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vnd.openxmlformats-officedocument.presentationml.presentation.main+xml"/>
  <Override PartName="/docProps/app.xml" ContentType="application/vnd.openxmlformats-officedocument.extended-properties+xml"/>
  <Override PartName="/docProps/core.xml" ContentType="application/vnd.openxmlformats-package.core-properties+xml"/>
  <Override PartName="/ppt/slideLayouts/slideLayout.xml" ContentType="application/vnd.openxmlformats-officedocument.presentationml.slideLayout+xml"/>
  <Override PartName="/ppt/slideLayouts/slideMasters/slideMaster.xml" ContentType="application/vnd.openxmlformats-officedocument.presentationml.slideMaster+xml"/>
  <Override PartName="/ppt/slideLayouts/slideMasters/theme/theme.xml" ContentType="application/vnd.openxmlformats-officedocument.theme+xml"/>
  <Override PartName="/ppt/slides/slide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</Types>
</file>

<file path=_rels/.rels><?xml version="1.0" encoding="UTF-8"?><Relationships xmlns="http://schemas.openxmlformats.org/package/2006/relationships"><Relationship Id="rId2" Type="http://schemas.openxmlformats.org/package/2006/relationships/metadata/core-properties" Target="docProps/core.xml"/><Relationship Id="rId3" Type="http://schemas.openxmlformats.org/officeDocument/2006/relationships/extended-properties" Target="docProps/app.xml"/><Relationship Id="R00815e2714da42da" Type="http://schemas.openxmlformats.org/officeDocument/2006/relationships/officeDocument" Target="ppt/presentation.xml"/></Relationships>
</file>

<file path=ppt/presentation.xml><?xml version="1.0" encoding="utf-8"?>
<p:presentation xmlns:r="http://schemas.openxmlformats.org/officeDocument/2006/relationships" xmlns:p="http://schemas.openxmlformats.org/presentationml/2006/main" embedTrueTypeFonts="1">
  <p:sldMasterIdLst>
    <p:sldMasterId id="2147483648" r:id="rId1"/>
  </p:sldMasterIdLst>
  <p:sldIdLst>
    <p:sldId id="256" r:id="R10024"/>
    <p:sldId id="257" r:id="R10025"/>
    <p:sldId id="258" r:id="R10026"/>
    <p:sldId id="259" r:id="R10027"/>
    <p:sldId id="260" r:id="R10028"/>
    <p:sldId id="261" r:id="R10029"/>
    <p:sldId id="262" r:id="R10030"/>
    <p:sldId id="263" r:id="R10031"/>
    <p:sldId id="264" r:id="R10032"/>
    <p:sldId id="265" r:id="R10033"/>
    <p:sldId id="266" r:id="R10034"/>
  </p:sldIdLst>
  <p:sldSz cx="30278830" cy="21387815" type="custom"/>
  <p:notesSz cx="30278830" cy="21387815"/>
  <p:embeddedFontLst>
    <p:embeddedFont>
      <p:font typeface="Arial-BoldMT" charset="1"/>
      <p:bold xmlns:r="http://schemas.openxmlformats.org/officeDocument/2006/relationships" r:id="rId23426"/>
    </p:embeddedFont>
    <p:embeddedFont>
      <p:font typeface="ArialMT" charset="1"/>
      <p:regular xmlns:r="http://schemas.openxmlformats.org/officeDocument/2006/relationships" r:id="rId35775"/>
    </p:embeddedFont>
    <p:embeddedFont>
      <p:font typeface="ISOCPEURItalic" charset="1"/>
      <p:italic xmlns:r="http://schemas.openxmlformats.org/officeDocument/2006/relationships" r:id="rId23180"/>
    </p:embeddedFont>
    <p:embeddedFont>
      <p:font typeface="ISOCPEURItalic" charset="1"/>
      <p:italic xmlns:r="http://schemas.openxmlformats.org/officeDocument/2006/relationships" r:id="rId26951"/>
    </p:embeddedFont>
    <p:embeddedFont>
      <p:font typeface="ISOCPEURItalic" charset="1"/>
      <p:italic xmlns:r="http://schemas.openxmlformats.org/officeDocument/2006/relationships" r:id="rId37099"/>
    </p:embeddedFont>
    <p:embeddedFont>
      <p:font typeface="ISOCPEURItalic" charset="1"/>
      <p:italic xmlns:r="http://schemas.openxmlformats.org/officeDocument/2006/relationships" r:id="rId40490"/>
    </p:embeddedFont>
    <p:embeddedFont>
      <p:font typeface="ISOCPEURItalic" charset="1"/>
      <p:italic xmlns:r="http://schemas.openxmlformats.org/officeDocument/2006/relationships" r:id="rId35653"/>
    </p:embeddedFont>
    <p:embeddedFont>
      <p:font typeface="ISOCPEURItalic" charset="1"/>
      <p:italic xmlns:r="http://schemas.openxmlformats.org/officeDocument/2006/relationships" r:id="rId30385"/>
    </p:embeddedFont>
    <p:embeddedFont>
      <p:font typeface="TimesNewRomanPS-ItalicMT" charset="1"/>
      <p:italic xmlns:r="http://schemas.openxmlformats.org/officeDocument/2006/relationships" r:id="rId26986"/>
    </p:embeddedFont>
  </p:embeddedFontLst>
  <p:defaultTextStyle/>
</p:presentation>
</file>

<file path=ppt/_rels/presentation.xml.rels><?xml version="1.0" encoding="UTF-8"?><Relationships xmlns="http://schemas.openxmlformats.org/package/2006/relationships"><Relationship Id="rId1" Type="http://schemas.openxmlformats.org/officeDocument/2006/relationships/slideMaster" Target="slideLayouts/slideMasters/slideMaster.xml"/><Relationship Id="rId3" Type="http://schemas.openxmlformats.org/officeDocument/2006/relationships/theme" Target="slideLayouts/slideMasters/theme/theme.xml"/><Relationship Id="rId23180" Type="http://schemas.openxmlformats.org/officeDocument/2006/relationships/font" Target="fonts/font1.fntdata"/><Relationship Id="rId23426" Type="http://schemas.openxmlformats.org/officeDocument/2006/relationships/font" Target="fonts/font2.fntdata"/><Relationship Id="rId26951" Type="http://schemas.openxmlformats.org/officeDocument/2006/relationships/font" Target="fonts/font3.fntdata"/><Relationship Id="rId26986" Type="http://schemas.openxmlformats.org/officeDocument/2006/relationships/font" Target="fonts/font4.fntdata"/><Relationship Id="rId30385" Type="http://schemas.openxmlformats.org/officeDocument/2006/relationships/font" Target="fonts/font5.fntdata"/><Relationship Id="rId35653" Type="http://schemas.openxmlformats.org/officeDocument/2006/relationships/font" Target="fonts/font6.fntdata"/><Relationship Id="rId35775" Type="http://schemas.openxmlformats.org/officeDocument/2006/relationships/font" Target="fonts/font7.fntdata"/><Relationship Id="rId37099" Type="http://schemas.openxmlformats.org/officeDocument/2006/relationships/font" Target="fonts/font8.fntdata"/><Relationship Id="rId40490" Type="http://schemas.openxmlformats.org/officeDocument/2006/relationships/font" Target="fonts/font9.fntdata"/><Relationship Id="R10024" Type="http://schemas.openxmlformats.org/officeDocument/2006/relationships/slide" Target="slides/slide.xml"/><Relationship Id="R10025" Type="http://schemas.openxmlformats.org/officeDocument/2006/relationships/slide" Target="slides/slide2.xml"/><Relationship Id="R10026" Type="http://schemas.openxmlformats.org/officeDocument/2006/relationships/slide" Target="slides/slide3.xml"/><Relationship Id="R10027" Type="http://schemas.openxmlformats.org/officeDocument/2006/relationships/slide" Target="slides/slide4.xml"/><Relationship Id="R10028" Type="http://schemas.openxmlformats.org/officeDocument/2006/relationships/slide" Target="slides/slide5.xml"/><Relationship Id="R10029" Type="http://schemas.openxmlformats.org/officeDocument/2006/relationships/slide" Target="slides/slide6.xml"/><Relationship Id="R10030" Type="http://schemas.openxmlformats.org/officeDocument/2006/relationships/slide" Target="slides/slide7.xml"/><Relationship Id="R10031" Type="http://schemas.openxmlformats.org/officeDocument/2006/relationships/slide" Target="slides/slide8.xml"/><Relationship Id="R10032" Type="http://schemas.openxmlformats.org/officeDocument/2006/relationships/slide" Target="slides/slide9.xml"/><Relationship Id="R10033" Type="http://schemas.openxmlformats.org/officeDocument/2006/relationships/slide" Target="slides/slide10.xml"/><Relationship Id="R10034" Type="http://schemas.openxmlformats.org/officeDocument/2006/relationships/slide" Target="slides/slide11.xml"/></Relationships>
</file>

<file path=ppt/slideLayouts/_rels/slideLayout.xml.rels><?xml version="1.0" encoding="UTF-8"?><Relationships xmlns="http://schemas.openxmlformats.org/package/2006/relationships"><Relationship Id="rId1" Type="http://schemas.openxmlformats.org/officeDocument/2006/relationships/slideMaster" Target="slideMasters/slideMaster.xml"/></Relationships>
</file>

<file path=ppt/slideLayouts/slideLayout.xml><?xml version="1.0" encoding="utf-8"?>
<p:sldLayout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  <p:clrMapOvr>
    <a:masterClrMapping xmlns:a="http://schemas.openxmlformats.org/drawingml/2006/main"/>
  </p:clrMapOvr>
</p:sldLayout>
</file>

<file path=ppt/slideLayouts/slideMasters/_rels/slideMaster.xml.rels><?xml version="1.0" encoding="UTF-8"?><Relationships xmlns="http://schemas.openxmlformats.org/package/2006/relationships"><Relationship Id="rId1" Type="http://schemas.openxmlformats.org/officeDocument/2006/relationships/slideLayout" Target="../slideLayout.xml"/><Relationship Id="rId3" Type="http://schemas.openxmlformats.org/officeDocument/2006/relationships/theme" Target="theme/theme.xml"/></Relationships>
</file>

<file path=ppt/slideLayouts/slideMasters/slideMaster.xml><?xml version="1.0" encoding="utf-8"?>
<p:sldMaster xmlns:p="http://schemas.openxmlformats.org/presentationml/2006/main">
  <p:cSld>
    <p:spTree>
      <p:nvGrpSpPr>
        <p:cNvPr id="1" name=""/>
        <p:cNvGrpSpPr/>
        <p:nvPr/>
      </p:nvGrpSpPr>
      <p:grpSpPr>
        <a:xfrm xmlns:a="http://schemas.openxmlformats.org/drawingml/2006/main"/>
      </p:grpSpPr>
    </p:spTree>
  </p:cSld>
  <p:clrMap bg1="lt1" tx1="dk1" bg2="lt2" tx2="dk2" accent1="accent1" accent2="accent2" accent3="accent3" accent4="accent4" accent5="accent5" accent6="accent6" hlink="hlink" folHlink="folHlink"/>
  <p:sldLayoutIdLst>
    <p:sldLayoutId xmlns:r="http://schemas.openxmlformats.org/officeDocument/2006/relationships" id="2147483649" r:id="rId1"/>
  </p:sldLayoutIdLst>
  <p:txStyles>
    <p:titleStyle/>
    <p:bodyStyle/>
    <p:otherStyle/>
  </p:txStyles>
</p:sldMaster>
</file>

<file path=ppt/slideLayouts/slideMasters/theme/theme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</a:majorFont>
      <a:minorFont>
        <a:latin typeface="Calibri"/>
        <a:ea typeface=""/>
        <a:cs typeface=""/>
      </a:minorFont>
    </a:fontScheme>
    <a:fmtScheme name="Office">
      <a:fillStyleLst>
        <a:solidFill>
          <a:schemeClr val="phClr"/>
        </a:solidFill>
        <a:gradFill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noFill/>
        <a:pattFill/>
        <a:grpFill/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</a:effectStyleLst>
      <a:bgFillStyleLst>
        <a:solidFill>
          <a:schemeClr val="phClr"/>
        </a:solidFill>
        <a:gradFill>
          <a:gsLst>
            <a:gs pos="0">
              <a:schemeClr val="phClr">
                <a:tint val="50000"/>
                <a:satMod val="300000"/>
              </a:schemeClr>
            </a:gs>
            <a:gs pos="0">
              <a:schemeClr val="phClr">
                <a:tint val="50000"/>
                <a:satMod val="300000"/>
              </a:schemeClr>
            </a:gs>
            <a:gs pos="0">
              <a:schemeClr val="phClr">
                <a:tint val="50000"/>
                <a:satMod val="300000"/>
              </a:schemeClr>
            </a:gs>
          </a:gsLst>
          <a:lin ang="16200000" scaled="1"/>
        </a:gradFill>
        <a:gradFill>
          <a:gsLst>
            <a:gs pos="0">
              <a:schemeClr val="phClr">
                <a:tint val="50000"/>
                <a:satMod val="300000"/>
              </a:schemeClr>
            </a:gs>
            <a:gs pos="0">
              <a:schemeClr val="phClr">
                <a:tint val="50000"/>
                <a:satMod val="300000"/>
              </a:schemeClr>
            </a:gs>
          </a:gsLst>
          <a:lin ang="16200000" scaled="1"/>
        </a:gradFill>
      </a:bgFillStyleLst>
    </a:fmtScheme>
  </a:themeElements>
  <a:objectDefaults/>
  <a:extraClrSchemeLst/>
</a:theme>
</file>

<file path=ppt/slides/_rels/slide.xml.rels><?xml version="1.0" encoding="UTF-8"?><Relationships xmlns="http://schemas.openxmlformats.org/package/2006/relationships"><Relationship Id="rId1" Type="http://schemas.openxmlformats.org/officeDocument/2006/relationships/slideLayout" Target="../slideLayouts/slideLayout.xml"/><Relationship Id="rId100" Type="http://schemas.openxmlformats.org/officeDocument/2006/relationships/image" Target="../media/image100.png"/></Relationships>
</file>

<file path=ppt/slides/_rels/slide10.xml.rels><?xml version="1.0" encoding="UTF-8"?><Relationships xmlns="http://schemas.openxmlformats.org/package/2006/relationships"><Relationship Id="rId1" Type="http://schemas.openxmlformats.org/officeDocument/2006/relationships/slideLayout" Target="../slideLayouts/slideLayout.xml"/></Relationships>
</file>

<file path=ppt/slides/_rels/slide11.xml.rels><?xml version="1.0" encoding="UTF-8"?><Relationships xmlns="http://schemas.openxmlformats.org/package/2006/relationships"><Relationship Id="rId1" Type="http://schemas.openxmlformats.org/officeDocument/2006/relationships/slideLayout" Target="../slideLayouts/slideLayout.xml"/><Relationship Id="rId40462" Type="http://schemas.openxmlformats.org/officeDocument/2006/relationships/image" Target="../media/image40462.png"/></Relationships>
</file>

<file path=ppt/slides/_rels/slide2.xml.rels><?xml version="1.0" encoding="UTF-8"?><Relationships xmlns="http://schemas.openxmlformats.org/package/2006/relationships"><Relationship Id="rId1" Type="http://schemas.openxmlformats.org/officeDocument/2006/relationships/slideLayout" Target="../slideLayouts/slideLayout.xml"/><Relationship Id="rId102" Type="http://schemas.openxmlformats.org/officeDocument/2006/relationships/image" Target="../media/image102.png"/></Relationships>
</file>

<file path=ppt/slides/_rels/slide3.xml.rels><?xml version="1.0" encoding="UTF-8"?><Relationships xmlns="http://schemas.openxmlformats.org/package/2006/relationships"><Relationship Id="rId1" Type="http://schemas.openxmlformats.org/officeDocument/2006/relationships/slideLayout" Target="../slideLayouts/slideLayout.xml"/><Relationship Id="rId104" Type="http://schemas.openxmlformats.org/officeDocument/2006/relationships/image" Target="../media/image104.png"/><Relationship Id="rId105" Type="http://schemas.openxmlformats.org/officeDocument/2006/relationships/image" Target="../media/image105.png"/><Relationship Id="rId106" Type="http://schemas.openxmlformats.org/officeDocument/2006/relationships/image" Target="../media/image106.png"/><Relationship Id="rId107" Type="http://schemas.openxmlformats.org/officeDocument/2006/relationships/image" Target="../media/image107.png"/><Relationship Id="rId108" Type="http://schemas.openxmlformats.org/officeDocument/2006/relationships/image" Target="../media/image108.png"/><Relationship Id="rId109" Type="http://schemas.openxmlformats.org/officeDocument/2006/relationships/image" Target="../media/image109.png"/><Relationship Id="rId110" Type="http://schemas.openxmlformats.org/officeDocument/2006/relationships/image" Target="../media/image110.png"/><Relationship Id="rId111" Type="http://schemas.openxmlformats.org/officeDocument/2006/relationships/image" Target="../media/image111.png"/><Relationship Id="rId112" Type="http://schemas.openxmlformats.org/officeDocument/2006/relationships/image" Target="../media/image112.png"/><Relationship Id="rId113" Type="http://schemas.openxmlformats.org/officeDocument/2006/relationships/image" Target="../media/image113.png"/><Relationship Id="rId114" Type="http://schemas.openxmlformats.org/officeDocument/2006/relationships/image" Target="../media/image114.png"/><Relationship Id="rId115" Type="http://schemas.openxmlformats.org/officeDocument/2006/relationships/image" Target="../media/image115.png"/><Relationship Id="rId116" Type="http://schemas.openxmlformats.org/officeDocument/2006/relationships/image" Target="../media/image116.png"/><Relationship Id="rId117" Type="http://schemas.openxmlformats.org/officeDocument/2006/relationships/image" Target="../media/image117.png"/><Relationship Id="rId118" Type="http://schemas.openxmlformats.org/officeDocument/2006/relationships/image" Target="../media/image118.png"/><Relationship Id="rId119" Type="http://schemas.openxmlformats.org/officeDocument/2006/relationships/image" Target="../media/image119.png"/><Relationship Id="rId120" Type="http://schemas.openxmlformats.org/officeDocument/2006/relationships/image" Target="../media/image120.png"/><Relationship Id="rId121" Type="http://schemas.openxmlformats.org/officeDocument/2006/relationships/image" Target="../media/image121.png"/><Relationship Id="rId122" Type="http://schemas.openxmlformats.org/officeDocument/2006/relationships/image" Target="../media/image122.png"/><Relationship Id="rId123" Type="http://schemas.openxmlformats.org/officeDocument/2006/relationships/image" Target="../media/image123.png"/><Relationship Id="rId124" Type="http://schemas.openxmlformats.org/officeDocument/2006/relationships/image" Target="../media/image124.png"/><Relationship Id="rId125" Type="http://schemas.openxmlformats.org/officeDocument/2006/relationships/image" Target="../media/image125.png"/><Relationship Id="rId126" Type="http://schemas.openxmlformats.org/officeDocument/2006/relationships/image" Target="../media/image126.png"/><Relationship Id="rId127" Type="http://schemas.openxmlformats.org/officeDocument/2006/relationships/image" Target="../media/image127.png"/><Relationship Id="rId128" Type="http://schemas.openxmlformats.org/officeDocument/2006/relationships/image" Target="../media/image128.png"/><Relationship Id="rId129" Type="http://schemas.openxmlformats.org/officeDocument/2006/relationships/image" Target="../media/image129.png"/><Relationship Id="rId130" Type="http://schemas.openxmlformats.org/officeDocument/2006/relationships/image" Target="../media/image130.png"/><Relationship Id="rId131" Type="http://schemas.openxmlformats.org/officeDocument/2006/relationships/image" Target="../media/image131.png"/><Relationship Id="rId132" Type="http://schemas.openxmlformats.org/officeDocument/2006/relationships/image" Target="../media/image132.png"/><Relationship Id="rId133" Type="http://schemas.openxmlformats.org/officeDocument/2006/relationships/image" Target="../media/image133.png"/><Relationship Id="rId134" Type="http://schemas.openxmlformats.org/officeDocument/2006/relationships/image" Target="../media/image134.png"/><Relationship Id="rId135" Type="http://schemas.openxmlformats.org/officeDocument/2006/relationships/image" Target="../media/image135.png"/><Relationship Id="rId136" Type="http://schemas.openxmlformats.org/officeDocument/2006/relationships/image" Target="../media/image136.png"/><Relationship Id="rId137" Type="http://schemas.openxmlformats.org/officeDocument/2006/relationships/image" Target="../media/image137.png"/><Relationship Id="rId138" Type="http://schemas.openxmlformats.org/officeDocument/2006/relationships/image" Target="../media/image138.png"/><Relationship Id="rId139" Type="http://schemas.openxmlformats.org/officeDocument/2006/relationships/image" Target="../media/image139.png"/><Relationship Id="rId140" Type="http://schemas.openxmlformats.org/officeDocument/2006/relationships/image" Target="../media/image140.png"/><Relationship Id="rId141" Type="http://schemas.openxmlformats.org/officeDocument/2006/relationships/image" Target="../media/image141.png"/><Relationship Id="rId142" Type="http://schemas.openxmlformats.org/officeDocument/2006/relationships/image" Target="../media/image142.png"/><Relationship Id="rId143" Type="http://schemas.openxmlformats.org/officeDocument/2006/relationships/image" Target="../media/image143.png"/></Relationships>
</file>

<file path=ppt/slides/_rels/slide4.xml.rels><?xml version="1.0" encoding="UTF-8"?><Relationships xmlns="http://schemas.openxmlformats.org/package/2006/relationships"><Relationship Id="rId1" Type="http://schemas.openxmlformats.org/officeDocument/2006/relationships/slideLayout" Target="../slideLayouts/slideLayout.xml"/><Relationship Id="rId11465" Type="http://schemas.openxmlformats.org/officeDocument/2006/relationships/image" Target="../media/image11465.png"/><Relationship Id="rId11665" Type="http://schemas.openxmlformats.org/officeDocument/2006/relationships/image" Target="../media/image11665.png"/></Relationships>
</file>

<file path=ppt/slides/_rels/slide5.xml.rels><?xml version="1.0" encoding="UTF-8"?><Relationships xmlns="http://schemas.openxmlformats.org/package/2006/relationships"><Relationship Id="rId1" Type="http://schemas.openxmlformats.org/officeDocument/2006/relationships/slideLayout" Target="../slideLayouts/slideLayout.xml"/><Relationship Id="rId12291" Type="http://schemas.openxmlformats.org/officeDocument/2006/relationships/image" Target="../media/image12291.png"/><Relationship Id="rId12292" Type="http://schemas.openxmlformats.org/officeDocument/2006/relationships/image" Target="../media/image12292.png"/><Relationship Id="rId12293" Type="http://schemas.openxmlformats.org/officeDocument/2006/relationships/image" Target="../media/image12293.png"/><Relationship Id="rId12294" Type="http://schemas.openxmlformats.org/officeDocument/2006/relationships/image" Target="../media/image12294.png"/><Relationship Id="rId12295" Type="http://schemas.openxmlformats.org/officeDocument/2006/relationships/image" Target="../media/image12295.png"/><Relationship Id="rId12296" Type="http://schemas.openxmlformats.org/officeDocument/2006/relationships/image" Target="../media/image12296.png"/><Relationship Id="rId12297" Type="http://schemas.openxmlformats.org/officeDocument/2006/relationships/image" Target="../media/image12297.png"/><Relationship Id="rId12298" Type="http://schemas.openxmlformats.org/officeDocument/2006/relationships/image" Target="../media/image12298.png"/><Relationship Id="rId12299" Type="http://schemas.openxmlformats.org/officeDocument/2006/relationships/image" Target="../media/image12299.png"/><Relationship Id="rId12300" Type="http://schemas.openxmlformats.org/officeDocument/2006/relationships/image" Target="../media/image12300.png"/><Relationship Id="rId12301" Type="http://schemas.openxmlformats.org/officeDocument/2006/relationships/image" Target="../media/image12301.png"/><Relationship Id="rId12302" Type="http://schemas.openxmlformats.org/officeDocument/2006/relationships/image" Target="../media/image12302.png"/></Relationships>
</file>

<file path=ppt/slides/_rels/slide6.xml.rels><?xml version="1.0" encoding="UTF-8"?><Relationships xmlns="http://schemas.openxmlformats.org/package/2006/relationships"><Relationship Id="rId1" Type="http://schemas.openxmlformats.org/officeDocument/2006/relationships/slideLayout" Target="../slideLayouts/slideLayout.xml"/><Relationship Id="rId18199" Type="http://schemas.openxmlformats.org/officeDocument/2006/relationships/image" Target="../media/image18199.png"/><Relationship Id="rId18201" Type="http://schemas.openxmlformats.org/officeDocument/2006/relationships/image" Target="../media/image18201.png"/><Relationship Id="rId18202" Type="http://schemas.openxmlformats.org/officeDocument/2006/relationships/image" Target="../media/image18202.png"/><Relationship Id="rId18204" Type="http://schemas.openxmlformats.org/officeDocument/2006/relationships/image" Target="../media/image18204.png"/><Relationship Id="rId18205" Type="http://schemas.openxmlformats.org/officeDocument/2006/relationships/image" Target="../media/image18205.png"/><Relationship Id="rId18208" Type="http://schemas.openxmlformats.org/officeDocument/2006/relationships/image" Target="../media/image18208.png"/><Relationship Id="rId18210" Type="http://schemas.openxmlformats.org/officeDocument/2006/relationships/image" Target="../media/image18210.png"/><Relationship Id="rId18211" Type="http://schemas.openxmlformats.org/officeDocument/2006/relationships/image" Target="../media/image18211.png"/><Relationship Id="rId18213" Type="http://schemas.openxmlformats.org/officeDocument/2006/relationships/image" Target="../media/image18213.png"/><Relationship Id="rId18214" Type="http://schemas.openxmlformats.org/officeDocument/2006/relationships/image" Target="../media/image18214.png"/><Relationship Id="rId18216" Type="http://schemas.openxmlformats.org/officeDocument/2006/relationships/image" Target="../media/image18216.png"/><Relationship Id="rId18218" Type="http://schemas.openxmlformats.org/officeDocument/2006/relationships/image" Target="../media/image18218.png"/><Relationship Id="rId18219" Type="http://schemas.openxmlformats.org/officeDocument/2006/relationships/image" Target="../media/image18219.png"/><Relationship Id="rId18221" Type="http://schemas.openxmlformats.org/officeDocument/2006/relationships/image" Target="../media/image18221.png"/><Relationship Id="rId18222" Type="http://schemas.openxmlformats.org/officeDocument/2006/relationships/image" Target="../media/image18222.png"/><Relationship Id="rId18225" Type="http://schemas.openxmlformats.org/officeDocument/2006/relationships/image" Target="../media/image18225.png"/><Relationship Id="rId18226" Type="http://schemas.openxmlformats.org/officeDocument/2006/relationships/image" Target="../media/image18226.png"/><Relationship Id="rId18228" Type="http://schemas.openxmlformats.org/officeDocument/2006/relationships/image" Target="../media/image18228.png"/><Relationship Id="rId18230" Type="http://schemas.openxmlformats.org/officeDocument/2006/relationships/image" Target="../media/image18230.png"/><Relationship Id="rId18233" Type="http://schemas.openxmlformats.org/officeDocument/2006/relationships/image" Target="../media/image18233.png"/><Relationship Id="rId18234" Type="http://schemas.openxmlformats.org/officeDocument/2006/relationships/image" Target="../media/image18234.png"/><Relationship Id="rId18236" Type="http://schemas.openxmlformats.org/officeDocument/2006/relationships/image" Target="../media/image18236.png"/><Relationship Id="rId18238" Type="http://schemas.openxmlformats.org/officeDocument/2006/relationships/image" Target="../media/image18238.png"/><Relationship Id="rId18241" Type="http://schemas.openxmlformats.org/officeDocument/2006/relationships/image" Target="../media/image18241.png"/><Relationship Id="rId18242" Type="http://schemas.openxmlformats.org/officeDocument/2006/relationships/image" Target="../media/image18242.png"/><Relationship Id="rId18244" Type="http://schemas.openxmlformats.org/officeDocument/2006/relationships/image" Target="../media/image18244.png"/><Relationship Id="rId18246" Type="http://schemas.openxmlformats.org/officeDocument/2006/relationships/image" Target="../media/image18246.png"/><Relationship Id="rId18248" Type="http://schemas.openxmlformats.org/officeDocument/2006/relationships/image" Target="../media/image18248.png"/><Relationship Id="rId18250" Type="http://schemas.openxmlformats.org/officeDocument/2006/relationships/image" Target="../media/image18250.png"/><Relationship Id="rId18251" Type="http://schemas.openxmlformats.org/officeDocument/2006/relationships/image" Target="../media/image18251.png"/><Relationship Id="rId18253" Type="http://schemas.openxmlformats.org/officeDocument/2006/relationships/image" Target="../media/image18253.png"/><Relationship Id="rId18255" Type="http://schemas.openxmlformats.org/officeDocument/2006/relationships/image" Target="../media/image18255.png"/><Relationship Id="rId18284" Type="http://schemas.openxmlformats.org/officeDocument/2006/relationships/image" Target="../media/image18284.png"/><Relationship Id="rId18285" Type="http://schemas.openxmlformats.org/officeDocument/2006/relationships/image" Target="../media/image18285.png"/><Relationship Id="rId18286" Type="http://schemas.openxmlformats.org/officeDocument/2006/relationships/image" Target="../media/image18286.png"/><Relationship Id="rId18292" Type="http://schemas.openxmlformats.org/officeDocument/2006/relationships/image" Target="../media/image18292.png"/><Relationship Id="rId18293" Type="http://schemas.openxmlformats.org/officeDocument/2006/relationships/image" Target="../media/image18293.png"/><Relationship Id="rId18294" Type="http://schemas.openxmlformats.org/officeDocument/2006/relationships/image" Target="../media/image18294.png"/><Relationship Id="rId18296" Type="http://schemas.openxmlformats.org/officeDocument/2006/relationships/image" Target="../media/image18296.png"/><Relationship Id="rId18298" Type="http://schemas.openxmlformats.org/officeDocument/2006/relationships/image" Target="../media/image18298.png"/><Relationship Id="rId18300" Type="http://schemas.openxmlformats.org/officeDocument/2006/relationships/image" Target="../media/image18300.png"/><Relationship Id="rId18301" Type="http://schemas.openxmlformats.org/officeDocument/2006/relationships/image" Target="../media/image18301.png"/><Relationship Id="rId18302" Type="http://schemas.openxmlformats.org/officeDocument/2006/relationships/image" Target="../media/image18302.png"/><Relationship Id="rId18316" Type="http://schemas.openxmlformats.org/officeDocument/2006/relationships/image" Target="../media/image18316.png"/><Relationship Id="rId18318" Type="http://schemas.openxmlformats.org/officeDocument/2006/relationships/image" Target="../media/image18318.png"/><Relationship Id="rId18319" Type="http://schemas.openxmlformats.org/officeDocument/2006/relationships/image" Target="../media/image18319.png"/><Relationship Id="rId18321" Type="http://schemas.openxmlformats.org/officeDocument/2006/relationships/image" Target="../media/image18321.png"/><Relationship Id="rId18323" Type="http://schemas.openxmlformats.org/officeDocument/2006/relationships/image" Target="../media/image18323.png"/><Relationship Id="rId18328" Type="http://schemas.openxmlformats.org/officeDocument/2006/relationships/image" Target="../media/image18328.png"/><Relationship Id="rId18329" Type="http://schemas.openxmlformats.org/officeDocument/2006/relationships/image" Target="../media/image18329.png"/><Relationship Id="rId18330" Type="http://schemas.openxmlformats.org/officeDocument/2006/relationships/image" Target="../media/image18330.png"/><Relationship Id="rId18331" Type="http://schemas.openxmlformats.org/officeDocument/2006/relationships/image" Target="../media/image18331.png"/><Relationship Id="rId18336" Type="http://schemas.openxmlformats.org/officeDocument/2006/relationships/image" Target="../media/image18336.png"/><Relationship Id="rId18337" Type="http://schemas.openxmlformats.org/officeDocument/2006/relationships/image" Target="../media/image18337.png"/><Relationship Id="rId18340" Type="http://schemas.openxmlformats.org/officeDocument/2006/relationships/image" Target="../media/image18340.png"/><Relationship Id="rId18341" Type="http://schemas.openxmlformats.org/officeDocument/2006/relationships/image" Target="../media/image18341.png"/><Relationship Id="rId18342" Type="http://schemas.openxmlformats.org/officeDocument/2006/relationships/image" Target="../media/image18342.png"/><Relationship Id="rId18344" Type="http://schemas.openxmlformats.org/officeDocument/2006/relationships/image" Target="../media/image18344.png"/><Relationship Id="rId18346" Type="http://schemas.openxmlformats.org/officeDocument/2006/relationships/image" Target="../media/image18346.png"/><Relationship Id="rId18348" Type="http://schemas.openxmlformats.org/officeDocument/2006/relationships/image" Target="../media/image18348.png"/><Relationship Id="rId18350" Type="http://schemas.openxmlformats.org/officeDocument/2006/relationships/image" Target="../media/image18350.png"/><Relationship Id="rId18352" Type="http://schemas.openxmlformats.org/officeDocument/2006/relationships/image" Target="../media/image18352.png"/><Relationship Id="rId18353" Type="http://schemas.openxmlformats.org/officeDocument/2006/relationships/image" Target="../media/image18353.png"/><Relationship Id="rId18354" Type="http://schemas.openxmlformats.org/officeDocument/2006/relationships/image" Target="../media/image18354.png"/><Relationship Id="rId18355" Type="http://schemas.openxmlformats.org/officeDocument/2006/relationships/image" Target="../media/image18355.png"/><Relationship Id="rId18356" Type="http://schemas.openxmlformats.org/officeDocument/2006/relationships/image" Target="../media/image18356.png"/><Relationship Id="rId18365" Type="http://schemas.openxmlformats.org/officeDocument/2006/relationships/image" Target="../media/image18365.png"/><Relationship Id="rId18366" Type="http://schemas.openxmlformats.org/officeDocument/2006/relationships/image" Target="../media/image18366.png"/><Relationship Id="rId18367" Type="http://schemas.openxmlformats.org/officeDocument/2006/relationships/image" Target="../media/image18367.png"/><Relationship Id="rId18368" Type="http://schemas.openxmlformats.org/officeDocument/2006/relationships/image" Target="../media/image18368.png"/><Relationship Id="rId18369" Type="http://schemas.openxmlformats.org/officeDocument/2006/relationships/image" Target="../media/image18369.png"/><Relationship Id="rId18371" Type="http://schemas.openxmlformats.org/officeDocument/2006/relationships/image" Target="../media/image18371.png"/><Relationship Id="rId18373" Type="http://schemas.openxmlformats.org/officeDocument/2006/relationships/image" Target="../media/image18373.png"/><Relationship Id="rId18375" Type="http://schemas.openxmlformats.org/officeDocument/2006/relationships/image" Target="../media/image18375.png"/><Relationship Id="rId18377" Type="http://schemas.openxmlformats.org/officeDocument/2006/relationships/image" Target="../media/image18377.png"/><Relationship Id="rId18379" Type="http://schemas.openxmlformats.org/officeDocument/2006/relationships/image" Target="../media/image18379.png"/><Relationship Id="rId18380" Type="http://schemas.openxmlformats.org/officeDocument/2006/relationships/image" Target="../media/image18380.png"/><Relationship Id="rId18381" Type="http://schemas.openxmlformats.org/officeDocument/2006/relationships/image" Target="../media/image18381.png"/><Relationship Id="rId18382" Type="http://schemas.openxmlformats.org/officeDocument/2006/relationships/image" Target="../media/image18382.png"/><Relationship Id="rId18383" Type="http://schemas.openxmlformats.org/officeDocument/2006/relationships/image" Target="../media/image18383.png"/><Relationship Id="rId19081" Type="http://schemas.openxmlformats.org/officeDocument/2006/relationships/image" Target="../media/image19081.png"/><Relationship Id="rId19083" Type="http://schemas.openxmlformats.org/officeDocument/2006/relationships/image" Target="../media/image19083.png"/><Relationship Id="rId19084" Type="http://schemas.openxmlformats.org/officeDocument/2006/relationships/image" Target="../media/image19084.png"/><Relationship Id="rId19087" Type="http://schemas.openxmlformats.org/officeDocument/2006/relationships/image" Target="../media/image19087.png"/><Relationship Id="rId19090" Type="http://schemas.openxmlformats.org/officeDocument/2006/relationships/image" Target="../media/image19090.png"/><Relationship Id="rId19092" Type="http://schemas.openxmlformats.org/officeDocument/2006/relationships/image" Target="../media/image19092.png"/><Relationship Id="rId19093" Type="http://schemas.openxmlformats.org/officeDocument/2006/relationships/image" Target="../media/image19093.png"/><Relationship Id="rId19096" Type="http://schemas.openxmlformats.org/officeDocument/2006/relationships/image" Target="../media/image19096.png"/><Relationship Id="rId19098" Type="http://schemas.openxmlformats.org/officeDocument/2006/relationships/image" Target="../media/image19098.png"/><Relationship Id="rId19100" Type="http://schemas.openxmlformats.org/officeDocument/2006/relationships/image" Target="../media/image19100.png"/><Relationship Id="rId19101" Type="http://schemas.openxmlformats.org/officeDocument/2006/relationships/image" Target="../media/image19101.png"/><Relationship Id="rId19104" Type="http://schemas.openxmlformats.org/officeDocument/2006/relationships/image" Target="../media/image19104.png"/><Relationship Id="rId19107" Type="http://schemas.openxmlformats.org/officeDocument/2006/relationships/image" Target="../media/image19107.png"/><Relationship Id="rId19108" Type="http://schemas.openxmlformats.org/officeDocument/2006/relationships/image" Target="../media/image19108.png"/><Relationship Id="rId19111" Type="http://schemas.openxmlformats.org/officeDocument/2006/relationships/image" Target="../media/image19111.png"/><Relationship Id="rId19114" Type="http://schemas.openxmlformats.org/officeDocument/2006/relationships/image" Target="../media/image19114.png"/><Relationship Id="rId19115" Type="http://schemas.openxmlformats.org/officeDocument/2006/relationships/image" Target="../media/image19115.png"/><Relationship Id="rId19118" Type="http://schemas.openxmlformats.org/officeDocument/2006/relationships/image" Target="../media/image19118.png"/><Relationship Id="rId19121" Type="http://schemas.openxmlformats.org/officeDocument/2006/relationships/image" Target="../media/image19121.png"/><Relationship Id="rId19122" Type="http://schemas.openxmlformats.org/officeDocument/2006/relationships/image" Target="../media/image19122.png"/><Relationship Id="rId19125" Type="http://schemas.openxmlformats.org/officeDocument/2006/relationships/image" Target="../media/image19125.png"/><Relationship Id="rId19127" Type="http://schemas.openxmlformats.org/officeDocument/2006/relationships/image" Target="../media/image19127.png"/><Relationship Id="rId19129" Type="http://schemas.openxmlformats.org/officeDocument/2006/relationships/image" Target="../media/image19129.png"/><Relationship Id="rId19130" Type="http://schemas.openxmlformats.org/officeDocument/2006/relationships/image" Target="../media/image19130.png"/><Relationship Id="rId19133" Type="http://schemas.openxmlformats.org/officeDocument/2006/relationships/image" Target="../media/image19133.png"/><Relationship Id="rId19162" Type="http://schemas.openxmlformats.org/officeDocument/2006/relationships/image" Target="../media/image19162.png"/><Relationship Id="rId19163" Type="http://schemas.openxmlformats.org/officeDocument/2006/relationships/image" Target="../media/image19163.png"/><Relationship Id="rId19164" Type="http://schemas.openxmlformats.org/officeDocument/2006/relationships/image" Target="../media/image19164.png"/><Relationship Id="rId19169" Type="http://schemas.openxmlformats.org/officeDocument/2006/relationships/image" Target="../media/image19169.png"/><Relationship Id="rId19170" Type="http://schemas.openxmlformats.org/officeDocument/2006/relationships/image" Target="../media/image19170.png"/><Relationship Id="rId19171" Type="http://schemas.openxmlformats.org/officeDocument/2006/relationships/image" Target="../media/image19171.png"/><Relationship Id="rId19173" Type="http://schemas.openxmlformats.org/officeDocument/2006/relationships/image" Target="../media/image19173.png"/><Relationship Id="rId19175" Type="http://schemas.openxmlformats.org/officeDocument/2006/relationships/image" Target="../media/image19175.png"/><Relationship Id="rId19177" Type="http://schemas.openxmlformats.org/officeDocument/2006/relationships/image" Target="../media/image19177.png"/><Relationship Id="rId19178" Type="http://schemas.openxmlformats.org/officeDocument/2006/relationships/image" Target="../media/image19178.png"/><Relationship Id="rId19179" Type="http://schemas.openxmlformats.org/officeDocument/2006/relationships/image" Target="../media/image19179.png"/><Relationship Id="rId19193" Type="http://schemas.openxmlformats.org/officeDocument/2006/relationships/image" Target="../media/image19193.png"/><Relationship Id="rId19195" Type="http://schemas.openxmlformats.org/officeDocument/2006/relationships/image" Target="../media/image19195.png"/><Relationship Id="rId19196" Type="http://schemas.openxmlformats.org/officeDocument/2006/relationships/image" Target="../media/image19196.png"/><Relationship Id="rId19198" Type="http://schemas.openxmlformats.org/officeDocument/2006/relationships/image" Target="../media/image19198.png"/><Relationship Id="rId19200" Type="http://schemas.openxmlformats.org/officeDocument/2006/relationships/image" Target="../media/image19200.png"/><Relationship Id="rId19205" Type="http://schemas.openxmlformats.org/officeDocument/2006/relationships/image" Target="../media/image19205.png"/><Relationship Id="rId19206" Type="http://schemas.openxmlformats.org/officeDocument/2006/relationships/image" Target="../media/image19206.png"/><Relationship Id="rId19207" Type="http://schemas.openxmlformats.org/officeDocument/2006/relationships/image" Target="../media/image19207.png"/><Relationship Id="rId19208" Type="http://schemas.openxmlformats.org/officeDocument/2006/relationships/image" Target="../media/image19208.png"/><Relationship Id="rId19213" Type="http://schemas.openxmlformats.org/officeDocument/2006/relationships/image" Target="../media/image19213.png"/><Relationship Id="rId19214" Type="http://schemas.openxmlformats.org/officeDocument/2006/relationships/image" Target="../media/image19214.png"/><Relationship Id="rId19217" Type="http://schemas.openxmlformats.org/officeDocument/2006/relationships/image" Target="../media/image19217.png"/><Relationship Id="rId19218" Type="http://schemas.openxmlformats.org/officeDocument/2006/relationships/image" Target="../media/image19218.png"/><Relationship Id="rId19219" Type="http://schemas.openxmlformats.org/officeDocument/2006/relationships/image" Target="../media/image19219.png"/><Relationship Id="rId19221" Type="http://schemas.openxmlformats.org/officeDocument/2006/relationships/image" Target="../media/image19221.png"/><Relationship Id="rId19223" Type="http://schemas.openxmlformats.org/officeDocument/2006/relationships/image" Target="../media/image19223.png"/><Relationship Id="rId19225" Type="http://schemas.openxmlformats.org/officeDocument/2006/relationships/image" Target="../media/image19225.png"/><Relationship Id="rId19228" Type="http://schemas.openxmlformats.org/officeDocument/2006/relationships/image" Target="../media/image19228.png"/><Relationship Id="rId19229" Type="http://schemas.openxmlformats.org/officeDocument/2006/relationships/image" Target="../media/image19229.png"/><Relationship Id="rId19230" Type="http://schemas.openxmlformats.org/officeDocument/2006/relationships/image" Target="../media/image19230.png"/><Relationship Id="rId19231" Type="http://schemas.openxmlformats.org/officeDocument/2006/relationships/image" Target="../media/image19231.png"/><Relationship Id="rId19232" Type="http://schemas.openxmlformats.org/officeDocument/2006/relationships/image" Target="../media/image19232.png"/><Relationship Id="rId19242" Type="http://schemas.openxmlformats.org/officeDocument/2006/relationships/image" Target="../media/image19242.png"/><Relationship Id="rId19253" Type="http://schemas.openxmlformats.org/officeDocument/2006/relationships/image" Target="../media/image19253.png"/><Relationship Id="rId19254" Type="http://schemas.openxmlformats.org/officeDocument/2006/relationships/image" Target="../media/image19254.png"/><Relationship Id="rId19255" Type="http://schemas.openxmlformats.org/officeDocument/2006/relationships/image" Target="../media/image19255.png"/><Relationship Id="rId19256" Type="http://schemas.openxmlformats.org/officeDocument/2006/relationships/image" Target="../media/image19256.png"/><Relationship Id="rId19257" Type="http://schemas.openxmlformats.org/officeDocument/2006/relationships/image" Target="../media/image19257.png"/><Relationship Id="rId21223" Type="http://schemas.openxmlformats.org/officeDocument/2006/relationships/image" Target="../media/image21223.png"/><Relationship Id="rId21224" Type="http://schemas.openxmlformats.org/officeDocument/2006/relationships/image" Target="../media/image21224.png"/><Relationship Id="rId21228" Type="http://schemas.openxmlformats.org/officeDocument/2006/relationships/image" Target="../media/image21228.png"/><Relationship Id="rId21229" Type="http://schemas.openxmlformats.org/officeDocument/2006/relationships/image" Target="../media/image21229.png"/><Relationship Id="rId21231" Type="http://schemas.openxmlformats.org/officeDocument/2006/relationships/image" Target="../media/image21231.png"/><Relationship Id="rId21232" Type="http://schemas.openxmlformats.org/officeDocument/2006/relationships/image" Target="../media/image21232.png"/><Relationship Id="rId21235" Type="http://schemas.openxmlformats.org/officeDocument/2006/relationships/image" Target="../media/image21235.png"/><Relationship Id="rId21236" Type="http://schemas.openxmlformats.org/officeDocument/2006/relationships/image" Target="../media/image21236.png"/><Relationship Id="rId21238" Type="http://schemas.openxmlformats.org/officeDocument/2006/relationships/image" Target="../media/image21238.png"/><Relationship Id="rId21239" Type="http://schemas.openxmlformats.org/officeDocument/2006/relationships/image" Target="../media/image21239.png"/><Relationship Id="rId21242" Type="http://schemas.openxmlformats.org/officeDocument/2006/relationships/image" Target="../media/image21242.png"/><Relationship Id="rId21243" Type="http://schemas.openxmlformats.org/officeDocument/2006/relationships/image" Target="../media/image21243.png"/><Relationship Id="rId21245" Type="http://schemas.openxmlformats.org/officeDocument/2006/relationships/image" Target="../media/image21245.png"/><Relationship Id="rId21247" Type="http://schemas.openxmlformats.org/officeDocument/2006/relationships/image" Target="../media/image21247.png"/><Relationship Id="rId21250" Type="http://schemas.openxmlformats.org/officeDocument/2006/relationships/image" Target="../media/image21250.png"/><Relationship Id="rId21251" Type="http://schemas.openxmlformats.org/officeDocument/2006/relationships/image" Target="../media/image21251.png"/><Relationship Id="rId21253" Type="http://schemas.openxmlformats.org/officeDocument/2006/relationships/image" Target="../media/image21253.png"/><Relationship Id="rId21255" Type="http://schemas.openxmlformats.org/officeDocument/2006/relationships/image" Target="../media/image21255.png"/><Relationship Id="rId21258" Type="http://schemas.openxmlformats.org/officeDocument/2006/relationships/image" Target="../media/image21258.png"/><Relationship Id="rId21259" Type="http://schemas.openxmlformats.org/officeDocument/2006/relationships/image" Target="../media/image21259.png"/><Relationship Id="rId21261" Type="http://schemas.openxmlformats.org/officeDocument/2006/relationships/image" Target="../media/image21261.png"/><Relationship Id="rId21263" Type="http://schemas.openxmlformats.org/officeDocument/2006/relationships/image" Target="../media/image21263.png"/><Relationship Id="rId21266" Type="http://schemas.openxmlformats.org/officeDocument/2006/relationships/image" Target="../media/image21266.png"/><Relationship Id="rId21267" Type="http://schemas.openxmlformats.org/officeDocument/2006/relationships/image" Target="../media/image21267.png"/><Relationship Id="rId21269" Type="http://schemas.openxmlformats.org/officeDocument/2006/relationships/image" Target="../media/image21269.png"/><Relationship Id="rId21411" Type="http://schemas.openxmlformats.org/officeDocument/2006/relationships/image" Target="../media/image21411.png"/><Relationship Id="rId21413" Type="http://schemas.openxmlformats.org/officeDocument/2006/relationships/image" Target="../media/image21413.png"/><Relationship Id="rId21415" Type="http://schemas.openxmlformats.org/officeDocument/2006/relationships/image" Target="../media/image21415.png"/><Relationship Id="rId21417" Type="http://schemas.openxmlformats.org/officeDocument/2006/relationships/image" Target="../media/image21417.png"/><Relationship Id="rId21418" Type="http://schemas.openxmlformats.org/officeDocument/2006/relationships/image" Target="../media/image21418.png"/><Relationship Id="rId21419" Type="http://schemas.openxmlformats.org/officeDocument/2006/relationships/image" Target="../media/image21419.png"/><Relationship Id="rId21424" Type="http://schemas.openxmlformats.org/officeDocument/2006/relationships/image" Target="../media/image21424.png"/><Relationship Id="rId21425" Type="http://schemas.openxmlformats.org/officeDocument/2006/relationships/image" Target="../media/image21425.png"/><Relationship Id="rId21426" Type="http://schemas.openxmlformats.org/officeDocument/2006/relationships/image" Target="../media/image21426.png"/><Relationship Id="rId21428" Type="http://schemas.openxmlformats.org/officeDocument/2006/relationships/image" Target="../media/image21428.png"/><Relationship Id="rId21430" Type="http://schemas.openxmlformats.org/officeDocument/2006/relationships/image" Target="../media/image21430.png"/><Relationship Id="rId21432" Type="http://schemas.openxmlformats.org/officeDocument/2006/relationships/image" Target="../media/image21432.png"/><Relationship Id="rId21433" Type="http://schemas.openxmlformats.org/officeDocument/2006/relationships/image" Target="../media/image21433.png"/><Relationship Id="rId21434" Type="http://schemas.openxmlformats.org/officeDocument/2006/relationships/image" Target="../media/image21434.png"/><Relationship Id="rId21448" Type="http://schemas.openxmlformats.org/officeDocument/2006/relationships/image" Target="../media/image21448.png"/><Relationship Id="rId21450" Type="http://schemas.openxmlformats.org/officeDocument/2006/relationships/image" Target="../media/image21450.png"/><Relationship Id="rId21451" Type="http://schemas.openxmlformats.org/officeDocument/2006/relationships/image" Target="../media/image21451.png"/><Relationship Id="rId21453" Type="http://schemas.openxmlformats.org/officeDocument/2006/relationships/image" Target="../media/image21453.png"/><Relationship Id="rId21455" Type="http://schemas.openxmlformats.org/officeDocument/2006/relationships/image" Target="../media/image21455.png"/><Relationship Id="rId21460" Type="http://schemas.openxmlformats.org/officeDocument/2006/relationships/image" Target="../media/image21460.png"/><Relationship Id="rId21461" Type="http://schemas.openxmlformats.org/officeDocument/2006/relationships/image" Target="../media/image21461.png"/><Relationship Id="rId21462" Type="http://schemas.openxmlformats.org/officeDocument/2006/relationships/image" Target="../media/image21462.png"/><Relationship Id="rId21463" Type="http://schemas.openxmlformats.org/officeDocument/2006/relationships/image" Target="../media/image21463.png"/><Relationship Id="rId21468" Type="http://schemas.openxmlformats.org/officeDocument/2006/relationships/image" Target="../media/image21468.png"/><Relationship Id="rId21469" Type="http://schemas.openxmlformats.org/officeDocument/2006/relationships/image" Target="../media/image21469.png"/><Relationship Id="rId21472" Type="http://schemas.openxmlformats.org/officeDocument/2006/relationships/image" Target="../media/image21472.png"/><Relationship Id="rId21473" Type="http://schemas.openxmlformats.org/officeDocument/2006/relationships/image" Target="../media/image21473.png"/><Relationship Id="rId21484" Type="http://schemas.openxmlformats.org/officeDocument/2006/relationships/image" Target="../media/image21484.png"/><Relationship Id="rId21485" Type="http://schemas.openxmlformats.org/officeDocument/2006/relationships/image" Target="../media/image21485.png"/><Relationship Id="rId21486" Type="http://schemas.openxmlformats.org/officeDocument/2006/relationships/image" Target="../media/image21486.png"/><Relationship Id="rId21487" Type="http://schemas.openxmlformats.org/officeDocument/2006/relationships/image" Target="../media/image21487.png"/><Relationship Id="rId21488" Type="http://schemas.openxmlformats.org/officeDocument/2006/relationships/image" Target="../media/image21488.png"/><Relationship Id="rId21498" Type="http://schemas.openxmlformats.org/officeDocument/2006/relationships/image" Target="../media/image21498.png"/><Relationship Id="rId21499" Type="http://schemas.openxmlformats.org/officeDocument/2006/relationships/image" Target="../media/image21499.png"/><Relationship Id="rId21501" Type="http://schemas.openxmlformats.org/officeDocument/2006/relationships/image" Target="../media/image21501.png"/><Relationship Id="rId21503" Type="http://schemas.openxmlformats.org/officeDocument/2006/relationships/image" Target="../media/image21503.png"/><Relationship Id="rId21505" Type="http://schemas.openxmlformats.org/officeDocument/2006/relationships/image" Target="../media/image21505.png"/><Relationship Id="rId21507" Type="http://schemas.openxmlformats.org/officeDocument/2006/relationships/image" Target="../media/image21507.png"/><Relationship Id="rId21509" Type="http://schemas.openxmlformats.org/officeDocument/2006/relationships/image" Target="../media/image21509.png"/><Relationship Id="rId21510" Type="http://schemas.openxmlformats.org/officeDocument/2006/relationships/image" Target="../media/image21510.png"/><Relationship Id="rId21511" Type="http://schemas.openxmlformats.org/officeDocument/2006/relationships/image" Target="../media/image21511.png"/><Relationship Id="rId21512" Type="http://schemas.openxmlformats.org/officeDocument/2006/relationships/image" Target="../media/image21512.png"/><Relationship Id="rId21513" Type="http://schemas.openxmlformats.org/officeDocument/2006/relationships/image" Target="../media/image21513.png"/><Relationship Id="rId21515" Type="http://schemas.openxmlformats.org/officeDocument/2006/relationships/image" Target="../media/image21515.png"/><Relationship Id="rId21516" Type="http://schemas.openxmlformats.org/officeDocument/2006/relationships/image" Target="../media/image21516.png"/><Relationship Id="rId21517" Type="http://schemas.openxmlformats.org/officeDocument/2006/relationships/image" Target="../media/image21517.png"/><Relationship Id="rId21518" Type="http://schemas.openxmlformats.org/officeDocument/2006/relationships/image" Target="../media/image21518.png"/><Relationship Id="rId21519" Type="http://schemas.openxmlformats.org/officeDocument/2006/relationships/image" Target="../media/image21519.png"/><Relationship Id="rId21569" Type="http://schemas.openxmlformats.org/officeDocument/2006/relationships/image" Target="../media/image21569.png"/><Relationship Id="rId21575" Type="http://schemas.openxmlformats.org/officeDocument/2006/relationships/image" Target="../media/image21575.png"/><Relationship Id="rId21576" Type="http://schemas.openxmlformats.org/officeDocument/2006/relationships/image" Target="../media/image21576.png"/><Relationship Id="rId21577" Type="http://schemas.openxmlformats.org/officeDocument/2006/relationships/image" Target="../media/image21577.png"/><Relationship Id="rId21609" Type="http://schemas.openxmlformats.org/officeDocument/2006/relationships/image" Target="../media/image21609.png"/><Relationship Id="rId21635" Type="http://schemas.openxmlformats.org/officeDocument/2006/relationships/image" Target="../media/image21635.png"/><Relationship Id="rId21636" Type="http://schemas.openxmlformats.org/officeDocument/2006/relationships/image" Target="../media/image21636.png"/><Relationship Id="rId21637" Type="http://schemas.openxmlformats.org/officeDocument/2006/relationships/image" Target="../media/image21637.png"/><Relationship Id="rId21639" Type="http://schemas.openxmlformats.org/officeDocument/2006/relationships/image" Target="../media/image21639.png"/><Relationship Id="rId21876" Type="http://schemas.openxmlformats.org/officeDocument/2006/relationships/image" Target="../media/image21876.png"/><Relationship Id="rId21877" Type="http://schemas.openxmlformats.org/officeDocument/2006/relationships/image" Target="../media/image21877.png"/><Relationship Id="rId21880" Type="http://schemas.openxmlformats.org/officeDocument/2006/relationships/image" Target="../media/image21880.png"/><Relationship Id="rId21881" Type="http://schemas.openxmlformats.org/officeDocument/2006/relationships/image" Target="../media/image21881.png"/><Relationship Id="rId21884" Type="http://schemas.openxmlformats.org/officeDocument/2006/relationships/image" Target="../media/image21884.png"/><Relationship Id="rId21885" Type="http://schemas.openxmlformats.org/officeDocument/2006/relationships/image" Target="../media/image21885.png"/><Relationship Id="rId21889" Type="http://schemas.openxmlformats.org/officeDocument/2006/relationships/image" Target="../media/image21889.png"/><Relationship Id="rId21890" Type="http://schemas.openxmlformats.org/officeDocument/2006/relationships/image" Target="../media/image21890.png"/><Relationship Id="rId21894" Type="http://schemas.openxmlformats.org/officeDocument/2006/relationships/image" Target="../media/image21894.png"/><Relationship Id="rId21895" Type="http://schemas.openxmlformats.org/officeDocument/2006/relationships/image" Target="../media/image21895.png"/><Relationship Id="rId21899" Type="http://schemas.openxmlformats.org/officeDocument/2006/relationships/image" Target="../media/image21899.png"/><Relationship Id="rId21900" Type="http://schemas.openxmlformats.org/officeDocument/2006/relationships/image" Target="../media/image21900.png"/><Relationship Id="rId21903" Type="http://schemas.openxmlformats.org/officeDocument/2006/relationships/image" Target="../media/image21903.png"/><Relationship Id="rId21904" Type="http://schemas.openxmlformats.org/officeDocument/2006/relationships/image" Target="../media/image21904.png"/><Relationship Id="rId21907" Type="http://schemas.openxmlformats.org/officeDocument/2006/relationships/image" Target="../media/image21907.png"/><Relationship Id="rId21908" Type="http://schemas.openxmlformats.org/officeDocument/2006/relationships/image" Target="../media/image21908.png"/><Relationship Id="rId21912" Type="http://schemas.openxmlformats.org/officeDocument/2006/relationships/image" Target="../media/image21912.png"/><Relationship Id="rId21913" Type="http://schemas.openxmlformats.org/officeDocument/2006/relationships/image" Target="../media/image21913.png"/><Relationship Id="rId21917" Type="http://schemas.openxmlformats.org/officeDocument/2006/relationships/image" Target="../media/image21917.png"/><Relationship Id="rId21918" Type="http://schemas.openxmlformats.org/officeDocument/2006/relationships/image" Target="../media/image21918.png"/><Relationship Id="rId21930" Type="http://schemas.openxmlformats.org/officeDocument/2006/relationships/image" Target="../media/image21930.png"/><Relationship Id="rId21931" Type="http://schemas.openxmlformats.org/officeDocument/2006/relationships/image" Target="../media/image21931.png"/><Relationship Id="rId21952" Type="http://schemas.openxmlformats.org/officeDocument/2006/relationships/image" Target="../media/image21952.png"/><Relationship Id="rId21953" Type="http://schemas.openxmlformats.org/officeDocument/2006/relationships/image" Target="../media/image21953.png"/><Relationship Id="rId21975" Type="http://schemas.openxmlformats.org/officeDocument/2006/relationships/image" Target="../media/image21975.png"/><Relationship Id="rId21976" Type="http://schemas.openxmlformats.org/officeDocument/2006/relationships/image" Target="../media/image21976.png"/><Relationship Id="rId22100" Type="http://schemas.openxmlformats.org/officeDocument/2006/relationships/image" Target="../media/image22100.png"/><Relationship Id="rId22103" Type="http://schemas.openxmlformats.org/officeDocument/2006/relationships/image" Target="../media/image22103.png"/><Relationship Id="rId22106" Type="http://schemas.openxmlformats.org/officeDocument/2006/relationships/image" Target="../media/image22106.png"/><Relationship Id="rId22109" Type="http://schemas.openxmlformats.org/officeDocument/2006/relationships/image" Target="../media/image22109.png"/><Relationship Id="rId22112" Type="http://schemas.openxmlformats.org/officeDocument/2006/relationships/image" Target="../media/image22112.png"/><Relationship Id="rId22115" Type="http://schemas.openxmlformats.org/officeDocument/2006/relationships/image" Target="../media/image22115.png"/><Relationship Id="rId22118" Type="http://schemas.openxmlformats.org/officeDocument/2006/relationships/image" Target="../media/image22118.png"/><Relationship Id="rId22121" Type="http://schemas.openxmlformats.org/officeDocument/2006/relationships/image" Target="../media/image22121.png"/><Relationship Id="rId22337" Type="http://schemas.openxmlformats.org/officeDocument/2006/relationships/image" Target="../media/image22337.png"/><Relationship Id="rId22350" Type="http://schemas.openxmlformats.org/officeDocument/2006/relationships/image" Target="../media/image22350.png"/><Relationship Id="rId22399" Type="http://schemas.openxmlformats.org/officeDocument/2006/relationships/image" Target="../media/image22399.png"/><Relationship Id="rId22401" Type="http://schemas.openxmlformats.org/officeDocument/2006/relationships/image" Target="../media/image22401.png"/><Relationship Id="rId22403" Type="http://schemas.openxmlformats.org/officeDocument/2006/relationships/image" Target="../media/image22403.png"/><Relationship Id="rId22405" Type="http://schemas.openxmlformats.org/officeDocument/2006/relationships/image" Target="../media/image22405.png"/><Relationship Id="rId22407" Type="http://schemas.openxmlformats.org/officeDocument/2006/relationships/image" Target="../media/image22407.png"/><Relationship Id="rId22409" Type="http://schemas.openxmlformats.org/officeDocument/2006/relationships/image" Target="../media/image22409.png"/><Relationship Id="rId22411" Type="http://schemas.openxmlformats.org/officeDocument/2006/relationships/image" Target="../media/image22411.png"/><Relationship Id="rId22413" Type="http://schemas.openxmlformats.org/officeDocument/2006/relationships/image" Target="../media/image22413.png"/><Relationship Id="rId22415" Type="http://schemas.openxmlformats.org/officeDocument/2006/relationships/image" Target="../media/image22415.png"/><Relationship Id="rId22416" Type="http://schemas.openxmlformats.org/officeDocument/2006/relationships/image" Target="../media/image22416.png"/><Relationship Id="rId22417" Type="http://schemas.openxmlformats.org/officeDocument/2006/relationships/image" Target="../media/image22417.png"/><Relationship Id="rId22418" Type="http://schemas.openxmlformats.org/officeDocument/2006/relationships/image" Target="../media/image22418.png"/><Relationship Id="rId22419" Type="http://schemas.openxmlformats.org/officeDocument/2006/relationships/image" Target="../media/image22419.png"/><Relationship Id="rId22420" Type="http://schemas.openxmlformats.org/officeDocument/2006/relationships/image" Target="../media/image22420.png"/><Relationship Id="rId22770" Type="http://schemas.openxmlformats.org/officeDocument/2006/relationships/image" Target="../media/image22770.png"/><Relationship Id="rId22771" Type="http://schemas.openxmlformats.org/officeDocument/2006/relationships/image" Target="../media/image22771.png"/><Relationship Id="rId22775" Type="http://schemas.openxmlformats.org/officeDocument/2006/relationships/image" Target="../media/image22775.png"/><Relationship Id="rId22776" Type="http://schemas.openxmlformats.org/officeDocument/2006/relationships/image" Target="../media/image22776.png"/><Relationship Id="rId22781" Type="http://schemas.openxmlformats.org/officeDocument/2006/relationships/image" Target="../media/image22781.png"/><Relationship Id="rId22782" Type="http://schemas.openxmlformats.org/officeDocument/2006/relationships/image" Target="../media/image22782.png"/><Relationship Id="rId22786" Type="http://schemas.openxmlformats.org/officeDocument/2006/relationships/image" Target="../media/image22786.png"/><Relationship Id="rId22787" Type="http://schemas.openxmlformats.org/officeDocument/2006/relationships/image" Target="../media/image22787.png"/><Relationship Id="rId22793" Type="http://schemas.openxmlformats.org/officeDocument/2006/relationships/image" Target="../media/image22793.png"/><Relationship Id="rId22794" Type="http://schemas.openxmlformats.org/officeDocument/2006/relationships/image" Target="../media/image22794.png"/><Relationship Id="rId22798" Type="http://schemas.openxmlformats.org/officeDocument/2006/relationships/image" Target="../media/image22798.png"/><Relationship Id="rId22799" Type="http://schemas.openxmlformats.org/officeDocument/2006/relationships/image" Target="../media/image22799.png"/><Relationship Id="rId22803" Type="http://schemas.openxmlformats.org/officeDocument/2006/relationships/image" Target="../media/image22803.png"/><Relationship Id="rId22804" Type="http://schemas.openxmlformats.org/officeDocument/2006/relationships/image" Target="../media/image22804.png"/><Relationship Id="rId22832" Type="http://schemas.openxmlformats.org/officeDocument/2006/relationships/image" Target="../media/image22832.png"/><Relationship Id="rId22833" Type="http://schemas.openxmlformats.org/officeDocument/2006/relationships/image" Target="../media/image22833.png"/><Relationship Id="rId22836" Type="http://schemas.openxmlformats.org/officeDocument/2006/relationships/image" Target="../media/image22836.png"/><Relationship Id="rId22837" Type="http://schemas.openxmlformats.org/officeDocument/2006/relationships/image" Target="../media/image22837.png"/><Relationship Id="rId22840" Type="http://schemas.openxmlformats.org/officeDocument/2006/relationships/image" Target="../media/image22840.png"/><Relationship Id="rId22841" Type="http://schemas.openxmlformats.org/officeDocument/2006/relationships/image" Target="../media/image22841.png"/><Relationship Id="rId22845" Type="http://schemas.openxmlformats.org/officeDocument/2006/relationships/image" Target="../media/image22845.png"/><Relationship Id="rId22846" Type="http://schemas.openxmlformats.org/officeDocument/2006/relationships/image" Target="../media/image22846.png"/><Relationship Id="rId22944" Type="http://schemas.openxmlformats.org/officeDocument/2006/relationships/image" Target="../media/image22944.png"/><Relationship Id="rId22945" Type="http://schemas.openxmlformats.org/officeDocument/2006/relationships/image" Target="../media/image22945.png"/><Relationship Id="rId23142" Type="http://schemas.openxmlformats.org/officeDocument/2006/relationships/image" Target="../media/image23142.png"/><Relationship Id="rId23144" Type="http://schemas.openxmlformats.org/officeDocument/2006/relationships/image" Target="../media/image23144.png"/><Relationship Id="rId23146" Type="http://schemas.openxmlformats.org/officeDocument/2006/relationships/image" Target="../media/image23146.png"/><Relationship Id="rId23148" Type="http://schemas.openxmlformats.org/officeDocument/2006/relationships/image" Target="../media/image23148.png"/><Relationship Id="rId23151" Type="http://schemas.openxmlformats.org/officeDocument/2006/relationships/image" Target="../media/image23151.png"/><Relationship Id="rId23154" Type="http://schemas.openxmlformats.org/officeDocument/2006/relationships/image" Target="../media/image23154.png"/><Relationship Id="rId23157" Type="http://schemas.openxmlformats.org/officeDocument/2006/relationships/image" Target="../media/image23157.png"/><Relationship Id="rId23160" Type="http://schemas.openxmlformats.org/officeDocument/2006/relationships/image" Target="../media/image23160.png"/><Relationship Id="rId23162" Type="http://schemas.openxmlformats.org/officeDocument/2006/relationships/image" Target="../media/image23162.png"/></Relationships>
</file>

<file path=ppt/slides/_rels/slide7.xml.rels><?xml version="1.0" encoding="UTF-8"?><Relationships xmlns="http://schemas.openxmlformats.org/package/2006/relationships"><Relationship Id="rId1" Type="http://schemas.openxmlformats.org/officeDocument/2006/relationships/slideLayout" Target="../slideLayouts/slideLayout.xml"/><Relationship Id="rId23430" Type="http://schemas.openxmlformats.org/officeDocument/2006/relationships/image" Target="../media/image23430.png"/><Relationship Id="rId23431" Type="http://schemas.openxmlformats.org/officeDocument/2006/relationships/image" Target="../media/image23431.png"/><Relationship Id="rId23433" Type="http://schemas.openxmlformats.org/officeDocument/2006/relationships/image" Target="../media/image23433.png"/><Relationship Id="rId23435" Type="http://schemas.openxmlformats.org/officeDocument/2006/relationships/image" Target="../media/image23435.png"/><Relationship Id="rId23517" Type="http://schemas.openxmlformats.org/officeDocument/2006/relationships/image" Target="../media/image23517.png"/><Relationship Id="rId23986" Type="http://schemas.openxmlformats.org/officeDocument/2006/relationships/image" Target="../media/image23986.png"/><Relationship Id="rId24059" Type="http://schemas.openxmlformats.org/officeDocument/2006/relationships/image" Target="../media/image24059.png"/><Relationship Id="rId24390" Type="http://schemas.openxmlformats.org/officeDocument/2006/relationships/image" Target="../media/image24059.png"/><Relationship Id="rId24463" Type="http://schemas.openxmlformats.org/officeDocument/2006/relationships/image" Target="../media/image23986.png"/><Relationship Id="rId24676" Type="http://schemas.openxmlformats.org/officeDocument/2006/relationships/image" Target="../media/image24676.png"/><Relationship Id="rId24677" Type="http://schemas.openxmlformats.org/officeDocument/2006/relationships/image" Target="../media/image24677.png"/><Relationship Id="rId24681" Type="http://schemas.openxmlformats.org/officeDocument/2006/relationships/image" Target="../media/image24681.png"/><Relationship Id="rId24682" Type="http://schemas.openxmlformats.org/officeDocument/2006/relationships/image" Target="../media/image24682.png"/><Relationship Id="rId24685" Type="http://schemas.openxmlformats.org/officeDocument/2006/relationships/image" Target="../media/image24685.png"/><Relationship Id="rId24688" Type="http://schemas.openxmlformats.org/officeDocument/2006/relationships/image" Target="../media/image24688.png"/><Relationship Id="rId24689" Type="http://schemas.openxmlformats.org/officeDocument/2006/relationships/image" Target="../media/image24689.png"/><Relationship Id="rId24693" Type="http://schemas.openxmlformats.org/officeDocument/2006/relationships/image" Target="../media/image24693.png"/><Relationship Id="rId24694" Type="http://schemas.openxmlformats.org/officeDocument/2006/relationships/image" Target="../media/image24694.png"/><Relationship Id="rId24698" Type="http://schemas.openxmlformats.org/officeDocument/2006/relationships/image" Target="../media/image24698.png"/><Relationship Id="rId24699" Type="http://schemas.openxmlformats.org/officeDocument/2006/relationships/image" Target="../media/image24699.png"/><Relationship Id="rId25464" Type="http://schemas.openxmlformats.org/officeDocument/2006/relationships/image" Target="../media/image25464.png"/><Relationship Id="rId25465" Type="http://schemas.openxmlformats.org/officeDocument/2006/relationships/image" Target="../media/image25465.png"/><Relationship Id="rId25468" Type="http://schemas.openxmlformats.org/officeDocument/2006/relationships/image" Target="../media/image25468.png"/><Relationship Id="rId25469" Type="http://schemas.openxmlformats.org/officeDocument/2006/relationships/image" Target="../media/image25469.png"/><Relationship Id="rId25473" Type="http://schemas.openxmlformats.org/officeDocument/2006/relationships/image" Target="../media/image25473.png"/><Relationship Id="rId25474" Type="http://schemas.openxmlformats.org/officeDocument/2006/relationships/image" Target="../media/image25474.png"/><Relationship Id="rId25478" Type="http://schemas.openxmlformats.org/officeDocument/2006/relationships/image" Target="../media/image25478.png"/><Relationship Id="rId25479" Type="http://schemas.openxmlformats.org/officeDocument/2006/relationships/image" Target="../media/image25479.png"/><Relationship Id="rId25483" Type="http://schemas.openxmlformats.org/officeDocument/2006/relationships/image" Target="../media/image25483.png"/><Relationship Id="rId25487" Type="http://schemas.openxmlformats.org/officeDocument/2006/relationships/image" Target="../media/image25487.png"/><Relationship Id="rId25488" Type="http://schemas.openxmlformats.org/officeDocument/2006/relationships/image" Target="../media/image25488.png"/><Relationship Id="rId25492" Type="http://schemas.openxmlformats.org/officeDocument/2006/relationships/image" Target="../media/image25492.png"/><Relationship Id="rId25496" Type="http://schemas.openxmlformats.org/officeDocument/2006/relationships/image" Target="../media/image25496.png"/><Relationship Id="rId25497" Type="http://schemas.openxmlformats.org/officeDocument/2006/relationships/image" Target="../media/image25497.png"/><Relationship Id="rId25554" Type="http://schemas.openxmlformats.org/officeDocument/2006/relationships/image" Target="../media/image25554.png"/><Relationship Id="rId25556" Type="http://schemas.openxmlformats.org/officeDocument/2006/relationships/image" Target="../media/image25556.png"/><Relationship Id="rId25559" Type="http://schemas.openxmlformats.org/officeDocument/2006/relationships/image" Target="../media/image25559.png"/><Relationship Id="rId25563" Type="http://schemas.openxmlformats.org/officeDocument/2006/relationships/image" Target="../media/image25563.png"/><Relationship Id="rId25564" Type="http://schemas.openxmlformats.org/officeDocument/2006/relationships/image" Target="../media/image25564.png"/><Relationship Id="rId25566" Type="http://schemas.openxmlformats.org/officeDocument/2006/relationships/image" Target="../media/image25566.png"/><Relationship Id="rId25568" Type="http://schemas.openxmlformats.org/officeDocument/2006/relationships/image" Target="../media/image25568.png"/><Relationship Id="rId25569" Type="http://schemas.openxmlformats.org/officeDocument/2006/relationships/image" Target="../media/image25569.png"/><Relationship Id="rId25571" Type="http://schemas.openxmlformats.org/officeDocument/2006/relationships/image" Target="../media/image25571.png"/><Relationship Id="rId25573" Type="http://schemas.openxmlformats.org/officeDocument/2006/relationships/image" Target="../media/image25573.png"/><Relationship Id="rId25576" Type="http://schemas.openxmlformats.org/officeDocument/2006/relationships/image" Target="../media/image25576.png"/><Relationship Id="rId25578" Type="http://schemas.openxmlformats.org/officeDocument/2006/relationships/image" Target="../media/image25578.png"/><Relationship Id="rId25583" Type="http://schemas.openxmlformats.org/officeDocument/2006/relationships/image" Target="../media/image25583.png"/><Relationship Id="rId25586" Type="http://schemas.openxmlformats.org/officeDocument/2006/relationships/image" Target="../media/image25586.png"/><Relationship Id="rId25590" Type="http://schemas.openxmlformats.org/officeDocument/2006/relationships/image" Target="../media/image25590.png"/><Relationship Id="rId25593" Type="http://schemas.openxmlformats.org/officeDocument/2006/relationships/image" Target="../media/image25593.png"/><Relationship Id="rId25594" Type="http://schemas.openxmlformats.org/officeDocument/2006/relationships/image" Target="../media/image25594.png"/><Relationship Id="rId25596" Type="http://schemas.openxmlformats.org/officeDocument/2006/relationships/image" Target="../media/image25596.png"/><Relationship Id="rId25598" Type="http://schemas.openxmlformats.org/officeDocument/2006/relationships/image" Target="../media/image25598.png"/><Relationship Id="rId25601" Type="http://schemas.openxmlformats.org/officeDocument/2006/relationships/image" Target="../media/image25601.png"/><Relationship Id="rId25604" Type="http://schemas.openxmlformats.org/officeDocument/2006/relationships/image" Target="../media/image25604.png"/><Relationship Id="rId25606" Type="http://schemas.openxmlformats.org/officeDocument/2006/relationships/image" Target="../media/image25606.png"/><Relationship Id="rId25609" Type="http://schemas.openxmlformats.org/officeDocument/2006/relationships/image" Target="../media/image25609.png"/><Relationship Id="rId25613" Type="http://schemas.openxmlformats.org/officeDocument/2006/relationships/image" Target="../media/image25613.png"/><Relationship Id="rId25614" Type="http://schemas.openxmlformats.org/officeDocument/2006/relationships/image" Target="../media/image25614.png"/><Relationship Id="rId25616" Type="http://schemas.openxmlformats.org/officeDocument/2006/relationships/image" Target="../media/image25616.png"/><Relationship Id="rId25618" Type="http://schemas.openxmlformats.org/officeDocument/2006/relationships/image" Target="../media/image25618.png"/><Relationship Id="rId25619" Type="http://schemas.openxmlformats.org/officeDocument/2006/relationships/image" Target="../media/image25619.png"/><Relationship Id="rId25621" Type="http://schemas.openxmlformats.org/officeDocument/2006/relationships/image" Target="../media/image25621.png"/><Relationship Id="rId25623" Type="http://schemas.openxmlformats.org/officeDocument/2006/relationships/image" Target="../media/image25623.png"/><Relationship Id="rId25626" Type="http://schemas.openxmlformats.org/officeDocument/2006/relationships/image" Target="../media/image25626.png"/><Relationship Id="rId25627" Type="http://schemas.openxmlformats.org/officeDocument/2006/relationships/image" Target="../media/image25627.png"/><Relationship Id="rId25628" Type="http://schemas.openxmlformats.org/officeDocument/2006/relationships/image" Target="../media/image25628.png"/><Relationship Id="rId25634" Type="http://schemas.openxmlformats.org/officeDocument/2006/relationships/image" Target="../media/image25634.png"/><Relationship Id="rId25637" Type="http://schemas.openxmlformats.org/officeDocument/2006/relationships/image" Target="../media/image25637.png"/><Relationship Id="rId25640" Type="http://schemas.openxmlformats.org/officeDocument/2006/relationships/image" Target="../media/image25640.png"/><Relationship Id="rId25644" Type="http://schemas.openxmlformats.org/officeDocument/2006/relationships/image" Target="../media/image25644.png"/><Relationship Id="rId25647" Type="http://schemas.openxmlformats.org/officeDocument/2006/relationships/image" Target="../media/image25647.png"/><Relationship Id="rId25648" Type="http://schemas.openxmlformats.org/officeDocument/2006/relationships/image" Target="../media/image25648.png"/><Relationship Id="rId25650" Type="http://schemas.openxmlformats.org/officeDocument/2006/relationships/image" Target="../media/image25650.png"/><Relationship Id="rId25652" Type="http://schemas.openxmlformats.org/officeDocument/2006/relationships/image" Target="../media/image25652.png"/><Relationship Id="rId25655" Type="http://schemas.openxmlformats.org/officeDocument/2006/relationships/image" Target="../media/image25655.png"/><Relationship Id="rId25886" Type="http://schemas.openxmlformats.org/officeDocument/2006/relationships/image" Target="../media/image25886.png"/><Relationship Id="rId25887" Type="http://schemas.openxmlformats.org/officeDocument/2006/relationships/image" Target="../media/image25887.png"/><Relationship Id="rId25890" Type="http://schemas.openxmlformats.org/officeDocument/2006/relationships/image" Target="../media/image25890.png"/><Relationship Id="rId25891" Type="http://schemas.openxmlformats.org/officeDocument/2006/relationships/image" Target="../media/image25891.png"/><Relationship Id="rId25894" Type="http://schemas.openxmlformats.org/officeDocument/2006/relationships/image" Target="../media/image25894.png"/><Relationship Id="rId25895" Type="http://schemas.openxmlformats.org/officeDocument/2006/relationships/image" Target="../media/image25895.png"/><Relationship Id="rId25899" Type="http://schemas.openxmlformats.org/officeDocument/2006/relationships/image" Target="../media/image25899.png"/><Relationship Id="rId25900" Type="http://schemas.openxmlformats.org/officeDocument/2006/relationships/image" Target="../media/image25900.png"/><Relationship Id="rId25904" Type="http://schemas.openxmlformats.org/officeDocument/2006/relationships/image" Target="../media/image25904.png"/><Relationship Id="rId25905" Type="http://schemas.openxmlformats.org/officeDocument/2006/relationships/image" Target="../media/image25905.png"/><Relationship Id="rId25909" Type="http://schemas.openxmlformats.org/officeDocument/2006/relationships/image" Target="../media/image25909.png"/><Relationship Id="rId25910" Type="http://schemas.openxmlformats.org/officeDocument/2006/relationships/image" Target="../media/image25910.png"/><Relationship Id="rId25913" Type="http://schemas.openxmlformats.org/officeDocument/2006/relationships/image" Target="../media/image25913.png"/><Relationship Id="rId25914" Type="http://schemas.openxmlformats.org/officeDocument/2006/relationships/image" Target="../media/image25914.png"/><Relationship Id="rId25917" Type="http://schemas.openxmlformats.org/officeDocument/2006/relationships/image" Target="../media/image25917.png"/><Relationship Id="rId25918" Type="http://schemas.openxmlformats.org/officeDocument/2006/relationships/image" Target="../media/image25918.png"/><Relationship Id="rId25922" Type="http://schemas.openxmlformats.org/officeDocument/2006/relationships/image" Target="../media/image25922.png"/><Relationship Id="rId25923" Type="http://schemas.openxmlformats.org/officeDocument/2006/relationships/image" Target="../media/image25923.png"/><Relationship Id="rId25927" Type="http://schemas.openxmlformats.org/officeDocument/2006/relationships/image" Target="../media/image25927.png"/><Relationship Id="rId25928" Type="http://schemas.openxmlformats.org/officeDocument/2006/relationships/image" Target="../media/image25928.png"/><Relationship Id="rId25946" Type="http://schemas.openxmlformats.org/officeDocument/2006/relationships/image" Target="../media/image25946.png"/><Relationship Id="rId25947" Type="http://schemas.openxmlformats.org/officeDocument/2006/relationships/image" Target="../media/image25947.png"/><Relationship Id="rId25967" Type="http://schemas.openxmlformats.org/officeDocument/2006/relationships/image" Target="../media/image25967.png"/><Relationship Id="rId25968" Type="http://schemas.openxmlformats.org/officeDocument/2006/relationships/image" Target="../media/image25968.png"/><Relationship Id="rId25988" Type="http://schemas.openxmlformats.org/officeDocument/2006/relationships/image" Target="../media/image25988.png"/><Relationship Id="rId25989" Type="http://schemas.openxmlformats.org/officeDocument/2006/relationships/image" Target="../media/image25989.png"/><Relationship Id="rId26041" Type="http://schemas.openxmlformats.org/officeDocument/2006/relationships/image" Target="../media/image26041.png"/><Relationship Id="rId26043" Type="http://schemas.openxmlformats.org/officeDocument/2006/relationships/image" Target="../media/image26043.png"/><Relationship Id="rId26045" Type="http://schemas.openxmlformats.org/officeDocument/2006/relationships/image" Target="../media/image26045.png"/><Relationship Id="rId26047" Type="http://schemas.openxmlformats.org/officeDocument/2006/relationships/image" Target="../media/image26047.png"/><Relationship Id="rId26049" Type="http://schemas.openxmlformats.org/officeDocument/2006/relationships/image" Target="../media/image26049.png"/><Relationship Id="rId26051" Type="http://schemas.openxmlformats.org/officeDocument/2006/relationships/image" Target="../media/image26051.png"/><Relationship Id="rId26053" Type="http://schemas.openxmlformats.org/officeDocument/2006/relationships/image" Target="../media/image26053.png"/><Relationship Id="rId26055" Type="http://schemas.openxmlformats.org/officeDocument/2006/relationships/image" Target="../media/image26055.png"/><Relationship Id="rId26057" Type="http://schemas.openxmlformats.org/officeDocument/2006/relationships/image" Target="../media/image26057.png"/><Relationship Id="rId26059" Type="http://schemas.openxmlformats.org/officeDocument/2006/relationships/image" Target="../media/image26059.png"/><Relationship Id="rId26061" Type="http://schemas.openxmlformats.org/officeDocument/2006/relationships/image" Target="../media/image26061.png"/><Relationship Id="rId26063" Type="http://schemas.openxmlformats.org/officeDocument/2006/relationships/image" Target="../media/image26063.png"/><Relationship Id="rId26065" Type="http://schemas.openxmlformats.org/officeDocument/2006/relationships/image" Target="../media/image26065.png"/><Relationship Id="rId26067" Type="http://schemas.openxmlformats.org/officeDocument/2006/relationships/image" Target="../media/image26067.png"/><Relationship Id="rId26069" Type="http://schemas.openxmlformats.org/officeDocument/2006/relationships/image" Target="../media/image26069.png"/><Relationship Id="rId26075" Type="http://schemas.openxmlformats.org/officeDocument/2006/relationships/image" Target="../media/image26075.png"/><Relationship Id="rId26078" Type="http://schemas.openxmlformats.org/officeDocument/2006/relationships/image" Target="../media/image26078.png"/><Relationship Id="rId26181" Type="http://schemas.openxmlformats.org/officeDocument/2006/relationships/image" Target="../media/image26181.png"/><Relationship Id="rId26183" Type="http://schemas.openxmlformats.org/officeDocument/2006/relationships/image" Target="../media/image26183.png"/><Relationship Id="rId26185" Type="http://schemas.openxmlformats.org/officeDocument/2006/relationships/image" Target="../media/image26185.png"/><Relationship Id="rId26187" Type="http://schemas.openxmlformats.org/officeDocument/2006/relationships/image" Target="../media/image26187.png"/><Relationship Id="rId26189" Type="http://schemas.openxmlformats.org/officeDocument/2006/relationships/image" Target="../media/image26189.png"/><Relationship Id="rId26191" Type="http://schemas.openxmlformats.org/officeDocument/2006/relationships/image" Target="../media/image26191.png"/><Relationship Id="rId26193" Type="http://schemas.openxmlformats.org/officeDocument/2006/relationships/image" Target="../media/image26193.png"/><Relationship Id="rId26195" Type="http://schemas.openxmlformats.org/officeDocument/2006/relationships/image" Target="../media/image26195.png"/><Relationship Id="rId26197" Type="http://schemas.openxmlformats.org/officeDocument/2006/relationships/image" Target="../media/image26197.png"/><Relationship Id="rId26432" Type="http://schemas.openxmlformats.org/officeDocument/2006/relationships/image" Target="../media/image26432.png"/><Relationship Id="rId26433" Type="http://schemas.openxmlformats.org/officeDocument/2006/relationships/image" Target="../media/image26433.png"/><Relationship Id="rId26436" Type="http://schemas.openxmlformats.org/officeDocument/2006/relationships/image" Target="../media/image26436.png"/><Relationship Id="rId26437" Type="http://schemas.openxmlformats.org/officeDocument/2006/relationships/image" Target="../media/image26437.png"/><Relationship Id="rId26440" Type="http://schemas.openxmlformats.org/officeDocument/2006/relationships/image" Target="../media/image26440.png"/><Relationship Id="rId26441" Type="http://schemas.openxmlformats.org/officeDocument/2006/relationships/image" Target="../media/image26441.png"/><Relationship Id="rId26445" Type="http://schemas.openxmlformats.org/officeDocument/2006/relationships/image" Target="../media/image26445.png"/><Relationship Id="rId26446" Type="http://schemas.openxmlformats.org/officeDocument/2006/relationships/image" Target="../media/image26446.png"/><Relationship Id="rId26450" Type="http://schemas.openxmlformats.org/officeDocument/2006/relationships/image" Target="../media/image26450.png"/><Relationship Id="rId26451" Type="http://schemas.openxmlformats.org/officeDocument/2006/relationships/image" Target="../media/image26451.png"/><Relationship Id="rId26455" Type="http://schemas.openxmlformats.org/officeDocument/2006/relationships/image" Target="../media/image26455.png"/><Relationship Id="rId26456" Type="http://schemas.openxmlformats.org/officeDocument/2006/relationships/image" Target="../media/image26456.png"/><Relationship Id="rId26459" Type="http://schemas.openxmlformats.org/officeDocument/2006/relationships/image" Target="../media/image26459.png"/><Relationship Id="rId26460" Type="http://schemas.openxmlformats.org/officeDocument/2006/relationships/image" Target="../media/image26460.png"/><Relationship Id="rId26463" Type="http://schemas.openxmlformats.org/officeDocument/2006/relationships/image" Target="../media/image26463.png"/><Relationship Id="rId26464" Type="http://schemas.openxmlformats.org/officeDocument/2006/relationships/image" Target="../media/image26464.png"/><Relationship Id="rId26468" Type="http://schemas.openxmlformats.org/officeDocument/2006/relationships/image" Target="../media/image26468.png"/><Relationship Id="rId26469" Type="http://schemas.openxmlformats.org/officeDocument/2006/relationships/image" Target="../media/image26469.png"/><Relationship Id="rId26473" Type="http://schemas.openxmlformats.org/officeDocument/2006/relationships/image" Target="../media/image26473.png"/><Relationship Id="rId26474" Type="http://schemas.openxmlformats.org/officeDocument/2006/relationships/image" Target="../media/image26474.png"/><Relationship Id="rId26706" Type="http://schemas.openxmlformats.org/officeDocument/2006/relationships/image" Target="../media/image26706.png"/><Relationship Id="rId26707" Type="http://schemas.openxmlformats.org/officeDocument/2006/relationships/image" Target="../media/image26707.png"/><Relationship Id="rId26727" Type="http://schemas.openxmlformats.org/officeDocument/2006/relationships/image" Target="../media/image26727.png"/><Relationship Id="rId26728" Type="http://schemas.openxmlformats.org/officeDocument/2006/relationships/image" Target="../media/image26728.png"/><Relationship Id="rId26748" Type="http://schemas.openxmlformats.org/officeDocument/2006/relationships/image" Target="../media/image26748.png"/><Relationship Id="rId26749" Type="http://schemas.openxmlformats.org/officeDocument/2006/relationships/image" Target="../media/image26749.png"/><Relationship Id="rId26891" Type="http://schemas.openxmlformats.org/officeDocument/2006/relationships/image" Target="../media/image26891.png"/><Relationship Id="rId26893" Type="http://schemas.openxmlformats.org/officeDocument/2006/relationships/image" Target="../media/image26893.png"/><Relationship Id="rId26895" Type="http://schemas.openxmlformats.org/officeDocument/2006/relationships/image" Target="../media/image26895.png"/><Relationship Id="rId26899" Type="http://schemas.openxmlformats.org/officeDocument/2006/relationships/image" Target="../media/image26899.png"/><Relationship Id="rId26901" Type="http://schemas.openxmlformats.org/officeDocument/2006/relationships/image" Target="../media/image26901.png"/><Relationship Id="rId26903" Type="http://schemas.openxmlformats.org/officeDocument/2006/relationships/image" Target="../media/image26903.png"/><Relationship Id="rId26907" Type="http://schemas.openxmlformats.org/officeDocument/2006/relationships/image" Target="../media/image26907.png"/><Relationship Id="rId26909" Type="http://schemas.openxmlformats.org/officeDocument/2006/relationships/image" Target="../media/image26909.png"/><Relationship Id="rId26911" Type="http://schemas.openxmlformats.org/officeDocument/2006/relationships/image" Target="../media/image26911.png"/><Relationship Id="rId26915" Type="http://schemas.openxmlformats.org/officeDocument/2006/relationships/image" Target="../media/image26915.png"/><Relationship Id="rId26918" Type="http://schemas.openxmlformats.org/officeDocument/2006/relationships/image" Target="../media/image26918.png"/></Relationships>
</file>

<file path=ppt/slides/_rels/slide8.xml.rels><?xml version="1.0" encoding="UTF-8"?><Relationships xmlns="http://schemas.openxmlformats.org/package/2006/relationships"><Relationship Id="rId1" Type="http://schemas.openxmlformats.org/officeDocument/2006/relationships/slideLayout" Target="../slideLayouts/slideLayout.xml"/><Relationship Id="rId27228" Type="http://schemas.openxmlformats.org/officeDocument/2006/relationships/image" Target="../media/image27228.png"/><Relationship Id="rId27229" Type="http://schemas.openxmlformats.org/officeDocument/2006/relationships/image" Target="../media/image27229.png"/><Relationship Id="rId27272" Type="http://schemas.openxmlformats.org/officeDocument/2006/relationships/image" Target="../media/image27272.png"/><Relationship Id="rId27273" Type="http://schemas.openxmlformats.org/officeDocument/2006/relationships/image" Target="../media/image27273.png"/><Relationship Id="rId27276" Type="http://schemas.openxmlformats.org/officeDocument/2006/relationships/image" Target="../media/image27276.png"/><Relationship Id="rId27286" Type="http://schemas.openxmlformats.org/officeDocument/2006/relationships/image" Target="../media/image27286.png"/><Relationship Id="rId27287" Type="http://schemas.openxmlformats.org/officeDocument/2006/relationships/image" Target="../media/image27287.png"/><Relationship Id="rId27360" Type="http://schemas.openxmlformats.org/officeDocument/2006/relationships/image" Target="../media/image27360.png"/><Relationship Id="rId27365" Type="http://schemas.openxmlformats.org/officeDocument/2006/relationships/image" Target="../media/image27365.png"/><Relationship Id="rId27366" Type="http://schemas.openxmlformats.org/officeDocument/2006/relationships/image" Target="../media/image27366.png"/><Relationship Id="rId27538" Type="http://schemas.openxmlformats.org/officeDocument/2006/relationships/image" Target="../media/image27538.png"/><Relationship Id="rId27539" Type="http://schemas.openxmlformats.org/officeDocument/2006/relationships/image" Target="../media/image27539.png"/><Relationship Id="rId27541" Type="http://schemas.openxmlformats.org/officeDocument/2006/relationships/image" Target="../media/image27541.png"/><Relationship Id="rId27543" Type="http://schemas.openxmlformats.org/officeDocument/2006/relationships/image" Target="../media/image27543.png"/><Relationship Id="rId27872" Type="http://schemas.openxmlformats.org/officeDocument/2006/relationships/image" Target="../media/image27872.png"/><Relationship Id="rId27873" Type="http://schemas.openxmlformats.org/officeDocument/2006/relationships/image" Target="../media/image27873.png"/><Relationship Id="rId27876" Type="http://schemas.openxmlformats.org/officeDocument/2006/relationships/image" Target="../media/image27876.png"/><Relationship Id="rId27877" Type="http://schemas.openxmlformats.org/officeDocument/2006/relationships/image" Target="../media/image27877.png"/><Relationship Id="rId27880" Type="http://schemas.openxmlformats.org/officeDocument/2006/relationships/image" Target="../media/image27880.png"/><Relationship Id="rId27881" Type="http://schemas.openxmlformats.org/officeDocument/2006/relationships/image" Target="../media/image27881.png"/><Relationship Id="rId27885" Type="http://schemas.openxmlformats.org/officeDocument/2006/relationships/image" Target="../media/image27885.png"/><Relationship Id="rId27886" Type="http://schemas.openxmlformats.org/officeDocument/2006/relationships/image" Target="../media/image27886.png"/><Relationship Id="rId27890" Type="http://schemas.openxmlformats.org/officeDocument/2006/relationships/image" Target="../media/image27890.png"/><Relationship Id="rId27891" Type="http://schemas.openxmlformats.org/officeDocument/2006/relationships/image" Target="../media/image27891.png"/><Relationship Id="rId27895" Type="http://schemas.openxmlformats.org/officeDocument/2006/relationships/image" Target="../media/image27895.png"/><Relationship Id="rId27896" Type="http://schemas.openxmlformats.org/officeDocument/2006/relationships/image" Target="../media/image27896.png"/><Relationship Id="rId27899" Type="http://schemas.openxmlformats.org/officeDocument/2006/relationships/image" Target="../media/image27899.png"/><Relationship Id="rId27900" Type="http://schemas.openxmlformats.org/officeDocument/2006/relationships/image" Target="../media/image27900.png"/><Relationship Id="rId27903" Type="http://schemas.openxmlformats.org/officeDocument/2006/relationships/image" Target="../media/image27903.png"/><Relationship Id="rId27904" Type="http://schemas.openxmlformats.org/officeDocument/2006/relationships/image" Target="../media/image27904.png"/><Relationship Id="rId27908" Type="http://schemas.openxmlformats.org/officeDocument/2006/relationships/image" Target="../media/image27908.png"/><Relationship Id="rId27909" Type="http://schemas.openxmlformats.org/officeDocument/2006/relationships/image" Target="../media/image27909.png"/><Relationship Id="rId27913" Type="http://schemas.openxmlformats.org/officeDocument/2006/relationships/image" Target="../media/image27913.png"/><Relationship Id="rId27914" Type="http://schemas.openxmlformats.org/officeDocument/2006/relationships/image" Target="../media/image27914.png"/><Relationship Id="rId27932" Type="http://schemas.openxmlformats.org/officeDocument/2006/relationships/image" Target="../media/image27932.png"/><Relationship Id="rId27933" Type="http://schemas.openxmlformats.org/officeDocument/2006/relationships/image" Target="../media/image27933.png"/><Relationship Id="rId27961" Type="http://schemas.openxmlformats.org/officeDocument/2006/relationships/image" Target="../media/image27961.png"/><Relationship Id="rId27962" Type="http://schemas.openxmlformats.org/officeDocument/2006/relationships/image" Target="../media/image27962.png"/><Relationship Id="rId27990" Type="http://schemas.openxmlformats.org/officeDocument/2006/relationships/image" Target="../media/image27990.png"/><Relationship Id="rId27991" Type="http://schemas.openxmlformats.org/officeDocument/2006/relationships/image" Target="../media/image27991.png"/><Relationship Id="rId30362" Type="http://schemas.openxmlformats.org/officeDocument/2006/relationships/image" Target="../media/image30362.png"/><Relationship Id="rId30363" Type="http://schemas.openxmlformats.org/officeDocument/2006/relationships/image" Target="../media/image30363.png"/><Relationship Id="rId30364" Type="http://schemas.openxmlformats.org/officeDocument/2006/relationships/image" Target="../media/image30364.png"/></Relationships>
</file>

<file path=ppt/slides/_rels/slide9.xml.rels><?xml version="1.0" encoding="UTF-8"?><Relationships xmlns="http://schemas.openxmlformats.org/package/2006/relationships"><Relationship Id="rId1" Type="http://schemas.openxmlformats.org/officeDocument/2006/relationships/slideLayout" Target="../slideLayouts/slideLayout.xml"/><Relationship Id="rId30670" Type="http://schemas.openxmlformats.org/officeDocument/2006/relationships/image" Target="../media/image30670.png"/><Relationship Id="rId30671" Type="http://schemas.openxmlformats.org/officeDocument/2006/relationships/image" Target="../media/image30671.png"/><Relationship Id="rId30673" Type="http://schemas.openxmlformats.org/officeDocument/2006/relationships/image" Target="../media/image30673.png"/><Relationship Id="rId30675" Type="http://schemas.openxmlformats.org/officeDocument/2006/relationships/image" Target="../media/image30675.png"/><Relationship Id="rId30739" Type="http://schemas.openxmlformats.org/officeDocument/2006/relationships/image" Target="../media/image30739.png"/><Relationship Id="rId30740" Type="http://schemas.openxmlformats.org/officeDocument/2006/relationships/image" Target="../media/image30740.png"/><Relationship Id="rId30770" Type="http://schemas.openxmlformats.org/officeDocument/2006/relationships/image" Target="../media/image30770.png"/><Relationship Id="rId30771" Type="http://schemas.openxmlformats.org/officeDocument/2006/relationships/image" Target="../media/image30771.png"/><Relationship Id="rId30774" Type="http://schemas.openxmlformats.org/officeDocument/2006/relationships/image" Target="../media/image30774.png"/><Relationship Id="rId30775" Type="http://schemas.openxmlformats.org/officeDocument/2006/relationships/image" Target="../media/image30775.png"/><Relationship Id="rId30778" Type="http://schemas.openxmlformats.org/officeDocument/2006/relationships/image" Target="../media/image30778.png"/><Relationship Id="rId30779" Type="http://schemas.openxmlformats.org/officeDocument/2006/relationships/image" Target="../media/image30779.png"/><Relationship Id="rId30783" Type="http://schemas.openxmlformats.org/officeDocument/2006/relationships/image" Target="../media/image30783.png"/><Relationship Id="rId30784" Type="http://schemas.openxmlformats.org/officeDocument/2006/relationships/image" Target="../media/image30784.png"/><Relationship Id="rId30788" Type="http://schemas.openxmlformats.org/officeDocument/2006/relationships/image" Target="../media/image30788.png"/><Relationship Id="rId30789" Type="http://schemas.openxmlformats.org/officeDocument/2006/relationships/image" Target="../media/image30789.png"/><Relationship Id="rId30793" Type="http://schemas.openxmlformats.org/officeDocument/2006/relationships/image" Target="../media/image30793.png"/><Relationship Id="rId30794" Type="http://schemas.openxmlformats.org/officeDocument/2006/relationships/image" Target="../media/image30794.png"/><Relationship Id="rId30797" Type="http://schemas.openxmlformats.org/officeDocument/2006/relationships/image" Target="../media/image30797.png"/><Relationship Id="rId30798" Type="http://schemas.openxmlformats.org/officeDocument/2006/relationships/image" Target="../media/image30798.png"/><Relationship Id="rId30801" Type="http://schemas.openxmlformats.org/officeDocument/2006/relationships/image" Target="../media/image30801.png"/><Relationship Id="rId30802" Type="http://schemas.openxmlformats.org/officeDocument/2006/relationships/image" Target="../media/image30802.png"/><Relationship Id="rId30806" Type="http://schemas.openxmlformats.org/officeDocument/2006/relationships/image" Target="../media/image30806.png"/><Relationship Id="rId30807" Type="http://schemas.openxmlformats.org/officeDocument/2006/relationships/image" Target="../media/image30807.png"/><Relationship Id="rId30811" Type="http://schemas.openxmlformats.org/officeDocument/2006/relationships/image" Target="../media/image30811.png"/><Relationship Id="rId30812" Type="http://schemas.openxmlformats.org/officeDocument/2006/relationships/image" Target="../media/image30812.png"/><Relationship Id="rId30828" Type="http://schemas.openxmlformats.org/officeDocument/2006/relationships/image" Target="../media/image30828.png"/><Relationship Id="rId30830" Type="http://schemas.openxmlformats.org/officeDocument/2006/relationships/image" Target="../media/image30828.png"/><Relationship Id="rId30832" Type="http://schemas.openxmlformats.org/officeDocument/2006/relationships/image" Target="../media/image30828.png"/><Relationship Id="rId30834" Type="http://schemas.openxmlformats.org/officeDocument/2006/relationships/image" Target="../media/image30828.png"/><Relationship Id="rId30836" Type="http://schemas.openxmlformats.org/officeDocument/2006/relationships/image" Target="../media/image30828.png"/><Relationship Id="rId30838" Type="http://schemas.openxmlformats.org/officeDocument/2006/relationships/image" Target="../media/image30828.png"/><Relationship Id="rId30840" Type="http://schemas.openxmlformats.org/officeDocument/2006/relationships/image" Target="../media/image30828.png"/><Relationship Id="rId30842" Type="http://schemas.openxmlformats.org/officeDocument/2006/relationships/image" Target="../media/image30828.png"/><Relationship Id="rId30844" Type="http://schemas.openxmlformats.org/officeDocument/2006/relationships/image" Target="../media/image30828.png"/><Relationship Id="rId30846" Type="http://schemas.openxmlformats.org/officeDocument/2006/relationships/image" Target="../media/image30828.png"/><Relationship Id="rId30848" Type="http://schemas.openxmlformats.org/officeDocument/2006/relationships/image" Target="../media/image30828.png"/><Relationship Id="rId30850" Type="http://schemas.openxmlformats.org/officeDocument/2006/relationships/image" Target="../media/image30828.png"/><Relationship Id="rId30852" Type="http://schemas.openxmlformats.org/officeDocument/2006/relationships/image" Target="../media/image30828.png"/><Relationship Id="rId30854" Type="http://schemas.openxmlformats.org/officeDocument/2006/relationships/image" Target="../media/image30828.png"/><Relationship Id="rId30856" Type="http://schemas.openxmlformats.org/officeDocument/2006/relationships/image" Target="../media/image30828.png"/><Relationship Id="rId30858" Type="http://schemas.openxmlformats.org/officeDocument/2006/relationships/image" Target="../media/image30828.png"/><Relationship Id="rId30860" Type="http://schemas.openxmlformats.org/officeDocument/2006/relationships/image" Target="../media/image30828.png"/><Relationship Id="rId30862" Type="http://schemas.openxmlformats.org/officeDocument/2006/relationships/image" Target="../media/image30828.png"/><Relationship Id="rId30864" Type="http://schemas.openxmlformats.org/officeDocument/2006/relationships/image" Target="../media/image30828.png"/><Relationship Id="rId30866" Type="http://schemas.openxmlformats.org/officeDocument/2006/relationships/image" Target="../media/image30828.png"/><Relationship Id="rId30868" Type="http://schemas.openxmlformats.org/officeDocument/2006/relationships/image" Target="../media/image30828.png"/><Relationship Id="rId30870" Type="http://schemas.openxmlformats.org/officeDocument/2006/relationships/image" Target="../media/image30828.png"/><Relationship Id="rId30872" Type="http://schemas.openxmlformats.org/officeDocument/2006/relationships/image" Target="../media/image30828.png"/><Relationship Id="rId30874" Type="http://schemas.openxmlformats.org/officeDocument/2006/relationships/image" Target="../media/image30828.png"/><Relationship Id="rId30876" Type="http://schemas.openxmlformats.org/officeDocument/2006/relationships/image" Target="../media/image30828.png"/><Relationship Id="rId30878" Type="http://schemas.openxmlformats.org/officeDocument/2006/relationships/image" Target="../media/image30828.png"/><Relationship Id="rId30880" Type="http://schemas.openxmlformats.org/officeDocument/2006/relationships/image" Target="../media/image30828.png"/><Relationship Id="rId30882" Type="http://schemas.openxmlformats.org/officeDocument/2006/relationships/image" Target="../media/image30828.png"/><Relationship Id="rId30884" Type="http://schemas.openxmlformats.org/officeDocument/2006/relationships/image" Target="../media/image30828.png"/><Relationship Id="rId30886" Type="http://schemas.openxmlformats.org/officeDocument/2006/relationships/image" Target="../media/image30828.png"/><Relationship Id="rId30888" Type="http://schemas.openxmlformats.org/officeDocument/2006/relationships/image" Target="../media/image30828.png"/><Relationship Id="rId30890" Type="http://schemas.openxmlformats.org/officeDocument/2006/relationships/image" Target="../media/image30828.png"/><Relationship Id="rId30892" Type="http://schemas.openxmlformats.org/officeDocument/2006/relationships/image" Target="../media/image30828.png"/><Relationship Id="rId30894" Type="http://schemas.openxmlformats.org/officeDocument/2006/relationships/image" Target="../media/image30828.png"/><Relationship Id="rId30896" Type="http://schemas.openxmlformats.org/officeDocument/2006/relationships/image" Target="../media/image30828.png"/><Relationship Id="rId30898" Type="http://schemas.openxmlformats.org/officeDocument/2006/relationships/image" Target="../media/image30828.png"/><Relationship Id="rId30900" Type="http://schemas.openxmlformats.org/officeDocument/2006/relationships/image" Target="../media/image30828.png"/><Relationship Id="rId30902" Type="http://schemas.openxmlformats.org/officeDocument/2006/relationships/image" Target="../media/image30828.png"/><Relationship Id="rId30904" Type="http://schemas.openxmlformats.org/officeDocument/2006/relationships/image" Target="../media/image30828.png"/><Relationship Id="rId30906" Type="http://schemas.openxmlformats.org/officeDocument/2006/relationships/image" Target="../media/image30828.png"/><Relationship Id="rId30908" Type="http://schemas.openxmlformats.org/officeDocument/2006/relationships/image" Target="../media/image30828.png"/><Relationship Id="rId30910" Type="http://schemas.openxmlformats.org/officeDocument/2006/relationships/image" Target="../media/image30828.png"/><Relationship Id="rId30912" Type="http://schemas.openxmlformats.org/officeDocument/2006/relationships/image" Target="../media/image30828.png"/><Relationship Id="rId30914" Type="http://schemas.openxmlformats.org/officeDocument/2006/relationships/image" Target="../media/image30828.png"/><Relationship Id="rId30916" Type="http://schemas.openxmlformats.org/officeDocument/2006/relationships/image" Target="../media/image30828.png"/><Relationship Id="rId30918" Type="http://schemas.openxmlformats.org/officeDocument/2006/relationships/image" Target="../media/image30828.png"/><Relationship Id="rId30920" Type="http://schemas.openxmlformats.org/officeDocument/2006/relationships/image" Target="../media/image30828.png"/><Relationship Id="rId30922" Type="http://schemas.openxmlformats.org/officeDocument/2006/relationships/image" Target="../media/image30828.png"/><Relationship Id="rId30924" Type="http://schemas.openxmlformats.org/officeDocument/2006/relationships/image" Target="../media/image30828.png"/><Relationship Id="rId30926" Type="http://schemas.openxmlformats.org/officeDocument/2006/relationships/image" Target="../media/image30828.png"/><Relationship Id="rId30928" Type="http://schemas.openxmlformats.org/officeDocument/2006/relationships/image" Target="../media/image30828.png"/><Relationship Id="rId30930" Type="http://schemas.openxmlformats.org/officeDocument/2006/relationships/image" Target="../media/image30828.png"/><Relationship Id="rId30932" Type="http://schemas.openxmlformats.org/officeDocument/2006/relationships/image" Target="../media/image30828.png"/><Relationship Id="rId30934" Type="http://schemas.openxmlformats.org/officeDocument/2006/relationships/image" Target="../media/image30828.png"/><Relationship Id="rId30936" Type="http://schemas.openxmlformats.org/officeDocument/2006/relationships/image" Target="../media/image30828.png"/><Relationship Id="rId30938" Type="http://schemas.openxmlformats.org/officeDocument/2006/relationships/image" Target="../media/image30828.png"/><Relationship Id="rId30940" Type="http://schemas.openxmlformats.org/officeDocument/2006/relationships/image" Target="../media/image30828.png"/><Relationship Id="rId30942" Type="http://schemas.openxmlformats.org/officeDocument/2006/relationships/image" Target="../media/image30828.png"/><Relationship Id="rId30944" Type="http://schemas.openxmlformats.org/officeDocument/2006/relationships/image" Target="../media/image30828.png"/><Relationship Id="rId30946" Type="http://schemas.openxmlformats.org/officeDocument/2006/relationships/image" Target="../media/image30828.png"/><Relationship Id="rId30948" Type="http://schemas.openxmlformats.org/officeDocument/2006/relationships/image" Target="../media/image30828.png"/><Relationship Id="rId30950" Type="http://schemas.openxmlformats.org/officeDocument/2006/relationships/image" Target="../media/image30828.png"/><Relationship Id="rId30952" Type="http://schemas.openxmlformats.org/officeDocument/2006/relationships/image" Target="../media/image30828.png"/><Relationship Id="rId30954" Type="http://schemas.openxmlformats.org/officeDocument/2006/relationships/image" Target="../media/image30828.png"/><Relationship Id="rId30956" Type="http://schemas.openxmlformats.org/officeDocument/2006/relationships/image" Target="../media/image30828.png"/><Relationship Id="rId30958" Type="http://schemas.openxmlformats.org/officeDocument/2006/relationships/image" Target="../media/image30828.png"/><Relationship Id="rId30960" Type="http://schemas.openxmlformats.org/officeDocument/2006/relationships/image" Target="../media/image30828.png"/><Relationship Id="rId30962" Type="http://schemas.openxmlformats.org/officeDocument/2006/relationships/image" Target="../media/image30828.png"/><Relationship Id="rId30964" Type="http://schemas.openxmlformats.org/officeDocument/2006/relationships/image" Target="../media/image30828.png"/><Relationship Id="rId30966" Type="http://schemas.openxmlformats.org/officeDocument/2006/relationships/image" Target="../media/image30828.png"/><Relationship Id="rId30968" Type="http://schemas.openxmlformats.org/officeDocument/2006/relationships/image" Target="../media/image30828.png"/><Relationship Id="rId30970" Type="http://schemas.openxmlformats.org/officeDocument/2006/relationships/image" Target="../media/image30828.png"/><Relationship Id="rId31028" Type="http://schemas.openxmlformats.org/officeDocument/2006/relationships/image" Target="../media/image31028.png"/><Relationship Id="rId31029" Type="http://schemas.openxmlformats.org/officeDocument/2006/relationships/image" Target="../media/image31029.png"/><Relationship Id="rId31033" Type="http://schemas.openxmlformats.org/officeDocument/2006/relationships/image" Target="../media/image31033.png"/><Relationship Id="rId31034" Type="http://schemas.openxmlformats.org/officeDocument/2006/relationships/image" Target="../media/image31034.png"/><Relationship Id="rId31038" Type="http://schemas.openxmlformats.org/officeDocument/2006/relationships/image" Target="../media/image31038.png"/><Relationship Id="rId31039" Type="http://schemas.openxmlformats.org/officeDocument/2006/relationships/image" Target="../media/image31039.png"/><Relationship Id="rId31046" Type="http://schemas.openxmlformats.org/officeDocument/2006/relationships/image" Target="../media/image31046.png"/><Relationship Id="rId31047" Type="http://schemas.openxmlformats.org/officeDocument/2006/relationships/image" Target="../media/image31047.png"/><Relationship Id="rId31051" Type="http://schemas.openxmlformats.org/officeDocument/2006/relationships/image" Target="../media/image31051.png"/><Relationship Id="rId31052" Type="http://schemas.openxmlformats.org/officeDocument/2006/relationships/image" Target="../media/image31052.png"/><Relationship Id="rId31062" Type="http://schemas.openxmlformats.org/officeDocument/2006/relationships/image" Target="../media/image31062.png"/><Relationship Id="rId31063" Type="http://schemas.openxmlformats.org/officeDocument/2006/relationships/image" Target="../media/image31063.png"/><Relationship Id="rId31068" Type="http://schemas.openxmlformats.org/officeDocument/2006/relationships/image" Target="../media/image31068.png"/><Relationship Id="rId31069" Type="http://schemas.openxmlformats.org/officeDocument/2006/relationships/image" Target="../media/image31069.png"/><Relationship Id="rId31073" Type="http://schemas.openxmlformats.org/officeDocument/2006/relationships/image" Target="../media/image31073.png"/><Relationship Id="rId31074" Type="http://schemas.openxmlformats.org/officeDocument/2006/relationships/image" Target="../media/image31074.png"/><Relationship Id="rId31078" Type="http://schemas.openxmlformats.org/officeDocument/2006/relationships/image" Target="../media/image31078.png"/><Relationship Id="rId31079" Type="http://schemas.openxmlformats.org/officeDocument/2006/relationships/image" Target="../media/image31079.png"/><Relationship Id="rId31083" Type="http://schemas.openxmlformats.org/officeDocument/2006/relationships/image" Target="../media/image31083.png"/><Relationship Id="rId31084" Type="http://schemas.openxmlformats.org/officeDocument/2006/relationships/image" Target="../media/image31084.png"/><Relationship Id="rId31088" Type="http://schemas.openxmlformats.org/officeDocument/2006/relationships/image" Target="../media/image31088.png"/><Relationship Id="rId31089" Type="http://schemas.openxmlformats.org/officeDocument/2006/relationships/image" Target="../media/image31089.png"/><Relationship Id="rId31093" Type="http://schemas.openxmlformats.org/officeDocument/2006/relationships/image" Target="../media/image31093.png"/><Relationship Id="rId31094" Type="http://schemas.openxmlformats.org/officeDocument/2006/relationships/image" Target="../media/image31094.png"/><Relationship Id="rId31098" Type="http://schemas.openxmlformats.org/officeDocument/2006/relationships/image" Target="../media/image31098.png"/><Relationship Id="rId31099" Type="http://schemas.openxmlformats.org/officeDocument/2006/relationships/image" Target="../media/image31099.png"/><Relationship Id="rId31103" Type="http://schemas.openxmlformats.org/officeDocument/2006/relationships/image" Target="../media/image31103.png"/><Relationship Id="rId31104" Type="http://schemas.openxmlformats.org/officeDocument/2006/relationships/image" Target="../media/image31104.png"/><Relationship Id="rId31108" Type="http://schemas.openxmlformats.org/officeDocument/2006/relationships/image" Target="../media/image31108.png"/><Relationship Id="rId31109" Type="http://schemas.openxmlformats.org/officeDocument/2006/relationships/image" Target="../media/image31109.png"/><Relationship Id="rId31113" Type="http://schemas.openxmlformats.org/officeDocument/2006/relationships/image" Target="../media/image31113.png"/><Relationship Id="rId31114" Type="http://schemas.openxmlformats.org/officeDocument/2006/relationships/image" Target="../media/image31114.png"/><Relationship Id="rId31118" Type="http://schemas.openxmlformats.org/officeDocument/2006/relationships/image" Target="../media/image31118.png"/><Relationship Id="rId31119" Type="http://schemas.openxmlformats.org/officeDocument/2006/relationships/image" Target="../media/image31119.png"/><Relationship Id="rId31123" Type="http://schemas.openxmlformats.org/officeDocument/2006/relationships/image" Target="../media/image31123.png"/><Relationship Id="rId31124" Type="http://schemas.openxmlformats.org/officeDocument/2006/relationships/image" Target="../media/image31124.png"/><Relationship Id="rId31128" Type="http://schemas.openxmlformats.org/officeDocument/2006/relationships/image" Target="../media/image31128.png"/><Relationship Id="rId31129" Type="http://schemas.openxmlformats.org/officeDocument/2006/relationships/image" Target="../media/image31129.png"/><Relationship Id="rId31133" Type="http://schemas.openxmlformats.org/officeDocument/2006/relationships/image" Target="../media/image31133.png"/><Relationship Id="rId31134" Type="http://schemas.openxmlformats.org/officeDocument/2006/relationships/image" Target="../media/image31134.png"/><Relationship Id="rId31137" Type="http://schemas.openxmlformats.org/officeDocument/2006/relationships/image" Target="../media/image30828.png"/><Relationship Id="rId31139" Type="http://schemas.openxmlformats.org/officeDocument/2006/relationships/image" Target="../media/image30828.png"/><Relationship Id="rId31141" Type="http://schemas.openxmlformats.org/officeDocument/2006/relationships/image" Target="../media/image30828.png"/><Relationship Id="rId31143" Type="http://schemas.openxmlformats.org/officeDocument/2006/relationships/image" Target="../media/image30828.png"/><Relationship Id="rId31145" Type="http://schemas.openxmlformats.org/officeDocument/2006/relationships/image" Target="../media/image31145.png"/><Relationship Id="rId31166" Type="http://schemas.openxmlformats.org/officeDocument/2006/relationships/image" Target="../media/image30828.png"/><Relationship Id="rId31168" Type="http://schemas.openxmlformats.org/officeDocument/2006/relationships/image" Target="../media/image30828.png"/><Relationship Id="rId31170" Type="http://schemas.openxmlformats.org/officeDocument/2006/relationships/image" Target="../media/image30828.png"/><Relationship Id="rId31172" Type="http://schemas.openxmlformats.org/officeDocument/2006/relationships/image" Target="../media/image30828.png"/><Relationship Id="rId31174" Type="http://schemas.openxmlformats.org/officeDocument/2006/relationships/image" Target="../media/image30828.png"/><Relationship Id="rId31176" Type="http://schemas.openxmlformats.org/officeDocument/2006/relationships/image" Target="../media/image30828.png"/><Relationship Id="rId31178" Type="http://schemas.openxmlformats.org/officeDocument/2006/relationships/image" Target="../media/image30828.png"/><Relationship Id="rId31180" Type="http://schemas.openxmlformats.org/officeDocument/2006/relationships/image" Target="../media/image30828.png"/><Relationship Id="rId31182" Type="http://schemas.openxmlformats.org/officeDocument/2006/relationships/image" Target="../media/image30828.png"/><Relationship Id="rId31184" Type="http://schemas.openxmlformats.org/officeDocument/2006/relationships/image" Target="../media/image30828.png"/><Relationship Id="rId31186" Type="http://schemas.openxmlformats.org/officeDocument/2006/relationships/image" Target="../media/image30828.png"/><Relationship Id="rId31188" Type="http://schemas.openxmlformats.org/officeDocument/2006/relationships/image" Target="../media/image30828.png"/><Relationship Id="rId31190" Type="http://schemas.openxmlformats.org/officeDocument/2006/relationships/image" Target="../media/image30828.png"/><Relationship Id="rId31192" Type="http://schemas.openxmlformats.org/officeDocument/2006/relationships/image" Target="../media/image30828.png"/><Relationship Id="rId31194" Type="http://schemas.openxmlformats.org/officeDocument/2006/relationships/image" Target="../media/image30828.png"/><Relationship Id="rId31196" Type="http://schemas.openxmlformats.org/officeDocument/2006/relationships/image" Target="../media/image30828.png"/><Relationship Id="rId31198" Type="http://schemas.openxmlformats.org/officeDocument/2006/relationships/image" Target="../media/image30828.png"/><Relationship Id="rId31200" Type="http://schemas.openxmlformats.org/officeDocument/2006/relationships/image" Target="../media/image30828.png"/><Relationship Id="rId31202" Type="http://schemas.openxmlformats.org/officeDocument/2006/relationships/image" Target="../media/image30828.png"/><Relationship Id="rId31204" Type="http://schemas.openxmlformats.org/officeDocument/2006/relationships/image" Target="../media/image30828.png"/><Relationship Id="rId31206" Type="http://schemas.openxmlformats.org/officeDocument/2006/relationships/image" Target="../media/image30828.png"/><Relationship Id="rId31208" Type="http://schemas.openxmlformats.org/officeDocument/2006/relationships/image" Target="../media/image30828.png"/><Relationship Id="rId31210" Type="http://schemas.openxmlformats.org/officeDocument/2006/relationships/image" Target="../media/image30828.png"/><Relationship Id="rId31212" Type="http://schemas.openxmlformats.org/officeDocument/2006/relationships/image" Target="../media/image30828.png"/><Relationship Id="rId31214" Type="http://schemas.openxmlformats.org/officeDocument/2006/relationships/image" Target="../media/image30828.png"/><Relationship Id="rId31216" Type="http://schemas.openxmlformats.org/officeDocument/2006/relationships/image" Target="../media/image30828.png"/><Relationship Id="rId31218" Type="http://schemas.openxmlformats.org/officeDocument/2006/relationships/image" Target="../media/image30828.png"/><Relationship Id="rId31220" Type="http://schemas.openxmlformats.org/officeDocument/2006/relationships/image" Target="../media/image30828.png"/><Relationship Id="rId31222" Type="http://schemas.openxmlformats.org/officeDocument/2006/relationships/image" Target="../media/image30828.png"/><Relationship Id="rId31224" Type="http://schemas.openxmlformats.org/officeDocument/2006/relationships/image" Target="../media/image30828.png"/><Relationship Id="rId31226" Type="http://schemas.openxmlformats.org/officeDocument/2006/relationships/image" Target="../media/image30828.png"/><Relationship Id="rId31228" Type="http://schemas.openxmlformats.org/officeDocument/2006/relationships/image" Target="../media/image30828.png"/><Relationship Id="rId31230" Type="http://schemas.openxmlformats.org/officeDocument/2006/relationships/image" Target="../media/image30828.png"/><Relationship Id="rId31232" Type="http://schemas.openxmlformats.org/officeDocument/2006/relationships/image" Target="../media/image30828.png"/><Relationship Id="rId31234" Type="http://schemas.openxmlformats.org/officeDocument/2006/relationships/image" Target="../media/image30828.png"/><Relationship Id="rId31236" Type="http://schemas.openxmlformats.org/officeDocument/2006/relationships/image" Target="../media/image30828.png"/><Relationship Id="rId31238" Type="http://schemas.openxmlformats.org/officeDocument/2006/relationships/image" Target="../media/image30828.png"/><Relationship Id="rId31240" Type="http://schemas.openxmlformats.org/officeDocument/2006/relationships/image" Target="../media/image30828.png"/><Relationship Id="rId31242" Type="http://schemas.openxmlformats.org/officeDocument/2006/relationships/image" Target="../media/image30828.png"/><Relationship Id="rId31244" Type="http://schemas.openxmlformats.org/officeDocument/2006/relationships/image" Target="../media/image30828.png"/><Relationship Id="rId31246" Type="http://schemas.openxmlformats.org/officeDocument/2006/relationships/image" Target="../media/image30828.png"/><Relationship Id="rId31248" Type="http://schemas.openxmlformats.org/officeDocument/2006/relationships/image" Target="../media/image30828.png"/><Relationship Id="rId31250" Type="http://schemas.openxmlformats.org/officeDocument/2006/relationships/image" Target="../media/image30828.png"/><Relationship Id="rId31252" Type="http://schemas.openxmlformats.org/officeDocument/2006/relationships/image" Target="../media/image30828.png"/><Relationship Id="rId31254" Type="http://schemas.openxmlformats.org/officeDocument/2006/relationships/image" Target="../media/image30828.png"/><Relationship Id="rId31256" Type="http://schemas.openxmlformats.org/officeDocument/2006/relationships/image" Target="../media/image30828.png"/><Relationship Id="rId31258" Type="http://schemas.openxmlformats.org/officeDocument/2006/relationships/image" Target="../media/image30828.png"/><Relationship Id="rId31260" Type="http://schemas.openxmlformats.org/officeDocument/2006/relationships/image" Target="../media/image30828.png"/><Relationship Id="rId31262" Type="http://schemas.openxmlformats.org/officeDocument/2006/relationships/image" Target="../media/image30828.png"/><Relationship Id="rId31264" Type="http://schemas.openxmlformats.org/officeDocument/2006/relationships/image" Target="../media/image30828.png"/><Relationship Id="rId31266" Type="http://schemas.openxmlformats.org/officeDocument/2006/relationships/image" Target="../media/image30828.png"/><Relationship Id="rId31268" Type="http://schemas.openxmlformats.org/officeDocument/2006/relationships/image" Target="../media/image30828.png"/><Relationship Id="rId31270" Type="http://schemas.openxmlformats.org/officeDocument/2006/relationships/image" Target="../media/image30828.png"/><Relationship Id="rId31272" Type="http://schemas.openxmlformats.org/officeDocument/2006/relationships/image" Target="../media/image30828.png"/><Relationship Id="rId31274" Type="http://schemas.openxmlformats.org/officeDocument/2006/relationships/image" Target="../media/image30828.png"/><Relationship Id="rId31276" Type="http://schemas.openxmlformats.org/officeDocument/2006/relationships/image" Target="../media/image30828.png"/><Relationship Id="rId31278" Type="http://schemas.openxmlformats.org/officeDocument/2006/relationships/image" Target="../media/image30828.png"/><Relationship Id="rId31280" Type="http://schemas.openxmlformats.org/officeDocument/2006/relationships/image" Target="../media/image30828.png"/><Relationship Id="rId31282" Type="http://schemas.openxmlformats.org/officeDocument/2006/relationships/image" Target="../media/image30828.png"/><Relationship Id="rId31284" Type="http://schemas.openxmlformats.org/officeDocument/2006/relationships/image" Target="../media/image30828.png"/><Relationship Id="rId31286" Type="http://schemas.openxmlformats.org/officeDocument/2006/relationships/image" Target="../media/image30828.png"/><Relationship Id="rId31288" Type="http://schemas.openxmlformats.org/officeDocument/2006/relationships/image" Target="../media/image30828.png"/><Relationship Id="rId31290" Type="http://schemas.openxmlformats.org/officeDocument/2006/relationships/image" Target="../media/image30828.png"/><Relationship Id="rId31292" Type="http://schemas.openxmlformats.org/officeDocument/2006/relationships/image" Target="../media/image30828.png"/><Relationship Id="rId31294" Type="http://schemas.openxmlformats.org/officeDocument/2006/relationships/image" Target="../media/image30828.png"/><Relationship Id="rId31296" Type="http://schemas.openxmlformats.org/officeDocument/2006/relationships/image" Target="../media/image30828.png"/><Relationship Id="rId31298" Type="http://schemas.openxmlformats.org/officeDocument/2006/relationships/image" Target="../media/image30828.png"/><Relationship Id="rId31299" Type="http://schemas.openxmlformats.org/officeDocument/2006/relationships/image" Target="../media/image31299.png"/><Relationship Id="rId31301" Type="http://schemas.openxmlformats.org/officeDocument/2006/relationships/image" Target="../media/image30828.png"/><Relationship Id="rId31303" Type="http://schemas.openxmlformats.org/officeDocument/2006/relationships/image" Target="../media/image30828.png"/><Relationship Id="rId31305" Type="http://schemas.openxmlformats.org/officeDocument/2006/relationships/image" Target="../media/image30828.png"/><Relationship Id="rId31307" Type="http://schemas.openxmlformats.org/officeDocument/2006/relationships/image" Target="../media/image30828.png"/><Relationship Id="rId31308" Type="http://schemas.openxmlformats.org/officeDocument/2006/relationships/image" Target="../media/image31299.png"/><Relationship Id="rId31310" Type="http://schemas.openxmlformats.org/officeDocument/2006/relationships/image" Target="../media/image30828.png"/><Relationship Id="rId31315" Type="http://schemas.openxmlformats.org/officeDocument/2006/relationships/image" Target="../media/image31299.png"/><Relationship Id="rId31316" Type="http://schemas.openxmlformats.org/officeDocument/2006/relationships/image" Target="../media/image31299.png"/><Relationship Id="rId31320" Type="http://schemas.openxmlformats.org/officeDocument/2006/relationships/image" Target="../media/image31299.png"/><Relationship Id="rId31323" Type="http://schemas.openxmlformats.org/officeDocument/2006/relationships/image" Target="../media/image31299.png"/><Relationship Id="rId31324" Type="http://schemas.openxmlformats.org/officeDocument/2006/relationships/image" Target="../media/image31299.png"/><Relationship Id="rId31326" Type="http://schemas.openxmlformats.org/officeDocument/2006/relationships/image" Target="../media/image31299.png"/><Relationship Id="rId31329" Type="http://schemas.openxmlformats.org/officeDocument/2006/relationships/image" Target="../media/image31299.png"/><Relationship Id="rId31330" Type="http://schemas.openxmlformats.org/officeDocument/2006/relationships/image" Target="../media/image31299.png"/><Relationship Id="rId31331" Type="http://schemas.openxmlformats.org/officeDocument/2006/relationships/image" Target="../media/image31299.png"/><Relationship Id="rId31333" Type="http://schemas.openxmlformats.org/officeDocument/2006/relationships/image" Target="../media/image31299.png"/><Relationship Id="rId31335" Type="http://schemas.openxmlformats.org/officeDocument/2006/relationships/image" Target="../media/image31299.png"/><Relationship Id="rId31336" Type="http://schemas.openxmlformats.org/officeDocument/2006/relationships/image" Target="../media/image31299.png"/><Relationship Id="rId31337" Type="http://schemas.openxmlformats.org/officeDocument/2006/relationships/image" Target="../media/image31299.png"/><Relationship Id="rId31339" Type="http://schemas.openxmlformats.org/officeDocument/2006/relationships/image" Target="../media/image31299.png"/><Relationship Id="rId31343" Type="http://schemas.openxmlformats.org/officeDocument/2006/relationships/image" Target="../media/image31299.png"/><Relationship Id="rId31345" Type="http://schemas.openxmlformats.org/officeDocument/2006/relationships/image" Target="../media/image31299.png"/><Relationship Id="rId31347" Type="http://schemas.openxmlformats.org/officeDocument/2006/relationships/image" Target="../media/image31299.png"/><Relationship Id="rId31350" Type="http://schemas.openxmlformats.org/officeDocument/2006/relationships/image" Target="../media/image31299.png"/><Relationship Id="rId31351" Type="http://schemas.openxmlformats.org/officeDocument/2006/relationships/image" Target="../media/image31299.png"/><Relationship Id="rId31352" Type="http://schemas.openxmlformats.org/officeDocument/2006/relationships/image" Target="../media/image31299.png"/><Relationship Id="rId31353" Type="http://schemas.openxmlformats.org/officeDocument/2006/relationships/image" Target="../media/image31299.png"/><Relationship Id="rId31354" Type="http://schemas.openxmlformats.org/officeDocument/2006/relationships/image" Target="../media/image31299.png"/><Relationship Id="rId31355" Type="http://schemas.openxmlformats.org/officeDocument/2006/relationships/image" Target="../media/image31299.png"/><Relationship Id="rId31357" Type="http://schemas.openxmlformats.org/officeDocument/2006/relationships/image" Target="../media/image31299.png"/><Relationship Id="rId31360" Type="http://schemas.openxmlformats.org/officeDocument/2006/relationships/image" Target="../media/image31299.png"/><Relationship Id="rId31363" Type="http://schemas.openxmlformats.org/officeDocument/2006/relationships/image" Target="../media/image31299.png"/><Relationship Id="rId31367" Type="http://schemas.openxmlformats.org/officeDocument/2006/relationships/image" Target="../media/image31299.png"/><Relationship Id="rId31368" Type="http://schemas.openxmlformats.org/officeDocument/2006/relationships/image" Target="../media/image31299.png"/><Relationship Id="rId31370" Type="http://schemas.openxmlformats.org/officeDocument/2006/relationships/image" Target="../media/image31299.png"/><Relationship Id="rId31373" Type="http://schemas.openxmlformats.org/officeDocument/2006/relationships/image" Target="../media/image31299.png"/><Relationship Id="rId31376" Type="http://schemas.openxmlformats.org/officeDocument/2006/relationships/image" Target="../media/image31299.png"/><Relationship Id="rId31377" Type="http://schemas.openxmlformats.org/officeDocument/2006/relationships/image" Target="../media/image31299.png"/><Relationship Id="rId31379" Type="http://schemas.openxmlformats.org/officeDocument/2006/relationships/image" Target="../media/image31299.png"/><Relationship Id="rId31380" Type="http://schemas.openxmlformats.org/officeDocument/2006/relationships/image" Target="../media/image31299.png"/><Relationship Id="rId31382" Type="http://schemas.openxmlformats.org/officeDocument/2006/relationships/image" Target="../media/image30828.png"/><Relationship Id="rId31384" Type="http://schemas.openxmlformats.org/officeDocument/2006/relationships/image" Target="../media/image30828.png"/><Relationship Id="rId31386" Type="http://schemas.openxmlformats.org/officeDocument/2006/relationships/image" Target="../media/image30828.png"/><Relationship Id="rId31388" Type="http://schemas.openxmlformats.org/officeDocument/2006/relationships/image" Target="../media/image30828.png"/><Relationship Id="rId31390" Type="http://schemas.openxmlformats.org/officeDocument/2006/relationships/image" Target="../media/image30828.png"/><Relationship Id="rId31392" Type="http://schemas.openxmlformats.org/officeDocument/2006/relationships/image" Target="../media/image30828.png"/><Relationship Id="rId31394" Type="http://schemas.openxmlformats.org/officeDocument/2006/relationships/image" Target="../media/image30828.png"/><Relationship Id="rId31396" Type="http://schemas.openxmlformats.org/officeDocument/2006/relationships/image" Target="../media/image30828.png"/><Relationship Id="rId31398" Type="http://schemas.openxmlformats.org/officeDocument/2006/relationships/image" Target="../media/image30828.png"/><Relationship Id="rId31400" Type="http://schemas.openxmlformats.org/officeDocument/2006/relationships/image" Target="../media/image30828.png"/><Relationship Id="rId31402" Type="http://schemas.openxmlformats.org/officeDocument/2006/relationships/image" Target="../media/image30828.png"/><Relationship Id="rId31404" Type="http://schemas.openxmlformats.org/officeDocument/2006/relationships/image" Target="../media/image30828.png"/><Relationship Id="rId31406" Type="http://schemas.openxmlformats.org/officeDocument/2006/relationships/image" Target="../media/image30828.png"/><Relationship Id="rId31408" Type="http://schemas.openxmlformats.org/officeDocument/2006/relationships/image" Target="../media/image30828.png"/><Relationship Id="rId31410" Type="http://schemas.openxmlformats.org/officeDocument/2006/relationships/image" Target="../media/image30828.png"/><Relationship Id="rId31412" Type="http://schemas.openxmlformats.org/officeDocument/2006/relationships/image" Target="../media/image30828.png"/><Relationship Id="rId31414" Type="http://schemas.openxmlformats.org/officeDocument/2006/relationships/image" Target="../media/image30828.png"/><Relationship Id="rId31416" Type="http://schemas.openxmlformats.org/officeDocument/2006/relationships/image" Target="../media/image30828.png"/><Relationship Id="rId31418" Type="http://schemas.openxmlformats.org/officeDocument/2006/relationships/image" Target="../media/image30828.png"/><Relationship Id="rId31420" Type="http://schemas.openxmlformats.org/officeDocument/2006/relationships/image" Target="../media/image30828.png"/><Relationship Id="rId31422" Type="http://schemas.openxmlformats.org/officeDocument/2006/relationships/image" Target="../media/image30828.png"/><Relationship Id="rId31424" Type="http://schemas.openxmlformats.org/officeDocument/2006/relationships/image" Target="../media/image30828.png"/><Relationship Id="rId31426" Type="http://schemas.openxmlformats.org/officeDocument/2006/relationships/image" Target="../media/image30828.png"/><Relationship Id="rId31428" Type="http://schemas.openxmlformats.org/officeDocument/2006/relationships/image" Target="../media/image30828.png"/><Relationship Id="rId31430" Type="http://schemas.openxmlformats.org/officeDocument/2006/relationships/image" Target="../media/image30828.png"/><Relationship Id="rId31433" Type="http://schemas.openxmlformats.org/officeDocument/2006/relationships/image" Target="../media/image30828.png"/><Relationship Id="rId31435" Type="http://schemas.openxmlformats.org/officeDocument/2006/relationships/image" Target="../media/image30828.png"/><Relationship Id="rId31436" Type="http://schemas.openxmlformats.org/officeDocument/2006/relationships/image" Target="../media/image31299.png"/><Relationship Id="rId31438" Type="http://schemas.openxmlformats.org/officeDocument/2006/relationships/image" Target="../media/image31299.png"/><Relationship Id="rId31439" Type="http://schemas.openxmlformats.org/officeDocument/2006/relationships/image" Target="../media/image31299.png"/><Relationship Id="rId31442" Type="http://schemas.openxmlformats.org/officeDocument/2006/relationships/image" Target="../media/image30828.png"/><Relationship Id="rId31443" Type="http://schemas.openxmlformats.org/officeDocument/2006/relationships/image" Target="../media/image30828.png"/><Relationship Id="rId31445" Type="http://schemas.openxmlformats.org/officeDocument/2006/relationships/image" Target="../media/image30828.png"/><Relationship Id="rId31448" Type="http://schemas.openxmlformats.org/officeDocument/2006/relationships/image" Target="../media/image30828.png"/><Relationship Id="rId31450" Type="http://schemas.openxmlformats.org/officeDocument/2006/relationships/image" Target="../media/image30828.png"/><Relationship Id="rId31452" Type="http://schemas.openxmlformats.org/officeDocument/2006/relationships/image" Target="../media/image30828.png"/><Relationship Id="rId31455" Type="http://schemas.openxmlformats.org/officeDocument/2006/relationships/image" Target="../media/image30828.png"/><Relationship Id="rId31456" Type="http://schemas.openxmlformats.org/officeDocument/2006/relationships/image" Target="../media/image30828.png"/><Relationship Id="rId31458" Type="http://schemas.openxmlformats.org/officeDocument/2006/relationships/image" Target="../media/image30828.png"/><Relationship Id="rId31464" Type="http://schemas.openxmlformats.org/officeDocument/2006/relationships/image" Target="../media/image30828.png"/><Relationship Id="rId31467" Type="http://schemas.openxmlformats.org/officeDocument/2006/relationships/image" Target="../media/image30828.png"/><Relationship Id="rId31468" Type="http://schemas.openxmlformats.org/officeDocument/2006/relationships/image" Target="../media/image30828.png"/><Relationship Id="rId31470" Type="http://schemas.openxmlformats.org/officeDocument/2006/relationships/image" Target="../media/image30828.png"/><Relationship Id="rId31471" Type="http://schemas.openxmlformats.org/officeDocument/2006/relationships/image" Target="../media/image30828.png"/><Relationship Id="rId31472" Type="http://schemas.openxmlformats.org/officeDocument/2006/relationships/image" Target="../media/image31299.png"/><Relationship Id="rId31473" Type="http://schemas.openxmlformats.org/officeDocument/2006/relationships/image" Target="../media/image30828.png"/><Relationship Id="rId31481" Type="http://schemas.openxmlformats.org/officeDocument/2006/relationships/image" Target="../media/image30828.png"/><Relationship Id="rId31482" Type="http://schemas.openxmlformats.org/officeDocument/2006/relationships/image" Target="../media/image30828.png"/><Relationship Id="rId31484" Type="http://schemas.openxmlformats.org/officeDocument/2006/relationships/image" Target="../media/image30828.png"/><Relationship Id="rId31486" Type="http://schemas.openxmlformats.org/officeDocument/2006/relationships/image" Target="../media/image30828.png"/><Relationship Id="rId31487" Type="http://schemas.openxmlformats.org/officeDocument/2006/relationships/image" Target="../media/image30828.png"/><Relationship Id="rId31488" Type="http://schemas.openxmlformats.org/officeDocument/2006/relationships/image" Target="../media/image30828.png"/><Relationship Id="rId31490" Type="http://schemas.openxmlformats.org/officeDocument/2006/relationships/image" Target="../media/image30828.png"/><Relationship Id="rId31491" Type="http://schemas.openxmlformats.org/officeDocument/2006/relationships/image" Target="../media/image30828.png"/><Relationship Id="rId31497" Type="http://schemas.openxmlformats.org/officeDocument/2006/relationships/image" Target="../media/image30828.png"/><Relationship Id="rId31501" Type="http://schemas.openxmlformats.org/officeDocument/2006/relationships/image" Target="../media/image30828.png"/><Relationship Id="rId31502" Type="http://schemas.openxmlformats.org/officeDocument/2006/relationships/image" Target="../media/image30828.png"/><Relationship Id="rId31505" Type="http://schemas.openxmlformats.org/officeDocument/2006/relationships/image" Target="../media/image30828.png"/><Relationship Id="rId31506" Type="http://schemas.openxmlformats.org/officeDocument/2006/relationships/image" Target="../media/image30828.png"/><Relationship Id="rId31509" Type="http://schemas.openxmlformats.org/officeDocument/2006/relationships/image" Target="../media/image30828.png"/><Relationship Id="rId31510" Type="http://schemas.openxmlformats.org/officeDocument/2006/relationships/image" Target="../media/image30828.png"/><Relationship Id="rId31512" Type="http://schemas.openxmlformats.org/officeDocument/2006/relationships/image" Target="../media/image30828.png"/><Relationship Id="rId31519" Type="http://schemas.openxmlformats.org/officeDocument/2006/relationships/image" Target="../media/image30828.png"/><Relationship Id="rId31520" Type="http://schemas.openxmlformats.org/officeDocument/2006/relationships/image" Target="../media/image30828.png"/><Relationship Id="rId31521" Type="http://schemas.openxmlformats.org/officeDocument/2006/relationships/image" Target="../media/image30828.png"/><Relationship Id="rId31524" Type="http://schemas.openxmlformats.org/officeDocument/2006/relationships/image" Target="../media/image30828.png"/><Relationship Id="rId31527" Type="http://schemas.openxmlformats.org/officeDocument/2006/relationships/image" Target="../media/image30828.png"/><Relationship Id="rId31528" Type="http://schemas.openxmlformats.org/officeDocument/2006/relationships/image" Target="../media/image30828.png"/><Relationship Id="rId31532" Type="http://schemas.openxmlformats.org/officeDocument/2006/relationships/image" Target="../media/image30828.png"/><Relationship Id="rId31533" Type="http://schemas.openxmlformats.org/officeDocument/2006/relationships/image" Target="../media/image30828.png"/><Relationship Id="rId31534" Type="http://schemas.openxmlformats.org/officeDocument/2006/relationships/image" Target="../media/image30828.png"/><Relationship Id="rId31535" Type="http://schemas.openxmlformats.org/officeDocument/2006/relationships/image" Target="../media/image30828.png"/><Relationship Id="rId31538" Type="http://schemas.openxmlformats.org/officeDocument/2006/relationships/image" Target="../media/image30828.png"/><Relationship Id="rId31540" Type="http://schemas.openxmlformats.org/officeDocument/2006/relationships/image" Target="../media/image30828.png"/><Relationship Id="rId31542" Type="http://schemas.openxmlformats.org/officeDocument/2006/relationships/image" Target="../media/image30828.png"/><Relationship Id="rId31544" Type="http://schemas.openxmlformats.org/officeDocument/2006/relationships/image" Target="../media/image30828.png"/><Relationship Id="rId31546" Type="http://schemas.openxmlformats.org/officeDocument/2006/relationships/image" Target="../media/image30828.png"/><Relationship Id="rId31548" Type="http://schemas.openxmlformats.org/officeDocument/2006/relationships/image" Target="../media/image30828.png"/><Relationship Id="rId31550" Type="http://schemas.openxmlformats.org/officeDocument/2006/relationships/image" Target="../media/image30828.png"/><Relationship Id="rId31552" Type="http://schemas.openxmlformats.org/officeDocument/2006/relationships/image" Target="../media/image30828.png"/><Relationship Id="rId31590" Type="http://schemas.openxmlformats.org/officeDocument/2006/relationships/image" Target="../media/image30828.png"/><Relationship Id="rId31592" Type="http://schemas.openxmlformats.org/officeDocument/2006/relationships/image" Target="../media/image30828.png"/><Relationship Id="rId31594" Type="http://schemas.openxmlformats.org/officeDocument/2006/relationships/image" Target="../media/image30828.png"/><Relationship Id="rId31596" Type="http://schemas.openxmlformats.org/officeDocument/2006/relationships/image" Target="../media/image30828.png"/><Relationship Id="rId31598" Type="http://schemas.openxmlformats.org/officeDocument/2006/relationships/image" Target="../media/image30828.png"/><Relationship Id="rId31600" Type="http://schemas.openxmlformats.org/officeDocument/2006/relationships/image" Target="../media/image30828.png"/><Relationship Id="rId31602" Type="http://schemas.openxmlformats.org/officeDocument/2006/relationships/image" Target="../media/image30828.png"/><Relationship Id="rId31604" Type="http://schemas.openxmlformats.org/officeDocument/2006/relationships/image" Target="../media/image30828.png"/><Relationship Id="rId31606" Type="http://schemas.openxmlformats.org/officeDocument/2006/relationships/image" Target="../media/image30828.png"/><Relationship Id="rId31608" Type="http://schemas.openxmlformats.org/officeDocument/2006/relationships/image" Target="../media/image30828.png"/><Relationship Id="rId31610" Type="http://schemas.openxmlformats.org/officeDocument/2006/relationships/image" Target="../media/image30828.png"/><Relationship Id="rId31612" Type="http://schemas.openxmlformats.org/officeDocument/2006/relationships/image" Target="../media/image30828.png"/><Relationship Id="rId31614" Type="http://schemas.openxmlformats.org/officeDocument/2006/relationships/image" Target="../media/image30828.png"/><Relationship Id="rId31616" Type="http://schemas.openxmlformats.org/officeDocument/2006/relationships/image" Target="../media/image30828.png"/><Relationship Id="rId31618" Type="http://schemas.openxmlformats.org/officeDocument/2006/relationships/image" Target="../media/image30828.png"/><Relationship Id="rId31620" Type="http://schemas.openxmlformats.org/officeDocument/2006/relationships/image" Target="../media/image30828.png"/><Relationship Id="rId31622" Type="http://schemas.openxmlformats.org/officeDocument/2006/relationships/image" Target="../media/image30828.png"/><Relationship Id="rId31624" Type="http://schemas.openxmlformats.org/officeDocument/2006/relationships/image" Target="../media/image30828.png"/><Relationship Id="rId31626" Type="http://schemas.openxmlformats.org/officeDocument/2006/relationships/image" Target="../media/image30828.png"/><Relationship Id="rId31628" Type="http://schemas.openxmlformats.org/officeDocument/2006/relationships/image" Target="../media/image30828.png"/><Relationship Id="rId31630" Type="http://schemas.openxmlformats.org/officeDocument/2006/relationships/image" Target="../media/image30828.png"/><Relationship Id="rId31632" Type="http://schemas.openxmlformats.org/officeDocument/2006/relationships/image" Target="../media/image30828.png"/><Relationship Id="rId31634" Type="http://schemas.openxmlformats.org/officeDocument/2006/relationships/image" Target="../media/image30828.png"/><Relationship Id="rId31636" Type="http://schemas.openxmlformats.org/officeDocument/2006/relationships/image" Target="../media/image30828.png"/><Relationship Id="rId31638" Type="http://schemas.openxmlformats.org/officeDocument/2006/relationships/image" Target="../media/image30828.png"/><Relationship Id="rId31640" Type="http://schemas.openxmlformats.org/officeDocument/2006/relationships/image" Target="../media/image30828.png"/><Relationship Id="rId31642" Type="http://schemas.openxmlformats.org/officeDocument/2006/relationships/image" Target="../media/image30828.png"/><Relationship Id="rId31644" Type="http://schemas.openxmlformats.org/officeDocument/2006/relationships/image" Target="../media/image30828.png"/><Relationship Id="rId31646" Type="http://schemas.openxmlformats.org/officeDocument/2006/relationships/image" Target="../media/image30828.png"/><Relationship Id="rId31648" Type="http://schemas.openxmlformats.org/officeDocument/2006/relationships/image" Target="../media/image30828.png"/><Relationship Id="rId31650" Type="http://schemas.openxmlformats.org/officeDocument/2006/relationships/image" Target="../media/image30828.png"/><Relationship Id="rId31652" Type="http://schemas.openxmlformats.org/officeDocument/2006/relationships/image" Target="../media/image30828.png"/><Relationship Id="rId31654" Type="http://schemas.openxmlformats.org/officeDocument/2006/relationships/image" Target="../media/image30828.png"/><Relationship Id="rId31656" Type="http://schemas.openxmlformats.org/officeDocument/2006/relationships/image" Target="../media/image30828.png"/><Relationship Id="rId31658" Type="http://schemas.openxmlformats.org/officeDocument/2006/relationships/image" Target="../media/image30828.png"/><Relationship Id="rId31660" Type="http://schemas.openxmlformats.org/officeDocument/2006/relationships/image" Target="../media/image30828.png"/><Relationship Id="rId31662" Type="http://schemas.openxmlformats.org/officeDocument/2006/relationships/image" Target="../media/image30828.png"/><Relationship Id="rId31664" Type="http://schemas.openxmlformats.org/officeDocument/2006/relationships/image" Target="../media/image30828.png"/><Relationship Id="rId31666" Type="http://schemas.openxmlformats.org/officeDocument/2006/relationships/image" Target="../media/image30828.png"/><Relationship Id="rId31668" Type="http://schemas.openxmlformats.org/officeDocument/2006/relationships/image" Target="../media/image30828.png"/><Relationship Id="rId31670" Type="http://schemas.openxmlformats.org/officeDocument/2006/relationships/image" Target="../media/image30828.png"/><Relationship Id="rId31672" Type="http://schemas.openxmlformats.org/officeDocument/2006/relationships/image" Target="../media/image30828.png"/><Relationship Id="rId31674" Type="http://schemas.openxmlformats.org/officeDocument/2006/relationships/image" Target="../media/image30828.png"/><Relationship Id="rId31676" Type="http://schemas.openxmlformats.org/officeDocument/2006/relationships/image" Target="../media/image30828.png"/><Relationship Id="rId31678" Type="http://schemas.openxmlformats.org/officeDocument/2006/relationships/image" Target="../media/image31299.png"/><Relationship Id="rId31680" Type="http://schemas.openxmlformats.org/officeDocument/2006/relationships/image" Target="../media/image31299.png"/><Relationship Id="rId31682" Type="http://schemas.openxmlformats.org/officeDocument/2006/relationships/image" Target="../media/image31299.png"/><Relationship Id="rId31684" Type="http://schemas.openxmlformats.org/officeDocument/2006/relationships/image" Target="../media/image31299.png"/><Relationship Id="rId31686" Type="http://schemas.openxmlformats.org/officeDocument/2006/relationships/image" Target="../media/image30828.png"/><Relationship Id="rId31688" Type="http://schemas.openxmlformats.org/officeDocument/2006/relationships/image" Target="../media/image30828.png"/><Relationship Id="rId31690" Type="http://schemas.openxmlformats.org/officeDocument/2006/relationships/image" Target="../media/image30828.png"/><Relationship Id="rId31692" Type="http://schemas.openxmlformats.org/officeDocument/2006/relationships/image" Target="../media/image30828.png"/><Relationship Id="rId31694" Type="http://schemas.openxmlformats.org/officeDocument/2006/relationships/image" Target="../media/image30828.png"/><Relationship Id="rId31696" Type="http://schemas.openxmlformats.org/officeDocument/2006/relationships/image" Target="../media/image30828.png"/><Relationship Id="rId31698" Type="http://schemas.openxmlformats.org/officeDocument/2006/relationships/image" Target="../media/image30828.png"/><Relationship Id="rId31700" Type="http://schemas.openxmlformats.org/officeDocument/2006/relationships/image" Target="../media/image30828.png"/><Relationship Id="rId31702" Type="http://schemas.openxmlformats.org/officeDocument/2006/relationships/image" Target="../media/image30828.png"/><Relationship Id="rId31703" Type="http://schemas.openxmlformats.org/officeDocument/2006/relationships/image" Target="../media/image30828.png"/><Relationship Id="rId31704" Type="http://schemas.openxmlformats.org/officeDocument/2006/relationships/image" Target="../media/image30828.png"/><Relationship Id="rId31707" Type="http://schemas.openxmlformats.org/officeDocument/2006/relationships/image" Target="../media/image30828.png"/><Relationship Id="rId31709" Type="http://schemas.openxmlformats.org/officeDocument/2006/relationships/image" Target="../media/image30828.png"/><Relationship Id="rId31710" Type="http://schemas.openxmlformats.org/officeDocument/2006/relationships/image" Target="../media/image30828.png"/><Relationship Id="rId31712" Type="http://schemas.openxmlformats.org/officeDocument/2006/relationships/image" Target="../media/image30828.png"/><Relationship Id="rId31716" Type="http://schemas.openxmlformats.org/officeDocument/2006/relationships/image" Target="../media/image30828.png"/><Relationship Id="rId31717" Type="http://schemas.openxmlformats.org/officeDocument/2006/relationships/image" Target="../media/image30828.png"/><Relationship Id="rId31719" Type="http://schemas.openxmlformats.org/officeDocument/2006/relationships/image" Target="../media/image30828.png"/><Relationship Id="rId31720" Type="http://schemas.openxmlformats.org/officeDocument/2006/relationships/image" Target="../media/image30828.png"/><Relationship Id="rId31721" Type="http://schemas.openxmlformats.org/officeDocument/2006/relationships/image" Target="../media/image30828.png"/><Relationship Id="rId31722" Type="http://schemas.openxmlformats.org/officeDocument/2006/relationships/image" Target="../media/image30828.png"/><Relationship Id="rId31727" Type="http://schemas.openxmlformats.org/officeDocument/2006/relationships/image" Target="../media/image30828.png"/><Relationship Id="rId31728" Type="http://schemas.openxmlformats.org/officeDocument/2006/relationships/image" Target="../media/image30828.png"/><Relationship Id="rId31743" Type="http://schemas.openxmlformats.org/officeDocument/2006/relationships/image" Target="../media/image30828.png"/><Relationship Id="rId31745" Type="http://schemas.openxmlformats.org/officeDocument/2006/relationships/image" Target="../media/image30828.png"/><Relationship Id="rId31748" Type="http://schemas.openxmlformats.org/officeDocument/2006/relationships/image" Target="../media/image30828.png"/><Relationship Id="rId31750" Type="http://schemas.openxmlformats.org/officeDocument/2006/relationships/image" Target="../media/image30828.png"/><Relationship Id="rId31752" Type="http://schemas.openxmlformats.org/officeDocument/2006/relationships/image" Target="../media/image30828.png"/><Relationship Id="rId31756" Type="http://schemas.openxmlformats.org/officeDocument/2006/relationships/image" Target="../media/image30828.png"/><Relationship Id="rId31759" Type="http://schemas.openxmlformats.org/officeDocument/2006/relationships/image" Target="../media/image30828.png"/><Relationship Id="rId31760" Type="http://schemas.openxmlformats.org/officeDocument/2006/relationships/image" Target="../media/image30828.png"/><Relationship Id="rId31761" Type="http://schemas.openxmlformats.org/officeDocument/2006/relationships/image" Target="../media/image30828.png"/><Relationship Id="rId31765" Type="http://schemas.openxmlformats.org/officeDocument/2006/relationships/image" Target="../media/image30828.png"/><Relationship Id="rId31767" Type="http://schemas.openxmlformats.org/officeDocument/2006/relationships/image" Target="../media/image30828.png"/><Relationship Id="rId31769" Type="http://schemas.openxmlformats.org/officeDocument/2006/relationships/image" Target="../media/image30828.png"/><Relationship Id="rId31772" Type="http://schemas.openxmlformats.org/officeDocument/2006/relationships/image" Target="../media/image30828.png"/><Relationship Id="rId31773" Type="http://schemas.openxmlformats.org/officeDocument/2006/relationships/image" Target="../media/image30828.png"/><Relationship Id="rId31774" Type="http://schemas.openxmlformats.org/officeDocument/2006/relationships/image" Target="../media/image30828.png"/><Relationship Id="rId31775" Type="http://schemas.openxmlformats.org/officeDocument/2006/relationships/image" Target="../media/image30828.png"/><Relationship Id="rId31776" Type="http://schemas.openxmlformats.org/officeDocument/2006/relationships/image" Target="../media/image30828.png"/><Relationship Id="rId31779" Type="http://schemas.openxmlformats.org/officeDocument/2006/relationships/image" Target="../media/image30828.png"/><Relationship Id="rId31782" Type="http://schemas.openxmlformats.org/officeDocument/2006/relationships/image" Target="../media/image30828.png"/><Relationship Id="rId31783" Type="http://schemas.openxmlformats.org/officeDocument/2006/relationships/image" Target="../media/image30828.png"/><Relationship Id="rId31784" Type="http://schemas.openxmlformats.org/officeDocument/2006/relationships/image" Target="../media/image30828.png"/><Relationship Id="rId31799" Type="http://schemas.openxmlformats.org/officeDocument/2006/relationships/image" Target="../media/image31799.png"/><Relationship Id="rId31809" Type="http://schemas.openxmlformats.org/officeDocument/2006/relationships/image" Target="../media/image31809.png"/><Relationship Id="rId32209" Type="http://schemas.openxmlformats.org/officeDocument/2006/relationships/image" Target="../media/image32209.png"/><Relationship Id="rId32211" Type="http://schemas.openxmlformats.org/officeDocument/2006/relationships/image" Target="../media/image32211.png"/><Relationship Id="rId32213" Type="http://schemas.openxmlformats.org/officeDocument/2006/relationships/image" Target="../media/image32213.png"/><Relationship Id="rId32217" Type="http://schemas.openxmlformats.org/officeDocument/2006/relationships/image" Target="../media/image32217.png"/><Relationship Id="rId32218" Type="http://schemas.openxmlformats.org/officeDocument/2006/relationships/image" Target="../media/image32218.png"/><Relationship Id="rId32221" Type="http://schemas.openxmlformats.org/officeDocument/2006/relationships/image" Target="../media/image32221.png"/><Relationship Id="rId32224" Type="http://schemas.openxmlformats.org/officeDocument/2006/relationships/image" Target="../media/image32224.png"/><Relationship Id="rId32227" Type="http://schemas.openxmlformats.org/officeDocument/2006/relationships/image" Target="../media/image32227.png"/><Relationship Id="rId32229" Type="http://schemas.openxmlformats.org/officeDocument/2006/relationships/image" Target="../media/image32229.png"/><Relationship Id="rId32233" Type="http://schemas.openxmlformats.org/officeDocument/2006/relationships/image" Target="../media/image32233.png"/><Relationship Id="rId32235" Type="http://schemas.openxmlformats.org/officeDocument/2006/relationships/image" Target="../media/image32235.png"/><Relationship Id="rId32237" Type="http://schemas.openxmlformats.org/officeDocument/2006/relationships/image" Target="../media/image32237.png"/><Relationship Id="rId32239" Type="http://schemas.openxmlformats.org/officeDocument/2006/relationships/image" Target="../media/image32239.png"/><Relationship Id="rId32240" Type="http://schemas.openxmlformats.org/officeDocument/2006/relationships/image" Target="../media/image32240.png"/><Relationship Id="rId32241" Type="http://schemas.openxmlformats.org/officeDocument/2006/relationships/image" Target="../media/image32241.png"/><Relationship Id="rId32244" Type="http://schemas.openxmlformats.org/officeDocument/2006/relationships/image" Target="../media/image32244.png"/><Relationship Id="rId32247" Type="http://schemas.openxmlformats.org/officeDocument/2006/relationships/image" Target="../media/image32247.png"/><Relationship Id="rId32249" Type="http://schemas.openxmlformats.org/officeDocument/2006/relationships/image" Target="../media/image32249.png"/><Relationship Id="rId32255" Type="http://schemas.openxmlformats.org/officeDocument/2006/relationships/image" Target="../media/image32255.png"/><Relationship Id="rId32260" Type="http://schemas.openxmlformats.org/officeDocument/2006/relationships/image" Target="../media/image32260.png"/><Relationship Id="rId32263" Type="http://schemas.openxmlformats.org/officeDocument/2006/relationships/image" Target="../media/image32263.png"/><Relationship Id="rId32264" Type="http://schemas.openxmlformats.org/officeDocument/2006/relationships/image" Target="../media/image32264.png"/><Relationship Id="rId32266" Type="http://schemas.openxmlformats.org/officeDocument/2006/relationships/image" Target="../media/image32266.png"/><Relationship Id="rId32273" Type="http://schemas.openxmlformats.org/officeDocument/2006/relationships/image" Target="../media/image32273.png"/><Relationship Id="rId32277" Type="http://schemas.openxmlformats.org/officeDocument/2006/relationships/image" Target="../media/image32277.png"/><Relationship Id="rId32280" Type="http://schemas.openxmlformats.org/officeDocument/2006/relationships/image" Target="../media/image32280.png"/><Relationship Id="rId32282" Type="http://schemas.openxmlformats.org/officeDocument/2006/relationships/image" Target="../media/image32282.png"/><Relationship Id="rId32285" Type="http://schemas.openxmlformats.org/officeDocument/2006/relationships/image" Target="../media/image32285.png"/><Relationship Id="rId32286" Type="http://schemas.openxmlformats.org/officeDocument/2006/relationships/image" Target="../media/image32286.png"/><Relationship Id="rId32288" Type="http://schemas.openxmlformats.org/officeDocument/2006/relationships/image" Target="../media/image32288.png"/><Relationship Id="rId32294" Type="http://schemas.openxmlformats.org/officeDocument/2006/relationships/image" Target="../media/image32294.png"/><Relationship Id="rId32296" Type="http://schemas.openxmlformats.org/officeDocument/2006/relationships/image" Target="../media/image32296.png"/><Relationship Id="rId32299" Type="http://schemas.openxmlformats.org/officeDocument/2006/relationships/image" Target="../media/image32299.png"/><Relationship Id="rId32303" Type="http://schemas.openxmlformats.org/officeDocument/2006/relationships/image" Target="../media/image32303.png"/><Relationship Id="rId32306" Type="http://schemas.openxmlformats.org/officeDocument/2006/relationships/image" Target="../media/image32306.png"/><Relationship Id="rId32308" Type="http://schemas.openxmlformats.org/officeDocument/2006/relationships/image" Target="../media/image32308.png"/><Relationship Id="rId32310" Type="http://schemas.openxmlformats.org/officeDocument/2006/relationships/image" Target="../media/image32310.png"/><Relationship Id="rId32312" Type="http://schemas.openxmlformats.org/officeDocument/2006/relationships/image" Target="../media/image32312.png"/><Relationship Id="rId32317" Type="http://schemas.openxmlformats.org/officeDocument/2006/relationships/image" Target="../media/image32317.png"/><Relationship Id="rId32319" Type="http://schemas.openxmlformats.org/officeDocument/2006/relationships/image" Target="../media/image32319.png"/><Relationship Id="rId32324" Type="http://schemas.openxmlformats.org/officeDocument/2006/relationships/image" Target="../media/image32324.png"/><Relationship Id="rId32326" Type="http://schemas.openxmlformats.org/officeDocument/2006/relationships/image" Target="../media/image32326.png"/><Relationship Id="rId32327" Type="http://schemas.openxmlformats.org/officeDocument/2006/relationships/image" Target="../media/image32327.png"/><Relationship Id="rId32329" Type="http://schemas.openxmlformats.org/officeDocument/2006/relationships/image" Target="../media/image32329.png"/><Relationship Id="rId32334" Type="http://schemas.openxmlformats.org/officeDocument/2006/relationships/image" Target="../media/image32334.png"/><Relationship Id="rId32335" Type="http://schemas.openxmlformats.org/officeDocument/2006/relationships/image" Target="../media/image32335.png"/><Relationship Id="rId32336" Type="http://schemas.openxmlformats.org/officeDocument/2006/relationships/image" Target="../media/image32336.png"/><Relationship Id="rId32340" Type="http://schemas.openxmlformats.org/officeDocument/2006/relationships/image" Target="../media/image32340.png"/><Relationship Id="rId32345" Type="http://schemas.openxmlformats.org/officeDocument/2006/relationships/image" Target="../media/image32345.png"/><Relationship Id="rId32347" Type="http://schemas.openxmlformats.org/officeDocument/2006/relationships/image" Target="../media/image32347.png"/><Relationship Id="rId32349" Type="http://schemas.openxmlformats.org/officeDocument/2006/relationships/image" Target="../media/image32349.png"/><Relationship Id="rId32352" Type="http://schemas.openxmlformats.org/officeDocument/2006/relationships/image" Target="../media/image32352.png"/><Relationship Id="rId32355" Type="http://schemas.openxmlformats.org/officeDocument/2006/relationships/image" Target="../media/image32355.png"/><Relationship Id="rId32358" Type="http://schemas.openxmlformats.org/officeDocument/2006/relationships/image" Target="../media/image32358.png"/><Relationship Id="rId32359" Type="http://schemas.openxmlformats.org/officeDocument/2006/relationships/image" Target="../media/image32359.png"/><Relationship Id="rId32362" Type="http://schemas.openxmlformats.org/officeDocument/2006/relationships/image" Target="../media/image32362.png"/><Relationship Id="rId32364" Type="http://schemas.openxmlformats.org/officeDocument/2006/relationships/image" Target="../media/image32364.png"/><Relationship Id="rId32367" Type="http://schemas.openxmlformats.org/officeDocument/2006/relationships/image" Target="../media/image32367.png"/><Relationship Id="rId32368" Type="http://schemas.openxmlformats.org/officeDocument/2006/relationships/image" Target="../media/image32368.png"/><Relationship Id="rId32369" Type="http://schemas.openxmlformats.org/officeDocument/2006/relationships/image" Target="../media/image32369.png"/><Relationship Id="rId32375" Type="http://schemas.openxmlformats.org/officeDocument/2006/relationships/image" Target="../media/image32375.png"/><Relationship Id="rId32378" Type="http://schemas.openxmlformats.org/officeDocument/2006/relationships/image" Target="../media/image32378.png"/><Relationship Id="rId32382" Type="http://schemas.openxmlformats.org/officeDocument/2006/relationships/image" Target="../media/image32382.png"/><Relationship Id="rId32384" Type="http://schemas.openxmlformats.org/officeDocument/2006/relationships/image" Target="../media/image32384.png"/><Relationship Id="rId32389" Type="http://schemas.openxmlformats.org/officeDocument/2006/relationships/image" Target="../media/image32389.png"/><Relationship Id="rId32392" Type="http://schemas.openxmlformats.org/officeDocument/2006/relationships/image" Target="../media/image32392.png"/><Relationship Id="rId32394" Type="http://schemas.openxmlformats.org/officeDocument/2006/relationships/image" Target="../media/image32394.png"/><Relationship Id="rId32399" Type="http://schemas.openxmlformats.org/officeDocument/2006/relationships/image" Target="../media/image32399.png"/><Relationship Id="rId32401" Type="http://schemas.openxmlformats.org/officeDocument/2006/relationships/image" Target="../media/image32401.png"/><Relationship Id="rId32410" Type="http://schemas.openxmlformats.org/officeDocument/2006/relationships/image" Target="../media/image32410.png"/><Relationship Id="rId32414" Type="http://schemas.openxmlformats.org/officeDocument/2006/relationships/image" Target="../media/image32414.png"/><Relationship Id="rId32415" Type="http://schemas.openxmlformats.org/officeDocument/2006/relationships/image" Target="../media/image32415.png"/><Relationship Id="rId32417" Type="http://schemas.openxmlformats.org/officeDocument/2006/relationships/image" Target="../media/image32417.png"/><Relationship Id="rId32419" Type="http://schemas.openxmlformats.org/officeDocument/2006/relationships/image" Target="../media/image32419.png"/><Relationship Id="rId32421" Type="http://schemas.openxmlformats.org/officeDocument/2006/relationships/image" Target="../media/image32421.png"/><Relationship Id="rId32422" Type="http://schemas.openxmlformats.org/officeDocument/2006/relationships/image" Target="../media/image32422.png"/><Relationship Id="rId32424" Type="http://schemas.openxmlformats.org/officeDocument/2006/relationships/image" Target="../media/image32424.png"/><Relationship Id="rId32427" Type="http://schemas.openxmlformats.org/officeDocument/2006/relationships/image" Target="../media/image32427.png"/><Relationship Id="rId32428" Type="http://schemas.openxmlformats.org/officeDocument/2006/relationships/image" Target="../media/image32428.png"/><Relationship Id="rId32431" Type="http://schemas.openxmlformats.org/officeDocument/2006/relationships/image" Target="../media/image32431.png"/><Relationship Id="rId32433" Type="http://schemas.openxmlformats.org/officeDocument/2006/relationships/image" Target="../media/image32433.png"/><Relationship Id="rId32437" Type="http://schemas.openxmlformats.org/officeDocument/2006/relationships/image" Target="../media/image32437.png"/><Relationship Id="rId32440" Type="http://schemas.openxmlformats.org/officeDocument/2006/relationships/image" Target="../media/image32440.png"/><Relationship Id="rId32446" Type="http://schemas.openxmlformats.org/officeDocument/2006/relationships/image" Target="../media/image32446.png"/><Relationship Id="rId32447" Type="http://schemas.openxmlformats.org/officeDocument/2006/relationships/image" Target="../media/image32447.png"/><Relationship Id="rId32449" Type="http://schemas.openxmlformats.org/officeDocument/2006/relationships/image" Target="../media/image32449.png"/><Relationship Id="rId32453" Type="http://schemas.openxmlformats.org/officeDocument/2006/relationships/image" Target="../media/image32453.png"/><Relationship Id="rId32454" Type="http://schemas.openxmlformats.org/officeDocument/2006/relationships/image" Target="../media/image32454.png"/><Relationship Id="rId32459" Type="http://schemas.openxmlformats.org/officeDocument/2006/relationships/image" Target="../media/image32459.png"/><Relationship Id="rId32461" Type="http://schemas.openxmlformats.org/officeDocument/2006/relationships/image" Target="../media/image32461.png"/><Relationship Id="rId32465" Type="http://schemas.openxmlformats.org/officeDocument/2006/relationships/image" Target="../media/image32465.png"/><Relationship Id="rId32469" Type="http://schemas.openxmlformats.org/officeDocument/2006/relationships/image" Target="../media/image32469.png"/><Relationship Id="rId32472" Type="http://schemas.openxmlformats.org/officeDocument/2006/relationships/image" Target="../media/image32472.png"/><Relationship Id="rId32475" Type="http://schemas.openxmlformats.org/officeDocument/2006/relationships/image" Target="../media/image32475.png"/><Relationship Id="rId32482" Type="http://schemas.openxmlformats.org/officeDocument/2006/relationships/image" Target="../media/image32482.png"/><Relationship Id="rId32485" Type="http://schemas.openxmlformats.org/officeDocument/2006/relationships/image" Target="../media/image32485.png"/><Relationship Id="rId32487" Type="http://schemas.openxmlformats.org/officeDocument/2006/relationships/image" Target="../media/image32487.png"/><Relationship Id="rId32491" Type="http://schemas.openxmlformats.org/officeDocument/2006/relationships/image" Target="../media/image32491.png"/><Relationship Id="rId32493" Type="http://schemas.openxmlformats.org/officeDocument/2006/relationships/image" Target="../media/image32493.png"/><Relationship Id="rId32496" Type="http://schemas.openxmlformats.org/officeDocument/2006/relationships/image" Target="../media/image32496.png"/><Relationship Id="rId32498" Type="http://schemas.openxmlformats.org/officeDocument/2006/relationships/image" Target="../media/image32498.png"/><Relationship Id="rId32500" Type="http://schemas.openxmlformats.org/officeDocument/2006/relationships/image" Target="../media/image32500.png"/><Relationship Id="rId32505" Type="http://schemas.openxmlformats.org/officeDocument/2006/relationships/image" Target="../media/image32505.png"/><Relationship Id="rId32512" Type="http://schemas.openxmlformats.org/officeDocument/2006/relationships/image" Target="../media/image32512.png"/><Relationship Id="rId32514" Type="http://schemas.openxmlformats.org/officeDocument/2006/relationships/image" Target="../media/image32514.png"/><Relationship Id="rId32517" Type="http://schemas.openxmlformats.org/officeDocument/2006/relationships/image" Target="../media/image32517.png"/><Relationship Id="rId32519" Type="http://schemas.openxmlformats.org/officeDocument/2006/relationships/image" Target="../media/image32519.png"/><Relationship Id="rId32522" Type="http://schemas.openxmlformats.org/officeDocument/2006/relationships/image" Target="../media/image32522.png"/><Relationship Id="rId32523" Type="http://schemas.openxmlformats.org/officeDocument/2006/relationships/image" Target="../media/image32523.png"/><Relationship Id="rId32524" Type="http://schemas.openxmlformats.org/officeDocument/2006/relationships/image" Target="../media/image32524.png"/><Relationship Id="rId32526" Type="http://schemas.openxmlformats.org/officeDocument/2006/relationships/image" Target="../media/image32526.png"/><Relationship Id="rId32528" Type="http://schemas.openxmlformats.org/officeDocument/2006/relationships/image" Target="../media/image32528.png"/><Relationship Id="rId32532" Type="http://schemas.openxmlformats.org/officeDocument/2006/relationships/image" Target="../media/image32532.png"/><Relationship Id="rId32536" Type="http://schemas.openxmlformats.org/officeDocument/2006/relationships/image" Target="../media/image32536.png"/><Relationship Id="rId32538" Type="http://schemas.openxmlformats.org/officeDocument/2006/relationships/image" Target="../media/image32538.png"/><Relationship Id="rId32539" Type="http://schemas.openxmlformats.org/officeDocument/2006/relationships/image" Target="../media/image32539.png"/><Relationship Id="rId32543" Type="http://schemas.openxmlformats.org/officeDocument/2006/relationships/image" Target="../media/image32543.png"/><Relationship Id="rId32544" Type="http://schemas.openxmlformats.org/officeDocument/2006/relationships/image" Target="../media/image32544.png"/><Relationship Id="rId32547" Type="http://schemas.openxmlformats.org/officeDocument/2006/relationships/image" Target="../media/image32547.png"/><Relationship Id="rId32549" Type="http://schemas.openxmlformats.org/officeDocument/2006/relationships/image" Target="../media/image32549.png"/><Relationship Id="rId32550" Type="http://schemas.openxmlformats.org/officeDocument/2006/relationships/image" Target="../media/image32550.png"/><Relationship Id="rId32554" Type="http://schemas.openxmlformats.org/officeDocument/2006/relationships/image" Target="../media/image32554.png"/><Relationship Id="rId32556" Type="http://schemas.openxmlformats.org/officeDocument/2006/relationships/image" Target="../media/image32556.png"/><Relationship Id="rId32558" Type="http://schemas.openxmlformats.org/officeDocument/2006/relationships/image" Target="../media/image32558.png"/><Relationship Id="rId32567" Type="http://schemas.openxmlformats.org/officeDocument/2006/relationships/image" Target="../media/image32567.png"/><Relationship Id="rId32572" Type="http://schemas.openxmlformats.org/officeDocument/2006/relationships/image" Target="../media/image32572.png"/><Relationship Id="rId32574" Type="http://schemas.openxmlformats.org/officeDocument/2006/relationships/image" Target="../media/image32574.png"/><Relationship Id="rId32577" Type="http://schemas.openxmlformats.org/officeDocument/2006/relationships/image" Target="../media/image32577.png"/><Relationship Id="rId32579" Type="http://schemas.openxmlformats.org/officeDocument/2006/relationships/image" Target="../media/image32579.png"/><Relationship Id="rId32581" Type="http://schemas.openxmlformats.org/officeDocument/2006/relationships/image" Target="../media/image32581.png"/><Relationship Id="rId32582" Type="http://schemas.openxmlformats.org/officeDocument/2006/relationships/image" Target="../media/image32582.png"/><Relationship Id="rId32583" Type="http://schemas.openxmlformats.org/officeDocument/2006/relationships/image" Target="../media/image32583.png"/><Relationship Id="rId32586" Type="http://schemas.openxmlformats.org/officeDocument/2006/relationships/image" Target="../media/image32586.png"/><Relationship Id="rId32591" Type="http://schemas.openxmlformats.org/officeDocument/2006/relationships/image" Target="../media/image32591.png"/><Relationship Id="rId32595" Type="http://schemas.openxmlformats.org/officeDocument/2006/relationships/image" Target="../media/image32595.png"/><Relationship Id="rId32597" Type="http://schemas.openxmlformats.org/officeDocument/2006/relationships/image" Target="../media/image32597.png"/><Relationship Id="rId32600" Type="http://schemas.openxmlformats.org/officeDocument/2006/relationships/image" Target="../media/image32600.png"/><Relationship Id="rId32602" Type="http://schemas.openxmlformats.org/officeDocument/2006/relationships/image" Target="../media/image32602.png"/><Relationship Id="rId32604" Type="http://schemas.openxmlformats.org/officeDocument/2006/relationships/image" Target="../media/image32604.png"/><Relationship Id="rId32611" Type="http://schemas.openxmlformats.org/officeDocument/2006/relationships/image" Target="../media/image32611.png"/><Relationship Id="rId32613" Type="http://schemas.openxmlformats.org/officeDocument/2006/relationships/image" Target="../media/image32613.png"/><Relationship Id="rId32617" Type="http://schemas.openxmlformats.org/officeDocument/2006/relationships/image" Target="../media/image32617.png"/><Relationship Id="rId32620" Type="http://schemas.openxmlformats.org/officeDocument/2006/relationships/image" Target="../media/image32620.png"/><Relationship Id="rId32622" Type="http://schemas.openxmlformats.org/officeDocument/2006/relationships/image" Target="../media/image32622.png"/><Relationship Id="rId32624" Type="http://schemas.openxmlformats.org/officeDocument/2006/relationships/image" Target="../media/image32624.png"/><Relationship Id="rId32627" Type="http://schemas.openxmlformats.org/officeDocument/2006/relationships/image" Target="../media/image32627.png"/><Relationship Id="rId32628" Type="http://schemas.openxmlformats.org/officeDocument/2006/relationships/image" Target="../media/image32628.png"/><Relationship Id="rId32630" Type="http://schemas.openxmlformats.org/officeDocument/2006/relationships/image" Target="../media/image32630.png"/><Relationship Id="rId32632" Type="http://schemas.openxmlformats.org/officeDocument/2006/relationships/image" Target="../media/image32632.png"/><Relationship Id="rId32634" Type="http://schemas.openxmlformats.org/officeDocument/2006/relationships/image" Target="../media/image32634.png"/><Relationship Id="rId32636" Type="http://schemas.openxmlformats.org/officeDocument/2006/relationships/image" Target="../media/image32636.png"/><Relationship Id="rId32638" Type="http://schemas.openxmlformats.org/officeDocument/2006/relationships/image" Target="../media/image32638.png"/><Relationship Id="rId32641" Type="http://schemas.openxmlformats.org/officeDocument/2006/relationships/image" Target="../media/image32641.png"/><Relationship Id="rId32646" Type="http://schemas.openxmlformats.org/officeDocument/2006/relationships/image" Target="../media/image32646.png"/><Relationship Id="rId32648" Type="http://schemas.openxmlformats.org/officeDocument/2006/relationships/image" Target="../media/image32648.png"/><Relationship Id="rId32650" Type="http://schemas.openxmlformats.org/officeDocument/2006/relationships/image" Target="../media/image32650.png"/><Relationship Id="rId32652" Type="http://schemas.openxmlformats.org/officeDocument/2006/relationships/image" Target="../media/image32652.png"/><Relationship Id="rId32654" Type="http://schemas.openxmlformats.org/officeDocument/2006/relationships/image" Target="../media/image32654.png"/><Relationship Id="rId32656" Type="http://schemas.openxmlformats.org/officeDocument/2006/relationships/image" Target="../media/image32656.png"/><Relationship Id="rId32658" Type="http://schemas.openxmlformats.org/officeDocument/2006/relationships/image" Target="../media/image32658.png"/><Relationship Id="rId32659" Type="http://schemas.openxmlformats.org/officeDocument/2006/relationships/image" Target="../media/image32659.png"/><Relationship Id="rId32662" Type="http://schemas.openxmlformats.org/officeDocument/2006/relationships/image" Target="../media/image32662.png"/><Relationship Id="rId32665" Type="http://schemas.openxmlformats.org/officeDocument/2006/relationships/image" Target="../media/image32665.png"/><Relationship Id="rId32666" Type="http://schemas.openxmlformats.org/officeDocument/2006/relationships/image" Target="../media/image32666.png"/><Relationship Id="rId32669" Type="http://schemas.openxmlformats.org/officeDocument/2006/relationships/image" Target="../media/image32669.png"/><Relationship Id="rId32671" Type="http://schemas.openxmlformats.org/officeDocument/2006/relationships/image" Target="../media/image32671.png"/><Relationship Id="rId32674" Type="http://schemas.openxmlformats.org/officeDocument/2006/relationships/image" Target="../media/image32674.png"/><Relationship Id="rId32675" Type="http://schemas.openxmlformats.org/officeDocument/2006/relationships/image" Target="../media/image32675.png"/><Relationship Id="rId32676" Type="http://schemas.openxmlformats.org/officeDocument/2006/relationships/image" Target="../media/image32676.png"/><Relationship Id="rId32679" Type="http://schemas.openxmlformats.org/officeDocument/2006/relationships/image" Target="../media/image32679.png"/><Relationship Id="rId32681" Type="http://schemas.openxmlformats.org/officeDocument/2006/relationships/image" Target="../media/image32681.png"/><Relationship Id="rId32683" Type="http://schemas.openxmlformats.org/officeDocument/2006/relationships/image" Target="../media/image32683.png"/><Relationship Id="rId32686" Type="http://schemas.openxmlformats.org/officeDocument/2006/relationships/image" Target="../media/image32686.png"/><Relationship Id="rId32689" Type="http://schemas.openxmlformats.org/officeDocument/2006/relationships/image" Target="../media/image32689.png"/><Relationship Id="rId32696" Type="http://schemas.openxmlformats.org/officeDocument/2006/relationships/image" Target="../media/image32696.png"/><Relationship Id="rId32699" Type="http://schemas.openxmlformats.org/officeDocument/2006/relationships/image" Target="../media/image32699.png"/><Relationship Id="rId32704" Type="http://schemas.openxmlformats.org/officeDocument/2006/relationships/image" Target="../media/image32704.png"/><Relationship Id="rId32710" Type="http://schemas.openxmlformats.org/officeDocument/2006/relationships/image" Target="../media/image32710.png"/><Relationship Id="rId32712" Type="http://schemas.openxmlformats.org/officeDocument/2006/relationships/image" Target="../media/image32712.png"/><Relationship Id="rId32715" Type="http://schemas.openxmlformats.org/officeDocument/2006/relationships/image" Target="../media/image32715.png"/><Relationship Id="rId32716" Type="http://schemas.openxmlformats.org/officeDocument/2006/relationships/image" Target="../media/image32716.png"/><Relationship Id="rId32718" Type="http://schemas.openxmlformats.org/officeDocument/2006/relationships/image" Target="../media/image32718.png"/><Relationship Id="rId32719" Type="http://schemas.openxmlformats.org/officeDocument/2006/relationships/image" Target="../media/image32719.png"/><Relationship Id="rId32723" Type="http://schemas.openxmlformats.org/officeDocument/2006/relationships/image" Target="../media/image32723.png"/><Relationship Id="rId32725" Type="http://schemas.openxmlformats.org/officeDocument/2006/relationships/image" Target="../media/image32725.png"/><Relationship Id="rId32731" Type="http://schemas.openxmlformats.org/officeDocument/2006/relationships/image" Target="../media/image32731.png"/><Relationship Id="rId32733" Type="http://schemas.openxmlformats.org/officeDocument/2006/relationships/image" Target="../media/image32733.png"/><Relationship Id="rId32736" Type="http://schemas.openxmlformats.org/officeDocument/2006/relationships/image" Target="../media/image32736.png"/><Relationship Id="rId32738" Type="http://schemas.openxmlformats.org/officeDocument/2006/relationships/image" Target="../media/image32738.png"/><Relationship Id="rId32739" Type="http://schemas.openxmlformats.org/officeDocument/2006/relationships/image" Target="../media/image32739.png"/><Relationship Id="rId32741" Type="http://schemas.openxmlformats.org/officeDocument/2006/relationships/image" Target="../media/image32741.png"/><Relationship Id="rId32744" Type="http://schemas.openxmlformats.org/officeDocument/2006/relationships/image" Target="../media/image32744.png"/><Relationship Id="rId32746" Type="http://schemas.openxmlformats.org/officeDocument/2006/relationships/image" Target="../media/image32746.png"/><Relationship Id="rId32749" Type="http://schemas.openxmlformats.org/officeDocument/2006/relationships/image" Target="../media/image32749.png"/><Relationship Id="rId32751" Type="http://schemas.openxmlformats.org/officeDocument/2006/relationships/image" Target="../media/image32751.png"/><Relationship Id="rId32758" Type="http://schemas.openxmlformats.org/officeDocument/2006/relationships/image" Target="../media/image32758.png"/><Relationship Id="rId32760" Type="http://schemas.openxmlformats.org/officeDocument/2006/relationships/image" Target="../media/image32760.png"/><Relationship Id="rId32762" Type="http://schemas.openxmlformats.org/officeDocument/2006/relationships/image" Target="../media/image32762.png"/><Relationship Id="rId32765" Type="http://schemas.openxmlformats.org/officeDocument/2006/relationships/image" Target="../media/image32765.png"/><Relationship Id="rId32768" Type="http://schemas.openxmlformats.org/officeDocument/2006/relationships/image" Target="../media/image32768.png"/><Relationship Id="rId32770" Type="http://schemas.openxmlformats.org/officeDocument/2006/relationships/image" Target="../media/image32770.png"/><Relationship Id="rId32776" Type="http://schemas.openxmlformats.org/officeDocument/2006/relationships/image" Target="../media/image32776.png"/><Relationship Id="rId32778" Type="http://schemas.openxmlformats.org/officeDocument/2006/relationships/image" Target="../media/image32778.png"/><Relationship Id="rId32780" Type="http://schemas.openxmlformats.org/officeDocument/2006/relationships/image" Target="../media/image32780.png"/><Relationship Id="rId32783" Type="http://schemas.openxmlformats.org/officeDocument/2006/relationships/image" Target="../media/image32783.png"/><Relationship Id="rId32787" Type="http://schemas.openxmlformats.org/officeDocument/2006/relationships/image" Target="../media/image32787.png"/><Relationship Id="rId32790" Type="http://schemas.openxmlformats.org/officeDocument/2006/relationships/image" Target="../media/image32790.png"/><Relationship Id="rId32793" Type="http://schemas.openxmlformats.org/officeDocument/2006/relationships/image" Target="../media/image32793.png"/><Relationship Id="rId32796" Type="http://schemas.openxmlformats.org/officeDocument/2006/relationships/image" Target="../media/image32796.png"/><Relationship Id="rId32800" Type="http://schemas.openxmlformats.org/officeDocument/2006/relationships/image" Target="../media/image32800.png"/><Relationship Id="rId32802" Type="http://schemas.openxmlformats.org/officeDocument/2006/relationships/image" Target="../media/image32802.png"/><Relationship Id="rId32805" Type="http://schemas.openxmlformats.org/officeDocument/2006/relationships/image" Target="../media/image32805.png"/><Relationship Id="rId32807" Type="http://schemas.openxmlformats.org/officeDocument/2006/relationships/image" Target="../media/image32807.png"/><Relationship Id="rId32808" Type="http://schemas.openxmlformats.org/officeDocument/2006/relationships/image" Target="../media/image32808.png"/><Relationship Id="rId32810" Type="http://schemas.openxmlformats.org/officeDocument/2006/relationships/image" Target="../media/image32810.png"/><Relationship Id="rId32813" Type="http://schemas.openxmlformats.org/officeDocument/2006/relationships/image" Target="../media/image32813.png"/><Relationship Id="rId32814" Type="http://schemas.openxmlformats.org/officeDocument/2006/relationships/image" Target="../media/image32814.png"/><Relationship Id="rId32816" Type="http://schemas.openxmlformats.org/officeDocument/2006/relationships/image" Target="../media/image32816.png"/><Relationship Id="rId32823" Type="http://schemas.openxmlformats.org/officeDocument/2006/relationships/image" Target="../media/image32823.png"/><Relationship Id="rId32825" Type="http://schemas.openxmlformats.org/officeDocument/2006/relationships/image" Target="../media/image32825.png"/><Relationship Id="rId32826" Type="http://schemas.openxmlformats.org/officeDocument/2006/relationships/image" Target="../media/image32826.png"/><Relationship Id="rId32829" Type="http://schemas.openxmlformats.org/officeDocument/2006/relationships/image" Target="../media/image32829.png"/><Relationship Id="rId32831" Type="http://schemas.openxmlformats.org/officeDocument/2006/relationships/image" Target="../media/image32831.png"/><Relationship Id="rId32833" Type="http://schemas.openxmlformats.org/officeDocument/2006/relationships/image" Target="../media/image32833.png"/><Relationship Id="rId32836" Type="http://schemas.openxmlformats.org/officeDocument/2006/relationships/image" Target="../media/image32836.png"/><Relationship Id="rId32838" Type="http://schemas.openxmlformats.org/officeDocument/2006/relationships/image" Target="../media/image32838.png"/><Relationship Id="rId32840" Type="http://schemas.openxmlformats.org/officeDocument/2006/relationships/image" Target="../media/image32840.png"/><Relationship Id="rId32842" Type="http://schemas.openxmlformats.org/officeDocument/2006/relationships/image" Target="../media/image32842.png"/><Relationship Id="rId32844" Type="http://schemas.openxmlformats.org/officeDocument/2006/relationships/image" Target="../media/image32844.png"/><Relationship Id="rId32845" Type="http://schemas.openxmlformats.org/officeDocument/2006/relationships/image" Target="../media/image32845.png"/><Relationship Id="rId32851" Type="http://schemas.openxmlformats.org/officeDocument/2006/relationships/image" Target="../media/image32851.png"/><Relationship Id="rId32852" Type="http://schemas.openxmlformats.org/officeDocument/2006/relationships/image" Target="../media/image32852.png"/><Relationship Id="rId32854" Type="http://schemas.openxmlformats.org/officeDocument/2006/relationships/image" Target="../media/image32854.png"/><Relationship Id="rId32856" Type="http://schemas.openxmlformats.org/officeDocument/2006/relationships/image" Target="../media/image32856.png"/><Relationship Id="rId32858" Type="http://schemas.openxmlformats.org/officeDocument/2006/relationships/image" Target="../media/image32858.png"/><Relationship Id="rId32862" Type="http://schemas.openxmlformats.org/officeDocument/2006/relationships/image" Target="../media/image32862.png"/><Relationship Id="rId32863" Type="http://schemas.openxmlformats.org/officeDocument/2006/relationships/image" Target="../media/image32863.png"/><Relationship Id="rId32868" Type="http://schemas.openxmlformats.org/officeDocument/2006/relationships/image" Target="../media/image32868.png"/><Relationship Id="rId32870" Type="http://schemas.openxmlformats.org/officeDocument/2006/relationships/image" Target="../media/image32870.png"/><Relationship Id="rId32874" Type="http://schemas.openxmlformats.org/officeDocument/2006/relationships/image" Target="../media/image32874.png"/><Relationship Id="rId32879" Type="http://schemas.openxmlformats.org/officeDocument/2006/relationships/image" Target="../media/image32879.png"/><Relationship Id="rId32881" Type="http://schemas.openxmlformats.org/officeDocument/2006/relationships/image" Target="../media/image32881.png"/><Relationship Id="rId32883" Type="http://schemas.openxmlformats.org/officeDocument/2006/relationships/image" Target="../media/image32883.png"/><Relationship Id="rId32885" Type="http://schemas.openxmlformats.org/officeDocument/2006/relationships/image" Target="../media/image32885.png"/><Relationship Id="rId32887" Type="http://schemas.openxmlformats.org/officeDocument/2006/relationships/image" Target="../media/image32887.png"/><Relationship Id="rId32889" Type="http://schemas.openxmlformats.org/officeDocument/2006/relationships/image" Target="../media/image32889.png"/><Relationship Id="rId32892" Type="http://schemas.openxmlformats.org/officeDocument/2006/relationships/image" Target="../media/image32892.png"/><Relationship Id="rId32894" Type="http://schemas.openxmlformats.org/officeDocument/2006/relationships/image" Target="../media/image32894.png"/><Relationship Id="rId32897" Type="http://schemas.openxmlformats.org/officeDocument/2006/relationships/image" Target="../media/image32897.png"/><Relationship Id="rId32899" Type="http://schemas.openxmlformats.org/officeDocument/2006/relationships/image" Target="../media/image32899.png"/><Relationship Id="rId32903" Type="http://schemas.openxmlformats.org/officeDocument/2006/relationships/image" Target="../media/image32903.png"/><Relationship Id="rId32907" Type="http://schemas.openxmlformats.org/officeDocument/2006/relationships/image" Target="../media/image32907.png"/><Relationship Id="rId32910" Type="http://schemas.openxmlformats.org/officeDocument/2006/relationships/image" Target="../media/image32910.png"/><Relationship Id="rId32912" Type="http://schemas.openxmlformats.org/officeDocument/2006/relationships/image" Target="../media/image32912.png"/><Relationship Id="rId32914" Type="http://schemas.openxmlformats.org/officeDocument/2006/relationships/image" Target="../media/image32914.png"/><Relationship Id="rId32919" Type="http://schemas.openxmlformats.org/officeDocument/2006/relationships/image" Target="../media/image32919.png"/><Relationship Id="rId32922" Type="http://schemas.openxmlformats.org/officeDocument/2006/relationships/image" Target="../media/image32922.png"/><Relationship Id="rId32925" Type="http://schemas.openxmlformats.org/officeDocument/2006/relationships/image" Target="../media/image32925.png"/><Relationship Id="rId32926" Type="http://schemas.openxmlformats.org/officeDocument/2006/relationships/image" Target="../media/image32926.png"/><Relationship Id="rId32928" Type="http://schemas.openxmlformats.org/officeDocument/2006/relationships/image" Target="../media/image32928.png"/><Relationship Id="rId32933" Type="http://schemas.openxmlformats.org/officeDocument/2006/relationships/image" Target="../media/image32933.png"/><Relationship Id="rId32937" Type="http://schemas.openxmlformats.org/officeDocument/2006/relationships/image" Target="../media/image32937.png"/><Relationship Id="rId32940" Type="http://schemas.openxmlformats.org/officeDocument/2006/relationships/image" Target="../media/image32940.png"/><Relationship Id="rId32942" Type="http://schemas.openxmlformats.org/officeDocument/2006/relationships/image" Target="../media/image32942.png"/><Relationship Id="rId32947" Type="http://schemas.openxmlformats.org/officeDocument/2006/relationships/image" Target="../media/image32947.png"/><Relationship Id="rId32950" Type="http://schemas.openxmlformats.org/officeDocument/2006/relationships/image" Target="../media/image32950.png"/><Relationship Id="rId32955" Type="http://schemas.openxmlformats.org/officeDocument/2006/relationships/image" Target="../media/image32955.png"/><Relationship Id="rId32957" Type="http://schemas.openxmlformats.org/officeDocument/2006/relationships/image" Target="../media/image32957.png"/><Relationship Id="rId32959" Type="http://schemas.openxmlformats.org/officeDocument/2006/relationships/image" Target="../media/image32959.png"/><Relationship Id="rId32961" Type="http://schemas.openxmlformats.org/officeDocument/2006/relationships/image" Target="../media/image32961.png"/><Relationship Id="rId32963" Type="http://schemas.openxmlformats.org/officeDocument/2006/relationships/image" Target="../media/image32963.png"/><Relationship Id="rId32969" Type="http://schemas.openxmlformats.org/officeDocument/2006/relationships/image" Target="../media/image32969.png"/><Relationship Id="rId32971" Type="http://schemas.openxmlformats.org/officeDocument/2006/relationships/image" Target="../media/image32971.png"/><Relationship Id="rId32973" Type="http://schemas.openxmlformats.org/officeDocument/2006/relationships/image" Target="../media/image32973.png"/><Relationship Id="rId32977" Type="http://schemas.openxmlformats.org/officeDocument/2006/relationships/image" Target="../media/image32977.png"/><Relationship Id="rId32983" Type="http://schemas.openxmlformats.org/officeDocument/2006/relationships/image" Target="../media/image32983.png"/><Relationship Id="rId32985" Type="http://schemas.openxmlformats.org/officeDocument/2006/relationships/image" Target="../media/image32985.png"/><Relationship Id="rId32989" Type="http://schemas.openxmlformats.org/officeDocument/2006/relationships/image" Target="../media/image32989.png"/><Relationship Id="rId33000" Type="http://schemas.openxmlformats.org/officeDocument/2006/relationships/image" Target="../media/image33000.png"/><Relationship Id="rId33002" Type="http://schemas.openxmlformats.org/officeDocument/2006/relationships/image" Target="../media/image33002.png"/><Relationship Id="rId33005" Type="http://schemas.openxmlformats.org/officeDocument/2006/relationships/image" Target="../media/image33005.png"/><Relationship Id="rId33007" Type="http://schemas.openxmlformats.org/officeDocument/2006/relationships/image" Target="../media/image33007.png"/><Relationship Id="rId33010" Type="http://schemas.openxmlformats.org/officeDocument/2006/relationships/image" Target="../media/image33010.png"/><Relationship Id="rId33012" Type="http://schemas.openxmlformats.org/officeDocument/2006/relationships/image" Target="../media/image33012.png"/><Relationship Id="rId33014" Type="http://schemas.openxmlformats.org/officeDocument/2006/relationships/image" Target="../media/image33014.png"/><Relationship Id="rId33016" Type="http://schemas.openxmlformats.org/officeDocument/2006/relationships/image" Target="../media/image33016.png"/><Relationship Id="rId33021" Type="http://schemas.openxmlformats.org/officeDocument/2006/relationships/image" Target="../media/image33021.png"/><Relationship Id="rId33022" Type="http://schemas.openxmlformats.org/officeDocument/2006/relationships/image" Target="../media/image33022.png"/><Relationship Id="rId33025" Type="http://schemas.openxmlformats.org/officeDocument/2006/relationships/image" Target="../media/image33025.png"/><Relationship Id="rId33030" Type="http://schemas.openxmlformats.org/officeDocument/2006/relationships/image" Target="../media/image33030.png"/><Relationship Id="rId33034" Type="http://schemas.openxmlformats.org/officeDocument/2006/relationships/image" Target="../media/image33034.png"/><Relationship Id="rId33036" Type="http://schemas.openxmlformats.org/officeDocument/2006/relationships/image" Target="../media/image33036.png"/><Relationship Id="rId33040" Type="http://schemas.openxmlformats.org/officeDocument/2006/relationships/image" Target="../media/image33040.png"/><Relationship Id="rId33043" Type="http://schemas.openxmlformats.org/officeDocument/2006/relationships/image" Target="../media/image33043.png"/><Relationship Id="rId33045" Type="http://schemas.openxmlformats.org/officeDocument/2006/relationships/image" Target="../media/image33045.png"/><Relationship Id="rId33048" Type="http://schemas.openxmlformats.org/officeDocument/2006/relationships/image" Target="../media/image33048.png"/><Relationship Id="rId33050" Type="http://schemas.openxmlformats.org/officeDocument/2006/relationships/image" Target="../media/image33050.png"/><Relationship Id="rId33052" Type="http://schemas.openxmlformats.org/officeDocument/2006/relationships/image" Target="../media/image33052.png"/><Relationship Id="rId33054" Type="http://schemas.openxmlformats.org/officeDocument/2006/relationships/image" Target="../media/image33054.png"/><Relationship Id="rId33060" Type="http://schemas.openxmlformats.org/officeDocument/2006/relationships/image" Target="../media/image33060.png"/><Relationship Id="rId33064" Type="http://schemas.openxmlformats.org/officeDocument/2006/relationships/image" Target="../media/image33064.png"/><Relationship Id="rId33065" Type="http://schemas.openxmlformats.org/officeDocument/2006/relationships/image" Target="../media/image33065.png"/><Relationship Id="rId33067" Type="http://schemas.openxmlformats.org/officeDocument/2006/relationships/image" Target="../media/image33067.png"/><Relationship Id="rId33069" Type="http://schemas.openxmlformats.org/officeDocument/2006/relationships/image" Target="../media/image33069.png"/><Relationship Id="rId33071" Type="http://schemas.openxmlformats.org/officeDocument/2006/relationships/image" Target="../media/image33071.png"/><Relationship Id="rId33073" Type="http://schemas.openxmlformats.org/officeDocument/2006/relationships/image" Target="../media/image33073.png"/><Relationship Id="rId33079" Type="http://schemas.openxmlformats.org/officeDocument/2006/relationships/image" Target="../media/image33079.png"/><Relationship Id="rId33083" Type="http://schemas.openxmlformats.org/officeDocument/2006/relationships/image" Target="../media/image33083.png"/><Relationship Id="rId33087" Type="http://schemas.openxmlformats.org/officeDocument/2006/relationships/image" Target="../media/image33087.png"/><Relationship Id="rId33089" Type="http://schemas.openxmlformats.org/officeDocument/2006/relationships/image" Target="../media/image33089.png"/><Relationship Id="rId33090" Type="http://schemas.openxmlformats.org/officeDocument/2006/relationships/image" Target="../media/image33090.png"/><Relationship Id="rId33092" Type="http://schemas.openxmlformats.org/officeDocument/2006/relationships/image" Target="../media/image33092.png"/><Relationship Id="rId33093" Type="http://schemas.openxmlformats.org/officeDocument/2006/relationships/image" Target="../media/image33093.png"/><Relationship Id="rId33096" Type="http://schemas.openxmlformats.org/officeDocument/2006/relationships/image" Target="../media/image33096.png"/><Relationship Id="rId33104" Type="http://schemas.openxmlformats.org/officeDocument/2006/relationships/image" Target="../media/image33104.png"/><Relationship Id="rId33105" Type="http://schemas.openxmlformats.org/officeDocument/2006/relationships/image" Target="../media/image33105.png"/><Relationship Id="rId33107" Type="http://schemas.openxmlformats.org/officeDocument/2006/relationships/image" Target="../media/image33107.png"/><Relationship Id="rId33109" Type="http://schemas.openxmlformats.org/officeDocument/2006/relationships/image" Target="../media/image33109.png"/><Relationship Id="rId33111" Type="http://schemas.openxmlformats.org/officeDocument/2006/relationships/image" Target="../media/image33111.png"/><Relationship Id="rId33114" Type="http://schemas.openxmlformats.org/officeDocument/2006/relationships/image" Target="../media/image33114.png"/><Relationship Id="rId33118" Type="http://schemas.openxmlformats.org/officeDocument/2006/relationships/image" Target="../media/image33118.png"/><Relationship Id="rId33123" Type="http://schemas.openxmlformats.org/officeDocument/2006/relationships/image" Target="../media/image33123.png"/><Relationship Id="rId33126" Type="http://schemas.openxmlformats.org/officeDocument/2006/relationships/image" Target="../media/image33126.png"/><Relationship Id="rId33130" Type="http://schemas.openxmlformats.org/officeDocument/2006/relationships/image" Target="../media/image33130.png"/><Relationship Id="rId33133" Type="http://schemas.openxmlformats.org/officeDocument/2006/relationships/image" Target="../media/image33133.png"/><Relationship Id="rId33135" Type="http://schemas.openxmlformats.org/officeDocument/2006/relationships/image" Target="../media/image33135.png"/><Relationship Id="rId33138" Type="http://schemas.openxmlformats.org/officeDocument/2006/relationships/image" Target="../media/image33138.png"/><Relationship Id="rId33140" Type="http://schemas.openxmlformats.org/officeDocument/2006/relationships/image" Target="../media/image33140.png"/><Relationship Id="rId33142" Type="http://schemas.openxmlformats.org/officeDocument/2006/relationships/image" Target="../media/image33142.png"/><Relationship Id="rId33144" Type="http://schemas.openxmlformats.org/officeDocument/2006/relationships/image" Target="../media/image33144.png"/><Relationship Id="rId33150" Type="http://schemas.openxmlformats.org/officeDocument/2006/relationships/image" Target="../media/image33150.png"/><Relationship Id="rId33154" Type="http://schemas.openxmlformats.org/officeDocument/2006/relationships/image" Target="../media/image33154.png"/><Relationship Id="rId33155" Type="http://schemas.openxmlformats.org/officeDocument/2006/relationships/image" Target="../media/image33155.png"/><Relationship Id="rId33158" Type="http://schemas.openxmlformats.org/officeDocument/2006/relationships/image" Target="../media/image33158.png"/><Relationship Id="rId33161" Type="http://schemas.openxmlformats.org/officeDocument/2006/relationships/image" Target="../media/image33161.png"/><Relationship Id="rId33167" Type="http://schemas.openxmlformats.org/officeDocument/2006/relationships/image" Target="../media/image33167.png"/><Relationship Id="rId33169" Type="http://schemas.openxmlformats.org/officeDocument/2006/relationships/image" Target="../media/image33169.png"/><Relationship Id="rId33171" Type="http://schemas.openxmlformats.org/officeDocument/2006/relationships/image" Target="../media/image33171.png"/><Relationship Id="rId33173" Type="http://schemas.openxmlformats.org/officeDocument/2006/relationships/image" Target="../media/image33173.png"/><Relationship Id="rId33175" Type="http://schemas.openxmlformats.org/officeDocument/2006/relationships/image" Target="../media/image33175.png"/><Relationship Id="rId33179" Type="http://schemas.openxmlformats.org/officeDocument/2006/relationships/image" Target="../media/image33179.png"/><Relationship Id="rId33183" Type="http://schemas.openxmlformats.org/officeDocument/2006/relationships/image" Target="../media/image33183.png"/><Relationship Id="rId33186" Type="http://schemas.openxmlformats.org/officeDocument/2006/relationships/image" Target="../media/image33186.png"/><Relationship Id="rId33188" Type="http://schemas.openxmlformats.org/officeDocument/2006/relationships/image" Target="../media/image33188.png"/><Relationship Id="rId33190" Type="http://schemas.openxmlformats.org/officeDocument/2006/relationships/image" Target="../media/image33190.png"/><Relationship Id="rId33193" Type="http://schemas.openxmlformats.org/officeDocument/2006/relationships/image" Target="../media/image33193.png"/><Relationship Id="rId33196" Type="http://schemas.openxmlformats.org/officeDocument/2006/relationships/image" Target="../media/image33196.png"/><Relationship Id="rId33198" Type="http://schemas.openxmlformats.org/officeDocument/2006/relationships/image" Target="../media/image33198.png"/><Relationship Id="rId33206" Type="http://schemas.openxmlformats.org/officeDocument/2006/relationships/image" Target="../media/image33206.png"/><Relationship Id="rId33207" Type="http://schemas.openxmlformats.org/officeDocument/2006/relationships/image" Target="../media/image33207.png"/><Relationship Id="rId33209" Type="http://schemas.openxmlformats.org/officeDocument/2006/relationships/image" Target="../media/image33209.png"/><Relationship Id="rId33211" Type="http://schemas.openxmlformats.org/officeDocument/2006/relationships/image" Target="../media/image33211.png"/><Relationship Id="rId33217" Type="http://schemas.openxmlformats.org/officeDocument/2006/relationships/image" Target="../media/image33217.png"/><Relationship Id="rId33219" Type="http://schemas.openxmlformats.org/officeDocument/2006/relationships/image" Target="../media/image33219.png"/><Relationship Id="rId33222" Type="http://schemas.openxmlformats.org/officeDocument/2006/relationships/image" Target="../media/image33222.png"/><Relationship Id="rId33224" Type="http://schemas.openxmlformats.org/officeDocument/2006/relationships/image" Target="../media/image33224.png"/><Relationship Id="rId33226" Type="http://schemas.openxmlformats.org/officeDocument/2006/relationships/image" Target="../media/image33226.png"/><Relationship Id="rId33228" Type="http://schemas.openxmlformats.org/officeDocument/2006/relationships/image" Target="../media/image33228.png"/><Relationship Id="rId33230" Type="http://schemas.openxmlformats.org/officeDocument/2006/relationships/image" Target="../media/image33230.png"/><Relationship Id="rId33235" Type="http://schemas.openxmlformats.org/officeDocument/2006/relationships/image" Target="../media/image33235.png"/><Relationship Id="rId33236" Type="http://schemas.openxmlformats.org/officeDocument/2006/relationships/image" Target="../media/image33236.png"/><Relationship Id="rId33238" Type="http://schemas.openxmlformats.org/officeDocument/2006/relationships/image" Target="../media/image33238.png"/><Relationship Id="rId33239" Type="http://schemas.openxmlformats.org/officeDocument/2006/relationships/image" Target="../media/image33239.png"/><Relationship Id="rId33242" Type="http://schemas.openxmlformats.org/officeDocument/2006/relationships/image" Target="../media/image33242.png"/><Relationship Id="rId33247" Type="http://schemas.openxmlformats.org/officeDocument/2006/relationships/image" Target="../media/image33247.png"/><Relationship Id="rId33251" Type="http://schemas.openxmlformats.org/officeDocument/2006/relationships/image" Target="../media/image33251.png"/><Relationship Id="rId33256" Type="http://schemas.openxmlformats.org/officeDocument/2006/relationships/image" Target="../media/image33256.png"/><Relationship Id="rId33260" Type="http://schemas.openxmlformats.org/officeDocument/2006/relationships/image" Target="../media/image33260.png"/><Relationship Id="rId33265" Type="http://schemas.openxmlformats.org/officeDocument/2006/relationships/image" Target="../media/image33265.png"/><Relationship Id="rId33268" Type="http://schemas.openxmlformats.org/officeDocument/2006/relationships/image" Target="../media/image33268.png"/><Relationship Id="rId33270" Type="http://schemas.openxmlformats.org/officeDocument/2006/relationships/image" Target="../media/image33270.png"/><Relationship Id="rId33275" Type="http://schemas.openxmlformats.org/officeDocument/2006/relationships/image" Target="../media/image33275.png"/><Relationship Id="rId33277" Type="http://schemas.openxmlformats.org/officeDocument/2006/relationships/image" Target="../media/image33277.png"/><Relationship Id="rId33278" Type="http://schemas.openxmlformats.org/officeDocument/2006/relationships/image" Target="../media/image33278.png"/><Relationship Id="rId33282" Type="http://schemas.openxmlformats.org/officeDocument/2006/relationships/image" Target="../media/image33282.png"/><Relationship Id="rId33284" Type="http://schemas.openxmlformats.org/officeDocument/2006/relationships/image" Target="../media/image33284.png"/><Relationship Id="rId33286" Type="http://schemas.openxmlformats.org/officeDocument/2006/relationships/image" Target="../media/image33286.png"/><Relationship Id="rId33290" Type="http://schemas.openxmlformats.org/officeDocument/2006/relationships/image" Target="../media/image33290.png"/><Relationship Id="rId33291" Type="http://schemas.openxmlformats.org/officeDocument/2006/relationships/image" Target="../media/image33291.png"/><Relationship Id="rId33295" Type="http://schemas.openxmlformats.org/officeDocument/2006/relationships/image" Target="../media/image33295.png"/><Relationship Id="rId33298" Type="http://schemas.openxmlformats.org/officeDocument/2006/relationships/image" Target="../media/image33298.png"/><Relationship Id="rId33299" Type="http://schemas.openxmlformats.org/officeDocument/2006/relationships/image" Target="../media/image33299.png"/><Relationship Id="rId33301" Type="http://schemas.openxmlformats.org/officeDocument/2006/relationships/image" Target="../media/image33301.png"/><Relationship Id="rId33303" Type="http://schemas.openxmlformats.org/officeDocument/2006/relationships/image" Target="../media/image33303.png"/><Relationship Id="rId33306" Type="http://schemas.openxmlformats.org/officeDocument/2006/relationships/image" Target="../media/image33306.png"/><Relationship Id="rId33309" Type="http://schemas.openxmlformats.org/officeDocument/2006/relationships/image" Target="../media/image33309.png"/><Relationship Id="rId33310" Type="http://schemas.openxmlformats.org/officeDocument/2006/relationships/image" Target="../media/image33310.png"/><Relationship Id="rId33313" Type="http://schemas.openxmlformats.org/officeDocument/2006/relationships/image" Target="../media/image33313.png"/><Relationship Id="rId33315" Type="http://schemas.openxmlformats.org/officeDocument/2006/relationships/image" Target="../media/image33315.png"/><Relationship Id="rId33317" Type="http://schemas.openxmlformats.org/officeDocument/2006/relationships/image" Target="../media/image33317.png"/><Relationship Id="rId33321" Type="http://schemas.openxmlformats.org/officeDocument/2006/relationships/image" Target="../media/image33321.png"/><Relationship Id="rId33322" Type="http://schemas.openxmlformats.org/officeDocument/2006/relationships/image" Target="../media/image33322.png"/><Relationship Id="rId33324" Type="http://schemas.openxmlformats.org/officeDocument/2006/relationships/image" Target="../media/image33324.png"/><Relationship Id="rId33328" Type="http://schemas.openxmlformats.org/officeDocument/2006/relationships/image" Target="../media/image33328.png"/><Relationship Id="rId33330" Type="http://schemas.openxmlformats.org/officeDocument/2006/relationships/image" Target="../media/image33330.png"/><Relationship Id="rId33332" Type="http://schemas.openxmlformats.org/officeDocument/2006/relationships/image" Target="../media/image33332.png"/><Relationship Id="rId33337" Type="http://schemas.openxmlformats.org/officeDocument/2006/relationships/image" Target="../media/image33337.png"/><Relationship Id="rId33340" Type="http://schemas.openxmlformats.org/officeDocument/2006/relationships/image" Target="../media/image33340.png"/><Relationship Id="rId33342" Type="http://schemas.openxmlformats.org/officeDocument/2006/relationships/image" Target="../media/image33342.png"/><Relationship Id="rId33345" Type="http://schemas.openxmlformats.org/officeDocument/2006/relationships/image" Target="../media/image33345.png"/><Relationship Id="rId33350" Type="http://schemas.openxmlformats.org/officeDocument/2006/relationships/image" Target="../media/image33350.png"/><Relationship Id="rId33352" Type="http://schemas.openxmlformats.org/officeDocument/2006/relationships/image" Target="../media/image33352.png"/><Relationship Id="rId33354" Type="http://schemas.openxmlformats.org/officeDocument/2006/relationships/image" Target="../media/image33354.png"/><Relationship Id="rId33355" Type="http://schemas.openxmlformats.org/officeDocument/2006/relationships/image" Target="../media/image33355.png"/><Relationship Id="rId33357" Type="http://schemas.openxmlformats.org/officeDocument/2006/relationships/image" Target="../media/image33357.png"/><Relationship Id="rId33359" Type="http://schemas.openxmlformats.org/officeDocument/2006/relationships/image" Target="../media/image33359.png"/><Relationship Id="rId33361" Type="http://schemas.openxmlformats.org/officeDocument/2006/relationships/image" Target="../media/image33361.png"/><Relationship Id="rId33363" Type="http://schemas.openxmlformats.org/officeDocument/2006/relationships/image" Target="../media/image33363.png"/><Relationship Id="rId33365" Type="http://schemas.openxmlformats.org/officeDocument/2006/relationships/image" Target="../media/image33365.png"/><Relationship Id="rId33367" Type="http://schemas.openxmlformats.org/officeDocument/2006/relationships/image" Target="../media/image33367.png"/><Relationship Id="rId33369" Type="http://schemas.openxmlformats.org/officeDocument/2006/relationships/image" Target="../media/image33369.png"/><Relationship Id="rId33372" Type="http://schemas.openxmlformats.org/officeDocument/2006/relationships/image" Target="../media/image33372.png"/><Relationship Id="rId33375" Type="http://schemas.openxmlformats.org/officeDocument/2006/relationships/image" Target="../media/image33375.png"/><Relationship Id="rId33377" Type="http://schemas.openxmlformats.org/officeDocument/2006/relationships/image" Target="../media/image33377.png"/><Relationship Id="rId33379" Type="http://schemas.openxmlformats.org/officeDocument/2006/relationships/image" Target="../media/image33379.png"/><Relationship Id="rId33381" Type="http://schemas.openxmlformats.org/officeDocument/2006/relationships/image" Target="../media/image33381.png"/><Relationship Id="rId33386" Type="http://schemas.openxmlformats.org/officeDocument/2006/relationships/image" Target="../media/image33386.png"/><Relationship Id="rId33389" Type="http://schemas.openxmlformats.org/officeDocument/2006/relationships/image" Target="../media/image33389.png"/><Relationship Id="rId33393" Type="http://schemas.openxmlformats.org/officeDocument/2006/relationships/image" Target="../media/image33393.png"/><Relationship Id="rId33395" Type="http://schemas.openxmlformats.org/officeDocument/2006/relationships/image" Target="../media/image33395.png"/><Relationship Id="rId33397" Type="http://schemas.openxmlformats.org/officeDocument/2006/relationships/image" Target="../media/image33397.png"/><Relationship Id="rId33399" Type="http://schemas.openxmlformats.org/officeDocument/2006/relationships/image" Target="../media/image33399.png"/><Relationship Id="rId33406" Type="http://schemas.openxmlformats.org/officeDocument/2006/relationships/image" Target="../media/image33406.png"/><Relationship Id="rId33410" Type="http://schemas.openxmlformats.org/officeDocument/2006/relationships/image" Target="../media/image33410.png"/><Relationship Id="rId33412" Type="http://schemas.openxmlformats.org/officeDocument/2006/relationships/image" Target="../media/image33412.png"/><Relationship Id="rId33414" Type="http://schemas.openxmlformats.org/officeDocument/2006/relationships/image" Target="../media/image33414.png"/><Relationship Id="rId33418" Type="http://schemas.openxmlformats.org/officeDocument/2006/relationships/image" Target="../media/image33418.png"/><Relationship Id="rId33421" Type="http://schemas.openxmlformats.org/officeDocument/2006/relationships/image" Target="../media/image33421.png"/><Relationship Id="rId33424" Type="http://schemas.openxmlformats.org/officeDocument/2006/relationships/image" Target="../media/image33424.png"/><Relationship Id="rId33428" Type="http://schemas.openxmlformats.org/officeDocument/2006/relationships/image" Target="../media/image33428.png"/><Relationship Id="rId33431" Type="http://schemas.openxmlformats.org/officeDocument/2006/relationships/image" Target="../media/image33431.png"/><Relationship Id="rId33434" Type="http://schemas.openxmlformats.org/officeDocument/2006/relationships/image" Target="../media/image33434.png"/><Relationship Id="rId33438" Type="http://schemas.openxmlformats.org/officeDocument/2006/relationships/image" Target="../media/image33438.png"/><Relationship Id="rId33440" Type="http://schemas.openxmlformats.org/officeDocument/2006/relationships/image" Target="../media/image33440.png"/><Relationship Id="rId33442" Type="http://schemas.openxmlformats.org/officeDocument/2006/relationships/image" Target="../media/image33442.png"/><Relationship Id="rId33445" Type="http://schemas.openxmlformats.org/officeDocument/2006/relationships/image" Target="../media/image33445.png"/><Relationship Id="rId33446" Type="http://schemas.openxmlformats.org/officeDocument/2006/relationships/image" Target="../media/image33446.png"/><Relationship Id="rId33448" Type="http://schemas.openxmlformats.org/officeDocument/2006/relationships/image" Target="../media/image33448.png"/><Relationship Id="rId33449" Type="http://schemas.openxmlformats.org/officeDocument/2006/relationships/image" Target="../media/image33449.png"/><Relationship Id="rId33451" Type="http://schemas.openxmlformats.org/officeDocument/2006/relationships/image" Target="../media/image33451.png"/><Relationship Id="rId33453" Type="http://schemas.openxmlformats.org/officeDocument/2006/relationships/image" Target="../media/image33453.png"/><Relationship Id="rId33455" Type="http://schemas.openxmlformats.org/officeDocument/2006/relationships/image" Target="../media/image33455.png"/><Relationship Id="rId33457" Type="http://schemas.openxmlformats.org/officeDocument/2006/relationships/image" Target="../media/image33457.png"/><Relationship Id="rId33459" Type="http://schemas.openxmlformats.org/officeDocument/2006/relationships/image" Target="../media/image33459.png"/><Relationship Id="rId33462" Type="http://schemas.openxmlformats.org/officeDocument/2006/relationships/image" Target="../media/image33462.png"/><Relationship Id="rId33463" Type="http://schemas.openxmlformats.org/officeDocument/2006/relationships/image" Target="../media/image33463.png"/><Relationship Id="rId33469" Type="http://schemas.openxmlformats.org/officeDocument/2006/relationships/image" Target="../media/image33469.png"/><Relationship Id="rId33470" Type="http://schemas.openxmlformats.org/officeDocument/2006/relationships/image" Target="../media/image33470.png"/><Relationship Id="rId33471" Type="http://schemas.openxmlformats.org/officeDocument/2006/relationships/image" Target="../media/image33471.png"/><Relationship Id="rId33474" Type="http://schemas.openxmlformats.org/officeDocument/2006/relationships/image" Target="../media/image33474.png"/><Relationship Id="rId33482" Type="http://schemas.openxmlformats.org/officeDocument/2006/relationships/image" Target="../media/image33482.png"/><Relationship Id="rId33484" Type="http://schemas.openxmlformats.org/officeDocument/2006/relationships/image" Target="../media/image33484.png"/><Relationship Id="rId33486" Type="http://schemas.openxmlformats.org/officeDocument/2006/relationships/image" Target="../media/image33486.png"/><Relationship Id="rId33492" Type="http://schemas.openxmlformats.org/officeDocument/2006/relationships/image" Target="../media/image33492.png"/><Relationship Id="rId33495" Type="http://schemas.openxmlformats.org/officeDocument/2006/relationships/image" Target="../media/image33495.png"/><Relationship Id="rId33497" Type="http://schemas.openxmlformats.org/officeDocument/2006/relationships/image" Target="../media/image33497.png"/><Relationship Id="rId33499" Type="http://schemas.openxmlformats.org/officeDocument/2006/relationships/image" Target="../media/image33499.png"/><Relationship Id="rId33502" Type="http://schemas.openxmlformats.org/officeDocument/2006/relationships/image" Target="../media/image33502.png"/><Relationship Id="rId33505" Type="http://schemas.openxmlformats.org/officeDocument/2006/relationships/image" Target="../media/image33505.png"/><Relationship Id="rId33509" Type="http://schemas.openxmlformats.org/officeDocument/2006/relationships/image" Target="../media/image33509.png"/><Relationship Id="rId33512" Type="http://schemas.openxmlformats.org/officeDocument/2006/relationships/image" Target="../media/image33512.png"/><Relationship Id="rId33514" Type="http://schemas.openxmlformats.org/officeDocument/2006/relationships/image" Target="../media/image33514.png"/><Relationship Id="rId33518" Type="http://schemas.openxmlformats.org/officeDocument/2006/relationships/image" Target="../media/image33518.png"/><Relationship Id="rId33519" Type="http://schemas.openxmlformats.org/officeDocument/2006/relationships/image" Target="../media/image33519.png"/><Relationship Id="rId33522" Type="http://schemas.openxmlformats.org/officeDocument/2006/relationships/image" Target="../media/image33522.png"/><Relationship Id="rId33526" Type="http://schemas.openxmlformats.org/officeDocument/2006/relationships/image" Target="../media/image33526.png"/><Relationship Id="rId33529" Type="http://schemas.openxmlformats.org/officeDocument/2006/relationships/image" Target="../media/image33529.png"/><Relationship Id="rId33531" Type="http://schemas.openxmlformats.org/officeDocument/2006/relationships/image" Target="../media/image33531.png"/><Relationship Id="rId33533" Type="http://schemas.openxmlformats.org/officeDocument/2006/relationships/image" Target="../media/image33533.png"/><Relationship Id="rId33536" Type="http://schemas.openxmlformats.org/officeDocument/2006/relationships/image" Target="../media/image33536.png"/><Relationship Id="rId33539" Type="http://schemas.openxmlformats.org/officeDocument/2006/relationships/image" Target="../media/image33539.png"/><Relationship Id="rId33540" Type="http://schemas.openxmlformats.org/officeDocument/2006/relationships/image" Target="../media/image33540.png"/><Relationship Id="rId33542" Type="http://schemas.openxmlformats.org/officeDocument/2006/relationships/image" Target="../media/image33542.png"/><Relationship Id="rId33547" Type="http://schemas.openxmlformats.org/officeDocument/2006/relationships/image" Target="../media/image33547.png"/><Relationship Id="rId33550" Type="http://schemas.openxmlformats.org/officeDocument/2006/relationships/image" Target="../media/image33550.png"/><Relationship Id="rId33553" Type="http://schemas.openxmlformats.org/officeDocument/2006/relationships/image" Target="../media/image33553.png"/><Relationship Id="rId33555" Type="http://schemas.openxmlformats.org/officeDocument/2006/relationships/image" Target="../media/image33555.png"/><Relationship Id="rId33557" Type="http://schemas.openxmlformats.org/officeDocument/2006/relationships/image" Target="../media/image33557.png"/><Relationship Id="rId33560" Type="http://schemas.openxmlformats.org/officeDocument/2006/relationships/image" Target="../media/image33560.png"/><Relationship Id="rId33562" Type="http://schemas.openxmlformats.org/officeDocument/2006/relationships/image" Target="../media/image33562.png"/><Relationship Id="rId33564" Type="http://schemas.openxmlformats.org/officeDocument/2006/relationships/image" Target="../media/image33564.png"/><Relationship Id="rId33566" Type="http://schemas.openxmlformats.org/officeDocument/2006/relationships/image" Target="../media/image33566.png"/><Relationship Id="rId33570" Type="http://schemas.openxmlformats.org/officeDocument/2006/relationships/image" Target="../media/image33570.png"/><Relationship Id="rId33572" Type="http://schemas.openxmlformats.org/officeDocument/2006/relationships/image" Target="../media/image33572.png"/><Relationship Id="rId33574" Type="http://schemas.openxmlformats.org/officeDocument/2006/relationships/image" Target="../media/image33574.png"/><Relationship Id="rId33577" Type="http://schemas.openxmlformats.org/officeDocument/2006/relationships/image" Target="../media/image33577.png"/><Relationship Id="rId33579" Type="http://schemas.openxmlformats.org/officeDocument/2006/relationships/image" Target="../media/image33579.png"/><Relationship Id="rId33581" Type="http://schemas.openxmlformats.org/officeDocument/2006/relationships/image" Target="../media/image33581.png"/><Relationship Id="rId33583" Type="http://schemas.openxmlformats.org/officeDocument/2006/relationships/image" Target="../media/image33583.png"/><Relationship Id="rId33585" Type="http://schemas.openxmlformats.org/officeDocument/2006/relationships/image" Target="../media/image33585.png"/><Relationship Id="rId33587" Type="http://schemas.openxmlformats.org/officeDocument/2006/relationships/image" Target="../media/image33587.png"/><Relationship Id="rId33593" Type="http://schemas.openxmlformats.org/officeDocument/2006/relationships/image" Target="../media/image33593.png"/><Relationship Id="rId33596" Type="http://schemas.openxmlformats.org/officeDocument/2006/relationships/image" Target="../media/image33596.png"/><Relationship Id="rId33599" Type="http://schemas.openxmlformats.org/officeDocument/2006/relationships/image" Target="../media/image33599.png"/><Relationship Id="rId33602" Type="http://schemas.openxmlformats.org/officeDocument/2006/relationships/image" Target="../media/image33602.png"/><Relationship Id="rId33605" Type="http://schemas.openxmlformats.org/officeDocument/2006/relationships/image" Target="../media/image33605.png"/><Relationship Id="rId33607" Type="http://schemas.openxmlformats.org/officeDocument/2006/relationships/image" Target="../media/image33607.png"/><Relationship Id="rId33608" Type="http://schemas.openxmlformats.org/officeDocument/2006/relationships/image" Target="../media/image33608.png"/><Relationship Id="rId33611" Type="http://schemas.openxmlformats.org/officeDocument/2006/relationships/image" Target="../media/image33611.png"/><Relationship Id="rId33614" Type="http://schemas.openxmlformats.org/officeDocument/2006/relationships/image" Target="../media/image33614.png"/><Relationship Id="rId33619" Type="http://schemas.openxmlformats.org/officeDocument/2006/relationships/image" Target="../media/image33619.png"/><Relationship Id="rId33621" Type="http://schemas.openxmlformats.org/officeDocument/2006/relationships/image" Target="../media/image33621.png"/><Relationship Id="rId33622" Type="http://schemas.openxmlformats.org/officeDocument/2006/relationships/image" Target="../media/image33622.png"/><Relationship Id="rId33624" Type="http://schemas.openxmlformats.org/officeDocument/2006/relationships/image" Target="../media/image33624.png"/><Relationship Id="rId33627" Type="http://schemas.openxmlformats.org/officeDocument/2006/relationships/image" Target="../media/image33627.png"/><Relationship Id="rId33628" Type="http://schemas.openxmlformats.org/officeDocument/2006/relationships/image" Target="../media/image33628.png"/><Relationship Id="rId33630" Type="http://schemas.openxmlformats.org/officeDocument/2006/relationships/image" Target="../media/image33630.png"/><Relationship Id="rId33631" Type="http://schemas.openxmlformats.org/officeDocument/2006/relationships/image" Target="../media/image33631.png"/><Relationship Id="rId33635" Type="http://schemas.openxmlformats.org/officeDocument/2006/relationships/image" Target="../media/image33635.png"/><Relationship Id="rId33637" Type="http://schemas.openxmlformats.org/officeDocument/2006/relationships/image" Target="../media/image33637.png"/><Relationship Id="rId33640" Type="http://schemas.openxmlformats.org/officeDocument/2006/relationships/image" Target="../media/image33640.png"/><Relationship Id="rId33642" Type="http://schemas.openxmlformats.org/officeDocument/2006/relationships/image" Target="../media/image33642.png"/><Relationship Id="rId33644" Type="http://schemas.openxmlformats.org/officeDocument/2006/relationships/image" Target="../media/image33644.png"/><Relationship Id="rId33647" Type="http://schemas.openxmlformats.org/officeDocument/2006/relationships/image" Target="../media/image33647.png"/><Relationship Id="rId33648" Type="http://schemas.openxmlformats.org/officeDocument/2006/relationships/image" Target="../media/image33648.png"/><Relationship Id="rId33651" Type="http://schemas.openxmlformats.org/officeDocument/2006/relationships/image" Target="../media/image33651.png"/><Relationship Id="rId33652" Type="http://schemas.openxmlformats.org/officeDocument/2006/relationships/image" Target="../media/image33652.png"/><Relationship Id="rId33653" Type="http://schemas.openxmlformats.org/officeDocument/2006/relationships/image" Target="../media/image33653.png"/><Relationship Id="rId33659" Type="http://schemas.openxmlformats.org/officeDocument/2006/relationships/image" Target="../media/image33659.png"/><Relationship Id="rId33662" Type="http://schemas.openxmlformats.org/officeDocument/2006/relationships/image" Target="../media/image33662.png"/><Relationship Id="rId33666" Type="http://schemas.openxmlformats.org/officeDocument/2006/relationships/image" Target="../media/image33666.png"/><Relationship Id="rId33668" Type="http://schemas.openxmlformats.org/officeDocument/2006/relationships/image" Target="../media/image33668.png"/><Relationship Id="rId33670" Type="http://schemas.openxmlformats.org/officeDocument/2006/relationships/image" Target="../media/image33670.png"/><Relationship Id="rId33673" Type="http://schemas.openxmlformats.org/officeDocument/2006/relationships/image" Target="../media/image33673.png"/><Relationship Id="rId33678" Type="http://schemas.openxmlformats.org/officeDocument/2006/relationships/image" Target="../media/image33678.png"/><Relationship Id="rId33679" Type="http://schemas.openxmlformats.org/officeDocument/2006/relationships/image" Target="../media/image33679.png"/><Relationship Id="rId33683" Type="http://schemas.openxmlformats.org/officeDocument/2006/relationships/image" Target="../media/image33683.png"/><Relationship Id="rId33686" Type="http://schemas.openxmlformats.org/officeDocument/2006/relationships/image" Target="../media/image33686.png"/><Relationship Id="rId33688" Type="http://schemas.openxmlformats.org/officeDocument/2006/relationships/image" Target="../media/image33688.png"/><Relationship Id="rId33689" Type="http://schemas.openxmlformats.org/officeDocument/2006/relationships/image" Target="../media/image33689.png"/><Relationship Id="rId33690" Type="http://schemas.openxmlformats.org/officeDocument/2006/relationships/image" Target="../media/image33690.png"/><Relationship Id="rId33695" Type="http://schemas.openxmlformats.org/officeDocument/2006/relationships/image" Target="../media/image33695.png"/><Relationship Id="rId33697" Type="http://schemas.openxmlformats.org/officeDocument/2006/relationships/image" Target="../media/image33697.png"/><Relationship Id="rId33699" Type="http://schemas.openxmlformats.org/officeDocument/2006/relationships/image" Target="../media/image33699.png"/><Relationship Id="rId33701" Type="http://schemas.openxmlformats.org/officeDocument/2006/relationships/image" Target="../media/image33701.png"/><Relationship Id="rId33706" Type="http://schemas.openxmlformats.org/officeDocument/2006/relationships/image" Target="../media/image33706.png"/><Relationship Id="rId33708" Type="http://schemas.openxmlformats.org/officeDocument/2006/relationships/image" Target="../media/image33708.png"/><Relationship Id="rId33709" Type="http://schemas.openxmlformats.org/officeDocument/2006/relationships/image" Target="../media/image33709.png"/><Relationship Id="rId33712" Type="http://schemas.openxmlformats.org/officeDocument/2006/relationships/image" Target="../media/image33712.png"/><Relationship Id="rId33715" Type="http://schemas.openxmlformats.org/officeDocument/2006/relationships/image" Target="../media/image33715.png"/><Relationship Id="rId33717" Type="http://schemas.openxmlformats.org/officeDocument/2006/relationships/image" Target="../media/image33717.png"/><Relationship Id="rId33719" Type="http://schemas.openxmlformats.org/officeDocument/2006/relationships/image" Target="../media/image33719.png"/><Relationship Id="rId33721" Type="http://schemas.openxmlformats.org/officeDocument/2006/relationships/image" Target="../media/image33721.png"/><Relationship Id="rId33724" Type="http://schemas.openxmlformats.org/officeDocument/2006/relationships/image" Target="../media/image33724.png"/><Relationship Id="rId33725" Type="http://schemas.openxmlformats.org/officeDocument/2006/relationships/image" Target="../media/image33725.png"/><Relationship Id="rId33728" Type="http://schemas.openxmlformats.org/officeDocument/2006/relationships/image" Target="../media/image33728.png"/><Relationship Id="rId33730" Type="http://schemas.openxmlformats.org/officeDocument/2006/relationships/image" Target="../media/image33730.png"/><Relationship Id="rId33732" Type="http://schemas.openxmlformats.org/officeDocument/2006/relationships/image" Target="../media/image33732.png"/><Relationship Id="rId33734" Type="http://schemas.openxmlformats.org/officeDocument/2006/relationships/image" Target="../media/image33734.png"/><Relationship Id="rId33736" Type="http://schemas.openxmlformats.org/officeDocument/2006/relationships/image" Target="../media/image33736.png"/><Relationship Id="rId33738" Type="http://schemas.openxmlformats.org/officeDocument/2006/relationships/image" Target="../media/image33738.png"/><Relationship Id="rId33740" Type="http://schemas.openxmlformats.org/officeDocument/2006/relationships/image" Target="../media/image33740.png"/><Relationship Id="rId33741" Type="http://schemas.openxmlformats.org/officeDocument/2006/relationships/image" Target="../media/image33741.png"/><Relationship Id="rId33743" Type="http://schemas.openxmlformats.org/officeDocument/2006/relationships/image" Target="../media/image33743.png"/><Relationship Id="rId33745" Type="http://schemas.openxmlformats.org/officeDocument/2006/relationships/image" Target="../media/image33745.png"/><Relationship Id="rId33748" Type="http://schemas.openxmlformats.org/officeDocument/2006/relationships/image" Target="../media/image33748.png"/><Relationship Id="rId33750" Type="http://schemas.openxmlformats.org/officeDocument/2006/relationships/image" Target="../media/image33750.png"/><Relationship Id="rId33751" Type="http://schemas.openxmlformats.org/officeDocument/2006/relationships/image" Target="../media/image33751.png"/><Relationship Id="rId33753" Type="http://schemas.openxmlformats.org/officeDocument/2006/relationships/image" Target="../media/image33753.png"/><Relationship Id="rId33756" Type="http://schemas.openxmlformats.org/officeDocument/2006/relationships/image" Target="../media/image33756.png"/><Relationship Id="rId33760" Type="http://schemas.openxmlformats.org/officeDocument/2006/relationships/image" Target="../media/image33760.png"/><Relationship Id="rId33763" Type="http://schemas.openxmlformats.org/officeDocument/2006/relationships/image" Target="../media/image33763.png"/><Relationship Id="rId33765" Type="http://schemas.openxmlformats.org/officeDocument/2006/relationships/image" Target="../media/image33765.png"/><Relationship Id="rId33768" Type="http://schemas.openxmlformats.org/officeDocument/2006/relationships/image" Target="../media/image33768.png"/><Relationship Id="rId33770" Type="http://schemas.openxmlformats.org/officeDocument/2006/relationships/image" Target="../media/image33770.png"/><Relationship Id="rId33773" Type="http://schemas.openxmlformats.org/officeDocument/2006/relationships/image" Target="../media/image33773.png"/><Relationship Id="rId33775" Type="http://schemas.openxmlformats.org/officeDocument/2006/relationships/image" Target="../media/image33775.png"/><Relationship Id="rId33778" Type="http://schemas.openxmlformats.org/officeDocument/2006/relationships/image" Target="../media/image33778.png"/><Relationship Id="rId33779" Type="http://schemas.openxmlformats.org/officeDocument/2006/relationships/image" Target="../media/image33779.png"/><Relationship Id="rId33780" Type="http://schemas.openxmlformats.org/officeDocument/2006/relationships/image" Target="../media/image33780.png"/><Relationship Id="rId33783" Type="http://schemas.openxmlformats.org/officeDocument/2006/relationships/image" Target="../media/image33783.png"/><Relationship Id="rId33787" Type="http://schemas.openxmlformats.org/officeDocument/2006/relationships/image" Target="../media/image33787.png"/><Relationship Id="rId33789" Type="http://schemas.openxmlformats.org/officeDocument/2006/relationships/image" Target="../media/image33789.png"/><Relationship Id="rId33792" Type="http://schemas.openxmlformats.org/officeDocument/2006/relationships/image" Target="../media/image33792.png"/><Relationship Id="rId33795" Type="http://schemas.openxmlformats.org/officeDocument/2006/relationships/image" Target="../media/image33795.png"/><Relationship Id="rId33797" Type="http://schemas.openxmlformats.org/officeDocument/2006/relationships/image" Target="../media/image33797.png"/><Relationship Id="rId33801" Type="http://schemas.openxmlformats.org/officeDocument/2006/relationships/image" Target="../media/image33801.png"/><Relationship Id="rId33807" Type="http://schemas.openxmlformats.org/officeDocument/2006/relationships/image" Target="../media/image33807.png"/><Relationship Id="rId33809" Type="http://schemas.openxmlformats.org/officeDocument/2006/relationships/image" Target="../media/image33809.png"/><Relationship Id="rId33811" Type="http://schemas.openxmlformats.org/officeDocument/2006/relationships/image" Target="../media/image33811.png"/><Relationship Id="rId33812" Type="http://schemas.openxmlformats.org/officeDocument/2006/relationships/image" Target="../media/image33812.png"/><Relationship Id="rId33814" Type="http://schemas.openxmlformats.org/officeDocument/2006/relationships/image" Target="../media/image33814.png"/><Relationship Id="rId33820" Type="http://schemas.openxmlformats.org/officeDocument/2006/relationships/image" Target="../media/image33820.png"/><Relationship Id="rId33824" Type="http://schemas.openxmlformats.org/officeDocument/2006/relationships/image" Target="../media/image33824.png"/><Relationship Id="rId33825" Type="http://schemas.openxmlformats.org/officeDocument/2006/relationships/image" Target="../media/image33825.png"/><Relationship Id="rId33828" Type="http://schemas.openxmlformats.org/officeDocument/2006/relationships/image" Target="../media/image33828.png"/><Relationship Id="rId33829" Type="http://schemas.openxmlformats.org/officeDocument/2006/relationships/image" Target="../media/image33829.png"/><Relationship Id="rId33832" Type="http://schemas.openxmlformats.org/officeDocument/2006/relationships/image" Target="../media/image33832.png"/><Relationship Id="rId33834" Type="http://schemas.openxmlformats.org/officeDocument/2006/relationships/image" Target="../media/image33834.png"/><Relationship Id="rId33836" Type="http://schemas.openxmlformats.org/officeDocument/2006/relationships/image" Target="../media/image33836.png"/><Relationship Id="rId33839" Type="http://schemas.openxmlformats.org/officeDocument/2006/relationships/image" Target="../media/image33839.png"/><Relationship Id="rId33841" Type="http://schemas.openxmlformats.org/officeDocument/2006/relationships/image" Target="../media/image33841.png"/><Relationship Id="rId33843" Type="http://schemas.openxmlformats.org/officeDocument/2006/relationships/image" Target="../media/image33843.png"/><Relationship Id="rId33845" Type="http://schemas.openxmlformats.org/officeDocument/2006/relationships/image" Target="../media/image33845.png"/><Relationship Id="rId33848" Type="http://schemas.openxmlformats.org/officeDocument/2006/relationships/image" Target="../media/image33848.png"/><Relationship Id="rId33850" Type="http://schemas.openxmlformats.org/officeDocument/2006/relationships/image" Target="../media/image33850.png"/><Relationship Id="rId33853" Type="http://schemas.openxmlformats.org/officeDocument/2006/relationships/image" Target="../media/image33853.png"/><Relationship Id="rId33855" Type="http://schemas.openxmlformats.org/officeDocument/2006/relationships/image" Target="../media/image33855.png"/><Relationship Id="rId33858" Type="http://schemas.openxmlformats.org/officeDocument/2006/relationships/image" Target="../media/image33858.png"/><Relationship Id="rId33859" Type="http://schemas.openxmlformats.org/officeDocument/2006/relationships/image" Target="../media/image33859.png"/><Relationship Id="rId33860" Type="http://schemas.openxmlformats.org/officeDocument/2006/relationships/image" Target="../media/image33860.png"/><Relationship Id="rId33864" Type="http://schemas.openxmlformats.org/officeDocument/2006/relationships/image" Target="../media/image33864.png"/><Relationship Id="rId33866" Type="http://schemas.openxmlformats.org/officeDocument/2006/relationships/image" Target="../media/image33866.png"/><Relationship Id="rId33869" Type="http://schemas.openxmlformats.org/officeDocument/2006/relationships/image" Target="../media/image33869.png"/><Relationship Id="rId33872" Type="http://schemas.openxmlformats.org/officeDocument/2006/relationships/image" Target="../media/image33872.png"/><Relationship Id="rId33874" Type="http://schemas.openxmlformats.org/officeDocument/2006/relationships/image" Target="../media/image33874.png"/><Relationship Id="rId33876" Type="http://schemas.openxmlformats.org/officeDocument/2006/relationships/image" Target="../media/image33876.png"/><Relationship Id="rId33878" Type="http://schemas.openxmlformats.org/officeDocument/2006/relationships/image" Target="../media/image33878.png"/><Relationship Id="rId33881" Type="http://schemas.openxmlformats.org/officeDocument/2006/relationships/image" Target="../media/image33881.png"/><Relationship Id="rId33882" Type="http://schemas.openxmlformats.org/officeDocument/2006/relationships/image" Target="../media/image33882.png"/><Relationship Id="rId33884" Type="http://schemas.openxmlformats.org/officeDocument/2006/relationships/image" Target="../media/image33884.png"/><Relationship Id="rId33886" Type="http://schemas.openxmlformats.org/officeDocument/2006/relationships/image" Target="../media/image33886.png"/><Relationship Id="rId33888" Type="http://schemas.openxmlformats.org/officeDocument/2006/relationships/image" Target="../media/image33888.png"/><Relationship Id="rId33893" Type="http://schemas.openxmlformats.org/officeDocument/2006/relationships/image" Target="../media/image33893.png"/><Relationship Id="rId33895" Type="http://schemas.openxmlformats.org/officeDocument/2006/relationships/image" Target="../media/image33895.png"/><Relationship Id="rId33898" Type="http://schemas.openxmlformats.org/officeDocument/2006/relationships/image" Target="../media/image33898.png"/><Relationship Id="rId33899" Type="http://schemas.openxmlformats.org/officeDocument/2006/relationships/image" Target="../media/image33899.png"/><Relationship Id="rId33901" Type="http://schemas.openxmlformats.org/officeDocument/2006/relationships/image" Target="../media/image33901.png"/><Relationship Id="rId33903" Type="http://schemas.openxmlformats.org/officeDocument/2006/relationships/image" Target="../media/image33903.png"/><Relationship Id="rId33906" Type="http://schemas.openxmlformats.org/officeDocument/2006/relationships/image" Target="../media/image33906.png"/><Relationship Id="rId33910" Type="http://schemas.openxmlformats.org/officeDocument/2006/relationships/image" Target="../media/image33910.png"/><Relationship Id="rId33913" Type="http://schemas.openxmlformats.org/officeDocument/2006/relationships/image" Target="../media/image33913.png"/><Relationship Id="rId33916" Type="http://schemas.openxmlformats.org/officeDocument/2006/relationships/image" Target="../media/image33916.png"/><Relationship Id="rId33919" Type="http://schemas.openxmlformats.org/officeDocument/2006/relationships/image" Target="../media/image33919.png"/><Relationship Id="rId33923" Type="http://schemas.openxmlformats.org/officeDocument/2006/relationships/image" Target="../media/image33923.png"/><Relationship Id="rId33926" Type="http://schemas.openxmlformats.org/officeDocument/2006/relationships/image" Target="../media/image33926.png"/><Relationship Id="rId33928" Type="http://schemas.openxmlformats.org/officeDocument/2006/relationships/image" Target="../media/image33928.png"/><Relationship Id="rId33931" Type="http://schemas.openxmlformats.org/officeDocument/2006/relationships/image" Target="../media/image33931.png"/><Relationship Id="rId33934" Type="http://schemas.openxmlformats.org/officeDocument/2006/relationships/image" Target="../media/image33934.png"/><Relationship Id="rId33937" Type="http://schemas.openxmlformats.org/officeDocument/2006/relationships/image" Target="../media/image33937.png"/><Relationship Id="rId33943" Type="http://schemas.openxmlformats.org/officeDocument/2006/relationships/image" Target="../media/image33943.png"/><Relationship Id="rId33945" Type="http://schemas.openxmlformats.org/officeDocument/2006/relationships/image" Target="../media/image33945.png"/><Relationship Id="rId33947" Type="http://schemas.openxmlformats.org/officeDocument/2006/relationships/image" Target="../media/image33947.png"/><Relationship Id="rId33949" Type="http://schemas.openxmlformats.org/officeDocument/2006/relationships/image" Target="../media/image33949.png"/><Relationship Id="rId33952" Type="http://schemas.openxmlformats.org/officeDocument/2006/relationships/image" Target="../media/image33952.png"/><Relationship Id="rId33954" Type="http://schemas.openxmlformats.org/officeDocument/2006/relationships/image" Target="../media/image33954.png"/><Relationship Id="rId33960" Type="http://schemas.openxmlformats.org/officeDocument/2006/relationships/image" Target="../media/image33960.png"/><Relationship Id="rId33963" Type="http://schemas.openxmlformats.org/officeDocument/2006/relationships/image" Target="../media/image33963.png"/><Relationship Id="rId33967" Type="http://schemas.openxmlformats.org/officeDocument/2006/relationships/image" Target="../media/image33967.png"/><Relationship Id="rId33969" Type="http://schemas.openxmlformats.org/officeDocument/2006/relationships/image" Target="../media/image33969.png"/><Relationship Id="rId33972" Type="http://schemas.openxmlformats.org/officeDocument/2006/relationships/image" Target="../media/image33972.png"/><Relationship Id="rId33973" Type="http://schemas.openxmlformats.org/officeDocument/2006/relationships/image" Target="../media/image33973.png"/><Relationship Id="rId33976" Type="http://schemas.openxmlformats.org/officeDocument/2006/relationships/image" Target="../media/image33976.png"/><Relationship Id="rId33982" Type="http://schemas.openxmlformats.org/officeDocument/2006/relationships/image" Target="../media/image33982.png"/><Relationship Id="rId33985" Type="http://schemas.openxmlformats.org/officeDocument/2006/relationships/image" Target="../media/image33985.png"/><Relationship Id="rId33987" Type="http://schemas.openxmlformats.org/officeDocument/2006/relationships/image" Target="../media/image33987.png"/><Relationship Id="rId33990" Type="http://schemas.openxmlformats.org/officeDocument/2006/relationships/image" Target="../media/image33990.png"/><Relationship Id="rId33994" Type="http://schemas.openxmlformats.org/officeDocument/2006/relationships/image" Target="../media/image33994.png"/><Relationship Id="rId33996" Type="http://schemas.openxmlformats.org/officeDocument/2006/relationships/image" Target="../media/image33996.png"/><Relationship Id="rId33997" Type="http://schemas.openxmlformats.org/officeDocument/2006/relationships/image" Target="../media/image33997.png"/><Relationship Id="rId33999" Type="http://schemas.openxmlformats.org/officeDocument/2006/relationships/image" Target="../media/image33999.png"/><Relationship Id="rId34003" Type="http://schemas.openxmlformats.org/officeDocument/2006/relationships/image" Target="../media/image34003.png"/><Relationship Id="rId34005" Type="http://schemas.openxmlformats.org/officeDocument/2006/relationships/image" Target="../media/image34005.png"/><Relationship Id="rId34007" Type="http://schemas.openxmlformats.org/officeDocument/2006/relationships/image" Target="../media/image34007.png"/><Relationship Id="rId34014" Type="http://schemas.openxmlformats.org/officeDocument/2006/relationships/image" Target="../media/image34014.png"/><Relationship Id="rId34017" Type="http://schemas.openxmlformats.org/officeDocument/2006/relationships/image" Target="../media/image34017.png"/><Relationship Id="rId34023" Type="http://schemas.openxmlformats.org/officeDocument/2006/relationships/image" Target="../media/image34023.png"/><Relationship Id="rId34025" Type="http://schemas.openxmlformats.org/officeDocument/2006/relationships/image" Target="../media/image34025.png"/><Relationship Id="rId34028" Type="http://schemas.openxmlformats.org/officeDocument/2006/relationships/image" Target="../media/image34028.png"/><Relationship Id="rId34030" Type="http://schemas.openxmlformats.org/officeDocument/2006/relationships/image" Target="../media/image34030.png"/><Relationship Id="rId34032" Type="http://schemas.openxmlformats.org/officeDocument/2006/relationships/image" Target="../media/image34032.png"/><Relationship Id="rId34035" Type="http://schemas.openxmlformats.org/officeDocument/2006/relationships/image" Target="../media/image34035.png"/><Relationship Id="rId34037" Type="http://schemas.openxmlformats.org/officeDocument/2006/relationships/image" Target="../media/image34037.png"/><Relationship Id="rId34039" Type="http://schemas.openxmlformats.org/officeDocument/2006/relationships/image" Target="../media/image34039.png"/><Relationship Id="rId34040" Type="http://schemas.openxmlformats.org/officeDocument/2006/relationships/image" Target="../media/image34040.png"/><Relationship Id="rId34041" Type="http://schemas.openxmlformats.org/officeDocument/2006/relationships/image" Target="../media/image34041.png"/><Relationship Id="rId34047" Type="http://schemas.openxmlformats.org/officeDocument/2006/relationships/image" Target="../media/image34047.png"/><Relationship Id="rId34048" Type="http://schemas.openxmlformats.org/officeDocument/2006/relationships/image" Target="../media/image34048.png"/><Relationship Id="rId34050" Type="http://schemas.openxmlformats.org/officeDocument/2006/relationships/image" Target="../media/image34050.png"/><Relationship Id="rId34052" Type="http://schemas.openxmlformats.org/officeDocument/2006/relationships/image" Target="../media/image34052.png"/><Relationship Id="rId34058" Type="http://schemas.openxmlformats.org/officeDocument/2006/relationships/image" Target="../media/image34058.png"/><Relationship Id="rId34060" Type="http://schemas.openxmlformats.org/officeDocument/2006/relationships/image" Target="../media/image34060.png"/><Relationship Id="rId34063" Type="http://schemas.openxmlformats.org/officeDocument/2006/relationships/image" Target="../media/image34063.png"/><Relationship Id="rId34065" Type="http://schemas.openxmlformats.org/officeDocument/2006/relationships/image" Target="../media/image34065.png"/><Relationship Id="rId34068" Type="http://schemas.openxmlformats.org/officeDocument/2006/relationships/image" Target="../media/image34068.png"/><Relationship Id="rId34070" Type="http://schemas.openxmlformats.org/officeDocument/2006/relationships/image" Target="../media/image34070.png"/><Relationship Id="rId34071" Type="http://schemas.openxmlformats.org/officeDocument/2006/relationships/image" Target="../media/image34071.png"/><Relationship Id="rId34072" Type="http://schemas.openxmlformats.org/officeDocument/2006/relationships/image" Target="../media/image34072.png"/><Relationship Id="rId34076" Type="http://schemas.openxmlformats.org/officeDocument/2006/relationships/image" Target="../media/image34076.png"/><Relationship Id="rId34080" Type="http://schemas.openxmlformats.org/officeDocument/2006/relationships/image" Target="../media/image34080.png"/><Relationship Id="rId34082" Type="http://schemas.openxmlformats.org/officeDocument/2006/relationships/image" Target="../media/image34082.png"/><Relationship Id="rId34085" Type="http://schemas.openxmlformats.org/officeDocument/2006/relationships/image" Target="../media/image34085.png"/><Relationship Id="rId34087" Type="http://schemas.openxmlformats.org/officeDocument/2006/relationships/image" Target="../media/image34087.png"/><Relationship Id="rId34090" Type="http://schemas.openxmlformats.org/officeDocument/2006/relationships/image" Target="../media/image34090.png"/><Relationship Id="rId34091" Type="http://schemas.openxmlformats.org/officeDocument/2006/relationships/image" Target="../media/image34091.png"/><Relationship Id="rId34094" Type="http://schemas.openxmlformats.org/officeDocument/2006/relationships/image" Target="../media/image34094.png"/><Relationship Id="rId34097" Type="http://schemas.openxmlformats.org/officeDocument/2006/relationships/image" Target="../media/image34097.png"/><Relationship Id="rId34099" Type="http://schemas.openxmlformats.org/officeDocument/2006/relationships/image" Target="../media/image34099.png"/><Relationship Id="rId34100" Type="http://schemas.openxmlformats.org/officeDocument/2006/relationships/image" Target="../media/image34100.png"/><Relationship Id="rId34105" Type="http://schemas.openxmlformats.org/officeDocument/2006/relationships/image" Target="../media/image34105.png"/><Relationship Id="rId34107" Type="http://schemas.openxmlformats.org/officeDocument/2006/relationships/image" Target="../media/image34107.png"/><Relationship Id="rId34109" Type="http://schemas.openxmlformats.org/officeDocument/2006/relationships/image" Target="../media/image34109.png"/><Relationship Id="rId34111" Type="http://schemas.openxmlformats.org/officeDocument/2006/relationships/image" Target="../media/image34111.png"/><Relationship Id="rId34113" Type="http://schemas.openxmlformats.org/officeDocument/2006/relationships/image" Target="../media/image34113.png"/><Relationship Id="rId34115" Type="http://schemas.openxmlformats.org/officeDocument/2006/relationships/image" Target="../media/image34115.png"/><Relationship Id="rId34116" Type="http://schemas.openxmlformats.org/officeDocument/2006/relationships/image" Target="../media/image34116.png"/><Relationship Id="rId34117" Type="http://schemas.openxmlformats.org/officeDocument/2006/relationships/image" Target="../media/image34117.png"/><Relationship Id="rId34122" Type="http://schemas.openxmlformats.org/officeDocument/2006/relationships/image" Target="../media/image34122.png"/><Relationship Id="rId34125" Type="http://schemas.openxmlformats.org/officeDocument/2006/relationships/image" Target="../media/image34125.png"/><Relationship Id="rId34156" Type="http://schemas.openxmlformats.org/officeDocument/2006/relationships/image" Target="../media/image34156.png"/><Relationship Id="rId34158" Type="http://schemas.openxmlformats.org/officeDocument/2006/relationships/image" Target="../media/image34158.png"/><Relationship Id="rId34235" Type="http://schemas.openxmlformats.org/officeDocument/2006/relationships/image" Target="../media/image34235.png"/><Relationship Id="rId34245" Type="http://schemas.openxmlformats.org/officeDocument/2006/relationships/image" Target="../media/image34245.png"/><Relationship Id="rId34248" Type="http://schemas.openxmlformats.org/officeDocument/2006/relationships/image" Target="../media/image34248.png"/><Relationship Id="rId34253" Type="http://schemas.openxmlformats.org/officeDocument/2006/relationships/image" Target="../media/image34253.png"/><Relationship Id="rId34255" Type="http://schemas.openxmlformats.org/officeDocument/2006/relationships/image" Target="../media/image34255.png"/><Relationship Id="rId34257" Type="http://schemas.openxmlformats.org/officeDocument/2006/relationships/image" Target="../media/image34257.png"/><Relationship Id="rId34277" Type="http://schemas.openxmlformats.org/officeDocument/2006/relationships/image" Target="../media/image34277.png"/><Relationship Id="rId34301" Type="http://schemas.openxmlformats.org/officeDocument/2006/relationships/image" Target="../media/image34301.png"/><Relationship Id="rId34302" Type="http://schemas.openxmlformats.org/officeDocument/2006/relationships/image" Target="../media/image34302.png"/><Relationship Id="rId34344" Type="http://schemas.openxmlformats.org/officeDocument/2006/relationships/image" Target="../media/image34344.png"/><Relationship Id="rId34345" Type="http://schemas.openxmlformats.org/officeDocument/2006/relationships/image" Target="../media/image34345.png"/><Relationship Id="rId34349" Type="http://schemas.openxmlformats.org/officeDocument/2006/relationships/image" Target="../media/image34349.png"/><Relationship Id="rId34350" Type="http://schemas.openxmlformats.org/officeDocument/2006/relationships/image" Target="../media/image34350.png"/><Relationship Id="rId34468" Type="http://schemas.openxmlformats.org/officeDocument/2006/relationships/image" Target="../media/image34468.png"/><Relationship Id="rId34469" Type="http://schemas.openxmlformats.org/officeDocument/2006/relationships/image" Target="../media/image34469.png"/><Relationship Id="rId34472" Type="http://schemas.openxmlformats.org/officeDocument/2006/relationships/image" Target="../media/image34472.png"/><Relationship Id="rId34473" Type="http://schemas.openxmlformats.org/officeDocument/2006/relationships/image" Target="../media/image34473.png"/><Relationship Id="rId34476" Type="http://schemas.openxmlformats.org/officeDocument/2006/relationships/image" Target="../media/image34476.png"/><Relationship Id="rId34477" Type="http://schemas.openxmlformats.org/officeDocument/2006/relationships/image" Target="../media/image34477.png"/><Relationship Id="rId34482" Type="http://schemas.openxmlformats.org/officeDocument/2006/relationships/image" Target="../media/image34482.png"/><Relationship Id="rId34483" Type="http://schemas.openxmlformats.org/officeDocument/2006/relationships/image" Target="../media/image34483.png"/><Relationship Id="rId34485" Type="http://schemas.openxmlformats.org/officeDocument/2006/relationships/image" Target="../media/image31299.png"/><Relationship Id="rId34486" Type="http://schemas.openxmlformats.org/officeDocument/2006/relationships/image" Target="../media/image31299.png"/><Relationship Id="rId34488" Type="http://schemas.openxmlformats.org/officeDocument/2006/relationships/image" Target="../media/image31299.png"/><Relationship Id="rId34490" Type="http://schemas.openxmlformats.org/officeDocument/2006/relationships/image" Target="../media/image31299.png"/><Relationship Id="rId34493" Type="http://schemas.openxmlformats.org/officeDocument/2006/relationships/image" Target="../media/image31299.png"/><Relationship Id="rId34494" Type="http://schemas.openxmlformats.org/officeDocument/2006/relationships/image" Target="../media/image31299.png"/><Relationship Id="rId34496" Type="http://schemas.openxmlformats.org/officeDocument/2006/relationships/image" Target="../media/image31299.png"/><Relationship Id="rId34498" Type="http://schemas.openxmlformats.org/officeDocument/2006/relationships/image" Target="../media/image31299.png"/><Relationship Id="rId34501" Type="http://schemas.openxmlformats.org/officeDocument/2006/relationships/image" Target="../media/image31299.png"/><Relationship Id="rId34502" Type="http://schemas.openxmlformats.org/officeDocument/2006/relationships/image" Target="../media/image31299.png"/><Relationship Id="rId34504" Type="http://schemas.openxmlformats.org/officeDocument/2006/relationships/image" Target="../media/image31299.png"/><Relationship Id="rId34506" Type="http://schemas.openxmlformats.org/officeDocument/2006/relationships/image" Target="../media/image31299.png"/><Relationship Id="rId34509" Type="http://schemas.openxmlformats.org/officeDocument/2006/relationships/image" Target="../media/image31299.png"/><Relationship Id="rId34510" Type="http://schemas.openxmlformats.org/officeDocument/2006/relationships/image" Target="../media/image31299.png"/><Relationship Id="rId34512" Type="http://schemas.openxmlformats.org/officeDocument/2006/relationships/image" Target="../media/image31299.png"/><Relationship Id="rId34514" Type="http://schemas.openxmlformats.org/officeDocument/2006/relationships/image" Target="../media/image31299.png"/><Relationship Id="rId34517" Type="http://schemas.openxmlformats.org/officeDocument/2006/relationships/image" Target="../media/image31299.png"/><Relationship Id="rId34518" Type="http://schemas.openxmlformats.org/officeDocument/2006/relationships/image" Target="../media/image31299.png"/><Relationship Id="rId34520" Type="http://schemas.openxmlformats.org/officeDocument/2006/relationships/image" Target="../media/image31299.png"/><Relationship Id="rId34522" Type="http://schemas.openxmlformats.org/officeDocument/2006/relationships/image" Target="../media/image31299.png"/><Relationship Id="rId34525" Type="http://schemas.openxmlformats.org/officeDocument/2006/relationships/image" Target="../media/image31299.png"/><Relationship Id="rId34526" Type="http://schemas.openxmlformats.org/officeDocument/2006/relationships/image" Target="../media/image31299.png"/><Relationship Id="rId34528" Type="http://schemas.openxmlformats.org/officeDocument/2006/relationships/image" Target="../media/image31299.png"/><Relationship Id="rId34530" Type="http://schemas.openxmlformats.org/officeDocument/2006/relationships/image" Target="../media/image31299.png"/><Relationship Id="rId34533" Type="http://schemas.openxmlformats.org/officeDocument/2006/relationships/image" Target="../media/image31299.png"/><Relationship Id="rId34534" Type="http://schemas.openxmlformats.org/officeDocument/2006/relationships/image" Target="../media/image31299.png"/><Relationship Id="rId34536" Type="http://schemas.openxmlformats.org/officeDocument/2006/relationships/image" Target="../media/image31299.png"/><Relationship Id="rId34538" Type="http://schemas.openxmlformats.org/officeDocument/2006/relationships/image" Target="../media/image31299.png"/><Relationship Id="rId34541" Type="http://schemas.openxmlformats.org/officeDocument/2006/relationships/image" Target="../media/image31299.png"/><Relationship Id="rId34542" Type="http://schemas.openxmlformats.org/officeDocument/2006/relationships/image" Target="../media/image31299.png"/><Relationship Id="rId34544" Type="http://schemas.openxmlformats.org/officeDocument/2006/relationships/image" Target="../media/image31299.png"/><Relationship Id="rId34546" Type="http://schemas.openxmlformats.org/officeDocument/2006/relationships/image" Target="../media/image31299.png"/><Relationship Id="rId34549" Type="http://schemas.openxmlformats.org/officeDocument/2006/relationships/image" Target="../media/image31299.png"/><Relationship Id="rId34550" Type="http://schemas.openxmlformats.org/officeDocument/2006/relationships/image" Target="../media/image31299.png"/><Relationship Id="rId34552" Type="http://schemas.openxmlformats.org/officeDocument/2006/relationships/image" Target="../media/image31299.png"/><Relationship Id="rId34554" Type="http://schemas.openxmlformats.org/officeDocument/2006/relationships/image" Target="../media/image31299.png"/><Relationship Id="rId34557" Type="http://schemas.openxmlformats.org/officeDocument/2006/relationships/image" Target="../media/image31299.png"/><Relationship Id="rId34558" Type="http://schemas.openxmlformats.org/officeDocument/2006/relationships/image" Target="../media/image31299.png"/><Relationship Id="rId34560" Type="http://schemas.openxmlformats.org/officeDocument/2006/relationships/image" Target="../media/image31299.png"/><Relationship Id="rId34562" Type="http://schemas.openxmlformats.org/officeDocument/2006/relationships/image" Target="../media/image31299.png"/><Relationship Id="rId34565" Type="http://schemas.openxmlformats.org/officeDocument/2006/relationships/image" Target="../media/image31299.png"/><Relationship Id="rId34566" Type="http://schemas.openxmlformats.org/officeDocument/2006/relationships/image" Target="../media/image31299.png"/><Relationship Id="rId34568" Type="http://schemas.openxmlformats.org/officeDocument/2006/relationships/image" Target="../media/image31299.png"/><Relationship Id="rId34570" Type="http://schemas.openxmlformats.org/officeDocument/2006/relationships/image" Target="../media/image31299.png"/><Relationship Id="rId34573" Type="http://schemas.openxmlformats.org/officeDocument/2006/relationships/image" Target="../media/image31299.png"/><Relationship Id="rId34574" Type="http://schemas.openxmlformats.org/officeDocument/2006/relationships/image" Target="../media/image31299.png"/><Relationship Id="rId34576" Type="http://schemas.openxmlformats.org/officeDocument/2006/relationships/image" Target="../media/image31299.png"/><Relationship Id="rId34578" Type="http://schemas.openxmlformats.org/officeDocument/2006/relationships/image" Target="../media/image31299.png"/><Relationship Id="rId34581" Type="http://schemas.openxmlformats.org/officeDocument/2006/relationships/image" Target="../media/image31299.png"/><Relationship Id="rId34582" Type="http://schemas.openxmlformats.org/officeDocument/2006/relationships/image" Target="../media/image31299.png"/><Relationship Id="rId34584" Type="http://schemas.openxmlformats.org/officeDocument/2006/relationships/image" Target="../media/image31299.png"/><Relationship Id="rId34586" Type="http://schemas.openxmlformats.org/officeDocument/2006/relationships/image" Target="../media/image31299.png"/><Relationship Id="rId34589" Type="http://schemas.openxmlformats.org/officeDocument/2006/relationships/image" Target="../media/image31299.png"/><Relationship Id="rId34590" Type="http://schemas.openxmlformats.org/officeDocument/2006/relationships/image" Target="../media/image31299.png"/><Relationship Id="rId34592" Type="http://schemas.openxmlformats.org/officeDocument/2006/relationships/image" Target="../media/image31299.png"/><Relationship Id="rId34594" Type="http://schemas.openxmlformats.org/officeDocument/2006/relationships/image" Target="../media/image31299.png"/><Relationship Id="rId34597" Type="http://schemas.openxmlformats.org/officeDocument/2006/relationships/image" Target="../media/image31299.png"/><Relationship Id="rId34598" Type="http://schemas.openxmlformats.org/officeDocument/2006/relationships/image" Target="../media/image31299.png"/><Relationship Id="rId34600" Type="http://schemas.openxmlformats.org/officeDocument/2006/relationships/image" Target="../media/image31299.png"/><Relationship Id="rId34602" Type="http://schemas.openxmlformats.org/officeDocument/2006/relationships/image" Target="../media/image31299.png"/><Relationship Id="rId34605" Type="http://schemas.openxmlformats.org/officeDocument/2006/relationships/image" Target="../media/image31299.png"/><Relationship Id="rId34606" Type="http://schemas.openxmlformats.org/officeDocument/2006/relationships/image" Target="../media/image31299.png"/><Relationship Id="rId34608" Type="http://schemas.openxmlformats.org/officeDocument/2006/relationships/image" Target="../media/image31299.png"/><Relationship Id="rId34610" Type="http://schemas.openxmlformats.org/officeDocument/2006/relationships/image" Target="../media/image31299.png"/><Relationship Id="rId34612" Type="http://schemas.openxmlformats.org/officeDocument/2006/relationships/image" Target="../media/image30828.png"/><Relationship Id="rId34614" Type="http://schemas.openxmlformats.org/officeDocument/2006/relationships/image" Target="../media/image30828.png"/><Relationship Id="rId34616" Type="http://schemas.openxmlformats.org/officeDocument/2006/relationships/image" Target="../media/image30828.png"/><Relationship Id="rId34618" Type="http://schemas.openxmlformats.org/officeDocument/2006/relationships/image" Target="../media/image30828.png"/><Relationship Id="rId34620" Type="http://schemas.openxmlformats.org/officeDocument/2006/relationships/image" Target="../media/image30828.png"/><Relationship Id="rId34622" Type="http://schemas.openxmlformats.org/officeDocument/2006/relationships/image" Target="../media/image30828.png"/><Relationship Id="rId34624" Type="http://schemas.openxmlformats.org/officeDocument/2006/relationships/image" Target="../media/image30828.png"/><Relationship Id="rId34626" Type="http://schemas.openxmlformats.org/officeDocument/2006/relationships/image" Target="../media/image30828.png"/><Relationship Id="rId34628" Type="http://schemas.openxmlformats.org/officeDocument/2006/relationships/image" Target="../media/image31299.png"/><Relationship Id="rId34630" Type="http://schemas.openxmlformats.org/officeDocument/2006/relationships/image" Target="../media/image31299.png"/><Relationship Id="rId34632" Type="http://schemas.openxmlformats.org/officeDocument/2006/relationships/image" Target="../media/image31299.png"/><Relationship Id="rId34634" Type="http://schemas.openxmlformats.org/officeDocument/2006/relationships/image" Target="../media/image31299.png"/><Relationship Id="rId34636" Type="http://schemas.openxmlformats.org/officeDocument/2006/relationships/image" Target="../media/image30828.png"/><Relationship Id="rId34638" Type="http://schemas.openxmlformats.org/officeDocument/2006/relationships/image" Target="../media/image30828.png"/><Relationship Id="rId34640" Type="http://schemas.openxmlformats.org/officeDocument/2006/relationships/image" Target="../media/image30828.png"/><Relationship Id="rId34642" Type="http://schemas.openxmlformats.org/officeDocument/2006/relationships/image" Target="../media/image30828.png"/><Relationship Id="rId34644" Type="http://schemas.openxmlformats.org/officeDocument/2006/relationships/image" Target="../media/image30828.png"/><Relationship Id="rId34646" Type="http://schemas.openxmlformats.org/officeDocument/2006/relationships/image" Target="../media/image30828.png"/><Relationship Id="rId34648" Type="http://schemas.openxmlformats.org/officeDocument/2006/relationships/image" Target="../media/image30828.png"/><Relationship Id="rId34650" Type="http://schemas.openxmlformats.org/officeDocument/2006/relationships/image" Target="../media/image30828.png"/><Relationship Id="rId34652" Type="http://schemas.openxmlformats.org/officeDocument/2006/relationships/image" Target="../media/image30828.png"/><Relationship Id="rId34654" Type="http://schemas.openxmlformats.org/officeDocument/2006/relationships/image" Target="../media/image30828.png"/><Relationship Id="rId34656" Type="http://schemas.openxmlformats.org/officeDocument/2006/relationships/image" Target="../media/image30828.png"/><Relationship Id="rId34658" Type="http://schemas.openxmlformats.org/officeDocument/2006/relationships/image" Target="../media/image30828.png"/><Relationship Id="rId34660" Type="http://schemas.openxmlformats.org/officeDocument/2006/relationships/image" Target="../media/image30828.png"/><Relationship Id="rId34662" Type="http://schemas.openxmlformats.org/officeDocument/2006/relationships/image" Target="../media/image30828.png"/><Relationship Id="rId34664" Type="http://schemas.openxmlformats.org/officeDocument/2006/relationships/image" Target="../media/image30828.png"/><Relationship Id="rId34666" Type="http://schemas.openxmlformats.org/officeDocument/2006/relationships/image" Target="../media/image30828.png"/><Relationship Id="rId34668" Type="http://schemas.openxmlformats.org/officeDocument/2006/relationships/image" Target="../media/image30828.png"/><Relationship Id="rId34670" Type="http://schemas.openxmlformats.org/officeDocument/2006/relationships/image" Target="../media/image30828.png"/><Relationship Id="rId34672" Type="http://schemas.openxmlformats.org/officeDocument/2006/relationships/image" Target="../media/image30828.png"/><Relationship Id="rId34674" Type="http://schemas.openxmlformats.org/officeDocument/2006/relationships/image" Target="../media/image30828.png"/><Relationship Id="rId34676" Type="http://schemas.openxmlformats.org/officeDocument/2006/relationships/image" Target="../media/image30828.png"/><Relationship Id="rId34678" Type="http://schemas.openxmlformats.org/officeDocument/2006/relationships/image" Target="../media/image30828.png"/><Relationship Id="rId34680" Type="http://schemas.openxmlformats.org/officeDocument/2006/relationships/image" Target="../media/image30828.png"/><Relationship Id="rId34682" Type="http://schemas.openxmlformats.org/officeDocument/2006/relationships/image" Target="../media/image30828.png"/><Relationship Id="rId34684" Type="http://schemas.openxmlformats.org/officeDocument/2006/relationships/image" Target="../media/image30828.png"/><Relationship Id="rId34686" Type="http://schemas.openxmlformats.org/officeDocument/2006/relationships/image" Target="../media/image30828.png"/><Relationship Id="rId34688" Type="http://schemas.openxmlformats.org/officeDocument/2006/relationships/image" Target="../media/image30828.png"/><Relationship Id="rId34690" Type="http://schemas.openxmlformats.org/officeDocument/2006/relationships/image" Target="../media/image30828.png"/><Relationship Id="rId35174" Type="http://schemas.openxmlformats.org/officeDocument/2006/relationships/image" Target="../media/image35174.png"/><Relationship Id="rId35175" Type="http://schemas.openxmlformats.org/officeDocument/2006/relationships/image" Target="../media/image35175.png"/><Relationship Id="rId35178" Type="http://schemas.openxmlformats.org/officeDocument/2006/relationships/image" Target="../media/image35178.png"/><Relationship Id="rId35179" Type="http://schemas.openxmlformats.org/officeDocument/2006/relationships/image" Target="../media/image35179.png"/><Relationship Id="rId35182" Type="http://schemas.openxmlformats.org/officeDocument/2006/relationships/image" Target="../media/image35182.png"/><Relationship Id="rId35183" Type="http://schemas.openxmlformats.org/officeDocument/2006/relationships/image" Target="../media/image35183.png"/><Relationship Id="rId35187" Type="http://schemas.openxmlformats.org/officeDocument/2006/relationships/image" Target="../media/image35187.png"/><Relationship Id="rId35188" Type="http://schemas.openxmlformats.org/officeDocument/2006/relationships/image" Target="../media/image35188.png"/><Relationship Id="rId35192" Type="http://schemas.openxmlformats.org/officeDocument/2006/relationships/image" Target="../media/image35192.png"/><Relationship Id="rId35193" Type="http://schemas.openxmlformats.org/officeDocument/2006/relationships/image" Target="../media/image35193.png"/><Relationship Id="rId35197" Type="http://schemas.openxmlformats.org/officeDocument/2006/relationships/image" Target="../media/image35197.png"/><Relationship Id="rId35198" Type="http://schemas.openxmlformats.org/officeDocument/2006/relationships/image" Target="../media/image35198.png"/><Relationship Id="rId35201" Type="http://schemas.openxmlformats.org/officeDocument/2006/relationships/image" Target="../media/image35201.png"/><Relationship Id="rId35202" Type="http://schemas.openxmlformats.org/officeDocument/2006/relationships/image" Target="../media/image35202.png"/><Relationship Id="rId35205" Type="http://schemas.openxmlformats.org/officeDocument/2006/relationships/image" Target="../media/image35205.png"/><Relationship Id="rId35206" Type="http://schemas.openxmlformats.org/officeDocument/2006/relationships/image" Target="../media/image35206.png"/><Relationship Id="rId35210" Type="http://schemas.openxmlformats.org/officeDocument/2006/relationships/image" Target="../media/image35210.png"/><Relationship Id="rId35211" Type="http://schemas.openxmlformats.org/officeDocument/2006/relationships/image" Target="../media/image35211.png"/><Relationship Id="rId35215" Type="http://schemas.openxmlformats.org/officeDocument/2006/relationships/image" Target="../media/image35215.png"/><Relationship Id="rId35216" Type="http://schemas.openxmlformats.org/officeDocument/2006/relationships/image" Target="../media/image35216.png"/><Relationship Id="rId35245" Type="http://schemas.openxmlformats.org/officeDocument/2006/relationships/image" Target="../media/image35245.png"/><Relationship Id="rId35246" Type="http://schemas.openxmlformats.org/officeDocument/2006/relationships/image" Target="../media/image35246.png"/><Relationship Id="rId35278" Type="http://schemas.openxmlformats.org/officeDocument/2006/relationships/image" Target="../media/image35278.png"/><Relationship Id="rId35279" Type="http://schemas.openxmlformats.org/officeDocument/2006/relationships/image" Target="../media/image35279.png"/><Relationship Id="rId35311" Type="http://schemas.openxmlformats.org/officeDocument/2006/relationships/image" Target="../media/image35311.png"/><Relationship Id="rId35312" Type="http://schemas.openxmlformats.org/officeDocument/2006/relationships/image" Target="../media/image35312.png"/><Relationship Id="rId35356" Type="http://schemas.openxmlformats.org/officeDocument/2006/relationships/image" Target="../media/image30828.png"/><Relationship Id="rId35358" Type="http://schemas.openxmlformats.org/officeDocument/2006/relationships/image" Target="../media/image30828.png"/><Relationship Id="rId35360" Type="http://schemas.openxmlformats.org/officeDocument/2006/relationships/image" Target="../media/image30828.png"/><Relationship Id="rId35362" Type="http://schemas.openxmlformats.org/officeDocument/2006/relationships/image" Target="../media/image30828.png"/><Relationship Id="rId35364" Type="http://schemas.openxmlformats.org/officeDocument/2006/relationships/image" Target="../media/image30828.png"/><Relationship Id="rId35366" Type="http://schemas.openxmlformats.org/officeDocument/2006/relationships/image" Target="../media/image30828.png"/><Relationship Id="rId35368" Type="http://schemas.openxmlformats.org/officeDocument/2006/relationships/image" Target="../media/image30828.png"/><Relationship Id="rId35370" Type="http://schemas.openxmlformats.org/officeDocument/2006/relationships/image" Target="../media/image30828.png"/><Relationship Id="rId35372" Type="http://schemas.openxmlformats.org/officeDocument/2006/relationships/image" Target="../media/image30828.png"/><Relationship Id="rId35374" Type="http://schemas.openxmlformats.org/officeDocument/2006/relationships/image" Target="../media/image30828.png"/><Relationship Id="rId35376" Type="http://schemas.openxmlformats.org/officeDocument/2006/relationships/image" Target="../media/image30828.png"/><Relationship Id="rId35378" Type="http://schemas.openxmlformats.org/officeDocument/2006/relationships/image" Target="../media/image30828.png"/><Relationship Id="rId35380" Type="http://schemas.openxmlformats.org/officeDocument/2006/relationships/image" Target="../media/image30828.png"/><Relationship Id="rId35382" Type="http://schemas.openxmlformats.org/officeDocument/2006/relationships/image" Target="../media/image30828.png"/><Relationship Id="rId35384" Type="http://schemas.openxmlformats.org/officeDocument/2006/relationships/image" Target="../media/image30828.png"/><Relationship Id="rId35386" Type="http://schemas.openxmlformats.org/officeDocument/2006/relationships/image" Target="../media/image30828.png"/><Relationship Id="rId35388" Type="http://schemas.openxmlformats.org/officeDocument/2006/relationships/image" Target="../media/image30828.png"/><Relationship Id="rId35390" Type="http://schemas.openxmlformats.org/officeDocument/2006/relationships/image" Target="../media/image30828.png"/><Relationship Id="rId35392" Type="http://schemas.openxmlformats.org/officeDocument/2006/relationships/image" Target="../media/image30828.png"/><Relationship Id="rId35394" Type="http://schemas.openxmlformats.org/officeDocument/2006/relationships/image" Target="../media/image30828.png"/><Relationship Id="rId35396" Type="http://schemas.openxmlformats.org/officeDocument/2006/relationships/image" Target="../media/image30828.png"/><Relationship Id="rId35398" Type="http://schemas.openxmlformats.org/officeDocument/2006/relationships/image" Target="../media/image30828.png"/><Relationship Id="rId35400" Type="http://schemas.openxmlformats.org/officeDocument/2006/relationships/image" Target="../media/image30828.png"/><Relationship Id="rId35402" Type="http://schemas.openxmlformats.org/officeDocument/2006/relationships/image" Target="../media/image30828.png"/><Relationship Id="rId35404" Type="http://schemas.openxmlformats.org/officeDocument/2006/relationships/image" Target="../media/image30828.png"/><Relationship Id="rId35406" Type="http://schemas.openxmlformats.org/officeDocument/2006/relationships/image" Target="../media/image30828.png"/><Relationship Id="rId35408" Type="http://schemas.openxmlformats.org/officeDocument/2006/relationships/image" Target="../media/image30828.png"/><Relationship Id="rId35410" Type="http://schemas.openxmlformats.org/officeDocument/2006/relationships/image" Target="../media/image30828.png"/><Relationship Id="rId35412" Type="http://schemas.openxmlformats.org/officeDocument/2006/relationships/image" Target="../media/image30828.png"/><Relationship Id="rId35414" Type="http://schemas.openxmlformats.org/officeDocument/2006/relationships/image" Target="../media/image30828.png"/><Relationship Id="rId35416" Type="http://schemas.openxmlformats.org/officeDocument/2006/relationships/image" Target="../media/image30828.png"/><Relationship Id="rId35418" Type="http://schemas.openxmlformats.org/officeDocument/2006/relationships/image" Target="../media/image30828.png"/><Relationship Id="rId35420" Type="http://schemas.openxmlformats.org/officeDocument/2006/relationships/image" Target="../media/image30828.png"/><Relationship Id="rId35422" Type="http://schemas.openxmlformats.org/officeDocument/2006/relationships/image" Target="../media/image30828.png"/><Relationship Id="rId35424" Type="http://schemas.openxmlformats.org/officeDocument/2006/relationships/image" Target="../media/image30828.png"/><Relationship Id="rId35426" Type="http://schemas.openxmlformats.org/officeDocument/2006/relationships/image" Target="../media/image30828.png"/><Relationship Id="rId35458" Type="http://schemas.openxmlformats.org/officeDocument/2006/relationships/image" Target="../media/image30828.png"/><Relationship Id="rId35461" Type="http://schemas.openxmlformats.org/officeDocument/2006/relationships/image" Target="../media/image30828.png"/><Relationship Id="rId35463" Type="http://schemas.openxmlformats.org/officeDocument/2006/relationships/image" Target="../media/image30828.png"/><Relationship Id="rId35464" Type="http://schemas.openxmlformats.org/officeDocument/2006/relationships/image" Target="../media/image30828.png"/><Relationship Id="rId35466" Type="http://schemas.openxmlformats.org/officeDocument/2006/relationships/image" Target="../media/image30828.png"/><Relationship Id="rId35467" Type="http://schemas.openxmlformats.org/officeDocument/2006/relationships/image" Target="../media/image30828.png"/><Relationship Id="rId35470" Type="http://schemas.openxmlformats.org/officeDocument/2006/relationships/image" Target="../media/image30828.png"/><Relationship Id="rId35473" Type="http://schemas.openxmlformats.org/officeDocument/2006/relationships/image" Target="../media/image30828.png"/><Relationship Id="rId35474" Type="http://schemas.openxmlformats.org/officeDocument/2006/relationships/image" Target="../media/image30828.png"/><Relationship Id="rId35476" Type="http://schemas.openxmlformats.org/officeDocument/2006/relationships/image" Target="../media/image30828.png"/><Relationship Id="rId35477" Type="http://schemas.openxmlformats.org/officeDocument/2006/relationships/image" Target="../media/image30828.png"/><Relationship Id="rId35478" Type="http://schemas.openxmlformats.org/officeDocument/2006/relationships/image" Target="../media/image30828.png"/><Relationship Id="rId35482" Type="http://schemas.openxmlformats.org/officeDocument/2006/relationships/image" Target="../media/image30828.png"/><Relationship Id="rId35485" Type="http://schemas.openxmlformats.org/officeDocument/2006/relationships/image" Target="../media/image30828.png"/><Relationship Id="rId35487" Type="http://schemas.openxmlformats.org/officeDocument/2006/relationships/image" Target="../media/image30828.png"/><Relationship Id="rId35488" Type="http://schemas.openxmlformats.org/officeDocument/2006/relationships/image" Target="../media/image30828.png"/><Relationship Id="rId35490" Type="http://schemas.openxmlformats.org/officeDocument/2006/relationships/image" Target="../media/image30828.png"/><Relationship Id="rId35491" Type="http://schemas.openxmlformats.org/officeDocument/2006/relationships/image" Target="../media/image30828.png"/><Relationship Id="rId35494" Type="http://schemas.openxmlformats.org/officeDocument/2006/relationships/image" Target="../media/image30828.png"/><Relationship Id="rId35497" Type="http://schemas.openxmlformats.org/officeDocument/2006/relationships/image" Target="../media/image30828.png"/><Relationship Id="rId35498" Type="http://schemas.openxmlformats.org/officeDocument/2006/relationships/image" Target="../media/image30828.png"/><Relationship Id="rId35500" Type="http://schemas.openxmlformats.org/officeDocument/2006/relationships/image" Target="../media/image30828.png"/><Relationship Id="rId35501" Type="http://schemas.openxmlformats.org/officeDocument/2006/relationships/image" Target="../media/image30828.png"/><Relationship Id="rId35502" Type="http://schemas.openxmlformats.org/officeDocument/2006/relationships/image" Target="../media/image30828.png"/><Relationship Id="rId35506" Type="http://schemas.openxmlformats.org/officeDocument/2006/relationships/image" Target="../media/image30828.png"/><Relationship Id="rId35509" Type="http://schemas.openxmlformats.org/officeDocument/2006/relationships/image" Target="../media/image30828.png"/><Relationship Id="rId35511" Type="http://schemas.openxmlformats.org/officeDocument/2006/relationships/image" Target="../media/image30828.png"/><Relationship Id="rId35514" Type="http://schemas.openxmlformats.org/officeDocument/2006/relationships/image" Target="../media/image30828.png"/><Relationship Id="rId35517" Type="http://schemas.openxmlformats.org/officeDocument/2006/relationships/image" Target="../media/image30828.png"/><Relationship Id="rId35518" Type="http://schemas.openxmlformats.org/officeDocument/2006/relationships/image" Target="../media/image30828.png"/><Relationship Id="rId35520" Type="http://schemas.openxmlformats.org/officeDocument/2006/relationships/image" Target="../media/image30828.png"/><Relationship Id="rId35521" Type="http://schemas.openxmlformats.org/officeDocument/2006/relationships/image" Target="../media/image30828.png"/></Relationships>
</file>

<file path=ppt/slides/slide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/>
      </p:grpSpPr>
      <p:pic>
        <p:nvPicPr>
          <p:cNvPr id="100" name="Picture 100"/>
          <p:cNvPicPr>
            <a:picLocks noChangeAspect="0" noChangeArrowheads="1"/>
          </p:cNvPicPr>
          <p:nvPr/>
        </p:nvPicPr>
        <p:blipFill>
          <a:blip r:embed="rId1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0" y="0"/>
            <a:ext cx="30276545" cy="21384767"/>
          </a:xfrm>
          <a:prstGeom prst="rect">
            <a:avLst/>
          </a:prstGeom>
          <a:noFill/>
          <a:extLst/>
        </p:spPr>
      </p:pic>
      <p:sp>
        <p:nvSpPr>
          <p:cNvPr id="101" name="Rectangle 101"/>
          <p:cNvSpPr/>
          <p:nvPr/>
        </p:nvSpPr>
        <p:spPr>
          <a:xfrm rot="0" flipH="0" flipV="0">
            <a:off x="29698894" y="20585743"/>
            <a:ext cx="101498" cy="1532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0" baseline="0" b="0" i="1" dirty="0" spc="0">
                <a:latin typeface="ISOCPEUR" pitchFamily="0" charset="1"/>
              </a:rPr>
              <a:t>11</a:t>
            </a: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/>
      </p:grpSpPr>
      <p:sp>
        <p:nvSpPr>
          <p:cNvPr id="35944" name="Freeform 35944"/>
          <p:cNvSpPr/>
          <p:nvPr/>
        </p:nvSpPr>
        <p:spPr>
          <a:xfrm rot="0" flipH="0" flipV="0">
            <a:off x="1635251" y="4871213"/>
            <a:ext cx="0" cy="192023"/>
          </a:xfrm>
          <a:custGeom>
            <a:pathLst>
              <a:path w="0" h="1600200">
                <a:moveTo>
                  <a:pt x="0" y="0"/>
                </a:moveTo>
                <a:lnTo>
                  <a:pt x="0" y="1600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45" name="Freeform 35945"/>
          <p:cNvSpPr/>
          <p:nvPr/>
        </p:nvSpPr>
        <p:spPr>
          <a:xfrm rot="0" flipH="0" flipV="0">
            <a:off x="29286707" y="8822945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46" name="Freeform 35946"/>
          <p:cNvSpPr/>
          <p:nvPr/>
        </p:nvSpPr>
        <p:spPr>
          <a:xfrm rot="0" flipH="0" flipV="0">
            <a:off x="26595323" y="8822945"/>
            <a:ext cx="76199" cy="0"/>
          </a:xfrm>
          <a:custGeom>
            <a:pathLst>
              <a:path w="635000" h="0">
                <a:moveTo>
                  <a:pt x="635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47" name="Freeform 35947"/>
          <p:cNvSpPr/>
          <p:nvPr/>
        </p:nvSpPr>
        <p:spPr>
          <a:xfrm rot="0" flipH="0" flipV="0">
            <a:off x="26209751" y="8822945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48" name="Freeform 35948"/>
          <p:cNvSpPr/>
          <p:nvPr/>
        </p:nvSpPr>
        <p:spPr>
          <a:xfrm rot="0" flipH="0" flipV="0">
            <a:off x="26403299" y="8822945"/>
            <a:ext cx="76199" cy="0"/>
          </a:xfrm>
          <a:custGeom>
            <a:pathLst>
              <a:path w="635000" h="0">
                <a:moveTo>
                  <a:pt x="635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49" name="Freeform 35949"/>
          <p:cNvSpPr/>
          <p:nvPr/>
        </p:nvSpPr>
        <p:spPr>
          <a:xfrm rot="0" flipH="0" flipV="0">
            <a:off x="26017727" y="8822945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50" name="Freeform 35950"/>
          <p:cNvSpPr/>
          <p:nvPr/>
        </p:nvSpPr>
        <p:spPr>
          <a:xfrm rot="0" flipH="0" flipV="0">
            <a:off x="25825703" y="8822945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51" name="Freeform 35951"/>
          <p:cNvSpPr/>
          <p:nvPr/>
        </p:nvSpPr>
        <p:spPr>
          <a:xfrm rot="0" flipH="0" flipV="0">
            <a:off x="22056851" y="8656829"/>
            <a:ext cx="769619" cy="0"/>
          </a:xfrm>
          <a:custGeom>
            <a:pathLst>
              <a:path w="6413500" h="0">
                <a:moveTo>
                  <a:pt x="0" y="0"/>
                </a:moveTo>
                <a:lnTo>
                  <a:pt x="64135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52" name="Freeform 35952"/>
          <p:cNvSpPr/>
          <p:nvPr/>
        </p:nvSpPr>
        <p:spPr>
          <a:xfrm rot="0" flipH="0" flipV="0">
            <a:off x="23518367" y="8822945"/>
            <a:ext cx="76199" cy="0"/>
          </a:xfrm>
          <a:custGeom>
            <a:pathLst>
              <a:path w="635000" h="0">
                <a:moveTo>
                  <a:pt x="635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53" name="Freeform 35953"/>
          <p:cNvSpPr/>
          <p:nvPr/>
        </p:nvSpPr>
        <p:spPr>
          <a:xfrm rot="0" flipH="0" flipV="0">
            <a:off x="23134319" y="8822945"/>
            <a:ext cx="76199" cy="0"/>
          </a:xfrm>
          <a:custGeom>
            <a:pathLst>
              <a:path w="635000" h="0">
                <a:moveTo>
                  <a:pt x="635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54" name="Freeform 35954"/>
          <p:cNvSpPr/>
          <p:nvPr/>
        </p:nvSpPr>
        <p:spPr>
          <a:xfrm rot="0" flipH="0" flipV="0">
            <a:off x="23326343" y="8822945"/>
            <a:ext cx="76199" cy="0"/>
          </a:xfrm>
          <a:custGeom>
            <a:pathLst>
              <a:path w="635000" h="0">
                <a:moveTo>
                  <a:pt x="635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55" name="Freeform 35955"/>
          <p:cNvSpPr/>
          <p:nvPr/>
        </p:nvSpPr>
        <p:spPr>
          <a:xfrm rot="0" flipH="0" flipV="0">
            <a:off x="22940771" y="8822945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56" name="Freeform 35956"/>
          <p:cNvSpPr/>
          <p:nvPr/>
        </p:nvSpPr>
        <p:spPr>
          <a:xfrm rot="0" flipH="0" flipV="0">
            <a:off x="28594811" y="7894829"/>
            <a:ext cx="384047" cy="0"/>
          </a:xfrm>
          <a:custGeom>
            <a:pathLst>
              <a:path w="3200400" h="0">
                <a:moveTo>
                  <a:pt x="0" y="0"/>
                </a:moveTo>
                <a:lnTo>
                  <a:pt x="32004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57" name="Freeform 35957"/>
          <p:cNvSpPr/>
          <p:nvPr/>
        </p:nvSpPr>
        <p:spPr>
          <a:xfrm rot="0" flipH="0" flipV="0">
            <a:off x="28978859" y="7701281"/>
            <a:ext cx="192023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58" name="Freeform 35958"/>
          <p:cNvSpPr/>
          <p:nvPr/>
        </p:nvSpPr>
        <p:spPr>
          <a:xfrm rot="0" flipH="0" flipV="0">
            <a:off x="28017215" y="7504685"/>
            <a:ext cx="577595" cy="0"/>
          </a:xfrm>
          <a:custGeom>
            <a:pathLst>
              <a:path w="4813300" h="0">
                <a:moveTo>
                  <a:pt x="0" y="0"/>
                </a:moveTo>
                <a:lnTo>
                  <a:pt x="48133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59" name="Freeform 35959"/>
          <p:cNvSpPr/>
          <p:nvPr/>
        </p:nvSpPr>
        <p:spPr>
          <a:xfrm rot="0" flipH="0" flipV="0">
            <a:off x="26671523" y="7091681"/>
            <a:ext cx="385571" cy="0"/>
          </a:xfrm>
          <a:custGeom>
            <a:pathLst>
              <a:path w="3213100" h="0">
                <a:moveTo>
                  <a:pt x="0" y="0"/>
                </a:moveTo>
                <a:lnTo>
                  <a:pt x="32131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60" name="Freeform 35960"/>
          <p:cNvSpPr/>
          <p:nvPr/>
        </p:nvSpPr>
        <p:spPr>
          <a:xfrm rot="0" flipH="0" flipV="0">
            <a:off x="27057095" y="7289801"/>
            <a:ext cx="960119" cy="0"/>
          </a:xfrm>
          <a:custGeom>
            <a:pathLst>
              <a:path w="8001000" h="0">
                <a:moveTo>
                  <a:pt x="0" y="0"/>
                </a:moveTo>
                <a:lnTo>
                  <a:pt x="80010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61" name="Freeform 35961"/>
          <p:cNvSpPr/>
          <p:nvPr/>
        </p:nvSpPr>
        <p:spPr>
          <a:xfrm rot="0" flipH="0" flipV="0">
            <a:off x="26671523" y="8656829"/>
            <a:ext cx="2499359" cy="0"/>
          </a:xfrm>
          <a:custGeom>
            <a:pathLst>
              <a:path w="20828000" h="0">
                <a:moveTo>
                  <a:pt x="20828000" y="0"/>
                </a:moveTo>
                <a:lnTo>
                  <a:pt x="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62" name="Freeform 35962"/>
          <p:cNvSpPr/>
          <p:nvPr/>
        </p:nvSpPr>
        <p:spPr>
          <a:xfrm rot="0" flipH="0" flipV="0">
            <a:off x="20633435" y="8822945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63" name="Freeform 35963"/>
          <p:cNvSpPr/>
          <p:nvPr/>
        </p:nvSpPr>
        <p:spPr>
          <a:xfrm rot="0" flipH="0" flipV="0">
            <a:off x="20249387" y="8822945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64" name="Freeform 35964"/>
          <p:cNvSpPr/>
          <p:nvPr/>
        </p:nvSpPr>
        <p:spPr>
          <a:xfrm rot="0" flipH="0" flipV="0">
            <a:off x="20441411" y="8822945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65" name="Freeform 35965"/>
          <p:cNvSpPr/>
          <p:nvPr/>
        </p:nvSpPr>
        <p:spPr>
          <a:xfrm rot="0" flipH="0" flipV="0">
            <a:off x="19095719" y="8822945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66" name="Freeform 35966"/>
          <p:cNvSpPr/>
          <p:nvPr/>
        </p:nvSpPr>
        <p:spPr>
          <a:xfrm rot="0" flipH="0" flipV="0">
            <a:off x="18711671" y="8822945"/>
            <a:ext cx="76199" cy="0"/>
          </a:xfrm>
          <a:custGeom>
            <a:pathLst>
              <a:path w="635000" h="0">
                <a:moveTo>
                  <a:pt x="635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67" name="Freeform 35967"/>
          <p:cNvSpPr/>
          <p:nvPr/>
        </p:nvSpPr>
        <p:spPr>
          <a:xfrm rot="0" flipH="0" flipV="0">
            <a:off x="18903695" y="8822945"/>
            <a:ext cx="76199" cy="0"/>
          </a:xfrm>
          <a:custGeom>
            <a:pathLst>
              <a:path w="635000" h="0">
                <a:moveTo>
                  <a:pt x="635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68" name="Freeform 35968"/>
          <p:cNvSpPr/>
          <p:nvPr/>
        </p:nvSpPr>
        <p:spPr>
          <a:xfrm rot="0" flipH="0" flipV="0">
            <a:off x="19479767" y="8822945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69" name="Freeform 35969"/>
          <p:cNvSpPr/>
          <p:nvPr/>
        </p:nvSpPr>
        <p:spPr>
          <a:xfrm rot="0" flipH="0" flipV="0">
            <a:off x="19287743" y="8822945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70" name="Freeform 35970"/>
          <p:cNvSpPr/>
          <p:nvPr/>
        </p:nvSpPr>
        <p:spPr>
          <a:xfrm rot="0" flipH="0" flipV="0">
            <a:off x="20057363" y="8822945"/>
            <a:ext cx="76199" cy="0"/>
          </a:xfrm>
          <a:custGeom>
            <a:pathLst>
              <a:path w="635000" h="0">
                <a:moveTo>
                  <a:pt x="635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71" name="Freeform 35971"/>
          <p:cNvSpPr/>
          <p:nvPr/>
        </p:nvSpPr>
        <p:spPr>
          <a:xfrm rot="0" flipH="0" flipV="0">
            <a:off x="19673315" y="8822945"/>
            <a:ext cx="76199" cy="0"/>
          </a:xfrm>
          <a:custGeom>
            <a:pathLst>
              <a:path w="635000" h="0">
                <a:moveTo>
                  <a:pt x="635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72" name="Freeform 35972"/>
          <p:cNvSpPr/>
          <p:nvPr/>
        </p:nvSpPr>
        <p:spPr>
          <a:xfrm rot="0" flipH="0" flipV="0">
            <a:off x="19865339" y="8822945"/>
            <a:ext cx="76199" cy="0"/>
          </a:xfrm>
          <a:custGeom>
            <a:pathLst>
              <a:path w="635000" h="0">
                <a:moveTo>
                  <a:pt x="635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73" name="Freeform 35973"/>
          <p:cNvSpPr/>
          <p:nvPr/>
        </p:nvSpPr>
        <p:spPr>
          <a:xfrm rot="0" flipH="0" flipV="0">
            <a:off x="21287231" y="8463281"/>
            <a:ext cx="1539239" cy="0"/>
          </a:xfrm>
          <a:custGeom>
            <a:pathLst>
              <a:path w="12827000" h="0">
                <a:moveTo>
                  <a:pt x="12827000" y="0"/>
                </a:moveTo>
                <a:lnTo>
                  <a:pt x="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74" name="Freeform 35974"/>
          <p:cNvSpPr/>
          <p:nvPr/>
        </p:nvSpPr>
        <p:spPr>
          <a:xfrm rot="0" flipH="0" flipV="0">
            <a:off x="25133807" y="6904229"/>
            <a:ext cx="576071" cy="0"/>
          </a:xfrm>
          <a:custGeom>
            <a:pathLst>
              <a:path w="4800600" h="0">
                <a:moveTo>
                  <a:pt x="0" y="0"/>
                </a:moveTo>
                <a:lnTo>
                  <a:pt x="48006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75" name="Freeform 35975"/>
          <p:cNvSpPr/>
          <p:nvPr/>
        </p:nvSpPr>
        <p:spPr>
          <a:xfrm rot="0" flipH="0" flipV="0">
            <a:off x="25133807" y="6707633"/>
            <a:ext cx="1537715" cy="0"/>
          </a:xfrm>
          <a:custGeom>
            <a:pathLst>
              <a:path w="12814300" h="0">
                <a:moveTo>
                  <a:pt x="0" y="0"/>
                </a:moveTo>
                <a:lnTo>
                  <a:pt x="128143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76" name="Freeform 35976"/>
          <p:cNvSpPr/>
          <p:nvPr/>
        </p:nvSpPr>
        <p:spPr>
          <a:xfrm rot="0" flipH="0" flipV="0">
            <a:off x="24364187" y="6325109"/>
            <a:ext cx="577595" cy="0"/>
          </a:xfrm>
          <a:custGeom>
            <a:pathLst>
              <a:path w="4813300" h="0">
                <a:moveTo>
                  <a:pt x="0" y="0"/>
                </a:moveTo>
                <a:lnTo>
                  <a:pt x="48133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77" name="Freeform 35977"/>
          <p:cNvSpPr/>
          <p:nvPr/>
        </p:nvSpPr>
        <p:spPr>
          <a:xfrm rot="0" flipH="0" flipV="0">
            <a:off x="23210519" y="6134609"/>
            <a:ext cx="1153667" cy="0"/>
          </a:xfrm>
          <a:custGeom>
            <a:pathLst>
              <a:path w="9613900" h="0">
                <a:moveTo>
                  <a:pt x="0" y="0"/>
                </a:moveTo>
                <a:lnTo>
                  <a:pt x="96139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78" name="Freeform 35978"/>
          <p:cNvSpPr/>
          <p:nvPr/>
        </p:nvSpPr>
        <p:spPr>
          <a:xfrm rot="0" flipH="0" flipV="0">
            <a:off x="21095207" y="5553965"/>
            <a:ext cx="1539239" cy="0"/>
          </a:xfrm>
          <a:custGeom>
            <a:pathLst>
              <a:path w="12827000" h="0">
                <a:moveTo>
                  <a:pt x="0" y="0"/>
                </a:moveTo>
                <a:lnTo>
                  <a:pt x="128270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79" name="Freeform 35979"/>
          <p:cNvSpPr/>
          <p:nvPr/>
        </p:nvSpPr>
        <p:spPr>
          <a:xfrm rot="0" flipH="0" flipV="0">
            <a:off x="20903183" y="5390897"/>
            <a:ext cx="192023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80" name="Freeform 35980"/>
          <p:cNvSpPr/>
          <p:nvPr/>
        </p:nvSpPr>
        <p:spPr>
          <a:xfrm rot="0" flipH="0" flipV="0">
            <a:off x="19557491" y="5200397"/>
            <a:ext cx="1345691" cy="0"/>
          </a:xfrm>
          <a:custGeom>
            <a:pathLst>
              <a:path w="11214100" h="0">
                <a:moveTo>
                  <a:pt x="0" y="0"/>
                </a:moveTo>
                <a:lnTo>
                  <a:pt x="112141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81" name="Freeform 35981"/>
          <p:cNvSpPr/>
          <p:nvPr/>
        </p:nvSpPr>
        <p:spPr>
          <a:xfrm rot="0" flipH="0" flipV="0">
            <a:off x="16672559" y="5003801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82" name="Freeform 35982"/>
          <p:cNvSpPr/>
          <p:nvPr/>
        </p:nvSpPr>
        <p:spPr>
          <a:xfrm rot="0" flipH="0" flipV="0">
            <a:off x="9750551" y="5063237"/>
            <a:ext cx="0" cy="576071"/>
          </a:xfrm>
          <a:custGeom>
            <a:pathLst>
              <a:path w="0" h="4800600">
                <a:moveTo>
                  <a:pt x="0" y="48006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83" name="Freeform 35983"/>
          <p:cNvSpPr/>
          <p:nvPr/>
        </p:nvSpPr>
        <p:spPr>
          <a:xfrm rot="0" flipH="0" flipV="0">
            <a:off x="8961119" y="5639309"/>
            <a:ext cx="0" cy="3268979"/>
          </a:xfrm>
          <a:custGeom>
            <a:pathLst>
              <a:path w="0" h="27241500">
                <a:moveTo>
                  <a:pt x="0" y="0"/>
                </a:moveTo>
                <a:lnTo>
                  <a:pt x="0" y="27241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84" name="Freeform 35984"/>
          <p:cNvSpPr/>
          <p:nvPr/>
        </p:nvSpPr>
        <p:spPr>
          <a:xfrm rot="0" flipH="0" flipV="0">
            <a:off x="8499347" y="5639309"/>
            <a:ext cx="0" cy="3268979"/>
          </a:xfrm>
          <a:custGeom>
            <a:pathLst>
              <a:path w="0" h="27241500">
                <a:moveTo>
                  <a:pt x="0" y="0"/>
                </a:moveTo>
                <a:lnTo>
                  <a:pt x="0" y="27241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85" name="Freeform 35985"/>
          <p:cNvSpPr/>
          <p:nvPr/>
        </p:nvSpPr>
        <p:spPr>
          <a:xfrm rot="0" flipH="0" flipV="0">
            <a:off x="8075675" y="5639309"/>
            <a:ext cx="0" cy="3268979"/>
          </a:xfrm>
          <a:custGeom>
            <a:pathLst>
              <a:path w="0" h="27241500">
                <a:moveTo>
                  <a:pt x="0" y="0"/>
                </a:moveTo>
                <a:lnTo>
                  <a:pt x="0" y="27241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86" name="Freeform 35986"/>
          <p:cNvSpPr/>
          <p:nvPr/>
        </p:nvSpPr>
        <p:spPr>
          <a:xfrm rot="0" flipH="0" flipV="0">
            <a:off x="7653527" y="5639309"/>
            <a:ext cx="0" cy="3268979"/>
          </a:xfrm>
          <a:custGeom>
            <a:pathLst>
              <a:path w="0" h="27241500">
                <a:moveTo>
                  <a:pt x="0" y="0"/>
                </a:moveTo>
                <a:lnTo>
                  <a:pt x="0" y="27241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87" name="Freeform 35987"/>
          <p:cNvSpPr/>
          <p:nvPr/>
        </p:nvSpPr>
        <p:spPr>
          <a:xfrm rot="0" flipH="0" flipV="0">
            <a:off x="6883907" y="5639309"/>
            <a:ext cx="0" cy="3268979"/>
          </a:xfrm>
          <a:custGeom>
            <a:pathLst>
              <a:path w="0" h="27241500">
                <a:moveTo>
                  <a:pt x="0" y="0"/>
                </a:moveTo>
                <a:lnTo>
                  <a:pt x="0" y="27241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88" name="Freeform 35988"/>
          <p:cNvSpPr/>
          <p:nvPr/>
        </p:nvSpPr>
        <p:spPr>
          <a:xfrm rot="0" flipH="0" flipV="0">
            <a:off x="6114287" y="5639309"/>
            <a:ext cx="0" cy="3268979"/>
          </a:xfrm>
          <a:custGeom>
            <a:pathLst>
              <a:path w="0" h="27241500">
                <a:moveTo>
                  <a:pt x="0" y="0"/>
                </a:moveTo>
                <a:lnTo>
                  <a:pt x="0" y="27241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89" name="Freeform 35989"/>
          <p:cNvSpPr/>
          <p:nvPr/>
        </p:nvSpPr>
        <p:spPr>
          <a:xfrm rot="0" flipH="0" flipV="0">
            <a:off x="5224271" y="5639309"/>
            <a:ext cx="0" cy="3268979"/>
          </a:xfrm>
          <a:custGeom>
            <a:pathLst>
              <a:path w="0" h="27241500">
                <a:moveTo>
                  <a:pt x="0" y="0"/>
                </a:moveTo>
                <a:lnTo>
                  <a:pt x="0" y="27241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90" name="Freeform 35990"/>
          <p:cNvSpPr/>
          <p:nvPr/>
        </p:nvSpPr>
        <p:spPr>
          <a:xfrm rot="0" flipH="0" flipV="0">
            <a:off x="4456175" y="5639309"/>
            <a:ext cx="0" cy="3268979"/>
          </a:xfrm>
          <a:custGeom>
            <a:pathLst>
              <a:path w="0" h="27241500">
                <a:moveTo>
                  <a:pt x="0" y="0"/>
                </a:moveTo>
                <a:lnTo>
                  <a:pt x="0" y="27241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91" name="Freeform 35991"/>
          <p:cNvSpPr/>
          <p:nvPr/>
        </p:nvSpPr>
        <p:spPr>
          <a:xfrm rot="0" flipH="0" flipV="0">
            <a:off x="3686555" y="5639309"/>
            <a:ext cx="0" cy="3268979"/>
          </a:xfrm>
          <a:custGeom>
            <a:pathLst>
              <a:path w="0" h="27241500">
                <a:moveTo>
                  <a:pt x="0" y="0"/>
                </a:moveTo>
                <a:lnTo>
                  <a:pt x="0" y="27241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92" name="Freeform 35992"/>
          <p:cNvSpPr/>
          <p:nvPr/>
        </p:nvSpPr>
        <p:spPr>
          <a:xfrm rot="0" flipH="0" flipV="0">
            <a:off x="1635251" y="5639309"/>
            <a:ext cx="0" cy="3268979"/>
          </a:xfrm>
          <a:custGeom>
            <a:pathLst>
              <a:path w="0" h="27241500">
                <a:moveTo>
                  <a:pt x="0" y="0"/>
                </a:moveTo>
                <a:lnTo>
                  <a:pt x="0" y="27241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93" name="Freeform 35993"/>
          <p:cNvSpPr/>
          <p:nvPr/>
        </p:nvSpPr>
        <p:spPr>
          <a:xfrm rot="0" flipH="0" flipV="0">
            <a:off x="1635251" y="487121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94" name="Freeform 35994"/>
          <p:cNvSpPr/>
          <p:nvPr/>
        </p:nvSpPr>
        <p:spPr>
          <a:xfrm rot="0" flipH="0" flipV="0">
            <a:off x="1635251" y="4871213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95" name="Freeform 35995"/>
          <p:cNvSpPr/>
          <p:nvPr/>
        </p:nvSpPr>
        <p:spPr>
          <a:xfrm rot="0" flipH="0" flipV="0">
            <a:off x="9750551" y="3525521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1214100"/>
                </a:lnTo>
                <a:lnTo>
                  <a:pt x="0" y="12814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96" name="Freeform 35996"/>
          <p:cNvSpPr/>
          <p:nvPr/>
        </p:nvSpPr>
        <p:spPr>
          <a:xfrm rot="0" flipH="0" flipV="0">
            <a:off x="8961119" y="5063237"/>
            <a:ext cx="0" cy="576071"/>
          </a:xfrm>
          <a:custGeom>
            <a:pathLst>
              <a:path w="0" h="4800600">
                <a:moveTo>
                  <a:pt x="0" y="0"/>
                </a:moveTo>
                <a:lnTo>
                  <a:pt x="0" y="48006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97" name="Freeform 35997"/>
          <p:cNvSpPr/>
          <p:nvPr/>
        </p:nvSpPr>
        <p:spPr>
          <a:xfrm rot="0" flipH="0" flipV="0">
            <a:off x="8499347" y="5063237"/>
            <a:ext cx="0" cy="576071"/>
          </a:xfrm>
          <a:custGeom>
            <a:pathLst>
              <a:path w="0" h="4800600">
                <a:moveTo>
                  <a:pt x="0" y="0"/>
                </a:moveTo>
                <a:lnTo>
                  <a:pt x="0" y="48006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98" name="Freeform 35998"/>
          <p:cNvSpPr/>
          <p:nvPr/>
        </p:nvSpPr>
        <p:spPr>
          <a:xfrm rot="0" flipH="0" flipV="0">
            <a:off x="8075675" y="5063237"/>
            <a:ext cx="0" cy="576071"/>
          </a:xfrm>
          <a:custGeom>
            <a:pathLst>
              <a:path w="0" h="4800600">
                <a:moveTo>
                  <a:pt x="0" y="0"/>
                </a:moveTo>
                <a:lnTo>
                  <a:pt x="0" y="48006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99" name="Freeform 35999"/>
          <p:cNvSpPr/>
          <p:nvPr/>
        </p:nvSpPr>
        <p:spPr>
          <a:xfrm rot="0" flipH="0" flipV="0">
            <a:off x="7653527" y="5063237"/>
            <a:ext cx="0" cy="576071"/>
          </a:xfrm>
          <a:custGeom>
            <a:pathLst>
              <a:path w="0" h="4800600">
                <a:moveTo>
                  <a:pt x="0" y="0"/>
                </a:moveTo>
                <a:lnTo>
                  <a:pt x="0" y="48006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00" name="Freeform 36000"/>
          <p:cNvSpPr/>
          <p:nvPr/>
        </p:nvSpPr>
        <p:spPr>
          <a:xfrm rot="0" flipH="0" flipV="0">
            <a:off x="6883907" y="5063237"/>
            <a:ext cx="0" cy="576071"/>
          </a:xfrm>
          <a:custGeom>
            <a:pathLst>
              <a:path w="0" h="4800600">
                <a:moveTo>
                  <a:pt x="0" y="0"/>
                </a:moveTo>
                <a:lnTo>
                  <a:pt x="0" y="48006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01" name="Freeform 36001"/>
          <p:cNvSpPr/>
          <p:nvPr/>
        </p:nvSpPr>
        <p:spPr>
          <a:xfrm rot="0" flipH="0" flipV="0">
            <a:off x="6114287" y="5063237"/>
            <a:ext cx="0" cy="576071"/>
          </a:xfrm>
          <a:custGeom>
            <a:pathLst>
              <a:path w="0" h="4800600">
                <a:moveTo>
                  <a:pt x="0" y="0"/>
                </a:moveTo>
                <a:lnTo>
                  <a:pt x="0" y="48006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02" name="Freeform 36002"/>
          <p:cNvSpPr/>
          <p:nvPr/>
        </p:nvSpPr>
        <p:spPr>
          <a:xfrm rot="0" flipH="0" flipV="0">
            <a:off x="5224271" y="5063237"/>
            <a:ext cx="0" cy="576071"/>
          </a:xfrm>
          <a:custGeom>
            <a:pathLst>
              <a:path w="0" h="4800600">
                <a:moveTo>
                  <a:pt x="0" y="0"/>
                </a:moveTo>
                <a:lnTo>
                  <a:pt x="0" y="48006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03" name="Freeform 36003"/>
          <p:cNvSpPr/>
          <p:nvPr/>
        </p:nvSpPr>
        <p:spPr>
          <a:xfrm rot="0" flipH="0" flipV="0">
            <a:off x="4456175" y="5063237"/>
            <a:ext cx="0" cy="576071"/>
          </a:xfrm>
          <a:custGeom>
            <a:pathLst>
              <a:path w="0" h="4800600">
                <a:moveTo>
                  <a:pt x="0" y="0"/>
                </a:moveTo>
                <a:lnTo>
                  <a:pt x="0" y="48006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04" name="Freeform 36004"/>
          <p:cNvSpPr/>
          <p:nvPr/>
        </p:nvSpPr>
        <p:spPr>
          <a:xfrm rot="0" flipH="0" flipV="0">
            <a:off x="3686555" y="5063237"/>
            <a:ext cx="0" cy="576071"/>
          </a:xfrm>
          <a:custGeom>
            <a:pathLst>
              <a:path w="0" h="4800600">
                <a:moveTo>
                  <a:pt x="0" y="0"/>
                </a:moveTo>
                <a:lnTo>
                  <a:pt x="0" y="48006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05" name="Freeform 36005"/>
          <p:cNvSpPr/>
          <p:nvPr/>
        </p:nvSpPr>
        <p:spPr>
          <a:xfrm rot="0" flipH="0" flipV="0">
            <a:off x="1635251" y="5063237"/>
            <a:ext cx="0" cy="576071"/>
          </a:xfrm>
          <a:custGeom>
            <a:pathLst>
              <a:path w="0" h="4800600">
                <a:moveTo>
                  <a:pt x="0" y="0"/>
                </a:moveTo>
                <a:lnTo>
                  <a:pt x="0" y="48006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06" name="Freeform 36006"/>
          <p:cNvSpPr/>
          <p:nvPr/>
        </p:nvSpPr>
        <p:spPr>
          <a:xfrm rot="0" flipH="0" flipV="0">
            <a:off x="9750551" y="2563877"/>
            <a:ext cx="0" cy="961643"/>
          </a:xfrm>
          <a:custGeom>
            <a:pathLst>
              <a:path w="0" h="8013700">
                <a:moveTo>
                  <a:pt x="0" y="80137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07" name="Freeform 36007"/>
          <p:cNvSpPr/>
          <p:nvPr/>
        </p:nvSpPr>
        <p:spPr>
          <a:xfrm rot="0" flipH="0" flipV="0">
            <a:off x="8961119" y="3525521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08" name="Freeform 36008"/>
          <p:cNvSpPr/>
          <p:nvPr/>
        </p:nvSpPr>
        <p:spPr>
          <a:xfrm rot="0" flipH="0" flipV="0">
            <a:off x="8499347" y="3525521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09" name="Freeform 36009"/>
          <p:cNvSpPr/>
          <p:nvPr/>
        </p:nvSpPr>
        <p:spPr>
          <a:xfrm rot="0" flipH="0" flipV="0">
            <a:off x="8075675" y="3525521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10" name="Freeform 36010"/>
          <p:cNvSpPr/>
          <p:nvPr/>
        </p:nvSpPr>
        <p:spPr>
          <a:xfrm rot="0" flipH="0" flipV="0">
            <a:off x="7653527" y="3525521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11" name="Freeform 36011"/>
          <p:cNvSpPr/>
          <p:nvPr/>
        </p:nvSpPr>
        <p:spPr>
          <a:xfrm rot="0" flipH="0" flipV="0">
            <a:off x="6883907" y="3525521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12" name="Freeform 36012"/>
          <p:cNvSpPr/>
          <p:nvPr/>
        </p:nvSpPr>
        <p:spPr>
          <a:xfrm rot="0" flipH="0" flipV="0">
            <a:off x="6114287" y="3525521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13" name="Freeform 36013"/>
          <p:cNvSpPr/>
          <p:nvPr/>
        </p:nvSpPr>
        <p:spPr>
          <a:xfrm rot="0" flipH="0" flipV="0">
            <a:off x="5224271" y="3525521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14" name="Freeform 36014"/>
          <p:cNvSpPr/>
          <p:nvPr/>
        </p:nvSpPr>
        <p:spPr>
          <a:xfrm rot="0" flipH="0" flipV="0">
            <a:off x="4456175" y="3525521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15" name="Freeform 36015"/>
          <p:cNvSpPr/>
          <p:nvPr/>
        </p:nvSpPr>
        <p:spPr>
          <a:xfrm rot="0" flipH="0" flipV="0">
            <a:off x="3686555" y="3525521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16" name="Freeform 36016"/>
          <p:cNvSpPr/>
          <p:nvPr/>
        </p:nvSpPr>
        <p:spPr>
          <a:xfrm rot="0" flipH="0" flipV="0">
            <a:off x="1635251" y="3525521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17" name="Freeform 36017"/>
          <p:cNvSpPr/>
          <p:nvPr/>
        </p:nvSpPr>
        <p:spPr>
          <a:xfrm rot="0" flipH="0" flipV="0">
            <a:off x="9750551" y="2371853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18" name="Freeform 36018"/>
          <p:cNvSpPr/>
          <p:nvPr/>
        </p:nvSpPr>
        <p:spPr>
          <a:xfrm rot="0" flipH="0" flipV="0">
            <a:off x="9750551" y="1602233"/>
            <a:ext cx="5960363" cy="0"/>
          </a:xfrm>
          <a:custGeom>
            <a:pathLst>
              <a:path w="49669700" h="0">
                <a:moveTo>
                  <a:pt x="496697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19" name="Freeform 36019"/>
          <p:cNvSpPr/>
          <p:nvPr/>
        </p:nvSpPr>
        <p:spPr>
          <a:xfrm rot="0" flipH="0" flipV="0">
            <a:off x="9750551" y="2178305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20" name="Freeform 36020"/>
          <p:cNvSpPr/>
          <p:nvPr/>
        </p:nvSpPr>
        <p:spPr>
          <a:xfrm rot="0" flipH="0" flipV="0">
            <a:off x="9750551" y="1986281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21" name="Freeform 36021"/>
          <p:cNvSpPr/>
          <p:nvPr/>
        </p:nvSpPr>
        <p:spPr>
          <a:xfrm rot="0" flipH="0" flipV="0">
            <a:off x="9750551" y="2178305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22" name="Freeform 36022"/>
          <p:cNvSpPr/>
          <p:nvPr/>
        </p:nvSpPr>
        <p:spPr>
          <a:xfrm rot="0" flipH="0" flipV="0">
            <a:off x="3686555" y="1602233"/>
            <a:ext cx="769619" cy="0"/>
          </a:xfrm>
          <a:custGeom>
            <a:pathLst>
              <a:path w="6413500" h="0">
                <a:moveTo>
                  <a:pt x="0" y="0"/>
                </a:moveTo>
                <a:lnTo>
                  <a:pt x="6413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23" name="Freeform 36023"/>
          <p:cNvSpPr/>
          <p:nvPr/>
        </p:nvSpPr>
        <p:spPr>
          <a:xfrm rot="0" flipH="0" flipV="0">
            <a:off x="3686555" y="1986281"/>
            <a:ext cx="769619" cy="0"/>
          </a:xfrm>
          <a:custGeom>
            <a:pathLst>
              <a:path w="6413500" h="0">
                <a:moveTo>
                  <a:pt x="6413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24" name="Freeform 36024"/>
          <p:cNvSpPr/>
          <p:nvPr/>
        </p:nvSpPr>
        <p:spPr>
          <a:xfrm rot="0" flipH="0" flipV="0">
            <a:off x="3686555" y="2371853"/>
            <a:ext cx="769619" cy="0"/>
          </a:xfrm>
          <a:custGeom>
            <a:pathLst>
              <a:path w="6413500" h="0">
                <a:moveTo>
                  <a:pt x="6413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25" name="Freeform 36025"/>
          <p:cNvSpPr/>
          <p:nvPr/>
        </p:nvSpPr>
        <p:spPr>
          <a:xfrm rot="0" flipH="0" flipV="0">
            <a:off x="1635251" y="2563877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26" name="Freeform 36026"/>
          <p:cNvSpPr/>
          <p:nvPr/>
        </p:nvSpPr>
        <p:spPr>
          <a:xfrm rot="0" flipH="0" flipV="0">
            <a:off x="1635251" y="2755901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27" name="Freeform 36027"/>
          <p:cNvSpPr/>
          <p:nvPr/>
        </p:nvSpPr>
        <p:spPr>
          <a:xfrm rot="0" flipH="0" flipV="0">
            <a:off x="1635251" y="2947925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28" name="Freeform 36028"/>
          <p:cNvSpPr/>
          <p:nvPr/>
        </p:nvSpPr>
        <p:spPr>
          <a:xfrm rot="0" flipH="0" flipV="0">
            <a:off x="1635251" y="3139949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29" name="Freeform 36029"/>
          <p:cNvSpPr/>
          <p:nvPr/>
        </p:nvSpPr>
        <p:spPr>
          <a:xfrm rot="0" flipH="0" flipV="0">
            <a:off x="1635251" y="3331973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30" name="Freeform 36030"/>
          <p:cNvSpPr/>
          <p:nvPr/>
        </p:nvSpPr>
        <p:spPr>
          <a:xfrm rot="0" flipH="0" flipV="0">
            <a:off x="1635251" y="3525521"/>
            <a:ext cx="8115299" cy="0"/>
          </a:xfrm>
          <a:custGeom>
            <a:pathLst>
              <a:path w="67627500" h="0">
                <a:moveTo>
                  <a:pt x="67627500" y="0"/>
                </a:moveTo>
                <a:lnTo>
                  <a:pt x="0" y="0"/>
                </a:ln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31" name="Freeform 36031"/>
          <p:cNvSpPr/>
          <p:nvPr/>
        </p:nvSpPr>
        <p:spPr>
          <a:xfrm rot="0" flipH="0" flipV="0">
            <a:off x="1635251" y="3717545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32" name="Freeform 36032"/>
          <p:cNvSpPr/>
          <p:nvPr/>
        </p:nvSpPr>
        <p:spPr>
          <a:xfrm rot="0" flipH="0" flipV="0">
            <a:off x="1635251" y="3909569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33" name="Freeform 36033"/>
          <p:cNvSpPr/>
          <p:nvPr/>
        </p:nvSpPr>
        <p:spPr>
          <a:xfrm rot="0" flipH="0" flipV="0">
            <a:off x="1635251" y="4101593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34" name="Freeform 36034"/>
          <p:cNvSpPr/>
          <p:nvPr/>
        </p:nvSpPr>
        <p:spPr>
          <a:xfrm rot="0" flipH="0" flipV="0">
            <a:off x="1635251" y="4293617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35" name="Freeform 36035"/>
          <p:cNvSpPr/>
          <p:nvPr/>
        </p:nvSpPr>
        <p:spPr>
          <a:xfrm rot="0" flipH="0" flipV="0">
            <a:off x="1635251" y="4485641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36" name="Freeform 36036"/>
          <p:cNvSpPr/>
          <p:nvPr/>
        </p:nvSpPr>
        <p:spPr>
          <a:xfrm rot="0" flipH="0" flipV="0">
            <a:off x="1635251" y="5832857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37" name="Freeform 36037"/>
          <p:cNvSpPr/>
          <p:nvPr/>
        </p:nvSpPr>
        <p:spPr>
          <a:xfrm rot="0" flipH="0" flipV="0">
            <a:off x="1635251" y="5639309"/>
            <a:ext cx="8115299" cy="0"/>
          </a:xfrm>
          <a:custGeom>
            <a:pathLst>
              <a:path w="67627500" h="0">
                <a:moveTo>
                  <a:pt x="67627500" y="0"/>
                </a:moveTo>
                <a:lnTo>
                  <a:pt x="0" y="0"/>
                </a:ln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38" name="Freeform 36038"/>
          <p:cNvSpPr/>
          <p:nvPr/>
        </p:nvSpPr>
        <p:spPr>
          <a:xfrm rot="0" flipH="0" flipV="0">
            <a:off x="1635251" y="5447285"/>
            <a:ext cx="8115299" cy="0"/>
          </a:xfrm>
          <a:custGeom>
            <a:pathLst>
              <a:path w="67627500" h="0">
                <a:moveTo>
                  <a:pt x="67627500" y="0"/>
                </a:moveTo>
                <a:lnTo>
                  <a:pt x="0" y="0"/>
                </a:ln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39" name="Freeform 36039"/>
          <p:cNvSpPr/>
          <p:nvPr/>
        </p:nvSpPr>
        <p:spPr>
          <a:xfrm rot="0" flipH="0" flipV="0">
            <a:off x="1635251" y="5255261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40" name="Freeform 36040"/>
          <p:cNvSpPr/>
          <p:nvPr/>
        </p:nvSpPr>
        <p:spPr>
          <a:xfrm rot="0" flipH="0" flipV="0">
            <a:off x="1635251" y="5063237"/>
            <a:ext cx="8115299" cy="0"/>
          </a:xfrm>
          <a:custGeom>
            <a:pathLst>
              <a:path w="67627500" h="0">
                <a:moveTo>
                  <a:pt x="67627500" y="0"/>
                </a:moveTo>
                <a:lnTo>
                  <a:pt x="0" y="0"/>
                </a:ln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41" name="Freeform 36041"/>
          <p:cNvSpPr/>
          <p:nvPr/>
        </p:nvSpPr>
        <p:spPr>
          <a:xfrm rot="0" flipH="0" flipV="0">
            <a:off x="1635251" y="4871213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42" name="Freeform 36042"/>
          <p:cNvSpPr/>
          <p:nvPr/>
        </p:nvSpPr>
        <p:spPr>
          <a:xfrm rot="0" flipH="0" flipV="0">
            <a:off x="1635251" y="4679189"/>
            <a:ext cx="8115299" cy="0"/>
          </a:xfrm>
          <a:custGeom>
            <a:pathLst>
              <a:path w="67627500" h="0">
                <a:moveTo>
                  <a:pt x="67627500" y="0"/>
                </a:moveTo>
                <a:lnTo>
                  <a:pt x="0" y="0"/>
                </a:ln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43" name="Freeform 36043"/>
          <p:cNvSpPr/>
          <p:nvPr/>
        </p:nvSpPr>
        <p:spPr>
          <a:xfrm rot="0" flipH="0" flipV="0">
            <a:off x="1635251" y="8140193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44" name="Freeform 36044"/>
          <p:cNvSpPr/>
          <p:nvPr/>
        </p:nvSpPr>
        <p:spPr>
          <a:xfrm rot="0" flipH="0" flipV="0">
            <a:off x="1635251" y="7946645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45" name="Freeform 36045"/>
          <p:cNvSpPr/>
          <p:nvPr/>
        </p:nvSpPr>
        <p:spPr>
          <a:xfrm rot="0" flipH="0" flipV="0">
            <a:off x="1635251" y="7754621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46" name="Freeform 36046"/>
          <p:cNvSpPr/>
          <p:nvPr/>
        </p:nvSpPr>
        <p:spPr>
          <a:xfrm rot="0" flipH="0" flipV="0">
            <a:off x="1635251" y="7562597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47" name="Freeform 36047"/>
          <p:cNvSpPr/>
          <p:nvPr/>
        </p:nvSpPr>
        <p:spPr>
          <a:xfrm rot="0" flipH="0" flipV="0">
            <a:off x="1635251" y="7370573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48" name="Freeform 36048"/>
          <p:cNvSpPr/>
          <p:nvPr/>
        </p:nvSpPr>
        <p:spPr>
          <a:xfrm rot="0" flipH="0" flipV="0">
            <a:off x="1635251" y="7178549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49" name="Freeform 36049"/>
          <p:cNvSpPr/>
          <p:nvPr/>
        </p:nvSpPr>
        <p:spPr>
          <a:xfrm rot="0" flipH="0" flipV="0">
            <a:off x="1635251" y="6986525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50" name="Freeform 36050"/>
          <p:cNvSpPr/>
          <p:nvPr/>
        </p:nvSpPr>
        <p:spPr>
          <a:xfrm rot="0" flipH="0" flipV="0">
            <a:off x="1635251" y="6792977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51" name="Freeform 36051"/>
          <p:cNvSpPr/>
          <p:nvPr/>
        </p:nvSpPr>
        <p:spPr>
          <a:xfrm rot="0" flipH="0" flipV="0">
            <a:off x="1635251" y="6600953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52" name="Freeform 36052"/>
          <p:cNvSpPr/>
          <p:nvPr/>
        </p:nvSpPr>
        <p:spPr>
          <a:xfrm rot="0" flipH="0" flipV="0">
            <a:off x="1635251" y="6408929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53" name="Freeform 36053"/>
          <p:cNvSpPr/>
          <p:nvPr/>
        </p:nvSpPr>
        <p:spPr>
          <a:xfrm rot="0" flipH="0" flipV="0">
            <a:off x="1635251" y="6216905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54" name="Freeform 36054"/>
          <p:cNvSpPr/>
          <p:nvPr/>
        </p:nvSpPr>
        <p:spPr>
          <a:xfrm rot="0" flipH="0" flipV="0">
            <a:off x="1635251" y="6024881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55" name="Freeform 36055"/>
          <p:cNvSpPr/>
          <p:nvPr/>
        </p:nvSpPr>
        <p:spPr>
          <a:xfrm rot="0" flipH="0" flipV="0">
            <a:off x="1635251" y="8908289"/>
            <a:ext cx="27729179" cy="0"/>
          </a:xfrm>
          <a:custGeom>
            <a:pathLst>
              <a:path w="231076500" h="0">
                <a:moveTo>
                  <a:pt x="0" y="0"/>
                </a:moveTo>
                <a:lnTo>
                  <a:pt x="231076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56" name="Freeform 36056"/>
          <p:cNvSpPr/>
          <p:nvPr/>
        </p:nvSpPr>
        <p:spPr>
          <a:xfrm rot="0" flipH="0" flipV="0">
            <a:off x="1635251" y="8716265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57" name="Freeform 36057"/>
          <p:cNvSpPr/>
          <p:nvPr/>
        </p:nvSpPr>
        <p:spPr>
          <a:xfrm rot="0" flipH="0" flipV="0">
            <a:off x="1635251" y="8524241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58" name="Freeform 36058"/>
          <p:cNvSpPr/>
          <p:nvPr/>
        </p:nvSpPr>
        <p:spPr>
          <a:xfrm rot="0" flipH="0" flipV="0">
            <a:off x="1635251" y="8332217"/>
            <a:ext cx="8115299" cy="0"/>
          </a:xfrm>
          <a:custGeom>
            <a:pathLst>
              <a:path w="67627500" h="0">
                <a:moveTo>
                  <a:pt x="0" y="0"/>
                </a:moveTo>
                <a:lnTo>
                  <a:pt x="676275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59" name="Freeform 36059"/>
          <p:cNvSpPr/>
          <p:nvPr/>
        </p:nvSpPr>
        <p:spPr>
          <a:xfrm rot="0" flipH="0" flipV="0">
            <a:off x="3686555" y="1602233"/>
            <a:ext cx="0" cy="1923287"/>
          </a:xfrm>
          <a:custGeom>
            <a:pathLst>
              <a:path w="0" h="16027400">
                <a:moveTo>
                  <a:pt x="0" y="0"/>
                </a:moveTo>
                <a:lnTo>
                  <a:pt x="0" y="1602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60" name="Freeform 36060"/>
          <p:cNvSpPr/>
          <p:nvPr/>
        </p:nvSpPr>
        <p:spPr>
          <a:xfrm rot="0" flipH="0" flipV="0">
            <a:off x="1635251" y="2371853"/>
            <a:ext cx="2051303" cy="0"/>
          </a:xfrm>
          <a:custGeom>
            <a:pathLst>
              <a:path w="17094200" h="0">
                <a:moveTo>
                  <a:pt x="0" y="0"/>
                </a:moveTo>
                <a:lnTo>
                  <a:pt x="17094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61" name="Freeform 36061"/>
          <p:cNvSpPr/>
          <p:nvPr/>
        </p:nvSpPr>
        <p:spPr>
          <a:xfrm rot="0" flipH="0" flipV="0">
            <a:off x="3686555" y="1602233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62" name="Freeform 36062"/>
          <p:cNvSpPr/>
          <p:nvPr/>
        </p:nvSpPr>
        <p:spPr>
          <a:xfrm rot="0" flipH="0" flipV="0">
            <a:off x="3686555" y="1986281"/>
            <a:ext cx="0" cy="385571"/>
          </a:xfrm>
          <a:custGeom>
            <a:pathLst>
              <a:path w="0" h="3213100">
                <a:moveTo>
                  <a:pt x="0" y="0"/>
                </a:moveTo>
                <a:lnTo>
                  <a:pt x="0" y="321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63" name="Freeform 36063"/>
          <p:cNvSpPr/>
          <p:nvPr/>
        </p:nvSpPr>
        <p:spPr>
          <a:xfrm rot="0" flipH="0" flipV="0">
            <a:off x="2404871" y="1602233"/>
            <a:ext cx="1281683" cy="0"/>
          </a:xfrm>
          <a:custGeom>
            <a:pathLst>
              <a:path w="10680700" h="0">
                <a:moveTo>
                  <a:pt x="0" y="0"/>
                </a:moveTo>
                <a:lnTo>
                  <a:pt x="6413500" y="0"/>
                </a:lnTo>
                <a:lnTo>
                  <a:pt x="10680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64" name="Freeform 36064"/>
          <p:cNvSpPr/>
          <p:nvPr/>
        </p:nvSpPr>
        <p:spPr>
          <a:xfrm rot="0" flipH="0" flipV="0">
            <a:off x="5224271" y="1602233"/>
            <a:ext cx="0" cy="1923287"/>
          </a:xfrm>
          <a:custGeom>
            <a:pathLst>
              <a:path w="0" h="16027400">
                <a:moveTo>
                  <a:pt x="0" y="0"/>
                </a:moveTo>
                <a:lnTo>
                  <a:pt x="0" y="1602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65" name="Freeform 36065"/>
          <p:cNvSpPr/>
          <p:nvPr/>
        </p:nvSpPr>
        <p:spPr>
          <a:xfrm rot="0" flipH="0" flipV="0">
            <a:off x="6114287" y="1602233"/>
            <a:ext cx="0" cy="1923287"/>
          </a:xfrm>
          <a:custGeom>
            <a:pathLst>
              <a:path w="0" h="16027400">
                <a:moveTo>
                  <a:pt x="0" y="0"/>
                </a:moveTo>
                <a:lnTo>
                  <a:pt x="0" y="1602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66" name="Freeform 36066"/>
          <p:cNvSpPr/>
          <p:nvPr/>
        </p:nvSpPr>
        <p:spPr>
          <a:xfrm rot="0" flipH="0" flipV="0">
            <a:off x="7653527" y="1602233"/>
            <a:ext cx="0" cy="1923287"/>
          </a:xfrm>
          <a:custGeom>
            <a:pathLst>
              <a:path w="0" h="16027400">
                <a:moveTo>
                  <a:pt x="0" y="0"/>
                </a:moveTo>
                <a:lnTo>
                  <a:pt x="0" y="1602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67" name="Freeform 36067"/>
          <p:cNvSpPr/>
          <p:nvPr/>
        </p:nvSpPr>
        <p:spPr>
          <a:xfrm rot="0" flipH="0" flipV="0">
            <a:off x="8075675" y="1602233"/>
            <a:ext cx="0" cy="1923287"/>
          </a:xfrm>
          <a:custGeom>
            <a:pathLst>
              <a:path w="0" h="16027400">
                <a:moveTo>
                  <a:pt x="0" y="0"/>
                </a:moveTo>
                <a:lnTo>
                  <a:pt x="0" y="1602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68" name="Freeform 36068"/>
          <p:cNvSpPr/>
          <p:nvPr/>
        </p:nvSpPr>
        <p:spPr>
          <a:xfrm rot="0" flipH="0" flipV="0">
            <a:off x="8499347" y="1602233"/>
            <a:ext cx="0" cy="1923287"/>
          </a:xfrm>
          <a:custGeom>
            <a:pathLst>
              <a:path w="0" h="16027400">
                <a:moveTo>
                  <a:pt x="0" y="0"/>
                </a:moveTo>
                <a:lnTo>
                  <a:pt x="0" y="1602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69" name="Freeform 36069"/>
          <p:cNvSpPr/>
          <p:nvPr/>
        </p:nvSpPr>
        <p:spPr>
          <a:xfrm rot="0" flipH="0" flipV="0">
            <a:off x="8961119" y="1602233"/>
            <a:ext cx="0" cy="1923287"/>
          </a:xfrm>
          <a:custGeom>
            <a:pathLst>
              <a:path w="0" h="16027400">
                <a:moveTo>
                  <a:pt x="0" y="0"/>
                </a:moveTo>
                <a:lnTo>
                  <a:pt x="0" y="1602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70" name="Freeform 36070"/>
          <p:cNvSpPr/>
          <p:nvPr/>
        </p:nvSpPr>
        <p:spPr>
          <a:xfrm rot="0" flipH="0" flipV="0">
            <a:off x="4456175" y="1986281"/>
            <a:ext cx="0" cy="1539239"/>
          </a:xfrm>
          <a:custGeom>
            <a:pathLst>
              <a:path w="0" h="12827000">
                <a:moveTo>
                  <a:pt x="0" y="0"/>
                </a:moveTo>
                <a:lnTo>
                  <a:pt x="0" y="128270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71" name="Freeform 36071"/>
          <p:cNvSpPr/>
          <p:nvPr/>
        </p:nvSpPr>
        <p:spPr>
          <a:xfrm rot="0" flipH="0" flipV="0">
            <a:off x="6883907" y="1986281"/>
            <a:ext cx="0" cy="1539239"/>
          </a:xfrm>
          <a:custGeom>
            <a:pathLst>
              <a:path w="0" h="12827000">
                <a:moveTo>
                  <a:pt x="0" y="0"/>
                </a:moveTo>
                <a:lnTo>
                  <a:pt x="0" y="128270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72" name="Freeform 36072"/>
          <p:cNvSpPr/>
          <p:nvPr/>
        </p:nvSpPr>
        <p:spPr>
          <a:xfrm rot="0" flipH="0" flipV="0">
            <a:off x="1301953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73" name="Freeform 36073"/>
          <p:cNvSpPr/>
          <p:nvPr/>
        </p:nvSpPr>
        <p:spPr>
          <a:xfrm rot="0" flipH="0" flipV="0">
            <a:off x="1340357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74" name="Freeform 36074"/>
          <p:cNvSpPr/>
          <p:nvPr/>
        </p:nvSpPr>
        <p:spPr>
          <a:xfrm rot="0" flipH="0" flipV="0">
            <a:off x="1321155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75" name="Freeform 36075"/>
          <p:cNvSpPr/>
          <p:nvPr/>
        </p:nvSpPr>
        <p:spPr>
          <a:xfrm rot="0" flipH="0" flipV="0">
            <a:off x="13597127" y="1986281"/>
            <a:ext cx="0" cy="6922007"/>
          </a:xfrm>
          <a:custGeom>
            <a:pathLst>
              <a:path w="0" h="57683400">
                <a:moveTo>
                  <a:pt x="0" y="1600200"/>
                </a:moveTo>
                <a:lnTo>
                  <a:pt x="0" y="576834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76" name="Freeform 36076"/>
          <p:cNvSpPr/>
          <p:nvPr/>
        </p:nvSpPr>
        <p:spPr>
          <a:xfrm rot="0" flipH="0" flipV="0">
            <a:off x="1321155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77" name="Freeform 36077"/>
          <p:cNvSpPr/>
          <p:nvPr/>
        </p:nvSpPr>
        <p:spPr>
          <a:xfrm rot="0" flipH="0" flipV="0">
            <a:off x="1340357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78" name="Freeform 36078"/>
          <p:cNvSpPr/>
          <p:nvPr/>
        </p:nvSpPr>
        <p:spPr>
          <a:xfrm rot="0" flipH="0" flipV="0">
            <a:off x="1301953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79" name="Freeform 36079"/>
          <p:cNvSpPr/>
          <p:nvPr/>
        </p:nvSpPr>
        <p:spPr>
          <a:xfrm rot="0" flipH="0" flipV="0">
            <a:off x="9750551" y="5639309"/>
            <a:ext cx="0" cy="3268979"/>
          </a:xfrm>
          <a:custGeom>
            <a:pathLst>
              <a:path w="0" h="27241500">
                <a:moveTo>
                  <a:pt x="0" y="272415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80" name="Freeform 36080"/>
          <p:cNvSpPr/>
          <p:nvPr/>
        </p:nvSpPr>
        <p:spPr>
          <a:xfrm rot="0" flipH="0" flipV="0">
            <a:off x="994257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81" name="Freeform 36081"/>
          <p:cNvSpPr/>
          <p:nvPr/>
        </p:nvSpPr>
        <p:spPr>
          <a:xfrm rot="0" flipH="0" flipV="0">
            <a:off x="1013612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82" name="Freeform 36082"/>
          <p:cNvSpPr/>
          <p:nvPr/>
        </p:nvSpPr>
        <p:spPr>
          <a:xfrm rot="0" flipH="0" flipV="0">
            <a:off x="1071219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83" name="Freeform 36083"/>
          <p:cNvSpPr/>
          <p:nvPr/>
        </p:nvSpPr>
        <p:spPr>
          <a:xfrm rot="0" flipH="0" flipV="0">
            <a:off x="1090421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84" name="Freeform 36084"/>
          <p:cNvSpPr/>
          <p:nvPr/>
        </p:nvSpPr>
        <p:spPr>
          <a:xfrm rot="0" flipH="0" flipV="0">
            <a:off x="1109624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85" name="Freeform 36085"/>
          <p:cNvSpPr/>
          <p:nvPr/>
        </p:nvSpPr>
        <p:spPr>
          <a:xfrm rot="0" flipH="0" flipV="0">
            <a:off x="1167383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86" name="Freeform 36086"/>
          <p:cNvSpPr/>
          <p:nvPr/>
        </p:nvSpPr>
        <p:spPr>
          <a:xfrm rot="0" flipH="0" flipV="0">
            <a:off x="1224991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87" name="Freeform 36087"/>
          <p:cNvSpPr/>
          <p:nvPr/>
        </p:nvSpPr>
        <p:spPr>
          <a:xfrm rot="0" flipH="0" flipV="0">
            <a:off x="1244345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88" name="Freeform 36088"/>
          <p:cNvSpPr/>
          <p:nvPr/>
        </p:nvSpPr>
        <p:spPr>
          <a:xfrm rot="0" flipH="0" flipV="0">
            <a:off x="1148181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89" name="Freeform 36089"/>
          <p:cNvSpPr/>
          <p:nvPr/>
        </p:nvSpPr>
        <p:spPr>
          <a:xfrm rot="0" flipH="0" flipV="0">
            <a:off x="1032814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90" name="Freeform 36090"/>
          <p:cNvSpPr/>
          <p:nvPr/>
        </p:nvSpPr>
        <p:spPr>
          <a:xfrm rot="0" flipH="0" flipV="0">
            <a:off x="1052017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91" name="Freeform 36091"/>
          <p:cNvSpPr/>
          <p:nvPr/>
        </p:nvSpPr>
        <p:spPr>
          <a:xfrm rot="0" flipH="0" flipV="0">
            <a:off x="1205788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92" name="Freeform 36092"/>
          <p:cNvSpPr/>
          <p:nvPr/>
        </p:nvSpPr>
        <p:spPr>
          <a:xfrm rot="0" flipH="0" flipV="0">
            <a:off x="1128979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93" name="Freeform 36093"/>
          <p:cNvSpPr/>
          <p:nvPr/>
        </p:nvSpPr>
        <p:spPr>
          <a:xfrm rot="0" flipH="0" flipV="0">
            <a:off x="1186586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94" name="Freeform 36094"/>
          <p:cNvSpPr/>
          <p:nvPr/>
        </p:nvSpPr>
        <p:spPr>
          <a:xfrm rot="0" flipH="0" flipV="0">
            <a:off x="1263548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95" name="Freeform 36095"/>
          <p:cNvSpPr/>
          <p:nvPr/>
        </p:nvSpPr>
        <p:spPr>
          <a:xfrm rot="0" flipH="0" flipV="0">
            <a:off x="12827507" y="1986281"/>
            <a:ext cx="0" cy="6922007"/>
          </a:xfrm>
          <a:custGeom>
            <a:pathLst>
              <a:path w="0" h="57683400">
                <a:moveTo>
                  <a:pt x="0" y="1600200"/>
                </a:moveTo>
                <a:lnTo>
                  <a:pt x="0" y="576834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96" name="Freeform 36096"/>
          <p:cNvSpPr/>
          <p:nvPr/>
        </p:nvSpPr>
        <p:spPr>
          <a:xfrm rot="0" flipH="0" flipV="0">
            <a:off x="1263548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97" name="Freeform 36097"/>
          <p:cNvSpPr/>
          <p:nvPr/>
        </p:nvSpPr>
        <p:spPr>
          <a:xfrm rot="0" flipH="0" flipV="0">
            <a:off x="1186586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98" name="Freeform 36098"/>
          <p:cNvSpPr/>
          <p:nvPr/>
        </p:nvSpPr>
        <p:spPr>
          <a:xfrm rot="0" flipH="0" flipV="0">
            <a:off x="1128979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99" name="Freeform 36099"/>
          <p:cNvSpPr/>
          <p:nvPr/>
        </p:nvSpPr>
        <p:spPr>
          <a:xfrm rot="0" flipH="0" flipV="0">
            <a:off x="1205788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00" name="Freeform 36100"/>
          <p:cNvSpPr/>
          <p:nvPr/>
        </p:nvSpPr>
        <p:spPr>
          <a:xfrm rot="0" flipH="0" flipV="0">
            <a:off x="1052017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01" name="Freeform 36101"/>
          <p:cNvSpPr/>
          <p:nvPr/>
        </p:nvSpPr>
        <p:spPr>
          <a:xfrm rot="0" flipH="0" flipV="0">
            <a:off x="1032814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02" name="Freeform 36102"/>
          <p:cNvSpPr/>
          <p:nvPr/>
        </p:nvSpPr>
        <p:spPr>
          <a:xfrm rot="0" flipH="0" flipV="0">
            <a:off x="1148181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03" name="Freeform 36103"/>
          <p:cNvSpPr/>
          <p:nvPr/>
        </p:nvSpPr>
        <p:spPr>
          <a:xfrm rot="0" flipH="0" flipV="0">
            <a:off x="1244345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04" name="Freeform 36104"/>
          <p:cNvSpPr/>
          <p:nvPr/>
        </p:nvSpPr>
        <p:spPr>
          <a:xfrm rot="0" flipH="0" flipV="0">
            <a:off x="1224991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05" name="Freeform 36105"/>
          <p:cNvSpPr/>
          <p:nvPr/>
        </p:nvSpPr>
        <p:spPr>
          <a:xfrm rot="0" flipH="0" flipV="0">
            <a:off x="1167383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06" name="Freeform 36106"/>
          <p:cNvSpPr/>
          <p:nvPr/>
        </p:nvSpPr>
        <p:spPr>
          <a:xfrm rot="0" flipH="0" flipV="0">
            <a:off x="1109624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07" name="Freeform 36107"/>
          <p:cNvSpPr/>
          <p:nvPr/>
        </p:nvSpPr>
        <p:spPr>
          <a:xfrm rot="0" flipH="0" flipV="0">
            <a:off x="1090421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08" name="Freeform 36108"/>
          <p:cNvSpPr/>
          <p:nvPr/>
        </p:nvSpPr>
        <p:spPr>
          <a:xfrm rot="0" flipH="0" flipV="0">
            <a:off x="1071219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09" name="Freeform 36109"/>
          <p:cNvSpPr/>
          <p:nvPr/>
        </p:nvSpPr>
        <p:spPr>
          <a:xfrm rot="0" flipH="0" flipV="0">
            <a:off x="1013612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10" name="Freeform 36110"/>
          <p:cNvSpPr/>
          <p:nvPr/>
        </p:nvSpPr>
        <p:spPr>
          <a:xfrm rot="0" flipH="0" flipV="0">
            <a:off x="994257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11" name="Freeform 36111"/>
          <p:cNvSpPr/>
          <p:nvPr/>
        </p:nvSpPr>
        <p:spPr>
          <a:xfrm rot="0" flipH="0" flipV="0">
            <a:off x="7807451" y="2371853"/>
            <a:ext cx="768095" cy="0"/>
          </a:xfrm>
          <a:custGeom>
            <a:pathLst>
              <a:path w="6400800" h="0">
                <a:moveTo>
                  <a:pt x="64008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12" name="Freeform 36112"/>
          <p:cNvSpPr/>
          <p:nvPr/>
        </p:nvSpPr>
        <p:spPr>
          <a:xfrm rot="0" flipH="0" flipV="0">
            <a:off x="7807451" y="1602233"/>
            <a:ext cx="768095" cy="0"/>
          </a:xfrm>
          <a:custGeom>
            <a:pathLst>
              <a:path w="6400800" h="0">
                <a:moveTo>
                  <a:pt x="0" y="0"/>
                </a:moveTo>
                <a:lnTo>
                  <a:pt x="64008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13" name="Freeform 36113"/>
          <p:cNvSpPr/>
          <p:nvPr/>
        </p:nvSpPr>
        <p:spPr>
          <a:xfrm rot="0" flipH="0" flipV="0">
            <a:off x="6114287" y="2371853"/>
            <a:ext cx="769619" cy="0"/>
          </a:xfrm>
          <a:custGeom>
            <a:pathLst>
              <a:path w="6413500" h="0">
                <a:moveTo>
                  <a:pt x="6413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14" name="Freeform 36114"/>
          <p:cNvSpPr/>
          <p:nvPr/>
        </p:nvSpPr>
        <p:spPr>
          <a:xfrm rot="0" flipH="0" flipV="0">
            <a:off x="6114287" y="1986281"/>
            <a:ext cx="769619" cy="0"/>
          </a:xfrm>
          <a:custGeom>
            <a:pathLst>
              <a:path w="6413500" h="0">
                <a:moveTo>
                  <a:pt x="6413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15" name="Freeform 36115"/>
          <p:cNvSpPr/>
          <p:nvPr/>
        </p:nvSpPr>
        <p:spPr>
          <a:xfrm rot="0" flipH="0" flipV="0">
            <a:off x="6114287" y="1602233"/>
            <a:ext cx="769619" cy="0"/>
          </a:xfrm>
          <a:custGeom>
            <a:pathLst>
              <a:path w="6413500" h="0">
                <a:moveTo>
                  <a:pt x="0" y="0"/>
                </a:moveTo>
                <a:lnTo>
                  <a:pt x="6413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16" name="Freeform 36116"/>
          <p:cNvSpPr/>
          <p:nvPr/>
        </p:nvSpPr>
        <p:spPr>
          <a:xfrm rot="0" flipH="0" flipV="0">
            <a:off x="5224271" y="1602233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17" name="Freeform 36117"/>
          <p:cNvSpPr/>
          <p:nvPr/>
        </p:nvSpPr>
        <p:spPr>
          <a:xfrm rot="0" flipH="0" flipV="0">
            <a:off x="6114287" y="1602233"/>
            <a:ext cx="0" cy="769619"/>
          </a:xfrm>
          <a:custGeom>
            <a:pathLst>
              <a:path w="0" h="6413500">
                <a:moveTo>
                  <a:pt x="0" y="0"/>
                </a:moveTo>
                <a:lnTo>
                  <a:pt x="0" y="6413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18" name="Freeform 36118"/>
          <p:cNvSpPr/>
          <p:nvPr/>
        </p:nvSpPr>
        <p:spPr>
          <a:xfrm rot="0" flipH="0" flipV="0">
            <a:off x="4960619" y="2371853"/>
            <a:ext cx="1153667" cy="0"/>
          </a:xfrm>
          <a:custGeom>
            <a:pathLst>
              <a:path w="9613900" h="0">
                <a:moveTo>
                  <a:pt x="96139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19" name="Freeform 36119"/>
          <p:cNvSpPr/>
          <p:nvPr/>
        </p:nvSpPr>
        <p:spPr>
          <a:xfrm rot="0" flipH="0" flipV="0">
            <a:off x="4456175" y="1986281"/>
            <a:ext cx="768095" cy="0"/>
          </a:xfrm>
          <a:custGeom>
            <a:pathLst>
              <a:path w="6400800" h="0">
                <a:moveTo>
                  <a:pt x="64008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20" name="Freeform 36120"/>
          <p:cNvSpPr/>
          <p:nvPr/>
        </p:nvSpPr>
        <p:spPr>
          <a:xfrm rot="0" flipH="0" flipV="0">
            <a:off x="4456175" y="2371853"/>
            <a:ext cx="768095" cy="0"/>
          </a:xfrm>
          <a:custGeom>
            <a:pathLst>
              <a:path w="6400800" h="0">
                <a:moveTo>
                  <a:pt x="0" y="0"/>
                </a:moveTo>
                <a:lnTo>
                  <a:pt x="64008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21" name="Freeform 36121"/>
          <p:cNvSpPr/>
          <p:nvPr/>
        </p:nvSpPr>
        <p:spPr>
          <a:xfrm rot="0" flipH="0" flipV="0">
            <a:off x="4456175" y="1986281"/>
            <a:ext cx="0" cy="385571"/>
          </a:xfrm>
          <a:custGeom>
            <a:pathLst>
              <a:path w="0" h="3213100">
                <a:moveTo>
                  <a:pt x="0" y="0"/>
                </a:moveTo>
                <a:lnTo>
                  <a:pt x="0" y="321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22" name="Freeform 36122"/>
          <p:cNvSpPr/>
          <p:nvPr/>
        </p:nvSpPr>
        <p:spPr>
          <a:xfrm rot="0" flipH="0" flipV="0">
            <a:off x="4456175" y="1986281"/>
            <a:ext cx="0" cy="385571"/>
          </a:xfrm>
          <a:custGeom>
            <a:pathLst>
              <a:path w="0" h="3213100">
                <a:moveTo>
                  <a:pt x="0" y="0"/>
                </a:moveTo>
                <a:lnTo>
                  <a:pt x="0" y="32131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23" name="Freeform 36123"/>
          <p:cNvSpPr/>
          <p:nvPr/>
        </p:nvSpPr>
        <p:spPr>
          <a:xfrm rot="0" flipH="0" flipV="0">
            <a:off x="5224271" y="1986281"/>
            <a:ext cx="0" cy="385571"/>
          </a:xfrm>
          <a:custGeom>
            <a:pathLst>
              <a:path w="0" h="3213100">
                <a:moveTo>
                  <a:pt x="0" y="3213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24" name="Freeform 36124"/>
          <p:cNvSpPr/>
          <p:nvPr/>
        </p:nvSpPr>
        <p:spPr>
          <a:xfrm rot="0" flipH="0" flipV="0">
            <a:off x="4960619" y="1602233"/>
            <a:ext cx="1153667" cy="0"/>
          </a:xfrm>
          <a:custGeom>
            <a:pathLst>
              <a:path w="9613900" h="0">
                <a:moveTo>
                  <a:pt x="0" y="0"/>
                </a:moveTo>
                <a:lnTo>
                  <a:pt x="9613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25" name="Freeform 36125"/>
          <p:cNvSpPr/>
          <p:nvPr/>
        </p:nvSpPr>
        <p:spPr>
          <a:xfrm rot="0" flipH="0" flipV="0">
            <a:off x="4456175" y="1602233"/>
            <a:ext cx="768095" cy="0"/>
          </a:xfrm>
          <a:custGeom>
            <a:pathLst>
              <a:path w="6400800" h="0">
                <a:moveTo>
                  <a:pt x="0" y="0"/>
                </a:moveTo>
                <a:lnTo>
                  <a:pt x="64008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26" name="Freeform 36126"/>
          <p:cNvSpPr/>
          <p:nvPr/>
        </p:nvSpPr>
        <p:spPr>
          <a:xfrm rot="0" flipH="0" flipV="0">
            <a:off x="7653527" y="1602233"/>
            <a:ext cx="0" cy="769619"/>
          </a:xfrm>
          <a:custGeom>
            <a:pathLst>
              <a:path w="0" h="6413500">
                <a:moveTo>
                  <a:pt x="0" y="0"/>
                </a:moveTo>
                <a:lnTo>
                  <a:pt x="0" y="6413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27" name="Freeform 36127"/>
          <p:cNvSpPr/>
          <p:nvPr/>
        </p:nvSpPr>
        <p:spPr>
          <a:xfrm rot="0" flipH="0" flipV="0">
            <a:off x="6653783" y="2371853"/>
            <a:ext cx="1153667" cy="0"/>
          </a:xfrm>
          <a:custGeom>
            <a:pathLst>
              <a:path w="9613900" h="0">
                <a:moveTo>
                  <a:pt x="96139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28" name="Freeform 36128"/>
          <p:cNvSpPr/>
          <p:nvPr/>
        </p:nvSpPr>
        <p:spPr>
          <a:xfrm rot="0" flipH="0" flipV="0">
            <a:off x="6883907" y="2371853"/>
            <a:ext cx="769619" cy="0"/>
          </a:xfrm>
          <a:custGeom>
            <a:pathLst>
              <a:path w="6413500" h="0">
                <a:moveTo>
                  <a:pt x="0" y="0"/>
                </a:moveTo>
                <a:lnTo>
                  <a:pt x="6413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29" name="Freeform 36129"/>
          <p:cNvSpPr/>
          <p:nvPr/>
        </p:nvSpPr>
        <p:spPr>
          <a:xfrm rot="0" flipH="0" flipV="0">
            <a:off x="6883907" y="1986281"/>
            <a:ext cx="769619" cy="0"/>
          </a:xfrm>
          <a:custGeom>
            <a:pathLst>
              <a:path w="6413500" h="0">
                <a:moveTo>
                  <a:pt x="6413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30" name="Freeform 36130"/>
          <p:cNvSpPr/>
          <p:nvPr/>
        </p:nvSpPr>
        <p:spPr>
          <a:xfrm rot="0" flipH="0" flipV="0">
            <a:off x="6883907" y="1986281"/>
            <a:ext cx="0" cy="385571"/>
          </a:xfrm>
          <a:custGeom>
            <a:pathLst>
              <a:path w="0" h="3213100">
                <a:moveTo>
                  <a:pt x="0" y="3213100"/>
                </a:moveTo>
                <a:lnTo>
                  <a:pt x="0" y="0"/>
                </a:lnTo>
                <a:lnTo>
                  <a:pt x="0" y="321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31" name="Freeform 36131"/>
          <p:cNvSpPr/>
          <p:nvPr/>
        </p:nvSpPr>
        <p:spPr>
          <a:xfrm rot="0" flipH="0" flipV="0">
            <a:off x="6653783" y="1602233"/>
            <a:ext cx="1153667" cy="0"/>
          </a:xfrm>
          <a:custGeom>
            <a:pathLst>
              <a:path w="9613900" h="0">
                <a:moveTo>
                  <a:pt x="0" y="0"/>
                </a:moveTo>
                <a:lnTo>
                  <a:pt x="9613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32" name="Freeform 36132"/>
          <p:cNvSpPr/>
          <p:nvPr/>
        </p:nvSpPr>
        <p:spPr>
          <a:xfrm rot="0" flipH="0" flipV="0">
            <a:off x="6883907" y="1602233"/>
            <a:ext cx="769619" cy="0"/>
          </a:xfrm>
          <a:custGeom>
            <a:pathLst>
              <a:path w="6413500" h="0">
                <a:moveTo>
                  <a:pt x="0" y="0"/>
                </a:moveTo>
                <a:lnTo>
                  <a:pt x="6413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33" name="Freeform 36133"/>
          <p:cNvSpPr/>
          <p:nvPr/>
        </p:nvSpPr>
        <p:spPr>
          <a:xfrm rot="0" flipH="0" flipV="0">
            <a:off x="9750551" y="1602233"/>
            <a:ext cx="0" cy="769619"/>
          </a:xfrm>
          <a:custGeom>
            <a:pathLst>
              <a:path w="0" h="6413500">
                <a:moveTo>
                  <a:pt x="0" y="0"/>
                </a:moveTo>
                <a:lnTo>
                  <a:pt x="0" y="6413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34" name="Freeform 36134"/>
          <p:cNvSpPr/>
          <p:nvPr/>
        </p:nvSpPr>
        <p:spPr>
          <a:xfrm rot="0" flipH="0" flipV="0">
            <a:off x="9345167" y="2371853"/>
            <a:ext cx="405383" cy="0"/>
          </a:xfrm>
          <a:custGeom>
            <a:pathLst>
              <a:path w="3378200" h="0">
                <a:moveTo>
                  <a:pt x="33782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35" name="Freeform 36135"/>
          <p:cNvSpPr/>
          <p:nvPr/>
        </p:nvSpPr>
        <p:spPr>
          <a:xfrm rot="0" flipH="0" flipV="0">
            <a:off x="8575547" y="2371853"/>
            <a:ext cx="769619" cy="0"/>
          </a:xfrm>
          <a:custGeom>
            <a:pathLst>
              <a:path w="6413500" h="0">
                <a:moveTo>
                  <a:pt x="6413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36" name="Freeform 36136"/>
          <p:cNvSpPr/>
          <p:nvPr/>
        </p:nvSpPr>
        <p:spPr>
          <a:xfrm rot="0" flipH="0" flipV="0">
            <a:off x="9750551" y="237185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37" name="Freeform 36137"/>
          <p:cNvSpPr/>
          <p:nvPr/>
        </p:nvSpPr>
        <p:spPr>
          <a:xfrm rot="0" flipH="0" flipV="0">
            <a:off x="8575547" y="1602233"/>
            <a:ext cx="1175003" cy="0"/>
          </a:xfrm>
          <a:custGeom>
            <a:pathLst>
              <a:path w="9791700" h="0">
                <a:moveTo>
                  <a:pt x="0" y="0"/>
                </a:moveTo>
                <a:lnTo>
                  <a:pt x="6413500" y="0"/>
                </a:lnTo>
                <a:lnTo>
                  <a:pt x="9791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38" name="Freeform 36138"/>
          <p:cNvSpPr/>
          <p:nvPr/>
        </p:nvSpPr>
        <p:spPr>
          <a:xfrm rot="0" flipH="0" flipV="0">
            <a:off x="22440899" y="1986281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39" name="Freeform 36139"/>
          <p:cNvSpPr/>
          <p:nvPr/>
        </p:nvSpPr>
        <p:spPr>
          <a:xfrm rot="0" flipH="0" flipV="0">
            <a:off x="22440899" y="2178305"/>
            <a:ext cx="2692907" cy="0"/>
          </a:xfrm>
          <a:custGeom>
            <a:pathLst>
              <a:path w="22440900" h="0">
                <a:moveTo>
                  <a:pt x="224409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40" name="Freeform 36140"/>
          <p:cNvSpPr/>
          <p:nvPr/>
        </p:nvSpPr>
        <p:spPr>
          <a:xfrm rot="0" flipH="0" flipV="0">
            <a:off x="22440899" y="2371853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41" name="Freeform 36141"/>
          <p:cNvSpPr/>
          <p:nvPr/>
        </p:nvSpPr>
        <p:spPr>
          <a:xfrm rot="0" flipH="0" flipV="0">
            <a:off x="22440899" y="1602233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42" name="Freeform 36142"/>
          <p:cNvSpPr/>
          <p:nvPr/>
        </p:nvSpPr>
        <p:spPr>
          <a:xfrm rot="0" flipH="0" flipV="0">
            <a:off x="2436418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43" name="Freeform 36143"/>
          <p:cNvSpPr/>
          <p:nvPr/>
        </p:nvSpPr>
        <p:spPr>
          <a:xfrm rot="0" flipH="0" flipV="0">
            <a:off x="23980139" y="1986281"/>
            <a:ext cx="0" cy="6922007"/>
          </a:xfrm>
          <a:custGeom>
            <a:pathLst>
              <a:path w="0" h="57683400">
                <a:moveTo>
                  <a:pt x="0" y="1600200"/>
                </a:moveTo>
                <a:lnTo>
                  <a:pt x="0" y="576834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44" name="Freeform 36144"/>
          <p:cNvSpPr/>
          <p:nvPr/>
        </p:nvSpPr>
        <p:spPr>
          <a:xfrm rot="0" flipH="0" flipV="0">
            <a:off x="2455621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45" name="Freeform 36145"/>
          <p:cNvSpPr/>
          <p:nvPr/>
        </p:nvSpPr>
        <p:spPr>
          <a:xfrm rot="0" flipH="0" flipV="0">
            <a:off x="2417216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46" name="Freeform 36146"/>
          <p:cNvSpPr/>
          <p:nvPr/>
        </p:nvSpPr>
        <p:spPr>
          <a:xfrm rot="0" flipH="0" flipV="0">
            <a:off x="1436522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47" name="Freeform 36147"/>
          <p:cNvSpPr/>
          <p:nvPr/>
        </p:nvSpPr>
        <p:spPr>
          <a:xfrm rot="0" flipH="0" flipV="0">
            <a:off x="1417319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48" name="Freeform 36148"/>
          <p:cNvSpPr/>
          <p:nvPr/>
        </p:nvSpPr>
        <p:spPr>
          <a:xfrm rot="0" flipH="0" flipV="0">
            <a:off x="1398117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49" name="Freeform 36149"/>
          <p:cNvSpPr/>
          <p:nvPr/>
        </p:nvSpPr>
        <p:spPr>
          <a:xfrm rot="0" flipH="0" flipV="0">
            <a:off x="1378915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50" name="Freeform 36150"/>
          <p:cNvSpPr/>
          <p:nvPr/>
        </p:nvSpPr>
        <p:spPr>
          <a:xfrm rot="0" flipH="0" flipV="0">
            <a:off x="1532686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51" name="Freeform 36151"/>
          <p:cNvSpPr/>
          <p:nvPr/>
        </p:nvSpPr>
        <p:spPr>
          <a:xfrm rot="0" flipH="0" flipV="0">
            <a:off x="1513484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52" name="Freeform 36152"/>
          <p:cNvSpPr/>
          <p:nvPr/>
        </p:nvSpPr>
        <p:spPr>
          <a:xfrm rot="0" flipH="0" flipV="0">
            <a:off x="1475079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53" name="Freeform 36153"/>
          <p:cNvSpPr/>
          <p:nvPr/>
        </p:nvSpPr>
        <p:spPr>
          <a:xfrm rot="0" flipH="0" flipV="0">
            <a:off x="1494281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54" name="Freeform 36154"/>
          <p:cNvSpPr/>
          <p:nvPr/>
        </p:nvSpPr>
        <p:spPr>
          <a:xfrm rot="0" flipH="0" flipV="0">
            <a:off x="1455724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55" name="Freeform 36155"/>
          <p:cNvSpPr/>
          <p:nvPr/>
        </p:nvSpPr>
        <p:spPr>
          <a:xfrm rot="0" flipH="0" flipV="0">
            <a:off x="1551889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56" name="Freeform 36156"/>
          <p:cNvSpPr/>
          <p:nvPr/>
        </p:nvSpPr>
        <p:spPr>
          <a:xfrm rot="0" flipH="0" flipV="0">
            <a:off x="1571091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57" name="Freeform 36157"/>
          <p:cNvSpPr/>
          <p:nvPr/>
        </p:nvSpPr>
        <p:spPr>
          <a:xfrm rot="0" flipH="0" flipV="0">
            <a:off x="1917344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58" name="Freeform 36158"/>
          <p:cNvSpPr/>
          <p:nvPr/>
        </p:nvSpPr>
        <p:spPr>
          <a:xfrm rot="0" flipH="0" flipV="0">
            <a:off x="1821179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59" name="Freeform 36159"/>
          <p:cNvSpPr/>
          <p:nvPr/>
        </p:nvSpPr>
        <p:spPr>
          <a:xfrm rot="0" flipH="0" flipV="0">
            <a:off x="2032711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60" name="Freeform 36160"/>
          <p:cNvSpPr/>
          <p:nvPr/>
        </p:nvSpPr>
        <p:spPr>
          <a:xfrm rot="0" flipH="0" flipV="0">
            <a:off x="2013356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61" name="Freeform 36161"/>
          <p:cNvSpPr/>
          <p:nvPr/>
        </p:nvSpPr>
        <p:spPr>
          <a:xfrm rot="0" flipH="0" flipV="0">
            <a:off x="1994153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62" name="Freeform 36162"/>
          <p:cNvSpPr/>
          <p:nvPr/>
        </p:nvSpPr>
        <p:spPr>
          <a:xfrm rot="0" flipH="0" flipV="0">
            <a:off x="2071115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63" name="Freeform 36163"/>
          <p:cNvSpPr/>
          <p:nvPr/>
        </p:nvSpPr>
        <p:spPr>
          <a:xfrm rot="0" flipH="0" flipV="0">
            <a:off x="2090318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64" name="Freeform 36164"/>
          <p:cNvSpPr/>
          <p:nvPr/>
        </p:nvSpPr>
        <p:spPr>
          <a:xfrm rot="0" flipH="0" flipV="0">
            <a:off x="2148077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65" name="Freeform 36165"/>
          <p:cNvSpPr/>
          <p:nvPr/>
        </p:nvSpPr>
        <p:spPr>
          <a:xfrm rot="0" flipH="0" flipV="0">
            <a:off x="2051913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66" name="Freeform 36166"/>
          <p:cNvSpPr/>
          <p:nvPr/>
        </p:nvSpPr>
        <p:spPr>
          <a:xfrm rot="0" flipH="0" flipV="0">
            <a:off x="1955749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67" name="Freeform 36167"/>
          <p:cNvSpPr/>
          <p:nvPr/>
        </p:nvSpPr>
        <p:spPr>
          <a:xfrm rot="0" flipH="0" flipV="0">
            <a:off x="1897989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68" name="Freeform 36168"/>
          <p:cNvSpPr/>
          <p:nvPr/>
        </p:nvSpPr>
        <p:spPr>
          <a:xfrm rot="0" flipH="0" flipV="0">
            <a:off x="1878787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69" name="Freeform 36169"/>
          <p:cNvSpPr/>
          <p:nvPr/>
        </p:nvSpPr>
        <p:spPr>
          <a:xfrm rot="0" flipH="0" flipV="0">
            <a:off x="1974951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70" name="Freeform 36170"/>
          <p:cNvSpPr/>
          <p:nvPr/>
        </p:nvSpPr>
        <p:spPr>
          <a:xfrm rot="0" flipH="0" flipV="0">
            <a:off x="2128723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71" name="Freeform 36171"/>
          <p:cNvSpPr/>
          <p:nvPr/>
        </p:nvSpPr>
        <p:spPr>
          <a:xfrm rot="0" flipH="0" flipV="0">
            <a:off x="1782622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72" name="Freeform 36172"/>
          <p:cNvSpPr/>
          <p:nvPr/>
        </p:nvSpPr>
        <p:spPr>
          <a:xfrm rot="0" flipH="0" flipV="0">
            <a:off x="1763420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73" name="Freeform 36173"/>
          <p:cNvSpPr/>
          <p:nvPr/>
        </p:nvSpPr>
        <p:spPr>
          <a:xfrm rot="0" flipH="0" flipV="0">
            <a:off x="1725015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74" name="Freeform 36174"/>
          <p:cNvSpPr/>
          <p:nvPr/>
        </p:nvSpPr>
        <p:spPr>
          <a:xfrm rot="0" flipH="0" flipV="0">
            <a:off x="1705813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75" name="Freeform 36175"/>
          <p:cNvSpPr/>
          <p:nvPr/>
        </p:nvSpPr>
        <p:spPr>
          <a:xfrm rot="0" flipH="0" flipV="0">
            <a:off x="1648053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76" name="Freeform 36176"/>
          <p:cNvSpPr/>
          <p:nvPr/>
        </p:nvSpPr>
        <p:spPr>
          <a:xfrm rot="0" flipH="0" flipV="0">
            <a:off x="1667255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77" name="Freeform 36177"/>
          <p:cNvSpPr/>
          <p:nvPr/>
        </p:nvSpPr>
        <p:spPr>
          <a:xfrm rot="0" flipH="0" flipV="0">
            <a:off x="1744217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78" name="Freeform 36178"/>
          <p:cNvSpPr/>
          <p:nvPr/>
        </p:nvSpPr>
        <p:spPr>
          <a:xfrm rot="0" flipH="0" flipV="0">
            <a:off x="1859584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79" name="Freeform 36179"/>
          <p:cNvSpPr/>
          <p:nvPr/>
        </p:nvSpPr>
        <p:spPr>
          <a:xfrm rot="0" flipH="0" flipV="0">
            <a:off x="2109520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80" name="Freeform 36180"/>
          <p:cNvSpPr/>
          <p:nvPr/>
        </p:nvSpPr>
        <p:spPr>
          <a:xfrm rot="0" flipH="0" flipV="0">
            <a:off x="1936546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81" name="Freeform 36181"/>
          <p:cNvSpPr/>
          <p:nvPr/>
        </p:nvSpPr>
        <p:spPr>
          <a:xfrm rot="0" flipH="0" flipV="0">
            <a:off x="1840382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82" name="Freeform 36182"/>
          <p:cNvSpPr/>
          <p:nvPr/>
        </p:nvSpPr>
        <p:spPr>
          <a:xfrm rot="0" flipH="0" flipV="0">
            <a:off x="1686610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83" name="Freeform 36183"/>
          <p:cNvSpPr/>
          <p:nvPr/>
        </p:nvSpPr>
        <p:spPr>
          <a:xfrm rot="0" flipH="0" flipV="0">
            <a:off x="1609648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84" name="Freeform 36184"/>
          <p:cNvSpPr/>
          <p:nvPr/>
        </p:nvSpPr>
        <p:spPr>
          <a:xfrm rot="0" flipH="0" flipV="0">
            <a:off x="1628851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85" name="Freeform 36185"/>
          <p:cNvSpPr/>
          <p:nvPr/>
        </p:nvSpPr>
        <p:spPr>
          <a:xfrm rot="0" flipH="0" flipV="0">
            <a:off x="1590446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86" name="Freeform 36186"/>
          <p:cNvSpPr/>
          <p:nvPr/>
        </p:nvSpPr>
        <p:spPr>
          <a:xfrm rot="0" flipH="0" flipV="0">
            <a:off x="1378915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87" name="Freeform 36187"/>
          <p:cNvSpPr/>
          <p:nvPr/>
        </p:nvSpPr>
        <p:spPr>
          <a:xfrm rot="0" flipH="0" flipV="0">
            <a:off x="1398117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88" name="Freeform 36188"/>
          <p:cNvSpPr/>
          <p:nvPr/>
        </p:nvSpPr>
        <p:spPr>
          <a:xfrm rot="0" flipH="0" flipV="0">
            <a:off x="1417319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89" name="Freeform 36189"/>
          <p:cNvSpPr/>
          <p:nvPr/>
        </p:nvSpPr>
        <p:spPr>
          <a:xfrm rot="0" flipH="0" flipV="0">
            <a:off x="1436522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90" name="Freeform 36190"/>
          <p:cNvSpPr/>
          <p:nvPr/>
        </p:nvSpPr>
        <p:spPr>
          <a:xfrm rot="0" flipH="0" flipV="0">
            <a:off x="1551889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91" name="Freeform 36191"/>
          <p:cNvSpPr/>
          <p:nvPr/>
        </p:nvSpPr>
        <p:spPr>
          <a:xfrm rot="0" flipH="0" flipV="0">
            <a:off x="1455724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92" name="Freeform 36192"/>
          <p:cNvSpPr/>
          <p:nvPr/>
        </p:nvSpPr>
        <p:spPr>
          <a:xfrm rot="0" flipH="0" flipV="0">
            <a:off x="1494281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93" name="Freeform 36193"/>
          <p:cNvSpPr/>
          <p:nvPr/>
        </p:nvSpPr>
        <p:spPr>
          <a:xfrm rot="0" flipH="0" flipV="0">
            <a:off x="1475079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94" name="Freeform 36194"/>
          <p:cNvSpPr/>
          <p:nvPr/>
        </p:nvSpPr>
        <p:spPr>
          <a:xfrm rot="0" flipH="0" flipV="0">
            <a:off x="1513484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95" name="Freeform 36195"/>
          <p:cNvSpPr/>
          <p:nvPr/>
        </p:nvSpPr>
        <p:spPr>
          <a:xfrm rot="0" flipH="0" flipV="0">
            <a:off x="1532686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96" name="Freeform 36196"/>
          <p:cNvSpPr/>
          <p:nvPr/>
        </p:nvSpPr>
        <p:spPr>
          <a:xfrm rot="0" flipH="0" flipV="0">
            <a:off x="1590446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97" name="Freeform 36197"/>
          <p:cNvSpPr/>
          <p:nvPr/>
        </p:nvSpPr>
        <p:spPr>
          <a:xfrm rot="0" flipH="0" flipV="0">
            <a:off x="1628851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98" name="Freeform 36198"/>
          <p:cNvSpPr/>
          <p:nvPr/>
        </p:nvSpPr>
        <p:spPr>
          <a:xfrm rot="0" flipH="0" flipV="0">
            <a:off x="1609648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99" name="Freeform 36199"/>
          <p:cNvSpPr/>
          <p:nvPr/>
        </p:nvSpPr>
        <p:spPr>
          <a:xfrm rot="0" flipH="0" flipV="0">
            <a:off x="1686610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00" name="Freeform 36200"/>
          <p:cNvSpPr/>
          <p:nvPr/>
        </p:nvSpPr>
        <p:spPr>
          <a:xfrm rot="0" flipH="0" flipV="0">
            <a:off x="1840382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01" name="Freeform 36201"/>
          <p:cNvSpPr/>
          <p:nvPr/>
        </p:nvSpPr>
        <p:spPr>
          <a:xfrm rot="0" flipH="0" flipV="0">
            <a:off x="1936546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02" name="Freeform 36202"/>
          <p:cNvSpPr/>
          <p:nvPr/>
        </p:nvSpPr>
        <p:spPr>
          <a:xfrm rot="0" flipH="0" flipV="0">
            <a:off x="1859584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03" name="Freeform 36203"/>
          <p:cNvSpPr/>
          <p:nvPr/>
        </p:nvSpPr>
        <p:spPr>
          <a:xfrm rot="0" flipH="0" flipV="0">
            <a:off x="1744217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04" name="Freeform 36204"/>
          <p:cNvSpPr/>
          <p:nvPr/>
        </p:nvSpPr>
        <p:spPr>
          <a:xfrm rot="0" flipH="0" flipV="0">
            <a:off x="1667255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05" name="Freeform 36205"/>
          <p:cNvSpPr/>
          <p:nvPr/>
        </p:nvSpPr>
        <p:spPr>
          <a:xfrm rot="0" flipH="0" flipV="0">
            <a:off x="1648053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06" name="Freeform 36206"/>
          <p:cNvSpPr/>
          <p:nvPr/>
        </p:nvSpPr>
        <p:spPr>
          <a:xfrm rot="0" flipH="0" flipV="0">
            <a:off x="1705813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07" name="Freeform 36207"/>
          <p:cNvSpPr/>
          <p:nvPr/>
        </p:nvSpPr>
        <p:spPr>
          <a:xfrm rot="0" flipH="0" flipV="0">
            <a:off x="1725015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08" name="Freeform 36208"/>
          <p:cNvSpPr/>
          <p:nvPr/>
        </p:nvSpPr>
        <p:spPr>
          <a:xfrm rot="0" flipH="0" flipV="0">
            <a:off x="1763420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09" name="Freeform 36209"/>
          <p:cNvSpPr/>
          <p:nvPr/>
        </p:nvSpPr>
        <p:spPr>
          <a:xfrm rot="0" flipH="0" flipV="0">
            <a:off x="1782622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10" name="Freeform 36210"/>
          <p:cNvSpPr/>
          <p:nvPr/>
        </p:nvSpPr>
        <p:spPr>
          <a:xfrm rot="0" flipH="0" flipV="0">
            <a:off x="1974951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11" name="Freeform 36211"/>
          <p:cNvSpPr/>
          <p:nvPr/>
        </p:nvSpPr>
        <p:spPr>
          <a:xfrm rot="0" flipH="0" flipV="0">
            <a:off x="1878787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12" name="Freeform 36212"/>
          <p:cNvSpPr/>
          <p:nvPr/>
        </p:nvSpPr>
        <p:spPr>
          <a:xfrm rot="0" flipH="0" flipV="0">
            <a:off x="1801977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13" name="Freeform 36213"/>
          <p:cNvSpPr/>
          <p:nvPr/>
        </p:nvSpPr>
        <p:spPr>
          <a:xfrm rot="0" flipH="0" flipV="0">
            <a:off x="1897989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14" name="Freeform 36214"/>
          <p:cNvSpPr/>
          <p:nvPr/>
        </p:nvSpPr>
        <p:spPr>
          <a:xfrm rot="0" flipH="0" flipV="0">
            <a:off x="1955749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15" name="Freeform 36215"/>
          <p:cNvSpPr/>
          <p:nvPr/>
        </p:nvSpPr>
        <p:spPr>
          <a:xfrm rot="0" flipH="0" flipV="0">
            <a:off x="1994153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16" name="Freeform 36216"/>
          <p:cNvSpPr/>
          <p:nvPr/>
        </p:nvSpPr>
        <p:spPr>
          <a:xfrm rot="0" flipH="0" flipV="0">
            <a:off x="1821179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17" name="Freeform 36217"/>
          <p:cNvSpPr/>
          <p:nvPr/>
        </p:nvSpPr>
        <p:spPr>
          <a:xfrm rot="0" flipH="0" flipV="0">
            <a:off x="1917344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18" name="Freeform 36218"/>
          <p:cNvSpPr/>
          <p:nvPr/>
        </p:nvSpPr>
        <p:spPr>
          <a:xfrm rot="0" flipH="0" flipV="0">
            <a:off x="2205685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19" name="Freeform 36219"/>
          <p:cNvSpPr/>
          <p:nvPr/>
        </p:nvSpPr>
        <p:spPr>
          <a:xfrm rot="0" flipH="0" flipV="0">
            <a:off x="2224887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20" name="Freeform 36220"/>
          <p:cNvSpPr/>
          <p:nvPr/>
        </p:nvSpPr>
        <p:spPr>
          <a:xfrm rot="0" flipH="0" flipV="0">
            <a:off x="2244089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21" name="Freeform 36221"/>
          <p:cNvSpPr/>
          <p:nvPr/>
        </p:nvSpPr>
        <p:spPr>
          <a:xfrm rot="0" flipH="0" flipV="0">
            <a:off x="2186482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22" name="Freeform 36222"/>
          <p:cNvSpPr/>
          <p:nvPr/>
        </p:nvSpPr>
        <p:spPr>
          <a:xfrm rot="0" flipH="0" flipV="0">
            <a:off x="2167280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23" name="Freeform 36223"/>
          <p:cNvSpPr/>
          <p:nvPr/>
        </p:nvSpPr>
        <p:spPr>
          <a:xfrm rot="0" flipH="0" flipV="0">
            <a:off x="2301849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24" name="Freeform 36224"/>
          <p:cNvSpPr/>
          <p:nvPr/>
        </p:nvSpPr>
        <p:spPr>
          <a:xfrm rot="0" flipH="0" flipV="0">
            <a:off x="2378811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25" name="Freeform 36225"/>
          <p:cNvSpPr/>
          <p:nvPr/>
        </p:nvSpPr>
        <p:spPr>
          <a:xfrm rot="0" flipH="0" flipV="0">
            <a:off x="2359456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26" name="Freeform 36226"/>
          <p:cNvSpPr/>
          <p:nvPr/>
        </p:nvSpPr>
        <p:spPr>
          <a:xfrm rot="0" flipH="0" flipV="0">
            <a:off x="23402543" y="1986281"/>
            <a:ext cx="0" cy="6922007"/>
          </a:xfrm>
          <a:custGeom>
            <a:pathLst>
              <a:path w="0" h="57683400">
                <a:moveTo>
                  <a:pt x="0" y="1600200"/>
                </a:moveTo>
                <a:lnTo>
                  <a:pt x="0" y="576834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27" name="Freeform 36227"/>
          <p:cNvSpPr/>
          <p:nvPr/>
        </p:nvSpPr>
        <p:spPr>
          <a:xfrm rot="0" flipH="0" flipV="0">
            <a:off x="2301849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28" name="Freeform 36228"/>
          <p:cNvSpPr/>
          <p:nvPr/>
        </p:nvSpPr>
        <p:spPr>
          <a:xfrm rot="0" flipH="0" flipV="0">
            <a:off x="2263444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29" name="Freeform 36229"/>
          <p:cNvSpPr/>
          <p:nvPr/>
        </p:nvSpPr>
        <p:spPr>
          <a:xfrm rot="0" flipH="0" flipV="0">
            <a:off x="2282647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30" name="Freeform 36230"/>
          <p:cNvSpPr/>
          <p:nvPr/>
        </p:nvSpPr>
        <p:spPr>
          <a:xfrm rot="0" flipH="0" flipV="0">
            <a:off x="2263444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31" name="Freeform 36231"/>
          <p:cNvSpPr/>
          <p:nvPr/>
        </p:nvSpPr>
        <p:spPr>
          <a:xfrm rot="0" flipH="0" flipV="0">
            <a:off x="2282647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32" name="Freeform 36232"/>
          <p:cNvSpPr/>
          <p:nvPr/>
        </p:nvSpPr>
        <p:spPr>
          <a:xfrm rot="0" flipH="0" flipV="0">
            <a:off x="23210519" y="1986281"/>
            <a:ext cx="0" cy="6922007"/>
          </a:xfrm>
          <a:custGeom>
            <a:pathLst>
              <a:path w="0" h="57683400">
                <a:moveTo>
                  <a:pt x="0" y="1600200"/>
                </a:moveTo>
                <a:lnTo>
                  <a:pt x="0" y="576834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33" name="Freeform 36233"/>
          <p:cNvSpPr/>
          <p:nvPr/>
        </p:nvSpPr>
        <p:spPr>
          <a:xfrm rot="0" flipH="0" flipV="0">
            <a:off x="2359456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34" name="Freeform 36234"/>
          <p:cNvSpPr/>
          <p:nvPr/>
        </p:nvSpPr>
        <p:spPr>
          <a:xfrm rot="0" flipH="0" flipV="0">
            <a:off x="2378811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35" name="Freeform 36235"/>
          <p:cNvSpPr/>
          <p:nvPr/>
        </p:nvSpPr>
        <p:spPr>
          <a:xfrm rot="0" flipH="0" flipV="0">
            <a:off x="15710915" y="2178305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36" name="Freeform 36236"/>
          <p:cNvSpPr/>
          <p:nvPr/>
        </p:nvSpPr>
        <p:spPr>
          <a:xfrm rot="0" flipH="0" flipV="0">
            <a:off x="15710915" y="2371853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37" name="Freeform 36237"/>
          <p:cNvSpPr/>
          <p:nvPr/>
        </p:nvSpPr>
        <p:spPr>
          <a:xfrm rot="0" flipH="0" flipV="0">
            <a:off x="15710915" y="1602233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38" name="Freeform 36238"/>
          <p:cNvSpPr/>
          <p:nvPr/>
        </p:nvSpPr>
        <p:spPr>
          <a:xfrm rot="0" flipH="0" flipV="0">
            <a:off x="15710915" y="1986281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39" name="Freeform 36239"/>
          <p:cNvSpPr/>
          <p:nvPr/>
        </p:nvSpPr>
        <p:spPr>
          <a:xfrm rot="0" flipH="0" flipV="0">
            <a:off x="16672559" y="2178305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40" name="Freeform 36240"/>
          <p:cNvSpPr/>
          <p:nvPr/>
        </p:nvSpPr>
        <p:spPr>
          <a:xfrm rot="0" flipH="0" flipV="0">
            <a:off x="16672559" y="1986281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41" name="Freeform 36241"/>
          <p:cNvSpPr/>
          <p:nvPr/>
        </p:nvSpPr>
        <p:spPr>
          <a:xfrm rot="0" flipH="0" flipV="0">
            <a:off x="16672559" y="2371853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42" name="Freeform 36242"/>
          <p:cNvSpPr/>
          <p:nvPr/>
        </p:nvSpPr>
        <p:spPr>
          <a:xfrm rot="0" flipH="0" flipV="0">
            <a:off x="14173199" y="1602233"/>
            <a:ext cx="0" cy="384047"/>
          </a:xfrm>
          <a:custGeom>
            <a:pathLst>
              <a:path w="0" h="3200400">
                <a:moveTo>
                  <a:pt x="0" y="32004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43" name="Freeform 36243"/>
          <p:cNvSpPr/>
          <p:nvPr/>
        </p:nvSpPr>
        <p:spPr>
          <a:xfrm rot="0" flipH="0" flipV="0">
            <a:off x="18403823" y="1602233"/>
            <a:ext cx="0" cy="384047"/>
          </a:xfrm>
          <a:custGeom>
            <a:pathLst>
              <a:path w="0" h="3200400">
                <a:moveTo>
                  <a:pt x="0" y="32004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44" name="Freeform 36244"/>
          <p:cNvSpPr/>
          <p:nvPr/>
        </p:nvSpPr>
        <p:spPr>
          <a:xfrm rot="0" flipH="0" flipV="0">
            <a:off x="21480779" y="1602233"/>
            <a:ext cx="960119" cy="0"/>
          </a:xfrm>
          <a:custGeom>
            <a:pathLst>
              <a:path w="8001000" h="0">
                <a:moveTo>
                  <a:pt x="0" y="0"/>
                </a:moveTo>
                <a:lnTo>
                  <a:pt x="8001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45" name="Freeform 36245"/>
          <p:cNvSpPr/>
          <p:nvPr/>
        </p:nvSpPr>
        <p:spPr>
          <a:xfrm rot="0" flipH="0" flipV="0">
            <a:off x="20133563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46" name="Freeform 36246"/>
          <p:cNvSpPr/>
          <p:nvPr/>
        </p:nvSpPr>
        <p:spPr>
          <a:xfrm rot="0" flipH="0" flipV="0">
            <a:off x="20327111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47" name="Freeform 36247"/>
          <p:cNvSpPr/>
          <p:nvPr/>
        </p:nvSpPr>
        <p:spPr>
          <a:xfrm rot="0" flipH="0" flipV="0">
            <a:off x="20711159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48" name="Freeform 36248"/>
          <p:cNvSpPr/>
          <p:nvPr/>
        </p:nvSpPr>
        <p:spPr>
          <a:xfrm rot="0" flipH="0" flipV="0">
            <a:off x="20519135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49" name="Freeform 36249"/>
          <p:cNvSpPr/>
          <p:nvPr/>
        </p:nvSpPr>
        <p:spPr>
          <a:xfrm rot="0" flipH="0" flipV="0">
            <a:off x="20903183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50" name="Freeform 36250"/>
          <p:cNvSpPr/>
          <p:nvPr/>
        </p:nvSpPr>
        <p:spPr>
          <a:xfrm rot="0" flipH="0" flipV="0">
            <a:off x="21095207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51" name="Freeform 36251"/>
          <p:cNvSpPr/>
          <p:nvPr/>
        </p:nvSpPr>
        <p:spPr>
          <a:xfrm rot="0" flipH="0" flipV="0">
            <a:off x="21287231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52" name="Freeform 36252"/>
          <p:cNvSpPr/>
          <p:nvPr/>
        </p:nvSpPr>
        <p:spPr>
          <a:xfrm rot="0" flipH="0" flipV="0">
            <a:off x="21480779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53" name="Freeform 36253"/>
          <p:cNvSpPr/>
          <p:nvPr/>
        </p:nvSpPr>
        <p:spPr>
          <a:xfrm rot="0" flipH="0" flipV="0">
            <a:off x="21864827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54" name="Freeform 36254"/>
          <p:cNvSpPr/>
          <p:nvPr/>
        </p:nvSpPr>
        <p:spPr>
          <a:xfrm rot="0" flipH="0" flipV="0">
            <a:off x="21672803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55" name="Freeform 36255"/>
          <p:cNvSpPr/>
          <p:nvPr/>
        </p:nvSpPr>
        <p:spPr>
          <a:xfrm rot="0" flipH="0" flipV="0">
            <a:off x="22440899" y="1602233"/>
            <a:ext cx="0" cy="576071"/>
          </a:xfrm>
          <a:custGeom>
            <a:pathLst>
              <a:path w="0" h="4800600">
                <a:moveTo>
                  <a:pt x="0" y="48006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56" name="Freeform 36256"/>
          <p:cNvSpPr/>
          <p:nvPr/>
        </p:nvSpPr>
        <p:spPr>
          <a:xfrm rot="0" flipH="0" flipV="0">
            <a:off x="22056851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57" name="Freeform 36257"/>
          <p:cNvSpPr/>
          <p:nvPr/>
        </p:nvSpPr>
        <p:spPr>
          <a:xfrm rot="0" flipH="0" flipV="0">
            <a:off x="22248875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58" name="Freeform 36258"/>
          <p:cNvSpPr/>
          <p:nvPr/>
        </p:nvSpPr>
        <p:spPr>
          <a:xfrm rot="0" flipH="0" flipV="0">
            <a:off x="24172163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59" name="Freeform 36259"/>
          <p:cNvSpPr/>
          <p:nvPr/>
        </p:nvSpPr>
        <p:spPr>
          <a:xfrm rot="0" flipH="0" flipV="0">
            <a:off x="24556211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60" name="Freeform 36260"/>
          <p:cNvSpPr/>
          <p:nvPr/>
        </p:nvSpPr>
        <p:spPr>
          <a:xfrm rot="0" flipH="0" flipV="0">
            <a:off x="24364187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61" name="Freeform 36261"/>
          <p:cNvSpPr/>
          <p:nvPr/>
        </p:nvSpPr>
        <p:spPr>
          <a:xfrm rot="0" flipH="0" flipV="0">
            <a:off x="29364431" y="1602233"/>
            <a:ext cx="0" cy="7306055"/>
          </a:xfrm>
          <a:custGeom>
            <a:pathLst>
              <a:path w="0" h="60883800">
                <a:moveTo>
                  <a:pt x="0" y="0"/>
                </a:moveTo>
                <a:lnTo>
                  <a:pt x="0" y="60883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62" name="Freeform 36262"/>
          <p:cNvSpPr/>
          <p:nvPr/>
        </p:nvSpPr>
        <p:spPr>
          <a:xfrm rot="0" flipH="0" flipV="0">
            <a:off x="2474823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63" name="Freeform 36263"/>
          <p:cNvSpPr/>
          <p:nvPr/>
        </p:nvSpPr>
        <p:spPr>
          <a:xfrm rot="0" flipH="0" flipV="0">
            <a:off x="2494178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64" name="Freeform 36264"/>
          <p:cNvSpPr/>
          <p:nvPr/>
        </p:nvSpPr>
        <p:spPr>
          <a:xfrm rot="0" flipH="0" flipV="0">
            <a:off x="2513380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65" name="Freeform 36265"/>
          <p:cNvSpPr/>
          <p:nvPr/>
        </p:nvSpPr>
        <p:spPr>
          <a:xfrm rot="0" flipH="0" flipV="0">
            <a:off x="2532583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66" name="Freeform 36266"/>
          <p:cNvSpPr/>
          <p:nvPr/>
        </p:nvSpPr>
        <p:spPr>
          <a:xfrm rot="0" flipH="0" flipV="0">
            <a:off x="2551785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67" name="Freeform 36267"/>
          <p:cNvSpPr/>
          <p:nvPr/>
        </p:nvSpPr>
        <p:spPr>
          <a:xfrm rot="0" flipH="0" flipV="0">
            <a:off x="2609545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68" name="Freeform 36268"/>
          <p:cNvSpPr/>
          <p:nvPr/>
        </p:nvSpPr>
        <p:spPr>
          <a:xfrm rot="0" flipH="0" flipV="0">
            <a:off x="2628747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69" name="Freeform 36269"/>
          <p:cNvSpPr/>
          <p:nvPr/>
        </p:nvSpPr>
        <p:spPr>
          <a:xfrm rot="0" flipH="0" flipV="0">
            <a:off x="2647949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70" name="Freeform 36270"/>
          <p:cNvSpPr/>
          <p:nvPr/>
        </p:nvSpPr>
        <p:spPr>
          <a:xfrm rot="0" flipH="0" flipV="0">
            <a:off x="2705709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71" name="Freeform 36271"/>
          <p:cNvSpPr/>
          <p:nvPr/>
        </p:nvSpPr>
        <p:spPr>
          <a:xfrm rot="0" flipH="0" flipV="0">
            <a:off x="2763316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72" name="Freeform 36272"/>
          <p:cNvSpPr/>
          <p:nvPr/>
        </p:nvSpPr>
        <p:spPr>
          <a:xfrm rot="0" flipH="0" flipV="0">
            <a:off x="2782519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73" name="Freeform 36273"/>
          <p:cNvSpPr/>
          <p:nvPr/>
        </p:nvSpPr>
        <p:spPr>
          <a:xfrm rot="0" flipH="0" flipV="0">
            <a:off x="2686354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74" name="Freeform 36274"/>
          <p:cNvSpPr/>
          <p:nvPr/>
        </p:nvSpPr>
        <p:spPr>
          <a:xfrm rot="0" flipH="0" flipV="0">
            <a:off x="2570987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75" name="Freeform 36275"/>
          <p:cNvSpPr/>
          <p:nvPr/>
        </p:nvSpPr>
        <p:spPr>
          <a:xfrm rot="0" flipH="0" flipV="0">
            <a:off x="2590342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76" name="Freeform 36276"/>
          <p:cNvSpPr/>
          <p:nvPr/>
        </p:nvSpPr>
        <p:spPr>
          <a:xfrm rot="0" flipH="0" flipV="0">
            <a:off x="2744114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77" name="Freeform 36277"/>
          <p:cNvSpPr/>
          <p:nvPr/>
        </p:nvSpPr>
        <p:spPr>
          <a:xfrm rot="0" flipH="0" flipV="0">
            <a:off x="2667152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78" name="Freeform 36278"/>
          <p:cNvSpPr/>
          <p:nvPr/>
        </p:nvSpPr>
        <p:spPr>
          <a:xfrm rot="0" flipH="0" flipV="0">
            <a:off x="2724911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79" name="Freeform 36279"/>
          <p:cNvSpPr/>
          <p:nvPr/>
        </p:nvSpPr>
        <p:spPr>
          <a:xfrm rot="0" flipH="0" flipV="0">
            <a:off x="2801721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80" name="Freeform 36280"/>
          <p:cNvSpPr/>
          <p:nvPr/>
        </p:nvSpPr>
        <p:spPr>
          <a:xfrm rot="0" flipH="0" flipV="0">
            <a:off x="2821076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  <a:lnTo>
                  <a:pt x="0" y="1600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81" name="Freeform 36281"/>
          <p:cNvSpPr/>
          <p:nvPr/>
        </p:nvSpPr>
        <p:spPr>
          <a:xfrm rot="0" flipH="0" flipV="0">
            <a:off x="2801721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82" name="Freeform 36282"/>
          <p:cNvSpPr/>
          <p:nvPr/>
        </p:nvSpPr>
        <p:spPr>
          <a:xfrm rot="0" flipH="0" flipV="0">
            <a:off x="2724911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83" name="Freeform 36283"/>
          <p:cNvSpPr/>
          <p:nvPr/>
        </p:nvSpPr>
        <p:spPr>
          <a:xfrm rot="0" flipH="0" flipV="0">
            <a:off x="2667152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84" name="Freeform 36284"/>
          <p:cNvSpPr/>
          <p:nvPr/>
        </p:nvSpPr>
        <p:spPr>
          <a:xfrm rot="0" flipH="0" flipV="0">
            <a:off x="27441143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85" name="Freeform 36285"/>
          <p:cNvSpPr/>
          <p:nvPr/>
        </p:nvSpPr>
        <p:spPr>
          <a:xfrm rot="0" flipH="0" flipV="0">
            <a:off x="2590342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86" name="Freeform 36286"/>
          <p:cNvSpPr/>
          <p:nvPr/>
        </p:nvSpPr>
        <p:spPr>
          <a:xfrm rot="0" flipH="0" flipV="0">
            <a:off x="2570987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87" name="Freeform 36287"/>
          <p:cNvSpPr/>
          <p:nvPr/>
        </p:nvSpPr>
        <p:spPr>
          <a:xfrm rot="0" flipH="0" flipV="0">
            <a:off x="2686354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88" name="Freeform 36288"/>
          <p:cNvSpPr/>
          <p:nvPr/>
        </p:nvSpPr>
        <p:spPr>
          <a:xfrm rot="0" flipH="0" flipV="0">
            <a:off x="2782519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89" name="Freeform 36289"/>
          <p:cNvSpPr/>
          <p:nvPr/>
        </p:nvSpPr>
        <p:spPr>
          <a:xfrm rot="0" flipH="0" flipV="0">
            <a:off x="2763316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90" name="Freeform 36290"/>
          <p:cNvSpPr/>
          <p:nvPr/>
        </p:nvSpPr>
        <p:spPr>
          <a:xfrm rot="0" flipH="0" flipV="0">
            <a:off x="2705709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91" name="Freeform 36291"/>
          <p:cNvSpPr/>
          <p:nvPr/>
        </p:nvSpPr>
        <p:spPr>
          <a:xfrm rot="0" flipH="0" flipV="0">
            <a:off x="2647949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92" name="Freeform 36292"/>
          <p:cNvSpPr/>
          <p:nvPr/>
        </p:nvSpPr>
        <p:spPr>
          <a:xfrm rot="0" flipH="0" flipV="0">
            <a:off x="2628747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93" name="Freeform 36293"/>
          <p:cNvSpPr/>
          <p:nvPr/>
        </p:nvSpPr>
        <p:spPr>
          <a:xfrm rot="0" flipH="0" flipV="0">
            <a:off x="2609545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94" name="Freeform 36294"/>
          <p:cNvSpPr/>
          <p:nvPr/>
        </p:nvSpPr>
        <p:spPr>
          <a:xfrm rot="0" flipH="0" flipV="0">
            <a:off x="2551785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95" name="Freeform 36295"/>
          <p:cNvSpPr/>
          <p:nvPr/>
        </p:nvSpPr>
        <p:spPr>
          <a:xfrm rot="0" flipH="0" flipV="0">
            <a:off x="2532583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96" name="Freeform 36296"/>
          <p:cNvSpPr/>
          <p:nvPr/>
        </p:nvSpPr>
        <p:spPr>
          <a:xfrm rot="0" flipH="0" flipV="0">
            <a:off x="25133807" y="2563877"/>
            <a:ext cx="0" cy="6344411"/>
          </a:xfrm>
          <a:custGeom>
            <a:pathLst>
              <a:path w="0" h="52870100">
                <a:moveTo>
                  <a:pt x="0" y="528701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97" name="Freeform 36297"/>
          <p:cNvSpPr/>
          <p:nvPr/>
        </p:nvSpPr>
        <p:spPr>
          <a:xfrm rot="0" flipH="0" flipV="0">
            <a:off x="28402787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98" name="Freeform 36298"/>
          <p:cNvSpPr/>
          <p:nvPr/>
        </p:nvSpPr>
        <p:spPr>
          <a:xfrm rot="0" flipH="0" flipV="0">
            <a:off x="28786835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99" name="Freeform 36299"/>
          <p:cNvSpPr/>
          <p:nvPr/>
        </p:nvSpPr>
        <p:spPr>
          <a:xfrm rot="0" flipH="0" flipV="0">
            <a:off x="2936443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00" name="Freeform 36300"/>
          <p:cNvSpPr/>
          <p:nvPr/>
        </p:nvSpPr>
        <p:spPr>
          <a:xfrm rot="0" flipH="0" flipV="0">
            <a:off x="28594811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01" name="Freeform 36301"/>
          <p:cNvSpPr/>
          <p:nvPr/>
        </p:nvSpPr>
        <p:spPr>
          <a:xfrm rot="0" flipH="0" flipV="0">
            <a:off x="28978859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02" name="Freeform 36302"/>
          <p:cNvSpPr/>
          <p:nvPr/>
        </p:nvSpPr>
        <p:spPr>
          <a:xfrm rot="0" flipH="0" flipV="0">
            <a:off x="29170883" y="1986281"/>
            <a:ext cx="0" cy="6922007"/>
          </a:xfrm>
          <a:custGeom>
            <a:pathLst>
              <a:path w="0" h="57683400">
                <a:moveTo>
                  <a:pt x="0" y="0"/>
                </a:moveTo>
                <a:lnTo>
                  <a:pt x="0" y="57683400"/>
                </a:lnTo>
                <a:lnTo>
                  <a:pt x="0" y="1600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03" name="Freeform 36303"/>
          <p:cNvSpPr/>
          <p:nvPr/>
        </p:nvSpPr>
        <p:spPr>
          <a:xfrm rot="0" flipH="0" flipV="0">
            <a:off x="28978859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04" name="Freeform 36304"/>
          <p:cNvSpPr/>
          <p:nvPr/>
        </p:nvSpPr>
        <p:spPr>
          <a:xfrm rot="0" flipH="0" flipV="0">
            <a:off x="28594811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05" name="Freeform 36305"/>
          <p:cNvSpPr/>
          <p:nvPr/>
        </p:nvSpPr>
        <p:spPr>
          <a:xfrm rot="0" flipH="0" flipV="0">
            <a:off x="28786835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06" name="Freeform 36306"/>
          <p:cNvSpPr/>
          <p:nvPr/>
        </p:nvSpPr>
        <p:spPr>
          <a:xfrm rot="0" flipH="0" flipV="0">
            <a:off x="28402787" y="2178305"/>
            <a:ext cx="0" cy="6729983"/>
          </a:xfrm>
          <a:custGeom>
            <a:pathLst>
              <a:path w="0" h="56083200">
                <a:moveTo>
                  <a:pt x="0" y="0"/>
                </a:moveTo>
                <a:lnTo>
                  <a:pt x="0" y="56083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07" name="Freeform 36307"/>
          <p:cNvSpPr/>
          <p:nvPr/>
        </p:nvSpPr>
        <p:spPr>
          <a:xfrm rot="0" flipH="0" flipV="0">
            <a:off x="25133807" y="2178305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08" name="Freeform 36308"/>
          <p:cNvSpPr/>
          <p:nvPr/>
        </p:nvSpPr>
        <p:spPr>
          <a:xfrm rot="0" flipH="0" flipV="0">
            <a:off x="25133807" y="1986281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09" name="Freeform 36309"/>
          <p:cNvSpPr/>
          <p:nvPr/>
        </p:nvSpPr>
        <p:spPr>
          <a:xfrm rot="0" flipH="0" flipV="0">
            <a:off x="25133807" y="2371853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10" name="Freeform 36310"/>
          <p:cNvSpPr/>
          <p:nvPr/>
        </p:nvSpPr>
        <p:spPr>
          <a:xfrm rot="0" flipH="0" flipV="0">
            <a:off x="25133807" y="1602233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11" name="Freeform 36311"/>
          <p:cNvSpPr/>
          <p:nvPr/>
        </p:nvSpPr>
        <p:spPr>
          <a:xfrm rot="0" flipH="0" flipV="0">
            <a:off x="24941783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12" name="Freeform 36312"/>
          <p:cNvSpPr/>
          <p:nvPr/>
        </p:nvSpPr>
        <p:spPr>
          <a:xfrm rot="0" flipH="0" flipV="0">
            <a:off x="24748235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13" name="Freeform 36313"/>
          <p:cNvSpPr/>
          <p:nvPr/>
        </p:nvSpPr>
        <p:spPr>
          <a:xfrm rot="0" flipH="0" flipV="0">
            <a:off x="25133807" y="1986281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14" name="Freeform 36314"/>
          <p:cNvSpPr/>
          <p:nvPr/>
        </p:nvSpPr>
        <p:spPr>
          <a:xfrm rot="0" flipH="0" flipV="0">
            <a:off x="1635251" y="1602233"/>
            <a:ext cx="0" cy="1923287"/>
          </a:xfrm>
          <a:custGeom>
            <a:pathLst>
              <a:path w="0" h="16027400">
                <a:moveTo>
                  <a:pt x="0" y="0"/>
                </a:moveTo>
                <a:lnTo>
                  <a:pt x="0" y="1602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15" name="Freeform 36315"/>
          <p:cNvSpPr/>
          <p:nvPr/>
        </p:nvSpPr>
        <p:spPr>
          <a:xfrm rot="0" flipH="0" flipV="0">
            <a:off x="1635251" y="1602233"/>
            <a:ext cx="385571" cy="0"/>
          </a:xfrm>
          <a:custGeom>
            <a:pathLst>
              <a:path w="3213100" h="0">
                <a:moveTo>
                  <a:pt x="32131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16" name="Freeform 36316"/>
          <p:cNvSpPr/>
          <p:nvPr/>
        </p:nvSpPr>
        <p:spPr>
          <a:xfrm rot="0" flipH="0" flipV="0">
            <a:off x="2020823" y="1602233"/>
            <a:ext cx="384047" cy="0"/>
          </a:xfrm>
          <a:custGeom>
            <a:pathLst>
              <a:path w="3200400" h="0">
                <a:moveTo>
                  <a:pt x="32004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17" name="Freeform 36317"/>
          <p:cNvSpPr/>
          <p:nvPr/>
        </p:nvSpPr>
        <p:spPr>
          <a:xfrm rot="0" flipH="0" flipV="0">
            <a:off x="9750551" y="14429741"/>
            <a:ext cx="19613879" cy="0"/>
          </a:xfrm>
          <a:custGeom>
            <a:pathLst>
              <a:path w="163449000" h="0">
                <a:moveTo>
                  <a:pt x="0" y="0"/>
                </a:moveTo>
                <a:lnTo>
                  <a:pt x="163449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18" name="Freeform 36318"/>
          <p:cNvSpPr/>
          <p:nvPr/>
        </p:nvSpPr>
        <p:spPr>
          <a:xfrm rot="0" flipH="0" flipV="0">
            <a:off x="9750551" y="14429741"/>
            <a:ext cx="19613879" cy="1153667"/>
          </a:xfrm>
          <a:custGeom>
            <a:pathLst>
              <a:path w="163449000" h="9613900">
                <a:moveTo>
                  <a:pt x="163449000" y="9613900"/>
                </a:moveTo>
                <a:lnTo>
                  <a:pt x="0" y="9613900"/>
                </a:lnTo>
                <a:lnTo>
                  <a:pt x="0" y="0"/>
                </a:lnTo>
                <a:lnTo>
                  <a:pt x="0" y="3200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19" name="Freeform 36319"/>
          <p:cNvSpPr/>
          <p:nvPr/>
        </p:nvSpPr>
        <p:spPr>
          <a:xfrm rot="0" flipH="0" flipV="0">
            <a:off x="8020811" y="14429741"/>
            <a:ext cx="1729739" cy="0"/>
          </a:xfrm>
          <a:custGeom>
            <a:pathLst>
              <a:path w="14414500" h="0">
                <a:moveTo>
                  <a:pt x="14414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20" name="Freeform 36320"/>
          <p:cNvSpPr/>
          <p:nvPr/>
        </p:nvSpPr>
        <p:spPr>
          <a:xfrm rot="0" flipH="0" flipV="0">
            <a:off x="8020811" y="13660121"/>
            <a:ext cx="1729739" cy="1923287"/>
          </a:xfrm>
          <a:custGeom>
            <a:pathLst>
              <a:path w="14414500" h="16027400">
                <a:moveTo>
                  <a:pt x="0" y="0"/>
                </a:moveTo>
                <a:lnTo>
                  <a:pt x="0" y="16027400"/>
                </a:lnTo>
                <a:lnTo>
                  <a:pt x="14414500" y="1602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21" name="Freeform 36321"/>
          <p:cNvSpPr/>
          <p:nvPr/>
        </p:nvSpPr>
        <p:spPr>
          <a:xfrm rot="0" flipH="0" flipV="0">
            <a:off x="8020811" y="15199361"/>
            <a:ext cx="1729739" cy="0"/>
          </a:xfrm>
          <a:custGeom>
            <a:pathLst>
              <a:path w="14414500" h="0">
                <a:moveTo>
                  <a:pt x="14414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22" name="Freeform 36322"/>
          <p:cNvSpPr/>
          <p:nvPr/>
        </p:nvSpPr>
        <p:spPr>
          <a:xfrm rot="0" flipH="0" flipV="0">
            <a:off x="8020811" y="14813789"/>
            <a:ext cx="1729739" cy="0"/>
          </a:xfrm>
          <a:custGeom>
            <a:pathLst>
              <a:path w="14414500" h="0">
                <a:moveTo>
                  <a:pt x="14414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23" name="Freeform 36323"/>
          <p:cNvSpPr/>
          <p:nvPr/>
        </p:nvSpPr>
        <p:spPr>
          <a:xfrm rot="0" flipH="0" flipV="0">
            <a:off x="26863547" y="1602233"/>
            <a:ext cx="0" cy="384047"/>
          </a:xfrm>
          <a:custGeom>
            <a:pathLst>
              <a:path w="0" h="3200400">
                <a:moveTo>
                  <a:pt x="0" y="32004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24" name="Freeform 36324"/>
          <p:cNvSpPr/>
          <p:nvPr/>
        </p:nvSpPr>
        <p:spPr>
          <a:xfrm rot="0" flipH="0" flipV="0">
            <a:off x="9750551" y="17012921"/>
            <a:ext cx="19613879" cy="1153667"/>
          </a:xfrm>
          <a:custGeom>
            <a:pathLst>
              <a:path w="163449000" h="9613900">
                <a:moveTo>
                  <a:pt x="0" y="9613900"/>
                </a:moveTo>
                <a:lnTo>
                  <a:pt x="0" y="0"/>
                </a:lnTo>
                <a:lnTo>
                  <a:pt x="163449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25" name="Freeform 36325"/>
          <p:cNvSpPr/>
          <p:nvPr/>
        </p:nvSpPr>
        <p:spPr>
          <a:xfrm rot="0" flipH="0" flipV="0">
            <a:off x="9750551" y="17012921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26" name="Freeform 36326"/>
          <p:cNvSpPr/>
          <p:nvPr/>
        </p:nvSpPr>
        <p:spPr>
          <a:xfrm rot="0" flipH="0" flipV="0">
            <a:off x="8020811" y="17012921"/>
            <a:ext cx="1729739" cy="0"/>
          </a:xfrm>
          <a:custGeom>
            <a:pathLst>
              <a:path w="14414500" h="0">
                <a:moveTo>
                  <a:pt x="14414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27" name="Freeform 36327"/>
          <p:cNvSpPr/>
          <p:nvPr/>
        </p:nvSpPr>
        <p:spPr>
          <a:xfrm rot="0" flipH="0" flipV="0">
            <a:off x="8020811" y="16243301"/>
            <a:ext cx="1729739" cy="1923287"/>
          </a:xfrm>
          <a:custGeom>
            <a:pathLst>
              <a:path w="14414500" h="16027400">
                <a:moveTo>
                  <a:pt x="0" y="0"/>
                </a:moveTo>
                <a:lnTo>
                  <a:pt x="0" y="16027400"/>
                </a:lnTo>
                <a:lnTo>
                  <a:pt x="14414500" y="1602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28" name="Freeform 36328"/>
          <p:cNvSpPr/>
          <p:nvPr/>
        </p:nvSpPr>
        <p:spPr>
          <a:xfrm rot="0" flipH="0" flipV="0">
            <a:off x="8020811" y="17781017"/>
            <a:ext cx="1729739" cy="0"/>
          </a:xfrm>
          <a:custGeom>
            <a:pathLst>
              <a:path w="14414500" h="0">
                <a:moveTo>
                  <a:pt x="14414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29" name="Freeform 36329"/>
          <p:cNvSpPr/>
          <p:nvPr/>
        </p:nvSpPr>
        <p:spPr>
          <a:xfrm rot="0" flipH="0" flipV="0">
            <a:off x="8020811" y="17396969"/>
            <a:ext cx="1729739" cy="0"/>
          </a:xfrm>
          <a:custGeom>
            <a:pathLst>
              <a:path w="14414500" h="0">
                <a:moveTo>
                  <a:pt x="14414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30" name="Freeform 36330"/>
          <p:cNvSpPr/>
          <p:nvPr/>
        </p:nvSpPr>
        <p:spPr>
          <a:xfrm rot="0" flipH="0" flipV="0">
            <a:off x="8020811" y="18166589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31" name="Freeform 36331"/>
          <p:cNvSpPr/>
          <p:nvPr/>
        </p:nvSpPr>
        <p:spPr>
          <a:xfrm rot="0" flipH="0" flipV="0">
            <a:off x="9750551" y="18166589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32" name="Freeform 36332"/>
          <p:cNvSpPr/>
          <p:nvPr/>
        </p:nvSpPr>
        <p:spPr>
          <a:xfrm rot="0" flipH="0" flipV="0">
            <a:off x="8020811" y="18550637"/>
            <a:ext cx="21343619" cy="384047"/>
          </a:xfrm>
          <a:custGeom>
            <a:pathLst>
              <a:path w="177863500" h="3200400">
                <a:moveTo>
                  <a:pt x="0" y="0"/>
                </a:moveTo>
                <a:lnTo>
                  <a:pt x="0" y="3200400"/>
                </a:lnTo>
                <a:lnTo>
                  <a:pt x="177863500" y="3200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33" name="Freeform 36333"/>
          <p:cNvSpPr/>
          <p:nvPr/>
        </p:nvSpPr>
        <p:spPr>
          <a:xfrm rot="0" flipH="0" flipV="0">
            <a:off x="9750551" y="18550637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34" name="Freeform 36334"/>
          <p:cNvSpPr/>
          <p:nvPr/>
        </p:nvSpPr>
        <p:spPr>
          <a:xfrm rot="0" flipH="0" flipV="0">
            <a:off x="14173199" y="1986281"/>
            <a:ext cx="0" cy="385571"/>
          </a:xfrm>
          <a:custGeom>
            <a:pathLst>
              <a:path w="0" h="3213100">
                <a:moveTo>
                  <a:pt x="0" y="0"/>
                </a:moveTo>
                <a:lnTo>
                  <a:pt x="0" y="321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35" name="Freeform 36335"/>
          <p:cNvSpPr/>
          <p:nvPr/>
        </p:nvSpPr>
        <p:spPr>
          <a:xfrm rot="0" flipH="0" flipV="0">
            <a:off x="18403823" y="1986281"/>
            <a:ext cx="0" cy="385571"/>
          </a:xfrm>
          <a:custGeom>
            <a:pathLst>
              <a:path w="0" h="3213100">
                <a:moveTo>
                  <a:pt x="0" y="0"/>
                </a:moveTo>
                <a:lnTo>
                  <a:pt x="0" y="321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36" name="Freeform 36336"/>
          <p:cNvSpPr/>
          <p:nvPr/>
        </p:nvSpPr>
        <p:spPr>
          <a:xfrm rot="0" flipH="0" flipV="0">
            <a:off x="22440899" y="2178305"/>
            <a:ext cx="0" cy="193547"/>
          </a:xfrm>
          <a:custGeom>
            <a:pathLst>
              <a:path w="0" h="1612900">
                <a:moveTo>
                  <a:pt x="0" y="0"/>
                </a:moveTo>
                <a:lnTo>
                  <a:pt x="0" y="1612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37" name="Freeform 36337"/>
          <p:cNvSpPr/>
          <p:nvPr/>
        </p:nvSpPr>
        <p:spPr>
          <a:xfrm rot="0" flipH="0" flipV="0">
            <a:off x="26863547" y="1986281"/>
            <a:ext cx="0" cy="385571"/>
          </a:xfrm>
          <a:custGeom>
            <a:pathLst>
              <a:path w="0" h="3213100">
                <a:moveTo>
                  <a:pt x="0" y="0"/>
                </a:moveTo>
                <a:lnTo>
                  <a:pt x="0" y="321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38" name="Freeform 36338"/>
          <p:cNvSpPr/>
          <p:nvPr/>
        </p:nvSpPr>
        <p:spPr>
          <a:xfrm rot="0" flipH="0" flipV="0">
            <a:off x="9750551" y="2669033"/>
            <a:ext cx="192023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39" name="Freeform 36339"/>
          <p:cNvSpPr/>
          <p:nvPr/>
        </p:nvSpPr>
        <p:spPr>
          <a:xfrm rot="0" flipH="0" flipV="0">
            <a:off x="9942575" y="2856485"/>
            <a:ext cx="961643" cy="0"/>
          </a:xfrm>
          <a:custGeom>
            <a:pathLst>
              <a:path w="8013700" h="0">
                <a:moveTo>
                  <a:pt x="0" y="0"/>
                </a:moveTo>
                <a:lnTo>
                  <a:pt x="80137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40" name="Freeform 36340"/>
          <p:cNvSpPr/>
          <p:nvPr/>
        </p:nvSpPr>
        <p:spPr>
          <a:xfrm rot="0" flipH="0" flipV="0">
            <a:off x="10904219" y="3054605"/>
            <a:ext cx="192023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41" name="Freeform 36341"/>
          <p:cNvSpPr/>
          <p:nvPr/>
        </p:nvSpPr>
        <p:spPr>
          <a:xfrm rot="0" flipH="0" flipV="0">
            <a:off x="11096243" y="3264917"/>
            <a:ext cx="385571" cy="0"/>
          </a:xfrm>
          <a:custGeom>
            <a:pathLst>
              <a:path w="3213100" h="0">
                <a:moveTo>
                  <a:pt x="0" y="0"/>
                </a:moveTo>
                <a:lnTo>
                  <a:pt x="32131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42" name="Freeform 36342"/>
          <p:cNvSpPr/>
          <p:nvPr/>
        </p:nvSpPr>
        <p:spPr>
          <a:xfrm rot="0" flipH="0" flipV="0">
            <a:off x="13019531" y="3662681"/>
            <a:ext cx="384047" cy="0"/>
          </a:xfrm>
          <a:custGeom>
            <a:pathLst>
              <a:path w="3200400" h="0">
                <a:moveTo>
                  <a:pt x="0" y="0"/>
                </a:moveTo>
                <a:lnTo>
                  <a:pt x="32004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43" name="Freeform 36343"/>
          <p:cNvSpPr/>
          <p:nvPr/>
        </p:nvSpPr>
        <p:spPr>
          <a:xfrm rot="0" flipH="0" flipV="0">
            <a:off x="13403579" y="3847085"/>
            <a:ext cx="193547" cy="0"/>
          </a:xfrm>
          <a:custGeom>
            <a:pathLst>
              <a:path w="1612900" h="0">
                <a:moveTo>
                  <a:pt x="0" y="0"/>
                </a:moveTo>
                <a:lnTo>
                  <a:pt x="16129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44" name="Freeform 36344"/>
          <p:cNvSpPr/>
          <p:nvPr/>
        </p:nvSpPr>
        <p:spPr>
          <a:xfrm rot="0" flipH="0" flipV="0">
            <a:off x="13597127" y="4014725"/>
            <a:ext cx="384047" cy="0"/>
          </a:xfrm>
          <a:custGeom>
            <a:pathLst>
              <a:path w="3200400" h="0">
                <a:moveTo>
                  <a:pt x="0" y="0"/>
                </a:moveTo>
                <a:lnTo>
                  <a:pt x="32004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45" name="Freeform 36345"/>
          <p:cNvSpPr/>
          <p:nvPr/>
        </p:nvSpPr>
        <p:spPr>
          <a:xfrm rot="0" flipH="0" flipV="0">
            <a:off x="11481815" y="3438653"/>
            <a:ext cx="1537715" cy="0"/>
          </a:xfrm>
          <a:custGeom>
            <a:pathLst>
              <a:path w="12814300" h="0">
                <a:moveTo>
                  <a:pt x="0" y="0"/>
                </a:moveTo>
                <a:lnTo>
                  <a:pt x="128143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46" name="Freeform 36346"/>
          <p:cNvSpPr/>
          <p:nvPr/>
        </p:nvSpPr>
        <p:spPr>
          <a:xfrm rot="0" flipH="0" flipV="0">
            <a:off x="22634447" y="5974589"/>
            <a:ext cx="576071" cy="0"/>
          </a:xfrm>
          <a:custGeom>
            <a:pathLst>
              <a:path w="4800600" h="0">
                <a:moveTo>
                  <a:pt x="0" y="0"/>
                </a:moveTo>
                <a:lnTo>
                  <a:pt x="48006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47" name="Freeform 36347"/>
          <p:cNvSpPr/>
          <p:nvPr/>
        </p:nvSpPr>
        <p:spPr>
          <a:xfrm rot="0" flipH="0" flipV="0">
            <a:off x="24941783" y="6547613"/>
            <a:ext cx="192023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48" name="Freeform 36348"/>
          <p:cNvSpPr/>
          <p:nvPr/>
        </p:nvSpPr>
        <p:spPr>
          <a:xfrm rot="0" flipH="0" flipV="0">
            <a:off x="21480779" y="8269733"/>
            <a:ext cx="1537715" cy="0"/>
          </a:xfrm>
          <a:custGeom>
            <a:pathLst>
              <a:path w="12814300" h="0">
                <a:moveTo>
                  <a:pt x="12814300" y="0"/>
                </a:moveTo>
                <a:lnTo>
                  <a:pt x="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49" name="Freeform 36349"/>
          <p:cNvSpPr/>
          <p:nvPr/>
        </p:nvSpPr>
        <p:spPr>
          <a:xfrm rot="0" flipH="0" flipV="0">
            <a:off x="9750551" y="14429741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50" name="Freeform 36350"/>
          <p:cNvSpPr/>
          <p:nvPr/>
        </p:nvSpPr>
        <p:spPr>
          <a:xfrm rot="0" flipH="0" flipV="0">
            <a:off x="8020811" y="13660121"/>
            <a:ext cx="7690103" cy="0"/>
          </a:xfrm>
          <a:custGeom>
            <a:pathLst>
              <a:path w="64084200" h="0">
                <a:moveTo>
                  <a:pt x="640842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51" name="Freeform 36351"/>
          <p:cNvSpPr/>
          <p:nvPr/>
        </p:nvSpPr>
        <p:spPr>
          <a:xfrm rot="0" flipH="0" flipV="0">
            <a:off x="9750551" y="14237717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52" name="Freeform 36352"/>
          <p:cNvSpPr/>
          <p:nvPr/>
        </p:nvSpPr>
        <p:spPr>
          <a:xfrm rot="0" flipH="0" flipV="0">
            <a:off x="9750551" y="14045693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53" name="Freeform 36353"/>
          <p:cNvSpPr/>
          <p:nvPr/>
        </p:nvSpPr>
        <p:spPr>
          <a:xfrm rot="0" flipH="0" flipV="0">
            <a:off x="9750551" y="14237717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54" name="Freeform 36354"/>
          <p:cNvSpPr/>
          <p:nvPr/>
        </p:nvSpPr>
        <p:spPr>
          <a:xfrm rot="0" flipH="0" flipV="0">
            <a:off x="1301953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55" name="Freeform 36355"/>
          <p:cNvSpPr/>
          <p:nvPr/>
        </p:nvSpPr>
        <p:spPr>
          <a:xfrm rot="0" flipH="0" flipV="0">
            <a:off x="1340357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56" name="Freeform 36356"/>
          <p:cNvSpPr/>
          <p:nvPr/>
        </p:nvSpPr>
        <p:spPr>
          <a:xfrm rot="0" flipH="0" flipV="0">
            <a:off x="1321155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57" name="Freeform 36357"/>
          <p:cNvSpPr/>
          <p:nvPr/>
        </p:nvSpPr>
        <p:spPr>
          <a:xfrm rot="0" flipH="0" flipV="0">
            <a:off x="13597127" y="14045693"/>
            <a:ext cx="0" cy="1537715"/>
          </a:xfrm>
          <a:custGeom>
            <a:pathLst>
              <a:path w="0" h="12814300">
                <a:moveTo>
                  <a:pt x="0" y="1600200"/>
                </a:moveTo>
                <a:lnTo>
                  <a:pt x="0" y="128143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58" name="Freeform 36358"/>
          <p:cNvSpPr/>
          <p:nvPr/>
        </p:nvSpPr>
        <p:spPr>
          <a:xfrm rot="0" flipH="0" flipV="0">
            <a:off x="1321155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59" name="Freeform 36359"/>
          <p:cNvSpPr/>
          <p:nvPr/>
        </p:nvSpPr>
        <p:spPr>
          <a:xfrm rot="0" flipH="0" flipV="0">
            <a:off x="1340357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60" name="Freeform 36360"/>
          <p:cNvSpPr/>
          <p:nvPr/>
        </p:nvSpPr>
        <p:spPr>
          <a:xfrm rot="0" flipH="0" flipV="0">
            <a:off x="1301953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61" name="Freeform 36361"/>
          <p:cNvSpPr/>
          <p:nvPr/>
        </p:nvSpPr>
        <p:spPr>
          <a:xfrm rot="0" flipH="0" flipV="0">
            <a:off x="994257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62" name="Freeform 36362"/>
          <p:cNvSpPr/>
          <p:nvPr/>
        </p:nvSpPr>
        <p:spPr>
          <a:xfrm rot="0" flipH="0" flipV="0">
            <a:off x="1013612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63" name="Freeform 36363"/>
          <p:cNvSpPr/>
          <p:nvPr/>
        </p:nvSpPr>
        <p:spPr>
          <a:xfrm rot="0" flipH="0" flipV="0">
            <a:off x="1071219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64" name="Freeform 36364"/>
          <p:cNvSpPr/>
          <p:nvPr/>
        </p:nvSpPr>
        <p:spPr>
          <a:xfrm rot="0" flipH="0" flipV="0">
            <a:off x="1090421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65" name="Freeform 36365"/>
          <p:cNvSpPr/>
          <p:nvPr/>
        </p:nvSpPr>
        <p:spPr>
          <a:xfrm rot="0" flipH="0" flipV="0">
            <a:off x="1109624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66" name="Freeform 36366"/>
          <p:cNvSpPr/>
          <p:nvPr/>
        </p:nvSpPr>
        <p:spPr>
          <a:xfrm rot="0" flipH="0" flipV="0">
            <a:off x="1167383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67" name="Freeform 36367"/>
          <p:cNvSpPr/>
          <p:nvPr/>
        </p:nvSpPr>
        <p:spPr>
          <a:xfrm rot="0" flipH="0" flipV="0">
            <a:off x="1224991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68" name="Freeform 36368"/>
          <p:cNvSpPr/>
          <p:nvPr/>
        </p:nvSpPr>
        <p:spPr>
          <a:xfrm rot="0" flipH="0" flipV="0">
            <a:off x="1244345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69" name="Freeform 36369"/>
          <p:cNvSpPr/>
          <p:nvPr/>
        </p:nvSpPr>
        <p:spPr>
          <a:xfrm rot="0" flipH="0" flipV="0">
            <a:off x="1148181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70" name="Freeform 36370"/>
          <p:cNvSpPr/>
          <p:nvPr/>
        </p:nvSpPr>
        <p:spPr>
          <a:xfrm rot="0" flipH="0" flipV="0">
            <a:off x="1032814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71" name="Freeform 36371"/>
          <p:cNvSpPr/>
          <p:nvPr/>
        </p:nvSpPr>
        <p:spPr>
          <a:xfrm rot="0" flipH="0" flipV="0">
            <a:off x="1052017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72" name="Freeform 36372"/>
          <p:cNvSpPr/>
          <p:nvPr/>
        </p:nvSpPr>
        <p:spPr>
          <a:xfrm rot="0" flipH="0" flipV="0">
            <a:off x="1205788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73" name="Freeform 36373"/>
          <p:cNvSpPr/>
          <p:nvPr/>
        </p:nvSpPr>
        <p:spPr>
          <a:xfrm rot="0" flipH="0" flipV="0">
            <a:off x="1128979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74" name="Freeform 36374"/>
          <p:cNvSpPr/>
          <p:nvPr/>
        </p:nvSpPr>
        <p:spPr>
          <a:xfrm rot="0" flipH="0" flipV="0">
            <a:off x="1186586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75" name="Freeform 36375"/>
          <p:cNvSpPr/>
          <p:nvPr/>
        </p:nvSpPr>
        <p:spPr>
          <a:xfrm rot="0" flipH="0" flipV="0">
            <a:off x="1263548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76" name="Freeform 36376"/>
          <p:cNvSpPr/>
          <p:nvPr/>
        </p:nvSpPr>
        <p:spPr>
          <a:xfrm rot="0" flipH="0" flipV="0">
            <a:off x="12827507" y="14045693"/>
            <a:ext cx="0" cy="1537715"/>
          </a:xfrm>
          <a:custGeom>
            <a:pathLst>
              <a:path w="0" h="12814300">
                <a:moveTo>
                  <a:pt x="0" y="1600200"/>
                </a:moveTo>
                <a:lnTo>
                  <a:pt x="0" y="128143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77" name="Freeform 36377"/>
          <p:cNvSpPr/>
          <p:nvPr/>
        </p:nvSpPr>
        <p:spPr>
          <a:xfrm rot="0" flipH="0" flipV="0">
            <a:off x="1263548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78" name="Freeform 36378"/>
          <p:cNvSpPr/>
          <p:nvPr/>
        </p:nvSpPr>
        <p:spPr>
          <a:xfrm rot="0" flipH="0" flipV="0">
            <a:off x="1186586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79" name="Freeform 36379"/>
          <p:cNvSpPr/>
          <p:nvPr/>
        </p:nvSpPr>
        <p:spPr>
          <a:xfrm rot="0" flipH="0" flipV="0">
            <a:off x="1128979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80" name="Freeform 36380"/>
          <p:cNvSpPr/>
          <p:nvPr/>
        </p:nvSpPr>
        <p:spPr>
          <a:xfrm rot="0" flipH="0" flipV="0">
            <a:off x="1205788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81" name="Freeform 36381"/>
          <p:cNvSpPr/>
          <p:nvPr/>
        </p:nvSpPr>
        <p:spPr>
          <a:xfrm rot="0" flipH="0" flipV="0">
            <a:off x="1052017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82" name="Freeform 36382"/>
          <p:cNvSpPr/>
          <p:nvPr/>
        </p:nvSpPr>
        <p:spPr>
          <a:xfrm rot="0" flipH="0" flipV="0">
            <a:off x="1032814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83" name="Freeform 36383"/>
          <p:cNvSpPr/>
          <p:nvPr/>
        </p:nvSpPr>
        <p:spPr>
          <a:xfrm rot="0" flipH="0" flipV="0">
            <a:off x="1148181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84" name="Freeform 36384"/>
          <p:cNvSpPr/>
          <p:nvPr/>
        </p:nvSpPr>
        <p:spPr>
          <a:xfrm rot="0" flipH="0" flipV="0">
            <a:off x="1244345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85" name="Freeform 36385"/>
          <p:cNvSpPr/>
          <p:nvPr/>
        </p:nvSpPr>
        <p:spPr>
          <a:xfrm rot="0" flipH="0" flipV="0">
            <a:off x="1224991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86" name="Freeform 36386"/>
          <p:cNvSpPr/>
          <p:nvPr/>
        </p:nvSpPr>
        <p:spPr>
          <a:xfrm rot="0" flipH="0" flipV="0">
            <a:off x="1167383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87" name="Freeform 36387"/>
          <p:cNvSpPr/>
          <p:nvPr/>
        </p:nvSpPr>
        <p:spPr>
          <a:xfrm rot="0" flipH="0" flipV="0">
            <a:off x="1109624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88" name="Freeform 36388"/>
          <p:cNvSpPr/>
          <p:nvPr/>
        </p:nvSpPr>
        <p:spPr>
          <a:xfrm rot="0" flipH="0" flipV="0">
            <a:off x="1090421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89" name="Freeform 36389"/>
          <p:cNvSpPr/>
          <p:nvPr/>
        </p:nvSpPr>
        <p:spPr>
          <a:xfrm rot="0" flipH="0" flipV="0">
            <a:off x="1071219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90" name="Freeform 36390"/>
          <p:cNvSpPr/>
          <p:nvPr/>
        </p:nvSpPr>
        <p:spPr>
          <a:xfrm rot="0" flipH="0" flipV="0">
            <a:off x="1013612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91" name="Freeform 36391"/>
          <p:cNvSpPr/>
          <p:nvPr/>
        </p:nvSpPr>
        <p:spPr>
          <a:xfrm rot="0" flipH="0" flipV="0">
            <a:off x="994257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92" name="Freeform 36392"/>
          <p:cNvSpPr/>
          <p:nvPr/>
        </p:nvSpPr>
        <p:spPr>
          <a:xfrm rot="0" flipH="0" flipV="0">
            <a:off x="9750551" y="13660121"/>
            <a:ext cx="0" cy="961643"/>
          </a:xfrm>
          <a:custGeom>
            <a:pathLst>
              <a:path w="0" h="8013700">
                <a:moveTo>
                  <a:pt x="0" y="0"/>
                </a:moveTo>
                <a:lnTo>
                  <a:pt x="0" y="6413500"/>
                </a:lnTo>
                <a:lnTo>
                  <a:pt x="0" y="80137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93" name="Freeform 36393"/>
          <p:cNvSpPr/>
          <p:nvPr/>
        </p:nvSpPr>
        <p:spPr>
          <a:xfrm rot="0" flipH="0" flipV="0">
            <a:off x="22440899" y="14045693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94" name="Freeform 36394"/>
          <p:cNvSpPr/>
          <p:nvPr/>
        </p:nvSpPr>
        <p:spPr>
          <a:xfrm rot="0" flipH="0" flipV="0">
            <a:off x="22440899" y="14237717"/>
            <a:ext cx="2692907" cy="0"/>
          </a:xfrm>
          <a:custGeom>
            <a:pathLst>
              <a:path w="22440900" h="0">
                <a:moveTo>
                  <a:pt x="224409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95" name="Freeform 36395"/>
          <p:cNvSpPr/>
          <p:nvPr/>
        </p:nvSpPr>
        <p:spPr>
          <a:xfrm rot="0" flipH="0" flipV="0">
            <a:off x="22440899" y="14429741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96" name="Freeform 36396"/>
          <p:cNvSpPr/>
          <p:nvPr/>
        </p:nvSpPr>
        <p:spPr>
          <a:xfrm rot="0" flipH="0" flipV="0">
            <a:off x="22440899" y="13660121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97" name="Freeform 36397"/>
          <p:cNvSpPr/>
          <p:nvPr/>
        </p:nvSpPr>
        <p:spPr>
          <a:xfrm rot="0" flipH="0" flipV="0">
            <a:off x="2436418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98" name="Freeform 36398"/>
          <p:cNvSpPr/>
          <p:nvPr/>
        </p:nvSpPr>
        <p:spPr>
          <a:xfrm rot="0" flipH="0" flipV="0">
            <a:off x="23980139" y="14045693"/>
            <a:ext cx="0" cy="1537715"/>
          </a:xfrm>
          <a:custGeom>
            <a:pathLst>
              <a:path w="0" h="12814300">
                <a:moveTo>
                  <a:pt x="0" y="1600200"/>
                </a:moveTo>
                <a:lnTo>
                  <a:pt x="0" y="128143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99" name="Freeform 36399"/>
          <p:cNvSpPr/>
          <p:nvPr/>
        </p:nvSpPr>
        <p:spPr>
          <a:xfrm rot="0" flipH="0" flipV="0">
            <a:off x="2455621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00" name="Freeform 36400"/>
          <p:cNvSpPr/>
          <p:nvPr/>
        </p:nvSpPr>
        <p:spPr>
          <a:xfrm rot="0" flipH="0" flipV="0">
            <a:off x="2417216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01" name="Freeform 36401"/>
          <p:cNvSpPr/>
          <p:nvPr/>
        </p:nvSpPr>
        <p:spPr>
          <a:xfrm rot="0" flipH="0" flipV="0">
            <a:off x="1436522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02" name="Freeform 36402"/>
          <p:cNvSpPr/>
          <p:nvPr/>
        </p:nvSpPr>
        <p:spPr>
          <a:xfrm rot="0" flipH="0" flipV="0">
            <a:off x="1417319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03" name="Freeform 36403"/>
          <p:cNvSpPr/>
          <p:nvPr/>
        </p:nvSpPr>
        <p:spPr>
          <a:xfrm rot="0" flipH="0" flipV="0">
            <a:off x="1398117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04" name="Freeform 36404"/>
          <p:cNvSpPr/>
          <p:nvPr/>
        </p:nvSpPr>
        <p:spPr>
          <a:xfrm rot="0" flipH="0" flipV="0">
            <a:off x="1378915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05" name="Freeform 36405"/>
          <p:cNvSpPr/>
          <p:nvPr/>
        </p:nvSpPr>
        <p:spPr>
          <a:xfrm rot="0" flipH="0" flipV="0">
            <a:off x="1532686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06" name="Freeform 36406"/>
          <p:cNvSpPr/>
          <p:nvPr/>
        </p:nvSpPr>
        <p:spPr>
          <a:xfrm rot="0" flipH="0" flipV="0">
            <a:off x="1513484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07" name="Freeform 36407"/>
          <p:cNvSpPr/>
          <p:nvPr/>
        </p:nvSpPr>
        <p:spPr>
          <a:xfrm rot="0" flipH="0" flipV="0">
            <a:off x="1475079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08" name="Freeform 36408"/>
          <p:cNvSpPr/>
          <p:nvPr/>
        </p:nvSpPr>
        <p:spPr>
          <a:xfrm rot="0" flipH="0" flipV="0">
            <a:off x="1494281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09" name="Freeform 36409"/>
          <p:cNvSpPr/>
          <p:nvPr/>
        </p:nvSpPr>
        <p:spPr>
          <a:xfrm rot="0" flipH="0" flipV="0">
            <a:off x="1455724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10" name="Freeform 36410"/>
          <p:cNvSpPr/>
          <p:nvPr/>
        </p:nvSpPr>
        <p:spPr>
          <a:xfrm rot="0" flipH="0" flipV="0">
            <a:off x="1551889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11" name="Freeform 36411"/>
          <p:cNvSpPr/>
          <p:nvPr/>
        </p:nvSpPr>
        <p:spPr>
          <a:xfrm rot="0" flipH="0" flipV="0">
            <a:off x="1571091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12" name="Freeform 36412"/>
          <p:cNvSpPr/>
          <p:nvPr/>
        </p:nvSpPr>
        <p:spPr>
          <a:xfrm rot="0" flipH="0" flipV="0">
            <a:off x="1917344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13" name="Freeform 36413"/>
          <p:cNvSpPr/>
          <p:nvPr/>
        </p:nvSpPr>
        <p:spPr>
          <a:xfrm rot="0" flipH="0" flipV="0">
            <a:off x="1821179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14" name="Freeform 36414"/>
          <p:cNvSpPr/>
          <p:nvPr/>
        </p:nvSpPr>
        <p:spPr>
          <a:xfrm rot="0" flipH="0" flipV="0">
            <a:off x="2032711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15" name="Freeform 36415"/>
          <p:cNvSpPr/>
          <p:nvPr/>
        </p:nvSpPr>
        <p:spPr>
          <a:xfrm rot="0" flipH="0" flipV="0">
            <a:off x="2013356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16" name="Freeform 36416"/>
          <p:cNvSpPr/>
          <p:nvPr/>
        </p:nvSpPr>
        <p:spPr>
          <a:xfrm rot="0" flipH="0" flipV="0">
            <a:off x="1994153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17" name="Freeform 36417"/>
          <p:cNvSpPr/>
          <p:nvPr/>
        </p:nvSpPr>
        <p:spPr>
          <a:xfrm rot="0" flipH="0" flipV="0">
            <a:off x="2071115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18" name="Freeform 36418"/>
          <p:cNvSpPr/>
          <p:nvPr/>
        </p:nvSpPr>
        <p:spPr>
          <a:xfrm rot="0" flipH="0" flipV="0">
            <a:off x="2090318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19" name="Freeform 36419"/>
          <p:cNvSpPr/>
          <p:nvPr/>
        </p:nvSpPr>
        <p:spPr>
          <a:xfrm rot="0" flipH="0" flipV="0">
            <a:off x="2148077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20" name="Freeform 36420"/>
          <p:cNvSpPr/>
          <p:nvPr/>
        </p:nvSpPr>
        <p:spPr>
          <a:xfrm rot="0" flipH="0" flipV="0">
            <a:off x="2051913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21" name="Freeform 36421"/>
          <p:cNvSpPr/>
          <p:nvPr/>
        </p:nvSpPr>
        <p:spPr>
          <a:xfrm rot="0" flipH="0" flipV="0">
            <a:off x="1955749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22" name="Freeform 36422"/>
          <p:cNvSpPr/>
          <p:nvPr/>
        </p:nvSpPr>
        <p:spPr>
          <a:xfrm rot="0" flipH="0" flipV="0">
            <a:off x="1897989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23" name="Freeform 36423"/>
          <p:cNvSpPr/>
          <p:nvPr/>
        </p:nvSpPr>
        <p:spPr>
          <a:xfrm rot="0" flipH="0" flipV="0">
            <a:off x="1878787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24" name="Freeform 36424"/>
          <p:cNvSpPr/>
          <p:nvPr/>
        </p:nvSpPr>
        <p:spPr>
          <a:xfrm rot="0" flipH="0" flipV="0">
            <a:off x="1974951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25" name="Freeform 36425"/>
          <p:cNvSpPr/>
          <p:nvPr/>
        </p:nvSpPr>
        <p:spPr>
          <a:xfrm rot="0" flipH="0" flipV="0">
            <a:off x="2128723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26" name="Freeform 36426"/>
          <p:cNvSpPr/>
          <p:nvPr/>
        </p:nvSpPr>
        <p:spPr>
          <a:xfrm rot="0" flipH="0" flipV="0">
            <a:off x="1782622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27" name="Freeform 36427"/>
          <p:cNvSpPr/>
          <p:nvPr/>
        </p:nvSpPr>
        <p:spPr>
          <a:xfrm rot="0" flipH="0" flipV="0">
            <a:off x="1763420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28" name="Freeform 36428"/>
          <p:cNvSpPr/>
          <p:nvPr/>
        </p:nvSpPr>
        <p:spPr>
          <a:xfrm rot="0" flipH="0" flipV="0">
            <a:off x="1725015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29" name="Freeform 36429"/>
          <p:cNvSpPr/>
          <p:nvPr/>
        </p:nvSpPr>
        <p:spPr>
          <a:xfrm rot="0" flipH="0" flipV="0">
            <a:off x="1705813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30" name="Freeform 36430"/>
          <p:cNvSpPr/>
          <p:nvPr/>
        </p:nvSpPr>
        <p:spPr>
          <a:xfrm rot="0" flipH="0" flipV="0">
            <a:off x="1648053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31" name="Freeform 36431"/>
          <p:cNvSpPr/>
          <p:nvPr/>
        </p:nvSpPr>
        <p:spPr>
          <a:xfrm rot="0" flipH="0" flipV="0">
            <a:off x="1667255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32" name="Freeform 36432"/>
          <p:cNvSpPr/>
          <p:nvPr/>
        </p:nvSpPr>
        <p:spPr>
          <a:xfrm rot="0" flipH="0" flipV="0">
            <a:off x="1744217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33" name="Freeform 36433"/>
          <p:cNvSpPr/>
          <p:nvPr/>
        </p:nvSpPr>
        <p:spPr>
          <a:xfrm rot="0" flipH="0" flipV="0">
            <a:off x="1859584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34" name="Freeform 36434"/>
          <p:cNvSpPr/>
          <p:nvPr/>
        </p:nvSpPr>
        <p:spPr>
          <a:xfrm rot="0" flipH="0" flipV="0">
            <a:off x="2109520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35" name="Freeform 36435"/>
          <p:cNvSpPr/>
          <p:nvPr/>
        </p:nvSpPr>
        <p:spPr>
          <a:xfrm rot="0" flipH="0" flipV="0">
            <a:off x="1936546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36" name="Freeform 36436"/>
          <p:cNvSpPr/>
          <p:nvPr/>
        </p:nvSpPr>
        <p:spPr>
          <a:xfrm rot="0" flipH="0" flipV="0">
            <a:off x="1840382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37" name="Freeform 36437"/>
          <p:cNvSpPr/>
          <p:nvPr/>
        </p:nvSpPr>
        <p:spPr>
          <a:xfrm rot="0" flipH="0" flipV="0">
            <a:off x="1686610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38" name="Freeform 36438"/>
          <p:cNvSpPr/>
          <p:nvPr/>
        </p:nvSpPr>
        <p:spPr>
          <a:xfrm rot="0" flipH="0" flipV="0">
            <a:off x="1609648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39" name="Freeform 36439"/>
          <p:cNvSpPr/>
          <p:nvPr/>
        </p:nvSpPr>
        <p:spPr>
          <a:xfrm rot="0" flipH="0" flipV="0">
            <a:off x="1628851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40" name="Freeform 36440"/>
          <p:cNvSpPr/>
          <p:nvPr/>
        </p:nvSpPr>
        <p:spPr>
          <a:xfrm rot="0" flipH="0" flipV="0">
            <a:off x="1590446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41" name="Freeform 36441"/>
          <p:cNvSpPr/>
          <p:nvPr/>
        </p:nvSpPr>
        <p:spPr>
          <a:xfrm rot="0" flipH="0" flipV="0">
            <a:off x="1378915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42" name="Freeform 36442"/>
          <p:cNvSpPr/>
          <p:nvPr/>
        </p:nvSpPr>
        <p:spPr>
          <a:xfrm rot="0" flipH="0" flipV="0">
            <a:off x="1398117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43" name="Freeform 36443"/>
          <p:cNvSpPr/>
          <p:nvPr/>
        </p:nvSpPr>
        <p:spPr>
          <a:xfrm rot="0" flipH="0" flipV="0">
            <a:off x="1417319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44" name="Freeform 36444"/>
          <p:cNvSpPr/>
          <p:nvPr/>
        </p:nvSpPr>
        <p:spPr>
          <a:xfrm rot="0" flipH="0" flipV="0">
            <a:off x="1436522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45" name="Freeform 36445"/>
          <p:cNvSpPr/>
          <p:nvPr/>
        </p:nvSpPr>
        <p:spPr>
          <a:xfrm rot="0" flipH="0" flipV="0">
            <a:off x="1551889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46" name="Freeform 36446"/>
          <p:cNvSpPr/>
          <p:nvPr/>
        </p:nvSpPr>
        <p:spPr>
          <a:xfrm rot="0" flipH="0" flipV="0">
            <a:off x="1455724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47" name="Freeform 36447"/>
          <p:cNvSpPr/>
          <p:nvPr/>
        </p:nvSpPr>
        <p:spPr>
          <a:xfrm rot="0" flipH="0" flipV="0">
            <a:off x="1494281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48" name="Freeform 36448"/>
          <p:cNvSpPr/>
          <p:nvPr/>
        </p:nvSpPr>
        <p:spPr>
          <a:xfrm rot="0" flipH="0" flipV="0">
            <a:off x="1475079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49" name="Freeform 36449"/>
          <p:cNvSpPr/>
          <p:nvPr/>
        </p:nvSpPr>
        <p:spPr>
          <a:xfrm rot="0" flipH="0" flipV="0">
            <a:off x="1513484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50" name="Freeform 36450"/>
          <p:cNvSpPr/>
          <p:nvPr/>
        </p:nvSpPr>
        <p:spPr>
          <a:xfrm rot="0" flipH="0" flipV="0">
            <a:off x="1532686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51" name="Freeform 36451"/>
          <p:cNvSpPr/>
          <p:nvPr/>
        </p:nvSpPr>
        <p:spPr>
          <a:xfrm rot="0" flipH="0" flipV="0">
            <a:off x="1590446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52" name="Freeform 36452"/>
          <p:cNvSpPr/>
          <p:nvPr/>
        </p:nvSpPr>
        <p:spPr>
          <a:xfrm rot="0" flipH="0" flipV="0">
            <a:off x="1628851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53" name="Freeform 36453"/>
          <p:cNvSpPr/>
          <p:nvPr/>
        </p:nvSpPr>
        <p:spPr>
          <a:xfrm rot="0" flipH="0" flipV="0">
            <a:off x="1609648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54" name="Freeform 36454"/>
          <p:cNvSpPr/>
          <p:nvPr/>
        </p:nvSpPr>
        <p:spPr>
          <a:xfrm rot="0" flipH="0" flipV="0">
            <a:off x="1686610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55" name="Freeform 36455"/>
          <p:cNvSpPr/>
          <p:nvPr/>
        </p:nvSpPr>
        <p:spPr>
          <a:xfrm rot="0" flipH="0" flipV="0">
            <a:off x="1840382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56" name="Freeform 36456"/>
          <p:cNvSpPr/>
          <p:nvPr/>
        </p:nvSpPr>
        <p:spPr>
          <a:xfrm rot="0" flipH="0" flipV="0">
            <a:off x="1936546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57" name="Freeform 36457"/>
          <p:cNvSpPr/>
          <p:nvPr/>
        </p:nvSpPr>
        <p:spPr>
          <a:xfrm rot="0" flipH="0" flipV="0">
            <a:off x="1859584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58" name="Freeform 36458"/>
          <p:cNvSpPr/>
          <p:nvPr/>
        </p:nvSpPr>
        <p:spPr>
          <a:xfrm rot="0" flipH="0" flipV="0">
            <a:off x="1744217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59" name="Freeform 36459"/>
          <p:cNvSpPr/>
          <p:nvPr/>
        </p:nvSpPr>
        <p:spPr>
          <a:xfrm rot="0" flipH="0" flipV="0">
            <a:off x="1667255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60" name="Freeform 36460"/>
          <p:cNvSpPr/>
          <p:nvPr/>
        </p:nvSpPr>
        <p:spPr>
          <a:xfrm rot="0" flipH="0" flipV="0">
            <a:off x="1648053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61" name="Freeform 36461"/>
          <p:cNvSpPr/>
          <p:nvPr/>
        </p:nvSpPr>
        <p:spPr>
          <a:xfrm rot="0" flipH="0" flipV="0">
            <a:off x="1705813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62" name="Freeform 36462"/>
          <p:cNvSpPr/>
          <p:nvPr/>
        </p:nvSpPr>
        <p:spPr>
          <a:xfrm rot="0" flipH="0" flipV="0">
            <a:off x="1725015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63" name="Freeform 36463"/>
          <p:cNvSpPr/>
          <p:nvPr/>
        </p:nvSpPr>
        <p:spPr>
          <a:xfrm rot="0" flipH="0" flipV="0">
            <a:off x="1763420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64" name="Freeform 36464"/>
          <p:cNvSpPr/>
          <p:nvPr/>
        </p:nvSpPr>
        <p:spPr>
          <a:xfrm rot="0" flipH="0" flipV="0">
            <a:off x="1782622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65" name="Freeform 36465"/>
          <p:cNvSpPr/>
          <p:nvPr/>
        </p:nvSpPr>
        <p:spPr>
          <a:xfrm rot="0" flipH="0" flipV="0">
            <a:off x="1974951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66" name="Freeform 36466"/>
          <p:cNvSpPr/>
          <p:nvPr/>
        </p:nvSpPr>
        <p:spPr>
          <a:xfrm rot="0" flipH="0" flipV="0">
            <a:off x="1878787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67" name="Freeform 36467"/>
          <p:cNvSpPr/>
          <p:nvPr/>
        </p:nvSpPr>
        <p:spPr>
          <a:xfrm rot="0" flipH="0" flipV="0">
            <a:off x="1801977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68" name="Freeform 36468"/>
          <p:cNvSpPr/>
          <p:nvPr/>
        </p:nvSpPr>
        <p:spPr>
          <a:xfrm rot="0" flipH="0" flipV="0">
            <a:off x="1897989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69" name="Freeform 36469"/>
          <p:cNvSpPr/>
          <p:nvPr/>
        </p:nvSpPr>
        <p:spPr>
          <a:xfrm rot="0" flipH="0" flipV="0">
            <a:off x="1955749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70" name="Freeform 36470"/>
          <p:cNvSpPr/>
          <p:nvPr/>
        </p:nvSpPr>
        <p:spPr>
          <a:xfrm rot="0" flipH="0" flipV="0">
            <a:off x="1994153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71" name="Freeform 36471"/>
          <p:cNvSpPr/>
          <p:nvPr/>
        </p:nvSpPr>
        <p:spPr>
          <a:xfrm rot="0" flipH="0" flipV="0">
            <a:off x="1821179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72" name="Freeform 36472"/>
          <p:cNvSpPr/>
          <p:nvPr/>
        </p:nvSpPr>
        <p:spPr>
          <a:xfrm rot="0" flipH="0" flipV="0">
            <a:off x="1917344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73" name="Freeform 36473"/>
          <p:cNvSpPr/>
          <p:nvPr/>
        </p:nvSpPr>
        <p:spPr>
          <a:xfrm rot="0" flipH="0" flipV="0">
            <a:off x="2205685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74" name="Freeform 36474"/>
          <p:cNvSpPr/>
          <p:nvPr/>
        </p:nvSpPr>
        <p:spPr>
          <a:xfrm rot="0" flipH="0" flipV="0">
            <a:off x="2224887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75" name="Freeform 36475"/>
          <p:cNvSpPr/>
          <p:nvPr/>
        </p:nvSpPr>
        <p:spPr>
          <a:xfrm rot="0" flipH="0" flipV="0">
            <a:off x="2244089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76" name="Freeform 36476"/>
          <p:cNvSpPr/>
          <p:nvPr/>
        </p:nvSpPr>
        <p:spPr>
          <a:xfrm rot="0" flipH="0" flipV="0">
            <a:off x="2186482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77" name="Freeform 36477"/>
          <p:cNvSpPr/>
          <p:nvPr/>
        </p:nvSpPr>
        <p:spPr>
          <a:xfrm rot="0" flipH="0" flipV="0">
            <a:off x="2167280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78" name="Freeform 36478"/>
          <p:cNvSpPr/>
          <p:nvPr/>
        </p:nvSpPr>
        <p:spPr>
          <a:xfrm rot="0" flipH="0" flipV="0">
            <a:off x="2301849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79" name="Freeform 36479"/>
          <p:cNvSpPr/>
          <p:nvPr/>
        </p:nvSpPr>
        <p:spPr>
          <a:xfrm rot="0" flipH="0" flipV="0">
            <a:off x="2378811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80" name="Freeform 36480"/>
          <p:cNvSpPr/>
          <p:nvPr/>
        </p:nvSpPr>
        <p:spPr>
          <a:xfrm rot="0" flipH="0" flipV="0">
            <a:off x="2359456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81" name="Freeform 36481"/>
          <p:cNvSpPr/>
          <p:nvPr/>
        </p:nvSpPr>
        <p:spPr>
          <a:xfrm rot="0" flipH="0" flipV="0">
            <a:off x="23402543" y="14045693"/>
            <a:ext cx="0" cy="1537715"/>
          </a:xfrm>
          <a:custGeom>
            <a:pathLst>
              <a:path w="0" h="12814300">
                <a:moveTo>
                  <a:pt x="0" y="1600200"/>
                </a:moveTo>
                <a:lnTo>
                  <a:pt x="0" y="128143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82" name="Freeform 36482"/>
          <p:cNvSpPr/>
          <p:nvPr/>
        </p:nvSpPr>
        <p:spPr>
          <a:xfrm rot="0" flipH="0" flipV="0">
            <a:off x="2301849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83" name="Freeform 36483"/>
          <p:cNvSpPr/>
          <p:nvPr/>
        </p:nvSpPr>
        <p:spPr>
          <a:xfrm rot="0" flipH="0" flipV="0">
            <a:off x="2263444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84" name="Freeform 36484"/>
          <p:cNvSpPr/>
          <p:nvPr/>
        </p:nvSpPr>
        <p:spPr>
          <a:xfrm rot="0" flipH="0" flipV="0">
            <a:off x="2282647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85" name="Freeform 36485"/>
          <p:cNvSpPr/>
          <p:nvPr/>
        </p:nvSpPr>
        <p:spPr>
          <a:xfrm rot="0" flipH="0" flipV="0">
            <a:off x="2263444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86" name="Freeform 36486"/>
          <p:cNvSpPr/>
          <p:nvPr/>
        </p:nvSpPr>
        <p:spPr>
          <a:xfrm rot="0" flipH="0" flipV="0">
            <a:off x="2282647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87" name="Freeform 36487"/>
          <p:cNvSpPr/>
          <p:nvPr/>
        </p:nvSpPr>
        <p:spPr>
          <a:xfrm rot="0" flipH="0" flipV="0">
            <a:off x="23210519" y="14045693"/>
            <a:ext cx="0" cy="1537715"/>
          </a:xfrm>
          <a:custGeom>
            <a:pathLst>
              <a:path w="0" h="12814300">
                <a:moveTo>
                  <a:pt x="0" y="1600200"/>
                </a:moveTo>
                <a:lnTo>
                  <a:pt x="0" y="128143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88" name="Freeform 36488"/>
          <p:cNvSpPr/>
          <p:nvPr/>
        </p:nvSpPr>
        <p:spPr>
          <a:xfrm rot="0" flipH="0" flipV="0">
            <a:off x="2359456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89" name="Freeform 36489"/>
          <p:cNvSpPr/>
          <p:nvPr/>
        </p:nvSpPr>
        <p:spPr>
          <a:xfrm rot="0" flipH="0" flipV="0">
            <a:off x="2378811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90" name="Freeform 36490"/>
          <p:cNvSpPr/>
          <p:nvPr/>
        </p:nvSpPr>
        <p:spPr>
          <a:xfrm rot="0" flipH="0" flipV="0">
            <a:off x="15710915" y="14237717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91" name="Freeform 36491"/>
          <p:cNvSpPr/>
          <p:nvPr/>
        </p:nvSpPr>
        <p:spPr>
          <a:xfrm rot="0" flipH="0" flipV="0">
            <a:off x="15710915" y="14429741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92" name="Freeform 36492"/>
          <p:cNvSpPr/>
          <p:nvPr/>
        </p:nvSpPr>
        <p:spPr>
          <a:xfrm rot="0" flipH="0" flipV="0">
            <a:off x="15710915" y="13660121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93" name="Freeform 36493"/>
          <p:cNvSpPr/>
          <p:nvPr/>
        </p:nvSpPr>
        <p:spPr>
          <a:xfrm rot="0" flipH="0" flipV="0">
            <a:off x="15710915" y="14045693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94" name="Freeform 36494"/>
          <p:cNvSpPr/>
          <p:nvPr/>
        </p:nvSpPr>
        <p:spPr>
          <a:xfrm rot="0" flipH="0" flipV="0">
            <a:off x="16672559" y="14237717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95" name="Freeform 36495"/>
          <p:cNvSpPr/>
          <p:nvPr/>
        </p:nvSpPr>
        <p:spPr>
          <a:xfrm rot="0" flipH="0" flipV="0">
            <a:off x="16672559" y="14045693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96" name="Freeform 36496"/>
          <p:cNvSpPr/>
          <p:nvPr/>
        </p:nvSpPr>
        <p:spPr>
          <a:xfrm rot="0" flipH="0" flipV="0">
            <a:off x="16672559" y="14429741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97" name="Freeform 36497"/>
          <p:cNvSpPr/>
          <p:nvPr/>
        </p:nvSpPr>
        <p:spPr>
          <a:xfrm rot="0" flipH="0" flipV="0">
            <a:off x="14173199" y="13660121"/>
            <a:ext cx="0" cy="385571"/>
          </a:xfrm>
          <a:custGeom>
            <a:pathLst>
              <a:path w="0" h="3213100">
                <a:moveTo>
                  <a:pt x="0" y="32131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98" name="Freeform 36498"/>
          <p:cNvSpPr/>
          <p:nvPr/>
        </p:nvSpPr>
        <p:spPr>
          <a:xfrm rot="0" flipH="0" flipV="0">
            <a:off x="18403823" y="13660121"/>
            <a:ext cx="0" cy="385571"/>
          </a:xfrm>
          <a:custGeom>
            <a:pathLst>
              <a:path w="0" h="3213100">
                <a:moveTo>
                  <a:pt x="0" y="32131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99" name="Freeform 36499"/>
          <p:cNvSpPr/>
          <p:nvPr/>
        </p:nvSpPr>
        <p:spPr>
          <a:xfrm rot="0" flipH="0" flipV="0">
            <a:off x="21480779" y="13660121"/>
            <a:ext cx="960119" cy="0"/>
          </a:xfrm>
          <a:custGeom>
            <a:pathLst>
              <a:path w="8001000" h="0">
                <a:moveTo>
                  <a:pt x="0" y="0"/>
                </a:moveTo>
                <a:lnTo>
                  <a:pt x="8001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00" name="Freeform 36500"/>
          <p:cNvSpPr/>
          <p:nvPr/>
        </p:nvSpPr>
        <p:spPr>
          <a:xfrm rot="0" flipH="0" flipV="0">
            <a:off x="20133563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01" name="Freeform 36501"/>
          <p:cNvSpPr/>
          <p:nvPr/>
        </p:nvSpPr>
        <p:spPr>
          <a:xfrm rot="0" flipH="0" flipV="0">
            <a:off x="20327111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02" name="Freeform 36502"/>
          <p:cNvSpPr/>
          <p:nvPr/>
        </p:nvSpPr>
        <p:spPr>
          <a:xfrm rot="0" flipH="0" flipV="0">
            <a:off x="20711159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03" name="Freeform 36503"/>
          <p:cNvSpPr/>
          <p:nvPr/>
        </p:nvSpPr>
        <p:spPr>
          <a:xfrm rot="0" flipH="0" flipV="0">
            <a:off x="20519135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04" name="Freeform 36504"/>
          <p:cNvSpPr/>
          <p:nvPr/>
        </p:nvSpPr>
        <p:spPr>
          <a:xfrm rot="0" flipH="0" flipV="0">
            <a:off x="20903183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05" name="Freeform 36505"/>
          <p:cNvSpPr/>
          <p:nvPr/>
        </p:nvSpPr>
        <p:spPr>
          <a:xfrm rot="0" flipH="0" flipV="0">
            <a:off x="21095207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06" name="Freeform 36506"/>
          <p:cNvSpPr/>
          <p:nvPr/>
        </p:nvSpPr>
        <p:spPr>
          <a:xfrm rot="0" flipH="0" flipV="0">
            <a:off x="21287231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07" name="Freeform 36507"/>
          <p:cNvSpPr/>
          <p:nvPr/>
        </p:nvSpPr>
        <p:spPr>
          <a:xfrm rot="0" flipH="0" flipV="0">
            <a:off x="21480779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08" name="Freeform 36508"/>
          <p:cNvSpPr/>
          <p:nvPr/>
        </p:nvSpPr>
        <p:spPr>
          <a:xfrm rot="0" flipH="0" flipV="0">
            <a:off x="21864827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09" name="Freeform 36509"/>
          <p:cNvSpPr/>
          <p:nvPr/>
        </p:nvSpPr>
        <p:spPr>
          <a:xfrm rot="0" flipH="0" flipV="0">
            <a:off x="21672803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10" name="Freeform 36510"/>
          <p:cNvSpPr/>
          <p:nvPr/>
        </p:nvSpPr>
        <p:spPr>
          <a:xfrm rot="0" flipH="0" flipV="0">
            <a:off x="22440899" y="13660121"/>
            <a:ext cx="0" cy="577595"/>
          </a:xfrm>
          <a:custGeom>
            <a:pathLst>
              <a:path w="0" h="4813300">
                <a:moveTo>
                  <a:pt x="0" y="4813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11" name="Freeform 36511"/>
          <p:cNvSpPr/>
          <p:nvPr/>
        </p:nvSpPr>
        <p:spPr>
          <a:xfrm rot="0" flipH="0" flipV="0">
            <a:off x="22056851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12" name="Freeform 36512"/>
          <p:cNvSpPr/>
          <p:nvPr/>
        </p:nvSpPr>
        <p:spPr>
          <a:xfrm rot="0" flipH="0" flipV="0">
            <a:off x="22248875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13" name="Freeform 36513"/>
          <p:cNvSpPr/>
          <p:nvPr/>
        </p:nvSpPr>
        <p:spPr>
          <a:xfrm rot="0" flipH="0" flipV="0">
            <a:off x="24172163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14" name="Freeform 36514"/>
          <p:cNvSpPr/>
          <p:nvPr/>
        </p:nvSpPr>
        <p:spPr>
          <a:xfrm rot="0" flipH="0" flipV="0">
            <a:off x="24556211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15" name="Freeform 36515"/>
          <p:cNvSpPr/>
          <p:nvPr/>
        </p:nvSpPr>
        <p:spPr>
          <a:xfrm rot="0" flipH="0" flipV="0">
            <a:off x="24364187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16" name="Freeform 36516"/>
          <p:cNvSpPr/>
          <p:nvPr/>
        </p:nvSpPr>
        <p:spPr>
          <a:xfrm rot="0" flipH="0" flipV="0">
            <a:off x="29364431" y="13660121"/>
            <a:ext cx="0" cy="1923287"/>
          </a:xfrm>
          <a:custGeom>
            <a:pathLst>
              <a:path w="0" h="16027400">
                <a:moveTo>
                  <a:pt x="0" y="0"/>
                </a:moveTo>
                <a:lnTo>
                  <a:pt x="0" y="1602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17" name="Freeform 36517"/>
          <p:cNvSpPr/>
          <p:nvPr/>
        </p:nvSpPr>
        <p:spPr>
          <a:xfrm rot="0" flipH="0" flipV="0">
            <a:off x="2474823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18" name="Freeform 36518"/>
          <p:cNvSpPr/>
          <p:nvPr/>
        </p:nvSpPr>
        <p:spPr>
          <a:xfrm rot="0" flipH="0" flipV="0">
            <a:off x="2494178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19" name="Freeform 36519"/>
          <p:cNvSpPr/>
          <p:nvPr/>
        </p:nvSpPr>
        <p:spPr>
          <a:xfrm rot="0" flipH="0" flipV="0">
            <a:off x="2513380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20" name="Freeform 36520"/>
          <p:cNvSpPr/>
          <p:nvPr/>
        </p:nvSpPr>
        <p:spPr>
          <a:xfrm rot="0" flipH="0" flipV="0">
            <a:off x="2532583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21" name="Freeform 36521"/>
          <p:cNvSpPr/>
          <p:nvPr/>
        </p:nvSpPr>
        <p:spPr>
          <a:xfrm rot="0" flipH="0" flipV="0">
            <a:off x="2551785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22" name="Freeform 36522"/>
          <p:cNvSpPr/>
          <p:nvPr/>
        </p:nvSpPr>
        <p:spPr>
          <a:xfrm rot="0" flipH="0" flipV="0">
            <a:off x="2609545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23" name="Freeform 36523"/>
          <p:cNvSpPr/>
          <p:nvPr/>
        </p:nvSpPr>
        <p:spPr>
          <a:xfrm rot="0" flipH="0" flipV="0">
            <a:off x="2628747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24" name="Freeform 36524"/>
          <p:cNvSpPr/>
          <p:nvPr/>
        </p:nvSpPr>
        <p:spPr>
          <a:xfrm rot="0" flipH="0" flipV="0">
            <a:off x="2647949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25" name="Freeform 36525"/>
          <p:cNvSpPr/>
          <p:nvPr/>
        </p:nvSpPr>
        <p:spPr>
          <a:xfrm rot="0" flipH="0" flipV="0">
            <a:off x="2705709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26" name="Freeform 36526"/>
          <p:cNvSpPr/>
          <p:nvPr/>
        </p:nvSpPr>
        <p:spPr>
          <a:xfrm rot="0" flipH="0" flipV="0">
            <a:off x="2763316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27" name="Freeform 36527"/>
          <p:cNvSpPr/>
          <p:nvPr/>
        </p:nvSpPr>
        <p:spPr>
          <a:xfrm rot="0" flipH="0" flipV="0">
            <a:off x="2782519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28" name="Freeform 36528"/>
          <p:cNvSpPr/>
          <p:nvPr/>
        </p:nvSpPr>
        <p:spPr>
          <a:xfrm rot="0" flipH="0" flipV="0">
            <a:off x="2686354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29" name="Freeform 36529"/>
          <p:cNvSpPr/>
          <p:nvPr/>
        </p:nvSpPr>
        <p:spPr>
          <a:xfrm rot="0" flipH="0" flipV="0">
            <a:off x="2570987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30" name="Freeform 36530"/>
          <p:cNvSpPr/>
          <p:nvPr/>
        </p:nvSpPr>
        <p:spPr>
          <a:xfrm rot="0" flipH="0" flipV="0">
            <a:off x="2590342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31" name="Freeform 36531"/>
          <p:cNvSpPr/>
          <p:nvPr/>
        </p:nvSpPr>
        <p:spPr>
          <a:xfrm rot="0" flipH="0" flipV="0">
            <a:off x="2744114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32" name="Freeform 36532"/>
          <p:cNvSpPr/>
          <p:nvPr/>
        </p:nvSpPr>
        <p:spPr>
          <a:xfrm rot="0" flipH="0" flipV="0">
            <a:off x="2667152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33" name="Freeform 36533"/>
          <p:cNvSpPr/>
          <p:nvPr/>
        </p:nvSpPr>
        <p:spPr>
          <a:xfrm rot="0" flipH="0" flipV="0">
            <a:off x="2724911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34" name="Freeform 36534"/>
          <p:cNvSpPr/>
          <p:nvPr/>
        </p:nvSpPr>
        <p:spPr>
          <a:xfrm rot="0" flipH="0" flipV="0">
            <a:off x="2801721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35" name="Freeform 36535"/>
          <p:cNvSpPr/>
          <p:nvPr/>
        </p:nvSpPr>
        <p:spPr>
          <a:xfrm rot="0" flipH="0" flipV="0">
            <a:off x="2821076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  <a:lnTo>
                  <a:pt x="0" y="1600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36" name="Freeform 36536"/>
          <p:cNvSpPr/>
          <p:nvPr/>
        </p:nvSpPr>
        <p:spPr>
          <a:xfrm rot="0" flipH="0" flipV="0">
            <a:off x="2801721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37" name="Freeform 36537"/>
          <p:cNvSpPr/>
          <p:nvPr/>
        </p:nvSpPr>
        <p:spPr>
          <a:xfrm rot="0" flipH="0" flipV="0">
            <a:off x="2724911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38" name="Freeform 36538"/>
          <p:cNvSpPr/>
          <p:nvPr/>
        </p:nvSpPr>
        <p:spPr>
          <a:xfrm rot="0" flipH="0" flipV="0">
            <a:off x="2667152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39" name="Freeform 36539"/>
          <p:cNvSpPr/>
          <p:nvPr/>
        </p:nvSpPr>
        <p:spPr>
          <a:xfrm rot="0" flipH="0" flipV="0">
            <a:off x="27441143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40" name="Freeform 36540"/>
          <p:cNvSpPr/>
          <p:nvPr/>
        </p:nvSpPr>
        <p:spPr>
          <a:xfrm rot="0" flipH="0" flipV="0">
            <a:off x="2590342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41" name="Freeform 36541"/>
          <p:cNvSpPr/>
          <p:nvPr/>
        </p:nvSpPr>
        <p:spPr>
          <a:xfrm rot="0" flipH="0" flipV="0">
            <a:off x="2570987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42" name="Freeform 36542"/>
          <p:cNvSpPr/>
          <p:nvPr/>
        </p:nvSpPr>
        <p:spPr>
          <a:xfrm rot="0" flipH="0" flipV="0">
            <a:off x="2686354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43" name="Freeform 36543"/>
          <p:cNvSpPr/>
          <p:nvPr/>
        </p:nvSpPr>
        <p:spPr>
          <a:xfrm rot="0" flipH="0" flipV="0">
            <a:off x="2782519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44" name="Freeform 36544"/>
          <p:cNvSpPr/>
          <p:nvPr/>
        </p:nvSpPr>
        <p:spPr>
          <a:xfrm rot="0" flipH="0" flipV="0">
            <a:off x="2763316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45" name="Freeform 36545"/>
          <p:cNvSpPr/>
          <p:nvPr/>
        </p:nvSpPr>
        <p:spPr>
          <a:xfrm rot="0" flipH="0" flipV="0">
            <a:off x="2705709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46" name="Freeform 36546"/>
          <p:cNvSpPr/>
          <p:nvPr/>
        </p:nvSpPr>
        <p:spPr>
          <a:xfrm rot="0" flipH="0" flipV="0">
            <a:off x="2647949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47" name="Freeform 36547"/>
          <p:cNvSpPr/>
          <p:nvPr/>
        </p:nvSpPr>
        <p:spPr>
          <a:xfrm rot="0" flipH="0" flipV="0">
            <a:off x="2628747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48" name="Freeform 36548"/>
          <p:cNvSpPr/>
          <p:nvPr/>
        </p:nvSpPr>
        <p:spPr>
          <a:xfrm rot="0" flipH="0" flipV="0">
            <a:off x="2609545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49" name="Freeform 36549"/>
          <p:cNvSpPr/>
          <p:nvPr/>
        </p:nvSpPr>
        <p:spPr>
          <a:xfrm rot="0" flipH="0" flipV="0">
            <a:off x="2551785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50" name="Freeform 36550"/>
          <p:cNvSpPr/>
          <p:nvPr/>
        </p:nvSpPr>
        <p:spPr>
          <a:xfrm rot="0" flipH="0" flipV="0">
            <a:off x="2532583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51" name="Freeform 36551"/>
          <p:cNvSpPr/>
          <p:nvPr/>
        </p:nvSpPr>
        <p:spPr>
          <a:xfrm rot="0" flipH="0" flipV="0">
            <a:off x="25133807" y="14621765"/>
            <a:ext cx="0" cy="961643"/>
          </a:xfrm>
          <a:custGeom>
            <a:pathLst>
              <a:path w="0" h="8013700">
                <a:moveTo>
                  <a:pt x="0" y="80137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52" name="Freeform 36552"/>
          <p:cNvSpPr/>
          <p:nvPr/>
        </p:nvSpPr>
        <p:spPr>
          <a:xfrm rot="0" flipH="0" flipV="0">
            <a:off x="28402787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53" name="Freeform 36553"/>
          <p:cNvSpPr/>
          <p:nvPr/>
        </p:nvSpPr>
        <p:spPr>
          <a:xfrm rot="0" flipH="0" flipV="0">
            <a:off x="28786835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54" name="Freeform 36554"/>
          <p:cNvSpPr/>
          <p:nvPr/>
        </p:nvSpPr>
        <p:spPr>
          <a:xfrm rot="0" flipH="0" flipV="0">
            <a:off x="2936443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55" name="Freeform 36555"/>
          <p:cNvSpPr/>
          <p:nvPr/>
        </p:nvSpPr>
        <p:spPr>
          <a:xfrm rot="0" flipH="0" flipV="0">
            <a:off x="28594811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56" name="Freeform 36556"/>
          <p:cNvSpPr/>
          <p:nvPr/>
        </p:nvSpPr>
        <p:spPr>
          <a:xfrm rot="0" flipH="0" flipV="0">
            <a:off x="28978859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57" name="Freeform 36557"/>
          <p:cNvSpPr/>
          <p:nvPr/>
        </p:nvSpPr>
        <p:spPr>
          <a:xfrm rot="0" flipH="0" flipV="0">
            <a:off x="29170883" y="14045693"/>
            <a:ext cx="0" cy="1537715"/>
          </a:xfrm>
          <a:custGeom>
            <a:pathLst>
              <a:path w="0" h="12814300">
                <a:moveTo>
                  <a:pt x="0" y="0"/>
                </a:moveTo>
                <a:lnTo>
                  <a:pt x="0" y="12814300"/>
                </a:lnTo>
                <a:lnTo>
                  <a:pt x="0" y="1600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58" name="Freeform 36558"/>
          <p:cNvSpPr/>
          <p:nvPr/>
        </p:nvSpPr>
        <p:spPr>
          <a:xfrm rot="0" flipH="0" flipV="0">
            <a:off x="28978859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59" name="Freeform 36559"/>
          <p:cNvSpPr/>
          <p:nvPr/>
        </p:nvSpPr>
        <p:spPr>
          <a:xfrm rot="0" flipH="0" flipV="0">
            <a:off x="2859481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60" name="Freeform 36560"/>
          <p:cNvSpPr/>
          <p:nvPr/>
        </p:nvSpPr>
        <p:spPr>
          <a:xfrm rot="0" flipH="0" flipV="0">
            <a:off x="29364431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61" name="Freeform 36561"/>
          <p:cNvSpPr/>
          <p:nvPr/>
        </p:nvSpPr>
        <p:spPr>
          <a:xfrm rot="0" flipH="0" flipV="0">
            <a:off x="28786835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62" name="Freeform 36562"/>
          <p:cNvSpPr/>
          <p:nvPr/>
        </p:nvSpPr>
        <p:spPr>
          <a:xfrm rot="0" flipH="0" flipV="0">
            <a:off x="28402787" y="14237717"/>
            <a:ext cx="0" cy="1345691"/>
          </a:xfrm>
          <a:custGeom>
            <a:pathLst>
              <a:path w="0" h="11214100">
                <a:moveTo>
                  <a:pt x="0" y="0"/>
                </a:moveTo>
                <a:lnTo>
                  <a:pt x="0" y="11214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63" name="Freeform 36563"/>
          <p:cNvSpPr/>
          <p:nvPr/>
        </p:nvSpPr>
        <p:spPr>
          <a:xfrm rot="0" flipH="0" flipV="0">
            <a:off x="25133807" y="14237717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64" name="Freeform 36564"/>
          <p:cNvSpPr/>
          <p:nvPr/>
        </p:nvSpPr>
        <p:spPr>
          <a:xfrm rot="0" flipH="0" flipV="0">
            <a:off x="25133807" y="14045693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65" name="Freeform 36565"/>
          <p:cNvSpPr/>
          <p:nvPr/>
        </p:nvSpPr>
        <p:spPr>
          <a:xfrm rot="0" flipH="0" flipV="0">
            <a:off x="25133807" y="14429741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66" name="Freeform 36566"/>
          <p:cNvSpPr/>
          <p:nvPr/>
        </p:nvSpPr>
        <p:spPr>
          <a:xfrm rot="0" flipH="0" flipV="0">
            <a:off x="25133807" y="13660121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67" name="Freeform 36567"/>
          <p:cNvSpPr/>
          <p:nvPr/>
        </p:nvSpPr>
        <p:spPr>
          <a:xfrm rot="0" flipH="0" flipV="0">
            <a:off x="24941783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68" name="Freeform 36568"/>
          <p:cNvSpPr/>
          <p:nvPr/>
        </p:nvSpPr>
        <p:spPr>
          <a:xfrm rot="0" flipH="0" flipV="0">
            <a:off x="24748235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69" name="Freeform 36569"/>
          <p:cNvSpPr/>
          <p:nvPr/>
        </p:nvSpPr>
        <p:spPr>
          <a:xfrm rot="0" flipH="0" flipV="0">
            <a:off x="25133807" y="14045693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70" name="Freeform 36570"/>
          <p:cNvSpPr/>
          <p:nvPr/>
        </p:nvSpPr>
        <p:spPr>
          <a:xfrm rot="0" flipH="0" flipV="0">
            <a:off x="26863547" y="13660121"/>
            <a:ext cx="0" cy="385571"/>
          </a:xfrm>
          <a:custGeom>
            <a:pathLst>
              <a:path w="0" h="3213100">
                <a:moveTo>
                  <a:pt x="0" y="32131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71" name="Freeform 36571"/>
          <p:cNvSpPr/>
          <p:nvPr/>
        </p:nvSpPr>
        <p:spPr>
          <a:xfrm rot="0" flipH="0" flipV="0">
            <a:off x="14173199" y="14045693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72" name="Freeform 36572"/>
          <p:cNvSpPr/>
          <p:nvPr/>
        </p:nvSpPr>
        <p:spPr>
          <a:xfrm rot="0" flipH="0" flipV="0">
            <a:off x="18403823" y="14045693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73" name="Freeform 36573"/>
          <p:cNvSpPr/>
          <p:nvPr/>
        </p:nvSpPr>
        <p:spPr>
          <a:xfrm rot="0" flipH="0" flipV="0">
            <a:off x="22440899" y="14237717"/>
            <a:ext cx="0" cy="192023"/>
          </a:xfrm>
          <a:custGeom>
            <a:pathLst>
              <a:path w="0" h="1600200">
                <a:moveTo>
                  <a:pt x="0" y="0"/>
                </a:moveTo>
                <a:lnTo>
                  <a:pt x="0" y="1600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74" name="Freeform 36574"/>
          <p:cNvSpPr/>
          <p:nvPr/>
        </p:nvSpPr>
        <p:spPr>
          <a:xfrm rot="0" flipH="0" flipV="0">
            <a:off x="26863547" y="14045693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75" name="Freeform 36575"/>
          <p:cNvSpPr/>
          <p:nvPr/>
        </p:nvSpPr>
        <p:spPr>
          <a:xfrm rot="0" flipH="0" flipV="0">
            <a:off x="9750551" y="17204945"/>
            <a:ext cx="0" cy="961643"/>
          </a:xfrm>
          <a:custGeom>
            <a:pathLst>
              <a:path w="0" h="8013700">
                <a:moveTo>
                  <a:pt x="0" y="80137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76" name="Freeform 36576"/>
          <p:cNvSpPr/>
          <p:nvPr/>
        </p:nvSpPr>
        <p:spPr>
          <a:xfrm rot="0" flipH="0" flipV="0">
            <a:off x="9750551" y="17012921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77" name="Freeform 36577"/>
          <p:cNvSpPr/>
          <p:nvPr/>
        </p:nvSpPr>
        <p:spPr>
          <a:xfrm rot="0" flipH="0" flipV="0">
            <a:off x="8020811" y="16243301"/>
            <a:ext cx="7690103" cy="0"/>
          </a:xfrm>
          <a:custGeom>
            <a:pathLst>
              <a:path w="64084200" h="0">
                <a:moveTo>
                  <a:pt x="640842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78" name="Freeform 36578"/>
          <p:cNvSpPr/>
          <p:nvPr/>
        </p:nvSpPr>
        <p:spPr>
          <a:xfrm rot="0" flipH="0" flipV="0">
            <a:off x="9750551" y="16820897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79" name="Freeform 36579"/>
          <p:cNvSpPr/>
          <p:nvPr/>
        </p:nvSpPr>
        <p:spPr>
          <a:xfrm rot="0" flipH="0" flipV="0">
            <a:off x="9750551" y="16627349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80" name="Freeform 36580"/>
          <p:cNvSpPr/>
          <p:nvPr/>
        </p:nvSpPr>
        <p:spPr>
          <a:xfrm rot="0" flipH="0" flipV="0">
            <a:off x="9750551" y="16820897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81" name="Freeform 36581"/>
          <p:cNvSpPr/>
          <p:nvPr/>
        </p:nvSpPr>
        <p:spPr>
          <a:xfrm rot="0" flipH="0" flipV="0">
            <a:off x="1301953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82" name="Freeform 36582"/>
          <p:cNvSpPr/>
          <p:nvPr/>
        </p:nvSpPr>
        <p:spPr>
          <a:xfrm rot="0" flipH="0" flipV="0">
            <a:off x="1340357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83" name="Freeform 36583"/>
          <p:cNvSpPr/>
          <p:nvPr/>
        </p:nvSpPr>
        <p:spPr>
          <a:xfrm rot="0" flipH="0" flipV="0">
            <a:off x="1321155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84" name="Freeform 36584"/>
          <p:cNvSpPr/>
          <p:nvPr/>
        </p:nvSpPr>
        <p:spPr>
          <a:xfrm rot="0" flipH="0" flipV="0">
            <a:off x="13597127" y="16627349"/>
            <a:ext cx="0" cy="2307335"/>
          </a:xfrm>
          <a:custGeom>
            <a:pathLst>
              <a:path w="0" h="19227800">
                <a:moveTo>
                  <a:pt x="0" y="1612900"/>
                </a:moveTo>
                <a:lnTo>
                  <a:pt x="0" y="192278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85" name="Freeform 36585"/>
          <p:cNvSpPr/>
          <p:nvPr/>
        </p:nvSpPr>
        <p:spPr>
          <a:xfrm rot="0" flipH="0" flipV="0">
            <a:off x="1321155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86" name="Freeform 36586"/>
          <p:cNvSpPr/>
          <p:nvPr/>
        </p:nvSpPr>
        <p:spPr>
          <a:xfrm rot="0" flipH="0" flipV="0">
            <a:off x="1340357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87" name="Freeform 36587"/>
          <p:cNvSpPr/>
          <p:nvPr/>
        </p:nvSpPr>
        <p:spPr>
          <a:xfrm rot="0" flipH="0" flipV="0">
            <a:off x="1301953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88" name="Freeform 36588"/>
          <p:cNvSpPr/>
          <p:nvPr/>
        </p:nvSpPr>
        <p:spPr>
          <a:xfrm rot="0" flipH="0" flipV="0">
            <a:off x="1013612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89" name="Freeform 36589"/>
          <p:cNvSpPr/>
          <p:nvPr/>
        </p:nvSpPr>
        <p:spPr>
          <a:xfrm rot="0" flipH="0" flipV="0">
            <a:off x="1071219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90" name="Freeform 36590"/>
          <p:cNvSpPr/>
          <p:nvPr/>
        </p:nvSpPr>
        <p:spPr>
          <a:xfrm rot="0" flipH="0" flipV="0">
            <a:off x="1090421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91" name="Freeform 36591"/>
          <p:cNvSpPr/>
          <p:nvPr/>
        </p:nvSpPr>
        <p:spPr>
          <a:xfrm rot="0" flipH="0" flipV="0">
            <a:off x="1109624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92" name="Freeform 36592"/>
          <p:cNvSpPr/>
          <p:nvPr/>
        </p:nvSpPr>
        <p:spPr>
          <a:xfrm rot="0" flipH="0" flipV="0">
            <a:off x="1167383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93" name="Freeform 36593"/>
          <p:cNvSpPr/>
          <p:nvPr/>
        </p:nvSpPr>
        <p:spPr>
          <a:xfrm rot="0" flipH="0" flipV="0">
            <a:off x="1224991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94" name="Freeform 36594"/>
          <p:cNvSpPr/>
          <p:nvPr/>
        </p:nvSpPr>
        <p:spPr>
          <a:xfrm rot="0" flipH="0" flipV="0">
            <a:off x="1244345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95" name="Freeform 36595"/>
          <p:cNvSpPr/>
          <p:nvPr/>
        </p:nvSpPr>
        <p:spPr>
          <a:xfrm rot="0" flipH="0" flipV="0">
            <a:off x="1148181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96" name="Freeform 36596"/>
          <p:cNvSpPr/>
          <p:nvPr/>
        </p:nvSpPr>
        <p:spPr>
          <a:xfrm rot="0" flipH="0" flipV="0">
            <a:off x="1032814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97" name="Freeform 36597"/>
          <p:cNvSpPr/>
          <p:nvPr/>
        </p:nvSpPr>
        <p:spPr>
          <a:xfrm rot="0" flipH="0" flipV="0">
            <a:off x="1052017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98" name="Freeform 36598"/>
          <p:cNvSpPr/>
          <p:nvPr/>
        </p:nvSpPr>
        <p:spPr>
          <a:xfrm rot="0" flipH="0" flipV="0">
            <a:off x="1205788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99" name="Freeform 36599"/>
          <p:cNvSpPr/>
          <p:nvPr/>
        </p:nvSpPr>
        <p:spPr>
          <a:xfrm rot="0" flipH="0" flipV="0">
            <a:off x="1128979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00" name="Freeform 36600"/>
          <p:cNvSpPr/>
          <p:nvPr/>
        </p:nvSpPr>
        <p:spPr>
          <a:xfrm rot="0" flipH="0" flipV="0">
            <a:off x="1186586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01" name="Freeform 36601"/>
          <p:cNvSpPr/>
          <p:nvPr/>
        </p:nvSpPr>
        <p:spPr>
          <a:xfrm rot="0" flipH="0" flipV="0">
            <a:off x="1263548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02" name="Freeform 36602"/>
          <p:cNvSpPr/>
          <p:nvPr/>
        </p:nvSpPr>
        <p:spPr>
          <a:xfrm rot="0" flipH="0" flipV="0">
            <a:off x="12827507" y="16627349"/>
            <a:ext cx="0" cy="2307335"/>
          </a:xfrm>
          <a:custGeom>
            <a:pathLst>
              <a:path w="0" h="19227800">
                <a:moveTo>
                  <a:pt x="0" y="1612900"/>
                </a:moveTo>
                <a:lnTo>
                  <a:pt x="0" y="192278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03" name="Freeform 36603"/>
          <p:cNvSpPr/>
          <p:nvPr/>
        </p:nvSpPr>
        <p:spPr>
          <a:xfrm rot="0" flipH="0" flipV="0">
            <a:off x="1263548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04" name="Freeform 36604"/>
          <p:cNvSpPr/>
          <p:nvPr/>
        </p:nvSpPr>
        <p:spPr>
          <a:xfrm rot="0" flipH="0" flipV="0">
            <a:off x="1186586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05" name="Freeform 36605"/>
          <p:cNvSpPr/>
          <p:nvPr/>
        </p:nvSpPr>
        <p:spPr>
          <a:xfrm rot="0" flipH="0" flipV="0">
            <a:off x="1128979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06" name="Freeform 36606"/>
          <p:cNvSpPr/>
          <p:nvPr/>
        </p:nvSpPr>
        <p:spPr>
          <a:xfrm rot="0" flipH="0" flipV="0">
            <a:off x="1205788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07" name="Freeform 36607"/>
          <p:cNvSpPr/>
          <p:nvPr/>
        </p:nvSpPr>
        <p:spPr>
          <a:xfrm rot="0" flipH="0" flipV="0">
            <a:off x="1052017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08" name="Freeform 36608"/>
          <p:cNvSpPr/>
          <p:nvPr/>
        </p:nvSpPr>
        <p:spPr>
          <a:xfrm rot="0" flipH="0" flipV="0">
            <a:off x="1032814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09" name="Freeform 36609"/>
          <p:cNvSpPr/>
          <p:nvPr/>
        </p:nvSpPr>
        <p:spPr>
          <a:xfrm rot="0" flipH="0" flipV="0">
            <a:off x="1148181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10" name="Freeform 36610"/>
          <p:cNvSpPr/>
          <p:nvPr/>
        </p:nvSpPr>
        <p:spPr>
          <a:xfrm rot="0" flipH="0" flipV="0">
            <a:off x="1244345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11" name="Freeform 36611"/>
          <p:cNvSpPr/>
          <p:nvPr/>
        </p:nvSpPr>
        <p:spPr>
          <a:xfrm rot="0" flipH="0" flipV="0">
            <a:off x="1224991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12" name="Freeform 36612"/>
          <p:cNvSpPr/>
          <p:nvPr/>
        </p:nvSpPr>
        <p:spPr>
          <a:xfrm rot="0" flipH="0" flipV="0">
            <a:off x="1167383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13" name="Freeform 36613"/>
          <p:cNvSpPr/>
          <p:nvPr/>
        </p:nvSpPr>
        <p:spPr>
          <a:xfrm rot="0" flipH="0" flipV="0">
            <a:off x="1109624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14" name="Freeform 36614"/>
          <p:cNvSpPr/>
          <p:nvPr/>
        </p:nvSpPr>
        <p:spPr>
          <a:xfrm rot="0" flipH="0" flipV="0">
            <a:off x="1090421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15" name="Freeform 36615"/>
          <p:cNvSpPr/>
          <p:nvPr/>
        </p:nvSpPr>
        <p:spPr>
          <a:xfrm rot="0" flipH="0" flipV="0">
            <a:off x="1071219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16" name="Freeform 36616"/>
          <p:cNvSpPr/>
          <p:nvPr/>
        </p:nvSpPr>
        <p:spPr>
          <a:xfrm rot="0" flipH="0" flipV="0">
            <a:off x="1013612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17" name="Freeform 36617"/>
          <p:cNvSpPr/>
          <p:nvPr/>
        </p:nvSpPr>
        <p:spPr>
          <a:xfrm rot="0" flipH="0" flipV="0">
            <a:off x="994257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18" name="Freeform 36618"/>
          <p:cNvSpPr/>
          <p:nvPr/>
        </p:nvSpPr>
        <p:spPr>
          <a:xfrm rot="0" flipH="0" flipV="0">
            <a:off x="9750551" y="16243301"/>
            <a:ext cx="0" cy="961643"/>
          </a:xfrm>
          <a:custGeom>
            <a:pathLst>
              <a:path w="0" h="8013700">
                <a:moveTo>
                  <a:pt x="0" y="0"/>
                </a:moveTo>
                <a:lnTo>
                  <a:pt x="0" y="6413500"/>
                </a:lnTo>
                <a:lnTo>
                  <a:pt x="0" y="80137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19" name="Freeform 36619"/>
          <p:cNvSpPr/>
          <p:nvPr/>
        </p:nvSpPr>
        <p:spPr>
          <a:xfrm rot="0" flipH="0" flipV="0">
            <a:off x="22440899" y="16627349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20" name="Freeform 36620"/>
          <p:cNvSpPr/>
          <p:nvPr/>
        </p:nvSpPr>
        <p:spPr>
          <a:xfrm rot="0" flipH="0" flipV="0">
            <a:off x="22440899" y="16820897"/>
            <a:ext cx="2692907" cy="0"/>
          </a:xfrm>
          <a:custGeom>
            <a:pathLst>
              <a:path w="22440900" h="0">
                <a:moveTo>
                  <a:pt x="224409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21" name="Freeform 36621"/>
          <p:cNvSpPr/>
          <p:nvPr/>
        </p:nvSpPr>
        <p:spPr>
          <a:xfrm rot="0" flipH="0" flipV="0">
            <a:off x="22440899" y="17012921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22" name="Freeform 36622"/>
          <p:cNvSpPr/>
          <p:nvPr/>
        </p:nvSpPr>
        <p:spPr>
          <a:xfrm rot="0" flipH="0" flipV="0">
            <a:off x="22440899" y="16243301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23" name="Freeform 36623"/>
          <p:cNvSpPr/>
          <p:nvPr/>
        </p:nvSpPr>
        <p:spPr>
          <a:xfrm rot="0" flipH="0" flipV="0">
            <a:off x="2436418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24" name="Freeform 36624"/>
          <p:cNvSpPr/>
          <p:nvPr/>
        </p:nvSpPr>
        <p:spPr>
          <a:xfrm rot="0" flipH="0" flipV="0">
            <a:off x="23980139" y="16627349"/>
            <a:ext cx="0" cy="2307335"/>
          </a:xfrm>
          <a:custGeom>
            <a:pathLst>
              <a:path w="0" h="19227800">
                <a:moveTo>
                  <a:pt x="0" y="1612900"/>
                </a:moveTo>
                <a:lnTo>
                  <a:pt x="0" y="192278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25" name="Freeform 36625"/>
          <p:cNvSpPr/>
          <p:nvPr/>
        </p:nvSpPr>
        <p:spPr>
          <a:xfrm rot="0" flipH="0" flipV="0">
            <a:off x="2455621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26" name="Freeform 36626"/>
          <p:cNvSpPr/>
          <p:nvPr/>
        </p:nvSpPr>
        <p:spPr>
          <a:xfrm rot="0" flipH="0" flipV="0">
            <a:off x="2417216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27" name="Freeform 36627"/>
          <p:cNvSpPr/>
          <p:nvPr/>
        </p:nvSpPr>
        <p:spPr>
          <a:xfrm rot="0" flipH="0" flipV="0">
            <a:off x="1436522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28" name="Freeform 36628"/>
          <p:cNvSpPr/>
          <p:nvPr/>
        </p:nvSpPr>
        <p:spPr>
          <a:xfrm rot="0" flipH="0" flipV="0">
            <a:off x="1417319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29" name="Freeform 36629"/>
          <p:cNvSpPr/>
          <p:nvPr/>
        </p:nvSpPr>
        <p:spPr>
          <a:xfrm rot="0" flipH="0" flipV="0">
            <a:off x="1398117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30" name="Freeform 36630"/>
          <p:cNvSpPr/>
          <p:nvPr/>
        </p:nvSpPr>
        <p:spPr>
          <a:xfrm rot="0" flipH="0" flipV="0">
            <a:off x="1378915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31" name="Freeform 36631"/>
          <p:cNvSpPr/>
          <p:nvPr/>
        </p:nvSpPr>
        <p:spPr>
          <a:xfrm rot="0" flipH="0" flipV="0">
            <a:off x="1532686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32" name="Freeform 36632"/>
          <p:cNvSpPr/>
          <p:nvPr/>
        </p:nvSpPr>
        <p:spPr>
          <a:xfrm rot="0" flipH="0" flipV="0">
            <a:off x="1513484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33" name="Freeform 36633"/>
          <p:cNvSpPr/>
          <p:nvPr/>
        </p:nvSpPr>
        <p:spPr>
          <a:xfrm rot="0" flipH="0" flipV="0">
            <a:off x="1475079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34" name="Freeform 36634"/>
          <p:cNvSpPr/>
          <p:nvPr/>
        </p:nvSpPr>
        <p:spPr>
          <a:xfrm rot="0" flipH="0" flipV="0">
            <a:off x="1494281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35" name="Freeform 36635"/>
          <p:cNvSpPr/>
          <p:nvPr/>
        </p:nvSpPr>
        <p:spPr>
          <a:xfrm rot="0" flipH="0" flipV="0">
            <a:off x="1455724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36" name="Freeform 36636"/>
          <p:cNvSpPr/>
          <p:nvPr/>
        </p:nvSpPr>
        <p:spPr>
          <a:xfrm rot="0" flipH="0" flipV="0">
            <a:off x="1551889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37" name="Freeform 36637"/>
          <p:cNvSpPr/>
          <p:nvPr/>
        </p:nvSpPr>
        <p:spPr>
          <a:xfrm rot="0" flipH="0" flipV="0">
            <a:off x="1571091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38" name="Freeform 36638"/>
          <p:cNvSpPr/>
          <p:nvPr/>
        </p:nvSpPr>
        <p:spPr>
          <a:xfrm rot="0" flipH="0" flipV="0">
            <a:off x="1917344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39" name="Freeform 36639"/>
          <p:cNvSpPr/>
          <p:nvPr/>
        </p:nvSpPr>
        <p:spPr>
          <a:xfrm rot="0" flipH="0" flipV="0">
            <a:off x="1821179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40" name="Freeform 36640"/>
          <p:cNvSpPr/>
          <p:nvPr/>
        </p:nvSpPr>
        <p:spPr>
          <a:xfrm rot="0" flipH="0" flipV="0">
            <a:off x="2032711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41" name="Freeform 36641"/>
          <p:cNvSpPr/>
          <p:nvPr/>
        </p:nvSpPr>
        <p:spPr>
          <a:xfrm rot="0" flipH="0" flipV="0">
            <a:off x="2013356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42" name="Freeform 36642"/>
          <p:cNvSpPr/>
          <p:nvPr/>
        </p:nvSpPr>
        <p:spPr>
          <a:xfrm rot="0" flipH="0" flipV="0">
            <a:off x="1994153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43" name="Freeform 36643"/>
          <p:cNvSpPr/>
          <p:nvPr/>
        </p:nvSpPr>
        <p:spPr>
          <a:xfrm rot="0" flipH="0" flipV="0">
            <a:off x="2071115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44" name="Freeform 36644"/>
          <p:cNvSpPr/>
          <p:nvPr/>
        </p:nvSpPr>
        <p:spPr>
          <a:xfrm rot="0" flipH="0" flipV="0">
            <a:off x="2090318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45" name="Freeform 36645"/>
          <p:cNvSpPr/>
          <p:nvPr/>
        </p:nvSpPr>
        <p:spPr>
          <a:xfrm rot="0" flipH="0" flipV="0">
            <a:off x="2148077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46" name="Freeform 36646"/>
          <p:cNvSpPr/>
          <p:nvPr/>
        </p:nvSpPr>
        <p:spPr>
          <a:xfrm rot="0" flipH="0" flipV="0">
            <a:off x="2051913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47" name="Freeform 36647"/>
          <p:cNvSpPr/>
          <p:nvPr/>
        </p:nvSpPr>
        <p:spPr>
          <a:xfrm rot="0" flipH="0" flipV="0">
            <a:off x="1955749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48" name="Freeform 36648"/>
          <p:cNvSpPr/>
          <p:nvPr/>
        </p:nvSpPr>
        <p:spPr>
          <a:xfrm rot="0" flipH="0" flipV="0">
            <a:off x="1897989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49" name="Freeform 36649"/>
          <p:cNvSpPr/>
          <p:nvPr/>
        </p:nvSpPr>
        <p:spPr>
          <a:xfrm rot="0" flipH="0" flipV="0">
            <a:off x="1878787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50" name="Freeform 36650"/>
          <p:cNvSpPr/>
          <p:nvPr/>
        </p:nvSpPr>
        <p:spPr>
          <a:xfrm rot="0" flipH="0" flipV="0">
            <a:off x="1974951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51" name="Freeform 36651"/>
          <p:cNvSpPr/>
          <p:nvPr/>
        </p:nvSpPr>
        <p:spPr>
          <a:xfrm rot="0" flipH="0" flipV="0">
            <a:off x="2128723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52" name="Freeform 36652"/>
          <p:cNvSpPr/>
          <p:nvPr/>
        </p:nvSpPr>
        <p:spPr>
          <a:xfrm rot="0" flipH="0" flipV="0">
            <a:off x="1782622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53" name="Freeform 36653"/>
          <p:cNvSpPr/>
          <p:nvPr/>
        </p:nvSpPr>
        <p:spPr>
          <a:xfrm rot="0" flipH="0" flipV="0">
            <a:off x="1763420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54" name="Freeform 36654"/>
          <p:cNvSpPr/>
          <p:nvPr/>
        </p:nvSpPr>
        <p:spPr>
          <a:xfrm rot="0" flipH="0" flipV="0">
            <a:off x="1725015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55" name="Freeform 36655"/>
          <p:cNvSpPr/>
          <p:nvPr/>
        </p:nvSpPr>
        <p:spPr>
          <a:xfrm rot="0" flipH="0" flipV="0">
            <a:off x="1705813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56" name="Freeform 36656"/>
          <p:cNvSpPr/>
          <p:nvPr/>
        </p:nvSpPr>
        <p:spPr>
          <a:xfrm rot="0" flipH="0" flipV="0">
            <a:off x="1648053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57" name="Freeform 36657"/>
          <p:cNvSpPr/>
          <p:nvPr/>
        </p:nvSpPr>
        <p:spPr>
          <a:xfrm rot="0" flipH="0" flipV="0">
            <a:off x="1667255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58" name="Freeform 36658"/>
          <p:cNvSpPr/>
          <p:nvPr/>
        </p:nvSpPr>
        <p:spPr>
          <a:xfrm rot="0" flipH="0" flipV="0">
            <a:off x="1744217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59" name="Freeform 36659"/>
          <p:cNvSpPr/>
          <p:nvPr/>
        </p:nvSpPr>
        <p:spPr>
          <a:xfrm rot="0" flipH="0" flipV="0">
            <a:off x="1859584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60" name="Freeform 36660"/>
          <p:cNvSpPr/>
          <p:nvPr/>
        </p:nvSpPr>
        <p:spPr>
          <a:xfrm rot="0" flipH="0" flipV="0">
            <a:off x="2109520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61" name="Freeform 36661"/>
          <p:cNvSpPr/>
          <p:nvPr/>
        </p:nvSpPr>
        <p:spPr>
          <a:xfrm rot="0" flipH="0" flipV="0">
            <a:off x="1936546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62" name="Freeform 36662"/>
          <p:cNvSpPr/>
          <p:nvPr/>
        </p:nvSpPr>
        <p:spPr>
          <a:xfrm rot="0" flipH="0" flipV="0">
            <a:off x="1840382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63" name="Freeform 36663"/>
          <p:cNvSpPr/>
          <p:nvPr/>
        </p:nvSpPr>
        <p:spPr>
          <a:xfrm rot="0" flipH="0" flipV="0">
            <a:off x="1686610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64" name="Freeform 36664"/>
          <p:cNvSpPr/>
          <p:nvPr/>
        </p:nvSpPr>
        <p:spPr>
          <a:xfrm rot="0" flipH="0" flipV="0">
            <a:off x="1609648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65" name="Freeform 36665"/>
          <p:cNvSpPr/>
          <p:nvPr/>
        </p:nvSpPr>
        <p:spPr>
          <a:xfrm rot="0" flipH="0" flipV="0">
            <a:off x="1628851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66" name="Freeform 36666"/>
          <p:cNvSpPr/>
          <p:nvPr/>
        </p:nvSpPr>
        <p:spPr>
          <a:xfrm rot="0" flipH="0" flipV="0">
            <a:off x="1590446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67" name="Freeform 36667"/>
          <p:cNvSpPr/>
          <p:nvPr/>
        </p:nvSpPr>
        <p:spPr>
          <a:xfrm rot="0" flipH="0" flipV="0">
            <a:off x="1378915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68" name="Freeform 36668"/>
          <p:cNvSpPr/>
          <p:nvPr/>
        </p:nvSpPr>
        <p:spPr>
          <a:xfrm rot="0" flipH="0" flipV="0">
            <a:off x="1398117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69" name="Freeform 36669"/>
          <p:cNvSpPr/>
          <p:nvPr/>
        </p:nvSpPr>
        <p:spPr>
          <a:xfrm rot="0" flipH="0" flipV="0">
            <a:off x="1417319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70" name="Freeform 36670"/>
          <p:cNvSpPr/>
          <p:nvPr/>
        </p:nvSpPr>
        <p:spPr>
          <a:xfrm rot="0" flipH="0" flipV="0">
            <a:off x="1436522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71" name="Freeform 36671"/>
          <p:cNvSpPr/>
          <p:nvPr/>
        </p:nvSpPr>
        <p:spPr>
          <a:xfrm rot="0" flipH="0" flipV="0">
            <a:off x="1551889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72" name="Freeform 36672"/>
          <p:cNvSpPr/>
          <p:nvPr/>
        </p:nvSpPr>
        <p:spPr>
          <a:xfrm rot="0" flipH="0" flipV="0">
            <a:off x="1455724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73" name="Freeform 36673"/>
          <p:cNvSpPr/>
          <p:nvPr/>
        </p:nvSpPr>
        <p:spPr>
          <a:xfrm rot="0" flipH="0" flipV="0">
            <a:off x="1494281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74" name="Freeform 36674"/>
          <p:cNvSpPr/>
          <p:nvPr/>
        </p:nvSpPr>
        <p:spPr>
          <a:xfrm rot="0" flipH="0" flipV="0">
            <a:off x="1475079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75" name="Freeform 36675"/>
          <p:cNvSpPr/>
          <p:nvPr/>
        </p:nvSpPr>
        <p:spPr>
          <a:xfrm rot="0" flipH="0" flipV="0">
            <a:off x="1513484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76" name="Freeform 36676"/>
          <p:cNvSpPr/>
          <p:nvPr/>
        </p:nvSpPr>
        <p:spPr>
          <a:xfrm rot="0" flipH="0" flipV="0">
            <a:off x="1532686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77" name="Freeform 36677"/>
          <p:cNvSpPr/>
          <p:nvPr/>
        </p:nvSpPr>
        <p:spPr>
          <a:xfrm rot="0" flipH="0" flipV="0">
            <a:off x="1590446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78" name="Freeform 36678"/>
          <p:cNvSpPr/>
          <p:nvPr/>
        </p:nvSpPr>
        <p:spPr>
          <a:xfrm rot="0" flipH="0" flipV="0">
            <a:off x="1628851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79" name="Freeform 36679"/>
          <p:cNvSpPr/>
          <p:nvPr/>
        </p:nvSpPr>
        <p:spPr>
          <a:xfrm rot="0" flipH="0" flipV="0">
            <a:off x="1609648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80" name="Freeform 36680"/>
          <p:cNvSpPr/>
          <p:nvPr/>
        </p:nvSpPr>
        <p:spPr>
          <a:xfrm rot="0" flipH="0" flipV="0">
            <a:off x="1686610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81" name="Freeform 36681"/>
          <p:cNvSpPr/>
          <p:nvPr/>
        </p:nvSpPr>
        <p:spPr>
          <a:xfrm rot="0" flipH="0" flipV="0">
            <a:off x="1840382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82" name="Freeform 36682"/>
          <p:cNvSpPr/>
          <p:nvPr/>
        </p:nvSpPr>
        <p:spPr>
          <a:xfrm rot="0" flipH="0" flipV="0">
            <a:off x="1936546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83" name="Freeform 36683"/>
          <p:cNvSpPr/>
          <p:nvPr/>
        </p:nvSpPr>
        <p:spPr>
          <a:xfrm rot="0" flipH="0" flipV="0">
            <a:off x="1859584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84" name="Freeform 36684"/>
          <p:cNvSpPr/>
          <p:nvPr/>
        </p:nvSpPr>
        <p:spPr>
          <a:xfrm rot="0" flipH="0" flipV="0">
            <a:off x="1744217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85" name="Freeform 36685"/>
          <p:cNvSpPr/>
          <p:nvPr/>
        </p:nvSpPr>
        <p:spPr>
          <a:xfrm rot="0" flipH="0" flipV="0">
            <a:off x="1667255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86" name="Freeform 36686"/>
          <p:cNvSpPr/>
          <p:nvPr/>
        </p:nvSpPr>
        <p:spPr>
          <a:xfrm rot="0" flipH="0" flipV="0">
            <a:off x="1648053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87" name="Freeform 36687"/>
          <p:cNvSpPr/>
          <p:nvPr/>
        </p:nvSpPr>
        <p:spPr>
          <a:xfrm rot="0" flipH="0" flipV="0">
            <a:off x="1705813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88" name="Freeform 36688"/>
          <p:cNvSpPr/>
          <p:nvPr/>
        </p:nvSpPr>
        <p:spPr>
          <a:xfrm rot="0" flipH="0" flipV="0">
            <a:off x="1725015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89" name="Freeform 36689"/>
          <p:cNvSpPr/>
          <p:nvPr/>
        </p:nvSpPr>
        <p:spPr>
          <a:xfrm rot="0" flipH="0" flipV="0">
            <a:off x="1763420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90" name="Freeform 36690"/>
          <p:cNvSpPr/>
          <p:nvPr/>
        </p:nvSpPr>
        <p:spPr>
          <a:xfrm rot="0" flipH="0" flipV="0">
            <a:off x="1782622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91" name="Freeform 36691"/>
          <p:cNvSpPr/>
          <p:nvPr/>
        </p:nvSpPr>
        <p:spPr>
          <a:xfrm rot="0" flipH="0" flipV="0">
            <a:off x="1974951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92" name="Freeform 36692"/>
          <p:cNvSpPr/>
          <p:nvPr/>
        </p:nvSpPr>
        <p:spPr>
          <a:xfrm rot="0" flipH="0" flipV="0">
            <a:off x="1878787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93" name="Freeform 36693"/>
          <p:cNvSpPr/>
          <p:nvPr/>
        </p:nvSpPr>
        <p:spPr>
          <a:xfrm rot="0" flipH="0" flipV="0">
            <a:off x="1801977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94" name="Freeform 36694"/>
          <p:cNvSpPr/>
          <p:nvPr/>
        </p:nvSpPr>
        <p:spPr>
          <a:xfrm rot="0" flipH="0" flipV="0">
            <a:off x="1897989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95" name="Freeform 36695"/>
          <p:cNvSpPr/>
          <p:nvPr/>
        </p:nvSpPr>
        <p:spPr>
          <a:xfrm rot="0" flipH="0" flipV="0">
            <a:off x="1955749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96" name="Freeform 36696"/>
          <p:cNvSpPr/>
          <p:nvPr/>
        </p:nvSpPr>
        <p:spPr>
          <a:xfrm rot="0" flipH="0" flipV="0">
            <a:off x="1994153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97" name="Freeform 36697"/>
          <p:cNvSpPr/>
          <p:nvPr/>
        </p:nvSpPr>
        <p:spPr>
          <a:xfrm rot="0" flipH="0" flipV="0">
            <a:off x="1821179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98" name="Freeform 36698"/>
          <p:cNvSpPr/>
          <p:nvPr/>
        </p:nvSpPr>
        <p:spPr>
          <a:xfrm rot="0" flipH="0" flipV="0">
            <a:off x="1917344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99" name="Freeform 36699"/>
          <p:cNvSpPr/>
          <p:nvPr/>
        </p:nvSpPr>
        <p:spPr>
          <a:xfrm rot="0" flipH="0" flipV="0">
            <a:off x="2205685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00" name="Freeform 36700"/>
          <p:cNvSpPr/>
          <p:nvPr/>
        </p:nvSpPr>
        <p:spPr>
          <a:xfrm rot="0" flipH="0" flipV="0">
            <a:off x="2224887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01" name="Freeform 36701"/>
          <p:cNvSpPr/>
          <p:nvPr/>
        </p:nvSpPr>
        <p:spPr>
          <a:xfrm rot="0" flipH="0" flipV="0">
            <a:off x="2244089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02" name="Freeform 36702"/>
          <p:cNvSpPr/>
          <p:nvPr/>
        </p:nvSpPr>
        <p:spPr>
          <a:xfrm rot="0" flipH="0" flipV="0">
            <a:off x="2186482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03" name="Freeform 36703"/>
          <p:cNvSpPr/>
          <p:nvPr/>
        </p:nvSpPr>
        <p:spPr>
          <a:xfrm rot="0" flipH="0" flipV="0">
            <a:off x="2167280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04" name="Freeform 36704"/>
          <p:cNvSpPr/>
          <p:nvPr/>
        </p:nvSpPr>
        <p:spPr>
          <a:xfrm rot="0" flipH="0" flipV="0">
            <a:off x="2301849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05" name="Freeform 36705"/>
          <p:cNvSpPr/>
          <p:nvPr/>
        </p:nvSpPr>
        <p:spPr>
          <a:xfrm rot="0" flipH="0" flipV="0">
            <a:off x="2378811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06" name="Freeform 36706"/>
          <p:cNvSpPr/>
          <p:nvPr/>
        </p:nvSpPr>
        <p:spPr>
          <a:xfrm rot="0" flipH="0" flipV="0">
            <a:off x="2359456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07" name="Freeform 36707"/>
          <p:cNvSpPr/>
          <p:nvPr/>
        </p:nvSpPr>
        <p:spPr>
          <a:xfrm rot="0" flipH="0" flipV="0">
            <a:off x="23402543" y="16627349"/>
            <a:ext cx="0" cy="2307335"/>
          </a:xfrm>
          <a:custGeom>
            <a:pathLst>
              <a:path w="0" h="19227800">
                <a:moveTo>
                  <a:pt x="0" y="1612900"/>
                </a:moveTo>
                <a:lnTo>
                  <a:pt x="0" y="192278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08" name="Freeform 36708"/>
          <p:cNvSpPr/>
          <p:nvPr/>
        </p:nvSpPr>
        <p:spPr>
          <a:xfrm rot="0" flipH="0" flipV="0">
            <a:off x="2301849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09" name="Freeform 36709"/>
          <p:cNvSpPr/>
          <p:nvPr/>
        </p:nvSpPr>
        <p:spPr>
          <a:xfrm rot="0" flipH="0" flipV="0">
            <a:off x="2263444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10" name="Freeform 36710"/>
          <p:cNvSpPr/>
          <p:nvPr/>
        </p:nvSpPr>
        <p:spPr>
          <a:xfrm rot="0" flipH="0" flipV="0">
            <a:off x="2282647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11" name="Freeform 36711"/>
          <p:cNvSpPr/>
          <p:nvPr/>
        </p:nvSpPr>
        <p:spPr>
          <a:xfrm rot="0" flipH="0" flipV="0">
            <a:off x="2263444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12" name="Freeform 36712"/>
          <p:cNvSpPr/>
          <p:nvPr/>
        </p:nvSpPr>
        <p:spPr>
          <a:xfrm rot="0" flipH="0" flipV="0">
            <a:off x="2282647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13" name="Freeform 36713"/>
          <p:cNvSpPr/>
          <p:nvPr/>
        </p:nvSpPr>
        <p:spPr>
          <a:xfrm rot="0" flipH="0" flipV="0">
            <a:off x="23210519" y="16627349"/>
            <a:ext cx="0" cy="2307335"/>
          </a:xfrm>
          <a:custGeom>
            <a:pathLst>
              <a:path w="0" h="19227800">
                <a:moveTo>
                  <a:pt x="0" y="1612900"/>
                </a:moveTo>
                <a:lnTo>
                  <a:pt x="0" y="192278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14" name="Freeform 36714"/>
          <p:cNvSpPr/>
          <p:nvPr/>
        </p:nvSpPr>
        <p:spPr>
          <a:xfrm rot="0" flipH="0" flipV="0">
            <a:off x="2359456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15" name="Freeform 36715"/>
          <p:cNvSpPr/>
          <p:nvPr/>
        </p:nvSpPr>
        <p:spPr>
          <a:xfrm rot="0" flipH="0" flipV="0">
            <a:off x="2378811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16" name="Freeform 36716"/>
          <p:cNvSpPr/>
          <p:nvPr/>
        </p:nvSpPr>
        <p:spPr>
          <a:xfrm rot="0" flipH="0" flipV="0">
            <a:off x="15710915" y="16820897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17" name="Freeform 36717"/>
          <p:cNvSpPr/>
          <p:nvPr/>
        </p:nvSpPr>
        <p:spPr>
          <a:xfrm rot="0" flipH="0" flipV="0">
            <a:off x="15710915" y="17012921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18" name="Freeform 36718"/>
          <p:cNvSpPr/>
          <p:nvPr/>
        </p:nvSpPr>
        <p:spPr>
          <a:xfrm rot="0" flipH="0" flipV="0">
            <a:off x="15710915" y="16243301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19" name="Freeform 36719"/>
          <p:cNvSpPr/>
          <p:nvPr/>
        </p:nvSpPr>
        <p:spPr>
          <a:xfrm rot="0" flipH="0" flipV="0">
            <a:off x="15710915" y="16627349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20" name="Freeform 36720"/>
          <p:cNvSpPr/>
          <p:nvPr/>
        </p:nvSpPr>
        <p:spPr>
          <a:xfrm rot="0" flipH="0" flipV="0">
            <a:off x="16672559" y="16820897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21" name="Freeform 36721"/>
          <p:cNvSpPr/>
          <p:nvPr/>
        </p:nvSpPr>
        <p:spPr>
          <a:xfrm rot="0" flipH="0" flipV="0">
            <a:off x="16672559" y="16627349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22" name="Freeform 36722"/>
          <p:cNvSpPr/>
          <p:nvPr/>
        </p:nvSpPr>
        <p:spPr>
          <a:xfrm rot="0" flipH="0" flipV="0">
            <a:off x="16672559" y="17012921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23" name="Freeform 36723"/>
          <p:cNvSpPr/>
          <p:nvPr/>
        </p:nvSpPr>
        <p:spPr>
          <a:xfrm rot="0" flipH="0" flipV="0">
            <a:off x="14173199" y="16243301"/>
            <a:ext cx="0" cy="384047"/>
          </a:xfrm>
          <a:custGeom>
            <a:pathLst>
              <a:path w="0" h="3200400">
                <a:moveTo>
                  <a:pt x="0" y="32004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24" name="Freeform 36724"/>
          <p:cNvSpPr/>
          <p:nvPr/>
        </p:nvSpPr>
        <p:spPr>
          <a:xfrm rot="0" flipH="0" flipV="0">
            <a:off x="18403823" y="16243301"/>
            <a:ext cx="0" cy="384047"/>
          </a:xfrm>
          <a:custGeom>
            <a:pathLst>
              <a:path w="0" h="3200400">
                <a:moveTo>
                  <a:pt x="0" y="32004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25" name="Freeform 36725"/>
          <p:cNvSpPr/>
          <p:nvPr/>
        </p:nvSpPr>
        <p:spPr>
          <a:xfrm rot="0" flipH="0" flipV="0">
            <a:off x="21480779" y="16243301"/>
            <a:ext cx="960119" cy="0"/>
          </a:xfrm>
          <a:custGeom>
            <a:pathLst>
              <a:path w="8001000" h="0">
                <a:moveTo>
                  <a:pt x="0" y="0"/>
                </a:moveTo>
                <a:lnTo>
                  <a:pt x="8001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26" name="Freeform 36726"/>
          <p:cNvSpPr/>
          <p:nvPr/>
        </p:nvSpPr>
        <p:spPr>
          <a:xfrm rot="0" flipH="0" flipV="0">
            <a:off x="20133563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27" name="Freeform 36727"/>
          <p:cNvSpPr/>
          <p:nvPr/>
        </p:nvSpPr>
        <p:spPr>
          <a:xfrm rot="0" flipH="0" flipV="0">
            <a:off x="20327111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28" name="Freeform 36728"/>
          <p:cNvSpPr/>
          <p:nvPr/>
        </p:nvSpPr>
        <p:spPr>
          <a:xfrm rot="0" flipH="0" flipV="0">
            <a:off x="20711159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29" name="Freeform 36729"/>
          <p:cNvSpPr/>
          <p:nvPr/>
        </p:nvSpPr>
        <p:spPr>
          <a:xfrm rot="0" flipH="0" flipV="0">
            <a:off x="20519135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30" name="Freeform 36730"/>
          <p:cNvSpPr/>
          <p:nvPr/>
        </p:nvSpPr>
        <p:spPr>
          <a:xfrm rot="0" flipH="0" flipV="0">
            <a:off x="20903183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31" name="Freeform 36731"/>
          <p:cNvSpPr/>
          <p:nvPr/>
        </p:nvSpPr>
        <p:spPr>
          <a:xfrm rot="0" flipH="0" flipV="0">
            <a:off x="21095207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32" name="Freeform 36732"/>
          <p:cNvSpPr/>
          <p:nvPr/>
        </p:nvSpPr>
        <p:spPr>
          <a:xfrm rot="0" flipH="0" flipV="0">
            <a:off x="21287231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33" name="Freeform 36733"/>
          <p:cNvSpPr/>
          <p:nvPr/>
        </p:nvSpPr>
        <p:spPr>
          <a:xfrm rot="0" flipH="0" flipV="0">
            <a:off x="21480779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34" name="Freeform 36734"/>
          <p:cNvSpPr/>
          <p:nvPr/>
        </p:nvSpPr>
        <p:spPr>
          <a:xfrm rot="0" flipH="0" flipV="0">
            <a:off x="21864827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35" name="Freeform 36735"/>
          <p:cNvSpPr/>
          <p:nvPr/>
        </p:nvSpPr>
        <p:spPr>
          <a:xfrm rot="0" flipH="0" flipV="0">
            <a:off x="21672803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36" name="Freeform 36736"/>
          <p:cNvSpPr/>
          <p:nvPr/>
        </p:nvSpPr>
        <p:spPr>
          <a:xfrm rot="0" flipH="0" flipV="0">
            <a:off x="22440899" y="16243301"/>
            <a:ext cx="0" cy="577595"/>
          </a:xfrm>
          <a:custGeom>
            <a:pathLst>
              <a:path w="0" h="4813300">
                <a:moveTo>
                  <a:pt x="0" y="4813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37" name="Freeform 36737"/>
          <p:cNvSpPr/>
          <p:nvPr/>
        </p:nvSpPr>
        <p:spPr>
          <a:xfrm rot="0" flipH="0" flipV="0">
            <a:off x="22056851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38" name="Freeform 36738"/>
          <p:cNvSpPr/>
          <p:nvPr/>
        </p:nvSpPr>
        <p:spPr>
          <a:xfrm rot="0" flipH="0" flipV="0">
            <a:off x="22248875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39" name="Freeform 36739"/>
          <p:cNvSpPr/>
          <p:nvPr/>
        </p:nvSpPr>
        <p:spPr>
          <a:xfrm rot="0" flipH="0" flipV="0">
            <a:off x="24172163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40" name="Freeform 36740"/>
          <p:cNvSpPr/>
          <p:nvPr/>
        </p:nvSpPr>
        <p:spPr>
          <a:xfrm rot="0" flipH="0" flipV="0">
            <a:off x="24556211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41" name="Freeform 36741"/>
          <p:cNvSpPr/>
          <p:nvPr/>
        </p:nvSpPr>
        <p:spPr>
          <a:xfrm rot="0" flipH="0" flipV="0">
            <a:off x="24364187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42" name="Freeform 36742"/>
          <p:cNvSpPr/>
          <p:nvPr/>
        </p:nvSpPr>
        <p:spPr>
          <a:xfrm rot="0" flipH="0" flipV="0">
            <a:off x="29364431" y="16243301"/>
            <a:ext cx="0" cy="2691383"/>
          </a:xfrm>
          <a:custGeom>
            <a:pathLst>
              <a:path w="0" h="22428200">
                <a:moveTo>
                  <a:pt x="0" y="0"/>
                </a:moveTo>
                <a:lnTo>
                  <a:pt x="0" y="22428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43" name="Freeform 36743"/>
          <p:cNvSpPr/>
          <p:nvPr/>
        </p:nvSpPr>
        <p:spPr>
          <a:xfrm rot="0" flipH="0" flipV="0">
            <a:off x="2474823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44" name="Freeform 36744"/>
          <p:cNvSpPr/>
          <p:nvPr/>
        </p:nvSpPr>
        <p:spPr>
          <a:xfrm rot="0" flipH="0" flipV="0">
            <a:off x="2494178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45" name="Freeform 36745"/>
          <p:cNvSpPr/>
          <p:nvPr/>
        </p:nvSpPr>
        <p:spPr>
          <a:xfrm rot="0" flipH="0" flipV="0">
            <a:off x="2513380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46" name="Freeform 36746"/>
          <p:cNvSpPr/>
          <p:nvPr/>
        </p:nvSpPr>
        <p:spPr>
          <a:xfrm rot="0" flipH="0" flipV="0">
            <a:off x="2532583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47" name="Freeform 36747"/>
          <p:cNvSpPr/>
          <p:nvPr/>
        </p:nvSpPr>
        <p:spPr>
          <a:xfrm rot="0" flipH="0" flipV="0">
            <a:off x="2551785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48" name="Freeform 36748"/>
          <p:cNvSpPr/>
          <p:nvPr/>
        </p:nvSpPr>
        <p:spPr>
          <a:xfrm rot="0" flipH="0" flipV="0">
            <a:off x="2609545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49" name="Freeform 36749"/>
          <p:cNvSpPr/>
          <p:nvPr/>
        </p:nvSpPr>
        <p:spPr>
          <a:xfrm rot="0" flipH="0" flipV="0">
            <a:off x="2628747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50" name="Freeform 36750"/>
          <p:cNvSpPr/>
          <p:nvPr/>
        </p:nvSpPr>
        <p:spPr>
          <a:xfrm rot="0" flipH="0" flipV="0">
            <a:off x="2647949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51" name="Freeform 36751"/>
          <p:cNvSpPr/>
          <p:nvPr/>
        </p:nvSpPr>
        <p:spPr>
          <a:xfrm rot="0" flipH="0" flipV="0">
            <a:off x="2705709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52" name="Freeform 36752"/>
          <p:cNvSpPr/>
          <p:nvPr/>
        </p:nvSpPr>
        <p:spPr>
          <a:xfrm rot="0" flipH="0" flipV="0">
            <a:off x="2763316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53" name="Freeform 36753"/>
          <p:cNvSpPr/>
          <p:nvPr/>
        </p:nvSpPr>
        <p:spPr>
          <a:xfrm rot="0" flipH="0" flipV="0">
            <a:off x="2782519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54" name="Freeform 36754"/>
          <p:cNvSpPr/>
          <p:nvPr/>
        </p:nvSpPr>
        <p:spPr>
          <a:xfrm rot="0" flipH="0" flipV="0">
            <a:off x="2686354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55" name="Freeform 36755"/>
          <p:cNvSpPr/>
          <p:nvPr/>
        </p:nvSpPr>
        <p:spPr>
          <a:xfrm rot="0" flipH="0" flipV="0">
            <a:off x="2570987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56" name="Freeform 36756"/>
          <p:cNvSpPr/>
          <p:nvPr/>
        </p:nvSpPr>
        <p:spPr>
          <a:xfrm rot="0" flipH="0" flipV="0">
            <a:off x="2590342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57" name="Freeform 36757"/>
          <p:cNvSpPr/>
          <p:nvPr/>
        </p:nvSpPr>
        <p:spPr>
          <a:xfrm rot="0" flipH="0" flipV="0">
            <a:off x="2744114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58" name="Freeform 36758"/>
          <p:cNvSpPr/>
          <p:nvPr/>
        </p:nvSpPr>
        <p:spPr>
          <a:xfrm rot="0" flipH="0" flipV="0">
            <a:off x="2667152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59" name="Freeform 36759"/>
          <p:cNvSpPr/>
          <p:nvPr/>
        </p:nvSpPr>
        <p:spPr>
          <a:xfrm rot="0" flipH="0" flipV="0">
            <a:off x="2724911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60" name="Freeform 36760"/>
          <p:cNvSpPr/>
          <p:nvPr/>
        </p:nvSpPr>
        <p:spPr>
          <a:xfrm rot="0" flipH="0" flipV="0">
            <a:off x="2801721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61" name="Freeform 36761"/>
          <p:cNvSpPr/>
          <p:nvPr/>
        </p:nvSpPr>
        <p:spPr>
          <a:xfrm rot="0" flipH="0" flipV="0">
            <a:off x="2821076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  <a:lnTo>
                  <a:pt x="0" y="1612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62" name="Freeform 36762"/>
          <p:cNvSpPr/>
          <p:nvPr/>
        </p:nvSpPr>
        <p:spPr>
          <a:xfrm rot="0" flipH="0" flipV="0">
            <a:off x="2801721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63" name="Freeform 36763"/>
          <p:cNvSpPr/>
          <p:nvPr/>
        </p:nvSpPr>
        <p:spPr>
          <a:xfrm rot="0" flipH="0" flipV="0">
            <a:off x="2724911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64" name="Freeform 36764"/>
          <p:cNvSpPr/>
          <p:nvPr/>
        </p:nvSpPr>
        <p:spPr>
          <a:xfrm rot="0" flipH="0" flipV="0">
            <a:off x="2667152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65" name="Freeform 36765"/>
          <p:cNvSpPr/>
          <p:nvPr/>
        </p:nvSpPr>
        <p:spPr>
          <a:xfrm rot="0" flipH="0" flipV="0">
            <a:off x="27441143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66" name="Freeform 36766"/>
          <p:cNvSpPr/>
          <p:nvPr/>
        </p:nvSpPr>
        <p:spPr>
          <a:xfrm rot="0" flipH="0" flipV="0">
            <a:off x="2590342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67" name="Freeform 36767"/>
          <p:cNvSpPr/>
          <p:nvPr/>
        </p:nvSpPr>
        <p:spPr>
          <a:xfrm rot="0" flipH="0" flipV="0">
            <a:off x="2570987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68" name="Freeform 36768"/>
          <p:cNvSpPr/>
          <p:nvPr/>
        </p:nvSpPr>
        <p:spPr>
          <a:xfrm rot="0" flipH="0" flipV="0">
            <a:off x="2686354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69" name="Freeform 36769"/>
          <p:cNvSpPr/>
          <p:nvPr/>
        </p:nvSpPr>
        <p:spPr>
          <a:xfrm rot="0" flipH="0" flipV="0">
            <a:off x="2782519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70" name="Freeform 36770"/>
          <p:cNvSpPr/>
          <p:nvPr/>
        </p:nvSpPr>
        <p:spPr>
          <a:xfrm rot="0" flipH="0" flipV="0">
            <a:off x="2763316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71" name="Freeform 36771"/>
          <p:cNvSpPr/>
          <p:nvPr/>
        </p:nvSpPr>
        <p:spPr>
          <a:xfrm rot="0" flipH="0" flipV="0">
            <a:off x="2705709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72" name="Freeform 36772"/>
          <p:cNvSpPr/>
          <p:nvPr/>
        </p:nvSpPr>
        <p:spPr>
          <a:xfrm rot="0" flipH="0" flipV="0">
            <a:off x="2647949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73" name="Freeform 36773"/>
          <p:cNvSpPr/>
          <p:nvPr/>
        </p:nvSpPr>
        <p:spPr>
          <a:xfrm rot="0" flipH="0" flipV="0">
            <a:off x="2628747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74" name="Freeform 36774"/>
          <p:cNvSpPr/>
          <p:nvPr/>
        </p:nvSpPr>
        <p:spPr>
          <a:xfrm rot="0" flipH="0" flipV="0">
            <a:off x="2609545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75" name="Freeform 36775"/>
          <p:cNvSpPr/>
          <p:nvPr/>
        </p:nvSpPr>
        <p:spPr>
          <a:xfrm rot="0" flipH="0" flipV="0">
            <a:off x="2551785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76" name="Freeform 36776"/>
          <p:cNvSpPr/>
          <p:nvPr/>
        </p:nvSpPr>
        <p:spPr>
          <a:xfrm rot="0" flipH="0" flipV="0">
            <a:off x="2532583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77" name="Freeform 36777"/>
          <p:cNvSpPr/>
          <p:nvPr/>
        </p:nvSpPr>
        <p:spPr>
          <a:xfrm rot="0" flipH="0" flipV="0">
            <a:off x="28402787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78" name="Freeform 36778"/>
          <p:cNvSpPr/>
          <p:nvPr/>
        </p:nvSpPr>
        <p:spPr>
          <a:xfrm rot="0" flipH="0" flipV="0">
            <a:off x="28786835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79" name="Freeform 36779"/>
          <p:cNvSpPr/>
          <p:nvPr/>
        </p:nvSpPr>
        <p:spPr>
          <a:xfrm rot="0" flipH="0" flipV="0">
            <a:off x="2936443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80" name="Freeform 36780"/>
          <p:cNvSpPr/>
          <p:nvPr/>
        </p:nvSpPr>
        <p:spPr>
          <a:xfrm rot="0" flipH="0" flipV="0">
            <a:off x="28594811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81" name="Freeform 36781"/>
          <p:cNvSpPr/>
          <p:nvPr/>
        </p:nvSpPr>
        <p:spPr>
          <a:xfrm rot="0" flipH="0" flipV="0">
            <a:off x="28978859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82" name="Freeform 36782"/>
          <p:cNvSpPr/>
          <p:nvPr/>
        </p:nvSpPr>
        <p:spPr>
          <a:xfrm rot="0" flipH="0" flipV="0">
            <a:off x="29170883" y="16627349"/>
            <a:ext cx="0" cy="2307335"/>
          </a:xfrm>
          <a:custGeom>
            <a:pathLst>
              <a:path w="0" h="19227800">
                <a:moveTo>
                  <a:pt x="0" y="0"/>
                </a:moveTo>
                <a:lnTo>
                  <a:pt x="0" y="19227800"/>
                </a:lnTo>
                <a:lnTo>
                  <a:pt x="0" y="1612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83" name="Freeform 36783"/>
          <p:cNvSpPr/>
          <p:nvPr/>
        </p:nvSpPr>
        <p:spPr>
          <a:xfrm rot="0" flipH="0" flipV="0">
            <a:off x="28978859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84" name="Freeform 36784"/>
          <p:cNvSpPr/>
          <p:nvPr/>
        </p:nvSpPr>
        <p:spPr>
          <a:xfrm rot="0" flipH="0" flipV="0">
            <a:off x="2859481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85" name="Freeform 36785"/>
          <p:cNvSpPr/>
          <p:nvPr/>
        </p:nvSpPr>
        <p:spPr>
          <a:xfrm rot="0" flipH="0" flipV="0">
            <a:off x="29364431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86" name="Freeform 36786"/>
          <p:cNvSpPr/>
          <p:nvPr/>
        </p:nvSpPr>
        <p:spPr>
          <a:xfrm rot="0" flipH="0" flipV="0">
            <a:off x="28786835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87" name="Freeform 36787"/>
          <p:cNvSpPr/>
          <p:nvPr/>
        </p:nvSpPr>
        <p:spPr>
          <a:xfrm rot="0" flipH="0" flipV="0">
            <a:off x="28402787" y="16820897"/>
            <a:ext cx="0" cy="2113787"/>
          </a:xfrm>
          <a:custGeom>
            <a:pathLst>
              <a:path w="0" h="17614900">
                <a:moveTo>
                  <a:pt x="0" y="0"/>
                </a:moveTo>
                <a:lnTo>
                  <a:pt x="0" y="176149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88" name="Freeform 36788"/>
          <p:cNvSpPr/>
          <p:nvPr/>
        </p:nvSpPr>
        <p:spPr>
          <a:xfrm rot="0" flipH="0" flipV="0">
            <a:off x="25133807" y="16820897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89" name="Freeform 36789"/>
          <p:cNvSpPr/>
          <p:nvPr/>
        </p:nvSpPr>
        <p:spPr>
          <a:xfrm rot="0" flipH="0" flipV="0">
            <a:off x="25133807" y="16627349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90" name="Freeform 36790"/>
          <p:cNvSpPr/>
          <p:nvPr/>
        </p:nvSpPr>
        <p:spPr>
          <a:xfrm rot="0" flipH="0" flipV="0">
            <a:off x="25133807" y="17012921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91" name="Freeform 36791"/>
          <p:cNvSpPr/>
          <p:nvPr/>
        </p:nvSpPr>
        <p:spPr>
          <a:xfrm rot="0" flipH="0" flipV="0">
            <a:off x="25133807" y="16243301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92" name="Freeform 36792"/>
          <p:cNvSpPr/>
          <p:nvPr/>
        </p:nvSpPr>
        <p:spPr>
          <a:xfrm rot="0" flipH="0" flipV="0">
            <a:off x="24941783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93" name="Freeform 36793"/>
          <p:cNvSpPr/>
          <p:nvPr/>
        </p:nvSpPr>
        <p:spPr>
          <a:xfrm rot="0" flipH="0" flipV="0">
            <a:off x="24748235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94" name="Freeform 36794"/>
          <p:cNvSpPr/>
          <p:nvPr/>
        </p:nvSpPr>
        <p:spPr>
          <a:xfrm rot="0" flipH="0" flipV="0">
            <a:off x="25133807" y="16627349"/>
            <a:ext cx="0" cy="193547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95" name="Freeform 36795"/>
          <p:cNvSpPr/>
          <p:nvPr/>
        </p:nvSpPr>
        <p:spPr>
          <a:xfrm rot="0" flipH="0" flipV="0">
            <a:off x="26863547" y="16243301"/>
            <a:ext cx="0" cy="384047"/>
          </a:xfrm>
          <a:custGeom>
            <a:pathLst>
              <a:path w="0" h="3200400">
                <a:moveTo>
                  <a:pt x="0" y="32004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96" name="Freeform 36796"/>
          <p:cNvSpPr/>
          <p:nvPr/>
        </p:nvSpPr>
        <p:spPr>
          <a:xfrm rot="0" flipH="0" flipV="0">
            <a:off x="14173199" y="16627349"/>
            <a:ext cx="0" cy="385571"/>
          </a:xfrm>
          <a:custGeom>
            <a:pathLst>
              <a:path w="0" h="3213100">
                <a:moveTo>
                  <a:pt x="0" y="0"/>
                </a:moveTo>
                <a:lnTo>
                  <a:pt x="0" y="321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97" name="Freeform 36797"/>
          <p:cNvSpPr/>
          <p:nvPr/>
        </p:nvSpPr>
        <p:spPr>
          <a:xfrm rot="0" flipH="0" flipV="0">
            <a:off x="18403823" y="16627349"/>
            <a:ext cx="0" cy="385571"/>
          </a:xfrm>
          <a:custGeom>
            <a:pathLst>
              <a:path w="0" h="3213100">
                <a:moveTo>
                  <a:pt x="0" y="0"/>
                </a:moveTo>
                <a:lnTo>
                  <a:pt x="0" y="321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98" name="Freeform 36798"/>
          <p:cNvSpPr/>
          <p:nvPr/>
        </p:nvSpPr>
        <p:spPr>
          <a:xfrm rot="0" flipH="0" flipV="0">
            <a:off x="22440899" y="16820897"/>
            <a:ext cx="0" cy="192023"/>
          </a:xfrm>
          <a:custGeom>
            <a:pathLst>
              <a:path w="0" h="1600200">
                <a:moveTo>
                  <a:pt x="0" y="0"/>
                </a:moveTo>
                <a:lnTo>
                  <a:pt x="0" y="1600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99" name="Freeform 36799"/>
          <p:cNvSpPr/>
          <p:nvPr/>
        </p:nvSpPr>
        <p:spPr>
          <a:xfrm rot="0" flipH="0" flipV="0">
            <a:off x="26863547" y="16627349"/>
            <a:ext cx="0" cy="385571"/>
          </a:xfrm>
          <a:custGeom>
            <a:pathLst>
              <a:path w="0" h="3213100">
                <a:moveTo>
                  <a:pt x="0" y="0"/>
                </a:moveTo>
                <a:lnTo>
                  <a:pt x="0" y="321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00" name="Freeform 36800"/>
          <p:cNvSpPr/>
          <p:nvPr/>
        </p:nvSpPr>
        <p:spPr>
          <a:xfrm rot="0" flipH="0" flipV="0">
            <a:off x="2558795" y="12491213"/>
            <a:ext cx="4219955" cy="0"/>
          </a:xfrm>
          <a:custGeom>
            <a:pathLst>
              <a:path w="35166300" h="0">
                <a:moveTo>
                  <a:pt x="35166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01" name="Freeform 36801"/>
          <p:cNvSpPr/>
          <p:nvPr/>
        </p:nvSpPr>
        <p:spPr>
          <a:xfrm rot="0" flipH="0" flipV="0">
            <a:off x="2558795" y="13042901"/>
            <a:ext cx="4219955" cy="0"/>
          </a:xfrm>
          <a:custGeom>
            <a:pathLst>
              <a:path w="35166300" h="0">
                <a:moveTo>
                  <a:pt x="35166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02" name="Freeform 36802"/>
          <p:cNvSpPr/>
          <p:nvPr/>
        </p:nvSpPr>
        <p:spPr>
          <a:xfrm rot="0" flipH="0" flipV="0">
            <a:off x="6778751" y="12491213"/>
            <a:ext cx="0" cy="4472939"/>
          </a:xfrm>
          <a:custGeom>
            <a:pathLst>
              <a:path w="0" h="37274500">
                <a:moveTo>
                  <a:pt x="0" y="0"/>
                </a:moveTo>
                <a:lnTo>
                  <a:pt x="0" y="37274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03" name="Freeform 36803"/>
          <p:cNvSpPr/>
          <p:nvPr/>
        </p:nvSpPr>
        <p:spPr>
          <a:xfrm rot="0" flipH="0" flipV="0">
            <a:off x="5728715" y="12491213"/>
            <a:ext cx="0" cy="4472939"/>
          </a:xfrm>
          <a:custGeom>
            <a:pathLst>
              <a:path w="0" h="37274500">
                <a:moveTo>
                  <a:pt x="0" y="0"/>
                </a:moveTo>
                <a:lnTo>
                  <a:pt x="0" y="37274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04" name="Freeform 36804"/>
          <p:cNvSpPr/>
          <p:nvPr/>
        </p:nvSpPr>
        <p:spPr>
          <a:xfrm rot="0" flipH="0" flipV="0">
            <a:off x="4812791" y="12491213"/>
            <a:ext cx="0" cy="4472939"/>
          </a:xfrm>
          <a:custGeom>
            <a:pathLst>
              <a:path w="0" h="37274500">
                <a:moveTo>
                  <a:pt x="0" y="0"/>
                </a:moveTo>
                <a:lnTo>
                  <a:pt x="0" y="37274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05" name="Freeform 36805"/>
          <p:cNvSpPr/>
          <p:nvPr/>
        </p:nvSpPr>
        <p:spPr>
          <a:xfrm rot="0" flipH="0" flipV="0">
            <a:off x="2558795" y="12491213"/>
            <a:ext cx="0" cy="4472939"/>
          </a:xfrm>
          <a:custGeom>
            <a:pathLst>
              <a:path w="0" h="37274500">
                <a:moveTo>
                  <a:pt x="0" y="0"/>
                </a:moveTo>
                <a:lnTo>
                  <a:pt x="0" y="37274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06" name="Freeform 36806"/>
          <p:cNvSpPr/>
          <p:nvPr/>
        </p:nvSpPr>
        <p:spPr>
          <a:xfrm rot="0" flipH="0" flipV="0">
            <a:off x="2558795" y="13676885"/>
            <a:ext cx="4219955" cy="0"/>
          </a:xfrm>
          <a:custGeom>
            <a:pathLst>
              <a:path w="35166300" h="0">
                <a:moveTo>
                  <a:pt x="35166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07" name="Freeform 36807"/>
          <p:cNvSpPr/>
          <p:nvPr/>
        </p:nvSpPr>
        <p:spPr>
          <a:xfrm rot="0" flipH="0" flipV="0">
            <a:off x="2558795" y="14374877"/>
            <a:ext cx="4219955" cy="0"/>
          </a:xfrm>
          <a:custGeom>
            <a:pathLst>
              <a:path w="35166300" h="0">
                <a:moveTo>
                  <a:pt x="35166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08" name="Freeform 36808"/>
          <p:cNvSpPr/>
          <p:nvPr/>
        </p:nvSpPr>
        <p:spPr>
          <a:xfrm rot="0" flipH="0" flipV="0">
            <a:off x="2558795" y="14935709"/>
            <a:ext cx="4219955" cy="0"/>
          </a:xfrm>
          <a:custGeom>
            <a:pathLst>
              <a:path w="35166300" h="0">
                <a:moveTo>
                  <a:pt x="35166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09" name="Freeform 36809"/>
          <p:cNvSpPr/>
          <p:nvPr/>
        </p:nvSpPr>
        <p:spPr>
          <a:xfrm rot="0" flipH="0" flipV="0">
            <a:off x="2558795" y="15496541"/>
            <a:ext cx="4219955" cy="0"/>
          </a:xfrm>
          <a:custGeom>
            <a:pathLst>
              <a:path w="35166300" h="0">
                <a:moveTo>
                  <a:pt x="35166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10" name="Freeform 36810"/>
          <p:cNvSpPr/>
          <p:nvPr/>
        </p:nvSpPr>
        <p:spPr>
          <a:xfrm rot="0" flipH="0" flipV="0">
            <a:off x="2558795" y="16145765"/>
            <a:ext cx="4219955" cy="0"/>
          </a:xfrm>
          <a:custGeom>
            <a:pathLst>
              <a:path w="35166300" h="0">
                <a:moveTo>
                  <a:pt x="35166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11" name="Freeform 36811"/>
          <p:cNvSpPr/>
          <p:nvPr/>
        </p:nvSpPr>
        <p:spPr>
          <a:xfrm rot="0" flipH="0" flipV="0">
            <a:off x="2558795" y="16964153"/>
            <a:ext cx="4219955" cy="0"/>
          </a:xfrm>
          <a:custGeom>
            <a:pathLst>
              <a:path w="35166300" h="0">
                <a:moveTo>
                  <a:pt x="35166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12" name="Freeform 36812"/>
          <p:cNvSpPr/>
          <p:nvPr/>
        </p:nvSpPr>
        <p:spPr>
          <a:xfrm rot="0" flipH="0" flipV="0">
            <a:off x="18287" y="5081"/>
            <a:ext cx="30237683" cy="21381719"/>
          </a:xfrm>
          <a:custGeom>
            <a:pathLst>
              <a:path w="251980700" h="178181000">
                <a:moveTo>
                  <a:pt x="251980700" y="0"/>
                </a:moveTo>
                <a:lnTo>
                  <a:pt x="251980700" y="178181000"/>
                </a:lnTo>
                <a:lnTo>
                  <a:pt x="0" y="178181000"/>
                </a:lnTo>
                <a:lnTo>
                  <a:pt x="0" y="0"/>
                </a:lnTo>
                <a:lnTo>
                  <a:pt x="251980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13" name="Freeform 36813"/>
          <p:cNvSpPr/>
          <p:nvPr/>
        </p:nvSpPr>
        <p:spPr>
          <a:xfrm rot="0" flipH="0" flipV="0">
            <a:off x="737615" y="184913"/>
            <a:ext cx="29338523" cy="21022055"/>
          </a:xfrm>
          <a:custGeom>
            <a:pathLst>
              <a:path w="244487700" h="175183800">
                <a:moveTo>
                  <a:pt x="0" y="0"/>
                </a:moveTo>
                <a:lnTo>
                  <a:pt x="244487700" y="0"/>
                </a:lnTo>
                <a:lnTo>
                  <a:pt x="244487700" y="175183800"/>
                </a:lnTo>
                <a:lnTo>
                  <a:pt x="0" y="17518380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14" name="Freeform 36814"/>
          <p:cNvSpPr/>
          <p:nvPr/>
        </p:nvSpPr>
        <p:spPr>
          <a:xfrm rot="0" flipH="0" flipV="0">
            <a:off x="9750551" y="10263125"/>
            <a:ext cx="19613879" cy="2692907"/>
          </a:xfrm>
          <a:custGeom>
            <a:pathLst>
              <a:path w="163449000" h="22440900">
                <a:moveTo>
                  <a:pt x="0" y="22440900"/>
                </a:moveTo>
                <a:lnTo>
                  <a:pt x="0" y="0"/>
                </a:lnTo>
                <a:lnTo>
                  <a:pt x="163449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15" name="Freeform 36815"/>
          <p:cNvSpPr/>
          <p:nvPr/>
        </p:nvSpPr>
        <p:spPr>
          <a:xfrm rot="0" flipH="0" flipV="0">
            <a:off x="9750551" y="10263125"/>
            <a:ext cx="0" cy="385571"/>
          </a:xfrm>
          <a:custGeom>
            <a:pathLst>
              <a:path w="0" h="3213100">
                <a:moveTo>
                  <a:pt x="0" y="0"/>
                </a:moveTo>
                <a:lnTo>
                  <a:pt x="0" y="32131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16" name="Freeform 36816"/>
          <p:cNvSpPr/>
          <p:nvPr/>
        </p:nvSpPr>
        <p:spPr>
          <a:xfrm rot="0" flipH="0" flipV="0">
            <a:off x="8020811" y="10263125"/>
            <a:ext cx="1729739" cy="0"/>
          </a:xfrm>
          <a:custGeom>
            <a:pathLst>
              <a:path w="14414500" h="0">
                <a:moveTo>
                  <a:pt x="14414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17" name="Freeform 36817"/>
          <p:cNvSpPr/>
          <p:nvPr/>
        </p:nvSpPr>
        <p:spPr>
          <a:xfrm rot="0" flipH="0" flipV="0">
            <a:off x="8020811" y="9495029"/>
            <a:ext cx="0" cy="3461003"/>
          </a:xfrm>
          <a:custGeom>
            <a:pathLst>
              <a:path w="0" h="28841700">
                <a:moveTo>
                  <a:pt x="0" y="0"/>
                </a:moveTo>
                <a:lnTo>
                  <a:pt x="0" y="288417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18" name="Freeform 36818"/>
          <p:cNvSpPr/>
          <p:nvPr/>
        </p:nvSpPr>
        <p:spPr>
          <a:xfrm rot="0" flipH="0" flipV="0">
            <a:off x="8020811" y="11416793"/>
            <a:ext cx="1729739" cy="0"/>
          </a:xfrm>
          <a:custGeom>
            <a:pathLst>
              <a:path w="14414500" h="0">
                <a:moveTo>
                  <a:pt x="0" y="0"/>
                </a:moveTo>
                <a:lnTo>
                  <a:pt x="14414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19" name="Freeform 36819"/>
          <p:cNvSpPr/>
          <p:nvPr/>
        </p:nvSpPr>
        <p:spPr>
          <a:xfrm rot="0" flipH="0" flipV="0">
            <a:off x="8020811" y="11032745"/>
            <a:ext cx="1729739" cy="0"/>
          </a:xfrm>
          <a:custGeom>
            <a:pathLst>
              <a:path w="14414500" h="0">
                <a:moveTo>
                  <a:pt x="14414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20" name="Freeform 36820"/>
          <p:cNvSpPr/>
          <p:nvPr/>
        </p:nvSpPr>
        <p:spPr>
          <a:xfrm rot="0" flipH="0" flipV="0">
            <a:off x="8020811" y="10648697"/>
            <a:ext cx="1729739" cy="0"/>
          </a:xfrm>
          <a:custGeom>
            <a:pathLst>
              <a:path w="14414500" h="0">
                <a:moveTo>
                  <a:pt x="14414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21" name="Freeform 36821"/>
          <p:cNvSpPr/>
          <p:nvPr/>
        </p:nvSpPr>
        <p:spPr>
          <a:xfrm rot="0" flipH="0" flipV="0">
            <a:off x="9750551" y="10263125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22" name="Freeform 36822"/>
          <p:cNvSpPr/>
          <p:nvPr/>
        </p:nvSpPr>
        <p:spPr>
          <a:xfrm rot="0" flipH="0" flipV="0">
            <a:off x="8020811" y="9495029"/>
            <a:ext cx="7690103" cy="0"/>
          </a:xfrm>
          <a:custGeom>
            <a:pathLst>
              <a:path w="64084200" h="0">
                <a:moveTo>
                  <a:pt x="640842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23" name="Freeform 36823"/>
          <p:cNvSpPr/>
          <p:nvPr/>
        </p:nvSpPr>
        <p:spPr>
          <a:xfrm rot="0" flipH="0" flipV="0">
            <a:off x="9750551" y="10071101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24" name="Freeform 36824"/>
          <p:cNvSpPr/>
          <p:nvPr/>
        </p:nvSpPr>
        <p:spPr>
          <a:xfrm rot="0" flipH="0" flipV="0">
            <a:off x="9750551" y="9879077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25" name="Freeform 36825"/>
          <p:cNvSpPr/>
          <p:nvPr/>
        </p:nvSpPr>
        <p:spPr>
          <a:xfrm rot="0" flipH="0" flipV="0">
            <a:off x="9750551" y="10071101"/>
            <a:ext cx="5960363" cy="0"/>
          </a:xfrm>
          <a:custGeom>
            <a:pathLst>
              <a:path w="49669700" h="0">
                <a:moveTo>
                  <a:pt x="0" y="0"/>
                </a:moveTo>
                <a:lnTo>
                  <a:pt x="4966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26" name="Freeform 36826"/>
          <p:cNvSpPr/>
          <p:nvPr/>
        </p:nvSpPr>
        <p:spPr>
          <a:xfrm rot="0" flipH="0" flipV="0">
            <a:off x="1301953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27" name="Freeform 36827"/>
          <p:cNvSpPr/>
          <p:nvPr/>
        </p:nvSpPr>
        <p:spPr>
          <a:xfrm rot="0" flipH="0" flipV="0">
            <a:off x="1340357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28" name="Freeform 36828"/>
          <p:cNvSpPr/>
          <p:nvPr/>
        </p:nvSpPr>
        <p:spPr>
          <a:xfrm rot="0" flipH="0" flipV="0">
            <a:off x="1321155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29" name="Freeform 36829"/>
          <p:cNvSpPr/>
          <p:nvPr/>
        </p:nvSpPr>
        <p:spPr>
          <a:xfrm rot="0" flipH="0" flipV="0">
            <a:off x="13597127" y="9879077"/>
            <a:ext cx="0" cy="3076955"/>
          </a:xfrm>
          <a:custGeom>
            <a:pathLst>
              <a:path w="0" h="25641300">
                <a:moveTo>
                  <a:pt x="0" y="1600200"/>
                </a:moveTo>
                <a:lnTo>
                  <a:pt x="0" y="256413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30" name="Freeform 36830"/>
          <p:cNvSpPr/>
          <p:nvPr/>
        </p:nvSpPr>
        <p:spPr>
          <a:xfrm rot="0" flipH="0" flipV="0">
            <a:off x="1321155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31" name="Freeform 36831"/>
          <p:cNvSpPr/>
          <p:nvPr/>
        </p:nvSpPr>
        <p:spPr>
          <a:xfrm rot="0" flipH="0" flipV="0">
            <a:off x="1340357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32" name="Freeform 36832"/>
          <p:cNvSpPr/>
          <p:nvPr/>
        </p:nvSpPr>
        <p:spPr>
          <a:xfrm rot="0" flipH="0" flipV="0">
            <a:off x="1301953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33" name="Freeform 36833"/>
          <p:cNvSpPr/>
          <p:nvPr/>
        </p:nvSpPr>
        <p:spPr>
          <a:xfrm rot="0" flipH="0" flipV="0">
            <a:off x="994257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34" name="Freeform 36834"/>
          <p:cNvSpPr/>
          <p:nvPr/>
        </p:nvSpPr>
        <p:spPr>
          <a:xfrm rot="0" flipH="0" flipV="0">
            <a:off x="1013612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35" name="Freeform 36835"/>
          <p:cNvSpPr/>
          <p:nvPr/>
        </p:nvSpPr>
        <p:spPr>
          <a:xfrm rot="0" flipH="0" flipV="0">
            <a:off x="1071219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36" name="Freeform 36836"/>
          <p:cNvSpPr/>
          <p:nvPr/>
        </p:nvSpPr>
        <p:spPr>
          <a:xfrm rot="0" flipH="0" flipV="0">
            <a:off x="1090421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37" name="Freeform 36837"/>
          <p:cNvSpPr/>
          <p:nvPr/>
        </p:nvSpPr>
        <p:spPr>
          <a:xfrm rot="0" flipH="0" flipV="0">
            <a:off x="1109624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38" name="Freeform 36838"/>
          <p:cNvSpPr/>
          <p:nvPr/>
        </p:nvSpPr>
        <p:spPr>
          <a:xfrm rot="0" flipH="0" flipV="0">
            <a:off x="1167383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39" name="Freeform 36839"/>
          <p:cNvSpPr/>
          <p:nvPr/>
        </p:nvSpPr>
        <p:spPr>
          <a:xfrm rot="0" flipH="0" flipV="0">
            <a:off x="1224991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40" name="Freeform 36840"/>
          <p:cNvSpPr/>
          <p:nvPr/>
        </p:nvSpPr>
        <p:spPr>
          <a:xfrm rot="0" flipH="0" flipV="0">
            <a:off x="1244345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41" name="Freeform 36841"/>
          <p:cNvSpPr/>
          <p:nvPr/>
        </p:nvSpPr>
        <p:spPr>
          <a:xfrm rot="0" flipH="0" flipV="0">
            <a:off x="1148181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42" name="Freeform 36842"/>
          <p:cNvSpPr/>
          <p:nvPr/>
        </p:nvSpPr>
        <p:spPr>
          <a:xfrm rot="0" flipH="0" flipV="0">
            <a:off x="1032814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43" name="Freeform 36843"/>
          <p:cNvSpPr/>
          <p:nvPr/>
        </p:nvSpPr>
        <p:spPr>
          <a:xfrm rot="0" flipH="0" flipV="0">
            <a:off x="1052017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44" name="Freeform 36844"/>
          <p:cNvSpPr/>
          <p:nvPr/>
        </p:nvSpPr>
        <p:spPr>
          <a:xfrm rot="0" flipH="0" flipV="0">
            <a:off x="1205788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45" name="Freeform 36845"/>
          <p:cNvSpPr/>
          <p:nvPr/>
        </p:nvSpPr>
        <p:spPr>
          <a:xfrm rot="0" flipH="0" flipV="0">
            <a:off x="1128979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46" name="Freeform 36846"/>
          <p:cNvSpPr/>
          <p:nvPr/>
        </p:nvSpPr>
        <p:spPr>
          <a:xfrm rot="0" flipH="0" flipV="0">
            <a:off x="1186586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47" name="Freeform 36847"/>
          <p:cNvSpPr/>
          <p:nvPr/>
        </p:nvSpPr>
        <p:spPr>
          <a:xfrm rot="0" flipH="0" flipV="0">
            <a:off x="1263548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48" name="Freeform 36848"/>
          <p:cNvSpPr/>
          <p:nvPr/>
        </p:nvSpPr>
        <p:spPr>
          <a:xfrm rot="0" flipH="0" flipV="0">
            <a:off x="12827507" y="9879077"/>
            <a:ext cx="0" cy="3076955"/>
          </a:xfrm>
          <a:custGeom>
            <a:pathLst>
              <a:path w="0" h="25641300">
                <a:moveTo>
                  <a:pt x="0" y="1600200"/>
                </a:moveTo>
                <a:lnTo>
                  <a:pt x="0" y="256413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49" name="Freeform 36849"/>
          <p:cNvSpPr/>
          <p:nvPr/>
        </p:nvSpPr>
        <p:spPr>
          <a:xfrm rot="0" flipH="0" flipV="0">
            <a:off x="1263548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50" name="Freeform 36850"/>
          <p:cNvSpPr/>
          <p:nvPr/>
        </p:nvSpPr>
        <p:spPr>
          <a:xfrm rot="0" flipH="0" flipV="0">
            <a:off x="1186586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51" name="Freeform 36851"/>
          <p:cNvSpPr/>
          <p:nvPr/>
        </p:nvSpPr>
        <p:spPr>
          <a:xfrm rot="0" flipH="0" flipV="0">
            <a:off x="1128979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52" name="Freeform 36852"/>
          <p:cNvSpPr/>
          <p:nvPr/>
        </p:nvSpPr>
        <p:spPr>
          <a:xfrm rot="0" flipH="0" flipV="0">
            <a:off x="1205788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53" name="Freeform 36853"/>
          <p:cNvSpPr/>
          <p:nvPr/>
        </p:nvSpPr>
        <p:spPr>
          <a:xfrm rot="0" flipH="0" flipV="0">
            <a:off x="1052017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54" name="Freeform 36854"/>
          <p:cNvSpPr/>
          <p:nvPr/>
        </p:nvSpPr>
        <p:spPr>
          <a:xfrm rot="0" flipH="0" flipV="0">
            <a:off x="1032814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55" name="Freeform 36855"/>
          <p:cNvSpPr/>
          <p:nvPr/>
        </p:nvSpPr>
        <p:spPr>
          <a:xfrm rot="0" flipH="0" flipV="0">
            <a:off x="1148181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56" name="Freeform 36856"/>
          <p:cNvSpPr/>
          <p:nvPr/>
        </p:nvSpPr>
        <p:spPr>
          <a:xfrm rot="0" flipH="0" flipV="0">
            <a:off x="1244345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57" name="Freeform 36857"/>
          <p:cNvSpPr/>
          <p:nvPr/>
        </p:nvSpPr>
        <p:spPr>
          <a:xfrm rot="0" flipH="0" flipV="0">
            <a:off x="1224991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58" name="Freeform 36858"/>
          <p:cNvSpPr/>
          <p:nvPr/>
        </p:nvSpPr>
        <p:spPr>
          <a:xfrm rot="0" flipH="0" flipV="0">
            <a:off x="1167383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59" name="Freeform 36859"/>
          <p:cNvSpPr/>
          <p:nvPr/>
        </p:nvSpPr>
        <p:spPr>
          <a:xfrm rot="0" flipH="0" flipV="0">
            <a:off x="1109624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60" name="Freeform 36860"/>
          <p:cNvSpPr/>
          <p:nvPr/>
        </p:nvSpPr>
        <p:spPr>
          <a:xfrm rot="0" flipH="0" flipV="0">
            <a:off x="1090421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61" name="Freeform 36861"/>
          <p:cNvSpPr/>
          <p:nvPr/>
        </p:nvSpPr>
        <p:spPr>
          <a:xfrm rot="0" flipH="0" flipV="0">
            <a:off x="1071219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62" name="Freeform 36862"/>
          <p:cNvSpPr/>
          <p:nvPr/>
        </p:nvSpPr>
        <p:spPr>
          <a:xfrm rot="0" flipH="0" flipV="0">
            <a:off x="1013612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63" name="Freeform 36863"/>
          <p:cNvSpPr/>
          <p:nvPr/>
        </p:nvSpPr>
        <p:spPr>
          <a:xfrm rot="0" flipH="0" flipV="0">
            <a:off x="994257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64" name="Freeform 36864"/>
          <p:cNvSpPr/>
          <p:nvPr/>
        </p:nvSpPr>
        <p:spPr>
          <a:xfrm rot="0" flipH="0" flipV="0">
            <a:off x="9750551" y="9495029"/>
            <a:ext cx="0" cy="961643"/>
          </a:xfrm>
          <a:custGeom>
            <a:pathLst>
              <a:path w="0" h="8013700">
                <a:moveTo>
                  <a:pt x="0" y="0"/>
                </a:moveTo>
                <a:lnTo>
                  <a:pt x="0" y="6400800"/>
                </a:lnTo>
                <a:lnTo>
                  <a:pt x="0" y="80137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65" name="Freeform 36865"/>
          <p:cNvSpPr/>
          <p:nvPr/>
        </p:nvSpPr>
        <p:spPr>
          <a:xfrm rot="0" flipH="0" flipV="0">
            <a:off x="22440899" y="9879077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66" name="Freeform 36866"/>
          <p:cNvSpPr/>
          <p:nvPr/>
        </p:nvSpPr>
        <p:spPr>
          <a:xfrm rot="0" flipH="0" flipV="0">
            <a:off x="22440899" y="10071101"/>
            <a:ext cx="2692907" cy="0"/>
          </a:xfrm>
          <a:custGeom>
            <a:pathLst>
              <a:path w="22440900" h="0">
                <a:moveTo>
                  <a:pt x="224409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67" name="Freeform 36867"/>
          <p:cNvSpPr/>
          <p:nvPr/>
        </p:nvSpPr>
        <p:spPr>
          <a:xfrm rot="0" flipH="0" flipV="0">
            <a:off x="22440899" y="10263125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68" name="Freeform 36868"/>
          <p:cNvSpPr/>
          <p:nvPr/>
        </p:nvSpPr>
        <p:spPr>
          <a:xfrm rot="0" flipH="0" flipV="0">
            <a:off x="22440899" y="9495029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69" name="Freeform 36869"/>
          <p:cNvSpPr/>
          <p:nvPr/>
        </p:nvSpPr>
        <p:spPr>
          <a:xfrm rot="0" flipH="0" flipV="0">
            <a:off x="2436418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70" name="Freeform 36870"/>
          <p:cNvSpPr/>
          <p:nvPr/>
        </p:nvSpPr>
        <p:spPr>
          <a:xfrm rot="0" flipH="0" flipV="0">
            <a:off x="23980139" y="9879077"/>
            <a:ext cx="0" cy="3076955"/>
          </a:xfrm>
          <a:custGeom>
            <a:pathLst>
              <a:path w="0" h="25641300">
                <a:moveTo>
                  <a:pt x="0" y="1600200"/>
                </a:moveTo>
                <a:lnTo>
                  <a:pt x="0" y="256413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71" name="Freeform 36871"/>
          <p:cNvSpPr/>
          <p:nvPr/>
        </p:nvSpPr>
        <p:spPr>
          <a:xfrm rot="0" flipH="0" flipV="0">
            <a:off x="2455621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72" name="Freeform 36872"/>
          <p:cNvSpPr/>
          <p:nvPr/>
        </p:nvSpPr>
        <p:spPr>
          <a:xfrm rot="0" flipH="0" flipV="0">
            <a:off x="2417216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73" name="Freeform 36873"/>
          <p:cNvSpPr/>
          <p:nvPr/>
        </p:nvSpPr>
        <p:spPr>
          <a:xfrm rot="0" flipH="0" flipV="0">
            <a:off x="1436522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74" name="Freeform 36874"/>
          <p:cNvSpPr/>
          <p:nvPr/>
        </p:nvSpPr>
        <p:spPr>
          <a:xfrm rot="0" flipH="0" flipV="0">
            <a:off x="1417319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75" name="Freeform 36875"/>
          <p:cNvSpPr/>
          <p:nvPr/>
        </p:nvSpPr>
        <p:spPr>
          <a:xfrm rot="0" flipH="0" flipV="0">
            <a:off x="1398117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76" name="Freeform 36876"/>
          <p:cNvSpPr/>
          <p:nvPr/>
        </p:nvSpPr>
        <p:spPr>
          <a:xfrm rot="0" flipH="0" flipV="0">
            <a:off x="1378915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77" name="Freeform 36877"/>
          <p:cNvSpPr/>
          <p:nvPr/>
        </p:nvSpPr>
        <p:spPr>
          <a:xfrm rot="0" flipH="0" flipV="0">
            <a:off x="1532686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78" name="Freeform 36878"/>
          <p:cNvSpPr/>
          <p:nvPr/>
        </p:nvSpPr>
        <p:spPr>
          <a:xfrm rot="0" flipH="0" flipV="0">
            <a:off x="1513484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79" name="Freeform 36879"/>
          <p:cNvSpPr/>
          <p:nvPr/>
        </p:nvSpPr>
        <p:spPr>
          <a:xfrm rot="0" flipH="0" flipV="0">
            <a:off x="1475079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80" name="Freeform 36880"/>
          <p:cNvSpPr/>
          <p:nvPr/>
        </p:nvSpPr>
        <p:spPr>
          <a:xfrm rot="0" flipH="0" flipV="0">
            <a:off x="1494281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81" name="Freeform 36881"/>
          <p:cNvSpPr/>
          <p:nvPr/>
        </p:nvSpPr>
        <p:spPr>
          <a:xfrm rot="0" flipH="0" flipV="0">
            <a:off x="1455724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82" name="Freeform 36882"/>
          <p:cNvSpPr/>
          <p:nvPr/>
        </p:nvSpPr>
        <p:spPr>
          <a:xfrm rot="0" flipH="0" flipV="0">
            <a:off x="1551889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83" name="Freeform 36883"/>
          <p:cNvSpPr/>
          <p:nvPr/>
        </p:nvSpPr>
        <p:spPr>
          <a:xfrm rot="0" flipH="0" flipV="0">
            <a:off x="1571091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84" name="Freeform 36884"/>
          <p:cNvSpPr/>
          <p:nvPr/>
        </p:nvSpPr>
        <p:spPr>
          <a:xfrm rot="0" flipH="0" flipV="0">
            <a:off x="1917344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85" name="Freeform 36885"/>
          <p:cNvSpPr/>
          <p:nvPr/>
        </p:nvSpPr>
        <p:spPr>
          <a:xfrm rot="0" flipH="0" flipV="0">
            <a:off x="1821179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86" name="Freeform 36886"/>
          <p:cNvSpPr/>
          <p:nvPr/>
        </p:nvSpPr>
        <p:spPr>
          <a:xfrm rot="0" flipH="0" flipV="0">
            <a:off x="2032711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87" name="Freeform 36887"/>
          <p:cNvSpPr/>
          <p:nvPr/>
        </p:nvSpPr>
        <p:spPr>
          <a:xfrm rot="0" flipH="0" flipV="0">
            <a:off x="2013356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88" name="Freeform 36888"/>
          <p:cNvSpPr/>
          <p:nvPr/>
        </p:nvSpPr>
        <p:spPr>
          <a:xfrm rot="0" flipH="0" flipV="0">
            <a:off x="1994153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89" name="Freeform 36889"/>
          <p:cNvSpPr/>
          <p:nvPr/>
        </p:nvSpPr>
        <p:spPr>
          <a:xfrm rot="0" flipH="0" flipV="0">
            <a:off x="2071115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90" name="Freeform 36890"/>
          <p:cNvSpPr/>
          <p:nvPr/>
        </p:nvSpPr>
        <p:spPr>
          <a:xfrm rot="0" flipH="0" flipV="0">
            <a:off x="2090318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91" name="Freeform 36891"/>
          <p:cNvSpPr/>
          <p:nvPr/>
        </p:nvSpPr>
        <p:spPr>
          <a:xfrm rot="0" flipH="0" flipV="0">
            <a:off x="2148077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92" name="Freeform 36892"/>
          <p:cNvSpPr/>
          <p:nvPr/>
        </p:nvSpPr>
        <p:spPr>
          <a:xfrm rot="0" flipH="0" flipV="0">
            <a:off x="2051913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93" name="Freeform 36893"/>
          <p:cNvSpPr/>
          <p:nvPr/>
        </p:nvSpPr>
        <p:spPr>
          <a:xfrm rot="0" flipH="0" flipV="0">
            <a:off x="1955749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94" name="Freeform 36894"/>
          <p:cNvSpPr/>
          <p:nvPr/>
        </p:nvSpPr>
        <p:spPr>
          <a:xfrm rot="0" flipH="0" flipV="0">
            <a:off x="1897989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95" name="Freeform 36895"/>
          <p:cNvSpPr/>
          <p:nvPr/>
        </p:nvSpPr>
        <p:spPr>
          <a:xfrm rot="0" flipH="0" flipV="0">
            <a:off x="1878787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96" name="Freeform 36896"/>
          <p:cNvSpPr/>
          <p:nvPr/>
        </p:nvSpPr>
        <p:spPr>
          <a:xfrm rot="0" flipH="0" flipV="0">
            <a:off x="1974951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97" name="Freeform 36897"/>
          <p:cNvSpPr/>
          <p:nvPr/>
        </p:nvSpPr>
        <p:spPr>
          <a:xfrm rot="0" flipH="0" flipV="0">
            <a:off x="2128723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98" name="Freeform 36898"/>
          <p:cNvSpPr/>
          <p:nvPr/>
        </p:nvSpPr>
        <p:spPr>
          <a:xfrm rot="0" flipH="0" flipV="0">
            <a:off x="1782622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99" name="Freeform 36899"/>
          <p:cNvSpPr/>
          <p:nvPr/>
        </p:nvSpPr>
        <p:spPr>
          <a:xfrm rot="0" flipH="0" flipV="0">
            <a:off x="1763420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00" name="Freeform 36900"/>
          <p:cNvSpPr/>
          <p:nvPr/>
        </p:nvSpPr>
        <p:spPr>
          <a:xfrm rot="0" flipH="0" flipV="0">
            <a:off x="1725015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01" name="Freeform 36901"/>
          <p:cNvSpPr/>
          <p:nvPr/>
        </p:nvSpPr>
        <p:spPr>
          <a:xfrm rot="0" flipH="0" flipV="0">
            <a:off x="1705813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02" name="Freeform 36902"/>
          <p:cNvSpPr/>
          <p:nvPr/>
        </p:nvSpPr>
        <p:spPr>
          <a:xfrm rot="0" flipH="0" flipV="0">
            <a:off x="1648053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03" name="Freeform 36903"/>
          <p:cNvSpPr/>
          <p:nvPr/>
        </p:nvSpPr>
        <p:spPr>
          <a:xfrm rot="0" flipH="0" flipV="0">
            <a:off x="1667255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04" name="Freeform 36904"/>
          <p:cNvSpPr/>
          <p:nvPr/>
        </p:nvSpPr>
        <p:spPr>
          <a:xfrm rot="0" flipH="0" flipV="0">
            <a:off x="1744217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05" name="Freeform 36905"/>
          <p:cNvSpPr/>
          <p:nvPr/>
        </p:nvSpPr>
        <p:spPr>
          <a:xfrm rot="0" flipH="0" flipV="0">
            <a:off x="1859584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06" name="Freeform 36906"/>
          <p:cNvSpPr/>
          <p:nvPr/>
        </p:nvSpPr>
        <p:spPr>
          <a:xfrm rot="0" flipH="0" flipV="0">
            <a:off x="2109520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07" name="Freeform 36907"/>
          <p:cNvSpPr/>
          <p:nvPr/>
        </p:nvSpPr>
        <p:spPr>
          <a:xfrm rot="0" flipH="0" flipV="0">
            <a:off x="1936546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08" name="Freeform 36908"/>
          <p:cNvSpPr/>
          <p:nvPr/>
        </p:nvSpPr>
        <p:spPr>
          <a:xfrm rot="0" flipH="0" flipV="0">
            <a:off x="1840382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09" name="Freeform 36909"/>
          <p:cNvSpPr/>
          <p:nvPr/>
        </p:nvSpPr>
        <p:spPr>
          <a:xfrm rot="0" flipH="0" flipV="0">
            <a:off x="1686610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10" name="Freeform 36910"/>
          <p:cNvSpPr/>
          <p:nvPr/>
        </p:nvSpPr>
        <p:spPr>
          <a:xfrm rot="0" flipH="0" flipV="0">
            <a:off x="1609648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11" name="Freeform 36911"/>
          <p:cNvSpPr/>
          <p:nvPr/>
        </p:nvSpPr>
        <p:spPr>
          <a:xfrm rot="0" flipH="0" flipV="0">
            <a:off x="1628851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12" name="Freeform 36912"/>
          <p:cNvSpPr/>
          <p:nvPr/>
        </p:nvSpPr>
        <p:spPr>
          <a:xfrm rot="0" flipH="0" flipV="0">
            <a:off x="1590446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13" name="Freeform 36913"/>
          <p:cNvSpPr/>
          <p:nvPr/>
        </p:nvSpPr>
        <p:spPr>
          <a:xfrm rot="0" flipH="0" flipV="0">
            <a:off x="1378915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14" name="Freeform 36914"/>
          <p:cNvSpPr/>
          <p:nvPr/>
        </p:nvSpPr>
        <p:spPr>
          <a:xfrm rot="0" flipH="0" flipV="0">
            <a:off x="1398117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15" name="Freeform 36915"/>
          <p:cNvSpPr/>
          <p:nvPr/>
        </p:nvSpPr>
        <p:spPr>
          <a:xfrm rot="0" flipH="0" flipV="0">
            <a:off x="1417319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16" name="Freeform 36916"/>
          <p:cNvSpPr/>
          <p:nvPr/>
        </p:nvSpPr>
        <p:spPr>
          <a:xfrm rot="0" flipH="0" flipV="0">
            <a:off x="1436522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17" name="Freeform 36917"/>
          <p:cNvSpPr/>
          <p:nvPr/>
        </p:nvSpPr>
        <p:spPr>
          <a:xfrm rot="0" flipH="0" flipV="0">
            <a:off x="1551889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18" name="Freeform 36918"/>
          <p:cNvSpPr/>
          <p:nvPr/>
        </p:nvSpPr>
        <p:spPr>
          <a:xfrm rot="0" flipH="0" flipV="0">
            <a:off x="1455724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19" name="Freeform 36919"/>
          <p:cNvSpPr/>
          <p:nvPr/>
        </p:nvSpPr>
        <p:spPr>
          <a:xfrm rot="0" flipH="0" flipV="0">
            <a:off x="1494281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20" name="Freeform 36920"/>
          <p:cNvSpPr/>
          <p:nvPr/>
        </p:nvSpPr>
        <p:spPr>
          <a:xfrm rot="0" flipH="0" flipV="0">
            <a:off x="1475079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21" name="Freeform 36921"/>
          <p:cNvSpPr/>
          <p:nvPr/>
        </p:nvSpPr>
        <p:spPr>
          <a:xfrm rot="0" flipH="0" flipV="0">
            <a:off x="1513484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22" name="Freeform 36922"/>
          <p:cNvSpPr/>
          <p:nvPr/>
        </p:nvSpPr>
        <p:spPr>
          <a:xfrm rot="0" flipH="0" flipV="0">
            <a:off x="1532686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23" name="Freeform 36923"/>
          <p:cNvSpPr/>
          <p:nvPr/>
        </p:nvSpPr>
        <p:spPr>
          <a:xfrm rot="0" flipH="0" flipV="0">
            <a:off x="1590446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24" name="Freeform 36924"/>
          <p:cNvSpPr/>
          <p:nvPr/>
        </p:nvSpPr>
        <p:spPr>
          <a:xfrm rot="0" flipH="0" flipV="0">
            <a:off x="1628851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25" name="Freeform 36925"/>
          <p:cNvSpPr/>
          <p:nvPr/>
        </p:nvSpPr>
        <p:spPr>
          <a:xfrm rot="0" flipH="0" flipV="0">
            <a:off x="1609648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26" name="Freeform 36926"/>
          <p:cNvSpPr/>
          <p:nvPr/>
        </p:nvSpPr>
        <p:spPr>
          <a:xfrm rot="0" flipH="0" flipV="0">
            <a:off x="1686610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27" name="Freeform 36927"/>
          <p:cNvSpPr/>
          <p:nvPr/>
        </p:nvSpPr>
        <p:spPr>
          <a:xfrm rot="0" flipH="0" flipV="0">
            <a:off x="1840382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28" name="Freeform 36928"/>
          <p:cNvSpPr/>
          <p:nvPr/>
        </p:nvSpPr>
        <p:spPr>
          <a:xfrm rot="0" flipH="0" flipV="0">
            <a:off x="1936546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29" name="Freeform 36929"/>
          <p:cNvSpPr/>
          <p:nvPr/>
        </p:nvSpPr>
        <p:spPr>
          <a:xfrm rot="0" flipH="0" flipV="0">
            <a:off x="1859584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30" name="Freeform 36930"/>
          <p:cNvSpPr/>
          <p:nvPr/>
        </p:nvSpPr>
        <p:spPr>
          <a:xfrm rot="0" flipH="0" flipV="0">
            <a:off x="1744217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31" name="Freeform 36931"/>
          <p:cNvSpPr/>
          <p:nvPr/>
        </p:nvSpPr>
        <p:spPr>
          <a:xfrm rot="0" flipH="0" flipV="0">
            <a:off x="1667255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32" name="Freeform 36932"/>
          <p:cNvSpPr/>
          <p:nvPr/>
        </p:nvSpPr>
        <p:spPr>
          <a:xfrm rot="0" flipH="0" flipV="0">
            <a:off x="1648053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33" name="Freeform 36933"/>
          <p:cNvSpPr/>
          <p:nvPr/>
        </p:nvSpPr>
        <p:spPr>
          <a:xfrm rot="0" flipH="0" flipV="0">
            <a:off x="1705813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34" name="Freeform 36934"/>
          <p:cNvSpPr/>
          <p:nvPr/>
        </p:nvSpPr>
        <p:spPr>
          <a:xfrm rot="0" flipH="0" flipV="0">
            <a:off x="1725015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35" name="Freeform 36935"/>
          <p:cNvSpPr/>
          <p:nvPr/>
        </p:nvSpPr>
        <p:spPr>
          <a:xfrm rot="0" flipH="0" flipV="0">
            <a:off x="1763420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36" name="Freeform 36936"/>
          <p:cNvSpPr/>
          <p:nvPr/>
        </p:nvSpPr>
        <p:spPr>
          <a:xfrm rot="0" flipH="0" flipV="0">
            <a:off x="1782622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37" name="Freeform 36937"/>
          <p:cNvSpPr/>
          <p:nvPr/>
        </p:nvSpPr>
        <p:spPr>
          <a:xfrm rot="0" flipH="0" flipV="0">
            <a:off x="1974951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38" name="Freeform 36938"/>
          <p:cNvSpPr/>
          <p:nvPr/>
        </p:nvSpPr>
        <p:spPr>
          <a:xfrm rot="0" flipH="0" flipV="0">
            <a:off x="1878787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39" name="Freeform 36939"/>
          <p:cNvSpPr/>
          <p:nvPr/>
        </p:nvSpPr>
        <p:spPr>
          <a:xfrm rot="0" flipH="0" flipV="0">
            <a:off x="1801977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40" name="Freeform 36940"/>
          <p:cNvSpPr/>
          <p:nvPr/>
        </p:nvSpPr>
        <p:spPr>
          <a:xfrm rot="0" flipH="0" flipV="0">
            <a:off x="1897989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41" name="Freeform 36941"/>
          <p:cNvSpPr/>
          <p:nvPr/>
        </p:nvSpPr>
        <p:spPr>
          <a:xfrm rot="0" flipH="0" flipV="0">
            <a:off x="1955749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42" name="Freeform 36942"/>
          <p:cNvSpPr/>
          <p:nvPr/>
        </p:nvSpPr>
        <p:spPr>
          <a:xfrm rot="0" flipH="0" flipV="0">
            <a:off x="1994153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43" name="Freeform 36943"/>
          <p:cNvSpPr/>
          <p:nvPr/>
        </p:nvSpPr>
        <p:spPr>
          <a:xfrm rot="0" flipH="0" flipV="0">
            <a:off x="1821179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44" name="Freeform 36944"/>
          <p:cNvSpPr/>
          <p:nvPr/>
        </p:nvSpPr>
        <p:spPr>
          <a:xfrm rot="0" flipH="0" flipV="0">
            <a:off x="1917344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45" name="Freeform 36945"/>
          <p:cNvSpPr/>
          <p:nvPr/>
        </p:nvSpPr>
        <p:spPr>
          <a:xfrm rot="0" flipH="0" flipV="0">
            <a:off x="2205685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46" name="Freeform 36946"/>
          <p:cNvSpPr/>
          <p:nvPr/>
        </p:nvSpPr>
        <p:spPr>
          <a:xfrm rot="0" flipH="0" flipV="0">
            <a:off x="2224887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47" name="Freeform 36947"/>
          <p:cNvSpPr/>
          <p:nvPr/>
        </p:nvSpPr>
        <p:spPr>
          <a:xfrm rot="0" flipH="0" flipV="0">
            <a:off x="2244089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48" name="Freeform 36948"/>
          <p:cNvSpPr/>
          <p:nvPr/>
        </p:nvSpPr>
        <p:spPr>
          <a:xfrm rot="0" flipH="0" flipV="0">
            <a:off x="2186482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49" name="Freeform 36949"/>
          <p:cNvSpPr/>
          <p:nvPr/>
        </p:nvSpPr>
        <p:spPr>
          <a:xfrm rot="0" flipH="0" flipV="0">
            <a:off x="2167280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50" name="Freeform 36950"/>
          <p:cNvSpPr/>
          <p:nvPr/>
        </p:nvSpPr>
        <p:spPr>
          <a:xfrm rot="0" flipH="0" flipV="0">
            <a:off x="2301849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51" name="Freeform 36951"/>
          <p:cNvSpPr/>
          <p:nvPr/>
        </p:nvSpPr>
        <p:spPr>
          <a:xfrm rot="0" flipH="0" flipV="0">
            <a:off x="2378811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52" name="Freeform 36952"/>
          <p:cNvSpPr/>
          <p:nvPr/>
        </p:nvSpPr>
        <p:spPr>
          <a:xfrm rot="0" flipH="0" flipV="0">
            <a:off x="2359456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53" name="Freeform 36953"/>
          <p:cNvSpPr/>
          <p:nvPr/>
        </p:nvSpPr>
        <p:spPr>
          <a:xfrm rot="0" flipH="0" flipV="0">
            <a:off x="23402543" y="9879077"/>
            <a:ext cx="0" cy="3076955"/>
          </a:xfrm>
          <a:custGeom>
            <a:pathLst>
              <a:path w="0" h="25641300">
                <a:moveTo>
                  <a:pt x="0" y="1600200"/>
                </a:moveTo>
                <a:lnTo>
                  <a:pt x="0" y="256413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54" name="Freeform 36954"/>
          <p:cNvSpPr/>
          <p:nvPr/>
        </p:nvSpPr>
        <p:spPr>
          <a:xfrm rot="0" flipH="0" flipV="0">
            <a:off x="2301849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55" name="Freeform 36955"/>
          <p:cNvSpPr/>
          <p:nvPr/>
        </p:nvSpPr>
        <p:spPr>
          <a:xfrm rot="0" flipH="0" flipV="0">
            <a:off x="2263444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56" name="Freeform 36956"/>
          <p:cNvSpPr/>
          <p:nvPr/>
        </p:nvSpPr>
        <p:spPr>
          <a:xfrm rot="0" flipH="0" flipV="0">
            <a:off x="2282647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57" name="Freeform 36957"/>
          <p:cNvSpPr/>
          <p:nvPr/>
        </p:nvSpPr>
        <p:spPr>
          <a:xfrm rot="0" flipH="0" flipV="0">
            <a:off x="2263444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58" name="Freeform 36958"/>
          <p:cNvSpPr/>
          <p:nvPr/>
        </p:nvSpPr>
        <p:spPr>
          <a:xfrm rot="0" flipH="0" flipV="0">
            <a:off x="2282647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59" name="Freeform 36959"/>
          <p:cNvSpPr/>
          <p:nvPr/>
        </p:nvSpPr>
        <p:spPr>
          <a:xfrm rot="0" flipH="0" flipV="0">
            <a:off x="23210519" y="9879077"/>
            <a:ext cx="0" cy="3076955"/>
          </a:xfrm>
          <a:custGeom>
            <a:pathLst>
              <a:path w="0" h="25641300">
                <a:moveTo>
                  <a:pt x="0" y="1600200"/>
                </a:moveTo>
                <a:lnTo>
                  <a:pt x="0" y="25641300"/>
                </a:ln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60" name="Freeform 36960"/>
          <p:cNvSpPr/>
          <p:nvPr/>
        </p:nvSpPr>
        <p:spPr>
          <a:xfrm rot="0" flipH="0" flipV="0">
            <a:off x="2359456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61" name="Freeform 36961"/>
          <p:cNvSpPr/>
          <p:nvPr/>
        </p:nvSpPr>
        <p:spPr>
          <a:xfrm rot="0" flipH="0" flipV="0">
            <a:off x="2378811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62" name="Freeform 36962"/>
          <p:cNvSpPr/>
          <p:nvPr/>
        </p:nvSpPr>
        <p:spPr>
          <a:xfrm rot="0" flipH="0" flipV="0">
            <a:off x="15710915" y="10071101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63" name="Freeform 36963"/>
          <p:cNvSpPr/>
          <p:nvPr/>
        </p:nvSpPr>
        <p:spPr>
          <a:xfrm rot="0" flipH="0" flipV="0">
            <a:off x="15710915" y="10263125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64" name="Freeform 36964"/>
          <p:cNvSpPr/>
          <p:nvPr/>
        </p:nvSpPr>
        <p:spPr>
          <a:xfrm rot="0" flipH="0" flipV="0">
            <a:off x="15710915" y="9495029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65" name="Freeform 36965"/>
          <p:cNvSpPr/>
          <p:nvPr/>
        </p:nvSpPr>
        <p:spPr>
          <a:xfrm rot="0" flipH="0" flipV="0">
            <a:off x="15710915" y="9879077"/>
            <a:ext cx="5769863" cy="0"/>
          </a:xfrm>
          <a:custGeom>
            <a:pathLst>
              <a:path w="48082200" h="0">
                <a:moveTo>
                  <a:pt x="0" y="0"/>
                </a:moveTo>
                <a:lnTo>
                  <a:pt x="48082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66" name="Freeform 36966"/>
          <p:cNvSpPr/>
          <p:nvPr/>
        </p:nvSpPr>
        <p:spPr>
          <a:xfrm rot="0" flipH="0" flipV="0">
            <a:off x="16672559" y="10071101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67" name="Freeform 36967"/>
          <p:cNvSpPr/>
          <p:nvPr/>
        </p:nvSpPr>
        <p:spPr>
          <a:xfrm rot="0" flipH="0" flipV="0">
            <a:off x="16672559" y="9879077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68" name="Freeform 36968"/>
          <p:cNvSpPr/>
          <p:nvPr/>
        </p:nvSpPr>
        <p:spPr>
          <a:xfrm rot="0" flipH="0" flipV="0">
            <a:off x="16672559" y="10263125"/>
            <a:ext cx="5768339" cy="0"/>
          </a:xfrm>
          <a:custGeom>
            <a:pathLst>
              <a:path w="48069500" h="0">
                <a:moveTo>
                  <a:pt x="0" y="0"/>
                </a:moveTo>
                <a:lnTo>
                  <a:pt x="48069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69" name="Freeform 36969"/>
          <p:cNvSpPr/>
          <p:nvPr/>
        </p:nvSpPr>
        <p:spPr>
          <a:xfrm rot="0" flipH="0" flipV="0">
            <a:off x="14173199" y="9495029"/>
            <a:ext cx="0" cy="384047"/>
          </a:xfrm>
          <a:custGeom>
            <a:pathLst>
              <a:path w="0" h="3200400">
                <a:moveTo>
                  <a:pt x="0" y="32004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70" name="Freeform 36970"/>
          <p:cNvSpPr/>
          <p:nvPr/>
        </p:nvSpPr>
        <p:spPr>
          <a:xfrm rot="0" flipH="0" flipV="0">
            <a:off x="18403823" y="9495029"/>
            <a:ext cx="0" cy="384047"/>
          </a:xfrm>
          <a:custGeom>
            <a:pathLst>
              <a:path w="0" h="3200400">
                <a:moveTo>
                  <a:pt x="0" y="32004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71" name="Freeform 36971"/>
          <p:cNvSpPr/>
          <p:nvPr/>
        </p:nvSpPr>
        <p:spPr>
          <a:xfrm rot="0" flipH="0" flipV="0">
            <a:off x="21480779" y="9495029"/>
            <a:ext cx="960119" cy="0"/>
          </a:xfrm>
          <a:custGeom>
            <a:pathLst>
              <a:path w="8001000" h="0">
                <a:moveTo>
                  <a:pt x="0" y="0"/>
                </a:moveTo>
                <a:lnTo>
                  <a:pt x="8001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72" name="Freeform 36972"/>
          <p:cNvSpPr/>
          <p:nvPr/>
        </p:nvSpPr>
        <p:spPr>
          <a:xfrm rot="0" flipH="0" flipV="0">
            <a:off x="20133563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73" name="Freeform 36973"/>
          <p:cNvSpPr/>
          <p:nvPr/>
        </p:nvSpPr>
        <p:spPr>
          <a:xfrm rot="0" flipH="0" flipV="0">
            <a:off x="20327111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74" name="Freeform 36974"/>
          <p:cNvSpPr/>
          <p:nvPr/>
        </p:nvSpPr>
        <p:spPr>
          <a:xfrm rot="0" flipH="0" flipV="0">
            <a:off x="20711159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75" name="Freeform 36975"/>
          <p:cNvSpPr/>
          <p:nvPr/>
        </p:nvSpPr>
        <p:spPr>
          <a:xfrm rot="0" flipH="0" flipV="0">
            <a:off x="20519135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76" name="Freeform 36976"/>
          <p:cNvSpPr/>
          <p:nvPr/>
        </p:nvSpPr>
        <p:spPr>
          <a:xfrm rot="0" flipH="0" flipV="0">
            <a:off x="20903183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77" name="Freeform 36977"/>
          <p:cNvSpPr/>
          <p:nvPr/>
        </p:nvSpPr>
        <p:spPr>
          <a:xfrm rot="0" flipH="0" flipV="0">
            <a:off x="21095207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78" name="Freeform 36978"/>
          <p:cNvSpPr/>
          <p:nvPr/>
        </p:nvSpPr>
        <p:spPr>
          <a:xfrm rot="0" flipH="0" flipV="0">
            <a:off x="21287231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79" name="Freeform 36979"/>
          <p:cNvSpPr/>
          <p:nvPr/>
        </p:nvSpPr>
        <p:spPr>
          <a:xfrm rot="0" flipH="0" flipV="0">
            <a:off x="21480779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80" name="Freeform 36980"/>
          <p:cNvSpPr/>
          <p:nvPr/>
        </p:nvSpPr>
        <p:spPr>
          <a:xfrm rot="0" flipH="0" flipV="0">
            <a:off x="21864827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81" name="Freeform 36981"/>
          <p:cNvSpPr/>
          <p:nvPr/>
        </p:nvSpPr>
        <p:spPr>
          <a:xfrm rot="0" flipH="0" flipV="0">
            <a:off x="21672803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82" name="Freeform 36982"/>
          <p:cNvSpPr/>
          <p:nvPr/>
        </p:nvSpPr>
        <p:spPr>
          <a:xfrm rot="0" flipH="0" flipV="0">
            <a:off x="22440899" y="9495029"/>
            <a:ext cx="0" cy="576071"/>
          </a:xfrm>
          <a:custGeom>
            <a:pathLst>
              <a:path w="0" h="4800600">
                <a:moveTo>
                  <a:pt x="0" y="48006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83" name="Freeform 36983"/>
          <p:cNvSpPr/>
          <p:nvPr/>
        </p:nvSpPr>
        <p:spPr>
          <a:xfrm rot="0" flipH="0" flipV="0">
            <a:off x="22056851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84" name="Freeform 36984"/>
          <p:cNvSpPr/>
          <p:nvPr/>
        </p:nvSpPr>
        <p:spPr>
          <a:xfrm rot="0" flipH="0" flipV="0">
            <a:off x="22248875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85" name="Freeform 36985"/>
          <p:cNvSpPr/>
          <p:nvPr/>
        </p:nvSpPr>
        <p:spPr>
          <a:xfrm rot="0" flipH="0" flipV="0">
            <a:off x="24172163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86" name="Freeform 36986"/>
          <p:cNvSpPr/>
          <p:nvPr/>
        </p:nvSpPr>
        <p:spPr>
          <a:xfrm rot="0" flipH="0" flipV="0">
            <a:off x="24556211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87" name="Freeform 36987"/>
          <p:cNvSpPr/>
          <p:nvPr/>
        </p:nvSpPr>
        <p:spPr>
          <a:xfrm rot="0" flipH="0" flipV="0">
            <a:off x="24364187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88" name="Freeform 36988"/>
          <p:cNvSpPr/>
          <p:nvPr/>
        </p:nvSpPr>
        <p:spPr>
          <a:xfrm rot="0" flipH="0" flipV="0">
            <a:off x="29364431" y="9495029"/>
            <a:ext cx="0" cy="3461003"/>
          </a:xfrm>
          <a:custGeom>
            <a:pathLst>
              <a:path w="0" h="28841700">
                <a:moveTo>
                  <a:pt x="0" y="0"/>
                </a:moveTo>
                <a:lnTo>
                  <a:pt x="0" y="288417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89" name="Freeform 36989"/>
          <p:cNvSpPr/>
          <p:nvPr/>
        </p:nvSpPr>
        <p:spPr>
          <a:xfrm rot="0" flipH="0" flipV="0">
            <a:off x="2474823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90" name="Freeform 36990"/>
          <p:cNvSpPr/>
          <p:nvPr/>
        </p:nvSpPr>
        <p:spPr>
          <a:xfrm rot="0" flipH="0" flipV="0">
            <a:off x="2494178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91" name="Freeform 36991"/>
          <p:cNvSpPr/>
          <p:nvPr/>
        </p:nvSpPr>
        <p:spPr>
          <a:xfrm rot="0" flipH="0" flipV="0">
            <a:off x="2513380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92" name="Freeform 36992"/>
          <p:cNvSpPr/>
          <p:nvPr/>
        </p:nvSpPr>
        <p:spPr>
          <a:xfrm rot="0" flipH="0" flipV="0">
            <a:off x="2532583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93" name="Freeform 36993"/>
          <p:cNvSpPr/>
          <p:nvPr/>
        </p:nvSpPr>
        <p:spPr>
          <a:xfrm rot="0" flipH="0" flipV="0">
            <a:off x="2551785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94" name="Freeform 36994"/>
          <p:cNvSpPr/>
          <p:nvPr/>
        </p:nvSpPr>
        <p:spPr>
          <a:xfrm rot="0" flipH="0" flipV="0">
            <a:off x="2609545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95" name="Freeform 36995"/>
          <p:cNvSpPr/>
          <p:nvPr/>
        </p:nvSpPr>
        <p:spPr>
          <a:xfrm rot="0" flipH="0" flipV="0">
            <a:off x="2628747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96" name="Freeform 36996"/>
          <p:cNvSpPr/>
          <p:nvPr/>
        </p:nvSpPr>
        <p:spPr>
          <a:xfrm rot="0" flipH="0" flipV="0">
            <a:off x="2647949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97" name="Freeform 36997"/>
          <p:cNvSpPr/>
          <p:nvPr/>
        </p:nvSpPr>
        <p:spPr>
          <a:xfrm rot="0" flipH="0" flipV="0">
            <a:off x="2705709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98" name="Freeform 36998"/>
          <p:cNvSpPr/>
          <p:nvPr/>
        </p:nvSpPr>
        <p:spPr>
          <a:xfrm rot="0" flipH="0" flipV="0">
            <a:off x="2763316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99" name="Freeform 36999"/>
          <p:cNvSpPr/>
          <p:nvPr/>
        </p:nvSpPr>
        <p:spPr>
          <a:xfrm rot="0" flipH="0" flipV="0">
            <a:off x="2782519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00" name="Freeform 37000"/>
          <p:cNvSpPr/>
          <p:nvPr/>
        </p:nvSpPr>
        <p:spPr>
          <a:xfrm rot="0" flipH="0" flipV="0">
            <a:off x="2686354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01" name="Freeform 37001"/>
          <p:cNvSpPr/>
          <p:nvPr/>
        </p:nvSpPr>
        <p:spPr>
          <a:xfrm rot="0" flipH="0" flipV="0">
            <a:off x="2570987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02" name="Freeform 37002"/>
          <p:cNvSpPr/>
          <p:nvPr/>
        </p:nvSpPr>
        <p:spPr>
          <a:xfrm rot="0" flipH="0" flipV="0">
            <a:off x="2590342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03" name="Freeform 37003"/>
          <p:cNvSpPr/>
          <p:nvPr/>
        </p:nvSpPr>
        <p:spPr>
          <a:xfrm rot="0" flipH="0" flipV="0">
            <a:off x="2744114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04" name="Freeform 37004"/>
          <p:cNvSpPr/>
          <p:nvPr/>
        </p:nvSpPr>
        <p:spPr>
          <a:xfrm rot="0" flipH="0" flipV="0">
            <a:off x="2667152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05" name="Freeform 37005"/>
          <p:cNvSpPr/>
          <p:nvPr/>
        </p:nvSpPr>
        <p:spPr>
          <a:xfrm rot="0" flipH="0" flipV="0">
            <a:off x="2724911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06" name="Freeform 37006"/>
          <p:cNvSpPr/>
          <p:nvPr/>
        </p:nvSpPr>
        <p:spPr>
          <a:xfrm rot="0" flipH="0" flipV="0">
            <a:off x="2801721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07" name="Freeform 37007"/>
          <p:cNvSpPr/>
          <p:nvPr/>
        </p:nvSpPr>
        <p:spPr>
          <a:xfrm rot="0" flipH="0" flipV="0">
            <a:off x="2821076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  <a:lnTo>
                  <a:pt x="0" y="1600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08" name="Freeform 37008"/>
          <p:cNvSpPr/>
          <p:nvPr/>
        </p:nvSpPr>
        <p:spPr>
          <a:xfrm rot="0" flipH="0" flipV="0">
            <a:off x="2801721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09" name="Freeform 37009"/>
          <p:cNvSpPr/>
          <p:nvPr/>
        </p:nvSpPr>
        <p:spPr>
          <a:xfrm rot="0" flipH="0" flipV="0">
            <a:off x="2724911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10" name="Freeform 37010"/>
          <p:cNvSpPr/>
          <p:nvPr/>
        </p:nvSpPr>
        <p:spPr>
          <a:xfrm rot="0" flipH="0" flipV="0">
            <a:off x="2667152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11" name="Freeform 37011"/>
          <p:cNvSpPr/>
          <p:nvPr/>
        </p:nvSpPr>
        <p:spPr>
          <a:xfrm rot="0" flipH="0" flipV="0">
            <a:off x="27441143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12" name="Freeform 37012"/>
          <p:cNvSpPr/>
          <p:nvPr/>
        </p:nvSpPr>
        <p:spPr>
          <a:xfrm rot="0" flipH="0" flipV="0">
            <a:off x="2590342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13" name="Freeform 37013"/>
          <p:cNvSpPr/>
          <p:nvPr/>
        </p:nvSpPr>
        <p:spPr>
          <a:xfrm rot="0" flipH="0" flipV="0">
            <a:off x="2570987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14" name="Freeform 37014"/>
          <p:cNvSpPr/>
          <p:nvPr/>
        </p:nvSpPr>
        <p:spPr>
          <a:xfrm rot="0" flipH="0" flipV="0">
            <a:off x="2686354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15" name="Freeform 37015"/>
          <p:cNvSpPr/>
          <p:nvPr/>
        </p:nvSpPr>
        <p:spPr>
          <a:xfrm rot="0" flipH="0" flipV="0">
            <a:off x="2782519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16" name="Freeform 37016"/>
          <p:cNvSpPr/>
          <p:nvPr/>
        </p:nvSpPr>
        <p:spPr>
          <a:xfrm rot="0" flipH="0" flipV="0">
            <a:off x="2763316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17" name="Freeform 37017"/>
          <p:cNvSpPr/>
          <p:nvPr/>
        </p:nvSpPr>
        <p:spPr>
          <a:xfrm rot="0" flipH="0" flipV="0">
            <a:off x="2705709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18" name="Freeform 37018"/>
          <p:cNvSpPr/>
          <p:nvPr/>
        </p:nvSpPr>
        <p:spPr>
          <a:xfrm rot="0" flipH="0" flipV="0">
            <a:off x="2647949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19" name="Freeform 37019"/>
          <p:cNvSpPr/>
          <p:nvPr/>
        </p:nvSpPr>
        <p:spPr>
          <a:xfrm rot="0" flipH="0" flipV="0">
            <a:off x="2628747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20" name="Freeform 37020"/>
          <p:cNvSpPr/>
          <p:nvPr/>
        </p:nvSpPr>
        <p:spPr>
          <a:xfrm rot="0" flipH="0" flipV="0">
            <a:off x="2609545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21" name="Freeform 37021"/>
          <p:cNvSpPr/>
          <p:nvPr/>
        </p:nvSpPr>
        <p:spPr>
          <a:xfrm rot="0" flipH="0" flipV="0">
            <a:off x="2551785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22" name="Freeform 37022"/>
          <p:cNvSpPr/>
          <p:nvPr/>
        </p:nvSpPr>
        <p:spPr>
          <a:xfrm rot="0" flipH="0" flipV="0">
            <a:off x="2532583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23" name="Freeform 37023"/>
          <p:cNvSpPr/>
          <p:nvPr/>
        </p:nvSpPr>
        <p:spPr>
          <a:xfrm rot="0" flipH="0" flipV="0">
            <a:off x="28402787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24" name="Freeform 37024"/>
          <p:cNvSpPr/>
          <p:nvPr/>
        </p:nvSpPr>
        <p:spPr>
          <a:xfrm rot="0" flipH="0" flipV="0">
            <a:off x="28786835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25" name="Freeform 37025"/>
          <p:cNvSpPr/>
          <p:nvPr/>
        </p:nvSpPr>
        <p:spPr>
          <a:xfrm rot="0" flipH="0" flipV="0">
            <a:off x="2936443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26" name="Freeform 37026"/>
          <p:cNvSpPr/>
          <p:nvPr/>
        </p:nvSpPr>
        <p:spPr>
          <a:xfrm rot="0" flipH="0" flipV="0">
            <a:off x="28594811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27" name="Freeform 37027"/>
          <p:cNvSpPr/>
          <p:nvPr/>
        </p:nvSpPr>
        <p:spPr>
          <a:xfrm rot="0" flipH="0" flipV="0">
            <a:off x="28978859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28" name="Freeform 37028"/>
          <p:cNvSpPr/>
          <p:nvPr/>
        </p:nvSpPr>
        <p:spPr>
          <a:xfrm rot="0" flipH="0" flipV="0">
            <a:off x="29170883" y="9879077"/>
            <a:ext cx="0" cy="3076955"/>
          </a:xfrm>
          <a:custGeom>
            <a:pathLst>
              <a:path w="0" h="25641300">
                <a:moveTo>
                  <a:pt x="0" y="0"/>
                </a:moveTo>
                <a:lnTo>
                  <a:pt x="0" y="25641300"/>
                </a:lnTo>
                <a:lnTo>
                  <a:pt x="0" y="16002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29" name="Freeform 37029"/>
          <p:cNvSpPr/>
          <p:nvPr/>
        </p:nvSpPr>
        <p:spPr>
          <a:xfrm rot="0" flipH="0" flipV="0">
            <a:off x="28978859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30" name="Freeform 37030"/>
          <p:cNvSpPr/>
          <p:nvPr/>
        </p:nvSpPr>
        <p:spPr>
          <a:xfrm rot="0" flipH="0" flipV="0">
            <a:off x="2859481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31" name="Freeform 37031"/>
          <p:cNvSpPr/>
          <p:nvPr/>
        </p:nvSpPr>
        <p:spPr>
          <a:xfrm rot="0" flipH="0" flipV="0">
            <a:off x="29364431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32" name="Freeform 37032"/>
          <p:cNvSpPr/>
          <p:nvPr/>
        </p:nvSpPr>
        <p:spPr>
          <a:xfrm rot="0" flipH="0" flipV="0">
            <a:off x="28786835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33" name="Freeform 37033"/>
          <p:cNvSpPr/>
          <p:nvPr/>
        </p:nvSpPr>
        <p:spPr>
          <a:xfrm rot="0" flipH="0" flipV="0">
            <a:off x="28402787" y="10071101"/>
            <a:ext cx="0" cy="2884931"/>
          </a:xfrm>
          <a:custGeom>
            <a:pathLst>
              <a:path w="0" h="24041100">
                <a:moveTo>
                  <a:pt x="0" y="0"/>
                </a:moveTo>
                <a:lnTo>
                  <a:pt x="0" y="240411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34" name="Freeform 37034"/>
          <p:cNvSpPr/>
          <p:nvPr/>
        </p:nvSpPr>
        <p:spPr>
          <a:xfrm rot="0" flipH="0" flipV="0">
            <a:off x="25133807" y="10071101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35" name="Freeform 37035"/>
          <p:cNvSpPr/>
          <p:nvPr/>
        </p:nvSpPr>
        <p:spPr>
          <a:xfrm rot="0" flipH="0" flipV="0">
            <a:off x="25133807" y="9879077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36" name="Freeform 37036"/>
          <p:cNvSpPr/>
          <p:nvPr/>
        </p:nvSpPr>
        <p:spPr>
          <a:xfrm rot="0" flipH="0" flipV="0">
            <a:off x="25133807" y="10263125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37" name="Freeform 37037"/>
          <p:cNvSpPr/>
          <p:nvPr/>
        </p:nvSpPr>
        <p:spPr>
          <a:xfrm rot="0" flipH="0" flipV="0">
            <a:off x="25133807" y="9495029"/>
            <a:ext cx="4230623" cy="0"/>
          </a:xfrm>
          <a:custGeom>
            <a:pathLst>
              <a:path w="35255200" h="0">
                <a:moveTo>
                  <a:pt x="0" y="0"/>
                </a:moveTo>
                <a:lnTo>
                  <a:pt x="35255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38" name="Freeform 37038"/>
          <p:cNvSpPr/>
          <p:nvPr/>
        </p:nvSpPr>
        <p:spPr>
          <a:xfrm rot="0" flipH="0" flipV="0">
            <a:off x="24941783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39" name="Freeform 37039"/>
          <p:cNvSpPr/>
          <p:nvPr/>
        </p:nvSpPr>
        <p:spPr>
          <a:xfrm rot="0" flipH="0" flipV="0">
            <a:off x="24748235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40" name="Freeform 37040"/>
          <p:cNvSpPr/>
          <p:nvPr/>
        </p:nvSpPr>
        <p:spPr>
          <a:xfrm rot="0" flipH="0" flipV="0">
            <a:off x="25133807" y="9879077"/>
            <a:ext cx="0" cy="192023"/>
          </a:xfrm>
          <a:custGeom>
            <a:pathLst>
              <a:path w="0" h="1600200">
                <a:moveTo>
                  <a:pt x="0" y="16002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41" name="Freeform 37041"/>
          <p:cNvSpPr/>
          <p:nvPr/>
        </p:nvSpPr>
        <p:spPr>
          <a:xfrm rot="0" flipH="0" flipV="0">
            <a:off x="26863547" y="9495029"/>
            <a:ext cx="0" cy="384047"/>
          </a:xfrm>
          <a:custGeom>
            <a:pathLst>
              <a:path w="0" h="3200400">
                <a:moveTo>
                  <a:pt x="0" y="32004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42" name="Freeform 37042"/>
          <p:cNvSpPr/>
          <p:nvPr/>
        </p:nvSpPr>
        <p:spPr>
          <a:xfrm rot="0" flipH="0" flipV="0">
            <a:off x="14173199" y="9879077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43" name="Freeform 37043"/>
          <p:cNvSpPr/>
          <p:nvPr/>
        </p:nvSpPr>
        <p:spPr>
          <a:xfrm rot="0" flipH="0" flipV="0">
            <a:off x="18403823" y="9879077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44" name="Freeform 37044"/>
          <p:cNvSpPr/>
          <p:nvPr/>
        </p:nvSpPr>
        <p:spPr>
          <a:xfrm rot="0" flipH="0" flipV="0">
            <a:off x="22440899" y="10071101"/>
            <a:ext cx="0" cy="192023"/>
          </a:xfrm>
          <a:custGeom>
            <a:pathLst>
              <a:path w="0" h="1600200">
                <a:moveTo>
                  <a:pt x="0" y="0"/>
                </a:moveTo>
                <a:lnTo>
                  <a:pt x="0" y="1600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45" name="Freeform 37045"/>
          <p:cNvSpPr/>
          <p:nvPr/>
        </p:nvSpPr>
        <p:spPr>
          <a:xfrm rot="0" flipH="0" flipV="0">
            <a:off x="26863547" y="9879077"/>
            <a:ext cx="0" cy="384047"/>
          </a:xfrm>
          <a:custGeom>
            <a:pathLst>
              <a:path w="0" h="3200400">
                <a:moveTo>
                  <a:pt x="0" y="0"/>
                </a:moveTo>
                <a:lnTo>
                  <a:pt x="0" y="3200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46" name="Freeform 37046"/>
          <p:cNvSpPr/>
          <p:nvPr/>
        </p:nvSpPr>
        <p:spPr>
          <a:xfrm rot="0" flipH="0" flipV="0">
            <a:off x="8020811" y="11416793"/>
            <a:ext cx="1729739" cy="0"/>
          </a:xfrm>
          <a:custGeom>
            <a:pathLst>
              <a:path w="14414500" h="0">
                <a:moveTo>
                  <a:pt x="0" y="0"/>
                </a:moveTo>
                <a:lnTo>
                  <a:pt x="14414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47" name="Freeform 37047"/>
          <p:cNvSpPr/>
          <p:nvPr/>
        </p:nvSpPr>
        <p:spPr>
          <a:xfrm rot="0" flipH="0" flipV="0">
            <a:off x="8020811" y="11802365"/>
            <a:ext cx="1729739" cy="0"/>
          </a:xfrm>
          <a:custGeom>
            <a:pathLst>
              <a:path w="14414500" h="0">
                <a:moveTo>
                  <a:pt x="0" y="0"/>
                </a:moveTo>
                <a:lnTo>
                  <a:pt x="14414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48" name="Freeform 37048"/>
          <p:cNvSpPr/>
          <p:nvPr/>
        </p:nvSpPr>
        <p:spPr>
          <a:xfrm rot="0" flipH="0" flipV="0">
            <a:off x="8020811" y="12186413"/>
            <a:ext cx="1729739" cy="0"/>
          </a:xfrm>
          <a:custGeom>
            <a:pathLst>
              <a:path w="14414500" h="0">
                <a:moveTo>
                  <a:pt x="0" y="0"/>
                </a:moveTo>
                <a:lnTo>
                  <a:pt x="14414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49" name="Freeform 37049"/>
          <p:cNvSpPr/>
          <p:nvPr/>
        </p:nvSpPr>
        <p:spPr>
          <a:xfrm rot="0" flipH="0" flipV="0">
            <a:off x="8020811" y="12570461"/>
            <a:ext cx="1729739" cy="0"/>
          </a:xfrm>
          <a:custGeom>
            <a:pathLst>
              <a:path w="14414500" h="0">
                <a:moveTo>
                  <a:pt x="0" y="0"/>
                </a:moveTo>
                <a:lnTo>
                  <a:pt x="14414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50" name="Freeform 37050"/>
          <p:cNvSpPr/>
          <p:nvPr/>
        </p:nvSpPr>
        <p:spPr>
          <a:xfrm rot="0" flipH="0" flipV="0">
            <a:off x="9750551" y="12956033"/>
            <a:ext cx="19613879" cy="0"/>
          </a:xfrm>
          <a:custGeom>
            <a:pathLst>
              <a:path w="163449000" h="0">
                <a:moveTo>
                  <a:pt x="1634490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51" name="Freeform 37051"/>
          <p:cNvSpPr/>
          <p:nvPr/>
        </p:nvSpPr>
        <p:spPr>
          <a:xfrm rot="0" flipH="0" flipV="0">
            <a:off x="8020811" y="12956033"/>
            <a:ext cx="1729739" cy="0"/>
          </a:xfrm>
          <a:custGeom>
            <a:pathLst>
              <a:path w="14414500" h="0">
                <a:moveTo>
                  <a:pt x="0" y="0"/>
                </a:moveTo>
                <a:lnTo>
                  <a:pt x="14414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52" name="Freeform 37052"/>
          <p:cNvSpPr/>
          <p:nvPr/>
        </p:nvSpPr>
        <p:spPr>
          <a:xfrm rot="0" flipH="0" flipV="0">
            <a:off x="13981175" y="4397249"/>
            <a:ext cx="2691383" cy="0"/>
          </a:xfrm>
          <a:custGeom>
            <a:pathLst>
              <a:path w="22428200" h="0">
                <a:moveTo>
                  <a:pt x="0" y="0"/>
                </a:moveTo>
                <a:lnTo>
                  <a:pt x="22428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53" name="Freeform 37053"/>
          <p:cNvSpPr/>
          <p:nvPr/>
        </p:nvSpPr>
        <p:spPr>
          <a:xfrm rot="0" flipH="0" flipV="0">
            <a:off x="16672559" y="4590797"/>
            <a:ext cx="2692907" cy="0"/>
          </a:xfrm>
          <a:custGeom>
            <a:pathLst>
              <a:path w="22440900" h="0">
                <a:moveTo>
                  <a:pt x="0" y="0"/>
                </a:moveTo>
                <a:lnTo>
                  <a:pt x="22440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54" name="Freeform 37054"/>
          <p:cNvSpPr/>
          <p:nvPr/>
        </p:nvSpPr>
        <p:spPr>
          <a:xfrm rot="0" flipH="0" flipV="0">
            <a:off x="19365467" y="4782821"/>
            <a:ext cx="1537715" cy="0"/>
          </a:xfrm>
          <a:custGeom>
            <a:pathLst>
              <a:path w="12814300" h="0">
                <a:moveTo>
                  <a:pt x="0" y="0"/>
                </a:moveTo>
                <a:lnTo>
                  <a:pt x="128143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55" name="Freeform 37055"/>
          <p:cNvSpPr/>
          <p:nvPr/>
        </p:nvSpPr>
        <p:spPr>
          <a:xfrm rot="0" flipH="0" flipV="0">
            <a:off x="9750551" y="10456673"/>
            <a:ext cx="1153667" cy="0"/>
          </a:xfrm>
          <a:custGeom>
            <a:pathLst>
              <a:path w="9613900" h="0">
                <a:moveTo>
                  <a:pt x="0" y="0"/>
                </a:moveTo>
                <a:lnTo>
                  <a:pt x="9613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56" name="Freeform 37056"/>
          <p:cNvSpPr/>
          <p:nvPr/>
        </p:nvSpPr>
        <p:spPr>
          <a:xfrm rot="0" flipH="0" flipV="0">
            <a:off x="13403579" y="10456673"/>
            <a:ext cx="193547" cy="0"/>
          </a:xfrm>
          <a:custGeom>
            <a:pathLst>
              <a:path w="1612900" h="0">
                <a:moveTo>
                  <a:pt x="0" y="0"/>
                </a:moveTo>
                <a:lnTo>
                  <a:pt x="16129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57" name="Freeform 37057"/>
          <p:cNvSpPr/>
          <p:nvPr/>
        </p:nvSpPr>
        <p:spPr>
          <a:xfrm rot="0" flipH="0" flipV="0">
            <a:off x="13981175" y="10456673"/>
            <a:ext cx="8653271" cy="0"/>
          </a:xfrm>
          <a:custGeom>
            <a:pathLst>
              <a:path w="72110600" h="0">
                <a:moveTo>
                  <a:pt x="0" y="0"/>
                </a:moveTo>
                <a:lnTo>
                  <a:pt x="721106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58" name="Freeform 37058"/>
          <p:cNvSpPr/>
          <p:nvPr/>
        </p:nvSpPr>
        <p:spPr>
          <a:xfrm rot="0" flipH="0" flipV="0">
            <a:off x="13981175" y="10840721"/>
            <a:ext cx="7883651" cy="0"/>
          </a:xfrm>
          <a:custGeom>
            <a:pathLst>
              <a:path w="65697100" h="0">
                <a:moveTo>
                  <a:pt x="656971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59" name="Freeform 37059"/>
          <p:cNvSpPr/>
          <p:nvPr/>
        </p:nvSpPr>
        <p:spPr>
          <a:xfrm rot="0" flipH="0" flipV="0">
            <a:off x="11096243" y="11224769"/>
            <a:ext cx="1923287" cy="0"/>
          </a:xfrm>
          <a:custGeom>
            <a:pathLst>
              <a:path w="16027400" h="0">
                <a:moveTo>
                  <a:pt x="0" y="0"/>
                </a:moveTo>
                <a:lnTo>
                  <a:pt x="160274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60" name="Freeform 37060"/>
          <p:cNvSpPr/>
          <p:nvPr/>
        </p:nvSpPr>
        <p:spPr>
          <a:xfrm rot="0" flipH="0" flipV="0">
            <a:off x="23018495" y="11224769"/>
            <a:ext cx="1345691" cy="0"/>
          </a:xfrm>
          <a:custGeom>
            <a:pathLst>
              <a:path w="11214100" h="0">
                <a:moveTo>
                  <a:pt x="0" y="0"/>
                </a:moveTo>
                <a:lnTo>
                  <a:pt x="112141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61" name="Freeform 37061"/>
          <p:cNvSpPr/>
          <p:nvPr/>
        </p:nvSpPr>
        <p:spPr>
          <a:xfrm rot="0" flipH="0" flipV="0">
            <a:off x="21864827" y="11610341"/>
            <a:ext cx="769619" cy="0"/>
          </a:xfrm>
          <a:custGeom>
            <a:pathLst>
              <a:path w="6413500" h="0">
                <a:moveTo>
                  <a:pt x="0" y="0"/>
                </a:moveTo>
                <a:lnTo>
                  <a:pt x="64135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62" name="Freeform 37062"/>
          <p:cNvSpPr/>
          <p:nvPr/>
        </p:nvSpPr>
        <p:spPr>
          <a:xfrm rot="0" flipH="0" flipV="0">
            <a:off x="24364187" y="11977625"/>
            <a:ext cx="769619" cy="0"/>
          </a:xfrm>
          <a:custGeom>
            <a:pathLst>
              <a:path w="6413500" h="0">
                <a:moveTo>
                  <a:pt x="0" y="0"/>
                </a:moveTo>
                <a:lnTo>
                  <a:pt x="6413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63" name="Freeform 37063"/>
          <p:cNvSpPr/>
          <p:nvPr/>
        </p:nvSpPr>
        <p:spPr>
          <a:xfrm rot="0" flipH="0" flipV="0">
            <a:off x="25133807" y="12378437"/>
            <a:ext cx="1537715" cy="0"/>
          </a:xfrm>
          <a:custGeom>
            <a:pathLst>
              <a:path w="12814300" h="0">
                <a:moveTo>
                  <a:pt x="0" y="0"/>
                </a:moveTo>
                <a:lnTo>
                  <a:pt x="128143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64" name="Freeform 37064"/>
          <p:cNvSpPr/>
          <p:nvPr/>
        </p:nvSpPr>
        <p:spPr>
          <a:xfrm rot="0" flipH="0" flipV="0">
            <a:off x="26671523" y="12785345"/>
            <a:ext cx="2499359" cy="0"/>
          </a:xfrm>
          <a:custGeom>
            <a:pathLst>
              <a:path w="20828000" h="0">
                <a:moveTo>
                  <a:pt x="208280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65" name="Freeform 37065"/>
          <p:cNvSpPr/>
          <p:nvPr/>
        </p:nvSpPr>
        <p:spPr>
          <a:xfrm rot="0" flipH="0" flipV="0">
            <a:off x="13981175" y="15391385"/>
            <a:ext cx="8845295" cy="0"/>
          </a:xfrm>
          <a:custGeom>
            <a:pathLst>
              <a:path w="73710800" h="0">
                <a:moveTo>
                  <a:pt x="0" y="0"/>
                </a:moveTo>
                <a:lnTo>
                  <a:pt x="737108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66" name="Freeform 37066"/>
          <p:cNvSpPr/>
          <p:nvPr/>
        </p:nvSpPr>
        <p:spPr>
          <a:xfrm rot="0" flipH="0" flipV="0">
            <a:off x="13403579" y="15002765"/>
            <a:ext cx="193547" cy="0"/>
          </a:xfrm>
          <a:custGeom>
            <a:pathLst>
              <a:path w="1612900" h="0">
                <a:moveTo>
                  <a:pt x="0" y="0"/>
                </a:moveTo>
                <a:lnTo>
                  <a:pt x="16129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67" name="Freeform 37067"/>
          <p:cNvSpPr/>
          <p:nvPr/>
        </p:nvSpPr>
        <p:spPr>
          <a:xfrm rot="0" flipH="0" flipV="0">
            <a:off x="9750551" y="14621765"/>
            <a:ext cx="1153667" cy="0"/>
          </a:xfrm>
          <a:custGeom>
            <a:pathLst>
              <a:path w="9613900" h="0">
                <a:moveTo>
                  <a:pt x="0" y="0"/>
                </a:moveTo>
                <a:lnTo>
                  <a:pt x="9613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68" name="Freeform 37068"/>
          <p:cNvSpPr/>
          <p:nvPr/>
        </p:nvSpPr>
        <p:spPr>
          <a:xfrm rot="0" flipH="0" flipV="0">
            <a:off x="13981175" y="17201897"/>
            <a:ext cx="6922007" cy="0"/>
          </a:xfrm>
          <a:custGeom>
            <a:pathLst>
              <a:path w="57683400" h="0">
                <a:moveTo>
                  <a:pt x="0" y="0"/>
                </a:moveTo>
                <a:lnTo>
                  <a:pt x="576834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69" name="Freeform 37069"/>
          <p:cNvSpPr/>
          <p:nvPr/>
        </p:nvSpPr>
        <p:spPr>
          <a:xfrm rot="0" flipH="0" flipV="0">
            <a:off x="11096243" y="17593565"/>
            <a:ext cx="1923287" cy="0"/>
          </a:xfrm>
          <a:custGeom>
            <a:pathLst>
              <a:path w="16027400" h="0">
                <a:moveTo>
                  <a:pt x="0" y="0"/>
                </a:moveTo>
                <a:lnTo>
                  <a:pt x="160274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70" name="Freeform 37070"/>
          <p:cNvSpPr/>
          <p:nvPr/>
        </p:nvSpPr>
        <p:spPr>
          <a:xfrm rot="0" flipH="0" flipV="0">
            <a:off x="17058131" y="17974565"/>
            <a:ext cx="2691383" cy="0"/>
          </a:xfrm>
          <a:custGeom>
            <a:pathLst>
              <a:path w="22428200" h="0">
                <a:moveTo>
                  <a:pt x="224282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71" name="Freeform 37071"/>
          <p:cNvSpPr/>
          <p:nvPr/>
        </p:nvSpPr>
        <p:spPr>
          <a:xfrm rot="0" flipH="0" flipV="0">
            <a:off x="26671523" y="18361661"/>
            <a:ext cx="2499359" cy="0"/>
          </a:xfrm>
          <a:custGeom>
            <a:pathLst>
              <a:path w="20828000" h="0">
                <a:moveTo>
                  <a:pt x="208280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72" name="Freeform 37072"/>
          <p:cNvSpPr/>
          <p:nvPr/>
        </p:nvSpPr>
        <p:spPr>
          <a:xfrm rot="0" flipH="0" flipV="0">
            <a:off x="8020811" y="18550637"/>
            <a:ext cx="1729739" cy="0"/>
          </a:xfrm>
          <a:custGeom>
            <a:pathLst>
              <a:path w="14414500" h="0">
                <a:moveTo>
                  <a:pt x="0" y="0"/>
                </a:moveTo>
                <a:lnTo>
                  <a:pt x="14414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73" name="Freeform 37073"/>
          <p:cNvSpPr/>
          <p:nvPr/>
        </p:nvSpPr>
        <p:spPr>
          <a:xfrm rot="0" flipH="0" flipV="0">
            <a:off x="23413211" y="19225769"/>
            <a:ext cx="0" cy="1981199"/>
          </a:xfrm>
          <a:custGeom>
            <a:pathLst>
              <a:path w="0" h="16510000">
                <a:moveTo>
                  <a:pt x="0" y="16510000"/>
                </a:moveTo>
                <a:lnTo>
                  <a:pt x="0" y="0"/>
                </a:lnTo>
                <a:lnTo>
                  <a:pt x="0" y="165100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74" name="Freeform 37074"/>
          <p:cNvSpPr/>
          <p:nvPr/>
        </p:nvSpPr>
        <p:spPr>
          <a:xfrm rot="0" flipH="0" flipV="0">
            <a:off x="23413211" y="19225769"/>
            <a:ext cx="0" cy="1967483"/>
          </a:xfrm>
          <a:custGeom>
            <a:pathLst>
              <a:path w="0" h="16395700">
                <a:moveTo>
                  <a:pt x="0" y="163957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75" name="Freeform 37075"/>
          <p:cNvSpPr/>
          <p:nvPr/>
        </p:nvSpPr>
        <p:spPr>
          <a:xfrm rot="0" flipH="0" flipV="0">
            <a:off x="23413211" y="19932905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76" name="Freeform 37076"/>
          <p:cNvSpPr/>
          <p:nvPr/>
        </p:nvSpPr>
        <p:spPr>
          <a:xfrm rot="0" flipH="0" flipV="0">
            <a:off x="23413211" y="19391885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77" name="Freeform 37077"/>
          <p:cNvSpPr/>
          <p:nvPr/>
        </p:nvSpPr>
        <p:spPr>
          <a:xfrm rot="0" flipH="0" flipV="0">
            <a:off x="23413211" y="19571717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78" name="Freeform 37078"/>
          <p:cNvSpPr/>
          <p:nvPr/>
        </p:nvSpPr>
        <p:spPr>
          <a:xfrm rot="0" flipH="0" flipV="0">
            <a:off x="23413211" y="19753073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79" name="Freeform 37079"/>
          <p:cNvSpPr/>
          <p:nvPr/>
        </p:nvSpPr>
        <p:spPr>
          <a:xfrm rot="0" flipH="0" flipV="0">
            <a:off x="23413211" y="20112737"/>
            <a:ext cx="6662927" cy="0"/>
          </a:xfrm>
          <a:custGeom>
            <a:pathLst>
              <a:path w="55524400" h="0">
                <a:moveTo>
                  <a:pt x="0" y="0"/>
                </a:moveTo>
                <a:lnTo>
                  <a:pt x="555244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80" name="Freeform 37080"/>
          <p:cNvSpPr/>
          <p:nvPr/>
        </p:nvSpPr>
        <p:spPr>
          <a:xfrm rot="0" flipH="0" flipV="0">
            <a:off x="25394411" y="19225769"/>
            <a:ext cx="0" cy="1981199"/>
          </a:xfrm>
          <a:custGeom>
            <a:pathLst>
              <a:path w="0" h="16510000">
                <a:moveTo>
                  <a:pt x="0" y="165100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81" name="Freeform 37081"/>
          <p:cNvSpPr/>
          <p:nvPr/>
        </p:nvSpPr>
        <p:spPr>
          <a:xfrm rot="0" flipH="0" flipV="0">
            <a:off x="24853391" y="19225769"/>
            <a:ext cx="0" cy="1981199"/>
          </a:xfrm>
          <a:custGeom>
            <a:pathLst>
              <a:path w="0" h="16510000">
                <a:moveTo>
                  <a:pt x="0" y="165100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82" name="Freeform 37082"/>
          <p:cNvSpPr/>
          <p:nvPr/>
        </p:nvSpPr>
        <p:spPr>
          <a:xfrm rot="0" flipH="0" flipV="0">
            <a:off x="24493727" y="19225769"/>
            <a:ext cx="0" cy="886967"/>
          </a:xfrm>
          <a:custGeom>
            <a:pathLst>
              <a:path w="0" h="7391400">
                <a:moveTo>
                  <a:pt x="0" y="0"/>
                </a:moveTo>
                <a:lnTo>
                  <a:pt x="0" y="7391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83" name="Freeform 37083"/>
          <p:cNvSpPr/>
          <p:nvPr/>
        </p:nvSpPr>
        <p:spPr>
          <a:xfrm rot="0" flipH="0" flipV="0">
            <a:off x="24134063" y="19225769"/>
            <a:ext cx="0" cy="1981199"/>
          </a:xfrm>
          <a:custGeom>
            <a:pathLst>
              <a:path w="0" h="16510000">
                <a:moveTo>
                  <a:pt x="0" y="165100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84" name="Freeform 37084"/>
          <p:cNvSpPr/>
          <p:nvPr/>
        </p:nvSpPr>
        <p:spPr>
          <a:xfrm rot="0" flipH="0" flipV="0">
            <a:off x="23772875" y="19225769"/>
            <a:ext cx="0" cy="886967"/>
          </a:xfrm>
          <a:custGeom>
            <a:pathLst>
              <a:path w="0" h="7391400">
                <a:moveTo>
                  <a:pt x="0" y="0"/>
                </a:moveTo>
                <a:lnTo>
                  <a:pt x="0" y="7391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85" name="Freeform 37085"/>
          <p:cNvSpPr/>
          <p:nvPr/>
        </p:nvSpPr>
        <p:spPr>
          <a:xfrm rot="0" flipH="0" flipV="0">
            <a:off x="28276295" y="20292569"/>
            <a:ext cx="1799843" cy="0"/>
          </a:xfrm>
          <a:custGeom>
            <a:pathLst>
              <a:path w="14998700" h="0">
                <a:moveTo>
                  <a:pt x="0" y="0"/>
                </a:moveTo>
                <a:lnTo>
                  <a:pt x="149987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86" name="Freeform 37086"/>
          <p:cNvSpPr/>
          <p:nvPr/>
        </p:nvSpPr>
        <p:spPr>
          <a:xfrm rot="0" flipH="0" flipV="0">
            <a:off x="25754075" y="19571717"/>
            <a:ext cx="4322063" cy="0"/>
          </a:xfrm>
          <a:custGeom>
            <a:pathLst>
              <a:path w="36017200" h="0">
                <a:moveTo>
                  <a:pt x="0" y="0"/>
                </a:moveTo>
                <a:lnTo>
                  <a:pt x="360172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87" name="Freeform 37087"/>
          <p:cNvSpPr/>
          <p:nvPr/>
        </p:nvSpPr>
        <p:spPr>
          <a:xfrm rot="0" flipH="0" flipV="0">
            <a:off x="25754075" y="20652233"/>
            <a:ext cx="4322063" cy="0"/>
          </a:xfrm>
          <a:custGeom>
            <a:pathLst>
              <a:path w="36017200" h="0">
                <a:moveTo>
                  <a:pt x="0" y="0"/>
                </a:moveTo>
                <a:lnTo>
                  <a:pt x="360172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88" name="Freeform 37088"/>
          <p:cNvSpPr/>
          <p:nvPr/>
        </p:nvSpPr>
        <p:spPr>
          <a:xfrm rot="0" flipH="0" flipV="0">
            <a:off x="25754075" y="19225769"/>
            <a:ext cx="0" cy="1981199"/>
          </a:xfrm>
          <a:custGeom>
            <a:pathLst>
              <a:path w="0" h="16510000">
                <a:moveTo>
                  <a:pt x="0" y="165100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89" name="Freeform 37089"/>
          <p:cNvSpPr/>
          <p:nvPr/>
        </p:nvSpPr>
        <p:spPr>
          <a:xfrm rot="0" flipH="0" flipV="0">
            <a:off x="28815791" y="20112737"/>
            <a:ext cx="0" cy="539495"/>
          </a:xfrm>
          <a:custGeom>
            <a:pathLst>
              <a:path w="0" h="4495800">
                <a:moveTo>
                  <a:pt x="0" y="44958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90" name="Freeform 37090"/>
          <p:cNvSpPr/>
          <p:nvPr/>
        </p:nvSpPr>
        <p:spPr>
          <a:xfrm rot="0" flipH="0" flipV="0">
            <a:off x="28276295" y="20112737"/>
            <a:ext cx="0" cy="1080515"/>
          </a:xfrm>
          <a:custGeom>
            <a:pathLst>
              <a:path w="0" h="9004300">
                <a:moveTo>
                  <a:pt x="0" y="90043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91" name="Freeform 37091"/>
          <p:cNvSpPr/>
          <p:nvPr/>
        </p:nvSpPr>
        <p:spPr>
          <a:xfrm rot="0" flipH="0" flipV="0">
            <a:off x="29356811" y="20112737"/>
            <a:ext cx="0" cy="539495"/>
          </a:xfrm>
          <a:custGeom>
            <a:pathLst>
              <a:path w="0" h="4495800">
                <a:moveTo>
                  <a:pt x="0" y="44958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92" name="Freeform 37092"/>
          <p:cNvSpPr/>
          <p:nvPr/>
        </p:nvSpPr>
        <p:spPr>
          <a:xfrm rot="0" flipH="0" flipV="0">
            <a:off x="23413211" y="20292569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93" name="Freeform 37093"/>
          <p:cNvSpPr/>
          <p:nvPr/>
        </p:nvSpPr>
        <p:spPr>
          <a:xfrm rot="0" flipH="0" flipV="0">
            <a:off x="23413211" y="20652233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94" name="Freeform 37094"/>
          <p:cNvSpPr/>
          <p:nvPr/>
        </p:nvSpPr>
        <p:spPr>
          <a:xfrm rot="0" flipH="0" flipV="0">
            <a:off x="23413211" y="20472401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95" name="Freeform 37095"/>
          <p:cNvSpPr/>
          <p:nvPr/>
        </p:nvSpPr>
        <p:spPr>
          <a:xfrm rot="0" flipH="0" flipV="0">
            <a:off x="23413211" y="20833589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96" name="Freeform 37096"/>
          <p:cNvSpPr/>
          <p:nvPr/>
        </p:nvSpPr>
        <p:spPr>
          <a:xfrm rot="0" flipH="0" flipV="0">
            <a:off x="23413211" y="19225769"/>
            <a:ext cx="6662927" cy="1981199"/>
          </a:xfrm>
          <a:custGeom>
            <a:pathLst>
              <a:path w="55524400" h="16510000">
                <a:moveTo>
                  <a:pt x="0" y="16510000"/>
                </a:moveTo>
                <a:lnTo>
                  <a:pt x="55524400" y="16510000"/>
                </a:lnTo>
                <a:lnTo>
                  <a:pt x="55524400" y="0"/>
                </a:lnTo>
                <a:lnTo>
                  <a:pt x="0" y="0"/>
                </a:lnTo>
                <a:lnTo>
                  <a:pt x="0" y="165100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97" name="Freeform 37097"/>
          <p:cNvSpPr/>
          <p:nvPr/>
        </p:nvSpPr>
        <p:spPr>
          <a:xfrm rot="0" flipH="0" flipV="0">
            <a:off x="23413211" y="21013421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98" name="Rectangle 37098"/>
          <p:cNvSpPr/>
          <p:nvPr/>
        </p:nvSpPr>
        <p:spPr>
          <a:xfrm rot="0" flipH="0" flipV="0">
            <a:off x="1705355" y="7783039"/>
            <a:ext cx="7901432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76272" algn="l"/>
                <a:tab pos="2990087" algn="l"/>
                <a:tab pos="3771900" algn="l"/>
                <a:tab pos="6120383" algn="l"/>
                <a:tab pos="6571488" algn="l"/>
                <a:tab pos="6989064" algn="l"/>
                <a:tab pos="7438643" algn="l"/>
              </a:tabLst>
            </a:pPr>
            <a:r>
              <a:rPr lang="en-US" sz="1280" baseline="8514" b="0" i="1" dirty="0" spc="0">
                <a:latin typeface="ISOCPEURItalic" pitchFamily="0" charset="1"/>
              </a:rPr>
              <a:t>30.Масляне фарбування воріт	</a:t>
            </a:r>
            <a:r>
              <a:rPr lang="en-US" sz="1707" baseline="-2128" b="0" i="1" dirty="0" spc="0">
                <a:latin typeface="ISOCPEURItalic" pitchFamily="0" charset="1"/>
              </a:rPr>
              <a:t>100м2	</a:t>
            </a:r>
            <a:r>
              <a:rPr lang="en-US" sz="1707" baseline="2128" b="0" i="1" dirty="0" spc="0">
                <a:latin typeface="ISOCPEURItalic" pitchFamily="0" charset="1"/>
              </a:rPr>
              <a:t>0,65	</a:t>
            </a:r>
            <a:r>
              <a:rPr lang="en-US" sz="1127" baseline="0" b="0" i="1" dirty="0" spc="0">
                <a:latin typeface="ISOCPEURItalic" pitchFamily="0" charset="1"/>
              </a:rPr>
              <a:t>18,525	</a:t>
            </a:r>
            <a:r>
              <a:rPr lang="en-US" sz="1707" baseline="1064" b="0" i="1" dirty="0" spc="0">
                <a:latin typeface="ISOCPEURItalic" pitchFamily="0" charset="1"/>
              </a:rPr>
              <a:t>2	</a:t>
            </a:r>
            <a:r>
              <a:rPr lang="en-US" sz="1707" baseline="4257" b="0" i="1" dirty="0" spc="0">
                <a:latin typeface="ISOCPEURItalic" pitchFamily="0" charset="1"/>
              </a:rPr>
              <a:t>1	</a:t>
            </a:r>
            <a:r>
              <a:rPr lang="en-US" sz="1707" baseline="3192" b="0" i="1" dirty="0" spc="0">
                <a:latin typeface="ISOCPEURItalic" pitchFamily="0" charset="1"/>
              </a:rPr>
              <a:t>8	</a:t>
            </a:r>
            <a:r>
              <a:rPr lang="en-US" sz="1066" baseline="11919" b="0" i="1" dirty="0" spc="0">
                <a:latin typeface="ISOCPEURItalic" pitchFamily="0" charset="1"/>
              </a:rPr>
              <a:t>Маляр5-5,4р</a:t>
            </a:r>
          </a:p>
        </p:txBody>
      </p:sp>
      <p:sp>
        <p:nvSpPr>
          <p:cNvPr id="37100" name="Rectangle 37100"/>
          <p:cNvSpPr/>
          <p:nvPr/>
        </p:nvSpPr>
        <p:spPr>
          <a:xfrm rot="0" flipH="0" flipV="0">
            <a:off x="13635227" y="2197579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29</a:t>
            </a:r>
          </a:p>
        </p:txBody>
      </p:sp>
      <p:sp>
        <p:nvSpPr>
          <p:cNvPr id="37101" name="Rectangle 37101"/>
          <p:cNvSpPr/>
          <p:nvPr/>
        </p:nvSpPr>
        <p:spPr>
          <a:xfrm rot="0" flipH="0" flipV="0">
            <a:off x="13635227" y="2005555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37102" name="Rectangle 37102"/>
          <p:cNvSpPr/>
          <p:nvPr/>
        </p:nvSpPr>
        <p:spPr>
          <a:xfrm rot="0" flipH="0" flipV="0">
            <a:off x="3867911" y="1709765"/>
            <a:ext cx="883699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Обсяг робіт</a:t>
            </a:r>
          </a:p>
        </p:txBody>
      </p:sp>
      <p:sp>
        <p:nvSpPr>
          <p:cNvPr id="37103" name="Rectangle 37103"/>
          <p:cNvSpPr/>
          <p:nvPr/>
        </p:nvSpPr>
        <p:spPr>
          <a:xfrm rot="0" flipH="0" flipV="0">
            <a:off x="1691639" y="5494125"/>
            <a:ext cx="1096316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18.Влаштування покрівлі</a:t>
            </a:r>
          </a:p>
        </p:txBody>
      </p:sp>
      <p:sp>
        <p:nvSpPr>
          <p:cNvPr id="37104" name="Rectangle 37104"/>
          <p:cNvSpPr/>
          <p:nvPr/>
        </p:nvSpPr>
        <p:spPr>
          <a:xfrm rot="0" flipH="0" flipV="0">
            <a:off x="1699259" y="5885793"/>
            <a:ext cx="1361374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20.Ущільнення грунту гравієм</a:t>
            </a:r>
          </a:p>
        </p:txBody>
      </p:sp>
      <p:sp>
        <p:nvSpPr>
          <p:cNvPr id="37105" name="Rectangle 37105"/>
          <p:cNvSpPr/>
          <p:nvPr/>
        </p:nvSpPr>
        <p:spPr>
          <a:xfrm rot="0" flipH="0" flipV="0">
            <a:off x="1699259" y="6082389"/>
            <a:ext cx="1483271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21.Влаштування бетонних підлог</a:t>
            </a:r>
          </a:p>
        </p:txBody>
      </p:sp>
      <p:sp>
        <p:nvSpPr>
          <p:cNvPr id="37106" name="Rectangle 37106"/>
          <p:cNvSpPr/>
          <p:nvPr/>
        </p:nvSpPr>
        <p:spPr>
          <a:xfrm rot="0" flipH="0" flipV="0">
            <a:off x="1699259" y="6282033"/>
            <a:ext cx="1454595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22.Влаштування віконних блоків</a:t>
            </a:r>
          </a:p>
        </p:txBody>
      </p:sp>
      <p:sp>
        <p:nvSpPr>
          <p:cNvPr id="37107" name="Rectangle 37107"/>
          <p:cNvSpPr/>
          <p:nvPr/>
        </p:nvSpPr>
        <p:spPr>
          <a:xfrm rot="0" flipH="0" flipV="0">
            <a:off x="1699259" y="6475581"/>
            <a:ext cx="1433116" cy="2878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23.Влаштування дверних блоків</a:t>
            </a:r>
          </a:p>
          <a:p>
            <a:pPr marL="0">
              <a:lnSpc>
                <a:spcPts val="1416"/>
              </a:lnSpc>
            </a:pPr>
            <a:r>
              <a:rPr lang="en-US" sz="845" baseline="0" b="0" i="1" dirty="0" spc="0">
                <a:latin typeface="ISOCPEURItalic" pitchFamily="0" charset="1"/>
              </a:rPr>
              <a:t>24.Штукатурка стін</a:t>
            </a:r>
          </a:p>
        </p:txBody>
      </p:sp>
      <p:sp>
        <p:nvSpPr>
          <p:cNvPr id="37108" name="Rectangle 37108"/>
          <p:cNvSpPr/>
          <p:nvPr/>
        </p:nvSpPr>
        <p:spPr>
          <a:xfrm rot="0" flipH="0" flipV="0">
            <a:off x="1699259" y="6842865"/>
            <a:ext cx="1243022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25.Скління віконних прорізів</a:t>
            </a:r>
          </a:p>
        </p:txBody>
      </p:sp>
      <p:sp>
        <p:nvSpPr>
          <p:cNvPr id="37109" name="Rectangle 37109"/>
          <p:cNvSpPr/>
          <p:nvPr/>
        </p:nvSpPr>
        <p:spPr>
          <a:xfrm rot="0" flipH="0" flipV="0">
            <a:off x="1699259" y="7031841"/>
            <a:ext cx="1597864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26.Водоемульсійне фарбування стін</a:t>
            </a:r>
          </a:p>
        </p:txBody>
      </p:sp>
      <p:sp>
        <p:nvSpPr>
          <p:cNvPr id="37110" name="Rectangle 37110"/>
          <p:cNvSpPr/>
          <p:nvPr/>
        </p:nvSpPr>
        <p:spPr>
          <a:xfrm rot="0" flipH="0" flipV="0">
            <a:off x="1699259" y="7236057"/>
            <a:ext cx="1282651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27.Масляне фарбування стін</a:t>
            </a:r>
          </a:p>
        </p:txBody>
      </p:sp>
      <p:sp>
        <p:nvSpPr>
          <p:cNvPr id="37111" name="Rectangle 37111"/>
          <p:cNvSpPr/>
          <p:nvPr/>
        </p:nvSpPr>
        <p:spPr>
          <a:xfrm rot="0" flipH="0" flipV="0">
            <a:off x="1699259" y="7623153"/>
            <a:ext cx="1404441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29.Масляне фарбування дверей</a:t>
            </a:r>
          </a:p>
        </p:txBody>
      </p:sp>
      <p:sp>
        <p:nvSpPr>
          <p:cNvPr id="37112" name="Rectangle 37112"/>
          <p:cNvSpPr/>
          <p:nvPr/>
        </p:nvSpPr>
        <p:spPr>
          <a:xfrm rot="0" flipH="0" flipV="0">
            <a:off x="1699259" y="8193129"/>
            <a:ext cx="917177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31.Санітарнотехнічні</a:t>
            </a:r>
          </a:p>
        </p:txBody>
      </p:sp>
      <p:sp>
        <p:nvSpPr>
          <p:cNvPr id="37113" name="Rectangle 37113"/>
          <p:cNvSpPr/>
          <p:nvPr/>
        </p:nvSpPr>
        <p:spPr>
          <a:xfrm rot="0" flipH="0" flipV="0">
            <a:off x="1699259" y="8388201"/>
            <a:ext cx="903000" cy="2908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32.Електромонтажні</a:t>
            </a:r>
          </a:p>
          <a:p>
            <a:pPr marL="0">
              <a:lnSpc>
                <a:spcPts val="1440"/>
              </a:lnSpc>
            </a:pPr>
            <a:r>
              <a:rPr lang="en-US" sz="845" baseline="0" b="0" i="1" dirty="0" spc="0">
                <a:latin typeface="ISOCPEURItalic" pitchFamily="0" charset="1"/>
              </a:rPr>
              <a:t>33.Благоустрій</a:t>
            </a:r>
          </a:p>
        </p:txBody>
      </p:sp>
      <p:sp>
        <p:nvSpPr>
          <p:cNvPr id="37114" name="Rectangle 37114"/>
          <p:cNvSpPr/>
          <p:nvPr/>
        </p:nvSpPr>
        <p:spPr>
          <a:xfrm rot="0" flipH="0" flipV="0">
            <a:off x="2107691" y="7976031"/>
            <a:ext cx="1134891" cy="1295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14" baseline="0" b="0" i="1" dirty="0" spc="0">
                <a:latin typeface="ISOCPEURItalic" pitchFamily="0" charset="1"/>
              </a:rPr>
              <a:t>III. Спеціальні роботи</a:t>
            </a:r>
          </a:p>
        </p:txBody>
      </p:sp>
      <p:sp>
        <p:nvSpPr>
          <p:cNvPr id="37115" name="Rectangle 37115"/>
          <p:cNvSpPr/>
          <p:nvPr/>
        </p:nvSpPr>
        <p:spPr>
          <a:xfrm rot="0" flipH="0" flipV="0">
            <a:off x="4000499" y="8528141"/>
            <a:ext cx="131382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%</a:t>
            </a:r>
          </a:p>
        </p:txBody>
      </p:sp>
      <p:sp>
        <p:nvSpPr>
          <p:cNvPr id="37116" name="Rectangle 37116"/>
          <p:cNvSpPr/>
          <p:nvPr/>
        </p:nvSpPr>
        <p:spPr>
          <a:xfrm rot="0" flipH="0" flipV="0">
            <a:off x="4000499" y="8726261"/>
            <a:ext cx="131382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%</a:t>
            </a:r>
          </a:p>
        </p:txBody>
      </p:sp>
      <p:sp>
        <p:nvSpPr>
          <p:cNvPr id="37117" name="Rectangle 37117"/>
          <p:cNvSpPr/>
          <p:nvPr/>
        </p:nvSpPr>
        <p:spPr>
          <a:xfrm rot="0" flipH="0" flipV="0">
            <a:off x="4009643" y="8145617"/>
            <a:ext cx="131382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%</a:t>
            </a:r>
          </a:p>
        </p:txBody>
      </p:sp>
      <p:sp>
        <p:nvSpPr>
          <p:cNvPr id="37118" name="Rectangle 37118"/>
          <p:cNvSpPr/>
          <p:nvPr/>
        </p:nvSpPr>
        <p:spPr>
          <a:xfrm rot="0" flipH="0" flipV="0">
            <a:off x="4009643" y="8334593"/>
            <a:ext cx="131382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%</a:t>
            </a:r>
          </a:p>
        </p:txBody>
      </p:sp>
      <p:sp>
        <p:nvSpPr>
          <p:cNvPr id="37119" name="Rectangle 37119"/>
          <p:cNvSpPr/>
          <p:nvPr/>
        </p:nvSpPr>
        <p:spPr>
          <a:xfrm rot="0" flipH="0" flipV="0">
            <a:off x="1699259" y="3772005"/>
            <a:ext cx="1845094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7.Зворотня засипка грунту бульдозером</a:t>
            </a:r>
          </a:p>
        </p:txBody>
      </p:sp>
      <p:sp>
        <p:nvSpPr>
          <p:cNvPr id="37120" name="Rectangle 37120"/>
          <p:cNvSpPr/>
          <p:nvPr/>
        </p:nvSpPr>
        <p:spPr>
          <a:xfrm rot="0" flipH="0" flipV="0">
            <a:off x="1699259" y="3970125"/>
            <a:ext cx="1590668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8.Зворотня засипка грунту вручну</a:t>
            </a:r>
          </a:p>
        </p:txBody>
      </p:sp>
      <p:sp>
        <p:nvSpPr>
          <p:cNvPr id="37121" name="Rectangle 37121"/>
          <p:cNvSpPr/>
          <p:nvPr/>
        </p:nvSpPr>
        <p:spPr>
          <a:xfrm rot="0" flipH="0" flipV="0">
            <a:off x="1699259" y="4354173"/>
            <a:ext cx="716665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9.Монтаж колон</a:t>
            </a:r>
          </a:p>
        </p:txBody>
      </p:sp>
      <p:sp>
        <p:nvSpPr>
          <p:cNvPr id="37122" name="Rectangle 37122"/>
          <p:cNvSpPr/>
          <p:nvPr/>
        </p:nvSpPr>
        <p:spPr>
          <a:xfrm rot="0" flipH="0" flipV="0">
            <a:off x="1691639" y="5123793"/>
            <a:ext cx="1232920" cy="28478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620"/>
            <a:r>
              <a:rPr lang="en-US" sz="845" baseline="0" b="0" i="1" dirty="0" spc="0">
                <a:latin typeface="ISOCPEURItalic" pitchFamily="0" charset="1"/>
              </a:rPr>
              <a:t>15.Монтаж сендвіч-панелей</a:t>
            </a:r>
          </a:p>
          <a:p>
            <a:pPr marL="0">
              <a:lnSpc>
                <a:spcPts val="1392"/>
              </a:lnSpc>
            </a:pPr>
            <a:r>
              <a:rPr lang="en-US" sz="845" baseline="0" b="0" i="1" dirty="0" spc="0">
                <a:latin typeface="ISOCPEURItalic" pitchFamily="0" charset="1"/>
              </a:rPr>
              <a:t>16.Влаштування воріт </a:t>
            </a:r>
          </a:p>
        </p:txBody>
      </p:sp>
      <p:sp>
        <p:nvSpPr>
          <p:cNvPr id="37123" name="Rectangle 37123"/>
          <p:cNvSpPr/>
          <p:nvPr/>
        </p:nvSpPr>
        <p:spPr>
          <a:xfrm rot="0" flipH="0" flipV="0">
            <a:off x="1699259" y="4925673"/>
            <a:ext cx="874218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13.Монтаж прогонів</a:t>
            </a:r>
          </a:p>
        </p:txBody>
      </p:sp>
      <p:sp>
        <p:nvSpPr>
          <p:cNvPr id="37124" name="Rectangle 37124"/>
          <p:cNvSpPr/>
          <p:nvPr/>
        </p:nvSpPr>
        <p:spPr>
          <a:xfrm rot="0" flipH="0" flipV="0">
            <a:off x="2267711" y="5676315"/>
            <a:ext cx="1122132" cy="1295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14" baseline="0" b="0" i="1" dirty="0" spc="0">
                <a:latin typeface="ISOCPEURItalic" pitchFamily="0" charset="1"/>
              </a:rPr>
              <a:t>Облицювальний цикл</a:t>
            </a:r>
          </a:p>
        </p:txBody>
      </p:sp>
      <p:sp>
        <p:nvSpPr>
          <p:cNvPr id="37125" name="Rectangle 37125"/>
          <p:cNvSpPr/>
          <p:nvPr/>
        </p:nvSpPr>
        <p:spPr>
          <a:xfrm rot="0" flipH="0" flipV="0">
            <a:off x="2311907" y="4137075"/>
            <a:ext cx="1079216" cy="1295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14" baseline="0" b="0" i="1" dirty="0" spc="0">
                <a:latin typeface="ISOCPEURItalic" pitchFamily="0" charset="1"/>
              </a:rPr>
              <a:t>II. Наземна частина</a:t>
            </a:r>
          </a:p>
        </p:txBody>
      </p:sp>
      <p:sp>
        <p:nvSpPr>
          <p:cNvPr id="37126" name="Rectangle 37126"/>
          <p:cNvSpPr/>
          <p:nvPr/>
        </p:nvSpPr>
        <p:spPr>
          <a:xfrm rot="0" flipH="0" flipV="0">
            <a:off x="3854195" y="3560035"/>
            <a:ext cx="32476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</p:txBody>
      </p:sp>
      <p:sp>
        <p:nvSpPr>
          <p:cNvPr id="37127" name="Rectangle 37127"/>
          <p:cNvSpPr/>
          <p:nvPr/>
        </p:nvSpPr>
        <p:spPr>
          <a:xfrm rot="0" flipH="0" flipV="0">
            <a:off x="1827275" y="1833209"/>
            <a:ext cx="1516806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Найменування робіт</a:t>
            </a:r>
          </a:p>
        </p:txBody>
      </p:sp>
      <p:sp>
        <p:nvSpPr>
          <p:cNvPr id="37128" name="Rectangle 37128"/>
          <p:cNvSpPr/>
          <p:nvPr/>
        </p:nvSpPr>
        <p:spPr>
          <a:xfrm rot="0" flipH="0" flipV="0">
            <a:off x="1699259" y="2621385"/>
            <a:ext cx="1597757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1.Зрізання рослинного шару грунту</a:t>
            </a:r>
          </a:p>
        </p:txBody>
      </p:sp>
      <p:sp>
        <p:nvSpPr>
          <p:cNvPr id="37129" name="Rectangle 37129"/>
          <p:cNvSpPr/>
          <p:nvPr/>
        </p:nvSpPr>
        <p:spPr>
          <a:xfrm rot="0" flipH="0" flipV="0">
            <a:off x="1697735" y="2830173"/>
            <a:ext cx="1517120" cy="28478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524"/>
            <a:r>
              <a:rPr lang="en-US" sz="845" baseline="0" b="0" i="1" dirty="0" spc="0">
                <a:latin typeface="ISOCPEURItalic" pitchFamily="0" charset="1"/>
              </a:rPr>
              <a:t>2.Розробка грунту екскаватором</a:t>
            </a:r>
          </a:p>
          <a:p>
            <a:pPr marL="0">
              <a:lnSpc>
                <a:spcPts val="1391"/>
              </a:lnSpc>
            </a:pPr>
            <a:r>
              <a:rPr lang="en-US" sz="845" baseline="0" b="0" i="1" dirty="0" spc="0">
                <a:latin typeface="ISOCPEURItalic" pitchFamily="0" charset="1"/>
              </a:rPr>
              <a:t>3.Ручна доборка грунту</a:t>
            </a:r>
          </a:p>
        </p:txBody>
      </p:sp>
      <p:sp>
        <p:nvSpPr>
          <p:cNvPr id="37130" name="Rectangle 37130"/>
          <p:cNvSpPr/>
          <p:nvPr/>
        </p:nvSpPr>
        <p:spPr>
          <a:xfrm rot="0" flipH="0" flipV="0">
            <a:off x="1699259" y="3392529"/>
            <a:ext cx="1282866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5.Влаштування фундаментів</a:t>
            </a:r>
          </a:p>
        </p:txBody>
      </p:sp>
      <p:sp>
        <p:nvSpPr>
          <p:cNvPr id="37131" name="Rectangle 37131"/>
          <p:cNvSpPr/>
          <p:nvPr/>
        </p:nvSpPr>
        <p:spPr>
          <a:xfrm rot="0" flipH="0" flipV="0">
            <a:off x="2374391" y="2411907"/>
            <a:ext cx="894149" cy="1295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14" baseline="0" b="0" i="1" dirty="0" spc="0">
                <a:latin typeface="ISOCPEURItalic" pitchFamily="0" charset="1"/>
              </a:rPr>
              <a:t>I. Нульовий цикл</a:t>
            </a:r>
          </a:p>
        </p:txBody>
      </p:sp>
      <p:sp>
        <p:nvSpPr>
          <p:cNvPr id="37132" name="Rectangle 37132"/>
          <p:cNvSpPr/>
          <p:nvPr/>
        </p:nvSpPr>
        <p:spPr>
          <a:xfrm rot="0" flipH="0" flipV="0">
            <a:off x="3831335" y="2601439"/>
            <a:ext cx="39164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1000м3</a:t>
            </a:r>
          </a:p>
        </p:txBody>
      </p:sp>
      <p:sp>
        <p:nvSpPr>
          <p:cNvPr id="37133" name="Rectangle 37133"/>
          <p:cNvSpPr/>
          <p:nvPr/>
        </p:nvSpPr>
        <p:spPr>
          <a:xfrm rot="0" flipH="0" flipV="0">
            <a:off x="3870959" y="3355819"/>
            <a:ext cx="32476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100м3</a:t>
            </a:r>
          </a:p>
        </p:txBody>
      </p:sp>
      <p:sp>
        <p:nvSpPr>
          <p:cNvPr id="37134" name="Rectangle 37134"/>
          <p:cNvSpPr/>
          <p:nvPr/>
        </p:nvSpPr>
        <p:spPr>
          <a:xfrm rot="0" flipH="0" flipV="0">
            <a:off x="3832859" y="2782795"/>
            <a:ext cx="391642" cy="3421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1000м3</a:t>
            </a:r>
          </a:p>
          <a:p>
            <a:pPr marL="39623">
              <a:lnSpc>
                <a:spcPts val="1559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100м3</a:t>
            </a:r>
          </a:p>
        </p:txBody>
      </p:sp>
      <p:sp>
        <p:nvSpPr>
          <p:cNvPr id="37135" name="Rectangle 37135"/>
          <p:cNvSpPr/>
          <p:nvPr/>
        </p:nvSpPr>
        <p:spPr>
          <a:xfrm rot="0" flipH="0" flipV="0">
            <a:off x="3765803" y="2106005"/>
            <a:ext cx="549336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Од. вим</a:t>
            </a:r>
          </a:p>
        </p:txBody>
      </p:sp>
      <p:sp>
        <p:nvSpPr>
          <p:cNvPr id="37136" name="Rectangle 37136"/>
          <p:cNvSpPr/>
          <p:nvPr/>
        </p:nvSpPr>
        <p:spPr>
          <a:xfrm rot="0" flipH="0" flipV="0">
            <a:off x="4686299" y="7374607"/>
            <a:ext cx="1179120" cy="3649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305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3,88	</a:t>
            </a:r>
            <a:r>
              <a:rPr lang="en-US" sz="1707" baseline="-7449" b="0" i="1" dirty="0" spc="0">
                <a:latin typeface="ISOCPEURItalic" pitchFamily="0" charset="1"/>
              </a:rPr>
              <a:t>21,607</a:t>
            </a:r>
          </a:p>
          <a:p>
            <a:pPr marL="6095">
              <a:lnSpc>
                <a:spcPts val="1655"/>
              </a:lnSpc>
              <a:tabLst>
                <a:tab pos="818386" algn="l"/>
              </a:tabLst>
            </a:pPr>
            <a:r>
              <a:rPr lang="en-US" sz="1707" baseline="7449" b="0" i="1" dirty="0" spc="0">
                <a:latin typeface="ISOCPEURItalic" pitchFamily="0" charset="1"/>
              </a:rPr>
              <a:t>0,87	</a:t>
            </a:r>
            <a:r>
              <a:rPr lang="en-US" sz="1127" baseline="0" b="0" i="1" dirty="0" spc="0">
                <a:latin typeface="ISOCPEURItalic" pitchFamily="0" charset="1"/>
              </a:rPr>
              <a:t>3,888</a:t>
            </a:r>
          </a:p>
        </p:txBody>
      </p:sp>
      <p:sp>
        <p:nvSpPr>
          <p:cNvPr id="37137" name="Rectangle 37137"/>
          <p:cNvSpPr/>
          <p:nvPr/>
        </p:nvSpPr>
        <p:spPr>
          <a:xfrm rot="0" flipH="0" flipV="0">
            <a:off x="5468111" y="5859751"/>
            <a:ext cx="370325" cy="5173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2191"/>
            <a:r>
              <a:rPr lang="en-US" sz="1127" baseline="0" b="0" i="1" dirty="0" spc="0">
                <a:latin typeface="ISOCPEURItalic" pitchFamily="0" charset="1"/>
              </a:rPr>
              <a:t>14,389</a:t>
            </a:r>
          </a:p>
          <a:p>
            <a:pPr marL="0">
              <a:lnSpc>
                <a:spcPts val="1403"/>
              </a:lnSpc>
            </a:pPr>
            <a:r>
              <a:rPr lang="en-US" sz="1127" baseline="0" b="0" i="1" dirty="0" spc="0">
                <a:latin typeface="ISOCPEURItalic" pitchFamily="0" charset="1"/>
              </a:rPr>
              <a:t>57,536</a:t>
            </a:r>
          </a:p>
          <a:p>
            <a:pPr marL="1523">
              <a:lnSpc>
                <a:spcPts val="1535"/>
              </a:lnSpc>
            </a:pPr>
            <a:r>
              <a:rPr lang="en-US" sz="1127" baseline="0" b="0" i="1" dirty="0" spc="0">
                <a:latin typeface="ISOCPEURItalic" pitchFamily="0" charset="1"/>
              </a:rPr>
              <a:t>28,133</a:t>
            </a:r>
          </a:p>
        </p:txBody>
      </p:sp>
      <p:sp>
        <p:nvSpPr>
          <p:cNvPr id="37138" name="Rectangle 37138"/>
          <p:cNvSpPr/>
          <p:nvPr/>
        </p:nvSpPr>
        <p:spPr>
          <a:xfrm rot="0" flipH="0" flipV="0">
            <a:off x="5452871" y="6426679"/>
            <a:ext cx="434601" cy="3421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4196"/>
            <a:r>
              <a:rPr lang="en-US" sz="1127" baseline="0" b="0" i="1" dirty="0" spc="0">
                <a:latin typeface="ISOCPEURItalic" pitchFamily="0" charset="1"/>
              </a:rPr>
              <a:t>4,693</a:t>
            </a:r>
          </a:p>
          <a:p>
            <a:pPr marL="0">
              <a:lnSpc>
                <a:spcPts val="1559"/>
              </a:lnSpc>
            </a:pPr>
            <a:r>
              <a:rPr lang="en-US" sz="1127" baseline="0" b="0" i="1" dirty="0" spc="0">
                <a:latin typeface="ISOCPEURItalic" pitchFamily="0" charset="1"/>
              </a:rPr>
              <a:t>227,520</a:t>
            </a:r>
          </a:p>
        </p:txBody>
      </p:sp>
      <p:sp>
        <p:nvSpPr>
          <p:cNvPr id="37139" name="Rectangle 37139"/>
          <p:cNvSpPr/>
          <p:nvPr/>
        </p:nvSpPr>
        <p:spPr>
          <a:xfrm rot="0" flipH="0" flipV="0">
            <a:off x="5492495" y="6812251"/>
            <a:ext cx="377321" cy="54480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048"/>
            <a:r>
              <a:rPr lang="en-US" sz="1127" baseline="0" b="0" i="1" dirty="0" spc="0">
                <a:latin typeface="ISOCPEURItalic" pitchFamily="0" charset="1"/>
              </a:rPr>
              <a:t>29,421</a:t>
            </a:r>
          </a:p>
          <a:p>
            <a:pPr marL="1523">
              <a:lnSpc>
                <a:spcPts val="1500"/>
              </a:lnSpc>
            </a:pPr>
            <a:r>
              <a:rPr lang="en-US" sz="1127" baseline="0" b="0" i="1" dirty="0" spc="0">
                <a:latin typeface="ISOCPEURItalic" pitchFamily="0" charset="1"/>
              </a:rPr>
              <a:t>31,746</a:t>
            </a:r>
          </a:p>
          <a:p>
            <a:pPr marL="0">
              <a:lnSpc>
                <a:spcPts val="1655"/>
              </a:lnSpc>
            </a:pPr>
            <a:r>
              <a:rPr lang="en-US" sz="1127" baseline="0" b="0" i="1" dirty="0" spc="0">
                <a:latin typeface="ISOCPEURItalic" pitchFamily="0" charset="1"/>
              </a:rPr>
              <a:t>63,884</a:t>
            </a:r>
          </a:p>
        </p:txBody>
      </p:sp>
      <p:sp>
        <p:nvSpPr>
          <p:cNvPr id="37140" name="Rectangle 37140"/>
          <p:cNvSpPr/>
          <p:nvPr/>
        </p:nvSpPr>
        <p:spPr>
          <a:xfrm rot="0" flipH="0" flipV="0">
            <a:off x="4675631" y="6629371"/>
            <a:ext cx="302378" cy="3390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523"/>
            <a:r>
              <a:rPr lang="en-US" sz="1127" baseline="0" b="0" i="1" dirty="0" spc="0">
                <a:latin typeface="ISOCPEURItalic" pitchFamily="0" charset="1"/>
              </a:rPr>
              <a:t>24,14</a:t>
            </a:r>
          </a:p>
          <a:p>
            <a:pPr marL="0">
              <a:lnSpc>
                <a:spcPts val="1535"/>
              </a:lnSpc>
            </a:pPr>
            <a:r>
              <a:rPr lang="en-US" sz="1127" baseline="0" b="0" i="1" dirty="0" spc="0">
                <a:latin typeface="ISOCPEURItalic" pitchFamily="0" charset="1"/>
              </a:rPr>
              <a:t>5,13</a:t>
            </a:r>
          </a:p>
        </p:txBody>
      </p:sp>
      <p:sp>
        <p:nvSpPr>
          <p:cNvPr id="37141" name="Rectangle 37141"/>
          <p:cNvSpPr/>
          <p:nvPr/>
        </p:nvSpPr>
        <p:spPr>
          <a:xfrm rot="0" flipH="0" flipV="0">
            <a:off x="4698491" y="7191727"/>
            <a:ext cx="28166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18,22</a:t>
            </a:r>
          </a:p>
        </p:txBody>
      </p:sp>
      <p:sp>
        <p:nvSpPr>
          <p:cNvPr id="37142" name="Rectangle 37142"/>
          <p:cNvSpPr/>
          <p:nvPr/>
        </p:nvSpPr>
        <p:spPr>
          <a:xfrm rot="0" flipH="0" flipV="0">
            <a:off x="4693919" y="7010371"/>
            <a:ext cx="23398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5,92</a:t>
            </a:r>
          </a:p>
        </p:txBody>
      </p:sp>
      <p:sp>
        <p:nvSpPr>
          <p:cNvPr id="37143" name="Rectangle 37143"/>
          <p:cNvSpPr/>
          <p:nvPr/>
        </p:nvSpPr>
        <p:spPr>
          <a:xfrm rot="0" flipH="0" flipV="0">
            <a:off x="4675631" y="5846035"/>
            <a:ext cx="298880" cy="531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619"/>
            <a:r>
              <a:rPr lang="en-US" sz="1127" baseline="0" b="0" i="1" dirty="0" spc="0">
                <a:latin typeface="ISOCPEURItalic" pitchFamily="0" charset="1"/>
              </a:rPr>
              <a:t>14,95</a:t>
            </a:r>
          </a:p>
          <a:p>
            <a:pPr marL="0">
              <a:lnSpc>
                <a:spcPts val="1476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13,74</a:t>
            </a:r>
          </a:p>
          <a:p>
            <a:pPr marL="21335">
              <a:lnSpc>
                <a:spcPts val="1571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1,55</a:t>
            </a:r>
          </a:p>
        </p:txBody>
      </p:sp>
      <p:sp>
        <p:nvSpPr>
          <p:cNvPr id="37144" name="Rectangle 37144"/>
          <p:cNvSpPr/>
          <p:nvPr/>
        </p:nvSpPr>
        <p:spPr>
          <a:xfrm rot="0" flipH="0" flipV="0">
            <a:off x="4689347" y="6437347"/>
            <a:ext cx="23398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0,36</a:t>
            </a:r>
          </a:p>
        </p:txBody>
      </p:sp>
      <p:sp>
        <p:nvSpPr>
          <p:cNvPr id="37145" name="Rectangle 37145"/>
          <p:cNvSpPr/>
          <p:nvPr/>
        </p:nvSpPr>
        <p:spPr>
          <a:xfrm rot="0" flipH="0" flipV="0">
            <a:off x="6259067" y="3775884"/>
            <a:ext cx="379198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Бульдозер</a:t>
            </a:r>
          </a:p>
        </p:txBody>
      </p:sp>
      <p:sp>
        <p:nvSpPr>
          <p:cNvPr id="37146" name="Rectangle 37146"/>
          <p:cNvSpPr/>
          <p:nvPr/>
        </p:nvSpPr>
        <p:spPr>
          <a:xfrm rot="0" flipH="0" flipV="0">
            <a:off x="4700015" y="4890487"/>
            <a:ext cx="1122282" cy="3390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84859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0,46	</a:t>
            </a:r>
            <a:r>
              <a:rPr lang="en-US" sz="1707" baseline="2128" b="0" i="1" dirty="0" spc="0">
                <a:latin typeface="ISOCPEURItalic" pitchFamily="0" charset="1"/>
              </a:rPr>
              <a:t>4,308</a:t>
            </a:r>
          </a:p>
          <a:p>
            <a:pPr marL="783335">
              <a:lnSpc>
                <a:spcPts val="1535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10,134</a:t>
            </a:r>
          </a:p>
        </p:txBody>
      </p:sp>
      <p:sp>
        <p:nvSpPr>
          <p:cNvPr id="37147" name="Rectangle 37147"/>
          <p:cNvSpPr/>
          <p:nvPr/>
        </p:nvSpPr>
        <p:spPr>
          <a:xfrm rot="0" flipH="0" flipV="0">
            <a:off x="5436107" y="5269963"/>
            <a:ext cx="377321" cy="34973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35636"/>
            <a:r>
              <a:rPr lang="en-US" sz="1127" baseline="0" b="0" i="1" dirty="0" spc="0">
                <a:latin typeface="ISOCPEURItalic" pitchFamily="0" charset="1"/>
              </a:rPr>
              <a:t>9,7</a:t>
            </a:r>
          </a:p>
          <a:p>
            <a:pPr marL="0">
              <a:lnSpc>
                <a:spcPts val="1620"/>
              </a:lnSpc>
            </a:pPr>
            <a:r>
              <a:rPr lang="en-US" sz="1127" baseline="0" b="0" i="1" dirty="0" spc="0">
                <a:latin typeface="ISOCPEURItalic" pitchFamily="0" charset="1"/>
              </a:rPr>
              <a:t>45,675</a:t>
            </a:r>
          </a:p>
        </p:txBody>
      </p:sp>
      <p:sp>
        <p:nvSpPr>
          <p:cNvPr id="37148" name="Rectangle 37148"/>
          <p:cNvSpPr/>
          <p:nvPr/>
        </p:nvSpPr>
        <p:spPr>
          <a:xfrm rot="0" flipH="0" flipV="0">
            <a:off x="4689347" y="5247103"/>
            <a:ext cx="243577" cy="36192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0,04</a:t>
            </a:r>
          </a:p>
          <a:p>
            <a:pPr marL="83820">
              <a:lnSpc>
                <a:spcPts val="1715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37149" name="Rectangle 37149"/>
          <p:cNvSpPr/>
          <p:nvPr/>
        </p:nvSpPr>
        <p:spPr>
          <a:xfrm rot="0" flipH="0" flipV="0">
            <a:off x="4732019" y="5079463"/>
            <a:ext cx="167110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6,7</a:t>
            </a:r>
          </a:p>
        </p:txBody>
      </p:sp>
      <p:sp>
        <p:nvSpPr>
          <p:cNvPr id="37150" name="Rectangle 37150"/>
          <p:cNvSpPr/>
          <p:nvPr/>
        </p:nvSpPr>
        <p:spPr>
          <a:xfrm rot="0" flipH="0" flipV="0">
            <a:off x="5465063" y="3543271"/>
            <a:ext cx="348540" cy="32992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10,441</a:t>
            </a:r>
          </a:p>
          <a:p>
            <a:pPr marL="6096">
              <a:lnSpc>
                <a:spcPts val="1464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1,289</a:t>
            </a:r>
          </a:p>
        </p:txBody>
      </p:sp>
      <p:sp>
        <p:nvSpPr>
          <p:cNvPr id="37151" name="Rectangle 37151"/>
          <p:cNvSpPr/>
          <p:nvPr/>
        </p:nvSpPr>
        <p:spPr>
          <a:xfrm rot="0" flipH="0" flipV="0">
            <a:off x="5442203" y="3944083"/>
            <a:ext cx="348540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15,698</a:t>
            </a:r>
          </a:p>
        </p:txBody>
      </p:sp>
      <p:sp>
        <p:nvSpPr>
          <p:cNvPr id="37152" name="Rectangle 37152"/>
          <p:cNvSpPr/>
          <p:nvPr/>
        </p:nvSpPr>
        <p:spPr>
          <a:xfrm rot="0" flipH="0" flipV="0">
            <a:off x="4710683" y="4309843"/>
            <a:ext cx="1065627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03147" algn="l"/>
              </a:tabLst>
            </a:pPr>
            <a:r>
              <a:rPr lang="en-US" sz="1707" baseline="-3192" b="0" i="1" dirty="0" spc="0">
                <a:latin typeface="ISOCPEURItalic" pitchFamily="0" charset="1"/>
              </a:rPr>
              <a:t>0,16	</a:t>
            </a:r>
            <a:r>
              <a:rPr lang="en-US" sz="1127" baseline="0" b="0" i="1" dirty="0" spc="0">
                <a:latin typeface="ISOCPEURItalic" pitchFamily="0" charset="1"/>
              </a:rPr>
              <a:t>1,013</a:t>
            </a:r>
          </a:p>
        </p:txBody>
      </p:sp>
      <p:sp>
        <p:nvSpPr>
          <p:cNvPr id="37153" name="Rectangle 37153"/>
          <p:cNvSpPr/>
          <p:nvPr/>
        </p:nvSpPr>
        <p:spPr>
          <a:xfrm rot="0" flipH="0" flipV="0">
            <a:off x="4663439" y="3546319"/>
            <a:ext cx="24357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3,94</a:t>
            </a:r>
          </a:p>
        </p:txBody>
      </p:sp>
      <p:sp>
        <p:nvSpPr>
          <p:cNvPr id="37154" name="Rectangle 37154"/>
          <p:cNvSpPr/>
          <p:nvPr/>
        </p:nvSpPr>
        <p:spPr>
          <a:xfrm rot="0" flipH="0" flipV="0">
            <a:off x="4637531" y="3931891"/>
            <a:ext cx="28166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1,292</a:t>
            </a:r>
          </a:p>
        </p:txBody>
      </p:sp>
      <p:sp>
        <p:nvSpPr>
          <p:cNvPr id="37155" name="Rectangle 37155"/>
          <p:cNvSpPr/>
          <p:nvPr/>
        </p:nvSpPr>
        <p:spPr>
          <a:xfrm rot="0" flipH="0" flipV="0">
            <a:off x="4652771" y="3749011"/>
            <a:ext cx="26247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1,163</a:t>
            </a:r>
          </a:p>
        </p:txBody>
      </p:sp>
      <p:sp>
        <p:nvSpPr>
          <p:cNvPr id="37156" name="Rectangle 37156"/>
          <p:cNvSpPr/>
          <p:nvPr/>
        </p:nvSpPr>
        <p:spPr>
          <a:xfrm rot="0" flipH="0" flipV="0">
            <a:off x="9012935" y="6843696"/>
            <a:ext cx="683666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Стекольщик6-4,2р</a:t>
            </a:r>
          </a:p>
        </p:txBody>
      </p:sp>
      <p:sp>
        <p:nvSpPr>
          <p:cNvPr id="37157" name="Rectangle 37157"/>
          <p:cNvSpPr/>
          <p:nvPr/>
        </p:nvSpPr>
        <p:spPr>
          <a:xfrm rot="0" flipH="0" flipV="0">
            <a:off x="9145523" y="7233840"/>
            <a:ext cx="504583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Маляр20-5,4р</a:t>
            </a:r>
          </a:p>
        </p:txBody>
      </p:sp>
      <p:sp>
        <p:nvSpPr>
          <p:cNvPr id="37158" name="Rectangle 37158"/>
          <p:cNvSpPr/>
          <p:nvPr/>
        </p:nvSpPr>
        <p:spPr>
          <a:xfrm rot="0" flipH="0" flipV="0">
            <a:off x="9140951" y="7622460"/>
            <a:ext cx="462788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Маляр5-5,4р</a:t>
            </a:r>
          </a:p>
        </p:txBody>
      </p:sp>
      <p:sp>
        <p:nvSpPr>
          <p:cNvPr id="37159" name="Rectangle 37159"/>
          <p:cNvSpPr/>
          <p:nvPr/>
        </p:nvSpPr>
        <p:spPr>
          <a:xfrm rot="0" flipH="0" flipV="0">
            <a:off x="9137903" y="7435008"/>
            <a:ext cx="492590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Маляр15-5,4р</a:t>
            </a:r>
          </a:p>
        </p:txBody>
      </p:sp>
      <p:sp>
        <p:nvSpPr>
          <p:cNvPr id="37160" name="Rectangle 37160"/>
          <p:cNvSpPr/>
          <p:nvPr/>
        </p:nvSpPr>
        <p:spPr>
          <a:xfrm rot="0" flipH="0" flipV="0">
            <a:off x="9148571" y="7050960"/>
            <a:ext cx="504583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Маляр20-5,4р</a:t>
            </a:r>
          </a:p>
        </p:txBody>
      </p:sp>
      <p:sp>
        <p:nvSpPr>
          <p:cNvPr id="37161" name="Rectangle 37161"/>
          <p:cNvSpPr/>
          <p:nvPr/>
        </p:nvSpPr>
        <p:spPr>
          <a:xfrm rot="0" flipH="0" flipV="0">
            <a:off x="9101327" y="6275244"/>
            <a:ext cx="546378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Плотник5-4,2р</a:t>
            </a:r>
          </a:p>
        </p:txBody>
      </p:sp>
      <p:sp>
        <p:nvSpPr>
          <p:cNvPr id="37162" name="Rectangle 37162"/>
          <p:cNvSpPr/>
          <p:nvPr/>
        </p:nvSpPr>
        <p:spPr>
          <a:xfrm rot="0" flipH="0" flipV="0">
            <a:off x="9003791" y="5498004"/>
            <a:ext cx="719465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Покрівельник4-5,3р</a:t>
            </a:r>
          </a:p>
        </p:txBody>
      </p:sp>
      <p:sp>
        <p:nvSpPr>
          <p:cNvPr id="37163" name="Rectangle 37163"/>
          <p:cNvSpPr/>
          <p:nvPr/>
        </p:nvSpPr>
        <p:spPr>
          <a:xfrm rot="0" flipH="0" flipV="0">
            <a:off x="8999219" y="6651672"/>
            <a:ext cx="722508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Штукатур20-4,3,2р</a:t>
            </a:r>
          </a:p>
        </p:txBody>
      </p:sp>
      <p:sp>
        <p:nvSpPr>
          <p:cNvPr id="37164" name="Rectangle 37164"/>
          <p:cNvSpPr/>
          <p:nvPr/>
        </p:nvSpPr>
        <p:spPr>
          <a:xfrm rot="0" flipH="0" flipV="0">
            <a:off x="9102851" y="6468792"/>
            <a:ext cx="546378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Плотник5-4,2р</a:t>
            </a:r>
          </a:p>
        </p:txBody>
      </p:sp>
      <p:sp>
        <p:nvSpPr>
          <p:cNvPr id="37165" name="Rectangle 37165"/>
          <p:cNvSpPr/>
          <p:nvPr/>
        </p:nvSpPr>
        <p:spPr>
          <a:xfrm rot="0" flipH="0" flipV="0">
            <a:off x="9070847" y="5113956"/>
            <a:ext cx="579313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Монтажник1-4р</a:t>
            </a:r>
          </a:p>
        </p:txBody>
      </p:sp>
      <p:sp>
        <p:nvSpPr>
          <p:cNvPr id="37166" name="Rectangle 37166"/>
          <p:cNvSpPr/>
          <p:nvPr/>
        </p:nvSpPr>
        <p:spPr>
          <a:xfrm rot="0" flipH="0" flipV="0">
            <a:off x="9011411" y="3568620"/>
            <a:ext cx="582177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Гідроізолір.4-4р</a:t>
            </a:r>
          </a:p>
        </p:txBody>
      </p:sp>
      <p:sp>
        <p:nvSpPr>
          <p:cNvPr id="37167" name="Rectangle 37167"/>
          <p:cNvSpPr/>
          <p:nvPr/>
        </p:nvSpPr>
        <p:spPr>
          <a:xfrm rot="0" flipH="0" flipV="0">
            <a:off x="9070847" y="3955716"/>
            <a:ext cx="498497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Землекоп5-1р</a:t>
            </a:r>
          </a:p>
        </p:txBody>
      </p:sp>
      <p:sp>
        <p:nvSpPr>
          <p:cNvPr id="37168" name="Rectangle 37168"/>
          <p:cNvSpPr/>
          <p:nvPr/>
        </p:nvSpPr>
        <p:spPr>
          <a:xfrm rot="0" flipH="0" flipV="0">
            <a:off x="9063227" y="3766740"/>
            <a:ext cx="501630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Машиніст1-5р</a:t>
            </a:r>
          </a:p>
        </p:txBody>
      </p:sp>
      <p:sp>
        <p:nvSpPr>
          <p:cNvPr id="37169" name="Rectangle 37169"/>
          <p:cNvSpPr/>
          <p:nvPr/>
        </p:nvSpPr>
        <p:spPr>
          <a:xfrm rot="0" flipH="0" flipV="0">
            <a:off x="6239255" y="1703669"/>
            <a:ext cx="1289840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Необхідні машини</a:t>
            </a:r>
          </a:p>
        </p:txBody>
      </p:sp>
      <p:sp>
        <p:nvSpPr>
          <p:cNvPr id="37170" name="Rectangle 37170"/>
          <p:cNvSpPr/>
          <p:nvPr/>
        </p:nvSpPr>
        <p:spPr>
          <a:xfrm rot="0" flipH="0" flipV="0">
            <a:off x="6251447" y="2061809"/>
            <a:ext cx="448025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Назва</a:t>
            </a:r>
          </a:p>
        </p:txBody>
      </p:sp>
      <p:sp>
        <p:nvSpPr>
          <p:cNvPr id="37171" name="Rectangle 37171"/>
          <p:cNvSpPr/>
          <p:nvPr/>
        </p:nvSpPr>
        <p:spPr>
          <a:xfrm rot="0" flipH="0" flipV="0">
            <a:off x="5295899" y="1702145"/>
            <a:ext cx="734596" cy="3293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Затрати </a:t>
            </a:r>
          </a:p>
          <a:p>
            <a:pPr marL="109727">
              <a:lnSpc>
                <a:spcPts val="1176"/>
              </a:lnSpc>
            </a:pPr>
            <a:r>
              <a:rPr lang="en-US" sz="1409" baseline="0" b="0" i="1" dirty="0" spc="0">
                <a:latin typeface="ISOCPEURItalic" pitchFamily="0" charset="1"/>
              </a:rPr>
              <a:t>праці</a:t>
            </a:r>
          </a:p>
        </p:txBody>
      </p:sp>
      <p:sp>
        <p:nvSpPr>
          <p:cNvPr id="37172" name="Rectangle 37172"/>
          <p:cNvSpPr/>
          <p:nvPr/>
        </p:nvSpPr>
        <p:spPr>
          <a:xfrm rot="0" flipH="0" flipV="0">
            <a:off x="5358383" y="2095337"/>
            <a:ext cx="525530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люд/зм</a:t>
            </a:r>
          </a:p>
        </p:txBody>
      </p:sp>
      <p:sp>
        <p:nvSpPr>
          <p:cNvPr id="37173" name="Rectangle 37173"/>
          <p:cNvSpPr/>
          <p:nvPr/>
        </p:nvSpPr>
        <p:spPr>
          <a:xfrm rot="0" flipH="0" flipV="0">
            <a:off x="5465063" y="2764507"/>
            <a:ext cx="377321" cy="7368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5052"/>
            <a:r>
              <a:rPr lang="en-US" sz="1127" baseline="0" b="0" i="1" dirty="0" spc="0">
                <a:latin typeface="ISOCPEURItalic" pitchFamily="0" charset="1"/>
              </a:rPr>
              <a:t>1,981</a:t>
            </a:r>
          </a:p>
          <a:p>
            <a:pPr marL="25908">
              <a:lnSpc>
                <a:spcPts val="1620"/>
              </a:lnSpc>
            </a:pPr>
            <a:r>
              <a:rPr lang="en-US" sz="1127" baseline="0" b="0" i="1" dirty="0" spc="0">
                <a:latin typeface="ISOCPEURItalic" pitchFamily="0" charset="1"/>
              </a:rPr>
              <a:t>7,651</a:t>
            </a:r>
          </a:p>
          <a:p>
            <a:pPr marL="3048">
              <a:lnSpc>
                <a:spcPts val="1631"/>
              </a:lnSpc>
            </a:pPr>
            <a:r>
              <a:rPr lang="en-US" sz="1127" baseline="0" b="0" i="1" dirty="0" spc="0">
                <a:latin typeface="ISOCPEURItalic" pitchFamily="0" charset="1"/>
              </a:rPr>
              <a:t>8,457</a:t>
            </a:r>
          </a:p>
          <a:p>
            <a:pPr marL="0">
              <a:lnSpc>
                <a:spcPts val="1416"/>
              </a:lnSpc>
            </a:pPr>
            <a:r>
              <a:rPr lang="en-US" sz="1127" baseline="0" b="0" i="1" dirty="0" spc="0">
                <a:latin typeface="ISOCPEURItalic" pitchFamily="0" charset="1"/>
              </a:rPr>
              <a:t>75,240</a:t>
            </a:r>
          </a:p>
        </p:txBody>
      </p:sp>
      <p:sp>
        <p:nvSpPr>
          <p:cNvPr id="37174" name="Rectangle 37174"/>
          <p:cNvSpPr/>
          <p:nvPr/>
        </p:nvSpPr>
        <p:spPr>
          <a:xfrm rot="0" flipH="0" flipV="0">
            <a:off x="4646675" y="2584675"/>
            <a:ext cx="1174548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26008" algn="l"/>
              </a:tabLst>
            </a:pPr>
            <a:r>
              <a:rPr lang="en-US" sz="1707" baseline="-3192" b="0" i="1" dirty="0" spc="0">
                <a:latin typeface="ISOCPEURItalic" pitchFamily="0" charset="1"/>
              </a:rPr>
              <a:t>0,216	</a:t>
            </a:r>
            <a:r>
              <a:rPr lang="en-US" sz="1127" baseline="0" b="0" i="1" dirty="0" spc="0">
                <a:latin typeface="ISOCPEURItalic" pitchFamily="0" charset="1"/>
              </a:rPr>
              <a:t>15,065</a:t>
            </a:r>
          </a:p>
        </p:txBody>
      </p:sp>
      <p:sp>
        <p:nvSpPr>
          <p:cNvPr id="37175" name="Rectangle 37175"/>
          <p:cNvSpPr/>
          <p:nvPr/>
        </p:nvSpPr>
        <p:spPr>
          <a:xfrm rot="0" flipH="0" flipV="0">
            <a:off x="4661915" y="3174463"/>
            <a:ext cx="29126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0,415</a:t>
            </a:r>
          </a:p>
        </p:txBody>
      </p:sp>
      <p:sp>
        <p:nvSpPr>
          <p:cNvPr id="37176" name="Rectangle 37176"/>
          <p:cNvSpPr/>
          <p:nvPr/>
        </p:nvSpPr>
        <p:spPr>
          <a:xfrm rot="0" flipH="0" flipV="0">
            <a:off x="4645151" y="2980915"/>
            <a:ext cx="30085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0,556</a:t>
            </a:r>
          </a:p>
        </p:txBody>
      </p:sp>
      <p:sp>
        <p:nvSpPr>
          <p:cNvPr id="37177" name="Rectangle 37177"/>
          <p:cNvSpPr/>
          <p:nvPr/>
        </p:nvSpPr>
        <p:spPr>
          <a:xfrm rot="0" flipH="0" flipV="0">
            <a:off x="4683251" y="3357343"/>
            <a:ext cx="22438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2,41</a:t>
            </a:r>
          </a:p>
        </p:txBody>
      </p:sp>
      <p:sp>
        <p:nvSpPr>
          <p:cNvPr id="37178" name="Rectangle 37178"/>
          <p:cNvSpPr/>
          <p:nvPr/>
        </p:nvSpPr>
        <p:spPr>
          <a:xfrm rot="0" flipH="0" flipV="0">
            <a:off x="4645151" y="2785843"/>
            <a:ext cx="28166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1,856</a:t>
            </a:r>
          </a:p>
        </p:txBody>
      </p:sp>
      <p:sp>
        <p:nvSpPr>
          <p:cNvPr id="37179" name="Rectangle 37179"/>
          <p:cNvSpPr/>
          <p:nvPr/>
        </p:nvSpPr>
        <p:spPr>
          <a:xfrm rot="0" flipH="0" flipV="0">
            <a:off x="4512563" y="2102957"/>
            <a:ext cx="489731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Кіл-ть</a:t>
            </a:r>
          </a:p>
        </p:txBody>
      </p:sp>
      <p:sp>
        <p:nvSpPr>
          <p:cNvPr id="37180" name="Rectangle 37180"/>
          <p:cNvSpPr/>
          <p:nvPr/>
        </p:nvSpPr>
        <p:spPr>
          <a:xfrm rot="0" flipH="0" flipV="0">
            <a:off x="6219443" y="2616120"/>
            <a:ext cx="441935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Экскаватор</a:t>
            </a:r>
          </a:p>
        </p:txBody>
      </p:sp>
      <p:sp>
        <p:nvSpPr>
          <p:cNvPr id="37181" name="Rectangle 37181"/>
          <p:cNvSpPr/>
          <p:nvPr/>
        </p:nvSpPr>
        <p:spPr>
          <a:xfrm rot="0" flipH="0" flipV="0">
            <a:off x="6213347" y="2802048"/>
            <a:ext cx="441935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Экскаватор</a:t>
            </a:r>
          </a:p>
        </p:txBody>
      </p:sp>
      <p:sp>
        <p:nvSpPr>
          <p:cNvPr id="37182" name="Rectangle 37182"/>
          <p:cNvSpPr/>
          <p:nvPr/>
        </p:nvSpPr>
        <p:spPr>
          <a:xfrm rot="-5400000" flipH="0" flipV="0">
            <a:off x="8287429" y="1972079"/>
            <a:ext cx="650905" cy="12121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949" baseline="0" b="0" i="1" dirty="0" spc="-50">
                <a:latin typeface="ISOCPEURItalic" pitchFamily="0" charset="1"/>
              </a:rPr>
              <a:t>Ч</a:t>
            </a:r>
            <a:r>
              <a:rPr lang="en-US" sz="949" baseline="0" b="0" i="1" dirty="0" spc="-44">
                <a:latin typeface="ISOCPEURItalic" pitchFamily="0" charset="1"/>
              </a:rPr>
              <a:t>и</a:t>
            </a:r>
            <a:r>
              <a:rPr lang="en-US" sz="949" baseline="0" b="0" i="1" dirty="0" spc="-38">
                <a:latin typeface="ISOCPEURItalic" pitchFamily="0" charset="1"/>
              </a:rPr>
              <a:t>с</a:t>
            </a:r>
            <a:r>
              <a:rPr lang="en-US" sz="949" baseline="0" b="0" i="1" dirty="0" spc="-44">
                <a:latin typeface="ISOCPEURItalic" pitchFamily="0" charset="1"/>
              </a:rPr>
              <a:t>ло</a:t>
            </a:r>
            <a:r>
              <a:rPr lang="en-US" sz="949" baseline="0" b="0" i="1" dirty="0" spc="-38">
                <a:latin typeface="ISOCPEURItalic" pitchFamily="0" charset="1"/>
              </a:rPr>
              <a:t> </a:t>
            </a:r>
            <a:r>
              <a:rPr lang="en-US" sz="949" baseline="0" b="0" i="1" dirty="0" spc="-44">
                <a:latin typeface="ISOCPEURItalic" pitchFamily="0" charset="1"/>
              </a:rPr>
              <a:t>робочих</a:t>
            </a:r>
          </a:p>
        </p:txBody>
      </p:sp>
      <p:sp>
        <p:nvSpPr>
          <p:cNvPr id="37183" name="Rectangle 37183"/>
          <p:cNvSpPr/>
          <p:nvPr/>
        </p:nvSpPr>
        <p:spPr>
          <a:xfrm rot="-5400000" flipH="0" flipV="0">
            <a:off x="7469776" y="1954526"/>
            <a:ext cx="554948" cy="12121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949" baseline="0" b="0" i="1" dirty="0" spc="0">
                <a:latin typeface="ISOCPEURItalic" pitchFamily="0" charset="1"/>
              </a:rPr>
              <a:t>Тривалість</a:t>
            </a:r>
          </a:p>
        </p:txBody>
      </p:sp>
      <p:sp>
        <p:nvSpPr>
          <p:cNvPr id="37184" name="Rectangle 37184"/>
          <p:cNvSpPr/>
          <p:nvPr/>
        </p:nvSpPr>
        <p:spPr>
          <a:xfrm rot="-5400000" flipH="0" flipV="0">
            <a:off x="7992602" y="1938766"/>
            <a:ext cx="417954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Число</a:t>
            </a:r>
          </a:p>
        </p:txBody>
      </p:sp>
      <p:sp>
        <p:nvSpPr>
          <p:cNvPr id="37185" name="Rectangle 37185"/>
          <p:cNvSpPr/>
          <p:nvPr/>
        </p:nvSpPr>
        <p:spPr>
          <a:xfrm rot="0" flipH="0" flipV="0">
            <a:off x="7037831" y="2159502"/>
            <a:ext cx="380360" cy="1232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964" baseline="0" b="0" i="1" dirty="0" spc="0">
                <a:latin typeface="ISOCPEURItalic" pitchFamily="0" charset="1"/>
              </a:rPr>
              <a:t>маш/зм</a:t>
            </a:r>
          </a:p>
        </p:txBody>
      </p:sp>
      <p:sp>
        <p:nvSpPr>
          <p:cNvPr id="37186" name="Rectangle 37186"/>
          <p:cNvSpPr/>
          <p:nvPr/>
        </p:nvSpPr>
        <p:spPr>
          <a:xfrm rot="0" flipH="0" flipV="0">
            <a:off x="7072883" y="2007102"/>
            <a:ext cx="277917" cy="1232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964" baseline="0" b="0" i="1" dirty="0" spc="0">
                <a:latin typeface="ISOCPEURItalic" pitchFamily="0" charset="1"/>
              </a:rPr>
              <a:t>число</a:t>
            </a:r>
          </a:p>
        </p:txBody>
      </p:sp>
      <p:sp>
        <p:nvSpPr>
          <p:cNvPr id="37187" name="Rectangle 37187"/>
          <p:cNvSpPr/>
          <p:nvPr/>
        </p:nvSpPr>
        <p:spPr>
          <a:xfrm rot="-5400000" flipH="0" flipV="0">
            <a:off x="7780656" y="1901170"/>
            <a:ext cx="265420" cy="23398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949" baseline="0" b="0" i="1" dirty="0" spc="0">
                <a:latin typeface="ISOCPEURItalic" pitchFamily="0" charset="1"/>
              </a:rPr>
              <a:t>робіт</a:t>
            </a:r>
          </a:p>
          <a:p>
            <a:pPr marL="3047">
              <a:lnSpc>
                <a:spcPts val="888"/>
              </a:lnSpc>
            </a:pPr>
            <a:r>
              <a:rPr lang="en-US" sz="949" baseline="0" b="0" i="1" dirty="0" spc="0">
                <a:latin typeface="ISOCPEURItalic" pitchFamily="0" charset="1"/>
              </a:rPr>
              <a:t>(зм)</a:t>
            </a:r>
          </a:p>
        </p:txBody>
      </p:sp>
      <p:sp>
        <p:nvSpPr>
          <p:cNvPr id="37188" name="Rectangle 37188"/>
          <p:cNvSpPr/>
          <p:nvPr/>
        </p:nvSpPr>
        <p:spPr>
          <a:xfrm rot="-5400000" flipH="0" flipV="0">
            <a:off x="8210699" y="1987698"/>
            <a:ext cx="292657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змін</a:t>
            </a:r>
          </a:p>
        </p:txBody>
      </p:sp>
      <p:sp>
        <p:nvSpPr>
          <p:cNvPr id="37189" name="Rectangle 37189"/>
          <p:cNvSpPr/>
          <p:nvPr/>
        </p:nvSpPr>
        <p:spPr>
          <a:xfrm rot="0" flipH="0" flipV="0">
            <a:off x="9052559" y="3384216"/>
            <a:ext cx="635875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Бетонщик10-4,2р</a:t>
            </a:r>
          </a:p>
        </p:txBody>
      </p:sp>
      <p:sp>
        <p:nvSpPr>
          <p:cNvPr id="37190" name="Rectangle 37190"/>
          <p:cNvSpPr/>
          <p:nvPr/>
        </p:nvSpPr>
        <p:spPr>
          <a:xfrm rot="0" flipH="0" flipV="0">
            <a:off x="9101327" y="2605452"/>
            <a:ext cx="501630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Машиніст1-5р</a:t>
            </a:r>
          </a:p>
        </p:txBody>
      </p:sp>
      <p:sp>
        <p:nvSpPr>
          <p:cNvPr id="37191" name="Rectangle 37191"/>
          <p:cNvSpPr/>
          <p:nvPr/>
        </p:nvSpPr>
        <p:spPr>
          <a:xfrm rot="0" flipH="0" flipV="0">
            <a:off x="9098279" y="2812716"/>
            <a:ext cx="501630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Машиніст1-5р</a:t>
            </a:r>
          </a:p>
        </p:txBody>
      </p:sp>
      <p:sp>
        <p:nvSpPr>
          <p:cNvPr id="37192" name="Rectangle 37192"/>
          <p:cNvSpPr/>
          <p:nvPr/>
        </p:nvSpPr>
        <p:spPr>
          <a:xfrm rot="0" flipH="0" flipV="0">
            <a:off x="9105899" y="3009312"/>
            <a:ext cx="498497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Землекоп5-1р</a:t>
            </a:r>
          </a:p>
        </p:txBody>
      </p:sp>
      <p:sp>
        <p:nvSpPr>
          <p:cNvPr id="37193" name="Rectangle 37193"/>
          <p:cNvSpPr/>
          <p:nvPr/>
        </p:nvSpPr>
        <p:spPr>
          <a:xfrm rot="0" flipH="0" flipV="0">
            <a:off x="8993123" y="1775297"/>
            <a:ext cx="513537" cy="3384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1147"/>
            <a:r>
              <a:rPr lang="en-US" sz="1409" baseline="0" b="0" i="1" dirty="0" spc="0">
                <a:latin typeface="ISOCPEURItalic" pitchFamily="0" charset="1"/>
              </a:rPr>
              <a:t>Склад</a:t>
            </a:r>
          </a:p>
          <a:p>
            <a:pPr marL="0">
              <a:lnSpc>
                <a:spcPts val="1247"/>
              </a:lnSpc>
            </a:pPr>
            <a:r>
              <a:rPr lang="en-US" sz="1409" baseline="0" b="0" i="1" dirty="0" spc="0">
                <a:latin typeface="ISOCPEURItalic" pitchFamily="0" charset="1"/>
              </a:rPr>
              <a:t>бригад</a:t>
            </a:r>
          </a:p>
        </p:txBody>
      </p:sp>
      <p:sp>
        <p:nvSpPr>
          <p:cNvPr id="37194" name="Rectangle 37194"/>
          <p:cNvSpPr/>
          <p:nvPr/>
        </p:nvSpPr>
        <p:spPr>
          <a:xfrm rot="-5400000" flipH="0" flipV="0">
            <a:off x="8600062" y="2022584"/>
            <a:ext cx="357872" cy="12121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949" baseline="0" b="0" i="1" dirty="0" spc="0">
                <a:latin typeface="ISOCPEURItalic" pitchFamily="0" charset="1"/>
              </a:rPr>
              <a:t>в зміну</a:t>
            </a:r>
          </a:p>
        </p:txBody>
      </p:sp>
      <p:sp>
        <p:nvSpPr>
          <p:cNvPr id="37195" name="Rectangle 37195"/>
          <p:cNvSpPr/>
          <p:nvPr/>
        </p:nvSpPr>
        <p:spPr>
          <a:xfrm rot="0" flipH="0" flipV="0">
            <a:off x="11763755" y="1671665"/>
            <a:ext cx="62111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травень</a:t>
            </a:r>
          </a:p>
        </p:txBody>
      </p:sp>
      <p:sp>
        <p:nvSpPr>
          <p:cNvPr id="37196" name="Rectangle 37196"/>
          <p:cNvSpPr/>
          <p:nvPr/>
        </p:nvSpPr>
        <p:spPr>
          <a:xfrm rot="0" flipH="0" flipV="0">
            <a:off x="12278867" y="2200627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18</a:t>
            </a:r>
          </a:p>
        </p:txBody>
      </p:sp>
      <p:sp>
        <p:nvSpPr>
          <p:cNvPr id="37197" name="Rectangle 37197"/>
          <p:cNvSpPr/>
          <p:nvPr/>
        </p:nvSpPr>
        <p:spPr>
          <a:xfrm rot="0" flipH="0" flipV="0">
            <a:off x="12278867" y="2008603"/>
            <a:ext cx="12415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37198" name="Rectangle 37198"/>
          <p:cNvSpPr/>
          <p:nvPr/>
        </p:nvSpPr>
        <p:spPr>
          <a:xfrm rot="0" flipH="0" flipV="0">
            <a:off x="11346179" y="2217391"/>
            <a:ext cx="856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8976" algn="l"/>
                <a:tab pos="364236" algn="l"/>
                <a:tab pos="557783" algn="l"/>
                <a:tab pos="742187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12	</a:t>
            </a:r>
            <a:r>
              <a:rPr lang="en-US" sz="1707" baseline="8514" b="0" i="1" dirty="0" spc="0">
                <a:latin typeface="ISOCPEURItalic" pitchFamily="0" charset="1"/>
              </a:rPr>
              <a:t>15	</a:t>
            </a:r>
            <a:r>
              <a:rPr lang="en-US" sz="1707" baseline="10642" b="0" i="1" dirty="0" spc="0">
                <a:latin typeface="ISOCPEURItalic" pitchFamily="0" charset="1"/>
              </a:rPr>
              <a:t>16	17</a:t>
            </a:r>
          </a:p>
        </p:txBody>
      </p:sp>
      <p:sp>
        <p:nvSpPr>
          <p:cNvPr id="37199" name="Rectangle 37199"/>
          <p:cNvSpPr/>
          <p:nvPr/>
        </p:nvSpPr>
        <p:spPr>
          <a:xfrm rot="0" flipH="0" flipV="0">
            <a:off x="11710415" y="2010127"/>
            <a:ext cx="1282841" cy="3344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77952" algn="l"/>
                <a:tab pos="114909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12	13	</a:t>
            </a:r>
            <a:r>
              <a:rPr lang="en-US" sz="1707" baseline="3192" b="0" i="1" dirty="0" spc="0">
                <a:latin typeface="ISOCPEURItalic" pitchFamily="0" charset="1"/>
              </a:rPr>
              <a:t>17</a:t>
            </a:r>
          </a:p>
          <a:p>
            <a:pPr marL="758952">
              <a:lnSpc>
                <a:spcPts val="1476"/>
              </a:lnSpc>
              <a:tabLst>
                <a:tab pos="952499" algn="l"/>
                <a:tab pos="114909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19	</a:t>
            </a:r>
            <a:r>
              <a:rPr lang="en-US" sz="1707" baseline="3192" b="0" i="1" dirty="0" spc="0">
                <a:latin typeface="ISOCPEURItalic" pitchFamily="0" charset="1"/>
              </a:rPr>
              <a:t>22	</a:t>
            </a:r>
            <a:r>
              <a:rPr lang="en-US" sz="1127" baseline="0" b="0" i="1" dirty="0" spc="0">
                <a:latin typeface="ISOCPEURItalic" pitchFamily="0" charset="1"/>
              </a:rPr>
              <a:t>23</a:t>
            </a:r>
          </a:p>
        </p:txBody>
      </p:sp>
      <p:sp>
        <p:nvSpPr>
          <p:cNvPr id="37200" name="Rectangle 37200"/>
          <p:cNvSpPr/>
          <p:nvPr/>
        </p:nvSpPr>
        <p:spPr>
          <a:xfrm rot="0" flipH="0" flipV="0">
            <a:off x="12469367" y="2008603"/>
            <a:ext cx="3081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15	</a:t>
            </a:r>
            <a:r>
              <a:rPr lang="en-US" sz="1707" baseline="5321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201" name="Rectangle 37201"/>
          <p:cNvSpPr/>
          <p:nvPr/>
        </p:nvSpPr>
        <p:spPr>
          <a:xfrm rot="0" flipH="0" flipV="0">
            <a:off x="13051535" y="2197579"/>
            <a:ext cx="505601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9643" algn="l"/>
                <a:tab pos="371855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24	</a:t>
            </a:r>
            <a:r>
              <a:rPr lang="en-US" sz="1127" baseline="0" b="0" i="1" dirty="0" spc="0">
                <a:latin typeface="ISOCPEURItalic" pitchFamily="0" charset="1"/>
              </a:rPr>
              <a:t>25	26</a:t>
            </a:r>
          </a:p>
        </p:txBody>
      </p:sp>
      <p:sp>
        <p:nvSpPr>
          <p:cNvPr id="37202" name="Rectangle 37202"/>
          <p:cNvSpPr/>
          <p:nvPr/>
        </p:nvSpPr>
        <p:spPr>
          <a:xfrm rot="0" flipH="0" flipV="0">
            <a:off x="13051535" y="2005555"/>
            <a:ext cx="11670424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9643" algn="l"/>
                <a:tab pos="371855" algn="l"/>
                <a:tab pos="11536679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18	</a:t>
            </a:r>
            <a:r>
              <a:rPr lang="en-US" sz="1127" baseline="0" b="0" i="1" dirty="0" spc="0">
                <a:latin typeface="ISOCPEURItalic" pitchFamily="0" charset="1"/>
              </a:rPr>
              <a:t>19	20	</a:t>
            </a:r>
            <a:r>
              <a:rPr lang="en-US" sz="1707" baseline="-2128" b="0" i="1" dirty="0" spc="0">
                <a:latin typeface="ISOCPEURItalic" pitchFamily="0" charset="1"/>
              </a:rPr>
              <a:t>78</a:t>
            </a:r>
          </a:p>
          <a:p>
            <a:pPr marL="11524488">
              <a:lnSpc>
                <a:spcPts val="1488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203" name="Rectangle 37203"/>
          <p:cNvSpPr/>
          <p:nvPr/>
        </p:nvSpPr>
        <p:spPr>
          <a:xfrm rot="0" flipH="0" flipV="0">
            <a:off x="19011899" y="2007079"/>
            <a:ext cx="14333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49</a:t>
            </a:r>
          </a:p>
        </p:txBody>
      </p:sp>
      <p:sp>
        <p:nvSpPr>
          <p:cNvPr id="37204" name="Rectangle 37204"/>
          <p:cNvSpPr/>
          <p:nvPr/>
        </p:nvSpPr>
        <p:spPr>
          <a:xfrm rot="0" flipH="0" flipV="0">
            <a:off x="16350995" y="2212819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205" name="Rectangle 37205"/>
          <p:cNvSpPr/>
          <p:nvPr/>
        </p:nvSpPr>
        <p:spPr>
          <a:xfrm rot="0" flipH="0" flipV="0">
            <a:off x="16326611" y="2020795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35</a:t>
            </a:r>
          </a:p>
        </p:txBody>
      </p:sp>
      <p:sp>
        <p:nvSpPr>
          <p:cNvPr id="37206" name="Rectangle 37206"/>
          <p:cNvSpPr/>
          <p:nvPr/>
        </p:nvSpPr>
        <p:spPr>
          <a:xfrm rot="0" flipH="0" flipV="0">
            <a:off x="15962375" y="1664045"/>
            <a:ext cx="585135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червень</a:t>
            </a:r>
          </a:p>
        </p:txBody>
      </p:sp>
      <p:sp>
        <p:nvSpPr>
          <p:cNvPr id="37207" name="Rectangle 37207"/>
          <p:cNvSpPr/>
          <p:nvPr/>
        </p:nvSpPr>
        <p:spPr>
          <a:xfrm rot="0" flipH="0" flipV="0">
            <a:off x="14961107" y="2005555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28</a:t>
            </a:r>
          </a:p>
        </p:txBody>
      </p:sp>
      <p:sp>
        <p:nvSpPr>
          <p:cNvPr id="37208" name="Rectangle 37208"/>
          <p:cNvSpPr/>
          <p:nvPr/>
        </p:nvSpPr>
        <p:spPr>
          <a:xfrm rot="0" flipH="0" flipV="0">
            <a:off x="13807439" y="2197579"/>
            <a:ext cx="480500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43281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30	31	1</a:t>
            </a:r>
          </a:p>
        </p:txBody>
      </p:sp>
      <p:sp>
        <p:nvSpPr>
          <p:cNvPr id="37209" name="Rectangle 37209"/>
          <p:cNvSpPr/>
          <p:nvPr/>
        </p:nvSpPr>
        <p:spPr>
          <a:xfrm rot="0" flipH="0" flipV="0">
            <a:off x="13807439" y="2005555"/>
            <a:ext cx="52891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22	23	24</a:t>
            </a:r>
          </a:p>
        </p:txBody>
      </p:sp>
      <p:sp>
        <p:nvSpPr>
          <p:cNvPr id="37210" name="Rectangle 37210"/>
          <p:cNvSpPr/>
          <p:nvPr/>
        </p:nvSpPr>
        <p:spPr>
          <a:xfrm rot="0" flipH="0" flipV="0">
            <a:off x="14430755" y="2197579"/>
            <a:ext cx="627704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76427" algn="l"/>
                <a:tab pos="560831" algn="l"/>
              </a:tabLst>
            </a:pPr>
            <a:r>
              <a:rPr lang="en-US" sz="1127" baseline="0" b="0" i="1" dirty="0" spc="949">
                <a:latin typeface="ISOCPEURItalic" pitchFamily="0" charset="1"/>
              </a:rPr>
              <a:t>2</a:t>
            </a:r>
            <a:r>
              <a:rPr lang="en-US" sz="1127" baseline="0" b="0" i="1" dirty="0" spc="0">
                <a:latin typeface="ISOCPEURItalic" pitchFamily="0" charset="1"/>
              </a:rPr>
              <a:t>5	6	</a:t>
            </a:r>
            <a:r>
              <a:rPr lang="en-US" sz="1707" baseline="-4257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7211" name="Rectangle 37211"/>
          <p:cNvSpPr/>
          <p:nvPr/>
        </p:nvSpPr>
        <p:spPr>
          <a:xfrm rot="0" flipH="0" flipV="0">
            <a:off x="14385035" y="2005555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25	26	27</a:t>
            </a:r>
          </a:p>
        </p:txBody>
      </p:sp>
      <p:sp>
        <p:nvSpPr>
          <p:cNvPr id="37212" name="Rectangle 37212"/>
          <p:cNvSpPr/>
          <p:nvPr/>
        </p:nvSpPr>
        <p:spPr>
          <a:xfrm rot="0" flipH="0" flipV="0">
            <a:off x="15154655" y="2199103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4047" algn="l"/>
              </a:tabLst>
            </a:pPr>
            <a:r>
              <a:rPr lang="en-US" sz="1707" baseline="1064" b="0" i="1" dirty="0" spc="1069">
                <a:latin typeface="ISOCPEURItalic" pitchFamily="0" charset="1"/>
              </a:rPr>
              <a:t>8</a:t>
            </a:r>
            <a:r>
              <a:rPr lang="en-US" sz="1127" baseline="0" b="0" i="1" dirty="0" spc="0">
                <a:latin typeface="ISOCPEURItalic" pitchFamily="0" charset="1"/>
              </a:rPr>
              <a:t>9	</a:t>
            </a:r>
            <a:r>
              <a:rPr lang="en-US" sz="1707" baseline="1064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37213" name="Rectangle 37213"/>
          <p:cNvSpPr/>
          <p:nvPr/>
        </p:nvSpPr>
        <p:spPr>
          <a:xfrm rot="0" flipH="0" flipV="0">
            <a:off x="15154655" y="2007079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2692" algn="l"/>
                <a:tab pos="384047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29	</a:t>
            </a:r>
            <a:r>
              <a:rPr lang="en-US" sz="1127" baseline="0" b="0" i="1" dirty="0" spc="0">
                <a:latin typeface="ISOCPEURItalic" pitchFamily="0" charset="1"/>
              </a:rPr>
              <a:t>30	</a:t>
            </a:r>
            <a:r>
              <a:rPr lang="en-US" sz="1707" baseline="1064" b="0" i="1" dirty="0" spc="0">
                <a:latin typeface="ISOCPEURItalic" pitchFamily="0" charset="1"/>
              </a:rPr>
              <a:t>31</a:t>
            </a:r>
          </a:p>
        </p:txBody>
      </p:sp>
      <p:sp>
        <p:nvSpPr>
          <p:cNvPr id="37214" name="Rectangle 37214"/>
          <p:cNvSpPr/>
          <p:nvPr/>
        </p:nvSpPr>
        <p:spPr>
          <a:xfrm rot="0" flipH="0" flipV="0">
            <a:off x="15758159" y="2205199"/>
            <a:ext cx="518417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8788" algn="l"/>
                <a:tab pos="403859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13	</a:t>
            </a:r>
            <a:r>
              <a:rPr lang="en-US" sz="1127" baseline="0" b="0" i="1" dirty="0" spc="0">
                <a:latin typeface="ISOCPEURItalic" pitchFamily="0" charset="1"/>
              </a:rPr>
              <a:t>14	15</a:t>
            </a:r>
          </a:p>
        </p:txBody>
      </p:sp>
      <p:sp>
        <p:nvSpPr>
          <p:cNvPr id="37215" name="Rectangle 37215"/>
          <p:cNvSpPr/>
          <p:nvPr/>
        </p:nvSpPr>
        <p:spPr>
          <a:xfrm rot="0" flipH="0" flipV="0">
            <a:off x="15733775" y="2013175"/>
            <a:ext cx="54719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0311" algn="l"/>
                <a:tab pos="403859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32	33	34</a:t>
            </a:r>
          </a:p>
        </p:txBody>
      </p:sp>
      <p:sp>
        <p:nvSpPr>
          <p:cNvPr id="37216" name="Rectangle 37216"/>
          <p:cNvSpPr/>
          <p:nvPr/>
        </p:nvSpPr>
        <p:spPr>
          <a:xfrm rot="0" flipH="0" flipV="0">
            <a:off x="17641823" y="2205199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27</a:t>
            </a:r>
          </a:p>
        </p:txBody>
      </p:sp>
      <p:sp>
        <p:nvSpPr>
          <p:cNvPr id="37217" name="Rectangle 37217"/>
          <p:cNvSpPr/>
          <p:nvPr/>
        </p:nvSpPr>
        <p:spPr>
          <a:xfrm rot="0" flipH="0" flipV="0">
            <a:off x="17082515" y="2010127"/>
            <a:ext cx="723983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80643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39	</a:t>
            </a:r>
            <a:r>
              <a:rPr lang="en-US" sz="1127" baseline="0" b="0" i="1" dirty="0" spc="0">
                <a:latin typeface="ISOCPEURItalic" pitchFamily="0" charset="1"/>
              </a:rPr>
              <a:t>42</a:t>
            </a:r>
          </a:p>
        </p:txBody>
      </p:sp>
      <p:sp>
        <p:nvSpPr>
          <p:cNvPr id="37218" name="Rectangle 37218"/>
          <p:cNvSpPr/>
          <p:nvPr/>
        </p:nvSpPr>
        <p:spPr>
          <a:xfrm rot="0" flipH="0" flipV="0">
            <a:off x="16539971" y="2208247"/>
            <a:ext cx="47269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66115" algn="l"/>
                <a:tab pos="358139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19	</a:t>
            </a:r>
            <a:r>
              <a:rPr lang="en-US" sz="1127" baseline="0" b="0" i="1" dirty="0" spc="0">
                <a:latin typeface="ISOCPEURItalic" pitchFamily="0" charset="1"/>
              </a:rPr>
              <a:t>20	21</a:t>
            </a:r>
          </a:p>
        </p:txBody>
      </p:sp>
      <p:sp>
        <p:nvSpPr>
          <p:cNvPr id="37219" name="Rectangle 37219"/>
          <p:cNvSpPr/>
          <p:nvPr/>
        </p:nvSpPr>
        <p:spPr>
          <a:xfrm rot="0" flipH="0" flipV="0">
            <a:off x="16517111" y="2011651"/>
            <a:ext cx="511697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1355" algn="l"/>
                <a:tab pos="377952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36	</a:t>
            </a:r>
            <a:r>
              <a:rPr lang="en-US" sz="1127" baseline="0" b="0" i="1" dirty="0" spc="0">
                <a:latin typeface="ISOCPEURItalic" pitchFamily="0" charset="1"/>
              </a:rPr>
              <a:t>37	</a:t>
            </a:r>
            <a:r>
              <a:rPr lang="en-US" sz="1707" baseline="1064" b="0" i="1" dirty="0" spc="0">
                <a:latin typeface="ISOCPEURItalic" pitchFamily="0" charset="1"/>
              </a:rPr>
              <a:t>38</a:t>
            </a:r>
          </a:p>
        </p:txBody>
      </p:sp>
      <p:sp>
        <p:nvSpPr>
          <p:cNvPr id="37220" name="Rectangle 37220"/>
          <p:cNvSpPr/>
          <p:nvPr/>
        </p:nvSpPr>
        <p:spPr>
          <a:xfrm rot="0" flipH="0" flipV="0">
            <a:off x="17094707" y="2205199"/>
            <a:ext cx="510173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8119" algn="l"/>
                <a:tab pos="376427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22	</a:t>
            </a:r>
            <a:r>
              <a:rPr lang="en-US" sz="1127" baseline="0" b="0" i="1" dirty="0" spc="0">
                <a:latin typeface="ISOCPEURItalic" pitchFamily="0" charset="1"/>
              </a:rPr>
              <a:t>23	</a:t>
            </a:r>
            <a:r>
              <a:rPr lang="en-US" sz="1707" baseline="-1064" b="0" i="1" dirty="0" spc="0">
                <a:latin typeface="ISOCPEURItalic" pitchFamily="0" charset="1"/>
              </a:rPr>
              <a:t>26</a:t>
            </a:r>
          </a:p>
        </p:txBody>
      </p:sp>
      <p:sp>
        <p:nvSpPr>
          <p:cNvPr id="37221" name="Rectangle 37221"/>
          <p:cNvSpPr/>
          <p:nvPr/>
        </p:nvSpPr>
        <p:spPr>
          <a:xfrm rot="0" flipH="0" flipV="0">
            <a:off x="17277587" y="2014699"/>
            <a:ext cx="32074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40	</a:t>
            </a:r>
            <a:r>
              <a:rPr lang="en-US" sz="1707" baseline="1064" b="0" i="1" dirty="0" spc="0">
                <a:latin typeface="ISOCPEURItalic" pitchFamily="0" charset="1"/>
              </a:rPr>
              <a:t>41</a:t>
            </a:r>
          </a:p>
        </p:txBody>
      </p:sp>
      <p:sp>
        <p:nvSpPr>
          <p:cNvPr id="37222" name="Rectangle 37222"/>
          <p:cNvSpPr/>
          <p:nvPr/>
        </p:nvSpPr>
        <p:spPr>
          <a:xfrm rot="0" flipH="0" flipV="0">
            <a:off x="18472403" y="2200627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7223" name="Rectangle 37223"/>
          <p:cNvSpPr/>
          <p:nvPr/>
        </p:nvSpPr>
        <p:spPr>
          <a:xfrm rot="0" flipH="0" flipV="0">
            <a:off x="18431255" y="2008603"/>
            <a:ext cx="14333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46</a:t>
            </a:r>
          </a:p>
        </p:txBody>
      </p:sp>
      <p:sp>
        <p:nvSpPr>
          <p:cNvPr id="37224" name="Rectangle 37224"/>
          <p:cNvSpPr/>
          <p:nvPr/>
        </p:nvSpPr>
        <p:spPr>
          <a:xfrm rot="0" flipH="0" flipV="0">
            <a:off x="17833847" y="2202151"/>
            <a:ext cx="53912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4884" algn="l"/>
                <a:tab pos="405384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28	29	</a:t>
            </a:r>
            <a:r>
              <a:rPr lang="en-US" sz="1707" baseline="1064" b="0" i="1" dirty="0" spc="0">
                <a:latin typeface="ISOCPEURItalic" pitchFamily="0" charset="1"/>
              </a:rPr>
              <a:t>30</a:t>
            </a:r>
          </a:p>
        </p:txBody>
      </p:sp>
      <p:sp>
        <p:nvSpPr>
          <p:cNvPr id="37225" name="Rectangle 37225"/>
          <p:cNvSpPr/>
          <p:nvPr/>
        </p:nvSpPr>
        <p:spPr>
          <a:xfrm rot="0" flipH="0" flipV="0">
            <a:off x="17856707" y="2010127"/>
            <a:ext cx="52586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2523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43	</a:t>
            </a:r>
            <a:r>
              <a:rPr lang="en-US" sz="1127" baseline="0" b="0" i="1" dirty="0" spc="0">
                <a:latin typeface="ISOCPEURItalic" pitchFamily="0" charset="1"/>
              </a:rPr>
              <a:t>44	</a:t>
            </a:r>
            <a:r>
              <a:rPr lang="en-US" sz="1707" baseline="1064" b="0" i="1" dirty="0" spc="0">
                <a:latin typeface="ISOCPEURItalic" pitchFamily="0" charset="1"/>
              </a:rPr>
              <a:t>45</a:t>
            </a:r>
          </a:p>
        </p:txBody>
      </p:sp>
      <p:sp>
        <p:nvSpPr>
          <p:cNvPr id="37226" name="Rectangle 37226"/>
          <p:cNvSpPr/>
          <p:nvPr/>
        </p:nvSpPr>
        <p:spPr>
          <a:xfrm rot="0" flipH="0" flipV="0">
            <a:off x="18664427" y="2193007"/>
            <a:ext cx="455492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8619" algn="l"/>
              </a:tabLst>
            </a:pPr>
            <a:r>
              <a:rPr lang="en-US" sz="1127" baseline="0" b="0" i="1" dirty="0" spc="945">
                <a:latin typeface="ISOCPEURItalic" pitchFamily="0" charset="1"/>
              </a:rPr>
              <a:t>4</a:t>
            </a:r>
            <a:r>
              <a:rPr lang="en-US" sz="1707" baseline="-3192" b="0" i="1" dirty="0" spc="0">
                <a:latin typeface="ISOCPEURItalic" pitchFamily="0" charset="1"/>
              </a:rPr>
              <a:t>5	</a:t>
            </a:r>
            <a:r>
              <a:rPr lang="en-US" sz="1707" baseline="-4257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37227" name="Rectangle 37227"/>
          <p:cNvSpPr/>
          <p:nvPr/>
        </p:nvSpPr>
        <p:spPr>
          <a:xfrm rot="0" flipH="0" flipV="0">
            <a:off x="18623279" y="2000983"/>
            <a:ext cx="339935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47	</a:t>
            </a:r>
            <a:r>
              <a:rPr lang="en-US" sz="1707" baseline="-3192" b="0" i="1" dirty="0" spc="0">
                <a:latin typeface="ISOCPEURItalic" pitchFamily="0" charset="1"/>
              </a:rPr>
              <a:t>48</a:t>
            </a:r>
          </a:p>
        </p:txBody>
      </p:sp>
      <p:sp>
        <p:nvSpPr>
          <p:cNvPr id="37228" name="Rectangle 37228"/>
          <p:cNvSpPr/>
          <p:nvPr/>
        </p:nvSpPr>
        <p:spPr>
          <a:xfrm rot="0" flipH="0" flipV="0">
            <a:off x="21884639" y="2197579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27</a:t>
            </a:r>
          </a:p>
        </p:txBody>
      </p:sp>
      <p:sp>
        <p:nvSpPr>
          <p:cNvPr id="37229" name="Rectangle 37229"/>
          <p:cNvSpPr/>
          <p:nvPr/>
        </p:nvSpPr>
        <p:spPr>
          <a:xfrm rot="0" flipH="0" flipV="0">
            <a:off x="20444459" y="1674713"/>
            <a:ext cx="501544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липень</a:t>
            </a:r>
          </a:p>
        </p:txBody>
      </p:sp>
      <p:sp>
        <p:nvSpPr>
          <p:cNvPr id="37230" name="Rectangle 37230"/>
          <p:cNvSpPr/>
          <p:nvPr/>
        </p:nvSpPr>
        <p:spPr>
          <a:xfrm rot="0" flipH="0" flipV="0">
            <a:off x="19769327" y="2197579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37231" name="Rectangle 37231"/>
          <p:cNvSpPr/>
          <p:nvPr/>
        </p:nvSpPr>
        <p:spPr>
          <a:xfrm rot="0" flipH="0" flipV="0">
            <a:off x="19769327" y="2005555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53</a:t>
            </a:r>
          </a:p>
        </p:txBody>
      </p:sp>
      <p:sp>
        <p:nvSpPr>
          <p:cNvPr id="37232" name="Rectangle 37232"/>
          <p:cNvSpPr/>
          <p:nvPr/>
        </p:nvSpPr>
        <p:spPr>
          <a:xfrm rot="0" flipH="0" flipV="0">
            <a:off x="19252691" y="2197579"/>
            <a:ext cx="438268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42900" algn="l"/>
              </a:tabLst>
            </a:pPr>
            <a:r>
              <a:rPr lang="en-US" sz="1127" baseline="0" b="0" i="1" dirty="0" spc="505">
                <a:latin typeface="ISOCPEURItalic" pitchFamily="0" charset="1"/>
              </a:rPr>
              <a:t>7</a:t>
            </a:r>
            <a:r>
              <a:rPr lang="en-US" sz="1127" baseline="0" b="0" i="1" dirty="0" spc="0">
                <a:latin typeface="ISOCPEURItalic" pitchFamily="0" charset="1"/>
              </a:rPr>
              <a:t>10	11</a:t>
            </a:r>
          </a:p>
        </p:txBody>
      </p:sp>
      <p:sp>
        <p:nvSpPr>
          <p:cNvPr id="37233" name="Rectangle 37233"/>
          <p:cNvSpPr/>
          <p:nvPr/>
        </p:nvSpPr>
        <p:spPr>
          <a:xfrm rot="0" flipH="0" flipV="0">
            <a:off x="19211543" y="2005555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2211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50	51	52</a:t>
            </a:r>
          </a:p>
        </p:txBody>
      </p:sp>
      <p:sp>
        <p:nvSpPr>
          <p:cNvPr id="37234" name="Rectangle 37234"/>
          <p:cNvSpPr/>
          <p:nvPr/>
        </p:nvSpPr>
        <p:spPr>
          <a:xfrm rot="0" flipH="0" flipV="0">
            <a:off x="19961351" y="2197579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13	14	17</a:t>
            </a:r>
          </a:p>
        </p:txBody>
      </p:sp>
      <p:sp>
        <p:nvSpPr>
          <p:cNvPr id="37235" name="Rectangle 37235"/>
          <p:cNvSpPr/>
          <p:nvPr/>
        </p:nvSpPr>
        <p:spPr>
          <a:xfrm rot="0" flipH="0" flipV="0">
            <a:off x="19961351" y="2005555"/>
            <a:ext cx="523889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7263" algn="l"/>
                <a:tab pos="390143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54	55	</a:t>
            </a:r>
            <a:r>
              <a:rPr lang="en-US" sz="1707" baseline="-3192" b="0" i="1" dirty="0" spc="0">
                <a:latin typeface="ISOCPEURItalic" pitchFamily="0" charset="1"/>
              </a:rPr>
              <a:t>56</a:t>
            </a:r>
          </a:p>
        </p:txBody>
      </p:sp>
      <p:sp>
        <p:nvSpPr>
          <p:cNvPr id="37236" name="Rectangle 37236"/>
          <p:cNvSpPr/>
          <p:nvPr/>
        </p:nvSpPr>
        <p:spPr>
          <a:xfrm rot="0" flipH="0" flipV="0">
            <a:off x="21115019" y="2197579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37237" name="Rectangle 37237"/>
          <p:cNvSpPr/>
          <p:nvPr/>
        </p:nvSpPr>
        <p:spPr>
          <a:xfrm rot="0" flipH="0" flipV="0">
            <a:off x="21122639" y="2014699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60</a:t>
            </a:r>
          </a:p>
        </p:txBody>
      </p:sp>
      <p:sp>
        <p:nvSpPr>
          <p:cNvPr id="37238" name="Rectangle 37238"/>
          <p:cNvSpPr/>
          <p:nvPr/>
        </p:nvSpPr>
        <p:spPr>
          <a:xfrm rot="0" flipH="0" flipV="0">
            <a:off x="20537423" y="2197579"/>
            <a:ext cx="51931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18	19	20</a:t>
            </a:r>
          </a:p>
        </p:txBody>
      </p:sp>
      <p:sp>
        <p:nvSpPr>
          <p:cNvPr id="37239" name="Rectangle 37239"/>
          <p:cNvSpPr/>
          <p:nvPr/>
        </p:nvSpPr>
        <p:spPr>
          <a:xfrm rot="0" flipH="0" flipV="0">
            <a:off x="20549615" y="2008603"/>
            <a:ext cx="517793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57	58	</a:t>
            </a:r>
            <a:r>
              <a:rPr lang="en-US" sz="1707" baseline="-3192" b="0" i="1" dirty="0" spc="0">
                <a:latin typeface="ISOCPEURItalic" pitchFamily="0" charset="1"/>
              </a:rPr>
              <a:t>59</a:t>
            </a:r>
          </a:p>
        </p:txBody>
      </p:sp>
      <p:sp>
        <p:nvSpPr>
          <p:cNvPr id="37240" name="Rectangle 37240"/>
          <p:cNvSpPr/>
          <p:nvPr/>
        </p:nvSpPr>
        <p:spPr>
          <a:xfrm rot="0" flipH="0" flipV="0">
            <a:off x="21319235" y="2197579"/>
            <a:ext cx="505601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9831" algn="l"/>
                <a:tab pos="371855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24	</a:t>
            </a:r>
            <a:r>
              <a:rPr lang="en-US" sz="1127" baseline="0" b="0" i="1" dirty="0" spc="0">
                <a:latin typeface="ISOCPEURItalic" pitchFamily="0" charset="1"/>
              </a:rPr>
              <a:t>25	26</a:t>
            </a:r>
          </a:p>
        </p:txBody>
      </p:sp>
      <p:sp>
        <p:nvSpPr>
          <p:cNvPr id="37241" name="Rectangle 37241"/>
          <p:cNvSpPr/>
          <p:nvPr/>
        </p:nvSpPr>
        <p:spPr>
          <a:xfrm rot="0" flipH="0" flipV="0">
            <a:off x="21317711" y="2008603"/>
            <a:ext cx="520841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709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61	</a:t>
            </a:r>
            <a:r>
              <a:rPr lang="en-US" sz="1127" baseline="0" b="0" i="1" dirty="0" spc="0">
                <a:latin typeface="ISOCPEURItalic" pitchFamily="0" charset="1"/>
              </a:rPr>
              <a:t>62	63</a:t>
            </a:r>
          </a:p>
        </p:txBody>
      </p:sp>
      <p:sp>
        <p:nvSpPr>
          <p:cNvPr id="37242" name="Rectangle 37242"/>
          <p:cNvSpPr/>
          <p:nvPr/>
        </p:nvSpPr>
        <p:spPr>
          <a:xfrm rot="0" flipH="0" flipV="0">
            <a:off x="24382475" y="1674713"/>
            <a:ext cx="57314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серпень</a:t>
            </a:r>
          </a:p>
        </p:txBody>
      </p:sp>
      <p:sp>
        <p:nvSpPr>
          <p:cNvPr id="37243" name="Rectangle 37243"/>
          <p:cNvSpPr/>
          <p:nvPr/>
        </p:nvSpPr>
        <p:spPr>
          <a:xfrm rot="0" flipH="0" flipV="0">
            <a:off x="23248619" y="2005555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71</a:t>
            </a:r>
          </a:p>
        </p:txBody>
      </p:sp>
      <p:sp>
        <p:nvSpPr>
          <p:cNvPr id="37244" name="Rectangle 37244"/>
          <p:cNvSpPr/>
          <p:nvPr/>
        </p:nvSpPr>
        <p:spPr>
          <a:xfrm rot="0" flipH="0" flipV="0">
            <a:off x="23298911" y="2197579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7245" name="Rectangle 37245"/>
          <p:cNvSpPr/>
          <p:nvPr/>
        </p:nvSpPr>
        <p:spPr>
          <a:xfrm rot="0" flipH="0" flipV="0">
            <a:off x="22468331" y="2008603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67</a:t>
            </a:r>
          </a:p>
        </p:txBody>
      </p:sp>
      <p:sp>
        <p:nvSpPr>
          <p:cNvPr id="37246" name="Rectangle 37246"/>
          <p:cNvSpPr/>
          <p:nvPr/>
        </p:nvSpPr>
        <p:spPr>
          <a:xfrm rot="0" flipH="0" flipV="0">
            <a:off x="22076663" y="2197579"/>
            <a:ext cx="471356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2692" algn="l"/>
                <a:tab pos="423672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28	</a:t>
            </a:r>
            <a:r>
              <a:rPr lang="en-US" sz="1707" baseline="-1064" b="0" i="1" dirty="0" spc="0">
                <a:latin typeface="ISOCPEURItalic" pitchFamily="0" charset="1"/>
              </a:rPr>
              <a:t>31	</a:t>
            </a:r>
            <a:r>
              <a:rPr lang="en-US" sz="1707" baseline="-2128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7247" name="Rectangle 37247"/>
          <p:cNvSpPr/>
          <p:nvPr/>
        </p:nvSpPr>
        <p:spPr>
          <a:xfrm rot="0" flipH="0" flipV="0">
            <a:off x="21895307" y="2014699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7451" algn="l"/>
                <a:tab pos="384047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64	</a:t>
            </a:r>
            <a:r>
              <a:rPr lang="en-US" sz="1127" baseline="0" b="0" i="1" dirty="0" spc="0">
                <a:latin typeface="ISOCPEURItalic" pitchFamily="0" charset="1"/>
              </a:rPr>
              <a:t>65	</a:t>
            </a:r>
            <a:r>
              <a:rPr lang="en-US" sz="1707" baseline="2128" b="0" i="1" dirty="0" spc="0">
                <a:latin typeface="ISOCPEURItalic" pitchFamily="0" charset="1"/>
              </a:rPr>
              <a:t>66</a:t>
            </a:r>
          </a:p>
        </p:txBody>
      </p:sp>
      <p:sp>
        <p:nvSpPr>
          <p:cNvPr id="37248" name="Rectangle 37248"/>
          <p:cNvSpPr/>
          <p:nvPr/>
        </p:nvSpPr>
        <p:spPr>
          <a:xfrm rot="0" flipH="0" flipV="0">
            <a:off x="22710647" y="2193007"/>
            <a:ext cx="466610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90143" algn="l"/>
              </a:tabLst>
            </a:pPr>
            <a:r>
              <a:rPr lang="en-US" sz="1127" baseline="0" b="0" i="1" dirty="0" spc="1021">
                <a:latin typeface="ISOCPEURItalic" pitchFamily="0" charset="1"/>
              </a:rPr>
              <a:t>2</a:t>
            </a:r>
            <a:r>
              <a:rPr lang="en-US" sz="1707" baseline="-3192" b="0" i="1" dirty="0" spc="0">
                <a:latin typeface="ISOCPEURItalic" pitchFamily="0" charset="1"/>
              </a:rPr>
              <a:t>3	</a:t>
            </a:r>
            <a:r>
              <a:rPr lang="en-US" sz="1707" baseline="-4257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7249" name="Rectangle 37249"/>
          <p:cNvSpPr/>
          <p:nvPr/>
        </p:nvSpPr>
        <p:spPr>
          <a:xfrm rot="0" flipH="0" flipV="0">
            <a:off x="22661879" y="2005555"/>
            <a:ext cx="1287863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  <a:tab pos="388619" algn="l"/>
                <a:tab pos="1144523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68	</a:t>
            </a:r>
            <a:r>
              <a:rPr lang="en-US" sz="1127" baseline="0" b="0" i="1" dirty="0" spc="0">
                <a:latin typeface="ISOCPEURItalic" pitchFamily="0" charset="1"/>
              </a:rPr>
              <a:t>69	</a:t>
            </a:r>
            <a:r>
              <a:rPr lang="en-US" sz="1707" baseline="-1064" b="0" i="1" dirty="0" spc="0">
                <a:latin typeface="ISOCPEURItalic" pitchFamily="0" charset="1"/>
              </a:rPr>
              <a:t>70	</a:t>
            </a:r>
            <a:r>
              <a:rPr lang="en-US" sz="1127" baseline="0" b="0" i="1" dirty="0" spc="0">
                <a:latin typeface="ISOCPEURItalic" pitchFamily="0" charset="1"/>
              </a:rPr>
              <a:t>74</a:t>
            </a:r>
          </a:p>
          <a:p>
            <a:pPr marL="810769">
              <a:lnSpc>
                <a:spcPts val="1500"/>
              </a:lnSpc>
              <a:tabLst>
                <a:tab pos="1170432" algn="l"/>
              </a:tabLst>
            </a:pPr>
            <a:r>
              <a:rPr lang="en-US" sz="1127" baseline="0" b="0" i="1" dirty="0" spc="1141">
                <a:latin typeface="ISOCPEURItalic" pitchFamily="0" charset="1"/>
              </a:rPr>
              <a:t>8</a:t>
            </a:r>
            <a:r>
              <a:rPr lang="en-US" sz="1127" baseline="0" b="0" i="1" dirty="0" spc="0">
                <a:latin typeface="ISOCPEURItalic" pitchFamily="0" charset="1"/>
              </a:rPr>
              <a:t>9	10</a:t>
            </a:r>
          </a:p>
        </p:txBody>
      </p:sp>
      <p:sp>
        <p:nvSpPr>
          <p:cNvPr id="37250" name="Rectangle 37250"/>
          <p:cNvSpPr/>
          <p:nvPr/>
        </p:nvSpPr>
        <p:spPr>
          <a:xfrm rot="0" flipH="0" flipV="0">
            <a:off x="23422355" y="2005555"/>
            <a:ext cx="34558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1836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72	73</a:t>
            </a:r>
          </a:p>
        </p:txBody>
      </p:sp>
      <p:sp>
        <p:nvSpPr>
          <p:cNvPr id="37251" name="Rectangle 37251"/>
          <p:cNvSpPr/>
          <p:nvPr/>
        </p:nvSpPr>
        <p:spPr>
          <a:xfrm rot="0" flipH="0" flipV="0">
            <a:off x="23998427" y="2197579"/>
            <a:ext cx="50012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11	14	15</a:t>
            </a:r>
          </a:p>
        </p:txBody>
      </p:sp>
      <p:sp>
        <p:nvSpPr>
          <p:cNvPr id="37252" name="Rectangle 37252"/>
          <p:cNvSpPr/>
          <p:nvPr/>
        </p:nvSpPr>
        <p:spPr>
          <a:xfrm rot="0" flipH="0" flipV="0">
            <a:off x="23998427" y="2005555"/>
            <a:ext cx="525413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7263" algn="l"/>
                <a:tab pos="391668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75	76	</a:t>
            </a:r>
            <a:r>
              <a:rPr lang="en-US" sz="1707" baseline="-3192" b="0" i="1" dirty="0" spc="0">
                <a:latin typeface="ISOCPEURItalic" pitchFamily="0" charset="1"/>
              </a:rPr>
              <a:t>77</a:t>
            </a:r>
          </a:p>
        </p:txBody>
      </p:sp>
      <p:sp>
        <p:nvSpPr>
          <p:cNvPr id="37253" name="Rectangle 37253"/>
          <p:cNvSpPr/>
          <p:nvPr/>
        </p:nvSpPr>
        <p:spPr>
          <a:xfrm rot="0" flipH="0" flipV="0">
            <a:off x="27328367" y="2202151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7254" name="Rectangle 37254"/>
          <p:cNvSpPr/>
          <p:nvPr/>
        </p:nvSpPr>
        <p:spPr>
          <a:xfrm rot="0" flipH="0" flipV="0">
            <a:off x="27285695" y="2010127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92</a:t>
            </a:r>
          </a:p>
        </p:txBody>
      </p:sp>
      <p:sp>
        <p:nvSpPr>
          <p:cNvPr id="37255" name="Rectangle 37255"/>
          <p:cNvSpPr/>
          <p:nvPr/>
        </p:nvSpPr>
        <p:spPr>
          <a:xfrm rot="0" flipH="0" flipV="0">
            <a:off x="24768047" y="2197579"/>
            <a:ext cx="30658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17	18</a:t>
            </a:r>
          </a:p>
        </p:txBody>
      </p:sp>
      <p:sp>
        <p:nvSpPr>
          <p:cNvPr id="37256" name="Rectangle 37256"/>
          <p:cNvSpPr/>
          <p:nvPr/>
        </p:nvSpPr>
        <p:spPr>
          <a:xfrm rot="0" flipH="0" flipV="0">
            <a:off x="24781763" y="2013175"/>
            <a:ext cx="32272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8976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79	</a:t>
            </a:r>
            <a:r>
              <a:rPr lang="en-US" sz="1127" baseline="0" b="0" i="1" dirty="0" spc="0">
                <a:latin typeface="ISOCPEURItalic" pitchFamily="0" charset="1"/>
              </a:rPr>
              <a:t>80</a:t>
            </a:r>
          </a:p>
        </p:txBody>
      </p:sp>
      <p:sp>
        <p:nvSpPr>
          <p:cNvPr id="37257" name="Rectangle 37257"/>
          <p:cNvSpPr/>
          <p:nvPr/>
        </p:nvSpPr>
        <p:spPr>
          <a:xfrm rot="0" flipH="0" flipV="0">
            <a:off x="26721815" y="2202151"/>
            <a:ext cx="490994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25552" algn="l"/>
                <a:tab pos="414527" algn="l"/>
              </a:tabLst>
            </a:pPr>
            <a:r>
              <a:rPr lang="en-US" sz="1707" baseline="4257" b="0" i="1" dirty="0" spc="0">
                <a:latin typeface="ISOCPEURItalic" pitchFamily="0" charset="1"/>
              </a:rPr>
              <a:t>31	</a:t>
            </a:r>
            <a:r>
              <a:rPr lang="en-US" sz="1127" baseline="0" b="0" i="1" dirty="0" spc="0">
                <a:latin typeface="ISOCPEURItalic" pitchFamily="0" charset="1"/>
              </a:rPr>
              <a:t>1	</a:t>
            </a:r>
            <a:r>
              <a:rPr lang="en-US" sz="1707" baseline="-2128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7258" name="Rectangle 37258"/>
          <p:cNvSpPr/>
          <p:nvPr/>
        </p:nvSpPr>
        <p:spPr>
          <a:xfrm rot="0" flipH="0" flipV="0">
            <a:off x="27093671" y="2013175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91</a:t>
            </a:r>
          </a:p>
        </p:txBody>
      </p:sp>
      <p:sp>
        <p:nvSpPr>
          <p:cNvPr id="37259" name="Rectangle 37259"/>
          <p:cNvSpPr/>
          <p:nvPr/>
        </p:nvSpPr>
        <p:spPr>
          <a:xfrm rot="0" flipH="0" flipV="0">
            <a:off x="28593287" y="1697573"/>
            <a:ext cx="65673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вересень</a:t>
            </a:r>
          </a:p>
        </p:txBody>
      </p:sp>
      <p:sp>
        <p:nvSpPr>
          <p:cNvPr id="37260" name="Rectangle 37260"/>
          <p:cNvSpPr/>
          <p:nvPr/>
        </p:nvSpPr>
        <p:spPr>
          <a:xfrm rot="0" flipH="0" flipV="0">
            <a:off x="28044647" y="2005555"/>
            <a:ext cx="722008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588264"/>
            <a:r>
              <a:rPr lang="en-US" sz="1127" baseline="0" b="0" i="1" dirty="0" spc="0">
                <a:latin typeface="ISOCPEURItalic" pitchFamily="0" charset="1"/>
              </a:rPr>
              <a:t>99</a:t>
            </a:r>
          </a:p>
          <a:p>
            <a:pPr marL="0">
              <a:lnSpc>
                <a:spcPts val="1511"/>
              </a:lnSpc>
              <a:tabLst>
                <a:tab pos="588263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37261" name="Rectangle 37261"/>
          <p:cNvSpPr/>
          <p:nvPr/>
        </p:nvSpPr>
        <p:spPr>
          <a:xfrm rot="0" flipH="0" flipV="0">
            <a:off x="28044647" y="2000983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96</a:t>
            </a:r>
          </a:p>
        </p:txBody>
      </p:sp>
      <p:sp>
        <p:nvSpPr>
          <p:cNvPr id="37262" name="Rectangle 37262"/>
          <p:cNvSpPr/>
          <p:nvPr/>
        </p:nvSpPr>
        <p:spPr>
          <a:xfrm rot="0" flipH="0" flipV="0">
            <a:off x="27512771" y="2200627"/>
            <a:ext cx="449396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2523" algn="l"/>
              </a:tabLst>
            </a:pPr>
            <a:r>
              <a:rPr lang="en-US" sz="1707" baseline="-1064" b="0" i="1" dirty="0" spc="985">
                <a:latin typeface="ISOCPEURItalic" pitchFamily="0" charset="1"/>
              </a:rPr>
              <a:t>6</a:t>
            </a:r>
            <a:r>
              <a:rPr lang="en-US" sz="1127" baseline="0" b="0" i="1" dirty="0" spc="0">
                <a:latin typeface="ISOCPEURItalic" pitchFamily="0" charset="1"/>
              </a:rPr>
              <a:t>7	8</a:t>
            </a:r>
          </a:p>
        </p:txBody>
      </p:sp>
      <p:sp>
        <p:nvSpPr>
          <p:cNvPr id="37263" name="Rectangle 37263"/>
          <p:cNvSpPr/>
          <p:nvPr/>
        </p:nvSpPr>
        <p:spPr>
          <a:xfrm rot="0" flipH="0" flipV="0">
            <a:off x="27471623" y="2008603"/>
            <a:ext cx="514745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0500" algn="l"/>
                <a:tab pos="381000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93	</a:t>
            </a:r>
            <a:r>
              <a:rPr lang="en-US" sz="1127" baseline="0" b="0" i="1" dirty="0" spc="0">
                <a:latin typeface="ISOCPEURItalic" pitchFamily="0" charset="1"/>
              </a:rPr>
              <a:t>94	95</a:t>
            </a:r>
          </a:p>
        </p:txBody>
      </p:sp>
      <p:sp>
        <p:nvSpPr>
          <p:cNvPr id="37264" name="Rectangle 37264"/>
          <p:cNvSpPr/>
          <p:nvPr/>
        </p:nvSpPr>
        <p:spPr>
          <a:xfrm rot="0" flipH="0" flipV="0">
            <a:off x="28241243" y="2197579"/>
            <a:ext cx="308105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12	</a:t>
            </a:r>
            <a:r>
              <a:rPr lang="en-US" sz="1707" baseline="-1064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37265" name="Rectangle 37265"/>
          <p:cNvSpPr/>
          <p:nvPr/>
        </p:nvSpPr>
        <p:spPr>
          <a:xfrm rot="0" flipH="0" flipV="0">
            <a:off x="28241243" y="2005555"/>
            <a:ext cx="327293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97	</a:t>
            </a:r>
            <a:r>
              <a:rPr lang="en-US" sz="1707" baseline="-1064" b="0" i="1" dirty="0" spc="0">
                <a:latin typeface="ISOCPEURItalic" pitchFamily="0" charset="1"/>
              </a:rPr>
              <a:t>98</a:t>
            </a:r>
          </a:p>
        </p:txBody>
      </p:sp>
      <p:sp>
        <p:nvSpPr>
          <p:cNvPr id="37266" name="Rectangle 37266"/>
          <p:cNvSpPr/>
          <p:nvPr/>
        </p:nvSpPr>
        <p:spPr>
          <a:xfrm rot="0" flipH="0" flipV="0">
            <a:off x="28806647" y="2197579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0311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15	18	19</a:t>
            </a:r>
          </a:p>
        </p:txBody>
      </p:sp>
      <p:sp>
        <p:nvSpPr>
          <p:cNvPr id="37267" name="Rectangle 37267"/>
          <p:cNvSpPr/>
          <p:nvPr/>
        </p:nvSpPr>
        <p:spPr>
          <a:xfrm rot="0" flipH="0" flipV="0">
            <a:off x="29176979" y="2034923"/>
            <a:ext cx="145144" cy="1151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902" baseline="0" b="0" i="1" dirty="0" spc="0">
                <a:latin typeface="ISOCPEURItalic" pitchFamily="0" charset="1"/>
              </a:rPr>
              <a:t>102</a:t>
            </a:r>
          </a:p>
        </p:txBody>
      </p:sp>
      <p:sp>
        <p:nvSpPr>
          <p:cNvPr id="37268" name="Rectangle 37268"/>
          <p:cNvSpPr/>
          <p:nvPr/>
        </p:nvSpPr>
        <p:spPr>
          <a:xfrm rot="0" flipH="0" flipV="0">
            <a:off x="1699259" y="7415889"/>
            <a:ext cx="1325611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28.Масляне фарбування вікон</a:t>
            </a:r>
          </a:p>
        </p:txBody>
      </p:sp>
      <p:sp>
        <p:nvSpPr>
          <p:cNvPr id="37269" name="Rectangle 37269"/>
          <p:cNvSpPr/>
          <p:nvPr/>
        </p:nvSpPr>
        <p:spPr>
          <a:xfrm rot="0" flipH="0" flipV="0">
            <a:off x="1699259" y="8758533"/>
            <a:ext cx="1504750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34.Здача обєкту в експлуатацію</a:t>
            </a:r>
          </a:p>
        </p:txBody>
      </p:sp>
      <p:sp>
        <p:nvSpPr>
          <p:cNvPr id="37270" name="Rectangle 37270"/>
          <p:cNvSpPr/>
          <p:nvPr/>
        </p:nvSpPr>
        <p:spPr>
          <a:xfrm rot="0" flipH="0" flipV="0">
            <a:off x="1699259" y="3589125"/>
            <a:ext cx="641272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6.Гідроізоляція</a:t>
            </a:r>
          </a:p>
        </p:txBody>
      </p:sp>
      <p:sp>
        <p:nvSpPr>
          <p:cNvPr id="37271" name="Rectangle 37271"/>
          <p:cNvSpPr/>
          <p:nvPr/>
        </p:nvSpPr>
        <p:spPr>
          <a:xfrm rot="0" flipH="0" flipV="0">
            <a:off x="1699259" y="3203553"/>
            <a:ext cx="1662517" cy="1079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45" baseline="0" b="0" i="1" dirty="0" spc="0">
                <a:latin typeface="ISOCPEURItalic" pitchFamily="0" charset="1"/>
              </a:rPr>
              <a:t>4.Влаштування бетонної підготовки</a:t>
            </a:r>
          </a:p>
        </p:txBody>
      </p:sp>
      <p:sp>
        <p:nvSpPr>
          <p:cNvPr id="37272" name="Rectangle 37272"/>
          <p:cNvSpPr/>
          <p:nvPr/>
        </p:nvSpPr>
        <p:spPr>
          <a:xfrm rot="0" flipH="0" flipV="0">
            <a:off x="25156667" y="2194531"/>
            <a:ext cx="1471817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  <a:tab pos="390143" algn="l"/>
                <a:tab pos="588263" algn="l"/>
                <a:tab pos="762000" algn="l"/>
                <a:tab pos="972311" algn="l"/>
                <a:tab pos="1146047" algn="l"/>
                <a:tab pos="1338072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21	</a:t>
            </a:r>
            <a:r>
              <a:rPr lang="en-US" sz="1707" baseline="-2128" b="0" i="1" dirty="0" spc="0">
                <a:latin typeface="ISOCPEURItalic" pitchFamily="0" charset="1"/>
              </a:rPr>
              <a:t>22	</a:t>
            </a:r>
            <a:r>
              <a:rPr lang="en-US" sz="1707" baseline="-4257" b="0" i="1" dirty="0" spc="0">
                <a:latin typeface="ISOCPEURItalic" pitchFamily="0" charset="1"/>
              </a:rPr>
              <a:t>23	</a:t>
            </a:r>
            <a:r>
              <a:rPr lang="en-US" sz="1707" baseline="-2128" b="0" i="1" dirty="0" spc="0">
                <a:latin typeface="ISOCPEURItalic" pitchFamily="0" charset="1"/>
              </a:rPr>
              <a:t>24	25	28	29	30</a:t>
            </a:r>
          </a:p>
        </p:txBody>
      </p:sp>
      <p:sp>
        <p:nvSpPr>
          <p:cNvPr id="37273" name="Rectangle 37273"/>
          <p:cNvSpPr/>
          <p:nvPr/>
        </p:nvSpPr>
        <p:spPr>
          <a:xfrm rot="0" flipH="0" flipV="0">
            <a:off x="8314943" y="14526605"/>
            <a:ext cx="871886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Екскаватор</a:t>
            </a:r>
          </a:p>
        </p:txBody>
      </p:sp>
      <p:sp>
        <p:nvSpPr>
          <p:cNvPr id="37274" name="Rectangle 37274"/>
          <p:cNvSpPr/>
          <p:nvPr/>
        </p:nvSpPr>
        <p:spPr>
          <a:xfrm rot="0" flipH="0" flipV="0">
            <a:off x="8336279" y="15291653"/>
            <a:ext cx="358348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Кран</a:t>
            </a:r>
          </a:p>
        </p:txBody>
      </p:sp>
      <p:sp>
        <p:nvSpPr>
          <p:cNvPr id="37275" name="Rectangle 37275"/>
          <p:cNvSpPr/>
          <p:nvPr/>
        </p:nvSpPr>
        <p:spPr>
          <a:xfrm rot="0" flipH="0" flipV="0">
            <a:off x="25193243" y="2016223"/>
            <a:ext cx="3936745" cy="15314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55447" algn="l"/>
                <a:tab pos="345947" algn="l"/>
                <a:tab pos="537972" algn="l"/>
                <a:tab pos="748283" algn="l"/>
                <a:tab pos="928116" algn="l"/>
                <a:tab pos="1117091" algn="l"/>
                <a:tab pos="1319783" algn="l"/>
                <a:tab pos="1499615" algn="l"/>
                <a:tab pos="1717547" algn="l"/>
                <a:tab pos="3613403" algn="l"/>
                <a:tab pos="380695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81	</a:t>
            </a:r>
            <a:r>
              <a:rPr lang="en-US" sz="1707" baseline="-6385" b="0" i="1" dirty="0" spc="0">
                <a:latin typeface="ISOCPEURItalic" pitchFamily="0" charset="1"/>
              </a:rPr>
              <a:t>82	</a:t>
            </a:r>
            <a:r>
              <a:rPr lang="en-US" sz="1127" baseline="0" b="0" i="1" dirty="0" spc="0">
                <a:latin typeface="ISOCPEURItalic" pitchFamily="0" charset="1"/>
              </a:rPr>
              <a:t>83	</a:t>
            </a:r>
            <a:r>
              <a:rPr lang="en-US" sz="1707" baseline="1064" b="0" i="1" dirty="0" spc="0">
                <a:latin typeface="ISOCPEURItalic" pitchFamily="0" charset="1"/>
              </a:rPr>
              <a:t>84	</a:t>
            </a:r>
            <a:r>
              <a:rPr lang="en-US" sz="1707" baseline="6385" b="0" i="1" dirty="0" spc="0">
                <a:latin typeface="ISOCPEURItalic" pitchFamily="0" charset="1"/>
              </a:rPr>
              <a:t>85	</a:t>
            </a:r>
            <a:r>
              <a:rPr lang="en-US" sz="1707" baseline="3192" b="0" i="1" dirty="0" spc="0">
                <a:latin typeface="ISOCPEURItalic" pitchFamily="0" charset="1"/>
              </a:rPr>
              <a:t>86	</a:t>
            </a:r>
            <a:r>
              <a:rPr lang="en-US" sz="1707" baseline="4257" b="0" i="1" dirty="0" spc="0">
                <a:latin typeface="ISOCPEURItalic" pitchFamily="0" charset="1"/>
              </a:rPr>
              <a:t>87	</a:t>
            </a:r>
            <a:r>
              <a:rPr lang="en-US" sz="1707" baseline="3192" b="0" i="1" dirty="0" spc="0">
                <a:latin typeface="ISOCPEURItalic" pitchFamily="0" charset="1"/>
              </a:rPr>
              <a:t>88	</a:t>
            </a:r>
            <a:r>
              <a:rPr lang="en-US" sz="1707" baseline="4257" b="0" i="1" dirty="0" spc="0">
                <a:latin typeface="ISOCPEURItalic" pitchFamily="0" charset="1"/>
              </a:rPr>
              <a:t>89	</a:t>
            </a:r>
            <a:r>
              <a:rPr lang="en-US" sz="1707" baseline="5321" b="0" i="1" dirty="0" spc="0">
                <a:latin typeface="ISOCPEURItalic" pitchFamily="0" charset="1"/>
              </a:rPr>
              <a:t>90	</a:t>
            </a:r>
            <a:r>
              <a:rPr lang="en-US" sz="1366" baseline="7982" b="0" i="1" dirty="0" spc="0">
                <a:latin typeface="ISOCPEURItalic" pitchFamily="0" charset="1"/>
              </a:rPr>
              <a:t>100	</a:t>
            </a:r>
            <a:r>
              <a:rPr lang="en-US" sz="1366" baseline="6651" b="0" i="1" dirty="0" spc="0">
                <a:latin typeface="ISOCPEURItalic" pitchFamily="0" charset="1"/>
              </a:rPr>
              <a:t>101</a:t>
            </a:r>
          </a:p>
        </p:txBody>
      </p:sp>
      <p:sp>
        <p:nvSpPr>
          <p:cNvPr id="37276" name="Rectangle 37276"/>
          <p:cNvSpPr/>
          <p:nvPr/>
        </p:nvSpPr>
        <p:spPr>
          <a:xfrm rot="0" flipH="0" flipV="0">
            <a:off x="8278367" y="14895413"/>
            <a:ext cx="75840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Бульдозер</a:t>
            </a:r>
          </a:p>
        </p:txBody>
      </p:sp>
      <p:sp>
        <p:nvSpPr>
          <p:cNvPr id="37277" name="Rectangle 37277"/>
          <p:cNvSpPr/>
          <p:nvPr/>
        </p:nvSpPr>
        <p:spPr>
          <a:xfrm rot="0" flipH="0" flipV="0">
            <a:off x="8264651" y="17134998"/>
            <a:ext cx="1107051" cy="161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68" baseline="0" b="0" i="1" dirty="0" spc="0">
                <a:latin typeface="ISOCPEURItalic" pitchFamily="0" charset="1"/>
              </a:rPr>
              <a:t>М/к конструкції</a:t>
            </a:r>
          </a:p>
        </p:txBody>
      </p:sp>
      <p:sp>
        <p:nvSpPr>
          <p:cNvPr id="37278" name="Rectangle 37278"/>
          <p:cNvSpPr/>
          <p:nvPr/>
        </p:nvSpPr>
        <p:spPr>
          <a:xfrm rot="0" flipH="0" flipV="0">
            <a:off x="8551163" y="17475545"/>
            <a:ext cx="453932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Бетон</a:t>
            </a:r>
          </a:p>
        </p:txBody>
      </p:sp>
      <p:sp>
        <p:nvSpPr>
          <p:cNvPr id="37279" name="Rectangle 37279"/>
          <p:cNvSpPr/>
          <p:nvPr/>
        </p:nvSpPr>
        <p:spPr>
          <a:xfrm rot="0" flipH="0" flipV="0">
            <a:off x="8538971" y="18275645"/>
            <a:ext cx="477738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Фарба</a:t>
            </a:r>
          </a:p>
        </p:txBody>
      </p:sp>
      <p:sp>
        <p:nvSpPr>
          <p:cNvPr id="37280" name="Rectangle 37280"/>
          <p:cNvSpPr/>
          <p:nvPr/>
        </p:nvSpPr>
        <p:spPr>
          <a:xfrm rot="0" flipH="0" flipV="0">
            <a:off x="7086599" y="4884391"/>
            <a:ext cx="300855" cy="3405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0,737</a:t>
            </a:r>
          </a:p>
          <a:p>
            <a:pPr marL="0">
              <a:lnSpc>
                <a:spcPts val="1547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1,926</a:t>
            </a:r>
          </a:p>
        </p:txBody>
      </p:sp>
      <p:sp>
        <p:nvSpPr>
          <p:cNvPr id="37281" name="Rectangle 37281"/>
          <p:cNvSpPr/>
          <p:nvPr/>
        </p:nvSpPr>
        <p:spPr>
          <a:xfrm rot="0" flipH="0" flipV="0">
            <a:off x="7063739" y="5269963"/>
            <a:ext cx="300854" cy="3482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9247"/>
            <a:r>
              <a:rPr lang="en-US" sz="1127" baseline="0" b="0" i="1" dirty="0" spc="0">
                <a:latin typeface="ISOCPEURItalic" pitchFamily="0" charset="1"/>
              </a:rPr>
              <a:t>0,51</a:t>
            </a:r>
          </a:p>
          <a:p>
            <a:pPr marL="0">
              <a:lnSpc>
                <a:spcPts val="1608"/>
              </a:lnSpc>
            </a:pPr>
            <a:r>
              <a:rPr lang="en-US" sz="1127" baseline="0" b="0" i="1" dirty="0" spc="0">
                <a:latin typeface="ISOCPEURItalic" pitchFamily="0" charset="1"/>
              </a:rPr>
              <a:t>0,263</a:t>
            </a:r>
          </a:p>
        </p:txBody>
      </p:sp>
      <p:sp>
        <p:nvSpPr>
          <p:cNvPr id="37282" name="Rectangle 37282"/>
          <p:cNvSpPr/>
          <p:nvPr/>
        </p:nvSpPr>
        <p:spPr>
          <a:xfrm rot="0" flipH="0" flipV="0">
            <a:off x="7088123" y="3546319"/>
            <a:ext cx="302378" cy="32840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523"/>
            <a:r>
              <a:rPr lang="en-US" sz="1127" baseline="0" b="0" i="1" dirty="0" spc="0">
                <a:latin typeface="ISOCPEURItalic" pitchFamily="0" charset="1"/>
              </a:rPr>
              <a:t>0,960</a:t>
            </a:r>
          </a:p>
          <a:p>
            <a:pPr marL="0">
              <a:lnSpc>
                <a:spcPts val="1452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1,289</a:t>
            </a:r>
          </a:p>
        </p:txBody>
      </p:sp>
      <p:sp>
        <p:nvSpPr>
          <p:cNvPr id="37283" name="Rectangle 37283"/>
          <p:cNvSpPr/>
          <p:nvPr/>
        </p:nvSpPr>
        <p:spPr>
          <a:xfrm rot="0" flipH="0" flipV="0">
            <a:off x="7068311" y="4312891"/>
            <a:ext cx="30085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0,522</a:t>
            </a:r>
          </a:p>
        </p:txBody>
      </p:sp>
      <p:sp>
        <p:nvSpPr>
          <p:cNvPr id="37284" name="Rectangle 37284"/>
          <p:cNvSpPr/>
          <p:nvPr/>
        </p:nvSpPr>
        <p:spPr>
          <a:xfrm rot="0" flipH="0" flipV="0">
            <a:off x="7071359" y="2773651"/>
            <a:ext cx="30085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8,693</a:t>
            </a:r>
          </a:p>
        </p:txBody>
      </p:sp>
      <p:sp>
        <p:nvSpPr>
          <p:cNvPr id="37285" name="Rectangle 37285"/>
          <p:cNvSpPr/>
          <p:nvPr/>
        </p:nvSpPr>
        <p:spPr>
          <a:xfrm rot="0" flipH="0" flipV="0">
            <a:off x="7071359" y="3166843"/>
            <a:ext cx="302379" cy="3314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0,538</a:t>
            </a:r>
          </a:p>
          <a:p>
            <a:pPr marL="1523">
              <a:lnSpc>
                <a:spcPts val="1476"/>
              </a:lnSpc>
            </a:pPr>
            <a:r>
              <a:rPr lang="en-US" sz="1127" baseline="0" b="0" i="1" dirty="0" spc="0">
                <a:latin typeface="ISOCPEURItalic" pitchFamily="0" charset="1"/>
              </a:rPr>
              <a:t>4,184</a:t>
            </a:r>
          </a:p>
        </p:txBody>
      </p:sp>
      <p:sp>
        <p:nvSpPr>
          <p:cNvPr id="37286" name="Rectangle 37286"/>
          <p:cNvSpPr/>
          <p:nvPr/>
        </p:nvSpPr>
        <p:spPr>
          <a:xfrm rot="0" flipH="0" flipV="0">
            <a:off x="7124699" y="2584675"/>
            <a:ext cx="195606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1,18</a:t>
            </a:r>
          </a:p>
        </p:txBody>
      </p:sp>
      <p:sp>
        <p:nvSpPr>
          <p:cNvPr id="37287" name="Rectangle 37287"/>
          <p:cNvSpPr/>
          <p:nvPr/>
        </p:nvSpPr>
        <p:spPr>
          <a:xfrm rot="0" flipH="0" flipV="0">
            <a:off x="3872483" y="3172939"/>
            <a:ext cx="32476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100м3</a:t>
            </a:r>
          </a:p>
        </p:txBody>
      </p:sp>
      <p:sp>
        <p:nvSpPr>
          <p:cNvPr id="37288" name="Rectangle 37288"/>
          <p:cNvSpPr/>
          <p:nvPr/>
        </p:nvSpPr>
        <p:spPr>
          <a:xfrm rot="0" flipH="0" flipV="0">
            <a:off x="3849623" y="3741391"/>
            <a:ext cx="391642" cy="3375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1000м3</a:t>
            </a:r>
          </a:p>
          <a:p>
            <a:pPr marL="47244">
              <a:lnSpc>
                <a:spcPts val="1523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100м3</a:t>
            </a:r>
          </a:p>
        </p:txBody>
      </p:sp>
      <p:sp>
        <p:nvSpPr>
          <p:cNvPr id="37289" name="Rectangle 37289"/>
          <p:cNvSpPr/>
          <p:nvPr/>
        </p:nvSpPr>
        <p:spPr>
          <a:xfrm rot="0" flipH="0" flipV="0">
            <a:off x="7859267" y="3546319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7290" name="Rectangle 37290"/>
          <p:cNvSpPr/>
          <p:nvPr/>
        </p:nvSpPr>
        <p:spPr>
          <a:xfrm rot="0" flipH="0" flipV="0">
            <a:off x="7848599" y="3931891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7291" name="Rectangle 37291"/>
          <p:cNvSpPr/>
          <p:nvPr/>
        </p:nvSpPr>
        <p:spPr>
          <a:xfrm rot="0" flipH="0" flipV="0">
            <a:off x="7848599" y="3747487"/>
            <a:ext cx="47684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7292" name="Rectangle 37292"/>
          <p:cNvSpPr/>
          <p:nvPr/>
        </p:nvSpPr>
        <p:spPr>
          <a:xfrm rot="0" flipH="0" flipV="0">
            <a:off x="7836407" y="2589247"/>
            <a:ext cx="47684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7293" name="Rectangle 37293"/>
          <p:cNvSpPr/>
          <p:nvPr/>
        </p:nvSpPr>
        <p:spPr>
          <a:xfrm rot="0" flipH="0" flipV="0">
            <a:off x="7840979" y="3171415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7294" name="Rectangle 37294"/>
          <p:cNvSpPr/>
          <p:nvPr/>
        </p:nvSpPr>
        <p:spPr>
          <a:xfrm rot="0" flipH="0" flipV="0">
            <a:off x="7830311" y="2980915"/>
            <a:ext cx="47684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7295" name="Rectangle 37295"/>
          <p:cNvSpPr/>
          <p:nvPr/>
        </p:nvSpPr>
        <p:spPr>
          <a:xfrm rot="0" flipH="0" flipV="0">
            <a:off x="7840979" y="3360391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37296" name="Rectangle 37296"/>
          <p:cNvSpPr/>
          <p:nvPr/>
        </p:nvSpPr>
        <p:spPr>
          <a:xfrm rot="0" flipH="0" flipV="0">
            <a:off x="7839455" y="2794987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7297" name="Rectangle 37297"/>
          <p:cNvSpPr/>
          <p:nvPr/>
        </p:nvSpPr>
        <p:spPr>
          <a:xfrm rot="0" flipH="0" flipV="0">
            <a:off x="8293607" y="3546319"/>
            <a:ext cx="47684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7298" name="Rectangle 37298"/>
          <p:cNvSpPr/>
          <p:nvPr/>
        </p:nvSpPr>
        <p:spPr>
          <a:xfrm rot="0" flipH="0" flipV="0">
            <a:off x="8266175" y="3928843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7299" name="Rectangle 37299"/>
          <p:cNvSpPr/>
          <p:nvPr/>
        </p:nvSpPr>
        <p:spPr>
          <a:xfrm rot="0" flipH="0" flipV="0">
            <a:off x="8264651" y="3745963"/>
            <a:ext cx="47684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7300" name="Rectangle 37300"/>
          <p:cNvSpPr/>
          <p:nvPr/>
        </p:nvSpPr>
        <p:spPr>
          <a:xfrm rot="0" flipH="0" flipV="0">
            <a:off x="8257031" y="2584675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7301" name="Rectangle 37301"/>
          <p:cNvSpPr/>
          <p:nvPr/>
        </p:nvSpPr>
        <p:spPr>
          <a:xfrm rot="0" flipH="0" flipV="0">
            <a:off x="8290559" y="3175987"/>
            <a:ext cx="47684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7302" name="Rectangle 37302"/>
          <p:cNvSpPr/>
          <p:nvPr/>
        </p:nvSpPr>
        <p:spPr>
          <a:xfrm rot="0" flipH="0" flipV="0">
            <a:off x="8279891" y="2980915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7303" name="Rectangle 37303"/>
          <p:cNvSpPr/>
          <p:nvPr/>
        </p:nvSpPr>
        <p:spPr>
          <a:xfrm rot="0" flipH="0" flipV="0">
            <a:off x="8267699" y="3357343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7304" name="Rectangle 37304"/>
          <p:cNvSpPr/>
          <p:nvPr/>
        </p:nvSpPr>
        <p:spPr>
          <a:xfrm rot="0" flipH="0" flipV="0">
            <a:off x="8253983" y="2788891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7305" name="Rectangle 37305"/>
          <p:cNvSpPr/>
          <p:nvPr/>
        </p:nvSpPr>
        <p:spPr>
          <a:xfrm rot="0" flipH="0" flipV="0">
            <a:off x="8695943" y="3546319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7306" name="Rectangle 37306"/>
          <p:cNvSpPr/>
          <p:nvPr/>
        </p:nvSpPr>
        <p:spPr>
          <a:xfrm rot="0" flipH="0" flipV="0">
            <a:off x="8708135" y="3936463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7307" name="Rectangle 37307"/>
          <p:cNvSpPr/>
          <p:nvPr/>
        </p:nvSpPr>
        <p:spPr>
          <a:xfrm rot="0" flipH="0" flipV="0">
            <a:off x="8732519" y="3742915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7308" name="Rectangle 37308"/>
          <p:cNvSpPr/>
          <p:nvPr/>
        </p:nvSpPr>
        <p:spPr>
          <a:xfrm rot="0" flipH="0" flipV="0">
            <a:off x="8708135" y="2593819"/>
            <a:ext cx="47684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7309" name="Rectangle 37309"/>
          <p:cNvSpPr/>
          <p:nvPr/>
        </p:nvSpPr>
        <p:spPr>
          <a:xfrm rot="0" flipH="0" flipV="0">
            <a:off x="8702039" y="3175987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7310" name="Rectangle 37310"/>
          <p:cNvSpPr/>
          <p:nvPr/>
        </p:nvSpPr>
        <p:spPr>
          <a:xfrm rot="0" flipH="0" flipV="0">
            <a:off x="8700515" y="2980915"/>
            <a:ext cx="76466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7311" name="Rectangle 37311"/>
          <p:cNvSpPr/>
          <p:nvPr/>
        </p:nvSpPr>
        <p:spPr>
          <a:xfrm rot="0" flipH="0" flipV="0">
            <a:off x="8700515" y="3368011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7312" name="Rectangle 37312"/>
          <p:cNvSpPr/>
          <p:nvPr/>
        </p:nvSpPr>
        <p:spPr>
          <a:xfrm rot="0" flipH="0" flipV="0">
            <a:off x="8708135" y="2785843"/>
            <a:ext cx="47684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7313" name="Rectangle 37313"/>
          <p:cNvSpPr/>
          <p:nvPr/>
        </p:nvSpPr>
        <p:spPr>
          <a:xfrm rot="0" flipH="0" flipV="0">
            <a:off x="9047987" y="3198288"/>
            <a:ext cx="606072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Бетонщик5-4,2р</a:t>
            </a:r>
          </a:p>
        </p:txBody>
      </p:sp>
      <p:sp>
        <p:nvSpPr>
          <p:cNvPr id="37314" name="Rectangle 37314"/>
          <p:cNvSpPr/>
          <p:nvPr/>
        </p:nvSpPr>
        <p:spPr>
          <a:xfrm rot="0" flipH="0" flipV="0">
            <a:off x="3881627" y="4315939"/>
            <a:ext cx="35355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100шт</a:t>
            </a:r>
          </a:p>
        </p:txBody>
      </p:sp>
      <p:sp>
        <p:nvSpPr>
          <p:cNvPr id="37315" name="Rectangle 37315"/>
          <p:cNvSpPr/>
          <p:nvPr/>
        </p:nvSpPr>
        <p:spPr>
          <a:xfrm rot="0" flipH="0" flipV="0">
            <a:off x="3874007" y="4898107"/>
            <a:ext cx="35355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100шт</a:t>
            </a:r>
          </a:p>
        </p:txBody>
      </p:sp>
      <p:sp>
        <p:nvSpPr>
          <p:cNvPr id="37316" name="Rectangle 37316"/>
          <p:cNvSpPr/>
          <p:nvPr/>
        </p:nvSpPr>
        <p:spPr>
          <a:xfrm rot="0" flipH="0" flipV="0">
            <a:off x="4024883" y="5085559"/>
            <a:ext cx="8606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т</a:t>
            </a:r>
          </a:p>
        </p:txBody>
      </p:sp>
      <p:sp>
        <p:nvSpPr>
          <p:cNvPr id="37317" name="Rectangle 37317"/>
          <p:cNvSpPr/>
          <p:nvPr/>
        </p:nvSpPr>
        <p:spPr>
          <a:xfrm rot="0" flipH="0" flipV="0">
            <a:off x="3872483" y="5474179"/>
            <a:ext cx="32476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</p:txBody>
      </p:sp>
      <p:sp>
        <p:nvSpPr>
          <p:cNvPr id="37318" name="Rectangle 37318"/>
          <p:cNvSpPr/>
          <p:nvPr/>
        </p:nvSpPr>
        <p:spPr>
          <a:xfrm rot="0" flipH="0" flipV="0">
            <a:off x="3874007" y="5263867"/>
            <a:ext cx="35355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100шт</a:t>
            </a:r>
          </a:p>
        </p:txBody>
      </p:sp>
      <p:sp>
        <p:nvSpPr>
          <p:cNvPr id="37319" name="Rectangle 37319"/>
          <p:cNvSpPr/>
          <p:nvPr/>
        </p:nvSpPr>
        <p:spPr>
          <a:xfrm rot="0" flipH="0" flipV="0">
            <a:off x="7822691" y="4314415"/>
            <a:ext cx="945146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16	</a:t>
            </a:r>
            <a:r>
              <a:rPr lang="en-US" sz="1707" baseline="2128" b="0" i="1" dirty="0" spc="0">
                <a:latin typeface="ISOCPEURItalic" pitchFamily="0" charset="1"/>
              </a:rPr>
              <a:t>1	4</a:t>
            </a:r>
          </a:p>
        </p:txBody>
      </p:sp>
      <p:sp>
        <p:nvSpPr>
          <p:cNvPr id="37320" name="Rectangle 37320"/>
          <p:cNvSpPr/>
          <p:nvPr/>
        </p:nvSpPr>
        <p:spPr>
          <a:xfrm rot="0" flipH="0" flipV="0">
            <a:off x="7815071" y="4892011"/>
            <a:ext cx="990856" cy="7215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619">
              <a:tabLst>
                <a:tab pos="458723" algn="l"/>
                <a:tab pos="876299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16	</a:t>
            </a:r>
            <a:r>
              <a:rPr lang="en-US" sz="1707" baseline="3192" b="0" i="1" dirty="0" spc="0">
                <a:latin typeface="ISOCPEURItalic" pitchFamily="0" charset="1"/>
              </a:rPr>
              <a:t>1	</a:t>
            </a:r>
            <a:r>
              <a:rPr lang="en-US" sz="1707" baseline="2128" b="0" i="1" dirty="0" spc="0">
                <a:latin typeface="ISOCPEURItalic" pitchFamily="0" charset="1"/>
              </a:rPr>
              <a:t>10</a:t>
            </a:r>
          </a:p>
          <a:p>
            <a:pPr marL="7619">
              <a:lnSpc>
                <a:spcPts val="1511"/>
              </a:lnSpc>
              <a:tabLst>
                <a:tab pos="458723" algn="l"/>
                <a:tab pos="876299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	</a:t>
            </a:r>
            <a:r>
              <a:rPr lang="en-US" sz="1707" baseline="2128" b="0" i="1" dirty="0" spc="0">
                <a:latin typeface="ISOCPEURItalic" pitchFamily="0" charset="1"/>
              </a:rPr>
              <a:t>1	6</a:t>
            </a:r>
          </a:p>
          <a:p>
            <a:pPr marL="0">
              <a:lnSpc>
                <a:spcPts val="1464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	</a:t>
            </a:r>
            <a:r>
              <a:rPr lang="en-US" sz="1707" baseline="3192" b="0" i="1" dirty="0" spc="0">
                <a:latin typeface="ISOCPEURItalic" pitchFamily="0" charset="1"/>
              </a:rPr>
              <a:t>1	</a:t>
            </a:r>
            <a:r>
              <a:rPr lang="en-US" sz="1707" baseline="2128" b="0" i="1" dirty="0" spc="0">
                <a:latin typeface="ISOCPEURItalic" pitchFamily="0" charset="1"/>
              </a:rPr>
              <a:t>5</a:t>
            </a:r>
          </a:p>
          <a:p>
            <a:pPr marL="0">
              <a:lnSpc>
                <a:spcPts val="1571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5	</a:t>
            </a:r>
            <a:r>
              <a:rPr lang="en-US" sz="1707" baseline="2128" b="0" i="1" dirty="0" spc="0">
                <a:latin typeface="ISOCPEURItalic" pitchFamily="0" charset="1"/>
              </a:rPr>
              <a:t>2	5</a:t>
            </a:r>
          </a:p>
        </p:txBody>
      </p:sp>
      <p:sp>
        <p:nvSpPr>
          <p:cNvPr id="37321" name="Rectangle 37321"/>
          <p:cNvSpPr/>
          <p:nvPr/>
        </p:nvSpPr>
        <p:spPr>
          <a:xfrm rot="0" flipH="0" flipV="0">
            <a:off x="3880103" y="5859751"/>
            <a:ext cx="324769" cy="187526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  <a:p>
            <a:pPr marL="0">
              <a:lnSpc>
                <a:spcPts val="1511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  <a:p>
            <a:pPr marL="0">
              <a:lnSpc>
                <a:spcPts val="1523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  <a:p>
            <a:pPr marL="0">
              <a:lnSpc>
                <a:spcPts val="1511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  <a:p>
            <a:pPr marL="0">
              <a:lnSpc>
                <a:spcPts val="1511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  <a:p>
            <a:pPr marL="0">
              <a:lnSpc>
                <a:spcPts val="1511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  <a:p>
            <a:pPr marL="0">
              <a:lnSpc>
                <a:spcPts val="1511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  <a:p>
            <a:pPr marL="0">
              <a:lnSpc>
                <a:spcPts val="1511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  <a:p>
            <a:pPr marL="0">
              <a:lnSpc>
                <a:spcPts val="1523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  <a:p>
            <a:pPr marL="0">
              <a:lnSpc>
                <a:spcPts val="1511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100м2</a:t>
            </a:r>
          </a:p>
        </p:txBody>
      </p:sp>
      <p:sp>
        <p:nvSpPr>
          <p:cNvPr id="37322" name="Rectangle 37322"/>
          <p:cNvSpPr/>
          <p:nvPr/>
        </p:nvSpPr>
        <p:spPr>
          <a:xfrm rot="0" flipH="0" flipV="0">
            <a:off x="7822691" y="5855179"/>
            <a:ext cx="983237" cy="9136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	</a:t>
            </a:r>
            <a:r>
              <a:rPr lang="en-US" sz="1707" baseline="2128" b="0" i="1" dirty="0" spc="0">
                <a:latin typeface="ISOCPEURItalic" pitchFamily="0" charset="1"/>
              </a:rPr>
              <a:t>1	5</a:t>
            </a:r>
          </a:p>
          <a:p>
            <a:pPr marL="0">
              <a:lnSpc>
                <a:spcPts val="1523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6	</a:t>
            </a:r>
            <a:r>
              <a:rPr lang="en-US" sz="1707" baseline="3192" b="0" i="1" dirty="0" spc="0">
                <a:latin typeface="ISOCPEURItalic" pitchFamily="0" charset="1"/>
              </a:rPr>
              <a:t>2	</a:t>
            </a:r>
            <a:r>
              <a:rPr lang="en-US" sz="1707" baseline="2128" b="0" i="1" dirty="0" spc="0">
                <a:latin typeface="ISOCPEURItalic" pitchFamily="0" charset="1"/>
              </a:rPr>
              <a:t>5</a:t>
            </a:r>
          </a:p>
          <a:p>
            <a:pPr marL="0">
              <a:lnSpc>
                <a:spcPts val="1511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	</a:t>
            </a:r>
            <a:r>
              <a:rPr lang="en-US" sz="1707" baseline="2128" b="0" i="1" dirty="0" spc="0">
                <a:latin typeface="ISOCPEURItalic" pitchFamily="0" charset="1"/>
              </a:rPr>
              <a:t>2	5</a:t>
            </a:r>
          </a:p>
          <a:p>
            <a:pPr marL="0">
              <a:lnSpc>
                <a:spcPts val="1511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	</a:t>
            </a:r>
            <a:r>
              <a:rPr lang="en-US" sz="1707" baseline="2128" b="0" i="1" dirty="0" spc="0">
                <a:latin typeface="ISOCPEURItalic" pitchFamily="0" charset="1"/>
              </a:rPr>
              <a:t>1	5</a:t>
            </a:r>
          </a:p>
          <a:p>
            <a:pPr marL="0">
              <a:lnSpc>
                <a:spcPts val="1511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8	</a:t>
            </a:r>
            <a:r>
              <a:rPr lang="en-US" sz="1707" baseline="2128" b="0" i="1" dirty="0" spc="0">
                <a:latin typeface="ISOCPEURItalic" pitchFamily="0" charset="1"/>
              </a:rPr>
              <a:t>2	15</a:t>
            </a:r>
          </a:p>
        </p:txBody>
      </p:sp>
      <p:sp>
        <p:nvSpPr>
          <p:cNvPr id="37323" name="Rectangle 37323"/>
          <p:cNvSpPr/>
          <p:nvPr/>
        </p:nvSpPr>
        <p:spPr>
          <a:xfrm rot="0" flipH="0" flipV="0">
            <a:off x="7822691" y="6816823"/>
            <a:ext cx="945146" cy="9136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	</a:t>
            </a:r>
            <a:r>
              <a:rPr lang="en-US" sz="1707" baseline="2128" b="0" i="1" dirty="0" spc="0">
                <a:latin typeface="ISOCPEURItalic" pitchFamily="0" charset="1"/>
              </a:rPr>
              <a:t>2	5</a:t>
            </a:r>
          </a:p>
          <a:p>
            <a:pPr marL="0">
              <a:lnSpc>
                <a:spcPts val="1511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	</a:t>
            </a:r>
            <a:r>
              <a:rPr lang="en-US" sz="1707" baseline="2128" b="0" i="1" dirty="0" spc="0">
                <a:latin typeface="ISOCPEURItalic" pitchFamily="0" charset="1"/>
              </a:rPr>
              <a:t>2	8</a:t>
            </a:r>
          </a:p>
          <a:p>
            <a:pPr marL="0">
              <a:lnSpc>
                <a:spcPts val="1523"/>
              </a:lnSpc>
              <a:tabLst>
                <a:tab pos="868680" algn="l"/>
              </a:tabLst>
            </a:pPr>
            <a:r>
              <a:rPr lang="en-US" sz="1127" baseline="0" b="0" i="1" dirty="0" spc="2949">
                <a:latin typeface="ISOCPEURItalic" pitchFamily="0" charset="1"/>
              </a:rPr>
              <a:t>4</a:t>
            </a:r>
            <a:r>
              <a:rPr lang="en-US" sz="1707" baseline="3192" b="0" i="1" dirty="0" spc="0">
                <a:latin typeface="ISOCPEURItalic" pitchFamily="0" charset="1"/>
              </a:rPr>
              <a:t>2	</a:t>
            </a:r>
            <a:r>
              <a:rPr lang="en-US" sz="1707" baseline="2128" b="0" i="1" dirty="0" spc="0">
                <a:latin typeface="ISOCPEURItalic" pitchFamily="0" charset="1"/>
              </a:rPr>
              <a:t>8</a:t>
            </a:r>
          </a:p>
          <a:p>
            <a:pPr marL="0">
              <a:lnSpc>
                <a:spcPts val="1511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	</a:t>
            </a:r>
            <a:r>
              <a:rPr lang="en-US" sz="1707" baseline="2128" b="0" i="1" dirty="0" spc="0">
                <a:latin typeface="ISOCPEURItalic" pitchFamily="0" charset="1"/>
              </a:rPr>
              <a:t>1	8</a:t>
            </a:r>
          </a:p>
          <a:p>
            <a:pPr marL="0">
              <a:lnSpc>
                <a:spcPts val="1511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	</a:t>
            </a:r>
            <a:r>
              <a:rPr lang="en-US" sz="1707" baseline="2128" b="0" i="1" dirty="0" spc="0">
                <a:latin typeface="ISOCPEURItalic" pitchFamily="0" charset="1"/>
              </a:rPr>
              <a:t>1	4</a:t>
            </a:r>
          </a:p>
        </p:txBody>
      </p:sp>
      <p:sp>
        <p:nvSpPr>
          <p:cNvPr id="37324" name="Rectangle 37324"/>
          <p:cNvSpPr/>
          <p:nvPr/>
        </p:nvSpPr>
        <p:spPr>
          <a:xfrm rot="0" flipH="0" flipV="0">
            <a:off x="9075419" y="5874432"/>
            <a:ext cx="498497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Землекоп5-1р</a:t>
            </a:r>
          </a:p>
        </p:txBody>
      </p:sp>
      <p:sp>
        <p:nvSpPr>
          <p:cNvPr id="37325" name="Rectangle 37325"/>
          <p:cNvSpPr/>
          <p:nvPr/>
        </p:nvSpPr>
        <p:spPr>
          <a:xfrm rot="0" flipH="0" flipV="0">
            <a:off x="9049511" y="6075600"/>
            <a:ext cx="606072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Бетонщик5-4,2р</a:t>
            </a:r>
          </a:p>
        </p:txBody>
      </p:sp>
      <p:sp>
        <p:nvSpPr>
          <p:cNvPr id="37326" name="Rectangle 37326"/>
          <p:cNvSpPr/>
          <p:nvPr/>
        </p:nvSpPr>
        <p:spPr>
          <a:xfrm rot="0" flipH="0" flipV="0">
            <a:off x="5605271" y="8164039"/>
            <a:ext cx="171835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114</a:t>
            </a:r>
          </a:p>
          <a:p>
            <a:pPr marL="0">
              <a:lnSpc>
                <a:spcPts val="1511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114</a:t>
            </a:r>
          </a:p>
        </p:txBody>
      </p:sp>
      <p:sp>
        <p:nvSpPr>
          <p:cNvPr id="37327" name="Rectangle 37327"/>
          <p:cNvSpPr/>
          <p:nvPr/>
        </p:nvSpPr>
        <p:spPr>
          <a:xfrm rot="0" flipH="0" flipV="0">
            <a:off x="5579363" y="8540467"/>
            <a:ext cx="191024" cy="3421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143</a:t>
            </a:r>
          </a:p>
          <a:p>
            <a:pPr marL="25908">
              <a:lnSpc>
                <a:spcPts val="1559"/>
              </a:lnSpc>
            </a:pPr>
            <a:r>
              <a:rPr lang="en-US" sz="1127" baseline="0" b="0" i="1" dirty="0" spc="0">
                <a:latin typeface="ISOCPEURItalic" pitchFamily="0" charset="1"/>
              </a:rPr>
              <a:t>42</a:t>
            </a:r>
          </a:p>
        </p:txBody>
      </p:sp>
      <p:sp>
        <p:nvSpPr>
          <p:cNvPr id="37328" name="Rectangle 37328"/>
          <p:cNvSpPr/>
          <p:nvPr/>
        </p:nvSpPr>
        <p:spPr>
          <a:xfrm rot="0" flipH="0" flipV="0">
            <a:off x="4768595" y="8159467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37329" name="Rectangle 37329"/>
          <p:cNvSpPr/>
          <p:nvPr/>
        </p:nvSpPr>
        <p:spPr>
          <a:xfrm rot="0" flipH="0" flipV="0">
            <a:off x="4771643" y="8359111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37330" name="Rectangle 37330"/>
          <p:cNvSpPr/>
          <p:nvPr/>
        </p:nvSpPr>
        <p:spPr>
          <a:xfrm rot="0" flipH="0" flipV="0">
            <a:off x="4773167" y="8555707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10</a:t>
            </a:r>
          </a:p>
        </p:txBody>
      </p:sp>
      <p:sp>
        <p:nvSpPr>
          <p:cNvPr id="37331" name="Rectangle 37331"/>
          <p:cNvSpPr/>
          <p:nvPr/>
        </p:nvSpPr>
        <p:spPr>
          <a:xfrm rot="0" flipH="0" flipV="0">
            <a:off x="4783835" y="8743159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7332" name="Rectangle 37332"/>
          <p:cNvSpPr/>
          <p:nvPr/>
        </p:nvSpPr>
        <p:spPr>
          <a:xfrm rot="0" flipH="0" flipV="0">
            <a:off x="7822691" y="8160991"/>
            <a:ext cx="983237" cy="7200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8	</a:t>
            </a:r>
            <a:r>
              <a:rPr lang="en-US" sz="1707" baseline="3192" b="0" i="1" dirty="0" spc="0">
                <a:latin typeface="ISOCPEURItalic" pitchFamily="0" charset="1"/>
              </a:rPr>
              <a:t>1	</a:t>
            </a:r>
            <a:r>
              <a:rPr lang="en-US" sz="1707" baseline="2128" b="0" i="1" dirty="0" spc="0">
                <a:latin typeface="ISOCPEURItalic" pitchFamily="0" charset="1"/>
              </a:rPr>
              <a:t>15</a:t>
            </a:r>
          </a:p>
          <a:p>
            <a:pPr marL="0">
              <a:lnSpc>
                <a:spcPts val="1511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8	</a:t>
            </a:r>
            <a:r>
              <a:rPr lang="en-US" sz="1707" baseline="3192" b="0" i="1" dirty="0" spc="0">
                <a:latin typeface="ISOCPEURItalic" pitchFamily="0" charset="1"/>
              </a:rPr>
              <a:t>1	</a:t>
            </a:r>
            <a:r>
              <a:rPr lang="en-US" sz="1707" baseline="2128" b="0" i="1" dirty="0" spc="0">
                <a:latin typeface="ISOCPEURItalic" pitchFamily="0" charset="1"/>
              </a:rPr>
              <a:t>15</a:t>
            </a:r>
          </a:p>
          <a:p>
            <a:pPr marL="0">
              <a:lnSpc>
                <a:spcPts val="1511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15	</a:t>
            </a:r>
            <a:r>
              <a:rPr lang="en-US" sz="1707" baseline="2128" b="0" i="1" dirty="0" spc="0">
                <a:latin typeface="ISOCPEURItalic" pitchFamily="0" charset="1"/>
              </a:rPr>
              <a:t>1	10</a:t>
            </a:r>
          </a:p>
          <a:p>
            <a:pPr marL="0">
              <a:lnSpc>
                <a:spcPts val="1511"/>
              </a:lnSpc>
              <a:tabLst>
                <a:tab pos="451104" algn="l"/>
                <a:tab pos="86868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9	</a:t>
            </a:r>
            <a:r>
              <a:rPr lang="en-US" sz="1707" baseline="2128" b="0" i="1" dirty="0" spc="0">
                <a:latin typeface="ISOCPEURItalic" pitchFamily="0" charset="1"/>
              </a:rPr>
              <a:t>1	5</a:t>
            </a:r>
          </a:p>
        </p:txBody>
      </p:sp>
      <p:sp>
        <p:nvSpPr>
          <p:cNvPr id="37333" name="Rectangle 37333"/>
          <p:cNvSpPr/>
          <p:nvPr/>
        </p:nvSpPr>
        <p:spPr>
          <a:xfrm rot="0" flipH="0" flipV="0">
            <a:off x="9043415" y="4335192"/>
            <a:ext cx="585309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Монтажник5-5р</a:t>
            </a:r>
          </a:p>
        </p:txBody>
      </p:sp>
      <p:sp>
        <p:nvSpPr>
          <p:cNvPr id="37334" name="Rectangle 37334"/>
          <p:cNvSpPr/>
          <p:nvPr/>
        </p:nvSpPr>
        <p:spPr>
          <a:xfrm rot="0" flipH="0" flipV="0">
            <a:off x="9043415" y="4912788"/>
            <a:ext cx="585309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Монтажник5-5р</a:t>
            </a:r>
          </a:p>
        </p:txBody>
      </p:sp>
      <p:sp>
        <p:nvSpPr>
          <p:cNvPr id="37335" name="Rectangle 37335"/>
          <p:cNvSpPr/>
          <p:nvPr/>
        </p:nvSpPr>
        <p:spPr>
          <a:xfrm rot="0" flipH="0" flipV="0">
            <a:off x="9035795" y="5290740"/>
            <a:ext cx="585309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Монтажник5-5р</a:t>
            </a:r>
          </a:p>
        </p:txBody>
      </p:sp>
      <p:sp>
        <p:nvSpPr>
          <p:cNvPr id="37336" name="Rectangle 37336"/>
          <p:cNvSpPr/>
          <p:nvPr/>
        </p:nvSpPr>
        <p:spPr>
          <a:xfrm rot="0" flipH="0" flipV="0">
            <a:off x="9788651" y="2013175"/>
            <a:ext cx="1844297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4047" algn="l"/>
                <a:tab pos="576072" algn="l"/>
                <a:tab pos="768095" algn="l"/>
                <a:tab pos="960119" algn="l"/>
                <a:tab pos="1153667" algn="l"/>
                <a:tab pos="1345691" algn="l"/>
                <a:tab pos="1537715" algn="l"/>
                <a:tab pos="1729739" algn="l"/>
              </a:tabLst>
            </a:pPr>
            <a:r>
              <a:rPr lang="en-US" sz="1127" baseline="0" b="0" i="1" dirty="0" spc="1208">
                <a:latin typeface="ISOCPEURItalic" pitchFamily="0" charset="1"/>
              </a:rPr>
              <a:t>1</a:t>
            </a:r>
            <a:r>
              <a:rPr lang="en-US" sz="1707" baseline="2128" b="0" i="1" dirty="0" spc="0">
                <a:latin typeface="ISOCPEURItalic" pitchFamily="0" charset="1"/>
              </a:rPr>
              <a:t>2	</a:t>
            </a:r>
            <a:r>
              <a:rPr lang="en-US" sz="1127" baseline="0" b="0" i="1" dirty="0" spc="0">
                <a:latin typeface="ISOCPEURItalic" pitchFamily="0" charset="1"/>
              </a:rPr>
              <a:t>3	4	5	6	7	8	9	10</a:t>
            </a:r>
          </a:p>
          <a:p>
            <a:pPr marL="0">
              <a:lnSpc>
                <a:spcPts val="1511"/>
              </a:lnSpc>
              <a:tabLst>
                <a:tab pos="384047" algn="l"/>
                <a:tab pos="576072" algn="l"/>
                <a:tab pos="768095" algn="l"/>
                <a:tab pos="960119" algn="l"/>
                <a:tab pos="1153667" algn="l"/>
                <a:tab pos="1345691" algn="l"/>
              </a:tabLst>
            </a:pPr>
            <a:r>
              <a:rPr lang="en-US" sz="1127" baseline="0" b="0" i="1" dirty="0" spc="1208">
                <a:latin typeface="ISOCPEURItalic" pitchFamily="0" charset="1"/>
              </a:rPr>
              <a:t>1</a:t>
            </a:r>
            <a:r>
              <a:rPr lang="en-US" sz="1707" baseline="2128" b="0" i="1" dirty="0" spc="0">
                <a:latin typeface="ISOCPEURItalic" pitchFamily="0" charset="1"/>
              </a:rPr>
              <a:t>2	</a:t>
            </a:r>
            <a:r>
              <a:rPr lang="en-US" sz="1127" baseline="0" b="0" i="1" dirty="0" spc="0">
                <a:latin typeface="ISOCPEURItalic" pitchFamily="0" charset="1"/>
              </a:rPr>
              <a:t>3	4	5	8	9	10</a:t>
            </a:r>
          </a:p>
        </p:txBody>
      </p:sp>
      <p:sp>
        <p:nvSpPr>
          <p:cNvPr id="37337" name="Rectangle 37337"/>
          <p:cNvSpPr/>
          <p:nvPr/>
        </p:nvSpPr>
        <p:spPr>
          <a:xfrm rot="0" flipH="0" flipV="0">
            <a:off x="13635227" y="14255467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29</a:t>
            </a:r>
          </a:p>
        </p:txBody>
      </p:sp>
      <p:sp>
        <p:nvSpPr>
          <p:cNvPr id="37338" name="Rectangle 37338"/>
          <p:cNvSpPr/>
          <p:nvPr/>
        </p:nvSpPr>
        <p:spPr>
          <a:xfrm rot="0" flipH="0" flipV="0">
            <a:off x="13635227" y="14063443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37339" name="Rectangle 37339"/>
          <p:cNvSpPr/>
          <p:nvPr/>
        </p:nvSpPr>
        <p:spPr>
          <a:xfrm rot="0" flipH="0" flipV="0">
            <a:off x="11763755" y="13731077"/>
            <a:ext cx="62111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травень</a:t>
            </a:r>
          </a:p>
        </p:txBody>
      </p:sp>
      <p:sp>
        <p:nvSpPr>
          <p:cNvPr id="37340" name="Rectangle 37340"/>
          <p:cNvSpPr/>
          <p:nvPr/>
        </p:nvSpPr>
        <p:spPr>
          <a:xfrm rot="0" flipH="0" flipV="0">
            <a:off x="12278867" y="14260039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18</a:t>
            </a:r>
          </a:p>
        </p:txBody>
      </p:sp>
      <p:sp>
        <p:nvSpPr>
          <p:cNvPr id="37341" name="Rectangle 37341"/>
          <p:cNvSpPr/>
          <p:nvPr/>
        </p:nvSpPr>
        <p:spPr>
          <a:xfrm rot="0" flipH="0" flipV="0">
            <a:off x="12278867" y="14068015"/>
            <a:ext cx="12415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37342" name="Rectangle 37342"/>
          <p:cNvSpPr/>
          <p:nvPr/>
        </p:nvSpPr>
        <p:spPr>
          <a:xfrm rot="0" flipH="0" flipV="0">
            <a:off x="11346179" y="14275279"/>
            <a:ext cx="856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8976" algn="l"/>
                <a:tab pos="364236" algn="l"/>
                <a:tab pos="557783" algn="l"/>
                <a:tab pos="742187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12	</a:t>
            </a:r>
            <a:r>
              <a:rPr lang="en-US" sz="1707" baseline="8514" b="0" i="1" dirty="0" spc="0">
                <a:latin typeface="ISOCPEURItalic" pitchFamily="0" charset="1"/>
              </a:rPr>
              <a:t>15	</a:t>
            </a:r>
            <a:r>
              <a:rPr lang="en-US" sz="1707" baseline="9578" b="0" i="1" dirty="0" spc="0">
                <a:latin typeface="ISOCPEURItalic" pitchFamily="0" charset="1"/>
              </a:rPr>
              <a:t>16	</a:t>
            </a:r>
            <a:r>
              <a:rPr lang="en-US" sz="1707" baseline="10642" b="0" i="1" dirty="0" spc="0">
                <a:latin typeface="ISOCPEURItalic" pitchFamily="0" charset="1"/>
              </a:rPr>
              <a:t>17</a:t>
            </a:r>
          </a:p>
        </p:txBody>
      </p:sp>
      <p:sp>
        <p:nvSpPr>
          <p:cNvPr id="37343" name="Rectangle 37343"/>
          <p:cNvSpPr/>
          <p:nvPr/>
        </p:nvSpPr>
        <p:spPr>
          <a:xfrm rot="0" flipH="0" flipV="0">
            <a:off x="11710415" y="14068015"/>
            <a:ext cx="1282841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77952" algn="l"/>
                <a:tab pos="114909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12	13	</a:t>
            </a:r>
            <a:r>
              <a:rPr lang="en-US" sz="1707" baseline="3192" b="0" i="1" dirty="0" spc="0">
                <a:latin typeface="ISOCPEURItalic" pitchFamily="0" charset="1"/>
              </a:rPr>
              <a:t>17</a:t>
            </a:r>
          </a:p>
          <a:p>
            <a:pPr marL="758952">
              <a:lnSpc>
                <a:spcPts val="1488"/>
              </a:lnSpc>
              <a:tabLst>
                <a:tab pos="952499" algn="l"/>
                <a:tab pos="1149095" algn="l"/>
              </a:tabLst>
            </a:pPr>
            <a:r>
              <a:rPr lang="en-US" sz="1707" baseline="-3192" b="0" i="1" dirty="0" spc="0">
                <a:latin typeface="ISOCPEURItalic" pitchFamily="0" charset="1"/>
              </a:rPr>
              <a:t>19	</a:t>
            </a:r>
            <a:r>
              <a:rPr lang="en-US" sz="1707" baseline="2128" b="0" i="1" dirty="0" spc="0">
                <a:latin typeface="ISOCPEURItalic" pitchFamily="0" charset="1"/>
              </a:rPr>
              <a:t>22	</a:t>
            </a:r>
            <a:r>
              <a:rPr lang="en-US" sz="1127" baseline="0" b="0" i="1" dirty="0" spc="0">
                <a:latin typeface="ISOCPEURItalic" pitchFamily="0" charset="1"/>
              </a:rPr>
              <a:t>23</a:t>
            </a:r>
          </a:p>
        </p:txBody>
      </p:sp>
      <p:sp>
        <p:nvSpPr>
          <p:cNvPr id="37344" name="Rectangle 37344"/>
          <p:cNvSpPr/>
          <p:nvPr/>
        </p:nvSpPr>
        <p:spPr>
          <a:xfrm rot="0" flipH="0" flipV="0">
            <a:off x="12469367" y="14068015"/>
            <a:ext cx="3081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15	</a:t>
            </a:r>
            <a:r>
              <a:rPr lang="en-US" sz="1707" baseline="6385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345" name="Rectangle 37345"/>
          <p:cNvSpPr/>
          <p:nvPr/>
        </p:nvSpPr>
        <p:spPr>
          <a:xfrm rot="0" flipH="0" flipV="0">
            <a:off x="13051535" y="14255467"/>
            <a:ext cx="505601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9643" algn="l"/>
                <a:tab pos="371855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24	</a:t>
            </a:r>
            <a:r>
              <a:rPr lang="en-US" sz="1127" baseline="0" b="0" i="1" dirty="0" spc="0">
                <a:latin typeface="ISOCPEURItalic" pitchFamily="0" charset="1"/>
              </a:rPr>
              <a:t>25	26</a:t>
            </a:r>
          </a:p>
        </p:txBody>
      </p:sp>
      <p:sp>
        <p:nvSpPr>
          <p:cNvPr id="37346" name="Rectangle 37346"/>
          <p:cNvSpPr/>
          <p:nvPr/>
        </p:nvSpPr>
        <p:spPr>
          <a:xfrm rot="0" flipH="0" flipV="0">
            <a:off x="13051535" y="14063443"/>
            <a:ext cx="11670424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9643" algn="l"/>
                <a:tab pos="371855" algn="l"/>
                <a:tab pos="11536679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18	</a:t>
            </a:r>
            <a:r>
              <a:rPr lang="en-US" sz="1127" baseline="0" b="0" i="1" dirty="0" spc="0">
                <a:latin typeface="ISOCPEURItalic" pitchFamily="0" charset="1"/>
              </a:rPr>
              <a:t>19	20	</a:t>
            </a:r>
            <a:r>
              <a:rPr lang="en-US" sz="1707" baseline="-2128" b="0" i="1" dirty="0" spc="0">
                <a:latin typeface="ISOCPEURItalic" pitchFamily="0" charset="1"/>
              </a:rPr>
              <a:t>78</a:t>
            </a:r>
          </a:p>
          <a:p>
            <a:pPr marL="11524488">
              <a:lnSpc>
                <a:spcPts val="1488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347" name="Rectangle 37347"/>
          <p:cNvSpPr/>
          <p:nvPr/>
        </p:nvSpPr>
        <p:spPr>
          <a:xfrm rot="0" flipH="0" flipV="0">
            <a:off x="19011899" y="14064967"/>
            <a:ext cx="14333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49</a:t>
            </a:r>
          </a:p>
        </p:txBody>
      </p:sp>
      <p:sp>
        <p:nvSpPr>
          <p:cNvPr id="37348" name="Rectangle 37348"/>
          <p:cNvSpPr/>
          <p:nvPr/>
        </p:nvSpPr>
        <p:spPr>
          <a:xfrm rot="0" flipH="0" flipV="0">
            <a:off x="16350995" y="14270707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349" name="Rectangle 37349"/>
          <p:cNvSpPr/>
          <p:nvPr/>
        </p:nvSpPr>
        <p:spPr>
          <a:xfrm rot="0" flipH="0" flipV="0">
            <a:off x="16326611" y="14078683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35</a:t>
            </a:r>
          </a:p>
        </p:txBody>
      </p:sp>
      <p:sp>
        <p:nvSpPr>
          <p:cNvPr id="37350" name="Rectangle 37350"/>
          <p:cNvSpPr/>
          <p:nvPr/>
        </p:nvSpPr>
        <p:spPr>
          <a:xfrm rot="0" flipH="0" flipV="0">
            <a:off x="15962375" y="13721933"/>
            <a:ext cx="585135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червень</a:t>
            </a:r>
          </a:p>
        </p:txBody>
      </p:sp>
      <p:sp>
        <p:nvSpPr>
          <p:cNvPr id="37351" name="Rectangle 37351"/>
          <p:cNvSpPr/>
          <p:nvPr/>
        </p:nvSpPr>
        <p:spPr>
          <a:xfrm rot="0" flipH="0" flipV="0">
            <a:off x="14961107" y="14063443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28</a:t>
            </a:r>
          </a:p>
        </p:txBody>
      </p:sp>
      <p:sp>
        <p:nvSpPr>
          <p:cNvPr id="37352" name="Rectangle 37352"/>
          <p:cNvSpPr/>
          <p:nvPr/>
        </p:nvSpPr>
        <p:spPr>
          <a:xfrm rot="0" flipH="0" flipV="0">
            <a:off x="13807439" y="14255467"/>
            <a:ext cx="480500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43281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30	31	1</a:t>
            </a:r>
          </a:p>
        </p:txBody>
      </p:sp>
      <p:sp>
        <p:nvSpPr>
          <p:cNvPr id="37353" name="Rectangle 37353"/>
          <p:cNvSpPr/>
          <p:nvPr/>
        </p:nvSpPr>
        <p:spPr>
          <a:xfrm rot="0" flipH="0" flipV="0">
            <a:off x="13807439" y="14063443"/>
            <a:ext cx="52891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22	23	24</a:t>
            </a:r>
          </a:p>
        </p:txBody>
      </p:sp>
      <p:sp>
        <p:nvSpPr>
          <p:cNvPr id="37354" name="Rectangle 37354"/>
          <p:cNvSpPr/>
          <p:nvPr/>
        </p:nvSpPr>
        <p:spPr>
          <a:xfrm rot="0" flipH="0" flipV="0">
            <a:off x="14430755" y="14255467"/>
            <a:ext cx="627704" cy="1516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76427" algn="l"/>
                <a:tab pos="560831" algn="l"/>
              </a:tabLst>
            </a:pPr>
            <a:r>
              <a:rPr lang="en-US" sz="1127" baseline="0" b="0" i="1" dirty="0" spc="949">
                <a:latin typeface="ISOCPEURItalic" pitchFamily="0" charset="1"/>
              </a:rPr>
              <a:t>2</a:t>
            </a:r>
            <a:r>
              <a:rPr lang="en-US" sz="1127" baseline="0" b="0" i="1" dirty="0" spc="0">
                <a:latin typeface="ISOCPEURItalic" pitchFamily="0" charset="1"/>
              </a:rPr>
              <a:t>5	6	</a:t>
            </a:r>
            <a:r>
              <a:rPr lang="en-US" sz="1707" baseline="-5321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7355" name="Rectangle 37355"/>
          <p:cNvSpPr/>
          <p:nvPr/>
        </p:nvSpPr>
        <p:spPr>
          <a:xfrm rot="0" flipH="0" flipV="0">
            <a:off x="14385035" y="14063443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25	26	27</a:t>
            </a:r>
          </a:p>
        </p:txBody>
      </p:sp>
      <p:sp>
        <p:nvSpPr>
          <p:cNvPr id="37356" name="Rectangle 37356"/>
          <p:cNvSpPr/>
          <p:nvPr/>
        </p:nvSpPr>
        <p:spPr>
          <a:xfrm rot="0" flipH="0" flipV="0">
            <a:off x="15154655" y="14258515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4047" algn="l"/>
              </a:tabLst>
            </a:pPr>
            <a:r>
              <a:rPr lang="en-US" sz="1707" baseline="2128" b="0" i="1" dirty="0" spc="1069">
                <a:latin typeface="ISOCPEURItalic" pitchFamily="0" charset="1"/>
              </a:rPr>
              <a:t>8</a:t>
            </a:r>
            <a:r>
              <a:rPr lang="en-US" sz="1127" baseline="0" b="0" i="1" dirty="0" spc="0">
                <a:latin typeface="ISOCPEURItalic" pitchFamily="0" charset="1"/>
              </a:rPr>
              <a:t>9	</a:t>
            </a:r>
            <a:r>
              <a:rPr lang="en-US" sz="1707" baseline="2128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37357" name="Rectangle 37357"/>
          <p:cNvSpPr/>
          <p:nvPr/>
        </p:nvSpPr>
        <p:spPr>
          <a:xfrm rot="0" flipH="0" flipV="0">
            <a:off x="15154655" y="14066491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2692" algn="l"/>
                <a:tab pos="384047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29	</a:t>
            </a:r>
            <a:r>
              <a:rPr lang="en-US" sz="1127" baseline="0" b="0" i="1" dirty="0" spc="0">
                <a:latin typeface="ISOCPEURItalic" pitchFamily="0" charset="1"/>
              </a:rPr>
              <a:t>30	</a:t>
            </a:r>
            <a:r>
              <a:rPr lang="en-US" sz="1707" baseline="2128" b="0" i="1" dirty="0" spc="0">
                <a:latin typeface="ISOCPEURItalic" pitchFamily="0" charset="1"/>
              </a:rPr>
              <a:t>31</a:t>
            </a:r>
          </a:p>
        </p:txBody>
      </p:sp>
      <p:sp>
        <p:nvSpPr>
          <p:cNvPr id="37358" name="Rectangle 37358"/>
          <p:cNvSpPr/>
          <p:nvPr/>
        </p:nvSpPr>
        <p:spPr>
          <a:xfrm rot="0" flipH="0" flipV="0">
            <a:off x="15758159" y="14263087"/>
            <a:ext cx="518417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8788" algn="l"/>
                <a:tab pos="403859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13	</a:t>
            </a:r>
            <a:r>
              <a:rPr lang="en-US" sz="1127" baseline="0" b="0" i="1" dirty="0" spc="0">
                <a:latin typeface="ISOCPEURItalic" pitchFamily="0" charset="1"/>
              </a:rPr>
              <a:t>14	15</a:t>
            </a:r>
          </a:p>
        </p:txBody>
      </p:sp>
      <p:sp>
        <p:nvSpPr>
          <p:cNvPr id="37359" name="Rectangle 37359"/>
          <p:cNvSpPr/>
          <p:nvPr/>
        </p:nvSpPr>
        <p:spPr>
          <a:xfrm rot="0" flipH="0" flipV="0">
            <a:off x="15733775" y="14071063"/>
            <a:ext cx="547199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0311" algn="l"/>
                <a:tab pos="403859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32	</a:t>
            </a:r>
            <a:r>
              <a:rPr lang="en-US" sz="1127" baseline="0" b="0" i="1" dirty="0" spc="0">
                <a:latin typeface="ISOCPEURItalic" pitchFamily="0" charset="1"/>
              </a:rPr>
              <a:t>33	34</a:t>
            </a:r>
          </a:p>
        </p:txBody>
      </p:sp>
      <p:sp>
        <p:nvSpPr>
          <p:cNvPr id="37360" name="Rectangle 37360"/>
          <p:cNvSpPr/>
          <p:nvPr/>
        </p:nvSpPr>
        <p:spPr>
          <a:xfrm rot="0" flipH="0" flipV="0">
            <a:off x="17641823" y="14263087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27</a:t>
            </a:r>
          </a:p>
        </p:txBody>
      </p:sp>
      <p:sp>
        <p:nvSpPr>
          <p:cNvPr id="37361" name="Rectangle 37361"/>
          <p:cNvSpPr/>
          <p:nvPr/>
        </p:nvSpPr>
        <p:spPr>
          <a:xfrm rot="0" flipH="0" flipV="0">
            <a:off x="17082515" y="14069539"/>
            <a:ext cx="723983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80643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39	</a:t>
            </a:r>
            <a:r>
              <a:rPr lang="en-US" sz="1127" baseline="0" b="0" i="1" dirty="0" spc="0">
                <a:latin typeface="ISOCPEURItalic" pitchFamily="0" charset="1"/>
              </a:rPr>
              <a:t>42</a:t>
            </a:r>
          </a:p>
        </p:txBody>
      </p:sp>
      <p:sp>
        <p:nvSpPr>
          <p:cNvPr id="37362" name="Rectangle 37362"/>
          <p:cNvSpPr/>
          <p:nvPr/>
        </p:nvSpPr>
        <p:spPr>
          <a:xfrm rot="0" flipH="0" flipV="0">
            <a:off x="16539971" y="14266135"/>
            <a:ext cx="47269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66115" algn="l"/>
                <a:tab pos="358139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19	</a:t>
            </a:r>
            <a:r>
              <a:rPr lang="en-US" sz="1127" baseline="0" b="0" i="1" dirty="0" spc="0">
                <a:latin typeface="ISOCPEURItalic" pitchFamily="0" charset="1"/>
              </a:rPr>
              <a:t>20	21</a:t>
            </a:r>
          </a:p>
        </p:txBody>
      </p:sp>
      <p:sp>
        <p:nvSpPr>
          <p:cNvPr id="37363" name="Rectangle 37363"/>
          <p:cNvSpPr/>
          <p:nvPr/>
        </p:nvSpPr>
        <p:spPr>
          <a:xfrm rot="0" flipH="0" flipV="0">
            <a:off x="16517111" y="14069539"/>
            <a:ext cx="511697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1355" algn="l"/>
                <a:tab pos="377952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36	</a:t>
            </a:r>
            <a:r>
              <a:rPr lang="en-US" sz="1127" baseline="0" b="0" i="1" dirty="0" spc="0">
                <a:latin typeface="ISOCPEURItalic" pitchFamily="0" charset="1"/>
              </a:rPr>
              <a:t>37	</a:t>
            </a:r>
            <a:r>
              <a:rPr lang="en-US" sz="1707" baseline="1064" b="0" i="1" dirty="0" spc="0">
                <a:latin typeface="ISOCPEURItalic" pitchFamily="0" charset="1"/>
              </a:rPr>
              <a:t>38</a:t>
            </a:r>
          </a:p>
        </p:txBody>
      </p:sp>
      <p:sp>
        <p:nvSpPr>
          <p:cNvPr id="37364" name="Rectangle 37364"/>
          <p:cNvSpPr/>
          <p:nvPr/>
        </p:nvSpPr>
        <p:spPr>
          <a:xfrm rot="0" flipH="0" flipV="0">
            <a:off x="17094707" y="14263087"/>
            <a:ext cx="510173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8119" algn="l"/>
                <a:tab pos="376427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22	</a:t>
            </a:r>
            <a:r>
              <a:rPr lang="en-US" sz="1127" baseline="0" b="0" i="1" dirty="0" spc="0">
                <a:latin typeface="ISOCPEURItalic" pitchFamily="0" charset="1"/>
              </a:rPr>
              <a:t>23	</a:t>
            </a:r>
            <a:r>
              <a:rPr lang="en-US" sz="1707" baseline="-1064" b="0" i="1" dirty="0" spc="0">
                <a:latin typeface="ISOCPEURItalic" pitchFamily="0" charset="1"/>
              </a:rPr>
              <a:t>26</a:t>
            </a:r>
          </a:p>
        </p:txBody>
      </p:sp>
      <p:sp>
        <p:nvSpPr>
          <p:cNvPr id="37365" name="Rectangle 37365"/>
          <p:cNvSpPr/>
          <p:nvPr/>
        </p:nvSpPr>
        <p:spPr>
          <a:xfrm rot="0" flipH="0" flipV="0">
            <a:off x="17277587" y="14072587"/>
            <a:ext cx="32074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40	</a:t>
            </a:r>
            <a:r>
              <a:rPr lang="en-US" sz="1707" baseline="1064" b="0" i="1" dirty="0" spc="0">
                <a:latin typeface="ISOCPEURItalic" pitchFamily="0" charset="1"/>
              </a:rPr>
              <a:t>41</a:t>
            </a:r>
          </a:p>
        </p:txBody>
      </p:sp>
      <p:sp>
        <p:nvSpPr>
          <p:cNvPr id="37366" name="Rectangle 37366"/>
          <p:cNvSpPr/>
          <p:nvPr/>
        </p:nvSpPr>
        <p:spPr>
          <a:xfrm rot="0" flipH="0" flipV="0">
            <a:off x="18472403" y="14260039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7367" name="Rectangle 37367"/>
          <p:cNvSpPr/>
          <p:nvPr/>
        </p:nvSpPr>
        <p:spPr>
          <a:xfrm rot="0" flipH="0" flipV="0">
            <a:off x="18431255" y="14068015"/>
            <a:ext cx="14333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46</a:t>
            </a:r>
          </a:p>
        </p:txBody>
      </p:sp>
      <p:sp>
        <p:nvSpPr>
          <p:cNvPr id="37368" name="Rectangle 37368"/>
          <p:cNvSpPr/>
          <p:nvPr/>
        </p:nvSpPr>
        <p:spPr>
          <a:xfrm rot="0" flipH="0" flipV="0">
            <a:off x="17833847" y="14260039"/>
            <a:ext cx="539129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4884" algn="l"/>
                <a:tab pos="405384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28	</a:t>
            </a:r>
            <a:r>
              <a:rPr lang="en-US" sz="1127" baseline="0" b="0" i="1" dirty="0" spc="0">
                <a:latin typeface="ISOCPEURItalic" pitchFamily="0" charset="1"/>
              </a:rPr>
              <a:t>29	30</a:t>
            </a:r>
          </a:p>
        </p:txBody>
      </p:sp>
      <p:sp>
        <p:nvSpPr>
          <p:cNvPr id="37369" name="Rectangle 37369"/>
          <p:cNvSpPr/>
          <p:nvPr/>
        </p:nvSpPr>
        <p:spPr>
          <a:xfrm rot="0" flipH="0" flipV="0">
            <a:off x="17856707" y="14068015"/>
            <a:ext cx="52586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2523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43	</a:t>
            </a:r>
            <a:r>
              <a:rPr lang="en-US" sz="1127" baseline="0" b="0" i="1" dirty="0" spc="0">
                <a:latin typeface="ISOCPEURItalic" pitchFamily="0" charset="1"/>
              </a:rPr>
              <a:t>44	45</a:t>
            </a:r>
          </a:p>
        </p:txBody>
      </p:sp>
      <p:sp>
        <p:nvSpPr>
          <p:cNvPr id="37370" name="Rectangle 37370"/>
          <p:cNvSpPr/>
          <p:nvPr/>
        </p:nvSpPr>
        <p:spPr>
          <a:xfrm rot="0" flipH="0" flipV="0">
            <a:off x="18664427" y="14252419"/>
            <a:ext cx="455492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8619" algn="l"/>
              </a:tabLst>
            </a:pPr>
            <a:r>
              <a:rPr lang="en-US" sz="1127" baseline="0" b="0" i="1" dirty="0" spc="945">
                <a:latin typeface="ISOCPEURItalic" pitchFamily="0" charset="1"/>
              </a:rPr>
              <a:t>4</a:t>
            </a:r>
            <a:r>
              <a:rPr lang="en-US" sz="1707" baseline="-2128" b="0" i="1" dirty="0" spc="0">
                <a:latin typeface="ISOCPEURItalic" pitchFamily="0" charset="1"/>
              </a:rPr>
              <a:t>5	</a:t>
            </a:r>
            <a:r>
              <a:rPr lang="en-US" sz="1707" baseline="-3192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37371" name="Rectangle 37371"/>
          <p:cNvSpPr/>
          <p:nvPr/>
        </p:nvSpPr>
        <p:spPr>
          <a:xfrm rot="0" flipH="0" flipV="0">
            <a:off x="18623279" y="14058871"/>
            <a:ext cx="339935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47	</a:t>
            </a:r>
            <a:r>
              <a:rPr lang="en-US" sz="1707" baseline="-3192" b="0" i="1" dirty="0" spc="0">
                <a:latin typeface="ISOCPEURItalic" pitchFamily="0" charset="1"/>
              </a:rPr>
              <a:t>48</a:t>
            </a:r>
          </a:p>
        </p:txBody>
      </p:sp>
      <p:sp>
        <p:nvSpPr>
          <p:cNvPr id="37372" name="Rectangle 37372"/>
          <p:cNvSpPr/>
          <p:nvPr/>
        </p:nvSpPr>
        <p:spPr>
          <a:xfrm rot="0" flipH="0" flipV="0">
            <a:off x="21884639" y="14255467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27</a:t>
            </a:r>
          </a:p>
        </p:txBody>
      </p:sp>
      <p:sp>
        <p:nvSpPr>
          <p:cNvPr id="37373" name="Rectangle 37373"/>
          <p:cNvSpPr/>
          <p:nvPr/>
        </p:nvSpPr>
        <p:spPr>
          <a:xfrm rot="0" flipH="0" flipV="0">
            <a:off x="20444459" y="13734125"/>
            <a:ext cx="501544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липень</a:t>
            </a:r>
          </a:p>
        </p:txBody>
      </p:sp>
      <p:sp>
        <p:nvSpPr>
          <p:cNvPr id="37374" name="Rectangle 37374"/>
          <p:cNvSpPr/>
          <p:nvPr/>
        </p:nvSpPr>
        <p:spPr>
          <a:xfrm rot="0" flipH="0" flipV="0">
            <a:off x="19769327" y="14255467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37375" name="Rectangle 37375"/>
          <p:cNvSpPr/>
          <p:nvPr/>
        </p:nvSpPr>
        <p:spPr>
          <a:xfrm rot="0" flipH="0" flipV="0">
            <a:off x="19769327" y="14063443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53</a:t>
            </a:r>
          </a:p>
        </p:txBody>
      </p:sp>
      <p:sp>
        <p:nvSpPr>
          <p:cNvPr id="37376" name="Rectangle 37376"/>
          <p:cNvSpPr/>
          <p:nvPr/>
        </p:nvSpPr>
        <p:spPr>
          <a:xfrm rot="0" flipH="0" flipV="0">
            <a:off x="19252691" y="14255467"/>
            <a:ext cx="438268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42900" algn="l"/>
              </a:tabLst>
            </a:pPr>
            <a:r>
              <a:rPr lang="en-US" sz="1127" baseline="0" b="0" i="1" dirty="0" spc="505">
                <a:latin typeface="ISOCPEURItalic" pitchFamily="0" charset="1"/>
              </a:rPr>
              <a:t>7</a:t>
            </a:r>
            <a:r>
              <a:rPr lang="en-US" sz="1127" baseline="0" b="0" i="1" dirty="0" spc="0">
                <a:latin typeface="ISOCPEURItalic" pitchFamily="0" charset="1"/>
              </a:rPr>
              <a:t>10	11</a:t>
            </a:r>
          </a:p>
        </p:txBody>
      </p:sp>
      <p:sp>
        <p:nvSpPr>
          <p:cNvPr id="37377" name="Rectangle 37377"/>
          <p:cNvSpPr/>
          <p:nvPr/>
        </p:nvSpPr>
        <p:spPr>
          <a:xfrm rot="0" flipH="0" flipV="0">
            <a:off x="19211543" y="14063443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2211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50	51	52</a:t>
            </a:r>
          </a:p>
        </p:txBody>
      </p:sp>
      <p:sp>
        <p:nvSpPr>
          <p:cNvPr id="37378" name="Rectangle 37378"/>
          <p:cNvSpPr/>
          <p:nvPr/>
        </p:nvSpPr>
        <p:spPr>
          <a:xfrm rot="0" flipH="0" flipV="0">
            <a:off x="19961351" y="14255467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13	14	17</a:t>
            </a:r>
          </a:p>
        </p:txBody>
      </p:sp>
      <p:sp>
        <p:nvSpPr>
          <p:cNvPr id="37379" name="Rectangle 37379"/>
          <p:cNvSpPr/>
          <p:nvPr/>
        </p:nvSpPr>
        <p:spPr>
          <a:xfrm rot="0" flipH="0" flipV="0">
            <a:off x="19961351" y="14064967"/>
            <a:ext cx="523889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7263" algn="l"/>
                <a:tab pos="390143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54	</a:t>
            </a:r>
            <a:r>
              <a:rPr lang="en-US" sz="1127" baseline="0" b="0" i="1" dirty="0" spc="0">
                <a:latin typeface="ISOCPEURItalic" pitchFamily="0" charset="1"/>
              </a:rPr>
              <a:t>55	</a:t>
            </a:r>
            <a:r>
              <a:rPr lang="en-US" sz="1707" baseline="-2128" b="0" i="1" dirty="0" spc="0">
                <a:latin typeface="ISOCPEURItalic" pitchFamily="0" charset="1"/>
              </a:rPr>
              <a:t>56</a:t>
            </a:r>
          </a:p>
        </p:txBody>
      </p:sp>
      <p:sp>
        <p:nvSpPr>
          <p:cNvPr id="37380" name="Rectangle 37380"/>
          <p:cNvSpPr/>
          <p:nvPr/>
        </p:nvSpPr>
        <p:spPr>
          <a:xfrm rot="0" flipH="0" flipV="0">
            <a:off x="21115019" y="14255467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37381" name="Rectangle 37381"/>
          <p:cNvSpPr/>
          <p:nvPr/>
        </p:nvSpPr>
        <p:spPr>
          <a:xfrm rot="0" flipH="0" flipV="0">
            <a:off x="21122639" y="14072587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60</a:t>
            </a:r>
          </a:p>
        </p:txBody>
      </p:sp>
      <p:sp>
        <p:nvSpPr>
          <p:cNvPr id="37382" name="Rectangle 37382"/>
          <p:cNvSpPr/>
          <p:nvPr/>
        </p:nvSpPr>
        <p:spPr>
          <a:xfrm rot="0" flipH="0" flipV="0">
            <a:off x="20537423" y="14255467"/>
            <a:ext cx="51931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18	19	20</a:t>
            </a:r>
          </a:p>
        </p:txBody>
      </p:sp>
      <p:sp>
        <p:nvSpPr>
          <p:cNvPr id="37383" name="Rectangle 37383"/>
          <p:cNvSpPr/>
          <p:nvPr/>
        </p:nvSpPr>
        <p:spPr>
          <a:xfrm rot="0" flipH="0" flipV="0">
            <a:off x="20549615" y="14066491"/>
            <a:ext cx="517793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57	58	</a:t>
            </a:r>
            <a:r>
              <a:rPr lang="en-US" sz="1707" baseline="-3192" b="0" i="1" dirty="0" spc="0">
                <a:latin typeface="ISOCPEURItalic" pitchFamily="0" charset="1"/>
              </a:rPr>
              <a:t>59</a:t>
            </a:r>
          </a:p>
        </p:txBody>
      </p:sp>
      <p:sp>
        <p:nvSpPr>
          <p:cNvPr id="37384" name="Rectangle 37384"/>
          <p:cNvSpPr/>
          <p:nvPr/>
        </p:nvSpPr>
        <p:spPr>
          <a:xfrm rot="0" flipH="0" flipV="0">
            <a:off x="21319235" y="14255467"/>
            <a:ext cx="505601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9831" algn="l"/>
                <a:tab pos="37185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24	</a:t>
            </a:r>
            <a:r>
              <a:rPr lang="en-US" sz="1127" baseline="0" b="0" i="1" dirty="0" spc="0">
                <a:latin typeface="ISOCPEURItalic" pitchFamily="0" charset="1"/>
              </a:rPr>
              <a:t>25	26</a:t>
            </a:r>
          </a:p>
        </p:txBody>
      </p:sp>
      <p:sp>
        <p:nvSpPr>
          <p:cNvPr id="37385" name="Rectangle 37385"/>
          <p:cNvSpPr/>
          <p:nvPr/>
        </p:nvSpPr>
        <p:spPr>
          <a:xfrm rot="0" flipH="0" flipV="0">
            <a:off x="21317711" y="14066491"/>
            <a:ext cx="520841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709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61	</a:t>
            </a:r>
            <a:r>
              <a:rPr lang="en-US" sz="1127" baseline="0" b="0" i="1" dirty="0" spc="0">
                <a:latin typeface="ISOCPEURItalic" pitchFamily="0" charset="1"/>
              </a:rPr>
              <a:t>62	63</a:t>
            </a:r>
          </a:p>
        </p:txBody>
      </p:sp>
      <p:sp>
        <p:nvSpPr>
          <p:cNvPr id="37386" name="Rectangle 37386"/>
          <p:cNvSpPr/>
          <p:nvPr/>
        </p:nvSpPr>
        <p:spPr>
          <a:xfrm rot="0" flipH="0" flipV="0">
            <a:off x="24382475" y="13734125"/>
            <a:ext cx="57314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серпень</a:t>
            </a:r>
          </a:p>
        </p:txBody>
      </p:sp>
      <p:sp>
        <p:nvSpPr>
          <p:cNvPr id="37387" name="Rectangle 37387"/>
          <p:cNvSpPr/>
          <p:nvPr/>
        </p:nvSpPr>
        <p:spPr>
          <a:xfrm rot="0" flipH="0" flipV="0">
            <a:off x="23248619" y="14063443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71</a:t>
            </a:r>
          </a:p>
        </p:txBody>
      </p:sp>
      <p:sp>
        <p:nvSpPr>
          <p:cNvPr id="37388" name="Rectangle 37388"/>
          <p:cNvSpPr/>
          <p:nvPr/>
        </p:nvSpPr>
        <p:spPr>
          <a:xfrm rot="0" flipH="0" flipV="0">
            <a:off x="23298911" y="14255467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7389" name="Rectangle 37389"/>
          <p:cNvSpPr/>
          <p:nvPr/>
        </p:nvSpPr>
        <p:spPr>
          <a:xfrm rot="0" flipH="0" flipV="0">
            <a:off x="22468331" y="14068015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67</a:t>
            </a:r>
          </a:p>
        </p:txBody>
      </p:sp>
      <p:sp>
        <p:nvSpPr>
          <p:cNvPr id="37390" name="Rectangle 37390"/>
          <p:cNvSpPr/>
          <p:nvPr/>
        </p:nvSpPr>
        <p:spPr>
          <a:xfrm rot="0" flipH="0" flipV="0">
            <a:off x="22076663" y="14255467"/>
            <a:ext cx="471356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2692" algn="l"/>
                <a:tab pos="423672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28	</a:t>
            </a:r>
            <a:r>
              <a:rPr lang="en-US" sz="1707" baseline="-2128" b="0" i="1" dirty="0" spc="0">
                <a:latin typeface="ISOCPEURItalic" pitchFamily="0" charset="1"/>
              </a:rPr>
              <a:t>31	1</a:t>
            </a:r>
          </a:p>
        </p:txBody>
      </p:sp>
      <p:sp>
        <p:nvSpPr>
          <p:cNvPr id="37391" name="Rectangle 37391"/>
          <p:cNvSpPr/>
          <p:nvPr/>
        </p:nvSpPr>
        <p:spPr>
          <a:xfrm rot="0" flipH="0" flipV="0">
            <a:off x="21895307" y="14072587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7451" algn="l"/>
                <a:tab pos="384047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64	</a:t>
            </a:r>
            <a:r>
              <a:rPr lang="en-US" sz="1127" baseline="0" b="0" i="1" dirty="0" spc="0">
                <a:latin typeface="ISOCPEURItalic" pitchFamily="0" charset="1"/>
              </a:rPr>
              <a:t>65	</a:t>
            </a:r>
            <a:r>
              <a:rPr lang="en-US" sz="1707" baseline="2128" b="0" i="1" dirty="0" spc="0">
                <a:latin typeface="ISOCPEURItalic" pitchFamily="0" charset="1"/>
              </a:rPr>
              <a:t>66</a:t>
            </a:r>
          </a:p>
        </p:txBody>
      </p:sp>
      <p:sp>
        <p:nvSpPr>
          <p:cNvPr id="37392" name="Rectangle 37392"/>
          <p:cNvSpPr/>
          <p:nvPr/>
        </p:nvSpPr>
        <p:spPr>
          <a:xfrm rot="0" flipH="0" flipV="0">
            <a:off x="22710647" y="14252419"/>
            <a:ext cx="466610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90143" algn="l"/>
              </a:tabLst>
            </a:pPr>
            <a:r>
              <a:rPr lang="en-US" sz="1127" baseline="0" b="0" i="1" dirty="0" spc="1021">
                <a:latin typeface="ISOCPEURItalic" pitchFamily="0" charset="1"/>
              </a:rPr>
              <a:t>2</a:t>
            </a:r>
            <a:r>
              <a:rPr lang="en-US" sz="1707" baseline="-2128" b="0" i="1" dirty="0" spc="0">
                <a:latin typeface="ISOCPEURItalic" pitchFamily="0" charset="1"/>
              </a:rPr>
              <a:t>3	</a:t>
            </a:r>
            <a:r>
              <a:rPr lang="en-US" sz="1707" baseline="-3192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7393" name="Rectangle 37393"/>
          <p:cNvSpPr/>
          <p:nvPr/>
        </p:nvSpPr>
        <p:spPr>
          <a:xfrm rot="0" flipH="0" flipV="0">
            <a:off x="22661879" y="14063443"/>
            <a:ext cx="1287863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  <a:tab pos="388619" algn="l"/>
                <a:tab pos="1144523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68	</a:t>
            </a:r>
            <a:r>
              <a:rPr lang="en-US" sz="1127" baseline="0" b="0" i="1" dirty="0" spc="0">
                <a:latin typeface="ISOCPEURItalic" pitchFamily="0" charset="1"/>
              </a:rPr>
              <a:t>69	</a:t>
            </a:r>
            <a:r>
              <a:rPr lang="en-US" sz="1707" baseline="-1064" b="0" i="1" dirty="0" spc="0">
                <a:latin typeface="ISOCPEURItalic" pitchFamily="0" charset="1"/>
              </a:rPr>
              <a:t>70	</a:t>
            </a:r>
            <a:r>
              <a:rPr lang="en-US" sz="1127" baseline="0" b="0" i="1" dirty="0" spc="0">
                <a:latin typeface="ISOCPEURItalic" pitchFamily="0" charset="1"/>
              </a:rPr>
              <a:t>74</a:t>
            </a:r>
          </a:p>
          <a:p>
            <a:pPr marL="810769">
              <a:lnSpc>
                <a:spcPts val="1500"/>
              </a:lnSpc>
              <a:tabLst>
                <a:tab pos="1170432" algn="l"/>
              </a:tabLst>
            </a:pPr>
            <a:r>
              <a:rPr lang="en-US" sz="1127" baseline="0" b="0" i="1" dirty="0" spc="1141">
                <a:latin typeface="ISOCPEURItalic" pitchFamily="0" charset="1"/>
              </a:rPr>
              <a:t>8</a:t>
            </a:r>
            <a:r>
              <a:rPr lang="en-US" sz="1127" baseline="0" b="0" i="1" dirty="0" spc="0">
                <a:latin typeface="ISOCPEURItalic" pitchFamily="0" charset="1"/>
              </a:rPr>
              <a:t>9	10</a:t>
            </a:r>
          </a:p>
        </p:txBody>
      </p:sp>
      <p:sp>
        <p:nvSpPr>
          <p:cNvPr id="37394" name="Rectangle 37394"/>
          <p:cNvSpPr/>
          <p:nvPr/>
        </p:nvSpPr>
        <p:spPr>
          <a:xfrm rot="0" flipH="0" flipV="0">
            <a:off x="23422355" y="14063443"/>
            <a:ext cx="34558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1836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72	73</a:t>
            </a:r>
          </a:p>
        </p:txBody>
      </p:sp>
      <p:sp>
        <p:nvSpPr>
          <p:cNvPr id="37395" name="Rectangle 37395"/>
          <p:cNvSpPr/>
          <p:nvPr/>
        </p:nvSpPr>
        <p:spPr>
          <a:xfrm rot="0" flipH="0" flipV="0">
            <a:off x="23998427" y="14255467"/>
            <a:ext cx="50012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11	14	15</a:t>
            </a:r>
          </a:p>
        </p:txBody>
      </p:sp>
      <p:sp>
        <p:nvSpPr>
          <p:cNvPr id="37396" name="Rectangle 37396"/>
          <p:cNvSpPr/>
          <p:nvPr/>
        </p:nvSpPr>
        <p:spPr>
          <a:xfrm rot="0" flipH="0" flipV="0">
            <a:off x="23998427" y="14064967"/>
            <a:ext cx="525413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7263" algn="l"/>
                <a:tab pos="391668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75	</a:t>
            </a:r>
            <a:r>
              <a:rPr lang="en-US" sz="1127" baseline="0" b="0" i="1" dirty="0" spc="0">
                <a:latin typeface="ISOCPEURItalic" pitchFamily="0" charset="1"/>
              </a:rPr>
              <a:t>76	</a:t>
            </a:r>
            <a:r>
              <a:rPr lang="en-US" sz="1707" baseline="-2128" b="0" i="1" dirty="0" spc="0">
                <a:latin typeface="ISOCPEURItalic" pitchFamily="0" charset="1"/>
              </a:rPr>
              <a:t>77</a:t>
            </a:r>
          </a:p>
        </p:txBody>
      </p:sp>
      <p:sp>
        <p:nvSpPr>
          <p:cNvPr id="37397" name="Rectangle 37397"/>
          <p:cNvSpPr/>
          <p:nvPr/>
        </p:nvSpPr>
        <p:spPr>
          <a:xfrm rot="0" flipH="0" flipV="0">
            <a:off x="27328367" y="14261563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7398" name="Rectangle 37398"/>
          <p:cNvSpPr/>
          <p:nvPr/>
        </p:nvSpPr>
        <p:spPr>
          <a:xfrm rot="0" flipH="0" flipV="0">
            <a:off x="27285695" y="14068015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92</a:t>
            </a:r>
          </a:p>
        </p:txBody>
      </p:sp>
      <p:sp>
        <p:nvSpPr>
          <p:cNvPr id="37399" name="Rectangle 37399"/>
          <p:cNvSpPr/>
          <p:nvPr/>
        </p:nvSpPr>
        <p:spPr>
          <a:xfrm rot="0" flipH="0" flipV="0">
            <a:off x="24768047" y="14255467"/>
            <a:ext cx="30658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17	18</a:t>
            </a:r>
          </a:p>
        </p:txBody>
      </p:sp>
      <p:sp>
        <p:nvSpPr>
          <p:cNvPr id="37400" name="Rectangle 37400"/>
          <p:cNvSpPr/>
          <p:nvPr/>
        </p:nvSpPr>
        <p:spPr>
          <a:xfrm rot="0" flipH="0" flipV="0">
            <a:off x="24781763" y="14071063"/>
            <a:ext cx="32272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8976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79	</a:t>
            </a:r>
            <a:r>
              <a:rPr lang="en-US" sz="1127" baseline="0" b="0" i="1" dirty="0" spc="0">
                <a:latin typeface="ISOCPEURItalic" pitchFamily="0" charset="1"/>
              </a:rPr>
              <a:t>80</a:t>
            </a:r>
          </a:p>
        </p:txBody>
      </p:sp>
      <p:sp>
        <p:nvSpPr>
          <p:cNvPr id="37401" name="Rectangle 37401"/>
          <p:cNvSpPr/>
          <p:nvPr/>
        </p:nvSpPr>
        <p:spPr>
          <a:xfrm rot="0" flipH="0" flipV="0">
            <a:off x="26721815" y="14260039"/>
            <a:ext cx="490994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25552" algn="l"/>
                <a:tab pos="414527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31	</a:t>
            </a:r>
            <a:r>
              <a:rPr lang="en-US" sz="1127" baseline="0" b="0" i="1" dirty="0" spc="0">
                <a:latin typeface="ISOCPEURItalic" pitchFamily="0" charset="1"/>
              </a:rPr>
              <a:t>1	</a:t>
            </a:r>
            <a:r>
              <a:rPr lang="en-US" sz="1707" baseline="-2128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7402" name="Rectangle 37402"/>
          <p:cNvSpPr/>
          <p:nvPr/>
        </p:nvSpPr>
        <p:spPr>
          <a:xfrm rot="0" flipH="0" flipV="0">
            <a:off x="27093671" y="14071063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91</a:t>
            </a:r>
          </a:p>
        </p:txBody>
      </p:sp>
      <p:sp>
        <p:nvSpPr>
          <p:cNvPr id="37403" name="Rectangle 37403"/>
          <p:cNvSpPr/>
          <p:nvPr/>
        </p:nvSpPr>
        <p:spPr>
          <a:xfrm rot="0" flipH="0" flipV="0">
            <a:off x="27814523" y="13755461"/>
            <a:ext cx="65673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вересень</a:t>
            </a:r>
          </a:p>
        </p:txBody>
      </p:sp>
      <p:sp>
        <p:nvSpPr>
          <p:cNvPr id="37404" name="Rectangle 37404"/>
          <p:cNvSpPr/>
          <p:nvPr/>
        </p:nvSpPr>
        <p:spPr>
          <a:xfrm rot="0" flipH="0" flipV="0">
            <a:off x="28044647" y="14063443"/>
            <a:ext cx="722008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588264"/>
            <a:r>
              <a:rPr lang="en-US" sz="1127" baseline="0" b="0" i="1" dirty="0" spc="0">
                <a:latin typeface="ISOCPEURItalic" pitchFamily="0" charset="1"/>
              </a:rPr>
              <a:t>99</a:t>
            </a:r>
          </a:p>
          <a:p>
            <a:pPr marL="0">
              <a:lnSpc>
                <a:spcPts val="1511"/>
              </a:lnSpc>
              <a:tabLst>
                <a:tab pos="588263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37405" name="Rectangle 37405"/>
          <p:cNvSpPr/>
          <p:nvPr/>
        </p:nvSpPr>
        <p:spPr>
          <a:xfrm rot="0" flipH="0" flipV="0">
            <a:off x="28044647" y="14058871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96</a:t>
            </a:r>
          </a:p>
        </p:txBody>
      </p:sp>
      <p:sp>
        <p:nvSpPr>
          <p:cNvPr id="37406" name="Rectangle 37406"/>
          <p:cNvSpPr/>
          <p:nvPr/>
        </p:nvSpPr>
        <p:spPr>
          <a:xfrm rot="0" flipH="0" flipV="0">
            <a:off x="27512771" y="14260039"/>
            <a:ext cx="449396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2523" algn="l"/>
              </a:tabLst>
            </a:pPr>
            <a:r>
              <a:rPr lang="en-US" sz="1127" baseline="0" b="0" i="1" dirty="0" spc="985">
                <a:latin typeface="ISOCPEURItalic" pitchFamily="0" charset="1"/>
              </a:rPr>
              <a:t>6</a:t>
            </a:r>
            <a:r>
              <a:rPr lang="en-US" sz="1127" baseline="0" b="0" i="1" dirty="0" spc="0">
                <a:latin typeface="ISOCPEURItalic" pitchFamily="0" charset="1"/>
              </a:rPr>
              <a:t>7	8</a:t>
            </a:r>
          </a:p>
        </p:txBody>
      </p:sp>
      <p:sp>
        <p:nvSpPr>
          <p:cNvPr id="37407" name="Rectangle 37407"/>
          <p:cNvSpPr/>
          <p:nvPr/>
        </p:nvSpPr>
        <p:spPr>
          <a:xfrm rot="0" flipH="0" flipV="0">
            <a:off x="27471623" y="14068015"/>
            <a:ext cx="514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0500" algn="l"/>
                <a:tab pos="381000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93	94	95</a:t>
            </a:r>
          </a:p>
        </p:txBody>
      </p:sp>
      <p:sp>
        <p:nvSpPr>
          <p:cNvPr id="37408" name="Rectangle 37408"/>
          <p:cNvSpPr/>
          <p:nvPr/>
        </p:nvSpPr>
        <p:spPr>
          <a:xfrm rot="0" flipH="0" flipV="0">
            <a:off x="28241243" y="14255467"/>
            <a:ext cx="308105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12	</a:t>
            </a:r>
            <a:r>
              <a:rPr lang="en-US" sz="1707" baseline="-1064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37409" name="Rectangle 37409"/>
          <p:cNvSpPr/>
          <p:nvPr/>
        </p:nvSpPr>
        <p:spPr>
          <a:xfrm rot="0" flipH="0" flipV="0">
            <a:off x="28241243" y="14063443"/>
            <a:ext cx="327293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97	</a:t>
            </a:r>
            <a:r>
              <a:rPr lang="en-US" sz="1707" baseline="-1064" b="0" i="1" dirty="0" spc="0">
                <a:latin typeface="ISOCPEURItalic" pitchFamily="0" charset="1"/>
              </a:rPr>
              <a:t>98</a:t>
            </a:r>
          </a:p>
        </p:txBody>
      </p:sp>
      <p:sp>
        <p:nvSpPr>
          <p:cNvPr id="37410" name="Rectangle 37410"/>
          <p:cNvSpPr/>
          <p:nvPr/>
        </p:nvSpPr>
        <p:spPr>
          <a:xfrm rot="0" flipH="0" flipV="0">
            <a:off x="28806647" y="14255467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0311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15	18	19</a:t>
            </a:r>
          </a:p>
        </p:txBody>
      </p:sp>
      <p:sp>
        <p:nvSpPr>
          <p:cNvPr id="37411" name="Rectangle 37411"/>
          <p:cNvSpPr/>
          <p:nvPr/>
        </p:nvSpPr>
        <p:spPr>
          <a:xfrm rot="0" flipH="0" flipV="0">
            <a:off x="29176979" y="14092811"/>
            <a:ext cx="145144" cy="1151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902" baseline="0" b="0" i="1" dirty="0" spc="0">
                <a:latin typeface="ISOCPEURItalic" pitchFamily="0" charset="1"/>
              </a:rPr>
              <a:t>102</a:t>
            </a:r>
          </a:p>
        </p:txBody>
      </p:sp>
      <p:sp>
        <p:nvSpPr>
          <p:cNvPr id="37412" name="Rectangle 37412"/>
          <p:cNvSpPr/>
          <p:nvPr/>
        </p:nvSpPr>
        <p:spPr>
          <a:xfrm rot="0" flipH="0" flipV="0">
            <a:off x="25156667" y="14252419"/>
            <a:ext cx="1471817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  <a:tab pos="390143" algn="l"/>
                <a:tab pos="588263" algn="l"/>
                <a:tab pos="762000" algn="l"/>
                <a:tab pos="972311" algn="l"/>
                <a:tab pos="1146047" algn="l"/>
                <a:tab pos="1338072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21	</a:t>
            </a:r>
            <a:r>
              <a:rPr lang="en-US" sz="1707" baseline="-3192" b="0" i="1" dirty="0" spc="0">
                <a:latin typeface="ISOCPEURItalic" pitchFamily="0" charset="1"/>
              </a:rPr>
              <a:t>22	</a:t>
            </a:r>
            <a:r>
              <a:rPr lang="en-US" sz="1707" baseline="-4257" b="0" i="1" dirty="0" spc="0">
                <a:latin typeface="ISOCPEURItalic" pitchFamily="0" charset="1"/>
              </a:rPr>
              <a:t>23	</a:t>
            </a:r>
            <a:r>
              <a:rPr lang="en-US" sz="1707" baseline="-3192" b="0" i="1" dirty="0" spc="0">
                <a:latin typeface="ISOCPEURItalic" pitchFamily="0" charset="1"/>
              </a:rPr>
              <a:t>24	25	28	29	30</a:t>
            </a:r>
          </a:p>
        </p:txBody>
      </p:sp>
      <p:sp>
        <p:nvSpPr>
          <p:cNvPr id="37413" name="Rectangle 37413"/>
          <p:cNvSpPr/>
          <p:nvPr/>
        </p:nvSpPr>
        <p:spPr>
          <a:xfrm rot="0" flipH="0" flipV="0">
            <a:off x="9788651" y="14075635"/>
            <a:ext cx="19341337" cy="15314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4047" algn="l"/>
                <a:tab pos="576072" algn="l"/>
                <a:tab pos="768095" algn="l"/>
                <a:tab pos="960119" algn="l"/>
                <a:tab pos="1153667" algn="l"/>
                <a:tab pos="1345691" algn="l"/>
                <a:tab pos="1537715" algn="l"/>
                <a:tab pos="1729739" algn="l"/>
                <a:tab pos="15404591" algn="l"/>
                <a:tab pos="15560039" algn="l"/>
                <a:tab pos="15750539" algn="l"/>
                <a:tab pos="15942563" algn="l"/>
                <a:tab pos="16152876" algn="l"/>
                <a:tab pos="16332706" algn="l"/>
                <a:tab pos="16521683" algn="l"/>
                <a:tab pos="16724376" algn="l"/>
                <a:tab pos="16904206" algn="l"/>
                <a:tab pos="17122139" algn="l"/>
                <a:tab pos="19017995" algn="l"/>
                <a:tab pos="19211543" algn="l"/>
              </a:tabLst>
            </a:pPr>
            <a:r>
              <a:rPr lang="en-US" sz="1707" baseline="3192" b="0" i="1" dirty="0" spc="1208">
                <a:latin typeface="ISOCPEURItalic" pitchFamily="0" charset="1"/>
              </a:rPr>
              <a:t>1</a:t>
            </a:r>
            <a:r>
              <a:rPr lang="en-US" sz="1707" baseline="5321" b="0" i="1" dirty="0" spc="0">
                <a:latin typeface="ISOCPEURItalic" pitchFamily="0" charset="1"/>
              </a:rPr>
              <a:t>2	</a:t>
            </a:r>
            <a:r>
              <a:rPr lang="en-US" sz="1707" baseline="3192" b="0" i="1" dirty="0" spc="0">
                <a:latin typeface="ISOCPEURItalic" pitchFamily="0" charset="1"/>
              </a:rPr>
              <a:t>3	4	5	6	7	8	9	10	</a:t>
            </a:r>
            <a:r>
              <a:rPr lang="en-US" sz="1127" baseline="0" b="0" i="1" dirty="0" spc="0">
                <a:latin typeface="ISOCPEURItalic" pitchFamily="0" charset="1"/>
              </a:rPr>
              <a:t>81	</a:t>
            </a:r>
            <a:r>
              <a:rPr lang="en-US" sz="1707" baseline="-6385" b="0" i="1" dirty="0" spc="0">
                <a:latin typeface="ISOCPEURItalic" pitchFamily="0" charset="1"/>
              </a:rPr>
              <a:t>82	</a:t>
            </a:r>
            <a:r>
              <a:rPr lang="en-US" sz="1707" baseline="1064" b="0" i="1" dirty="0" spc="0">
                <a:latin typeface="ISOCPEURItalic" pitchFamily="0" charset="1"/>
              </a:rPr>
              <a:t>83	</a:t>
            </a:r>
            <a:r>
              <a:rPr lang="en-US" sz="1707" baseline="2128" b="0" i="1" dirty="0" spc="0">
                <a:latin typeface="ISOCPEURItalic" pitchFamily="0" charset="1"/>
              </a:rPr>
              <a:t>84	</a:t>
            </a:r>
            <a:r>
              <a:rPr lang="en-US" sz="1707" baseline="6385" b="0" i="1" dirty="0" spc="0">
                <a:latin typeface="ISOCPEURItalic" pitchFamily="0" charset="1"/>
              </a:rPr>
              <a:t>85	</a:t>
            </a:r>
            <a:r>
              <a:rPr lang="en-US" sz="1707" baseline="4257" b="0" i="1" dirty="0" spc="0">
                <a:latin typeface="ISOCPEURItalic" pitchFamily="0" charset="1"/>
              </a:rPr>
              <a:t>86	</a:t>
            </a:r>
            <a:r>
              <a:rPr lang="en-US" sz="1707" baseline="5321" b="0" i="1" dirty="0" spc="0">
                <a:latin typeface="ISOCPEURItalic" pitchFamily="0" charset="1"/>
              </a:rPr>
              <a:t>87	</a:t>
            </a:r>
            <a:r>
              <a:rPr lang="en-US" sz="1707" baseline="3192" b="0" i="1" dirty="0" spc="0">
                <a:latin typeface="ISOCPEURItalic" pitchFamily="0" charset="1"/>
              </a:rPr>
              <a:t>88	</a:t>
            </a:r>
            <a:r>
              <a:rPr lang="en-US" sz="1707" baseline="4257" b="0" i="1" dirty="0" spc="0">
                <a:latin typeface="ISOCPEURItalic" pitchFamily="0" charset="1"/>
              </a:rPr>
              <a:t>89	</a:t>
            </a:r>
            <a:r>
              <a:rPr lang="en-US" sz="1707" baseline="5321" b="0" i="1" dirty="0" spc="0">
                <a:latin typeface="ISOCPEURItalic" pitchFamily="0" charset="1"/>
              </a:rPr>
              <a:t>90	</a:t>
            </a:r>
            <a:r>
              <a:rPr lang="en-US" sz="1366" baseline="7982" b="0" i="1" dirty="0" spc="0">
                <a:latin typeface="ISOCPEURItalic" pitchFamily="0" charset="1"/>
              </a:rPr>
              <a:t>100	</a:t>
            </a:r>
            <a:r>
              <a:rPr lang="en-US" sz="1366" baseline="6651" b="0" i="1" dirty="0" spc="0">
                <a:latin typeface="ISOCPEURItalic" pitchFamily="0" charset="1"/>
              </a:rPr>
              <a:t>101</a:t>
            </a:r>
          </a:p>
        </p:txBody>
      </p:sp>
      <p:sp>
        <p:nvSpPr>
          <p:cNvPr id="37414" name="Rectangle 37414"/>
          <p:cNvSpPr/>
          <p:nvPr/>
        </p:nvSpPr>
        <p:spPr>
          <a:xfrm rot="0" flipH="0" flipV="0">
            <a:off x="9788651" y="14263087"/>
            <a:ext cx="146024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4047" algn="l"/>
                <a:tab pos="576072" algn="l"/>
                <a:tab pos="768095" algn="l"/>
                <a:tab pos="960119" algn="l"/>
                <a:tab pos="1153667" algn="l"/>
                <a:tab pos="1345691" algn="l"/>
              </a:tabLst>
            </a:pPr>
            <a:r>
              <a:rPr lang="en-US" sz="1127" baseline="0" b="0" i="1" dirty="0" spc="1208">
                <a:latin typeface="ISOCPEURItalic" pitchFamily="0" charset="1"/>
              </a:rPr>
              <a:t>1</a:t>
            </a:r>
            <a:r>
              <a:rPr lang="en-US" sz="1707" baseline="2128" b="0" i="1" dirty="0" spc="0">
                <a:latin typeface="ISOCPEURItalic" pitchFamily="0" charset="1"/>
              </a:rPr>
              <a:t>2	</a:t>
            </a:r>
            <a:r>
              <a:rPr lang="en-US" sz="1127" baseline="0" b="0" i="1" dirty="0" spc="0">
                <a:latin typeface="ISOCPEURItalic" pitchFamily="0" charset="1"/>
              </a:rPr>
              <a:t>3	4	5	8	9	10</a:t>
            </a:r>
          </a:p>
        </p:txBody>
      </p:sp>
      <p:sp>
        <p:nvSpPr>
          <p:cNvPr id="37415" name="Rectangle 37415"/>
          <p:cNvSpPr/>
          <p:nvPr/>
        </p:nvSpPr>
        <p:spPr>
          <a:xfrm rot="0" flipH="0" flipV="0">
            <a:off x="8127491" y="13796609"/>
            <a:ext cx="1582675" cy="4162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87452"/>
            <a:r>
              <a:rPr lang="en-US" sz="1409" baseline="0" b="0" i="1" dirty="0" spc="0">
                <a:latin typeface="ISOCPEURItalic" pitchFamily="0" charset="1"/>
              </a:rPr>
              <a:t>Найменування</a:t>
            </a:r>
          </a:p>
          <a:p>
            <a:pPr marL="0">
              <a:lnSpc>
                <a:spcPts val="1859"/>
              </a:lnSpc>
            </a:pPr>
            <a:r>
              <a:rPr lang="en-US" sz="1409" baseline="0" b="0" i="1" dirty="0" spc="0">
                <a:latin typeface="ISOCPEURItalic" pitchFamily="0" charset="1"/>
              </a:rPr>
              <a:t>машин та механізмів</a:t>
            </a:r>
          </a:p>
        </p:txBody>
      </p:sp>
      <p:sp>
        <p:nvSpPr>
          <p:cNvPr id="37416" name="Rectangle 37416"/>
          <p:cNvSpPr/>
          <p:nvPr/>
        </p:nvSpPr>
        <p:spPr>
          <a:xfrm rot="0" flipH="0" flipV="0">
            <a:off x="13635227" y="16838647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29</a:t>
            </a:r>
          </a:p>
        </p:txBody>
      </p:sp>
      <p:sp>
        <p:nvSpPr>
          <p:cNvPr id="37417" name="Rectangle 37417"/>
          <p:cNvSpPr/>
          <p:nvPr/>
        </p:nvSpPr>
        <p:spPr>
          <a:xfrm rot="0" flipH="0" flipV="0">
            <a:off x="13635227" y="16646623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37418" name="Rectangle 37418"/>
          <p:cNvSpPr/>
          <p:nvPr/>
        </p:nvSpPr>
        <p:spPr>
          <a:xfrm rot="0" flipH="0" flipV="0">
            <a:off x="11763755" y="16314257"/>
            <a:ext cx="62111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травень</a:t>
            </a:r>
          </a:p>
        </p:txBody>
      </p:sp>
      <p:sp>
        <p:nvSpPr>
          <p:cNvPr id="37419" name="Rectangle 37419"/>
          <p:cNvSpPr/>
          <p:nvPr/>
        </p:nvSpPr>
        <p:spPr>
          <a:xfrm rot="0" flipH="0" flipV="0">
            <a:off x="12278867" y="16843219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18</a:t>
            </a:r>
          </a:p>
        </p:txBody>
      </p:sp>
      <p:sp>
        <p:nvSpPr>
          <p:cNvPr id="37420" name="Rectangle 37420"/>
          <p:cNvSpPr/>
          <p:nvPr/>
        </p:nvSpPr>
        <p:spPr>
          <a:xfrm rot="0" flipH="0" flipV="0">
            <a:off x="12278867" y="16649671"/>
            <a:ext cx="12415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37421" name="Rectangle 37421"/>
          <p:cNvSpPr/>
          <p:nvPr/>
        </p:nvSpPr>
        <p:spPr>
          <a:xfrm rot="0" flipH="0" flipV="0">
            <a:off x="11346179" y="16858459"/>
            <a:ext cx="856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8976" algn="l"/>
                <a:tab pos="364236" algn="l"/>
                <a:tab pos="557783" algn="l"/>
                <a:tab pos="742187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12	</a:t>
            </a:r>
            <a:r>
              <a:rPr lang="en-US" sz="1707" baseline="8514" b="0" i="1" dirty="0" spc="0">
                <a:latin typeface="ISOCPEURItalic" pitchFamily="0" charset="1"/>
              </a:rPr>
              <a:t>15	</a:t>
            </a:r>
            <a:r>
              <a:rPr lang="en-US" sz="1707" baseline="10642" b="0" i="1" dirty="0" spc="0">
                <a:latin typeface="ISOCPEURItalic" pitchFamily="0" charset="1"/>
              </a:rPr>
              <a:t>16	17</a:t>
            </a:r>
          </a:p>
        </p:txBody>
      </p:sp>
      <p:sp>
        <p:nvSpPr>
          <p:cNvPr id="37422" name="Rectangle 37422"/>
          <p:cNvSpPr/>
          <p:nvPr/>
        </p:nvSpPr>
        <p:spPr>
          <a:xfrm rot="0" flipH="0" flipV="0">
            <a:off x="11710415" y="16651195"/>
            <a:ext cx="1282841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77952" algn="l"/>
                <a:tab pos="114909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12	13	</a:t>
            </a:r>
            <a:r>
              <a:rPr lang="en-US" sz="1707" baseline="3192" b="0" i="1" dirty="0" spc="0">
                <a:latin typeface="ISOCPEURItalic" pitchFamily="0" charset="1"/>
              </a:rPr>
              <a:t>17</a:t>
            </a:r>
          </a:p>
          <a:p>
            <a:pPr marL="758952">
              <a:lnSpc>
                <a:spcPts val="1488"/>
              </a:lnSpc>
              <a:tabLst>
                <a:tab pos="952499" algn="l"/>
                <a:tab pos="1149095" algn="l"/>
              </a:tabLst>
            </a:pPr>
            <a:r>
              <a:rPr lang="en-US" sz="1707" baseline="-3192" b="0" i="1" dirty="0" spc="0">
                <a:latin typeface="ISOCPEURItalic" pitchFamily="0" charset="1"/>
              </a:rPr>
              <a:t>19	</a:t>
            </a:r>
            <a:r>
              <a:rPr lang="en-US" sz="1707" baseline="3192" b="0" i="1" dirty="0" spc="0">
                <a:latin typeface="ISOCPEURItalic" pitchFamily="0" charset="1"/>
              </a:rPr>
              <a:t>22	</a:t>
            </a:r>
            <a:r>
              <a:rPr lang="en-US" sz="1127" baseline="0" b="0" i="1" dirty="0" spc="0">
                <a:latin typeface="ISOCPEURItalic" pitchFamily="0" charset="1"/>
              </a:rPr>
              <a:t>23</a:t>
            </a:r>
          </a:p>
        </p:txBody>
      </p:sp>
      <p:sp>
        <p:nvSpPr>
          <p:cNvPr id="37423" name="Rectangle 37423"/>
          <p:cNvSpPr/>
          <p:nvPr/>
        </p:nvSpPr>
        <p:spPr>
          <a:xfrm rot="0" flipH="0" flipV="0">
            <a:off x="12469367" y="16649671"/>
            <a:ext cx="3081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15	</a:t>
            </a:r>
            <a:r>
              <a:rPr lang="en-US" sz="1707" baseline="5321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424" name="Rectangle 37424"/>
          <p:cNvSpPr/>
          <p:nvPr/>
        </p:nvSpPr>
        <p:spPr>
          <a:xfrm rot="0" flipH="0" flipV="0">
            <a:off x="13051535" y="16838647"/>
            <a:ext cx="505601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9643" algn="l"/>
                <a:tab pos="371855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24	</a:t>
            </a:r>
            <a:r>
              <a:rPr lang="en-US" sz="1127" baseline="0" b="0" i="1" dirty="0" spc="0">
                <a:latin typeface="ISOCPEURItalic" pitchFamily="0" charset="1"/>
              </a:rPr>
              <a:t>25	26</a:t>
            </a:r>
          </a:p>
        </p:txBody>
      </p:sp>
      <p:sp>
        <p:nvSpPr>
          <p:cNvPr id="37425" name="Rectangle 37425"/>
          <p:cNvSpPr/>
          <p:nvPr/>
        </p:nvSpPr>
        <p:spPr>
          <a:xfrm rot="0" flipH="0" flipV="0">
            <a:off x="13051535" y="16646623"/>
            <a:ext cx="11670424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9643" algn="l"/>
                <a:tab pos="371855" algn="l"/>
                <a:tab pos="11536679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18	</a:t>
            </a:r>
            <a:r>
              <a:rPr lang="en-US" sz="1127" baseline="0" b="0" i="1" dirty="0" spc="0">
                <a:latin typeface="ISOCPEURItalic" pitchFamily="0" charset="1"/>
              </a:rPr>
              <a:t>19	20	</a:t>
            </a:r>
            <a:r>
              <a:rPr lang="en-US" sz="1707" baseline="-2128" b="0" i="1" dirty="0" spc="0">
                <a:latin typeface="ISOCPEURItalic" pitchFamily="0" charset="1"/>
              </a:rPr>
              <a:t>78</a:t>
            </a:r>
          </a:p>
          <a:p>
            <a:pPr marL="11524488">
              <a:lnSpc>
                <a:spcPts val="1488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426" name="Rectangle 37426"/>
          <p:cNvSpPr/>
          <p:nvPr/>
        </p:nvSpPr>
        <p:spPr>
          <a:xfrm rot="0" flipH="0" flipV="0">
            <a:off x="19011899" y="16648147"/>
            <a:ext cx="14333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49</a:t>
            </a:r>
          </a:p>
        </p:txBody>
      </p:sp>
      <p:sp>
        <p:nvSpPr>
          <p:cNvPr id="37427" name="Rectangle 37427"/>
          <p:cNvSpPr/>
          <p:nvPr/>
        </p:nvSpPr>
        <p:spPr>
          <a:xfrm rot="0" flipH="0" flipV="0">
            <a:off x="16350995" y="16853887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428" name="Rectangle 37428"/>
          <p:cNvSpPr/>
          <p:nvPr/>
        </p:nvSpPr>
        <p:spPr>
          <a:xfrm rot="0" flipH="0" flipV="0">
            <a:off x="16326611" y="16661863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35</a:t>
            </a:r>
          </a:p>
        </p:txBody>
      </p:sp>
      <p:sp>
        <p:nvSpPr>
          <p:cNvPr id="37429" name="Rectangle 37429"/>
          <p:cNvSpPr/>
          <p:nvPr/>
        </p:nvSpPr>
        <p:spPr>
          <a:xfrm rot="0" flipH="0" flipV="0">
            <a:off x="15962375" y="16305113"/>
            <a:ext cx="585135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червень</a:t>
            </a:r>
          </a:p>
        </p:txBody>
      </p:sp>
      <p:sp>
        <p:nvSpPr>
          <p:cNvPr id="37430" name="Rectangle 37430"/>
          <p:cNvSpPr/>
          <p:nvPr/>
        </p:nvSpPr>
        <p:spPr>
          <a:xfrm rot="0" flipH="0" flipV="0">
            <a:off x="14961107" y="16646623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28</a:t>
            </a:r>
          </a:p>
        </p:txBody>
      </p:sp>
      <p:sp>
        <p:nvSpPr>
          <p:cNvPr id="37431" name="Rectangle 37431"/>
          <p:cNvSpPr/>
          <p:nvPr/>
        </p:nvSpPr>
        <p:spPr>
          <a:xfrm rot="0" flipH="0" flipV="0">
            <a:off x="13807439" y="16838647"/>
            <a:ext cx="480500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43281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30	31	1</a:t>
            </a:r>
          </a:p>
        </p:txBody>
      </p:sp>
      <p:sp>
        <p:nvSpPr>
          <p:cNvPr id="37432" name="Rectangle 37432"/>
          <p:cNvSpPr/>
          <p:nvPr/>
        </p:nvSpPr>
        <p:spPr>
          <a:xfrm rot="0" flipH="0" flipV="0">
            <a:off x="13807439" y="16646623"/>
            <a:ext cx="52891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22	23	24</a:t>
            </a:r>
          </a:p>
        </p:txBody>
      </p:sp>
      <p:sp>
        <p:nvSpPr>
          <p:cNvPr id="37433" name="Rectangle 37433"/>
          <p:cNvSpPr/>
          <p:nvPr/>
        </p:nvSpPr>
        <p:spPr>
          <a:xfrm rot="0" flipH="0" flipV="0">
            <a:off x="14430755" y="16838647"/>
            <a:ext cx="627704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76427" algn="l"/>
                <a:tab pos="560831" algn="l"/>
              </a:tabLst>
            </a:pPr>
            <a:r>
              <a:rPr lang="en-US" sz="1127" baseline="0" b="0" i="1" dirty="0" spc="949">
                <a:latin typeface="ISOCPEURItalic" pitchFamily="0" charset="1"/>
              </a:rPr>
              <a:t>2</a:t>
            </a:r>
            <a:r>
              <a:rPr lang="en-US" sz="1127" baseline="0" b="0" i="1" dirty="0" spc="0">
                <a:latin typeface="ISOCPEURItalic" pitchFamily="0" charset="1"/>
              </a:rPr>
              <a:t>5	6	</a:t>
            </a:r>
            <a:r>
              <a:rPr lang="en-US" sz="1707" baseline="-4257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7434" name="Rectangle 37434"/>
          <p:cNvSpPr/>
          <p:nvPr/>
        </p:nvSpPr>
        <p:spPr>
          <a:xfrm rot="0" flipH="0" flipV="0">
            <a:off x="14385035" y="16646623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25	26	27</a:t>
            </a:r>
          </a:p>
        </p:txBody>
      </p:sp>
      <p:sp>
        <p:nvSpPr>
          <p:cNvPr id="37435" name="Rectangle 37435"/>
          <p:cNvSpPr/>
          <p:nvPr/>
        </p:nvSpPr>
        <p:spPr>
          <a:xfrm rot="0" flipH="0" flipV="0">
            <a:off x="15154655" y="16841695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4047" algn="l"/>
              </a:tabLst>
            </a:pPr>
            <a:r>
              <a:rPr lang="en-US" sz="1707" baseline="2128" b="0" i="1" dirty="0" spc="1069">
                <a:latin typeface="ISOCPEURItalic" pitchFamily="0" charset="1"/>
              </a:rPr>
              <a:t>8</a:t>
            </a:r>
            <a:r>
              <a:rPr lang="en-US" sz="1127" baseline="0" b="0" i="1" dirty="0" spc="0">
                <a:latin typeface="ISOCPEURItalic" pitchFamily="0" charset="1"/>
              </a:rPr>
              <a:t>9	</a:t>
            </a:r>
            <a:r>
              <a:rPr lang="en-US" sz="1707" baseline="2128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37436" name="Rectangle 37436"/>
          <p:cNvSpPr/>
          <p:nvPr/>
        </p:nvSpPr>
        <p:spPr>
          <a:xfrm rot="0" flipH="0" flipV="0">
            <a:off x="15154655" y="16649671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2692" algn="l"/>
                <a:tab pos="384047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29	</a:t>
            </a:r>
            <a:r>
              <a:rPr lang="en-US" sz="1127" baseline="0" b="0" i="1" dirty="0" spc="0">
                <a:latin typeface="ISOCPEURItalic" pitchFamily="0" charset="1"/>
              </a:rPr>
              <a:t>30	</a:t>
            </a:r>
            <a:r>
              <a:rPr lang="en-US" sz="1707" baseline="2128" b="0" i="1" dirty="0" spc="0">
                <a:latin typeface="ISOCPEURItalic" pitchFamily="0" charset="1"/>
              </a:rPr>
              <a:t>31</a:t>
            </a:r>
          </a:p>
        </p:txBody>
      </p:sp>
      <p:sp>
        <p:nvSpPr>
          <p:cNvPr id="37437" name="Rectangle 37437"/>
          <p:cNvSpPr/>
          <p:nvPr/>
        </p:nvSpPr>
        <p:spPr>
          <a:xfrm rot="0" flipH="0" flipV="0">
            <a:off x="15758159" y="16846267"/>
            <a:ext cx="518417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8788" algn="l"/>
                <a:tab pos="403859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13	</a:t>
            </a:r>
            <a:r>
              <a:rPr lang="en-US" sz="1127" baseline="0" b="0" i="1" dirty="0" spc="0">
                <a:latin typeface="ISOCPEURItalic" pitchFamily="0" charset="1"/>
              </a:rPr>
              <a:t>14	15</a:t>
            </a:r>
          </a:p>
        </p:txBody>
      </p:sp>
      <p:sp>
        <p:nvSpPr>
          <p:cNvPr id="37438" name="Rectangle 37438"/>
          <p:cNvSpPr/>
          <p:nvPr/>
        </p:nvSpPr>
        <p:spPr>
          <a:xfrm rot="0" flipH="0" flipV="0">
            <a:off x="15733775" y="16654243"/>
            <a:ext cx="547199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0311" algn="l"/>
                <a:tab pos="403859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32	</a:t>
            </a:r>
            <a:r>
              <a:rPr lang="en-US" sz="1127" baseline="0" b="0" i="1" dirty="0" spc="0">
                <a:latin typeface="ISOCPEURItalic" pitchFamily="0" charset="1"/>
              </a:rPr>
              <a:t>33	34</a:t>
            </a:r>
          </a:p>
        </p:txBody>
      </p:sp>
      <p:sp>
        <p:nvSpPr>
          <p:cNvPr id="37439" name="Rectangle 37439"/>
          <p:cNvSpPr/>
          <p:nvPr/>
        </p:nvSpPr>
        <p:spPr>
          <a:xfrm rot="0" flipH="0" flipV="0">
            <a:off x="17641823" y="16846267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27</a:t>
            </a:r>
          </a:p>
        </p:txBody>
      </p:sp>
      <p:sp>
        <p:nvSpPr>
          <p:cNvPr id="37440" name="Rectangle 37440"/>
          <p:cNvSpPr/>
          <p:nvPr/>
        </p:nvSpPr>
        <p:spPr>
          <a:xfrm rot="0" flipH="0" flipV="0">
            <a:off x="17082515" y="16652719"/>
            <a:ext cx="723983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80643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39	</a:t>
            </a:r>
            <a:r>
              <a:rPr lang="en-US" sz="1127" baseline="0" b="0" i="1" dirty="0" spc="0">
                <a:latin typeface="ISOCPEURItalic" pitchFamily="0" charset="1"/>
              </a:rPr>
              <a:t>42</a:t>
            </a:r>
          </a:p>
        </p:txBody>
      </p:sp>
      <p:sp>
        <p:nvSpPr>
          <p:cNvPr id="37441" name="Rectangle 37441"/>
          <p:cNvSpPr/>
          <p:nvPr/>
        </p:nvSpPr>
        <p:spPr>
          <a:xfrm rot="0" flipH="0" flipV="0">
            <a:off x="16539971" y="16849315"/>
            <a:ext cx="47269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66115" algn="l"/>
                <a:tab pos="358139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19	</a:t>
            </a:r>
            <a:r>
              <a:rPr lang="en-US" sz="1127" baseline="0" b="0" i="1" dirty="0" spc="0">
                <a:latin typeface="ISOCPEURItalic" pitchFamily="0" charset="1"/>
              </a:rPr>
              <a:t>20	21</a:t>
            </a:r>
          </a:p>
        </p:txBody>
      </p:sp>
      <p:sp>
        <p:nvSpPr>
          <p:cNvPr id="37442" name="Rectangle 37442"/>
          <p:cNvSpPr/>
          <p:nvPr/>
        </p:nvSpPr>
        <p:spPr>
          <a:xfrm rot="0" flipH="0" flipV="0">
            <a:off x="16517111" y="16652719"/>
            <a:ext cx="511697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1355" algn="l"/>
                <a:tab pos="377952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36	</a:t>
            </a:r>
            <a:r>
              <a:rPr lang="en-US" sz="1127" baseline="0" b="0" i="1" dirty="0" spc="0">
                <a:latin typeface="ISOCPEURItalic" pitchFamily="0" charset="1"/>
              </a:rPr>
              <a:t>37	</a:t>
            </a:r>
            <a:r>
              <a:rPr lang="en-US" sz="1707" baseline="1064" b="0" i="1" dirty="0" spc="0">
                <a:latin typeface="ISOCPEURItalic" pitchFamily="0" charset="1"/>
              </a:rPr>
              <a:t>38</a:t>
            </a:r>
          </a:p>
        </p:txBody>
      </p:sp>
      <p:sp>
        <p:nvSpPr>
          <p:cNvPr id="37443" name="Rectangle 37443"/>
          <p:cNvSpPr/>
          <p:nvPr/>
        </p:nvSpPr>
        <p:spPr>
          <a:xfrm rot="0" flipH="0" flipV="0">
            <a:off x="17094707" y="16846267"/>
            <a:ext cx="510173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8119" algn="l"/>
                <a:tab pos="376427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22	</a:t>
            </a:r>
            <a:r>
              <a:rPr lang="en-US" sz="1127" baseline="0" b="0" i="1" dirty="0" spc="0">
                <a:latin typeface="ISOCPEURItalic" pitchFamily="0" charset="1"/>
              </a:rPr>
              <a:t>23	</a:t>
            </a:r>
            <a:r>
              <a:rPr lang="en-US" sz="1707" baseline="-1064" b="0" i="1" dirty="0" spc="0">
                <a:latin typeface="ISOCPEURItalic" pitchFamily="0" charset="1"/>
              </a:rPr>
              <a:t>26</a:t>
            </a:r>
          </a:p>
        </p:txBody>
      </p:sp>
      <p:sp>
        <p:nvSpPr>
          <p:cNvPr id="37444" name="Rectangle 37444"/>
          <p:cNvSpPr/>
          <p:nvPr/>
        </p:nvSpPr>
        <p:spPr>
          <a:xfrm rot="0" flipH="0" flipV="0">
            <a:off x="17277587" y="16655767"/>
            <a:ext cx="32074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40	</a:t>
            </a:r>
            <a:r>
              <a:rPr lang="en-US" sz="1707" baseline="1064" b="0" i="1" dirty="0" spc="0">
                <a:latin typeface="ISOCPEURItalic" pitchFamily="0" charset="1"/>
              </a:rPr>
              <a:t>41</a:t>
            </a:r>
          </a:p>
        </p:txBody>
      </p:sp>
      <p:sp>
        <p:nvSpPr>
          <p:cNvPr id="37445" name="Rectangle 37445"/>
          <p:cNvSpPr/>
          <p:nvPr/>
        </p:nvSpPr>
        <p:spPr>
          <a:xfrm rot="0" flipH="0" flipV="0">
            <a:off x="18472403" y="16843219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7446" name="Rectangle 37446"/>
          <p:cNvSpPr/>
          <p:nvPr/>
        </p:nvSpPr>
        <p:spPr>
          <a:xfrm rot="0" flipH="0" flipV="0">
            <a:off x="18431255" y="16649671"/>
            <a:ext cx="14333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46</a:t>
            </a:r>
          </a:p>
        </p:txBody>
      </p:sp>
      <p:sp>
        <p:nvSpPr>
          <p:cNvPr id="37447" name="Rectangle 37447"/>
          <p:cNvSpPr/>
          <p:nvPr/>
        </p:nvSpPr>
        <p:spPr>
          <a:xfrm rot="0" flipH="0" flipV="0">
            <a:off x="17833847" y="16843219"/>
            <a:ext cx="53912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4884" algn="l"/>
                <a:tab pos="405384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28	29	30</a:t>
            </a:r>
          </a:p>
        </p:txBody>
      </p:sp>
      <p:sp>
        <p:nvSpPr>
          <p:cNvPr id="37448" name="Rectangle 37448"/>
          <p:cNvSpPr/>
          <p:nvPr/>
        </p:nvSpPr>
        <p:spPr>
          <a:xfrm rot="0" flipH="0" flipV="0">
            <a:off x="17856707" y="16651195"/>
            <a:ext cx="52586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2523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43	</a:t>
            </a:r>
            <a:r>
              <a:rPr lang="en-US" sz="1127" baseline="0" b="0" i="1" dirty="0" spc="0">
                <a:latin typeface="ISOCPEURItalic" pitchFamily="0" charset="1"/>
              </a:rPr>
              <a:t>44	</a:t>
            </a:r>
            <a:r>
              <a:rPr lang="en-US" sz="1707" baseline="1064" b="0" i="1" dirty="0" spc="0">
                <a:latin typeface="ISOCPEURItalic" pitchFamily="0" charset="1"/>
              </a:rPr>
              <a:t>45</a:t>
            </a:r>
          </a:p>
        </p:txBody>
      </p:sp>
      <p:sp>
        <p:nvSpPr>
          <p:cNvPr id="37449" name="Rectangle 37449"/>
          <p:cNvSpPr/>
          <p:nvPr/>
        </p:nvSpPr>
        <p:spPr>
          <a:xfrm rot="0" flipH="0" flipV="0">
            <a:off x="18664427" y="16834075"/>
            <a:ext cx="455492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8619" algn="l"/>
              </a:tabLst>
            </a:pPr>
            <a:r>
              <a:rPr lang="en-US" sz="1127" baseline="0" b="0" i="1" dirty="0" spc="945">
                <a:latin typeface="ISOCPEURItalic" pitchFamily="0" charset="1"/>
              </a:rPr>
              <a:t>4</a:t>
            </a:r>
            <a:r>
              <a:rPr lang="en-US" sz="1707" baseline="-3192" b="0" i="1" dirty="0" spc="0">
                <a:latin typeface="ISOCPEURItalic" pitchFamily="0" charset="1"/>
              </a:rPr>
              <a:t>5	</a:t>
            </a:r>
            <a:r>
              <a:rPr lang="en-US" sz="1707" baseline="-4257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37450" name="Rectangle 37450"/>
          <p:cNvSpPr/>
          <p:nvPr/>
        </p:nvSpPr>
        <p:spPr>
          <a:xfrm rot="0" flipH="0" flipV="0">
            <a:off x="18623279" y="16642051"/>
            <a:ext cx="339935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47	</a:t>
            </a:r>
            <a:r>
              <a:rPr lang="en-US" sz="1707" baseline="-3192" b="0" i="1" dirty="0" spc="0">
                <a:latin typeface="ISOCPEURItalic" pitchFamily="0" charset="1"/>
              </a:rPr>
              <a:t>48</a:t>
            </a:r>
          </a:p>
        </p:txBody>
      </p:sp>
      <p:sp>
        <p:nvSpPr>
          <p:cNvPr id="37451" name="Rectangle 37451"/>
          <p:cNvSpPr/>
          <p:nvPr/>
        </p:nvSpPr>
        <p:spPr>
          <a:xfrm rot="0" flipH="0" flipV="0">
            <a:off x="21884639" y="16838647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27</a:t>
            </a:r>
          </a:p>
        </p:txBody>
      </p:sp>
      <p:sp>
        <p:nvSpPr>
          <p:cNvPr id="37452" name="Rectangle 37452"/>
          <p:cNvSpPr/>
          <p:nvPr/>
        </p:nvSpPr>
        <p:spPr>
          <a:xfrm rot="0" flipH="0" flipV="0">
            <a:off x="20444459" y="16317305"/>
            <a:ext cx="501544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липень</a:t>
            </a:r>
          </a:p>
        </p:txBody>
      </p:sp>
      <p:sp>
        <p:nvSpPr>
          <p:cNvPr id="37453" name="Rectangle 37453"/>
          <p:cNvSpPr/>
          <p:nvPr/>
        </p:nvSpPr>
        <p:spPr>
          <a:xfrm rot="0" flipH="0" flipV="0">
            <a:off x="19769327" y="16838647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37454" name="Rectangle 37454"/>
          <p:cNvSpPr/>
          <p:nvPr/>
        </p:nvSpPr>
        <p:spPr>
          <a:xfrm rot="0" flipH="0" flipV="0">
            <a:off x="19769327" y="16646623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53</a:t>
            </a:r>
          </a:p>
        </p:txBody>
      </p:sp>
      <p:sp>
        <p:nvSpPr>
          <p:cNvPr id="37455" name="Rectangle 37455"/>
          <p:cNvSpPr/>
          <p:nvPr/>
        </p:nvSpPr>
        <p:spPr>
          <a:xfrm rot="0" flipH="0" flipV="0">
            <a:off x="19252691" y="16838647"/>
            <a:ext cx="438268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42900" algn="l"/>
              </a:tabLst>
            </a:pPr>
            <a:r>
              <a:rPr lang="en-US" sz="1127" baseline="0" b="0" i="1" dirty="0" spc="505">
                <a:latin typeface="ISOCPEURItalic" pitchFamily="0" charset="1"/>
              </a:rPr>
              <a:t>7</a:t>
            </a:r>
            <a:r>
              <a:rPr lang="en-US" sz="1127" baseline="0" b="0" i="1" dirty="0" spc="0">
                <a:latin typeface="ISOCPEURItalic" pitchFamily="0" charset="1"/>
              </a:rPr>
              <a:t>10	11</a:t>
            </a:r>
          </a:p>
        </p:txBody>
      </p:sp>
      <p:sp>
        <p:nvSpPr>
          <p:cNvPr id="37456" name="Rectangle 37456"/>
          <p:cNvSpPr/>
          <p:nvPr/>
        </p:nvSpPr>
        <p:spPr>
          <a:xfrm rot="0" flipH="0" flipV="0">
            <a:off x="19211543" y="16646623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2211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50	51	52</a:t>
            </a:r>
          </a:p>
        </p:txBody>
      </p:sp>
      <p:sp>
        <p:nvSpPr>
          <p:cNvPr id="37457" name="Rectangle 37457"/>
          <p:cNvSpPr/>
          <p:nvPr/>
        </p:nvSpPr>
        <p:spPr>
          <a:xfrm rot="0" flipH="0" flipV="0">
            <a:off x="19961351" y="16838647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13	14	17</a:t>
            </a:r>
          </a:p>
        </p:txBody>
      </p:sp>
      <p:sp>
        <p:nvSpPr>
          <p:cNvPr id="37458" name="Rectangle 37458"/>
          <p:cNvSpPr/>
          <p:nvPr/>
        </p:nvSpPr>
        <p:spPr>
          <a:xfrm rot="0" flipH="0" flipV="0">
            <a:off x="19961351" y="16646623"/>
            <a:ext cx="523889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7263" algn="l"/>
                <a:tab pos="390143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54	55	</a:t>
            </a:r>
            <a:r>
              <a:rPr lang="en-US" sz="1707" baseline="-3192" b="0" i="1" dirty="0" spc="0">
                <a:latin typeface="ISOCPEURItalic" pitchFamily="0" charset="1"/>
              </a:rPr>
              <a:t>56</a:t>
            </a:r>
          </a:p>
        </p:txBody>
      </p:sp>
      <p:sp>
        <p:nvSpPr>
          <p:cNvPr id="37459" name="Rectangle 37459"/>
          <p:cNvSpPr/>
          <p:nvPr/>
        </p:nvSpPr>
        <p:spPr>
          <a:xfrm rot="0" flipH="0" flipV="0">
            <a:off x="21115019" y="16838647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37460" name="Rectangle 37460"/>
          <p:cNvSpPr/>
          <p:nvPr/>
        </p:nvSpPr>
        <p:spPr>
          <a:xfrm rot="0" flipH="0" flipV="0">
            <a:off x="21122639" y="16655767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60</a:t>
            </a:r>
          </a:p>
        </p:txBody>
      </p:sp>
      <p:sp>
        <p:nvSpPr>
          <p:cNvPr id="37461" name="Rectangle 37461"/>
          <p:cNvSpPr/>
          <p:nvPr/>
        </p:nvSpPr>
        <p:spPr>
          <a:xfrm rot="0" flipH="0" flipV="0">
            <a:off x="20537423" y="16838647"/>
            <a:ext cx="51931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18	19	20</a:t>
            </a:r>
          </a:p>
        </p:txBody>
      </p:sp>
      <p:sp>
        <p:nvSpPr>
          <p:cNvPr id="37462" name="Rectangle 37462"/>
          <p:cNvSpPr/>
          <p:nvPr/>
        </p:nvSpPr>
        <p:spPr>
          <a:xfrm rot="0" flipH="0" flipV="0">
            <a:off x="20549615" y="16649671"/>
            <a:ext cx="517793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57	58	</a:t>
            </a:r>
            <a:r>
              <a:rPr lang="en-US" sz="1707" baseline="-3192" b="0" i="1" dirty="0" spc="0">
                <a:latin typeface="ISOCPEURItalic" pitchFamily="0" charset="1"/>
              </a:rPr>
              <a:t>59</a:t>
            </a:r>
          </a:p>
        </p:txBody>
      </p:sp>
      <p:sp>
        <p:nvSpPr>
          <p:cNvPr id="37463" name="Rectangle 37463"/>
          <p:cNvSpPr/>
          <p:nvPr/>
        </p:nvSpPr>
        <p:spPr>
          <a:xfrm rot="0" flipH="0" flipV="0">
            <a:off x="21319235" y="16838647"/>
            <a:ext cx="505601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9831" algn="l"/>
                <a:tab pos="37185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24	</a:t>
            </a:r>
            <a:r>
              <a:rPr lang="en-US" sz="1127" baseline="0" b="0" i="1" dirty="0" spc="0">
                <a:latin typeface="ISOCPEURItalic" pitchFamily="0" charset="1"/>
              </a:rPr>
              <a:t>25	26</a:t>
            </a:r>
          </a:p>
        </p:txBody>
      </p:sp>
      <p:sp>
        <p:nvSpPr>
          <p:cNvPr id="37464" name="Rectangle 37464"/>
          <p:cNvSpPr/>
          <p:nvPr/>
        </p:nvSpPr>
        <p:spPr>
          <a:xfrm rot="0" flipH="0" flipV="0">
            <a:off x="21317711" y="16649671"/>
            <a:ext cx="520841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709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61	</a:t>
            </a:r>
            <a:r>
              <a:rPr lang="en-US" sz="1127" baseline="0" b="0" i="1" dirty="0" spc="0">
                <a:latin typeface="ISOCPEURItalic" pitchFamily="0" charset="1"/>
              </a:rPr>
              <a:t>62	63</a:t>
            </a:r>
          </a:p>
        </p:txBody>
      </p:sp>
      <p:sp>
        <p:nvSpPr>
          <p:cNvPr id="37465" name="Rectangle 37465"/>
          <p:cNvSpPr/>
          <p:nvPr/>
        </p:nvSpPr>
        <p:spPr>
          <a:xfrm rot="0" flipH="0" flipV="0">
            <a:off x="24382475" y="16317305"/>
            <a:ext cx="57314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серпень</a:t>
            </a:r>
          </a:p>
        </p:txBody>
      </p:sp>
      <p:sp>
        <p:nvSpPr>
          <p:cNvPr id="37466" name="Rectangle 37466"/>
          <p:cNvSpPr/>
          <p:nvPr/>
        </p:nvSpPr>
        <p:spPr>
          <a:xfrm rot="0" flipH="0" flipV="0">
            <a:off x="23248619" y="16646623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71</a:t>
            </a:r>
          </a:p>
        </p:txBody>
      </p:sp>
      <p:sp>
        <p:nvSpPr>
          <p:cNvPr id="37467" name="Rectangle 37467"/>
          <p:cNvSpPr/>
          <p:nvPr/>
        </p:nvSpPr>
        <p:spPr>
          <a:xfrm rot="0" flipH="0" flipV="0">
            <a:off x="23298911" y="16838647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7468" name="Rectangle 37468"/>
          <p:cNvSpPr/>
          <p:nvPr/>
        </p:nvSpPr>
        <p:spPr>
          <a:xfrm rot="0" flipH="0" flipV="0">
            <a:off x="22468331" y="16649671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67</a:t>
            </a:r>
          </a:p>
        </p:txBody>
      </p:sp>
      <p:sp>
        <p:nvSpPr>
          <p:cNvPr id="37469" name="Rectangle 37469"/>
          <p:cNvSpPr/>
          <p:nvPr/>
        </p:nvSpPr>
        <p:spPr>
          <a:xfrm rot="0" flipH="0" flipV="0">
            <a:off x="22076663" y="16838647"/>
            <a:ext cx="471356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2692" algn="l"/>
                <a:tab pos="423672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28	</a:t>
            </a:r>
            <a:r>
              <a:rPr lang="en-US" sz="1707" baseline="-2128" b="0" i="1" dirty="0" spc="0">
                <a:latin typeface="ISOCPEURItalic" pitchFamily="0" charset="1"/>
              </a:rPr>
              <a:t>31	1</a:t>
            </a:r>
          </a:p>
        </p:txBody>
      </p:sp>
      <p:sp>
        <p:nvSpPr>
          <p:cNvPr id="37470" name="Rectangle 37470"/>
          <p:cNvSpPr/>
          <p:nvPr/>
        </p:nvSpPr>
        <p:spPr>
          <a:xfrm rot="0" flipH="0" flipV="0">
            <a:off x="21895307" y="16655767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7451" algn="l"/>
                <a:tab pos="384047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64	</a:t>
            </a:r>
            <a:r>
              <a:rPr lang="en-US" sz="1127" baseline="0" b="0" i="1" dirty="0" spc="0">
                <a:latin typeface="ISOCPEURItalic" pitchFamily="0" charset="1"/>
              </a:rPr>
              <a:t>65	</a:t>
            </a:r>
            <a:r>
              <a:rPr lang="en-US" sz="1707" baseline="2128" b="0" i="1" dirty="0" spc="0">
                <a:latin typeface="ISOCPEURItalic" pitchFamily="0" charset="1"/>
              </a:rPr>
              <a:t>66</a:t>
            </a:r>
          </a:p>
        </p:txBody>
      </p:sp>
      <p:sp>
        <p:nvSpPr>
          <p:cNvPr id="37471" name="Rectangle 37471"/>
          <p:cNvSpPr/>
          <p:nvPr/>
        </p:nvSpPr>
        <p:spPr>
          <a:xfrm rot="0" flipH="0" flipV="0">
            <a:off x="22710647" y="16834075"/>
            <a:ext cx="466610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90143" algn="l"/>
              </a:tabLst>
            </a:pPr>
            <a:r>
              <a:rPr lang="en-US" sz="1127" baseline="0" b="0" i="1" dirty="0" spc="1021">
                <a:latin typeface="ISOCPEURItalic" pitchFamily="0" charset="1"/>
              </a:rPr>
              <a:t>2</a:t>
            </a:r>
            <a:r>
              <a:rPr lang="en-US" sz="1707" baseline="-3192" b="0" i="1" dirty="0" spc="0">
                <a:latin typeface="ISOCPEURItalic" pitchFamily="0" charset="1"/>
              </a:rPr>
              <a:t>3	</a:t>
            </a:r>
            <a:r>
              <a:rPr lang="en-US" sz="1707" baseline="-4257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7472" name="Rectangle 37472"/>
          <p:cNvSpPr/>
          <p:nvPr/>
        </p:nvSpPr>
        <p:spPr>
          <a:xfrm rot="0" flipH="0" flipV="0">
            <a:off x="22661879" y="16646623"/>
            <a:ext cx="1287863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  <a:tab pos="388619" algn="l"/>
                <a:tab pos="1144523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68	</a:t>
            </a:r>
            <a:r>
              <a:rPr lang="en-US" sz="1127" baseline="0" b="0" i="1" dirty="0" spc="0">
                <a:latin typeface="ISOCPEURItalic" pitchFamily="0" charset="1"/>
              </a:rPr>
              <a:t>69	</a:t>
            </a:r>
            <a:r>
              <a:rPr lang="en-US" sz="1707" baseline="-1064" b="0" i="1" dirty="0" spc="0">
                <a:latin typeface="ISOCPEURItalic" pitchFamily="0" charset="1"/>
              </a:rPr>
              <a:t>70	</a:t>
            </a:r>
            <a:r>
              <a:rPr lang="en-US" sz="1127" baseline="0" b="0" i="1" dirty="0" spc="0">
                <a:latin typeface="ISOCPEURItalic" pitchFamily="0" charset="1"/>
              </a:rPr>
              <a:t>74</a:t>
            </a:r>
          </a:p>
          <a:p>
            <a:pPr marL="810769">
              <a:lnSpc>
                <a:spcPts val="1500"/>
              </a:lnSpc>
              <a:tabLst>
                <a:tab pos="1170432" algn="l"/>
              </a:tabLst>
            </a:pPr>
            <a:r>
              <a:rPr lang="en-US" sz="1127" baseline="0" b="0" i="1" dirty="0" spc="1141">
                <a:latin typeface="ISOCPEURItalic" pitchFamily="0" charset="1"/>
              </a:rPr>
              <a:t>8</a:t>
            </a:r>
            <a:r>
              <a:rPr lang="en-US" sz="1127" baseline="0" b="0" i="1" dirty="0" spc="0">
                <a:latin typeface="ISOCPEURItalic" pitchFamily="0" charset="1"/>
              </a:rPr>
              <a:t>9	10</a:t>
            </a:r>
          </a:p>
        </p:txBody>
      </p:sp>
      <p:sp>
        <p:nvSpPr>
          <p:cNvPr id="37473" name="Rectangle 37473"/>
          <p:cNvSpPr/>
          <p:nvPr/>
        </p:nvSpPr>
        <p:spPr>
          <a:xfrm rot="0" flipH="0" flipV="0">
            <a:off x="23422355" y="16646623"/>
            <a:ext cx="34558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1836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72	73</a:t>
            </a:r>
          </a:p>
        </p:txBody>
      </p:sp>
      <p:sp>
        <p:nvSpPr>
          <p:cNvPr id="37474" name="Rectangle 37474"/>
          <p:cNvSpPr/>
          <p:nvPr/>
        </p:nvSpPr>
        <p:spPr>
          <a:xfrm rot="0" flipH="0" flipV="0">
            <a:off x="23998427" y="16838647"/>
            <a:ext cx="50012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11	14	15</a:t>
            </a:r>
          </a:p>
        </p:txBody>
      </p:sp>
      <p:sp>
        <p:nvSpPr>
          <p:cNvPr id="37475" name="Rectangle 37475"/>
          <p:cNvSpPr/>
          <p:nvPr/>
        </p:nvSpPr>
        <p:spPr>
          <a:xfrm rot="0" flipH="0" flipV="0">
            <a:off x="23998427" y="16646623"/>
            <a:ext cx="525413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7263" algn="l"/>
                <a:tab pos="391668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75	76	</a:t>
            </a:r>
            <a:r>
              <a:rPr lang="en-US" sz="1707" baseline="-3192" b="0" i="1" dirty="0" spc="0">
                <a:latin typeface="ISOCPEURItalic" pitchFamily="0" charset="1"/>
              </a:rPr>
              <a:t>77</a:t>
            </a:r>
          </a:p>
        </p:txBody>
      </p:sp>
      <p:sp>
        <p:nvSpPr>
          <p:cNvPr id="37476" name="Rectangle 37476"/>
          <p:cNvSpPr/>
          <p:nvPr/>
        </p:nvSpPr>
        <p:spPr>
          <a:xfrm rot="0" flipH="0" flipV="0">
            <a:off x="27328367" y="16843219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7477" name="Rectangle 37477"/>
          <p:cNvSpPr/>
          <p:nvPr/>
        </p:nvSpPr>
        <p:spPr>
          <a:xfrm rot="0" flipH="0" flipV="0">
            <a:off x="27285695" y="16651195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92</a:t>
            </a:r>
          </a:p>
        </p:txBody>
      </p:sp>
      <p:sp>
        <p:nvSpPr>
          <p:cNvPr id="37478" name="Rectangle 37478"/>
          <p:cNvSpPr/>
          <p:nvPr/>
        </p:nvSpPr>
        <p:spPr>
          <a:xfrm rot="0" flipH="0" flipV="0">
            <a:off x="24768047" y="16838647"/>
            <a:ext cx="30658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17	18</a:t>
            </a:r>
          </a:p>
        </p:txBody>
      </p:sp>
      <p:sp>
        <p:nvSpPr>
          <p:cNvPr id="37479" name="Rectangle 37479"/>
          <p:cNvSpPr/>
          <p:nvPr/>
        </p:nvSpPr>
        <p:spPr>
          <a:xfrm rot="0" flipH="0" flipV="0">
            <a:off x="24781763" y="16654243"/>
            <a:ext cx="32272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8976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79	</a:t>
            </a:r>
            <a:r>
              <a:rPr lang="en-US" sz="1127" baseline="0" b="0" i="1" dirty="0" spc="0">
                <a:latin typeface="ISOCPEURItalic" pitchFamily="0" charset="1"/>
              </a:rPr>
              <a:t>80</a:t>
            </a:r>
          </a:p>
        </p:txBody>
      </p:sp>
      <p:sp>
        <p:nvSpPr>
          <p:cNvPr id="37480" name="Rectangle 37480"/>
          <p:cNvSpPr/>
          <p:nvPr/>
        </p:nvSpPr>
        <p:spPr>
          <a:xfrm rot="0" flipH="0" flipV="0">
            <a:off x="26721815" y="16843219"/>
            <a:ext cx="490994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25552" algn="l"/>
                <a:tab pos="414527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31	</a:t>
            </a:r>
            <a:r>
              <a:rPr lang="en-US" sz="1127" baseline="0" b="0" i="1" dirty="0" spc="0">
                <a:latin typeface="ISOCPEURItalic" pitchFamily="0" charset="1"/>
              </a:rPr>
              <a:t>1	</a:t>
            </a:r>
            <a:r>
              <a:rPr lang="en-US" sz="1707" baseline="-2128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7481" name="Rectangle 37481"/>
          <p:cNvSpPr/>
          <p:nvPr/>
        </p:nvSpPr>
        <p:spPr>
          <a:xfrm rot="0" flipH="0" flipV="0">
            <a:off x="27093671" y="16654243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91</a:t>
            </a:r>
          </a:p>
        </p:txBody>
      </p:sp>
      <p:sp>
        <p:nvSpPr>
          <p:cNvPr id="37482" name="Rectangle 37482"/>
          <p:cNvSpPr/>
          <p:nvPr/>
        </p:nvSpPr>
        <p:spPr>
          <a:xfrm rot="0" flipH="0" flipV="0">
            <a:off x="27814523" y="16338641"/>
            <a:ext cx="65673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вересень</a:t>
            </a:r>
          </a:p>
        </p:txBody>
      </p:sp>
      <p:sp>
        <p:nvSpPr>
          <p:cNvPr id="37483" name="Rectangle 37483"/>
          <p:cNvSpPr/>
          <p:nvPr/>
        </p:nvSpPr>
        <p:spPr>
          <a:xfrm rot="0" flipH="0" flipV="0">
            <a:off x="28044647" y="16646623"/>
            <a:ext cx="722008" cy="336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588264"/>
            <a:r>
              <a:rPr lang="en-US" sz="1127" baseline="0" b="0" i="1" dirty="0" spc="0">
                <a:latin typeface="ISOCPEURItalic" pitchFamily="0" charset="1"/>
              </a:rPr>
              <a:t>99</a:t>
            </a:r>
          </a:p>
          <a:p>
            <a:pPr marL="0">
              <a:lnSpc>
                <a:spcPts val="1512"/>
              </a:lnSpc>
              <a:tabLst>
                <a:tab pos="588263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37484" name="Rectangle 37484"/>
          <p:cNvSpPr/>
          <p:nvPr/>
        </p:nvSpPr>
        <p:spPr>
          <a:xfrm rot="0" flipH="0" flipV="0">
            <a:off x="28044647" y="16642051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96</a:t>
            </a:r>
          </a:p>
        </p:txBody>
      </p:sp>
      <p:sp>
        <p:nvSpPr>
          <p:cNvPr id="37485" name="Rectangle 37485"/>
          <p:cNvSpPr/>
          <p:nvPr/>
        </p:nvSpPr>
        <p:spPr>
          <a:xfrm rot="0" flipH="0" flipV="0">
            <a:off x="27512771" y="16843219"/>
            <a:ext cx="449396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2523" algn="l"/>
              </a:tabLst>
            </a:pPr>
            <a:r>
              <a:rPr lang="en-US" sz="1127" baseline="0" b="0" i="1" dirty="0" spc="985">
                <a:latin typeface="ISOCPEURItalic" pitchFamily="0" charset="1"/>
              </a:rPr>
              <a:t>6</a:t>
            </a:r>
            <a:r>
              <a:rPr lang="en-US" sz="1127" baseline="0" b="0" i="1" dirty="0" spc="0">
                <a:latin typeface="ISOCPEURItalic" pitchFamily="0" charset="1"/>
              </a:rPr>
              <a:t>7	8</a:t>
            </a:r>
          </a:p>
        </p:txBody>
      </p:sp>
      <p:sp>
        <p:nvSpPr>
          <p:cNvPr id="37486" name="Rectangle 37486"/>
          <p:cNvSpPr/>
          <p:nvPr/>
        </p:nvSpPr>
        <p:spPr>
          <a:xfrm rot="0" flipH="0" flipV="0">
            <a:off x="27471623" y="16649671"/>
            <a:ext cx="514745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0500" algn="l"/>
                <a:tab pos="381000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93	</a:t>
            </a:r>
            <a:r>
              <a:rPr lang="en-US" sz="1127" baseline="0" b="0" i="1" dirty="0" spc="0">
                <a:latin typeface="ISOCPEURItalic" pitchFamily="0" charset="1"/>
              </a:rPr>
              <a:t>94	95</a:t>
            </a:r>
          </a:p>
        </p:txBody>
      </p:sp>
      <p:sp>
        <p:nvSpPr>
          <p:cNvPr id="37487" name="Rectangle 37487"/>
          <p:cNvSpPr/>
          <p:nvPr/>
        </p:nvSpPr>
        <p:spPr>
          <a:xfrm rot="0" flipH="0" flipV="0">
            <a:off x="28241243" y="16838647"/>
            <a:ext cx="308105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12	</a:t>
            </a:r>
            <a:r>
              <a:rPr lang="en-US" sz="1707" baseline="-1064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37488" name="Rectangle 37488"/>
          <p:cNvSpPr/>
          <p:nvPr/>
        </p:nvSpPr>
        <p:spPr>
          <a:xfrm rot="0" flipH="0" flipV="0">
            <a:off x="28241243" y="16646623"/>
            <a:ext cx="327293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97	</a:t>
            </a:r>
            <a:r>
              <a:rPr lang="en-US" sz="1707" baseline="-1064" b="0" i="1" dirty="0" spc="0">
                <a:latin typeface="ISOCPEURItalic" pitchFamily="0" charset="1"/>
              </a:rPr>
              <a:t>98</a:t>
            </a:r>
          </a:p>
        </p:txBody>
      </p:sp>
      <p:sp>
        <p:nvSpPr>
          <p:cNvPr id="37489" name="Rectangle 37489"/>
          <p:cNvSpPr/>
          <p:nvPr/>
        </p:nvSpPr>
        <p:spPr>
          <a:xfrm rot="0" flipH="0" flipV="0">
            <a:off x="28806647" y="16838647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0311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15	18	19</a:t>
            </a:r>
          </a:p>
        </p:txBody>
      </p:sp>
      <p:sp>
        <p:nvSpPr>
          <p:cNvPr id="37490" name="Rectangle 37490"/>
          <p:cNvSpPr/>
          <p:nvPr/>
        </p:nvSpPr>
        <p:spPr>
          <a:xfrm rot="0" flipH="0" flipV="0">
            <a:off x="29176979" y="16675991"/>
            <a:ext cx="145144" cy="1151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902" baseline="0" b="0" i="1" dirty="0" spc="0">
                <a:latin typeface="ISOCPEURItalic" pitchFamily="0" charset="1"/>
              </a:rPr>
              <a:t>102</a:t>
            </a:r>
          </a:p>
        </p:txBody>
      </p:sp>
      <p:sp>
        <p:nvSpPr>
          <p:cNvPr id="37491" name="Rectangle 37491"/>
          <p:cNvSpPr/>
          <p:nvPr/>
        </p:nvSpPr>
        <p:spPr>
          <a:xfrm rot="0" flipH="0" flipV="0">
            <a:off x="25156667" y="16835599"/>
            <a:ext cx="1471817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  <a:tab pos="390143" algn="l"/>
                <a:tab pos="588263" algn="l"/>
                <a:tab pos="762000" algn="l"/>
                <a:tab pos="972311" algn="l"/>
                <a:tab pos="1146047" algn="l"/>
                <a:tab pos="1338072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21	</a:t>
            </a:r>
            <a:r>
              <a:rPr lang="en-US" sz="1707" baseline="-2128" b="0" i="1" dirty="0" spc="0">
                <a:latin typeface="ISOCPEURItalic" pitchFamily="0" charset="1"/>
              </a:rPr>
              <a:t>22	</a:t>
            </a:r>
            <a:r>
              <a:rPr lang="en-US" sz="1707" baseline="-4257" b="0" i="1" dirty="0" spc="0">
                <a:latin typeface="ISOCPEURItalic" pitchFamily="0" charset="1"/>
              </a:rPr>
              <a:t>23	</a:t>
            </a:r>
            <a:r>
              <a:rPr lang="en-US" sz="1707" baseline="-2128" b="0" i="1" dirty="0" spc="0">
                <a:latin typeface="ISOCPEURItalic" pitchFamily="0" charset="1"/>
              </a:rPr>
              <a:t>24	25	28	29	30</a:t>
            </a:r>
          </a:p>
        </p:txBody>
      </p:sp>
      <p:sp>
        <p:nvSpPr>
          <p:cNvPr id="37492" name="Rectangle 37492"/>
          <p:cNvSpPr/>
          <p:nvPr/>
        </p:nvSpPr>
        <p:spPr>
          <a:xfrm rot="0" flipH="0" flipV="0">
            <a:off x="9788651" y="16657291"/>
            <a:ext cx="19341337" cy="15466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4047" algn="l"/>
                <a:tab pos="576072" algn="l"/>
                <a:tab pos="768095" algn="l"/>
                <a:tab pos="960119" algn="l"/>
                <a:tab pos="1153667" algn="l"/>
                <a:tab pos="1345691" algn="l"/>
                <a:tab pos="1537715" algn="l"/>
                <a:tab pos="1729739" algn="l"/>
                <a:tab pos="15404591" algn="l"/>
                <a:tab pos="15560039" algn="l"/>
                <a:tab pos="15750539" algn="l"/>
                <a:tab pos="15942563" algn="l"/>
                <a:tab pos="16152876" algn="l"/>
                <a:tab pos="16332706" algn="l"/>
                <a:tab pos="16521683" algn="l"/>
                <a:tab pos="16724376" algn="l"/>
                <a:tab pos="16904206" algn="l"/>
                <a:tab pos="17122139" algn="l"/>
                <a:tab pos="19017995" algn="l"/>
                <a:tab pos="19211543" algn="l"/>
              </a:tabLst>
            </a:pPr>
            <a:r>
              <a:rPr lang="en-US" sz="1707" baseline="2128" b="0" i="1" dirty="0" spc="1208">
                <a:latin typeface="ISOCPEURItalic" pitchFamily="0" charset="1"/>
              </a:rPr>
              <a:t>1</a:t>
            </a:r>
            <a:r>
              <a:rPr lang="en-US" sz="1707" baseline="4257" b="0" i="1" dirty="0" spc="0">
                <a:latin typeface="ISOCPEURItalic" pitchFamily="0" charset="1"/>
              </a:rPr>
              <a:t>2	</a:t>
            </a:r>
            <a:r>
              <a:rPr lang="en-US" sz="1707" baseline="2128" b="0" i="1" dirty="0" spc="0">
                <a:latin typeface="ISOCPEURItalic" pitchFamily="0" charset="1"/>
              </a:rPr>
              <a:t>3	4	5	6	7	8	9	10	</a:t>
            </a:r>
            <a:r>
              <a:rPr lang="en-US" sz="1127" baseline="0" b="0" i="1" dirty="0" spc="0">
                <a:latin typeface="ISOCPEURItalic" pitchFamily="0" charset="1"/>
              </a:rPr>
              <a:t>81	</a:t>
            </a:r>
            <a:r>
              <a:rPr lang="en-US" sz="1707" baseline="-7449" b="0" i="1" dirty="0" spc="0">
                <a:latin typeface="ISOCPEURItalic" pitchFamily="0" charset="1"/>
              </a:rPr>
              <a:t>82	</a:t>
            </a:r>
            <a:r>
              <a:rPr lang="en-US" sz="1127" baseline="0" b="0" i="1" dirty="0" spc="0">
                <a:latin typeface="ISOCPEURItalic" pitchFamily="0" charset="1"/>
              </a:rPr>
              <a:t>83	</a:t>
            </a:r>
            <a:r>
              <a:rPr lang="en-US" sz="1707" baseline="1064" b="0" i="1" dirty="0" spc="0">
                <a:latin typeface="ISOCPEURItalic" pitchFamily="0" charset="1"/>
              </a:rPr>
              <a:t>84	</a:t>
            </a:r>
            <a:r>
              <a:rPr lang="en-US" sz="1707" baseline="5321" b="0" i="1" dirty="0" spc="0">
                <a:latin typeface="ISOCPEURItalic" pitchFamily="0" charset="1"/>
              </a:rPr>
              <a:t>85	</a:t>
            </a:r>
            <a:r>
              <a:rPr lang="en-US" sz="1707" baseline="3192" b="0" i="1" dirty="0" spc="0">
                <a:latin typeface="ISOCPEURItalic" pitchFamily="0" charset="1"/>
              </a:rPr>
              <a:t>86	</a:t>
            </a:r>
            <a:r>
              <a:rPr lang="en-US" sz="1707" baseline="4257" b="0" i="1" dirty="0" spc="0">
                <a:latin typeface="ISOCPEURItalic" pitchFamily="0" charset="1"/>
              </a:rPr>
              <a:t>87	</a:t>
            </a:r>
            <a:r>
              <a:rPr lang="en-US" sz="1707" baseline="3192" b="0" i="1" dirty="0" spc="0">
                <a:latin typeface="ISOCPEURItalic" pitchFamily="0" charset="1"/>
              </a:rPr>
              <a:t>88	89	</a:t>
            </a:r>
            <a:r>
              <a:rPr lang="en-US" sz="1707" baseline="4257" b="0" i="1" dirty="0" spc="0">
                <a:latin typeface="ISOCPEURItalic" pitchFamily="0" charset="1"/>
              </a:rPr>
              <a:t>90	</a:t>
            </a:r>
            <a:r>
              <a:rPr lang="en-US" sz="1366" baseline="7982" b="0" i="1" dirty="0" spc="0">
                <a:latin typeface="ISOCPEURItalic" pitchFamily="0" charset="1"/>
              </a:rPr>
              <a:t>100	</a:t>
            </a:r>
            <a:r>
              <a:rPr lang="en-US" sz="1366" baseline="6651" b="0" i="1" dirty="0" spc="0">
                <a:latin typeface="ISOCPEURItalic" pitchFamily="0" charset="1"/>
              </a:rPr>
              <a:t>101</a:t>
            </a:r>
          </a:p>
        </p:txBody>
      </p:sp>
      <p:sp>
        <p:nvSpPr>
          <p:cNvPr id="37493" name="Rectangle 37493"/>
          <p:cNvSpPr/>
          <p:nvPr/>
        </p:nvSpPr>
        <p:spPr>
          <a:xfrm rot="0" flipH="0" flipV="0">
            <a:off x="9788651" y="16846267"/>
            <a:ext cx="146024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4047" algn="l"/>
                <a:tab pos="576072" algn="l"/>
                <a:tab pos="768095" algn="l"/>
                <a:tab pos="960119" algn="l"/>
                <a:tab pos="1153667" algn="l"/>
                <a:tab pos="1345691" algn="l"/>
              </a:tabLst>
            </a:pPr>
            <a:r>
              <a:rPr lang="en-US" sz="1127" baseline="0" b="0" i="1" dirty="0" spc="1208">
                <a:latin typeface="ISOCPEURItalic" pitchFamily="0" charset="1"/>
              </a:rPr>
              <a:t>1</a:t>
            </a:r>
            <a:r>
              <a:rPr lang="en-US" sz="1707" baseline="2128" b="0" i="1" dirty="0" spc="0">
                <a:latin typeface="ISOCPEURItalic" pitchFamily="0" charset="1"/>
              </a:rPr>
              <a:t>2	</a:t>
            </a:r>
            <a:r>
              <a:rPr lang="en-US" sz="1127" baseline="0" b="0" i="1" dirty="0" spc="0">
                <a:latin typeface="ISOCPEURItalic" pitchFamily="0" charset="1"/>
              </a:rPr>
              <a:t>3	4	5	8	9	10</a:t>
            </a:r>
          </a:p>
        </p:txBody>
      </p:sp>
      <p:sp>
        <p:nvSpPr>
          <p:cNvPr id="37494" name="Rectangle 37494"/>
          <p:cNvSpPr/>
          <p:nvPr/>
        </p:nvSpPr>
        <p:spPr>
          <a:xfrm rot="0" flipH="0" flipV="0">
            <a:off x="8449055" y="16420242"/>
            <a:ext cx="945955" cy="36468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68" baseline="0" b="0" i="1" dirty="0" spc="0">
                <a:latin typeface="ISOCPEURItalic" pitchFamily="0" charset="1"/>
              </a:rPr>
              <a:t>Найменування</a:t>
            </a:r>
          </a:p>
          <a:p>
            <a:pPr marL="54864">
              <a:lnSpc>
                <a:spcPts val="1595"/>
              </a:lnSpc>
            </a:pPr>
            <a:r>
              <a:rPr lang="en-US" sz="1268" baseline="0" b="0" i="1" dirty="0" spc="0">
                <a:latin typeface="ISOCPEURItalic" pitchFamily="0" charset="1"/>
              </a:rPr>
              <a:t>конструкцій</a:t>
            </a:r>
          </a:p>
        </p:txBody>
      </p:sp>
      <p:sp>
        <p:nvSpPr>
          <p:cNvPr id="37495" name="Rectangle 37495"/>
          <p:cNvSpPr/>
          <p:nvPr/>
        </p:nvSpPr>
        <p:spPr>
          <a:xfrm rot="0" flipH="0" flipV="0">
            <a:off x="3514343" y="12527171"/>
            <a:ext cx="1061682" cy="3768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23" baseline="0" b="0" i="1" dirty="0" spc="0">
                <a:latin typeface="ISOCPEURItalic" pitchFamily="0" charset="1"/>
              </a:rPr>
              <a:t>Найменування</a:t>
            </a:r>
          </a:p>
          <a:p>
            <a:pPr marL="0">
              <a:lnSpc>
                <a:spcPts val="1536"/>
              </a:lnSpc>
            </a:pPr>
            <a:r>
              <a:rPr lang="en-US" sz="1423" baseline="0" b="0" i="1" dirty="0" spc="0">
                <a:latin typeface="ISOCPEURItalic" pitchFamily="0" charset="1"/>
              </a:rPr>
              <a:t>показника</a:t>
            </a:r>
          </a:p>
        </p:txBody>
      </p:sp>
      <p:sp>
        <p:nvSpPr>
          <p:cNvPr id="37496" name="Rectangle 37496"/>
          <p:cNvSpPr/>
          <p:nvPr/>
        </p:nvSpPr>
        <p:spPr>
          <a:xfrm rot="0" flipH="0" flipV="0">
            <a:off x="4898135" y="12537839"/>
            <a:ext cx="1653685" cy="37536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23" baseline="0" b="0" i="1" dirty="0" spc="0">
                <a:latin typeface="ISOCPEURItalic" pitchFamily="0" charset="1"/>
              </a:rPr>
              <a:t>Одиниці</a:t>
            </a:r>
          </a:p>
          <a:p>
            <a:pPr marL="1523">
              <a:lnSpc>
                <a:spcPts val="1523"/>
              </a:lnSpc>
              <a:tabLst>
                <a:tab pos="960118" algn="l"/>
              </a:tabLst>
            </a:pPr>
            <a:r>
              <a:rPr lang="en-US" sz="1423" baseline="0" b="0" i="1" dirty="0" spc="0">
                <a:latin typeface="ISOCPEURItalic" pitchFamily="0" charset="1"/>
              </a:rPr>
              <a:t>виміру	</a:t>
            </a:r>
            <a:r>
              <a:rPr lang="en-US" sz="2156" baseline="45516" b="0" i="1" dirty="0" spc="0">
                <a:latin typeface="ISOCPEURItalic" pitchFamily="0" charset="1"/>
              </a:rPr>
              <a:t>Значення</a:t>
            </a:r>
          </a:p>
        </p:txBody>
      </p:sp>
      <p:sp>
        <p:nvSpPr>
          <p:cNvPr id="37497" name="Rectangle 37497"/>
          <p:cNvSpPr/>
          <p:nvPr/>
        </p:nvSpPr>
        <p:spPr>
          <a:xfrm rot="0" flipH="0" flipV="0">
            <a:off x="2717291" y="13194683"/>
            <a:ext cx="1659008" cy="37536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6096"/>
            <a:r>
              <a:rPr lang="en-US" sz="1423" baseline="0" b="0" i="1" dirty="0" spc="0">
                <a:latin typeface="ISOCPEURItalic" pitchFamily="0" charset="1"/>
              </a:rPr>
              <a:t>Кошторисна вартість</a:t>
            </a:r>
          </a:p>
          <a:p>
            <a:pPr marL="0">
              <a:lnSpc>
                <a:spcPts val="1523"/>
              </a:lnSpc>
            </a:pPr>
            <a:r>
              <a:rPr lang="en-US" sz="1423" baseline="0" b="0" i="1" dirty="0" spc="0">
                <a:latin typeface="ISOCPEURItalic" pitchFamily="0" charset="1"/>
              </a:rPr>
              <a:t>будівництва</a:t>
            </a:r>
          </a:p>
        </p:txBody>
      </p:sp>
      <p:sp>
        <p:nvSpPr>
          <p:cNvPr id="37498" name="Rectangle 37498"/>
          <p:cNvSpPr/>
          <p:nvPr/>
        </p:nvSpPr>
        <p:spPr>
          <a:xfrm rot="0" flipH="0" flipV="0">
            <a:off x="4956047" y="13241927"/>
            <a:ext cx="591049" cy="18181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23" baseline="0" b="0" i="1" dirty="0" spc="0">
                <a:latin typeface="ISOCPEURItalic" pitchFamily="0" charset="1"/>
              </a:rPr>
              <a:t>млн.грн.</a:t>
            </a:r>
          </a:p>
        </p:txBody>
      </p:sp>
      <p:sp>
        <p:nvSpPr>
          <p:cNvPr id="37499" name="Rectangle 37499"/>
          <p:cNvSpPr/>
          <p:nvPr/>
        </p:nvSpPr>
        <p:spPr>
          <a:xfrm rot="0" flipH="0" flipV="0">
            <a:off x="2715767" y="13764659"/>
            <a:ext cx="2886115" cy="37536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23" baseline="0" b="0" i="1" dirty="0" spc="0">
                <a:latin typeface="ISOCPEURItalic" pitchFamily="0" charset="1"/>
              </a:rPr>
              <a:t>Трудомісткість будівельно-</a:t>
            </a:r>
          </a:p>
          <a:p>
            <a:pPr marL="42672">
              <a:lnSpc>
                <a:spcPts val="1524"/>
              </a:lnSpc>
              <a:tabLst>
                <a:tab pos="2282951" algn="l"/>
              </a:tabLst>
            </a:pPr>
            <a:r>
              <a:rPr lang="en-US" sz="1423" baseline="0" b="0" i="1" dirty="0" spc="0">
                <a:latin typeface="ISOCPEURItalic" pitchFamily="0" charset="1"/>
              </a:rPr>
              <a:t> монтажних робіт	</a:t>
            </a:r>
            <a:r>
              <a:rPr lang="en-US" sz="2156" baseline="28658" b="0" i="1" dirty="0" spc="0">
                <a:latin typeface="ISOCPEURItalic" pitchFamily="0" charset="1"/>
              </a:rPr>
              <a:t>люд.-зм.</a:t>
            </a:r>
          </a:p>
        </p:txBody>
      </p:sp>
      <p:sp>
        <p:nvSpPr>
          <p:cNvPr id="37500" name="Rectangle 37500"/>
          <p:cNvSpPr/>
          <p:nvPr/>
        </p:nvSpPr>
        <p:spPr>
          <a:xfrm rot="0" flipH="0" flipV="0">
            <a:off x="2727959" y="14416931"/>
            <a:ext cx="2936866" cy="37536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23" baseline="0" b="0" i="1" dirty="0" spc="0">
                <a:latin typeface="ISOCPEURItalic" pitchFamily="0" charset="1"/>
              </a:rPr>
              <a:t>Витрати часу монтажних</a:t>
            </a:r>
          </a:p>
          <a:p>
            <a:pPr marL="12192">
              <a:lnSpc>
                <a:spcPts val="1523"/>
              </a:lnSpc>
              <a:tabLst>
                <a:tab pos="2225039" algn="l"/>
              </a:tabLst>
            </a:pPr>
            <a:r>
              <a:rPr lang="en-US" sz="1423" baseline="0" b="0" i="1" dirty="0" spc="0">
                <a:latin typeface="ISOCPEURItalic" pitchFamily="0" charset="1"/>
              </a:rPr>
              <a:t> кранів	</a:t>
            </a:r>
            <a:r>
              <a:rPr lang="en-US" sz="2156" baseline="27815" b="0" i="1" dirty="0" spc="0">
                <a:latin typeface="ISOCPEURItalic" pitchFamily="0" charset="1"/>
              </a:rPr>
              <a:t>маш.-год.</a:t>
            </a:r>
          </a:p>
        </p:txBody>
      </p:sp>
      <p:sp>
        <p:nvSpPr>
          <p:cNvPr id="37501" name="Rectangle 37501"/>
          <p:cNvSpPr/>
          <p:nvPr/>
        </p:nvSpPr>
        <p:spPr>
          <a:xfrm rot="0" flipH="0" flipV="0">
            <a:off x="2715767" y="14980811"/>
            <a:ext cx="2834377" cy="37536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23" baseline="0" b="0" i="1" dirty="0" spc="0">
                <a:latin typeface="ISOCPEURItalic" pitchFamily="0" charset="1"/>
              </a:rPr>
              <a:t>Кошторисна заробітня</a:t>
            </a:r>
          </a:p>
          <a:p>
            <a:pPr marL="15239">
              <a:lnSpc>
                <a:spcPts val="1524"/>
              </a:lnSpc>
              <a:tabLst>
                <a:tab pos="2243327" algn="l"/>
              </a:tabLst>
            </a:pPr>
            <a:r>
              <a:rPr lang="en-US" sz="1423" baseline="0" b="0" i="1" dirty="0" spc="0">
                <a:latin typeface="ISOCPEURItalic" pitchFamily="0" charset="1"/>
              </a:rPr>
              <a:t> платня	</a:t>
            </a:r>
            <a:r>
              <a:rPr lang="en-US" sz="2156" baseline="32873" b="0" i="1" dirty="0" spc="0">
                <a:latin typeface="ISOCPEURItalic" pitchFamily="0" charset="1"/>
              </a:rPr>
              <a:t>млн.грн.</a:t>
            </a:r>
          </a:p>
        </p:txBody>
      </p:sp>
      <p:sp>
        <p:nvSpPr>
          <p:cNvPr id="37502" name="Rectangle 37502"/>
          <p:cNvSpPr/>
          <p:nvPr/>
        </p:nvSpPr>
        <p:spPr>
          <a:xfrm rot="0" flipH="0" flipV="0">
            <a:off x="2744723" y="15619367"/>
            <a:ext cx="2697510" cy="37536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23" baseline="0" b="0" i="1" dirty="0" spc="0">
                <a:latin typeface="ISOCPEURItalic" pitchFamily="0" charset="1"/>
              </a:rPr>
              <a:t>Нормативна тривалість</a:t>
            </a:r>
          </a:p>
          <a:p>
            <a:pPr marL="13716">
              <a:lnSpc>
                <a:spcPts val="1524"/>
              </a:lnSpc>
              <a:tabLst>
                <a:tab pos="2275332" algn="l"/>
              </a:tabLst>
            </a:pPr>
            <a:r>
              <a:rPr lang="en-US" sz="1423" baseline="0" b="0" i="1" dirty="0" spc="0">
                <a:latin typeface="ISOCPEURItalic" pitchFamily="0" charset="1"/>
              </a:rPr>
              <a:t> будівництва	</a:t>
            </a:r>
            <a:r>
              <a:rPr lang="en-US" sz="2156" baseline="43830" b="0" i="1" dirty="0" spc="0">
                <a:latin typeface="ISOCPEURItalic" pitchFamily="0" charset="1"/>
              </a:rPr>
              <a:t>місяці</a:t>
            </a:r>
          </a:p>
        </p:txBody>
      </p:sp>
      <p:sp>
        <p:nvSpPr>
          <p:cNvPr id="37503" name="Rectangle 37503"/>
          <p:cNvSpPr/>
          <p:nvPr/>
        </p:nvSpPr>
        <p:spPr>
          <a:xfrm rot="0" flipH="0" flipV="0">
            <a:off x="2709671" y="16239635"/>
            <a:ext cx="1865865" cy="37536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23" baseline="0" b="0" i="1" dirty="0" spc="0">
                <a:latin typeface="ISOCPEURItalic" pitchFamily="0" charset="1"/>
              </a:rPr>
              <a:t>Тривалість будівництва</a:t>
            </a:r>
          </a:p>
          <a:p>
            <a:pPr marL="41147">
              <a:lnSpc>
                <a:spcPts val="1523"/>
              </a:lnSpc>
            </a:pPr>
            <a:r>
              <a:rPr lang="en-US" sz="1423" baseline="0" b="0" i="1" dirty="0" spc="0">
                <a:latin typeface="ISOCPEURItalic" pitchFamily="0" charset="1"/>
              </a:rPr>
              <a:t>за календарним планом</a:t>
            </a:r>
          </a:p>
        </p:txBody>
      </p:sp>
      <p:sp>
        <p:nvSpPr>
          <p:cNvPr id="37504" name="Rectangle 37504"/>
          <p:cNvSpPr/>
          <p:nvPr/>
        </p:nvSpPr>
        <p:spPr>
          <a:xfrm rot="0" flipH="0" flipV="0">
            <a:off x="2225039" y="11927930"/>
            <a:ext cx="4857284" cy="27272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38783" algn="l"/>
              </a:tabLst>
            </a:pPr>
            <a:r>
              <a:rPr lang="en-US" sz="2135" baseline="0" b="0" i="1" dirty="0" spc="0">
                <a:latin typeface="ISOCPEURItalic" pitchFamily="0" charset="1"/>
              </a:rPr>
              <a:t>ТЕХНІКО	-ЕКОНОМІЧНІ ПОКАЗНИКИ ПРОЕКТУ</a:t>
            </a:r>
          </a:p>
        </p:txBody>
      </p:sp>
      <p:sp>
        <p:nvSpPr>
          <p:cNvPr id="37505" name="Rectangle 37505"/>
          <p:cNvSpPr/>
          <p:nvPr/>
        </p:nvSpPr>
        <p:spPr>
          <a:xfrm rot="0" flipH="0" flipV="0">
            <a:off x="5978651" y="15780911"/>
            <a:ext cx="210998" cy="18181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23" baseline="0" b="0" i="1" dirty="0" spc="0">
                <a:latin typeface="ISOCPEURItalic" pitchFamily="0" charset="1"/>
              </a:rPr>
              <a:t>6,0</a:t>
            </a:r>
          </a:p>
        </p:txBody>
      </p:sp>
      <p:sp>
        <p:nvSpPr>
          <p:cNvPr id="37506" name="Rectangle 37506"/>
          <p:cNvSpPr/>
          <p:nvPr/>
        </p:nvSpPr>
        <p:spPr>
          <a:xfrm rot="0" flipH="0" flipV="0">
            <a:off x="5020055" y="16346315"/>
            <a:ext cx="1175612" cy="18486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52500" algn="l"/>
              </a:tabLst>
            </a:pPr>
            <a:r>
              <a:rPr lang="en-US" sz="2156" baseline="-1685" b="0" i="1" dirty="0" spc="0">
                <a:latin typeface="ISOCPEURItalic" pitchFamily="0" charset="1"/>
              </a:rPr>
              <a:t>місяці	</a:t>
            </a:r>
            <a:r>
              <a:rPr lang="en-US" sz="1423" baseline="0" b="0" i="1" dirty="0" spc="0">
                <a:latin typeface="ISOCPEURItalic" pitchFamily="0" charset="1"/>
              </a:rPr>
              <a:t>4,5</a:t>
            </a:r>
          </a:p>
        </p:txBody>
      </p:sp>
      <p:sp>
        <p:nvSpPr>
          <p:cNvPr id="37507" name="Rectangle 37507"/>
          <p:cNvSpPr/>
          <p:nvPr/>
        </p:nvSpPr>
        <p:spPr>
          <a:xfrm rot="0" flipH="0" flipV="0">
            <a:off x="6312407" y="4289472"/>
            <a:ext cx="271476" cy="18466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3152"/>
            <a:r>
              <a:rPr lang="en-US" sz="704" baseline="0" b="0" i="1" dirty="0" spc="0">
                <a:latin typeface="ISOCPEURItalic" pitchFamily="0" charset="1"/>
              </a:rPr>
              <a:t>Кран</a:t>
            </a:r>
          </a:p>
          <a:p>
            <a:pPr marL="0">
              <a:lnSpc>
                <a:spcPts val="745"/>
              </a:lnSpc>
            </a:pPr>
            <a:r>
              <a:rPr lang="en-US" sz="711" baseline="0" b="0" i="1" dirty="0" spc="0">
                <a:latin typeface="ISOCPEURItalic" pitchFamily="0" charset="1"/>
              </a:rPr>
              <a:t>МКГ-25</a:t>
            </a:r>
          </a:p>
        </p:txBody>
      </p:sp>
      <p:sp>
        <p:nvSpPr>
          <p:cNvPr id="37508" name="Rectangle 37508"/>
          <p:cNvSpPr/>
          <p:nvPr/>
        </p:nvSpPr>
        <p:spPr>
          <a:xfrm rot="0" flipH="0" flipV="0">
            <a:off x="6312407" y="4865544"/>
            <a:ext cx="271476" cy="18466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3152"/>
            <a:r>
              <a:rPr lang="en-US" sz="704" baseline="0" b="0" i="1" dirty="0" spc="0">
                <a:latin typeface="ISOCPEURItalic" pitchFamily="0" charset="1"/>
              </a:rPr>
              <a:t>Кран</a:t>
            </a:r>
          </a:p>
          <a:p>
            <a:pPr marL="0">
              <a:lnSpc>
                <a:spcPts val="745"/>
              </a:lnSpc>
            </a:pPr>
            <a:r>
              <a:rPr lang="en-US" sz="711" baseline="0" b="0" i="1" dirty="0" spc="0">
                <a:latin typeface="ISOCPEURItalic" pitchFamily="0" charset="1"/>
              </a:rPr>
              <a:t>МКГ-25</a:t>
            </a:r>
          </a:p>
        </p:txBody>
      </p:sp>
      <p:sp>
        <p:nvSpPr>
          <p:cNvPr id="37509" name="Rectangle 37509"/>
          <p:cNvSpPr/>
          <p:nvPr/>
        </p:nvSpPr>
        <p:spPr>
          <a:xfrm rot="0" flipH="0" flipV="0">
            <a:off x="6312407" y="5057568"/>
            <a:ext cx="271476" cy="18618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3152"/>
            <a:r>
              <a:rPr lang="en-US" sz="704" baseline="0" b="0" i="1" dirty="0" spc="0">
                <a:latin typeface="ISOCPEURItalic" pitchFamily="0" charset="1"/>
              </a:rPr>
              <a:t>Кран</a:t>
            </a:r>
          </a:p>
          <a:p>
            <a:pPr marL="0">
              <a:lnSpc>
                <a:spcPts val="757"/>
              </a:lnSpc>
            </a:pPr>
            <a:r>
              <a:rPr lang="en-US" sz="711" baseline="0" b="0" i="1" dirty="0" spc="0">
                <a:latin typeface="ISOCPEURItalic" pitchFamily="0" charset="1"/>
              </a:rPr>
              <a:t>МКГ-25</a:t>
            </a:r>
          </a:p>
        </p:txBody>
      </p:sp>
      <p:sp>
        <p:nvSpPr>
          <p:cNvPr id="37510" name="Rectangle 37510"/>
          <p:cNvSpPr/>
          <p:nvPr/>
        </p:nvSpPr>
        <p:spPr>
          <a:xfrm rot="0" flipH="0" flipV="0">
            <a:off x="6312407" y="5251116"/>
            <a:ext cx="271476" cy="18466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3152"/>
            <a:r>
              <a:rPr lang="en-US" sz="704" baseline="0" b="0" i="1" dirty="0" spc="0">
                <a:latin typeface="ISOCPEURItalic" pitchFamily="0" charset="1"/>
              </a:rPr>
              <a:t>Кран</a:t>
            </a:r>
          </a:p>
          <a:p>
            <a:pPr marL="0">
              <a:lnSpc>
                <a:spcPts val="745"/>
              </a:lnSpc>
            </a:pPr>
            <a:r>
              <a:rPr lang="en-US" sz="711" baseline="0" b="0" i="1" dirty="0" spc="0">
                <a:latin typeface="ISOCPEURItalic" pitchFamily="0" charset="1"/>
              </a:rPr>
              <a:t>МКГ-25</a:t>
            </a:r>
          </a:p>
        </p:txBody>
      </p:sp>
      <p:sp>
        <p:nvSpPr>
          <p:cNvPr id="37511" name="Rectangle 37511"/>
          <p:cNvSpPr/>
          <p:nvPr/>
        </p:nvSpPr>
        <p:spPr>
          <a:xfrm rot="0" flipH="0" flipV="0">
            <a:off x="6312407" y="5536892"/>
            <a:ext cx="271477" cy="909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11" baseline="0" b="0" i="1" dirty="0" spc="0">
                <a:latin typeface="ISOCPEURItalic" pitchFamily="0" charset="1"/>
              </a:rPr>
              <a:t>МКГ-25</a:t>
            </a:r>
          </a:p>
        </p:txBody>
      </p:sp>
      <p:sp>
        <p:nvSpPr>
          <p:cNvPr id="37512" name="Rectangle 37512"/>
          <p:cNvSpPr/>
          <p:nvPr/>
        </p:nvSpPr>
        <p:spPr>
          <a:xfrm rot="0" flipH="0" flipV="0">
            <a:off x="8314943" y="10359989"/>
            <a:ext cx="692890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Машиніст</a:t>
            </a:r>
          </a:p>
        </p:txBody>
      </p:sp>
      <p:sp>
        <p:nvSpPr>
          <p:cNvPr id="37513" name="Rectangle 37513"/>
          <p:cNvSpPr/>
          <p:nvPr/>
        </p:nvSpPr>
        <p:spPr>
          <a:xfrm rot="0" flipH="0" flipV="0">
            <a:off x="8336279" y="11125037"/>
            <a:ext cx="74050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Бетонщик</a:t>
            </a:r>
          </a:p>
        </p:txBody>
      </p:sp>
      <p:sp>
        <p:nvSpPr>
          <p:cNvPr id="37514" name="Rectangle 37514"/>
          <p:cNvSpPr/>
          <p:nvPr/>
        </p:nvSpPr>
        <p:spPr>
          <a:xfrm rot="0" flipH="0" flipV="0">
            <a:off x="8278367" y="10728797"/>
            <a:ext cx="836266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Монтажник</a:t>
            </a:r>
          </a:p>
        </p:txBody>
      </p:sp>
      <p:sp>
        <p:nvSpPr>
          <p:cNvPr id="37515" name="Rectangle 37515"/>
          <p:cNvSpPr/>
          <p:nvPr/>
        </p:nvSpPr>
        <p:spPr>
          <a:xfrm rot="0" flipH="0" flipV="0">
            <a:off x="13635227" y="10090375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29</a:t>
            </a:r>
          </a:p>
        </p:txBody>
      </p:sp>
      <p:sp>
        <p:nvSpPr>
          <p:cNvPr id="37516" name="Rectangle 37516"/>
          <p:cNvSpPr/>
          <p:nvPr/>
        </p:nvSpPr>
        <p:spPr>
          <a:xfrm rot="0" flipH="0" flipV="0">
            <a:off x="13635227" y="9896827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37517" name="Rectangle 37517"/>
          <p:cNvSpPr/>
          <p:nvPr/>
        </p:nvSpPr>
        <p:spPr>
          <a:xfrm rot="0" flipH="0" flipV="0">
            <a:off x="11763755" y="9564461"/>
            <a:ext cx="62111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травень</a:t>
            </a:r>
          </a:p>
        </p:txBody>
      </p:sp>
      <p:sp>
        <p:nvSpPr>
          <p:cNvPr id="37518" name="Rectangle 37518"/>
          <p:cNvSpPr/>
          <p:nvPr/>
        </p:nvSpPr>
        <p:spPr>
          <a:xfrm rot="0" flipH="0" flipV="0">
            <a:off x="12278867" y="10093423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18</a:t>
            </a:r>
          </a:p>
        </p:txBody>
      </p:sp>
      <p:sp>
        <p:nvSpPr>
          <p:cNvPr id="37519" name="Rectangle 37519"/>
          <p:cNvSpPr/>
          <p:nvPr/>
        </p:nvSpPr>
        <p:spPr>
          <a:xfrm rot="0" flipH="0" flipV="0">
            <a:off x="12278867" y="9901399"/>
            <a:ext cx="12415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37520" name="Rectangle 37520"/>
          <p:cNvSpPr/>
          <p:nvPr/>
        </p:nvSpPr>
        <p:spPr>
          <a:xfrm rot="0" flipH="0" flipV="0">
            <a:off x="11346179" y="10110187"/>
            <a:ext cx="856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8976" algn="l"/>
                <a:tab pos="364236" algn="l"/>
                <a:tab pos="557783" algn="l"/>
                <a:tab pos="742187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12	</a:t>
            </a:r>
            <a:r>
              <a:rPr lang="en-US" sz="1707" baseline="8514" b="0" i="1" dirty="0" spc="0">
                <a:latin typeface="ISOCPEURItalic" pitchFamily="0" charset="1"/>
              </a:rPr>
              <a:t>15	</a:t>
            </a:r>
            <a:r>
              <a:rPr lang="en-US" sz="1707" baseline="10642" b="0" i="1" dirty="0" spc="0">
                <a:latin typeface="ISOCPEURItalic" pitchFamily="0" charset="1"/>
              </a:rPr>
              <a:t>16	17</a:t>
            </a:r>
          </a:p>
        </p:txBody>
      </p:sp>
      <p:sp>
        <p:nvSpPr>
          <p:cNvPr id="37521" name="Rectangle 37521"/>
          <p:cNvSpPr/>
          <p:nvPr/>
        </p:nvSpPr>
        <p:spPr>
          <a:xfrm rot="0" flipH="0" flipV="0">
            <a:off x="11710415" y="9902923"/>
            <a:ext cx="1282841" cy="3344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77952" algn="l"/>
                <a:tab pos="114909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12	13	</a:t>
            </a:r>
            <a:r>
              <a:rPr lang="en-US" sz="1707" baseline="4257" b="0" i="1" dirty="0" spc="0">
                <a:latin typeface="ISOCPEURItalic" pitchFamily="0" charset="1"/>
              </a:rPr>
              <a:t>17</a:t>
            </a:r>
          </a:p>
          <a:p>
            <a:pPr marL="758952">
              <a:lnSpc>
                <a:spcPts val="1475"/>
              </a:lnSpc>
              <a:tabLst>
                <a:tab pos="952499" algn="l"/>
                <a:tab pos="114909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19	</a:t>
            </a:r>
            <a:r>
              <a:rPr lang="en-US" sz="1707" baseline="3192" b="0" i="1" dirty="0" spc="0">
                <a:latin typeface="ISOCPEURItalic" pitchFamily="0" charset="1"/>
              </a:rPr>
              <a:t>22	</a:t>
            </a:r>
            <a:r>
              <a:rPr lang="en-US" sz="1127" baseline="0" b="0" i="1" dirty="0" spc="0">
                <a:latin typeface="ISOCPEURItalic" pitchFamily="0" charset="1"/>
              </a:rPr>
              <a:t>23</a:t>
            </a:r>
          </a:p>
        </p:txBody>
      </p:sp>
      <p:sp>
        <p:nvSpPr>
          <p:cNvPr id="37522" name="Rectangle 37522"/>
          <p:cNvSpPr/>
          <p:nvPr/>
        </p:nvSpPr>
        <p:spPr>
          <a:xfrm rot="0" flipH="0" flipV="0">
            <a:off x="12469367" y="9901399"/>
            <a:ext cx="3081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15	</a:t>
            </a:r>
            <a:r>
              <a:rPr lang="en-US" sz="1707" baseline="5321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523" name="Rectangle 37523"/>
          <p:cNvSpPr/>
          <p:nvPr/>
        </p:nvSpPr>
        <p:spPr>
          <a:xfrm rot="0" flipH="0" flipV="0">
            <a:off x="13051535" y="10090375"/>
            <a:ext cx="505601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9643" algn="l"/>
                <a:tab pos="371855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24	</a:t>
            </a:r>
            <a:r>
              <a:rPr lang="en-US" sz="1127" baseline="0" b="0" i="1" dirty="0" spc="0">
                <a:latin typeface="ISOCPEURItalic" pitchFamily="0" charset="1"/>
              </a:rPr>
              <a:t>25	26</a:t>
            </a:r>
          </a:p>
        </p:txBody>
      </p:sp>
      <p:sp>
        <p:nvSpPr>
          <p:cNvPr id="37524" name="Rectangle 37524"/>
          <p:cNvSpPr/>
          <p:nvPr/>
        </p:nvSpPr>
        <p:spPr>
          <a:xfrm rot="0" flipH="0" flipV="0">
            <a:off x="13051535" y="9896827"/>
            <a:ext cx="11670424" cy="3375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9643" algn="l"/>
                <a:tab pos="371855" algn="l"/>
                <a:tab pos="11536679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18	</a:t>
            </a:r>
            <a:r>
              <a:rPr lang="en-US" sz="1127" baseline="0" b="0" i="1" dirty="0" spc="0">
                <a:latin typeface="ISOCPEURItalic" pitchFamily="0" charset="1"/>
              </a:rPr>
              <a:t>19	20	</a:t>
            </a:r>
            <a:r>
              <a:rPr lang="en-US" sz="1707" baseline="-3192" b="0" i="1" dirty="0" spc="0">
                <a:latin typeface="ISOCPEURItalic" pitchFamily="0" charset="1"/>
              </a:rPr>
              <a:t>78</a:t>
            </a:r>
          </a:p>
          <a:p>
            <a:pPr marL="11524488">
              <a:lnSpc>
                <a:spcPts val="1488"/>
              </a:lnSpc>
            </a:pPr>
            <a:r>
              <a:rPr lang="en-US" sz="1127" baseline="0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525" name="Rectangle 37525"/>
          <p:cNvSpPr/>
          <p:nvPr/>
        </p:nvSpPr>
        <p:spPr>
          <a:xfrm rot="0" flipH="0" flipV="0">
            <a:off x="19011899" y="9899875"/>
            <a:ext cx="14333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49</a:t>
            </a:r>
          </a:p>
        </p:txBody>
      </p:sp>
      <p:sp>
        <p:nvSpPr>
          <p:cNvPr id="37526" name="Rectangle 37526"/>
          <p:cNvSpPr/>
          <p:nvPr/>
        </p:nvSpPr>
        <p:spPr>
          <a:xfrm rot="0" flipH="0" flipV="0">
            <a:off x="16350995" y="10105615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37527" name="Rectangle 37527"/>
          <p:cNvSpPr/>
          <p:nvPr/>
        </p:nvSpPr>
        <p:spPr>
          <a:xfrm rot="0" flipH="0" flipV="0">
            <a:off x="16326611" y="9913591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35</a:t>
            </a:r>
          </a:p>
        </p:txBody>
      </p:sp>
      <p:sp>
        <p:nvSpPr>
          <p:cNvPr id="37528" name="Rectangle 37528"/>
          <p:cNvSpPr/>
          <p:nvPr/>
        </p:nvSpPr>
        <p:spPr>
          <a:xfrm rot="0" flipH="0" flipV="0">
            <a:off x="15962375" y="9556841"/>
            <a:ext cx="585135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червень</a:t>
            </a:r>
          </a:p>
        </p:txBody>
      </p:sp>
      <p:sp>
        <p:nvSpPr>
          <p:cNvPr id="37529" name="Rectangle 37529"/>
          <p:cNvSpPr/>
          <p:nvPr/>
        </p:nvSpPr>
        <p:spPr>
          <a:xfrm rot="0" flipH="0" flipV="0">
            <a:off x="14961107" y="9896827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28</a:t>
            </a:r>
          </a:p>
        </p:txBody>
      </p:sp>
      <p:sp>
        <p:nvSpPr>
          <p:cNvPr id="37530" name="Rectangle 37530"/>
          <p:cNvSpPr/>
          <p:nvPr/>
        </p:nvSpPr>
        <p:spPr>
          <a:xfrm rot="0" flipH="0" flipV="0">
            <a:off x="13807439" y="10090375"/>
            <a:ext cx="480500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43281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30	31	1</a:t>
            </a:r>
          </a:p>
        </p:txBody>
      </p:sp>
      <p:sp>
        <p:nvSpPr>
          <p:cNvPr id="37531" name="Rectangle 37531"/>
          <p:cNvSpPr/>
          <p:nvPr/>
        </p:nvSpPr>
        <p:spPr>
          <a:xfrm rot="0" flipH="0" flipV="0">
            <a:off x="13807439" y="9896827"/>
            <a:ext cx="52891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22	23	24</a:t>
            </a:r>
          </a:p>
        </p:txBody>
      </p:sp>
      <p:sp>
        <p:nvSpPr>
          <p:cNvPr id="37532" name="Rectangle 37532"/>
          <p:cNvSpPr/>
          <p:nvPr/>
        </p:nvSpPr>
        <p:spPr>
          <a:xfrm rot="0" flipH="0" flipV="0">
            <a:off x="14430755" y="10090375"/>
            <a:ext cx="627704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76427" algn="l"/>
                <a:tab pos="560831" algn="l"/>
              </a:tabLst>
            </a:pPr>
            <a:r>
              <a:rPr lang="en-US" sz="1127" baseline="0" b="0" i="1" dirty="0" spc="949">
                <a:latin typeface="ISOCPEURItalic" pitchFamily="0" charset="1"/>
              </a:rPr>
              <a:t>2</a:t>
            </a:r>
            <a:r>
              <a:rPr lang="en-US" sz="1127" baseline="0" b="0" i="1" dirty="0" spc="0">
                <a:latin typeface="ISOCPEURItalic" pitchFamily="0" charset="1"/>
              </a:rPr>
              <a:t>5	6	</a:t>
            </a:r>
            <a:r>
              <a:rPr lang="en-US" sz="1707" baseline="-4257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7533" name="Rectangle 37533"/>
          <p:cNvSpPr/>
          <p:nvPr/>
        </p:nvSpPr>
        <p:spPr>
          <a:xfrm rot="0" flipH="0" flipV="0">
            <a:off x="14385035" y="9896827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25	26	27</a:t>
            </a:r>
          </a:p>
        </p:txBody>
      </p:sp>
      <p:sp>
        <p:nvSpPr>
          <p:cNvPr id="37534" name="Rectangle 37534"/>
          <p:cNvSpPr/>
          <p:nvPr/>
        </p:nvSpPr>
        <p:spPr>
          <a:xfrm rot="0" flipH="0" flipV="0">
            <a:off x="15154655" y="10091899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4047" algn="l"/>
              </a:tabLst>
            </a:pPr>
            <a:r>
              <a:rPr lang="en-US" sz="1707" baseline="1064" b="0" i="1" dirty="0" spc="1069">
                <a:latin typeface="ISOCPEURItalic" pitchFamily="0" charset="1"/>
              </a:rPr>
              <a:t>8</a:t>
            </a:r>
            <a:r>
              <a:rPr lang="en-US" sz="1127" baseline="0" b="0" i="1" dirty="0" spc="0">
                <a:latin typeface="ISOCPEURItalic" pitchFamily="0" charset="1"/>
              </a:rPr>
              <a:t>9	</a:t>
            </a:r>
            <a:r>
              <a:rPr lang="en-US" sz="1707" baseline="1064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37535" name="Rectangle 37535"/>
          <p:cNvSpPr/>
          <p:nvPr/>
        </p:nvSpPr>
        <p:spPr>
          <a:xfrm rot="0" flipH="0" flipV="0">
            <a:off x="15154655" y="9899875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2692" algn="l"/>
                <a:tab pos="384047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29	</a:t>
            </a:r>
            <a:r>
              <a:rPr lang="en-US" sz="1127" baseline="0" b="0" i="1" dirty="0" spc="0">
                <a:latin typeface="ISOCPEURItalic" pitchFamily="0" charset="1"/>
              </a:rPr>
              <a:t>30	</a:t>
            </a:r>
            <a:r>
              <a:rPr lang="en-US" sz="1707" baseline="2128" b="0" i="1" dirty="0" spc="0">
                <a:latin typeface="ISOCPEURItalic" pitchFamily="0" charset="1"/>
              </a:rPr>
              <a:t>31</a:t>
            </a:r>
          </a:p>
        </p:txBody>
      </p:sp>
      <p:sp>
        <p:nvSpPr>
          <p:cNvPr id="37536" name="Rectangle 37536"/>
          <p:cNvSpPr/>
          <p:nvPr/>
        </p:nvSpPr>
        <p:spPr>
          <a:xfrm rot="0" flipH="0" flipV="0">
            <a:off x="15758159" y="10097995"/>
            <a:ext cx="51841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8788" algn="l"/>
                <a:tab pos="403859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13	14	15</a:t>
            </a:r>
          </a:p>
        </p:txBody>
      </p:sp>
      <p:sp>
        <p:nvSpPr>
          <p:cNvPr id="37537" name="Rectangle 37537"/>
          <p:cNvSpPr/>
          <p:nvPr/>
        </p:nvSpPr>
        <p:spPr>
          <a:xfrm rot="0" flipH="0" flipV="0">
            <a:off x="15733775" y="9905971"/>
            <a:ext cx="54719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0311" algn="l"/>
                <a:tab pos="403859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32	33	34</a:t>
            </a:r>
          </a:p>
        </p:txBody>
      </p:sp>
      <p:sp>
        <p:nvSpPr>
          <p:cNvPr id="37538" name="Rectangle 37538"/>
          <p:cNvSpPr/>
          <p:nvPr/>
        </p:nvSpPr>
        <p:spPr>
          <a:xfrm rot="0" flipH="0" flipV="0">
            <a:off x="17641823" y="10097995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27</a:t>
            </a:r>
          </a:p>
        </p:txBody>
      </p:sp>
      <p:sp>
        <p:nvSpPr>
          <p:cNvPr id="37539" name="Rectangle 37539"/>
          <p:cNvSpPr/>
          <p:nvPr/>
        </p:nvSpPr>
        <p:spPr>
          <a:xfrm rot="0" flipH="0" flipV="0">
            <a:off x="17082515" y="9902923"/>
            <a:ext cx="723983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80643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39	</a:t>
            </a:r>
            <a:r>
              <a:rPr lang="en-US" sz="1127" baseline="0" b="0" i="1" dirty="0" spc="0">
                <a:latin typeface="ISOCPEURItalic" pitchFamily="0" charset="1"/>
              </a:rPr>
              <a:t>42</a:t>
            </a:r>
          </a:p>
        </p:txBody>
      </p:sp>
      <p:sp>
        <p:nvSpPr>
          <p:cNvPr id="37540" name="Rectangle 37540"/>
          <p:cNvSpPr/>
          <p:nvPr/>
        </p:nvSpPr>
        <p:spPr>
          <a:xfrm rot="0" flipH="0" flipV="0">
            <a:off x="16539971" y="10099519"/>
            <a:ext cx="47269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66115" algn="l"/>
                <a:tab pos="358139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19	</a:t>
            </a:r>
            <a:r>
              <a:rPr lang="en-US" sz="1127" baseline="0" b="0" i="1" dirty="0" spc="0">
                <a:latin typeface="ISOCPEURItalic" pitchFamily="0" charset="1"/>
              </a:rPr>
              <a:t>20	21</a:t>
            </a:r>
          </a:p>
        </p:txBody>
      </p:sp>
      <p:sp>
        <p:nvSpPr>
          <p:cNvPr id="37541" name="Rectangle 37541"/>
          <p:cNvSpPr/>
          <p:nvPr/>
        </p:nvSpPr>
        <p:spPr>
          <a:xfrm rot="0" flipH="0" flipV="0">
            <a:off x="16517111" y="9902923"/>
            <a:ext cx="511697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1355" algn="l"/>
                <a:tab pos="377952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36	</a:t>
            </a:r>
            <a:r>
              <a:rPr lang="en-US" sz="1127" baseline="0" b="0" i="1" dirty="0" spc="0">
                <a:latin typeface="ISOCPEURItalic" pitchFamily="0" charset="1"/>
              </a:rPr>
              <a:t>37	38</a:t>
            </a:r>
          </a:p>
        </p:txBody>
      </p:sp>
      <p:sp>
        <p:nvSpPr>
          <p:cNvPr id="37542" name="Rectangle 37542"/>
          <p:cNvSpPr/>
          <p:nvPr/>
        </p:nvSpPr>
        <p:spPr>
          <a:xfrm rot="0" flipH="0" flipV="0">
            <a:off x="17094707" y="10097995"/>
            <a:ext cx="510173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8119" algn="l"/>
                <a:tab pos="376427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22	</a:t>
            </a:r>
            <a:r>
              <a:rPr lang="en-US" sz="1127" baseline="0" b="0" i="1" dirty="0" spc="0">
                <a:latin typeface="ISOCPEURItalic" pitchFamily="0" charset="1"/>
              </a:rPr>
              <a:t>23	</a:t>
            </a:r>
            <a:r>
              <a:rPr lang="en-US" sz="1707" baseline="-1064" b="0" i="1" dirty="0" spc="0">
                <a:latin typeface="ISOCPEURItalic" pitchFamily="0" charset="1"/>
              </a:rPr>
              <a:t>26</a:t>
            </a:r>
          </a:p>
        </p:txBody>
      </p:sp>
      <p:sp>
        <p:nvSpPr>
          <p:cNvPr id="37543" name="Rectangle 37543"/>
          <p:cNvSpPr/>
          <p:nvPr/>
        </p:nvSpPr>
        <p:spPr>
          <a:xfrm rot="0" flipH="0" flipV="0">
            <a:off x="17277587" y="9907495"/>
            <a:ext cx="32074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40	</a:t>
            </a:r>
            <a:r>
              <a:rPr lang="en-US" sz="1707" baseline="2128" b="0" i="1" dirty="0" spc="0">
                <a:latin typeface="ISOCPEURItalic" pitchFamily="0" charset="1"/>
              </a:rPr>
              <a:t>41</a:t>
            </a:r>
          </a:p>
        </p:txBody>
      </p:sp>
      <p:sp>
        <p:nvSpPr>
          <p:cNvPr id="37544" name="Rectangle 37544"/>
          <p:cNvSpPr/>
          <p:nvPr/>
        </p:nvSpPr>
        <p:spPr>
          <a:xfrm rot="0" flipH="0" flipV="0">
            <a:off x="18472403" y="10093423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7545" name="Rectangle 37545"/>
          <p:cNvSpPr/>
          <p:nvPr/>
        </p:nvSpPr>
        <p:spPr>
          <a:xfrm rot="0" flipH="0" flipV="0">
            <a:off x="18431255" y="9901399"/>
            <a:ext cx="14333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46</a:t>
            </a:r>
          </a:p>
        </p:txBody>
      </p:sp>
      <p:sp>
        <p:nvSpPr>
          <p:cNvPr id="37546" name="Rectangle 37546"/>
          <p:cNvSpPr/>
          <p:nvPr/>
        </p:nvSpPr>
        <p:spPr>
          <a:xfrm rot="0" flipH="0" flipV="0">
            <a:off x="17833847" y="10094947"/>
            <a:ext cx="53912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4884" algn="l"/>
                <a:tab pos="405384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28	29	</a:t>
            </a:r>
            <a:r>
              <a:rPr lang="en-US" sz="1707" baseline="1064" b="0" i="1" dirty="0" spc="0">
                <a:latin typeface="ISOCPEURItalic" pitchFamily="0" charset="1"/>
              </a:rPr>
              <a:t>30</a:t>
            </a:r>
          </a:p>
        </p:txBody>
      </p:sp>
      <p:sp>
        <p:nvSpPr>
          <p:cNvPr id="37547" name="Rectangle 37547"/>
          <p:cNvSpPr/>
          <p:nvPr/>
        </p:nvSpPr>
        <p:spPr>
          <a:xfrm rot="0" flipH="0" flipV="0">
            <a:off x="17856707" y="9902923"/>
            <a:ext cx="52586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2523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43	</a:t>
            </a:r>
            <a:r>
              <a:rPr lang="en-US" sz="1127" baseline="0" b="0" i="1" dirty="0" spc="0">
                <a:latin typeface="ISOCPEURItalic" pitchFamily="0" charset="1"/>
              </a:rPr>
              <a:t>44	</a:t>
            </a:r>
            <a:r>
              <a:rPr lang="en-US" sz="1707" baseline="1064" b="0" i="1" dirty="0" spc="0">
                <a:latin typeface="ISOCPEURItalic" pitchFamily="0" charset="1"/>
              </a:rPr>
              <a:t>45</a:t>
            </a:r>
          </a:p>
        </p:txBody>
      </p:sp>
      <p:sp>
        <p:nvSpPr>
          <p:cNvPr id="37548" name="Rectangle 37548"/>
          <p:cNvSpPr/>
          <p:nvPr/>
        </p:nvSpPr>
        <p:spPr>
          <a:xfrm rot="0" flipH="0" flipV="0">
            <a:off x="18664427" y="10085803"/>
            <a:ext cx="455492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8619" algn="l"/>
              </a:tabLst>
            </a:pPr>
            <a:r>
              <a:rPr lang="en-US" sz="1127" baseline="0" b="0" i="1" dirty="0" spc="945">
                <a:latin typeface="ISOCPEURItalic" pitchFamily="0" charset="1"/>
              </a:rPr>
              <a:t>4</a:t>
            </a:r>
            <a:r>
              <a:rPr lang="en-US" sz="1707" baseline="-3192" b="0" i="1" dirty="0" spc="0">
                <a:latin typeface="ISOCPEURItalic" pitchFamily="0" charset="1"/>
              </a:rPr>
              <a:t>5	</a:t>
            </a:r>
            <a:r>
              <a:rPr lang="en-US" sz="1707" baseline="-4257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37549" name="Rectangle 37549"/>
          <p:cNvSpPr/>
          <p:nvPr/>
        </p:nvSpPr>
        <p:spPr>
          <a:xfrm rot="0" flipH="0" flipV="0">
            <a:off x="18623279" y="9893779"/>
            <a:ext cx="339935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47	</a:t>
            </a:r>
            <a:r>
              <a:rPr lang="en-US" sz="1707" baseline="-2128" b="0" i="1" dirty="0" spc="0">
                <a:latin typeface="ISOCPEURItalic" pitchFamily="0" charset="1"/>
              </a:rPr>
              <a:t>48</a:t>
            </a:r>
          </a:p>
        </p:txBody>
      </p:sp>
      <p:sp>
        <p:nvSpPr>
          <p:cNvPr id="37550" name="Rectangle 37550"/>
          <p:cNvSpPr/>
          <p:nvPr/>
        </p:nvSpPr>
        <p:spPr>
          <a:xfrm rot="0" flipH="0" flipV="0">
            <a:off x="21884639" y="10090375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27</a:t>
            </a:r>
          </a:p>
        </p:txBody>
      </p:sp>
      <p:sp>
        <p:nvSpPr>
          <p:cNvPr id="37551" name="Rectangle 37551"/>
          <p:cNvSpPr/>
          <p:nvPr/>
        </p:nvSpPr>
        <p:spPr>
          <a:xfrm rot="0" flipH="0" flipV="0">
            <a:off x="20444459" y="9567509"/>
            <a:ext cx="501544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липень</a:t>
            </a:r>
          </a:p>
        </p:txBody>
      </p:sp>
      <p:sp>
        <p:nvSpPr>
          <p:cNvPr id="37552" name="Rectangle 37552"/>
          <p:cNvSpPr/>
          <p:nvPr/>
        </p:nvSpPr>
        <p:spPr>
          <a:xfrm rot="0" flipH="0" flipV="0">
            <a:off x="19769327" y="10090375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37553" name="Rectangle 37553"/>
          <p:cNvSpPr/>
          <p:nvPr/>
        </p:nvSpPr>
        <p:spPr>
          <a:xfrm rot="0" flipH="0" flipV="0">
            <a:off x="19769327" y="9896827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53</a:t>
            </a:r>
          </a:p>
        </p:txBody>
      </p:sp>
      <p:sp>
        <p:nvSpPr>
          <p:cNvPr id="37554" name="Rectangle 37554"/>
          <p:cNvSpPr/>
          <p:nvPr/>
        </p:nvSpPr>
        <p:spPr>
          <a:xfrm rot="0" flipH="0" flipV="0">
            <a:off x="19252691" y="10090375"/>
            <a:ext cx="438268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42900" algn="l"/>
              </a:tabLst>
            </a:pPr>
            <a:r>
              <a:rPr lang="en-US" sz="1127" baseline="0" b="0" i="1" dirty="0" spc="505">
                <a:latin typeface="ISOCPEURItalic" pitchFamily="0" charset="1"/>
              </a:rPr>
              <a:t>7</a:t>
            </a:r>
            <a:r>
              <a:rPr lang="en-US" sz="1127" baseline="0" b="0" i="1" dirty="0" spc="0">
                <a:latin typeface="ISOCPEURItalic" pitchFamily="0" charset="1"/>
              </a:rPr>
              <a:t>10	11</a:t>
            </a:r>
          </a:p>
        </p:txBody>
      </p:sp>
      <p:sp>
        <p:nvSpPr>
          <p:cNvPr id="37555" name="Rectangle 37555"/>
          <p:cNvSpPr/>
          <p:nvPr/>
        </p:nvSpPr>
        <p:spPr>
          <a:xfrm rot="0" flipH="0" flipV="0">
            <a:off x="19211543" y="9896827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2211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50	51	52</a:t>
            </a:r>
          </a:p>
        </p:txBody>
      </p:sp>
      <p:sp>
        <p:nvSpPr>
          <p:cNvPr id="37556" name="Rectangle 37556"/>
          <p:cNvSpPr/>
          <p:nvPr/>
        </p:nvSpPr>
        <p:spPr>
          <a:xfrm rot="0" flipH="0" flipV="0">
            <a:off x="19961351" y="10090375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13	14	17</a:t>
            </a:r>
          </a:p>
        </p:txBody>
      </p:sp>
      <p:sp>
        <p:nvSpPr>
          <p:cNvPr id="37557" name="Rectangle 37557"/>
          <p:cNvSpPr/>
          <p:nvPr/>
        </p:nvSpPr>
        <p:spPr>
          <a:xfrm rot="0" flipH="0" flipV="0">
            <a:off x="19961351" y="9898351"/>
            <a:ext cx="523889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7263" algn="l"/>
                <a:tab pos="390143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54	</a:t>
            </a:r>
            <a:r>
              <a:rPr lang="en-US" sz="1127" baseline="0" b="0" i="1" dirty="0" spc="0">
                <a:latin typeface="ISOCPEURItalic" pitchFamily="0" charset="1"/>
              </a:rPr>
              <a:t>55	</a:t>
            </a:r>
            <a:r>
              <a:rPr lang="en-US" sz="1707" baseline="-2128" b="0" i="1" dirty="0" spc="0">
                <a:latin typeface="ISOCPEURItalic" pitchFamily="0" charset="1"/>
              </a:rPr>
              <a:t>56</a:t>
            </a:r>
          </a:p>
        </p:txBody>
      </p:sp>
      <p:sp>
        <p:nvSpPr>
          <p:cNvPr id="37558" name="Rectangle 37558"/>
          <p:cNvSpPr/>
          <p:nvPr/>
        </p:nvSpPr>
        <p:spPr>
          <a:xfrm rot="0" flipH="0" flipV="0">
            <a:off x="21115019" y="10090375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37559" name="Rectangle 37559"/>
          <p:cNvSpPr/>
          <p:nvPr/>
        </p:nvSpPr>
        <p:spPr>
          <a:xfrm rot="0" flipH="0" flipV="0">
            <a:off x="21122639" y="9907495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60</a:t>
            </a:r>
          </a:p>
        </p:txBody>
      </p:sp>
      <p:sp>
        <p:nvSpPr>
          <p:cNvPr id="37560" name="Rectangle 37560"/>
          <p:cNvSpPr/>
          <p:nvPr/>
        </p:nvSpPr>
        <p:spPr>
          <a:xfrm rot="0" flipH="0" flipV="0">
            <a:off x="20537423" y="10090375"/>
            <a:ext cx="51931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18	19	20</a:t>
            </a:r>
          </a:p>
        </p:txBody>
      </p:sp>
      <p:sp>
        <p:nvSpPr>
          <p:cNvPr id="37561" name="Rectangle 37561"/>
          <p:cNvSpPr/>
          <p:nvPr/>
        </p:nvSpPr>
        <p:spPr>
          <a:xfrm rot="0" flipH="0" flipV="0">
            <a:off x="20549615" y="9901399"/>
            <a:ext cx="517793" cy="148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57	58	</a:t>
            </a:r>
            <a:r>
              <a:rPr lang="en-US" sz="1707" baseline="-3192" b="0" i="1" dirty="0" spc="0">
                <a:latin typeface="ISOCPEURItalic" pitchFamily="0" charset="1"/>
              </a:rPr>
              <a:t>59</a:t>
            </a:r>
          </a:p>
        </p:txBody>
      </p:sp>
      <p:sp>
        <p:nvSpPr>
          <p:cNvPr id="37562" name="Rectangle 37562"/>
          <p:cNvSpPr/>
          <p:nvPr/>
        </p:nvSpPr>
        <p:spPr>
          <a:xfrm rot="0" flipH="0" flipV="0">
            <a:off x="21319235" y="10090375"/>
            <a:ext cx="505601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9831" algn="l"/>
                <a:tab pos="371855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24	</a:t>
            </a:r>
            <a:r>
              <a:rPr lang="en-US" sz="1127" baseline="0" b="0" i="1" dirty="0" spc="0">
                <a:latin typeface="ISOCPEURItalic" pitchFamily="0" charset="1"/>
              </a:rPr>
              <a:t>25	26</a:t>
            </a:r>
          </a:p>
        </p:txBody>
      </p:sp>
      <p:sp>
        <p:nvSpPr>
          <p:cNvPr id="37563" name="Rectangle 37563"/>
          <p:cNvSpPr/>
          <p:nvPr/>
        </p:nvSpPr>
        <p:spPr>
          <a:xfrm rot="0" flipH="0" flipV="0">
            <a:off x="21317711" y="9901399"/>
            <a:ext cx="520841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7095" algn="l"/>
              </a:tabLst>
            </a:pPr>
            <a:r>
              <a:rPr lang="en-US" sz="1707" baseline="-2128" b="0" i="1" dirty="0" spc="0">
                <a:latin typeface="ISOCPEURItalic" pitchFamily="0" charset="1"/>
              </a:rPr>
              <a:t>61	</a:t>
            </a:r>
            <a:r>
              <a:rPr lang="en-US" sz="1127" baseline="0" b="0" i="1" dirty="0" spc="0">
                <a:latin typeface="ISOCPEURItalic" pitchFamily="0" charset="1"/>
              </a:rPr>
              <a:t>62	63</a:t>
            </a:r>
          </a:p>
        </p:txBody>
      </p:sp>
      <p:sp>
        <p:nvSpPr>
          <p:cNvPr id="37564" name="Rectangle 37564"/>
          <p:cNvSpPr/>
          <p:nvPr/>
        </p:nvSpPr>
        <p:spPr>
          <a:xfrm rot="0" flipH="0" flipV="0">
            <a:off x="24382475" y="9567509"/>
            <a:ext cx="57314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серпень</a:t>
            </a:r>
          </a:p>
        </p:txBody>
      </p:sp>
      <p:sp>
        <p:nvSpPr>
          <p:cNvPr id="37565" name="Rectangle 37565"/>
          <p:cNvSpPr/>
          <p:nvPr/>
        </p:nvSpPr>
        <p:spPr>
          <a:xfrm rot="0" flipH="0" flipV="0">
            <a:off x="23248619" y="9896827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71</a:t>
            </a:r>
          </a:p>
        </p:txBody>
      </p:sp>
      <p:sp>
        <p:nvSpPr>
          <p:cNvPr id="37566" name="Rectangle 37566"/>
          <p:cNvSpPr/>
          <p:nvPr/>
        </p:nvSpPr>
        <p:spPr>
          <a:xfrm rot="0" flipH="0" flipV="0">
            <a:off x="23298911" y="10090375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7567" name="Rectangle 37567"/>
          <p:cNvSpPr/>
          <p:nvPr/>
        </p:nvSpPr>
        <p:spPr>
          <a:xfrm rot="0" flipH="0" flipV="0">
            <a:off x="22468331" y="9901399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67</a:t>
            </a:r>
          </a:p>
        </p:txBody>
      </p:sp>
      <p:sp>
        <p:nvSpPr>
          <p:cNvPr id="37568" name="Rectangle 37568"/>
          <p:cNvSpPr/>
          <p:nvPr/>
        </p:nvSpPr>
        <p:spPr>
          <a:xfrm rot="0" flipH="0" flipV="0">
            <a:off x="22076663" y="10090375"/>
            <a:ext cx="471356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2692" algn="l"/>
                <a:tab pos="423672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28	</a:t>
            </a:r>
            <a:r>
              <a:rPr lang="en-US" sz="1707" baseline="-1064" b="0" i="1" dirty="0" spc="0">
                <a:latin typeface="ISOCPEURItalic" pitchFamily="0" charset="1"/>
              </a:rPr>
              <a:t>31	</a:t>
            </a:r>
            <a:r>
              <a:rPr lang="en-US" sz="1707" baseline="-2128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7569" name="Rectangle 37569"/>
          <p:cNvSpPr/>
          <p:nvPr/>
        </p:nvSpPr>
        <p:spPr>
          <a:xfrm rot="0" flipH="0" flipV="0">
            <a:off x="21895307" y="9907495"/>
            <a:ext cx="517793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7451" algn="l"/>
                <a:tab pos="384047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64	</a:t>
            </a:r>
            <a:r>
              <a:rPr lang="en-US" sz="1127" baseline="0" b="0" i="1" dirty="0" spc="0">
                <a:latin typeface="ISOCPEURItalic" pitchFamily="0" charset="1"/>
              </a:rPr>
              <a:t>65	</a:t>
            </a:r>
            <a:r>
              <a:rPr lang="en-US" sz="1707" baseline="2128" b="0" i="1" dirty="0" spc="0">
                <a:latin typeface="ISOCPEURItalic" pitchFamily="0" charset="1"/>
              </a:rPr>
              <a:t>66</a:t>
            </a:r>
          </a:p>
        </p:txBody>
      </p:sp>
      <p:sp>
        <p:nvSpPr>
          <p:cNvPr id="37570" name="Rectangle 37570"/>
          <p:cNvSpPr/>
          <p:nvPr/>
        </p:nvSpPr>
        <p:spPr>
          <a:xfrm rot="0" flipH="0" flipV="0">
            <a:off x="22710647" y="10085803"/>
            <a:ext cx="466610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90143" algn="l"/>
              </a:tabLst>
            </a:pPr>
            <a:r>
              <a:rPr lang="en-US" sz="1127" baseline="0" b="0" i="1" dirty="0" spc="1021">
                <a:latin typeface="ISOCPEURItalic" pitchFamily="0" charset="1"/>
              </a:rPr>
              <a:t>2</a:t>
            </a:r>
            <a:r>
              <a:rPr lang="en-US" sz="1707" baseline="-3192" b="0" i="1" dirty="0" spc="0">
                <a:latin typeface="ISOCPEURItalic" pitchFamily="0" charset="1"/>
              </a:rPr>
              <a:t>3	</a:t>
            </a:r>
            <a:r>
              <a:rPr lang="en-US" sz="1707" baseline="-4257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7571" name="Rectangle 37571"/>
          <p:cNvSpPr/>
          <p:nvPr/>
        </p:nvSpPr>
        <p:spPr>
          <a:xfrm rot="0" flipH="0" flipV="0">
            <a:off x="22661879" y="9896827"/>
            <a:ext cx="1287863" cy="3375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  <a:tab pos="388619" algn="l"/>
                <a:tab pos="1144523" algn="l"/>
              </a:tabLst>
            </a:pPr>
            <a:r>
              <a:rPr lang="en-US" sz="1707" baseline="2128" b="0" i="1" dirty="0" spc="0">
                <a:latin typeface="ISOCPEURItalic" pitchFamily="0" charset="1"/>
              </a:rPr>
              <a:t>68	</a:t>
            </a:r>
            <a:r>
              <a:rPr lang="en-US" sz="1127" baseline="0" b="0" i="1" dirty="0" spc="0">
                <a:latin typeface="ISOCPEURItalic" pitchFamily="0" charset="1"/>
              </a:rPr>
              <a:t>69	</a:t>
            </a:r>
            <a:r>
              <a:rPr lang="en-US" sz="1707" baseline="-2128" b="0" i="1" dirty="0" spc="0">
                <a:latin typeface="ISOCPEURItalic" pitchFamily="0" charset="1"/>
              </a:rPr>
              <a:t>70	</a:t>
            </a:r>
            <a:r>
              <a:rPr lang="en-US" sz="1127" baseline="0" b="0" i="1" dirty="0" spc="0">
                <a:latin typeface="ISOCPEURItalic" pitchFamily="0" charset="1"/>
              </a:rPr>
              <a:t>74</a:t>
            </a:r>
          </a:p>
          <a:p>
            <a:pPr marL="810769">
              <a:lnSpc>
                <a:spcPts val="1500"/>
              </a:lnSpc>
              <a:tabLst>
                <a:tab pos="1170432" algn="l"/>
              </a:tabLst>
            </a:pPr>
            <a:r>
              <a:rPr lang="en-US" sz="1127" baseline="0" b="0" i="1" dirty="0" spc="1141">
                <a:latin typeface="ISOCPEURItalic" pitchFamily="0" charset="1"/>
              </a:rPr>
              <a:t>8</a:t>
            </a:r>
            <a:r>
              <a:rPr lang="en-US" sz="1127" baseline="0" b="0" i="1" dirty="0" spc="0">
                <a:latin typeface="ISOCPEURItalic" pitchFamily="0" charset="1"/>
              </a:rPr>
              <a:t>9	10</a:t>
            </a:r>
          </a:p>
        </p:txBody>
      </p:sp>
      <p:sp>
        <p:nvSpPr>
          <p:cNvPr id="37572" name="Rectangle 37572"/>
          <p:cNvSpPr/>
          <p:nvPr/>
        </p:nvSpPr>
        <p:spPr>
          <a:xfrm rot="0" flipH="0" flipV="0">
            <a:off x="23422355" y="9896827"/>
            <a:ext cx="34558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1836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72	73</a:t>
            </a:r>
          </a:p>
        </p:txBody>
      </p:sp>
      <p:sp>
        <p:nvSpPr>
          <p:cNvPr id="37573" name="Rectangle 37573"/>
          <p:cNvSpPr/>
          <p:nvPr/>
        </p:nvSpPr>
        <p:spPr>
          <a:xfrm rot="0" flipH="0" flipV="0">
            <a:off x="23998427" y="10090375"/>
            <a:ext cx="50012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  <a:tab pos="385571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11	14	15</a:t>
            </a:r>
          </a:p>
        </p:txBody>
      </p:sp>
      <p:sp>
        <p:nvSpPr>
          <p:cNvPr id="37574" name="Rectangle 37574"/>
          <p:cNvSpPr/>
          <p:nvPr/>
        </p:nvSpPr>
        <p:spPr>
          <a:xfrm rot="0" flipH="0" flipV="0">
            <a:off x="23998427" y="9898351"/>
            <a:ext cx="525413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7263" algn="l"/>
                <a:tab pos="391668" algn="l"/>
              </a:tabLst>
            </a:pPr>
            <a:r>
              <a:rPr lang="en-US" sz="1707" baseline="1064" b="0" i="1" dirty="0" spc="0">
                <a:latin typeface="ISOCPEURItalic" pitchFamily="0" charset="1"/>
              </a:rPr>
              <a:t>75	</a:t>
            </a:r>
            <a:r>
              <a:rPr lang="en-US" sz="1127" baseline="0" b="0" i="1" dirty="0" spc="0">
                <a:latin typeface="ISOCPEURItalic" pitchFamily="0" charset="1"/>
              </a:rPr>
              <a:t>76	</a:t>
            </a:r>
            <a:r>
              <a:rPr lang="en-US" sz="1707" baseline="-2128" b="0" i="1" dirty="0" spc="0">
                <a:latin typeface="ISOCPEURItalic" pitchFamily="0" charset="1"/>
              </a:rPr>
              <a:t>77</a:t>
            </a:r>
          </a:p>
        </p:txBody>
      </p:sp>
      <p:sp>
        <p:nvSpPr>
          <p:cNvPr id="37575" name="Rectangle 37575"/>
          <p:cNvSpPr/>
          <p:nvPr/>
        </p:nvSpPr>
        <p:spPr>
          <a:xfrm rot="0" flipH="0" flipV="0">
            <a:off x="27328367" y="10094947"/>
            <a:ext cx="66872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7576" name="Rectangle 37576"/>
          <p:cNvSpPr/>
          <p:nvPr/>
        </p:nvSpPr>
        <p:spPr>
          <a:xfrm rot="0" flipH="0" flipV="0">
            <a:off x="27285695" y="9902923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92</a:t>
            </a:r>
          </a:p>
        </p:txBody>
      </p:sp>
      <p:sp>
        <p:nvSpPr>
          <p:cNvPr id="37577" name="Rectangle 37577"/>
          <p:cNvSpPr/>
          <p:nvPr/>
        </p:nvSpPr>
        <p:spPr>
          <a:xfrm rot="0" flipH="0" flipV="0">
            <a:off x="24768047" y="10090375"/>
            <a:ext cx="30658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2023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17	18</a:t>
            </a:r>
          </a:p>
        </p:txBody>
      </p:sp>
      <p:sp>
        <p:nvSpPr>
          <p:cNvPr id="37578" name="Rectangle 37578"/>
          <p:cNvSpPr/>
          <p:nvPr/>
        </p:nvSpPr>
        <p:spPr>
          <a:xfrm rot="0" flipH="0" flipV="0">
            <a:off x="24781763" y="9905971"/>
            <a:ext cx="322721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8976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79	</a:t>
            </a:r>
            <a:r>
              <a:rPr lang="en-US" sz="1127" baseline="0" b="0" i="1" dirty="0" spc="0">
                <a:latin typeface="ISOCPEURItalic" pitchFamily="0" charset="1"/>
              </a:rPr>
              <a:t>80</a:t>
            </a:r>
          </a:p>
        </p:txBody>
      </p:sp>
      <p:sp>
        <p:nvSpPr>
          <p:cNvPr id="37579" name="Rectangle 37579"/>
          <p:cNvSpPr/>
          <p:nvPr/>
        </p:nvSpPr>
        <p:spPr>
          <a:xfrm rot="0" flipH="0" flipV="0">
            <a:off x="26721815" y="10094947"/>
            <a:ext cx="490994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25552" algn="l"/>
                <a:tab pos="414527" algn="l"/>
              </a:tabLst>
            </a:pPr>
            <a:r>
              <a:rPr lang="en-US" sz="1707" baseline="4257" b="0" i="1" dirty="0" spc="0">
                <a:latin typeface="ISOCPEURItalic" pitchFamily="0" charset="1"/>
              </a:rPr>
              <a:t>31	</a:t>
            </a:r>
            <a:r>
              <a:rPr lang="en-US" sz="1127" baseline="0" b="0" i="1" dirty="0" spc="0">
                <a:latin typeface="ISOCPEURItalic" pitchFamily="0" charset="1"/>
              </a:rPr>
              <a:t>1	</a:t>
            </a:r>
            <a:r>
              <a:rPr lang="en-US" sz="1707" baseline="-2128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7580" name="Rectangle 37580"/>
          <p:cNvSpPr/>
          <p:nvPr/>
        </p:nvSpPr>
        <p:spPr>
          <a:xfrm rot="0" flipH="0" flipV="0">
            <a:off x="27093671" y="9905971"/>
            <a:ext cx="114557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91</a:t>
            </a:r>
          </a:p>
        </p:txBody>
      </p:sp>
      <p:sp>
        <p:nvSpPr>
          <p:cNvPr id="37581" name="Rectangle 37581"/>
          <p:cNvSpPr/>
          <p:nvPr/>
        </p:nvSpPr>
        <p:spPr>
          <a:xfrm rot="0" flipH="0" flipV="0">
            <a:off x="27971495" y="9590369"/>
            <a:ext cx="656733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вересень</a:t>
            </a:r>
          </a:p>
        </p:txBody>
      </p:sp>
      <p:sp>
        <p:nvSpPr>
          <p:cNvPr id="37582" name="Rectangle 37582"/>
          <p:cNvSpPr/>
          <p:nvPr/>
        </p:nvSpPr>
        <p:spPr>
          <a:xfrm rot="0" flipH="0" flipV="0">
            <a:off x="28044647" y="9896827"/>
            <a:ext cx="722008" cy="3375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588264"/>
            <a:r>
              <a:rPr lang="en-US" sz="1127" baseline="0" b="0" i="1" dirty="0" spc="0">
                <a:latin typeface="ISOCPEURItalic" pitchFamily="0" charset="1"/>
              </a:rPr>
              <a:t>99</a:t>
            </a:r>
          </a:p>
          <a:p>
            <a:pPr marL="0">
              <a:lnSpc>
                <a:spcPts val="1523"/>
              </a:lnSpc>
              <a:tabLst>
                <a:tab pos="588263" algn="l"/>
              </a:tabLst>
            </a:pPr>
            <a:r>
              <a:rPr lang="en-US" sz="1707" baseline="3192" b="0" i="1" dirty="0" spc="0">
                <a:latin typeface="ISOCPEURItalic" pitchFamily="0" charset="1"/>
              </a:rPr>
              <a:t>11	</a:t>
            </a:r>
            <a:r>
              <a:rPr lang="en-US" sz="112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37583" name="Rectangle 37583"/>
          <p:cNvSpPr/>
          <p:nvPr/>
        </p:nvSpPr>
        <p:spPr>
          <a:xfrm rot="0" flipH="0" flipV="0">
            <a:off x="28044647" y="9893779"/>
            <a:ext cx="13374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7" baseline="0" b="0" i="1" dirty="0" spc="0">
                <a:latin typeface="ISOCPEURItalic" pitchFamily="0" charset="1"/>
              </a:rPr>
              <a:t>96</a:t>
            </a:r>
          </a:p>
        </p:txBody>
      </p:sp>
      <p:sp>
        <p:nvSpPr>
          <p:cNvPr id="37584" name="Rectangle 37584"/>
          <p:cNvSpPr/>
          <p:nvPr/>
        </p:nvSpPr>
        <p:spPr>
          <a:xfrm rot="0" flipH="0" flipV="0">
            <a:off x="27512771" y="10093423"/>
            <a:ext cx="449396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2523" algn="l"/>
              </a:tabLst>
            </a:pPr>
            <a:r>
              <a:rPr lang="en-US" sz="1707" baseline="-1064" b="0" i="1" dirty="0" spc="985">
                <a:latin typeface="ISOCPEURItalic" pitchFamily="0" charset="1"/>
              </a:rPr>
              <a:t>6</a:t>
            </a:r>
            <a:r>
              <a:rPr lang="en-US" sz="1127" baseline="0" b="0" i="1" dirty="0" spc="0">
                <a:latin typeface="ISOCPEURItalic" pitchFamily="0" charset="1"/>
              </a:rPr>
              <a:t>7	8</a:t>
            </a:r>
          </a:p>
        </p:txBody>
      </p:sp>
      <p:sp>
        <p:nvSpPr>
          <p:cNvPr id="37585" name="Rectangle 37585"/>
          <p:cNvSpPr/>
          <p:nvPr/>
        </p:nvSpPr>
        <p:spPr>
          <a:xfrm rot="0" flipH="0" flipV="0">
            <a:off x="27471623" y="9901399"/>
            <a:ext cx="514745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0500" algn="l"/>
                <a:tab pos="381000" algn="l"/>
              </a:tabLst>
            </a:pPr>
            <a:r>
              <a:rPr lang="en-US" sz="1707" baseline="-1064" b="0" i="1" dirty="0" spc="0">
                <a:latin typeface="ISOCPEURItalic" pitchFamily="0" charset="1"/>
              </a:rPr>
              <a:t>93	</a:t>
            </a:r>
            <a:r>
              <a:rPr lang="en-US" sz="1127" baseline="0" b="0" i="1" dirty="0" spc="0">
                <a:latin typeface="ISOCPEURItalic" pitchFamily="0" charset="1"/>
              </a:rPr>
              <a:t>94	95</a:t>
            </a:r>
          </a:p>
        </p:txBody>
      </p:sp>
      <p:sp>
        <p:nvSpPr>
          <p:cNvPr id="37586" name="Rectangle 37586"/>
          <p:cNvSpPr/>
          <p:nvPr/>
        </p:nvSpPr>
        <p:spPr>
          <a:xfrm rot="0" flipH="0" flipV="0">
            <a:off x="28241243" y="10090375"/>
            <a:ext cx="308105" cy="1455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12	</a:t>
            </a:r>
            <a:r>
              <a:rPr lang="en-US" sz="1707" baseline="-1064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37587" name="Rectangle 37587"/>
          <p:cNvSpPr/>
          <p:nvPr/>
        </p:nvSpPr>
        <p:spPr>
          <a:xfrm rot="0" flipH="0" flipV="0">
            <a:off x="28241243" y="9896827"/>
            <a:ext cx="327293" cy="147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35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97	</a:t>
            </a:r>
            <a:r>
              <a:rPr lang="en-US" sz="1707" baseline="-2128" b="0" i="1" dirty="0" spc="0">
                <a:latin typeface="ISOCPEURItalic" pitchFamily="0" charset="1"/>
              </a:rPr>
              <a:t>98</a:t>
            </a:r>
          </a:p>
        </p:txBody>
      </p:sp>
      <p:sp>
        <p:nvSpPr>
          <p:cNvPr id="37588" name="Rectangle 37588"/>
          <p:cNvSpPr/>
          <p:nvPr/>
        </p:nvSpPr>
        <p:spPr>
          <a:xfrm rot="0" flipH="0" flipV="0">
            <a:off x="28806647" y="10090375"/>
            <a:ext cx="498605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0311" algn="l"/>
                <a:tab pos="384047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15	18	19</a:t>
            </a:r>
          </a:p>
        </p:txBody>
      </p:sp>
      <p:sp>
        <p:nvSpPr>
          <p:cNvPr id="37589" name="Rectangle 37589"/>
          <p:cNvSpPr/>
          <p:nvPr/>
        </p:nvSpPr>
        <p:spPr>
          <a:xfrm rot="0" flipH="0" flipV="0">
            <a:off x="29176979" y="9927719"/>
            <a:ext cx="145144" cy="1151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902" baseline="0" b="0" i="1" dirty="0" spc="0">
                <a:latin typeface="ISOCPEURItalic" pitchFamily="0" charset="1"/>
              </a:rPr>
              <a:t>102</a:t>
            </a:r>
          </a:p>
        </p:txBody>
      </p:sp>
      <p:sp>
        <p:nvSpPr>
          <p:cNvPr id="37590" name="Rectangle 37590"/>
          <p:cNvSpPr/>
          <p:nvPr/>
        </p:nvSpPr>
        <p:spPr>
          <a:xfrm rot="0" flipH="0" flipV="0">
            <a:off x="25156667" y="10085803"/>
            <a:ext cx="1471817" cy="1500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6595" algn="l"/>
                <a:tab pos="390143" algn="l"/>
                <a:tab pos="588263" algn="l"/>
                <a:tab pos="762000" algn="l"/>
                <a:tab pos="972311" algn="l"/>
                <a:tab pos="1146047" algn="l"/>
                <a:tab pos="1338072" algn="l"/>
              </a:tabLst>
            </a:pPr>
            <a:r>
              <a:rPr lang="en-US" sz="1127" baseline="0" b="0" i="1" dirty="0" spc="0">
                <a:latin typeface="ISOCPEURItalic" pitchFamily="0" charset="1"/>
              </a:rPr>
              <a:t>21	</a:t>
            </a:r>
            <a:r>
              <a:rPr lang="en-US" sz="1707" baseline="-3192" b="0" i="1" dirty="0" spc="0">
                <a:latin typeface="ISOCPEURItalic" pitchFamily="0" charset="1"/>
              </a:rPr>
              <a:t>22	</a:t>
            </a:r>
            <a:r>
              <a:rPr lang="en-US" sz="1707" baseline="-4257" b="0" i="1" dirty="0" spc="0">
                <a:latin typeface="ISOCPEURItalic" pitchFamily="0" charset="1"/>
              </a:rPr>
              <a:t>23	</a:t>
            </a:r>
            <a:r>
              <a:rPr lang="en-US" sz="1707" baseline="-3192" b="0" i="1" dirty="0" spc="0">
                <a:latin typeface="ISOCPEURItalic" pitchFamily="0" charset="1"/>
              </a:rPr>
              <a:t>24	25	28	29	30</a:t>
            </a:r>
          </a:p>
        </p:txBody>
      </p:sp>
      <p:sp>
        <p:nvSpPr>
          <p:cNvPr id="37591" name="Rectangle 37591"/>
          <p:cNvSpPr/>
          <p:nvPr/>
        </p:nvSpPr>
        <p:spPr>
          <a:xfrm rot="0" flipH="0" flipV="0">
            <a:off x="9788651" y="9909019"/>
            <a:ext cx="19341337" cy="15314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4047" algn="l"/>
                <a:tab pos="576072" algn="l"/>
                <a:tab pos="768095" algn="l"/>
                <a:tab pos="960119" algn="l"/>
                <a:tab pos="1153667" algn="l"/>
                <a:tab pos="1345691" algn="l"/>
                <a:tab pos="1537715" algn="l"/>
                <a:tab pos="1729739" algn="l"/>
                <a:tab pos="15404591" algn="l"/>
                <a:tab pos="15560039" algn="l"/>
                <a:tab pos="15750539" algn="l"/>
                <a:tab pos="15942563" algn="l"/>
                <a:tab pos="16152876" algn="l"/>
                <a:tab pos="16332706" algn="l"/>
                <a:tab pos="16521683" algn="l"/>
                <a:tab pos="16724376" algn="l"/>
                <a:tab pos="16904206" algn="l"/>
                <a:tab pos="17122139" algn="l"/>
                <a:tab pos="19017995" algn="l"/>
                <a:tab pos="19211543" algn="l"/>
              </a:tabLst>
            </a:pPr>
            <a:r>
              <a:rPr lang="en-US" sz="1707" baseline="2128" b="0" i="1" dirty="0" spc="1208">
                <a:latin typeface="ISOCPEURItalic" pitchFamily="0" charset="1"/>
              </a:rPr>
              <a:t>1</a:t>
            </a:r>
            <a:r>
              <a:rPr lang="en-US" sz="1707" baseline="4257" b="0" i="1" dirty="0" spc="0">
                <a:latin typeface="ISOCPEURItalic" pitchFamily="0" charset="1"/>
              </a:rPr>
              <a:t>2	</a:t>
            </a:r>
            <a:r>
              <a:rPr lang="en-US" sz="1707" baseline="2128" b="0" i="1" dirty="0" spc="0">
                <a:latin typeface="ISOCPEURItalic" pitchFamily="0" charset="1"/>
              </a:rPr>
              <a:t>3	4	5	6	7	8	9	10	</a:t>
            </a:r>
            <a:r>
              <a:rPr lang="en-US" sz="1127" baseline="0" b="0" i="1" dirty="0" spc="0">
                <a:latin typeface="ISOCPEURItalic" pitchFamily="0" charset="1"/>
              </a:rPr>
              <a:t>81	</a:t>
            </a:r>
            <a:r>
              <a:rPr lang="en-US" sz="1707" baseline="-6385" b="0" i="1" dirty="0" spc="0">
                <a:latin typeface="ISOCPEURItalic" pitchFamily="0" charset="1"/>
              </a:rPr>
              <a:t>82	</a:t>
            </a:r>
            <a:r>
              <a:rPr lang="en-US" sz="1127" baseline="0" b="0" i="1" dirty="0" spc="0">
                <a:latin typeface="ISOCPEURItalic" pitchFamily="0" charset="1"/>
              </a:rPr>
              <a:t>83	</a:t>
            </a:r>
            <a:r>
              <a:rPr lang="en-US" sz="1707" baseline="1064" b="0" i="1" dirty="0" spc="0">
                <a:latin typeface="ISOCPEURItalic" pitchFamily="0" charset="1"/>
              </a:rPr>
              <a:t>84	</a:t>
            </a:r>
            <a:r>
              <a:rPr lang="en-US" sz="1707" baseline="6385" b="0" i="1" dirty="0" spc="0">
                <a:latin typeface="ISOCPEURItalic" pitchFamily="0" charset="1"/>
              </a:rPr>
              <a:t>85	</a:t>
            </a:r>
            <a:r>
              <a:rPr lang="en-US" sz="1707" baseline="4257" b="0" i="1" dirty="0" spc="0">
                <a:latin typeface="ISOCPEURItalic" pitchFamily="0" charset="1"/>
              </a:rPr>
              <a:t>86	87	</a:t>
            </a:r>
            <a:r>
              <a:rPr lang="en-US" sz="1707" baseline="3192" b="0" i="1" dirty="0" spc="0">
                <a:latin typeface="ISOCPEURItalic" pitchFamily="0" charset="1"/>
              </a:rPr>
              <a:t>88	</a:t>
            </a:r>
            <a:r>
              <a:rPr lang="en-US" sz="1707" baseline="4257" b="0" i="1" dirty="0" spc="0">
                <a:latin typeface="ISOCPEURItalic" pitchFamily="0" charset="1"/>
              </a:rPr>
              <a:t>89	</a:t>
            </a:r>
            <a:r>
              <a:rPr lang="en-US" sz="1707" baseline="5321" b="0" i="1" dirty="0" spc="0">
                <a:latin typeface="ISOCPEURItalic" pitchFamily="0" charset="1"/>
              </a:rPr>
              <a:t>90	</a:t>
            </a:r>
            <a:r>
              <a:rPr lang="en-US" sz="1366" baseline="7982" b="0" i="1" dirty="0" spc="0">
                <a:latin typeface="ISOCPEURItalic" pitchFamily="0" charset="1"/>
              </a:rPr>
              <a:t>100	</a:t>
            </a:r>
            <a:r>
              <a:rPr lang="en-US" sz="1366" baseline="6651" b="0" i="1" dirty="0" spc="0">
                <a:latin typeface="ISOCPEURItalic" pitchFamily="0" charset="1"/>
              </a:rPr>
              <a:t>101</a:t>
            </a:r>
          </a:p>
        </p:txBody>
      </p:sp>
      <p:sp>
        <p:nvSpPr>
          <p:cNvPr id="37592" name="Rectangle 37592"/>
          <p:cNvSpPr/>
          <p:nvPr/>
        </p:nvSpPr>
        <p:spPr>
          <a:xfrm rot="0" flipH="0" flipV="0">
            <a:off x="9788651" y="10097995"/>
            <a:ext cx="1460249" cy="143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4047" algn="l"/>
                <a:tab pos="576072" algn="l"/>
                <a:tab pos="768095" algn="l"/>
                <a:tab pos="960119" algn="l"/>
                <a:tab pos="1153667" algn="l"/>
                <a:tab pos="1345691" algn="l"/>
              </a:tabLst>
            </a:pPr>
            <a:r>
              <a:rPr lang="en-US" sz="1127" baseline="0" b="0" i="1" dirty="0" spc="1208">
                <a:latin typeface="ISOCPEURItalic" pitchFamily="0" charset="1"/>
              </a:rPr>
              <a:t>1</a:t>
            </a:r>
            <a:r>
              <a:rPr lang="en-US" sz="1707" baseline="2128" b="0" i="1" dirty="0" spc="0">
                <a:latin typeface="ISOCPEURItalic" pitchFamily="0" charset="1"/>
              </a:rPr>
              <a:t>2	</a:t>
            </a:r>
            <a:r>
              <a:rPr lang="en-US" sz="1127" baseline="0" b="0" i="1" dirty="0" spc="0">
                <a:latin typeface="ISOCPEURItalic" pitchFamily="0" charset="1"/>
              </a:rPr>
              <a:t>3	4	5	8	9	10</a:t>
            </a:r>
          </a:p>
        </p:txBody>
      </p:sp>
      <p:sp>
        <p:nvSpPr>
          <p:cNvPr id="37593" name="Rectangle 37593"/>
          <p:cNvSpPr/>
          <p:nvPr/>
        </p:nvSpPr>
        <p:spPr>
          <a:xfrm rot="0" flipH="0" flipV="0">
            <a:off x="8127491" y="9629993"/>
            <a:ext cx="1582675" cy="41774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87452"/>
            <a:r>
              <a:rPr lang="en-US" sz="1409" baseline="0" b="0" i="1" dirty="0" spc="0">
                <a:latin typeface="ISOCPEURItalic" pitchFamily="0" charset="1"/>
              </a:rPr>
              <a:t>Найменування</a:t>
            </a:r>
          </a:p>
          <a:p>
            <a:pPr marL="0">
              <a:lnSpc>
                <a:spcPts val="1871"/>
              </a:lnSpc>
            </a:pPr>
            <a:r>
              <a:rPr lang="en-US" sz="1409" baseline="0" b="0" i="1" dirty="0" spc="0">
                <a:latin typeface="ISOCPEURItalic" pitchFamily="0" charset="1"/>
              </a:rPr>
              <a:t>машин та механізмів</a:t>
            </a:r>
          </a:p>
        </p:txBody>
      </p:sp>
      <p:sp>
        <p:nvSpPr>
          <p:cNvPr id="37594" name="Rectangle 37594"/>
          <p:cNvSpPr/>
          <p:nvPr/>
        </p:nvSpPr>
        <p:spPr>
          <a:xfrm rot="0" flipH="0" flipV="0">
            <a:off x="8336279" y="11509085"/>
            <a:ext cx="967290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Покрівельник</a:t>
            </a:r>
          </a:p>
        </p:txBody>
      </p:sp>
      <p:sp>
        <p:nvSpPr>
          <p:cNvPr id="37595" name="Rectangle 37595"/>
          <p:cNvSpPr/>
          <p:nvPr/>
        </p:nvSpPr>
        <p:spPr>
          <a:xfrm rot="0" flipH="0" flipV="0">
            <a:off x="8336279" y="11894657"/>
            <a:ext cx="501544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Тесляр</a:t>
            </a:r>
          </a:p>
        </p:txBody>
      </p:sp>
      <p:sp>
        <p:nvSpPr>
          <p:cNvPr id="37596" name="Rectangle 37596"/>
          <p:cNvSpPr/>
          <p:nvPr/>
        </p:nvSpPr>
        <p:spPr>
          <a:xfrm rot="0" flipH="0" flipV="0">
            <a:off x="8336279" y="12278705"/>
            <a:ext cx="764488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Штукатур</a:t>
            </a:r>
          </a:p>
        </p:txBody>
      </p:sp>
      <p:sp>
        <p:nvSpPr>
          <p:cNvPr id="37597" name="Rectangle 37597"/>
          <p:cNvSpPr/>
          <p:nvPr/>
        </p:nvSpPr>
        <p:spPr>
          <a:xfrm rot="0" flipH="0" flipV="0">
            <a:off x="8336279" y="12662753"/>
            <a:ext cx="453932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Маляр</a:t>
            </a:r>
          </a:p>
        </p:txBody>
      </p:sp>
      <p:sp>
        <p:nvSpPr>
          <p:cNvPr id="37598" name="Rectangle 37598"/>
          <p:cNvSpPr/>
          <p:nvPr/>
        </p:nvSpPr>
        <p:spPr>
          <a:xfrm rot="0" flipH="0" flipV="0">
            <a:off x="12342875" y="856977"/>
            <a:ext cx="10271945" cy="45454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3559" baseline="0" b="0" i="1" dirty="0" spc="0">
                <a:latin typeface="ISOCPEURItalic" pitchFamily="0" charset="1"/>
              </a:rPr>
              <a:t>КАЛЕНДАРНИЙ ГРАФІК ВИКОНАННЯ РОБІТ ПО ОБ’ЄКТУ</a:t>
            </a:r>
          </a:p>
        </p:txBody>
      </p:sp>
      <p:sp>
        <p:nvSpPr>
          <p:cNvPr id="37599" name="Rectangle 37599"/>
          <p:cNvSpPr/>
          <p:nvPr/>
        </p:nvSpPr>
        <p:spPr>
          <a:xfrm rot="0" flipH="0" flipV="0">
            <a:off x="11757659" y="15777245"/>
            <a:ext cx="15312679" cy="3636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847" baseline="0" b="0" i="1" dirty="0" spc="0">
                <a:latin typeface="ISOCPEURItalic" pitchFamily="0" charset="1"/>
              </a:rPr>
              <a:t>ГРАФІК ПОСТАВКИ НА ОБ’ЄКТ БУДІВЕЛЬНИХ КОНСТРУКЦІЙ, ВИРОБІВ, МАТЕРІАЛІВ ТА УСТАТКУВАННЯ</a:t>
            </a:r>
          </a:p>
        </p:txBody>
      </p:sp>
      <p:sp>
        <p:nvSpPr>
          <p:cNvPr id="37600" name="Rectangle 37600"/>
          <p:cNvSpPr/>
          <p:nvPr/>
        </p:nvSpPr>
        <p:spPr>
          <a:xfrm rot="0" flipH="0" flipV="0">
            <a:off x="16238219" y="9027450"/>
            <a:ext cx="6696991" cy="3636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847" baseline="0" b="0" i="1" dirty="0" spc="0">
                <a:latin typeface="ISOCPEURItalic" pitchFamily="0" charset="1"/>
              </a:rPr>
              <a:t>ГРАФІК РУХУ РОБОЧИХ КАДРІВ ПО ОБ’ЄКТУ</a:t>
            </a:r>
          </a:p>
        </p:txBody>
      </p:sp>
      <p:sp>
        <p:nvSpPr>
          <p:cNvPr id="37601" name="Rectangle 37601"/>
          <p:cNvSpPr/>
          <p:nvPr/>
        </p:nvSpPr>
        <p:spPr>
          <a:xfrm rot="0" flipH="0" flipV="0">
            <a:off x="16034003" y="13177302"/>
            <a:ext cx="7095484" cy="3636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847" baseline="0" b="0" i="1" dirty="0" spc="0">
                <a:latin typeface="ISOCPEURItalic" pitchFamily="0" charset="1"/>
              </a:rPr>
              <a:t>ГРАФІК РУХУ ОСНОВНИХ БУДІВЕЛЬНИХ МАШИН</a:t>
            </a:r>
          </a:p>
        </p:txBody>
      </p:sp>
      <p:sp>
        <p:nvSpPr>
          <p:cNvPr id="37602" name="Rectangle 37602"/>
          <p:cNvSpPr/>
          <p:nvPr/>
        </p:nvSpPr>
        <p:spPr>
          <a:xfrm rot="0" flipH="0" flipV="0">
            <a:off x="1699259" y="4517107"/>
            <a:ext cx="7929465" cy="1370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82367" algn="l"/>
                <a:tab pos="3011423" algn="l"/>
                <a:tab pos="3814571" algn="l"/>
                <a:tab pos="4686300" algn="l"/>
                <a:tab pos="5369051" algn="l"/>
                <a:tab pos="6123432" algn="l"/>
                <a:tab pos="6574535" algn="l"/>
                <a:tab pos="6992111" algn="l"/>
                <a:tab pos="7344155" algn="l"/>
              </a:tabLst>
            </a:pPr>
            <a:r>
              <a:rPr lang="en-US" sz="845" baseline="0" b="0" i="1" dirty="0" spc="0">
                <a:latin typeface="ISOCPEURItalic" pitchFamily="0" charset="1"/>
              </a:rPr>
              <a:t>10.Монтаж балок покриття	</a:t>
            </a:r>
            <a:r>
              <a:rPr lang="en-US" sz="1707" baseline="6385" b="0" i="1" dirty="0" spc="0">
                <a:latin typeface="ISOCPEURItalic" pitchFamily="0" charset="1"/>
              </a:rPr>
              <a:t>100шт	</a:t>
            </a:r>
            <a:r>
              <a:rPr lang="en-US" sz="1707" baseline="7449" b="0" i="1" dirty="0" spc="0">
                <a:latin typeface="ISOCPEURItalic" pitchFamily="0" charset="1"/>
              </a:rPr>
              <a:t>0,08	</a:t>
            </a:r>
            <a:r>
              <a:rPr lang="en-US" sz="1707" baseline="9578" b="0" i="1" dirty="0" spc="0">
                <a:latin typeface="ISOCPEURItalic" pitchFamily="0" charset="1"/>
              </a:rPr>
              <a:t>1,34	</a:t>
            </a:r>
            <a:r>
              <a:rPr lang="en-US" sz="1067" baseline="50738" b="0" i="1" dirty="0" spc="0">
                <a:latin typeface="ISOCPEURItalic" pitchFamily="0" charset="1"/>
              </a:rPr>
              <a:t>Кран	</a:t>
            </a:r>
            <a:r>
              <a:rPr lang="en-US" sz="1707" baseline="8514" b="0" i="1" dirty="0" spc="0">
                <a:latin typeface="ISOCPEURItalic" pitchFamily="0" charset="1"/>
              </a:rPr>
              <a:t>0,43	</a:t>
            </a:r>
            <a:r>
              <a:rPr lang="en-US" sz="1707" baseline="7449" b="0" i="1" dirty="0" spc="0">
                <a:latin typeface="ISOCPEURItalic" pitchFamily="0" charset="1"/>
              </a:rPr>
              <a:t>16	</a:t>
            </a:r>
            <a:r>
              <a:rPr lang="en-US" sz="1707" baseline="9578" b="0" i="1" dirty="0" spc="0">
                <a:latin typeface="ISOCPEURItalic" pitchFamily="0" charset="1"/>
              </a:rPr>
              <a:t>1	4	</a:t>
            </a:r>
            <a:r>
              <a:rPr lang="en-US" sz="1067" baseline="21466" b="0" i="1" dirty="0" spc="0">
                <a:latin typeface="ISOCPEURItalic" pitchFamily="0" charset="1"/>
              </a:rPr>
              <a:t>Монтажник5-5р</a:t>
            </a:r>
          </a:p>
        </p:txBody>
      </p:sp>
      <p:sp>
        <p:nvSpPr>
          <p:cNvPr id="37603" name="Rectangle 37603"/>
          <p:cNvSpPr/>
          <p:nvPr/>
        </p:nvSpPr>
        <p:spPr>
          <a:xfrm rot="0" flipH="0" flipV="0">
            <a:off x="6312407" y="4575248"/>
            <a:ext cx="271477" cy="909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11" baseline="0" b="0" i="1" dirty="0" spc="0">
                <a:latin typeface="ISOCPEURItalic" pitchFamily="0" charset="1"/>
              </a:rPr>
              <a:t>МКГ-25</a:t>
            </a:r>
          </a:p>
        </p:txBody>
      </p:sp>
      <p:sp>
        <p:nvSpPr>
          <p:cNvPr id="37604" name="Rectangle 37604"/>
          <p:cNvSpPr/>
          <p:nvPr/>
        </p:nvSpPr>
        <p:spPr>
          <a:xfrm rot="0" flipH="0" flipV="0">
            <a:off x="8334755" y="17845877"/>
            <a:ext cx="1086680" cy="17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9" baseline="0" b="0" i="1" dirty="0" spc="0">
                <a:latin typeface="ISOCPEURItalic" pitchFamily="0" charset="1"/>
              </a:rPr>
              <a:t>Сендвіч-панелі</a:t>
            </a:r>
          </a:p>
        </p:txBody>
      </p:sp>
      <p:sp>
        <p:nvSpPr>
          <p:cNvPr id="37605" name="Rectangle 37605"/>
          <p:cNvSpPr/>
          <p:nvPr/>
        </p:nvSpPr>
        <p:spPr>
          <a:xfrm rot="0" flipH="0" flipV="0">
            <a:off x="1699259" y="4710655"/>
            <a:ext cx="7058984" cy="13790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73223" algn="l"/>
                <a:tab pos="2964179" algn="l"/>
                <a:tab pos="3765803" algn="l"/>
                <a:tab pos="4686300" algn="l"/>
                <a:tab pos="5361432" algn="l"/>
                <a:tab pos="6123432" algn="l"/>
                <a:tab pos="6574535" algn="l"/>
                <a:tab pos="6992111" algn="l"/>
              </a:tabLst>
            </a:pPr>
            <a:r>
              <a:rPr lang="en-US" sz="845" baseline="0" b="0" i="1" dirty="0" spc="0">
                <a:latin typeface="ISOCPEURItalic" pitchFamily="0" charset="1"/>
              </a:rPr>
              <a:t>12.Монтаж перегородок і внутнішніх стін	</a:t>
            </a:r>
            <a:r>
              <a:rPr lang="en-US" sz="1707" baseline="4257" b="0" i="1" dirty="0" spc="0">
                <a:latin typeface="ISOCPEURItalic" pitchFamily="0" charset="1"/>
              </a:rPr>
              <a:t>100м2	</a:t>
            </a:r>
            <a:r>
              <a:rPr lang="en-US" sz="1707" baseline="7449" b="0" i="1" dirty="0" spc="0">
                <a:latin typeface="ISOCPEURItalic" pitchFamily="0" charset="1"/>
              </a:rPr>
              <a:t>3,94	</a:t>
            </a:r>
            <a:r>
              <a:rPr lang="en-US" sz="1707" baseline="9578" b="0" i="1" dirty="0" spc="0">
                <a:latin typeface="ISOCPEURItalic" pitchFamily="0" charset="1"/>
              </a:rPr>
              <a:t>10,441	</a:t>
            </a:r>
            <a:r>
              <a:rPr lang="en-US" sz="1067" baseline="51714" b="0" i="1" dirty="0" spc="0">
                <a:latin typeface="ISOCPEURItalic" pitchFamily="0" charset="1"/>
              </a:rPr>
              <a:t>Кран	</a:t>
            </a:r>
            <a:r>
              <a:rPr lang="en-US" sz="1707" baseline="14899" b="0" i="1" dirty="0" spc="0">
                <a:latin typeface="ISOCPEURItalic" pitchFamily="0" charset="1"/>
              </a:rPr>
              <a:t>4,275	</a:t>
            </a:r>
            <a:r>
              <a:rPr lang="en-US" sz="1707" baseline="9578" b="0" i="1" dirty="0" spc="0">
                <a:latin typeface="ISOCPEURItalic" pitchFamily="0" charset="1"/>
              </a:rPr>
              <a:t>8	</a:t>
            </a:r>
            <a:r>
              <a:rPr lang="en-US" sz="1707" baseline="12771" b="0" i="1" dirty="0" spc="0">
                <a:latin typeface="ISOCPEURItalic" pitchFamily="0" charset="1"/>
              </a:rPr>
              <a:t>1	</a:t>
            </a:r>
            <a:r>
              <a:rPr lang="en-US" sz="1707" baseline="11706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7606" name="Rectangle 37606"/>
          <p:cNvSpPr/>
          <p:nvPr/>
        </p:nvSpPr>
        <p:spPr>
          <a:xfrm rot="0" flipH="0" flipV="0">
            <a:off x="6312407" y="4767272"/>
            <a:ext cx="271477" cy="909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11" baseline="0" b="0" i="1" dirty="0" spc="0">
                <a:latin typeface="ISOCPEURItalic" pitchFamily="0" charset="1"/>
              </a:rPr>
              <a:t>МКГ-25</a:t>
            </a:r>
          </a:p>
        </p:txBody>
      </p:sp>
      <p:sp>
        <p:nvSpPr>
          <p:cNvPr id="37607" name="Rectangle 37607"/>
          <p:cNvSpPr/>
          <p:nvPr/>
        </p:nvSpPr>
        <p:spPr>
          <a:xfrm rot="0" flipH="0" flipV="0">
            <a:off x="9043415" y="4720764"/>
            <a:ext cx="585309" cy="899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04" baseline="0" b="0" i="1" dirty="0" spc="0">
                <a:latin typeface="ISOCPEURItalic" pitchFamily="0" charset="1"/>
              </a:rPr>
              <a:t>Монтажник5-5р</a:t>
            </a:r>
          </a:p>
        </p:txBody>
      </p:sp>
      <p:sp>
        <p:nvSpPr>
          <p:cNvPr id="37608" name="Rectangle 37608"/>
          <p:cNvSpPr/>
          <p:nvPr/>
        </p:nvSpPr>
        <p:spPr>
          <a:xfrm rot="0" flipH="0" flipV="0">
            <a:off x="26084783" y="20728745"/>
            <a:ext cx="1789678" cy="3658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74321"/>
            <a:r>
              <a:rPr lang="en-US" sz="1385" baseline="0" b="0" i="1" dirty="0" spc="-111">
                <a:latin typeface="ISOCPEURItalic" pitchFamily="0" charset="1"/>
              </a:rPr>
              <a:t>Ка</a:t>
            </a:r>
            <a:r>
              <a:rPr lang="en-US" sz="1385" baseline="0" b="0" i="1" dirty="0" spc="-97">
                <a:latin typeface="ISOCPEURItalic" pitchFamily="0" charset="1"/>
              </a:rPr>
              <a:t>ленд</a:t>
            </a:r>
            <a:r>
              <a:rPr lang="en-US" sz="1385" baseline="0" b="0" i="1" dirty="0" spc="-111">
                <a:latin typeface="ISOCPEURItalic" pitchFamily="0" charset="1"/>
              </a:rPr>
              <a:t>а</a:t>
            </a:r>
            <a:r>
              <a:rPr lang="en-US" sz="1385" baseline="0" b="0" i="1" dirty="0" spc="-97">
                <a:latin typeface="ISOCPEURItalic" pitchFamily="0" charset="1"/>
              </a:rPr>
              <a:t>рний</a:t>
            </a:r>
            <a:r>
              <a:rPr lang="en-US" sz="1385" baseline="0" b="0" i="1" dirty="0" spc="-83">
                <a:latin typeface="ISOCPEURItalic" pitchFamily="0" charset="1"/>
              </a:rPr>
              <a:t> </a:t>
            </a:r>
            <a:r>
              <a:rPr lang="en-US" sz="1385" baseline="0" b="0" i="1" dirty="0" spc="-97">
                <a:latin typeface="ISOCPEURItalic" pitchFamily="0" charset="1"/>
              </a:rPr>
              <a:t>гр</a:t>
            </a:r>
            <a:r>
              <a:rPr lang="en-US" sz="1385" baseline="0" b="0" i="1" dirty="0" spc="-111">
                <a:latin typeface="ISOCPEURItalic" pitchFamily="0" charset="1"/>
              </a:rPr>
              <a:t>а</a:t>
            </a:r>
            <a:r>
              <a:rPr lang="en-US" sz="1385" baseline="0" b="0" i="1" dirty="0" spc="-125">
                <a:latin typeface="ISOCPEURItalic" pitchFamily="0" charset="1"/>
              </a:rPr>
              <a:t>ф</a:t>
            </a:r>
            <a:r>
              <a:rPr lang="en-US" sz="1385" baseline="0" b="0" i="1" dirty="0" spc="-41">
                <a:latin typeface="ISOCPEURItalic" pitchFamily="0" charset="1"/>
              </a:rPr>
              <a:t>і</a:t>
            </a:r>
            <a:r>
              <a:rPr lang="en-US" sz="1385" baseline="0" b="0" i="1" dirty="0" spc="-97">
                <a:latin typeface="ISOCPEURItalic" pitchFamily="0" charset="1"/>
              </a:rPr>
              <a:t>к</a:t>
            </a:r>
          </a:p>
          <a:p>
            <a:pPr marL="0">
              <a:lnSpc>
                <a:spcPts val="1488"/>
              </a:lnSpc>
              <a:tabLst>
                <a:tab pos="1441703" algn="l"/>
                <a:tab pos="1490472" algn="l"/>
              </a:tabLst>
            </a:pPr>
            <a:r>
              <a:rPr lang="en-US" sz="1385" baseline="0" b="0" i="1" dirty="0" spc="-97">
                <a:latin typeface="ISOCPEURItalic" pitchFamily="0" charset="1"/>
              </a:rPr>
              <a:t>викон</a:t>
            </a:r>
            <a:r>
              <a:rPr lang="en-US" sz="1385" baseline="0" b="0" i="1" dirty="0" spc="-111">
                <a:latin typeface="ISOCPEURItalic" pitchFamily="0" charset="1"/>
              </a:rPr>
              <a:t>а</a:t>
            </a:r>
            <a:r>
              <a:rPr lang="en-US" sz="1385" baseline="0" b="0" i="1" dirty="0" spc="-97">
                <a:latin typeface="ISOCPEURItalic" pitchFamily="0" charset="1"/>
              </a:rPr>
              <a:t>ння</a:t>
            </a:r>
            <a:r>
              <a:rPr lang="en-US" sz="1385" baseline="0" b="0" i="1" dirty="0" spc="-83">
                <a:latin typeface="ISOCPEURItalic" pitchFamily="0" charset="1"/>
              </a:rPr>
              <a:t> </a:t>
            </a:r>
            <a:r>
              <a:rPr lang="en-US" sz="1385" baseline="0" b="0" i="1" dirty="0" spc="-97">
                <a:latin typeface="ISOCPEURItalic" pitchFamily="0" charset="1"/>
              </a:rPr>
              <a:t>роб</a:t>
            </a:r>
            <a:r>
              <a:rPr lang="en-US" sz="1385" baseline="0" b="0" i="1" dirty="0" spc="-41">
                <a:latin typeface="ISOCPEURItalic" pitchFamily="0" charset="1"/>
              </a:rPr>
              <a:t>і</a:t>
            </a:r>
            <a:r>
              <a:rPr lang="en-US" sz="1385" baseline="0" b="0" i="1" dirty="0" spc="-125">
                <a:latin typeface="ISOCPEURItalic" pitchFamily="0" charset="1"/>
              </a:rPr>
              <a:t>т</a:t>
            </a:r>
            <a:r>
              <a:rPr lang="en-US" sz="1385" baseline="0" b="0" i="1" dirty="0" spc="-83">
                <a:latin typeface="ISOCPEURItalic" pitchFamily="0" charset="1"/>
              </a:rPr>
              <a:t> </a:t>
            </a:r>
            <a:r>
              <a:rPr lang="en-US" sz="1385" baseline="0" b="0" i="1" dirty="0" spc="-97">
                <a:latin typeface="ISOCPEURItalic" pitchFamily="0" charset="1"/>
              </a:rPr>
              <a:t>по</a:t>
            </a:r>
            <a:r>
              <a:rPr lang="en-US" sz="1385" baseline="0" b="0" i="1" dirty="0" spc="-83">
                <a:latin typeface="ISOCPEURItalic" pitchFamily="0" charset="1"/>
              </a:rPr>
              <a:t> </a:t>
            </a:r>
            <a:r>
              <a:rPr lang="en-US" sz="1385" baseline="0" b="0" i="1" dirty="0" spc="-97">
                <a:latin typeface="ISOCPEURItalic" pitchFamily="0" charset="1"/>
              </a:rPr>
              <a:t>о</a:t>
            </a:r>
            <a:r>
              <a:rPr lang="en-US" sz="1385" baseline="0" b="0" i="1" dirty="0" spc="0">
                <a:latin typeface="ISOCPEURItalic" pitchFamily="0" charset="1"/>
              </a:rPr>
              <a:t>б	</a:t>
            </a:r>
            <a:r>
              <a:rPr lang="en-US" sz="1385" baseline="0" b="0" i="1" dirty="0" spc="0">
                <a:latin typeface="ISOCPEURItalic" pitchFamily="0" charset="1"/>
              </a:rPr>
              <a:t>’	</a:t>
            </a:r>
            <a:r>
              <a:rPr lang="en-US" sz="1385" baseline="0" b="0" i="1" dirty="0" spc="-97">
                <a:latin typeface="ISOCPEURItalic" pitchFamily="0" charset="1"/>
              </a:rPr>
              <a:t>єк</a:t>
            </a:r>
            <a:r>
              <a:rPr lang="en-US" sz="1385" baseline="0" b="0" i="1" dirty="0" spc="-125">
                <a:latin typeface="ISOCPEURItalic" pitchFamily="0" charset="1"/>
              </a:rPr>
              <a:t>т</a:t>
            </a:r>
            <a:r>
              <a:rPr lang="en-US" sz="1385" baseline="0" b="0" i="1" dirty="0" spc="-97">
                <a:latin typeface="ISOCPEURItalic" pitchFamily="0" charset="1"/>
              </a:rPr>
              <a:t>у</a:t>
            </a:r>
          </a:p>
        </p:txBody>
      </p:sp>
      <p:sp>
        <p:nvSpPr>
          <p:cNvPr id="37609" name="Rectangle 37609"/>
          <p:cNvSpPr/>
          <p:nvPr/>
        </p:nvSpPr>
        <p:spPr>
          <a:xfrm rot="0" flipH="0" flipV="0">
            <a:off x="23452835" y="19956499"/>
            <a:ext cx="2288043" cy="14808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29184" algn="l"/>
                <a:tab pos="733043" algn="l"/>
                <a:tab pos="1063751" algn="l"/>
                <a:tab pos="1481327" algn="l"/>
                <a:tab pos="1953767" algn="l"/>
              </a:tabLst>
            </a:pPr>
            <a:r>
              <a:rPr lang="en-US" sz="1159" baseline="0" b="0" i="1" dirty="0" spc="0">
                <a:latin typeface="ISOCPEURItalic" pitchFamily="0" charset="1"/>
              </a:rPr>
              <a:t>Змiн.	Кiльк.	Арк.	Nдок.	Пiдпис	Дата</a:t>
            </a:r>
          </a:p>
        </p:txBody>
      </p:sp>
      <p:sp>
        <p:nvSpPr>
          <p:cNvPr id="37610" name="Rectangle 37610"/>
          <p:cNvSpPr/>
          <p:nvPr/>
        </p:nvSpPr>
        <p:spPr>
          <a:xfrm rot="0" flipH="0" flipV="0">
            <a:off x="28338779" y="20133283"/>
            <a:ext cx="1616913" cy="14808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53211" algn="l"/>
                <a:tab pos="1135380" algn="l"/>
              </a:tabLst>
            </a:pPr>
            <a:r>
              <a:rPr lang="en-US" sz="1756" baseline="2069" b="0" i="1" dirty="0" spc="0">
                <a:latin typeface="ISOCPEURItalic" pitchFamily="0" charset="1"/>
              </a:rPr>
              <a:t>Стадiя	</a:t>
            </a:r>
            <a:r>
              <a:rPr lang="en-US" sz="1159" baseline="0" b="0" i="1" dirty="0" spc="0">
                <a:latin typeface="ISOCPEURItalic" pitchFamily="0" charset="1"/>
              </a:rPr>
              <a:t>Аркуш	Аркушiв</a:t>
            </a:r>
          </a:p>
        </p:txBody>
      </p:sp>
      <p:sp>
        <p:nvSpPr>
          <p:cNvPr id="37611" name="Rectangle 37611"/>
          <p:cNvSpPr/>
          <p:nvPr/>
        </p:nvSpPr>
        <p:spPr>
          <a:xfrm rot="0" flipH="0" flipV="0">
            <a:off x="23429975" y="20297560"/>
            <a:ext cx="682902" cy="34411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0478"/>
            <a:r>
              <a:rPr lang="en-US" sz="1310" baseline="0" b="0" i="1" dirty="0" spc="-70">
                <a:latin typeface="ISOCPEURItalic" pitchFamily="0" charset="1"/>
              </a:rPr>
              <a:t>В</a:t>
            </a:r>
            <a:r>
              <a:rPr lang="en-US" sz="1310" baseline="0" b="0" i="1" dirty="0" spc="-61">
                <a:latin typeface="ISOCPEURItalic" pitchFamily="0" charset="1"/>
              </a:rPr>
              <a:t>икон</a:t>
            </a:r>
            <a:r>
              <a:rPr lang="en-US" sz="1310" baseline="0" b="0" i="1" dirty="0" spc="-70">
                <a:latin typeface="ISOCPEURItalic" pitchFamily="0" charset="1"/>
              </a:rPr>
              <a:t>а</a:t>
            </a:r>
            <a:r>
              <a:rPr lang="en-US" sz="1310" baseline="0" b="0" i="1" dirty="0" spc="-61">
                <a:latin typeface="ISOCPEURItalic" pitchFamily="0" charset="1"/>
              </a:rPr>
              <a:t>в</a:t>
            </a:r>
          </a:p>
          <a:p>
            <a:pPr marL="0">
              <a:lnSpc>
                <a:spcPts val="1391"/>
              </a:lnSpc>
            </a:pPr>
            <a:r>
              <a:rPr lang="en-US" sz="1310" baseline="0" b="0" i="1" dirty="0" spc="-174">
                <a:latin typeface="ISOCPEURItalic" pitchFamily="0" charset="1"/>
              </a:rPr>
              <a:t>К</a:t>
            </a:r>
            <a:r>
              <a:rPr lang="en-US" sz="1310" baseline="0" b="0" i="1" dirty="0" spc="-152">
                <a:latin typeface="ISOCPEURItalic" pitchFamily="0" charset="1"/>
              </a:rPr>
              <a:t>он</a:t>
            </a:r>
            <a:r>
              <a:rPr lang="en-US" sz="1310" baseline="0" b="0" i="1" dirty="0" spc="-131">
                <a:latin typeface="ISOCPEURItalic" pitchFamily="0" charset="1"/>
              </a:rPr>
              <a:t>с</a:t>
            </a:r>
            <a:r>
              <a:rPr lang="en-US" sz="1310" baseline="0" b="0" i="1" dirty="0" spc="-152">
                <a:latin typeface="ISOCPEURItalic" pitchFamily="0" charset="1"/>
              </a:rPr>
              <a:t>уль</a:t>
            </a:r>
            <a:r>
              <a:rPr lang="en-US" sz="1310" baseline="0" b="0" i="1" dirty="0" spc="-196">
                <a:latin typeface="ISOCPEURItalic" pitchFamily="0" charset="1"/>
              </a:rPr>
              <a:t>т</a:t>
            </a:r>
            <a:r>
              <a:rPr lang="en-US" sz="1310" baseline="0" b="0" i="1" dirty="0" spc="-174">
                <a:latin typeface="ISOCPEURItalic" pitchFamily="0" charset="1"/>
              </a:rPr>
              <a:t>а</a:t>
            </a:r>
            <a:r>
              <a:rPr lang="en-US" sz="1310" baseline="0" b="0" i="1" dirty="0" spc="-152">
                <a:latin typeface="ISOCPEURItalic" pitchFamily="0" charset="1"/>
              </a:rPr>
              <a:t>н</a:t>
            </a:r>
            <a:r>
              <a:rPr lang="en-US" sz="1310" baseline="0" b="0" i="1" dirty="0" spc="-196">
                <a:latin typeface="ISOCPEURItalic" pitchFamily="0" charset="1"/>
              </a:rPr>
              <a:t>т</a:t>
            </a:r>
          </a:p>
        </p:txBody>
      </p:sp>
      <p:sp>
        <p:nvSpPr>
          <p:cNvPr id="37612" name="Rectangle 37612"/>
          <p:cNvSpPr/>
          <p:nvPr/>
        </p:nvSpPr>
        <p:spPr>
          <a:xfrm rot="0" flipH="0" flipV="0">
            <a:off x="23423879" y="20657224"/>
            <a:ext cx="695812" cy="5300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4384"/>
            <a:r>
              <a:rPr lang="en-US" sz="1310" baseline="0" b="0" i="1" dirty="0" spc="-70">
                <a:latin typeface="ISOCPEURItalic" pitchFamily="0" charset="1"/>
              </a:rPr>
              <a:t>К</a:t>
            </a:r>
            <a:r>
              <a:rPr lang="en-US" sz="1310" baseline="0" b="0" i="1" dirty="0" spc="-61">
                <a:latin typeface="ISOCPEURItalic" pitchFamily="0" charset="1"/>
              </a:rPr>
              <a:t>ер</a:t>
            </a:r>
            <a:r>
              <a:rPr lang="en-US" sz="1310" baseline="0" b="0" i="1" dirty="0" spc="-26">
                <a:latin typeface="ISOCPEURItalic" pitchFamily="0" charset="1"/>
              </a:rPr>
              <a:t>і</a:t>
            </a:r>
            <a:r>
              <a:rPr lang="en-US" sz="1310" baseline="0" b="0" i="1" dirty="0" spc="-61">
                <a:latin typeface="ISOCPEURItalic" pitchFamily="0" charset="1"/>
              </a:rPr>
              <a:t>вник</a:t>
            </a:r>
          </a:p>
          <a:p>
            <a:pPr marL="0">
              <a:lnSpc>
                <a:spcPts val="1487"/>
              </a:lnSpc>
            </a:pPr>
            <a:r>
              <a:rPr lang="en-US" sz="1310" baseline="0" b="0" i="1" dirty="0" spc="-70">
                <a:latin typeface="ISOCPEURItalic" pitchFamily="0" charset="1"/>
              </a:rPr>
              <a:t>Н</a:t>
            </a:r>
            <a:r>
              <a:rPr lang="en-US" sz="1310" baseline="0" b="0" i="1" dirty="0" spc="-26">
                <a:latin typeface="ISOCPEURItalic" pitchFamily="0" charset="1"/>
              </a:rPr>
              <a:t>.</a:t>
            </a:r>
            <a:r>
              <a:rPr lang="en-US" sz="1310" baseline="0" b="0" i="1" dirty="0" spc="-61">
                <a:latin typeface="ISOCPEURItalic" pitchFamily="0" charset="1"/>
              </a:rPr>
              <a:t>кон</a:t>
            </a:r>
            <a:r>
              <a:rPr lang="en-US" sz="1310" baseline="0" b="0" i="1" dirty="0" spc="-79">
                <a:latin typeface="ISOCPEURItalic" pitchFamily="0" charset="1"/>
              </a:rPr>
              <a:t>т</a:t>
            </a:r>
            <a:r>
              <a:rPr lang="en-US" sz="1310" baseline="0" b="0" i="1" dirty="0" spc="-61">
                <a:latin typeface="ISOCPEURItalic" pitchFamily="0" charset="1"/>
              </a:rPr>
              <a:t>роль</a:t>
            </a:r>
          </a:p>
          <a:p>
            <a:pPr marL="7621">
              <a:lnSpc>
                <a:spcPts val="1368"/>
              </a:lnSpc>
            </a:pPr>
            <a:r>
              <a:rPr lang="en-US" sz="1310" baseline="0" b="0" i="1" dirty="0" spc="-131">
                <a:latin typeface="ISOCPEURItalic" pitchFamily="0" charset="1"/>
              </a:rPr>
              <a:t>З</a:t>
            </a:r>
            <a:r>
              <a:rPr lang="en-US" sz="1310" baseline="0" b="0" i="1" dirty="0" spc="-140">
                <a:latin typeface="ISOCPEURItalic" pitchFamily="0" charset="1"/>
              </a:rPr>
              <a:t>а</a:t>
            </a:r>
            <a:r>
              <a:rPr lang="en-US" sz="1310" baseline="0" b="0" i="1" dirty="0" spc="-122">
                <a:latin typeface="ISOCPEURItalic" pitchFamily="0" charset="1"/>
              </a:rPr>
              <a:t>в</a:t>
            </a:r>
            <a:r>
              <a:rPr lang="en-US" sz="1310" baseline="0" b="0" i="1" dirty="0" spc="-52">
                <a:latin typeface="ISOCPEURItalic" pitchFamily="0" charset="1"/>
              </a:rPr>
              <a:t>.</a:t>
            </a:r>
            <a:r>
              <a:rPr lang="en-US" sz="1310" baseline="0" b="0" i="1" dirty="0" spc="-122">
                <a:latin typeface="ISOCPEURItalic" pitchFamily="0" charset="1"/>
              </a:rPr>
              <a:t>к</a:t>
            </a:r>
            <a:r>
              <a:rPr lang="en-US" sz="1310" baseline="0" b="0" i="1" dirty="0" spc="-140">
                <a:latin typeface="ISOCPEURItalic" pitchFamily="0" charset="1"/>
              </a:rPr>
              <a:t>а</a:t>
            </a:r>
            <a:r>
              <a:rPr lang="en-US" sz="1310" baseline="0" b="0" i="1" dirty="0" spc="-157">
                <a:latin typeface="ISOCPEURItalic" pitchFamily="0" charset="1"/>
              </a:rPr>
              <a:t>ф</a:t>
            </a:r>
            <a:r>
              <a:rPr lang="en-US" sz="1310" baseline="0" b="0" i="1" dirty="0" spc="-122">
                <a:latin typeface="ISOCPEURItalic" pitchFamily="0" charset="1"/>
              </a:rPr>
              <a:t>едри</a:t>
            </a:r>
          </a:p>
        </p:txBody>
      </p:sp>
      <p:sp>
        <p:nvSpPr>
          <p:cNvPr id="37613" name="Rectangle 37613"/>
          <p:cNvSpPr/>
          <p:nvPr/>
        </p:nvSpPr>
        <p:spPr>
          <a:xfrm rot="0" flipH="0" flipV="0">
            <a:off x="25783031" y="20409472"/>
            <a:ext cx="2428308" cy="19668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0" baseline="0" b="0" i="1" dirty="0" spc="0">
                <a:latin typeface="ISOCPEURItalic" pitchFamily="0" charset="1"/>
              </a:rPr>
              <a:t>БУДІВЕЛЬНОГО ВИРОБНИЦТВА</a:t>
            </a:r>
          </a:p>
        </p:txBody>
      </p:sp>
      <p:sp>
        <p:nvSpPr>
          <p:cNvPr id="37614" name="Rectangle 37614"/>
          <p:cNvSpPr/>
          <p:nvPr/>
        </p:nvSpPr>
        <p:spPr>
          <a:xfrm rot="0" flipH="0" flipV="0">
            <a:off x="28699968" y="20727988"/>
            <a:ext cx="1083206" cy="4054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11835"/>
            <a:r>
              <a:rPr lang="en-US" sz="1540" baseline="0" b="0" i="1" dirty="0" spc="0">
                <a:latin typeface="ISOCPEURItalic" pitchFamily="0" charset="1"/>
              </a:rPr>
              <a:t>КНУБА  </a:t>
            </a:r>
          </a:p>
          <a:p>
            <a:pPr marL="0">
              <a:lnSpc>
                <a:spcPts val="1644"/>
              </a:lnSpc>
            </a:pPr>
            <a:r>
              <a:rPr lang="en-US" sz="1540" baseline="0" b="0" i="1" dirty="0" spc="0">
                <a:latin typeface="ISOCPEURItalic" pitchFamily="0" charset="1"/>
              </a:rPr>
              <a:t>кафедра ОУБ</a:t>
            </a:r>
          </a:p>
        </p:txBody>
      </p:sp>
      <p:sp>
        <p:nvSpPr>
          <p:cNvPr id="37615" name="Rectangle 37615"/>
          <p:cNvSpPr/>
          <p:nvPr/>
        </p:nvSpPr>
        <p:spPr>
          <a:xfrm rot="0" flipH="0" flipV="0">
            <a:off x="28436313" y="20405151"/>
            <a:ext cx="264413" cy="1532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0" baseline="0" b="0" i="1" dirty="0" spc="0">
                <a:latin typeface="ISOCPEUR" pitchFamily="0" charset="1"/>
              </a:rPr>
              <a:t>АМР</a:t>
            </a:r>
          </a:p>
        </p:txBody>
      </p:sp>
      <p:sp>
        <p:nvSpPr>
          <p:cNvPr id="37616" name="Rectangle 37616"/>
          <p:cNvSpPr/>
          <p:nvPr/>
        </p:nvSpPr>
        <p:spPr>
          <a:xfrm rot="0" flipH="0" flipV="0">
            <a:off x="25789127" y="20222020"/>
            <a:ext cx="2460581" cy="19668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0" baseline="0" b="0" i="1" dirty="0" spc="0">
                <a:latin typeface="ISOCPEURItalic" pitchFamily="0" charset="1"/>
              </a:rPr>
              <a:t>ТЕХНОЛОГІЯ ТА ОРГАНІЗАЦІЯ </a:t>
            </a:r>
          </a:p>
        </p:txBody>
      </p:sp>
      <p:sp>
        <p:nvSpPr>
          <p:cNvPr id="37617" name="Rectangle 37617"/>
          <p:cNvSpPr/>
          <p:nvPr/>
        </p:nvSpPr>
        <p:spPr>
          <a:xfrm rot="0" flipH="0" flipV="0">
            <a:off x="29000195" y="20380516"/>
            <a:ext cx="762726" cy="19668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32459" algn="l"/>
              </a:tabLst>
            </a:pPr>
            <a:r>
              <a:rPr lang="en-US" sz="1540" baseline="0" b="0" i="1" dirty="0" spc="0">
                <a:latin typeface="ISOCPEURItalic" pitchFamily="0" charset="1"/>
              </a:rPr>
              <a:t>10	11</a:t>
            </a:r>
          </a:p>
        </p:txBody>
      </p:sp>
      <p:sp>
        <p:nvSpPr>
          <p:cNvPr id="37618" name="Rectangle 37618"/>
          <p:cNvSpPr/>
          <p:nvPr/>
        </p:nvSpPr>
        <p:spPr>
          <a:xfrm rot="0" flipH="0" flipV="0">
            <a:off x="25879043" y="19654936"/>
            <a:ext cx="4043508" cy="34842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72795"/>
            <a:r>
              <a:rPr lang="en-US" sz="1320" baseline="0" b="0" i="1" dirty="0" spc="0">
                <a:latin typeface="ISOCPEURItalic" pitchFamily="0" charset="1"/>
              </a:rPr>
              <a:t>Використання закордонного досвіду будівельного</a:t>
            </a:r>
          </a:p>
          <a:p>
            <a:pPr marL="0">
              <a:lnSpc>
                <a:spcPts val="1415"/>
              </a:lnSpc>
            </a:pPr>
            <a:r>
              <a:rPr lang="en-US" sz="1320" baseline="0" b="0" i="1" dirty="0" spc="0">
                <a:latin typeface="ISOCPEURItalic" pitchFamily="0" charset="1"/>
              </a:rPr>
              <a:t>девелопменту при зведенні цеху кондитерської фабрики</a:t>
            </a:r>
          </a:p>
        </p:txBody>
      </p:sp>
      <p:sp>
        <p:nvSpPr>
          <p:cNvPr id="37619" name="Rectangle 37619"/>
          <p:cNvSpPr/>
          <p:nvPr/>
        </p:nvSpPr>
        <p:spPr>
          <a:xfrm rot="0" flipH="0" flipV="0">
            <a:off x="26685239" y="19305940"/>
            <a:ext cx="2472411" cy="1685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20" baseline="0" b="0" i="1" dirty="0" spc="0">
                <a:latin typeface="ISOCPEURItalic" pitchFamily="0" charset="1"/>
              </a:rPr>
              <a:t>Атестаційна магістерська робота</a:t>
            </a:r>
          </a:p>
        </p:txBody>
      </p:sp>
      <p:sp>
        <p:nvSpPr>
          <p:cNvPr id="37620" name="Rectangle 37620"/>
          <p:cNvSpPr/>
          <p:nvPr/>
        </p:nvSpPr>
        <p:spPr>
          <a:xfrm rot="0" flipH="0" flipV="0">
            <a:off x="24158447" y="21021460"/>
            <a:ext cx="668488" cy="16733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10" baseline="0" b="0" i="1" dirty="0" spc="-70">
                <a:latin typeface="ISOCPEURItalic" pitchFamily="0" charset="1"/>
              </a:rPr>
              <a:t>Т</a:t>
            </a:r>
            <a:r>
              <a:rPr lang="en-US" sz="1310" baseline="0" b="0" i="1" dirty="0" spc="-61">
                <a:latin typeface="ISOCPEURItalic" pitchFamily="0" charset="1"/>
              </a:rPr>
              <a:t>уг</a:t>
            </a:r>
            <a:r>
              <a:rPr lang="en-US" sz="1310" baseline="0" b="0" i="1" dirty="0" spc="-70">
                <a:latin typeface="ISOCPEURItalic" pitchFamily="0" charset="1"/>
              </a:rPr>
              <a:t>а</a:t>
            </a:r>
            <a:r>
              <a:rPr lang="en-US" sz="1310" baseline="0" b="0" i="1" dirty="0" spc="-61">
                <a:latin typeface="ISOCPEURItalic" pitchFamily="0" charset="1"/>
              </a:rPr>
              <a:t>й</a:t>
            </a:r>
            <a:r>
              <a:rPr lang="en-US" sz="1310" baseline="0" b="0" i="1" dirty="0" spc="-52">
                <a:latin typeface="ISOCPEURItalic" pitchFamily="0" charset="1"/>
              </a:rPr>
              <a:t> </a:t>
            </a:r>
            <a:r>
              <a:rPr lang="en-US" sz="1310" baseline="0" b="0" i="1" dirty="0" spc="-70">
                <a:latin typeface="ISOCPEURItalic" pitchFamily="0" charset="1"/>
              </a:rPr>
              <a:t>О</a:t>
            </a:r>
            <a:r>
              <a:rPr lang="en-US" sz="1310" baseline="0" b="0" i="1" dirty="0" spc="-26">
                <a:latin typeface="ISOCPEURItalic" pitchFamily="0" charset="1"/>
              </a:rPr>
              <a:t>.</a:t>
            </a:r>
            <a:r>
              <a:rPr lang="en-US" sz="1310" baseline="0" b="0" i="1" dirty="0" spc="-79">
                <a:latin typeface="ISOCPEURItalic" pitchFamily="0" charset="1"/>
              </a:rPr>
              <a:t>А</a:t>
            </a:r>
            <a:r>
              <a:rPr lang="en-US" sz="1310" baseline="0" b="0" i="1" dirty="0" spc="-26">
                <a:latin typeface="ISOCPEURItalic" pitchFamily="0" charset="1"/>
              </a:rPr>
              <a:t>.</a:t>
            </a:r>
          </a:p>
        </p:txBody>
      </p:sp>
      <p:sp>
        <p:nvSpPr>
          <p:cNvPr id="37621" name="Rectangle 37621"/>
          <p:cNvSpPr/>
          <p:nvPr/>
        </p:nvSpPr>
        <p:spPr>
          <a:xfrm rot="0" flipH="0" flipV="0">
            <a:off x="24140159" y="20314324"/>
            <a:ext cx="678889" cy="5208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10" baseline="0" b="0" i="1" dirty="0" spc="-140">
                <a:latin typeface="ISOCPEURItalic" pitchFamily="0" charset="1"/>
              </a:rPr>
              <a:t>Л</a:t>
            </a:r>
            <a:r>
              <a:rPr lang="en-US" sz="1310" baseline="0" b="0" i="1" dirty="0" spc="-122">
                <a:latin typeface="ISOCPEURItalic" pitchFamily="0" charset="1"/>
              </a:rPr>
              <a:t>еоненко</a:t>
            </a:r>
            <a:r>
              <a:rPr lang="en-US" sz="1310" baseline="0" b="0" i="1" dirty="0" spc="-104">
                <a:latin typeface="ISOCPEURItalic" pitchFamily="0" charset="1"/>
              </a:rPr>
              <a:t> </a:t>
            </a:r>
            <a:r>
              <a:rPr lang="en-US" sz="1310" baseline="0" b="0" i="1" dirty="0" spc="-166">
                <a:latin typeface="ISOCPEURItalic" pitchFamily="0" charset="1"/>
              </a:rPr>
              <a:t>Ю</a:t>
            </a:r>
            <a:r>
              <a:rPr lang="en-US" sz="1310" baseline="0" b="0" i="1" dirty="0" spc="-52">
                <a:latin typeface="ISOCPEURItalic" pitchFamily="0" charset="1"/>
              </a:rPr>
              <a:t>.</a:t>
            </a:r>
          </a:p>
          <a:p>
            <a:pPr marL="21336">
              <a:lnSpc>
                <a:spcPts val="1367"/>
              </a:lnSpc>
            </a:pPr>
            <a:r>
              <a:rPr lang="en-US" sz="1310" baseline="0" b="0" i="1" dirty="0" spc="-140">
                <a:latin typeface="ISOCPEURItalic" pitchFamily="0" charset="1"/>
              </a:rPr>
              <a:t>Єм</a:t>
            </a:r>
            <a:r>
              <a:rPr lang="en-US" sz="1310" baseline="0" b="0" i="1" dirty="0" spc="-122">
                <a:latin typeface="ISOCPEURItalic" pitchFamily="0" charset="1"/>
              </a:rPr>
              <a:t>ельянов</a:t>
            </a:r>
            <a:r>
              <a:rPr lang="en-US" sz="1310" baseline="0" b="0" i="1" dirty="0" spc="-140">
                <a:latin typeface="ISOCPEURItalic" pitchFamily="0" charset="1"/>
              </a:rPr>
              <a:t>а</a:t>
            </a:r>
          </a:p>
          <a:p>
            <a:pPr marL="21336">
              <a:lnSpc>
                <a:spcPts val="1416"/>
              </a:lnSpc>
            </a:pPr>
            <a:r>
              <a:rPr lang="en-US" sz="1310" baseline="0" b="0" i="1" dirty="0" spc="-140">
                <a:latin typeface="ISOCPEURItalic" pitchFamily="0" charset="1"/>
              </a:rPr>
              <a:t>Єм</a:t>
            </a:r>
            <a:r>
              <a:rPr lang="en-US" sz="1310" baseline="0" b="0" i="1" dirty="0" spc="-122">
                <a:latin typeface="ISOCPEURItalic" pitchFamily="0" charset="1"/>
              </a:rPr>
              <a:t>ельянов</a:t>
            </a:r>
            <a:r>
              <a:rPr lang="en-US" sz="1310" baseline="0" b="0" i="1" dirty="0" spc="-140">
                <a:latin typeface="ISOCPEURItalic" pitchFamily="0" charset="1"/>
              </a:rPr>
              <a:t>а</a:t>
            </a:r>
          </a:p>
        </p:txBody>
      </p:sp>
      <p:sp>
        <p:nvSpPr>
          <p:cNvPr id="37622" name="Rectangle 37622"/>
          <p:cNvSpPr/>
          <p:nvPr/>
        </p:nvSpPr>
        <p:spPr>
          <a:xfrm rot="0" flipH="0" flipV="0">
            <a:off x="5930900" y="13254895"/>
            <a:ext cx="282592" cy="1813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19" baseline="0" b="0" i="1" dirty="0" spc="0">
                <a:latin typeface="ISOCPEUR" pitchFamily="0" charset="1"/>
              </a:rPr>
              <a:t>13,4</a:t>
            </a:r>
          </a:p>
        </p:txBody>
      </p:sp>
      <p:sp>
        <p:nvSpPr>
          <p:cNvPr id="37623" name="Rectangle 37623"/>
          <p:cNvSpPr/>
          <p:nvPr/>
        </p:nvSpPr>
        <p:spPr>
          <a:xfrm rot="0" flipH="0" flipV="0">
            <a:off x="5971540" y="13920632"/>
            <a:ext cx="348956" cy="1813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19" baseline="0" b="0" i="1" dirty="0" spc="0">
                <a:latin typeface="ISOCPEUR" pitchFamily="0" charset="1"/>
              </a:rPr>
              <a:t>4</a:t>
            </a:r>
            <a:r>
              <a:rPr lang="en-US" sz="1419" baseline="0" b="0" i="1" dirty="0" spc="0">
                <a:latin typeface="ISOCPEUR" pitchFamily="0" charset="1"/>
              </a:rPr>
              <a:t>637</a:t>
            </a:r>
          </a:p>
        </p:txBody>
      </p:sp>
      <p:sp>
        <p:nvSpPr>
          <p:cNvPr id="37624" name="Rectangle 37624"/>
          <p:cNvSpPr/>
          <p:nvPr/>
        </p:nvSpPr>
        <p:spPr>
          <a:xfrm rot="0" flipH="0" flipV="0">
            <a:off x="5994400" y="14646549"/>
            <a:ext cx="252656" cy="1813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19" baseline="0" b="0" i="1" dirty="0" spc="0">
                <a:latin typeface="ISOCPEUR" pitchFamily="0" charset="1"/>
              </a:rPr>
              <a:t>36</a:t>
            </a:r>
            <a:r>
              <a:rPr lang="en-US" sz="1419" baseline="0" b="0" i="1" dirty="0" spc="0">
                <a:latin typeface="ISOCPEUR" pitchFamily="0" charset="1"/>
              </a:rPr>
              <a:t>0</a:t>
            </a:r>
          </a:p>
        </p:txBody>
      </p:sp>
      <p:sp>
        <p:nvSpPr>
          <p:cNvPr id="37625" name="Rectangle 37625"/>
          <p:cNvSpPr/>
          <p:nvPr/>
        </p:nvSpPr>
        <p:spPr>
          <a:xfrm rot="0" flipH="0" flipV="0">
            <a:off x="5962650" y="15153545"/>
            <a:ext cx="234622" cy="1813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19" baseline="0" b="0" i="1" dirty="0" spc="0">
                <a:latin typeface="ISOCPEUR" pitchFamily="0" charset="1"/>
              </a:rPr>
              <a:t>4,4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/>
      </p:grpSpPr>
      <p:sp>
        <p:nvSpPr>
          <p:cNvPr id="37626" name="Freeform 37626"/>
          <p:cNvSpPr/>
          <p:nvPr/>
        </p:nvSpPr>
        <p:spPr>
          <a:xfrm rot="0" flipH="0" flipV="0">
            <a:off x="719327" y="10572496"/>
            <a:ext cx="192023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27" name="Freeform 37627"/>
          <p:cNvSpPr/>
          <p:nvPr/>
        </p:nvSpPr>
        <p:spPr>
          <a:xfrm rot="0" flipH="0" flipV="0">
            <a:off x="1005839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28" name="Freeform 37628"/>
          <p:cNvSpPr/>
          <p:nvPr/>
        </p:nvSpPr>
        <p:spPr>
          <a:xfrm rot="0" flipH="0" flipV="0">
            <a:off x="1289303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29" name="Freeform 37629"/>
          <p:cNvSpPr/>
          <p:nvPr/>
        </p:nvSpPr>
        <p:spPr>
          <a:xfrm rot="0" flipH="0" flipV="0">
            <a:off x="1572767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30" name="Freeform 37630"/>
          <p:cNvSpPr/>
          <p:nvPr/>
        </p:nvSpPr>
        <p:spPr>
          <a:xfrm rot="0" flipH="0" flipV="0">
            <a:off x="1856232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31" name="Freeform 37631"/>
          <p:cNvSpPr/>
          <p:nvPr/>
        </p:nvSpPr>
        <p:spPr>
          <a:xfrm rot="0" flipH="0" flipV="0">
            <a:off x="2139695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32" name="Freeform 37632"/>
          <p:cNvSpPr/>
          <p:nvPr/>
        </p:nvSpPr>
        <p:spPr>
          <a:xfrm rot="0" flipH="0" flipV="0">
            <a:off x="2423160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33" name="Freeform 37633"/>
          <p:cNvSpPr/>
          <p:nvPr/>
        </p:nvSpPr>
        <p:spPr>
          <a:xfrm rot="0" flipH="0" flipV="0">
            <a:off x="2705100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34" name="Freeform 37634"/>
          <p:cNvSpPr/>
          <p:nvPr/>
        </p:nvSpPr>
        <p:spPr>
          <a:xfrm rot="0" flipH="0" flipV="0">
            <a:off x="2988564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35" name="Freeform 37635"/>
          <p:cNvSpPr/>
          <p:nvPr/>
        </p:nvSpPr>
        <p:spPr>
          <a:xfrm rot="0" flipH="0" flipV="0">
            <a:off x="3272028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36" name="Freeform 37636"/>
          <p:cNvSpPr/>
          <p:nvPr/>
        </p:nvSpPr>
        <p:spPr>
          <a:xfrm rot="0" flipH="0" flipV="0">
            <a:off x="3555491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37" name="Freeform 37637"/>
          <p:cNvSpPr/>
          <p:nvPr/>
        </p:nvSpPr>
        <p:spPr>
          <a:xfrm rot="0" flipH="0" flipV="0">
            <a:off x="3838955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38" name="Freeform 37638"/>
          <p:cNvSpPr/>
          <p:nvPr/>
        </p:nvSpPr>
        <p:spPr>
          <a:xfrm rot="0" flipH="0" flipV="0">
            <a:off x="4122420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39" name="Freeform 37639"/>
          <p:cNvSpPr/>
          <p:nvPr/>
        </p:nvSpPr>
        <p:spPr>
          <a:xfrm rot="0" flipH="0" flipV="0">
            <a:off x="4405884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40" name="Freeform 37640"/>
          <p:cNvSpPr/>
          <p:nvPr/>
        </p:nvSpPr>
        <p:spPr>
          <a:xfrm rot="0" flipH="0" flipV="0">
            <a:off x="4689347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41" name="Freeform 37641"/>
          <p:cNvSpPr/>
          <p:nvPr/>
        </p:nvSpPr>
        <p:spPr>
          <a:xfrm rot="0" flipH="0" flipV="0">
            <a:off x="4972811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42" name="Freeform 37642"/>
          <p:cNvSpPr/>
          <p:nvPr/>
        </p:nvSpPr>
        <p:spPr>
          <a:xfrm rot="0" flipH="0" flipV="0">
            <a:off x="5256276" y="10572496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43" name="Freeform 37643"/>
          <p:cNvSpPr/>
          <p:nvPr/>
        </p:nvSpPr>
        <p:spPr>
          <a:xfrm rot="0" flipH="0" flipV="0">
            <a:off x="5538215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44" name="Freeform 37644"/>
          <p:cNvSpPr/>
          <p:nvPr/>
        </p:nvSpPr>
        <p:spPr>
          <a:xfrm rot="0" flipH="0" flipV="0">
            <a:off x="5821679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45" name="Freeform 37645"/>
          <p:cNvSpPr/>
          <p:nvPr/>
        </p:nvSpPr>
        <p:spPr>
          <a:xfrm rot="0" flipH="0" flipV="0">
            <a:off x="6105144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46" name="Freeform 37646"/>
          <p:cNvSpPr/>
          <p:nvPr/>
        </p:nvSpPr>
        <p:spPr>
          <a:xfrm rot="0" flipH="0" flipV="0">
            <a:off x="6388608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47" name="Freeform 37647"/>
          <p:cNvSpPr/>
          <p:nvPr/>
        </p:nvSpPr>
        <p:spPr>
          <a:xfrm rot="0" flipH="0" flipV="0">
            <a:off x="6672071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48" name="Freeform 37648"/>
          <p:cNvSpPr/>
          <p:nvPr/>
        </p:nvSpPr>
        <p:spPr>
          <a:xfrm rot="0" flipH="0" flipV="0">
            <a:off x="6955535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49" name="Freeform 37649"/>
          <p:cNvSpPr/>
          <p:nvPr/>
        </p:nvSpPr>
        <p:spPr>
          <a:xfrm rot="0" flipH="0" flipV="0">
            <a:off x="7239000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50" name="Freeform 37650"/>
          <p:cNvSpPr/>
          <p:nvPr/>
        </p:nvSpPr>
        <p:spPr>
          <a:xfrm rot="0" flipH="0" flipV="0">
            <a:off x="7522464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51" name="Freeform 37651"/>
          <p:cNvSpPr/>
          <p:nvPr/>
        </p:nvSpPr>
        <p:spPr>
          <a:xfrm rot="0" flipH="0" flipV="0">
            <a:off x="7805928" y="10572496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52" name="Freeform 37652"/>
          <p:cNvSpPr/>
          <p:nvPr/>
        </p:nvSpPr>
        <p:spPr>
          <a:xfrm rot="0" flipH="0" flipV="0">
            <a:off x="8087868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53" name="Freeform 37653"/>
          <p:cNvSpPr/>
          <p:nvPr/>
        </p:nvSpPr>
        <p:spPr>
          <a:xfrm rot="0" flipH="0" flipV="0">
            <a:off x="8371331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54" name="Freeform 37654"/>
          <p:cNvSpPr/>
          <p:nvPr/>
        </p:nvSpPr>
        <p:spPr>
          <a:xfrm rot="0" flipH="0" flipV="0">
            <a:off x="8654795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55" name="Freeform 37655"/>
          <p:cNvSpPr/>
          <p:nvPr/>
        </p:nvSpPr>
        <p:spPr>
          <a:xfrm rot="0" flipH="0" flipV="0">
            <a:off x="8938259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56" name="Freeform 37656"/>
          <p:cNvSpPr/>
          <p:nvPr/>
        </p:nvSpPr>
        <p:spPr>
          <a:xfrm rot="0" flipH="0" flipV="0">
            <a:off x="9221723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57" name="Freeform 37657"/>
          <p:cNvSpPr/>
          <p:nvPr/>
        </p:nvSpPr>
        <p:spPr>
          <a:xfrm rot="0" flipH="0" flipV="0">
            <a:off x="9505188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58" name="Freeform 37658"/>
          <p:cNvSpPr/>
          <p:nvPr/>
        </p:nvSpPr>
        <p:spPr>
          <a:xfrm rot="0" flipH="0" flipV="0">
            <a:off x="9788652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59" name="Freeform 37659"/>
          <p:cNvSpPr/>
          <p:nvPr/>
        </p:nvSpPr>
        <p:spPr>
          <a:xfrm rot="0" flipH="0" flipV="0">
            <a:off x="10072116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60" name="Freeform 37660"/>
          <p:cNvSpPr/>
          <p:nvPr/>
        </p:nvSpPr>
        <p:spPr>
          <a:xfrm rot="0" flipH="0" flipV="0">
            <a:off x="10355580" y="10572496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61" name="Freeform 37661"/>
          <p:cNvSpPr/>
          <p:nvPr/>
        </p:nvSpPr>
        <p:spPr>
          <a:xfrm rot="0" flipH="0" flipV="0">
            <a:off x="10637519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62" name="Freeform 37662"/>
          <p:cNvSpPr/>
          <p:nvPr/>
        </p:nvSpPr>
        <p:spPr>
          <a:xfrm rot="0" flipH="0" flipV="0">
            <a:off x="10920983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63" name="Freeform 37663"/>
          <p:cNvSpPr/>
          <p:nvPr/>
        </p:nvSpPr>
        <p:spPr>
          <a:xfrm rot="0" flipH="0" flipV="0">
            <a:off x="11204447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64" name="Freeform 37664"/>
          <p:cNvSpPr/>
          <p:nvPr/>
        </p:nvSpPr>
        <p:spPr>
          <a:xfrm rot="0" flipH="0" flipV="0">
            <a:off x="11487911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65" name="Freeform 37665"/>
          <p:cNvSpPr/>
          <p:nvPr/>
        </p:nvSpPr>
        <p:spPr>
          <a:xfrm rot="0" flipH="0" flipV="0">
            <a:off x="11771376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66" name="Freeform 37666"/>
          <p:cNvSpPr/>
          <p:nvPr/>
        </p:nvSpPr>
        <p:spPr>
          <a:xfrm rot="0" flipH="0" flipV="0">
            <a:off x="12054840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67" name="Freeform 37667"/>
          <p:cNvSpPr/>
          <p:nvPr/>
        </p:nvSpPr>
        <p:spPr>
          <a:xfrm rot="0" flipH="0" flipV="0">
            <a:off x="12338304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68" name="Freeform 37668"/>
          <p:cNvSpPr/>
          <p:nvPr/>
        </p:nvSpPr>
        <p:spPr>
          <a:xfrm rot="0" flipH="0" flipV="0">
            <a:off x="12621768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69" name="Freeform 37669"/>
          <p:cNvSpPr/>
          <p:nvPr/>
        </p:nvSpPr>
        <p:spPr>
          <a:xfrm rot="0" flipH="0" flipV="0">
            <a:off x="12905231" y="10572496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70" name="Freeform 37670"/>
          <p:cNvSpPr/>
          <p:nvPr/>
        </p:nvSpPr>
        <p:spPr>
          <a:xfrm rot="0" flipH="0" flipV="0">
            <a:off x="13187171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71" name="Freeform 37671"/>
          <p:cNvSpPr/>
          <p:nvPr/>
        </p:nvSpPr>
        <p:spPr>
          <a:xfrm rot="0" flipH="0" flipV="0">
            <a:off x="13470636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72" name="Freeform 37672"/>
          <p:cNvSpPr/>
          <p:nvPr/>
        </p:nvSpPr>
        <p:spPr>
          <a:xfrm rot="0" flipH="0" flipV="0">
            <a:off x="13754100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73" name="Freeform 37673"/>
          <p:cNvSpPr/>
          <p:nvPr/>
        </p:nvSpPr>
        <p:spPr>
          <a:xfrm rot="0" flipH="0" flipV="0">
            <a:off x="14037563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74" name="Freeform 37674"/>
          <p:cNvSpPr/>
          <p:nvPr/>
        </p:nvSpPr>
        <p:spPr>
          <a:xfrm rot="0" flipH="0" flipV="0">
            <a:off x="14321028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75" name="Freeform 37675"/>
          <p:cNvSpPr/>
          <p:nvPr/>
        </p:nvSpPr>
        <p:spPr>
          <a:xfrm rot="0" flipH="0" flipV="0">
            <a:off x="14604491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76" name="Freeform 37676"/>
          <p:cNvSpPr/>
          <p:nvPr/>
        </p:nvSpPr>
        <p:spPr>
          <a:xfrm rot="0" flipH="0" flipV="0">
            <a:off x="14887956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77" name="Freeform 37677"/>
          <p:cNvSpPr/>
          <p:nvPr/>
        </p:nvSpPr>
        <p:spPr>
          <a:xfrm rot="0" flipH="0" flipV="0">
            <a:off x="15171419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78" name="Freeform 37678"/>
          <p:cNvSpPr/>
          <p:nvPr/>
        </p:nvSpPr>
        <p:spPr>
          <a:xfrm rot="0" flipH="0" flipV="0">
            <a:off x="15454884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79" name="Freeform 37679"/>
          <p:cNvSpPr/>
          <p:nvPr/>
        </p:nvSpPr>
        <p:spPr>
          <a:xfrm rot="0" flipH="0" flipV="0">
            <a:off x="15736823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80" name="Freeform 37680"/>
          <p:cNvSpPr/>
          <p:nvPr/>
        </p:nvSpPr>
        <p:spPr>
          <a:xfrm rot="0" flipH="0" flipV="0">
            <a:off x="16020287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81" name="Freeform 37681"/>
          <p:cNvSpPr/>
          <p:nvPr/>
        </p:nvSpPr>
        <p:spPr>
          <a:xfrm rot="0" flipH="0" flipV="0">
            <a:off x="16303752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82" name="Freeform 37682"/>
          <p:cNvSpPr/>
          <p:nvPr/>
        </p:nvSpPr>
        <p:spPr>
          <a:xfrm rot="0" flipH="0" flipV="0">
            <a:off x="16587215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83" name="Freeform 37683"/>
          <p:cNvSpPr/>
          <p:nvPr/>
        </p:nvSpPr>
        <p:spPr>
          <a:xfrm rot="0" flipH="0" flipV="0">
            <a:off x="16870680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84" name="Freeform 37684"/>
          <p:cNvSpPr/>
          <p:nvPr/>
        </p:nvSpPr>
        <p:spPr>
          <a:xfrm rot="0" flipH="0" flipV="0">
            <a:off x="17154143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85" name="Freeform 37685"/>
          <p:cNvSpPr/>
          <p:nvPr/>
        </p:nvSpPr>
        <p:spPr>
          <a:xfrm rot="0" flipH="0" flipV="0">
            <a:off x="17437608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86" name="Freeform 37686"/>
          <p:cNvSpPr/>
          <p:nvPr/>
        </p:nvSpPr>
        <p:spPr>
          <a:xfrm rot="0" flipH="0" flipV="0">
            <a:off x="17721071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87" name="Freeform 37687"/>
          <p:cNvSpPr/>
          <p:nvPr/>
        </p:nvSpPr>
        <p:spPr>
          <a:xfrm rot="0" flipH="0" flipV="0">
            <a:off x="18004536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88" name="Freeform 37688"/>
          <p:cNvSpPr/>
          <p:nvPr/>
        </p:nvSpPr>
        <p:spPr>
          <a:xfrm rot="0" flipH="0" flipV="0">
            <a:off x="18288000" y="10572496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89" name="Freeform 37689"/>
          <p:cNvSpPr/>
          <p:nvPr/>
        </p:nvSpPr>
        <p:spPr>
          <a:xfrm rot="0" flipH="0" flipV="0">
            <a:off x="18569939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90" name="Freeform 37690"/>
          <p:cNvSpPr/>
          <p:nvPr/>
        </p:nvSpPr>
        <p:spPr>
          <a:xfrm rot="0" flipH="0" flipV="0">
            <a:off x="18853404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91" name="Freeform 37691"/>
          <p:cNvSpPr/>
          <p:nvPr/>
        </p:nvSpPr>
        <p:spPr>
          <a:xfrm rot="0" flipH="0" flipV="0">
            <a:off x="19136867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92" name="Freeform 37692"/>
          <p:cNvSpPr/>
          <p:nvPr/>
        </p:nvSpPr>
        <p:spPr>
          <a:xfrm rot="0" flipH="0" flipV="0">
            <a:off x="19420332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93" name="Freeform 37693"/>
          <p:cNvSpPr/>
          <p:nvPr/>
        </p:nvSpPr>
        <p:spPr>
          <a:xfrm rot="0" flipH="0" flipV="0">
            <a:off x="19703795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94" name="Freeform 37694"/>
          <p:cNvSpPr/>
          <p:nvPr/>
        </p:nvSpPr>
        <p:spPr>
          <a:xfrm rot="0" flipH="0" flipV="0">
            <a:off x="19987260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95" name="Freeform 37695"/>
          <p:cNvSpPr/>
          <p:nvPr/>
        </p:nvSpPr>
        <p:spPr>
          <a:xfrm rot="0" flipH="0" flipV="0">
            <a:off x="20270723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96" name="Freeform 37696"/>
          <p:cNvSpPr/>
          <p:nvPr/>
        </p:nvSpPr>
        <p:spPr>
          <a:xfrm rot="0" flipH="0" flipV="0">
            <a:off x="20554187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97" name="Freeform 37697"/>
          <p:cNvSpPr/>
          <p:nvPr/>
        </p:nvSpPr>
        <p:spPr>
          <a:xfrm rot="0" flipH="0" flipV="0">
            <a:off x="20837652" y="10572496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98" name="Freeform 37698"/>
          <p:cNvSpPr/>
          <p:nvPr/>
        </p:nvSpPr>
        <p:spPr>
          <a:xfrm rot="0" flipH="0" flipV="0">
            <a:off x="21119591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99" name="Freeform 37699"/>
          <p:cNvSpPr/>
          <p:nvPr/>
        </p:nvSpPr>
        <p:spPr>
          <a:xfrm rot="0" flipH="0" flipV="0">
            <a:off x="21403056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00" name="Freeform 37700"/>
          <p:cNvSpPr/>
          <p:nvPr/>
        </p:nvSpPr>
        <p:spPr>
          <a:xfrm rot="0" flipH="0" flipV="0">
            <a:off x="21686519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01" name="Freeform 37701"/>
          <p:cNvSpPr/>
          <p:nvPr/>
        </p:nvSpPr>
        <p:spPr>
          <a:xfrm rot="0" flipH="0" flipV="0">
            <a:off x="21969984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02" name="Freeform 37702"/>
          <p:cNvSpPr/>
          <p:nvPr/>
        </p:nvSpPr>
        <p:spPr>
          <a:xfrm rot="0" flipH="0" flipV="0">
            <a:off x="22253447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03" name="Freeform 37703"/>
          <p:cNvSpPr/>
          <p:nvPr/>
        </p:nvSpPr>
        <p:spPr>
          <a:xfrm rot="0" flipH="0" flipV="0">
            <a:off x="22536912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04" name="Freeform 37704"/>
          <p:cNvSpPr/>
          <p:nvPr/>
        </p:nvSpPr>
        <p:spPr>
          <a:xfrm rot="0" flipH="0" flipV="0">
            <a:off x="22820376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05" name="Freeform 37705"/>
          <p:cNvSpPr/>
          <p:nvPr/>
        </p:nvSpPr>
        <p:spPr>
          <a:xfrm rot="0" flipH="0" flipV="0">
            <a:off x="23103839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06" name="Freeform 37706"/>
          <p:cNvSpPr/>
          <p:nvPr/>
        </p:nvSpPr>
        <p:spPr>
          <a:xfrm rot="0" flipH="0" flipV="0">
            <a:off x="23387304" y="10572496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07" name="Freeform 37707"/>
          <p:cNvSpPr/>
          <p:nvPr/>
        </p:nvSpPr>
        <p:spPr>
          <a:xfrm rot="0" flipH="0" flipV="0">
            <a:off x="23669243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08" name="Freeform 37708"/>
          <p:cNvSpPr/>
          <p:nvPr/>
        </p:nvSpPr>
        <p:spPr>
          <a:xfrm rot="0" flipH="0" flipV="0">
            <a:off x="23952708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09" name="Freeform 37709"/>
          <p:cNvSpPr/>
          <p:nvPr/>
        </p:nvSpPr>
        <p:spPr>
          <a:xfrm rot="0" flipH="0" flipV="0">
            <a:off x="24236171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10" name="Freeform 37710"/>
          <p:cNvSpPr/>
          <p:nvPr/>
        </p:nvSpPr>
        <p:spPr>
          <a:xfrm rot="0" flipH="0" flipV="0">
            <a:off x="24519636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11" name="Freeform 37711"/>
          <p:cNvSpPr/>
          <p:nvPr/>
        </p:nvSpPr>
        <p:spPr>
          <a:xfrm rot="0" flipH="0" flipV="0">
            <a:off x="24803100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12" name="Freeform 37712"/>
          <p:cNvSpPr/>
          <p:nvPr/>
        </p:nvSpPr>
        <p:spPr>
          <a:xfrm rot="0" flipH="0" flipV="0">
            <a:off x="25086563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13" name="Freeform 37713"/>
          <p:cNvSpPr/>
          <p:nvPr/>
        </p:nvSpPr>
        <p:spPr>
          <a:xfrm rot="0" flipH="0" flipV="0">
            <a:off x="25370028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14" name="Freeform 37714"/>
          <p:cNvSpPr/>
          <p:nvPr/>
        </p:nvSpPr>
        <p:spPr>
          <a:xfrm rot="0" flipH="0" flipV="0">
            <a:off x="25653491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15" name="Freeform 37715"/>
          <p:cNvSpPr/>
          <p:nvPr/>
        </p:nvSpPr>
        <p:spPr>
          <a:xfrm rot="0" flipH="0" flipV="0">
            <a:off x="25936956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16" name="Freeform 37716"/>
          <p:cNvSpPr/>
          <p:nvPr/>
        </p:nvSpPr>
        <p:spPr>
          <a:xfrm rot="0" flipH="0" flipV="0">
            <a:off x="26218895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17" name="Freeform 37717"/>
          <p:cNvSpPr/>
          <p:nvPr/>
        </p:nvSpPr>
        <p:spPr>
          <a:xfrm rot="0" flipH="0" flipV="0">
            <a:off x="26502360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18" name="Freeform 37718"/>
          <p:cNvSpPr/>
          <p:nvPr/>
        </p:nvSpPr>
        <p:spPr>
          <a:xfrm rot="0" flipH="0" flipV="0">
            <a:off x="26785825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19" name="Freeform 37719"/>
          <p:cNvSpPr/>
          <p:nvPr/>
        </p:nvSpPr>
        <p:spPr>
          <a:xfrm rot="0" flipH="0" flipV="0">
            <a:off x="27069287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20" name="Freeform 37720"/>
          <p:cNvSpPr/>
          <p:nvPr/>
        </p:nvSpPr>
        <p:spPr>
          <a:xfrm rot="0" flipH="0" flipV="0">
            <a:off x="27352752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21" name="Freeform 37721"/>
          <p:cNvSpPr/>
          <p:nvPr/>
        </p:nvSpPr>
        <p:spPr>
          <a:xfrm rot="0" flipH="0" flipV="0">
            <a:off x="27636216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22" name="Freeform 37722"/>
          <p:cNvSpPr/>
          <p:nvPr/>
        </p:nvSpPr>
        <p:spPr>
          <a:xfrm rot="0" flipH="0" flipV="0">
            <a:off x="27919678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23" name="Freeform 37723"/>
          <p:cNvSpPr/>
          <p:nvPr/>
        </p:nvSpPr>
        <p:spPr>
          <a:xfrm rot="0" flipH="0" flipV="0">
            <a:off x="28203143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24" name="Freeform 37724"/>
          <p:cNvSpPr/>
          <p:nvPr/>
        </p:nvSpPr>
        <p:spPr>
          <a:xfrm rot="0" flipH="0" flipV="0">
            <a:off x="28486608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25" name="Freeform 37725"/>
          <p:cNvSpPr/>
          <p:nvPr/>
        </p:nvSpPr>
        <p:spPr>
          <a:xfrm rot="0" flipH="0" flipV="0">
            <a:off x="28768547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26" name="Freeform 37726"/>
          <p:cNvSpPr/>
          <p:nvPr/>
        </p:nvSpPr>
        <p:spPr>
          <a:xfrm rot="0" flipH="0" flipV="0">
            <a:off x="29052012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27" name="Freeform 37727"/>
          <p:cNvSpPr/>
          <p:nvPr/>
        </p:nvSpPr>
        <p:spPr>
          <a:xfrm rot="0" flipH="0" flipV="0">
            <a:off x="29335474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28" name="Freeform 37728"/>
          <p:cNvSpPr/>
          <p:nvPr/>
        </p:nvSpPr>
        <p:spPr>
          <a:xfrm rot="0" flipH="0" flipV="0">
            <a:off x="29618939" y="10572496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29" name="Freeform 37729"/>
          <p:cNvSpPr/>
          <p:nvPr/>
        </p:nvSpPr>
        <p:spPr>
          <a:xfrm rot="0" flipH="0" flipV="0">
            <a:off x="29902404" y="10572496"/>
            <a:ext cx="192023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30" name="Freeform 37730"/>
          <p:cNvSpPr/>
          <p:nvPr/>
        </p:nvSpPr>
        <p:spPr>
          <a:xfrm rot="0" flipH="0" flipV="0">
            <a:off x="719328" y="11316208"/>
            <a:ext cx="192023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31" name="Freeform 37731"/>
          <p:cNvSpPr/>
          <p:nvPr/>
        </p:nvSpPr>
        <p:spPr>
          <a:xfrm rot="0" flipH="0" flipV="0">
            <a:off x="1005839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32" name="Freeform 37732"/>
          <p:cNvSpPr/>
          <p:nvPr/>
        </p:nvSpPr>
        <p:spPr>
          <a:xfrm rot="0" flipH="0" flipV="0">
            <a:off x="1289303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33" name="Freeform 37733"/>
          <p:cNvSpPr/>
          <p:nvPr/>
        </p:nvSpPr>
        <p:spPr>
          <a:xfrm rot="0" flipH="0" flipV="0">
            <a:off x="157276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34" name="Freeform 37734"/>
          <p:cNvSpPr/>
          <p:nvPr/>
        </p:nvSpPr>
        <p:spPr>
          <a:xfrm rot="0" flipH="0" flipV="0">
            <a:off x="1856232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35" name="Freeform 37735"/>
          <p:cNvSpPr/>
          <p:nvPr/>
        </p:nvSpPr>
        <p:spPr>
          <a:xfrm rot="0" flipH="0" flipV="0">
            <a:off x="2139695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36" name="Freeform 37736"/>
          <p:cNvSpPr/>
          <p:nvPr/>
        </p:nvSpPr>
        <p:spPr>
          <a:xfrm rot="0" flipH="0" flipV="0">
            <a:off x="2423160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37" name="Freeform 37737"/>
          <p:cNvSpPr/>
          <p:nvPr/>
        </p:nvSpPr>
        <p:spPr>
          <a:xfrm rot="0" flipH="0" flipV="0">
            <a:off x="2705100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38" name="Freeform 37738"/>
          <p:cNvSpPr/>
          <p:nvPr/>
        </p:nvSpPr>
        <p:spPr>
          <a:xfrm rot="0" flipH="0" flipV="0">
            <a:off x="2988564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39" name="Freeform 37739"/>
          <p:cNvSpPr/>
          <p:nvPr/>
        </p:nvSpPr>
        <p:spPr>
          <a:xfrm rot="0" flipH="0" flipV="0">
            <a:off x="327202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40" name="Freeform 37740"/>
          <p:cNvSpPr/>
          <p:nvPr/>
        </p:nvSpPr>
        <p:spPr>
          <a:xfrm rot="0" flipH="0" flipV="0">
            <a:off x="3555491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41" name="Freeform 37741"/>
          <p:cNvSpPr/>
          <p:nvPr/>
        </p:nvSpPr>
        <p:spPr>
          <a:xfrm rot="0" flipH="0" flipV="0">
            <a:off x="3838955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42" name="Freeform 37742"/>
          <p:cNvSpPr/>
          <p:nvPr/>
        </p:nvSpPr>
        <p:spPr>
          <a:xfrm rot="0" flipH="0" flipV="0">
            <a:off x="4122420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43" name="Freeform 37743"/>
          <p:cNvSpPr/>
          <p:nvPr/>
        </p:nvSpPr>
        <p:spPr>
          <a:xfrm rot="0" flipH="0" flipV="0">
            <a:off x="4405884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44" name="Freeform 37744"/>
          <p:cNvSpPr/>
          <p:nvPr/>
        </p:nvSpPr>
        <p:spPr>
          <a:xfrm rot="0" flipH="0" flipV="0">
            <a:off x="4689347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45" name="Freeform 37745"/>
          <p:cNvSpPr/>
          <p:nvPr/>
        </p:nvSpPr>
        <p:spPr>
          <a:xfrm rot="0" flipH="0" flipV="0">
            <a:off x="4972811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46" name="Freeform 37746"/>
          <p:cNvSpPr/>
          <p:nvPr/>
        </p:nvSpPr>
        <p:spPr>
          <a:xfrm rot="0" flipH="0" flipV="0">
            <a:off x="5256276" y="11316208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47" name="Freeform 37747"/>
          <p:cNvSpPr/>
          <p:nvPr/>
        </p:nvSpPr>
        <p:spPr>
          <a:xfrm rot="0" flipH="0" flipV="0">
            <a:off x="5538215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48" name="Freeform 37748"/>
          <p:cNvSpPr/>
          <p:nvPr/>
        </p:nvSpPr>
        <p:spPr>
          <a:xfrm rot="0" flipH="0" flipV="0">
            <a:off x="5821679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49" name="Freeform 37749"/>
          <p:cNvSpPr/>
          <p:nvPr/>
        </p:nvSpPr>
        <p:spPr>
          <a:xfrm rot="0" flipH="0" flipV="0">
            <a:off x="6105144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50" name="Freeform 37750"/>
          <p:cNvSpPr/>
          <p:nvPr/>
        </p:nvSpPr>
        <p:spPr>
          <a:xfrm rot="0" flipH="0" flipV="0">
            <a:off x="638860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51" name="Freeform 37751"/>
          <p:cNvSpPr/>
          <p:nvPr/>
        </p:nvSpPr>
        <p:spPr>
          <a:xfrm rot="0" flipH="0" flipV="0">
            <a:off x="6672071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52" name="Freeform 37752"/>
          <p:cNvSpPr/>
          <p:nvPr/>
        </p:nvSpPr>
        <p:spPr>
          <a:xfrm rot="0" flipH="0" flipV="0">
            <a:off x="6955535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53" name="Freeform 37753"/>
          <p:cNvSpPr/>
          <p:nvPr/>
        </p:nvSpPr>
        <p:spPr>
          <a:xfrm rot="0" flipH="0" flipV="0">
            <a:off x="7239000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54" name="Freeform 37754"/>
          <p:cNvSpPr/>
          <p:nvPr/>
        </p:nvSpPr>
        <p:spPr>
          <a:xfrm rot="0" flipH="0" flipV="0">
            <a:off x="7522464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55" name="Freeform 37755"/>
          <p:cNvSpPr/>
          <p:nvPr/>
        </p:nvSpPr>
        <p:spPr>
          <a:xfrm rot="0" flipH="0" flipV="0">
            <a:off x="7805928" y="11316208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56" name="Freeform 37756"/>
          <p:cNvSpPr/>
          <p:nvPr/>
        </p:nvSpPr>
        <p:spPr>
          <a:xfrm rot="0" flipH="0" flipV="0">
            <a:off x="808786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57" name="Freeform 37757"/>
          <p:cNvSpPr/>
          <p:nvPr/>
        </p:nvSpPr>
        <p:spPr>
          <a:xfrm rot="0" flipH="0" flipV="0">
            <a:off x="8371331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58" name="Freeform 37758"/>
          <p:cNvSpPr/>
          <p:nvPr/>
        </p:nvSpPr>
        <p:spPr>
          <a:xfrm rot="0" flipH="0" flipV="0">
            <a:off x="8654795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59" name="Freeform 37759"/>
          <p:cNvSpPr/>
          <p:nvPr/>
        </p:nvSpPr>
        <p:spPr>
          <a:xfrm rot="0" flipH="0" flipV="0">
            <a:off x="8938259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60" name="Freeform 37760"/>
          <p:cNvSpPr/>
          <p:nvPr/>
        </p:nvSpPr>
        <p:spPr>
          <a:xfrm rot="0" flipH="0" flipV="0">
            <a:off x="9221723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61" name="Freeform 37761"/>
          <p:cNvSpPr/>
          <p:nvPr/>
        </p:nvSpPr>
        <p:spPr>
          <a:xfrm rot="0" flipH="0" flipV="0">
            <a:off x="950518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62" name="Freeform 37762"/>
          <p:cNvSpPr/>
          <p:nvPr/>
        </p:nvSpPr>
        <p:spPr>
          <a:xfrm rot="0" flipH="0" flipV="0">
            <a:off x="9788652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63" name="Freeform 37763"/>
          <p:cNvSpPr/>
          <p:nvPr/>
        </p:nvSpPr>
        <p:spPr>
          <a:xfrm rot="0" flipH="0" flipV="0">
            <a:off x="10072116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64" name="Freeform 37764"/>
          <p:cNvSpPr/>
          <p:nvPr/>
        </p:nvSpPr>
        <p:spPr>
          <a:xfrm rot="0" flipH="0" flipV="0">
            <a:off x="10355580" y="11316208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65" name="Freeform 37765"/>
          <p:cNvSpPr/>
          <p:nvPr/>
        </p:nvSpPr>
        <p:spPr>
          <a:xfrm rot="0" flipH="0" flipV="0">
            <a:off x="10637519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66" name="Freeform 37766"/>
          <p:cNvSpPr/>
          <p:nvPr/>
        </p:nvSpPr>
        <p:spPr>
          <a:xfrm rot="0" flipH="0" flipV="0">
            <a:off x="10920983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67" name="Freeform 37767"/>
          <p:cNvSpPr/>
          <p:nvPr/>
        </p:nvSpPr>
        <p:spPr>
          <a:xfrm rot="0" flipH="0" flipV="0">
            <a:off x="11204447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68" name="Freeform 37768"/>
          <p:cNvSpPr/>
          <p:nvPr/>
        </p:nvSpPr>
        <p:spPr>
          <a:xfrm rot="0" flipH="0" flipV="0">
            <a:off x="11487911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69" name="Freeform 37769"/>
          <p:cNvSpPr/>
          <p:nvPr/>
        </p:nvSpPr>
        <p:spPr>
          <a:xfrm rot="0" flipH="0" flipV="0">
            <a:off x="11771376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70" name="Freeform 37770"/>
          <p:cNvSpPr/>
          <p:nvPr/>
        </p:nvSpPr>
        <p:spPr>
          <a:xfrm rot="0" flipH="0" flipV="0">
            <a:off x="12054840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71" name="Freeform 37771"/>
          <p:cNvSpPr/>
          <p:nvPr/>
        </p:nvSpPr>
        <p:spPr>
          <a:xfrm rot="0" flipH="0" flipV="0">
            <a:off x="12338304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72" name="Freeform 37772"/>
          <p:cNvSpPr/>
          <p:nvPr/>
        </p:nvSpPr>
        <p:spPr>
          <a:xfrm rot="0" flipH="0" flipV="0">
            <a:off x="1262176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73" name="Freeform 37773"/>
          <p:cNvSpPr/>
          <p:nvPr/>
        </p:nvSpPr>
        <p:spPr>
          <a:xfrm rot="0" flipH="0" flipV="0">
            <a:off x="12905231" y="11316208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74" name="Freeform 37774"/>
          <p:cNvSpPr/>
          <p:nvPr/>
        </p:nvSpPr>
        <p:spPr>
          <a:xfrm rot="0" flipH="0" flipV="0">
            <a:off x="13187171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75" name="Freeform 37775"/>
          <p:cNvSpPr/>
          <p:nvPr/>
        </p:nvSpPr>
        <p:spPr>
          <a:xfrm rot="0" flipH="0" flipV="0">
            <a:off x="13470636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76" name="Freeform 37776"/>
          <p:cNvSpPr/>
          <p:nvPr/>
        </p:nvSpPr>
        <p:spPr>
          <a:xfrm rot="0" flipH="0" flipV="0">
            <a:off x="13754100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77" name="Freeform 37777"/>
          <p:cNvSpPr/>
          <p:nvPr/>
        </p:nvSpPr>
        <p:spPr>
          <a:xfrm rot="0" flipH="0" flipV="0">
            <a:off x="14037563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78" name="Freeform 37778"/>
          <p:cNvSpPr/>
          <p:nvPr/>
        </p:nvSpPr>
        <p:spPr>
          <a:xfrm rot="0" flipH="0" flipV="0">
            <a:off x="1432102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79" name="Freeform 37779"/>
          <p:cNvSpPr/>
          <p:nvPr/>
        </p:nvSpPr>
        <p:spPr>
          <a:xfrm rot="0" flipH="0" flipV="0">
            <a:off x="14604491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80" name="Freeform 37780"/>
          <p:cNvSpPr/>
          <p:nvPr/>
        </p:nvSpPr>
        <p:spPr>
          <a:xfrm rot="0" flipH="0" flipV="0">
            <a:off x="14887956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81" name="Freeform 37781"/>
          <p:cNvSpPr/>
          <p:nvPr/>
        </p:nvSpPr>
        <p:spPr>
          <a:xfrm rot="0" flipH="0" flipV="0">
            <a:off x="15171419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82" name="Freeform 37782"/>
          <p:cNvSpPr/>
          <p:nvPr/>
        </p:nvSpPr>
        <p:spPr>
          <a:xfrm rot="0" flipH="0" flipV="0">
            <a:off x="15454884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83" name="Freeform 37783"/>
          <p:cNvSpPr/>
          <p:nvPr/>
        </p:nvSpPr>
        <p:spPr>
          <a:xfrm rot="0" flipH="0" flipV="0">
            <a:off x="15736823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84" name="Freeform 37784"/>
          <p:cNvSpPr/>
          <p:nvPr/>
        </p:nvSpPr>
        <p:spPr>
          <a:xfrm rot="0" flipH="0" flipV="0">
            <a:off x="16020287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85" name="Freeform 37785"/>
          <p:cNvSpPr/>
          <p:nvPr/>
        </p:nvSpPr>
        <p:spPr>
          <a:xfrm rot="0" flipH="0" flipV="0">
            <a:off x="16303752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86" name="Freeform 37786"/>
          <p:cNvSpPr/>
          <p:nvPr/>
        </p:nvSpPr>
        <p:spPr>
          <a:xfrm rot="0" flipH="0" flipV="0">
            <a:off x="16587215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87" name="Freeform 37787"/>
          <p:cNvSpPr/>
          <p:nvPr/>
        </p:nvSpPr>
        <p:spPr>
          <a:xfrm rot="0" flipH="0" flipV="0">
            <a:off x="16870680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88" name="Freeform 37788"/>
          <p:cNvSpPr/>
          <p:nvPr/>
        </p:nvSpPr>
        <p:spPr>
          <a:xfrm rot="0" flipH="0" flipV="0">
            <a:off x="17154143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89" name="Freeform 37789"/>
          <p:cNvSpPr/>
          <p:nvPr/>
        </p:nvSpPr>
        <p:spPr>
          <a:xfrm rot="0" flipH="0" flipV="0">
            <a:off x="1743760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90" name="Freeform 37790"/>
          <p:cNvSpPr/>
          <p:nvPr/>
        </p:nvSpPr>
        <p:spPr>
          <a:xfrm rot="0" flipH="0" flipV="0">
            <a:off x="17721071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91" name="Freeform 37791"/>
          <p:cNvSpPr/>
          <p:nvPr/>
        </p:nvSpPr>
        <p:spPr>
          <a:xfrm rot="0" flipH="0" flipV="0">
            <a:off x="18004536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92" name="Freeform 37792"/>
          <p:cNvSpPr/>
          <p:nvPr/>
        </p:nvSpPr>
        <p:spPr>
          <a:xfrm rot="0" flipH="0" flipV="0">
            <a:off x="18288000" y="11316208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93" name="Freeform 37793"/>
          <p:cNvSpPr/>
          <p:nvPr/>
        </p:nvSpPr>
        <p:spPr>
          <a:xfrm rot="0" flipH="0" flipV="0">
            <a:off x="18569939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94" name="Freeform 37794"/>
          <p:cNvSpPr/>
          <p:nvPr/>
        </p:nvSpPr>
        <p:spPr>
          <a:xfrm rot="0" flipH="0" flipV="0">
            <a:off x="18853404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95" name="Freeform 37795"/>
          <p:cNvSpPr/>
          <p:nvPr/>
        </p:nvSpPr>
        <p:spPr>
          <a:xfrm rot="0" flipH="0" flipV="0">
            <a:off x="19136867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96" name="Freeform 37796"/>
          <p:cNvSpPr/>
          <p:nvPr/>
        </p:nvSpPr>
        <p:spPr>
          <a:xfrm rot="0" flipH="0" flipV="0">
            <a:off x="19420332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97" name="Freeform 37797"/>
          <p:cNvSpPr/>
          <p:nvPr/>
        </p:nvSpPr>
        <p:spPr>
          <a:xfrm rot="0" flipH="0" flipV="0">
            <a:off x="19703795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98" name="Freeform 37798"/>
          <p:cNvSpPr/>
          <p:nvPr/>
        </p:nvSpPr>
        <p:spPr>
          <a:xfrm rot="0" flipH="0" flipV="0">
            <a:off x="19987260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99" name="Freeform 37799"/>
          <p:cNvSpPr/>
          <p:nvPr/>
        </p:nvSpPr>
        <p:spPr>
          <a:xfrm rot="0" flipH="0" flipV="0">
            <a:off x="20270723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00" name="Freeform 37800"/>
          <p:cNvSpPr/>
          <p:nvPr/>
        </p:nvSpPr>
        <p:spPr>
          <a:xfrm rot="0" flipH="0" flipV="0">
            <a:off x="20554187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01" name="Freeform 37801"/>
          <p:cNvSpPr/>
          <p:nvPr/>
        </p:nvSpPr>
        <p:spPr>
          <a:xfrm rot="0" flipH="0" flipV="0">
            <a:off x="20837652" y="11316208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02" name="Freeform 37802"/>
          <p:cNvSpPr/>
          <p:nvPr/>
        </p:nvSpPr>
        <p:spPr>
          <a:xfrm rot="0" flipH="0" flipV="0">
            <a:off x="21119591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03" name="Freeform 37803"/>
          <p:cNvSpPr/>
          <p:nvPr/>
        </p:nvSpPr>
        <p:spPr>
          <a:xfrm rot="0" flipH="0" flipV="0">
            <a:off x="21403056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04" name="Freeform 37804"/>
          <p:cNvSpPr/>
          <p:nvPr/>
        </p:nvSpPr>
        <p:spPr>
          <a:xfrm rot="0" flipH="0" flipV="0">
            <a:off x="21686519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05" name="Freeform 37805"/>
          <p:cNvSpPr/>
          <p:nvPr/>
        </p:nvSpPr>
        <p:spPr>
          <a:xfrm rot="0" flipH="0" flipV="0">
            <a:off x="21969984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06" name="Freeform 37806"/>
          <p:cNvSpPr/>
          <p:nvPr/>
        </p:nvSpPr>
        <p:spPr>
          <a:xfrm rot="0" flipH="0" flipV="0">
            <a:off x="22253447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07" name="Freeform 37807"/>
          <p:cNvSpPr/>
          <p:nvPr/>
        </p:nvSpPr>
        <p:spPr>
          <a:xfrm rot="0" flipH="0" flipV="0">
            <a:off x="22536912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08" name="Freeform 37808"/>
          <p:cNvSpPr/>
          <p:nvPr/>
        </p:nvSpPr>
        <p:spPr>
          <a:xfrm rot="0" flipH="0" flipV="0">
            <a:off x="22820376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09" name="Freeform 37809"/>
          <p:cNvSpPr/>
          <p:nvPr/>
        </p:nvSpPr>
        <p:spPr>
          <a:xfrm rot="0" flipH="0" flipV="0">
            <a:off x="23103839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10" name="Freeform 37810"/>
          <p:cNvSpPr/>
          <p:nvPr/>
        </p:nvSpPr>
        <p:spPr>
          <a:xfrm rot="0" flipH="0" flipV="0">
            <a:off x="23387304" y="11316208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11" name="Freeform 37811"/>
          <p:cNvSpPr/>
          <p:nvPr/>
        </p:nvSpPr>
        <p:spPr>
          <a:xfrm rot="0" flipH="0" flipV="0">
            <a:off x="23669243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12" name="Freeform 37812"/>
          <p:cNvSpPr/>
          <p:nvPr/>
        </p:nvSpPr>
        <p:spPr>
          <a:xfrm rot="0" flipH="0" flipV="0">
            <a:off x="2395270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13" name="Freeform 37813"/>
          <p:cNvSpPr/>
          <p:nvPr/>
        </p:nvSpPr>
        <p:spPr>
          <a:xfrm rot="0" flipH="0" flipV="0">
            <a:off x="24236171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14" name="Freeform 37814"/>
          <p:cNvSpPr/>
          <p:nvPr/>
        </p:nvSpPr>
        <p:spPr>
          <a:xfrm rot="0" flipH="0" flipV="0">
            <a:off x="24519636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15" name="Freeform 37815"/>
          <p:cNvSpPr/>
          <p:nvPr/>
        </p:nvSpPr>
        <p:spPr>
          <a:xfrm rot="0" flipH="0" flipV="0">
            <a:off x="24803100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16" name="Freeform 37816"/>
          <p:cNvSpPr/>
          <p:nvPr/>
        </p:nvSpPr>
        <p:spPr>
          <a:xfrm rot="0" flipH="0" flipV="0">
            <a:off x="25086563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17" name="Freeform 37817"/>
          <p:cNvSpPr/>
          <p:nvPr/>
        </p:nvSpPr>
        <p:spPr>
          <a:xfrm rot="0" flipH="0" flipV="0">
            <a:off x="2537002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18" name="Freeform 37818"/>
          <p:cNvSpPr/>
          <p:nvPr/>
        </p:nvSpPr>
        <p:spPr>
          <a:xfrm rot="0" flipH="0" flipV="0">
            <a:off x="25653491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19" name="Freeform 37819"/>
          <p:cNvSpPr/>
          <p:nvPr/>
        </p:nvSpPr>
        <p:spPr>
          <a:xfrm rot="0" flipH="0" flipV="0">
            <a:off x="25936956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20" name="Freeform 37820"/>
          <p:cNvSpPr/>
          <p:nvPr/>
        </p:nvSpPr>
        <p:spPr>
          <a:xfrm rot="0" flipH="0" flipV="0">
            <a:off x="26218895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21" name="Freeform 37821"/>
          <p:cNvSpPr/>
          <p:nvPr/>
        </p:nvSpPr>
        <p:spPr>
          <a:xfrm rot="0" flipH="0" flipV="0">
            <a:off x="26502360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22" name="Freeform 37822"/>
          <p:cNvSpPr/>
          <p:nvPr/>
        </p:nvSpPr>
        <p:spPr>
          <a:xfrm rot="0" flipH="0" flipV="0">
            <a:off x="26785825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23" name="Freeform 37823"/>
          <p:cNvSpPr/>
          <p:nvPr/>
        </p:nvSpPr>
        <p:spPr>
          <a:xfrm rot="0" flipH="0" flipV="0">
            <a:off x="27069287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24" name="Freeform 37824"/>
          <p:cNvSpPr/>
          <p:nvPr/>
        </p:nvSpPr>
        <p:spPr>
          <a:xfrm rot="0" flipH="0" flipV="0">
            <a:off x="27352752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25" name="Freeform 37825"/>
          <p:cNvSpPr/>
          <p:nvPr/>
        </p:nvSpPr>
        <p:spPr>
          <a:xfrm rot="0" flipH="0" flipV="0">
            <a:off x="27636216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26" name="Freeform 37826"/>
          <p:cNvSpPr/>
          <p:nvPr/>
        </p:nvSpPr>
        <p:spPr>
          <a:xfrm rot="0" flipH="0" flipV="0">
            <a:off x="2791967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27" name="Freeform 37827"/>
          <p:cNvSpPr/>
          <p:nvPr/>
        </p:nvSpPr>
        <p:spPr>
          <a:xfrm rot="0" flipH="0" flipV="0">
            <a:off x="28203143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28" name="Freeform 37828"/>
          <p:cNvSpPr/>
          <p:nvPr/>
        </p:nvSpPr>
        <p:spPr>
          <a:xfrm rot="0" flipH="0" flipV="0">
            <a:off x="28486608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29" name="Freeform 37829"/>
          <p:cNvSpPr/>
          <p:nvPr/>
        </p:nvSpPr>
        <p:spPr>
          <a:xfrm rot="0" flipH="0" flipV="0">
            <a:off x="28768547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30" name="Freeform 37830"/>
          <p:cNvSpPr/>
          <p:nvPr/>
        </p:nvSpPr>
        <p:spPr>
          <a:xfrm rot="0" flipH="0" flipV="0">
            <a:off x="29052012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31" name="Freeform 37831"/>
          <p:cNvSpPr/>
          <p:nvPr/>
        </p:nvSpPr>
        <p:spPr>
          <a:xfrm rot="0" flipH="0" flipV="0">
            <a:off x="29335474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32" name="Freeform 37832"/>
          <p:cNvSpPr/>
          <p:nvPr/>
        </p:nvSpPr>
        <p:spPr>
          <a:xfrm rot="0" flipH="0" flipV="0">
            <a:off x="29618939" y="11316208"/>
            <a:ext cx="188975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33" name="Freeform 37833"/>
          <p:cNvSpPr/>
          <p:nvPr/>
        </p:nvSpPr>
        <p:spPr>
          <a:xfrm rot="0" flipH="0" flipV="0">
            <a:off x="29902404" y="11316208"/>
            <a:ext cx="192023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34" name="Freeform 37834"/>
          <p:cNvSpPr/>
          <p:nvPr/>
        </p:nvSpPr>
        <p:spPr>
          <a:xfrm rot="0" flipH="0" flipV="0">
            <a:off x="3863340" y="10944352"/>
            <a:ext cx="2019300" cy="0"/>
          </a:xfrm>
          <a:custGeom>
            <a:pathLst>
              <a:path w="16827500" h="0">
                <a:moveTo>
                  <a:pt x="0" y="0"/>
                </a:moveTo>
                <a:lnTo>
                  <a:pt x="1682750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35" name="Freeform 37835"/>
          <p:cNvSpPr/>
          <p:nvPr/>
        </p:nvSpPr>
        <p:spPr>
          <a:xfrm rot="0" flipH="0" flipV="0">
            <a:off x="719327" y="6762495"/>
            <a:ext cx="192024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36" name="Freeform 37836"/>
          <p:cNvSpPr/>
          <p:nvPr/>
        </p:nvSpPr>
        <p:spPr>
          <a:xfrm rot="0" flipH="0" flipV="0">
            <a:off x="1005839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37" name="Freeform 37837"/>
          <p:cNvSpPr/>
          <p:nvPr/>
        </p:nvSpPr>
        <p:spPr>
          <a:xfrm rot="0" flipH="0" flipV="0">
            <a:off x="1289303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38" name="Freeform 37838"/>
          <p:cNvSpPr/>
          <p:nvPr/>
        </p:nvSpPr>
        <p:spPr>
          <a:xfrm rot="0" flipH="0" flipV="0">
            <a:off x="157276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39" name="Freeform 37839"/>
          <p:cNvSpPr/>
          <p:nvPr/>
        </p:nvSpPr>
        <p:spPr>
          <a:xfrm rot="0" flipH="0" flipV="0">
            <a:off x="1856232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40" name="Freeform 37840"/>
          <p:cNvSpPr/>
          <p:nvPr/>
        </p:nvSpPr>
        <p:spPr>
          <a:xfrm rot="0" flipH="0" flipV="0">
            <a:off x="213969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41" name="Freeform 37841"/>
          <p:cNvSpPr/>
          <p:nvPr/>
        </p:nvSpPr>
        <p:spPr>
          <a:xfrm rot="0" flipH="0" flipV="0">
            <a:off x="242316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42" name="Freeform 37842"/>
          <p:cNvSpPr/>
          <p:nvPr/>
        </p:nvSpPr>
        <p:spPr>
          <a:xfrm rot="0" flipH="0" flipV="0">
            <a:off x="270510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43" name="Freeform 37843"/>
          <p:cNvSpPr/>
          <p:nvPr/>
        </p:nvSpPr>
        <p:spPr>
          <a:xfrm rot="0" flipH="0" flipV="0">
            <a:off x="2988564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44" name="Freeform 37844"/>
          <p:cNvSpPr/>
          <p:nvPr/>
        </p:nvSpPr>
        <p:spPr>
          <a:xfrm rot="0" flipH="0" flipV="0">
            <a:off x="327202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45" name="Freeform 37845"/>
          <p:cNvSpPr/>
          <p:nvPr/>
        </p:nvSpPr>
        <p:spPr>
          <a:xfrm rot="0" flipH="0" flipV="0">
            <a:off x="3555492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46" name="Freeform 37846"/>
          <p:cNvSpPr/>
          <p:nvPr/>
        </p:nvSpPr>
        <p:spPr>
          <a:xfrm rot="0" flipH="0" flipV="0">
            <a:off x="383895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47" name="Freeform 37847"/>
          <p:cNvSpPr/>
          <p:nvPr/>
        </p:nvSpPr>
        <p:spPr>
          <a:xfrm rot="0" flipH="0" flipV="0">
            <a:off x="412242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48" name="Freeform 37848"/>
          <p:cNvSpPr/>
          <p:nvPr/>
        </p:nvSpPr>
        <p:spPr>
          <a:xfrm rot="0" flipH="0" flipV="0">
            <a:off x="4405884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49" name="Freeform 37849"/>
          <p:cNvSpPr/>
          <p:nvPr/>
        </p:nvSpPr>
        <p:spPr>
          <a:xfrm rot="0" flipH="0" flipV="0">
            <a:off x="468934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50" name="Freeform 37850"/>
          <p:cNvSpPr/>
          <p:nvPr/>
        </p:nvSpPr>
        <p:spPr>
          <a:xfrm rot="0" flipH="0" flipV="0">
            <a:off x="4972812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51" name="Freeform 37851"/>
          <p:cNvSpPr/>
          <p:nvPr/>
        </p:nvSpPr>
        <p:spPr>
          <a:xfrm rot="0" flipH="0" flipV="0">
            <a:off x="5256276" y="6762495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52" name="Freeform 37852"/>
          <p:cNvSpPr/>
          <p:nvPr/>
        </p:nvSpPr>
        <p:spPr>
          <a:xfrm rot="0" flipH="0" flipV="0">
            <a:off x="553821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53" name="Freeform 37853"/>
          <p:cNvSpPr/>
          <p:nvPr/>
        </p:nvSpPr>
        <p:spPr>
          <a:xfrm rot="0" flipH="0" flipV="0">
            <a:off x="582168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54" name="Freeform 37854"/>
          <p:cNvSpPr/>
          <p:nvPr/>
        </p:nvSpPr>
        <p:spPr>
          <a:xfrm rot="0" flipH="0" flipV="0">
            <a:off x="6105144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55" name="Freeform 37855"/>
          <p:cNvSpPr/>
          <p:nvPr/>
        </p:nvSpPr>
        <p:spPr>
          <a:xfrm rot="0" flipH="0" flipV="0">
            <a:off x="638860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56" name="Freeform 37856"/>
          <p:cNvSpPr/>
          <p:nvPr/>
        </p:nvSpPr>
        <p:spPr>
          <a:xfrm rot="0" flipH="0" flipV="0">
            <a:off x="6672072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57" name="Freeform 37857"/>
          <p:cNvSpPr/>
          <p:nvPr/>
        </p:nvSpPr>
        <p:spPr>
          <a:xfrm rot="0" flipH="0" flipV="0">
            <a:off x="695553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58" name="Freeform 37858"/>
          <p:cNvSpPr/>
          <p:nvPr/>
        </p:nvSpPr>
        <p:spPr>
          <a:xfrm rot="0" flipH="0" flipV="0">
            <a:off x="723900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59" name="Freeform 37859"/>
          <p:cNvSpPr/>
          <p:nvPr/>
        </p:nvSpPr>
        <p:spPr>
          <a:xfrm rot="0" flipH="0" flipV="0">
            <a:off x="7522464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60" name="Freeform 37860"/>
          <p:cNvSpPr/>
          <p:nvPr/>
        </p:nvSpPr>
        <p:spPr>
          <a:xfrm rot="0" flipH="0" flipV="0">
            <a:off x="7805928" y="6762495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61" name="Freeform 37861"/>
          <p:cNvSpPr/>
          <p:nvPr/>
        </p:nvSpPr>
        <p:spPr>
          <a:xfrm rot="0" flipH="0" flipV="0">
            <a:off x="8087869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62" name="Freeform 37862"/>
          <p:cNvSpPr/>
          <p:nvPr/>
        </p:nvSpPr>
        <p:spPr>
          <a:xfrm rot="0" flipH="0" flipV="0">
            <a:off x="8371332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63" name="Freeform 37863"/>
          <p:cNvSpPr/>
          <p:nvPr/>
        </p:nvSpPr>
        <p:spPr>
          <a:xfrm rot="0" flipH="0" flipV="0">
            <a:off x="865479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64" name="Freeform 37864"/>
          <p:cNvSpPr/>
          <p:nvPr/>
        </p:nvSpPr>
        <p:spPr>
          <a:xfrm rot="0" flipH="0" flipV="0">
            <a:off x="893826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65" name="Freeform 37865"/>
          <p:cNvSpPr/>
          <p:nvPr/>
        </p:nvSpPr>
        <p:spPr>
          <a:xfrm rot="0" flipH="0" flipV="0">
            <a:off x="9221724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66" name="Freeform 37866"/>
          <p:cNvSpPr/>
          <p:nvPr/>
        </p:nvSpPr>
        <p:spPr>
          <a:xfrm rot="0" flipH="0" flipV="0">
            <a:off x="950518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67" name="Freeform 37867"/>
          <p:cNvSpPr/>
          <p:nvPr/>
        </p:nvSpPr>
        <p:spPr>
          <a:xfrm rot="0" flipH="0" flipV="0">
            <a:off x="9788652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68" name="Freeform 37868"/>
          <p:cNvSpPr/>
          <p:nvPr/>
        </p:nvSpPr>
        <p:spPr>
          <a:xfrm rot="0" flipH="0" flipV="0">
            <a:off x="1007211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69" name="Freeform 37869"/>
          <p:cNvSpPr/>
          <p:nvPr/>
        </p:nvSpPr>
        <p:spPr>
          <a:xfrm rot="0" flipH="0" flipV="0">
            <a:off x="10355581" y="6762495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70" name="Freeform 37870"/>
          <p:cNvSpPr/>
          <p:nvPr/>
        </p:nvSpPr>
        <p:spPr>
          <a:xfrm rot="0" flipH="0" flipV="0">
            <a:off x="1063752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71" name="Freeform 37871"/>
          <p:cNvSpPr/>
          <p:nvPr/>
        </p:nvSpPr>
        <p:spPr>
          <a:xfrm rot="0" flipH="0" flipV="0">
            <a:off x="10920984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72" name="Freeform 37872"/>
          <p:cNvSpPr/>
          <p:nvPr/>
        </p:nvSpPr>
        <p:spPr>
          <a:xfrm rot="0" flipH="0" flipV="0">
            <a:off x="1120444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73" name="Freeform 37873"/>
          <p:cNvSpPr/>
          <p:nvPr/>
        </p:nvSpPr>
        <p:spPr>
          <a:xfrm rot="0" flipH="0" flipV="0">
            <a:off x="11487912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74" name="Freeform 37874"/>
          <p:cNvSpPr/>
          <p:nvPr/>
        </p:nvSpPr>
        <p:spPr>
          <a:xfrm rot="0" flipH="0" flipV="0">
            <a:off x="1177137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75" name="Freeform 37875"/>
          <p:cNvSpPr/>
          <p:nvPr/>
        </p:nvSpPr>
        <p:spPr>
          <a:xfrm rot="0" flipH="0" flipV="0">
            <a:off x="1205484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76" name="Freeform 37876"/>
          <p:cNvSpPr/>
          <p:nvPr/>
        </p:nvSpPr>
        <p:spPr>
          <a:xfrm rot="0" flipH="0" flipV="0">
            <a:off x="12338305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77" name="Freeform 37877"/>
          <p:cNvSpPr/>
          <p:nvPr/>
        </p:nvSpPr>
        <p:spPr>
          <a:xfrm rot="0" flipH="0" flipV="0">
            <a:off x="12621769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78" name="Freeform 37878"/>
          <p:cNvSpPr/>
          <p:nvPr/>
        </p:nvSpPr>
        <p:spPr>
          <a:xfrm rot="0" flipH="0" flipV="0">
            <a:off x="12905233" y="6762495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79" name="Freeform 37879"/>
          <p:cNvSpPr/>
          <p:nvPr/>
        </p:nvSpPr>
        <p:spPr>
          <a:xfrm rot="0" flipH="0" flipV="0">
            <a:off x="13187173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80" name="Freeform 37880"/>
          <p:cNvSpPr/>
          <p:nvPr/>
        </p:nvSpPr>
        <p:spPr>
          <a:xfrm rot="0" flipH="0" flipV="0">
            <a:off x="1347063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81" name="Freeform 37881"/>
          <p:cNvSpPr/>
          <p:nvPr/>
        </p:nvSpPr>
        <p:spPr>
          <a:xfrm rot="0" flipH="0" flipV="0">
            <a:off x="13754101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82" name="Freeform 37882"/>
          <p:cNvSpPr/>
          <p:nvPr/>
        </p:nvSpPr>
        <p:spPr>
          <a:xfrm rot="0" flipH="0" flipV="0">
            <a:off x="14037564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83" name="Freeform 37883"/>
          <p:cNvSpPr/>
          <p:nvPr/>
        </p:nvSpPr>
        <p:spPr>
          <a:xfrm rot="0" flipH="0" flipV="0">
            <a:off x="14321029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84" name="Freeform 37884"/>
          <p:cNvSpPr/>
          <p:nvPr/>
        </p:nvSpPr>
        <p:spPr>
          <a:xfrm rot="0" flipH="0" flipV="0">
            <a:off x="14604493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85" name="Freeform 37885"/>
          <p:cNvSpPr/>
          <p:nvPr/>
        </p:nvSpPr>
        <p:spPr>
          <a:xfrm rot="0" flipH="0" flipV="0">
            <a:off x="14887957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86" name="Freeform 37886"/>
          <p:cNvSpPr/>
          <p:nvPr/>
        </p:nvSpPr>
        <p:spPr>
          <a:xfrm rot="0" flipH="0" flipV="0">
            <a:off x="15171421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87" name="Freeform 37887"/>
          <p:cNvSpPr/>
          <p:nvPr/>
        </p:nvSpPr>
        <p:spPr>
          <a:xfrm rot="0" flipH="0" flipV="0">
            <a:off x="1545488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88" name="Freeform 37888"/>
          <p:cNvSpPr/>
          <p:nvPr/>
        </p:nvSpPr>
        <p:spPr>
          <a:xfrm rot="0" flipH="0" flipV="0">
            <a:off x="15736825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89" name="Freeform 37889"/>
          <p:cNvSpPr/>
          <p:nvPr/>
        </p:nvSpPr>
        <p:spPr>
          <a:xfrm rot="0" flipH="0" flipV="0">
            <a:off x="1602028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90" name="Freeform 37890"/>
          <p:cNvSpPr/>
          <p:nvPr/>
        </p:nvSpPr>
        <p:spPr>
          <a:xfrm rot="0" flipH="0" flipV="0">
            <a:off x="16303753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91" name="Freeform 37891"/>
          <p:cNvSpPr/>
          <p:nvPr/>
        </p:nvSpPr>
        <p:spPr>
          <a:xfrm rot="0" flipH="0" flipV="0">
            <a:off x="1658721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92" name="Freeform 37892"/>
          <p:cNvSpPr/>
          <p:nvPr/>
        </p:nvSpPr>
        <p:spPr>
          <a:xfrm rot="0" flipH="0" flipV="0">
            <a:off x="16870681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93" name="Freeform 37893"/>
          <p:cNvSpPr/>
          <p:nvPr/>
        </p:nvSpPr>
        <p:spPr>
          <a:xfrm rot="0" flipH="0" flipV="0">
            <a:off x="17154145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94" name="Freeform 37894"/>
          <p:cNvSpPr/>
          <p:nvPr/>
        </p:nvSpPr>
        <p:spPr>
          <a:xfrm rot="0" flipH="0" flipV="0">
            <a:off x="1743761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95" name="Freeform 37895"/>
          <p:cNvSpPr/>
          <p:nvPr/>
        </p:nvSpPr>
        <p:spPr>
          <a:xfrm rot="0" flipH="0" flipV="0">
            <a:off x="17721073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96" name="Freeform 37896"/>
          <p:cNvSpPr/>
          <p:nvPr/>
        </p:nvSpPr>
        <p:spPr>
          <a:xfrm rot="0" flipH="0" flipV="0">
            <a:off x="1800453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97" name="Freeform 37897"/>
          <p:cNvSpPr/>
          <p:nvPr/>
        </p:nvSpPr>
        <p:spPr>
          <a:xfrm rot="0" flipH="0" flipV="0">
            <a:off x="18288001" y="6762495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98" name="Freeform 37898"/>
          <p:cNvSpPr/>
          <p:nvPr/>
        </p:nvSpPr>
        <p:spPr>
          <a:xfrm rot="0" flipH="0" flipV="0">
            <a:off x="1856994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99" name="Freeform 37899"/>
          <p:cNvSpPr/>
          <p:nvPr/>
        </p:nvSpPr>
        <p:spPr>
          <a:xfrm rot="0" flipH="0" flipV="0">
            <a:off x="18853405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00" name="Freeform 37900"/>
          <p:cNvSpPr/>
          <p:nvPr/>
        </p:nvSpPr>
        <p:spPr>
          <a:xfrm rot="0" flipH="0" flipV="0">
            <a:off x="19136869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01" name="Freeform 37901"/>
          <p:cNvSpPr/>
          <p:nvPr/>
        </p:nvSpPr>
        <p:spPr>
          <a:xfrm rot="0" flipH="0" flipV="0">
            <a:off x="19420333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02" name="Freeform 37902"/>
          <p:cNvSpPr/>
          <p:nvPr/>
        </p:nvSpPr>
        <p:spPr>
          <a:xfrm rot="0" flipH="0" flipV="0">
            <a:off x="19703797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03" name="Freeform 37903"/>
          <p:cNvSpPr/>
          <p:nvPr/>
        </p:nvSpPr>
        <p:spPr>
          <a:xfrm rot="0" flipH="0" flipV="0">
            <a:off x="19987262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04" name="Freeform 37904"/>
          <p:cNvSpPr/>
          <p:nvPr/>
        </p:nvSpPr>
        <p:spPr>
          <a:xfrm rot="0" flipH="0" flipV="0">
            <a:off x="20270725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05" name="Freeform 37905"/>
          <p:cNvSpPr/>
          <p:nvPr/>
        </p:nvSpPr>
        <p:spPr>
          <a:xfrm rot="0" flipH="0" flipV="0">
            <a:off x="2055418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06" name="Freeform 37906"/>
          <p:cNvSpPr/>
          <p:nvPr/>
        </p:nvSpPr>
        <p:spPr>
          <a:xfrm rot="0" flipH="0" flipV="0">
            <a:off x="20837653" y="6762495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07" name="Freeform 37907"/>
          <p:cNvSpPr/>
          <p:nvPr/>
        </p:nvSpPr>
        <p:spPr>
          <a:xfrm rot="0" flipH="0" flipV="0">
            <a:off x="21119593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08" name="Freeform 37908"/>
          <p:cNvSpPr/>
          <p:nvPr/>
        </p:nvSpPr>
        <p:spPr>
          <a:xfrm rot="0" flipH="0" flipV="0">
            <a:off x="21403057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09" name="Freeform 37909"/>
          <p:cNvSpPr/>
          <p:nvPr/>
        </p:nvSpPr>
        <p:spPr>
          <a:xfrm rot="0" flipH="0" flipV="0">
            <a:off x="21686521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10" name="Freeform 37910"/>
          <p:cNvSpPr/>
          <p:nvPr/>
        </p:nvSpPr>
        <p:spPr>
          <a:xfrm rot="0" flipH="0" flipV="0">
            <a:off x="2196998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11" name="Freeform 37911"/>
          <p:cNvSpPr/>
          <p:nvPr/>
        </p:nvSpPr>
        <p:spPr>
          <a:xfrm rot="0" flipH="0" flipV="0">
            <a:off x="22253449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12" name="Freeform 37912"/>
          <p:cNvSpPr/>
          <p:nvPr/>
        </p:nvSpPr>
        <p:spPr>
          <a:xfrm rot="0" flipH="0" flipV="0">
            <a:off x="22536914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13" name="Freeform 37913"/>
          <p:cNvSpPr/>
          <p:nvPr/>
        </p:nvSpPr>
        <p:spPr>
          <a:xfrm rot="0" flipH="0" flipV="0">
            <a:off x="22820377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14" name="Freeform 37914"/>
          <p:cNvSpPr/>
          <p:nvPr/>
        </p:nvSpPr>
        <p:spPr>
          <a:xfrm rot="0" flipH="0" flipV="0">
            <a:off x="2310384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15" name="Freeform 37915"/>
          <p:cNvSpPr/>
          <p:nvPr/>
        </p:nvSpPr>
        <p:spPr>
          <a:xfrm rot="0" flipH="0" flipV="0">
            <a:off x="23387305" y="6762495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16" name="Freeform 37916"/>
          <p:cNvSpPr/>
          <p:nvPr/>
        </p:nvSpPr>
        <p:spPr>
          <a:xfrm rot="0" flipH="0" flipV="0">
            <a:off x="2366924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17" name="Freeform 37917"/>
          <p:cNvSpPr/>
          <p:nvPr/>
        </p:nvSpPr>
        <p:spPr>
          <a:xfrm rot="0" flipH="0" flipV="0">
            <a:off x="23952711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18" name="Freeform 37918"/>
          <p:cNvSpPr/>
          <p:nvPr/>
        </p:nvSpPr>
        <p:spPr>
          <a:xfrm rot="0" flipH="0" flipV="0">
            <a:off x="24236174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19" name="Freeform 37919"/>
          <p:cNvSpPr/>
          <p:nvPr/>
        </p:nvSpPr>
        <p:spPr>
          <a:xfrm rot="0" flipH="0" flipV="0">
            <a:off x="24519639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20" name="Freeform 37920"/>
          <p:cNvSpPr/>
          <p:nvPr/>
        </p:nvSpPr>
        <p:spPr>
          <a:xfrm rot="0" flipH="0" flipV="0">
            <a:off x="24803103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21" name="Freeform 37921"/>
          <p:cNvSpPr/>
          <p:nvPr/>
        </p:nvSpPr>
        <p:spPr>
          <a:xfrm rot="0" flipH="0" flipV="0">
            <a:off x="2508656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22" name="Freeform 37922"/>
          <p:cNvSpPr/>
          <p:nvPr/>
        </p:nvSpPr>
        <p:spPr>
          <a:xfrm rot="0" flipH="0" flipV="0">
            <a:off x="25370031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23" name="Freeform 37923"/>
          <p:cNvSpPr/>
          <p:nvPr/>
        </p:nvSpPr>
        <p:spPr>
          <a:xfrm rot="0" flipH="0" flipV="0">
            <a:off x="25653494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24" name="Freeform 37924"/>
          <p:cNvSpPr/>
          <p:nvPr/>
        </p:nvSpPr>
        <p:spPr>
          <a:xfrm rot="0" flipH="0" flipV="0">
            <a:off x="25936959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25" name="Freeform 37925"/>
          <p:cNvSpPr/>
          <p:nvPr/>
        </p:nvSpPr>
        <p:spPr>
          <a:xfrm rot="0" flipH="0" flipV="0">
            <a:off x="2621889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26" name="Freeform 37926"/>
          <p:cNvSpPr/>
          <p:nvPr/>
        </p:nvSpPr>
        <p:spPr>
          <a:xfrm rot="0" flipH="0" flipV="0">
            <a:off x="26502363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27" name="Freeform 37927"/>
          <p:cNvSpPr/>
          <p:nvPr/>
        </p:nvSpPr>
        <p:spPr>
          <a:xfrm rot="0" flipH="0" flipV="0">
            <a:off x="26785828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28" name="Freeform 37928"/>
          <p:cNvSpPr/>
          <p:nvPr/>
        </p:nvSpPr>
        <p:spPr>
          <a:xfrm rot="0" flipH="0" flipV="0">
            <a:off x="2706929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29" name="Freeform 37929"/>
          <p:cNvSpPr/>
          <p:nvPr/>
        </p:nvSpPr>
        <p:spPr>
          <a:xfrm rot="0" flipH="0" flipV="0">
            <a:off x="27352755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30" name="Freeform 37930"/>
          <p:cNvSpPr/>
          <p:nvPr/>
        </p:nvSpPr>
        <p:spPr>
          <a:xfrm rot="0" flipH="0" flipV="0">
            <a:off x="2763622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31" name="Freeform 37931"/>
          <p:cNvSpPr/>
          <p:nvPr/>
        </p:nvSpPr>
        <p:spPr>
          <a:xfrm rot="0" flipH="0" flipV="0">
            <a:off x="27919681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32" name="Freeform 37932"/>
          <p:cNvSpPr/>
          <p:nvPr/>
        </p:nvSpPr>
        <p:spPr>
          <a:xfrm rot="0" flipH="0" flipV="0">
            <a:off x="28203146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33" name="Freeform 37933"/>
          <p:cNvSpPr/>
          <p:nvPr/>
        </p:nvSpPr>
        <p:spPr>
          <a:xfrm rot="0" flipH="0" flipV="0">
            <a:off x="28486611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34" name="Freeform 37934"/>
          <p:cNvSpPr/>
          <p:nvPr/>
        </p:nvSpPr>
        <p:spPr>
          <a:xfrm rot="0" flipH="0" flipV="0">
            <a:off x="28768550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35" name="Freeform 37935"/>
          <p:cNvSpPr/>
          <p:nvPr/>
        </p:nvSpPr>
        <p:spPr>
          <a:xfrm rot="0" flipH="0" flipV="0">
            <a:off x="29052015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36" name="Freeform 37936"/>
          <p:cNvSpPr/>
          <p:nvPr/>
        </p:nvSpPr>
        <p:spPr>
          <a:xfrm rot="0" flipH="0" flipV="0">
            <a:off x="29335477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37" name="Freeform 37937"/>
          <p:cNvSpPr/>
          <p:nvPr/>
        </p:nvSpPr>
        <p:spPr>
          <a:xfrm rot="0" flipH="0" flipV="0">
            <a:off x="29618942" y="6762495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38" name="Freeform 37938"/>
          <p:cNvSpPr/>
          <p:nvPr/>
        </p:nvSpPr>
        <p:spPr>
          <a:xfrm rot="0" flipH="0" flipV="0">
            <a:off x="29902407" y="6762495"/>
            <a:ext cx="192024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39" name="Freeform 37939"/>
          <p:cNvSpPr/>
          <p:nvPr/>
        </p:nvSpPr>
        <p:spPr>
          <a:xfrm rot="0" flipH="0" flipV="0">
            <a:off x="3308604" y="10795000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40" name="Freeform 37940"/>
          <p:cNvSpPr/>
          <p:nvPr/>
        </p:nvSpPr>
        <p:spPr>
          <a:xfrm rot="0" flipH="0" flipV="0">
            <a:off x="3566160" y="10795000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41" name="Freeform 37941"/>
          <p:cNvSpPr/>
          <p:nvPr/>
        </p:nvSpPr>
        <p:spPr>
          <a:xfrm rot="0" flipH="0" flipV="0">
            <a:off x="6263640" y="5547867"/>
            <a:ext cx="1484376" cy="5111496"/>
          </a:xfrm>
          <a:custGeom>
            <a:pathLst>
              <a:path w="12369800" h="42595800">
                <a:moveTo>
                  <a:pt x="0" y="42595800"/>
                </a:moveTo>
                <a:lnTo>
                  <a:pt x="123698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42" name="Freeform 37942"/>
          <p:cNvSpPr/>
          <p:nvPr/>
        </p:nvSpPr>
        <p:spPr>
          <a:xfrm rot="0" flipH="0" flipV="0">
            <a:off x="3268980" y="10645648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43" name="Freeform 37943"/>
          <p:cNvSpPr/>
          <p:nvPr/>
        </p:nvSpPr>
        <p:spPr>
          <a:xfrm rot="0" flipH="0" flipV="0">
            <a:off x="5922264" y="10795000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44" name="Freeform 37944"/>
          <p:cNvSpPr/>
          <p:nvPr/>
        </p:nvSpPr>
        <p:spPr>
          <a:xfrm rot="0" flipH="0" flipV="0">
            <a:off x="6179820" y="10795000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45" name="Freeform 37945"/>
          <p:cNvSpPr/>
          <p:nvPr/>
        </p:nvSpPr>
        <p:spPr>
          <a:xfrm rot="0" flipH="0" flipV="0">
            <a:off x="5882640" y="10645648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46" name="Freeform 37946"/>
          <p:cNvSpPr/>
          <p:nvPr/>
        </p:nvSpPr>
        <p:spPr>
          <a:xfrm rot="0" flipH="0" flipV="0">
            <a:off x="7591044" y="5119623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47" name="Freeform 37947"/>
          <p:cNvSpPr/>
          <p:nvPr/>
        </p:nvSpPr>
        <p:spPr>
          <a:xfrm rot="0" flipH="0" flipV="0">
            <a:off x="7848600" y="5119623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48" name="Freeform 37948"/>
          <p:cNvSpPr/>
          <p:nvPr/>
        </p:nvSpPr>
        <p:spPr>
          <a:xfrm rot="0" flipH="0" flipV="0">
            <a:off x="7551420" y="4970270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49" name="Freeform 37949"/>
          <p:cNvSpPr/>
          <p:nvPr/>
        </p:nvSpPr>
        <p:spPr>
          <a:xfrm rot="0" flipH="0" flipV="0">
            <a:off x="27037286" y="10795000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50" name="Freeform 37950"/>
          <p:cNvSpPr/>
          <p:nvPr/>
        </p:nvSpPr>
        <p:spPr>
          <a:xfrm rot="0" flipH="0" flipV="0">
            <a:off x="27294842" y="10795000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51" name="Freeform 37951"/>
          <p:cNvSpPr/>
          <p:nvPr/>
        </p:nvSpPr>
        <p:spPr>
          <a:xfrm rot="0" flipH="0" flipV="0">
            <a:off x="26997662" y="10645648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82" y="0"/>
                  <a:pt x="2482850" y="0"/>
                </a:cubicBezTo>
                <a:cubicBezTo>
                  <a:pt x="1111619" y="0"/>
                  <a:pt x="0" y="1111606"/>
                  <a:pt x="0" y="2482850"/>
                </a:cubicBezTo>
                <a:cubicBezTo>
                  <a:pt x="0" y="3854094"/>
                  <a:pt x="1111619" y="4965700"/>
                  <a:pt x="2482850" y="4965700"/>
                </a:cubicBezTo>
                <a:cubicBezTo>
                  <a:pt x="3854082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52" name="Freeform 37952"/>
          <p:cNvSpPr/>
          <p:nvPr/>
        </p:nvSpPr>
        <p:spPr>
          <a:xfrm rot="0" flipH="0" flipV="0">
            <a:off x="3232404" y="1466593"/>
            <a:ext cx="0" cy="176784"/>
          </a:xfrm>
          <a:custGeom>
            <a:pathLst>
              <a:path w="0" h="1473200">
                <a:moveTo>
                  <a:pt x="0" y="0"/>
                </a:moveTo>
                <a:lnTo>
                  <a:pt x="0" y="14732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53" name="Freeform 37953"/>
          <p:cNvSpPr/>
          <p:nvPr/>
        </p:nvSpPr>
        <p:spPr>
          <a:xfrm rot="0" flipH="0" flipV="0">
            <a:off x="3232404" y="1737865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54" name="Freeform 37954"/>
          <p:cNvSpPr/>
          <p:nvPr/>
        </p:nvSpPr>
        <p:spPr>
          <a:xfrm rot="0" flipH="0" flipV="0">
            <a:off x="3232404" y="2021330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55" name="Freeform 37955"/>
          <p:cNvSpPr/>
          <p:nvPr/>
        </p:nvSpPr>
        <p:spPr>
          <a:xfrm rot="0" flipH="0" flipV="0">
            <a:off x="3232404" y="2304793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56" name="Freeform 37956"/>
          <p:cNvSpPr/>
          <p:nvPr/>
        </p:nvSpPr>
        <p:spPr>
          <a:xfrm rot="0" flipH="0" flipV="0">
            <a:off x="3232404" y="2588258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57" name="Freeform 37957"/>
          <p:cNvSpPr/>
          <p:nvPr/>
        </p:nvSpPr>
        <p:spPr>
          <a:xfrm rot="0" flipH="0" flipV="0">
            <a:off x="3232404" y="2871721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58" name="Freeform 37958"/>
          <p:cNvSpPr/>
          <p:nvPr/>
        </p:nvSpPr>
        <p:spPr>
          <a:xfrm rot="0" flipH="0" flipV="0">
            <a:off x="3232404" y="3155185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59" name="Freeform 37959"/>
          <p:cNvSpPr/>
          <p:nvPr/>
        </p:nvSpPr>
        <p:spPr>
          <a:xfrm rot="0" flipH="0" flipV="0">
            <a:off x="3232404" y="3438650"/>
            <a:ext cx="0" cy="187452"/>
          </a:xfrm>
          <a:custGeom>
            <a:pathLst>
              <a:path w="0" h="1562100">
                <a:moveTo>
                  <a:pt x="0" y="0"/>
                </a:moveTo>
                <a:lnTo>
                  <a:pt x="0" y="15621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60" name="Freeform 37960"/>
          <p:cNvSpPr/>
          <p:nvPr/>
        </p:nvSpPr>
        <p:spPr>
          <a:xfrm rot="0" flipH="0" flipV="0">
            <a:off x="3232404" y="3720589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61" name="Freeform 37961"/>
          <p:cNvSpPr/>
          <p:nvPr/>
        </p:nvSpPr>
        <p:spPr>
          <a:xfrm rot="0" flipH="0" flipV="0">
            <a:off x="3232404" y="4004054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62" name="Freeform 37962"/>
          <p:cNvSpPr/>
          <p:nvPr/>
        </p:nvSpPr>
        <p:spPr>
          <a:xfrm rot="0" flipH="0" flipV="0">
            <a:off x="3232404" y="4287517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63" name="Freeform 37963"/>
          <p:cNvSpPr/>
          <p:nvPr/>
        </p:nvSpPr>
        <p:spPr>
          <a:xfrm rot="0" flipH="0" flipV="0">
            <a:off x="3232404" y="4570982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64" name="Freeform 37964"/>
          <p:cNvSpPr/>
          <p:nvPr/>
        </p:nvSpPr>
        <p:spPr>
          <a:xfrm rot="0" flipH="0" flipV="0">
            <a:off x="3232404" y="4854445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65" name="Freeform 37965"/>
          <p:cNvSpPr/>
          <p:nvPr/>
        </p:nvSpPr>
        <p:spPr>
          <a:xfrm rot="0" flipH="0" flipV="0">
            <a:off x="3232404" y="5137912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66" name="Freeform 37966"/>
          <p:cNvSpPr/>
          <p:nvPr/>
        </p:nvSpPr>
        <p:spPr>
          <a:xfrm rot="0" flipH="0" flipV="0">
            <a:off x="3232404" y="5421375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67" name="Freeform 37967"/>
          <p:cNvSpPr/>
          <p:nvPr/>
        </p:nvSpPr>
        <p:spPr>
          <a:xfrm rot="0" flipH="0" flipV="0">
            <a:off x="3232404" y="5704838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68" name="Freeform 37968"/>
          <p:cNvSpPr/>
          <p:nvPr/>
        </p:nvSpPr>
        <p:spPr>
          <a:xfrm rot="0" flipH="0" flipV="0">
            <a:off x="3232404" y="5988303"/>
            <a:ext cx="0" cy="187452"/>
          </a:xfrm>
          <a:custGeom>
            <a:pathLst>
              <a:path w="0" h="1562100">
                <a:moveTo>
                  <a:pt x="0" y="0"/>
                </a:moveTo>
                <a:lnTo>
                  <a:pt x="0" y="15621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69" name="Freeform 37969"/>
          <p:cNvSpPr/>
          <p:nvPr/>
        </p:nvSpPr>
        <p:spPr>
          <a:xfrm rot="0" flipH="0" flipV="0">
            <a:off x="3232404" y="6270243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70" name="Freeform 37970"/>
          <p:cNvSpPr/>
          <p:nvPr/>
        </p:nvSpPr>
        <p:spPr>
          <a:xfrm rot="0" flipH="0" flipV="0">
            <a:off x="3232404" y="6553707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71" name="Freeform 37971"/>
          <p:cNvSpPr/>
          <p:nvPr/>
        </p:nvSpPr>
        <p:spPr>
          <a:xfrm rot="0" flipH="0" flipV="0">
            <a:off x="3232404" y="6837171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72" name="Freeform 37972"/>
          <p:cNvSpPr/>
          <p:nvPr/>
        </p:nvSpPr>
        <p:spPr>
          <a:xfrm rot="0" flipH="0" flipV="0">
            <a:off x="3232404" y="7120636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73" name="Freeform 37973"/>
          <p:cNvSpPr/>
          <p:nvPr/>
        </p:nvSpPr>
        <p:spPr>
          <a:xfrm rot="0" flipH="0" flipV="0">
            <a:off x="3232404" y="7404099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74" name="Freeform 37974"/>
          <p:cNvSpPr/>
          <p:nvPr/>
        </p:nvSpPr>
        <p:spPr>
          <a:xfrm rot="0" flipH="0" flipV="0">
            <a:off x="3232404" y="7687562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75" name="Freeform 37975"/>
          <p:cNvSpPr/>
          <p:nvPr/>
        </p:nvSpPr>
        <p:spPr>
          <a:xfrm rot="0" flipH="0" flipV="0">
            <a:off x="3232404" y="7971027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76" name="Freeform 37976"/>
          <p:cNvSpPr/>
          <p:nvPr/>
        </p:nvSpPr>
        <p:spPr>
          <a:xfrm rot="0" flipH="0" flipV="0">
            <a:off x="3232404" y="8254490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77" name="Freeform 37977"/>
          <p:cNvSpPr/>
          <p:nvPr/>
        </p:nvSpPr>
        <p:spPr>
          <a:xfrm rot="0" flipH="0" flipV="0">
            <a:off x="3232404" y="8537955"/>
            <a:ext cx="0" cy="187452"/>
          </a:xfrm>
          <a:custGeom>
            <a:pathLst>
              <a:path w="0" h="1562100">
                <a:moveTo>
                  <a:pt x="0" y="0"/>
                </a:moveTo>
                <a:lnTo>
                  <a:pt x="0" y="15621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78" name="Freeform 37978"/>
          <p:cNvSpPr/>
          <p:nvPr/>
        </p:nvSpPr>
        <p:spPr>
          <a:xfrm rot="0" flipH="0" flipV="0">
            <a:off x="3232404" y="8819895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79" name="Freeform 37979"/>
          <p:cNvSpPr/>
          <p:nvPr/>
        </p:nvSpPr>
        <p:spPr>
          <a:xfrm rot="0" flipH="0" flipV="0">
            <a:off x="3232404" y="9103359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80" name="Freeform 37980"/>
          <p:cNvSpPr/>
          <p:nvPr/>
        </p:nvSpPr>
        <p:spPr>
          <a:xfrm rot="0" flipH="0" flipV="0">
            <a:off x="3232404" y="9386823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81" name="Freeform 37981"/>
          <p:cNvSpPr/>
          <p:nvPr/>
        </p:nvSpPr>
        <p:spPr>
          <a:xfrm rot="0" flipH="0" flipV="0">
            <a:off x="3232404" y="9670287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82" name="Freeform 37982"/>
          <p:cNvSpPr/>
          <p:nvPr/>
        </p:nvSpPr>
        <p:spPr>
          <a:xfrm rot="0" flipH="0" flipV="0">
            <a:off x="3232404" y="9953751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83" name="Freeform 37983"/>
          <p:cNvSpPr/>
          <p:nvPr/>
        </p:nvSpPr>
        <p:spPr>
          <a:xfrm rot="0" flipH="0" flipV="0">
            <a:off x="3232404" y="10237215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84" name="Freeform 37984"/>
          <p:cNvSpPr/>
          <p:nvPr/>
        </p:nvSpPr>
        <p:spPr>
          <a:xfrm rot="0" flipH="0" flipV="0">
            <a:off x="3232404" y="10520679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85" name="Freeform 37985"/>
          <p:cNvSpPr/>
          <p:nvPr/>
        </p:nvSpPr>
        <p:spPr>
          <a:xfrm rot="0" flipH="0" flipV="0">
            <a:off x="3232404" y="10804143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86" name="Freeform 37986"/>
          <p:cNvSpPr/>
          <p:nvPr/>
        </p:nvSpPr>
        <p:spPr>
          <a:xfrm rot="0" flipH="0" flipV="0">
            <a:off x="3232404" y="11086083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87" name="Freeform 37987"/>
          <p:cNvSpPr/>
          <p:nvPr/>
        </p:nvSpPr>
        <p:spPr>
          <a:xfrm rot="0" flipH="0" flipV="0">
            <a:off x="3232404" y="11369548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88" name="Freeform 37988"/>
          <p:cNvSpPr/>
          <p:nvPr/>
        </p:nvSpPr>
        <p:spPr>
          <a:xfrm rot="0" flipH="0" flipV="0">
            <a:off x="3232404" y="11653012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89" name="Freeform 37989"/>
          <p:cNvSpPr/>
          <p:nvPr/>
        </p:nvSpPr>
        <p:spPr>
          <a:xfrm rot="0" flipH="0" flipV="0">
            <a:off x="3232404" y="11936476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90" name="Freeform 37990"/>
          <p:cNvSpPr/>
          <p:nvPr/>
        </p:nvSpPr>
        <p:spPr>
          <a:xfrm rot="0" flipH="0" flipV="0">
            <a:off x="3232404" y="12219940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91" name="Freeform 37991"/>
          <p:cNvSpPr/>
          <p:nvPr/>
        </p:nvSpPr>
        <p:spPr>
          <a:xfrm rot="0" flipH="0" flipV="0">
            <a:off x="3232404" y="12503404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92" name="Freeform 37992"/>
          <p:cNvSpPr/>
          <p:nvPr/>
        </p:nvSpPr>
        <p:spPr>
          <a:xfrm rot="0" flipH="0" flipV="0">
            <a:off x="3232404" y="12786868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93" name="Freeform 37993"/>
          <p:cNvSpPr/>
          <p:nvPr/>
        </p:nvSpPr>
        <p:spPr>
          <a:xfrm rot="0" flipH="0" flipV="0">
            <a:off x="3232404" y="13070331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94" name="Freeform 37994"/>
          <p:cNvSpPr/>
          <p:nvPr/>
        </p:nvSpPr>
        <p:spPr>
          <a:xfrm rot="0" flipH="0" flipV="0">
            <a:off x="3232404" y="13353795"/>
            <a:ext cx="0" cy="187452"/>
          </a:xfrm>
          <a:custGeom>
            <a:pathLst>
              <a:path w="0" h="1562100">
                <a:moveTo>
                  <a:pt x="0" y="0"/>
                </a:moveTo>
                <a:lnTo>
                  <a:pt x="0" y="15621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95" name="Freeform 37995"/>
          <p:cNvSpPr/>
          <p:nvPr/>
        </p:nvSpPr>
        <p:spPr>
          <a:xfrm rot="0" flipH="0" flipV="0">
            <a:off x="3232404" y="13635736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96" name="Freeform 37996"/>
          <p:cNvSpPr/>
          <p:nvPr/>
        </p:nvSpPr>
        <p:spPr>
          <a:xfrm rot="0" flipH="0" flipV="0">
            <a:off x="3232404" y="13919200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97" name="Freeform 37997"/>
          <p:cNvSpPr/>
          <p:nvPr/>
        </p:nvSpPr>
        <p:spPr>
          <a:xfrm rot="0" flipH="0" flipV="0">
            <a:off x="3232404" y="14202664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98" name="Freeform 37998"/>
          <p:cNvSpPr/>
          <p:nvPr/>
        </p:nvSpPr>
        <p:spPr>
          <a:xfrm rot="0" flipH="0" flipV="0">
            <a:off x="3232404" y="14486128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99" name="Freeform 37999"/>
          <p:cNvSpPr/>
          <p:nvPr/>
        </p:nvSpPr>
        <p:spPr>
          <a:xfrm rot="0" flipH="0" flipV="0">
            <a:off x="3232404" y="14769592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00" name="Freeform 38000"/>
          <p:cNvSpPr/>
          <p:nvPr/>
        </p:nvSpPr>
        <p:spPr>
          <a:xfrm rot="0" flipH="0" flipV="0">
            <a:off x="3232404" y="15053056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01" name="Freeform 38001"/>
          <p:cNvSpPr/>
          <p:nvPr/>
        </p:nvSpPr>
        <p:spPr>
          <a:xfrm rot="0" flipH="0" flipV="0">
            <a:off x="3232404" y="15336520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02" name="Freeform 38002"/>
          <p:cNvSpPr/>
          <p:nvPr/>
        </p:nvSpPr>
        <p:spPr>
          <a:xfrm rot="0" flipH="0" flipV="0">
            <a:off x="3232404" y="15619984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03" name="Freeform 38003"/>
          <p:cNvSpPr/>
          <p:nvPr/>
        </p:nvSpPr>
        <p:spPr>
          <a:xfrm rot="0" flipH="0" flipV="0">
            <a:off x="3232404" y="15903448"/>
            <a:ext cx="0" cy="187452"/>
          </a:xfrm>
          <a:custGeom>
            <a:pathLst>
              <a:path w="0" h="1562100">
                <a:moveTo>
                  <a:pt x="0" y="0"/>
                </a:moveTo>
                <a:lnTo>
                  <a:pt x="0" y="15621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04" name="Freeform 38004"/>
          <p:cNvSpPr/>
          <p:nvPr/>
        </p:nvSpPr>
        <p:spPr>
          <a:xfrm rot="0" flipH="0" flipV="0">
            <a:off x="3232404" y="16185388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05" name="Freeform 38005"/>
          <p:cNvSpPr/>
          <p:nvPr/>
        </p:nvSpPr>
        <p:spPr>
          <a:xfrm rot="0" flipH="0" flipV="0">
            <a:off x="3232404" y="16468852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06" name="Freeform 38006"/>
          <p:cNvSpPr/>
          <p:nvPr/>
        </p:nvSpPr>
        <p:spPr>
          <a:xfrm rot="0" flipH="0" flipV="0">
            <a:off x="3232404" y="16752316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07" name="Freeform 38007"/>
          <p:cNvSpPr/>
          <p:nvPr/>
        </p:nvSpPr>
        <p:spPr>
          <a:xfrm rot="0" flipH="0" flipV="0">
            <a:off x="3232404" y="17035780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08" name="Freeform 38008"/>
          <p:cNvSpPr/>
          <p:nvPr/>
        </p:nvSpPr>
        <p:spPr>
          <a:xfrm rot="0" flipH="0" flipV="0">
            <a:off x="3232404" y="17319245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09" name="Freeform 38009"/>
          <p:cNvSpPr/>
          <p:nvPr/>
        </p:nvSpPr>
        <p:spPr>
          <a:xfrm rot="0" flipH="0" flipV="0">
            <a:off x="3232404" y="17602709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10" name="Freeform 38010"/>
          <p:cNvSpPr/>
          <p:nvPr/>
        </p:nvSpPr>
        <p:spPr>
          <a:xfrm rot="0" flipH="0" flipV="0">
            <a:off x="3232404" y="17886172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11" name="Freeform 38011"/>
          <p:cNvSpPr/>
          <p:nvPr/>
        </p:nvSpPr>
        <p:spPr>
          <a:xfrm rot="0" flipH="0" flipV="0">
            <a:off x="3232404" y="18169637"/>
            <a:ext cx="0" cy="188976"/>
          </a:xfrm>
          <a:custGeom>
            <a:pathLst>
              <a:path w="0" h="1574800">
                <a:moveTo>
                  <a:pt x="0" y="0"/>
                </a:moveTo>
                <a:lnTo>
                  <a:pt x="0" y="15748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12" name="Freeform 38012"/>
          <p:cNvSpPr/>
          <p:nvPr/>
        </p:nvSpPr>
        <p:spPr>
          <a:xfrm rot="0" flipH="0" flipV="0">
            <a:off x="3232404" y="18453101"/>
            <a:ext cx="0" cy="176784"/>
          </a:xfrm>
          <a:custGeom>
            <a:pathLst>
              <a:path w="0" h="1473200">
                <a:moveTo>
                  <a:pt x="0" y="0"/>
                </a:moveTo>
                <a:lnTo>
                  <a:pt x="0" y="14732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13" name="Freeform 38013"/>
          <p:cNvSpPr/>
          <p:nvPr/>
        </p:nvSpPr>
        <p:spPr>
          <a:xfrm rot="0" flipH="0" flipV="0">
            <a:off x="719327" y="2210306"/>
            <a:ext cx="192024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14" name="Freeform 38014"/>
          <p:cNvSpPr/>
          <p:nvPr/>
        </p:nvSpPr>
        <p:spPr>
          <a:xfrm rot="0" flipH="0" flipV="0">
            <a:off x="1005839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15" name="Freeform 38015"/>
          <p:cNvSpPr/>
          <p:nvPr/>
        </p:nvSpPr>
        <p:spPr>
          <a:xfrm rot="0" flipH="0" flipV="0">
            <a:off x="128930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16" name="Freeform 38016"/>
          <p:cNvSpPr/>
          <p:nvPr/>
        </p:nvSpPr>
        <p:spPr>
          <a:xfrm rot="0" flipH="0" flipV="0">
            <a:off x="1572768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17" name="Freeform 38017"/>
          <p:cNvSpPr/>
          <p:nvPr/>
        </p:nvSpPr>
        <p:spPr>
          <a:xfrm rot="0" flipH="0" flipV="0">
            <a:off x="1856232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18" name="Freeform 38018"/>
          <p:cNvSpPr/>
          <p:nvPr/>
        </p:nvSpPr>
        <p:spPr>
          <a:xfrm rot="0" flipH="0" flipV="0">
            <a:off x="2139696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19" name="Freeform 38019"/>
          <p:cNvSpPr/>
          <p:nvPr/>
        </p:nvSpPr>
        <p:spPr>
          <a:xfrm rot="0" flipH="0" flipV="0">
            <a:off x="2423160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20" name="Freeform 38020"/>
          <p:cNvSpPr/>
          <p:nvPr/>
        </p:nvSpPr>
        <p:spPr>
          <a:xfrm rot="0" flipH="0" flipV="0">
            <a:off x="2705100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21" name="Freeform 38021"/>
          <p:cNvSpPr/>
          <p:nvPr/>
        </p:nvSpPr>
        <p:spPr>
          <a:xfrm rot="0" flipH="0" flipV="0">
            <a:off x="298856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22" name="Freeform 38022"/>
          <p:cNvSpPr/>
          <p:nvPr/>
        </p:nvSpPr>
        <p:spPr>
          <a:xfrm rot="0" flipH="0" flipV="0">
            <a:off x="3272028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23" name="Freeform 38023"/>
          <p:cNvSpPr/>
          <p:nvPr/>
        </p:nvSpPr>
        <p:spPr>
          <a:xfrm rot="0" flipH="0" flipV="0">
            <a:off x="3555492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24" name="Freeform 38024"/>
          <p:cNvSpPr/>
          <p:nvPr/>
        </p:nvSpPr>
        <p:spPr>
          <a:xfrm rot="0" flipH="0" flipV="0">
            <a:off x="3838956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25" name="Freeform 38025"/>
          <p:cNvSpPr/>
          <p:nvPr/>
        </p:nvSpPr>
        <p:spPr>
          <a:xfrm rot="0" flipH="0" flipV="0">
            <a:off x="4122420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26" name="Freeform 38026"/>
          <p:cNvSpPr/>
          <p:nvPr/>
        </p:nvSpPr>
        <p:spPr>
          <a:xfrm rot="0" flipH="0" flipV="0">
            <a:off x="440588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27" name="Freeform 38027"/>
          <p:cNvSpPr/>
          <p:nvPr/>
        </p:nvSpPr>
        <p:spPr>
          <a:xfrm rot="0" flipH="0" flipV="0">
            <a:off x="4689348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28" name="Freeform 38028"/>
          <p:cNvSpPr/>
          <p:nvPr/>
        </p:nvSpPr>
        <p:spPr>
          <a:xfrm rot="0" flipH="0" flipV="0">
            <a:off x="4972812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29" name="Freeform 38029"/>
          <p:cNvSpPr/>
          <p:nvPr/>
        </p:nvSpPr>
        <p:spPr>
          <a:xfrm rot="0" flipH="0" flipV="0">
            <a:off x="5256276" y="2210306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30" name="Freeform 38030"/>
          <p:cNvSpPr/>
          <p:nvPr/>
        </p:nvSpPr>
        <p:spPr>
          <a:xfrm rot="0" flipH="0" flipV="0">
            <a:off x="5538216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31" name="Freeform 38031"/>
          <p:cNvSpPr/>
          <p:nvPr/>
        </p:nvSpPr>
        <p:spPr>
          <a:xfrm rot="0" flipH="0" flipV="0">
            <a:off x="5821680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32" name="Freeform 38032"/>
          <p:cNvSpPr/>
          <p:nvPr/>
        </p:nvSpPr>
        <p:spPr>
          <a:xfrm rot="0" flipH="0" flipV="0">
            <a:off x="610514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33" name="Freeform 38033"/>
          <p:cNvSpPr/>
          <p:nvPr/>
        </p:nvSpPr>
        <p:spPr>
          <a:xfrm rot="0" flipH="0" flipV="0">
            <a:off x="6388609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34" name="Freeform 38034"/>
          <p:cNvSpPr/>
          <p:nvPr/>
        </p:nvSpPr>
        <p:spPr>
          <a:xfrm rot="0" flipH="0" flipV="0">
            <a:off x="6672072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35" name="Freeform 38035"/>
          <p:cNvSpPr/>
          <p:nvPr/>
        </p:nvSpPr>
        <p:spPr>
          <a:xfrm rot="0" flipH="0" flipV="0">
            <a:off x="6955536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36" name="Freeform 38036"/>
          <p:cNvSpPr/>
          <p:nvPr/>
        </p:nvSpPr>
        <p:spPr>
          <a:xfrm rot="0" flipH="0" flipV="0">
            <a:off x="7239001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37" name="Freeform 38037"/>
          <p:cNvSpPr/>
          <p:nvPr/>
        </p:nvSpPr>
        <p:spPr>
          <a:xfrm rot="0" flipH="0" flipV="0">
            <a:off x="7522465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38" name="Freeform 38038"/>
          <p:cNvSpPr/>
          <p:nvPr/>
        </p:nvSpPr>
        <p:spPr>
          <a:xfrm rot="0" flipH="0" flipV="0">
            <a:off x="7805929" y="2210306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39" name="Freeform 38039"/>
          <p:cNvSpPr/>
          <p:nvPr/>
        </p:nvSpPr>
        <p:spPr>
          <a:xfrm rot="0" flipH="0" flipV="0">
            <a:off x="8087869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40" name="Freeform 38040"/>
          <p:cNvSpPr/>
          <p:nvPr/>
        </p:nvSpPr>
        <p:spPr>
          <a:xfrm rot="0" flipH="0" flipV="0">
            <a:off x="8371333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41" name="Freeform 38041"/>
          <p:cNvSpPr/>
          <p:nvPr/>
        </p:nvSpPr>
        <p:spPr>
          <a:xfrm rot="0" flipH="0" flipV="0">
            <a:off x="8654797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42" name="Freeform 38042"/>
          <p:cNvSpPr/>
          <p:nvPr/>
        </p:nvSpPr>
        <p:spPr>
          <a:xfrm rot="0" flipH="0" flipV="0">
            <a:off x="8938261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43" name="Freeform 38043"/>
          <p:cNvSpPr/>
          <p:nvPr/>
        </p:nvSpPr>
        <p:spPr>
          <a:xfrm rot="0" flipH="0" flipV="0">
            <a:off x="9221725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44" name="Freeform 38044"/>
          <p:cNvSpPr/>
          <p:nvPr/>
        </p:nvSpPr>
        <p:spPr>
          <a:xfrm rot="0" flipH="0" flipV="0">
            <a:off x="9505189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45" name="Freeform 38045"/>
          <p:cNvSpPr/>
          <p:nvPr/>
        </p:nvSpPr>
        <p:spPr>
          <a:xfrm rot="0" flipH="0" flipV="0">
            <a:off x="9788653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46" name="Freeform 38046"/>
          <p:cNvSpPr/>
          <p:nvPr/>
        </p:nvSpPr>
        <p:spPr>
          <a:xfrm rot="0" flipH="0" flipV="0">
            <a:off x="10072117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47" name="Freeform 38047"/>
          <p:cNvSpPr/>
          <p:nvPr/>
        </p:nvSpPr>
        <p:spPr>
          <a:xfrm rot="0" flipH="0" flipV="0">
            <a:off x="10355581" y="2210306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48" name="Freeform 38048"/>
          <p:cNvSpPr/>
          <p:nvPr/>
        </p:nvSpPr>
        <p:spPr>
          <a:xfrm rot="0" flipH="0" flipV="0">
            <a:off x="10637521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49" name="Freeform 38049"/>
          <p:cNvSpPr/>
          <p:nvPr/>
        </p:nvSpPr>
        <p:spPr>
          <a:xfrm rot="0" flipH="0" flipV="0">
            <a:off x="10920985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50" name="Freeform 38050"/>
          <p:cNvSpPr/>
          <p:nvPr/>
        </p:nvSpPr>
        <p:spPr>
          <a:xfrm rot="0" flipH="0" flipV="0">
            <a:off x="11204449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51" name="Freeform 38051"/>
          <p:cNvSpPr/>
          <p:nvPr/>
        </p:nvSpPr>
        <p:spPr>
          <a:xfrm rot="0" flipH="0" flipV="0">
            <a:off x="1148791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52" name="Freeform 38052"/>
          <p:cNvSpPr/>
          <p:nvPr/>
        </p:nvSpPr>
        <p:spPr>
          <a:xfrm rot="0" flipH="0" flipV="0">
            <a:off x="11771378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53" name="Freeform 38053"/>
          <p:cNvSpPr/>
          <p:nvPr/>
        </p:nvSpPr>
        <p:spPr>
          <a:xfrm rot="0" flipH="0" flipV="0">
            <a:off x="12054842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54" name="Freeform 38054"/>
          <p:cNvSpPr/>
          <p:nvPr/>
        </p:nvSpPr>
        <p:spPr>
          <a:xfrm rot="0" flipH="0" flipV="0">
            <a:off x="12338306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55" name="Freeform 38055"/>
          <p:cNvSpPr/>
          <p:nvPr/>
        </p:nvSpPr>
        <p:spPr>
          <a:xfrm rot="0" flipH="0" flipV="0">
            <a:off x="12621770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56" name="Freeform 38056"/>
          <p:cNvSpPr/>
          <p:nvPr/>
        </p:nvSpPr>
        <p:spPr>
          <a:xfrm rot="0" flipH="0" flipV="0">
            <a:off x="12905233" y="2210306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57" name="Freeform 38057"/>
          <p:cNvSpPr/>
          <p:nvPr/>
        </p:nvSpPr>
        <p:spPr>
          <a:xfrm rot="0" flipH="0" flipV="0">
            <a:off x="13187173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58" name="Freeform 38058"/>
          <p:cNvSpPr/>
          <p:nvPr/>
        </p:nvSpPr>
        <p:spPr>
          <a:xfrm rot="0" flipH="0" flipV="0">
            <a:off x="13470638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59" name="Freeform 38059"/>
          <p:cNvSpPr/>
          <p:nvPr/>
        </p:nvSpPr>
        <p:spPr>
          <a:xfrm rot="0" flipH="0" flipV="0">
            <a:off x="13754103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60" name="Freeform 38060"/>
          <p:cNvSpPr/>
          <p:nvPr/>
        </p:nvSpPr>
        <p:spPr>
          <a:xfrm rot="0" flipH="0" flipV="0">
            <a:off x="14037566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61" name="Freeform 38061"/>
          <p:cNvSpPr/>
          <p:nvPr/>
        </p:nvSpPr>
        <p:spPr>
          <a:xfrm rot="0" flipH="0" flipV="0">
            <a:off x="14321031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62" name="Freeform 38062"/>
          <p:cNvSpPr/>
          <p:nvPr/>
        </p:nvSpPr>
        <p:spPr>
          <a:xfrm rot="0" flipH="0" flipV="0">
            <a:off x="1460449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63" name="Freeform 38063"/>
          <p:cNvSpPr/>
          <p:nvPr/>
        </p:nvSpPr>
        <p:spPr>
          <a:xfrm rot="0" flipH="0" flipV="0">
            <a:off x="14887959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64" name="Freeform 38064"/>
          <p:cNvSpPr/>
          <p:nvPr/>
        </p:nvSpPr>
        <p:spPr>
          <a:xfrm rot="0" flipH="0" flipV="0">
            <a:off x="15171422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65" name="Freeform 38065"/>
          <p:cNvSpPr/>
          <p:nvPr/>
        </p:nvSpPr>
        <p:spPr>
          <a:xfrm rot="0" flipH="0" flipV="0">
            <a:off x="15454887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66" name="Freeform 38066"/>
          <p:cNvSpPr/>
          <p:nvPr/>
        </p:nvSpPr>
        <p:spPr>
          <a:xfrm rot="0" flipH="0" flipV="0">
            <a:off x="15736827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67" name="Freeform 38067"/>
          <p:cNvSpPr/>
          <p:nvPr/>
        </p:nvSpPr>
        <p:spPr>
          <a:xfrm rot="0" flipH="0" flipV="0">
            <a:off x="16020290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68" name="Freeform 38068"/>
          <p:cNvSpPr/>
          <p:nvPr/>
        </p:nvSpPr>
        <p:spPr>
          <a:xfrm rot="0" flipH="0" flipV="0">
            <a:off x="16303755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69" name="Freeform 38069"/>
          <p:cNvSpPr/>
          <p:nvPr/>
        </p:nvSpPr>
        <p:spPr>
          <a:xfrm rot="0" flipH="0" flipV="0">
            <a:off x="16587218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70" name="Freeform 38070"/>
          <p:cNvSpPr/>
          <p:nvPr/>
        </p:nvSpPr>
        <p:spPr>
          <a:xfrm rot="0" flipH="0" flipV="0">
            <a:off x="16870683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71" name="Freeform 38071"/>
          <p:cNvSpPr/>
          <p:nvPr/>
        </p:nvSpPr>
        <p:spPr>
          <a:xfrm rot="0" flipH="0" flipV="0">
            <a:off x="17154146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72" name="Freeform 38072"/>
          <p:cNvSpPr/>
          <p:nvPr/>
        </p:nvSpPr>
        <p:spPr>
          <a:xfrm rot="0" flipH="0" flipV="0">
            <a:off x="17437611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73" name="Freeform 38073"/>
          <p:cNvSpPr/>
          <p:nvPr/>
        </p:nvSpPr>
        <p:spPr>
          <a:xfrm rot="0" flipH="0" flipV="0">
            <a:off x="1772107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74" name="Freeform 38074"/>
          <p:cNvSpPr/>
          <p:nvPr/>
        </p:nvSpPr>
        <p:spPr>
          <a:xfrm rot="0" flipH="0" flipV="0">
            <a:off x="18004539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75" name="Freeform 38075"/>
          <p:cNvSpPr/>
          <p:nvPr/>
        </p:nvSpPr>
        <p:spPr>
          <a:xfrm rot="0" flipH="0" flipV="0">
            <a:off x="18288003" y="2210306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76" name="Freeform 38076"/>
          <p:cNvSpPr/>
          <p:nvPr/>
        </p:nvSpPr>
        <p:spPr>
          <a:xfrm rot="0" flipH="0" flipV="0">
            <a:off x="18569942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77" name="Freeform 38077"/>
          <p:cNvSpPr/>
          <p:nvPr/>
        </p:nvSpPr>
        <p:spPr>
          <a:xfrm rot="0" flipH="0" flipV="0">
            <a:off x="18853407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78" name="Freeform 38078"/>
          <p:cNvSpPr/>
          <p:nvPr/>
        </p:nvSpPr>
        <p:spPr>
          <a:xfrm rot="0" flipH="0" flipV="0">
            <a:off x="19136870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79" name="Freeform 38079"/>
          <p:cNvSpPr/>
          <p:nvPr/>
        </p:nvSpPr>
        <p:spPr>
          <a:xfrm rot="0" flipH="0" flipV="0">
            <a:off x="19420335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80" name="Freeform 38080"/>
          <p:cNvSpPr/>
          <p:nvPr/>
        </p:nvSpPr>
        <p:spPr>
          <a:xfrm rot="0" flipH="0" flipV="0">
            <a:off x="19703798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81" name="Freeform 38081"/>
          <p:cNvSpPr/>
          <p:nvPr/>
        </p:nvSpPr>
        <p:spPr>
          <a:xfrm rot="0" flipH="0" flipV="0">
            <a:off x="19987263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82" name="Freeform 38082"/>
          <p:cNvSpPr/>
          <p:nvPr/>
        </p:nvSpPr>
        <p:spPr>
          <a:xfrm rot="0" flipH="0" flipV="0">
            <a:off x="20270727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83" name="Freeform 38083"/>
          <p:cNvSpPr/>
          <p:nvPr/>
        </p:nvSpPr>
        <p:spPr>
          <a:xfrm rot="0" flipH="0" flipV="0">
            <a:off x="20554190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84" name="Freeform 38084"/>
          <p:cNvSpPr/>
          <p:nvPr/>
        </p:nvSpPr>
        <p:spPr>
          <a:xfrm rot="0" flipH="0" flipV="0">
            <a:off x="20837655" y="2210306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85" name="Freeform 38085"/>
          <p:cNvSpPr/>
          <p:nvPr/>
        </p:nvSpPr>
        <p:spPr>
          <a:xfrm rot="0" flipH="0" flipV="0">
            <a:off x="2111959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86" name="Freeform 38086"/>
          <p:cNvSpPr/>
          <p:nvPr/>
        </p:nvSpPr>
        <p:spPr>
          <a:xfrm rot="0" flipH="0" flipV="0">
            <a:off x="21403059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87" name="Freeform 38087"/>
          <p:cNvSpPr/>
          <p:nvPr/>
        </p:nvSpPr>
        <p:spPr>
          <a:xfrm rot="0" flipH="0" flipV="0">
            <a:off x="21686522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88" name="Freeform 38088"/>
          <p:cNvSpPr/>
          <p:nvPr/>
        </p:nvSpPr>
        <p:spPr>
          <a:xfrm rot="0" flipH="0" flipV="0">
            <a:off x="21969987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89" name="Freeform 38089"/>
          <p:cNvSpPr/>
          <p:nvPr/>
        </p:nvSpPr>
        <p:spPr>
          <a:xfrm rot="0" flipH="0" flipV="0">
            <a:off x="22253452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90" name="Freeform 38090"/>
          <p:cNvSpPr/>
          <p:nvPr/>
        </p:nvSpPr>
        <p:spPr>
          <a:xfrm rot="0" flipH="0" flipV="0">
            <a:off x="22536917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91" name="Freeform 38091"/>
          <p:cNvSpPr/>
          <p:nvPr/>
        </p:nvSpPr>
        <p:spPr>
          <a:xfrm rot="0" flipH="0" flipV="0">
            <a:off x="22820380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92" name="Freeform 38092"/>
          <p:cNvSpPr/>
          <p:nvPr/>
        </p:nvSpPr>
        <p:spPr>
          <a:xfrm rot="0" flipH="0" flipV="0">
            <a:off x="2310384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93" name="Freeform 38093"/>
          <p:cNvSpPr/>
          <p:nvPr/>
        </p:nvSpPr>
        <p:spPr>
          <a:xfrm rot="0" flipH="0" flipV="0">
            <a:off x="23387308" y="2210306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94" name="Freeform 38094"/>
          <p:cNvSpPr/>
          <p:nvPr/>
        </p:nvSpPr>
        <p:spPr>
          <a:xfrm rot="0" flipH="0" flipV="0">
            <a:off x="23669248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95" name="Freeform 38095"/>
          <p:cNvSpPr/>
          <p:nvPr/>
        </p:nvSpPr>
        <p:spPr>
          <a:xfrm rot="0" flipH="0" flipV="0">
            <a:off x="23952713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96" name="Freeform 38096"/>
          <p:cNvSpPr/>
          <p:nvPr/>
        </p:nvSpPr>
        <p:spPr>
          <a:xfrm rot="0" flipH="0" flipV="0">
            <a:off x="24236176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97" name="Freeform 38097"/>
          <p:cNvSpPr/>
          <p:nvPr/>
        </p:nvSpPr>
        <p:spPr>
          <a:xfrm rot="0" flipH="0" flipV="0">
            <a:off x="24519641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98" name="Freeform 38098"/>
          <p:cNvSpPr/>
          <p:nvPr/>
        </p:nvSpPr>
        <p:spPr>
          <a:xfrm rot="0" flipH="0" flipV="0">
            <a:off x="2480310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99" name="Freeform 38099"/>
          <p:cNvSpPr/>
          <p:nvPr/>
        </p:nvSpPr>
        <p:spPr>
          <a:xfrm rot="0" flipH="0" flipV="0">
            <a:off x="25086567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00" name="Freeform 38100"/>
          <p:cNvSpPr/>
          <p:nvPr/>
        </p:nvSpPr>
        <p:spPr>
          <a:xfrm rot="0" flipH="0" flipV="0">
            <a:off x="25370032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01" name="Freeform 38101"/>
          <p:cNvSpPr/>
          <p:nvPr/>
        </p:nvSpPr>
        <p:spPr>
          <a:xfrm rot="0" flipH="0" flipV="0">
            <a:off x="25653496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02" name="Freeform 38102"/>
          <p:cNvSpPr/>
          <p:nvPr/>
        </p:nvSpPr>
        <p:spPr>
          <a:xfrm rot="0" flipH="0" flipV="0">
            <a:off x="25936961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03" name="Freeform 38103"/>
          <p:cNvSpPr/>
          <p:nvPr/>
        </p:nvSpPr>
        <p:spPr>
          <a:xfrm rot="0" flipH="0" flipV="0">
            <a:off x="26218898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04" name="Freeform 38104"/>
          <p:cNvSpPr/>
          <p:nvPr/>
        </p:nvSpPr>
        <p:spPr>
          <a:xfrm rot="0" flipH="0" flipV="0">
            <a:off x="26502366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05" name="Freeform 38105"/>
          <p:cNvSpPr/>
          <p:nvPr/>
        </p:nvSpPr>
        <p:spPr>
          <a:xfrm rot="0" flipH="0" flipV="0">
            <a:off x="26785831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06" name="Freeform 38106"/>
          <p:cNvSpPr/>
          <p:nvPr/>
        </p:nvSpPr>
        <p:spPr>
          <a:xfrm rot="0" flipH="0" flipV="0">
            <a:off x="27069293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07" name="Freeform 38107"/>
          <p:cNvSpPr/>
          <p:nvPr/>
        </p:nvSpPr>
        <p:spPr>
          <a:xfrm rot="0" flipH="0" flipV="0">
            <a:off x="27352758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08" name="Freeform 38108"/>
          <p:cNvSpPr/>
          <p:nvPr/>
        </p:nvSpPr>
        <p:spPr>
          <a:xfrm rot="0" flipH="0" flipV="0">
            <a:off x="27636223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09" name="Freeform 38109"/>
          <p:cNvSpPr/>
          <p:nvPr/>
        </p:nvSpPr>
        <p:spPr>
          <a:xfrm rot="0" flipH="0" flipV="0">
            <a:off x="2791968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10" name="Freeform 38110"/>
          <p:cNvSpPr/>
          <p:nvPr/>
        </p:nvSpPr>
        <p:spPr>
          <a:xfrm rot="0" flipH="0" flipV="0">
            <a:off x="28203149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11" name="Freeform 38111"/>
          <p:cNvSpPr/>
          <p:nvPr/>
        </p:nvSpPr>
        <p:spPr>
          <a:xfrm rot="0" flipH="0" flipV="0">
            <a:off x="2848661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12" name="Freeform 38112"/>
          <p:cNvSpPr/>
          <p:nvPr/>
        </p:nvSpPr>
        <p:spPr>
          <a:xfrm rot="0" flipH="0" flipV="0">
            <a:off x="28768554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13" name="Freeform 38113"/>
          <p:cNvSpPr/>
          <p:nvPr/>
        </p:nvSpPr>
        <p:spPr>
          <a:xfrm rot="0" flipH="0" flipV="0">
            <a:off x="29052018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14" name="Freeform 38114"/>
          <p:cNvSpPr/>
          <p:nvPr/>
        </p:nvSpPr>
        <p:spPr>
          <a:xfrm rot="0" flipH="0" flipV="0">
            <a:off x="29335480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15" name="Freeform 38115"/>
          <p:cNvSpPr/>
          <p:nvPr/>
        </p:nvSpPr>
        <p:spPr>
          <a:xfrm rot="0" flipH="0" flipV="0">
            <a:off x="29618945" y="2210306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16" name="Freeform 38116"/>
          <p:cNvSpPr/>
          <p:nvPr/>
        </p:nvSpPr>
        <p:spPr>
          <a:xfrm rot="0" flipH="0" flipV="0">
            <a:off x="29902410" y="2210306"/>
            <a:ext cx="192024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17" name="Freeform 38117"/>
          <p:cNvSpPr/>
          <p:nvPr/>
        </p:nvSpPr>
        <p:spPr>
          <a:xfrm rot="0" flipH="0" flipV="0">
            <a:off x="29902408" y="15124684"/>
            <a:ext cx="192024" cy="0"/>
          </a:xfrm>
          <a:custGeom>
            <a:pathLst>
              <a:path w="1600200" h="0">
                <a:moveTo>
                  <a:pt x="16002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18" name="Freeform 38118"/>
          <p:cNvSpPr/>
          <p:nvPr/>
        </p:nvSpPr>
        <p:spPr>
          <a:xfrm rot="0" flipH="0" flipV="0">
            <a:off x="29618947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19" name="Freeform 38119"/>
          <p:cNvSpPr/>
          <p:nvPr/>
        </p:nvSpPr>
        <p:spPr>
          <a:xfrm rot="0" flipH="0" flipV="0">
            <a:off x="29335482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20" name="Freeform 38120"/>
          <p:cNvSpPr/>
          <p:nvPr/>
        </p:nvSpPr>
        <p:spPr>
          <a:xfrm rot="0" flipH="0" flipV="0">
            <a:off x="29052017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21" name="Freeform 38121"/>
          <p:cNvSpPr/>
          <p:nvPr/>
        </p:nvSpPr>
        <p:spPr>
          <a:xfrm rot="0" flipH="0" flipV="0">
            <a:off x="28768555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22" name="Freeform 38122"/>
          <p:cNvSpPr/>
          <p:nvPr/>
        </p:nvSpPr>
        <p:spPr>
          <a:xfrm rot="0" flipH="0" flipV="0">
            <a:off x="28486613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23" name="Freeform 38123"/>
          <p:cNvSpPr/>
          <p:nvPr/>
        </p:nvSpPr>
        <p:spPr>
          <a:xfrm rot="0" flipH="0" flipV="0">
            <a:off x="28203151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24" name="Freeform 38124"/>
          <p:cNvSpPr/>
          <p:nvPr/>
        </p:nvSpPr>
        <p:spPr>
          <a:xfrm rot="0" flipH="0" flipV="0">
            <a:off x="27919686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25" name="Freeform 38125"/>
          <p:cNvSpPr/>
          <p:nvPr/>
        </p:nvSpPr>
        <p:spPr>
          <a:xfrm rot="0" flipH="0" flipV="0">
            <a:off x="27636221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26" name="Freeform 38126"/>
          <p:cNvSpPr/>
          <p:nvPr/>
        </p:nvSpPr>
        <p:spPr>
          <a:xfrm rot="0" flipH="0" flipV="0">
            <a:off x="27352756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27" name="Freeform 38127"/>
          <p:cNvSpPr/>
          <p:nvPr/>
        </p:nvSpPr>
        <p:spPr>
          <a:xfrm rot="0" flipH="0" flipV="0">
            <a:off x="27069295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28" name="Freeform 38128"/>
          <p:cNvSpPr/>
          <p:nvPr/>
        </p:nvSpPr>
        <p:spPr>
          <a:xfrm rot="0" flipH="0" flipV="0">
            <a:off x="26785830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29" name="Freeform 38129"/>
          <p:cNvSpPr/>
          <p:nvPr/>
        </p:nvSpPr>
        <p:spPr>
          <a:xfrm rot="0" flipH="0" flipV="0">
            <a:off x="26502365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30" name="Freeform 38130"/>
          <p:cNvSpPr/>
          <p:nvPr/>
        </p:nvSpPr>
        <p:spPr>
          <a:xfrm rot="0" flipH="0" flipV="0">
            <a:off x="26218903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31" name="Freeform 38131"/>
          <p:cNvSpPr/>
          <p:nvPr/>
        </p:nvSpPr>
        <p:spPr>
          <a:xfrm rot="0" flipH="0" flipV="0">
            <a:off x="25936957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32" name="Freeform 38132"/>
          <p:cNvSpPr/>
          <p:nvPr/>
        </p:nvSpPr>
        <p:spPr>
          <a:xfrm rot="0" flipH="0" flipV="0">
            <a:off x="25653496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33" name="Freeform 38133"/>
          <p:cNvSpPr/>
          <p:nvPr/>
        </p:nvSpPr>
        <p:spPr>
          <a:xfrm rot="0" flipH="0" flipV="0">
            <a:off x="25370032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34" name="Freeform 38134"/>
          <p:cNvSpPr/>
          <p:nvPr/>
        </p:nvSpPr>
        <p:spPr>
          <a:xfrm rot="0" flipH="0" flipV="0">
            <a:off x="25086567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35" name="Freeform 38135"/>
          <p:cNvSpPr/>
          <p:nvPr/>
        </p:nvSpPr>
        <p:spPr>
          <a:xfrm rot="0" flipH="0" flipV="0">
            <a:off x="24803104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36" name="Freeform 38136"/>
          <p:cNvSpPr/>
          <p:nvPr/>
        </p:nvSpPr>
        <p:spPr>
          <a:xfrm rot="0" flipH="0" flipV="0">
            <a:off x="24519641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37" name="Freeform 38137"/>
          <p:cNvSpPr/>
          <p:nvPr/>
        </p:nvSpPr>
        <p:spPr>
          <a:xfrm rot="0" flipH="0" flipV="0">
            <a:off x="24236176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38" name="Freeform 38138"/>
          <p:cNvSpPr/>
          <p:nvPr/>
        </p:nvSpPr>
        <p:spPr>
          <a:xfrm rot="0" flipH="0" flipV="0">
            <a:off x="23952713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39" name="Freeform 38139"/>
          <p:cNvSpPr/>
          <p:nvPr/>
        </p:nvSpPr>
        <p:spPr>
          <a:xfrm rot="0" flipH="0" flipV="0">
            <a:off x="23669248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40" name="Freeform 38140"/>
          <p:cNvSpPr/>
          <p:nvPr/>
        </p:nvSpPr>
        <p:spPr>
          <a:xfrm rot="0" flipH="0" flipV="0">
            <a:off x="23387308" y="15124684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41" name="Freeform 38141"/>
          <p:cNvSpPr/>
          <p:nvPr/>
        </p:nvSpPr>
        <p:spPr>
          <a:xfrm rot="0" flipH="0" flipV="0">
            <a:off x="23103844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42" name="Freeform 38142"/>
          <p:cNvSpPr/>
          <p:nvPr/>
        </p:nvSpPr>
        <p:spPr>
          <a:xfrm rot="0" flipH="0" flipV="0">
            <a:off x="22820380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43" name="Freeform 38143"/>
          <p:cNvSpPr/>
          <p:nvPr/>
        </p:nvSpPr>
        <p:spPr>
          <a:xfrm rot="0" flipH="0" flipV="0">
            <a:off x="22536915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44" name="Freeform 38144"/>
          <p:cNvSpPr/>
          <p:nvPr/>
        </p:nvSpPr>
        <p:spPr>
          <a:xfrm rot="0" flipH="0" flipV="0">
            <a:off x="22253452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45" name="Freeform 38145"/>
          <p:cNvSpPr/>
          <p:nvPr/>
        </p:nvSpPr>
        <p:spPr>
          <a:xfrm rot="0" flipH="0" flipV="0">
            <a:off x="21969989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46" name="Freeform 38146"/>
          <p:cNvSpPr/>
          <p:nvPr/>
        </p:nvSpPr>
        <p:spPr>
          <a:xfrm rot="0" flipH="0" flipV="0">
            <a:off x="21686522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47" name="Freeform 38147"/>
          <p:cNvSpPr/>
          <p:nvPr/>
        </p:nvSpPr>
        <p:spPr>
          <a:xfrm rot="0" flipH="0" flipV="0">
            <a:off x="21403059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48" name="Freeform 38148"/>
          <p:cNvSpPr/>
          <p:nvPr/>
        </p:nvSpPr>
        <p:spPr>
          <a:xfrm rot="0" flipH="0" flipV="0">
            <a:off x="21119594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49" name="Freeform 38149"/>
          <p:cNvSpPr/>
          <p:nvPr/>
        </p:nvSpPr>
        <p:spPr>
          <a:xfrm rot="0" flipH="0" flipV="0">
            <a:off x="20837655" y="15124684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50" name="Freeform 38150"/>
          <p:cNvSpPr/>
          <p:nvPr/>
        </p:nvSpPr>
        <p:spPr>
          <a:xfrm rot="0" flipH="0" flipV="0">
            <a:off x="20554190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51" name="Freeform 38151"/>
          <p:cNvSpPr/>
          <p:nvPr/>
        </p:nvSpPr>
        <p:spPr>
          <a:xfrm rot="0" flipH="0" flipV="0">
            <a:off x="20270727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52" name="Freeform 38152"/>
          <p:cNvSpPr/>
          <p:nvPr/>
        </p:nvSpPr>
        <p:spPr>
          <a:xfrm rot="0" flipH="0" flipV="0">
            <a:off x="19987263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53" name="Freeform 38153"/>
          <p:cNvSpPr/>
          <p:nvPr/>
        </p:nvSpPr>
        <p:spPr>
          <a:xfrm rot="0" flipH="0" flipV="0">
            <a:off x="19703798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54" name="Freeform 38154"/>
          <p:cNvSpPr/>
          <p:nvPr/>
        </p:nvSpPr>
        <p:spPr>
          <a:xfrm rot="0" flipH="0" flipV="0">
            <a:off x="19420335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55" name="Freeform 38155"/>
          <p:cNvSpPr/>
          <p:nvPr/>
        </p:nvSpPr>
        <p:spPr>
          <a:xfrm rot="0" flipH="0" flipV="0">
            <a:off x="19136870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56" name="Freeform 38156"/>
          <p:cNvSpPr/>
          <p:nvPr/>
        </p:nvSpPr>
        <p:spPr>
          <a:xfrm rot="0" flipH="0" flipV="0">
            <a:off x="18853407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57" name="Freeform 38157"/>
          <p:cNvSpPr/>
          <p:nvPr/>
        </p:nvSpPr>
        <p:spPr>
          <a:xfrm rot="0" flipH="0" flipV="0">
            <a:off x="18569942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58" name="Freeform 38158"/>
          <p:cNvSpPr/>
          <p:nvPr/>
        </p:nvSpPr>
        <p:spPr>
          <a:xfrm rot="0" flipH="0" flipV="0">
            <a:off x="18288003" y="15124684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59" name="Freeform 38159"/>
          <p:cNvSpPr/>
          <p:nvPr/>
        </p:nvSpPr>
        <p:spPr>
          <a:xfrm rot="0" flipH="0" flipV="0">
            <a:off x="18004539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60" name="Freeform 38160"/>
          <p:cNvSpPr/>
          <p:nvPr/>
        </p:nvSpPr>
        <p:spPr>
          <a:xfrm rot="0" flipH="0" flipV="0">
            <a:off x="17721074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61" name="Freeform 38161"/>
          <p:cNvSpPr/>
          <p:nvPr/>
        </p:nvSpPr>
        <p:spPr>
          <a:xfrm rot="0" flipH="0" flipV="0">
            <a:off x="17437611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62" name="Freeform 38162"/>
          <p:cNvSpPr/>
          <p:nvPr/>
        </p:nvSpPr>
        <p:spPr>
          <a:xfrm rot="0" flipH="0" flipV="0">
            <a:off x="17154146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63" name="Freeform 38163"/>
          <p:cNvSpPr/>
          <p:nvPr/>
        </p:nvSpPr>
        <p:spPr>
          <a:xfrm rot="0" flipH="0" flipV="0">
            <a:off x="16870683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64" name="Freeform 38164"/>
          <p:cNvSpPr/>
          <p:nvPr/>
        </p:nvSpPr>
        <p:spPr>
          <a:xfrm rot="0" flipH="0" flipV="0">
            <a:off x="16587218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65" name="Freeform 38165"/>
          <p:cNvSpPr/>
          <p:nvPr/>
        </p:nvSpPr>
        <p:spPr>
          <a:xfrm rot="0" flipH="0" flipV="0">
            <a:off x="16303755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66" name="Freeform 38166"/>
          <p:cNvSpPr/>
          <p:nvPr/>
        </p:nvSpPr>
        <p:spPr>
          <a:xfrm rot="0" flipH="0" flipV="0">
            <a:off x="16020290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67" name="Freeform 38167"/>
          <p:cNvSpPr/>
          <p:nvPr/>
        </p:nvSpPr>
        <p:spPr>
          <a:xfrm rot="0" flipH="0" flipV="0">
            <a:off x="15736827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68" name="Freeform 38168"/>
          <p:cNvSpPr/>
          <p:nvPr/>
        </p:nvSpPr>
        <p:spPr>
          <a:xfrm rot="0" flipH="0" flipV="0">
            <a:off x="15454887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69" name="Freeform 38169"/>
          <p:cNvSpPr/>
          <p:nvPr/>
        </p:nvSpPr>
        <p:spPr>
          <a:xfrm rot="0" flipH="0" flipV="0">
            <a:off x="15171422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70" name="Freeform 38170"/>
          <p:cNvSpPr/>
          <p:nvPr/>
        </p:nvSpPr>
        <p:spPr>
          <a:xfrm rot="0" flipH="0" flipV="0">
            <a:off x="14887959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71" name="Freeform 38171"/>
          <p:cNvSpPr/>
          <p:nvPr/>
        </p:nvSpPr>
        <p:spPr>
          <a:xfrm rot="0" flipH="0" flipV="0">
            <a:off x="14604494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72" name="Freeform 38172"/>
          <p:cNvSpPr/>
          <p:nvPr/>
        </p:nvSpPr>
        <p:spPr>
          <a:xfrm rot="0" flipH="0" flipV="0">
            <a:off x="14321031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73" name="Freeform 38173"/>
          <p:cNvSpPr/>
          <p:nvPr/>
        </p:nvSpPr>
        <p:spPr>
          <a:xfrm rot="0" flipH="0" flipV="0">
            <a:off x="14037566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74" name="Freeform 38174"/>
          <p:cNvSpPr/>
          <p:nvPr/>
        </p:nvSpPr>
        <p:spPr>
          <a:xfrm rot="0" flipH="0" flipV="0">
            <a:off x="13754103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75" name="Freeform 38175"/>
          <p:cNvSpPr/>
          <p:nvPr/>
        </p:nvSpPr>
        <p:spPr>
          <a:xfrm rot="0" flipH="0" flipV="0">
            <a:off x="13470639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76" name="Freeform 38176"/>
          <p:cNvSpPr/>
          <p:nvPr/>
        </p:nvSpPr>
        <p:spPr>
          <a:xfrm rot="0" flipH="0" flipV="0">
            <a:off x="13187173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77" name="Freeform 38177"/>
          <p:cNvSpPr/>
          <p:nvPr/>
        </p:nvSpPr>
        <p:spPr>
          <a:xfrm rot="0" flipH="0" flipV="0">
            <a:off x="12905234" y="15124684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78" name="Freeform 38178"/>
          <p:cNvSpPr/>
          <p:nvPr/>
        </p:nvSpPr>
        <p:spPr>
          <a:xfrm rot="0" flipH="0" flipV="0">
            <a:off x="12621769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79" name="Freeform 38179"/>
          <p:cNvSpPr/>
          <p:nvPr/>
        </p:nvSpPr>
        <p:spPr>
          <a:xfrm rot="0" flipH="0" flipV="0">
            <a:off x="12338306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80" name="Freeform 38180"/>
          <p:cNvSpPr/>
          <p:nvPr/>
        </p:nvSpPr>
        <p:spPr>
          <a:xfrm rot="0" flipH="0" flipV="0">
            <a:off x="12054842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81" name="Freeform 38181"/>
          <p:cNvSpPr/>
          <p:nvPr/>
        </p:nvSpPr>
        <p:spPr>
          <a:xfrm rot="0" flipH="0" flipV="0">
            <a:off x="11771378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82" name="Freeform 38182"/>
          <p:cNvSpPr/>
          <p:nvPr/>
        </p:nvSpPr>
        <p:spPr>
          <a:xfrm rot="0" flipH="0" flipV="0">
            <a:off x="11487914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83" name="Freeform 38183"/>
          <p:cNvSpPr/>
          <p:nvPr/>
        </p:nvSpPr>
        <p:spPr>
          <a:xfrm rot="0" flipH="0" flipV="0">
            <a:off x="11204449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84" name="Freeform 38184"/>
          <p:cNvSpPr/>
          <p:nvPr/>
        </p:nvSpPr>
        <p:spPr>
          <a:xfrm rot="0" flipH="0" flipV="0">
            <a:off x="10920985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85" name="Freeform 38185"/>
          <p:cNvSpPr/>
          <p:nvPr/>
        </p:nvSpPr>
        <p:spPr>
          <a:xfrm rot="0" flipH="0" flipV="0">
            <a:off x="10637521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86" name="Freeform 38186"/>
          <p:cNvSpPr/>
          <p:nvPr/>
        </p:nvSpPr>
        <p:spPr>
          <a:xfrm rot="0" flipH="0" flipV="0">
            <a:off x="10355581" y="15124684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87" name="Freeform 38187"/>
          <p:cNvSpPr/>
          <p:nvPr/>
        </p:nvSpPr>
        <p:spPr>
          <a:xfrm rot="0" flipH="0" flipV="0">
            <a:off x="10072117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88" name="Freeform 38188"/>
          <p:cNvSpPr/>
          <p:nvPr/>
        </p:nvSpPr>
        <p:spPr>
          <a:xfrm rot="0" flipH="0" flipV="0">
            <a:off x="9788653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89" name="Freeform 38189"/>
          <p:cNvSpPr/>
          <p:nvPr/>
        </p:nvSpPr>
        <p:spPr>
          <a:xfrm rot="0" flipH="0" flipV="0">
            <a:off x="9505189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90" name="Freeform 38190"/>
          <p:cNvSpPr/>
          <p:nvPr/>
        </p:nvSpPr>
        <p:spPr>
          <a:xfrm rot="0" flipH="0" flipV="0">
            <a:off x="9221725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91" name="Freeform 38191"/>
          <p:cNvSpPr/>
          <p:nvPr/>
        </p:nvSpPr>
        <p:spPr>
          <a:xfrm rot="0" flipH="0" flipV="0">
            <a:off x="8938261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92" name="Freeform 38192"/>
          <p:cNvSpPr/>
          <p:nvPr/>
        </p:nvSpPr>
        <p:spPr>
          <a:xfrm rot="0" flipH="0" flipV="0">
            <a:off x="8654797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93" name="Freeform 38193"/>
          <p:cNvSpPr/>
          <p:nvPr/>
        </p:nvSpPr>
        <p:spPr>
          <a:xfrm rot="0" flipH="0" flipV="0">
            <a:off x="8371333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94" name="Freeform 38194"/>
          <p:cNvSpPr/>
          <p:nvPr/>
        </p:nvSpPr>
        <p:spPr>
          <a:xfrm rot="0" flipH="0" flipV="0">
            <a:off x="8087869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95" name="Freeform 38195"/>
          <p:cNvSpPr/>
          <p:nvPr/>
        </p:nvSpPr>
        <p:spPr>
          <a:xfrm rot="0" flipH="0" flipV="0">
            <a:off x="7805929" y="15124684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96" name="Freeform 38196"/>
          <p:cNvSpPr/>
          <p:nvPr/>
        </p:nvSpPr>
        <p:spPr>
          <a:xfrm rot="0" flipH="0" flipV="0">
            <a:off x="7522465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97" name="Freeform 38197"/>
          <p:cNvSpPr/>
          <p:nvPr/>
        </p:nvSpPr>
        <p:spPr>
          <a:xfrm rot="0" flipH="0" flipV="0">
            <a:off x="7239001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98" name="Freeform 38198"/>
          <p:cNvSpPr/>
          <p:nvPr/>
        </p:nvSpPr>
        <p:spPr>
          <a:xfrm rot="0" flipH="0" flipV="0">
            <a:off x="6955536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99" name="Freeform 38199"/>
          <p:cNvSpPr/>
          <p:nvPr/>
        </p:nvSpPr>
        <p:spPr>
          <a:xfrm rot="0" flipH="0" flipV="0">
            <a:off x="6672072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00" name="Freeform 38200"/>
          <p:cNvSpPr/>
          <p:nvPr/>
        </p:nvSpPr>
        <p:spPr>
          <a:xfrm rot="0" flipH="0" flipV="0">
            <a:off x="6388608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01" name="Freeform 38201"/>
          <p:cNvSpPr/>
          <p:nvPr/>
        </p:nvSpPr>
        <p:spPr>
          <a:xfrm rot="0" flipH="0" flipV="0">
            <a:off x="6105145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02" name="Freeform 38202"/>
          <p:cNvSpPr/>
          <p:nvPr/>
        </p:nvSpPr>
        <p:spPr>
          <a:xfrm rot="0" flipH="0" flipV="0">
            <a:off x="5821680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03" name="Freeform 38203"/>
          <p:cNvSpPr/>
          <p:nvPr/>
        </p:nvSpPr>
        <p:spPr>
          <a:xfrm rot="0" flipH="0" flipV="0">
            <a:off x="5538216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04" name="Freeform 38204"/>
          <p:cNvSpPr/>
          <p:nvPr/>
        </p:nvSpPr>
        <p:spPr>
          <a:xfrm rot="0" flipH="0" flipV="0">
            <a:off x="5256276" y="15124684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05" name="Freeform 38205"/>
          <p:cNvSpPr/>
          <p:nvPr/>
        </p:nvSpPr>
        <p:spPr>
          <a:xfrm rot="0" flipH="0" flipV="0">
            <a:off x="4972812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06" name="Freeform 38206"/>
          <p:cNvSpPr/>
          <p:nvPr/>
        </p:nvSpPr>
        <p:spPr>
          <a:xfrm rot="0" flipH="0" flipV="0">
            <a:off x="4689348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07" name="Freeform 38207"/>
          <p:cNvSpPr/>
          <p:nvPr/>
        </p:nvSpPr>
        <p:spPr>
          <a:xfrm rot="0" flipH="0" flipV="0">
            <a:off x="4405884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08" name="Freeform 38208"/>
          <p:cNvSpPr/>
          <p:nvPr/>
        </p:nvSpPr>
        <p:spPr>
          <a:xfrm rot="0" flipH="0" flipV="0">
            <a:off x="4122420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09" name="Freeform 38209"/>
          <p:cNvSpPr/>
          <p:nvPr/>
        </p:nvSpPr>
        <p:spPr>
          <a:xfrm rot="0" flipH="0" flipV="0">
            <a:off x="3838956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10" name="Freeform 38210"/>
          <p:cNvSpPr/>
          <p:nvPr/>
        </p:nvSpPr>
        <p:spPr>
          <a:xfrm rot="0" flipH="0" flipV="0">
            <a:off x="3555492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11" name="Freeform 38211"/>
          <p:cNvSpPr/>
          <p:nvPr/>
        </p:nvSpPr>
        <p:spPr>
          <a:xfrm rot="0" flipH="0" flipV="0">
            <a:off x="3272028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12" name="Freeform 38212"/>
          <p:cNvSpPr/>
          <p:nvPr/>
        </p:nvSpPr>
        <p:spPr>
          <a:xfrm rot="0" flipH="0" flipV="0">
            <a:off x="2988564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13" name="Freeform 38213"/>
          <p:cNvSpPr/>
          <p:nvPr/>
        </p:nvSpPr>
        <p:spPr>
          <a:xfrm rot="0" flipH="0" flipV="0">
            <a:off x="2705100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14" name="Freeform 38214"/>
          <p:cNvSpPr/>
          <p:nvPr/>
        </p:nvSpPr>
        <p:spPr>
          <a:xfrm rot="0" flipH="0" flipV="0">
            <a:off x="2423160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15" name="Freeform 38215"/>
          <p:cNvSpPr/>
          <p:nvPr/>
        </p:nvSpPr>
        <p:spPr>
          <a:xfrm rot="0" flipH="0" flipV="0">
            <a:off x="2139696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16" name="Freeform 38216"/>
          <p:cNvSpPr/>
          <p:nvPr/>
        </p:nvSpPr>
        <p:spPr>
          <a:xfrm rot="0" flipH="0" flipV="0">
            <a:off x="1856232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17" name="Freeform 38217"/>
          <p:cNvSpPr/>
          <p:nvPr/>
        </p:nvSpPr>
        <p:spPr>
          <a:xfrm rot="0" flipH="0" flipV="0">
            <a:off x="1572768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18" name="Freeform 38218"/>
          <p:cNvSpPr/>
          <p:nvPr/>
        </p:nvSpPr>
        <p:spPr>
          <a:xfrm rot="0" flipH="0" flipV="0">
            <a:off x="1289304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19" name="Freeform 38219"/>
          <p:cNvSpPr/>
          <p:nvPr/>
        </p:nvSpPr>
        <p:spPr>
          <a:xfrm rot="0" flipH="0" flipV="0">
            <a:off x="1005840" y="15124684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20" name="Freeform 38220"/>
          <p:cNvSpPr/>
          <p:nvPr/>
        </p:nvSpPr>
        <p:spPr>
          <a:xfrm rot="0" flipH="0" flipV="0">
            <a:off x="719327" y="15124684"/>
            <a:ext cx="192024" cy="0"/>
          </a:xfrm>
          <a:custGeom>
            <a:pathLst>
              <a:path w="1600200" h="0">
                <a:moveTo>
                  <a:pt x="16002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21" name="Freeform 38221"/>
          <p:cNvSpPr/>
          <p:nvPr/>
        </p:nvSpPr>
        <p:spPr>
          <a:xfrm rot="0" flipH="0" flipV="0">
            <a:off x="29902408" y="17886172"/>
            <a:ext cx="192024" cy="0"/>
          </a:xfrm>
          <a:custGeom>
            <a:pathLst>
              <a:path w="1600200" h="0">
                <a:moveTo>
                  <a:pt x="16002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22" name="Freeform 38222"/>
          <p:cNvSpPr/>
          <p:nvPr/>
        </p:nvSpPr>
        <p:spPr>
          <a:xfrm rot="0" flipH="0" flipV="0">
            <a:off x="29618947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23" name="Freeform 38223"/>
          <p:cNvSpPr/>
          <p:nvPr/>
        </p:nvSpPr>
        <p:spPr>
          <a:xfrm rot="0" flipH="0" flipV="0">
            <a:off x="29335482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24" name="Freeform 38224"/>
          <p:cNvSpPr/>
          <p:nvPr/>
        </p:nvSpPr>
        <p:spPr>
          <a:xfrm rot="0" flipH="0" flipV="0">
            <a:off x="29052017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25" name="Freeform 38225"/>
          <p:cNvSpPr/>
          <p:nvPr/>
        </p:nvSpPr>
        <p:spPr>
          <a:xfrm rot="0" flipH="0" flipV="0">
            <a:off x="28768555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26" name="Freeform 38226"/>
          <p:cNvSpPr/>
          <p:nvPr/>
        </p:nvSpPr>
        <p:spPr>
          <a:xfrm rot="0" flipH="0" flipV="0">
            <a:off x="28486613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27" name="Freeform 38227"/>
          <p:cNvSpPr/>
          <p:nvPr/>
        </p:nvSpPr>
        <p:spPr>
          <a:xfrm rot="0" flipH="0" flipV="0">
            <a:off x="28203151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28" name="Freeform 38228"/>
          <p:cNvSpPr/>
          <p:nvPr/>
        </p:nvSpPr>
        <p:spPr>
          <a:xfrm rot="0" flipH="0" flipV="0">
            <a:off x="27919686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29" name="Freeform 38229"/>
          <p:cNvSpPr/>
          <p:nvPr/>
        </p:nvSpPr>
        <p:spPr>
          <a:xfrm rot="0" flipH="0" flipV="0">
            <a:off x="27636221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30" name="Freeform 38230"/>
          <p:cNvSpPr/>
          <p:nvPr/>
        </p:nvSpPr>
        <p:spPr>
          <a:xfrm rot="0" flipH="0" flipV="0">
            <a:off x="27352756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31" name="Freeform 38231"/>
          <p:cNvSpPr/>
          <p:nvPr/>
        </p:nvSpPr>
        <p:spPr>
          <a:xfrm rot="0" flipH="0" flipV="0">
            <a:off x="27069295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32" name="Freeform 38232"/>
          <p:cNvSpPr/>
          <p:nvPr/>
        </p:nvSpPr>
        <p:spPr>
          <a:xfrm rot="0" flipH="0" flipV="0">
            <a:off x="26785830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33" name="Freeform 38233"/>
          <p:cNvSpPr/>
          <p:nvPr/>
        </p:nvSpPr>
        <p:spPr>
          <a:xfrm rot="0" flipH="0" flipV="0">
            <a:off x="26502365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34" name="Freeform 38234"/>
          <p:cNvSpPr/>
          <p:nvPr/>
        </p:nvSpPr>
        <p:spPr>
          <a:xfrm rot="0" flipH="0" flipV="0">
            <a:off x="26218903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35" name="Freeform 38235"/>
          <p:cNvSpPr/>
          <p:nvPr/>
        </p:nvSpPr>
        <p:spPr>
          <a:xfrm rot="0" flipH="0" flipV="0">
            <a:off x="25936957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36" name="Freeform 38236"/>
          <p:cNvSpPr/>
          <p:nvPr/>
        </p:nvSpPr>
        <p:spPr>
          <a:xfrm rot="0" flipH="0" flipV="0">
            <a:off x="25653496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37" name="Freeform 38237"/>
          <p:cNvSpPr/>
          <p:nvPr/>
        </p:nvSpPr>
        <p:spPr>
          <a:xfrm rot="0" flipH="0" flipV="0">
            <a:off x="25370032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38" name="Freeform 38238"/>
          <p:cNvSpPr/>
          <p:nvPr/>
        </p:nvSpPr>
        <p:spPr>
          <a:xfrm rot="0" flipH="0" flipV="0">
            <a:off x="25086567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39" name="Freeform 38239"/>
          <p:cNvSpPr/>
          <p:nvPr/>
        </p:nvSpPr>
        <p:spPr>
          <a:xfrm rot="0" flipH="0" flipV="0">
            <a:off x="24803104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40" name="Freeform 38240"/>
          <p:cNvSpPr/>
          <p:nvPr/>
        </p:nvSpPr>
        <p:spPr>
          <a:xfrm rot="0" flipH="0" flipV="0">
            <a:off x="24519641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41" name="Freeform 38241"/>
          <p:cNvSpPr/>
          <p:nvPr/>
        </p:nvSpPr>
        <p:spPr>
          <a:xfrm rot="0" flipH="0" flipV="0">
            <a:off x="24236176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42" name="Freeform 38242"/>
          <p:cNvSpPr/>
          <p:nvPr/>
        </p:nvSpPr>
        <p:spPr>
          <a:xfrm rot="0" flipH="0" flipV="0">
            <a:off x="23952713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43" name="Freeform 38243"/>
          <p:cNvSpPr/>
          <p:nvPr/>
        </p:nvSpPr>
        <p:spPr>
          <a:xfrm rot="0" flipH="0" flipV="0">
            <a:off x="23669248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44" name="Freeform 38244"/>
          <p:cNvSpPr/>
          <p:nvPr/>
        </p:nvSpPr>
        <p:spPr>
          <a:xfrm rot="0" flipH="0" flipV="0">
            <a:off x="23387308" y="17886172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45" name="Freeform 38245"/>
          <p:cNvSpPr/>
          <p:nvPr/>
        </p:nvSpPr>
        <p:spPr>
          <a:xfrm rot="0" flipH="0" flipV="0">
            <a:off x="23103844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46" name="Freeform 38246"/>
          <p:cNvSpPr/>
          <p:nvPr/>
        </p:nvSpPr>
        <p:spPr>
          <a:xfrm rot="0" flipH="0" flipV="0">
            <a:off x="22820380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47" name="Freeform 38247"/>
          <p:cNvSpPr/>
          <p:nvPr/>
        </p:nvSpPr>
        <p:spPr>
          <a:xfrm rot="0" flipH="0" flipV="0">
            <a:off x="22536915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48" name="Freeform 38248"/>
          <p:cNvSpPr/>
          <p:nvPr/>
        </p:nvSpPr>
        <p:spPr>
          <a:xfrm rot="0" flipH="0" flipV="0">
            <a:off x="22253452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49" name="Freeform 38249"/>
          <p:cNvSpPr/>
          <p:nvPr/>
        </p:nvSpPr>
        <p:spPr>
          <a:xfrm rot="0" flipH="0" flipV="0">
            <a:off x="21969989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50" name="Freeform 38250"/>
          <p:cNvSpPr/>
          <p:nvPr/>
        </p:nvSpPr>
        <p:spPr>
          <a:xfrm rot="0" flipH="0" flipV="0">
            <a:off x="21686522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51" name="Freeform 38251"/>
          <p:cNvSpPr/>
          <p:nvPr/>
        </p:nvSpPr>
        <p:spPr>
          <a:xfrm rot="0" flipH="0" flipV="0">
            <a:off x="21403059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52" name="Freeform 38252"/>
          <p:cNvSpPr/>
          <p:nvPr/>
        </p:nvSpPr>
        <p:spPr>
          <a:xfrm rot="0" flipH="0" flipV="0">
            <a:off x="21119594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53" name="Freeform 38253"/>
          <p:cNvSpPr/>
          <p:nvPr/>
        </p:nvSpPr>
        <p:spPr>
          <a:xfrm rot="0" flipH="0" flipV="0">
            <a:off x="20837655" y="17886172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54" name="Freeform 38254"/>
          <p:cNvSpPr/>
          <p:nvPr/>
        </p:nvSpPr>
        <p:spPr>
          <a:xfrm rot="0" flipH="0" flipV="0">
            <a:off x="20554190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55" name="Freeform 38255"/>
          <p:cNvSpPr/>
          <p:nvPr/>
        </p:nvSpPr>
        <p:spPr>
          <a:xfrm rot="0" flipH="0" flipV="0">
            <a:off x="20270727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56" name="Freeform 38256"/>
          <p:cNvSpPr/>
          <p:nvPr/>
        </p:nvSpPr>
        <p:spPr>
          <a:xfrm rot="0" flipH="0" flipV="0">
            <a:off x="19987263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57" name="Freeform 38257"/>
          <p:cNvSpPr/>
          <p:nvPr/>
        </p:nvSpPr>
        <p:spPr>
          <a:xfrm rot="0" flipH="0" flipV="0">
            <a:off x="19703798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58" name="Freeform 38258"/>
          <p:cNvSpPr/>
          <p:nvPr/>
        </p:nvSpPr>
        <p:spPr>
          <a:xfrm rot="0" flipH="0" flipV="0">
            <a:off x="19420335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59" name="Freeform 38259"/>
          <p:cNvSpPr/>
          <p:nvPr/>
        </p:nvSpPr>
        <p:spPr>
          <a:xfrm rot="0" flipH="0" flipV="0">
            <a:off x="19136870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60" name="Freeform 38260"/>
          <p:cNvSpPr/>
          <p:nvPr/>
        </p:nvSpPr>
        <p:spPr>
          <a:xfrm rot="0" flipH="0" flipV="0">
            <a:off x="18853407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61" name="Freeform 38261"/>
          <p:cNvSpPr/>
          <p:nvPr/>
        </p:nvSpPr>
        <p:spPr>
          <a:xfrm rot="0" flipH="0" flipV="0">
            <a:off x="18569942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62" name="Freeform 38262"/>
          <p:cNvSpPr/>
          <p:nvPr/>
        </p:nvSpPr>
        <p:spPr>
          <a:xfrm rot="0" flipH="0" flipV="0">
            <a:off x="18288003" y="17886172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63" name="Freeform 38263"/>
          <p:cNvSpPr/>
          <p:nvPr/>
        </p:nvSpPr>
        <p:spPr>
          <a:xfrm rot="0" flipH="0" flipV="0">
            <a:off x="18004539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64" name="Freeform 38264"/>
          <p:cNvSpPr/>
          <p:nvPr/>
        </p:nvSpPr>
        <p:spPr>
          <a:xfrm rot="0" flipH="0" flipV="0">
            <a:off x="17721074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65" name="Freeform 38265"/>
          <p:cNvSpPr/>
          <p:nvPr/>
        </p:nvSpPr>
        <p:spPr>
          <a:xfrm rot="0" flipH="0" flipV="0">
            <a:off x="17437611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66" name="Freeform 38266"/>
          <p:cNvSpPr/>
          <p:nvPr/>
        </p:nvSpPr>
        <p:spPr>
          <a:xfrm rot="0" flipH="0" flipV="0">
            <a:off x="17154146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67" name="Freeform 38267"/>
          <p:cNvSpPr/>
          <p:nvPr/>
        </p:nvSpPr>
        <p:spPr>
          <a:xfrm rot="0" flipH="0" flipV="0">
            <a:off x="16870683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68" name="Freeform 38268"/>
          <p:cNvSpPr/>
          <p:nvPr/>
        </p:nvSpPr>
        <p:spPr>
          <a:xfrm rot="0" flipH="0" flipV="0">
            <a:off x="16587218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69" name="Freeform 38269"/>
          <p:cNvSpPr/>
          <p:nvPr/>
        </p:nvSpPr>
        <p:spPr>
          <a:xfrm rot="0" flipH="0" flipV="0">
            <a:off x="16303755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70" name="Freeform 38270"/>
          <p:cNvSpPr/>
          <p:nvPr/>
        </p:nvSpPr>
        <p:spPr>
          <a:xfrm rot="0" flipH="0" flipV="0">
            <a:off x="16020290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71" name="Freeform 38271"/>
          <p:cNvSpPr/>
          <p:nvPr/>
        </p:nvSpPr>
        <p:spPr>
          <a:xfrm rot="0" flipH="0" flipV="0">
            <a:off x="15736827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72" name="Freeform 38272"/>
          <p:cNvSpPr/>
          <p:nvPr/>
        </p:nvSpPr>
        <p:spPr>
          <a:xfrm rot="0" flipH="0" flipV="0">
            <a:off x="15454887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73" name="Freeform 38273"/>
          <p:cNvSpPr/>
          <p:nvPr/>
        </p:nvSpPr>
        <p:spPr>
          <a:xfrm rot="0" flipH="0" flipV="0">
            <a:off x="15171422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74" name="Freeform 38274"/>
          <p:cNvSpPr/>
          <p:nvPr/>
        </p:nvSpPr>
        <p:spPr>
          <a:xfrm rot="0" flipH="0" flipV="0">
            <a:off x="14887959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75" name="Freeform 38275"/>
          <p:cNvSpPr/>
          <p:nvPr/>
        </p:nvSpPr>
        <p:spPr>
          <a:xfrm rot="0" flipH="0" flipV="0">
            <a:off x="14604494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76" name="Freeform 38276"/>
          <p:cNvSpPr/>
          <p:nvPr/>
        </p:nvSpPr>
        <p:spPr>
          <a:xfrm rot="0" flipH="0" flipV="0">
            <a:off x="14321031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77" name="Freeform 38277"/>
          <p:cNvSpPr/>
          <p:nvPr/>
        </p:nvSpPr>
        <p:spPr>
          <a:xfrm rot="0" flipH="0" flipV="0">
            <a:off x="14037566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78" name="Freeform 38278"/>
          <p:cNvSpPr/>
          <p:nvPr/>
        </p:nvSpPr>
        <p:spPr>
          <a:xfrm rot="0" flipH="0" flipV="0">
            <a:off x="13754103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79" name="Freeform 38279"/>
          <p:cNvSpPr/>
          <p:nvPr/>
        </p:nvSpPr>
        <p:spPr>
          <a:xfrm rot="0" flipH="0" flipV="0">
            <a:off x="13470638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80" name="Freeform 38280"/>
          <p:cNvSpPr/>
          <p:nvPr/>
        </p:nvSpPr>
        <p:spPr>
          <a:xfrm rot="0" flipH="0" flipV="0">
            <a:off x="13187173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81" name="Freeform 38281"/>
          <p:cNvSpPr/>
          <p:nvPr/>
        </p:nvSpPr>
        <p:spPr>
          <a:xfrm rot="0" flipH="0" flipV="0">
            <a:off x="12905234" y="17886172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82" name="Freeform 38282"/>
          <p:cNvSpPr/>
          <p:nvPr/>
        </p:nvSpPr>
        <p:spPr>
          <a:xfrm rot="0" flipH="0" flipV="0">
            <a:off x="12621769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83" name="Freeform 38283"/>
          <p:cNvSpPr/>
          <p:nvPr/>
        </p:nvSpPr>
        <p:spPr>
          <a:xfrm rot="0" flipH="0" flipV="0">
            <a:off x="12338306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84" name="Freeform 38284"/>
          <p:cNvSpPr/>
          <p:nvPr/>
        </p:nvSpPr>
        <p:spPr>
          <a:xfrm rot="0" flipH="0" flipV="0">
            <a:off x="12054842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85" name="Freeform 38285"/>
          <p:cNvSpPr/>
          <p:nvPr/>
        </p:nvSpPr>
        <p:spPr>
          <a:xfrm rot="0" flipH="0" flipV="0">
            <a:off x="11771378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86" name="Freeform 38286"/>
          <p:cNvSpPr/>
          <p:nvPr/>
        </p:nvSpPr>
        <p:spPr>
          <a:xfrm rot="0" flipH="0" flipV="0">
            <a:off x="11487914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87" name="Freeform 38287"/>
          <p:cNvSpPr/>
          <p:nvPr/>
        </p:nvSpPr>
        <p:spPr>
          <a:xfrm rot="0" flipH="0" flipV="0">
            <a:off x="11204449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88" name="Freeform 38288"/>
          <p:cNvSpPr/>
          <p:nvPr/>
        </p:nvSpPr>
        <p:spPr>
          <a:xfrm rot="0" flipH="0" flipV="0">
            <a:off x="10920985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89" name="Freeform 38289"/>
          <p:cNvSpPr/>
          <p:nvPr/>
        </p:nvSpPr>
        <p:spPr>
          <a:xfrm rot="0" flipH="0" flipV="0">
            <a:off x="10637521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90" name="Freeform 38290"/>
          <p:cNvSpPr/>
          <p:nvPr/>
        </p:nvSpPr>
        <p:spPr>
          <a:xfrm rot="0" flipH="0" flipV="0">
            <a:off x="10355581" y="17886172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91" name="Freeform 38291"/>
          <p:cNvSpPr/>
          <p:nvPr/>
        </p:nvSpPr>
        <p:spPr>
          <a:xfrm rot="0" flipH="0" flipV="0">
            <a:off x="10072117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92" name="Freeform 38292"/>
          <p:cNvSpPr/>
          <p:nvPr/>
        </p:nvSpPr>
        <p:spPr>
          <a:xfrm rot="0" flipH="0" flipV="0">
            <a:off x="9788653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93" name="Freeform 38293"/>
          <p:cNvSpPr/>
          <p:nvPr/>
        </p:nvSpPr>
        <p:spPr>
          <a:xfrm rot="0" flipH="0" flipV="0">
            <a:off x="9505189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94" name="Freeform 38294"/>
          <p:cNvSpPr/>
          <p:nvPr/>
        </p:nvSpPr>
        <p:spPr>
          <a:xfrm rot="0" flipH="0" flipV="0">
            <a:off x="9221725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95" name="Freeform 38295"/>
          <p:cNvSpPr/>
          <p:nvPr/>
        </p:nvSpPr>
        <p:spPr>
          <a:xfrm rot="0" flipH="0" flipV="0">
            <a:off x="8938261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96" name="Freeform 38296"/>
          <p:cNvSpPr/>
          <p:nvPr/>
        </p:nvSpPr>
        <p:spPr>
          <a:xfrm rot="0" flipH="0" flipV="0">
            <a:off x="8654797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97" name="Freeform 38297"/>
          <p:cNvSpPr/>
          <p:nvPr/>
        </p:nvSpPr>
        <p:spPr>
          <a:xfrm rot="0" flipH="0" flipV="0">
            <a:off x="8371333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98" name="Freeform 38298"/>
          <p:cNvSpPr/>
          <p:nvPr/>
        </p:nvSpPr>
        <p:spPr>
          <a:xfrm rot="0" flipH="0" flipV="0">
            <a:off x="8087869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99" name="Freeform 38299"/>
          <p:cNvSpPr/>
          <p:nvPr/>
        </p:nvSpPr>
        <p:spPr>
          <a:xfrm rot="0" flipH="0" flipV="0">
            <a:off x="7805929" y="17886172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00" name="Freeform 38300"/>
          <p:cNvSpPr/>
          <p:nvPr/>
        </p:nvSpPr>
        <p:spPr>
          <a:xfrm rot="0" flipH="0" flipV="0">
            <a:off x="7522465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01" name="Freeform 38301"/>
          <p:cNvSpPr/>
          <p:nvPr/>
        </p:nvSpPr>
        <p:spPr>
          <a:xfrm rot="0" flipH="0" flipV="0">
            <a:off x="7239001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02" name="Freeform 38302"/>
          <p:cNvSpPr/>
          <p:nvPr/>
        </p:nvSpPr>
        <p:spPr>
          <a:xfrm rot="0" flipH="0" flipV="0">
            <a:off x="6955536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03" name="Freeform 38303"/>
          <p:cNvSpPr/>
          <p:nvPr/>
        </p:nvSpPr>
        <p:spPr>
          <a:xfrm rot="0" flipH="0" flipV="0">
            <a:off x="6672072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04" name="Freeform 38304"/>
          <p:cNvSpPr/>
          <p:nvPr/>
        </p:nvSpPr>
        <p:spPr>
          <a:xfrm rot="0" flipH="0" flipV="0">
            <a:off x="6388608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05" name="Freeform 38305"/>
          <p:cNvSpPr/>
          <p:nvPr/>
        </p:nvSpPr>
        <p:spPr>
          <a:xfrm rot="0" flipH="0" flipV="0">
            <a:off x="6105145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06" name="Freeform 38306"/>
          <p:cNvSpPr/>
          <p:nvPr/>
        </p:nvSpPr>
        <p:spPr>
          <a:xfrm rot="0" flipH="0" flipV="0">
            <a:off x="5821680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07" name="Freeform 38307"/>
          <p:cNvSpPr/>
          <p:nvPr/>
        </p:nvSpPr>
        <p:spPr>
          <a:xfrm rot="0" flipH="0" flipV="0">
            <a:off x="5538216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08" name="Freeform 38308"/>
          <p:cNvSpPr/>
          <p:nvPr/>
        </p:nvSpPr>
        <p:spPr>
          <a:xfrm rot="0" flipH="0" flipV="0">
            <a:off x="5256276" y="17886172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09" name="Freeform 38309"/>
          <p:cNvSpPr/>
          <p:nvPr/>
        </p:nvSpPr>
        <p:spPr>
          <a:xfrm rot="0" flipH="0" flipV="0">
            <a:off x="4972812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10" name="Freeform 38310"/>
          <p:cNvSpPr/>
          <p:nvPr/>
        </p:nvSpPr>
        <p:spPr>
          <a:xfrm rot="0" flipH="0" flipV="0">
            <a:off x="4689348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11" name="Freeform 38311"/>
          <p:cNvSpPr/>
          <p:nvPr/>
        </p:nvSpPr>
        <p:spPr>
          <a:xfrm rot="0" flipH="0" flipV="0">
            <a:off x="4405884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12" name="Freeform 38312"/>
          <p:cNvSpPr/>
          <p:nvPr/>
        </p:nvSpPr>
        <p:spPr>
          <a:xfrm rot="0" flipH="0" flipV="0">
            <a:off x="4122420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13" name="Freeform 38313"/>
          <p:cNvSpPr/>
          <p:nvPr/>
        </p:nvSpPr>
        <p:spPr>
          <a:xfrm rot="0" flipH="0" flipV="0">
            <a:off x="3838956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14" name="Freeform 38314"/>
          <p:cNvSpPr/>
          <p:nvPr/>
        </p:nvSpPr>
        <p:spPr>
          <a:xfrm rot="0" flipH="0" flipV="0">
            <a:off x="3555492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15" name="Freeform 38315"/>
          <p:cNvSpPr/>
          <p:nvPr/>
        </p:nvSpPr>
        <p:spPr>
          <a:xfrm rot="0" flipH="0" flipV="0">
            <a:off x="3272028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16" name="Freeform 38316"/>
          <p:cNvSpPr/>
          <p:nvPr/>
        </p:nvSpPr>
        <p:spPr>
          <a:xfrm rot="0" flipH="0" flipV="0">
            <a:off x="2988564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17" name="Freeform 38317"/>
          <p:cNvSpPr/>
          <p:nvPr/>
        </p:nvSpPr>
        <p:spPr>
          <a:xfrm rot="0" flipH="0" flipV="0">
            <a:off x="2705100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18" name="Freeform 38318"/>
          <p:cNvSpPr/>
          <p:nvPr/>
        </p:nvSpPr>
        <p:spPr>
          <a:xfrm rot="0" flipH="0" flipV="0">
            <a:off x="2423160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19" name="Freeform 38319"/>
          <p:cNvSpPr/>
          <p:nvPr/>
        </p:nvSpPr>
        <p:spPr>
          <a:xfrm rot="0" flipH="0" flipV="0">
            <a:off x="2139696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20" name="Freeform 38320"/>
          <p:cNvSpPr/>
          <p:nvPr/>
        </p:nvSpPr>
        <p:spPr>
          <a:xfrm rot="0" flipH="0" flipV="0">
            <a:off x="1856232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21" name="Freeform 38321"/>
          <p:cNvSpPr/>
          <p:nvPr/>
        </p:nvSpPr>
        <p:spPr>
          <a:xfrm rot="0" flipH="0" flipV="0">
            <a:off x="1572768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22" name="Freeform 38322"/>
          <p:cNvSpPr/>
          <p:nvPr/>
        </p:nvSpPr>
        <p:spPr>
          <a:xfrm rot="0" flipH="0" flipV="0">
            <a:off x="1289304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23" name="Freeform 38323"/>
          <p:cNvSpPr/>
          <p:nvPr/>
        </p:nvSpPr>
        <p:spPr>
          <a:xfrm rot="0" flipH="0" flipV="0">
            <a:off x="1005840" y="17886172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24" name="Freeform 38324"/>
          <p:cNvSpPr/>
          <p:nvPr/>
        </p:nvSpPr>
        <p:spPr>
          <a:xfrm rot="0" flipH="0" flipV="0">
            <a:off x="719327" y="17886172"/>
            <a:ext cx="192024" cy="0"/>
          </a:xfrm>
          <a:custGeom>
            <a:pathLst>
              <a:path w="1600200" h="0">
                <a:moveTo>
                  <a:pt x="16002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25" name="Freeform 38325"/>
          <p:cNvSpPr/>
          <p:nvPr/>
        </p:nvSpPr>
        <p:spPr>
          <a:xfrm rot="0" flipH="0" flipV="0">
            <a:off x="29902408" y="18629885"/>
            <a:ext cx="192024" cy="0"/>
          </a:xfrm>
          <a:custGeom>
            <a:pathLst>
              <a:path w="1600200" h="0">
                <a:moveTo>
                  <a:pt x="16002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26" name="Freeform 38326"/>
          <p:cNvSpPr/>
          <p:nvPr/>
        </p:nvSpPr>
        <p:spPr>
          <a:xfrm rot="0" flipH="0" flipV="0">
            <a:off x="29618947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27" name="Freeform 38327"/>
          <p:cNvSpPr/>
          <p:nvPr/>
        </p:nvSpPr>
        <p:spPr>
          <a:xfrm rot="0" flipH="0" flipV="0">
            <a:off x="29335482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28" name="Freeform 38328"/>
          <p:cNvSpPr/>
          <p:nvPr/>
        </p:nvSpPr>
        <p:spPr>
          <a:xfrm rot="0" flipH="0" flipV="0">
            <a:off x="29052017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29" name="Freeform 38329"/>
          <p:cNvSpPr/>
          <p:nvPr/>
        </p:nvSpPr>
        <p:spPr>
          <a:xfrm rot="0" flipH="0" flipV="0">
            <a:off x="28768555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30" name="Freeform 38330"/>
          <p:cNvSpPr/>
          <p:nvPr/>
        </p:nvSpPr>
        <p:spPr>
          <a:xfrm rot="0" flipH="0" flipV="0">
            <a:off x="28486613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31" name="Freeform 38331"/>
          <p:cNvSpPr/>
          <p:nvPr/>
        </p:nvSpPr>
        <p:spPr>
          <a:xfrm rot="0" flipH="0" flipV="0">
            <a:off x="28203151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32" name="Freeform 38332"/>
          <p:cNvSpPr/>
          <p:nvPr/>
        </p:nvSpPr>
        <p:spPr>
          <a:xfrm rot="0" flipH="0" flipV="0">
            <a:off x="27919686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33" name="Freeform 38333"/>
          <p:cNvSpPr/>
          <p:nvPr/>
        </p:nvSpPr>
        <p:spPr>
          <a:xfrm rot="0" flipH="0" flipV="0">
            <a:off x="27636221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34" name="Freeform 38334"/>
          <p:cNvSpPr/>
          <p:nvPr/>
        </p:nvSpPr>
        <p:spPr>
          <a:xfrm rot="0" flipH="0" flipV="0">
            <a:off x="27352756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35" name="Freeform 38335"/>
          <p:cNvSpPr/>
          <p:nvPr/>
        </p:nvSpPr>
        <p:spPr>
          <a:xfrm rot="0" flipH="0" flipV="0">
            <a:off x="27069295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36" name="Freeform 38336"/>
          <p:cNvSpPr/>
          <p:nvPr/>
        </p:nvSpPr>
        <p:spPr>
          <a:xfrm rot="0" flipH="0" flipV="0">
            <a:off x="26785830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37" name="Freeform 38337"/>
          <p:cNvSpPr/>
          <p:nvPr/>
        </p:nvSpPr>
        <p:spPr>
          <a:xfrm rot="0" flipH="0" flipV="0">
            <a:off x="26502365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38" name="Freeform 38338"/>
          <p:cNvSpPr/>
          <p:nvPr/>
        </p:nvSpPr>
        <p:spPr>
          <a:xfrm rot="0" flipH="0" flipV="0">
            <a:off x="26218900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39" name="Freeform 38339"/>
          <p:cNvSpPr/>
          <p:nvPr/>
        </p:nvSpPr>
        <p:spPr>
          <a:xfrm rot="0" flipH="0" flipV="0">
            <a:off x="25936957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40" name="Freeform 38340"/>
          <p:cNvSpPr/>
          <p:nvPr/>
        </p:nvSpPr>
        <p:spPr>
          <a:xfrm rot="0" flipH="0" flipV="0">
            <a:off x="25653496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41" name="Freeform 38341"/>
          <p:cNvSpPr/>
          <p:nvPr/>
        </p:nvSpPr>
        <p:spPr>
          <a:xfrm rot="0" flipH="0" flipV="0">
            <a:off x="25370032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42" name="Freeform 38342"/>
          <p:cNvSpPr/>
          <p:nvPr/>
        </p:nvSpPr>
        <p:spPr>
          <a:xfrm rot="0" flipH="0" flipV="0">
            <a:off x="25086567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43" name="Freeform 38343"/>
          <p:cNvSpPr/>
          <p:nvPr/>
        </p:nvSpPr>
        <p:spPr>
          <a:xfrm rot="0" flipH="0" flipV="0">
            <a:off x="24803104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44" name="Freeform 38344"/>
          <p:cNvSpPr/>
          <p:nvPr/>
        </p:nvSpPr>
        <p:spPr>
          <a:xfrm rot="0" flipH="0" flipV="0">
            <a:off x="24519641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45" name="Freeform 38345"/>
          <p:cNvSpPr/>
          <p:nvPr/>
        </p:nvSpPr>
        <p:spPr>
          <a:xfrm rot="0" flipH="0" flipV="0">
            <a:off x="24236176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46" name="Freeform 38346"/>
          <p:cNvSpPr/>
          <p:nvPr/>
        </p:nvSpPr>
        <p:spPr>
          <a:xfrm rot="0" flipH="0" flipV="0">
            <a:off x="23952713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47" name="Freeform 38347"/>
          <p:cNvSpPr/>
          <p:nvPr/>
        </p:nvSpPr>
        <p:spPr>
          <a:xfrm rot="0" flipH="0" flipV="0">
            <a:off x="23669248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48" name="Freeform 38348"/>
          <p:cNvSpPr/>
          <p:nvPr/>
        </p:nvSpPr>
        <p:spPr>
          <a:xfrm rot="0" flipH="0" flipV="0">
            <a:off x="23387308" y="18629885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49" name="Freeform 38349"/>
          <p:cNvSpPr/>
          <p:nvPr/>
        </p:nvSpPr>
        <p:spPr>
          <a:xfrm rot="0" flipH="0" flipV="0">
            <a:off x="23103844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50" name="Freeform 38350"/>
          <p:cNvSpPr/>
          <p:nvPr/>
        </p:nvSpPr>
        <p:spPr>
          <a:xfrm rot="0" flipH="0" flipV="0">
            <a:off x="22820380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51" name="Freeform 38351"/>
          <p:cNvSpPr/>
          <p:nvPr/>
        </p:nvSpPr>
        <p:spPr>
          <a:xfrm rot="0" flipH="0" flipV="0">
            <a:off x="22536915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52" name="Freeform 38352"/>
          <p:cNvSpPr/>
          <p:nvPr/>
        </p:nvSpPr>
        <p:spPr>
          <a:xfrm rot="0" flipH="0" flipV="0">
            <a:off x="22253452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53" name="Freeform 38353"/>
          <p:cNvSpPr/>
          <p:nvPr/>
        </p:nvSpPr>
        <p:spPr>
          <a:xfrm rot="0" flipH="0" flipV="0">
            <a:off x="21969987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54" name="Freeform 38354"/>
          <p:cNvSpPr/>
          <p:nvPr/>
        </p:nvSpPr>
        <p:spPr>
          <a:xfrm rot="0" flipH="0" flipV="0">
            <a:off x="21686522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55" name="Freeform 38355"/>
          <p:cNvSpPr/>
          <p:nvPr/>
        </p:nvSpPr>
        <p:spPr>
          <a:xfrm rot="0" flipH="0" flipV="0">
            <a:off x="21403059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56" name="Freeform 38356"/>
          <p:cNvSpPr/>
          <p:nvPr/>
        </p:nvSpPr>
        <p:spPr>
          <a:xfrm rot="0" flipH="0" flipV="0">
            <a:off x="21119594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57" name="Freeform 38357"/>
          <p:cNvSpPr/>
          <p:nvPr/>
        </p:nvSpPr>
        <p:spPr>
          <a:xfrm rot="0" flipH="0" flipV="0">
            <a:off x="20837655" y="18629885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58" name="Freeform 38358"/>
          <p:cNvSpPr/>
          <p:nvPr/>
        </p:nvSpPr>
        <p:spPr>
          <a:xfrm rot="0" flipH="0" flipV="0">
            <a:off x="20554190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59" name="Freeform 38359"/>
          <p:cNvSpPr/>
          <p:nvPr/>
        </p:nvSpPr>
        <p:spPr>
          <a:xfrm rot="0" flipH="0" flipV="0">
            <a:off x="20270727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60" name="Freeform 38360"/>
          <p:cNvSpPr/>
          <p:nvPr/>
        </p:nvSpPr>
        <p:spPr>
          <a:xfrm rot="0" flipH="0" flipV="0">
            <a:off x="19987263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61" name="Freeform 38361"/>
          <p:cNvSpPr/>
          <p:nvPr/>
        </p:nvSpPr>
        <p:spPr>
          <a:xfrm rot="0" flipH="0" flipV="0">
            <a:off x="19703798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62" name="Freeform 38362"/>
          <p:cNvSpPr/>
          <p:nvPr/>
        </p:nvSpPr>
        <p:spPr>
          <a:xfrm rot="0" flipH="0" flipV="0">
            <a:off x="19420335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63" name="Freeform 38363"/>
          <p:cNvSpPr/>
          <p:nvPr/>
        </p:nvSpPr>
        <p:spPr>
          <a:xfrm rot="0" flipH="0" flipV="0">
            <a:off x="19136870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64" name="Freeform 38364"/>
          <p:cNvSpPr/>
          <p:nvPr/>
        </p:nvSpPr>
        <p:spPr>
          <a:xfrm rot="0" flipH="0" flipV="0">
            <a:off x="18853407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65" name="Freeform 38365"/>
          <p:cNvSpPr/>
          <p:nvPr/>
        </p:nvSpPr>
        <p:spPr>
          <a:xfrm rot="0" flipH="0" flipV="0">
            <a:off x="18569942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66" name="Freeform 38366"/>
          <p:cNvSpPr/>
          <p:nvPr/>
        </p:nvSpPr>
        <p:spPr>
          <a:xfrm rot="0" flipH="0" flipV="0">
            <a:off x="18288003" y="18629885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67" name="Freeform 38367"/>
          <p:cNvSpPr/>
          <p:nvPr/>
        </p:nvSpPr>
        <p:spPr>
          <a:xfrm rot="0" flipH="0" flipV="0">
            <a:off x="18004539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68" name="Freeform 38368"/>
          <p:cNvSpPr/>
          <p:nvPr/>
        </p:nvSpPr>
        <p:spPr>
          <a:xfrm rot="0" flipH="0" flipV="0">
            <a:off x="17721074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69" name="Freeform 38369"/>
          <p:cNvSpPr/>
          <p:nvPr/>
        </p:nvSpPr>
        <p:spPr>
          <a:xfrm rot="0" flipH="0" flipV="0">
            <a:off x="17437611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70" name="Freeform 38370"/>
          <p:cNvSpPr/>
          <p:nvPr/>
        </p:nvSpPr>
        <p:spPr>
          <a:xfrm rot="0" flipH="0" flipV="0">
            <a:off x="17154146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71" name="Freeform 38371"/>
          <p:cNvSpPr/>
          <p:nvPr/>
        </p:nvSpPr>
        <p:spPr>
          <a:xfrm rot="0" flipH="0" flipV="0">
            <a:off x="16870683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72" name="Freeform 38372"/>
          <p:cNvSpPr/>
          <p:nvPr/>
        </p:nvSpPr>
        <p:spPr>
          <a:xfrm rot="0" flipH="0" flipV="0">
            <a:off x="16587218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73" name="Freeform 38373"/>
          <p:cNvSpPr/>
          <p:nvPr/>
        </p:nvSpPr>
        <p:spPr>
          <a:xfrm rot="0" flipH="0" flipV="0">
            <a:off x="16303755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74" name="Freeform 38374"/>
          <p:cNvSpPr/>
          <p:nvPr/>
        </p:nvSpPr>
        <p:spPr>
          <a:xfrm rot="0" flipH="0" flipV="0">
            <a:off x="16020290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75" name="Freeform 38375"/>
          <p:cNvSpPr/>
          <p:nvPr/>
        </p:nvSpPr>
        <p:spPr>
          <a:xfrm rot="0" flipH="0" flipV="0">
            <a:off x="15736827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76" name="Freeform 38376"/>
          <p:cNvSpPr/>
          <p:nvPr/>
        </p:nvSpPr>
        <p:spPr>
          <a:xfrm rot="0" flipH="0" flipV="0">
            <a:off x="15454887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77" name="Freeform 38377"/>
          <p:cNvSpPr/>
          <p:nvPr/>
        </p:nvSpPr>
        <p:spPr>
          <a:xfrm rot="0" flipH="0" flipV="0">
            <a:off x="15171422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78" name="Freeform 38378"/>
          <p:cNvSpPr/>
          <p:nvPr/>
        </p:nvSpPr>
        <p:spPr>
          <a:xfrm rot="0" flipH="0" flipV="0">
            <a:off x="14887959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79" name="Freeform 38379"/>
          <p:cNvSpPr/>
          <p:nvPr/>
        </p:nvSpPr>
        <p:spPr>
          <a:xfrm rot="0" flipH="0" flipV="0">
            <a:off x="14604494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80" name="Freeform 38380"/>
          <p:cNvSpPr/>
          <p:nvPr/>
        </p:nvSpPr>
        <p:spPr>
          <a:xfrm rot="0" flipH="0" flipV="0">
            <a:off x="14321031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81" name="Freeform 38381"/>
          <p:cNvSpPr/>
          <p:nvPr/>
        </p:nvSpPr>
        <p:spPr>
          <a:xfrm rot="0" flipH="0" flipV="0">
            <a:off x="14037566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82" name="Freeform 38382"/>
          <p:cNvSpPr/>
          <p:nvPr/>
        </p:nvSpPr>
        <p:spPr>
          <a:xfrm rot="0" flipH="0" flipV="0">
            <a:off x="13754103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83" name="Freeform 38383"/>
          <p:cNvSpPr/>
          <p:nvPr/>
        </p:nvSpPr>
        <p:spPr>
          <a:xfrm rot="0" flipH="0" flipV="0">
            <a:off x="13470638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84" name="Freeform 38384"/>
          <p:cNvSpPr/>
          <p:nvPr/>
        </p:nvSpPr>
        <p:spPr>
          <a:xfrm rot="0" flipH="0" flipV="0">
            <a:off x="13187173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85" name="Freeform 38385"/>
          <p:cNvSpPr/>
          <p:nvPr/>
        </p:nvSpPr>
        <p:spPr>
          <a:xfrm rot="0" flipH="0" flipV="0">
            <a:off x="12905234" y="18629885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86" name="Freeform 38386"/>
          <p:cNvSpPr/>
          <p:nvPr/>
        </p:nvSpPr>
        <p:spPr>
          <a:xfrm rot="0" flipH="0" flipV="0">
            <a:off x="12621769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87" name="Freeform 38387"/>
          <p:cNvSpPr/>
          <p:nvPr/>
        </p:nvSpPr>
        <p:spPr>
          <a:xfrm rot="0" flipH="0" flipV="0">
            <a:off x="12338306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88" name="Freeform 38388"/>
          <p:cNvSpPr/>
          <p:nvPr/>
        </p:nvSpPr>
        <p:spPr>
          <a:xfrm rot="0" flipH="0" flipV="0">
            <a:off x="12054842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89" name="Freeform 38389"/>
          <p:cNvSpPr/>
          <p:nvPr/>
        </p:nvSpPr>
        <p:spPr>
          <a:xfrm rot="0" flipH="0" flipV="0">
            <a:off x="11771378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90" name="Freeform 38390"/>
          <p:cNvSpPr/>
          <p:nvPr/>
        </p:nvSpPr>
        <p:spPr>
          <a:xfrm rot="0" flipH="0" flipV="0">
            <a:off x="11487914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91" name="Freeform 38391"/>
          <p:cNvSpPr/>
          <p:nvPr/>
        </p:nvSpPr>
        <p:spPr>
          <a:xfrm rot="0" flipH="0" flipV="0">
            <a:off x="11204449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92" name="Freeform 38392"/>
          <p:cNvSpPr/>
          <p:nvPr/>
        </p:nvSpPr>
        <p:spPr>
          <a:xfrm rot="0" flipH="0" flipV="0">
            <a:off x="10920985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93" name="Freeform 38393"/>
          <p:cNvSpPr/>
          <p:nvPr/>
        </p:nvSpPr>
        <p:spPr>
          <a:xfrm rot="0" flipH="0" flipV="0">
            <a:off x="10637521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94" name="Freeform 38394"/>
          <p:cNvSpPr/>
          <p:nvPr/>
        </p:nvSpPr>
        <p:spPr>
          <a:xfrm rot="0" flipH="0" flipV="0">
            <a:off x="10355581" y="18629885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95" name="Freeform 38395"/>
          <p:cNvSpPr/>
          <p:nvPr/>
        </p:nvSpPr>
        <p:spPr>
          <a:xfrm rot="0" flipH="0" flipV="0">
            <a:off x="10072117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96" name="Freeform 38396"/>
          <p:cNvSpPr/>
          <p:nvPr/>
        </p:nvSpPr>
        <p:spPr>
          <a:xfrm rot="0" flipH="0" flipV="0">
            <a:off x="9788653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97" name="Freeform 38397"/>
          <p:cNvSpPr/>
          <p:nvPr/>
        </p:nvSpPr>
        <p:spPr>
          <a:xfrm rot="0" flipH="0" flipV="0">
            <a:off x="9505189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98" name="Freeform 38398"/>
          <p:cNvSpPr/>
          <p:nvPr/>
        </p:nvSpPr>
        <p:spPr>
          <a:xfrm rot="0" flipH="0" flipV="0">
            <a:off x="9221725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99" name="Freeform 38399"/>
          <p:cNvSpPr/>
          <p:nvPr/>
        </p:nvSpPr>
        <p:spPr>
          <a:xfrm rot="0" flipH="0" flipV="0">
            <a:off x="8938261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00" name="Freeform 38400"/>
          <p:cNvSpPr/>
          <p:nvPr/>
        </p:nvSpPr>
        <p:spPr>
          <a:xfrm rot="0" flipH="0" flipV="0">
            <a:off x="8654797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01" name="Freeform 38401"/>
          <p:cNvSpPr/>
          <p:nvPr/>
        </p:nvSpPr>
        <p:spPr>
          <a:xfrm rot="0" flipH="0" flipV="0">
            <a:off x="8371333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02" name="Freeform 38402"/>
          <p:cNvSpPr/>
          <p:nvPr/>
        </p:nvSpPr>
        <p:spPr>
          <a:xfrm rot="0" flipH="0" flipV="0">
            <a:off x="8087869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03" name="Freeform 38403"/>
          <p:cNvSpPr/>
          <p:nvPr/>
        </p:nvSpPr>
        <p:spPr>
          <a:xfrm rot="0" flipH="0" flipV="0">
            <a:off x="7805929" y="18629885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04" name="Freeform 38404"/>
          <p:cNvSpPr/>
          <p:nvPr/>
        </p:nvSpPr>
        <p:spPr>
          <a:xfrm rot="0" flipH="0" flipV="0">
            <a:off x="7522465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05" name="Freeform 38405"/>
          <p:cNvSpPr/>
          <p:nvPr/>
        </p:nvSpPr>
        <p:spPr>
          <a:xfrm rot="0" flipH="0" flipV="0">
            <a:off x="7239001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06" name="Freeform 38406"/>
          <p:cNvSpPr/>
          <p:nvPr/>
        </p:nvSpPr>
        <p:spPr>
          <a:xfrm rot="0" flipH="0" flipV="0">
            <a:off x="6955536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07" name="Freeform 38407"/>
          <p:cNvSpPr/>
          <p:nvPr/>
        </p:nvSpPr>
        <p:spPr>
          <a:xfrm rot="0" flipH="0" flipV="0">
            <a:off x="6672072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08" name="Freeform 38408"/>
          <p:cNvSpPr/>
          <p:nvPr/>
        </p:nvSpPr>
        <p:spPr>
          <a:xfrm rot="0" flipH="0" flipV="0">
            <a:off x="6388608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09" name="Freeform 38409"/>
          <p:cNvSpPr/>
          <p:nvPr/>
        </p:nvSpPr>
        <p:spPr>
          <a:xfrm rot="0" flipH="0" flipV="0">
            <a:off x="6105144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10" name="Freeform 38410"/>
          <p:cNvSpPr/>
          <p:nvPr/>
        </p:nvSpPr>
        <p:spPr>
          <a:xfrm rot="0" flipH="0" flipV="0">
            <a:off x="5821680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11" name="Freeform 38411"/>
          <p:cNvSpPr/>
          <p:nvPr/>
        </p:nvSpPr>
        <p:spPr>
          <a:xfrm rot="0" flipH="0" flipV="0">
            <a:off x="5538216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12" name="Freeform 38412"/>
          <p:cNvSpPr/>
          <p:nvPr/>
        </p:nvSpPr>
        <p:spPr>
          <a:xfrm rot="0" flipH="0" flipV="0">
            <a:off x="5256276" y="18629885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13" name="Freeform 38413"/>
          <p:cNvSpPr/>
          <p:nvPr/>
        </p:nvSpPr>
        <p:spPr>
          <a:xfrm rot="0" flipH="0" flipV="0">
            <a:off x="4972812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14" name="Freeform 38414"/>
          <p:cNvSpPr/>
          <p:nvPr/>
        </p:nvSpPr>
        <p:spPr>
          <a:xfrm rot="0" flipH="0" flipV="0">
            <a:off x="4689348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15" name="Freeform 38415"/>
          <p:cNvSpPr/>
          <p:nvPr/>
        </p:nvSpPr>
        <p:spPr>
          <a:xfrm rot="0" flipH="0" flipV="0">
            <a:off x="4405884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16" name="Freeform 38416"/>
          <p:cNvSpPr/>
          <p:nvPr/>
        </p:nvSpPr>
        <p:spPr>
          <a:xfrm rot="0" flipH="0" flipV="0">
            <a:off x="4122420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17" name="Freeform 38417"/>
          <p:cNvSpPr/>
          <p:nvPr/>
        </p:nvSpPr>
        <p:spPr>
          <a:xfrm rot="0" flipH="0" flipV="0">
            <a:off x="3838956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18" name="Freeform 38418"/>
          <p:cNvSpPr/>
          <p:nvPr/>
        </p:nvSpPr>
        <p:spPr>
          <a:xfrm rot="0" flipH="0" flipV="0">
            <a:off x="3555492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19" name="Freeform 38419"/>
          <p:cNvSpPr/>
          <p:nvPr/>
        </p:nvSpPr>
        <p:spPr>
          <a:xfrm rot="0" flipH="0" flipV="0">
            <a:off x="3272028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20" name="Freeform 38420"/>
          <p:cNvSpPr/>
          <p:nvPr/>
        </p:nvSpPr>
        <p:spPr>
          <a:xfrm rot="0" flipH="0" flipV="0">
            <a:off x="2988564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21" name="Freeform 38421"/>
          <p:cNvSpPr/>
          <p:nvPr/>
        </p:nvSpPr>
        <p:spPr>
          <a:xfrm rot="0" flipH="0" flipV="0">
            <a:off x="2705100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22" name="Freeform 38422"/>
          <p:cNvSpPr/>
          <p:nvPr/>
        </p:nvSpPr>
        <p:spPr>
          <a:xfrm rot="0" flipH="0" flipV="0">
            <a:off x="2423160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23" name="Freeform 38423"/>
          <p:cNvSpPr/>
          <p:nvPr/>
        </p:nvSpPr>
        <p:spPr>
          <a:xfrm rot="0" flipH="0" flipV="0">
            <a:off x="2139696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24" name="Freeform 38424"/>
          <p:cNvSpPr/>
          <p:nvPr/>
        </p:nvSpPr>
        <p:spPr>
          <a:xfrm rot="0" flipH="0" flipV="0">
            <a:off x="1856232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25" name="Freeform 38425"/>
          <p:cNvSpPr/>
          <p:nvPr/>
        </p:nvSpPr>
        <p:spPr>
          <a:xfrm rot="0" flipH="0" flipV="0">
            <a:off x="1572768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26" name="Freeform 38426"/>
          <p:cNvSpPr/>
          <p:nvPr/>
        </p:nvSpPr>
        <p:spPr>
          <a:xfrm rot="0" flipH="0" flipV="0">
            <a:off x="1289304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27" name="Freeform 38427"/>
          <p:cNvSpPr/>
          <p:nvPr/>
        </p:nvSpPr>
        <p:spPr>
          <a:xfrm rot="0" flipH="0" flipV="0">
            <a:off x="1005839" y="18629885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28" name="Freeform 38428"/>
          <p:cNvSpPr/>
          <p:nvPr/>
        </p:nvSpPr>
        <p:spPr>
          <a:xfrm rot="0" flipH="0" flipV="0">
            <a:off x="719327" y="18629885"/>
            <a:ext cx="192024" cy="0"/>
          </a:xfrm>
          <a:custGeom>
            <a:pathLst>
              <a:path w="1600200" h="0">
                <a:moveTo>
                  <a:pt x="16002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29" name="Freeform 38429"/>
          <p:cNvSpPr/>
          <p:nvPr/>
        </p:nvSpPr>
        <p:spPr>
          <a:xfrm rot="0" flipH="0" flipV="0">
            <a:off x="719327" y="1466593"/>
            <a:ext cx="192024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30" name="Freeform 38430"/>
          <p:cNvSpPr/>
          <p:nvPr/>
        </p:nvSpPr>
        <p:spPr>
          <a:xfrm rot="0" flipH="0" flipV="0">
            <a:off x="1005839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31" name="Freeform 38431"/>
          <p:cNvSpPr/>
          <p:nvPr/>
        </p:nvSpPr>
        <p:spPr>
          <a:xfrm rot="0" flipH="0" flipV="0">
            <a:off x="128930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32" name="Freeform 38432"/>
          <p:cNvSpPr/>
          <p:nvPr/>
        </p:nvSpPr>
        <p:spPr>
          <a:xfrm rot="0" flipH="0" flipV="0">
            <a:off x="1572768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33" name="Freeform 38433"/>
          <p:cNvSpPr/>
          <p:nvPr/>
        </p:nvSpPr>
        <p:spPr>
          <a:xfrm rot="0" flipH="0" flipV="0">
            <a:off x="1856232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34" name="Freeform 38434"/>
          <p:cNvSpPr/>
          <p:nvPr/>
        </p:nvSpPr>
        <p:spPr>
          <a:xfrm rot="0" flipH="0" flipV="0">
            <a:off x="2139696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35" name="Freeform 38435"/>
          <p:cNvSpPr/>
          <p:nvPr/>
        </p:nvSpPr>
        <p:spPr>
          <a:xfrm rot="0" flipH="0" flipV="0">
            <a:off x="2423160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36" name="Freeform 38436"/>
          <p:cNvSpPr/>
          <p:nvPr/>
        </p:nvSpPr>
        <p:spPr>
          <a:xfrm rot="0" flipH="0" flipV="0">
            <a:off x="2705100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37" name="Freeform 38437"/>
          <p:cNvSpPr/>
          <p:nvPr/>
        </p:nvSpPr>
        <p:spPr>
          <a:xfrm rot="0" flipH="0" flipV="0">
            <a:off x="298856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38" name="Freeform 38438"/>
          <p:cNvSpPr/>
          <p:nvPr/>
        </p:nvSpPr>
        <p:spPr>
          <a:xfrm rot="0" flipH="0" flipV="0">
            <a:off x="3272028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39" name="Freeform 38439"/>
          <p:cNvSpPr/>
          <p:nvPr/>
        </p:nvSpPr>
        <p:spPr>
          <a:xfrm rot="0" flipH="0" flipV="0">
            <a:off x="3555492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40" name="Freeform 38440"/>
          <p:cNvSpPr/>
          <p:nvPr/>
        </p:nvSpPr>
        <p:spPr>
          <a:xfrm rot="0" flipH="0" flipV="0">
            <a:off x="3838956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41" name="Freeform 38441"/>
          <p:cNvSpPr/>
          <p:nvPr/>
        </p:nvSpPr>
        <p:spPr>
          <a:xfrm rot="0" flipH="0" flipV="0">
            <a:off x="4122420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42" name="Freeform 38442"/>
          <p:cNvSpPr/>
          <p:nvPr/>
        </p:nvSpPr>
        <p:spPr>
          <a:xfrm rot="0" flipH="0" flipV="0">
            <a:off x="440588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43" name="Freeform 38443"/>
          <p:cNvSpPr/>
          <p:nvPr/>
        </p:nvSpPr>
        <p:spPr>
          <a:xfrm rot="0" flipH="0" flipV="0">
            <a:off x="4689348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44" name="Freeform 38444"/>
          <p:cNvSpPr/>
          <p:nvPr/>
        </p:nvSpPr>
        <p:spPr>
          <a:xfrm rot="0" flipH="0" flipV="0">
            <a:off x="4972812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45" name="Freeform 38445"/>
          <p:cNvSpPr/>
          <p:nvPr/>
        </p:nvSpPr>
        <p:spPr>
          <a:xfrm rot="0" flipH="0" flipV="0">
            <a:off x="5256276" y="1466593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46" name="Freeform 38446"/>
          <p:cNvSpPr/>
          <p:nvPr/>
        </p:nvSpPr>
        <p:spPr>
          <a:xfrm rot="0" flipH="0" flipV="0">
            <a:off x="5538216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47" name="Freeform 38447"/>
          <p:cNvSpPr/>
          <p:nvPr/>
        </p:nvSpPr>
        <p:spPr>
          <a:xfrm rot="0" flipH="0" flipV="0">
            <a:off x="5821680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48" name="Freeform 38448"/>
          <p:cNvSpPr/>
          <p:nvPr/>
        </p:nvSpPr>
        <p:spPr>
          <a:xfrm rot="0" flipH="0" flipV="0">
            <a:off x="610514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49" name="Freeform 38449"/>
          <p:cNvSpPr/>
          <p:nvPr/>
        </p:nvSpPr>
        <p:spPr>
          <a:xfrm rot="0" flipH="0" flipV="0">
            <a:off x="6388609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50" name="Freeform 38450"/>
          <p:cNvSpPr/>
          <p:nvPr/>
        </p:nvSpPr>
        <p:spPr>
          <a:xfrm rot="0" flipH="0" flipV="0">
            <a:off x="6672072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51" name="Freeform 38451"/>
          <p:cNvSpPr/>
          <p:nvPr/>
        </p:nvSpPr>
        <p:spPr>
          <a:xfrm rot="0" flipH="0" flipV="0">
            <a:off x="6955536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52" name="Freeform 38452"/>
          <p:cNvSpPr/>
          <p:nvPr/>
        </p:nvSpPr>
        <p:spPr>
          <a:xfrm rot="0" flipH="0" flipV="0">
            <a:off x="7239000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53" name="Freeform 38453"/>
          <p:cNvSpPr/>
          <p:nvPr/>
        </p:nvSpPr>
        <p:spPr>
          <a:xfrm rot="0" flipH="0" flipV="0">
            <a:off x="7522465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54" name="Freeform 38454"/>
          <p:cNvSpPr/>
          <p:nvPr/>
        </p:nvSpPr>
        <p:spPr>
          <a:xfrm rot="0" flipH="0" flipV="0">
            <a:off x="7805929" y="1466593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55" name="Freeform 38455"/>
          <p:cNvSpPr/>
          <p:nvPr/>
        </p:nvSpPr>
        <p:spPr>
          <a:xfrm rot="0" flipH="0" flipV="0">
            <a:off x="8087869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56" name="Freeform 38456"/>
          <p:cNvSpPr/>
          <p:nvPr/>
        </p:nvSpPr>
        <p:spPr>
          <a:xfrm rot="0" flipH="0" flipV="0">
            <a:off x="8371333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57" name="Freeform 38457"/>
          <p:cNvSpPr/>
          <p:nvPr/>
        </p:nvSpPr>
        <p:spPr>
          <a:xfrm rot="0" flipH="0" flipV="0">
            <a:off x="8654797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58" name="Freeform 38458"/>
          <p:cNvSpPr/>
          <p:nvPr/>
        </p:nvSpPr>
        <p:spPr>
          <a:xfrm rot="0" flipH="0" flipV="0">
            <a:off x="8938261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59" name="Freeform 38459"/>
          <p:cNvSpPr/>
          <p:nvPr/>
        </p:nvSpPr>
        <p:spPr>
          <a:xfrm rot="0" flipH="0" flipV="0">
            <a:off x="9221725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60" name="Freeform 38460"/>
          <p:cNvSpPr/>
          <p:nvPr/>
        </p:nvSpPr>
        <p:spPr>
          <a:xfrm rot="0" flipH="0" flipV="0">
            <a:off x="9505189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61" name="Freeform 38461"/>
          <p:cNvSpPr/>
          <p:nvPr/>
        </p:nvSpPr>
        <p:spPr>
          <a:xfrm rot="0" flipH="0" flipV="0">
            <a:off x="9788653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62" name="Freeform 38462"/>
          <p:cNvSpPr/>
          <p:nvPr/>
        </p:nvSpPr>
        <p:spPr>
          <a:xfrm rot="0" flipH="0" flipV="0">
            <a:off x="10072117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63" name="Freeform 38463"/>
          <p:cNvSpPr/>
          <p:nvPr/>
        </p:nvSpPr>
        <p:spPr>
          <a:xfrm rot="0" flipH="0" flipV="0">
            <a:off x="10355581" y="1466593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64" name="Freeform 38464"/>
          <p:cNvSpPr/>
          <p:nvPr/>
        </p:nvSpPr>
        <p:spPr>
          <a:xfrm rot="0" flipH="0" flipV="0">
            <a:off x="10637521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65" name="Freeform 38465"/>
          <p:cNvSpPr/>
          <p:nvPr/>
        </p:nvSpPr>
        <p:spPr>
          <a:xfrm rot="0" flipH="0" flipV="0">
            <a:off x="10920985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66" name="Freeform 38466"/>
          <p:cNvSpPr/>
          <p:nvPr/>
        </p:nvSpPr>
        <p:spPr>
          <a:xfrm rot="0" flipH="0" flipV="0">
            <a:off x="11204449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67" name="Freeform 38467"/>
          <p:cNvSpPr/>
          <p:nvPr/>
        </p:nvSpPr>
        <p:spPr>
          <a:xfrm rot="0" flipH="0" flipV="0">
            <a:off x="11487913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68" name="Freeform 38468"/>
          <p:cNvSpPr/>
          <p:nvPr/>
        </p:nvSpPr>
        <p:spPr>
          <a:xfrm rot="0" flipH="0" flipV="0">
            <a:off x="11771378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69" name="Freeform 38469"/>
          <p:cNvSpPr/>
          <p:nvPr/>
        </p:nvSpPr>
        <p:spPr>
          <a:xfrm rot="0" flipH="0" flipV="0">
            <a:off x="12054842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70" name="Freeform 38470"/>
          <p:cNvSpPr/>
          <p:nvPr/>
        </p:nvSpPr>
        <p:spPr>
          <a:xfrm rot="0" flipH="0" flipV="0">
            <a:off x="12338306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71" name="Freeform 38471"/>
          <p:cNvSpPr/>
          <p:nvPr/>
        </p:nvSpPr>
        <p:spPr>
          <a:xfrm rot="0" flipH="0" flipV="0">
            <a:off x="12621770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72" name="Freeform 38472"/>
          <p:cNvSpPr/>
          <p:nvPr/>
        </p:nvSpPr>
        <p:spPr>
          <a:xfrm rot="0" flipH="0" flipV="0">
            <a:off x="12905233" y="1466593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73" name="Freeform 38473"/>
          <p:cNvSpPr/>
          <p:nvPr/>
        </p:nvSpPr>
        <p:spPr>
          <a:xfrm rot="0" flipH="0" flipV="0">
            <a:off x="13187173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74" name="Freeform 38474"/>
          <p:cNvSpPr/>
          <p:nvPr/>
        </p:nvSpPr>
        <p:spPr>
          <a:xfrm rot="0" flipH="0" flipV="0">
            <a:off x="13470638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75" name="Freeform 38475"/>
          <p:cNvSpPr/>
          <p:nvPr/>
        </p:nvSpPr>
        <p:spPr>
          <a:xfrm rot="0" flipH="0" flipV="0">
            <a:off x="13754103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76" name="Freeform 38476"/>
          <p:cNvSpPr/>
          <p:nvPr/>
        </p:nvSpPr>
        <p:spPr>
          <a:xfrm rot="0" flipH="0" flipV="0">
            <a:off x="14037566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77" name="Freeform 38477"/>
          <p:cNvSpPr/>
          <p:nvPr/>
        </p:nvSpPr>
        <p:spPr>
          <a:xfrm rot="0" flipH="0" flipV="0">
            <a:off x="14321031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78" name="Freeform 38478"/>
          <p:cNvSpPr/>
          <p:nvPr/>
        </p:nvSpPr>
        <p:spPr>
          <a:xfrm rot="0" flipH="0" flipV="0">
            <a:off x="1460449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79" name="Freeform 38479"/>
          <p:cNvSpPr/>
          <p:nvPr/>
        </p:nvSpPr>
        <p:spPr>
          <a:xfrm rot="0" flipH="0" flipV="0">
            <a:off x="14887959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80" name="Freeform 38480"/>
          <p:cNvSpPr/>
          <p:nvPr/>
        </p:nvSpPr>
        <p:spPr>
          <a:xfrm rot="0" flipH="0" flipV="0">
            <a:off x="15171422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81" name="Freeform 38481"/>
          <p:cNvSpPr/>
          <p:nvPr/>
        </p:nvSpPr>
        <p:spPr>
          <a:xfrm rot="0" flipH="0" flipV="0">
            <a:off x="15454887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82" name="Freeform 38482"/>
          <p:cNvSpPr/>
          <p:nvPr/>
        </p:nvSpPr>
        <p:spPr>
          <a:xfrm rot="0" flipH="0" flipV="0">
            <a:off x="15736827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83" name="Freeform 38483"/>
          <p:cNvSpPr/>
          <p:nvPr/>
        </p:nvSpPr>
        <p:spPr>
          <a:xfrm rot="0" flipH="0" flipV="0">
            <a:off x="16020290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84" name="Freeform 38484"/>
          <p:cNvSpPr/>
          <p:nvPr/>
        </p:nvSpPr>
        <p:spPr>
          <a:xfrm rot="0" flipH="0" flipV="0">
            <a:off x="16303755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85" name="Freeform 38485"/>
          <p:cNvSpPr/>
          <p:nvPr/>
        </p:nvSpPr>
        <p:spPr>
          <a:xfrm rot="0" flipH="0" flipV="0">
            <a:off x="16587218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86" name="Freeform 38486"/>
          <p:cNvSpPr/>
          <p:nvPr/>
        </p:nvSpPr>
        <p:spPr>
          <a:xfrm rot="0" flipH="0" flipV="0">
            <a:off x="16870683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87" name="Freeform 38487"/>
          <p:cNvSpPr/>
          <p:nvPr/>
        </p:nvSpPr>
        <p:spPr>
          <a:xfrm rot="0" flipH="0" flipV="0">
            <a:off x="17154146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88" name="Freeform 38488"/>
          <p:cNvSpPr/>
          <p:nvPr/>
        </p:nvSpPr>
        <p:spPr>
          <a:xfrm rot="0" flipH="0" flipV="0">
            <a:off x="17437611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89" name="Freeform 38489"/>
          <p:cNvSpPr/>
          <p:nvPr/>
        </p:nvSpPr>
        <p:spPr>
          <a:xfrm rot="0" flipH="0" flipV="0">
            <a:off x="1772107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90" name="Freeform 38490"/>
          <p:cNvSpPr/>
          <p:nvPr/>
        </p:nvSpPr>
        <p:spPr>
          <a:xfrm rot="0" flipH="0" flipV="0">
            <a:off x="18004539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91" name="Freeform 38491"/>
          <p:cNvSpPr/>
          <p:nvPr/>
        </p:nvSpPr>
        <p:spPr>
          <a:xfrm rot="0" flipH="0" flipV="0">
            <a:off x="18288003" y="1466593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92" name="Freeform 38492"/>
          <p:cNvSpPr/>
          <p:nvPr/>
        </p:nvSpPr>
        <p:spPr>
          <a:xfrm rot="0" flipH="0" flipV="0">
            <a:off x="18569942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93" name="Freeform 38493"/>
          <p:cNvSpPr/>
          <p:nvPr/>
        </p:nvSpPr>
        <p:spPr>
          <a:xfrm rot="0" flipH="0" flipV="0">
            <a:off x="18853407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94" name="Freeform 38494"/>
          <p:cNvSpPr/>
          <p:nvPr/>
        </p:nvSpPr>
        <p:spPr>
          <a:xfrm rot="0" flipH="0" flipV="0">
            <a:off x="19136870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95" name="Freeform 38495"/>
          <p:cNvSpPr/>
          <p:nvPr/>
        </p:nvSpPr>
        <p:spPr>
          <a:xfrm rot="0" flipH="0" flipV="0">
            <a:off x="19420335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96" name="Freeform 38496"/>
          <p:cNvSpPr/>
          <p:nvPr/>
        </p:nvSpPr>
        <p:spPr>
          <a:xfrm rot="0" flipH="0" flipV="0">
            <a:off x="19703798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97" name="Freeform 38497"/>
          <p:cNvSpPr/>
          <p:nvPr/>
        </p:nvSpPr>
        <p:spPr>
          <a:xfrm rot="0" flipH="0" flipV="0">
            <a:off x="19987263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98" name="Freeform 38498"/>
          <p:cNvSpPr/>
          <p:nvPr/>
        </p:nvSpPr>
        <p:spPr>
          <a:xfrm rot="0" flipH="0" flipV="0">
            <a:off x="20270727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99" name="Freeform 38499"/>
          <p:cNvSpPr/>
          <p:nvPr/>
        </p:nvSpPr>
        <p:spPr>
          <a:xfrm rot="0" flipH="0" flipV="0">
            <a:off x="20554190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00" name="Freeform 38500"/>
          <p:cNvSpPr/>
          <p:nvPr/>
        </p:nvSpPr>
        <p:spPr>
          <a:xfrm rot="0" flipH="0" flipV="0">
            <a:off x="20837655" y="1466593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01" name="Freeform 38501"/>
          <p:cNvSpPr/>
          <p:nvPr/>
        </p:nvSpPr>
        <p:spPr>
          <a:xfrm rot="0" flipH="0" flipV="0">
            <a:off x="2111959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02" name="Freeform 38502"/>
          <p:cNvSpPr/>
          <p:nvPr/>
        </p:nvSpPr>
        <p:spPr>
          <a:xfrm rot="0" flipH="0" flipV="0">
            <a:off x="21403059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03" name="Freeform 38503"/>
          <p:cNvSpPr/>
          <p:nvPr/>
        </p:nvSpPr>
        <p:spPr>
          <a:xfrm rot="0" flipH="0" flipV="0">
            <a:off x="21686522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04" name="Freeform 38504"/>
          <p:cNvSpPr/>
          <p:nvPr/>
        </p:nvSpPr>
        <p:spPr>
          <a:xfrm rot="0" flipH="0" flipV="0">
            <a:off x="21969987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05" name="Freeform 38505"/>
          <p:cNvSpPr/>
          <p:nvPr/>
        </p:nvSpPr>
        <p:spPr>
          <a:xfrm rot="0" flipH="0" flipV="0">
            <a:off x="22253452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06" name="Freeform 38506"/>
          <p:cNvSpPr/>
          <p:nvPr/>
        </p:nvSpPr>
        <p:spPr>
          <a:xfrm rot="0" flipH="0" flipV="0">
            <a:off x="22536917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07" name="Freeform 38507"/>
          <p:cNvSpPr/>
          <p:nvPr/>
        </p:nvSpPr>
        <p:spPr>
          <a:xfrm rot="0" flipH="0" flipV="0">
            <a:off x="22820380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08" name="Freeform 38508"/>
          <p:cNvSpPr/>
          <p:nvPr/>
        </p:nvSpPr>
        <p:spPr>
          <a:xfrm rot="0" flipH="0" flipV="0">
            <a:off x="2310384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09" name="Freeform 38509"/>
          <p:cNvSpPr/>
          <p:nvPr/>
        </p:nvSpPr>
        <p:spPr>
          <a:xfrm rot="0" flipH="0" flipV="0">
            <a:off x="23387308" y="1466593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10" name="Freeform 38510"/>
          <p:cNvSpPr/>
          <p:nvPr/>
        </p:nvSpPr>
        <p:spPr>
          <a:xfrm rot="0" flipH="0" flipV="0">
            <a:off x="23669248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11" name="Freeform 38511"/>
          <p:cNvSpPr/>
          <p:nvPr/>
        </p:nvSpPr>
        <p:spPr>
          <a:xfrm rot="0" flipH="0" flipV="0">
            <a:off x="23952713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12" name="Freeform 38512"/>
          <p:cNvSpPr/>
          <p:nvPr/>
        </p:nvSpPr>
        <p:spPr>
          <a:xfrm rot="0" flipH="0" flipV="0">
            <a:off x="24236176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13" name="Freeform 38513"/>
          <p:cNvSpPr/>
          <p:nvPr/>
        </p:nvSpPr>
        <p:spPr>
          <a:xfrm rot="0" flipH="0" flipV="0">
            <a:off x="24519641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14" name="Freeform 38514"/>
          <p:cNvSpPr/>
          <p:nvPr/>
        </p:nvSpPr>
        <p:spPr>
          <a:xfrm rot="0" flipH="0" flipV="0">
            <a:off x="2480310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15" name="Freeform 38515"/>
          <p:cNvSpPr/>
          <p:nvPr/>
        </p:nvSpPr>
        <p:spPr>
          <a:xfrm rot="0" flipH="0" flipV="0">
            <a:off x="25086567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16" name="Freeform 38516"/>
          <p:cNvSpPr/>
          <p:nvPr/>
        </p:nvSpPr>
        <p:spPr>
          <a:xfrm rot="0" flipH="0" flipV="0">
            <a:off x="25370032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17" name="Freeform 38517"/>
          <p:cNvSpPr/>
          <p:nvPr/>
        </p:nvSpPr>
        <p:spPr>
          <a:xfrm rot="0" flipH="0" flipV="0">
            <a:off x="25653496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18" name="Freeform 38518"/>
          <p:cNvSpPr/>
          <p:nvPr/>
        </p:nvSpPr>
        <p:spPr>
          <a:xfrm rot="0" flipH="0" flipV="0">
            <a:off x="25936961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19" name="Freeform 38519"/>
          <p:cNvSpPr/>
          <p:nvPr/>
        </p:nvSpPr>
        <p:spPr>
          <a:xfrm rot="0" flipH="0" flipV="0">
            <a:off x="26218898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20" name="Freeform 38520"/>
          <p:cNvSpPr/>
          <p:nvPr/>
        </p:nvSpPr>
        <p:spPr>
          <a:xfrm rot="0" flipH="0" flipV="0">
            <a:off x="26502366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21" name="Freeform 38521"/>
          <p:cNvSpPr/>
          <p:nvPr/>
        </p:nvSpPr>
        <p:spPr>
          <a:xfrm rot="0" flipH="0" flipV="0">
            <a:off x="26785831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22" name="Freeform 38522"/>
          <p:cNvSpPr/>
          <p:nvPr/>
        </p:nvSpPr>
        <p:spPr>
          <a:xfrm rot="0" flipH="0" flipV="0">
            <a:off x="27069293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23" name="Freeform 38523"/>
          <p:cNvSpPr/>
          <p:nvPr/>
        </p:nvSpPr>
        <p:spPr>
          <a:xfrm rot="0" flipH="0" flipV="0">
            <a:off x="27352758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24" name="Freeform 38524"/>
          <p:cNvSpPr/>
          <p:nvPr/>
        </p:nvSpPr>
        <p:spPr>
          <a:xfrm rot="0" flipH="0" flipV="0">
            <a:off x="27636223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25" name="Freeform 38525"/>
          <p:cNvSpPr/>
          <p:nvPr/>
        </p:nvSpPr>
        <p:spPr>
          <a:xfrm rot="0" flipH="0" flipV="0">
            <a:off x="2791968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26" name="Freeform 38526"/>
          <p:cNvSpPr/>
          <p:nvPr/>
        </p:nvSpPr>
        <p:spPr>
          <a:xfrm rot="0" flipH="0" flipV="0">
            <a:off x="28203149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27" name="Freeform 38527"/>
          <p:cNvSpPr/>
          <p:nvPr/>
        </p:nvSpPr>
        <p:spPr>
          <a:xfrm rot="0" flipH="0" flipV="0">
            <a:off x="2848661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28" name="Freeform 38528"/>
          <p:cNvSpPr/>
          <p:nvPr/>
        </p:nvSpPr>
        <p:spPr>
          <a:xfrm rot="0" flipH="0" flipV="0">
            <a:off x="28768554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29" name="Freeform 38529"/>
          <p:cNvSpPr/>
          <p:nvPr/>
        </p:nvSpPr>
        <p:spPr>
          <a:xfrm rot="0" flipH="0" flipV="0">
            <a:off x="29052018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30" name="Freeform 38530"/>
          <p:cNvSpPr/>
          <p:nvPr/>
        </p:nvSpPr>
        <p:spPr>
          <a:xfrm rot="0" flipH="0" flipV="0">
            <a:off x="29335480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31" name="Freeform 38531"/>
          <p:cNvSpPr/>
          <p:nvPr/>
        </p:nvSpPr>
        <p:spPr>
          <a:xfrm rot="0" flipH="0" flipV="0">
            <a:off x="29618945" y="1466593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32" name="Freeform 38532"/>
          <p:cNvSpPr/>
          <p:nvPr/>
        </p:nvSpPr>
        <p:spPr>
          <a:xfrm rot="0" flipH="0" flipV="0">
            <a:off x="29902410" y="1466593"/>
            <a:ext cx="192024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33" name="Freeform 38533"/>
          <p:cNvSpPr/>
          <p:nvPr/>
        </p:nvSpPr>
        <p:spPr>
          <a:xfrm rot="0" flipH="0" flipV="0">
            <a:off x="6179821" y="11241531"/>
            <a:ext cx="19909540" cy="7016497"/>
          </a:xfrm>
          <a:custGeom>
            <a:pathLst>
              <a:path w="165912800" h="58470800">
                <a:moveTo>
                  <a:pt x="0" y="0"/>
                </a:moveTo>
                <a:lnTo>
                  <a:pt x="18580100" y="58470800"/>
                </a:lnTo>
                <a:lnTo>
                  <a:pt x="165912800" y="58470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34" name="Freeform 38534"/>
          <p:cNvSpPr/>
          <p:nvPr/>
        </p:nvSpPr>
        <p:spPr>
          <a:xfrm rot="0" flipH="0" flipV="0">
            <a:off x="5774437" y="10862055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35" name="Freeform 38535"/>
          <p:cNvSpPr/>
          <p:nvPr/>
        </p:nvSpPr>
        <p:spPr>
          <a:xfrm rot="0" flipH="0" flipV="0">
            <a:off x="719327" y="2952492"/>
            <a:ext cx="192024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36" name="Freeform 38536"/>
          <p:cNvSpPr/>
          <p:nvPr/>
        </p:nvSpPr>
        <p:spPr>
          <a:xfrm rot="0" flipH="0" flipV="0">
            <a:off x="1005839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37" name="Freeform 38537"/>
          <p:cNvSpPr/>
          <p:nvPr/>
        </p:nvSpPr>
        <p:spPr>
          <a:xfrm rot="0" flipH="0" flipV="0">
            <a:off x="1289303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38" name="Freeform 38538"/>
          <p:cNvSpPr/>
          <p:nvPr/>
        </p:nvSpPr>
        <p:spPr>
          <a:xfrm rot="0" flipH="0" flipV="0">
            <a:off x="157276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39" name="Freeform 38539"/>
          <p:cNvSpPr/>
          <p:nvPr/>
        </p:nvSpPr>
        <p:spPr>
          <a:xfrm rot="0" flipH="0" flipV="0">
            <a:off x="1856232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40" name="Freeform 38540"/>
          <p:cNvSpPr/>
          <p:nvPr/>
        </p:nvSpPr>
        <p:spPr>
          <a:xfrm rot="0" flipH="0" flipV="0">
            <a:off x="2139696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41" name="Freeform 38541"/>
          <p:cNvSpPr/>
          <p:nvPr/>
        </p:nvSpPr>
        <p:spPr>
          <a:xfrm rot="0" flipH="0" flipV="0">
            <a:off x="2423160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42" name="Freeform 38542"/>
          <p:cNvSpPr/>
          <p:nvPr/>
        </p:nvSpPr>
        <p:spPr>
          <a:xfrm rot="0" flipH="0" flipV="0">
            <a:off x="2705100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43" name="Freeform 38543"/>
          <p:cNvSpPr/>
          <p:nvPr/>
        </p:nvSpPr>
        <p:spPr>
          <a:xfrm rot="0" flipH="0" flipV="0">
            <a:off x="298856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44" name="Freeform 38544"/>
          <p:cNvSpPr/>
          <p:nvPr/>
        </p:nvSpPr>
        <p:spPr>
          <a:xfrm rot="0" flipH="0" flipV="0">
            <a:off x="327202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45" name="Freeform 38545"/>
          <p:cNvSpPr/>
          <p:nvPr/>
        </p:nvSpPr>
        <p:spPr>
          <a:xfrm rot="0" flipH="0" flipV="0">
            <a:off x="3555492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46" name="Freeform 38546"/>
          <p:cNvSpPr/>
          <p:nvPr/>
        </p:nvSpPr>
        <p:spPr>
          <a:xfrm rot="0" flipH="0" flipV="0">
            <a:off x="3838956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47" name="Freeform 38547"/>
          <p:cNvSpPr/>
          <p:nvPr/>
        </p:nvSpPr>
        <p:spPr>
          <a:xfrm rot="0" flipH="0" flipV="0">
            <a:off x="4122420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48" name="Freeform 38548"/>
          <p:cNvSpPr/>
          <p:nvPr/>
        </p:nvSpPr>
        <p:spPr>
          <a:xfrm rot="0" flipH="0" flipV="0">
            <a:off x="440588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49" name="Freeform 38549"/>
          <p:cNvSpPr/>
          <p:nvPr/>
        </p:nvSpPr>
        <p:spPr>
          <a:xfrm rot="0" flipH="0" flipV="0">
            <a:off x="468934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50" name="Freeform 38550"/>
          <p:cNvSpPr/>
          <p:nvPr/>
        </p:nvSpPr>
        <p:spPr>
          <a:xfrm rot="0" flipH="0" flipV="0">
            <a:off x="4972813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51" name="Freeform 38551"/>
          <p:cNvSpPr/>
          <p:nvPr/>
        </p:nvSpPr>
        <p:spPr>
          <a:xfrm rot="0" flipH="0" flipV="0">
            <a:off x="5256277" y="2952492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52" name="Freeform 38552"/>
          <p:cNvSpPr/>
          <p:nvPr/>
        </p:nvSpPr>
        <p:spPr>
          <a:xfrm rot="0" flipH="0" flipV="0">
            <a:off x="5538216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53" name="Freeform 38553"/>
          <p:cNvSpPr/>
          <p:nvPr/>
        </p:nvSpPr>
        <p:spPr>
          <a:xfrm rot="0" flipH="0" flipV="0">
            <a:off x="5821681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54" name="Freeform 38554"/>
          <p:cNvSpPr/>
          <p:nvPr/>
        </p:nvSpPr>
        <p:spPr>
          <a:xfrm rot="0" flipH="0" flipV="0">
            <a:off x="6105145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55" name="Freeform 38555"/>
          <p:cNvSpPr/>
          <p:nvPr/>
        </p:nvSpPr>
        <p:spPr>
          <a:xfrm rot="0" flipH="0" flipV="0">
            <a:off x="6388609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56" name="Freeform 38556"/>
          <p:cNvSpPr/>
          <p:nvPr/>
        </p:nvSpPr>
        <p:spPr>
          <a:xfrm rot="0" flipH="0" flipV="0">
            <a:off x="6672073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57" name="Freeform 38557"/>
          <p:cNvSpPr/>
          <p:nvPr/>
        </p:nvSpPr>
        <p:spPr>
          <a:xfrm rot="0" flipH="0" flipV="0">
            <a:off x="6955537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58" name="Freeform 38558"/>
          <p:cNvSpPr/>
          <p:nvPr/>
        </p:nvSpPr>
        <p:spPr>
          <a:xfrm rot="0" flipH="0" flipV="0">
            <a:off x="7239001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59" name="Freeform 38559"/>
          <p:cNvSpPr/>
          <p:nvPr/>
        </p:nvSpPr>
        <p:spPr>
          <a:xfrm rot="0" flipH="0" flipV="0">
            <a:off x="7522465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60" name="Freeform 38560"/>
          <p:cNvSpPr/>
          <p:nvPr/>
        </p:nvSpPr>
        <p:spPr>
          <a:xfrm rot="0" flipH="0" flipV="0">
            <a:off x="7805929" y="2952492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61" name="Freeform 38561"/>
          <p:cNvSpPr/>
          <p:nvPr/>
        </p:nvSpPr>
        <p:spPr>
          <a:xfrm rot="0" flipH="0" flipV="0">
            <a:off x="8087869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62" name="Freeform 38562"/>
          <p:cNvSpPr/>
          <p:nvPr/>
        </p:nvSpPr>
        <p:spPr>
          <a:xfrm rot="0" flipH="0" flipV="0">
            <a:off x="8371333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63" name="Freeform 38563"/>
          <p:cNvSpPr/>
          <p:nvPr/>
        </p:nvSpPr>
        <p:spPr>
          <a:xfrm rot="0" flipH="0" flipV="0">
            <a:off x="865479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64" name="Freeform 38564"/>
          <p:cNvSpPr/>
          <p:nvPr/>
        </p:nvSpPr>
        <p:spPr>
          <a:xfrm rot="0" flipH="0" flipV="0">
            <a:off x="8938262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65" name="Freeform 38565"/>
          <p:cNvSpPr/>
          <p:nvPr/>
        </p:nvSpPr>
        <p:spPr>
          <a:xfrm rot="0" flipH="0" flipV="0">
            <a:off x="9221726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66" name="Freeform 38566"/>
          <p:cNvSpPr/>
          <p:nvPr/>
        </p:nvSpPr>
        <p:spPr>
          <a:xfrm rot="0" flipH="0" flipV="0">
            <a:off x="9505190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67" name="Freeform 38567"/>
          <p:cNvSpPr/>
          <p:nvPr/>
        </p:nvSpPr>
        <p:spPr>
          <a:xfrm rot="0" flipH="0" flipV="0">
            <a:off x="978865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68" name="Freeform 38568"/>
          <p:cNvSpPr/>
          <p:nvPr/>
        </p:nvSpPr>
        <p:spPr>
          <a:xfrm rot="0" flipH="0" flipV="0">
            <a:off x="1007211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69" name="Freeform 38569"/>
          <p:cNvSpPr/>
          <p:nvPr/>
        </p:nvSpPr>
        <p:spPr>
          <a:xfrm rot="0" flipH="0" flipV="0">
            <a:off x="10355582" y="2952492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70" name="Freeform 38570"/>
          <p:cNvSpPr/>
          <p:nvPr/>
        </p:nvSpPr>
        <p:spPr>
          <a:xfrm rot="0" flipH="0" flipV="0">
            <a:off x="10637522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71" name="Freeform 38571"/>
          <p:cNvSpPr/>
          <p:nvPr/>
        </p:nvSpPr>
        <p:spPr>
          <a:xfrm rot="0" flipH="0" flipV="0">
            <a:off x="10920986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72" name="Freeform 38572"/>
          <p:cNvSpPr/>
          <p:nvPr/>
        </p:nvSpPr>
        <p:spPr>
          <a:xfrm rot="0" flipH="0" flipV="0">
            <a:off x="11204450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73" name="Freeform 38573"/>
          <p:cNvSpPr/>
          <p:nvPr/>
        </p:nvSpPr>
        <p:spPr>
          <a:xfrm rot="0" flipH="0" flipV="0">
            <a:off x="11487915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74" name="Freeform 38574"/>
          <p:cNvSpPr/>
          <p:nvPr/>
        </p:nvSpPr>
        <p:spPr>
          <a:xfrm rot="0" flipH="0" flipV="0">
            <a:off x="11771379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75" name="Freeform 38575"/>
          <p:cNvSpPr/>
          <p:nvPr/>
        </p:nvSpPr>
        <p:spPr>
          <a:xfrm rot="0" flipH="0" flipV="0">
            <a:off x="12054843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76" name="Freeform 38576"/>
          <p:cNvSpPr/>
          <p:nvPr/>
        </p:nvSpPr>
        <p:spPr>
          <a:xfrm rot="0" flipH="0" flipV="0">
            <a:off x="12338307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77" name="Freeform 38577"/>
          <p:cNvSpPr/>
          <p:nvPr/>
        </p:nvSpPr>
        <p:spPr>
          <a:xfrm rot="0" flipH="0" flipV="0">
            <a:off x="12621771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78" name="Freeform 38578"/>
          <p:cNvSpPr/>
          <p:nvPr/>
        </p:nvSpPr>
        <p:spPr>
          <a:xfrm rot="0" flipH="0" flipV="0">
            <a:off x="12905234" y="2952492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79" name="Freeform 38579"/>
          <p:cNvSpPr/>
          <p:nvPr/>
        </p:nvSpPr>
        <p:spPr>
          <a:xfrm rot="0" flipH="0" flipV="0">
            <a:off x="1318717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80" name="Freeform 38580"/>
          <p:cNvSpPr/>
          <p:nvPr/>
        </p:nvSpPr>
        <p:spPr>
          <a:xfrm rot="0" flipH="0" flipV="0">
            <a:off x="13470639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81" name="Freeform 38581"/>
          <p:cNvSpPr/>
          <p:nvPr/>
        </p:nvSpPr>
        <p:spPr>
          <a:xfrm rot="0" flipH="0" flipV="0">
            <a:off x="13754103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82" name="Freeform 38582"/>
          <p:cNvSpPr/>
          <p:nvPr/>
        </p:nvSpPr>
        <p:spPr>
          <a:xfrm rot="0" flipH="0" flipV="0">
            <a:off x="14037566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83" name="Freeform 38583"/>
          <p:cNvSpPr/>
          <p:nvPr/>
        </p:nvSpPr>
        <p:spPr>
          <a:xfrm rot="0" flipH="0" flipV="0">
            <a:off x="14321031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84" name="Freeform 38584"/>
          <p:cNvSpPr/>
          <p:nvPr/>
        </p:nvSpPr>
        <p:spPr>
          <a:xfrm rot="0" flipH="0" flipV="0">
            <a:off x="1460449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85" name="Freeform 38585"/>
          <p:cNvSpPr/>
          <p:nvPr/>
        </p:nvSpPr>
        <p:spPr>
          <a:xfrm rot="0" flipH="0" flipV="0">
            <a:off x="14887959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86" name="Freeform 38586"/>
          <p:cNvSpPr/>
          <p:nvPr/>
        </p:nvSpPr>
        <p:spPr>
          <a:xfrm rot="0" flipH="0" flipV="0">
            <a:off x="15171422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87" name="Freeform 38587"/>
          <p:cNvSpPr/>
          <p:nvPr/>
        </p:nvSpPr>
        <p:spPr>
          <a:xfrm rot="0" flipH="0" flipV="0">
            <a:off x="15454887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88" name="Freeform 38588"/>
          <p:cNvSpPr/>
          <p:nvPr/>
        </p:nvSpPr>
        <p:spPr>
          <a:xfrm rot="0" flipH="0" flipV="0">
            <a:off x="15736827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89" name="Freeform 38589"/>
          <p:cNvSpPr/>
          <p:nvPr/>
        </p:nvSpPr>
        <p:spPr>
          <a:xfrm rot="0" flipH="0" flipV="0">
            <a:off x="16020291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90" name="Freeform 38590"/>
          <p:cNvSpPr/>
          <p:nvPr/>
        </p:nvSpPr>
        <p:spPr>
          <a:xfrm rot="0" flipH="0" flipV="0">
            <a:off x="16303756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91" name="Freeform 38591"/>
          <p:cNvSpPr/>
          <p:nvPr/>
        </p:nvSpPr>
        <p:spPr>
          <a:xfrm rot="0" flipH="0" flipV="0">
            <a:off x="16587220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92" name="Freeform 38592"/>
          <p:cNvSpPr/>
          <p:nvPr/>
        </p:nvSpPr>
        <p:spPr>
          <a:xfrm rot="0" flipH="0" flipV="0">
            <a:off x="1687068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93" name="Freeform 38593"/>
          <p:cNvSpPr/>
          <p:nvPr/>
        </p:nvSpPr>
        <p:spPr>
          <a:xfrm rot="0" flipH="0" flipV="0">
            <a:off x="1715414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94" name="Freeform 38594"/>
          <p:cNvSpPr/>
          <p:nvPr/>
        </p:nvSpPr>
        <p:spPr>
          <a:xfrm rot="0" flipH="0" flipV="0">
            <a:off x="17437613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95" name="Freeform 38595"/>
          <p:cNvSpPr/>
          <p:nvPr/>
        </p:nvSpPr>
        <p:spPr>
          <a:xfrm rot="0" flipH="0" flipV="0">
            <a:off x="17721076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96" name="Freeform 38596"/>
          <p:cNvSpPr/>
          <p:nvPr/>
        </p:nvSpPr>
        <p:spPr>
          <a:xfrm rot="0" flipH="0" flipV="0">
            <a:off x="18004541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97" name="Freeform 38597"/>
          <p:cNvSpPr/>
          <p:nvPr/>
        </p:nvSpPr>
        <p:spPr>
          <a:xfrm rot="0" flipH="0" flipV="0">
            <a:off x="18288004" y="2952492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98" name="Freeform 38598"/>
          <p:cNvSpPr/>
          <p:nvPr/>
        </p:nvSpPr>
        <p:spPr>
          <a:xfrm rot="0" flipH="0" flipV="0">
            <a:off x="1856994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99" name="Freeform 38599"/>
          <p:cNvSpPr/>
          <p:nvPr/>
        </p:nvSpPr>
        <p:spPr>
          <a:xfrm rot="0" flipH="0" flipV="0">
            <a:off x="1885340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00" name="Freeform 38600"/>
          <p:cNvSpPr/>
          <p:nvPr/>
        </p:nvSpPr>
        <p:spPr>
          <a:xfrm rot="0" flipH="0" flipV="0">
            <a:off x="19136872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01" name="Freeform 38601"/>
          <p:cNvSpPr/>
          <p:nvPr/>
        </p:nvSpPr>
        <p:spPr>
          <a:xfrm rot="0" flipH="0" flipV="0">
            <a:off x="19420337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02" name="Freeform 38602"/>
          <p:cNvSpPr/>
          <p:nvPr/>
        </p:nvSpPr>
        <p:spPr>
          <a:xfrm rot="0" flipH="0" flipV="0">
            <a:off x="19703800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03" name="Freeform 38603"/>
          <p:cNvSpPr/>
          <p:nvPr/>
        </p:nvSpPr>
        <p:spPr>
          <a:xfrm rot="0" flipH="0" flipV="0">
            <a:off x="19987265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04" name="Freeform 38604"/>
          <p:cNvSpPr/>
          <p:nvPr/>
        </p:nvSpPr>
        <p:spPr>
          <a:xfrm rot="0" flipH="0" flipV="0">
            <a:off x="2027072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05" name="Freeform 38605"/>
          <p:cNvSpPr/>
          <p:nvPr/>
        </p:nvSpPr>
        <p:spPr>
          <a:xfrm rot="0" flipH="0" flipV="0">
            <a:off x="20554191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06" name="Freeform 38606"/>
          <p:cNvSpPr/>
          <p:nvPr/>
        </p:nvSpPr>
        <p:spPr>
          <a:xfrm rot="0" flipH="0" flipV="0">
            <a:off x="20837656" y="2952492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07" name="Freeform 38607"/>
          <p:cNvSpPr/>
          <p:nvPr/>
        </p:nvSpPr>
        <p:spPr>
          <a:xfrm rot="0" flipH="0" flipV="0">
            <a:off x="21119596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08" name="Freeform 38608"/>
          <p:cNvSpPr/>
          <p:nvPr/>
        </p:nvSpPr>
        <p:spPr>
          <a:xfrm rot="0" flipH="0" flipV="0">
            <a:off x="21403061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09" name="Freeform 38609"/>
          <p:cNvSpPr/>
          <p:nvPr/>
        </p:nvSpPr>
        <p:spPr>
          <a:xfrm rot="0" flipH="0" flipV="0">
            <a:off x="2168652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10" name="Freeform 38610"/>
          <p:cNvSpPr/>
          <p:nvPr/>
        </p:nvSpPr>
        <p:spPr>
          <a:xfrm rot="0" flipH="0" flipV="0">
            <a:off x="21969990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11" name="Freeform 38611"/>
          <p:cNvSpPr/>
          <p:nvPr/>
        </p:nvSpPr>
        <p:spPr>
          <a:xfrm rot="0" flipH="0" flipV="0">
            <a:off x="2225345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12" name="Freeform 38612"/>
          <p:cNvSpPr/>
          <p:nvPr/>
        </p:nvSpPr>
        <p:spPr>
          <a:xfrm rot="0" flipH="0" flipV="0">
            <a:off x="2253691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13" name="Freeform 38613"/>
          <p:cNvSpPr/>
          <p:nvPr/>
        </p:nvSpPr>
        <p:spPr>
          <a:xfrm rot="0" flipH="0" flipV="0">
            <a:off x="22820382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14" name="Freeform 38614"/>
          <p:cNvSpPr/>
          <p:nvPr/>
        </p:nvSpPr>
        <p:spPr>
          <a:xfrm rot="0" flipH="0" flipV="0">
            <a:off x="23103845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15" name="Freeform 38615"/>
          <p:cNvSpPr/>
          <p:nvPr/>
        </p:nvSpPr>
        <p:spPr>
          <a:xfrm rot="0" flipH="0" flipV="0">
            <a:off x="23387310" y="2952492"/>
            <a:ext cx="187452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16" name="Freeform 38616"/>
          <p:cNvSpPr/>
          <p:nvPr/>
        </p:nvSpPr>
        <p:spPr>
          <a:xfrm rot="0" flipH="0" flipV="0">
            <a:off x="23669249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17" name="Freeform 38617"/>
          <p:cNvSpPr/>
          <p:nvPr/>
        </p:nvSpPr>
        <p:spPr>
          <a:xfrm rot="0" flipH="0" flipV="0">
            <a:off x="2395271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18" name="Freeform 38618"/>
          <p:cNvSpPr/>
          <p:nvPr/>
        </p:nvSpPr>
        <p:spPr>
          <a:xfrm rot="0" flipH="0" flipV="0">
            <a:off x="2423617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19" name="Freeform 38619"/>
          <p:cNvSpPr/>
          <p:nvPr/>
        </p:nvSpPr>
        <p:spPr>
          <a:xfrm rot="0" flipH="0" flipV="0">
            <a:off x="24519642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20" name="Freeform 38620"/>
          <p:cNvSpPr/>
          <p:nvPr/>
        </p:nvSpPr>
        <p:spPr>
          <a:xfrm rot="0" flipH="0" flipV="0">
            <a:off x="24803106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21" name="Freeform 38621"/>
          <p:cNvSpPr/>
          <p:nvPr/>
        </p:nvSpPr>
        <p:spPr>
          <a:xfrm rot="0" flipH="0" flipV="0">
            <a:off x="25086569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22" name="Freeform 38622"/>
          <p:cNvSpPr/>
          <p:nvPr/>
        </p:nvSpPr>
        <p:spPr>
          <a:xfrm rot="0" flipH="0" flipV="0">
            <a:off x="2537003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23" name="Freeform 38623"/>
          <p:cNvSpPr/>
          <p:nvPr/>
        </p:nvSpPr>
        <p:spPr>
          <a:xfrm rot="0" flipH="0" flipV="0">
            <a:off x="25653497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24" name="Freeform 38624"/>
          <p:cNvSpPr/>
          <p:nvPr/>
        </p:nvSpPr>
        <p:spPr>
          <a:xfrm rot="0" flipH="0" flipV="0">
            <a:off x="25936962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25" name="Freeform 38625"/>
          <p:cNvSpPr/>
          <p:nvPr/>
        </p:nvSpPr>
        <p:spPr>
          <a:xfrm rot="0" flipH="0" flipV="0">
            <a:off x="26218901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26" name="Freeform 38626"/>
          <p:cNvSpPr/>
          <p:nvPr/>
        </p:nvSpPr>
        <p:spPr>
          <a:xfrm rot="0" flipH="0" flipV="0">
            <a:off x="26502366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27" name="Freeform 38627"/>
          <p:cNvSpPr/>
          <p:nvPr/>
        </p:nvSpPr>
        <p:spPr>
          <a:xfrm rot="0" flipH="0" flipV="0">
            <a:off x="26785831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28" name="Freeform 38628"/>
          <p:cNvSpPr/>
          <p:nvPr/>
        </p:nvSpPr>
        <p:spPr>
          <a:xfrm rot="0" flipH="0" flipV="0">
            <a:off x="27069293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29" name="Freeform 38629"/>
          <p:cNvSpPr/>
          <p:nvPr/>
        </p:nvSpPr>
        <p:spPr>
          <a:xfrm rot="0" flipH="0" flipV="0">
            <a:off x="2735275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30" name="Freeform 38630"/>
          <p:cNvSpPr/>
          <p:nvPr/>
        </p:nvSpPr>
        <p:spPr>
          <a:xfrm rot="0" flipH="0" flipV="0">
            <a:off x="27636223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31" name="Freeform 38631"/>
          <p:cNvSpPr/>
          <p:nvPr/>
        </p:nvSpPr>
        <p:spPr>
          <a:xfrm rot="0" flipH="0" flipV="0">
            <a:off x="2791968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32" name="Freeform 38632"/>
          <p:cNvSpPr/>
          <p:nvPr/>
        </p:nvSpPr>
        <p:spPr>
          <a:xfrm rot="0" flipH="0" flipV="0">
            <a:off x="28203149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33" name="Freeform 38633"/>
          <p:cNvSpPr/>
          <p:nvPr/>
        </p:nvSpPr>
        <p:spPr>
          <a:xfrm rot="0" flipH="0" flipV="0">
            <a:off x="2848661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34" name="Freeform 38634"/>
          <p:cNvSpPr/>
          <p:nvPr/>
        </p:nvSpPr>
        <p:spPr>
          <a:xfrm rot="0" flipH="0" flipV="0">
            <a:off x="28768554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35" name="Freeform 38635"/>
          <p:cNvSpPr/>
          <p:nvPr/>
        </p:nvSpPr>
        <p:spPr>
          <a:xfrm rot="0" flipH="0" flipV="0">
            <a:off x="29052018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36" name="Freeform 38636"/>
          <p:cNvSpPr/>
          <p:nvPr/>
        </p:nvSpPr>
        <p:spPr>
          <a:xfrm rot="0" flipH="0" flipV="0">
            <a:off x="29335480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37" name="Freeform 38637"/>
          <p:cNvSpPr/>
          <p:nvPr/>
        </p:nvSpPr>
        <p:spPr>
          <a:xfrm rot="0" flipH="0" flipV="0">
            <a:off x="29618945" y="2952492"/>
            <a:ext cx="188976" cy="0"/>
          </a:xfrm>
          <a:custGeom>
            <a:pathLst>
              <a:path w="1574800" h="0">
                <a:moveTo>
                  <a:pt x="0" y="0"/>
                </a:moveTo>
                <a:lnTo>
                  <a:pt x="15748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38" name="Freeform 38638"/>
          <p:cNvSpPr/>
          <p:nvPr/>
        </p:nvSpPr>
        <p:spPr>
          <a:xfrm rot="0" flipH="0" flipV="0">
            <a:off x="29902410" y="2952492"/>
            <a:ext cx="192024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39" name="Freeform 38639"/>
          <p:cNvSpPr/>
          <p:nvPr/>
        </p:nvSpPr>
        <p:spPr>
          <a:xfrm rot="0" flipH="0" flipV="0">
            <a:off x="13591035" y="1689096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40" name="Freeform 38640"/>
          <p:cNvSpPr/>
          <p:nvPr/>
        </p:nvSpPr>
        <p:spPr>
          <a:xfrm rot="0" flipH="0" flipV="0">
            <a:off x="13848590" y="1689096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41" name="Freeform 38641"/>
          <p:cNvSpPr/>
          <p:nvPr/>
        </p:nvSpPr>
        <p:spPr>
          <a:xfrm rot="0" flipH="0" flipV="0">
            <a:off x="13551410" y="1539743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42" name="Freeform 38642"/>
          <p:cNvSpPr/>
          <p:nvPr/>
        </p:nvSpPr>
        <p:spPr>
          <a:xfrm rot="0" flipH="0" flipV="0">
            <a:off x="14145770" y="1838448"/>
            <a:ext cx="56388" cy="0"/>
          </a:xfrm>
          <a:custGeom>
            <a:pathLst>
              <a:path w="469900" h="0">
                <a:moveTo>
                  <a:pt x="0" y="0"/>
                </a:moveTo>
                <a:lnTo>
                  <a:pt x="469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43" name="Freeform 38643"/>
          <p:cNvSpPr/>
          <p:nvPr/>
        </p:nvSpPr>
        <p:spPr>
          <a:xfrm rot="0" flipH="0" flipV="0">
            <a:off x="14249403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44" name="Freeform 38644"/>
          <p:cNvSpPr/>
          <p:nvPr/>
        </p:nvSpPr>
        <p:spPr>
          <a:xfrm rot="0" flipH="0" flipV="0">
            <a:off x="14391135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45" name="Freeform 38645"/>
          <p:cNvSpPr/>
          <p:nvPr/>
        </p:nvSpPr>
        <p:spPr>
          <a:xfrm rot="0" flipH="0" flipV="0">
            <a:off x="14532866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46" name="Freeform 38646"/>
          <p:cNvSpPr/>
          <p:nvPr/>
        </p:nvSpPr>
        <p:spPr>
          <a:xfrm rot="0" flipH="0" flipV="0">
            <a:off x="14674598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47" name="Freeform 38647"/>
          <p:cNvSpPr/>
          <p:nvPr/>
        </p:nvSpPr>
        <p:spPr>
          <a:xfrm rot="0" flipH="0" flipV="0">
            <a:off x="14816331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48" name="Freeform 38648"/>
          <p:cNvSpPr/>
          <p:nvPr/>
        </p:nvSpPr>
        <p:spPr>
          <a:xfrm rot="0" flipH="0" flipV="0">
            <a:off x="14958063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49" name="Freeform 38649"/>
          <p:cNvSpPr/>
          <p:nvPr/>
        </p:nvSpPr>
        <p:spPr>
          <a:xfrm rot="0" flipH="0" flipV="0">
            <a:off x="15099794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50" name="Freeform 38650"/>
          <p:cNvSpPr/>
          <p:nvPr/>
        </p:nvSpPr>
        <p:spPr>
          <a:xfrm rot="0" flipH="0" flipV="0">
            <a:off x="15241527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51" name="Freeform 38651"/>
          <p:cNvSpPr/>
          <p:nvPr/>
        </p:nvSpPr>
        <p:spPr>
          <a:xfrm rot="0" flipH="0" flipV="0">
            <a:off x="15383259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52" name="Freeform 38652"/>
          <p:cNvSpPr/>
          <p:nvPr/>
        </p:nvSpPr>
        <p:spPr>
          <a:xfrm rot="0" flipH="0" flipV="0">
            <a:off x="15524990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53" name="Freeform 38653"/>
          <p:cNvSpPr/>
          <p:nvPr/>
        </p:nvSpPr>
        <p:spPr>
          <a:xfrm rot="0" flipH="0" flipV="0">
            <a:off x="15666722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54" name="Freeform 38654"/>
          <p:cNvSpPr/>
          <p:nvPr/>
        </p:nvSpPr>
        <p:spPr>
          <a:xfrm rot="0" flipH="0" flipV="0">
            <a:off x="15808455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55" name="Freeform 38655"/>
          <p:cNvSpPr/>
          <p:nvPr/>
        </p:nvSpPr>
        <p:spPr>
          <a:xfrm rot="0" flipH="0" flipV="0">
            <a:off x="15950189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56" name="Freeform 38656"/>
          <p:cNvSpPr/>
          <p:nvPr/>
        </p:nvSpPr>
        <p:spPr>
          <a:xfrm rot="0" flipH="0" flipV="0">
            <a:off x="16091920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57" name="Freeform 38657"/>
          <p:cNvSpPr/>
          <p:nvPr/>
        </p:nvSpPr>
        <p:spPr>
          <a:xfrm rot="0" flipH="0" flipV="0">
            <a:off x="16233652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58" name="Freeform 38658"/>
          <p:cNvSpPr/>
          <p:nvPr/>
        </p:nvSpPr>
        <p:spPr>
          <a:xfrm rot="0" flipH="0" flipV="0">
            <a:off x="16375384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59" name="Freeform 38659"/>
          <p:cNvSpPr/>
          <p:nvPr/>
        </p:nvSpPr>
        <p:spPr>
          <a:xfrm rot="0" flipH="0" flipV="0">
            <a:off x="16517117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60" name="Freeform 38660"/>
          <p:cNvSpPr/>
          <p:nvPr/>
        </p:nvSpPr>
        <p:spPr>
          <a:xfrm rot="0" flipH="0" flipV="0">
            <a:off x="16658848" y="1838448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61" name="Freeform 38661"/>
          <p:cNvSpPr/>
          <p:nvPr/>
        </p:nvSpPr>
        <p:spPr>
          <a:xfrm rot="0" flipH="0" flipV="0">
            <a:off x="16799056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62" name="Freeform 38662"/>
          <p:cNvSpPr/>
          <p:nvPr/>
        </p:nvSpPr>
        <p:spPr>
          <a:xfrm rot="0" flipH="0" flipV="0">
            <a:off x="16940789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63" name="Freeform 38663"/>
          <p:cNvSpPr/>
          <p:nvPr/>
        </p:nvSpPr>
        <p:spPr>
          <a:xfrm rot="0" flipH="0" flipV="0">
            <a:off x="17082520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64" name="Freeform 38664"/>
          <p:cNvSpPr/>
          <p:nvPr/>
        </p:nvSpPr>
        <p:spPr>
          <a:xfrm rot="0" flipH="0" flipV="0">
            <a:off x="17224252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65" name="Freeform 38665"/>
          <p:cNvSpPr/>
          <p:nvPr/>
        </p:nvSpPr>
        <p:spPr>
          <a:xfrm rot="0" flipH="0" flipV="0">
            <a:off x="17365984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66" name="Freeform 38666"/>
          <p:cNvSpPr/>
          <p:nvPr/>
        </p:nvSpPr>
        <p:spPr>
          <a:xfrm rot="0" flipH="0" flipV="0">
            <a:off x="17507717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67" name="Freeform 38667"/>
          <p:cNvSpPr/>
          <p:nvPr/>
        </p:nvSpPr>
        <p:spPr>
          <a:xfrm rot="0" flipH="0" flipV="0">
            <a:off x="17649448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68" name="Freeform 38668"/>
          <p:cNvSpPr/>
          <p:nvPr/>
        </p:nvSpPr>
        <p:spPr>
          <a:xfrm rot="0" flipH="0" flipV="0">
            <a:off x="17791180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69" name="Freeform 38669"/>
          <p:cNvSpPr/>
          <p:nvPr/>
        </p:nvSpPr>
        <p:spPr>
          <a:xfrm rot="0" flipH="0" flipV="0">
            <a:off x="17932913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70" name="Freeform 38670"/>
          <p:cNvSpPr/>
          <p:nvPr/>
        </p:nvSpPr>
        <p:spPr>
          <a:xfrm rot="0" flipH="0" flipV="0">
            <a:off x="18074644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71" name="Freeform 38671"/>
          <p:cNvSpPr/>
          <p:nvPr/>
        </p:nvSpPr>
        <p:spPr>
          <a:xfrm rot="0" flipH="0" flipV="0">
            <a:off x="18216376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72" name="Freeform 38672"/>
          <p:cNvSpPr/>
          <p:nvPr/>
        </p:nvSpPr>
        <p:spPr>
          <a:xfrm rot="0" flipH="0" flipV="0">
            <a:off x="18358108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73" name="Freeform 38673"/>
          <p:cNvSpPr/>
          <p:nvPr/>
        </p:nvSpPr>
        <p:spPr>
          <a:xfrm rot="0" flipH="0" flipV="0">
            <a:off x="18499841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74" name="Freeform 38674"/>
          <p:cNvSpPr/>
          <p:nvPr/>
        </p:nvSpPr>
        <p:spPr>
          <a:xfrm rot="0" flipH="0" flipV="0">
            <a:off x="18641572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75" name="Freeform 38675"/>
          <p:cNvSpPr/>
          <p:nvPr/>
        </p:nvSpPr>
        <p:spPr>
          <a:xfrm rot="0" flipH="0" flipV="0">
            <a:off x="18783304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76" name="Freeform 38676"/>
          <p:cNvSpPr/>
          <p:nvPr/>
        </p:nvSpPr>
        <p:spPr>
          <a:xfrm rot="0" flipH="0" flipV="0">
            <a:off x="18925037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77" name="Freeform 38677"/>
          <p:cNvSpPr/>
          <p:nvPr/>
        </p:nvSpPr>
        <p:spPr>
          <a:xfrm rot="0" flipH="0" flipV="0">
            <a:off x="19066767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78" name="Freeform 38678"/>
          <p:cNvSpPr/>
          <p:nvPr/>
        </p:nvSpPr>
        <p:spPr>
          <a:xfrm rot="0" flipH="0" flipV="0">
            <a:off x="19208500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79" name="Freeform 38679"/>
          <p:cNvSpPr/>
          <p:nvPr/>
        </p:nvSpPr>
        <p:spPr>
          <a:xfrm rot="0" flipH="0" flipV="0">
            <a:off x="19350232" y="1838448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80" name="Freeform 38680"/>
          <p:cNvSpPr/>
          <p:nvPr/>
        </p:nvSpPr>
        <p:spPr>
          <a:xfrm rot="0" flipH="0" flipV="0">
            <a:off x="19490441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81" name="Freeform 38681"/>
          <p:cNvSpPr/>
          <p:nvPr/>
        </p:nvSpPr>
        <p:spPr>
          <a:xfrm rot="0" flipH="0" flipV="0">
            <a:off x="19632172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82" name="Freeform 38682"/>
          <p:cNvSpPr/>
          <p:nvPr/>
        </p:nvSpPr>
        <p:spPr>
          <a:xfrm rot="0" flipH="0" flipV="0">
            <a:off x="19773904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83" name="Freeform 38683"/>
          <p:cNvSpPr/>
          <p:nvPr/>
        </p:nvSpPr>
        <p:spPr>
          <a:xfrm rot="0" flipH="0" flipV="0">
            <a:off x="19915637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84" name="Freeform 38684"/>
          <p:cNvSpPr/>
          <p:nvPr/>
        </p:nvSpPr>
        <p:spPr>
          <a:xfrm rot="0" flipH="0" flipV="0">
            <a:off x="20057367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85" name="Freeform 38685"/>
          <p:cNvSpPr/>
          <p:nvPr/>
        </p:nvSpPr>
        <p:spPr>
          <a:xfrm rot="0" flipH="0" flipV="0">
            <a:off x="20199100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86" name="Freeform 38686"/>
          <p:cNvSpPr/>
          <p:nvPr/>
        </p:nvSpPr>
        <p:spPr>
          <a:xfrm rot="0" flipH="0" flipV="0">
            <a:off x="20340832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87" name="Freeform 38687"/>
          <p:cNvSpPr/>
          <p:nvPr/>
        </p:nvSpPr>
        <p:spPr>
          <a:xfrm rot="0" flipH="0" flipV="0">
            <a:off x="20482565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88" name="Freeform 38688"/>
          <p:cNvSpPr/>
          <p:nvPr/>
        </p:nvSpPr>
        <p:spPr>
          <a:xfrm rot="0" flipH="0" flipV="0">
            <a:off x="20624296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89" name="Freeform 38689"/>
          <p:cNvSpPr/>
          <p:nvPr/>
        </p:nvSpPr>
        <p:spPr>
          <a:xfrm rot="0" flipH="0" flipV="0">
            <a:off x="20766028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90" name="Freeform 38690"/>
          <p:cNvSpPr/>
          <p:nvPr/>
        </p:nvSpPr>
        <p:spPr>
          <a:xfrm rot="0" flipH="0" flipV="0">
            <a:off x="20907761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91" name="Freeform 38691"/>
          <p:cNvSpPr/>
          <p:nvPr/>
        </p:nvSpPr>
        <p:spPr>
          <a:xfrm rot="0" flipH="0" flipV="0">
            <a:off x="21049491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92" name="Freeform 38692"/>
          <p:cNvSpPr/>
          <p:nvPr/>
        </p:nvSpPr>
        <p:spPr>
          <a:xfrm rot="0" flipH="0" flipV="0">
            <a:off x="21191224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93" name="Freeform 38693"/>
          <p:cNvSpPr/>
          <p:nvPr/>
        </p:nvSpPr>
        <p:spPr>
          <a:xfrm rot="0" flipH="0" flipV="0">
            <a:off x="21332956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94" name="Freeform 38694"/>
          <p:cNvSpPr/>
          <p:nvPr/>
        </p:nvSpPr>
        <p:spPr>
          <a:xfrm rot="0" flipH="0" flipV="0">
            <a:off x="21474689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95" name="Freeform 38695"/>
          <p:cNvSpPr/>
          <p:nvPr/>
        </p:nvSpPr>
        <p:spPr>
          <a:xfrm rot="0" flipH="0" flipV="0">
            <a:off x="21616420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96" name="Freeform 38696"/>
          <p:cNvSpPr/>
          <p:nvPr/>
        </p:nvSpPr>
        <p:spPr>
          <a:xfrm rot="0" flipH="0" flipV="0">
            <a:off x="21758152" y="183844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97" name="Freeform 38697"/>
          <p:cNvSpPr/>
          <p:nvPr/>
        </p:nvSpPr>
        <p:spPr>
          <a:xfrm rot="0" flipH="0" flipV="0">
            <a:off x="21899886" y="1838448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98" name="Freeform 38698"/>
          <p:cNvSpPr/>
          <p:nvPr/>
        </p:nvSpPr>
        <p:spPr>
          <a:xfrm rot="0" flipH="0" flipV="0">
            <a:off x="22040093" y="1838448"/>
            <a:ext cx="57912" cy="0"/>
          </a:xfrm>
          <a:custGeom>
            <a:pathLst>
              <a:path w="482600" h="0">
                <a:moveTo>
                  <a:pt x="0" y="0"/>
                </a:moveTo>
                <a:lnTo>
                  <a:pt x="482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99" name="Freeform 38699"/>
          <p:cNvSpPr/>
          <p:nvPr/>
        </p:nvSpPr>
        <p:spPr>
          <a:xfrm rot="0" flipH="0" flipV="0">
            <a:off x="14141198" y="1891787"/>
            <a:ext cx="56388" cy="0"/>
          </a:xfrm>
          <a:custGeom>
            <a:pathLst>
              <a:path w="469900" h="0">
                <a:moveTo>
                  <a:pt x="0" y="0"/>
                </a:moveTo>
                <a:lnTo>
                  <a:pt x="469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00" name="Freeform 38700"/>
          <p:cNvSpPr/>
          <p:nvPr/>
        </p:nvSpPr>
        <p:spPr>
          <a:xfrm rot="0" flipH="0" flipV="0">
            <a:off x="14244831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01" name="Freeform 38701"/>
          <p:cNvSpPr/>
          <p:nvPr/>
        </p:nvSpPr>
        <p:spPr>
          <a:xfrm rot="0" flipH="0" flipV="0">
            <a:off x="14386563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02" name="Freeform 38702"/>
          <p:cNvSpPr/>
          <p:nvPr/>
        </p:nvSpPr>
        <p:spPr>
          <a:xfrm rot="0" flipH="0" flipV="0">
            <a:off x="14528294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03" name="Freeform 38703"/>
          <p:cNvSpPr/>
          <p:nvPr/>
        </p:nvSpPr>
        <p:spPr>
          <a:xfrm rot="0" flipH="0" flipV="0">
            <a:off x="14670027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04" name="Freeform 38704"/>
          <p:cNvSpPr/>
          <p:nvPr/>
        </p:nvSpPr>
        <p:spPr>
          <a:xfrm rot="0" flipH="0" flipV="0">
            <a:off x="14811759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05" name="Freeform 38705"/>
          <p:cNvSpPr/>
          <p:nvPr/>
        </p:nvSpPr>
        <p:spPr>
          <a:xfrm rot="0" flipH="0" flipV="0">
            <a:off x="14953490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06" name="Freeform 38706"/>
          <p:cNvSpPr/>
          <p:nvPr/>
        </p:nvSpPr>
        <p:spPr>
          <a:xfrm rot="0" flipH="0" flipV="0">
            <a:off x="15095222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07" name="Freeform 38707"/>
          <p:cNvSpPr/>
          <p:nvPr/>
        </p:nvSpPr>
        <p:spPr>
          <a:xfrm rot="0" flipH="0" flipV="0">
            <a:off x="15236955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08" name="Freeform 38708"/>
          <p:cNvSpPr/>
          <p:nvPr/>
        </p:nvSpPr>
        <p:spPr>
          <a:xfrm rot="0" flipH="0" flipV="0">
            <a:off x="15378687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09" name="Freeform 38709"/>
          <p:cNvSpPr/>
          <p:nvPr/>
        </p:nvSpPr>
        <p:spPr>
          <a:xfrm rot="0" flipH="0" flipV="0">
            <a:off x="15520418" y="1891787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10" name="Freeform 38710"/>
          <p:cNvSpPr/>
          <p:nvPr/>
        </p:nvSpPr>
        <p:spPr>
          <a:xfrm rot="0" flipH="0" flipV="0">
            <a:off x="15660627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11" name="Freeform 38711"/>
          <p:cNvSpPr/>
          <p:nvPr/>
        </p:nvSpPr>
        <p:spPr>
          <a:xfrm rot="0" flipH="0" flipV="0">
            <a:off x="15802359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12" name="Freeform 38712"/>
          <p:cNvSpPr/>
          <p:nvPr/>
        </p:nvSpPr>
        <p:spPr>
          <a:xfrm rot="0" flipH="0" flipV="0">
            <a:off x="15944091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13" name="Freeform 38713"/>
          <p:cNvSpPr/>
          <p:nvPr/>
        </p:nvSpPr>
        <p:spPr>
          <a:xfrm rot="0" flipH="0" flipV="0">
            <a:off x="16085824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14" name="Freeform 38714"/>
          <p:cNvSpPr/>
          <p:nvPr/>
        </p:nvSpPr>
        <p:spPr>
          <a:xfrm rot="0" flipH="0" flipV="0">
            <a:off x="16227556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15" name="Freeform 38715"/>
          <p:cNvSpPr/>
          <p:nvPr/>
        </p:nvSpPr>
        <p:spPr>
          <a:xfrm rot="0" flipH="0" flipV="0">
            <a:off x="16369289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16" name="Freeform 38716"/>
          <p:cNvSpPr/>
          <p:nvPr/>
        </p:nvSpPr>
        <p:spPr>
          <a:xfrm rot="0" flipH="0" flipV="0">
            <a:off x="16511020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17" name="Freeform 38717"/>
          <p:cNvSpPr/>
          <p:nvPr/>
        </p:nvSpPr>
        <p:spPr>
          <a:xfrm rot="0" flipH="0" flipV="0">
            <a:off x="16652752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18" name="Freeform 38718"/>
          <p:cNvSpPr/>
          <p:nvPr/>
        </p:nvSpPr>
        <p:spPr>
          <a:xfrm rot="0" flipH="0" flipV="0">
            <a:off x="16794484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19" name="Freeform 38719"/>
          <p:cNvSpPr/>
          <p:nvPr/>
        </p:nvSpPr>
        <p:spPr>
          <a:xfrm rot="0" flipH="0" flipV="0">
            <a:off x="16936217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20" name="Freeform 38720"/>
          <p:cNvSpPr/>
          <p:nvPr/>
        </p:nvSpPr>
        <p:spPr>
          <a:xfrm rot="0" flipH="0" flipV="0">
            <a:off x="17077948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21" name="Freeform 38721"/>
          <p:cNvSpPr/>
          <p:nvPr/>
        </p:nvSpPr>
        <p:spPr>
          <a:xfrm rot="0" flipH="0" flipV="0">
            <a:off x="17219680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22" name="Freeform 38722"/>
          <p:cNvSpPr/>
          <p:nvPr/>
        </p:nvSpPr>
        <p:spPr>
          <a:xfrm rot="0" flipH="0" flipV="0">
            <a:off x="17361413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23" name="Freeform 38723"/>
          <p:cNvSpPr/>
          <p:nvPr/>
        </p:nvSpPr>
        <p:spPr>
          <a:xfrm rot="0" flipH="0" flipV="0">
            <a:off x="17503144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24" name="Freeform 38724"/>
          <p:cNvSpPr/>
          <p:nvPr/>
        </p:nvSpPr>
        <p:spPr>
          <a:xfrm rot="0" flipH="0" flipV="0">
            <a:off x="17644876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25" name="Freeform 38725"/>
          <p:cNvSpPr/>
          <p:nvPr/>
        </p:nvSpPr>
        <p:spPr>
          <a:xfrm rot="0" flipH="0" flipV="0">
            <a:off x="17786608" y="1891787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26" name="Freeform 38726"/>
          <p:cNvSpPr/>
          <p:nvPr/>
        </p:nvSpPr>
        <p:spPr>
          <a:xfrm rot="0" flipH="0" flipV="0">
            <a:off x="17928341" y="1891787"/>
            <a:ext cx="56388" cy="0"/>
          </a:xfrm>
          <a:custGeom>
            <a:pathLst>
              <a:path w="469900" h="0">
                <a:moveTo>
                  <a:pt x="0" y="0"/>
                </a:moveTo>
                <a:lnTo>
                  <a:pt x="469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27" name="Freeform 38727"/>
          <p:cNvSpPr/>
          <p:nvPr/>
        </p:nvSpPr>
        <p:spPr>
          <a:xfrm rot="0" flipH="0" flipV="0">
            <a:off x="14141198" y="1785109"/>
            <a:ext cx="106680" cy="0"/>
          </a:xfrm>
          <a:custGeom>
            <a:pathLst>
              <a:path w="889000" h="0">
                <a:moveTo>
                  <a:pt x="0" y="0"/>
                </a:moveTo>
                <a:lnTo>
                  <a:pt x="889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28" name="Freeform 38728"/>
          <p:cNvSpPr/>
          <p:nvPr/>
        </p:nvSpPr>
        <p:spPr>
          <a:xfrm rot="0" flipH="0" flipV="0">
            <a:off x="14295122" y="1785109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29" name="Freeform 38729"/>
          <p:cNvSpPr/>
          <p:nvPr/>
        </p:nvSpPr>
        <p:spPr>
          <a:xfrm rot="0" flipH="0" flipV="0">
            <a:off x="14435331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30" name="Freeform 38730"/>
          <p:cNvSpPr/>
          <p:nvPr/>
        </p:nvSpPr>
        <p:spPr>
          <a:xfrm rot="0" flipH="0" flipV="0">
            <a:off x="14577063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31" name="Freeform 38731"/>
          <p:cNvSpPr/>
          <p:nvPr/>
        </p:nvSpPr>
        <p:spPr>
          <a:xfrm rot="0" flipH="0" flipV="0">
            <a:off x="14718794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32" name="Freeform 38732"/>
          <p:cNvSpPr/>
          <p:nvPr/>
        </p:nvSpPr>
        <p:spPr>
          <a:xfrm rot="0" flipH="0" flipV="0">
            <a:off x="14860527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33" name="Freeform 38733"/>
          <p:cNvSpPr/>
          <p:nvPr/>
        </p:nvSpPr>
        <p:spPr>
          <a:xfrm rot="0" flipH="0" flipV="0">
            <a:off x="15002259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34" name="Freeform 38734"/>
          <p:cNvSpPr/>
          <p:nvPr/>
        </p:nvSpPr>
        <p:spPr>
          <a:xfrm rot="0" flipH="0" flipV="0">
            <a:off x="15143990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35" name="Freeform 38735"/>
          <p:cNvSpPr/>
          <p:nvPr/>
        </p:nvSpPr>
        <p:spPr>
          <a:xfrm rot="0" flipH="0" flipV="0">
            <a:off x="15285722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36" name="Freeform 38736"/>
          <p:cNvSpPr/>
          <p:nvPr/>
        </p:nvSpPr>
        <p:spPr>
          <a:xfrm rot="0" flipH="0" flipV="0">
            <a:off x="15427455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37" name="Freeform 38737"/>
          <p:cNvSpPr/>
          <p:nvPr/>
        </p:nvSpPr>
        <p:spPr>
          <a:xfrm rot="0" flipH="0" flipV="0">
            <a:off x="15569187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38" name="Freeform 38738"/>
          <p:cNvSpPr/>
          <p:nvPr/>
        </p:nvSpPr>
        <p:spPr>
          <a:xfrm rot="0" flipH="0" flipV="0">
            <a:off x="15710918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39" name="Freeform 38739"/>
          <p:cNvSpPr/>
          <p:nvPr/>
        </p:nvSpPr>
        <p:spPr>
          <a:xfrm rot="0" flipH="0" flipV="0">
            <a:off x="15852652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40" name="Freeform 38740"/>
          <p:cNvSpPr/>
          <p:nvPr/>
        </p:nvSpPr>
        <p:spPr>
          <a:xfrm rot="0" flipH="0" flipV="0">
            <a:off x="15994384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41" name="Freeform 38741"/>
          <p:cNvSpPr/>
          <p:nvPr/>
        </p:nvSpPr>
        <p:spPr>
          <a:xfrm rot="0" flipH="0" flipV="0">
            <a:off x="16136117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42" name="Freeform 38742"/>
          <p:cNvSpPr/>
          <p:nvPr/>
        </p:nvSpPr>
        <p:spPr>
          <a:xfrm rot="0" flipH="0" flipV="0">
            <a:off x="16277848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43" name="Freeform 38743"/>
          <p:cNvSpPr/>
          <p:nvPr/>
        </p:nvSpPr>
        <p:spPr>
          <a:xfrm rot="0" flipH="0" flipV="0">
            <a:off x="16419580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44" name="Freeform 38744"/>
          <p:cNvSpPr/>
          <p:nvPr/>
        </p:nvSpPr>
        <p:spPr>
          <a:xfrm rot="0" flipH="0" flipV="0">
            <a:off x="16561313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45" name="Freeform 38745"/>
          <p:cNvSpPr/>
          <p:nvPr/>
        </p:nvSpPr>
        <p:spPr>
          <a:xfrm rot="0" flipH="0" flipV="0">
            <a:off x="16703044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46" name="Freeform 38746"/>
          <p:cNvSpPr/>
          <p:nvPr/>
        </p:nvSpPr>
        <p:spPr>
          <a:xfrm rot="0" flipH="0" flipV="0">
            <a:off x="16844776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47" name="Freeform 38747"/>
          <p:cNvSpPr/>
          <p:nvPr/>
        </p:nvSpPr>
        <p:spPr>
          <a:xfrm rot="0" flipH="0" flipV="0">
            <a:off x="16986508" y="1785109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48" name="Freeform 38748"/>
          <p:cNvSpPr/>
          <p:nvPr/>
        </p:nvSpPr>
        <p:spPr>
          <a:xfrm rot="0" flipH="0" flipV="0">
            <a:off x="17126717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49" name="Freeform 38749"/>
          <p:cNvSpPr/>
          <p:nvPr/>
        </p:nvSpPr>
        <p:spPr>
          <a:xfrm rot="0" flipH="0" flipV="0">
            <a:off x="17268448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50" name="Freeform 38750"/>
          <p:cNvSpPr/>
          <p:nvPr/>
        </p:nvSpPr>
        <p:spPr>
          <a:xfrm rot="0" flipH="0" flipV="0">
            <a:off x="17410180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51" name="Freeform 38751"/>
          <p:cNvSpPr/>
          <p:nvPr/>
        </p:nvSpPr>
        <p:spPr>
          <a:xfrm rot="0" flipH="0" flipV="0">
            <a:off x="17551913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52" name="Freeform 38752"/>
          <p:cNvSpPr/>
          <p:nvPr/>
        </p:nvSpPr>
        <p:spPr>
          <a:xfrm rot="0" flipH="0" flipV="0">
            <a:off x="17693644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53" name="Freeform 38753"/>
          <p:cNvSpPr/>
          <p:nvPr/>
        </p:nvSpPr>
        <p:spPr>
          <a:xfrm rot="0" flipH="0" flipV="0">
            <a:off x="17835376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54" name="Freeform 38754"/>
          <p:cNvSpPr/>
          <p:nvPr/>
        </p:nvSpPr>
        <p:spPr>
          <a:xfrm rot="0" flipH="0" flipV="0">
            <a:off x="17977108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55" name="Freeform 38755"/>
          <p:cNvSpPr/>
          <p:nvPr/>
        </p:nvSpPr>
        <p:spPr>
          <a:xfrm rot="0" flipH="0" flipV="0">
            <a:off x="18118841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56" name="Freeform 38756"/>
          <p:cNvSpPr/>
          <p:nvPr/>
        </p:nvSpPr>
        <p:spPr>
          <a:xfrm rot="0" flipH="0" flipV="0">
            <a:off x="18260572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57" name="Freeform 38757"/>
          <p:cNvSpPr/>
          <p:nvPr/>
        </p:nvSpPr>
        <p:spPr>
          <a:xfrm rot="0" flipH="0" flipV="0">
            <a:off x="18402304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58" name="Freeform 38758"/>
          <p:cNvSpPr/>
          <p:nvPr/>
        </p:nvSpPr>
        <p:spPr>
          <a:xfrm rot="0" flipH="0" flipV="0">
            <a:off x="18544037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59" name="Freeform 38759"/>
          <p:cNvSpPr/>
          <p:nvPr/>
        </p:nvSpPr>
        <p:spPr>
          <a:xfrm rot="0" flipH="0" flipV="0">
            <a:off x="18685767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60" name="Freeform 38760"/>
          <p:cNvSpPr/>
          <p:nvPr/>
        </p:nvSpPr>
        <p:spPr>
          <a:xfrm rot="0" flipH="0" flipV="0">
            <a:off x="18827500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61" name="Freeform 38761"/>
          <p:cNvSpPr/>
          <p:nvPr/>
        </p:nvSpPr>
        <p:spPr>
          <a:xfrm rot="0" flipH="0" flipV="0">
            <a:off x="18969232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62" name="Freeform 38762"/>
          <p:cNvSpPr/>
          <p:nvPr/>
        </p:nvSpPr>
        <p:spPr>
          <a:xfrm rot="0" flipH="0" flipV="0">
            <a:off x="19110965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63" name="Freeform 38763"/>
          <p:cNvSpPr/>
          <p:nvPr/>
        </p:nvSpPr>
        <p:spPr>
          <a:xfrm rot="0" flipH="0" flipV="0">
            <a:off x="19252696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64" name="Freeform 38764"/>
          <p:cNvSpPr/>
          <p:nvPr/>
        </p:nvSpPr>
        <p:spPr>
          <a:xfrm rot="0" flipH="0" flipV="0">
            <a:off x="19394428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65" name="Freeform 38765"/>
          <p:cNvSpPr/>
          <p:nvPr/>
        </p:nvSpPr>
        <p:spPr>
          <a:xfrm rot="0" flipH="0" flipV="0">
            <a:off x="19536161" y="1785109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66" name="Freeform 38766"/>
          <p:cNvSpPr/>
          <p:nvPr/>
        </p:nvSpPr>
        <p:spPr>
          <a:xfrm rot="0" flipH="0" flipV="0">
            <a:off x="19676367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67" name="Freeform 38767"/>
          <p:cNvSpPr/>
          <p:nvPr/>
        </p:nvSpPr>
        <p:spPr>
          <a:xfrm rot="0" flipH="0" flipV="0">
            <a:off x="19818100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68" name="Freeform 38768"/>
          <p:cNvSpPr/>
          <p:nvPr/>
        </p:nvSpPr>
        <p:spPr>
          <a:xfrm rot="0" flipH="0" flipV="0">
            <a:off x="19959832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69" name="Freeform 38769"/>
          <p:cNvSpPr/>
          <p:nvPr/>
        </p:nvSpPr>
        <p:spPr>
          <a:xfrm rot="0" flipH="0" flipV="0">
            <a:off x="20101565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70" name="Freeform 38770"/>
          <p:cNvSpPr/>
          <p:nvPr/>
        </p:nvSpPr>
        <p:spPr>
          <a:xfrm rot="0" flipH="0" flipV="0">
            <a:off x="20243296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71" name="Freeform 38771"/>
          <p:cNvSpPr/>
          <p:nvPr/>
        </p:nvSpPr>
        <p:spPr>
          <a:xfrm rot="0" flipH="0" flipV="0">
            <a:off x="20385028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72" name="Freeform 38772"/>
          <p:cNvSpPr/>
          <p:nvPr/>
        </p:nvSpPr>
        <p:spPr>
          <a:xfrm rot="0" flipH="0" flipV="0">
            <a:off x="20526761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73" name="Freeform 38773"/>
          <p:cNvSpPr/>
          <p:nvPr/>
        </p:nvSpPr>
        <p:spPr>
          <a:xfrm rot="0" flipH="0" flipV="0">
            <a:off x="20668491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74" name="Freeform 38774"/>
          <p:cNvSpPr/>
          <p:nvPr/>
        </p:nvSpPr>
        <p:spPr>
          <a:xfrm rot="0" flipH="0" flipV="0">
            <a:off x="20810224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75" name="Freeform 38775"/>
          <p:cNvSpPr/>
          <p:nvPr/>
        </p:nvSpPr>
        <p:spPr>
          <a:xfrm rot="0" flipH="0" flipV="0">
            <a:off x="20951956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76" name="Freeform 38776"/>
          <p:cNvSpPr/>
          <p:nvPr/>
        </p:nvSpPr>
        <p:spPr>
          <a:xfrm rot="0" flipH="0" flipV="0">
            <a:off x="21093689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77" name="Freeform 38777"/>
          <p:cNvSpPr/>
          <p:nvPr/>
        </p:nvSpPr>
        <p:spPr>
          <a:xfrm rot="0" flipH="0" flipV="0">
            <a:off x="21235420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78" name="Freeform 38778"/>
          <p:cNvSpPr/>
          <p:nvPr/>
        </p:nvSpPr>
        <p:spPr>
          <a:xfrm rot="0" flipH="0" flipV="0">
            <a:off x="21377152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79" name="Freeform 38779"/>
          <p:cNvSpPr/>
          <p:nvPr/>
        </p:nvSpPr>
        <p:spPr>
          <a:xfrm rot="0" flipH="0" flipV="0">
            <a:off x="21518884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80" name="Freeform 38780"/>
          <p:cNvSpPr/>
          <p:nvPr/>
        </p:nvSpPr>
        <p:spPr>
          <a:xfrm rot="0" flipH="0" flipV="0">
            <a:off x="21660617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81" name="Freeform 38781"/>
          <p:cNvSpPr/>
          <p:nvPr/>
        </p:nvSpPr>
        <p:spPr>
          <a:xfrm rot="0" flipH="0" flipV="0">
            <a:off x="21802349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82" name="Freeform 38782"/>
          <p:cNvSpPr/>
          <p:nvPr/>
        </p:nvSpPr>
        <p:spPr>
          <a:xfrm rot="0" flipH="0" flipV="0">
            <a:off x="21944082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83" name="Freeform 38783"/>
          <p:cNvSpPr/>
          <p:nvPr/>
        </p:nvSpPr>
        <p:spPr>
          <a:xfrm rot="0" flipH="0" flipV="0">
            <a:off x="22085814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84" name="Freeform 38784"/>
          <p:cNvSpPr/>
          <p:nvPr/>
        </p:nvSpPr>
        <p:spPr>
          <a:xfrm rot="0" flipH="0" flipV="0">
            <a:off x="22226021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85" name="Freeform 38785"/>
          <p:cNvSpPr/>
          <p:nvPr/>
        </p:nvSpPr>
        <p:spPr>
          <a:xfrm rot="0" flipH="0" flipV="0">
            <a:off x="22367754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86" name="Freeform 38786"/>
          <p:cNvSpPr/>
          <p:nvPr/>
        </p:nvSpPr>
        <p:spPr>
          <a:xfrm rot="0" flipH="0" flipV="0">
            <a:off x="22509486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87" name="Freeform 38787"/>
          <p:cNvSpPr/>
          <p:nvPr/>
        </p:nvSpPr>
        <p:spPr>
          <a:xfrm rot="0" flipH="0" flipV="0">
            <a:off x="22651218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88" name="Freeform 38788"/>
          <p:cNvSpPr/>
          <p:nvPr/>
        </p:nvSpPr>
        <p:spPr>
          <a:xfrm rot="0" flipH="0" flipV="0">
            <a:off x="22792949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89" name="Freeform 38789"/>
          <p:cNvSpPr/>
          <p:nvPr/>
        </p:nvSpPr>
        <p:spPr>
          <a:xfrm rot="0" flipH="0" flipV="0">
            <a:off x="22934682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90" name="Freeform 38790"/>
          <p:cNvSpPr/>
          <p:nvPr/>
        </p:nvSpPr>
        <p:spPr>
          <a:xfrm rot="0" flipH="0" flipV="0">
            <a:off x="23076414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91" name="Freeform 38791"/>
          <p:cNvSpPr/>
          <p:nvPr/>
        </p:nvSpPr>
        <p:spPr>
          <a:xfrm rot="0" flipH="0" flipV="0">
            <a:off x="23218145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92" name="Freeform 38792"/>
          <p:cNvSpPr/>
          <p:nvPr/>
        </p:nvSpPr>
        <p:spPr>
          <a:xfrm rot="0" flipH="0" flipV="0">
            <a:off x="23359878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93" name="Freeform 38793"/>
          <p:cNvSpPr/>
          <p:nvPr/>
        </p:nvSpPr>
        <p:spPr>
          <a:xfrm rot="0" flipH="0" flipV="0">
            <a:off x="23501610" y="178510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94" name="Freeform 38794"/>
          <p:cNvSpPr/>
          <p:nvPr/>
        </p:nvSpPr>
        <p:spPr>
          <a:xfrm rot="0" flipH="0" flipV="0">
            <a:off x="23643342" y="1785109"/>
            <a:ext cx="106680" cy="0"/>
          </a:xfrm>
          <a:custGeom>
            <a:pathLst>
              <a:path w="889000" h="0">
                <a:moveTo>
                  <a:pt x="0" y="0"/>
                </a:moveTo>
                <a:lnTo>
                  <a:pt x="889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95" name="Freeform 38795"/>
          <p:cNvSpPr/>
          <p:nvPr/>
        </p:nvSpPr>
        <p:spPr>
          <a:xfrm rot="0" flipH="0" flipV="0">
            <a:off x="14125959" y="1731768"/>
            <a:ext cx="57912" cy="0"/>
          </a:xfrm>
          <a:custGeom>
            <a:pathLst>
              <a:path w="482600" h="0">
                <a:moveTo>
                  <a:pt x="0" y="0"/>
                </a:moveTo>
                <a:lnTo>
                  <a:pt x="482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96" name="Freeform 38796"/>
          <p:cNvSpPr/>
          <p:nvPr/>
        </p:nvSpPr>
        <p:spPr>
          <a:xfrm rot="0" flipH="0" flipV="0">
            <a:off x="14231115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97" name="Freeform 38797"/>
          <p:cNvSpPr/>
          <p:nvPr/>
        </p:nvSpPr>
        <p:spPr>
          <a:xfrm rot="0" flipH="0" flipV="0">
            <a:off x="14372846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98" name="Freeform 38798"/>
          <p:cNvSpPr/>
          <p:nvPr/>
        </p:nvSpPr>
        <p:spPr>
          <a:xfrm rot="0" flipH="0" flipV="0">
            <a:off x="14514579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99" name="Freeform 38799"/>
          <p:cNvSpPr/>
          <p:nvPr/>
        </p:nvSpPr>
        <p:spPr>
          <a:xfrm rot="0" flipH="0" flipV="0">
            <a:off x="14656311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00" name="Freeform 38800"/>
          <p:cNvSpPr/>
          <p:nvPr/>
        </p:nvSpPr>
        <p:spPr>
          <a:xfrm rot="0" flipH="0" flipV="0">
            <a:off x="14798042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01" name="Freeform 38801"/>
          <p:cNvSpPr/>
          <p:nvPr/>
        </p:nvSpPr>
        <p:spPr>
          <a:xfrm rot="0" flipH="0" flipV="0">
            <a:off x="14939774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02" name="Freeform 38802"/>
          <p:cNvSpPr/>
          <p:nvPr/>
        </p:nvSpPr>
        <p:spPr>
          <a:xfrm rot="0" flipH="0" flipV="0">
            <a:off x="15081507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03" name="Freeform 38803"/>
          <p:cNvSpPr/>
          <p:nvPr/>
        </p:nvSpPr>
        <p:spPr>
          <a:xfrm rot="0" flipH="0" flipV="0">
            <a:off x="15223239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04" name="Freeform 38804"/>
          <p:cNvSpPr/>
          <p:nvPr/>
        </p:nvSpPr>
        <p:spPr>
          <a:xfrm rot="0" flipH="0" flipV="0">
            <a:off x="15364970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05" name="Freeform 38805"/>
          <p:cNvSpPr/>
          <p:nvPr/>
        </p:nvSpPr>
        <p:spPr>
          <a:xfrm rot="0" flipH="0" flipV="0">
            <a:off x="15506703" y="1731768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06" name="Freeform 38806"/>
          <p:cNvSpPr/>
          <p:nvPr/>
        </p:nvSpPr>
        <p:spPr>
          <a:xfrm rot="0" flipH="0" flipV="0">
            <a:off x="15646911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07" name="Freeform 38807"/>
          <p:cNvSpPr/>
          <p:nvPr/>
        </p:nvSpPr>
        <p:spPr>
          <a:xfrm rot="0" flipH="0" flipV="0">
            <a:off x="15788642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08" name="Freeform 38808"/>
          <p:cNvSpPr/>
          <p:nvPr/>
        </p:nvSpPr>
        <p:spPr>
          <a:xfrm rot="0" flipH="0" flipV="0">
            <a:off x="15930376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09" name="Freeform 38809"/>
          <p:cNvSpPr/>
          <p:nvPr/>
        </p:nvSpPr>
        <p:spPr>
          <a:xfrm rot="0" flipH="0" flipV="0">
            <a:off x="16072108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10" name="Freeform 38810"/>
          <p:cNvSpPr/>
          <p:nvPr/>
        </p:nvSpPr>
        <p:spPr>
          <a:xfrm rot="0" flipH="0" flipV="0">
            <a:off x="16213841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11" name="Freeform 38811"/>
          <p:cNvSpPr/>
          <p:nvPr/>
        </p:nvSpPr>
        <p:spPr>
          <a:xfrm rot="0" flipH="0" flipV="0">
            <a:off x="16355572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12" name="Freeform 38812"/>
          <p:cNvSpPr/>
          <p:nvPr/>
        </p:nvSpPr>
        <p:spPr>
          <a:xfrm rot="0" flipH="0" flipV="0">
            <a:off x="16497304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13" name="Freeform 38813"/>
          <p:cNvSpPr/>
          <p:nvPr/>
        </p:nvSpPr>
        <p:spPr>
          <a:xfrm rot="0" flipH="0" flipV="0">
            <a:off x="16639037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14" name="Freeform 38814"/>
          <p:cNvSpPr/>
          <p:nvPr/>
        </p:nvSpPr>
        <p:spPr>
          <a:xfrm rot="0" flipH="0" flipV="0">
            <a:off x="16780767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15" name="Freeform 38815"/>
          <p:cNvSpPr/>
          <p:nvPr/>
        </p:nvSpPr>
        <p:spPr>
          <a:xfrm rot="0" flipH="0" flipV="0">
            <a:off x="16922500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16" name="Freeform 38816"/>
          <p:cNvSpPr/>
          <p:nvPr/>
        </p:nvSpPr>
        <p:spPr>
          <a:xfrm rot="0" flipH="0" flipV="0">
            <a:off x="17064232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17" name="Freeform 38817"/>
          <p:cNvSpPr/>
          <p:nvPr/>
        </p:nvSpPr>
        <p:spPr>
          <a:xfrm rot="0" flipH="0" flipV="0">
            <a:off x="17205965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18" name="Freeform 38818"/>
          <p:cNvSpPr/>
          <p:nvPr/>
        </p:nvSpPr>
        <p:spPr>
          <a:xfrm rot="0" flipH="0" flipV="0">
            <a:off x="17347696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19" name="Freeform 38819"/>
          <p:cNvSpPr/>
          <p:nvPr/>
        </p:nvSpPr>
        <p:spPr>
          <a:xfrm rot="0" flipH="0" flipV="0">
            <a:off x="17489428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20" name="Freeform 38820"/>
          <p:cNvSpPr/>
          <p:nvPr/>
        </p:nvSpPr>
        <p:spPr>
          <a:xfrm rot="0" flipH="0" flipV="0">
            <a:off x="17631161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21" name="Freeform 38821"/>
          <p:cNvSpPr/>
          <p:nvPr/>
        </p:nvSpPr>
        <p:spPr>
          <a:xfrm rot="0" flipH="0" flipV="0">
            <a:off x="17772891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22" name="Freeform 38822"/>
          <p:cNvSpPr/>
          <p:nvPr/>
        </p:nvSpPr>
        <p:spPr>
          <a:xfrm rot="0" flipH="0" flipV="0">
            <a:off x="17914624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23" name="Freeform 38823"/>
          <p:cNvSpPr/>
          <p:nvPr/>
        </p:nvSpPr>
        <p:spPr>
          <a:xfrm rot="0" flipH="0" flipV="0">
            <a:off x="18056356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24" name="Freeform 38824"/>
          <p:cNvSpPr/>
          <p:nvPr/>
        </p:nvSpPr>
        <p:spPr>
          <a:xfrm rot="0" flipH="0" flipV="0">
            <a:off x="18196565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25" name="Freeform 38825"/>
          <p:cNvSpPr/>
          <p:nvPr/>
        </p:nvSpPr>
        <p:spPr>
          <a:xfrm rot="0" flipH="0" flipV="0">
            <a:off x="18338296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26" name="Freeform 38826"/>
          <p:cNvSpPr/>
          <p:nvPr/>
        </p:nvSpPr>
        <p:spPr>
          <a:xfrm rot="0" flipH="0" flipV="0">
            <a:off x="18480028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27" name="Freeform 38827"/>
          <p:cNvSpPr/>
          <p:nvPr/>
        </p:nvSpPr>
        <p:spPr>
          <a:xfrm rot="0" flipH="0" flipV="0">
            <a:off x="18621761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28" name="Freeform 38828"/>
          <p:cNvSpPr/>
          <p:nvPr/>
        </p:nvSpPr>
        <p:spPr>
          <a:xfrm rot="0" flipH="0" flipV="0">
            <a:off x="18763491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29" name="Freeform 38829"/>
          <p:cNvSpPr/>
          <p:nvPr/>
        </p:nvSpPr>
        <p:spPr>
          <a:xfrm rot="0" flipH="0" flipV="0">
            <a:off x="18905224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30" name="Freeform 38830"/>
          <p:cNvSpPr/>
          <p:nvPr/>
        </p:nvSpPr>
        <p:spPr>
          <a:xfrm rot="0" flipH="0" flipV="0">
            <a:off x="19046956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31" name="Freeform 38831"/>
          <p:cNvSpPr/>
          <p:nvPr/>
        </p:nvSpPr>
        <p:spPr>
          <a:xfrm rot="0" flipH="0" flipV="0">
            <a:off x="19188689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32" name="Freeform 38832"/>
          <p:cNvSpPr/>
          <p:nvPr/>
        </p:nvSpPr>
        <p:spPr>
          <a:xfrm rot="0" flipH="0" flipV="0">
            <a:off x="19330420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33" name="Freeform 38833"/>
          <p:cNvSpPr/>
          <p:nvPr/>
        </p:nvSpPr>
        <p:spPr>
          <a:xfrm rot="0" flipH="0" flipV="0">
            <a:off x="19472152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34" name="Freeform 38834"/>
          <p:cNvSpPr/>
          <p:nvPr/>
        </p:nvSpPr>
        <p:spPr>
          <a:xfrm rot="0" flipH="0" flipV="0">
            <a:off x="19613884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35" name="Freeform 38835"/>
          <p:cNvSpPr/>
          <p:nvPr/>
        </p:nvSpPr>
        <p:spPr>
          <a:xfrm rot="0" flipH="0" flipV="0">
            <a:off x="19755617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36" name="Freeform 38836"/>
          <p:cNvSpPr/>
          <p:nvPr/>
        </p:nvSpPr>
        <p:spPr>
          <a:xfrm rot="0" flipH="0" flipV="0">
            <a:off x="19897348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37" name="Freeform 38837"/>
          <p:cNvSpPr/>
          <p:nvPr/>
        </p:nvSpPr>
        <p:spPr>
          <a:xfrm rot="0" flipH="0" flipV="0">
            <a:off x="20039080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38" name="Freeform 38838"/>
          <p:cNvSpPr/>
          <p:nvPr/>
        </p:nvSpPr>
        <p:spPr>
          <a:xfrm rot="0" flipH="0" flipV="0">
            <a:off x="20180813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39" name="Freeform 38839"/>
          <p:cNvSpPr/>
          <p:nvPr/>
        </p:nvSpPr>
        <p:spPr>
          <a:xfrm rot="0" flipH="0" flipV="0">
            <a:off x="20322544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40" name="Freeform 38840"/>
          <p:cNvSpPr/>
          <p:nvPr/>
        </p:nvSpPr>
        <p:spPr>
          <a:xfrm rot="0" flipH="0" flipV="0">
            <a:off x="20464276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41" name="Freeform 38841"/>
          <p:cNvSpPr/>
          <p:nvPr/>
        </p:nvSpPr>
        <p:spPr>
          <a:xfrm rot="0" flipH="0" flipV="0">
            <a:off x="20606008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42" name="Freeform 38842"/>
          <p:cNvSpPr/>
          <p:nvPr/>
        </p:nvSpPr>
        <p:spPr>
          <a:xfrm rot="0" flipH="0" flipV="0">
            <a:off x="20747741" y="1731768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43" name="Freeform 38843"/>
          <p:cNvSpPr/>
          <p:nvPr/>
        </p:nvSpPr>
        <p:spPr>
          <a:xfrm rot="0" flipH="0" flipV="0">
            <a:off x="20887948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44" name="Freeform 38844"/>
          <p:cNvSpPr/>
          <p:nvPr/>
        </p:nvSpPr>
        <p:spPr>
          <a:xfrm rot="0" flipH="0" flipV="0">
            <a:off x="21029680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45" name="Freeform 38845"/>
          <p:cNvSpPr/>
          <p:nvPr/>
        </p:nvSpPr>
        <p:spPr>
          <a:xfrm rot="0" flipH="0" flipV="0">
            <a:off x="21171413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46" name="Freeform 38846"/>
          <p:cNvSpPr/>
          <p:nvPr/>
        </p:nvSpPr>
        <p:spPr>
          <a:xfrm rot="0" flipH="0" flipV="0">
            <a:off x="21313144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47" name="Freeform 38847"/>
          <p:cNvSpPr/>
          <p:nvPr/>
        </p:nvSpPr>
        <p:spPr>
          <a:xfrm rot="0" flipH="0" flipV="0">
            <a:off x="21454876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48" name="Freeform 38848"/>
          <p:cNvSpPr/>
          <p:nvPr/>
        </p:nvSpPr>
        <p:spPr>
          <a:xfrm rot="0" flipH="0" flipV="0">
            <a:off x="21596608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49" name="Freeform 38849"/>
          <p:cNvSpPr/>
          <p:nvPr/>
        </p:nvSpPr>
        <p:spPr>
          <a:xfrm rot="0" flipH="0" flipV="0">
            <a:off x="21738341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50" name="Freeform 38850"/>
          <p:cNvSpPr/>
          <p:nvPr/>
        </p:nvSpPr>
        <p:spPr>
          <a:xfrm rot="0" flipH="0" flipV="0">
            <a:off x="21880073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51" name="Freeform 38851"/>
          <p:cNvSpPr/>
          <p:nvPr/>
        </p:nvSpPr>
        <p:spPr>
          <a:xfrm rot="0" flipH="0" flipV="0">
            <a:off x="22021806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52" name="Freeform 38852"/>
          <p:cNvSpPr/>
          <p:nvPr/>
        </p:nvSpPr>
        <p:spPr>
          <a:xfrm rot="0" flipH="0" flipV="0">
            <a:off x="22163538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53" name="Freeform 38853"/>
          <p:cNvSpPr/>
          <p:nvPr/>
        </p:nvSpPr>
        <p:spPr>
          <a:xfrm rot="0" flipH="0" flipV="0">
            <a:off x="22305269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54" name="Freeform 38854"/>
          <p:cNvSpPr/>
          <p:nvPr/>
        </p:nvSpPr>
        <p:spPr>
          <a:xfrm rot="0" flipH="0" flipV="0">
            <a:off x="22447001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55" name="Freeform 38855"/>
          <p:cNvSpPr/>
          <p:nvPr/>
        </p:nvSpPr>
        <p:spPr>
          <a:xfrm rot="0" flipH="0" flipV="0">
            <a:off x="22588734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56" name="Freeform 38856"/>
          <p:cNvSpPr/>
          <p:nvPr/>
        </p:nvSpPr>
        <p:spPr>
          <a:xfrm rot="0" flipH="0" flipV="0">
            <a:off x="22730466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57" name="Freeform 38857"/>
          <p:cNvSpPr/>
          <p:nvPr/>
        </p:nvSpPr>
        <p:spPr>
          <a:xfrm rot="0" flipH="0" flipV="0">
            <a:off x="22872197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58" name="Freeform 38858"/>
          <p:cNvSpPr/>
          <p:nvPr/>
        </p:nvSpPr>
        <p:spPr>
          <a:xfrm rot="0" flipH="0" flipV="0">
            <a:off x="23013930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59" name="Freeform 38859"/>
          <p:cNvSpPr/>
          <p:nvPr/>
        </p:nvSpPr>
        <p:spPr>
          <a:xfrm rot="0" flipH="0" flipV="0">
            <a:off x="23155662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60" name="Freeform 38860"/>
          <p:cNvSpPr/>
          <p:nvPr/>
        </p:nvSpPr>
        <p:spPr>
          <a:xfrm rot="0" flipH="0" flipV="0">
            <a:off x="23297393" y="1731768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61" name="Freeform 38861"/>
          <p:cNvSpPr/>
          <p:nvPr/>
        </p:nvSpPr>
        <p:spPr>
          <a:xfrm rot="0" flipH="0" flipV="0">
            <a:off x="23437601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62" name="Freeform 38862"/>
          <p:cNvSpPr/>
          <p:nvPr/>
        </p:nvSpPr>
        <p:spPr>
          <a:xfrm rot="0" flipH="0" flipV="0">
            <a:off x="23579334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63" name="Freeform 38863"/>
          <p:cNvSpPr/>
          <p:nvPr/>
        </p:nvSpPr>
        <p:spPr>
          <a:xfrm rot="0" flipH="0" flipV="0">
            <a:off x="23721066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64" name="Freeform 38864"/>
          <p:cNvSpPr/>
          <p:nvPr/>
        </p:nvSpPr>
        <p:spPr>
          <a:xfrm rot="0" flipH="0" flipV="0">
            <a:off x="23862797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65" name="Freeform 38865"/>
          <p:cNvSpPr/>
          <p:nvPr/>
        </p:nvSpPr>
        <p:spPr>
          <a:xfrm rot="0" flipH="0" flipV="0">
            <a:off x="24004530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66" name="Freeform 38866"/>
          <p:cNvSpPr/>
          <p:nvPr/>
        </p:nvSpPr>
        <p:spPr>
          <a:xfrm rot="0" flipH="0" flipV="0">
            <a:off x="24146262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67" name="Freeform 38867"/>
          <p:cNvSpPr/>
          <p:nvPr/>
        </p:nvSpPr>
        <p:spPr>
          <a:xfrm rot="0" flipH="0" flipV="0">
            <a:off x="24287993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68" name="Freeform 38868"/>
          <p:cNvSpPr/>
          <p:nvPr/>
        </p:nvSpPr>
        <p:spPr>
          <a:xfrm rot="0" flipH="0" flipV="0">
            <a:off x="24429725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69" name="Freeform 38869"/>
          <p:cNvSpPr/>
          <p:nvPr/>
        </p:nvSpPr>
        <p:spPr>
          <a:xfrm rot="0" flipH="0" flipV="0">
            <a:off x="24571458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70" name="Freeform 38870"/>
          <p:cNvSpPr/>
          <p:nvPr/>
        </p:nvSpPr>
        <p:spPr>
          <a:xfrm rot="0" flipH="0" flipV="0">
            <a:off x="24713190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71" name="Freeform 38871"/>
          <p:cNvSpPr/>
          <p:nvPr/>
        </p:nvSpPr>
        <p:spPr>
          <a:xfrm rot="0" flipH="0" flipV="0">
            <a:off x="24854921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72" name="Freeform 38872"/>
          <p:cNvSpPr/>
          <p:nvPr/>
        </p:nvSpPr>
        <p:spPr>
          <a:xfrm rot="0" flipH="0" flipV="0">
            <a:off x="24996654" y="1731768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73" name="Freeform 38873"/>
          <p:cNvSpPr/>
          <p:nvPr/>
        </p:nvSpPr>
        <p:spPr>
          <a:xfrm rot="0" flipH="0" flipV="0">
            <a:off x="25138386" y="1731768"/>
            <a:ext cx="57912" cy="0"/>
          </a:xfrm>
          <a:custGeom>
            <a:pathLst>
              <a:path w="482600" h="0">
                <a:moveTo>
                  <a:pt x="0" y="0"/>
                </a:moveTo>
                <a:lnTo>
                  <a:pt x="482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74" name="Freeform 38874"/>
          <p:cNvSpPr/>
          <p:nvPr/>
        </p:nvSpPr>
        <p:spPr>
          <a:xfrm rot="0" flipH="0" flipV="0">
            <a:off x="6205729" y="1838448"/>
            <a:ext cx="7345681" cy="8808721"/>
          </a:xfrm>
          <a:custGeom>
            <a:pathLst>
              <a:path w="61214000" h="73406000">
                <a:moveTo>
                  <a:pt x="61214000" y="0"/>
                </a:moveTo>
                <a:lnTo>
                  <a:pt x="3771900" y="0"/>
                </a:lnTo>
                <a:lnTo>
                  <a:pt x="0" y="73406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75" name="Freeform 38875"/>
          <p:cNvSpPr/>
          <p:nvPr/>
        </p:nvSpPr>
        <p:spPr>
          <a:xfrm rot="0" flipH="0" flipV="0">
            <a:off x="11359898" y="2432809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76" name="Freeform 38876"/>
          <p:cNvSpPr/>
          <p:nvPr/>
        </p:nvSpPr>
        <p:spPr>
          <a:xfrm rot="0" flipH="0" flipV="0">
            <a:off x="11617455" y="2432807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77" name="Freeform 38877"/>
          <p:cNvSpPr/>
          <p:nvPr/>
        </p:nvSpPr>
        <p:spPr>
          <a:xfrm rot="0" flipH="0" flipV="0">
            <a:off x="11320275" y="2283456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78" name="Freeform 38878"/>
          <p:cNvSpPr/>
          <p:nvPr/>
        </p:nvSpPr>
        <p:spPr>
          <a:xfrm rot="0" flipH="0" flipV="0">
            <a:off x="11914634" y="2582159"/>
            <a:ext cx="68580" cy="0"/>
          </a:xfrm>
          <a:custGeom>
            <a:pathLst>
              <a:path w="571500" h="0">
                <a:moveTo>
                  <a:pt x="0" y="0"/>
                </a:moveTo>
                <a:lnTo>
                  <a:pt x="571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79" name="Freeform 38879"/>
          <p:cNvSpPr/>
          <p:nvPr/>
        </p:nvSpPr>
        <p:spPr>
          <a:xfrm rot="0" flipH="0" flipV="0">
            <a:off x="12030459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80" name="Freeform 38880"/>
          <p:cNvSpPr/>
          <p:nvPr/>
        </p:nvSpPr>
        <p:spPr>
          <a:xfrm rot="0" flipH="0" flipV="0">
            <a:off x="12172191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81" name="Freeform 38881"/>
          <p:cNvSpPr/>
          <p:nvPr/>
        </p:nvSpPr>
        <p:spPr>
          <a:xfrm rot="0" flipH="0" flipV="0">
            <a:off x="12313922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82" name="Freeform 38882"/>
          <p:cNvSpPr/>
          <p:nvPr/>
        </p:nvSpPr>
        <p:spPr>
          <a:xfrm rot="0" flipH="0" flipV="0">
            <a:off x="12455655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83" name="Freeform 38883"/>
          <p:cNvSpPr/>
          <p:nvPr/>
        </p:nvSpPr>
        <p:spPr>
          <a:xfrm rot="0" flipH="0" flipV="0">
            <a:off x="12597386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84" name="Freeform 38884"/>
          <p:cNvSpPr/>
          <p:nvPr/>
        </p:nvSpPr>
        <p:spPr>
          <a:xfrm rot="0" flipH="0" flipV="0">
            <a:off x="12739119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85" name="Freeform 38885"/>
          <p:cNvSpPr/>
          <p:nvPr/>
        </p:nvSpPr>
        <p:spPr>
          <a:xfrm rot="0" flipH="0" flipV="0">
            <a:off x="12880850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86" name="Freeform 38886"/>
          <p:cNvSpPr/>
          <p:nvPr/>
        </p:nvSpPr>
        <p:spPr>
          <a:xfrm rot="0" flipH="0" flipV="0">
            <a:off x="13022583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87" name="Freeform 38887"/>
          <p:cNvSpPr/>
          <p:nvPr/>
        </p:nvSpPr>
        <p:spPr>
          <a:xfrm rot="0" flipH="0" flipV="0">
            <a:off x="13164315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88" name="Freeform 38888"/>
          <p:cNvSpPr/>
          <p:nvPr/>
        </p:nvSpPr>
        <p:spPr>
          <a:xfrm rot="0" flipH="0" flipV="0">
            <a:off x="13306046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89" name="Freeform 38889"/>
          <p:cNvSpPr/>
          <p:nvPr/>
        </p:nvSpPr>
        <p:spPr>
          <a:xfrm rot="0" flipH="0" flipV="0">
            <a:off x="13447779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90" name="Freeform 38890"/>
          <p:cNvSpPr/>
          <p:nvPr/>
        </p:nvSpPr>
        <p:spPr>
          <a:xfrm rot="0" flipH="0" flipV="0">
            <a:off x="13589511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91" name="Freeform 38891"/>
          <p:cNvSpPr/>
          <p:nvPr/>
        </p:nvSpPr>
        <p:spPr>
          <a:xfrm rot="0" flipH="0" flipV="0">
            <a:off x="13731242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92" name="Freeform 38892"/>
          <p:cNvSpPr/>
          <p:nvPr/>
        </p:nvSpPr>
        <p:spPr>
          <a:xfrm rot="0" flipH="0" flipV="0">
            <a:off x="13871450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93" name="Freeform 38893"/>
          <p:cNvSpPr/>
          <p:nvPr/>
        </p:nvSpPr>
        <p:spPr>
          <a:xfrm rot="0" flipH="0" flipV="0">
            <a:off x="14013183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94" name="Freeform 38894"/>
          <p:cNvSpPr/>
          <p:nvPr/>
        </p:nvSpPr>
        <p:spPr>
          <a:xfrm rot="0" flipH="0" flipV="0">
            <a:off x="14154915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95" name="Freeform 38895"/>
          <p:cNvSpPr/>
          <p:nvPr/>
        </p:nvSpPr>
        <p:spPr>
          <a:xfrm rot="0" flipH="0" flipV="0">
            <a:off x="14296646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96" name="Freeform 38896"/>
          <p:cNvSpPr/>
          <p:nvPr/>
        </p:nvSpPr>
        <p:spPr>
          <a:xfrm rot="0" flipH="0" flipV="0">
            <a:off x="14438379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97" name="Freeform 38897"/>
          <p:cNvSpPr/>
          <p:nvPr/>
        </p:nvSpPr>
        <p:spPr>
          <a:xfrm rot="0" flipH="0" flipV="0">
            <a:off x="14580111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98" name="Freeform 38898"/>
          <p:cNvSpPr/>
          <p:nvPr/>
        </p:nvSpPr>
        <p:spPr>
          <a:xfrm rot="0" flipH="0" flipV="0">
            <a:off x="14721842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99" name="Freeform 38899"/>
          <p:cNvSpPr/>
          <p:nvPr/>
        </p:nvSpPr>
        <p:spPr>
          <a:xfrm rot="0" flipH="0" flipV="0">
            <a:off x="14863574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00" name="Freeform 38900"/>
          <p:cNvSpPr/>
          <p:nvPr/>
        </p:nvSpPr>
        <p:spPr>
          <a:xfrm rot="0" flipH="0" flipV="0">
            <a:off x="15005307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01" name="Freeform 38901"/>
          <p:cNvSpPr/>
          <p:nvPr/>
        </p:nvSpPr>
        <p:spPr>
          <a:xfrm rot="0" flipH="0" flipV="0">
            <a:off x="15147039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02" name="Freeform 38902"/>
          <p:cNvSpPr/>
          <p:nvPr/>
        </p:nvSpPr>
        <p:spPr>
          <a:xfrm rot="0" flipH="0" flipV="0">
            <a:off x="15288770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03" name="Freeform 38903"/>
          <p:cNvSpPr/>
          <p:nvPr/>
        </p:nvSpPr>
        <p:spPr>
          <a:xfrm rot="0" flipH="0" flipV="0">
            <a:off x="15430503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04" name="Freeform 38904"/>
          <p:cNvSpPr/>
          <p:nvPr/>
        </p:nvSpPr>
        <p:spPr>
          <a:xfrm rot="0" flipH="0" flipV="0">
            <a:off x="15572235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05" name="Freeform 38905"/>
          <p:cNvSpPr/>
          <p:nvPr/>
        </p:nvSpPr>
        <p:spPr>
          <a:xfrm rot="0" flipH="0" flipV="0">
            <a:off x="15713966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06" name="Freeform 38906"/>
          <p:cNvSpPr/>
          <p:nvPr/>
        </p:nvSpPr>
        <p:spPr>
          <a:xfrm rot="0" flipH="0" flipV="0">
            <a:off x="15855700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07" name="Freeform 38907"/>
          <p:cNvSpPr/>
          <p:nvPr/>
        </p:nvSpPr>
        <p:spPr>
          <a:xfrm rot="0" flipH="0" flipV="0">
            <a:off x="15997432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08" name="Freeform 38908"/>
          <p:cNvSpPr/>
          <p:nvPr/>
        </p:nvSpPr>
        <p:spPr>
          <a:xfrm rot="0" flipH="0" flipV="0">
            <a:off x="16139165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09" name="Freeform 38909"/>
          <p:cNvSpPr/>
          <p:nvPr/>
        </p:nvSpPr>
        <p:spPr>
          <a:xfrm rot="0" flipH="0" flipV="0">
            <a:off x="16280896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10" name="Freeform 38910"/>
          <p:cNvSpPr/>
          <p:nvPr/>
        </p:nvSpPr>
        <p:spPr>
          <a:xfrm rot="0" flipH="0" flipV="0">
            <a:off x="16422628" y="2582159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11" name="Freeform 38911"/>
          <p:cNvSpPr/>
          <p:nvPr/>
        </p:nvSpPr>
        <p:spPr>
          <a:xfrm rot="0" flipH="0" flipV="0">
            <a:off x="16562837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12" name="Freeform 38912"/>
          <p:cNvSpPr/>
          <p:nvPr/>
        </p:nvSpPr>
        <p:spPr>
          <a:xfrm rot="0" flipH="0" flipV="0">
            <a:off x="16704567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13" name="Freeform 38913"/>
          <p:cNvSpPr/>
          <p:nvPr/>
        </p:nvSpPr>
        <p:spPr>
          <a:xfrm rot="0" flipH="0" flipV="0">
            <a:off x="16846300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14" name="Freeform 38914"/>
          <p:cNvSpPr/>
          <p:nvPr/>
        </p:nvSpPr>
        <p:spPr>
          <a:xfrm rot="0" flipH="0" flipV="0">
            <a:off x="16988032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15" name="Freeform 38915"/>
          <p:cNvSpPr/>
          <p:nvPr/>
        </p:nvSpPr>
        <p:spPr>
          <a:xfrm rot="0" flipH="0" flipV="0">
            <a:off x="17129765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16" name="Freeform 38916"/>
          <p:cNvSpPr/>
          <p:nvPr/>
        </p:nvSpPr>
        <p:spPr>
          <a:xfrm rot="0" flipH="0" flipV="0">
            <a:off x="17271496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17" name="Freeform 38917"/>
          <p:cNvSpPr/>
          <p:nvPr/>
        </p:nvSpPr>
        <p:spPr>
          <a:xfrm rot="0" flipH="0" flipV="0">
            <a:off x="17413228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18" name="Freeform 38918"/>
          <p:cNvSpPr/>
          <p:nvPr/>
        </p:nvSpPr>
        <p:spPr>
          <a:xfrm rot="0" flipH="0" flipV="0">
            <a:off x="17554961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19" name="Freeform 38919"/>
          <p:cNvSpPr/>
          <p:nvPr/>
        </p:nvSpPr>
        <p:spPr>
          <a:xfrm rot="0" flipH="0" flipV="0">
            <a:off x="17696691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20" name="Freeform 38920"/>
          <p:cNvSpPr/>
          <p:nvPr/>
        </p:nvSpPr>
        <p:spPr>
          <a:xfrm rot="0" flipH="0" flipV="0">
            <a:off x="17838424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21" name="Freeform 38921"/>
          <p:cNvSpPr/>
          <p:nvPr/>
        </p:nvSpPr>
        <p:spPr>
          <a:xfrm rot="0" flipH="0" flipV="0">
            <a:off x="17980156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22" name="Freeform 38922"/>
          <p:cNvSpPr/>
          <p:nvPr/>
        </p:nvSpPr>
        <p:spPr>
          <a:xfrm rot="0" flipH="0" flipV="0">
            <a:off x="18121889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23" name="Freeform 38923"/>
          <p:cNvSpPr/>
          <p:nvPr/>
        </p:nvSpPr>
        <p:spPr>
          <a:xfrm rot="0" flipH="0" flipV="0">
            <a:off x="18263620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24" name="Freeform 38924"/>
          <p:cNvSpPr/>
          <p:nvPr/>
        </p:nvSpPr>
        <p:spPr>
          <a:xfrm rot="0" flipH="0" flipV="0">
            <a:off x="18405352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25" name="Freeform 38925"/>
          <p:cNvSpPr/>
          <p:nvPr/>
        </p:nvSpPr>
        <p:spPr>
          <a:xfrm rot="0" flipH="0" flipV="0">
            <a:off x="18547084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26" name="Freeform 38926"/>
          <p:cNvSpPr/>
          <p:nvPr/>
        </p:nvSpPr>
        <p:spPr>
          <a:xfrm rot="0" flipH="0" flipV="0">
            <a:off x="18688817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27" name="Freeform 38927"/>
          <p:cNvSpPr/>
          <p:nvPr/>
        </p:nvSpPr>
        <p:spPr>
          <a:xfrm rot="0" flipH="0" flipV="0">
            <a:off x="18830548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28" name="Freeform 38928"/>
          <p:cNvSpPr/>
          <p:nvPr/>
        </p:nvSpPr>
        <p:spPr>
          <a:xfrm rot="0" flipH="0" flipV="0">
            <a:off x="18972280" y="2582159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29" name="Freeform 38929"/>
          <p:cNvSpPr/>
          <p:nvPr/>
        </p:nvSpPr>
        <p:spPr>
          <a:xfrm rot="0" flipH="0" flipV="0">
            <a:off x="19112489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30" name="Freeform 38930"/>
          <p:cNvSpPr/>
          <p:nvPr/>
        </p:nvSpPr>
        <p:spPr>
          <a:xfrm rot="0" flipH="0" flipV="0">
            <a:off x="19254220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31" name="Freeform 38931"/>
          <p:cNvSpPr/>
          <p:nvPr/>
        </p:nvSpPr>
        <p:spPr>
          <a:xfrm rot="0" flipH="0" flipV="0">
            <a:off x="19395952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32" name="Freeform 38932"/>
          <p:cNvSpPr/>
          <p:nvPr/>
        </p:nvSpPr>
        <p:spPr>
          <a:xfrm rot="0" flipH="0" flipV="0">
            <a:off x="19537684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33" name="Freeform 38933"/>
          <p:cNvSpPr/>
          <p:nvPr/>
        </p:nvSpPr>
        <p:spPr>
          <a:xfrm rot="0" flipH="0" flipV="0">
            <a:off x="19679417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34" name="Freeform 38934"/>
          <p:cNvSpPr/>
          <p:nvPr/>
        </p:nvSpPr>
        <p:spPr>
          <a:xfrm rot="0" flipH="0" flipV="0">
            <a:off x="19821148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35" name="Freeform 38935"/>
          <p:cNvSpPr/>
          <p:nvPr/>
        </p:nvSpPr>
        <p:spPr>
          <a:xfrm rot="0" flipH="0" flipV="0">
            <a:off x="19962880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36" name="Freeform 38936"/>
          <p:cNvSpPr/>
          <p:nvPr/>
        </p:nvSpPr>
        <p:spPr>
          <a:xfrm rot="0" flipH="0" flipV="0">
            <a:off x="20104613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37" name="Freeform 38937"/>
          <p:cNvSpPr/>
          <p:nvPr/>
        </p:nvSpPr>
        <p:spPr>
          <a:xfrm rot="0" flipH="0" flipV="0">
            <a:off x="20246344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38" name="Freeform 38938"/>
          <p:cNvSpPr/>
          <p:nvPr/>
        </p:nvSpPr>
        <p:spPr>
          <a:xfrm rot="0" flipH="0" flipV="0">
            <a:off x="20388076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39" name="Freeform 38939"/>
          <p:cNvSpPr/>
          <p:nvPr/>
        </p:nvSpPr>
        <p:spPr>
          <a:xfrm rot="0" flipH="0" flipV="0">
            <a:off x="20529808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40" name="Freeform 38940"/>
          <p:cNvSpPr/>
          <p:nvPr/>
        </p:nvSpPr>
        <p:spPr>
          <a:xfrm rot="0" flipH="0" flipV="0">
            <a:off x="20671541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41" name="Freeform 38941"/>
          <p:cNvSpPr/>
          <p:nvPr/>
        </p:nvSpPr>
        <p:spPr>
          <a:xfrm rot="0" flipH="0" flipV="0">
            <a:off x="20813272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42" name="Freeform 38942"/>
          <p:cNvSpPr/>
          <p:nvPr/>
        </p:nvSpPr>
        <p:spPr>
          <a:xfrm rot="0" flipH="0" flipV="0">
            <a:off x="20955004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43" name="Freeform 38943"/>
          <p:cNvSpPr/>
          <p:nvPr/>
        </p:nvSpPr>
        <p:spPr>
          <a:xfrm rot="0" flipH="0" flipV="0">
            <a:off x="21096737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44" name="Freeform 38944"/>
          <p:cNvSpPr/>
          <p:nvPr/>
        </p:nvSpPr>
        <p:spPr>
          <a:xfrm rot="0" flipH="0" flipV="0">
            <a:off x="21238467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45" name="Freeform 38945"/>
          <p:cNvSpPr/>
          <p:nvPr/>
        </p:nvSpPr>
        <p:spPr>
          <a:xfrm rot="0" flipH="0" flipV="0">
            <a:off x="21380200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46" name="Freeform 38946"/>
          <p:cNvSpPr/>
          <p:nvPr/>
        </p:nvSpPr>
        <p:spPr>
          <a:xfrm rot="0" flipH="0" flipV="0">
            <a:off x="21521932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47" name="Freeform 38947"/>
          <p:cNvSpPr/>
          <p:nvPr/>
        </p:nvSpPr>
        <p:spPr>
          <a:xfrm rot="0" flipH="0" flipV="0">
            <a:off x="21662141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48" name="Freeform 38948"/>
          <p:cNvSpPr/>
          <p:nvPr/>
        </p:nvSpPr>
        <p:spPr>
          <a:xfrm rot="0" flipH="0" flipV="0">
            <a:off x="21803873" y="2582159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49" name="Freeform 38949"/>
          <p:cNvSpPr/>
          <p:nvPr/>
        </p:nvSpPr>
        <p:spPr>
          <a:xfrm rot="0" flipH="0" flipV="0">
            <a:off x="21945606" y="2582159"/>
            <a:ext cx="68580" cy="0"/>
          </a:xfrm>
          <a:custGeom>
            <a:pathLst>
              <a:path w="571500" h="0">
                <a:moveTo>
                  <a:pt x="0" y="0"/>
                </a:moveTo>
                <a:lnTo>
                  <a:pt x="571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50" name="Freeform 38950"/>
          <p:cNvSpPr/>
          <p:nvPr/>
        </p:nvSpPr>
        <p:spPr>
          <a:xfrm rot="0" flipH="0" flipV="0">
            <a:off x="11914634" y="2633976"/>
            <a:ext cx="68580" cy="0"/>
          </a:xfrm>
          <a:custGeom>
            <a:pathLst>
              <a:path w="571500" h="0">
                <a:moveTo>
                  <a:pt x="0" y="0"/>
                </a:moveTo>
                <a:lnTo>
                  <a:pt x="571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51" name="Freeform 38951"/>
          <p:cNvSpPr/>
          <p:nvPr/>
        </p:nvSpPr>
        <p:spPr>
          <a:xfrm rot="0" flipH="0" flipV="0">
            <a:off x="12030459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52" name="Freeform 38952"/>
          <p:cNvSpPr/>
          <p:nvPr/>
        </p:nvSpPr>
        <p:spPr>
          <a:xfrm rot="0" flipH="0" flipV="0">
            <a:off x="12172191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53" name="Freeform 38953"/>
          <p:cNvSpPr/>
          <p:nvPr/>
        </p:nvSpPr>
        <p:spPr>
          <a:xfrm rot="0" flipH="0" flipV="0">
            <a:off x="12313922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54" name="Freeform 38954"/>
          <p:cNvSpPr/>
          <p:nvPr/>
        </p:nvSpPr>
        <p:spPr>
          <a:xfrm rot="0" flipH="0" flipV="0">
            <a:off x="12455655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55" name="Freeform 38955"/>
          <p:cNvSpPr/>
          <p:nvPr/>
        </p:nvSpPr>
        <p:spPr>
          <a:xfrm rot="0" flipH="0" flipV="0">
            <a:off x="12597386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56" name="Freeform 38956"/>
          <p:cNvSpPr/>
          <p:nvPr/>
        </p:nvSpPr>
        <p:spPr>
          <a:xfrm rot="0" flipH="0" flipV="0">
            <a:off x="12739119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57" name="Freeform 38957"/>
          <p:cNvSpPr/>
          <p:nvPr/>
        </p:nvSpPr>
        <p:spPr>
          <a:xfrm rot="0" flipH="0" flipV="0">
            <a:off x="12880850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58" name="Freeform 38958"/>
          <p:cNvSpPr/>
          <p:nvPr/>
        </p:nvSpPr>
        <p:spPr>
          <a:xfrm rot="0" flipH="0" flipV="0">
            <a:off x="13022583" y="2633976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59" name="Freeform 38959"/>
          <p:cNvSpPr/>
          <p:nvPr/>
        </p:nvSpPr>
        <p:spPr>
          <a:xfrm rot="0" flipH="0" flipV="0">
            <a:off x="13162790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60" name="Freeform 38960"/>
          <p:cNvSpPr/>
          <p:nvPr/>
        </p:nvSpPr>
        <p:spPr>
          <a:xfrm rot="0" flipH="0" flipV="0">
            <a:off x="13304522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61" name="Freeform 38961"/>
          <p:cNvSpPr/>
          <p:nvPr/>
        </p:nvSpPr>
        <p:spPr>
          <a:xfrm rot="0" flipH="0" flipV="0">
            <a:off x="13446255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62" name="Freeform 38962"/>
          <p:cNvSpPr/>
          <p:nvPr/>
        </p:nvSpPr>
        <p:spPr>
          <a:xfrm rot="0" flipH="0" flipV="0">
            <a:off x="13587987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63" name="Freeform 38963"/>
          <p:cNvSpPr/>
          <p:nvPr/>
        </p:nvSpPr>
        <p:spPr>
          <a:xfrm rot="0" flipH="0" flipV="0">
            <a:off x="13729718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64" name="Freeform 38964"/>
          <p:cNvSpPr/>
          <p:nvPr/>
        </p:nvSpPr>
        <p:spPr>
          <a:xfrm rot="0" flipH="0" flipV="0">
            <a:off x="13871450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65" name="Freeform 38965"/>
          <p:cNvSpPr/>
          <p:nvPr/>
        </p:nvSpPr>
        <p:spPr>
          <a:xfrm rot="0" flipH="0" flipV="0">
            <a:off x="14013183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66" name="Freeform 38966"/>
          <p:cNvSpPr/>
          <p:nvPr/>
        </p:nvSpPr>
        <p:spPr>
          <a:xfrm rot="0" flipH="0" flipV="0">
            <a:off x="14154915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67" name="Freeform 38967"/>
          <p:cNvSpPr/>
          <p:nvPr/>
        </p:nvSpPr>
        <p:spPr>
          <a:xfrm rot="0" flipH="0" flipV="0">
            <a:off x="14296646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68" name="Freeform 38968"/>
          <p:cNvSpPr/>
          <p:nvPr/>
        </p:nvSpPr>
        <p:spPr>
          <a:xfrm rot="0" flipH="0" flipV="0">
            <a:off x="14438379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69" name="Freeform 38969"/>
          <p:cNvSpPr/>
          <p:nvPr/>
        </p:nvSpPr>
        <p:spPr>
          <a:xfrm rot="0" flipH="0" flipV="0">
            <a:off x="14580111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70" name="Freeform 38970"/>
          <p:cNvSpPr/>
          <p:nvPr/>
        </p:nvSpPr>
        <p:spPr>
          <a:xfrm rot="0" flipH="0" flipV="0">
            <a:off x="14721842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71" name="Freeform 38971"/>
          <p:cNvSpPr/>
          <p:nvPr/>
        </p:nvSpPr>
        <p:spPr>
          <a:xfrm rot="0" flipH="0" flipV="0">
            <a:off x="14863574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72" name="Freeform 38972"/>
          <p:cNvSpPr/>
          <p:nvPr/>
        </p:nvSpPr>
        <p:spPr>
          <a:xfrm rot="0" flipH="0" flipV="0">
            <a:off x="15005307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73" name="Freeform 38973"/>
          <p:cNvSpPr/>
          <p:nvPr/>
        </p:nvSpPr>
        <p:spPr>
          <a:xfrm rot="0" flipH="0" flipV="0">
            <a:off x="15147039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74" name="Freeform 38974"/>
          <p:cNvSpPr/>
          <p:nvPr/>
        </p:nvSpPr>
        <p:spPr>
          <a:xfrm rot="0" flipH="0" flipV="0">
            <a:off x="15288770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75" name="Freeform 38975"/>
          <p:cNvSpPr/>
          <p:nvPr/>
        </p:nvSpPr>
        <p:spPr>
          <a:xfrm rot="0" flipH="0" flipV="0">
            <a:off x="15430503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76" name="Freeform 38976"/>
          <p:cNvSpPr/>
          <p:nvPr/>
        </p:nvSpPr>
        <p:spPr>
          <a:xfrm rot="0" flipH="0" flipV="0">
            <a:off x="15572235" y="2633976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77" name="Freeform 38977"/>
          <p:cNvSpPr/>
          <p:nvPr/>
        </p:nvSpPr>
        <p:spPr>
          <a:xfrm rot="0" flipH="0" flipV="0">
            <a:off x="15712442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78" name="Freeform 38978"/>
          <p:cNvSpPr/>
          <p:nvPr/>
        </p:nvSpPr>
        <p:spPr>
          <a:xfrm rot="0" flipH="0" flipV="0">
            <a:off x="15854176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79" name="Freeform 38979"/>
          <p:cNvSpPr/>
          <p:nvPr/>
        </p:nvSpPr>
        <p:spPr>
          <a:xfrm rot="0" flipH="0" flipV="0">
            <a:off x="15995908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80" name="Freeform 38980"/>
          <p:cNvSpPr/>
          <p:nvPr/>
        </p:nvSpPr>
        <p:spPr>
          <a:xfrm rot="0" flipH="0" flipV="0">
            <a:off x="16137641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81" name="Freeform 38981"/>
          <p:cNvSpPr/>
          <p:nvPr/>
        </p:nvSpPr>
        <p:spPr>
          <a:xfrm rot="0" flipH="0" flipV="0">
            <a:off x="16279372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82" name="Freeform 38982"/>
          <p:cNvSpPr/>
          <p:nvPr/>
        </p:nvSpPr>
        <p:spPr>
          <a:xfrm rot="0" flipH="0" flipV="0">
            <a:off x="16421104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83" name="Freeform 38983"/>
          <p:cNvSpPr/>
          <p:nvPr/>
        </p:nvSpPr>
        <p:spPr>
          <a:xfrm rot="0" flipH="0" flipV="0">
            <a:off x="16562837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84" name="Freeform 38984"/>
          <p:cNvSpPr/>
          <p:nvPr/>
        </p:nvSpPr>
        <p:spPr>
          <a:xfrm rot="0" flipH="0" flipV="0">
            <a:off x="16704567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85" name="Freeform 38985"/>
          <p:cNvSpPr/>
          <p:nvPr/>
        </p:nvSpPr>
        <p:spPr>
          <a:xfrm rot="0" flipH="0" flipV="0">
            <a:off x="16846300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86" name="Freeform 38986"/>
          <p:cNvSpPr/>
          <p:nvPr/>
        </p:nvSpPr>
        <p:spPr>
          <a:xfrm rot="0" flipH="0" flipV="0">
            <a:off x="16988032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87" name="Freeform 38987"/>
          <p:cNvSpPr/>
          <p:nvPr/>
        </p:nvSpPr>
        <p:spPr>
          <a:xfrm rot="0" flipH="0" flipV="0">
            <a:off x="17129765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88" name="Freeform 38988"/>
          <p:cNvSpPr/>
          <p:nvPr/>
        </p:nvSpPr>
        <p:spPr>
          <a:xfrm rot="0" flipH="0" flipV="0">
            <a:off x="17271496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89" name="Freeform 38989"/>
          <p:cNvSpPr/>
          <p:nvPr/>
        </p:nvSpPr>
        <p:spPr>
          <a:xfrm rot="0" flipH="0" flipV="0">
            <a:off x="17413228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90" name="Freeform 38990"/>
          <p:cNvSpPr/>
          <p:nvPr/>
        </p:nvSpPr>
        <p:spPr>
          <a:xfrm rot="0" flipH="0" flipV="0">
            <a:off x="17554961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91" name="Freeform 38991"/>
          <p:cNvSpPr/>
          <p:nvPr/>
        </p:nvSpPr>
        <p:spPr>
          <a:xfrm rot="0" flipH="0" flipV="0">
            <a:off x="17696691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92" name="Freeform 38992"/>
          <p:cNvSpPr/>
          <p:nvPr/>
        </p:nvSpPr>
        <p:spPr>
          <a:xfrm rot="0" flipH="0" flipV="0">
            <a:off x="17838424" y="26339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93" name="Freeform 38993"/>
          <p:cNvSpPr/>
          <p:nvPr/>
        </p:nvSpPr>
        <p:spPr>
          <a:xfrm rot="0" flipH="0" flipV="0">
            <a:off x="17980156" y="2633976"/>
            <a:ext cx="67056" cy="0"/>
          </a:xfrm>
          <a:custGeom>
            <a:pathLst>
              <a:path w="558800" h="0">
                <a:moveTo>
                  <a:pt x="0" y="0"/>
                </a:moveTo>
                <a:lnTo>
                  <a:pt x="558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94" name="Freeform 38994"/>
          <p:cNvSpPr/>
          <p:nvPr/>
        </p:nvSpPr>
        <p:spPr>
          <a:xfrm rot="0" flipH="0" flipV="0">
            <a:off x="11914634" y="2528820"/>
            <a:ext cx="115824" cy="0"/>
          </a:xfrm>
          <a:custGeom>
            <a:pathLst>
              <a:path w="965200" h="0">
                <a:moveTo>
                  <a:pt x="0" y="0"/>
                </a:moveTo>
                <a:lnTo>
                  <a:pt x="965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95" name="Freeform 38995"/>
          <p:cNvSpPr/>
          <p:nvPr/>
        </p:nvSpPr>
        <p:spPr>
          <a:xfrm rot="0" flipH="0" flipV="0">
            <a:off x="12077703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96" name="Freeform 38996"/>
          <p:cNvSpPr/>
          <p:nvPr/>
        </p:nvSpPr>
        <p:spPr>
          <a:xfrm rot="0" flipH="0" flipV="0">
            <a:off x="12219434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97" name="Freeform 38997"/>
          <p:cNvSpPr/>
          <p:nvPr/>
        </p:nvSpPr>
        <p:spPr>
          <a:xfrm rot="0" flipH="0" flipV="0">
            <a:off x="12361167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98" name="Freeform 38998"/>
          <p:cNvSpPr/>
          <p:nvPr/>
        </p:nvSpPr>
        <p:spPr>
          <a:xfrm rot="0" flipH="0" flipV="0">
            <a:off x="12502898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99" name="Freeform 38999"/>
          <p:cNvSpPr/>
          <p:nvPr/>
        </p:nvSpPr>
        <p:spPr>
          <a:xfrm rot="0" flipH="0" flipV="0">
            <a:off x="12644631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00" name="Freeform 39000"/>
          <p:cNvSpPr/>
          <p:nvPr/>
        </p:nvSpPr>
        <p:spPr>
          <a:xfrm rot="0" flipH="0" flipV="0">
            <a:off x="12786362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01" name="Freeform 39001"/>
          <p:cNvSpPr/>
          <p:nvPr/>
        </p:nvSpPr>
        <p:spPr>
          <a:xfrm rot="0" flipH="0" flipV="0">
            <a:off x="12928095" y="2528820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02" name="Freeform 39002"/>
          <p:cNvSpPr/>
          <p:nvPr/>
        </p:nvSpPr>
        <p:spPr>
          <a:xfrm rot="0" flipH="0" flipV="0">
            <a:off x="13068303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03" name="Freeform 39003"/>
          <p:cNvSpPr/>
          <p:nvPr/>
        </p:nvSpPr>
        <p:spPr>
          <a:xfrm rot="0" flipH="0" flipV="0">
            <a:off x="13210035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04" name="Freeform 39004"/>
          <p:cNvSpPr/>
          <p:nvPr/>
        </p:nvSpPr>
        <p:spPr>
          <a:xfrm rot="0" flipH="0" flipV="0">
            <a:off x="13351766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05" name="Freeform 39005"/>
          <p:cNvSpPr/>
          <p:nvPr/>
        </p:nvSpPr>
        <p:spPr>
          <a:xfrm rot="0" flipH="0" flipV="0">
            <a:off x="13493498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06" name="Freeform 39006"/>
          <p:cNvSpPr/>
          <p:nvPr/>
        </p:nvSpPr>
        <p:spPr>
          <a:xfrm rot="0" flipH="0" flipV="0">
            <a:off x="13635231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07" name="Freeform 39007"/>
          <p:cNvSpPr/>
          <p:nvPr/>
        </p:nvSpPr>
        <p:spPr>
          <a:xfrm rot="0" flipH="0" flipV="0">
            <a:off x="13776963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08" name="Freeform 39008"/>
          <p:cNvSpPr/>
          <p:nvPr/>
        </p:nvSpPr>
        <p:spPr>
          <a:xfrm rot="0" flipH="0" flipV="0">
            <a:off x="13918694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09" name="Freeform 39009"/>
          <p:cNvSpPr/>
          <p:nvPr/>
        </p:nvSpPr>
        <p:spPr>
          <a:xfrm rot="0" flipH="0" flipV="0">
            <a:off x="14060427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10" name="Freeform 39010"/>
          <p:cNvSpPr/>
          <p:nvPr/>
        </p:nvSpPr>
        <p:spPr>
          <a:xfrm rot="0" flipH="0" flipV="0">
            <a:off x="14202159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11" name="Freeform 39011"/>
          <p:cNvSpPr/>
          <p:nvPr/>
        </p:nvSpPr>
        <p:spPr>
          <a:xfrm rot="0" flipH="0" flipV="0">
            <a:off x="14343890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12" name="Freeform 39012"/>
          <p:cNvSpPr/>
          <p:nvPr/>
        </p:nvSpPr>
        <p:spPr>
          <a:xfrm rot="0" flipH="0" flipV="0">
            <a:off x="14485622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13" name="Freeform 39013"/>
          <p:cNvSpPr/>
          <p:nvPr/>
        </p:nvSpPr>
        <p:spPr>
          <a:xfrm rot="0" flipH="0" flipV="0">
            <a:off x="14627355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14" name="Freeform 39014"/>
          <p:cNvSpPr/>
          <p:nvPr/>
        </p:nvSpPr>
        <p:spPr>
          <a:xfrm rot="0" flipH="0" flipV="0">
            <a:off x="14769087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15" name="Freeform 39015"/>
          <p:cNvSpPr/>
          <p:nvPr/>
        </p:nvSpPr>
        <p:spPr>
          <a:xfrm rot="0" flipH="0" flipV="0">
            <a:off x="14910818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16" name="Freeform 39016"/>
          <p:cNvSpPr/>
          <p:nvPr/>
        </p:nvSpPr>
        <p:spPr>
          <a:xfrm rot="0" flipH="0" flipV="0">
            <a:off x="15052550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17" name="Freeform 39017"/>
          <p:cNvSpPr/>
          <p:nvPr/>
        </p:nvSpPr>
        <p:spPr>
          <a:xfrm rot="0" flipH="0" flipV="0">
            <a:off x="15194283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18" name="Freeform 39018"/>
          <p:cNvSpPr/>
          <p:nvPr/>
        </p:nvSpPr>
        <p:spPr>
          <a:xfrm rot="0" flipH="0" flipV="0">
            <a:off x="15336015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19" name="Freeform 39019"/>
          <p:cNvSpPr/>
          <p:nvPr/>
        </p:nvSpPr>
        <p:spPr>
          <a:xfrm rot="0" flipH="0" flipV="0">
            <a:off x="15477746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20" name="Freeform 39020"/>
          <p:cNvSpPr/>
          <p:nvPr/>
        </p:nvSpPr>
        <p:spPr>
          <a:xfrm rot="0" flipH="0" flipV="0">
            <a:off x="15617955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21" name="Freeform 39021"/>
          <p:cNvSpPr/>
          <p:nvPr/>
        </p:nvSpPr>
        <p:spPr>
          <a:xfrm rot="0" flipH="0" flipV="0">
            <a:off x="15759687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22" name="Freeform 39022"/>
          <p:cNvSpPr/>
          <p:nvPr/>
        </p:nvSpPr>
        <p:spPr>
          <a:xfrm rot="0" flipH="0" flipV="0">
            <a:off x="15901420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23" name="Freeform 39023"/>
          <p:cNvSpPr/>
          <p:nvPr/>
        </p:nvSpPr>
        <p:spPr>
          <a:xfrm rot="0" flipH="0" flipV="0">
            <a:off x="16043152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24" name="Freeform 39024"/>
          <p:cNvSpPr/>
          <p:nvPr/>
        </p:nvSpPr>
        <p:spPr>
          <a:xfrm rot="0" flipH="0" flipV="0">
            <a:off x="16184884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25" name="Freeform 39025"/>
          <p:cNvSpPr/>
          <p:nvPr/>
        </p:nvSpPr>
        <p:spPr>
          <a:xfrm rot="0" flipH="0" flipV="0">
            <a:off x="16326617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26" name="Freeform 39026"/>
          <p:cNvSpPr/>
          <p:nvPr/>
        </p:nvSpPr>
        <p:spPr>
          <a:xfrm rot="0" flipH="0" flipV="0">
            <a:off x="16468348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27" name="Freeform 39027"/>
          <p:cNvSpPr/>
          <p:nvPr/>
        </p:nvSpPr>
        <p:spPr>
          <a:xfrm rot="0" flipH="0" flipV="0">
            <a:off x="16610080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28" name="Freeform 39028"/>
          <p:cNvSpPr/>
          <p:nvPr/>
        </p:nvSpPr>
        <p:spPr>
          <a:xfrm rot="0" flipH="0" flipV="0">
            <a:off x="16751813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29" name="Freeform 39029"/>
          <p:cNvSpPr/>
          <p:nvPr/>
        </p:nvSpPr>
        <p:spPr>
          <a:xfrm rot="0" flipH="0" flipV="0">
            <a:off x="16893544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30" name="Freeform 39030"/>
          <p:cNvSpPr/>
          <p:nvPr/>
        </p:nvSpPr>
        <p:spPr>
          <a:xfrm rot="0" flipH="0" flipV="0">
            <a:off x="17035276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31" name="Freeform 39031"/>
          <p:cNvSpPr/>
          <p:nvPr/>
        </p:nvSpPr>
        <p:spPr>
          <a:xfrm rot="0" flipH="0" flipV="0">
            <a:off x="17177008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32" name="Freeform 39032"/>
          <p:cNvSpPr/>
          <p:nvPr/>
        </p:nvSpPr>
        <p:spPr>
          <a:xfrm rot="0" flipH="0" flipV="0">
            <a:off x="17318741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33" name="Freeform 39033"/>
          <p:cNvSpPr/>
          <p:nvPr/>
        </p:nvSpPr>
        <p:spPr>
          <a:xfrm rot="0" flipH="0" flipV="0">
            <a:off x="17460472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34" name="Freeform 39034"/>
          <p:cNvSpPr/>
          <p:nvPr/>
        </p:nvSpPr>
        <p:spPr>
          <a:xfrm rot="0" flipH="0" flipV="0">
            <a:off x="17602204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35" name="Freeform 39035"/>
          <p:cNvSpPr/>
          <p:nvPr/>
        </p:nvSpPr>
        <p:spPr>
          <a:xfrm rot="0" flipH="0" flipV="0">
            <a:off x="17743937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36" name="Freeform 39036"/>
          <p:cNvSpPr/>
          <p:nvPr/>
        </p:nvSpPr>
        <p:spPr>
          <a:xfrm rot="0" flipH="0" flipV="0">
            <a:off x="17885667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37" name="Freeform 39037"/>
          <p:cNvSpPr/>
          <p:nvPr/>
        </p:nvSpPr>
        <p:spPr>
          <a:xfrm rot="0" flipH="0" flipV="0">
            <a:off x="18027400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38" name="Freeform 39038"/>
          <p:cNvSpPr/>
          <p:nvPr/>
        </p:nvSpPr>
        <p:spPr>
          <a:xfrm rot="0" flipH="0" flipV="0">
            <a:off x="18169132" y="2528820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39" name="Freeform 39039"/>
          <p:cNvSpPr/>
          <p:nvPr/>
        </p:nvSpPr>
        <p:spPr>
          <a:xfrm rot="0" flipH="0" flipV="0">
            <a:off x="18309341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40" name="Freeform 39040"/>
          <p:cNvSpPr/>
          <p:nvPr/>
        </p:nvSpPr>
        <p:spPr>
          <a:xfrm rot="0" flipH="0" flipV="0">
            <a:off x="18451072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41" name="Freeform 39041"/>
          <p:cNvSpPr/>
          <p:nvPr/>
        </p:nvSpPr>
        <p:spPr>
          <a:xfrm rot="0" flipH="0" flipV="0">
            <a:off x="18592804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42" name="Freeform 39042"/>
          <p:cNvSpPr/>
          <p:nvPr/>
        </p:nvSpPr>
        <p:spPr>
          <a:xfrm rot="0" flipH="0" flipV="0">
            <a:off x="18734537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43" name="Freeform 39043"/>
          <p:cNvSpPr/>
          <p:nvPr/>
        </p:nvSpPr>
        <p:spPr>
          <a:xfrm rot="0" flipH="0" flipV="0">
            <a:off x="18876267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44" name="Freeform 39044"/>
          <p:cNvSpPr/>
          <p:nvPr/>
        </p:nvSpPr>
        <p:spPr>
          <a:xfrm rot="0" flipH="0" flipV="0">
            <a:off x="19018000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45" name="Freeform 39045"/>
          <p:cNvSpPr/>
          <p:nvPr/>
        </p:nvSpPr>
        <p:spPr>
          <a:xfrm rot="0" flipH="0" flipV="0">
            <a:off x="19159732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46" name="Freeform 39046"/>
          <p:cNvSpPr/>
          <p:nvPr/>
        </p:nvSpPr>
        <p:spPr>
          <a:xfrm rot="0" flipH="0" flipV="0">
            <a:off x="19301465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47" name="Freeform 39047"/>
          <p:cNvSpPr/>
          <p:nvPr/>
        </p:nvSpPr>
        <p:spPr>
          <a:xfrm rot="0" flipH="0" flipV="0">
            <a:off x="19443196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48" name="Freeform 39048"/>
          <p:cNvSpPr/>
          <p:nvPr/>
        </p:nvSpPr>
        <p:spPr>
          <a:xfrm rot="0" flipH="0" flipV="0">
            <a:off x="19584928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49" name="Freeform 39049"/>
          <p:cNvSpPr/>
          <p:nvPr/>
        </p:nvSpPr>
        <p:spPr>
          <a:xfrm rot="0" flipH="0" flipV="0">
            <a:off x="19726661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50" name="Freeform 39050"/>
          <p:cNvSpPr/>
          <p:nvPr/>
        </p:nvSpPr>
        <p:spPr>
          <a:xfrm rot="0" flipH="0" flipV="0">
            <a:off x="19868391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51" name="Freeform 39051"/>
          <p:cNvSpPr/>
          <p:nvPr/>
        </p:nvSpPr>
        <p:spPr>
          <a:xfrm rot="0" flipH="0" flipV="0">
            <a:off x="20010124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52" name="Freeform 39052"/>
          <p:cNvSpPr/>
          <p:nvPr/>
        </p:nvSpPr>
        <p:spPr>
          <a:xfrm rot="0" flipH="0" flipV="0">
            <a:off x="20151856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53" name="Freeform 39053"/>
          <p:cNvSpPr/>
          <p:nvPr/>
        </p:nvSpPr>
        <p:spPr>
          <a:xfrm rot="0" flipH="0" flipV="0">
            <a:off x="20293589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54" name="Freeform 39054"/>
          <p:cNvSpPr/>
          <p:nvPr/>
        </p:nvSpPr>
        <p:spPr>
          <a:xfrm rot="0" flipH="0" flipV="0">
            <a:off x="20435320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55" name="Freeform 39055"/>
          <p:cNvSpPr/>
          <p:nvPr/>
        </p:nvSpPr>
        <p:spPr>
          <a:xfrm rot="0" flipH="0" flipV="0">
            <a:off x="20577052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56" name="Freeform 39056"/>
          <p:cNvSpPr/>
          <p:nvPr/>
        </p:nvSpPr>
        <p:spPr>
          <a:xfrm rot="0" flipH="0" flipV="0">
            <a:off x="20718784" y="2528820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57" name="Freeform 39057"/>
          <p:cNvSpPr/>
          <p:nvPr/>
        </p:nvSpPr>
        <p:spPr>
          <a:xfrm rot="0" flipH="0" flipV="0">
            <a:off x="20858991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58" name="Freeform 39058"/>
          <p:cNvSpPr/>
          <p:nvPr/>
        </p:nvSpPr>
        <p:spPr>
          <a:xfrm rot="0" flipH="0" flipV="0">
            <a:off x="21000724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59" name="Freeform 39059"/>
          <p:cNvSpPr/>
          <p:nvPr/>
        </p:nvSpPr>
        <p:spPr>
          <a:xfrm rot="0" flipH="0" flipV="0">
            <a:off x="21142456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60" name="Freeform 39060"/>
          <p:cNvSpPr/>
          <p:nvPr/>
        </p:nvSpPr>
        <p:spPr>
          <a:xfrm rot="0" flipH="0" flipV="0">
            <a:off x="21284189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61" name="Freeform 39061"/>
          <p:cNvSpPr/>
          <p:nvPr/>
        </p:nvSpPr>
        <p:spPr>
          <a:xfrm rot="0" flipH="0" flipV="0">
            <a:off x="21425920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62" name="Freeform 39062"/>
          <p:cNvSpPr/>
          <p:nvPr/>
        </p:nvSpPr>
        <p:spPr>
          <a:xfrm rot="0" flipH="0" flipV="0">
            <a:off x="21567652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63" name="Freeform 39063"/>
          <p:cNvSpPr/>
          <p:nvPr/>
        </p:nvSpPr>
        <p:spPr>
          <a:xfrm rot="0" flipH="0" flipV="0">
            <a:off x="21709384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64" name="Freeform 39064"/>
          <p:cNvSpPr/>
          <p:nvPr/>
        </p:nvSpPr>
        <p:spPr>
          <a:xfrm rot="0" flipH="0" flipV="0">
            <a:off x="21851118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65" name="Freeform 39065"/>
          <p:cNvSpPr/>
          <p:nvPr/>
        </p:nvSpPr>
        <p:spPr>
          <a:xfrm rot="0" flipH="0" flipV="0">
            <a:off x="21992849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66" name="Freeform 39066"/>
          <p:cNvSpPr/>
          <p:nvPr/>
        </p:nvSpPr>
        <p:spPr>
          <a:xfrm rot="0" flipH="0" flipV="0">
            <a:off x="22134582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67" name="Freeform 39067"/>
          <p:cNvSpPr/>
          <p:nvPr/>
        </p:nvSpPr>
        <p:spPr>
          <a:xfrm rot="0" flipH="0" flipV="0">
            <a:off x="22276314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68" name="Freeform 39068"/>
          <p:cNvSpPr/>
          <p:nvPr/>
        </p:nvSpPr>
        <p:spPr>
          <a:xfrm rot="0" flipH="0" flipV="0">
            <a:off x="22418045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69" name="Freeform 39069"/>
          <p:cNvSpPr/>
          <p:nvPr/>
        </p:nvSpPr>
        <p:spPr>
          <a:xfrm rot="0" flipH="0" flipV="0">
            <a:off x="22559778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70" name="Freeform 39070"/>
          <p:cNvSpPr/>
          <p:nvPr/>
        </p:nvSpPr>
        <p:spPr>
          <a:xfrm rot="0" flipH="0" flipV="0">
            <a:off x="22701510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71" name="Freeform 39071"/>
          <p:cNvSpPr/>
          <p:nvPr/>
        </p:nvSpPr>
        <p:spPr>
          <a:xfrm rot="0" flipH="0" flipV="0">
            <a:off x="22843242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72" name="Freeform 39072"/>
          <p:cNvSpPr/>
          <p:nvPr/>
        </p:nvSpPr>
        <p:spPr>
          <a:xfrm rot="0" flipH="0" flipV="0">
            <a:off x="22984973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73" name="Freeform 39073"/>
          <p:cNvSpPr/>
          <p:nvPr/>
        </p:nvSpPr>
        <p:spPr>
          <a:xfrm rot="0" flipH="0" flipV="0">
            <a:off x="23126706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74" name="Freeform 39074"/>
          <p:cNvSpPr/>
          <p:nvPr/>
        </p:nvSpPr>
        <p:spPr>
          <a:xfrm rot="0" flipH="0" flipV="0">
            <a:off x="23268438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75" name="Freeform 39075"/>
          <p:cNvSpPr/>
          <p:nvPr/>
        </p:nvSpPr>
        <p:spPr>
          <a:xfrm rot="0" flipH="0" flipV="0">
            <a:off x="23408645" y="25288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76" name="Freeform 39076"/>
          <p:cNvSpPr/>
          <p:nvPr/>
        </p:nvSpPr>
        <p:spPr>
          <a:xfrm rot="0" flipH="0" flipV="0">
            <a:off x="23550378" y="2528820"/>
            <a:ext cx="115824" cy="0"/>
          </a:xfrm>
          <a:custGeom>
            <a:pathLst>
              <a:path w="965200" h="0">
                <a:moveTo>
                  <a:pt x="0" y="0"/>
                </a:moveTo>
                <a:lnTo>
                  <a:pt x="965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77" name="Freeform 39077"/>
          <p:cNvSpPr/>
          <p:nvPr/>
        </p:nvSpPr>
        <p:spPr>
          <a:xfrm rot="0" flipH="0" flipV="0">
            <a:off x="11914634" y="2475480"/>
            <a:ext cx="59436" cy="0"/>
          </a:xfrm>
          <a:custGeom>
            <a:pathLst>
              <a:path w="495300" h="0">
                <a:moveTo>
                  <a:pt x="0" y="0"/>
                </a:moveTo>
                <a:lnTo>
                  <a:pt x="495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78" name="Freeform 39078"/>
          <p:cNvSpPr/>
          <p:nvPr/>
        </p:nvSpPr>
        <p:spPr>
          <a:xfrm rot="0" flipH="0" flipV="0">
            <a:off x="12021315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79" name="Freeform 39079"/>
          <p:cNvSpPr/>
          <p:nvPr/>
        </p:nvSpPr>
        <p:spPr>
          <a:xfrm rot="0" flipH="0" flipV="0">
            <a:off x="12163046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80" name="Freeform 39080"/>
          <p:cNvSpPr/>
          <p:nvPr/>
        </p:nvSpPr>
        <p:spPr>
          <a:xfrm rot="0" flipH="0" flipV="0">
            <a:off x="12304779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81" name="Freeform 39081"/>
          <p:cNvSpPr/>
          <p:nvPr/>
        </p:nvSpPr>
        <p:spPr>
          <a:xfrm rot="0" flipH="0" flipV="0">
            <a:off x="1244651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82" name="Freeform 39082"/>
          <p:cNvSpPr/>
          <p:nvPr/>
        </p:nvSpPr>
        <p:spPr>
          <a:xfrm rot="0" flipH="0" flipV="0">
            <a:off x="12588243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83" name="Freeform 39083"/>
          <p:cNvSpPr/>
          <p:nvPr/>
        </p:nvSpPr>
        <p:spPr>
          <a:xfrm rot="0" flipH="0" flipV="0">
            <a:off x="1272997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84" name="Freeform 39084"/>
          <p:cNvSpPr/>
          <p:nvPr/>
        </p:nvSpPr>
        <p:spPr>
          <a:xfrm rot="0" flipH="0" flipV="0">
            <a:off x="12871707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85" name="Freeform 39085"/>
          <p:cNvSpPr/>
          <p:nvPr/>
        </p:nvSpPr>
        <p:spPr>
          <a:xfrm rot="0" flipH="0" flipV="0">
            <a:off x="13013439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86" name="Freeform 39086"/>
          <p:cNvSpPr/>
          <p:nvPr/>
        </p:nvSpPr>
        <p:spPr>
          <a:xfrm rot="0" flipH="0" flipV="0">
            <a:off x="1315517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87" name="Freeform 39087"/>
          <p:cNvSpPr/>
          <p:nvPr/>
        </p:nvSpPr>
        <p:spPr>
          <a:xfrm rot="0" flipH="0" flipV="0">
            <a:off x="13296903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88" name="Freeform 39088"/>
          <p:cNvSpPr/>
          <p:nvPr/>
        </p:nvSpPr>
        <p:spPr>
          <a:xfrm rot="0" flipH="0" flipV="0">
            <a:off x="13438635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89" name="Freeform 39089"/>
          <p:cNvSpPr/>
          <p:nvPr/>
        </p:nvSpPr>
        <p:spPr>
          <a:xfrm rot="0" flipH="0" flipV="0">
            <a:off x="13580366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90" name="Freeform 39090"/>
          <p:cNvSpPr/>
          <p:nvPr/>
        </p:nvSpPr>
        <p:spPr>
          <a:xfrm rot="0" flipH="0" flipV="0">
            <a:off x="13722098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91" name="Freeform 39091"/>
          <p:cNvSpPr/>
          <p:nvPr/>
        </p:nvSpPr>
        <p:spPr>
          <a:xfrm rot="0" flipH="0" flipV="0">
            <a:off x="13862307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92" name="Freeform 39092"/>
          <p:cNvSpPr/>
          <p:nvPr/>
        </p:nvSpPr>
        <p:spPr>
          <a:xfrm rot="0" flipH="0" flipV="0">
            <a:off x="14004039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93" name="Freeform 39093"/>
          <p:cNvSpPr/>
          <p:nvPr/>
        </p:nvSpPr>
        <p:spPr>
          <a:xfrm rot="0" flipH="0" flipV="0">
            <a:off x="1414577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94" name="Freeform 39094"/>
          <p:cNvSpPr/>
          <p:nvPr/>
        </p:nvSpPr>
        <p:spPr>
          <a:xfrm rot="0" flipH="0" flipV="0">
            <a:off x="14287503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95" name="Freeform 39095"/>
          <p:cNvSpPr/>
          <p:nvPr/>
        </p:nvSpPr>
        <p:spPr>
          <a:xfrm rot="0" flipH="0" flipV="0">
            <a:off x="14429235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96" name="Freeform 39096"/>
          <p:cNvSpPr/>
          <p:nvPr/>
        </p:nvSpPr>
        <p:spPr>
          <a:xfrm rot="0" flipH="0" flipV="0">
            <a:off x="14570966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97" name="Freeform 39097"/>
          <p:cNvSpPr/>
          <p:nvPr/>
        </p:nvSpPr>
        <p:spPr>
          <a:xfrm rot="0" flipH="0" flipV="0">
            <a:off x="14712698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98" name="Freeform 39098"/>
          <p:cNvSpPr/>
          <p:nvPr/>
        </p:nvSpPr>
        <p:spPr>
          <a:xfrm rot="0" flipH="0" flipV="0">
            <a:off x="14854431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99" name="Freeform 39099"/>
          <p:cNvSpPr/>
          <p:nvPr/>
        </p:nvSpPr>
        <p:spPr>
          <a:xfrm rot="0" flipH="0" flipV="0">
            <a:off x="14996163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00" name="Freeform 39100"/>
          <p:cNvSpPr/>
          <p:nvPr/>
        </p:nvSpPr>
        <p:spPr>
          <a:xfrm rot="0" flipH="0" flipV="0">
            <a:off x="1513789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01" name="Freeform 39101"/>
          <p:cNvSpPr/>
          <p:nvPr/>
        </p:nvSpPr>
        <p:spPr>
          <a:xfrm rot="0" flipH="0" flipV="0">
            <a:off x="15279627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02" name="Freeform 39102"/>
          <p:cNvSpPr/>
          <p:nvPr/>
        </p:nvSpPr>
        <p:spPr>
          <a:xfrm rot="0" flipH="0" flipV="0">
            <a:off x="15421359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03" name="Freeform 39103"/>
          <p:cNvSpPr/>
          <p:nvPr/>
        </p:nvSpPr>
        <p:spPr>
          <a:xfrm rot="0" flipH="0" flipV="0">
            <a:off x="1556309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04" name="Freeform 39104"/>
          <p:cNvSpPr/>
          <p:nvPr/>
        </p:nvSpPr>
        <p:spPr>
          <a:xfrm rot="0" flipH="0" flipV="0">
            <a:off x="15704822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05" name="Freeform 39105"/>
          <p:cNvSpPr/>
          <p:nvPr/>
        </p:nvSpPr>
        <p:spPr>
          <a:xfrm rot="0" flipH="0" flipV="0">
            <a:off x="15846555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06" name="Freeform 39106"/>
          <p:cNvSpPr/>
          <p:nvPr/>
        </p:nvSpPr>
        <p:spPr>
          <a:xfrm rot="0" flipH="0" flipV="0">
            <a:off x="15988289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07" name="Freeform 39107"/>
          <p:cNvSpPr/>
          <p:nvPr/>
        </p:nvSpPr>
        <p:spPr>
          <a:xfrm rot="0" flipH="0" flipV="0">
            <a:off x="1613002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08" name="Freeform 39108"/>
          <p:cNvSpPr/>
          <p:nvPr/>
        </p:nvSpPr>
        <p:spPr>
          <a:xfrm rot="0" flipH="0" flipV="0">
            <a:off x="16271752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09" name="Freeform 39109"/>
          <p:cNvSpPr/>
          <p:nvPr/>
        </p:nvSpPr>
        <p:spPr>
          <a:xfrm rot="0" flipH="0" flipV="0">
            <a:off x="16413484" y="2475480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10" name="Freeform 39110"/>
          <p:cNvSpPr/>
          <p:nvPr/>
        </p:nvSpPr>
        <p:spPr>
          <a:xfrm rot="0" flipH="0" flipV="0">
            <a:off x="16553691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11" name="Freeform 39111"/>
          <p:cNvSpPr/>
          <p:nvPr/>
        </p:nvSpPr>
        <p:spPr>
          <a:xfrm rot="0" flipH="0" flipV="0">
            <a:off x="1669542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12" name="Freeform 39112"/>
          <p:cNvSpPr/>
          <p:nvPr/>
        </p:nvSpPr>
        <p:spPr>
          <a:xfrm rot="0" flipH="0" flipV="0">
            <a:off x="16837156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13" name="Freeform 39113"/>
          <p:cNvSpPr/>
          <p:nvPr/>
        </p:nvSpPr>
        <p:spPr>
          <a:xfrm rot="0" flipH="0" flipV="0">
            <a:off x="16978889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14" name="Freeform 39114"/>
          <p:cNvSpPr/>
          <p:nvPr/>
        </p:nvSpPr>
        <p:spPr>
          <a:xfrm rot="0" flipH="0" flipV="0">
            <a:off x="1712062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15" name="Freeform 39115"/>
          <p:cNvSpPr/>
          <p:nvPr/>
        </p:nvSpPr>
        <p:spPr>
          <a:xfrm rot="0" flipH="0" flipV="0">
            <a:off x="17262352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16" name="Freeform 39116"/>
          <p:cNvSpPr/>
          <p:nvPr/>
        </p:nvSpPr>
        <p:spPr>
          <a:xfrm rot="0" flipH="0" flipV="0">
            <a:off x="1740408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17" name="Freeform 39117"/>
          <p:cNvSpPr/>
          <p:nvPr/>
        </p:nvSpPr>
        <p:spPr>
          <a:xfrm rot="0" flipH="0" flipV="0">
            <a:off x="17545817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18" name="Freeform 39118"/>
          <p:cNvSpPr/>
          <p:nvPr/>
        </p:nvSpPr>
        <p:spPr>
          <a:xfrm rot="0" flipH="0" flipV="0">
            <a:off x="17687548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19" name="Freeform 39119"/>
          <p:cNvSpPr/>
          <p:nvPr/>
        </p:nvSpPr>
        <p:spPr>
          <a:xfrm rot="0" flipH="0" flipV="0">
            <a:off x="1782928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20" name="Freeform 39120"/>
          <p:cNvSpPr/>
          <p:nvPr/>
        </p:nvSpPr>
        <p:spPr>
          <a:xfrm rot="0" flipH="0" flipV="0">
            <a:off x="17971013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21" name="Freeform 39121"/>
          <p:cNvSpPr/>
          <p:nvPr/>
        </p:nvSpPr>
        <p:spPr>
          <a:xfrm rot="0" flipH="0" flipV="0">
            <a:off x="1811274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22" name="Freeform 39122"/>
          <p:cNvSpPr/>
          <p:nvPr/>
        </p:nvSpPr>
        <p:spPr>
          <a:xfrm rot="0" flipH="0" flipV="0">
            <a:off x="18254476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23" name="Freeform 39123"/>
          <p:cNvSpPr/>
          <p:nvPr/>
        </p:nvSpPr>
        <p:spPr>
          <a:xfrm rot="0" flipH="0" flipV="0">
            <a:off x="18396208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24" name="Freeform 39124"/>
          <p:cNvSpPr/>
          <p:nvPr/>
        </p:nvSpPr>
        <p:spPr>
          <a:xfrm rot="0" flipH="0" flipV="0">
            <a:off x="18537941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25" name="Freeform 39125"/>
          <p:cNvSpPr/>
          <p:nvPr/>
        </p:nvSpPr>
        <p:spPr>
          <a:xfrm rot="0" flipH="0" flipV="0">
            <a:off x="18679672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26" name="Freeform 39126"/>
          <p:cNvSpPr/>
          <p:nvPr/>
        </p:nvSpPr>
        <p:spPr>
          <a:xfrm rot="0" flipH="0" flipV="0">
            <a:off x="1882140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27" name="Freeform 39127"/>
          <p:cNvSpPr/>
          <p:nvPr/>
        </p:nvSpPr>
        <p:spPr>
          <a:xfrm rot="0" flipH="0" flipV="0">
            <a:off x="18963137" y="2475480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28" name="Freeform 39128"/>
          <p:cNvSpPr/>
          <p:nvPr/>
        </p:nvSpPr>
        <p:spPr>
          <a:xfrm rot="0" flipH="0" flipV="0">
            <a:off x="1910334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29" name="Freeform 39129"/>
          <p:cNvSpPr/>
          <p:nvPr/>
        </p:nvSpPr>
        <p:spPr>
          <a:xfrm rot="0" flipH="0" flipV="0">
            <a:off x="19245076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30" name="Freeform 39130"/>
          <p:cNvSpPr/>
          <p:nvPr/>
        </p:nvSpPr>
        <p:spPr>
          <a:xfrm rot="0" flipH="0" flipV="0">
            <a:off x="19386808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31" name="Freeform 39131"/>
          <p:cNvSpPr/>
          <p:nvPr/>
        </p:nvSpPr>
        <p:spPr>
          <a:xfrm rot="0" flipH="0" flipV="0">
            <a:off x="19528541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32" name="Freeform 39132"/>
          <p:cNvSpPr/>
          <p:nvPr/>
        </p:nvSpPr>
        <p:spPr>
          <a:xfrm rot="0" flipH="0" flipV="0">
            <a:off x="19670272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33" name="Freeform 39133"/>
          <p:cNvSpPr/>
          <p:nvPr/>
        </p:nvSpPr>
        <p:spPr>
          <a:xfrm rot="0" flipH="0" flipV="0">
            <a:off x="1981200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34" name="Freeform 39134"/>
          <p:cNvSpPr/>
          <p:nvPr/>
        </p:nvSpPr>
        <p:spPr>
          <a:xfrm rot="0" flipH="0" flipV="0">
            <a:off x="19953737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35" name="Freeform 39135"/>
          <p:cNvSpPr/>
          <p:nvPr/>
        </p:nvSpPr>
        <p:spPr>
          <a:xfrm rot="0" flipH="0" flipV="0">
            <a:off x="20095467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36" name="Freeform 39136"/>
          <p:cNvSpPr/>
          <p:nvPr/>
        </p:nvSpPr>
        <p:spPr>
          <a:xfrm rot="0" flipH="0" flipV="0">
            <a:off x="2023720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37" name="Freeform 39137"/>
          <p:cNvSpPr/>
          <p:nvPr/>
        </p:nvSpPr>
        <p:spPr>
          <a:xfrm rot="0" flipH="0" flipV="0">
            <a:off x="20378932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38" name="Freeform 39138"/>
          <p:cNvSpPr/>
          <p:nvPr/>
        </p:nvSpPr>
        <p:spPr>
          <a:xfrm rot="0" flipH="0" flipV="0">
            <a:off x="20520665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39" name="Freeform 39139"/>
          <p:cNvSpPr/>
          <p:nvPr/>
        </p:nvSpPr>
        <p:spPr>
          <a:xfrm rot="0" flipH="0" flipV="0">
            <a:off x="20662396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40" name="Freeform 39140"/>
          <p:cNvSpPr/>
          <p:nvPr/>
        </p:nvSpPr>
        <p:spPr>
          <a:xfrm rot="0" flipH="0" flipV="0">
            <a:off x="20804128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41" name="Freeform 39141"/>
          <p:cNvSpPr/>
          <p:nvPr/>
        </p:nvSpPr>
        <p:spPr>
          <a:xfrm rot="0" flipH="0" flipV="0">
            <a:off x="20945861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42" name="Freeform 39142"/>
          <p:cNvSpPr/>
          <p:nvPr/>
        </p:nvSpPr>
        <p:spPr>
          <a:xfrm rot="0" flipH="0" flipV="0">
            <a:off x="21087591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43" name="Freeform 39143"/>
          <p:cNvSpPr/>
          <p:nvPr/>
        </p:nvSpPr>
        <p:spPr>
          <a:xfrm rot="0" flipH="0" flipV="0">
            <a:off x="2122932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44" name="Freeform 39144"/>
          <p:cNvSpPr/>
          <p:nvPr/>
        </p:nvSpPr>
        <p:spPr>
          <a:xfrm rot="0" flipH="0" flipV="0">
            <a:off x="21371056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45" name="Freeform 39145"/>
          <p:cNvSpPr/>
          <p:nvPr/>
        </p:nvSpPr>
        <p:spPr>
          <a:xfrm rot="0" flipH="0" flipV="0">
            <a:off x="21512789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46" name="Freeform 39146"/>
          <p:cNvSpPr/>
          <p:nvPr/>
        </p:nvSpPr>
        <p:spPr>
          <a:xfrm rot="0" flipH="0" flipV="0">
            <a:off x="21652996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47" name="Freeform 39147"/>
          <p:cNvSpPr/>
          <p:nvPr/>
        </p:nvSpPr>
        <p:spPr>
          <a:xfrm rot="0" flipH="0" flipV="0">
            <a:off x="2179473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48" name="Freeform 39148"/>
          <p:cNvSpPr/>
          <p:nvPr/>
        </p:nvSpPr>
        <p:spPr>
          <a:xfrm rot="0" flipH="0" flipV="0">
            <a:off x="21936462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49" name="Freeform 39149"/>
          <p:cNvSpPr/>
          <p:nvPr/>
        </p:nvSpPr>
        <p:spPr>
          <a:xfrm rot="0" flipH="0" flipV="0">
            <a:off x="22078193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50" name="Freeform 39150"/>
          <p:cNvSpPr/>
          <p:nvPr/>
        </p:nvSpPr>
        <p:spPr>
          <a:xfrm rot="0" flipH="0" flipV="0">
            <a:off x="22219925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51" name="Freeform 39151"/>
          <p:cNvSpPr/>
          <p:nvPr/>
        </p:nvSpPr>
        <p:spPr>
          <a:xfrm rot="0" flipH="0" flipV="0">
            <a:off x="22361658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52" name="Freeform 39152"/>
          <p:cNvSpPr/>
          <p:nvPr/>
        </p:nvSpPr>
        <p:spPr>
          <a:xfrm rot="0" flipH="0" flipV="0">
            <a:off x="2250339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53" name="Freeform 39153"/>
          <p:cNvSpPr/>
          <p:nvPr/>
        </p:nvSpPr>
        <p:spPr>
          <a:xfrm rot="0" flipH="0" flipV="0">
            <a:off x="22645121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54" name="Freeform 39154"/>
          <p:cNvSpPr/>
          <p:nvPr/>
        </p:nvSpPr>
        <p:spPr>
          <a:xfrm rot="0" flipH="0" flipV="0">
            <a:off x="2278685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55" name="Freeform 39155"/>
          <p:cNvSpPr/>
          <p:nvPr/>
        </p:nvSpPr>
        <p:spPr>
          <a:xfrm rot="0" flipH="0" flipV="0">
            <a:off x="22928586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56" name="Freeform 39156"/>
          <p:cNvSpPr/>
          <p:nvPr/>
        </p:nvSpPr>
        <p:spPr>
          <a:xfrm rot="0" flipH="0" flipV="0">
            <a:off x="23070318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57" name="Freeform 39157"/>
          <p:cNvSpPr/>
          <p:nvPr/>
        </p:nvSpPr>
        <p:spPr>
          <a:xfrm rot="0" flipH="0" flipV="0">
            <a:off x="23212049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58" name="Freeform 39158"/>
          <p:cNvSpPr/>
          <p:nvPr/>
        </p:nvSpPr>
        <p:spPr>
          <a:xfrm rot="0" flipH="0" flipV="0">
            <a:off x="23353782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59" name="Freeform 39159"/>
          <p:cNvSpPr/>
          <p:nvPr/>
        </p:nvSpPr>
        <p:spPr>
          <a:xfrm rot="0" flipH="0" flipV="0">
            <a:off x="2349551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60" name="Freeform 39160"/>
          <p:cNvSpPr/>
          <p:nvPr/>
        </p:nvSpPr>
        <p:spPr>
          <a:xfrm rot="0" flipH="0" flipV="0">
            <a:off x="23637245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61" name="Freeform 39161"/>
          <p:cNvSpPr/>
          <p:nvPr/>
        </p:nvSpPr>
        <p:spPr>
          <a:xfrm rot="0" flipH="0" flipV="0">
            <a:off x="23778978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62" name="Freeform 39162"/>
          <p:cNvSpPr/>
          <p:nvPr/>
        </p:nvSpPr>
        <p:spPr>
          <a:xfrm rot="0" flipH="0" flipV="0">
            <a:off x="2392071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63" name="Freeform 39163"/>
          <p:cNvSpPr/>
          <p:nvPr/>
        </p:nvSpPr>
        <p:spPr>
          <a:xfrm rot="0" flipH="0" flipV="0">
            <a:off x="24062442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64" name="Freeform 39164"/>
          <p:cNvSpPr/>
          <p:nvPr/>
        </p:nvSpPr>
        <p:spPr>
          <a:xfrm rot="0" flipH="0" flipV="0">
            <a:off x="24204173" y="2475480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65" name="Freeform 39165"/>
          <p:cNvSpPr/>
          <p:nvPr/>
        </p:nvSpPr>
        <p:spPr>
          <a:xfrm rot="0" flipH="0" flipV="0">
            <a:off x="24344382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66" name="Freeform 39166"/>
          <p:cNvSpPr/>
          <p:nvPr/>
        </p:nvSpPr>
        <p:spPr>
          <a:xfrm rot="0" flipH="0" flipV="0">
            <a:off x="24486114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67" name="Freeform 39167"/>
          <p:cNvSpPr/>
          <p:nvPr/>
        </p:nvSpPr>
        <p:spPr>
          <a:xfrm rot="0" flipH="0" flipV="0">
            <a:off x="24627845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68" name="Freeform 39168"/>
          <p:cNvSpPr/>
          <p:nvPr/>
        </p:nvSpPr>
        <p:spPr>
          <a:xfrm rot="0" flipH="0" flipV="0">
            <a:off x="24769578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69" name="Freeform 39169"/>
          <p:cNvSpPr/>
          <p:nvPr/>
        </p:nvSpPr>
        <p:spPr>
          <a:xfrm rot="0" flipH="0" flipV="0">
            <a:off x="24911310" y="247548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70" name="Freeform 39170"/>
          <p:cNvSpPr/>
          <p:nvPr/>
        </p:nvSpPr>
        <p:spPr>
          <a:xfrm rot="0" flipH="0" flipV="0">
            <a:off x="25053042" y="2475480"/>
            <a:ext cx="59436" cy="0"/>
          </a:xfrm>
          <a:custGeom>
            <a:pathLst>
              <a:path w="495300" h="0">
                <a:moveTo>
                  <a:pt x="0" y="0"/>
                </a:moveTo>
                <a:lnTo>
                  <a:pt x="495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71" name="Freeform 39171"/>
          <p:cNvSpPr/>
          <p:nvPr/>
        </p:nvSpPr>
        <p:spPr>
          <a:xfrm rot="0" flipH="0" flipV="0">
            <a:off x="6242305" y="2499863"/>
            <a:ext cx="5077969" cy="8153401"/>
          </a:xfrm>
          <a:custGeom>
            <a:pathLst>
              <a:path w="42316400" h="67945000">
                <a:moveTo>
                  <a:pt x="41414700" y="0"/>
                </a:moveTo>
                <a:lnTo>
                  <a:pt x="42316400" y="685800"/>
                </a:lnTo>
                <a:lnTo>
                  <a:pt x="10909300" y="685800"/>
                </a:lnTo>
                <a:lnTo>
                  <a:pt x="0" y="67945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72" name="Freeform 39172"/>
          <p:cNvSpPr/>
          <p:nvPr/>
        </p:nvSpPr>
        <p:spPr>
          <a:xfrm rot="0" flipH="0" flipV="0">
            <a:off x="11212070" y="2582159"/>
            <a:ext cx="108204" cy="80772"/>
          </a:xfrm>
          <a:custGeom>
            <a:pathLst>
              <a:path w="901700" h="673100">
                <a:moveTo>
                  <a:pt x="901700" y="0"/>
                </a:moveTo>
                <a:lnTo>
                  <a:pt x="0" y="673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73" name="Freeform 39173"/>
          <p:cNvSpPr/>
          <p:nvPr/>
        </p:nvSpPr>
        <p:spPr>
          <a:xfrm rot="0" flipH="0" flipV="0">
            <a:off x="13441683" y="1756152"/>
            <a:ext cx="109728" cy="163068"/>
          </a:xfrm>
          <a:custGeom>
            <a:pathLst>
              <a:path w="914400" h="1358900">
                <a:moveTo>
                  <a:pt x="0" y="1358900"/>
                </a:moveTo>
                <a:lnTo>
                  <a:pt x="9144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74" name="Freeform 39174"/>
          <p:cNvSpPr/>
          <p:nvPr/>
        </p:nvSpPr>
        <p:spPr>
          <a:xfrm rot="0" flipH="0" flipV="0">
            <a:off x="7632193" y="5547866"/>
            <a:ext cx="149352" cy="132588"/>
          </a:xfrm>
          <a:custGeom>
            <a:pathLst>
              <a:path w="1244600" h="1104900">
                <a:moveTo>
                  <a:pt x="1244600" y="1104900"/>
                </a:moveTo>
                <a:lnTo>
                  <a:pt x="965200" y="0"/>
                </a:lnTo>
                <a:lnTo>
                  <a:pt x="0" y="5842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75" name="Freeform 39175"/>
          <p:cNvSpPr/>
          <p:nvPr/>
        </p:nvSpPr>
        <p:spPr>
          <a:xfrm rot="0" flipH="0" flipV="0">
            <a:off x="27183593" y="10517631"/>
            <a:ext cx="153924" cy="129540"/>
          </a:xfrm>
          <a:custGeom>
            <a:pathLst>
              <a:path w="1282700" h="1079500">
                <a:moveTo>
                  <a:pt x="0" y="431800"/>
                </a:moveTo>
                <a:lnTo>
                  <a:pt x="927100" y="1079500"/>
                </a:lnTo>
                <a:lnTo>
                  <a:pt x="12827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76" name="Freeform 39176"/>
          <p:cNvSpPr/>
          <p:nvPr/>
        </p:nvSpPr>
        <p:spPr>
          <a:xfrm rot="0" flipH="0" flipV="0">
            <a:off x="27137875" y="10558779"/>
            <a:ext cx="24384" cy="132588"/>
          </a:xfrm>
          <a:custGeom>
            <a:pathLst>
              <a:path w="203200" h="1104900">
                <a:moveTo>
                  <a:pt x="0" y="1104900"/>
                </a:moveTo>
                <a:lnTo>
                  <a:pt x="2032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77" name="Freeform 39177"/>
          <p:cNvSpPr/>
          <p:nvPr/>
        </p:nvSpPr>
        <p:spPr>
          <a:xfrm rot="0" flipH="0" flipV="0">
            <a:off x="27015955" y="10631931"/>
            <a:ext cx="121920" cy="59436"/>
          </a:xfrm>
          <a:custGeom>
            <a:pathLst>
              <a:path w="1016000" h="495300">
                <a:moveTo>
                  <a:pt x="1016000" y="495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78" name="Freeform 39178"/>
          <p:cNvSpPr/>
          <p:nvPr/>
        </p:nvSpPr>
        <p:spPr>
          <a:xfrm rot="0" flipH="0" flipV="0">
            <a:off x="22919444" y="18258028"/>
            <a:ext cx="635508" cy="225552"/>
          </a:xfrm>
          <a:custGeom>
            <a:pathLst>
              <a:path w="5295900" h="1879600">
                <a:moveTo>
                  <a:pt x="0" y="0"/>
                </a:moveTo>
                <a:lnTo>
                  <a:pt x="5295900" y="0"/>
                </a:lnTo>
                <a:lnTo>
                  <a:pt x="52959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79" name="Freeform 39179"/>
          <p:cNvSpPr/>
          <p:nvPr/>
        </p:nvSpPr>
        <p:spPr>
          <a:xfrm rot="0" flipH="0" flipV="0">
            <a:off x="23237959" y="18258028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80" name="Freeform 39180"/>
          <p:cNvSpPr/>
          <p:nvPr/>
        </p:nvSpPr>
        <p:spPr>
          <a:xfrm rot="0" flipH="0" flipV="0">
            <a:off x="4962145" y="10944350"/>
            <a:ext cx="635508" cy="225552"/>
          </a:xfrm>
          <a:custGeom>
            <a:pathLst>
              <a:path w="5295900" h="1879600">
                <a:moveTo>
                  <a:pt x="0" y="0"/>
                </a:moveTo>
                <a:lnTo>
                  <a:pt x="5295900" y="0"/>
                </a:lnTo>
                <a:lnTo>
                  <a:pt x="52959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81" name="Freeform 39181"/>
          <p:cNvSpPr/>
          <p:nvPr/>
        </p:nvSpPr>
        <p:spPr>
          <a:xfrm rot="0" flipH="0" flipV="0">
            <a:off x="5279137" y="10944350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82" name="Freeform 39182"/>
          <p:cNvSpPr/>
          <p:nvPr/>
        </p:nvSpPr>
        <p:spPr>
          <a:xfrm rot="0" flipH="0" flipV="0">
            <a:off x="12510520" y="1838446"/>
            <a:ext cx="633984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83" name="Freeform 39183"/>
          <p:cNvSpPr/>
          <p:nvPr/>
        </p:nvSpPr>
        <p:spPr>
          <a:xfrm rot="0" flipH="0" flipV="0">
            <a:off x="12827512" y="1838446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84" name="Freeform 39184"/>
          <p:cNvSpPr/>
          <p:nvPr/>
        </p:nvSpPr>
        <p:spPr>
          <a:xfrm rot="0" flipH="0" flipV="0">
            <a:off x="10279384" y="2582158"/>
            <a:ext cx="633984" cy="224028"/>
          </a:xfrm>
          <a:custGeom>
            <a:pathLst>
              <a:path w="5283200" h="1866900">
                <a:moveTo>
                  <a:pt x="0" y="0"/>
                </a:moveTo>
                <a:lnTo>
                  <a:pt x="5283200" y="0"/>
                </a:lnTo>
                <a:lnTo>
                  <a:pt x="5283200" y="1866900"/>
                </a:lnTo>
                <a:lnTo>
                  <a:pt x="0" y="1866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85" name="Freeform 39185"/>
          <p:cNvSpPr/>
          <p:nvPr/>
        </p:nvSpPr>
        <p:spPr>
          <a:xfrm rot="0" flipH="0" flipV="0">
            <a:off x="10596375" y="2582158"/>
            <a:ext cx="0" cy="224028"/>
          </a:xfrm>
          <a:custGeom>
            <a:pathLst>
              <a:path w="0" h="1866900">
                <a:moveTo>
                  <a:pt x="0" y="1866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86" name="Freeform 39186"/>
          <p:cNvSpPr/>
          <p:nvPr/>
        </p:nvSpPr>
        <p:spPr>
          <a:xfrm rot="0" flipH="0" flipV="0">
            <a:off x="7144515" y="6975852"/>
            <a:ext cx="382524" cy="670560"/>
          </a:xfrm>
          <a:custGeom>
            <a:pathLst>
              <a:path w="3187700" h="5588000">
                <a:moveTo>
                  <a:pt x="0" y="5105400"/>
                </a:moveTo>
                <a:lnTo>
                  <a:pt x="1371600" y="0"/>
                </a:lnTo>
                <a:lnTo>
                  <a:pt x="3187700" y="482600"/>
                </a:lnTo>
                <a:lnTo>
                  <a:pt x="1816100" y="5588000"/>
                </a:lnTo>
                <a:lnTo>
                  <a:pt x="0" y="510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87" name="Freeform 39187"/>
          <p:cNvSpPr/>
          <p:nvPr/>
        </p:nvSpPr>
        <p:spPr>
          <a:xfrm rot="0" flipH="0" flipV="0">
            <a:off x="7226811" y="7282174"/>
            <a:ext cx="217932" cy="57912"/>
          </a:xfrm>
          <a:custGeom>
            <a:pathLst>
              <a:path w="1816100" h="482600">
                <a:moveTo>
                  <a:pt x="1816100" y="482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88" name="Freeform 39188"/>
          <p:cNvSpPr/>
          <p:nvPr/>
        </p:nvSpPr>
        <p:spPr>
          <a:xfrm rot="0" flipH="0" flipV="0">
            <a:off x="18283439" y="3112508"/>
            <a:ext cx="25908" cy="53340"/>
          </a:xfrm>
          <a:custGeom>
            <a:pathLst>
              <a:path w="215900" h="444500">
                <a:moveTo>
                  <a:pt x="215900" y="444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89" name="Freeform 39189"/>
          <p:cNvSpPr/>
          <p:nvPr/>
        </p:nvSpPr>
        <p:spPr>
          <a:xfrm rot="0" flipH="0" flipV="0">
            <a:off x="18220954" y="2984491"/>
            <a:ext cx="41148" cy="85344"/>
          </a:xfrm>
          <a:custGeom>
            <a:pathLst>
              <a:path w="342900" h="711200">
                <a:moveTo>
                  <a:pt x="342900" y="711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90" name="Freeform 39190"/>
          <p:cNvSpPr/>
          <p:nvPr/>
        </p:nvSpPr>
        <p:spPr>
          <a:xfrm rot="0" flipH="0" flipV="0">
            <a:off x="18156947" y="2857999"/>
            <a:ext cx="42672" cy="85344"/>
          </a:xfrm>
          <a:custGeom>
            <a:pathLst>
              <a:path w="355600" h="711200">
                <a:moveTo>
                  <a:pt x="355600" y="711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91" name="Freeform 39191"/>
          <p:cNvSpPr/>
          <p:nvPr/>
        </p:nvSpPr>
        <p:spPr>
          <a:xfrm rot="0" flipH="0" flipV="0">
            <a:off x="18094462" y="2731508"/>
            <a:ext cx="42672" cy="83820"/>
          </a:xfrm>
          <a:custGeom>
            <a:pathLst>
              <a:path w="355600" h="698500">
                <a:moveTo>
                  <a:pt x="355600" y="698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92" name="Freeform 39192"/>
          <p:cNvSpPr/>
          <p:nvPr/>
        </p:nvSpPr>
        <p:spPr>
          <a:xfrm rot="0" flipH="0" flipV="0">
            <a:off x="18047218" y="2633971"/>
            <a:ext cx="27432" cy="54864"/>
          </a:xfrm>
          <a:custGeom>
            <a:pathLst>
              <a:path w="228600" h="457200">
                <a:moveTo>
                  <a:pt x="228600" y="457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93" name="Freeform 39193"/>
          <p:cNvSpPr/>
          <p:nvPr/>
        </p:nvSpPr>
        <p:spPr>
          <a:xfrm rot="0" flipH="0" flipV="0">
            <a:off x="18416026" y="3083551"/>
            <a:ext cx="30480" cy="83820"/>
          </a:xfrm>
          <a:custGeom>
            <a:pathLst>
              <a:path w="254000" h="698500">
                <a:moveTo>
                  <a:pt x="254000" y="698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94" name="Freeform 39194"/>
          <p:cNvSpPr/>
          <p:nvPr/>
        </p:nvSpPr>
        <p:spPr>
          <a:xfrm rot="0" flipH="0" flipV="0">
            <a:off x="18367258" y="2950962"/>
            <a:ext cx="33528" cy="88392"/>
          </a:xfrm>
          <a:custGeom>
            <a:pathLst>
              <a:path w="279400" h="736600">
                <a:moveTo>
                  <a:pt x="279400" y="736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95" name="Freeform 39195"/>
          <p:cNvSpPr/>
          <p:nvPr/>
        </p:nvSpPr>
        <p:spPr>
          <a:xfrm rot="0" flipH="0" flipV="0">
            <a:off x="18320015" y="2818375"/>
            <a:ext cx="32004" cy="88392"/>
          </a:xfrm>
          <a:custGeom>
            <a:pathLst>
              <a:path w="266700" h="736600">
                <a:moveTo>
                  <a:pt x="266700" y="736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96" name="Freeform 39196"/>
          <p:cNvSpPr/>
          <p:nvPr/>
        </p:nvSpPr>
        <p:spPr>
          <a:xfrm rot="0" flipH="0" flipV="0">
            <a:off x="18271246" y="2684264"/>
            <a:ext cx="32004" cy="89916"/>
          </a:xfrm>
          <a:custGeom>
            <a:pathLst>
              <a:path w="266700" h="749300">
                <a:moveTo>
                  <a:pt x="266700" y="749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97" name="Freeform 39197"/>
          <p:cNvSpPr/>
          <p:nvPr/>
        </p:nvSpPr>
        <p:spPr>
          <a:xfrm rot="0" flipH="0" flipV="0">
            <a:off x="18224002" y="2551675"/>
            <a:ext cx="32004" cy="88392"/>
          </a:xfrm>
          <a:custGeom>
            <a:pathLst>
              <a:path w="266700" h="736600">
                <a:moveTo>
                  <a:pt x="266700" y="736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98" name="Freeform 39198"/>
          <p:cNvSpPr/>
          <p:nvPr/>
        </p:nvSpPr>
        <p:spPr>
          <a:xfrm rot="0" flipH="0" flipV="0">
            <a:off x="18175235" y="2417564"/>
            <a:ext cx="32004" cy="89916"/>
          </a:xfrm>
          <a:custGeom>
            <a:pathLst>
              <a:path w="266700" h="749300">
                <a:moveTo>
                  <a:pt x="266700" y="749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99" name="Freeform 39199"/>
          <p:cNvSpPr/>
          <p:nvPr/>
        </p:nvSpPr>
        <p:spPr>
          <a:xfrm rot="0" flipH="0" flipV="0">
            <a:off x="18126467" y="2284975"/>
            <a:ext cx="32004" cy="88392"/>
          </a:xfrm>
          <a:custGeom>
            <a:pathLst>
              <a:path w="266700" h="736600">
                <a:moveTo>
                  <a:pt x="266700" y="736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00" name="Freeform 39200"/>
          <p:cNvSpPr/>
          <p:nvPr/>
        </p:nvSpPr>
        <p:spPr>
          <a:xfrm rot="0" flipH="0" flipV="0">
            <a:off x="18079222" y="2152388"/>
            <a:ext cx="32004" cy="88392"/>
          </a:xfrm>
          <a:custGeom>
            <a:pathLst>
              <a:path w="266700" h="736600">
                <a:moveTo>
                  <a:pt x="266700" y="736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01" name="Freeform 39201"/>
          <p:cNvSpPr/>
          <p:nvPr/>
        </p:nvSpPr>
        <p:spPr>
          <a:xfrm rot="0" flipH="0" flipV="0">
            <a:off x="18030454" y="2018274"/>
            <a:ext cx="32004" cy="89916"/>
          </a:xfrm>
          <a:custGeom>
            <a:pathLst>
              <a:path w="266700" h="749300">
                <a:moveTo>
                  <a:pt x="266700" y="749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02" name="Freeform 39202"/>
          <p:cNvSpPr/>
          <p:nvPr/>
        </p:nvSpPr>
        <p:spPr>
          <a:xfrm rot="0" flipH="0" flipV="0">
            <a:off x="17984735" y="1891782"/>
            <a:ext cx="28956" cy="82296"/>
          </a:xfrm>
          <a:custGeom>
            <a:pathLst>
              <a:path w="241300" h="685800">
                <a:moveTo>
                  <a:pt x="241300" y="685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03" name="Freeform 39203"/>
          <p:cNvSpPr/>
          <p:nvPr/>
        </p:nvSpPr>
        <p:spPr>
          <a:xfrm rot="0" flipH="0" flipV="0">
            <a:off x="18158471" y="2963156"/>
            <a:ext cx="150876" cy="202692"/>
          </a:xfrm>
          <a:custGeom>
            <a:pathLst>
              <a:path w="1257300" h="1689100">
                <a:moveTo>
                  <a:pt x="0" y="330200"/>
                </a:moveTo>
                <a:lnTo>
                  <a:pt x="1257300" y="1689100"/>
                </a:lnTo>
                <a:lnTo>
                  <a:pt x="927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04" name="Freeform 39204"/>
          <p:cNvSpPr/>
          <p:nvPr/>
        </p:nvSpPr>
        <p:spPr>
          <a:xfrm rot="0" flipH="0" flipV="0">
            <a:off x="18333730" y="2964679"/>
            <a:ext cx="112776" cy="202692"/>
          </a:xfrm>
          <a:custGeom>
            <a:pathLst>
              <a:path w="939800" h="1689100">
                <a:moveTo>
                  <a:pt x="0" y="165100"/>
                </a:moveTo>
                <a:lnTo>
                  <a:pt x="939800" y="1689100"/>
                </a:lnTo>
                <a:lnTo>
                  <a:pt x="685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05" name="Freeform 39205"/>
          <p:cNvSpPr/>
          <p:nvPr/>
        </p:nvSpPr>
        <p:spPr>
          <a:xfrm rot="0" flipH="0" flipV="0">
            <a:off x="8145784" y="5268969"/>
            <a:ext cx="1478280" cy="0"/>
          </a:xfrm>
          <a:custGeom>
            <a:pathLst>
              <a:path w="12319000" h="0">
                <a:moveTo>
                  <a:pt x="0" y="0"/>
                </a:moveTo>
                <a:lnTo>
                  <a:pt x="123190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06" name="Freeform 39206"/>
          <p:cNvSpPr/>
          <p:nvPr/>
        </p:nvSpPr>
        <p:spPr>
          <a:xfrm rot="0" flipH="0" flipV="0">
            <a:off x="10218425" y="5268969"/>
            <a:ext cx="1912621" cy="0"/>
          </a:xfrm>
          <a:custGeom>
            <a:pathLst>
              <a:path w="15938500" h="0">
                <a:moveTo>
                  <a:pt x="0" y="0"/>
                </a:moveTo>
                <a:lnTo>
                  <a:pt x="159385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07" name="Freeform 39207"/>
          <p:cNvSpPr/>
          <p:nvPr/>
        </p:nvSpPr>
        <p:spPr>
          <a:xfrm rot="0" flipH="0" flipV="0">
            <a:off x="12726930" y="5268969"/>
            <a:ext cx="1979677" cy="0"/>
          </a:xfrm>
          <a:custGeom>
            <a:pathLst>
              <a:path w="16497300" h="0">
                <a:moveTo>
                  <a:pt x="0" y="0"/>
                </a:moveTo>
                <a:lnTo>
                  <a:pt x="16497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08" name="Freeform 39208"/>
          <p:cNvSpPr/>
          <p:nvPr/>
        </p:nvSpPr>
        <p:spPr>
          <a:xfrm rot="0" flipH="0" flipV="0">
            <a:off x="15302493" y="5268969"/>
            <a:ext cx="254508" cy="0"/>
          </a:xfrm>
          <a:custGeom>
            <a:pathLst>
              <a:path w="2120900" h="0">
                <a:moveTo>
                  <a:pt x="0" y="0"/>
                </a:moveTo>
                <a:lnTo>
                  <a:pt x="2120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09" name="Freeform 39209"/>
          <p:cNvSpPr/>
          <p:nvPr/>
        </p:nvSpPr>
        <p:spPr>
          <a:xfrm rot="0" flipH="0" flipV="0">
            <a:off x="12560813" y="4220455"/>
            <a:ext cx="2305813" cy="781812"/>
          </a:xfrm>
          <a:custGeom>
            <a:pathLst>
              <a:path w="19215100" h="6515100">
                <a:moveTo>
                  <a:pt x="19215100" y="0"/>
                </a:moveTo>
                <a:lnTo>
                  <a:pt x="3238500" y="0"/>
                </a:lnTo>
                <a:lnTo>
                  <a:pt x="0" y="6515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10" name="Freeform 39210"/>
          <p:cNvSpPr/>
          <p:nvPr/>
        </p:nvSpPr>
        <p:spPr>
          <a:xfrm rot="0" flipH="0" flipV="0">
            <a:off x="12560814" y="5534144"/>
            <a:ext cx="2075689" cy="781812"/>
          </a:xfrm>
          <a:custGeom>
            <a:pathLst>
              <a:path w="17297400" h="6515100">
                <a:moveTo>
                  <a:pt x="17297400" y="6515100"/>
                </a:moveTo>
                <a:lnTo>
                  <a:pt x="3238500" y="6515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11" name="Freeform 39211"/>
          <p:cNvSpPr/>
          <p:nvPr/>
        </p:nvSpPr>
        <p:spPr>
          <a:xfrm rot="0" flipH="0" flipV="0">
            <a:off x="12170671" y="5119617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12" name="Freeform 39212"/>
          <p:cNvSpPr/>
          <p:nvPr/>
        </p:nvSpPr>
        <p:spPr>
          <a:xfrm rot="0" flipH="0" flipV="0">
            <a:off x="12428226" y="5119617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13" name="Freeform 39213"/>
          <p:cNvSpPr/>
          <p:nvPr/>
        </p:nvSpPr>
        <p:spPr>
          <a:xfrm rot="0" flipH="0" flipV="0">
            <a:off x="12131046" y="4970264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14" name="Freeform 39214"/>
          <p:cNvSpPr/>
          <p:nvPr/>
        </p:nvSpPr>
        <p:spPr>
          <a:xfrm rot="0" flipH="0" flipV="0">
            <a:off x="14906251" y="4071104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15" name="Freeform 39215"/>
          <p:cNvSpPr/>
          <p:nvPr/>
        </p:nvSpPr>
        <p:spPr>
          <a:xfrm rot="0" flipH="0" flipV="0">
            <a:off x="15163809" y="4071102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16" name="Freeform 39216"/>
          <p:cNvSpPr/>
          <p:nvPr/>
        </p:nvSpPr>
        <p:spPr>
          <a:xfrm rot="0" flipH="0" flipV="0">
            <a:off x="14866629" y="3921751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17" name="Freeform 39217"/>
          <p:cNvSpPr/>
          <p:nvPr/>
        </p:nvSpPr>
        <p:spPr>
          <a:xfrm rot="0" flipH="0" flipV="0">
            <a:off x="14676127" y="6168129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319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18" name="Freeform 39218"/>
          <p:cNvSpPr/>
          <p:nvPr/>
        </p:nvSpPr>
        <p:spPr>
          <a:xfrm rot="0" flipH="0" flipV="0">
            <a:off x="14933683" y="6168128"/>
            <a:ext cx="257556" cy="147828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19" name="Freeform 39219"/>
          <p:cNvSpPr/>
          <p:nvPr/>
        </p:nvSpPr>
        <p:spPr>
          <a:xfrm rot="0" flipH="0" flipV="0">
            <a:off x="14636505" y="6017253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20" name="Freeform 39220"/>
          <p:cNvSpPr/>
          <p:nvPr/>
        </p:nvSpPr>
        <p:spPr>
          <a:xfrm rot="0" flipH="0" flipV="0">
            <a:off x="12522714" y="3456932"/>
            <a:ext cx="3796286" cy="1528573"/>
          </a:xfrm>
          <a:custGeom>
            <a:pathLst>
              <a:path w="31635700" h="12738100">
                <a:moveTo>
                  <a:pt x="0" y="12738100"/>
                </a:moveTo>
                <a:lnTo>
                  <a:pt x="3556000" y="0"/>
                </a:lnTo>
                <a:lnTo>
                  <a:pt x="316357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21" name="Freeform 39221"/>
          <p:cNvSpPr/>
          <p:nvPr/>
        </p:nvSpPr>
        <p:spPr>
          <a:xfrm rot="0" flipH="0" flipV="0">
            <a:off x="12022842" y="5186671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22" name="Freeform 39222"/>
          <p:cNvSpPr/>
          <p:nvPr/>
        </p:nvSpPr>
        <p:spPr>
          <a:xfrm rot="0" flipH="0" flipV="0">
            <a:off x="14758424" y="4138160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23" name="Freeform 39223"/>
          <p:cNvSpPr/>
          <p:nvPr/>
        </p:nvSpPr>
        <p:spPr>
          <a:xfrm rot="0" flipH="0" flipV="0">
            <a:off x="14528300" y="6235185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24" name="Freeform 39224"/>
          <p:cNvSpPr/>
          <p:nvPr/>
        </p:nvSpPr>
        <p:spPr>
          <a:xfrm rot="0" flipH="0" flipV="0">
            <a:off x="8769100" y="5302495"/>
            <a:ext cx="633984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25" name="Freeform 39225"/>
          <p:cNvSpPr/>
          <p:nvPr/>
        </p:nvSpPr>
        <p:spPr>
          <a:xfrm rot="0" flipH="0" flipV="0">
            <a:off x="9086093" y="5302495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26" name="Freeform 39226"/>
          <p:cNvSpPr/>
          <p:nvPr/>
        </p:nvSpPr>
        <p:spPr>
          <a:xfrm rot="0" flipH="0" flipV="0">
            <a:off x="14011667" y="4220451"/>
            <a:ext cx="633984" cy="224028"/>
          </a:xfrm>
          <a:custGeom>
            <a:pathLst>
              <a:path w="5283200" h="1866900">
                <a:moveTo>
                  <a:pt x="0" y="0"/>
                </a:moveTo>
                <a:lnTo>
                  <a:pt x="5283200" y="0"/>
                </a:lnTo>
                <a:lnTo>
                  <a:pt x="5283200" y="1866900"/>
                </a:lnTo>
                <a:lnTo>
                  <a:pt x="0" y="1866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27" name="Freeform 39227"/>
          <p:cNvSpPr/>
          <p:nvPr/>
        </p:nvSpPr>
        <p:spPr>
          <a:xfrm rot="0" flipH="0" flipV="0">
            <a:off x="14328658" y="4220453"/>
            <a:ext cx="0" cy="224028"/>
          </a:xfrm>
          <a:custGeom>
            <a:pathLst>
              <a:path w="0" h="1866900">
                <a:moveTo>
                  <a:pt x="0" y="1866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28" name="Freeform 39228"/>
          <p:cNvSpPr/>
          <p:nvPr/>
        </p:nvSpPr>
        <p:spPr>
          <a:xfrm rot="0" flipH="0" flipV="0">
            <a:off x="13825739" y="5268966"/>
            <a:ext cx="633984" cy="224028"/>
          </a:xfrm>
          <a:custGeom>
            <a:pathLst>
              <a:path w="5283200" h="1866900">
                <a:moveTo>
                  <a:pt x="0" y="0"/>
                </a:moveTo>
                <a:lnTo>
                  <a:pt x="5283200" y="0"/>
                </a:lnTo>
                <a:lnTo>
                  <a:pt x="5283200" y="1866900"/>
                </a:lnTo>
                <a:lnTo>
                  <a:pt x="0" y="1866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29" name="Freeform 39229"/>
          <p:cNvSpPr/>
          <p:nvPr/>
        </p:nvSpPr>
        <p:spPr>
          <a:xfrm rot="0" flipH="0" flipV="0">
            <a:off x="14142730" y="5268966"/>
            <a:ext cx="0" cy="224028"/>
          </a:xfrm>
          <a:custGeom>
            <a:pathLst>
              <a:path w="0" h="1866900">
                <a:moveTo>
                  <a:pt x="0" y="1866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30" name="Freeform 39230"/>
          <p:cNvSpPr/>
          <p:nvPr/>
        </p:nvSpPr>
        <p:spPr>
          <a:xfrm rot="0" flipH="0" flipV="0">
            <a:off x="13787639" y="6315955"/>
            <a:ext cx="633984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31" name="Freeform 39231"/>
          <p:cNvSpPr/>
          <p:nvPr/>
        </p:nvSpPr>
        <p:spPr>
          <a:xfrm rot="0" flipH="0" flipV="0">
            <a:off x="14104630" y="6315954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32" name="Freeform 39232"/>
          <p:cNvSpPr/>
          <p:nvPr/>
        </p:nvSpPr>
        <p:spPr>
          <a:xfrm rot="0" flipH="0" flipV="0">
            <a:off x="9663690" y="5119612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33" name="Freeform 39233"/>
          <p:cNvSpPr/>
          <p:nvPr/>
        </p:nvSpPr>
        <p:spPr>
          <a:xfrm rot="0" flipH="0" flipV="0">
            <a:off x="9921247" y="5119612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34" name="Freeform 39234"/>
          <p:cNvSpPr/>
          <p:nvPr/>
        </p:nvSpPr>
        <p:spPr>
          <a:xfrm rot="0" flipH="0" flipV="0">
            <a:off x="9624066" y="4970259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35" name="Freeform 39235"/>
          <p:cNvSpPr/>
          <p:nvPr/>
        </p:nvSpPr>
        <p:spPr>
          <a:xfrm rot="0" flipH="0" flipV="0">
            <a:off x="9515863" y="5186668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36" name="Freeform 39236"/>
          <p:cNvSpPr/>
          <p:nvPr/>
        </p:nvSpPr>
        <p:spPr>
          <a:xfrm rot="0" flipH="0" flipV="0">
            <a:off x="11077965" y="5302491"/>
            <a:ext cx="633984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37" name="Freeform 39237"/>
          <p:cNvSpPr/>
          <p:nvPr/>
        </p:nvSpPr>
        <p:spPr>
          <a:xfrm rot="0" flipH="0" flipV="0">
            <a:off x="11394958" y="5302491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38" name="Freeform 39238"/>
          <p:cNvSpPr/>
          <p:nvPr/>
        </p:nvSpPr>
        <p:spPr>
          <a:xfrm rot="0" flipH="0" flipV="0">
            <a:off x="16358632" y="3307571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39" name="Freeform 39239"/>
          <p:cNvSpPr/>
          <p:nvPr/>
        </p:nvSpPr>
        <p:spPr>
          <a:xfrm rot="0" flipH="0" flipV="0">
            <a:off x="16616190" y="3307571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40" name="Freeform 39240"/>
          <p:cNvSpPr/>
          <p:nvPr/>
        </p:nvSpPr>
        <p:spPr>
          <a:xfrm rot="0" flipH="0" flipV="0">
            <a:off x="16319009" y="3158219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41" name="Freeform 39241"/>
          <p:cNvSpPr/>
          <p:nvPr/>
        </p:nvSpPr>
        <p:spPr>
          <a:xfrm rot="0" flipH="0" flipV="0">
            <a:off x="16210805" y="3374626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42" name="Freeform 39242"/>
          <p:cNvSpPr/>
          <p:nvPr/>
        </p:nvSpPr>
        <p:spPr>
          <a:xfrm rot="0" flipH="0" flipV="0">
            <a:off x="15112003" y="3456920"/>
            <a:ext cx="635508" cy="224028"/>
          </a:xfrm>
          <a:custGeom>
            <a:pathLst>
              <a:path w="5295900" h="1866900">
                <a:moveTo>
                  <a:pt x="0" y="0"/>
                </a:moveTo>
                <a:lnTo>
                  <a:pt x="5295900" y="0"/>
                </a:lnTo>
                <a:lnTo>
                  <a:pt x="5295900" y="1866900"/>
                </a:lnTo>
                <a:lnTo>
                  <a:pt x="0" y="1866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43" name="Freeform 39243"/>
          <p:cNvSpPr/>
          <p:nvPr/>
        </p:nvSpPr>
        <p:spPr>
          <a:xfrm rot="0" flipH="0" flipV="0">
            <a:off x="15428994" y="3456920"/>
            <a:ext cx="0" cy="224028"/>
          </a:xfrm>
          <a:custGeom>
            <a:pathLst>
              <a:path w="0" h="1866900">
                <a:moveTo>
                  <a:pt x="0" y="1866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44" name="Freeform 39244"/>
          <p:cNvSpPr/>
          <p:nvPr/>
        </p:nvSpPr>
        <p:spPr>
          <a:xfrm rot="0" flipH="0" flipV="0">
            <a:off x="16913373" y="3456920"/>
            <a:ext cx="62484" cy="0"/>
          </a:xfrm>
          <a:custGeom>
            <a:pathLst>
              <a:path w="520700" h="0">
                <a:moveTo>
                  <a:pt x="0" y="0"/>
                </a:moveTo>
                <a:lnTo>
                  <a:pt x="520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45" name="Freeform 39245"/>
          <p:cNvSpPr/>
          <p:nvPr/>
        </p:nvSpPr>
        <p:spPr>
          <a:xfrm rot="0" flipH="0" flipV="0">
            <a:off x="17023102" y="34569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46" name="Freeform 39246"/>
          <p:cNvSpPr/>
          <p:nvPr/>
        </p:nvSpPr>
        <p:spPr>
          <a:xfrm rot="0" flipH="0" flipV="0">
            <a:off x="17164832" y="34569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47" name="Freeform 39247"/>
          <p:cNvSpPr/>
          <p:nvPr/>
        </p:nvSpPr>
        <p:spPr>
          <a:xfrm rot="0" flipH="0" flipV="0">
            <a:off x="17306565" y="34569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48" name="Freeform 39248"/>
          <p:cNvSpPr/>
          <p:nvPr/>
        </p:nvSpPr>
        <p:spPr>
          <a:xfrm rot="0" flipH="0" flipV="0">
            <a:off x="17448297" y="34569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49" name="Freeform 39249"/>
          <p:cNvSpPr/>
          <p:nvPr/>
        </p:nvSpPr>
        <p:spPr>
          <a:xfrm rot="0" flipH="0" flipV="0">
            <a:off x="17590031" y="34569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50" name="Freeform 39250"/>
          <p:cNvSpPr/>
          <p:nvPr/>
        </p:nvSpPr>
        <p:spPr>
          <a:xfrm rot="0" flipH="0" flipV="0">
            <a:off x="17731762" y="34569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51" name="Freeform 39251"/>
          <p:cNvSpPr/>
          <p:nvPr/>
        </p:nvSpPr>
        <p:spPr>
          <a:xfrm rot="0" flipH="0" flipV="0">
            <a:off x="17873495" y="3456920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52" name="Freeform 39252"/>
          <p:cNvSpPr/>
          <p:nvPr/>
        </p:nvSpPr>
        <p:spPr>
          <a:xfrm rot="0" flipH="0" flipV="0">
            <a:off x="18015227" y="3456920"/>
            <a:ext cx="62484" cy="0"/>
          </a:xfrm>
          <a:custGeom>
            <a:pathLst>
              <a:path w="520700" h="0">
                <a:moveTo>
                  <a:pt x="0" y="0"/>
                </a:moveTo>
                <a:lnTo>
                  <a:pt x="520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53" name="Freeform 39253"/>
          <p:cNvSpPr/>
          <p:nvPr/>
        </p:nvSpPr>
        <p:spPr>
          <a:xfrm rot="0" flipH="0" flipV="0">
            <a:off x="15460998" y="4220444"/>
            <a:ext cx="59436" cy="0"/>
          </a:xfrm>
          <a:custGeom>
            <a:pathLst>
              <a:path w="495300" h="0">
                <a:moveTo>
                  <a:pt x="0" y="0"/>
                </a:moveTo>
                <a:lnTo>
                  <a:pt x="495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54" name="Freeform 39254"/>
          <p:cNvSpPr/>
          <p:nvPr/>
        </p:nvSpPr>
        <p:spPr>
          <a:xfrm rot="0" flipH="0" flipV="0">
            <a:off x="15558535" y="4220444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55" name="Freeform 39255"/>
          <p:cNvSpPr/>
          <p:nvPr/>
        </p:nvSpPr>
        <p:spPr>
          <a:xfrm rot="0" flipH="0" flipV="0">
            <a:off x="15671311" y="422044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56" name="Freeform 39256"/>
          <p:cNvSpPr/>
          <p:nvPr/>
        </p:nvSpPr>
        <p:spPr>
          <a:xfrm rot="0" flipH="0" flipV="0">
            <a:off x="15785611" y="4220444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57" name="Freeform 39257"/>
          <p:cNvSpPr/>
          <p:nvPr/>
        </p:nvSpPr>
        <p:spPr>
          <a:xfrm rot="0" flipH="0" flipV="0">
            <a:off x="15898387" y="422044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58" name="Freeform 39258"/>
          <p:cNvSpPr/>
          <p:nvPr/>
        </p:nvSpPr>
        <p:spPr>
          <a:xfrm rot="0" flipH="0" flipV="0">
            <a:off x="16011163" y="422044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59" name="Freeform 39259"/>
          <p:cNvSpPr/>
          <p:nvPr/>
        </p:nvSpPr>
        <p:spPr>
          <a:xfrm rot="0" flipH="0" flipV="0">
            <a:off x="16125463" y="4179296"/>
            <a:ext cx="79248" cy="41148"/>
          </a:xfrm>
          <a:custGeom>
            <a:pathLst>
              <a:path w="660400" h="342900">
                <a:moveTo>
                  <a:pt x="0" y="342900"/>
                </a:moveTo>
                <a:lnTo>
                  <a:pt x="482600" y="342900"/>
                </a:lnTo>
                <a:lnTo>
                  <a:pt x="660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60" name="Freeform 39260"/>
          <p:cNvSpPr/>
          <p:nvPr/>
        </p:nvSpPr>
        <p:spPr>
          <a:xfrm rot="0" flipH="0" flipV="0">
            <a:off x="16221476" y="4078713"/>
            <a:ext cx="35052" cy="67056"/>
          </a:xfrm>
          <a:custGeom>
            <a:pathLst>
              <a:path w="292100" h="558800">
                <a:moveTo>
                  <a:pt x="0" y="558800"/>
                </a:moveTo>
                <a:lnTo>
                  <a:pt x="292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61" name="Freeform 39261"/>
          <p:cNvSpPr/>
          <p:nvPr/>
        </p:nvSpPr>
        <p:spPr>
          <a:xfrm rot="0" flipH="0" flipV="0">
            <a:off x="16273291" y="3978128"/>
            <a:ext cx="35052" cy="67056"/>
          </a:xfrm>
          <a:custGeom>
            <a:pathLst>
              <a:path w="292100" h="558800">
                <a:moveTo>
                  <a:pt x="0" y="558800"/>
                </a:moveTo>
                <a:lnTo>
                  <a:pt x="292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62" name="Freeform 39262"/>
          <p:cNvSpPr/>
          <p:nvPr/>
        </p:nvSpPr>
        <p:spPr>
          <a:xfrm rot="0" flipH="0" flipV="0">
            <a:off x="16325107" y="3876020"/>
            <a:ext cx="33528" cy="68580"/>
          </a:xfrm>
          <a:custGeom>
            <a:pathLst>
              <a:path w="279400" h="571500">
                <a:moveTo>
                  <a:pt x="0" y="571500"/>
                </a:moveTo>
                <a:lnTo>
                  <a:pt x="279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63" name="Freeform 39263"/>
          <p:cNvSpPr/>
          <p:nvPr/>
        </p:nvSpPr>
        <p:spPr>
          <a:xfrm rot="0" flipH="0" flipV="0">
            <a:off x="16376924" y="3775437"/>
            <a:ext cx="33528" cy="67056"/>
          </a:xfrm>
          <a:custGeom>
            <a:pathLst>
              <a:path w="279400" h="558800">
                <a:moveTo>
                  <a:pt x="0" y="558800"/>
                </a:moveTo>
                <a:lnTo>
                  <a:pt x="279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64" name="Freeform 39264"/>
          <p:cNvSpPr/>
          <p:nvPr/>
        </p:nvSpPr>
        <p:spPr>
          <a:xfrm rot="0" flipH="0" flipV="0">
            <a:off x="16427215" y="3702284"/>
            <a:ext cx="21336" cy="173736"/>
          </a:xfrm>
          <a:custGeom>
            <a:pathLst>
              <a:path w="177800" h="1447800">
                <a:moveTo>
                  <a:pt x="0" y="330200"/>
                </a:moveTo>
                <a:lnTo>
                  <a:pt x="177800" y="0"/>
                </a:lnTo>
                <a:lnTo>
                  <a:pt x="88900" y="144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65" name="Freeform 39265"/>
          <p:cNvSpPr/>
          <p:nvPr/>
        </p:nvSpPr>
        <p:spPr>
          <a:xfrm rot="0" flipH="0" flipV="0">
            <a:off x="15523481" y="4258544"/>
            <a:ext cx="633984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66" name="Freeform 39266"/>
          <p:cNvSpPr/>
          <p:nvPr/>
        </p:nvSpPr>
        <p:spPr>
          <a:xfrm rot="0" flipH="0" flipV="0">
            <a:off x="15840476" y="4258545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67" name="Freeform 39267"/>
          <p:cNvSpPr/>
          <p:nvPr/>
        </p:nvSpPr>
        <p:spPr>
          <a:xfrm rot="0" flipH="0" flipV="0">
            <a:off x="14746242" y="5119606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68" name="Freeform 39268"/>
          <p:cNvSpPr/>
          <p:nvPr/>
        </p:nvSpPr>
        <p:spPr>
          <a:xfrm rot="0" flipH="0" flipV="0">
            <a:off x="15003800" y="5119606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69" name="Freeform 39269"/>
          <p:cNvSpPr/>
          <p:nvPr/>
        </p:nvSpPr>
        <p:spPr>
          <a:xfrm rot="0" flipH="0" flipV="0">
            <a:off x="14706619" y="4970253"/>
            <a:ext cx="595884" cy="595884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70" name="Freeform 39270"/>
          <p:cNvSpPr/>
          <p:nvPr/>
        </p:nvSpPr>
        <p:spPr>
          <a:xfrm rot="0" flipH="0" flipV="0">
            <a:off x="14598415" y="5186660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71" name="Freeform 39271"/>
          <p:cNvSpPr/>
          <p:nvPr/>
        </p:nvSpPr>
        <p:spPr>
          <a:xfrm rot="0" flipH="0" flipV="0">
            <a:off x="15302506" y="5268956"/>
            <a:ext cx="54864" cy="0"/>
          </a:xfrm>
          <a:custGeom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72" name="Freeform 39272"/>
          <p:cNvSpPr/>
          <p:nvPr/>
        </p:nvSpPr>
        <p:spPr>
          <a:xfrm rot="0" flipH="0" flipV="0">
            <a:off x="15393945" y="5268956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73" name="Freeform 39273"/>
          <p:cNvSpPr/>
          <p:nvPr/>
        </p:nvSpPr>
        <p:spPr>
          <a:xfrm rot="0" flipH="0" flipV="0">
            <a:off x="15508245" y="5268956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74" name="Freeform 39274"/>
          <p:cNvSpPr/>
          <p:nvPr/>
        </p:nvSpPr>
        <p:spPr>
          <a:xfrm rot="0" flipH="0" flipV="0">
            <a:off x="15621021" y="5268956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75" name="Freeform 39275"/>
          <p:cNvSpPr/>
          <p:nvPr/>
        </p:nvSpPr>
        <p:spPr>
          <a:xfrm rot="0" flipH="0" flipV="0">
            <a:off x="15733797" y="5268956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76" name="Freeform 39276"/>
          <p:cNvSpPr/>
          <p:nvPr/>
        </p:nvSpPr>
        <p:spPr>
          <a:xfrm rot="0" flipH="0" flipV="0">
            <a:off x="15848099" y="5268956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77" name="Freeform 39277"/>
          <p:cNvSpPr/>
          <p:nvPr/>
        </p:nvSpPr>
        <p:spPr>
          <a:xfrm rot="0" flipH="0" flipV="0">
            <a:off x="15960875" y="5268956"/>
            <a:ext cx="54864" cy="0"/>
          </a:xfrm>
          <a:custGeom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78" name="Freeform 39278"/>
          <p:cNvSpPr/>
          <p:nvPr/>
        </p:nvSpPr>
        <p:spPr>
          <a:xfrm rot="0" flipH="0" flipV="0">
            <a:off x="15363465" y="5307056"/>
            <a:ext cx="633985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79" name="Freeform 39279"/>
          <p:cNvSpPr/>
          <p:nvPr/>
        </p:nvSpPr>
        <p:spPr>
          <a:xfrm rot="0" flipH="0" flipV="0">
            <a:off x="15680458" y="5307056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80" name="Freeform 39280"/>
          <p:cNvSpPr/>
          <p:nvPr/>
        </p:nvSpPr>
        <p:spPr>
          <a:xfrm rot="0" flipH="0" flipV="0">
            <a:off x="16015738" y="5220187"/>
            <a:ext cx="15240" cy="48768"/>
          </a:xfrm>
          <a:custGeom>
            <a:pathLst>
              <a:path w="127000" h="406400">
                <a:moveTo>
                  <a:pt x="0" y="406400"/>
                </a:moveTo>
                <a:lnTo>
                  <a:pt x="12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81" name="Freeform 39281"/>
          <p:cNvSpPr/>
          <p:nvPr/>
        </p:nvSpPr>
        <p:spPr>
          <a:xfrm rot="0" flipH="0" flipV="0">
            <a:off x="16043171" y="5111983"/>
            <a:ext cx="22860" cy="73152"/>
          </a:xfrm>
          <a:custGeom>
            <a:pathLst>
              <a:path w="190500" h="609600">
                <a:moveTo>
                  <a:pt x="0" y="6096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82" name="Freeform 39282"/>
          <p:cNvSpPr/>
          <p:nvPr/>
        </p:nvSpPr>
        <p:spPr>
          <a:xfrm rot="0" flipH="0" flipV="0">
            <a:off x="16078223" y="5005303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83" name="Freeform 39283"/>
          <p:cNvSpPr/>
          <p:nvPr/>
        </p:nvSpPr>
        <p:spPr>
          <a:xfrm rot="0" flipH="0" flipV="0">
            <a:off x="16113275" y="4897099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84" name="Freeform 39284"/>
          <p:cNvSpPr/>
          <p:nvPr/>
        </p:nvSpPr>
        <p:spPr>
          <a:xfrm rot="0" flipH="0" flipV="0">
            <a:off x="16148329" y="4788893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85" name="Freeform 39285"/>
          <p:cNvSpPr/>
          <p:nvPr/>
        </p:nvSpPr>
        <p:spPr>
          <a:xfrm rot="0" flipH="0" flipV="0">
            <a:off x="16183381" y="4682212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86" name="Freeform 39286"/>
          <p:cNvSpPr/>
          <p:nvPr/>
        </p:nvSpPr>
        <p:spPr>
          <a:xfrm rot="0" flipH="0" flipV="0">
            <a:off x="16218433" y="4574010"/>
            <a:ext cx="24384" cy="71628"/>
          </a:xfrm>
          <a:custGeom>
            <a:pathLst>
              <a:path w="203200" h="596900">
                <a:moveTo>
                  <a:pt x="0" y="596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87" name="Freeform 39287"/>
          <p:cNvSpPr/>
          <p:nvPr/>
        </p:nvSpPr>
        <p:spPr>
          <a:xfrm rot="0" flipH="0" flipV="0">
            <a:off x="16253485" y="4465805"/>
            <a:ext cx="24384" cy="71628"/>
          </a:xfrm>
          <a:custGeom>
            <a:pathLst>
              <a:path w="203200" h="596900">
                <a:moveTo>
                  <a:pt x="0" y="596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88" name="Freeform 39288"/>
          <p:cNvSpPr/>
          <p:nvPr/>
        </p:nvSpPr>
        <p:spPr>
          <a:xfrm rot="0" flipH="0" flipV="0">
            <a:off x="16288535" y="4359125"/>
            <a:ext cx="24384" cy="71628"/>
          </a:xfrm>
          <a:custGeom>
            <a:pathLst>
              <a:path w="203200" h="596900">
                <a:moveTo>
                  <a:pt x="0" y="596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89" name="Freeform 39289"/>
          <p:cNvSpPr/>
          <p:nvPr/>
        </p:nvSpPr>
        <p:spPr>
          <a:xfrm rot="0" flipH="0" flipV="0">
            <a:off x="16323588" y="4250921"/>
            <a:ext cx="24384" cy="71628"/>
          </a:xfrm>
          <a:custGeom>
            <a:pathLst>
              <a:path w="203200" h="596900">
                <a:moveTo>
                  <a:pt x="0" y="596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90" name="Freeform 39290"/>
          <p:cNvSpPr/>
          <p:nvPr/>
        </p:nvSpPr>
        <p:spPr>
          <a:xfrm rot="0" flipH="0" flipV="0">
            <a:off x="16358640" y="4142717"/>
            <a:ext cx="24384" cy="71628"/>
          </a:xfrm>
          <a:custGeom>
            <a:pathLst>
              <a:path w="203200" h="596900">
                <a:moveTo>
                  <a:pt x="0" y="596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91" name="Freeform 39291"/>
          <p:cNvSpPr/>
          <p:nvPr/>
        </p:nvSpPr>
        <p:spPr>
          <a:xfrm rot="0" flipH="0" flipV="0">
            <a:off x="16393692" y="4034514"/>
            <a:ext cx="24384" cy="73152"/>
          </a:xfrm>
          <a:custGeom>
            <a:pathLst>
              <a:path w="203200" h="609600">
                <a:moveTo>
                  <a:pt x="0" y="6096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92" name="Freeform 39292"/>
          <p:cNvSpPr/>
          <p:nvPr/>
        </p:nvSpPr>
        <p:spPr>
          <a:xfrm rot="0" flipH="0" flipV="0">
            <a:off x="16428744" y="3927832"/>
            <a:ext cx="24384" cy="71628"/>
          </a:xfrm>
          <a:custGeom>
            <a:pathLst>
              <a:path w="203200" h="596900">
                <a:moveTo>
                  <a:pt x="0" y="596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93" name="Freeform 39293"/>
          <p:cNvSpPr/>
          <p:nvPr/>
        </p:nvSpPr>
        <p:spPr>
          <a:xfrm rot="0" flipH="0" flipV="0">
            <a:off x="16463796" y="3819628"/>
            <a:ext cx="24384" cy="71628"/>
          </a:xfrm>
          <a:custGeom>
            <a:pathLst>
              <a:path w="203200" h="596900">
                <a:moveTo>
                  <a:pt x="0" y="596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94" name="Freeform 39294"/>
          <p:cNvSpPr/>
          <p:nvPr/>
        </p:nvSpPr>
        <p:spPr>
          <a:xfrm rot="0" flipH="0" flipV="0">
            <a:off x="16498848" y="3735808"/>
            <a:ext cx="16764" cy="47244"/>
          </a:xfrm>
          <a:custGeom>
            <a:pathLst>
              <a:path w="139700" h="393700">
                <a:moveTo>
                  <a:pt x="0" y="393700"/>
                </a:moveTo>
                <a:lnTo>
                  <a:pt x="139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95" name="Freeform 39295"/>
          <p:cNvSpPr/>
          <p:nvPr/>
        </p:nvSpPr>
        <p:spPr>
          <a:xfrm rot="0" flipH="0" flipV="0">
            <a:off x="16314444" y="3702280"/>
            <a:ext cx="134112" cy="109728"/>
          </a:xfrm>
          <a:custGeom>
            <a:pathLst>
              <a:path w="1117600" h="914400">
                <a:moveTo>
                  <a:pt x="1117600" y="0"/>
                </a:moveTo>
                <a:lnTo>
                  <a:pt x="0" y="914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96" name="Freeform 39296"/>
          <p:cNvSpPr/>
          <p:nvPr/>
        </p:nvSpPr>
        <p:spPr>
          <a:xfrm rot="0" flipH="0" flipV="0">
            <a:off x="16408931" y="3735808"/>
            <a:ext cx="106680" cy="137160"/>
          </a:xfrm>
          <a:custGeom>
            <a:pathLst>
              <a:path w="889000" h="1143000">
                <a:moveTo>
                  <a:pt x="889000" y="0"/>
                </a:moveTo>
                <a:lnTo>
                  <a:pt x="0" y="1143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97" name="Freeform 39297"/>
          <p:cNvSpPr/>
          <p:nvPr/>
        </p:nvSpPr>
        <p:spPr>
          <a:xfrm rot="0" flipH="0" flipV="0">
            <a:off x="15232403" y="6315944"/>
            <a:ext cx="254508" cy="0"/>
          </a:xfrm>
          <a:custGeom>
            <a:pathLst>
              <a:path w="2120900" h="0">
                <a:moveTo>
                  <a:pt x="673100" y="0"/>
                </a:moveTo>
                <a:lnTo>
                  <a:pt x="0" y="0"/>
                </a:lnTo>
                <a:lnTo>
                  <a:pt x="2120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98" name="Freeform 39298"/>
          <p:cNvSpPr/>
          <p:nvPr/>
        </p:nvSpPr>
        <p:spPr>
          <a:xfrm rot="0" flipH="0" flipV="0">
            <a:off x="15351275" y="631594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99" name="Freeform 39299"/>
          <p:cNvSpPr/>
          <p:nvPr/>
        </p:nvSpPr>
        <p:spPr>
          <a:xfrm rot="0" flipH="0" flipV="0">
            <a:off x="15464051" y="631594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00" name="Freeform 39300"/>
          <p:cNvSpPr/>
          <p:nvPr/>
        </p:nvSpPr>
        <p:spPr>
          <a:xfrm rot="0" flipH="0" flipV="0">
            <a:off x="15578351" y="6315944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01" name="Freeform 39301"/>
          <p:cNvSpPr/>
          <p:nvPr/>
        </p:nvSpPr>
        <p:spPr>
          <a:xfrm rot="0" flipH="0" flipV="0">
            <a:off x="15691127" y="631594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02" name="Freeform 39302"/>
          <p:cNvSpPr/>
          <p:nvPr/>
        </p:nvSpPr>
        <p:spPr>
          <a:xfrm rot="0" flipH="0" flipV="0">
            <a:off x="15803903" y="631594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03" name="Freeform 39303"/>
          <p:cNvSpPr/>
          <p:nvPr/>
        </p:nvSpPr>
        <p:spPr>
          <a:xfrm rot="0" flipH="0" flipV="0">
            <a:off x="15918203" y="6315944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04" name="Freeform 39304"/>
          <p:cNvSpPr/>
          <p:nvPr/>
        </p:nvSpPr>
        <p:spPr>
          <a:xfrm rot="0" flipH="0" flipV="0">
            <a:off x="16030979" y="6315944"/>
            <a:ext cx="82296" cy="0"/>
          </a:xfrm>
          <a:custGeom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05" name="Freeform 39305"/>
          <p:cNvSpPr/>
          <p:nvPr/>
        </p:nvSpPr>
        <p:spPr>
          <a:xfrm rot="0" flipH="0" flipV="0">
            <a:off x="15293362" y="6355569"/>
            <a:ext cx="633985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06" name="Freeform 39306"/>
          <p:cNvSpPr/>
          <p:nvPr/>
        </p:nvSpPr>
        <p:spPr>
          <a:xfrm rot="0" flipH="0" flipV="0">
            <a:off x="15610355" y="6355569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07" name="Freeform 39307"/>
          <p:cNvSpPr/>
          <p:nvPr/>
        </p:nvSpPr>
        <p:spPr>
          <a:xfrm rot="0" flipH="0" flipV="0">
            <a:off x="16113276" y="6279368"/>
            <a:ext cx="6096" cy="36576"/>
          </a:xfrm>
          <a:custGeom>
            <a:pathLst>
              <a:path w="50800" h="304800">
                <a:moveTo>
                  <a:pt x="0" y="3048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08" name="Freeform 39308"/>
          <p:cNvSpPr/>
          <p:nvPr/>
        </p:nvSpPr>
        <p:spPr>
          <a:xfrm rot="0" flipH="0" flipV="0">
            <a:off x="16126992" y="6166593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09" name="Freeform 39309"/>
          <p:cNvSpPr/>
          <p:nvPr/>
        </p:nvSpPr>
        <p:spPr>
          <a:xfrm rot="0" flipH="0" flipV="0">
            <a:off x="16146805" y="6055339"/>
            <a:ext cx="15240" cy="74676"/>
          </a:xfrm>
          <a:custGeom>
            <a:pathLst>
              <a:path w="127000" h="622300">
                <a:moveTo>
                  <a:pt x="0" y="622300"/>
                </a:moveTo>
                <a:lnTo>
                  <a:pt x="12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10" name="Freeform 39310"/>
          <p:cNvSpPr/>
          <p:nvPr/>
        </p:nvSpPr>
        <p:spPr>
          <a:xfrm rot="0" flipH="0" flipV="0">
            <a:off x="16168140" y="5944087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11" name="Freeform 39311"/>
          <p:cNvSpPr/>
          <p:nvPr/>
        </p:nvSpPr>
        <p:spPr>
          <a:xfrm rot="0" flipH="0" flipV="0">
            <a:off x="16189476" y="5832835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12" name="Freeform 39312"/>
          <p:cNvSpPr/>
          <p:nvPr/>
        </p:nvSpPr>
        <p:spPr>
          <a:xfrm rot="0" flipH="0" flipV="0">
            <a:off x="16209288" y="5721583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13" name="Freeform 39313"/>
          <p:cNvSpPr/>
          <p:nvPr/>
        </p:nvSpPr>
        <p:spPr>
          <a:xfrm rot="0" flipH="0" flipV="0">
            <a:off x="16230624" y="5610331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14" name="Freeform 39314"/>
          <p:cNvSpPr/>
          <p:nvPr/>
        </p:nvSpPr>
        <p:spPr>
          <a:xfrm rot="0" flipH="0" flipV="0">
            <a:off x="16250435" y="5499079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15" name="Freeform 39315"/>
          <p:cNvSpPr/>
          <p:nvPr/>
        </p:nvSpPr>
        <p:spPr>
          <a:xfrm rot="0" flipH="0" flipV="0">
            <a:off x="16271772" y="5387827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16" name="Freeform 39316"/>
          <p:cNvSpPr/>
          <p:nvPr/>
        </p:nvSpPr>
        <p:spPr>
          <a:xfrm rot="0" flipH="0" flipV="0">
            <a:off x="16293109" y="5276573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17" name="Freeform 39317"/>
          <p:cNvSpPr/>
          <p:nvPr/>
        </p:nvSpPr>
        <p:spPr>
          <a:xfrm rot="0" flipH="0" flipV="0">
            <a:off x="16312920" y="5163797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18" name="Freeform 39318"/>
          <p:cNvSpPr/>
          <p:nvPr/>
        </p:nvSpPr>
        <p:spPr>
          <a:xfrm rot="0" flipH="0" flipV="0">
            <a:off x="16334257" y="5052545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19" name="Freeform 39319"/>
          <p:cNvSpPr/>
          <p:nvPr/>
        </p:nvSpPr>
        <p:spPr>
          <a:xfrm rot="0" flipH="0" flipV="0">
            <a:off x="16354068" y="4941293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20" name="Freeform 39320"/>
          <p:cNvSpPr/>
          <p:nvPr/>
        </p:nvSpPr>
        <p:spPr>
          <a:xfrm rot="0" flipH="0" flipV="0">
            <a:off x="16375405" y="4830040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21" name="Freeform 39321"/>
          <p:cNvSpPr/>
          <p:nvPr/>
        </p:nvSpPr>
        <p:spPr>
          <a:xfrm rot="0" flipH="0" flipV="0">
            <a:off x="16395216" y="4718790"/>
            <a:ext cx="15240" cy="74676"/>
          </a:xfrm>
          <a:custGeom>
            <a:pathLst>
              <a:path w="127000" h="622300">
                <a:moveTo>
                  <a:pt x="0" y="622300"/>
                </a:moveTo>
                <a:lnTo>
                  <a:pt x="12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22" name="Freeform 39322"/>
          <p:cNvSpPr/>
          <p:nvPr/>
        </p:nvSpPr>
        <p:spPr>
          <a:xfrm rot="0" flipH="0" flipV="0">
            <a:off x="16416552" y="4607538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23" name="Freeform 39323"/>
          <p:cNvSpPr/>
          <p:nvPr/>
        </p:nvSpPr>
        <p:spPr>
          <a:xfrm rot="0" flipH="0" flipV="0">
            <a:off x="16437888" y="4496284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24" name="Freeform 39324"/>
          <p:cNvSpPr/>
          <p:nvPr/>
        </p:nvSpPr>
        <p:spPr>
          <a:xfrm rot="0" flipH="0" flipV="0">
            <a:off x="16457702" y="4385032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25" name="Freeform 39325"/>
          <p:cNvSpPr/>
          <p:nvPr/>
        </p:nvSpPr>
        <p:spPr>
          <a:xfrm rot="0" flipH="0" flipV="0">
            <a:off x="16479037" y="4273780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26" name="Freeform 39326"/>
          <p:cNvSpPr/>
          <p:nvPr/>
        </p:nvSpPr>
        <p:spPr>
          <a:xfrm rot="0" flipH="0" flipV="0">
            <a:off x="16498850" y="4162528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27" name="Freeform 39327"/>
          <p:cNvSpPr/>
          <p:nvPr/>
        </p:nvSpPr>
        <p:spPr>
          <a:xfrm rot="0" flipH="0" flipV="0">
            <a:off x="16520186" y="4049752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28" name="Freeform 39328"/>
          <p:cNvSpPr/>
          <p:nvPr/>
        </p:nvSpPr>
        <p:spPr>
          <a:xfrm rot="0" flipH="0" flipV="0">
            <a:off x="16541522" y="3938500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29" name="Freeform 39329"/>
          <p:cNvSpPr/>
          <p:nvPr/>
        </p:nvSpPr>
        <p:spPr>
          <a:xfrm rot="0" flipH="0" flipV="0">
            <a:off x="16561334" y="3827247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30" name="Freeform 39330"/>
          <p:cNvSpPr/>
          <p:nvPr/>
        </p:nvSpPr>
        <p:spPr>
          <a:xfrm rot="0" flipH="0" flipV="0">
            <a:off x="16582669" y="3752570"/>
            <a:ext cx="6096" cy="38100"/>
          </a:xfrm>
          <a:custGeom>
            <a:pathLst>
              <a:path w="50800" h="317500">
                <a:moveTo>
                  <a:pt x="0" y="3175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31" name="Freeform 39331"/>
          <p:cNvSpPr/>
          <p:nvPr/>
        </p:nvSpPr>
        <p:spPr>
          <a:xfrm rot="0" flipH="0" flipV="0">
            <a:off x="16515613" y="3735807"/>
            <a:ext cx="4572" cy="173736"/>
          </a:xfrm>
          <a:custGeom>
            <a:pathLst>
              <a:path w="38100" h="1447800">
                <a:moveTo>
                  <a:pt x="0" y="0"/>
                </a:moveTo>
                <a:lnTo>
                  <a:pt x="38100" y="144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32" name="Freeform 39332"/>
          <p:cNvSpPr/>
          <p:nvPr/>
        </p:nvSpPr>
        <p:spPr>
          <a:xfrm rot="0" flipH="0" flipV="0">
            <a:off x="16497326" y="3752572"/>
            <a:ext cx="114300" cy="172212"/>
          </a:xfrm>
          <a:custGeom>
            <a:pathLst>
              <a:path w="952500" h="1435100">
                <a:moveTo>
                  <a:pt x="952500" y="1435100"/>
                </a:moveTo>
                <a:lnTo>
                  <a:pt x="762000" y="0"/>
                </a:lnTo>
                <a:lnTo>
                  <a:pt x="0" y="1231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33" name="Freeform 39333"/>
          <p:cNvSpPr/>
          <p:nvPr/>
        </p:nvSpPr>
        <p:spPr>
          <a:xfrm rot="0" flipH="0" flipV="0">
            <a:off x="17969512" y="3374619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34" name="Freeform 39334"/>
          <p:cNvSpPr/>
          <p:nvPr/>
        </p:nvSpPr>
        <p:spPr>
          <a:xfrm rot="0" flipH="0" flipV="0">
            <a:off x="17178554" y="3481298"/>
            <a:ext cx="633985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35" name="Freeform 39335"/>
          <p:cNvSpPr/>
          <p:nvPr/>
        </p:nvSpPr>
        <p:spPr>
          <a:xfrm rot="0" flipH="0" flipV="0">
            <a:off x="17495547" y="3481298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36" name="Freeform 39336"/>
          <p:cNvSpPr/>
          <p:nvPr/>
        </p:nvSpPr>
        <p:spPr>
          <a:xfrm rot="0" flipH="0" flipV="0">
            <a:off x="18117340" y="3307561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37" name="Freeform 39337"/>
          <p:cNvSpPr/>
          <p:nvPr/>
        </p:nvSpPr>
        <p:spPr>
          <a:xfrm rot="0" flipH="0" flipV="0">
            <a:off x="18374898" y="3307560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38" name="Freeform 39338"/>
          <p:cNvSpPr/>
          <p:nvPr/>
        </p:nvSpPr>
        <p:spPr>
          <a:xfrm rot="0" flipH="0" flipV="0">
            <a:off x="18077717" y="3158208"/>
            <a:ext cx="595885" cy="595885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39" name="Freeform 39339"/>
          <p:cNvSpPr/>
          <p:nvPr/>
        </p:nvSpPr>
        <p:spPr>
          <a:xfrm rot="0" flipH="0" flipV="0">
            <a:off x="18672080" y="3456912"/>
            <a:ext cx="1476759" cy="0"/>
          </a:xfrm>
          <a:custGeom>
            <a:pathLst>
              <a:path w="12306300" h="0">
                <a:moveTo>
                  <a:pt x="0" y="0"/>
                </a:moveTo>
                <a:lnTo>
                  <a:pt x="1230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40" name="Freeform 39340"/>
          <p:cNvSpPr/>
          <p:nvPr/>
        </p:nvSpPr>
        <p:spPr>
          <a:xfrm rot="0" flipH="0" flipV="0">
            <a:off x="17119121" y="6315942"/>
            <a:ext cx="1688595" cy="0"/>
          </a:xfrm>
          <a:custGeom>
            <a:pathLst>
              <a:path w="14071600" h="0">
                <a:moveTo>
                  <a:pt x="140716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41" name="Freeform 39341"/>
          <p:cNvSpPr/>
          <p:nvPr/>
        </p:nvSpPr>
        <p:spPr>
          <a:xfrm rot="0" flipH="0" flipV="0">
            <a:off x="18847341" y="6168114"/>
            <a:ext cx="257556" cy="446532"/>
          </a:xfrm>
          <a:custGeom>
            <a:pathLst>
              <a:path w="2146300" h="3721100">
                <a:moveTo>
                  <a:pt x="0" y="0"/>
                </a:moveTo>
                <a:lnTo>
                  <a:pt x="2146300" y="12319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42" name="Freeform 39342"/>
          <p:cNvSpPr/>
          <p:nvPr/>
        </p:nvSpPr>
        <p:spPr>
          <a:xfrm rot="0" flipH="0" flipV="0">
            <a:off x="19104895" y="6168114"/>
            <a:ext cx="257556" cy="147828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43" name="Freeform 39343"/>
          <p:cNvSpPr/>
          <p:nvPr/>
        </p:nvSpPr>
        <p:spPr>
          <a:xfrm rot="0" flipH="0" flipV="0">
            <a:off x="18807716" y="6017238"/>
            <a:ext cx="595885" cy="595885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44" name="Freeform 39344"/>
          <p:cNvSpPr/>
          <p:nvPr/>
        </p:nvSpPr>
        <p:spPr>
          <a:xfrm rot="0" flipH="0" flipV="0">
            <a:off x="18697988" y="6235170"/>
            <a:ext cx="109728" cy="163068"/>
          </a:xfrm>
          <a:custGeom>
            <a:pathLst>
              <a:path w="914400" h="1358900">
                <a:moveTo>
                  <a:pt x="0" y="1358900"/>
                </a:moveTo>
                <a:lnTo>
                  <a:pt x="9144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45" name="Freeform 39345"/>
          <p:cNvSpPr/>
          <p:nvPr/>
        </p:nvSpPr>
        <p:spPr>
          <a:xfrm rot="0" flipH="0" flipV="0">
            <a:off x="17957324" y="6315939"/>
            <a:ext cx="633985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46" name="Freeform 39346"/>
          <p:cNvSpPr/>
          <p:nvPr/>
        </p:nvSpPr>
        <p:spPr>
          <a:xfrm rot="0" flipH="0" flipV="0">
            <a:off x="18274317" y="6315940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47" name="Freeform 39347"/>
          <p:cNvSpPr/>
          <p:nvPr/>
        </p:nvSpPr>
        <p:spPr>
          <a:xfrm rot="0" flipH="0" flipV="0">
            <a:off x="19402080" y="6315939"/>
            <a:ext cx="256032" cy="0"/>
          </a:xfrm>
          <a:custGeom>
            <a:pathLst>
              <a:path w="2133600" h="0">
                <a:moveTo>
                  <a:pt x="596900" y="0"/>
                </a:moveTo>
                <a:lnTo>
                  <a:pt x="0" y="0"/>
                </a:lnTo>
                <a:lnTo>
                  <a:pt x="2133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48" name="Freeform 39348"/>
          <p:cNvSpPr/>
          <p:nvPr/>
        </p:nvSpPr>
        <p:spPr>
          <a:xfrm rot="0" flipH="0" flipV="0">
            <a:off x="19511809" y="6315939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49" name="Freeform 39349"/>
          <p:cNvSpPr/>
          <p:nvPr/>
        </p:nvSpPr>
        <p:spPr>
          <a:xfrm rot="0" flipH="0" flipV="0">
            <a:off x="19624585" y="6315939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50" name="Freeform 39350"/>
          <p:cNvSpPr/>
          <p:nvPr/>
        </p:nvSpPr>
        <p:spPr>
          <a:xfrm rot="0" flipH="0" flipV="0">
            <a:off x="19737361" y="6315939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51" name="Freeform 39351"/>
          <p:cNvSpPr/>
          <p:nvPr/>
        </p:nvSpPr>
        <p:spPr>
          <a:xfrm rot="0" flipH="0" flipV="0">
            <a:off x="19851662" y="6315939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52" name="Freeform 39352"/>
          <p:cNvSpPr/>
          <p:nvPr/>
        </p:nvSpPr>
        <p:spPr>
          <a:xfrm rot="0" flipH="0" flipV="0">
            <a:off x="19964438" y="6315939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53" name="Freeform 39353"/>
          <p:cNvSpPr/>
          <p:nvPr/>
        </p:nvSpPr>
        <p:spPr>
          <a:xfrm rot="0" flipH="0" flipV="0">
            <a:off x="20077214" y="6315939"/>
            <a:ext cx="71628" cy="0"/>
          </a:xfrm>
          <a:custGeom>
            <a:pathLst>
              <a:path w="596900" h="0">
                <a:moveTo>
                  <a:pt x="0" y="0"/>
                </a:moveTo>
                <a:lnTo>
                  <a:pt x="596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54" name="Freeform 39354"/>
          <p:cNvSpPr/>
          <p:nvPr/>
        </p:nvSpPr>
        <p:spPr>
          <a:xfrm rot="0" flipH="0" flipV="0">
            <a:off x="19463041" y="6355565"/>
            <a:ext cx="633985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55" name="Freeform 39355"/>
          <p:cNvSpPr/>
          <p:nvPr/>
        </p:nvSpPr>
        <p:spPr>
          <a:xfrm rot="0" flipH="0" flipV="0">
            <a:off x="19780032" y="6355563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56" name="Freeform 39356"/>
          <p:cNvSpPr/>
          <p:nvPr/>
        </p:nvSpPr>
        <p:spPr>
          <a:xfrm rot="0" flipH="0" flipV="0">
            <a:off x="20148844" y="6267169"/>
            <a:ext cx="9144" cy="48768"/>
          </a:xfrm>
          <a:custGeom>
            <a:pathLst>
              <a:path w="76200" h="406400">
                <a:moveTo>
                  <a:pt x="0" y="4064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57" name="Freeform 39357"/>
          <p:cNvSpPr/>
          <p:nvPr/>
        </p:nvSpPr>
        <p:spPr>
          <a:xfrm rot="0" flipH="0" flipV="0">
            <a:off x="20165607" y="6155918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58" name="Freeform 39358"/>
          <p:cNvSpPr/>
          <p:nvPr/>
        </p:nvSpPr>
        <p:spPr>
          <a:xfrm rot="0" flipH="0" flipV="0">
            <a:off x="20185420" y="6044666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59" name="Freeform 39359"/>
          <p:cNvSpPr/>
          <p:nvPr/>
        </p:nvSpPr>
        <p:spPr>
          <a:xfrm rot="0" flipH="0" flipV="0">
            <a:off x="20206755" y="5933413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60" name="Freeform 39360"/>
          <p:cNvSpPr/>
          <p:nvPr/>
        </p:nvSpPr>
        <p:spPr>
          <a:xfrm rot="0" flipH="0" flipV="0">
            <a:off x="20226568" y="5822161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61" name="Freeform 39361"/>
          <p:cNvSpPr/>
          <p:nvPr/>
        </p:nvSpPr>
        <p:spPr>
          <a:xfrm rot="0" flipH="0" flipV="0">
            <a:off x="20247903" y="5710911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62" name="Freeform 39362"/>
          <p:cNvSpPr/>
          <p:nvPr/>
        </p:nvSpPr>
        <p:spPr>
          <a:xfrm rot="0" flipH="0" flipV="0">
            <a:off x="20269240" y="5599657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63" name="Freeform 39363"/>
          <p:cNvSpPr/>
          <p:nvPr/>
        </p:nvSpPr>
        <p:spPr>
          <a:xfrm rot="0" flipH="0" flipV="0">
            <a:off x="20289051" y="5488405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64" name="Freeform 39364"/>
          <p:cNvSpPr/>
          <p:nvPr/>
        </p:nvSpPr>
        <p:spPr>
          <a:xfrm rot="0" flipH="0" flipV="0">
            <a:off x="20310388" y="5375629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65" name="Freeform 39365"/>
          <p:cNvSpPr/>
          <p:nvPr/>
        </p:nvSpPr>
        <p:spPr>
          <a:xfrm rot="0" flipH="0" flipV="0">
            <a:off x="20330200" y="5264377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66" name="Freeform 39366"/>
          <p:cNvSpPr/>
          <p:nvPr/>
        </p:nvSpPr>
        <p:spPr>
          <a:xfrm rot="0" flipH="0" flipV="0">
            <a:off x="20351536" y="5179033"/>
            <a:ext cx="9144" cy="48768"/>
          </a:xfrm>
          <a:custGeom>
            <a:pathLst>
              <a:path w="76200" h="406400">
                <a:moveTo>
                  <a:pt x="0" y="4064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67" name="Freeform 39367"/>
          <p:cNvSpPr/>
          <p:nvPr/>
        </p:nvSpPr>
        <p:spPr>
          <a:xfrm rot="0" flipH="0" flipV="0">
            <a:off x="16643634" y="3752563"/>
            <a:ext cx="475489" cy="2563374"/>
          </a:xfrm>
          <a:custGeom>
            <a:pathLst>
              <a:path w="3962400" h="21361400">
                <a:moveTo>
                  <a:pt x="3962400" y="21361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68" name="Freeform 39368"/>
          <p:cNvSpPr/>
          <p:nvPr/>
        </p:nvSpPr>
        <p:spPr>
          <a:xfrm rot="0" flipH="0" flipV="0">
            <a:off x="19389890" y="3493482"/>
            <a:ext cx="635509" cy="225552"/>
          </a:xfrm>
          <a:custGeom>
            <a:pathLst>
              <a:path w="5295900" h="1879600">
                <a:moveTo>
                  <a:pt x="0" y="0"/>
                </a:moveTo>
                <a:lnTo>
                  <a:pt x="5295900" y="0"/>
                </a:lnTo>
                <a:lnTo>
                  <a:pt x="52959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69" name="Freeform 39369"/>
          <p:cNvSpPr/>
          <p:nvPr/>
        </p:nvSpPr>
        <p:spPr>
          <a:xfrm rot="0" flipH="0" flipV="0">
            <a:off x="19708407" y="3493483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70" name="Freeform 39370"/>
          <p:cNvSpPr/>
          <p:nvPr/>
        </p:nvSpPr>
        <p:spPr>
          <a:xfrm rot="0" flipH="0" flipV="0">
            <a:off x="16718314" y="3735799"/>
            <a:ext cx="3398528" cy="1150622"/>
          </a:xfrm>
          <a:custGeom>
            <a:pathLst>
              <a:path w="28321000" h="9588500">
                <a:moveTo>
                  <a:pt x="0" y="0"/>
                </a:moveTo>
                <a:lnTo>
                  <a:pt x="3111500" y="9588500"/>
                </a:lnTo>
                <a:lnTo>
                  <a:pt x="28321000" y="95885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71" name="Freeform 39371"/>
          <p:cNvSpPr/>
          <p:nvPr/>
        </p:nvSpPr>
        <p:spPr>
          <a:xfrm rot="0" flipH="0" flipV="0">
            <a:off x="20156465" y="4737069"/>
            <a:ext cx="257556" cy="446533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72" name="Freeform 39372"/>
          <p:cNvSpPr/>
          <p:nvPr/>
        </p:nvSpPr>
        <p:spPr>
          <a:xfrm rot="0" flipH="0" flipV="0">
            <a:off x="20414023" y="4737069"/>
            <a:ext cx="257556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73" name="Freeform 39373"/>
          <p:cNvSpPr/>
          <p:nvPr/>
        </p:nvSpPr>
        <p:spPr>
          <a:xfrm rot="0" flipH="0" flipV="0">
            <a:off x="20116842" y="4587716"/>
            <a:ext cx="595885" cy="595885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74" name="Freeform 39374"/>
          <p:cNvSpPr/>
          <p:nvPr/>
        </p:nvSpPr>
        <p:spPr>
          <a:xfrm rot="0" flipH="0" flipV="0">
            <a:off x="20148847" y="3456904"/>
            <a:ext cx="211836" cy="1136907"/>
          </a:xfrm>
          <a:custGeom>
            <a:pathLst>
              <a:path w="1765300" h="9474200">
                <a:moveTo>
                  <a:pt x="0" y="0"/>
                </a:moveTo>
                <a:lnTo>
                  <a:pt x="1765300" y="9474200"/>
                </a:lnTo>
                <a:lnTo>
                  <a:pt x="889000" y="8750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75" name="Freeform 39375"/>
          <p:cNvSpPr/>
          <p:nvPr/>
        </p:nvSpPr>
        <p:spPr>
          <a:xfrm rot="0" flipH="0" flipV="0">
            <a:off x="20360682" y="4468843"/>
            <a:ext cx="53340" cy="124968"/>
          </a:xfrm>
          <a:custGeom>
            <a:pathLst>
              <a:path w="444500" h="1041400">
                <a:moveTo>
                  <a:pt x="0" y="1041400"/>
                </a:moveTo>
                <a:lnTo>
                  <a:pt x="444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76" name="Freeform 39376"/>
          <p:cNvSpPr/>
          <p:nvPr/>
        </p:nvSpPr>
        <p:spPr>
          <a:xfrm rot="0" flipH="0" flipV="0">
            <a:off x="20255527" y="5179029"/>
            <a:ext cx="158496" cy="124968"/>
          </a:xfrm>
          <a:custGeom>
            <a:pathLst>
              <a:path w="1320800" h="1041400">
                <a:moveTo>
                  <a:pt x="1320800" y="1041400"/>
                </a:moveTo>
                <a:lnTo>
                  <a:pt x="876300" y="0"/>
                </a:lnTo>
                <a:lnTo>
                  <a:pt x="0" y="723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77" name="Freeform 39377"/>
          <p:cNvSpPr/>
          <p:nvPr/>
        </p:nvSpPr>
        <p:spPr>
          <a:xfrm rot="0" flipH="0" flipV="0">
            <a:off x="20008639" y="4805647"/>
            <a:ext cx="108204" cy="161544"/>
          </a:xfrm>
          <a:custGeom>
            <a:pathLst>
              <a:path w="901700" h="1346200">
                <a:moveTo>
                  <a:pt x="0" y="1346200"/>
                </a:moveTo>
                <a:lnTo>
                  <a:pt x="901700" y="673100"/>
                </a:ln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78" name="Freeform 39378"/>
          <p:cNvSpPr/>
          <p:nvPr/>
        </p:nvSpPr>
        <p:spPr>
          <a:xfrm rot="0" flipH="0" flipV="0">
            <a:off x="18358144" y="4886420"/>
            <a:ext cx="635509" cy="225552"/>
          </a:xfrm>
          <a:custGeom>
            <a:pathLst>
              <a:path w="5295900" h="1879600">
                <a:moveTo>
                  <a:pt x="0" y="0"/>
                </a:moveTo>
                <a:lnTo>
                  <a:pt x="5295900" y="0"/>
                </a:lnTo>
                <a:lnTo>
                  <a:pt x="52959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79" name="Freeform 39379"/>
          <p:cNvSpPr/>
          <p:nvPr/>
        </p:nvSpPr>
        <p:spPr>
          <a:xfrm rot="0" flipH="0" flipV="0">
            <a:off x="18675136" y="4886420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80" name="Freeform 39380"/>
          <p:cNvSpPr/>
          <p:nvPr/>
        </p:nvSpPr>
        <p:spPr>
          <a:xfrm rot="0" flipH="0" flipV="0">
            <a:off x="20712732" y="4886419"/>
            <a:ext cx="4669548" cy="0"/>
          </a:xfrm>
          <a:custGeom>
            <a:pathLst>
              <a:path w="38912800" h="0">
                <a:moveTo>
                  <a:pt x="0" y="0"/>
                </a:moveTo>
                <a:lnTo>
                  <a:pt x="389128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81" name="Freeform 39381"/>
          <p:cNvSpPr/>
          <p:nvPr/>
        </p:nvSpPr>
        <p:spPr>
          <a:xfrm rot="0" flipH="0" flipV="0">
            <a:off x="21133358" y="4886417"/>
            <a:ext cx="633985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82" name="Freeform 39382"/>
          <p:cNvSpPr/>
          <p:nvPr/>
        </p:nvSpPr>
        <p:spPr>
          <a:xfrm rot="0" flipH="0" flipV="0">
            <a:off x="21450351" y="4886418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83" name="Freeform 39383"/>
          <p:cNvSpPr/>
          <p:nvPr/>
        </p:nvSpPr>
        <p:spPr>
          <a:xfrm rot="0" flipH="0" flipV="0">
            <a:off x="6335275" y="9077430"/>
            <a:ext cx="786386" cy="1612396"/>
          </a:xfrm>
          <a:custGeom>
            <a:pathLst>
              <a:path w="6553200" h="13436600">
                <a:moveTo>
                  <a:pt x="0" y="13436600"/>
                </a:moveTo>
                <a:lnTo>
                  <a:pt x="655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84" name="Freeform 39384"/>
          <p:cNvSpPr/>
          <p:nvPr/>
        </p:nvSpPr>
        <p:spPr>
          <a:xfrm rot="0" flipH="0" flipV="0">
            <a:off x="22014234" y="2582120"/>
            <a:ext cx="0" cy="64008"/>
          </a:xfrm>
          <a:custGeom>
            <a:pathLst>
              <a:path w="0"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85" name="Freeform 39385"/>
          <p:cNvSpPr/>
          <p:nvPr/>
        </p:nvSpPr>
        <p:spPr>
          <a:xfrm rot="0" flipH="0" flipV="0">
            <a:off x="22014234" y="269337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86" name="Freeform 39386"/>
          <p:cNvSpPr/>
          <p:nvPr/>
        </p:nvSpPr>
        <p:spPr>
          <a:xfrm rot="0" flipH="0" flipV="0">
            <a:off x="22014234" y="283510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87" name="Freeform 39387"/>
          <p:cNvSpPr/>
          <p:nvPr/>
        </p:nvSpPr>
        <p:spPr>
          <a:xfrm rot="0" flipH="0" flipV="0">
            <a:off x="22014234" y="297683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88" name="Freeform 39388"/>
          <p:cNvSpPr/>
          <p:nvPr/>
        </p:nvSpPr>
        <p:spPr>
          <a:xfrm rot="0" flipH="0" flipV="0">
            <a:off x="22014234" y="311857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89" name="Freeform 39389"/>
          <p:cNvSpPr/>
          <p:nvPr/>
        </p:nvSpPr>
        <p:spPr>
          <a:xfrm rot="0" flipH="0" flipV="0">
            <a:off x="22014234" y="326030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90" name="Freeform 39390"/>
          <p:cNvSpPr/>
          <p:nvPr/>
        </p:nvSpPr>
        <p:spPr>
          <a:xfrm rot="0" flipH="0" flipV="0">
            <a:off x="22014234" y="340203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91" name="Freeform 39391"/>
          <p:cNvSpPr/>
          <p:nvPr/>
        </p:nvSpPr>
        <p:spPr>
          <a:xfrm rot="0" flipH="0" flipV="0">
            <a:off x="22014234" y="3543769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92" name="Freeform 39392"/>
          <p:cNvSpPr/>
          <p:nvPr/>
        </p:nvSpPr>
        <p:spPr>
          <a:xfrm rot="0" flipH="0" flipV="0">
            <a:off x="22014234" y="368397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93" name="Freeform 39393"/>
          <p:cNvSpPr/>
          <p:nvPr/>
        </p:nvSpPr>
        <p:spPr>
          <a:xfrm rot="0" flipH="0" flipV="0">
            <a:off x="22014234" y="382571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94" name="Freeform 39394"/>
          <p:cNvSpPr/>
          <p:nvPr/>
        </p:nvSpPr>
        <p:spPr>
          <a:xfrm rot="0" flipH="0" flipV="0">
            <a:off x="22014234" y="396744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95" name="Freeform 39395"/>
          <p:cNvSpPr/>
          <p:nvPr/>
        </p:nvSpPr>
        <p:spPr>
          <a:xfrm rot="0" flipH="0" flipV="0">
            <a:off x="22014234" y="410917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96" name="Freeform 39396"/>
          <p:cNvSpPr/>
          <p:nvPr/>
        </p:nvSpPr>
        <p:spPr>
          <a:xfrm rot="0" flipH="0" flipV="0">
            <a:off x="22014234" y="425090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97" name="Freeform 39397"/>
          <p:cNvSpPr/>
          <p:nvPr/>
        </p:nvSpPr>
        <p:spPr>
          <a:xfrm rot="0" flipH="0" flipV="0">
            <a:off x="22014234" y="439263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98" name="Freeform 39398"/>
          <p:cNvSpPr/>
          <p:nvPr/>
        </p:nvSpPr>
        <p:spPr>
          <a:xfrm rot="0" flipH="0" flipV="0">
            <a:off x="22014234" y="453437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99" name="Freeform 39399"/>
          <p:cNvSpPr/>
          <p:nvPr/>
        </p:nvSpPr>
        <p:spPr>
          <a:xfrm rot="0" flipH="0" flipV="0">
            <a:off x="22014234" y="467610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00" name="Freeform 39400"/>
          <p:cNvSpPr/>
          <p:nvPr/>
        </p:nvSpPr>
        <p:spPr>
          <a:xfrm rot="0" flipH="0" flipV="0">
            <a:off x="22014234" y="481783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01" name="Freeform 39401"/>
          <p:cNvSpPr/>
          <p:nvPr/>
        </p:nvSpPr>
        <p:spPr>
          <a:xfrm rot="0" flipH="0" flipV="0">
            <a:off x="22014234" y="495956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02" name="Freeform 39402"/>
          <p:cNvSpPr/>
          <p:nvPr/>
        </p:nvSpPr>
        <p:spPr>
          <a:xfrm rot="0" flipH="0" flipV="0">
            <a:off x="22014234" y="510130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03" name="Freeform 39403"/>
          <p:cNvSpPr/>
          <p:nvPr/>
        </p:nvSpPr>
        <p:spPr>
          <a:xfrm rot="0" flipH="0" flipV="0">
            <a:off x="22014234" y="524303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04" name="Freeform 39404"/>
          <p:cNvSpPr/>
          <p:nvPr/>
        </p:nvSpPr>
        <p:spPr>
          <a:xfrm rot="0" flipH="0" flipV="0">
            <a:off x="22014234" y="538476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05" name="Freeform 39405"/>
          <p:cNvSpPr/>
          <p:nvPr/>
        </p:nvSpPr>
        <p:spPr>
          <a:xfrm rot="0" flipH="0" flipV="0">
            <a:off x="22014234" y="552649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06" name="Freeform 39406"/>
          <p:cNvSpPr/>
          <p:nvPr/>
        </p:nvSpPr>
        <p:spPr>
          <a:xfrm rot="0" flipH="0" flipV="0">
            <a:off x="22014234" y="566823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07" name="Freeform 39407"/>
          <p:cNvSpPr/>
          <p:nvPr/>
        </p:nvSpPr>
        <p:spPr>
          <a:xfrm rot="0" flipH="0" flipV="0">
            <a:off x="22014234" y="580996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08" name="Freeform 39408"/>
          <p:cNvSpPr/>
          <p:nvPr/>
        </p:nvSpPr>
        <p:spPr>
          <a:xfrm rot="0" flipH="0" flipV="0">
            <a:off x="22014234" y="595169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09" name="Freeform 39409"/>
          <p:cNvSpPr/>
          <p:nvPr/>
        </p:nvSpPr>
        <p:spPr>
          <a:xfrm rot="0" flipH="0" flipV="0">
            <a:off x="22014234" y="609190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10" name="Freeform 39410"/>
          <p:cNvSpPr/>
          <p:nvPr/>
        </p:nvSpPr>
        <p:spPr>
          <a:xfrm rot="0" flipH="0" flipV="0">
            <a:off x="22014234" y="623363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11" name="Freeform 39411"/>
          <p:cNvSpPr/>
          <p:nvPr/>
        </p:nvSpPr>
        <p:spPr>
          <a:xfrm rot="0" flipH="0" flipV="0">
            <a:off x="22014234" y="637536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12" name="Freeform 39412"/>
          <p:cNvSpPr/>
          <p:nvPr/>
        </p:nvSpPr>
        <p:spPr>
          <a:xfrm rot="0" flipH="0" flipV="0">
            <a:off x="22014234" y="651710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13" name="Freeform 39413"/>
          <p:cNvSpPr/>
          <p:nvPr/>
        </p:nvSpPr>
        <p:spPr>
          <a:xfrm rot="0" flipH="0" flipV="0">
            <a:off x="22014234" y="665883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14" name="Freeform 39414"/>
          <p:cNvSpPr/>
          <p:nvPr/>
        </p:nvSpPr>
        <p:spPr>
          <a:xfrm rot="0" flipH="0" flipV="0">
            <a:off x="22014234" y="680056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15" name="Freeform 39415"/>
          <p:cNvSpPr/>
          <p:nvPr/>
        </p:nvSpPr>
        <p:spPr>
          <a:xfrm rot="0" flipH="0" flipV="0">
            <a:off x="22014234" y="6942299"/>
            <a:ext cx="0" cy="65532"/>
          </a:xfrm>
          <a:custGeom>
            <a:pathLst>
              <a:path w="0" h="546100">
                <a:moveTo>
                  <a:pt x="0" y="0"/>
                </a:moveTo>
                <a:lnTo>
                  <a:pt x="0" y="546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16" name="Freeform 39416"/>
          <p:cNvSpPr/>
          <p:nvPr/>
        </p:nvSpPr>
        <p:spPr>
          <a:xfrm rot="0" flipH="0" flipV="0">
            <a:off x="22098054" y="1838408"/>
            <a:ext cx="0" cy="112776"/>
          </a:xfrm>
          <a:custGeom>
            <a:pathLst>
              <a:path w="0" h="939800">
                <a:moveTo>
                  <a:pt x="0" y="0"/>
                </a:moveTo>
                <a:lnTo>
                  <a:pt x="0" y="939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17" name="Freeform 39417"/>
          <p:cNvSpPr/>
          <p:nvPr/>
        </p:nvSpPr>
        <p:spPr>
          <a:xfrm rot="0" flipH="0" flipV="0">
            <a:off x="22098054" y="199842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18" name="Freeform 39418"/>
          <p:cNvSpPr/>
          <p:nvPr/>
        </p:nvSpPr>
        <p:spPr>
          <a:xfrm rot="0" flipH="0" flipV="0">
            <a:off x="22098054" y="214016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19" name="Freeform 39419"/>
          <p:cNvSpPr/>
          <p:nvPr/>
        </p:nvSpPr>
        <p:spPr>
          <a:xfrm rot="0" flipH="0" flipV="0">
            <a:off x="22098054" y="228189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20" name="Freeform 39420"/>
          <p:cNvSpPr/>
          <p:nvPr/>
        </p:nvSpPr>
        <p:spPr>
          <a:xfrm rot="0" flipH="0" flipV="0">
            <a:off x="22098054" y="242362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21" name="Freeform 39421"/>
          <p:cNvSpPr/>
          <p:nvPr/>
        </p:nvSpPr>
        <p:spPr>
          <a:xfrm rot="0" flipH="0" flipV="0">
            <a:off x="22098054" y="2565357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22" name="Freeform 39422"/>
          <p:cNvSpPr/>
          <p:nvPr/>
        </p:nvSpPr>
        <p:spPr>
          <a:xfrm rot="0" flipH="0" flipV="0">
            <a:off x="22098054" y="270556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23" name="Freeform 39423"/>
          <p:cNvSpPr/>
          <p:nvPr/>
        </p:nvSpPr>
        <p:spPr>
          <a:xfrm rot="0" flipH="0" flipV="0">
            <a:off x="22098054" y="284729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24" name="Freeform 39424"/>
          <p:cNvSpPr/>
          <p:nvPr/>
        </p:nvSpPr>
        <p:spPr>
          <a:xfrm rot="0" flipH="0" flipV="0">
            <a:off x="22098054" y="298903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25" name="Freeform 39425"/>
          <p:cNvSpPr/>
          <p:nvPr/>
        </p:nvSpPr>
        <p:spPr>
          <a:xfrm rot="0" flipH="0" flipV="0">
            <a:off x="22098054" y="313076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26" name="Freeform 39426"/>
          <p:cNvSpPr/>
          <p:nvPr/>
        </p:nvSpPr>
        <p:spPr>
          <a:xfrm rot="0" flipH="0" flipV="0">
            <a:off x="22098054" y="327249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27" name="Freeform 39427"/>
          <p:cNvSpPr/>
          <p:nvPr/>
        </p:nvSpPr>
        <p:spPr>
          <a:xfrm rot="0" flipH="0" flipV="0">
            <a:off x="22098054" y="341422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28" name="Freeform 39428"/>
          <p:cNvSpPr/>
          <p:nvPr/>
        </p:nvSpPr>
        <p:spPr>
          <a:xfrm rot="0" flipH="0" flipV="0">
            <a:off x="22098054" y="355596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29" name="Freeform 39429"/>
          <p:cNvSpPr/>
          <p:nvPr/>
        </p:nvSpPr>
        <p:spPr>
          <a:xfrm rot="0" flipH="0" flipV="0">
            <a:off x="22098054" y="369769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30" name="Freeform 39430"/>
          <p:cNvSpPr/>
          <p:nvPr/>
        </p:nvSpPr>
        <p:spPr>
          <a:xfrm rot="0" flipH="0" flipV="0">
            <a:off x="22098054" y="383942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31" name="Freeform 39431"/>
          <p:cNvSpPr/>
          <p:nvPr/>
        </p:nvSpPr>
        <p:spPr>
          <a:xfrm rot="0" flipH="0" flipV="0">
            <a:off x="22098054" y="398115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32" name="Freeform 39432"/>
          <p:cNvSpPr/>
          <p:nvPr/>
        </p:nvSpPr>
        <p:spPr>
          <a:xfrm rot="0" flipH="0" flipV="0">
            <a:off x="22098054" y="412289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33" name="Freeform 39433"/>
          <p:cNvSpPr/>
          <p:nvPr/>
        </p:nvSpPr>
        <p:spPr>
          <a:xfrm rot="0" flipH="0" flipV="0">
            <a:off x="22098054" y="426462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34" name="Freeform 39434"/>
          <p:cNvSpPr/>
          <p:nvPr/>
        </p:nvSpPr>
        <p:spPr>
          <a:xfrm rot="0" flipH="0" flipV="0">
            <a:off x="22098054" y="440635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35" name="Freeform 39435"/>
          <p:cNvSpPr/>
          <p:nvPr/>
        </p:nvSpPr>
        <p:spPr>
          <a:xfrm rot="0" flipH="0" flipV="0">
            <a:off x="22098054" y="454808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36" name="Freeform 39436"/>
          <p:cNvSpPr/>
          <p:nvPr/>
        </p:nvSpPr>
        <p:spPr>
          <a:xfrm rot="0" flipH="0" flipV="0">
            <a:off x="22098054" y="468982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37" name="Freeform 39437"/>
          <p:cNvSpPr/>
          <p:nvPr/>
        </p:nvSpPr>
        <p:spPr>
          <a:xfrm rot="0" flipH="0" flipV="0">
            <a:off x="22098054" y="483155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38" name="Freeform 39438"/>
          <p:cNvSpPr/>
          <p:nvPr/>
        </p:nvSpPr>
        <p:spPr>
          <a:xfrm rot="0" flipH="0" flipV="0">
            <a:off x="22098054" y="497328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39" name="Freeform 39439"/>
          <p:cNvSpPr/>
          <p:nvPr/>
        </p:nvSpPr>
        <p:spPr>
          <a:xfrm rot="0" flipH="0" flipV="0">
            <a:off x="22098054" y="511349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40" name="Freeform 39440"/>
          <p:cNvSpPr/>
          <p:nvPr/>
        </p:nvSpPr>
        <p:spPr>
          <a:xfrm rot="0" flipH="0" flipV="0">
            <a:off x="22098054" y="525522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41" name="Freeform 39441"/>
          <p:cNvSpPr/>
          <p:nvPr/>
        </p:nvSpPr>
        <p:spPr>
          <a:xfrm rot="0" flipH="0" flipV="0">
            <a:off x="22098054" y="539695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42" name="Freeform 39442"/>
          <p:cNvSpPr/>
          <p:nvPr/>
        </p:nvSpPr>
        <p:spPr>
          <a:xfrm rot="0" flipH="0" flipV="0">
            <a:off x="22098054" y="553869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43" name="Freeform 39443"/>
          <p:cNvSpPr/>
          <p:nvPr/>
        </p:nvSpPr>
        <p:spPr>
          <a:xfrm rot="0" flipH="0" flipV="0">
            <a:off x="22098054" y="568042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44" name="Freeform 39444"/>
          <p:cNvSpPr/>
          <p:nvPr/>
        </p:nvSpPr>
        <p:spPr>
          <a:xfrm rot="0" flipH="0" flipV="0">
            <a:off x="22098054" y="582215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45" name="Freeform 39445"/>
          <p:cNvSpPr/>
          <p:nvPr/>
        </p:nvSpPr>
        <p:spPr>
          <a:xfrm rot="0" flipH="0" flipV="0">
            <a:off x="22098054" y="596388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46" name="Freeform 39446"/>
          <p:cNvSpPr/>
          <p:nvPr/>
        </p:nvSpPr>
        <p:spPr>
          <a:xfrm rot="0" flipH="0" flipV="0">
            <a:off x="22098054" y="610562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47" name="Freeform 39447"/>
          <p:cNvSpPr/>
          <p:nvPr/>
        </p:nvSpPr>
        <p:spPr>
          <a:xfrm rot="0" flipH="0" flipV="0">
            <a:off x="22098054" y="624735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48" name="Freeform 39448"/>
          <p:cNvSpPr/>
          <p:nvPr/>
        </p:nvSpPr>
        <p:spPr>
          <a:xfrm rot="0" flipH="0" flipV="0">
            <a:off x="22098054" y="638908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49" name="Freeform 39449"/>
          <p:cNvSpPr/>
          <p:nvPr/>
        </p:nvSpPr>
        <p:spPr>
          <a:xfrm rot="0" flipH="0" flipV="0">
            <a:off x="22098054" y="653081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50" name="Freeform 39450"/>
          <p:cNvSpPr/>
          <p:nvPr/>
        </p:nvSpPr>
        <p:spPr>
          <a:xfrm rot="0" flipH="0" flipV="0">
            <a:off x="22098054" y="667255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51" name="Freeform 39451"/>
          <p:cNvSpPr/>
          <p:nvPr/>
        </p:nvSpPr>
        <p:spPr>
          <a:xfrm rot="0" flipH="0" flipV="0">
            <a:off x="22098054" y="681428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52" name="Freeform 39452"/>
          <p:cNvSpPr/>
          <p:nvPr/>
        </p:nvSpPr>
        <p:spPr>
          <a:xfrm rot="0" flipH="0" flipV="0">
            <a:off x="22098054" y="6956015"/>
            <a:ext cx="0" cy="112776"/>
          </a:xfrm>
          <a:custGeom>
            <a:pathLst>
              <a:path w="0" h="939800">
                <a:moveTo>
                  <a:pt x="0" y="0"/>
                </a:moveTo>
                <a:lnTo>
                  <a:pt x="0" y="939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53" name="Freeform 39453"/>
          <p:cNvSpPr/>
          <p:nvPr/>
        </p:nvSpPr>
        <p:spPr>
          <a:xfrm rot="0" flipH="0" flipV="0">
            <a:off x="21749056" y="3624541"/>
            <a:ext cx="225552" cy="633985"/>
          </a:xfrm>
          <a:custGeom>
            <a:pathLst>
              <a:path w="1879600" h="5283200">
                <a:moveTo>
                  <a:pt x="0" y="5283200"/>
                </a:moveTo>
                <a:lnTo>
                  <a:pt x="0" y="0"/>
                </a:lnTo>
                <a:lnTo>
                  <a:pt x="1879600" y="0"/>
                </a:lnTo>
                <a:lnTo>
                  <a:pt x="1879600" y="5283200"/>
                </a:lnTo>
                <a:lnTo>
                  <a:pt x="0" y="5283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54" name="Freeform 39454"/>
          <p:cNvSpPr/>
          <p:nvPr/>
        </p:nvSpPr>
        <p:spPr>
          <a:xfrm rot="0" flipH="0" flipV="0">
            <a:off x="21749057" y="3941534"/>
            <a:ext cx="225552" cy="0"/>
          </a:xfrm>
          <a:custGeom>
            <a:pathLst>
              <a:path w="1879600" h="0">
                <a:moveTo>
                  <a:pt x="18796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55" name="Freeform 39455"/>
          <p:cNvSpPr/>
          <p:nvPr/>
        </p:nvSpPr>
        <p:spPr>
          <a:xfrm rot="0" flipH="0" flipV="0">
            <a:off x="22142251" y="3624539"/>
            <a:ext cx="225552" cy="633985"/>
          </a:xfrm>
          <a:custGeom>
            <a:pathLst>
              <a:path w="1879600" h="5283200">
                <a:moveTo>
                  <a:pt x="0" y="5283200"/>
                </a:moveTo>
                <a:lnTo>
                  <a:pt x="0" y="0"/>
                </a:lnTo>
                <a:lnTo>
                  <a:pt x="1879600" y="0"/>
                </a:lnTo>
                <a:lnTo>
                  <a:pt x="1879600" y="5283200"/>
                </a:lnTo>
                <a:lnTo>
                  <a:pt x="0" y="5283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56" name="Freeform 39456"/>
          <p:cNvSpPr/>
          <p:nvPr/>
        </p:nvSpPr>
        <p:spPr>
          <a:xfrm rot="0" flipH="0" flipV="0">
            <a:off x="22142251" y="3941532"/>
            <a:ext cx="225552" cy="0"/>
          </a:xfrm>
          <a:custGeom>
            <a:pathLst>
              <a:path w="1879600" h="0">
                <a:moveTo>
                  <a:pt x="18796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57" name="Freeform 39457"/>
          <p:cNvSpPr/>
          <p:nvPr/>
        </p:nvSpPr>
        <p:spPr>
          <a:xfrm rot="0" flipH="0" flipV="0">
            <a:off x="9262888" y="9077428"/>
            <a:ext cx="1478284" cy="0"/>
          </a:xfrm>
          <a:custGeom>
            <a:pathLst>
              <a:path w="12319000" h="0">
                <a:moveTo>
                  <a:pt x="0" y="0"/>
                </a:moveTo>
                <a:lnTo>
                  <a:pt x="12319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58" name="Freeform 39458"/>
          <p:cNvSpPr/>
          <p:nvPr/>
        </p:nvSpPr>
        <p:spPr>
          <a:xfrm rot="0" flipH="0" flipV="0">
            <a:off x="11335535" y="9077428"/>
            <a:ext cx="1912626" cy="0"/>
          </a:xfrm>
          <a:custGeom>
            <a:pathLst>
              <a:path w="15938500" h="0">
                <a:moveTo>
                  <a:pt x="0" y="0"/>
                </a:moveTo>
                <a:lnTo>
                  <a:pt x="15938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59" name="Freeform 39459"/>
          <p:cNvSpPr/>
          <p:nvPr/>
        </p:nvSpPr>
        <p:spPr>
          <a:xfrm rot="0" flipH="0" flipV="0">
            <a:off x="13844046" y="9077428"/>
            <a:ext cx="1979682" cy="0"/>
          </a:xfrm>
          <a:custGeom>
            <a:pathLst>
              <a:path w="16497300" h="0">
                <a:moveTo>
                  <a:pt x="0" y="0"/>
                </a:moveTo>
                <a:lnTo>
                  <a:pt x="16497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60" name="Freeform 39460"/>
          <p:cNvSpPr/>
          <p:nvPr/>
        </p:nvSpPr>
        <p:spPr>
          <a:xfrm rot="0" flipH="0" flipV="0">
            <a:off x="16419614" y="9077428"/>
            <a:ext cx="254508" cy="0"/>
          </a:xfrm>
          <a:custGeom>
            <a:pathLst>
              <a:path w="2120900" h="0">
                <a:moveTo>
                  <a:pt x="0" y="0"/>
                </a:moveTo>
                <a:lnTo>
                  <a:pt x="2120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61" name="Freeform 39461"/>
          <p:cNvSpPr/>
          <p:nvPr/>
        </p:nvSpPr>
        <p:spPr>
          <a:xfrm rot="0" flipH="0" flipV="0">
            <a:off x="13677929" y="8028912"/>
            <a:ext cx="2305819" cy="781814"/>
          </a:xfrm>
          <a:custGeom>
            <a:pathLst>
              <a:path w="19215100" h="6515100">
                <a:moveTo>
                  <a:pt x="19215100" y="0"/>
                </a:moveTo>
                <a:lnTo>
                  <a:pt x="3238500" y="0"/>
                </a:lnTo>
                <a:lnTo>
                  <a:pt x="0" y="6515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62" name="Freeform 39462"/>
          <p:cNvSpPr/>
          <p:nvPr/>
        </p:nvSpPr>
        <p:spPr>
          <a:xfrm rot="0" flipH="0" flipV="0">
            <a:off x="13677929" y="9344128"/>
            <a:ext cx="2075694" cy="781814"/>
          </a:xfrm>
          <a:custGeom>
            <a:pathLst>
              <a:path w="17297400" h="6515100">
                <a:moveTo>
                  <a:pt x="17297400" y="6515100"/>
                </a:moveTo>
                <a:lnTo>
                  <a:pt x="3238500" y="6515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63" name="Freeform 39463"/>
          <p:cNvSpPr/>
          <p:nvPr/>
        </p:nvSpPr>
        <p:spPr>
          <a:xfrm rot="0" flipH="0" flipV="0">
            <a:off x="13287785" y="8929599"/>
            <a:ext cx="257556" cy="445009"/>
          </a:xfrm>
          <a:custGeom>
            <a:pathLst>
              <a:path w="2146300" h="3708400">
                <a:moveTo>
                  <a:pt x="0" y="0"/>
                </a:moveTo>
                <a:lnTo>
                  <a:pt x="2146300" y="1231900"/>
                </a:lnTo>
                <a:lnTo>
                  <a:pt x="2146300" y="3708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64" name="Freeform 39464"/>
          <p:cNvSpPr/>
          <p:nvPr/>
        </p:nvSpPr>
        <p:spPr>
          <a:xfrm rot="0" flipH="0" flipV="0">
            <a:off x="13545340" y="8929599"/>
            <a:ext cx="257556" cy="147828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65" name="Freeform 39465"/>
          <p:cNvSpPr/>
          <p:nvPr/>
        </p:nvSpPr>
        <p:spPr>
          <a:xfrm rot="0" flipH="0" flipV="0">
            <a:off x="13248160" y="8778723"/>
            <a:ext cx="595885" cy="595885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66" name="Freeform 39466"/>
          <p:cNvSpPr/>
          <p:nvPr/>
        </p:nvSpPr>
        <p:spPr>
          <a:xfrm rot="0" flipH="0" flipV="0">
            <a:off x="16023373" y="7881085"/>
            <a:ext cx="257556" cy="445009"/>
          </a:xfrm>
          <a:custGeom>
            <a:pathLst>
              <a:path w="2146300" h="3708400">
                <a:moveTo>
                  <a:pt x="0" y="0"/>
                </a:moveTo>
                <a:lnTo>
                  <a:pt x="2146300" y="1231900"/>
                </a:lnTo>
                <a:lnTo>
                  <a:pt x="2146300" y="3708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67" name="Freeform 39467"/>
          <p:cNvSpPr/>
          <p:nvPr/>
        </p:nvSpPr>
        <p:spPr>
          <a:xfrm rot="0" flipH="0" flipV="0">
            <a:off x="16280930" y="7881084"/>
            <a:ext cx="257556" cy="147828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68" name="Freeform 39468"/>
          <p:cNvSpPr/>
          <p:nvPr/>
        </p:nvSpPr>
        <p:spPr>
          <a:xfrm rot="0" flipH="0" flipV="0">
            <a:off x="15983750" y="7730208"/>
            <a:ext cx="595885" cy="595885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69" name="Freeform 39469"/>
          <p:cNvSpPr/>
          <p:nvPr/>
        </p:nvSpPr>
        <p:spPr>
          <a:xfrm rot="0" flipH="0" flipV="0">
            <a:off x="15793248" y="9978115"/>
            <a:ext cx="257556" cy="445009"/>
          </a:xfrm>
          <a:custGeom>
            <a:pathLst>
              <a:path w="2146300" h="3708400">
                <a:moveTo>
                  <a:pt x="0" y="0"/>
                </a:moveTo>
                <a:lnTo>
                  <a:pt x="2146300" y="1231900"/>
                </a:lnTo>
                <a:lnTo>
                  <a:pt x="2146300" y="3708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70" name="Freeform 39470"/>
          <p:cNvSpPr/>
          <p:nvPr/>
        </p:nvSpPr>
        <p:spPr>
          <a:xfrm rot="0" flipH="0" flipV="0">
            <a:off x="16050806" y="9978114"/>
            <a:ext cx="257556" cy="147828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71" name="Freeform 39471"/>
          <p:cNvSpPr/>
          <p:nvPr/>
        </p:nvSpPr>
        <p:spPr>
          <a:xfrm rot="0" flipH="0" flipV="0">
            <a:off x="15753624" y="9827238"/>
            <a:ext cx="595885" cy="595885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72" name="Freeform 39472"/>
          <p:cNvSpPr/>
          <p:nvPr/>
        </p:nvSpPr>
        <p:spPr>
          <a:xfrm rot="0" flipH="0" flipV="0">
            <a:off x="13639831" y="7265386"/>
            <a:ext cx="3796295" cy="1530100"/>
          </a:xfrm>
          <a:custGeom>
            <a:pathLst>
              <a:path w="31635700" h="12750800">
                <a:moveTo>
                  <a:pt x="0" y="12750800"/>
                </a:moveTo>
                <a:lnTo>
                  <a:pt x="3556000" y="0"/>
                </a:lnTo>
                <a:lnTo>
                  <a:pt x="31635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73" name="Freeform 39473"/>
          <p:cNvSpPr/>
          <p:nvPr/>
        </p:nvSpPr>
        <p:spPr>
          <a:xfrm rot="0" flipH="0" flipV="0">
            <a:off x="13139957" y="8996654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74" name="Freeform 39474"/>
          <p:cNvSpPr/>
          <p:nvPr/>
        </p:nvSpPr>
        <p:spPr>
          <a:xfrm rot="0" flipH="0" flipV="0">
            <a:off x="15875547" y="7948141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75" name="Freeform 39475"/>
          <p:cNvSpPr/>
          <p:nvPr/>
        </p:nvSpPr>
        <p:spPr>
          <a:xfrm rot="0" flipH="0" flipV="0">
            <a:off x="15645421" y="10045170"/>
            <a:ext cx="108204" cy="161544"/>
          </a:xfrm>
          <a:custGeom>
            <a:pathLst>
              <a:path w="901700" h="1346200">
                <a:moveTo>
                  <a:pt x="0" y="1346200"/>
                </a:moveTo>
                <a:lnTo>
                  <a:pt x="9017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76" name="Freeform 39476"/>
          <p:cNvSpPr/>
          <p:nvPr/>
        </p:nvSpPr>
        <p:spPr>
          <a:xfrm rot="0" flipH="0" flipV="0">
            <a:off x="9983743" y="9077427"/>
            <a:ext cx="635510" cy="225552"/>
          </a:xfrm>
          <a:custGeom>
            <a:pathLst>
              <a:path w="5295900" h="1879600">
                <a:moveTo>
                  <a:pt x="0" y="0"/>
                </a:moveTo>
                <a:lnTo>
                  <a:pt x="5295900" y="0"/>
                </a:lnTo>
                <a:lnTo>
                  <a:pt x="52959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77" name="Freeform 39477"/>
          <p:cNvSpPr/>
          <p:nvPr/>
        </p:nvSpPr>
        <p:spPr>
          <a:xfrm rot="0" flipH="0" flipV="0">
            <a:off x="10300737" y="9077426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78" name="Freeform 39478"/>
          <p:cNvSpPr/>
          <p:nvPr/>
        </p:nvSpPr>
        <p:spPr>
          <a:xfrm rot="0" flipH="0" flipV="0">
            <a:off x="15128785" y="8028909"/>
            <a:ext cx="633986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79" name="Freeform 39479"/>
          <p:cNvSpPr/>
          <p:nvPr/>
        </p:nvSpPr>
        <p:spPr>
          <a:xfrm rot="0" flipH="0" flipV="0">
            <a:off x="15445778" y="8028910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80" name="Freeform 39480"/>
          <p:cNvSpPr/>
          <p:nvPr/>
        </p:nvSpPr>
        <p:spPr>
          <a:xfrm rot="0" flipH="0" flipV="0">
            <a:off x="14942856" y="9077425"/>
            <a:ext cx="633986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81" name="Freeform 39481"/>
          <p:cNvSpPr/>
          <p:nvPr/>
        </p:nvSpPr>
        <p:spPr>
          <a:xfrm rot="0" flipH="0" flipV="0">
            <a:off x="15259849" y="9077426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82" name="Freeform 39482"/>
          <p:cNvSpPr/>
          <p:nvPr/>
        </p:nvSpPr>
        <p:spPr>
          <a:xfrm rot="0" flipH="0" flipV="0">
            <a:off x="14904756" y="10125941"/>
            <a:ext cx="633986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83" name="Freeform 39483"/>
          <p:cNvSpPr/>
          <p:nvPr/>
        </p:nvSpPr>
        <p:spPr>
          <a:xfrm rot="0" flipH="0" flipV="0">
            <a:off x="15221749" y="10125941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84" name="Freeform 39484"/>
          <p:cNvSpPr/>
          <p:nvPr/>
        </p:nvSpPr>
        <p:spPr>
          <a:xfrm rot="0" flipH="0" flipV="0">
            <a:off x="10780800" y="8929597"/>
            <a:ext cx="257556" cy="445009"/>
          </a:xfrm>
          <a:custGeom>
            <a:pathLst>
              <a:path w="2146300" h="3708400">
                <a:moveTo>
                  <a:pt x="0" y="0"/>
                </a:moveTo>
                <a:lnTo>
                  <a:pt x="2146300" y="1231900"/>
                </a:lnTo>
                <a:lnTo>
                  <a:pt x="2146300" y="3708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85" name="Freeform 39485"/>
          <p:cNvSpPr/>
          <p:nvPr/>
        </p:nvSpPr>
        <p:spPr>
          <a:xfrm rot="0" flipH="0" flipV="0">
            <a:off x="11038356" y="8929596"/>
            <a:ext cx="257556" cy="147828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86" name="Freeform 39486"/>
          <p:cNvSpPr/>
          <p:nvPr/>
        </p:nvSpPr>
        <p:spPr>
          <a:xfrm rot="0" flipH="0" flipV="0">
            <a:off x="10741175" y="8778720"/>
            <a:ext cx="595886" cy="595886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87" name="Freeform 39487"/>
          <p:cNvSpPr/>
          <p:nvPr/>
        </p:nvSpPr>
        <p:spPr>
          <a:xfrm rot="0" flipH="0" flipV="0">
            <a:off x="10632971" y="8996652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88" name="Freeform 39488"/>
          <p:cNvSpPr/>
          <p:nvPr/>
        </p:nvSpPr>
        <p:spPr>
          <a:xfrm rot="0" flipH="0" flipV="0">
            <a:off x="12292614" y="9077423"/>
            <a:ext cx="633986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89" name="Freeform 39489"/>
          <p:cNvSpPr/>
          <p:nvPr/>
        </p:nvSpPr>
        <p:spPr>
          <a:xfrm rot="0" flipH="0" flipV="0">
            <a:off x="12609608" y="9077423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90" name="Freeform 39490"/>
          <p:cNvSpPr/>
          <p:nvPr/>
        </p:nvSpPr>
        <p:spPr>
          <a:xfrm rot="0" flipH="0" flipV="0">
            <a:off x="17475759" y="7117552"/>
            <a:ext cx="257556" cy="445009"/>
          </a:xfrm>
          <a:custGeom>
            <a:pathLst>
              <a:path w="2146300" h="3708400">
                <a:moveTo>
                  <a:pt x="0" y="0"/>
                </a:moveTo>
                <a:lnTo>
                  <a:pt x="2146300" y="1231900"/>
                </a:lnTo>
                <a:lnTo>
                  <a:pt x="2146300" y="3708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91" name="Freeform 39491"/>
          <p:cNvSpPr/>
          <p:nvPr/>
        </p:nvSpPr>
        <p:spPr>
          <a:xfrm rot="0" flipH="0" flipV="0">
            <a:off x="17733316" y="7117550"/>
            <a:ext cx="257556" cy="147828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92" name="Freeform 39492"/>
          <p:cNvSpPr/>
          <p:nvPr/>
        </p:nvSpPr>
        <p:spPr>
          <a:xfrm rot="0" flipH="0" flipV="0">
            <a:off x="17436135" y="6966674"/>
            <a:ext cx="595886" cy="595886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93" name="Freeform 39493"/>
          <p:cNvSpPr/>
          <p:nvPr/>
        </p:nvSpPr>
        <p:spPr>
          <a:xfrm rot="0" flipH="0" flipV="0">
            <a:off x="17327931" y="7184607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94" name="Freeform 39494"/>
          <p:cNvSpPr/>
          <p:nvPr/>
        </p:nvSpPr>
        <p:spPr>
          <a:xfrm rot="0" flipH="0" flipV="0">
            <a:off x="16229124" y="7265377"/>
            <a:ext cx="633986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95" name="Freeform 39495"/>
          <p:cNvSpPr/>
          <p:nvPr/>
        </p:nvSpPr>
        <p:spPr>
          <a:xfrm rot="0" flipH="0" flipV="0">
            <a:off x="16546117" y="7265376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96" name="Freeform 39496"/>
          <p:cNvSpPr/>
          <p:nvPr/>
        </p:nvSpPr>
        <p:spPr>
          <a:xfrm rot="0" flipH="0" flipV="0">
            <a:off x="18030500" y="7265376"/>
            <a:ext cx="62484" cy="0"/>
          </a:xfrm>
          <a:custGeom>
            <a:pathLst>
              <a:path w="520700" h="0">
                <a:moveTo>
                  <a:pt x="0" y="0"/>
                </a:moveTo>
                <a:lnTo>
                  <a:pt x="520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97" name="Freeform 39497"/>
          <p:cNvSpPr/>
          <p:nvPr/>
        </p:nvSpPr>
        <p:spPr>
          <a:xfrm rot="0" flipH="0" flipV="0">
            <a:off x="18140229" y="72653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98" name="Freeform 39498"/>
          <p:cNvSpPr/>
          <p:nvPr/>
        </p:nvSpPr>
        <p:spPr>
          <a:xfrm rot="0" flipH="0" flipV="0">
            <a:off x="18281961" y="72653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99" name="Freeform 39499"/>
          <p:cNvSpPr/>
          <p:nvPr/>
        </p:nvSpPr>
        <p:spPr>
          <a:xfrm rot="0" flipH="0" flipV="0">
            <a:off x="18423695" y="72653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00" name="Freeform 39500"/>
          <p:cNvSpPr/>
          <p:nvPr/>
        </p:nvSpPr>
        <p:spPr>
          <a:xfrm rot="0" flipH="0" flipV="0">
            <a:off x="18565426" y="72653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01" name="Freeform 39501"/>
          <p:cNvSpPr/>
          <p:nvPr/>
        </p:nvSpPr>
        <p:spPr>
          <a:xfrm rot="0" flipH="0" flipV="0">
            <a:off x="18707158" y="72653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02" name="Freeform 39502"/>
          <p:cNvSpPr/>
          <p:nvPr/>
        </p:nvSpPr>
        <p:spPr>
          <a:xfrm rot="0" flipH="0" flipV="0">
            <a:off x="18848892" y="72653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03" name="Freeform 39503"/>
          <p:cNvSpPr/>
          <p:nvPr/>
        </p:nvSpPr>
        <p:spPr>
          <a:xfrm rot="0" flipH="0" flipV="0">
            <a:off x="18990623" y="7265376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04" name="Freeform 39504"/>
          <p:cNvSpPr/>
          <p:nvPr/>
        </p:nvSpPr>
        <p:spPr>
          <a:xfrm rot="0" flipH="0" flipV="0">
            <a:off x="19132356" y="7265376"/>
            <a:ext cx="62484" cy="0"/>
          </a:xfrm>
          <a:custGeom>
            <a:pathLst>
              <a:path w="520700" h="0">
                <a:moveTo>
                  <a:pt x="0" y="0"/>
                </a:moveTo>
                <a:lnTo>
                  <a:pt x="520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05" name="Freeform 39505"/>
          <p:cNvSpPr/>
          <p:nvPr/>
        </p:nvSpPr>
        <p:spPr>
          <a:xfrm rot="0" flipH="0" flipV="0">
            <a:off x="16578122" y="8028903"/>
            <a:ext cx="59436" cy="0"/>
          </a:xfrm>
          <a:custGeom>
            <a:pathLst>
              <a:path w="495300" h="0">
                <a:moveTo>
                  <a:pt x="0" y="0"/>
                </a:moveTo>
                <a:lnTo>
                  <a:pt x="495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06" name="Freeform 39506"/>
          <p:cNvSpPr/>
          <p:nvPr/>
        </p:nvSpPr>
        <p:spPr>
          <a:xfrm rot="0" flipH="0" flipV="0">
            <a:off x="16675659" y="8028903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07" name="Freeform 39507"/>
          <p:cNvSpPr/>
          <p:nvPr/>
        </p:nvSpPr>
        <p:spPr>
          <a:xfrm rot="0" flipH="0" flipV="0">
            <a:off x="16788435" y="8028903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08" name="Freeform 39508"/>
          <p:cNvSpPr/>
          <p:nvPr/>
        </p:nvSpPr>
        <p:spPr>
          <a:xfrm rot="0" flipH="0" flipV="0">
            <a:off x="16902737" y="8028903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09" name="Freeform 39509"/>
          <p:cNvSpPr/>
          <p:nvPr/>
        </p:nvSpPr>
        <p:spPr>
          <a:xfrm rot="0" flipH="0" flipV="0">
            <a:off x="17015513" y="8028903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10" name="Freeform 39510"/>
          <p:cNvSpPr/>
          <p:nvPr/>
        </p:nvSpPr>
        <p:spPr>
          <a:xfrm rot="0" flipH="0" flipV="0">
            <a:off x="17128289" y="8028903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11" name="Freeform 39511"/>
          <p:cNvSpPr/>
          <p:nvPr/>
        </p:nvSpPr>
        <p:spPr>
          <a:xfrm rot="0" flipH="0" flipV="0">
            <a:off x="17242590" y="7989279"/>
            <a:ext cx="79248" cy="39624"/>
          </a:xfrm>
          <a:custGeom>
            <a:pathLst>
              <a:path w="660400" h="330200">
                <a:moveTo>
                  <a:pt x="0" y="330200"/>
                </a:moveTo>
                <a:lnTo>
                  <a:pt x="482600" y="330200"/>
                </a:lnTo>
                <a:lnTo>
                  <a:pt x="660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12" name="Freeform 39512"/>
          <p:cNvSpPr/>
          <p:nvPr/>
        </p:nvSpPr>
        <p:spPr>
          <a:xfrm rot="0" flipH="0" flipV="0">
            <a:off x="17338602" y="7888696"/>
            <a:ext cx="35052" cy="67056"/>
          </a:xfrm>
          <a:custGeom>
            <a:pathLst>
              <a:path w="292100" h="558800">
                <a:moveTo>
                  <a:pt x="0" y="558800"/>
                </a:moveTo>
                <a:lnTo>
                  <a:pt x="292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13" name="Freeform 39513"/>
          <p:cNvSpPr/>
          <p:nvPr/>
        </p:nvSpPr>
        <p:spPr>
          <a:xfrm rot="0" flipH="0" flipV="0">
            <a:off x="17390417" y="7786587"/>
            <a:ext cx="33528" cy="68580"/>
          </a:xfrm>
          <a:custGeom>
            <a:pathLst>
              <a:path w="279400" h="571500">
                <a:moveTo>
                  <a:pt x="0" y="571500"/>
                </a:moveTo>
                <a:lnTo>
                  <a:pt x="279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14" name="Freeform 39514"/>
          <p:cNvSpPr/>
          <p:nvPr/>
        </p:nvSpPr>
        <p:spPr>
          <a:xfrm rot="0" flipH="0" flipV="0">
            <a:off x="17442234" y="7686003"/>
            <a:ext cx="33528" cy="67056"/>
          </a:xfrm>
          <a:custGeom>
            <a:pathLst>
              <a:path w="279400" h="558800">
                <a:moveTo>
                  <a:pt x="0" y="558800"/>
                </a:moveTo>
                <a:lnTo>
                  <a:pt x="279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15" name="Freeform 39515"/>
          <p:cNvSpPr/>
          <p:nvPr/>
        </p:nvSpPr>
        <p:spPr>
          <a:xfrm rot="0" flipH="0" flipV="0">
            <a:off x="17494050" y="7585418"/>
            <a:ext cx="33528" cy="67056"/>
          </a:xfrm>
          <a:custGeom>
            <a:pathLst>
              <a:path w="279400" h="558800">
                <a:moveTo>
                  <a:pt x="0" y="558800"/>
                </a:moveTo>
                <a:lnTo>
                  <a:pt x="279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16" name="Freeform 39516"/>
          <p:cNvSpPr/>
          <p:nvPr/>
        </p:nvSpPr>
        <p:spPr>
          <a:xfrm rot="0" flipH="0" flipV="0">
            <a:off x="17544341" y="7510742"/>
            <a:ext cx="21336" cy="173736"/>
          </a:xfrm>
          <a:custGeom>
            <a:pathLst>
              <a:path w="177800" h="1447800">
                <a:moveTo>
                  <a:pt x="0" y="342900"/>
                </a:moveTo>
                <a:lnTo>
                  <a:pt x="177800" y="0"/>
                </a:lnTo>
                <a:lnTo>
                  <a:pt x="88900" y="144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17" name="Freeform 39517"/>
          <p:cNvSpPr/>
          <p:nvPr/>
        </p:nvSpPr>
        <p:spPr>
          <a:xfrm rot="0" flipH="0" flipV="0">
            <a:off x="16640607" y="8068527"/>
            <a:ext cx="633986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18" name="Freeform 39518"/>
          <p:cNvSpPr/>
          <p:nvPr/>
        </p:nvSpPr>
        <p:spPr>
          <a:xfrm rot="0" flipH="0" flipV="0">
            <a:off x="16957600" y="8068527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19" name="Freeform 39519"/>
          <p:cNvSpPr/>
          <p:nvPr/>
        </p:nvSpPr>
        <p:spPr>
          <a:xfrm rot="0" flipH="0" flipV="0">
            <a:off x="15863365" y="8929590"/>
            <a:ext cx="257557" cy="445009"/>
          </a:xfrm>
          <a:custGeom>
            <a:pathLst>
              <a:path w="2146300" h="3708400">
                <a:moveTo>
                  <a:pt x="0" y="0"/>
                </a:moveTo>
                <a:lnTo>
                  <a:pt x="2146300" y="1231900"/>
                </a:lnTo>
                <a:lnTo>
                  <a:pt x="2146300" y="3708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20" name="Freeform 39520"/>
          <p:cNvSpPr/>
          <p:nvPr/>
        </p:nvSpPr>
        <p:spPr>
          <a:xfrm rot="0" flipH="0" flipV="0">
            <a:off x="16120921" y="8929591"/>
            <a:ext cx="257557" cy="147828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21" name="Freeform 39521"/>
          <p:cNvSpPr/>
          <p:nvPr/>
        </p:nvSpPr>
        <p:spPr>
          <a:xfrm rot="0" flipH="0" flipV="0">
            <a:off x="15823740" y="8778714"/>
            <a:ext cx="595886" cy="595886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22" name="Freeform 39522"/>
          <p:cNvSpPr/>
          <p:nvPr/>
        </p:nvSpPr>
        <p:spPr>
          <a:xfrm rot="0" flipH="0" flipV="0">
            <a:off x="15715536" y="8996646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23" name="Freeform 39523"/>
          <p:cNvSpPr/>
          <p:nvPr/>
        </p:nvSpPr>
        <p:spPr>
          <a:xfrm rot="0" flipH="0" flipV="0">
            <a:off x="16419628" y="9077418"/>
            <a:ext cx="54864" cy="0"/>
          </a:xfrm>
          <a:custGeom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24" name="Freeform 39524"/>
          <p:cNvSpPr/>
          <p:nvPr/>
        </p:nvSpPr>
        <p:spPr>
          <a:xfrm rot="0" flipH="0" flipV="0">
            <a:off x="16511069" y="9077418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25" name="Freeform 39525"/>
          <p:cNvSpPr/>
          <p:nvPr/>
        </p:nvSpPr>
        <p:spPr>
          <a:xfrm rot="0" flipH="0" flipV="0">
            <a:off x="16625369" y="9077418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26" name="Freeform 39526"/>
          <p:cNvSpPr/>
          <p:nvPr/>
        </p:nvSpPr>
        <p:spPr>
          <a:xfrm rot="0" flipH="0" flipV="0">
            <a:off x="16738145" y="9077418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27" name="Freeform 39527"/>
          <p:cNvSpPr/>
          <p:nvPr/>
        </p:nvSpPr>
        <p:spPr>
          <a:xfrm rot="0" flipH="0" flipV="0">
            <a:off x="16850921" y="9077418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28" name="Freeform 39528"/>
          <p:cNvSpPr/>
          <p:nvPr/>
        </p:nvSpPr>
        <p:spPr>
          <a:xfrm rot="0" flipH="0" flipV="0">
            <a:off x="16965223" y="9077418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29" name="Freeform 39529"/>
          <p:cNvSpPr/>
          <p:nvPr/>
        </p:nvSpPr>
        <p:spPr>
          <a:xfrm rot="0" flipH="0" flipV="0">
            <a:off x="17077999" y="9077418"/>
            <a:ext cx="54864" cy="0"/>
          </a:xfrm>
          <a:custGeom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30" name="Freeform 39530"/>
          <p:cNvSpPr/>
          <p:nvPr/>
        </p:nvSpPr>
        <p:spPr>
          <a:xfrm rot="0" flipH="0" flipV="0">
            <a:off x="16480589" y="9117042"/>
            <a:ext cx="633986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31" name="Freeform 39531"/>
          <p:cNvSpPr/>
          <p:nvPr/>
        </p:nvSpPr>
        <p:spPr>
          <a:xfrm rot="0" flipH="0" flipV="0">
            <a:off x="16797582" y="9117042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32" name="Freeform 39532"/>
          <p:cNvSpPr/>
          <p:nvPr/>
        </p:nvSpPr>
        <p:spPr>
          <a:xfrm rot="0" flipH="0" flipV="0">
            <a:off x="17132865" y="9030173"/>
            <a:ext cx="15240" cy="47244"/>
          </a:xfrm>
          <a:custGeom>
            <a:pathLst>
              <a:path w="127000" h="393700">
                <a:moveTo>
                  <a:pt x="0" y="393700"/>
                </a:moveTo>
                <a:lnTo>
                  <a:pt x="12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33" name="Freeform 39533"/>
          <p:cNvSpPr/>
          <p:nvPr/>
        </p:nvSpPr>
        <p:spPr>
          <a:xfrm rot="0" flipH="0" flipV="0">
            <a:off x="17160296" y="8921969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34" name="Freeform 39534"/>
          <p:cNvSpPr/>
          <p:nvPr/>
        </p:nvSpPr>
        <p:spPr>
          <a:xfrm rot="0" flipH="0" flipV="0">
            <a:off x="17195348" y="8813764"/>
            <a:ext cx="22860" cy="73152"/>
          </a:xfrm>
          <a:custGeom>
            <a:pathLst>
              <a:path w="190500" h="609600">
                <a:moveTo>
                  <a:pt x="0" y="6096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35" name="Freeform 39535"/>
          <p:cNvSpPr/>
          <p:nvPr/>
        </p:nvSpPr>
        <p:spPr>
          <a:xfrm rot="0" flipH="0" flipV="0">
            <a:off x="17230400" y="8707084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36" name="Freeform 39536"/>
          <p:cNvSpPr/>
          <p:nvPr/>
        </p:nvSpPr>
        <p:spPr>
          <a:xfrm rot="0" flipH="0" flipV="0">
            <a:off x="17265453" y="8598879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37" name="Freeform 39537"/>
          <p:cNvSpPr/>
          <p:nvPr/>
        </p:nvSpPr>
        <p:spPr>
          <a:xfrm rot="0" flipH="0" flipV="0">
            <a:off x="17300505" y="8490675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38" name="Freeform 39538"/>
          <p:cNvSpPr/>
          <p:nvPr/>
        </p:nvSpPr>
        <p:spPr>
          <a:xfrm rot="0" flipH="0" flipV="0">
            <a:off x="17335557" y="8383994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39" name="Freeform 39539"/>
          <p:cNvSpPr/>
          <p:nvPr/>
        </p:nvSpPr>
        <p:spPr>
          <a:xfrm rot="0" flipH="0" flipV="0">
            <a:off x="17370611" y="8275790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40" name="Freeform 39540"/>
          <p:cNvSpPr/>
          <p:nvPr/>
        </p:nvSpPr>
        <p:spPr>
          <a:xfrm rot="0" flipH="0" flipV="0">
            <a:off x="17405663" y="8167586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41" name="Freeform 39541"/>
          <p:cNvSpPr/>
          <p:nvPr/>
        </p:nvSpPr>
        <p:spPr>
          <a:xfrm rot="0" flipH="0" flipV="0">
            <a:off x="17440715" y="8060905"/>
            <a:ext cx="24384" cy="71628"/>
          </a:xfrm>
          <a:custGeom>
            <a:pathLst>
              <a:path w="203200" h="596900">
                <a:moveTo>
                  <a:pt x="0" y="596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42" name="Freeform 39542"/>
          <p:cNvSpPr/>
          <p:nvPr/>
        </p:nvSpPr>
        <p:spPr>
          <a:xfrm rot="0" flipH="0" flipV="0">
            <a:off x="17475767" y="7952699"/>
            <a:ext cx="24384" cy="71628"/>
          </a:xfrm>
          <a:custGeom>
            <a:pathLst>
              <a:path w="203200" h="596900">
                <a:moveTo>
                  <a:pt x="0" y="596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43" name="Freeform 39543"/>
          <p:cNvSpPr/>
          <p:nvPr/>
        </p:nvSpPr>
        <p:spPr>
          <a:xfrm rot="0" flipH="0" flipV="0">
            <a:off x="17510819" y="7844495"/>
            <a:ext cx="24384" cy="71628"/>
          </a:xfrm>
          <a:custGeom>
            <a:pathLst>
              <a:path w="203200" h="596900">
                <a:moveTo>
                  <a:pt x="0" y="596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44" name="Freeform 39544"/>
          <p:cNvSpPr/>
          <p:nvPr/>
        </p:nvSpPr>
        <p:spPr>
          <a:xfrm rot="0" flipH="0" flipV="0">
            <a:off x="17545870" y="7736292"/>
            <a:ext cx="24384" cy="73152"/>
          </a:xfrm>
          <a:custGeom>
            <a:pathLst>
              <a:path w="203200" h="609600">
                <a:moveTo>
                  <a:pt x="0" y="6096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45" name="Freeform 39545"/>
          <p:cNvSpPr/>
          <p:nvPr/>
        </p:nvSpPr>
        <p:spPr>
          <a:xfrm rot="0" flipH="0" flipV="0">
            <a:off x="17580922" y="7629611"/>
            <a:ext cx="24384" cy="71628"/>
          </a:xfrm>
          <a:custGeom>
            <a:pathLst>
              <a:path w="203200" h="596900">
                <a:moveTo>
                  <a:pt x="0" y="596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46" name="Freeform 39546"/>
          <p:cNvSpPr/>
          <p:nvPr/>
        </p:nvSpPr>
        <p:spPr>
          <a:xfrm rot="0" flipH="0" flipV="0">
            <a:off x="17615974" y="7545790"/>
            <a:ext cx="15240" cy="47244"/>
          </a:xfrm>
          <a:custGeom>
            <a:pathLst>
              <a:path w="127000" h="393700">
                <a:moveTo>
                  <a:pt x="0" y="393700"/>
                </a:moveTo>
                <a:lnTo>
                  <a:pt x="12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47" name="Freeform 39547"/>
          <p:cNvSpPr/>
          <p:nvPr/>
        </p:nvSpPr>
        <p:spPr>
          <a:xfrm rot="0" flipH="0" flipV="0">
            <a:off x="17431570" y="7510739"/>
            <a:ext cx="134112" cy="111252"/>
          </a:xfrm>
          <a:custGeom>
            <a:pathLst>
              <a:path w="1117600" h="927100">
                <a:moveTo>
                  <a:pt x="1117600" y="0"/>
                </a:moveTo>
                <a:lnTo>
                  <a:pt x="0" y="927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48" name="Freeform 39548"/>
          <p:cNvSpPr/>
          <p:nvPr/>
        </p:nvSpPr>
        <p:spPr>
          <a:xfrm rot="0" flipH="0" flipV="0">
            <a:off x="17526058" y="7545791"/>
            <a:ext cx="105156" cy="137160"/>
          </a:xfrm>
          <a:custGeom>
            <a:pathLst>
              <a:path w="876300" h="1143000">
                <a:moveTo>
                  <a:pt x="876300" y="0"/>
                </a:moveTo>
                <a:lnTo>
                  <a:pt x="0" y="1143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49" name="Freeform 39549"/>
          <p:cNvSpPr/>
          <p:nvPr/>
        </p:nvSpPr>
        <p:spPr>
          <a:xfrm rot="0" flipH="0" flipV="0">
            <a:off x="16349525" y="10125934"/>
            <a:ext cx="254509" cy="0"/>
          </a:xfrm>
          <a:custGeom>
            <a:pathLst>
              <a:path w="2120900" h="0">
                <a:moveTo>
                  <a:pt x="673100" y="0"/>
                </a:moveTo>
                <a:lnTo>
                  <a:pt x="0" y="0"/>
                </a:lnTo>
                <a:lnTo>
                  <a:pt x="2120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50" name="Freeform 39550"/>
          <p:cNvSpPr/>
          <p:nvPr/>
        </p:nvSpPr>
        <p:spPr>
          <a:xfrm rot="0" flipH="0" flipV="0">
            <a:off x="16468397" y="10125934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51" name="Freeform 39551"/>
          <p:cNvSpPr/>
          <p:nvPr/>
        </p:nvSpPr>
        <p:spPr>
          <a:xfrm rot="0" flipH="0" flipV="0">
            <a:off x="16581173" y="1012593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52" name="Freeform 39552"/>
          <p:cNvSpPr/>
          <p:nvPr/>
        </p:nvSpPr>
        <p:spPr>
          <a:xfrm rot="0" flipH="0" flipV="0">
            <a:off x="16695475" y="10125934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53" name="Freeform 39553"/>
          <p:cNvSpPr/>
          <p:nvPr/>
        </p:nvSpPr>
        <p:spPr>
          <a:xfrm rot="0" flipH="0" flipV="0">
            <a:off x="16808251" y="1012593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54" name="Freeform 39554"/>
          <p:cNvSpPr/>
          <p:nvPr/>
        </p:nvSpPr>
        <p:spPr>
          <a:xfrm rot="0" flipH="0" flipV="0">
            <a:off x="16921027" y="1012593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55" name="Freeform 39555"/>
          <p:cNvSpPr/>
          <p:nvPr/>
        </p:nvSpPr>
        <p:spPr>
          <a:xfrm rot="0" flipH="0" flipV="0">
            <a:off x="17035329" y="10125934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56" name="Freeform 39556"/>
          <p:cNvSpPr/>
          <p:nvPr/>
        </p:nvSpPr>
        <p:spPr>
          <a:xfrm rot="0" flipH="0" flipV="0">
            <a:off x="17148105" y="10125934"/>
            <a:ext cx="82296" cy="0"/>
          </a:xfrm>
          <a:custGeom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57" name="Freeform 39557"/>
          <p:cNvSpPr/>
          <p:nvPr/>
        </p:nvSpPr>
        <p:spPr>
          <a:xfrm rot="0" flipH="0" flipV="0">
            <a:off x="16410486" y="10165558"/>
            <a:ext cx="633986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58" name="Freeform 39558"/>
          <p:cNvSpPr/>
          <p:nvPr/>
        </p:nvSpPr>
        <p:spPr>
          <a:xfrm rot="0" flipH="0" flipV="0">
            <a:off x="16727479" y="10165558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59" name="Freeform 39559"/>
          <p:cNvSpPr/>
          <p:nvPr/>
        </p:nvSpPr>
        <p:spPr>
          <a:xfrm rot="0" flipH="0" flipV="0">
            <a:off x="17230402" y="10087833"/>
            <a:ext cx="6096" cy="38100"/>
          </a:xfrm>
          <a:custGeom>
            <a:pathLst>
              <a:path w="50800" h="317500">
                <a:moveTo>
                  <a:pt x="0" y="3175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60" name="Freeform 39560"/>
          <p:cNvSpPr/>
          <p:nvPr/>
        </p:nvSpPr>
        <p:spPr>
          <a:xfrm rot="0" flipH="0" flipV="0">
            <a:off x="17244119" y="9976580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61" name="Freeform 39561"/>
          <p:cNvSpPr/>
          <p:nvPr/>
        </p:nvSpPr>
        <p:spPr>
          <a:xfrm rot="0" flipH="0" flipV="0">
            <a:off x="17263930" y="9865328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62" name="Freeform 39562"/>
          <p:cNvSpPr/>
          <p:nvPr/>
        </p:nvSpPr>
        <p:spPr>
          <a:xfrm rot="0" flipH="0" flipV="0">
            <a:off x="17285267" y="9754075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63" name="Freeform 39563"/>
          <p:cNvSpPr/>
          <p:nvPr/>
        </p:nvSpPr>
        <p:spPr>
          <a:xfrm rot="0" flipH="0" flipV="0">
            <a:off x="17306602" y="9642823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64" name="Freeform 39564"/>
          <p:cNvSpPr/>
          <p:nvPr/>
        </p:nvSpPr>
        <p:spPr>
          <a:xfrm rot="0" flipH="0" flipV="0">
            <a:off x="17326415" y="9531570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65" name="Freeform 39565"/>
          <p:cNvSpPr/>
          <p:nvPr/>
        </p:nvSpPr>
        <p:spPr>
          <a:xfrm rot="0" flipH="0" flipV="0">
            <a:off x="17347750" y="9420318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66" name="Freeform 39566"/>
          <p:cNvSpPr/>
          <p:nvPr/>
        </p:nvSpPr>
        <p:spPr>
          <a:xfrm rot="0" flipH="0" flipV="0">
            <a:off x="17367563" y="9307541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67" name="Freeform 39567"/>
          <p:cNvSpPr/>
          <p:nvPr/>
        </p:nvSpPr>
        <p:spPr>
          <a:xfrm rot="0" flipH="0" flipV="0">
            <a:off x="17388898" y="9196289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68" name="Freeform 39568"/>
          <p:cNvSpPr/>
          <p:nvPr/>
        </p:nvSpPr>
        <p:spPr>
          <a:xfrm rot="0" flipH="0" flipV="0">
            <a:off x="17408711" y="9085036"/>
            <a:ext cx="15240" cy="74676"/>
          </a:xfrm>
          <a:custGeom>
            <a:pathLst>
              <a:path w="127000" h="622300">
                <a:moveTo>
                  <a:pt x="0" y="622300"/>
                </a:moveTo>
                <a:lnTo>
                  <a:pt x="12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69" name="Freeform 39569"/>
          <p:cNvSpPr/>
          <p:nvPr/>
        </p:nvSpPr>
        <p:spPr>
          <a:xfrm rot="0" flipH="0" flipV="0">
            <a:off x="17430046" y="8973783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70" name="Freeform 39570"/>
          <p:cNvSpPr/>
          <p:nvPr/>
        </p:nvSpPr>
        <p:spPr>
          <a:xfrm rot="0" flipH="0" flipV="0">
            <a:off x="17451382" y="8862532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71" name="Freeform 39571"/>
          <p:cNvSpPr/>
          <p:nvPr/>
        </p:nvSpPr>
        <p:spPr>
          <a:xfrm rot="0" flipH="0" flipV="0">
            <a:off x="17471195" y="8751279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72" name="Freeform 39572"/>
          <p:cNvSpPr/>
          <p:nvPr/>
        </p:nvSpPr>
        <p:spPr>
          <a:xfrm rot="0" flipH="0" flipV="0">
            <a:off x="17492532" y="8640026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73" name="Freeform 39573"/>
          <p:cNvSpPr/>
          <p:nvPr/>
        </p:nvSpPr>
        <p:spPr>
          <a:xfrm rot="0" flipH="0" flipV="0">
            <a:off x="17512345" y="8528774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74" name="Freeform 39574"/>
          <p:cNvSpPr/>
          <p:nvPr/>
        </p:nvSpPr>
        <p:spPr>
          <a:xfrm rot="0" flipH="0" flipV="0">
            <a:off x="17533680" y="8417521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75" name="Freeform 39575"/>
          <p:cNvSpPr/>
          <p:nvPr/>
        </p:nvSpPr>
        <p:spPr>
          <a:xfrm rot="0" flipH="0" flipV="0">
            <a:off x="17555016" y="8306270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76" name="Freeform 39576"/>
          <p:cNvSpPr/>
          <p:nvPr/>
        </p:nvSpPr>
        <p:spPr>
          <a:xfrm rot="0" flipH="0" flipV="0">
            <a:off x="17574828" y="8193492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77" name="Freeform 39577"/>
          <p:cNvSpPr/>
          <p:nvPr/>
        </p:nvSpPr>
        <p:spPr>
          <a:xfrm rot="0" flipH="0" flipV="0">
            <a:off x="17596164" y="8082240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78" name="Freeform 39578"/>
          <p:cNvSpPr/>
          <p:nvPr/>
        </p:nvSpPr>
        <p:spPr>
          <a:xfrm rot="0" flipH="0" flipV="0">
            <a:off x="17615975" y="7970988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79" name="Freeform 39579"/>
          <p:cNvSpPr/>
          <p:nvPr/>
        </p:nvSpPr>
        <p:spPr>
          <a:xfrm rot="0" flipH="0" flipV="0">
            <a:off x="17637312" y="7859734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80" name="Freeform 39580"/>
          <p:cNvSpPr/>
          <p:nvPr/>
        </p:nvSpPr>
        <p:spPr>
          <a:xfrm rot="0" flipH="0" flipV="0">
            <a:off x="17657123" y="7748482"/>
            <a:ext cx="15240" cy="74676"/>
          </a:xfrm>
          <a:custGeom>
            <a:pathLst>
              <a:path w="127000" h="622300">
                <a:moveTo>
                  <a:pt x="0" y="622300"/>
                </a:moveTo>
                <a:lnTo>
                  <a:pt x="12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81" name="Freeform 39581"/>
          <p:cNvSpPr/>
          <p:nvPr/>
        </p:nvSpPr>
        <p:spPr>
          <a:xfrm rot="0" flipH="0" flipV="0">
            <a:off x="17678460" y="7637230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82" name="Freeform 39582"/>
          <p:cNvSpPr/>
          <p:nvPr/>
        </p:nvSpPr>
        <p:spPr>
          <a:xfrm rot="0" flipH="0" flipV="0">
            <a:off x="17699797" y="7562553"/>
            <a:ext cx="6096" cy="38100"/>
          </a:xfrm>
          <a:custGeom>
            <a:pathLst>
              <a:path w="50800" h="317500">
                <a:moveTo>
                  <a:pt x="0" y="3175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83" name="Freeform 39583"/>
          <p:cNvSpPr/>
          <p:nvPr/>
        </p:nvSpPr>
        <p:spPr>
          <a:xfrm rot="0" flipH="0" flipV="0">
            <a:off x="17631216" y="7545790"/>
            <a:ext cx="6096" cy="173736"/>
          </a:xfrm>
          <a:custGeom>
            <a:pathLst>
              <a:path w="50800" h="1447800">
                <a:moveTo>
                  <a:pt x="0" y="0"/>
                </a:moveTo>
                <a:lnTo>
                  <a:pt x="50800" y="144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84" name="Freeform 39584"/>
          <p:cNvSpPr/>
          <p:nvPr/>
        </p:nvSpPr>
        <p:spPr>
          <a:xfrm rot="0" flipH="0" flipV="0">
            <a:off x="17614451" y="7562554"/>
            <a:ext cx="114300" cy="172212"/>
          </a:xfrm>
          <a:custGeom>
            <a:pathLst>
              <a:path w="952500" h="1435100">
                <a:moveTo>
                  <a:pt x="952500" y="1435100"/>
                </a:moveTo>
                <a:lnTo>
                  <a:pt x="762000" y="0"/>
                </a:lnTo>
                <a:lnTo>
                  <a:pt x="0" y="1219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85" name="Freeform 39585"/>
          <p:cNvSpPr/>
          <p:nvPr/>
        </p:nvSpPr>
        <p:spPr>
          <a:xfrm rot="0" flipH="0" flipV="0">
            <a:off x="19086642" y="7184601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86" name="Freeform 39586"/>
          <p:cNvSpPr/>
          <p:nvPr/>
        </p:nvSpPr>
        <p:spPr>
          <a:xfrm rot="0" flipH="0" flipV="0">
            <a:off x="18295683" y="7289757"/>
            <a:ext cx="633986" cy="225552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87" name="Freeform 39587"/>
          <p:cNvSpPr/>
          <p:nvPr/>
        </p:nvSpPr>
        <p:spPr>
          <a:xfrm rot="0" flipH="0" flipV="0">
            <a:off x="18612676" y="7289756"/>
            <a:ext cx="0" cy="225552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88" name="Freeform 39588"/>
          <p:cNvSpPr/>
          <p:nvPr/>
        </p:nvSpPr>
        <p:spPr>
          <a:xfrm rot="0" flipH="0" flipV="0">
            <a:off x="19234472" y="7117544"/>
            <a:ext cx="257557" cy="445010"/>
          </a:xfrm>
          <a:custGeom>
            <a:pathLst>
              <a:path w="2146300" h="3708400">
                <a:moveTo>
                  <a:pt x="0" y="0"/>
                </a:moveTo>
                <a:lnTo>
                  <a:pt x="2146300" y="1231900"/>
                </a:lnTo>
                <a:lnTo>
                  <a:pt x="2146300" y="3708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89" name="Freeform 39589"/>
          <p:cNvSpPr/>
          <p:nvPr/>
        </p:nvSpPr>
        <p:spPr>
          <a:xfrm rot="0" flipH="0" flipV="0">
            <a:off x="19492030" y="7117542"/>
            <a:ext cx="257557" cy="147828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90" name="Freeform 39590"/>
          <p:cNvSpPr/>
          <p:nvPr/>
        </p:nvSpPr>
        <p:spPr>
          <a:xfrm rot="0" flipH="0" flipV="0">
            <a:off x="19194847" y="6966666"/>
            <a:ext cx="595886" cy="595886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91" name="Freeform 39591"/>
          <p:cNvSpPr/>
          <p:nvPr/>
        </p:nvSpPr>
        <p:spPr>
          <a:xfrm rot="0" flipH="0" flipV="0">
            <a:off x="18236249" y="10125932"/>
            <a:ext cx="1688599" cy="0"/>
          </a:xfrm>
          <a:custGeom>
            <a:pathLst>
              <a:path w="14071600" h="0">
                <a:moveTo>
                  <a:pt x="140716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92" name="Freeform 39592"/>
          <p:cNvSpPr/>
          <p:nvPr/>
        </p:nvSpPr>
        <p:spPr>
          <a:xfrm rot="0" flipH="0" flipV="0">
            <a:off x="19964472" y="9978103"/>
            <a:ext cx="257557" cy="445010"/>
          </a:xfrm>
          <a:custGeom>
            <a:pathLst>
              <a:path w="2146300" h="3708400">
                <a:moveTo>
                  <a:pt x="0" y="0"/>
                </a:moveTo>
                <a:lnTo>
                  <a:pt x="2146300" y="1231900"/>
                </a:lnTo>
                <a:lnTo>
                  <a:pt x="2146300" y="3708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93" name="Freeform 39593"/>
          <p:cNvSpPr/>
          <p:nvPr/>
        </p:nvSpPr>
        <p:spPr>
          <a:xfrm rot="0" flipH="0" flipV="0">
            <a:off x="20222030" y="9978103"/>
            <a:ext cx="257557" cy="147828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94" name="Freeform 39594"/>
          <p:cNvSpPr/>
          <p:nvPr/>
        </p:nvSpPr>
        <p:spPr>
          <a:xfrm rot="0" flipH="0" flipV="0">
            <a:off x="19924849" y="9827227"/>
            <a:ext cx="595886" cy="595886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95" name="Freeform 39595"/>
          <p:cNvSpPr/>
          <p:nvPr/>
        </p:nvSpPr>
        <p:spPr>
          <a:xfrm rot="0" flipH="0" flipV="0">
            <a:off x="19815120" y="10045159"/>
            <a:ext cx="109728" cy="161544"/>
          </a:xfrm>
          <a:custGeom>
            <a:pathLst>
              <a:path w="914400" h="1346200">
                <a:moveTo>
                  <a:pt x="0" y="1346200"/>
                </a:moveTo>
                <a:lnTo>
                  <a:pt x="9144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96" name="Freeform 39596"/>
          <p:cNvSpPr/>
          <p:nvPr/>
        </p:nvSpPr>
        <p:spPr>
          <a:xfrm rot="0" flipH="0" flipV="0">
            <a:off x="19074455" y="10125930"/>
            <a:ext cx="633986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97" name="Freeform 39597"/>
          <p:cNvSpPr/>
          <p:nvPr/>
        </p:nvSpPr>
        <p:spPr>
          <a:xfrm rot="0" flipH="0" flipV="0">
            <a:off x="19391448" y="10125931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98" name="Freeform 39598"/>
          <p:cNvSpPr/>
          <p:nvPr/>
        </p:nvSpPr>
        <p:spPr>
          <a:xfrm rot="0" flipH="0" flipV="0">
            <a:off x="20519214" y="10125930"/>
            <a:ext cx="256033" cy="0"/>
          </a:xfrm>
          <a:custGeom>
            <a:pathLst>
              <a:path w="2133600" h="0">
                <a:moveTo>
                  <a:pt x="596900" y="0"/>
                </a:moveTo>
                <a:lnTo>
                  <a:pt x="0" y="0"/>
                </a:lnTo>
                <a:lnTo>
                  <a:pt x="2133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99" name="Freeform 39599"/>
          <p:cNvSpPr/>
          <p:nvPr/>
        </p:nvSpPr>
        <p:spPr>
          <a:xfrm rot="0" flipH="0" flipV="0">
            <a:off x="20627418" y="10125930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00" name="Freeform 39600"/>
          <p:cNvSpPr/>
          <p:nvPr/>
        </p:nvSpPr>
        <p:spPr>
          <a:xfrm rot="0" flipH="0" flipV="0">
            <a:off x="20741719" y="10125930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01" name="Freeform 39601"/>
          <p:cNvSpPr/>
          <p:nvPr/>
        </p:nvSpPr>
        <p:spPr>
          <a:xfrm rot="0" flipH="0" flipV="0">
            <a:off x="20854496" y="10125930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02" name="Freeform 39602"/>
          <p:cNvSpPr/>
          <p:nvPr/>
        </p:nvSpPr>
        <p:spPr>
          <a:xfrm rot="0" flipH="0" flipV="0">
            <a:off x="20968796" y="10125930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03" name="Freeform 39603"/>
          <p:cNvSpPr/>
          <p:nvPr/>
        </p:nvSpPr>
        <p:spPr>
          <a:xfrm rot="0" flipH="0" flipV="0">
            <a:off x="21081573" y="10125930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04" name="Freeform 39604"/>
          <p:cNvSpPr/>
          <p:nvPr/>
        </p:nvSpPr>
        <p:spPr>
          <a:xfrm rot="0" flipH="0" flipV="0">
            <a:off x="21194349" y="10125930"/>
            <a:ext cx="71628" cy="0"/>
          </a:xfrm>
          <a:custGeom>
            <a:pathLst>
              <a:path w="596900" h="0">
                <a:moveTo>
                  <a:pt x="0" y="0"/>
                </a:moveTo>
                <a:lnTo>
                  <a:pt x="596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05" name="Freeform 39605"/>
          <p:cNvSpPr/>
          <p:nvPr/>
        </p:nvSpPr>
        <p:spPr>
          <a:xfrm rot="0" flipH="0" flipV="0">
            <a:off x="20580174" y="10165554"/>
            <a:ext cx="633987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06" name="Freeform 39606"/>
          <p:cNvSpPr/>
          <p:nvPr/>
        </p:nvSpPr>
        <p:spPr>
          <a:xfrm rot="0" flipH="0" flipV="0">
            <a:off x="20897167" y="10165554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07" name="Freeform 39607"/>
          <p:cNvSpPr/>
          <p:nvPr/>
        </p:nvSpPr>
        <p:spPr>
          <a:xfrm rot="0" flipH="0" flipV="0">
            <a:off x="21265979" y="10077161"/>
            <a:ext cx="9144" cy="48768"/>
          </a:xfrm>
          <a:custGeom>
            <a:pathLst>
              <a:path w="76200" h="406400">
                <a:moveTo>
                  <a:pt x="0" y="4064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08" name="Freeform 39608"/>
          <p:cNvSpPr/>
          <p:nvPr/>
        </p:nvSpPr>
        <p:spPr>
          <a:xfrm rot="0" flipH="0" flipV="0">
            <a:off x="21282744" y="9965908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09" name="Freeform 39609"/>
          <p:cNvSpPr/>
          <p:nvPr/>
        </p:nvSpPr>
        <p:spPr>
          <a:xfrm rot="0" flipH="0" flipV="0">
            <a:off x="21302555" y="9854656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10" name="Freeform 39610"/>
          <p:cNvSpPr/>
          <p:nvPr/>
        </p:nvSpPr>
        <p:spPr>
          <a:xfrm rot="0" flipH="0" flipV="0">
            <a:off x="21323892" y="9743404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11" name="Freeform 39611"/>
          <p:cNvSpPr/>
          <p:nvPr/>
        </p:nvSpPr>
        <p:spPr>
          <a:xfrm rot="0" flipH="0" flipV="0">
            <a:off x="21343703" y="9632151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12" name="Freeform 39612"/>
          <p:cNvSpPr/>
          <p:nvPr/>
        </p:nvSpPr>
        <p:spPr>
          <a:xfrm rot="0" flipH="0" flipV="0">
            <a:off x="21365040" y="9519374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13" name="Freeform 39613"/>
          <p:cNvSpPr/>
          <p:nvPr/>
        </p:nvSpPr>
        <p:spPr>
          <a:xfrm rot="0" flipH="0" flipV="0">
            <a:off x="21384852" y="9408121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14" name="Freeform 39614"/>
          <p:cNvSpPr/>
          <p:nvPr/>
        </p:nvSpPr>
        <p:spPr>
          <a:xfrm rot="0" flipH="0" flipV="0">
            <a:off x="21406189" y="9296869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15" name="Freeform 39615"/>
          <p:cNvSpPr/>
          <p:nvPr/>
        </p:nvSpPr>
        <p:spPr>
          <a:xfrm rot="0" flipH="0" flipV="0">
            <a:off x="21427524" y="9185617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16" name="Freeform 39616"/>
          <p:cNvSpPr/>
          <p:nvPr/>
        </p:nvSpPr>
        <p:spPr>
          <a:xfrm rot="0" flipH="0" flipV="0">
            <a:off x="21447337" y="9074364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17" name="Freeform 39617"/>
          <p:cNvSpPr/>
          <p:nvPr/>
        </p:nvSpPr>
        <p:spPr>
          <a:xfrm rot="0" flipH="0" flipV="0">
            <a:off x="21468672" y="8989020"/>
            <a:ext cx="9144" cy="48768"/>
          </a:xfrm>
          <a:custGeom>
            <a:pathLst>
              <a:path w="76200" h="406400">
                <a:moveTo>
                  <a:pt x="0" y="4064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18" name="Freeform 39618"/>
          <p:cNvSpPr/>
          <p:nvPr/>
        </p:nvSpPr>
        <p:spPr>
          <a:xfrm rot="0" flipH="0" flipV="0">
            <a:off x="17760763" y="7562549"/>
            <a:ext cx="475490" cy="2563380"/>
          </a:xfrm>
          <a:custGeom>
            <a:pathLst>
              <a:path w="3962400" h="21361400">
                <a:moveTo>
                  <a:pt x="3962400" y="21361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19" name="Freeform 39619"/>
          <p:cNvSpPr/>
          <p:nvPr/>
        </p:nvSpPr>
        <p:spPr>
          <a:xfrm rot="0" flipH="0" flipV="0">
            <a:off x="20824020" y="7303467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20" name="Freeform 39620"/>
          <p:cNvSpPr/>
          <p:nvPr/>
        </p:nvSpPr>
        <p:spPr>
          <a:xfrm rot="0" flipH="0" flipV="0">
            <a:off x="17833917" y="7545783"/>
            <a:ext cx="3400061" cy="1150625"/>
          </a:xfrm>
          <a:custGeom>
            <a:pathLst>
              <a:path w="28333700" h="9588500">
                <a:moveTo>
                  <a:pt x="0" y="0"/>
                </a:moveTo>
                <a:lnTo>
                  <a:pt x="3124200" y="9588500"/>
                </a:lnTo>
                <a:lnTo>
                  <a:pt x="28333700" y="9588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21" name="Freeform 39621"/>
          <p:cNvSpPr/>
          <p:nvPr/>
        </p:nvSpPr>
        <p:spPr>
          <a:xfrm rot="0" flipH="0" flipV="0">
            <a:off x="21273602" y="8547056"/>
            <a:ext cx="257557" cy="446534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22" name="Freeform 39622"/>
          <p:cNvSpPr/>
          <p:nvPr/>
        </p:nvSpPr>
        <p:spPr>
          <a:xfrm rot="0" flipH="0" flipV="0">
            <a:off x="21531160" y="8547056"/>
            <a:ext cx="257557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23" name="Freeform 39623"/>
          <p:cNvSpPr/>
          <p:nvPr/>
        </p:nvSpPr>
        <p:spPr>
          <a:xfrm rot="0" flipH="0" flipV="0">
            <a:off x="21233978" y="8397704"/>
            <a:ext cx="595887" cy="595887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24" name="Freeform 39624"/>
          <p:cNvSpPr/>
          <p:nvPr/>
        </p:nvSpPr>
        <p:spPr>
          <a:xfrm rot="0" flipH="0" flipV="0">
            <a:off x="21265984" y="7265365"/>
            <a:ext cx="211837" cy="1138433"/>
          </a:xfrm>
          <a:custGeom>
            <a:pathLst>
              <a:path w="1765300" h="9486900">
                <a:moveTo>
                  <a:pt x="0" y="0"/>
                </a:moveTo>
                <a:lnTo>
                  <a:pt x="1765300" y="9486900"/>
                </a:lnTo>
                <a:lnTo>
                  <a:pt x="889000" y="8763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25" name="Freeform 39625"/>
          <p:cNvSpPr/>
          <p:nvPr/>
        </p:nvSpPr>
        <p:spPr>
          <a:xfrm rot="0" flipH="0" flipV="0">
            <a:off x="21477820" y="8278831"/>
            <a:ext cx="53340" cy="124968"/>
          </a:xfrm>
          <a:custGeom>
            <a:pathLst>
              <a:path w="444500" h="1041400">
                <a:moveTo>
                  <a:pt x="0" y="1041400"/>
                </a:moveTo>
                <a:lnTo>
                  <a:pt x="444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26" name="Freeform 39626"/>
          <p:cNvSpPr/>
          <p:nvPr/>
        </p:nvSpPr>
        <p:spPr>
          <a:xfrm rot="0" flipH="0" flipV="0">
            <a:off x="21372663" y="8989017"/>
            <a:ext cx="158496" cy="123444"/>
          </a:xfrm>
          <a:custGeom>
            <a:pathLst>
              <a:path w="1320800" h="1028700">
                <a:moveTo>
                  <a:pt x="1320800" y="1028700"/>
                </a:moveTo>
                <a:lnTo>
                  <a:pt x="876300" y="0"/>
                </a:lnTo>
                <a:lnTo>
                  <a:pt x="0" y="723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27" name="Freeform 39627"/>
          <p:cNvSpPr/>
          <p:nvPr/>
        </p:nvSpPr>
        <p:spPr>
          <a:xfrm rot="0" flipH="0" flipV="0">
            <a:off x="21125774" y="8614111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28" name="Freeform 39628"/>
          <p:cNvSpPr/>
          <p:nvPr/>
        </p:nvSpPr>
        <p:spPr>
          <a:xfrm rot="0" flipH="0" flipV="0">
            <a:off x="19475274" y="8696408"/>
            <a:ext cx="633987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29" name="Freeform 39629"/>
          <p:cNvSpPr/>
          <p:nvPr/>
        </p:nvSpPr>
        <p:spPr>
          <a:xfrm rot="0" flipH="0" flipV="0">
            <a:off x="19792267" y="8696407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30" name="Freeform 39630"/>
          <p:cNvSpPr/>
          <p:nvPr/>
        </p:nvSpPr>
        <p:spPr>
          <a:xfrm rot="0" flipH="0" flipV="0">
            <a:off x="21829869" y="8696407"/>
            <a:ext cx="4405907" cy="0"/>
          </a:xfrm>
          <a:custGeom>
            <a:pathLst>
              <a:path w="36715700" h="0">
                <a:moveTo>
                  <a:pt x="0" y="0"/>
                </a:moveTo>
                <a:lnTo>
                  <a:pt x="36715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31" name="Freeform 39631"/>
          <p:cNvSpPr/>
          <p:nvPr/>
        </p:nvSpPr>
        <p:spPr>
          <a:xfrm rot="0" flipH="0" flipV="0">
            <a:off x="22361749" y="8736030"/>
            <a:ext cx="635511" cy="225553"/>
          </a:xfrm>
          <a:custGeom>
            <a:pathLst>
              <a:path w="5295900" h="1879600">
                <a:moveTo>
                  <a:pt x="0" y="0"/>
                </a:moveTo>
                <a:lnTo>
                  <a:pt x="5295900" y="0"/>
                </a:lnTo>
                <a:lnTo>
                  <a:pt x="52959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32" name="Freeform 39632"/>
          <p:cNvSpPr/>
          <p:nvPr/>
        </p:nvSpPr>
        <p:spPr>
          <a:xfrm rot="0" flipH="0" flipV="0">
            <a:off x="22678742" y="8736031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33" name="Freeform 39633"/>
          <p:cNvSpPr/>
          <p:nvPr/>
        </p:nvSpPr>
        <p:spPr>
          <a:xfrm rot="0" flipH="0" flipV="0">
            <a:off x="8708159" y="8929579"/>
            <a:ext cx="257557" cy="445010"/>
          </a:xfrm>
          <a:custGeom>
            <a:pathLst>
              <a:path w="2146300" h="3708400">
                <a:moveTo>
                  <a:pt x="0" y="0"/>
                </a:moveTo>
                <a:lnTo>
                  <a:pt x="2146300" y="1231900"/>
                </a:lnTo>
                <a:lnTo>
                  <a:pt x="2146300" y="3708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34" name="Freeform 39634"/>
          <p:cNvSpPr/>
          <p:nvPr/>
        </p:nvSpPr>
        <p:spPr>
          <a:xfrm rot="0" flipH="0" flipV="0">
            <a:off x="8965717" y="8929579"/>
            <a:ext cx="257557" cy="147828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35" name="Freeform 39635"/>
          <p:cNvSpPr/>
          <p:nvPr/>
        </p:nvSpPr>
        <p:spPr>
          <a:xfrm rot="0" flipH="0" flipV="0">
            <a:off x="8668535" y="8778702"/>
            <a:ext cx="595887" cy="595887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36" name="Freeform 39636"/>
          <p:cNvSpPr/>
          <p:nvPr/>
        </p:nvSpPr>
        <p:spPr>
          <a:xfrm rot="0" flipH="0" flipV="0">
            <a:off x="7121668" y="9077407"/>
            <a:ext cx="1546868" cy="0"/>
          </a:xfrm>
          <a:custGeom>
            <a:pathLst>
              <a:path w="12890500" h="0">
                <a:moveTo>
                  <a:pt x="0" y="0"/>
                </a:moveTo>
                <a:lnTo>
                  <a:pt x="128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37" name="Freeform 39637"/>
          <p:cNvSpPr/>
          <p:nvPr/>
        </p:nvSpPr>
        <p:spPr>
          <a:xfrm rot="0" flipH="0" flipV="0">
            <a:off x="7911103" y="9077407"/>
            <a:ext cx="633987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38" name="Freeform 39638"/>
          <p:cNvSpPr/>
          <p:nvPr/>
        </p:nvSpPr>
        <p:spPr>
          <a:xfrm rot="0" flipH="0" flipV="0">
            <a:off x="8228098" y="9077406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39" name="Freeform 39639"/>
          <p:cNvSpPr/>
          <p:nvPr/>
        </p:nvSpPr>
        <p:spPr>
          <a:xfrm rot="0" flipH="0" flipV="0">
            <a:off x="8558808" y="8996632"/>
            <a:ext cx="109728" cy="163068"/>
          </a:xfrm>
          <a:custGeom>
            <a:pathLst>
              <a:path w="914400" h="1358900">
                <a:moveTo>
                  <a:pt x="0" y="1358900"/>
                </a:moveTo>
                <a:lnTo>
                  <a:pt x="9144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40" name="Freeform 39640"/>
          <p:cNvSpPr/>
          <p:nvPr/>
        </p:nvSpPr>
        <p:spPr>
          <a:xfrm rot="0" flipH="0" flipV="0">
            <a:off x="21912174" y="7007802"/>
            <a:ext cx="102108" cy="0"/>
          </a:xfrm>
          <a:custGeom>
            <a:pathLst>
              <a:path w="850900" h="0">
                <a:moveTo>
                  <a:pt x="8509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41" name="Freeform 39641"/>
          <p:cNvSpPr/>
          <p:nvPr/>
        </p:nvSpPr>
        <p:spPr>
          <a:xfrm rot="0" flipH="0" flipV="0">
            <a:off x="21770440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42" name="Freeform 39642"/>
          <p:cNvSpPr/>
          <p:nvPr/>
        </p:nvSpPr>
        <p:spPr>
          <a:xfrm rot="0" flipH="0" flipV="0">
            <a:off x="21628707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43" name="Freeform 39643"/>
          <p:cNvSpPr/>
          <p:nvPr/>
        </p:nvSpPr>
        <p:spPr>
          <a:xfrm rot="0" flipH="0" flipV="0">
            <a:off x="21488497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44" name="Freeform 39644"/>
          <p:cNvSpPr/>
          <p:nvPr/>
        </p:nvSpPr>
        <p:spPr>
          <a:xfrm rot="0" flipH="0" flipV="0">
            <a:off x="21346765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45" name="Freeform 39645"/>
          <p:cNvSpPr/>
          <p:nvPr/>
        </p:nvSpPr>
        <p:spPr>
          <a:xfrm rot="0" flipH="0" flipV="0">
            <a:off x="21205033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46" name="Freeform 39646"/>
          <p:cNvSpPr/>
          <p:nvPr/>
        </p:nvSpPr>
        <p:spPr>
          <a:xfrm rot="0" flipH="0" flipV="0">
            <a:off x="21063299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47" name="Freeform 39647"/>
          <p:cNvSpPr/>
          <p:nvPr/>
        </p:nvSpPr>
        <p:spPr>
          <a:xfrm rot="0" flipH="0" flipV="0">
            <a:off x="20921568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48" name="Freeform 39648"/>
          <p:cNvSpPr/>
          <p:nvPr/>
        </p:nvSpPr>
        <p:spPr>
          <a:xfrm rot="0" flipH="0" flipV="0">
            <a:off x="20779834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49" name="Freeform 39649"/>
          <p:cNvSpPr/>
          <p:nvPr/>
        </p:nvSpPr>
        <p:spPr>
          <a:xfrm rot="0" flipH="0" flipV="0">
            <a:off x="20638101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50" name="Freeform 39650"/>
          <p:cNvSpPr/>
          <p:nvPr/>
        </p:nvSpPr>
        <p:spPr>
          <a:xfrm rot="0" flipH="0" flipV="0">
            <a:off x="20496367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51" name="Freeform 39651"/>
          <p:cNvSpPr/>
          <p:nvPr/>
        </p:nvSpPr>
        <p:spPr>
          <a:xfrm rot="0" flipH="0" flipV="0">
            <a:off x="20354636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52" name="Freeform 39652"/>
          <p:cNvSpPr/>
          <p:nvPr/>
        </p:nvSpPr>
        <p:spPr>
          <a:xfrm rot="0" flipH="0" flipV="0">
            <a:off x="20212902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53" name="Freeform 39653"/>
          <p:cNvSpPr/>
          <p:nvPr/>
        </p:nvSpPr>
        <p:spPr>
          <a:xfrm rot="0" flipH="0" flipV="0">
            <a:off x="20071170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54" name="Freeform 39654"/>
          <p:cNvSpPr/>
          <p:nvPr/>
        </p:nvSpPr>
        <p:spPr>
          <a:xfrm rot="0" flipH="0" flipV="0">
            <a:off x="19929438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55" name="Freeform 39655"/>
          <p:cNvSpPr/>
          <p:nvPr/>
        </p:nvSpPr>
        <p:spPr>
          <a:xfrm rot="0" flipH="0" flipV="0">
            <a:off x="19787705" y="7007802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56" name="Freeform 39656"/>
          <p:cNvSpPr/>
          <p:nvPr/>
        </p:nvSpPr>
        <p:spPr>
          <a:xfrm rot="0" flipH="0" flipV="0">
            <a:off x="19638351" y="7007802"/>
            <a:ext cx="102108" cy="0"/>
          </a:xfrm>
          <a:custGeom>
            <a:pathLst>
              <a:path w="850900" h="0">
                <a:moveTo>
                  <a:pt x="8509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57" name="Freeform 39657"/>
          <p:cNvSpPr/>
          <p:nvPr/>
        </p:nvSpPr>
        <p:spPr>
          <a:xfrm rot="0" flipH="0" flipV="0">
            <a:off x="19638352" y="6962081"/>
            <a:ext cx="240793" cy="89916"/>
          </a:xfrm>
          <a:custGeom>
            <a:pathLst>
              <a:path w="2006600" h="749300">
                <a:moveTo>
                  <a:pt x="2006600" y="0"/>
                </a:moveTo>
                <a:lnTo>
                  <a:pt x="0" y="381000"/>
                </a:lnTo>
                <a:lnTo>
                  <a:pt x="2006600" y="749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58" name="Freeform 39658"/>
          <p:cNvSpPr/>
          <p:nvPr/>
        </p:nvSpPr>
        <p:spPr>
          <a:xfrm rot="0" flipH="0" flipV="0">
            <a:off x="21992945" y="7068761"/>
            <a:ext cx="105156" cy="0"/>
          </a:xfrm>
          <a:custGeom>
            <a:pathLst>
              <a:path w="876300" h="0">
                <a:moveTo>
                  <a:pt x="8763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59" name="Freeform 39659"/>
          <p:cNvSpPr/>
          <p:nvPr/>
        </p:nvSpPr>
        <p:spPr>
          <a:xfrm rot="0" flipH="0" flipV="0">
            <a:off x="21851212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60" name="Freeform 39660"/>
          <p:cNvSpPr/>
          <p:nvPr/>
        </p:nvSpPr>
        <p:spPr>
          <a:xfrm rot="0" flipH="0" flipV="0">
            <a:off x="21709479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61" name="Freeform 39661"/>
          <p:cNvSpPr/>
          <p:nvPr/>
        </p:nvSpPr>
        <p:spPr>
          <a:xfrm rot="0" flipH="0" flipV="0">
            <a:off x="21567747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62" name="Freeform 39662"/>
          <p:cNvSpPr/>
          <p:nvPr/>
        </p:nvSpPr>
        <p:spPr>
          <a:xfrm rot="0" flipH="0" flipV="0">
            <a:off x="21426014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63" name="Freeform 39663"/>
          <p:cNvSpPr/>
          <p:nvPr/>
        </p:nvSpPr>
        <p:spPr>
          <a:xfrm rot="0" flipH="0" flipV="0">
            <a:off x="21284280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64" name="Freeform 39664"/>
          <p:cNvSpPr/>
          <p:nvPr/>
        </p:nvSpPr>
        <p:spPr>
          <a:xfrm rot="0" flipH="0" flipV="0">
            <a:off x="21142548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65" name="Freeform 39665"/>
          <p:cNvSpPr/>
          <p:nvPr/>
        </p:nvSpPr>
        <p:spPr>
          <a:xfrm rot="0" flipH="0" flipV="0">
            <a:off x="21000816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66" name="Freeform 39666"/>
          <p:cNvSpPr/>
          <p:nvPr/>
        </p:nvSpPr>
        <p:spPr>
          <a:xfrm rot="0" flipH="0" flipV="0">
            <a:off x="20859083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67" name="Freeform 39667"/>
          <p:cNvSpPr/>
          <p:nvPr/>
        </p:nvSpPr>
        <p:spPr>
          <a:xfrm rot="0" flipH="0" flipV="0">
            <a:off x="20717349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68" name="Freeform 39668"/>
          <p:cNvSpPr/>
          <p:nvPr/>
        </p:nvSpPr>
        <p:spPr>
          <a:xfrm rot="0" flipH="0" flipV="0">
            <a:off x="20575617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69" name="Freeform 39669"/>
          <p:cNvSpPr/>
          <p:nvPr/>
        </p:nvSpPr>
        <p:spPr>
          <a:xfrm rot="0" flipH="0" flipV="0">
            <a:off x="20433884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70" name="Freeform 39670"/>
          <p:cNvSpPr/>
          <p:nvPr/>
        </p:nvSpPr>
        <p:spPr>
          <a:xfrm rot="0" flipH="0" flipV="0">
            <a:off x="20292152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71" name="Freeform 39671"/>
          <p:cNvSpPr/>
          <p:nvPr/>
        </p:nvSpPr>
        <p:spPr>
          <a:xfrm rot="0" flipH="0" flipV="0">
            <a:off x="20150418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72" name="Freeform 39672"/>
          <p:cNvSpPr/>
          <p:nvPr/>
        </p:nvSpPr>
        <p:spPr>
          <a:xfrm rot="0" flipH="0" flipV="0">
            <a:off x="20008687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73" name="Freeform 39673"/>
          <p:cNvSpPr/>
          <p:nvPr/>
        </p:nvSpPr>
        <p:spPr>
          <a:xfrm rot="0" flipH="0" flipV="0">
            <a:off x="19866953" y="7068761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74" name="Freeform 39674"/>
          <p:cNvSpPr/>
          <p:nvPr/>
        </p:nvSpPr>
        <p:spPr>
          <a:xfrm rot="0" flipH="0" flipV="0">
            <a:off x="19714553" y="7068761"/>
            <a:ext cx="105156" cy="0"/>
          </a:xfrm>
          <a:custGeom>
            <a:pathLst>
              <a:path w="876300" h="0">
                <a:moveTo>
                  <a:pt x="8763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75" name="Freeform 39675"/>
          <p:cNvSpPr/>
          <p:nvPr/>
        </p:nvSpPr>
        <p:spPr>
          <a:xfrm rot="0" flipH="0" flipV="0">
            <a:off x="19714552" y="7024566"/>
            <a:ext cx="239269" cy="88392"/>
          </a:xfrm>
          <a:custGeom>
            <a:pathLst>
              <a:path w="1993900" h="736600">
                <a:moveTo>
                  <a:pt x="1993900" y="0"/>
                </a:moveTo>
                <a:lnTo>
                  <a:pt x="0" y="368300"/>
                </a:lnTo>
                <a:lnTo>
                  <a:pt x="1993900" y="736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76" name="Freeform 39676"/>
          <p:cNvSpPr/>
          <p:nvPr/>
        </p:nvSpPr>
        <p:spPr>
          <a:xfrm rot="0" flipH="0" flipV="0">
            <a:off x="10517160" y="13631143"/>
            <a:ext cx="1959875" cy="0"/>
          </a:xfrm>
          <a:custGeom>
            <a:pathLst>
              <a:path w="16332200" h="0">
                <a:moveTo>
                  <a:pt x="0" y="0"/>
                </a:moveTo>
                <a:lnTo>
                  <a:pt x="1633220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77" name="Freeform 39677"/>
          <p:cNvSpPr/>
          <p:nvPr/>
        </p:nvSpPr>
        <p:spPr>
          <a:xfrm rot="0" flipH="0" flipV="0">
            <a:off x="13071399" y="13631143"/>
            <a:ext cx="1431044" cy="0"/>
          </a:xfrm>
          <a:custGeom>
            <a:pathLst>
              <a:path w="11925300" h="0">
                <a:moveTo>
                  <a:pt x="0" y="0"/>
                </a:moveTo>
                <a:lnTo>
                  <a:pt x="1192530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78" name="Freeform 39678"/>
          <p:cNvSpPr/>
          <p:nvPr/>
        </p:nvSpPr>
        <p:spPr>
          <a:xfrm rot="0" flipH="0" flipV="0">
            <a:off x="15096805" y="13631143"/>
            <a:ext cx="1981211" cy="0"/>
          </a:xfrm>
          <a:custGeom>
            <a:pathLst>
              <a:path w="16510000" h="0">
                <a:moveTo>
                  <a:pt x="0" y="0"/>
                </a:moveTo>
                <a:lnTo>
                  <a:pt x="16510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79" name="Freeform 39679"/>
          <p:cNvSpPr/>
          <p:nvPr/>
        </p:nvSpPr>
        <p:spPr>
          <a:xfrm rot="0" flipH="0" flipV="0">
            <a:off x="17672381" y="13631143"/>
            <a:ext cx="256033" cy="0"/>
          </a:xfrm>
          <a:custGeom>
            <a:pathLst>
              <a:path w="2133600" h="0">
                <a:moveTo>
                  <a:pt x="0" y="0"/>
                </a:moveTo>
                <a:lnTo>
                  <a:pt x="2133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80" name="Freeform 39680"/>
          <p:cNvSpPr/>
          <p:nvPr/>
        </p:nvSpPr>
        <p:spPr>
          <a:xfrm rot="0" flipH="0" flipV="0">
            <a:off x="14932212" y="12582625"/>
            <a:ext cx="2305825" cy="781816"/>
          </a:xfrm>
          <a:custGeom>
            <a:pathLst>
              <a:path w="19215100" h="6515100">
                <a:moveTo>
                  <a:pt x="19215100" y="0"/>
                </a:moveTo>
                <a:lnTo>
                  <a:pt x="3225800" y="0"/>
                </a:lnTo>
                <a:lnTo>
                  <a:pt x="0" y="6515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81" name="Freeform 39681"/>
          <p:cNvSpPr/>
          <p:nvPr/>
        </p:nvSpPr>
        <p:spPr>
          <a:xfrm rot="0" flipH="0" flipV="0">
            <a:off x="14932212" y="13897845"/>
            <a:ext cx="2075699" cy="781816"/>
          </a:xfrm>
          <a:custGeom>
            <a:pathLst>
              <a:path w="17297400" h="6515100">
                <a:moveTo>
                  <a:pt x="17297400" y="6515100"/>
                </a:moveTo>
                <a:lnTo>
                  <a:pt x="3225800" y="6515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82" name="Freeform 39682"/>
          <p:cNvSpPr/>
          <p:nvPr/>
        </p:nvSpPr>
        <p:spPr>
          <a:xfrm rot="0" flipH="0" flipV="0">
            <a:off x="14542067" y="13481790"/>
            <a:ext cx="257557" cy="446534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83" name="Freeform 39683"/>
          <p:cNvSpPr/>
          <p:nvPr/>
        </p:nvSpPr>
        <p:spPr>
          <a:xfrm rot="0" flipH="0" flipV="0">
            <a:off x="14799623" y="13481790"/>
            <a:ext cx="257557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84" name="Freeform 39684"/>
          <p:cNvSpPr/>
          <p:nvPr/>
        </p:nvSpPr>
        <p:spPr>
          <a:xfrm rot="0" flipH="0" flipV="0">
            <a:off x="14502442" y="13332437"/>
            <a:ext cx="595887" cy="595887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85" name="Freeform 39685"/>
          <p:cNvSpPr/>
          <p:nvPr/>
        </p:nvSpPr>
        <p:spPr>
          <a:xfrm rot="0" flipH="0" flipV="0">
            <a:off x="17277661" y="12433273"/>
            <a:ext cx="257557" cy="446534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86" name="Freeform 39686"/>
          <p:cNvSpPr/>
          <p:nvPr/>
        </p:nvSpPr>
        <p:spPr>
          <a:xfrm rot="0" flipH="0" flipV="0">
            <a:off x="17535219" y="12433273"/>
            <a:ext cx="257557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87" name="Freeform 39687"/>
          <p:cNvSpPr/>
          <p:nvPr/>
        </p:nvSpPr>
        <p:spPr>
          <a:xfrm rot="0" flipH="0" flipV="0">
            <a:off x="17238038" y="12283920"/>
            <a:ext cx="595887" cy="595887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88" name="Freeform 39688"/>
          <p:cNvSpPr/>
          <p:nvPr/>
        </p:nvSpPr>
        <p:spPr>
          <a:xfrm rot="0" flipH="0" flipV="0">
            <a:off x="17047536" y="14530308"/>
            <a:ext cx="257557" cy="446534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89" name="Freeform 39689"/>
          <p:cNvSpPr/>
          <p:nvPr/>
        </p:nvSpPr>
        <p:spPr>
          <a:xfrm rot="0" flipH="0" flipV="0">
            <a:off x="17305094" y="14530308"/>
            <a:ext cx="257557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90" name="Freeform 39690"/>
          <p:cNvSpPr/>
          <p:nvPr/>
        </p:nvSpPr>
        <p:spPr>
          <a:xfrm rot="0" flipH="0" flipV="0">
            <a:off x="17007912" y="14380955"/>
            <a:ext cx="595887" cy="595887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91" name="Freeform 39691"/>
          <p:cNvSpPr/>
          <p:nvPr/>
        </p:nvSpPr>
        <p:spPr>
          <a:xfrm rot="0" flipH="0" flipV="0">
            <a:off x="14892588" y="11819096"/>
            <a:ext cx="3796305" cy="1530104"/>
          </a:xfrm>
          <a:custGeom>
            <a:pathLst>
              <a:path w="31635700" h="12750800">
                <a:moveTo>
                  <a:pt x="0" y="12750800"/>
                </a:moveTo>
                <a:lnTo>
                  <a:pt x="3556000" y="0"/>
                </a:lnTo>
                <a:lnTo>
                  <a:pt x="31635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92" name="Freeform 39692"/>
          <p:cNvSpPr/>
          <p:nvPr/>
        </p:nvSpPr>
        <p:spPr>
          <a:xfrm rot="0" flipH="0" flipV="0">
            <a:off x="14392715" y="13548846"/>
            <a:ext cx="109728" cy="163068"/>
          </a:xfrm>
          <a:custGeom>
            <a:pathLst>
              <a:path w="914400" h="1358900">
                <a:moveTo>
                  <a:pt x="0" y="1358900"/>
                </a:moveTo>
                <a:lnTo>
                  <a:pt x="914400" y="6858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93" name="Freeform 39693"/>
          <p:cNvSpPr/>
          <p:nvPr/>
        </p:nvSpPr>
        <p:spPr>
          <a:xfrm rot="0" flipH="0" flipV="0">
            <a:off x="17128311" y="12500328"/>
            <a:ext cx="109728" cy="163068"/>
          </a:xfrm>
          <a:custGeom>
            <a:pathLst>
              <a:path w="914400" h="1358900">
                <a:moveTo>
                  <a:pt x="0" y="1358900"/>
                </a:moveTo>
                <a:lnTo>
                  <a:pt x="9144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94" name="Freeform 39694"/>
          <p:cNvSpPr/>
          <p:nvPr/>
        </p:nvSpPr>
        <p:spPr>
          <a:xfrm rot="0" flipH="0" flipV="0">
            <a:off x="16898184" y="14597364"/>
            <a:ext cx="109728" cy="163068"/>
          </a:xfrm>
          <a:custGeom>
            <a:pathLst>
              <a:path w="914400" h="1358900">
                <a:moveTo>
                  <a:pt x="0" y="1358900"/>
                </a:moveTo>
                <a:lnTo>
                  <a:pt x="9144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95" name="Freeform 39695"/>
          <p:cNvSpPr/>
          <p:nvPr/>
        </p:nvSpPr>
        <p:spPr>
          <a:xfrm rot="0" flipH="0" flipV="0">
            <a:off x="11238017" y="13631143"/>
            <a:ext cx="633987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96" name="Freeform 39696"/>
          <p:cNvSpPr/>
          <p:nvPr/>
        </p:nvSpPr>
        <p:spPr>
          <a:xfrm rot="0" flipH="0" flipV="0">
            <a:off x="11555011" y="13631142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97" name="Freeform 39697"/>
          <p:cNvSpPr/>
          <p:nvPr/>
        </p:nvSpPr>
        <p:spPr>
          <a:xfrm rot="0" flipH="0" flipV="0">
            <a:off x="16383072" y="12582624"/>
            <a:ext cx="633987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98" name="Freeform 39698"/>
          <p:cNvSpPr/>
          <p:nvPr/>
        </p:nvSpPr>
        <p:spPr>
          <a:xfrm rot="0" flipH="0" flipV="0">
            <a:off x="16700065" y="12582624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99" name="Freeform 39699"/>
          <p:cNvSpPr/>
          <p:nvPr/>
        </p:nvSpPr>
        <p:spPr>
          <a:xfrm rot="0" flipH="0" flipV="0">
            <a:off x="16195619" y="13631142"/>
            <a:ext cx="633987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00" name="Freeform 39700"/>
          <p:cNvSpPr/>
          <p:nvPr/>
        </p:nvSpPr>
        <p:spPr>
          <a:xfrm rot="0" flipH="0" flipV="0">
            <a:off x="16512612" y="13631142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01" name="Freeform 39701"/>
          <p:cNvSpPr/>
          <p:nvPr/>
        </p:nvSpPr>
        <p:spPr>
          <a:xfrm rot="0" flipH="0" flipV="0">
            <a:off x="16157519" y="14679660"/>
            <a:ext cx="635511" cy="225553"/>
          </a:xfrm>
          <a:custGeom>
            <a:pathLst>
              <a:path w="5295900" h="1879600">
                <a:moveTo>
                  <a:pt x="0" y="0"/>
                </a:moveTo>
                <a:lnTo>
                  <a:pt x="5295900" y="0"/>
                </a:lnTo>
                <a:lnTo>
                  <a:pt x="52959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02" name="Freeform 39702"/>
          <p:cNvSpPr/>
          <p:nvPr/>
        </p:nvSpPr>
        <p:spPr>
          <a:xfrm rot="0" flipH="0" flipV="0">
            <a:off x="16474512" y="14679660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03" name="Freeform 39703"/>
          <p:cNvSpPr/>
          <p:nvPr/>
        </p:nvSpPr>
        <p:spPr>
          <a:xfrm rot="0" flipH="0" flipV="0">
            <a:off x="12516662" y="13481788"/>
            <a:ext cx="257557" cy="446534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04" name="Freeform 39704"/>
          <p:cNvSpPr/>
          <p:nvPr/>
        </p:nvSpPr>
        <p:spPr>
          <a:xfrm rot="0" flipH="0" flipV="0">
            <a:off x="12774219" y="13481788"/>
            <a:ext cx="257557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05" name="Freeform 39705"/>
          <p:cNvSpPr/>
          <p:nvPr/>
        </p:nvSpPr>
        <p:spPr>
          <a:xfrm rot="0" flipH="0" flipV="0">
            <a:off x="12477038" y="13332436"/>
            <a:ext cx="595887" cy="595887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06" name="Freeform 39706"/>
          <p:cNvSpPr/>
          <p:nvPr/>
        </p:nvSpPr>
        <p:spPr>
          <a:xfrm rot="0" flipH="0" flipV="0">
            <a:off x="12368834" y="13548844"/>
            <a:ext cx="108204" cy="163068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07" name="Freeform 39707"/>
          <p:cNvSpPr/>
          <p:nvPr/>
        </p:nvSpPr>
        <p:spPr>
          <a:xfrm rot="0" flipH="0" flipV="0">
            <a:off x="13674911" y="13631141"/>
            <a:ext cx="633987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08" name="Freeform 39708"/>
          <p:cNvSpPr/>
          <p:nvPr/>
        </p:nvSpPr>
        <p:spPr>
          <a:xfrm rot="0" flipH="0" flipV="0">
            <a:off x="13991905" y="13631140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09" name="Freeform 39709"/>
          <p:cNvSpPr/>
          <p:nvPr/>
        </p:nvSpPr>
        <p:spPr>
          <a:xfrm rot="0" flipH="0" flipV="0">
            <a:off x="18730053" y="11669739"/>
            <a:ext cx="257557" cy="446534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10" name="Freeform 39710"/>
          <p:cNvSpPr/>
          <p:nvPr/>
        </p:nvSpPr>
        <p:spPr>
          <a:xfrm rot="0" flipH="0" flipV="0">
            <a:off x="18987610" y="11669739"/>
            <a:ext cx="257557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11" name="Freeform 39711"/>
          <p:cNvSpPr/>
          <p:nvPr/>
        </p:nvSpPr>
        <p:spPr>
          <a:xfrm rot="0" flipH="0" flipV="0">
            <a:off x="18690428" y="11520386"/>
            <a:ext cx="595887" cy="595887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12" name="Freeform 39712"/>
          <p:cNvSpPr/>
          <p:nvPr/>
        </p:nvSpPr>
        <p:spPr>
          <a:xfrm rot="0" flipH="0" flipV="0">
            <a:off x="18580701" y="11736795"/>
            <a:ext cx="108204" cy="163069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13" name="Freeform 39713"/>
          <p:cNvSpPr/>
          <p:nvPr/>
        </p:nvSpPr>
        <p:spPr>
          <a:xfrm rot="0" flipH="0" flipV="0">
            <a:off x="17483415" y="11819091"/>
            <a:ext cx="633988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14" name="Freeform 39714"/>
          <p:cNvSpPr/>
          <p:nvPr/>
        </p:nvSpPr>
        <p:spPr>
          <a:xfrm rot="0" flipH="0" flipV="0">
            <a:off x="17800408" y="11819091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15" name="Freeform 39715"/>
          <p:cNvSpPr/>
          <p:nvPr/>
        </p:nvSpPr>
        <p:spPr>
          <a:xfrm rot="0" flipH="0" flipV="0">
            <a:off x="19284794" y="11819091"/>
            <a:ext cx="62484" cy="0"/>
          </a:xfrm>
          <a:custGeom>
            <a:pathLst>
              <a:path w="520700" h="0">
                <a:moveTo>
                  <a:pt x="0" y="0"/>
                </a:moveTo>
                <a:lnTo>
                  <a:pt x="520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16" name="Freeform 39716"/>
          <p:cNvSpPr/>
          <p:nvPr/>
        </p:nvSpPr>
        <p:spPr>
          <a:xfrm rot="0" flipH="0" flipV="0">
            <a:off x="19394524" y="11819091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17" name="Freeform 39717"/>
          <p:cNvSpPr/>
          <p:nvPr/>
        </p:nvSpPr>
        <p:spPr>
          <a:xfrm rot="0" flipH="0" flipV="0">
            <a:off x="19536257" y="11819091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18" name="Freeform 39718"/>
          <p:cNvSpPr/>
          <p:nvPr/>
        </p:nvSpPr>
        <p:spPr>
          <a:xfrm rot="0" flipH="0" flipV="0">
            <a:off x="19677989" y="11819091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19" name="Freeform 39719"/>
          <p:cNvSpPr/>
          <p:nvPr/>
        </p:nvSpPr>
        <p:spPr>
          <a:xfrm rot="0" flipH="0" flipV="0">
            <a:off x="19819722" y="11819091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20" name="Freeform 39720"/>
          <p:cNvSpPr/>
          <p:nvPr/>
        </p:nvSpPr>
        <p:spPr>
          <a:xfrm rot="0" flipH="0" flipV="0">
            <a:off x="19961455" y="11819091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21" name="Freeform 39721"/>
          <p:cNvSpPr/>
          <p:nvPr/>
        </p:nvSpPr>
        <p:spPr>
          <a:xfrm rot="0" flipH="0" flipV="0">
            <a:off x="20103189" y="11819091"/>
            <a:ext cx="92964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22" name="Freeform 39722"/>
          <p:cNvSpPr/>
          <p:nvPr/>
        </p:nvSpPr>
        <p:spPr>
          <a:xfrm rot="0" flipH="0" flipV="0">
            <a:off x="20243396" y="11819091"/>
            <a:ext cx="94488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23" name="Freeform 39723"/>
          <p:cNvSpPr/>
          <p:nvPr/>
        </p:nvSpPr>
        <p:spPr>
          <a:xfrm rot="0" flipH="0" flipV="0">
            <a:off x="20385130" y="11819091"/>
            <a:ext cx="64008" cy="0"/>
          </a:xfrm>
          <a:custGeom>
            <a:pathLst>
              <a:path w="533400" h="0">
                <a:moveTo>
                  <a:pt x="0" y="0"/>
                </a:moveTo>
                <a:lnTo>
                  <a:pt x="533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24" name="Freeform 39724"/>
          <p:cNvSpPr/>
          <p:nvPr/>
        </p:nvSpPr>
        <p:spPr>
          <a:xfrm rot="0" flipH="0" flipV="0">
            <a:off x="17832413" y="12582619"/>
            <a:ext cx="59436" cy="0"/>
          </a:xfrm>
          <a:custGeom>
            <a:pathLst>
              <a:path w="495300" h="0">
                <a:moveTo>
                  <a:pt x="0" y="0"/>
                </a:moveTo>
                <a:lnTo>
                  <a:pt x="495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25" name="Freeform 39725"/>
          <p:cNvSpPr/>
          <p:nvPr/>
        </p:nvSpPr>
        <p:spPr>
          <a:xfrm rot="0" flipH="0" flipV="0">
            <a:off x="17928426" y="12582619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26" name="Freeform 39726"/>
          <p:cNvSpPr/>
          <p:nvPr/>
        </p:nvSpPr>
        <p:spPr>
          <a:xfrm rot="0" flipH="0" flipV="0">
            <a:off x="18042728" y="12582619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27" name="Freeform 39727"/>
          <p:cNvSpPr/>
          <p:nvPr/>
        </p:nvSpPr>
        <p:spPr>
          <a:xfrm rot="0" flipH="0" flipV="0">
            <a:off x="18155502" y="12582619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28" name="Freeform 39728"/>
          <p:cNvSpPr/>
          <p:nvPr/>
        </p:nvSpPr>
        <p:spPr>
          <a:xfrm rot="0" flipH="0" flipV="0">
            <a:off x="18268280" y="12582619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29" name="Freeform 39729"/>
          <p:cNvSpPr/>
          <p:nvPr/>
        </p:nvSpPr>
        <p:spPr>
          <a:xfrm rot="0" flipH="0" flipV="0">
            <a:off x="18382580" y="12582619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30" name="Freeform 39730"/>
          <p:cNvSpPr/>
          <p:nvPr/>
        </p:nvSpPr>
        <p:spPr>
          <a:xfrm rot="0" flipH="0" flipV="0">
            <a:off x="18495357" y="12541471"/>
            <a:ext cx="79248" cy="41148"/>
          </a:xfrm>
          <a:custGeom>
            <a:pathLst>
              <a:path w="660400" h="342900">
                <a:moveTo>
                  <a:pt x="0" y="342900"/>
                </a:moveTo>
                <a:lnTo>
                  <a:pt x="495300" y="342900"/>
                </a:lnTo>
                <a:lnTo>
                  <a:pt x="660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31" name="Freeform 39731"/>
          <p:cNvSpPr/>
          <p:nvPr/>
        </p:nvSpPr>
        <p:spPr>
          <a:xfrm rot="0" flipH="0" flipV="0">
            <a:off x="18592894" y="12440887"/>
            <a:ext cx="33528" cy="67056"/>
          </a:xfrm>
          <a:custGeom>
            <a:pathLst>
              <a:path w="279400" h="558800">
                <a:moveTo>
                  <a:pt x="0" y="558800"/>
                </a:moveTo>
                <a:lnTo>
                  <a:pt x="279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32" name="Freeform 39732"/>
          <p:cNvSpPr/>
          <p:nvPr/>
        </p:nvSpPr>
        <p:spPr>
          <a:xfrm rot="0" flipH="0" flipV="0">
            <a:off x="18643186" y="12340302"/>
            <a:ext cx="35052" cy="67056"/>
          </a:xfrm>
          <a:custGeom>
            <a:pathLst>
              <a:path w="292100" h="558800">
                <a:moveTo>
                  <a:pt x="0" y="558800"/>
                </a:moveTo>
                <a:lnTo>
                  <a:pt x="292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33" name="Freeform 39733"/>
          <p:cNvSpPr/>
          <p:nvPr/>
        </p:nvSpPr>
        <p:spPr>
          <a:xfrm rot="0" flipH="0" flipV="0">
            <a:off x="18695004" y="12239717"/>
            <a:ext cx="35052" cy="67056"/>
          </a:xfrm>
          <a:custGeom>
            <a:pathLst>
              <a:path w="292100" h="558800">
                <a:moveTo>
                  <a:pt x="0" y="558800"/>
                </a:moveTo>
                <a:lnTo>
                  <a:pt x="292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34" name="Freeform 39734"/>
          <p:cNvSpPr/>
          <p:nvPr/>
        </p:nvSpPr>
        <p:spPr>
          <a:xfrm rot="0" flipH="0" flipV="0">
            <a:off x="18746820" y="12139132"/>
            <a:ext cx="35052" cy="67056"/>
          </a:xfrm>
          <a:custGeom>
            <a:pathLst>
              <a:path w="292100" h="558800">
                <a:moveTo>
                  <a:pt x="0" y="558800"/>
                </a:moveTo>
                <a:lnTo>
                  <a:pt x="292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35" name="Freeform 39735"/>
          <p:cNvSpPr/>
          <p:nvPr/>
        </p:nvSpPr>
        <p:spPr>
          <a:xfrm rot="0" flipH="0" flipV="0">
            <a:off x="18798635" y="12064456"/>
            <a:ext cx="19812" cy="173737"/>
          </a:xfrm>
          <a:custGeom>
            <a:pathLst>
              <a:path w="165100" h="1447800">
                <a:moveTo>
                  <a:pt x="0" y="330200"/>
                </a:moveTo>
                <a:lnTo>
                  <a:pt x="165100" y="0"/>
                </a:lnTo>
                <a:lnTo>
                  <a:pt x="76200" y="144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36" name="Freeform 39736"/>
          <p:cNvSpPr/>
          <p:nvPr/>
        </p:nvSpPr>
        <p:spPr>
          <a:xfrm rot="0" flipH="0" flipV="0">
            <a:off x="17893374" y="12620720"/>
            <a:ext cx="633988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37" name="Freeform 39737"/>
          <p:cNvSpPr/>
          <p:nvPr/>
        </p:nvSpPr>
        <p:spPr>
          <a:xfrm rot="0" flipH="0" flipV="0">
            <a:off x="18210369" y="12620719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38" name="Freeform 39738"/>
          <p:cNvSpPr/>
          <p:nvPr/>
        </p:nvSpPr>
        <p:spPr>
          <a:xfrm rot="0" flipH="0" flipV="0">
            <a:off x="17117654" y="13481785"/>
            <a:ext cx="257557" cy="446534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39" name="Freeform 39739"/>
          <p:cNvSpPr/>
          <p:nvPr/>
        </p:nvSpPr>
        <p:spPr>
          <a:xfrm rot="0" flipH="0" flipV="0">
            <a:off x="17375212" y="13481785"/>
            <a:ext cx="257557" cy="149352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40" name="Freeform 39740"/>
          <p:cNvSpPr/>
          <p:nvPr/>
        </p:nvSpPr>
        <p:spPr>
          <a:xfrm rot="0" flipH="0" flipV="0">
            <a:off x="17078030" y="13332432"/>
            <a:ext cx="595887" cy="595887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41" name="Freeform 39741"/>
          <p:cNvSpPr/>
          <p:nvPr/>
        </p:nvSpPr>
        <p:spPr>
          <a:xfrm rot="0" flipH="0" flipV="0">
            <a:off x="16968302" y="13548841"/>
            <a:ext cx="109728" cy="163069"/>
          </a:xfrm>
          <a:custGeom>
            <a:pathLst>
              <a:path w="914400" h="1358900">
                <a:moveTo>
                  <a:pt x="0" y="1358900"/>
                </a:moveTo>
                <a:lnTo>
                  <a:pt x="9144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42" name="Freeform 39742"/>
          <p:cNvSpPr/>
          <p:nvPr/>
        </p:nvSpPr>
        <p:spPr>
          <a:xfrm rot="0" flipH="0" flipV="0">
            <a:off x="17672395" y="13631137"/>
            <a:ext cx="54864" cy="0"/>
          </a:xfrm>
          <a:custGeom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43" name="Freeform 39743"/>
          <p:cNvSpPr/>
          <p:nvPr/>
        </p:nvSpPr>
        <p:spPr>
          <a:xfrm rot="0" flipH="0" flipV="0">
            <a:off x="17765360" y="13631137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44" name="Freeform 39744"/>
          <p:cNvSpPr/>
          <p:nvPr/>
        </p:nvSpPr>
        <p:spPr>
          <a:xfrm rot="0" flipH="0" flipV="0">
            <a:off x="17878136" y="13631137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45" name="Freeform 39745"/>
          <p:cNvSpPr/>
          <p:nvPr/>
        </p:nvSpPr>
        <p:spPr>
          <a:xfrm rot="0" flipH="0" flipV="0">
            <a:off x="17992438" y="13631137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46" name="Freeform 39746"/>
          <p:cNvSpPr/>
          <p:nvPr/>
        </p:nvSpPr>
        <p:spPr>
          <a:xfrm rot="0" flipH="0" flipV="0">
            <a:off x="18105214" y="13631137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47" name="Freeform 39747"/>
          <p:cNvSpPr/>
          <p:nvPr/>
        </p:nvSpPr>
        <p:spPr>
          <a:xfrm rot="0" flipH="0" flipV="0">
            <a:off x="18217991" y="13631137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48" name="Freeform 39748"/>
          <p:cNvSpPr/>
          <p:nvPr/>
        </p:nvSpPr>
        <p:spPr>
          <a:xfrm rot="0" flipH="0" flipV="0">
            <a:off x="18332291" y="13631137"/>
            <a:ext cx="54864" cy="0"/>
          </a:xfrm>
          <a:custGeom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49" name="Freeform 39749"/>
          <p:cNvSpPr/>
          <p:nvPr/>
        </p:nvSpPr>
        <p:spPr>
          <a:xfrm rot="0" flipH="0" flipV="0">
            <a:off x="17733356" y="13669237"/>
            <a:ext cx="635512" cy="225553"/>
          </a:xfrm>
          <a:custGeom>
            <a:pathLst>
              <a:path w="5295900" h="1879600">
                <a:moveTo>
                  <a:pt x="0" y="0"/>
                </a:moveTo>
                <a:lnTo>
                  <a:pt x="5295900" y="0"/>
                </a:lnTo>
                <a:lnTo>
                  <a:pt x="52959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50" name="Freeform 39750"/>
          <p:cNvSpPr/>
          <p:nvPr/>
        </p:nvSpPr>
        <p:spPr>
          <a:xfrm rot="0" flipH="0" flipV="0">
            <a:off x="18050350" y="13669238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51" name="Freeform 39751"/>
          <p:cNvSpPr/>
          <p:nvPr/>
        </p:nvSpPr>
        <p:spPr>
          <a:xfrm rot="0" flipH="0" flipV="0">
            <a:off x="18387158" y="13582368"/>
            <a:ext cx="15240" cy="48768"/>
          </a:xfrm>
          <a:custGeom>
            <a:pathLst>
              <a:path w="127000" h="406400">
                <a:moveTo>
                  <a:pt x="0" y="406400"/>
                </a:moveTo>
                <a:lnTo>
                  <a:pt x="12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52" name="Freeform 39752"/>
          <p:cNvSpPr/>
          <p:nvPr/>
        </p:nvSpPr>
        <p:spPr>
          <a:xfrm rot="0" flipH="0" flipV="0">
            <a:off x="18414589" y="13475688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53" name="Freeform 39753"/>
          <p:cNvSpPr/>
          <p:nvPr/>
        </p:nvSpPr>
        <p:spPr>
          <a:xfrm rot="0" flipH="0" flipV="0">
            <a:off x="18449641" y="13367483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54" name="Freeform 39754"/>
          <p:cNvSpPr/>
          <p:nvPr/>
        </p:nvSpPr>
        <p:spPr>
          <a:xfrm rot="0" flipH="0" flipV="0">
            <a:off x="18484694" y="13259278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55" name="Freeform 39755"/>
          <p:cNvSpPr/>
          <p:nvPr/>
        </p:nvSpPr>
        <p:spPr>
          <a:xfrm rot="0" flipH="0" flipV="0">
            <a:off x="18519747" y="13152597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56" name="Freeform 39756"/>
          <p:cNvSpPr/>
          <p:nvPr/>
        </p:nvSpPr>
        <p:spPr>
          <a:xfrm rot="0" flipH="0" flipV="0">
            <a:off x="18554799" y="13044392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57" name="Freeform 39757"/>
          <p:cNvSpPr/>
          <p:nvPr/>
        </p:nvSpPr>
        <p:spPr>
          <a:xfrm rot="0" flipH="0" flipV="0">
            <a:off x="18589851" y="12936187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58" name="Freeform 39758"/>
          <p:cNvSpPr/>
          <p:nvPr/>
        </p:nvSpPr>
        <p:spPr>
          <a:xfrm rot="0" flipH="0" flipV="0">
            <a:off x="18624903" y="12827983"/>
            <a:ext cx="22860" cy="73152"/>
          </a:xfrm>
          <a:custGeom>
            <a:pathLst>
              <a:path w="190500" h="609600">
                <a:moveTo>
                  <a:pt x="0" y="6096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59" name="Freeform 39759"/>
          <p:cNvSpPr/>
          <p:nvPr/>
        </p:nvSpPr>
        <p:spPr>
          <a:xfrm rot="0" flipH="0" flipV="0">
            <a:off x="18659955" y="12721302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60" name="Freeform 39760"/>
          <p:cNvSpPr/>
          <p:nvPr/>
        </p:nvSpPr>
        <p:spPr>
          <a:xfrm rot="0" flipH="0" flipV="0">
            <a:off x="18695007" y="12613097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61" name="Freeform 39761"/>
          <p:cNvSpPr/>
          <p:nvPr/>
        </p:nvSpPr>
        <p:spPr>
          <a:xfrm rot="0" flipH="0" flipV="0">
            <a:off x="18730061" y="12504893"/>
            <a:ext cx="22860" cy="73152"/>
          </a:xfrm>
          <a:custGeom>
            <a:pathLst>
              <a:path w="190500" h="609600">
                <a:moveTo>
                  <a:pt x="0" y="6096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62" name="Freeform 39762"/>
          <p:cNvSpPr/>
          <p:nvPr/>
        </p:nvSpPr>
        <p:spPr>
          <a:xfrm rot="0" flipH="0" flipV="0">
            <a:off x="18765111" y="12398212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63" name="Freeform 39763"/>
          <p:cNvSpPr/>
          <p:nvPr/>
        </p:nvSpPr>
        <p:spPr>
          <a:xfrm rot="0" flipH="0" flipV="0">
            <a:off x="18800164" y="12290007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64" name="Freeform 39764"/>
          <p:cNvSpPr/>
          <p:nvPr/>
        </p:nvSpPr>
        <p:spPr>
          <a:xfrm rot="0" flipH="0" flipV="0">
            <a:off x="18835216" y="12181803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65" name="Freeform 39765"/>
          <p:cNvSpPr/>
          <p:nvPr/>
        </p:nvSpPr>
        <p:spPr>
          <a:xfrm rot="0" flipH="0" flipV="0">
            <a:off x="18870268" y="12097982"/>
            <a:ext cx="15240" cy="48768"/>
          </a:xfrm>
          <a:custGeom>
            <a:pathLst>
              <a:path w="127000" h="406400">
                <a:moveTo>
                  <a:pt x="0" y="406400"/>
                </a:moveTo>
                <a:lnTo>
                  <a:pt x="12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66" name="Freeform 39766"/>
          <p:cNvSpPr/>
          <p:nvPr/>
        </p:nvSpPr>
        <p:spPr>
          <a:xfrm rot="0" flipH="0" flipV="0">
            <a:off x="18684339" y="12064454"/>
            <a:ext cx="134112" cy="109728"/>
          </a:xfrm>
          <a:custGeom>
            <a:pathLst>
              <a:path w="1117600" h="914400">
                <a:moveTo>
                  <a:pt x="1117600" y="0"/>
                </a:moveTo>
                <a:lnTo>
                  <a:pt x="0" y="914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67" name="Freeform 39767"/>
          <p:cNvSpPr/>
          <p:nvPr/>
        </p:nvSpPr>
        <p:spPr>
          <a:xfrm rot="0" flipH="0" flipV="0">
            <a:off x="18778828" y="12097981"/>
            <a:ext cx="106680" cy="138684"/>
          </a:xfrm>
          <a:custGeom>
            <a:pathLst>
              <a:path w="889000" h="1155700">
                <a:moveTo>
                  <a:pt x="889000" y="0"/>
                </a:moveTo>
                <a:lnTo>
                  <a:pt x="0" y="1155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68" name="Freeform 39768"/>
          <p:cNvSpPr/>
          <p:nvPr/>
        </p:nvSpPr>
        <p:spPr>
          <a:xfrm rot="0" flipH="0" flipV="0">
            <a:off x="17602292" y="14679656"/>
            <a:ext cx="256033" cy="0"/>
          </a:xfrm>
          <a:custGeom>
            <a:pathLst>
              <a:path w="2133600" h="0">
                <a:moveTo>
                  <a:pt x="685800" y="0"/>
                </a:moveTo>
                <a:lnTo>
                  <a:pt x="0" y="0"/>
                </a:lnTo>
                <a:lnTo>
                  <a:pt x="2133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69" name="Freeform 39769"/>
          <p:cNvSpPr/>
          <p:nvPr/>
        </p:nvSpPr>
        <p:spPr>
          <a:xfrm rot="0" flipH="0" flipV="0">
            <a:off x="17721164" y="14679656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70" name="Freeform 39770"/>
          <p:cNvSpPr/>
          <p:nvPr/>
        </p:nvSpPr>
        <p:spPr>
          <a:xfrm rot="0" flipH="0" flipV="0">
            <a:off x="17835466" y="14679656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71" name="Freeform 39771"/>
          <p:cNvSpPr/>
          <p:nvPr/>
        </p:nvSpPr>
        <p:spPr>
          <a:xfrm rot="0" flipH="0" flipV="0">
            <a:off x="17948242" y="14679656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72" name="Freeform 39772"/>
          <p:cNvSpPr/>
          <p:nvPr/>
        </p:nvSpPr>
        <p:spPr>
          <a:xfrm rot="0" flipH="0" flipV="0">
            <a:off x="18062543" y="14679656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73" name="Freeform 39773"/>
          <p:cNvSpPr/>
          <p:nvPr/>
        </p:nvSpPr>
        <p:spPr>
          <a:xfrm rot="0" flipH="0" flipV="0">
            <a:off x="18175320" y="14679656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74" name="Freeform 39774"/>
          <p:cNvSpPr/>
          <p:nvPr/>
        </p:nvSpPr>
        <p:spPr>
          <a:xfrm rot="0" flipH="0" flipV="0">
            <a:off x="18288097" y="14679656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75" name="Freeform 39775"/>
          <p:cNvSpPr/>
          <p:nvPr/>
        </p:nvSpPr>
        <p:spPr>
          <a:xfrm rot="0" flipH="0" flipV="0">
            <a:off x="18402397" y="14679656"/>
            <a:ext cx="80772" cy="0"/>
          </a:xfrm>
          <a:custGeom>
            <a:pathLst>
              <a:path w="673100" h="0">
                <a:moveTo>
                  <a:pt x="0" y="0"/>
                </a:moveTo>
                <a:lnTo>
                  <a:pt x="673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76" name="Freeform 39776"/>
          <p:cNvSpPr/>
          <p:nvPr/>
        </p:nvSpPr>
        <p:spPr>
          <a:xfrm rot="0" flipH="0" flipV="0">
            <a:off x="17663253" y="14717756"/>
            <a:ext cx="635512" cy="225553"/>
          </a:xfrm>
          <a:custGeom>
            <a:pathLst>
              <a:path w="5295900" h="1879600">
                <a:moveTo>
                  <a:pt x="0" y="0"/>
                </a:moveTo>
                <a:lnTo>
                  <a:pt x="5295900" y="0"/>
                </a:lnTo>
                <a:lnTo>
                  <a:pt x="52959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77" name="Freeform 39777"/>
          <p:cNvSpPr/>
          <p:nvPr/>
        </p:nvSpPr>
        <p:spPr>
          <a:xfrm rot="0" flipH="0" flipV="0">
            <a:off x="17980246" y="14717756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78" name="Freeform 39778"/>
          <p:cNvSpPr/>
          <p:nvPr/>
        </p:nvSpPr>
        <p:spPr>
          <a:xfrm rot="0" flipH="0" flipV="0">
            <a:off x="18483171" y="14641555"/>
            <a:ext cx="7620" cy="38100"/>
          </a:xfrm>
          <a:custGeom>
            <a:pathLst>
              <a:path w="63500" h="317500">
                <a:moveTo>
                  <a:pt x="0" y="317500"/>
                </a:moveTo>
                <a:lnTo>
                  <a:pt x="63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79" name="Freeform 39779"/>
          <p:cNvSpPr/>
          <p:nvPr/>
        </p:nvSpPr>
        <p:spPr>
          <a:xfrm rot="0" flipH="0" flipV="0">
            <a:off x="18496886" y="14530302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80" name="Freeform 39780"/>
          <p:cNvSpPr/>
          <p:nvPr/>
        </p:nvSpPr>
        <p:spPr>
          <a:xfrm rot="0" flipH="0" flipV="0">
            <a:off x="18518223" y="14419049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81" name="Freeform 39781"/>
          <p:cNvSpPr/>
          <p:nvPr/>
        </p:nvSpPr>
        <p:spPr>
          <a:xfrm rot="0" flipH="0" flipV="0">
            <a:off x="18539561" y="14306273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82" name="Freeform 39782"/>
          <p:cNvSpPr/>
          <p:nvPr/>
        </p:nvSpPr>
        <p:spPr>
          <a:xfrm rot="0" flipH="0" flipV="0">
            <a:off x="18559372" y="14195020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83" name="Freeform 39783"/>
          <p:cNvSpPr/>
          <p:nvPr/>
        </p:nvSpPr>
        <p:spPr>
          <a:xfrm rot="0" flipH="0" flipV="0">
            <a:off x="18580709" y="14083768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84" name="Freeform 39784"/>
          <p:cNvSpPr/>
          <p:nvPr/>
        </p:nvSpPr>
        <p:spPr>
          <a:xfrm rot="0" flipH="0" flipV="0">
            <a:off x="18600520" y="13972515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85" name="Freeform 39785"/>
          <p:cNvSpPr/>
          <p:nvPr/>
        </p:nvSpPr>
        <p:spPr>
          <a:xfrm rot="0" flipH="0" flipV="0">
            <a:off x="18621857" y="13861262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86" name="Freeform 39786"/>
          <p:cNvSpPr/>
          <p:nvPr/>
        </p:nvSpPr>
        <p:spPr>
          <a:xfrm rot="0" flipH="0" flipV="0">
            <a:off x="18641668" y="13750009"/>
            <a:ext cx="15240" cy="74676"/>
          </a:xfrm>
          <a:custGeom>
            <a:pathLst>
              <a:path w="127000" h="622300">
                <a:moveTo>
                  <a:pt x="0" y="622300"/>
                </a:moveTo>
                <a:lnTo>
                  <a:pt x="12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87" name="Freeform 39787"/>
          <p:cNvSpPr/>
          <p:nvPr/>
        </p:nvSpPr>
        <p:spPr>
          <a:xfrm rot="0" flipH="0" flipV="0">
            <a:off x="18663005" y="13638756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88" name="Freeform 39788"/>
          <p:cNvSpPr/>
          <p:nvPr/>
        </p:nvSpPr>
        <p:spPr>
          <a:xfrm rot="0" flipH="0" flipV="0">
            <a:off x="18684340" y="13527503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89" name="Freeform 39789"/>
          <p:cNvSpPr/>
          <p:nvPr/>
        </p:nvSpPr>
        <p:spPr>
          <a:xfrm rot="0" flipH="0" flipV="0">
            <a:off x="18704152" y="13416250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90" name="Freeform 39790"/>
          <p:cNvSpPr/>
          <p:nvPr/>
        </p:nvSpPr>
        <p:spPr>
          <a:xfrm rot="0" flipH="0" flipV="0">
            <a:off x="18725488" y="13304998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91" name="Freeform 39791"/>
          <p:cNvSpPr/>
          <p:nvPr/>
        </p:nvSpPr>
        <p:spPr>
          <a:xfrm rot="0" flipH="0" flipV="0">
            <a:off x="18745300" y="13192221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92" name="Freeform 39792"/>
          <p:cNvSpPr/>
          <p:nvPr/>
        </p:nvSpPr>
        <p:spPr>
          <a:xfrm rot="0" flipH="0" flipV="0">
            <a:off x="18766639" y="13080968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93" name="Freeform 39793"/>
          <p:cNvSpPr/>
          <p:nvPr/>
        </p:nvSpPr>
        <p:spPr>
          <a:xfrm rot="0" flipH="0" flipV="0">
            <a:off x="18787974" y="12969715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94" name="Freeform 39794"/>
          <p:cNvSpPr/>
          <p:nvPr/>
        </p:nvSpPr>
        <p:spPr>
          <a:xfrm rot="0" flipH="0" flipV="0">
            <a:off x="18807786" y="12858462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95" name="Freeform 39795"/>
          <p:cNvSpPr/>
          <p:nvPr/>
        </p:nvSpPr>
        <p:spPr>
          <a:xfrm rot="0" flipH="0" flipV="0">
            <a:off x="18829122" y="12747210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96" name="Freeform 39796"/>
          <p:cNvSpPr/>
          <p:nvPr/>
        </p:nvSpPr>
        <p:spPr>
          <a:xfrm rot="0" flipH="0" flipV="0">
            <a:off x="18848934" y="12635957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97" name="Freeform 39797"/>
          <p:cNvSpPr/>
          <p:nvPr/>
        </p:nvSpPr>
        <p:spPr>
          <a:xfrm rot="0" flipH="0" flipV="0">
            <a:off x="18870269" y="12524705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98" name="Freeform 39798"/>
          <p:cNvSpPr/>
          <p:nvPr/>
        </p:nvSpPr>
        <p:spPr>
          <a:xfrm rot="0" flipH="0" flipV="0">
            <a:off x="18890082" y="12413452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99" name="Freeform 39799"/>
          <p:cNvSpPr/>
          <p:nvPr/>
        </p:nvSpPr>
        <p:spPr>
          <a:xfrm rot="0" flipH="0" flipV="0">
            <a:off x="18911417" y="12302199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00" name="Freeform 39800"/>
          <p:cNvSpPr/>
          <p:nvPr/>
        </p:nvSpPr>
        <p:spPr>
          <a:xfrm rot="0" flipH="0" flipV="0">
            <a:off x="18932754" y="12190946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01" name="Freeform 39801"/>
          <p:cNvSpPr/>
          <p:nvPr/>
        </p:nvSpPr>
        <p:spPr>
          <a:xfrm rot="0" flipH="0" flipV="0">
            <a:off x="18952565" y="12114745"/>
            <a:ext cx="7620" cy="38100"/>
          </a:xfrm>
          <a:custGeom>
            <a:pathLst>
              <a:path w="63500" h="317500">
                <a:moveTo>
                  <a:pt x="0" y="317500"/>
                </a:moveTo>
                <a:lnTo>
                  <a:pt x="63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02" name="Freeform 39802"/>
          <p:cNvSpPr/>
          <p:nvPr/>
        </p:nvSpPr>
        <p:spPr>
          <a:xfrm rot="0" flipH="0" flipV="0">
            <a:off x="18885510" y="12097981"/>
            <a:ext cx="4572" cy="173737"/>
          </a:xfrm>
          <a:custGeom>
            <a:pathLst>
              <a:path w="38100" h="1447800">
                <a:moveTo>
                  <a:pt x="0" y="0"/>
                </a:moveTo>
                <a:lnTo>
                  <a:pt x="38100" y="144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03" name="Freeform 39803"/>
          <p:cNvSpPr/>
          <p:nvPr/>
        </p:nvSpPr>
        <p:spPr>
          <a:xfrm rot="0" flipH="0" flipV="0">
            <a:off x="18867221" y="12114745"/>
            <a:ext cx="115824" cy="172213"/>
          </a:xfrm>
          <a:custGeom>
            <a:pathLst>
              <a:path w="965200" h="1435100">
                <a:moveTo>
                  <a:pt x="965200" y="1435100"/>
                </a:moveTo>
                <a:lnTo>
                  <a:pt x="774700" y="0"/>
                </a:lnTo>
                <a:lnTo>
                  <a:pt x="0" y="1231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04" name="Freeform 39804"/>
          <p:cNvSpPr/>
          <p:nvPr/>
        </p:nvSpPr>
        <p:spPr>
          <a:xfrm rot="0" flipH="0" flipV="0">
            <a:off x="20339417" y="11736791"/>
            <a:ext cx="109728" cy="163069"/>
          </a:xfrm>
          <a:custGeom>
            <a:pathLst>
              <a:path w="914400" h="1358900">
                <a:moveTo>
                  <a:pt x="0" y="1358900"/>
                </a:moveTo>
                <a:lnTo>
                  <a:pt x="9144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05" name="Freeform 39805"/>
          <p:cNvSpPr/>
          <p:nvPr/>
        </p:nvSpPr>
        <p:spPr>
          <a:xfrm rot="0" flipH="0" flipV="0">
            <a:off x="19548454" y="11843471"/>
            <a:ext cx="635512" cy="225553"/>
          </a:xfrm>
          <a:custGeom>
            <a:pathLst>
              <a:path w="5295900" h="1879600">
                <a:moveTo>
                  <a:pt x="0" y="0"/>
                </a:moveTo>
                <a:lnTo>
                  <a:pt x="5295900" y="0"/>
                </a:lnTo>
                <a:lnTo>
                  <a:pt x="52959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06" name="Freeform 39806"/>
          <p:cNvSpPr/>
          <p:nvPr/>
        </p:nvSpPr>
        <p:spPr>
          <a:xfrm rot="0" flipH="0" flipV="0">
            <a:off x="19866971" y="11843471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07" name="Freeform 39807"/>
          <p:cNvSpPr/>
          <p:nvPr/>
        </p:nvSpPr>
        <p:spPr>
          <a:xfrm rot="0" flipH="0" flipV="0">
            <a:off x="20488771" y="11669734"/>
            <a:ext cx="257557" cy="446535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08" name="Freeform 39808"/>
          <p:cNvSpPr/>
          <p:nvPr/>
        </p:nvSpPr>
        <p:spPr>
          <a:xfrm rot="0" flipH="0" flipV="0">
            <a:off x="20746327" y="11669734"/>
            <a:ext cx="257557" cy="149353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09" name="Freeform 39809"/>
          <p:cNvSpPr/>
          <p:nvPr/>
        </p:nvSpPr>
        <p:spPr>
          <a:xfrm rot="0" flipH="0" flipV="0">
            <a:off x="20449146" y="11520381"/>
            <a:ext cx="595888" cy="595888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10" name="Freeform 39810"/>
          <p:cNvSpPr/>
          <p:nvPr/>
        </p:nvSpPr>
        <p:spPr>
          <a:xfrm rot="0" flipH="0" flipV="0">
            <a:off x="21043510" y="11819086"/>
            <a:ext cx="1476766" cy="0"/>
          </a:xfrm>
          <a:custGeom>
            <a:pathLst>
              <a:path w="12306300" h="0">
                <a:moveTo>
                  <a:pt x="0" y="0"/>
                </a:moveTo>
                <a:lnTo>
                  <a:pt x="1230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11" name="Freeform 39811"/>
          <p:cNvSpPr/>
          <p:nvPr/>
        </p:nvSpPr>
        <p:spPr>
          <a:xfrm rot="0" flipH="0" flipV="0">
            <a:off x="19490545" y="14679655"/>
            <a:ext cx="1687080" cy="0"/>
          </a:xfrm>
          <a:custGeom>
            <a:pathLst>
              <a:path w="14058900" h="0">
                <a:moveTo>
                  <a:pt x="140589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12" name="Freeform 39812"/>
          <p:cNvSpPr/>
          <p:nvPr/>
        </p:nvSpPr>
        <p:spPr>
          <a:xfrm rot="0" flipH="0" flipV="0">
            <a:off x="21217249" y="14530301"/>
            <a:ext cx="257557" cy="446535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13" name="Freeform 39813"/>
          <p:cNvSpPr/>
          <p:nvPr/>
        </p:nvSpPr>
        <p:spPr>
          <a:xfrm rot="0" flipH="0" flipV="0">
            <a:off x="21474807" y="14530302"/>
            <a:ext cx="257557" cy="149353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14" name="Freeform 39814"/>
          <p:cNvSpPr/>
          <p:nvPr/>
        </p:nvSpPr>
        <p:spPr>
          <a:xfrm rot="0" flipH="0" flipV="0">
            <a:off x="21177624" y="14380949"/>
            <a:ext cx="595888" cy="595888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15" name="Freeform 39815"/>
          <p:cNvSpPr/>
          <p:nvPr/>
        </p:nvSpPr>
        <p:spPr>
          <a:xfrm rot="0" flipH="0" flipV="0">
            <a:off x="21069420" y="14597358"/>
            <a:ext cx="108204" cy="163069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16" name="Freeform 39816"/>
          <p:cNvSpPr/>
          <p:nvPr/>
        </p:nvSpPr>
        <p:spPr>
          <a:xfrm rot="0" flipH="0" flipV="0">
            <a:off x="20328754" y="14679654"/>
            <a:ext cx="633988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17" name="Freeform 39817"/>
          <p:cNvSpPr/>
          <p:nvPr/>
        </p:nvSpPr>
        <p:spPr>
          <a:xfrm rot="0" flipH="0" flipV="0">
            <a:off x="20645747" y="14679654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18" name="Freeform 39818"/>
          <p:cNvSpPr/>
          <p:nvPr/>
        </p:nvSpPr>
        <p:spPr>
          <a:xfrm rot="0" flipH="0" flipV="0">
            <a:off x="21771993" y="14679653"/>
            <a:ext cx="256033" cy="0"/>
          </a:xfrm>
          <a:custGeom>
            <a:pathLst>
              <a:path w="2133600" h="0">
                <a:moveTo>
                  <a:pt x="596900" y="0"/>
                </a:moveTo>
                <a:lnTo>
                  <a:pt x="0" y="0"/>
                </a:lnTo>
                <a:lnTo>
                  <a:pt x="2133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19" name="Freeform 39819"/>
          <p:cNvSpPr/>
          <p:nvPr/>
        </p:nvSpPr>
        <p:spPr>
          <a:xfrm rot="0" flipH="0" flipV="0">
            <a:off x="21881721" y="14679653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20" name="Freeform 39820"/>
          <p:cNvSpPr/>
          <p:nvPr/>
        </p:nvSpPr>
        <p:spPr>
          <a:xfrm rot="0" flipH="0" flipV="0">
            <a:off x="21994497" y="14679653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21" name="Freeform 39821"/>
          <p:cNvSpPr/>
          <p:nvPr/>
        </p:nvSpPr>
        <p:spPr>
          <a:xfrm rot="0" flipH="0" flipV="0">
            <a:off x="22108799" y="14679653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22" name="Freeform 39822"/>
          <p:cNvSpPr/>
          <p:nvPr/>
        </p:nvSpPr>
        <p:spPr>
          <a:xfrm rot="0" flipH="0" flipV="0">
            <a:off x="22221575" y="14679653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23" name="Freeform 39823"/>
          <p:cNvSpPr/>
          <p:nvPr/>
        </p:nvSpPr>
        <p:spPr>
          <a:xfrm rot="0" flipH="0" flipV="0">
            <a:off x="22334353" y="14679653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24" name="Freeform 39824"/>
          <p:cNvSpPr/>
          <p:nvPr/>
        </p:nvSpPr>
        <p:spPr>
          <a:xfrm rot="0" flipH="0" flipV="0">
            <a:off x="22448653" y="14679653"/>
            <a:ext cx="71628" cy="0"/>
          </a:xfrm>
          <a:custGeom>
            <a:pathLst>
              <a:path w="596900" h="0">
                <a:moveTo>
                  <a:pt x="0" y="0"/>
                </a:moveTo>
                <a:lnTo>
                  <a:pt x="596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25" name="Freeform 39825"/>
          <p:cNvSpPr/>
          <p:nvPr/>
        </p:nvSpPr>
        <p:spPr>
          <a:xfrm rot="0" flipH="0" flipV="0">
            <a:off x="21834476" y="14717754"/>
            <a:ext cx="633988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26" name="Freeform 39826"/>
          <p:cNvSpPr/>
          <p:nvPr/>
        </p:nvSpPr>
        <p:spPr>
          <a:xfrm rot="0" flipH="0" flipV="0">
            <a:off x="22151471" y="14717754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27" name="Freeform 39827"/>
          <p:cNvSpPr/>
          <p:nvPr/>
        </p:nvSpPr>
        <p:spPr>
          <a:xfrm rot="0" flipH="0" flipV="0">
            <a:off x="22520284" y="14630885"/>
            <a:ext cx="9144" cy="48768"/>
          </a:xfrm>
          <a:custGeom>
            <a:pathLst>
              <a:path w="76200" h="406400">
                <a:moveTo>
                  <a:pt x="0" y="4064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28" name="Freeform 39828"/>
          <p:cNvSpPr/>
          <p:nvPr/>
        </p:nvSpPr>
        <p:spPr>
          <a:xfrm rot="0" flipH="0" flipV="0">
            <a:off x="22535523" y="14518108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29" name="Freeform 39829"/>
          <p:cNvSpPr/>
          <p:nvPr/>
        </p:nvSpPr>
        <p:spPr>
          <a:xfrm rot="0" flipH="0" flipV="0">
            <a:off x="22556860" y="14406856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30" name="Freeform 39830"/>
          <p:cNvSpPr/>
          <p:nvPr/>
        </p:nvSpPr>
        <p:spPr>
          <a:xfrm rot="0" flipH="0" flipV="0">
            <a:off x="22576673" y="14295603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31" name="Freeform 39831"/>
          <p:cNvSpPr/>
          <p:nvPr/>
        </p:nvSpPr>
        <p:spPr>
          <a:xfrm rot="0" flipH="0" flipV="0">
            <a:off x="22598008" y="14184350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32" name="Freeform 39832"/>
          <p:cNvSpPr/>
          <p:nvPr/>
        </p:nvSpPr>
        <p:spPr>
          <a:xfrm rot="0" flipH="0" flipV="0">
            <a:off x="22617820" y="14073097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33" name="Freeform 39833"/>
          <p:cNvSpPr/>
          <p:nvPr/>
        </p:nvSpPr>
        <p:spPr>
          <a:xfrm rot="0" flipH="0" flipV="0">
            <a:off x="22639156" y="13961844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34" name="Freeform 39834"/>
          <p:cNvSpPr/>
          <p:nvPr/>
        </p:nvSpPr>
        <p:spPr>
          <a:xfrm rot="0" flipH="0" flipV="0">
            <a:off x="22660492" y="13850591"/>
            <a:ext cx="13716" cy="74676"/>
          </a:xfrm>
          <a:custGeom>
            <a:pathLst>
              <a:path w="114300" h="622300">
                <a:moveTo>
                  <a:pt x="0" y="622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35" name="Freeform 39835"/>
          <p:cNvSpPr/>
          <p:nvPr/>
        </p:nvSpPr>
        <p:spPr>
          <a:xfrm rot="0" flipH="0" flipV="0">
            <a:off x="22680303" y="13739337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36" name="Freeform 39836"/>
          <p:cNvSpPr/>
          <p:nvPr/>
        </p:nvSpPr>
        <p:spPr>
          <a:xfrm rot="0" flipH="0" flipV="0">
            <a:off x="22701640" y="13628085"/>
            <a:ext cx="13716" cy="73152"/>
          </a:xfrm>
          <a:custGeom>
            <a:pathLst>
              <a:path w="114300" h="609600">
                <a:moveTo>
                  <a:pt x="0" y="609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37" name="Freeform 39837"/>
          <p:cNvSpPr/>
          <p:nvPr/>
        </p:nvSpPr>
        <p:spPr>
          <a:xfrm rot="0" flipH="0" flipV="0">
            <a:off x="22721453" y="13541217"/>
            <a:ext cx="9144" cy="48768"/>
          </a:xfrm>
          <a:custGeom>
            <a:pathLst>
              <a:path w="76200" h="406400">
                <a:moveTo>
                  <a:pt x="0" y="4064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38" name="Freeform 39838"/>
          <p:cNvSpPr/>
          <p:nvPr/>
        </p:nvSpPr>
        <p:spPr>
          <a:xfrm rot="0" flipH="0" flipV="0">
            <a:off x="19013534" y="12114742"/>
            <a:ext cx="477015" cy="2564911"/>
          </a:xfrm>
          <a:custGeom>
            <a:pathLst>
              <a:path w="3975100" h="21374100">
                <a:moveTo>
                  <a:pt x="3975100" y="21374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39" name="Freeform 39839"/>
          <p:cNvSpPr/>
          <p:nvPr/>
        </p:nvSpPr>
        <p:spPr>
          <a:xfrm rot="0" flipH="0" flipV="0">
            <a:off x="21761327" y="11855660"/>
            <a:ext cx="633988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40" name="Freeform 39840"/>
          <p:cNvSpPr/>
          <p:nvPr/>
        </p:nvSpPr>
        <p:spPr>
          <a:xfrm rot="0" flipH="0" flipV="0">
            <a:off x="22078320" y="11855660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41" name="Freeform 39841"/>
          <p:cNvSpPr/>
          <p:nvPr/>
        </p:nvSpPr>
        <p:spPr>
          <a:xfrm rot="0" flipH="0" flipV="0">
            <a:off x="19088211" y="12097977"/>
            <a:ext cx="3400069" cy="1150628"/>
          </a:xfrm>
          <a:custGeom>
            <a:pathLst>
              <a:path w="28333700" h="9588500">
                <a:moveTo>
                  <a:pt x="0" y="0"/>
                </a:moveTo>
                <a:lnTo>
                  <a:pt x="3124200" y="9588500"/>
                </a:lnTo>
                <a:lnTo>
                  <a:pt x="28333700" y="9588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42" name="Freeform 39842"/>
          <p:cNvSpPr/>
          <p:nvPr/>
        </p:nvSpPr>
        <p:spPr>
          <a:xfrm rot="0" flipH="0" flipV="0">
            <a:off x="22527905" y="13100776"/>
            <a:ext cx="257557" cy="445011"/>
          </a:xfrm>
          <a:custGeom>
            <a:pathLst>
              <a:path w="2146300" h="3708400">
                <a:moveTo>
                  <a:pt x="0" y="0"/>
                </a:moveTo>
                <a:lnTo>
                  <a:pt x="2146300" y="1231900"/>
                </a:lnTo>
                <a:lnTo>
                  <a:pt x="2146300" y="3708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43" name="Freeform 39843"/>
          <p:cNvSpPr/>
          <p:nvPr/>
        </p:nvSpPr>
        <p:spPr>
          <a:xfrm rot="0" flipH="0" flipV="0">
            <a:off x="22785465" y="13100777"/>
            <a:ext cx="257557" cy="147829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44" name="Freeform 39844"/>
          <p:cNvSpPr/>
          <p:nvPr/>
        </p:nvSpPr>
        <p:spPr>
          <a:xfrm rot="0" flipH="0" flipV="0">
            <a:off x="22488282" y="12949900"/>
            <a:ext cx="595888" cy="595888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45" name="Freeform 39845"/>
          <p:cNvSpPr/>
          <p:nvPr/>
        </p:nvSpPr>
        <p:spPr>
          <a:xfrm rot="0" flipH="0" flipV="0">
            <a:off x="22520287" y="11819082"/>
            <a:ext cx="210313" cy="1136912"/>
          </a:xfrm>
          <a:custGeom>
            <a:pathLst>
              <a:path w="1752600" h="9474200">
                <a:moveTo>
                  <a:pt x="0" y="0"/>
                </a:moveTo>
                <a:lnTo>
                  <a:pt x="1752600" y="9474200"/>
                </a:lnTo>
                <a:lnTo>
                  <a:pt x="889000" y="8750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46" name="Freeform 39846"/>
          <p:cNvSpPr/>
          <p:nvPr/>
        </p:nvSpPr>
        <p:spPr>
          <a:xfrm rot="0" flipH="0" flipV="0">
            <a:off x="22730601" y="12832549"/>
            <a:ext cx="54864" cy="123444"/>
          </a:xfrm>
          <a:custGeom>
            <a:pathLst>
              <a:path w="457200" h="1028700">
                <a:moveTo>
                  <a:pt x="0" y="102870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47" name="Freeform 39847"/>
          <p:cNvSpPr/>
          <p:nvPr/>
        </p:nvSpPr>
        <p:spPr>
          <a:xfrm rot="0" flipH="0" flipV="0">
            <a:off x="22626967" y="13541215"/>
            <a:ext cx="158497" cy="124968"/>
          </a:xfrm>
          <a:custGeom>
            <a:pathLst>
              <a:path w="1320800" h="1041400">
                <a:moveTo>
                  <a:pt x="1320800" y="1041400"/>
                </a:moveTo>
                <a:lnTo>
                  <a:pt x="863600" y="0"/>
                </a:lnTo>
                <a:lnTo>
                  <a:pt x="0" y="723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48" name="Freeform 39848"/>
          <p:cNvSpPr/>
          <p:nvPr/>
        </p:nvSpPr>
        <p:spPr>
          <a:xfrm rot="0" flipH="0" flipV="0">
            <a:off x="22378553" y="13167832"/>
            <a:ext cx="109728" cy="163069"/>
          </a:xfrm>
          <a:custGeom>
            <a:pathLst>
              <a:path w="914400" h="1358900">
                <a:moveTo>
                  <a:pt x="0" y="1358900"/>
                </a:moveTo>
                <a:lnTo>
                  <a:pt x="9144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49" name="Freeform 39849"/>
          <p:cNvSpPr/>
          <p:nvPr/>
        </p:nvSpPr>
        <p:spPr>
          <a:xfrm rot="0" flipH="0" flipV="0">
            <a:off x="20729575" y="13248605"/>
            <a:ext cx="633988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50" name="Freeform 39850"/>
          <p:cNvSpPr/>
          <p:nvPr/>
        </p:nvSpPr>
        <p:spPr>
          <a:xfrm rot="0" flipH="0" flipV="0">
            <a:off x="21046569" y="13248605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51" name="Freeform 39851"/>
          <p:cNvSpPr/>
          <p:nvPr/>
        </p:nvSpPr>
        <p:spPr>
          <a:xfrm rot="0" flipH="0" flipV="0">
            <a:off x="23082651" y="13248604"/>
            <a:ext cx="3069360" cy="0"/>
          </a:xfrm>
          <a:custGeom>
            <a:pathLst>
              <a:path w="25577800" h="0">
                <a:moveTo>
                  <a:pt x="0" y="0"/>
                </a:moveTo>
                <a:lnTo>
                  <a:pt x="25577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52" name="Freeform 39852"/>
          <p:cNvSpPr/>
          <p:nvPr/>
        </p:nvSpPr>
        <p:spPr>
          <a:xfrm rot="0" flipH="0" flipV="0">
            <a:off x="23562715" y="13289752"/>
            <a:ext cx="633989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53" name="Freeform 39853"/>
          <p:cNvSpPr/>
          <p:nvPr/>
        </p:nvSpPr>
        <p:spPr>
          <a:xfrm rot="0" flipH="0" flipV="0">
            <a:off x="23879711" y="13289752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54" name="Freeform 39854"/>
          <p:cNvSpPr/>
          <p:nvPr/>
        </p:nvSpPr>
        <p:spPr>
          <a:xfrm rot="0" flipH="0" flipV="0">
            <a:off x="9960908" y="13481777"/>
            <a:ext cx="257558" cy="446535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55" name="Freeform 39855"/>
          <p:cNvSpPr/>
          <p:nvPr/>
        </p:nvSpPr>
        <p:spPr>
          <a:xfrm rot="0" flipH="0" flipV="0">
            <a:off x="10218466" y="13481777"/>
            <a:ext cx="257558" cy="149353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56" name="Freeform 39856"/>
          <p:cNvSpPr/>
          <p:nvPr/>
        </p:nvSpPr>
        <p:spPr>
          <a:xfrm rot="0" flipH="0" flipV="0">
            <a:off x="9921284" y="13332424"/>
            <a:ext cx="595888" cy="595888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57" name="Freeform 39857"/>
          <p:cNvSpPr/>
          <p:nvPr/>
        </p:nvSpPr>
        <p:spPr>
          <a:xfrm rot="0" flipH="0" flipV="0">
            <a:off x="7522489" y="13631130"/>
            <a:ext cx="2398795" cy="0"/>
          </a:xfrm>
          <a:custGeom>
            <a:pathLst>
              <a:path w="19989800" h="0">
                <a:moveTo>
                  <a:pt x="0" y="0"/>
                </a:moveTo>
                <a:lnTo>
                  <a:pt x="1998980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58" name="Freeform 39858"/>
          <p:cNvSpPr/>
          <p:nvPr/>
        </p:nvSpPr>
        <p:spPr>
          <a:xfrm rot="0" flipH="0" flipV="0">
            <a:off x="8677690" y="13663135"/>
            <a:ext cx="633989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59" name="Freeform 39859"/>
          <p:cNvSpPr/>
          <p:nvPr/>
        </p:nvSpPr>
        <p:spPr>
          <a:xfrm rot="0" flipH="0" flipV="0">
            <a:off x="8994685" y="13663133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60" name="Freeform 39860"/>
          <p:cNvSpPr/>
          <p:nvPr/>
        </p:nvSpPr>
        <p:spPr>
          <a:xfrm rot="0" flipH="0" flipV="0">
            <a:off x="9813080" y="13548832"/>
            <a:ext cx="108204" cy="163069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61" name="Freeform 39861"/>
          <p:cNvSpPr/>
          <p:nvPr/>
        </p:nvSpPr>
        <p:spPr>
          <a:xfrm rot="0" flipH="0" flipV="0">
            <a:off x="23577962" y="11559996"/>
            <a:ext cx="88392" cy="0"/>
          </a:xfrm>
          <a:custGeom>
            <a:pathLst>
              <a:path w="736600" h="0">
                <a:moveTo>
                  <a:pt x="7366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62" name="Freeform 39862"/>
          <p:cNvSpPr/>
          <p:nvPr/>
        </p:nvSpPr>
        <p:spPr>
          <a:xfrm rot="0" flipH="0" flipV="0">
            <a:off x="23436229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63" name="Freeform 39863"/>
          <p:cNvSpPr/>
          <p:nvPr/>
        </p:nvSpPr>
        <p:spPr>
          <a:xfrm rot="0" flipH="0" flipV="0">
            <a:off x="23294495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64" name="Freeform 39864"/>
          <p:cNvSpPr/>
          <p:nvPr/>
        </p:nvSpPr>
        <p:spPr>
          <a:xfrm rot="0" flipH="0" flipV="0">
            <a:off x="23152763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65" name="Freeform 39865"/>
          <p:cNvSpPr/>
          <p:nvPr/>
        </p:nvSpPr>
        <p:spPr>
          <a:xfrm rot="0" flipH="0" flipV="0">
            <a:off x="23011029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66" name="Freeform 39866"/>
          <p:cNvSpPr/>
          <p:nvPr/>
        </p:nvSpPr>
        <p:spPr>
          <a:xfrm rot="0" flipH="0" flipV="0">
            <a:off x="22869297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67" name="Freeform 39867"/>
          <p:cNvSpPr/>
          <p:nvPr/>
        </p:nvSpPr>
        <p:spPr>
          <a:xfrm rot="0" flipH="0" flipV="0">
            <a:off x="22727563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68" name="Freeform 39868"/>
          <p:cNvSpPr/>
          <p:nvPr/>
        </p:nvSpPr>
        <p:spPr>
          <a:xfrm rot="0" flipH="0" flipV="0">
            <a:off x="22585830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69" name="Freeform 39869"/>
          <p:cNvSpPr/>
          <p:nvPr/>
        </p:nvSpPr>
        <p:spPr>
          <a:xfrm rot="0" flipH="0" flipV="0">
            <a:off x="22444098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70" name="Freeform 39870"/>
          <p:cNvSpPr/>
          <p:nvPr/>
        </p:nvSpPr>
        <p:spPr>
          <a:xfrm rot="0" flipH="0" flipV="0">
            <a:off x="22302364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71" name="Freeform 39871"/>
          <p:cNvSpPr/>
          <p:nvPr/>
        </p:nvSpPr>
        <p:spPr>
          <a:xfrm rot="0" flipH="0" flipV="0">
            <a:off x="22160630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72" name="Freeform 39872"/>
          <p:cNvSpPr/>
          <p:nvPr/>
        </p:nvSpPr>
        <p:spPr>
          <a:xfrm rot="0" flipH="0" flipV="0">
            <a:off x="22020421" y="11559996"/>
            <a:ext cx="92964" cy="0"/>
          </a:xfrm>
          <a:custGeom>
            <a:pathLst>
              <a:path w="774700" h="0">
                <a:moveTo>
                  <a:pt x="7747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73" name="Freeform 39873"/>
          <p:cNvSpPr/>
          <p:nvPr/>
        </p:nvSpPr>
        <p:spPr>
          <a:xfrm rot="0" flipH="0" flipV="0">
            <a:off x="21878689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74" name="Freeform 39874"/>
          <p:cNvSpPr/>
          <p:nvPr/>
        </p:nvSpPr>
        <p:spPr>
          <a:xfrm rot="0" flipH="0" flipV="0">
            <a:off x="21736955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75" name="Freeform 39875"/>
          <p:cNvSpPr/>
          <p:nvPr/>
        </p:nvSpPr>
        <p:spPr>
          <a:xfrm rot="0" flipH="0" flipV="0">
            <a:off x="21595221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76" name="Freeform 39876"/>
          <p:cNvSpPr/>
          <p:nvPr/>
        </p:nvSpPr>
        <p:spPr>
          <a:xfrm rot="0" flipH="0" flipV="0">
            <a:off x="21453490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77" name="Freeform 39877"/>
          <p:cNvSpPr/>
          <p:nvPr/>
        </p:nvSpPr>
        <p:spPr>
          <a:xfrm rot="0" flipH="0" flipV="0">
            <a:off x="21311756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78" name="Freeform 39878"/>
          <p:cNvSpPr/>
          <p:nvPr/>
        </p:nvSpPr>
        <p:spPr>
          <a:xfrm rot="0" flipH="0" flipV="0">
            <a:off x="21170022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79" name="Freeform 39879"/>
          <p:cNvSpPr/>
          <p:nvPr/>
        </p:nvSpPr>
        <p:spPr>
          <a:xfrm rot="0" flipH="0" flipV="0">
            <a:off x="21028288" y="1155999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80" name="Freeform 39880"/>
          <p:cNvSpPr/>
          <p:nvPr/>
        </p:nvSpPr>
        <p:spPr>
          <a:xfrm rot="0" flipH="0" flipV="0">
            <a:off x="20892653" y="11559996"/>
            <a:ext cx="88392" cy="0"/>
          </a:xfrm>
          <a:custGeom>
            <a:pathLst>
              <a:path w="736600" h="0">
                <a:moveTo>
                  <a:pt x="7366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81" name="Freeform 39881"/>
          <p:cNvSpPr/>
          <p:nvPr/>
        </p:nvSpPr>
        <p:spPr>
          <a:xfrm rot="0" flipH="0" flipV="0">
            <a:off x="20892652" y="11515800"/>
            <a:ext cx="239269" cy="88392"/>
          </a:xfrm>
          <a:custGeom>
            <a:pathLst>
              <a:path w="1993900" h="736600">
                <a:moveTo>
                  <a:pt x="1993900" y="0"/>
                </a:moveTo>
                <a:lnTo>
                  <a:pt x="0" y="368300"/>
                </a:lnTo>
                <a:lnTo>
                  <a:pt x="1993900" y="736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82" name="Freeform 39882"/>
          <p:cNvSpPr/>
          <p:nvPr/>
        </p:nvSpPr>
        <p:spPr>
          <a:xfrm rot="0" flipH="0" flipV="0">
            <a:off x="23657210" y="11620956"/>
            <a:ext cx="92964" cy="0"/>
          </a:xfrm>
          <a:custGeom>
            <a:pathLst>
              <a:path w="774700" h="0">
                <a:moveTo>
                  <a:pt x="7747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83" name="Freeform 39883"/>
          <p:cNvSpPr/>
          <p:nvPr/>
        </p:nvSpPr>
        <p:spPr>
          <a:xfrm rot="0" flipH="0" flipV="0">
            <a:off x="23515479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84" name="Freeform 39884"/>
          <p:cNvSpPr/>
          <p:nvPr/>
        </p:nvSpPr>
        <p:spPr>
          <a:xfrm rot="0" flipH="0" flipV="0">
            <a:off x="23373745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85" name="Freeform 39885"/>
          <p:cNvSpPr/>
          <p:nvPr/>
        </p:nvSpPr>
        <p:spPr>
          <a:xfrm rot="0" flipH="0" flipV="0">
            <a:off x="23232011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86" name="Freeform 39886"/>
          <p:cNvSpPr/>
          <p:nvPr/>
        </p:nvSpPr>
        <p:spPr>
          <a:xfrm rot="0" flipH="0" flipV="0">
            <a:off x="23090277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87" name="Freeform 39887"/>
          <p:cNvSpPr/>
          <p:nvPr/>
        </p:nvSpPr>
        <p:spPr>
          <a:xfrm rot="0" flipH="0" flipV="0">
            <a:off x="22948546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88" name="Freeform 39888"/>
          <p:cNvSpPr/>
          <p:nvPr/>
        </p:nvSpPr>
        <p:spPr>
          <a:xfrm rot="0" flipH="0" flipV="0">
            <a:off x="22806812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89" name="Freeform 39889"/>
          <p:cNvSpPr/>
          <p:nvPr/>
        </p:nvSpPr>
        <p:spPr>
          <a:xfrm rot="0" flipH="0" flipV="0">
            <a:off x="22666602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90" name="Freeform 39890"/>
          <p:cNvSpPr/>
          <p:nvPr/>
        </p:nvSpPr>
        <p:spPr>
          <a:xfrm rot="0" flipH="0" flipV="0">
            <a:off x="22524870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91" name="Freeform 39891"/>
          <p:cNvSpPr/>
          <p:nvPr/>
        </p:nvSpPr>
        <p:spPr>
          <a:xfrm rot="0" flipH="0" flipV="0">
            <a:off x="22383137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92" name="Freeform 39892"/>
          <p:cNvSpPr/>
          <p:nvPr/>
        </p:nvSpPr>
        <p:spPr>
          <a:xfrm rot="0" flipH="0" flipV="0">
            <a:off x="22241403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93" name="Freeform 39893"/>
          <p:cNvSpPr/>
          <p:nvPr/>
        </p:nvSpPr>
        <p:spPr>
          <a:xfrm rot="0" flipH="0" flipV="0">
            <a:off x="22099669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94" name="Freeform 39894"/>
          <p:cNvSpPr/>
          <p:nvPr/>
        </p:nvSpPr>
        <p:spPr>
          <a:xfrm rot="0" flipH="0" flipV="0">
            <a:off x="21957937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95" name="Freeform 39895"/>
          <p:cNvSpPr/>
          <p:nvPr/>
        </p:nvSpPr>
        <p:spPr>
          <a:xfrm rot="0" flipH="0" flipV="0">
            <a:off x="21816203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96" name="Freeform 39896"/>
          <p:cNvSpPr/>
          <p:nvPr/>
        </p:nvSpPr>
        <p:spPr>
          <a:xfrm rot="0" flipH="0" flipV="0">
            <a:off x="21674470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97" name="Freeform 39897"/>
          <p:cNvSpPr/>
          <p:nvPr/>
        </p:nvSpPr>
        <p:spPr>
          <a:xfrm rot="0" flipH="0" flipV="0">
            <a:off x="21532738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98" name="Freeform 39898"/>
          <p:cNvSpPr/>
          <p:nvPr/>
        </p:nvSpPr>
        <p:spPr>
          <a:xfrm rot="0" flipH="0" flipV="0">
            <a:off x="21391004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99" name="Freeform 39899"/>
          <p:cNvSpPr/>
          <p:nvPr/>
        </p:nvSpPr>
        <p:spPr>
          <a:xfrm rot="0" flipH="0" flipV="0">
            <a:off x="21249270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00" name="Freeform 39900"/>
          <p:cNvSpPr/>
          <p:nvPr/>
        </p:nvSpPr>
        <p:spPr>
          <a:xfrm rot="0" flipH="0" flipV="0">
            <a:off x="21107538" y="11620956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01" name="Freeform 39901"/>
          <p:cNvSpPr/>
          <p:nvPr/>
        </p:nvSpPr>
        <p:spPr>
          <a:xfrm rot="0" flipH="0" flipV="0">
            <a:off x="20968853" y="11620956"/>
            <a:ext cx="91440" cy="0"/>
          </a:xfrm>
          <a:custGeom>
            <a:pathLst>
              <a:path w="762000" h="0">
                <a:moveTo>
                  <a:pt x="7620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02" name="Freeform 39902"/>
          <p:cNvSpPr/>
          <p:nvPr/>
        </p:nvSpPr>
        <p:spPr>
          <a:xfrm rot="0" flipH="0" flipV="0">
            <a:off x="20968854" y="11576760"/>
            <a:ext cx="239269" cy="89916"/>
          </a:xfrm>
          <a:custGeom>
            <a:pathLst>
              <a:path w="1993900" h="749300">
                <a:moveTo>
                  <a:pt x="1993900" y="0"/>
                </a:moveTo>
                <a:lnTo>
                  <a:pt x="0" y="368300"/>
                </a:lnTo>
                <a:lnTo>
                  <a:pt x="1993900" y="749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03" name="Freeform 39903"/>
          <p:cNvSpPr/>
          <p:nvPr/>
        </p:nvSpPr>
        <p:spPr>
          <a:xfrm rot="0" flipH="0" flipV="0">
            <a:off x="6335284" y="11198805"/>
            <a:ext cx="1187205" cy="2432324"/>
          </a:xfrm>
          <a:custGeom>
            <a:pathLst>
              <a:path w="9893300" h="20269200">
                <a:moveTo>
                  <a:pt x="0" y="0"/>
                </a:moveTo>
                <a:lnTo>
                  <a:pt x="9893300" y="202692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04" name="Freeform 39904"/>
          <p:cNvSpPr/>
          <p:nvPr/>
        </p:nvSpPr>
        <p:spPr>
          <a:xfrm rot="0" flipH="0" flipV="0">
            <a:off x="26235842" y="8696377"/>
            <a:ext cx="902215" cy="1994932"/>
          </a:xfrm>
          <a:custGeom>
            <a:pathLst>
              <a:path w="7518400" h="16624300">
                <a:moveTo>
                  <a:pt x="7518400" y="1662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05" name="Freeform 39905"/>
          <p:cNvSpPr/>
          <p:nvPr/>
        </p:nvSpPr>
        <p:spPr>
          <a:xfrm rot="0" flipH="0" flipV="0">
            <a:off x="11521499" y="16392640"/>
            <a:ext cx="1726706" cy="0"/>
          </a:xfrm>
          <a:custGeom>
            <a:pathLst>
              <a:path w="14389100" h="0">
                <a:moveTo>
                  <a:pt x="0" y="0"/>
                </a:moveTo>
                <a:lnTo>
                  <a:pt x="14389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06" name="Freeform 39906"/>
          <p:cNvSpPr/>
          <p:nvPr/>
        </p:nvSpPr>
        <p:spPr>
          <a:xfrm rot="0" flipH="0" flipV="0">
            <a:off x="13844094" y="16392640"/>
            <a:ext cx="1911111" cy="0"/>
          </a:xfrm>
          <a:custGeom>
            <a:pathLst>
              <a:path w="15925800" h="0">
                <a:moveTo>
                  <a:pt x="0" y="0"/>
                </a:moveTo>
                <a:lnTo>
                  <a:pt x="1592580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07" name="Freeform 39907"/>
          <p:cNvSpPr/>
          <p:nvPr/>
        </p:nvSpPr>
        <p:spPr>
          <a:xfrm rot="0" flipH="0" flipV="0">
            <a:off x="16351094" y="16392640"/>
            <a:ext cx="1979692" cy="0"/>
          </a:xfrm>
          <a:custGeom>
            <a:pathLst>
              <a:path w="16497300" h="0">
                <a:moveTo>
                  <a:pt x="0" y="0"/>
                </a:moveTo>
                <a:lnTo>
                  <a:pt x="16497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08" name="Freeform 39908"/>
          <p:cNvSpPr/>
          <p:nvPr/>
        </p:nvSpPr>
        <p:spPr>
          <a:xfrm rot="0" flipH="0" flipV="0">
            <a:off x="18926677" y="16392640"/>
            <a:ext cx="254510" cy="0"/>
          </a:xfrm>
          <a:custGeom>
            <a:pathLst>
              <a:path w="2120900" h="0">
                <a:moveTo>
                  <a:pt x="0" y="0"/>
                </a:moveTo>
                <a:lnTo>
                  <a:pt x="2120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09" name="Freeform 39909"/>
          <p:cNvSpPr/>
          <p:nvPr/>
        </p:nvSpPr>
        <p:spPr>
          <a:xfrm rot="0" flipH="0" flipV="0">
            <a:off x="16573600" y="16392640"/>
            <a:ext cx="1757186" cy="0"/>
          </a:xfrm>
          <a:custGeom>
            <a:pathLst>
              <a:path w="14643100" h="0">
                <a:moveTo>
                  <a:pt x="14643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10" name="Freeform 39910"/>
          <p:cNvSpPr/>
          <p:nvPr/>
        </p:nvSpPr>
        <p:spPr>
          <a:xfrm rot="0" flipH="0" flipV="0">
            <a:off x="16184977" y="16657818"/>
            <a:ext cx="2075705" cy="781818"/>
          </a:xfrm>
          <a:custGeom>
            <a:pathLst>
              <a:path w="17297400" h="6515100">
                <a:moveTo>
                  <a:pt x="17297400" y="6515100"/>
                </a:moveTo>
                <a:lnTo>
                  <a:pt x="3238500" y="6515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11" name="Freeform 39911"/>
          <p:cNvSpPr/>
          <p:nvPr/>
        </p:nvSpPr>
        <p:spPr>
          <a:xfrm rot="0" flipH="0" flipV="0">
            <a:off x="15794831" y="16243287"/>
            <a:ext cx="257558" cy="446535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12" name="Freeform 39912"/>
          <p:cNvSpPr/>
          <p:nvPr/>
        </p:nvSpPr>
        <p:spPr>
          <a:xfrm rot="0" flipH="0" flipV="0">
            <a:off x="16052387" y="16243287"/>
            <a:ext cx="259082" cy="149353"/>
          </a:xfrm>
          <a:custGeom>
            <a:pathLst>
              <a:path w="2159000" h="1244600">
                <a:moveTo>
                  <a:pt x="0" y="1244600"/>
                </a:moveTo>
                <a:lnTo>
                  <a:pt x="2159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13" name="Freeform 39913"/>
          <p:cNvSpPr/>
          <p:nvPr/>
        </p:nvSpPr>
        <p:spPr>
          <a:xfrm rot="0" flipH="0" flipV="0">
            <a:off x="15755206" y="16093933"/>
            <a:ext cx="595888" cy="595888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14" name="Freeform 39914"/>
          <p:cNvSpPr/>
          <p:nvPr/>
        </p:nvSpPr>
        <p:spPr>
          <a:xfrm rot="0" flipH="0" flipV="0">
            <a:off x="18300306" y="17291807"/>
            <a:ext cx="257558" cy="446535"/>
          </a:xfrm>
          <a:custGeom>
            <a:pathLst>
              <a:path w="2146300" h="3721100">
                <a:moveTo>
                  <a:pt x="0" y="0"/>
                </a:moveTo>
                <a:lnTo>
                  <a:pt x="2146300" y="12319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15" name="Freeform 39915"/>
          <p:cNvSpPr/>
          <p:nvPr/>
        </p:nvSpPr>
        <p:spPr>
          <a:xfrm rot="0" flipH="0" flipV="0">
            <a:off x="18557865" y="17291807"/>
            <a:ext cx="257558" cy="147829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16" name="Freeform 39916"/>
          <p:cNvSpPr/>
          <p:nvPr/>
        </p:nvSpPr>
        <p:spPr>
          <a:xfrm rot="0" flipH="0" flipV="0">
            <a:off x="18260682" y="17140930"/>
            <a:ext cx="595888" cy="595888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17" name="Freeform 39917"/>
          <p:cNvSpPr/>
          <p:nvPr/>
        </p:nvSpPr>
        <p:spPr>
          <a:xfrm rot="0" flipH="0" flipV="0">
            <a:off x="16146877" y="15629109"/>
            <a:ext cx="3796315" cy="480063"/>
          </a:xfrm>
          <a:custGeom>
            <a:pathLst>
              <a:path w="31635700" h="4000500">
                <a:moveTo>
                  <a:pt x="0" y="4000500"/>
                </a:moveTo>
                <a:lnTo>
                  <a:pt x="3556000" y="0"/>
                </a:lnTo>
                <a:lnTo>
                  <a:pt x="3163570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18" name="Freeform 39918"/>
          <p:cNvSpPr/>
          <p:nvPr/>
        </p:nvSpPr>
        <p:spPr>
          <a:xfrm rot="0" flipH="0" flipV="0">
            <a:off x="15647003" y="16310343"/>
            <a:ext cx="108204" cy="163069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19" name="Freeform 39919"/>
          <p:cNvSpPr/>
          <p:nvPr/>
        </p:nvSpPr>
        <p:spPr>
          <a:xfrm rot="0" flipH="0" flipV="0">
            <a:off x="18152478" y="17358864"/>
            <a:ext cx="108204" cy="163069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20" name="Freeform 39920"/>
          <p:cNvSpPr/>
          <p:nvPr/>
        </p:nvSpPr>
        <p:spPr>
          <a:xfrm rot="0" flipH="0" flipV="0">
            <a:off x="12490772" y="16392639"/>
            <a:ext cx="635513" cy="224029"/>
          </a:xfrm>
          <a:custGeom>
            <a:pathLst>
              <a:path w="5295900" h="1866900">
                <a:moveTo>
                  <a:pt x="0" y="0"/>
                </a:moveTo>
                <a:lnTo>
                  <a:pt x="5295900" y="0"/>
                </a:lnTo>
                <a:lnTo>
                  <a:pt x="5295900" y="1866900"/>
                </a:lnTo>
                <a:lnTo>
                  <a:pt x="0" y="1866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21" name="Freeform 39921"/>
          <p:cNvSpPr/>
          <p:nvPr/>
        </p:nvSpPr>
        <p:spPr>
          <a:xfrm rot="0" flipH="0" flipV="0">
            <a:off x="12809291" y="16392639"/>
            <a:ext cx="0" cy="224029"/>
          </a:xfrm>
          <a:custGeom>
            <a:pathLst>
              <a:path w="0" h="1866900">
                <a:moveTo>
                  <a:pt x="0" y="1866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22" name="Freeform 39922"/>
          <p:cNvSpPr/>
          <p:nvPr/>
        </p:nvSpPr>
        <p:spPr>
          <a:xfrm rot="0" flipH="0" flipV="0">
            <a:off x="17449911" y="16392639"/>
            <a:ext cx="633989" cy="224029"/>
          </a:xfrm>
          <a:custGeom>
            <a:pathLst>
              <a:path w="5283200" h="1866900">
                <a:moveTo>
                  <a:pt x="0" y="0"/>
                </a:moveTo>
                <a:lnTo>
                  <a:pt x="5283200" y="0"/>
                </a:lnTo>
                <a:lnTo>
                  <a:pt x="5283200" y="1866900"/>
                </a:lnTo>
                <a:lnTo>
                  <a:pt x="0" y="1866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23" name="Freeform 39923"/>
          <p:cNvSpPr/>
          <p:nvPr/>
        </p:nvSpPr>
        <p:spPr>
          <a:xfrm rot="0" flipH="0" flipV="0">
            <a:off x="17766906" y="16392639"/>
            <a:ext cx="0" cy="224029"/>
          </a:xfrm>
          <a:custGeom>
            <a:pathLst>
              <a:path w="0" h="1866900">
                <a:moveTo>
                  <a:pt x="0" y="1866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24" name="Freeform 39924"/>
          <p:cNvSpPr/>
          <p:nvPr/>
        </p:nvSpPr>
        <p:spPr>
          <a:xfrm rot="0" flipH="0" flipV="0">
            <a:off x="17411811" y="17439636"/>
            <a:ext cx="633989" cy="225553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25" name="Freeform 39925"/>
          <p:cNvSpPr/>
          <p:nvPr/>
        </p:nvSpPr>
        <p:spPr>
          <a:xfrm rot="0" flipH="0" flipV="0">
            <a:off x="17728804" y="17439636"/>
            <a:ext cx="0" cy="225553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26" name="Freeform 39926"/>
          <p:cNvSpPr/>
          <p:nvPr/>
        </p:nvSpPr>
        <p:spPr>
          <a:xfrm rot="0" flipH="0" flipV="0">
            <a:off x="13287832" y="16243285"/>
            <a:ext cx="257558" cy="446535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27" name="Freeform 39927"/>
          <p:cNvSpPr/>
          <p:nvPr/>
        </p:nvSpPr>
        <p:spPr>
          <a:xfrm rot="0" flipH="0" flipV="0">
            <a:off x="13545390" y="16243285"/>
            <a:ext cx="257558" cy="149353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28" name="Freeform 39928"/>
          <p:cNvSpPr/>
          <p:nvPr/>
        </p:nvSpPr>
        <p:spPr>
          <a:xfrm rot="0" flipH="0" flipV="0">
            <a:off x="13248208" y="16093932"/>
            <a:ext cx="595889" cy="595889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29" name="Freeform 39929"/>
          <p:cNvSpPr/>
          <p:nvPr/>
        </p:nvSpPr>
        <p:spPr>
          <a:xfrm rot="0" flipH="0" flipV="0">
            <a:off x="13140004" y="16310341"/>
            <a:ext cx="108204" cy="163069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30" name="Freeform 39930"/>
          <p:cNvSpPr/>
          <p:nvPr/>
        </p:nvSpPr>
        <p:spPr>
          <a:xfrm rot="0" flipH="0" flipV="0">
            <a:off x="14799654" y="16392638"/>
            <a:ext cx="633989" cy="224029"/>
          </a:xfrm>
          <a:custGeom>
            <a:pathLst>
              <a:path w="5283200" h="1866900">
                <a:moveTo>
                  <a:pt x="0" y="0"/>
                </a:moveTo>
                <a:lnTo>
                  <a:pt x="5283200" y="0"/>
                </a:lnTo>
                <a:lnTo>
                  <a:pt x="5283200" y="1866900"/>
                </a:lnTo>
                <a:lnTo>
                  <a:pt x="0" y="1866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31" name="Freeform 39931"/>
          <p:cNvSpPr/>
          <p:nvPr/>
        </p:nvSpPr>
        <p:spPr>
          <a:xfrm rot="0" flipH="0" flipV="0">
            <a:off x="15116650" y="16392638"/>
            <a:ext cx="0" cy="224029"/>
          </a:xfrm>
          <a:custGeom>
            <a:pathLst>
              <a:path w="0" h="1866900">
                <a:moveTo>
                  <a:pt x="0" y="1866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32" name="Freeform 39932"/>
          <p:cNvSpPr/>
          <p:nvPr/>
        </p:nvSpPr>
        <p:spPr>
          <a:xfrm rot="0" flipH="0" flipV="0">
            <a:off x="19982826" y="15479753"/>
            <a:ext cx="257558" cy="446535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33" name="Freeform 39933"/>
          <p:cNvSpPr/>
          <p:nvPr/>
        </p:nvSpPr>
        <p:spPr>
          <a:xfrm rot="0" flipH="0" flipV="0">
            <a:off x="20240384" y="15479754"/>
            <a:ext cx="257558" cy="149353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34" name="Freeform 39934"/>
          <p:cNvSpPr/>
          <p:nvPr/>
        </p:nvSpPr>
        <p:spPr>
          <a:xfrm rot="0" flipH="0" flipV="0">
            <a:off x="19943202" y="15330400"/>
            <a:ext cx="595889" cy="595889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35" name="Freeform 39935"/>
          <p:cNvSpPr/>
          <p:nvPr/>
        </p:nvSpPr>
        <p:spPr>
          <a:xfrm rot="0" flipH="0" flipV="0">
            <a:off x="19835000" y="15546810"/>
            <a:ext cx="108204" cy="163069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36" name="Freeform 39936"/>
          <p:cNvSpPr/>
          <p:nvPr/>
        </p:nvSpPr>
        <p:spPr>
          <a:xfrm rot="0" flipH="0" flipV="0">
            <a:off x="18736186" y="15629106"/>
            <a:ext cx="635513" cy="224030"/>
          </a:xfrm>
          <a:custGeom>
            <a:pathLst>
              <a:path w="5295900" h="1866900">
                <a:moveTo>
                  <a:pt x="0" y="0"/>
                </a:moveTo>
                <a:lnTo>
                  <a:pt x="5295900" y="0"/>
                </a:lnTo>
                <a:lnTo>
                  <a:pt x="5295900" y="1866900"/>
                </a:lnTo>
                <a:lnTo>
                  <a:pt x="0" y="1866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37" name="Freeform 39937"/>
          <p:cNvSpPr/>
          <p:nvPr/>
        </p:nvSpPr>
        <p:spPr>
          <a:xfrm rot="0" flipH="0" flipV="0">
            <a:off x="19053181" y="15629106"/>
            <a:ext cx="0" cy="224030"/>
          </a:xfrm>
          <a:custGeom>
            <a:pathLst>
              <a:path w="0" h="1866900">
                <a:moveTo>
                  <a:pt x="0" y="1866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38" name="Freeform 39938"/>
          <p:cNvSpPr/>
          <p:nvPr/>
        </p:nvSpPr>
        <p:spPr>
          <a:xfrm rot="0" flipH="0" flipV="0">
            <a:off x="18370424" y="16243283"/>
            <a:ext cx="257558" cy="446536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39" name="Freeform 39939"/>
          <p:cNvSpPr/>
          <p:nvPr/>
        </p:nvSpPr>
        <p:spPr>
          <a:xfrm rot="0" flipH="0" flipV="0">
            <a:off x="18627982" y="16243283"/>
            <a:ext cx="259082" cy="149353"/>
          </a:xfrm>
          <a:custGeom>
            <a:pathLst>
              <a:path w="2159000" h="1244600">
                <a:moveTo>
                  <a:pt x="0" y="1244600"/>
                </a:moveTo>
                <a:lnTo>
                  <a:pt x="2159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40" name="Freeform 39940"/>
          <p:cNvSpPr/>
          <p:nvPr/>
        </p:nvSpPr>
        <p:spPr>
          <a:xfrm rot="0" flipH="0" flipV="0">
            <a:off x="18330800" y="16093930"/>
            <a:ext cx="595889" cy="595889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41" name="Freeform 39941"/>
          <p:cNvSpPr/>
          <p:nvPr/>
        </p:nvSpPr>
        <p:spPr>
          <a:xfrm rot="0" flipH="0" flipV="0">
            <a:off x="18222594" y="16310339"/>
            <a:ext cx="108204" cy="163069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42" name="Freeform 39942"/>
          <p:cNvSpPr/>
          <p:nvPr/>
        </p:nvSpPr>
        <p:spPr>
          <a:xfrm rot="0" flipH="0" flipV="0">
            <a:off x="18926691" y="16392636"/>
            <a:ext cx="54864" cy="0"/>
          </a:xfrm>
          <a:custGeom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43" name="Freeform 39943"/>
          <p:cNvSpPr/>
          <p:nvPr/>
        </p:nvSpPr>
        <p:spPr>
          <a:xfrm rot="0" flipH="0" flipV="0">
            <a:off x="19018132" y="16392636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44" name="Freeform 39944"/>
          <p:cNvSpPr/>
          <p:nvPr/>
        </p:nvSpPr>
        <p:spPr>
          <a:xfrm rot="0" flipH="0" flipV="0">
            <a:off x="19132432" y="16392636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45" name="Freeform 39945"/>
          <p:cNvSpPr/>
          <p:nvPr/>
        </p:nvSpPr>
        <p:spPr>
          <a:xfrm rot="0" flipH="0" flipV="0">
            <a:off x="19245209" y="16392636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46" name="Freeform 39946"/>
          <p:cNvSpPr/>
          <p:nvPr/>
        </p:nvSpPr>
        <p:spPr>
          <a:xfrm rot="0" flipH="0" flipV="0">
            <a:off x="19357987" y="16392636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47" name="Freeform 39947"/>
          <p:cNvSpPr/>
          <p:nvPr/>
        </p:nvSpPr>
        <p:spPr>
          <a:xfrm rot="0" flipH="0" flipV="0">
            <a:off x="19472287" y="16392636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48" name="Freeform 39948"/>
          <p:cNvSpPr/>
          <p:nvPr/>
        </p:nvSpPr>
        <p:spPr>
          <a:xfrm rot="0" flipH="0" flipV="0">
            <a:off x="19585065" y="16392636"/>
            <a:ext cx="54864" cy="0"/>
          </a:xfrm>
          <a:custGeom>
            <a:pathLst>
              <a:path w="457200" h="0">
                <a:moveTo>
                  <a:pt x="0" y="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49" name="Freeform 39949"/>
          <p:cNvSpPr/>
          <p:nvPr/>
        </p:nvSpPr>
        <p:spPr>
          <a:xfrm rot="0" flipH="0" flipV="0">
            <a:off x="18987651" y="16430736"/>
            <a:ext cx="633989" cy="225554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50" name="Freeform 39950"/>
          <p:cNvSpPr/>
          <p:nvPr/>
        </p:nvSpPr>
        <p:spPr>
          <a:xfrm rot="0" flipH="0" flipV="0">
            <a:off x="19304646" y="16430736"/>
            <a:ext cx="0" cy="225554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51" name="Freeform 39951"/>
          <p:cNvSpPr/>
          <p:nvPr/>
        </p:nvSpPr>
        <p:spPr>
          <a:xfrm rot="0" flipH="0" flipV="0">
            <a:off x="19639929" y="16360632"/>
            <a:ext cx="33528" cy="32004"/>
          </a:xfrm>
          <a:custGeom>
            <a:pathLst>
              <a:path w="279400" h="266700">
                <a:moveTo>
                  <a:pt x="0" y="266700"/>
                </a:moveTo>
                <a:lnTo>
                  <a:pt x="279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52" name="Freeform 39952"/>
          <p:cNvSpPr/>
          <p:nvPr/>
        </p:nvSpPr>
        <p:spPr>
          <a:xfrm rot="0" flipH="0" flipV="0">
            <a:off x="19699368" y="16281383"/>
            <a:ext cx="54864" cy="53340"/>
          </a:xfrm>
          <a:custGeom>
            <a:pathLst>
              <a:path w="457200" h="444500">
                <a:moveTo>
                  <a:pt x="0" y="44450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53" name="Freeform 39953"/>
          <p:cNvSpPr/>
          <p:nvPr/>
        </p:nvSpPr>
        <p:spPr>
          <a:xfrm rot="0" flipH="0" flipV="0">
            <a:off x="19781663" y="16202134"/>
            <a:ext cx="53340" cy="53340"/>
          </a:xfrm>
          <a:custGeom>
            <a:pathLst>
              <a:path w="444500" h="444500">
                <a:moveTo>
                  <a:pt x="0" y="444500"/>
                </a:moveTo>
                <a:lnTo>
                  <a:pt x="444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54" name="Freeform 39954"/>
          <p:cNvSpPr/>
          <p:nvPr/>
        </p:nvSpPr>
        <p:spPr>
          <a:xfrm rot="0" flipH="0" flipV="0">
            <a:off x="19862437" y="16124409"/>
            <a:ext cx="54864" cy="51816"/>
          </a:xfrm>
          <a:custGeom>
            <a:pathLst>
              <a:path w="457200" h="431800">
                <a:moveTo>
                  <a:pt x="0" y="43180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55" name="Freeform 39955"/>
          <p:cNvSpPr/>
          <p:nvPr/>
        </p:nvSpPr>
        <p:spPr>
          <a:xfrm rot="0" flipH="0" flipV="0">
            <a:off x="19943209" y="16045161"/>
            <a:ext cx="54864" cy="51816"/>
          </a:xfrm>
          <a:custGeom>
            <a:pathLst>
              <a:path w="457200" h="431800">
                <a:moveTo>
                  <a:pt x="0" y="43180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56" name="Freeform 39956"/>
          <p:cNvSpPr/>
          <p:nvPr/>
        </p:nvSpPr>
        <p:spPr>
          <a:xfrm rot="0" flipH="0" flipV="0">
            <a:off x="20025507" y="15965912"/>
            <a:ext cx="53340" cy="53340"/>
          </a:xfrm>
          <a:custGeom>
            <a:pathLst>
              <a:path w="444500" h="444500">
                <a:moveTo>
                  <a:pt x="0" y="444500"/>
                </a:moveTo>
                <a:lnTo>
                  <a:pt x="444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57" name="Freeform 39957"/>
          <p:cNvSpPr/>
          <p:nvPr/>
        </p:nvSpPr>
        <p:spPr>
          <a:xfrm rot="0" flipH="0" flipV="0">
            <a:off x="19985882" y="15907999"/>
            <a:ext cx="153925" cy="80772"/>
          </a:xfrm>
          <a:custGeom>
            <a:pathLst>
              <a:path w="1282700" h="673100">
                <a:moveTo>
                  <a:pt x="1003300" y="266700"/>
                </a:moveTo>
                <a:lnTo>
                  <a:pt x="1282700" y="0"/>
                </a:lnTo>
                <a:lnTo>
                  <a:pt x="0" y="673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58" name="Freeform 39958"/>
          <p:cNvSpPr/>
          <p:nvPr/>
        </p:nvSpPr>
        <p:spPr>
          <a:xfrm rot="0" flipH="0" flipV="0">
            <a:off x="18856587" y="17439634"/>
            <a:ext cx="254510" cy="0"/>
          </a:xfrm>
          <a:custGeom>
            <a:pathLst>
              <a:path w="2120900" h="0">
                <a:moveTo>
                  <a:pt x="673100" y="0"/>
                </a:moveTo>
                <a:lnTo>
                  <a:pt x="0" y="0"/>
                </a:lnTo>
                <a:lnTo>
                  <a:pt x="2120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59" name="Freeform 39959"/>
          <p:cNvSpPr/>
          <p:nvPr/>
        </p:nvSpPr>
        <p:spPr>
          <a:xfrm rot="0" flipH="0" flipV="0">
            <a:off x="18975460" y="1743963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60" name="Freeform 39960"/>
          <p:cNvSpPr/>
          <p:nvPr/>
        </p:nvSpPr>
        <p:spPr>
          <a:xfrm rot="0" flipH="0" flipV="0">
            <a:off x="19088237" y="1743963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61" name="Freeform 39961"/>
          <p:cNvSpPr/>
          <p:nvPr/>
        </p:nvSpPr>
        <p:spPr>
          <a:xfrm rot="0" flipH="0" flipV="0">
            <a:off x="19202539" y="17439634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62" name="Freeform 39962"/>
          <p:cNvSpPr/>
          <p:nvPr/>
        </p:nvSpPr>
        <p:spPr>
          <a:xfrm rot="0" flipH="0" flipV="0">
            <a:off x="19315315" y="1743963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63" name="Freeform 39963"/>
          <p:cNvSpPr/>
          <p:nvPr/>
        </p:nvSpPr>
        <p:spPr>
          <a:xfrm rot="0" flipH="0" flipV="0">
            <a:off x="19428093" y="17439634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64" name="Freeform 39964"/>
          <p:cNvSpPr/>
          <p:nvPr/>
        </p:nvSpPr>
        <p:spPr>
          <a:xfrm rot="0" flipH="0" flipV="0">
            <a:off x="19542394" y="17439634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65" name="Freeform 39965"/>
          <p:cNvSpPr/>
          <p:nvPr/>
        </p:nvSpPr>
        <p:spPr>
          <a:xfrm rot="0" flipH="0" flipV="0">
            <a:off x="19655170" y="17439634"/>
            <a:ext cx="82296" cy="0"/>
          </a:xfrm>
          <a:custGeom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66" name="Freeform 39966"/>
          <p:cNvSpPr/>
          <p:nvPr/>
        </p:nvSpPr>
        <p:spPr>
          <a:xfrm rot="0" flipH="0" flipV="0">
            <a:off x="18917547" y="17479258"/>
            <a:ext cx="633989" cy="225554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67" name="Freeform 39967"/>
          <p:cNvSpPr/>
          <p:nvPr/>
        </p:nvSpPr>
        <p:spPr>
          <a:xfrm rot="0" flipH="0" flipV="0">
            <a:off x="19234543" y="17479258"/>
            <a:ext cx="0" cy="225554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68" name="Freeform 39968"/>
          <p:cNvSpPr/>
          <p:nvPr/>
        </p:nvSpPr>
        <p:spPr>
          <a:xfrm rot="0" flipH="0" flipV="0">
            <a:off x="19737469" y="17403057"/>
            <a:ext cx="10668" cy="36576"/>
          </a:xfrm>
          <a:custGeom>
            <a:pathLst>
              <a:path w="88900" h="304800">
                <a:moveTo>
                  <a:pt x="0" y="304800"/>
                </a:moveTo>
                <a:lnTo>
                  <a:pt x="88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69" name="Freeform 39969"/>
          <p:cNvSpPr/>
          <p:nvPr/>
        </p:nvSpPr>
        <p:spPr>
          <a:xfrm rot="0" flipH="0" flipV="0">
            <a:off x="19760330" y="17294852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70" name="Freeform 39970"/>
          <p:cNvSpPr/>
          <p:nvPr/>
        </p:nvSpPr>
        <p:spPr>
          <a:xfrm rot="0" flipH="0" flipV="0">
            <a:off x="19793856" y="17186647"/>
            <a:ext cx="22860" cy="73152"/>
          </a:xfrm>
          <a:custGeom>
            <a:pathLst>
              <a:path w="190500" h="609600">
                <a:moveTo>
                  <a:pt x="0" y="6096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71" name="Freeform 39971"/>
          <p:cNvSpPr/>
          <p:nvPr/>
        </p:nvSpPr>
        <p:spPr>
          <a:xfrm rot="0" flipH="0" flipV="0">
            <a:off x="19827385" y="17078442"/>
            <a:ext cx="22860" cy="73152"/>
          </a:xfrm>
          <a:custGeom>
            <a:pathLst>
              <a:path w="190500" h="609600">
                <a:moveTo>
                  <a:pt x="0" y="6096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72" name="Freeform 39972"/>
          <p:cNvSpPr/>
          <p:nvPr/>
        </p:nvSpPr>
        <p:spPr>
          <a:xfrm rot="0" flipH="0" flipV="0">
            <a:off x="19862437" y="16970237"/>
            <a:ext cx="22860" cy="73152"/>
          </a:xfrm>
          <a:custGeom>
            <a:pathLst>
              <a:path w="190500" h="609600">
                <a:moveTo>
                  <a:pt x="0" y="6096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73" name="Freeform 39973"/>
          <p:cNvSpPr/>
          <p:nvPr/>
        </p:nvSpPr>
        <p:spPr>
          <a:xfrm rot="0" flipH="0" flipV="0">
            <a:off x="19895965" y="16862032"/>
            <a:ext cx="22860" cy="73152"/>
          </a:xfrm>
          <a:custGeom>
            <a:pathLst>
              <a:path w="190500" h="609600">
                <a:moveTo>
                  <a:pt x="0" y="6096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74" name="Freeform 39974"/>
          <p:cNvSpPr/>
          <p:nvPr/>
        </p:nvSpPr>
        <p:spPr>
          <a:xfrm rot="0" flipH="0" flipV="0">
            <a:off x="19929495" y="16753827"/>
            <a:ext cx="22860" cy="73152"/>
          </a:xfrm>
          <a:custGeom>
            <a:pathLst>
              <a:path w="190500" h="609600">
                <a:moveTo>
                  <a:pt x="0" y="6096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75" name="Freeform 39975"/>
          <p:cNvSpPr/>
          <p:nvPr/>
        </p:nvSpPr>
        <p:spPr>
          <a:xfrm rot="0" flipH="0" flipV="0">
            <a:off x="19964547" y="16647146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76" name="Freeform 39976"/>
          <p:cNvSpPr/>
          <p:nvPr/>
        </p:nvSpPr>
        <p:spPr>
          <a:xfrm rot="0" flipH="0" flipV="0">
            <a:off x="19998075" y="16538941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77" name="Freeform 39977"/>
          <p:cNvSpPr/>
          <p:nvPr/>
        </p:nvSpPr>
        <p:spPr>
          <a:xfrm rot="0" flipH="0" flipV="0">
            <a:off x="20031603" y="16430736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78" name="Freeform 39978"/>
          <p:cNvSpPr/>
          <p:nvPr/>
        </p:nvSpPr>
        <p:spPr>
          <a:xfrm rot="0" flipH="0" flipV="0">
            <a:off x="20066657" y="16322531"/>
            <a:ext cx="21336" cy="71628"/>
          </a:xfrm>
          <a:custGeom>
            <a:pathLst>
              <a:path w="177800" h="596900">
                <a:moveTo>
                  <a:pt x="0" y="596900"/>
                </a:moveTo>
                <a:lnTo>
                  <a:pt x="177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79" name="Freeform 39979"/>
          <p:cNvSpPr/>
          <p:nvPr/>
        </p:nvSpPr>
        <p:spPr>
          <a:xfrm rot="0" flipH="0" flipV="0">
            <a:off x="20100185" y="16214326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80" name="Freeform 39980"/>
          <p:cNvSpPr/>
          <p:nvPr/>
        </p:nvSpPr>
        <p:spPr>
          <a:xfrm rot="0" flipH="0" flipV="0">
            <a:off x="20133712" y="16106121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81" name="Freeform 39981"/>
          <p:cNvSpPr/>
          <p:nvPr/>
        </p:nvSpPr>
        <p:spPr>
          <a:xfrm rot="0" flipH="0" flipV="0">
            <a:off x="20167240" y="15997916"/>
            <a:ext cx="22860" cy="71628"/>
          </a:xfrm>
          <a:custGeom>
            <a:pathLst>
              <a:path w="190500" h="596900">
                <a:moveTo>
                  <a:pt x="0" y="5969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82" name="Freeform 39982"/>
          <p:cNvSpPr/>
          <p:nvPr/>
        </p:nvSpPr>
        <p:spPr>
          <a:xfrm rot="0" flipH="0" flipV="0">
            <a:off x="20202292" y="15924763"/>
            <a:ext cx="10668" cy="36576"/>
          </a:xfrm>
          <a:custGeom>
            <a:pathLst>
              <a:path w="88900" h="304800">
                <a:moveTo>
                  <a:pt x="0" y="304800"/>
                </a:moveTo>
                <a:lnTo>
                  <a:pt x="88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83" name="Freeform 39983"/>
          <p:cNvSpPr/>
          <p:nvPr/>
        </p:nvSpPr>
        <p:spPr>
          <a:xfrm rot="0" flipH="0" flipV="0">
            <a:off x="20072752" y="15907999"/>
            <a:ext cx="67056" cy="160021"/>
          </a:xfrm>
          <a:custGeom>
            <a:pathLst>
              <a:path w="558800" h="1333500">
                <a:moveTo>
                  <a:pt x="558800" y="0"/>
                </a:moveTo>
                <a:lnTo>
                  <a:pt x="0" y="1333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84" name="Freeform 39984"/>
          <p:cNvSpPr/>
          <p:nvPr/>
        </p:nvSpPr>
        <p:spPr>
          <a:xfrm rot="0" flipH="0" flipV="0">
            <a:off x="20121521" y="15924763"/>
            <a:ext cx="114301" cy="172213"/>
          </a:xfrm>
          <a:custGeom>
            <a:pathLst>
              <a:path w="952500" h="1435100">
                <a:moveTo>
                  <a:pt x="952500" y="1435100"/>
                </a:moveTo>
                <a:lnTo>
                  <a:pt x="762000" y="0"/>
                </a:lnTo>
                <a:lnTo>
                  <a:pt x="0" y="1231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85" name="Freeform 39985"/>
          <p:cNvSpPr/>
          <p:nvPr/>
        </p:nvSpPr>
        <p:spPr>
          <a:xfrm rot="0" flipH="0" flipV="0">
            <a:off x="20743318" y="17439633"/>
            <a:ext cx="1421905" cy="0"/>
          </a:xfrm>
          <a:custGeom>
            <a:pathLst>
              <a:path w="11849100" h="0">
                <a:moveTo>
                  <a:pt x="11849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86" name="Freeform 39986"/>
          <p:cNvSpPr/>
          <p:nvPr/>
        </p:nvSpPr>
        <p:spPr>
          <a:xfrm rot="0" flipH="0" flipV="0">
            <a:off x="22204849" y="17291804"/>
            <a:ext cx="257558" cy="446536"/>
          </a:xfrm>
          <a:custGeom>
            <a:pathLst>
              <a:path w="2146300" h="3721100">
                <a:moveTo>
                  <a:pt x="0" y="0"/>
                </a:moveTo>
                <a:lnTo>
                  <a:pt x="2146300" y="12319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87" name="Freeform 39987"/>
          <p:cNvSpPr/>
          <p:nvPr/>
        </p:nvSpPr>
        <p:spPr>
          <a:xfrm rot="0" flipH="0" flipV="0">
            <a:off x="22462407" y="17291804"/>
            <a:ext cx="257558" cy="147829"/>
          </a:xfrm>
          <a:custGeom>
            <a:pathLst>
              <a:path w="2146300" h="1231900">
                <a:moveTo>
                  <a:pt x="0" y="12319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88" name="Freeform 39988"/>
          <p:cNvSpPr/>
          <p:nvPr/>
        </p:nvSpPr>
        <p:spPr>
          <a:xfrm rot="0" flipH="0" flipV="0">
            <a:off x="22165223" y="17140927"/>
            <a:ext cx="595889" cy="595889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89" name="Freeform 39989"/>
          <p:cNvSpPr/>
          <p:nvPr/>
        </p:nvSpPr>
        <p:spPr>
          <a:xfrm rot="0" flipH="0" flipV="0">
            <a:off x="22057019" y="17358860"/>
            <a:ext cx="108205" cy="163069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73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90" name="Freeform 39990"/>
          <p:cNvSpPr/>
          <p:nvPr/>
        </p:nvSpPr>
        <p:spPr>
          <a:xfrm rot="0" flipH="0" flipV="0">
            <a:off x="21365119" y="17439633"/>
            <a:ext cx="633990" cy="225554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91" name="Freeform 39991"/>
          <p:cNvSpPr/>
          <p:nvPr/>
        </p:nvSpPr>
        <p:spPr>
          <a:xfrm rot="0" flipH="0" flipV="0">
            <a:off x="21682113" y="17439633"/>
            <a:ext cx="0" cy="225554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92" name="Freeform 39992"/>
          <p:cNvSpPr/>
          <p:nvPr/>
        </p:nvSpPr>
        <p:spPr>
          <a:xfrm rot="0" flipH="0" flipV="0">
            <a:off x="22761117" y="17439633"/>
            <a:ext cx="138685" cy="0"/>
          </a:xfrm>
          <a:custGeom>
            <a:pathLst>
              <a:path w="1155700" h="0">
                <a:moveTo>
                  <a:pt x="571500" y="0"/>
                </a:moveTo>
                <a:lnTo>
                  <a:pt x="0" y="0"/>
                </a:lnTo>
                <a:lnTo>
                  <a:pt x="1155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93" name="Freeform 39993"/>
          <p:cNvSpPr/>
          <p:nvPr/>
        </p:nvSpPr>
        <p:spPr>
          <a:xfrm rot="0" flipH="0" flipV="0">
            <a:off x="22867797" y="17439633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94" name="Freeform 39994"/>
          <p:cNvSpPr/>
          <p:nvPr/>
        </p:nvSpPr>
        <p:spPr>
          <a:xfrm rot="0" flipH="0" flipV="0">
            <a:off x="22980575" y="17439633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95" name="Freeform 39995"/>
          <p:cNvSpPr/>
          <p:nvPr/>
        </p:nvSpPr>
        <p:spPr>
          <a:xfrm rot="0" flipH="0" flipV="0">
            <a:off x="23094877" y="17439633"/>
            <a:ext cx="74676" cy="0"/>
          </a:xfrm>
          <a:custGeom>
            <a:pathLst>
              <a:path w="622300" h="0">
                <a:moveTo>
                  <a:pt x="0" y="0"/>
                </a:moveTo>
                <a:lnTo>
                  <a:pt x="622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96" name="Freeform 39996"/>
          <p:cNvSpPr/>
          <p:nvPr/>
        </p:nvSpPr>
        <p:spPr>
          <a:xfrm rot="0" flipH="0" flipV="0">
            <a:off x="23207653" y="17439633"/>
            <a:ext cx="76200" cy="0"/>
          </a:xfrm>
          <a:custGeom>
            <a:pathLst>
              <a:path w="635000" h="0">
                <a:moveTo>
                  <a:pt x="0" y="0"/>
                </a:moveTo>
                <a:lnTo>
                  <a:pt x="635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97" name="Freeform 39997"/>
          <p:cNvSpPr/>
          <p:nvPr/>
        </p:nvSpPr>
        <p:spPr>
          <a:xfrm rot="0" flipH="0" flipV="0">
            <a:off x="23321954" y="17439633"/>
            <a:ext cx="68580" cy="0"/>
          </a:xfrm>
          <a:custGeom>
            <a:pathLst>
              <a:path w="571500" h="0">
                <a:moveTo>
                  <a:pt x="0" y="0"/>
                </a:moveTo>
                <a:lnTo>
                  <a:pt x="571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98" name="Freeform 39998"/>
          <p:cNvSpPr/>
          <p:nvPr/>
        </p:nvSpPr>
        <p:spPr>
          <a:xfrm rot="0" flipH="0" flipV="0">
            <a:off x="22797693" y="17479257"/>
            <a:ext cx="633990" cy="225554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99" name="Freeform 39999"/>
          <p:cNvSpPr/>
          <p:nvPr/>
        </p:nvSpPr>
        <p:spPr>
          <a:xfrm rot="0" flipH="0" flipV="0">
            <a:off x="23114689" y="17479257"/>
            <a:ext cx="0" cy="225554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00" name="Freeform 40000"/>
          <p:cNvSpPr/>
          <p:nvPr/>
        </p:nvSpPr>
        <p:spPr>
          <a:xfrm rot="0" flipH="0" flipV="0">
            <a:off x="23390536" y="17352764"/>
            <a:ext cx="24384" cy="86868"/>
          </a:xfrm>
          <a:custGeom>
            <a:pathLst>
              <a:path w="203200" h="723900">
                <a:moveTo>
                  <a:pt x="0" y="7239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01" name="Freeform 40001"/>
          <p:cNvSpPr/>
          <p:nvPr/>
        </p:nvSpPr>
        <p:spPr>
          <a:xfrm rot="0" flipH="0" flipV="0">
            <a:off x="23425590" y="17244559"/>
            <a:ext cx="19812" cy="73152"/>
          </a:xfrm>
          <a:custGeom>
            <a:pathLst>
              <a:path w="165100" h="609600">
                <a:moveTo>
                  <a:pt x="0" y="609600"/>
                </a:moveTo>
                <a:lnTo>
                  <a:pt x="165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02" name="Freeform 40002"/>
          <p:cNvSpPr/>
          <p:nvPr/>
        </p:nvSpPr>
        <p:spPr>
          <a:xfrm rot="0" flipH="0" flipV="0">
            <a:off x="23456070" y="17134829"/>
            <a:ext cx="19812" cy="73152"/>
          </a:xfrm>
          <a:custGeom>
            <a:pathLst>
              <a:path w="165100" h="609600">
                <a:moveTo>
                  <a:pt x="0" y="609600"/>
                </a:moveTo>
                <a:lnTo>
                  <a:pt x="165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03" name="Freeform 40003"/>
          <p:cNvSpPr/>
          <p:nvPr/>
        </p:nvSpPr>
        <p:spPr>
          <a:xfrm rot="0" flipH="0" flipV="0">
            <a:off x="23486549" y="17026625"/>
            <a:ext cx="19812" cy="71628"/>
          </a:xfrm>
          <a:custGeom>
            <a:pathLst>
              <a:path w="165100" h="596900">
                <a:moveTo>
                  <a:pt x="0" y="596900"/>
                </a:moveTo>
                <a:lnTo>
                  <a:pt x="165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04" name="Freeform 40004"/>
          <p:cNvSpPr/>
          <p:nvPr/>
        </p:nvSpPr>
        <p:spPr>
          <a:xfrm rot="0" flipH="0" flipV="0">
            <a:off x="23517029" y="16916895"/>
            <a:ext cx="19812" cy="73152"/>
          </a:xfrm>
          <a:custGeom>
            <a:pathLst>
              <a:path w="165100" h="609600">
                <a:moveTo>
                  <a:pt x="0" y="609600"/>
                </a:moveTo>
                <a:lnTo>
                  <a:pt x="165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05" name="Freeform 40005"/>
          <p:cNvSpPr/>
          <p:nvPr/>
        </p:nvSpPr>
        <p:spPr>
          <a:xfrm rot="0" flipH="0" flipV="0">
            <a:off x="23547509" y="16807166"/>
            <a:ext cx="19812" cy="73152"/>
          </a:xfrm>
          <a:custGeom>
            <a:pathLst>
              <a:path w="165100" h="609600">
                <a:moveTo>
                  <a:pt x="0" y="609600"/>
                </a:moveTo>
                <a:lnTo>
                  <a:pt x="165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06" name="Freeform 40006"/>
          <p:cNvSpPr/>
          <p:nvPr/>
        </p:nvSpPr>
        <p:spPr>
          <a:xfrm rot="0" flipH="0" flipV="0">
            <a:off x="23577991" y="16683721"/>
            <a:ext cx="24384" cy="88392"/>
          </a:xfrm>
          <a:custGeom>
            <a:pathLst>
              <a:path w="203200" h="736600">
                <a:moveTo>
                  <a:pt x="0" y="736600"/>
                </a:moveTo>
                <a:lnTo>
                  <a:pt x="203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07" name="Freeform 40007"/>
          <p:cNvSpPr/>
          <p:nvPr/>
        </p:nvSpPr>
        <p:spPr>
          <a:xfrm rot="0" flipH="0" flipV="0">
            <a:off x="20267830" y="15924762"/>
            <a:ext cx="475492" cy="1514870"/>
          </a:xfrm>
          <a:custGeom>
            <a:pathLst>
              <a:path w="3962400" h="12623800">
                <a:moveTo>
                  <a:pt x="3962400" y="12623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08" name="Freeform 40008"/>
          <p:cNvSpPr/>
          <p:nvPr/>
        </p:nvSpPr>
        <p:spPr>
          <a:xfrm rot="0" flipH="0" flipV="0">
            <a:off x="20342508" y="15907997"/>
            <a:ext cx="3016025" cy="484636"/>
          </a:xfrm>
          <a:custGeom>
            <a:pathLst>
              <a:path w="25133300" h="4038600">
                <a:moveTo>
                  <a:pt x="0" y="0"/>
                </a:moveTo>
                <a:lnTo>
                  <a:pt x="3111500" y="4038600"/>
                </a:lnTo>
                <a:lnTo>
                  <a:pt x="25133300" y="40386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09" name="Freeform 40009"/>
          <p:cNvSpPr/>
          <p:nvPr/>
        </p:nvSpPr>
        <p:spPr>
          <a:xfrm rot="0" flipH="0" flipV="0">
            <a:off x="23399681" y="16243280"/>
            <a:ext cx="257558" cy="446536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10" name="Freeform 40010"/>
          <p:cNvSpPr/>
          <p:nvPr/>
        </p:nvSpPr>
        <p:spPr>
          <a:xfrm rot="0" flipH="0" flipV="0">
            <a:off x="23657241" y="16243281"/>
            <a:ext cx="257558" cy="149353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11" name="Freeform 40011"/>
          <p:cNvSpPr/>
          <p:nvPr/>
        </p:nvSpPr>
        <p:spPr>
          <a:xfrm rot="0" flipH="0" flipV="0">
            <a:off x="23360058" y="16093927"/>
            <a:ext cx="595889" cy="595889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12" name="Freeform 40012"/>
          <p:cNvSpPr/>
          <p:nvPr/>
        </p:nvSpPr>
        <p:spPr>
          <a:xfrm rot="0" flipH="0" flipV="0">
            <a:off x="23704486" y="15430980"/>
            <a:ext cx="0" cy="97536"/>
          </a:xfrm>
          <a:custGeom>
            <a:pathLst>
              <a:path w="0" h="812800">
                <a:moveTo>
                  <a:pt x="0" y="0"/>
                </a:moveTo>
                <a:lnTo>
                  <a:pt x="0" y="812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13" name="Freeform 40013"/>
          <p:cNvSpPr/>
          <p:nvPr/>
        </p:nvSpPr>
        <p:spPr>
          <a:xfrm rot="0" flipH="0" flipV="0">
            <a:off x="23704486" y="1557576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14" name="Freeform 40014"/>
          <p:cNvSpPr/>
          <p:nvPr/>
        </p:nvSpPr>
        <p:spPr>
          <a:xfrm rot="0" flipH="0" flipV="0">
            <a:off x="23704486" y="1571749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15" name="Freeform 40015"/>
          <p:cNvSpPr/>
          <p:nvPr/>
        </p:nvSpPr>
        <p:spPr>
          <a:xfrm rot="0" flipH="0" flipV="0">
            <a:off x="23704486" y="1585922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16" name="Freeform 40016"/>
          <p:cNvSpPr/>
          <p:nvPr/>
        </p:nvSpPr>
        <p:spPr>
          <a:xfrm rot="0" flipH="0" flipV="0">
            <a:off x="23704486" y="15973530"/>
            <a:ext cx="54864" cy="124969"/>
          </a:xfrm>
          <a:custGeom>
            <a:pathLst>
              <a:path w="457200" h="1041400">
                <a:moveTo>
                  <a:pt x="0" y="228600"/>
                </a:moveTo>
                <a:lnTo>
                  <a:pt x="0" y="1041400"/>
                </a:ln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17" name="Freeform 40017"/>
          <p:cNvSpPr/>
          <p:nvPr/>
        </p:nvSpPr>
        <p:spPr>
          <a:xfrm rot="0" flipH="0" flipV="0">
            <a:off x="23498745" y="16683720"/>
            <a:ext cx="158497" cy="124969"/>
          </a:xfrm>
          <a:custGeom>
            <a:pathLst>
              <a:path w="1320800" h="1041400">
                <a:moveTo>
                  <a:pt x="1320800" y="1041400"/>
                </a:moveTo>
                <a:lnTo>
                  <a:pt x="863600" y="0"/>
                </a:lnTo>
                <a:lnTo>
                  <a:pt x="0" y="736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18" name="Freeform 40018"/>
          <p:cNvSpPr/>
          <p:nvPr/>
        </p:nvSpPr>
        <p:spPr>
          <a:xfrm rot="0" flipH="0" flipV="0">
            <a:off x="23250329" y="16310337"/>
            <a:ext cx="108205" cy="163069"/>
          </a:xfrm>
          <a:custGeom>
            <a:pathLst>
              <a:path w="901700" h="1358900">
                <a:moveTo>
                  <a:pt x="0" y="1358900"/>
                </a:moveTo>
                <a:lnTo>
                  <a:pt x="901700" y="6858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19" name="Freeform 40019"/>
          <p:cNvSpPr/>
          <p:nvPr/>
        </p:nvSpPr>
        <p:spPr>
          <a:xfrm rot="0" flipH="0" flipV="0">
            <a:off x="21567818" y="16392633"/>
            <a:ext cx="633990" cy="224030"/>
          </a:xfrm>
          <a:custGeom>
            <a:pathLst>
              <a:path w="5283200" h="1866900">
                <a:moveTo>
                  <a:pt x="0" y="0"/>
                </a:moveTo>
                <a:lnTo>
                  <a:pt x="5283200" y="0"/>
                </a:lnTo>
                <a:lnTo>
                  <a:pt x="5283200" y="1866900"/>
                </a:lnTo>
                <a:lnTo>
                  <a:pt x="0" y="1866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20" name="Freeform 40020"/>
          <p:cNvSpPr/>
          <p:nvPr/>
        </p:nvSpPr>
        <p:spPr>
          <a:xfrm rot="0" flipH="0" flipV="0">
            <a:off x="21884813" y="16392633"/>
            <a:ext cx="0" cy="224030"/>
          </a:xfrm>
          <a:custGeom>
            <a:pathLst>
              <a:path w="0" h="1866900">
                <a:moveTo>
                  <a:pt x="0" y="1866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21" name="Freeform 40021"/>
          <p:cNvSpPr/>
          <p:nvPr/>
        </p:nvSpPr>
        <p:spPr>
          <a:xfrm rot="0" flipH="0" flipV="0">
            <a:off x="23954429" y="16392633"/>
            <a:ext cx="1578879" cy="0"/>
          </a:xfrm>
          <a:custGeom>
            <a:pathLst>
              <a:path w="13157200" h="0">
                <a:moveTo>
                  <a:pt x="0" y="0"/>
                </a:moveTo>
                <a:lnTo>
                  <a:pt x="1315720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22" name="Freeform 40022"/>
          <p:cNvSpPr/>
          <p:nvPr/>
        </p:nvSpPr>
        <p:spPr>
          <a:xfrm rot="0" flipH="0" flipV="0">
            <a:off x="24434494" y="16432257"/>
            <a:ext cx="633990" cy="225554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23" name="Freeform 40023"/>
          <p:cNvSpPr/>
          <p:nvPr/>
        </p:nvSpPr>
        <p:spPr>
          <a:xfrm rot="0" flipH="0" flipV="0">
            <a:off x="24751490" y="16432257"/>
            <a:ext cx="0" cy="225554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24" name="Freeform 40024"/>
          <p:cNvSpPr/>
          <p:nvPr/>
        </p:nvSpPr>
        <p:spPr>
          <a:xfrm rot="0" flipH="0" flipV="0">
            <a:off x="10966770" y="16243279"/>
            <a:ext cx="257558" cy="446536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25" name="Freeform 40025"/>
          <p:cNvSpPr/>
          <p:nvPr/>
        </p:nvSpPr>
        <p:spPr>
          <a:xfrm rot="0" flipH="0" flipV="0">
            <a:off x="11224328" y="16243279"/>
            <a:ext cx="257558" cy="149353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26" name="Freeform 40026"/>
          <p:cNvSpPr/>
          <p:nvPr/>
        </p:nvSpPr>
        <p:spPr>
          <a:xfrm rot="0" flipH="0" flipV="0">
            <a:off x="10927145" y="16093925"/>
            <a:ext cx="595890" cy="595890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95" y="0"/>
                  <a:pt x="2482850" y="0"/>
                </a:cubicBezTo>
                <a:cubicBezTo>
                  <a:pt x="1111606" y="0"/>
                  <a:pt x="0" y="1111606"/>
                  <a:pt x="0" y="2482850"/>
                </a:cubicBezTo>
                <a:cubicBezTo>
                  <a:pt x="0" y="3854094"/>
                  <a:pt x="1111606" y="4965700"/>
                  <a:pt x="2482850" y="4965700"/>
                </a:cubicBezTo>
                <a:cubicBezTo>
                  <a:pt x="3854095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27" name="Freeform 40027"/>
          <p:cNvSpPr/>
          <p:nvPr/>
        </p:nvSpPr>
        <p:spPr>
          <a:xfrm rot="0" flipH="0" flipV="0">
            <a:off x="8557301" y="16392632"/>
            <a:ext cx="2369844" cy="0"/>
          </a:xfrm>
          <a:custGeom>
            <a:pathLst>
              <a:path w="19748500" h="0">
                <a:moveTo>
                  <a:pt x="0" y="0"/>
                </a:moveTo>
                <a:lnTo>
                  <a:pt x="19748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28" name="Freeform 40028"/>
          <p:cNvSpPr/>
          <p:nvPr/>
        </p:nvSpPr>
        <p:spPr>
          <a:xfrm rot="0" flipH="0" flipV="0">
            <a:off x="9704885" y="16435305"/>
            <a:ext cx="633990" cy="225554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29" name="Freeform 40029"/>
          <p:cNvSpPr/>
          <p:nvPr/>
        </p:nvSpPr>
        <p:spPr>
          <a:xfrm rot="0" flipH="0" flipV="0">
            <a:off x="10021881" y="16435304"/>
            <a:ext cx="0" cy="225554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30" name="Freeform 40030"/>
          <p:cNvSpPr/>
          <p:nvPr/>
        </p:nvSpPr>
        <p:spPr>
          <a:xfrm rot="0" flipH="0" flipV="0">
            <a:off x="10817418" y="16310335"/>
            <a:ext cx="109729" cy="163069"/>
          </a:xfrm>
          <a:custGeom>
            <a:pathLst>
              <a:path w="914400" h="1358900">
                <a:moveTo>
                  <a:pt x="0" y="1358900"/>
                </a:moveTo>
                <a:lnTo>
                  <a:pt x="914400" y="6858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31" name="Freeform 40031"/>
          <p:cNvSpPr/>
          <p:nvPr/>
        </p:nvSpPr>
        <p:spPr>
          <a:xfrm rot="0" flipH="0" flipV="0">
            <a:off x="25021247" y="15370017"/>
            <a:ext cx="91440" cy="0"/>
          </a:xfrm>
          <a:custGeom>
            <a:pathLst>
              <a:path w="762000" h="0">
                <a:moveTo>
                  <a:pt x="7620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32" name="Freeform 40032"/>
          <p:cNvSpPr/>
          <p:nvPr/>
        </p:nvSpPr>
        <p:spPr>
          <a:xfrm rot="0" flipH="0" flipV="0">
            <a:off x="24879513" y="15370017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33" name="Freeform 40033"/>
          <p:cNvSpPr/>
          <p:nvPr/>
        </p:nvSpPr>
        <p:spPr>
          <a:xfrm rot="0" flipH="0" flipV="0">
            <a:off x="24737781" y="15370017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34" name="Freeform 40034"/>
          <p:cNvSpPr/>
          <p:nvPr/>
        </p:nvSpPr>
        <p:spPr>
          <a:xfrm rot="0" flipH="0" flipV="0">
            <a:off x="24596047" y="15370017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35" name="Freeform 40035"/>
          <p:cNvSpPr/>
          <p:nvPr/>
        </p:nvSpPr>
        <p:spPr>
          <a:xfrm rot="0" flipH="0" flipV="0">
            <a:off x="24455837" y="15370017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36" name="Freeform 40036"/>
          <p:cNvSpPr/>
          <p:nvPr/>
        </p:nvSpPr>
        <p:spPr>
          <a:xfrm rot="0" flipH="0" flipV="0">
            <a:off x="24314104" y="15370017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37" name="Freeform 40037"/>
          <p:cNvSpPr/>
          <p:nvPr/>
        </p:nvSpPr>
        <p:spPr>
          <a:xfrm rot="0" flipH="0" flipV="0">
            <a:off x="24172370" y="15370017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38" name="Freeform 40038"/>
          <p:cNvSpPr/>
          <p:nvPr/>
        </p:nvSpPr>
        <p:spPr>
          <a:xfrm rot="0" flipH="0" flipV="0">
            <a:off x="24030636" y="15370017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39" name="Freeform 40039"/>
          <p:cNvSpPr/>
          <p:nvPr/>
        </p:nvSpPr>
        <p:spPr>
          <a:xfrm rot="0" flipH="0" flipV="0">
            <a:off x="23888902" y="15370017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40" name="Freeform 40040"/>
          <p:cNvSpPr/>
          <p:nvPr/>
        </p:nvSpPr>
        <p:spPr>
          <a:xfrm rot="0" flipH="0" flipV="0">
            <a:off x="23747170" y="15370017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41" name="Freeform 40041"/>
          <p:cNvSpPr/>
          <p:nvPr/>
        </p:nvSpPr>
        <p:spPr>
          <a:xfrm rot="0" flipH="0" flipV="0">
            <a:off x="23608484" y="15370017"/>
            <a:ext cx="91440" cy="0"/>
          </a:xfrm>
          <a:custGeom>
            <a:pathLst>
              <a:path w="762000" h="0">
                <a:moveTo>
                  <a:pt x="7620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42" name="Freeform 40042"/>
          <p:cNvSpPr/>
          <p:nvPr/>
        </p:nvSpPr>
        <p:spPr>
          <a:xfrm rot="0" flipH="0" flipV="0">
            <a:off x="25111163" y="15430978"/>
            <a:ext cx="85344" cy="0"/>
          </a:xfrm>
          <a:custGeom>
            <a:pathLst>
              <a:path w="711200" h="0">
                <a:moveTo>
                  <a:pt x="711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43" name="Freeform 40043"/>
          <p:cNvSpPr/>
          <p:nvPr/>
        </p:nvSpPr>
        <p:spPr>
          <a:xfrm rot="0" flipH="0" flipV="0">
            <a:off x="24969430" y="15430978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44" name="Freeform 40044"/>
          <p:cNvSpPr/>
          <p:nvPr/>
        </p:nvSpPr>
        <p:spPr>
          <a:xfrm rot="0" flipH="0" flipV="0">
            <a:off x="24827696" y="15430978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45" name="Freeform 40045"/>
          <p:cNvSpPr/>
          <p:nvPr/>
        </p:nvSpPr>
        <p:spPr>
          <a:xfrm rot="0" flipH="0" flipV="0">
            <a:off x="24685962" y="15430978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46" name="Freeform 40046"/>
          <p:cNvSpPr/>
          <p:nvPr/>
        </p:nvSpPr>
        <p:spPr>
          <a:xfrm rot="0" flipH="0" flipV="0">
            <a:off x="24544230" y="15430978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47" name="Freeform 40047"/>
          <p:cNvSpPr/>
          <p:nvPr/>
        </p:nvSpPr>
        <p:spPr>
          <a:xfrm rot="0" flipH="0" flipV="0">
            <a:off x="24402496" y="15430978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48" name="Freeform 40048"/>
          <p:cNvSpPr/>
          <p:nvPr/>
        </p:nvSpPr>
        <p:spPr>
          <a:xfrm rot="0" flipH="0" flipV="0">
            <a:off x="24260763" y="15430978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49" name="Freeform 40049"/>
          <p:cNvSpPr/>
          <p:nvPr/>
        </p:nvSpPr>
        <p:spPr>
          <a:xfrm rot="0" flipH="0" flipV="0">
            <a:off x="24120553" y="15430978"/>
            <a:ext cx="92964" cy="0"/>
          </a:xfrm>
          <a:custGeom>
            <a:pathLst>
              <a:path w="774700" h="0">
                <a:moveTo>
                  <a:pt x="7747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50" name="Freeform 40050"/>
          <p:cNvSpPr/>
          <p:nvPr/>
        </p:nvSpPr>
        <p:spPr>
          <a:xfrm rot="0" flipH="0" flipV="0">
            <a:off x="23978821" y="15430978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51" name="Freeform 40051"/>
          <p:cNvSpPr/>
          <p:nvPr/>
        </p:nvSpPr>
        <p:spPr>
          <a:xfrm rot="0" flipH="0" flipV="0">
            <a:off x="23837087" y="15430978"/>
            <a:ext cx="94488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52" name="Freeform 40052"/>
          <p:cNvSpPr/>
          <p:nvPr/>
        </p:nvSpPr>
        <p:spPr>
          <a:xfrm rot="0" flipH="0" flipV="0">
            <a:off x="23704497" y="15430978"/>
            <a:ext cx="85344" cy="0"/>
          </a:xfrm>
          <a:custGeom>
            <a:pathLst>
              <a:path w="711200" h="0">
                <a:moveTo>
                  <a:pt x="711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53" name="Freeform 40053"/>
          <p:cNvSpPr/>
          <p:nvPr/>
        </p:nvSpPr>
        <p:spPr>
          <a:xfrm rot="0" flipH="0" flipV="0">
            <a:off x="25382438" y="4886311"/>
            <a:ext cx="1912640" cy="5760780"/>
          </a:xfrm>
          <a:custGeom>
            <a:pathLst>
              <a:path w="15938500" h="48006000">
                <a:moveTo>
                  <a:pt x="15938500" y="480060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54" name="Freeform 40054"/>
          <p:cNvSpPr/>
          <p:nvPr/>
        </p:nvSpPr>
        <p:spPr>
          <a:xfrm rot="0" flipH="0" flipV="0">
            <a:off x="23666397" y="2528659"/>
            <a:ext cx="0" cy="100585"/>
          </a:xfrm>
          <a:custGeom>
            <a:pathLst>
              <a:path w="0" h="838200">
                <a:moveTo>
                  <a:pt x="0" y="0"/>
                </a:moveTo>
                <a:lnTo>
                  <a:pt x="0" y="838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55" name="Freeform 40055"/>
          <p:cNvSpPr/>
          <p:nvPr/>
        </p:nvSpPr>
        <p:spPr>
          <a:xfrm rot="0" flipH="0" flipV="0">
            <a:off x="23666397" y="267648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56" name="Freeform 40056"/>
          <p:cNvSpPr/>
          <p:nvPr/>
        </p:nvSpPr>
        <p:spPr>
          <a:xfrm rot="0" flipH="0" flipV="0">
            <a:off x="23666397" y="281822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57" name="Freeform 40057"/>
          <p:cNvSpPr/>
          <p:nvPr/>
        </p:nvSpPr>
        <p:spPr>
          <a:xfrm rot="0" flipH="0" flipV="0">
            <a:off x="23666397" y="295995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58" name="Freeform 40058"/>
          <p:cNvSpPr/>
          <p:nvPr/>
        </p:nvSpPr>
        <p:spPr>
          <a:xfrm rot="0" flipH="0" flipV="0">
            <a:off x="23666397" y="310168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59" name="Freeform 40059"/>
          <p:cNvSpPr/>
          <p:nvPr/>
        </p:nvSpPr>
        <p:spPr>
          <a:xfrm rot="0" flipH="0" flipV="0">
            <a:off x="23666397" y="324342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60" name="Freeform 40060"/>
          <p:cNvSpPr/>
          <p:nvPr/>
        </p:nvSpPr>
        <p:spPr>
          <a:xfrm rot="0" flipH="0" flipV="0">
            <a:off x="23666397" y="338515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61" name="Freeform 40061"/>
          <p:cNvSpPr/>
          <p:nvPr/>
        </p:nvSpPr>
        <p:spPr>
          <a:xfrm rot="0" flipH="0" flipV="0">
            <a:off x="23666397" y="352688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62" name="Freeform 40062"/>
          <p:cNvSpPr/>
          <p:nvPr/>
        </p:nvSpPr>
        <p:spPr>
          <a:xfrm rot="0" flipH="0" flipV="0">
            <a:off x="23666397" y="366862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63" name="Freeform 40063"/>
          <p:cNvSpPr/>
          <p:nvPr/>
        </p:nvSpPr>
        <p:spPr>
          <a:xfrm rot="0" flipH="0" flipV="0">
            <a:off x="23666397" y="381035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64" name="Freeform 40064"/>
          <p:cNvSpPr/>
          <p:nvPr/>
        </p:nvSpPr>
        <p:spPr>
          <a:xfrm rot="0" flipH="0" flipV="0">
            <a:off x="23666397" y="395208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65" name="Freeform 40065"/>
          <p:cNvSpPr/>
          <p:nvPr/>
        </p:nvSpPr>
        <p:spPr>
          <a:xfrm rot="0" flipH="0" flipV="0">
            <a:off x="23666397" y="409382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66" name="Freeform 40066"/>
          <p:cNvSpPr/>
          <p:nvPr/>
        </p:nvSpPr>
        <p:spPr>
          <a:xfrm rot="0" flipH="0" flipV="0">
            <a:off x="23666397" y="423403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67" name="Freeform 40067"/>
          <p:cNvSpPr/>
          <p:nvPr/>
        </p:nvSpPr>
        <p:spPr>
          <a:xfrm rot="0" flipH="0" flipV="0">
            <a:off x="23666397" y="437576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68" name="Freeform 40068"/>
          <p:cNvSpPr/>
          <p:nvPr/>
        </p:nvSpPr>
        <p:spPr>
          <a:xfrm rot="0" flipH="0" flipV="0">
            <a:off x="23666397" y="451749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69" name="Freeform 40069"/>
          <p:cNvSpPr/>
          <p:nvPr/>
        </p:nvSpPr>
        <p:spPr>
          <a:xfrm rot="0" flipH="0" flipV="0">
            <a:off x="23666397" y="465923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70" name="Freeform 40070"/>
          <p:cNvSpPr/>
          <p:nvPr/>
        </p:nvSpPr>
        <p:spPr>
          <a:xfrm rot="0" flipH="0" flipV="0">
            <a:off x="23666397" y="480096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71" name="Freeform 40071"/>
          <p:cNvSpPr/>
          <p:nvPr/>
        </p:nvSpPr>
        <p:spPr>
          <a:xfrm rot="0" flipH="0" flipV="0">
            <a:off x="23666397" y="494269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72" name="Freeform 40072"/>
          <p:cNvSpPr/>
          <p:nvPr/>
        </p:nvSpPr>
        <p:spPr>
          <a:xfrm rot="0" flipH="0" flipV="0">
            <a:off x="23666397" y="508443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73" name="Freeform 40073"/>
          <p:cNvSpPr/>
          <p:nvPr/>
        </p:nvSpPr>
        <p:spPr>
          <a:xfrm rot="0" flipH="0" flipV="0">
            <a:off x="23666397" y="522616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74" name="Freeform 40074"/>
          <p:cNvSpPr/>
          <p:nvPr/>
        </p:nvSpPr>
        <p:spPr>
          <a:xfrm rot="0" flipH="0" flipV="0">
            <a:off x="23666397" y="536790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75" name="Freeform 40075"/>
          <p:cNvSpPr/>
          <p:nvPr/>
        </p:nvSpPr>
        <p:spPr>
          <a:xfrm rot="0" flipH="0" flipV="0">
            <a:off x="23666397" y="550963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76" name="Freeform 40076"/>
          <p:cNvSpPr/>
          <p:nvPr/>
        </p:nvSpPr>
        <p:spPr>
          <a:xfrm rot="0" flipH="0" flipV="0">
            <a:off x="23666397" y="565136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77" name="Freeform 40077"/>
          <p:cNvSpPr/>
          <p:nvPr/>
        </p:nvSpPr>
        <p:spPr>
          <a:xfrm rot="0" flipH="0" flipV="0">
            <a:off x="23666397" y="579310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78" name="Freeform 40078"/>
          <p:cNvSpPr/>
          <p:nvPr/>
        </p:nvSpPr>
        <p:spPr>
          <a:xfrm rot="0" flipH="0" flipV="0">
            <a:off x="23666397" y="593483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79" name="Freeform 40079"/>
          <p:cNvSpPr/>
          <p:nvPr/>
        </p:nvSpPr>
        <p:spPr>
          <a:xfrm rot="0" flipH="0" flipV="0">
            <a:off x="23666397" y="607656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80" name="Freeform 40080"/>
          <p:cNvSpPr/>
          <p:nvPr/>
        </p:nvSpPr>
        <p:spPr>
          <a:xfrm rot="0" flipH="0" flipV="0">
            <a:off x="23666397" y="621830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81" name="Freeform 40081"/>
          <p:cNvSpPr/>
          <p:nvPr/>
        </p:nvSpPr>
        <p:spPr>
          <a:xfrm rot="0" flipH="0" flipV="0">
            <a:off x="23666397" y="636003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82" name="Freeform 40082"/>
          <p:cNvSpPr/>
          <p:nvPr/>
        </p:nvSpPr>
        <p:spPr>
          <a:xfrm rot="0" flipH="0" flipV="0">
            <a:off x="23666397" y="650176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83" name="Freeform 40083"/>
          <p:cNvSpPr/>
          <p:nvPr/>
        </p:nvSpPr>
        <p:spPr>
          <a:xfrm rot="0" flipH="0" flipV="0">
            <a:off x="23666397" y="6643500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84" name="Freeform 40084"/>
          <p:cNvSpPr/>
          <p:nvPr/>
        </p:nvSpPr>
        <p:spPr>
          <a:xfrm rot="0" flipH="0" flipV="0">
            <a:off x="23666397" y="678371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85" name="Freeform 40085"/>
          <p:cNvSpPr/>
          <p:nvPr/>
        </p:nvSpPr>
        <p:spPr>
          <a:xfrm rot="0" flipH="0" flipV="0">
            <a:off x="23666397" y="692544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86" name="Freeform 40086"/>
          <p:cNvSpPr/>
          <p:nvPr/>
        </p:nvSpPr>
        <p:spPr>
          <a:xfrm rot="0" flipH="0" flipV="0">
            <a:off x="23666397" y="706717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87" name="Freeform 40087"/>
          <p:cNvSpPr/>
          <p:nvPr/>
        </p:nvSpPr>
        <p:spPr>
          <a:xfrm rot="0" flipH="0" flipV="0">
            <a:off x="23666397" y="720891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88" name="Freeform 40088"/>
          <p:cNvSpPr/>
          <p:nvPr/>
        </p:nvSpPr>
        <p:spPr>
          <a:xfrm rot="0" flipH="0" flipV="0">
            <a:off x="23666397" y="735064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89" name="Freeform 40089"/>
          <p:cNvSpPr/>
          <p:nvPr/>
        </p:nvSpPr>
        <p:spPr>
          <a:xfrm rot="0" flipH="0" flipV="0">
            <a:off x="23666397" y="749237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90" name="Freeform 40090"/>
          <p:cNvSpPr/>
          <p:nvPr/>
        </p:nvSpPr>
        <p:spPr>
          <a:xfrm rot="0" flipH="0" flipV="0">
            <a:off x="23666397" y="763411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91" name="Freeform 40091"/>
          <p:cNvSpPr/>
          <p:nvPr/>
        </p:nvSpPr>
        <p:spPr>
          <a:xfrm rot="0" flipH="0" flipV="0">
            <a:off x="23666397" y="777584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92" name="Freeform 40092"/>
          <p:cNvSpPr/>
          <p:nvPr/>
        </p:nvSpPr>
        <p:spPr>
          <a:xfrm rot="0" flipH="0" flipV="0">
            <a:off x="23666397" y="791757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93" name="Freeform 40093"/>
          <p:cNvSpPr/>
          <p:nvPr/>
        </p:nvSpPr>
        <p:spPr>
          <a:xfrm rot="0" flipH="0" flipV="0">
            <a:off x="23666397" y="805931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94" name="Freeform 40094"/>
          <p:cNvSpPr/>
          <p:nvPr/>
        </p:nvSpPr>
        <p:spPr>
          <a:xfrm rot="0" flipH="0" flipV="0">
            <a:off x="23666397" y="820104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95" name="Freeform 40095"/>
          <p:cNvSpPr/>
          <p:nvPr/>
        </p:nvSpPr>
        <p:spPr>
          <a:xfrm rot="0" flipH="0" flipV="0">
            <a:off x="23666397" y="834278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96" name="Freeform 40096"/>
          <p:cNvSpPr/>
          <p:nvPr/>
        </p:nvSpPr>
        <p:spPr>
          <a:xfrm rot="0" flipH="0" flipV="0">
            <a:off x="23666397" y="848451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97" name="Freeform 40097"/>
          <p:cNvSpPr/>
          <p:nvPr/>
        </p:nvSpPr>
        <p:spPr>
          <a:xfrm rot="0" flipH="0" flipV="0">
            <a:off x="23666397" y="862624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98" name="Freeform 40098"/>
          <p:cNvSpPr/>
          <p:nvPr/>
        </p:nvSpPr>
        <p:spPr>
          <a:xfrm rot="0" flipH="0" flipV="0">
            <a:off x="23666397" y="876798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99" name="Freeform 40099"/>
          <p:cNvSpPr/>
          <p:nvPr/>
        </p:nvSpPr>
        <p:spPr>
          <a:xfrm rot="0" flipH="0" flipV="0">
            <a:off x="23666397" y="890971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00" name="Freeform 40100"/>
          <p:cNvSpPr/>
          <p:nvPr/>
        </p:nvSpPr>
        <p:spPr>
          <a:xfrm rot="0" flipH="0" flipV="0">
            <a:off x="23666397" y="905144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01" name="Freeform 40101"/>
          <p:cNvSpPr/>
          <p:nvPr/>
        </p:nvSpPr>
        <p:spPr>
          <a:xfrm rot="0" flipH="0" flipV="0">
            <a:off x="23666397" y="919165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02" name="Freeform 40102"/>
          <p:cNvSpPr/>
          <p:nvPr/>
        </p:nvSpPr>
        <p:spPr>
          <a:xfrm rot="0" flipH="0" flipV="0">
            <a:off x="23666397" y="933338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03" name="Freeform 40103"/>
          <p:cNvSpPr/>
          <p:nvPr/>
        </p:nvSpPr>
        <p:spPr>
          <a:xfrm rot="0" flipH="0" flipV="0">
            <a:off x="23666397" y="947512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04" name="Freeform 40104"/>
          <p:cNvSpPr/>
          <p:nvPr/>
        </p:nvSpPr>
        <p:spPr>
          <a:xfrm rot="0" flipH="0" flipV="0">
            <a:off x="23666397" y="961685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05" name="Freeform 40105"/>
          <p:cNvSpPr/>
          <p:nvPr/>
        </p:nvSpPr>
        <p:spPr>
          <a:xfrm rot="0" flipH="0" flipV="0">
            <a:off x="23666397" y="975859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06" name="Freeform 40106"/>
          <p:cNvSpPr/>
          <p:nvPr/>
        </p:nvSpPr>
        <p:spPr>
          <a:xfrm rot="0" flipH="0" flipV="0">
            <a:off x="23666397" y="990032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07" name="Freeform 40107"/>
          <p:cNvSpPr/>
          <p:nvPr/>
        </p:nvSpPr>
        <p:spPr>
          <a:xfrm rot="0" flipH="0" flipV="0">
            <a:off x="23666397" y="1004205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08" name="Freeform 40108"/>
          <p:cNvSpPr/>
          <p:nvPr/>
        </p:nvSpPr>
        <p:spPr>
          <a:xfrm rot="0" flipH="0" flipV="0">
            <a:off x="23666397" y="1018379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09" name="Freeform 40109"/>
          <p:cNvSpPr/>
          <p:nvPr/>
        </p:nvSpPr>
        <p:spPr>
          <a:xfrm rot="0" flipH="0" flipV="0">
            <a:off x="23666397" y="1032552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10" name="Freeform 40110"/>
          <p:cNvSpPr/>
          <p:nvPr/>
        </p:nvSpPr>
        <p:spPr>
          <a:xfrm rot="0" flipH="0" flipV="0">
            <a:off x="23666397" y="1046725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11" name="Freeform 40111"/>
          <p:cNvSpPr/>
          <p:nvPr/>
        </p:nvSpPr>
        <p:spPr>
          <a:xfrm rot="0" flipH="0" flipV="0">
            <a:off x="23666397" y="1060899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12" name="Freeform 40112"/>
          <p:cNvSpPr/>
          <p:nvPr/>
        </p:nvSpPr>
        <p:spPr>
          <a:xfrm rot="0" flipH="0" flipV="0">
            <a:off x="23666397" y="1075072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13" name="Freeform 40113"/>
          <p:cNvSpPr/>
          <p:nvPr/>
        </p:nvSpPr>
        <p:spPr>
          <a:xfrm rot="0" flipH="0" flipV="0">
            <a:off x="23666397" y="1089245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14" name="Freeform 40114"/>
          <p:cNvSpPr/>
          <p:nvPr/>
        </p:nvSpPr>
        <p:spPr>
          <a:xfrm rot="0" flipH="0" flipV="0">
            <a:off x="23666397" y="1103419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15" name="Freeform 40115"/>
          <p:cNvSpPr/>
          <p:nvPr/>
        </p:nvSpPr>
        <p:spPr>
          <a:xfrm rot="0" flipH="0" flipV="0">
            <a:off x="23666397" y="1117592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16" name="Freeform 40116"/>
          <p:cNvSpPr/>
          <p:nvPr/>
        </p:nvSpPr>
        <p:spPr>
          <a:xfrm rot="0" flipH="0" flipV="0">
            <a:off x="23666397" y="1131765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17" name="Freeform 40117"/>
          <p:cNvSpPr/>
          <p:nvPr/>
        </p:nvSpPr>
        <p:spPr>
          <a:xfrm rot="0" flipH="0" flipV="0">
            <a:off x="23666397" y="11459392"/>
            <a:ext cx="0" cy="100585"/>
          </a:xfrm>
          <a:custGeom>
            <a:pathLst>
              <a:path w="0" h="838200">
                <a:moveTo>
                  <a:pt x="0" y="0"/>
                </a:moveTo>
                <a:lnTo>
                  <a:pt x="0" y="838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18" name="Freeform 40118"/>
          <p:cNvSpPr/>
          <p:nvPr/>
        </p:nvSpPr>
        <p:spPr>
          <a:xfrm rot="0" flipH="0" flipV="0">
            <a:off x="23750216" y="1784940"/>
            <a:ext cx="0" cy="79248"/>
          </a:xfrm>
          <a:custGeom>
            <a:pathLst>
              <a:path w="0" h="660400">
                <a:moveTo>
                  <a:pt x="0" y="0"/>
                </a:moveTo>
                <a:lnTo>
                  <a:pt x="0" y="660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19" name="Freeform 40119"/>
          <p:cNvSpPr/>
          <p:nvPr/>
        </p:nvSpPr>
        <p:spPr>
          <a:xfrm rot="0" flipH="0" flipV="0">
            <a:off x="23750216" y="1911431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20" name="Freeform 40120"/>
          <p:cNvSpPr/>
          <p:nvPr/>
        </p:nvSpPr>
        <p:spPr>
          <a:xfrm rot="0" flipH="0" flipV="0">
            <a:off x="23750216" y="205164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21" name="Freeform 40121"/>
          <p:cNvSpPr/>
          <p:nvPr/>
        </p:nvSpPr>
        <p:spPr>
          <a:xfrm rot="0" flipH="0" flipV="0">
            <a:off x="23750216" y="219337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22" name="Freeform 40122"/>
          <p:cNvSpPr/>
          <p:nvPr/>
        </p:nvSpPr>
        <p:spPr>
          <a:xfrm rot="0" flipH="0" flipV="0">
            <a:off x="23750216" y="233510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23" name="Freeform 40123"/>
          <p:cNvSpPr/>
          <p:nvPr/>
        </p:nvSpPr>
        <p:spPr>
          <a:xfrm rot="0" flipH="0" flipV="0">
            <a:off x="23750216" y="247684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24" name="Freeform 40124"/>
          <p:cNvSpPr/>
          <p:nvPr/>
        </p:nvSpPr>
        <p:spPr>
          <a:xfrm rot="0" flipH="0" flipV="0">
            <a:off x="23750216" y="261857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25" name="Freeform 40125"/>
          <p:cNvSpPr/>
          <p:nvPr/>
        </p:nvSpPr>
        <p:spPr>
          <a:xfrm rot="0" flipH="0" flipV="0">
            <a:off x="23750216" y="276030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26" name="Freeform 40126"/>
          <p:cNvSpPr/>
          <p:nvPr/>
        </p:nvSpPr>
        <p:spPr>
          <a:xfrm rot="0" flipH="0" flipV="0">
            <a:off x="23750216" y="290204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27" name="Freeform 40127"/>
          <p:cNvSpPr/>
          <p:nvPr/>
        </p:nvSpPr>
        <p:spPr>
          <a:xfrm rot="0" flipH="0" flipV="0">
            <a:off x="23750216" y="304377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28" name="Freeform 40128"/>
          <p:cNvSpPr/>
          <p:nvPr/>
        </p:nvSpPr>
        <p:spPr>
          <a:xfrm rot="0" flipH="0" flipV="0">
            <a:off x="23750216" y="318550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29" name="Freeform 40129"/>
          <p:cNvSpPr/>
          <p:nvPr/>
        </p:nvSpPr>
        <p:spPr>
          <a:xfrm rot="0" flipH="0" flipV="0">
            <a:off x="23750216" y="332724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30" name="Freeform 40130"/>
          <p:cNvSpPr/>
          <p:nvPr/>
        </p:nvSpPr>
        <p:spPr>
          <a:xfrm rot="0" flipH="0" flipV="0">
            <a:off x="23750216" y="346897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31" name="Freeform 40131"/>
          <p:cNvSpPr/>
          <p:nvPr/>
        </p:nvSpPr>
        <p:spPr>
          <a:xfrm rot="0" flipH="0" flipV="0">
            <a:off x="23750216" y="361070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32" name="Freeform 40132"/>
          <p:cNvSpPr/>
          <p:nvPr/>
        </p:nvSpPr>
        <p:spPr>
          <a:xfrm rot="0" flipH="0" flipV="0">
            <a:off x="23750216" y="375244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33" name="Freeform 40133"/>
          <p:cNvSpPr/>
          <p:nvPr/>
        </p:nvSpPr>
        <p:spPr>
          <a:xfrm rot="0" flipH="0" flipV="0">
            <a:off x="23750216" y="389417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34" name="Freeform 40134"/>
          <p:cNvSpPr/>
          <p:nvPr/>
        </p:nvSpPr>
        <p:spPr>
          <a:xfrm rot="0" flipH="0" flipV="0">
            <a:off x="23750216" y="403591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35" name="Freeform 40135"/>
          <p:cNvSpPr/>
          <p:nvPr/>
        </p:nvSpPr>
        <p:spPr>
          <a:xfrm rot="0" flipH="0" flipV="0">
            <a:off x="23750216" y="417764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36" name="Freeform 40136"/>
          <p:cNvSpPr/>
          <p:nvPr/>
        </p:nvSpPr>
        <p:spPr>
          <a:xfrm rot="0" flipH="0" flipV="0">
            <a:off x="23750216" y="431937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37" name="Freeform 40137"/>
          <p:cNvSpPr/>
          <p:nvPr/>
        </p:nvSpPr>
        <p:spPr>
          <a:xfrm rot="0" flipH="0" flipV="0">
            <a:off x="23750216" y="445958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38" name="Freeform 40138"/>
          <p:cNvSpPr/>
          <p:nvPr/>
        </p:nvSpPr>
        <p:spPr>
          <a:xfrm rot="0" flipH="0" flipV="0">
            <a:off x="23750216" y="460132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39" name="Freeform 40139"/>
          <p:cNvSpPr/>
          <p:nvPr/>
        </p:nvSpPr>
        <p:spPr>
          <a:xfrm rot="0" flipH="0" flipV="0">
            <a:off x="23750216" y="474305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40" name="Freeform 40140"/>
          <p:cNvSpPr/>
          <p:nvPr/>
        </p:nvSpPr>
        <p:spPr>
          <a:xfrm rot="0" flipH="0" flipV="0">
            <a:off x="23750216" y="488478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41" name="Freeform 40141"/>
          <p:cNvSpPr/>
          <p:nvPr/>
        </p:nvSpPr>
        <p:spPr>
          <a:xfrm rot="0" flipH="0" flipV="0">
            <a:off x="23750216" y="502652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42" name="Freeform 40142"/>
          <p:cNvSpPr/>
          <p:nvPr/>
        </p:nvSpPr>
        <p:spPr>
          <a:xfrm rot="0" flipH="0" flipV="0">
            <a:off x="23750216" y="516825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43" name="Freeform 40143"/>
          <p:cNvSpPr/>
          <p:nvPr/>
        </p:nvSpPr>
        <p:spPr>
          <a:xfrm rot="0" flipH="0" flipV="0">
            <a:off x="23750216" y="530998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44" name="Freeform 40144"/>
          <p:cNvSpPr/>
          <p:nvPr/>
        </p:nvSpPr>
        <p:spPr>
          <a:xfrm rot="0" flipH="0" flipV="0">
            <a:off x="23750216" y="545172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45" name="Freeform 40145"/>
          <p:cNvSpPr/>
          <p:nvPr/>
        </p:nvSpPr>
        <p:spPr>
          <a:xfrm rot="0" flipH="0" flipV="0">
            <a:off x="23750216" y="559345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46" name="Freeform 40146"/>
          <p:cNvSpPr/>
          <p:nvPr/>
        </p:nvSpPr>
        <p:spPr>
          <a:xfrm rot="0" flipH="0" flipV="0">
            <a:off x="23750216" y="573518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47" name="Freeform 40147"/>
          <p:cNvSpPr/>
          <p:nvPr/>
        </p:nvSpPr>
        <p:spPr>
          <a:xfrm rot="0" flipH="0" flipV="0">
            <a:off x="23750216" y="587692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48" name="Freeform 40148"/>
          <p:cNvSpPr/>
          <p:nvPr/>
        </p:nvSpPr>
        <p:spPr>
          <a:xfrm rot="0" flipH="0" flipV="0">
            <a:off x="23750216" y="601865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49" name="Freeform 40149"/>
          <p:cNvSpPr/>
          <p:nvPr/>
        </p:nvSpPr>
        <p:spPr>
          <a:xfrm rot="0" flipH="0" flipV="0">
            <a:off x="23750216" y="616038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50" name="Freeform 40150"/>
          <p:cNvSpPr/>
          <p:nvPr/>
        </p:nvSpPr>
        <p:spPr>
          <a:xfrm rot="0" flipH="0" flipV="0">
            <a:off x="23750216" y="630212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51" name="Freeform 40151"/>
          <p:cNvSpPr/>
          <p:nvPr/>
        </p:nvSpPr>
        <p:spPr>
          <a:xfrm rot="0" flipH="0" flipV="0">
            <a:off x="23750216" y="644385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52" name="Freeform 40152"/>
          <p:cNvSpPr/>
          <p:nvPr/>
        </p:nvSpPr>
        <p:spPr>
          <a:xfrm rot="0" flipH="0" flipV="0">
            <a:off x="23750216" y="658558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53" name="Freeform 40153"/>
          <p:cNvSpPr/>
          <p:nvPr/>
        </p:nvSpPr>
        <p:spPr>
          <a:xfrm rot="0" flipH="0" flipV="0">
            <a:off x="23750216" y="672732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54" name="Freeform 40154"/>
          <p:cNvSpPr/>
          <p:nvPr/>
        </p:nvSpPr>
        <p:spPr>
          <a:xfrm rot="0" flipH="0" flipV="0">
            <a:off x="23750216" y="6869056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55" name="Freeform 40155"/>
          <p:cNvSpPr/>
          <p:nvPr/>
        </p:nvSpPr>
        <p:spPr>
          <a:xfrm rot="0" flipH="0" flipV="0">
            <a:off x="23750216" y="700926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56" name="Freeform 40156"/>
          <p:cNvSpPr/>
          <p:nvPr/>
        </p:nvSpPr>
        <p:spPr>
          <a:xfrm rot="0" flipH="0" flipV="0">
            <a:off x="23750216" y="715099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57" name="Freeform 40157"/>
          <p:cNvSpPr/>
          <p:nvPr/>
        </p:nvSpPr>
        <p:spPr>
          <a:xfrm rot="0" flipH="0" flipV="0">
            <a:off x="23750216" y="729273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58" name="Freeform 40158"/>
          <p:cNvSpPr/>
          <p:nvPr/>
        </p:nvSpPr>
        <p:spPr>
          <a:xfrm rot="0" flipH="0" flipV="0">
            <a:off x="23750216" y="743446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59" name="Freeform 40159"/>
          <p:cNvSpPr/>
          <p:nvPr/>
        </p:nvSpPr>
        <p:spPr>
          <a:xfrm rot="0" flipH="0" flipV="0">
            <a:off x="23750216" y="757620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60" name="Freeform 40160"/>
          <p:cNvSpPr/>
          <p:nvPr/>
        </p:nvSpPr>
        <p:spPr>
          <a:xfrm rot="0" flipH="0" flipV="0">
            <a:off x="23750216" y="771793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61" name="Freeform 40161"/>
          <p:cNvSpPr/>
          <p:nvPr/>
        </p:nvSpPr>
        <p:spPr>
          <a:xfrm rot="0" flipH="0" flipV="0">
            <a:off x="23750216" y="7859666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62" name="Freeform 40162"/>
          <p:cNvSpPr/>
          <p:nvPr/>
        </p:nvSpPr>
        <p:spPr>
          <a:xfrm rot="0" flipH="0" flipV="0">
            <a:off x="23750216" y="800140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63" name="Freeform 40163"/>
          <p:cNvSpPr/>
          <p:nvPr/>
        </p:nvSpPr>
        <p:spPr>
          <a:xfrm rot="0" flipH="0" flipV="0">
            <a:off x="23750216" y="814313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64" name="Freeform 40164"/>
          <p:cNvSpPr/>
          <p:nvPr/>
        </p:nvSpPr>
        <p:spPr>
          <a:xfrm rot="0" flipH="0" flipV="0">
            <a:off x="23750216" y="828486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65" name="Freeform 40165"/>
          <p:cNvSpPr/>
          <p:nvPr/>
        </p:nvSpPr>
        <p:spPr>
          <a:xfrm rot="0" flipH="0" flipV="0">
            <a:off x="23750216" y="8426600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66" name="Freeform 40166"/>
          <p:cNvSpPr/>
          <p:nvPr/>
        </p:nvSpPr>
        <p:spPr>
          <a:xfrm rot="0" flipH="0" flipV="0">
            <a:off x="23750216" y="856833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67" name="Freeform 40167"/>
          <p:cNvSpPr/>
          <p:nvPr/>
        </p:nvSpPr>
        <p:spPr>
          <a:xfrm rot="0" flipH="0" flipV="0">
            <a:off x="23750216" y="871006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68" name="Freeform 40168"/>
          <p:cNvSpPr/>
          <p:nvPr/>
        </p:nvSpPr>
        <p:spPr>
          <a:xfrm rot="0" flipH="0" flipV="0">
            <a:off x="23750216" y="885180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69" name="Freeform 40169"/>
          <p:cNvSpPr/>
          <p:nvPr/>
        </p:nvSpPr>
        <p:spPr>
          <a:xfrm rot="0" flipH="0" flipV="0">
            <a:off x="23750216" y="899353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70" name="Freeform 40170"/>
          <p:cNvSpPr/>
          <p:nvPr/>
        </p:nvSpPr>
        <p:spPr>
          <a:xfrm rot="0" flipH="0" flipV="0">
            <a:off x="23750216" y="913526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71" name="Freeform 40171"/>
          <p:cNvSpPr/>
          <p:nvPr/>
        </p:nvSpPr>
        <p:spPr>
          <a:xfrm rot="0" flipH="0" flipV="0">
            <a:off x="23750216" y="927700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72" name="Freeform 40172"/>
          <p:cNvSpPr/>
          <p:nvPr/>
        </p:nvSpPr>
        <p:spPr>
          <a:xfrm rot="0" flipH="0" flipV="0">
            <a:off x="23750216" y="9418735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73" name="Freeform 40173"/>
          <p:cNvSpPr/>
          <p:nvPr/>
        </p:nvSpPr>
        <p:spPr>
          <a:xfrm rot="0" flipH="0" flipV="0">
            <a:off x="23750216" y="955894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74" name="Freeform 40174"/>
          <p:cNvSpPr/>
          <p:nvPr/>
        </p:nvSpPr>
        <p:spPr>
          <a:xfrm rot="0" flipH="0" flipV="0">
            <a:off x="23750216" y="9700677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75" name="Freeform 40175"/>
          <p:cNvSpPr/>
          <p:nvPr/>
        </p:nvSpPr>
        <p:spPr>
          <a:xfrm rot="0" flipH="0" flipV="0">
            <a:off x="23750216" y="984241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76" name="Freeform 40176"/>
          <p:cNvSpPr/>
          <p:nvPr/>
        </p:nvSpPr>
        <p:spPr>
          <a:xfrm rot="0" flipH="0" flipV="0">
            <a:off x="23750216" y="9984144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77" name="Freeform 40177"/>
          <p:cNvSpPr/>
          <p:nvPr/>
        </p:nvSpPr>
        <p:spPr>
          <a:xfrm rot="0" flipH="0" flipV="0">
            <a:off x="23750216" y="1012587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78" name="Freeform 40178"/>
          <p:cNvSpPr/>
          <p:nvPr/>
        </p:nvSpPr>
        <p:spPr>
          <a:xfrm rot="0" flipH="0" flipV="0">
            <a:off x="23750216" y="10267611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79" name="Freeform 40179"/>
          <p:cNvSpPr/>
          <p:nvPr/>
        </p:nvSpPr>
        <p:spPr>
          <a:xfrm rot="0" flipH="0" flipV="0">
            <a:off x="23750216" y="1040934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80" name="Freeform 40180"/>
          <p:cNvSpPr/>
          <p:nvPr/>
        </p:nvSpPr>
        <p:spPr>
          <a:xfrm rot="0" flipH="0" flipV="0">
            <a:off x="23750216" y="10551078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81" name="Freeform 40181"/>
          <p:cNvSpPr/>
          <p:nvPr/>
        </p:nvSpPr>
        <p:spPr>
          <a:xfrm rot="0" flipH="0" flipV="0">
            <a:off x="23750216" y="10692812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82" name="Freeform 40182"/>
          <p:cNvSpPr/>
          <p:nvPr/>
        </p:nvSpPr>
        <p:spPr>
          <a:xfrm rot="0" flipH="0" flipV="0">
            <a:off x="23750216" y="1083454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83" name="Freeform 40183"/>
          <p:cNvSpPr/>
          <p:nvPr/>
        </p:nvSpPr>
        <p:spPr>
          <a:xfrm rot="0" flipH="0" flipV="0">
            <a:off x="23750216" y="1097627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84" name="Freeform 40184"/>
          <p:cNvSpPr/>
          <p:nvPr/>
        </p:nvSpPr>
        <p:spPr>
          <a:xfrm rot="0" flipH="0" flipV="0">
            <a:off x="23750216" y="11118013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85" name="Freeform 40185"/>
          <p:cNvSpPr/>
          <p:nvPr/>
        </p:nvSpPr>
        <p:spPr>
          <a:xfrm rot="0" flipH="0" flipV="0">
            <a:off x="23750216" y="11259745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86" name="Freeform 40186"/>
          <p:cNvSpPr/>
          <p:nvPr/>
        </p:nvSpPr>
        <p:spPr>
          <a:xfrm rot="0" flipH="0" flipV="0">
            <a:off x="23750216" y="11401479"/>
            <a:ext cx="0" cy="94488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87" name="Freeform 40187"/>
          <p:cNvSpPr/>
          <p:nvPr/>
        </p:nvSpPr>
        <p:spPr>
          <a:xfrm rot="0" flipH="0" flipV="0">
            <a:off x="23750216" y="11543212"/>
            <a:ext cx="0" cy="77724"/>
          </a:xfrm>
          <a:custGeom>
            <a:pathLst>
              <a:path w="0" h="647700">
                <a:moveTo>
                  <a:pt x="0" y="0"/>
                </a:moveTo>
                <a:lnTo>
                  <a:pt x="0" y="647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88" name="Freeform 40188"/>
          <p:cNvSpPr/>
          <p:nvPr/>
        </p:nvSpPr>
        <p:spPr>
          <a:xfrm rot="0" flipH="0" flipV="0">
            <a:off x="23401218" y="9391303"/>
            <a:ext cx="225554" cy="633990"/>
          </a:xfrm>
          <a:custGeom>
            <a:pathLst>
              <a:path w="1879600" h="5283200">
                <a:moveTo>
                  <a:pt x="0" y="5283200"/>
                </a:moveTo>
                <a:lnTo>
                  <a:pt x="0" y="0"/>
                </a:lnTo>
                <a:lnTo>
                  <a:pt x="1879600" y="0"/>
                </a:lnTo>
                <a:lnTo>
                  <a:pt x="1879600" y="5283200"/>
                </a:lnTo>
                <a:lnTo>
                  <a:pt x="0" y="5283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89" name="Freeform 40189"/>
          <p:cNvSpPr/>
          <p:nvPr/>
        </p:nvSpPr>
        <p:spPr>
          <a:xfrm rot="0" flipH="0" flipV="0">
            <a:off x="23401218" y="9708297"/>
            <a:ext cx="225554" cy="0"/>
          </a:xfrm>
          <a:custGeom>
            <a:pathLst>
              <a:path w="1879600" h="0">
                <a:moveTo>
                  <a:pt x="18796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90" name="Freeform 40190"/>
          <p:cNvSpPr/>
          <p:nvPr/>
        </p:nvSpPr>
        <p:spPr>
          <a:xfrm rot="0" flipH="0" flipV="0">
            <a:off x="23794415" y="9391302"/>
            <a:ext cx="225554" cy="633990"/>
          </a:xfrm>
          <a:custGeom>
            <a:pathLst>
              <a:path w="1879600" h="5283200">
                <a:moveTo>
                  <a:pt x="0" y="5283200"/>
                </a:moveTo>
                <a:lnTo>
                  <a:pt x="0" y="0"/>
                </a:lnTo>
                <a:lnTo>
                  <a:pt x="1879600" y="0"/>
                </a:lnTo>
                <a:lnTo>
                  <a:pt x="1879600" y="5283200"/>
                </a:lnTo>
                <a:lnTo>
                  <a:pt x="0" y="5283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91" name="Freeform 40191"/>
          <p:cNvSpPr/>
          <p:nvPr/>
        </p:nvSpPr>
        <p:spPr>
          <a:xfrm rot="0" flipH="0" flipV="0">
            <a:off x="23794415" y="9708297"/>
            <a:ext cx="225554" cy="0"/>
          </a:xfrm>
          <a:custGeom>
            <a:pathLst>
              <a:path w="1879600" h="0">
                <a:moveTo>
                  <a:pt x="18796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92" name="Freeform 40192"/>
          <p:cNvSpPr/>
          <p:nvPr/>
        </p:nvSpPr>
        <p:spPr>
          <a:xfrm rot="0" flipH="0" flipV="0">
            <a:off x="26152073" y="11163731"/>
            <a:ext cx="941842" cy="2084854"/>
          </a:xfrm>
          <a:custGeom>
            <a:pathLst>
              <a:path w="7848600" h="17373600">
                <a:moveTo>
                  <a:pt x="7848600" y="0"/>
                </a:moveTo>
                <a:lnTo>
                  <a:pt x="0" y="17373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93" name="Freeform 40193"/>
          <p:cNvSpPr/>
          <p:nvPr/>
        </p:nvSpPr>
        <p:spPr>
          <a:xfrm rot="0" flipH="0" flipV="0">
            <a:off x="25112691" y="2475316"/>
            <a:ext cx="0" cy="48768"/>
          </a:xfrm>
          <a:custGeom>
            <a:pathLst>
              <a:path w="0"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94" name="Freeform 40194"/>
          <p:cNvSpPr/>
          <p:nvPr/>
        </p:nvSpPr>
        <p:spPr>
          <a:xfrm rot="0" flipH="0" flipV="0">
            <a:off x="25112691" y="257132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95" name="Freeform 40195"/>
          <p:cNvSpPr/>
          <p:nvPr/>
        </p:nvSpPr>
        <p:spPr>
          <a:xfrm rot="0" flipH="0" flipV="0">
            <a:off x="25112691" y="271306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96" name="Freeform 40196"/>
          <p:cNvSpPr/>
          <p:nvPr/>
        </p:nvSpPr>
        <p:spPr>
          <a:xfrm rot="0" flipH="0" flipV="0">
            <a:off x="25112691" y="285479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97" name="Freeform 40197"/>
          <p:cNvSpPr/>
          <p:nvPr/>
        </p:nvSpPr>
        <p:spPr>
          <a:xfrm rot="0" flipH="0" flipV="0">
            <a:off x="25112691" y="299652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98" name="Freeform 40198"/>
          <p:cNvSpPr/>
          <p:nvPr/>
        </p:nvSpPr>
        <p:spPr>
          <a:xfrm rot="0" flipH="0" flipV="0">
            <a:off x="25112691" y="313826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99" name="Freeform 40199"/>
          <p:cNvSpPr/>
          <p:nvPr/>
        </p:nvSpPr>
        <p:spPr>
          <a:xfrm rot="0" flipH="0" flipV="0">
            <a:off x="25112691" y="327999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00" name="Freeform 40200"/>
          <p:cNvSpPr/>
          <p:nvPr/>
        </p:nvSpPr>
        <p:spPr>
          <a:xfrm rot="0" flipH="0" flipV="0">
            <a:off x="25112691" y="342173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01" name="Freeform 40201"/>
          <p:cNvSpPr/>
          <p:nvPr/>
        </p:nvSpPr>
        <p:spPr>
          <a:xfrm rot="0" flipH="0" flipV="0">
            <a:off x="25112691" y="356346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02" name="Freeform 40202"/>
          <p:cNvSpPr/>
          <p:nvPr/>
        </p:nvSpPr>
        <p:spPr>
          <a:xfrm rot="0" flipH="0" flipV="0">
            <a:off x="25112691" y="370519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03" name="Freeform 40203"/>
          <p:cNvSpPr/>
          <p:nvPr/>
        </p:nvSpPr>
        <p:spPr>
          <a:xfrm rot="0" flipH="0" flipV="0">
            <a:off x="25112691" y="384693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04" name="Freeform 40204"/>
          <p:cNvSpPr/>
          <p:nvPr/>
        </p:nvSpPr>
        <p:spPr>
          <a:xfrm rot="0" flipH="0" flipV="0">
            <a:off x="25112691" y="398866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05" name="Freeform 40205"/>
          <p:cNvSpPr/>
          <p:nvPr/>
        </p:nvSpPr>
        <p:spPr>
          <a:xfrm rot="0" flipH="0" flipV="0">
            <a:off x="25112691" y="413039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06" name="Freeform 40206"/>
          <p:cNvSpPr/>
          <p:nvPr/>
        </p:nvSpPr>
        <p:spPr>
          <a:xfrm rot="0" flipH="0" flipV="0">
            <a:off x="25112691" y="427213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07" name="Freeform 40207"/>
          <p:cNvSpPr/>
          <p:nvPr/>
        </p:nvSpPr>
        <p:spPr>
          <a:xfrm rot="0" flipH="0" flipV="0">
            <a:off x="25112691" y="4413864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08" name="Freeform 40208"/>
          <p:cNvSpPr/>
          <p:nvPr/>
        </p:nvSpPr>
        <p:spPr>
          <a:xfrm rot="0" flipH="0" flipV="0">
            <a:off x="25112691" y="4555597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09" name="Freeform 40209"/>
          <p:cNvSpPr/>
          <p:nvPr/>
        </p:nvSpPr>
        <p:spPr>
          <a:xfrm rot="0" flipH="0" flipV="0">
            <a:off x="25112691" y="469580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10" name="Freeform 40210"/>
          <p:cNvSpPr/>
          <p:nvPr/>
        </p:nvSpPr>
        <p:spPr>
          <a:xfrm rot="0" flipH="0" flipV="0">
            <a:off x="25112691" y="483754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11" name="Freeform 40211"/>
          <p:cNvSpPr/>
          <p:nvPr/>
        </p:nvSpPr>
        <p:spPr>
          <a:xfrm rot="0" flipH="0" flipV="0">
            <a:off x="25112691" y="497927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12" name="Freeform 40212"/>
          <p:cNvSpPr/>
          <p:nvPr/>
        </p:nvSpPr>
        <p:spPr>
          <a:xfrm rot="0" flipH="0" flipV="0">
            <a:off x="25112691" y="512100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13" name="Freeform 40213"/>
          <p:cNvSpPr/>
          <p:nvPr/>
        </p:nvSpPr>
        <p:spPr>
          <a:xfrm rot="0" flipH="0" flipV="0">
            <a:off x="25112691" y="526274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14" name="Freeform 40214"/>
          <p:cNvSpPr/>
          <p:nvPr/>
        </p:nvSpPr>
        <p:spPr>
          <a:xfrm rot="0" flipH="0" flipV="0">
            <a:off x="25112691" y="540447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15" name="Freeform 40215"/>
          <p:cNvSpPr/>
          <p:nvPr/>
        </p:nvSpPr>
        <p:spPr>
          <a:xfrm rot="0" flipH="0" flipV="0">
            <a:off x="25112691" y="554620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16" name="Freeform 40216"/>
          <p:cNvSpPr/>
          <p:nvPr/>
        </p:nvSpPr>
        <p:spPr>
          <a:xfrm rot="0" flipH="0" flipV="0">
            <a:off x="25112691" y="568794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17" name="Freeform 40217"/>
          <p:cNvSpPr/>
          <p:nvPr/>
        </p:nvSpPr>
        <p:spPr>
          <a:xfrm rot="0" flipH="0" flipV="0">
            <a:off x="25112691" y="582967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18" name="Freeform 40218"/>
          <p:cNvSpPr/>
          <p:nvPr/>
        </p:nvSpPr>
        <p:spPr>
          <a:xfrm rot="0" flipH="0" flipV="0">
            <a:off x="25112691" y="597140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19" name="Freeform 40219"/>
          <p:cNvSpPr/>
          <p:nvPr/>
        </p:nvSpPr>
        <p:spPr>
          <a:xfrm rot="0" flipH="0" flipV="0">
            <a:off x="25112691" y="611314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20" name="Freeform 40220"/>
          <p:cNvSpPr/>
          <p:nvPr/>
        </p:nvSpPr>
        <p:spPr>
          <a:xfrm rot="0" flipH="0" flipV="0">
            <a:off x="25112691" y="625487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21" name="Freeform 40221"/>
          <p:cNvSpPr/>
          <p:nvPr/>
        </p:nvSpPr>
        <p:spPr>
          <a:xfrm rot="0" flipH="0" flipV="0">
            <a:off x="25112691" y="639661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22" name="Freeform 40222"/>
          <p:cNvSpPr/>
          <p:nvPr/>
        </p:nvSpPr>
        <p:spPr>
          <a:xfrm rot="0" flipH="0" flipV="0">
            <a:off x="25112691" y="653834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23" name="Freeform 40223"/>
          <p:cNvSpPr/>
          <p:nvPr/>
        </p:nvSpPr>
        <p:spPr>
          <a:xfrm rot="0" flipH="0" flipV="0">
            <a:off x="25112691" y="668007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24" name="Freeform 40224"/>
          <p:cNvSpPr/>
          <p:nvPr/>
        </p:nvSpPr>
        <p:spPr>
          <a:xfrm rot="0" flipH="0" flipV="0">
            <a:off x="25112691" y="682180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25" name="Freeform 40225"/>
          <p:cNvSpPr/>
          <p:nvPr/>
        </p:nvSpPr>
        <p:spPr>
          <a:xfrm rot="0" flipH="0" flipV="0">
            <a:off x="25112691" y="6963541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26" name="Freeform 40226"/>
          <p:cNvSpPr/>
          <p:nvPr/>
        </p:nvSpPr>
        <p:spPr>
          <a:xfrm rot="0" flipH="0" flipV="0">
            <a:off x="25112691" y="710375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27" name="Freeform 40227"/>
          <p:cNvSpPr/>
          <p:nvPr/>
        </p:nvSpPr>
        <p:spPr>
          <a:xfrm rot="0" flipH="0" flipV="0">
            <a:off x="25112691" y="724548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28" name="Freeform 40228"/>
          <p:cNvSpPr/>
          <p:nvPr/>
        </p:nvSpPr>
        <p:spPr>
          <a:xfrm rot="0" flipH="0" flipV="0">
            <a:off x="25112691" y="738721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29" name="Freeform 40229"/>
          <p:cNvSpPr/>
          <p:nvPr/>
        </p:nvSpPr>
        <p:spPr>
          <a:xfrm rot="0" flipH="0" flipV="0">
            <a:off x="25112691" y="752895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30" name="Freeform 40230"/>
          <p:cNvSpPr/>
          <p:nvPr/>
        </p:nvSpPr>
        <p:spPr>
          <a:xfrm rot="0" flipH="0" flipV="0">
            <a:off x="25112691" y="767068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31" name="Freeform 40231"/>
          <p:cNvSpPr/>
          <p:nvPr/>
        </p:nvSpPr>
        <p:spPr>
          <a:xfrm rot="0" flipH="0" flipV="0">
            <a:off x="25112691" y="781242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32" name="Freeform 40232"/>
          <p:cNvSpPr/>
          <p:nvPr/>
        </p:nvSpPr>
        <p:spPr>
          <a:xfrm rot="0" flipH="0" flipV="0">
            <a:off x="25112691" y="795415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33" name="Freeform 40233"/>
          <p:cNvSpPr/>
          <p:nvPr/>
        </p:nvSpPr>
        <p:spPr>
          <a:xfrm rot="0" flipH="0" flipV="0">
            <a:off x="25112691" y="809588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34" name="Freeform 40234"/>
          <p:cNvSpPr/>
          <p:nvPr/>
        </p:nvSpPr>
        <p:spPr>
          <a:xfrm rot="0" flipH="0" flipV="0">
            <a:off x="25112691" y="823762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35" name="Freeform 40235"/>
          <p:cNvSpPr/>
          <p:nvPr/>
        </p:nvSpPr>
        <p:spPr>
          <a:xfrm rot="0" flipH="0" flipV="0">
            <a:off x="25112691" y="8379354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36" name="Freeform 40236"/>
          <p:cNvSpPr/>
          <p:nvPr/>
        </p:nvSpPr>
        <p:spPr>
          <a:xfrm rot="0" flipH="0" flipV="0">
            <a:off x="25112691" y="852108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37" name="Freeform 40237"/>
          <p:cNvSpPr/>
          <p:nvPr/>
        </p:nvSpPr>
        <p:spPr>
          <a:xfrm rot="0" flipH="0" flipV="0">
            <a:off x="25112691" y="866282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38" name="Freeform 40238"/>
          <p:cNvSpPr/>
          <p:nvPr/>
        </p:nvSpPr>
        <p:spPr>
          <a:xfrm rot="0" flipH="0" flipV="0">
            <a:off x="25112691" y="880455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39" name="Freeform 40239"/>
          <p:cNvSpPr/>
          <p:nvPr/>
        </p:nvSpPr>
        <p:spPr>
          <a:xfrm rot="0" flipH="0" flipV="0">
            <a:off x="25112691" y="894628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40" name="Freeform 40240"/>
          <p:cNvSpPr/>
          <p:nvPr/>
        </p:nvSpPr>
        <p:spPr>
          <a:xfrm rot="0" flipH="0" flipV="0">
            <a:off x="25112691" y="908802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41" name="Freeform 40241"/>
          <p:cNvSpPr/>
          <p:nvPr/>
        </p:nvSpPr>
        <p:spPr>
          <a:xfrm rot="0" flipH="0" flipV="0">
            <a:off x="25112691" y="922975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42" name="Freeform 40242"/>
          <p:cNvSpPr/>
          <p:nvPr/>
        </p:nvSpPr>
        <p:spPr>
          <a:xfrm rot="0" flipH="0" flipV="0">
            <a:off x="25112691" y="937148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43" name="Freeform 40243"/>
          <p:cNvSpPr/>
          <p:nvPr/>
        </p:nvSpPr>
        <p:spPr>
          <a:xfrm rot="0" flipH="0" flipV="0">
            <a:off x="25112691" y="9513222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44" name="Freeform 40244"/>
          <p:cNvSpPr/>
          <p:nvPr/>
        </p:nvSpPr>
        <p:spPr>
          <a:xfrm rot="0" flipH="0" flipV="0">
            <a:off x="25112691" y="965343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45" name="Freeform 40245"/>
          <p:cNvSpPr/>
          <p:nvPr/>
        </p:nvSpPr>
        <p:spPr>
          <a:xfrm rot="0" flipH="0" flipV="0">
            <a:off x="25112691" y="979516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46" name="Freeform 40246"/>
          <p:cNvSpPr/>
          <p:nvPr/>
        </p:nvSpPr>
        <p:spPr>
          <a:xfrm rot="0" flipH="0" flipV="0">
            <a:off x="25112691" y="993689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47" name="Freeform 40247"/>
          <p:cNvSpPr/>
          <p:nvPr/>
        </p:nvSpPr>
        <p:spPr>
          <a:xfrm rot="0" flipH="0" flipV="0">
            <a:off x="25112691" y="1007863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48" name="Freeform 40248"/>
          <p:cNvSpPr/>
          <p:nvPr/>
        </p:nvSpPr>
        <p:spPr>
          <a:xfrm rot="0" flipH="0" flipV="0">
            <a:off x="25112691" y="1022036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49" name="Freeform 40249"/>
          <p:cNvSpPr/>
          <p:nvPr/>
        </p:nvSpPr>
        <p:spPr>
          <a:xfrm rot="0" flipH="0" flipV="0">
            <a:off x="25112691" y="1036209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50" name="Freeform 40250"/>
          <p:cNvSpPr/>
          <p:nvPr/>
        </p:nvSpPr>
        <p:spPr>
          <a:xfrm rot="0" flipH="0" flipV="0">
            <a:off x="25112691" y="1050383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51" name="Freeform 40251"/>
          <p:cNvSpPr/>
          <p:nvPr/>
        </p:nvSpPr>
        <p:spPr>
          <a:xfrm rot="0" flipH="0" flipV="0">
            <a:off x="25112691" y="1064556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52" name="Freeform 40252"/>
          <p:cNvSpPr/>
          <p:nvPr/>
        </p:nvSpPr>
        <p:spPr>
          <a:xfrm rot="0" flipH="0" flipV="0">
            <a:off x="25112691" y="1078729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53" name="Freeform 40253"/>
          <p:cNvSpPr/>
          <p:nvPr/>
        </p:nvSpPr>
        <p:spPr>
          <a:xfrm rot="0" flipH="0" flipV="0">
            <a:off x="25112691" y="1092903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54" name="Freeform 40254"/>
          <p:cNvSpPr/>
          <p:nvPr/>
        </p:nvSpPr>
        <p:spPr>
          <a:xfrm rot="0" flipH="0" flipV="0">
            <a:off x="25112691" y="1107076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55" name="Freeform 40255"/>
          <p:cNvSpPr/>
          <p:nvPr/>
        </p:nvSpPr>
        <p:spPr>
          <a:xfrm rot="0" flipH="0" flipV="0">
            <a:off x="25112691" y="1121250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56" name="Freeform 40256"/>
          <p:cNvSpPr/>
          <p:nvPr/>
        </p:nvSpPr>
        <p:spPr>
          <a:xfrm rot="0" flipH="0" flipV="0">
            <a:off x="25112691" y="1135423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57" name="Freeform 40257"/>
          <p:cNvSpPr/>
          <p:nvPr/>
        </p:nvSpPr>
        <p:spPr>
          <a:xfrm rot="0" flipH="0" flipV="0">
            <a:off x="25112691" y="1149596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58" name="Freeform 40258"/>
          <p:cNvSpPr/>
          <p:nvPr/>
        </p:nvSpPr>
        <p:spPr>
          <a:xfrm rot="0" flipH="0" flipV="0">
            <a:off x="25112691" y="1163770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59" name="Freeform 40259"/>
          <p:cNvSpPr/>
          <p:nvPr/>
        </p:nvSpPr>
        <p:spPr>
          <a:xfrm rot="0" flipH="0" flipV="0">
            <a:off x="25112691" y="11779434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60" name="Freeform 40260"/>
          <p:cNvSpPr/>
          <p:nvPr/>
        </p:nvSpPr>
        <p:spPr>
          <a:xfrm rot="0" flipH="0" flipV="0">
            <a:off x="25112691" y="1192116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61" name="Freeform 40261"/>
          <p:cNvSpPr/>
          <p:nvPr/>
        </p:nvSpPr>
        <p:spPr>
          <a:xfrm rot="0" flipH="0" flipV="0">
            <a:off x="25112691" y="1206137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62" name="Freeform 40262"/>
          <p:cNvSpPr/>
          <p:nvPr/>
        </p:nvSpPr>
        <p:spPr>
          <a:xfrm rot="0" flipH="0" flipV="0">
            <a:off x="25112691" y="1220311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63" name="Freeform 40263"/>
          <p:cNvSpPr/>
          <p:nvPr/>
        </p:nvSpPr>
        <p:spPr>
          <a:xfrm rot="0" flipH="0" flipV="0">
            <a:off x="25112691" y="12344844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64" name="Freeform 40264"/>
          <p:cNvSpPr/>
          <p:nvPr/>
        </p:nvSpPr>
        <p:spPr>
          <a:xfrm rot="0" flipH="0" flipV="0">
            <a:off x="25112691" y="1248657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65" name="Freeform 40265"/>
          <p:cNvSpPr/>
          <p:nvPr/>
        </p:nvSpPr>
        <p:spPr>
          <a:xfrm rot="0" flipH="0" flipV="0">
            <a:off x="25112691" y="1262831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66" name="Freeform 40266"/>
          <p:cNvSpPr/>
          <p:nvPr/>
        </p:nvSpPr>
        <p:spPr>
          <a:xfrm rot="0" flipH="0" flipV="0">
            <a:off x="25112691" y="1277004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67" name="Freeform 40267"/>
          <p:cNvSpPr/>
          <p:nvPr/>
        </p:nvSpPr>
        <p:spPr>
          <a:xfrm rot="0" flipH="0" flipV="0">
            <a:off x="25112691" y="1291177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68" name="Freeform 40268"/>
          <p:cNvSpPr/>
          <p:nvPr/>
        </p:nvSpPr>
        <p:spPr>
          <a:xfrm rot="0" flipH="0" flipV="0">
            <a:off x="25112691" y="1305351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69" name="Freeform 40269"/>
          <p:cNvSpPr/>
          <p:nvPr/>
        </p:nvSpPr>
        <p:spPr>
          <a:xfrm rot="0" flipH="0" flipV="0">
            <a:off x="25112691" y="1319524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70" name="Freeform 40270"/>
          <p:cNvSpPr/>
          <p:nvPr/>
        </p:nvSpPr>
        <p:spPr>
          <a:xfrm rot="0" flipH="0" flipV="0">
            <a:off x="25112691" y="1333697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71" name="Freeform 40271"/>
          <p:cNvSpPr/>
          <p:nvPr/>
        </p:nvSpPr>
        <p:spPr>
          <a:xfrm rot="0" flipH="0" flipV="0">
            <a:off x="25112691" y="1347871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72" name="Freeform 40272"/>
          <p:cNvSpPr/>
          <p:nvPr/>
        </p:nvSpPr>
        <p:spPr>
          <a:xfrm rot="0" flipH="0" flipV="0">
            <a:off x="25112691" y="1362044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73" name="Freeform 40273"/>
          <p:cNvSpPr/>
          <p:nvPr/>
        </p:nvSpPr>
        <p:spPr>
          <a:xfrm rot="0" flipH="0" flipV="0">
            <a:off x="25112691" y="1376217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74" name="Freeform 40274"/>
          <p:cNvSpPr/>
          <p:nvPr/>
        </p:nvSpPr>
        <p:spPr>
          <a:xfrm rot="0" flipH="0" flipV="0">
            <a:off x="25112691" y="1390391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75" name="Freeform 40275"/>
          <p:cNvSpPr/>
          <p:nvPr/>
        </p:nvSpPr>
        <p:spPr>
          <a:xfrm rot="0" flipH="0" flipV="0">
            <a:off x="25112691" y="1404564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76" name="Freeform 40276"/>
          <p:cNvSpPr/>
          <p:nvPr/>
        </p:nvSpPr>
        <p:spPr>
          <a:xfrm rot="0" flipH="0" flipV="0">
            <a:off x="25112691" y="1418737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77" name="Freeform 40277"/>
          <p:cNvSpPr/>
          <p:nvPr/>
        </p:nvSpPr>
        <p:spPr>
          <a:xfrm rot="0" flipH="0" flipV="0">
            <a:off x="25112691" y="1432911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78" name="Freeform 40278"/>
          <p:cNvSpPr/>
          <p:nvPr/>
        </p:nvSpPr>
        <p:spPr>
          <a:xfrm rot="0" flipH="0" flipV="0">
            <a:off x="25112691" y="14470847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79" name="Freeform 40279"/>
          <p:cNvSpPr/>
          <p:nvPr/>
        </p:nvSpPr>
        <p:spPr>
          <a:xfrm rot="0" flipH="0" flipV="0">
            <a:off x="25112691" y="1461105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80" name="Freeform 40280"/>
          <p:cNvSpPr/>
          <p:nvPr/>
        </p:nvSpPr>
        <p:spPr>
          <a:xfrm rot="0" flipH="0" flipV="0">
            <a:off x="25112691" y="1475279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81" name="Freeform 40281"/>
          <p:cNvSpPr/>
          <p:nvPr/>
        </p:nvSpPr>
        <p:spPr>
          <a:xfrm rot="0" flipH="0" flipV="0">
            <a:off x="25112691" y="1489452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82" name="Freeform 40282"/>
          <p:cNvSpPr/>
          <p:nvPr/>
        </p:nvSpPr>
        <p:spPr>
          <a:xfrm rot="0" flipH="0" flipV="0">
            <a:off x="25112691" y="1503625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83" name="Freeform 40283"/>
          <p:cNvSpPr/>
          <p:nvPr/>
        </p:nvSpPr>
        <p:spPr>
          <a:xfrm rot="0" flipH="0" flipV="0">
            <a:off x="25112691" y="1517799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84" name="Freeform 40284"/>
          <p:cNvSpPr/>
          <p:nvPr/>
        </p:nvSpPr>
        <p:spPr>
          <a:xfrm rot="0" flipH="0" flipV="0">
            <a:off x="25112691" y="15319724"/>
            <a:ext cx="0" cy="50292"/>
          </a:xfrm>
          <a:custGeom>
            <a:pathLst>
              <a:path w="0"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85" name="Freeform 40285"/>
          <p:cNvSpPr/>
          <p:nvPr/>
        </p:nvSpPr>
        <p:spPr>
          <a:xfrm rot="0" flipH="0" flipV="0">
            <a:off x="25196511" y="1731594"/>
            <a:ext cx="0" cy="97537"/>
          </a:xfrm>
          <a:custGeom>
            <a:pathLst>
              <a:path w="0" h="812800">
                <a:moveTo>
                  <a:pt x="0" y="0"/>
                </a:moveTo>
                <a:lnTo>
                  <a:pt x="0" y="812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86" name="Freeform 40286"/>
          <p:cNvSpPr/>
          <p:nvPr/>
        </p:nvSpPr>
        <p:spPr>
          <a:xfrm rot="0" flipH="0" flipV="0">
            <a:off x="25196511" y="187637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87" name="Freeform 40287"/>
          <p:cNvSpPr/>
          <p:nvPr/>
        </p:nvSpPr>
        <p:spPr>
          <a:xfrm rot="0" flipH="0" flipV="0">
            <a:off x="25196511" y="201811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88" name="Freeform 40288"/>
          <p:cNvSpPr/>
          <p:nvPr/>
        </p:nvSpPr>
        <p:spPr>
          <a:xfrm rot="0" flipH="0" flipV="0">
            <a:off x="25196511" y="215984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89" name="Freeform 40289"/>
          <p:cNvSpPr/>
          <p:nvPr/>
        </p:nvSpPr>
        <p:spPr>
          <a:xfrm rot="0" flipH="0" flipV="0">
            <a:off x="25196511" y="230157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90" name="Freeform 40290"/>
          <p:cNvSpPr/>
          <p:nvPr/>
        </p:nvSpPr>
        <p:spPr>
          <a:xfrm rot="0" flipH="0" flipV="0">
            <a:off x="25196511" y="244331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91" name="Freeform 40291"/>
          <p:cNvSpPr/>
          <p:nvPr/>
        </p:nvSpPr>
        <p:spPr>
          <a:xfrm rot="0" flipH="0" flipV="0">
            <a:off x="25196511" y="2585044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92" name="Freeform 40292"/>
          <p:cNvSpPr/>
          <p:nvPr/>
        </p:nvSpPr>
        <p:spPr>
          <a:xfrm rot="0" flipH="0" flipV="0">
            <a:off x="25196511" y="272677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93" name="Freeform 40293"/>
          <p:cNvSpPr/>
          <p:nvPr/>
        </p:nvSpPr>
        <p:spPr>
          <a:xfrm rot="0" flipH="0" flipV="0">
            <a:off x="25196511" y="286851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94" name="Freeform 40294"/>
          <p:cNvSpPr/>
          <p:nvPr/>
        </p:nvSpPr>
        <p:spPr>
          <a:xfrm rot="0" flipH="0" flipV="0">
            <a:off x="25196511" y="301024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95" name="Freeform 40295"/>
          <p:cNvSpPr/>
          <p:nvPr/>
        </p:nvSpPr>
        <p:spPr>
          <a:xfrm rot="0" flipH="0" flipV="0">
            <a:off x="25196511" y="315197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96" name="Freeform 40296"/>
          <p:cNvSpPr/>
          <p:nvPr/>
        </p:nvSpPr>
        <p:spPr>
          <a:xfrm rot="0" flipH="0" flipV="0">
            <a:off x="25196511" y="329371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97" name="Freeform 40297"/>
          <p:cNvSpPr/>
          <p:nvPr/>
        </p:nvSpPr>
        <p:spPr>
          <a:xfrm rot="0" flipH="0" flipV="0">
            <a:off x="25196511" y="343544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98" name="Freeform 40298"/>
          <p:cNvSpPr/>
          <p:nvPr/>
        </p:nvSpPr>
        <p:spPr>
          <a:xfrm rot="0" flipH="0" flipV="0">
            <a:off x="25196511" y="3577179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99" name="Freeform 40299"/>
          <p:cNvSpPr/>
          <p:nvPr/>
        </p:nvSpPr>
        <p:spPr>
          <a:xfrm rot="0" flipH="0" flipV="0">
            <a:off x="25196511" y="371738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00" name="Freeform 40300"/>
          <p:cNvSpPr/>
          <p:nvPr/>
        </p:nvSpPr>
        <p:spPr>
          <a:xfrm rot="0" flipH="0" flipV="0">
            <a:off x="25196511" y="385912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01" name="Freeform 40301"/>
          <p:cNvSpPr/>
          <p:nvPr/>
        </p:nvSpPr>
        <p:spPr>
          <a:xfrm rot="0" flipH="0" flipV="0">
            <a:off x="25196511" y="400085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02" name="Freeform 40302"/>
          <p:cNvSpPr/>
          <p:nvPr/>
        </p:nvSpPr>
        <p:spPr>
          <a:xfrm rot="0" flipH="0" flipV="0">
            <a:off x="25196511" y="414258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03" name="Freeform 40303"/>
          <p:cNvSpPr/>
          <p:nvPr/>
        </p:nvSpPr>
        <p:spPr>
          <a:xfrm rot="0" flipH="0" flipV="0">
            <a:off x="25196511" y="428432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04" name="Freeform 40304"/>
          <p:cNvSpPr/>
          <p:nvPr/>
        </p:nvSpPr>
        <p:spPr>
          <a:xfrm rot="0" flipH="0" flipV="0">
            <a:off x="25196511" y="442605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05" name="Freeform 40305"/>
          <p:cNvSpPr/>
          <p:nvPr/>
        </p:nvSpPr>
        <p:spPr>
          <a:xfrm rot="0" flipH="0" flipV="0">
            <a:off x="25196511" y="456779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06" name="Freeform 40306"/>
          <p:cNvSpPr/>
          <p:nvPr/>
        </p:nvSpPr>
        <p:spPr>
          <a:xfrm rot="0" flipH="0" flipV="0">
            <a:off x="25196511" y="470952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07" name="Freeform 40307"/>
          <p:cNvSpPr/>
          <p:nvPr/>
        </p:nvSpPr>
        <p:spPr>
          <a:xfrm rot="0" flipH="0" flipV="0">
            <a:off x="25196511" y="485125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08" name="Freeform 40308"/>
          <p:cNvSpPr/>
          <p:nvPr/>
        </p:nvSpPr>
        <p:spPr>
          <a:xfrm rot="0" flipH="0" flipV="0">
            <a:off x="25196511" y="499299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09" name="Freeform 40309"/>
          <p:cNvSpPr/>
          <p:nvPr/>
        </p:nvSpPr>
        <p:spPr>
          <a:xfrm rot="0" flipH="0" flipV="0">
            <a:off x="25196511" y="513472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10" name="Freeform 40310"/>
          <p:cNvSpPr/>
          <p:nvPr/>
        </p:nvSpPr>
        <p:spPr>
          <a:xfrm rot="0" flipH="0" flipV="0">
            <a:off x="25196511" y="527645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11" name="Freeform 40311"/>
          <p:cNvSpPr/>
          <p:nvPr/>
        </p:nvSpPr>
        <p:spPr>
          <a:xfrm rot="0" flipH="0" flipV="0">
            <a:off x="25196511" y="541819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12" name="Freeform 40312"/>
          <p:cNvSpPr/>
          <p:nvPr/>
        </p:nvSpPr>
        <p:spPr>
          <a:xfrm rot="0" flipH="0" flipV="0">
            <a:off x="25196511" y="555992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13" name="Freeform 40313"/>
          <p:cNvSpPr/>
          <p:nvPr/>
        </p:nvSpPr>
        <p:spPr>
          <a:xfrm rot="0" flipH="0" flipV="0">
            <a:off x="25196511" y="570165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14" name="Freeform 40314"/>
          <p:cNvSpPr/>
          <p:nvPr/>
        </p:nvSpPr>
        <p:spPr>
          <a:xfrm rot="0" flipH="0" flipV="0">
            <a:off x="25196511" y="584339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15" name="Freeform 40315"/>
          <p:cNvSpPr/>
          <p:nvPr/>
        </p:nvSpPr>
        <p:spPr>
          <a:xfrm rot="0" flipH="0" flipV="0">
            <a:off x="25196511" y="5985125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16" name="Freeform 40316"/>
          <p:cNvSpPr/>
          <p:nvPr/>
        </p:nvSpPr>
        <p:spPr>
          <a:xfrm rot="0" flipH="0" flipV="0">
            <a:off x="25196511" y="6125334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17" name="Freeform 40317"/>
          <p:cNvSpPr/>
          <p:nvPr/>
        </p:nvSpPr>
        <p:spPr>
          <a:xfrm rot="0" flipH="0" flipV="0">
            <a:off x="25196511" y="626706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18" name="Freeform 40318"/>
          <p:cNvSpPr/>
          <p:nvPr/>
        </p:nvSpPr>
        <p:spPr>
          <a:xfrm rot="0" flipH="0" flipV="0">
            <a:off x="25196511" y="640880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19" name="Freeform 40319"/>
          <p:cNvSpPr/>
          <p:nvPr/>
        </p:nvSpPr>
        <p:spPr>
          <a:xfrm rot="0" flipH="0" flipV="0">
            <a:off x="25196511" y="655053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20" name="Freeform 40320"/>
          <p:cNvSpPr/>
          <p:nvPr/>
        </p:nvSpPr>
        <p:spPr>
          <a:xfrm rot="0" flipH="0" flipV="0">
            <a:off x="25196511" y="669226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21" name="Freeform 40321"/>
          <p:cNvSpPr/>
          <p:nvPr/>
        </p:nvSpPr>
        <p:spPr>
          <a:xfrm rot="0" flipH="0" flipV="0">
            <a:off x="25196511" y="683400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22" name="Freeform 40322"/>
          <p:cNvSpPr/>
          <p:nvPr/>
        </p:nvSpPr>
        <p:spPr>
          <a:xfrm rot="0" flipH="0" flipV="0">
            <a:off x="25196511" y="697573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23" name="Freeform 40323"/>
          <p:cNvSpPr/>
          <p:nvPr/>
        </p:nvSpPr>
        <p:spPr>
          <a:xfrm rot="0" flipH="0" flipV="0">
            <a:off x="25196511" y="711747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24" name="Freeform 40324"/>
          <p:cNvSpPr/>
          <p:nvPr/>
        </p:nvSpPr>
        <p:spPr>
          <a:xfrm rot="0" flipH="0" flipV="0">
            <a:off x="25196511" y="725920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25" name="Freeform 40325"/>
          <p:cNvSpPr/>
          <p:nvPr/>
        </p:nvSpPr>
        <p:spPr>
          <a:xfrm rot="0" flipH="0" flipV="0">
            <a:off x="25196511" y="740093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26" name="Freeform 40326"/>
          <p:cNvSpPr/>
          <p:nvPr/>
        </p:nvSpPr>
        <p:spPr>
          <a:xfrm rot="0" flipH="0" flipV="0">
            <a:off x="25196511" y="754266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27" name="Freeform 40327"/>
          <p:cNvSpPr/>
          <p:nvPr/>
        </p:nvSpPr>
        <p:spPr>
          <a:xfrm rot="0" flipH="0" flipV="0">
            <a:off x="25196511" y="768440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28" name="Freeform 40328"/>
          <p:cNvSpPr/>
          <p:nvPr/>
        </p:nvSpPr>
        <p:spPr>
          <a:xfrm rot="0" flipH="0" flipV="0">
            <a:off x="25196511" y="782613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29" name="Freeform 40329"/>
          <p:cNvSpPr/>
          <p:nvPr/>
        </p:nvSpPr>
        <p:spPr>
          <a:xfrm rot="0" flipH="0" flipV="0">
            <a:off x="25196511" y="796786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30" name="Freeform 40330"/>
          <p:cNvSpPr/>
          <p:nvPr/>
        </p:nvSpPr>
        <p:spPr>
          <a:xfrm rot="0" flipH="0" flipV="0">
            <a:off x="25196511" y="810960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31" name="Freeform 40331"/>
          <p:cNvSpPr/>
          <p:nvPr/>
        </p:nvSpPr>
        <p:spPr>
          <a:xfrm rot="0" flipH="0" flipV="0">
            <a:off x="25196511" y="825133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32" name="Freeform 40332"/>
          <p:cNvSpPr/>
          <p:nvPr/>
        </p:nvSpPr>
        <p:spPr>
          <a:xfrm rot="0" flipH="0" flipV="0">
            <a:off x="25196511" y="839307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33" name="Freeform 40333"/>
          <p:cNvSpPr/>
          <p:nvPr/>
        </p:nvSpPr>
        <p:spPr>
          <a:xfrm rot="0" flipH="0" flipV="0">
            <a:off x="25196511" y="8534804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34" name="Freeform 40334"/>
          <p:cNvSpPr/>
          <p:nvPr/>
        </p:nvSpPr>
        <p:spPr>
          <a:xfrm rot="0" flipH="0" flipV="0">
            <a:off x="25196511" y="867501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35" name="Freeform 40335"/>
          <p:cNvSpPr/>
          <p:nvPr/>
        </p:nvSpPr>
        <p:spPr>
          <a:xfrm rot="0" flipH="0" flipV="0">
            <a:off x="25196511" y="881674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36" name="Freeform 40336"/>
          <p:cNvSpPr/>
          <p:nvPr/>
        </p:nvSpPr>
        <p:spPr>
          <a:xfrm rot="0" flipH="0" flipV="0">
            <a:off x="25196511" y="895848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37" name="Freeform 40337"/>
          <p:cNvSpPr/>
          <p:nvPr/>
        </p:nvSpPr>
        <p:spPr>
          <a:xfrm rot="0" flipH="0" flipV="0">
            <a:off x="25196511" y="910021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38" name="Freeform 40338"/>
          <p:cNvSpPr/>
          <p:nvPr/>
        </p:nvSpPr>
        <p:spPr>
          <a:xfrm rot="0" flipH="0" flipV="0">
            <a:off x="25196511" y="924194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39" name="Freeform 40339"/>
          <p:cNvSpPr/>
          <p:nvPr/>
        </p:nvSpPr>
        <p:spPr>
          <a:xfrm rot="0" flipH="0" flipV="0">
            <a:off x="25196511" y="938368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40" name="Freeform 40340"/>
          <p:cNvSpPr/>
          <p:nvPr/>
        </p:nvSpPr>
        <p:spPr>
          <a:xfrm rot="0" flipH="0" flipV="0">
            <a:off x="25196511" y="9525414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41" name="Freeform 40341"/>
          <p:cNvSpPr/>
          <p:nvPr/>
        </p:nvSpPr>
        <p:spPr>
          <a:xfrm rot="0" flipH="0" flipV="0">
            <a:off x="25196511" y="966714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42" name="Freeform 40342"/>
          <p:cNvSpPr/>
          <p:nvPr/>
        </p:nvSpPr>
        <p:spPr>
          <a:xfrm rot="0" flipH="0" flipV="0">
            <a:off x="25196511" y="980888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43" name="Freeform 40343"/>
          <p:cNvSpPr/>
          <p:nvPr/>
        </p:nvSpPr>
        <p:spPr>
          <a:xfrm rot="0" flipH="0" flipV="0">
            <a:off x="25196511" y="995061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44" name="Freeform 40344"/>
          <p:cNvSpPr/>
          <p:nvPr/>
        </p:nvSpPr>
        <p:spPr>
          <a:xfrm rot="0" flipH="0" flipV="0">
            <a:off x="25196511" y="1009234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45" name="Freeform 40345"/>
          <p:cNvSpPr/>
          <p:nvPr/>
        </p:nvSpPr>
        <p:spPr>
          <a:xfrm rot="0" flipH="0" flipV="0">
            <a:off x="25196511" y="1023408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46" name="Freeform 40346"/>
          <p:cNvSpPr/>
          <p:nvPr/>
        </p:nvSpPr>
        <p:spPr>
          <a:xfrm rot="0" flipH="0" flipV="0">
            <a:off x="25196511" y="1037581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47" name="Freeform 40347"/>
          <p:cNvSpPr/>
          <p:nvPr/>
        </p:nvSpPr>
        <p:spPr>
          <a:xfrm rot="0" flipH="0" flipV="0">
            <a:off x="25196511" y="1051754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48" name="Freeform 40348"/>
          <p:cNvSpPr/>
          <p:nvPr/>
        </p:nvSpPr>
        <p:spPr>
          <a:xfrm rot="0" flipH="0" flipV="0">
            <a:off x="25196511" y="1065928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49" name="Freeform 40349"/>
          <p:cNvSpPr/>
          <p:nvPr/>
        </p:nvSpPr>
        <p:spPr>
          <a:xfrm rot="0" flipH="0" flipV="0">
            <a:off x="25196511" y="1080101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50" name="Freeform 40350"/>
          <p:cNvSpPr/>
          <p:nvPr/>
        </p:nvSpPr>
        <p:spPr>
          <a:xfrm rot="0" flipH="0" flipV="0">
            <a:off x="25196511" y="1094275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51" name="Freeform 40351"/>
          <p:cNvSpPr/>
          <p:nvPr/>
        </p:nvSpPr>
        <p:spPr>
          <a:xfrm rot="0" flipH="0" flipV="0">
            <a:off x="25196511" y="1108295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52" name="Freeform 40352"/>
          <p:cNvSpPr/>
          <p:nvPr/>
        </p:nvSpPr>
        <p:spPr>
          <a:xfrm rot="0" flipH="0" flipV="0">
            <a:off x="25196511" y="1122469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53" name="Freeform 40353"/>
          <p:cNvSpPr/>
          <p:nvPr/>
        </p:nvSpPr>
        <p:spPr>
          <a:xfrm rot="0" flipH="0" flipV="0">
            <a:off x="25196511" y="1136642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54" name="Freeform 40354"/>
          <p:cNvSpPr/>
          <p:nvPr/>
        </p:nvSpPr>
        <p:spPr>
          <a:xfrm rot="0" flipH="0" flipV="0">
            <a:off x="25196511" y="1150815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55" name="Freeform 40355"/>
          <p:cNvSpPr/>
          <p:nvPr/>
        </p:nvSpPr>
        <p:spPr>
          <a:xfrm rot="0" flipH="0" flipV="0">
            <a:off x="25196511" y="1164989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56" name="Freeform 40356"/>
          <p:cNvSpPr/>
          <p:nvPr/>
        </p:nvSpPr>
        <p:spPr>
          <a:xfrm rot="0" flipH="0" flipV="0">
            <a:off x="25196511" y="1179162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57" name="Freeform 40357"/>
          <p:cNvSpPr/>
          <p:nvPr/>
        </p:nvSpPr>
        <p:spPr>
          <a:xfrm rot="0" flipH="0" flipV="0">
            <a:off x="25196511" y="1193336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58" name="Freeform 40358"/>
          <p:cNvSpPr/>
          <p:nvPr/>
        </p:nvSpPr>
        <p:spPr>
          <a:xfrm rot="0" flipH="0" flipV="0">
            <a:off x="25196511" y="1207509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59" name="Freeform 40359"/>
          <p:cNvSpPr/>
          <p:nvPr/>
        </p:nvSpPr>
        <p:spPr>
          <a:xfrm rot="0" flipH="0" flipV="0">
            <a:off x="25196511" y="1221682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60" name="Freeform 40360"/>
          <p:cNvSpPr/>
          <p:nvPr/>
        </p:nvSpPr>
        <p:spPr>
          <a:xfrm rot="0" flipH="0" flipV="0">
            <a:off x="25196511" y="12358560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61" name="Freeform 40361"/>
          <p:cNvSpPr/>
          <p:nvPr/>
        </p:nvSpPr>
        <p:spPr>
          <a:xfrm rot="0" flipH="0" flipV="0">
            <a:off x="25196511" y="12500294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62" name="Freeform 40362"/>
          <p:cNvSpPr/>
          <p:nvPr/>
        </p:nvSpPr>
        <p:spPr>
          <a:xfrm rot="0" flipH="0" flipV="0">
            <a:off x="25196511" y="1264202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63" name="Freeform 40363"/>
          <p:cNvSpPr/>
          <p:nvPr/>
        </p:nvSpPr>
        <p:spPr>
          <a:xfrm rot="0" flipH="0" flipV="0">
            <a:off x="25196511" y="1278376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64" name="Freeform 40364"/>
          <p:cNvSpPr/>
          <p:nvPr/>
        </p:nvSpPr>
        <p:spPr>
          <a:xfrm rot="0" flipH="0" flipV="0">
            <a:off x="25196511" y="12925494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65" name="Freeform 40365"/>
          <p:cNvSpPr/>
          <p:nvPr/>
        </p:nvSpPr>
        <p:spPr>
          <a:xfrm rot="0" flipH="0" flipV="0">
            <a:off x="25196511" y="1306722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66" name="Freeform 40366"/>
          <p:cNvSpPr/>
          <p:nvPr/>
        </p:nvSpPr>
        <p:spPr>
          <a:xfrm rot="0" flipH="0" flipV="0">
            <a:off x="25196511" y="1320896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67" name="Freeform 40367"/>
          <p:cNvSpPr/>
          <p:nvPr/>
        </p:nvSpPr>
        <p:spPr>
          <a:xfrm rot="0" flipH="0" flipV="0">
            <a:off x="25196511" y="1335069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68" name="Freeform 40368"/>
          <p:cNvSpPr/>
          <p:nvPr/>
        </p:nvSpPr>
        <p:spPr>
          <a:xfrm rot="0" flipH="0" flipV="0">
            <a:off x="25196511" y="13492429"/>
            <a:ext cx="0" cy="92964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69" name="Freeform 40369"/>
          <p:cNvSpPr/>
          <p:nvPr/>
        </p:nvSpPr>
        <p:spPr>
          <a:xfrm rot="0" flipH="0" flipV="0">
            <a:off x="25196511" y="1363263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70" name="Freeform 40370"/>
          <p:cNvSpPr/>
          <p:nvPr/>
        </p:nvSpPr>
        <p:spPr>
          <a:xfrm rot="0" flipH="0" flipV="0">
            <a:off x="25196511" y="13774371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71" name="Freeform 40371"/>
          <p:cNvSpPr/>
          <p:nvPr/>
        </p:nvSpPr>
        <p:spPr>
          <a:xfrm rot="0" flipH="0" flipV="0">
            <a:off x="25196511" y="1391610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72" name="Freeform 40372"/>
          <p:cNvSpPr/>
          <p:nvPr/>
        </p:nvSpPr>
        <p:spPr>
          <a:xfrm rot="0" flipH="0" flipV="0">
            <a:off x="25196511" y="1405783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73" name="Freeform 40373"/>
          <p:cNvSpPr/>
          <p:nvPr/>
        </p:nvSpPr>
        <p:spPr>
          <a:xfrm rot="0" flipH="0" flipV="0">
            <a:off x="25196511" y="1419957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74" name="Freeform 40374"/>
          <p:cNvSpPr/>
          <p:nvPr/>
        </p:nvSpPr>
        <p:spPr>
          <a:xfrm rot="0" flipH="0" flipV="0">
            <a:off x="25196511" y="1434130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75" name="Freeform 40375"/>
          <p:cNvSpPr/>
          <p:nvPr/>
        </p:nvSpPr>
        <p:spPr>
          <a:xfrm rot="0" flipH="0" flipV="0">
            <a:off x="25196511" y="1448303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76" name="Freeform 40376"/>
          <p:cNvSpPr/>
          <p:nvPr/>
        </p:nvSpPr>
        <p:spPr>
          <a:xfrm rot="0" flipH="0" flipV="0">
            <a:off x="25196511" y="1462477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77" name="Freeform 40377"/>
          <p:cNvSpPr/>
          <p:nvPr/>
        </p:nvSpPr>
        <p:spPr>
          <a:xfrm rot="0" flipH="0" flipV="0">
            <a:off x="25196511" y="14766506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78" name="Freeform 40378"/>
          <p:cNvSpPr/>
          <p:nvPr/>
        </p:nvSpPr>
        <p:spPr>
          <a:xfrm rot="0" flipH="0" flipV="0">
            <a:off x="25196511" y="1490823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79" name="Freeform 40379"/>
          <p:cNvSpPr/>
          <p:nvPr/>
        </p:nvSpPr>
        <p:spPr>
          <a:xfrm rot="0" flipH="0" flipV="0">
            <a:off x="25196511" y="15049973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80" name="Freeform 40380"/>
          <p:cNvSpPr/>
          <p:nvPr/>
        </p:nvSpPr>
        <p:spPr>
          <a:xfrm rot="0" flipH="0" flipV="0">
            <a:off x="25196511" y="15191707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81" name="Freeform 40381"/>
          <p:cNvSpPr/>
          <p:nvPr/>
        </p:nvSpPr>
        <p:spPr>
          <a:xfrm rot="0" flipH="0" flipV="0">
            <a:off x="25196511" y="15333440"/>
            <a:ext cx="0" cy="97537"/>
          </a:xfrm>
          <a:custGeom>
            <a:pathLst>
              <a:path w="0" h="812800">
                <a:moveTo>
                  <a:pt x="0" y="0"/>
                </a:moveTo>
                <a:lnTo>
                  <a:pt x="0" y="812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82" name="Freeform 40382"/>
          <p:cNvSpPr/>
          <p:nvPr/>
        </p:nvSpPr>
        <p:spPr>
          <a:xfrm rot="0" flipH="0" flipV="0">
            <a:off x="24847512" y="13856668"/>
            <a:ext cx="225554" cy="633990"/>
          </a:xfrm>
          <a:custGeom>
            <a:pathLst>
              <a:path w="1879600" h="5283200">
                <a:moveTo>
                  <a:pt x="0" y="5283200"/>
                </a:moveTo>
                <a:lnTo>
                  <a:pt x="0" y="0"/>
                </a:lnTo>
                <a:lnTo>
                  <a:pt x="1879600" y="0"/>
                </a:lnTo>
                <a:lnTo>
                  <a:pt x="1879600" y="5283200"/>
                </a:lnTo>
                <a:lnTo>
                  <a:pt x="0" y="5283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83" name="Freeform 40383"/>
          <p:cNvSpPr/>
          <p:nvPr/>
        </p:nvSpPr>
        <p:spPr>
          <a:xfrm rot="0" flipH="0" flipV="0">
            <a:off x="24847512" y="14173663"/>
            <a:ext cx="225554" cy="0"/>
          </a:xfrm>
          <a:custGeom>
            <a:pathLst>
              <a:path w="1879600" h="0">
                <a:moveTo>
                  <a:pt x="18796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84" name="Freeform 40384"/>
          <p:cNvSpPr/>
          <p:nvPr/>
        </p:nvSpPr>
        <p:spPr>
          <a:xfrm rot="0" flipH="0" flipV="0">
            <a:off x="25240708" y="13856668"/>
            <a:ext cx="225554" cy="633990"/>
          </a:xfrm>
          <a:custGeom>
            <a:pathLst>
              <a:path w="1879600" h="5283200">
                <a:moveTo>
                  <a:pt x="0" y="5283200"/>
                </a:moveTo>
                <a:lnTo>
                  <a:pt x="0" y="0"/>
                </a:lnTo>
                <a:lnTo>
                  <a:pt x="1879600" y="0"/>
                </a:lnTo>
                <a:lnTo>
                  <a:pt x="1879600" y="5283200"/>
                </a:lnTo>
                <a:lnTo>
                  <a:pt x="0" y="5283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85" name="Freeform 40385"/>
          <p:cNvSpPr/>
          <p:nvPr/>
        </p:nvSpPr>
        <p:spPr>
          <a:xfrm rot="0" flipH="0" flipV="0">
            <a:off x="25240709" y="14173663"/>
            <a:ext cx="225554" cy="0"/>
          </a:xfrm>
          <a:custGeom>
            <a:pathLst>
              <a:path w="1879600" h="0">
                <a:moveTo>
                  <a:pt x="18796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86" name="Freeform 40386"/>
          <p:cNvSpPr/>
          <p:nvPr/>
        </p:nvSpPr>
        <p:spPr>
          <a:xfrm rot="0" flipH="0" flipV="0">
            <a:off x="6245370" y="11233835"/>
            <a:ext cx="2311932" cy="5158795"/>
          </a:xfrm>
          <a:custGeom>
            <a:pathLst>
              <a:path w="19265900" h="42989500">
                <a:moveTo>
                  <a:pt x="0" y="0"/>
                </a:moveTo>
                <a:lnTo>
                  <a:pt x="19265900" y="42989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87" name="Freeform 40387"/>
          <p:cNvSpPr/>
          <p:nvPr/>
        </p:nvSpPr>
        <p:spPr>
          <a:xfrm rot="0" flipH="0" flipV="0">
            <a:off x="12745300" y="13928297"/>
            <a:ext cx="28956" cy="41148"/>
          </a:xfrm>
          <a:custGeom>
            <a:pathLst>
              <a:path w="241300" h="342900">
                <a:moveTo>
                  <a:pt x="241300" y="0"/>
                </a:moveTo>
                <a:lnTo>
                  <a:pt x="0" y="342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88" name="Freeform 40388"/>
          <p:cNvSpPr/>
          <p:nvPr/>
        </p:nvSpPr>
        <p:spPr>
          <a:xfrm rot="0" flipH="0" flipV="0">
            <a:off x="12682815" y="14001449"/>
            <a:ext cx="41148" cy="62484"/>
          </a:xfrm>
          <a:custGeom>
            <a:pathLst>
              <a:path w="342900" h="520700">
                <a:moveTo>
                  <a:pt x="3429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89" name="Freeform 40389"/>
          <p:cNvSpPr/>
          <p:nvPr/>
        </p:nvSpPr>
        <p:spPr>
          <a:xfrm rot="0" flipH="0" flipV="0">
            <a:off x="12618807" y="14094414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90" name="Freeform 40390"/>
          <p:cNvSpPr/>
          <p:nvPr/>
        </p:nvSpPr>
        <p:spPr>
          <a:xfrm rot="0" flipH="0" flipV="0">
            <a:off x="12554798" y="14188903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91" name="Freeform 40391"/>
          <p:cNvSpPr/>
          <p:nvPr/>
        </p:nvSpPr>
        <p:spPr>
          <a:xfrm rot="0" flipH="0" flipV="0">
            <a:off x="12490790" y="14281868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92" name="Freeform 40392"/>
          <p:cNvSpPr/>
          <p:nvPr/>
        </p:nvSpPr>
        <p:spPr>
          <a:xfrm rot="0" flipH="0" flipV="0">
            <a:off x="12426781" y="14374833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93" name="Freeform 40393"/>
          <p:cNvSpPr/>
          <p:nvPr/>
        </p:nvSpPr>
        <p:spPr>
          <a:xfrm rot="0" flipH="0" flipV="0">
            <a:off x="12362772" y="14469322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94" name="Freeform 40394"/>
          <p:cNvSpPr/>
          <p:nvPr/>
        </p:nvSpPr>
        <p:spPr>
          <a:xfrm rot="0" flipH="0" flipV="0">
            <a:off x="12298764" y="14562288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95" name="Freeform 40395"/>
          <p:cNvSpPr/>
          <p:nvPr/>
        </p:nvSpPr>
        <p:spPr>
          <a:xfrm rot="0" flipH="0" flipV="0">
            <a:off x="12234754" y="14656776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96" name="Freeform 40396"/>
          <p:cNvSpPr/>
          <p:nvPr/>
        </p:nvSpPr>
        <p:spPr>
          <a:xfrm rot="0" flipH="0" flipV="0">
            <a:off x="12170746" y="14749741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97" name="Freeform 40397"/>
          <p:cNvSpPr/>
          <p:nvPr/>
        </p:nvSpPr>
        <p:spPr>
          <a:xfrm rot="0" flipH="0" flipV="0">
            <a:off x="12108261" y="14844230"/>
            <a:ext cx="41148" cy="62484"/>
          </a:xfrm>
          <a:custGeom>
            <a:pathLst>
              <a:path w="342900" h="520700">
                <a:moveTo>
                  <a:pt x="3429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98" name="Freeform 40398"/>
          <p:cNvSpPr/>
          <p:nvPr/>
        </p:nvSpPr>
        <p:spPr>
          <a:xfrm rot="0" flipH="0" flipV="0">
            <a:off x="12044252" y="14937195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99" name="Freeform 40399"/>
          <p:cNvSpPr/>
          <p:nvPr/>
        </p:nvSpPr>
        <p:spPr>
          <a:xfrm rot="0" flipH="0" flipV="0">
            <a:off x="11980244" y="15030160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00" name="Freeform 40400"/>
          <p:cNvSpPr/>
          <p:nvPr/>
        </p:nvSpPr>
        <p:spPr>
          <a:xfrm rot="0" flipH="0" flipV="0">
            <a:off x="11916236" y="15124649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01" name="Freeform 40401"/>
          <p:cNvSpPr/>
          <p:nvPr/>
        </p:nvSpPr>
        <p:spPr>
          <a:xfrm rot="0" flipH="0" flipV="0">
            <a:off x="11852227" y="15217614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02" name="Freeform 40402"/>
          <p:cNvSpPr/>
          <p:nvPr/>
        </p:nvSpPr>
        <p:spPr>
          <a:xfrm rot="0" flipH="0" flipV="0">
            <a:off x="11788218" y="15312103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03" name="Freeform 40403"/>
          <p:cNvSpPr/>
          <p:nvPr/>
        </p:nvSpPr>
        <p:spPr>
          <a:xfrm rot="0" flipH="0" flipV="0">
            <a:off x="11724210" y="15405068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04" name="Freeform 40404"/>
          <p:cNvSpPr/>
          <p:nvPr/>
        </p:nvSpPr>
        <p:spPr>
          <a:xfrm rot="0" flipH="0" flipV="0">
            <a:off x="11660200" y="15499557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05" name="Freeform 40405"/>
          <p:cNvSpPr/>
          <p:nvPr/>
        </p:nvSpPr>
        <p:spPr>
          <a:xfrm rot="0" flipH="0" flipV="0">
            <a:off x="11596192" y="15592522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06" name="Freeform 40406"/>
          <p:cNvSpPr/>
          <p:nvPr/>
        </p:nvSpPr>
        <p:spPr>
          <a:xfrm rot="0" flipH="0" flipV="0">
            <a:off x="11533707" y="15685487"/>
            <a:ext cx="41148" cy="62484"/>
          </a:xfrm>
          <a:custGeom>
            <a:pathLst>
              <a:path w="342900" h="520700">
                <a:moveTo>
                  <a:pt x="3429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07" name="Freeform 40407"/>
          <p:cNvSpPr/>
          <p:nvPr/>
        </p:nvSpPr>
        <p:spPr>
          <a:xfrm rot="0" flipH="0" flipV="0">
            <a:off x="11469698" y="15779976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08" name="Freeform 40408"/>
          <p:cNvSpPr/>
          <p:nvPr/>
        </p:nvSpPr>
        <p:spPr>
          <a:xfrm rot="0" flipH="0" flipV="0">
            <a:off x="11405690" y="15872941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09" name="Freeform 40409"/>
          <p:cNvSpPr/>
          <p:nvPr/>
        </p:nvSpPr>
        <p:spPr>
          <a:xfrm rot="0" flipH="0" flipV="0">
            <a:off x="11341682" y="15967430"/>
            <a:ext cx="42672" cy="62484"/>
          </a:xfrm>
          <a:custGeom>
            <a:pathLst>
              <a:path w="355600" h="520700">
                <a:moveTo>
                  <a:pt x="355600" y="0"/>
                </a:moveTo>
                <a:lnTo>
                  <a:pt x="0" y="520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10" name="Freeform 40410"/>
          <p:cNvSpPr/>
          <p:nvPr/>
        </p:nvSpPr>
        <p:spPr>
          <a:xfrm rot="0" flipH="0" flipV="0">
            <a:off x="11291389" y="16060395"/>
            <a:ext cx="28956" cy="42672"/>
          </a:xfrm>
          <a:custGeom>
            <a:pathLst>
              <a:path w="241300" h="355600">
                <a:moveTo>
                  <a:pt x="241300" y="0"/>
                </a:moveTo>
                <a:lnTo>
                  <a:pt x="0" y="355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11" name="Freeform 40411"/>
          <p:cNvSpPr/>
          <p:nvPr/>
        </p:nvSpPr>
        <p:spPr>
          <a:xfrm rot="0" flipH="0" flipV="0">
            <a:off x="14778338" y="13928297"/>
            <a:ext cx="21336" cy="36576"/>
          </a:xfrm>
          <a:custGeom>
            <a:pathLst>
              <a:path w="177800" h="304800">
                <a:moveTo>
                  <a:pt x="177800" y="0"/>
                </a:moveTo>
                <a:lnTo>
                  <a:pt x="0" y="3048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12" name="Freeform 40412"/>
          <p:cNvSpPr/>
          <p:nvPr/>
        </p:nvSpPr>
        <p:spPr>
          <a:xfrm rot="0" flipH="0" flipV="0">
            <a:off x="14721949" y="13998401"/>
            <a:ext cx="36576" cy="65532"/>
          </a:xfrm>
          <a:custGeom>
            <a:pathLst>
              <a:path w="304800" h="546100">
                <a:moveTo>
                  <a:pt x="3048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13" name="Freeform 40413"/>
          <p:cNvSpPr/>
          <p:nvPr/>
        </p:nvSpPr>
        <p:spPr>
          <a:xfrm rot="0" flipH="0" flipV="0">
            <a:off x="14664037" y="14095938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14" name="Freeform 40414"/>
          <p:cNvSpPr/>
          <p:nvPr/>
        </p:nvSpPr>
        <p:spPr>
          <a:xfrm rot="0" flipH="0" flipV="0">
            <a:off x="14607649" y="14193474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15" name="Freeform 40415"/>
          <p:cNvSpPr/>
          <p:nvPr/>
        </p:nvSpPr>
        <p:spPr>
          <a:xfrm rot="0" flipH="0" flipV="0">
            <a:off x="14551260" y="14292537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16" name="Freeform 40416"/>
          <p:cNvSpPr/>
          <p:nvPr/>
        </p:nvSpPr>
        <p:spPr>
          <a:xfrm rot="0" flipH="0" flipV="0">
            <a:off x="14494871" y="14390073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17" name="Freeform 40417"/>
          <p:cNvSpPr/>
          <p:nvPr/>
        </p:nvSpPr>
        <p:spPr>
          <a:xfrm rot="0" flipH="0" flipV="0">
            <a:off x="14436958" y="14487610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18" name="Freeform 40418"/>
          <p:cNvSpPr/>
          <p:nvPr/>
        </p:nvSpPr>
        <p:spPr>
          <a:xfrm rot="0" flipH="0" flipV="0">
            <a:off x="14380569" y="14586671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19" name="Freeform 40419"/>
          <p:cNvSpPr/>
          <p:nvPr/>
        </p:nvSpPr>
        <p:spPr>
          <a:xfrm rot="0" flipH="0" flipV="0">
            <a:off x="14324182" y="14684208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20" name="Freeform 40420"/>
          <p:cNvSpPr/>
          <p:nvPr/>
        </p:nvSpPr>
        <p:spPr>
          <a:xfrm rot="0" flipH="0" flipV="0">
            <a:off x="14267792" y="14783269"/>
            <a:ext cx="38100" cy="64008"/>
          </a:xfrm>
          <a:custGeom>
            <a:pathLst>
              <a:path w="317500" h="533400">
                <a:moveTo>
                  <a:pt x="317500" y="0"/>
                </a:moveTo>
                <a:lnTo>
                  <a:pt x="0" y="5334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21" name="Freeform 40421"/>
          <p:cNvSpPr/>
          <p:nvPr/>
        </p:nvSpPr>
        <p:spPr>
          <a:xfrm rot="0" flipH="0" flipV="0">
            <a:off x="14209881" y="14880807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22" name="Freeform 40422"/>
          <p:cNvSpPr/>
          <p:nvPr/>
        </p:nvSpPr>
        <p:spPr>
          <a:xfrm rot="0" flipH="0" flipV="0">
            <a:off x="14153490" y="14978344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23" name="Freeform 40423"/>
          <p:cNvSpPr/>
          <p:nvPr/>
        </p:nvSpPr>
        <p:spPr>
          <a:xfrm rot="0" flipH="0" flipV="0">
            <a:off x="14097103" y="15077405"/>
            <a:ext cx="38100" cy="64008"/>
          </a:xfrm>
          <a:custGeom>
            <a:pathLst>
              <a:path w="317500" h="533400">
                <a:moveTo>
                  <a:pt x="317500" y="0"/>
                </a:moveTo>
                <a:lnTo>
                  <a:pt x="0" y="5334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24" name="Freeform 40424"/>
          <p:cNvSpPr/>
          <p:nvPr/>
        </p:nvSpPr>
        <p:spPr>
          <a:xfrm rot="0" flipH="0" flipV="0">
            <a:off x="14040714" y="15174942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25" name="Freeform 40425"/>
          <p:cNvSpPr/>
          <p:nvPr/>
        </p:nvSpPr>
        <p:spPr>
          <a:xfrm rot="0" flipH="0" flipV="0">
            <a:off x="13984325" y="15272479"/>
            <a:ext cx="36576" cy="65532"/>
          </a:xfrm>
          <a:custGeom>
            <a:pathLst>
              <a:path w="304800" h="546100">
                <a:moveTo>
                  <a:pt x="3048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26" name="Freeform 40426"/>
          <p:cNvSpPr/>
          <p:nvPr/>
        </p:nvSpPr>
        <p:spPr>
          <a:xfrm rot="0" flipH="0" flipV="0">
            <a:off x="13926413" y="15371540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27" name="Freeform 40427"/>
          <p:cNvSpPr/>
          <p:nvPr/>
        </p:nvSpPr>
        <p:spPr>
          <a:xfrm rot="0" flipH="0" flipV="0">
            <a:off x="13870024" y="15469077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28" name="Freeform 40428"/>
          <p:cNvSpPr/>
          <p:nvPr/>
        </p:nvSpPr>
        <p:spPr>
          <a:xfrm rot="0" flipH="0" flipV="0">
            <a:off x="13813637" y="15566614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29" name="Freeform 40429"/>
          <p:cNvSpPr/>
          <p:nvPr/>
        </p:nvSpPr>
        <p:spPr>
          <a:xfrm rot="0" flipH="0" flipV="0">
            <a:off x="13757248" y="15665675"/>
            <a:ext cx="36576" cy="65532"/>
          </a:xfrm>
          <a:custGeom>
            <a:pathLst>
              <a:path w="304800" h="546100">
                <a:moveTo>
                  <a:pt x="3048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30" name="Freeform 40430"/>
          <p:cNvSpPr/>
          <p:nvPr/>
        </p:nvSpPr>
        <p:spPr>
          <a:xfrm rot="0" flipH="0" flipV="0">
            <a:off x="13699335" y="15763212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31" name="Freeform 40431"/>
          <p:cNvSpPr/>
          <p:nvPr/>
        </p:nvSpPr>
        <p:spPr>
          <a:xfrm rot="0" flipH="0" flipV="0">
            <a:off x="13642946" y="15860749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32" name="Freeform 40432"/>
          <p:cNvSpPr/>
          <p:nvPr/>
        </p:nvSpPr>
        <p:spPr>
          <a:xfrm rot="0" flipH="0" flipV="0">
            <a:off x="13586557" y="15959810"/>
            <a:ext cx="38100" cy="65532"/>
          </a:xfrm>
          <a:custGeom>
            <a:pathLst>
              <a:path w="317500" h="546100">
                <a:moveTo>
                  <a:pt x="317500" y="0"/>
                </a:moveTo>
                <a:lnTo>
                  <a:pt x="0" y="546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33" name="Freeform 40433"/>
          <p:cNvSpPr/>
          <p:nvPr/>
        </p:nvSpPr>
        <p:spPr>
          <a:xfrm rot="0" flipH="0" flipV="0">
            <a:off x="13545409" y="16022295"/>
            <a:ext cx="115825" cy="71628"/>
          </a:xfrm>
          <a:custGeom>
            <a:pathLst>
              <a:path w="965200" h="596900">
                <a:moveTo>
                  <a:pt x="177800" y="292100"/>
                </a:moveTo>
                <a:lnTo>
                  <a:pt x="0" y="596900"/>
                </a:lnTo>
                <a:lnTo>
                  <a:pt x="96520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34" name="Freeform 40434"/>
          <p:cNvSpPr/>
          <p:nvPr/>
        </p:nvSpPr>
        <p:spPr>
          <a:xfrm rot="0" flipH="0" flipV="0">
            <a:off x="13510356" y="15964382"/>
            <a:ext cx="35052" cy="129541"/>
          </a:xfrm>
          <a:custGeom>
            <a:pathLst>
              <a:path w="292100" h="1079500">
                <a:moveTo>
                  <a:pt x="292100" y="107950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35" name="Freeform 40435"/>
          <p:cNvSpPr/>
          <p:nvPr/>
        </p:nvSpPr>
        <p:spPr>
          <a:xfrm rot="0" flipH="0" flipV="0">
            <a:off x="11254813" y="15972002"/>
            <a:ext cx="152401" cy="131065"/>
          </a:xfrm>
          <a:custGeom>
            <a:pathLst>
              <a:path w="1270000" h="1092200">
                <a:moveTo>
                  <a:pt x="0" y="0"/>
                </a:moveTo>
                <a:lnTo>
                  <a:pt x="304800" y="1092200"/>
                </a:lnTo>
                <a:lnTo>
                  <a:pt x="1270000" y="482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36" name="Freeform 40436"/>
          <p:cNvSpPr/>
          <p:nvPr/>
        </p:nvSpPr>
        <p:spPr>
          <a:xfrm rot="0" flipH="0" flipV="0">
            <a:off x="11594669" y="15187134"/>
            <a:ext cx="539501" cy="652279"/>
          </a:xfrm>
          <a:custGeom>
            <a:pathLst>
              <a:path w="4495800" h="5435600">
                <a:moveTo>
                  <a:pt x="0" y="4394200"/>
                </a:moveTo>
                <a:lnTo>
                  <a:pt x="2933700" y="0"/>
                </a:lnTo>
                <a:lnTo>
                  <a:pt x="4495800" y="1041400"/>
                </a:lnTo>
                <a:lnTo>
                  <a:pt x="1562100" y="5435600"/>
                </a:lnTo>
                <a:lnTo>
                  <a:pt x="0" y="4394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37" name="Freeform 40437"/>
          <p:cNvSpPr/>
          <p:nvPr/>
        </p:nvSpPr>
        <p:spPr>
          <a:xfrm rot="0" flipH="0" flipV="0">
            <a:off x="11771454" y="15450789"/>
            <a:ext cx="187454" cy="124969"/>
          </a:xfrm>
          <a:custGeom>
            <a:pathLst>
              <a:path w="1562100" h="1041400">
                <a:moveTo>
                  <a:pt x="1562100" y="1041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38" name="Freeform 40438"/>
          <p:cNvSpPr/>
          <p:nvPr/>
        </p:nvSpPr>
        <p:spPr>
          <a:xfrm rot="0" flipH="0" flipV="0">
            <a:off x="13873074" y="15245046"/>
            <a:ext cx="469397" cy="670567"/>
          </a:xfrm>
          <a:custGeom>
            <a:pathLst>
              <a:path w="3911600" h="5588000">
                <a:moveTo>
                  <a:pt x="0" y="4800600"/>
                </a:moveTo>
                <a:lnTo>
                  <a:pt x="2209800" y="0"/>
                </a:lnTo>
                <a:lnTo>
                  <a:pt x="3911600" y="787400"/>
                </a:lnTo>
                <a:lnTo>
                  <a:pt x="1701800" y="5588000"/>
                </a:lnTo>
                <a:lnTo>
                  <a:pt x="0" y="4800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39" name="Freeform 40439"/>
          <p:cNvSpPr/>
          <p:nvPr/>
        </p:nvSpPr>
        <p:spPr>
          <a:xfrm rot="0" flipH="0" flipV="0">
            <a:off x="14005663" y="15533085"/>
            <a:ext cx="204218" cy="94489"/>
          </a:xfrm>
          <a:custGeom>
            <a:pathLst>
              <a:path w="1701800" h="787400">
                <a:moveTo>
                  <a:pt x="1701800" y="787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40" name="Freeform 40440"/>
          <p:cNvSpPr/>
          <p:nvPr/>
        </p:nvSpPr>
        <p:spPr>
          <a:xfrm rot="0" flipH="0" flipV="0">
            <a:off x="23651166" y="15973526"/>
            <a:ext cx="53340" cy="124969"/>
          </a:xfrm>
          <a:custGeom>
            <a:pathLst>
              <a:path w="444500" h="1041400">
                <a:moveTo>
                  <a:pt x="444500" y="1041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41" name="Freeform 40441"/>
          <p:cNvSpPr/>
          <p:nvPr/>
        </p:nvSpPr>
        <p:spPr>
          <a:xfrm rot="0" flipH="0" flipV="0">
            <a:off x="23608493" y="15370015"/>
            <a:ext cx="0" cy="57912"/>
          </a:xfrm>
          <a:custGeom>
            <a:pathLst>
              <a:path w="0"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42" name="Freeform 40442"/>
          <p:cNvSpPr/>
          <p:nvPr/>
        </p:nvSpPr>
        <p:spPr>
          <a:xfrm rot="0" flipH="0" flipV="0">
            <a:off x="23608493" y="15473648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43" name="Freeform 40443"/>
          <p:cNvSpPr/>
          <p:nvPr/>
        </p:nvSpPr>
        <p:spPr>
          <a:xfrm rot="0" flipH="0" flipV="0">
            <a:off x="23608493" y="15615382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44" name="Freeform 40444"/>
          <p:cNvSpPr/>
          <p:nvPr/>
        </p:nvSpPr>
        <p:spPr>
          <a:xfrm rot="0" flipH="0" flipV="0">
            <a:off x="23608493" y="15757115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45" name="Freeform 40445"/>
          <p:cNvSpPr/>
          <p:nvPr/>
        </p:nvSpPr>
        <p:spPr>
          <a:xfrm rot="0" flipH="0" flipV="0">
            <a:off x="23608493" y="1589884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46" name="Freeform 40446"/>
          <p:cNvSpPr/>
          <p:nvPr/>
        </p:nvSpPr>
        <p:spPr>
          <a:xfrm rot="0" flipH="0" flipV="0">
            <a:off x="23555153" y="15973526"/>
            <a:ext cx="53340" cy="124969"/>
          </a:xfrm>
          <a:custGeom>
            <a:pathLst>
              <a:path w="444500" h="1041400">
                <a:moveTo>
                  <a:pt x="444500" y="558800"/>
                </a:moveTo>
                <a:lnTo>
                  <a:pt x="444500" y="10414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47" name="Freeform 40447"/>
          <p:cNvSpPr/>
          <p:nvPr/>
        </p:nvSpPr>
        <p:spPr>
          <a:xfrm rot="0" flipH="0" flipV="0">
            <a:off x="23608493" y="15973526"/>
            <a:ext cx="54864" cy="124969"/>
          </a:xfrm>
          <a:custGeom>
            <a:pathLst>
              <a:path w="457200" h="1041400">
                <a:moveTo>
                  <a:pt x="0" y="1041400"/>
                </a:moveTo>
                <a:lnTo>
                  <a:pt x="45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48" name="Freeform 40448"/>
          <p:cNvSpPr/>
          <p:nvPr/>
        </p:nvSpPr>
        <p:spPr>
          <a:xfrm rot="0" flipH="0" flipV="0">
            <a:off x="25533329" y="11236882"/>
            <a:ext cx="1754143" cy="5155748"/>
          </a:xfrm>
          <a:custGeom>
            <a:pathLst>
              <a:path w="14617700" h="42964100">
                <a:moveTo>
                  <a:pt x="14617700" y="1079500"/>
                </a:moveTo>
                <a:lnTo>
                  <a:pt x="14262100" y="0"/>
                </a:lnTo>
                <a:lnTo>
                  <a:pt x="0" y="42964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49" name="Freeform 40449"/>
          <p:cNvSpPr/>
          <p:nvPr/>
        </p:nvSpPr>
        <p:spPr>
          <a:xfrm rot="0" flipH="0" flipV="0">
            <a:off x="27133542" y="11236881"/>
            <a:ext cx="111253" cy="77724"/>
          </a:xfrm>
          <a:custGeom>
            <a:pathLst>
              <a:path w="927100" h="647700">
                <a:moveTo>
                  <a:pt x="927100" y="0"/>
                </a:moveTo>
                <a:lnTo>
                  <a:pt x="0" y="6477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50" name="Freeform 40450"/>
          <p:cNvSpPr/>
          <p:nvPr/>
        </p:nvSpPr>
        <p:spPr>
          <a:xfrm rot="0" flipH="0" flipV="0">
            <a:off x="27093921" y="11163728"/>
            <a:ext cx="24384" cy="132589"/>
          </a:xfrm>
          <a:custGeom>
            <a:pathLst>
              <a:path w="203200" h="1104900">
                <a:moveTo>
                  <a:pt x="0" y="0"/>
                </a:moveTo>
                <a:lnTo>
                  <a:pt x="203200" y="11049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51" name="Freeform 40451"/>
          <p:cNvSpPr/>
          <p:nvPr/>
        </p:nvSpPr>
        <p:spPr>
          <a:xfrm rot="0" flipH="0" flipV="0">
            <a:off x="26972000" y="11163728"/>
            <a:ext cx="121921" cy="59436"/>
          </a:xfrm>
          <a:custGeom>
            <a:pathLst>
              <a:path w="1016000" h="495300">
                <a:moveTo>
                  <a:pt x="1016000" y="0"/>
                </a:moveTo>
                <a:lnTo>
                  <a:pt x="0" y="495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52" name="Freeform 40452"/>
          <p:cNvSpPr/>
          <p:nvPr/>
        </p:nvSpPr>
        <p:spPr>
          <a:xfrm rot="0" flipH="0" flipV="0">
            <a:off x="26089594" y="11233833"/>
            <a:ext cx="1274077" cy="7024193"/>
          </a:xfrm>
          <a:custGeom>
            <a:pathLst>
              <a:path w="10617200" h="58534300">
                <a:moveTo>
                  <a:pt x="10617200" y="0"/>
                </a:moveTo>
                <a:lnTo>
                  <a:pt x="0" y="58534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53" name="Freeform 40453"/>
          <p:cNvSpPr/>
          <p:nvPr/>
        </p:nvSpPr>
        <p:spPr>
          <a:xfrm rot="0" flipH="0" flipV="0">
            <a:off x="27363672" y="11233833"/>
            <a:ext cx="62484" cy="120397"/>
          </a:xfrm>
          <a:custGeom>
            <a:pathLst>
              <a:path w="520700" h="1003300">
                <a:moveTo>
                  <a:pt x="0" y="0"/>
                </a:moveTo>
                <a:lnTo>
                  <a:pt x="520700" y="10033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54" name="Freeform 40454"/>
          <p:cNvSpPr/>
          <p:nvPr/>
        </p:nvSpPr>
        <p:spPr>
          <a:xfrm rot="0" flipH="0" flipV="0">
            <a:off x="27266135" y="11233833"/>
            <a:ext cx="97537" cy="92965"/>
          </a:xfrm>
          <a:custGeom>
            <a:pathLst>
              <a:path w="812800" h="774700">
                <a:moveTo>
                  <a:pt x="812800" y="0"/>
                </a:moveTo>
                <a:lnTo>
                  <a:pt x="0" y="77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55" name="Freeform 40455"/>
          <p:cNvSpPr/>
          <p:nvPr/>
        </p:nvSpPr>
        <p:spPr>
          <a:xfrm rot="0" flipH="0" flipV="0">
            <a:off x="27592270" y="10861974"/>
            <a:ext cx="1434099" cy="82296"/>
          </a:xfrm>
          <a:custGeom>
            <a:pathLst>
              <a:path w="11950700" h="685800">
                <a:moveTo>
                  <a:pt x="11036300" y="0"/>
                </a:moveTo>
                <a:lnTo>
                  <a:pt x="11950700" y="685800"/>
                </a:lnTo>
                <a:lnTo>
                  <a:pt x="0" y="6858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56" name="Freeform 40456"/>
          <p:cNvSpPr/>
          <p:nvPr/>
        </p:nvSpPr>
        <p:spPr>
          <a:xfrm rot="0" flipH="0" flipV="0">
            <a:off x="28916644" y="10944270"/>
            <a:ext cx="109729" cy="80772"/>
          </a:xfrm>
          <a:custGeom>
            <a:pathLst>
              <a:path w="914400" h="673100">
                <a:moveTo>
                  <a:pt x="914400" y="0"/>
                </a:moveTo>
                <a:lnTo>
                  <a:pt x="0" y="6731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57" name="Freeform 40457"/>
          <p:cNvSpPr/>
          <p:nvPr/>
        </p:nvSpPr>
        <p:spPr>
          <a:xfrm rot="0" flipH="0" flipV="0">
            <a:off x="28171399" y="10944270"/>
            <a:ext cx="633990" cy="225554"/>
          </a:xfrm>
          <a:custGeom>
            <a:pathLst>
              <a:path w="5283200" h="1879600">
                <a:moveTo>
                  <a:pt x="0" y="0"/>
                </a:moveTo>
                <a:lnTo>
                  <a:pt x="5283200" y="0"/>
                </a:lnTo>
                <a:lnTo>
                  <a:pt x="5283200" y="1879600"/>
                </a:lnTo>
                <a:lnTo>
                  <a:pt x="0" y="18796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58" name="Freeform 40458"/>
          <p:cNvSpPr/>
          <p:nvPr/>
        </p:nvSpPr>
        <p:spPr>
          <a:xfrm rot="0" flipH="0" flipV="0">
            <a:off x="28488394" y="10944270"/>
            <a:ext cx="0" cy="225554"/>
          </a:xfrm>
          <a:custGeom>
            <a:pathLst>
              <a:path w="0" h="1879600">
                <a:moveTo>
                  <a:pt x="0" y="1879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59" name="Freeform 40459"/>
          <p:cNvSpPr/>
          <p:nvPr/>
        </p:nvSpPr>
        <p:spPr>
          <a:xfrm rot="0" flipH="0" flipV="0">
            <a:off x="29065999" y="10794915"/>
            <a:ext cx="257558" cy="446536"/>
          </a:xfrm>
          <a:custGeom>
            <a:pathLst>
              <a:path w="2146300" h="3721100">
                <a:moveTo>
                  <a:pt x="0" y="0"/>
                </a:moveTo>
                <a:lnTo>
                  <a:pt x="2146300" y="1244600"/>
                </a:lnTo>
                <a:lnTo>
                  <a:pt x="2146300" y="3721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60" name="Freeform 40460"/>
          <p:cNvSpPr/>
          <p:nvPr/>
        </p:nvSpPr>
        <p:spPr>
          <a:xfrm rot="0" flipH="0" flipV="0">
            <a:off x="29323558" y="10794916"/>
            <a:ext cx="257558" cy="149353"/>
          </a:xfrm>
          <a:custGeom>
            <a:pathLst>
              <a:path w="2146300" h="1244600">
                <a:moveTo>
                  <a:pt x="0" y="1244600"/>
                </a:moveTo>
                <a:lnTo>
                  <a:pt x="2146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61" name="Freeform 40461"/>
          <p:cNvSpPr/>
          <p:nvPr/>
        </p:nvSpPr>
        <p:spPr>
          <a:xfrm rot="0" flipH="0" flipV="0">
            <a:off x="29026375" y="10645562"/>
            <a:ext cx="595890" cy="595890"/>
          </a:xfrm>
          <a:custGeom>
            <a:pathLst>
              <a:path w="4965700" h="4965700">
                <a:moveTo>
                  <a:pt x="4965700" y="2482850"/>
                </a:moveTo>
                <a:cubicBezTo>
                  <a:pt x="4965700" y="1111606"/>
                  <a:pt x="3854082" y="0"/>
                  <a:pt x="2482850" y="0"/>
                </a:cubicBezTo>
                <a:cubicBezTo>
                  <a:pt x="1111619" y="0"/>
                  <a:pt x="0" y="1111606"/>
                  <a:pt x="0" y="2482850"/>
                </a:cubicBezTo>
                <a:cubicBezTo>
                  <a:pt x="0" y="3854094"/>
                  <a:pt x="1111619" y="4965700"/>
                  <a:pt x="2482850" y="4965700"/>
                </a:cubicBezTo>
                <a:cubicBezTo>
                  <a:pt x="3854082" y="4965700"/>
                  <a:pt x="4965700" y="3854094"/>
                  <a:pt x="4965700" y="24828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40462" name="Picture 40462"/>
          <p:cNvPicPr>
            <a:picLocks noChangeAspect="0" noChangeArrowheads="1"/>
          </p:cNvPicPr>
          <p:nvPr/>
        </p:nvPicPr>
        <p:blipFill>
          <a:blip r:embed="rId404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0" y="0"/>
            <a:ext cx="30276800" cy="21386800"/>
          </a:xfrm>
          <a:prstGeom prst="rect">
            <a:avLst/>
          </a:prstGeom>
          <a:noFill/>
          <a:extLst/>
        </p:spPr>
      </p:pic>
      <p:sp>
        <p:nvSpPr>
          <p:cNvPr id="40463" name="Freeform 40463"/>
          <p:cNvSpPr/>
          <p:nvPr/>
        </p:nvSpPr>
        <p:spPr>
          <a:xfrm rot="0" flipH="0" flipV="0">
            <a:off x="719282" y="184708"/>
            <a:ext cx="29375429" cy="21022291"/>
          </a:xfrm>
          <a:custGeom>
            <a:pathLst>
              <a:path w="244792500" h="175183800">
                <a:moveTo>
                  <a:pt x="244792500" y="175183800"/>
                </a:moveTo>
                <a:lnTo>
                  <a:pt x="244792500" y="0"/>
                </a:lnTo>
                <a:lnTo>
                  <a:pt x="0" y="0"/>
                </a:lnTo>
                <a:lnTo>
                  <a:pt x="0" y="175183800"/>
                </a:lnTo>
                <a:lnTo>
                  <a:pt x="244792500" y="175183800"/>
                </a:ln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64" name="Freeform 40464"/>
          <p:cNvSpPr/>
          <p:nvPr/>
        </p:nvSpPr>
        <p:spPr>
          <a:xfrm rot="0" flipH="0" flipV="0">
            <a:off x="23437806" y="19228825"/>
            <a:ext cx="0" cy="1978174"/>
          </a:xfrm>
          <a:custGeom>
            <a:pathLst>
              <a:path w="0" h="16484600">
                <a:moveTo>
                  <a:pt x="0" y="0"/>
                </a:moveTo>
                <a:lnTo>
                  <a:pt x="0" y="164846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65" name="Freeform 40465"/>
          <p:cNvSpPr/>
          <p:nvPr/>
        </p:nvSpPr>
        <p:spPr>
          <a:xfrm rot="0" flipH="0" flipV="0">
            <a:off x="23437806" y="19228825"/>
            <a:ext cx="0" cy="1964458"/>
          </a:xfrm>
          <a:custGeom>
            <a:pathLst>
              <a:path w="0" h="16370300">
                <a:moveTo>
                  <a:pt x="0" y="163703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66" name="Freeform 40466"/>
          <p:cNvSpPr/>
          <p:nvPr/>
        </p:nvSpPr>
        <p:spPr>
          <a:xfrm rot="0" flipH="0" flipV="0">
            <a:off x="23437806" y="19934445"/>
            <a:ext cx="2339366" cy="0"/>
          </a:xfrm>
          <a:custGeom>
            <a:pathLst>
              <a:path w="19494500" h="0">
                <a:moveTo>
                  <a:pt x="0" y="0"/>
                </a:moveTo>
                <a:lnTo>
                  <a:pt x="194945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67" name="Freeform 40467"/>
          <p:cNvSpPr/>
          <p:nvPr/>
        </p:nvSpPr>
        <p:spPr>
          <a:xfrm rot="0" flipH="0" flipV="0">
            <a:off x="23437806" y="19393419"/>
            <a:ext cx="2339366" cy="0"/>
          </a:xfrm>
          <a:custGeom>
            <a:pathLst>
              <a:path w="19494500" h="0">
                <a:moveTo>
                  <a:pt x="0" y="0"/>
                </a:moveTo>
                <a:lnTo>
                  <a:pt x="194945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68" name="Freeform 40468"/>
          <p:cNvSpPr/>
          <p:nvPr/>
        </p:nvSpPr>
        <p:spPr>
          <a:xfrm rot="0" flipH="0" flipV="0">
            <a:off x="23437806" y="19573253"/>
            <a:ext cx="2339366" cy="0"/>
          </a:xfrm>
          <a:custGeom>
            <a:pathLst>
              <a:path w="19494500" h="0">
                <a:moveTo>
                  <a:pt x="0" y="0"/>
                </a:moveTo>
                <a:lnTo>
                  <a:pt x="194945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69" name="Freeform 40469"/>
          <p:cNvSpPr/>
          <p:nvPr/>
        </p:nvSpPr>
        <p:spPr>
          <a:xfrm rot="0" flipH="0" flipV="0">
            <a:off x="23437806" y="19753087"/>
            <a:ext cx="2339366" cy="0"/>
          </a:xfrm>
          <a:custGeom>
            <a:pathLst>
              <a:path w="19494500" h="0">
                <a:moveTo>
                  <a:pt x="0" y="0"/>
                </a:moveTo>
                <a:lnTo>
                  <a:pt x="194945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70" name="Freeform 40470"/>
          <p:cNvSpPr/>
          <p:nvPr/>
        </p:nvSpPr>
        <p:spPr>
          <a:xfrm rot="0" flipH="0" flipV="0">
            <a:off x="23437806" y="20114279"/>
            <a:ext cx="6656906" cy="0"/>
          </a:xfrm>
          <a:custGeom>
            <a:pathLst>
              <a:path w="55473600" h="0">
                <a:moveTo>
                  <a:pt x="0" y="0"/>
                </a:moveTo>
                <a:lnTo>
                  <a:pt x="554736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71" name="Freeform 40471"/>
          <p:cNvSpPr/>
          <p:nvPr/>
        </p:nvSpPr>
        <p:spPr>
          <a:xfrm rot="0" flipH="0" flipV="0">
            <a:off x="25417505" y="19228825"/>
            <a:ext cx="0" cy="1978174"/>
          </a:xfrm>
          <a:custGeom>
            <a:pathLst>
              <a:path w="0" h="16484600">
                <a:moveTo>
                  <a:pt x="0" y="164846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72" name="Freeform 40472"/>
          <p:cNvSpPr/>
          <p:nvPr/>
        </p:nvSpPr>
        <p:spPr>
          <a:xfrm rot="0" flipH="0" flipV="0">
            <a:off x="24876481" y="19228825"/>
            <a:ext cx="0" cy="1978174"/>
          </a:xfrm>
          <a:custGeom>
            <a:pathLst>
              <a:path w="0" h="16484600">
                <a:moveTo>
                  <a:pt x="0" y="164846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73" name="Freeform 40473"/>
          <p:cNvSpPr/>
          <p:nvPr/>
        </p:nvSpPr>
        <p:spPr>
          <a:xfrm rot="0" flipH="0" flipV="0">
            <a:off x="24516812" y="19228825"/>
            <a:ext cx="0" cy="885453"/>
          </a:xfrm>
          <a:custGeom>
            <a:pathLst>
              <a:path w="0" h="7378700">
                <a:moveTo>
                  <a:pt x="0" y="0"/>
                </a:moveTo>
                <a:lnTo>
                  <a:pt x="0" y="73787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74" name="Freeform 40474"/>
          <p:cNvSpPr/>
          <p:nvPr/>
        </p:nvSpPr>
        <p:spPr>
          <a:xfrm rot="0" flipH="0" flipV="0">
            <a:off x="24157144" y="19228825"/>
            <a:ext cx="0" cy="1978174"/>
          </a:xfrm>
          <a:custGeom>
            <a:pathLst>
              <a:path w="0" h="16484600">
                <a:moveTo>
                  <a:pt x="0" y="164846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75" name="Freeform 40475"/>
          <p:cNvSpPr/>
          <p:nvPr/>
        </p:nvSpPr>
        <p:spPr>
          <a:xfrm rot="0" flipH="0" flipV="0">
            <a:off x="23797477" y="19228825"/>
            <a:ext cx="0" cy="885453"/>
          </a:xfrm>
          <a:custGeom>
            <a:pathLst>
              <a:path w="0" h="7378700">
                <a:moveTo>
                  <a:pt x="0" y="0"/>
                </a:moveTo>
                <a:lnTo>
                  <a:pt x="0" y="73787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76" name="Freeform 40476"/>
          <p:cNvSpPr/>
          <p:nvPr/>
        </p:nvSpPr>
        <p:spPr>
          <a:xfrm rot="0" flipH="0" flipV="0">
            <a:off x="28296378" y="20294113"/>
            <a:ext cx="1798340" cy="0"/>
          </a:xfrm>
          <a:custGeom>
            <a:pathLst>
              <a:path w="14986000" h="0">
                <a:moveTo>
                  <a:pt x="0" y="0"/>
                </a:moveTo>
                <a:lnTo>
                  <a:pt x="149860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77" name="Freeform 40477"/>
          <p:cNvSpPr/>
          <p:nvPr/>
        </p:nvSpPr>
        <p:spPr>
          <a:xfrm rot="0" flipH="0" flipV="0">
            <a:off x="25777175" y="19573253"/>
            <a:ext cx="4317540" cy="0"/>
          </a:xfrm>
          <a:custGeom>
            <a:pathLst>
              <a:path w="35979100" h="0">
                <a:moveTo>
                  <a:pt x="0" y="0"/>
                </a:moveTo>
                <a:lnTo>
                  <a:pt x="359791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78" name="Freeform 40478"/>
          <p:cNvSpPr/>
          <p:nvPr/>
        </p:nvSpPr>
        <p:spPr>
          <a:xfrm rot="0" flipH="0" flipV="0">
            <a:off x="25777175" y="20653781"/>
            <a:ext cx="4317540" cy="0"/>
          </a:xfrm>
          <a:custGeom>
            <a:pathLst>
              <a:path w="35979100" h="0">
                <a:moveTo>
                  <a:pt x="0" y="0"/>
                </a:moveTo>
                <a:lnTo>
                  <a:pt x="359791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79" name="Freeform 40479"/>
          <p:cNvSpPr/>
          <p:nvPr/>
        </p:nvSpPr>
        <p:spPr>
          <a:xfrm rot="0" flipH="0" flipV="0">
            <a:off x="25777175" y="19228825"/>
            <a:ext cx="0" cy="1978174"/>
          </a:xfrm>
          <a:custGeom>
            <a:pathLst>
              <a:path w="0" h="16484600">
                <a:moveTo>
                  <a:pt x="0" y="164846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80" name="Freeform 40480"/>
          <p:cNvSpPr/>
          <p:nvPr/>
        </p:nvSpPr>
        <p:spPr>
          <a:xfrm rot="0" flipH="0" flipV="0">
            <a:off x="28835880" y="20114279"/>
            <a:ext cx="0" cy="539502"/>
          </a:xfrm>
          <a:custGeom>
            <a:pathLst>
              <a:path w="0" h="4495800">
                <a:moveTo>
                  <a:pt x="0" y="44958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81" name="Freeform 40481"/>
          <p:cNvSpPr/>
          <p:nvPr/>
        </p:nvSpPr>
        <p:spPr>
          <a:xfrm rot="0" flipH="0" flipV="0">
            <a:off x="28296378" y="20114279"/>
            <a:ext cx="0" cy="1079004"/>
          </a:xfrm>
          <a:custGeom>
            <a:pathLst>
              <a:path w="0" h="8991600">
                <a:moveTo>
                  <a:pt x="0" y="89916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82" name="Freeform 40482"/>
          <p:cNvSpPr/>
          <p:nvPr/>
        </p:nvSpPr>
        <p:spPr>
          <a:xfrm rot="0" flipH="0" flipV="0">
            <a:off x="29375382" y="20114279"/>
            <a:ext cx="0" cy="539502"/>
          </a:xfrm>
          <a:custGeom>
            <a:pathLst>
              <a:path w="0" h="4495800">
                <a:moveTo>
                  <a:pt x="0" y="44958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83" name="Freeform 40483"/>
          <p:cNvSpPr/>
          <p:nvPr/>
        </p:nvSpPr>
        <p:spPr>
          <a:xfrm rot="0" flipH="0" flipV="0">
            <a:off x="23437811" y="20294113"/>
            <a:ext cx="2339366" cy="0"/>
          </a:xfrm>
          <a:custGeom>
            <a:pathLst>
              <a:path w="19494500" h="0">
                <a:moveTo>
                  <a:pt x="0" y="0"/>
                </a:moveTo>
                <a:lnTo>
                  <a:pt x="194945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84" name="Freeform 40484"/>
          <p:cNvSpPr/>
          <p:nvPr/>
        </p:nvSpPr>
        <p:spPr>
          <a:xfrm rot="0" flipH="0" flipV="0">
            <a:off x="23437811" y="20653781"/>
            <a:ext cx="2339366" cy="0"/>
          </a:xfrm>
          <a:custGeom>
            <a:pathLst>
              <a:path w="19494500" h="0">
                <a:moveTo>
                  <a:pt x="0" y="0"/>
                </a:moveTo>
                <a:lnTo>
                  <a:pt x="194945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85" name="Freeform 40485"/>
          <p:cNvSpPr/>
          <p:nvPr/>
        </p:nvSpPr>
        <p:spPr>
          <a:xfrm rot="0" flipH="0" flipV="0">
            <a:off x="23437811" y="21013449"/>
            <a:ext cx="2339366" cy="0"/>
          </a:xfrm>
          <a:custGeom>
            <a:pathLst>
              <a:path w="19494500" h="0">
                <a:moveTo>
                  <a:pt x="0" y="0"/>
                </a:moveTo>
                <a:lnTo>
                  <a:pt x="194945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86" name="Freeform 40486"/>
          <p:cNvSpPr/>
          <p:nvPr/>
        </p:nvSpPr>
        <p:spPr>
          <a:xfrm rot="0" flipH="0" flipV="0">
            <a:off x="23437812" y="20473947"/>
            <a:ext cx="2339367" cy="0"/>
          </a:xfrm>
          <a:custGeom>
            <a:pathLst>
              <a:path w="19494500" h="0">
                <a:moveTo>
                  <a:pt x="0" y="0"/>
                </a:moveTo>
                <a:lnTo>
                  <a:pt x="194945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87" name="Freeform 40487"/>
          <p:cNvSpPr/>
          <p:nvPr/>
        </p:nvSpPr>
        <p:spPr>
          <a:xfrm rot="0" flipH="0" flipV="0">
            <a:off x="23437812" y="20833615"/>
            <a:ext cx="2339367" cy="0"/>
          </a:xfrm>
          <a:custGeom>
            <a:pathLst>
              <a:path w="19494500" h="0">
                <a:moveTo>
                  <a:pt x="0" y="0"/>
                </a:moveTo>
                <a:lnTo>
                  <a:pt x="194945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88" name="Freeform 40488"/>
          <p:cNvSpPr/>
          <p:nvPr/>
        </p:nvSpPr>
        <p:spPr>
          <a:xfrm rot="0" flipH="0" flipV="0">
            <a:off x="23437812" y="19228825"/>
            <a:ext cx="6656909" cy="1978174"/>
          </a:xfrm>
          <a:custGeom>
            <a:pathLst>
              <a:path w="55473600" h="16484600">
                <a:moveTo>
                  <a:pt x="0" y="16484600"/>
                </a:moveTo>
                <a:lnTo>
                  <a:pt x="55473600" y="16484600"/>
                </a:lnTo>
                <a:lnTo>
                  <a:pt x="55473600" y="0"/>
                </a:lnTo>
                <a:lnTo>
                  <a:pt x="0" y="0"/>
                </a:lnTo>
                <a:lnTo>
                  <a:pt x="0" y="164846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89" name="Rectangle 40489"/>
          <p:cNvSpPr/>
          <p:nvPr/>
        </p:nvSpPr>
        <p:spPr>
          <a:xfrm rot="0" flipH="0" flipV="0">
            <a:off x="795528" y="10640314"/>
            <a:ext cx="1550874" cy="416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048"/>
            <a:r>
              <a:rPr lang="en-US" sz="1557" baseline="0" b="0" i="1" dirty="0" spc="0">
                <a:latin typeface="ISOCPEURItalic" pitchFamily="0" charset="1"/>
              </a:rPr>
              <a:t>П</a:t>
            </a:r>
            <a:r>
              <a:rPr lang="en-US" sz="1557" baseline="0" b="0" i="1" dirty="0" spc="0">
                <a:latin typeface="ISOCPEURItalic" pitchFamily="0" charset="1"/>
              </a:rPr>
              <a:t>і</a:t>
            </a:r>
            <a:r>
              <a:rPr lang="en-US" sz="1557" baseline="0" b="0" i="1" dirty="0" spc="0">
                <a:latin typeface="ISOCPEURItalic" pitchFamily="0" charset="1"/>
              </a:rPr>
              <a:t>дго</a:t>
            </a:r>
            <a:r>
              <a:rPr lang="en-US" sz="1557" baseline="0" b="0" i="1" dirty="0" spc="0">
                <a:latin typeface="ISOCPEURItalic" pitchFamily="0" charset="1"/>
              </a:rPr>
              <a:t>т</a:t>
            </a:r>
            <a:r>
              <a:rPr lang="en-US" sz="1557" baseline="0" b="0" i="1" dirty="0" spc="0">
                <a:latin typeface="ISOCPEURItalic" pitchFamily="0" charset="1"/>
              </a:rPr>
              <a:t>овч</a:t>
            </a:r>
            <a:r>
              <a:rPr lang="en-US" sz="1557" baseline="0" b="0" i="1" dirty="0" spc="0">
                <a:latin typeface="ISOCPEURItalic" pitchFamily="0" charset="1"/>
              </a:rPr>
              <a:t>і</a:t>
            </a:r>
            <a:r>
              <a:rPr lang="en-US" sz="1557" baseline="0" b="0" i="1" dirty="0" spc="0">
                <a:latin typeface="ISOCPEURItalic" pitchFamily="0" charset="1"/>
              </a:rPr>
              <a:t> </a:t>
            </a:r>
            <a:r>
              <a:rPr lang="en-US" sz="1557" baseline="0" b="0" i="1" dirty="0" spc="0">
                <a:latin typeface="ISOCPEURItalic" pitchFamily="0" charset="1"/>
              </a:rPr>
              <a:t>робо</a:t>
            </a:r>
            <a:r>
              <a:rPr lang="en-US" sz="1557" baseline="0" b="0" i="1" dirty="0" spc="0">
                <a:latin typeface="ISOCPEURItalic" pitchFamily="0" charset="1"/>
              </a:rPr>
              <a:t>т</a:t>
            </a:r>
            <a:r>
              <a:rPr lang="en-US" sz="1557" baseline="0" b="0" i="1" dirty="0" spc="0">
                <a:latin typeface="ISOCPEURItalic" pitchFamily="0" charset="1"/>
              </a:rPr>
              <a:t>и</a:t>
            </a:r>
          </a:p>
          <a:p>
            <a:pPr marL="0">
              <a:lnSpc>
                <a:spcPts val="1710"/>
              </a:lnSpc>
            </a:pPr>
            <a:r>
              <a:rPr lang="en-US" sz="1589" baseline="0" b="0" i="1" dirty="0" spc="0">
                <a:latin typeface="ISOCPEURItalic" pitchFamily="0" charset="1"/>
              </a:rPr>
              <a:t>Здача об'єкту</a:t>
            </a:r>
          </a:p>
        </p:txBody>
      </p:sp>
      <p:sp>
        <p:nvSpPr>
          <p:cNvPr id="40491" name="Rectangle 40491"/>
          <p:cNvSpPr/>
          <p:nvPr/>
        </p:nvSpPr>
        <p:spPr>
          <a:xfrm rot="0" flipH="0" flipV="0">
            <a:off x="1022604" y="4854988"/>
            <a:ext cx="619578" cy="203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89" baseline="0" b="0" i="1" dirty="0" spc="0">
                <a:latin typeface="ISOCPEURItalic" pitchFamily="0" charset="1"/>
              </a:rPr>
              <a:t>Цех №1</a:t>
            </a:r>
          </a:p>
        </p:txBody>
      </p:sp>
      <p:sp>
        <p:nvSpPr>
          <p:cNvPr id="40492" name="Rectangle 40492"/>
          <p:cNvSpPr/>
          <p:nvPr/>
        </p:nvSpPr>
        <p:spPr>
          <a:xfrm rot="0" flipH="0" flipV="0">
            <a:off x="1057656" y="8372381"/>
            <a:ext cx="646630" cy="203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89" baseline="0" b="0" i="1" dirty="0" spc="0">
                <a:latin typeface="ISOCPEURItalic" pitchFamily="0" charset="1"/>
              </a:rPr>
              <a:t>Цех №2</a:t>
            </a:r>
          </a:p>
        </p:txBody>
      </p:sp>
      <p:sp>
        <p:nvSpPr>
          <p:cNvPr id="40493" name="Rectangle 40493"/>
          <p:cNvSpPr/>
          <p:nvPr/>
        </p:nvSpPr>
        <p:spPr>
          <a:xfrm rot="0" flipH="0" flipV="0">
            <a:off x="1022604" y="13012961"/>
            <a:ext cx="646630" cy="203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89" baseline="0" b="0" i="1" dirty="0" spc="0">
                <a:latin typeface="ISOCPEURItalic" pitchFamily="0" charset="1"/>
              </a:rPr>
              <a:t>Цех №3</a:t>
            </a:r>
          </a:p>
        </p:txBody>
      </p:sp>
      <p:sp>
        <p:nvSpPr>
          <p:cNvPr id="40494" name="Rectangle 40494"/>
          <p:cNvSpPr/>
          <p:nvPr/>
        </p:nvSpPr>
        <p:spPr>
          <a:xfrm rot="0" flipH="0" flipV="0">
            <a:off x="795528" y="1531142"/>
            <a:ext cx="1690364" cy="4194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89" baseline="0" b="0" i="1" dirty="0" spc="0">
                <a:latin typeface="ISOCPEURItalic" pitchFamily="0" charset="1"/>
              </a:rPr>
              <a:t>Зовнішні санітарно-</a:t>
            </a:r>
          </a:p>
          <a:p>
            <a:pPr marL="3047">
              <a:lnSpc>
                <a:spcPts val="1704"/>
              </a:lnSpc>
            </a:pPr>
            <a:r>
              <a:rPr lang="en-US" sz="1589" baseline="0" b="0" i="1" dirty="0" spc="0">
                <a:latin typeface="ISOCPEURItalic" pitchFamily="0" charset="1"/>
              </a:rPr>
              <a:t>технічні мережі</a:t>
            </a:r>
          </a:p>
        </p:txBody>
      </p:sp>
      <p:sp>
        <p:nvSpPr>
          <p:cNvPr id="40495" name="Rectangle 40495"/>
          <p:cNvSpPr/>
          <p:nvPr/>
        </p:nvSpPr>
        <p:spPr>
          <a:xfrm rot="0" flipH="0" flipV="0">
            <a:off x="795528" y="2273331"/>
            <a:ext cx="1542182" cy="4209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89" baseline="0" b="0" i="1" dirty="0" spc="0">
                <a:latin typeface="ISOCPEURItalic" pitchFamily="0" charset="1"/>
              </a:rPr>
              <a:t>Зовнішні електро-</a:t>
            </a:r>
          </a:p>
          <a:p>
            <a:pPr marL="3047">
              <a:lnSpc>
                <a:spcPts val="1715"/>
              </a:lnSpc>
            </a:pPr>
            <a:r>
              <a:rPr lang="en-US" sz="1589" baseline="0" b="0" i="1" dirty="0" spc="0">
                <a:latin typeface="ISOCPEURItalic" pitchFamily="0" charset="1"/>
              </a:rPr>
              <a:t>монтажні мережі</a:t>
            </a:r>
          </a:p>
        </p:txBody>
      </p:sp>
      <p:sp>
        <p:nvSpPr>
          <p:cNvPr id="40496" name="Rectangle 40496"/>
          <p:cNvSpPr/>
          <p:nvPr/>
        </p:nvSpPr>
        <p:spPr>
          <a:xfrm rot="0" flipH="0" flipV="0">
            <a:off x="920495" y="16336806"/>
            <a:ext cx="660156" cy="203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89" baseline="0" b="0" i="1" dirty="0" spc="0">
                <a:latin typeface="ISOCPEURItalic" pitchFamily="0" charset="1"/>
              </a:rPr>
              <a:t>Цех №4</a:t>
            </a:r>
          </a:p>
        </p:txBody>
      </p:sp>
      <p:sp>
        <p:nvSpPr>
          <p:cNvPr id="40497" name="Rectangle 40497"/>
          <p:cNvSpPr/>
          <p:nvPr/>
        </p:nvSpPr>
        <p:spPr>
          <a:xfrm rot="0" flipH="0" flipV="0">
            <a:off x="790956" y="17950722"/>
            <a:ext cx="1356672" cy="63735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89" baseline="0" b="0" i="1" dirty="0" spc="0">
                <a:latin typeface="ISOCPEURItalic" pitchFamily="0" charset="1"/>
              </a:rPr>
              <a:t>Об'єкти</a:t>
            </a:r>
          </a:p>
          <a:p>
            <a:pPr marL="7619">
              <a:lnSpc>
                <a:spcPts val="1703"/>
              </a:lnSpc>
            </a:pPr>
            <a:r>
              <a:rPr lang="en-US" sz="1589" baseline="0" b="0" i="1" dirty="0" spc="0">
                <a:latin typeface="ISOCPEURItalic" pitchFamily="0" charset="1"/>
              </a:rPr>
              <a:t>транспортного</a:t>
            </a:r>
          </a:p>
          <a:p>
            <a:pPr marL="3048">
              <a:lnSpc>
                <a:spcPts val="1716"/>
              </a:lnSpc>
            </a:pPr>
            <a:r>
              <a:rPr lang="en-US" sz="1589" baseline="0" b="0" i="1" dirty="0" spc="0">
                <a:latin typeface="ISOCPEURItalic" pitchFamily="0" charset="1"/>
              </a:rPr>
              <a:t>господарювання</a:t>
            </a:r>
          </a:p>
        </p:txBody>
      </p:sp>
      <p:sp>
        <p:nvSpPr>
          <p:cNvPr id="40498" name="Rectangle 40498"/>
          <p:cNvSpPr/>
          <p:nvPr/>
        </p:nvSpPr>
        <p:spPr>
          <a:xfrm rot="0" flipH="0" flipV="0">
            <a:off x="3502152" y="10698580"/>
            <a:ext cx="2715807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634996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	</a:t>
            </a:r>
            <a:r>
              <a:rPr lang="en-US" sz="2063" baseline="88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40499" name="Rectangle 40499"/>
          <p:cNvSpPr/>
          <p:nvPr/>
        </p:nvSpPr>
        <p:spPr>
          <a:xfrm rot="0" flipH="0" flipV="0">
            <a:off x="7805929" y="5021679"/>
            <a:ext cx="80810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40500" name="Rectangle 40500"/>
          <p:cNvSpPr/>
          <p:nvPr/>
        </p:nvSpPr>
        <p:spPr>
          <a:xfrm rot="0" flipH="0" flipV="0">
            <a:off x="3363468" y="10945468"/>
            <a:ext cx="37647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1691">
                <a:latin typeface="ISOCPEURItalic" pitchFamily="0" charset="1"/>
              </a:rPr>
              <a:t>0</a:t>
            </a:r>
            <a:r>
              <a:rPr lang="en-US" sz="1362" baseline="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01" name="Rectangle 40501"/>
          <p:cNvSpPr/>
          <p:nvPr/>
        </p:nvSpPr>
        <p:spPr>
          <a:xfrm rot="0" flipH="0" flipV="0">
            <a:off x="11532111" y="2344008"/>
            <a:ext cx="92404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40502" name="Rectangle 40502"/>
          <p:cNvSpPr/>
          <p:nvPr/>
        </p:nvSpPr>
        <p:spPr>
          <a:xfrm rot="0" flipH="0" flipV="0">
            <a:off x="13763248" y="1600294"/>
            <a:ext cx="80810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40503" name="Rectangle 40503"/>
          <p:cNvSpPr/>
          <p:nvPr/>
        </p:nvSpPr>
        <p:spPr>
          <a:xfrm rot="0" flipH="0" flipV="0">
            <a:off x="3954780" y="10678766"/>
            <a:ext cx="23418796" cy="24716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3245581" algn="l"/>
              </a:tabLst>
            </a:pPr>
            <a:r>
              <a:rPr lang="en-US" sz="2063" baseline="65171" b="0" i="1" dirty="0" spc="0">
                <a:latin typeface="ISOCPEURItalic" pitchFamily="0" charset="1"/>
              </a:rPr>
              <a:t>Загальномайданчикові	</a:t>
            </a:r>
            <a:r>
              <a:rPr lang="en-US" sz="1362" baseline="0" b="0" i="1" dirty="0" spc="0">
                <a:latin typeface="ISOCPEURItalic" pitchFamily="0" charset="1"/>
              </a:rPr>
              <a:t>43</a:t>
            </a:r>
          </a:p>
          <a:p>
            <a:pPr marL="219455">
              <a:lnSpc>
                <a:spcPts val="576"/>
              </a:lnSpc>
            </a:pPr>
            <a:r>
              <a:rPr lang="en-US" sz="1362" baseline="0" b="0" i="1" dirty="0" spc="0">
                <a:latin typeface="ISOCPEURItalic" pitchFamily="0" charset="1"/>
              </a:rPr>
              <a:t>підготовчі роботи</a:t>
            </a:r>
          </a:p>
        </p:txBody>
      </p:sp>
      <p:sp>
        <p:nvSpPr>
          <p:cNvPr id="40504" name="Rectangle 40504"/>
          <p:cNvSpPr/>
          <p:nvPr/>
        </p:nvSpPr>
        <p:spPr>
          <a:xfrm rot="0" flipH="0" flipV="0">
            <a:off x="9291831" y="2635091"/>
            <a:ext cx="138434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10</a:t>
            </a:r>
          </a:p>
        </p:txBody>
      </p:sp>
      <p:sp>
        <p:nvSpPr>
          <p:cNvPr id="40505" name="Rectangle 40505"/>
          <p:cNvSpPr/>
          <p:nvPr/>
        </p:nvSpPr>
        <p:spPr>
          <a:xfrm rot="0" flipH="0" flipV="0">
            <a:off x="11545827" y="1891378"/>
            <a:ext cx="16162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20</a:t>
            </a:r>
          </a:p>
        </p:txBody>
      </p:sp>
      <p:sp>
        <p:nvSpPr>
          <p:cNvPr id="40506" name="Rectangle 40506"/>
          <p:cNvSpPr/>
          <p:nvPr/>
        </p:nvSpPr>
        <p:spPr>
          <a:xfrm rot="-4489718" flipH="0" flipV="0">
            <a:off x="6868457" y="8263460"/>
            <a:ext cx="438423" cy="17398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6-12-1</a:t>
            </a:r>
          </a:p>
        </p:txBody>
      </p:sp>
      <p:sp>
        <p:nvSpPr>
          <p:cNvPr id="40507" name="Rectangle 40507"/>
          <p:cNvSpPr/>
          <p:nvPr/>
        </p:nvSpPr>
        <p:spPr>
          <a:xfrm rot="-4498763" flipH="0" flipV="0">
            <a:off x="6325071" y="7491056"/>
            <a:ext cx="1327757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Підготовчі роботи</a:t>
            </a:r>
          </a:p>
        </p:txBody>
      </p:sp>
      <p:sp>
        <p:nvSpPr>
          <p:cNvPr id="40508" name="Rectangle 40508"/>
          <p:cNvSpPr/>
          <p:nvPr/>
        </p:nvSpPr>
        <p:spPr>
          <a:xfrm rot="0" flipH="0" flipV="0">
            <a:off x="21956279" y="18312487"/>
            <a:ext cx="16162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27</a:t>
            </a:r>
          </a:p>
        </p:txBody>
      </p:sp>
      <p:sp>
        <p:nvSpPr>
          <p:cNvPr id="40509" name="Rectangle 40509"/>
          <p:cNvSpPr/>
          <p:nvPr/>
        </p:nvSpPr>
        <p:spPr>
          <a:xfrm rot="0" flipH="0" flipV="0">
            <a:off x="4387598" y="10998806"/>
            <a:ext cx="172372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562100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22	</a:t>
            </a:r>
            <a:r>
              <a:rPr lang="en-US" sz="2063" baseline="30824" b="0" i="1" dirty="0" spc="0">
                <a:latin typeface="ISOCPEURItalic" pitchFamily="0" charset="1"/>
              </a:rPr>
              <a:t>22</a:t>
            </a:r>
          </a:p>
        </p:txBody>
      </p:sp>
      <p:sp>
        <p:nvSpPr>
          <p:cNvPr id="40510" name="Rectangle 40510"/>
          <p:cNvSpPr/>
          <p:nvPr/>
        </p:nvSpPr>
        <p:spPr>
          <a:xfrm rot="0" flipH="0" flipV="0">
            <a:off x="7618480" y="5270089"/>
            <a:ext cx="16162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28</a:t>
            </a:r>
          </a:p>
        </p:txBody>
      </p:sp>
      <p:sp>
        <p:nvSpPr>
          <p:cNvPr id="40511" name="Rectangle 40511"/>
          <p:cNvSpPr/>
          <p:nvPr/>
        </p:nvSpPr>
        <p:spPr>
          <a:xfrm rot="0" flipH="0" flipV="0">
            <a:off x="27035775" y="10934799"/>
            <a:ext cx="48746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68216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166	166</a:t>
            </a:r>
          </a:p>
        </p:txBody>
      </p:sp>
      <p:sp>
        <p:nvSpPr>
          <p:cNvPr id="40512" name="Rectangle 40512"/>
          <p:cNvSpPr/>
          <p:nvPr/>
        </p:nvSpPr>
        <p:spPr>
          <a:xfrm rot="0" flipH="0" flipV="0">
            <a:off x="11344662" y="2564987"/>
            <a:ext cx="16162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32</a:t>
            </a:r>
          </a:p>
        </p:txBody>
      </p:sp>
      <p:sp>
        <p:nvSpPr>
          <p:cNvPr id="40513" name="Rectangle 40513"/>
          <p:cNvSpPr/>
          <p:nvPr/>
        </p:nvSpPr>
        <p:spPr>
          <a:xfrm rot="0" flipH="0" flipV="0">
            <a:off x="13606280" y="1841087"/>
            <a:ext cx="173215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42</a:t>
            </a:r>
          </a:p>
        </p:txBody>
      </p:sp>
      <p:sp>
        <p:nvSpPr>
          <p:cNvPr id="40514" name="Rectangle 40514"/>
          <p:cNvSpPr/>
          <p:nvPr/>
        </p:nvSpPr>
        <p:spPr>
          <a:xfrm rot="0" flipH="0" flipV="0">
            <a:off x="7871464" y="5277708"/>
            <a:ext cx="172869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111</a:t>
            </a:r>
          </a:p>
        </p:txBody>
      </p:sp>
      <p:sp>
        <p:nvSpPr>
          <p:cNvPr id="40515" name="Rectangle 40515"/>
          <p:cNvSpPr/>
          <p:nvPr/>
        </p:nvSpPr>
        <p:spPr>
          <a:xfrm rot="0" flipH="0" flipV="0">
            <a:off x="6225543" y="10945466"/>
            <a:ext cx="16162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22</a:t>
            </a:r>
          </a:p>
        </p:txBody>
      </p:sp>
      <p:sp>
        <p:nvSpPr>
          <p:cNvPr id="40516" name="Rectangle 40516"/>
          <p:cNvSpPr/>
          <p:nvPr/>
        </p:nvSpPr>
        <p:spPr>
          <a:xfrm rot="0" flipH="0" flipV="0">
            <a:off x="13842498" y="1834991"/>
            <a:ext cx="254026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374</a:t>
            </a:r>
          </a:p>
        </p:txBody>
      </p:sp>
      <p:sp>
        <p:nvSpPr>
          <p:cNvPr id="40517" name="Rectangle 40517"/>
          <p:cNvSpPr/>
          <p:nvPr/>
        </p:nvSpPr>
        <p:spPr>
          <a:xfrm rot="0" flipH="0" flipV="0">
            <a:off x="11631175" y="2586321"/>
            <a:ext cx="254026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374</a:t>
            </a:r>
          </a:p>
        </p:txBody>
      </p:sp>
      <p:sp>
        <p:nvSpPr>
          <p:cNvPr id="40518" name="Rectangle 40518"/>
          <p:cNvSpPr/>
          <p:nvPr/>
        </p:nvSpPr>
        <p:spPr>
          <a:xfrm rot="0" flipH="0" flipV="0">
            <a:off x="5052063" y="10974423"/>
            <a:ext cx="399327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1871">
                <a:latin typeface="ISOCPEURItalic" pitchFamily="0" charset="1"/>
              </a:rPr>
              <a:t>0</a:t>
            </a:r>
            <a:r>
              <a:rPr lang="en-US" sz="2063" baseline="264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19" name="Rectangle 40519"/>
          <p:cNvSpPr/>
          <p:nvPr/>
        </p:nvSpPr>
        <p:spPr>
          <a:xfrm rot="-4513344" flipH="0" flipV="0">
            <a:off x="7223010" y="7356388"/>
            <a:ext cx="161578" cy="17396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52</a:t>
            </a:r>
          </a:p>
        </p:txBody>
      </p:sp>
      <p:sp>
        <p:nvSpPr>
          <p:cNvPr id="40520" name="Rectangle 40520"/>
          <p:cNvSpPr/>
          <p:nvPr/>
        </p:nvSpPr>
        <p:spPr>
          <a:xfrm rot="-4498763" flipH="0" flipV="0">
            <a:off x="7329504" y="7098055"/>
            <a:ext cx="80810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21" name="Rectangle 40521"/>
          <p:cNvSpPr/>
          <p:nvPr/>
        </p:nvSpPr>
        <p:spPr>
          <a:xfrm rot="0" flipH="0" flipV="0">
            <a:off x="10308341" y="2621373"/>
            <a:ext cx="480099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99288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311	</a:t>
            </a:r>
            <a:r>
              <a:rPr lang="en-US" sz="2063" baseline="88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22" name="Rectangle 40522"/>
          <p:cNvSpPr/>
          <p:nvPr/>
        </p:nvSpPr>
        <p:spPr>
          <a:xfrm rot="0" flipH="0" flipV="0">
            <a:off x="10387588" y="566720"/>
            <a:ext cx="11366746" cy="45916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3595" baseline="0" b="0" i="1" dirty="0" spc="0">
                <a:latin typeface="ISOCPEURItalic" pitchFamily="0" charset="1"/>
              </a:rPr>
              <a:t>СІТЬОВИЙ ГРАФІК БУДІВНИЦТВА КОНДИТЕРСЬКОЇ ФАБРИКИ</a:t>
            </a:r>
          </a:p>
        </p:txBody>
      </p:sp>
      <p:sp>
        <p:nvSpPr>
          <p:cNvPr id="40523" name="Rectangle 40523"/>
          <p:cNvSpPr/>
          <p:nvPr/>
        </p:nvSpPr>
        <p:spPr>
          <a:xfrm rot="0" flipH="0" flipV="0">
            <a:off x="12531859" y="1868516"/>
            <a:ext cx="472477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91666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310	</a:t>
            </a:r>
            <a:r>
              <a:rPr lang="en-US" sz="2063" baseline="88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24" name="Rectangle 40524"/>
          <p:cNvSpPr/>
          <p:nvPr/>
        </p:nvSpPr>
        <p:spPr>
          <a:xfrm rot="0" flipH="0" flipV="0">
            <a:off x="22945356" y="18269814"/>
            <a:ext cx="514900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95654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317	</a:t>
            </a:r>
            <a:r>
              <a:rPr lang="en-US" sz="2063" baseline="1761" b="0" i="1" dirty="0" spc="0">
                <a:latin typeface="ISOCPEURItalic" pitchFamily="0" charset="1"/>
              </a:rPr>
              <a:t>317</a:t>
            </a:r>
          </a:p>
        </p:txBody>
      </p:sp>
      <p:sp>
        <p:nvSpPr>
          <p:cNvPr id="40525" name="Rectangle 40525"/>
          <p:cNvSpPr/>
          <p:nvPr/>
        </p:nvSpPr>
        <p:spPr>
          <a:xfrm rot="0" flipH="0" flipV="0">
            <a:off x="12382507" y="5030816"/>
            <a:ext cx="80810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40526" name="Rectangle 40526"/>
          <p:cNvSpPr/>
          <p:nvPr/>
        </p:nvSpPr>
        <p:spPr>
          <a:xfrm rot="0" flipH="0" flipV="0">
            <a:off x="15115041" y="3973161"/>
            <a:ext cx="80810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40527" name="Rectangle 40527"/>
          <p:cNvSpPr/>
          <p:nvPr/>
        </p:nvSpPr>
        <p:spPr>
          <a:xfrm rot="0" flipH="0" flipV="0">
            <a:off x="14872724" y="6050374"/>
            <a:ext cx="138434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10</a:t>
            </a:r>
          </a:p>
        </p:txBody>
      </p:sp>
      <p:sp>
        <p:nvSpPr>
          <p:cNvPr id="40528" name="Rectangle 40528"/>
          <p:cNvSpPr/>
          <p:nvPr/>
        </p:nvSpPr>
        <p:spPr>
          <a:xfrm rot="0" flipH="0" flipV="0">
            <a:off x="8150357" y="5321900"/>
            <a:ext cx="496113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13-12-1</a:t>
            </a:r>
          </a:p>
        </p:txBody>
      </p:sp>
      <p:sp>
        <p:nvSpPr>
          <p:cNvPr id="40529" name="Rectangle 40529"/>
          <p:cNvSpPr/>
          <p:nvPr/>
        </p:nvSpPr>
        <p:spPr>
          <a:xfrm rot="0" flipH="0" flipV="0">
            <a:off x="8234176" y="4934805"/>
            <a:ext cx="1148830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Підземні роботи</a:t>
            </a:r>
          </a:p>
        </p:txBody>
      </p:sp>
      <p:sp>
        <p:nvSpPr>
          <p:cNvPr id="40530" name="Rectangle 40530"/>
          <p:cNvSpPr/>
          <p:nvPr/>
        </p:nvSpPr>
        <p:spPr>
          <a:xfrm rot="0" flipH="0" flipV="0">
            <a:off x="13190227" y="3790280"/>
            <a:ext cx="1385553" cy="39041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Санітарно-технічні</a:t>
            </a:r>
          </a:p>
          <a:p>
            <a:pPr marL="411481">
              <a:lnSpc>
                <a:spcPts val="1703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531" name="Rectangle 40531"/>
          <p:cNvSpPr/>
          <p:nvPr/>
        </p:nvSpPr>
        <p:spPr>
          <a:xfrm rot="0" flipH="0" flipV="0">
            <a:off x="12952484" y="4812884"/>
            <a:ext cx="1166134" cy="39041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Електротехнічні</a:t>
            </a:r>
          </a:p>
          <a:p>
            <a:pPr marL="9142">
              <a:lnSpc>
                <a:spcPts val="1703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532" name="Rectangle 40532"/>
          <p:cNvSpPr/>
          <p:nvPr/>
        </p:nvSpPr>
        <p:spPr>
          <a:xfrm rot="0" flipH="0" flipV="0">
            <a:off x="13001251" y="5875113"/>
            <a:ext cx="970077" cy="39041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Влаштування</a:t>
            </a:r>
          </a:p>
          <a:p>
            <a:pPr marL="0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покрівлі</a:t>
            </a:r>
          </a:p>
        </p:txBody>
      </p:sp>
      <p:sp>
        <p:nvSpPr>
          <p:cNvPr id="40533" name="Rectangle 40533"/>
          <p:cNvSpPr/>
          <p:nvPr/>
        </p:nvSpPr>
        <p:spPr>
          <a:xfrm rot="0" flipH="0" flipV="0">
            <a:off x="13107934" y="5321898"/>
            <a:ext cx="47327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7-24-1</a:t>
            </a:r>
          </a:p>
        </p:txBody>
      </p:sp>
      <p:sp>
        <p:nvSpPr>
          <p:cNvPr id="40534" name="Rectangle 40534"/>
          <p:cNvSpPr/>
          <p:nvPr/>
        </p:nvSpPr>
        <p:spPr>
          <a:xfrm rot="0" flipH="0" flipV="0">
            <a:off x="13043924" y="6370414"/>
            <a:ext cx="461678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9-12-2</a:t>
            </a:r>
          </a:p>
        </p:txBody>
      </p:sp>
      <p:sp>
        <p:nvSpPr>
          <p:cNvPr id="40535" name="Rectangle 40535"/>
          <p:cNvSpPr/>
          <p:nvPr/>
        </p:nvSpPr>
        <p:spPr>
          <a:xfrm rot="0" flipH="0" flipV="0">
            <a:off x="13078976" y="4273386"/>
            <a:ext cx="47327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7-24-1</a:t>
            </a:r>
          </a:p>
        </p:txBody>
      </p:sp>
      <p:sp>
        <p:nvSpPr>
          <p:cNvPr id="40536" name="Rectangle 40536"/>
          <p:cNvSpPr/>
          <p:nvPr/>
        </p:nvSpPr>
        <p:spPr>
          <a:xfrm rot="0" flipH="0" flipV="0">
            <a:off x="12173720" y="5273132"/>
            <a:ext cx="16162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88</a:t>
            </a:r>
          </a:p>
        </p:txBody>
      </p:sp>
      <p:sp>
        <p:nvSpPr>
          <p:cNvPr id="40537" name="Rectangle 40537"/>
          <p:cNvSpPr/>
          <p:nvPr/>
        </p:nvSpPr>
        <p:spPr>
          <a:xfrm rot="0" flipH="0" flipV="0">
            <a:off x="14919972" y="4209379"/>
            <a:ext cx="16162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95</a:t>
            </a:r>
          </a:p>
        </p:txBody>
      </p:sp>
      <p:sp>
        <p:nvSpPr>
          <p:cNvPr id="40538" name="Rectangle 40538"/>
          <p:cNvSpPr/>
          <p:nvPr/>
        </p:nvSpPr>
        <p:spPr>
          <a:xfrm rot="0" flipH="0" flipV="0">
            <a:off x="14651748" y="6307928"/>
            <a:ext cx="16162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97</a:t>
            </a:r>
          </a:p>
        </p:txBody>
      </p:sp>
      <p:sp>
        <p:nvSpPr>
          <p:cNvPr id="40539" name="Rectangle 40539"/>
          <p:cNvSpPr/>
          <p:nvPr/>
        </p:nvSpPr>
        <p:spPr>
          <a:xfrm rot="0" flipH="0" flipV="0">
            <a:off x="12441944" y="5273132"/>
            <a:ext cx="24243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233</a:t>
            </a:r>
          </a:p>
        </p:txBody>
      </p:sp>
      <p:sp>
        <p:nvSpPr>
          <p:cNvPr id="40540" name="Rectangle 40540"/>
          <p:cNvSpPr/>
          <p:nvPr/>
        </p:nvSpPr>
        <p:spPr>
          <a:xfrm rot="0" flipH="0" flipV="0">
            <a:off x="14942830" y="6306405"/>
            <a:ext cx="24243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322</a:t>
            </a:r>
          </a:p>
        </p:txBody>
      </p:sp>
      <p:sp>
        <p:nvSpPr>
          <p:cNvPr id="40541" name="Rectangle 40541"/>
          <p:cNvSpPr/>
          <p:nvPr/>
        </p:nvSpPr>
        <p:spPr>
          <a:xfrm rot="0" flipH="0" flipV="0">
            <a:off x="15172954" y="4209379"/>
            <a:ext cx="24243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322</a:t>
            </a:r>
          </a:p>
        </p:txBody>
      </p:sp>
      <p:sp>
        <p:nvSpPr>
          <p:cNvPr id="40542" name="Rectangle 40542"/>
          <p:cNvSpPr/>
          <p:nvPr/>
        </p:nvSpPr>
        <p:spPr>
          <a:xfrm rot="0" flipH="0" flipV="0">
            <a:off x="8869686" y="5332566"/>
            <a:ext cx="387135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06324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52	</a:t>
            </a:r>
            <a:r>
              <a:rPr lang="en-US" sz="2063" baseline="264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43" name="Rectangle 40543"/>
          <p:cNvSpPr/>
          <p:nvPr/>
        </p:nvSpPr>
        <p:spPr>
          <a:xfrm rot="0" flipH="0" flipV="0">
            <a:off x="14000996" y="4252050"/>
            <a:ext cx="498387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17576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107	</a:t>
            </a:r>
            <a:r>
              <a:rPr lang="en-US" sz="2063" baseline="3521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44" name="Rectangle 40544"/>
          <p:cNvSpPr/>
          <p:nvPr/>
        </p:nvSpPr>
        <p:spPr>
          <a:xfrm rot="0" flipH="0" flipV="0">
            <a:off x="13808972" y="5297514"/>
            <a:ext cx="219245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106</a:t>
            </a:r>
          </a:p>
        </p:txBody>
      </p:sp>
      <p:sp>
        <p:nvSpPr>
          <p:cNvPr id="40545" name="Rectangle 40545"/>
          <p:cNvSpPr/>
          <p:nvPr/>
        </p:nvSpPr>
        <p:spPr>
          <a:xfrm rot="0" flipH="0" flipV="0">
            <a:off x="13882124" y="6346028"/>
            <a:ext cx="393234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12423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82	</a:t>
            </a:r>
            <a:r>
              <a:rPr lang="en-US" sz="2063" baseline="2641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46" name="Rectangle 40546"/>
          <p:cNvSpPr/>
          <p:nvPr/>
        </p:nvSpPr>
        <p:spPr>
          <a:xfrm rot="0" flipH="0" flipV="0">
            <a:off x="9872479" y="5021668"/>
            <a:ext cx="80810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40547" name="Rectangle 40547"/>
          <p:cNvSpPr/>
          <p:nvPr/>
        </p:nvSpPr>
        <p:spPr>
          <a:xfrm rot="0" flipH="0" flipV="0">
            <a:off x="9653023" y="5277701"/>
            <a:ext cx="1178924" cy="21820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51465" algn="l"/>
                <a:tab pos="624841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41	162	</a:t>
            </a:r>
            <a:r>
              <a:rPr lang="en-US" sz="2063" baseline="-25539" b="0" i="1" dirty="0" spc="0">
                <a:latin typeface="ISOCPEURItalic" pitchFamily="0" charset="1"/>
              </a:rPr>
              <a:t>47-19-2</a:t>
            </a:r>
          </a:p>
        </p:txBody>
      </p:sp>
      <p:sp>
        <p:nvSpPr>
          <p:cNvPr id="40548" name="Rectangle 40548"/>
          <p:cNvSpPr/>
          <p:nvPr/>
        </p:nvSpPr>
        <p:spPr>
          <a:xfrm rot="0" flipH="0" flipV="0">
            <a:off x="10334253" y="4826595"/>
            <a:ext cx="1454597" cy="3904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Зведення надземної</a:t>
            </a:r>
          </a:p>
          <a:p>
            <a:pPr marL="504444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частини</a:t>
            </a:r>
          </a:p>
        </p:txBody>
      </p:sp>
      <p:sp>
        <p:nvSpPr>
          <p:cNvPr id="40549" name="Rectangle 40549"/>
          <p:cNvSpPr/>
          <p:nvPr/>
        </p:nvSpPr>
        <p:spPr>
          <a:xfrm rot="0" flipH="0" flipV="0">
            <a:off x="11178551" y="5332562"/>
            <a:ext cx="387135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06324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52	</a:t>
            </a:r>
            <a:r>
              <a:rPr lang="en-US" sz="2063" baseline="264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50" name="Rectangle 40550"/>
          <p:cNvSpPr/>
          <p:nvPr/>
        </p:nvSpPr>
        <p:spPr>
          <a:xfrm rot="0" flipH="0" flipV="0">
            <a:off x="16498842" y="3205055"/>
            <a:ext cx="16162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20</a:t>
            </a:r>
          </a:p>
        </p:txBody>
      </p:sp>
      <p:sp>
        <p:nvSpPr>
          <p:cNvPr id="40551" name="Rectangle 40551"/>
          <p:cNvSpPr/>
          <p:nvPr/>
        </p:nvSpPr>
        <p:spPr>
          <a:xfrm rot="0" flipH="0" flipV="0">
            <a:off x="13318251" y="3016079"/>
            <a:ext cx="1743579" cy="39041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Монтаж технологічного</a:t>
            </a:r>
          </a:p>
          <a:p>
            <a:pPr marL="481583">
              <a:lnSpc>
                <a:spcPts val="1703"/>
              </a:lnSpc>
            </a:pPr>
            <a:r>
              <a:rPr lang="en-US" sz="1362" baseline="0" b="0" i="1" dirty="0" spc="0">
                <a:latin typeface="ISOCPEURItalic" pitchFamily="0" charset="1"/>
              </a:rPr>
              <a:t>обладнання</a:t>
            </a:r>
          </a:p>
        </p:txBody>
      </p:sp>
      <p:sp>
        <p:nvSpPr>
          <p:cNvPr id="40552" name="Rectangle 40552"/>
          <p:cNvSpPr/>
          <p:nvPr/>
        </p:nvSpPr>
        <p:spPr>
          <a:xfrm rot="0" flipH="0" flipV="0">
            <a:off x="14409437" y="3509852"/>
            <a:ext cx="2458340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03149" algn="l"/>
                <a:tab pos="1109473" algn="l"/>
                <a:tab pos="1923291" algn="l"/>
                <a:tab pos="2215907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11-8-1	</a:t>
            </a:r>
            <a:r>
              <a:rPr lang="en-US" sz="2063" baseline="13210" b="0" i="1" dirty="0" spc="0">
                <a:latin typeface="ISOCPEURItalic" pitchFamily="0" charset="1"/>
              </a:rPr>
              <a:t>52	</a:t>
            </a:r>
            <a:r>
              <a:rPr lang="en-US" sz="2063" baseline="15852" b="0" i="1" dirty="0" spc="0">
                <a:latin typeface="ISOCPEURItalic" pitchFamily="0" charset="1"/>
              </a:rPr>
              <a:t>0	</a:t>
            </a:r>
            <a:r>
              <a:rPr lang="en-US" sz="2063" baseline="36989" b="0" i="1" dirty="0" spc="0">
                <a:latin typeface="ISOCPEURItalic" pitchFamily="0" charset="1"/>
              </a:rPr>
              <a:t>99	322</a:t>
            </a:r>
          </a:p>
        </p:txBody>
      </p:sp>
      <p:sp>
        <p:nvSpPr>
          <p:cNvPr id="40553" name="Rectangle 40553"/>
          <p:cNvSpPr/>
          <p:nvPr/>
        </p:nvSpPr>
        <p:spPr>
          <a:xfrm rot="0" flipH="0" flipV="0">
            <a:off x="15512815" y="4291666"/>
            <a:ext cx="589866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28244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107	</a:t>
            </a:r>
            <a:r>
              <a:rPr lang="en-US" sz="2063" baseline="4402" b="0" i="1" dirty="0" spc="0">
                <a:latin typeface="ISOCPEURItalic" pitchFamily="0" charset="1"/>
              </a:rPr>
              <a:t>55</a:t>
            </a:r>
          </a:p>
        </p:txBody>
      </p:sp>
      <p:sp>
        <p:nvSpPr>
          <p:cNvPr id="40554" name="Rectangle 40554"/>
          <p:cNvSpPr/>
          <p:nvPr/>
        </p:nvSpPr>
        <p:spPr>
          <a:xfrm rot="0" flipH="0" flipV="0">
            <a:off x="14157977" y="5299031"/>
            <a:ext cx="8081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55" name="Rectangle 40555"/>
          <p:cNvSpPr/>
          <p:nvPr/>
        </p:nvSpPr>
        <p:spPr>
          <a:xfrm rot="0" flipH="0" flipV="0">
            <a:off x="14951983" y="5001850"/>
            <a:ext cx="8081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9</a:t>
            </a:r>
          </a:p>
        </p:txBody>
      </p:sp>
      <p:sp>
        <p:nvSpPr>
          <p:cNvPr id="40556" name="Rectangle 40556"/>
          <p:cNvSpPr/>
          <p:nvPr/>
        </p:nvSpPr>
        <p:spPr>
          <a:xfrm rot="0" flipH="0" flipV="0">
            <a:off x="14764533" y="5257880"/>
            <a:ext cx="490853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48420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95	322</a:t>
            </a:r>
          </a:p>
        </p:txBody>
      </p:sp>
      <p:sp>
        <p:nvSpPr>
          <p:cNvPr id="40557" name="Rectangle 40557"/>
          <p:cNvSpPr/>
          <p:nvPr/>
        </p:nvSpPr>
        <p:spPr>
          <a:xfrm rot="0" flipH="0" flipV="0">
            <a:off x="15352797" y="5340178"/>
            <a:ext cx="601458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28242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106	</a:t>
            </a:r>
            <a:r>
              <a:rPr lang="en-US" sz="2063" baseline="4404" b="0" i="1" dirty="0" spc="0">
                <a:latin typeface="ISOCPEURItalic" pitchFamily="0" charset="1"/>
              </a:rPr>
              <a:t>54</a:t>
            </a:r>
          </a:p>
        </p:txBody>
      </p:sp>
      <p:sp>
        <p:nvSpPr>
          <p:cNvPr id="40558" name="Rectangle 40558"/>
          <p:cNvSpPr/>
          <p:nvPr/>
        </p:nvSpPr>
        <p:spPr>
          <a:xfrm rot="0" flipH="0" flipV="0">
            <a:off x="15345179" y="6385642"/>
            <a:ext cx="467946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06324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82	</a:t>
            </a:r>
            <a:r>
              <a:rPr lang="en-US" sz="2063" baseline="7044" b="0" i="1" dirty="0" spc="0">
                <a:latin typeface="ISOCPEURItalic" pitchFamily="0" charset="1"/>
              </a:rPr>
              <a:t>30</a:t>
            </a:r>
          </a:p>
        </p:txBody>
      </p:sp>
      <p:sp>
        <p:nvSpPr>
          <p:cNvPr id="40559" name="Rectangle 40559"/>
          <p:cNvSpPr/>
          <p:nvPr/>
        </p:nvSpPr>
        <p:spPr>
          <a:xfrm rot="0" flipH="0" flipV="0">
            <a:off x="17167889" y="3512895"/>
            <a:ext cx="498387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17576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104	</a:t>
            </a:r>
            <a:r>
              <a:rPr lang="en-US" sz="2063" baseline="3523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60" name="Rectangle 40560"/>
          <p:cNvSpPr/>
          <p:nvPr/>
        </p:nvSpPr>
        <p:spPr>
          <a:xfrm rot="0" flipH="0" flipV="0">
            <a:off x="18092959" y="3205045"/>
            <a:ext cx="545119" cy="41480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64589"/>
            <a:r>
              <a:rPr lang="en-US" sz="1362" baseline="0" b="0" i="1" dirty="0" spc="0">
                <a:latin typeface="ISOCPEURItalic" pitchFamily="0" charset="1"/>
              </a:rPr>
              <a:t>21</a:t>
            </a:r>
          </a:p>
          <a:p>
            <a:pPr marL="0">
              <a:lnSpc>
                <a:spcPts val="1896"/>
              </a:lnSpc>
              <a:tabLst>
                <a:tab pos="291092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99	374</a:t>
            </a:r>
          </a:p>
        </p:txBody>
      </p:sp>
      <p:sp>
        <p:nvSpPr>
          <p:cNvPr id="40561" name="Rectangle 40561"/>
          <p:cNvSpPr/>
          <p:nvPr/>
        </p:nvSpPr>
        <p:spPr>
          <a:xfrm rot="0" flipH="0" flipV="0">
            <a:off x="19062225" y="6068647"/>
            <a:ext cx="16162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22</a:t>
            </a:r>
          </a:p>
        </p:txBody>
      </p:sp>
      <p:sp>
        <p:nvSpPr>
          <p:cNvPr id="40562" name="Rectangle 40562"/>
          <p:cNvSpPr/>
          <p:nvPr/>
        </p:nvSpPr>
        <p:spPr>
          <a:xfrm rot="0" flipH="0" flipV="0">
            <a:off x="17289811" y="5833948"/>
            <a:ext cx="1039123" cy="3904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Оздоблювальні</a:t>
            </a:r>
          </a:p>
          <a:p>
            <a:pPr marL="18285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563" name="Rectangle 40563"/>
          <p:cNvSpPr/>
          <p:nvPr/>
        </p:nvSpPr>
        <p:spPr>
          <a:xfrm rot="0" flipH="0" flipV="0">
            <a:off x="17202943" y="6370399"/>
            <a:ext cx="2762498" cy="18620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54380" algn="l"/>
                <a:tab pos="1161289" algn="l"/>
                <a:tab pos="1653543" algn="l"/>
                <a:tab pos="1911100" algn="l"/>
                <a:tab pos="2240285" algn="l"/>
                <a:tab pos="2589282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19-61-1	</a:t>
            </a:r>
            <a:r>
              <a:rPr lang="en-US" sz="2063" baseline="19375" b="0" i="1" dirty="0" spc="0">
                <a:latin typeface="ISOCPEURItalic" pitchFamily="0" charset="1"/>
              </a:rPr>
              <a:t>109	</a:t>
            </a:r>
            <a:r>
              <a:rPr lang="en-US" sz="2063" baseline="16733" b="0" i="1" dirty="0" spc="0">
                <a:latin typeface="ISOCPEURItalic" pitchFamily="0" charset="1"/>
              </a:rPr>
              <a:t>0	</a:t>
            </a:r>
            <a:r>
              <a:rPr lang="en-US" sz="2063" baseline="36110" b="0" i="1" dirty="0" spc="0">
                <a:latin typeface="ISOCPEURItalic" pitchFamily="0" charset="1"/>
              </a:rPr>
              <a:t>96	</a:t>
            </a:r>
            <a:r>
              <a:rPr lang="en-US" sz="2063" baseline="36990" b="0" i="1" dirty="0" spc="0">
                <a:latin typeface="ISOCPEURItalic" pitchFamily="0" charset="1"/>
              </a:rPr>
              <a:t>395	</a:t>
            </a:r>
            <a:r>
              <a:rPr lang="en-US" sz="2063" baseline="-7044" b="0" i="1" dirty="0" spc="0">
                <a:latin typeface="ISOCPEURItalic" pitchFamily="0" charset="1"/>
              </a:rPr>
              <a:t>106	</a:t>
            </a:r>
            <a:r>
              <a:rPr lang="en-US" sz="2063" baseline="-6163" b="0" i="1" dirty="0" spc="0">
                <a:latin typeface="ISOCPEURItalic" pitchFamily="0" charset="1"/>
              </a:rPr>
              <a:t>54</a:t>
            </a:r>
          </a:p>
        </p:txBody>
      </p:sp>
      <p:sp>
        <p:nvSpPr>
          <p:cNvPr id="40564" name="Rectangle 40564"/>
          <p:cNvSpPr/>
          <p:nvPr/>
        </p:nvSpPr>
        <p:spPr>
          <a:xfrm rot="0" flipH="0" flipV="0">
            <a:off x="18681229" y="3005394"/>
            <a:ext cx="1708799" cy="3904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Пуско-налагоджувальні</a:t>
            </a:r>
          </a:p>
          <a:p>
            <a:pPr marL="348997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565" name="Rectangle 40565"/>
          <p:cNvSpPr/>
          <p:nvPr/>
        </p:nvSpPr>
        <p:spPr>
          <a:xfrm rot="0" flipH="0" flipV="0">
            <a:off x="18726950" y="3509840"/>
            <a:ext cx="1242140" cy="1831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49225" algn="l"/>
                <a:tab pos="1080518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19-7-1	</a:t>
            </a:r>
            <a:r>
              <a:rPr lang="en-US" sz="2063" baseline="-1762" b="0" i="1" dirty="0" spc="0">
                <a:latin typeface="ISOCPEURItalic" pitchFamily="0" charset="1"/>
              </a:rPr>
              <a:t>104	</a:t>
            </a:r>
            <a:r>
              <a:rPr lang="en-US" sz="2063" baseline="-5284" b="0" i="1" dirty="0" spc="0">
                <a:latin typeface="ISOCPEURItalic" pitchFamily="0" charset="1"/>
              </a:rPr>
              <a:t>52</a:t>
            </a:r>
          </a:p>
        </p:txBody>
      </p:sp>
      <p:sp>
        <p:nvSpPr>
          <p:cNvPr id="40566" name="Rectangle 40566"/>
          <p:cNvSpPr/>
          <p:nvPr/>
        </p:nvSpPr>
        <p:spPr>
          <a:xfrm rot="0" flipH="0" flipV="0">
            <a:off x="20138179" y="4639125"/>
            <a:ext cx="514300" cy="430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33171"/>
            <a:r>
              <a:rPr lang="en-US" sz="1362" baseline="0" b="0" i="1" dirty="0" spc="0">
                <a:latin typeface="ISOCPEURItalic" pitchFamily="0" charset="1"/>
              </a:rPr>
              <a:t>23</a:t>
            </a:r>
          </a:p>
          <a:p>
            <a:pPr marL="0">
              <a:lnSpc>
                <a:spcPts val="2016"/>
              </a:lnSpc>
              <a:tabLst>
                <a:tab pos="283461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120	164</a:t>
            </a:r>
          </a:p>
        </p:txBody>
      </p:sp>
      <p:sp>
        <p:nvSpPr>
          <p:cNvPr id="40567" name="Rectangle 40567"/>
          <p:cNvSpPr/>
          <p:nvPr/>
        </p:nvSpPr>
        <p:spPr>
          <a:xfrm rot="0" flipH="0" flipV="0">
            <a:off x="17457457" y="4410523"/>
            <a:ext cx="970079" cy="3904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Влаштування</a:t>
            </a:r>
          </a:p>
          <a:p>
            <a:pPr marL="0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підлог</a:t>
            </a:r>
          </a:p>
        </p:txBody>
      </p:sp>
      <p:sp>
        <p:nvSpPr>
          <p:cNvPr id="40568" name="Rectangle 40568"/>
          <p:cNvSpPr/>
          <p:nvPr/>
        </p:nvSpPr>
        <p:spPr>
          <a:xfrm rot="0" flipH="0" flipV="0">
            <a:off x="17628146" y="4940877"/>
            <a:ext cx="1217718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43713" algn="l"/>
                <a:tab pos="1136907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21-56-1	</a:t>
            </a:r>
            <a:r>
              <a:rPr lang="en-US" sz="2063" baseline="19375" b="0" i="1" dirty="0" spc="0">
                <a:latin typeface="ISOCPEURItalic" pitchFamily="0" charset="1"/>
              </a:rPr>
              <a:t>0	</a:t>
            </a:r>
            <a:r>
              <a:rPr lang="en-US" sz="2063" baseline="16733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69" name="Rectangle 40569"/>
          <p:cNvSpPr/>
          <p:nvPr/>
        </p:nvSpPr>
        <p:spPr>
          <a:xfrm rot="0" flipH="0" flipV="0">
            <a:off x="20781311" y="4456242"/>
            <a:ext cx="519647" cy="3904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049"/>
            <a:r>
              <a:rPr lang="en-US" sz="1362" baseline="0" b="0" i="1" dirty="0" spc="0">
                <a:latin typeface="ISOCPEURItalic" pitchFamily="0" charset="1"/>
              </a:rPr>
              <a:t>Здача</a:t>
            </a:r>
          </a:p>
          <a:p>
            <a:pPr marL="0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обєкта</a:t>
            </a:r>
          </a:p>
        </p:txBody>
      </p:sp>
      <p:sp>
        <p:nvSpPr>
          <p:cNvPr id="40570" name="Rectangle 40570"/>
          <p:cNvSpPr/>
          <p:nvPr/>
        </p:nvSpPr>
        <p:spPr>
          <a:xfrm rot="0" flipH="0" flipV="0">
            <a:off x="20836178" y="4940874"/>
            <a:ext cx="879428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17806" algn="l"/>
              </a:tabLst>
            </a:pPr>
            <a:r>
              <a:rPr lang="en-US" sz="1362" baseline="0" b="0" i="1" dirty="0" spc="1919">
                <a:latin typeface="ISOCPEURItalic" pitchFamily="0" charset="1"/>
              </a:rPr>
              <a:t>2</a:t>
            </a:r>
            <a:r>
              <a:rPr lang="en-US" sz="2063" baseline="14091" b="0" i="1" dirty="0" spc="0">
                <a:latin typeface="ISOCPEURItalic" pitchFamily="0" charset="1"/>
              </a:rPr>
              <a:t>52	</a:t>
            </a:r>
            <a:r>
              <a:rPr lang="en-US" sz="2063" baseline="10567" b="0" i="1" dirty="0" spc="0">
                <a:latin typeface="ISOCPEURItalic" pitchFamily="0" charset="1"/>
              </a:rPr>
              <a:t>52</a:t>
            </a:r>
          </a:p>
        </p:txBody>
      </p:sp>
      <p:sp>
        <p:nvSpPr>
          <p:cNvPr id="40571" name="Rectangle 40571"/>
          <p:cNvSpPr/>
          <p:nvPr/>
        </p:nvSpPr>
        <p:spPr>
          <a:xfrm rot="-5400000" flipH="0" flipV="0">
            <a:off x="21608687" y="3882064"/>
            <a:ext cx="519474" cy="17858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00229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318	</a:t>
            </a:r>
            <a:r>
              <a:rPr lang="en-US" sz="2063" baseline="-2642" b="0" i="1" dirty="0" spc="0">
                <a:latin typeface="ISOCPEURItalic" pitchFamily="0" charset="1"/>
              </a:rPr>
              <a:t>183</a:t>
            </a:r>
          </a:p>
        </p:txBody>
      </p:sp>
      <p:sp>
        <p:nvSpPr>
          <p:cNvPr id="40572" name="Rectangle 40572"/>
          <p:cNvSpPr/>
          <p:nvPr/>
        </p:nvSpPr>
        <p:spPr>
          <a:xfrm rot="-5400000" flipH="0" flipV="0">
            <a:off x="22002643" y="3881302"/>
            <a:ext cx="519474" cy="1801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00229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308	</a:t>
            </a:r>
            <a:r>
              <a:rPr lang="en-US" sz="2063" baseline="-3522" b="0" i="1" dirty="0" spc="0">
                <a:latin typeface="ISOCPEURItalic" pitchFamily="0" charset="1"/>
              </a:rPr>
              <a:t>173</a:t>
            </a:r>
          </a:p>
        </p:txBody>
      </p:sp>
      <p:sp>
        <p:nvSpPr>
          <p:cNvPr id="40573" name="Rectangle 40573"/>
          <p:cNvSpPr/>
          <p:nvPr/>
        </p:nvSpPr>
        <p:spPr>
          <a:xfrm rot="0" flipH="0" flipV="0">
            <a:off x="13499622" y="8839276"/>
            <a:ext cx="138434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40574" name="Rectangle 40574"/>
          <p:cNvSpPr/>
          <p:nvPr/>
        </p:nvSpPr>
        <p:spPr>
          <a:xfrm rot="0" flipH="0" flipV="0">
            <a:off x="16238259" y="7781617"/>
            <a:ext cx="173216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24</a:t>
            </a:r>
          </a:p>
        </p:txBody>
      </p:sp>
      <p:sp>
        <p:nvSpPr>
          <p:cNvPr id="40575" name="Rectangle 40575"/>
          <p:cNvSpPr/>
          <p:nvPr/>
        </p:nvSpPr>
        <p:spPr>
          <a:xfrm rot="0" flipH="0" flipV="0">
            <a:off x="16008134" y="9878647"/>
            <a:ext cx="16162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26</a:t>
            </a:r>
          </a:p>
        </p:txBody>
      </p:sp>
      <p:sp>
        <p:nvSpPr>
          <p:cNvPr id="40576" name="Rectangle 40576"/>
          <p:cNvSpPr/>
          <p:nvPr/>
        </p:nvSpPr>
        <p:spPr>
          <a:xfrm rot="0" flipH="0" flipV="0">
            <a:off x="9267461" y="9131883"/>
            <a:ext cx="461679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13-8-2</a:t>
            </a:r>
          </a:p>
        </p:txBody>
      </p:sp>
      <p:sp>
        <p:nvSpPr>
          <p:cNvPr id="40577" name="Rectangle 40577"/>
          <p:cNvSpPr/>
          <p:nvPr/>
        </p:nvSpPr>
        <p:spPr>
          <a:xfrm rot="0" flipH="0" flipV="0">
            <a:off x="9648463" y="8575621"/>
            <a:ext cx="611687" cy="3904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Підземні</a:t>
            </a:r>
          </a:p>
          <a:p>
            <a:pPr marL="103633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578" name="Rectangle 40578"/>
          <p:cNvSpPr/>
          <p:nvPr/>
        </p:nvSpPr>
        <p:spPr>
          <a:xfrm rot="0" flipH="0" flipV="0">
            <a:off x="14307347" y="7600258"/>
            <a:ext cx="1385556" cy="3904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Санітарно-технічні</a:t>
            </a:r>
          </a:p>
          <a:p>
            <a:pPr marL="411480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579" name="Rectangle 40579"/>
          <p:cNvSpPr/>
          <p:nvPr/>
        </p:nvSpPr>
        <p:spPr>
          <a:xfrm rot="0" flipH="0" flipV="0">
            <a:off x="14110749" y="8621342"/>
            <a:ext cx="1166137" cy="3919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Електротехнічні</a:t>
            </a:r>
          </a:p>
          <a:p>
            <a:pPr marL="492253">
              <a:lnSpc>
                <a:spcPts val="1716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580" name="Rectangle 40580"/>
          <p:cNvSpPr/>
          <p:nvPr/>
        </p:nvSpPr>
        <p:spPr>
          <a:xfrm rot="0" flipH="0" flipV="0">
            <a:off x="14301250" y="9703386"/>
            <a:ext cx="970079" cy="3919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Влаштування</a:t>
            </a:r>
          </a:p>
          <a:p>
            <a:pPr marL="0">
              <a:lnSpc>
                <a:spcPts val="1716"/>
              </a:lnSpc>
            </a:pPr>
            <a:r>
              <a:rPr lang="en-US" sz="1362" baseline="0" b="0" i="1" dirty="0" spc="0">
                <a:latin typeface="ISOCPEURItalic" pitchFamily="0" charset="1"/>
              </a:rPr>
              <a:t>покрівлі</a:t>
            </a:r>
          </a:p>
        </p:txBody>
      </p:sp>
      <p:sp>
        <p:nvSpPr>
          <p:cNvPr id="40581" name="Rectangle 40581"/>
          <p:cNvSpPr/>
          <p:nvPr/>
        </p:nvSpPr>
        <p:spPr>
          <a:xfrm rot="0" flipH="0" flipV="0">
            <a:off x="14247912" y="9113594"/>
            <a:ext cx="43849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8-15-1</a:t>
            </a:r>
          </a:p>
        </p:txBody>
      </p:sp>
      <p:sp>
        <p:nvSpPr>
          <p:cNvPr id="40582" name="Rectangle 40582"/>
          <p:cNvSpPr/>
          <p:nvPr/>
        </p:nvSpPr>
        <p:spPr>
          <a:xfrm rot="0" flipH="0" flipV="0">
            <a:off x="14161044" y="10180398"/>
            <a:ext cx="461679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9-12-2</a:t>
            </a:r>
          </a:p>
        </p:txBody>
      </p:sp>
      <p:sp>
        <p:nvSpPr>
          <p:cNvPr id="40583" name="Rectangle 40583"/>
          <p:cNvSpPr/>
          <p:nvPr/>
        </p:nvSpPr>
        <p:spPr>
          <a:xfrm rot="0" flipH="0" flipV="0">
            <a:off x="14444508" y="8083368"/>
            <a:ext cx="43849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8-19-1</a:t>
            </a:r>
          </a:p>
        </p:txBody>
      </p:sp>
      <p:sp>
        <p:nvSpPr>
          <p:cNvPr id="40584" name="Rectangle 40584"/>
          <p:cNvSpPr/>
          <p:nvPr/>
        </p:nvSpPr>
        <p:spPr>
          <a:xfrm rot="0" flipH="0" flipV="0">
            <a:off x="13290836" y="9083115"/>
            <a:ext cx="16162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88</a:t>
            </a:r>
          </a:p>
        </p:txBody>
      </p:sp>
      <p:sp>
        <p:nvSpPr>
          <p:cNvPr id="40585" name="Rectangle 40585"/>
          <p:cNvSpPr/>
          <p:nvPr/>
        </p:nvSpPr>
        <p:spPr>
          <a:xfrm rot="0" flipH="0" flipV="0">
            <a:off x="16020329" y="8019360"/>
            <a:ext cx="16162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95</a:t>
            </a:r>
          </a:p>
        </p:txBody>
      </p:sp>
      <p:sp>
        <p:nvSpPr>
          <p:cNvPr id="40586" name="Rectangle 40586"/>
          <p:cNvSpPr/>
          <p:nvPr/>
        </p:nvSpPr>
        <p:spPr>
          <a:xfrm rot="0" flipH="0" flipV="0">
            <a:off x="15791728" y="10116391"/>
            <a:ext cx="16162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97</a:t>
            </a:r>
          </a:p>
        </p:txBody>
      </p:sp>
      <p:sp>
        <p:nvSpPr>
          <p:cNvPr id="40587" name="Rectangle 40587"/>
          <p:cNvSpPr/>
          <p:nvPr/>
        </p:nvSpPr>
        <p:spPr>
          <a:xfrm rot="0" flipH="0" flipV="0">
            <a:off x="13559061" y="9083115"/>
            <a:ext cx="254027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274</a:t>
            </a:r>
          </a:p>
        </p:txBody>
      </p:sp>
      <p:sp>
        <p:nvSpPr>
          <p:cNvPr id="40588" name="Rectangle 40588"/>
          <p:cNvSpPr/>
          <p:nvPr/>
        </p:nvSpPr>
        <p:spPr>
          <a:xfrm rot="0" flipH="0" flipV="0">
            <a:off x="16059955" y="10116391"/>
            <a:ext cx="242433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329</a:t>
            </a:r>
          </a:p>
        </p:txBody>
      </p:sp>
      <p:sp>
        <p:nvSpPr>
          <p:cNvPr id="40589" name="Rectangle 40589"/>
          <p:cNvSpPr/>
          <p:nvPr/>
        </p:nvSpPr>
        <p:spPr>
          <a:xfrm rot="0" flipH="0" flipV="0">
            <a:off x="16290079" y="8019360"/>
            <a:ext cx="242433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329</a:t>
            </a:r>
          </a:p>
        </p:txBody>
      </p:sp>
      <p:sp>
        <p:nvSpPr>
          <p:cNvPr id="40590" name="Rectangle 40590"/>
          <p:cNvSpPr/>
          <p:nvPr/>
        </p:nvSpPr>
        <p:spPr>
          <a:xfrm rot="0" flipH="0" flipV="0">
            <a:off x="10082804" y="9089211"/>
            <a:ext cx="393233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12422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83	</a:t>
            </a:r>
            <a:r>
              <a:rPr lang="en-US" sz="2063" baseline="264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91" name="Rectangle 40591"/>
          <p:cNvSpPr/>
          <p:nvPr/>
        </p:nvSpPr>
        <p:spPr>
          <a:xfrm rot="0" flipH="0" flipV="0">
            <a:off x="15118119" y="8062031"/>
            <a:ext cx="498388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17577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107	</a:t>
            </a:r>
            <a:r>
              <a:rPr lang="en-US" sz="2063" baseline="440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92" name="Rectangle 40592"/>
          <p:cNvSpPr/>
          <p:nvPr/>
        </p:nvSpPr>
        <p:spPr>
          <a:xfrm rot="0" flipH="0" flipV="0">
            <a:off x="14926094" y="9105975"/>
            <a:ext cx="219245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107</a:t>
            </a:r>
          </a:p>
        </p:txBody>
      </p:sp>
      <p:sp>
        <p:nvSpPr>
          <p:cNvPr id="40593" name="Rectangle 40593"/>
          <p:cNvSpPr/>
          <p:nvPr/>
        </p:nvSpPr>
        <p:spPr>
          <a:xfrm rot="0" flipH="0" flipV="0">
            <a:off x="14999247" y="10156015"/>
            <a:ext cx="39323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12420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83	</a:t>
            </a:r>
            <a:r>
              <a:rPr lang="en-US" sz="2063" baseline="264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94" name="Rectangle 40594"/>
          <p:cNvSpPr/>
          <p:nvPr/>
        </p:nvSpPr>
        <p:spPr>
          <a:xfrm rot="0" flipH="0" flipV="0">
            <a:off x="10773181" y="8830128"/>
            <a:ext cx="1345043" cy="43613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98120"/>
            <a:r>
              <a:rPr lang="en-US" sz="1362" baseline="0" b="0" i="1" dirty="0" spc="0">
                <a:latin typeface="ISOCPEURItalic" pitchFamily="0" charset="1"/>
              </a:rPr>
              <a:t>12</a:t>
            </a:r>
          </a:p>
          <a:p>
            <a:pPr marL="0">
              <a:lnSpc>
                <a:spcPts val="2064"/>
              </a:lnSpc>
              <a:tabLst>
                <a:tab pos="254508" algn="l"/>
                <a:tab pos="790959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41	</a:t>
            </a:r>
            <a:r>
              <a:rPr lang="en-US" sz="2063" baseline="880" b="0" i="1" dirty="0" spc="0">
                <a:latin typeface="ISOCPEURItalic" pitchFamily="0" charset="1"/>
              </a:rPr>
              <a:t>191	</a:t>
            </a:r>
            <a:r>
              <a:rPr lang="en-US" sz="2063" baseline="-13209" b="0" i="1" dirty="0" spc="0">
                <a:latin typeface="ISOCPEURItalic" pitchFamily="0" charset="1"/>
              </a:rPr>
              <a:t>47-12-2</a:t>
            </a:r>
          </a:p>
        </p:txBody>
      </p:sp>
      <p:sp>
        <p:nvSpPr>
          <p:cNvPr id="40595" name="Rectangle 40595"/>
          <p:cNvSpPr/>
          <p:nvPr/>
        </p:nvSpPr>
        <p:spPr>
          <a:xfrm rot="0" flipH="0" flipV="0">
            <a:off x="11478797" y="8596954"/>
            <a:ext cx="1466791" cy="3919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2190"/>
            <a:r>
              <a:rPr lang="en-US" sz="1362" baseline="0" b="0" i="1" dirty="0" spc="0">
                <a:latin typeface="ISOCPEURItalic" pitchFamily="0" charset="1"/>
              </a:rPr>
              <a:t>Зведення надземної</a:t>
            </a:r>
          </a:p>
          <a:p>
            <a:pPr marL="0">
              <a:lnSpc>
                <a:spcPts val="1716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частини</a:t>
            </a:r>
          </a:p>
        </p:txBody>
      </p:sp>
      <p:sp>
        <p:nvSpPr>
          <p:cNvPr id="40596" name="Rectangle 40596"/>
          <p:cNvSpPr/>
          <p:nvPr/>
        </p:nvSpPr>
        <p:spPr>
          <a:xfrm rot="0" flipH="0" flipV="0">
            <a:off x="12387104" y="9107495"/>
            <a:ext cx="39323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12421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83	</a:t>
            </a:r>
            <a:r>
              <a:rPr lang="en-US" sz="2063" baseline="264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597" name="Rectangle 40597"/>
          <p:cNvSpPr/>
          <p:nvPr/>
        </p:nvSpPr>
        <p:spPr>
          <a:xfrm rot="0" flipH="0" flipV="0">
            <a:off x="17615968" y="7015035"/>
            <a:ext cx="16162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27</a:t>
            </a:r>
          </a:p>
        </p:txBody>
      </p:sp>
      <p:sp>
        <p:nvSpPr>
          <p:cNvPr id="40598" name="Rectangle 40598"/>
          <p:cNvSpPr/>
          <p:nvPr/>
        </p:nvSpPr>
        <p:spPr>
          <a:xfrm rot="0" flipH="0" flipV="0">
            <a:off x="14435369" y="6826058"/>
            <a:ext cx="1743583" cy="3904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Монтаж технологічного</a:t>
            </a:r>
          </a:p>
          <a:p>
            <a:pPr marL="481586">
              <a:lnSpc>
                <a:spcPts val="1703"/>
              </a:lnSpc>
            </a:pPr>
            <a:r>
              <a:rPr lang="en-US" sz="1362" baseline="0" b="0" i="1" dirty="0" spc="0">
                <a:latin typeface="ISOCPEURItalic" pitchFamily="0" charset="1"/>
              </a:rPr>
              <a:t>обладнання</a:t>
            </a:r>
          </a:p>
        </p:txBody>
      </p:sp>
      <p:sp>
        <p:nvSpPr>
          <p:cNvPr id="40599" name="Rectangle 40599"/>
          <p:cNvSpPr/>
          <p:nvPr/>
        </p:nvSpPr>
        <p:spPr>
          <a:xfrm rot="0" flipH="0" flipV="0">
            <a:off x="15526560" y="7319833"/>
            <a:ext cx="2446752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97053" algn="l"/>
                <a:tab pos="1109476" algn="l"/>
                <a:tab pos="1946155" algn="l"/>
                <a:tab pos="2215912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11-5-1	</a:t>
            </a:r>
            <a:r>
              <a:rPr lang="en-US" sz="2063" baseline="14090" b="0" i="1" dirty="0" spc="0">
                <a:latin typeface="ISOCPEURItalic" pitchFamily="0" charset="1"/>
              </a:rPr>
              <a:t>83	</a:t>
            </a:r>
            <a:r>
              <a:rPr lang="en-US" sz="2063" baseline="16732" b="0" i="1" dirty="0" spc="0">
                <a:latin typeface="ISOCPEURItalic" pitchFamily="0" charset="1"/>
              </a:rPr>
              <a:t>0	</a:t>
            </a:r>
            <a:r>
              <a:rPr lang="en-US" sz="2063" baseline="36989" b="0" i="1" dirty="0" spc="0">
                <a:latin typeface="ISOCPEURItalic" pitchFamily="0" charset="1"/>
              </a:rPr>
              <a:t>99	143</a:t>
            </a:r>
          </a:p>
        </p:txBody>
      </p:sp>
      <p:sp>
        <p:nvSpPr>
          <p:cNvPr id="40600" name="Rectangle 40600"/>
          <p:cNvSpPr/>
          <p:nvPr/>
        </p:nvSpPr>
        <p:spPr>
          <a:xfrm rot="0" flipH="0" flipV="0">
            <a:off x="16629938" y="8100125"/>
            <a:ext cx="601463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28246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107	</a:t>
            </a:r>
            <a:r>
              <a:rPr lang="en-US" sz="2063" baseline="3521" b="0" i="1" dirty="0" spc="0">
                <a:latin typeface="ISOCPEURItalic" pitchFamily="0" charset="1"/>
              </a:rPr>
              <a:t>24</a:t>
            </a:r>
          </a:p>
        </p:txBody>
      </p:sp>
      <p:sp>
        <p:nvSpPr>
          <p:cNvPr id="40601" name="Rectangle 40601"/>
          <p:cNvSpPr/>
          <p:nvPr/>
        </p:nvSpPr>
        <p:spPr>
          <a:xfrm rot="0" flipH="0" flipV="0">
            <a:off x="15273574" y="9109018"/>
            <a:ext cx="8081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02" name="Rectangle 40602"/>
          <p:cNvSpPr/>
          <p:nvPr/>
        </p:nvSpPr>
        <p:spPr>
          <a:xfrm rot="0" flipH="0" flipV="0">
            <a:off x="16066059" y="8830123"/>
            <a:ext cx="80811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9</a:t>
            </a:r>
          </a:p>
        </p:txBody>
      </p:sp>
      <p:sp>
        <p:nvSpPr>
          <p:cNvPr id="40603" name="Rectangle 40603"/>
          <p:cNvSpPr/>
          <p:nvPr/>
        </p:nvSpPr>
        <p:spPr>
          <a:xfrm rot="0" flipH="0" flipV="0">
            <a:off x="15861843" y="9067867"/>
            <a:ext cx="510650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68217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95	329</a:t>
            </a:r>
          </a:p>
        </p:txBody>
      </p:sp>
      <p:sp>
        <p:nvSpPr>
          <p:cNvPr id="40604" name="Rectangle 40604"/>
          <p:cNvSpPr/>
          <p:nvPr/>
        </p:nvSpPr>
        <p:spPr>
          <a:xfrm rot="0" flipH="0" flipV="0">
            <a:off x="16469921" y="9148639"/>
            <a:ext cx="601463" cy="174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28247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107	</a:t>
            </a:r>
            <a:r>
              <a:rPr lang="en-US" sz="2063" baseline="3522" b="0" i="1" dirty="0" spc="0">
                <a:latin typeface="ISOCPEURItalic" pitchFamily="0" charset="1"/>
              </a:rPr>
              <a:t>24</a:t>
            </a:r>
          </a:p>
        </p:txBody>
      </p:sp>
      <p:sp>
        <p:nvSpPr>
          <p:cNvPr id="40605" name="Rectangle 40605"/>
          <p:cNvSpPr/>
          <p:nvPr/>
        </p:nvSpPr>
        <p:spPr>
          <a:xfrm rot="0" flipH="0" flipV="0">
            <a:off x="16462303" y="10194107"/>
            <a:ext cx="376470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95659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83	</a:t>
            </a:r>
            <a:r>
              <a:rPr lang="en-US" sz="2063" baseline="7046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06" name="Rectangle 40606"/>
          <p:cNvSpPr/>
          <p:nvPr/>
        </p:nvSpPr>
        <p:spPr>
          <a:xfrm rot="0" flipH="0" flipV="0">
            <a:off x="18285017" y="7322877"/>
            <a:ext cx="498389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17577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135	</a:t>
            </a:r>
            <a:r>
              <a:rPr lang="en-US" sz="2063" baseline="4404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07" name="Rectangle 40607"/>
          <p:cNvSpPr/>
          <p:nvPr/>
        </p:nvSpPr>
        <p:spPr>
          <a:xfrm rot="0" flipH="0" flipV="0">
            <a:off x="19231425" y="7015027"/>
            <a:ext cx="500597" cy="414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43256"/>
            <a:r>
              <a:rPr lang="en-US" sz="1362" baseline="0" b="0" i="1" dirty="0" spc="0">
                <a:latin typeface="ISOCPEURItalic" pitchFamily="0" charset="1"/>
              </a:rPr>
              <a:t>35</a:t>
            </a:r>
          </a:p>
          <a:p>
            <a:pPr marL="0">
              <a:lnSpc>
                <a:spcPts val="1896"/>
              </a:lnSpc>
              <a:tabLst>
                <a:tab pos="269757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99	145</a:t>
            </a:r>
          </a:p>
        </p:txBody>
      </p:sp>
      <p:sp>
        <p:nvSpPr>
          <p:cNvPr id="40608" name="Rectangle 40608"/>
          <p:cNvSpPr/>
          <p:nvPr/>
        </p:nvSpPr>
        <p:spPr>
          <a:xfrm rot="0" flipH="0" flipV="0">
            <a:off x="20179359" y="9878635"/>
            <a:ext cx="161622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36</a:t>
            </a:r>
          </a:p>
        </p:txBody>
      </p:sp>
      <p:sp>
        <p:nvSpPr>
          <p:cNvPr id="40609" name="Rectangle 40609"/>
          <p:cNvSpPr/>
          <p:nvPr/>
        </p:nvSpPr>
        <p:spPr>
          <a:xfrm rot="0" flipH="0" flipV="0">
            <a:off x="18530384" y="9622601"/>
            <a:ext cx="1039125" cy="3904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Оздоблювальні</a:t>
            </a:r>
          </a:p>
          <a:p>
            <a:pPr marL="18288">
              <a:lnSpc>
                <a:spcPts val="1703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610" name="Rectangle 40610"/>
          <p:cNvSpPr/>
          <p:nvPr/>
        </p:nvSpPr>
        <p:spPr>
          <a:xfrm rot="0" flipH="0" flipV="0">
            <a:off x="18320072" y="10180388"/>
            <a:ext cx="2793544" cy="18620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54383" algn="l"/>
                <a:tab pos="1161292" algn="l"/>
                <a:tab pos="1639831" algn="l"/>
                <a:tab pos="1908056" algn="l"/>
                <a:tab pos="2363737" algn="l"/>
                <a:tab pos="2712733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19-39-1	</a:t>
            </a:r>
            <a:r>
              <a:rPr lang="en-US" sz="2063" baseline="19375" b="0" i="1" dirty="0" spc="0">
                <a:latin typeface="ISOCPEURItalic" pitchFamily="0" charset="1"/>
              </a:rPr>
              <a:t>46	</a:t>
            </a:r>
            <a:r>
              <a:rPr lang="en-US" sz="2063" baseline="16733" b="0" i="1" dirty="0" spc="0">
                <a:latin typeface="ISOCPEURItalic" pitchFamily="0" charset="1"/>
              </a:rPr>
              <a:t>0	</a:t>
            </a:r>
            <a:r>
              <a:rPr lang="en-US" sz="2063" baseline="25539" b="0" i="1" dirty="0" spc="0">
                <a:latin typeface="ISOCPEURItalic" pitchFamily="0" charset="1"/>
              </a:rPr>
              <a:t>118	</a:t>
            </a:r>
            <a:r>
              <a:rPr lang="en-US" sz="2063" baseline="26420" b="0" i="1" dirty="0" spc="0">
                <a:latin typeface="ISOCPEURItalic" pitchFamily="0" charset="1"/>
              </a:rPr>
              <a:t>164	</a:t>
            </a:r>
            <a:r>
              <a:rPr lang="en-US" sz="2063" baseline="-7045" b="0" i="1" dirty="0" spc="0">
                <a:latin typeface="ISOCPEURItalic" pitchFamily="0" charset="1"/>
              </a:rPr>
              <a:t>46	</a:t>
            </a:r>
            <a:r>
              <a:rPr lang="en-US" sz="2063" baseline="-6164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40611" name="Rectangle 40611"/>
          <p:cNvSpPr/>
          <p:nvPr/>
        </p:nvSpPr>
        <p:spPr>
          <a:xfrm rot="0" flipH="0" flipV="0">
            <a:off x="19802935" y="7114082"/>
            <a:ext cx="2136048" cy="3904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 u="sng">
                <a:latin typeface="ISOCPEURItalic" pitchFamily="0" charset="1"/>
              </a:rPr>
              <a:t>Пусконалагоджувал</a:t>
            </a:r>
            <a:r>
              <a:rPr lang="en-US" sz="1362" baseline="0" b="0" i="1" dirty="0" spc="0">
                <a:latin typeface="ISOCPEURItalic" pitchFamily="0" charset="1"/>
              </a:rPr>
              <a:t>ьніроботи</a:t>
            </a:r>
          </a:p>
          <a:p>
            <a:pPr marL="62483">
              <a:lnSpc>
                <a:spcPts val="1704"/>
              </a:lnSpc>
              <a:tabLst>
                <a:tab pos="690374" algn="l"/>
                <a:tab pos="1121668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19-7-1	</a:t>
            </a:r>
            <a:r>
              <a:rPr lang="en-US" sz="2063" baseline="4403" b="0" i="1" dirty="0" spc="0">
                <a:latin typeface="ISOCPEURItalic" pitchFamily="0" charset="1"/>
              </a:rPr>
              <a:t>46	</a:t>
            </a:r>
            <a:r>
              <a:rPr lang="en-US" sz="2063" baseline="880" b="0" i="1" dirty="0" spc="0">
                <a:latin typeface="ISOCPEURItalic" pitchFamily="0" charset="1"/>
              </a:rPr>
              <a:t>52</a:t>
            </a:r>
          </a:p>
        </p:txBody>
      </p:sp>
      <p:sp>
        <p:nvSpPr>
          <p:cNvPr id="40612" name="Rectangle 40612"/>
          <p:cNvSpPr/>
          <p:nvPr/>
        </p:nvSpPr>
        <p:spPr>
          <a:xfrm rot="0" flipH="0" flipV="0">
            <a:off x="21269031" y="8444540"/>
            <a:ext cx="500596" cy="4346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53923"/>
            <a:r>
              <a:rPr lang="en-US" sz="1362" baseline="0" b="0" i="1" dirty="0" spc="0">
                <a:latin typeface="ISOCPEURItalic" pitchFamily="0" charset="1"/>
              </a:rPr>
              <a:t>37</a:t>
            </a:r>
          </a:p>
          <a:p>
            <a:pPr marL="0">
              <a:lnSpc>
                <a:spcPts val="2052"/>
              </a:lnSpc>
              <a:tabLst>
                <a:tab pos="269757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120	164</a:t>
            </a:r>
          </a:p>
        </p:txBody>
      </p:sp>
      <p:sp>
        <p:nvSpPr>
          <p:cNvPr id="40613" name="Rectangle 40613"/>
          <p:cNvSpPr/>
          <p:nvPr/>
        </p:nvSpPr>
        <p:spPr>
          <a:xfrm rot="0" flipH="0" flipV="0">
            <a:off x="18612688" y="8273850"/>
            <a:ext cx="970081" cy="3904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Влаштування</a:t>
            </a:r>
          </a:p>
          <a:p>
            <a:pPr marL="0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підлог</a:t>
            </a:r>
          </a:p>
        </p:txBody>
      </p:sp>
      <p:sp>
        <p:nvSpPr>
          <p:cNvPr id="40614" name="Rectangle 40614"/>
          <p:cNvSpPr/>
          <p:nvPr/>
        </p:nvSpPr>
        <p:spPr>
          <a:xfrm rot="0" flipH="0" flipV="0">
            <a:off x="18745276" y="8749341"/>
            <a:ext cx="1217721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43716" algn="l"/>
                <a:tab pos="1136910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21-36-1	</a:t>
            </a:r>
            <a:r>
              <a:rPr lang="en-US" sz="2063" baseline="19375" b="0" i="1" dirty="0" spc="0">
                <a:latin typeface="ISOCPEURItalic" pitchFamily="0" charset="1"/>
              </a:rPr>
              <a:t>45	</a:t>
            </a:r>
            <a:r>
              <a:rPr lang="en-US" sz="2063" baseline="15851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15" name="Rectangle 40615"/>
          <p:cNvSpPr/>
          <p:nvPr/>
        </p:nvSpPr>
        <p:spPr>
          <a:xfrm rot="0" flipH="0" flipV="0">
            <a:off x="21898451" y="8325666"/>
            <a:ext cx="1021821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Здача обєкта</a:t>
            </a:r>
          </a:p>
        </p:txBody>
      </p:sp>
      <p:sp>
        <p:nvSpPr>
          <p:cNvPr id="40616" name="Rectangle 40616"/>
          <p:cNvSpPr/>
          <p:nvPr/>
        </p:nvSpPr>
        <p:spPr>
          <a:xfrm rot="0" flipH="0" flipV="0">
            <a:off x="21942649" y="8729526"/>
            <a:ext cx="1014467" cy="21668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41250" algn="l"/>
              </a:tabLst>
            </a:pPr>
            <a:r>
              <a:rPr lang="en-US" sz="1362" baseline="0" b="0" i="1" dirty="0" spc="2879">
                <a:latin typeface="ISOCPEURItalic" pitchFamily="0" charset="1"/>
              </a:rPr>
              <a:t>2</a:t>
            </a:r>
            <a:r>
              <a:rPr lang="en-US" sz="2063" baseline="-21137" b="0" i="1" dirty="0" spc="0">
                <a:latin typeface="ISOCPEURItalic" pitchFamily="0" charset="1"/>
              </a:rPr>
              <a:t>45	</a:t>
            </a:r>
            <a:r>
              <a:rPr lang="en-US" sz="2063" baseline="-24659" b="0" i="1" dirty="0" spc="0">
                <a:latin typeface="ISOCPEURItalic" pitchFamily="0" charset="1"/>
              </a:rPr>
              <a:t>45</a:t>
            </a:r>
          </a:p>
        </p:txBody>
      </p:sp>
      <p:sp>
        <p:nvSpPr>
          <p:cNvPr id="40617" name="Rectangle 40617"/>
          <p:cNvSpPr/>
          <p:nvPr/>
        </p:nvSpPr>
        <p:spPr>
          <a:xfrm rot="0" flipH="0" flipV="0">
            <a:off x="8898661" y="8830111"/>
            <a:ext cx="115246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11</a:t>
            </a:r>
          </a:p>
        </p:txBody>
      </p:sp>
      <p:sp>
        <p:nvSpPr>
          <p:cNvPr id="40618" name="Rectangle 40618"/>
          <p:cNvSpPr/>
          <p:nvPr/>
        </p:nvSpPr>
        <p:spPr>
          <a:xfrm rot="0" flipH="0" flipV="0">
            <a:off x="7211585" y="9060236"/>
            <a:ext cx="2013928" cy="24563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525532" algn="l"/>
                <a:tab pos="1783088" algn="l"/>
              </a:tabLst>
            </a:pPr>
            <a:r>
              <a:rPr lang="en-US" sz="2063" baseline="-41392" b="0" i="1" dirty="0" spc="0">
                <a:latin typeface="ISOCPEURItalic" pitchFamily="0" charset="1"/>
              </a:rPr>
              <a:t>6-8-1	</a:t>
            </a:r>
            <a:r>
              <a:rPr lang="en-US" sz="1362" baseline="0" b="0" i="1" dirty="0" spc="0">
                <a:latin typeface="ISOCPEURItalic" pitchFamily="0" charset="1"/>
              </a:rPr>
              <a:t>28	</a:t>
            </a:r>
            <a:r>
              <a:rPr lang="en-US" sz="2063" baseline="-4403" b="0" i="1" dirty="0" spc="0">
                <a:latin typeface="ISOCPEURItalic" pitchFamily="0" charset="1"/>
              </a:rPr>
              <a:t>142</a:t>
            </a:r>
          </a:p>
        </p:txBody>
      </p:sp>
      <p:sp>
        <p:nvSpPr>
          <p:cNvPr id="40619" name="Rectangle 40619"/>
          <p:cNvSpPr/>
          <p:nvPr/>
        </p:nvSpPr>
        <p:spPr>
          <a:xfrm rot="0" flipH="0" flipV="0">
            <a:off x="7271021" y="8596936"/>
            <a:ext cx="774757" cy="3919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Підготовчі</a:t>
            </a:r>
          </a:p>
          <a:p>
            <a:pPr marL="266701">
              <a:lnSpc>
                <a:spcPts val="1716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620" name="Rectangle 40620"/>
          <p:cNvSpPr/>
          <p:nvPr/>
        </p:nvSpPr>
        <p:spPr>
          <a:xfrm rot="0" flipH="0" flipV="0">
            <a:off x="8005593" y="9107479"/>
            <a:ext cx="393233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12422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83	</a:t>
            </a:r>
            <a:r>
              <a:rPr lang="en-US" sz="2063" baseline="264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21" name="Rectangle 40621"/>
          <p:cNvSpPr/>
          <p:nvPr/>
        </p:nvSpPr>
        <p:spPr>
          <a:xfrm rot="0" flipH="0" flipV="0">
            <a:off x="14705136" y="13388419"/>
            <a:ext cx="138434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40622" name="Rectangle 40622"/>
          <p:cNvSpPr/>
          <p:nvPr/>
        </p:nvSpPr>
        <p:spPr>
          <a:xfrm rot="0" flipH="0" flipV="0">
            <a:off x="17443780" y="12336853"/>
            <a:ext cx="161622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28</a:t>
            </a:r>
          </a:p>
        </p:txBody>
      </p:sp>
      <p:sp>
        <p:nvSpPr>
          <p:cNvPr id="40623" name="Rectangle 40623"/>
          <p:cNvSpPr/>
          <p:nvPr/>
        </p:nvSpPr>
        <p:spPr>
          <a:xfrm rot="0" flipH="0" flipV="0">
            <a:off x="17199936" y="14415601"/>
            <a:ext cx="161622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30</a:t>
            </a:r>
          </a:p>
        </p:txBody>
      </p:sp>
      <p:sp>
        <p:nvSpPr>
          <p:cNvPr id="40624" name="Rectangle 40624"/>
          <p:cNvSpPr/>
          <p:nvPr/>
        </p:nvSpPr>
        <p:spPr>
          <a:xfrm rot="0" flipH="0" flipV="0">
            <a:off x="10520209" y="13685600"/>
            <a:ext cx="461680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13-8-2</a:t>
            </a:r>
          </a:p>
        </p:txBody>
      </p:sp>
      <p:sp>
        <p:nvSpPr>
          <p:cNvPr id="40625" name="Rectangle 40625"/>
          <p:cNvSpPr/>
          <p:nvPr/>
        </p:nvSpPr>
        <p:spPr>
          <a:xfrm rot="0" flipH="0" flipV="0">
            <a:off x="10732046" y="13240590"/>
            <a:ext cx="1148836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Підземні роботи</a:t>
            </a:r>
          </a:p>
        </p:txBody>
      </p:sp>
      <p:sp>
        <p:nvSpPr>
          <p:cNvPr id="40626" name="Rectangle 40626"/>
          <p:cNvSpPr/>
          <p:nvPr/>
        </p:nvSpPr>
        <p:spPr>
          <a:xfrm rot="0" flipH="0" flipV="0">
            <a:off x="15358937" y="11609900"/>
            <a:ext cx="2644105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Монтаж технологічного обладнання</a:t>
            </a:r>
          </a:p>
        </p:txBody>
      </p:sp>
      <p:sp>
        <p:nvSpPr>
          <p:cNvPr id="40627" name="Rectangle 40627"/>
          <p:cNvSpPr/>
          <p:nvPr/>
        </p:nvSpPr>
        <p:spPr>
          <a:xfrm rot="0" flipH="0" flipV="0">
            <a:off x="15445807" y="13175056"/>
            <a:ext cx="1385560" cy="3904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Санітарно-технічні</a:t>
            </a:r>
          </a:p>
          <a:p>
            <a:pPr marL="411481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628" name="Rectangle 40628"/>
          <p:cNvSpPr/>
          <p:nvPr/>
        </p:nvSpPr>
        <p:spPr>
          <a:xfrm rot="0" flipH="0" flipV="0">
            <a:off x="15374180" y="14199190"/>
            <a:ext cx="1166140" cy="3904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Електротехнічні</a:t>
            </a:r>
          </a:p>
          <a:p>
            <a:pPr marL="492253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629" name="Rectangle 40629"/>
          <p:cNvSpPr/>
          <p:nvPr/>
        </p:nvSpPr>
        <p:spPr>
          <a:xfrm rot="0" flipH="0" flipV="0">
            <a:off x="15499147" y="13685599"/>
            <a:ext cx="380868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8-8-1</a:t>
            </a:r>
          </a:p>
        </p:txBody>
      </p:sp>
      <p:sp>
        <p:nvSpPr>
          <p:cNvPr id="40630" name="Rectangle 40630"/>
          <p:cNvSpPr/>
          <p:nvPr/>
        </p:nvSpPr>
        <p:spPr>
          <a:xfrm rot="0" flipH="0" flipV="0">
            <a:off x="15421423" y="14732594"/>
            <a:ext cx="380868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8-6-1</a:t>
            </a:r>
          </a:p>
        </p:txBody>
      </p:sp>
      <p:sp>
        <p:nvSpPr>
          <p:cNvPr id="40631" name="Rectangle 40631"/>
          <p:cNvSpPr/>
          <p:nvPr/>
        </p:nvSpPr>
        <p:spPr>
          <a:xfrm rot="0" flipH="0" flipV="0">
            <a:off x="15689649" y="12637081"/>
            <a:ext cx="380868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9-2-1</a:t>
            </a:r>
          </a:p>
        </p:txBody>
      </p:sp>
      <p:sp>
        <p:nvSpPr>
          <p:cNvPr id="40632" name="Rectangle 40632"/>
          <p:cNvSpPr/>
          <p:nvPr/>
        </p:nvSpPr>
        <p:spPr>
          <a:xfrm rot="0" flipH="0" flipV="0">
            <a:off x="14545118" y="13636832"/>
            <a:ext cx="161622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87</a:t>
            </a:r>
          </a:p>
        </p:txBody>
      </p:sp>
      <p:sp>
        <p:nvSpPr>
          <p:cNvPr id="40633" name="Rectangle 40633"/>
          <p:cNvSpPr/>
          <p:nvPr/>
        </p:nvSpPr>
        <p:spPr>
          <a:xfrm rot="0" flipH="0" flipV="0">
            <a:off x="17274617" y="12573074"/>
            <a:ext cx="161622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96</a:t>
            </a:r>
          </a:p>
        </p:txBody>
      </p:sp>
      <p:sp>
        <p:nvSpPr>
          <p:cNvPr id="40634" name="Rectangle 40634"/>
          <p:cNvSpPr/>
          <p:nvPr/>
        </p:nvSpPr>
        <p:spPr>
          <a:xfrm rot="0" flipH="0" flipV="0">
            <a:off x="17044492" y="14670110"/>
            <a:ext cx="161622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95</a:t>
            </a:r>
          </a:p>
        </p:txBody>
      </p:sp>
      <p:sp>
        <p:nvSpPr>
          <p:cNvPr id="40635" name="Rectangle 40635"/>
          <p:cNvSpPr/>
          <p:nvPr/>
        </p:nvSpPr>
        <p:spPr>
          <a:xfrm rot="0" flipH="0" flipV="0">
            <a:off x="14813343" y="13635307"/>
            <a:ext cx="242434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220</a:t>
            </a:r>
          </a:p>
        </p:txBody>
      </p:sp>
      <p:sp>
        <p:nvSpPr>
          <p:cNvPr id="40636" name="Rectangle 40636"/>
          <p:cNvSpPr/>
          <p:nvPr/>
        </p:nvSpPr>
        <p:spPr>
          <a:xfrm rot="0" flipH="0" flipV="0">
            <a:off x="17314241" y="14670110"/>
            <a:ext cx="230840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143</a:t>
            </a:r>
          </a:p>
        </p:txBody>
      </p:sp>
      <p:sp>
        <p:nvSpPr>
          <p:cNvPr id="40637" name="Rectangle 40637"/>
          <p:cNvSpPr/>
          <p:nvPr/>
        </p:nvSpPr>
        <p:spPr>
          <a:xfrm rot="0" flipH="0" flipV="0">
            <a:off x="17544367" y="12573074"/>
            <a:ext cx="230840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143</a:t>
            </a:r>
          </a:p>
        </p:txBody>
      </p:sp>
      <p:sp>
        <p:nvSpPr>
          <p:cNvPr id="40638" name="Rectangle 40638"/>
          <p:cNvSpPr/>
          <p:nvPr/>
        </p:nvSpPr>
        <p:spPr>
          <a:xfrm rot="0" flipH="0" flipV="0">
            <a:off x="11327935" y="13661216"/>
            <a:ext cx="397804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1859">
                <a:latin typeface="ISOCPEURItalic" pitchFamily="0" charset="1"/>
              </a:rPr>
              <a:t>0</a:t>
            </a:r>
            <a:r>
              <a:rPr lang="en-US" sz="2063" baseline="264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39" name="Rectangle 40639"/>
          <p:cNvSpPr/>
          <p:nvPr/>
        </p:nvSpPr>
        <p:spPr>
          <a:xfrm rot="0" flipH="0" flipV="0">
            <a:off x="16372405" y="12614222"/>
            <a:ext cx="498389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17578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46	</a:t>
            </a:r>
            <a:r>
              <a:rPr lang="en-US" sz="2063" baseline="3523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40" name="Rectangle 40640"/>
          <p:cNvSpPr/>
          <p:nvPr/>
        </p:nvSpPr>
        <p:spPr>
          <a:xfrm rot="0" flipH="0" flipV="0">
            <a:off x="16178856" y="13659692"/>
            <a:ext cx="173216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48</a:t>
            </a:r>
          </a:p>
        </p:txBody>
      </p:sp>
      <p:sp>
        <p:nvSpPr>
          <p:cNvPr id="40641" name="Rectangle 40641"/>
          <p:cNvSpPr/>
          <p:nvPr/>
        </p:nvSpPr>
        <p:spPr>
          <a:xfrm rot="0" flipH="0" flipV="0">
            <a:off x="16159041" y="14709734"/>
            <a:ext cx="486199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05388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48	</a:t>
            </a:r>
            <a:r>
              <a:rPr lang="en-US" sz="2063" baseline="2641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42" name="Rectangle 40642"/>
          <p:cNvSpPr/>
          <p:nvPr/>
        </p:nvSpPr>
        <p:spPr>
          <a:xfrm rot="0" flipH="0" flipV="0">
            <a:off x="12493804" y="13383845"/>
            <a:ext cx="1115208" cy="44985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35635"/>
            <a:r>
              <a:rPr lang="en-US" sz="1362" baseline="0" b="0" i="1" dirty="0" spc="0">
                <a:latin typeface="ISOCPEURItalic" pitchFamily="0" charset="1"/>
              </a:rPr>
              <a:t>15</a:t>
            </a:r>
          </a:p>
          <a:p>
            <a:pPr marL="0">
              <a:lnSpc>
                <a:spcPts val="2172"/>
              </a:lnSpc>
              <a:tabLst>
                <a:tab pos="268217" algn="l"/>
                <a:tab pos="618747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40	123	</a:t>
            </a:r>
            <a:r>
              <a:rPr lang="en-US" sz="2063" baseline="-22017" b="0" i="1" dirty="0" spc="0">
                <a:latin typeface="ISOCPEURItalic" pitchFamily="0" charset="1"/>
              </a:rPr>
              <a:t>47-5-2</a:t>
            </a:r>
          </a:p>
        </p:txBody>
      </p:sp>
      <p:sp>
        <p:nvSpPr>
          <p:cNvPr id="40643" name="Rectangle 40643"/>
          <p:cNvSpPr/>
          <p:nvPr/>
        </p:nvSpPr>
        <p:spPr>
          <a:xfrm rot="0" flipH="0" flipV="0">
            <a:off x="13001298" y="13144575"/>
            <a:ext cx="1466198" cy="3919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Зведення надземной</a:t>
            </a:r>
          </a:p>
          <a:p>
            <a:pPr marL="576075">
              <a:lnSpc>
                <a:spcPts val="1716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части</a:t>
            </a:r>
          </a:p>
        </p:txBody>
      </p:sp>
      <p:sp>
        <p:nvSpPr>
          <p:cNvPr id="40644" name="Rectangle 40644"/>
          <p:cNvSpPr/>
          <p:nvPr/>
        </p:nvSpPr>
        <p:spPr>
          <a:xfrm rot="0" flipH="0" flipV="0">
            <a:off x="13764828" y="13661213"/>
            <a:ext cx="397806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1859">
                <a:latin typeface="ISOCPEURItalic" pitchFamily="0" charset="1"/>
              </a:rPr>
              <a:t>0</a:t>
            </a:r>
            <a:r>
              <a:rPr lang="en-US" sz="2063" baseline="264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45" name="Rectangle 40645"/>
          <p:cNvSpPr/>
          <p:nvPr/>
        </p:nvSpPr>
        <p:spPr>
          <a:xfrm rot="0" flipH="0" flipV="0">
            <a:off x="18871786" y="11548935"/>
            <a:ext cx="138434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31</a:t>
            </a:r>
          </a:p>
        </p:txBody>
      </p:sp>
      <p:sp>
        <p:nvSpPr>
          <p:cNvPr id="40646" name="Rectangle 40646"/>
          <p:cNvSpPr/>
          <p:nvPr/>
        </p:nvSpPr>
        <p:spPr>
          <a:xfrm rot="0" flipH="0" flipV="0">
            <a:off x="15311700" y="12315512"/>
            <a:ext cx="1593386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Влаштування покрівлі</a:t>
            </a:r>
          </a:p>
        </p:txBody>
      </p:sp>
      <p:sp>
        <p:nvSpPr>
          <p:cNvPr id="40647" name="Rectangle 40647"/>
          <p:cNvSpPr/>
          <p:nvPr/>
        </p:nvSpPr>
        <p:spPr>
          <a:xfrm rot="0" flipH="0" flipV="0">
            <a:off x="16779322" y="11873548"/>
            <a:ext cx="2446744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98581" algn="l"/>
                <a:tab pos="1111004" algn="l"/>
                <a:tab pos="1947686" algn="l"/>
                <a:tab pos="2215903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11-7-2	</a:t>
            </a:r>
            <a:r>
              <a:rPr lang="en-US" sz="2063" baseline="14090" b="0" i="1" dirty="0" spc="0">
                <a:latin typeface="ISOCPEURItalic" pitchFamily="0" charset="1"/>
              </a:rPr>
              <a:t>45	</a:t>
            </a:r>
            <a:r>
              <a:rPr lang="en-US" sz="2063" baseline="16733" b="0" i="1" dirty="0" spc="0">
                <a:latin typeface="ISOCPEURItalic" pitchFamily="0" charset="1"/>
              </a:rPr>
              <a:t>0	</a:t>
            </a:r>
            <a:r>
              <a:rPr lang="en-US" sz="2063" baseline="36989" b="0" i="1" dirty="0" spc="0">
                <a:latin typeface="ISOCPEURItalic" pitchFamily="0" charset="1"/>
              </a:rPr>
              <a:t>98	143</a:t>
            </a:r>
          </a:p>
        </p:txBody>
      </p:sp>
      <p:sp>
        <p:nvSpPr>
          <p:cNvPr id="40648" name="Rectangle 40648"/>
          <p:cNvSpPr/>
          <p:nvPr/>
        </p:nvSpPr>
        <p:spPr>
          <a:xfrm rot="0" flipH="0" flipV="0">
            <a:off x="17882707" y="12653841"/>
            <a:ext cx="509059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28248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47	</a:t>
            </a:r>
            <a:r>
              <a:rPr lang="en-US" sz="2063" baseline="4402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40649" name="Rectangle 40649"/>
          <p:cNvSpPr/>
          <p:nvPr/>
        </p:nvSpPr>
        <p:spPr>
          <a:xfrm rot="0" flipH="0" flipV="0">
            <a:off x="16527863" y="13662735"/>
            <a:ext cx="80811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50" name="Rectangle 40650"/>
          <p:cNvSpPr/>
          <p:nvPr/>
        </p:nvSpPr>
        <p:spPr>
          <a:xfrm rot="0" flipH="0" flipV="0">
            <a:off x="17114607" y="13365553"/>
            <a:ext cx="1094279" cy="50319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85928"/>
            <a:r>
              <a:rPr lang="en-US" sz="1362" baseline="0" b="0" i="1" dirty="0" spc="0">
                <a:latin typeface="ISOCPEURItalic" pitchFamily="0" charset="1"/>
              </a:rPr>
              <a:t>29</a:t>
            </a:r>
          </a:p>
          <a:p>
            <a:pPr marL="0">
              <a:lnSpc>
                <a:spcPts val="2592"/>
              </a:lnSpc>
              <a:tabLst>
                <a:tab pos="269757" algn="l"/>
                <a:tab pos="669042" algn="l"/>
                <a:tab pos="1013469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95	143	</a:t>
            </a:r>
            <a:r>
              <a:rPr lang="en-US" sz="2063" baseline="-39631" b="0" i="1" dirty="0" spc="0">
                <a:latin typeface="ISOCPEURItalic" pitchFamily="0" charset="1"/>
              </a:rPr>
              <a:t>48	</a:t>
            </a:r>
            <a:r>
              <a:rPr lang="en-US" sz="2063" baseline="-42273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40651" name="Rectangle 40651"/>
          <p:cNvSpPr/>
          <p:nvPr/>
        </p:nvSpPr>
        <p:spPr>
          <a:xfrm rot="0" flipH="0" flipV="0">
            <a:off x="17719641" y="14735637"/>
            <a:ext cx="358183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7371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48	3</a:t>
            </a:r>
          </a:p>
        </p:txBody>
      </p:sp>
      <p:sp>
        <p:nvSpPr>
          <p:cNvPr id="40652" name="Rectangle 40652"/>
          <p:cNvSpPr/>
          <p:nvPr/>
        </p:nvSpPr>
        <p:spPr>
          <a:xfrm rot="0" flipH="0" flipV="0">
            <a:off x="19642945" y="11867449"/>
            <a:ext cx="394757" cy="17553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13945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47	</a:t>
            </a:r>
            <a:r>
              <a:rPr lang="en-US" sz="2063" baseline="-88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53" name="Rectangle 40653"/>
          <p:cNvSpPr/>
          <p:nvPr/>
        </p:nvSpPr>
        <p:spPr>
          <a:xfrm rot="0" flipH="0" flipV="0">
            <a:off x="20485725" y="11548930"/>
            <a:ext cx="500597" cy="43461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44780"/>
            <a:r>
              <a:rPr lang="en-US" sz="1362" baseline="0" b="0" i="1" dirty="0" spc="0">
                <a:latin typeface="ISOCPEURItalic" pitchFamily="0" charset="1"/>
              </a:rPr>
              <a:t>38</a:t>
            </a:r>
          </a:p>
          <a:p>
            <a:pPr marL="0">
              <a:lnSpc>
                <a:spcPts val="2052"/>
              </a:lnSpc>
              <a:tabLst>
                <a:tab pos="269758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98	145</a:t>
            </a:r>
          </a:p>
        </p:txBody>
      </p:sp>
      <p:sp>
        <p:nvSpPr>
          <p:cNvPr id="40654" name="Rectangle 40654"/>
          <p:cNvSpPr/>
          <p:nvPr/>
        </p:nvSpPr>
        <p:spPr>
          <a:xfrm rot="0" flipH="0" flipV="0">
            <a:off x="21432135" y="14432358"/>
            <a:ext cx="161622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39</a:t>
            </a:r>
          </a:p>
        </p:txBody>
      </p:sp>
      <p:sp>
        <p:nvSpPr>
          <p:cNvPr id="40655" name="Rectangle 40655"/>
          <p:cNvSpPr/>
          <p:nvPr/>
        </p:nvSpPr>
        <p:spPr>
          <a:xfrm rot="0" flipH="0" flipV="0">
            <a:off x="19575891" y="14215948"/>
            <a:ext cx="1039128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Оздоблювальні</a:t>
            </a:r>
          </a:p>
        </p:txBody>
      </p:sp>
      <p:sp>
        <p:nvSpPr>
          <p:cNvPr id="40656" name="Rectangle 40656"/>
          <p:cNvSpPr/>
          <p:nvPr/>
        </p:nvSpPr>
        <p:spPr>
          <a:xfrm rot="0" flipH="0" flipV="0">
            <a:off x="19574369" y="14432358"/>
            <a:ext cx="2752112" cy="48795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9808"/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  <a:p>
            <a:pPr marL="0">
              <a:lnSpc>
                <a:spcPts val="2472"/>
              </a:lnSpc>
              <a:tabLst>
                <a:tab pos="752861" algn="l"/>
                <a:tab pos="1161294" algn="l"/>
                <a:tab pos="1638312" algn="l"/>
                <a:tab pos="1908070" algn="l"/>
                <a:tab pos="2238772" algn="l"/>
                <a:tab pos="2613677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19-16-1	</a:t>
            </a:r>
            <a:r>
              <a:rPr lang="en-US" sz="2063" baseline="19375" b="0" i="1" dirty="0" spc="0">
                <a:latin typeface="ISOCPEURItalic" pitchFamily="0" charset="1"/>
              </a:rPr>
              <a:t>102	</a:t>
            </a:r>
            <a:r>
              <a:rPr lang="en-US" sz="2063" baseline="15852" b="0" i="1" dirty="0" spc="0">
                <a:latin typeface="ISOCPEURItalic" pitchFamily="0" charset="1"/>
              </a:rPr>
              <a:t>0	</a:t>
            </a:r>
            <a:r>
              <a:rPr lang="en-US" sz="2063" baseline="25539" b="0" i="1" dirty="0" spc="0">
                <a:latin typeface="ISOCPEURItalic" pitchFamily="0" charset="1"/>
              </a:rPr>
              <a:t>117	395	</a:t>
            </a:r>
            <a:r>
              <a:rPr lang="en-US" sz="2063" baseline="-7926" b="0" i="1" dirty="0" spc="0">
                <a:latin typeface="ISOCPEURItalic" pitchFamily="0" charset="1"/>
              </a:rPr>
              <a:t>102	</a:t>
            </a:r>
            <a:r>
              <a:rPr lang="en-US" sz="2063" baseline="-5284" b="0" i="1" dirty="0" spc="0">
                <a:latin typeface="ISOCPEURItalic" pitchFamily="0" charset="1"/>
              </a:rPr>
              <a:t>17</a:t>
            </a:r>
          </a:p>
        </p:txBody>
      </p:sp>
      <p:sp>
        <p:nvSpPr>
          <p:cNvPr id="40657" name="Rectangle 40657"/>
          <p:cNvSpPr/>
          <p:nvPr/>
        </p:nvSpPr>
        <p:spPr>
          <a:xfrm rot="0" flipH="0" flipV="0">
            <a:off x="21104480" y="11655608"/>
            <a:ext cx="2315036" cy="38127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8954"/>
            <a:r>
              <a:rPr lang="en-US" sz="1362" baseline="0" b="0" i="1" dirty="0" spc="0">
                <a:latin typeface="ISOCPEURItalic" pitchFamily="0" charset="1"/>
              </a:rPr>
              <a:t>Пуско-налагоджувальні роботи</a:t>
            </a:r>
          </a:p>
          <a:p>
            <a:pPr marL="0">
              <a:lnSpc>
                <a:spcPts val="1631"/>
              </a:lnSpc>
              <a:tabLst>
                <a:tab pos="647704" algn="l"/>
                <a:tab pos="1075950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19-2-1	</a:t>
            </a:r>
            <a:r>
              <a:rPr lang="en-US" sz="2063" baseline="-1760" b="0" i="1" dirty="0" spc="0">
                <a:latin typeface="ISOCPEURItalic" pitchFamily="0" charset="1"/>
              </a:rPr>
              <a:t>47	</a:t>
            </a:r>
            <a:r>
              <a:rPr lang="en-US" sz="2063" baseline="-5283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40658" name="Rectangle 40658"/>
          <p:cNvSpPr/>
          <p:nvPr/>
        </p:nvSpPr>
        <p:spPr>
          <a:xfrm rot="0" flipH="0" flipV="0">
            <a:off x="22524858" y="12978449"/>
            <a:ext cx="500598" cy="4346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49353"/>
            <a:r>
              <a:rPr lang="en-US" sz="1362" baseline="0" b="0" i="1" dirty="0" spc="0">
                <a:latin typeface="ISOCPEURItalic" pitchFamily="0" charset="1"/>
              </a:rPr>
              <a:t>42</a:t>
            </a:r>
          </a:p>
          <a:p>
            <a:pPr marL="0">
              <a:lnSpc>
                <a:spcPts val="2052"/>
              </a:lnSpc>
              <a:tabLst>
                <a:tab pos="269758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119	164</a:t>
            </a:r>
          </a:p>
        </p:txBody>
      </p:sp>
      <p:sp>
        <p:nvSpPr>
          <p:cNvPr id="40659" name="Rectangle 40659"/>
          <p:cNvSpPr/>
          <p:nvPr/>
        </p:nvSpPr>
        <p:spPr>
          <a:xfrm rot="0" flipH="0" flipV="0">
            <a:off x="19897464" y="13019596"/>
            <a:ext cx="1477968" cy="4574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Влаштування підлог</a:t>
            </a:r>
          </a:p>
          <a:p>
            <a:pPr marL="102110">
              <a:lnSpc>
                <a:spcPts val="2232"/>
              </a:lnSpc>
              <a:tabLst>
                <a:tab pos="848876" algn="l"/>
                <a:tab pos="1239023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21-15-1	</a:t>
            </a:r>
            <a:r>
              <a:rPr lang="en-US" sz="2063" baseline="19375" b="0" i="1" dirty="0" spc="0">
                <a:latin typeface="ISOCPEURItalic" pitchFamily="0" charset="1"/>
              </a:rPr>
              <a:t>45	</a:t>
            </a:r>
            <a:r>
              <a:rPr lang="en-US" sz="2063" baseline="16733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60" name="Rectangle 40660"/>
          <p:cNvSpPr/>
          <p:nvPr/>
        </p:nvSpPr>
        <p:spPr>
          <a:xfrm rot="0" flipH="0" flipV="0">
            <a:off x="10095022" y="13033312"/>
            <a:ext cx="14047552" cy="5245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3025728"/>
            <a:r>
              <a:rPr lang="en-US" sz="1362" baseline="0" b="0" i="1" dirty="0" spc="0">
                <a:latin typeface="ISOCPEURItalic" pitchFamily="0" charset="1"/>
              </a:rPr>
              <a:t>Здача обєкта</a:t>
            </a:r>
          </a:p>
          <a:p>
            <a:pPr marL="0">
              <a:lnSpc>
                <a:spcPts val="2760"/>
              </a:lnSpc>
              <a:tabLst>
                <a:tab pos="13074499" algn="l"/>
                <a:tab pos="13495126" algn="l"/>
                <a:tab pos="13889846" algn="l"/>
              </a:tabLst>
            </a:pPr>
            <a:r>
              <a:rPr lang="en-US" sz="2063" baseline="-58126" b="0" i="1" dirty="0" spc="0">
                <a:latin typeface="ISOCPEURItalic" pitchFamily="0" charset="1"/>
              </a:rPr>
              <a:t>14	</a:t>
            </a:r>
            <a:r>
              <a:rPr lang="en-US" sz="1362" baseline="0" b="0" i="1" dirty="0" spc="0">
                <a:latin typeface="ISOCPEURItalic" pitchFamily="0" charset="1"/>
              </a:rPr>
              <a:t>2	</a:t>
            </a:r>
            <a:r>
              <a:rPr lang="en-US" sz="2063" baseline="-21137" b="0" i="1" dirty="0" spc="0">
                <a:latin typeface="ISOCPEURItalic" pitchFamily="0" charset="1"/>
              </a:rPr>
              <a:t>45	</a:t>
            </a:r>
            <a:r>
              <a:rPr lang="en-US" sz="2063" baseline="-23779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61" name="Rectangle 40661"/>
          <p:cNvSpPr/>
          <p:nvPr/>
        </p:nvSpPr>
        <p:spPr>
          <a:xfrm rot="0" flipH="0" flipV="0">
            <a:off x="7962928" y="13629199"/>
            <a:ext cx="2420209" cy="2441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19315" algn="l"/>
                <a:tab pos="2258586" algn="l"/>
              </a:tabLst>
            </a:pPr>
            <a:r>
              <a:rPr lang="en-US" sz="2063" baseline="-40512" b="0" i="1" dirty="0" spc="0">
                <a:latin typeface="ISOCPEURItalic" pitchFamily="0" charset="1"/>
              </a:rPr>
              <a:t>5-3-1	</a:t>
            </a:r>
            <a:r>
              <a:rPr lang="en-US" sz="1362" baseline="0" b="0" i="1" dirty="0" spc="0">
                <a:latin typeface="ISOCPEURItalic" pitchFamily="0" charset="1"/>
              </a:rPr>
              <a:t>27	</a:t>
            </a:r>
            <a:r>
              <a:rPr lang="en-US" sz="2063" baseline="-6165" b="0" i="1" dirty="0" spc="0">
                <a:latin typeface="ISOCPEURItalic" pitchFamily="0" charset="1"/>
              </a:rPr>
              <a:t>60</a:t>
            </a:r>
          </a:p>
        </p:txBody>
      </p:sp>
      <p:sp>
        <p:nvSpPr>
          <p:cNvPr id="40662" name="Rectangle 40662"/>
          <p:cNvSpPr/>
          <p:nvPr/>
        </p:nvSpPr>
        <p:spPr>
          <a:xfrm rot="0" flipH="0" flipV="0">
            <a:off x="7752615" y="13396025"/>
            <a:ext cx="1424991" cy="4666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Підготовчі роботи</a:t>
            </a:r>
          </a:p>
          <a:p>
            <a:pPr marL="979940">
              <a:lnSpc>
                <a:spcPts val="2304"/>
              </a:lnSpc>
            </a:pPr>
            <a:r>
              <a:rPr lang="en-US" sz="1362" baseline="0" b="0" i="1" dirty="0" spc="2231">
                <a:latin typeface="ISOCPEURItalic" pitchFamily="0" charset="1"/>
              </a:rPr>
              <a:t>0</a:t>
            </a:r>
            <a:r>
              <a:rPr lang="en-US" sz="2063" baseline="-88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63" name="Rectangle 40663"/>
          <p:cNvSpPr/>
          <p:nvPr/>
        </p:nvSpPr>
        <p:spPr>
          <a:xfrm rot="0" flipH="0" flipV="0">
            <a:off x="16006669" y="16154487"/>
            <a:ext cx="138435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40664" name="Rectangle 40664"/>
          <p:cNvSpPr/>
          <p:nvPr/>
        </p:nvSpPr>
        <p:spPr>
          <a:xfrm rot="0" flipH="0" flipV="0">
            <a:off x="18516719" y="17192339"/>
            <a:ext cx="161623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26</a:t>
            </a:r>
          </a:p>
        </p:txBody>
      </p:sp>
      <p:sp>
        <p:nvSpPr>
          <p:cNvPr id="40665" name="Rectangle 40665"/>
          <p:cNvSpPr/>
          <p:nvPr/>
        </p:nvSpPr>
        <p:spPr>
          <a:xfrm rot="0" flipH="0" flipV="0">
            <a:off x="11774485" y="16445573"/>
            <a:ext cx="461681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13-3-2</a:t>
            </a:r>
          </a:p>
        </p:txBody>
      </p:sp>
      <p:sp>
        <p:nvSpPr>
          <p:cNvPr id="40666" name="Rectangle 40666"/>
          <p:cNvSpPr/>
          <p:nvPr/>
        </p:nvSpPr>
        <p:spPr>
          <a:xfrm rot="0" flipH="0" flipV="0">
            <a:off x="11638848" y="16114863"/>
            <a:ext cx="1148839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Підземні роботи</a:t>
            </a:r>
          </a:p>
        </p:txBody>
      </p:sp>
      <p:sp>
        <p:nvSpPr>
          <p:cNvPr id="40667" name="Rectangle 40667"/>
          <p:cNvSpPr/>
          <p:nvPr/>
        </p:nvSpPr>
        <p:spPr>
          <a:xfrm rot="0" flipH="0" flipV="0">
            <a:off x="16509592" y="17027746"/>
            <a:ext cx="1431766" cy="3904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Санитарно-технічні</a:t>
            </a:r>
          </a:p>
          <a:p>
            <a:pPr marL="541025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668" name="Rectangle 40668"/>
          <p:cNvSpPr/>
          <p:nvPr/>
        </p:nvSpPr>
        <p:spPr>
          <a:xfrm rot="0" flipH="0" flipV="0">
            <a:off x="16378530" y="16113338"/>
            <a:ext cx="1743418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Електротехнічні роботи</a:t>
            </a:r>
          </a:p>
        </p:txBody>
      </p:sp>
      <p:sp>
        <p:nvSpPr>
          <p:cNvPr id="40669" name="Rectangle 40669"/>
          <p:cNvSpPr/>
          <p:nvPr/>
        </p:nvSpPr>
        <p:spPr>
          <a:xfrm rot="0" flipH="0" flipV="0">
            <a:off x="16671142" y="16424236"/>
            <a:ext cx="380869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8-5-1</a:t>
            </a:r>
          </a:p>
        </p:txBody>
      </p:sp>
      <p:sp>
        <p:nvSpPr>
          <p:cNvPr id="40670" name="Rectangle 40670"/>
          <p:cNvSpPr/>
          <p:nvPr/>
        </p:nvSpPr>
        <p:spPr>
          <a:xfrm rot="0" flipH="0" flipV="0">
            <a:off x="16675714" y="17494093"/>
            <a:ext cx="380869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8-6-1</a:t>
            </a:r>
          </a:p>
        </p:txBody>
      </p:sp>
      <p:sp>
        <p:nvSpPr>
          <p:cNvPr id="40671" name="Rectangle 40671"/>
          <p:cNvSpPr/>
          <p:nvPr/>
        </p:nvSpPr>
        <p:spPr>
          <a:xfrm rot="0" flipH="0" flipV="0">
            <a:off x="15791785" y="16408996"/>
            <a:ext cx="230840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134</a:t>
            </a:r>
          </a:p>
        </p:txBody>
      </p:sp>
      <p:sp>
        <p:nvSpPr>
          <p:cNvPr id="40672" name="Rectangle 40672"/>
          <p:cNvSpPr/>
          <p:nvPr/>
        </p:nvSpPr>
        <p:spPr>
          <a:xfrm rot="0" flipH="0" flipV="0">
            <a:off x="18298787" y="17431609"/>
            <a:ext cx="230840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142</a:t>
            </a:r>
          </a:p>
        </p:txBody>
      </p:sp>
      <p:sp>
        <p:nvSpPr>
          <p:cNvPr id="40673" name="Rectangle 40673"/>
          <p:cNvSpPr/>
          <p:nvPr/>
        </p:nvSpPr>
        <p:spPr>
          <a:xfrm rot="0" flipH="0" flipV="0">
            <a:off x="16060013" y="16408996"/>
            <a:ext cx="230840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143</a:t>
            </a:r>
          </a:p>
        </p:txBody>
      </p:sp>
      <p:sp>
        <p:nvSpPr>
          <p:cNvPr id="40674" name="Rectangle 40674"/>
          <p:cNvSpPr/>
          <p:nvPr/>
        </p:nvSpPr>
        <p:spPr>
          <a:xfrm rot="0" flipH="0" flipV="0">
            <a:off x="18567013" y="17430085"/>
            <a:ext cx="242434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329</a:t>
            </a:r>
          </a:p>
        </p:txBody>
      </p:sp>
      <p:sp>
        <p:nvSpPr>
          <p:cNvPr id="40675" name="Rectangle 40675"/>
          <p:cNvSpPr/>
          <p:nvPr/>
        </p:nvSpPr>
        <p:spPr>
          <a:xfrm rot="0" flipH="0" flipV="0">
            <a:off x="12531923" y="16419664"/>
            <a:ext cx="5067691" cy="17553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16992" algn="l"/>
                <a:tab pos="4940849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34	</a:t>
            </a:r>
            <a:r>
              <a:rPr lang="en-US" sz="2063" baseline="2642" b="0" i="1" dirty="0" spc="0">
                <a:latin typeface="ISOCPEURItalic" pitchFamily="0" charset="1"/>
              </a:rPr>
              <a:t>0	</a:t>
            </a:r>
            <a:r>
              <a:rPr lang="en-US" sz="2063" baseline="-880" b="0" i="1" dirty="0" spc="0">
                <a:latin typeface="ISOCPEURItalic" pitchFamily="0" charset="1"/>
              </a:rPr>
              <a:t> 1</a:t>
            </a:r>
          </a:p>
        </p:txBody>
      </p:sp>
      <p:sp>
        <p:nvSpPr>
          <p:cNvPr id="40676" name="Rectangle 40676"/>
          <p:cNvSpPr/>
          <p:nvPr/>
        </p:nvSpPr>
        <p:spPr>
          <a:xfrm rot="0" flipH="0" flipV="0">
            <a:off x="17504776" y="17471233"/>
            <a:ext cx="394759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1744">
                <a:latin typeface="ISOCPEURItalic" pitchFamily="0" charset="1"/>
              </a:rPr>
              <a:t>4</a:t>
            </a:r>
            <a:r>
              <a:rPr lang="en-US" sz="2063" baseline="264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77" name="Rectangle 40677"/>
          <p:cNvSpPr/>
          <p:nvPr/>
        </p:nvSpPr>
        <p:spPr>
          <a:xfrm rot="0" flipH="0" flipV="0">
            <a:off x="13286310" y="16120958"/>
            <a:ext cx="1112165" cy="4986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56971"/>
            <a:r>
              <a:rPr lang="en-US" sz="1362" baseline="0" b="0" i="1" dirty="0" spc="0">
                <a:latin typeface="ISOCPEURItalic" pitchFamily="0" charset="1"/>
              </a:rPr>
              <a:t>18</a:t>
            </a:r>
          </a:p>
          <a:p>
            <a:pPr marL="0">
              <a:lnSpc>
                <a:spcPts val="2556"/>
              </a:lnSpc>
              <a:tabLst>
                <a:tab pos="268226" algn="l"/>
                <a:tab pos="615702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87	</a:t>
            </a:r>
            <a:r>
              <a:rPr lang="en-US" sz="2063" baseline="880" b="0" i="1" dirty="0" spc="0">
                <a:latin typeface="ISOCPEURItalic" pitchFamily="0" charset="1"/>
              </a:rPr>
              <a:t>87	</a:t>
            </a:r>
            <a:r>
              <a:rPr lang="en-US" sz="2063" baseline="-36108" b="0" i="1" dirty="0" spc="0">
                <a:latin typeface="ISOCPEURItalic" pitchFamily="0" charset="1"/>
              </a:rPr>
              <a:t>47-5-2</a:t>
            </a:r>
          </a:p>
        </p:txBody>
      </p:sp>
      <p:sp>
        <p:nvSpPr>
          <p:cNvPr id="40678" name="Rectangle 40678"/>
          <p:cNvSpPr/>
          <p:nvPr/>
        </p:nvSpPr>
        <p:spPr>
          <a:xfrm rot="0" flipH="0" flipV="0">
            <a:off x="14046794" y="15921311"/>
            <a:ext cx="1454608" cy="40566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Зведення надземної</a:t>
            </a:r>
          </a:p>
          <a:p>
            <a:pPr marL="539501">
              <a:lnSpc>
                <a:spcPts val="182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частини</a:t>
            </a:r>
          </a:p>
        </p:txBody>
      </p:sp>
      <p:sp>
        <p:nvSpPr>
          <p:cNvPr id="40679" name="Rectangle 40679"/>
          <p:cNvSpPr/>
          <p:nvPr/>
        </p:nvSpPr>
        <p:spPr>
          <a:xfrm rot="0" flipH="0" flipV="0">
            <a:off x="14889573" y="16422712"/>
            <a:ext cx="397804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1859">
                <a:latin typeface="ISOCPEURItalic" pitchFamily="0" charset="1"/>
              </a:rPr>
              <a:t>0</a:t>
            </a:r>
            <a:r>
              <a:rPr lang="en-US" sz="2063" baseline="264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80" name="Rectangle 40680"/>
          <p:cNvSpPr/>
          <p:nvPr/>
        </p:nvSpPr>
        <p:spPr>
          <a:xfrm rot="0" flipH="0" flipV="0">
            <a:off x="16713820" y="15377238"/>
            <a:ext cx="3766561" cy="47881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409216" algn="l"/>
              </a:tabLst>
            </a:pPr>
            <a:r>
              <a:rPr lang="en-US" sz="2063" baseline="-5283" b="0" i="1" dirty="0" spc="0">
                <a:latin typeface="ISOCPEURItalic" pitchFamily="0" charset="1"/>
              </a:rPr>
              <a:t>Влаштування покрівлі	</a:t>
            </a:r>
            <a:r>
              <a:rPr lang="en-US" sz="1362" baseline="0" b="0" i="1" dirty="0" spc="0">
                <a:latin typeface="ISOCPEURItalic" pitchFamily="0" charset="1"/>
              </a:rPr>
              <a:t>27</a:t>
            </a:r>
          </a:p>
          <a:p>
            <a:pPr marL="1330466">
              <a:lnSpc>
                <a:spcPts val="2328"/>
              </a:lnSpc>
              <a:tabLst>
                <a:tab pos="2112284" algn="l"/>
                <a:tab pos="2430802" algn="l"/>
                <a:tab pos="3265962" algn="l"/>
                <a:tab pos="3535721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9-5-2	</a:t>
            </a:r>
            <a:r>
              <a:rPr lang="en-US" sz="2063" baseline="13210" b="0" i="1" dirty="0" spc="0">
                <a:latin typeface="ISOCPEURItalic" pitchFamily="0" charset="1"/>
              </a:rPr>
              <a:t>0	</a:t>
            </a:r>
            <a:r>
              <a:rPr lang="en-US" sz="2063" baseline="15852" b="0" i="1" dirty="0" spc="0">
                <a:latin typeface="ISOCPEURItalic" pitchFamily="0" charset="1"/>
              </a:rPr>
              <a:t>0	</a:t>
            </a:r>
            <a:r>
              <a:rPr lang="en-US" sz="2063" baseline="36990" b="0" i="1" dirty="0" spc="0">
                <a:latin typeface="ISOCPEURItalic" pitchFamily="0" charset="1"/>
              </a:rPr>
              <a:t>143	143</a:t>
            </a:r>
          </a:p>
        </p:txBody>
      </p:sp>
      <p:sp>
        <p:nvSpPr>
          <p:cNvPr id="40681" name="Rectangle 40681"/>
          <p:cNvSpPr/>
          <p:nvPr/>
        </p:nvSpPr>
        <p:spPr>
          <a:xfrm rot="0" flipH="0" flipV="0">
            <a:off x="17782156" y="16422710"/>
            <a:ext cx="80811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82" name="Rectangle 40682"/>
          <p:cNvSpPr/>
          <p:nvPr/>
        </p:nvSpPr>
        <p:spPr>
          <a:xfrm rot="0" flipH="0" flipV="0">
            <a:off x="18368902" y="16145340"/>
            <a:ext cx="1069571" cy="48491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17932"/>
            <a:r>
              <a:rPr lang="en-US" sz="1362" baseline="0" b="0" i="1" dirty="0" spc="0">
                <a:latin typeface="ISOCPEURItalic" pitchFamily="0" charset="1"/>
              </a:rPr>
              <a:t>32</a:t>
            </a:r>
          </a:p>
          <a:p>
            <a:pPr marL="0">
              <a:lnSpc>
                <a:spcPts val="2448"/>
              </a:lnSpc>
              <a:tabLst>
                <a:tab pos="268218" algn="l"/>
                <a:tab pos="688856" algn="l"/>
                <a:tab pos="1011948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142	357	</a:t>
            </a:r>
            <a:r>
              <a:rPr lang="en-US" sz="2063" baseline="-40512" b="0" i="1" dirty="0" spc="0">
                <a:latin typeface="ISOCPEURItalic" pitchFamily="0" charset="1"/>
              </a:rPr>
              <a:t>1	</a:t>
            </a:r>
            <a:r>
              <a:rPr lang="en-US" sz="2063" baseline="-43154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40683" name="Rectangle 40683"/>
          <p:cNvSpPr/>
          <p:nvPr/>
        </p:nvSpPr>
        <p:spPr>
          <a:xfrm rot="0" flipH="0" flipV="0">
            <a:off x="18990700" y="17509332"/>
            <a:ext cx="461854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00231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 4	</a:t>
            </a:r>
            <a:r>
              <a:rPr lang="en-US" sz="2063" baseline="7045" b="0" i="1" dirty="0" spc="0">
                <a:latin typeface="ISOCPEURItalic" pitchFamily="0" charset="1"/>
              </a:rPr>
              <a:t> 4</a:t>
            </a:r>
          </a:p>
        </p:txBody>
      </p:sp>
      <p:sp>
        <p:nvSpPr>
          <p:cNvPr id="40684" name="Rectangle 40684"/>
          <p:cNvSpPr/>
          <p:nvPr/>
        </p:nvSpPr>
        <p:spPr>
          <a:xfrm rot="0" flipH="0" flipV="0">
            <a:off x="22351155" y="17171000"/>
            <a:ext cx="173217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40</a:t>
            </a:r>
          </a:p>
        </p:txBody>
      </p:sp>
      <p:sp>
        <p:nvSpPr>
          <p:cNvPr id="40685" name="Rectangle 40685"/>
          <p:cNvSpPr/>
          <p:nvPr/>
        </p:nvSpPr>
        <p:spPr>
          <a:xfrm rot="0" flipH="0" flipV="0">
            <a:off x="20766182" y="17021646"/>
            <a:ext cx="1039130" cy="3904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Оздоблювальні</a:t>
            </a:r>
          </a:p>
          <a:p>
            <a:pPr marL="324617">
              <a:lnSpc>
                <a:spcPts val="17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686" name="Rectangle 40686"/>
          <p:cNvSpPr/>
          <p:nvPr/>
        </p:nvSpPr>
        <p:spPr>
          <a:xfrm rot="0" flipH="0" flipV="0">
            <a:off x="20554342" y="17460563"/>
            <a:ext cx="2668591" cy="2014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37269" algn="l"/>
                <a:tab pos="1217687" algn="l"/>
                <a:tab pos="1648985" algn="l"/>
                <a:tab pos="1917211" algn="l"/>
                <a:tab pos="2261641" algn="l"/>
                <a:tab pos="2587779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19-12-1	</a:t>
            </a:r>
            <a:r>
              <a:rPr lang="en-US" sz="2063" baseline="1761" b="0" i="1" dirty="0" spc="0">
                <a:latin typeface="ISOCPEURItalic" pitchFamily="0" charset="1"/>
              </a:rPr>
              <a:t>2	</a:t>
            </a:r>
            <a:r>
              <a:rPr lang="en-US" sz="2063" baseline="-3522" b="0" i="1" dirty="0" spc="0">
                <a:latin typeface="ISOCPEURItalic" pitchFamily="0" charset="1"/>
              </a:rPr>
              <a:t>0	</a:t>
            </a:r>
            <a:r>
              <a:rPr lang="en-US" sz="2063" baseline="16733" b="0" i="1" dirty="0" spc="0">
                <a:latin typeface="ISOCPEURItalic" pitchFamily="0" charset="1"/>
              </a:rPr>
              <a:t>162	</a:t>
            </a:r>
            <a:r>
              <a:rPr lang="en-US" sz="2063" baseline="17614" b="0" i="1" dirty="0" spc="0">
                <a:latin typeface="ISOCPEURItalic" pitchFamily="0" charset="1"/>
              </a:rPr>
              <a:t>164	</a:t>
            </a:r>
            <a:r>
              <a:rPr lang="en-US" sz="2063" baseline="-15852" b="0" i="1" dirty="0" spc="0">
                <a:latin typeface="ISOCPEURItalic" pitchFamily="0" charset="1"/>
              </a:rPr>
              <a:t>2	</a:t>
            </a:r>
            <a:r>
              <a:rPr lang="en-US" sz="2063" baseline="-14971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87" name="Rectangle 40687"/>
          <p:cNvSpPr/>
          <p:nvPr/>
        </p:nvSpPr>
        <p:spPr>
          <a:xfrm rot="0" flipH="0" flipV="0">
            <a:off x="23320434" y="15142535"/>
            <a:ext cx="1628000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Пусконалагоджувальні</a:t>
            </a:r>
          </a:p>
        </p:txBody>
      </p:sp>
      <p:sp>
        <p:nvSpPr>
          <p:cNvPr id="40688" name="Rectangle 40688"/>
          <p:cNvSpPr/>
          <p:nvPr/>
        </p:nvSpPr>
        <p:spPr>
          <a:xfrm rot="0" flipH="0" flipV="0">
            <a:off x="23674005" y="15471722"/>
            <a:ext cx="784928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    роботи</a:t>
            </a:r>
          </a:p>
        </p:txBody>
      </p:sp>
      <p:sp>
        <p:nvSpPr>
          <p:cNvPr id="40689" name="Rectangle 40689"/>
          <p:cNvSpPr/>
          <p:nvPr/>
        </p:nvSpPr>
        <p:spPr>
          <a:xfrm rot="0" flipH="0" flipV="0">
            <a:off x="23396635" y="16140765"/>
            <a:ext cx="500599" cy="414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52401"/>
            <a:r>
              <a:rPr lang="en-US" sz="1362" baseline="0" b="0" i="1" dirty="0" spc="0">
                <a:latin typeface="ISOCPEURItalic" pitchFamily="0" charset="1"/>
              </a:rPr>
              <a:t>37</a:t>
            </a:r>
          </a:p>
          <a:p>
            <a:pPr marL="0">
              <a:lnSpc>
                <a:spcPts val="1896"/>
              </a:lnSpc>
              <a:tabLst>
                <a:tab pos="269758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164	164</a:t>
            </a:r>
          </a:p>
        </p:txBody>
      </p:sp>
      <p:sp>
        <p:nvSpPr>
          <p:cNvPr id="40690" name="Rectangle 40690"/>
          <p:cNvSpPr/>
          <p:nvPr/>
        </p:nvSpPr>
        <p:spPr>
          <a:xfrm rot="0" flipH="0" flipV="0">
            <a:off x="20735706" y="16162100"/>
            <a:ext cx="1477971" cy="45747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Влаштування підлог</a:t>
            </a:r>
          </a:p>
          <a:p>
            <a:pPr marL="102111">
              <a:lnSpc>
                <a:spcPts val="2232"/>
              </a:lnSpc>
              <a:tabLst>
                <a:tab pos="845829" algn="l"/>
                <a:tab pos="1239026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21-15-1	</a:t>
            </a:r>
            <a:r>
              <a:rPr lang="en-US" sz="2063" baseline="19375" b="0" i="1" dirty="0" spc="0">
                <a:latin typeface="ISOCPEURItalic" pitchFamily="0" charset="1"/>
              </a:rPr>
              <a:t>0	</a:t>
            </a:r>
            <a:r>
              <a:rPr lang="en-US" sz="2063" baseline="15852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91" name="Rectangle 40691"/>
          <p:cNvSpPr/>
          <p:nvPr/>
        </p:nvSpPr>
        <p:spPr>
          <a:xfrm rot="0" flipH="0" flipV="0">
            <a:off x="23991005" y="16177340"/>
            <a:ext cx="1021826" cy="46357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Здача обєкта</a:t>
            </a:r>
          </a:p>
          <a:p>
            <a:pPr marL="50294">
              <a:lnSpc>
                <a:spcPts val="2280"/>
              </a:lnSpc>
              <a:tabLst>
                <a:tab pos="864117" algn="l"/>
              </a:tabLst>
            </a:pPr>
            <a:r>
              <a:rPr lang="en-US" sz="1362" baseline="0" b="0" i="1" dirty="0" spc="2675">
                <a:latin typeface="ISOCPEURItalic" pitchFamily="0" charset="1"/>
              </a:rPr>
              <a:t>2</a:t>
            </a:r>
            <a:r>
              <a:rPr lang="en-US" sz="2063" baseline="-21137" b="0" i="1" dirty="0" spc="0">
                <a:latin typeface="ISOCPEURItalic" pitchFamily="0" charset="1"/>
              </a:rPr>
              <a:t> 0	</a:t>
            </a:r>
            <a:r>
              <a:rPr lang="en-US" sz="2063" baseline="-23779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92" name="Rectangle 40692"/>
          <p:cNvSpPr/>
          <p:nvPr/>
        </p:nvSpPr>
        <p:spPr>
          <a:xfrm rot="0" flipH="0" flipV="0">
            <a:off x="10939338" y="16145335"/>
            <a:ext cx="471924" cy="4102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17934"/>
            <a:r>
              <a:rPr lang="en-US" sz="1362" baseline="0" b="0" i="1" dirty="0" spc="0">
                <a:latin typeface="ISOCPEURItalic" pitchFamily="0" charset="1"/>
              </a:rPr>
              <a:t>17</a:t>
            </a:r>
          </a:p>
          <a:p>
            <a:pPr marL="0">
              <a:lnSpc>
                <a:spcPts val="1860"/>
              </a:lnSpc>
              <a:tabLst>
                <a:tab pos="298707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40	</a:t>
            </a:r>
            <a:r>
              <a:rPr lang="en-US" sz="2063" baseline="-3522" b="0" i="1" dirty="0" spc="0">
                <a:latin typeface="ISOCPEURItalic" pitchFamily="0" charset="1"/>
              </a:rPr>
              <a:t>74</a:t>
            </a:r>
          </a:p>
        </p:txBody>
      </p:sp>
      <p:sp>
        <p:nvSpPr>
          <p:cNvPr id="40693" name="Rectangle 40693"/>
          <p:cNvSpPr/>
          <p:nvPr/>
        </p:nvSpPr>
        <p:spPr>
          <a:xfrm rot="0" flipH="0" flipV="0">
            <a:off x="9115091" y="16466902"/>
            <a:ext cx="380870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5-2-1</a:t>
            </a:r>
          </a:p>
        </p:txBody>
      </p:sp>
      <p:sp>
        <p:nvSpPr>
          <p:cNvPr id="40694" name="Rectangle 40694"/>
          <p:cNvSpPr/>
          <p:nvPr/>
        </p:nvSpPr>
        <p:spPr>
          <a:xfrm rot="0" flipH="0" flipV="0">
            <a:off x="9150143" y="16020366"/>
            <a:ext cx="750493" cy="3523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Підготовчі</a:t>
            </a:r>
          </a:p>
          <a:p>
            <a:pPr marL="158498">
              <a:lnSpc>
                <a:spcPts val="1404"/>
              </a:lnSpc>
            </a:pPr>
            <a:r>
              <a:rPr lang="en-US" sz="1362" baseline="0" b="0" i="1" dirty="0" spc="0">
                <a:latin typeface="ISOCPEURItalic" pitchFamily="0" charset="1"/>
              </a:rPr>
              <a:t>роботи</a:t>
            </a:r>
          </a:p>
        </p:txBody>
      </p:sp>
      <p:sp>
        <p:nvSpPr>
          <p:cNvPr id="40695" name="Rectangle 40695"/>
          <p:cNvSpPr/>
          <p:nvPr/>
        </p:nvSpPr>
        <p:spPr>
          <a:xfrm rot="0" flipH="0" flipV="0">
            <a:off x="9700314" y="16457758"/>
            <a:ext cx="457244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76432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34	</a:t>
            </a:r>
            <a:r>
              <a:rPr lang="en-US" sz="2063" baseline="88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696" name="Rectangle 40696"/>
          <p:cNvSpPr/>
          <p:nvPr/>
        </p:nvSpPr>
        <p:spPr>
          <a:xfrm rot="-5400000" flipH="0" flipV="0">
            <a:off x="23260849" y="9648828"/>
            <a:ext cx="519478" cy="17858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00231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327	</a:t>
            </a:r>
            <a:r>
              <a:rPr lang="en-US" sz="2063" baseline="-2642" b="0" i="1" dirty="0" spc="0">
                <a:latin typeface="ISOCPEURItalic" pitchFamily="0" charset="1"/>
              </a:rPr>
              <a:t>193</a:t>
            </a:r>
          </a:p>
        </p:txBody>
      </p:sp>
      <p:sp>
        <p:nvSpPr>
          <p:cNvPr id="40697" name="Rectangle 40697"/>
          <p:cNvSpPr/>
          <p:nvPr/>
        </p:nvSpPr>
        <p:spPr>
          <a:xfrm rot="-5400000" flipH="0" flipV="0">
            <a:off x="23642450" y="9637234"/>
            <a:ext cx="542666" cy="17858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00231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317	</a:t>
            </a:r>
            <a:r>
              <a:rPr lang="en-US" sz="2063" baseline="-2642" b="0" i="1" dirty="0" spc="0">
                <a:latin typeface="ISOCPEURItalic" pitchFamily="0" charset="1"/>
              </a:rPr>
              <a:t>200</a:t>
            </a:r>
          </a:p>
        </p:txBody>
      </p:sp>
      <p:sp>
        <p:nvSpPr>
          <p:cNvPr id="40698" name="Rectangle 40698"/>
          <p:cNvSpPr/>
          <p:nvPr/>
        </p:nvSpPr>
        <p:spPr>
          <a:xfrm rot="-5400000" flipH="0" flipV="0">
            <a:off x="24706380" y="14113433"/>
            <a:ext cx="521002" cy="17858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01755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327	</a:t>
            </a:r>
            <a:r>
              <a:rPr lang="en-US" sz="2063" baseline="-2642" b="0" i="1" dirty="0" spc="0">
                <a:latin typeface="ISOCPEURItalic" pitchFamily="0" charset="1"/>
              </a:rPr>
              <a:t>193</a:t>
            </a:r>
          </a:p>
        </p:txBody>
      </p:sp>
      <p:sp>
        <p:nvSpPr>
          <p:cNvPr id="40699" name="Rectangle 40699"/>
          <p:cNvSpPr/>
          <p:nvPr/>
        </p:nvSpPr>
        <p:spPr>
          <a:xfrm rot="-5400000" flipH="0" flipV="0">
            <a:off x="25087984" y="14101838"/>
            <a:ext cx="544190" cy="17858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01755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317	</a:t>
            </a:r>
            <a:r>
              <a:rPr lang="en-US" sz="2063" baseline="-2642" b="0" i="1" dirty="0" spc="0">
                <a:latin typeface="ISOCPEURItalic" pitchFamily="0" charset="1"/>
              </a:rPr>
              <a:t>200</a:t>
            </a:r>
          </a:p>
        </p:txBody>
      </p:sp>
      <p:sp>
        <p:nvSpPr>
          <p:cNvPr id="40700" name="Rectangle 40700"/>
          <p:cNvSpPr/>
          <p:nvPr/>
        </p:nvSpPr>
        <p:spPr>
          <a:xfrm rot="-3411963" flipH="0" flipV="0">
            <a:off x="11735665" y="15564280"/>
            <a:ext cx="80820" cy="1740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701" name="Rectangle 40701"/>
          <p:cNvSpPr/>
          <p:nvPr/>
        </p:nvSpPr>
        <p:spPr>
          <a:xfrm rot="-3377006" flipH="0" flipV="0">
            <a:off x="11908540" y="15298915"/>
            <a:ext cx="80799" cy="17398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702" name="Rectangle 40702"/>
          <p:cNvSpPr/>
          <p:nvPr/>
        </p:nvSpPr>
        <p:spPr>
          <a:xfrm rot="-3938105" flipH="0" flipV="0">
            <a:off x="13908702" y="15500552"/>
            <a:ext cx="397351" cy="1739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1856">
                <a:latin typeface="ISOCPEURItalic" pitchFamily="0" charset="1"/>
              </a:rPr>
              <a:t>0</a:t>
            </a:r>
            <a:r>
              <a:rPr lang="en-US" sz="2063" baseline="1633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703" name="Rectangle 40703"/>
          <p:cNvSpPr/>
          <p:nvPr/>
        </p:nvSpPr>
        <p:spPr>
          <a:xfrm rot="0" flipH="0" flipV="0">
            <a:off x="27666952" y="10561335"/>
            <a:ext cx="1241075" cy="3538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2" baseline="0" b="0" i="1" dirty="0" spc="0">
                <a:latin typeface="ISOCPEURItalic" pitchFamily="0" charset="1"/>
              </a:rPr>
              <a:t>Здача комплекса</a:t>
            </a:r>
          </a:p>
          <a:p>
            <a:pPr marL="268228">
              <a:lnSpc>
                <a:spcPts val="1416"/>
              </a:lnSpc>
            </a:pPr>
            <a:r>
              <a:rPr lang="en-US" sz="1362" baseline="0" b="0" i="1" dirty="0" spc="0">
                <a:latin typeface="ISOCPEURItalic" pitchFamily="0" charset="1"/>
              </a:rPr>
              <a:t>об'єктів</a:t>
            </a:r>
          </a:p>
        </p:txBody>
      </p:sp>
      <p:sp>
        <p:nvSpPr>
          <p:cNvPr id="40704" name="Rectangle 40704"/>
          <p:cNvSpPr/>
          <p:nvPr/>
        </p:nvSpPr>
        <p:spPr>
          <a:xfrm rot="0" flipH="0" flipV="0">
            <a:off x="27976328" y="10998728"/>
            <a:ext cx="682797" cy="1740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01985" algn="l"/>
              </a:tabLst>
            </a:pPr>
            <a:r>
              <a:rPr lang="en-US" sz="1362" baseline="0" b="0" i="1" dirty="0" spc="1127">
                <a:latin typeface="ISOCPEURItalic" pitchFamily="0" charset="1"/>
              </a:rPr>
              <a:t>3</a:t>
            </a:r>
            <a:r>
              <a:rPr lang="en-US" sz="2063" baseline="13210" b="0" i="1" dirty="0" spc="0">
                <a:latin typeface="ISOCPEURItalic" pitchFamily="0" charset="1"/>
              </a:rPr>
              <a:t> 0	</a:t>
            </a:r>
            <a:r>
              <a:rPr lang="en-US" sz="2063" baseline="16733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40705" name="Rectangle 40705"/>
          <p:cNvSpPr/>
          <p:nvPr/>
        </p:nvSpPr>
        <p:spPr>
          <a:xfrm rot="0" flipH="0" flipV="0">
            <a:off x="29056857" y="10678683"/>
            <a:ext cx="489006" cy="430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70693"/>
            <a:r>
              <a:rPr lang="en-US" sz="1362" baseline="0" b="0" i="1" dirty="0" spc="0">
                <a:latin typeface="ISOCPEURItalic" pitchFamily="0" charset="1"/>
              </a:rPr>
              <a:t>44</a:t>
            </a:r>
          </a:p>
          <a:p>
            <a:pPr marL="0">
              <a:lnSpc>
                <a:spcPts val="2016"/>
              </a:lnSpc>
              <a:tabLst>
                <a:tab pos="269759" algn="l"/>
              </a:tabLst>
            </a:pPr>
            <a:r>
              <a:rPr lang="en-US" sz="1362" baseline="0" b="0" i="1" dirty="0" spc="0">
                <a:latin typeface="ISOCPEURItalic" pitchFamily="0" charset="1"/>
              </a:rPr>
              <a:t>169	169</a:t>
            </a:r>
          </a:p>
        </p:txBody>
      </p:sp>
      <p:sp>
        <p:nvSpPr>
          <p:cNvPr id="40706" name="Rectangle 40706"/>
          <p:cNvSpPr/>
          <p:nvPr/>
        </p:nvSpPr>
        <p:spPr>
          <a:xfrm rot="0" flipH="0" flipV="0">
            <a:off x="23477433" y="19958149"/>
            <a:ext cx="2286238" cy="1479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27671" algn="l"/>
                <a:tab pos="731530" algn="l"/>
                <a:tab pos="1062239" algn="l"/>
                <a:tab pos="1479820" algn="l"/>
                <a:tab pos="1952263" algn="l"/>
              </a:tabLst>
            </a:pPr>
            <a:r>
              <a:rPr lang="en-US" sz="1158" baseline="0" b="0" i="1" dirty="0" spc="0">
                <a:latin typeface="ISOCPEURItalic" pitchFamily="0" charset="1"/>
              </a:rPr>
              <a:t>Змiн.	Кiльк.	Арк.	Nдок.	Пiдпис	Дата</a:t>
            </a:r>
          </a:p>
        </p:txBody>
      </p:sp>
      <p:sp>
        <p:nvSpPr>
          <p:cNvPr id="40707" name="Rectangle 40707"/>
          <p:cNvSpPr/>
          <p:nvPr/>
        </p:nvSpPr>
        <p:spPr>
          <a:xfrm rot="0" flipH="0" flipV="0">
            <a:off x="28358862" y="20134934"/>
            <a:ext cx="1616492" cy="1479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51696" algn="l"/>
                <a:tab pos="1135391" algn="l"/>
              </a:tabLst>
            </a:pPr>
            <a:r>
              <a:rPr lang="en-US" sz="1754" baseline="2071" b="0" i="1" dirty="0" spc="0">
                <a:latin typeface="ISOCPEURItalic" pitchFamily="0" charset="1"/>
              </a:rPr>
              <a:t>Стадiя	</a:t>
            </a:r>
            <a:r>
              <a:rPr lang="en-US" sz="1158" baseline="0" b="0" i="1" dirty="0" spc="0">
                <a:latin typeface="ISOCPEURItalic" pitchFamily="0" charset="1"/>
              </a:rPr>
              <a:t>Аркуш	Аркушiв</a:t>
            </a:r>
          </a:p>
        </p:txBody>
      </p:sp>
      <p:sp>
        <p:nvSpPr>
          <p:cNvPr id="40708" name="Rectangle 40708"/>
          <p:cNvSpPr/>
          <p:nvPr/>
        </p:nvSpPr>
        <p:spPr>
          <a:xfrm rot="0" flipH="0" flipV="0">
            <a:off x="23454577" y="20299228"/>
            <a:ext cx="682291" cy="34396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0478"/>
            <a:r>
              <a:rPr lang="en-US" sz="1309" baseline="0" b="0" i="1" dirty="0" spc="-70">
                <a:latin typeface="ISOCPEURItalic" pitchFamily="0" charset="1"/>
              </a:rPr>
              <a:t>В</a:t>
            </a:r>
            <a:r>
              <a:rPr lang="en-US" sz="1309" baseline="0" b="0" i="1" dirty="0" spc="-61">
                <a:latin typeface="ISOCPEURItalic" pitchFamily="0" charset="1"/>
              </a:rPr>
              <a:t>икон</a:t>
            </a:r>
            <a:r>
              <a:rPr lang="en-US" sz="1309" baseline="0" b="0" i="1" dirty="0" spc="-70">
                <a:latin typeface="ISOCPEURItalic" pitchFamily="0" charset="1"/>
              </a:rPr>
              <a:t>а</a:t>
            </a:r>
            <a:r>
              <a:rPr lang="en-US" sz="1309" baseline="0" b="0" i="1" dirty="0" spc="-61">
                <a:latin typeface="ISOCPEURItalic" pitchFamily="0" charset="1"/>
              </a:rPr>
              <a:t>в</a:t>
            </a:r>
          </a:p>
          <a:p>
            <a:pPr marL="0">
              <a:lnSpc>
                <a:spcPts val="1392"/>
              </a:lnSpc>
            </a:pPr>
            <a:r>
              <a:rPr lang="en-US" sz="1309" baseline="0" b="0" i="1" dirty="0" spc="-174">
                <a:latin typeface="ISOCPEURItalic" pitchFamily="0" charset="1"/>
              </a:rPr>
              <a:t>К</a:t>
            </a:r>
            <a:r>
              <a:rPr lang="en-US" sz="1309" baseline="0" b="0" i="1" dirty="0" spc="-152">
                <a:latin typeface="ISOCPEURItalic" pitchFamily="0" charset="1"/>
              </a:rPr>
              <a:t>он</a:t>
            </a:r>
            <a:r>
              <a:rPr lang="en-US" sz="1309" baseline="0" b="0" i="1" dirty="0" spc="-130">
                <a:latin typeface="ISOCPEURItalic" pitchFamily="0" charset="1"/>
              </a:rPr>
              <a:t>с</a:t>
            </a:r>
            <a:r>
              <a:rPr lang="en-US" sz="1309" baseline="0" b="0" i="1" dirty="0" spc="-152">
                <a:latin typeface="ISOCPEURItalic" pitchFamily="0" charset="1"/>
              </a:rPr>
              <a:t>уль</a:t>
            </a:r>
            <a:r>
              <a:rPr lang="en-US" sz="1309" baseline="0" b="0" i="1" dirty="0" spc="-196">
                <a:latin typeface="ISOCPEURItalic" pitchFamily="0" charset="1"/>
              </a:rPr>
              <a:t>т</a:t>
            </a:r>
            <a:r>
              <a:rPr lang="en-US" sz="1309" baseline="0" b="0" i="1" dirty="0" spc="-174">
                <a:latin typeface="ISOCPEURItalic" pitchFamily="0" charset="1"/>
              </a:rPr>
              <a:t>а</a:t>
            </a:r>
            <a:r>
              <a:rPr lang="en-US" sz="1309" baseline="0" b="0" i="1" dirty="0" spc="-152">
                <a:latin typeface="ISOCPEURItalic" pitchFamily="0" charset="1"/>
              </a:rPr>
              <a:t>н</a:t>
            </a:r>
            <a:r>
              <a:rPr lang="en-US" sz="1309" baseline="0" b="0" i="1" dirty="0" spc="-196">
                <a:latin typeface="ISOCPEURItalic" pitchFamily="0" charset="1"/>
              </a:rPr>
              <a:t>т</a:t>
            </a:r>
          </a:p>
        </p:txBody>
      </p:sp>
      <p:sp>
        <p:nvSpPr>
          <p:cNvPr id="40709" name="Rectangle 40709"/>
          <p:cNvSpPr/>
          <p:nvPr/>
        </p:nvSpPr>
        <p:spPr>
          <a:xfrm rot="0" flipH="0" flipV="0">
            <a:off x="23448480" y="20658896"/>
            <a:ext cx="690626" cy="52837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4384"/>
            <a:r>
              <a:rPr lang="en-US" sz="1309" baseline="0" b="0" i="1" dirty="0" spc="-70">
                <a:latin typeface="ISOCPEURItalic" pitchFamily="0" charset="1"/>
              </a:rPr>
              <a:t>К</a:t>
            </a:r>
            <a:r>
              <a:rPr lang="en-US" sz="1309" baseline="0" b="0" i="1" dirty="0" spc="-61">
                <a:latin typeface="ISOCPEURItalic" pitchFamily="0" charset="1"/>
              </a:rPr>
              <a:t>ер</a:t>
            </a:r>
            <a:r>
              <a:rPr lang="en-US" sz="1309" baseline="0" b="0" i="1" dirty="0" spc="-26">
                <a:latin typeface="ISOCPEURItalic" pitchFamily="0" charset="1"/>
              </a:rPr>
              <a:t>і</a:t>
            </a:r>
            <a:r>
              <a:rPr lang="en-US" sz="1309" baseline="0" b="0" i="1" dirty="0" spc="-61">
                <a:latin typeface="ISOCPEURItalic" pitchFamily="0" charset="1"/>
              </a:rPr>
              <a:t>вник</a:t>
            </a:r>
          </a:p>
          <a:p>
            <a:pPr marL="0">
              <a:lnSpc>
                <a:spcPts val="1476"/>
              </a:lnSpc>
            </a:pPr>
            <a:r>
              <a:rPr lang="en-US" sz="1309" baseline="0" b="0" i="1" dirty="0" spc="-70">
                <a:latin typeface="ISOCPEURItalic" pitchFamily="0" charset="1"/>
              </a:rPr>
              <a:t>Н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  <a:r>
              <a:rPr lang="en-US" sz="1309" baseline="0" b="0" i="1" dirty="0" spc="-61">
                <a:latin typeface="ISOCPEURItalic" pitchFamily="0" charset="1"/>
              </a:rPr>
              <a:t>кон</a:t>
            </a:r>
            <a:r>
              <a:rPr lang="en-US" sz="1309" baseline="0" b="0" i="1" dirty="0" spc="-79">
                <a:latin typeface="ISOCPEURItalic" pitchFamily="0" charset="1"/>
              </a:rPr>
              <a:t>т</a:t>
            </a:r>
            <a:r>
              <a:rPr lang="en-US" sz="1309" baseline="0" b="0" i="1" dirty="0" spc="-61">
                <a:latin typeface="ISOCPEURItalic" pitchFamily="0" charset="1"/>
              </a:rPr>
              <a:t>роль</a:t>
            </a:r>
          </a:p>
          <a:p>
            <a:pPr marL="3049">
              <a:lnSpc>
                <a:spcPts val="1368"/>
              </a:lnSpc>
            </a:pPr>
            <a:r>
              <a:rPr lang="en-US" sz="1309" baseline="0" b="0" i="1" dirty="0" spc="-131">
                <a:latin typeface="ISOCPEURItalic" pitchFamily="0" charset="1"/>
              </a:rPr>
              <a:t>З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  <a:r>
              <a:rPr lang="en-US" sz="1309" baseline="0" b="0" i="1" dirty="0" spc="-122">
                <a:latin typeface="ISOCPEURItalic" pitchFamily="0" charset="1"/>
              </a:rPr>
              <a:t>в</a:t>
            </a:r>
            <a:r>
              <a:rPr lang="en-US" sz="1309" baseline="0" b="0" i="1" dirty="0" spc="-52">
                <a:latin typeface="ISOCPEURItalic" pitchFamily="0" charset="1"/>
              </a:rPr>
              <a:t>.</a:t>
            </a:r>
            <a:r>
              <a:rPr lang="en-US" sz="1309" baseline="0" b="0" i="1" dirty="0" spc="-122">
                <a:latin typeface="ISOCPEURItalic" pitchFamily="0" charset="1"/>
              </a:rPr>
              <a:t>к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  <a:r>
              <a:rPr lang="en-US" sz="1309" baseline="0" b="0" i="1" dirty="0" spc="-157">
                <a:latin typeface="ISOCPEURItalic" pitchFamily="0" charset="1"/>
              </a:rPr>
              <a:t>ф</a:t>
            </a:r>
            <a:r>
              <a:rPr lang="en-US" sz="1309" baseline="0" b="0" i="1" dirty="0" spc="-122">
                <a:latin typeface="ISOCPEURItalic" pitchFamily="0" charset="1"/>
              </a:rPr>
              <a:t>едри</a:t>
            </a:r>
          </a:p>
        </p:txBody>
      </p:sp>
      <p:sp>
        <p:nvSpPr>
          <p:cNvPr id="40710" name="Rectangle 40710"/>
          <p:cNvSpPr/>
          <p:nvPr/>
        </p:nvSpPr>
        <p:spPr>
          <a:xfrm rot="0" flipH="0" flipV="0">
            <a:off x="26824181" y="19269674"/>
            <a:ext cx="2529890" cy="19651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38" baseline="0" b="0" i="1" dirty="0" spc="0">
                <a:latin typeface="ISOCPEURItalic" pitchFamily="0" charset="1"/>
              </a:rPr>
              <a:t>Атестаційна робота магістра</a:t>
            </a:r>
          </a:p>
        </p:txBody>
      </p:sp>
      <p:sp>
        <p:nvSpPr>
          <p:cNvPr id="40711" name="Rectangle 40711"/>
          <p:cNvSpPr/>
          <p:nvPr/>
        </p:nvSpPr>
        <p:spPr>
          <a:xfrm rot="0" flipH="0" flipV="0">
            <a:off x="26180795" y="20709845"/>
            <a:ext cx="3621392" cy="42358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49294" algn="l"/>
              </a:tabLst>
            </a:pPr>
            <a:r>
              <a:rPr lang="en-US" sz="1383" baseline="0" b="0" i="1" dirty="0" spc="133">
                <a:latin typeface="ISOCPEURItalic" pitchFamily="0" charset="1"/>
              </a:rPr>
              <a:t>С</a:t>
            </a:r>
            <a:r>
              <a:rPr lang="en-US" sz="1180" baseline="0" b="0" i="1" dirty="0" spc="-23">
                <a:latin typeface="ISOCPEURItalic" pitchFamily="0" charset="1"/>
              </a:rPr>
              <a:t>і</a:t>
            </a:r>
            <a:r>
              <a:rPr lang="en-US" sz="1180" baseline="0" b="0" i="1" dirty="0" spc="-71">
                <a:latin typeface="ISOCPEURItalic" pitchFamily="0" charset="1"/>
              </a:rPr>
              <a:t>т</a:t>
            </a:r>
            <a:r>
              <a:rPr lang="en-US" sz="1180" baseline="0" b="0" i="1" dirty="0" spc="-55">
                <a:latin typeface="ISOCPEURItalic" pitchFamily="0" charset="1"/>
              </a:rPr>
              <a:t>ьовий</a:t>
            </a:r>
            <a:r>
              <a:rPr lang="en-US" sz="1180" baseline="0" b="0" i="1" dirty="0" spc="-47">
                <a:latin typeface="ISOCPEURItalic" pitchFamily="0" charset="1"/>
              </a:rPr>
              <a:t> </a:t>
            </a:r>
            <a:r>
              <a:rPr lang="en-US" sz="1180" baseline="0" b="0" i="1" dirty="0" spc="-55">
                <a:latin typeface="ISOCPEURItalic" pitchFamily="0" charset="1"/>
              </a:rPr>
              <a:t>гр</a:t>
            </a:r>
            <a:r>
              <a:rPr lang="en-US" sz="1180" baseline="0" b="0" i="1" dirty="0" spc="-63">
                <a:latin typeface="ISOCPEURItalic" pitchFamily="0" charset="1"/>
              </a:rPr>
              <a:t>а</a:t>
            </a:r>
            <a:r>
              <a:rPr lang="en-US" sz="1180" baseline="0" b="0" i="1" dirty="0" spc="-71">
                <a:latin typeface="ISOCPEURItalic" pitchFamily="0" charset="1"/>
              </a:rPr>
              <a:t>ф</a:t>
            </a:r>
            <a:r>
              <a:rPr lang="en-US" sz="1180" baseline="0" b="0" i="1" dirty="0" spc="-23">
                <a:latin typeface="ISOCPEURItalic" pitchFamily="0" charset="1"/>
              </a:rPr>
              <a:t>і</a:t>
            </a:r>
            <a:r>
              <a:rPr lang="en-US" sz="1180" baseline="0" b="0" i="1" dirty="0" spc="-55">
                <a:latin typeface="ISOCPEURItalic" pitchFamily="0" charset="1"/>
              </a:rPr>
              <a:t>к</a:t>
            </a:r>
            <a:r>
              <a:rPr lang="en-US" sz="1180" baseline="0" b="0" i="1" dirty="0" spc="-47">
                <a:latin typeface="ISOCPEURItalic" pitchFamily="0" charset="1"/>
              </a:rPr>
              <a:t> </a:t>
            </a:r>
            <a:r>
              <a:rPr lang="en-US" sz="1180" baseline="0" b="0" i="1" dirty="0" spc="-55">
                <a:latin typeface="ISOCPEURItalic" pitchFamily="0" charset="1"/>
              </a:rPr>
              <a:t>буд</a:t>
            </a:r>
            <a:r>
              <a:rPr lang="en-US" sz="1180" baseline="0" b="0" i="1" dirty="0" spc="-23">
                <a:latin typeface="ISOCPEURItalic" pitchFamily="0" charset="1"/>
              </a:rPr>
              <a:t>і</a:t>
            </a:r>
            <a:r>
              <a:rPr lang="en-US" sz="1180" baseline="0" b="0" i="1" dirty="0" spc="-55">
                <a:latin typeface="ISOCPEURItalic" pitchFamily="0" charset="1"/>
              </a:rPr>
              <a:t>вни</a:t>
            </a:r>
            <a:r>
              <a:rPr lang="en-US" sz="1180" baseline="0" b="0" i="1" dirty="0" spc="-63">
                <a:latin typeface="ISOCPEURItalic" pitchFamily="0" charset="1"/>
              </a:rPr>
              <a:t>ц</a:t>
            </a:r>
            <a:r>
              <a:rPr lang="en-US" sz="1180" baseline="0" b="0" i="1" dirty="0" spc="-71">
                <a:latin typeface="ISOCPEURItalic" pitchFamily="0" charset="1"/>
              </a:rPr>
              <a:t>т</a:t>
            </a:r>
            <a:r>
              <a:rPr lang="en-US" sz="1180" baseline="0" b="0" i="1" dirty="0" spc="-55">
                <a:latin typeface="ISOCPEURItalic" pitchFamily="0" charset="1"/>
              </a:rPr>
              <a:t>в</a:t>
            </a:r>
            <a:r>
              <a:rPr lang="en-US" sz="1180" baseline="0" b="0" i="1" dirty="0" spc="-63">
                <a:latin typeface="ISOCPEURItalic" pitchFamily="0" charset="1"/>
              </a:rPr>
              <a:t>а</a:t>
            </a:r>
            <a:r>
              <a:rPr lang="en-US" sz="1180" baseline="0" b="0" i="1" dirty="0" spc="0">
                <a:latin typeface="ISOCPEURItalic" pitchFamily="0" charset="1"/>
              </a:rPr>
              <a:t> 	</a:t>
            </a:r>
            <a:r>
              <a:rPr lang="en-US" sz="2330" baseline="-9358" b="0" i="1" dirty="0" spc="0">
                <a:latin typeface="ISOCPEURItalic" pitchFamily="0" charset="1"/>
              </a:rPr>
              <a:t>КНУБА </a:t>
            </a:r>
          </a:p>
          <a:p>
            <a:pPr marL="175260">
              <a:lnSpc>
                <a:spcPts val="1643"/>
              </a:lnSpc>
              <a:tabLst>
                <a:tab pos="2538982" algn="l"/>
              </a:tabLst>
            </a:pPr>
            <a:r>
              <a:rPr lang="en-US" sz="1180" baseline="0" b="0" i="1" dirty="0" spc="-55">
                <a:latin typeface="ISOCPEURItalic" pitchFamily="0" charset="1"/>
              </a:rPr>
              <a:t>конди</a:t>
            </a:r>
            <a:r>
              <a:rPr lang="en-US" sz="1180" baseline="0" b="0" i="1" dirty="0" spc="-71">
                <a:latin typeface="ISOCPEURItalic" pitchFamily="0" charset="1"/>
              </a:rPr>
              <a:t>т</a:t>
            </a:r>
            <a:r>
              <a:rPr lang="en-US" sz="1180" baseline="0" b="0" i="1" dirty="0" spc="-55">
                <a:latin typeface="ISOCPEURItalic" pitchFamily="0" charset="1"/>
              </a:rPr>
              <a:t>ер</a:t>
            </a:r>
            <a:r>
              <a:rPr lang="en-US" sz="1180" baseline="0" b="0" i="1" dirty="0" spc="-47">
                <a:latin typeface="ISOCPEURItalic" pitchFamily="0" charset="1"/>
              </a:rPr>
              <a:t>с</a:t>
            </a:r>
            <a:r>
              <a:rPr lang="en-US" sz="1180" baseline="0" b="0" i="1" dirty="0" spc="-55">
                <a:latin typeface="ISOCPEURItalic" pitchFamily="0" charset="1"/>
              </a:rPr>
              <a:t>ько</a:t>
            </a:r>
            <a:r>
              <a:rPr lang="en-US" sz="1180" baseline="0" b="0" i="1" dirty="0" spc="-47">
                <a:latin typeface="ISOCPEURItalic" pitchFamily="0" charset="1"/>
              </a:rPr>
              <a:t>ї </a:t>
            </a:r>
            <a:r>
              <a:rPr lang="en-US" sz="1180" baseline="0" b="0" i="1" dirty="0" spc="-71">
                <a:latin typeface="ISOCPEURItalic" pitchFamily="0" charset="1"/>
              </a:rPr>
              <a:t>ф</a:t>
            </a:r>
            <a:r>
              <a:rPr lang="en-US" sz="1180" baseline="0" b="0" i="1" dirty="0" spc="-63">
                <a:latin typeface="ISOCPEURItalic" pitchFamily="0" charset="1"/>
              </a:rPr>
              <a:t>а</a:t>
            </a:r>
            <a:r>
              <a:rPr lang="en-US" sz="1180" baseline="0" b="0" i="1" dirty="0" spc="-55">
                <a:latin typeface="ISOCPEURItalic" pitchFamily="0" charset="1"/>
              </a:rPr>
              <a:t>брики</a:t>
            </a:r>
            <a:r>
              <a:rPr lang="en-US" sz="1180" baseline="0" b="0" i="1" dirty="0" spc="0">
                <a:latin typeface="ISOCPEURItalic" pitchFamily="0" charset="1"/>
              </a:rPr>
              <a:t> 	</a:t>
            </a:r>
            <a:r>
              <a:rPr lang="en-US" sz="2330" baseline="-28075" b="0" i="1" dirty="0" spc="0">
                <a:latin typeface="ISOCPEURItalic" pitchFamily="0" charset="1"/>
              </a:rPr>
              <a:t>кафедра ОУБ</a:t>
            </a:r>
          </a:p>
        </p:txBody>
      </p:sp>
      <p:sp>
        <p:nvSpPr>
          <p:cNvPr id="40712" name="Rectangle 40712"/>
          <p:cNvSpPr/>
          <p:nvPr/>
        </p:nvSpPr>
        <p:spPr>
          <a:xfrm rot="0" flipH="0" flipV="0">
            <a:off x="24142954" y="20232814"/>
            <a:ext cx="4970173" cy="34588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627632" algn="l"/>
                <a:tab pos="4840221" algn="l"/>
              </a:tabLst>
            </a:pPr>
            <a:r>
              <a:rPr lang="en-US" sz="1309" baseline="0" b="0" i="1" dirty="0" spc="-70">
                <a:latin typeface="ISOCPEUR" pitchFamily="0" charset="1"/>
              </a:rPr>
              <a:t>Л</a:t>
            </a:r>
            <a:r>
              <a:rPr lang="en-US" sz="1309" baseline="0" b="0" i="1" dirty="0" spc="-61">
                <a:latin typeface="ISOCPEUR" pitchFamily="0" charset="1"/>
              </a:rPr>
              <a:t>еоненко</a:t>
            </a:r>
            <a:r>
              <a:rPr lang="en-US" sz="1309" baseline="0" b="0" i="1" dirty="0" spc="0">
                <a:latin typeface="ISOCPEUR" pitchFamily="0" charset="1"/>
              </a:rPr>
              <a:t> 	</a:t>
            </a:r>
            <a:r>
              <a:rPr lang="en-US" sz="2330" baseline="-22616" b="0" i="1" dirty="0" spc="0">
                <a:latin typeface="ISOCPEURItalic" pitchFamily="0" charset="1"/>
              </a:rPr>
              <a:t>НАУКОВО-ДОСЛІДНИЙ РОЗДІЛ 	</a:t>
            </a:r>
            <a:r>
              <a:rPr lang="en-US" sz="2330" baseline="-54591" b="0" i="1" dirty="0" spc="0">
                <a:latin typeface="ISOCPEURItalic" pitchFamily="0" charset="1"/>
              </a:rPr>
              <a:t>11</a:t>
            </a:r>
          </a:p>
        </p:txBody>
      </p:sp>
      <p:sp>
        <p:nvSpPr>
          <p:cNvPr id="40713" name="Rectangle 40713"/>
          <p:cNvSpPr/>
          <p:nvPr/>
        </p:nvSpPr>
        <p:spPr>
          <a:xfrm rot="0" flipH="0" flipV="0">
            <a:off x="24144476" y="20598574"/>
            <a:ext cx="728168" cy="24437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09" baseline="0" b="0" i="1" dirty="0" spc="-70">
                <a:latin typeface="ISOCPEUR" pitchFamily="0" charset="1"/>
              </a:rPr>
              <a:t>Єм</a:t>
            </a:r>
            <a:r>
              <a:rPr lang="en-US" sz="1309" baseline="0" b="0" i="1" dirty="0" spc="-61">
                <a:latin typeface="ISOCPEUR" pitchFamily="0" charset="1"/>
              </a:rPr>
              <a:t>ельянов</a:t>
            </a:r>
            <a:r>
              <a:rPr lang="en-US" sz="1309" baseline="0" b="0" i="1" dirty="0" spc="-70">
                <a:latin typeface="ISOCPEUR" pitchFamily="0" charset="1"/>
              </a:rPr>
              <a:t>а</a:t>
            </a:r>
          </a:p>
        </p:txBody>
      </p:sp>
      <p:sp>
        <p:nvSpPr>
          <p:cNvPr id="40714" name="Rectangle 40714"/>
          <p:cNvSpPr/>
          <p:nvPr/>
        </p:nvSpPr>
        <p:spPr>
          <a:xfrm rot="0" flipH="0" flipV="0">
            <a:off x="24127711" y="21018535"/>
            <a:ext cx="658362" cy="1671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09" baseline="0" b="0" i="1" dirty="0" spc="-70">
                <a:latin typeface="ISOCPEURItalic" pitchFamily="0" charset="1"/>
              </a:rPr>
              <a:t>Т</a:t>
            </a:r>
            <a:r>
              <a:rPr lang="en-US" sz="1309" baseline="0" b="0" i="1" dirty="0" spc="-61">
                <a:latin typeface="ISOCPEURItalic" pitchFamily="0" charset="1"/>
              </a:rPr>
              <a:t>уг</a:t>
            </a:r>
            <a:r>
              <a:rPr lang="en-US" sz="1309" baseline="0" b="0" i="1" dirty="0" spc="-70">
                <a:latin typeface="ISOCPEURItalic" pitchFamily="0" charset="1"/>
              </a:rPr>
              <a:t>а</a:t>
            </a:r>
            <a:r>
              <a:rPr lang="en-US" sz="1309" baseline="0" b="0" i="1" dirty="0" spc="-61">
                <a:latin typeface="ISOCPEURItalic" pitchFamily="0" charset="1"/>
              </a:rPr>
              <a:t>й</a:t>
            </a:r>
            <a:r>
              <a:rPr lang="en-US" sz="1309" baseline="0" b="0" i="1" dirty="0" spc="-52">
                <a:latin typeface="ISOCPEURItalic" pitchFamily="0" charset="1"/>
              </a:rPr>
              <a:t> </a:t>
            </a:r>
            <a:r>
              <a:rPr lang="en-US" sz="1309" baseline="0" b="0" i="1" dirty="0" spc="-70">
                <a:latin typeface="ISOCPEURItalic" pitchFamily="0" charset="1"/>
              </a:rPr>
              <a:t>О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  <a:r>
              <a:rPr lang="en-US" sz="1309" baseline="0" b="0" i="1" dirty="0" spc="-79">
                <a:latin typeface="ISOCPEURItalic" pitchFamily="0" charset="1"/>
              </a:rPr>
              <a:t>А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</a:p>
        </p:txBody>
      </p:sp>
      <p:sp>
        <p:nvSpPr>
          <p:cNvPr id="40715" name="Rectangle 40715"/>
          <p:cNvSpPr/>
          <p:nvPr/>
        </p:nvSpPr>
        <p:spPr>
          <a:xfrm rot="0" flipH="0" flipV="0">
            <a:off x="28449776" y="20400441"/>
            <a:ext cx="264413" cy="1532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0" baseline="0" b="0" i="1" dirty="0" spc="0">
                <a:latin typeface="ISOCPEUR" pitchFamily="0" charset="1"/>
              </a:rPr>
              <a:t>АМР</a:t>
            </a:r>
          </a:p>
        </p:txBody>
      </p:sp>
      <p:sp>
        <p:nvSpPr>
          <p:cNvPr id="40716" name="Rectangle 40716"/>
          <p:cNvSpPr/>
          <p:nvPr/>
        </p:nvSpPr>
        <p:spPr>
          <a:xfrm rot="0" flipH="0" flipV="0">
            <a:off x="26182699" y="19533977"/>
            <a:ext cx="3443136" cy="4473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68581"/>
            <a:r>
              <a:rPr lang="en-US" sz="1383" baseline="0" b="0" i="1" dirty="0" spc="-74">
                <a:latin typeface="ISOCPEUR" pitchFamily="0" charset="1"/>
              </a:rPr>
              <a:t>В</a:t>
            </a:r>
            <a:r>
              <a:rPr lang="en-US" sz="1383" baseline="0" b="0" i="1" dirty="0" spc="-65">
                <a:latin typeface="ISOCPEUR" pitchFamily="0" charset="1"/>
              </a:rPr>
              <a:t>икори</a:t>
            </a:r>
            <a:r>
              <a:rPr lang="en-US" sz="1383" baseline="0" b="0" i="1" dirty="0" spc="-55">
                <a:latin typeface="ISOCPEUR" pitchFamily="0" charset="1"/>
              </a:rPr>
              <a:t>с</a:t>
            </a:r>
            <a:r>
              <a:rPr lang="en-US" sz="1383" baseline="0" b="0" i="1" dirty="0" spc="-83">
                <a:latin typeface="ISOCPEUR" pitchFamily="0" charset="1"/>
              </a:rPr>
              <a:t>т</a:t>
            </a:r>
            <a:r>
              <a:rPr lang="en-US" sz="1383" baseline="0" b="0" i="1" dirty="0" spc="-74">
                <a:latin typeface="ISOCPEUR" pitchFamily="0" charset="1"/>
              </a:rPr>
              <a:t>а</a:t>
            </a:r>
            <a:r>
              <a:rPr lang="en-US" sz="1383" baseline="0" b="0" i="1" dirty="0" spc="-65">
                <a:latin typeface="ISOCPEUR" pitchFamily="0" charset="1"/>
              </a:rPr>
              <a:t>ння</a:t>
            </a:r>
            <a:r>
              <a:rPr lang="en-US" sz="1383" baseline="0" b="0" i="1" dirty="0" spc="-55">
                <a:latin typeface="ISOCPEUR" pitchFamily="0" charset="1"/>
              </a:rPr>
              <a:t> </a:t>
            </a:r>
            <a:r>
              <a:rPr lang="en-US" sz="1383" baseline="0" b="0" i="1" dirty="0" spc="-60">
                <a:latin typeface="ISOCPEUR" pitchFamily="0" charset="1"/>
              </a:rPr>
              <a:t>з</a:t>
            </a:r>
            <a:r>
              <a:rPr lang="en-US" sz="1383" baseline="0" b="0" i="1" dirty="0" spc="-74">
                <a:latin typeface="ISOCPEUR" pitchFamily="0" charset="1"/>
              </a:rPr>
              <a:t>а</a:t>
            </a:r>
            <a:r>
              <a:rPr lang="en-US" sz="1383" baseline="0" b="0" i="1" dirty="0" spc="-65">
                <a:latin typeface="ISOCPEUR" pitchFamily="0" charset="1"/>
              </a:rPr>
              <a:t>кордонного</a:t>
            </a:r>
            <a:r>
              <a:rPr lang="en-US" sz="1383" baseline="0" b="0" i="1" dirty="0" spc="-55">
                <a:latin typeface="ISOCPEUR" pitchFamily="0" charset="1"/>
              </a:rPr>
              <a:t> </a:t>
            </a:r>
            <a:r>
              <a:rPr lang="en-US" sz="1383" baseline="0" b="0" i="1" dirty="0" spc="-65">
                <a:latin typeface="ISOCPEUR" pitchFamily="0" charset="1"/>
              </a:rPr>
              <a:t>до</a:t>
            </a:r>
            <a:r>
              <a:rPr lang="en-US" sz="1383" baseline="0" b="0" i="1" dirty="0" spc="-55">
                <a:latin typeface="ISOCPEUR" pitchFamily="0" charset="1"/>
              </a:rPr>
              <a:t>с</a:t>
            </a:r>
            <a:r>
              <a:rPr lang="en-US" sz="1383" baseline="0" b="0" i="1" dirty="0" spc="-65">
                <a:latin typeface="ISOCPEUR" pitchFamily="0" charset="1"/>
              </a:rPr>
              <a:t>в</a:t>
            </a:r>
            <a:r>
              <a:rPr lang="en-US" sz="1383" baseline="0" b="0" i="1" dirty="0" spc="-27">
                <a:latin typeface="ISOCPEUR" pitchFamily="0" charset="1"/>
              </a:rPr>
              <a:t>і</a:t>
            </a:r>
            <a:r>
              <a:rPr lang="en-US" sz="1383" baseline="0" b="0" i="1" dirty="0" spc="-65">
                <a:latin typeface="ISOCPEUR" pitchFamily="0" charset="1"/>
              </a:rPr>
              <a:t>ду</a:t>
            </a:r>
            <a:r>
              <a:rPr lang="en-US" sz="1383" baseline="0" b="0" i="1" dirty="0" spc="-55">
                <a:latin typeface="ISOCPEUR" pitchFamily="0" charset="1"/>
              </a:rPr>
              <a:t> </a:t>
            </a:r>
            <a:r>
              <a:rPr lang="en-US" sz="1383" baseline="0" b="0" i="1" dirty="0" spc="-65">
                <a:latin typeface="ISOCPEUR" pitchFamily="0" charset="1"/>
              </a:rPr>
              <a:t>буд</a:t>
            </a:r>
            <a:r>
              <a:rPr lang="en-US" sz="1383" baseline="0" b="0" i="1" dirty="0" spc="-27">
                <a:latin typeface="ISOCPEUR" pitchFamily="0" charset="1"/>
              </a:rPr>
              <a:t>і</a:t>
            </a:r>
            <a:r>
              <a:rPr lang="en-US" sz="1383" baseline="0" b="0" i="1" dirty="0" spc="-65">
                <a:latin typeface="ISOCPEUR" pitchFamily="0" charset="1"/>
              </a:rPr>
              <a:t>вельного</a:t>
            </a:r>
            <a:r>
              <a:rPr lang="en-US" sz="1383" baseline="0" b="0" i="1" dirty="0" spc="-55">
                <a:latin typeface="ISOCPEUR" pitchFamily="0" charset="1"/>
              </a:rPr>
              <a:t> </a:t>
            </a:r>
          </a:p>
          <a:p>
            <a:pPr marL="0">
              <a:lnSpc>
                <a:spcPts val="1487"/>
              </a:lnSpc>
            </a:pPr>
            <a:r>
              <a:rPr lang="en-US" sz="1383" baseline="0" b="0" i="1" dirty="0" spc="-65">
                <a:latin typeface="ISOCPEUR" pitchFamily="0" charset="1"/>
              </a:rPr>
              <a:t>девелоп</a:t>
            </a:r>
            <a:r>
              <a:rPr lang="en-US" sz="1383" baseline="0" b="0" i="1" dirty="0" spc="-74">
                <a:latin typeface="ISOCPEUR" pitchFamily="0" charset="1"/>
              </a:rPr>
              <a:t>м</a:t>
            </a:r>
            <a:r>
              <a:rPr lang="en-US" sz="1383" baseline="0" b="0" i="1" dirty="0" spc="-65">
                <a:latin typeface="ISOCPEUR" pitchFamily="0" charset="1"/>
              </a:rPr>
              <a:t>ен</a:t>
            </a:r>
            <a:r>
              <a:rPr lang="en-US" sz="1383" baseline="0" b="0" i="1" dirty="0" spc="-83">
                <a:latin typeface="ISOCPEUR" pitchFamily="0" charset="1"/>
              </a:rPr>
              <a:t>т</a:t>
            </a:r>
            <a:r>
              <a:rPr lang="en-US" sz="1383" baseline="0" b="0" i="1" dirty="0" spc="-65">
                <a:latin typeface="ISOCPEUR" pitchFamily="0" charset="1"/>
              </a:rPr>
              <a:t>у</a:t>
            </a:r>
            <a:r>
              <a:rPr lang="en-US" sz="1383" baseline="0" b="0" i="1" dirty="0" spc="-55">
                <a:latin typeface="ISOCPEUR" pitchFamily="0" charset="1"/>
              </a:rPr>
              <a:t> </a:t>
            </a:r>
            <a:r>
              <a:rPr lang="en-US" sz="1383" baseline="0" b="0" i="1" dirty="0" spc="-65">
                <a:latin typeface="ISOCPEUR" pitchFamily="0" charset="1"/>
              </a:rPr>
              <a:t>при</a:t>
            </a:r>
            <a:r>
              <a:rPr lang="en-US" sz="1383" baseline="0" b="0" i="1" dirty="0" spc="-55">
                <a:latin typeface="ISOCPEUR" pitchFamily="0" charset="1"/>
              </a:rPr>
              <a:t> </a:t>
            </a:r>
            <a:r>
              <a:rPr lang="en-US" sz="1383" baseline="0" b="0" i="1" dirty="0" spc="-60">
                <a:latin typeface="ISOCPEUR" pitchFamily="0" charset="1"/>
              </a:rPr>
              <a:t>з</a:t>
            </a:r>
            <a:r>
              <a:rPr lang="en-US" sz="1383" baseline="0" b="0" i="1" dirty="0" spc="-65">
                <a:latin typeface="ISOCPEUR" pitchFamily="0" charset="1"/>
              </a:rPr>
              <a:t>веденн</a:t>
            </a:r>
            <a:r>
              <a:rPr lang="en-US" sz="1383" baseline="0" b="0" i="1" dirty="0" spc="-27">
                <a:latin typeface="ISOCPEUR" pitchFamily="0" charset="1"/>
              </a:rPr>
              <a:t>і</a:t>
            </a:r>
            <a:r>
              <a:rPr lang="en-US" sz="1383" baseline="0" b="0" i="1" dirty="0" spc="-55">
                <a:latin typeface="ISOCPEUR" pitchFamily="0" charset="1"/>
              </a:rPr>
              <a:t> </a:t>
            </a:r>
            <a:r>
              <a:rPr lang="en-US" sz="1383" baseline="0" b="0" i="1" dirty="0" spc="-65">
                <a:latin typeface="ISOCPEUR" pitchFamily="0" charset="1"/>
              </a:rPr>
              <a:t>конди</a:t>
            </a:r>
            <a:r>
              <a:rPr lang="en-US" sz="1383" baseline="0" b="0" i="1" dirty="0" spc="-83">
                <a:latin typeface="ISOCPEUR" pitchFamily="0" charset="1"/>
              </a:rPr>
              <a:t>т</a:t>
            </a:r>
            <a:r>
              <a:rPr lang="en-US" sz="1383" baseline="0" b="0" i="1" dirty="0" spc="-65">
                <a:latin typeface="ISOCPEUR" pitchFamily="0" charset="1"/>
              </a:rPr>
              <a:t>ер</a:t>
            </a:r>
            <a:r>
              <a:rPr lang="en-US" sz="1383" baseline="0" b="0" i="1" dirty="0" spc="-55">
                <a:latin typeface="ISOCPEUR" pitchFamily="0" charset="1"/>
              </a:rPr>
              <a:t>с</a:t>
            </a:r>
            <a:r>
              <a:rPr lang="en-US" sz="1383" baseline="0" b="0" i="1" dirty="0" spc="-65">
                <a:latin typeface="ISOCPEUR" pitchFamily="0" charset="1"/>
              </a:rPr>
              <a:t>ько</a:t>
            </a:r>
            <a:r>
              <a:rPr lang="en-US" sz="1383" baseline="0" b="0" i="1" dirty="0" spc="-55">
                <a:latin typeface="ISOCPEUR" pitchFamily="0" charset="1"/>
              </a:rPr>
              <a:t>ї </a:t>
            </a:r>
            <a:r>
              <a:rPr lang="en-US" sz="1383" baseline="0" b="0" i="1" dirty="0" spc="-83">
                <a:latin typeface="ISOCPEUR" pitchFamily="0" charset="1"/>
              </a:rPr>
              <a:t>ф</a:t>
            </a:r>
            <a:r>
              <a:rPr lang="en-US" sz="1383" baseline="0" b="0" i="1" dirty="0" spc="-74">
                <a:latin typeface="ISOCPEUR" pitchFamily="0" charset="1"/>
              </a:rPr>
              <a:t>а</a:t>
            </a:r>
            <a:r>
              <a:rPr lang="en-US" sz="1383" baseline="0" b="0" i="1" dirty="0" spc="-65">
                <a:latin typeface="ISOCPEUR" pitchFamily="0" charset="1"/>
              </a:rPr>
              <a:t>брики</a:t>
            </a:r>
          </a:p>
        </p:txBody>
      </p:sp>
      <p:sp>
        <p:nvSpPr>
          <p:cNvPr id="40717" name="Rectangle 40717"/>
          <p:cNvSpPr/>
          <p:nvPr/>
        </p:nvSpPr>
        <p:spPr>
          <a:xfrm rot="0" flipH="0" flipV="0">
            <a:off x="24150828" y="20425092"/>
            <a:ext cx="5635416" cy="24437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502268" algn="l"/>
              </a:tabLst>
            </a:pPr>
            <a:r>
              <a:rPr lang="en-US" sz="1309" baseline="0" b="0" i="1" dirty="0" spc="-55">
                <a:latin typeface="ISOCPEUR" pitchFamily="0" charset="1"/>
              </a:rPr>
              <a:t>Єм</a:t>
            </a:r>
            <a:r>
              <a:rPr lang="en-US" sz="1309" baseline="0" b="0" i="1" dirty="0" spc="-48">
                <a:latin typeface="ISOCPEUR" pitchFamily="0" charset="1"/>
              </a:rPr>
              <a:t>ельянов</a:t>
            </a:r>
            <a:r>
              <a:rPr lang="en-US" sz="1309" baseline="0" b="0" i="1" dirty="0" spc="0">
                <a:latin typeface="ISOCPEUR" pitchFamily="0" charset="1"/>
              </a:rPr>
              <a:t>а	</a:t>
            </a:r>
            <a:r>
              <a:rPr lang="en-US" sz="2330" baseline="40553" b="0" i="1" dirty="0" spc="0">
                <a:latin typeface="ISOCPEURItalic" pitchFamily="0" charset="1"/>
              </a:rPr>
              <a:t>11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/>
      </p:grpSpPr>
      <p:pic>
        <p:nvPicPr>
          <p:cNvPr id="102" name="Picture 102"/>
          <p:cNvPicPr>
            <a:picLocks noChangeAspect="0" noChangeArrowheads="1"/>
          </p:cNvPicPr>
          <p:nvPr/>
        </p:nvPicPr>
        <p:blipFill>
          <a:blip r:embed="rId1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0" y="0"/>
            <a:ext cx="30276545" cy="21384767"/>
          </a:xfrm>
          <a:prstGeom prst="rect">
            <a:avLst/>
          </a:prstGeom>
          <a:noFill/>
          <a:extLst/>
        </p:spPr>
      </p:pic>
      <p:sp>
        <p:nvSpPr>
          <p:cNvPr id="103" name="Rectangle 103"/>
          <p:cNvSpPr/>
          <p:nvPr/>
        </p:nvSpPr>
        <p:spPr>
          <a:xfrm rot="0" flipH="0" flipV="0">
            <a:off x="29695775" y="20473706"/>
            <a:ext cx="101498" cy="1532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0" baseline="0" b="0" i="1" dirty="0" spc="0">
                <a:latin typeface="ISOCPEUR" pitchFamily="0" charset="1"/>
              </a:rPr>
              <a:t>11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/>
      </p:grpSpPr>
      <p:pic>
        <p:nvPicPr>
          <p:cNvPr id="104" name="Picture 104"/>
          <p:cNvPicPr>
            <a:picLocks noChangeAspect="0" noChangeArrowheads="1"/>
          </p:cNvPicPr>
          <p:nvPr/>
        </p:nvPicPr>
        <p:blipFill>
          <a:blip r:embed="rId1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0" y="0"/>
            <a:ext cx="30278830" cy="21387815"/>
          </a:xfrm>
          <a:prstGeom prst="rect">
            <a:avLst/>
          </a:prstGeom>
          <a:noFill/>
          <a:extLst/>
        </p:spPr>
      </p:pic>
      <p:pic>
        <p:nvPicPr>
          <p:cNvPr id="105" name="Picture 105"/>
          <p:cNvPicPr>
            <a:picLocks noChangeAspect="0" noChangeArrowheads="1"/>
          </p:cNvPicPr>
          <p:nvPr/>
        </p:nvPicPr>
        <p:blipFill>
          <a:blip r:embed="rId1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530047" y="10765534"/>
            <a:ext cx="192023" cy="1054609"/>
          </a:xfrm>
          <a:prstGeom prst="rect">
            <a:avLst/>
          </a:prstGeom>
          <a:noFill/>
          <a:extLst/>
        </p:spPr>
      </p:pic>
      <p:pic>
        <p:nvPicPr>
          <p:cNvPr id="106" name="Picture 106"/>
          <p:cNvPicPr>
            <a:picLocks noChangeAspect="0" noChangeArrowheads="1"/>
          </p:cNvPicPr>
          <p:nvPr/>
        </p:nvPicPr>
        <p:blipFill>
          <a:blip r:embed="rId1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33536" y="12591287"/>
            <a:ext cx="713231" cy="286511"/>
          </a:xfrm>
          <a:prstGeom prst="rect">
            <a:avLst/>
          </a:prstGeom>
          <a:noFill/>
          <a:extLst/>
        </p:spPr>
      </p:pic>
      <p:pic>
        <p:nvPicPr>
          <p:cNvPr id="107" name="Picture 107"/>
          <p:cNvPicPr>
            <a:picLocks noChangeAspect="0" noChangeArrowheads="1"/>
          </p:cNvPicPr>
          <p:nvPr/>
        </p:nvPicPr>
        <p:blipFill>
          <a:blip r:embed="rId1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8748" y="13502132"/>
            <a:ext cx="2119375" cy="1003680"/>
          </a:xfrm>
          <a:prstGeom prst="rect">
            <a:avLst/>
          </a:prstGeom>
          <a:noFill/>
          <a:extLst/>
        </p:spPr>
      </p:pic>
      <p:pic>
        <p:nvPicPr>
          <p:cNvPr id="108" name="Picture 108"/>
          <p:cNvPicPr>
            <a:picLocks noChangeAspect="0" noChangeArrowheads="1"/>
          </p:cNvPicPr>
          <p:nvPr/>
        </p:nvPicPr>
        <p:blipFill>
          <a:blip r:embed="rId1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22979" y="13806932"/>
            <a:ext cx="1083055" cy="698880"/>
          </a:xfrm>
          <a:prstGeom prst="rect">
            <a:avLst/>
          </a:prstGeom>
          <a:noFill/>
          <a:extLst/>
        </p:spPr>
      </p:pic>
      <p:pic>
        <p:nvPicPr>
          <p:cNvPr id="109" name="Picture 109"/>
          <p:cNvPicPr>
            <a:picLocks noChangeAspect="0" noChangeArrowheads="1"/>
          </p:cNvPicPr>
          <p:nvPr/>
        </p:nvPicPr>
        <p:blipFill>
          <a:blip r:embed="rId1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935839" y="13493496"/>
            <a:ext cx="2039111" cy="365759"/>
          </a:xfrm>
          <a:prstGeom prst="rect">
            <a:avLst/>
          </a:prstGeom>
          <a:noFill/>
          <a:extLst/>
        </p:spPr>
      </p:pic>
      <p:pic>
        <p:nvPicPr>
          <p:cNvPr id="110" name="Picture 110"/>
          <p:cNvPicPr>
            <a:picLocks noChangeAspect="0" noChangeArrowheads="1"/>
          </p:cNvPicPr>
          <p:nvPr/>
        </p:nvPicPr>
        <p:blipFill>
          <a:blip r:embed="rId1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127223" y="13648944"/>
            <a:ext cx="463295" cy="210311"/>
          </a:xfrm>
          <a:prstGeom prst="rect">
            <a:avLst/>
          </a:prstGeom>
          <a:noFill/>
          <a:extLst/>
        </p:spPr>
      </p:pic>
      <p:pic>
        <p:nvPicPr>
          <p:cNvPr id="111" name="Picture 111"/>
          <p:cNvPicPr>
            <a:picLocks noChangeAspect="0" noChangeArrowheads="1"/>
          </p:cNvPicPr>
          <p:nvPr/>
        </p:nvPicPr>
        <p:blipFill>
          <a:blip r:embed="rId1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2264" y="14858872"/>
            <a:ext cx="423673" cy="441959"/>
          </a:xfrm>
          <a:prstGeom prst="rect">
            <a:avLst/>
          </a:prstGeom>
          <a:noFill/>
          <a:extLst/>
        </p:spPr>
      </p:pic>
      <p:pic>
        <p:nvPicPr>
          <p:cNvPr id="112" name="Picture 112"/>
          <p:cNvPicPr>
            <a:picLocks noChangeAspect="0" noChangeArrowheads="1"/>
          </p:cNvPicPr>
          <p:nvPr/>
        </p:nvPicPr>
        <p:blipFill>
          <a:blip r:embed="rId1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889123" y="14635987"/>
            <a:ext cx="1082929" cy="677545"/>
          </a:xfrm>
          <a:prstGeom prst="rect">
            <a:avLst/>
          </a:prstGeom>
          <a:noFill/>
          <a:extLst/>
        </p:spPr>
      </p:pic>
      <p:pic>
        <p:nvPicPr>
          <p:cNvPr id="113" name="Picture 113"/>
          <p:cNvPicPr>
            <a:picLocks noChangeAspect="0" noChangeArrowheads="1"/>
          </p:cNvPicPr>
          <p:nvPr/>
        </p:nvPicPr>
        <p:blipFill>
          <a:blip r:embed="rId1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876008" y="1441702"/>
            <a:ext cx="3596640" cy="1670305"/>
          </a:xfrm>
          <a:prstGeom prst="rect">
            <a:avLst/>
          </a:prstGeom>
          <a:noFill/>
          <a:extLst/>
        </p:spPr>
      </p:pic>
      <p:pic>
        <p:nvPicPr>
          <p:cNvPr id="114" name="Picture 114"/>
          <p:cNvPicPr>
            <a:picLocks noChangeAspect="0" noChangeArrowheads="1"/>
          </p:cNvPicPr>
          <p:nvPr/>
        </p:nvPicPr>
        <p:blipFill>
          <a:blip r:embed="rId1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740871" y="1112520"/>
            <a:ext cx="902209" cy="713231"/>
          </a:xfrm>
          <a:prstGeom prst="rect">
            <a:avLst/>
          </a:prstGeom>
          <a:noFill/>
          <a:extLst/>
        </p:spPr>
      </p:pic>
      <p:pic>
        <p:nvPicPr>
          <p:cNvPr id="115" name="Picture 115"/>
          <p:cNvPicPr>
            <a:picLocks noChangeAspect="0" noChangeArrowheads="1"/>
          </p:cNvPicPr>
          <p:nvPr/>
        </p:nvPicPr>
        <p:blipFill>
          <a:blip r:embed="rId1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075130" y="1523492"/>
            <a:ext cx="2253487" cy="1390904"/>
          </a:xfrm>
          <a:prstGeom prst="rect">
            <a:avLst/>
          </a:prstGeom>
          <a:noFill/>
          <a:extLst/>
        </p:spPr>
      </p:pic>
      <p:pic>
        <p:nvPicPr>
          <p:cNvPr id="116" name="Picture 116"/>
          <p:cNvPicPr>
            <a:picLocks noChangeAspect="0" noChangeArrowheads="1"/>
          </p:cNvPicPr>
          <p:nvPr/>
        </p:nvPicPr>
        <p:blipFill>
          <a:blip r:embed="rId1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652995" y="2907283"/>
            <a:ext cx="8675625" cy="3064129"/>
          </a:xfrm>
          <a:prstGeom prst="rect">
            <a:avLst/>
          </a:prstGeom>
          <a:noFill/>
          <a:extLst/>
        </p:spPr>
      </p:pic>
      <p:pic>
        <p:nvPicPr>
          <p:cNvPr id="117" name="Picture 117"/>
          <p:cNvPicPr>
            <a:picLocks noChangeAspect="0" noChangeArrowheads="1"/>
          </p:cNvPicPr>
          <p:nvPr/>
        </p:nvPicPr>
        <p:blipFill>
          <a:blip r:embed="rId1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357591" y="8726424"/>
            <a:ext cx="518159" cy="460248"/>
          </a:xfrm>
          <a:prstGeom prst="rect">
            <a:avLst/>
          </a:prstGeom>
          <a:noFill/>
          <a:extLst/>
        </p:spPr>
      </p:pic>
      <p:pic>
        <p:nvPicPr>
          <p:cNvPr id="118" name="Picture 118"/>
          <p:cNvPicPr>
            <a:picLocks noChangeAspect="0" noChangeArrowheads="1"/>
          </p:cNvPicPr>
          <p:nvPr/>
        </p:nvPicPr>
        <p:blipFill>
          <a:blip r:embed="rId1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55331" y="7098283"/>
            <a:ext cx="4100448" cy="1198753"/>
          </a:xfrm>
          <a:prstGeom prst="rect">
            <a:avLst/>
          </a:prstGeom>
          <a:noFill/>
          <a:extLst/>
        </p:spPr>
      </p:pic>
      <p:pic>
        <p:nvPicPr>
          <p:cNvPr id="119" name="Picture 119"/>
          <p:cNvPicPr>
            <a:picLocks noChangeAspect="0" noChangeArrowheads="1"/>
          </p:cNvPicPr>
          <p:nvPr/>
        </p:nvPicPr>
        <p:blipFill>
          <a:blip r:embed="rId1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356567" y="8628888"/>
            <a:ext cx="673608" cy="694944"/>
          </a:xfrm>
          <a:prstGeom prst="rect">
            <a:avLst/>
          </a:prstGeom>
          <a:noFill/>
          <a:extLst/>
        </p:spPr>
      </p:pic>
      <p:pic>
        <p:nvPicPr>
          <p:cNvPr id="120" name="Picture 120"/>
          <p:cNvPicPr>
            <a:picLocks noChangeAspect="0" noChangeArrowheads="1"/>
          </p:cNvPicPr>
          <p:nvPr/>
        </p:nvPicPr>
        <p:blipFill>
          <a:blip r:embed="rId1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647279" y="11073384"/>
            <a:ext cx="1728216" cy="554736"/>
          </a:xfrm>
          <a:prstGeom prst="rect">
            <a:avLst/>
          </a:prstGeom>
          <a:noFill/>
          <a:extLst/>
        </p:spPr>
      </p:pic>
      <p:pic>
        <p:nvPicPr>
          <p:cNvPr id="121" name="Picture 121"/>
          <p:cNvPicPr>
            <a:picLocks noChangeAspect="0" noChangeArrowheads="1"/>
          </p:cNvPicPr>
          <p:nvPr/>
        </p:nvPicPr>
        <p:blipFill>
          <a:blip r:embed="rId1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130379" y="7174483"/>
            <a:ext cx="1604137" cy="3332353"/>
          </a:xfrm>
          <a:prstGeom prst="rect">
            <a:avLst/>
          </a:prstGeom>
          <a:noFill/>
          <a:extLst/>
        </p:spPr>
      </p:pic>
      <p:pic>
        <p:nvPicPr>
          <p:cNvPr id="122" name="Picture 122"/>
          <p:cNvPicPr>
            <a:picLocks noChangeAspect="0" noChangeArrowheads="1"/>
          </p:cNvPicPr>
          <p:nvPr/>
        </p:nvPicPr>
        <p:blipFill>
          <a:blip r:embed="rId1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834335" y="6187439"/>
            <a:ext cx="347472" cy="445009"/>
          </a:xfrm>
          <a:prstGeom prst="rect">
            <a:avLst/>
          </a:prstGeom>
          <a:noFill/>
          <a:extLst/>
        </p:spPr>
      </p:pic>
      <p:pic>
        <p:nvPicPr>
          <p:cNvPr id="123" name="Picture 123"/>
          <p:cNvPicPr>
            <a:picLocks noChangeAspect="0" noChangeArrowheads="1"/>
          </p:cNvPicPr>
          <p:nvPr/>
        </p:nvPicPr>
        <p:blipFill>
          <a:blip r:embed="rId1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96970" y="15864331"/>
            <a:ext cx="1640713" cy="909320"/>
          </a:xfrm>
          <a:prstGeom prst="rect">
            <a:avLst/>
          </a:prstGeom>
          <a:noFill/>
          <a:extLst/>
        </p:spPr>
      </p:pic>
      <p:pic>
        <p:nvPicPr>
          <p:cNvPr id="124" name="Picture 124"/>
          <p:cNvPicPr>
            <a:picLocks noChangeAspect="0" noChangeArrowheads="1"/>
          </p:cNvPicPr>
          <p:nvPr/>
        </p:nvPicPr>
        <p:blipFill>
          <a:blip r:embed="rId1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82331" y="15269971"/>
            <a:ext cx="1506728" cy="909320"/>
          </a:xfrm>
          <a:prstGeom prst="rect">
            <a:avLst/>
          </a:prstGeom>
          <a:noFill/>
          <a:extLst/>
        </p:spPr>
      </p:pic>
      <p:pic>
        <p:nvPicPr>
          <p:cNvPr id="125" name="Picture 125"/>
          <p:cNvPicPr>
            <a:picLocks noChangeAspect="0" noChangeArrowheads="1"/>
          </p:cNvPicPr>
          <p:nvPr/>
        </p:nvPicPr>
        <p:blipFill>
          <a:blip r:embed="rId1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25143" y="14514576"/>
            <a:ext cx="1231393" cy="402336"/>
          </a:xfrm>
          <a:prstGeom prst="rect">
            <a:avLst/>
          </a:prstGeom>
          <a:noFill/>
          <a:extLst/>
        </p:spPr>
      </p:pic>
      <p:pic>
        <p:nvPicPr>
          <p:cNvPr id="126" name="Picture 126"/>
          <p:cNvPicPr>
            <a:picLocks noChangeAspect="0" noChangeArrowheads="1"/>
          </p:cNvPicPr>
          <p:nvPr/>
        </p:nvPicPr>
        <p:blipFill>
          <a:blip r:embed="rId1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127223" y="14514576"/>
            <a:ext cx="384047" cy="402336"/>
          </a:xfrm>
          <a:prstGeom prst="rect">
            <a:avLst/>
          </a:prstGeom>
          <a:noFill/>
          <a:extLst/>
        </p:spPr>
      </p:pic>
      <p:pic>
        <p:nvPicPr>
          <p:cNvPr id="127" name="Picture 127"/>
          <p:cNvPicPr>
            <a:picLocks noChangeAspect="0" noChangeArrowheads="1"/>
          </p:cNvPicPr>
          <p:nvPr/>
        </p:nvPicPr>
        <p:blipFill>
          <a:blip r:embed="rId1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99819" y="16961612"/>
            <a:ext cx="3814064" cy="2542920"/>
          </a:xfrm>
          <a:prstGeom prst="rect">
            <a:avLst/>
          </a:prstGeom>
          <a:noFill/>
          <a:extLst/>
        </p:spPr>
      </p:pic>
      <p:pic>
        <p:nvPicPr>
          <p:cNvPr id="128" name="Picture 128"/>
          <p:cNvPicPr>
            <a:picLocks noChangeAspect="0" noChangeArrowheads="1"/>
          </p:cNvPicPr>
          <p:nvPr/>
        </p:nvPicPr>
        <p:blipFill>
          <a:blip r:embed="rId1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74535" y="15569183"/>
            <a:ext cx="691895" cy="307847"/>
          </a:xfrm>
          <a:prstGeom prst="rect">
            <a:avLst/>
          </a:prstGeom>
          <a:noFill/>
          <a:extLst/>
        </p:spPr>
      </p:pic>
      <p:pic>
        <p:nvPicPr>
          <p:cNvPr id="129" name="Picture 129"/>
          <p:cNvPicPr>
            <a:picLocks noChangeAspect="0" noChangeArrowheads="1"/>
          </p:cNvPicPr>
          <p:nvPr/>
        </p:nvPicPr>
        <p:blipFill>
          <a:blip r:embed="rId1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540243" y="13078459"/>
            <a:ext cx="2024888" cy="1543177"/>
          </a:xfrm>
          <a:prstGeom prst="rect">
            <a:avLst/>
          </a:prstGeom>
          <a:noFill/>
          <a:extLst/>
        </p:spPr>
      </p:pic>
      <p:pic>
        <p:nvPicPr>
          <p:cNvPr id="130" name="Picture 130"/>
          <p:cNvPicPr>
            <a:picLocks noChangeAspect="0" noChangeArrowheads="1"/>
          </p:cNvPicPr>
          <p:nvPr/>
        </p:nvPicPr>
        <p:blipFill>
          <a:blip r:embed="rId1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09800" y="19839432"/>
            <a:ext cx="594359" cy="633983"/>
          </a:xfrm>
          <a:prstGeom prst="rect">
            <a:avLst/>
          </a:prstGeom>
          <a:noFill/>
          <a:extLst/>
        </p:spPr>
      </p:pic>
      <p:pic>
        <p:nvPicPr>
          <p:cNvPr id="131" name="Picture 131"/>
          <p:cNvPicPr>
            <a:picLocks noChangeAspect="0" noChangeArrowheads="1"/>
          </p:cNvPicPr>
          <p:nvPr/>
        </p:nvPicPr>
        <p:blipFill>
          <a:blip r:embed="rId1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348859" y="17114012"/>
            <a:ext cx="3448176" cy="3045967"/>
          </a:xfrm>
          <a:prstGeom prst="rect">
            <a:avLst/>
          </a:prstGeom>
          <a:noFill/>
          <a:extLst/>
        </p:spPr>
      </p:pic>
      <p:pic>
        <p:nvPicPr>
          <p:cNvPr id="132" name="Picture 132"/>
          <p:cNvPicPr>
            <a:picLocks noChangeAspect="0" noChangeArrowheads="1"/>
          </p:cNvPicPr>
          <p:nvPr/>
        </p:nvPicPr>
        <p:blipFill>
          <a:blip r:embed="rId1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266303" y="17147920"/>
            <a:ext cx="612648" cy="362711"/>
          </a:xfrm>
          <a:prstGeom prst="rect">
            <a:avLst/>
          </a:prstGeom>
          <a:noFill/>
          <a:extLst/>
        </p:spPr>
      </p:pic>
      <p:pic>
        <p:nvPicPr>
          <p:cNvPr id="133" name="Picture 133"/>
          <p:cNvPicPr>
            <a:picLocks noChangeAspect="0" noChangeArrowheads="1"/>
          </p:cNvPicPr>
          <p:nvPr/>
        </p:nvPicPr>
        <p:blipFill>
          <a:blip r:embed="rId1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79100" y="15922244"/>
            <a:ext cx="3042919" cy="1122679"/>
          </a:xfrm>
          <a:prstGeom prst="rect">
            <a:avLst/>
          </a:prstGeom>
          <a:noFill/>
          <a:extLst/>
        </p:spPr>
      </p:pic>
      <p:pic>
        <p:nvPicPr>
          <p:cNvPr id="134" name="Picture 134"/>
          <p:cNvPicPr>
            <a:picLocks noChangeAspect="0" noChangeArrowheads="1"/>
          </p:cNvPicPr>
          <p:nvPr/>
        </p:nvPicPr>
        <p:blipFill>
          <a:blip r:embed="rId1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387203" y="18497804"/>
            <a:ext cx="1985136" cy="1966975"/>
          </a:xfrm>
          <a:prstGeom prst="rect">
            <a:avLst/>
          </a:prstGeom>
          <a:noFill/>
          <a:extLst/>
        </p:spPr>
      </p:pic>
      <p:pic>
        <p:nvPicPr>
          <p:cNvPr id="135" name="Picture 135"/>
          <p:cNvPicPr>
            <a:picLocks noChangeAspect="0" noChangeArrowheads="1"/>
          </p:cNvPicPr>
          <p:nvPr/>
        </p:nvPicPr>
        <p:blipFill>
          <a:blip r:embed="rId1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636500" y="18555715"/>
            <a:ext cx="503936" cy="872617"/>
          </a:xfrm>
          <a:prstGeom prst="rect">
            <a:avLst/>
          </a:prstGeom>
          <a:noFill/>
          <a:extLst/>
        </p:spPr>
      </p:pic>
      <p:pic>
        <p:nvPicPr>
          <p:cNvPr id="136" name="Picture 136"/>
          <p:cNvPicPr>
            <a:picLocks noChangeAspect="0" noChangeArrowheads="1"/>
          </p:cNvPicPr>
          <p:nvPr/>
        </p:nvPicPr>
        <p:blipFill>
          <a:blip r:embed="rId1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167231" y="15992856"/>
            <a:ext cx="847345" cy="213359"/>
          </a:xfrm>
          <a:prstGeom prst="rect">
            <a:avLst/>
          </a:prstGeom>
          <a:noFill/>
          <a:extLst/>
        </p:spPr>
      </p:pic>
      <p:pic>
        <p:nvPicPr>
          <p:cNvPr id="137" name="Picture 137"/>
          <p:cNvPicPr>
            <a:picLocks noChangeAspect="0" noChangeArrowheads="1"/>
          </p:cNvPicPr>
          <p:nvPr/>
        </p:nvPicPr>
        <p:blipFill>
          <a:blip r:embed="rId1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417039" y="16742536"/>
            <a:ext cx="1709927" cy="481583"/>
          </a:xfrm>
          <a:prstGeom prst="rect">
            <a:avLst/>
          </a:prstGeom>
          <a:noFill/>
          <a:extLst/>
        </p:spPr>
      </p:pic>
      <p:pic>
        <p:nvPicPr>
          <p:cNvPr id="138" name="Picture 138"/>
          <p:cNvPicPr>
            <a:picLocks noChangeAspect="0" noChangeArrowheads="1"/>
          </p:cNvPicPr>
          <p:nvPr/>
        </p:nvPicPr>
        <p:blipFill>
          <a:blip r:embed="rId1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328139" y="17979644"/>
            <a:ext cx="1332993" cy="1466976"/>
          </a:xfrm>
          <a:prstGeom prst="rect">
            <a:avLst/>
          </a:prstGeom>
          <a:noFill/>
          <a:extLst/>
        </p:spPr>
      </p:pic>
      <p:pic>
        <p:nvPicPr>
          <p:cNvPr id="139" name="Picture 139"/>
          <p:cNvPicPr>
            <a:picLocks noChangeAspect="0" noChangeArrowheads="1"/>
          </p:cNvPicPr>
          <p:nvPr/>
        </p:nvPicPr>
        <p:blipFill>
          <a:blip r:embed="rId1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434815" y="16840199"/>
            <a:ext cx="2767583" cy="2941320"/>
          </a:xfrm>
          <a:prstGeom prst="rect">
            <a:avLst/>
          </a:prstGeom>
          <a:noFill/>
          <a:extLst/>
        </p:spPr>
      </p:pic>
      <p:pic>
        <p:nvPicPr>
          <p:cNvPr id="140" name="Picture 140"/>
          <p:cNvPicPr>
            <a:picLocks noChangeAspect="0" noChangeArrowheads="1"/>
          </p:cNvPicPr>
          <p:nvPr/>
        </p:nvPicPr>
        <p:blipFill>
          <a:blip r:embed="rId1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66208" y="20068030"/>
            <a:ext cx="2191511" cy="923545"/>
          </a:xfrm>
          <a:prstGeom prst="rect">
            <a:avLst/>
          </a:prstGeom>
          <a:noFill/>
          <a:extLst/>
        </p:spPr>
      </p:pic>
      <p:pic>
        <p:nvPicPr>
          <p:cNvPr id="141" name="Picture 141"/>
          <p:cNvPicPr>
            <a:picLocks noChangeAspect="0" noChangeArrowheads="1"/>
          </p:cNvPicPr>
          <p:nvPr/>
        </p:nvPicPr>
        <p:blipFill>
          <a:blip r:embed="rId1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414736" y="19933919"/>
            <a:ext cx="1459993" cy="268224"/>
          </a:xfrm>
          <a:prstGeom prst="rect">
            <a:avLst/>
          </a:prstGeom>
          <a:noFill/>
          <a:extLst/>
        </p:spPr>
      </p:pic>
      <p:pic>
        <p:nvPicPr>
          <p:cNvPr id="142" name="Picture 142"/>
          <p:cNvPicPr>
            <a:picLocks noChangeAspect="0" noChangeArrowheads="1"/>
          </p:cNvPicPr>
          <p:nvPr/>
        </p:nvPicPr>
        <p:blipFill>
          <a:blip r:embed="rId1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624025" y="20125943"/>
            <a:ext cx="941832" cy="76200"/>
          </a:xfrm>
          <a:prstGeom prst="rect">
            <a:avLst/>
          </a:prstGeom>
          <a:noFill/>
          <a:extLst/>
        </p:spPr>
      </p:pic>
      <p:pic>
        <p:nvPicPr>
          <p:cNvPr id="143" name="Picture 143"/>
          <p:cNvPicPr>
            <a:picLocks noChangeAspect="0" noChangeArrowheads="1"/>
          </p:cNvPicPr>
          <p:nvPr/>
        </p:nvPicPr>
        <p:blipFill>
          <a:blip r:embed="rId1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451312" y="21031200"/>
            <a:ext cx="1213105" cy="210311"/>
          </a:xfrm>
          <a:prstGeom prst="rect">
            <a:avLst/>
          </a:prstGeom>
          <a:noFill/>
          <a:extLst/>
        </p:spPr>
      </p:pic>
      <p:sp>
        <p:nvSpPr>
          <p:cNvPr id="144" name="Freeform 144"/>
          <p:cNvSpPr/>
          <p:nvPr/>
        </p:nvSpPr>
        <p:spPr>
          <a:xfrm rot="0" flipH="0" flipV="0">
            <a:off x="1760220" y="12743688"/>
            <a:ext cx="0" cy="4078223"/>
          </a:xfrm>
          <a:custGeom>
            <a:pathLst>
              <a:path w="0" h="4078223">
                <a:moveTo>
                  <a:pt x="0" y="4078223"/>
                </a:moveTo>
                <a:lnTo>
                  <a:pt x="0" y="0"/>
                </a:lnTo>
              </a:path>
            </a:pathLst>
          </a:custGeom>
          <a:noFill/>
          <a:ln w="3047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" name="Freeform 145"/>
          <p:cNvSpPr/>
          <p:nvPr/>
        </p:nvSpPr>
        <p:spPr>
          <a:xfrm rot="0" flipH="0" flipV="0">
            <a:off x="10046207" y="16136111"/>
            <a:ext cx="0" cy="4148328"/>
          </a:xfrm>
          <a:custGeom>
            <a:pathLst>
              <a:path w="0" h="4148328">
                <a:moveTo>
                  <a:pt x="0" y="4148328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C101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" name="Freeform 146"/>
          <p:cNvSpPr/>
          <p:nvPr/>
        </p:nvSpPr>
        <p:spPr>
          <a:xfrm rot="0" flipH="0" flipV="0">
            <a:off x="10204704" y="16136111"/>
            <a:ext cx="0" cy="2142744"/>
          </a:xfrm>
          <a:custGeom>
            <a:pathLst>
              <a:path w="0" h="2142744">
                <a:moveTo>
                  <a:pt x="0" y="2142744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" name="Freeform 147"/>
          <p:cNvSpPr/>
          <p:nvPr/>
        </p:nvSpPr>
        <p:spPr>
          <a:xfrm rot="0" flipH="0" flipV="0">
            <a:off x="10757916" y="17013936"/>
            <a:ext cx="0" cy="1514855"/>
          </a:xfrm>
          <a:custGeom>
            <a:pathLst>
              <a:path w="0" h="1514855">
                <a:moveTo>
                  <a:pt x="0" y="1514855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93939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" name="Freeform 148"/>
          <p:cNvSpPr/>
          <p:nvPr/>
        </p:nvSpPr>
        <p:spPr>
          <a:xfrm rot="0" flipH="0" flipV="0">
            <a:off x="11769852" y="19912584"/>
            <a:ext cx="0" cy="847344"/>
          </a:xfrm>
          <a:custGeom>
            <a:pathLst>
              <a:path w="0" h="847344">
                <a:moveTo>
                  <a:pt x="0" y="847344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0242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" name="Freeform 149"/>
          <p:cNvSpPr/>
          <p:nvPr/>
        </p:nvSpPr>
        <p:spPr>
          <a:xfrm rot="0" flipH="0" flipV="0">
            <a:off x="11769852" y="17608296"/>
            <a:ext cx="0" cy="539495"/>
          </a:xfrm>
          <a:custGeom>
            <a:pathLst>
              <a:path w="0" h="539495">
                <a:moveTo>
                  <a:pt x="0" y="539495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" name="Freeform 150"/>
          <p:cNvSpPr/>
          <p:nvPr/>
        </p:nvSpPr>
        <p:spPr>
          <a:xfrm rot="0" flipH="0" flipV="0">
            <a:off x="13784578" y="16136111"/>
            <a:ext cx="0" cy="4148328"/>
          </a:xfrm>
          <a:custGeom>
            <a:pathLst>
              <a:path w="0" h="4148328">
                <a:moveTo>
                  <a:pt x="0" y="4148328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" name="Freeform 151"/>
          <p:cNvSpPr/>
          <p:nvPr/>
        </p:nvSpPr>
        <p:spPr>
          <a:xfrm rot="0" flipH="0" flipV="0">
            <a:off x="13975080" y="16136111"/>
            <a:ext cx="0" cy="3066288"/>
          </a:xfrm>
          <a:custGeom>
            <a:pathLst>
              <a:path w="0" h="3066288">
                <a:moveTo>
                  <a:pt x="0" y="3066288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" name="Freeform 152"/>
          <p:cNvSpPr/>
          <p:nvPr/>
        </p:nvSpPr>
        <p:spPr>
          <a:xfrm rot="0" flipH="0" flipV="0">
            <a:off x="14900146" y="19872960"/>
            <a:ext cx="0" cy="490727"/>
          </a:xfrm>
          <a:custGeom>
            <a:pathLst>
              <a:path w="0" h="490727">
                <a:moveTo>
                  <a:pt x="0" y="490727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0242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" name="Freeform 153"/>
          <p:cNvSpPr/>
          <p:nvPr/>
        </p:nvSpPr>
        <p:spPr>
          <a:xfrm rot="0" flipH="0" flipV="0">
            <a:off x="15314676" y="17205960"/>
            <a:ext cx="0" cy="664463"/>
          </a:xfrm>
          <a:custGeom>
            <a:pathLst>
              <a:path w="0" h="664463">
                <a:moveTo>
                  <a:pt x="0" y="664463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A1A1A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" name="Freeform 154"/>
          <p:cNvSpPr/>
          <p:nvPr/>
        </p:nvSpPr>
        <p:spPr>
          <a:xfrm rot="0" flipH="0" flipV="0">
            <a:off x="15889222" y="20043647"/>
            <a:ext cx="0" cy="856488"/>
          </a:xfrm>
          <a:custGeom>
            <a:pathLst>
              <a:path w="0" h="856488">
                <a:moveTo>
                  <a:pt x="0" y="856488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808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" name="Freeform 155"/>
          <p:cNvSpPr/>
          <p:nvPr/>
        </p:nvSpPr>
        <p:spPr>
          <a:xfrm rot="0" flipH="0" flipV="0">
            <a:off x="15889222" y="18918936"/>
            <a:ext cx="0" cy="853439"/>
          </a:xfrm>
          <a:custGeom>
            <a:pathLst>
              <a:path w="0" h="853439">
                <a:moveTo>
                  <a:pt x="0" y="853439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2020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" name="Freeform 156"/>
          <p:cNvSpPr/>
          <p:nvPr/>
        </p:nvSpPr>
        <p:spPr>
          <a:xfrm rot="0" flipH="0" flipV="0">
            <a:off x="19670266" y="18918936"/>
            <a:ext cx="0" cy="853439"/>
          </a:xfrm>
          <a:custGeom>
            <a:pathLst>
              <a:path w="0" h="853439">
                <a:moveTo>
                  <a:pt x="0" y="853439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" name="Freeform 157"/>
          <p:cNvSpPr/>
          <p:nvPr/>
        </p:nvSpPr>
        <p:spPr>
          <a:xfrm rot="0" flipH="0" flipV="0">
            <a:off x="20491704" y="8193024"/>
            <a:ext cx="0" cy="1783079"/>
          </a:xfrm>
          <a:custGeom>
            <a:pathLst>
              <a:path w="0" h="1783079">
                <a:moveTo>
                  <a:pt x="0" y="1783079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" name="Freeform 158"/>
          <p:cNvSpPr/>
          <p:nvPr/>
        </p:nvSpPr>
        <p:spPr>
          <a:xfrm rot="0" flipH="0" flipV="0">
            <a:off x="21976078" y="14493239"/>
            <a:ext cx="0" cy="1505711"/>
          </a:xfrm>
          <a:custGeom>
            <a:pathLst>
              <a:path w="0" h="1505711">
                <a:moveTo>
                  <a:pt x="0" y="1505711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0343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" name="Freeform 159"/>
          <p:cNvSpPr/>
          <p:nvPr/>
        </p:nvSpPr>
        <p:spPr>
          <a:xfrm rot="0" flipH="0" flipV="0">
            <a:off x="23661622" y="19235928"/>
            <a:ext cx="0" cy="938783"/>
          </a:xfrm>
          <a:custGeom>
            <a:pathLst>
              <a:path w="0" h="938783">
                <a:moveTo>
                  <a:pt x="0" y="938783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2020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" name="Freeform 160"/>
          <p:cNvSpPr/>
          <p:nvPr/>
        </p:nvSpPr>
        <p:spPr>
          <a:xfrm rot="0" flipH="0" flipV="0">
            <a:off x="24025859" y="19235928"/>
            <a:ext cx="0" cy="1981200"/>
          </a:xfrm>
          <a:custGeom>
            <a:pathLst>
              <a:path w="0" h="1981200">
                <a:moveTo>
                  <a:pt x="0" y="1981200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" name="Freeform 161"/>
          <p:cNvSpPr/>
          <p:nvPr/>
        </p:nvSpPr>
        <p:spPr>
          <a:xfrm rot="0" flipH="0" flipV="0">
            <a:off x="24850342" y="19235928"/>
            <a:ext cx="0" cy="1981200"/>
          </a:xfrm>
          <a:custGeom>
            <a:pathLst>
              <a:path w="0" h="1981200">
                <a:moveTo>
                  <a:pt x="0" y="1981200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4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" name="Freeform 162"/>
          <p:cNvSpPr/>
          <p:nvPr/>
        </p:nvSpPr>
        <p:spPr>
          <a:xfrm rot="0" flipH="0" flipV="0">
            <a:off x="25429463" y="19235928"/>
            <a:ext cx="0" cy="1981200"/>
          </a:xfrm>
          <a:custGeom>
            <a:pathLst>
              <a:path w="0" h="1981200">
                <a:moveTo>
                  <a:pt x="0" y="1981200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80C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" name="Freeform 163"/>
          <p:cNvSpPr/>
          <p:nvPr/>
        </p:nvSpPr>
        <p:spPr>
          <a:xfrm rot="0" flipH="0" flipV="0">
            <a:off x="20244815" y="6217921"/>
            <a:ext cx="7607807" cy="0"/>
          </a:xfrm>
          <a:custGeom>
            <a:pathLst>
              <a:path w="7607807" h="0">
                <a:moveTo>
                  <a:pt x="0" y="0"/>
                </a:moveTo>
                <a:lnTo>
                  <a:pt x="7607807" y="0"/>
                </a:lnTo>
              </a:path>
            </a:pathLst>
          </a:custGeom>
          <a:noFill/>
          <a:ln w="12191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" name="Freeform 164"/>
          <p:cNvSpPr/>
          <p:nvPr/>
        </p:nvSpPr>
        <p:spPr>
          <a:xfrm rot="0" flipH="0" flipV="0">
            <a:off x="3782567" y="11411711"/>
            <a:ext cx="14471904" cy="0"/>
          </a:xfrm>
          <a:custGeom>
            <a:pathLst>
              <a:path w="14471904" h="0">
                <a:moveTo>
                  <a:pt x="0" y="0"/>
                </a:moveTo>
                <a:lnTo>
                  <a:pt x="14471904" y="0"/>
                </a:lnTo>
              </a:path>
            </a:pathLst>
          </a:custGeom>
          <a:noFill/>
          <a:ln w="12191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" name="Freeform 165"/>
          <p:cNvSpPr/>
          <p:nvPr/>
        </p:nvSpPr>
        <p:spPr>
          <a:xfrm rot="0" flipH="0" flipV="0">
            <a:off x="3782567" y="11800332"/>
            <a:ext cx="14474952" cy="0"/>
          </a:xfrm>
          <a:custGeom>
            <a:pathLst>
              <a:path w="14474952" h="0">
                <a:moveTo>
                  <a:pt x="0" y="0"/>
                </a:moveTo>
                <a:lnTo>
                  <a:pt x="14474952" y="0"/>
                </a:lnTo>
              </a:path>
            </a:pathLst>
          </a:custGeom>
          <a:noFill/>
          <a:ln w="9144" cap="flat" cmpd="sng">
            <a:solidFill>
              <a:srgbClr val="20242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" name="Freeform 166"/>
          <p:cNvSpPr/>
          <p:nvPr/>
        </p:nvSpPr>
        <p:spPr>
          <a:xfrm rot="0" flipH="0" flipV="0">
            <a:off x="20671535" y="11859768"/>
            <a:ext cx="1200911" cy="0"/>
          </a:xfrm>
          <a:custGeom>
            <a:pathLst>
              <a:path w="1200911" h="0">
                <a:moveTo>
                  <a:pt x="0" y="0"/>
                </a:moveTo>
                <a:lnTo>
                  <a:pt x="1200911" y="0"/>
                </a:lnTo>
              </a:path>
            </a:pathLst>
          </a:custGeom>
          <a:noFill/>
          <a:ln w="12191" cap="flat" cmpd="sng">
            <a:solidFill>
              <a:srgbClr val="10141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" name="Freeform 167"/>
          <p:cNvSpPr/>
          <p:nvPr/>
        </p:nvSpPr>
        <p:spPr>
          <a:xfrm rot="0" flipH="0" flipV="0">
            <a:off x="6912864" y="14125956"/>
            <a:ext cx="627887" cy="0"/>
          </a:xfrm>
          <a:custGeom>
            <a:pathLst>
              <a:path w="627887" h="0">
                <a:moveTo>
                  <a:pt x="0" y="0"/>
                </a:moveTo>
                <a:lnTo>
                  <a:pt x="627887" y="0"/>
                </a:lnTo>
              </a:path>
            </a:pathLst>
          </a:custGeom>
          <a:noFill/>
          <a:ln w="3047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" name="Freeform 168"/>
          <p:cNvSpPr/>
          <p:nvPr/>
        </p:nvSpPr>
        <p:spPr>
          <a:xfrm rot="0" flipH="0" flipV="0">
            <a:off x="9384792" y="14125956"/>
            <a:ext cx="627887" cy="0"/>
          </a:xfrm>
          <a:custGeom>
            <a:pathLst>
              <a:path w="627887" h="0">
                <a:moveTo>
                  <a:pt x="0" y="0"/>
                </a:moveTo>
                <a:lnTo>
                  <a:pt x="627887" y="0"/>
                </a:lnTo>
              </a:path>
            </a:pathLst>
          </a:custGeom>
          <a:noFill/>
          <a:ln w="3047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" name="Freeform 169"/>
          <p:cNvSpPr/>
          <p:nvPr/>
        </p:nvSpPr>
        <p:spPr>
          <a:xfrm rot="0" flipH="0" flipV="0">
            <a:off x="5852159" y="15118080"/>
            <a:ext cx="9144" cy="0"/>
          </a:xfrm>
          <a:custGeom>
            <a:pathLst>
              <a:path w="9144" h="0">
                <a:moveTo>
                  <a:pt x="0" y="0"/>
                </a:moveTo>
                <a:lnTo>
                  <a:pt x="9144" y="0"/>
                </a:lnTo>
              </a:path>
            </a:pathLst>
          </a:custGeom>
          <a:noFill/>
          <a:ln w="9144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" name="Freeform 170"/>
          <p:cNvSpPr/>
          <p:nvPr/>
        </p:nvSpPr>
        <p:spPr>
          <a:xfrm rot="0" flipH="0" flipV="0">
            <a:off x="8720328" y="16018763"/>
            <a:ext cx="1493519" cy="0"/>
          </a:xfrm>
          <a:custGeom>
            <a:pathLst>
              <a:path w="1493519" h="0">
                <a:moveTo>
                  <a:pt x="0" y="0"/>
                </a:moveTo>
                <a:lnTo>
                  <a:pt x="1493519" y="0"/>
                </a:lnTo>
              </a:path>
            </a:pathLst>
          </a:custGeom>
          <a:noFill/>
          <a:ln w="9144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" name="Freeform 171"/>
          <p:cNvSpPr/>
          <p:nvPr/>
        </p:nvSpPr>
        <p:spPr>
          <a:xfrm rot="0" flipH="0" flipV="0">
            <a:off x="9970007" y="16210787"/>
            <a:ext cx="387095" cy="0"/>
          </a:xfrm>
          <a:custGeom>
            <a:pathLst>
              <a:path w="387095" h="0">
                <a:moveTo>
                  <a:pt x="0" y="0"/>
                </a:moveTo>
                <a:lnTo>
                  <a:pt x="387095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" name="Freeform 172"/>
          <p:cNvSpPr/>
          <p:nvPr/>
        </p:nvSpPr>
        <p:spPr>
          <a:xfrm rot="0" flipH="0" flipV="0">
            <a:off x="19708366" y="16815815"/>
            <a:ext cx="1502663" cy="0"/>
          </a:xfrm>
          <a:custGeom>
            <a:pathLst>
              <a:path w="1502663" h="0">
                <a:moveTo>
                  <a:pt x="0" y="0"/>
                </a:moveTo>
                <a:lnTo>
                  <a:pt x="1502663" y="0"/>
                </a:lnTo>
              </a:path>
            </a:pathLst>
          </a:custGeom>
          <a:noFill/>
          <a:ln w="12191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" name="Freeform 173"/>
          <p:cNvSpPr/>
          <p:nvPr/>
        </p:nvSpPr>
        <p:spPr>
          <a:xfrm rot="0" flipH="0" flipV="0">
            <a:off x="13898880" y="17009363"/>
            <a:ext cx="536448" cy="0"/>
          </a:xfrm>
          <a:custGeom>
            <a:pathLst>
              <a:path w="536448" h="0">
                <a:moveTo>
                  <a:pt x="0" y="0"/>
                </a:moveTo>
                <a:lnTo>
                  <a:pt x="536448" y="0"/>
                </a:lnTo>
              </a:path>
            </a:pathLst>
          </a:custGeom>
          <a:noFill/>
          <a:ln w="9144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" name="Freeform 174"/>
          <p:cNvSpPr/>
          <p:nvPr/>
        </p:nvSpPr>
        <p:spPr>
          <a:xfrm rot="0" flipH="0" flipV="0">
            <a:off x="1673351" y="17429987"/>
            <a:ext cx="463295" cy="0"/>
          </a:xfrm>
          <a:custGeom>
            <a:pathLst>
              <a:path w="463295" h="0">
                <a:moveTo>
                  <a:pt x="0" y="0"/>
                </a:moveTo>
                <a:lnTo>
                  <a:pt x="463295" y="0"/>
                </a:lnTo>
              </a:path>
            </a:pathLst>
          </a:custGeom>
          <a:noFill/>
          <a:ln w="9144" cap="flat" cmpd="sng">
            <a:solidFill>
              <a:srgbClr val="24282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" name="Freeform 175"/>
          <p:cNvSpPr/>
          <p:nvPr/>
        </p:nvSpPr>
        <p:spPr>
          <a:xfrm rot="0" flipH="0" flipV="0">
            <a:off x="11241023" y="17672304"/>
            <a:ext cx="905255" cy="0"/>
          </a:xfrm>
          <a:custGeom>
            <a:pathLst>
              <a:path w="905255" h="0">
                <a:moveTo>
                  <a:pt x="0" y="0"/>
                </a:moveTo>
                <a:lnTo>
                  <a:pt x="905255" y="0"/>
                </a:lnTo>
              </a:path>
            </a:pathLst>
          </a:custGeom>
          <a:noFill/>
          <a:ln w="6095" cap="flat" cmpd="sng">
            <a:solidFill>
              <a:srgbClr val="20242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" name="Freeform 176"/>
          <p:cNvSpPr/>
          <p:nvPr/>
        </p:nvSpPr>
        <p:spPr>
          <a:xfrm rot="0" flipH="0" flipV="0">
            <a:off x="11158728" y="18141695"/>
            <a:ext cx="2200655" cy="0"/>
          </a:xfrm>
          <a:custGeom>
            <a:pathLst>
              <a:path w="2200655" h="0">
                <a:moveTo>
                  <a:pt x="0" y="0"/>
                </a:moveTo>
                <a:lnTo>
                  <a:pt x="2200655" y="0"/>
                </a:lnTo>
              </a:path>
            </a:pathLst>
          </a:custGeom>
          <a:noFill/>
          <a:ln w="12191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" name="Freeform 177"/>
          <p:cNvSpPr/>
          <p:nvPr/>
        </p:nvSpPr>
        <p:spPr>
          <a:xfrm rot="0" flipH="0" flipV="0">
            <a:off x="10591800" y="18303239"/>
            <a:ext cx="2356104" cy="0"/>
          </a:xfrm>
          <a:custGeom>
            <a:pathLst>
              <a:path w="2356104" h="0">
                <a:moveTo>
                  <a:pt x="0" y="0"/>
                </a:moveTo>
                <a:lnTo>
                  <a:pt x="2356104" y="0"/>
                </a:lnTo>
              </a:path>
            </a:pathLst>
          </a:custGeom>
          <a:noFill/>
          <a:ln w="6095" cap="flat" cmpd="sng">
            <a:solidFill>
              <a:srgbClr val="24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" name="Freeform 178"/>
          <p:cNvSpPr/>
          <p:nvPr/>
        </p:nvSpPr>
        <p:spPr>
          <a:xfrm rot="0" flipH="0" flipV="0">
            <a:off x="12701016" y="18400776"/>
            <a:ext cx="569976" cy="0"/>
          </a:xfrm>
          <a:custGeom>
            <a:pathLst>
              <a:path w="569976" h="0">
                <a:moveTo>
                  <a:pt x="0" y="0"/>
                </a:moveTo>
                <a:lnTo>
                  <a:pt x="569976" y="0"/>
                </a:lnTo>
              </a:path>
            </a:pathLst>
          </a:custGeom>
          <a:noFill/>
          <a:ln w="6095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" name="Freeform 179"/>
          <p:cNvSpPr/>
          <p:nvPr/>
        </p:nvSpPr>
        <p:spPr>
          <a:xfrm rot="0" flipH="0" flipV="0">
            <a:off x="10265664" y="18400776"/>
            <a:ext cx="573023" cy="0"/>
          </a:xfrm>
          <a:custGeom>
            <a:pathLst>
              <a:path w="573023" h="0">
                <a:moveTo>
                  <a:pt x="0" y="0"/>
                </a:moveTo>
                <a:lnTo>
                  <a:pt x="573023" y="0"/>
                </a:lnTo>
              </a:path>
            </a:pathLst>
          </a:custGeom>
          <a:noFill/>
          <a:ln w="6095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" name="Freeform 180"/>
          <p:cNvSpPr/>
          <p:nvPr/>
        </p:nvSpPr>
        <p:spPr>
          <a:xfrm rot="0" flipH="0" flipV="0">
            <a:off x="15886176" y="19091148"/>
            <a:ext cx="566927" cy="0"/>
          </a:xfrm>
          <a:custGeom>
            <a:pathLst>
              <a:path w="566927" h="0">
                <a:moveTo>
                  <a:pt x="0" y="0"/>
                </a:moveTo>
                <a:lnTo>
                  <a:pt x="566927" y="0"/>
                </a:lnTo>
              </a:path>
            </a:pathLst>
          </a:custGeom>
          <a:noFill/>
          <a:ln w="9144" cap="flat" cmpd="sng">
            <a:solidFill>
              <a:srgbClr val="1A1A1A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" name="Freeform 181"/>
          <p:cNvSpPr/>
          <p:nvPr/>
        </p:nvSpPr>
        <p:spPr>
          <a:xfrm rot="0" flipH="0" flipV="0">
            <a:off x="23448263" y="19437095"/>
            <a:ext cx="2368295" cy="0"/>
          </a:xfrm>
          <a:custGeom>
            <a:pathLst>
              <a:path w="2368295" h="0">
                <a:moveTo>
                  <a:pt x="0" y="0"/>
                </a:moveTo>
                <a:lnTo>
                  <a:pt x="2368295" y="0"/>
                </a:lnTo>
              </a:path>
            </a:pathLst>
          </a:custGeom>
          <a:noFill/>
          <a:ln w="6095" cap="flat" cmpd="sng">
            <a:solidFill>
              <a:srgbClr val="0808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" name="Freeform 182"/>
          <p:cNvSpPr/>
          <p:nvPr/>
        </p:nvSpPr>
        <p:spPr>
          <a:xfrm rot="0" flipH="0" flipV="0">
            <a:off x="23448263" y="19793712"/>
            <a:ext cx="2368295" cy="0"/>
          </a:xfrm>
          <a:custGeom>
            <a:pathLst>
              <a:path w="2368295" h="0">
                <a:moveTo>
                  <a:pt x="0" y="0"/>
                </a:moveTo>
                <a:lnTo>
                  <a:pt x="2368295" y="0"/>
                </a:lnTo>
              </a:path>
            </a:pathLst>
          </a:custGeom>
          <a:noFill/>
          <a:ln w="6095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" name="Freeform 183"/>
          <p:cNvSpPr/>
          <p:nvPr/>
        </p:nvSpPr>
        <p:spPr>
          <a:xfrm rot="0" flipH="0" flipV="0">
            <a:off x="9970007" y="20209763"/>
            <a:ext cx="521208" cy="0"/>
          </a:xfrm>
          <a:custGeom>
            <a:pathLst>
              <a:path w="521208" h="0">
                <a:moveTo>
                  <a:pt x="0" y="0"/>
                </a:moveTo>
                <a:lnTo>
                  <a:pt x="521208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" name="Freeform 184"/>
          <p:cNvSpPr/>
          <p:nvPr/>
        </p:nvSpPr>
        <p:spPr>
          <a:xfrm rot="0" flipH="0" flipV="0">
            <a:off x="28300678" y="20349971"/>
            <a:ext cx="1813560" cy="0"/>
          </a:xfrm>
          <a:custGeom>
            <a:pathLst>
              <a:path w="1813560" h="0">
                <a:moveTo>
                  <a:pt x="0" y="0"/>
                </a:moveTo>
                <a:lnTo>
                  <a:pt x="1813560" y="0"/>
                </a:lnTo>
              </a:path>
            </a:pathLst>
          </a:custGeom>
          <a:noFill/>
          <a:ln w="9144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" name="Freeform 185"/>
          <p:cNvSpPr/>
          <p:nvPr/>
        </p:nvSpPr>
        <p:spPr>
          <a:xfrm rot="0" flipH="0" flipV="0">
            <a:off x="23448263" y="20349971"/>
            <a:ext cx="2368295" cy="0"/>
          </a:xfrm>
          <a:custGeom>
            <a:pathLst>
              <a:path w="2368295" h="0">
                <a:moveTo>
                  <a:pt x="0" y="0"/>
                </a:moveTo>
                <a:lnTo>
                  <a:pt x="2368295" y="0"/>
                </a:lnTo>
              </a:path>
            </a:pathLst>
          </a:custGeom>
          <a:noFill/>
          <a:ln w="9144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" name="Freeform 186"/>
          <p:cNvSpPr/>
          <p:nvPr/>
        </p:nvSpPr>
        <p:spPr>
          <a:xfrm rot="0" flipH="0" flipV="0">
            <a:off x="23448263" y="20532852"/>
            <a:ext cx="2368295" cy="0"/>
          </a:xfrm>
          <a:custGeom>
            <a:pathLst>
              <a:path w="2368295" h="0">
                <a:moveTo>
                  <a:pt x="0" y="0"/>
                </a:moveTo>
                <a:lnTo>
                  <a:pt x="2368295" y="0"/>
                </a:lnTo>
              </a:path>
            </a:pathLst>
          </a:custGeom>
          <a:noFill/>
          <a:ln w="9144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" name="Freeform 187"/>
          <p:cNvSpPr/>
          <p:nvPr/>
        </p:nvSpPr>
        <p:spPr>
          <a:xfrm rot="0" flipH="0" flipV="0">
            <a:off x="14407894" y="20668488"/>
            <a:ext cx="981455" cy="0"/>
          </a:xfrm>
          <a:custGeom>
            <a:pathLst>
              <a:path w="981455" h="0">
                <a:moveTo>
                  <a:pt x="0" y="0"/>
                </a:moveTo>
                <a:lnTo>
                  <a:pt x="981455" y="0"/>
                </a:lnTo>
              </a:path>
            </a:pathLst>
          </a:custGeom>
          <a:noFill/>
          <a:ln w="6095" cap="flat" cmpd="sng">
            <a:solidFill>
              <a:srgbClr val="08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" name="Freeform 188"/>
          <p:cNvSpPr/>
          <p:nvPr/>
        </p:nvSpPr>
        <p:spPr>
          <a:xfrm rot="0" flipH="0" flipV="0">
            <a:off x="10719816" y="20668488"/>
            <a:ext cx="2100072" cy="0"/>
          </a:xfrm>
          <a:custGeom>
            <a:pathLst>
              <a:path w="2100072" h="0">
                <a:moveTo>
                  <a:pt x="0" y="0"/>
                </a:moveTo>
                <a:lnTo>
                  <a:pt x="2100072" y="0"/>
                </a:lnTo>
              </a:path>
            </a:pathLst>
          </a:custGeom>
          <a:noFill/>
          <a:ln w="6095" cap="flat" cmpd="sng">
            <a:solidFill>
              <a:srgbClr val="08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" name="Freeform 189"/>
          <p:cNvSpPr/>
          <p:nvPr/>
        </p:nvSpPr>
        <p:spPr>
          <a:xfrm rot="0" flipH="0" flipV="0">
            <a:off x="15773400" y="20726399"/>
            <a:ext cx="1889760" cy="0"/>
          </a:xfrm>
          <a:custGeom>
            <a:pathLst>
              <a:path w="1889760" h="0">
                <a:moveTo>
                  <a:pt x="0" y="0"/>
                </a:moveTo>
                <a:lnTo>
                  <a:pt x="1889760" y="0"/>
                </a:lnTo>
              </a:path>
            </a:pathLst>
          </a:custGeom>
          <a:noFill/>
          <a:ln w="12191" cap="flat" cmpd="sng">
            <a:solidFill>
              <a:srgbClr val="42424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" name="Freeform 190"/>
          <p:cNvSpPr/>
          <p:nvPr/>
        </p:nvSpPr>
        <p:spPr>
          <a:xfrm rot="0" flipH="0" flipV="0">
            <a:off x="7427976" y="20785835"/>
            <a:ext cx="252984" cy="0"/>
          </a:xfrm>
          <a:custGeom>
            <a:pathLst>
              <a:path w="252984" h="0">
                <a:moveTo>
                  <a:pt x="0" y="0"/>
                </a:moveTo>
                <a:lnTo>
                  <a:pt x="252984" y="0"/>
                </a:lnTo>
              </a:path>
            </a:pathLst>
          </a:custGeom>
          <a:noFill/>
          <a:ln w="9144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" name="Freeform 191"/>
          <p:cNvSpPr/>
          <p:nvPr/>
        </p:nvSpPr>
        <p:spPr>
          <a:xfrm rot="0" flipH="0" flipV="0">
            <a:off x="10719816" y="20846796"/>
            <a:ext cx="2100072" cy="0"/>
          </a:xfrm>
          <a:custGeom>
            <a:pathLst>
              <a:path w="2100072" h="0">
                <a:moveTo>
                  <a:pt x="0" y="0"/>
                </a:moveTo>
                <a:lnTo>
                  <a:pt x="2100072" y="0"/>
                </a:lnTo>
              </a:path>
            </a:pathLst>
          </a:custGeom>
          <a:noFill/>
          <a:ln w="9144" cap="flat" cmpd="sng">
            <a:solidFill>
              <a:srgbClr val="383C3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" name="Freeform 192"/>
          <p:cNvSpPr/>
          <p:nvPr/>
        </p:nvSpPr>
        <p:spPr>
          <a:xfrm rot="0" flipH="0" flipV="0">
            <a:off x="14407894" y="20860511"/>
            <a:ext cx="981455" cy="0"/>
          </a:xfrm>
          <a:custGeom>
            <a:pathLst>
              <a:path w="981455" h="0">
                <a:moveTo>
                  <a:pt x="0" y="0"/>
                </a:moveTo>
                <a:lnTo>
                  <a:pt x="981455" y="0"/>
                </a:lnTo>
              </a:path>
            </a:pathLst>
          </a:custGeom>
          <a:noFill/>
          <a:ln w="6095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" name="Freeform 193"/>
          <p:cNvSpPr/>
          <p:nvPr/>
        </p:nvSpPr>
        <p:spPr>
          <a:xfrm rot="0" flipH="0" flipV="0">
            <a:off x="23448263" y="20903184"/>
            <a:ext cx="2368295" cy="0"/>
          </a:xfrm>
          <a:custGeom>
            <a:pathLst>
              <a:path w="2368295" h="0">
                <a:moveTo>
                  <a:pt x="0" y="0"/>
                </a:moveTo>
                <a:lnTo>
                  <a:pt x="2368295" y="0"/>
                </a:lnTo>
              </a:path>
            </a:pathLst>
          </a:custGeom>
          <a:noFill/>
          <a:ln w="6095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" name="Freeform 194"/>
          <p:cNvSpPr/>
          <p:nvPr/>
        </p:nvSpPr>
        <p:spPr>
          <a:xfrm rot="0" flipH="0" flipV="0">
            <a:off x="2569464" y="1548384"/>
            <a:ext cx="0" cy="8781288"/>
          </a:xfrm>
          <a:custGeom>
            <a:pathLst>
              <a:path w="0" h="8781288">
                <a:moveTo>
                  <a:pt x="0" y="8781288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" name="Freeform 195"/>
          <p:cNvSpPr/>
          <p:nvPr/>
        </p:nvSpPr>
        <p:spPr>
          <a:xfrm rot="0" flipH="0" flipV="0">
            <a:off x="2913888" y="1639824"/>
            <a:ext cx="0" cy="8580119"/>
          </a:xfrm>
          <a:custGeom>
            <a:pathLst>
              <a:path w="0" h="8580119">
                <a:moveTo>
                  <a:pt x="0" y="8580119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C202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" name="Freeform 196"/>
          <p:cNvSpPr/>
          <p:nvPr/>
        </p:nvSpPr>
        <p:spPr>
          <a:xfrm rot="0" flipH="0" flipV="0">
            <a:off x="2624327" y="13162787"/>
            <a:ext cx="1600200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9144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" name="Freeform 197"/>
          <p:cNvSpPr/>
          <p:nvPr/>
        </p:nvSpPr>
        <p:spPr>
          <a:xfrm rot="0" flipH="0" flipV="0">
            <a:off x="2795016" y="13426439"/>
            <a:ext cx="633983" cy="0"/>
          </a:xfrm>
          <a:custGeom>
            <a:pathLst>
              <a:path w="633983" h="0">
                <a:moveTo>
                  <a:pt x="0" y="0"/>
                </a:moveTo>
                <a:lnTo>
                  <a:pt x="633983" y="0"/>
                </a:lnTo>
              </a:path>
            </a:pathLst>
          </a:custGeom>
          <a:noFill/>
          <a:ln w="6095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" name="Freeform 198"/>
          <p:cNvSpPr/>
          <p:nvPr/>
        </p:nvSpPr>
        <p:spPr>
          <a:xfrm rot="0" flipH="0" flipV="0">
            <a:off x="4471415" y="13682472"/>
            <a:ext cx="515112" cy="0"/>
          </a:xfrm>
          <a:custGeom>
            <a:pathLst>
              <a:path w="515112" h="0">
                <a:moveTo>
                  <a:pt x="0" y="0"/>
                </a:moveTo>
                <a:lnTo>
                  <a:pt x="515112" y="0"/>
                </a:lnTo>
              </a:path>
            </a:pathLst>
          </a:custGeom>
          <a:noFill/>
          <a:ln w="6095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" name="Freeform 199"/>
          <p:cNvSpPr/>
          <p:nvPr/>
        </p:nvSpPr>
        <p:spPr>
          <a:xfrm rot="0" flipH="0" flipV="0">
            <a:off x="2602992" y="13655040"/>
            <a:ext cx="0" cy="161544"/>
          </a:xfrm>
          <a:custGeom>
            <a:pathLst>
              <a:path w="0" h="161544">
                <a:moveTo>
                  <a:pt x="0" y="161544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3C3C4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" name="Freeform 200"/>
          <p:cNvSpPr/>
          <p:nvPr/>
        </p:nvSpPr>
        <p:spPr>
          <a:xfrm rot="0" flipH="0" flipV="0">
            <a:off x="2464307" y="13892784"/>
            <a:ext cx="0" cy="249936"/>
          </a:xfrm>
          <a:custGeom>
            <a:pathLst>
              <a:path w="0" h="249936">
                <a:moveTo>
                  <a:pt x="0" y="249936"/>
                </a:moveTo>
                <a:lnTo>
                  <a:pt x="0" y="0"/>
                </a:lnTo>
              </a:path>
            </a:pathLst>
          </a:custGeom>
          <a:noFill/>
          <a:ln w="3047" cap="flat" cmpd="sng">
            <a:solidFill>
              <a:srgbClr val="08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" name="Freeform 201"/>
          <p:cNvSpPr/>
          <p:nvPr/>
        </p:nvSpPr>
        <p:spPr>
          <a:xfrm rot="0" flipH="0" flipV="0">
            <a:off x="4386071" y="13889736"/>
            <a:ext cx="0" cy="252984"/>
          </a:xfrm>
          <a:custGeom>
            <a:pathLst>
              <a:path w="0" h="252984">
                <a:moveTo>
                  <a:pt x="0" y="252984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383C3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" name="Freeform 202"/>
          <p:cNvSpPr/>
          <p:nvPr/>
        </p:nvSpPr>
        <p:spPr>
          <a:xfrm rot="0" flipH="0" flipV="0">
            <a:off x="5856732" y="14313408"/>
            <a:ext cx="0" cy="1100327"/>
          </a:xfrm>
          <a:custGeom>
            <a:pathLst>
              <a:path w="0" h="1100327">
                <a:moveTo>
                  <a:pt x="0" y="1100327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" name="Freeform 203"/>
          <p:cNvSpPr/>
          <p:nvPr/>
        </p:nvSpPr>
        <p:spPr>
          <a:xfrm rot="0" flipH="0" flipV="0">
            <a:off x="3371088" y="14762987"/>
            <a:ext cx="1307591" cy="0"/>
          </a:xfrm>
          <a:custGeom>
            <a:pathLst>
              <a:path w="1307591" h="0">
                <a:moveTo>
                  <a:pt x="0" y="0"/>
                </a:moveTo>
                <a:lnTo>
                  <a:pt x="1307591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" name="Freeform 204"/>
          <p:cNvSpPr/>
          <p:nvPr/>
        </p:nvSpPr>
        <p:spPr>
          <a:xfrm rot="0" flipH="0" flipV="0">
            <a:off x="4867655" y="14854427"/>
            <a:ext cx="423672" cy="0"/>
          </a:xfrm>
          <a:custGeom>
            <a:pathLst>
              <a:path w="423672" h="0">
                <a:moveTo>
                  <a:pt x="0" y="0"/>
                </a:moveTo>
                <a:lnTo>
                  <a:pt x="423672" y="0"/>
                </a:lnTo>
              </a:path>
            </a:pathLst>
          </a:custGeom>
          <a:noFill/>
          <a:ln w="3047" cap="flat" cmpd="sng">
            <a:solidFill>
              <a:srgbClr val="0404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" name="Freeform 205"/>
          <p:cNvSpPr/>
          <p:nvPr/>
        </p:nvSpPr>
        <p:spPr>
          <a:xfrm rot="0" flipH="0" flipV="0">
            <a:off x="4483608" y="15159227"/>
            <a:ext cx="484631" cy="0"/>
          </a:xfrm>
          <a:custGeom>
            <a:pathLst>
              <a:path w="484631" h="0">
                <a:moveTo>
                  <a:pt x="0" y="0"/>
                </a:moveTo>
                <a:lnTo>
                  <a:pt x="484631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" name="Freeform 206"/>
          <p:cNvSpPr/>
          <p:nvPr/>
        </p:nvSpPr>
        <p:spPr>
          <a:xfrm rot="0" flipH="0" flipV="0">
            <a:off x="5233415" y="15159227"/>
            <a:ext cx="225552" cy="0"/>
          </a:xfrm>
          <a:custGeom>
            <a:pathLst>
              <a:path w="225552" h="0">
                <a:moveTo>
                  <a:pt x="0" y="0"/>
                </a:moveTo>
                <a:lnTo>
                  <a:pt x="225552" y="0"/>
                </a:lnTo>
              </a:path>
            </a:pathLst>
          </a:custGeom>
          <a:noFill/>
          <a:ln w="9144" cap="flat" cmpd="sng">
            <a:solidFill>
              <a:srgbClr val="181C1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" name="Freeform 207"/>
          <p:cNvSpPr/>
          <p:nvPr/>
        </p:nvSpPr>
        <p:spPr>
          <a:xfrm rot="0" flipH="0" flipV="0">
            <a:off x="5623559" y="15157704"/>
            <a:ext cx="265175" cy="0"/>
          </a:xfrm>
          <a:custGeom>
            <a:pathLst>
              <a:path w="265175" h="0">
                <a:moveTo>
                  <a:pt x="0" y="0"/>
                </a:moveTo>
                <a:lnTo>
                  <a:pt x="265175" y="0"/>
                </a:lnTo>
              </a:path>
            </a:pathLst>
          </a:custGeom>
          <a:noFill/>
          <a:ln w="12191" cap="flat" cmpd="sng">
            <a:solidFill>
              <a:srgbClr val="1A1A1A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" name="Freeform 208"/>
          <p:cNvSpPr/>
          <p:nvPr/>
        </p:nvSpPr>
        <p:spPr>
          <a:xfrm rot="0" flipH="0" flipV="0">
            <a:off x="4381500" y="15325344"/>
            <a:ext cx="0" cy="164592"/>
          </a:xfrm>
          <a:custGeom>
            <a:pathLst>
              <a:path w="0" h="164592">
                <a:moveTo>
                  <a:pt x="0" y="164592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C202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" name="Freeform 209"/>
          <p:cNvSpPr/>
          <p:nvPr/>
        </p:nvSpPr>
        <p:spPr>
          <a:xfrm rot="0" flipH="0" flipV="0">
            <a:off x="3456432" y="15726156"/>
            <a:ext cx="210311" cy="0"/>
          </a:xfrm>
          <a:custGeom>
            <a:pathLst>
              <a:path w="210311" h="0">
                <a:moveTo>
                  <a:pt x="0" y="0"/>
                </a:moveTo>
                <a:lnTo>
                  <a:pt x="210311" y="0"/>
                </a:lnTo>
              </a:path>
            </a:pathLst>
          </a:custGeom>
          <a:noFill/>
          <a:ln w="9144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" name="Freeform 210"/>
          <p:cNvSpPr/>
          <p:nvPr/>
        </p:nvSpPr>
        <p:spPr>
          <a:xfrm rot="0" flipH="0" flipV="0">
            <a:off x="24182830" y="13182599"/>
            <a:ext cx="0" cy="1770888"/>
          </a:xfrm>
          <a:custGeom>
            <a:pathLst>
              <a:path w="0" h="1770888">
                <a:moveTo>
                  <a:pt x="0" y="1770888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0404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" name="Freeform 211"/>
          <p:cNvSpPr/>
          <p:nvPr/>
        </p:nvSpPr>
        <p:spPr>
          <a:xfrm rot="0" flipH="0" flipV="0">
            <a:off x="27017470" y="13667231"/>
            <a:ext cx="0" cy="850391"/>
          </a:xfrm>
          <a:custGeom>
            <a:pathLst>
              <a:path w="0" h="850391">
                <a:moveTo>
                  <a:pt x="0" y="850391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" name="Freeform 212"/>
          <p:cNvSpPr/>
          <p:nvPr/>
        </p:nvSpPr>
        <p:spPr>
          <a:xfrm rot="0" flipH="0" flipV="0">
            <a:off x="27422856" y="13667232"/>
            <a:ext cx="0" cy="853439"/>
          </a:xfrm>
          <a:custGeom>
            <a:pathLst>
              <a:path w="0" h="853439">
                <a:moveTo>
                  <a:pt x="0" y="853439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181C1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" name="Freeform 213"/>
          <p:cNvSpPr/>
          <p:nvPr/>
        </p:nvSpPr>
        <p:spPr>
          <a:xfrm rot="0" flipH="0" flipV="0">
            <a:off x="24173687" y="13865351"/>
            <a:ext cx="5010911" cy="0"/>
          </a:xfrm>
          <a:custGeom>
            <a:pathLst>
              <a:path w="5010911" h="0">
                <a:moveTo>
                  <a:pt x="0" y="0"/>
                </a:moveTo>
                <a:lnTo>
                  <a:pt x="5010911" y="0"/>
                </a:lnTo>
              </a:path>
            </a:pathLst>
          </a:custGeom>
          <a:noFill/>
          <a:ln w="12191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" name="Freeform 214"/>
          <p:cNvSpPr/>
          <p:nvPr/>
        </p:nvSpPr>
        <p:spPr>
          <a:xfrm rot="0" flipH="0" flipV="0">
            <a:off x="24176735" y="14081759"/>
            <a:ext cx="5007864" cy="0"/>
          </a:xfrm>
          <a:custGeom>
            <a:pathLst>
              <a:path w="5007864" h="0">
                <a:moveTo>
                  <a:pt x="0" y="0"/>
                </a:moveTo>
                <a:lnTo>
                  <a:pt x="5007864" y="0"/>
                </a:lnTo>
              </a:path>
            </a:pathLst>
          </a:custGeom>
          <a:noFill/>
          <a:ln w="6095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" name="Freeform 215"/>
          <p:cNvSpPr/>
          <p:nvPr/>
        </p:nvSpPr>
        <p:spPr>
          <a:xfrm rot="0" flipH="0" flipV="0">
            <a:off x="24173687" y="14298168"/>
            <a:ext cx="5010911" cy="0"/>
          </a:xfrm>
          <a:custGeom>
            <a:pathLst>
              <a:path w="5010911" h="0">
                <a:moveTo>
                  <a:pt x="0" y="0"/>
                </a:moveTo>
                <a:lnTo>
                  <a:pt x="5010911" y="0"/>
                </a:lnTo>
              </a:path>
            </a:pathLst>
          </a:custGeom>
          <a:noFill/>
          <a:ln w="6095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" name="Freeform 216"/>
          <p:cNvSpPr/>
          <p:nvPr/>
        </p:nvSpPr>
        <p:spPr>
          <a:xfrm rot="0" flipH="0" flipV="0">
            <a:off x="24176735" y="14513051"/>
            <a:ext cx="5007864" cy="0"/>
          </a:xfrm>
          <a:custGeom>
            <a:pathLst>
              <a:path w="5007864" h="0">
                <a:moveTo>
                  <a:pt x="0" y="0"/>
                </a:moveTo>
                <a:lnTo>
                  <a:pt x="5007864" y="0"/>
                </a:lnTo>
              </a:path>
            </a:pathLst>
          </a:custGeom>
          <a:noFill/>
          <a:ln w="9144" cap="flat" cmpd="sng">
            <a:solidFill>
              <a:srgbClr val="24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" name="Freeform 217"/>
          <p:cNvSpPr/>
          <p:nvPr/>
        </p:nvSpPr>
        <p:spPr>
          <a:xfrm rot="0" flipH="0" flipV="0">
            <a:off x="24176735" y="14729459"/>
            <a:ext cx="5007864" cy="0"/>
          </a:xfrm>
          <a:custGeom>
            <a:pathLst>
              <a:path w="5007864" h="0">
                <a:moveTo>
                  <a:pt x="0" y="0"/>
                </a:moveTo>
                <a:lnTo>
                  <a:pt x="5007864" y="0"/>
                </a:lnTo>
              </a:path>
            </a:pathLst>
          </a:custGeom>
          <a:noFill/>
          <a:ln w="3047" cap="flat" cmpd="sng">
            <a:solidFill>
              <a:srgbClr val="04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" name="Freeform 218"/>
          <p:cNvSpPr/>
          <p:nvPr/>
        </p:nvSpPr>
        <p:spPr>
          <a:xfrm rot="0" flipH="0" flipV="0">
            <a:off x="27017470" y="14724887"/>
            <a:ext cx="0" cy="228600"/>
          </a:xfrm>
          <a:custGeom>
            <a:pathLst>
              <a:path w="0" h="228600">
                <a:moveTo>
                  <a:pt x="0" y="228600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" name="Freeform 219"/>
          <p:cNvSpPr/>
          <p:nvPr/>
        </p:nvSpPr>
        <p:spPr>
          <a:xfrm rot="0" flipH="0" flipV="0">
            <a:off x="27422856" y="14724887"/>
            <a:ext cx="0" cy="228600"/>
          </a:xfrm>
          <a:custGeom>
            <a:pathLst>
              <a:path w="0" h="228600">
                <a:moveTo>
                  <a:pt x="0" y="228600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" name="Freeform 220"/>
          <p:cNvSpPr/>
          <p:nvPr/>
        </p:nvSpPr>
        <p:spPr>
          <a:xfrm rot="0" flipH="0" flipV="0">
            <a:off x="10341864" y="16754856"/>
            <a:ext cx="234695" cy="0"/>
          </a:xfrm>
          <a:custGeom>
            <a:pathLst>
              <a:path w="234695" h="0">
                <a:moveTo>
                  <a:pt x="0" y="0"/>
                </a:moveTo>
                <a:lnTo>
                  <a:pt x="234695" y="0"/>
                </a:lnTo>
              </a:path>
            </a:pathLst>
          </a:custGeom>
          <a:noFill/>
          <a:ln w="12191" cap="flat" cmpd="sng">
            <a:solidFill>
              <a:srgbClr val="34383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" name="Freeform 221"/>
          <p:cNvSpPr/>
          <p:nvPr/>
        </p:nvSpPr>
        <p:spPr>
          <a:xfrm rot="0" flipH="0" flipV="0">
            <a:off x="10128504" y="17009363"/>
            <a:ext cx="399288" cy="0"/>
          </a:xfrm>
          <a:custGeom>
            <a:pathLst>
              <a:path w="399288" h="0">
                <a:moveTo>
                  <a:pt x="0" y="0"/>
                </a:moveTo>
                <a:lnTo>
                  <a:pt x="399288" y="0"/>
                </a:lnTo>
              </a:path>
            </a:pathLst>
          </a:custGeom>
          <a:noFill/>
          <a:ln w="9144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" name="Freeform 222"/>
          <p:cNvSpPr/>
          <p:nvPr/>
        </p:nvSpPr>
        <p:spPr>
          <a:xfrm rot="0" flipH="0" flipV="0">
            <a:off x="6601968" y="17551907"/>
            <a:ext cx="323088" cy="0"/>
          </a:xfrm>
          <a:custGeom>
            <a:pathLst>
              <a:path w="323088" h="0">
                <a:moveTo>
                  <a:pt x="0" y="0"/>
                </a:moveTo>
                <a:lnTo>
                  <a:pt x="323088" y="0"/>
                </a:lnTo>
              </a:path>
            </a:pathLst>
          </a:custGeom>
          <a:noFill/>
          <a:ln w="9144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" name="Freeform 223"/>
          <p:cNvSpPr/>
          <p:nvPr/>
        </p:nvSpPr>
        <p:spPr>
          <a:xfrm rot="0" flipH="0" flipV="0">
            <a:off x="10128504" y="18611088"/>
            <a:ext cx="512063" cy="0"/>
          </a:xfrm>
          <a:custGeom>
            <a:pathLst>
              <a:path w="512063" h="0">
                <a:moveTo>
                  <a:pt x="0" y="0"/>
                </a:moveTo>
                <a:lnTo>
                  <a:pt x="512063" y="0"/>
                </a:lnTo>
              </a:path>
            </a:pathLst>
          </a:custGeom>
          <a:noFill/>
          <a:ln w="6095" cap="flat" cmpd="sng">
            <a:solidFill>
              <a:srgbClr val="04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" name="Freeform 224"/>
          <p:cNvSpPr/>
          <p:nvPr/>
        </p:nvSpPr>
        <p:spPr>
          <a:xfrm rot="0" flipH="0" flipV="0">
            <a:off x="13280135" y="13856208"/>
            <a:ext cx="1923288" cy="0"/>
          </a:xfrm>
          <a:custGeom>
            <a:pathLst>
              <a:path w="1923288" h="0">
                <a:moveTo>
                  <a:pt x="0" y="0"/>
                </a:moveTo>
                <a:lnTo>
                  <a:pt x="1923288" y="0"/>
                </a:lnTo>
              </a:path>
            </a:pathLst>
          </a:custGeom>
          <a:noFill/>
          <a:ln w="12191" cap="flat" cmpd="sng">
            <a:solidFill>
              <a:srgbClr val="393939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" name="Freeform 225"/>
          <p:cNvSpPr/>
          <p:nvPr/>
        </p:nvSpPr>
        <p:spPr>
          <a:xfrm rot="0" flipH="0" flipV="0">
            <a:off x="12464795" y="13807439"/>
            <a:ext cx="0" cy="883919"/>
          </a:xfrm>
          <a:custGeom>
            <a:pathLst>
              <a:path w="0" h="883919">
                <a:moveTo>
                  <a:pt x="0" y="883919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" name="Freeform 226"/>
          <p:cNvSpPr/>
          <p:nvPr/>
        </p:nvSpPr>
        <p:spPr>
          <a:xfrm rot="0" flipH="0" flipV="0">
            <a:off x="21143976" y="14595347"/>
            <a:ext cx="822960" cy="0"/>
          </a:xfrm>
          <a:custGeom>
            <a:pathLst>
              <a:path w="822960" h="0">
                <a:moveTo>
                  <a:pt x="0" y="0"/>
                </a:moveTo>
                <a:lnTo>
                  <a:pt x="822960" y="0"/>
                </a:lnTo>
              </a:path>
            </a:pathLst>
          </a:custGeom>
          <a:noFill/>
          <a:ln w="9144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" name="Freeform 227"/>
          <p:cNvSpPr/>
          <p:nvPr/>
        </p:nvSpPr>
        <p:spPr>
          <a:xfrm rot="0" flipH="0" flipV="0">
            <a:off x="21585935" y="14496288"/>
            <a:ext cx="0" cy="1499616"/>
          </a:xfrm>
          <a:custGeom>
            <a:pathLst>
              <a:path w="0" h="1499616">
                <a:moveTo>
                  <a:pt x="0" y="1499616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2C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" name="Freeform 228"/>
          <p:cNvSpPr/>
          <p:nvPr/>
        </p:nvSpPr>
        <p:spPr>
          <a:xfrm rot="0" flipH="0" flipV="0">
            <a:off x="13280135" y="15162275"/>
            <a:ext cx="2014727" cy="0"/>
          </a:xfrm>
          <a:custGeom>
            <a:pathLst>
              <a:path w="2014727" h="0">
                <a:moveTo>
                  <a:pt x="0" y="0"/>
                </a:moveTo>
                <a:lnTo>
                  <a:pt x="2014727" y="0"/>
                </a:lnTo>
              </a:path>
            </a:pathLst>
          </a:custGeom>
          <a:noFill/>
          <a:ln w="9144" cap="flat" cmpd="sng">
            <a:solidFill>
              <a:srgbClr val="2C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" name="Freeform 229"/>
          <p:cNvSpPr/>
          <p:nvPr/>
        </p:nvSpPr>
        <p:spPr>
          <a:xfrm rot="0" flipH="0" flipV="0">
            <a:off x="20973287" y="15241524"/>
            <a:ext cx="621791" cy="0"/>
          </a:xfrm>
          <a:custGeom>
            <a:pathLst>
              <a:path w="621791" h="0">
                <a:moveTo>
                  <a:pt x="0" y="0"/>
                </a:moveTo>
                <a:lnTo>
                  <a:pt x="621791" y="0"/>
                </a:lnTo>
              </a:path>
            </a:pathLst>
          </a:custGeom>
          <a:noFill/>
          <a:ln w="9144" cap="flat" cmpd="sng">
            <a:solidFill>
              <a:srgbClr val="18181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" name="Freeform 230"/>
          <p:cNvSpPr/>
          <p:nvPr/>
        </p:nvSpPr>
        <p:spPr>
          <a:xfrm rot="0" flipH="0" flipV="0">
            <a:off x="16681704" y="15860268"/>
            <a:ext cx="737616" cy="0"/>
          </a:xfrm>
          <a:custGeom>
            <a:pathLst>
              <a:path w="737616" h="0">
                <a:moveTo>
                  <a:pt x="0" y="0"/>
                </a:moveTo>
                <a:lnTo>
                  <a:pt x="737616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" name="Freeform 231"/>
          <p:cNvSpPr/>
          <p:nvPr/>
        </p:nvSpPr>
        <p:spPr>
          <a:xfrm rot="0" flipH="0" flipV="0">
            <a:off x="20459700" y="15749015"/>
            <a:ext cx="0" cy="728472"/>
          </a:xfrm>
          <a:custGeom>
            <a:pathLst>
              <a:path w="0" h="728472">
                <a:moveTo>
                  <a:pt x="0" y="728472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2" name="Freeform 232"/>
          <p:cNvSpPr/>
          <p:nvPr/>
        </p:nvSpPr>
        <p:spPr>
          <a:xfrm rot="0" flipH="0" flipV="0">
            <a:off x="14900146" y="16062959"/>
            <a:ext cx="0" cy="490727"/>
          </a:xfrm>
          <a:custGeom>
            <a:pathLst>
              <a:path w="0" h="490727">
                <a:moveTo>
                  <a:pt x="0" y="490727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3" name="Freeform 233"/>
          <p:cNvSpPr/>
          <p:nvPr/>
        </p:nvSpPr>
        <p:spPr>
          <a:xfrm rot="0" flipH="0" flipV="0">
            <a:off x="21107400" y="15931895"/>
            <a:ext cx="0" cy="877824"/>
          </a:xfrm>
          <a:custGeom>
            <a:pathLst>
              <a:path w="0" h="877824">
                <a:moveTo>
                  <a:pt x="0" y="877824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" name="Freeform 234"/>
          <p:cNvSpPr/>
          <p:nvPr/>
        </p:nvSpPr>
        <p:spPr>
          <a:xfrm rot="0" flipH="0" flipV="0">
            <a:off x="17382742" y="16379951"/>
            <a:ext cx="911352" cy="0"/>
          </a:xfrm>
          <a:custGeom>
            <a:pathLst>
              <a:path w="911352" h="0">
                <a:moveTo>
                  <a:pt x="0" y="0"/>
                </a:moveTo>
                <a:lnTo>
                  <a:pt x="911352" y="0"/>
                </a:lnTo>
              </a:path>
            </a:pathLst>
          </a:custGeom>
          <a:noFill/>
          <a:ln w="12191" cap="flat" cmpd="sng">
            <a:solidFill>
              <a:srgbClr val="0C101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" name="Freeform 235"/>
          <p:cNvSpPr/>
          <p:nvPr/>
        </p:nvSpPr>
        <p:spPr>
          <a:xfrm rot="0" flipH="0" flipV="0">
            <a:off x="19808952" y="15931896"/>
            <a:ext cx="0" cy="984503"/>
          </a:xfrm>
          <a:custGeom>
            <a:pathLst>
              <a:path w="0" h="984503">
                <a:moveTo>
                  <a:pt x="0" y="984503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" name="Freeform 236"/>
          <p:cNvSpPr/>
          <p:nvPr/>
        </p:nvSpPr>
        <p:spPr>
          <a:xfrm rot="0" flipH="0" flipV="0">
            <a:off x="19711415" y="16373856"/>
            <a:ext cx="1405127" cy="0"/>
          </a:xfrm>
          <a:custGeom>
            <a:pathLst>
              <a:path w="1405127" h="0">
                <a:moveTo>
                  <a:pt x="0" y="0"/>
                </a:moveTo>
                <a:lnTo>
                  <a:pt x="1405127" y="0"/>
                </a:lnTo>
              </a:path>
            </a:pathLst>
          </a:custGeom>
          <a:noFill/>
          <a:ln w="12191" cap="flat" cmpd="sng">
            <a:solidFill>
              <a:srgbClr val="2C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" name="Freeform 237"/>
          <p:cNvSpPr/>
          <p:nvPr/>
        </p:nvSpPr>
        <p:spPr>
          <a:xfrm rot="0" flipH="0" flipV="0">
            <a:off x="13898880" y="18611088"/>
            <a:ext cx="460248" cy="0"/>
          </a:xfrm>
          <a:custGeom>
            <a:pathLst>
              <a:path w="460248" h="0">
                <a:moveTo>
                  <a:pt x="0" y="0"/>
                </a:moveTo>
                <a:lnTo>
                  <a:pt x="460248" y="0"/>
                </a:lnTo>
              </a:path>
            </a:pathLst>
          </a:custGeom>
          <a:noFill/>
          <a:ln w="6095" cap="flat" cmpd="sng">
            <a:solidFill>
              <a:srgbClr val="04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" name="Freeform 238"/>
          <p:cNvSpPr/>
          <p:nvPr/>
        </p:nvSpPr>
        <p:spPr>
          <a:xfrm rot="0" flipH="0" flipV="0">
            <a:off x="13898880" y="18931127"/>
            <a:ext cx="460248" cy="0"/>
          </a:xfrm>
          <a:custGeom>
            <a:pathLst>
              <a:path w="460248" h="0">
                <a:moveTo>
                  <a:pt x="0" y="0"/>
                </a:moveTo>
                <a:lnTo>
                  <a:pt x="460248" y="0"/>
                </a:lnTo>
              </a:path>
            </a:pathLst>
          </a:custGeom>
          <a:noFill/>
          <a:ln w="6095" cap="flat" cmpd="sng">
            <a:solidFill>
              <a:srgbClr val="02020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" name="Freeform 239"/>
          <p:cNvSpPr/>
          <p:nvPr/>
        </p:nvSpPr>
        <p:spPr>
          <a:xfrm rot="0" flipH="0" flipV="0">
            <a:off x="14517622" y="18931127"/>
            <a:ext cx="765048" cy="0"/>
          </a:xfrm>
          <a:custGeom>
            <a:pathLst>
              <a:path w="765048" h="0">
                <a:moveTo>
                  <a:pt x="0" y="0"/>
                </a:moveTo>
                <a:lnTo>
                  <a:pt x="765048" y="0"/>
                </a:lnTo>
              </a:path>
            </a:pathLst>
          </a:custGeom>
          <a:noFill/>
          <a:ln w="12191" cap="flat" cmpd="sng">
            <a:solidFill>
              <a:srgbClr val="42424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" name="Freeform 240"/>
          <p:cNvSpPr/>
          <p:nvPr/>
        </p:nvSpPr>
        <p:spPr>
          <a:xfrm rot="0" flipH="0" flipV="0">
            <a:off x="13898880" y="19251167"/>
            <a:ext cx="460248" cy="0"/>
          </a:xfrm>
          <a:custGeom>
            <a:pathLst>
              <a:path w="460248" h="0">
                <a:moveTo>
                  <a:pt x="0" y="0"/>
                </a:moveTo>
                <a:lnTo>
                  <a:pt x="460248" y="0"/>
                </a:lnTo>
              </a:path>
            </a:pathLst>
          </a:custGeom>
          <a:noFill/>
          <a:ln w="12191" cap="flat" cmpd="sng">
            <a:solidFill>
              <a:srgbClr val="3C404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" name="Freeform 241"/>
          <p:cNvSpPr/>
          <p:nvPr/>
        </p:nvSpPr>
        <p:spPr>
          <a:xfrm rot="0" flipH="0" flipV="0">
            <a:off x="14517622" y="19251167"/>
            <a:ext cx="765048" cy="0"/>
          </a:xfrm>
          <a:custGeom>
            <a:pathLst>
              <a:path w="765048" h="0">
                <a:moveTo>
                  <a:pt x="0" y="0"/>
                </a:moveTo>
                <a:lnTo>
                  <a:pt x="765048" y="0"/>
                </a:lnTo>
              </a:path>
            </a:pathLst>
          </a:custGeom>
          <a:noFill/>
          <a:ln w="12191" cap="flat" cmpd="sng">
            <a:solidFill>
              <a:srgbClr val="393939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" name="Freeform 242"/>
          <p:cNvSpPr/>
          <p:nvPr/>
        </p:nvSpPr>
        <p:spPr>
          <a:xfrm rot="0" flipH="0" flipV="0">
            <a:off x="14356080" y="19278599"/>
            <a:ext cx="0" cy="463295"/>
          </a:xfrm>
          <a:custGeom>
            <a:pathLst>
              <a:path w="0" h="463295">
                <a:moveTo>
                  <a:pt x="0" y="463295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2020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" name="Freeform 243"/>
          <p:cNvSpPr/>
          <p:nvPr/>
        </p:nvSpPr>
        <p:spPr>
          <a:xfrm rot="0" flipH="0" flipV="0">
            <a:off x="15442691" y="19278599"/>
            <a:ext cx="0" cy="463295"/>
          </a:xfrm>
          <a:custGeom>
            <a:pathLst>
              <a:path w="0" h="463295">
                <a:moveTo>
                  <a:pt x="0" y="463295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" name="Freeform 244"/>
          <p:cNvSpPr/>
          <p:nvPr/>
        </p:nvSpPr>
        <p:spPr>
          <a:xfrm rot="0" flipH="0" flipV="0">
            <a:off x="29815535" y="15185135"/>
            <a:ext cx="0" cy="2508504"/>
          </a:xfrm>
          <a:custGeom>
            <a:pathLst>
              <a:path w="0" h="2508504">
                <a:moveTo>
                  <a:pt x="0" y="2508504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4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" name="Freeform 245"/>
          <p:cNvSpPr/>
          <p:nvPr/>
        </p:nvSpPr>
        <p:spPr>
          <a:xfrm rot="0" flipH="0" flipV="0">
            <a:off x="23152606" y="16172687"/>
            <a:ext cx="2724911" cy="0"/>
          </a:xfrm>
          <a:custGeom>
            <a:pathLst>
              <a:path w="2724911" h="0">
                <a:moveTo>
                  <a:pt x="0" y="0"/>
                </a:moveTo>
                <a:lnTo>
                  <a:pt x="2724911" y="0"/>
                </a:lnTo>
              </a:path>
            </a:pathLst>
          </a:custGeom>
          <a:noFill/>
          <a:ln w="6095" cap="flat" cmpd="sng">
            <a:solidFill>
              <a:srgbClr val="30343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" name="Freeform 246"/>
          <p:cNvSpPr/>
          <p:nvPr/>
        </p:nvSpPr>
        <p:spPr>
          <a:xfrm rot="0" flipH="0" flipV="0">
            <a:off x="25831800" y="16171163"/>
            <a:ext cx="2215895" cy="0"/>
          </a:xfrm>
          <a:custGeom>
            <a:pathLst>
              <a:path w="2215895" h="0">
                <a:moveTo>
                  <a:pt x="0" y="0"/>
                </a:moveTo>
                <a:lnTo>
                  <a:pt x="2215895" y="0"/>
                </a:lnTo>
              </a:path>
            </a:pathLst>
          </a:custGeom>
          <a:noFill/>
          <a:ln w="9144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" name="Freeform 247"/>
          <p:cNvSpPr/>
          <p:nvPr/>
        </p:nvSpPr>
        <p:spPr>
          <a:xfrm rot="0" flipH="0" flipV="0">
            <a:off x="27989783" y="16172687"/>
            <a:ext cx="1828800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flat" cmpd="sng">
            <a:solidFill>
              <a:srgbClr val="2C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" name="Freeform 248"/>
          <p:cNvSpPr/>
          <p:nvPr/>
        </p:nvSpPr>
        <p:spPr>
          <a:xfrm rot="0" flipH="0" flipV="0">
            <a:off x="23152606" y="16389095"/>
            <a:ext cx="2724911" cy="0"/>
          </a:xfrm>
          <a:custGeom>
            <a:pathLst>
              <a:path w="2724911" h="0">
                <a:moveTo>
                  <a:pt x="0" y="0"/>
                </a:moveTo>
                <a:lnTo>
                  <a:pt x="2724911" y="0"/>
                </a:lnTo>
              </a:path>
            </a:pathLst>
          </a:custGeom>
          <a:noFill/>
          <a:ln w="6095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" name="Freeform 249"/>
          <p:cNvSpPr/>
          <p:nvPr/>
        </p:nvSpPr>
        <p:spPr>
          <a:xfrm rot="0" flipH="0" flipV="0">
            <a:off x="25831800" y="16387571"/>
            <a:ext cx="2215895" cy="0"/>
          </a:xfrm>
          <a:custGeom>
            <a:pathLst>
              <a:path w="2215895" h="0">
                <a:moveTo>
                  <a:pt x="0" y="0"/>
                </a:moveTo>
                <a:lnTo>
                  <a:pt x="2215895" y="0"/>
                </a:lnTo>
              </a:path>
            </a:pathLst>
          </a:custGeom>
          <a:noFill/>
          <a:ln w="9144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" name="Freeform 250"/>
          <p:cNvSpPr/>
          <p:nvPr/>
        </p:nvSpPr>
        <p:spPr>
          <a:xfrm rot="0" flipH="0" flipV="0">
            <a:off x="27989783" y="16389095"/>
            <a:ext cx="1828800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flat" cmpd="sng">
            <a:solidFill>
              <a:srgbClr val="30343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" name="Freeform 251"/>
          <p:cNvSpPr/>
          <p:nvPr/>
        </p:nvSpPr>
        <p:spPr>
          <a:xfrm rot="0" flipH="0" flipV="0">
            <a:off x="23152606" y="16603980"/>
            <a:ext cx="2724911" cy="0"/>
          </a:xfrm>
          <a:custGeom>
            <a:pathLst>
              <a:path w="2724911" h="0">
                <a:moveTo>
                  <a:pt x="0" y="0"/>
                </a:moveTo>
                <a:lnTo>
                  <a:pt x="2724911" y="0"/>
                </a:lnTo>
              </a:path>
            </a:pathLst>
          </a:custGeom>
          <a:noFill/>
          <a:ln w="3047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" name="Freeform 252"/>
          <p:cNvSpPr/>
          <p:nvPr/>
        </p:nvSpPr>
        <p:spPr>
          <a:xfrm rot="0" flipH="0" flipV="0">
            <a:off x="25831800" y="16603980"/>
            <a:ext cx="2215895" cy="0"/>
          </a:xfrm>
          <a:custGeom>
            <a:pathLst>
              <a:path w="2215895" h="0">
                <a:moveTo>
                  <a:pt x="0" y="0"/>
                </a:moveTo>
                <a:lnTo>
                  <a:pt x="2215895" y="0"/>
                </a:lnTo>
              </a:path>
            </a:pathLst>
          </a:custGeom>
          <a:noFill/>
          <a:ln w="9144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" name="Freeform 253"/>
          <p:cNvSpPr/>
          <p:nvPr/>
        </p:nvSpPr>
        <p:spPr>
          <a:xfrm rot="0" flipH="0" flipV="0">
            <a:off x="27989783" y="16603980"/>
            <a:ext cx="1828800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3047" cap="flat" cmpd="sng">
            <a:solidFill>
              <a:srgbClr val="0404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" name="Freeform 254"/>
          <p:cNvSpPr/>
          <p:nvPr/>
        </p:nvSpPr>
        <p:spPr>
          <a:xfrm rot="0" flipH="0" flipV="0">
            <a:off x="23152606" y="16820387"/>
            <a:ext cx="2724911" cy="0"/>
          </a:xfrm>
          <a:custGeom>
            <a:pathLst>
              <a:path w="2724911" h="0">
                <a:moveTo>
                  <a:pt x="0" y="0"/>
                </a:moveTo>
                <a:lnTo>
                  <a:pt x="2724911" y="0"/>
                </a:lnTo>
              </a:path>
            </a:pathLst>
          </a:custGeom>
          <a:noFill/>
          <a:ln w="3047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" name="Freeform 255"/>
          <p:cNvSpPr/>
          <p:nvPr/>
        </p:nvSpPr>
        <p:spPr>
          <a:xfrm rot="0" flipH="0" flipV="0">
            <a:off x="25831800" y="16820387"/>
            <a:ext cx="3986784" cy="0"/>
          </a:xfrm>
          <a:custGeom>
            <a:pathLst>
              <a:path w="3986784" h="0">
                <a:moveTo>
                  <a:pt x="0" y="0"/>
                </a:moveTo>
                <a:lnTo>
                  <a:pt x="3986784" y="0"/>
                </a:lnTo>
              </a:path>
            </a:pathLst>
          </a:custGeom>
          <a:noFill/>
          <a:ln w="9144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" name="Freeform 256"/>
          <p:cNvSpPr/>
          <p:nvPr/>
        </p:nvSpPr>
        <p:spPr>
          <a:xfrm rot="0" flipH="0" flipV="0">
            <a:off x="23152606" y="17035271"/>
            <a:ext cx="2724911" cy="0"/>
          </a:xfrm>
          <a:custGeom>
            <a:pathLst>
              <a:path w="2724911" h="0">
                <a:moveTo>
                  <a:pt x="0" y="0"/>
                </a:moveTo>
                <a:lnTo>
                  <a:pt x="2724911" y="0"/>
                </a:lnTo>
              </a:path>
            </a:pathLst>
          </a:custGeom>
          <a:noFill/>
          <a:ln w="6095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" name="Freeform 257"/>
          <p:cNvSpPr/>
          <p:nvPr/>
        </p:nvSpPr>
        <p:spPr>
          <a:xfrm rot="0" flipH="0" flipV="0">
            <a:off x="25831800" y="17036795"/>
            <a:ext cx="3986784" cy="0"/>
          </a:xfrm>
          <a:custGeom>
            <a:pathLst>
              <a:path w="3986784" h="0">
                <a:moveTo>
                  <a:pt x="0" y="0"/>
                </a:moveTo>
                <a:lnTo>
                  <a:pt x="3986784" y="0"/>
                </a:lnTo>
              </a:path>
            </a:pathLst>
          </a:custGeom>
          <a:noFill/>
          <a:ln w="9144" cap="flat" cmpd="sng">
            <a:solidFill>
              <a:srgbClr val="18181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" name="Freeform 258"/>
          <p:cNvSpPr/>
          <p:nvPr/>
        </p:nvSpPr>
        <p:spPr>
          <a:xfrm rot="0" flipH="0" flipV="0">
            <a:off x="23152606" y="17251680"/>
            <a:ext cx="2724911" cy="0"/>
          </a:xfrm>
          <a:custGeom>
            <a:pathLst>
              <a:path w="2724911" h="0">
                <a:moveTo>
                  <a:pt x="0" y="0"/>
                </a:moveTo>
                <a:lnTo>
                  <a:pt x="2724911" y="0"/>
                </a:lnTo>
              </a:path>
            </a:pathLst>
          </a:custGeom>
          <a:noFill/>
          <a:ln w="6095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" name="Freeform 259"/>
          <p:cNvSpPr/>
          <p:nvPr/>
        </p:nvSpPr>
        <p:spPr>
          <a:xfrm rot="0" flipH="0" flipV="0">
            <a:off x="25831800" y="17253204"/>
            <a:ext cx="3986784" cy="0"/>
          </a:xfrm>
          <a:custGeom>
            <a:pathLst>
              <a:path w="3986784" h="0">
                <a:moveTo>
                  <a:pt x="0" y="0"/>
                </a:moveTo>
                <a:lnTo>
                  <a:pt x="3986784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" name="Freeform 260"/>
          <p:cNvSpPr/>
          <p:nvPr/>
        </p:nvSpPr>
        <p:spPr>
          <a:xfrm rot="0" flipH="0" flipV="0">
            <a:off x="23152606" y="17468087"/>
            <a:ext cx="566927" cy="0"/>
          </a:xfrm>
          <a:custGeom>
            <a:pathLst>
              <a:path w="566927" h="0">
                <a:moveTo>
                  <a:pt x="0" y="0"/>
                </a:moveTo>
                <a:lnTo>
                  <a:pt x="566927" y="0"/>
                </a:lnTo>
              </a:path>
            </a:pathLst>
          </a:custGeom>
          <a:noFill/>
          <a:ln w="6095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" name="Freeform 261"/>
          <p:cNvSpPr/>
          <p:nvPr/>
        </p:nvSpPr>
        <p:spPr>
          <a:xfrm rot="0" flipH="0" flipV="0">
            <a:off x="23664670" y="17468087"/>
            <a:ext cx="6153911" cy="0"/>
          </a:xfrm>
          <a:custGeom>
            <a:pathLst>
              <a:path w="6153911" h="0">
                <a:moveTo>
                  <a:pt x="0" y="0"/>
                </a:moveTo>
                <a:lnTo>
                  <a:pt x="6153911" y="0"/>
                </a:lnTo>
              </a:path>
            </a:pathLst>
          </a:custGeom>
          <a:noFill/>
          <a:ln w="12191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" name="Freeform 262"/>
          <p:cNvSpPr/>
          <p:nvPr/>
        </p:nvSpPr>
        <p:spPr>
          <a:xfrm rot="0" flipH="0" flipV="0">
            <a:off x="25493470" y="979932"/>
            <a:ext cx="697991" cy="0"/>
          </a:xfrm>
          <a:custGeom>
            <a:pathLst>
              <a:path w="697991" h="0">
                <a:moveTo>
                  <a:pt x="0" y="0"/>
                </a:moveTo>
                <a:lnTo>
                  <a:pt x="697991" y="0"/>
                </a:lnTo>
              </a:path>
            </a:pathLst>
          </a:custGeom>
          <a:noFill/>
          <a:ln w="15240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" name="Freeform 263"/>
          <p:cNvSpPr/>
          <p:nvPr/>
        </p:nvSpPr>
        <p:spPr>
          <a:xfrm rot="0" flipH="0" flipV="0">
            <a:off x="5236464" y="15523463"/>
            <a:ext cx="195071" cy="0"/>
          </a:xfrm>
          <a:custGeom>
            <a:pathLst>
              <a:path w="195071" h="0">
                <a:moveTo>
                  <a:pt x="0" y="0"/>
                </a:moveTo>
                <a:lnTo>
                  <a:pt x="195071" y="0"/>
                </a:lnTo>
              </a:path>
            </a:pathLst>
          </a:custGeom>
          <a:noFill/>
          <a:ln w="12191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" name="Freeform 264"/>
          <p:cNvSpPr/>
          <p:nvPr/>
        </p:nvSpPr>
        <p:spPr>
          <a:xfrm rot="0" flipH="0" flipV="0">
            <a:off x="28279343" y="1391411"/>
            <a:ext cx="661416" cy="0"/>
          </a:xfrm>
          <a:custGeom>
            <a:pathLst>
              <a:path w="661416" h="0">
                <a:moveTo>
                  <a:pt x="0" y="0"/>
                </a:moveTo>
                <a:lnTo>
                  <a:pt x="661416" y="0"/>
                </a:lnTo>
              </a:path>
            </a:pathLst>
          </a:custGeom>
          <a:noFill/>
          <a:ln w="15240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" name="Freeform 265"/>
          <p:cNvSpPr/>
          <p:nvPr/>
        </p:nvSpPr>
        <p:spPr>
          <a:xfrm rot="0" flipH="0" flipV="0">
            <a:off x="20202142" y="8685275"/>
            <a:ext cx="149352" cy="0"/>
          </a:xfrm>
          <a:custGeom>
            <a:pathLst>
              <a:path w="149352" h="0">
                <a:moveTo>
                  <a:pt x="0" y="0"/>
                </a:moveTo>
                <a:lnTo>
                  <a:pt x="149352" y="0"/>
                </a:lnTo>
              </a:path>
            </a:pathLst>
          </a:custGeom>
          <a:noFill/>
          <a:ln w="15240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" name="Freeform 266"/>
          <p:cNvSpPr/>
          <p:nvPr/>
        </p:nvSpPr>
        <p:spPr>
          <a:xfrm rot="0" flipH="0" flipV="0">
            <a:off x="21095206" y="7150607"/>
            <a:ext cx="768095" cy="0"/>
          </a:xfrm>
          <a:custGeom>
            <a:pathLst>
              <a:path w="768095" h="0">
                <a:moveTo>
                  <a:pt x="0" y="0"/>
                </a:moveTo>
                <a:lnTo>
                  <a:pt x="768095" y="0"/>
                </a:lnTo>
              </a:path>
            </a:pathLst>
          </a:custGeom>
          <a:noFill/>
          <a:ln w="12191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" name="Freeform 267"/>
          <p:cNvSpPr/>
          <p:nvPr/>
        </p:nvSpPr>
        <p:spPr>
          <a:xfrm rot="0" flipH="0" flipV="0">
            <a:off x="22927054" y="10148315"/>
            <a:ext cx="335279" cy="0"/>
          </a:xfrm>
          <a:custGeom>
            <a:pathLst>
              <a:path w="335279" h="0">
                <a:moveTo>
                  <a:pt x="0" y="0"/>
                </a:moveTo>
                <a:lnTo>
                  <a:pt x="335279" y="0"/>
                </a:lnTo>
              </a:path>
            </a:pathLst>
          </a:custGeom>
          <a:noFill/>
          <a:ln w="15240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" name="Freeform 268"/>
          <p:cNvSpPr/>
          <p:nvPr/>
        </p:nvSpPr>
        <p:spPr>
          <a:xfrm rot="0" flipH="0" flipV="0">
            <a:off x="1633727" y="17990819"/>
            <a:ext cx="188976" cy="0"/>
          </a:xfrm>
          <a:custGeom>
            <a:pathLst>
              <a:path w="188976" h="0">
                <a:moveTo>
                  <a:pt x="0" y="0"/>
                </a:moveTo>
                <a:lnTo>
                  <a:pt x="188976" y="0"/>
                </a:lnTo>
              </a:path>
            </a:pathLst>
          </a:custGeom>
          <a:noFill/>
          <a:ln w="15240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" name="Freeform 269"/>
          <p:cNvSpPr/>
          <p:nvPr/>
        </p:nvSpPr>
        <p:spPr>
          <a:xfrm rot="0" flipH="0" flipV="0">
            <a:off x="6592823" y="13633705"/>
            <a:ext cx="1091183" cy="0"/>
          </a:xfrm>
          <a:custGeom>
            <a:pathLst>
              <a:path w="1091183" h="0">
                <a:moveTo>
                  <a:pt x="0" y="0"/>
                </a:moveTo>
                <a:lnTo>
                  <a:pt x="1091183" y="0"/>
                </a:lnTo>
              </a:path>
            </a:pathLst>
          </a:custGeom>
          <a:noFill/>
          <a:ln w="12191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0" name="Freeform 270"/>
          <p:cNvSpPr/>
          <p:nvPr/>
        </p:nvSpPr>
        <p:spPr>
          <a:xfrm rot="0" flipH="0" flipV="0">
            <a:off x="1908048" y="19830288"/>
            <a:ext cx="149352" cy="0"/>
          </a:xfrm>
          <a:custGeom>
            <a:pathLst>
              <a:path w="149352" h="0">
                <a:moveTo>
                  <a:pt x="0" y="0"/>
                </a:moveTo>
                <a:lnTo>
                  <a:pt x="149352" y="0"/>
                </a:lnTo>
              </a:path>
            </a:pathLst>
          </a:custGeom>
          <a:noFill/>
          <a:ln w="12191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1" name="Freeform 271"/>
          <p:cNvSpPr/>
          <p:nvPr/>
        </p:nvSpPr>
        <p:spPr>
          <a:xfrm rot="0" flipH="0" flipV="0">
            <a:off x="8314943" y="20790407"/>
            <a:ext cx="1658111" cy="0"/>
          </a:xfrm>
          <a:custGeom>
            <a:pathLst>
              <a:path w="1658111" h="0">
                <a:moveTo>
                  <a:pt x="0" y="0"/>
                </a:moveTo>
                <a:lnTo>
                  <a:pt x="1658111" y="0"/>
                </a:lnTo>
              </a:path>
            </a:pathLst>
          </a:custGeom>
          <a:noFill/>
          <a:ln w="12191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" name="Freeform 272"/>
          <p:cNvSpPr/>
          <p:nvPr/>
        </p:nvSpPr>
        <p:spPr>
          <a:xfrm rot="0" flipH="0" flipV="0">
            <a:off x="19507200" y="18348960"/>
            <a:ext cx="1990344" cy="0"/>
          </a:xfrm>
          <a:custGeom>
            <a:pathLst>
              <a:path w="1990344" h="0">
                <a:moveTo>
                  <a:pt x="0" y="0"/>
                </a:moveTo>
                <a:lnTo>
                  <a:pt x="1990344" y="0"/>
                </a:lnTo>
              </a:path>
            </a:pathLst>
          </a:custGeom>
          <a:noFill/>
          <a:ln w="12191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" name="Rectangle 273"/>
          <p:cNvSpPr/>
          <p:nvPr/>
        </p:nvSpPr>
        <p:spPr>
          <a:xfrm rot="0" flipH="0" flipV="0">
            <a:off x="1880616" y="1059701"/>
            <a:ext cx="2329637" cy="892980"/>
          </a:xfrm>
          <a:prstGeom prst="rect">
            <a:avLst/>
          </a:prstGeom>
        </p:spPr>
      </p:sp>
      <p:sp>
        <p:nvSpPr>
          <p:cNvPr id="274" name="Freeform 274"/>
          <p:cNvSpPr/>
          <p:nvPr/>
        </p:nvSpPr>
        <p:spPr>
          <a:xfrm rot="0" flipH="0" flipV="0">
            <a:off x="1883930" y="1533371"/>
            <a:ext cx="188937" cy="249707"/>
          </a:xfrm>
          <a:custGeom>
            <a:pathLst>
              <a:path w="4343400" h="5740400">
                <a:moveTo>
                  <a:pt x="1866900" y="5740400"/>
                </a:moveTo>
                <a:lnTo>
                  <a:pt x="279400" y="5740400"/>
                </a:lnTo>
                <a:cubicBezTo>
                  <a:pt x="12700" y="5740400"/>
                  <a:pt x="0" y="5715000"/>
                  <a:pt x="0" y="5461000"/>
                </a:cubicBezTo>
                <a:lnTo>
                  <a:pt x="0" y="5384800"/>
                </a:lnTo>
                <a:cubicBezTo>
                  <a:pt x="0" y="5270500"/>
                  <a:pt x="12700" y="5092700"/>
                  <a:pt x="50800" y="4978400"/>
                </a:cubicBezTo>
                <a:lnTo>
                  <a:pt x="1282700" y="368300"/>
                </a:lnTo>
                <a:cubicBezTo>
                  <a:pt x="1346200" y="127000"/>
                  <a:pt x="1562100" y="0"/>
                  <a:pt x="1854200" y="0"/>
                </a:cubicBezTo>
                <a:lnTo>
                  <a:pt x="3352800" y="0"/>
                </a:lnTo>
                <a:cubicBezTo>
                  <a:pt x="3644900" y="0"/>
                  <a:pt x="3784600" y="63500"/>
                  <a:pt x="3949700" y="266700"/>
                </a:cubicBezTo>
                <a:lnTo>
                  <a:pt x="4127500" y="482600"/>
                </a:lnTo>
                <a:cubicBezTo>
                  <a:pt x="4305300" y="685800"/>
                  <a:pt x="4343400" y="787400"/>
                  <a:pt x="4343400" y="1066800"/>
                </a:cubicBezTo>
                <a:lnTo>
                  <a:pt x="4343400" y="1257300"/>
                </a:lnTo>
                <a:cubicBezTo>
                  <a:pt x="4343400" y="1371600"/>
                  <a:pt x="4305300" y="1549400"/>
                  <a:pt x="4254500" y="1651000"/>
                </a:cubicBezTo>
                <a:lnTo>
                  <a:pt x="4216400" y="1752600"/>
                </a:lnTo>
                <a:cubicBezTo>
                  <a:pt x="4178300" y="1854200"/>
                  <a:pt x="4089400" y="2019300"/>
                  <a:pt x="4025900" y="2120900"/>
                </a:cubicBezTo>
                <a:lnTo>
                  <a:pt x="3975100" y="2197100"/>
                </a:lnTo>
                <a:cubicBezTo>
                  <a:pt x="3924300" y="2286000"/>
                  <a:pt x="3784600" y="2400300"/>
                  <a:pt x="3683000" y="2451100"/>
                </a:cubicBezTo>
                <a:cubicBezTo>
                  <a:pt x="3429000" y="2565400"/>
                  <a:pt x="3429000" y="2679700"/>
                  <a:pt x="3695700" y="2895600"/>
                </a:cubicBezTo>
                <a:cubicBezTo>
                  <a:pt x="3987800" y="3136900"/>
                  <a:pt x="4076700" y="3594100"/>
                  <a:pt x="3924300" y="4038600"/>
                </a:cubicBezTo>
                <a:lnTo>
                  <a:pt x="3784600" y="4406900"/>
                </a:lnTo>
                <a:cubicBezTo>
                  <a:pt x="3746500" y="4521200"/>
                  <a:pt x="3670300" y="4673600"/>
                  <a:pt x="3619500" y="4762500"/>
                </a:cubicBezTo>
                <a:lnTo>
                  <a:pt x="3568700" y="4838700"/>
                </a:lnTo>
                <a:cubicBezTo>
                  <a:pt x="3517900" y="4927600"/>
                  <a:pt x="3390900" y="5067300"/>
                  <a:pt x="3289300" y="5156200"/>
                </a:cubicBezTo>
                <a:lnTo>
                  <a:pt x="3048000" y="5346700"/>
                </a:lnTo>
                <a:cubicBezTo>
                  <a:pt x="2819400" y="5524500"/>
                  <a:pt x="2692400" y="5588000"/>
                  <a:pt x="2425700" y="5651500"/>
                </a:cubicBezTo>
                <a:lnTo>
                  <a:pt x="2286000" y="5689600"/>
                </a:lnTo>
                <a:cubicBezTo>
                  <a:pt x="2171700" y="5715000"/>
                  <a:pt x="1981200" y="5740400"/>
                  <a:pt x="1866900" y="5740400"/>
                </a:cubicBezTo>
                <a:close/>
                <a:moveTo>
                  <a:pt x="-76200" y="5740400"/>
                </a:moveTo>
                <a:moveTo>
                  <a:pt x="1841500" y="558800"/>
                </a:moveTo>
                <a:lnTo>
                  <a:pt x="1498600" y="1892300"/>
                </a:lnTo>
                <a:cubicBezTo>
                  <a:pt x="1485900" y="1968500"/>
                  <a:pt x="1460500" y="2095500"/>
                  <a:pt x="1460500" y="2171700"/>
                </a:cubicBezTo>
                <a:cubicBezTo>
                  <a:pt x="1460500" y="2260600"/>
                  <a:pt x="1511300" y="2311400"/>
                  <a:pt x="1600200" y="2311400"/>
                </a:cubicBezTo>
                <a:lnTo>
                  <a:pt x="2590800" y="2311400"/>
                </a:lnTo>
                <a:cubicBezTo>
                  <a:pt x="2667000" y="2311400"/>
                  <a:pt x="2794000" y="2286000"/>
                  <a:pt x="2882900" y="2247900"/>
                </a:cubicBezTo>
                <a:lnTo>
                  <a:pt x="3136900" y="2159000"/>
                </a:lnTo>
                <a:cubicBezTo>
                  <a:pt x="3225800" y="2120900"/>
                  <a:pt x="3327400" y="2057400"/>
                  <a:pt x="3390900" y="1993900"/>
                </a:cubicBezTo>
                <a:lnTo>
                  <a:pt x="3454400" y="1930400"/>
                </a:lnTo>
                <a:cubicBezTo>
                  <a:pt x="3568700" y="1816100"/>
                  <a:pt x="3632200" y="1714500"/>
                  <a:pt x="3683000" y="1536700"/>
                </a:cubicBezTo>
                <a:lnTo>
                  <a:pt x="3733800" y="1384300"/>
                </a:lnTo>
                <a:cubicBezTo>
                  <a:pt x="3759200" y="1308100"/>
                  <a:pt x="3771900" y="1206500"/>
                  <a:pt x="3771900" y="1155700"/>
                </a:cubicBezTo>
                <a:cubicBezTo>
                  <a:pt x="3771900" y="838200"/>
                  <a:pt x="3517900" y="558800"/>
                  <a:pt x="3213100" y="558800"/>
                </a:cubicBezTo>
                <a:close/>
                <a:moveTo>
                  <a:pt x="5105400" y="5740400"/>
                </a:moveTo>
                <a:moveTo>
                  <a:pt x="2730500" y="2870200"/>
                </a:moveTo>
                <a:lnTo>
                  <a:pt x="1371600" y="2870200"/>
                </a:lnTo>
                <a:cubicBezTo>
                  <a:pt x="1282700" y="2870200"/>
                  <a:pt x="1219200" y="2908300"/>
                  <a:pt x="1181100" y="2997200"/>
                </a:cubicBezTo>
                <a:lnTo>
                  <a:pt x="1155700" y="3048000"/>
                </a:lnTo>
                <a:cubicBezTo>
                  <a:pt x="1130300" y="3124200"/>
                  <a:pt x="1092200" y="3238500"/>
                  <a:pt x="1066800" y="3314700"/>
                </a:cubicBezTo>
                <a:lnTo>
                  <a:pt x="787400" y="4533900"/>
                </a:lnTo>
                <a:cubicBezTo>
                  <a:pt x="762000" y="4610100"/>
                  <a:pt x="749300" y="4724400"/>
                  <a:pt x="736600" y="4787900"/>
                </a:cubicBezTo>
                <a:lnTo>
                  <a:pt x="711200" y="5016500"/>
                </a:lnTo>
                <a:cubicBezTo>
                  <a:pt x="685800" y="5130800"/>
                  <a:pt x="711200" y="5143500"/>
                  <a:pt x="825500" y="5156200"/>
                </a:cubicBezTo>
                <a:lnTo>
                  <a:pt x="1257300" y="5168900"/>
                </a:lnTo>
                <a:cubicBezTo>
                  <a:pt x="1333500" y="5181600"/>
                  <a:pt x="1460500" y="5181600"/>
                  <a:pt x="1536700" y="5181600"/>
                </a:cubicBezTo>
                <a:lnTo>
                  <a:pt x="1981200" y="5181600"/>
                </a:lnTo>
                <a:cubicBezTo>
                  <a:pt x="2057400" y="5181600"/>
                  <a:pt x="2184400" y="5156200"/>
                  <a:pt x="2260600" y="5118100"/>
                </a:cubicBezTo>
                <a:lnTo>
                  <a:pt x="2590800" y="4965700"/>
                </a:lnTo>
                <a:cubicBezTo>
                  <a:pt x="2667000" y="4927600"/>
                  <a:pt x="2768600" y="4851400"/>
                  <a:pt x="2819400" y="4800600"/>
                </a:cubicBezTo>
                <a:lnTo>
                  <a:pt x="2971800" y="4660900"/>
                </a:lnTo>
                <a:cubicBezTo>
                  <a:pt x="3022600" y="4597400"/>
                  <a:pt x="3098800" y="4508500"/>
                  <a:pt x="3124200" y="4445000"/>
                </a:cubicBezTo>
                <a:lnTo>
                  <a:pt x="3302000" y="4102100"/>
                </a:lnTo>
                <a:cubicBezTo>
                  <a:pt x="3327400" y="4038600"/>
                  <a:pt x="3352800" y="3924300"/>
                  <a:pt x="3352800" y="3848100"/>
                </a:cubicBezTo>
                <a:lnTo>
                  <a:pt x="3352800" y="3517900"/>
                </a:lnTo>
                <a:cubicBezTo>
                  <a:pt x="3352800" y="3340100"/>
                  <a:pt x="3314700" y="3251200"/>
                  <a:pt x="3187700" y="3124200"/>
                </a:cubicBezTo>
                <a:lnTo>
                  <a:pt x="3124200" y="3060700"/>
                </a:lnTo>
                <a:cubicBezTo>
                  <a:pt x="2984500" y="2908300"/>
                  <a:pt x="2882900" y="2870200"/>
                  <a:pt x="2730500" y="2870200"/>
                </a:cubicBezTo>
                <a:close/>
                <a:moveTo>
                  <a:pt x="2794000" y="5740400"/>
                </a:moveTo>
              </a:path>
            </a:pathLst>
          </a:custGeom>
          <a:solidFill>
            <a:srgbClr val="010101">
              <a:alpha val="100000"/>
            </a:srgbClr>
          </a:solidFill>
          <a:ln w="5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" name="Freeform 275"/>
          <p:cNvSpPr/>
          <p:nvPr/>
        </p:nvSpPr>
        <p:spPr>
          <a:xfrm rot="0" flipH="0" flipV="0">
            <a:off x="3818255" y="1574698"/>
            <a:ext cx="65722" cy="42646"/>
          </a:xfrm>
          <a:custGeom>
            <a:pathLst>
              <a:path w="2857500" h="1854200">
                <a:moveTo>
                  <a:pt x="596900" y="0"/>
                </a:moveTo>
                <a:lnTo>
                  <a:pt x="2857500" y="0"/>
                </a:lnTo>
                <a:lnTo>
                  <a:pt x="2857500" y="1663700"/>
                </a:lnTo>
                <a:cubicBezTo>
                  <a:pt x="2857500" y="1765300"/>
                  <a:pt x="2806700" y="1854200"/>
                  <a:pt x="2755900" y="1854200"/>
                </a:cubicBezTo>
                <a:cubicBezTo>
                  <a:pt x="2705100" y="1854200"/>
                  <a:pt x="2641600" y="1790700"/>
                  <a:pt x="2616200" y="1727200"/>
                </a:cubicBezTo>
                <a:cubicBezTo>
                  <a:pt x="2603500" y="1651000"/>
                  <a:pt x="2501900" y="1587500"/>
                  <a:pt x="2400300" y="1587500"/>
                </a:cubicBezTo>
                <a:lnTo>
                  <a:pt x="520700" y="1587500"/>
                </a:lnTo>
                <a:cubicBezTo>
                  <a:pt x="419100" y="1587500"/>
                  <a:pt x="279400" y="1536700"/>
                  <a:pt x="215900" y="1460500"/>
                </a:cubicBezTo>
                <a:lnTo>
                  <a:pt x="127000" y="1346200"/>
                </a:lnTo>
                <a:cubicBezTo>
                  <a:pt x="63500" y="1270000"/>
                  <a:pt x="0" y="1130300"/>
                  <a:pt x="0" y="1028700"/>
                </a:cubicBezTo>
                <a:lnTo>
                  <a:pt x="0" y="723900"/>
                </a:lnTo>
                <a:cubicBezTo>
                  <a:pt x="0" y="482600"/>
                  <a:pt x="63500" y="330200"/>
                  <a:pt x="241300" y="165100"/>
                </a:cubicBezTo>
                <a:lnTo>
                  <a:pt x="266700" y="139700"/>
                </a:lnTo>
                <a:cubicBezTo>
                  <a:pt x="342900" y="63500"/>
                  <a:pt x="482600" y="0"/>
                  <a:pt x="596900" y="0"/>
                </a:cubicBezTo>
                <a:close/>
                <a:moveTo>
                  <a:pt x="1727200" y="1854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" name="Freeform 276"/>
          <p:cNvSpPr/>
          <p:nvPr/>
        </p:nvSpPr>
        <p:spPr>
          <a:xfrm rot="0" flipH="0" flipV="0">
            <a:off x="3893325" y="1356207"/>
            <a:ext cx="240982" cy="262013"/>
          </a:xfrm>
          <a:custGeom>
            <a:pathLst>
              <a:path w="10477500" h="11391900">
                <a:moveTo>
                  <a:pt x="0" y="11379200"/>
                </a:moveTo>
                <a:lnTo>
                  <a:pt x="0" y="4038600"/>
                </a:lnTo>
                <a:cubicBezTo>
                  <a:pt x="0" y="3822700"/>
                  <a:pt x="12700" y="3619500"/>
                  <a:pt x="38100" y="3606800"/>
                </a:cubicBezTo>
                <a:cubicBezTo>
                  <a:pt x="88900" y="3556000"/>
                  <a:pt x="266700" y="3568700"/>
                  <a:pt x="330200" y="3644900"/>
                </a:cubicBezTo>
                <a:cubicBezTo>
                  <a:pt x="368300" y="3670300"/>
                  <a:pt x="406400" y="3886200"/>
                  <a:pt x="406400" y="4102100"/>
                </a:cubicBezTo>
                <a:lnTo>
                  <a:pt x="406400" y="9067800"/>
                </a:lnTo>
                <a:cubicBezTo>
                  <a:pt x="406400" y="9537700"/>
                  <a:pt x="406400" y="9537700"/>
                  <a:pt x="863600" y="9537700"/>
                </a:cubicBezTo>
                <a:lnTo>
                  <a:pt x="1854200" y="9537700"/>
                </a:lnTo>
                <a:cubicBezTo>
                  <a:pt x="2082800" y="9537700"/>
                  <a:pt x="2374900" y="9398000"/>
                  <a:pt x="2527300" y="9220200"/>
                </a:cubicBezTo>
                <a:lnTo>
                  <a:pt x="2806700" y="8890000"/>
                </a:lnTo>
                <a:cubicBezTo>
                  <a:pt x="2946400" y="8724900"/>
                  <a:pt x="3124200" y="8496300"/>
                  <a:pt x="3187700" y="8382000"/>
                </a:cubicBezTo>
                <a:cubicBezTo>
                  <a:pt x="3340100" y="8089900"/>
                  <a:pt x="3390900" y="8013700"/>
                  <a:pt x="3670300" y="7658100"/>
                </a:cubicBezTo>
                <a:lnTo>
                  <a:pt x="9232900" y="317500"/>
                </a:lnTo>
                <a:cubicBezTo>
                  <a:pt x="9372600" y="127000"/>
                  <a:pt x="9652000" y="0"/>
                  <a:pt x="9880600" y="0"/>
                </a:cubicBezTo>
                <a:lnTo>
                  <a:pt x="10007600" y="0"/>
                </a:lnTo>
                <a:cubicBezTo>
                  <a:pt x="10388600" y="0"/>
                  <a:pt x="10477500" y="12700"/>
                  <a:pt x="10477500" y="88900"/>
                </a:cubicBezTo>
                <a:cubicBezTo>
                  <a:pt x="10477500" y="114300"/>
                  <a:pt x="10363200" y="266700"/>
                  <a:pt x="10236200" y="444500"/>
                </a:cubicBezTo>
                <a:lnTo>
                  <a:pt x="3492500" y="9321800"/>
                </a:lnTo>
                <a:cubicBezTo>
                  <a:pt x="3365500" y="9499600"/>
                  <a:pt x="3276600" y="9804400"/>
                  <a:pt x="3314700" y="10020300"/>
                </a:cubicBezTo>
                <a:lnTo>
                  <a:pt x="3352800" y="10248900"/>
                </a:lnTo>
                <a:cubicBezTo>
                  <a:pt x="3429000" y="10744200"/>
                  <a:pt x="3175000" y="11099800"/>
                  <a:pt x="2679700" y="11214100"/>
                </a:cubicBezTo>
                <a:lnTo>
                  <a:pt x="2222500" y="11303000"/>
                </a:lnTo>
                <a:cubicBezTo>
                  <a:pt x="2006600" y="11353800"/>
                  <a:pt x="1651000" y="11391900"/>
                  <a:pt x="1422400" y="11391900"/>
                </a:cubicBezTo>
                <a:close/>
                <a:moveTo>
                  <a:pt x="-76200" y="113538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" name="Rectangle 277"/>
          <p:cNvSpPr/>
          <p:nvPr/>
        </p:nvSpPr>
        <p:spPr>
          <a:xfrm rot="0" flipH="0" flipV="0">
            <a:off x="3816222" y="1367076"/>
            <a:ext cx="161500" cy="472149"/>
          </a:xfrm>
          <a:prstGeom prst="rect">
            <a:avLst/>
          </a:prstGeom>
        </p:spPr>
      </p:sp>
      <p:sp>
        <p:nvSpPr>
          <p:cNvPr id="278" name="Freeform 278"/>
          <p:cNvSpPr/>
          <p:nvPr/>
        </p:nvSpPr>
        <p:spPr>
          <a:xfrm rot="0" flipH="0" flipV="0">
            <a:off x="3819143" y="1703985"/>
            <a:ext cx="67183" cy="36512"/>
          </a:xfrm>
          <a:custGeom>
            <a:pathLst>
              <a:path w="2921000" h="1587500">
                <a:moveTo>
                  <a:pt x="406400" y="0"/>
                </a:moveTo>
                <a:lnTo>
                  <a:pt x="2921000" y="0"/>
                </a:lnTo>
                <a:lnTo>
                  <a:pt x="2921000" y="1587500"/>
                </a:lnTo>
                <a:lnTo>
                  <a:pt x="533400" y="1587500"/>
                </a:lnTo>
                <a:cubicBezTo>
                  <a:pt x="457200" y="1587500"/>
                  <a:pt x="406400" y="1549400"/>
                  <a:pt x="406400" y="1524000"/>
                </a:cubicBezTo>
                <a:cubicBezTo>
                  <a:pt x="406400" y="1485900"/>
                  <a:pt x="342900" y="1435100"/>
                  <a:pt x="279400" y="1422400"/>
                </a:cubicBezTo>
                <a:lnTo>
                  <a:pt x="266700" y="1422400"/>
                </a:lnTo>
                <a:cubicBezTo>
                  <a:pt x="190500" y="1397000"/>
                  <a:pt x="139700" y="1346200"/>
                  <a:pt x="139700" y="1282700"/>
                </a:cubicBezTo>
                <a:cubicBezTo>
                  <a:pt x="139700" y="1231900"/>
                  <a:pt x="114300" y="1181100"/>
                  <a:pt x="76200" y="1181100"/>
                </a:cubicBezTo>
                <a:cubicBezTo>
                  <a:pt x="38100" y="1181100"/>
                  <a:pt x="0" y="1130300"/>
                  <a:pt x="0" y="1054100"/>
                </a:cubicBezTo>
                <a:lnTo>
                  <a:pt x="0" y="393700"/>
                </a:lnTo>
                <a:cubicBezTo>
                  <a:pt x="0" y="317500"/>
                  <a:pt x="38100" y="254000"/>
                  <a:pt x="76200" y="254000"/>
                </a:cubicBezTo>
                <a:cubicBezTo>
                  <a:pt x="114300" y="254000"/>
                  <a:pt x="139700" y="228600"/>
                  <a:pt x="139700" y="190500"/>
                </a:cubicBezTo>
                <a:cubicBezTo>
                  <a:pt x="139700" y="152400"/>
                  <a:pt x="165100" y="127000"/>
                  <a:pt x="203200" y="127000"/>
                </a:cubicBezTo>
                <a:cubicBezTo>
                  <a:pt x="241300" y="127000"/>
                  <a:pt x="266700" y="101600"/>
                  <a:pt x="266700" y="63500"/>
                </a:cubicBezTo>
                <a:cubicBezTo>
                  <a:pt x="266700" y="25400"/>
                  <a:pt x="330200" y="0"/>
                  <a:pt x="406400" y="0"/>
                </a:cubicBezTo>
                <a:close/>
                <a:moveTo>
                  <a:pt x="1854200" y="1981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" name="Freeform 279"/>
          <p:cNvSpPr/>
          <p:nvPr/>
        </p:nvSpPr>
        <p:spPr>
          <a:xfrm rot="0" flipH="0" flipV="0">
            <a:off x="3895351" y="1703692"/>
            <a:ext cx="79159" cy="45859"/>
          </a:xfrm>
          <a:custGeom>
            <a:pathLst>
              <a:path w="3441700" h="1993900">
                <a:moveTo>
                  <a:pt x="0" y="0"/>
                </a:moveTo>
                <a:lnTo>
                  <a:pt x="2857500" y="0"/>
                </a:lnTo>
                <a:cubicBezTo>
                  <a:pt x="3098800" y="0"/>
                  <a:pt x="3314700" y="215900"/>
                  <a:pt x="3314700" y="457200"/>
                </a:cubicBezTo>
                <a:lnTo>
                  <a:pt x="3314700" y="482600"/>
                </a:lnTo>
                <a:cubicBezTo>
                  <a:pt x="3314700" y="584200"/>
                  <a:pt x="3340100" y="673100"/>
                  <a:pt x="3378200" y="673100"/>
                </a:cubicBezTo>
                <a:cubicBezTo>
                  <a:pt x="3416300" y="673100"/>
                  <a:pt x="3441700" y="749300"/>
                  <a:pt x="3441700" y="850900"/>
                </a:cubicBezTo>
                <a:lnTo>
                  <a:pt x="3441700" y="876300"/>
                </a:lnTo>
                <a:cubicBezTo>
                  <a:pt x="3441700" y="977900"/>
                  <a:pt x="3416300" y="1066800"/>
                  <a:pt x="3378200" y="1066800"/>
                </a:cubicBezTo>
                <a:cubicBezTo>
                  <a:pt x="3340100" y="1066800"/>
                  <a:pt x="3314700" y="1155700"/>
                  <a:pt x="3314700" y="1257300"/>
                </a:cubicBezTo>
                <a:lnTo>
                  <a:pt x="3314700" y="1270000"/>
                </a:lnTo>
                <a:cubicBezTo>
                  <a:pt x="3314700" y="1384300"/>
                  <a:pt x="3251200" y="1460500"/>
                  <a:pt x="3175000" y="1460500"/>
                </a:cubicBezTo>
                <a:cubicBezTo>
                  <a:pt x="3111500" y="1460500"/>
                  <a:pt x="3048000" y="1498600"/>
                  <a:pt x="3048000" y="1524000"/>
                </a:cubicBezTo>
                <a:cubicBezTo>
                  <a:pt x="3048000" y="1562100"/>
                  <a:pt x="2959100" y="1600200"/>
                  <a:pt x="2857500" y="1600200"/>
                </a:cubicBezTo>
                <a:lnTo>
                  <a:pt x="584200" y="1600200"/>
                </a:lnTo>
                <a:cubicBezTo>
                  <a:pt x="457200" y="1600200"/>
                  <a:pt x="393700" y="1651000"/>
                  <a:pt x="393700" y="1790700"/>
                </a:cubicBezTo>
                <a:lnTo>
                  <a:pt x="393700" y="1803400"/>
                </a:lnTo>
                <a:cubicBezTo>
                  <a:pt x="393700" y="1905000"/>
                  <a:pt x="317500" y="1993900"/>
                  <a:pt x="215900" y="1993900"/>
                </a:cubicBezTo>
                <a:lnTo>
                  <a:pt x="190500" y="1993900"/>
                </a:lnTo>
                <a:cubicBezTo>
                  <a:pt x="63500" y="1993900"/>
                  <a:pt x="0" y="1930400"/>
                  <a:pt x="0" y="1803400"/>
                </a:cubicBezTo>
                <a:close/>
                <a:moveTo>
                  <a:pt x="1778000" y="19939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" name="Rectangle 280"/>
          <p:cNvSpPr/>
          <p:nvPr/>
        </p:nvSpPr>
        <p:spPr>
          <a:xfrm rot="0" flipH="0" flipV="0">
            <a:off x="1853310" y="1641396"/>
            <a:ext cx="210311" cy="472149"/>
          </a:xfrm>
          <a:prstGeom prst="rect">
            <a:avLst/>
          </a:prstGeom>
        </p:spPr>
      </p:sp>
      <p:sp>
        <p:nvSpPr>
          <p:cNvPr id="281" name="Freeform 281"/>
          <p:cNvSpPr/>
          <p:nvPr/>
        </p:nvSpPr>
        <p:spPr>
          <a:xfrm rot="0" flipH="0" flipV="0">
            <a:off x="1856231" y="1993493"/>
            <a:ext cx="204470" cy="30378"/>
          </a:xfrm>
          <a:custGeom>
            <a:pathLst>
              <a:path w="8890000" h="1320800">
                <a:moveTo>
                  <a:pt x="3746500" y="482600"/>
                </a:moveTo>
                <a:lnTo>
                  <a:pt x="7988300" y="38100"/>
                </a:lnTo>
                <a:cubicBezTo>
                  <a:pt x="8204200" y="12700"/>
                  <a:pt x="8496300" y="0"/>
                  <a:pt x="8636000" y="0"/>
                </a:cubicBezTo>
                <a:cubicBezTo>
                  <a:pt x="8775700" y="0"/>
                  <a:pt x="8890000" y="177800"/>
                  <a:pt x="8890000" y="393700"/>
                </a:cubicBezTo>
                <a:cubicBezTo>
                  <a:pt x="8890000" y="635000"/>
                  <a:pt x="8724900" y="812800"/>
                  <a:pt x="8483600" y="863600"/>
                </a:cubicBezTo>
                <a:lnTo>
                  <a:pt x="6337300" y="1244600"/>
                </a:lnTo>
                <a:cubicBezTo>
                  <a:pt x="6108700" y="1282700"/>
                  <a:pt x="5753100" y="1320800"/>
                  <a:pt x="5537200" y="1320800"/>
                </a:cubicBezTo>
                <a:lnTo>
                  <a:pt x="3848100" y="1320800"/>
                </a:lnTo>
                <a:cubicBezTo>
                  <a:pt x="3632200" y="1320800"/>
                  <a:pt x="3276600" y="1282700"/>
                  <a:pt x="3060700" y="1244600"/>
                </a:cubicBezTo>
                <a:lnTo>
                  <a:pt x="393700" y="762000"/>
                </a:lnTo>
                <a:cubicBezTo>
                  <a:pt x="177800" y="723900"/>
                  <a:pt x="0" y="533400"/>
                  <a:pt x="0" y="342900"/>
                </a:cubicBezTo>
                <a:cubicBezTo>
                  <a:pt x="0" y="139700"/>
                  <a:pt x="177800" y="25400"/>
                  <a:pt x="406400" y="63500"/>
                </a:cubicBezTo>
                <a:lnTo>
                  <a:pt x="2959100" y="457200"/>
                </a:lnTo>
                <a:cubicBezTo>
                  <a:pt x="3175000" y="495300"/>
                  <a:pt x="3530600" y="508000"/>
                  <a:pt x="3746500" y="482600"/>
                </a:cubicBezTo>
                <a:close/>
                <a:moveTo>
                  <a:pt x="711200" y="1320800"/>
                </a:moveTo>
              </a:path>
            </a:pathLst>
          </a:custGeom>
          <a:solidFill>
            <a:srgbClr val="040408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" name="Rectangle 282"/>
          <p:cNvSpPr/>
          <p:nvPr/>
        </p:nvSpPr>
        <p:spPr>
          <a:xfrm rot="0" flipH="0" flipV="0">
            <a:off x="2740151" y="2551759"/>
            <a:ext cx="181102" cy="412240"/>
          </a:xfrm>
          <a:prstGeom prst="rect">
            <a:avLst/>
          </a:prstGeom>
        </p:spPr>
      </p:sp>
      <p:sp>
        <p:nvSpPr>
          <p:cNvPr id="283" name="Freeform 283"/>
          <p:cNvSpPr/>
          <p:nvPr/>
        </p:nvSpPr>
        <p:spPr>
          <a:xfrm rot="0" flipH="0" flipV="0">
            <a:off x="2740024" y="2633979"/>
            <a:ext cx="146431" cy="83820"/>
          </a:xfrm>
          <a:custGeom>
            <a:pathLst>
              <a:path w="14643100" h="8382000">
                <a:moveTo>
                  <a:pt x="12128500" y="8382000"/>
                </a:moveTo>
                <a:lnTo>
                  <a:pt x="9613900" y="8382000"/>
                </a:lnTo>
                <a:cubicBezTo>
                  <a:pt x="9283700" y="8382000"/>
                  <a:pt x="8750300" y="8331200"/>
                  <a:pt x="8432800" y="8280400"/>
                </a:cubicBezTo>
                <a:lnTo>
                  <a:pt x="7975600" y="8204200"/>
                </a:lnTo>
                <a:cubicBezTo>
                  <a:pt x="7658100" y="8140700"/>
                  <a:pt x="7137400" y="8013700"/>
                  <a:pt x="6819900" y="7912100"/>
                </a:cubicBezTo>
                <a:lnTo>
                  <a:pt x="6096000" y="7670800"/>
                </a:lnTo>
                <a:cubicBezTo>
                  <a:pt x="5778500" y="7556500"/>
                  <a:pt x="5283200" y="7353300"/>
                  <a:pt x="4991100" y="7213600"/>
                </a:cubicBezTo>
                <a:lnTo>
                  <a:pt x="3657600" y="6553200"/>
                </a:lnTo>
                <a:cubicBezTo>
                  <a:pt x="3365500" y="6413500"/>
                  <a:pt x="2908300" y="6134100"/>
                  <a:pt x="2641600" y="5943600"/>
                </a:cubicBezTo>
                <a:lnTo>
                  <a:pt x="2514600" y="5854700"/>
                </a:lnTo>
                <a:cubicBezTo>
                  <a:pt x="2247900" y="5664200"/>
                  <a:pt x="1828800" y="5321300"/>
                  <a:pt x="1587500" y="5080000"/>
                </a:cubicBezTo>
                <a:lnTo>
                  <a:pt x="1358900" y="4851400"/>
                </a:lnTo>
                <a:cubicBezTo>
                  <a:pt x="317500" y="3810000"/>
                  <a:pt x="0" y="2273300"/>
                  <a:pt x="647700" y="1358900"/>
                </a:cubicBezTo>
                <a:lnTo>
                  <a:pt x="698500" y="1295400"/>
                </a:lnTo>
                <a:cubicBezTo>
                  <a:pt x="1422400" y="254000"/>
                  <a:pt x="2006600" y="0"/>
                  <a:pt x="3746500" y="0"/>
                </a:cubicBezTo>
                <a:lnTo>
                  <a:pt x="4279900" y="0"/>
                </a:lnTo>
                <a:cubicBezTo>
                  <a:pt x="5575300" y="0"/>
                  <a:pt x="8191500" y="520700"/>
                  <a:pt x="9144000" y="977900"/>
                </a:cubicBezTo>
                <a:lnTo>
                  <a:pt x="11595100" y="2146300"/>
                </a:lnTo>
                <a:cubicBezTo>
                  <a:pt x="13500100" y="3035300"/>
                  <a:pt x="14643100" y="4445000"/>
                  <a:pt x="14643100" y="5867400"/>
                </a:cubicBezTo>
                <a:lnTo>
                  <a:pt x="14643100" y="6400800"/>
                </a:lnTo>
                <a:cubicBezTo>
                  <a:pt x="14643100" y="6731000"/>
                  <a:pt x="14478000" y="7226300"/>
                  <a:pt x="14274800" y="7480300"/>
                </a:cubicBezTo>
                <a:lnTo>
                  <a:pt x="14185900" y="7581900"/>
                </a:lnTo>
                <a:cubicBezTo>
                  <a:pt x="13766800" y="8102600"/>
                  <a:pt x="13055600" y="8382000"/>
                  <a:pt x="12128500" y="8382000"/>
                </a:cubicBezTo>
                <a:close/>
                <a:moveTo>
                  <a:pt x="38100" y="8407400"/>
                </a:moveTo>
                <a:moveTo>
                  <a:pt x="1841500" y="2641600"/>
                </a:moveTo>
                <a:cubicBezTo>
                  <a:pt x="1841500" y="2921000"/>
                  <a:pt x="2044700" y="3352800"/>
                  <a:pt x="2273300" y="3594100"/>
                </a:cubicBezTo>
                <a:lnTo>
                  <a:pt x="2984500" y="4318000"/>
                </a:lnTo>
                <a:cubicBezTo>
                  <a:pt x="3225800" y="4572000"/>
                  <a:pt x="3670300" y="4876800"/>
                  <a:pt x="3975100" y="5016500"/>
                </a:cubicBezTo>
                <a:lnTo>
                  <a:pt x="7150100" y="6350000"/>
                </a:lnTo>
                <a:cubicBezTo>
                  <a:pt x="7454900" y="6477000"/>
                  <a:pt x="7962900" y="6616700"/>
                  <a:pt x="8293100" y="6667500"/>
                </a:cubicBezTo>
                <a:lnTo>
                  <a:pt x="10096500" y="6921500"/>
                </a:lnTo>
                <a:cubicBezTo>
                  <a:pt x="11379200" y="7112000"/>
                  <a:pt x="12319000" y="7010400"/>
                  <a:pt x="12814300" y="6629400"/>
                </a:cubicBezTo>
                <a:cubicBezTo>
                  <a:pt x="12979400" y="6502400"/>
                  <a:pt x="13119100" y="6121400"/>
                  <a:pt x="13119100" y="5791200"/>
                </a:cubicBezTo>
                <a:cubicBezTo>
                  <a:pt x="13119100" y="5461000"/>
                  <a:pt x="12928600" y="4991100"/>
                  <a:pt x="12687300" y="4749800"/>
                </a:cubicBezTo>
                <a:lnTo>
                  <a:pt x="12128500" y="4191000"/>
                </a:lnTo>
                <a:cubicBezTo>
                  <a:pt x="11887200" y="3949700"/>
                  <a:pt x="11442700" y="3657600"/>
                  <a:pt x="11125200" y="3543300"/>
                </a:cubicBezTo>
                <a:lnTo>
                  <a:pt x="5765800" y="1574800"/>
                </a:lnTo>
                <a:cubicBezTo>
                  <a:pt x="5448300" y="1460500"/>
                  <a:pt x="4914900" y="1371600"/>
                  <a:pt x="4584700" y="1371600"/>
                </a:cubicBezTo>
                <a:lnTo>
                  <a:pt x="3594100" y="1371600"/>
                </a:lnTo>
                <a:cubicBezTo>
                  <a:pt x="2489200" y="1371600"/>
                  <a:pt x="1841500" y="1841500"/>
                  <a:pt x="1841500" y="2641600"/>
                </a:cubicBezTo>
                <a:close/>
                <a:moveTo>
                  <a:pt x="5778500" y="84074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" name="Freeform 284"/>
          <p:cNvSpPr/>
          <p:nvPr/>
        </p:nvSpPr>
        <p:spPr>
          <a:xfrm rot="0" flipH="0" flipV="0">
            <a:off x="2740024" y="2739134"/>
            <a:ext cx="146431" cy="83820"/>
          </a:xfrm>
          <a:custGeom>
            <a:pathLst>
              <a:path w="14643100" h="8382000">
                <a:moveTo>
                  <a:pt x="12128500" y="8382000"/>
                </a:moveTo>
                <a:lnTo>
                  <a:pt x="9613900" y="8382000"/>
                </a:lnTo>
                <a:cubicBezTo>
                  <a:pt x="9283700" y="8382000"/>
                  <a:pt x="8750300" y="8331200"/>
                  <a:pt x="8432800" y="8280400"/>
                </a:cubicBezTo>
                <a:lnTo>
                  <a:pt x="7975600" y="8204200"/>
                </a:lnTo>
                <a:cubicBezTo>
                  <a:pt x="7658100" y="8140700"/>
                  <a:pt x="7137400" y="8013700"/>
                  <a:pt x="6819900" y="7912100"/>
                </a:cubicBezTo>
                <a:lnTo>
                  <a:pt x="6096000" y="7670800"/>
                </a:lnTo>
                <a:cubicBezTo>
                  <a:pt x="5778500" y="7556500"/>
                  <a:pt x="5283200" y="7353300"/>
                  <a:pt x="4991100" y="7213600"/>
                </a:cubicBezTo>
                <a:lnTo>
                  <a:pt x="3657600" y="6553200"/>
                </a:lnTo>
                <a:cubicBezTo>
                  <a:pt x="3365500" y="6413500"/>
                  <a:pt x="2908300" y="6134100"/>
                  <a:pt x="2641600" y="5943600"/>
                </a:cubicBezTo>
                <a:lnTo>
                  <a:pt x="2514600" y="5854700"/>
                </a:lnTo>
                <a:cubicBezTo>
                  <a:pt x="2247900" y="5664200"/>
                  <a:pt x="1828800" y="5321300"/>
                  <a:pt x="1587500" y="5080000"/>
                </a:cubicBezTo>
                <a:lnTo>
                  <a:pt x="1358900" y="4851400"/>
                </a:lnTo>
                <a:cubicBezTo>
                  <a:pt x="317500" y="3810000"/>
                  <a:pt x="0" y="2273300"/>
                  <a:pt x="647700" y="1358900"/>
                </a:cubicBezTo>
                <a:lnTo>
                  <a:pt x="698500" y="1295400"/>
                </a:lnTo>
                <a:cubicBezTo>
                  <a:pt x="1422400" y="254000"/>
                  <a:pt x="2006600" y="0"/>
                  <a:pt x="3746500" y="0"/>
                </a:cubicBezTo>
                <a:lnTo>
                  <a:pt x="4279900" y="0"/>
                </a:lnTo>
                <a:cubicBezTo>
                  <a:pt x="5575300" y="0"/>
                  <a:pt x="8191500" y="520700"/>
                  <a:pt x="9144000" y="977900"/>
                </a:cubicBezTo>
                <a:lnTo>
                  <a:pt x="11595100" y="2146300"/>
                </a:lnTo>
                <a:cubicBezTo>
                  <a:pt x="13500100" y="3035300"/>
                  <a:pt x="14643100" y="4445000"/>
                  <a:pt x="14643100" y="5867400"/>
                </a:cubicBezTo>
                <a:lnTo>
                  <a:pt x="14643100" y="6400800"/>
                </a:lnTo>
                <a:cubicBezTo>
                  <a:pt x="14643100" y="6731000"/>
                  <a:pt x="14478000" y="7226300"/>
                  <a:pt x="14274800" y="7480300"/>
                </a:cubicBezTo>
                <a:lnTo>
                  <a:pt x="14185900" y="7581900"/>
                </a:lnTo>
                <a:cubicBezTo>
                  <a:pt x="13766800" y="8102600"/>
                  <a:pt x="13055600" y="8382000"/>
                  <a:pt x="12128500" y="8382000"/>
                </a:cubicBezTo>
                <a:close/>
                <a:moveTo>
                  <a:pt x="38100" y="8407400"/>
                </a:moveTo>
                <a:moveTo>
                  <a:pt x="1841500" y="2641600"/>
                </a:moveTo>
                <a:cubicBezTo>
                  <a:pt x="1841500" y="2921000"/>
                  <a:pt x="2044700" y="3352800"/>
                  <a:pt x="2273300" y="3594100"/>
                </a:cubicBezTo>
                <a:lnTo>
                  <a:pt x="2984500" y="4318000"/>
                </a:lnTo>
                <a:cubicBezTo>
                  <a:pt x="3225800" y="4572000"/>
                  <a:pt x="3670300" y="4876800"/>
                  <a:pt x="3975100" y="5016500"/>
                </a:cubicBezTo>
                <a:lnTo>
                  <a:pt x="7150100" y="6350000"/>
                </a:lnTo>
                <a:cubicBezTo>
                  <a:pt x="7454900" y="6477000"/>
                  <a:pt x="7962900" y="6616700"/>
                  <a:pt x="8293100" y="6667500"/>
                </a:cubicBezTo>
                <a:lnTo>
                  <a:pt x="10096500" y="6921500"/>
                </a:lnTo>
                <a:cubicBezTo>
                  <a:pt x="11379200" y="7112000"/>
                  <a:pt x="12319000" y="7010400"/>
                  <a:pt x="12814300" y="6629400"/>
                </a:cubicBezTo>
                <a:cubicBezTo>
                  <a:pt x="12979400" y="6502400"/>
                  <a:pt x="13119100" y="6121400"/>
                  <a:pt x="13119100" y="5791200"/>
                </a:cubicBezTo>
                <a:cubicBezTo>
                  <a:pt x="13119100" y="5461000"/>
                  <a:pt x="12928600" y="4991100"/>
                  <a:pt x="12687300" y="4749800"/>
                </a:cubicBezTo>
                <a:lnTo>
                  <a:pt x="12128500" y="4191000"/>
                </a:lnTo>
                <a:cubicBezTo>
                  <a:pt x="11887200" y="3949700"/>
                  <a:pt x="11442700" y="3657600"/>
                  <a:pt x="11125200" y="3543300"/>
                </a:cubicBezTo>
                <a:lnTo>
                  <a:pt x="5765800" y="1574800"/>
                </a:lnTo>
                <a:cubicBezTo>
                  <a:pt x="5448300" y="1460500"/>
                  <a:pt x="4914900" y="1371600"/>
                  <a:pt x="4584700" y="1371600"/>
                </a:cubicBezTo>
                <a:lnTo>
                  <a:pt x="3594100" y="1371600"/>
                </a:lnTo>
                <a:cubicBezTo>
                  <a:pt x="2489200" y="1371600"/>
                  <a:pt x="1841500" y="1841500"/>
                  <a:pt x="1841500" y="2641600"/>
                </a:cubicBezTo>
                <a:close/>
                <a:moveTo>
                  <a:pt x="5778500" y="8407400"/>
                </a:moveTo>
              </a:path>
            </a:pathLst>
          </a:custGeom>
          <a:solidFill>
            <a:srgbClr val="04040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" name="Freeform 285"/>
          <p:cNvSpPr/>
          <p:nvPr/>
        </p:nvSpPr>
        <p:spPr>
          <a:xfrm rot="0" flipH="0" flipV="0">
            <a:off x="2741980" y="2846245"/>
            <a:ext cx="144475" cy="86055"/>
          </a:xfrm>
          <a:custGeom>
            <a:pathLst>
              <a:path w="18059400" h="10756900">
                <a:moveTo>
                  <a:pt x="11633200" y="10502900"/>
                </a:moveTo>
                <a:lnTo>
                  <a:pt x="6083300" y="8572500"/>
                </a:lnTo>
                <a:cubicBezTo>
                  <a:pt x="5168900" y="8255000"/>
                  <a:pt x="4508500" y="7861300"/>
                  <a:pt x="3810000" y="7213600"/>
                </a:cubicBezTo>
                <a:lnTo>
                  <a:pt x="2603500" y="6096000"/>
                </a:lnTo>
                <a:cubicBezTo>
                  <a:pt x="2286000" y="5803900"/>
                  <a:pt x="1866900" y="5245100"/>
                  <a:pt x="1651000" y="4864100"/>
                </a:cubicBezTo>
                <a:lnTo>
                  <a:pt x="901700" y="3492500"/>
                </a:lnTo>
                <a:cubicBezTo>
                  <a:pt x="127000" y="2082800"/>
                  <a:pt x="0" y="1003300"/>
                  <a:pt x="533400" y="469900"/>
                </a:cubicBezTo>
                <a:cubicBezTo>
                  <a:pt x="977900" y="12700"/>
                  <a:pt x="1168400" y="0"/>
                  <a:pt x="1676400" y="342900"/>
                </a:cubicBezTo>
                <a:cubicBezTo>
                  <a:pt x="1879600" y="495300"/>
                  <a:pt x="2108200" y="952500"/>
                  <a:pt x="2184400" y="1358900"/>
                </a:cubicBezTo>
                <a:lnTo>
                  <a:pt x="2298700" y="1993900"/>
                </a:lnTo>
                <a:cubicBezTo>
                  <a:pt x="2374900" y="2413000"/>
                  <a:pt x="2616200" y="3035300"/>
                  <a:pt x="2844800" y="3378200"/>
                </a:cubicBezTo>
                <a:lnTo>
                  <a:pt x="3860800" y="4927600"/>
                </a:lnTo>
                <a:cubicBezTo>
                  <a:pt x="4076700" y="5270500"/>
                  <a:pt x="4559300" y="5740400"/>
                  <a:pt x="4902200" y="5969000"/>
                </a:cubicBezTo>
                <a:lnTo>
                  <a:pt x="5791200" y="6527800"/>
                </a:lnTo>
                <a:cubicBezTo>
                  <a:pt x="6400800" y="6921500"/>
                  <a:pt x="7086600" y="7061200"/>
                  <a:pt x="7302500" y="6845300"/>
                </a:cubicBezTo>
                <a:cubicBezTo>
                  <a:pt x="7353300" y="6794500"/>
                  <a:pt x="7391400" y="6413500"/>
                  <a:pt x="7391400" y="5994400"/>
                </a:cubicBezTo>
                <a:lnTo>
                  <a:pt x="7391400" y="3898900"/>
                </a:lnTo>
                <a:cubicBezTo>
                  <a:pt x="7391400" y="2730500"/>
                  <a:pt x="8178800" y="1714500"/>
                  <a:pt x="9296400" y="1384300"/>
                </a:cubicBezTo>
                <a:lnTo>
                  <a:pt x="9766300" y="1257300"/>
                </a:lnTo>
                <a:cubicBezTo>
                  <a:pt x="10693400" y="990600"/>
                  <a:pt x="11163300" y="977900"/>
                  <a:pt x="12115800" y="1206500"/>
                </a:cubicBezTo>
                <a:lnTo>
                  <a:pt x="13639800" y="1587500"/>
                </a:lnTo>
                <a:cubicBezTo>
                  <a:pt x="14033500" y="1676400"/>
                  <a:pt x="14643100" y="1892300"/>
                  <a:pt x="14998700" y="2057400"/>
                </a:cubicBezTo>
                <a:lnTo>
                  <a:pt x="15214600" y="2146300"/>
                </a:lnTo>
                <a:cubicBezTo>
                  <a:pt x="15570200" y="2311400"/>
                  <a:pt x="16090900" y="2692400"/>
                  <a:pt x="16370300" y="3009900"/>
                </a:cubicBezTo>
                <a:lnTo>
                  <a:pt x="17170400" y="3898900"/>
                </a:lnTo>
                <a:cubicBezTo>
                  <a:pt x="17805400" y="4610100"/>
                  <a:pt x="18059400" y="5283200"/>
                  <a:pt x="18059400" y="6273800"/>
                </a:cubicBezTo>
                <a:lnTo>
                  <a:pt x="18059400" y="7708900"/>
                </a:lnTo>
                <a:cubicBezTo>
                  <a:pt x="18059400" y="8534400"/>
                  <a:pt x="17665700" y="9283700"/>
                  <a:pt x="16840200" y="10020300"/>
                </a:cubicBezTo>
                <a:lnTo>
                  <a:pt x="16776700" y="10071100"/>
                </a:lnTo>
                <a:cubicBezTo>
                  <a:pt x="16154400" y="10629900"/>
                  <a:pt x="15773400" y="10756900"/>
                  <a:pt x="14732000" y="10756900"/>
                </a:cubicBezTo>
                <a:lnTo>
                  <a:pt x="13106400" y="10756900"/>
                </a:lnTo>
                <a:cubicBezTo>
                  <a:pt x="12687300" y="10756900"/>
                  <a:pt x="12026900" y="10642600"/>
                  <a:pt x="11633200" y="10502900"/>
                </a:cubicBezTo>
                <a:close/>
                <a:moveTo>
                  <a:pt x="88900" y="10820400"/>
                </a:moveTo>
                <a:moveTo>
                  <a:pt x="9296400" y="3898900"/>
                </a:moveTo>
                <a:lnTo>
                  <a:pt x="9296400" y="7327900"/>
                </a:lnTo>
                <a:cubicBezTo>
                  <a:pt x="9296400" y="7759700"/>
                  <a:pt x="9410700" y="7899400"/>
                  <a:pt x="9893300" y="8089900"/>
                </a:cubicBezTo>
                <a:lnTo>
                  <a:pt x="10566400" y="8369300"/>
                </a:lnTo>
                <a:cubicBezTo>
                  <a:pt x="10756900" y="8432800"/>
                  <a:pt x="11061700" y="8521700"/>
                  <a:pt x="11264900" y="8547100"/>
                </a:cubicBezTo>
                <a:lnTo>
                  <a:pt x="11709400" y="8597900"/>
                </a:lnTo>
                <a:cubicBezTo>
                  <a:pt x="11899900" y="8623300"/>
                  <a:pt x="12242800" y="8699500"/>
                  <a:pt x="12446000" y="8775700"/>
                </a:cubicBezTo>
                <a:lnTo>
                  <a:pt x="13004800" y="8940800"/>
                </a:lnTo>
                <a:cubicBezTo>
                  <a:pt x="13220700" y="9004300"/>
                  <a:pt x="13550900" y="9080500"/>
                  <a:pt x="13741400" y="9105900"/>
                </a:cubicBezTo>
                <a:lnTo>
                  <a:pt x="14185900" y="9169400"/>
                </a:lnTo>
                <a:cubicBezTo>
                  <a:pt x="14376400" y="9194800"/>
                  <a:pt x="14706600" y="9144000"/>
                  <a:pt x="14922500" y="9042400"/>
                </a:cubicBezTo>
                <a:lnTo>
                  <a:pt x="14998700" y="9017000"/>
                </a:lnTo>
                <a:cubicBezTo>
                  <a:pt x="15214600" y="8928100"/>
                  <a:pt x="15392400" y="8763000"/>
                  <a:pt x="15392400" y="8661400"/>
                </a:cubicBezTo>
                <a:cubicBezTo>
                  <a:pt x="15392400" y="8547100"/>
                  <a:pt x="15494000" y="8470900"/>
                  <a:pt x="15621000" y="8470900"/>
                </a:cubicBezTo>
                <a:cubicBezTo>
                  <a:pt x="15735300" y="8470900"/>
                  <a:pt x="15900400" y="8305800"/>
                  <a:pt x="15976600" y="8115300"/>
                </a:cubicBezTo>
                <a:lnTo>
                  <a:pt x="16179800" y="7581900"/>
                </a:lnTo>
                <a:cubicBezTo>
                  <a:pt x="16243300" y="7378700"/>
                  <a:pt x="16294100" y="7048500"/>
                  <a:pt x="16281400" y="6819900"/>
                </a:cubicBezTo>
                <a:lnTo>
                  <a:pt x="16192500" y="5816600"/>
                </a:lnTo>
                <a:cubicBezTo>
                  <a:pt x="16167100" y="5600700"/>
                  <a:pt x="16078200" y="5422900"/>
                  <a:pt x="15989300" y="5422900"/>
                </a:cubicBezTo>
                <a:cubicBezTo>
                  <a:pt x="15913100" y="5422900"/>
                  <a:pt x="15773400" y="5257800"/>
                  <a:pt x="15697200" y="5067300"/>
                </a:cubicBezTo>
                <a:lnTo>
                  <a:pt x="15532100" y="4635500"/>
                </a:lnTo>
                <a:cubicBezTo>
                  <a:pt x="15455900" y="4432300"/>
                  <a:pt x="15303500" y="4279900"/>
                  <a:pt x="15201900" y="4279900"/>
                </a:cubicBezTo>
                <a:cubicBezTo>
                  <a:pt x="15100300" y="4279900"/>
                  <a:pt x="15011400" y="4165600"/>
                  <a:pt x="15011400" y="4038600"/>
                </a:cubicBezTo>
                <a:cubicBezTo>
                  <a:pt x="15011400" y="3911600"/>
                  <a:pt x="14909800" y="3784600"/>
                  <a:pt x="14770100" y="3759200"/>
                </a:cubicBezTo>
                <a:cubicBezTo>
                  <a:pt x="14643100" y="3733800"/>
                  <a:pt x="14401800" y="3670300"/>
                  <a:pt x="14249400" y="3606800"/>
                </a:cubicBezTo>
                <a:cubicBezTo>
                  <a:pt x="14097000" y="3543300"/>
                  <a:pt x="13804900" y="3441700"/>
                  <a:pt x="13614400" y="3390900"/>
                </a:cubicBezTo>
                <a:lnTo>
                  <a:pt x="11557000" y="2844800"/>
                </a:lnTo>
                <a:cubicBezTo>
                  <a:pt x="11087100" y="2717800"/>
                  <a:pt x="10782300" y="2730500"/>
                  <a:pt x="10439400" y="2857500"/>
                </a:cubicBezTo>
                <a:cubicBezTo>
                  <a:pt x="10287000" y="2921000"/>
                  <a:pt x="10045700" y="3009900"/>
                  <a:pt x="9918700" y="3048000"/>
                </a:cubicBezTo>
                <a:cubicBezTo>
                  <a:pt x="9791700" y="3098800"/>
                  <a:pt x="9677400" y="3213100"/>
                  <a:pt x="9677400" y="3327400"/>
                </a:cubicBezTo>
                <a:cubicBezTo>
                  <a:pt x="9677400" y="3429000"/>
                  <a:pt x="9588500" y="3517900"/>
                  <a:pt x="9486900" y="3517900"/>
                </a:cubicBezTo>
                <a:cubicBezTo>
                  <a:pt x="9385300" y="3517900"/>
                  <a:pt x="9296400" y="3683000"/>
                  <a:pt x="9296400" y="3898900"/>
                </a:cubicBezTo>
                <a:close/>
                <a:moveTo>
                  <a:pt x="6692900" y="108204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" name="Rectangle 286"/>
          <p:cNvSpPr/>
          <p:nvPr/>
        </p:nvSpPr>
        <p:spPr>
          <a:xfrm rot="0" flipH="0" flipV="0">
            <a:off x="3387597" y="3143038"/>
            <a:ext cx="263404" cy="541895"/>
          </a:xfrm>
          <a:prstGeom prst="rect">
            <a:avLst/>
          </a:prstGeom>
        </p:spPr>
      </p:sp>
      <p:sp>
        <p:nvSpPr>
          <p:cNvPr id="287" name="Freeform 287"/>
          <p:cNvSpPr/>
          <p:nvPr/>
        </p:nvSpPr>
        <p:spPr>
          <a:xfrm rot="0" flipH="0" flipV="0">
            <a:off x="3390741" y="3293286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" name="Freeform 288"/>
          <p:cNvSpPr/>
          <p:nvPr/>
        </p:nvSpPr>
        <p:spPr>
          <a:xfrm rot="0" flipH="0" flipV="0">
            <a:off x="3502431" y="3294543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" name="Rectangle 289"/>
          <p:cNvSpPr/>
          <p:nvPr/>
        </p:nvSpPr>
        <p:spPr>
          <a:xfrm rot="0" flipH="0" flipV="0">
            <a:off x="1712976" y="3443443"/>
            <a:ext cx="2334513" cy="595320"/>
          </a:xfrm>
          <a:prstGeom prst="rect">
            <a:avLst/>
          </a:prstGeom>
        </p:spPr>
      </p:sp>
      <p:sp>
        <p:nvSpPr>
          <p:cNvPr id="290" name="Freeform 290"/>
          <p:cNvSpPr/>
          <p:nvPr/>
        </p:nvSpPr>
        <p:spPr>
          <a:xfrm rot="0" flipH="0" flipV="0">
            <a:off x="1715185" y="3678934"/>
            <a:ext cx="189674" cy="246761"/>
          </a:xfrm>
          <a:custGeom>
            <a:pathLst>
              <a:path w="6540500" h="8509000">
                <a:moveTo>
                  <a:pt x="2794000" y="0"/>
                </a:moveTo>
                <a:lnTo>
                  <a:pt x="6019800" y="0"/>
                </a:lnTo>
                <a:cubicBezTo>
                  <a:pt x="6362700" y="0"/>
                  <a:pt x="6540500" y="127000"/>
                  <a:pt x="6540500" y="368300"/>
                </a:cubicBezTo>
                <a:cubicBezTo>
                  <a:pt x="6540500" y="635000"/>
                  <a:pt x="6489700" y="723900"/>
                  <a:pt x="6261100" y="774700"/>
                </a:cubicBezTo>
                <a:cubicBezTo>
                  <a:pt x="6146800" y="812800"/>
                  <a:pt x="5905500" y="838200"/>
                  <a:pt x="5727700" y="838200"/>
                </a:cubicBezTo>
                <a:lnTo>
                  <a:pt x="3416300" y="812800"/>
                </a:lnTo>
                <a:cubicBezTo>
                  <a:pt x="2984500" y="812800"/>
                  <a:pt x="2806700" y="965200"/>
                  <a:pt x="2679700" y="1485900"/>
                </a:cubicBezTo>
                <a:lnTo>
                  <a:pt x="2311400" y="2857500"/>
                </a:lnTo>
                <a:cubicBezTo>
                  <a:pt x="2197100" y="3314700"/>
                  <a:pt x="2209800" y="3365500"/>
                  <a:pt x="2540000" y="3352800"/>
                </a:cubicBezTo>
                <a:lnTo>
                  <a:pt x="3987800" y="3340100"/>
                </a:lnTo>
                <a:cubicBezTo>
                  <a:pt x="4152900" y="3340100"/>
                  <a:pt x="4419600" y="3390900"/>
                  <a:pt x="4584700" y="3467100"/>
                </a:cubicBezTo>
                <a:lnTo>
                  <a:pt x="4978400" y="3632200"/>
                </a:lnTo>
                <a:cubicBezTo>
                  <a:pt x="5130800" y="3695700"/>
                  <a:pt x="5359400" y="3886200"/>
                  <a:pt x="5486400" y="4038600"/>
                </a:cubicBezTo>
                <a:lnTo>
                  <a:pt x="5613400" y="4216400"/>
                </a:lnTo>
                <a:cubicBezTo>
                  <a:pt x="5880100" y="4546600"/>
                  <a:pt x="6019800" y="4978400"/>
                  <a:pt x="6019800" y="5422900"/>
                </a:cubicBezTo>
                <a:lnTo>
                  <a:pt x="6019800" y="5676900"/>
                </a:lnTo>
                <a:cubicBezTo>
                  <a:pt x="6019800" y="5842000"/>
                  <a:pt x="5969000" y="6108700"/>
                  <a:pt x="5892800" y="6273800"/>
                </a:cubicBezTo>
                <a:lnTo>
                  <a:pt x="5740400" y="6629400"/>
                </a:lnTo>
                <a:cubicBezTo>
                  <a:pt x="5664200" y="6781800"/>
                  <a:pt x="5537200" y="7023100"/>
                  <a:pt x="5448300" y="7162800"/>
                </a:cubicBezTo>
                <a:lnTo>
                  <a:pt x="5384800" y="7277100"/>
                </a:lnTo>
                <a:cubicBezTo>
                  <a:pt x="5295900" y="7416800"/>
                  <a:pt x="5092700" y="7620000"/>
                  <a:pt x="4940300" y="7721600"/>
                </a:cubicBezTo>
                <a:lnTo>
                  <a:pt x="4127500" y="8229600"/>
                </a:lnTo>
                <a:cubicBezTo>
                  <a:pt x="3810000" y="8432800"/>
                  <a:pt x="3517900" y="8509000"/>
                  <a:pt x="3048000" y="8509000"/>
                </a:cubicBezTo>
                <a:lnTo>
                  <a:pt x="444500" y="8509000"/>
                </a:lnTo>
                <a:cubicBezTo>
                  <a:pt x="279400" y="8509000"/>
                  <a:pt x="114300" y="8483600"/>
                  <a:pt x="76200" y="8458200"/>
                </a:cubicBezTo>
                <a:cubicBezTo>
                  <a:pt x="0" y="8382000"/>
                  <a:pt x="12700" y="7924800"/>
                  <a:pt x="114300" y="7581900"/>
                </a:cubicBezTo>
                <a:lnTo>
                  <a:pt x="1993900" y="546100"/>
                </a:lnTo>
                <a:cubicBezTo>
                  <a:pt x="2095500" y="177800"/>
                  <a:pt x="2362200" y="0"/>
                  <a:pt x="2794000" y="0"/>
                </a:cubicBezTo>
                <a:close/>
                <a:moveTo>
                  <a:pt x="8432800" y="8509000"/>
                </a:moveTo>
                <a:moveTo>
                  <a:pt x="1841500" y="4521200"/>
                </a:moveTo>
                <a:lnTo>
                  <a:pt x="1130300" y="7150100"/>
                </a:lnTo>
                <a:cubicBezTo>
                  <a:pt x="1066800" y="7404100"/>
                  <a:pt x="1066800" y="7543800"/>
                  <a:pt x="1130300" y="7620000"/>
                </a:cubicBezTo>
                <a:cubicBezTo>
                  <a:pt x="1155700" y="7645400"/>
                  <a:pt x="1282700" y="7670800"/>
                  <a:pt x="1397000" y="7670800"/>
                </a:cubicBezTo>
                <a:lnTo>
                  <a:pt x="3187700" y="7670800"/>
                </a:lnTo>
                <a:cubicBezTo>
                  <a:pt x="3302000" y="7670800"/>
                  <a:pt x="3492500" y="7632700"/>
                  <a:pt x="3606800" y="7581900"/>
                </a:cubicBezTo>
                <a:lnTo>
                  <a:pt x="3924300" y="7442200"/>
                </a:lnTo>
                <a:cubicBezTo>
                  <a:pt x="4038600" y="7391400"/>
                  <a:pt x="4191000" y="7289800"/>
                  <a:pt x="4279900" y="7200900"/>
                </a:cubicBezTo>
                <a:lnTo>
                  <a:pt x="4546600" y="6934200"/>
                </a:lnTo>
                <a:cubicBezTo>
                  <a:pt x="4635500" y="6845300"/>
                  <a:pt x="4737100" y="6705600"/>
                  <a:pt x="4787900" y="6604000"/>
                </a:cubicBezTo>
                <a:lnTo>
                  <a:pt x="5016500" y="6184900"/>
                </a:lnTo>
                <a:cubicBezTo>
                  <a:pt x="5080000" y="6096000"/>
                  <a:pt x="5130800" y="5943600"/>
                  <a:pt x="5143500" y="5842000"/>
                </a:cubicBezTo>
                <a:cubicBezTo>
                  <a:pt x="5168900" y="5753100"/>
                  <a:pt x="5181600" y="5575300"/>
                  <a:pt x="5181600" y="5461000"/>
                </a:cubicBezTo>
                <a:lnTo>
                  <a:pt x="5181600" y="5384800"/>
                </a:lnTo>
                <a:cubicBezTo>
                  <a:pt x="5181600" y="5080000"/>
                  <a:pt x="5092700" y="4851400"/>
                  <a:pt x="4927600" y="4686300"/>
                </a:cubicBezTo>
                <a:lnTo>
                  <a:pt x="4737100" y="4495800"/>
                </a:lnTo>
                <a:cubicBezTo>
                  <a:pt x="4660900" y="4419600"/>
                  <a:pt x="4508500" y="4330700"/>
                  <a:pt x="4419600" y="4292600"/>
                </a:cubicBezTo>
                <a:lnTo>
                  <a:pt x="4305300" y="4254500"/>
                </a:lnTo>
                <a:cubicBezTo>
                  <a:pt x="4203700" y="4229100"/>
                  <a:pt x="4038600" y="4203700"/>
                  <a:pt x="3911600" y="4203700"/>
                </a:cubicBezTo>
                <a:lnTo>
                  <a:pt x="2235200" y="4203700"/>
                </a:lnTo>
                <a:cubicBezTo>
                  <a:pt x="1981200" y="4203700"/>
                  <a:pt x="1917700" y="4254500"/>
                  <a:pt x="1841500" y="4521200"/>
                </a:cubicBezTo>
                <a:close/>
                <a:moveTo>
                  <a:pt x="3911600" y="85090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" name="Freeform 291"/>
          <p:cNvSpPr/>
          <p:nvPr/>
        </p:nvSpPr>
        <p:spPr>
          <a:xfrm rot="0" flipH="0" flipV="0">
            <a:off x="1926300" y="3678934"/>
            <a:ext cx="187833" cy="246761"/>
          </a:xfrm>
          <a:custGeom>
            <a:pathLst>
              <a:path w="6477000" h="8509000">
                <a:moveTo>
                  <a:pt x="190500" y="7620000"/>
                </a:moveTo>
                <a:lnTo>
                  <a:pt x="5588000" y="254000"/>
                </a:lnTo>
                <a:cubicBezTo>
                  <a:pt x="5689600" y="114300"/>
                  <a:pt x="5880100" y="0"/>
                  <a:pt x="6007100" y="0"/>
                </a:cubicBezTo>
                <a:cubicBezTo>
                  <a:pt x="6324600" y="0"/>
                  <a:pt x="6400800" y="38100"/>
                  <a:pt x="6438900" y="203200"/>
                </a:cubicBezTo>
                <a:cubicBezTo>
                  <a:pt x="6477000" y="431800"/>
                  <a:pt x="6350000" y="736600"/>
                  <a:pt x="6007100" y="1206500"/>
                </a:cubicBezTo>
                <a:lnTo>
                  <a:pt x="850900" y="8255000"/>
                </a:lnTo>
                <a:cubicBezTo>
                  <a:pt x="749300" y="8394700"/>
                  <a:pt x="533400" y="8509000"/>
                  <a:pt x="381000" y="8509000"/>
                </a:cubicBezTo>
                <a:cubicBezTo>
                  <a:pt x="38100" y="8509000"/>
                  <a:pt x="0" y="8470900"/>
                  <a:pt x="0" y="8140700"/>
                </a:cubicBezTo>
                <a:cubicBezTo>
                  <a:pt x="0" y="8001000"/>
                  <a:pt x="88900" y="7759700"/>
                  <a:pt x="190500" y="7620000"/>
                </a:cubicBezTo>
                <a:close/>
                <a:moveTo>
                  <a:pt x="241300" y="85090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" name="Freeform 292"/>
          <p:cNvSpPr/>
          <p:nvPr/>
        </p:nvSpPr>
        <p:spPr>
          <a:xfrm rot="0" flipH="0" flipV="0">
            <a:off x="2150673" y="3676725"/>
            <a:ext cx="90233" cy="248602"/>
          </a:xfrm>
          <a:custGeom>
            <a:pathLst>
              <a:path w="3111500" h="8572500">
                <a:moveTo>
                  <a:pt x="3009900" y="1155700"/>
                </a:moveTo>
                <a:lnTo>
                  <a:pt x="1041400" y="8204200"/>
                </a:lnTo>
                <a:cubicBezTo>
                  <a:pt x="939800" y="8572500"/>
                  <a:pt x="939800" y="8572500"/>
                  <a:pt x="647700" y="8572500"/>
                </a:cubicBezTo>
                <a:cubicBezTo>
                  <a:pt x="419100" y="8572500"/>
                  <a:pt x="203200" y="8356600"/>
                  <a:pt x="203200" y="8115300"/>
                </a:cubicBezTo>
                <a:cubicBezTo>
                  <a:pt x="203200" y="8051800"/>
                  <a:pt x="241300" y="7861300"/>
                  <a:pt x="279400" y="7696200"/>
                </a:cubicBezTo>
                <a:lnTo>
                  <a:pt x="1638300" y="2590800"/>
                </a:lnTo>
                <a:cubicBezTo>
                  <a:pt x="1676400" y="2425700"/>
                  <a:pt x="1752600" y="2159000"/>
                  <a:pt x="1803400" y="2006600"/>
                </a:cubicBezTo>
                <a:cubicBezTo>
                  <a:pt x="1917700" y="1600200"/>
                  <a:pt x="1854200" y="1587500"/>
                  <a:pt x="1473200" y="1892300"/>
                </a:cubicBezTo>
                <a:lnTo>
                  <a:pt x="901700" y="2336800"/>
                </a:lnTo>
                <a:cubicBezTo>
                  <a:pt x="520700" y="2641600"/>
                  <a:pt x="444500" y="2654300"/>
                  <a:pt x="203200" y="2451100"/>
                </a:cubicBezTo>
                <a:cubicBezTo>
                  <a:pt x="12700" y="2298700"/>
                  <a:pt x="0" y="2108200"/>
                  <a:pt x="152400" y="1905000"/>
                </a:cubicBezTo>
                <a:cubicBezTo>
                  <a:pt x="215900" y="1828800"/>
                  <a:pt x="381000" y="1676400"/>
                  <a:pt x="520700" y="1562100"/>
                </a:cubicBezTo>
                <a:lnTo>
                  <a:pt x="2222500" y="254000"/>
                </a:lnTo>
                <a:cubicBezTo>
                  <a:pt x="2476500" y="50800"/>
                  <a:pt x="2870200" y="0"/>
                  <a:pt x="3009900" y="139700"/>
                </a:cubicBezTo>
                <a:cubicBezTo>
                  <a:pt x="3111500" y="241300"/>
                  <a:pt x="3111500" y="774700"/>
                  <a:pt x="3009900" y="1155700"/>
                </a:cubicBezTo>
                <a:close/>
                <a:moveTo>
                  <a:pt x="6819900" y="85852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" name="Freeform 293"/>
          <p:cNvSpPr/>
          <p:nvPr/>
        </p:nvSpPr>
        <p:spPr>
          <a:xfrm rot="0" flipH="0" flipV="0">
            <a:off x="3669893" y="3492967"/>
            <a:ext cx="179844" cy="383978"/>
          </a:xfrm>
          <a:custGeom>
            <a:pathLst>
              <a:path w="21158200" h="45173900">
                <a:moveTo>
                  <a:pt x="21158200" y="28054300"/>
                </a:moveTo>
                <a:lnTo>
                  <a:pt x="21158200" y="43027600"/>
                </a:lnTo>
                <a:cubicBezTo>
                  <a:pt x="21158200" y="44780200"/>
                  <a:pt x="20802600" y="45173900"/>
                  <a:pt x="19189700" y="45173900"/>
                </a:cubicBezTo>
                <a:cubicBezTo>
                  <a:pt x="18491200" y="45173900"/>
                  <a:pt x="17691100" y="44932600"/>
                  <a:pt x="17399000" y="44640500"/>
                </a:cubicBezTo>
                <a:cubicBezTo>
                  <a:pt x="17094200" y="44348400"/>
                  <a:pt x="16852900" y="43459400"/>
                  <a:pt x="16852900" y="42672000"/>
                </a:cubicBezTo>
                <a:lnTo>
                  <a:pt x="16852900" y="37287200"/>
                </a:lnTo>
                <a:lnTo>
                  <a:pt x="1435100" y="37287200"/>
                </a:lnTo>
                <a:cubicBezTo>
                  <a:pt x="647700" y="37287200"/>
                  <a:pt x="0" y="36804600"/>
                  <a:pt x="0" y="36207700"/>
                </a:cubicBezTo>
                <a:cubicBezTo>
                  <a:pt x="0" y="35623500"/>
                  <a:pt x="647700" y="35140900"/>
                  <a:pt x="1435100" y="35140900"/>
                </a:cubicBezTo>
                <a:lnTo>
                  <a:pt x="16852900" y="35140900"/>
                </a:lnTo>
                <a:lnTo>
                  <a:pt x="16852900" y="30111700"/>
                </a:lnTo>
                <a:cubicBezTo>
                  <a:pt x="16852900" y="28473400"/>
                  <a:pt x="17183100" y="27749500"/>
                  <a:pt x="18046700" y="27444700"/>
                </a:cubicBezTo>
                <a:cubicBezTo>
                  <a:pt x="18846800" y="27165300"/>
                  <a:pt x="18808700" y="26758900"/>
                  <a:pt x="17830800" y="25349200"/>
                </a:cubicBezTo>
                <a:lnTo>
                  <a:pt x="1358900" y="1447800"/>
                </a:lnTo>
                <a:cubicBezTo>
                  <a:pt x="914400" y="800100"/>
                  <a:pt x="546100" y="203200"/>
                  <a:pt x="546100" y="127000"/>
                </a:cubicBezTo>
                <a:cubicBezTo>
                  <a:pt x="546100" y="50800"/>
                  <a:pt x="1066800" y="0"/>
                  <a:pt x="1701800" y="0"/>
                </a:cubicBezTo>
                <a:cubicBezTo>
                  <a:pt x="2349500" y="0"/>
                  <a:pt x="3238500" y="533400"/>
                  <a:pt x="3695700" y="1181100"/>
                </a:cubicBezTo>
                <a:lnTo>
                  <a:pt x="20002500" y="24714200"/>
                </a:lnTo>
                <a:cubicBezTo>
                  <a:pt x="21132800" y="26327100"/>
                  <a:pt x="21158200" y="26428700"/>
                  <a:pt x="21158200" y="28054300"/>
                </a:cubicBezTo>
                <a:close/>
                <a:moveTo>
                  <a:pt x="16776700" y="45186600"/>
                </a:moveTo>
              </a:path>
            </a:pathLst>
          </a:custGeom>
          <a:solidFill>
            <a:srgbClr val="08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" name="Freeform 294"/>
          <p:cNvSpPr/>
          <p:nvPr/>
        </p:nvSpPr>
        <p:spPr>
          <a:xfrm rot="0" flipH="0" flipV="0">
            <a:off x="3932046" y="3724527"/>
            <a:ext cx="45720" cy="67056"/>
          </a:xfrm>
          <a:custGeom>
            <a:pathLst>
              <a:path w="5715000" h="8382000">
                <a:moveTo>
                  <a:pt x="1143000" y="6692900"/>
                </a:moveTo>
                <a:lnTo>
                  <a:pt x="1143000" y="1689100"/>
                </a:lnTo>
                <a:cubicBezTo>
                  <a:pt x="1143000" y="1371600"/>
                  <a:pt x="1308100" y="977900"/>
                  <a:pt x="1524000" y="762000"/>
                </a:cubicBezTo>
                <a:lnTo>
                  <a:pt x="1905000" y="381000"/>
                </a:lnTo>
                <a:cubicBezTo>
                  <a:pt x="2108200" y="177800"/>
                  <a:pt x="2527300" y="0"/>
                  <a:pt x="2832100" y="0"/>
                </a:cubicBezTo>
                <a:lnTo>
                  <a:pt x="3644900" y="0"/>
                </a:lnTo>
                <a:cubicBezTo>
                  <a:pt x="3949700" y="0"/>
                  <a:pt x="4191000" y="88900"/>
                  <a:pt x="4191000" y="190500"/>
                </a:cubicBezTo>
                <a:cubicBezTo>
                  <a:pt x="4191000" y="292100"/>
                  <a:pt x="4368800" y="381000"/>
                  <a:pt x="4572000" y="381000"/>
                </a:cubicBezTo>
                <a:cubicBezTo>
                  <a:pt x="5054600" y="381000"/>
                  <a:pt x="5334000" y="660400"/>
                  <a:pt x="5334000" y="1143000"/>
                </a:cubicBezTo>
                <a:cubicBezTo>
                  <a:pt x="5334000" y="1346200"/>
                  <a:pt x="5422900" y="1524000"/>
                  <a:pt x="5524500" y="1524000"/>
                </a:cubicBezTo>
                <a:cubicBezTo>
                  <a:pt x="5626100" y="1524000"/>
                  <a:pt x="5715000" y="1765300"/>
                  <a:pt x="5715000" y="2070100"/>
                </a:cubicBezTo>
                <a:lnTo>
                  <a:pt x="5715000" y="6692900"/>
                </a:lnTo>
                <a:cubicBezTo>
                  <a:pt x="5715000" y="6997700"/>
                  <a:pt x="5626100" y="7239000"/>
                  <a:pt x="5524500" y="7239000"/>
                </a:cubicBezTo>
                <a:cubicBezTo>
                  <a:pt x="5422900" y="7239000"/>
                  <a:pt x="5334000" y="7327900"/>
                  <a:pt x="5334000" y="7429500"/>
                </a:cubicBezTo>
                <a:cubicBezTo>
                  <a:pt x="5334000" y="7531100"/>
                  <a:pt x="5422900" y="7620000"/>
                  <a:pt x="5524500" y="7620000"/>
                </a:cubicBezTo>
                <a:cubicBezTo>
                  <a:pt x="5626100" y="7620000"/>
                  <a:pt x="5715000" y="7797800"/>
                  <a:pt x="5715000" y="8001000"/>
                </a:cubicBezTo>
                <a:cubicBezTo>
                  <a:pt x="5715000" y="8204200"/>
                  <a:pt x="5473700" y="8382000"/>
                  <a:pt x="5168900" y="8382000"/>
                </a:cubicBezTo>
                <a:lnTo>
                  <a:pt x="546100" y="8382000"/>
                </a:lnTo>
                <a:cubicBezTo>
                  <a:pt x="241300" y="8382000"/>
                  <a:pt x="0" y="8204200"/>
                  <a:pt x="0" y="8001000"/>
                </a:cubicBezTo>
                <a:cubicBezTo>
                  <a:pt x="0" y="7797800"/>
                  <a:pt x="177800" y="7620000"/>
                  <a:pt x="381000" y="7620000"/>
                </a:cubicBezTo>
                <a:cubicBezTo>
                  <a:pt x="901700" y="7620000"/>
                  <a:pt x="1143000" y="7340600"/>
                  <a:pt x="1143000" y="6692900"/>
                </a:cubicBezTo>
                <a:close/>
                <a:moveTo>
                  <a:pt x="1308100" y="8382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" name="Freeform 295"/>
          <p:cNvSpPr/>
          <p:nvPr/>
        </p:nvSpPr>
        <p:spPr>
          <a:xfrm rot="0" flipH="0" flipV="0">
            <a:off x="3941076" y="3819179"/>
            <a:ext cx="36804" cy="57873"/>
          </a:xfrm>
          <a:custGeom>
            <a:pathLst>
              <a:path w="1752600" h="2755900">
                <a:moveTo>
                  <a:pt x="0" y="2260600"/>
                </a:moveTo>
                <a:lnTo>
                  <a:pt x="0" y="0"/>
                </a:lnTo>
                <a:lnTo>
                  <a:pt x="1752600" y="0"/>
                </a:lnTo>
                <a:lnTo>
                  <a:pt x="1752600" y="1968500"/>
                </a:lnTo>
                <a:cubicBezTo>
                  <a:pt x="1752600" y="2082800"/>
                  <a:pt x="1714500" y="2171700"/>
                  <a:pt x="1676400" y="2171700"/>
                </a:cubicBezTo>
                <a:cubicBezTo>
                  <a:pt x="1638300" y="2171700"/>
                  <a:pt x="1600200" y="2235200"/>
                  <a:pt x="1600200" y="2324100"/>
                </a:cubicBezTo>
                <a:cubicBezTo>
                  <a:pt x="1600200" y="2527300"/>
                  <a:pt x="1346200" y="2755900"/>
                  <a:pt x="1104900" y="2755900"/>
                </a:cubicBezTo>
                <a:lnTo>
                  <a:pt x="508000" y="2755900"/>
                </a:lnTo>
                <a:cubicBezTo>
                  <a:pt x="241300" y="2755900"/>
                  <a:pt x="0" y="2527300"/>
                  <a:pt x="0" y="2260600"/>
                </a:cubicBezTo>
                <a:close/>
                <a:moveTo>
                  <a:pt x="355600" y="2755900"/>
                </a:moveTo>
              </a:path>
            </a:pathLst>
          </a:custGeom>
          <a:solidFill>
            <a:srgbClr val="01010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" name="Rectangle 296"/>
          <p:cNvSpPr/>
          <p:nvPr/>
        </p:nvSpPr>
        <p:spPr>
          <a:xfrm rot="0" flipH="0" flipV="0">
            <a:off x="2740151" y="4588583"/>
            <a:ext cx="1421453" cy="512063"/>
          </a:xfrm>
          <a:prstGeom prst="rect">
            <a:avLst/>
          </a:prstGeom>
        </p:spPr>
      </p:sp>
      <p:sp>
        <p:nvSpPr>
          <p:cNvPr id="297" name="Freeform 297"/>
          <p:cNvSpPr/>
          <p:nvPr/>
        </p:nvSpPr>
        <p:spPr>
          <a:xfrm rot="0" flipH="0" flipV="0">
            <a:off x="2741294" y="4669533"/>
            <a:ext cx="145161" cy="85344"/>
          </a:xfrm>
          <a:custGeom>
            <a:pathLst>
              <a:path w="14516100" h="8534400">
                <a:moveTo>
                  <a:pt x="1244600" y="596900"/>
                </a:moveTo>
                <a:cubicBezTo>
                  <a:pt x="1803400" y="177800"/>
                  <a:pt x="2400300" y="0"/>
                  <a:pt x="3162300" y="0"/>
                </a:cubicBezTo>
                <a:lnTo>
                  <a:pt x="4610100" y="0"/>
                </a:lnTo>
                <a:cubicBezTo>
                  <a:pt x="5791200" y="0"/>
                  <a:pt x="7658100" y="393700"/>
                  <a:pt x="8585200" y="838200"/>
                </a:cubicBezTo>
                <a:lnTo>
                  <a:pt x="11938000" y="2425700"/>
                </a:lnTo>
                <a:cubicBezTo>
                  <a:pt x="13271500" y="3060700"/>
                  <a:pt x="14516100" y="4699000"/>
                  <a:pt x="14516100" y="5803900"/>
                </a:cubicBezTo>
                <a:lnTo>
                  <a:pt x="14516100" y="6248400"/>
                </a:lnTo>
                <a:cubicBezTo>
                  <a:pt x="14516100" y="6946900"/>
                  <a:pt x="14452600" y="7086600"/>
                  <a:pt x="13817600" y="7696200"/>
                </a:cubicBezTo>
                <a:lnTo>
                  <a:pt x="13703300" y="7797800"/>
                </a:lnTo>
                <a:cubicBezTo>
                  <a:pt x="13208000" y="8267700"/>
                  <a:pt x="12382500" y="8534400"/>
                  <a:pt x="11391900" y="8534400"/>
                </a:cubicBezTo>
                <a:lnTo>
                  <a:pt x="10096500" y="8534400"/>
                </a:lnTo>
                <a:cubicBezTo>
                  <a:pt x="9766300" y="8534400"/>
                  <a:pt x="9220200" y="8445500"/>
                  <a:pt x="8902700" y="8343900"/>
                </a:cubicBezTo>
                <a:lnTo>
                  <a:pt x="3517900" y="6591300"/>
                </a:lnTo>
                <a:cubicBezTo>
                  <a:pt x="3200400" y="6489700"/>
                  <a:pt x="2730500" y="6248400"/>
                  <a:pt x="2476500" y="6057900"/>
                </a:cubicBezTo>
                <a:lnTo>
                  <a:pt x="2235200" y="5892800"/>
                </a:lnTo>
                <a:cubicBezTo>
                  <a:pt x="1333500" y="5232400"/>
                  <a:pt x="546100" y="4152900"/>
                  <a:pt x="342900" y="3327400"/>
                </a:cubicBezTo>
                <a:lnTo>
                  <a:pt x="342900" y="3302000"/>
                </a:lnTo>
                <a:cubicBezTo>
                  <a:pt x="0" y="1866900"/>
                  <a:pt x="165100" y="1371600"/>
                  <a:pt x="1244600" y="596900"/>
                </a:cubicBezTo>
                <a:close/>
                <a:moveTo>
                  <a:pt x="7823200" y="8534400"/>
                </a:moveTo>
                <a:moveTo>
                  <a:pt x="1714500" y="2743200"/>
                </a:moveTo>
                <a:cubicBezTo>
                  <a:pt x="1714500" y="3073400"/>
                  <a:pt x="1905000" y="3543300"/>
                  <a:pt x="2146300" y="3784600"/>
                </a:cubicBezTo>
                <a:lnTo>
                  <a:pt x="2552700" y="4191000"/>
                </a:lnTo>
                <a:cubicBezTo>
                  <a:pt x="2794000" y="4432300"/>
                  <a:pt x="3225800" y="4737100"/>
                  <a:pt x="3517900" y="4876800"/>
                </a:cubicBezTo>
                <a:lnTo>
                  <a:pt x="4597400" y="5410200"/>
                </a:lnTo>
                <a:cubicBezTo>
                  <a:pt x="4889500" y="5549900"/>
                  <a:pt x="5384800" y="5753100"/>
                  <a:pt x="5702300" y="5854700"/>
                </a:cubicBezTo>
                <a:lnTo>
                  <a:pt x="8610600" y="6819900"/>
                </a:lnTo>
                <a:cubicBezTo>
                  <a:pt x="8928100" y="6921500"/>
                  <a:pt x="9461500" y="7010400"/>
                  <a:pt x="9791700" y="7010400"/>
                </a:cubicBezTo>
                <a:lnTo>
                  <a:pt x="11620500" y="7010400"/>
                </a:lnTo>
                <a:cubicBezTo>
                  <a:pt x="12357100" y="7010400"/>
                  <a:pt x="12992100" y="6426200"/>
                  <a:pt x="12992100" y="5753100"/>
                </a:cubicBezTo>
                <a:cubicBezTo>
                  <a:pt x="12992100" y="5016500"/>
                  <a:pt x="12725400" y="4622800"/>
                  <a:pt x="11836400" y="4038600"/>
                </a:cubicBezTo>
                <a:lnTo>
                  <a:pt x="11442700" y="3784600"/>
                </a:lnTo>
                <a:cubicBezTo>
                  <a:pt x="11163300" y="3606800"/>
                  <a:pt x="10693400" y="3365500"/>
                  <a:pt x="10388600" y="3238500"/>
                </a:cubicBezTo>
                <a:lnTo>
                  <a:pt x="7378700" y="2019300"/>
                </a:lnTo>
                <a:cubicBezTo>
                  <a:pt x="6438900" y="1651000"/>
                  <a:pt x="5842000" y="1524000"/>
                  <a:pt x="4914900" y="1524000"/>
                </a:cubicBezTo>
                <a:lnTo>
                  <a:pt x="3086100" y="1524000"/>
                </a:lnTo>
                <a:cubicBezTo>
                  <a:pt x="2260600" y="1524000"/>
                  <a:pt x="1714500" y="2006600"/>
                  <a:pt x="1714500" y="2743200"/>
                </a:cubicBezTo>
                <a:close/>
                <a:moveTo>
                  <a:pt x="5676900" y="85344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" name="Freeform 298"/>
          <p:cNvSpPr/>
          <p:nvPr/>
        </p:nvSpPr>
        <p:spPr>
          <a:xfrm rot="0" flipH="0" flipV="0">
            <a:off x="2741294" y="4773039"/>
            <a:ext cx="145161" cy="85344"/>
          </a:xfrm>
          <a:custGeom>
            <a:pathLst>
              <a:path w="14516100" h="8534400">
                <a:moveTo>
                  <a:pt x="1244600" y="596900"/>
                </a:moveTo>
                <a:cubicBezTo>
                  <a:pt x="1803400" y="177800"/>
                  <a:pt x="2400300" y="0"/>
                  <a:pt x="3162300" y="0"/>
                </a:cubicBezTo>
                <a:lnTo>
                  <a:pt x="4610100" y="0"/>
                </a:lnTo>
                <a:cubicBezTo>
                  <a:pt x="5791200" y="0"/>
                  <a:pt x="7658100" y="393700"/>
                  <a:pt x="8585200" y="838200"/>
                </a:cubicBezTo>
                <a:lnTo>
                  <a:pt x="11938000" y="2425700"/>
                </a:lnTo>
                <a:cubicBezTo>
                  <a:pt x="13271500" y="3060700"/>
                  <a:pt x="14516100" y="4699000"/>
                  <a:pt x="14516100" y="5803900"/>
                </a:cubicBezTo>
                <a:lnTo>
                  <a:pt x="14516100" y="6248400"/>
                </a:lnTo>
                <a:cubicBezTo>
                  <a:pt x="14516100" y="6946900"/>
                  <a:pt x="14452600" y="7086600"/>
                  <a:pt x="13817600" y="7696200"/>
                </a:cubicBezTo>
                <a:lnTo>
                  <a:pt x="13703300" y="7797800"/>
                </a:lnTo>
                <a:cubicBezTo>
                  <a:pt x="13208000" y="8267700"/>
                  <a:pt x="12382500" y="8534400"/>
                  <a:pt x="11391900" y="8534400"/>
                </a:cubicBezTo>
                <a:lnTo>
                  <a:pt x="10096500" y="8534400"/>
                </a:lnTo>
                <a:cubicBezTo>
                  <a:pt x="9766300" y="8534400"/>
                  <a:pt x="9220200" y="8445500"/>
                  <a:pt x="8902700" y="8343900"/>
                </a:cubicBezTo>
                <a:lnTo>
                  <a:pt x="3517900" y="6591300"/>
                </a:lnTo>
                <a:cubicBezTo>
                  <a:pt x="3200400" y="6489700"/>
                  <a:pt x="2730500" y="6248400"/>
                  <a:pt x="2476500" y="6057900"/>
                </a:cubicBezTo>
                <a:lnTo>
                  <a:pt x="2235200" y="5892800"/>
                </a:lnTo>
                <a:cubicBezTo>
                  <a:pt x="1333500" y="5232400"/>
                  <a:pt x="546100" y="4152900"/>
                  <a:pt x="342900" y="3327400"/>
                </a:cubicBezTo>
                <a:lnTo>
                  <a:pt x="342900" y="3302000"/>
                </a:lnTo>
                <a:cubicBezTo>
                  <a:pt x="0" y="1866900"/>
                  <a:pt x="165100" y="1371600"/>
                  <a:pt x="1244600" y="596900"/>
                </a:cubicBezTo>
                <a:close/>
                <a:moveTo>
                  <a:pt x="7823200" y="8534400"/>
                </a:moveTo>
                <a:moveTo>
                  <a:pt x="1714500" y="2743200"/>
                </a:moveTo>
                <a:cubicBezTo>
                  <a:pt x="1714500" y="3073400"/>
                  <a:pt x="1905000" y="3543300"/>
                  <a:pt x="2146300" y="3784600"/>
                </a:cubicBezTo>
                <a:lnTo>
                  <a:pt x="2552700" y="4191000"/>
                </a:lnTo>
                <a:cubicBezTo>
                  <a:pt x="2794000" y="4432300"/>
                  <a:pt x="3225800" y="4737100"/>
                  <a:pt x="3517900" y="4876800"/>
                </a:cubicBezTo>
                <a:lnTo>
                  <a:pt x="4597400" y="5410200"/>
                </a:lnTo>
                <a:cubicBezTo>
                  <a:pt x="4889500" y="5549900"/>
                  <a:pt x="5384800" y="5753100"/>
                  <a:pt x="5702300" y="5854700"/>
                </a:cubicBezTo>
                <a:lnTo>
                  <a:pt x="8610600" y="6819900"/>
                </a:lnTo>
                <a:cubicBezTo>
                  <a:pt x="8928100" y="6921500"/>
                  <a:pt x="9461500" y="7010400"/>
                  <a:pt x="9791700" y="7010400"/>
                </a:cubicBezTo>
                <a:lnTo>
                  <a:pt x="11620500" y="7010400"/>
                </a:lnTo>
                <a:cubicBezTo>
                  <a:pt x="12357100" y="7010400"/>
                  <a:pt x="12992100" y="6426200"/>
                  <a:pt x="12992100" y="5753100"/>
                </a:cubicBezTo>
                <a:cubicBezTo>
                  <a:pt x="12992100" y="5016500"/>
                  <a:pt x="12725400" y="4622800"/>
                  <a:pt x="11836400" y="4038600"/>
                </a:cubicBezTo>
                <a:lnTo>
                  <a:pt x="11442700" y="3784600"/>
                </a:lnTo>
                <a:cubicBezTo>
                  <a:pt x="11163300" y="3606800"/>
                  <a:pt x="10693400" y="3365500"/>
                  <a:pt x="10388600" y="3238500"/>
                </a:cubicBezTo>
                <a:lnTo>
                  <a:pt x="7378700" y="2019300"/>
                </a:lnTo>
                <a:cubicBezTo>
                  <a:pt x="6438900" y="1651000"/>
                  <a:pt x="5842000" y="1524000"/>
                  <a:pt x="4914900" y="1524000"/>
                </a:cubicBezTo>
                <a:lnTo>
                  <a:pt x="3086100" y="1524000"/>
                </a:lnTo>
                <a:cubicBezTo>
                  <a:pt x="2260600" y="1524000"/>
                  <a:pt x="1714500" y="2006600"/>
                  <a:pt x="1714500" y="2743200"/>
                </a:cubicBezTo>
                <a:close/>
                <a:moveTo>
                  <a:pt x="5676900" y="8534400"/>
                </a:moveTo>
              </a:path>
            </a:pathLst>
          </a:custGeom>
          <a:solidFill>
            <a:srgbClr val="04040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" name="Freeform 299"/>
          <p:cNvSpPr/>
          <p:nvPr/>
        </p:nvSpPr>
        <p:spPr>
          <a:xfrm rot="0" flipH="0" flipV="0">
            <a:off x="2741294" y="4876797"/>
            <a:ext cx="145161" cy="85344"/>
          </a:xfrm>
          <a:custGeom>
            <a:pathLst>
              <a:path w="14516100" h="8534400">
                <a:moveTo>
                  <a:pt x="1244600" y="596900"/>
                </a:moveTo>
                <a:cubicBezTo>
                  <a:pt x="1803400" y="177800"/>
                  <a:pt x="2400300" y="0"/>
                  <a:pt x="3162300" y="0"/>
                </a:cubicBezTo>
                <a:lnTo>
                  <a:pt x="4610100" y="0"/>
                </a:lnTo>
                <a:cubicBezTo>
                  <a:pt x="5791200" y="0"/>
                  <a:pt x="7658100" y="393700"/>
                  <a:pt x="8585200" y="838200"/>
                </a:cubicBezTo>
                <a:lnTo>
                  <a:pt x="11938000" y="2425700"/>
                </a:lnTo>
                <a:cubicBezTo>
                  <a:pt x="13271500" y="3060700"/>
                  <a:pt x="14516100" y="4699000"/>
                  <a:pt x="14516100" y="5803900"/>
                </a:cubicBezTo>
                <a:lnTo>
                  <a:pt x="14516100" y="6248400"/>
                </a:lnTo>
                <a:cubicBezTo>
                  <a:pt x="14516100" y="6946900"/>
                  <a:pt x="14452600" y="7086600"/>
                  <a:pt x="13817600" y="7696200"/>
                </a:cubicBezTo>
                <a:lnTo>
                  <a:pt x="13703300" y="7797800"/>
                </a:lnTo>
                <a:cubicBezTo>
                  <a:pt x="13208000" y="8267700"/>
                  <a:pt x="12382500" y="8534400"/>
                  <a:pt x="11391900" y="8534400"/>
                </a:cubicBezTo>
                <a:lnTo>
                  <a:pt x="10096500" y="8534400"/>
                </a:lnTo>
                <a:cubicBezTo>
                  <a:pt x="9766300" y="8534400"/>
                  <a:pt x="9220200" y="8445500"/>
                  <a:pt x="8902700" y="8343900"/>
                </a:cubicBezTo>
                <a:lnTo>
                  <a:pt x="3517900" y="6591300"/>
                </a:lnTo>
                <a:cubicBezTo>
                  <a:pt x="3200400" y="6489700"/>
                  <a:pt x="2730500" y="6248400"/>
                  <a:pt x="2476500" y="6057900"/>
                </a:cubicBezTo>
                <a:lnTo>
                  <a:pt x="2235200" y="5892800"/>
                </a:lnTo>
                <a:cubicBezTo>
                  <a:pt x="1333500" y="5232400"/>
                  <a:pt x="546100" y="4152900"/>
                  <a:pt x="342900" y="3327400"/>
                </a:cubicBezTo>
                <a:lnTo>
                  <a:pt x="342900" y="3302000"/>
                </a:lnTo>
                <a:cubicBezTo>
                  <a:pt x="0" y="1866900"/>
                  <a:pt x="165100" y="1371600"/>
                  <a:pt x="1244600" y="596900"/>
                </a:cubicBezTo>
                <a:close/>
                <a:moveTo>
                  <a:pt x="7823200" y="8534400"/>
                </a:moveTo>
                <a:moveTo>
                  <a:pt x="1714500" y="2743200"/>
                </a:moveTo>
                <a:cubicBezTo>
                  <a:pt x="1714500" y="3073400"/>
                  <a:pt x="1905000" y="3543300"/>
                  <a:pt x="2146300" y="3784600"/>
                </a:cubicBezTo>
                <a:lnTo>
                  <a:pt x="2552700" y="4191000"/>
                </a:lnTo>
                <a:cubicBezTo>
                  <a:pt x="2794000" y="4432300"/>
                  <a:pt x="3225800" y="4737100"/>
                  <a:pt x="3517900" y="4876800"/>
                </a:cubicBezTo>
                <a:lnTo>
                  <a:pt x="4597400" y="5410200"/>
                </a:lnTo>
                <a:cubicBezTo>
                  <a:pt x="4889500" y="5549900"/>
                  <a:pt x="5384800" y="5753100"/>
                  <a:pt x="5702300" y="5854700"/>
                </a:cubicBezTo>
                <a:lnTo>
                  <a:pt x="8610600" y="6819900"/>
                </a:lnTo>
                <a:cubicBezTo>
                  <a:pt x="8928100" y="6921500"/>
                  <a:pt x="9461500" y="7010400"/>
                  <a:pt x="9791700" y="7010400"/>
                </a:cubicBezTo>
                <a:lnTo>
                  <a:pt x="11620500" y="7010400"/>
                </a:lnTo>
                <a:cubicBezTo>
                  <a:pt x="12357100" y="7010400"/>
                  <a:pt x="12992100" y="6426200"/>
                  <a:pt x="12992100" y="5753100"/>
                </a:cubicBezTo>
                <a:cubicBezTo>
                  <a:pt x="12992100" y="5016500"/>
                  <a:pt x="12725400" y="4622800"/>
                  <a:pt x="11836400" y="4038600"/>
                </a:cubicBezTo>
                <a:lnTo>
                  <a:pt x="11442700" y="3784600"/>
                </a:lnTo>
                <a:cubicBezTo>
                  <a:pt x="11163300" y="3606800"/>
                  <a:pt x="10693400" y="3365500"/>
                  <a:pt x="10388600" y="3238500"/>
                </a:cubicBezTo>
                <a:lnTo>
                  <a:pt x="7378700" y="2019300"/>
                </a:lnTo>
                <a:cubicBezTo>
                  <a:pt x="6438900" y="1651000"/>
                  <a:pt x="5842000" y="1524000"/>
                  <a:pt x="4914900" y="1524000"/>
                </a:cubicBezTo>
                <a:lnTo>
                  <a:pt x="3086100" y="1524000"/>
                </a:lnTo>
                <a:cubicBezTo>
                  <a:pt x="2260600" y="1524000"/>
                  <a:pt x="1714500" y="2006600"/>
                  <a:pt x="1714500" y="2743200"/>
                </a:cubicBezTo>
                <a:close/>
                <a:moveTo>
                  <a:pt x="5676900" y="85344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" name="Freeform 300"/>
          <p:cNvSpPr/>
          <p:nvPr/>
        </p:nvSpPr>
        <p:spPr>
          <a:xfrm rot="0" flipH="0" flipV="0">
            <a:off x="2741980" y="4982893"/>
            <a:ext cx="144475" cy="86055"/>
          </a:xfrm>
          <a:custGeom>
            <a:pathLst>
              <a:path w="18059400" h="10756900">
                <a:moveTo>
                  <a:pt x="11633200" y="10502900"/>
                </a:moveTo>
                <a:lnTo>
                  <a:pt x="6083300" y="8572500"/>
                </a:lnTo>
                <a:cubicBezTo>
                  <a:pt x="5168900" y="8255000"/>
                  <a:pt x="4508500" y="7861300"/>
                  <a:pt x="3810000" y="7213600"/>
                </a:cubicBezTo>
                <a:lnTo>
                  <a:pt x="2603500" y="6096000"/>
                </a:lnTo>
                <a:cubicBezTo>
                  <a:pt x="2286000" y="5803900"/>
                  <a:pt x="1866900" y="5245100"/>
                  <a:pt x="1651000" y="4864100"/>
                </a:cubicBezTo>
                <a:lnTo>
                  <a:pt x="901700" y="3492500"/>
                </a:lnTo>
                <a:cubicBezTo>
                  <a:pt x="127000" y="2082800"/>
                  <a:pt x="0" y="1003300"/>
                  <a:pt x="533400" y="469900"/>
                </a:cubicBezTo>
                <a:cubicBezTo>
                  <a:pt x="977900" y="12700"/>
                  <a:pt x="1168400" y="0"/>
                  <a:pt x="1676400" y="342900"/>
                </a:cubicBezTo>
                <a:cubicBezTo>
                  <a:pt x="1879600" y="495300"/>
                  <a:pt x="2108200" y="952500"/>
                  <a:pt x="2184400" y="1358900"/>
                </a:cubicBezTo>
                <a:lnTo>
                  <a:pt x="2298700" y="1993900"/>
                </a:lnTo>
                <a:cubicBezTo>
                  <a:pt x="2374900" y="2413000"/>
                  <a:pt x="2616200" y="3035300"/>
                  <a:pt x="2844800" y="3378200"/>
                </a:cubicBezTo>
                <a:lnTo>
                  <a:pt x="3860800" y="4927600"/>
                </a:lnTo>
                <a:cubicBezTo>
                  <a:pt x="4076700" y="5270500"/>
                  <a:pt x="4559300" y="5740400"/>
                  <a:pt x="4902200" y="5969000"/>
                </a:cubicBezTo>
                <a:lnTo>
                  <a:pt x="5791200" y="6527800"/>
                </a:lnTo>
                <a:cubicBezTo>
                  <a:pt x="6400800" y="6921500"/>
                  <a:pt x="7086600" y="7061200"/>
                  <a:pt x="7302500" y="6845300"/>
                </a:cubicBezTo>
                <a:cubicBezTo>
                  <a:pt x="7353300" y="6794500"/>
                  <a:pt x="7391400" y="6413500"/>
                  <a:pt x="7391400" y="5994400"/>
                </a:cubicBezTo>
                <a:lnTo>
                  <a:pt x="7391400" y="3898900"/>
                </a:lnTo>
                <a:cubicBezTo>
                  <a:pt x="7391400" y="2730500"/>
                  <a:pt x="8178800" y="1714500"/>
                  <a:pt x="9296400" y="1384300"/>
                </a:cubicBezTo>
                <a:lnTo>
                  <a:pt x="9766300" y="1257300"/>
                </a:lnTo>
                <a:cubicBezTo>
                  <a:pt x="10693400" y="990600"/>
                  <a:pt x="11163300" y="977900"/>
                  <a:pt x="12115800" y="1206500"/>
                </a:cubicBezTo>
                <a:lnTo>
                  <a:pt x="13639800" y="1587500"/>
                </a:lnTo>
                <a:cubicBezTo>
                  <a:pt x="14033500" y="1676400"/>
                  <a:pt x="14643100" y="1892300"/>
                  <a:pt x="14998700" y="2057400"/>
                </a:cubicBezTo>
                <a:lnTo>
                  <a:pt x="15214600" y="2146300"/>
                </a:lnTo>
                <a:cubicBezTo>
                  <a:pt x="15570200" y="2311400"/>
                  <a:pt x="16090900" y="2692400"/>
                  <a:pt x="16370300" y="3009900"/>
                </a:cubicBezTo>
                <a:lnTo>
                  <a:pt x="17170400" y="3898900"/>
                </a:lnTo>
                <a:cubicBezTo>
                  <a:pt x="17805400" y="4610100"/>
                  <a:pt x="18059400" y="5283200"/>
                  <a:pt x="18059400" y="6273800"/>
                </a:cubicBezTo>
                <a:lnTo>
                  <a:pt x="18059400" y="7708900"/>
                </a:lnTo>
                <a:cubicBezTo>
                  <a:pt x="18059400" y="8534400"/>
                  <a:pt x="17665700" y="9283700"/>
                  <a:pt x="16840200" y="10020300"/>
                </a:cubicBezTo>
                <a:lnTo>
                  <a:pt x="16776700" y="10071100"/>
                </a:lnTo>
                <a:cubicBezTo>
                  <a:pt x="16154400" y="10629900"/>
                  <a:pt x="15773400" y="10756900"/>
                  <a:pt x="14732000" y="10756900"/>
                </a:cubicBezTo>
                <a:lnTo>
                  <a:pt x="13106400" y="10756900"/>
                </a:lnTo>
                <a:cubicBezTo>
                  <a:pt x="12687300" y="10756900"/>
                  <a:pt x="12026900" y="10642600"/>
                  <a:pt x="11633200" y="10502900"/>
                </a:cubicBezTo>
                <a:close/>
                <a:moveTo>
                  <a:pt x="88900" y="10820400"/>
                </a:moveTo>
                <a:moveTo>
                  <a:pt x="9296400" y="3898900"/>
                </a:moveTo>
                <a:lnTo>
                  <a:pt x="9296400" y="7327900"/>
                </a:lnTo>
                <a:cubicBezTo>
                  <a:pt x="9296400" y="7759700"/>
                  <a:pt x="9410700" y="7899400"/>
                  <a:pt x="9893300" y="8089900"/>
                </a:cubicBezTo>
                <a:lnTo>
                  <a:pt x="10566400" y="8369300"/>
                </a:lnTo>
                <a:cubicBezTo>
                  <a:pt x="10756900" y="8432800"/>
                  <a:pt x="11061700" y="8521700"/>
                  <a:pt x="11264900" y="8547100"/>
                </a:cubicBezTo>
                <a:lnTo>
                  <a:pt x="11709400" y="8597900"/>
                </a:lnTo>
                <a:cubicBezTo>
                  <a:pt x="11899900" y="8623300"/>
                  <a:pt x="12242800" y="8699500"/>
                  <a:pt x="12446000" y="8775700"/>
                </a:cubicBezTo>
                <a:lnTo>
                  <a:pt x="13004800" y="8940800"/>
                </a:lnTo>
                <a:cubicBezTo>
                  <a:pt x="13220700" y="9004300"/>
                  <a:pt x="13550900" y="9080500"/>
                  <a:pt x="13741400" y="9105900"/>
                </a:cubicBezTo>
                <a:lnTo>
                  <a:pt x="14185900" y="9169400"/>
                </a:lnTo>
                <a:cubicBezTo>
                  <a:pt x="14376400" y="9194800"/>
                  <a:pt x="14706600" y="9144000"/>
                  <a:pt x="14922500" y="9042400"/>
                </a:cubicBezTo>
                <a:lnTo>
                  <a:pt x="14998700" y="9017000"/>
                </a:lnTo>
                <a:cubicBezTo>
                  <a:pt x="15214600" y="8928100"/>
                  <a:pt x="15392400" y="8763000"/>
                  <a:pt x="15392400" y="8661400"/>
                </a:cubicBezTo>
                <a:cubicBezTo>
                  <a:pt x="15392400" y="8547100"/>
                  <a:pt x="15494000" y="8470900"/>
                  <a:pt x="15621000" y="8470900"/>
                </a:cubicBezTo>
                <a:cubicBezTo>
                  <a:pt x="15735300" y="8470900"/>
                  <a:pt x="15900400" y="8305800"/>
                  <a:pt x="15976600" y="8115300"/>
                </a:cubicBezTo>
                <a:lnTo>
                  <a:pt x="16179800" y="7581900"/>
                </a:lnTo>
                <a:cubicBezTo>
                  <a:pt x="16243300" y="7378700"/>
                  <a:pt x="16294100" y="7048500"/>
                  <a:pt x="16281400" y="6819900"/>
                </a:cubicBezTo>
                <a:lnTo>
                  <a:pt x="16192500" y="5816600"/>
                </a:lnTo>
                <a:cubicBezTo>
                  <a:pt x="16167100" y="5600700"/>
                  <a:pt x="16078200" y="5422900"/>
                  <a:pt x="15989300" y="5422900"/>
                </a:cubicBezTo>
                <a:cubicBezTo>
                  <a:pt x="15913100" y="5422900"/>
                  <a:pt x="15773400" y="5257800"/>
                  <a:pt x="15697200" y="5067300"/>
                </a:cubicBezTo>
                <a:lnTo>
                  <a:pt x="15532100" y="4635500"/>
                </a:lnTo>
                <a:cubicBezTo>
                  <a:pt x="15455900" y="4432300"/>
                  <a:pt x="15303500" y="4279900"/>
                  <a:pt x="15201900" y="4279900"/>
                </a:cubicBezTo>
                <a:cubicBezTo>
                  <a:pt x="15100300" y="4279900"/>
                  <a:pt x="15011400" y="4165600"/>
                  <a:pt x="15011400" y="4038600"/>
                </a:cubicBezTo>
                <a:cubicBezTo>
                  <a:pt x="15011400" y="3911600"/>
                  <a:pt x="14909800" y="3784600"/>
                  <a:pt x="14770100" y="3759200"/>
                </a:cubicBezTo>
                <a:cubicBezTo>
                  <a:pt x="14643100" y="3733800"/>
                  <a:pt x="14401800" y="3670300"/>
                  <a:pt x="14249400" y="3606800"/>
                </a:cubicBezTo>
                <a:cubicBezTo>
                  <a:pt x="14097000" y="3543300"/>
                  <a:pt x="13804900" y="3441700"/>
                  <a:pt x="13614400" y="3390900"/>
                </a:cubicBezTo>
                <a:lnTo>
                  <a:pt x="11557000" y="2844800"/>
                </a:lnTo>
                <a:cubicBezTo>
                  <a:pt x="11087100" y="2717800"/>
                  <a:pt x="10782300" y="2730500"/>
                  <a:pt x="10439400" y="2857500"/>
                </a:cubicBezTo>
                <a:cubicBezTo>
                  <a:pt x="10287000" y="2921000"/>
                  <a:pt x="10045700" y="3009900"/>
                  <a:pt x="9918700" y="3048000"/>
                </a:cubicBezTo>
                <a:cubicBezTo>
                  <a:pt x="9791700" y="3098800"/>
                  <a:pt x="9677400" y="3213100"/>
                  <a:pt x="9677400" y="3327400"/>
                </a:cubicBezTo>
                <a:cubicBezTo>
                  <a:pt x="9677400" y="3429000"/>
                  <a:pt x="9588500" y="3517900"/>
                  <a:pt x="9486900" y="3517900"/>
                </a:cubicBezTo>
                <a:cubicBezTo>
                  <a:pt x="9385300" y="3517900"/>
                  <a:pt x="9296400" y="3683000"/>
                  <a:pt x="9296400" y="3898900"/>
                </a:cubicBezTo>
                <a:close/>
                <a:moveTo>
                  <a:pt x="6692900" y="108204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" name="Freeform 301"/>
          <p:cNvSpPr/>
          <p:nvPr/>
        </p:nvSpPr>
        <p:spPr>
          <a:xfrm rot="0" flipH="0" flipV="0">
            <a:off x="3995902" y="4952039"/>
            <a:ext cx="136232" cy="95319"/>
          </a:xfrm>
          <a:custGeom>
            <a:pathLst>
              <a:path w="16027400" h="11214100">
                <a:moveTo>
                  <a:pt x="0" y="6629400"/>
                </a:moveTo>
                <a:lnTo>
                  <a:pt x="0" y="1536700"/>
                </a:lnTo>
                <a:cubicBezTo>
                  <a:pt x="0" y="1143000"/>
                  <a:pt x="114300" y="660400"/>
                  <a:pt x="254000" y="457200"/>
                </a:cubicBezTo>
                <a:cubicBezTo>
                  <a:pt x="533400" y="63500"/>
                  <a:pt x="927100" y="0"/>
                  <a:pt x="1346200" y="279400"/>
                </a:cubicBezTo>
                <a:cubicBezTo>
                  <a:pt x="1498600" y="381000"/>
                  <a:pt x="1612900" y="787400"/>
                  <a:pt x="1612900" y="1181100"/>
                </a:cubicBezTo>
                <a:lnTo>
                  <a:pt x="1612900" y="4406900"/>
                </a:lnTo>
                <a:cubicBezTo>
                  <a:pt x="1612900" y="5486400"/>
                  <a:pt x="1689100" y="5562600"/>
                  <a:pt x="2336800" y="5130800"/>
                </a:cubicBezTo>
                <a:lnTo>
                  <a:pt x="2819400" y="4800600"/>
                </a:lnTo>
                <a:cubicBezTo>
                  <a:pt x="3136900" y="4584700"/>
                  <a:pt x="3683000" y="4216400"/>
                  <a:pt x="4000500" y="3987800"/>
                </a:cubicBezTo>
                <a:lnTo>
                  <a:pt x="5892800" y="2667000"/>
                </a:lnTo>
                <a:cubicBezTo>
                  <a:pt x="6223000" y="2438400"/>
                  <a:pt x="6819900" y="2260600"/>
                  <a:pt x="7213600" y="2260600"/>
                </a:cubicBezTo>
                <a:lnTo>
                  <a:pt x="9499600" y="2260600"/>
                </a:lnTo>
                <a:cubicBezTo>
                  <a:pt x="10223500" y="2260600"/>
                  <a:pt x="10502900" y="2336800"/>
                  <a:pt x="11671300" y="2870200"/>
                </a:cubicBezTo>
                <a:lnTo>
                  <a:pt x="13106400" y="3517900"/>
                </a:lnTo>
                <a:cubicBezTo>
                  <a:pt x="14439900" y="4127500"/>
                  <a:pt x="15328900" y="5118100"/>
                  <a:pt x="15646400" y="6337300"/>
                </a:cubicBezTo>
                <a:lnTo>
                  <a:pt x="15773400" y="6819900"/>
                </a:lnTo>
                <a:cubicBezTo>
                  <a:pt x="16027400" y="7797800"/>
                  <a:pt x="16014700" y="8229600"/>
                  <a:pt x="15684500" y="8978900"/>
                </a:cubicBezTo>
                <a:lnTo>
                  <a:pt x="15417800" y="9613900"/>
                </a:lnTo>
                <a:cubicBezTo>
                  <a:pt x="14935200" y="10744200"/>
                  <a:pt x="14211300" y="11214100"/>
                  <a:pt x="13004800" y="11214100"/>
                </a:cubicBezTo>
                <a:lnTo>
                  <a:pt x="12192000" y="11214100"/>
                </a:lnTo>
                <a:cubicBezTo>
                  <a:pt x="11798300" y="11214100"/>
                  <a:pt x="11176000" y="11125200"/>
                  <a:pt x="10807700" y="10998200"/>
                </a:cubicBezTo>
                <a:lnTo>
                  <a:pt x="7912100" y="10071100"/>
                </a:lnTo>
                <a:cubicBezTo>
                  <a:pt x="7543800" y="9944100"/>
                  <a:pt x="7010400" y="9613900"/>
                  <a:pt x="6731000" y="9334500"/>
                </a:cubicBezTo>
                <a:lnTo>
                  <a:pt x="5715000" y="8318500"/>
                </a:lnTo>
                <a:cubicBezTo>
                  <a:pt x="5118100" y="7734300"/>
                  <a:pt x="5054600" y="7607300"/>
                  <a:pt x="4851400" y="6667500"/>
                </a:cubicBezTo>
                <a:lnTo>
                  <a:pt x="4826000" y="6540500"/>
                </a:lnTo>
                <a:cubicBezTo>
                  <a:pt x="4660900" y="5740400"/>
                  <a:pt x="4470400" y="5676900"/>
                  <a:pt x="3911600" y="6223000"/>
                </a:cubicBezTo>
                <a:cubicBezTo>
                  <a:pt x="3695700" y="6438900"/>
                  <a:pt x="3238500" y="6794500"/>
                  <a:pt x="2908300" y="7035800"/>
                </a:cubicBezTo>
                <a:lnTo>
                  <a:pt x="2159000" y="7569200"/>
                </a:lnTo>
                <a:cubicBezTo>
                  <a:pt x="1828800" y="7797800"/>
                  <a:pt x="1282700" y="7988300"/>
                  <a:pt x="952500" y="7988300"/>
                </a:cubicBezTo>
                <a:cubicBezTo>
                  <a:pt x="254000" y="7988300"/>
                  <a:pt x="0" y="7632700"/>
                  <a:pt x="0" y="6629400"/>
                </a:cubicBezTo>
                <a:close/>
                <a:moveTo>
                  <a:pt x="4229100" y="11214100"/>
                </a:moveTo>
                <a:moveTo>
                  <a:pt x="10934700" y="9423400"/>
                </a:moveTo>
                <a:lnTo>
                  <a:pt x="13271500" y="9423400"/>
                </a:lnTo>
                <a:cubicBezTo>
                  <a:pt x="13677900" y="9423400"/>
                  <a:pt x="13995400" y="9156700"/>
                  <a:pt x="14160500" y="8686800"/>
                </a:cubicBezTo>
                <a:lnTo>
                  <a:pt x="14236700" y="8483600"/>
                </a:lnTo>
                <a:cubicBezTo>
                  <a:pt x="14300200" y="8318500"/>
                  <a:pt x="14351000" y="8013700"/>
                  <a:pt x="14351000" y="7810500"/>
                </a:cubicBezTo>
                <a:lnTo>
                  <a:pt x="14351000" y="7366000"/>
                </a:lnTo>
                <a:cubicBezTo>
                  <a:pt x="14351000" y="6743700"/>
                  <a:pt x="14122400" y="6146800"/>
                  <a:pt x="13728700" y="5765800"/>
                </a:cubicBezTo>
                <a:lnTo>
                  <a:pt x="13462000" y="5499100"/>
                </a:lnTo>
                <a:cubicBezTo>
                  <a:pt x="13322300" y="5359400"/>
                  <a:pt x="13068300" y="5168900"/>
                  <a:pt x="12915900" y="5080000"/>
                </a:cubicBezTo>
                <a:lnTo>
                  <a:pt x="12319000" y="4749800"/>
                </a:lnTo>
                <a:cubicBezTo>
                  <a:pt x="12153900" y="4660900"/>
                  <a:pt x="11963400" y="4533900"/>
                  <a:pt x="11899900" y="4470400"/>
                </a:cubicBezTo>
                <a:cubicBezTo>
                  <a:pt x="11849100" y="4406900"/>
                  <a:pt x="11633200" y="4343400"/>
                  <a:pt x="11442700" y="4330700"/>
                </a:cubicBezTo>
                <a:lnTo>
                  <a:pt x="10655300" y="4267200"/>
                </a:lnTo>
                <a:cubicBezTo>
                  <a:pt x="10464800" y="4241800"/>
                  <a:pt x="10147300" y="4178300"/>
                  <a:pt x="9944100" y="4102100"/>
                </a:cubicBezTo>
                <a:lnTo>
                  <a:pt x="9613900" y="3987800"/>
                </a:lnTo>
                <a:cubicBezTo>
                  <a:pt x="9410700" y="3911600"/>
                  <a:pt x="9080500" y="3835400"/>
                  <a:pt x="8902700" y="3822700"/>
                </a:cubicBezTo>
                <a:lnTo>
                  <a:pt x="7518400" y="3721100"/>
                </a:lnTo>
                <a:cubicBezTo>
                  <a:pt x="7327900" y="3695700"/>
                  <a:pt x="7175500" y="3771900"/>
                  <a:pt x="7175500" y="3873500"/>
                </a:cubicBezTo>
                <a:cubicBezTo>
                  <a:pt x="7175500" y="3962400"/>
                  <a:pt x="7086600" y="4051300"/>
                  <a:pt x="6972300" y="4051300"/>
                </a:cubicBezTo>
                <a:cubicBezTo>
                  <a:pt x="6705600" y="4051300"/>
                  <a:pt x="6451600" y="4483100"/>
                  <a:pt x="6451600" y="4940300"/>
                </a:cubicBezTo>
                <a:lnTo>
                  <a:pt x="6451600" y="6286500"/>
                </a:lnTo>
                <a:cubicBezTo>
                  <a:pt x="6451600" y="6934200"/>
                  <a:pt x="6731000" y="7632700"/>
                  <a:pt x="6997700" y="7632700"/>
                </a:cubicBezTo>
                <a:cubicBezTo>
                  <a:pt x="7099300" y="7632700"/>
                  <a:pt x="7175500" y="7734300"/>
                  <a:pt x="7175500" y="7848600"/>
                </a:cubicBezTo>
                <a:cubicBezTo>
                  <a:pt x="7175500" y="7962900"/>
                  <a:pt x="7251700" y="8089900"/>
                  <a:pt x="7353300" y="8115300"/>
                </a:cubicBezTo>
                <a:cubicBezTo>
                  <a:pt x="7454900" y="8140700"/>
                  <a:pt x="7645400" y="8280400"/>
                  <a:pt x="7785100" y="8420100"/>
                </a:cubicBezTo>
                <a:lnTo>
                  <a:pt x="7912100" y="8547100"/>
                </a:lnTo>
                <a:cubicBezTo>
                  <a:pt x="8051800" y="8686800"/>
                  <a:pt x="8318500" y="8813800"/>
                  <a:pt x="8496300" y="8826500"/>
                </a:cubicBezTo>
                <a:lnTo>
                  <a:pt x="8991600" y="8864600"/>
                </a:lnTo>
                <a:cubicBezTo>
                  <a:pt x="9182100" y="8877300"/>
                  <a:pt x="9347200" y="8890000"/>
                  <a:pt x="9372600" y="8890000"/>
                </a:cubicBezTo>
                <a:cubicBezTo>
                  <a:pt x="9398000" y="8890000"/>
                  <a:pt x="9588500" y="8940800"/>
                  <a:pt x="9791700" y="9017000"/>
                </a:cubicBezTo>
                <a:lnTo>
                  <a:pt x="10121900" y="9131300"/>
                </a:lnTo>
                <a:cubicBezTo>
                  <a:pt x="10325100" y="9207500"/>
                  <a:pt x="10502900" y="9296400"/>
                  <a:pt x="10541000" y="9347200"/>
                </a:cubicBezTo>
                <a:cubicBezTo>
                  <a:pt x="10566400" y="9385300"/>
                  <a:pt x="10744200" y="9423400"/>
                  <a:pt x="10934700" y="9423400"/>
                </a:cubicBezTo>
                <a:close/>
                <a:moveTo>
                  <a:pt x="1435100" y="11214100"/>
                </a:moveTo>
              </a:path>
            </a:pathLst>
          </a:custGeom>
          <a:solidFill>
            <a:srgbClr val="04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" name="Rectangle 302"/>
          <p:cNvSpPr/>
          <p:nvPr/>
        </p:nvSpPr>
        <p:spPr>
          <a:xfrm rot="0" flipH="0" flipV="0">
            <a:off x="2395727" y="5282354"/>
            <a:ext cx="1255274" cy="541895"/>
          </a:xfrm>
          <a:prstGeom prst="rect">
            <a:avLst/>
          </a:prstGeom>
        </p:spPr>
      </p:sp>
      <p:sp>
        <p:nvSpPr>
          <p:cNvPr id="303" name="Freeform 303"/>
          <p:cNvSpPr/>
          <p:nvPr/>
        </p:nvSpPr>
        <p:spPr>
          <a:xfrm rot="0" flipH="0" flipV="0">
            <a:off x="2396870" y="5678422"/>
            <a:ext cx="145161" cy="85344"/>
          </a:xfrm>
          <a:custGeom>
            <a:pathLst>
              <a:path w="14516100" h="8534400">
                <a:moveTo>
                  <a:pt x="1244600" y="596900"/>
                </a:moveTo>
                <a:cubicBezTo>
                  <a:pt x="1803400" y="177800"/>
                  <a:pt x="2400300" y="0"/>
                  <a:pt x="3162300" y="0"/>
                </a:cubicBezTo>
                <a:lnTo>
                  <a:pt x="4610100" y="0"/>
                </a:lnTo>
                <a:cubicBezTo>
                  <a:pt x="5791200" y="0"/>
                  <a:pt x="7658100" y="393700"/>
                  <a:pt x="8585200" y="838200"/>
                </a:cubicBezTo>
                <a:lnTo>
                  <a:pt x="11938000" y="2425700"/>
                </a:lnTo>
                <a:cubicBezTo>
                  <a:pt x="13271500" y="3060700"/>
                  <a:pt x="14516100" y="4699000"/>
                  <a:pt x="14516100" y="5803900"/>
                </a:cubicBezTo>
                <a:lnTo>
                  <a:pt x="14516100" y="6248400"/>
                </a:lnTo>
                <a:cubicBezTo>
                  <a:pt x="14516100" y="6946900"/>
                  <a:pt x="14452600" y="7086600"/>
                  <a:pt x="13817600" y="7696200"/>
                </a:cubicBezTo>
                <a:lnTo>
                  <a:pt x="13703300" y="7797800"/>
                </a:lnTo>
                <a:cubicBezTo>
                  <a:pt x="13208000" y="8267700"/>
                  <a:pt x="12382500" y="8534400"/>
                  <a:pt x="11391900" y="8534400"/>
                </a:cubicBezTo>
                <a:lnTo>
                  <a:pt x="10096500" y="8534400"/>
                </a:lnTo>
                <a:cubicBezTo>
                  <a:pt x="9766300" y="8534400"/>
                  <a:pt x="9220200" y="8445500"/>
                  <a:pt x="8902700" y="8343900"/>
                </a:cubicBezTo>
                <a:lnTo>
                  <a:pt x="3517900" y="6591300"/>
                </a:lnTo>
                <a:cubicBezTo>
                  <a:pt x="3200400" y="6489700"/>
                  <a:pt x="2730500" y="6248400"/>
                  <a:pt x="2476500" y="6057900"/>
                </a:cubicBezTo>
                <a:lnTo>
                  <a:pt x="2235200" y="5892800"/>
                </a:lnTo>
                <a:cubicBezTo>
                  <a:pt x="1333500" y="5232400"/>
                  <a:pt x="546100" y="4152900"/>
                  <a:pt x="342900" y="3327400"/>
                </a:cubicBezTo>
                <a:lnTo>
                  <a:pt x="342900" y="3302000"/>
                </a:lnTo>
                <a:cubicBezTo>
                  <a:pt x="0" y="1866900"/>
                  <a:pt x="165100" y="1371600"/>
                  <a:pt x="1244600" y="596900"/>
                </a:cubicBezTo>
                <a:close/>
                <a:moveTo>
                  <a:pt x="7823200" y="8534400"/>
                </a:moveTo>
                <a:moveTo>
                  <a:pt x="1714500" y="2743200"/>
                </a:moveTo>
                <a:cubicBezTo>
                  <a:pt x="1714500" y="3073400"/>
                  <a:pt x="1905000" y="3543300"/>
                  <a:pt x="2146300" y="3784600"/>
                </a:cubicBezTo>
                <a:lnTo>
                  <a:pt x="2552700" y="4191000"/>
                </a:lnTo>
                <a:cubicBezTo>
                  <a:pt x="2794000" y="4432300"/>
                  <a:pt x="3225800" y="4737100"/>
                  <a:pt x="3517900" y="4876800"/>
                </a:cubicBezTo>
                <a:lnTo>
                  <a:pt x="4597400" y="5410200"/>
                </a:lnTo>
                <a:cubicBezTo>
                  <a:pt x="4889500" y="5549900"/>
                  <a:pt x="5384800" y="5753100"/>
                  <a:pt x="5702300" y="5854700"/>
                </a:cubicBezTo>
                <a:lnTo>
                  <a:pt x="8610600" y="6819900"/>
                </a:lnTo>
                <a:cubicBezTo>
                  <a:pt x="8928100" y="6921500"/>
                  <a:pt x="9461500" y="7010400"/>
                  <a:pt x="9791700" y="7010400"/>
                </a:cubicBezTo>
                <a:lnTo>
                  <a:pt x="11620500" y="7010400"/>
                </a:lnTo>
                <a:cubicBezTo>
                  <a:pt x="12357100" y="7010400"/>
                  <a:pt x="12992100" y="6426200"/>
                  <a:pt x="12992100" y="5753100"/>
                </a:cubicBezTo>
                <a:cubicBezTo>
                  <a:pt x="12992100" y="5016500"/>
                  <a:pt x="12725400" y="4622800"/>
                  <a:pt x="11836400" y="4038600"/>
                </a:cubicBezTo>
                <a:lnTo>
                  <a:pt x="11442700" y="3784600"/>
                </a:lnTo>
                <a:cubicBezTo>
                  <a:pt x="11163300" y="3606800"/>
                  <a:pt x="10693400" y="3365500"/>
                  <a:pt x="10388600" y="3238500"/>
                </a:cubicBezTo>
                <a:lnTo>
                  <a:pt x="7378700" y="2019300"/>
                </a:lnTo>
                <a:cubicBezTo>
                  <a:pt x="6438900" y="1651000"/>
                  <a:pt x="5842000" y="1524000"/>
                  <a:pt x="4914900" y="1524000"/>
                </a:cubicBezTo>
                <a:lnTo>
                  <a:pt x="3086100" y="1524000"/>
                </a:lnTo>
                <a:cubicBezTo>
                  <a:pt x="2260600" y="1524000"/>
                  <a:pt x="1714500" y="2006600"/>
                  <a:pt x="1714500" y="2743200"/>
                </a:cubicBezTo>
                <a:close/>
                <a:moveTo>
                  <a:pt x="5676900" y="8534400"/>
                </a:moveTo>
              </a:path>
            </a:pathLst>
          </a:custGeom>
          <a:solidFill>
            <a:srgbClr val="04040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4" name="Freeform 304"/>
          <p:cNvSpPr/>
          <p:nvPr/>
        </p:nvSpPr>
        <p:spPr>
          <a:xfrm rot="0" flipH="0" flipV="0">
            <a:off x="3390741" y="5432601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60609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5" name="Freeform 305"/>
          <p:cNvSpPr/>
          <p:nvPr/>
        </p:nvSpPr>
        <p:spPr>
          <a:xfrm rot="0" flipH="0" flipV="0">
            <a:off x="3502431" y="543385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60609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" name="Rectangle 306"/>
          <p:cNvSpPr/>
          <p:nvPr/>
        </p:nvSpPr>
        <p:spPr>
          <a:xfrm rot="0" flipH="0" flipV="0">
            <a:off x="1880616" y="5537547"/>
            <a:ext cx="2166759" cy="641039"/>
          </a:xfrm>
          <a:prstGeom prst="rect">
            <a:avLst/>
          </a:prstGeom>
        </p:spPr>
      </p:sp>
      <p:sp>
        <p:nvSpPr>
          <p:cNvPr id="307" name="Freeform 307"/>
          <p:cNvSpPr/>
          <p:nvPr/>
        </p:nvSpPr>
        <p:spPr>
          <a:xfrm rot="0" flipH="0" flipV="0">
            <a:off x="1882825" y="5818757"/>
            <a:ext cx="189674" cy="246761"/>
          </a:xfrm>
          <a:custGeom>
            <a:pathLst>
              <a:path w="6540500" h="8509000">
                <a:moveTo>
                  <a:pt x="2794000" y="0"/>
                </a:moveTo>
                <a:lnTo>
                  <a:pt x="6019800" y="0"/>
                </a:lnTo>
                <a:cubicBezTo>
                  <a:pt x="6362700" y="0"/>
                  <a:pt x="6540500" y="127000"/>
                  <a:pt x="6540500" y="368300"/>
                </a:cubicBezTo>
                <a:cubicBezTo>
                  <a:pt x="6540500" y="635000"/>
                  <a:pt x="6489700" y="723900"/>
                  <a:pt x="6261100" y="774700"/>
                </a:cubicBezTo>
                <a:cubicBezTo>
                  <a:pt x="6146800" y="812800"/>
                  <a:pt x="5905500" y="838200"/>
                  <a:pt x="5727700" y="838200"/>
                </a:cubicBezTo>
                <a:lnTo>
                  <a:pt x="3416300" y="812800"/>
                </a:lnTo>
                <a:cubicBezTo>
                  <a:pt x="2984500" y="812800"/>
                  <a:pt x="2806700" y="965200"/>
                  <a:pt x="2679700" y="1485900"/>
                </a:cubicBezTo>
                <a:lnTo>
                  <a:pt x="2311400" y="2857500"/>
                </a:lnTo>
                <a:cubicBezTo>
                  <a:pt x="2197100" y="3314700"/>
                  <a:pt x="2209800" y="3365500"/>
                  <a:pt x="2540000" y="3352800"/>
                </a:cubicBezTo>
                <a:lnTo>
                  <a:pt x="3987800" y="3340100"/>
                </a:lnTo>
                <a:cubicBezTo>
                  <a:pt x="4152900" y="3340100"/>
                  <a:pt x="4419600" y="3390900"/>
                  <a:pt x="4584700" y="3467100"/>
                </a:cubicBezTo>
                <a:lnTo>
                  <a:pt x="4978400" y="3632200"/>
                </a:lnTo>
                <a:cubicBezTo>
                  <a:pt x="5130800" y="3695700"/>
                  <a:pt x="5359400" y="3886200"/>
                  <a:pt x="5486400" y="4038600"/>
                </a:cubicBezTo>
                <a:lnTo>
                  <a:pt x="5613400" y="4216400"/>
                </a:lnTo>
                <a:cubicBezTo>
                  <a:pt x="5880100" y="4546600"/>
                  <a:pt x="6019800" y="4978400"/>
                  <a:pt x="6019800" y="5422900"/>
                </a:cubicBezTo>
                <a:lnTo>
                  <a:pt x="6019800" y="5676900"/>
                </a:lnTo>
                <a:cubicBezTo>
                  <a:pt x="6019800" y="5842000"/>
                  <a:pt x="5969000" y="6108700"/>
                  <a:pt x="5892800" y="6273800"/>
                </a:cubicBezTo>
                <a:lnTo>
                  <a:pt x="5740400" y="6629400"/>
                </a:lnTo>
                <a:cubicBezTo>
                  <a:pt x="5664200" y="6781800"/>
                  <a:pt x="5537200" y="7023100"/>
                  <a:pt x="5448300" y="7162800"/>
                </a:cubicBezTo>
                <a:lnTo>
                  <a:pt x="5384800" y="7277100"/>
                </a:lnTo>
                <a:cubicBezTo>
                  <a:pt x="5295900" y="7416800"/>
                  <a:pt x="5092700" y="7620000"/>
                  <a:pt x="4940300" y="7721600"/>
                </a:cubicBezTo>
                <a:lnTo>
                  <a:pt x="4127500" y="8229600"/>
                </a:lnTo>
                <a:cubicBezTo>
                  <a:pt x="3810000" y="8432800"/>
                  <a:pt x="3517900" y="8509000"/>
                  <a:pt x="3048000" y="8509000"/>
                </a:cubicBezTo>
                <a:lnTo>
                  <a:pt x="444500" y="8509000"/>
                </a:lnTo>
                <a:cubicBezTo>
                  <a:pt x="279400" y="8509000"/>
                  <a:pt x="114300" y="8483600"/>
                  <a:pt x="76200" y="8458200"/>
                </a:cubicBezTo>
                <a:cubicBezTo>
                  <a:pt x="0" y="8382000"/>
                  <a:pt x="12700" y="7924800"/>
                  <a:pt x="114300" y="7581900"/>
                </a:cubicBezTo>
                <a:lnTo>
                  <a:pt x="1993900" y="546100"/>
                </a:lnTo>
                <a:cubicBezTo>
                  <a:pt x="2095500" y="177800"/>
                  <a:pt x="2362200" y="0"/>
                  <a:pt x="2794000" y="0"/>
                </a:cubicBezTo>
                <a:close/>
                <a:moveTo>
                  <a:pt x="8432800" y="8509000"/>
                </a:moveTo>
                <a:moveTo>
                  <a:pt x="1841500" y="4521200"/>
                </a:moveTo>
                <a:lnTo>
                  <a:pt x="1130300" y="7150100"/>
                </a:lnTo>
                <a:cubicBezTo>
                  <a:pt x="1066800" y="7404100"/>
                  <a:pt x="1066800" y="7543800"/>
                  <a:pt x="1130300" y="7620000"/>
                </a:cubicBezTo>
                <a:cubicBezTo>
                  <a:pt x="1155700" y="7645400"/>
                  <a:pt x="1282700" y="7670800"/>
                  <a:pt x="1397000" y="7670800"/>
                </a:cubicBezTo>
                <a:lnTo>
                  <a:pt x="3187700" y="7670800"/>
                </a:lnTo>
                <a:cubicBezTo>
                  <a:pt x="3302000" y="7670800"/>
                  <a:pt x="3492500" y="7632700"/>
                  <a:pt x="3606800" y="7581900"/>
                </a:cubicBezTo>
                <a:lnTo>
                  <a:pt x="3924300" y="7442200"/>
                </a:lnTo>
                <a:cubicBezTo>
                  <a:pt x="4038600" y="7391400"/>
                  <a:pt x="4191000" y="7289800"/>
                  <a:pt x="4279900" y="7200900"/>
                </a:cubicBezTo>
                <a:lnTo>
                  <a:pt x="4546600" y="6934200"/>
                </a:lnTo>
                <a:cubicBezTo>
                  <a:pt x="4635500" y="6845300"/>
                  <a:pt x="4737100" y="6705600"/>
                  <a:pt x="4787900" y="6604000"/>
                </a:cubicBezTo>
                <a:lnTo>
                  <a:pt x="5016500" y="6184900"/>
                </a:lnTo>
                <a:cubicBezTo>
                  <a:pt x="5080000" y="6096000"/>
                  <a:pt x="5130800" y="5943600"/>
                  <a:pt x="5143500" y="5842000"/>
                </a:cubicBezTo>
                <a:cubicBezTo>
                  <a:pt x="5168900" y="5753100"/>
                  <a:pt x="5181600" y="5575300"/>
                  <a:pt x="5181600" y="5461000"/>
                </a:cubicBezTo>
                <a:lnTo>
                  <a:pt x="5181600" y="5384800"/>
                </a:lnTo>
                <a:cubicBezTo>
                  <a:pt x="5181600" y="5080000"/>
                  <a:pt x="5092700" y="4851400"/>
                  <a:pt x="4927600" y="4686300"/>
                </a:cubicBezTo>
                <a:lnTo>
                  <a:pt x="4737100" y="4495800"/>
                </a:lnTo>
                <a:cubicBezTo>
                  <a:pt x="4660900" y="4419600"/>
                  <a:pt x="4508500" y="4330700"/>
                  <a:pt x="4419600" y="4292600"/>
                </a:cubicBezTo>
                <a:lnTo>
                  <a:pt x="4305300" y="4254500"/>
                </a:lnTo>
                <a:cubicBezTo>
                  <a:pt x="4203700" y="4229100"/>
                  <a:pt x="4038600" y="4203700"/>
                  <a:pt x="3911600" y="4203700"/>
                </a:cubicBezTo>
                <a:lnTo>
                  <a:pt x="2235200" y="4203700"/>
                </a:lnTo>
                <a:cubicBezTo>
                  <a:pt x="1981200" y="4203700"/>
                  <a:pt x="1917700" y="4254500"/>
                  <a:pt x="1841500" y="4521200"/>
                </a:cubicBezTo>
                <a:close/>
                <a:moveTo>
                  <a:pt x="3911600" y="85090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" name="Freeform 308"/>
          <p:cNvSpPr/>
          <p:nvPr/>
        </p:nvSpPr>
        <p:spPr>
          <a:xfrm rot="0" flipH="0" flipV="0">
            <a:off x="2396870" y="5782055"/>
            <a:ext cx="145161" cy="85344"/>
          </a:xfrm>
          <a:custGeom>
            <a:pathLst>
              <a:path w="14516100" h="8534400">
                <a:moveTo>
                  <a:pt x="1244600" y="596900"/>
                </a:moveTo>
                <a:cubicBezTo>
                  <a:pt x="1803400" y="177800"/>
                  <a:pt x="2400300" y="0"/>
                  <a:pt x="3162300" y="0"/>
                </a:cubicBezTo>
                <a:lnTo>
                  <a:pt x="4610100" y="0"/>
                </a:lnTo>
                <a:cubicBezTo>
                  <a:pt x="5791200" y="0"/>
                  <a:pt x="7658100" y="393700"/>
                  <a:pt x="8585200" y="838200"/>
                </a:cubicBezTo>
                <a:lnTo>
                  <a:pt x="11938000" y="2425700"/>
                </a:lnTo>
                <a:cubicBezTo>
                  <a:pt x="13271500" y="3060700"/>
                  <a:pt x="14516100" y="4699000"/>
                  <a:pt x="14516100" y="5803900"/>
                </a:cubicBezTo>
                <a:lnTo>
                  <a:pt x="14516100" y="6248400"/>
                </a:lnTo>
                <a:cubicBezTo>
                  <a:pt x="14516100" y="6946900"/>
                  <a:pt x="14452600" y="7086600"/>
                  <a:pt x="13817600" y="7696200"/>
                </a:cubicBezTo>
                <a:lnTo>
                  <a:pt x="13703300" y="7797800"/>
                </a:lnTo>
                <a:cubicBezTo>
                  <a:pt x="13208000" y="8267700"/>
                  <a:pt x="12382500" y="8534400"/>
                  <a:pt x="11391900" y="8534400"/>
                </a:cubicBezTo>
                <a:lnTo>
                  <a:pt x="10096500" y="8534400"/>
                </a:lnTo>
                <a:cubicBezTo>
                  <a:pt x="9766300" y="8534400"/>
                  <a:pt x="9220200" y="8445500"/>
                  <a:pt x="8902700" y="8343900"/>
                </a:cubicBezTo>
                <a:lnTo>
                  <a:pt x="3517900" y="6591300"/>
                </a:lnTo>
                <a:cubicBezTo>
                  <a:pt x="3200400" y="6489700"/>
                  <a:pt x="2730500" y="6248400"/>
                  <a:pt x="2476500" y="6057900"/>
                </a:cubicBezTo>
                <a:lnTo>
                  <a:pt x="2235200" y="5892800"/>
                </a:lnTo>
                <a:cubicBezTo>
                  <a:pt x="1333500" y="5232400"/>
                  <a:pt x="546100" y="4152900"/>
                  <a:pt x="342900" y="3327400"/>
                </a:cubicBezTo>
                <a:lnTo>
                  <a:pt x="342900" y="3302000"/>
                </a:lnTo>
                <a:cubicBezTo>
                  <a:pt x="0" y="1866900"/>
                  <a:pt x="165100" y="1371600"/>
                  <a:pt x="1244600" y="596900"/>
                </a:cubicBezTo>
                <a:close/>
                <a:moveTo>
                  <a:pt x="7823200" y="8534400"/>
                </a:moveTo>
                <a:moveTo>
                  <a:pt x="1714500" y="2743200"/>
                </a:moveTo>
                <a:cubicBezTo>
                  <a:pt x="1714500" y="3073400"/>
                  <a:pt x="1905000" y="3543300"/>
                  <a:pt x="2146300" y="3784600"/>
                </a:cubicBezTo>
                <a:lnTo>
                  <a:pt x="2552700" y="4191000"/>
                </a:lnTo>
                <a:cubicBezTo>
                  <a:pt x="2794000" y="4432300"/>
                  <a:pt x="3225800" y="4737100"/>
                  <a:pt x="3517900" y="4876800"/>
                </a:cubicBezTo>
                <a:lnTo>
                  <a:pt x="4597400" y="5410200"/>
                </a:lnTo>
                <a:cubicBezTo>
                  <a:pt x="4889500" y="5549900"/>
                  <a:pt x="5384800" y="5753100"/>
                  <a:pt x="5702300" y="5854700"/>
                </a:cubicBezTo>
                <a:lnTo>
                  <a:pt x="8610600" y="6819900"/>
                </a:lnTo>
                <a:cubicBezTo>
                  <a:pt x="8928100" y="6921500"/>
                  <a:pt x="9461500" y="7010400"/>
                  <a:pt x="9791700" y="7010400"/>
                </a:cubicBezTo>
                <a:lnTo>
                  <a:pt x="11620500" y="7010400"/>
                </a:lnTo>
                <a:cubicBezTo>
                  <a:pt x="12357100" y="7010400"/>
                  <a:pt x="12992100" y="6426200"/>
                  <a:pt x="12992100" y="5753100"/>
                </a:cubicBezTo>
                <a:cubicBezTo>
                  <a:pt x="12992100" y="5016500"/>
                  <a:pt x="12725400" y="4622800"/>
                  <a:pt x="11836400" y="4038600"/>
                </a:cubicBezTo>
                <a:lnTo>
                  <a:pt x="11442700" y="3784600"/>
                </a:lnTo>
                <a:cubicBezTo>
                  <a:pt x="11163300" y="3606800"/>
                  <a:pt x="10693400" y="3365500"/>
                  <a:pt x="10388600" y="3238500"/>
                </a:cubicBezTo>
                <a:lnTo>
                  <a:pt x="7378700" y="2019300"/>
                </a:lnTo>
                <a:cubicBezTo>
                  <a:pt x="6438900" y="1651000"/>
                  <a:pt x="5842000" y="1524000"/>
                  <a:pt x="4914900" y="1524000"/>
                </a:cubicBezTo>
                <a:lnTo>
                  <a:pt x="3086100" y="1524000"/>
                </a:lnTo>
                <a:cubicBezTo>
                  <a:pt x="2260600" y="1524000"/>
                  <a:pt x="1714500" y="2006600"/>
                  <a:pt x="1714500" y="2743200"/>
                </a:cubicBezTo>
                <a:close/>
                <a:moveTo>
                  <a:pt x="5676900" y="8534400"/>
                </a:moveTo>
              </a:path>
            </a:pathLst>
          </a:custGeom>
          <a:solidFill>
            <a:srgbClr val="04040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" name="Freeform 309"/>
          <p:cNvSpPr/>
          <p:nvPr/>
        </p:nvSpPr>
        <p:spPr>
          <a:xfrm rot="0" flipH="0" flipV="0">
            <a:off x="3627246" y="5626479"/>
            <a:ext cx="222504" cy="393192"/>
          </a:xfrm>
          <a:custGeom>
            <a:pathLst>
              <a:path w="22250400" h="39319200">
                <a:moveTo>
                  <a:pt x="1524000" y="30480000"/>
                </a:moveTo>
                <a:lnTo>
                  <a:pt x="17068800" y="30480000"/>
                </a:lnTo>
                <a:cubicBezTo>
                  <a:pt x="18516600" y="30480000"/>
                  <a:pt x="18592800" y="30403800"/>
                  <a:pt x="18592800" y="28956000"/>
                </a:cubicBezTo>
                <a:lnTo>
                  <a:pt x="18592800" y="26517600"/>
                </a:lnTo>
                <a:cubicBezTo>
                  <a:pt x="18592800" y="25679400"/>
                  <a:pt x="18872200" y="24726900"/>
                  <a:pt x="19202400" y="24384000"/>
                </a:cubicBezTo>
                <a:cubicBezTo>
                  <a:pt x="19532600" y="24053800"/>
                  <a:pt x="19875500" y="23774400"/>
                  <a:pt x="19964400" y="23774400"/>
                </a:cubicBezTo>
                <a:cubicBezTo>
                  <a:pt x="20320000" y="23774400"/>
                  <a:pt x="20053300" y="23088600"/>
                  <a:pt x="19253200" y="21920200"/>
                </a:cubicBezTo>
                <a:lnTo>
                  <a:pt x="6197600" y="2933700"/>
                </a:lnTo>
                <a:cubicBezTo>
                  <a:pt x="4699000" y="762000"/>
                  <a:pt x="4051300" y="304800"/>
                  <a:pt x="2768600" y="457200"/>
                </a:cubicBezTo>
                <a:cubicBezTo>
                  <a:pt x="2070100" y="546100"/>
                  <a:pt x="1206500" y="558800"/>
                  <a:pt x="825500" y="495300"/>
                </a:cubicBezTo>
                <a:cubicBezTo>
                  <a:pt x="457200" y="431800"/>
                  <a:pt x="152400" y="304800"/>
                  <a:pt x="152400" y="190500"/>
                </a:cubicBezTo>
                <a:cubicBezTo>
                  <a:pt x="152400" y="88900"/>
                  <a:pt x="838200" y="0"/>
                  <a:pt x="1676400" y="0"/>
                </a:cubicBezTo>
                <a:lnTo>
                  <a:pt x="4876800" y="0"/>
                </a:lnTo>
                <a:cubicBezTo>
                  <a:pt x="6502400" y="0"/>
                  <a:pt x="6502400" y="0"/>
                  <a:pt x="7556500" y="1549400"/>
                </a:cubicBezTo>
                <a:lnTo>
                  <a:pt x="21399500" y="21678900"/>
                </a:lnTo>
                <a:cubicBezTo>
                  <a:pt x="22237700" y="22910800"/>
                  <a:pt x="22250400" y="22936200"/>
                  <a:pt x="22250400" y="24447500"/>
                </a:cubicBezTo>
                <a:lnTo>
                  <a:pt x="22250400" y="37185600"/>
                </a:lnTo>
                <a:cubicBezTo>
                  <a:pt x="22250400" y="38773100"/>
                  <a:pt x="21755100" y="39319200"/>
                  <a:pt x="20332700" y="39319200"/>
                </a:cubicBezTo>
                <a:cubicBezTo>
                  <a:pt x="19875500" y="39319200"/>
                  <a:pt x="19304000" y="39027100"/>
                  <a:pt x="19050000" y="38671500"/>
                </a:cubicBezTo>
                <a:cubicBezTo>
                  <a:pt x="18796000" y="38315900"/>
                  <a:pt x="18592800" y="37325300"/>
                  <a:pt x="18592800" y="36487100"/>
                </a:cubicBezTo>
                <a:lnTo>
                  <a:pt x="18592800" y="34137600"/>
                </a:lnTo>
                <a:cubicBezTo>
                  <a:pt x="18592800" y="32308800"/>
                  <a:pt x="18592800" y="32308800"/>
                  <a:pt x="16764000" y="32308800"/>
                </a:cubicBezTo>
                <a:lnTo>
                  <a:pt x="1524000" y="32308800"/>
                </a:lnTo>
                <a:cubicBezTo>
                  <a:pt x="685800" y="32308800"/>
                  <a:pt x="0" y="31902400"/>
                  <a:pt x="0" y="31394400"/>
                </a:cubicBezTo>
                <a:cubicBezTo>
                  <a:pt x="0" y="30899100"/>
                  <a:pt x="685800" y="30480000"/>
                  <a:pt x="1524000" y="30480000"/>
                </a:cubicBezTo>
                <a:close/>
                <a:moveTo>
                  <a:pt x="8547100" y="39331900"/>
                </a:moveTo>
              </a:path>
            </a:pathLst>
          </a:custGeom>
          <a:solidFill>
            <a:srgbClr val="020202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" name="Freeform 310"/>
          <p:cNvSpPr/>
          <p:nvPr/>
        </p:nvSpPr>
        <p:spPr>
          <a:xfrm rot="0" flipH="0" flipV="0">
            <a:off x="3938028" y="5864108"/>
            <a:ext cx="39738" cy="61074"/>
          </a:xfrm>
          <a:custGeom>
            <a:pathLst>
              <a:path w="1892300" h="2908300">
                <a:moveTo>
                  <a:pt x="1892300" y="787400"/>
                </a:moveTo>
                <a:lnTo>
                  <a:pt x="1892300" y="2908300"/>
                </a:lnTo>
                <a:lnTo>
                  <a:pt x="215900" y="2908300"/>
                </a:lnTo>
                <a:cubicBezTo>
                  <a:pt x="101600" y="2908300"/>
                  <a:pt x="0" y="2870200"/>
                  <a:pt x="0" y="2832100"/>
                </a:cubicBezTo>
                <a:cubicBezTo>
                  <a:pt x="0" y="2794000"/>
                  <a:pt x="38100" y="2768600"/>
                  <a:pt x="76200" y="2768600"/>
                </a:cubicBezTo>
                <a:cubicBezTo>
                  <a:pt x="114300" y="2768600"/>
                  <a:pt x="152400" y="2667000"/>
                  <a:pt x="152400" y="2552700"/>
                </a:cubicBezTo>
                <a:lnTo>
                  <a:pt x="152400" y="647700"/>
                </a:lnTo>
                <a:cubicBezTo>
                  <a:pt x="152400" y="406400"/>
                  <a:pt x="381000" y="152400"/>
                  <a:pt x="584200" y="152400"/>
                </a:cubicBezTo>
                <a:cubicBezTo>
                  <a:pt x="660400" y="152400"/>
                  <a:pt x="736600" y="114300"/>
                  <a:pt x="736600" y="76200"/>
                </a:cubicBezTo>
                <a:cubicBezTo>
                  <a:pt x="736600" y="38100"/>
                  <a:pt x="825500" y="0"/>
                  <a:pt x="939800" y="0"/>
                </a:cubicBezTo>
                <a:lnTo>
                  <a:pt x="965200" y="0"/>
                </a:lnTo>
                <a:cubicBezTo>
                  <a:pt x="1079500" y="0"/>
                  <a:pt x="1168400" y="38100"/>
                  <a:pt x="1168400" y="76200"/>
                </a:cubicBezTo>
                <a:cubicBezTo>
                  <a:pt x="1168400" y="114300"/>
                  <a:pt x="1257300" y="152400"/>
                  <a:pt x="1371600" y="152400"/>
                </a:cubicBezTo>
                <a:lnTo>
                  <a:pt x="1397000" y="152400"/>
                </a:lnTo>
                <a:cubicBezTo>
                  <a:pt x="1638300" y="152400"/>
                  <a:pt x="1752600" y="241300"/>
                  <a:pt x="1752600" y="444500"/>
                </a:cubicBezTo>
                <a:cubicBezTo>
                  <a:pt x="1752600" y="520700"/>
                  <a:pt x="1778000" y="584200"/>
                  <a:pt x="1816100" y="584200"/>
                </a:cubicBezTo>
                <a:cubicBezTo>
                  <a:pt x="1854200" y="584200"/>
                  <a:pt x="1892300" y="673100"/>
                  <a:pt x="1892300" y="787400"/>
                </a:cubicBezTo>
                <a:close/>
                <a:moveTo>
                  <a:pt x="1981200" y="2908300"/>
                </a:moveTo>
              </a:path>
            </a:pathLst>
          </a:custGeom>
          <a:solidFill>
            <a:srgbClr val="01010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" name="Rectangle 311"/>
          <p:cNvSpPr/>
          <p:nvPr/>
        </p:nvSpPr>
        <p:spPr>
          <a:xfrm rot="0" flipH="0" flipV="0">
            <a:off x="2395727" y="5610699"/>
            <a:ext cx="1677212" cy="522167"/>
          </a:xfrm>
          <a:prstGeom prst="rect">
            <a:avLst/>
          </a:prstGeom>
        </p:spPr>
      </p:sp>
      <p:sp>
        <p:nvSpPr>
          <p:cNvPr id="312" name="Freeform 312"/>
          <p:cNvSpPr/>
          <p:nvPr/>
        </p:nvSpPr>
        <p:spPr>
          <a:xfrm rot="0" flipH="0" flipV="0">
            <a:off x="2398775" y="6004051"/>
            <a:ext cx="143256" cy="89712"/>
          </a:xfrm>
          <a:custGeom>
            <a:pathLst>
              <a:path w="17907000" h="11214100">
                <a:moveTo>
                  <a:pt x="12293600" y="10731500"/>
                </a:moveTo>
                <a:lnTo>
                  <a:pt x="1104900" y="4318000"/>
                </a:lnTo>
                <a:cubicBezTo>
                  <a:pt x="165100" y="3771900"/>
                  <a:pt x="0" y="3568700"/>
                  <a:pt x="0" y="2921000"/>
                </a:cubicBezTo>
                <a:cubicBezTo>
                  <a:pt x="0" y="2603500"/>
                  <a:pt x="190500" y="2298700"/>
                  <a:pt x="431800" y="2247900"/>
                </a:cubicBezTo>
                <a:cubicBezTo>
                  <a:pt x="1016000" y="2120900"/>
                  <a:pt x="1054100" y="2120900"/>
                  <a:pt x="1816100" y="2400300"/>
                </a:cubicBezTo>
                <a:lnTo>
                  <a:pt x="1905000" y="2438400"/>
                </a:lnTo>
                <a:cubicBezTo>
                  <a:pt x="2286000" y="2565400"/>
                  <a:pt x="2882900" y="2857500"/>
                  <a:pt x="3251200" y="3073400"/>
                </a:cubicBezTo>
                <a:lnTo>
                  <a:pt x="10464800" y="7327900"/>
                </a:lnTo>
                <a:cubicBezTo>
                  <a:pt x="12509500" y="8534400"/>
                  <a:pt x="12573000" y="8534400"/>
                  <a:pt x="12573000" y="7302500"/>
                </a:cubicBezTo>
                <a:lnTo>
                  <a:pt x="12573000" y="5016500"/>
                </a:lnTo>
                <a:cubicBezTo>
                  <a:pt x="12573000" y="4330700"/>
                  <a:pt x="12496800" y="4229100"/>
                  <a:pt x="11849100" y="4025900"/>
                </a:cubicBezTo>
                <a:lnTo>
                  <a:pt x="9486900" y="3276600"/>
                </a:lnTo>
                <a:cubicBezTo>
                  <a:pt x="9093200" y="3162300"/>
                  <a:pt x="8763000" y="2895600"/>
                  <a:pt x="8763000" y="2705100"/>
                </a:cubicBezTo>
                <a:cubicBezTo>
                  <a:pt x="8763000" y="2159000"/>
                  <a:pt x="9067800" y="1968500"/>
                  <a:pt x="9906000" y="1968500"/>
                </a:cubicBezTo>
                <a:lnTo>
                  <a:pt x="10287000" y="1968500"/>
                </a:lnTo>
                <a:cubicBezTo>
                  <a:pt x="10706100" y="1968500"/>
                  <a:pt x="11391900" y="2032000"/>
                  <a:pt x="11798300" y="2108200"/>
                </a:cubicBezTo>
                <a:lnTo>
                  <a:pt x="11823700" y="2108200"/>
                </a:lnTo>
                <a:cubicBezTo>
                  <a:pt x="12230100" y="2184400"/>
                  <a:pt x="12573000" y="1905000"/>
                  <a:pt x="12573000" y="1485900"/>
                </a:cubicBezTo>
                <a:lnTo>
                  <a:pt x="12573000" y="1206500"/>
                </a:lnTo>
                <a:cubicBezTo>
                  <a:pt x="12573000" y="787400"/>
                  <a:pt x="12661900" y="355600"/>
                  <a:pt x="12763500" y="254000"/>
                </a:cubicBezTo>
                <a:cubicBezTo>
                  <a:pt x="13004800" y="0"/>
                  <a:pt x="13665200" y="0"/>
                  <a:pt x="13906500" y="254000"/>
                </a:cubicBezTo>
                <a:cubicBezTo>
                  <a:pt x="14008100" y="355600"/>
                  <a:pt x="14097000" y="787400"/>
                  <a:pt x="14097000" y="1206500"/>
                </a:cubicBezTo>
                <a:lnTo>
                  <a:pt x="14097000" y="1968500"/>
                </a:lnTo>
                <a:cubicBezTo>
                  <a:pt x="14097000" y="3048000"/>
                  <a:pt x="14770100" y="3492500"/>
                  <a:pt x="16433800" y="3492500"/>
                </a:cubicBezTo>
                <a:cubicBezTo>
                  <a:pt x="17208500" y="3492500"/>
                  <a:pt x="17907000" y="4025900"/>
                  <a:pt x="17907000" y="4635500"/>
                </a:cubicBezTo>
                <a:cubicBezTo>
                  <a:pt x="17907000" y="5194300"/>
                  <a:pt x="17614900" y="5397500"/>
                  <a:pt x="16764000" y="5397500"/>
                </a:cubicBezTo>
                <a:cubicBezTo>
                  <a:pt x="16344900" y="5397500"/>
                  <a:pt x="15659100" y="5346700"/>
                  <a:pt x="15252700" y="5283200"/>
                </a:cubicBezTo>
                <a:lnTo>
                  <a:pt x="14846300" y="5219700"/>
                </a:lnTo>
                <a:cubicBezTo>
                  <a:pt x="14249400" y="5130800"/>
                  <a:pt x="14097000" y="5257800"/>
                  <a:pt x="14097000" y="5867400"/>
                </a:cubicBezTo>
                <a:lnTo>
                  <a:pt x="14097000" y="9969500"/>
                </a:lnTo>
                <a:cubicBezTo>
                  <a:pt x="14097000" y="10388600"/>
                  <a:pt x="14008100" y="10807700"/>
                  <a:pt x="13906500" y="10922000"/>
                </a:cubicBezTo>
                <a:cubicBezTo>
                  <a:pt x="13614400" y="11214100"/>
                  <a:pt x="13017500" y="11150600"/>
                  <a:pt x="12293600" y="10731500"/>
                </a:cubicBezTo>
                <a:close/>
                <a:moveTo>
                  <a:pt x="0" y="111125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" name="Freeform 313"/>
          <p:cNvSpPr/>
          <p:nvPr/>
        </p:nvSpPr>
        <p:spPr>
          <a:xfrm rot="0" flipH="0" flipV="0">
            <a:off x="3941089" y="5971183"/>
            <a:ext cx="36830" cy="48615"/>
          </a:xfrm>
          <a:custGeom>
            <a:pathLst>
              <a:path w="1270000" h="1676400">
                <a:moveTo>
                  <a:pt x="0" y="1155700"/>
                </a:moveTo>
                <a:lnTo>
                  <a:pt x="0" y="0"/>
                </a:lnTo>
                <a:lnTo>
                  <a:pt x="1270000" y="0"/>
                </a:lnTo>
                <a:lnTo>
                  <a:pt x="1270000" y="1041400"/>
                </a:lnTo>
                <a:cubicBezTo>
                  <a:pt x="1270000" y="1155700"/>
                  <a:pt x="1244600" y="1257300"/>
                  <a:pt x="1206500" y="1257300"/>
                </a:cubicBezTo>
                <a:cubicBezTo>
                  <a:pt x="1181100" y="1257300"/>
                  <a:pt x="1155700" y="1308100"/>
                  <a:pt x="1155700" y="1358900"/>
                </a:cubicBezTo>
                <a:cubicBezTo>
                  <a:pt x="1155700" y="1422400"/>
                  <a:pt x="1130300" y="1460500"/>
                  <a:pt x="1104900" y="1460500"/>
                </a:cubicBezTo>
                <a:cubicBezTo>
                  <a:pt x="1079500" y="1460500"/>
                  <a:pt x="1054100" y="1485900"/>
                  <a:pt x="1054100" y="1524000"/>
                </a:cubicBezTo>
                <a:cubicBezTo>
                  <a:pt x="1054100" y="1549400"/>
                  <a:pt x="1028700" y="1574800"/>
                  <a:pt x="1003300" y="1574800"/>
                </a:cubicBezTo>
                <a:cubicBezTo>
                  <a:pt x="977900" y="1574800"/>
                  <a:pt x="952500" y="1600200"/>
                  <a:pt x="952500" y="1625600"/>
                </a:cubicBezTo>
                <a:cubicBezTo>
                  <a:pt x="952500" y="1651000"/>
                  <a:pt x="850900" y="1676400"/>
                  <a:pt x="736600" y="1676400"/>
                </a:cubicBezTo>
                <a:lnTo>
                  <a:pt x="533400" y="1676400"/>
                </a:lnTo>
                <a:cubicBezTo>
                  <a:pt x="419100" y="1676400"/>
                  <a:pt x="317500" y="1651000"/>
                  <a:pt x="317500" y="1625600"/>
                </a:cubicBezTo>
                <a:cubicBezTo>
                  <a:pt x="317500" y="1600200"/>
                  <a:pt x="292100" y="1574800"/>
                  <a:pt x="266700" y="1574800"/>
                </a:cubicBezTo>
                <a:cubicBezTo>
                  <a:pt x="241300" y="1574800"/>
                  <a:pt x="215900" y="1549400"/>
                  <a:pt x="215900" y="1524000"/>
                </a:cubicBezTo>
                <a:cubicBezTo>
                  <a:pt x="215900" y="1485900"/>
                  <a:pt x="190500" y="1460500"/>
                  <a:pt x="165100" y="1460500"/>
                </a:cubicBezTo>
                <a:cubicBezTo>
                  <a:pt x="127000" y="1460500"/>
                  <a:pt x="114300" y="1447800"/>
                  <a:pt x="114300" y="1409700"/>
                </a:cubicBezTo>
                <a:cubicBezTo>
                  <a:pt x="114300" y="1384300"/>
                  <a:pt x="88900" y="1358900"/>
                  <a:pt x="50800" y="1358900"/>
                </a:cubicBezTo>
                <a:cubicBezTo>
                  <a:pt x="25400" y="1358900"/>
                  <a:pt x="0" y="1270000"/>
                  <a:pt x="0" y="1155700"/>
                </a:cubicBezTo>
                <a:close/>
                <a:moveTo>
                  <a:pt x="419100" y="16764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" name="Rectangle 314"/>
          <p:cNvSpPr/>
          <p:nvPr/>
        </p:nvSpPr>
        <p:spPr>
          <a:xfrm rot="0" flipH="0" flipV="0">
            <a:off x="1874520" y="5919978"/>
            <a:ext cx="695959" cy="452485"/>
          </a:xfrm>
          <a:prstGeom prst="rect">
            <a:avLst/>
          </a:prstGeom>
        </p:spPr>
      </p:sp>
      <p:sp>
        <p:nvSpPr>
          <p:cNvPr id="315" name="Freeform 315"/>
          <p:cNvSpPr/>
          <p:nvPr/>
        </p:nvSpPr>
        <p:spPr>
          <a:xfrm rot="0" flipH="0" flipV="0">
            <a:off x="1877542" y="6278763"/>
            <a:ext cx="146380" cy="27203"/>
          </a:xfrm>
          <a:custGeom>
            <a:pathLst>
              <a:path w="8610600" h="1600200">
                <a:moveTo>
                  <a:pt x="3771900" y="520700"/>
                </a:moveTo>
                <a:lnTo>
                  <a:pt x="8255000" y="228600"/>
                </a:lnTo>
                <a:cubicBezTo>
                  <a:pt x="8585200" y="215900"/>
                  <a:pt x="8610600" y="241300"/>
                  <a:pt x="8610600" y="571500"/>
                </a:cubicBezTo>
                <a:lnTo>
                  <a:pt x="8610600" y="1079500"/>
                </a:lnTo>
                <a:cubicBezTo>
                  <a:pt x="8610600" y="1409700"/>
                  <a:pt x="8585200" y="1435100"/>
                  <a:pt x="8242300" y="1447800"/>
                </a:cubicBezTo>
                <a:lnTo>
                  <a:pt x="3721100" y="1600200"/>
                </a:lnTo>
                <a:cubicBezTo>
                  <a:pt x="3530600" y="1600200"/>
                  <a:pt x="3200400" y="1587500"/>
                  <a:pt x="3009900" y="1549400"/>
                </a:cubicBezTo>
                <a:lnTo>
                  <a:pt x="355600" y="1168400"/>
                </a:lnTo>
                <a:cubicBezTo>
                  <a:pt x="50800" y="1130300"/>
                  <a:pt x="0" y="1066800"/>
                  <a:pt x="0" y="762000"/>
                </a:cubicBezTo>
                <a:lnTo>
                  <a:pt x="0" y="355600"/>
                </a:lnTo>
                <a:cubicBezTo>
                  <a:pt x="0" y="127000"/>
                  <a:pt x="127000" y="0"/>
                  <a:pt x="355600" y="0"/>
                </a:cubicBezTo>
                <a:lnTo>
                  <a:pt x="533400" y="0"/>
                </a:lnTo>
                <a:cubicBezTo>
                  <a:pt x="736600" y="0"/>
                  <a:pt x="1054100" y="25400"/>
                  <a:pt x="1257300" y="38100"/>
                </a:cubicBezTo>
                <a:lnTo>
                  <a:pt x="3048000" y="266700"/>
                </a:lnTo>
                <a:cubicBezTo>
                  <a:pt x="3251200" y="292100"/>
                  <a:pt x="3403600" y="368300"/>
                  <a:pt x="3403600" y="431800"/>
                </a:cubicBezTo>
                <a:cubicBezTo>
                  <a:pt x="3403600" y="482600"/>
                  <a:pt x="3568700" y="533400"/>
                  <a:pt x="3771900" y="520700"/>
                </a:cubicBezTo>
                <a:close/>
                <a:moveTo>
                  <a:pt x="914400" y="1612900"/>
                </a:moveTo>
              </a:path>
            </a:pathLst>
          </a:custGeom>
          <a:solidFill>
            <a:srgbClr val="04080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6" name="Freeform 316"/>
          <p:cNvSpPr/>
          <p:nvPr/>
        </p:nvSpPr>
        <p:spPr>
          <a:xfrm rot="0" flipH="0" flipV="0">
            <a:off x="2392883" y="6099858"/>
            <a:ext cx="149148" cy="102819"/>
          </a:xfrm>
          <a:custGeom>
            <a:pathLst>
              <a:path w="18643600" h="12852400">
                <a:moveTo>
                  <a:pt x="18643600" y="5994400"/>
                </a:moveTo>
                <a:lnTo>
                  <a:pt x="18643600" y="10947400"/>
                </a:lnTo>
                <a:cubicBezTo>
                  <a:pt x="18643600" y="12623800"/>
                  <a:pt x="18529300" y="12852400"/>
                  <a:pt x="17691100" y="12852400"/>
                </a:cubicBezTo>
                <a:cubicBezTo>
                  <a:pt x="16992600" y="12852400"/>
                  <a:pt x="16395700" y="12471400"/>
                  <a:pt x="14922500" y="11125200"/>
                </a:cubicBezTo>
                <a:lnTo>
                  <a:pt x="8331200" y="5054600"/>
                </a:lnTo>
                <a:cubicBezTo>
                  <a:pt x="7721600" y="4483100"/>
                  <a:pt x="7213600" y="3949700"/>
                  <a:pt x="7213600" y="3860800"/>
                </a:cubicBezTo>
                <a:cubicBezTo>
                  <a:pt x="7213600" y="2819400"/>
                  <a:pt x="4559300" y="1828800"/>
                  <a:pt x="3022600" y="2298700"/>
                </a:cubicBezTo>
                <a:cubicBezTo>
                  <a:pt x="2133600" y="2565400"/>
                  <a:pt x="2616200" y="5588000"/>
                  <a:pt x="3746500" y="6756400"/>
                </a:cubicBezTo>
                <a:lnTo>
                  <a:pt x="3822700" y="6845300"/>
                </a:lnTo>
                <a:cubicBezTo>
                  <a:pt x="4851400" y="7912100"/>
                  <a:pt x="5181600" y="8788400"/>
                  <a:pt x="4737100" y="9232900"/>
                </a:cubicBezTo>
                <a:cubicBezTo>
                  <a:pt x="4356100" y="9601200"/>
                  <a:pt x="3771900" y="9410700"/>
                  <a:pt x="2794000" y="8585200"/>
                </a:cubicBezTo>
                <a:cubicBezTo>
                  <a:pt x="469900" y="6604000"/>
                  <a:pt x="0" y="2908300"/>
                  <a:pt x="1841500" y="1066800"/>
                </a:cubicBezTo>
                <a:cubicBezTo>
                  <a:pt x="2895600" y="25400"/>
                  <a:pt x="4813300" y="0"/>
                  <a:pt x="6604000" y="1003300"/>
                </a:cubicBezTo>
                <a:lnTo>
                  <a:pt x="6616700" y="1016000"/>
                </a:lnTo>
                <a:cubicBezTo>
                  <a:pt x="7327900" y="1409700"/>
                  <a:pt x="8420100" y="2197100"/>
                  <a:pt x="9042400" y="2755900"/>
                </a:cubicBezTo>
                <a:lnTo>
                  <a:pt x="13703300" y="6934200"/>
                </a:lnTo>
                <a:cubicBezTo>
                  <a:pt x="14325600" y="7493000"/>
                  <a:pt x="14833600" y="8026400"/>
                  <a:pt x="14833600" y="8115300"/>
                </a:cubicBezTo>
                <a:cubicBezTo>
                  <a:pt x="14833600" y="8432800"/>
                  <a:pt x="15989300" y="9423400"/>
                  <a:pt x="16357600" y="9423400"/>
                </a:cubicBezTo>
                <a:cubicBezTo>
                  <a:pt x="16573500" y="9423400"/>
                  <a:pt x="16738600" y="8737600"/>
                  <a:pt x="16738600" y="7899400"/>
                </a:cubicBezTo>
                <a:lnTo>
                  <a:pt x="16738600" y="5994400"/>
                </a:lnTo>
                <a:cubicBezTo>
                  <a:pt x="16738600" y="5156200"/>
                  <a:pt x="16903700" y="4343400"/>
                  <a:pt x="17119600" y="4178300"/>
                </a:cubicBezTo>
                <a:cubicBezTo>
                  <a:pt x="17589500" y="3822700"/>
                  <a:pt x="17780000" y="3822700"/>
                  <a:pt x="18262600" y="4191000"/>
                </a:cubicBezTo>
                <a:cubicBezTo>
                  <a:pt x="18478500" y="4343400"/>
                  <a:pt x="18643600" y="5156200"/>
                  <a:pt x="18643600" y="5994400"/>
                </a:cubicBezTo>
                <a:close/>
                <a:moveTo>
                  <a:pt x="7213600" y="12852400"/>
                </a:moveTo>
              </a:path>
            </a:pathLst>
          </a:custGeom>
          <a:solidFill>
            <a:srgbClr val="040808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" name="Rectangle 317"/>
          <p:cNvSpPr/>
          <p:nvPr/>
        </p:nvSpPr>
        <p:spPr>
          <a:xfrm rot="0" flipH="0" flipV="0">
            <a:off x="2740151" y="6728281"/>
            <a:ext cx="181102" cy="512189"/>
          </a:xfrm>
          <a:prstGeom prst="rect">
            <a:avLst/>
          </a:prstGeom>
        </p:spPr>
      </p:sp>
      <p:sp>
        <p:nvSpPr>
          <p:cNvPr id="318" name="Freeform 318"/>
          <p:cNvSpPr/>
          <p:nvPr/>
        </p:nvSpPr>
        <p:spPr>
          <a:xfrm rot="0" flipH="0" flipV="0">
            <a:off x="2741294" y="6809231"/>
            <a:ext cx="145161" cy="85344"/>
          </a:xfrm>
          <a:custGeom>
            <a:pathLst>
              <a:path w="14516100" h="8534400">
                <a:moveTo>
                  <a:pt x="1244600" y="596900"/>
                </a:moveTo>
                <a:cubicBezTo>
                  <a:pt x="1803400" y="177800"/>
                  <a:pt x="2400300" y="0"/>
                  <a:pt x="3162300" y="0"/>
                </a:cubicBezTo>
                <a:lnTo>
                  <a:pt x="4610100" y="0"/>
                </a:lnTo>
                <a:cubicBezTo>
                  <a:pt x="5791200" y="0"/>
                  <a:pt x="7658100" y="393700"/>
                  <a:pt x="8585200" y="838200"/>
                </a:cubicBezTo>
                <a:lnTo>
                  <a:pt x="11938000" y="2425700"/>
                </a:lnTo>
                <a:cubicBezTo>
                  <a:pt x="13271500" y="3060700"/>
                  <a:pt x="14516100" y="4699000"/>
                  <a:pt x="14516100" y="5803900"/>
                </a:cubicBezTo>
                <a:lnTo>
                  <a:pt x="14516100" y="6248400"/>
                </a:lnTo>
                <a:cubicBezTo>
                  <a:pt x="14516100" y="6946900"/>
                  <a:pt x="14452600" y="7086600"/>
                  <a:pt x="13817600" y="7696200"/>
                </a:cubicBezTo>
                <a:lnTo>
                  <a:pt x="13703300" y="7797800"/>
                </a:lnTo>
                <a:cubicBezTo>
                  <a:pt x="13208000" y="8267700"/>
                  <a:pt x="12382500" y="8534400"/>
                  <a:pt x="11391900" y="8534400"/>
                </a:cubicBezTo>
                <a:lnTo>
                  <a:pt x="10096500" y="8534400"/>
                </a:lnTo>
                <a:cubicBezTo>
                  <a:pt x="9766300" y="8534400"/>
                  <a:pt x="9220200" y="8445500"/>
                  <a:pt x="8902700" y="8343900"/>
                </a:cubicBezTo>
                <a:lnTo>
                  <a:pt x="3517900" y="6591300"/>
                </a:lnTo>
                <a:cubicBezTo>
                  <a:pt x="3200400" y="6489700"/>
                  <a:pt x="2730500" y="6248400"/>
                  <a:pt x="2476500" y="6057900"/>
                </a:cubicBezTo>
                <a:lnTo>
                  <a:pt x="2235200" y="5892800"/>
                </a:lnTo>
                <a:cubicBezTo>
                  <a:pt x="1333500" y="5232400"/>
                  <a:pt x="546100" y="4152900"/>
                  <a:pt x="342900" y="3327400"/>
                </a:cubicBezTo>
                <a:lnTo>
                  <a:pt x="342900" y="3302000"/>
                </a:lnTo>
                <a:cubicBezTo>
                  <a:pt x="0" y="1866900"/>
                  <a:pt x="165100" y="1371600"/>
                  <a:pt x="1244600" y="596900"/>
                </a:cubicBezTo>
                <a:close/>
                <a:moveTo>
                  <a:pt x="7823200" y="8534400"/>
                </a:moveTo>
                <a:moveTo>
                  <a:pt x="1714500" y="2743200"/>
                </a:moveTo>
                <a:cubicBezTo>
                  <a:pt x="1714500" y="3073400"/>
                  <a:pt x="1905000" y="3543300"/>
                  <a:pt x="2146300" y="3784600"/>
                </a:cubicBezTo>
                <a:lnTo>
                  <a:pt x="2552700" y="4191000"/>
                </a:lnTo>
                <a:cubicBezTo>
                  <a:pt x="2794000" y="4432300"/>
                  <a:pt x="3225800" y="4737100"/>
                  <a:pt x="3517900" y="4876800"/>
                </a:cubicBezTo>
                <a:lnTo>
                  <a:pt x="4597400" y="5410200"/>
                </a:lnTo>
                <a:cubicBezTo>
                  <a:pt x="4889500" y="5549900"/>
                  <a:pt x="5384800" y="5753100"/>
                  <a:pt x="5702300" y="5854700"/>
                </a:cubicBezTo>
                <a:lnTo>
                  <a:pt x="8610600" y="6819900"/>
                </a:lnTo>
                <a:cubicBezTo>
                  <a:pt x="8928100" y="6921500"/>
                  <a:pt x="9461500" y="7010400"/>
                  <a:pt x="9791700" y="7010400"/>
                </a:cubicBezTo>
                <a:lnTo>
                  <a:pt x="11620500" y="7010400"/>
                </a:lnTo>
                <a:cubicBezTo>
                  <a:pt x="12357100" y="7010400"/>
                  <a:pt x="12992100" y="6426200"/>
                  <a:pt x="12992100" y="5753100"/>
                </a:cubicBezTo>
                <a:cubicBezTo>
                  <a:pt x="12992100" y="5016500"/>
                  <a:pt x="12725400" y="4622800"/>
                  <a:pt x="11836400" y="4038600"/>
                </a:cubicBezTo>
                <a:lnTo>
                  <a:pt x="11442700" y="3784600"/>
                </a:lnTo>
                <a:cubicBezTo>
                  <a:pt x="11163300" y="3606800"/>
                  <a:pt x="10693400" y="3365500"/>
                  <a:pt x="10388600" y="3238500"/>
                </a:cubicBezTo>
                <a:lnTo>
                  <a:pt x="7378700" y="2019300"/>
                </a:lnTo>
                <a:cubicBezTo>
                  <a:pt x="6438900" y="1651000"/>
                  <a:pt x="5842000" y="1524000"/>
                  <a:pt x="4914900" y="1524000"/>
                </a:cubicBezTo>
                <a:lnTo>
                  <a:pt x="3086100" y="1524000"/>
                </a:lnTo>
                <a:cubicBezTo>
                  <a:pt x="2260600" y="1524000"/>
                  <a:pt x="1714500" y="2006600"/>
                  <a:pt x="1714500" y="2743200"/>
                </a:cubicBezTo>
                <a:close/>
                <a:moveTo>
                  <a:pt x="5676900" y="85344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" name="Freeform 319"/>
          <p:cNvSpPr/>
          <p:nvPr/>
        </p:nvSpPr>
        <p:spPr>
          <a:xfrm rot="0" flipH="0" flipV="0">
            <a:off x="2741294" y="6912861"/>
            <a:ext cx="145161" cy="85344"/>
          </a:xfrm>
          <a:custGeom>
            <a:pathLst>
              <a:path w="14516100" h="8534400">
                <a:moveTo>
                  <a:pt x="1244600" y="596900"/>
                </a:moveTo>
                <a:cubicBezTo>
                  <a:pt x="1803400" y="177800"/>
                  <a:pt x="2400300" y="0"/>
                  <a:pt x="3162300" y="0"/>
                </a:cubicBezTo>
                <a:lnTo>
                  <a:pt x="4610100" y="0"/>
                </a:lnTo>
                <a:cubicBezTo>
                  <a:pt x="5791200" y="0"/>
                  <a:pt x="7658100" y="393700"/>
                  <a:pt x="8585200" y="838200"/>
                </a:cubicBezTo>
                <a:lnTo>
                  <a:pt x="11938000" y="2425700"/>
                </a:lnTo>
                <a:cubicBezTo>
                  <a:pt x="13271500" y="3060700"/>
                  <a:pt x="14516100" y="4699000"/>
                  <a:pt x="14516100" y="5803900"/>
                </a:cubicBezTo>
                <a:lnTo>
                  <a:pt x="14516100" y="6248400"/>
                </a:lnTo>
                <a:cubicBezTo>
                  <a:pt x="14516100" y="6946900"/>
                  <a:pt x="14452600" y="7086600"/>
                  <a:pt x="13817600" y="7696200"/>
                </a:cubicBezTo>
                <a:lnTo>
                  <a:pt x="13703300" y="7797800"/>
                </a:lnTo>
                <a:cubicBezTo>
                  <a:pt x="13208000" y="8267700"/>
                  <a:pt x="12382500" y="8534400"/>
                  <a:pt x="11391900" y="8534400"/>
                </a:cubicBezTo>
                <a:lnTo>
                  <a:pt x="10096500" y="8534400"/>
                </a:lnTo>
                <a:cubicBezTo>
                  <a:pt x="9766300" y="8534400"/>
                  <a:pt x="9220200" y="8445500"/>
                  <a:pt x="8902700" y="8343900"/>
                </a:cubicBezTo>
                <a:lnTo>
                  <a:pt x="3517900" y="6591300"/>
                </a:lnTo>
                <a:cubicBezTo>
                  <a:pt x="3200400" y="6489700"/>
                  <a:pt x="2730500" y="6248400"/>
                  <a:pt x="2476500" y="6057900"/>
                </a:cubicBezTo>
                <a:lnTo>
                  <a:pt x="2235200" y="5892800"/>
                </a:lnTo>
                <a:cubicBezTo>
                  <a:pt x="1333500" y="5232400"/>
                  <a:pt x="546100" y="4152900"/>
                  <a:pt x="342900" y="3327400"/>
                </a:cubicBezTo>
                <a:lnTo>
                  <a:pt x="342900" y="3302000"/>
                </a:lnTo>
                <a:cubicBezTo>
                  <a:pt x="0" y="1866900"/>
                  <a:pt x="165100" y="1371600"/>
                  <a:pt x="1244600" y="596900"/>
                </a:cubicBezTo>
                <a:close/>
                <a:moveTo>
                  <a:pt x="7823200" y="8534400"/>
                </a:moveTo>
                <a:moveTo>
                  <a:pt x="1714500" y="2743200"/>
                </a:moveTo>
                <a:cubicBezTo>
                  <a:pt x="1714500" y="3073400"/>
                  <a:pt x="1905000" y="3543300"/>
                  <a:pt x="2146300" y="3784600"/>
                </a:cubicBezTo>
                <a:lnTo>
                  <a:pt x="2552700" y="4191000"/>
                </a:lnTo>
                <a:cubicBezTo>
                  <a:pt x="2794000" y="4432300"/>
                  <a:pt x="3225800" y="4737100"/>
                  <a:pt x="3517900" y="4876800"/>
                </a:cubicBezTo>
                <a:lnTo>
                  <a:pt x="4597400" y="5410200"/>
                </a:lnTo>
                <a:cubicBezTo>
                  <a:pt x="4889500" y="5549900"/>
                  <a:pt x="5384800" y="5753100"/>
                  <a:pt x="5702300" y="5854700"/>
                </a:cubicBezTo>
                <a:lnTo>
                  <a:pt x="8610600" y="6819900"/>
                </a:lnTo>
                <a:cubicBezTo>
                  <a:pt x="8928100" y="6921500"/>
                  <a:pt x="9461500" y="7010400"/>
                  <a:pt x="9791700" y="7010400"/>
                </a:cubicBezTo>
                <a:lnTo>
                  <a:pt x="11620500" y="7010400"/>
                </a:lnTo>
                <a:cubicBezTo>
                  <a:pt x="12357100" y="7010400"/>
                  <a:pt x="12992100" y="6426200"/>
                  <a:pt x="12992100" y="5753100"/>
                </a:cubicBezTo>
                <a:cubicBezTo>
                  <a:pt x="12992100" y="5016500"/>
                  <a:pt x="12725400" y="4622800"/>
                  <a:pt x="11836400" y="4038600"/>
                </a:cubicBezTo>
                <a:lnTo>
                  <a:pt x="11442700" y="3784600"/>
                </a:lnTo>
                <a:cubicBezTo>
                  <a:pt x="11163300" y="3606800"/>
                  <a:pt x="10693400" y="3365500"/>
                  <a:pt x="10388600" y="3238500"/>
                </a:cubicBezTo>
                <a:lnTo>
                  <a:pt x="7378700" y="2019300"/>
                </a:lnTo>
                <a:cubicBezTo>
                  <a:pt x="6438900" y="1651000"/>
                  <a:pt x="5842000" y="1524000"/>
                  <a:pt x="4914900" y="1524000"/>
                </a:cubicBezTo>
                <a:lnTo>
                  <a:pt x="3086100" y="1524000"/>
                </a:lnTo>
                <a:cubicBezTo>
                  <a:pt x="2260600" y="1524000"/>
                  <a:pt x="1714500" y="2006600"/>
                  <a:pt x="1714500" y="2743200"/>
                </a:cubicBezTo>
                <a:close/>
                <a:moveTo>
                  <a:pt x="5676900" y="85344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" name="Freeform 320"/>
          <p:cNvSpPr/>
          <p:nvPr/>
        </p:nvSpPr>
        <p:spPr>
          <a:xfrm rot="0" flipH="0" flipV="0">
            <a:off x="2741294" y="7016365"/>
            <a:ext cx="145161" cy="85344"/>
          </a:xfrm>
          <a:custGeom>
            <a:pathLst>
              <a:path w="14516100" h="8534400">
                <a:moveTo>
                  <a:pt x="1244600" y="596900"/>
                </a:moveTo>
                <a:cubicBezTo>
                  <a:pt x="1803400" y="177800"/>
                  <a:pt x="2400300" y="0"/>
                  <a:pt x="3162300" y="0"/>
                </a:cubicBezTo>
                <a:lnTo>
                  <a:pt x="4610100" y="0"/>
                </a:lnTo>
                <a:cubicBezTo>
                  <a:pt x="5791200" y="0"/>
                  <a:pt x="7658100" y="393700"/>
                  <a:pt x="8585200" y="838200"/>
                </a:cubicBezTo>
                <a:lnTo>
                  <a:pt x="11938000" y="2425700"/>
                </a:lnTo>
                <a:cubicBezTo>
                  <a:pt x="13271500" y="3060700"/>
                  <a:pt x="14516100" y="4699000"/>
                  <a:pt x="14516100" y="5803900"/>
                </a:cubicBezTo>
                <a:lnTo>
                  <a:pt x="14516100" y="6248400"/>
                </a:lnTo>
                <a:cubicBezTo>
                  <a:pt x="14516100" y="6946900"/>
                  <a:pt x="14452600" y="7086600"/>
                  <a:pt x="13817600" y="7696200"/>
                </a:cubicBezTo>
                <a:lnTo>
                  <a:pt x="13703300" y="7797800"/>
                </a:lnTo>
                <a:cubicBezTo>
                  <a:pt x="13208000" y="8267700"/>
                  <a:pt x="12382500" y="8534400"/>
                  <a:pt x="11391900" y="8534400"/>
                </a:cubicBezTo>
                <a:lnTo>
                  <a:pt x="10096500" y="8534400"/>
                </a:lnTo>
                <a:cubicBezTo>
                  <a:pt x="9766300" y="8534400"/>
                  <a:pt x="9220200" y="8445500"/>
                  <a:pt x="8902700" y="8343900"/>
                </a:cubicBezTo>
                <a:lnTo>
                  <a:pt x="3517900" y="6591300"/>
                </a:lnTo>
                <a:cubicBezTo>
                  <a:pt x="3200400" y="6489700"/>
                  <a:pt x="2730500" y="6248400"/>
                  <a:pt x="2476500" y="6057900"/>
                </a:cubicBezTo>
                <a:lnTo>
                  <a:pt x="2235200" y="5892800"/>
                </a:lnTo>
                <a:cubicBezTo>
                  <a:pt x="1333500" y="5232400"/>
                  <a:pt x="546100" y="4152900"/>
                  <a:pt x="342900" y="3327400"/>
                </a:cubicBezTo>
                <a:lnTo>
                  <a:pt x="342900" y="3302000"/>
                </a:lnTo>
                <a:cubicBezTo>
                  <a:pt x="0" y="1866900"/>
                  <a:pt x="165100" y="1371600"/>
                  <a:pt x="1244600" y="596900"/>
                </a:cubicBezTo>
                <a:close/>
                <a:moveTo>
                  <a:pt x="7823200" y="8534400"/>
                </a:moveTo>
                <a:moveTo>
                  <a:pt x="1714500" y="2743200"/>
                </a:moveTo>
                <a:cubicBezTo>
                  <a:pt x="1714500" y="3073400"/>
                  <a:pt x="1905000" y="3543300"/>
                  <a:pt x="2146300" y="3784600"/>
                </a:cubicBezTo>
                <a:lnTo>
                  <a:pt x="2552700" y="4191000"/>
                </a:lnTo>
                <a:cubicBezTo>
                  <a:pt x="2794000" y="4432300"/>
                  <a:pt x="3225800" y="4737100"/>
                  <a:pt x="3517900" y="4876800"/>
                </a:cubicBezTo>
                <a:lnTo>
                  <a:pt x="4597400" y="5410200"/>
                </a:lnTo>
                <a:cubicBezTo>
                  <a:pt x="4889500" y="5549900"/>
                  <a:pt x="5384800" y="5753100"/>
                  <a:pt x="5702300" y="5854700"/>
                </a:cubicBezTo>
                <a:lnTo>
                  <a:pt x="8610600" y="6819900"/>
                </a:lnTo>
                <a:cubicBezTo>
                  <a:pt x="8928100" y="6921500"/>
                  <a:pt x="9461500" y="7010400"/>
                  <a:pt x="9791700" y="7010400"/>
                </a:cubicBezTo>
                <a:lnTo>
                  <a:pt x="11620500" y="7010400"/>
                </a:lnTo>
                <a:cubicBezTo>
                  <a:pt x="12357100" y="7010400"/>
                  <a:pt x="12992100" y="6426200"/>
                  <a:pt x="12992100" y="5753100"/>
                </a:cubicBezTo>
                <a:cubicBezTo>
                  <a:pt x="12992100" y="5016500"/>
                  <a:pt x="12725400" y="4622800"/>
                  <a:pt x="11836400" y="4038600"/>
                </a:cubicBezTo>
                <a:lnTo>
                  <a:pt x="11442700" y="3784600"/>
                </a:lnTo>
                <a:cubicBezTo>
                  <a:pt x="11163300" y="3606800"/>
                  <a:pt x="10693400" y="3365500"/>
                  <a:pt x="10388600" y="3238500"/>
                </a:cubicBezTo>
                <a:lnTo>
                  <a:pt x="7378700" y="2019300"/>
                </a:lnTo>
                <a:cubicBezTo>
                  <a:pt x="6438900" y="1651000"/>
                  <a:pt x="5842000" y="1524000"/>
                  <a:pt x="4914900" y="1524000"/>
                </a:cubicBezTo>
                <a:lnTo>
                  <a:pt x="3086100" y="1524000"/>
                </a:lnTo>
                <a:cubicBezTo>
                  <a:pt x="2260600" y="1524000"/>
                  <a:pt x="1714500" y="2006600"/>
                  <a:pt x="1714500" y="2743200"/>
                </a:cubicBezTo>
                <a:close/>
                <a:moveTo>
                  <a:pt x="5676900" y="85344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" name="Freeform 321"/>
          <p:cNvSpPr/>
          <p:nvPr/>
        </p:nvSpPr>
        <p:spPr>
          <a:xfrm rot="0" flipH="0" flipV="0">
            <a:off x="2741980" y="7122716"/>
            <a:ext cx="144475" cy="86055"/>
          </a:xfrm>
          <a:custGeom>
            <a:pathLst>
              <a:path w="18059400" h="10756900">
                <a:moveTo>
                  <a:pt x="11633200" y="10502900"/>
                </a:moveTo>
                <a:lnTo>
                  <a:pt x="6083300" y="8572500"/>
                </a:lnTo>
                <a:cubicBezTo>
                  <a:pt x="5168900" y="8255000"/>
                  <a:pt x="4508500" y="7861300"/>
                  <a:pt x="3810000" y="7213600"/>
                </a:cubicBezTo>
                <a:lnTo>
                  <a:pt x="2603500" y="6096000"/>
                </a:lnTo>
                <a:cubicBezTo>
                  <a:pt x="2286000" y="5803900"/>
                  <a:pt x="1866900" y="5245100"/>
                  <a:pt x="1651000" y="4864100"/>
                </a:cubicBezTo>
                <a:lnTo>
                  <a:pt x="901700" y="3492500"/>
                </a:lnTo>
                <a:cubicBezTo>
                  <a:pt x="127000" y="2082800"/>
                  <a:pt x="0" y="1003300"/>
                  <a:pt x="533400" y="469900"/>
                </a:cubicBezTo>
                <a:cubicBezTo>
                  <a:pt x="977900" y="12700"/>
                  <a:pt x="1168400" y="0"/>
                  <a:pt x="1676400" y="342900"/>
                </a:cubicBezTo>
                <a:cubicBezTo>
                  <a:pt x="1879600" y="495300"/>
                  <a:pt x="2108200" y="952500"/>
                  <a:pt x="2184400" y="1358900"/>
                </a:cubicBezTo>
                <a:lnTo>
                  <a:pt x="2298700" y="1993900"/>
                </a:lnTo>
                <a:cubicBezTo>
                  <a:pt x="2374900" y="2413000"/>
                  <a:pt x="2616200" y="3035300"/>
                  <a:pt x="2844800" y="3378200"/>
                </a:cubicBezTo>
                <a:lnTo>
                  <a:pt x="3860800" y="4927600"/>
                </a:lnTo>
                <a:cubicBezTo>
                  <a:pt x="4076700" y="5270500"/>
                  <a:pt x="4559300" y="5740400"/>
                  <a:pt x="4902200" y="5969000"/>
                </a:cubicBezTo>
                <a:lnTo>
                  <a:pt x="5791200" y="6527800"/>
                </a:lnTo>
                <a:cubicBezTo>
                  <a:pt x="6400800" y="6921500"/>
                  <a:pt x="7086600" y="7061200"/>
                  <a:pt x="7302500" y="6845300"/>
                </a:cubicBezTo>
                <a:cubicBezTo>
                  <a:pt x="7353300" y="6794500"/>
                  <a:pt x="7391400" y="6413500"/>
                  <a:pt x="7391400" y="5994400"/>
                </a:cubicBezTo>
                <a:lnTo>
                  <a:pt x="7391400" y="3898900"/>
                </a:lnTo>
                <a:cubicBezTo>
                  <a:pt x="7391400" y="2730500"/>
                  <a:pt x="8178800" y="1714500"/>
                  <a:pt x="9296400" y="1384300"/>
                </a:cubicBezTo>
                <a:lnTo>
                  <a:pt x="9766300" y="1257300"/>
                </a:lnTo>
                <a:cubicBezTo>
                  <a:pt x="10693400" y="990600"/>
                  <a:pt x="11163300" y="977900"/>
                  <a:pt x="12115800" y="1206500"/>
                </a:cubicBezTo>
                <a:lnTo>
                  <a:pt x="13639800" y="1587500"/>
                </a:lnTo>
                <a:cubicBezTo>
                  <a:pt x="14033500" y="1676400"/>
                  <a:pt x="14643100" y="1892300"/>
                  <a:pt x="14998700" y="2057400"/>
                </a:cubicBezTo>
                <a:lnTo>
                  <a:pt x="15214600" y="2146300"/>
                </a:lnTo>
                <a:cubicBezTo>
                  <a:pt x="15570200" y="2311400"/>
                  <a:pt x="16090900" y="2692400"/>
                  <a:pt x="16370300" y="3009900"/>
                </a:cubicBezTo>
                <a:lnTo>
                  <a:pt x="17170400" y="3898900"/>
                </a:lnTo>
                <a:cubicBezTo>
                  <a:pt x="17805400" y="4610100"/>
                  <a:pt x="18059400" y="5283200"/>
                  <a:pt x="18059400" y="6273800"/>
                </a:cubicBezTo>
                <a:lnTo>
                  <a:pt x="18059400" y="7708900"/>
                </a:lnTo>
                <a:cubicBezTo>
                  <a:pt x="18059400" y="8534400"/>
                  <a:pt x="17665700" y="9283700"/>
                  <a:pt x="16840200" y="10020300"/>
                </a:cubicBezTo>
                <a:lnTo>
                  <a:pt x="16776700" y="10071100"/>
                </a:lnTo>
                <a:cubicBezTo>
                  <a:pt x="16154400" y="10629900"/>
                  <a:pt x="15773400" y="10756900"/>
                  <a:pt x="14732000" y="10756900"/>
                </a:cubicBezTo>
                <a:lnTo>
                  <a:pt x="13106400" y="10756900"/>
                </a:lnTo>
                <a:cubicBezTo>
                  <a:pt x="12687300" y="10756900"/>
                  <a:pt x="12026900" y="10642600"/>
                  <a:pt x="11633200" y="10502900"/>
                </a:cubicBezTo>
                <a:close/>
                <a:moveTo>
                  <a:pt x="88900" y="10820400"/>
                </a:moveTo>
                <a:moveTo>
                  <a:pt x="9296400" y="3898900"/>
                </a:moveTo>
                <a:lnTo>
                  <a:pt x="9296400" y="7327900"/>
                </a:lnTo>
                <a:cubicBezTo>
                  <a:pt x="9296400" y="7759700"/>
                  <a:pt x="9410700" y="7899400"/>
                  <a:pt x="9893300" y="8089900"/>
                </a:cubicBezTo>
                <a:lnTo>
                  <a:pt x="10566400" y="8369300"/>
                </a:lnTo>
                <a:cubicBezTo>
                  <a:pt x="10756900" y="8432800"/>
                  <a:pt x="11061700" y="8521700"/>
                  <a:pt x="11264900" y="8547100"/>
                </a:cubicBezTo>
                <a:lnTo>
                  <a:pt x="11709400" y="8597900"/>
                </a:lnTo>
                <a:cubicBezTo>
                  <a:pt x="11899900" y="8623300"/>
                  <a:pt x="12242800" y="8699500"/>
                  <a:pt x="12446000" y="8775700"/>
                </a:cubicBezTo>
                <a:lnTo>
                  <a:pt x="13004800" y="8940800"/>
                </a:lnTo>
                <a:cubicBezTo>
                  <a:pt x="13220700" y="9004300"/>
                  <a:pt x="13550900" y="9080500"/>
                  <a:pt x="13741400" y="9105900"/>
                </a:cubicBezTo>
                <a:lnTo>
                  <a:pt x="14185900" y="9169400"/>
                </a:lnTo>
                <a:cubicBezTo>
                  <a:pt x="14376400" y="9194800"/>
                  <a:pt x="14706600" y="9144000"/>
                  <a:pt x="14922500" y="9042400"/>
                </a:cubicBezTo>
                <a:lnTo>
                  <a:pt x="14998700" y="9017000"/>
                </a:lnTo>
                <a:cubicBezTo>
                  <a:pt x="15214600" y="8928100"/>
                  <a:pt x="15392400" y="8763000"/>
                  <a:pt x="15392400" y="8661400"/>
                </a:cubicBezTo>
                <a:cubicBezTo>
                  <a:pt x="15392400" y="8547100"/>
                  <a:pt x="15494000" y="8470900"/>
                  <a:pt x="15621000" y="8470900"/>
                </a:cubicBezTo>
                <a:cubicBezTo>
                  <a:pt x="15735300" y="8470900"/>
                  <a:pt x="15900400" y="8305800"/>
                  <a:pt x="15976600" y="8115300"/>
                </a:cubicBezTo>
                <a:lnTo>
                  <a:pt x="16179800" y="7581900"/>
                </a:lnTo>
                <a:cubicBezTo>
                  <a:pt x="16243300" y="7378700"/>
                  <a:pt x="16294100" y="7048500"/>
                  <a:pt x="16281400" y="6819900"/>
                </a:cubicBezTo>
                <a:lnTo>
                  <a:pt x="16192500" y="5816600"/>
                </a:lnTo>
                <a:cubicBezTo>
                  <a:pt x="16167100" y="5600700"/>
                  <a:pt x="16078200" y="5422900"/>
                  <a:pt x="15989300" y="5422900"/>
                </a:cubicBezTo>
                <a:cubicBezTo>
                  <a:pt x="15913100" y="5422900"/>
                  <a:pt x="15773400" y="5257800"/>
                  <a:pt x="15697200" y="5067300"/>
                </a:cubicBezTo>
                <a:lnTo>
                  <a:pt x="15532100" y="4635500"/>
                </a:lnTo>
                <a:cubicBezTo>
                  <a:pt x="15455900" y="4432300"/>
                  <a:pt x="15303500" y="4279900"/>
                  <a:pt x="15201900" y="4279900"/>
                </a:cubicBezTo>
                <a:cubicBezTo>
                  <a:pt x="15100300" y="4279900"/>
                  <a:pt x="15011400" y="4165600"/>
                  <a:pt x="15011400" y="4038600"/>
                </a:cubicBezTo>
                <a:cubicBezTo>
                  <a:pt x="15011400" y="3911600"/>
                  <a:pt x="14909800" y="3784600"/>
                  <a:pt x="14770100" y="3759200"/>
                </a:cubicBezTo>
                <a:cubicBezTo>
                  <a:pt x="14643100" y="3733800"/>
                  <a:pt x="14401800" y="3670300"/>
                  <a:pt x="14249400" y="3606800"/>
                </a:cubicBezTo>
                <a:cubicBezTo>
                  <a:pt x="14097000" y="3543300"/>
                  <a:pt x="13804900" y="3441700"/>
                  <a:pt x="13614400" y="3390900"/>
                </a:cubicBezTo>
                <a:lnTo>
                  <a:pt x="11557000" y="2844800"/>
                </a:lnTo>
                <a:cubicBezTo>
                  <a:pt x="11087100" y="2717800"/>
                  <a:pt x="10782300" y="2730500"/>
                  <a:pt x="10439400" y="2857500"/>
                </a:cubicBezTo>
                <a:cubicBezTo>
                  <a:pt x="10287000" y="2921000"/>
                  <a:pt x="10045700" y="3009900"/>
                  <a:pt x="9918700" y="3048000"/>
                </a:cubicBezTo>
                <a:cubicBezTo>
                  <a:pt x="9791700" y="3098800"/>
                  <a:pt x="9677400" y="3213100"/>
                  <a:pt x="9677400" y="3327400"/>
                </a:cubicBezTo>
                <a:cubicBezTo>
                  <a:pt x="9677400" y="3429000"/>
                  <a:pt x="9588500" y="3517900"/>
                  <a:pt x="9486900" y="3517900"/>
                </a:cubicBezTo>
                <a:cubicBezTo>
                  <a:pt x="9385300" y="3517900"/>
                  <a:pt x="9296400" y="3683000"/>
                  <a:pt x="9296400" y="3898900"/>
                </a:cubicBezTo>
                <a:close/>
                <a:moveTo>
                  <a:pt x="6692900" y="108204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" name="Rectangle 322"/>
          <p:cNvSpPr/>
          <p:nvPr/>
        </p:nvSpPr>
        <p:spPr>
          <a:xfrm rot="0" flipH="0" flipV="0">
            <a:off x="3387597" y="7421287"/>
            <a:ext cx="263404" cy="541895"/>
          </a:xfrm>
          <a:prstGeom prst="rect">
            <a:avLst/>
          </a:prstGeom>
        </p:spPr>
      </p:sp>
      <p:sp>
        <p:nvSpPr>
          <p:cNvPr id="323" name="Freeform 323"/>
          <p:cNvSpPr/>
          <p:nvPr/>
        </p:nvSpPr>
        <p:spPr>
          <a:xfrm rot="0" flipH="0" flipV="0">
            <a:off x="3390741" y="7571535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" name="Freeform 324"/>
          <p:cNvSpPr/>
          <p:nvPr/>
        </p:nvSpPr>
        <p:spPr>
          <a:xfrm rot="0" flipH="0" flipV="0">
            <a:off x="3502431" y="757279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" name="Rectangle 325"/>
          <p:cNvSpPr/>
          <p:nvPr/>
        </p:nvSpPr>
        <p:spPr>
          <a:xfrm rot="43657" flipH="0" flipV="0">
            <a:off x="1599466" y="7723596"/>
            <a:ext cx="751142" cy="595271"/>
          </a:xfrm>
          <a:prstGeom prst="rect">
            <a:avLst/>
          </a:prstGeom>
        </p:spPr>
      </p:sp>
      <p:sp>
        <p:nvSpPr>
          <p:cNvPr id="326" name="Freeform 326"/>
          <p:cNvSpPr/>
          <p:nvPr/>
        </p:nvSpPr>
        <p:spPr>
          <a:xfrm rot="43657" flipH="0" flipV="0">
            <a:off x="1598432" y="7948263"/>
            <a:ext cx="36832" cy="262208"/>
          </a:xfrm>
          <a:custGeom>
            <a:pathLst>
              <a:path w="1270000" h="9042400">
                <a:moveTo>
                  <a:pt x="635000" y="3048000"/>
                </a:moveTo>
                <a:lnTo>
                  <a:pt x="635000" y="5892800"/>
                </a:lnTo>
                <a:cubicBezTo>
                  <a:pt x="635000" y="6057900"/>
                  <a:pt x="673100" y="6337300"/>
                  <a:pt x="723900" y="6502400"/>
                </a:cubicBezTo>
                <a:lnTo>
                  <a:pt x="1168400" y="7924800"/>
                </a:lnTo>
                <a:cubicBezTo>
                  <a:pt x="1219200" y="8089900"/>
                  <a:pt x="1270000" y="8369300"/>
                  <a:pt x="1270000" y="8534400"/>
                </a:cubicBezTo>
                <a:lnTo>
                  <a:pt x="1270000" y="8724900"/>
                </a:lnTo>
                <a:cubicBezTo>
                  <a:pt x="1270000" y="8902700"/>
                  <a:pt x="1168400" y="9042400"/>
                  <a:pt x="1054100" y="9042400"/>
                </a:cubicBezTo>
                <a:cubicBezTo>
                  <a:pt x="939800" y="9042400"/>
                  <a:pt x="787400" y="8940800"/>
                  <a:pt x="723900" y="8826500"/>
                </a:cubicBezTo>
                <a:cubicBezTo>
                  <a:pt x="660400" y="8712200"/>
                  <a:pt x="571500" y="8470900"/>
                  <a:pt x="533400" y="8293100"/>
                </a:cubicBezTo>
                <a:lnTo>
                  <a:pt x="76200" y="6388100"/>
                </a:lnTo>
                <a:cubicBezTo>
                  <a:pt x="38100" y="6210300"/>
                  <a:pt x="0" y="5918200"/>
                  <a:pt x="0" y="5740400"/>
                </a:cubicBezTo>
                <a:lnTo>
                  <a:pt x="0" y="3048000"/>
                </a:lnTo>
                <a:cubicBezTo>
                  <a:pt x="0" y="2870200"/>
                  <a:pt x="38100" y="2603500"/>
                  <a:pt x="88900" y="2438400"/>
                </a:cubicBezTo>
                <a:lnTo>
                  <a:pt x="635000" y="431800"/>
                </a:lnTo>
                <a:cubicBezTo>
                  <a:pt x="736600" y="50800"/>
                  <a:pt x="787400" y="0"/>
                  <a:pt x="1054100" y="0"/>
                </a:cubicBezTo>
                <a:cubicBezTo>
                  <a:pt x="1168400" y="0"/>
                  <a:pt x="1270000" y="139700"/>
                  <a:pt x="1270000" y="317500"/>
                </a:cubicBezTo>
                <a:lnTo>
                  <a:pt x="1270000" y="419100"/>
                </a:lnTo>
                <a:cubicBezTo>
                  <a:pt x="1270000" y="596900"/>
                  <a:pt x="1231900" y="876300"/>
                  <a:pt x="1193800" y="1041400"/>
                </a:cubicBezTo>
                <a:lnTo>
                  <a:pt x="850900" y="2425700"/>
                </a:lnTo>
                <a:cubicBezTo>
                  <a:pt x="812800" y="2590800"/>
                  <a:pt x="749300" y="2730500"/>
                  <a:pt x="711200" y="2730500"/>
                </a:cubicBezTo>
                <a:cubicBezTo>
                  <a:pt x="660400" y="2730500"/>
                  <a:pt x="635000" y="2870200"/>
                  <a:pt x="635000" y="3048000"/>
                </a:cubicBezTo>
                <a:close/>
                <a:moveTo>
                  <a:pt x="5575300" y="8724900"/>
                </a:moveTo>
              </a:path>
            </a:pathLst>
          </a:custGeom>
          <a:solidFill>
            <a:srgbClr val="040405">
              <a:alpha val="100000"/>
            </a:srgbClr>
          </a:solidFill>
          <a:ln w="368">
            <a:noFill/>
          </a:ln>
          <a:effectDag type="tree">
            <a:xfrm kx="4365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" name="Freeform 327"/>
          <p:cNvSpPr/>
          <p:nvPr/>
        </p:nvSpPr>
        <p:spPr>
          <a:xfrm rot="43657" flipH="0" flipV="0">
            <a:off x="1702507" y="7958969"/>
            <a:ext cx="180849" cy="246741"/>
          </a:xfrm>
          <a:custGeom>
            <a:pathLst>
              <a:path w="6235700" h="8509000">
                <a:moveTo>
                  <a:pt x="5588000" y="419100"/>
                </a:moveTo>
                <a:lnTo>
                  <a:pt x="6197600" y="8064500"/>
                </a:lnTo>
                <a:cubicBezTo>
                  <a:pt x="6235700" y="8458200"/>
                  <a:pt x="6172200" y="8509000"/>
                  <a:pt x="5778500" y="8509000"/>
                </a:cubicBezTo>
                <a:cubicBezTo>
                  <a:pt x="5410200" y="8509000"/>
                  <a:pt x="5372100" y="8483600"/>
                  <a:pt x="5308600" y="8178800"/>
                </a:cubicBezTo>
                <a:cubicBezTo>
                  <a:pt x="5283200" y="8064500"/>
                  <a:pt x="5257800" y="7823200"/>
                  <a:pt x="5257800" y="7645400"/>
                </a:cubicBezTo>
                <a:lnTo>
                  <a:pt x="5257800" y="6934200"/>
                </a:lnTo>
                <a:cubicBezTo>
                  <a:pt x="5257800" y="6464300"/>
                  <a:pt x="5219700" y="6413500"/>
                  <a:pt x="4876800" y="6413500"/>
                </a:cubicBezTo>
                <a:lnTo>
                  <a:pt x="1993900" y="6413500"/>
                </a:lnTo>
                <a:lnTo>
                  <a:pt x="965200" y="8077200"/>
                </a:lnTo>
                <a:cubicBezTo>
                  <a:pt x="723900" y="8458200"/>
                  <a:pt x="660400" y="8509000"/>
                  <a:pt x="419100" y="8509000"/>
                </a:cubicBezTo>
                <a:cubicBezTo>
                  <a:pt x="152400" y="8509000"/>
                  <a:pt x="0" y="8356600"/>
                  <a:pt x="0" y="8089900"/>
                </a:cubicBezTo>
                <a:cubicBezTo>
                  <a:pt x="0" y="7975600"/>
                  <a:pt x="76200" y="7759700"/>
                  <a:pt x="165100" y="7620000"/>
                </a:cubicBezTo>
                <a:lnTo>
                  <a:pt x="4648200" y="393700"/>
                </a:lnTo>
                <a:cubicBezTo>
                  <a:pt x="4876800" y="12700"/>
                  <a:pt x="4902200" y="0"/>
                  <a:pt x="5207000" y="0"/>
                </a:cubicBezTo>
                <a:cubicBezTo>
                  <a:pt x="5537200" y="0"/>
                  <a:pt x="5562600" y="38100"/>
                  <a:pt x="5588000" y="419100"/>
                </a:cubicBezTo>
                <a:close/>
                <a:moveTo>
                  <a:pt x="6819900" y="8432800"/>
                </a:moveTo>
                <a:moveTo>
                  <a:pt x="4495800" y="2298700"/>
                </a:moveTo>
                <a:lnTo>
                  <a:pt x="2832100" y="4991100"/>
                </a:lnTo>
                <a:cubicBezTo>
                  <a:pt x="2768600" y="5080000"/>
                  <a:pt x="2705100" y="5257800"/>
                  <a:pt x="2679700" y="5359400"/>
                </a:cubicBezTo>
                <a:lnTo>
                  <a:pt x="2667000" y="5372100"/>
                </a:lnTo>
                <a:cubicBezTo>
                  <a:pt x="2641600" y="5499100"/>
                  <a:pt x="2692400" y="5562600"/>
                  <a:pt x="2832100" y="5562600"/>
                </a:cubicBezTo>
                <a:lnTo>
                  <a:pt x="4838700" y="5562600"/>
                </a:lnTo>
                <a:cubicBezTo>
                  <a:pt x="5092700" y="5562600"/>
                  <a:pt x="5130800" y="5537200"/>
                  <a:pt x="5105400" y="5270500"/>
                </a:cubicBezTo>
                <a:lnTo>
                  <a:pt x="4851400" y="2209800"/>
                </a:lnTo>
                <a:cubicBezTo>
                  <a:pt x="4838700" y="2095500"/>
                  <a:pt x="4813300" y="1993900"/>
                  <a:pt x="4775200" y="1993900"/>
                </a:cubicBezTo>
                <a:cubicBezTo>
                  <a:pt x="4711700" y="1993900"/>
                  <a:pt x="4622800" y="2082800"/>
                  <a:pt x="4495800" y="2298700"/>
                </a:cubicBezTo>
                <a:close/>
                <a:moveTo>
                  <a:pt x="4940300" y="8432800"/>
                </a:moveTo>
              </a:path>
            </a:pathLst>
          </a:custGeom>
          <a:solidFill>
            <a:srgbClr val="040405">
              <a:alpha val="100000"/>
            </a:srgbClr>
          </a:solidFill>
          <a:ln w="368">
            <a:noFill/>
          </a:ln>
          <a:effectDag type="tree">
            <a:xfrm kx="4365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" name="Freeform 328"/>
          <p:cNvSpPr/>
          <p:nvPr/>
        </p:nvSpPr>
        <p:spPr>
          <a:xfrm rot="43657" flipH="0" flipV="0">
            <a:off x="1937972" y="7959794"/>
            <a:ext cx="187848" cy="246741"/>
          </a:xfrm>
          <a:custGeom>
            <a:pathLst>
              <a:path w="6477000" h="8509000">
                <a:moveTo>
                  <a:pt x="190500" y="7620000"/>
                </a:moveTo>
                <a:lnTo>
                  <a:pt x="5588000" y="254000"/>
                </a:lnTo>
                <a:cubicBezTo>
                  <a:pt x="5689600" y="114300"/>
                  <a:pt x="5880100" y="0"/>
                  <a:pt x="6007100" y="0"/>
                </a:cubicBezTo>
                <a:cubicBezTo>
                  <a:pt x="6324600" y="0"/>
                  <a:pt x="6400800" y="38100"/>
                  <a:pt x="6438900" y="203200"/>
                </a:cubicBezTo>
                <a:cubicBezTo>
                  <a:pt x="6477000" y="431800"/>
                  <a:pt x="6350000" y="736600"/>
                  <a:pt x="6007100" y="1206500"/>
                </a:cubicBezTo>
                <a:lnTo>
                  <a:pt x="850900" y="8255000"/>
                </a:lnTo>
                <a:cubicBezTo>
                  <a:pt x="749300" y="8394700"/>
                  <a:pt x="533400" y="8509000"/>
                  <a:pt x="381000" y="8509000"/>
                </a:cubicBezTo>
                <a:cubicBezTo>
                  <a:pt x="38100" y="8509000"/>
                  <a:pt x="0" y="8470900"/>
                  <a:pt x="0" y="8140700"/>
                </a:cubicBezTo>
                <a:cubicBezTo>
                  <a:pt x="0" y="8001000"/>
                  <a:pt x="88900" y="7759700"/>
                  <a:pt x="190500" y="7620000"/>
                </a:cubicBezTo>
                <a:close/>
                <a:moveTo>
                  <a:pt x="241300" y="8509000"/>
                </a:moveTo>
              </a:path>
            </a:pathLst>
          </a:custGeom>
          <a:solidFill>
            <a:srgbClr val="040405">
              <a:alpha val="100000"/>
            </a:srgbClr>
          </a:solidFill>
          <a:ln w="368">
            <a:noFill/>
          </a:ln>
          <a:effectDag type="tree">
            <a:xfrm kx="4365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" name="Freeform 329"/>
          <p:cNvSpPr/>
          <p:nvPr/>
        </p:nvSpPr>
        <p:spPr>
          <a:xfrm rot="43657" flipH="0" flipV="0">
            <a:off x="2161644" y="7959805"/>
            <a:ext cx="90240" cy="248582"/>
          </a:xfrm>
          <a:custGeom>
            <a:pathLst>
              <a:path w="3111500" h="8572500">
                <a:moveTo>
                  <a:pt x="3009900" y="1155700"/>
                </a:moveTo>
                <a:lnTo>
                  <a:pt x="1041400" y="8204200"/>
                </a:lnTo>
                <a:cubicBezTo>
                  <a:pt x="939800" y="8572500"/>
                  <a:pt x="939800" y="8572500"/>
                  <a:pt x="647700" y="8572500"/>
                </a:cubicBezTo>
                <a:cubicBezTo>
                  <a:pt x="419100" y="8572500"/>
                  <a:pt x="203200" y="8356600"/>
                  <a:pt x="203200" y="8115300"/>
                </a:cubicBezTo>
                <a:cubicBezTo>
                  <a:pt x="203200" y="8051800"/>
                  <a:pt x="241300" y="7861300"/>
                  <a:pt x="279400" y="7696200"/>
                </a:cubicBezTo>
                <a:lnTo>
                  <a:pt x="1638300" y="2590800"/>
                </a:lnTo>
                <a:cubicBezTo>
                  <a:pt x="1676400" y="2425700"/>
                  <a:pt x="1752600" y="2159000"/>
                  <a:pt x="1803400" y="2006600"/>
                </a:cubicBezTo>
                <a:cubicBezTo>
                  <a:pt x="1917700" y="1600200"/>
                  <a:pt x="1854200" y="1587500"/>
                  <a:pt x="1473200" y="1892300"/>
                </a:cubicBezTo>
                <a:lnTo>
                  <a:pt x="901700" y="2336800"/>
                </a:lnTo>
                <a:cubicBezTo>
                  <a:pt x="520700" y="2641600"/>
                  <a:pt x="444500" y="2654300"/>
                  <a:pt x="203200" y="2451100"/>
                </a:cubicBezTo>
                <a:cubicBezTo>
                  <a:pt x="12700" y="2298700"/>
                  <a:pt x="0" y="2108200"/>
                  <a:pt x="152400" y="1905000"/>
                </a:cubicBezTo>
                <a:cubicBezTo>
                  <a:pt x="215900" y="1828800"/>
                  <a:pt x="381000" y="1676400"/>
                  <a:pt x="520700" y="1562100"/>
                </a:cubicBezTo>
                <a:lnTo>
                  <a:pt x="2222500" y="254000"/>
                </a:lnTo>
                <a:cubicBezTo>
                  <a:pt x="2476500" y="50800"/>
                  <a:pt x="2870200" y="0"/>
                  <a:pt x="3009900" y="139700"/>
                </a:cubicBezTo>
                <a:cubicBezTo>
                  <a:pt x="3111500" y="241300"/>
                  <a:pt x="3111500" y="774700"/>
                  <a:pt x="3009900" y="1155700"/>
                </a:cubicBezTo>
                <a:close/>
                <a:moveTo>
                  <a:pt x="6819900" y="8585200"/>
                </a:moveTo>
              </a:path>
            </a:pathLst>
          </a:custGeom>
          <a:solidFill>
            <a:srgbClr val="040405">
              <a:alpha val="100000"/>
            </a:srgbClr>
          </a:solidFill>
          <a:ln w="368">
            <a:noFill/>
          </a:ln>
          <a:effectDag type="tree">
            <a:xfrm kx="4365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" name="Rectangle 330"/>
          <p:cNvSpPr/>
          <p:nvPr/>
        </p:nvSpPr>
        <p:spPr>
          <a:xfrm rot="0" flipH="0" flipV="0">
            <a:off x="3642486" y="7943314"/>
            <a:ext cx="379526" cy="266866"/>
          </a:xfrm>
          <a:prstGeom prst="rect">
            <a:avLst/>
          </a:prstGeom>
        </p:spPr>
      </p:sp>
      <p:sp>
        <p:nvSpPr>
          <p:cNvPr id="331" name="Freeform 331"/>
          <p:cNvSpPr/>
          <p:nvPr/>
        </p:nvSpPr>
        <p:spPr>
          <a:xfrm rot="0" flipH="0" flipV="0">
            <a:off x="3645509" y="7778432"/>
            <a:ext cx="204241" cy="380955"/>
          </a:xfrm>
          <a:custGeom>
            <a:pathLst>
              <a:path w="24028400" h="44818300">
                <a:moveTo>
                  <a:pt x="19723100" y="36931600"/>
                </a:moveTo>
                <a:lnTo>
                  <a:pt x="1435100" y="36931600"/>
                </a:lnTo>
                <a:cubicBezTo>
                  <a:pt x="647700" y="36931600"/>
                  <a:pt x="0" y="36410900"/>
                  <a:pt x="0" y="35763200"/>
                </a:cubicBezTo>
                <a:cubicBezTo>
                  <a:pt x="0" y="35128200"/>
                  <a:pt x="647700" y="34607500"/>
                  <a:pt x="1447800" y="34607500"/>
                </a:cubicBezTo>
                <a:lnTo>
                  <a:pt x="17983200" y="34721800"/>
                </a:lnTo>
                <a:cubicBezTo>
                  <a:pt x="19723100" y="34734500"/>
                  <a:pt x="19723100" y="34734500"/>
                  <a:pt x="19723100" y="32994600"/>
                </a:cubicBezTo>
                <a:lnTo>
                  <a:pt x="19723100" y="29400500"/>
                </a:lnTo>
                <a:cubicBezTo>
                  <a:pt x="19723100" y="27762200"/>
                  <a:pt x="20040600" y="27038300"/>
                  <a:pt x="20904200" y="26733500"/>
                </a:cubicBezTo>
                <a:cubicBezTo>
                  <a:pt x="21691600" y="26454100"/>
                  <a:pt x="21678900" y="26403300"/>
                  <a:pt x="20688300" y="25006300"/>
                </a:cubicBezTo>
                <a:lnTo>
                  <a:pt x="12661900" y="13716000"/>
                </a:lnTo>
                <a:cubicBezTo>
                  <a:pt x="12204700" y="13081000"/>
                  <a:pt x="11480800" y="12014200"/>
                  <a:pt x="11049000" y="11366500"/>
                </a:cubicBezTo>
                <a:lnTo>
                  <a:pt x="4559300" y="1625600"/>
                </a:lnTo>
                <a:cubicBezTo>
                  <a:pt x="4127500" y="977900"/>
                  <a:pt x="3771900" y="342900"/>
                  <a:pt x="3771900" y="228600"/>
                </a:cubicBezTo>
                <a:cubicBezTo>
                  <a:pt x="3771900" y="101600"/>
                  <a:pt x="4368800" y="0"/>
                  <a:pt x="5118100" y="0"/>
                </a:cubicBezTo>
                <a:cubicBezTo>
                  <a:pt x="5854700" y="0"/>
                  <a:pt x="6819900" y="533400"/>
                  <a:pt x="7264400" y="1168400"/>
                </a:cubicBezTo>
                <a:lnTo>
                  <a:pt x="24028400" y="25628600"/>
                </a:lnTo>
                <a:lnTo>
                  <a:pt x="24028400" y="42672000"/>
                </a:lnTo>
                <a:cubicBezTo>
                  <a:pt x="24028400" y="44132500"/>
                  <a:pt x="23368000" y="44818300"/>
                  <a:pt x="21958300" y="44818300"/>
                </a:cubicBezTo>
                <a:cubicBezTo>
                  <a:pt x="20269200" y="44818300"/>
                  <a:pt x="19723100" y="44107100"/>
                  <a:pt x="19723100" y="41871900"/>
                </a:cubicBezTo>
                <a:close/>
                <a:moveTo>
                  <a:pt x="7543800" y="448310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" name="Freeform 332"/>
          <p:cNvSpPr/>
          <p:nvPr/>
        </p:nvSpPr>
        <p:spPr>
          <a:xfrm rot="0" flipH="0" flipV="0">
            <a:off x="3941114" y="8003971"/>
            <a:ext cx="36652" cy="54813"/>
          </a:xfrm>
          <a:custGeom>
            <a:pathLst>
              <a:path w="2819400" h="4216400">
                <a:moveTo>
                  <a:pt x="0" y="4216400"/>
                </a:moveTo>
                <a:lnTo>
                  <a:pt x="0" y="1028700"/>
                </a:lnTo>
                <a:cubicBezTo>
                  <a:pt x="0" y="609600"/>
                  <a:pt x="381000" y="228600"/>
                  <a:pt x="812800" y="228600"/>
                </a:cubicBezTo>
                <a:lnTo>
                  <a:pt x="850900" y="228600"/>
                </a:lnTo>
                <a:cubicBezTo>
                  <a:pt x="1028700" y="228600"/>
                  <a:pt x="1181100" y="177800"/>
                  <a:pt x="1181100" y="114300"/>
                </a:cubicBezTo>
                <a:cubicBezTo>
                  <a:pt x="1181100" y="50800"/>
                  <a:pt x="1282700" y="0"/>
                  <a:pt x="1409700" y="0"/>
                </a:cubicBezTo>
                <a:cubicBezTo>
                  <a:pt x="1536700" y="0"/>
                  <a:pt x="1651000" y="50800"/>
                  <a:pt x="1651000" y="114300"/>
                </a:cubicBezTo>
                <a:cubicBezTo>
                  <a:pt x="1651000" y="177800"/>
                  <a:pt x="1790700" y="228600"/>
                  <a:pt x="1981200" y="228600"/>
                </a:cubicBezTo>
                <a:lnTo>
                  <a:pt x="2019300" y="228600"/>
                </a:lnTo>
                <a:cubicBezTo>
                  <a:pt x="2413000" y="228600"/>
                  <a:pt x="2590800" y="381000"/>
                  <a:pt x="2590800" y="698500"/>
                </a:cubicBezTo>
                <a:cubicBezTo>
                  <a:pt x="2590800" y="825500"/>
                  <a:pt x="2641600" y="939800"/>
                  <a:pt x="2705100" y="939800"/>
                </a:cubicBezTo>
                <a:cubicBezTo>
                  <a:pt x="2768600" y="939800"/>
                  <a:pt x="2819400" y="1079500"/>
                  <a:pt x="2819400" y="1270000"/>
                </a:cubicBezTo>
                <a:lnTo>
                  <a:pt x="2819400" y="4216400"/>
                </a:lnTo>
                <a:close/>
                <a:moveTo>
                  <a:pt x="-228600" y="42164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" name="Freeform 333"/>
          <p:cNvSpPr/>
          <p:nvPr/>
        </p:nvSpPr>
        <p:spPr>
          <a:xfrm rot="0" flipH="0" flipV="0">
            <a:off x="3941114" y="8104683"/>
            <a:ext cx="36652" cy="54813"/>
          </a:xfrm>
          <a:custGeom>
            <a:pathLst>
              <a:path w="2819400" h="4216400">
                <a:moveTo>
                  <a:pt x="0" y="3276600"/>
                </a:moveTo>
                <a:lnTo>
                  <a:pt x="0" y="0"/>
                </a:lnTo>
                <a:lnTo>
                  <a:pt x="2819400" y="0"/>
                </a:lnTo>
                <a:lnTo>
                  <a:pt x="2819400" y="3048000"/>
                </a:lnTo>
                <a:cubicBezTo>
                  <a:pt x="2819400" y="3175000"/>
                  <a:pt x="2768600" y="3276600"/>
                  <a:pt x="2705100" y="3276600"/>
                </a:cubicBezTo>
                <a:cubicBezTo>
                  <a:pt x="2641600" y="3276600"/>
                  <a:pt x="2590800" y="3378200"/>
                  <a:pt x="2590800" y="3517900"/>
                </a:cubicBezTo>
                <a:cubicBezTo>
                  <a:pt x="2590800" y="3644900"/>
                  <a:pt x="2527300" y="3746500"/>
                  <a:pt x="2463800" y="3746500"/>
                </a:cubicBezTo>
                <a:cubicBezTo>
                  <a:pt x="2400300" y="3746500"/>
                  <a:pt x="2349500" y="3797300"/>
                  <a:pt x="2349500" y="3860800"/>
                </a:cubicBezTo>
                <a:cubicBezTo>
                  <a:pt x="2349500" y="3924300"/>
                  <a:pt x="2247900" y="3987800"/>
                  <a:pt x="2120900" y="3987800"/>
                </a:cubicBezTo>
                <a:cubicBezTo>
                  <a:pt x="1981200" y="3987800"/>
                  <a:pt x="1879600" y="4038600"/>
                  <a:pt x="1879600" y="4102100"/>
                </a:cubicBezTo>
                <a:cubicBezTo>
                  <a:pt x="1879600" y="4165600"/>
                  <a:pt x="1778000" y="4216400"/>
                  <a:pt x="1651000" y="4216400"/>
                </a:cubicBezTo>
                <a:lnTo>
                  <a:pt x="939800" y="4216400"/>
                </a:lnTo>
                <a:cubicBezTo>
                  <a:pt x="812800" y="4216400"/>
                  <a:pt x="711200" y="4165600"/>
                  <a:pt x="711200" y="4102100"/>
                </a:cubicBezTo>
                <a:cubicBezTo>
                  <a:pt x="711200" y="4038600"/>
                  <a:pt x="609600" y="3987800"/>
                  <a:pt x="469900" y="3987800"/>
                </a:cubicBezTo>
                <a:cubicBezTo>
                  <a:pt x="342900" y="3987800"/>
                  <a:pt x="241300" y="3873500"/>
                  <a:pt x="241300" y="3746500"/>
                </a:cubicBezTo>
                <a:cubicBezTo>
                  <a:pt x="241300" y="3619500"/>
                  <a:pt x="190500" y="3517900"/>
                  <a:pt x="127000" y="3517900"/>
                </a:cubicBezTo>
                <a:cubicBezTo>
                  <a:pt x="63500" y="3517900"/>
                  <a:pt x="0" y="3403600"/>
                  <a:pt x="0" y="3276600"/>
                </a:cubicBezTo>
                <a:close/>
                <a:moveTo>
                  <a:pt x="711200" y="42164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" name="Rectangle 334"/>
          <p:cNvSpPr/>
          <p:nvPr/>
        </p:nvSpPr>
        <p:spPr>
          <a:xfrm rot="0" flipH="0" flipV="0">
            <a:off x="1835023" y="8163308"/>
            <a:ext cx="250012" cy="348980"/>
          </a:xfrm>
          <a:prstGeom prst="rect">
            <a:avLst/>
          </a:prstGeom>
        </p:spPr>
      </p:sp>
      <p:sp>
        <p:nvSpPr>
          <p:cNvPr id="335" name="Freeform 335"/>
          <p:cNvSpPr/>
          <p:nvPr/>
        </p:nvSpPr>
        <p:spPr>
          <a:xfrm rot="0" flipH="0" flipV="0">
            <a:off x="1838045" y="8412543"/>
            <a:ext cx="243967" cy="33464"/>
          </a:xfrm>
          <a:custGeom>
            <a:pathLst>
              <a:path w="14351000" h="1968500">
                <a:moveTo>
                  <a:pt x="5245100" y="889000"/>
                </a:moveTo>
                <a:lnTo>
                  <a:pt x="9499600" y="889000"/>
                </a:lnTo>
                <a:cubicBezTo>
                  <a:pt x="9804400" y="889000"/>
                  <a:pt x="10274300" y="850900"/>
                  <a:pt x="10566400" y="787400"/>
                </a:cubicBezTo>
                <a:lnTo>
                  <a:pt x="13817600" y="139700"/>
                </a:lnTo>
                <a:cubicBezTo>
                  <a:pt x="14109700" y="88900"/>
                  <a:pt x="14351000" y="228600"/>
                  <a:pt x="14351000" y="469900"/>
                </a:cubicBezTo>
                <a:cubicBezTo>
                  <a:pt x="14351000" y="698500"/>
                  <a:pt x="14173200" y="977900"/>
                  <a:pt x="13970000" y="1079500"/>
                </a:cubicBezTo>
                <a:cubicBezTo>
                  <a:pt x="13754100" y="1181100"/>
                  <a:pt x="13347700" y="1308100"/>
                  <a:pt x="13055600" y="1358900"/>
                </a:cubicBezTo>
                <a:lnTo>
                  <a:pt x="10528300" y="1866900"/>
                </a:lnTo>
                <a:cubicBezTo>
                  <a:pt x="10236200" y="1917700"/>
                  <a:pt x="9753600" y="1968500"/>
                  <a:pt x="9461500" y="1968500"/>
                </a:cubicBezTo>
                <a:lnTo>
                  <a:pt x="5384800" y="1968500"/>
                </a:lnTo>
                <a:cubicBezTo>
                  <a:pt x="5080000" y="1968500"/>
                  <a:pt x="4610100" y="1917700"/>
                  <a:pt x="4318000" y="1854200"/>
                </a:cubicBezTo>
                <a:lnTo>
                  <a:pt x="736600" y="1041400"/>
                </a:lnTo>
                <a:cubicBezTo>
                  <a:pt x="88900" y="901700"/>
                  <a:pt x="0" y="812800"/>
                  <a:pt x="0" y="355600"/>
                </a:cubicBezTo>
                <a:cubicBezTo>
                  <a:pt x="0" y="152400"/>
                  <a:pt x="241300" y="0"/>
                  <a:pt x="533400" y="0"/>
                </a:cubicBezTo>
                <a:lnTo>
                  <a:pt x="901700" y="0"/>
                </a:lnTo>
                <a:cubicBezTo>
                  <a:pt x="1193800" y="0"/>
                  <a:pt x="1676400" y="63500"/>
                  <a:pt x="1955800" y="139700"/>
                </a:cubicBezTo>
                <a:lnTo>
                  <a:pt x="4178300" y="749300"/>
                </a:lnTo>
                <a:cubicBezTo>
                  <a:pt x="4470400" y="825500"/>
                  <a:pt x="4953000" y="889000"/>
                  <a:pt x="5245100" y="889000"/>
                </a:cubicBezTo>
                <a:close/>
                <a:moveTo>
                  <a:pt x="901700" y="19685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" name="Rectangle 336"/>
          <p:cNvSpPr/>
          <p:nvPr/>
        </p:nvSpPr>
        <p:spPr>
          <a:xfrm rot="0" flipH="0" flipV="0">
            <a:off x="2740151" y="8867215"/>
            <a:ext cx="181102" cy="309549"/>
          </a:xfrm>
          <a:prstGeom prst="rect">
            <a:avLst/>
          </a:prstGeom>
        </p:spPr>
      </p:sp>
      <p:sp>
        <p:nvSpPr>
          <p:cNvPr id="337" name="Freeform 337"/>
          <p:cNvSpPr/>
          <p:nvPr/>
        </p:nvSpPr>
        <p:spPr>
          <a:xfrm rot="0" flipH="0" flipV="0">
            <a:off x="2740024" y="8949434"/>
            <a:ext cx="146431" cy="83820"/>
          </a:xfrm>
          <a:custGeom>
            <a:pathLst>
              <a:path w="14643100" h="8382000">
                <a:moveTo>
                  <a:pt x="12128500" y="8382000"/>
                </a:moveTo>
                <a:lnTo>
                  <a:pt x="9613900" y="8382000"/>
                </a:lnTo>
                <a:cubicBezTo>
                  <a:pt x="9283700" y="8382000"/>
                  <a:pt x="8750300" y="8331200"/>
                  <a:pt x="8432800" y="8280400"/>
                </a:cubicBezTo>
                <a:lnTo>
                  <a:pt x="7975600" y="8204200"/>
                </a:lnTo>
                <a:cubicBezTo>
                  <a:pt x="7658100" y="8140700"/>
                  <a:pt x="7137400" y="8013700"/>
                  <a:pt x="6819900" y="7912100"/>
                </a:cubicBezTo>
                <a:lnTo>
                  <a:pt x="6096000" y="7670800"/>
                </a:lnTo>
                <a:cubicBezTo>
                  <a:pt x="5778500" y="7556500"/>
                  <a:pt x="5283200" y="7353300"/>
                  <a:pt x="4991100" y="7213600"/>
                </a:cubicBezTo>
                <a:lnTo>
                  <a:pt x="3657600" y="6553200"/>
                </a:lnTo>
                <a:cubicBezTo>
                  <a:pt x="3365500" y="6413500"/>
                  <a:pt x="2908300" y="6134100"/>
                  <a:pt x="2641600" y="5943600"/>
                </a:cubicBezTo>
                <a:lnTo>
                  <a:pt x="2514600" y="5854700"/>
                </a:lnTo>
                <a:cubicBezTo>
                  <a:pt x="2247900" y="5664200"/>
                  <a:pt x="1828800" y="5321300"/>
                  <a:pt x="1587500" y="5080000"/>
                </a:cubicBezTo>
                <a:lnTo>
                  <a:pt x="1358900" y="4851400"/>
                </a:lnTo>
                <a:cubicBezTo>
                  <a:pt x="317500" y="3810000"/>
                  <a:pt x="0" y="2273300"/>
                  <a:pt x="647700" y="1358900"/>
                </a:cubicBezTo>
                <a:lnTo>
                  <a:pt x="698500" y="1295400"/>
                </a:lnTo>
                <a:cubicBezTo>
                  <a:pt x="1422400" y="254000"/>
                  <a:pt x="2006600" y="0"/>
                  <a:pt x="3746500" y="0"/>
                </a:cubicBezTo>
                <a:lnTo>
                  <a:pt x="4279900" y="0"/>
                </a:lnTo>
                <a:cubicBezTo>
                  <a:pt x="5575300" y="0"/>
                  <a:pt x="8191500" y="520700"/>
                  <a:pt x="9144000" y="977900"/>
                </a:cubicBezTo>
                <a:lnTo>
                  <a:pt x="11595100" y="2146300"/>
                </a:lnTo>
                <a:cubicBezTo>
                  <a:pt x="13500100" y="3035300"/>
                  <a:pt x="14643100" y="4445000"/>
                  <a:pt x="14643100" y="5867400"/>
                </a:cubicBezTo>
                <a:lnTo>
                  <a:pt x="14643100" y="6400800"/>
                </a:lnTo>
                <a:cubicBezTo>
                  <a:pt x="14643100" y="6731000"/>
                  <a:pt x="14478000" y="7226300"/>
                  <a:pt x="14274800" y="7480300"/>
                </a:cubicBezTo>
                <a:lnTo>
                  <a:pt x="14185900" y="7581900"/>
                </a:lnTo>
                <a:cubicBezTo>
                  <a:pt x="13766800" y="8102600"/>
                  <a:pt x="13055600" y="8382000"/>
                  <a:pt x="12128500" y="8382000"/>
                </a:cubicBezTo>
                <a:close/>
                <a:moveTo>
                  <a:pt x="38100" y="8407400"/>
                </a:moveTo>
                <a:moveTo>
                  <a:pt x="1841500" y="2641600"/>
                </a:moveTo>
                <a:cubicBezTo>
                  <a:pt x="1841500" y="2921000"/>
                  <a:pt x="2044700" y="3352800"/>
                  <a:pt x="2273300" y="3594100"/>
                </a:cubicBezTo>
                <a:lnTo>
                  <a:pt x="2984500" y="4318000"/>
                </a:lnTo>
                <a:cubicBezTo>
                  <a:pt x="3225800" y="4572000"/>
                  <a:pt x="3670300" y="4876800"/>
                  <a:pt x="3975100" y="5016500"/>
                </a:cubicBezTo>
                <a:lnTo>
                  <a:pt x="7150100" y="6350000"/>
                </a:lnTo>
                <a:cubicBezTo>
                  <a:pt x="7454900" y="6477000"/>
                  <a:pt x="7962900" y="6616700"/>
                  <a:pt x="8293100" y="6667500"/>
                </a:cubicBezTo>
                <a:lnTo>
                  <a:pt x="10096500" y="6921500"/>
                </a:lnTo>
                <a:cubicBezTo>
                  <a:pt x="11379200" y="7112000"/>
                  <a:pt x="12319000" y="7010400"/>
                  <a:pt x="12814300" y="6629400"/>
                </a:cubicBezTo>
                <a:cubicBezTo>
                  <a:pt x="12979400" y="6502400"/>
                  <a:pt x="13119100" y="6121400"/>
                  <a:pt x="13119100" y="5791200"/>
                </a:cubicBezTo>
                <a:cubicBezTo>
                  <a:pt x="13119100" y="5461000"/>
                  <a:pt x="12928600" y="4991100"/>
                  <a:pt x="12687300" y="4749800"/>
                </a:cubicBezTo>
                <a:lnTo>
                  <a:pt x="12128500" y="4191000"/>
                </a:lnTo>
                <a:cubicBezTo>
                  <a:pt x="11887200" y="3949700"/>
                  <a:pt x="11442700" y="3657600"/>
                  <a:pt x="11125200" y="3543300"/>
                </a:cubicBezTo>
                <a:lnTo>
                  <a:pt x="5765800" y="1574800"/>
                </a:lnTo>
                <a:cubicBezTo>
                  <a:pt x="5448300" y="1460500"/>
                  <a:pt x="4914900" y="1371600"/>
                  <a:pt x="4584700" y="1371600"/>
                </a:cubicBezTo>
                <a:lnTo>
                  <a:pt x="3594100" y="1371600"/>
                </a:lnTo>
                <a:cubicBezTo>
                  <a:pt x="2489200" y="1371600"/>
                  <a:pt x="1841500" y="1841500"/>
                  <a:pt x="1841500" y="2641600"/>
                </a:cubicBezTo>
                <a:close/>
                <a:moveTo>
                  <a:pt x="5778500" y="84074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" name="Freeform 338"/>
          <p:cNvSpPr/>
          <p:nvPr/>
        </p:nvSpPr>
        <p:spPr>
          <a:xfrm rot="0" flipH="0" flipV="0">
            <a:off x="2741294" y="9052432"/>
            <a:ext cx="145161" cy="85344"/>
          </a:xfrm>
          <a:custGeom>
            <a:pathLst>
              <a:path w="14516100" h="8534400">
                <a:moveTo>
                  <a:pt x="1244600" y="596900"/>
                </a:moveTo>
                <a:cubicBezTo>
                  <a:pt x="1803400" y="177800"/>
                  <a:pt x="2400300" y="0"/>
                  <a:pt x="3162300" y="0"/>
                </a:cubicBezTo>
                <a:lnTo>
                  <a:pt x="4610100" y="0"/>
                </a:lnTo>
                <a:cubicBezTo>
                  <a:pt x="5791200" y="0"/>
                  <a:pt x="7658100" y="393700"/>
                  <a:pt x="8585200" y="838200"/>
                </a:cubicBezTo>
                <a:lnTo>
                  <a:pt x="11938000" y="2425700"/>
                </a:lnTo>
                <a:cubicBezTo>
                  <a:pt x="13271500" y="3060700"/>
                  <a:pt x="14516100" y="4699000"/>
                  <a:pt x="14516100" y="5803900"/>
                </a:cubicBezTo>
                <a:lnTo>
                  <a:pt x="14516100" y="6248400"/>
                </a:lnTo>
                <a:cubicBezTo>
                  <a:pt x="14516100" y="6946900"/>
                  <a:pt x="14452600" y="7086600"/>
                  <a:pt x="13817600" y="7696200"/>
                </a:cubicBezTo>
                <a:lnTo>
                  <a:pt x="13703300" y="7797800"/>
                </a:lnTo>
                <a:cubicBezTo>
                  <a:pt x="13208000" y="8267700"/>
                  <a:pt x="12382500" y="8534400"/>
                  <a:pt x="11391900" y="8534400"/>
                </a:cubicBezTo>
                <a:lnTo>
                  <a:pt x="10096500" y="8534400"/>
                </a:lnTo>
                <a:cubicBezTo>
                  <a:pt x="9766300" y="8534400"/>
                  <a:pt x="9220200" y="8445500"/>
                  <a:pt x="8902700" y="8343900"/>
                </a:cubicBezTo>
                <a:lnTo>
                  <a:pt x="3517900" y="6591300"/>
                </a:lnTo>
                <a:cubicBezTo>
                  <a:pt x="3200400" y="6489700"/>
                  <a:pt x="2730500" y="6248400"/>
                  <a:pt x="2476500" y="6057900"/>
                </a:cubicBezTo>
                <a:lnTo>
                  <a:pt x="2235200" y="5892800"/>
                </a:lnTo>
                <a:cubicBezTo>
                  <a:pt x="1333500" y="5232400"/>
                  <a:pt x="546100" y="4152900"/>
                  <a:pt x="342900" y="3327400"/>
                </a:cubicBezTo>
                <a:lnTo>
                  <a:pt x="342900" y="3302000"/>
                </a:lnTo>
                <a:cubicBezTo>
                  <a:pt x="0" y="1866900"/>
                  <a:pt x="165100" y="1371600"/>
                  <a:pt x="1244600" y="596900"/>
                </a:cubicBezTo>
                <a:close/>
                <a:moveTo>
                  <a:pt x="7823200" y="8534400"/>
                </a:moveTo>
                <a:moveTo>
                  <a:pt x="1714500" y="2743200"/>
                </a:moveTo>
                <a:cubicBezTo>
                  <a:pt x="1714500" y="3073400"/>
                  <a:pt x="1905000" y="3543300"/>
                  <a:pt x="2146300" y="3784600"/>
                </a:cubicBezTo>
                <a:lnTo>
                  <a:pt x="2552700" y="4191000"/>
                </a:lnTo>
                <a:cubicBezTo>
                  <a:pt x="2794000" y="4432300"/>
                  <a:pt x="3225800" y="4737100"/>
                  <a:pt x="3517900" y="4876800"/>
                </a:cubicBezTo>
                <a:lnTo>
                  <a:pt x="4597400" y="5410200"/>
                </a:lnTo>
                <a:cubicBezTo>
                  <a:pt x="4889500" y="5549900"/>
                  <a:pt x="5384800" y="5753100"/>
                  <a:pt x="5702300" y="5854700"/>
                </a:cubicBezTo>
                <a:lnTo>
                  <a:pt x="8610600" y="6819900"/>
                </a:lnTo>
                <a:cubicBezTo>
                  <a:pt x="8928100" y="6921500"/>
                  <a:pt x="9461500" y="7010400"/>
                  <a:pt x="9791700" y="7010400"/>
                </a:cubicBezTo>
                <a:lnTo>
                  <a:pt x="11620500" y="7010400"/>
                </a:lnTo>
                <a:cubicBezTo>
                  <a:pt x="12357100" y="7010400"/>
                  <a:pt x="12992100" y="6426200"/>
                  <a:pt x="12992100" y="5753100"/>
                </a:cubicBezTo>
                <a:cubicBezTo>
                  <a:pt x="12992100" y="5016500"/>
                  <a:pt x="12725400" y="4622800"/>
                  <a:pt x="11836400" y="4038600"/>
                </a:cubicBezTo>
                <a:lnTo>
                  <a:pt x="11442700" y="3784600"/>
                </a:lnTo>
                <a:cubicBezTo>
                  <a:pt x="11163300" y="3606800"/>
                  <a:pt x="10693400" y="3365500"/>
                  <a:pt x="10388600" y="3238500"/>
                </a:cubicBezTo>
                <a:lnTo>
                  <a:pt x="7378700" y="2019300"/>
                </a:lnTo>
                <a:cubicBezTo>
                  <a:pt x="6438900" y="1651000"/>
                  <a:pt x="5842000" y="1524000"/>
                  <a:pt x="4914900" y="1524000"/>
                </a:cubicBezTo>
                <a:lnTo>
                  <a:pt x="3086100" y="1524000"/>
                </a:lnTo>
                <a:cubicBezTo>
                  <a:pt x="2260600" y="1524000"/>
                  <a:pt x="1714500" y="2006600"/>
                  <a:pt x="1714500" y="2743200"/>
                </a:cubicBezTo>
                <a:close/>
                <a:moveTo>
                  <a:pt x="5676900" y="85344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" name="Rectangle 339"/>
          <p:cNvSpPr/>
          <p:nvPr/>
        </p:nvSpPr>
        <p:spPr>
          <a:xfrm rot="0" flipH="0" flipV="0">
            <a:off x="2740151" y="9217338"/>
            <a:ext cx="174752" cy="164226"/>
          </a:xfrm>
          <a:prstGeom prst="rect">
            <a:avLst/>
          </a:prstGeom>
        </p:spPr>
      </p:sp>
      <p:sp>
        <p:nvSpPr>
          <p:cNvPr id="340" name="Freeform 340"/>
          <p:cNvSpPr/>
          <p:nvPr/>
        </p:nvSpPr>
        <p:spPr>
          <a:xfrm rot="0" flipH="0" flipV="0">
            <a:off x="2741980" y="9263810"/>
            <a:ext cx="144475" cy="86055"/>
          </a:xfrm>
          <a:custGeom>
            <a:pathLst>
              <a:path w="18059400" h="10756900">
                <a:moveTo>
                  <a:pt x="11633200" y="10502900"/>
                </a:moveTo>
                <a:lnTo>
                  <a:pt x="6083300" y="8572500"/>
                </a:lnTo>
                <a:cubicBezTo>
                  <a:pt x="5168900" y="8255000"/>
                  <a:pt x="4508500" y="7861300"/>
                  <a:pt x="3810000" y="7213600"/>
                </a:cubicBezTo>
                <a:lnTo>
                  <a:pt x="2603500" y="6096000"/>
                </a:lnTo>
                <a:cubicBezTo>
                  <a:pt x="2286000" y="5803900"/>
                  <a:pt x="1866900" y="5245100"/>
                  <a:pt x="1651000" y="4864100"/>
                </a:cubicBezTo>
                <a:lnTo>
                  <a:pt x="901700" y="3492500"/>
                </a:lnTo>
                <a:cubicBezTo>
                  <a:pt x="127000" y="2082800"/>
                  <a:pt x="0" y="1003300"/>
                  <a:pt x="533400" y="469900"/>
                </a:cubicBezTo>
                <a:cubicBezTo>
                  <a:pt x="977900" y="12700"/>
                  <a:pt x="1168400" y="0"/>
                  <a:pt x="1676400" y="342900"/>
                </a:cubicBezTo>
                <a:cubicBezTo>
                  <a:pt x="1879600" y="495300"/>
                  <a:pt x="2108200" y="952500"/>
                  <a:pt x="2184400" y="1358900"/>
                </a:cubicBezTo>
                <a:lnTo>
                  <a:pt x="2298700" y="1993900"/>
                </a:lnTo>
                <a:cubicBezTo>
                  <a:pt x="2374900" y="2413000"/>
                  <a:pt x="2616200" y="3035300"/>
                  <a:pt x="2844800" y="3378200"/>
                </a:cubicBezTo>
                <a:lnTo>
                  <a:pt x="3860800" y="4927600"/>
                </a:lnTo>
                <a:cubicBezTo>
                  <a:pt x="4076700" y="5270500"/>
                  <a:pt x="4559300" y="5740400"/>
                  <a:pt x="4902200" y="5969000"/>
                </a:cubicBezTo>
                <a:lnTo>
                  <a:pt x="5791200" y="6527800"/>
                </a:lnTo>
                <a:cubicBezTo>
                  <a:pt x="6400800" y="6921500"/>
                  <a:pt x="7086600" y="7061200"/>
                  <a:pt x="7302500" y="6845300"/>
                </a:cubicBezTo>
                <a:cubicBezTo>
                  <a:pt x="7353300" y="6794500"/>
                  <a:pt x="7391400" y="6413500"/>
                  <a:pt x="7391400" y="5994400"/>
                </a:cubicBezTo>
                <a:lnTo>
                  <a:pt x="7391400" y="3898900"/>
                </a:lnTo>
                <a:cubicBezTo>
                  <a:pt x="7391400" y="2730500"/>
                  <a:pt x="8178800" y="1714500"/>
                  <a:pt x="9296400" y="1384300"/>
                </a:cubicBezTo>
                <a:lnTo>
                  <a:pt x="9766300" y="1257300"/>
                </a:lnTo>
                <a:cubicBezTo>
                  <a:pt x="10693400" y="990600"/>
                  <a:pt x="11163300" y="977900"/>
                  <a:pt x="12115800" y="1206500"/>
                </a:cubicBezTo>
                <a:lnTo>
                  <a:pt x="13639800" y="1587500"/>
                </a:lnTo>
                <a:cubicBezTo>
                  <a:pt x="14033500" y="1676400"/>
                  <a:pt x="14643100" y="1892300"/>
                  <a:pt x="14998700" y="2057400"/>
                </a:cubicBezTo>
                <a:lnTo>
                  <a:pt x="15214600" y="2146300"/>
                </a:lnTo>
                <a:cubicBezTo>
                  <a:pt x="15570200" y="2311400"/>
                  <a:pt x="16090900" y="2692400"/>
                  <a:pt x="16370300" y="3009900"/>
                </a:cubicBezTo>
                <a:lnTo>
                  <a:pt x="17170400" y="3898900"/>
                </a:lnTo>
                <a:cubicBezTo>
                  <a:pt x="17805400" y="4610100"/>
                  <a:pt x="18059400" y="5283200"/>
                  <a:pt x="18059400" y="6273800"/>
                </a:cubicBezTo>
                <a:lnTo>
                  <a:pt x="18059400" y="7708900"/>
                </a:lnTo>
                <a:cubicBezTo>
                  <a:pt x="18059400" y="8534400"/>
                  <a:pt x="17665700" y="9283700"/>
                  <a:pt x="16840200" y="10020300"/>
                </a:cubicBezTo>
                <a:lnTo>
                  <a:pt x="16776700" y="10071100"/>
                </a:lnTo>
                <a:cubicBezTo>
                  <a:pt x="16154400" y="10629900"/>
                  <a:pt x="15773400" y="10756900"/>
                  <a:pt x="14732000" y="10756900"/>
                </a:cubicBezTo>
                <a:lnTo>
                  <a:pt x="13106400" y="10756900"/>
                </a:lnTo>
                <a:cubicBezTo>
                  <a:pt x="12687300" y="10756900"/>
                  <a:pt x="12026900" y="10642600"/>
                  <a:pt x="11633200" y="10502900"/>
                </a:cubicBezTo>
                <a:close/>
                <a:moveTo>
                  <a:pt x="88900" y="10820400"/>
                </a:moveTo>
                <a:moveTo>
                  <a:pt x="9296400" y="3898900"/>
                </a:moveTo>
                <a:lnTo>
                  <a:pt x="9296400" y="7327900"/>
                </a:lnTo>
                <a:cubicBezTo>
                  <a:pt x="9296400" y="7759700"/>
                  <a:pt x="9410700" y="7899400"/>
                  <a:pt x="9893300" y="8089900"/>
                </a:cubicBezTo>
                <a:lnTo>
                  <a:pt x="10566400" y="8369300"/>
                </a:lnTo>
                <a:cubicBezTo>
                  <a:pt x="10756900" y="8432800"/>
                  <a:pt x="11061700" y="8521700"/>
                  <a:pt x="11264900" y="8547100"/>
                </a:cubicBezTo>
                <a:lnTo>
                  <a:pt x="11709400" y="8597900"/>
                </a:lnTo>
                <a:cubicBezTo>
                  <a:pt x="11899900" y="8623300"/>
                  <a:pt x="12242800" y="8699500"/>
                  <a:pt x="12446000" y="8775700"/>
                </a:cubicBezTo>
                <a:lnTo>
                  <a:pt x="13004800" y="8940800"/>
                </a:lnTo>
                <a:cubicBezTo>
                  <a:pt x="13220700" y="9004300"/>
                  <a:pt x="13550900" y="9080500"/>
                  <a:pt x="13741400" y="9105900"/>
                </a:cubicBezTo>
                <a:lnTo>
                  <a:pt x="14185900" y="9169400"/>
                </a:lnTo>
                <a:cubicBezTo>
                  <a:pt x="14376400" y="9194800"/>
                  <a:pt x="14706600" y="9144000"/>
                  <a:pt x="14922500" y="9042400"/>
                </a:cubicBezTo>
                <a:lnTo>
                  <a:pt x="14998700" y="9017000"/>
                </a:lnTo>
                <a:cubicBezTo>
                  <a:pt x="15214600" y="8928100"/>
                  <a:pt x="15392400" y="8763000"/>
                  <a:pt x="15392400" y="8661400"/>
                </a:cubicBezTo>
                <a:cubicBezTo>
                  <a:pt x="15392400" y="8547100"/>
                  <a:pt x="15494000" y="8470900"/>
                  <a:pt x="15621000" y="8470900"/>
                </a:cubicBezTo>
                <a:cubicBezTo>
                  <a:pt x="15735300" y="8470900"/>
                  <a:pt x="15900400" y="8305800"/>
                  <a:pt x="15976600" y="8115300"/>
                </a:cubicBezTo>
                <a:lnTo>
                  <a:pt x="16179800" y="7581900"/>
                </a:lnTo>
                <a:cubicBezTo>
                  <a:pt x="16243300" y="7378700"/>
                  <a:pt x="16294100" y="7048500"/>
                  <a:pt x="16281400" y="6819900"/>
                </a:cubicBezTo>
                <a:lnTo>
                  <a:pt x="16192500" y="5816600"/>
                </a:lnTo>
                <a:cubicBezTo>
                  <a:pt x="16167100" y="5600700"/>
                  <a:pt x="16078200" y="5422900"/>
                  <a:pt x="15989300" y="5422900"/>
                </a:cubicBezTo>
                <a:cubicBezTo>
                  <a:pt x="15913100" y="5422900"/>
                  <a:pt x="15773400" y="5257800"/>
                  <a:pt x="15697200" y="5067300"/>
                </a:cubicBezTo>
                <a:lnTo>
                  <a:pt x="15532100" y="4635500"/>
                </a:lnTo>
                <a:cubicBezTo>
                  <a:pt x="15455900" y="4432300"/>
                  <a:pt x="15303500" y="4279900"/>
                  <a:pt x="15201900" y="4279900"/>
                </a:cubicBezTo>
                <a:cubicBezTo>
                  <a:pt x="15100300" y="4279900"/>
                  <a:pt x="15011400" y="4165600"/>
                  <a:pt x="15011400" y="4038600"/>
                </a:cubicBezTo>
                <a:cubicBezTo>
                  <a:pt x="15011400" y="3911600"/>
                  <a:pt x="14909800" y="3784600"/>
                  <a:pt x="14770100" y="3759200"/>
                </a:cubicBezTo>
                <a:cubicBezTo>
                  <a:pt x="14643100" y="3733800"/>
                  <a:pt x="14401800" y="3670300"/>
                  <a:pt x="14249400" y="3606800"/>
                </a:cubicBezTo>
                <a:cubicBezTo>
                  <a:pt x="14097000" y="3543300"/>
                  <a:pt x="13804900" y="3441700"/>
                  <a:pt x="13614400" y="3390900"/>
                </a:cubicBezTo>
                <a:lnTo>
                  <a:pt x="11557000" y="2844800"/>
                </a:lnTo>
                <a:cubicBezTo>
                  <a:pt x="11087100" y="2717800"/>
                  <a:pt x="10782300" y="2730500"/>
                  <a:pt x="10439400" y="2857500"/>
                </a:cubicBezTo>
                <a:cubicBezTo>
                  <a:pt x="10287000" y="2921000"/>
                  <a:pt x="10045700" y="3009900"/>
                  <a:pt x="9918700" y="3048000"/>
                </a:cubicBezTo>
                <a:cubicBezTo>
                  <a:pt x="9791700" y="3098800"/>
                  <a:pt x="9677400" y="3213100"/>
                  <a:pt x="9677400" y="3327400"/>
                </a:cubicBezTo>
                <a:cubicBezTo>
                  <a:pt x="9677400" y="3429000"/>
                  <a:pt x="9588500" y="3517900"/>
                  <a:pt x="9486900" y="3517900"/>
                </a:cubicBezTo>
                <a:cubicBezTo>
                  <a:pt x="9385300" y="3517900"/>
                  <a:pt x="9296400" y="3683000"/>
                  <a:pt x="9296400" y="3898900"/>
                </a:cubicBezTo>
                <a:close/>
                <a:moveTo>
                  <a:pt x="6692900" y="10820400"/>
                </a:moveTo>
              </a:path>
            </a:pathLst>
          </a:custGeom>
          <a:solidFill>
            <a:srgbClr val="040408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" name="Rectangle 341"/>
          <p:cNvSpPr/>
          <p:nvPr/>
        </p:nvSpPr>
        <p:spPr>
          <a:xfrm rot="0" flipH="0" flipV="0">
            <a:off x="3297935" y="9560857"/>
            <a:ext cx="246350" cy="541895"/>
          </a:xfrm>
          <a:prstGeom prst="rect">
            <a:avLst/>
          </a:prstGeom>
        </p:spPr>
      </p:sp>
      <p:sp>
        <p:nvSpPr>
          <p:cNvPr id="342" name="Freeform 342"/>
          <p:cNvSpPr/>
          <p:nvPr/>
        </p:nvSpPr>
        <p:spPr>
          <a:xfrm rot="0" flipH="0" flipV="0">
            <a:off x="3301079" y="9711105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20202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" name="Freeform 343"/>
          <p:cNvSpPr/>
          <p:nvPr/>
        </p:nvSpPr>
        <p:spPr>
          <a:xfrm rot="0" flipH="0" flipV="0">
            <a:off x="3437980" y="9711733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" name="Rectangle 344"/>
          <p:cNvSpPr/>
          <p:nvPr/>
        </p:nvSpPr>
        <p:spPr>
          <a:xfrm rot="0" flipH="0" flipV="0">
            <a:off x="1874519" y="9849077"/>
            <a:ext cx="2103386" cy="613898"/>
          </a:xfrm>
          <a:prstGeom prst="rect">
            <a:avLst/>
          </a:prstGeom>
        </p:spPr>
      </p:sp>
      <p:sp>
        <p:nvSpPr>
          <p:cNvPr id="345" name="Freeform 345"/>
          <p:cNvSpPr/>
          <p:nvPr/>
        </p:nvSpPr>
        <p:spPr>
          <a:xfrm rot="0" flipH="0" flipV="0">
            <a:off x="1877517" y="10092447"/>
            <a:ext cx="180206" cy="255511"/>
          </a:xfrm>
          <a:custGeom>
            <a:pathLst>
              <a:path w="6108700" h="8661400">
                <a:moveTo>
                  <a:pt x="5499100" y="571500"/>
                </a:moveTo>
                <a:lnTo>
                  <a:pt x="6083300" y="8140700"/>
                </a:lnTo>
                <a:cubicBezTo>
                  <a:pt x="6108700" y="8496300"/>
                  <a:pt x="5981700" y="8661400"/>
                  <a:pt x="5689600" y="8661400"/>
                </a:cubicBezTo>
                <a:cubicBezTo>
                  <a:pt x="5575300" y="8661400"/>
                  <a:pt x="5410200" y="8559800"/>
                  <a:pt x="5321300" y="8445500"/>
                </a:cubicBezTo>
                <a:cubicBezTo>
                  <a:pt x="5232400" y="8318500"/>
                  <a:pt x="5168900" y="8077200"/>
                  <a:pt x="5168900" y="7912100"/>
                </a:cubicBezTo>
                <a:lnTo>
                  <a:pt x="5168900" y="6908800"/>
                </a:lnTo>
                <a:cubicBezTo>
                  <a:pt x="5168900" y="6515100"/>
                  <a:pt x="5143500" y="6489700"/>
                  <a:pt x="4749800" y="6489700"/>
                </a:cubicBezTo>
                <a:lnTo>
                  <a:pt x="2273300" y="6489700"/>
                </a:lnTo>
                <a:cubicBezTo>
                  <a:pt x="2019300" y="6489700"/>
                  <a:pt x="1930400" y="6540500"/>
                  <a:pt x="1816100" y="6769100"/>
                </a:cubicBezTo>
                <a:lnTo>
                  <a:pt x="1587500" y="7162800"/>
                </a:lnTo>
                <a:cubicBezTo>
                  <a:pt x="1498600" y="7315200"/>
                  <a:pt x="1358900" y="7556500"/>
                  <a:pt x="1270000" y="7708900"/>
                </a:cubicBezTo>
                <a:lnTo>
                  <a:pt x="901700" y="8293100"/>
                </a:lnTo>
                <a:cubicBezTo>
                  <a:pt x="736600" y="8559800"/>
                  <a:pt x="584200" y="8661400"/>
                  <a:pt x="355600" y="8661400"/>
                </a:cubicBezTo>
                <a:cubicBezTo>
                  <a:pt x="139700" y="8661400"/>
                  <a:pt x="0" y="8483600"/>
                  <a:pt x="0" y="8191500"/>
                </a:cubicBezTo>
                <a:cubicBezTo>
                  <a:pt x="0" y="8051800"/>
                  <a:pt x="101600" y="7835900"/>
                  <a:pt x="215900" y="7721600"/>
                </a:cubicBezTo>
                <a:cubicBezTo>
                  <a:pt x="495300" y="7442200"/>
                  <a:pt x="622300" y="7213600"/>
                  <a:pt x="673100" y="6946900"/>
                </a:cubicBezTo>
                <a:cubicBezTo>
                  <a:pt x="685800" y="6819900"/>
                  <a:pt x="774700" y="6604000"/>
                  <a:pt x="876300" y="6464300"/>
                </a:cubicBezTo>
                <a:lnTo>
                  <a:pt x="4572000" y="457200"/>
                </a:lnTo>
                <a:cubicBezTo>
                  <a:pt x="4800600" y="88900"/>
                  <a:pt x="5029200" y="0"/>
                  <a:pt x="5321300" y="177800"/>
                </a:cubicBezTo>
                <a:cubicBezTo>
                  <a:pt x="5410200" y="215900"/>
                  <a:pt x="5486400" y="393700"/>
                  <a:pt x="5499100" y="571500"/>
                </a:cubicBezTo>
                <a:close/>
                <a:moveTo>
                  <a:pt x="7988300" y="8661400"/>
                </a:moveTo>
                <a:moveTo>
                  <a:pt x="4495800" y="2222500"/>
                </a:moveTo>
                <a:lnTo>
                  <a:pt x="2781300" y="4991100"/>
                </a:lnTo>
                <a:cubicBezTo>
                  <a:pt x="2730500" y="5080000"/>
                  <a:pt x="2654300" y="5245100"/>
                  <a:pt x="2628900" y="5359400"/>
                </a:cubicBezTo>
                <a:lnTo>
                  <a:pt x="2628900" y="5372100"/>
                </a:lnTo>
                <a:cubicBezTo>
                  <a:pt x="2603500" y="5499100"/>
                  <a:pt x="2654300" y="5562600"/>
                  <a:pt x="2794000" y="5562600"/>
                </a:cubicBezTo>
                <a:lnTo>
                  <a:pt x="5054600" y="5562600"/>
                </a:lnTo>
                <a:lnTo>
                  <a:pt x="4775200" y="2260600"/>
                </a:lnTo>
                <a:cubicBezTo>
                  <a:pt x="4762500" y="2146300"/>
                  <a:pt x="4724400" y="2044700"/>
                  <a:pt x="4673600" y="2044700"/>
                </a:cubicBezTo>
                <a:cubicBezTo>
                  <a:pt x="4635500" y="2044700"/>
                  <a:pt x="4546600" y="2133600"/>
                  <a:pt x="4495800" y="2222500"/>
                </a:cubicBezTo>
                <a:close/>
                <a:moveTo>
                  <a:pt x="6337300" y="8661400"/>
                </a:moveTo>
              </a:path>
            </a:pathLst>
          </a:custGeom>
          <a:solidFill>
            <a:srgbClr val="040408">
              <a:alpha val="100000"/>
            </a:srgbClr>
          </a:solidFill>
          <a:ln w="37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" name="Freeform 346"/>
          <p:cNvSpPr/>
          <p:nvPr/>
        </p:nvSpPr>
        <p:spPr>
          <a:xfrm rot="0" flipH="0" flipV="0">
            <a:off x="3569334" y="9912094"/>
            <a:ext cx="298704" cy="262128"/>
          </a:xfrm>
          <a:custGeom>
            <a:pathLst>
              <a:path w="9956800" h="8737600">
                <a:moveTo>
                  <a:pt x="8242300" y="8445500"/>
                </a:moveTo>
                <a:lnTo>
                  <a:pt x="292100" y="520700"/>
                </a:lnTo>
                <a:cubicBezTo>
                  <a:pt x="127000" y="355600"/>
                  <a:pt x="0" y="177800"/>
                  <a:pt x="0" y="114300"/>
                </a:cubicBezTo>
                <a:cubicBezTo>
                  <a:pt x="0" y="50800"/>
                  <a:pt x="165100" y="0"/>
                  <a:pt x="355600" y="0"/>
                </a:cubicBezTo>
                <a:cubicBezTo>
                  <a:pt x="546100" y="0"/>
                  <a:pt x="838200" y="127000"/>
                  <a:pt x="1003300" y="279400"/>
                </a:cubicBezTo>
                <a:lnTo>
                  <a:pt x="7810500" y="6819900"/>
                </a:lnTo>
                <a:cubicBezTo>
                  <a:pt x="8153400" y="7150100"/>
                  <a:pt x="8877300" y="7518400"/>
                  <a:pt x="9182100" y="7518400"/>
                </a:cubicBezTo>
                <a:lnTo>
                  <a:pt x="9550400" y="7518400"/>
                </a:lnTo>
                <a:cubicBezTo>
                  <a:pt x="9829800" y="7518400"/>
                  <a:pt x="9956800" y="7645400"/>
                  <a:pt x="9956800" y="7924800"/>
                </a:cubicBezTo>
                <a:lnTo>
                  <a:pt x="9956800" y="8331200"/>
                </a:lnTo>
                <a:cubicBezTo>
                  <a:pt x="9956800" y="8636000"/>
                  <a:pt x="9855200" y="8737600"/>
                  <a:pt x="9550400" y="8737600"/>
                </a:cubicBezTo>
                <a:lnTo>
                  <a:pt x="8940800" y="8737600"/>
                </a:lnTo>
                <a:cubicBezTo>
                  <a:pt x="8636000" y="8737600"/>
                  <a:pt x="8458200" y="8661400"/>
                  <a:pt x="8242300" y="8445500"/>
                </a:cubicBezTo>
                <a:close/>
                <a:moveTo>
                  <a:pt x="190500" y="8737600"/>
                </a:moveTo>
              </a:path>
            </a:pathLst>
          </a:custGeom>
          <a:solidFill>
            <a:srgbClr val="010101">
              <a:alpha val="100000"/>
            </a:srgbClr>
          </a:solidFill>
          <a:ln w="38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" name="Freeform 347"/>
          <p:cNvSpPr/>
          <p:nvPr/>
        </p:nvSpPr>
        <p:spPr>
          <a:xfrm rot="0" flipH="0" flipV="0">
            <a:off x="3819169" y="10262500"/>
            <a:ext cx="48983" cy="36830"/>
          </a:xfrm>
          <a:custGeom>
            <a:pathLst>
              <a:path w="1689100" h="1270000">
                <a:moveTo>
                  <a:pt x="1689100" y="1270000"/>
                </a:moveTo>
                <a:lnTo>
                  <a:pt x="419100" y="1270000"/>
                </a:lnTo>
                <a:cubicBezTo>
                  <a:pt x="152400" y="1270000"/>
                  <a:pt x="0" y="1117600"/>
                  <a:pt x="0" y="850900"/>
                </a:cubicBezTo>
                <a:lnTo>
                  <a:pt x="0" y="533400"/>
                </a:lnTo>
                <a:cubicBezTo>
                  <a:pt x="0" y="241300"/>
                  <a:pt x="241300" y="0"/>
                  <a:pt x="533400" y="0"/>
                </a:cubicBezTo>
                <a:lnTo>
                  <a:pt x="1689100" y="0"/>
                </a:lnTo>
                <a:close/>
                <a:moveTo>
                  <a:pt x="419100" y="17907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" name="Freeform 348"/>
          <p:cNvSpPr/>
          <p:nvPr/>
        </p:nvSpPr>
        <p:spPr>
          <a:xfrm rot="0" flipH="0" flipV="0">
            <a:off x="3895407" y="10259553"/>
            <a:ext cx="79552" cy="54876"/>
          </a:xfrm>
          <a:custGeom>
            <a:pathLst>
              <a:path w="2743200" h="1892300">
                <a:moveTo>
                  <a:pt x="0" y="1790700"/>
                </a:moveTo>
                <a:lnTo>
                  <a:pt x="0" y="0"/>
                </a:lnTo>
                <a:lnTo>
                  <a:pt x="533400" y="0"/>
                </a:lnTo>
                <a:cubicBezTo>
                  <a:pt x="584200" y="0"/>
                  <a:pt x="635000" y="25400"/>
                  <a:pt x="635000" y="50800"/>
                </a:cubicBezTo>
                <a:cubicBezTo>
                  <a:pt x="635000" y="76200"/>
                  <a:pt x="685800" y="101600"/>
                  <a:pt x="736600" y="101600"/>
                </a:cubicBezTo>
                <a:lnTo>
                  <a:pt x="2159000" y="101600"/>
                </a:lnTo>
                <a:cubicBezTo>
                  <a:pt x="2209800" y="101600"/>
                  <a:pt x="2260600" y="127000"/>
                  <a:pt x="2260600" y="152400"/>
                </a:cubicBezTo>
                <a:cubicBezTo>
                  <a:pt x="2260600" y="190500"/>
                  <a:pt x="2298700" y="203200"/>
                  <a:pt x="2336800" y="203200"/>
                </a:cubicBezTo>
                <a:cubicBezTo>
                  <a:pt x="2387600" y="203200"/>
                  <a:pt x="2425700" y="228600"/>
                  <a:pt x="2425700" y="266700"/>
                </a:cubicBezTo>
                <a:cubicBezTo>
                  <a:pt x="2425700" y="292100"/>
                  <a:pt x="2451100" y="317500"/>
                  <a:pt x="2501900" y="317500"/>
                </a:cubicBezTo>
                <a:cubicBezTo>
                  <a:pt x="2590800" y="317500"/>
                  <a:pt x="2628900" y="393700"/>
                  <a:pt x="2628900" y="533400"/>
                </a:cubicBezTo>
                <a:cubicBezTo>
                  <a:pt x="2628900" y="584200"/>
                  <a:pt x="2654300" y="673100"/>
                  <a:pt x="2679700" y="736600"/>
                </a:cubicBezTo>
                <a:lnTo>
                  <a:pt x="2692400" y="762000"/>
                </a:lnTo>
                <a:cubicBezTo>
                  <a:pt x="2743200" y="889000"/>
                  <a:pt x="2743200" y="914400"/>
                  <a:pt x="2692400" y="1041400"/>
                </a:cubicBezTo>
                <a:lnTo>
                  <a:pt x="2628900" y="1168400"/>
                </a:lnTo>
                <a:cubicBezTo>
                  <a:pt x="2603500" y="1219200"/>
                  <a:pt x="2565400" y="1257300"/>
                  <a:pt x="2527300" y="1257300"/>
                </a:cubicBezTo>
                <a:cubicBezTo>
                  <a:pt x="2501900" y="1257300"/>
                  <a:pt x="2476500" y="1282700"/>
                  <a:pt x="2476500" y="1308100"/>
                </a:cubicBezTo>
                <a:cubicBezTo>
                  <a:pt x="2476500" y="1346200"/>
                  <a:pt x="2425700" y="1358900"/>
                  <a:pt x="2362200" y="1358900"/>
                </a:cubicBezTo>
                <a:cubicBezTo>
                  <a:pt x="2311400" y="1358900"/>
                  <a:pt x="2247900" y="1384300"/>
                  <a:pt x="2235200" y="1422400"/>
                </a:cubicBezTo>
                <a:cubicBezTo>
                  <a:pt x="2209800" y="1447800"/>
                  <a:pt x="2222500" y="1473200"/>
                  <a:pt x="2260600" y="1473200"/>
                </a:cubicBezTo>
                <a:cubicBezTo>
                  <a:pt x="2286000" y="1473200"/>
                  <a:pt x="2311400" y="1498600"/>
                  <a:pt x="2311400" y="1524000"/>
                </a:cubicBezTo>
                <a:cubicBezTo>
                  <a:pt x="2311400" y="1549400"/>
                  <a:pt x="2273300" y="1574800"/>
                  <a:pt x="2209800" y="1574800"/>
                </a:cubicBezTo>
                <a:lnTo>
                  <a:pt x="584200" y="1574800"/>
                </a:lnTo>
                <a:cubicBezTo>
                  <a:pt x="520700" y="1574800"/>
                  <a:pt x="469900" y="1562100"/>
                  <a:pt x="444500" y="1549400"/>
                </a:cubicBezTo>
                <a:cubicBezTo>
                  <a:pt x="431800" y="1536700"/>
                  <a:pt x="393700" y="1524000"/>
                  <a:pt x="368300" y="1536700"/>
                </a:cubicBezTo>
                <a:cubicBezTo>
                  <a:pt x="342900" y="1549400"/>
                  <a:pt x="317500" y="1600200"/>
                  <a:pt x="317500" y="1663700"/>
                </a:cubicBezTo>
                <a:lnTo>
                  <a:pt x="317500" y="1790700"/>
                </a:lnTo>
                <a:cubicBezTo>
                  <a:pt x="317500" y="1866900"/>
                  <a:pt x="292100" y="1892300"/>
                  <a:pt x="215900" y="1892300"/>
                </a:cubicBezTo>
                <a:lnTo>
                  <a:pt x="114300" y="1892300"/>
                </a:lnTo>
                <a:cubicBezTo>
                  <a:pt x="12700" y="1892300"/>
                  <a:pt x="0" y="1879600"/>
                  <a:pt x="0" y="1790700"/>
                </a:cubicBezTo>
                <a:close/>
                <a:moveTo>
                  <a:pt x="-88900" y="1892300"/>
                </a:moveTo>
                <a:moveTo>
                  <a:pt x="419100" y="1473200"/>
                </a:moveTo>
                <a:lnTo>
                  <a:pt x="1892300" y="1473200"/>
                </a:lnTo>
                <a:cubicBezTo>
                  <a:pt x="1955800" y="1473200"/>
                  <a:pt x="1993900" y="1447800"/>
                  <a:pt x="1993900" y="1422400"/>
                </a:cubicBezTo>
                <a:cubicBezTo>
                  <a:pt x="1993900" y="1384300"/>
                  <a:pt x="1955800" y="1358900"/>
                  <a:pt x="1892300" y="1358900"/>
                </a:cubicBezTo>
                <a:lnTo>
                  <a:pt x="469900" y="1358900"/>
                </a:lnTo>
                <a:cubicBezTo>
                  <a:pt x="419100" y="1358900"/>
                  <a:pt x="355600" y="1371600"/>
                  <a:pt x="342900" y="1384300"/>
                </a:cubicBezTo>
                <a:cubicBezTo>
                  <a:pt x="330200" y="1409700"/>
                  <a:pt x="317500" y="1422400"/>
                  <a:pt x="317500" y="1447800"/>
                </a:cubicBezTo>
                <a:cubicBezTo>
                  <a:pt x="317500" y="1460500"/>
                  <a:pt x="368300" y="1473200"/>
                  <a:pt x="419100" y="1473200"/>
                </a:cubicBezTo>
                <a:close/>
                <a:moveTo>
                  <a:pt x="228600" y="18923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" name="Freeform 349"/>
          <p:cNvSpPr/>
          <p:nvPr/>
        </p:nvSpPr>
        <p:spPr>
          <a:xfrm rot="0" flipH="0" flipV="0">
            <a:off x="3895343" y="10128363"/>
            <a:ext cx="79451" cy="45859"/>
          </a:xfrm>
          <a:custGeom>
            <a:pathLst>
              <a:path w="3454400" h="1993900">
                <a:moveTo>
                  <a:pt x="2870200" y="1993900"/>
                </a:moveTo>
                <a:lnTo>
                  <a:pt x="0" y="1993900"/>
                </a:lnTo>
                <a:lnTo>
                  <a:pt x="0" y="190500"/>
                </a:lnTo>
                <a:cubicBezTo>
                  <a:pt x="0" y="63500"/>
                  <a:pt x="63500" y="0"/>
                  <a:pt x="190500" y="0"/>
                </a:cubicBezTo>
                <a:lnTo>
                  <a:pt x="215900" y="0"/>
                </a:lnTo>
                <a:cubicBezTo>
                  <a:pt x="317500" y="0"/>
                  <a:pt x="406400" y="88900"/>
                  <a:pt x="406400" y="190500"/>
                </a:cubicBezTo>
                <a:lnTo>
                  <a:pt x="406400" y="215900"/>
                </a:lnTo>
                <a:cubicBezTo>
                  <a:pt x="406400" y="342900"/>
                  <a:pt x="457200" y="406400"/>
                  <a:pt x="596900" y="406400"/>
                </a:cubicBezTo>
                <a:lnTo>
                  <a:pt x="2870200" y="406400"/>
                </a:lnTo>
                <a:cubicBezTo>
                  <a:pt x="3086100" y="406400"/>
                  <a:pt x="3314700" y="609600"/>
                  <a:pt x="3314700" y="800100"/>
                </a:cubicBezTo>
                <a:cubicBezTo>
                  <a:pt x="3314700" y="876300"/>
                  <a:pt x="3352800" y="939800"/>
                  <a:pt x="3390900" y="939800"/>
                </a:cubicBezTo>
                <a:cubicBezTo>
                  <a:pt x="3416300" y="939800"/>
                  <a:pt x="3454400" y="1016000"/>
                  <a:pt x="3454400" y="1117600"/>
                </a:cubicBezTo>
                <a:lnTo>
                  <a:pt x="3454400" y="1270000"/>
                </a:lnTo>
                <a:cubicBezTo>
                  <a:pt x="3454400" y="1384300"/>
                  <a:pt x="3416300" y="1460500"/>
                  <a:pt x="3390900" y="1460500"/>
                </a:cubicBezTo>
                <a:cubicBezTo>
                  <a:pt x="3352800" y="1460500"/>
                  <a:pt x="3314700" y="1549400"/>
                  <a:pt x="3314700" y="1651000"/>
                </a:cubicBezTo>
                <a:lnTo>
                  <a:pt x="3314700" y="1676400"/>
                </a:lnTo>
                <a:cubicBezTo>
                  <a:pt x="3314700" y="1778000"/>
                  <a:pt x="3263900" y="1866900"/>
                  <a:pt x="3187700" y="1866900"/>
                </a:cubicBezTo>
                <a:cubicBezTo>
                  <a:pt x="3111500" y="1866900"/>
                  <a:pt x="3048000" y="1892300"/>
                  <a:pt x="3048000" y="1930400"/>
                </a:cubicBezTo>
                <a:cubicBezTo>
                  <a:pt x="3048000" y="1968500"/>
                  <a:pt x="2971800" y="1993900"/>
                  <a:pt x="2870200" y="1993900"/>
                </a:cubicBezTo>
                <a:close/>
                <a:moveTo>
                  <a:pt x="-127000" y="19939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" name="Rectangle 350"/>
          <p:cNvSpPr/>
          <p:nvPr/>
        </p:nvSpPr>
        <p:spPr>
          <a:xfrm rot="0" flipH="0" flipV="0">
            <a:off x="3883278" y="10654105"/>
            <a:ext cx="56134" cy="205281"/>
          </a:xfrm>
          <a:prstGeom prst="rect">
            <a:avLst/>
          </a:prstGeom>
        </p:spPr>
      </p:sp>
      <p:sp>
        <p:nvSpPr>
          <p:cNvPr id="351" name="Freeform 351"/>
          <p:cNvSpPr/>
          <p:nvPr/>
        </p:nvSpPr>
        <p:spPr>
          <a:xfrm rot="0" flipH="0" flipV="0">
            <a:off x="3886326" y="10732007"/>
            <a:ext cx="18288" cy="88392"/>
          </a:xfrm>
          <a:custGeom>
            <a:pathLst>
              <a:path w="1828800" h="8839200">
                <a:moveTo>
                  <a:pt x="0" y="7785100"/>
                </a:moveTo>
                <a:lnTo>
                  <a:pt x="0" y="889000"/>
                </a:lnTo>
                <a:cubicBezTo>
                  <a:pt x="0" y="330200"/>
                  <a:pt x="342900" y="0"/>
                  <a:pt x="889000" y="0"/>
                </a:cubicBezTo>
                <a:lnTo>
                  <a:pt x="1092200" y="0"/>
                </a:lnTo>
                <a:cubicBezTo>
                  <a:pt x="1549400" y="0"/>
                  <a:pt x="1828800" y="406400"/>
                  <a:pt x="1828800" y="1104900"/>
                </a:cubicBezTo>
                <a:lnTo>
                  <a:pt x="1828800" y="7785100"/>
                </a:lnTo>
                <a:cubicBezTo>
                  <a:pt x="1828800" y="8293100"/>
                  <a:pt x="1358900" y="8839200"/>
                  <a:pt x="914400" y="8839200"/>
                </a:cubicBezTo>
                <a:cubicBezTo>
                  <a:pt x="749300" y="8839200"/>
                  <a:pt x="469900" y="8699500"/>
                  <a:pt x="304800" y="8534400"/>
                </a:cubicBezTo>
                <a:cubicBezTo>
                  <a:pt x="139700" y="8356600"/>
                  <a:pt x="0" y="8026400"/>
                  <a:pt x="0" y="7785100"/>
                </a:cubicBezTo>
                <a:close/>
                <a:moveTo>
                  <a:pt x="749300" y="88392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" name="Rectangle 352"/>
          <p:cNvSpPr/>
          <p:nvPr/>
        </p:nvSpPr>
        <p:spPr>
          <a:xfrm rot="0" flipH="0" flipV="0">
            <a:off x="3870452" y="12153230"/>
            <a:ext cx="202564" cy="595320"/>
          </a:xfrm>
          <a:prstGeom prst="rect">
            <a:avLst/>
          </a:prstGeom>
        </p:spPr>
      </p:sp>
      <p:sp>
        <p:nvSpPr>
          <p:cNvPr id="353" name="Freeform 353"/>
          <p:cNvSpPr/>
          <p:nvPr/>
        </p:nvSpPr>
        <p:spPr>
          <a:xfrm rot="0" flipH="0" flipV="0">
            <a:off x="3888130" y="12386511"/>
            <a:ext cx="90233" cy="248602"/>
          </a:xfrm>
          <a:custGeom>
            <a:pathLst>
              <a:path w="3111500" h="8572500">
                <a:moveTo>
                  <a:pt x="3009900" y="1155700"/>
                </a:moveTo>
                <a:lnTo>
                  <a:pt x="1041400" y="8204200"/>
                </a:lnTo>
                <a:cubicBezTo>
                  <a:pt x="939800" y="8572500"/>
                  <a:pt x="939800" y="8572500"/>
                  <a:pt x="647700" y="8572500"/>
                </a:cubicBezTo>
                <a:cubicBezTo>
                  <a:pt x="419100" y="8572500"/>
                  <a:pt x="203200" y="8356600"/>
                  <a:pt x="203200" y="8115300"/>
                </a:cubicBezTo>
                <a:cubicBezTo>
                  <a:pt x="203200" y="8051800"/>
                  <a:pt x="241300" y="7861300"/>
                  <a:pt x="279400" y="7696200"/>
                </a:cubicBezTo>
                <a:lnTo>
                  <a:pt x="1638300" y="2590800"/>
                </a:lnTo>
                <a:cubicBezTo>
                  <a:pt x="1676400" y="2425700"/>
                  <a:pt x="1752600" y="2159000"/>
                  <a:pt x="1803400" y="2006600"/>
                </a:cubicBezTo>
                <a:cubicBezTo>
                  <a:pt x="1917700" y="1600200"/>
                  <a:pt x="1854200" y="1587500"/>
                  <a:pt x="1473200" y="1892300"/>
                </a:cubicBezTo>
                <a:lnTo>
                  <a:pt x="901700" y="2336800"/>
                </a:lnTo>
                <a:cubicBezTo>
                  <a:pt x="520700" y="2641600"/>
                  <a:pt x="444500" y="2654300"/>
                  <a:pt x="203200" y="2451100"/>
                </a:cubicBezTo>
                <a:cubicBezTo>
                  <a:pt x="12700" y="2298700"/>
                  <a:pt x="0" y="2108200"/>
                  <a:pt x="152400" y="1905000"/>
                </a:cubicBezTo>
                <a:cubicBezTo>
                  <a:pt x="215900" y="1828800"/>
                  <a:pt x="381000" y="1676400"/>
                  <a:pt x="520700" y="1562100"/>
                </a:cubicBezTo>
                <a:lnTo>
                  <a:pt x="2222500" y="254000"/>
                </a:lnTo>
                <a:cubicBezTo>
                  <a:pt x="2476500" y="50800"/>
                  <a:pt x="2870200" y="0"/>
                  <a:pt x="3009900" y="139700"/>
                </a:cubicBezTo>
                <a:cubicBezTo>
                  <a:pt x="3111500" y="241300"/>
                  <a:pt x="3111500" y="774700"/>
                  <a:pt x="3009900" y="1155700"/>
                </a:cubicBezTo>
                <a:close/>
                <a:moveTo>
                  <a:pt x="6819900" y="85852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" name="Rectangle 354"/>
          <p:cNvSpPr/>
          <p:nvPr/>
        </p:nvSpPr>
        <p:spPr>
          <a:xfrm rot="0" flipH="0" flipV="0">
            <a:off x="3273678" y="12814017"/>
            <a:ext cx="336867" cy="266866"/>
          </a:xfrm>
          <a:prstGeom prst="rect">
            <a:avLst/>
          </a:prstGeom>
        </p:spPr>
      </p:sp>
      <p:sp>
        <p:nvSpPr>
          <p:cNvPr id="355" name="Freeform 355"/>
          <p:cNvSpPr/>
          <p:nvPr/>
        </p:nvSpPr>
        <p:spPr>
          <a:xfrm rot="0" flipH="0" flipV="0">
            <a:off x="3276752" y="12932548"/>
            <a:ext cx="69570" cy="97510"/>
          </a:xfrm>
          <a:custGeom>
            <a:pathLst>
              <a:path w="6324600" h="8864600">
                <a:moveTo>
                  <a:pt x="3759200" y="8864600"/>
                </a:moveTo>
                <a:lnTo>
                  <a:pt x="673100" y="8864600"/>
                </a:lnTo>
                <a:cubicBezTo>
                  <a:pt x="203200" y="8864600"/>
                  <a:pt x="0" y="8686800"/>
                  <a:pt x="0" y="8305800"/>
                </a:cubicBezTo>
                <a:cubicBezTo>
                  <a:pt x="0" y="8153400"/>
                  <a:pt x="101600" y="7962900"/>
                  <a:pt x="228600" y="7874000"/>
                </a:cubicBezTo>
                <a:cubicBezTo>
                  <a:pt x="355600" y="7772400"/>
                  <a:pt x="571500" y="7569200"/>
                  <a:pt x="723900" y="7416800"/>
                </a:cubicBezTo>
                <a:lnTo>
                  <a:pt x="4838700" y="2844800"/>
                </a:lnTo>
                <a:cubicBezTo>
                  <a:pt x="5168900" y="2476500"/>
                  <a:pt x="5257800" y="2247900"/>
                  <a:pt x="5257800" y="1752600"/>
                </a:cubicBezTo>
                <a:lnTo>
                  <a:pt x="5257800" y="1498600"/>
                </a:lnTo>
                <a:cubicBezTo>
                  <a:pt x="5257800" y="1003300"/>
                  <a:pt x="5092700" y="825500"/>
                  <a:pt x="4597400" y="825500"/>
                </a:cubicBezTo>
                <a:lnTo>
                  <a:pt x="3987800" y="825500"/>
                </a:lnTo>
                <a:cubicBezTo>
                  <a:pt x="3771900" y="825500"/>
                  <a:pt x="3517900" y="965200"/>
                  <a:pt x="3416300" y="1130300"/>
                </a:cubicBezTo>
                <a:cubicBezTo>
                  <a:pt x="3314700" y="1295400"/>
                  <a:pt x="3086100" y="1485900"/>
                  <a:pt x="2895600" y="1574800"/>
                </a:cubicBezTo>
                <a:cubicBezTo>
                  <a:pt x="2717800" y="1663700"/>
                  <a:pt x="2463800" y="1841500"/>
                  <a:pt x="2349500" y="1968500"/>
                </a:cubicBezTo>
                <a:cubicBezTo>
                  <a:pt x="2235200" y="2108200"/>
                  <a:pt x="2095500" y="2209800"/>
                  <a:pt x="2044700" y="2209800"/>
                </a:cubicBezTo>
                <a:cubicBezTo>
                  <a:pt x="1955800" y="2209800"/>
                  <a:pt x="1663700" y="1828800"/>
                  <a:pt x="1663700" y="1701800"/>
                </a:cubicBezTo>
                <a:cubicBezTo>
                  <a:pt x="1663700" y="1676400"/>
                  <a:pt x="1701800" y="1549400"/>
                  <a:pt x="1765300" y="1422400"/>
                </a:cubicBezTo>
                <a:cubicBezTo>
                  <a:pt x="1816100" y="1282700"/>
                  <a:pt x="1993900" y="1054100"/>
                  <a:pt x="2146300" y="901700"/>
                </a:cubicBezTo>
                <a:lnTo>
                  <a:pt x="2489200" y="546100"/>
                </a:lnTo>
                <a:cubicBezTo>
                  <a:pt x="2641600" y="393700"/>
                  <a:pt x="2895600" y="279400"/>
                  <a:pt x="3048000" y="279400"/>
                </a:cubicBezTo>
                <a:cubicBezTo>
                  <a:pt x="3200400" y="279400"/>
                  <a:pt x="3327400" y="215900"/>
                  <a:pt x="3327400" y="139700"/>
                </a:cubicBezTo>
                <a:cubicBezTo>
                  <a:pt x="3327400" y="63500"/>
                  <a:pt x="3505200" y="0"/>
                  <a:pt x="3721100" y="0"/>
                </a:cubicBezTo>
                <a:lnTo>
                  <a:pt x="4864100" y="0"/>
                </a:lnTo>
                <a:cubicBezTo>
                  <a:pt x="5638800" y="0"/>
                  <a:pt x="5994400" y="330200"/>
                  <a:pt x="6172200" y="1244600"/>
                </a:cubicBezTo>
                <a:cubicBezTo>
                  <a:pt x="6324600" y="2070100"/>
                  <a:pt x="6235700" y="2603500"/>
                  <a:pt x="5905500" y="2971800"/>
                </a:cubicBezTo>
                <a:lnTo>
                  <a:pt x="1930400" y="7251700"/>
                </a:lnTo>
                <a:cubicBezTo>
                  <a:pt x="1562100" y="7645400"/>
                  <a:pt x="1587500" y="7759700"/>
                  <a:pt x="2057400" y="7759700"/>
                </a:cubicBezTo>
                <a:lnTo>
                  <a:pt x="3759200" y="7759700"/>
                </a:lnTo>
                <a:cubicBezTo>
                  <a:pt x="3975100" y="7759700"/>
                  <a:pt x="4216400" y="7823200"/>
                  <a:pt x="4292600" y="7899400"/>
                </a:cubicBezTo>
                <a:cubicBezTo>
                  <a:pt x="4470400" y="8077200"/>
                  <a:pt x="4470400" y="8547100"/>
                  <a:pt x="4292600" y="8724900"/>
                </a:cubicBezTo>
                <a:cubicBezTo>
                  <a:pt x="4216400" y="8801100"/>
                  <a:pt x="3975100" y="8864600"/>
                  <a:pt x="3759200" y="8864600"/>
                </a:cubicBezTo>
                <a:close/>
                <a:moveTo>
                  <a:pt x="-266700" y="8877300"/>
                </a:moveTo>
              </a:path>
            </a:pathLst>
          </a:custGeom>
          <a:solidFill>
            <a:srgbClr val="080808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" name="Freeform 356"/>
          <p:cNvSpPr/>
          <p:nvPr/>
        </p:nvSpPr>
        <p:spPr>
          <a:xfrm rot="0" flipH="0" flipV="0">
            <a:off x="3413810" y="12993546"/>
            <a:ext cx="51841" cy="12217"/>
          </a:xfrm>
          <a:custGeom>
            <a:pathLst>
              <a:path w="3987800" h="939800">
                <a:moveTo>
                  <a:pt x="3517900" y="939800"/>
                </a:moveTo>
                <a:lnTo>
                  <a:pt x="469900" y="939800"/>
                </a:lnTo>
                <a:cubicBezTo>
                  <a:pt x="342900" y="939800"/>
                  <a:pt x="241300" y="889000"/>
                  <a:pt x="241300" y="825500"/>
                </a:cubicBezTo>
                <a:cubicBezTo>
                  <a:pt x="241300" y="762000"/>
                  <a:pt x="190500" y="711200"/>
                  <a:pt x="127000" y="711200"/>
                </a:cubicBezTo>
                <a:cubicBezTo>
                  <a:pt x="63500" y="711200"/>
                  <a:pt x="0" y="609600"/>
                  <a:pt x="0" y="469900"/>
                </a:cubicBezTo>
                <a:cubicBezTo>
                  <a:pt x="0" y="342900"/>
                  <a:pt x="63500" y="241300"/>
                  <a:pt x="127000" y="241300"/>
                </a:cubicBezTo>
                <a:cubicBezTo>
                  <a:pt x="190500" y="241300"/>
                  <a:pt x="241300" y="190500"/>
                  <a:pt x="241300" y="127000"/>
                </a:cubicBezTo>
                <a:cubicBezTo>
                  <a:pt x="241300" y="63500"/>
                  <a:pt x="342900" y="0"/>
                  <a:pt x="469900" y="0"/>
                </a:cubicBezTo>
                <a:lnTo>
                  <a:pt x="3289300" y="0"/>
                </a:lnTo>
                <a:cubicBezTo>
                  <a:pt x="3416300" y="0"/>
                  <a:pt x="3517900" y="63500"/>
                  <a:pt x="3517900" y="127000"/>
                </a:cubicBezTo>
                <a:cubicBezTo>
                  <a:pt x="3517900" y="190500"/>
                  <a:pt x="3632200" y="241300"/>
                  <a:pt x="3759200" y="241300"/>
                </a:cubicBezTo>
                <a:cubicBezTo>
                  <a:pt x="3886200" y="241300"/>
                  <a:pt x="3987800" y="342900"/>
                  <a:pt x="3987800" y="469900"/>
                </a:cubicBezTo>
                <a:cubicBezTo>
                  <a:pt x="3987800" y="609600"/>
                  <a:pt x="3937000" y="711200"/>
                  <a:pt x="3873500" y="711200"/>
                </a:cubicBezTo>
                <a:cubicBezTo>
                  <a:pt x="3810000" y="711200"/>
                  <a:pt x="3759200" y="762000"/>
                  <a:pt x="3759200" y="825500"/>
                </a:cubicBezTo>
                <a:cubicBezTo>
                  <a:pt x="3759200" y="889000"/>
                  <a:pt x="3657600" y="939800"/>
                  <a:pt x="3517900" y="939800"/>
                </a:cubicBezTo>
                <a:close/>
                <a:moveTo>
                  <a:pt x="1651000" y="2819400"/>
                </a:moveTo>
              </a:path>
            </a:pathLst>
          </a:custGeom>
          <a:solidFill>
            <a:srgbClr val="080808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7" name="Freeform 357"/>
          <p:cNvSpPr/>
          <p:nvPr/>
        </p:nvSpPr>
        <p:spPr>
          <a:xfrm rot="0" flipH="0" flipV="0">
            <a:off x="3538880" y="12932548"/>
            <a:ext cx="69570" cy="97510"/>
          </a:xfrm>
          <a:custGeom>
            <a:pathLst>
              <a:path w="6324600" h="8864600">
                <a:moveTo>
                  <a:pt x="3759200" y="8864600"/>
                </a:moveTo>
                <a:lnTo>
                  <a:pt x="673100" y="8864600"/>
                </a:lnTo>
                <a:cubicBezTo>
                  <a:pt x="203200" y="8864600"/>
                  <a:pt x="0" y="8686800"/>
                  <a:pt x="0" y="8305800"/>
                </a:cubicBezTo>
                <a:cubicBezTo>
                  <a:pt x="0" y="8153400"/>
                  <a:pt x="101600" y="7962900"/>
                  <a:pt x="228600" y="7874000"/>
                </a:cubicBezTo>
                <a:cubicBezTo>
                  <a:pt x="355600" y="7772400"/>
                  <a:pt x="571500" y="7569200"/>
                  <a:pt x="723900" y="7416800"/>
                </a:cubicBezTo>
                <a:lnTo>
                  <a:pt x="4838700" y="2844800"/>
                </a:lnTo>
                <a:cubicBezTo>
                  <a:pt x="5168900" y="2476500"/>
                  <a:pt x="5257800" y="2247900"/>
                  <a:pt x="5257800" y="1752600"/>
                </a:cubicBezTo>
                <a:lnTo>
                  <a:pt x="5257800" y="1498600"/>
                </a:lnTo>
                <a:cubicBezTo>
                  <a:pt x="5257800" y="1003300"/>
                  <a:pt x="5092700" y="825500"/>
                  <a:pt x="4597400" y="825500"/>
                </a:cubicBezTo>
                <a:lnTo>
                  <a:pt x="3987800" y="825500"/>
                </a:lnTo>
                <a:cubicBezTo>
                  <a:pt x="3771900" y="825500"/>
                  <a:pt x="3517900" y="965200"/>
                  <a:pt x="3416300" y="1130300"/>
                </a:cubicBezTo>
                <a:cubicBezTo>
                  <a:pt x="3314700" y="1295400"/>
                  <a:pt x="3086100" y="1485900"/>
                  <a:pt x="2895600" y="1574800"/>
                </a:cubicBezTo>
                <a:cubicBezTo>
                  <a:pt x="2717800" y="1663700"/>
                  <a:pt x="2463800" y="1841500"/>
                  <a:pt x="2349500" y="1968500"/>
                </a:cubicBezTo>
                <a:cubicBezTo>
                  <a:pt x="2235200" y="2108200"/>
                  <a:pt x="2095500" y="2209800"/>
                  <a:pt x="2044700" y="2209800"/>
                </a:cubicBezTo>
                <a:cubicBezTo>
                  <a:pt x="1955800" y="2209800"/>
                  <a:pt x="1663700" y="1828800"/>
                  <a:pt x="1663700" y="1701800"/>
                </a:cubicBezTo>
                <a:cubicBezTo>
                  <a:pt x="1663700" y="1676400"/>
                  <a:pt x="1701800" y="1549400"/>
                  <a:pt x="1765300" y="1422400"/>
                </a:cubicBezTo>
                <a:cubicBezTo>
                  <a:pt x="1816100" y="1282700"/>
                  <a:pt x="1993900" y="1054100"/>
                  <a:pt x="2146300" y="901700"/>
                </a:cubicBezTo>
                <a:lnTo>
                  <a:pt x="2489200" y="546100"/>
                </a:lnTo>
                <a:cubicBezTo>
                  <a:pt x="2641600" y="393700"/>
                  <a:pt x="2895600" y="279400"/>
                  <a:pt x="3048000" y="279400"/>
                </a:cubicBezTo>
                <a:cubicBezTo>
                  <a:pt x="3200400" y="279400"/>
                  <a:pt x="3327400" y="215900"/>
                  <a:pt x="3327400" y="139700"/>
                </a:cubicBezTo>
                <a:cubicBezTo>
                  <a:pt x="3327400" y="63500"/>
                  <a:pt x="3505200" y="0"/>
                  <a:pt x="3721100" y="0"/>
                </a:cubicBezTo>
                <a:lnTo>
                  <a:pt x="4864100" y="0"/>
                </a:lnTo>
                <a:cubicBezTo>
                  <a:pt x="5638800" y="0"/>
                  <a:pt x="5994400" y="330200"/>
                  <a:pt x="6172200" y="1244600"/>
                </a:cubicBezTo>
                <a:cubicBezTo>
                  <a:pt x="6324600" y="2070100"/>
                  <a:pt x="6235700" y="2603500"/>
                  <a:pt x="5905500" y="2971800"/>
                </a:cubicBezTo>
                <a:lnTo>
                  <a:pt x="1930400" y="7251700"/>
                </a:lnTo>
                <a:cubicBezTo>
                  <a:pt x="1562100" y="7645400"/>
                  <a:pt x="1587500" y="7759700"/>
                  <a:pt x="2057400" y="7759700"/>
                </a:cubicBezTo>
                <a:lnTo>
                  <a:pt x="3759200" y="7759700"/>
                </a:lnTo>
                <a:cubicBezTo>
                  <a:pt x="3975100" y="7759700"/>
                  <a:pt x="4216400" y="7823200"/>
                  <a:pt x="4292600" y="7899400"/>
                </a:cubicBezTo>
                <a:cubicBezTo>
                  <a:pt x="4470400" y="8077200"/>
                  <a:pt x="4470400" y="8547100"/>
                  <a:pt x="4292600" y="8724900"/>
                </a:cubicBezTo>
                <a:cubicBezTo>
                  <a:pt x="4216400" y="8801100"/>
                  <a:pt x="3975100" y="8864600"/>
                  <a:pt x="3759200" y="8864600"/>
                </a:cubicBezTo>
                <a:close/>
                <a:moveTo>
                  <a:pt x="-266700" y="8877300"/>
                </a:moveTo>
              </a:path>
            </a:pathLst>
          </a:custGeom>
          <a:solidFill>
            <a:srgbClr val="080808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8" name="Rectangle 358"/>
          <p:cNvSpPr/>
          <p:nvPr/>
        </p:nvSpPr>
        <p:spPr>
          <a:xfrm rot="0" flipH="0" flipV="0">
            <a:off x="2713735" y="13029614"/>
            <a:ext cx="1441429" cy="135483"/>
          </a:xfrm>
          <a:prstGeom prst="rect">
            <a:avLst/>
          </a:prstGeom>
        </p:spPr>
      </p:sp>
      <p:sp>
        <p:nvSpPr>
          <p:cNvPr id="359" name="Freeform 359"/>
          <p:cNvSpPr/>
          <p:nvPr/>
        </p:nvSpPr>
        <p:spPr>
          <a:xfrm rot="0" flipH="0" flipV="0">
            <a:off x="2718892" y="13079309"/>
            <a:ext cx="36626" cy="57962"/>
          </a:xfrm>
          <a:custGeom>
            <a:pathLst>
              <a:path w="5232400" h="8280400">
                <a:moveTo>
                  <a:pt x="2400300" y="8280400"/>
                </a:moveTo>
                <a:lnTo>
                  <a:pt x="1524000" y="8280400"/>
                </a:lnTo>
                <a:cubicBezTo>
                  <a:pt x="596900" y="8280400"/>
                  <a:pt x="495300" y="8229600"/>
                  <a:pt x="317500" y="7734300"/>
                </a:cubicBezTo>
                <a:cubicBezTo>
                  <a:pt x="254000" y="7556500"/>
                  <a:pt x="165100" y="7404100"/>
                  <a:pt x="101600" y="7404100"/>
                </a:cubicBezTo>
                <a:cubicBezTo>
                  <a:pt x="50800" y="7404100"/>
                  <a:pt x="0" y="7061200"/>
                  <a:pt x="0" y="6642100"/>
                </a:cubicBezTo>
                <a:cubicBezTo>
                  <a:pt x="0" y="6223000"/>
                  <a:pt x="101600" y="5715000"/>
                  <a:pt x="215900" y="5499100"/>
                </a:cubicBezTo>
                <a:cubicBezTo>
                  <a:pt x="342900" y="5295900"/>
                  <a:pt x="431800" y="4902200"/>
                  <a:pt x="431800" y="4635500"/>
                </a:cubicBezTo>
                <a:cubicBezTo>
                  <a:pt x="431800" y="4356100"/>
                  <a:pt x="533400" y="4076700"/>
                  <a:pt x="660400" y="4000500"/>
                </a:cubicBezTo>
                <a:cubicBezTo>
                  <a:pt x="774700" y="3924300"/>
                  <a:pt x="876300" y="3632200"/>
                  <a:pt x="876300" y="3352800"/>
                </a:cubicBezTo>
                <a:cubicBezTo>
                  <a:pt x="876300" y="3060700"/>
                  <a:pt x="977900" y="2768600"/>
                  <a:pt x="1092200" y="2692400"/>
                </a:cubicBezTo>
                <a:cubicBezTo>
                  <a:pt x="1219200" y="2616200"/>
                  <a:pt x="1358900" y="2374900"/>
                  <a:pt x="1409700" y="2159000"/>
                </a:cubicBezTo>
                <a:cubicBezTo>
                  <a:pt x="1473200" y="1943100"/>
                  <a:pt x="1790700" y="1485900"/>
                  <a:pt x="2120900" y="1143000"/>
                </a:cubicBezTo>
                <a:lnTo>
                  <a:pt x="2209800" y="1054100"/>
                </a:lnTo>
                <a:cubicBezTo>
                  <a:pt x="2552700" y="711200"/>
                  <a:pt x="3022600" y="393700"/>
                  <a:pt x="3263900" y="330200"/>
                </a:cubicBezTo>
                <a:cubicBezTo>
                  <a:pt x="3505200" y="279400"/>
                  <a:pt x="3708400" y="177800"/>
                  <a:pt x="3708400" y="114300"/>
                </a:cubicBezTo>
                <a:cubicBezTo>
                  <a:pt x="3708400" y="50800"/>
                  <a:pt x="4051300" y="0"/>
                  <a:pt x="4470400" y="0"/>
                </a:cubicBezTo>
                <a:cubicBezTo>
                  <a:pt x="4889500" y="0"/>
                  <a:pt x="5232400" y="101600"/>
                  <a:pt x="5232400" y="215900"/>
                </a:cubicBezTo>
                <a:cubicBezTo>
                  <a:pt x="5232400" y="342900"/>
                  <a:pt x="5130800" y="533400"/>
                  <a:pt x="5003800" y="660400"/>
                </a:cubicBezTo>
                <a:cubicBezTo>
                  <a:pt x="4889500" y="774700"/>
                  <a:pt x="4597400" y="876300"/>
                  <a:pt x="4356100" y="876300"/>
                </a:cubicBezTo>
                <a:cubicBezTo>
                  <a:pt x="4114800" y="876300"/>
                  <a:pt x="3924300" y="965200"/>
                  <a:pt x="3924300" y="1092200"/>
                </a:cubicBezTo>
                <a:cubicBezTo>
                  <a:pt x="3924300" y="1206500"/>
                  <a:pt x="3721100" y="1308100"/>
                  <a:pt x="3479800" y="1308100"/>
                </a:cubicBezTo>
                <a:cubicBezTo>
                  <a:pt x="3251200" y="1308100"/>
                  <a:pt x="3048000" y="1409700"/>
                  <a:pt x="3048000" y="1524000"/>
                </a:cubicBezTo>
                <a:cubicBezTo>
                  <a:pt x="3048000" y="1651000"/>
                  <a:pt x="2946400" y="1739900"/>
                  <a:pt x="2832100" y="1739900"/>
                </a:cubicBezTo>
                <a:cubicBezTo>
                  <a:pt x="2717800" y="1739900"/>
                  <a:pt x="2565400" y="1892300"/>
                  <a:pt x="2501900" y="2070100"/>
                </a:cubicBezTo>
                <a:cubicBezTo>
                  <a:pt x="2438400" y="2247900"/>
                  <a:pt x="2336800" y="2400300"/>
                  <a:pt x="2286000" y="2400300"/>
                </a:cubicBezTo>
                <a:cubicBezTo>
                  <a:pt x="2222500" y="2400300"/>
                  <a:pt x="2184400" y="2641600"/>
                  <a:pt x="2184400" y="2946400"/>
                </a:cubicBezTo>
                <a:cubicBezTo>
                  <a:pt x="2184400" y="3238500"/>
                  <a:pt x="2565400" y="3479800"/>
                  <a:pt x="3048000" y="3479800"/>
                </a:cubicBezTo>
                <a:lnTo>
                  <a:pt x="3263900" y="3479800"/>
                </a:lnTo>
                <a:cubicBezTo>
                  <a:pt x="4203700" y="3479800"/>
                  <a:pt x="4292600" y="3530600"/>
                  <a:pt x="4470400" y="4025900"/>
                </a:cubicBezTo>
                <a:cubicBezTo>
                  <a:pt x="4533900" y="4203700"/>
                  <a:pt x="4635500" y="4356100"/>
                  <a:pt x="4686300" y="4356100"/>
                </a:cubicBezTo>
                <a:cubicBezTo>
                  <a:pt x="4749800" y="4356100"/>
                  <a:pt x="4787900" y="4648200"/>
                  <a:pt x="4787900" y="5003800"/>
                </a:cubicBezTo>
                <a:cubicBezTo>
                  <a:pt x="4787900" y="5372100"/>
                  <a:pt x="4648200" y="6032500"/>
                  <a:pt x="4483100" y="6477000"/>
                </a:cubicBezTo>
                <a:lnTo>
                  <a:pt x="4267200" y="7023100"/>
                </a:lnTo>
                <a:cubicBezTo>
                  <a:pt x="4102100" y="7467600"/>
                  <a:pt x="3797300" y="7886700"/>
                  <a:pt x="3606800" y="7950200"/>
                </a:cubicBezTo>
                <a:cubicBezTo>
                  <a:pt x="3416300" y="8013700"/>
                  <a:pt x="3263900" y="8115300"/>
                  <a:pt x="3263900" y="8178800"/>
                </a:cubicBezTo>
                <a:cubicBezTo>
                  <a:pt x="3263900" y="8229600"/>
                  <a:pt x="2870200" y="8280400"/>
                  <a:pt x="2400300" y="8280400"/>
                </a:cubicBezTo>
                <a:close/>
                <a:moveTo>
                  <a:pt x="-647700" y="8369300"/>
                </a:moveTo>
                <a:moveTo>
                  <a:pt x="3048000" y="4356100"/>
                </a:moveTo>
                <a:lnTo>
                  <a:pt x="1955800" y="4356100"/>
                </a:lnTo>
                <a:cubicBezTo>
                  <a:pt x="1409700" y="4356100"/>
                  <a:pt x="1308100" y="4470400"/>
                  <a:pt x="1308100" y="5003800"/>
                </a:cubicBezTo>
                <a:lnTo>
                  <a:pt x="1308100" y="5118100"/>
                </a:lnTo>
                <a:cubicBezTo>
                  <a:pt x="1308100" y="5359400"/>
                  <a:pt x="1206500" y="5727700"/>
                  <a:pt x="1092200" y="5930900"/>
                </a:cubicBezTo>
                <a:cubicBezTo>
                  <a:pt x="863600" y="6337300"/>
                  <a:pt x="800100" y="7112000"/>
                  <a:pt x="977900" y="7289800"/>
                </a:cubicBezTo>
                <a:cubicBezTo>
                  <a:pt x="1041400" y="7353300"/>
                  <a:pt x="1282700" y="7404100"/>
                  <a:pt x="1524000" y="7404100"/>
                </a:cubicBezTo>
                <a:lnTo>
                  <a:pt x="2616200" y="7404100"/>
                </a:lnTo>
                <a:cubicBezTo>
                  <a:pt x="3162300" y="7404100"/>
                  <a:pt x="3479800" y="7086600"/>
                  <a:pt x="3479800" y="6527800"/>
                </a:cubicBezTo>
                <a:lnTo>
                  <a:pt x="3479800" y="6362700"/>
                </a:lnTo>
                <a:cubicBezTo>
                  <a:pt x="3479800" y="6134100"/>
                  <a:pt x="3581400" y="5867400"/>
                  <a:pt x="3708400" y="5803900"/>
                </a:cubicBezTo>
                <a:cubicBezTo>
                  <a:pt x="3822700" y="5727700"/>
                  <a:pt x="3924300" y="5461000"/>
                  <a:pt x="3924300" y="5232400"/>
                </a:cubicBezTo>
                <a:cubicBezTo>
                  <a:pt x="3924300" y="4673600"/>
                  <a:pt x="3606800" y="4356100"/>
                  <a:pt x="3048000" y="4356100"/>
                </a:cubicBezTo>
                <a:close/>
                <a:moveTo>
                  <a:pt x="3276600" y="83693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" name="Freeform 360"/>
          <p:cNvSpPr/>
          <p:nvPr/>
        </p:nvSpPr>
        <p:spPr>
          <a:xfrm rot="0" flipH="0" flipV="0">
            <a:off x="2760470" y="13079665"/>
            <a:ext cx="39649" cy="59474"/>
          </a:xfrm>
          <a:custGeom>
            <a:pathLst>
              <a:path w="5664200" h="8496300">
                <a:moveTo>
                  <a:pt x="2311400" y="0"/>
                </a:moveTo>
                <a:lnTo>
                  <a:pt x="5219700" y="0"/>
                </a:lnTo>
                <a:cubicBezTo>
                  <a:pt x="5511800" y="0"/>
                  <a:pt x="5664200" y="165100"/>
                  <a:pt x="5664200" y="444500"/>
                </a:cubicBezTo>
                <a:cubicBezTo>
                  <a:pt x="5664200" y="723900"/>
                  <a:pt x="5499100" y="876300"/>
                  <a:pt x="5219700" y="876300"/>
                </a:cubicBezTo>
                <a:lnTo>
                  <a:pt x="3263900" y="876300"/>
                </a:lnTo>
                <a:cubicBezTo>
                  <a:pt x="2997200" y="876300"/>
                  <a:pt x="2755900" y="1041400"/>
                  <a:pt x="2628900" y="1320800"/>
                </a:cubicBezTo>
                <a:lnTo>
                  <a:pt x="2590800" y="1409700"/>
                </a:lnTo>
                <a:cubicBezTo>
                  <a:pt x="2489200" y="1651000"/>
                  <a:pt x="2400300" y="2044700"/>
                  <a:pt x="2400300" y="2286000"/>
                </a:cubicBezTo>
                <a:lnTo>
                  <a:pt x="2400300" y="2832100"/>
                </a:lnTo>
                <a:cubicBezTo>
                  <a:pt x="2400300" y="3378200"/>
                  <a:pt x="2501900" y="3492500"/>
                  <a:pt x="3048000" y="3492500"/>
                </a:cubicBezTo>
                <a:lnTo>
                  <a:pt x="3924300" y="3492500"/>
                </a:lnTo>
                <a:cubicBezTo>
                  <a:pt x="4457700" y="3492500"/>
                  <a:pt x="5003800" y="4051300"/>
                  <a:pt x="5003800" y="4572000"/>
                </a:cubicBezTo>
                <a:lnTo>
                  <a:pt x="5003800" y="5664200"/>
                </a:lnTo>
                <a:cubicBezTo>
                  <a:pt x="5003800" y="5905500"/>
                  <a:pt x="4927600" y="6273800"/>
                  <a:pt x="4826000" y="6489700"/>
                </a:cubicBezTo>
                <a:lnTo>
                  <a:pt x="4394200" y="7429500"/>
                </a:lnTo>
                <a:cubicBezTo>
                  <a:pt x="4216400" y="7810500"/>
                  <a:pt x="3962400" y="7950200"/>
                  <a:pt x="3086100" y="8153400"/>
                </a:cubicBezTo>
                <a:lnTo>
                  <a:pt x="2082800" y="8394700"/>
                </a:lnTo>
                <a:cubicBezTo>
                  <a:pt x="1841500" y="8445500"/>
                  <a:pt x="1435100" y="8496300"/>
                  <a:pt x="1206500" y="8496300"/>
                </a:cubicBezTo>
                <a:lnTo>
                  <a:pt x="1092200" y="8496300"/>
                </a:lnTo>
                <a:cubicBezTo>
                  <a:pt x="609600" y="8496300"/>
                  <a:pt x="0" y="8216900"/>
                  <a:pt x="0" y="7988300"/>
                </a:cubicBezTo>
                <a:cubicBezTo>
                  <a:pt x="0" y="7912100"/>
                  <a:pt x="101600" y="7747000"/>
                  <a:pt x="215900" y="7620000"/>
                </a:cubicBezTo>
                <a:cubicBezTo>
                  <a:pt x="342900" y="7505700"/>
                  <a:pt x="635000" y="7404100"/>
                  <a:pt x="876300" y="7404100"/>
                </a:cubicBezTo>
                <a:lnTo>
                  <a:pt x="2832100" y="7404100"/>
                </a:lnTo>
                <a:cubicBezTo>
                  <a:pt x="3073400" y="7404100"/>
                  <a:pt x="3302000" y="7327900"/>
                  <a:pt x="3340100" y="7226300"/>
                </a:cubicBezTo>
                <a:cubicBezTo>
                  <a:pt x="3378200" y="7124700"/>
                  <a:pt x="3517900" y="6934200"/>
                  <a:pt x="3670300" y="6794500"/>
                </a:cubicBezTo>
                <a:cubicBezTo>
                  <a:pt x="3962400" y="6489700"/>
                  <a:pt x="4140200" y="5956300"/>
                  <a:pt x="4140200" y="5346700"/>
                </a:cubicBezTo>
                <a:lnTo>
                  <a:pt x="4140200" y="5016500"/>
                </a:lnTo>
                <a:cubicBezTo>
                  <a:pt x="4140200" y="4470400"/>
                  <a:pt x="4025900" y="4356100"/>
                  <a:pt x="3479800" y="4356100"/>
                </a:cubicBezTo>
                <a:lnTo>
                  <a:pt x="1955800" y="4356100"/>
                </a:lnTo>
                <a:cubicBezTo>
                  <a:pt x="1714500" y="4356100"/>
                  <a:pt x="1422400" y="4267200"/>
                  <a:pt x="1308100" y="4140200"/>
                </a:cubicBezTo>
                <a:cubicBezTo>
                  <a:pt x="1028700" y="3860800"/>
                  <a:pt x="1028700" y="3162300"/>
                  <a:pt x="1308100" y="2679700"/>
                </a:cubicBezTo>
                <a:cubicBezTo>
                  <a:pt x="1422400" y="2463800"/>
                  <a:pt x="1524000" y="2095500"/>
                  <a:pt x="1524000" y="1854200"/>
                </a:cubicBezTo>
                <a:lnTo>
                  <a:pt x="1524000" y="1752600"/>
                </a:lnTo>
                <a:cubicBezTo>
                  <a:pt x="1524000" y="1511300"/>
                  <a:pt x="1574800" y="1117600"/>
                  <a:pt x="1638300" y="889000"/>
                </a:cubicBezTo>
                <a:lnTo>
                  <a:pt x="1765300" y="431800"/>
                </a:lnTo>
                <a:cubicBezTo>
                  <a:pt x="1866900" y="76200"/>
                  <a:pt x="1955800" y="0"/>
                  <a:pt x="2311400" y="0"/>
                </a:cubicBezTo>
                <a:close/>
                <a:moveTo>
                  <a:pt x="8140700" y="83185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" name="Freeform 361"/>
          <p:cNvSpPr/>
          <p:nvPr/>
        </p:nvSpPr>
        <p:spPr>
          <a:xfrm rot="0" flipH="0" flipV="0">
            <a:off x="2810405" y="13080820"/>
            <a:ext cx="33515" cy="57873"/>
          </a:xfrm>
          <a:custGeom>
            <a:pathLst>
              <a:path w="4787900" h="8267700">
                <a:moveTo>
                  <a:pt x="0" y="7658100"/>
                </a:moveTo>
                <a:lnTo>
                  <a:pt x="0" y="4102100"/>
                </a:lnTo>
                <a:cubicBezTo>
                  <a:pt x="0" y="3759200"/>
                  <a:pt x="101600" y="3479800"/>
                  <a:pt x="215900" y="3479800"/>
                </a:cubicBezTo>
                <a:cubicBezTo>
                  <a:pt x="342900" y="3479800"/>
                  <a:pt x="444500" y="3289300"/>
                  <a:pt x="444500" y="3048000"/>
                </a:cubicBezTo>
                <a:cubicBezTo>
                  <a:pt x="444500" y="2806700"/>
                  <a:pt x="533400" y="2616200"/>
                  <a:pt x="660400" y="2616200"/>
                </a:cubicBezTo>
                <a:cubicBezTo>
                  <a:pt x="774700" y="2616200"/>
                  <a:pt x="876300" y="2336800"/>
                  <a:pt x="876300" y="1993900"/>
                </a:cubicBezTo>
                <a:lnTo>
                  <a:pt x="876300" y="1917700"/>
                </a:lnTo>
                <a:cubicBezTo>
                  <a:pt x="876300" y="1587500"/>
                  <a:pt x="1066800" y="1104900"/>
                  <a:pt x="1308100" y="863600"/>
                </a:cubicBezTo>
                <a:lnTo>
                  <a:pt x="1739900" y="431800"/>
                </a:lnTo>
                <a:cubicBezTo>
                  <a:pt x="1981200" y="190500"/>
                  <a:pt x="2463800" y="0"/>
                  <a:pt x="2794000" y="0"/>
                </a:cubicBezTo>
                <a:lnTo>
                  <a:pt x="3746500" y="0"/>
                </a:lnTo>
                <a:cubicBezTo>
                  <a:pt x="4076700" y="0"/>
                  <a:pt x="4356100" y="190500"/>
                  <a:pt x="4356100" y="431800"/>
                </a:cubicBezTo>
                <a:cubicBezTo>
                  <a:pt x="4356100" y="673100"/>
                  <a:pt x="4457700" y="863600"/>
                  <a:pt x="4572000" y="863600"/>
                </a:cubicBezTo>
                <a:cubicBezTo>
                  <a:pt x="4699000" y="863600"/>
                  <a:pt x="4787900" y="1143000"/>
                  <a:pt x="4787900" y="1485900"/>
                </a:cubicBezTo>
                <a:lnTo>
                  <a:pt x="4787900" y="3302000"/>
                </a:lnTo>
                <a:cubicBezTo>
                  <a:pt x="4787900" y="3632200"/>
                  <a:pt x="4699000" y="3911600"/>
                  <a:pt x="4572000" y="3911600"/>
                </a:cubicBezTo>
                <a:cubicBezTo>
                  <a:pt x="4457700" y="3911600"/>
                  <a:pt x="4356100" y="4191000"/>
                  <a:pt x="4356100" y="4533900"/>
                </a:cubicBezTo>
                <a:lnTo>
                  <a:pt x="4356100" y="4610100"/>
                </a:lnTo>
                <a:cubicBezTo>
                  <a:pt x="4356100" y="4940300"/>
                  <a:pt x="4254500" y="5219700"/>
                  <a:pt x="4140200" y="5219700"/>
                </a:cubicBezTo>
                <a:cubicBezTo>
                  <a:pt x="4025900" y="5219700"/>
                  <a:pt x="3924300" y="5499100"/>
                  <a:pt x="3924300" y="5842000"/>
                </a:cubicBezTo>
                <a:lnTo>
                  <a:pt x="3924300" y="5905500"/>
                </a:lnTo>
                <a:cubicBezTo>
                  <a:pt x="3924300" y="6248400"/>
                  <a:pt x="3721100" y="6654800"/>
                  <a:pt x="3492500" y="6794500"/>
                </a:cubicBezTo>
                <a:cubicBezTo>
                  <a:pt x="3251200" y="6946900"/>
                  <a:pt x="3048000" y="7239000"/>
                  <a:pt x="3048000" y="7454900"/>
                </a:cubicBezTo>
                <a:cubicBezTo>
                  <a:pt x="3048000" y="7658100"/>
                  <a:pt x="2857500" y="7835900"/>
                  <a:pt x="2616200" y="7835900"/>
                </a:cubicBezTo>
                <a:cubicBezTo>
                  <a:pt x="2374900" y="7835900"/>
                  <a:pt x="2184400" y="7937500"/>
                  <a:pt x="2184400" y="8051800"/>
                </a:cubicBezTo>
                <a:cubicBezTo>
                  <a:pt x="2184400" y="8178800"/>
                  <a:pt x="1905000" y="8267700"/>
                  <a:pt x="1562100" y="8267700"/>
                </a:cubicBezTo>
                <a:lnTo>
                  <a:pt x="622300" y="8267700"/>
                </a:lnTo>
                <a:cubicBezTo>
                  <a:pt x="50800" y="8267700"/>
                  <a:pt x="0" y="8216900"/>
                  <a:pt x="0" y="7658100"/>
                </a:cubicBezTo>
                <a:close/>
                <a:moveTo>
                  <a:pt x="-571500" y="8153400"/>
                </a:moveTo>
                <a:moveTo>
                  <a:pt x="3924300" y="2857500"/>
                </a:moveTo>
                <a:lnTo>
                  <a:pt x="3924300" y="1917700"/>
                </a:lnTo>
                <a:cubicBezTo>
                  <a:pt x="3924300" y="1587500"/>
                  <a:pt x="3822700" y="1206500"/>
                  <a:pt x="3708400" y="1092200"/>
                </a:cubicBezTo>
                <a:cubicBezTo>
                  <a:pt x="3352800" y="736600"/>
                  <a:pt x="2654300" y="838200"/>
                  <a:pt x="2184400" y="1308100"/>
                </a:cubicBezTo>
                <a:cubicBezTo>
                  <a:pt x="1943100" y="1549400"/>
                  <a:pt x="1739900" y="1930400"/>
                  <a:pt x="1739900" y="2171700"/>
                </a:cubicBezTo>
                <a:cubicBezTo>
                  <a:pt x="1739900" y="2413000"/>
                  <a:pt x="1651000" y="2616200"/>
                  <a:pt x="1524000" y="2616200"/>
                </a:cubicBezTo>
                <a:cubicBezTo>
                  <a:pt x="1409700" y="2616200"/>
                  <a:pt x="1308100" y="2882900"/>
                  <a:pt x="1308100" y="3225800"/>
                </a:cubicBezTo>
                <a:lnTo>
                  <a:pt x="1308100" y="3302000"/>
                </a:lnTo>
                <a:cubicBezTo>
                  <a:pt x="1308100" y="3632200"/>
                  <a:pt x="1206500" y="3911600"/>
                  <a:pt x="1092200" y="3911600"/>
                </a:cubicBezTo>
                <a:cubicBezTo>
                  <a:pt x="977900" y="3911600"/>
                  <a:pt x="876300" y="4191000"/>
                  <a:pt x="876300" y="4533900"/>
                </a:cubicBezTo>
                <a:lnTo>
                  <a:pt x="876300" y="5041900"/>
                </a:lnTo>
                <a:cubicBezTo>
                  <a:pt x="876300" y="5384800"/>
                  <a:pt x="774700" y="5664200"/>
                  <a:pt x="660400" y="5664200"/>
                </a:cubicBezTo>
                <a:cubicBezTo>
                  <a:pt x="533400" y="5664200"/>
                  <a:pt x="444500" y="5854700"/>
                  <a:pt x="444500" y="6096000"/>
                </a:cubicBezTo>
                <a:cubicBezTo>
                  <a:pt x="444500" y="6337300"/>
                  <a:pt x="533400" y="6527800"/>
                  <a:pt x="660400" y="6527800"/>
                </a:cubicBezTo>
                <a:cubicBezTo>
                  <a:pt x="774700" y="6527800"/>
                  <a:pt x="876300" y="6731000"/>
                  <a:pt x="876300" y="6959600"/>
                </a:cubicBezTo>
                <a:cubicBezTo>
                  <a:pt x="876300" y="7200900"/>
                  <a:pt x="1155700" y="7404100"/>
                  <a:pt x="1498600" y="7404100"/>
                </a:cubicBezTo>
                <a:lnTo>
                  <a:pt x="1562100" y="7404100"/>
                </a:lnTo>
                <a:cubicBezTo>
                  <a:pt x="1905000" y="7404100"/>
                  <a:pt x="2184400" y="7226300"/>
                  <a:pt x="2184400" y="7010400"/>
                </a:cubicBezTo>
                <a:cubicBezTo>
                  <a:pt x="2184400" y="6807200"/>
                  <a:pt x="2374900" y="6515100"/>
                  <a:pt x="2616200" y="6362700"/>
                </a:cubicBezTo>
                <a:cubicBezTo>
                  <a:pt x="2857500" y="6210300"/>
                  <a:pt x="3048000" y="5816600"/>
                  <a:pt x="3048000" y="5473700"/>
                </a:cubicBezTo>
                <a:lnTo>
                  <a:pt x="3048000" y="5410200"/>
                </a:lnTo>
                <a:cubicBezTo>
                  <a:pt x="3048000" y="5067300"/>
                  <a:pt x="3149600" y="4787900"/>
                  <a:pt x="3263900" y="4787900"/>
                </a:cubicBezTo>
                <a:cubicBezTo>
                  <a:pt x="3390900" y="4787900"/>
                  <a:pt x="3492500" y="4508500"/>
                  <a:pt x="3492500" y="4165600"/>
                </a:cubicBezTo>
                <a:lnTo>
                  <a:pt x="3492500" y="4102100"/>
                </a:lnTo>
                <a:cubicBezTo>
                  <a:pt x="3492500" y="3759200"/>
                  <a:pt x="3581400" y="3479800"/>
                  <a:pt x="3708400" y="3479800"/>
                </a:cubicBezTo>
                <a:cubicBezTo>
                  <a:pt x="3822700" y="3479800"/>
                  <a:pt x="3924300" y="3200400"/>
                  <a:pt x="3924300" y="2857500"/>
                </a:cubicBezTo>
                <a:close/>
                <a:moveTo>
                  <a:pt x="4229100" y="81534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" name="Freeform 362"/>
          <p:cNvSpPr/>
          <p:nvPr/>
        </p:nvSpPr>
        <p:spPr>
          <a:xfrm rot="0" flipH="0" flipV="0">
            <a:off x="2850117" y="13069886"/>
            <a:ext cx="24358" cy="70053"/>
          </a:xfrm>
          <a:custGeom>
            <a:pathLst>
              <a:path w="3479800" h="10007600">
                <a:moveTo>
                  <a:pt x="2984500" y="1993900"/>
                </a:moveTo>
                <a:lnTo>
                  <a:pt x="2260600" y="3657600"/>
                </a:lnTo>
                <a:cubicBezTo>
                  <a:pt x="1981200" y="4279900"/>
                  <a:pt x="1651000" y="4787900"/>
                  <a:pt x="1536700" y="4787900"/>
                </a:cubicBezTo>
                <a:cubicBezTo>
                  <a:pt x="1409700" y="4787900"/>
                  <a:pt x="1308100" y="5346700"/>
                  <a:pt x="1308100" y="6019800"/>
                </a:cubicBezTo>
                <a:lnTo>
                  <a:pt x="1308100" y="6159500"/>
                </a:lnTo>
                <a:cubicBezTo>
                  <a:pt x="1308100" y="6845300"/>
                  <a:pt x="1206500" y="7391400"/>
                  <a:pt x="1079500" y="7391400"/>
                </a:cubicBezTo>
                <a:cubicBezTo>
                  <a:pt x="965200" y="7391400"/>
                  <a:pt x="863600" y="7950200"/>
                  <a:pt x="863600" y="8636000"/>
                </a:cubicBezTo>
                <a:lnTo>
                  <a:pt x="863600" y="8775700"/>
                </a:lnTo>
                <a:cubicBezTo>
                  <a:pt x="863600" y="9448800"/>
                  <a:pt x="774700" y="10007600"/>
                  <a:pt x="647700" y="10007600"/>
                </a:cubicBezTo>
                <a:cubicBezTo>
                  <a:pt x="190500" y="10007600"/>
                  <a:pt x="0" y="9525000"/>
                  <a:pt x="0" y="8331200"/>
                </a:cubicBezTo>
                <a:lnTo>
                  <a:pt x="0" y="8204200"/>
                </a:lnTo>
                <a:cubicBezTo>
                  <a:pt x="0" y="4826000"/>
                  <a:pt x="1765300" y="0"/>
                  <a:pt x="2997200" y="0"/>
                </a:cubicBezTo>
                <a:cubicBezTo>
                  <a:pt x="3263900" y="0"/>
                  <a:pt x="3479800" y="190500"/>
                  <a:pt x="3479800" y="431800"/>
                </a:cubicBezTo>
                <a:cubicBezTo>
                  <a:pt x="3479800" y="673100"/>
                  <a:pt x="3251200" y="1371600"/>
                  <a:pt x="2984500" y="1993900"/>
                </a:cubicBezTo>
                <a:close/>
                <a:moveTo>
                  <a:pt x="7556500" y="97155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" name="Freeform 363"/>
          <p:cNvSpPr/>
          <p:nvPr/>
        </p:nvSpPr>
        <p:spPr>
          <a:xfrm rot="0" flipH="0" flipV="0">
            <a:off x="2877471" y="13082065"/>
            <a:ext cx="36626" cy="54851"/>
          </a:xfrm>
          <a:custGeom>
            <a:pathLst>
              <a:path w="5232400" h="7835900">
                <a:moveTo>
                  <a:pt x="1930400" y="0"/>
                </a:moveTo>
                <a:lnTo>
                  <a:pt x="4178300" y="0"/>
                </a:lnTo>
                <a:cubicBezTo>
                  <a:pt x="4953000" y="0"/>
                  <a:pt x="5232400" y="266700"/>
                  <a:pt x="5232400" y="1054100"/>
                </a:cubicBezTo>
                <a:lnTo>
                  <a:pt x="5232400" y="1562100"/>
                </a:lnTo>
                <a:cubicBezTo>
                  <a:pt x="5232400" y="1892300"/>
                  <a:pt x="5130800" y="2171700"/>
                  <a:pt x="5016500" y="2171700"/>
                </a:cubicBezTo>
                <a:cubicBezTo>
                  <a:pt x="4889500" y="2171700"/>
                  <a:pt x="4787900" y="2451100"/>
                  <a:pt x="4787900" y="2794000"/>
                </a:cubicBezTo>
                <a:lnTo>
                  <a:pt x="4787900" y="3302000"/>
                </a:lnTo>
                <a:cubicBezTo>
                  <a:pt x="4787900" y="3644900"/>
                  <a:pt x="4699000" y="3911600"/>
                  <a:pt x="4572000" y="3911600"/>
                </a:cubicBezTo>
                <a:cubicBezTo>
                  <a:pt x="4457700" y="3911600"/>
                  <a:pt x="4356100" y="4191000"/>
                  <a:pt x="4356100" y="4533900"/>
                </a:cubicBezTo>
                <a:lnTo>
                  <a:pt x="4356100" y="4610100"/>
                </a:lnTo>
                <a:cubicBezTo>
                  <a:pt x="4356100" y="4940300"/>
                  <a:pt x="4254500" y="5219700"/>
                  <a:pt x="4140200" y="5219700"/>
                </a:cubicBezTo>
                <a:cubicBezTo>
                  <a:pt x="4025900" y="5219700"/>
                  <a:pt x="3924300" y="5422900"/>
                  <a:pt x="3924300" y="5664200"/>
                </a:cubicBezTo>
                <a:cubicBezTo>
                  <a:pt x="3924300" y="5892800"/>
                  <a:pt x="3721100" y="6286500"/>
                  <a:pt x="3479800" y="6527800"/>
                </a:cubicBezTo>
                <a:lnTo>
                  <a:pt x="3048000" y="6959600"/>
                </a:lnTo>
                <a:cubicBezTo>
                  <a:pt x="2819400" y="7200900"/>
                  <a:pt x="2425700" y="7404100"/>
                  <a:pt x="2184400" y="7404100"/>
                </a:cubicBezTo>
                <a:cubicBezTo>
                  <a:pt x="1943100" y="7404100"/>
                  <a:pt x="1739900" y="7493000"/>
                  <a:pt x="1739900" y="7620000"/>
                </a:cubicBezTo>
                <a:cubicBezTo>
                  <a:pt x="1739900" y="7734300"/>
                  <a:pt x="1473200" y="7835900"/>
                  <a:pt x="1130300" y="7835900"/>
                </a:cubicBezTo>
                <a:lnTo>
                  <a:pt x="622300" y="7835900"/>
                </a:lnTo>
                <a:cubicBezTo>
                  <a:pt x="279400" y="7835900"/>
                  <a:pt x="0" y="7734300"/>
                  <a:pt x="0" y="7620000"/>
                </a:cubicBezTo>
                <a:cubicBezTo>
                  <a:pt x="0" y="7493000"/>
                  <a:pt x="101600" y="7302500"/>
                  <a:pt x="215900" y="7188200"/>
                </a:cubicBezTo>
                <a:cubicBezTo>
                  <a:pt x="342900" y="7061200"/>
                  <a:pt x="723900" y="6959600"/>
                  <a:pt x="1054100" y="6959600"/>
                </a:cubicBezTo>
                <a:lnTo>
                  <a:pt x="1130300" y="6959600"/>
                </a:lnTo>
                <a:cubicBezTo>
                  <a:pt x="1473200" y="6959600"/>
                  <a:pt x="1943100" y="6769100"/>
                  <a:pt x="2184400" y="6527800"/>
                </a:cubicBezTo>
                <a:lnTo>
                  <a:pt x="2616200" y="6096000"/>
                </a:lnTo>
                <a:cubicBezTo>
                  <a:pt x="3086100" y="5626100"/>
                  <a:pt x="3187700" y="4927600"/>
                  <a:pt x="2832100" y="4572000"/>
                </a:cubicBezTo>
                <a:cubicBezTo>
                  <a:pt x="2717800" y="4445000"/>
                  <a:pt x="2336800" y="4356100"/>
                  <a:pt x="1993900" y="4356100"/>
                </a:cubicBezTo>
                <a:lnTo>
                  <a:pt x="1498600" y="4356100"/>
                </a:lnTo>
                <a:cubicBezTo>
                  <a:pt x="711200" y="4356100"/>
                  <a:pt x="444500" y="4076700"/>
                  <a:pt x="444500" y="3302000"/>
                </a:cubicBezTo>
                <a:lnTo>
                  <a:pt x="444500" y="2362200"/>
                </a:lnTo>
                <a:cubicBezTo>
                  <a:pt x="444500" y="2019300"/>
                  <a:pt x="533400" y="1739900"/>
                  <a:pt x="660400" y="1739900"/>
                </a:cubicBezTo>
                <a:cubicBezTo>
                  <a:pt x="774700" y="1739900"/>
                  <a:pt x="876300" y="1549400"/>
                  <a:pt x="876300" y="1308100"/>
                </a:cubicBezTo>
                <a:cubicBezTo>
                  <a:pt x="876300" y="1066800"/>
                  <a:pt x="977900" y="863600"/>
                  <a:pt x="1092200" y="863600"/>
                </a:cubicBezTo>
                <a:cubicBezTo>
                  <a:pt x="1206500" y="863600"/>
                  <a:pt x="1308100" y="673100"/>
                  <a:pt x="1308100" y="431800"/>
                </a:cubicBezTo>
                <a:cubicBezTo>
                  <a:pt x="1308100" y="190500"/>
                  <a:pt x="1587500" y="0"/>
                  <a:pt x="1930400" y="0"/>
                </a:cubicBezTo>
                <a:close/>
                <a:moveTo>
                  <a:pt x="8064500" y="7975600"/>
                </a:moveTo>
                <a:moveTo>
                  <a:pt x="3302000" y="431800"/>
                </a:moveTo>
                <a:lnTo>
                  <a:pt x="2794000" y="431800"/>
                </a:lnTo>
                <a:cubicBezTo>
                  <a:pt x="2019300" y="431800"/>
                  <a:pt x="1739900" y="711200"/>
                  <a:pt x="1739900" y="1485900"/>
                </a:cubicBezTo>
                <a:lnTo>
                  <a:pt x="1739900" y="1562100"/>
                </a:lnTo>
                <a:cubicBezTo>
                  <a:pt x="1739900" y="1892300"/>
                  <a:pt x="1651000" y="2171700"/>
                  <a:pt x="1524000" y="2171700"/>
                </a:cubicBezTo>
                <a:cubicBezTo>
                  <a:pt x="1409700" y="2171700"/>
                  <a:pt x="1308100" y="2451100"/>
                  <a:pt x="1308100" y="2794000"/>
                </a:cubicBezTo>
                <a:lnTo>
                  <a:pt x="1308100" y="2857500"/>
                </a:lnTo>
                <a:cubicBezTo>
                  <a:pt x="1308100" y="3200400"/>
                  <a:pt x="1511300" y="3479800"/>
                  <a:pt x="1739900" y="3479800"/>
                </a:cubicBezTo>
                <a:cubicBezTo>
                  <a:pt x="1981200" y="3479800"/>
                  <a:pt x="2184400" y="3581400"/>
                  <a:pt x="2184400" y="3695700"/>
                </a:cubicBezTo>
                <a:cubicBezTo>
                  <a:pt x="2184400" y="3822700"/>
                  <a:pt x="2463800" y="3911600"/>
                  <a:pt x="2794000" y="3911600"/>
                </a:cubicBezTo>
                <a:lnTo>
                  <a:pt x="2870200" y="3911600"/>
                </a:lnTo>
                <a:cubicBezTo>
                  <a:pt x="3644900" y="3911600"/>
                  <a:pt x="3924300" y="3644900"/>
                  <a:pt x="3924300" y="2857500"/>
                </a:cubicBezTo>
                <a:lnTo>
                  <a:pt x="3924300" y="2794000"/>
                </a:lnTo>
                <a:cubicBezTo>
                  <a:pt x="3924300" y="2451100"/>
                  <a:pt x="4025900" y="2171700"/>
                  <a:pt x="4140200" y="2171700"/>
                </a:cubicBezTo>
                <a:cubicBezTo>
                  <a:pt x="4254500" y="2171700"/>
                  <a:pt x="4356100" y="1892300"/>
                  <a:pt x="4356100" y="1562100"/>
                </a:cubicBezTo>
                <a:lnTo>
                  <a:pt x="4356100" y="1485900"/>
                </a:lnTo>
                <a:cubicBezTo>
                  <a:pt x="4356100" y="711200"/>
                  <a:pt x="4089400" y="431800"/>
                  <a:pt x="3302000" y="431800"/>
                </a:cubicBezTo>
                <a:close/>
                <a:moveTo>
                  <a:pt x="7632700" y="79756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" name="Freeform 364"/>
          <p:cNvSpPr/>
          <p:nvPr/>
        </p:nvSpPr>
        <p:spPr>
          <a:xfrm rot="0" flipH="0" flipV="0">
            <a:off x="2915227" y="13079665"/>
            <a:ext cx="39649" cy="59474"/>
          </a:xfrm>
          <a:custGeom>
            <a:pathLst>
              <a:path w="5664200" h="8496300">
                <a:moveTo>
                  <a:pt x="2311400" y="0"/>
                </a:moveTo>
                <a:lnTo>
                  <a:pt x="5219700" y="0"/>
                </a:lnTo>
                <a:cubicBezTo>
                  <a:pt x="5511800" y="0"/>
                  <a:pt x="5664200" y="165100"/>
                  <a:pt x="5664200" y="444500"/>
                </a:cubicBezTo>
                <a:cubicBezTo>
                  <a:pt x="5664200" y="723900"/>
                  <a:pt x="5499100" y="876300"/>
                  <a:pt x="5219700" y="876300"/>
                </a:cubicBezTo>
                <a:lnTo>
                  <a:pt x="3263900" y="876300"/>
                </a:lnTo>
                <a:cubicBezTo>
                  <a:pt x="2997200" y="876300"/>
                  <a:pt x="2755900" y="1041400"/>
                  <a:pt x="2628900" y="1320800"/>
                </a:cubicBezTo>
                <a:lnTo>
                  <a:pt x="2590800" y="1409700"/>
                </a:lnTo>
                <a:cubicBezTo>
                  <a:pt x="2489200" y="1651000"/>
                  <a:pt x="2400300" y="2044700"/>
                  <a:pt x="2400300" y="2286000"/>
                </a:cubicBezTo>
                <a:lnTo>
                  <a:pt x="2400300" y="2832100"/>
                </a:lnTo>
                <a:cubicBezTo>
                  <a:pt x="2400300" y="3378200"/>
                  <a:pt x="2501900" y="3492500"/>
                  <a:pt x="3048000" y="3492500"/>
                </a:cubicBezTo>
                <a:lnTo>
                  <a:pt x="3924300" y="3492500"/>
                </a:lnTo>
                <a:cubicBezTo>
                  <a:pt x="4457700" y="3492500"/>
                  <a:pt x="5003800" y="4051300"/>
                  <a:pt x="5003800" y="4572000"/>
                </a:cubicBezTo>
                <a:lnTo>
                  <a:pt x="5003800" y="5664200"/>
                </a:lnTo>
                <a:cubicBezTo>
                  <a:pt x="5003800" y="5905500"/>
                  <a:pt x="4927600" y="6273800"/>
                  <a:pt x="4826000" y="6489700"/>
                </a:cubicBezTo>
                <a:lnTo>
                  <a:pt x="4394200" y="7429500"/>
                </a:lnTo>
                <a:cubicBezTo>
                  <a:pt x="4216400" y="7810500"/>
                  <a:pt x="3962400" y="7950200"/>
                  <a:pt x="3086100" y="8153400"/>
                </a:cubicBezTo>
                <a:lnTo>
                  <a:pt x="2082800" y="8394700"/>
                </a:lnTo>
                <a:cubicBezTo>
                  <a:pt x="1841500" y="8445500"/>
                  <a:pt x="1435100" y="8496300"/>
                  <a:pt x="1206500" y="8496300"/>
                </a:cubicBezTo>
                <a:lnTo>
                  <a:pt x="1092200" y="8496300"/>
                </a:lnTo>
                <a:cubicBezTo>
                  <a:pt x="609600" y="8496300"/>
                  <a:pt x="0" y="8216900"/>
                  <a:pt x="0" y="7988300"/>
                </a:cubicBezTo>
                <a:cubicBezTo>
                  <a:pt x="0" y="7912100"/>
                  <a:pt x="101600" y="7747000"/>
                  <a:pt x="215900" y="7620000"/>
                </a:cubicBezTo>
                <a:cubicBezTo>
                  <a:pt x="342900" y="7505700"/>
                  <a:pt x="635000" y="7404100"/>
                  <a:pt x="876300" y="7404100"/>
                </a:cubicBezTo>
                <a:lnTo>
                  <a:pt x="2832100" y="7404100"/>
                </a:lnTo>
                <a:cubicBezTo>
                  <a:pt x="3073400" y="7404100"/>
                  <a:pt x="3302000" y="7327900"/>
                  <a:pt x="3340100" y="7226300"/>
                </a:cubicBezTo>
                <a:cubicBezTo>
                  <a:pt x="3378200" y="7124700"/>
                  <a:pt x="3517900" y="6934200"/>
                  <a:pt x="3670300" y="6794500"/>
                </a:cubicBezTo>
                <a:cubicBezTo>
                  <a:pt x="3962400" y="6489700"/>
                  <a:pt x="4140200" y="5956300"/>
                  <a:pt x="4140200" y="5346700"/>
                </a:cubicBezTo>
                <a:lnTo>
                  <a:pt x="4140200" y="5016500"/>
                </a:lnTo>
                <a:cubicBezTo>
                  <a:pt x="4140200" y="4470400"/>
                  <a:pt x="4025900" y="4356100"/>
                  <a:pt x="3479800" y="4356100"/>
                </a:cubicBezTo>
                <a:lnTo>
                  <a:pt x="1955800" y="4356100"/>
                </a:lnTo>
                <a:cubicBezTo>
                  <a:pt x="1714500" y="4356100"/>
                  <a:pt x="1422400" y="4267200"/>
                  <a:pt x="1308100" y="4140200"/>
                </a:cubicBezTo>
                <a:cubicBezTo>
                  <a:pt x="1028700" y="3860800"/>
                  <a:pt x="1028700" y="3162300"/>
                  <a:pt x="1308100" y="2679700"/>
                </a:cubicBezTo>
                <a:cubicBezTo>
                  <a:pt x="1422400" y="2463800"/>
                  <a:pt x="1524000" y="2095500"/>
                  <a:pt x="1524000" y="1854200"/>
                </a:cubicBezTo>
                <a:lnTo>
                  <a:pt x="1524000" y="1752600"/>
                </a:lnTo>
                <a:cubicBezTo>
                  <a:pt x="1524000" y="1511300"/>
                  <a:pt x="1574800" y="1117600"/>
                  <a:pt x="1638300" y="889000"/>
                </a:cubicBezTo>
                <a:lnTo>
                  <a:pt x="1765300" y="431800"/>
                </a:lnTo>
                <a:cubicBezTo>
                  <a:pt x="1866900" y="76200"/>
                  <a:pt x="1955800" y="0"/>
                  <a:pt x="2311400" y="0"/>
                </a:cubicBezTo>
                <a:close/>
                <a:moveTo>
                  <a:pt x="8140700" y="83185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" name="Freeform 365"/>
          <p:cNvSpPr/>
          <p:nvPr/>
        </p:nvSpPr>
        <p:spPr>
          <a:xfrm rot="0" flipH="0" flipV="0">
            <a:off x="2962940" y="13078954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" name="Freeform 366"/>
          <p:cNvSpPr/>
          <p:nvPr/>
        </p:nvSpPr>
        <p:spPr>
          <a:xfrm rot="0" flipH="0" flipV="0">
            <a:off x="2999362" y="13070775"/>
            <a:ext cx="24358" cy="70053"/>
          </a:xfrm>
          <a:custGeom>
            <a:pathLst>
              <a:path w="3479800" h="10007600">
                <a:moveTo>
                  <a:pt x="3479800" y="1231900"/>
                </a:moveTo>
                <a:lnTo>
                  <a:pt x="3479800" y="3111500"/>
                </a:lnTo>
                <a:cubicBezTo>
                  <a:pt x="3479800" y="6159500"/>
                  <a:pt x="1778000" y="10007600"/>
                  <a:pt x="431800" y="10007600"/>
                </a:cubicBezTo>
                <a:cubicBezTo>
                  <a:pt x="190500" y="10007600"/>
                  <a:pt x="0" y="9906000"/>
                  <a:pt x="0" y="9791700"/>
                </a:cubicBezTo>
                <a:cubicBezTo>
                  <a:pt x="0" y="9677400"/>
                  <a:pt x="241300" y="9067800"/>
                  <a:pt x="546100" y="8445500"/>
                </a:cubicBezTo>
                <a:lnTo>
                  <a:pt x="2057400" y="5372100"/>
                </a:lnTo>
                <a:cubicBezTo>
                  <a:pt x="2362200" y="4749800"/>
                  <a:pt x="2603500" y="3683000"/>
                  <a:pt x="2603500" y="3009900"/>
                </a:cubicBezTo>
                <a:lnTo>
                  <a:pt x="2603500" y="1231900"/>
                </a:lnTo>
                <a:cubicBezTo>
                  <a:pt x="2603500" y="546100"/>
                  <a:pt x="2806700" y="0"/>
                  <a:pt x="3048000" y="0"/>
                </a:cubicBezTo>
                <a:cubicBezTo>
                  <a:pt x="3276600" y="0"/>
                  <a:pt x="3479800" y="546100"/>
                  <a:pt x="3479800" y="1231900"/>
                </a:cubicBezTo>
                <a:close/>
                <a:moveTo>
                  <a:pt x="8572500" y="95885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" name="Freeform 367"/>
          <p:cNvSpPr/>
          <p:nvPr/>
        </p:nvSpPr>
        <p:spPr>
          <a:xfrm rot="0" flipH="0" flipV="0">
            <a:off x="3825316" y="13078929"/>
            <a:ext cx="36626" cy="57962"/>
          </a:xfrm>
          <a:custGeom>
            <a:pathLst>
              <a:path w="5232400" h="8280400">
                <a:moveTo>
                  <a:pt x="2400300" y="8280400"/>
                </a:moveTo>
                <a:lnTo>
                  <a:pt x="1524000" y="8280400"/>
                </a:lnTo>
                <a:cubicBezTo>
                  <a:pt x="596900" y="8280400"/>
                  <a:pt x="495300" y="8229600"/>
                  <a:pt x="317500" y="7734300"/>
                </a:cubicBezTo>
                <a:cubicBezTo>
                  <a:pt x="254000" y="7556500"/>
                  <a:pt x="165100" y="7404100"/>
                  <a:pt x="101600" y="7404100"/>
                </a:cubicBezTo>
                <a:cubicBezTo>
                  <a:pt x="50800" y="7404100"/>
                  <a:pt x="0" y="7061200"/>
                  <a:pt x="0" y="6642100"/>
                </a:cubicBezTo>
                <a:cubicBezTo>
                  <a:pt x="0" y="6223000"/>
                  <a:pt x="101600" y="5715000"/>
                  <a:pt x="215900" y="5499100"/>
                </a:cubicBezTo>
                <a:cubicBezTo>
                  <a:pt x="342900" y="5295900"/>
                  <a:pt x="431800" y="4902200"/>
                  <a:pt x="431800" y="4635500"/>
                </a:cubicBezTo>
                <a:cubicBezTo>
                  <a:pt x="431800" y="4356100"/>
                  <a:pt x="533400" y="4076700"/>
                  <a:pt x="660400" y="4000500"/>
                </a:cubicBezTo>
                <a:cubicBezTo>
                  <a:pt x="774700" y="3924300"/>
                  <a:pt x="876300" y="3632200"/>
                  <a:pt x="876300" y="3352800"/>
                </a:cubicBezTo>
                <a:cubicBezTo>
                  <a:pt x="876300" y="3060700"/>
                  <a:pt x="977900" y="2768600"/>
                  <a:pt x="1092200" y="2692400"/>
                </a:cubicBezTo>
                <a:cubicBezTo>
                  <a:pt x="1219200" y="2616200"/>
                  <a:pt x="1358900" y="2374900"/>
                  <a:pt x="1409700" y="2159000"/>
                </a:cubicBezTo>
                <a:cubicBezTo>
                  <a:pt x="1473200" y="1943100"/>
                  <a:pt x="1790700" y="1485900"/>
                  <a:pt x="2120900" y="1143000"/>
                </a:cubicBezTo>
                <a:lnTo>
                  <a:pt x="2209800" y="1054100"/>
                </a:lnTo>
                <a:cubicBezTo>
                  <a:pt x="2552700" y="711200"/>
                  <a:pt x="3022600" y="393700"/>
                  <a:pt x="3263900" y="330200"/>
                </a:cubicBezTo>
                <a:cubicBezTo>
                  <a:pt x="3505200" y="279400"/>
                  <a:pt x="3708400" y="177800"/>
                  <a:pt x="3708400" y="114300"/>
                </a:cubicBezTo>
                <a:cubicBezTo>
                  <a:pt x="3708400" y="50800"/>
                  <a:pt x="4051300" y="0"/>
                  <a:pt x="4470400" y="0"/>
                </a:cubicBezTo>
                <a:cubicBezTo>
                  <a:pt x="4889500" y="0"/>
                  <a:pt x="5232400" y="101600"/>
                  <a:pt x="5232400" y="215900"/>
                </a:cubicBezTo>
                <a:cubicBezTo>
                  <a:pt x="5232400" y="342900"/>
                  <a:pt x="5130800" y="533400"/>
                  <a:pt x="5003800" y="660400"/>
                </a:cubicBezTo>
                <a:cubicBezTo>
                  <a:pt x="4889500" y="774700"/>
                  <a:pt x="4597400" y="876300"/>
                  <a:pt x="4356100" y="876300"/>
                </a:cubicBezTo>
                <a:cubicBezTo>
                  <a:pt x="4114800" y="876300"/>
                  <a:pt x="3924300" y="965200"/>
                  <a:pt x="3924300" y="1092200"/>
                </a:cubicBezTo>
                <a:cubicBezTo>
                  <a:pt x="3924300" y="1206500"/>
                  <a:pt x="3721100" y="1308100"/>
                  <a:pt x="3479800" y="1308100"/>
                </a:cubicBezTo>
                <a:cubicBezTo>
                  <a:pt x="3251200" y="1308100"/>
                  <a:pt x="3048000" y="1409700"/>
                  <a:pt x="3048000" y="1524000"/>
                </a:cubicBezTo>
                <a:cubicBezTo>
                  <a:pt x="3048000" y="1651000"/>
                  <a:pt x="2946400" y="1739900"/>
                  <a:pt x="2832100" y="1739900"/>
                </a:cubicBezTo>
                <a:cubicBezTo>
                  <a:pt x="2717800" y="1739900"/>
                  <a:pt x="2565400" y="1892300"/>
                  <a:pt x="2501900" y="2070100"/>
                </a:cubicBezTo>
                <a:cubicBezTo>
                  <a:pt x="2438400" y="2247900"/>
                  <a:pt x="2336800" y="2400300"/>
                  <a:pt x="2286000" y="2400300"/>
                </a:cubicBezTo>
                <a:cubicBezTo>
                  <a:pt x="2222500" y="2400300"/>
                  <a:pt x="2184400" y="2641600"/>
                  <a:pt x="2184400" y="2946400"/>
                </a:cubicBezTo>
                <a:cubicBezTo>
                  <a:pt x="2184400" y="3238500"/>
                  <a:pt x="2565400" y="3479800"/>
                  <a:pt x="3048000" y="3479800"/>
                </a:cubicBezTo>
                <a:lnTo>
                  <a:pt x="3263900" y="3479800"/>
                </a:lnTo>
                <a:cubicBezTo>
                  <a:pt x="4203700" y="3479800"/>
                  <a:pt x="4292600" y="3530600"/>
                  <a:pt x="4470400" y="4025900"/>
                </a:cubicBezTo>
                <a:cubicBezTo>
                  <a:pt x="4533900" y="4203700"/>
                  <a:pt x="4635500" y="4356100"/>
                  <a:pt x="4686300" y="4356100"/>
                </a:cubicBezTo>
                <a:cubicBezTo>
                  <a:pt x="4749800" y="4356100"/>
                  <a:pt x="4787900" y="4648200"/>
                  <a:pt x="4787900" y="5003800"/>
                </a:cubicBezTo>
                <a:cubicBezTo>
                  <a:pt x="4787900" y="5372100"/>
                  <a:pt x="4648200" y="6032500"/>
                  <a:pt x="4483100" y="6477000"/>
                </a:cubicBezTo>
                <a:lnTo>
                  <a:pt x="4267200" y="7023100"/>
                </a:lnTo>
                <a:cubicBezTo>
                  <a:pt x="4102100" y="7467600"/>
                  <a:pt x="3797300" y="7886700"/>
                  <a:pt x="3606800" y="7950200"/>
                </a:cubicBezTo>
                <a:cubicBezTo>
                  <a:pt x="3416300" y="8013700"/>
                  <a:pt x="3263900" y="8115300"/>
                  <a:pt x="3263900" y="8178800"/>
                </a:cubicBezTo>
                <a:cubicBezTo>
                  <a:pt x="3263900" y="8229600"/>
                  <a:pt x="2870200" y="8280400"/>
                  <a:pt x="2400300" y="8280400"/>
                </a:cubicBezTo>
                <a:close/>
                <a:moveTo>
                  <a:pt x="-647700" y="8369300"/>
                </a:moveTo>
                <a:moveTo>
                  <a:pt x="3048000" y="4356100"/>
                </a:moveTo>
                <a:lnTo>
                  <a:pt x="1955800" y="4356100"/>
                </a:lnTo>
                <a:cubicBezTo>
                  <a:pt x="1409700" y="4356100"/>
                  <a:pt x="1308100" y="4470400"/>
                  <a:pt x="1308100" y="5003800"/>
                </a:cubicBezTo>
                <a:lnTo>
                  <a:pt x="1308100" y="5118100"/>
                </a:lnTo>
                <a:cubicBezTo>
                  <a:pt x="1308100" y="5359400"/>
                  <a:pt x="1206500" y="5727700"/>
                  <a:pt x="1092200" y="5930900"/>
                </a:cubicBezTo>
                <a:cubicBezTo>
                  <a:pt x="863600" y="6337300"/>
                  <a:pt x="800100" y="7112000"/>
                  <a:pt x="977900" y="7289800"/>
                </a:cubicBezTo>
                <a:cubicBezTo>
                  <a:pt x="1041400" y="7353300"/>
                  <a:pt x="1282700" y="7404100"/>
                  <a:pt x="1524000" y="7404100"/>
                </a:cubicBezTo>
                <a:lnTo>
                  <a:pt x="2616200" y="7404100"/>
                </a:lnTo>
                <a:cubicBezTo>
                  <a:pt x="3162300" y="7404100"/>
                  <a:pt x="3479800" y="7086600"/>
                  <a:pt x="3479800" y="6527800"/>
                </a:cubicBezTo>
                <a:lnTo>
                  <a:pt x="3479800" y="6362700"/>
                </a:lnTo>
                <a:cubicBezTo>
                  <a:pt x="3479800" y="6134100"/>
                  <a:pt x="3581400" y="5867400"/>
                  <a:pt x="3708400" y="5803900"/>
                </a:cubicBezTo>
                <a:cubicBezTo>
                  <a:pt x="3822700" y="5727700"/>
                  <a:pt x="3924300" y="5461000"/>
                  <a:pt x="3924300" y="5232400"/>
                </a:cubicBezTo>
                <a:cubicBezTo>
                  <a:pt x="3924300" y="4673600"/>
                  <a:pt x="3606800" y="4356100"/>
                  <a:pt x="3048000" y="4356100"/>
                </a:cubicBezTo>
                <a:close/>
                <a:moveTo>
                  <a:pt x="3276600" y="83693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" name="Freeform 368"/>
          <p:cNvSpPr/>
          <p:nvPr/>
        </p:nvSpPr>
        <p:spPr>
          <a:xfrm rot="0" flipH="0" flipV="0">
            <a:off x="3866836" y="13079284"/>
            <a:ext cx="39649" cy="59474"/>
          </a:xfrm>
          <a:custGeom>
            <a:pathLst>
              <a:path w="5664200" h="8496300">
                <a:moveTo>
                  <a:pt x="2311400" y="0"/>
                </a:moveTo>
                <a:lnTo>
                  <a:pt x="5219700" y="0"/>
                </a:lnTo>
                <a:cubicBezTo>
                  <a:pt x="5511800" y="0"/>
                  <a:pt x="5664200" y="165100"/>
                  <a:pt x="5664200" y="444500"/>
                </a:cubicBezTo>
                <a:cubicBezTo>
                  <a:pt x="5664200" y="723900"/>
                  <a:pt x="5499100" y="876300"/>
                  <a:pt x="5219700" y="876300"/>
                </a:cubicBezTo>
                <a:lnTo>
                  <a:pt x="3263900" y="876300"/>
                </a:lnTo>
                <a:cubicBezTo>
                  <a:pt x="2997200" y="876300"/>
                  <a:pt x="2755900" y="1041400"/>
                  <a:pt x="2628900" y="1320800"/>
                </a:cubicBezTo>
                <a:lnTo>
                  <a:pt x="2590800" y="1409700"/>
                </a:lnTo>
                <a:cubicBezTo>
                  <a:pt x="2489200" y="1651000"/>
                  <a:pt x="2400300" y="2044700"/>
                  <a:pt x="2400300" y="2286000"/>
                </a:cubicBezTo>
                <a:lnTo>
                  <a:pt x="2400300" y="2832100"/>
                </a:lnTo>
                <a:cubicBezTo>
                  <a:pt x="2400300" y="3378200"/>
                  <a:pt x="2501900" y="3492500"/>
                  <a:pt x="3048000" y="3492500"/>
                </a:cubicBezTo>
                <a:lnTo>
                  <a:pt x="3924300" y="3492500"/>
                </a:lnTo>
                <a:cubicBezTo>
                  <a:pt x="4457700" y="3492500"/>
                  <a:pt x="5003800" y="4051300"/>
                  <a:pt x="5003800" y="4572000"/>
                </a:cubicBezTo>
                <a:lnTo>
                  <a:pt x="5003800" y="5664200"/>
                </a:lnTo>
                <a:cubicBezTo>
                  <a:pt x="5003800" y="5905500"/>
                  <a:pt x="4927600" y="6273800"/>
                  <a:pt x="4826000" y="6489700"/>
                </a:cubicBezTo>
                <a:lnTo>
                  <a:pt x="4394200" y="7429500"/>
                </a:lnTo>
                <a:cubicBezTo>
                  <a:pt x="4216400" y="7810500"/>
                  <a:pt x="3962400" y="7950200"/>
                  <a:pt x="3086100" y="8153400"/>
                </a:cubicBezTo>
                <a:lnTo>
                  <a:pt x="2082800" y="8394700"/>
                </a:lnTo>
                <a:cubicBezTo>
                  <a:pt x="1841500" y="8445500"/>
                  <a:pt x="1435100" y="8496300"/>
                  <a:pt x="1206500" y="8496300"/>
                </a:cubicBezTo>
                <a:lnTo>
                  <a:pt x="1092200" y="8496300"/>
                </a:lnTo>
                <a:cubicBezTo>
                  <a:pt x="609600" y="8496300"/>
                  <a:pt x="0" y="8216900"/>
                  <a:pt x="0" y="7988300"/>
                </a:cubicBezTo>
                <a:cubicBezTo>
                  <a:pt x="0" y="7912100"/>
                  <a:pt x="101600" y="7747000"/>
                  <a:pt x="215900" y="7620000"/>
                </a:cubicBezTo>
                <a:cubicBezTo>
                  <a:pt x="342900" y="7505700"/>
                  <a:pt x="635000" y="7404100"/>
                  <a:pt x="876300" y="7404100"/>
                </a:cubicBezTo>
                <a:lnTo>
                  <a:pt x="2832100" y="7404100"/>
                </a:lnTo>
                <a:cubicBezTo>
                  <a:pt x="3073400" y="7404100"/>
                  <a:pt x="3302000" y="7327900"/>
                  <a:pt x="3340100" y="7226300"/>
                </a:cubicBezTo>
                <a:cubicBezTo>
                  <a:pt x="3378200" y="7124700"/>
                  <a:pt x="3517900" y="6934200"/>
                  <a:pt x="3670300" y="6794500"/>
                </a:cubicBezTo>
                <a:cubicBezTo>
                  <a:pt x="3962400" y="6489700"/>
                  <a:pt x="4140200" y="5956300"/>
                  <a:pt x="4140200" y="5346700"/>
                </a:cubicBezTo>
                <a:lnTo>
                  <a:pt x="4140200" y="5016500"/>
                </a:lnTo>
                <a:cubicBezTo>
                  <a:pt x="4140200" y="4470400"/>
                  <a:pt x="4025900" y="4356100"/>
                  <a:pt x="3479800" y="4356100"/>
                </a:cubicBezTo>
                <a:lnTo>
                  <a:pt x="1955800" y="4356100"/>
                </a:lnTo>
                <a:cubicBezTo>
                  <a:pt x="1714500" y="4356100"/>
                  <a:pt x="1422400" y="4267200"/>
                  <a:pt x="1308100" y="4140200"/>
                </a:cubicBezTo>
                <a:cubicBezTo>
                  <a:pt x="1028700" y="3860800"/>
                  <a:pt x="1028700" y="3162300"/>
                  <a:pt x="1308100" y="2679700"/>
                </a:cubicBezTo>
                <a:cubicBezTo>
                  <a:pt x="1422400" y="2463800"/>
                  <a:pt x="1524000" y="2095500"/>
                  <a:pt x="1524000" y="1854200"/>
                </a:cubicBezTo>
                <a:lnTo>
                  <a:pt x="1524000" y="1752600"/>
                </a:lnTo>
                <a:cubicBezTo>
                  <a:pt x="1524000" y="1511300"/>
                  <a:pt x="1574800" y="1117600"/>
                  <a:pt x="1638300" y="889000"/>
                </a:cubicBezTo>
                <a:lnTo>
                  <a:pt x="1765300" y="431800"/>
                </a:lnTo>
                <a:cubicBezTo>
                  <a:pt x="1866900" y="76200"/>
                  <a:pt x="1955800" y="0"/>
                  <a:pt x="2311400" y="0"/>
                </a:cubicBezTo>
                <a:close/>
                <a:moveTo>
                  <a:pt x="8140700" y="83185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" name="Freeform 369"/>
          <p:cNvSpPr/>
          <p:nvPr/>
        </p:nvSpPr>
        <p:spPr>
          <a:xfrm rot="0" flipH="0" flipV="0">
            <a:off x="3914490" y="13078573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" name="Freeform 370"/>
          <p:cNvSpPr/>
          <p:nvPr/>
        </p:nvSpPr>
        <p:spPr>
          <a:xfrm rot="0" flipH="0" flipV="0">
            <a:off x="3958944" y="13071194"/>
            <a:ext cx="21336" cy="70142"/>
          </a:xfrm>
          <a:custGeom>
            <a:pathLst>
              <a:path w="3048000" h="10020300">
                <a:moveTo>
                  <a:pt x="0" y="9144000"/>
                </a:moveTo>
                <a:lnTo>
                  <a:pt x="0" y="5664200"/>
                </a:lnTo>
                <a:cubicBezTo>
                  <a:pt x="0" y="5181600"/>
                  <a:pt x="127000" y="4432300"/>
                  <a:pt x="266700" y="4000500"/>
                </a:cubicBezTo>
                <a:lnTo>
                  <a:pt x="571500" y="3073400"/>
                </a:lnTo>
                <a:cubicBezTo>
                  <a:pt x="965200" y="1930400"/>
                  <a:pt x="1193800" y="1422400"/>
                  <a:pt x="1485900" y="1130300"/>
                </a:cubicBezTo>
                <a:cubicBezTo>
                  <a:pt x="1625600" y="990600"/>
                  <a:pt x="1816100" y="673100"/>
                  <a:pt x="1905000" y="444500"/>
                </a:cubicBezTo>
                <a:cubicBezTo>
                  <a:pt x="1993900" y="203200"/>
                  <a:pt x="2298700" y="0"/>
                  <a:pt x="2565400" y="0"/>
                </a:cubicBezTo>
                <a:cubicBezTo>
                  <a:pt x="2832100" y="0"/>
                  <a:pt x="3048000" y="203200"/>
                  <a:pt x="3048000" y="444500"/>
                </a:cubicBezTo>
                <a:cubicBezTo>
                  <a:pt x="3048000" y="673100"/>
                  <a:pt x="2882900" y="1231900"/>
                  <a:pt x="2679700" y="1663700"/>
                </a:cubicBezTo>
                <a:lnTo>
                  <a:pt x="2209800" y="2692400"/>
                </a:lnTo>
                <a:cubicBezTo>
                  <a:pt x="2006600" y="3136900"/>
                  <a:pt x="1727200" y="3492500"/>
                  <a:pt x="1574800" y="3492500"/>
                </a:cubicBezTo>
                <a:cubicBezTo>
                  <a:pt x="1231900" y="3492500"/>
                  <a:pt x="876300" y="4660900"/>
                  <a:pt x="876300" y="5765800"/>
                </a:cubicBezTo>
                <a:lnTo>
                  <a:pt x="876300" y="6540500"/>
                </a:lnTo>
                <a:cubicBezTo>
                  <a:pt x="876300" y="7010400"/>
                  <a:pt x="774700" y="7404100"/>
                  <a:pt x="660400" y="7404100"/>
                </a:cubicBezTo>
                <a:cubicBezTo>
                  <a:pt x="533400" y="7404100"/>
                  <a:pt x="444500" y="7797800"/>
                  <a:pt x="444500" y="8280400"/>
                </a:cubicBezTo>
                <a:lnTo>
                  <a:pt x="444500" y="9144000"/>
                </a:lnTo>
                <a:cubicBezTo>
                  <a:pt x="444500" y="9626600"/>
                  <a:pt x="342900" y="10020300"/>
                  <a:pt x="215900" y="10020300"/>
                </a:cubicBezTo>
                <a:cubicBezTo>
                  <a:pt x="101600" y="10020300"/>
                  <a:pt x="0" y="9626600"/>
                  <a:pt x="0" y="9144000"/>
                </a:cubicBezTo>
                <a:close/>
                <a:moveTo>
                  <a:pt x="-609600" y="94742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1" name="Freeform 371"/>
          <p:cNvSpPr/>
          <p:nvPr/>
        </p:nvSpPr>
        <p:spPr>
          <a:xfrm rot="0" flipH="0" flipV="0">
            <a:off x="3983306" y="13081684"/>
            <a:ext cx="36626" cy="54851"/>
          </a:xfrm>
          <a:custGeom>
            <a:pathLst>
              <a:path w="5232400" h="7835900">
                <a:moveTo>
                  <a:pt x="1930400" y="0"/>
                </a:moveTo>
                <a:lnTo>
                  <a:pt x="4178300" y="0"/>
                </a:lnTo>
                <a:cubicBezTo>
                  <a:pt x="4953000" y="0"/>
                  <a:pt x="5232400" y="266700"/>
                  <a:pt x="5232400" y="1054100"/>
                </a:cubicBezTo>
                <a:lnTo>
                  <a:pt x="5232400" y="1562100"/>
                </a:lnTo>
                <a:cubicBezTo>
                  <a:pt x="5232400" y="1892300"/>
                  <a:pt x="5130800" y="2171700"/>
                  <a:pt x="5016500" y="2171700"/>
                </a:cubicBezTo>
                <a:cubicBezTo>
                  <a:pt x="4889500" y="2171700"/>
                  <a:pt x="4787900" y="2451100"/>
                  <a:pt x="4787900" y="2794000"/>
                </a:cubicBezTo>
                <a:lnTo>
                  <a:pt x="4787900" y="3302000"/>
                </a:lnTo>
                <a:cubicBezTo>
                  <a:pt x="4787900" y="3644900"/>
                  <a:pt x="4699000" y="3911600"/>
                  <a:pt x="4572000" y="3911600"/>
                </a:cubicBezTo>
                <a:cubicBezTo>
                  <a:pt x="4457700" y="3911600"/>
                  <a:pt x="4356100" y="4191000"/>
                  <a:pt x="4356100" y="4533900"/>
                </a:cubicBezTo>
                <a:lnTo>
                  <a:pt x="4356100" y="4610100"/>
                </a:lnTo>
                <a:cubicBezTo>
                  <a:pt x="4356100" y="4940300"/>
                  <a:pt x="4254500" y="5219700"/>
                  <a:pt x="4140200" y="5219700"/>
                </a:cubicBezTo>
                <a:cubicBezTo>
                  <a:pt x="4025900" y="5219700"/>
                  <a:pt x="3924300" y="5422900"/>
                  <a:pt x="3924300" y="5664200"/>
                </a:cubicBezTo>
                <a:cubicBezTo>
                  <a:pt x="3924300" y="5892800"/>
                  <a:pt x="3721100" y="6286500"/>
                  <a:pt x="3479800" y="6527800"/>
                </a:cubicBezTo>
                <a:lnTo>
                  <a:pt x="3048000" y="6959600"/>
                </a:lnTo>
                <a:cubicBezTo>
                  <a:pt x="2819400" y="7200900"/>
                  <a:pt x="2425700" y="7404100"/>
                  <a:pt x="2184400" y="7404100"/>
                </a:cubicBezTo>
                <a:cubicBezTo>
                  <a:pt x="1943100" y="7404100"/>
                  <a:pt x="1739900" y="7493000"/>
                  <a:pt x="1739900" y="7620000"/>
                </a:cubicBezTo>
                <a:cubicBezTo>
                  <a:pt x="1739900" y="7734300"/>
                  <a:pt x="1473200" y="7835900"/>
                  <a:pt x="1130300" y="7835900"/>
                </a:cubicBezTo>
                <a:lnTo>
                  <a:pt x="622300" y="7835900"/>
                </a:lnTo>
                <a:cubicBezTo>
                  <a:pt x="279400" y="7835900"/>
                  <a:pt x="0" y="7734300"/>
                  <a:pt x="0" y="7620000"/>
                </a:cubicBezTo>
                <a:cubicBezTo>
                  <a:pt x="0" y="7493000"/>
                  <a:pt x="101600" y="7302500"/>
                  <a:pt x="215900" y="7188200"/>
                </a:cubicBezTo>
                <a:cubicBezTo>
                  <a:pt x="342900" y="7061200"/>
                  <a:pt x="723900" y="6959600"/>
                  <a:pt x="1054100" y="6959600"/>
                </a:cubicBezTo>
                <a:lnTo>
                  <a:pt x="1130300" y="6959600"/>
                </a:lnTo>
                <a:cubicBezTo>
                  <a:pt x="1473200" y="6959600"/>
                  <a:pt x="1943100" y="6769100"/>
                  <a:pt x="2184400" y="6527800"/>
                </a:cubicBezTo>
                <a:lnTo>
                  <a:pt x="2616200" y="6096000"/>
                </a:lnTo>
                <a:cubicBezTo>
                  <a:pt x="3086100" y="5626100"/>
                  <a:pt x="3187700" y="4927600"/>
                  <a:pt x="2832100" y="4572000"/>
                </a:cubicBezTo>
                <a:cubicBezTo>
                  <a:pt x="2717800" y="4445000"/>
                  <a:pt x="2336800" y="4356100"/>
                  <a:pt x="1993900" y="4356100"/>
                </a:cubicBezTo>
                <a:lnTo>
                  <a:pt x="1498600" y="4356100"/>
                </a:lnTo>
                <a:cubicBezTo>
                  <a:pt x="711200" y="4356100"/>
                  <a:pt x="444500" y="4076700"/>
                  <a:pt x="444500" y="3302000"/>
                </a:cubicBezTo>
                <a:lnTo>
                  <a:pt x="444500" y="2362200"/>
                </a:lnTo>
                <a:cubicBezTo>
                  <a:pt x="444500" y="2019300"/>
                  <a:pt x="533400" y="1739900"/>
                  <a:pt x="660400" y="1739900"/>
                </a:cubicBezTo>
                <a:cubicBezTo>
                  <a:pt x="774700" y="1739900"/>
                  <a:pt x="876300" y="1549400"/>
                  <a:pt x="876300" y="1308100"/>
                </a:cubicBezTo>
                <a:cubicBezTo>
                  <a:pt x="876300" y="1066800"/>
                  <a:pt x="977900" y="863600"/>
                  <a:pt x="1092200" y="863600"/>
                </a:cubicBezTo>
                <a:cubicBezTo>
                  <a:pt x="1206500" y="863600"/>
                  <a:pt x="1308100" y="673100"/>
                  <a:pt x="1308100" y="431800"/>
                </a:cubicBezTo>
                <a:cubicBezTo>
                  <a:pt x="1308100" y="190500"/>
                  <a:pt x="1587500" y="0"/>
                  <a:pt x="1930400" y="0"/>
                </a:cubicBezTo>
                <a:close/>
                <a:moveTo>
                  <a:pt x="8064500" y="7975600"/>
                </a:moveTo>
                <a:moveTo>
                  <a:pt x="3302000" y="431800"/>
                </a:moveTo>
                <a:lnTo>
                  <a:pt x="2794000" y="431800"/>
                </a:lnTo>
                <a:cubicBezTo>
                  <a:pt x="2019300" y="431800"/>
                  <a:pt x="1739900" y="711200"/>
                  <a:pt x="1739900" y="1485900"/>
                </a:cubicBezTo>
                <a:lnTo>
                  <a:pt x="1739900" y="1562100"/>
                </a:lnTo>
                <a:cubicBezTo>
                  <a:pt x="1739900" y="1892300"/>
                  <a:pt x="1651000" y="2171700"/>
                  <a:pt x="1524000" y="2171700"/>
                </a:cubicBezTo>
                <a:cubicBezTo>
                  <a:pt x="1409700" y="2171700"/>
                  <a:pt x="1308100" y="2451100"/>
                  <a:pt x="1308100" y="2794000"/>
                </a:cubicBezTo>
                <a:lnTo>
                  <a:pt x="1308100" y="2857500"/>
                </a:lnTo>
                <a:cubicBezTo>
                  <a:pt x="1308100" y="3200400"/>
                  <a:pt x="1511300" y="3479800"/>
                  <a:pt x="1739900" y="3479800"/>
                </a:cubicBezTo>
                <a:cubicBezTo>
                  <a:pt x="1981200" y="3479800"/>
                  <a:pt x="2184400" y="3581400"/>
                  <a:pt x="2184400" y="3695700"/>
                </a:cubicBezTo>
                <a:cubicBezTo>
                  <a:pt x="2184400" y="3822700"/>
                  <a:pt x="2463800" y="3911600"/>
                  <a:pt x="2794000" y="3911600"/>
                </a:cubicBezTo>
                <a:lnTo>
                  <a:pt x="2870200" y="3911600"/>
                </a:lnTo>
                <a:cubicBezTo>
                  <a:pt x="3644900" y="3911600"/>
                  <a:pt x="3924300" y="3644900"/>
                  <a:pt x="3924300" y="2857500"/>
                </a:cubicBezTo>
                <a:lnTo>
                  <a:pt x="3924300" y="2794000"/>
                </a:lnTo>
                <a:cubicBezTo>
                  <a:pt x="3924300" y="2451100"/>
                  <a:pt x="4025900" y="2171700"/>
                  <a:pt x="4140200" y="2171700"/>
                </a:cubicBezTo>
                <a:cubicBezTo>
                  <a:pt x="4254500" y="2171700"/>
                  <a:pt x="4356100" y="1892300"/>
                  <a:pt x="4356100" y="1562100"/>
                </a:cubicBezTo>
                <a:lnTo>
                  <a:pt x="4356100" y="1485900"/>
                </a:lnTo>
                <a:cubicBezTo>
                  <a:pt x="4356100" y="711200"/>
                  <a:pt x="4089400" y="431800"/>
                  <a:pt x="3302000" y="431800"/>
                </a:cubicBezTo>
                <a:close/>
                <a:moveTo>
                  <a:pt x="7632700" y="79756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2" name="Freeform 372"/>
          <p:cNvSpPr/>
          <p:nvPr/>
        </p:nvSpPr>
        <p:spPr>
          <a:xfrm rot="0" flipH="0" flipV="0">
            <a:off x="4021003" y="13079284"/>
            <a:ext cx="39649" cy="59474"/>
          </a:xfrm>
          <a:custGeom>
            <a:pathLst>
              <a:path w="5664200" h="8496300">
                <a:moveTo>
                  <a:pt x="2311400" y="0"/>
                </a:moveTo>
                <a:lnTo>
                  <a:pt x="5219700" y="0"/>
                </a:lnTo>
                <a:cubicBezTo>
                  <a:pt x="5511800" y="0"/>
                  <a:pt x="5664200" y="165100"/>
                  <a:pt x="5664200" y="444500"/>
                </a:cubicBezTo>
                <a:cubicBezTo>
                  <a:pt x="5664200" y="723900"/>
                  <a:pt x="5499100" y="876300"/>
                  <a:pt x="5219700" y="876300"/>
                </a:cubicBezTo>
                <a:lnTo>
                  <a:pt x="3263900" y="876300"/>
                </a:lnTo>
                <a:cubicBezTo>
                  <a:pt x="2997200" y="876300"/>
                  <a:pt x="2755900" y="1041400"/>
                  <a:pt x="2628900" y="1320800"/>
                </a:cubicBezTo>
                <a:lnTo>
                  <a:pt x="2590800" y="1409700"/>
                </a:lnTo>
                <a:cubicBezTo>
                  <a:pt x="2489200" y="1651000"/>
                  <a:pt x="2400300" y="2044700"/>
                  <a:pt x="2400300" y="2286000"/>
                </a:cubicBezTo>
                <a:lnTo>
                  <a:pt x="2400300" y="2832100"/>
                </a:lnTo>
                <a:cubicBezTo>
                  <a:pt x="2400300" y="3378200"/>
                  <a:pt x="2501900" y="3492500"/>
                  <a:pt x="3048000" y="3492500"/>
                </a:cubicBezTo>
                <a:lnTo>
                  <a:pt x="3924300" y="3492500"/>
                </a:lnTo>
                <a:cubicBezTo>
                  <a:pt x="4457700" y="3492500"/>
                  <a:pt x="5003800" y="4051300"/>
                  <a:pt x="5003800" y="4572000"/>
                </a:cubicBezTo>
                <a:lnTo>
                  <a:pt x="5003800" y="5664200"/>
                </a:lnTo>
                <a:cubicBezTo>
                  <a:pt x="5003800" y="5905500"/>
                  <a:pt x="4927600" y="6273800"/>
                  <a:pt x="4826000" y="6489700"/>
                </a:cubicBezTo>
                <a:lnTo>
                  <a:pt x="4394200" y="7429500"/>
                </a:lnTo>
                <a:cubicBezTo>
                  <a:pt x="4216400" y="7810500"/>
                  <a:pt x="3962400" y="7950200"/>
                  <a:pt x="3086100" y="8153400"/>
                </a:cubicBezTo>
                <a:lnTo>
                  <a:pt x="2082800" y="8394700"/>
                </a:lnTo>
                <a:cubicBezTo>
                  <a:pt x="1841500" y="8445500"/>
                  <a:pt x="1435100" y="8496300"/>
                  <a:pt x="1206500" y="8496300"/>
                </a:cubicBezTo>
                <a:lnTo>
                  <a:pt x="1092200" y="8496300"/>
                </a:lnTo>
                <a:cubicBezTo>
                  <a:pt x="609600" y="8496300"/>
                  <a:pt x="0" y="8216900"/>
                  <a:pt x="0" y="7988300"/>
                </a:cubicBezTo>
                <a:cubicBezTo>
                  <a:pt x="0" y="7912100"/>
                  <a:pt x="101600" y="7747000"/>
                  <a:pt x="215900" y="7620000"/>
                </a:cubicBezTo>
                <a:cubicBezTo>
                  <a:pt x="342900" y="7505700"/>
                  <a:pt x="635000" y="7404100"/>
                  <a:pt x="876300" y="7404100"/>
                </a:cubicBezTo>
                <a:lnTo>
                  <a:pt x="2832100" y="7404100"/>
                </a:lnTo>
                <a:cubicBezTo>
                  <a:pt x="3073400" y="7404100"/>
                  <a:pt x="3302000" y="7327900"/>
                  <a:pt x="3340100" y="7226300"/>
                </a:cubicBezTo>
                <a:cubicBezTo>
                  <a:pt x="3378200" y="7124700"/>
                  <a:pt x="3517900" y="6934200"/>
                  <a:pt x="3670300" y="6794500"/>
                </a:cubicBezTo>
                <a:cubicBezTo>
                  <a:pt x="3962400" y="6489700"/>
                  <a:pt x="4140200" y="5956300"/>
                  <a:pt x="4140200" y="5346700"/>
                </a:cubicBezTo>
                <a:lnTo>
                  <a:pt x="4140200" y="5016500"/>
                </a:lnTo>
                <a:cubicBezTo>
                  <a:pt x="4140200" y="4470400"/>
                  <a:pt x="4025900" y="4356100"/>
                  <a:pt x="3479800" y="4356100"/>
                </a:cubicBezTo>
                <a:lnTo>
                  <a:pt x="1955800" y="4356100"/>
                </a:lnTo>
                <a:cubicBezTo>
                  <a:pt x="1714500" y="4356100"/>
                  <a:pt x="1422400" y="4267200"/>
                  <a:pt x="1308100" y="4140200"/>
                </a:cubicBezTo>
                <a:cubicBezTo>
                  <a:pt x="1028700" y="3860800"/>
                  <a:pt x="1028700" y="3162300"/>
                  <a:pt x="1308100" y="2679700"/>
                </a:cubicBezTo>
                <a:cubicBezTo>
                  <a:pt x="1422400" y="2463800"/>
                  <a:pt x="1524000" y="2095500"/>
                  <a:pt x="1524000" y="1854200"/>
                </a:cubicBezTo>
                <a:lnTo>
                  <a:pt x="1524000" y="1752600"/>
                </a:lnTo>
                <a:cubicBezTo>
                  <a:pt x="1524000" y="1511300"/>
                  <a:pt x="1574800" y="1117600"/>
                  <a:pt x="1638300" y="889000"/>
                </a:cubicBezTo>
                <a:lnTo>
                  <a:pt x="1765300" y="431800"/>
                </a:lnTo>
                <a:cubicBezTo>
                  <a:pt x="1866900" y="76200"/>
                  <a:pt x="1955800" y="0"/>
                  <a:pt x="2311400" y="0"/>
                </a:cubicBezTo>
                <a:close/>
                <a:moveTo>
                  <a:pt x="8140700" y="83185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3" name="Freeform 373"/>
          <p:cNvSpPr/>
          <p:nvPr/>
        </p:nvSpPr>
        <p:spPr>
          <a:xfrm rot="0" flipH="0" flipV="0">
            <a:off x="4068658" y="13078573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4" name="Freeform 374"/>
          <p:cNvSpPr/>
          <p:nvPr/>
        </p:nvSpPr>
        <p:spPr>
          <a:xfrm rot="0" flipH="0" flipV="0">
            <a:off x="4105644" y="13074306"/>
            <a:ext cx="24358" cy="68808"/>
          </a:xfrm>
          <a:custGeom>
            <a:pathLst>
              <a:path w="3479800" h="9829800">
                <a:moveTo>
                  <a:pt x="3479800" y="863600"/>
                </a:moveTo>
                <a:lnTo>
                  <a:pt x="3479800" y="3543300"/>
                </a:lnTo>
                <a:cubicBezTo>
                  <a:pt x="3479800" y="3886200"/>
                  <a:pt x="3378200" y="4165600"/>
                  <a:pt x="3263900" y="4165600"/>
                </a:cubicBezTo>
                <a:cubicBezTo>
                  <a:pt x="3149600" y="4165600"/>
                  <a:pt x="3048000" y="4445000"/>
                  <a:pt x="3048000" y="4787900"/>
                </a:cubicBezTo>
                <a:lnTo>
                  <a:pt x="3048000" y="4851400"/>
                </a:lnTo>
                <a:cubicBezTo>
                  <a:pt x="3048000" y="5283200"/>
                  <a:pt x="2667000" y="6667500"/>
                  <a:pt x="2387600" y="7226300"/>
                </a:cubicBezTo>
                <a:lnTo>
                  <a:pt x="1625600" y="8788400"/>
                </a:lnTo>
                <a:cubicBezTo>
                  <a:pt x="1257300" y="9550400"/>
                  <a:pt x="939800" y="9829800"/>
                  <a:pt x="431800" y="9829800"/>
                </a:cubicBezTo>
                <a:cubicBezTo>
                  <a:pt x="190500" y="9829800"/>
                  <a:pt x="0" y="9728200"/>
                  <a:pt x="0" y="9613900"/>
                </a:cubicBezTo>
                <a:cubicBezTo>
                  <a:pt x="0" y="9486900"/>
                  <a:pt x="76200" y="9194800"/>
                  <a:pt x="190500" y="8953500"/>
                </a:cubicBezTo>
                <a:cubicBezTo>
                  <a:pt x="292100" y="8712200"/>
                  <a:pt x="482600" y="8521700"/>
                  <a:pt x="622300" y="8521700"/>
                </a:cubicBezTo>
                <a:cubicBezTo>
                  <a:pt x="762000" y="8521700"/>
                  <a:pt x="863600" y="8318500"/>
                  <a:pt x="863600" y="8089900"/>
                </a:cubicBezTo>
                <a:cubicBezTo>
                  <a:pt x="863600" y="7848600"/>
                  <a:pt x="965200" y="7645400"/>
                  <a:pt x="1092200" y="7645400"/>
                </a:cubicBezTo>
                <a:cubicBezTo>
                  <a:pt x="1206500" y="7645400"/>
                  <a:pt x="1308100" y="7454900"/>
                  <a:pt x="1308100" y="7213600"/>
                </a:cubicBezTo>
                <a:cubicBezTo>
                  <a:pt x="1308100" y="6972300"/>
                  <a:pt x="1397000" y="6781800"/>
                  <a:pt x="1524000" y="6781800"/>
                </a:cubicBezTo>
                <a:cubicBezTo>
                  <a:pt x="1638300" y="6781800"/>
                  <a:pt x="1739900" y="6502400"/>
                  <a:pt x="1739900" y="6159500"/>
                </a:cubicBezTo>
                <a:lnTo>
                  <a:pt x="1739900" y="6096000"/>
                </a:lnTo>
                <a:cubicBezTo>
                  <a:pt x="1739900" y="5753100"/>
                  <a:pt x="1841500" y="5473700"/>
                  <a:pt x="1955800" y="5473700"/>
                </a:cubicBezTo>
                <a:cubicBezTo>
                  <a:pt x="2082800" y="5473700"/>
                  <a:pt x="2209800" y="5219700"/>
                  <a:pt x="2260600" y="4914900"/>
                </a:cubicBezTo>
                <a:lnTo>
                  <a:pt x="2273300" y="4826000"/>
                </a:lnTo>
                <a:cubicBezTo>
                  <a:pt x="2324100" y="4521200"/>
                  <a:pt x="2413000" y="4127500"/>
                  <a:pt x="2489200" y="3949700"/>
                </a:cubicBezTo>
                <a:cubicBezTo>
                  <a:pt x="2552700" y="3771900"/>
                  <a:pt x="2616200" y="3340100"/>
                  <a:pt x="2616200" y="3009900"/>
                </a:cubicBezTo>
                <a:lnTo>
                  <a:pt x="2616200" y="863600"/>
                </a:lnTo>
                <a:cubicBezTo>
                  <a:pt x="2616200" y="520700"/>
                  <a:pt x="2654300" y="203200"/>
                  <a:pt x="2717800" y="139700"/>
                </a:cubicBezTo>
                <a:cubicBezTo>
                  <a:pt x="2857500" y="0"/>
                  <a:pt x="3238500" y="0"/>
                  <a:pt x="3378200" y="139700"/>
                </a:cubicBezTo>
                <a:cubicBezTo>
                  <a:pt x="3429000" y="203200"/>
                  <a:pt x="3479800" y="520700"/>
                  <a:pt x="3479800" y="863600"/>
                </a:cubicBezTo>
                <a:close/>
                <a:moveTo>
                  <a:pt x="8293100" y="90297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5" name="Rectangle 375"/>
          <p:cNvSpPr/>
          <p:nvPr/>
        </p:nvSpPr>
        <p:spPr>
          <a:xfrm rot="0" flipH="0" flipV="0">
            <a:off x="2696336" y="13196238"/>
            <a:ext cx="1479824" cy="233020"/>
          </a:xfrm>
          <a:prstGeom prst="rect">
            <a:avLst/>
          </a:prstGeom>
        </p:spPr>
      </p:sp>
      <p:sp>
        <p:nvSpPr>
          <p:cNvPr id="376" name="Freeform 376"/>
          <p:cNvSpPr/>
          <p:nvPr/>
        </p:nvSpPr>
        <p:spPr>
          <a:xfrm rot="0" flipH="0" flipV="0">
            <a:off x="2697581" y="13246289"/>
            <a:ext cx="39649" cy="59474"/>
          </a:xfrm>
          <a:custGeom>
            <a:pathLst>
              <a:path w="5664200" h="8496300">
                <a:moveTo>
                  <a:pt x="2311400" y="0"/>
                </a:moveTo>
                <a:lnTo>
                  <a:pt x="5219700" y="0"/>
                </a:lnTo>
                <a:cubicBezTo>
                  <a:pt x="5511800" y="0"/>
                  <a:pt x="5664200" y="165100"/>
                  <a:pt x="5664200" y="444500"/>
                </a:cubicBezTo>
                <a:cubicBezTo>
                  <a:pt x="5664200" y="723900"/>
                  <a:pt x="5499100" y="876300"/>
                  <a:pt x="5219700" y="876300"/>
                </a:cubicBezTo>
                <a:lnTo>
                  <a:pt x="3263900" y="876300"/>
                </a:lnTo>
                <a:cubicBezTo>
                  <a:pt x="2997200" y="876300"/>
                  <a:pt x="2755900" y="1041400"/>
                  <a:pt x="2628900" y="1320800"/>
                </a:cubicBezTo>
                <a:lnTo>
                  <a:pt x="2590800" y="1409700"/>
                </a:lnTo>
                <a:cubicBezTo>
                  <a:pt x="2489200" y="1651000"/>
                  <a:pt x="2400300" y="2044700"/>
                  <a:pt x="2400300" y="2286000"/>
                </a:cubicBezTo>
                <a:lnTo>
                  <a:pt x="2400300" y="2832100"/>
                </a:lnTo>
                <a:cubicBezTo>
                  <a:pt x="2400300" y="3378200"/>
                  <a:pt x="2501900" y="3492500"/>
                  <a:pt x="3048000" y="3492500"/>
                </a:cubicBezTo>
                <a:lnTo>
                  <a:pt x="3924300" y="3492500"/>
                </a:lnTo>
                <a:cubicBezTo>
                  <a:pt x="4457700" y="3492500"/>
                  <a:pt x="5003800" y="4051300"/>
                  <a:pt x="5003800" y="4572000"/>
                </a:cubicBezTo>
                <a:lnTo>
                  <a:pt x="5003800" y="5664200"/>
                </a:lnTo>
                <a:cubicBezTo>
                  <a:pt x="5003800" y="5905500"/>
                  <a:pt x="4927600" y="6273800"/>
                  <a:pt x="4826000" y="6489700"/>
                </a:cubicBezTo>
                <a:lnTo>
                  <a:pt x="4394200" y="7429500"/>
                </a:lnTo>
                <a:cubicBezTo>
                  <a:pt x="4216400" y="7810500"/>
                  <a:pt x="3962400" y="7950200"/>
                  <a:pt x="3086100" y="8153400"/>
                </a:cubicBezTo>
                <a:lnTo>
                  <a:pt x="2082800" y="8394700"/>
                </a:lnTo>
                <a:cubicBezTo>
                  <a:pt x="1841500" y="8445500"/>
                  <a:pt x="1435100" y="8496300"/>
                  <a:pt x="1206500" y="8496300"/>
                </a:cubicBezTo>
                <a:lnTo>
                  <a:pt x="1092200" y="8496300"/>
                </a:lnTo>
                <a:cubicBezTo>
                  <a:pt x="609600" y="8496300"/>
                  <a:pt x="0" y="8216900"/>
                  <a:pt x="0" y="7988300"/>
                </a:cubicBezTo>
                <a:cubicBezTo>
                  <a:pt x="0" y="7912100"/>
                  <a:pt x="101600" y="7747000"/>
                  <a:pt x="215900" y="7620000"/>
                </a:cubicBezTo>
                <a:cubicBezTo>
                  <a:pt x="342900" y="7505700"/>
                  <a:pt x="635000" y="7404100"/>
                  <a:pt x="876300" y="7404100"/>
                </a:cubicBezTo>
                <a:lnTo>
                  <a:pt x="2832100" y="7404100"/>
                </a:lnTo>
                <a:cubicBezTo>
                  <a:pt x="3073400" y="7404100"/>
                  <a:pt x="3302000" y="7327900"/>
                  <a:pt x="3340100" y="7226300"/>
                </a:cubicBezTo>
                <a:cubicBezTo>
                  <a:pt x="3378200" y="7124700"/>
                  <a:pt x="3517900" y="6934200"/>
                  <a:pt x="3670300" y="6794500"/>
                </a:cubicBezTo>
                <a:cubicBezTo>
                  <a:pt x="3962400" y="6489700"/>
                  <a:pt x="4140200" y="5956300"/>
                  <a:pt x="4140200" y="5346700"/>
                </a:cubicBezTo>
                <a:lnTo>
                  <a:pt x="4140200" y="5016500"/>
                </a:lnTo>
                <a:cubicBezTo>
                  <a:pt x="4140200" y="4470400"/>
                  <a:pt x="4025900" y="4356100"/>
                  <a:pt x="3479800" y="4356100"/>
                </a:cubicBezTo>
                <a:lnTo>
                  <a:pt x="1955800" y="4356100"/>
                </a:lnTo>
                <a:cubicBezTo>
                  <a:pt x="1714500" y="4356100"/>
                  <a:pt x="1422400" y="4267200"/>
                  <a:pt x="1308100" y="4140200"/>
                </a:cubicBezTo>
                <a:cubicBezTo>
                  <a:pt x="1028700" y="3860800"/>
                  <a:pt x="1028700" y="3162300"/>
                  <a:pt x="1308100" y="2679700"/>
                </a:cubicBezTo>
                <a:cubicBezTo>
                  <a:pt x="1422400" y="2463800"/>
                  <a:pt x="1524000" y="2095500"/>
                  <a:pt x="1524000" y="1854200"/>
                </a:cubicBezTo>
                <a:lnTo>
                  <a:pt x="1524000" y="1752600"/>
                </a:lnTo>
                <a:cubicBezTo>
                  <a:pt x="1524000" y="1511300"/>
                  <a:pt x="1574800" y="1117600"/>
                  <a:pt x="1638300" y="889000"/>
                </a:cubicBezTo>
                <a:lnTo>
                  <a:pt x="1765300" y="431800"/>
                </a:lnTo>
                <a:cubicBezTo>
                  <a:pt x="1866900" y="76200"/>
                  <a:pt x="1955800" y="0"/>
                  <a:pt x="2311400" y="0"/>
                </a:cubicBezTo>
                <a:close/>
                <a:moveTo>
                  <a:pt x="8140700" y="8318500"/>
                </a:moveTo>
              </a:path>
            </a:pathLst>
          </a:custGeom>
          <a:solidFill>
            <a:srgbClr val="16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" name="Freeform 377"/>
          <p:cNvSpPr/>
          <p:nvPr/>
        </p:nvSpPr>
        <p:spPr>
          <a:xfrm rot="0" flipH="0" flipV="0">
            <a:off x="2744848" y="13245577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6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" name="Freeform 378"/>
          <p:cNvSpPr/>
          <p:nvPr/>
        </p:nvSpPr>
        <p:spPr>
          <a:xfrm rot="0" flipH="0" flipV="0">
            <a:off x="4069181" y="13247178"/>
            <a:ext cx="39649" cy="59474"/>
          </a:xfrm>
          <a:custGeom>
            <a:pathLst>
              <a:path w="5664200" h="8496300">
                <a:moveTo>
                  <a:pt x="2311400" y="0"/>
                </a:moveTo>
                <a:lnTo>
                  <a:pt x="5219700" y="0"/>
                </a:lnTo>
                <a:cubicBezTo>
                  <a:pt x="5511800" y="0"/>
                  <a:pt x="5664200" y="165100"/>
                  <a:pt x="5664200" y="444500"/>
                </a:cubicBezTo>
                <a:cubicBezTo>
                  <a:pt x="5664200" y="723900"/>
                  <a:pt x="5499100" y="876300"/>
                  <a:pt x="5219700" y="876300"/>
                </a:cubicBezTo>
                <a:lnTo>
                  <a:pt x="3263900" y="876300"/>
                </a:lnTo>
                <a:cubicBezTo>
                  <a:pt x="2997200" y="876300"/>
                  <a:pt x="2755900" y="1041400"/>
                  <a:pt x="2628900" y="1320800"/>
                </a:cubicBezTo>
                <a:lnTo>
                  <a:pt x="2590800" y="1409700"/>
                </a:lnTo>
                <a:cubicBezTo>
                  <a:pt x="2489200" y="1651000"/>
                  <a:pt x="2400300" y="2044700"/>
                  <a:pt x="2400300" y="2286000"/>
                </a:cubicBezTo>
                <a:lnTo>
                  <a:pt x="2400300" y="2832100"/>
                </a:lnTo>
                <a:cubicBezTo>
                  <a:pt x="2400300" y="3378200"/>
                  <a:pt x="2501900" y="3492500"/>
                  <a:pt x="3048000" y="3492500"/>
                </a:cubicBezTo>
                <a:lnTo>
                  <a:pt x="3924300" y="3492500"/>
                </a:lnTo>
                <a:cubicBezTo>
                  <a:pt x="4457700" y="3492500"/>
                  <a:pt x="5003800" y="4051300"/>
                  <a:pt x="5003800" y="4572000"/>
                </a:cubicBezTo>
                <a:lnTo>
                  <a:pt x="5003800" y="5664200"/>
                </a:lnTo>
                <a:cubicBezTo>
                  <a:pt x="5003800" y="5905500"/>
                  <a:pt x="4927600" y="6273800"/>
                  <a:pt x="4826000" y="6489700"/>
                </a:cubicBezTo>
                <a:lnTo>
                  <a:pt x="4394200" y="7429500"/>
                </a:lnTo>
                <a:cubicBezTo>
                  <a:pt x="4216400" y="7810500"/>
                  <a:pt x="3962400" y="7950200"/>
                  <a:pt x="3086100" y="8153400"/>
                </a:cubicBezTo>
                <a:lnTo>
                  <a:pt x="2082800" y="8394700"/>
                </a:lnTo>
                <a:cubicBezTo>
                  <a:pt x="1841500" y="8445500"/>
                  <a:pt x="1435100" y="8496300"/>
                  <a:pt x="1206500" y="8496300"/>
                </a:cubicBezTo>
                <a:lnTo>
                  <a:pt x="1092200" y="8496300"/>
                </a:lnTo>
                <a:cubicBezTo>
                  <a:pt x="609600" y="8496300"/>
                  <a:pt x="0" y="8216900"/>
                  <a:pt x="0" y="7988300"/>
                </a:cubicBezTo>
                <a:cubicBezTo>
                  <a:pt x="0" y="7912100"/>
                  <a:pt x="101600" y="7747000"/>
                  <a:pt x="215900" y="7620000"/>
                </a:cubicBezTo>
                <a:cubicBezTo>
                  <a:pt x="342900" y="7505700"/>
                  <a:pt x="635000" y="7404100"/>
                  <a:pt x="876300" y="7404100"/>
                </a:cubicBezTo>
                <a:lnTo>
                  <a:pt x="2832100" y="7404100"/>
                </a:lnTo>
                <a:cubicBezTo>
                  <a:pt x="3073400" y="7404100"/>
                  <a:pt x="3302000" y="7327900"/>
                  <a:pt x="3340100" y="7226300"/>
                </a:cubicBezTo>
                <a:cubicBezTo>
                  <a:pt x="3378200" y="7124700"/>
                  <a:pt x="3517900" y="6934200"/>
                  <a:pt x="3670300" y="6794500"/>
                </a:cubicBezTo>
                <a:cubicBezTo>
                  <a:pt x="3962400" y="6489700"/>
                  <a:pt x="4140200" y="5956300"/>
                  <a:pt x="4140200" y="5346700"/>
                </a:cubicBezTo>
                <a:lnTo>
                  <a:pt x="4140200" y="5016500"/>
                </a:lnTo>
                <a:cubicBezTo>
                  <a:pt x="4140200" y="4470400"/>
                  <a:pt x="4025900" y="4356100"/>
                  <a:pt x="3479800" y="4356100"/>
                </a:cubicBezTo>
                <a:lnTo>
                  <a:pt x="1955800" y="4356100"/>
                </a:lnTo>
                <a:cubicBezTo>
                  <a:pt x="1714500" y="4356100"/>
                  <a:pt x="1422400" y="4267200"/>
                  <a:pt x="1308100" y="4140200"/>
                </a:cubicBezTo>
                <a:cubicBezTo>
                  <a:pt x="1028700" y="3860800"/>
                  <a:pt x="1028700" y="3162300"/>
                  <a:pt x="1308100" y="2679700"/>
                </a:cubicBezTo>
                <a:cubicBezTo>
                  <a:pt x="1422400" y="2463800"/>
                  <a:pt x="1524000" y="2095500"/>
                  <a:pt x="1524000" y="1854200"/>
                </a:cubicBezTo>
                <a:lnTo>
                  <a:pt x="1524000" y="1752600"/>
                </a:lnTo>
                <a:cubicBezTo>
                  <a:pt x="1524000" y="1511300"/>
                  <a:pt x="1574800" y="1117600"/>
                  <a:pt x="1638300" y="889000"/>
                </a:cubicBezTo>
                <a:lnTo>
                  <a:pt x="1765300" y="431800"/>
                </a:lnTo>
                <a:cubicBezTo>
                  <a:pt x="1866900" y="76200"/>
                  <a:pt x="1955800" y="0"/>
                  <a:pt x="2311400" y="0"/>
                </a:cubicBezTo>
                <a:close/>
                <a:moveTo>
                  <a:pt x="8140700" y="8318500"/>
                </a:moveTo>
              </a:path>
            </a:pathLst>
          </a:custGeom>
          <a:solidFill>
            <a:srgbClr val="1D1D1B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" name="Freeform 379"/>
          <p:cNvSpPr/>
          <p:nvPr/>
        </p:nvSpPr>
        <p:spPr>
          <a:xfrm rot="0" flipH="0" flipV="0">
            <a:off x="4116448" y="13246467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D1D1B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" name="Freeform 380"/>
          <p:cNvSpPr/>
          <p:nvPr/>
        </p:nvSpPr>
        <p:spPr>
          <a:xfrm rot="0" flipH="0" flipV="0">
            <a:off x="2853004" y="13358316"/>
            <a:ext cx="37604" cy="43561"/>
          </a:xfrm>
          <a:custGeom>
            <a:pathLst>
              <a:path w="5372100" h="6223000">
                <a:moveTo>
                  <a:pt x="2070100" y="6223000"/>
                </a:moveTo>
                <a:lnTo>
                  <a:pt x="1295400" y="6223000"/>
                </a:lnTo>
                <a:cubicBezTo>
                  <a:pt x="50800" y="6223000"/>
                  <a:pt x="0" y="6184900"/>
                  <a:pt x="0" y="5232400"/>
                </a:cubicBezTo>
                <a:lnTo>
                  <a:pt x="0" y="4927600"/>
                </a:lnTo>
                <a:cubicBezTo>
                  <a:pt x="0" y="4064000"/>
                  <a:pt x="215900" y="3619500"/>
                  <a:pt x="647700" y="3619500"/>
                </a:cubicBezTo>
                <a:cubicBezTo>
                  <a:pt x="762000" y="3619500"/>
                  <a:pt x="863600" y="3517900"/>
                  <a:pt x="863600" y="3403600"/>
                </a:cubicBezTo>
                <a:cubicBezTo>
                  <a:pt x="863600" y="3276600"/>
                  <a:pt x="1041400" y="3136900"/>
                  <a:pt x="1244600" y="3086100"/>
                </a:cubicBezTo>
                <a:cubicBezTo>
                  <a:pt x="1460500" y="3035300"/>
                  <a:pt x="1778000" y="2933700"/>
                  <a:pt x="1955800" y="2870200"/>
                </a:cubicBezTo>
                <a:cubicBezTo>
                  <a:pt x="2133600" y="2806700"/>
                  <a:pt x="2451100" y="2743200"/>
                  <a:pt x="2654300" y="2743200"/>
                </a:cubicBezTo>
                <a:cubicBezTo>
                  <a:pt x="2870200" y="2743200"/>
                  <a:pt x="3048000" y="2641600"/>
                  <a:pt x="3048000" y="2527300"/>
                </a:cubicBezTo>
                <a:cubicBezTo>
                  <a:pt x="3048000" y="2413000"/>
                  <a:pt x="3238500" y="2311400"/>
                  <a:pt x="3479800" y="2311400"/>
                </a:cubicBezTo>
                <a:cubicBezTo>
                  <a:pt x="3721100" y="2311400"/>
                  <a:pt x="3911600" y="2209800"/>
                  <a:pt x="3911600" y="2095500"/>
                </a:cubicBezTo>
                <a:cubicBezTo>
                  <a:pt x="3911600" y="1968500"/>
                  <a:pt x="4013200" y="1879600"/>
                  <a:pt x="4127500" y="1879600"/>
                </a:cubicBezTo>
                <a:cubicBezTo>
                  <a:pt x="4445000" y="1879600"/>
                  <a:pt x="4406900" y="1460500"/>
                  <a:pt x="4076700" y="1333500"/>
                </a:cubicBezTo>
                <a:cubicBezTo>
                  <a:pt x="3784600" y="1219200"/>
                  <a:pt x="2451100" y="1181100"/>
                  <a:pt x="1739900" y="1282700"/>
                </a:cubicBezTo>
                <a:cubicBezTo>
                  <a:pt x="1498600" y="1308100"/>
                  <a:pt x="1295400" y="1168400"/>
                  <a:pt x="1295400" y="952500"/>
                </a:cubicBezTo>
                <a:cubicBezTo>
                  <a:pt x="1295400" y="736600"/>
                  <a:pt x="1498600" y="571500"/>
                  <a:pt x="1739900" y="571500"/>
                </a:cubicBezTo>
                <a:cubicBezTo>
                  <a:pt x="1981200" y="571500"/>
                  <a:pt x="2387600" y="469900"/>
                  <a:pt x="2654300" y="355600"/>
                </a:cubicBezTo>
                <a:cubicBezTo>
                  <a:pt x="3429000" y="0"/>
                  <a:pt x="4305300" y="101600"/>
                  <a:pt x="4787900" y="571500"/>
                </a:cubicBezTo>
                <a:cubicBezTo>
                  <a:pt x="5245100" y="1028700"/>
                  <a:pt x="5372100" y="2159000"/>
                  <a:pt x="5003800" y="2527300"/>
                </a:cubicBezTo>
                <a:cubicBezTo>
                  <a:pt x="4876800" y="2641600"/>
                  <a:pt x="4495800" y="2857500"/>
                  <a:pt x="4127500" y="2997200"/>
                </a:cubicBezTo>
                <a:cubicBezTo>
                  <a:pt x="3771900" y="3124200"/>
                  <a:pt x="3479800" y="3327400"/>
                  <a:pt x="3479800" y="3429000"/>
                </a:cubicBezTo>
                <a:cubicBezTo>
                  <a:pt x="3479800" y="3530600"/>
                  <a:pt x="3302000" y="3657600"/>
                  <a:pt x="3098800" y="3708400"/>
                </a:cubicBezTo>
                <a:cubicBezTo>
                  <a:pt x="2882900" y="3759200"/>
                  <a:pt x="2565400" y="3860800"/>
                  <a:pt x="2387600" y="3924300"/>
                </a:cubicBezTo>
                <a:cubicBezTo>
                  <a:pt x="2209800" y="4000500"/>
                  <a:pt x="1892300" y="4051300"/>
                  <a:pt x="1676400" y="4051300"/>
                </a:cubicBezTo>
                <a:cubicBezTo>
                  <a:pt x="1003300" y="4051300"/>
                  <a:pt x="863600" y="4178300"/>
                  <a:pt x="863600" y="4775200"/>
                </a:cubicBezTo>
                <a:cubicBezTo>
                  <a:pt x="863600" y="5092700"/>
                  <a:pt x="1257300" y="5359400"/>
                  <a:pt x="1739900" y="5359400"/>
                </a:cubicBezTo>
                <a:lnTo>
                  <a:pt x="2171700" y="5359400"/>
                </a:lnTo>
                <a:cubicBezTo>
                  <a:pt x="2654300" y="5359400"/>
                  <a:pt x="3048000" y="5257800"/>
                  <a:pt x="3048000" y="5143500"/>
                </a:cubicBezTo>
                <a:cubicBezTo>
                  <a:pt x="3048000" y="5016500"/>
                  <a:pt x="3238500" y="4927600"/>
                  <a:pt x="3479800" y="4927600"/>
                </a:cubicBezTo>
                <a:cubicBezTo>
                  <a:pt x="3721100" y="4927600"/>
                  <a:pt x="3911600" y="5118100"/>
                  <a:pt x="3911600" y="5359400"/>
                </a:cubicBezTo>
                <a:cubicBezTo>
                  <a:pt x="3911600" y="5600700"/>
                  <a:pt x="3695700" y="5892800"/>
                  <a:pt x="3429000" y="6007100"/>
                </a:cubicBezTo>
                <a:cubicBezTo>
                  <a:pt x="3149600" y="6134100"/>
                  <a:pt x="2540000" y="6223000"/>
                  <a:pt x="2070100" y="6223000"/>
                </a:cubicBezTo>
                <a:close/>
                <a:moveTo>
                  <a:pt x="-838200" y="62484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" name="Freeform 381"/>
          <p:cNvSpPr/>
          <p:nvPr/>
        </p:nvSpPr>
        <p:spPr>
          <a:xfrm rot="0" flipH="0" flipV="0">
            <a:off x="2893880" y="13359294"/>
            <a:ext cx="39649" cy="42672"/>
          </a:xfrm>
          <a:custGeom>
            <a:pathLst>
              <a:path w="5664200" h="6096000">
                <a:moveTo>
                  <a:pt x="2616200" y="2616200"/>
                </a:moveTo>
                <a:lnTo>
                  <a:pt x="3479800" y="2616200"/>
                </a:lnTo>
                <a:cubicBezTo>
                  <a:pt x="3962400" y="2616200"/>
                  <a:pt x="4356100" y="2362200"/>
                  <a:pt x="4356100" y="2070100"/>
                </a:cubicBezTo>
                <a:cubicBezTo>
                  <a:pt x="4356100" y="1765300"/>
                  <a:pt x="4457700" y="1460500"/>
                  <a:pt x="4572000" y="1384300"/>
                </a:cubicBezTo>
                <a:cubicBezTo>
                  <a:pt x="4699000" y="1308100"/>
                  <a:pt x="4787900" y="1016000"/>
                  <a:pt x="4787900" y="736600"/>
                </a:cubicBezTo>
                <a:cubicBezTo>
                  <a:pt x="4787900" y="317500"/>
                  <a:pt x="5041900" y="0"/>
                  <a:pt x="5384800" y="0"/>
                </a:cubicBezTo>
                <a:cubicBezTo>
                  <a:pt x="5562600" y="0"/>
                  <a:pt x="5664200" y="279400"/>
                  <a:pt x="5664200" y="762000"/>
                </a:cubicBezTo>
                <a:cubicBezTo>
                  <a:pt x="5664200" y="1054100"/>
                  <a:pt x="5562600" y="1422400"/>
                  <a:pt x="5448300" y="1574800"/>
                </a:cubicBezTo>
                <a:cubicBezTo>
                  <a:pt x="5321300" y="1727200"/>
                  <a:pt x="5232400" y="2120900"/>
                  <a:pt x="5232400" y="2451100"/>
                </a:cubicBezTo>
                <a:cubicBezTo>
                  <a:pt x="5232400" y="2781300"/>
                  <a:pt x="5130800" y="3162300"/>
                  <a:pt x="5003800" y="3314700"/>
                </a:cubicBezTo>
                <a:cubicBezTo>
                  <a:pt x="4889500" y="3467100"/>
                  <a:pt x="4787900" y="3810000"/>
                  <a:pt x="4787900" y="4076700"/>
                </a:cubicBezTo>
                <a:cubicBezTo>
                  <a:pt x="4787900" y="4343400"/>
                  <a:pt x="4699000" y="4686300"/>
                  <a:pt x="4572000" y="4838700"/>
                </a:cubicBezTo>
                <a:cubicBezTo>
                  <a:pt x="4457700" y="4991100"/>
                  <a:pt x="4356100" y="5283200"/>
                  <a:pt x="4356100" y="5499100"/>
                </a:cubicBezTo>
                <a:cubicBezTo>
                  <a:pt x="4356100" y="5702300"/>
                  <a:pt x="4165600" y="5880100"/>
                  <a:pt x="3924300" y="5880100"/>
                </a:cubicBezTo>
                <a:cubicBezTo>
                  <a:pt x="3683000" y="5880100"/>
                  <a:pt x="3479800" y="5626100"/>
                  <a:pt x="3479800" y="5334000"/>
                </a:cubicBezTo>
                <a:cubicBezTo>
                  <a:pt x="3479800" y="5029200"/>
                  <a:pt x="3581400" y="4660900"/>
                  <a:pt x="3708400" y="4521200"/>
                </a:cubicBezTo>
                <a:cubicBezTo>
                  <a:pt x="4165600" y="3937000"/>
                  <a:pt x="3886200" y="3479800"/>
                  <a:pt x="3048000" y="3479800"/>
                </a:cubicBezTo>
                <a:lnTo>
                  <a:pt x="2400300" y="3479800"/>
                </a:lnTo>
                <a:cubicBezTo>
                  <a:pt x="1384300" y="3479800"/>
                  <a:pt x="1346200" y="3505200"/>
                  <a:pt x="1193800" y="4267200"/>
                </a:cubicBezTo>
                <a:cubicBezTo>
                  <a:pt x="965200" y="5372100"/>
                  <a:pt x="622300" y="6096000"/>
                  <a:pt x="330200" y="6096000"/>
                </a:cubicBezTo>
                <a:cubicBezTo>
                  <a:pt x="88900" y="6096000"/>
                  <a:pt x="0" y="5854700"/>
                  <a:pt x="0" y="5219700"/>
                </a:cubicBezTo>
                <a:cubicBezTo>
                  <a:pt x="0" y="4864100"/>
                  <a:pt x="101600" y="4445000"/>
                  <a:pt x="215900" y="4292600"/>
                </a:cubicBezTo>
                <a:cubicBezTo>
                  <a:pt x="342900" y="4152900"/>
                  <a:pt x="431800" y="3759200"/>
                  <a:pt x="431800" y="3429000"/>
                </a:cubicBezTo>
                <a:cubicBezTo>
                  <a:pt x="431800" y="3098800"/>
                  <a:pt x="533400" y="2705100"/>
                  <a:pt x="660400" y="2552700"/>
                </a:cubicBezTo>
                <a:cubicBezTo>
                  <a:pt x="774700" y="2413000"/>
                  <a:pt x="876300" y="2070100"/>
                  <a:pt x="876300" y="1790700"/>
                </a:cubicBezTo>
                <a:cubicBezTo>
                  <a:pt x="876300" y="1524000"/>
                  <a:pt x="965200" y="1181100"/>
                  <a:pt x="1092200" y="1028700"/>
                </a:cubicBezTo>
                <a:cubicBezTo>
                  <a:pt x="1206500" y="889000"/>
                  <a:pt x="1308100" y="635000"/>
                  <a:pt x="1308100" y="482600"/>
                </a:cubicBezTo>
                <a:cubicBezTo>
                  <a:pt x="1308100" y="342900"/>
                  <a:pt x="1498600" y="215900"/>
                  <a:pt x="1739900" y="215900"/>
                </a:cubicBezTo>
                <a:cubicBezTo>
                  <a:pt x="1981200" y="215900"/>
                  <a:pt x="2184400" y="457200"/>
                  <a:pt x="2184400" y="762000"/>
                </a:cubicBezTo>
                <a:cubicBezTo>
                  <a:pt x="2184400" y="1054100"/>
                  <a:pt x="2082800" y="1422400"/>
                  <a:pt x="1955800" y="1574800"/>
                </a:cubicBezTo>
                <a:cubicBezTo>
                  <a:pt x="1498600" y="2159000"/>
                  <a:pt x="1778000" y="2616200"/>
                  <a:pt x="2616200" y="2616200"/>
                </a:cubicBezTo>
                <a:close/>
                <a:moveTo>
                  <a:pt x="3251200" y="61087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" name="Freeform 382"/>
          <p:cNvSpPr/>
          <p:nvPr/>
        </p:nvSpPr>
        <p:spPr>
          <a:xfrm rot="0" flipH="0" flipV="0">
            <a:off x="2938312" y="13392898"/>
            <a:ext cx="6134" cy="9156"/>
          </a:xfrm>
          <a:custGeom>
            <a:pathLst>
              <a:path w="876300" h="1308100">
                <a:moveTo>
                  <a:pt x="0" y="876300"/>
                </a:moveTo>
                <a:lnTo>
                  <a:pt x="0" y="431800"/>
                </a:lnTo>
                <a:cubicBezTo>
                  <a:pt x="0" y="203200"/>
                  <a:pt x="190500" y="0"/>
                  <a:pt x="431800" y="0"/>
                </a:cubicBezTo>
                <a:cubicBezTo>
                  <a:pt x="673100" y="0"/>
                  <a:pt x="876300" y="203200"/>
                  <a:pt x="876300" y="431800"/>
                </a:cubicBezTo>
                <a:cubicBezTo>
                  <a:pt x="876300" y="673100"/>
                  <a:pt x="774700" y="876300"/>
                  <a:pt x="647700" y="876300"/>
                </a:cubicBezTo>
                <a:cubicBezTo>
                  <a:pt x="533400" y="876300"/>
                  <a:pt x="431800" y="965200"/>
                  <a:pt x="431800" y="1092200"/>
                </a:cubicBezTo>
                <a:cubicBezTo>
                  <a:pt x="431800" y="1206500"/>
                  <a:pt x="342900" y="1308100"/>
                  <a:pt x="215900" y="1308100"/>
                </a:cubicBezTo>
                <a:cubicBezTo>
                  <a:pt x="101600" y="1308100"/>
                  <a:pt x="0" y="1117600"/>
                  <a:pt x="0" y="876300"/>
                </a:cubicBezTo>
                <a:close/>
                <a:moveTo>
                  <a:pt x="254000" y="13081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" name="Freeform 383"/>
          <p:cNvSpPr/>
          <p:nvPr/>
        </p:nvSpPr>
        <p:spPr>
          <a:xfrm rot="0" flipH="0" flipV="0">
            <a:off x="2993237" y="13341069"/>
            <a:ext cx="30492" cy="60985"/>
          </a:xfrm>
          <a:custGeom>
            <a:pathLst>
              <a:path w="4356100" h="8712200">
                <a:moveTo>
                  <a:pt x="3492500" y="8712200"/>
                </a:moveTo>
                <a:lnTo>
                  <a:pt x="876300" y="8712200"/>
                </a:lnTo>
                <a:cubicBezTo>
                  <a:pt x="342900" y="8712200"/>
                  <a:pt x="0" y="8382000"/>
                  <a:pt x="0" y="7835900"/>
                </a:cubicBezTo>
                <a:cubicBezTo>
                  <a:pt x="0" y="7366000"/>
                  <a:pt x="101600" y="6972300"/>
                  <a:pt x="215900" y="6972300"/>
                </a:cubicBezTo>
                <a:cubicBezTo>
                  <a:pt x="342900" y="6972300"/>
                  <a:pt x="444500" y="6578600"/>
                  <a:pt x="444500" y="6096000"/>
                </a:cubicBezTo>
                <a:cubicBezTo>
                  <a:pt x="444500" y="5626100"/>
                  <a:pt x="533400" y="5232400"/>
                  <a:pt x="660400" y="5232400"/>
                </a:cubicBezTo>
                <a:cubicBezTo>
                  <a:pt x="774700" y="5232400"/>
                  <a:pt x="876300" y="4940300"/>
                  <a:pt x="876300" y="4572000"/>
                </a:cubicBezTo>
                <a:cubicBezTo>
                  <a:pt x="876300" y="4216400"/>
                  <a:pt x="977900" y="3924300"/>
                  <a:pt x="1092200" y="3924300"/>
                </a:cubicBezTo>
                <a:cubicBezTo>
                  <a:pt x="1206500" y="3924300"/>
                  <a:pt x="1308100" y="3530600"/>
                  <a:pt x="1308100" y="3048000"/>
                </a:cubicBezTo>
                <a:cubicBezTo>
                  <a:pt x="1308100" y="2578100"/>
                  <a:pt x="1409700" y="2184400"/>
                  <a:pt x="1524000" y="2184400"/>
                </a:cubicBezTo>
                <a:cubicBezTo>
                  <a:pt x="1651000" y="2184400"/>
                  <a:pt x="1739900" y="1790700"/>
                  <a:pt x="1739900" y="1308100"/>
                </a:cubicBezTo>
                <a:cubicBezTo>
                  <a:pt x="1739900" y="825500"/>
                  <a:pt x="1841500" y="444500"/>
                  <a:pt x="1968500" y="444500"/>
                </a:cubicBezTo>
                <a:cubicBezTo>
                  <a:pt x="2082800" y="444500"/>
                  <a:pt x="2184400" y="342900"/>
                  <a:pt x="2184400" y="215900"/>
                </a:cubicBezTo>
                <a:cubicBezTo>
                  <a:pt x="2184400" y="101600"/>
                  <a:pt x="2273300" y="0"/>
                  <a:pt x="2400300" y="0"/>
                </a:cubicBezTo>
                <a:cubicBezTo>
                  <a:pt x="2514600" y="0"/>
                  <a:pt x="2616200" y="393700"/>
                  <a:pt x="2616200" y="876300"/>
                </a:cubicBezTo>
                <a:lnTo>
                  <a:pt x="2616200" y="1308100"/>
                </a:lnTo>
                <a:cubicBezTo>
                  <a:pt x="2616200" y="1790700"/>
                  <a:pt x="2514600" y="2184400"/>
                  <a:pt x="2400300" y="2184400"/>
                </a:cubicBezTo>
                <a:cubicBezTo>
                  <a:pt x="2273300" y="2184400"/>
                  <a:pt x="2184400" y="2476500"/>
                  <a:pt x="2184400" y="2832100"/>
                </a:cubicBezTo>
                <a:cubicBezTo>
                  <a:pt x="2184400" y="3187700"/>
                  <a:pt x="2082800" y="3492500"/>
                  <a:pt x="1968500" y="3492500"/>
                </a:cubicBezTo>
                <a:cubicBezTo>
                  <a:pt x="1841500" y="3492500"/>
                  <a:pt x="1739900" y="3873500"/>
                  <a:pt x="1739900" y="4356100"/>
                </a:cubicBezTo>
                <a:cubicBezTo>
                  <a:pt x="1739900" y="4838700"/>
                  <a:pt x="1651000" y="5232400"/>
                  <a:pt x="1524000" y="5232400"/>
                </a:cubicBezTo>
                <a:cubicBezTo>
                  <a:pt x="1409700" y="5232400"/>
                  <a:pt x="1308100" y="5626100"/>
                  <a:pt x="1308100" y="6096000"/>
                </a:cubicBezTo>
                <a:cubicBezTo>
                  <a:pt x="1308100" y="6578600"/>
                  <a:pt x="1206500" y="6972300"/>
                  <a:pt x="1092200" y="6972300"/>
                </a:cubicBezTo>
                <a:cubicBezTo>
                  <a:pt x="977900" y="6972300"/>
                  <a:pt x="876300" y="7162800"/>
                  <a:pt x="876300" y="7404100"/>
                </a:cubicBezTo>
                <a:cubicBezTo>
                  <a:pt x="876300" y="7645400"/>
                  <a:pt x="1270000" y="7835900"/>
                  <a:pt x="1739900" y="7835900"/>
                </a:cubicBezTo>
                <a:lnTo>
                  <a:pt x="3492500" y="7835900"/>
                </a:lnTo>
                <a:cubicBezTo>
                  <a:pt x="3962400" y="7835900"/>
                  <a:pt x="4356100" y="8039100"/>
                  <a:pt x="4356100" y="8280400"/>
                </a:cubicBezTo>
                <a:cubicBezTo>
                  <a:pt x="4356100" y="8521700"/>
                  <a:pt x="3962400" y="8712200"/>
                  <a:pt x="3492500" y="8712200"/>
                </a:cubicBezTo>
                <a:close/>
                <a:moveTo>
                  <a:pt x="-431800" y="87122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" name="Freeform 384"/>
          <p:cNvSpPr/>
          <p:nvPr/>
        </p:nvSpPr>
        <p:spPr>
          <a:xfrm rot="0" flipH="0" flipV="0">
            <a:off x="3051225" y="13343914"/>
            <a:ext cx="19735" cy="57962"/>
          </a:xfrm>
          <a:custGeom>
            <a:pathLst>
              <a:path w="2819400" h="8280400">
                <a:moveTo>
                  <a:pt x="2667000" y="1473200"/>
                </a:moveTo>
                <a:lnTo>
                  <a:pt x="977900" y="7683500"/>
                </a:lnTo>
                <a:cubicBezTo>
                  <a:pt x="889000" y="8013700"/>
                  <a:pt x="685800" y="8280400"/>
                  <a:pt x="520700" y="8280400"/>
                </a:cubicBezTo>
                <a:cubicBezTo>
                  <a:pt x="355600" y="8280400"/>
                  <a:pt x="215900" y="8001000"/>
                  <a:pt x="215900" y="7658100"/>
                </a:cubicBezTo>
                <a:lnTo>
                  <a:pt x="215900" y="7150100"/>
                </a:lnTo>
                <a:cubicBezTo>
                  <a:pt x="215900" y="6819900"/>
                  <a:pt x="292100" y="6261100"/>
                  <a:pt x="381000" y="5918200"/>
                </a:cubicBezTo>
                <a:lnTo>
                  <a:pt x="939800" y="3784600"/>
                </a:lnTo>
                <a:cubicBezTo>
                  <a:pt x="1028700" y="3441700"/>
                  <a:pt x="1168400" y="2895600"/>
                  <a:pt x="1244600" y="2565400"/>
                </a:cubicBezTo>
                <a:lnTo>
                  <a:pt x="1295400" y="2349500"/>
                </a:lnTo>
                <a:cubicBezTo>
                  <a:pt x="1447800" y="1689100"/>
                  <a:pt x="1231900" y="1562100"/>
                  <a:pt x="812800" y="2070100"/>
                </a:cubicBezTo>
                <a:cubicBezTo>
                  <a:pt x="660400" y="2247900"/>
                  <a:pt x="469900" y="2400300"/>
                  <a:pt x="381000" y="2400300"/>
                </a:cubicBezTo>
                <a:cubicBezTo>
                  <a:pt x="152400" y="2400300"/>
                  <a:pt x="0" y="2222500"/>
                  <a:pt x="0" y="1968500"/>
                </a:cubicBezTo>
                <a:cubicBezTo>
                  <a:pt x="0" y="1841500"/>
                  <a:pt x="203200" y="1562100"/>
                  <a:pt x="457200" y="1333500"/>
                </a:cubicBezTo>
                <a:lnTo>
                  <a:pt x="1485900" y="419100"/>
                </a:lnTo>
                <a:cubicBezTo>
                  <a:pt x="1739900" y="190500"/>
                  <a:pt x="2146300" y="0"/>
                  <a:pt x="2387600" y="0"/>
                </a:cubicBezTo>
                <a:cubicBezTo>
                  <a:pt x="2628900" y="0"/>
                  <a:pt x="2819400" y="203200"/>
                  <a:pt x="2819400" y="444500"/>
                </a:cubicBezTo>
                <a:cubicBezTo>
                  <a:pt x="2819400" y="673100"/>
                  <a:pt x="2755900" y="1143000"/>
                  <a:pt x="2667000" y="1473200"/>
                </a:cubicBezTo>
                <a:close/>
                <a:moveTo>
                  <a:pt x="5029200" y="83058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" name="Freeform 385"/>
          <p:cNvSpPr/>
          <p:nvPr/>
        </p:nvSpPr>
        <p:spPr>
          <a:xfrm rot="0" flipH="0" flipV="0">
            <a:off x="3071925" y="13344448"/>
            <a:ext cx="35026" cy="56362"/>
          </a:xfrm>
          <a:custGeom>
            <a:pathLst>
              <a:path w="5003800" h="8051800">
                <a:moveTo>
                  <a:pt x="457200" y="4851400"/>
                </a:moveTo>
                <a:lnTo>
                  <a:pt x="2717800" y="812800"/>
                </a:lnTo>
                <a:cubicBezTo>
                  <a:pt x="2971800" y="368300"/>
                  <a:pt x="3390900" y="0"/>
                  <a:pt x="3657600" y="0"/>
                </a:cubicBezTo>
                <a:cubicBezTo>
                  <a:pt x="3924300" y="0"/>
                  <a:pt x="4140200" y="101600"/>
                  <a:pt x="4140200" y="215900"/>
                </a:cubicBezTo>
                <a:cubicBezTo>
                  <a:pt x="4140200" y="342900"/>
                  <a:pt x="3924300" y="800100"/>
                  <a:pt x="3683000" y="1244600"/>
                </a:cubicBezTo>
                <a:lnTo>
                  <a:pt x="2006600" y="4203700"/>
                </a:lnTo>
                <a:cubicBezTo>
                  <a:pt x="1752600" y="4648200"/>
                  <a:pt x="1498600" y="5003800"/>
                  <a:pt x="1422400" y="5003800"/>
                </a:cubicBezTo>
                <a:cubicBezTo>
                  <a:pt x="1358900" y="5003800"/>
                  <a:pt x="1308100" y="5105400"/>
                  <a:pt x="1308100" y="5232400"/>
                </a:cubicBezTo>
                <a:cubicBezTo>
                  <a:pt x="1308100" y="5448300"/>
                  <a:pt x="3162300" y="5537200"/>
                  <a:pt x="3378200" y="5334000"/>
                </a:cubicBezTo>
                <a:cubicBezTo>
                  <a:pt x="3429000" y="5270500"/>
                  <a:pt x="3479800" y="5029200"/>
                  <a:pt x="3479800" y="4787900"/>
                </a:cubicBezTo>
                <a:cubicBezTo>
                  <a:pt x="3479800" y="4267200"/>
                  <a:pt x="3594100" y="4140200"/>
                  <a:pt x="4025900" y="4140200"/>
                </a:cubicBezTo>
                <a:cubicBezTo>
                  <a:pt x="4203700" y="4140200"/>
                  <a:pt x="4356100" y="4381500"/>
                  <a:pt x="4356100" y="4686300"/>
                </a:cubicBezTo>
                <a:cubicBezTo>
                  <a:pt x="4356100" y="4978400"/>
                  <a:pt x="4495800" y="5334000"/>
                  <a:pt x="4673600" y="5473700"/>
                </a:cubicBezTo>
                <a:cubicBezTo>
                  <a:pt x="4864100" y="5600700"/>
                  <a:pt x="5003800" y="5905500"/>
                  <a:pt x="5003800" y="6121400"/>
                </a:cubicBezTo>
                <a:cubicBezTo>
                  <a:pt x="5003800" y="6350000"/>
                  <a:pt x="4864100" y="6527800"/>
                  <a:pt x="4673600" y="6527800"/>
                </a:cubicBezTo>
                <a:cubicBezTo>
                  <a:pt x="4495800" y="6527800"/>
                  <a:pt x="4165600" y="6870700"/>
                  <a:pt x="3924300" y="7289800"/>
                </a:cubicBezTo>
                <a:cubicBezTo>
                  <a:pt x="3695700" y="7708900"/>
                  <a:pt x="3352800" y="8051800"/>
                  <a:pt x="3162300" y="8051800"/>
                </a:cubicBezTo>
                <a:cubicBezTo>
                  <a:pt x="2844800" y="8051800"/>
                  <a:pt x="2616200" y="7531100"/>
                  <a:pt x="2616200" y="6832600"/>
                </a:cubicBezTo>
                <a:cubicBezTo>
                  <a:pt x="2616200" y="6667500"/>
                  <a:pt x="2273300" y="6553200"/>
                  <a:pt x="1866900" y="6578600"/>
                </a:cubicBezTo>
                <a:cubicBezTo>
                  <a:pt x="977900" y="6642100"/>
                  <a:pt x="0" y="6299200"/>
                  <a:pt x="0" y="5930900"/>
                </a:cubicBezTo>
                <a:cubicBezTo>
                  <a:pt x="0" y="5778500"/>
                  <a:pt x="203200" y="5295900"/>
                  <a:pt x="457200" y="4851400"/>
                </a:cubicBezTo>
                <a:close/>
                <a:moveTo>
                  <a:pt x="3530600" y="82296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" name="Freeform 386"/>
          <p:cNvSpPr/>
          <p:nvPr/>
        </p:nvSpPr>
        <p:spPr>
          <a:xfrm rot="0" flipH="0" flipV="0">
            <a:off x="3122673" y="13343114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" name="Freeform 387"/>
          <p:cNvSpPr/>
          <p:nvPr/>
        </p:nvSpPr>
        <p:spPr>
          <a:xfrm rot="0" flipH="0" flipV="0">
            <a:off x="3159997" y="13361161"/>
            <a:ext cx="41516" cy="42138"/>
          </a:xfrm>
          <a:custGeom>
            <a:pathLst>
              <a:path w="5930900" h="6019800">
                <a:moveTo>
                  <a:pt x="1041400" y="4254500"/>
                </a:moveTo>
                <a:lnTo>
                  <a:pt x="1816100" y="3530600"/>
                </a:lnTo>
                <a:cubicBezTo>
                  <a:pt x="2501900" y="2882900"/>
                  <a:pt x="2552700" y="2743200"/>
                  <a:pt x="2222500" y="2336800"/>
                </a:cubicBezTo>
                <a:cubicBezTo>
                  <a:pt x="2108200" y="2184400"/>
                  <a:pt x="2006600" y="1892300"/>
                  <a:pt x="2006600" y="1676400"/>
                </a:cubicBezTo>
                <a:cubicBezTo>
                  <a:pt x="2006600" y="1473200"/>
                  <a:pt x="1905000" y="1244600"/>
                  <a:pt x="1790700" y="1168400"/>
                </a:cubicBezTo>
                <a:cubicBezTo>
                  <a:pt x="1676400" y="1092200"/>
                  <a:pt x="1574800" y="800100"/>
                  <a:pt x="1574800" y="508000"/>
                </a:cubicBezTo>
                <a:cubicBezTo>
                  <a:pt x="1574800" y="228600"/>
                  <a:pt x="1765300" y="0"/>
                  <a:pt x="2006600" y="0"/>
                </a:cubicBezTo>
                <a:cubicBezTo>
                  <a:pt x="2247900" y="0"/>
                  <a:pt x="2438400" y="190500"/>
                  <a:pt x="2438400" y="431800"/>
                </a:cubicBezTo>
                <a:cubicBezTo>
                  <a:pt x="2438400" y="673100"/>
                  <a:pt x="2540000" y="863600"/>
                  <a:pt x="2667000" y="863600"/>
                </a:cubicBezTo>
                <a:cubicBezTo>
                  <a:pt x="2781300" y="863600"/>
                  <a:pt x="2882900" y="1104900"/>
                  <a:pt x="2882900" y="1409700"/>
                </a:cubicBezTo>
                <a:cubicBezTo>
                  <a:pt x="2882900" y="1714500"/>
                  <a:pt x="2933700" y="1955800"/>
                  <a:pt x="2984500" y="1955800"/>
                </a:cubicBezTo>
                <a:cubicBezTo>
                  <a:pt x="3048000" y="1955800"/>
                  <a:pt x="3365500" y="1663700"/>
                  <a:pt x="3695700" y="1320800"/>
                </a:cubicBezTo>
                <a:lnTo>
                  <a:pt x="4343400" y="622300"/>
                </a:lnTo>
                <a:cubicBezTo>
                  <a:pt x="4673600" y="279400"/>
                  <a:pt x="5168900" y="0"/>
                  <a:pt x="5435600" y="0"/>
                </a:cubicBezTo>
                <a:cubicBezTo>
                  <a:pt x="5702300" y="0"/>
                  <a:pt x="5930900" y="88900"/>
                  <a:pt x="5930900" y="215900"/>
                </a:cubicBezTo>
                <a:cubicBezTo>
                  <a:pt x="5930900" y="330200"/>
                  <a:pt x="5638800" y="698500"/>
                  <a:pt x="5295900" y="1028700"/>
                </a:cubicBezTo>
                <a:lnTo>
                  <a:pt x="4826000" y="1460500"/>
                </a:lnTo>
                <a:cubicBezTo>
                  <a:pt x="4470400" y="1790700"/>
                  <a:pt x="4191000" y="2184400"/>
                  <a:pt x="4191000" y="2336800"/>
                </a:cubicBezTo>
                <a:cubicBezTo>
                  <a:pt x="4191000" y="2489200"/>
                  <a:pt x="4089400" y="2603500"/>
                  <a:pt x="3962400" y="2603500"/>
                </a:cubicBezTo>
                <a:cubicBezTo>
                  <a:pt x="3848100" y="2603500"/>
                  <a:pt x="3746500" y="2895600"/>
                  <a:pt x="3746500" y="3263900"/>
                </a:cubicBezTo>
                <a:cubicBezTo>
                  <a:pt x="3746500" y="3619500"/>
                  <a:pt x="3848100" y="3911600"/>
                  <a:pt x="3962400" y="3911600"/>
                </a:cubicBezTo>
                <a:cubicBezTo>
                  <a:pt x="4089400" y="3911600"/>
                  <a:pt x="4191000" y="4152900"/>
                  <a:pt x="4191000" y="4457700"/>
                </a:cubicBezTo>
                <a:cubicBezTo>
                  <a:pt x="4191000" y="4762500"/>
                  <a:pt x="4279900" y="5067300"/>
                  <a:pt x="4406900" y="5130800"/>
                </a:cubicBezTo>
                <a:cubicBezTo>
                  <a:pt x="4521200" y="5207000"/>
                  <a:pt x="4622800" y="5359400"/>
                  <a:pt x="4622800" y="5461000"/>
                </a:cubicBezTo>
                <a:cubicBezTo>
                  <a:pt x="4622800" y="5651500"/>
                  <a:pt x="4241800" y="5867400"/>
                  <a:pt x="3911600" y="5867400"/>
                </a:cubicBezTo>
                <a:cubicBezTo>
                  <a:pt x="3556000" y="5867400"/>
                  <a:pt x="3314700" y="5397500"/>
                  <a:pt x="3314700" y="4724400"/>
                </a:cubicBezTo>
                <a:cubicBezTo>
                  <a:pt x="3314700" y="3898900"/>
                  <a:pt x="2641600" y="3911600"/>
                  <a:pt x="1854200" y="4762500"/>
                </a:cubicBezTo>
                <a:lnTo>
                  <a:pt x="1409700" y="5232400"/>
                </a:lnTo>
                <a:cubicBezTo>
                  <a:pt x="850900" y="5829300"/>
                  <a:pt x="406400" y="6019800"/>
                  <a:pt x="152400" y="5765800"/>
                </a:cubicBezTo>
                <a:cubicBezTo>
                  <a:pt x="0" y="5613400"/>
                  <a:pt x="25400" y="5486400"/>
                  <a:pt x="228600" y="5143500"/>
                </a:cubicBezTo>
                <a:cubicBezTo>
                  <a:pt x="330200" y="4991100"/>
                  <a:pt x="698500" y="4584700"/>
                  <a:pt x="1041400" y="4254500"/>
                </a:cubicBezTo>
                <a:close/>
                <a:moveTo>
                  <a:pt x="1651000" y="58420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" name="Freeform 388"/>
          <p:cNvSpPr/>
          <p:nvPr/>
        </p:nvSpPr>
        <p:spPr>
          <a:xfrm rot="0" flipH="0" flipV="0">
            <a:off x="3207367" y="13343470"/>
            <a:ext cx="36626" cy="57962"/>
          </a:xfrm>
          <a:custGeom>
            <a:pathLst>
              <a:path w="5232400" h="8280400">
                <a:moveTo>
                  <a:pt x="2400300" y="8280400"/>
                </a:moveTo>
                <a:lnTo>
                  <a:pt x="1524000" y="8280400"/>
                </a:lnTo>
                <a:cubicBezTo>
                  <a:pt x="596900" y="8280400"/>
                  <a:pt x="495300" y="8229600"/>
                  <a:pt x="317500" y="7734300"/>
                </a:cubicBezTo>
                <a:cubicBezTo>
                  <a:pt x="254000" y="7556500"/>
                  <a:pt x="165100" y="7404100"/>
                  <a:pt x="101600" y="7404100"/>
                </a:cubicBezTo>
                <a:cubicBezTo>
                  <a:pt x="50800" y="7404100"/>
                  <a:pt x="0" y="7061200"/>
                  <a:pt x="0" y="6642100"/>
                </a:cubicBezTo>
                <a:cubicBezTo>
                  <a:pt x="0" y="6223000"/>
                  <a:pt x="101600" y="5715000"/>
                  <a:pt x="215900" y="5499100"/>
                </a:cubicBezTo>
                <a:cubicBezTo>
                  <a:pt x="342900" y="5295900"/>
                  <a:pt x="431800" y="4902200"/>
                  <a:pt x="431800" y="4635500"/>
                </a:cubicBezTo>
                <a:cubicBezTo>
                  <a:pt x="431800" y="4356100"/>
                  <a:pt x="533400" y="4076700"/>
                  <a:pt x="660400" y="4000500"/>
                </a:cubicBezTo>
                <a:cubicBezTo>
                  <a:pt x="774700" y="3924300"/>
                  <a:pt x="876300" y="3632200"/>
                  <a:pt x="876300" y="3352800"/>
                </a:cubicBezTo>
                <a:cubicBezTo>
                  <a:pt x="876300" y="3060700"/>
                  <a:pt x="977900" y="2768600"/>
                  <a:pt x="1092200" y="2692400"/>
                </a:cubicBezTo>
                <a:cubicBezTo>
                  <a:pt x="1219200" y="2616200"/>
                  <a:pt x="1358900" y="2374900"/>
                  <a:pt x="1409700" y="2159000"/>
                </a:cubicBezTo>
                <a:cubicBezTo>
                  <a:pt x="1473200" y="1943100"/>
                  <a:pt x="1790700" y="1485900"/>
                  <a:pt x="2120900" y="1143000"/>
                </a:cubicBezTo>
                <a:lnTo>
                  <a:pt x="2209800" y="1054100"/>
                </a:lnTo>
                <a:cubicBezTo>
                  <a:pt x="2552700" y="711200"/>
                  <a:pt x="3022600" y="393700"/>
                  <a:pt x="3263900" y="330200"/>
                </a:cubicBezTo>
                <a:cubicBezTo>
                  <a:pt x="3505200" y="279400"/>
                  <a:pt x="3708400" y="177800"/>
                  <a:pt x="3708400" y="114300"/>
                </a:cubicBezTo>
                <a:cubicBezTo>
                  <a:pt x="3708400" y="50800"/>
                  <a:pt x="4051300" y="0"/>
                  <a:pt x="4470400" y="0"/>
                </a:cubicBezTo>
                <a:cubicBezTo>
                  <a:pt x="4889500" y="0"/>
                  <a:pt x="5232400" y="101600"/>
                  <a:pt x="5232400" y="215900"/>
                </a:cubicBezTo>
                <a:cubicBezTo>
                  <a:pt x="5232400" y="342900"/>
                  <a:pt x="5130800" y="533400"/>
                  <a:pt x="5003800" y="660400"/>
                </a:cubicBezTo>
                <a:cubicBezTo>
                  <a:pt x="4889500" y="774700"/>
                  <a:pt x="4597400" y="876300"/>
                  <a:pt x="4356100" y="876300"/>
                </a:cubicBezTo>
                <a:cubicBezTo>
                  <a:pt x="4114800" y="876300"/>
                  <a:pt x="3924300" y="965200"/>
                  <a:pt x="3924300" y="1092200"/>
                </a:cubicBezTo>
                <a:cubicBezTo>
                  <a:pt x="3924300" y="1206500"/>
                  <a:pt x="3721100" y="1308100"/>
                  <a:pt x="3479800" y="1308100"/>
                </a:cubicBezTo>
                <a:cubicBezTo>
                  <a:pt x="3251200" y="1308100"/>
                  <a:pt x="3048000" y="1409700"/>
                  <a:pt x="3048000" y="1524000"/>
                </a:cubicBezTo>
                <a:cubicBezTo>
                  <a:pt x="3048000" y="1651000"/>
                  <a:pt x="2946400" y="1739900"/>
                  <a:pt x="2832100" y="1739900"/>
                </a:cubicBezTo>
                <a:cubicBezTo>
                  <a:pt x="2717800" y="1739900"/>
                  <a:pt x="2565400" y="1892300"/>
                  <a:pt x="2501900" y="2070100"/>
                </a:cubicBezTo>
                <a:cubicBezTo>
                  <a:pt x="2438400" y="2247900"/>
                  <a:pt x="2336800" y="2400300"/>
                  <a:pt x="2286000" y="2400300"/>
                </a:cubicBezTo>
                <a:cubicBezTo>
                  <a:pt x="2222500" y="2400300"/>
                  <a:pt x="2184400" y="2641600"/>
                  <a:pt x="2184400" y="2946400"/>
                </a:cubicBezTo>
                <a:cubicBezTo>
                  <a:pt x="2184400" y="3238500"/>
                  <a:pt x="2565400" y="3479800"/>
                  <a:pt x="3048000" y="3479800"/>
                </a:cubicBezTo>
                <a:lnTo>
                  <a:pt x="3263900" y="3479800"/>
                </a:lnTo>
                <a:cubicBezTo>
                  <a:pt x="4203700" y="3479800"/>
                  <a:pt x="4292600" y="3530600"/>
                  <a:pt x="4470400" y="4025900"/>
                </a:cubicBezTo>
                <a:cubicBezTo>
                  <a:pt x="4533900" y="4203700"/>
                  <a:pt x="4635500" y="4356100"/>
                  <a:pt x="4686300" y="4356100"/>
                </a:cubicBezTo>
                <a:cubicBezTo>
                  <a:pt x="4749800" y="4356100"/>
                  <a:pt x="4787900" y="4648200"/>
                  <a:pt x="4787900" y="5003800"/>
                </a:cubicBezTo>
                <a:cubicBezTo>
                  <a:pt x="4787900" y="5372100"/>
                  <a:pt x="4648200" y="6032500"/>
                  <a:pt x="4483100" y="6477000"/>
                </a:cubicBezTo>
                <a:lnTo>
                  <a:pt x="4267200" y="7023100"/>
                </a:lnTo>
                <a:cubicBezTo>
                  <a:pt x="4102100" y="7467600"/>
                  <a:pt x="3797300" y="7886700"/>
                  <a:pt x="3606800" y="7950200"/>
                </a:cubicBezTo>
                <a:cubicBezTo>
                  <a:pt x="3416300" y="8013700"/>
                  <a:pt x="3263900" y="8115300"/>
                  <a:pt x="3263900" y="8178800"/>
                </a:cubicBezTo>
                <a:cubicBezTo>
                  <a:pt x="3263900" y="8229600"/>
                  <a:pt x="2870200" y="8280400"/>
                  <a:pt x="2400300" y="8280400"/>
                </a:cubicBezTo>
                <a:close/>
                <a:moveTo>
                  <a:pt x="-647700" y="8369300"/>
                </a:moveTo>
                <a:moveTo>
                  <a:pt x="3048000" y="4356100"/>
                </a:moveTo>
                <a:lnTo>
                  <a:pt x="1955800" y="4356100"/>
                </a:lnTo>
                <a:cubicBezTo>
                  <a:pt x="1409700" y="4356100"/>
                  <a:pt x="1308100" y="4470400"/>
                  <a:pt x="1308100" y="5003800"/>
                </a:cubicBezTo>
                <a:lnTo>
                  <a:pt x="1308100" y="5118100"/>
                </a:lnTo>
                <a:cubicBezTo>
                  <a:pt x="1308100" y="5359400"/>
                  <a:pt x="1206500" y="5727700"/>
                  <a:pt x="1092200" y="5930900"/>
                </a:cubicBezTo>
                <a:cubicBezTo>
                  <a:pt x="863600" y="6337300"/>
                  <a:pt x="800100" y="7112000"/>
                  <a:pt x="977900" y="7289800"/>
                </a:cubicBezTo>
                <a:cubicBezTo>
                  <a:pt x="1041400" y="7353300"/>
                  <a:pt x="1282700" y="7404100"/>
                  <a:pt x="1524000" y="7404100"/>
                </a:cubicBezTo>
                <a:lnTo>
                  <a:pt x="2616200" y="7404100"/>
                </a:lnTo>
                <a:cubicBezTo>
                  <a:pt x="3162300" y="7404100"/>
                  <a:pt x="3479800" y="7086600"/>
                  <a:pt x="3479800" y="6527800"/>
                </a:cubicBezTo>
                <a:lnTo>
                  <a:pt x="3479800" y="6362700"/>
                </a:lnTo>
                <a:cubicBezTo>
                  <a:pt x="3479800" y="6134100"/>
                  <a:pt x="3581400" y="5867400"/>
                  <a:pt x="3708400" y="5803900"/>
                </a:cubicBezTo>
                <a:cubicBezTo>
                  <a:pt x="3822700" y="5727700"/>
                  <a:pt x="3924300" y="5461000"/>
                  <a:pt x="3924300" y="5232400"/>
                </a:cubicBezTo>
                <a:cubicBezTo>
                  <a:pt x="3924300" y="4673600"/>
                  <a:pt x="3606800" y="4356100"/>
                  <a:pt x="3048000" y="4356100"/>
                </a:cubicBezTo>
                <a:close/>
                <a:moveTo>
                  <a:pt x="3276600" y="83693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" name="Freeform 389"/>
          <p:cNvSpPr/>
          <p:nvPr/>
        </p:nvSpPr>
        <p:spPr>
          <a:xfrm rot="0" flipH="0" flipV="0">
            <a:off x="3252780" y="13343114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" name="Freeform 390"/>
          <p:cNvSpPr/>
          <p:nvPr/>
        </p:nvSpPr>
        <p:spPr>
          <a:xfrm rot="0" flipH="0" flipV="0">
            <a:off x="3290105" y="13361161"/>
            <a:ext cx="41516" cy="42138"/>
          </a:xfrm>
          <a:custGeom>
            <a:pathLst>
              <a:path w="5930900" h="6019800">
                <a:moveTo>
                  <a:pt x="1041400" y="4254500"/>
                </a:moveTo>
                <a:lnTo>
                  <a:pt x="1816100" y="3530600"/>
                </a:lnTo>
                <a:cubicBezTo>
                  <a:pt x="2501900" y="2882900"/>
                  <a:pt x="2552700" y="2743200"/>
                  <a:pt x="2222500" y="2336800"/>
                </a:cubicBezTo>
                <a:cubicBezTo>
                  <a:pt x="2108200" y="2184400"/>
                  <a:pt x="2006600" y="1892300"/>
                  <a:pt x="2006600" y="1676400"/>
                </a:cubicBezTo>
                <a:cubicBezTo>
                  <a:pt x="2006600" y="1473200"/>
                  <a:pt x="1905000" y="1244600"/>
                  <a:pt x="1790700" y="1168400"/>
                </a:cubicBezTo>
                <a:cubicBezTo>
                  <a:pt x="1676400" y="1092200"/>
                  <a:pt x="1574800" y="800100"/>
                  <a:pt x="1574800" y="508000"/>
                </a:cubicBezTo>
                <a:cubicBezTo>
                  <a:pt x="1574800" y="228600"/>
                  <a:pt x="1765300" y="0"/>
                  <a:pt x="2006600" y="0"/>
                </a:cubicBezTo>
                <a:cubicBezTo>
                  <a:pt x="2247900" y="0"/>
                  <a:pt x="2438400" y="190500"/>
                  <a:pt x="2438400" y="431800"/>
                </a:cubicBezTo>
                <a:cubicBezTo>
                  <a:pt x="2438400" y="673100"/>
                  <a:pt x="2540000" y="863600"/>
                  <a:pt x="2667000" y="863600"/>
                </a:cubicBezTo>
                <a:cubicBezTo>
                  <a:pt x="2781300" y="863600"/>
                  <a:pt x="2882900" y="1104900"/>
                  <a:pt x="2882900" y="1409700"/>
                </a:cubicBezTo>
                <a:cubicBezTo>
                  <a:pt x="2882900" y="1714500"/>
                  <a:pt x="2933700" y="1955800"/>
                  <a:pt x="2984500" y="1955800"/>
                </a:cubicBezTo>
                <a:cubicBezTo>
                  <a:pt x="3048000" y="1955800"/>
                  <a:pt x="3365500" y="1663700"/>
                  <a:pt x="3695700" y="1320800"/>
                </a:cubicBezTo>
                <a:lnTo>
                  <a:pt x="4343400" y="622300"/>
                </a:lnTo>
                <a:cubicBezTo>
                  <a:pt x="4673600" y="279400"/>
                  <a:pt x="5168900" y="0"/>
                  <a:pt x="5435600" y="0"/>
                </a:cubicBezTo>
                <a:cubicBezTo>
                  <a:pt x="5702300" y="0"/>
                  <a:pt x="5930900" y="88900"/>
                  <a:pt x="5930900" y="215900"/>
                </a:cubicBezTo>
                <a:cubicBezTo>
                  <a:pt x="5930900" y="330200"/>
                  <a:pt x="5638800" y="698500"/>
                  <a:pt x="5295900" y="1028700"/>
                </a:cubicBezTo>
                <a:lnTo>
                  <a:pt x="4826000" y="1460500"/>
                </a:lnTo>
                <a:cubicBezTo>
                  <a:pt x="4470400" y="1790700"/>
                  <a:pt x="4191000" y="2184400"/>
                  <a:pt x="4191000" y="2336800"/>
                </a:cubicBezTo>
                <a:cubicBezTo>
                  <a:pt x="4191000" y="2489200"/>
                  <a:pt x="4089400" y="2603500"/>
                  <a:pt x="3962400" y="2603500"/>
                </a:cubicBezTo>
                <a:cubicBezTo>
                  <a:pt x="3848100" y="2603500"/>
                  <a:pt x="3746500" y="2895600"/>
                  <a:pt x="3746500" y="3263900"/>
                </a:cubicBezTo>
                <a:cubicBezTo>
                  <a:pt x="3746500" y="3619500"/>
                  <a:pt x="3848100" y="3911600"/>
                  <a:pt x="3962400" y="3911600"/>
                </a:cubicBezTo>
                <a:cubicBezTo>
                  <a:pt x="4089400" y="3911600"/>
                  <a:pt x="4191000" y="4152900"/>
                  <a:pt x="4191000" y="4457700"/>
                </a:cubicBezTo>
                <a:cubicBezTo>
                  <a:pt x="4191000" y="4762500"/>
                  <a:pt x="4279900" y="5067300"/>
                  <a:pt x="4406900" y="5130800"/>
                </a:cubicBezTo>
                <a:cubicBezTo>
                  <a:pt x="4521200" y="5207000"/>
                  <a:pt x="4622800" y="5359400"/>
                  <a:pt x="4622800" y="5461000"/>
                </a:cubicBezTo>
                <a:cubicBezTo>
                  <a:pt x="4622800" y="5651500"/>
                  <a:pt x="4241800" y="5867400"/>
                  <a:pt x="3911600" y="5867400"/>
                </a:cubicBezTo>
                <a:cubicBezTo>
                  <a:pt x="3556000" y="5867400"/>
                  <a:pt x="3314700" y="5397500"/>
                  <a:pt x="3314700" y="4724400"/>
                </a:cubicBezTo>
                <a:cubicBezTo>
                  <a:pt x="3314700" y="3898900"/>
                  <a:pt x="2641600" y="3911600"/>
                  <a:pt x="1854200" y="4762500"/>
                </a:cubicBezTo>
                <a:lnTo>
                  <a:pt x="1409700" y="5232400"/>
                </a:lnTo>
                <a:cubicBezTo>
                  <a:pt x="850900" y="5829300"/>
                  <a:pt x="406400" y="6019800"/>
                  <a:pt x="152400" y="5765800"/>
                </a:cubicBezTo>
                <a:cubicBezTo>
                  <a:pt x="0" y="5613400"/>
                  <a:pt x="25400" y="5486400"/>
                  <a:pt x="228600" y="5143500"/>
                </a:cubicBezTo>
                <a:cubicBezTo>
                  <a:pt x="330200" y="4991100"/>
                  <a:pt x="698500" y="4584700"/>
                  <a:pt x="1041400" y="4254500"/>
                </a:cubicBezTo>
                <a:close/>
                <a:moveTo>
                  <a:pt x="1651000" y="58420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" name="Freeform 391"/>
          <p:cNvSpPr/>
          <p:nvPr/>
        </p:nvSpPr>
        <p:spPr>
          <a:xfrm rot="0" flipH="0" flipV="0">
            <a:off x="3337652" y="13341781"/>
            <a:ext cx="36537" cy="60718"/>
          </a:xfrm>
          <a:custGeom>
            <a:pathLst>
              <a:path w="5219700" h="8674100">
                <a:moveTo>
                  <a:pt x="190500" y="5054600"/>
                </a:moveTo>
                <a:lnTo>
                  <a:pt x="825500" y="3238500"/>
                </a:lnTo>
                <a:cubicBezTo>
                  <a:pt x="1054100" y="2578100"/>
                  <a:pt x="1409700" y="2032000"/>
                  <a:pt x="2032000" y="1422400"/>
                </a:cubicBezTo>
                <a:lnTo>
                  <a:pt x="2387600" y="1054100"/>
                </a:lnTo>
                <a:cubicBezTo>
                  <a:pt x="3111500" y="342900"/>
                  <a:pt x="4191000" y="0"/>
                  <a:pt x="5003800" y="254000"/>
                </a:cubicBezTo>
                <a:cubicBezTo>
                  <a:pt x="5118100" y="292100"/>
                  <a:pt x="5219700" y="381000"/>
                  <a:pt x="5219700" y="469900"/>
                </a:cubicBezTo>
                <a:cubicBezTo>
                  <a:pt x="5219700" y="546100"/>
                  <a:pt x="4965700" y="749300"/>
                  <a:pt x="4660900" y="914400"/>
                </a:cubicBezTo>
                <a:lnTo>
                  <a:pt x="3124200" y="1701800"/>
                </a:lnTo>
                <a:cubicBezTo>
                  <a:pt x="2806700" y="1854200"/>
                  <a:pt x="2387600" y="2209800"/>
                  <a:pt x="2171700" y="2476500"/>
                </a:cubicBezTo>
                <a:lnTo>
                  <a:pt x="2120900" y="2540000"/>
                </a:lnTo>
                <a:cubicBezTo>
                  <a:pt x="1485900" y="3340100"/>
                  <a:pt x="1612900" y="3670300"/>
                  <a:pt x="2578100" y="3670300"/>
                </a:cubicBezTo>
                <a:lnTo>
                  <a:pt x="3073400" y="3670300"/>
                </a:lnTo>
                <a:cubicBezTo>
                  <a:pt x="3416300" y="3670300"/>
                  <a:pt x="3898900" y="3860800"/>
                  <a:pt x="4140200" y="4102100"/>
                </a:cubicBezTo>
                <a:lnTo>
                  <a:pt x="4343400" y="4318000"/>
                </a:lnTo>
                <a:cubicBezTo>
                  <a:pt x="4813300" y="4787900"/>
                  <a:pt x="4889500" y="5270500"/>
                  <a:pt x="4635500" y="6184900"/>
                </a:cubicBezTo>
                <a:lnTo>
                  <a:pt x="4546600" y="6489700"/>
                </a:lnTo>
                <a:cubicBezTo>
                  <a:pt x="4241800" y="7594600"/>
                  <a:pt x="4025900" y="7962900"/>
                  <a:pt x="3492500" y="8280400"/>
                </a:cubicBezTo>
                <a:lnTo>
                  <a:pt x="3352800" y="8356600"/>
                </a:lnTo>
                <a:cubicBezTo>
                  <a:pt x="3048000" y="8534400"/>
                  <a:pt x="2527300" y="8674100"/>
                  <a:pt x="2184400" y="8674100"/>
                </a:cubicBezTo>
                <a:lnTo>
                  <a:pt x="1485900" y="8674100"/>
                </a:lnTo>
                <a:cubicBezTo>
                  <a:pt x="647700" y="8674100"/>
                  <a:pt x="533400" y="8623300"/>
                  <a:pt x="241300" y="8153400"/>
                </a:cubicBezTo>
                <a:cubicBezTo>
                  <a:pt x="101600" y="7924800"/>
                  <a:pt x="0" y="7454900"/>
                  <a:pt x="0" y="7112000"/>
                </a:cubicBezTo>
                <a:lnTo>
                  <a:pt x="0" y="6248400"/>
                </a:lnTo>
                <a:cubicBezTo>
                  <a:pt x="0" y="5905500"/>
                  <a:pt x="88900" y="5372100"/>
                  <a:pt x="190500" y="5054600"/>
                </a:cubicBezTo>
                <a:close/>
                <a:moveTo>
                  <a:pt x="2794000" y="8610600"/>
                </a:moveTo>
                <a:moveTo>
                  <a:pt x="2857500" y="4533900"/>
                </a:moveTo>
                <a:lnTo>
                  <a:pt x="1816100" y="4533900"/>
                </a:lnTo>
                <a:cubicBezTo>
                  <a:pt x="1435100" y="4533900"/>
                  <a:pt x="1143000" y="4775200"/>
                  <a:pt x="1066800" y="5143500"/>
                </a:cubicBezTo>
                <a:lnTo>
                  <a:pt x="1003300" y="5461000"/>
                </a:lnTo>
                <a:cubicBezTo>
                  <a:pt x="927100" y="5791200"/>
                  <a:pt x="863600" y="6337300"/>
                  <a:pt x="863600" y="6680200"/>
                </a:cubicBezTo>
                <a:lnTo>
                  <a:pt x="863600" y="7061200"/>
                </a:lnTo>
                <a:cubicBezTo>
                  <a:pt x="863600" y="7708900"/>
                  <a:pt x="990600" y="7810500"/>
                  <a:pt x="1790700" y="7810500"/>
                </a:cubicBezTo>
                <a:cubicBezTo>
                  <a:pt x="2933700" y="7810500"/>
                  <a:pt x="3441700" y="7404100"/>
                  <a:pt x="3619500" y="6350000"/>
                </a:cubicBezTo>
                <a:cubicBezTo>
                  <a:pt x="3657600" y="6070600"/>
                  <a:pt x="3746500" y="5791200"/>
                  <a:pt x="3810000" y="5740400"/>
                </a:cubicBezTo>
                <a:cubicBezTo>
                  <a:pt x="3987800" y="5549900"/>
                  <a:pt x="3924300" y="4991100"/>
                  <a:pt x="3695700" y="4762500"/>
                </a:cubicBezTo>
                <a:cubicBezTo>
                  <a:pt x="3581400" y="4635500"/>
                  <a:pt x="3200400" y="4533900"/>
                  <a:pt x="2857500" y="4533900"/>
                </a:cubicBezTo>
                <a:close/>
                <a:moveTo>
                  <a:pt x="3314700" y="86106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" name="Rectangle 392"/>
          <p:cNvSpPr/>
          <p:nvPr/>
        </p:nvSpPr>
        <p:spPr>
          <a:xfrm rot="0" flipH="0" flipV="0">
            <a:off x="3011423" y="13400454"/>
            <a:ext cx="223246" cy="135483"/>
          </a:xfrm>
          <a:prstGeom prst="rect">
            <a:avLst/>
          </a:prstGeom>
        </p:spPr>
      </p:sp>
      <p:sp>
        <p:nvSpPr>
          <p:cNvPr id="393" name="Freeform 393"/>
          <p:cNvSpPr/>
          <p:nvPr/>
        </p:nvSpPr>
        <p:spPr>
          <a:xfrm rot="0" flipH="0" flipV="0">
            <a:off x="3014446" y="13450861"/>
            <a:ext cx="18313" cy="57873"/>
          </a:xfrm>
          <a:custGeom>
            <a:pathLst>
              <a:path w="2616200" h="8267700">
                <a:moveTo>
                  <a:pt x="2616200" y="863600"/>
                </a:moveTo>
                <a:lnTo>
                  <a:pt x="2616200" y="1295400"/>
                </a:lnTo>
                <a:cubicBezTo>
                  <a:pt x="2616200" y="2489200"/>
                  <a:pt x="2349500" y="3479800"/>
                  <a:pt x="2019300" y="3479800"/>
                </a:cubicBezTo>
                <a:cubicBezTo>
                  <a:pt x="1866900" y="3479800"/>
                  <a:pt x="1739900" y="3873500"/>
                  <a:pt x="1739900" y="4343400"/>
                </a:cubicBezTo>
                <a:cubicBezTo>
                  <a:pt x="1739900" y="5537200"/>
                  <a:pt x="1473200" y="6527800"/>
                  <a:pt x="1143000" y="6527800"/>
                </a:cubicBezTo>
                <a:cubicBezTo>
                  <a:pt x="990600" y="6527800"/>
                  <a:pt x="876300" y="6718300"/>
                  <a:pt x="876300" y="6959600"/>
                </a:cubicBezTo>
                <a:cubicBezTo>
                  <a:pt x="876300" y="7200900"/>
                  <a:pt x="977900" y="7391400"/>
                  <a:pt x="1092200" y="7391400"/>
                </a:cubicBezTo>
                <a:cubicBezTo>
                  <a:pt x="1206500" y="7391400"/>
                  <a:pt x="1308100" y="7493000"/>
                  <a:pt x="1308100" y="7620000"/>
                </a:cubicBezTo>
                <a:cubicBezTo>
                  <a:pt x="1308100" y="7734300"/>
                  <a:pt x="1409700" y="7835900"/>
                  <a:pt x="1524000" y="7835900"/>
                </a:cubicBezTo>
                <a:cubicBezTo>
                  <a:pt x="1651000" y="7835900"/>
                  <a:pt x="1739900" y="7924800"/>
                  <a:pt x="1739900" y="8051800"/>
                </a:cubicBezTo>
                <a:cubicBezTo>
                  <a:pt x="1739900" y="8166100"/>
                  <a:pt x="1447800" y="8267700"/>
                  <a:pt x="1092200" y="8267700"/>
                </a:cubicBezTo>
                <a:cubicBezTo>
                  <a:pt x="736600" y="8267700"/>
                  <a:pt x="444500" y="8166100"/>
                  <a:pt x="444500" y="8051800"/>
                </a:cubicBezTo>
                <a:cubicBezTo>
                  <a:pt x="444500" y="7924800"/>
                  <a:pt x="342900" y="7835900"/>
                  <a:pt x="215900" y="7835900"/>
                </a:cubicBezTo>
                <a:cubicBezTo>
                  <a:pt x="101600" y="7835900"/>
                  <a:pt x="0" y="7543800"/>
                  <a:pt x="0" y="7175500"/>
                </a:cubicBezTo>
                <a:cubicBezTo>
                  <a:pt x="0" y="6819900"/>
                  <a:pt x="101600" y="6527800"/>
                  <a:pt x="215900" y="6527800"/>
                </a:cubicBezTo>
                <a:cubicBezTo>
                  <a:pt x="342900" y="6527800"/>
                  <a:pt x="444500" y="6134100"/>
                  <a:pt x="444500" y="5651500"/>
                </a:cubicBezTo>
                <a:cubicBezTo>
                  <a:pt x="444500" y="5181600"/>
                  <a:pt x="533400" y="4787900"/>
                  <a:pt x="660400" y="4787900"/>
                </a:cubicBezTo>
                <a:cubicBezTo>
                  <a:pt x="774700" y="4787900"/>
                  <a:pt x="876300" y="4394200"/>
                  <a:pt x="876300" y="3911600"/>
                </a:cubicBezTo>
                <a:cubicBezTo>
                  <a:pt x="876300" y="3429000"/>
                  <a:pt x="977900" y="3048000"/>
                  <a:pt x="1092200" y="3048000"/>
                </a:cubicBezTo>
                <a:cubicBezTo>
                  <a:pt x="1206500" y="3048000"/>
                  <a:pt x="1308100" y="2743200"/>
                  <a:pt x="1308100" y="2387600"/>
                </a:cubicBezTo>
                <a:cubicBezTo>
                  <a:pt x="1308100" y="2032000"/>
                  <a:pt x="1409700" y="1739900"/>
                  <a:pt x="1524000" y="1739900"/>
                </a:cubicBezTo>
                <a:cubicBezTo>
                  <a:pt x="1651000" y="1739900"/>
                  <a:pt x="1739900" y="1346200"/>
                  <a:pt x="1739900" y="863600"/>
                </a:cubicBezTo>
                <a:cubicBezTo>
                  <a:pt x="1739900" y="381000"/>
                  <a:pt x="1943100" y="0"/>
                  <a:pt x="2184400" y="0"/>
                </a:cubicBezTo>
                <a:cubicBezTo>
                  <a:pt x="2425700" y="0"/>
                  <a:pt x="2616200" y="381000"/>
                  <a:pt x="2616200" y="863600"/>
                </a:cubicBezTo>
                <a:close/>
                <a:moveTo>
                  <a:pt x="6972300" y="8267700"/>
                </a:moveTo>
              </a:path>
            </a:pathLst>
          </a:custGeom>
          <a:solidFill>
            <a:srgbClr val="181818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" name="Freeform 394"/>
          <p:cNvSpPr/>
          <p:nvPr/>
        </p:nvSpPr>
        <p:spPr>
          <a:xfrm rot="0" flipH="0" flipV="0">
            <a:off x="3041831" y="13480553"/>
            <a:ext cx="33604" cy="24358"/>
          </a:xfrm>
          <a:custGeom>
            <a:pathLst>
              <a:path w="4800600" h="3479800">
                <a:moveTo>
                  <a:pt x="876300" y="0"/>
                </a:moveTo>
                <a:lnTo>
                  <a:pt x="4356100" y="0"/>
                </a:lnTo>
                <a:cubicBezTo>
                  <a:pt x="4648200" y="0"/>
                  <a:pt x="4800600" y="152400"/>
                  <a:pt x="4800600" y="431800"/>
                </a:cubicBezTo>
                <a:cubicBezTo>
                  <a:pt x="4800600" y="711200"/>
                  <a:pt x="4648200" y="863600"/>
                  <a:pt x="4356100" y="863600"/>
                </a:cubicBezTo>
                <a:lnTo>
                  <a:pt x="1308100" y="863600"/>
                </a:lnTo>
                <a:cubicBezTo>
                  <a:pt x="1066800" y="863600"/>
                  <a:pt x="876300" y="774700"/>
                  <a:pt x="876300" y="647700"/>
                </a:cubicBezTo>
                <a:cubicBezTo>
                  <a:pt x="876300" y="533400"/>
                  <a:pt x="774700" y="431800"/>
                  <a:pt x="660400" y="431800"/>
                </a:cubicBezTo>
                <a:cubicBezTo>
                  <a:pt x="533400" y="431800"/>
                  <a:pt x="444500" y="330200"/>
                  <a:pt x="444500" y="215900"/>
                </a:cubicBezTo>
                <a:cubicBezTo>
                  <a:pt x="444500" y="101600"/>
                  <a:pt x="635000" y="0"/>
                  <a:pt x="876300" y="0"/>
                </a:cubicBezTo>
                <a:close/>
                <a:moveTo>
                  <a:pt x="3403600" y="4025900"/>
                </a:moveTo>
                <a:moveTo>
                  <a:pt x="1308100" y="2171700"/>
                </a:moveTo>
                <a:lnTo>
                  <a:pt x="3048000" y="2171700"/>
                </a:lnTo>
                <a:cubicBezTo>
                  <a:pt x="3911600" y="2171700"/>
                  <a:pt x="4356100" y="2400300"/>
                  <a:pt x="4356100" y="2832100"/>
                </a:cubicBezTo>
                <a:cubicBezTo>
                  <a:pt x="4356100" y="2946400"/>
                  <a:pt x="4267200" y="3149600"/>
                  <a:pt x="4140200" y="3263900"/>
                </a:cubicBezTo>
                <a:cubicBezTo>
                  <a:pt x="4025900" y="3378200"/>
                  <a:pt x="3530600" y="3479800"/>
                  <a:pt x="3048000" y="3479800"/>
                </a:cubicBezTo>
                <a:lnTo>
                  <a:pt x="1308100" y="3479800"/>
                </a:lnTo>
                <a:cubicBezTo>
                  <a:pt x="457200" y="3479800"/>
                  <a:pt x="0" y="3251200"/>
                  <a:pt x="0" y="2832100"/>
                </a:cubicBezTo>
                <a:cubicBezTo>
                  <a:pt x="0" y="2705100"/>
                  <a:pt x="101600" y="2514600"/>
                  <a:pt x="228600" y="2387600"/>
                </a:cubicBezTo>
                <a:cubicBezTo>
                  <a:pt x="342900" y="2273300"/>
                  <a:pt x="838200" y="2171700"/>
                  <a:pt x="1308100" y="2171700"/>
                </a:cubicBezTo>
                <a:close/>
                <a:moveTo>
                  <a:pt x="1231900" y="4025900"/>
                </a:moveTo>
              </a:path>
            </a:pathLst>
          </a:custGeom>
          <a:solidFill>
            <a:srgbClr val="181818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" name="Freeform 395"/>
          <p:cNvSpPr/>
          <p:nvPr/>
        </p:nvSpPr>
        <p:spPr>
          <a:xfrm rot="0" flipH="0" flipV="0">
            <a:off x="3082196" y="13449616"/>
            <a:ext cx="42672" cy="59385"/>
          </a:xfrm>
          <a:custGeom>
            <a:pathLst>
              <a:path w="6096000" h="8483600">
                <a:moveTo>
                  <a:pt x="3213100" y="8483600"/>
                </a:moveTo>
                <a:lnTo>
                  <a:pt x="1155700" y="8483600"/>
                </a:lnTo>
                <a:cubicBezTo>
                  <a:pt x="127000" y="8483600"/>
                  <a:pt x="0" y="8432800"/>
                  <a:pt x="0" y="7950200"/>
                </a:cubicBezTo>
                <a:cubicBezTo>
                  <a:pt x="0" y="7759700"/>
                  <a:pt x="292100" y="7302500"/>
                  <a:pt x="660400" y="6921500"/>
                </a:cubicBezTo>
                <a:lnTo>
                  <a:pt x="4584700" y="2717800"/>
                </a:lnTo>
                <a:cubicBezTo>
                  <a:pt x="5981700" y="1219200"/>
                  <a:pt x="4673600" y="127000"/>
                  <a:pt x="2997200" y="1409700"/>
                </a:cubicBezTo>
                <a:cubicBezTo>
                  <a:pt x="2286000" y="1955800"/>
                  <a:pt x="2057400" y="2044700"/>
                  <a:pt x="1854200" y="1854200"/>
                </a:cubicBezTo>
                <a:cubicBezTo>
                  <a:pt x="1714500" y="1701800"/>
                  <a:pt x="1714500" y="1600200"/>
                  <a:pt x="1905000" y="1117600"/>
                </a:cubicBezTo>
                <a:cubicBezTo>
                  <a:pt x="2120900" y="520700"/>
                  <a:pt x="3238500" y="0"/>
                  <a:pt x="4292600" y="0"/>
                </a:cubicBezTo>
                <a:lnTo>
                  <a:pt x="4305300" y="0"/>
                </a:lnTo>
                <a:cubicBezTo>
                  <a:pt x="5435600" y="0"/>
                  <a:pt x="6096000" y="647700"/>
                  <a:pt x="6096000" y="1765300"/>
                </a:cubicBezTo>
                <a:cubicBezTo>
                  <a:pt x="6096000" y="2235200"/>
                  <a:pt x="5803900" y="2921000"/>
                  <a:pt x="5448300" y="3302000"/>
                </a:cubicBezTo>
                <a:lnTo>
                  <a:pt x="2387600" y="6591300"/>
                </a:lnTo>
                <a:cubicBezTo>
                  <a:pt x="2032000" y="6972300"/>
                  <a:pt x="1752600" y="7315200"/>
                  <a:pt x="1752600" y="7340600"/>
                </a:cubicBezTo>
                <a:cubicBezTo>
                  <a:pt x="1752600" y="7378700"/>
                  <a:pt x="2159000" y="7404100"/>
                  <a:pt x="2679700" y="7404100"/>
                </a:cubicBezTo>
                <a:lnTo>
                  <a:pt x="2781300" y="7404100"/>
                </a:lnTo>
                <a:cubicBezTo>
                  <a:pt x="3784600" y="7404100"/>
                  <a:pt x="4356100" y="7620000"/>
                  <a:pt x="4356100" y="8013700"/>
                </a:cubicBezTo>
                <a:cubicBezTo>
                  <a:pt x="4356100" y="8153400"/>
                  <a:pt x="4305300" y="8318500"/>
                  <a:pt x="4254500" y="8382000"/>
                </a:cubicBezTo>
                <a:cubicBezTo>
                  <a:pt x="4191000" y="8445500"/>
                  <a:pt x="3721100" y="8483600"/>
                  <a:pt x="3213100" y="8483600"/>
                </a:cubicBezTo>
                <a:close/>
                <a:moveTo>
                  <a:pt x="-431800" y="8445500"/>
                </a:moveTo>
              </a:path>
            </a:pathLst>
          </a:custGeom>
          <a:solidFill>
            <a:srgbClr val="181818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" name="Freeform 396"/>
          <p:cNvSpPr/>
          <p:nvPr/>
        </p:nvSpPr>
        <p:spPr>
          <a:xfrm rot="0" flipH="0" flipV="0">
            <a:off x="3131272" y="13449794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81818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" name="Freeform 397"/>
          <p:cNvSpPr/>
          <p:nvPr/>
        </p:nvSpPr>
        <p:spPr>
          <a:xfrm rot="0" flipH="0" flipV="0">
            <a:off x="3174481" y="13449794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81818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" name="Rectangle 398"/>
          <p:cNvSpPr/>
          <p:nvPr/>
        </p:nvSpPr>
        <p:spPr>
          <a:xfrm rot="0" flipH="0" flipV="0">
            <a:off x="3477895" y="13573733"/>
            <a:ext cx="226313" cy="615848"/>
          </a:xfrm>
          <a:prstGeom prst="rect">
            <a:avLst/>
          </a:prstGeom>
        </p:spPr>
      </p:sp>
      <p:sp>
        <p:nvSpPr>
          <p:cNvPr id="399" name="Freeform 399"/>
          <p:cNvSpPr/>
          <p:nvPr/>
        </p:nvSpPr>
        <p:spPr>
          <a:xfrm rot="0" flipH="0" flipV="0">
            <a:off x="3480943" y="13825727"/>
            <a:ext cx="124968" cy="246888"/>
          </a:xfrm>
          <a:custGeom>
            <a:pathLst>
              <a:path w="4165600" h="8229600">
                <a:moveTo>
                  <a:pt x="2235200" y="3390900"/>
                </a:moveTo>
                <a:lnTo>
                  <a:pt x="2235200" y="4876800"/>
                </a:lnTo>
                <a:cubicBezTo>
                  <a:pt x="2235200" y="5041900"/>
                  <a:pt x="2324100" y="5283200"/>
                  <a:pt x="2438400" y="5410200"/>
                </a:cubicBezTo>
                <a:lnTo>
                  <a:pt x="2743200" y="5765800"/>
                </a:lnTo>
                <a:cubicBezTo>
                  <a:pt x="2857500" y="5892800"/>
                  <a:pt x="3086100" y="5994400"/>
                  <a:pt x="3251200" y="5994400"/>
                </a:cubicBezTo>
                <a:lnTo>
                  <a:pt x="3860800" y="5994400"/>
                </a:lnTo>
                <a:cubicBezTo>
                  <a:pt x="4025900" y="5994400"/>
                  <a:pt x="4165600" y="6045200"/>
                  <a:pt x="4165600" y="6096000"/>
                </a:cubicBezTo>
                <a:cubicBezTo>
                  <a:pt x="4165600" y="6146800"/>
                  <a:pt x="4025900" y="6197600"/>
                  <a:pt x="3860800" y="6197600"/>
                </a:cubicBezTo>
                <a:lnTo>
                  <a:pt x="3352800" y="6197600"/>
                </a:lnTo>
                <a:cubicBezTo>
                  <a:pt x="3187700" y="6197600"/>
                  <a:pt x="2959100" y="6311900"/>
                  <a:pt x="2844800" y="6438900"/>
                </a:cubicBezTo>
                <a:lnTo>
                  <a:pt x="2438400" y="6908800"/>
                </a:lnTo>
                <a:cubicBezTo>
                  <a:pt x="2324100" y="7035800"/>
                  <a:pt x="2235200" y="7289800"/>
                  <a:pt x="2235200" y="7454900"/>
                </a:cubicBezTo>
                <a:lnTo>
                  <a:pt x="2235200" y="7823200"/>
                </a:lnTo>
                <a:cubicBezTo>
                  <a:pt x="2235200" y="8115300"/>
                  <a:pt x="2197100" y="8229600"/>
                  <a:pt x="2082800" y="8229600"/>
                </a:cubicBezTo>
                <a:cubicBezTo>
                  <a:pt x="2057400" y="8229600"/>
                  <a:pt x="2032000" y="8089900"/>
                  <a:pt x="2032000" y="7924800"/>
                </a:cubicBezTo>
                <a:lnTo>
                  <a:pt x="2032000" y="7416800"/>
                </a:lnTo>
                <a:cubicBezTo>
                  <a:pt x="2032000" y="7251700"/>
                  <a:pt x="1943100" y="7010400"/>
                  <a:pt x="1841500" y="6883400"/>
                </a:cubicBezTo>
                <a:lnTo>
                  <a:pt x="1460500" y="6426200"/>
                </a:lnTo>
                <a:cubicBezTo>
                  <a:pt x="1346200" y="6299200"/>
                  <a:pt x="1117600" y="6197600"/>
                  <a:pt x="952500" y="6197600"/>
                </a:cubicBezTo>
                <a:lnTo>
                  <a:pt x="304800" y="6197600"/>
                </a:lnTo>
                <a:cubicBezTo>
                  <a:pt x="139700" y="6197600"/>
                  <a:pt x="0" y="6172200"/>
                  <a:pt x="0" y="6146800"/>
                </a:cubicBezTo>
                <a:cubicBezTo>
                  <a:pt x="0" y="6121400"/>
                  <a:pt x="25400" y="6070600"/>
                  <a:pt x="50800" y="6045200"/>
                </a:cubicBezTo>
                <a:cubicBezTo>
                  <a:pt x="76200" y="6019800"/>
                  <a:pt x="241300" y="5994400"/>
                  <a:pt x="406400" y="5994400"/>
                </a:cubicBezTo>
                <a:lnTo>
                  <a:pt x="914400" y="5994400"/>
                </a:lnTo>
                <a:cubicBezTo>
                  <a:pt x="1079500" y="5994400"/>
                  <a:pt x="1308100" y="5892800"/>
                  <a:pt x="1422400" y="5765800"/>
                </a:cubicBezTo>
                <a:lnTo>
                  <a:pt x="1828800" y="5295900"/>
                </a:lnTo>
                <a:cubicBezTo>
                  <a:pt x="1943100" y="5168900"/>
                  <a:pt x="2032000" y="4940300"/>
                  <a:pt x="2032000" y="4762500"/>
                </a:cubicBezTo>
                <a:lnTo>
                  <a:pt x="2032000" y="3454400"/>
                </a:lnTo>
                <a:cubicBezTo>
                  <a:pt x="2032000" y="3136900"/>
                  <a:pt x="1930400" y="2946400"/>
                  <a:pt x="1574800" y="2590800"/>
                </a:cubicBezTo>
                <a:lnTo>
                  <a:pt x="1435100" y="2451100"/>
                </a:lnTo>
                <a:cubicBezTo>
                  <a:pt x="1320800" y="2336800"/>
                  <a:pt x="1079500" y="2235200"/>
                  <a:pt x="914400" y="2235200"/>
                </a:cubicBezTo>
                <a:lnTo>
                  <a:pt x="406400" y="2235200"/>
                </a:lnTo>
                <a:cubicBezTo>
                  <a:pt x="114300" y="2235200"/>
                  <a:pt x="0" y="2197100"/>
                  <a:pt x="0" y="2082800"/>
                </a:cubicBezTo>
                <a:cubicBezTo>
                  <a:pt x="0" y="2057400"/>
                  <a:pt x="139700" y="2032000"/>
                  <a:pt x="304800" y="2032000"/>
                </a:cubicBezTo>
                <a:lnTo>
                  <a:pt x="914400" y="2032000"/>
                </a:lnTo>
                <a:cubicBezTo>
                  <a:pt x="1079500" y="2032000"/>
                  <a:pt x="1308100" y="1917700"/>
                  <a:pt x="1422400" y="1790700"/>
                </a:cubicBezTo>
                <a:lnTo>
                  <a:pt x="1828800" y="1308100"/>
                </a:lnTo>
                <a:cubicBezTo>
                  <a:pt x="1943100" y="1181100"/>
                  <a:pt x="2032000" y="927100"/>
                  <a:pt x="2032000" y="762000"/>
                </a:cubicBezTo>
                <a:lnTo>
                  <a:pt x="2032000" y="304800"/>
                </a:lnTo>
                <a:cubicBezTo>
                  <a:pt x="2032000" y="139700"/>
                  <a:pt x="2057400" y="0"/>
                  <a:pt x="2082800" y="0"/>
                </a:cubicBezTo>
                <a:cubicBezTo>
                  <a:pt x="2108200" y="0"/>
                  <a:pt x="2159000" y="25400"/>
                  <a:pt x="2184400" y="50800"/>
                </a:cubicBezTo>
                <a:cubicBezTo>
                  <a:pt x="2209800" y="76200"/>
                  <a:pt x="2235200" y="241300"/>
                  <a:pt x="2235200" y="406400"/>
                </a:cubicBezTo>
                <a:lnTo>
                  <a:pt x="2235200" y="812800"/>
                </a:lnTo>
                <a:cubicBezTo>
                  <a:pt x="2235200" y="977900"/>
                  <a:pt x="2324100" y="1219200"/>
                  <a:pt x="2438400" y="1346200"/>
                </a:cubicBezTo>
                <a:lnTo>
                  <a:pt x="2844800" y="1803400"/>
                </a:lnTo>
                <a:cubicBezTo>
                  <a:pt x="2946400" y="1930400"/>
                  <a:pt x="3175000" y="2032000"/>
                  <a:pt x="3340100" y="2032000"/>
                </a:cubicBezTo>
                <a:lnTo>
                  <a:pt x="3860800" y="2032000"/>
                </a:lnTo>
                <a:cubicBezTo>
                  <a:pt x="4025900" y="2032000"/>
                  <a:pt x="4165600" y="2082800"/>
                  <a:pt x="4165600" y="2133600"/>
                </a:cubicBezTo>
                <a:cubicBezTo>
                  <a:pt x="4165600" y="2184400"/>
                  <a:pt x="4025900" y="2235200"/>
                  <a:pt x="3860800" y="2235200"/>
                </a:cubicBezTo>
                <a:lnTo>
                  <a:pt x="3251200" y="2235200"/>
                </a:lnTo>
                <a:cubicBezTo>
                  <a:pt x="3086100" y="2235200"/>
                  <a:pt x="2857500" y="2349500"/>
                  <a:pt x="2743200" y="2476500"/>
                </a:cubicBezTo>
                <a:lnTo>
                  <a:pt x="2438400" y="2844800"/>
                </a:lnTo>
                <a:cubicBezTo>
                  <a:pt x="2324100" y="2971800"/>
                  <a:pt x="2235200" y="3225800"/>
                  <a:pt x="2235200" y="3390900"/>
                </a:cubicBezTo>
                <a:close/>
                <a:moveTo>
                  <a:pt x="4737100" y="8229600"/>
                </a:moveTo>
                <a:moveTo>
                  <a:pt x="2032000" y="1930400"/>
                </a:moveTo>
                <a:cubicBezTo>
                  <a:pt x="2032000" y="1879600"/>
                  <a:pt x="2006600" y="1828800"/>
                  <a:pt x="1981200" y="1828800"/>
                </a:cubicBezTo>
                <a:cubicBezTo>
                  <a:pt x="1955800" y="1828800"/>
                  <a:pt x="1930400" y="1854200"/>
                  <a:pt x="1930400" y="1879600"/>
                </a:cubicBezTo>
                <a:cubicBezTo>
                  <a:pt x="1930400" y="1905000"/>
                  <a:pt x="1905000" y="1930400"/>
                  <a:pt x="1879600" y="1930400"/>
                </a:cubicBezTo>
                <a:cubicBezTo>
                  <a:pt x="1854200" y="1930400"/>
                  <a:pt x="1828800" y="1955800"/>
                  <a:pt x="1828800" y="1981200"/>
                </a:cubicBezTo>
                <a:cubicBezTo>
                  <a:pt x="1828800" y="2006600"/>
                  <a:pt x="1879600" y="2032000"/>
                  <a:pt x="1930400" y="2032000"/>
                </a:cubicBezTo>
                <a:cubicBezTo>
                  <a:pt x="1981200" y="2032000"/>
                  <a:pt x="2032000" y="1981200"/>
                  <a:pt x="2032000" y="1930400"/>
                </a:cubicBezTo>
                <a:close/>
                <a:moveTo>
                  <a:pt x="6197600" y="8229600"/>
                </a:moveTo>
                <a:moveTo>
                  <a:pt x="2336800" y="2032000"/>
                </a:moveTo>
                <a:cubicBezTo>
                  <a:pt x="2387600" y="2032000"/>
                  <a:pt x="2438400" y="2006600"/>
                  <a:pt x="2438400" y="1981200"/>
                </a:cubicBezTo>
                <a:cubicBezTo>
                  <a:pt x="2438400" y="1955800"/>
                  <a:pt x="2413000" y="1930400"/>
                  <a:pt x="2387600" y="1930400"/>
                </a:cubicBezTo>
                <a:cubicBezTo>
                  <a:pt x="2362200" y="1930400"/>
                  <a:pt x="2336800" y="1905000"/>
                  <a:pt x="2336800" y="1879600"/>
                </a:cubicBezTo>
                <a:cubicBezTo>
                  <a:pt x="2336800" y="1854200"/>
                  <a:pt x="2311400" y="1828800"/>
                  <a:pt x="2286000" y="1828800"/>
                </a:cubicBezTo>
                <a:cubicBezTo>
                  <a:pt x="2260600" y="1828800"/>
                  <a:pt x="2235200" y="1879600"/>
                  <a:pt x="2235200" y="1930400"/>
                </a:cubicBezTo>
                <a:cubicBezTo>
                  <a:pt x="2235200" y="1981200"/>
                  <a:pt x="2286000" y="2032000"/>
                  <a:pt x="2336800" y="2032000"/>
                </a:cubicBezTo>
                <a:close/>
                <a:moveTo>
                  <a:pt x="6096000" y="8229600"/>
                </a:moveTo>
                <a:moveTo>
                  <a:pt x="1930400" y="2235200"/>
                </a:moveTo>
                <a:cubicBezTo>
                  <a:pt x="1879600" y="2235200"/>
                  <a:pt x="1828800" y="2260600"/>
                  <a:pt x="1828800" y="2286000"/>
                </a:cubicBezTo>
                <a:cubicBezTo>
                  <a:pt x="1828800" y="2311400"/>
                  <a:pt x="1854200" y="2336800"/>
                  <a:pt x="1879600" y="2336800"/>
                </a:cubicBezTo>
                <a:cubicBezTo>
                  <a:pt x="1905000" y="2336800"/>
                  <a:pt x="1930400" y="2362200"/>
                  <a:pt x="1930400" y="2387600"/>
                </a:cubicBezTo>
                <a:cubicBezTo>
                  <a:pt x="1930400" y="2413000"/>
                  <a:pt x="1955800" y="2438400"/>
                  <a:pt x="1981200" y="2438400"/>
                </a:cubicBezTo>
                <a:cubicBezTo>
                  <a:pt x="2006600" y="2438400"/>
                  <a:pt x="2032000" y="2387600"/>
                  <a:pt x="2032000" y="2336800"/>
                </a:cubicBezTo>
                <a:cubicBezTo>
                  <a:pt x="2032000" y="2286000"/>
                  <a:pt x="1981200" y="2235200"/>
                  <a:pt x="1930400" y="2235200"/>
                </a:cubicBezTo>
                <a:close/>
                <a:moveTo>
                  <a:pt x="5892800" y="8229600"/>
                </a:moveTo>
                <a:moveTo>
                  <a:pt x="2336800" y="2235200"/>
                </a:moveTo>
                <a:cubicBezTo>
                  <a:pt x="2286000" y="2235200"/>
                  <a:pt x="2235200" y="2286000"/>
                  <a:pt x="2235200" y="2336800"/>
                </a:cubicBezTo>
                <a:cubicBezTo>
                  <a:pt x="2235200" y="2387600"/>
                  <a:pt x="2260600" y="2438400"/>
                  <a:pt x="2286000" y="2438400"/>
                </a:cubicBezTo>
                <a:cubicBezTo>
                  <a:pt x="2311400" y="2438400"/>
                  <a:pt x="2336800" y="2413000"/>
                  <a:pt x="2336800" y="2387600"/>
                </a:cubicBezTo>
                <a:cubicBezTo>
                  <a:pt x="2336800" y="2362200"/>
                  <a:pt x="2362200" y="2336800"/>
                  <a:pt x="2387600" y="2336800"/>
                </a:cubicBezTo>
                <a:cubicBezTo>
                  <a:pt x="2413000" y="2336800"/>
                  <a:pt x="2438400" y="2311400"/>
                  <a:pt x="2438400" y="2286000"/>
                </a:cubicBezTo>
                <a:cubicBezTo>
                  <a:pt x="2438400" y="2260600"/>
                  <a:pt x="2387600" y="2235200"/>
                  <a:pt x="2336800" y="2235200"/>
                </a:cubicBezTo>
                <a:close/>
                <a:moveTo>
                  <a:pt x="5892800" y="8229600"/>
                </a:moveTo>
                <a:moveTo>
                  <a:pt x="2032000" y="5892800"/>
                </a:moveTo>
                <a:cubicBezTo>
                  <a:pt x="2032000" y="5842000"/>
                  <a:pt x="2006600" y="5791200"/>
                  <a:pt x="1981200" y="5791200"/>
                </a:cubicBezTo>
                <a:cubicBezTo>
                  <a:pt x="1955800" y="5791200"/>
                  <a:pt x="1930400" y="5816600"/>
                  <a:pt x="1930400" y="5842000"/>
                </a:cubicBezTo>
                <a:cubicBezTo>
                  <a:pt x="1930400" y="5867400"/>
                  <a:pt x="1905000" y="5892800"/>
                  <a:pt x="1879600" y="5892800"/>
                </a:cubicBezTo>
                <a:cubicBezTo>
                  <a:pt x="1854200" y="5892800"/>
                  <a:pt x="1828800" y="5918200"/>
                  <a:pt x="1828800" y="5943600"/>
                </a:cubicBezTo>
                <a:cubicBezTo>
                  <a:pt x="1828800" y="5969000"/>
                  <a:pt x="1879600" y="5994400"/>
                  <a:pt x="1930400" y="5994400"/>
                </a:cubicBezTo>
                <a:cubicBezTo>
                  <a:pt x="1981200" y="5994400"/>
                  <a:pt x="2032000" y="5943600"/>
                  <a:pt x="2032000" y="5892800"/>
                </a:cubicBezTo>
                <a:close/>
                <a:moveTo>
                  <a:pt x="2235200" y="8229600"/>
                </a:moveTo>
                <a:moveTo>
                  <a:pt x="2336800" y="5994400"/>
                </a:moveTo>
                <a:cubicBezTo>
                  <a:pt x="2387600" y="5994400"/>
                  <a:pt x="2438400" y="5969000"/>
                  <a:pt x="2438400" y="5943600"/>
                </a:cubicBezTo>
                <a:cubicBezTo>
                  <a:pt x="2438400" y="5918200"/>
                  <a:pt x="2413000" y="5892800"/>
                  <a:pt x="2387600" y="5892800"/>
                </a:cubicBezTo>
                <a:cubicBezTo>
                  <a:pt x="2362200" y="5892800"/>
                  <a:pt x="2336800" y="5867400"/>
                  <a:pt x="2336800" y="5842000"/>
                </a:cubicBezTo>
                <a:cubicBezTo>
                  <a:pt x="2336800" y="5816600"/>
                  <a:pt x="2311400" y="5791200"/>
                  <a:pt x="2286000" y="5791200"/>
                </a:cubicBezTo>
                <a:cubicBezTo>
                  <a:pt x="2260600" y="5791200"/>
                  <a:pt x="2235200" y="5842000"/>
                  <a:pt x="2235200" y="5892800"/>
                </a:cubicBezTo>
                <a:cubicBezTo>
                  <a:pt x="2235200" y="5943600"/>
                  <a:pt x="2286000" y="5994400"/>
                  <a:pt x="2336800" y="5994400"/>
                </a:cubicBezTo>
                <a:close/>
                <a:moveTo>
                  <a:pt x="2133600" y="8229600"/>
                </a:moveTo>
                <a:moveTo>
                  <a:pt x="2032000" y="6400800"/>
                </a:moveTo>
                <a:lnTo>
                  <a:pt x="2032000" y="6299200"/>
                </a:lnTo>
                <a:cubicBezTo>
                  <a:pt x="2032000" y="6248400"/>
                  <a:pt x="1981200" y="6197600"/>
                  <a:pt x="1930400" y="6197600"/>
                </a:cubicBezTo>
                <a:cubicBezTo>
                  <a:pt x="1879600" y="6197600"/>
                  <a:pt x="1828800" y="6223000"/>
                  <a:pt x="1828800" y="6248400"/>
                </a:cubicBezTo>
                <a:cubicBezTo>
                  <a:pt x="1828800" y="6273800"/>
                  <a:pt x="1854200" y="6299200"/>
                  <a:pt x="1879600" y="6299200"/>
                </a:cubicBezTo>
                <a:cubicBezTo>
                  <a:pt x="1905000" y="6299200"/>
                  <a:pt x="1930400" y="6350000"/>
                  <a:pt x="1930400" y="6400800"/>
                </a:cubicBezTo>
                <a:cubicBezTo>
                  <a:pt x="1930400" y="6451600"/>
                  <a:pt x="1955800" y="6502400"/>
                  <a:pt x="1981200" y="6502400"/>
                </a:cubicBezTo>
                <a:cubicBezTo>
                  <a:pt x="2006600" y="6502400"/>
                  <a:pt x="2032000" y="6451600"/>
                  <a:pt x="2032000" y="6400800"/>
                </a:cubicBezTo>
                <a:close/>
                <a:moveTo>
                  <a:pt x="1727200" y="8229600"/>
                </a:moveTo>
                <a:moveTo>
                  <a:pt x="2336800" y="6197600"/>
                </a:moveTo>
                <a:cubicBezTo>
                  <a:pt x="2286000" y="6197600"/>
                  <a:pt x="2235200" y="6248400"/>
                  <a:pt x="2235200" y="6299200"/>
                </a:cubicBezTo>
                <a:cubicBezTo>
                  <a:pt x="2235200" y="6350000"/>
                  <a:pt x="2260600" y="6400800"/>
                  <a:pt x="2286000" y="6400800"/>
                </a:cubicBezTo>
                <a:cubicBezTo>
                  <a:pt x="2311400" y="6400800"/>
                  <a:pt x="2336800" y="6375400"/>
                  <a:pt x="2336800" y="6350000"/>
                </a:cubicBezTo>
                <a:cubicBezTo>
                  <a:pt x="2336800" y="6324600"/>
                  <a:pt x="2362200" y="6299200"/>
                  <a:pt x="2387600" y="6299200"/>
                </a:cubicBezTo>
                <a:cubicBezTo>
                  <a:pt x="2413000" y="6299200"/>
                  <a:pt x="2438400" y="6273800"/>
                  <a:pt x="2438400" y="6248400"/>
                </a:cubicBezTo>
                <a:cubicBezTo>
                  <a:pt x="2438400" y="6223000"/>
                  <a:pt x="2387600" y="6197600"/>
                  <a:pt x="2336800" y="6197600"/>
                </a:cubicBezTo>
                <a:close/>
                <a:moveTo>
                  <a:pt x="1930400" y="8229600"/>
                </a:moveTo>
              </a:path>
            </a:pathLst>
          </a:custGeom>
          <a:solidFill>
            <a:srgbClr val="090C0C">
              <a:alpha val="100000"/>
            </a:srgbClr>
          </a:solidFill>
          <a:ln w="38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" name="Rectangle 400"/>
          <p:cNvSpPr/>
          <p:nvPr/>
        </p:nvSpPr>
        <p:spPr>
          <a:xfrm rot="0" flipH="0" flipV="0">
            <a:off x="2523744" y="14086915"/>
            <a:ext cx="1127899" cy="256209"/>
          </a:xfrm>
          <a:prstGeom prst="rect">
            <a:avLst/>
          </a:prstGeom>
        </p:spPr>
      </p:sp>
      <p:sp>
        <p:nvSpPr>
          <p:cNvPr id="401" name="Freeform 401"/>
          <p:cNvSpPr/>
          <p:nvPr/>
        </p:nvSpPr>
        <p:spPr>
          <a:xfrm rot="0" flipH="0" flipV="0">
            <a:off x="2526792" y="14267559"/>
            <a:ext cx="60960" cy="36576"/>
          </a:xfrm>
          <a:custGeom>
            <a:pathLst>
              <a:path w="6096000" h="3657600">
                <a:moveTo>
                  <a:pt x="1790700" y="1701800"/>
                </a:moveTo>
                <a:lnTo>
                  <a:pt x="2908300" y="2324100"/>
                </a:lnTo>
                <a:cubicBezTo>
                  <a:pt x="3327400" y="2552700"/>
                  <a:pt x="3810000" y="2743200"/>
                  <a:pt x="3975100" y="2743200"/>
                </a:cubicBezTo>
                <a:cubicBezTo>
                  <a:pt x="4279900" y="2743200"/>
                  <a:pt x="4394200" y="1651000"/>
                  <a:pt x="4114800" y="1371600"/>
                </a:cubicBezTo>
                <a:cubicBezTo>
                  <a:pt x="4025900" y="1282700"/>
                  <a:pt x="3759200" y="1219200"/>
                  <a:pt x="3505200" y="1219200"/>
                </a:cubicBezTo>
                <a:cubicBezTo>
                  <a:pt x="3251200" y="1219200"/>
                  <a:pt x="3048000" y="1079500"/>
                  <a:pt x="3048000" y="914400"/>
                </a:cubicBezTo>
                <a:cubicBezTo>
                  <a:pt x="3048000" y="749300"/>
                  <a:pt x="3327400" y="609600"/>
                  <a:pt x="3657600" y="609600"/>
                </a:cubicBezTo>
                <a:cubicBezTo>
                  <a:pt x="3987800" y="609600"/>
                  <a:pt x="4267200" y="469900"/>
                  <a:pt x="4267200" y="304800"/>
                </a:cubicBezTo>
                <a:cubicBezTo>
                  <a:pt x="4267200" y="139700"/>
                  <a:pt x="4406900" y="0"/>
                  <a:pt x="4572000" y="0"/>
                </a:cubicBezTo>
                <a:cubicBezTo>
                  <a:pt x="4737100" y="0"/>
                  <a:pt x="4876800" y="203200"/>
                  <a:pt x="4876800" y="457200"/>
                </a:cubicBezTo>
                <a:cubicBezTo>
                  <a:pt x="4876800" y="1028700"/>
                  <a:pt x="5067300" y="1219200"/>
                  <a:pt x="5638800" y="1219200"/>
                </a:cubicBezTo>
                <a:cubicBezTo>
                  <a:pt x="5892800" y="1219200"/>
                  <a:pt x="6096000" y="1358900"/>
                  <a:pt x="6096000" y="1524000"/>
                </a:cubicBezTo>
                <a:cubicBezTo>
                  <a:pt x="6096000" y="1689100"/>
                  <a:pt x="5816600" y="1828800"/>
                  <a:pt x="5486400" y="1828800"/>
                </a:cubicBezTo>
                <a:cubicBezTo>
                  <a:pt x="5156200" y="1828800"/>
                  <a:pt x="4876800" y="2222500"/>
                  <a:pt x="4876800" y="2692400"/>
                </a:cubicBezTo>
                <a:lnTo>
                  <a:pt x="4876800" y="2794000"/>
                </a:lnTo>
                <a:cubicBezTo>
                  <a:pt x="4876800" y="3263900"/>
                  <a:pt x="4673600" y="3657600"/>
                  <a:pt x="4419600" y="3657600"/>
                </a:cubicBezTo>
                <a:cubicBezTo>
                  <a:pt x="4165600" y="3657600"/>
                  <a:pt x="3873500" y="3505200"/>
                  <a:pt x="3759200" y="3327400"/>
                </a:cubicBezTo>
                <a:cubicBezTo>
                  <a:pt x="3644900" y="3136900"/>
                  <a:pt x="3200400" y="2806700"/>
                  <a:pt x="2768600" y="2565400"/>
                </a:cubicBezTo>
                <a:lnTo>
                  <a:pt x="1625600" y="1943100"/>
                </a:lnTo>
                <a:cubicBezTo>
                  <a:pt x="1193800" y="1714500"/>
                  <a:pt x="723900" y="1524000"/>
                  <a:pt x="571500" y="1524000"/>
                </a:cubicBezTo>
                <a:cubicBezTo>
                  <a:pt x="215900" y="1524000"/>
                  <a:pt x="0" y="1295400"/>
                  <a:pt x="0" y="914400"/>
                </a:cubicBezTo>
                <a:cubicBezTo>
                  <a:pt x="0" y="749300"/>
                  <a:pt x="139700" y="609600"/>
                  <a:pt x="304800" y="609600"/>
                </a:cubicBezTo>
                <a:cubicBezTo>
                  <a:pt x="469900" y="609600"/>
                  <a:pt x="698500" y="762000"/>
                  <a:pt x="812800" y="939800"/>
                </a:cubicBezTo>
                <a:cubicBezTo>
                  <a:pt x="927100" y="1130300"/>
                  <a:pt x="1371600" y="1473200"/>
                  <a:pt x="1790700" y="1701800"/>
                </a:cubicBezTo>
                <a:close/>
                <a:moveTo>
                  <a:pt x="1651000" y="3657600"/>
                </a:moveTo>
              </a:path>
            </a:pathLst>
          </a:custGeom>
          <a:solidFill>
            <a:srgbClr val="1A1A1A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" name="Freeform 402"/>
          <p:cNvSpPr/>
          <p:nvPr/>
        </p:nvSpPr>
        <p:spPr>
          <a:xfrm rot="0" flipH="0" flipV="0">
            <a:off x="2526817" y="14218074"/>
            <a:ext cx="59931" cy="35064"/>
          </a:xfrm>
          <a:custGeom>
            <a:pathLst>
              <a:path w="10896600" h="6375400">
                <a:moveTo>
                  <a:pt x="9144000" y="6375400"/>
                </a:moveTo>
                <a:lnTo>
                  <a:pt x="6096000" y="6375400"/>
                </a:lnTo>
                <a:cubicBezTo>
                  <a:pt x="5791200" y="6375400"/>
                  <a:pt x="5461000" y="6248400"/>
                  <a:pt x="5372100" y="6096000"/>
                </a:cubicBezTo>
                <a:cubicBezTo>
                  <a:pt x="5270500" y="5943600"/>
                  <a:pt x="4965700" y="5816600"/>
                  <a:pt x="4673600" y="5816600"/>
                </a:cubicBezTo>
                <a:cubicBezTo>
                  <a:pt x="4381500" y="5816600"/>
                  <a:pt x="4076700" y="5689600"/>
                  <a:pt x="3975100" y="5537200"/>
                </a:cubicBezTo>
                <a:cubicBezTo>
                  <a:pt x="3886200" y="5384800"/>
                  <a:pt x="3568700" y="5270500"/>
                  <a:pt x="3289300" y="5270500"/>
                </a:cubicBezTo>
                <a:cubicBezTo>
                  <a:pt x="2997200" y="5270500"/>
                  <a:pt x="2565400" y="5156200"/>
                  <a:pt x="2324100" y="5003800"/>
                </a:cubicBezTo>
                <a:lnTo>
                  <a:pt x="1930400" y="4787900"/>
                </a:lnTo>
                <a:cubicBezTo>
                  <a:pt x="1676400" y="4648200"/>
                  <a:pt x="1295400" y="4356100"/>
                  <a:pt x="1079500" y="4152900"/>
                </a:cubicBezTo>
                <a:lnTo>
                  <a:pt x="406400" y="3530600"/>
                </a:lnTo>
                <a:cubicBezTo>
                  <a:pt x="177800" y="3314700"/>
                  <a:pt x="0" y="2895600"/>
                  <a:pt x="0" y="2590800"/>
                </a:cubicBezTo>
                <a:lnTo>
                  <a:pt x="0" y="1104900"/>
                </a:lnTo>
                <a:cubicBezTo>
                  <a:pt x="0" y="571500"/>
                  <a:pt x="190500" y="406400"/>
                  <a:pt x="1104900" y="127000"/>
                </a:cubicBezTo>
                <a:cubicBezTo>
                  <a:pt x="1333500" y="63500"/>
                  <a:pt x="1765300" y="0"/>
                  <a:pt x="2070100" y="0"/>
                </a:cubicBezTo>
                <a:lnTo>
                  <a:pt x="2768600" y="0"/>
                </a:lnTo>
                <a:cubicBezTo>
                  <a:pt x="3073400" y="0"/>
                  <a:pt x="3556000" y="63500"/>
                  <a:pt x="3848100" y="127000"/>
                </a:cubicBezTo>
                <a:lnTo>
                  <a:pt x="7112000" y="914400"/>
                </a:lnTo>
                <a:cubicBezTo>
                  <a:pt x="7404100" y="990600"/>
                  <a:pt x="7848600" y="1155700"/>
                  <a:pt x="8102600" y="1295400"/>
                </a:cubicBezTo>
                <a:lnTo>
                  <a:pt x="9131300" y="1866900"/>
                </a:lnTo>
                <a:cubicBezTo>
                  <a:pt x="9385300" y="2006600"/>
                  <a:pt x="9779000" y="2298700"/>
                  <a:pt x="9994900" y="2514600"/>
                </a:cubicBezTo>
                <a:lnTo>
                  <a:pt x="10134600" y="2654300"/>
                </a:lnTo>
                <a:cubicBezTo>
                  <a:pt x="10350500" y="2870200"/>
                  <a:pt x="10579100" y="3314700"/>
                  <a:pt x="10629900" y="3644900"/>
                </a:cubicBezTo>
                <a:lnTo>
                  <a:pt x="10693400" y="3975100"/>
                </a:lnTo>
                <a:cubicBezTo>
                  <a:pt x="10896600" y="5054600"/>
                  <a:pt x="10769600" y="5740400"/>
                  <a:pt x="10363200" y="5892800"/>
                </a:cubicBezTo>
                <a:cubicBezTo>
                  <a:pt x="10198100" y="5956300"/>
                  <a:pt x="9982200" y="6083300"/>
                  <a:pt x="9880600" y="6184900"/>
                </a:cubicBezTo>
                <a:cubicBezTo>
                  <a:pt x="9779000" y="6286500"/>
                  <a:pt x="9448800" y="6375400"/>
                  <a:pt x="9144000" y="6375400"/>
                </a:cubicBezTo>
                <a:close/>
                <a:moveTo>
                  <a:pt x="-546100" y="6388100"/>
                </a:moveTo>
                <a:moveTo>
                  <a:pt x="6362700" y="5270500"/>
                </a:moveTo>
                <a:lnTo>
                  <a:pt x="8966200" y="5270500"/>
                </a:lnTo>
                <a:cubicBezTo>
                  <a:pt x="9271000" y="5270500"/>
                  <a:pt x="9563100" y="5143500"/>
                  <a:pt x="9613900" y="4991100"/>
                </a:cubicBezTo>
                <a:cubicBezTo>
                  <a:pt x="9766300" y="4457700"/>
                  <a:pt x="9525000" y="3708400"/>
                  <a:pt x="9029700" y="3213100"/>
                </a:cubicBezTo>
                <a:lnTo>
                  <a:pt x="8877300" y="3073400"/>
                </a:lnTo>
                <a:cubicBezTo>
                  <a:pt x="8661400" y="2857500"/>
                  <a:pt x="8255000" y="2603500"/>
                  <a:pt x="7975600" y="2514600"/>
                </a:cubicBezTo>
                <a:lnTo>
                  <a:pt x="3289300" y="1003300"/>
                </a:lnTo>
                <a:cubicBezTo>
                  <a:pt x="2997200" y="901700"/>
                  <a:pt x="2730500" y="838200"/>
                  <a:pt x="2692400" y="838200"/>
                </a:cubicBezTo>
                <a:cubicBezTo>
                  <a:pt x="2565400" y="838200"/>
                  <a:pt x="1803400" y="1079500"/>
                  <a:pt x="1447800" y="1231900"/>
                </a:cubicBezTo>
                <a:cubicBezTo>
                  <a:pt x="1257300" y="1320800"/>
                  <a:pt x="1104900" y="1638300"/>
                  <a:pt x="1104900" y="1943100"/>
                </a:cubicBezTo>
                <a:lnTo>
                  <a:pt x="1104900" y="2222500"/>
                </a:lnTo>
                <a:cubicBezTo>
                  <a:pt x="1104900" y="2527300"/>
                  <a:pt x="1231900" y="2768600"/>
                  <a:pt x="1384300" y="2768600"/>
                </a:cubicBezTo>
                <a:cubicBezTo>
                  <a:pt x="1536700" y="2768600"/>
                  <a:pt x="1663700" y="2921000"/>
                  <a:pt x="1663700" y="3111500"/>
                </a:cubicBezTo>
                <a:cubicBezTo>
                  <a:pt x="1663700" y="3302000"/>
                  <a:pt x="1892300" y="3543300"/>
                  <a:pt x="2171700" y="3657600"/>
                </a:cubicBezTo>
                <a:lnTo>
                  <a:pt x="2349500" y="3721100"/>
                </a:lnTo>
                <a:cubicBezTo>
                  <a:pt x="2641600" y="3835400"/>
                  <a:pt x="3086100" y="3975100"/>
                  <a:pt x="3340100" y="4025900"/>
                </a:cubicBezTo>
                <a:cubicBezTo>
                  <a:pt x="3594100" y="4089400"/>
                  <a:pt x="3873500" y="4267200"/>
                  <a:pt x="3975100" y="4419600"/>
                </a:cubicBezTo>
                <a:cubicBezTo>
                  <a:pt x="4076700" y="4584700"/>
                  <a:pt x="4406900" y="4711700"/>
                  <a:pt x="4711700" y="4711700"/>
                </a:cubicBezTo>
                <a:lnTo>
                  <a:pt x="4914900" y="4711700"/>
                </a:lnTo>
                <a:cubicBezTo>
                  <a:pt x="5219700" y="4711700"/>
                  <a:pt x="5549900" y="4838700"/>
                  <a:pt x="5638800" y="4991100"/>
                </a:cubicBezTo>
                <a:cubicBezTo>
                  <a:pt x="5740400" y="5143500"/>
                  <a:pt x="6057900" y="5270500"/>
                  <a:pt x="6362700" y="5270500"/>
                </a:cubicBezTo>
                <a:close/>
                <a:moveTo>
                  <a:pt x="558800" y="6388100"/>
                </a:moveTo>
              </a:path>
            </a:pathLst>
          </a:custGeom>
          <a:solidFill>
            <a:srgbClr val="141818">
              <a:alpha val="100000"/>
            </a:srgbClr>
          </a:solidFill>
          <a:ln w="6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" name="Freeform 403"/>
          <p:cNvSpPr/>
          <p:nvPr/>
        </p:nvSpPr>
        <p:spPr>
          <a:xfrm rot="0" flipH="0" flipV="0">
            <a:off x="2956534" y="14243341"/>
            <a:ext cx="27470" cy="57873"/>
          </a:xfrm>
          <a:custGeom>
            <a:pathLst>
              <a:path w="3924300" h="8267700">
                <a:moveTo>
                  <a:pt x="279400" y="6197600"/>
                </a:moveTo>
                <a:lnTo>
                  <a:pt x="431800" y="5549900"/>
                </a:lnTo>
                <a:cubicBezTo>
                  <a:pt x="584200" y="4889500"/>
                  <a:pt x="838200" y="4343400"/>
                  <a:pt x="1003300" y="4343400"/>
                </a:cubicBezTo>
                <a:cubicBezTo>
                  <a:pt x="1168400" y="4343400"/>
                  <a:pt x="1308100" y="4152900"/>
                  <a:pt x="1308100" y="3911600"/>
                </a:cubicBezTo>
                <a:cubicBezTo>
                  <a:pt x="1308100" y="3670300"/>
                  <a:pt x="1206500" y="3479800"/>
                  <a:pt x="1092200" y="3479800"/>
                </a:cubicBezTo>
                <a:cubicBezTo>
                  <a:pt x="977900" y="3479800"/>
                  <a:pt x="876300" y="3187700"/>
                  <a:pt x="876300" y="2819400"/>
                </a:cubicBezTo>
                <a:cubicBezTo>
                  <a:pt x="876300" y="2463800"/>
                  <a:pt x="1066800" y="2171700"/>
                  <a:pt x="1308100" y="2171700"/>
                </a:cubicBezTo>
                <a:cubicBezTo>
                  <a:pt x="1714500" y="2171700"/>
                  <a:pt x="2184400" y="1219200"/>
                  <a:pt x="2184400" y="381000"/>
                </a:cubicBezTo>
                <a:cubicBezTo>
                  <a:pt x="2184400" y="165100"/>
                  <a:pt x="2374900" y="0"/>
                  <a:pt x="2616200" y="0"/>
                </a:cubicBezTo>
                <a:cubicBezTo>
                  <a:pt x="2857500" y="0"/>
                  <a:pt x="3048000" y="190500"/>
                  <a:pt x="3048000" y="431800"/>
                </a:cubicBezTo>
                <a:cubicBezTo>
                  <a:pt x="3048000" y="673100"/>
                  <a:pt x="2959100" y="863600"/>
                  <a:pt x="2832100" y="863600"/>
                </a:cubicBezTo>
                <a:cubicBezTo>
                  <a:pt x="2717800" y="863600"/>
                  <a:pt x="2616200" y="1155700"/>
                  <a:pt x="2616200" y="1524000"/>
                </a:cubicBezTo>
                <a:cubicBezTo>
                  <a:pt x="2616200" y="1879600"/>
                  <a:pt x="2908300" y="2171700"/>
                  <a:pt x="3263900" y="2171700"/>
                </a:cubicBezTo>
                <a:cubicBezTo>
                  <a:pt x="3632200" y="2171700"/>
                  <a:pt x="3924300" y="2362200"/>
                  <a:pt x="3924300" y="2603500"/>
                </a:cubicBezTo>
                <a:cubicBezTo>
                  <a:pt x="3924300" y="2844800"/>
                  <a:pt x="3632200" y="3048000"/>
                  <a:pt x="3263900" y="3048000"/>
                </a:cubicBezTo>
                <a:cubicBezTo>
                  <a:pt x="2514600" y="3048000"/>
                  <a:pt x="2184400" y="3302000"/>
                  <a:pt x="2184400" y="3911600"/>
                </a:cubicBezTo>
                <a:cubicBezTo>
                  <a:pt x="2184400" y="4368800"/>
                  <a:pt x="1917700" y="5524500"/>
                  <a:pt x="1549400" y="6642100"/>
                </a:cubicBezTo>
                <a:cubicBezTo>
                  <a:pt x="1435100" y="6997700"/>
                  <a:pt x="1270000" y="7518400"/>
                  <a:pt x="1193800" y="7785100"/>
                </a:cubicBezTo>
                <a:cubicBezTo>
                  <a:pt x="1117600" y="8051800"/>
                  <a:pt x="914400" y="8267700"/>
                  <a:pt x="736600" y="8267700"/>
                </a:cubicBezTo>
                <a:cubicBezTo>
                  <a:pt x="393700" y="8267700"/>
                  <a:pt x="0" y="7924800"/>
                  <a:pt x="0" y="7620000"/>
                </a:cubicBezTo>
                <a:cubicBezTo>
                  <a:pt x="0" y="7493000"/>
                  <a:pt x="127000" y="6858000"/>
                  <a:pt x="279400" y="6197600"/>
                </a:cubicBezTo>
                <a:close/>
                <a:moveTo>
                  <a:pt x="1638300" y="8267700"/>
                </a:moveTo>
              </a:path>
            </a:pathLst>
          </a:custGeom>
          <a:solidFill>
            <a:srgbClr val="16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" name="Freeform 404"/>
          <p:cNvSpPr/>
          <p:nvPr/>
        </p:nvSpPr>
        <p:spPr>
          <a:xfrm rot="0" flipH="0" flipV="0">
            <a:off x="3000601" y="14242363"/>
            <a:ext cx="19735" cy="57962"/>
          </a:xfrm>
          <a:custGeom>
            <a:pathLst>
              <a:path w="2819400" h="8280400">
                <a:moveTo>
                  <a:pt x="2527300" y="2489200"/>
                </a:moveTo>
                <a:lnTo>
                  <a:pt x="1943100" y="4521200"/>
                </a:lnTo>
                <a:cubicBezTo>
                  <a:pt x="1866900" y="4749800"/>
                  <a:pt x="1752600" y="5003800"/>
                  <a:pt x="1676400" y="5080000"/>
                </a:cubicBezTo>
                <a:cubicBezTo>
                  <a:pt x="1587500" y="5156200"/>
                  <a:pt x="1524000" y="5422900"/>
                  <a:pt x="1524000" y="5664200"/>
                </a:cubicBezTo>
                <a:lnTo>
                  <a:pt x="1524000" y="6311900"/>
                </a:lnTo>
                <a:cubicBezTo>
                  <a:pt x="1524000" y="6553200"/>
                  <a:pt x="1435100" y="6807200"/>
                  <a:pt x="1308100" y="6883400"/>
                </a:cubicBezTo>
                <a:cubicBezTo>
                  <a:pt x="1193800" y="6959600"/>
                  <a:pt x="1092200" y="7213600"/>
                  <a:pt x="1092200" y="7454900"/>
                </a:cubicBezTo>
                <a:lnTo>
                  <a:pt x="1092200" y="7620000"/>
                </a:lnTo>
                <a:cubicBezTo>
                  <a:pt x="1092200" y="8140700"/>
                  <a:pt x="977900" y="8280400"/>
                  <a:pt x="546100" y="8280400"/>
                </a:cubicBezTo>
                <a:cubicBezTo>
                  <a:pt x="368300" y="8280400"/>
                  <a:pt x="215900" y="8077200"/>
                  <a:pt x="215900" y="7835900"/>
                </a:cubicBezTo>
                <a:lnTo>
                  <a:pt x="215900" y="7188200"/>
                </a:lnTo>
                <a:cubicBezTo>
                  <a:pt x="215900" y="6946900"/>
                  <a:pt x="317500" y="6578600"/>
                  <a:pt x="444500" y="6375400"/>
                </a:cubicBezTo>
                <a:cubicBezTo>
                  <a:pt x="558800" y="6159500"/>
                  <a:pt x="660400" y="5791200"/>
                  <a:pt x="660400" y="5549900"/>
                </a:cubicBezTo>
                <a:lnTo>
                  <a:pt x="660400" y="5448300"/>
                </a:lnTo>
                <a:cubicBezTo>
                  <a:pt x="660400" y="5207000"/>
                  <a:pt x="749300" y="4953000"/>
                  <a:pt x="876300" y="4876800"/>
                </a:cubicBezTo>
                <a:cubicBezTo>
                  <a:pt x="990600" y="4800600"/>
                  <a:pt x="1092200" y="4546600"/>
                  <a:pt x="1092200" y="4305300"/>
                </a:cubicBezTo>
                <a:lnTo>
                  <a:pt x="1092200" y="3708400"/>
                </a:lnTo>
                <a:cubicBezTo>
                  <a:pt x="1092200" y="3467100"/>
                  <a:pt x="1193800" y="3200400"/>
                  <a:pt x="1308100" y="3136900"/>
                </a:cubicBezTo>
                <a:cubicBezTo>
                  <a:pt x="1435100" y="3060700"/>
                  <a:pt x="1524000" y="2806700"/>
                  <a:pt x="1524000" y="2565400"/>
                </a:cubicBezTo>
                <a:lnTo>
                  <a:pt x="1524000" y="2400300"/>
                </a:lnTo>
                <a:cubicBezTo>
                  <a:pt x="1524000" y="1905000"/>
                  <a:pt x="1460500" y="1879600"/>
                  <a:pt x="927100" y="2184400"/>
                </a:cubicBezTo>
                <a:cubicBezTo>
                  <a:pt x="508000" y="2425700"/>
                  <a:pt x="279400" y="2451100"/>
                  <a:pt x="114300" y="2286000"/>
                </a:cubicBezTo>
                <a:cubicBezTo>
                  <a:pt x="50800" y="2222500"/>
                  <a:pt x="0" y="2082800"/>
                  <a:pt x="0" y="1955800"/>
                </a:cubicBezTo>
                <a:cubicBezTo>
                  <a:pt x="0" y="1841500"/>
                  <a:pt x="139700" y="1600200"/>
                  <a:pt x="304800" y="1435100"/>
                </a:cubicBezTo>
                <a:lnTo>
                  <a:pt x="1435100" y="304800"/>
                </a:lnTo>
                <a:cubicBezTo>
                  <a:pt x="1600200" y="139700"/>
                  <a:pt x="1943100" y="0"/>
                  <a:pt x="2184400" y="0"/>
                </a:cubicBezTo>
                <a:lnTo>
                  <a:pt x="2400300" y="0"/>
                </a:lnTo>
                <a:cubicBezTo>
                  <a:pt x="2730500" y="0"/>
                  <a:pt x="2819400" y="101600"/>
                  <a:pt x="2794000" y="419100"/>
                </a:cubicBezTo>
                <a:lnTo>
                  <a:pt x="2679700" y="1663700"/>
                </a:lnTo>
                <a:cubicBezTo>
                  <a:pt x="2654300" y="1892300"/>
                  <a:pt x="2590800" y="2260600"/>
                  <a:pt x="2527300" y="2489200"/>
                </a:cubicBezTo>
                <a:close/>
                <a:moveTo>
                  <a:pt x="5130800" y="8407400"/>
                </a:moveTo>
              </a:path>
            </a:pathLst>
          </a:custGeom>
          <a:solidFill>
            <a:srgbClr val="16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5" name="Freeform 405"/>
          <p:cNvSpPr/>
          <p:nvPr/>
        </p:nvSpPr>
        <p:spPr>
          <a:xfrm rot="0" flipH="0" flipV="0">
            <a:off x="3025198" y="14239696"/>
            <a:ext cx="35026" cy="61607"/>
          </a:xfrm>
          <a:custGeom>
            <a:pathLst>
              <a:path w="5003800" h="8801100">
                <a:moveTo>
                  <a:pt x="0" y="7251700"/>
                </a:moveTo>
                <a:lnTo>
                  <a:pt x="0" y="5283200"/>
                </a:lnTo>
                <a:cubicBezTo>
                  <a:pt x="0" y="4267200"/>
                  <a:pt x="0" y="4267200"/>
                  <a:pt x="647700" y="2921000"/>
                </a:cubicBezTo>
                <a:lnTo>
                  <a:pt x="977900" y="2235200"/>
                </a:lnTo>
                <a:cubicBezTo>
                  <a:pt x="1117600" y="1943100"/>
                  <a:pt x="1397000" y="1485900"/>
                  <a:pt x="1587500" y="1219200"/>
                </a:cubicBezTo>
                <a:lnTo>
                  <a:pt x="1714500" y="1041400"/>
                </a:lnTo>
                <a:cubicBezTo>
                  <a:pt x="1905000" y="774700"/>
                  <a:pt x="2349500" y="457200"/>
                  <a:pt x="2705100" y="330200"/>
                </a:cubicBezTo>
                <a:lnTo>
                  <a:pt x="2730500" y="317500"/>
                </a:lnTo>
                <a:cubicBezTo>
                  <a:pt x="3606800" y="0"/>
                  <a:pt x="3848100" y="25400"/>
                  <a:pt x="4343400" y="495300"/>
                </a:cubicBezTo>
                <a:cubicBezTo>
                  <a:pt x="4826000" y="965200"/>
                  <a:pt x="5003800" y="1447800"/>
                  <a:pt x="5003800" y="2336800"/>
                </a:cubicBezTo>
                <a:lnTo>
                  <a:pt x="5003800" y="2527300"/>
                </a:lnTo>
                <a:cubicBezTo>
                  <a:pt x="5003800" y="2857500"/>
                  <a:pt x="4940300" y="3403600"/>
                  <a:pt x="4851400" y="3721100"/>
                </a:cubicBezTo>
                <a:lnTo>
                  <a:pt x="4330700" y="5727700"/>
                </a:lnTo>
                <a:cubicBezTo>
                  <a:pt x="4254500" y="6057900"/>
                  <a:pt x="4051300" y="6540500"/>
                  <a:pt x="3898900" y="6819900"/>
                </a:cubicBezTo>
                <a:lnTo>
                  <a:pt x="3479800" y="7543800"/>
                </a:lnTo>
                <a:cubicBezTo>
                  <a:pt x="3073400" y="8242300"/>
                  <a:pt x="2171700" y="8801100"/>
                  <a:pt x="1435100" y="8801100"/>
                </a:cubicBezTo>
                <a:lnTo>
                  <a:pt x="1270000" y="8801100"/>
                </a:lnTo>
                <a:cubicBezTo>
                  <a:pt x="546100" y="8801100"/>
                  <a:pt x="0" y="8128000"/>
                  <a:pt x="0" y="7251700"/>
                </a:cubicBezTo>
                <a:close/>
                <a:moveTo>
                  <a:pt x="1079500" y="8788400"/>
                </a:moveTo>
                <a:moveTo>
                  <a:pt x="1485900" y="3136900"/>
                </a:moveTo>
                <a:lnTo>
                  <a:pt x="1041400" y="4533900"/>
                </a:lnTo>
                <a:cubicBezTo>
                  <a:pt x="952500" y="4838700"/>
                  <a:pt x="863600" y="5384800"/>
                  <a:pt x="863600" y="5715000"/>
                </a:cubicBezTo>
                <a:lnTo>
                  <a:pt x="863600" y="6870700"/>
                </a:lnTo>
                <a:cubicBezTo>
                  <a:pt x="863600" y="7213600"/>
                  <a:pt x="965200" y="7594600"/>
                  <a:pt x="1079500" y="7708900"/>
                </a:cubicBezTo>
                <a:cubicBezTo>
                  <a:pt x="1333500" y="7962900"/>
                  <a:pt x="1879600" y="8001000"/>
                  <a:pt x="2095500" y="7785100"/>
                </a:cubicBezTo>
                <a:cubicBezTo>
                  <a:pt x="2628900" y="7264400"/>
                  <a:pt x="3149600" y="6324600"/>
                  <a:pt x="3492500" y="5308600"/>
                </a:cubicBezTo>
                <a:lnTo>
                  <a:pt x="3949700" y="3924300"/>
                </a:lnTo>
                <a:cubicBezTo>
                  <a:pt x="4051300" y="3606800"/>
                  <a:pt x="4127500" y="3086100"/>
                  <a:pt x="4127500" y="2743200"/>
                </a:cubicBezTo>
                <a:lnTo>
                  <a:pt x="4127500" y="2565400"/>
                </a:lnTo>
                <a:cubicBezTo>
                  <a:pt x="4127500" y="1524000"/>
                  <a:pt x="3911600" y="1181100"/>
                  <a:pt x="3225800" y="1181100"/>
                </a:cubicBezTo>
                <a:cubicBezTo>
                  <a:pt x="3098800" y="1181100"/>
                  <a:pt x="2794000" y="1384300"/>
                  <a:pt x="2552700" y="1625600"/>
                </a:cubicBezTo>
                <a:lnTo>
                  <a:pt x="2082800" y="2120900"/>
                </a:lnTo>
                <a:cubicBezTo>
                  <a:pt x="1854200" y="2362200"/>
                  <a:pt x="1574800" y="2819400"/>
                  <a:pt x="1485900" y="3136900"/>
                </a:cubicBezTo>
                <a:close/>
                <a:moveTo>
                  <a:pt x="5194300" y="8788400"/>
                </a:moveTo>
              </a:path>
            </a:pathLst>
          </a:custGeom>
          <a:solidFill>
            <a:srgbClr val="16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6" name="Freeform 406"/>
          <p:cNvSpPr/>
          <p:nvPr/>
        </p:nvSpPr>
        <p:spPr>
          <a:xfrm rot="0" flipH="0" flipV="0">
            <a:off x="3505295" y="14218887"/>
            <a:ext cx="57912" cy="54895"/>
          </a:xfrm>
          <a:custGeom>
            <a:pathLst>
              <a:path w="6096000" h="5778500">
                <a:moveTo>
                  <a:pt x="0" y="0"/>
                </a:moveTo>
                <a:lnTo>
                  <a:pt x="5778500" y="0"/>
                </a:lnTo>
                <a:cubicBezTo>
                  <a:pt x="5994400" y="0"/>
                  <a:pt x="6096000" y="114300"/>
                  <a:pt x="6096000" y="330200"/>
                </a:cubicBezTo>
                <a:cubicBezTo>
                  <a:pt x="6096000" y="533400"/>
                  <a:pt x="5994400" y="647700"/>
                  <a:pt x="5778500" y="647700"/>
                </a:cubicBezTo>
                <a:lnTo>
                  <a:pt x="647700" y="647700"/>
                </a:lnTo>
                <a:lnTo>
                  <a:pt x="647700" y="5461000"/>
                </a:lnTo>
                <a:cubicBezTo>
                  <a:pt x="647700" y="5664200"/>
                  <a:pt x="533400" y="5778500"/>
                  <a:pt x="330200" y="5778500"/>
                </a:cubicBezTo>
                <a:cubicBezTo>
                  <a:pt x="114300" y="5778500"/>
                  <a:pt x="0" y="5664200"/>
                  <a:pt x="0" y="5461000"/>
                </a:cubicBezTo>
                <a:close/>
                <a:moveTo>
                  <a:pt x="5461000" y="5778500"/>
                </a:moveTo>
              </a:path>
            </a:pathLst>
          </a:custGeom>
          <a:solidFill>
            <a:srgbClr val="24242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7" name="Freeform 407"/>
          <p:cNvSpPr/>
          <p:nvPr/>
        </p:nvSpPr>
        <p:spPr>
          <a:xfrm rot="0" flipH="0" flipV="0">
            <a:off x="3584562" y="14218887"/>
            <a:ext cx="64065" cy="6153"/>
          </a:xfrm>
          <a:custGeom>
            <a:pathLst>
              <a:path w="6743700" h="647700">
                <a:moveTo>
                  <a:pt x="330200" y="0"/>
                </a:moveTo>
                <a:lnTo>
                  <a:pt x="6426200" y="0"/>
                </a:lnTo>
                <a:cubicBezTo>
                  <a:pt x="6629400" y="0"/>
                  <a:pt x="6743700" y="114300"/>
                  <a:pt x="6743700" y="330200"/>
                </a:cubicBezTo>
                <a:cubicBezTo>
                  <a:pt x="6743700" y="533400"/>
                  <a:pt x="6629400" y="647700"/>
                  <a:pt x="6426200" y="647700"/>
                </a:cubicBezTo>
                <a:lnTo>
                  <a:pt x="330200" y="647700"/>
                </a:lnTo>
                <a:cubicBezTo>
                  <a:pt x="114300" y="647700"/>
                  <a:pt x="0" y="533400"/>
                  <a:pt x="0" y="330200"/>
                </a:cubicBezTo>
                <a:cubicBezTo>
                  <a:pt x="0" y="114300"/>
                  <a:pt x="114300" y="0"/>
                  <a:pt x="330200" y="0"/>
                </a:cubicBezTo>
                <a:close/>
                <a:moveTo>
                  <a:pt x="4660900" y="5778500"/>
                </a:moveTo>
              </a:path>
            </a:pathLst>
          </a:custGeom>
          <a:solidFill>
            <a:srgbClr val="24242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8" name="Rectangle 408"/>
          <p:cNvSpPr/>
          <p:nvPr/>
        </p:nvSpPr>
        <p:spPr>
          <a:xfrm rot="0" flipH="0" flipV="0">
            <a:off x="3502278" y="14276948"/>
            <a:ext cx="18542" cy="78369"/>
          </a:xfrm>
          <a:prstGeom prst="rect">
            <a:avLst/>
          </a:prstGeom>
        </p:spPr>
      </p:sp>
      <p:sp>
        <p:nvSpPr>
          <p:cNvPr id="409" name="Freeform 409"/>
          <p:cNvSpPr/>
          <p:nvPr/>
        </p:nvSpPr>
        <p:spPr>
          <a:xfrm rot="0" flipH="0" flipV="0">
            <a:off x="3505326" y="14292833"/>
            <a:ext cx="6096" cy="62484"/>
          </a:xfrm>
          <a:custGeom>
            <a:pathLst>
              <a:path w="3048000" h="31242000">
                <a:moveTo>
                  <a:pt x="3048000" y="1524000"/>
                </a:moveTo>
                <a:lnTo>
                  <a:pt x="3048000" y="29718000"/>
                </a:lnTo>
                <a:cubicBezTo>
                  <a:pt x="3048000" y="30734000"/>
                  <a:pt x="2540000" y="31242000"/>
                  <a:pt x="1524000" y="31242000"/>
                </a:cubicBezTo>
                <a:cubicBezTo>
                  <a:pt x="508000" y="31242000"/>
                  <a:pt x="0" y="30734000"/>
                  <a:pt x="0" y="29718000"/>
                </a:cubicBezTo>
                <a:lnTo>
                  <a:pt x="0" y="1524000"/>
                </a:lnTo>
                <a:cubicBezTo>
                  <a:pt x="0" y="508000"/>
                  <a:pt x="508000" y="0"/>
                  <a:pt x="1524000" y="0"/>
                </a:cubicBezTo>
                <a:cubicBezTo>
                  <a:pt x="2540000" y="0"/>
                  <a:pt x="3048000" y="508000"/>
                  <a:pt x="3048000" y="1524000"/>
                </a:cubicBezTo>
                <a:close/>
                <a:moveTo>
                  <a:pt x="28194000" y="31242000"/>
                </a:moveTo>
              </a:path>
            </a:pathLst>
          </a:custGeom>
          <a:solidFill>
            <a:srgbClr val="1F1F1F">
              <a:alpha val="100000"/>
            </a:srgbClr>
          </a:solidFill>
          <a:ln w="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0" name="Rectangle 410"/>
          <p:cNvSpPr/>
          <p:nvPr/>
        </p:nvSpPr>
        <p:spPr>
          <a:xfrm rot="0" flipH="0" flipV="0">
            <a:off x="3502278" y="14360640"/>
            <a:ext cx="18542" cy="78369"/>
          </a:xfrm>
          <a:prstGeom prst="rect">
            <a:avLst/>
          </a:prstGeom>
        </p:spPr>
      </p:sp>
      <p:sp>
        <p:nvSpPr>
          <p:cNvPr id="411" name="Freeform 411"/>
          <p:cNvSpPr/>
          <p:nvPr/>
        </p:nvSpPr>
        <p:spPr>
          <a:xfrm rot="0" flipH="0" flipV="0">
            <a:off x="3505326" y="14376525"/>
            <a:ext cx="6096" cy="62484"/>
          </a:xfrm>
          <a:custGeom>
            <a:pathLst>
              <a:path w="3048000" h="31242000">
                <a:moveTo>
                  <a:pt x="3048000" y="1524000"/>
                </a:moveTo>
                <a:lnTo>
                  <a:pt x="3048000" y="29718000"/>
                </a:lnTo>
                <a:cubicBezTo>
                  <a:pt x="3048000" y="30734000"/>
                  <a:pt x="2540000" y="31242000"/>
                  <a:pt x="1524000" y="31242000"/>
                </a:cubicBezTo>
                <a:cubicBezTo>
                  <a:pt x="508000" y="31242000"/>
                  <a:pt x="0" y="30734000"/>
                  <a:pt x="0" y="29718000"/>
                </a:cubicBezTo>
                <a:lnTo>
                  <a:pt x="0" y="1524000"/>
                </a:lnTo>
                <a:cubicBezTo>
                  <a:pt x="0" y="508000"/>
                  <a:pt x="508000" y="0"/>
                  <a:pt x="1524000" y="0"/>
                </a:cubicBezTo>
                <a:cubicBezTo>
                  <a:pt x="2540000" y="0"/>
                  <a:pt x="3048000" y="508000"/>
                  <a:pt x="3048000" y="1524000"/>
                </a:cubicBezTo>
                <a:close/>
                <a:moveTo>
                  <a:pt x="28194000" y="31242000"/>
                </a:moveTo>
              </a:path>
            </a:pathLst>
          </a:custGeom>
          <a:solidFill>
            <a:srgbClr val="1F1F1F">
              <a:alpha val="100000"/>
            </a:srgbClr>
          </a:solidFill>
          <a:ln w="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2" name="Rectangle 412"/>
          <p:cNvSpPr/>
          <p:nvPr/>
        </p:nvSpPr>
        <p:spPr>
          <a:xfrm rot="0" flipH="0" flipV="0">
            <a:off x="3209544" y="14479879"/>
            <a:ext cx="1019014" cy="291894"/>
          </a:xfrm>
          <a:prstGeom prst="rect">
            <a:avLst/>
          </a:prstGeom>
        </p:spPr>
      </p:sp>
      <p:sp>
        <p:nvSpPr>
          <p:cNvPr id="413" name="Freeform 413"/>
          <p:cNvSpPr/>
          <p:nvPr/>
        </p:nvSpPr>
        <p:spPr>
          <a:xfrm rot="0" flipH="0" flipV="0">
            <a:off x="3212566" y="14535975"/>
            <a:ext cx="42672" cy="60985"/>
          </a:xfrm>
          <a:custGeom>
            <a:pathLst>
              <a:path w="6096000" h="8712200">
                <a:moveTo>
                  <a:pt x="2794000" y="0"/>
                </a:moveTo>
                <a:lnTo>
                  <a:pt x="4610100" y="0"/>
                </a:lnTo>
                <a:cubicBezTo>
                  <a:pt x="5397500" y="0"/>
                  <a:pt x="6096000" y="850900"/>
                  <a:pt x="6096000" y="1790700"/>
                </a:cubicBezTo>
                <a:cubicBezTo>
                  <a:pt x="6096000" y="2006600"/>
                  <a:pt x="5956300" y="2413000"/>
                  <a:pt x="5765800" y="2692400"/>
                </a:cubicBezTo>
                <a:lnTo>
                  <a:pt x="5067300" y="3822700"/>
                </a:lnTo>
                <a:cubicBezTo>
                  <a:pt x="4876800" y="4114800"/>
                  <a:pt x="4838700" y="4356100"/>
                  <a:pt x="4978400" y="4356100"/>
                </a:cubicBezTo>
                <a:cubicBezTo>
                  <a:pt x="5118100" y="4356100"/>
                  <a:pt x="5232400" y="4635500"/>
                  <a:pt x="5232400" y="4965700"/>
                </a:cubicBezTo>
                <a:lnTo>
                  <a:pt x="5232400" y="5041900"/>
                </a:lnTo>
                <a:cubicBezTo>
                  <a:pt x="5232400" y="5384800"/>
                  <a:pt x="5143500" y="5905500"/>
                  <a:pt x="5054600" y="6197600"/>
                </a:cubicBezTo>
                <a:lnTo>
                  <a:pt x="5016500" y="6324600"/>
                </a:lnTo>
                <a:cubicBezTo>
                  <a:pt x="4533900" y="7785100"/>
                  <a:pt x="4152900" y="8267700"/>
                  <a:pt x="3492500" y="8267700"/>
                </a:cubicBezTo>
                <a:cubicBezTo>
                  <a:pt x="3251200" y="8267700"/>
                  <a:pt x="3048000" y="8369300"/>
                  <a:pt x="3048000" y="8483600"/>
                </a:cubicBezTo>
                <a:cubicBezTo>
                  <a:pt x="3048000" y="8610600"/>
                  <a:pt x="2768600" y="8712200"/>
                  <a:pt x="2438400" y="8712200"/>
                </a:cubicBezTo>
                <a:lnTo>
                  <a:pt x="1054100" y="8712200"/>
                </a:lnTo>
                <a:cubicBezTo>
                  <a:pt x="711200" y="8712200"/>
                  <a:pt x="342900" y="8610600"/>
                  <a:pt x="215900" y="8483600"/>
                </a:cubicBezTo>
                <a:cubicBezTo>
                  <a:pt x="101600" y="8369300"/>
                  <a:pt x="0" y="8178800"/>
                  <a:pt x="0" y="8051800"/>
                </a:cubicBezTo>
                <a:cubicBezTo>
                  <a:pt x="0" y="7937500"/>
                  <a:pt x="279400" y="7835900"/>
                  <a:pt x="622300" y="7835900"/>
                </a:cubicBezTo>
                <a:lnTo>
                  <a:pt x="1993900" y="7835900"/>
                </a:lnTo>
                <a:cubicBezTo>
                  <a:pt x="2336800" y="7835900"/>
                  <a:pt x="2616200" y="7734300"/>
                  <a:pt x="2616200" y="7620000"/>
                </a:cubicBezTo>
                <a:cubicBezTo>
                  <a:pt x="2616200" y="7493000"/>
                  <a:pt x="2806700" y="7404100"/>
                  <a:pt x="3048000" y="7404100"/>
                </a:cubicBezTo>
                <a:cubicBezTo>
                  <a:pt x="3619500" y="7404100"/>
                  <a:pt x="3886200" y="7112000"/>
                  <a:pt x="4076700" y="6324600"/>
                </a:cubicBezTo>
                <a:lnTo>
                  <a:pt x="4203700" y="5753100"/>
                </a:lnTo>
                <a:cubicBezTo>
                  <a:pt x="4483100" y="4584700"/>
                  <a:pt x="4381500" y="4356100"/>
                  <a:pt x="3606800" y="4356100"/>
                </a:cubicBezTo>
                <a:lnTo>
                  <a:pt x="2794000" y="4356100"/>
                </a:lnTo>
                <a:cubicBezTo>
                  <a:pt x="2463800" y="4356100"/>
                  <a:pt x="2184400" y="4152900"/>
                  <a:pt x="2184400" y="3911600"/>
                </a:cubicBezTo>
                <a:cubicBezTo>
                  <a:pt x="2184400" y="3683000"/>
                  <a:pt x="2463800" y="3479800"/>
                  <a:pt x="2794000" y="3479800"/>
                </a:cubicBezTo>
                <a:lnTo>
                  <a:pt x="3517900" y="3479800"/>
                </a:lnTo>
                <a:cubicBezTo>
                  <a:pt x="4711700" y="3479800"/>
                  <a:pt x="5740400" y="1816100"/>
                  <a:pt x="5016500" y="1092200"/>
                </a:cubicBezTo>
                <a:cubicBezTo>
                  <a:pt x="4889500" y="965200"/>
                  <a:pt x="4521200" y="863600"/>
                  <a:pt x="4178300" y="863600"/>
                </a:cubicBezTo>
                <a:lnTo>
                  <a:pt x="2794000" y="863600"/>
                </a:lnTo>
                <a:cubicBezTo>
                  <a:pt x="2463800" y="863600"/>
                  <a:pt x="2184400" y="673100"/>
                  <a:pt x="2184400" y="431800"/>
                </a:cubicBezTo>
                <a:cubicBezTo>
                  <a:pt x="2184400" y="190500"/>
                  <a:pt x="2463800" y="0"/>
                  <a:pt x="2794000" y="0"/>
                </a:cubicBezTo>
                <a:close/>
                <a:moveTo>
                  <a:pt x="8267700" y="86995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4" name="Freeform 414"/>
          <p:cNvSpPr/>
          <p:nvPr/>
        </p:nvSpPr>
        <p:spPr>
          <a:xfrm rot="0" flipH="0" flipV="0">
            <a:off x="3256836" y="14535798"/>
            <a:ext cx="41160" cy="60985"/>
          </a:xfrm>
          <a:custGeom>
            <a:pathLst>
              <a:path w="5880100" h="8712200">
                <a:moveTo>
                  <a:pt x="2794000" y="0"/>
                </a:moveTo>
                <a:lnTo>
                  <a:pt x="5041900" y="0"/>
                </a:lnTo>
                <a:cubicBezTo>
                  <a:pt x="5740400" y="0"/>
                  <a:pt x="5880100" y="88900"/>
                  <a:pt x="5880100" y="546100"/>
                </a:cubicBezTo>
                <a:cubicBezTo>
                  <a:pt x="5880100" y="723900"/>
                  <a:pt x="5600700" y="876300"/>
                  <a:pt x="5257800" y="876300"/>
                </a:cubicBezTo>
                <a:lnTo>
                  <a:pt x="3225800" y="876300"/>
                </a:lnTo>
                <a:cubicBezTo>
                  <a:pt x="2870200" y="876300"/>
                  <a:pt x="2565400" y="1117600"/>
                  <a:pt x="2514600" y="1435100"/>
                </a:cubicBezTo>
                <a:lnTo>
                  <a:pt x="2514600" y="1511300"/>
                </a:lnTo>
                <a:cubicBezTo>
                  <a:pt x="2463800" y="1828800"/>
                  <a:pt x="2362200" y="2222500"/>
                  <a:pt x="2298700" y="2400300"/>
                </a:cubicBezTo>
                <a:cubicBezTo>
                  <a:pt x="2032000" y="3086100"/>
                  <a:pt x="2197100" y="3492500"/>
                  <a:pt x="2755900" y="3530600"/>
                </a:cubicBezTo>
                <a:lnTo>
                  <a:pt x="3251200" y="3581400"/>
                </a:lnTo>
                <a:cubicBezTo>
                  <a:pt x="3568700" y="3606800"/>
                  <a:pt x="3898900" y="3695700"/>
                  <a:pt x="3987800" y="3771900"/>
                </a:cubicBezTo>
                <a:cubicBezTo>
                  <a:pt x="4064000" y="3848100"/>
                  <a:pt x="4279900" y="3924300"/>
                  <a:pt x="4457700" y="3924300"/>
                </a:cubicBezTo>
                <a:cubicBezTo>
                  <a:pt x="4800600" y="3924300"/>
                  <a:pt x="5219700" y="4686300"/>
                  <a:pt x="5219700" y="5295900"/>
                </a:cubicBezTo>
                <a:cubicBezTo>
                  <a:pt x="5219700" y="5499100"/>
                  <a:pt x="5118100" y="5664200"/>
                  <a:pt x="5003800" y="5664200"/>
                </a:cubicBezTo>
                <a:cubicBezTo>
                  <a:pt x="4889500" y="5664200"/>
                  <a:pt x="4787900" y="5943600"/>
                  <a:pt x="4787900" y="6273800"/>
                </a:cubicBezTo>
                <a:lnTo>
                  <a:pt x="4787900" y="6350000"/>
                </a:lnTo>
                <a:cubicBezTo>
                  <a:pt x="4787900" y="7467600"/>
                  <a:pt x="4229100" y="8280400"/>
                  <a:pt x="3479800" y="8280400"/>
                </a:cubicBezTo>
                <a:cubicBezTo>
                  <a:pt x="3238500" y="8280400"/>
                  <a:pt x="3048000" y="8369300"/>
                  <a:pt x="3048000" y="8496300"/>
                </a:cubicBezTo>
                <a:cubicBezTo>
                  <a:pt x="3048000" y="8610600"/>
                  <a:pt x="2768600" y="8712200"/>
                  <a:pt x="2425700" y="8712200"/>
                </a:cubicBezTo>
                <a:lnTo>
                  <a:pt x="609600" y="8712200"/>
                </a:lnTo>
                <a:cubicBezTo>
                  <a:pt x="279400" y="8712200"/>
                  <a:pt x="0" y="8509000"/>
                  <a:pt x="0" y="8280400"/>
                </a:cubicBezTo>
                <a:cubicBezTo>
                  <a:pt x="0" y="8039100"/>
                  <a:pt x="279400" y="7835900"/>
                  <a:pt x="609600" y="7835900"/>
                </a:cubicBezTo>
                <a:lnTo>
                  <a:pt x="2425700" y="7835900"/>
                </a:lnTo>
                <a:cubicBezTo>
                  <a:pt x="3200400" y="7835900"/>
                  <a:pt x="3886200" y="7175500"/>
                  <a:pt x="4013200" y="6311900"/>
                </a:cubicBezTo>
                <a:lnTo>
                  <a:pt x="4025900" y="6210300"/>
                </a:lnTo>
                <a:cubicBezTo>
                  <a:pt x="4267200" y="4673600"/>
                  <a:pt x="4165600" y="4356100"/>
                  <a:pt x="3378200" y="4356100"/>
                </a:cubicBezTo>
                <a:lnTo>
                  <a:pt x="1917700" y="4356100"/>
                </a:lnTo>
                <a:cubicBezTo>
                  <a:pt x="1219200" y="4356100"/>
                  <a:pt x="1079500" y="4267200"/>
                  <a:pt x="1079500" y="3810000"/>
                </a:cubicBezTo>
                <a:cubicBezTo>
                  <a:pt x="1079500" y="3632200"/>
                  <a:pt x="1143000" y="3213100"/>
                  <a:pt x="1206500" y="2895600"/>
                </a:cubicBezTo>
                <a:lnTo>
                  <a:pt x="1549400" y="1092200"/>
                </a:lnTo>
                <a:cubicBezTo>
                  <a:pt x="1714500" y="304800"/>
                  <a:pt x="2044700" y="0"/>
                  <a:pt x="2794000" y="0"/>
                </a:cubicBezTo>
                <a:close/>
                <a:moveTo>
                  <a:pt x="8648700" y="87249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5" name="Freeform 415"/>
          <p:cNvSpPr/>
          <p:nvPr/>
        </p:nvSpPr>
        <p:spPr>
          <a:xfrm rot="0" flipH="0" flipV="0">
            <a:off x="3819245" y="14593073"/>
            <a:ext cx="36626" cy="60985"/>
          </a:xfrm>
          <a:custGeom>
            <a:pathLst>
              <a:path w="5232400" h="8712200">
                <a:moveTo>
                  <a:pt x="0" y="7658100"/>
                </a:moveTo>
                <a:lnTo>
                  <a:pt x="0" y="4533900"/>
                </a:lnTo>
                <a:cubicBezTo>
                  <a:pt x="0" y="4191000"/>
                  <a:pt x="203200" y="3721100"/>
                  <a:pt x="444500" y="3479800"/>
                </a:cubicBezTo>
                <a:lnTo>
                  <a:pt x="876300" y="3048000"/>
                </a:lnTo>
                <a:cubicBezTo>
                  <a:pt x="1117600" y="2806700"/>
                  <a:pt x="1511300" y="2616200"/>
                  <a:pt x="1739900" y="2616200"/>
                </a:cubicBezTo>
                <a:cubicBezTo>
                  <a:pt x="2311400" y="2616200"/>
                  <a:pt x="2311400" y="1816100"/>
                  <a:pt x="1739900" y="1473200"/>
                </a:cubicBezTo>
                <a:cubicBezTo>
                  <a:pt x="1511300" y="1320800"/>
                  <a:pt x="1308100" y="927100"/>
                  <a:pt x="1308100" y="596900"/>
                </a:cubicBezTo>
                <a:cubicBezTo>
                  <a:pt x="1308100" y="228600"/>
                  <a:pt x="1549400" y="0"/>
                  <a:pt x="1930400" y="0"/>
                </a:cubicBezTo>
                <a:lnTo>
                  <a:pt x="4610100" y="0"/>
                </a:lnTo>
                <a:cubicBezTo>
                  <a:pt x="4953000" y="0"/>
                  <a:pt x="5232400" y="190500"/>
                  <a:pt x="5232400" y="431800"/>
                </a:cubicBezTo>
                <a:cubicBezTo>
                  <a:pt x="5232400" y="673100"/>
                  <a:pt x="4953000" y="863600"/>
                  <a:pt x="4610100" y="863600"/>
                </a:cubicBezTo>
                <a:lnTo>
                  <a:pt x="3238500" y="863600"/>
                </a:lnTo>
                <a:cubicBezTo>
                  <a:pt x="2895600" y="863600"/>
                  <a:pt x="2616200" y="965200"/>
                  <a:pt x="2616200" y="1092200"/>
                </a:cubicBezTo>
                <a:cubicBezTo>
                  <a:pt x="2616200" y="1206500"/>
                  <a:pt x="2717800" y="1308100"/>
                  <a:pt x="2832100" y="1308100"/>
                </a:cubicBezTo>
                <a:cubicBezTo>
                  <a:pt x="2959100" y="1308100"/>
                  <a:pt x="3048000" y="1498600"/>
                  <a:pt x="3048000" y="1739900"/>
                </a:cubicBezTo>
                <a:cubicBezTo>
                  <a:pt x="3048000" y="1981200"/>
                  <a:pt x="3251200" y="2298700"/>
                  <a:pt x="3492500" y="2451100"/>
                </a:cubicBezTo>
                <a:cubicBezTo>
                  <a:pt x="3721100" y="2590800"/>
                  <a:pt x="3924300" y="2882900"/>
                  <a:pt x="3924300" y="3098800"/>
                </a:cubicBezTo>
                <a:cubicBezTo>
                  <a:pt x="3924300" y="3314700"/>
                  <a:pt x="4025900" y="3479800"/>
                  <a:pt x="4140200" y="3479800"/>
                </a:cubicBezTo>
                <a:cubicBezTo>
                  <a:pt x="4254500" y="3479800"/>
                  <a:pt x="4356100" y="3759200"/>
                  <a:pt x="4356100" y="4102100"/>
                </a:cubicBezTo>
                <a:lnTo>
                  <a:pt x="4356100" y="5041900"/>
                </a:lnTo>
                <a:cubicBezTo>
                  <a:pt x="4356100" y="5384800"/>
                  <a:pt x="4254500" y="5664200"/>
                  <a:pt x="4140200" y="5664200"/>
                </a:cubicBezTo>
                <a:cubicBezTo>
                  <a:pt x="4025900" y="5664200"/>
                  <a:pt x="3924300" y="5943600"/>
                  <a:pt x="3924300" y="6273800"/>
                </a:cubicBezTo>
                <a:lnTo>
                  <a:pt x="3924300" y="6350000"/>
                </a:lnTo>
                <a:cubicBezTo>
                  <a:pt x="3924300" y="6692900"/>
                  <a:pt x="3822700" y="6959600"/>
                  <a:pt x="3708400" y="6959600"/>
                </a:cubicBezTo>
                <a:cubicBezTo>
                  <a:pt x="3581400" y="6959600"/>
                  <a:pt x="3492500" y="7162800"/>
                  <a:pt x="3492500" y="7404100"/>
                </a:cubicBezTo>
                <a:cubicBezTo>
                  <a:pt x="3492500" y="8001000"/>
                  <a:pt x="3162300" y="8267700"/>
                  <a:pt x="2438400" y="8267700"/>
                </a:cubicBezTo>
                <a:lnTo>
                  <a:pt x="2362200" y="8267700"/>
                </a:lnTo>
                <a:cubicBezTo>
                  <a:pt x="2019300" y="8267700"/>
                  <a:pt x="1739900" y="8369300"/>
                  <a:pt x="1739900" y="8483600"/>
                </a:cubicBezTo>
                <a:cubicBezTo>
                  <a:pt x="1739900" y="8610600"/>
                  <a:pt x="1549400" y="8712200"/>
                  <a:pt x="1308100" y="8712200"/>
                </a:cubicBezTo>
                <a:cubicBezTo>
                  <a:pt x="1066800" y="8712200"/>
                  <a:pt x="876300" y="8610600"/>
                  <a:pt x="876300" y="8483600"/>
                </a:cubicBezTo>
                <a:cubicBezTo>
                  <a:pt x="876300" y="8369300"/>
                  <a:pt x="673100" y="8267700"/>
                  <a:pt x="444500" y="8267700"/>
                </a:cubicBezTo>
                <a:cubicBezTo>
                  <a:pt x="203200" y="8267700"/>
                  <a:pt x="0" y="7988300"/>
                  <a:pt x="0" y="7658100"/>
                </a:cubicBezTo>
                <a:close/>
                <a:moveTo>
                  <a:pt x="635000" y="8724900"/>
                </a:moveTo>
                <a:moveTo>
                  <a:pt x="3048000" y="6350000"/>
                </a:moveTo>
                <a:lnTo>
                  <a:pt x="3048000" y="5842000"/>
                </a:lnTo>
                <a:cubicBezTo>
                  <a:pt x="3048000" y="5499100"/>
                  <a:pt x="3149600" y="5219700"/>
                  <a:pt x="3263900" y="5219700"/>
                </a:cubicBezTo>
                <a:cubicBezTo>
                  <a:pt x="3390900" y="5219700"/>
                  <a:pt x="3492500" y="4940300"/>
                  <a:pt x="3492500" y="4610100"/>
                </a:cubicBezTo>
                <a:lnTo>
                  <a:pt x="3492500" y="4533900"/>
                </a:lnTo>
                <a:cubicBezTo>
                  <a:pt x="3492500" y="3759200"/>
                  <a:pt x="3213100" y="3479800"/>
                  <a:pt x="2438400" y="3479800"/>
                </a:cubicBezTo>
                <a:lnTo>
                  <a:pt x="1930400" y="3479800"/>
                </a:lnTo>
                <a:cubicBezTo>
                  <a:pt x="1143000" y="3479800"/>
                  <a:pt x="876300" y="3759200"/>
                  <a:pt x="876300" y="4533900"/>
                </a:cubicBezTo>
                <a:lnTo>
                  <a:pt x="876300" y="5041900"/>
                </a:lnTo>
                <a:cubicBezTo>
                  <a:pt x="876300" y="5384800"/>
                  <a:pt x="774700" y="5664200"/>
                  <a:pt x="660400" y="5664200"/>
                </a:cubicBezTo>
                <a:cubicBezTo>
                  <a:pt x="533400" y="5664200"/>
                  <a:pt x="444500" y="5943600"/>
                  <a:pt x="444500" y="6273800"/>
                </a:cubicBezTo>
                <a:lnTo>
                  <a:pt x="444500" y="6781800"/>
                </a:lnTo>
                <a:cubicBezTo>
                  <a:pt x="444500" y="7124700"/>
                  <a:pt x="533400" y="7493000"/>
                  <a:pt x="660400" y="7620000"/>
                </a:cubicBezTo>
                <a:cubicBezTo>
                  <a:pt x="774700" y="7734300"/>
                  <a:pt x="1066800" y="7835900"/>
                  <a:pt x="1308100" y="7835900"/>
                </a:cubicBezTo>
                <a:cubicBezTo>
                  <a:pt x="1549400" y="7835900"/>
                  <a:pt x="1739900" y="7734300"/>
                  <a:pt x="1739900" y="7620000"/>
                </a:cubicBezTo>
                <a:cubicBezTo>
                  <a:pt x="1739900" y="7493000"/>
                  <a:pt x="1943100" y="7404100"/>
                  <a:pt x="2184400" y="7404100"/>
                </a:cubicBezTo>
                <a:cubicBezTo>
                  <a:pt x="2781300" y="7404100"/>
                  <a:pt x="3048000" y="7073900"/>
                  <a:pt x="3048000" y="6350000"/>
                </a:cubicBezTo>
                <a:close/>
                <a:moveTo>
                  <a:pt x="1943100" y="8724900"/>
                </a:moveTo>
              </a:path>
            </a:pathLst>
          </a:custGeom>
          <a:solidFill>
            <a:srgbClr val="111111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6" name="Freeform 416"/>
          <p:cNvSpPr/>
          <p:nvPr/>
        </p:nvSpPr>
        <p:spPr>
          <a:xfrm rot="0" flipH="0" flipV="0">
            <a:off x="3858894" y="14611475"/>
            <a:ext cx="36626" cy="42672"/>
          </a:xfrm>
          <a:custGeom>
            <a:pathLst>
              <a:path w="5232400" h="6096000">
                <a:moveTo>
                  <a:pt x="2616200" y="0"/>
                </a:moveTo>
                <a:lnTo>
                  <a:pt x="3479800" y="0"/>
                </a:lnTo>
                <a:cubicBezTo>
                  <a:pt x="4457700" y="0"/>
                  <a:pt x="4787900" y="228600"/>
                  <a:pt x="4787900" y="876300"/>
                </a:cubicBezTo>
                <a:cubicBezTo>
                  <a:pt x="4787900" y="1117600"/>
                  <a:pt x="4889500" y="1308100"/>
                  <a:pt x="5003800" y="1308100"/>
                </a:cubicBezTo>
                <a:cubicBezTo>
                  <a:pt x="5130800" y="1308100"/>
                  <a:pt x="5232400" y="1511300"/>
                  <a:pt x="5232400" y="1739900"/>
                </a:cubicBezTo>
                <a:cubicBezTo>
                  <a:pt x="5232400" y="1981200"/>
                  <a:pt x="5130800" y="2184400"/>
                  <a:pt x="5003800" y="2184400"/>
                </a:cubicBezTo>
                <a:cubicBezTo>
                  <a:pt x="4889500" y="2184400"/>
                  <a:pt x="4787900" y="2578100"/>
                  <a:pt x="4787900" y="3048000"/>
                </a:cubicBezTo>
                <a:cubicBezTo>
                  <a:pt x="4787900" y="3530600"/>
                  <a:pt x="4699000" y="3924300"/>
                  <a:pt x="4572000" y="3924300"/>
                </a:cubicBezTo>
                <a:cubicBezTo>
                  <a:pt x="4457700" y="3924300"/>
                  <a:pt x="4356100" y="4114800"/>
                  <a:pt x="4356100" y="4356100"/>
                </a:cubicBezTo>
                <a:cubicBezTo>
                  <a:pt x="4356100" y="4597400"/>
                  <a:pt x="4254500" y="4787900"/>
                  <a:pt x="4140200" y="4787900"/>
                </a:cubicBezTo>
                <a:cubicBezTo>
                  <a:pt x="4013200" y="4787900"/>
                  <a:pt x="3924300" y="4889500"/>
                  <a:pt x="3924300" y="5016500"/>
                </a:cubicBezTo>
                <a:cubicBezTo>
                  <a:pt x="3924300" y="5130800"/>
                  <a:pt x="3822700" y="5232400"/>
                  <a:pt x="3708400" y="5232400"/>
                </a:cubicBezTo>
                <a:cubicBezTo>
                  <a:pt x="3581400" y="5232400"/>
                  <a:pt x="3479800" y="5321300"/>
                  <a:pt x="3479800" y="5448300"/>
                </a:cubicBezTo>
                <a:cubicBezTo>
                  <a:pt x="3479800" y="5562600"/>
                  <a:pt x="3289300" y="5664200"/>
                  <a:pt x="3048000" y="5664200"/>
                </a:cubicBezTo>
                <a:cubicBezTo>
                  <a:pt x="2806700" y="5664200"/>
                  <a:pt x="2616200" y="5765800"/>
                  <a:pt x="2616200" y="5880100"/>
                </a:cubicBezTo>
                <a:cubicBezTo>
                  <a:pt x="2616200" y="6007100"/>
                  <a:pt x="2324100" y="6096000"/>
                  <a:pt x="1955800" y="6096000"/>
                </a:cubicBezTo>
                <a:cubicBezTo>
                  <a:pt x="1600200" y="6096000"/>
                  <a:pt x="1308100" y="6007100"/>
                  <a:pt x="1308100" y="5880100"/>
                </a:cubicBezTo>
                <a:cubicBezTo>
                  <a:pt x="1308100" y="5765800"/>
                  <a:pt x="1117600" y="5664200"/>
                  <a:pt x="876300" y="5664200"/>
                </a:cubicBezTo>
                <a:cubicBezTo>
                  <a:pt x="635000" y="5664200"/>
                  <a:pt x="431800" y="5473700"/>
                  <a:pt x="431800" y="5232400"/>
                </a:cubicBezTo>
                <a:cubicBezTo>
                  <a:pt x="431800" y="4991100"/>
                  <a:pt x="342900" y="4787900"/>
                  <a:pt x="215900" y="4787900"/>
                </a:cubicBezTo>
                <a:cubicBezTo>
                  <a:pt x="101600" y="4787900"/>
                  <a:pt x="0" y="4406900"/>
                  <a:pt x="0" y="3924300"/>
                </a:cubicBezTo>
                <a:cubicBezTo>
                  <a:pt x="0" y="3441700"/>
                  <a:pt x="101600" y="3048000"/>
                  <a:pt x="215900" y="3048000"/>
                </a:cubicBezTo>
                <a:cubicBezTo>
                  <a:pt x="342900" y="3048000"/>
                  <a:pt x="431800" y="2755900"/>
                  <a:pt x="431800" y="2400300"/>
                </a:cubicBezTo>
                <a:cubicBezTo>
                  <a:pt x="431800" y="2044700"/>
                  <a:pt x="533400" y="1739900"/>
                  <a:pt x="660400" y="1739900"/>
                </a:cubicBezTo>
                <a:cubicBezTo>
                  <a:pt x="774700" y="1739900"/>
                  <a:pt x="876300" y="1549400"/>
                  <a:pt x="876300" y="1308100"/>
                </a:cubicBezTo>
                <a:cubicBezTo>
                  <a:pt x="876300" y="1066800"/>
                  <a:pt x="965200" y="876300"/>
                  <a:pt x="1092200" y="876300"/>
                </a:cubicBezTo>
                <a:cubicBezTo>
                  <a:pt x="1206500" y="876300"/>
                  <a:pt x="1308100" y="774700"/>
                  <a:pt x="1308100" y="660400"/>
                </a:cubicBezTo>
                <a:cubicBezTo>
                  <a:pt x="1308100" y="533400"/>
                  <a:pt x="1409700" y="444500"/>
                  <a:pt x="1524000" y="444500"/>
                </a:cubicBezTo>
                <a:cubicBezTo>
                  <a:pt x="1651000" y="444500"/>
                  <a:pt x="1739900" y="342900"/>
                  <a:pt x="1739900" y="215900"/>
                </a:cubicBezTo>
                <a:cubicBezTo>
                  <a:pt x="1739900" y="101600"/>
                  <a:pt x="2133600" y="0"/>
                  <a:pt x="2616200" y="0"/>
                </a:cubicBezTo>
                <a:close/>
                <a:moveTo>
                  <a:pt x="5880100" y="6096000"/>
                </a:moveTo>
                <a:moveTo>
                  <a:pt x="3924300" y="3048000"/>
                </a:moveTo>
                <a:lnTo>
                  <a:pt x="3924300" y="1308100"/>
                </a:lnTo>
                <a:cubicBezTo>
                  <a:pt x="3924300" y="901700"/>
                  <a:pt x="3886200" y="876300"/>
                  <a:pt x="3479800" y="876300"/>
                </a:cubicBezTo>
                <a:lnTo>
                  <a:pt x="2616200" y="876300"/>
                </a:lnTo>
                <a:cubicBezTo>
                  <a:pt x="2374900" y="876300"/>
                  <a:pt x="2184400" y="977900"/>
                  <a:pt x="2184400" y="1092200"/>
                </a:cubicBezTo>
                <a:cubicBezTo>
                  <a:pt x="2184400" y="1206500"/>
                  <a:pt x="2082800" y="1308100"/>
                  <a:pt x="1955800" y="1308100"/>
                </a:cubicBezTo>
                <a:cubicBezTo>
                  <a:pt x="1841500" y="1308100"/>
                  <a:pt x="1739900" y="1511300"/>
                  <a:pt x="1739900" y="1739900"/>
                </a:cubicBezTo>
                <a:cubicBezTo>
                  <a:pt x="1739900" y="1981200"/>
                  <a:pt x="1651000" y="2184400"/>
                  <a:pt x="1524000" y="2184400"/>
                </a:cubicBezTo>
                <a:cubicBezTo>
                  <a:pt x="1409700" y="2184400"/>
                  <a:pt x="1308100" y="2374900"/>
                  <a:pt x="1308100" y="2616200"/>
                </a:cubicBezTo>
                <a:lnTo>
                  <a:pt x="1308100" y="3492500"/>
                </a:lnTo>
                <a:cubicBezTo>
                  <a:pt x="1308100" y="3721100"/>
                  <a:pt x="1206500" y="3924300"/>
                  <a:pt x="1092200" y="3924300"/>
                </a:cubicBezTo>
                <a:cubicBezTo>
                  <a:pt x="965200" y="3924300"/>
                  <a:pt x="876300" y="4114800"/>
                  <a:pt x="876300" y="4356100"/>
                </a:cubicBezTo>
                <a:cubicBezTo>
                  <a:pt x="876300" y="4597400"/>
                  <a:pt x="1066800" y="4787900"/>
                  <a:pt x="1308100" y="4787900"/>
                </a:cubicBezTo>
                <a:cubicBezTo>
                  <a:pt x="1549400" y="4787900"/>
                  <a:pt x="1739900" y="4889500"/>
                  <a:pt x="1739900" y="5016500"/>
                </a:cubicBezTo>
                <a:cubicBezTo>
                  <a:pt x="1739900" y="5130800"/>
                  <a:pt x="1943100" y="5232400"/>
                  <a:pt x="2184400" y="5232400"/>
                </a:cubicBezTo>
                <a:cubicBezTo>
                  <a:pt x="2413000" y="5232400"/>
                  <a:pt x="2616200" y="5130800"/>
                  <a:pt x="2616200" y="5016500"/>
                </a:cubicBezTo>
                <a:cubicBezTo>
                  <a:pt x="2616200" y="4889500"/>
                  <a:pt x="2717800" y="4787900"/>
                  <a:pt x="2832100" y="4787900"/>
                </a:cubicBezTo>
                <a:cubicBezTo>
                  <a:pt x="2946400" y="4787900"/>
                  <a:pt x="3048000" y="4699000"/>
                  <a:pt x="3048000" y="4572000"/>
                </a:cubicBezTo>
                <a:cubicBezTo>
                  <a:pt x="3048000" y="4457700"/>
                  <a:pt x="3149600" y="4356100"/>
                  <a:pt x="3263900" y="4356100"/>
                </a:cubicBezTo>
                <a:cubicBezTo>
                  <a:pt x="3390900" y="4356100"/>
                  <a:pt x="3479800" y="4165600"/>
                  <a:pt x="3479800" y="3924300"/>
                </a:cubicBezTo>
                <a:cubicBezTo>
                  <a:pt x="3479800" y="3683000"/>
                  <a:pt x="3581400" y="3492500"/>
                  <a:pt x="3708400" y="3492500"/>
                </a:cubicBezTo>
                <a:cubicBezTo>
                  <a:pt x="3822700" y="3492500"/>
                  <a:pt x="3924300" y="3289300"/>
                  <a:pt x="3924300" y="3048000"/>
                </a:cubicBezTo>
                <a:close/>
                <a:moveTo>
                  <a:pt x="2832100" y="6096000"/>
                </a:moveTo>
              </a:path>
            </a:pathLst>
          </a:custGeom>
          <a:solidFill>
            <a:srgbClr val="111111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7" name="Freeform 417"/>
          <p:cNvSpPr/>
          <p:nvPr/>
        </p:nvSpPr>
        <p:spPr>
          <a:xfrm rot="0" flipH="0" flipV="0">
            <a:off x="3901566" y="14614765"/>
            <a:ext cx="39649" cy="39560"/>
          </a:xfrm>
          <a:custGeom>
            <a:pathLst>
              <a:path w="5664200" h="5651500">
                <a:moveTo>
                  <a:pt x="3479800" y="0"/>
                </a:moveTo>
                <a:lnTo>
                  <a:pt x="4787900" y="0"/>
                </a:lnTo>
                <a:cubicBezTo>
                  <a:pt x="5270500" y="0"/>
                  <a:pt x="5664200" y="88900"/>
                  <a:pt x="5664200" y="215900"/>
                </a:cubicBezTo>
                <a:cubicBezTo>
                  <a:pt x="5664200" y="330200"/>
                  <a:pt x="5562600" y="431800"/>
                  <a:pt x="5448300" y="431800"/>
                </a:cubicBezTo>
                <a:cubicBezTo>
                  <a:pt x="5321300" y="431800"/>
                  <a:pt x="5219700" y="825500"/>
                  <a:pt x="5219700" y="1308100"/>
                </a:cubicBezTo>
                <a:cubicBezTo>
                  <a:pt x="5219700" y="1778000"/>
                  <a:pt x="5130800" y="2171700"/>
                  <a:pt x="5003800" y="2171700"/>
                </a:cubicBezTo>
                <a:cubicBezTo>
                  <a:pt x="4889500" y="2171700"/>
                  <a:pt x="4787900" y="2565400"/>
                  <a:pt x="4787900" y="3048000"/>
                </a:cubicBezTo>
                <a:cubicBezTo>
                  <a:pt x="4787900" y="3517900"/>
                  <a:pt x="4686300" y="3911600"/>
                  <a:pt x="4572000" y="3911600"/>
                </a:cubicBezTo>
                <a:cubicBezTo>
                  <a:pt x="4457700" y="3911600"/>
                  <a:pt x="4356100" y="4203700"/>
                  <a:pt x="4356100" y="4572000"/>
                </a:cubicBezTo>
                <a:cubicBezTo>
                  <a:pt x="4356100" y="4927600"/>
                  <a:pt x="4152900" y="5219700"/>
                  <a:pt x="3924300" y="5219700"/>
                </a:cubicBezTo>
                <a:cubicBezTo>
                  <a:pt x="3683000" y="5219700"/>
                  <a:pt x="3479800" y="4826000"/>
                  <a:pt x="3479800" y="4356100"/>
                </a:cubicBezTo>
                <a:cubicBezTo>
                  <a:pt x="3479800" y="3873500"/>
                  <a:pt x="3581400" y="3479800"/>
                  <a:pt x="3695700" y="3479800"/>
                </a:cubicBezTo>
                <a:cubicBezTo>
                  <a:pt x="3822700" y="3479800"/>
                  <a:pt x="3924300" y="3187700"/>
                  <a:pt x="3924300" y="2832100"/>
                </a:cubicBezTo>
                <a:cubicBezTo>
                  <a:pt x="3924300" y="2463800"/>
                  <a:pt x="4013200" y="2171700"/>
                  <a:pt x="4140200" y="2171700"/>
                </a:cubicBezTo>
                <a:cubicBezTo>
                  <a:pt x="4254500" y="2171700"/>
                  <a:pt x="4356100" y="1778000"/>
                  <a:pt x="4356100" y="1308100"/>
                </a:cubicBezTo>
                <a:cubicBezTo>
                  <a:pt x="4356100" y="825500"/>
                  <a:pt x="4152900" y="431800"/>
                  <a:pt x="3924300" y="431800"/>
                </a:cubicBezTo>
                <a:cubicBezTo>
                  <a:pt x="3683000" y="431800"/>
                  <a:pt x="3479800" y="622300"/>
                  <a:pt x="3479800" y="863600"/>
                </a:cubicBezTo>
                <a:cubicBezTo>
                  <a:pt x="3479800" y="1104900"/>
                  <a:pt x="3390900" y="1308100"/>
                  <a:pt x="3263900" y="1308100"/>
                </a:cubicBezTo>
                <a:cubicBezTo>
                  <a:pt x="3149600" y="1308100"/>
                  <a:pt x="3048000" y="1397000"/>
                  <a:pt x="3048000" y="1524000"/>
                </a:cubicBezTo>
                <a:cubicBezTo>
                  <a:pt x="3048000" y="1638300"/>
                  <a:pt x="2946400" y="1739900"/>
                  <a:pt x="2832100" y="1739900"/>
                </a:cubicBezTo>
                <a:cubicBezTo>
                  <a:pt x="2705100" y="1739900"/>
                  <a:pt x="2616200" y="1930400"/>
                  <a:pt x="2616200" y="2171700"/>
                </a:cubicBezTo>
                <a:cubicBezTo>
                  <a:pt x="2616200" y="2413000"/>
                  <a:pt x="2514600" y="2603500"/>
                  <a:pt x="2400300" y="2603500"/>
                </a:cubicBezTo>
                <a:cubicBezTo>
                  <a:pt x="2273300" y="2603500"/>
                  <a:pt x="2171700" y="2705100"/>
                  <a:pt x="2171700" y="2832100"/>
                </a:cubicBezTo>
                <a:cubicBezTo>
                  <a:pt x="2171700" y="2946400"/>
                  <a:pt x="2082800" y="3048000"/>
                  <a:pt x="1955800" y="3048000"/>
                </a:cubicBezTo>
                <a:cubicBezTo>
                  <a:pt x="1841500" y="3048000"/>
                  <a:pt x="1739900" y="3238500"/>
                  <a:pt x="1739900" y="3479800"/>
                </a:cubicBezTo>
                <a:cubicBezTo>
                  <a:pt x="1739900" y="3721100"/>
                  <a:pt x="1638300" y="3911600"/>
                  <a:pt x="1524000" y="3911600"/>
                </a:cubicBezTo>
                <a:cubicBezTo>
                  <a:pt x="1409700" y="3911600"/>
                  <a:pt x="1308100" y="4114800"/>
                  <a:pt x="1308100" y="4356100"/>
                </a:cubicBezTo>
                <a:cubicBezTo>
                  <a:pt x="1308100" y="4584700"/>
                  <a:pt x="1206500" y="4787900"/>
                  <a:pt x="1092200" y="4787900"/>
                </a:cubicBezTo>
                <a:cubicBezTo>
                  <a:pt x="965200" y="4787900"/>
                  <a:pt x="876300" y="4889500"/>
                  <a:pt x="876300" y="5003800"/>
                </a:cubicBezTo>
                <a:cubicBezTo>
                  <a:pt x="876300" y="5118100"/>
                  <a:pt x="774700" y="5219700"/>
                  <a:pt x="647700" y="5219700"/>
                </a:cubicBezTo>
                <a:cubicBezTo>
                  <a:pt x="533400" y="5219700"/>
                  <a:pt x="431800" y="5321300"/>
                  <a:pt x="431800" y="5435600"/>
                </a:cubicBezTo>
                <a:cubicBezTo>
                  <a:pt x="431800" y="5562600"/>
                  <a:pt x="342900" y="5651500"/>
                  <a:pt x="215900" y="5651500"/>
                </a:cubicBezTo>
                <a:cubicBezTo>
                  <a:pt x="101600" y="5651500"/>
                  <a:pt x="0" y="5359400"/>
                  <a:pt x="0" y="5003800"/>
                </a:cubicBezTo>
                <a:cubicBezTo>
                  <a:pt x="0" y="4648200"/>
                  <a:pt x="101600" y="4356100"/>
                  <a:pt x="215900" y="4356100"/>
                </a:cubicBezTo>
                <a:cubicBezTo>
                  <a:pt x="342900" y="4356100"/>
                  <a:pt x="431800" y="4152900"/>
                  <a:pt x="431800" y="3911600"/>
                </a:cubicBezTo>
                <a:cubicBezTo>
                  <a:pt x="431800" y="3670300"/>
                  <a:pt x="533400" y="3479800"/>
                  <a:pt x="647700" y="3479800"/>
                </a:cubicBezTo>
                <a:cubicBezTo>
                  <a:pt x="774700" y="3479800"/>
                  <a:pt x="876300" y="3289300"/>
                  <a:pt x="876300" y="3048000"/>
                </a:cubicBezTo>
                <a:cubicBezTo>
                  <a:pt x="876300" y="2806700"/>
                  <a:pt x="965200" y="2603500"/>
                  <a:pt x="1092200" y="2603500"/>
                </a:cubicBezTo>
                <a:cubicBezTo>
                  <a:pt x="1206500" y="2603500"/>
                  <a:pt x="1308100" y="2514600"/>
                  <a:pt x="1308100" y="2387600"/>
                </a:cubicBezTo>
                <a:cubicBezTo>
                  <a:pt x="1308100" y="2273300"/>
                  <a:pt x="1409700" y="2171700"/>
                  <a:pt x="1524000" y="2171700"/>
                </a:cubicBezTo>
                <a:cubicBezTo>
                  <a:pt x="1638300" y="2171700"/>
                  <a:pt x="1739900" y="1981200"/>
                  <a:pt x="1739900" y="1739900"/>
                </a:cubicBezTo>
                <a:cubicBezTo>
                  <a:pt x="1739900" y="1498600"/>
                  <a:pt x="1841500" y="1308100"/>
                  <a:pt x="1955800" y="1308100"/>
                </a:cubicBezTo>
                <a:cubicBezTo>
                  <a:pt x="2082800" y="1308100"/>
                  <a:pt x="2171700" y="1206500"/>
                  <a:pt x="2171700" y="1079500"/>
                </a:cubicBezTo>
                <a:cubicBezTo>
                  <a:pt x="2171700" y="965200"/>
                  <a:pt x="2273300" y="863600"/>
                  <a:pt x="2400300" y="863600"/>
                </a:cubicBezTo>
                <a:cubicBezTo>
                  <a:pt x="2514600" y="863600"/>
                  <a:pt x="2616200" y="673100"/>
                  <a:pt x="2616200" y="431800"/>
                </a:cubicBezTo>
                <a:cubicBezTo>
                  <a:pt x="2616200" y="190500"/>
                  <a:pt x="3009900" y="0"/>
                  <a:pt x="3479800" y="0"/>
                </a:cubicBezTo>
                <a:close/>
                <a:moveTo>
                  <a:pt x="5118100" y="5626100"/>
                </a:moveTo>
              </a:path>
            </a:pathLst>
          </a:custGeom>
          <a:solidFill>
            <a:srgbClr val="111111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8" name="Freeform 418"/>
          <p:cNvSpPr/>
          <p:nvPr/>
        </p:nvSpPr>
        <p:spPr>
          <a:xfrm rot="0" flipH="0" flipV="0">
            <a:off x="3944238" y="14612631"/>
            <a:ext cx="48717" cy="39649"/>
          </a:xfrm>
          <a:custGeom>
            <a:pathLst>
              <a:path w="6959600" h="5664200">
                <a:moveTo>
                  <a:pt x="2171700" y="0"/>
                </a:moveTo>
                <a:lnTo>
                  <a:pt x="5664200" y="0"/>
                </a:lnTo>
                <a:cubicBezTo>
                  <a:pt x="6743700" y="0"/>
                  <a:pt x="6959600" y="215900"/>
                  <a:pt x="6959600" y="1308100"/>
                </a:cubicBezTo>
                <a:lnTo>
                  <a:pt x="6959600" y="2184400"/>
                </a:lnTo>
                <a:cubicBezTo>
                  <a:pt x="6959600" y="2654300"/>
                  <a:pt x="6870700" y="3048000"/>
                  <a:pt x="6743700" y="3048000"/>
                </a:cubicBezTo>
                <a:cubicBezTo>
                  <a:pt x="6629400" y="3048000"/>
                  <a:pt x="6527800" y="3441700"/>
                  <a:pt x="6527800" y="3924300"/>
                </a:cubicBezTo>
                <a:cubicBezTo>
                  <a:pt x="6527800" y="4394200"/>
                  <a:pt x="6426200" y="4787900"/>
                  <a:pt x="6311900" y="4787900"/>
                </a:cubicBezTo>
                <a:cubicBezTo>
                  <a:pt x="6197600" y="4787900"/>
                  <a:pt x="6096000" y="4991100"/>
                  <a:pt x="6096000" y="5232400"/>
                </a:cubicBezTo>
                <a:cubicBezTo>
                  <a:pt x="6096000" y="5461000"/>
                  <a:pt x="5892800" y="5664200"/>
                  <a:pt x="5664200" y="5664200"/>
                </a:cubicBezTo>
                <a:cubicBezTo>
                  <a:pt x="5422900" y="5664200"/>
                  <a:pt x="5219700" y="5372100"/>
                  <a:pt x="5219700" y="5003800"/>
                </a:cubicBezTo>
                <a:cubicBezTo>
                  <a:pt x="5219700" y="4648200"/>
                  <a:pt x="5321300" y="4356100"/>
                  <a:pt x="5435600" y="4356100"/>
                </a:cubicBezTo>
                <a:cubicBezTo>
                  <a:pt x="5562600" y="4356100"/>
                  <a:pt x="5664200" y="4064000"/>
                  <a:pt x="5664200" y="3708400"/>
                </a:cubicBezTo>
                <a:cubicBezTo>
                  <a:pt x="5664200" y="3340100"/>
                  <a:pt x="5753100" y="3048000"/>
                  <a:pt x="5880100" y="3048000"/>
                </a:cubicBezTo>
                <a:cubicBezTo>
                  <a:pt x="5994400" y="3048000"/>
                  <a:pt x="6096000" y="2654300"/>
                  <a:pt x="6096000" y="2184400"/>
                </a:cubicBezTo>
                <a:lnTo>
                  <a:pt x="6096000" y="1739900"/>
                </a:lnTo>
                <a:cubicBezTo>
                  <a:pt x="6096000" y="1270000"/>
                  <a:pt x="5803900" y="876300"/>
                  <a:pt x="5435600" y="876300"/>
                </a:cubicBezTo>
                <a:cubicBezTo>
                  <a:pt x="5080000" y="876300"/>
                  <a:pt x="4787900" y="965200"/>
                  <a:pt x="4787900" y="1092200"/>
                </a:cubicBezTo>
                <a:cubicBezTo>
                  <a:pt x="4787900" y="1206500"/>
                  <a:pt x="4686300" y="1308100"/>
                  <a:pt x="4572000" y="1308100"/>
                </a:cubicBezTo>
                <a:cubicBezTo>
                  <a:pt x="4445000" y="1308100"/>
                  <a:pt x="4356100" y="1701800"/>
                  <a:pt x="4356100" y="2184400"/>
                </a:cubicBezTo>
                <a:cubicBezTo>
                  <a:pt x="4356100" y="2654300"/>
                  <a:pt x="4254500" y="3048000"/>
                  <a:pt x="4140200" y="3048000"/>
                </a:cubicBezTo>
                <a:cubicBezTo>
                  <a:pt x="4013200" y="3048000"/>
                  <a:pt x="3911600" y="3441700"/>
                  <a:pt x="3911600" y="3924300"/>
                </a:cubicBezTo>
                <a:cubicBezTo>
                  <a:pt x="3911600" y="4394200"/>
                  <a:pt x="3822700" y="4787900"/>
                  <a:pt x="3695700" y="4787900"/>
                </a:cubicBezTo>
                <a:cubicBezTo>
                  <a:pt x="3581400" y="4787900"/>
                  <a:pt x="3479800" y="4991100"/>
                  <a:pt x="3479800" y="5232400"/>
                </a:cubicBezTo>
                <a:cubicBezTo>
                  <a:pt x="3479800" y="5461000"/>
                  <a:pt x="3289300" y="5664200"/>
                  <a:pt x="3048000" y="5664200"/>
                </a:cubicBezTo>
                <a:cubicBezTo>
                  <a:pt x="2806700" y="5664200"/>
                  <a:pt x="2616200" y="5372100"/>
                  <a:pt x="2616200" y="5003800"/>
                </a:cubicBezTo>
                <a:cubicBezTo>
                  <a:pt x="2616200" y="4648200"/>
                  <a:pt x="2705100" y="4356100"/>
                  <a:pt x="2832100" y="4356100"/>
                </a:cubicBezTo>
                <a:cubicBezTo>
                  <a:pt x="2946400" y="4356100"/>
                  <a:pt x="3048000" y="3962400"/>
                  <a:pt x="3048000" y="3479800"/>
                </a:cubicBezTo>
                <a:cubicBezTo>
                  <a:pt x="3048000" y="3009900"/>
                  <a:pt x="3149600" y="2616200"/>
                  <a:pt x="3263900" y="2616200"/>
                </a:cubicBezTo>
                <a:cubicBezTo>
                  <a:pt x="3378200" y="2616200"/>
                  <a:pt x="3479800" y="2222500"/>
                  <a:pt x="3479800" y="1739900"/>
                </a:cubicBezTo>
                <a:cubicBezTo>
                  <a:pt x="3479800" y="1270000"/>
                  <a:pt x="3187700" y="876300"/>
                  <a:pt x="2832100" y="876300"/>
                </a:cubicBezTo>
                <a:cubicBezTo>
                  <a:pt x="2463800" y="876300"/>
                  <a:pt x="2171700" y="965200"/>
                  <a:pt x="2171700" y="1092200"/>
                </a:cubicBezTo>
                <a:cubicBezTo>
                  <a:pt x="2171700" y="1206500"/>
                  <a:pt x="2082800" y="1308100"/>
                  <a:pt x="1955800" y="1308100"/>
                </a:cubicBezTo>
                <a:cubicBezTo>
                  <a:pt x="1841500" y="1308100"/>
                  <a:pt x="1739900" y="1600200"/>
                  <a:pt x="1739900" y="1955800"/>
                </a:cubicBezTo>
                <a:cubicBezTo>
                  <a:pt x="1739900" y="2324100"/>
                  <a:pt x="1638300" y="2616200"/>
                  <a:pt x="1524000" y="2616200"/>
                </a:cubicBezTo>
                <a:cubicBezTo>
                  <a:pt x="1397000" y="2616200"/>
                  <a:pt x="1308100" y="3009900"/>
                  <a:pt x="1308100" y="3479800"/>
                </a:cubicBezTo>
                <a:cubicBezTo>
                  <a:pt x="1308100" y="3962400"/>
                  <a:pt x="1206500" y="4356100"/>
                  <a:pt x="1092200" y="4356100"/>
                </a:cubicBezTo>
                <a:cubicBezTo>
                  <a:pt x="965200" y="4356100"/>
                  <a:pt x="863600" y="4648200"/>
                  <a:pt x="863600" y="5003800"/>
                </a:cubicBezTo>
                <a:cubicBezTo>
                  <a:pt x="863600" y="5372100"/>
                  <a:pt x="673100" y="5664200"/>
                  <a:pt x="431800" y="5664200"/>
                </a:cubicBezTo>
                <a:cubicBezTo>
                  <a:pt x="190500" y="5664200"/>
                  <a:pt x="0" y="5270500"/>
                  <a:pt x="0" y="4787900"/>
                </a:cubicBezTo>
                <a:cubicBezTo>
                  <a:pt x="0" y="4318000"/>
                  <a:pt x="101600" y="3924300"/>
                  <a:pt x="215900" y="3924300"/>
                </a:cubicBezTo>
                <a:cubicBezTo>
                  <a:pt x="330200" y="3924300"/>
                  <a:pt x="431800" y="3530600"/>
                  <a:pt x="431800" y="3048000"/>
                </a:cubicBezTo>
                <a:cubicBezTo>
                  <a:pt x="431800" y="2565400"/>
                  <a:pt x="533400" y="2184400"/>
                  <a:pt x="647700" y="2184400"/>
                </a:cubicBezTo>
                <a:cubicBezTo>
                  <a:pt x="774700" y="2184400"/>
                  <a:pt x="863600" y="1879600"/>
                  <a:pt x="863600" y="1524000"/>
                </a:cubicBezTo>
                <a:cubicBezTo>
                  <a:pt x="863600" y="1168400"/>
                  <a:pt x="965200" y="876300"/>
                  <a:pt x="1092200" y="876300"/>
                </a:cubicBezTo>
                <a:cubicBezTo>
                  <a:pt x="1206500" y="876300"/>
                  <a:pt x="1308100" y="673100"/>
                  <a:pt x="1308100" y="431800"/>
                </a:cubicBezTo>
                <a:cubicBezTo>
                  <a:pt x="1308100" y="203200"/>
                  <a:pt x="1701800" y="0"/>
                  <a:pt x="2171700" y="0"/>
                </a:cubicBezTo>
                <a:close/>
                <a:moveTo>
                  <a:pt x="5638800" y="5930900"/>
                </a:moveTo>
              </a:path>
            </a:pathLst>
          </a:custGeom>
          <a:solidFill>
            <a:srgbClr val="111111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9" name="Freeform 419"/>
          <p:cNvSpPr/>
          <p:nvPr/>
        </p:nvSpPr>
        <p:spPr>
          <a:xfrm rot="0" flipH="0" flipV="0">
            <a:off x="4002112" y="14609786"/>
            <a:ext cx="36626" cy="42672"/>
          </a:xfrm>
          <a:custGeom>
            <a:pathLst>
              <a:path w="5232400" h="6096000">
                <a:moveTo>
                  <a:pt x="0" y="4787900"/>
                </a:moveTo>
                <a:lnTo>
                  <a:pt x="0" y="3479800"/>
                </a:lnTo>
                <a:cubicBezTo>
                  <a:pt x="0" y="3009900"/>
                  <a:pt x="101600" y="2616200"/>
                  <a:pt x="228600" y="2616200"/>
                </a:cubicBezTo>
                <a:cubicBezTo>
                  <a:pt x="342900" y="2616200"/>
                  <a:pt x="444500" y="2324100"/>
                  <a:pt x="444500" y="1955800"/>
                </a:cubicBezTo>
                <a:cubicBezTo>
                  <a:pt x="444500" y="1600200"/>
                  <a:pt x="533400" y="1308100"/>
                  <a:pt x="660400" y="1308100"/>
                </a:cubicBezTo>
                <a:cubicBezTo>
                  <a:pt x="774700" y="1308100"/>
                  <a:pt x="876300" y="1016000"/>
                  <a:pt x="876300" y="660400"/>
                </a:cubicBezTo>
                <a:cubicBezTo>
                  <a:pt x="876300" y="292100"/>
                  <a:pt x="1066800" y="0"/>
                  <a:pt x="1308100" y="0"/>
                </a:cubicBezTo>
                <a:cubicBezTo>
                  <a:pt x="1549400" y="0"/>
                  <a:pt x="1752600" y="393700"/>
                  <a:pt x="1752600" y="876300"/>
                </a:cubicBezTo>
                <a:cubicBezTo>
                  <a:pt x="1752600" y="1346200"/>
                  <a:pt x="1651000" y="1739900"/>
                  <a:pt x="1524000" y="1739900"/>
                </a:cubicBezTo>
                <a:cubicBezTo>
                  <a:pt x="1409700" y="1739900"/>
                  <a:pt x="1308100" y="2133600"/>
                  <a:pt x="1308100" y="2616200"/>
                </a:cubicBezTo>
                <a:cubicBezTo>
                  <a:pt x="1308100" y="3098800"/>
                  <a:pt x="1219200" y="3479800"/>
                  <a:pt x="1092200" y="3479800"/>
                </a:cubicBezTo>
                <a:cubicBezTo>
                  <a:pt x="977900" y="3479800"/>
                  <a:pt x="876300" y="3784600"/>
                  <a:pt x="876300" y="4140200"/>
                </a:cubicBezTo>
                <a:cubicBezTo>
                  <a:pt x="876300" y="4495800"/>
                  <a:pt x="977900" y="4787900"/>
                  <a:pt x="1092200" y="4787900"/>
                </a:cubicBezTo>
                <a:cubicBezTo>
                  <a:pt x="1219200" y="4787900"/>
                  <a:pt x="1308100" y="4889500"/>
                  <a:pt x="1308100" y="5003800"/>
                </a:cubicBezTo>
                <a:cubicBezTo>
                  <a:pt x="1308100" y="5130800"/>
                  <a:pt x="1701800" y="5232400"/>
                  <a:pt x="2184400" y="5232400"/>
                </a:cubicBezTo>
                <a:cubicBezTo>
                  <a:pt x="2667000" y="5232400"/>
                  <a:pt x="3048000" y="5130800"/>
                  <a:pt x="3048000" y="5003800"/>
                </a:cubicBezTo>
                <a:cubicBezTo>
                  <a:pt x="3048000" y="4889500"/>
                  <a:pt x="3149600" y="4787900"/>
                  <a:pt x="3276600" y="4787900"/>
                </a:cubicBezTo>
                <a:cubicBezTo>
                  <a:pt x="3390900" y="4787900"/>
                  <a:pt x="3492500" y="4394200"/>
                  <a:pt x="3492500" y="3924300"/>
                </a:cubicBezTo>
                <a:cubicBezTo>
                  <a:pt x="3492500" y="3441700"/>
                  <a:pt x="3581400" y="3048000"/>
                  <a:pt x="3708400" y="3048000"/>
                </a:cubicBezTo>
                <a:cubicBezTo>
                  <a:pt x="3822700" y="3048000"/>
                  <a:pt x="3924300" y="2755900"/>
                  <a:pt x="3924300" y="2400300"/>
                </a:cubicBezTo>
                <a:cubicBezTo>
                  <a:pt x="3924300" y="2032000"/>
                  <a:pt x="4025900" y="1739900"/>
                  <a:pt x="4140200" y="1739900"/>
                </a:cubicBezTo>
                <a:cubicBezTo>
                  <a:pt x="4267200" y="1739900"/>
                  <a:pt x="4356100" y="1346200"/>
                  <a:pt x="4356100" y="876300"/>
                </a:cubicBezTo>
                <a:cubicBezTo>
                  <a:pt x="4356100" y="393700"/>
                  <a:pt x="4559300" y="0"/>
                  <a:pt x="4800600" y="0"/>
                </a:cubicBezTo>
                <a:cubicBezTo>
                  <a:pt x="5029200" y="0"/>
                  <a:pt x="5232400" y="393700"/>
                  <a:pt x="5232400" y="876300"/>
                </a:cubicBezTo>
                <a:cubicBezTo>
                  <a:pt x="5232400" y="1346200"/>
                  <a:pt x="5130800" y="1739900"/>
                  <a:pt x="5016500" y="1739900"/>
                </a:cubicBezTo>
                <a:cubicBezTo>
                  <a:pt x="4889500" y="1739900"/>
                  <a:pt x="4800600" y="2133600"/>
                  <a:pt x="4800600" y="2616200"/>
                </a:cubicBezTo>
                <a:cubicBezTo>
                  <a:pt x="4800600" y="3098800"/>
                  <a:pt x="4699000" y="3479800"/>
                  <a:pt x="4572000" y="3479800"/>
                </a:cubicBezTo>
                <a:cubicBezTo>
                  <a:pt x="4457700" y="3479800"/>
                  <a:pt x="4356100" y="3873500"/>
                  <a:pt x="4356100" y="4356100"/>
                </a:cubicBezTo>
                <a:cubicBezTo>
                  <a:pt x="4356100" y="4838700"/>
                  <a:pt x="4267200" y="5232400"/>
                  <a:pt x="4140200" y="5232400"/>
                </a:cubicBezTo>
                <a:cubicBezTo>
                  <a:pt x="4025900" y="5232400"/>
                  <a:pt x="3924300" y="5321300"/>
                  <a:pt x="3924300" y="5448300"/>
                </a:cubicBezTo>
                <a:cubicBezTo>
                  <a:pt x="3924300" y="5562600"/>
                  <a:pt x="3822700" y="5664200"/>
                  <a:pt x="3708400" y="5664200"/>
                </a:cubicBezTo>
                <a:cubicBezTo>
                  <a:pt x="3581400" y="5664200"/>
                  <a:pt x="3492500" y="5765800"/>
                  <a:pt x="3492500" y="5880100"/>
                </a:cubicBezTo>
                <a:cubicBezTo>
                  <a:pt x="3492500" y="5994400"/>
                  <a:pt x="3098800" y="6096000"/>
                  <a:pt x="2616200" y="6096000"/>
                </a:cubicBezTo>
                <a:lnTo>
                  <a:pt x="1752600" y="6096000"/>
                </a:lnTo>
                <a:cubicBezTo>
                  <a:pt x="1270000" y="6096000"/>
                  <a:pt x="876300" y="5994400"/>
                  <a:pt x="876300" y="5880100"/>
                </a:cubicBezTo>
                <a:cubicBezTo>
                  <a:pt x="876300" y="5765800"/>
                  <a:pt x="685800" y="5664200"/>
                  <a:pt x="444500" y="5664200"/>
                </a:cubicBezTo>
                <a:cubicBezTo>
                  <a:pt x="203200" y="5664200"/>
                  <a:pt x="0" y="5270500"/>
                  <a:pt x="0" y="4787900"/>
                </a:cubicBezTo>
                <a:close/>
                <a:moveTo>
                  <a:pt x="901700" y="6337300"/>
                </a:moveTo>
              </a:path>
            </a:pathLst>
          </a:custGeom>
          <a:solidFill>
            <a:srgbClr val="111111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0" name="Freeform 420"/>
          <p:cNvSpPr/>
          <p:nvPr/>
        </p:nvSpPr>
        <p:spPr>
          <a:xfrm rot="0" flipH="0" flipV="0">
            <a:off x="4078318" y="14594584"/>
            <a:ext cx="57962" cy="57873"/>
          </a:xfrm>
          <a:custGeom>
            <a:pathLst>
              <a:path w="8280400" h="8267700">
                <a:moveTo>
                  <a:pt x="330200" y="6667500"/>
                </a:moveTo>
                <a:lnTo>
                  <a:pt x="1701800" y="1752600"/>
                </a:lnTo>
                <a:cubicBezTo>
                  <a:pt x="2019300" y="596900"/>
                  <a:pt x="2413000" y="0"/>
                  <a:pt x="2832100" y="0"/>
                </a:cubicBezTo>
                <a:cubicBezTo>
                  <a:pt x="3314700" y="0"/>
                  <a:pt x="3924300" y="1244600"/>
                  <a:pt x="3924300" y="2222500"/>
                </a:cubicBezTo>
                <a:cubicBezTo>
                  <a:pt x="3924300" y="2730500"/>
                  <a:pt x="4254500" y="3048000"/>
                  <a:pt x="4787900" y="3048000"/>
                </a:cubicBezTo>
                <a:cubicBezTo>
                  <a:pt x="5359400" y="3048000"/>
                  <a:pt x="6540500" y="1866900"/>
                  <a:pt x="6540500" y="1295400"/>
                </a:cubicBezTo>
                <a:cubicBezTo>
                  <a:pt x="6540500" y="736600"/>
                  <a:pt x="7277100" y="0"/>
                  <a:pt x="7835900" y="0"/>
                </a:cubicBezTo>
                <a:cubicBezTo>
                  <a:pt x="8077200" y="0"/>
                  <a:pt x="8280400" y="482600"/>
                  <a:pt x="8280400" y="1079500"/>
                </a:cubicBezTo>
                <a:cubicBezTo>
                  <a:pt x="8280400" y="1676400"/>
                  <a:pt x="8128000" y="2705100"/>
                  <a:pt x="7962900" y="3365500"/>
                </a:cubicBezTo>
                <a:lnTo>
                  <a:pt x="6972300" y="7073900"/>
                </a:lnTo>
                <a:cubicBezTo>
                  <a:pt x="6794500" y="7734300"/>
                  <a:pt x="6438900" y="8267700"/>
                  <a:pt x="6159500" y="8267700"/>
                </a:cubicBezTo>
                <a:cubicBezTo>
                  <a:pt x="5892800" y="8267700"/>
                  <a:pt x="5664200" y="7874000"/>
                  <a:pt x="5664200" y="7391400"/>
                </a:cubicBezTo>
                <a:cubicBezTo>
                  <a:pt x="5664200" y="6070600"/>
                  <a:pt x="5956300" y="4787900"/>
                  <a:pt x="6261100" y="4787900"/>
                </a:cubicBezTo>
                <a:cubicBezTo>
                  <a:pt x="6413500" y="4787900"/>
                  <a:pt x="6540500" y="4394200"/>
                  <a:pt x="6540500" y="3911600"/>
                </a:cubicBezTo>
                <a:cubicBezTo>
                  <a:pt x="6540500" y="2959100"/>
                  <a:pt x="6235700" y="2781300"/>
                  <a:pt x="5842000" y="3517900"/>
                </a:cubicBezTo>
                <a:cubicBezTo>
                  <a:pt x="5461000" y="4216400"/>
                  <a:pt x="4686300" y="4787900"/>
                  <a:pt x="4089400" y="4787900"/>
                </a:cubicBezTo>
                <a:cubicBezTo>
                  <a:pt x="3860800" y="4787900"/>
                  <a:pt x="3048000" y="3035300"/>
                  <a:pt x="3048000" y="2552700"/>
                </a:cubicBezTo>
                <a:cubicBezTo>
                  <a:pt x="3048000" y="2349500"/>
                  <a:pt x="2959100" y="2171700"/>
                  <a:pt x="2832100" y="2171700"/>
                </a:cubicBezTo>
                <a:cubicBezTo>
                  <a:pt x="2717800" y="2171700"/>
                  <a:pt x="2616200" y="2463800"/>
                  <a:pt x="2616200" y="2819400"/>
                </a:cubicBezTo>
                <a:cubicBezTo>
                  <a:pt x="2616200" y="3187700"/>
                  <a:pt x="2489200" y="4013200"/>
                  <a:pt x="2324100" y="4673600"/>
                </a:cubicBezTo>
                <a:lnTo>
                  <a:pt x="1739900" y="7061200"/>
                </a:lnTo>
                <a:cubicBezTo>
                  <a:pt x="1587500" y="7721600"/>
                  <a:pt x="1130300" y="8267700"/>
                  <a:pt x="723900" y="8267700"/>
                </a:cubicBezTo>
                <a:cubicBezTo>
                  <a:pt x="330200" y="8267700"/>
                  <a:pt x="0" y="8166100"/>
                  <a:pt x="0" y="8051800"/>
                </a:cubicBezTo>
                <a:cubicBezTo>
                  <a:pt x="0" y="7924800"/>
                  <a:pt x="152400" y="7302500"/>
                  <a:pt x="330200" y="6667500"/>
                </a:cubicBezTo>
                <a:close/>
                <a:moveTo>
                  <a:pt x="1409700" y="8509000"/>
                </a:moveTo>
                <a:moveTo>
                  <a:pt x="6756400" y="2603500"/>
                </a:moveTo>
                <a:cubicBezTo>
                  <a:pt x="6629400" y="2603500"/>
                  <a:pt x="6540500" y="2705100"/>
                  <a:pt x="6540500" y="2819400"/>
                </a:cubicBezTo>
                <a:cubicBezTo>
                  <a:pt x="6540500" y="2946400"/>
                  <a:pt x="6629400" y="3048000"/>
                  <a:pt x="6756400" y="3048000"/>
                </a:cubicBezTo>
                <a:cubicBezTo>
                  <a:pt x="6870700" y="3048000"/>
                  <a:pt x="6972300" y="2946400"/>
                  <a:pt x="6972300" y="2819400"/>
                </a:cubicBezTo>
                <a:cubicBezTo>
                  <a:pt x="6972300" y="2705100"/>
                  <a:pt x="6870700" y="2603500"/>
                  <a:pt x="6756400" y="2603500"/>
                </a:cubicBezTo>
                <a:close/>
                <a:moveTo>
                  <a:pt x="5473700" y="8509000"/>
                </a:moveTo>
              </a:path>
            </a:pathLst>
          </a:custGeom>
          <a:solidFill>
            <a:srgbClr val="111111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1" name="Freeform 421"/>
          <p:cNvSpPr/>
          <p:nvPr/>
        </p:nvSpPr>
        <p:spPr>
          <a:xfrm rot="0" flipH="0" flipV="0">
            <a:off x="4147482" y="14595296"/>
            <a:ext cx="19735" cy="57962"/>
          </a:xfrm>
          <a:custGeom>
            <a:pathLst>
              <a:path w="2819400" h="8280400">
                <a:moveTo>
                  <a:pt x="2527300" y="2489200"/>
                </a:moveTo>
                <a:lnTo>
                  <a:pt x="1943100" y="4521200"/>
                </a:lnTo>
                <a:cubicBezTo>
                  <a:pt x="1866900" y="4749800"/>
                  <a:pt x="1752600" y="5003800"/>
                  <a:pt x="1676400" y="5080000"/>
                </a:cubicBezTo>
                <a:cubicBezTo>
                  <a:pt x="1587500" y="5156200"/>
                  <a:pt x="1524000" y="5422900"/>
                  <a:pt x="1524000" y="5664200"/>
                </a:cubicBezTo>
                <a:lnTo>
                  <a:pt x="1524000" y="6311900"/>
                </a:lnTo>
                <a:cubicBezTo>
                  <a:pt x="1524000" y="6553200"/>
                  <a:pt x="1435100" y="6807200"/>
                  <a:pt x="1308100" y="6883400"/>
                </a:cubicBezTo>
                <a:cubicBezTo>
                  <a:pt x="1193800" y="6959600"/>
                  <a:pt x="1092200" y="7213600"/>
                  <a:pt x="1092200" y="7454900"/>
                </a:cubicBezTo>
                <a:lnTo>
                  <a:pt x="1092200" y="7620000"/>
                </a:lnTo>
                <a:cubicBezTo>
                  <a:pt x="1092200" y="8140700"/>
                  <a:pt x="977900" y="8280400"/>
                  <a:pt x="546100" y="8280400"/>
                </a:cubicBezTo>
                <a:cubicBezTo>
                  <a:pt x="368300" y="8280400"/>
                  <a:pt x="215900" y="8077200"/>
                  <a:pt x="215900" y="7835900"/>
                </a:cubicBezTo>
                <a:lnTo>
                  <a:pt x="215900" y="7188200"/>
                </a:lnTo>
                <a:cubicBezTo>
                  <a:pt x="215900" y="6946900"/>
                  <a:pt x="317500" y="6578600"/>
                  <a:pt x="444500" y="6375400"/>
                </a:cubicBezTo>
                <a:cubicBezTo>
                  <a:pt x="558800" y="6159500"/>
                  <a:pt x="660400" y="5791200"/>
                  <a:pt x="660400" y="5549900"/>
                </a:cubicBezTo>
                <a:lnTo>
                  <a:pt x="660400" y="5448300"/>
                </a:lnTo>
                <a:cubicBezTo>
                  <a:pt x="660400" y="5207000"/>
                  <a:pt x="749300" y="4953000"/>
                  <a:pt x="876300" y="4876800"/>
                </a:cubicBezTo>
                <a:cubicBezTo>
                  <a:pt x="990600" y="4800600"/>
                  <a:pt x="1092200" y="4546600"/>
                  <a:pt x="1092200" y="4305300"/>
                </a:cubicBezTo>
                <a:lnTo>
                  <a:pt x="1092200" y="3708400"/>
                </a:lnTo>
                <a:cubicBezTo>
                  <a:pt x="1092200" y="3467100"/>
                  <a:pt x="1193800" y="3200400"/>
                  <a:pt x="1308100" y="3136900"/>
                </a:cubicBezTo>
                <a:cubicBezTo>
                  <a:pt x="1435100" y="3060700"/>
                  <a:pt x="1524000" y="2806700"/>
                  <a:pt x="1524000" y="2565400"/>
                </a:cubicBezTo>
                <a:lnTo>
                  <a:pt x="1524000" y="2400300"/>
                </a:lnTo>
                <a:cubicBezTo>
                  <a:pt x="1524000" y="1905000"/>
                  <a:pt x="1460500" y="1879600"/>
                  <a:pt x="927100" y="2184400"/>
                </a:cubicBezTo>
                <a:cubicBezTo>
                  <a:pt x="508000" y="2425700"/>
                  <a:pt x="279400" y="2451100"/>
                  <a:pt x="114300" y="2286000"/>
                </a:cubicBezTo>
                <a:cubicBezTo>
                  <a:pt x="50800" y="2222500"/>
                  <a:pt x="0" y="2082800"/>
                  <a:pt x="0" y="1955800"/>
                </a:cubicBezTo>
                <a:cubicBezTo>
                  <a:pt x="0" y="1841500"/>
                  <a:pt x="139700" y="1600200"/>
                  <a:pt x="304800" y="1435100"/>
                </a:cubicBezTo>
                <a:lnTo>
                  <a:pt x="1435100" y="304800"/>
                </a:lnTo>
                <a:cubicBezTo>
                  <a:pt x="1600200" y="139700"/>
                  <a:pt x="1943100" y="0"/>
                  <a:pt x="2184400" y="0"/>
                </a:cubicBezTo>
                <a:lnTo>
                  <a:pt x="2400300" y="0"/>
                </a:lnTo>
                <a:cubicBezTo>
                  <a:pt x="2730500" y="0"/>
                  <a:pt x="2819400" y="101600"/>
                  <a:pt x="2794000" y="419100"/>
                </a:cubicBezTo>
                <a:lnTo>
                  <a:pt x="2679700" y="1663700"/>
                </a:lnTo>
                <a:cubicBezTo>
                  <a:pt x="2654300" y="1892300"/>
                  <a:pt x="2590800" y="2260600"/>
                  <a:pt x="2527300" y="2489200"/>
                </a:cubicBezTo>
                <a:close/>
                <a:moveTo>
                  <a:pt x="5130800" y="8407400"/>
                </a:moveTo>
              </a:path>
            </a:pathLst>
          </a:custGeom>
          <a:solidFill>
            <a:srgbClr val="111111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2" name="Freeform 422"/>
          <p:cNvSpPr/>
          <p:nvPr/>
        </p:nvSpPr>
        <p:spPr>
          <a:xfrm rot="0" flipH="0" flipV="0">
            <a:off x="4169795" y="14594496"/>
            <a:ext cx="33515" cy="60896"/>
          </a:xfrm>
          <a:custGeom>
            <a:pathLst>
              <a:path w="4787900" h="8699500">
                <a:moveTo>
                  <a:pt x="0" y="6591300"/>
                </a:moveTo>
                <a:lnTo>
                  <a:pt x="0" y="6451600"/>
                </a:lnTo>
                <a:cubicBezTo>
                  <a:pt x="0" y="3048000"/>
                  <a:pt x="1981200" y="0"/>
                  <a:pt x="4203700" y="0"/>
                </a:cubicBezTo>
                <a:cubicBezTo>
                  <a:pt x="4521200" y="0"/>
                  <a:pt x="4787900" y="190500"/>
                  <a:pt x="4787900" y="431800"/>
                </a:cubicBezTo>
                <a:cubicBezTo>
                  <a:pt x="4787900" y="876300"/>
                  <a:pt x="4114800" y="1308100"/>
                  <a:pt x="3429000" y="1308100"/>
                </a:cubicBezTo>
                <a:cubicBezTo>
                  <a:pt x="2908300" y="1308100"/>
                  <a:pt x="1739900" y="2501900"/>
                  <a:pt x="1739900" y="3048000"/>
                </a:cubicBezTo>
                <a:cubicBezTo>
                  <a:pt x="1739900" y="3289300"/>
                  <a:pt x="2222500" y="3479800"/>
                  <a:pt x="2819400" y="3479800"/>
                </a:cubicBezTo>
                <a:cubicBezTo>
                  <a:pt x="4140200" y="3479800"/>
                  <a:pt x="4787900" y="4064000"/>
                  <a:pt x="4787900" y="5270500"/>
                </a:cubicBezTo>
                <a:cubicBezTo>
                  <a:pt x="4787900" y="7124700"/>
                  <a:pt x="3454400" y="8699500"/>
                  <a:pt x="1905000" y="8699500"/>
                </a:cubicBezTo>
                <a:cubicBezTo>
                  <a:pt x="495300" y="8699500"/>
                  <a:pt x="0" y="8153400"/>
                  <a:pt x="0" y="6591300"/>
                </a:cubicBezTo>
                <a:close/>
                <a:moveTo>
                  <a:pt x="1752600" y="8521700"/>
                </a:moveTo>
                <a:moveTo>
                  <a:pt x="3479800" y="6350000"/>
                </a:moveTo>
                <a:lnTo>
                  <a:pt x="3479800" y="4965700"/>
                </a:lnTo>
                <a:cubicBezTo>
                  <a:pt x="3479800" y="4445000"/>
                  <a:pt x="3378200" y="4356100"/>
                  <a:pt x="2857500" y="4356100"/>
                </a:cubicBezTo>
                <a:lnTo>
                  <a:pt x="1917700" y="4356100"/>
                </a:lnTo>
                <a:cubicBezTo>
                  <a:pt x="1549400" y="4356100"/>
                  <a:pt x="1295400" y="4597400"/>
                  <a:pt x="1295400" y="4965700"/>
                </a:cubicBezTo>
                <a:lnTo>
                  <a:pt x="1295400" y="5041900"/>
                </a:lnTo>
                <a:cubicBezTo>
                  <a:pt x="1295400" y="5372100"/>
                  <a:pt x="1206500" y="5651500"/>
                  <a:pt x="1079500" y="5651500"/>
                </a:cubicBezTo>
                <a:cubicBezTo>
                  <a:pt x="965200" y="5651500"/>
                  <a:pt x="863600" y="5930900"/>
                  <a:pt x="863600" y="6273800"/>
                </a:cubicBezTo>
                <a:lnTo>
                  <a:pt x="863600" y="6781800"/>
                </a:lnTo>
                <a:cubicBezTo>
                  <a:pt x="863600" y="7124700"/>
                  <a:pt x="965200" y="7493000"/>
                  <a:pt x="1079500" y="7620000"/>
                </a:cubicBezTo>
                <a:cubicBezTo>
                  <a:pt x="1206500" y="7734300"/>
                  <a:pt x="1498600" y="7835900"/>
                  <a:pt x="1739900" y="7835900"/>
                </a:cubicBezTo>
                <a:cubicBezTo>
                  <a:pt x="1981200" y="7835900"/>
                  <a:pt x="2171700" y="7734300"/>
                  <a:pt x="2171700" y="7620000"/>
                </a:cubicBezTo>
                <a:cubicBezTo>
                  <a:pt x="2171700" y="7493000"/>
                  <a:pt x="2362200" y="7404100"/>
                  <a:pt x="2603500" y="7404100"/>
                </a:cubicBezTo>
                <a:cubicBezTo>
                  <a:pt x="3213100" y="7404100"/>
                  <a:pt x="3479800" y="7073900"/>
                  <a:pt x="3479800" y="6350000"/>
                </a:cubicBezTo>
                <a:close/>
                <a:moveTo>
                  <a:pt x="1993900" y="8521700"/>
                </a:moveTo>
              </a:path>
            </a:pathLst>
          </a:custGeom>
          <a:solidFill>
            <a:srgbClr val="111111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3" name="Freeform 423"/>
          <p:cNvSpPr/>
          <p:nvPr/>
        </p:nvSpPr>
        <p:spPr>
          <a:xfrm rot="0" flipH="0" flipV="0">
            <a:off x="4008158" y="14685631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6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4" name="Freeform 424"/>
          <p:cNvSpPr/>
          <p:nvPr/>
        </p:nvSpPr>
        <p:spPr>
          <a:xfrm rot="0" flipH="0" flipV="0">
            <a:off x="4052323" y="14685631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6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5" name="Rectangle 425"/>
          <p:cNvSpPr/>
          <p:nvPr/>
        </p:nvSpPr>
        <p:spPr>
          <a:xfrm rot="0" flipH="0" flipV="0">
            <a:off x="1944623" y="15232455"/>
            <a:ext cx="580389" cy="281990"/>
          </a:xfrm>
          <a:prstGeom prst="rect">
            <a:avLst/>
          </a:prstGeom>
        </p:spPr>
      </p:sp>
      <p:sp>
        <p:nvSpPr>
          <p:cNvPr id="426" name="Freeform 426"/>
          <p:cNvSpPr/>
          <p:nvPr/>
        </p:nvSpPr>
        <p:spPr>
          <a:xfrm rot="0" flipH="0" flipV="0">
            <a:off x="1947202" y="15356077"/>
            <a:ext cx="48272" cy="60985"/>
          </a:xfrm>
          <a:custGeom>
            <a:pathLst>
              <a:path w="6896100" h="8712200">
                <a:moveTo>
                  <a:pt x="3619500" y="6096000"/>
                </a:moveTo>
                <a:lnTo>
                  <a:pt x="3048000" y="6096000"/>
                </a:lnTo>
                <a:cubicBezTo>
                  <a:pt x="1574800" y="6096000"/>
                  <a:pt x="1371600" y="6248400"/>
                  <a:pt x="1371600" y="7404100"/>
                </a:cubicBezTo>
                <a:cubicBezTo>
                  <a:pt x="1371600" y="8255000"/>
                  <a:pt x="1143000" y="8712200"/>
                  <a:pt x="723900" y="8712200"/>
                </a:cubicBezTo>
                <a:cubicBezTo>
                  <a:pt x="596900" y="8712200"/>
                  <a:pt x="406400" y="8610600"/>
                  <a:pt x="279400" y="8496300"/>
                </a:cubicBezTo>
                <a:cubicBezTo>
                  <a:pt x="0" y="8204200"/>
                  <a:pt x="12700" y="8064500"/>
                  <a:pt x="381000" y="6667500"/>
                </a:cubicBezTo>
                <a:lnTo>
                  <a:pt x="1460500" y="2590800"/>
                </a:lnTo>
                <a:cubicBezTo>
                  <a:pt x="2095500" y="203200"/>
                  <a:pt x="2298700" y="0"/>
                  <a:pt x="3911600" y="0"/>
                </a:cubicBezTo>
                <a:lnTo>
                  <a:pt x="4051300" y="0"/>
                </a:lnTo>
                <a:cubicBezTo>
                  <a:pt x="5308600" y="0"/>
                  <a:pt x="5880100" y="152400"/>
                  <a:pt x="6337300" y="609600"/>
                </a:cubicBezTo>
                <a:cubicBezTo>
                  <a:pt x="6896100" y="1168400"/>
                  <a:pt x="6007100" y="4940300"/>
                  <a:pt x="5118100" y="5842000"/>
                </a:cubicBezTo>
                <a:cubicBezTo>
                  <a:pt x="4965700" y="5981700"/>
                  <a:pt x="4305300" y="6096000"/>
                  <a:pt x="3619500" y="6096000"/>
                </a:cubicBezTo>
                <a:close/>
                <a:moveTo>
                  <a:pt x="-368300" y="6096000"/>
                </a:moveTo>
                <a:moveTo>
                  <a:pt x="2425700" y="5219700"/>
                </a:moveTo>
                <a:lnTo>
                  <a:pt x="3797300" y="5219700"/>
                </a:lnTo>
                <a:cubicBezTo>
                  <a:pt x="4584700" y="5219700"/>
                  <a:pt x="4851400" y="4953000"/>
                  <a:pt x="4851400" y="4165600"/>
                </a:cubicBezTo>
                <a:lnTo>
                  <a:pt x="4851400" y="4102100"/>
                </a:lnTo>
                <a:cubicBezTo>
                  <a:pt x="4851400" y="3759200"/>
                  <a:pt x="4953000" y="3479800"/>
                  <a:pt x="5080000" y="3479800"/>
                </a:cubicBezTo>
                <a:cubicBezTo>
                  <a:pt x="5194300" y="3479800"/>
                  <a:pt x="5295900" y="3200400"/>
                  <a:pt x="5295900" y="2870200"/>
                </a:cubicBezTo>
                <a:lnTo>
                  <a:pt x="5295900" y="1930400"/>
                </a:lnTo>
                <a:cubicBezTo>
                  <a:pt x="5295900" y="1435100"/>
                  <a:pt x="5168900" y="1308100"/>
                  <a:pt x="4673600" y="1308100"/>
                </a:cubicBezTo>
                <a:lnTo>
                  <a:pt x="3733800" y="1308100"/>
                </a:lnTo>
                <a:cubicBezTo>
                  <a:pt x="2946400" y="1308100"/>
                  <a:pt x="2679700" y="1574800"/>
                  <a:pt x="2679700" y="2362200"/>
                </a:cubicBezTo>
                <a:lnTo>
                  <a:pt x="2679700" y="2870200"/>
                </a:lnTo>
                <a:cubicBezTo>
                  <a:pt x="2679700" y="3200400"/>
                  <a:pt x="2578100" y="3479800"/>
                  <a:pt x="2463800" y="3479800"/>
                </a:cubicBezTo>
                <a:cubicBezTo>
                  <a:pt x="2336800" y="3479800"/>
                  <a:pt x="2247900" y="3759200"/>
                  <a:pt x="2247900" y="4102100"/>
                </a:cubicBezTo>
                <a:lnTo>
                  <a:pt x="2247900" y="4165600"/>
                </a:lnTo>
                <a:cubicBezTo>
                  <a:pt x="2247900" y="4508500"/>
                  <a:pt x="2146300" y="4787900"/>
                  <a:pt x="2032000" y="4787900"/>
                </a:cubicBezTo>
                <a:cubicBezTo>
                  <a:pt x="1905000" y="4787900"/>
                  <a:pt x="1803400" y="4889500"/>
                  <a:pt x="1803400" y="5003800"/>
                </a:cubicBezTo>
                <a:cubicBezTo>
                  <a:pt x="1803400" y="5130800"/>
                  <a:pt x="2082800" y="5219700"/>
                  <a:pt x="2425700" y="5219700"/>
                </a:cubicBezTo>
                <a:close/>
                <a:moveTo>
                  <a:pt x="508000" y="6096000"/>
                </a:moveTo>
              </a:path>
            </a:pathLst>
          </a:custGeom>
          <a:solidFill>
            <a:srgbClr val="1A1A1A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7" name="Freeform 427"/>
          <p:cNvSpPr/>
          <p:nvPr/>
        </p:nvSpPr>
        <p:spPr>
          <a:xfrm rot="0" flipH="0" flipV="0">
            <a:off x="2008657" y="15339186"/>
            <a:ext cx="21069" cy="59474"/>
          </a:xfrm>
          <a:custGeom>
            <a:pathLst>
              <a:path w="3009900" h="8496300">
                <a:moveTo>
                  <a:pt x="2730500" y="2032000"/>
                </a:moveTo>
                <a:lnTo>
                  <a:pt x="2349500" y="3962400"/>
                </a:lnTo>
                <a:cubicBezTo>
                  <a:pt x="2273300" y="4305300"/>
                  <a:pt x="2108200" y="4572000"/>
                  <a:pt x="1981200" y="4572000"/>
                </a:cubicBezTo>
                <a:cubicBezTo>
                  <a:pt x="1841500" y="4572000"/>
                  <a:pt x="1739900" y="4851400"/>
                  <a:pt x="1739900" y="5194300"/>
                </a:cubicBezTo>
                <a:lnTo>
                  <a:pt x="1739900" y="5702300"/>
                </a:lnTo>
                <a:cubicBezTo>
                  <a:pt x="1739900" y="6032500"/>
                  <a:pt x="1638300" y="6311900"/>
                  <a:pt x="1524000" y="6311900"/>
                </a:cubicBezTo>
                <a:cubicBezTo>
                  <a:pt x="1397000" y="6311900"/>
                  <a:pt x="1295400" y="6591300"/>
                  <a:pt x="1295400" y="6934200"/>
                </a:cubicBezTo>
                <a:lnTo>
                  <a:pt x="1295400" y="7010400"/>
                </a:lnTo>
                <a:cubicBezTo>
                  <a:pt x="1295400" y="7581900"/>
                  <a:pt x="850900" y="8496300"/>
                  <a:pt x="558800" y="8496300"/>
                </a:cubicBezTo>
                <a:cubicBezTo>
                  <a:pt x="482600" y="8496300"/>
                  <a:pt x="381000" y="8445500"/>
                  <a:pt x="317500" y="8382000"/>
                </a:cubicBezTo>
                <a:cubicBezTo>
                  <a:pt x="266700" y="8331200"/>
                  <a:pt x="241300" y="8001000"/>
                  <a:pt x="266700" y="7658100"/>
                </a:cubicBezTo>
                <a:lnTo>
                  <a:pt x="330200" y="6934200"/>
                </a:lnTo>
                <a:cubicBezTo>
                  <a:pt x="355600" y="6591300"/>
                  <a:pt x="495300" y="6311900"/>
                  <a:pt x="622300" y="6311900"/>
                </a:cubicBezTo>
                <a:cubicBezTo>
                  <a:pt x="762000" y="6311900"/>
                  <a:pt x="914400" y="6019800"/>
                  <a:pt x="965200" y="5651500"/>
                </a:cubicBezTo>
                <a:lnTo>
                  <a:pt x="977900" y="5562600"/>
                </a:lnTo>
                <a:cubicBezTo>
                  <a:pt x="1041400" y="5207000"/>
                  <a:pt x="1079500" y="4826000"/>
                  <a:pt x="1079500" y="4737100"/>
                </a:cubicBezTo>
                <a:cubicBezTo>
                  <a:pt x="1079500" y="3733800"/>
                  <a:pt x="1143000" y="3492500"/>
                  <a:pt x="1485900" y="3048000"/>
                </a:cubicBezTo>
                <a:cubicBezTo>
                  <a:pt x="1879600" y="2540000"/>
                  <a:pt x="1778000" y="1968500"/>
                  <a:pt x="1295400" y="1968500"/>
                </a:cubicBezTo>
                <a:cubicBezTo>
                  <a:pt x="1066800" y="1968500"/>
                  <a:pt x="863600" y="2057400"/>
                  <a:pt x="863600" y="2184400"/>
                </a:cubicBezTo>
                <a:cubicBezTo>
                  <a:pt x="863600" y="2298700"/>
                  <a:pt x="673100" y="2400300"/>
                  <a:pt x="431800" y="2400300"/>
                </a:cubicBezTo>
                <a:cubicBezTo>
                  <a:pt x="190500" y="2400300"/>
                  <a:pt x="0" y="2247900"/>
                  <a:pt x="0" y="2070100"/>
                </a:cubicBezTo>
                <a:cubicBezTo>
                  <a:pt x="0" y="1892300"/>
                  <a:pt x="63500" y="1727200"/>
                  <a:pt x="139700" y="1701800"/>
                </a:cubicBezTo>
                <a:cubicBezTo>
                  <a:pt x="228600" y="1676400"/>
                  <a:pt x="482600" y="1473200"/>
                  <a:pt x="723900" y="1257300"/>
                </a:cubicBezTo>
                <a:lnTo>
                  <a:pt x="1638300" y="406400"/>
                </a:lnTo>
                <a:cubicBezTo>
                  <a:pt x="1879600" y="177800"/>
                  <a:pt x="2286000" y="0"/>
                  <a:pt x="2552700" y="0"/>
                </a:cubicBezTo>
                <a:cubicBezTo>
                  <a:pt x="2819400" y="0"/>
                  <a:pt x="3009900" y="254000"/>
                  <a:pt x="2959100" y="571500"/>
                </a:cubicBezTo>
                <a:lnTo>
                  <a:pt x="2921000" y="850900"/>
                </a:lnTo>
                <a:cubicBezTo>
                  <a:pt x="2882900" y="1168400"/>
                  <a:pt x="2794000" y="1689100"/>
                  <a:pt x="2730500" y="2032000"/>
                </a:cubicBezTo>
                <a:close/>
                <a:moveTo>
                  <a:pt x="5372100" y="8509000"/>
                </a:moveTo>
              </a:path>
            </a:pathLst>
          </a:custGeom>
          <a:solidFill>
            <a:srgbClr val="1A1A1A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8" name="Freeform 428"/>
          <p:cNvSpPr/>
          <p:nvPr/>
        </p:nvSpPr>
        <p:spPr>
          <a:xfrm rot="0" flipH="0" flipV="0">
            <a:off x="2429255" y="15387192"/>
            <a:ext cx="60960" cy="86868"/>
          </a:xfrm>
          <a:custGeom>
            <a:pathLst>
              <a:path w="6096000" h="8686800">
                <a:moveTo>
                  <a:pt x="0" y="2019300"/>
                </a:moveTo>
                <a:lnTo>
                  <a:pt x="0" y="863600"/>
                </a:lnTo>
                <a:cubicBezTo>
                  <a:pt x="0" y="393700"/>
                  <a:pt x="139700" y="0"/>
                  <a:pt x="304800" y="0"/>
                </a:cubicBezTo>
                <a:cubicBezTo>
                  <a:pt x="469900" y="0"/>
                  <a:pt x="609600" y="393700"/>
                  <a:pt x="609600" y="863600"/>
                </a:cubicBezTo>
                <a:lnTo>
                  <a:pt x="609600" y="1270000"/>
                </a:lnTo>
                <a:cubicBezTo>
                  <a:pt x="609600" y="2324100"/>
                  <a:pt x="711200" y="2438400"/>
                  <a:pt x="1676400" y="2438400"/>
                </a:cubicBezTo>
                <a:cubicBezTo>
                  <a:pt x="2095500" y="2438400"/>
                  <a:pt x="2438400" y="2095500"/>
                  <a:pt x="2438400" y="1676400"/>
                </a:cubicBezTo>
                <a:cubicBezTo>
                  <a:pt x="2438400" y="711200"/>
                  <a:pt x="2552700" y="609600"/>
                  <a:pt x="3606800" y="609600"/>
                </a:cubicBezTo>
                <a:lnTo>
                  <a:pt x="3708400" y="609600"/>
                </a:lnTo>
                <a:cubicBezTo>
                  <a:pt x="5372100" y="609600"/>
                  <a:pt x="6096000" y="1358900"/>
                  <a:pt x="6096000" y="3073400"/>
                </a:cubicBezTo>
                <a:lnTo>
                  <a:pt x="6096000" y="3098800"/>
                </a:lnTo>
                <a:cubicBezTo>
                  <a:pt x="6096000" y="3568700"/>
                  <a:pt x="5956300" y="3962400"/>
                  <a:pt x="5791200" y="3962400"/>
                </a:cubicBezTo>
                <a:cubicBezTo>
                  <a:pt x="5626100" y="3962400"/>
                  <a:pt x="5435600" y="3594100"/>
                  <a:pt x="5372100" y="3136900"/>
                </a:cubicBezTo>
                <a:lnTo>
                  <a:pt x="5346700" y="3022600"/>
                </a:lnTo>
                <a:cubicBezTo>
                  <a:pt x="5181600" y="1854200"/>
                  <a:pt x="4622800" y="1219200"/>
                  <a:pt x="3771900" y="1219200"/>
                </a:cubicBezTo>
                <a:cubicBezTo>
                  <a:pt x="3378200" y="1219200"/>
                  <a:pt x="3048000" y="1612900"/>
                  <a:pt x="3048000" y="2082800"/>
                </a:cubicBezTo>
                <a:lnTo>
                  <a:pt x="3048000" y="2489200"/>
                </a:lnTo>
                <a:cubicBezTo>
                  <a:pt x="3048000" y="2959100"/>
                  <a:pt x="2844800" y="3352800"/>
                  <a:pt x="2590800" y="3352800"/>
                </a:cubicBezTo>
                <a:cubicBezTo>
                  <a:pt x="2336800" y="3352800"/>
                  <a:pt x="1879600" y="3289300"/>
                  <a:pt x="1562100" y="3213100"/>
                </a:cubicBezTo>
                <a:cubicBezTo>
                  <a:pt x="1244600" y="3124200"/>
                  <a:pt x="762000" y="3022600"/>
                  <a:pt x="495300" y="2971800"/>
                </a:cubicBezTo>
                <a:cubicBezTo>
                  <a:pt x="228600" y="2921000"/>
                  <a:pt x="0" y="2489200"/>
                  <a:pt x="0" y="2019300"/>
                </a:cubicBezTo>
                <a:close/>
                <a:moveTo>
                  <a:pt x="6502400" y="8826500"/>
                </a:moveTo>
                <a:moveTo>
                  <a:pt x="0" y="6451600"/>
                </a:moveTo>
                <a:lnTo>
                  <a:pt x="0" y="5740400"/>
                </a:lnTo>
                <a:cubicBezTo>
                  <a:pt x="0" y="5270500"/>
                  <a:pt x="139700" y="4737100"/>
                  <a:pt x="304800" y="4572000"/>
                </a:cubicBezTo>
                <a:cubicBezTo>
                  <a:pt x="469900" y="4406900"/>
                  <a:pt x="990600" y="4330700"/>
                  <a:pt x="1460500" y="4406900"/>
                </a:cubicBezTo>
                <a:lnTo>
                  <a:pt x="3416300" y="4737100"/>
                </a:lnTo>
                <a:cubicBezTo>
                  <a:pt x="5562600" y="5092700"/>
                  <a:pt x="6096000" y="5613400"/>
                  <a:pt x="6096000" y="7340600"/>
                </a:cubicBezTo>
                <a:lnTo>
                  <a:pt x="6096000" y="7670800"/>
                </a:lnTo>
                <a:cubicBezTo>
                  <a:pt x="6096000" y="8445500"/>
                  <a:pt x="5981700" y="8686800"/>
                  <a:pt x="5600700" y="8686800"/>
                </a:cubicBezTo>
                <a:cubicBezTo>
                  <a:pt x="5537200" y="8686800"/>
                  <a:pt x="5422900" y="8293100"/>
                  <a:pt x="5334000" y="7810500"/>
                </a:cubicBezTo>
                <a:cubicBezTo>
                  <a:pt x="5245100" y="7327900"/>
                  <a:pt x="5181600" y="6743700"/>
                  <a:pt x="5181600" y="6515100"/>
                </a:cubicBezTo>
                <a:cubicBezTo>
                  <a:pt x="5181600" y="5727700"/>
                  <a:pt x="3746500" y="5092700"/>
                  <a:pt x="3200400" y="5638800"/>
                </a:cubicBezTo>
                <a:cubicBezTo>
                  <a:pt x="3111500" y="5727700"/>
                  <a:pt x="3048000" y="6134100"/>
                  <a:pt x="3048000" y="6553200"/>
                </a:cubicBezTo>
                <a:cubicBezTo>
                  <a:pt x="3048000" y="6972300"/>
                  <a:pt x="2908300" y="7315200"/>
                  <a:pt x="2743200" y="7315200"/>
                </a:cubicBezTo>
                <a:cubicBezTo>
                  <a:pt x="2578100" y="7315200"/>
                  <a:pt x="2374900" y="6959600"/>
                  <a:pt x="2286000" y="6515100"/>
                </a:cubicBezTo>
                <a:cubicBezTo>
                  <a:pt x="2197100" y="6083300"/>
                  <a:pt x="2133600" y="5600700"/>
                  <a:pt x="2133600" y="5448300"/>
                </a:cubicBezTo>
                <a:cubicBezTo>
                  <a:pt x="2133600" y="4927600"/>
                  <a:pt x="1168400" y="4622800"/>
                  <a:pt x="762000" y="5029200"/>
                </a:cubicBezTo>
                <a:cubicBezTo>
                  <a:pt x="673100" y="5118100"/>
                  <a:pt x="609600" y="5575300"/>
                  <a:pt x="609600" y="6045200"/>
                </a:cubicBezTo>
                <a:lnTo>
                  <a:pt x="609600" y="6451600"/>
                </a:lnTo>
                <a:cubicBezTo>
                  <a:pt x="609600" y="6921500"/>
                  <a:pt x="469900" y="7315200"/>
                  <a:pt x="304800" y="7315200"/>
                </a:cubicBezTo>
                <a:cubicBezTo>
                  <a:pt x="139700" y="7315200"/>
                  <a:pt x="0" y="6921500"/>
                  <a:pt x="0" y="6451600"/>
                </a:cubicBezTo>
                <a:close/>
                <a:moveTo>
                  <a:pt x="2070100" y="8826500"/>
                </a:moveTo>
              </a:path>
            </a:pathLst>
          </a:custGeom>
          <a:solidFill>
            <a:srgbClr val="0C0C0C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9" name="Rectangle 429"/>
          <p:cNvSpPr/>
          <p:nvPr/>
        </p:nvSpPr>
        <p:spPr>
          <a:xfrm rot="0" flipH="0" flipV="0">
            <a:off x="2880360" y="15667356"/>
            <a:ext cx="136232" cy="348980"/>
          </a:xfrm>
          <a:prstGeom prst="rect">
            <a:avLst/>
          </a:prstGeom>
        </p:spPr>
      </p:sp>
      <p:sp>
        <p:nvSpPr>
          <p:cNvPr id="430" name="Freeform 430"/>
          <p:cNvSpPr/>
          <p:nvPr/>
        </p:nvSpPr>
        <p:spPr>
          <a:xfrm rot="0" flipH="0" flipV="0">
            <a:off x="2883382" y="15907307"/>
            <a:ext cx="42748" cy="42748"/>
          </a:xfrm>
          <a:custGeom>
            <a:pathLst>
              <a:path w="2514600" h="2514600">
                <a:moveTo>
                  <a:pt x="1790700" y="2159000"/>
                </a:moveTo>
                <a:cubicBezTo>
                  <a:pt x="1790700" y="2349500"/>
                  <a:pt x="1752600" y="2514600"/>
                  <a:pt x="1701800" y="2514600"/>
                </a:cubicBezTo>
                <a:cubicBezTo>
                  <a:pt x="1651000" y="2514600"/>
                  <a:pt x="1612900" y="2476500"/>
                  <a:pt x="1612900" y="2425700"/>
                </a:cubicBezTo>
                <a:cubicBezTo>
                  <a:pt x="1612900" y="2374900"/>
                  <a:pt x="1574800" y="2336800"/>
                  <a:pt x="1524000" y="2336800"/>
                </a:cubicBezTo>
                <a:cubicBezTo>
                  <a:pt x="1473200" y="2336800"/>
                  <a:pt x="1435100" y="2260600"/>
                  <a:pt x="1435100" y="2159000"/>
                </a:cubicBezTo>
                <a:cubicBezTo>
                  <a:pt x="1435100" y="2057400"/>
                  <a:pt x="1397000" y="1981200"/>
                  <a:pt x="1346200" y="1981200"/>
                </a:cubicBezTo>
                <a:cubicBezTo>
                  <a:pt x="1295400" y="1981200"/>
                  <a:pt x="1257300" y="1892300"/>
                  <a:pt x="1257300" y="1803400"/>
                </a:cubicBezTo>
                <a:cubicBezTo>
                  <a:pt x="1257300" y="1701800"/>
                  <a:pt x="1219200" y="1612900"/>
                  <a:pt x="1168400" y="1612900"/>
                </a:cubicBezTo>
                <a:cubicBezTo>
                  <a:pt x="1117600" y="1612900"/>
                  <a:pt x="1079500" y="1574800"/>
                  <a:pt x="1079500" y="1524000"/>
                </a:cubicBezTo>
                <a:cubicBezTo>
                  <a:pt x="1079500" y="1473200"/>
                  <a:pt x="1041400" y="1435100"/>
                  <a:pt x="990600" y="1435100"/>
                </a:cubicBezTo>
                <a:cubicBezTo>
                  <a:pt x="939800" y="1435100"/>
                  <a:pt x="901700" y="1473200"/>
                  <a:pt x="901700" y="1524000"/>
                </a:cubicBezTo>
                <a:cubicBezTo>
                  <a:pt x="901700" y="1574800"/>
                  <a:pt x="863600" y="1612900"/>
                  <a:pt x="812800" y="1612900"/>
                </a:cubicBezTo>
                <a:cubicBezTo>
                  <a:pt x="762000" y="1612900"/>
                  <a:pt x="723900" y="1663700"/>
                  <a:pt x="723900" y="1701800"/>
                </a:cubicBezTo>
                <a:cubicBezTo>
                  <a:pt x="723900" y="1752600"/>
                  <a:pt x="673100" y="1803400"/>
                  <a:pt x="635000" y="1803400"/>
                </a:cubicBezTo>
                <a:cubicBezTo>
                  <a:pt x="584200" y="1803400"/>
                  <a:pt x="533400" y="1917700"/>
                  <a:pt x="533400" y="2070100"/>
                </a:cubicBezTo>
                <a:cubicBezTo>
                  <a:pt x="533400" y="2209800"/>
                  <a:pt x="495300" y="2336800"/>
                  <a:pt x="444500" y="2336800"/>
                </a:cubicBezTo>
                <a:cubicBezTo>
                  <a:pt x="406400" y="2336800"/>
                  <a:pt x="355600" y="2374900"/>
                  <a:pt x="355600" y="2425700"/>
                </a:cubicBezTo>
                <a:cubicBezTo>
                  <a:pt x="355600" y="2476500"/>
                  <a:pt x="317500" y="2514600"/>
                  <a:pt x="266700" y="2514600"/>
                </a:cubicBezTo>
                <a:cubicBezTo>
                  <a:pt x="215900" y="2514600"/>
                  <a:pt x="177800" y="2476500"/>
                  <a:pt x="177800" y="2425700"/>
                </a:cubicBezTo>
                <a:cubicBezTo>
                  <a:pt x="177800" y="2374900"/>
                  <a:pt x="139700" y="2336800"/>
                  <a:pt x="88900" y="2336800"/>
                </a:cubicBezTo>
                <a:cubicBezTo>
                  <a:pt x="38100" y="2336800"/>
                  <a:pt x="0" y="2298700"/>
                  <a:pt x="0" y="2247900"/>
                </a:cubicBezTo>
                <a:cubicBezTo>
                  <a:pt x="0" y="2197100"/>
                  <a:pt x="38100" y="2159000"/>
                  <a:pt x="88900" y="2159000"/>
                </a:cubicBezTo>
                <a:cubicBezTo>
                  <a:pt x="139700" y="2159000"/>
                  <a:pt x="177800" y="1993900"/>
                  <a:pt x="177800" y="1803400"/>
                </a:cubicBezTo>
                <a:cubicBezTo>
                  <a:pt x="177800" y="1600200"/>
                  <a:pt x="215900" y="1435100"/>
                  <a:pt x="266700" y="1435100"/>
                </a:cubicBezTo>
                <a:cubicBezTo>
                  <a:pt x="317500" y="1435100"/>
                  <a:pt x="355600" y="1320800"/>
                  <a:pt x="355600" y="1168400"/>
                </a:cubicBezTo>
                <a:cubicBezTo>
                  <a:pt x="355600" y="1016000"/>
                  <a:pt x="406400" y="901700"/>
                  <a:pt x="444500" y="901700"/>
                </a:cubicBezTo>
                <a:cubicBezTo>
                  <a:pt x="495300" y="901700"/>
                  <a:pt x="533400" y="736600"/>
                  <a:pt x="533400" y="546100"/>
                </a:cubicBezTo>
                <a:cubicBezTo>
                  <a:pt x="533400" y="342900"/>
                  <a:pt x="584200" y="177800"/>
                  <a:pt x="635000" y="177800"/>
                </a:cubicBezTo>
                <a:cubicBezTo>
                  <a:pt x="673100" y="177800"/>
                  <a:pt x="723900" y="139700"/>
                  <a:pt x="723900" y="88900"/>
                </a:cubicBezTo>
                <a:cubicBezTo>
                  <a:pt x="723900" y="50800"/>
                  <a:pt x="762000" y="0"/>
                  <a:pt x="812800" y="0"/>
                </a:cubicBezTo>
                <a:cubicBezTo>
                  <a:pt x="863600" y="0"/>
                  <a:pt x="939800" y="50800"/>
                  <a:pt x="990600" y="88900"/>
                </a:cubicBezTo>
                <a:cubicBezTo>
                  <a:pt x="1041400" y="139700"/>
                  <a:pt x="1079500" y="228600"/>
                  <a:pt x="1079500" y="279400"/>
                </a:cubicBezTo>
                <a:cubicBezTo>
                  <a:pt x="1079500" y="317500"/>
                  <a:pt x="1041400" y="368300"/>
                  <a:pt x="990600" y="368300"/>
                </a:cubicBezTo>
                <a:cubicBezTo>
                  <a:pt x="939800" y="368300"/>
                  <a:pt x="901700" y="482600"/>
                  <a:pt x="901700" y="635000"/>
                </a:cubicBezTo>
                <a:cubicBezTo>
                  <a:pt x="901700" y="774700"/>
                  <a:pt x="939800" y="901700"/>
                  <a:pt x="990600" y="901700"/>
                </a:cubicBezTo>
                <a:cubicBezTo>
                  <a:pt x="1041400" y="901700"/>
                  <a:pt x="1079500" y="863600"/>
                  <a:pt x="1079500" y="812800"/>
                </a:cubicBezTo>
                <a:cubicBezTo>
                  <a:pt x="1079500" y="762000"/>
                  <a:pt x="1155700" y="723900"/>
                  <a:pt x="1257300" y="723900"/>
                </a:cubicBezTo>
                <a:cubicBezTo>
                  <a:pt x="1358900" y="723900"/>
                  <a:pt x="1435100" y="685800"/>
                  <a:pt x="1435100" y="635000"/>
                </a:cubicBezTo>
                <a:cubicBezTo>
                  <a:pt x="1435100" y="584200"/>
                  <a:pt x="1473200" y="546100"/>
                  <a:pt x="1524000" y="546100"/>
                </a:cubicBezTo>
                <a:cubicBezTo>
                  <a:pt x="1574800" y="546100"/>
                  <a:pt x="1612900" y="508000"/>
                  <a:pt x="1612900" y="457200"/>
                </a:cubicBezTo>
                <a:cubicBezTo>
                  <a:pt x="1612900" y="406400"/>
                  <a:pt x="1651000" y="368300"/>
                  <a:pt x="1701800" y="368300"/>
                </a:cubicBezTo>
                <a:cubicBezTo>
                  <a:pt x="1752600" y="368300"/>
                  <a:pt x="1790700" y="317500"/>
                  <a:pt x="1790700" y="279400"/>
                </a:cubicBezTo>
                <a:cubicBezTo>
                  <a:pt x="1790700" y="228600"/>
                  <a:pt x="1879600" y="177800"/>
                  <a:pt x="1968500" y="177800"/>
                </a:cubicBezTo>
                <a:cubicBezTo>
                  <a:pt x="2070100" y="177800"/>
                  <a:pt x="2159000" y="139700"/>
                  <a:pt x="2159000" y="88900"/>
                </a:cubicBezTo>
                <a:cubicBezTo>
                  <a:pt x="2159000" y="50800"/>
                  <a:pt x="2235200" y="0"/>
                  <a:pt x="2336800" y="0"/>
                </a:cubicBezTo>
                <a:cubicBezTo>
                  <a:pt x="2425700" y="0"/>
                  <a:pt x="2514600" y="88900"/>
                  <a:pt x="2514600" y="177800"/>
                </a:cubicBezTo>
                <a:cubicBezTo>
                  <a:pt x="2514600" y="279400"/>
                  <a:pt x="2425700" y="368300"/>
                  <a:pt x="2336800" y="368300"/>
                </a:cubicBezTo>
                <a:cubicBezTo>
                  <a:pt x="2235200" y="368300"/>
                  <a:pt x="2159000" y="406400"/>
                  <a:pt x="2159000" y="457200"/>
                </a:cubicBezTo>
                <a:cubicBezTo>
                  <a:pt x="2159000" y="508000"/>
                  <a:pt x="2108200" y="546100"/>
                  <a:pt x="2057400" y="546100"/>
                </a:cubicBezTo>
                <a:cubicBezTo>
                  <a:pt x="2019300" y="546100"/>
                  <a:pt x="1968500" y="584200"/>
                  <a:pt x="1968500" y="635000"/>
                </a:cubicBezTo>
                <a:cubicBezTo>
                  <a:pt x="1968500" y="685800"/>
                  <a:pt x="1930400" y="723900"/>
                  <a:pt x="1879600" y="723900"/>
                </a:cubicBezTo>
                <a:cubicBezTo>
                  <a:pt x="1828800" y="723900"/>
                  <a:pt x="1790700" y="762000"/>
                  <a:pt x="1790700" y="812800"/>
                </a:cubicBezTo>
                <a:cubicBezTo>
                  <a:pt x="1790700" y="863600"/>
                  <a:pt x="1752600" y="901700"/>
                  <a:pt x="1701800" y="901700"/>
                </a:cubicBezTo>
                <a:cubicBezTo>
                  <a:pt x="1651000" y="901700"/>
                  <a:pt x="1612900" y="939800"/>
                  <a:pt x="1612900" y="990600"/>
                </a:cubicBezTo>
                <a:cubicBezTo>
                  <a:pt x="1612900" y="1041400"/>
                  <a:pt x="1574800" y="1079500"/>
                  <a:pt x="1524000" y="1079500"/>
                </a:cubicBezTo>
                <a:cubicBezTo>
                  <a:pt x="1473200" y="1079500"/>
                  <a:pt x="1435100" y="1155700"/>
                  <a:pt x="1435100" y="1257300"/>
                </a:cubicBezTo>
                <a:cubicBezTo>
                  <a:pt x="1435100" y="1358900"/>
                  <a:pt x="1473200" y="1435100"/>
                  <a:pt x="1524000" y="1435100"/>
                </a:cubicBezTo>
                <a:cubicBezTo>
                  <a:pt x="1574800" y="1435100"/>
                  <a:pt x="1612900" y="1524000"/>
                  <a:pt x="1612900" y="1612900"/>
                </a:cubicBezTo>
                <a:cubicBezTo>
                  <a:pt x="1612900" y="1714500"/>
                  <a:pt x="1651000" y="1803400"/>
                  <a:pt x="1701800" y="1803400"/>
                </a:cubicBezTo>
                <a:cubicBezTo>
                  <a:pt x="1752600" y="1803400"/>
                  <a:pt x="1790700" y="1955800"/>
                  <a:pt x="1790700" y="2159000"/>
                </a:cubicBezTo>
                <a:close/>
                <a:moveTo>
                  <a:pt x="177800" y="2514600"/>
                </a:moveTo>
              </a:path>
            </a:pathLst>
          </a:custGeom>
          <a:solidFill>
            <a:srgbClr val="141414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1" name="Freeform 431"/>
          <p:cNvSpPr/>
          <p:nvPr/>
        </p:nvSpPr>
        <p:spPr>
          <a:xfrm rot="0" flipH="0" flipV="0">
            <a:off x="2941243" y="15889172"/>
            <a:ext cx="18351" cy="60883"/>
          </a:xfrm>
          <a:custGeom>
            <a:pathLst>
              <a:path w="1079500" h="3581400">
                <a:moveTo>
                  <a:pt x="952500" y="1384300"/>
                </a:moveTo>
                <a:lnTo>
                  <a:pt x="889000" y="1651000"/>
                </a:lnTo>
                <a:cubicBezTo>
                  <a:pt x="825500" y="1930400"/>
                  <a:pt x="711200" y="2146300"/>
                  <a:pt x="647700" y="2146300"/>
                </a:cubicBezTo>
                <a:cubicBezTo>
                  <a:pt x="596900" y="2146300"/>
                  <a:pt x="546100" y="2311400"/>
                  <a:pt x="546100" y="2501900"/>
                </a:cubicBezTo>
                <a:cubicBezTo>
                  <a:pt x="546100" y="3098800"/>
                  <a:pt x="342900" y="3581400"/>
                  <a:pt x="88900" y="3581400"/>
                </a:cubicBezTo>
                <a:cubicBezTo>
                  <a:pt x="38100" y="3581400"/>
                  <a:pt x="0" y="3416300"/>
                  <a:pt x="0" y="3225800"/>
                </a:cubicBezTo>
                <a:cubicBezTo>
                  <a:pt x="0" y="3022600"/>
                  <a:pt x="38100" y="2870200"/>
                  <a:pt x="88900" y="2870200"/>
                </a:cubicBezTo>
                <a:cubicBezTo>
                  <a:pt x="139700" y="2870200"/>
                  <a:pt x="177800" y="2705100"/>
                  <a:pt x="177800" y="2501900"/>
                </a:cubicBezTo>
                <a:cubicBezTo>
                  <a:pt x="177800" y="2019300"/>
                  <a:pt x="292100" y="1612900"/>
                  <a:pt x="431800" y="1612900"/>
                </a:cubicBezTo>
                <a:cubicBezTo>
                  <a:pt x="495300" y="1612900"/>
                  <a:pt x="546100" y="1447800"/>
                  <a:pt x="546100" y="1244600"/>
                </a:cubicBezTo>
                <a:cubicBezTo>
                  <a:pt x="546100" y="1054100"/>
                  <a:pt x="457200" y="889000"/>
                  <a:pt x="368300" y="889000"/>
                </a:cubicBezTo>
                <a:cubicBezTo>
                  <a:pt x="266700" y="889000"/>
                  <a:pt x="177800" y="927100"/>
                  <a:pt x="177800" y="977900"/>
                </a:cubicBezTo>
                <a:cubicBezTo>
                  <a:pt x="177800" y="1028700"/>
                  <a:pt x="139700" y="1066800"/>
                  <a:pt x="88900" y="1066800"/>
                </a:cubicBezTo>
                <a:cubicBezTo>
                  <a:pt x="38100" y="1066800"/>
                  <a:pt x="0" y="990600"/>
                  <a:pt x="0" y="889000"/>
                </a:cubicBezTo>
                <a:cubicBezTo>
                  <a:pt x="0" y="787400"/>
                  <a:pt x="165100" y="546100"/>
                  <a:pt x="368300" y="355600"/>
                </a:cubicBezTo>
                <a:cubicBezTo>
                  <a:pt x="558800" y="152400"/>
                  <a:pt x="800100" y="0"/>
                  <a:pt x="901700" y="0"/>
                </a:cubicBezTo>
                <a:cubicBezTo>
                  <a:pt x="1003300" y="0"/>
                  <a:pt x="1079500" y="203200"/>
                  <a:pt x="1079500" y="444500"/>
                </a:cubicBezTo>
                <a:cubicBezTo>
                  <a:pt x="1079500" y="685800"/>
                  <a:pt x="1028700" y="1117600"/>
                  <a:pt x="952500" y="1384300"/>
                </a:cubicBezTo>
                <a:close/>
                <a:moveTo>
                  <a:pt x="1752600" y="3581400"/>
                </a:moveTo>
              </a:path>
            </a:pathLst>
          </a:custGeom>
          <a:solidFill>
            <a:srgbClr val="141414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2" name="Rectangle 432"/>
          <p:cNvSpPr/>
          <p:nvPr/>
        </p:nvSpPr>
        <p:spPr>
          <a:xfrm rot="0" flipH="0" flipV="0">
            <a:off x="3285871" y="16544144"/>
            <a:ext cx="629729" cy="636375"/>
          </a:xfrm>
          <a:prstGeom prst="rect">
            <a:avLst/>
          </a:prstGeom>
        </p:spPr>
      </p:sp>
      <p:sp>
        <p:nvSpPr>
          <p:cNvPr id="433" name="Freeform 433"/>
          <p:cNvSpPr/>
          <p:nvPr/>
        </p:nvSpPr>
        <p:spPr>
          <a:xfrm rot="0" flipH="0" flipV="0">
            <a:off x="3288627" y="16882883"/>
            <a:ext cx="129921" cy="176771"/>
          </a:xfrm>
          <a:custGeom>
            <a:pathLst>
              <a:path w="4191000" h="5702300">
                <a:moveTo>
                  <a:pt x="1841500" y="0"/>
                </a:moveTo>
                <a:lnTo>
                  <a:pt x="3302000" y="0"/>
                </a:lnTo>
                <a:cubicBezTo>
                  <a:pt x="3416300" y="0"/>
                  <a:pt x="3568700" y="50800"/>
                  <a:pt x="3644900" y="114300"/>
                </a:cubicBezTo>
                <a:lnTo>
                  <a:pt x="3721100" y="165100"/>
                </a:lnTo>
                <a:cubicBezTo>
                  <a:pt x="3949700" y="330200"/>
                  <a:pt x="3987800" y="381000"/>
                  <a:pt x="4064000" y="584200"/>
                </a:cubicBezTo>
                <a:lnTo>
                  <a:pt x="4114800" y="711200"/>
                </a:lnTo>
                <a:cubicBezTo>
                  <a:pt x="4152900" y="812800"/>
                  <a:pt x="4191000" y="990600"/>
                  <a:pt x="4191000" y="1104900"/>
                </a:cubicBezTo>
                <a:lnTo>
                  <a:pt x="4191000" y="1282700"/>
                </a:lnTo>
                <a:cubicBezTo>
                  <a:pt x="4191000" y="1384300"/>
                  <a:pt x="4152900" y="1549400"/>
                  <a:pt x="4102100" y="1651000"/>
                </a:cubicBezTo>
                <a:lnTo>
                  <a:pt x="3898900" y="2070100"/>
                </a:lnTo>
                <a:cubicBezTo>
                  <a:pt x="3784600" y="2286000"/>
                  <a:pt x="3733800" y="2349500"/>
                  <a:pt x="3543300" y="2425700"/>
                </a:cubicBezTo>
                <a:cubicBezTo>
                  <a:pt x="3314700" y="2514600"/>
                  <a:pt x="3289300" y="2641600"/>
                  <a:pt x="3467100" y="2959100"/>
                </a:cubicBezTo>
                <a:lnTo>
                  <a:pt x="3492500" y="3022600"/>
                </a:lnTo>
                <a:cubicBezTo>
                  <a:pt x="3606800" y="3251200"/>
                  <a:pt x="3619500" y="3352800"/>
                  <a:pt x="3556000" y="3619500"/>
                </a:cubicBezTo>
                <a:lnTo>
                  <a:pt x="3429000" y="4191000"/>
                </a:lnTo>
                <a:cubicBezTo>
                  <a:pt x="3403600" y="4292600"/>
                  <a:pt x="3340100" y="4445000"/>
                  <a:pt x="3289300" y="4533900"/>
                </a:cubicBezTo>
                <a:lnTo>
                  <a:pt x="3060700" y="4940300"/>
                </a:lnTo>
                <a:cubicBezTo>
                  <a:pt x="2895600" y="5219700"/>
                  <a:pt x="2692400" y="5384800"/>
                  <a:pt x="2400300" y="5473700"/>
                </a:cubicBezTo>
                <a:lnTo>
                  <a:pt x="1892300" y="5638800"/>
                </a:lnTo>
                <a:cubicBezTo>
                  <a:pt x="1790700" y="5676900"/>
                  <a:pt x="1612900" y="5702300"/>
                  <a:pt x="1511300" y="5702300"/>
                </a:cubicBezTo>
                <a:lnTo>
                  <a:pt x="457200" y="5702300"/>
                </a:lnTo>
                <a:cubicBezTo>
                  <a:pt x="254000" y="5702300"/>
                  <a:pt x="88900" y="5613400"/>
                  <a:pt x="38100" y="5461000"/>
                </a:cubicBezTo>
                <a:cubicBezTo>
                  <a:pt x="0" y="5346700"/>
                  <a:pt x="0" y="5321300"/>
                  <a:pt x="88900" y="5219700"/>
                </a:cubicBezTo>
                <a:cubicBezTo>
                  <a:pt x="127000" y="5156200"/>
                  <a:pt x="241300" y="5105400"/>
                  <a:pt x="355600" y="5105400"/>
                </a:cubicBezTo>
                <a:lnTo>
                  <a:pt x="1714500" y="5029200"/>
                </a:lnTo>
                <a:cubicBezTo>
                  <a:pt x="1816100" y="5029200"/>
                  <a:pt x="1993900" y="5003800"/>
                  <a:pt x="2095500" y="4978400"/>
                </a:cubicBezTo>
                <a:lnTo>
                  <a:pt x="2133600" y="4965700"/>
                </a:lnTo>
                <a:cubicBezTo>
                  <a:pt x="2235200" y="4940300"/>
                  <a:pt x="2374900" y="4851400"/>
                  <a:pt x="2451100" y="4787900"/>
                </a:cubicBezTo>
                <a:lnTo>
                  <a:pt x="2527300" y="4699000"/>
                </a:lnTo>
                <a:cubicBezTo>
                  <a:pt x="2590800" y="4622800"/>
                  <a:pt x="2679700" y="4470400"/>
                  <a:pt x="2730500" y="4368800"/>
                </a:cubicBezTo>
                <a:lnTo>
                  <a:pt x="2794000" y="4203700"/>
                </a:lnTo>
                <a:cubicBezTo>
                  <a:pt x="2832100" y="4102100"/>
                  <a:pt x="2882900" y="3924300"/>
                  <a:pt x="2908300" y="3810000"/>
                </a:cubicBezTo>
                <a:lnTo>
                  <a:pt x="2921000" y="3721100"/>
                </a:lnTo>
                <a:cubicBezTo>
                  <a:pt x="3035300" y="3111500"/>
                  <a:pt x="2882900" y="2857500"/>
                  <a:pt x="2400300" y="2857500"/>
                </a:cubicBezTo>
                <a:lnTo>
                  <a:pt x="1778000" y="2857500"/>
                </a:lnTo>
                <a:cubicBezTo>
                  <a:pt x="1562100" y="2857500"/>
                  <a:pt x="1435100" y="2730500"/>
                  <a:pt x="1435100" y="2514600"/>
                </a:cubicBezTo>
                <a:cubicBezTo>
                  <a:pt x="1435100" y="2349500"/>
                  <a:pt x="1587500" y="2260600"/>
                  <a:pt x="1879600" y="2260600"/>
                </a:cubicBezTo>
                <a:lnTo>
                  <a:pt x="2514600" y="2260600"/>
                </a:lnTo>
                <a:cubicBezTo>
                  <a:pt x="2628900" y="2260600"/>
                  <a:pt x="2794000" y="2222500"/>
                  <a:pt x="2882900" y="2184400"/>
                </a:cubicBezTo>
                <a:lnTo>
                  <a:pt x="2921000" y="2159000"/>
                </a:lnTo>
                <a:cubicBezTo>
                  <a:pt x="3200400" y="2032000"/>
                  <a:pt x="3340100" y="1905000"/>
                  <a:pt x="3429000" y="1714500"/>
                </a:cubicBezTo>
                <a:lnTo>
                  <a:pt x="3505200" y="1549400"/>
                </a:lnTo>
                <a:cubicBezTo>
                  <a:pt x="3746500" y="1054100"/>
                  <a:pt x="3505200" y="596900"/>
                  <a:pt x="2997200" y="596900"/>
                </a:cubicBezTo>
                <a:lnTo>
                  <a:pt x="1828800" y="596900"/>
                </a:lnTo>
                <a:cubicBezTo>
                  <a:pt x="1612900" y="596900"/>
                  <a:pt x="1435100" y="457200"/>
                  <a:pt x="1435100" y="292100"/>
                </a:cubicBezTo>
                <a:cubicBezTo>
                  <a:pt x="1435100" y="241300"/>
                  <a:pt x="1485900" y="152400"/>
                  <a:pt x="1536700" y="101600"/>
                </a:cubicBezTo>
                <a:cubicBezTo>
                  <a:pt x="1600200" y="50800"/>
                  <a:pt x="1727200" y="0"/>
                  <a:pt x="1841500" y="0"/>
                </a:cubicBezTo>
                <a:close/>
                <a:moveTo>
                  <a:pt x="5613400" y="5702300"/>
                </a:moveTo>
              </a:path>
            </a:pathLst>
          </a:custGeom>
          <a:solidFill>
            <a:srgbClr val="010101">
              <a:alpha val="100000"/>
            </a:srgbClr>
          </a:solidFill>
          <a:ln w="39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4" name="Freeform 434"/>
          <p:cNvSpPr/>
          <p:nvPr/>
        </p:nvSpPr>
        <p:spPr>
          <a:xfrm rot="0" flipH="0" flipV="0">
            <a:off x="3551072" y="16995570"/>
            <a:ext cx="91706" cy="18415"/>
          </a:xfrm>
          <a:custGeom>
            <a:pathLst>
              <a:path w="3162300" h="635000">
                <a:moveTo>
                  <a:pt x="2946400" y="635000"/>
                </a:moveTo>
                <a:lnTo>
                  <a:pt x="215900" y="635000"/>
                </a:lnTo>
                <a:cubicBezTo>
                  <a:pt x="152400" y="635000"/>
                  <a:pt x="114300" y="609600"/>
                  <a:pt x="114300" y="584200"/>
                </a:cubicBezTo>
                <a:cubicBezTo>
                  <a:pt x="114300" y="546100"/>
                  <a:pt x="88900" y="533400"/>
                  <a:pt x="50800" y="533400"/>
                </a:cubicBezTo>
                <a:cubicBezTo>
                  <a:pt x="25400" y="533400"/>
                  <a:pt x="0" y="482600"/>
                  <a:pt x="0" y="419100"/>
                </a:cubicBezTo>
                <a:lnTo>
                  <a:pt x="0" y="215900"/>
                </a:lnTo>
                <a:cubicBezTo>
                  <a:pt x="0" y="127000"/>
                  <a:pt x="25400" y="101600"/>
                  <a:pt x="114300" y="101600"/>
                </a:cubicBezTo>
                <a:lnTo>
                  <a:pt x="215900" y="101600"/>
                </a:lnTo>
                <a:cubicBezTo>
                  <a:pt x="266700" y="101600"/>
                  <a:pt x="317500" y="88900"/>
                  <a:pt x="317500" y="50800"/>
                </a:cubicBezTo>
                <a:cubicBezTo>
                  <a:pt x="317500" y="25400"/>
                  <a:pt x="368300" y="0"/>
                  <a:pt x="419100" y="0"/>
                </a:cubicBezTo>
                <a:lnTo>
                  <a:pt x="2730500" y="0"/>
                </a:lnTo>
                <a:cubicBezTo>
                  <a:pt x="2794000" y="0"/>
                  <a:pt x="2844800" y="25400"/>
                  <a:pt x="2844800" y="50800"/>
                </a:cubicBezTo>
                <a:cubicBezTo>
                  <a:pt x="2844800" y="88900"/>
                  <a:pt x="2882900" y="101600"/>
                  <a:pt x="2946400" y="101600"/>
                </a:cubicBezTo>
                <a:lnTo>
                  <a:pt x="3048000" y="101600"/>
                </a:lnTo>
                <a:cubicBezTo>
                  <a:pt x="3136900" y="101600"/>
                  <a:pt x="3162300" y="127000"/>
                  <a:pt x="3162300" y="215900"/>
                </a:cubicBezTo>
                <a:lnTo>
                  <a:pt x="3162300" y="419100"/>
                </a:lnTo>
                <a:cubicBezTo>
                  <a:pt x="3162300" y="482600"/>
                  <a:pt x="3136900" y="533400"/>
                  <a:pt x="3098800" y="533400"/>
                </a:cubicBezTo>
                <a:cubicBezTo>
                  <a:pt x="3073400" y="533400"/>
                  <a:pt x="3048000" y="546100"/>
                  <a:pt x="3048000" y="584200"/>
                </a:cubicBezTo>
                <a:cubicBezTo>
                  <a:pt x="3048000" y="609600"/>
                  <a:pt x="3009900" y="635000"/>
                  <a:pt x="2946400" y="635000"/>
                </a:cubicBezTo>
                <a:close/>
                <a:moveTo>
                  <a:pt x="1473200" y="22098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5" name="Freeform 435"/>
          <p:cNvSpPr/>
          <p:nvPr/>
        </p:nvSpPr>
        <p:spPr>
          <a:xfrm rot="0" flipH="0" flipV="0">
            <a:off x="3782529" y="16882883"/>
            <a:ext cx="129921" cy="176771"/>
          </a:xfrm>
          <a:custGeom>
            <a:pathLst>
              <a:path w="4191000" h="5702300">
                <a:moveTo>
                  <a:pt x="1841500" y="0"/>
                </a:moveTo>
                <a:lnTo>
                  <a:pt x="3302000" y="0"/>
                </a:lnTo>
                <a:cubicBezTo>
                  <a:pt x="3416300" y="0"/>
                  <a:pt x="3568700" y="50800"/>
                  <a:pt x="3644900" y="114300"/>
                </a:cubicBezTo>
                <a:lnTo>
                  <a:pt x="3721100" y="165100"/>
                </a:lnTo>
                <a:cubicBezTo>
                  <a:pt x="3949700" y="330200"/>
                  <a:pt x="3987800" y="381000"/>
                  <a:pt x="4064000" y="584200"/>
                </a:cubicBezTo>
                <a:lnTo>
                  <a:pt x="4114800" y="711200"/>
                </a:lnTo>
                <a:cubicBezTo>
                  <a:pt x="4152900" y="812800"/>
                  <a:pt x="4191000" y="990600"/>
                  <a:pt x="4191000" y="1104900"/>
                </a:cubicBezTo>
                <a:lnTo>
                  <a:pt x="4191000" y="1282700"/>
                </a:lnTo>
                <a:cubicBezTo>
                  <a:pt x="4191000" y="1384300"/>
                  <a:pt x="4152900" y="1549400"/>
                  <a:pt x="4102100" y="1651000"/>
                </a:cubicBezTo>
                <a:lnTo>
                  <a:pt x="3898900" y="2070100"/>
                </a:lnTo>
                <a:cubicBezTo>
                  <a:pt x="3784600" y="2286000"/>
                  <a:pt x="3733800" y="2349500"/>
                  <a:pt x="3543300" y="2425700"/>
                </a:cubicBezTo>
                <a:cubicBezTo>
                  <a:pt x="3314700" y="2514600"/>
                  <a:pt x="3289300" y="2641600"/>
                  <a:pt x="3467100" y="2959100"/>
                </a:cubicBezTo>
                <a:lnTo>
                  <a:pt x="3492500" y="3022600"/>
                </a:lnTo>
                <a:cubicBezTo>
                  <a:pt x="3606800" y="3251200"/>
                  <a:pt x="3619500" y="3352800"/>
                  <a:pt x="3556000" y="3619500"/>
                </a:cubicBezTo>
                <a:lnTo>
                  <a:pt x="3429000" y="4191000"/>
                </a:lnTo>
                <a:cubicBezTo>
                  <a:pt x="3403600" y="4292600"/>
                  <a:pt x="3340100" y="4445000"/>
                  <a:pt x="3289300" y="4533900"/>
                </a:cubicBezTo>
                <a:lnTo>
                  <a:pt x="3060700" y="4940300"/>
                </a:lnTo>
                <a:cubicBezTo>
                  <a:pt x="2895600" y="5219700"/>
                  <a:pt x="2692400" y="5384800"/>
                  <a:pt x="2400300" y="5473700"/>
                </a:cubicBezTo>
                <a:lnTo>
                  <a:pt x="1892300" y="5638800"/>
                </a:lnTo>
                <a:cubicBezTo>
                  <a:pt x="1790700" y="5676900"/>
                  <a:pt x="1612900" y="5702300"/>
                  <a:pt x="1511300" y="5702300"/>
                </a:cubicBezTo>
                <a:lnTo>
                  <a:pt x="457200" y="5702300"/>
                </a:lnTo>
                <a:cubicBezTo>
                  <a:pt x="254000" y="5702300"/>
                  <a:pt x="88900" y="5613400"/>
                  <a:pt x="38100" y="5461000"/>
                </a:cubicBezTo>
                <a:cubicBezTo>
                  <a:pt x="0" y="5346700"/>
                  <a:pt x="0" y="5321300"/>
                  <a:pt x="88900" y="5219700"/>
                </a:cubicBezTo>
                <a:cubicBezTo>
                  <a:pt x="127000" y="5156200"/>
                  <a:pt x="241300" y="5105400"/>
                  <a:pt x="355600" y="5105400"/>
                </a:cubicBezTo>
                <a:lnTo>
                  <a:pt x="1714500" y="5029200"/>
                </a:lnTo>
                <a:cubicBezTo>
                  <a:pt x="1816100" y="5029200"/>
                  <a:pt x="1993900" y="5003800"/>
                  <a:pt x="2095500" y="4978400"/>
                </a:cubicBezTo>
                <a:lnTo>
                  <a:pt x="2133600" y="4965700"/>
                </a:lnTo>
                <a:cubicBezTo>
                  <a:pt x="2235200" y="4940300"/>
                  <a:pt x="2374900" y="4851400"/>
                  <a:pt x="2451100" y="4787900"/>
                </a:cubicBezTo>
                <a:lnTo>
                  <a:pt x="2527300" y="4699000"/>
                </a:lnTo>
                <a:cubicBezTo>
                  <a:pt x="2590800" y="4622800"/>
                  <a:pt x="2679700" y="4470400"/>
                  <a:pt x="2730500" y="4368800"/>
                </a:cubicBezTo>
                <a:lnTo>
                  <a:pt x="2794000" y="4203700"/>
                </a:lnTo>
                <a:cubicBezTo>
                  <a:pt x="2832100" y="4102100"/>
                  <a:pt x="2882900" y="3924300"/>
                  <a:pt x="2908300" y="3810000"/>
                </a:cubicBezTo>
                <a:lnTo>
                  <a:pt x="2921000" y="3721100"/>
                </a:lnTo>
                <a:cubicBezTo>
                  <a:pt x="3035300" y="3111500"/>
                  <a:pt x="2882900" y="2857500"/>
                  <a:pt x="2400300" y="2857500"/>
                </a:cubicBezTo>
                <a:lnTo>
                  <a:pt x="1778000" y="2857500"/>
                </a:lnTo>
                <a:cubicBezTo>
                  <a:pt x="1562100" y="2857500"/>
                  <a:pt x="1435100" y="2730500"/>
                  <a:pt x="1435100" y="2514600"/>
                </a:cubicBezTo>
                <a:cubicBezTo>
                  <a:pt x="1435100" y="2349500"/>
                  <a:pt x="1587500" y="2260600"/>
                  <a:pt x="1879600" y="2260600"/>
                </a:cubicBezTo>
                <a:lnTo>
                  <a:pt x="2514600" y="2260600"/>
                </a:lnTo>
                <a:cubicBezTo>
                  <a:pt x="2628900" y="2260600"/>
                  <a:pt x="2794000" y="2222500"/>
                  <a:pt x="2882900" y="2184400"/>
                </a:cubicBezTo>
                <a:lnTo>
                  <a:pt x="2921000" y="2159000"/>
                </a:lnTo>
                <a:cubicBezTo>
                  <a:pt x="3200400" y="2032000"/>
                  <a:pt x="3340100" y="1905000"/>
                  <a:pt x="3429000" y="1714500"/>
                </a:cubicBezTo>
                <a:lnTo>
                  <a:pt x="3505200" y="1549400"/>
                </a:lnTo>
                <a:cubicBezTo>
                  <a:pt x="3746500" y="1054100"/>
                  <a:pt x="3505200" y="596900"/>
                  <a:pt x="2997200" y="596900"/>
                </a:cubicBezTo>
                <a:lnTo>
                  <a:pt x="1828800" y="596900"/>
                </a:lnTo>
                <a:cubicBezTo>
                  <a:pt x="1612900" y="596900"/>
                  <a:pt x="1435100" y="457200"/>
                  <a:pt x="1435100" y="292100"/>
                </a:cubicBezTo>
                <a:cubicBezTo>
                  <a:pt x="1435100" y="241300"/>
                  <a:pt x="1485900" y="152400"/>
                  <a:pt x="1536700" y="101600"/>
                </a:cubicBezTo>
                <a:cubicBezTo>
                  <a:pt x="1600200" y="50800"/>
                  <a:pt x="1727200" y="0"/>
                  <a:pt x="1841500" y="0"/>
                </a:cubicBezTo>
                <a:close/>
                <a:moveTo>
                  <a:pt x="5613400" y="5702300"/>
                </a:moveTo>
              </a:path>
            </a:pathLst>
          </a:custGeom>
          <a:solidFill>
            <a:srgbClr val="010101">
              <a:alpha val="100000"/>
            </a:srgbClr>
          </a:solidFill>
          <a:ln w="39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6" name="Rectangle 436"/>
          <p:cNvSpPr/>
          <p:nvPr/>
        </p:nvSpPr>
        <p:spPr>
          <a:xfrm rot="0" flipH="0" flipV="0">
            <a:off x="1755520" y="17208092"/>
            <a:ext cx="282511" cy="222960"/>
          </a:xfrm>
          <a:prstGeom prst="rect">
            <a:avLst/>
          </a:prstGeom>
        </p:spPr>
      </p:sp>
      <p:sp>
        <p:nvSpPr>
          <p:cNvPr id="437" name="Freeform 437"/>
          <p:cNvSpPr/>
          <p:nvPr/>
        </p:nvSpPr>
        <p:spPr>
          <a:xfrm rot="0" flipH="0" flipV="0">
            <a:off x="1761807" y="17279199"/>
            <a:ext cx="66916" cy="106591"/>
          </a:xfrm>
          <a:custGeom>
            <a:pathLst>
              <a:path w="6083300" h="9690100">
                <a:moveTo>
                  <a:pt x="165100" y="6400800"/>
                </a:moveTo>
                <a:lnTo>
                  <a:pt x="1727200" y="1397000"/>
                </a:lnTo>
                <a:cubicBezTo>
                  <a:pt x="2019300" y="482600"/>
                  <a:pt x="2705100" y="0"/>
                  <a:pt x="3746500" y="0"/>
                </a:cubicBezTo>
                <a:lnTo>
                  <a:pt x="4292600" y="0"/>
                </a:lnTo>
                <a:cubicBezTo>
                  <a:pt x="4597400" y="0"/>
                  <a:pt x="5029200" y="177800"/>
                  <a:pt x="5245100" y="393700"/>
                </a:cubicBezTo>
                <a:lnTo>
                  <a:pt x="5283200" y="431800"/>
                </a:lnTo>
                <a:cubicBezTo>
                  <a:pt x="5499100" y="647700"/>
                  <a:pt x="5676900" y="1079500"/>
                  <a:pt x="5676900" y="1384300"/>
                </a:cubicBezTo>
                <a:lnTo>
                  <a:pt x="5676900" y="1663700"/>
                </a:lnTo>
                <a:cubicBezTo>
                  <a:pt x="5676900" y="1968500"/>
                  <a:pt x="5524500" y="2413000"/>
                  <a:pt x="5334000" y="2667000"/>
                </a:cubicBezTo>
                <a:cubicBezTo>
                  <a:pt x="4902200" y="3225800"/>
                  <a:pt x="4902200" y="3251200"/>
                  <a:pt x="5346700" y="3632200"/>
                </a:cubicBezTo>
                <a:cubicBezTo>
                  <a:pt x="5969000" y="4165600"/>
                  <a:pt x="6083300" y="4699000"/>
                  <a:pt x="5791200" y="5638800"/>
                </a:cubicBezTo>
                <a:lnTo>
                  <a:pt x="5181600" y="7594600"/>
                </a:lnTo>
                <a:cubicBezTo>
                  <a:pt x="5092700" y="7874000"/>
                  <a:pt x="4902200" y="8331200"/>
                  <a:pt x="4749800" y="8597900"/>
                </a:cubicBezTo>
                <a:lnTo>
                  <a:pt x="4711700" y="8648700"/>
                </a:lnTo>
                <a:cubicBezTo>
                  <a:pt x="4572000" y="8915400"/>
                  <a:pt x="4203700" y="9245600"/>
                  <a:pt x="3911600" y="9385300"/>
                </a:cubicBezTo>
                <a:lnTo>
                  <a:pt x="3784600" y="9448800"/>
                </a:lnTo>
                <a:cubicBezTo>
                  <a:pt x="3492500" y="9575800"/>
                  <a:pt x="3009900" y="9690100"/>
                  <a:pt x="2705100" y="9690100"/>
                </a:cubicBezTo>
                <a:lnTo>
                  <a:pt x="1943100" y="9690100"/>
                </a:lnTo>
                <a:cubicBezTo>
                  <a:pt x="1638300" y="9690100"/>
                  <a:pt x="1168400" y="9575800"/>
                  <a:pt x="914400" y="9436100"/>
                </a:cubicBezTo>
                <a:lnTo>
                  <a:pt x="774700" y="9347200"/>
                </a:lnTo>
                <a:cubicBezTo>
                  <a:pt x="241300" y="9055100"/>
                  <a:pt x="0" y="8547100"/>
                  <a:pt x="0" y="7759700"/>
                </a:cubicBezTo>
                <a:lnTo>
                  <a:pt x="0" y="7480300"/>
                </a:lnTo>
                <a:cubicBezTo>
                  <a:pt x="0" y="7175500"/>
                  <a:pt x="76200" y="6692900"/>
                  <a:pt x="165100" y="6400800"/>
                </a:cubicBezTo>
                <a:close/>
                <a:moveTo>
                  <a:pt x="2717800" y="9690100"/>
                </a:moveTo>
                <a:moveTo>
                  <a:pt x="2628900" y="3048000"/>
                </a:moveTo>
                <a:lnTo>
                  <a:pt x="3327400" y="3048000"/>
                </a:lnTo>
                <a:cubicBezTo>
                  <a:pt x="3479800" y="3048000"/>
                  <a:pt x="3644900" y="2997200"/>
                  <a:pt x="3695700" y="2946400"/>
                </a:cubicBezTo>
                <a:cubicBezTo>
                  <a:pt x="3746500" y="2895600"/>
                  <a:pt x="3873500" y="2832100"/>
                  <a:pt x="3975100" y="2806700"/>
                </a:cubicBezTo>
                <a:cubicBezTo>
                  <a:pt x="4076700" y="2781300"/>
                  <a:pt x="4216400" y="2654300"/>
                  <a:pt x="4279900" y="2514600"/>
                </a:cubicBezTo>
                <a:lnTo>
                  <a:pt x="4584700" y="1905000"/>
                </a:lnTo>
                <a:cubicBezTo>
                  <a:pt x="4813300" y="1447800"/>
                  <a:pt x="4749800" y="1193800"/>
                  <a:pt x="4343400" y="939800"/>
                </a:cubicBezTo>
                <a:cubicBezTo>
                  <a:pt x="4127500" y="812800"/>
                  <a:pt x="3886200" y="800100"/>
                  <a:pt x="3606800" y="901700"/>
                </a:cubicBezTo>
                <a:cubicBezTo>
                  <a:pt x="3492500" y="952500"/>
                  <a:pt x="3314700" y="1016000"/>
                  <a:pt x="3225800" y="1041400"/>
                </a:cubicBezTo>
                <a:cubicBezTo>
                  <a:pt x="3124200" y="1079500"/>
                  <a:pt x="3048000" y="1168400"/>
                  <a:pt x="3048000" y="1244600"/>
                </a:cubicBezTo>
                <a:cubicBezTo>
                  <a:pt x="3048000" y="1320800"/>
                  <a:pt x="2971800" y="1384300"/>
                  <a:pt x="2882900" y="1384300"/>
                </a:cubicBezTo>
                <a:cubicBezTo>
                  <a:pt x="2794000" y="1384300"/>
                  <a:pt x="2692400" y="1460500"/>
                  <a:pt x="2667000" y="1549400"/>
                </a:cubicBezTo>
                <a:cubicBezTo>
                  <a:pt x="2641600" y="1651000"/>
                  <a:pt x="2578100" y="1828800"/>
                  <a:pt x="2527300" y="1968500"/>
                </a:cubicBezTo>
                <a:lnTo>
                  <a:pt x="2438400" y="2247900"/>
                </a:lnTo>
                <a:cubicBezTo>
                  <a:pt x="2387600" y="2374900"/>
                  <a:pt x="2349500" y="2616200"/>
                  <a:pt x="2349500" y="2768600"/>
                </a:cubicBezTo>
                <a:cubicBezTo>
                  <a:pt x="2349500" y="2933700"/>
                  <a:pt x="2463800" y="3048000"/>
                  <a:pt x="2628900" y="3048000"/>
                </a:cubicBezTo>
                <a:close/>
                <a:moveTo>
                  <a:pt x="6070600" y="9690100"/>
                </a:moveTo>
                <a:moveTo>
                  <a:pt x="1562100" y="5575300"/>
                </a:moveTo>
                <a:lnTo>
                  <a:pt x="1181100" y="6946900"/>
                </a:lnTo>
                <a:cubicBezTo>
                  <a:pt x="1143000" y="7086600"/>
                  <a:pt x="1104900" y="7327900"/>
                  <a:pt x="1104900" y="7480300"/>
                </a:cubicBezTo>
                <a:lnTo>
                  <a:pt x="1104900" y="8026400"/>
                </a:lnTo>
                <a:cubicBezTo>
                  <a:pt x="1104900" y="8178800"/>
                  <a:pt x="1143000" y="8343900"/>
                  <a:pt x="1181100" y="8382000"/>
                </a:cubicBezTo>
                <a:cubicBezTo>
                  <a:pt x="1219200" y="8420100"/>
                  <a:pt x="1371600" y="8483600"/>
                  <a:pt x="1511300" y="8521700"/>
                </a:cubicBezTo>
                <a:cubicBezTo>
                  <a:pt x="1651000" y="8547100"/>
                  <a:pt x="1803400" y="8636000"/>
                  <a:pt x="1854200" y="8724900"/>
                </a:cubicBezTo>
                <a:cubicBezTo>
                  <a:pt x="1905000" y="8801100"/>
                  <a:pt x="2057400" y="8864600"/>
                  <a:pt x="2209800" y="8864600"/>
                </a:cubicBezTo>
                <a:lnTo>
                  <a:pt x="2463800" y="8864600"/>
                </a:lnTo>
                <a:cubicBezTo>
                  <a:pt x="2616200" y="8864600"/>
                  <a:pt x="2781300" y="8801100"/>
                  <a:pt x="2819400" y="8724900"/>
                </a:cubicBezTo>
                <a:cubicBezTo>
                  <a:pt x="2870200" y="8648700"/>
                  <a:pt x="3035300" y="8585200"/>
                  <a:pt x="3187700" y="8585200"/>
                </a:cubicBezTo>
                <a:cubicBezTo>
                  <a:pt x="3479800" y="8585200"/>
                  <a:pt x="3708400" y="8407400"/>
                  <a:pt x="3911600" y="8026400"/>
                </a:cubicBezTo>
                <a:lnTo>
                  <a:pt x="4229100" y="7467600"/>
                </a:lnTo>
                <a:cubicBezTo>
                  <a:pt x="4292600" y="7327900"/>
                  <a:pt x="4381500" y="7112000"/>
                  <a:pt x="4406900" y="6972300"/>
                </a:cubicBezTo>
                <a:lnTo>
                  <a:pt x="4635500" y="5994400"/>
                </a:lnTo>
                <a:cubicBezTo>
                  <a:pt x="4673600" y="5854700"/>
                  <a:pt x="4724400" y="5664200"/>
                  <a:pt x="4775200" y="5575300"/>
                </a:cubicBezTo>
                <a:cubicBezTo>
                  <a:pt x="4813300" y="5473700"/>
                  <a:pt x="4851400" y="5270500"/>
                  <a:pt x="4851400" y="5118100"/>
                </a:cubicBezTo>
                <a:lnTo>
                  <a:pt x="4851400" y="4914900"/>
                </a:lnTo>
                <a:cubicBezTo>
                  <a:pt x="4851400" y="4267200"/>
                  <a:pt x="4483100" y="3873500"/>
                  <a:pt x="3873500" y="3873500"/>
                </a:cubicBezTo>
                <a:lnTo>
                  <a:pt x="3048000" y="3873500"/>
                </a:lnTo>
                <a:cubicBezTo>
                  <a:pt x="2895600" y="3873500"/>
                  <a:pt x="2768600" y="3937000"/>
                  <a:pt x="2768600" y="4013200"/>
                </a:cubicBezTo>
                <a:cubicBezTo>
                  <a:pt x="2768600" y="4089400"/>
                  <a:pt x="2679700" y="4152900"/>
                  <a:pt x="2565400" y="4152900"/>
                </a:cubicBezTo>
                <a:cubicBezTo>
                  <a:pt x="2324100" y="4152900"/>
                  <a:pt x="2222500" y="4241800"/>
                  <a:pt x="2044700" y="4572000"/>
                </a:cubicBezTo>
                <a:lnTo>
                  <a:pt x="1752600" y="5092700"/>
                </a:lnTo>
                <a:cubicBezTo>
                  <a:pt x="1689100" y="5219700"/>
                  <a:pt x="1600200" y="5435600"/>
                  <a:pt x="1562100" y="5575300"/>
                </a:cubicBezTo>
                <a:close/>
                <a:moveTo>
                  <a:pt x="3543300" y="9690100"/>
                </a:moveTo>
              </a:path>
            </a:pathLst>
          </a:custGeom>
          <a:solidFill>
            <a:srgbClr val="0D0E10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8" name="Freeform 438"/>
          <p:cNvSpPr/>
          <p:nvPr/>
        </p:nvSpPr>
        <p:spPr>
          <a:xfrm rot="0" flipH="0" flipV="0">
            <a:off x="1843404" y="17279199"/>
            <a:ext cx="66916" cy="106591"/>
          </a:xfrm>
          <a:custGeom>
            <a:pathLst>
              <a:path w="6083300" h="9690100">
                <a:moveTo>
                  <a:pt x="165100" y="6400800"/>
                </a:moveTo>
                <a:lnTo>
                  <a:pt x="1727200" y="1397000"/>
                </a:lnTo>
                <a:cubicBezTo>
                  <a:pt x="2019300" y="482600"/>
                  <a:pt x="2705100" y="0"/>
                  <a:pt x="3746500" y="0"/>
                </a:cubicBezTo>
                <a:lnTo>
                  <a:pt x="4292600" y="0"/>
                </a:lnTo>
                <a:cubicBezTo>
                  <a:pt x="4597400" y="0"/>
                  <a:pt x="5029200" y="177800"/>
                  <a:pt x="5245100" y="393700"/>
                </a:cubicBezTo>
                <a:lnTo>
                  <a:pt x="5283200" y="431800"/>
                </a:lnTo>
                <a:cubicBezTo>
                  <a:pt x="5499100" y="647700"/>
                  <a:pt x="5676900" y="1079500"/>
                  <a:pt x="5676900" y="1384300"/>
                </a:cubicBezTo>
                <a:lnTo>
                  <a:pt x="5676900" y="1663700"/>
                </a:lnTo>
                <a:cubicBezTo>
                  <a:pt x="5676900" y="1968500"/>
                  <a:pt x="5524500" y="2413000"/>
                  <a:pt x="5334000" y="2667000"/>
                </a:cubicBezTo>
                <a:cubicBezTo>
                  <a:pt x="4902200" y="3225800"/>
                  <a:pt x="4902200" y="3251200"/>
                  <a:pt x="5346700" y="3632200"/>
                </a:cubicBezTo>
                <a:cubicBezTo>
                  <a:pt x="5969000" y="4165600"/>
                  <a:pt x="6083300" y="4699000"/>
                  <a:pt x="5791200" y="5638800"/>
                </a:cubicBezTo>
                <a:lnTo>
                  <a:pt x="5181600" y="7594600"/>
                </a:lnTo>
                <a:cubicBezTo>
                  <a:pt x="5092700" y="7874000"/>
                  <a:pt x="4902200" y="8331200"/>
                  <a:pt x="4749800" y="8597900"/>
                </a:cubicBezTo>
                <a:lnTo>
                  <a:pt x="4711700" y="8648700"/>
                </a:lnTo>
                <a:cubicBezTo>
                  <a:pt x="4572000" y="8915400"/>
                  <a:pt x="4203700" y="9245600"/>
                  <a:pt x="3911600" y="9385300"/>
                </a:cubicBezTo>
                <a:lnTo>
                  <a:pt x="3784600" y="9448800"/>
                </a:lnTo>
                <a:cubicBezTo>
                  <a:pt x="3492500" y="9575800"/>
                  <a:pt x="3009900" y="9690100"/>
                  <a:pt x="2705100" y="9690100"/>
                </a:cubicBezTo>
                <a:lnTo>
                  <a:pt x="1943100" y="9690100"/>
                </a:lnTo>
                <a:cubicBezTo>
                  <a:pt x="1638300" y="9690100"/>
                  <a:pt x="1168400" y="9575800"/>
                  <a:pt x="914400" y="9436100"/>
                </a:cubicBezTo>
                <a:lnTo>
                  <a:pt x="774700" y="9347200"/>
                </a:lnTo>
                <a:cubicBezTo>
                  <a:pt x="241300" y="9055100"/>
                  <a:pt x="0" y="8547100"/>
                  <a:pt x="0" y="7759700"/>
                </a:cubicBezTo>
                <a:lnTo>
                  <a:pt x="0" y="7480300"/>
                </a:lnTo>
                <a:cubicBezTo>
                  <a:pt x="0" y="7175500"/>
                  <a:pt x="76200" y="6692900"/>
                  <a:pt x="165100" y="6400800"/>
                </a:cubicBezTo>
                <a:close/>
                <a:moveTo>
                  <a:pt x="2717800" y="9690100"/>
                </a:moveTo>
                <a:moveTo>
                  <a:pt x="2628900" y="3048000"/>
                </a:moveTo>
                <a:lnTo>
                  <a:pt x="3327400" y="3048000"/>
                </a:lnTo>
                <a:cubicBezTo>
                  <a:pt x="3479800" y="3048000"/>
                  <a:pt x="3644900" y="2997200"/>
                  <a:pt x="3695700" y="2946400"/>
                </a:cubicBezTo>
                <a:cubicBezTo>
                  <a:pt x="3746500" y="2895600"/>
                  <a:pt x="3873500" y="2832100"/>
                  <a:pt x="3975100" y="2806700"/>
                </a:cubicBezTo>
                <a:cubicBezTo>
                  <a:pt x="4076700" y="2781300"/>
                  <a:pt x="4216400" y="2654300"/>
                  <a:pt x="4279900" y="2514600"/>
                </a:cubicBezTo>
                <a:lnTo>
                  <a:pt x="4584700" y="1905000"/>
                </a:lnTo>
                <a:cubicBezTo>
                  <a:pt x="4813300" y="1447800"/>
                  <a:pt x="4749800" y="1193800"/>
                  <a:pt x="4343400" y="939800"/>
                </a:cubicBezTo>
                <a:cubicBezTo>
                  <a:pt x="4127500" y="812800"/>
                  <a:pt x="3886200" y="800100"/>
                  <a:pt x="3606800" y="901700"/>
                </a:cubicBezTo>
                <a:cubicBezTo>
                  <a:pt x="3492500" y="952500"/>
                  <a:pt x="3314700" y="1016000"/>
                  <a:pt x="3225800" y="1041400"/>
                </a:cubicBezTo>
                <a:cubicBezTo>
                  <a:pt x="3124200" y="1079500"/>
                  <a:pt x="3048000" y="1168400"/>
                  <a:pt x="3048000" y="1244600"/>
                </a:cubicBezTo>
                <a:cubicBezTo>
                  <a:pt x="3048000" y="1320800"/>
                  <a:pt x="2971800" y="1384300"/>
                  <a:pt x="2882900" y="1384300"/>
                </a:cubicBezTo>
                <a:cubicBezTo>
                  <a:pt x="2794000" y="1384300"/>
                  <a:pt x="2692400" y="1460500"/>
                  <a:pt x="2667000" y="1549400"/>
                </a:cubicBezTo>
                <a:cubicBezTo>
                  <a:pt x="2641600" y="1651000"/>
                  <a:pt x="2578100" y="1828800"/>
                  <a:pt x="2527300" y="1968500"/>
                </a:cubicBezTo>
                <a:lnTo>
                  <a:pt x="2438400" y="2247900"/>
                </a:lnTo>
                <a:cubicBezTo>
                  <a:pt x="2387600" y="2374900"/>
                  <a:pt x="2349500" y="2616200"/>
                  <a:pt x="2349500" y="2768600"/>
                </a:cubicBezTo>
                <a:cubicBezTo>
                  <a:pt x="2349500" y="2933700"/>
                  <a:pt x="2463800" y="3048000"/>
                  <a:pt x="2628900" y="3048000"/>
                </a:cubicBezTo>
                <a:close/>
                <a:moveTo>
                  <a:pt x="6070600" y="9690100"/>
                </a:moveTo>
                <a:moveTo>
                  <a:pt x="1562100" y="5575300"/>
                </a:moveTo>
                <a:lnTo>
                  <a:pt x="1181100" y="6946900"/>
                </a:lnTo>
                <a:cubicBezTo>
                  <a:pt x="1143000" y="7086600"/>
                  <a:pt x="1104900" y="7327900"/>
                  <a:pt x="1104900" y="7480300"/>
                </a:cubicBezTo>
                <a:lnTo>
                  <a:pt x="1104900" y="8026400"/>
                </a:lnTo>
                <a:cubicBezTo>
                  <a:pt x="1104900" y="8178800"/>
                  <a:pt x="1143000" y="8343900"/>
                  <a:pt x="1181100" y="8382000"/>
                </a:cubicBezTo>
                <a:cubicBezTo>
                  <a:pt x="1219200" y="8420100"/>
                  <a:pt x="1371600" y="8483600"/>
                  <a:pt x="1511300" y="8521700"/>
                </a:cubicBezTo>
                <a:cubicBezTo>
                  <a:pt x="1651000" y="8547100"/>
                  <a:pt x="1803400" y="8636000"/>
                  <a:pt x="1854200" y="8724900"/>
                </a:cubicBezTo>
                <a:cubicBezTo>
                  <a:pt x="1905000" y="8801100"/>
                  <a:pt x="2057400" y="8864600"/>
                  <a:pt x="2209800" y="8864600"/>
                </a:cubicBezTo>
                <a:lnTo>
                  <a:pt x="2463800" y="8864600"/>
                </a:lnTo>
                <a:cubicBezTo>
                  <a:pt x="2616200" y="8864600"/>
                  <a:pt x="2781300" y="8801100"/>
                  <a:pt x="2819400" y="8724900"/>
                </a:cubicBezTo>
                <a:cubicBezTo>
                  <a:pt x="2870200" y="8648700"/>
                  <a:pt x="3035300" y="8585200"/>
                  <a:pt x="3187700" y="8585200"/>
                </a:cubicBezTo>
                <a:cubicBezTo>
                  <a:pt x="3479800" y="8585200"/>
                  <a:pt x="3708400" y="8407400"/>
                  <a:pt x="3911600" y="8026400"/>
                </a:cubicBezTo>
                <a:lnTo>
                  <a:pt x="4229100" y="7467600"/>
                </a:lnTo>
                <a:cubicBezTo>
                  <a:pt x="4292600" y="7327900"/>
                  <a:pt x="4381500" y="7112000"/>
                  <a:pt x="4406900" y="6972300"/>
                </a:cubicBezTo>
                <a:lnTo>
                  <a:pt x="4635500" y="5994400"/>
                </a:lnTo>
                <a:cubicBezTo>
                  <a:pt x="4673600" y="5854700"/>
                  <a:pt x="4724400" y="5664200"/>
                  <a:pt x="4775200" y="5575300"/>
                </a:cubicBezTo>
                <a:cubicBezTo>
                  <a:pt x="4813300" y="5473700"/>
                  <a:pt x="4851400" y="5270500"/>
                  <a:pt x="4851400" y="5118100"/>
                </a:cubicBezTo>
                <a:lnTo>
                  <a:pt x="4851400" y="4914900"/>
                </a:lnTo>
                <a:cubicBezTo>
                  <a:pt x="4851400" y="4267200"/>
                  <a:pt x="4483100" y="3873500"/>
                  <a:pt x="3873500" y="3873500"/>
                </a:cubicBezTo>
                <a:lnTo>
                  <a:pt x="3048000" y="3873500"/>
                </a:lnTo>
                <a:cubicBezTo>
                  <a:pt x="2895600" y="3873500"/>
                  <a:pt x="2768600" y="3937000"/>
                  <a:pt x="2768600" y="4013200"/>
                </a:cubicBezTo>
                <a:cubicBezTo>
                  <a:pt x="2768600" y="4089400"/>
                  <a:pt x="2679700" y="4152900"/>
                  <a:pt x="2565400" y="4152900"/>
                </a:cubicBezTo>
                <a:cubicBezTo>
                  <a:pt x="2324100" y="4152900"/>
                  <a:pt x="2222500" y="4241800"/>
                  <a:pt x="2044700" y="4572000"/>
                </a:cubicBezTo>
                <a:lnTo>
                  <a:pt x="1752600" y="5092700"/>
                </a:lnTo>
                <a:cubicBezTo>
                  <a:pt x="1689100" y="5219700"/>
                  <a:pt x="1600200" y="5435600"/>
                  <a:pt x="1562100" y="5575300"/>
                </a:cubicBezTo>
                <a:close/>
                <a:moveTo>
                  <a:pt x="3543300" y="9690100"/>
                </a:moveTo>
              </a:path>
            </a:pathLst>
          </a:custGeom>
          <a:solidFill>
            <a:srgbClr val="0D0E10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9" name="Freeform 439"/>
          <p:cNvSpPr/>
          <p:nvPr/>
        </p:nvSpPr>
        <p:spPr>
          <a:xfrm rot="0" flipH="0" flipV="0">
            <a:off x="1920252" y="17279199"/>
            <a:ext cx="79209" cy="106730"/>
          </a:xfrm>
          <a:custGeom>
            <a:pathLst>
              <a:path w="7200900" h="9702800">
                <a:moveTo>
                  <a:pt x="4483100" y="9702800"/>
                </a:moveTo>
                <a:lnTo>
                  <a:pt x="546100" y="9702800"/>
                </a:lnTo>
                <a:cubicBezTo>
                  <a:pt x="241300" y="9702800"/>
                  <a:pt x="0" y="9512300"/>
                  <a:pt x="0" y="9283700"/>
                </a:cubicBezTo>
                <a:cubicBezTo>
                  <a:pt x="0" y="9055100"/>
                  <a:pt x="114300" y="8737600"/>
                  <a:pt x="266700" y="8585200"/>
                </a:cubicBezTo>
                <a:cubicBezTo>
                  <a:pt x="419100" y="8432800"/>
                  <a:pt x="584200" y="8191500"/>
                  <a:pt x="635000" y="8039100"/>
                </a:cubicBezTo>
                <a:cubicBezTo>
                  <a:pt x="673100" y="7886700"/>
                  <a:pt x="863600" y="7759700"/>
                  <a:pt x="1054100" y="7759700"/>
                </a:cubicBezTo>
                <a:cubicBezTo>
                  <a:pt x="1231900" y="7759700"/>
                  <a:pt x="1435100" y="7645400"/>
                  <a:pt x="1498600" y="7505700"/>
                </a:cubicBezTo>
                <a:cubicBezTo>
                  <a:pt x="1562100" y="7366000"/>
                  <a:pt x="1790700" y="7073900"/>
                  <a:pt x="2006600" y="6858000"/>
                </a:cubicBezTo>
                <a:lnTo>
                  <a:pt x="5702300" y="3162300"/>
                </a:lnTo>
                <a:cubicBezTo>
                  <a:pt x="5918200" y="2946400"/>
                  <a:pt x="6096000" y="2527300"/>
                  <a:pt x="6096000" y="2222500"/>
                </a:cubicBezTo>
                <a:lnTo>
                  <a:pt x="6096000" y="1943100"/>
                </a:lnTo>
                <a:cubicBezTo>
                  <a:pt x="6096000" y="927100"/>
                  <a:pt x="4991100" y="469900"/>
                  <a:pt x="4038600" y="1079500"/>
                </a:cubicBezTo>
                <a:cubicBezTo>
                  <a:pt x="3822700" y="1219200"/>
                  <a:pt x="3479800" y="1524000"/>
                  <a:pt x="3289300" y="1765300"/>
                </a:cubicBezTo>
                <a:lnTo>
                  <a:pt x="3048000" y="2070100"/>
                </a:lnTo>
                <a:cubicBezTo>
                  <a:pt x="2857500" y="2298700"/>
                  <a:pt x="2590800" y="2489200"/>
                  <a:pt x="2451100" y="2489200"/>
                </a:cubicBezTo>
                <a:cubicBezTo>
                  <a:pt x="2133600" y="2489200"/>
                  <a:pt x="1930400" y="2286000"/>
                  <a:pt x="1930400" y="1943100"/>
                </a:cubicBezTo>
                <a:cubicBezTo>
                  <a:pt x="1930400" y="1790700"/>
                  <a:pt x="2108200" y="1485900"/>
                  <a:pt x="2324100" y="1270000"/>
                </a:cubicBezTo>
                <a:lnTo>
                  <a:pt x="2933700" y="673100"/>
                </a:lnTo>
                <a:cubicBezTo>
                  <a:pt x="3441700" y="165100"/>
                  <a:pt x="3810000" y="0"/>
                  <a:pt x="4495800" y="0"/>
                </a:cubicBezTo>
                <a:lnTo>
                  <a:pt x="5537200" y="0"/>
                </a:lnTo>
                <a:cubicBezTo>
                  <a:pt x="5842000" y="0"/>
                  <a:pt x="6146800" y="63500"/>
                  <a:pt x="6223000" y="139700"/>
                </a:cubicBezTo>
                <a:cubicBezTo>
                  <a:pt x="6299200" y="215900"/>
                  <a:pt x="6489700" y="317500"/>
                  <a:pt x="6629400" y="355600"/>
                </a:cubicBezTo>
                <a:cubicBezTo>
                  <a:pt x="6959600" y="457200"/>
                  <a:pt x="7200900" y="1028700"/>
                  <a:pt x="7200900" y="1727200"/>
                </a:cubicBezTo>
                <a:lnTo>
                  <a:pt x="7200900" y="2222500"/>
                </a:lnTo>
                <a:cubicBezTo>
                  <a:pt x="7200900" y="2527300"/>
                  <a:pt x="7061200" y="2959100"/>
                  <a:pt x="6883400" y="3200400"/>
                </a:cubicBezTo>
                <a:lnTo>
                  <a:pt x="6731000" y="3403600"/>
                </a:lnTo>
                <a:cubicBezTo>
                  <a:pt x="6553200" y="3632200"/>
                  <a:pt x="6235700" y="4013200"/>
                  <a:pt x="6019800" y="4229100"/>
                </a:cubicBezTo>
                <a:lnTo>
                  <a:pt x="2324100" y="7975600"/>
                </a:lnTo>
                <a:cubicBezTo>
                  <a:pt x="1778000" y="8534400"/>
                  <a:pt x="1841500" y="8864600"/>
                  <a:pt x="2489200" y="8864600"/>
                </a:cubicBezTo>
                <a:lnTo>
                  <a:pt x="4432300" y="8864600"/>
                </a:lnTo>
                <a:cubicBezTo>
                  <a:pt x="4737100" y="8864600"/>
                  <a:pt x="5016500" y="8940800"/>
                  <a:pt x="5054600" y="9042400"/>
                </a:cubicBezTo>
                <a:cubicBezTo>
                  <a:pt x="5130800" y="9232900"/>
                  <a:pt x="5143500" y="9359900"/>
                  <a:pt x="5080000" y="9563100"/>
                </a:cubicBezTo>
                <a:cubicBezTo>
                  <a:pt x="5054600" y="9639300"/>
                  <a:pt x="4787900" y="9702800"/>
                  <a:pt x="4483100" y="9702800"/>
                </a:cubicBezTo>
                <a:close/>
                <a:moveTo>
                  <a:pt x="-152400" y="9690100"/>
                </a:moveTo>
              </a:path>
            </a:pathLst>
          </a:custGeom>
          <a:solidFill>
            <a:srgbClr val="0D0E10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0" name="Rectangle 440"/>
          <p:cNvSpPr/>
          <p:nvPr/>
        </p:nvSpPr>
        <p:spPr>
          <a:xfrm rot="0" flipH="0" flipV="0">
            <a:off x="1197863" y="17768797"/>
            <a:ext cx="1257065" cy="457605"/>
          </a:xfrm>
          <a:prstGeom prst="rect">
            <a:avLst/>
          </a:prstGeom>
        </p:spPr>
      </p:sp>
      <p:sp>
        <p:nvSpPr>
          <p:cNvPr id="441" name="Freeform 441"/>
          <p:cNvSpPr/>
          <p:nvPr/>
        </p:nvSpPr>
        <p:spPr>
          <a:xfrm rot="0" flipH="0" flipV="0">
            <a:off x="1633753" y="17840184"/>
            <a:ext cx="51828" cy="106172"/>
          </a:xfrm>
          <a:custGeom>
            <a:pathLst>
              <a:path w="4711700" h="9652000">
                <a:moveTo>
                  <a:pt x="2070100" y="6019800"/>
                </a:moveTo>
                <a:lnTo>
                  <a:pt x="1346200" y="8750300"/>
                </a:lnTo>
                <a:cubicBezTo>
                  <a:pt x="1168400" y="9423400"/>
                  <a:pt x="927100" y="9652000"/>
                  <a:pt x="419100" y="9652000"/>
                </a:cubicBezTo>
                <a:cubicBezTo>
                  <a:pt x="190500" y="9652000"/>
                  <a:pt x="0" y="9398000"/>
                  <a:pt x="0" y="9093200"/>
                </a:cubicBezTo>
                <a:cubicBezTo>
                  <a:pt x="0" y="8788400"/>
                  <a:pt x="127000" y="8343900"/>
                  <a:pt x="279400" y="8089900"/>
                </a:cubicBezTo>
                <a:cubicBezTo>
                  <a:pt x="444500" y="7848600"/>
                  <a:pt x="635000" y="7404100"/>
                  <a:pt x="711200" y="7099300"/>
                </a:cubicBezTo>
                <a:lnTo>
                  <a:pt x="1231900" y="5143500"/>
                </a:lnTo>
                <a:cubicBezTo>
                  <a:pt x="1422400" y="4457700"/>
                  <a:pt x="1422400" y="4152900"/>
                  <a:pt x="1244600" y="3975100"/>
                </a:cubicBezTo>
                <a:cubicBezTo>
                  <a:pt x="1168400" y="3898900"/>
                  <a:pt x="977900" y="3835400"/>
                  <a:pt x="825500" y="3835400"/>
                </a:cubicBezTo>
                <a:cubicBezTo>
                  <a:pt x="673100" y="3835400"/>
                  <a:pt x="546100" y="3644900"/>
                  <a:pt x="546100" y="3416300"/>
                </a:cubicBezTo>
                <a:cubicBezTo>
                  <a:pt x="546100" y="3187700"/>
                  <a:pt x="787400" y="2946400"/>
                  <a:pt x="1079500" y="2870200"/>
                </a:cubicBezTo>
                <a:lnTo>
                  <a:pt x="1104900" y="2870200"/>
                </a:lnTo>
                <a:cubicBezTo>
                  <a:pt x="1765300" y="2717800"/>
                  <a:pt x="1905000" y="2578100"/>
                  <a:pt x="2082800" y="1905000"/>
                </a:cubicBezTo>
                <a:lnTo>
                  <a:pt x="2400300" y="749300"/>
                </a:lnTo>
                <a:cubicBezTo>
                  <a:pt x="2565400" y="152400"/>
                  <a:pt x="2755900" y="0"/>
                  <a:pt x="3187700" y="127000"/>
                </a:cubicBezTo>
                <a:cubicBezTo>
                  <a:pt x="3263900" y="152400"/>
                  <a:pt x="3327400" y="419100"/>
                  <a:pt x="3327400" y="723900"/>
                </a:cubicBezTo>
                <a:lnTo>
                  <a:pt x="3327400" y="787400"/>
                </a:lnTo>
                <a:cubicBezTo>
                  <a:pt x="3327400" y="1092200"/>
                  <a:pt x="3302000" y="1587500"/>
                  <a:pt x="3276600" y="1892300"/>
                </a:cubicBezTo>
                <a:lnTo>
                  <a:pt x="3225800" y="2451100"/>
                </a:lnTo>
                <a:cubicBezTo>
                  <a:pt x="3200400" y="2832100"/>
                  <a:pt x="3340100" y="2997200"/>
                  <a:pt x="3733800" y="2997200"/>
                </a:cubicBezTo>
                <a:lnTo>
                  <a:pt x="4152900" y="2997200"/>
                </a:lnTo>
                <a:cubicBezTo>
                  <a:pt x="4457700" y="2997200"/>
                  <a:pt x="4711700" y="3187700"/>
                  <a:pt x="4711700" y="3416300"/>
                </a:cubicBezTo>
                <a:cubicBezTo>
                  <a:pt x="4711700" y="3644900"/>
                  <a:pt x="4572000" y="3898900"/>
                  <a:pt x="4394200" y="3975100"/>
                </a:cubicBezTo>
                <a:cubicBezTo>
                  <a:pt x="4229100" y="4051300"/>
                  <a:pt x="3835400" y="4114800"/>
                  <a:pt x="3530600" y="4114800"/>
                </a:cubicBezTo>
                <a:lnTo>
                  <a:pt x="3048000" y="4114800"/>
                </a:lnTo>
                <a:cubicBezTo>
                  <a:pt x="2349500" y="4114800"/>
                  <a:pt x="2209800" y="4241800"/>
                  <a:pt x="2209800" y="4940300"/>
                </a:cubicBezTo>
                <a:cubicBezTo>
                  <a:pt x="2209800" y="5245100"/>
                  <a:pt x="2146300" y="5727700"/>
                  <a:pt x="2070100" y="6019800"/>
                </a:cubicBezTo>
                <a:close/>
                <a:moveTo>
                  <a:pt x="3365500" y="9664700"/>
                </a:moveTo>
              </a:path>
            </a:pathLst>
          </a:custGeom>
          <a:solidFill>
            <a:srgbClr val="121313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2" name="Freeform 442"/>
          <p:cNvSpPr/>
          <p:nvPr/>
        </p:nvSpPr>
        <p:spPr>
          <a:xfrm rot="0" flipH="0" flipV="0">
            <a:off x="1712838" y="17839625"/>
            <a:ext cx="39535" cy="106730"/>
          </a:xfrm>
          <a:custGeom>
            <a:pathLst>
              <a:path w="3594100" h="9702800">
                <a:moveTo>
                  <a:pt x="3441700" y="1638300"/>
                </a:moveTo>
                <a:lnTo>
                  <a:pt x="1409700" y="8826500"/>
                </a:lnTo>
                <a:cubicBezTo>
                  <a:pt x="1168400" y="9702800"/>
                  <a:pt x="1168400" y="9702800"/>
                  <a:pt x="711200" y="9702800"/>
                </a:cubicBezTo>
                <a:cubicBezTo>
                  <a:pt x="469900" y="9702800"/>
                  <a:pt x="266700" y="9448800"/>
                  <a:pt x="266700" y="9144000"/>
                </a:cubicBezTo>
                <a:cubicBezTo>
                  <a:pt x="266700" y="8839200"/>
                  <a:pt x="342900" y="8356600"/>
                  <a:pt x="431800" y="8051800"/>
                </a:cubicBezTo>
                <a:lnTo>
                  <a:pt x="1905000" y="3238500"/>
                </a:lnTo>
                <a:cubicBezTo>
                  <a:pt x="2159000" y="2413000"/>
                  <a:pt x="2120900" y="2222500"/>
                  <a:pt x="1689100" y="2222500"/>
                </a:cubicBezTo>
                <a:cubicBezTo>
                  <a:pt x="1511300" y="2222500"/>
                  <a:pt x="1308100" y="2349500"/>
                  <a:pt x="1206500" y="2501900"/>
                </a:cubicBezTo>
                <a:cubicBezTo>
                  <a:pt x="1117600" y="2654300"/>
                  <a:pt x="800100" y="2768600"/>
                  <a:pt x="520700" y="2768600"/>
                </a:cubicBezTo>
                <a:cubicBezTo>
                  <a:pt x="228600" y="2768600"/>
                  <a:pt x="0" y="2654300"/>
                  <a:pt x="0" y="2501900"/>
                </a:cubicBezTo>
                <a:cubicBezTo>
                  <a:pt x="0" y="2197100"/>
                  <a:pt x="495300" y="1714500"/>
                  <a:pt x="1231900" y="1308100"/>
                </a:cubicBezTo>
                <a:cubicBezTo>
                  <a:pt x="1485900" y="1168400"/>
                  <a:pt x="1765300" y="939800"/>
                  <a:pt x="1854200" y="787400"/>
                </a:cubicBezTo>
                <a:cubicBezTo>
                  <a:pt x="1943100" y="647700"/>
                  <a:pt x="2184400" y="469900"/>
                  <a:pt x="2387600" y="393700"/>
                </a:cubicBezTo>
                <a:cubicBezTo>
                  <a:pt x="2590800" y="330200"/>
                  <a:pt x="2768600" y="203200"/>
                  <a:pt x="2768600" y="139700"/>
                </a:cubicBezTo>
                <a:cubicBezTo>
                  <a:pt x="2768600" y="63500"/>
                  <a:pt x="2895600" y="0"/>
                  <a:pt x="3048000" y="0"/>
                </a:cubicBezTo>
                <a:cubicBezTo>
                  <a:pt x="3429000" y="0"/>
                  <a:pt x="3594100" y="215900"/>
                  <a:pt x="3594100" y="698500"/>
                </a:cubicBezTo>
                <a:cubicBezTo>
                  <a:pt x="3594100" y="927100"/>
                  <a:pt x="3530600" y="1346200"/>
                  <a:pt x="3441700" y="1638300"/>
                </a:cubicBezTo>
                <a:close/>
                <a:moveTo>
                  <a:pt x="6057900" y="9715500"/>
                </a:moveTo>
              </a:path>
            </a:pathLst>
          </a:custGeom>
          <a:solidFill>
            <a:srgbClr val="121313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3" name="Freeform 443"/>
          <p:cNvSpPr/>
          <p:nvPr/>
        </p:nvSpPr>
        <p:spPr>
          <a:xfrm rot="0" flipH="0" flipV="0">
            <a:off x="1758675" y="17839765"/>
            <a:ext cx="63982" cy="113855"/>
          </a:xfrm>
          <a:custGeom>
            <a:pathLst>
              <a:path w="5816600" h="10350500">
                <a:moveTo>
                  <a:pt x="5816600" y="1384300"/>
                </a:moveTo>
                <a:lnTo>
                  <a:pt x="5816600" y="4432300"/>
                </a:lnTo>
                <a:cubicBezTo>
                  <a:pt x="5816600" y="4737100"/>
                  <a:pt x="5689600" y="5130800"/>
                  <a:pt x="5537200" y="5308600"/>
                </a:cubicBezTo>
                <a:cubicBezTo>
                  <a:pt x="5384800" y="5473700"/>
                  <a:pt x="5257800" y="5854700"/>
                  <a:pt x="5257800" y="6134100"/>
                </a:cubicBezTo>
                <a:cubicBezTo>
                  <a:pt x="5257800" y="6426200"/>
                  <a:pt x="5130800" y="6858000"/>
                  <a:pt x="4978400" y="7112000"/>
                </a:cubicBezTo>
                <a:lnTo>
                  <a:pt x="4203700" y="8356600"/>
                </a:lnTo>
                <a:cubicBezTo>
                  <a:pt x="3378200" y="9715500"/>
                  <a:pt x="1765300" y="10350500"/>
                  <a:pt x="711200" y="9753600"/>
                </a:cubicBezTo>
                <a:cubicBezTo>
                  <a:pt x="228600" y="9486900"/>
                  <a:pt x="0" y="9004300"/>
                  <a:pt x="0" y="8255000"/>
                </a:cubicBezTo>
                <a:lnTo>
                  <a:pt x="0" y="5829300"/>
                </a:lnTo>
                <a:cubicBezTo>
                  <a:pt x="0" y="5524500"/>
                  <a:pt x="88900" y="5041900"/>
                  <a:pt x="190500" y="4775200"/>
                </a:cubicBezTo>
                <a:lnTo>
                  <a:pt x="317500" y="4432300"/>
                </a:lnTo>
                <a:cubicBezTo>
                  <a:pt x="431800" y="4165600"/>
                  <a:pt x="647700" y="3784600"/>
                  <a:pt x="812800" y="3606800"/>
                </a:cubicBezTo>
                <a:cubicBezTo>
                  <a:pt x="977900" y="3416300"/>
                  <a:pt x="1168400" y="3022600"/>
                  <a:pt x="1231900" y="2717800"/>
                </a:cubicBezTo>
                <a:lnTo>
                  <a:pt x="1282700" y="2489200"/>
                </a:lnTo>
                <a:cubicBezTo>
                  <a:pt x="1333500" y="2184400"/>
                  <a:pt x="1524000" y="1854200"/>
                  <a:pt x="1676400" y="1765300"/>
                </a:cubicBezTo>
                <a:cubicBezTo>
                  <a:pt x="1841500" y="1663700"/>
                  <a:pt x="2032000" y="1409700"/>
                  <a:pt x="2095500" y="1193800"/>
                </a:cubicBezTo>
                <a:cubicBezTo>
                  <a:pt x="2374900" y="419100"/>
                  <a:pt x="3111500" y="0"/>
                  <a:pt x="4191000" y="0"/>
                </a:cubicBezTo>
                <a:cubicBezTo>
                  <a:pt x="5118100" y="0"/>
                  <a:pt x="5816600" y="596900"/>
                  <a:pt x="5816600" y="1384300"/>
                </a:cubicBezTo>
                <a:close/>
                <a:moveTo>
                  <a:pt x="8039100" y="9702800"/>
                </a:moveTo>
                <a:moveTo>
                  <a:pt x="1104900" y="5829300"/>
                </a:moveTo>
                <a:lnTo>
                  <a:pt x="1104900" y="8039100"/>
                </a:lnTo>
                <a:cubicBezTo>
                  <a:pt x="1104900" y="8737600"/>
                  <a:pt x="1244600" y="8877300"/>
                  <a:pt x="1943100" y="8877300"/>
                </a:cubicBezTo>
                <a:cubicBezTo>
                  <a:pt x="2540000" y="8877300"/>
                  <a:pt x="3022600" y="8483600"/>
                  <a:pt x="3378200" y="7734300"/>
                </a:cubicBezTo>
                <a:lnTo>
                  <a:pt x="3657600" y="7124700"/>
                </a:lnTo>
                <a:cubicBezTo>
                  <a:pt x="3784600" y="6870700"/>
                  <a:pt x="3949700" y="6578600"/>
                  <a:pt x="4038600" y="6489700"/>
                </a:cubicBezTo>
                <a:cubicBezTo>
                  <a:pt x="4127500" y="6400800"/>
                  <a:pt x="4279900" y="6096000"/>
                  <a:pt x="4368800" y="5816600"/>
                </a:cubicBezTo>
                <a:lnTo>
                  <a:pt x="4572000" y="5168900"/>
                </a:lnTo>
                <a:cubicBezTo>
                  <a:pt x="4648200" y="4876800"/>
                  <a:pt x="4762500" y="4406900"/>
                  <a:pt x="4813300" y="4127500"/>
                </a:cubicBezTo>
                <a:lnTo>
                  <a:pt x="4902200" y="3581400"/>
                </a:lnTo>
                <a:cubicBezTo>
                  <a:pt x="5080000" y="2463800"/>
                  <a:pt x="4965700" y="1651000"/>
                  <a:pt x="4572000" y="1257300"/>
                </a:cubicBezTo>
                <a:cubicBezTo>
                  <a:pt x="4381500" y="1054100"/>
                  <a:pt x="3352800" y="1079500"/>
                  <a:pt x="3162300" y="1270000"/>
                </a:cubicBezTo>
                <a:cubicBezTo>
                  <a:pt x="3073400" y="1358900"/>
                  <a:pt x="2882900" y="1651000"/>
                  <a:pt x="2743200" y="1917700"/>
                </a:cubicBezTo>
                <a:lnTo>
                  <a:pt x="1612900" y="4013200"/>
                </a:lnTo>
                <a:cubicBezTo>
                  <a:pt x="1244600" y="4699000"/>
                  <a:pt x="1104900" y="5194300"/>
                  <a:pt x="1104900" y="5829300"/>
                </a:cubicBezTo>
                <a:close/>
                <a:moveTo>
                  <a:pt x="3594100" y="9702800"/>
                </a:moveTo>
              </a:path>
            </a:pathLst>
          </a:custGeom>
          <a:solidFill>
            <a:srgbClr val="121313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4" name="Freeform 444"/>
          <p:cNvSpPr/>
          <p:nvPr/>
        </p:nvSpPr>
        <p:spPr>
          <a:xfrm rot="0" flipH="0" flipV="0">
            <a:off x="1200911" y="18138647"/>
            <a:ext cx="15240" cy="48768"/>
          </a:xfrm>
          <a:custGeom>
            <a:pathLst>
              <a:path w="1524000" h="4876800">
                <a:moveTo>
                  <a:pt x="0" y="3962400"/>
                </a:moveTo>
                <a:lnTo>
                  <a:pt x="0" y="1828800"/>
                </a:lnTo>
                <a:cubicBezTo>
                  <a:pt x="0" y="1498600"/>
                  <a:pt x="63500" y="1219200"/>
                  <a:pt x="152400" y="1219200"/>
                </a:cubicBezTo>
                <a:cubicBezTo>
                  <a:pt x="241300" y="1219200"/>
                  <a:pt x="304800" y="1079500"/>
                  <a:pt x="304800" y="914400"/>
                </a:cubicBezTo>
                <a:cubicBezTo>
                  <a:pt x="304800" y="749300"/>
                  <a:pt x="368300" y="609600"/>
                  <a:pt x="457200" y="609600"/>
                </a:cubicBezTo>
                <a:cubicBezTo>
                  <a:pt x="546100" y="609600"/>
                  <a:pt x="609600" y="546100"/>
                  <a:pt x="609600" y="457200"/>
                </a:cubicBezTo>
                <a:cubicBezTo>
                  <a:pt x="609600" y="368300"/>
                  <a:pt x="673100" y="304800"/>
                  <a:pt x="762000" y="304800"/>
                </a:cubicBezTo>
                <a:cubicBezTo>
                  <a:pt x="850900" y="304800"/>
                  <a:pt x="914400" y="241300"/>
                  <a:pt x="914400" y="152400"/>
                </a:cubicBezTo>
                <a:cubicBezTo>
                  <a:pt x="914400" y="63500"/>
                  <a:pt x="977900" y="0"/>
                  <a:pt x="1066800" y="0"/>
                </a:cubicBezTo>
                <a:cubicBezTo>
                  <a:pt x="1155700" y="0"/>
                  <a:pt x="1219200" y="139700"/>
                  <a:pt x="1219200" y="304800"/>
                </a:cubicBezTo>
                <a:cubicBezTo>
                  <a:pt x="1219200" y="469900"/>
                  <a:pt x="1282700" y="609600"/>
                  <a:pt x="1371600" y="609600"/>
                </a:cubicBezTo>
                <a:cubicBezTo>
                  <a:pt x="1460500" y="609600"/>
                  <a:pt x="1524000" y="889000"/>
                  <a:pt x="1524000" y="1219200"/>
                </a:cubicBezTo>
                <a:cubicBezTo>
                  <a:pt x="1524000" y="1549400"/>
                  <a:pt x="1460500" y="1828800"/>
                  <a:pt x="1371600" y="1828800"/>
                </a:cubicBezTo>
                <a:cubicBezTo>
                  <a:pt x="1282700" y="1828800"/>
                  <a:pt x="1219200" y="2108200"/>
                  <a:pt x="1219200" y="2438400"/>
                </a:cubicBezTo>
                <a:lnTo>
                  <a:pt x="1219200" y="3962400"/>
                </a:lnTo>
                <a:cubicBezTo>
                  <a:pt x="1219200" y="4292600"/>
                  <a:pt x="1155700" y="4572000"/>
                  <a:pt x="1066800" y="4572000"/>
                </a:cubicBezTo>
                <a:cubicBezTo>
                  <a:pt x="977900" y="4572000"/>
                  <a:pt x="914400" y="4635500"/>
                  <a:pt x="914400" y="4724400"/>
                </a:cubicBezTo>
                <a:cubicBezTo>
                  <a:pt x="914400" y="4813300"/>
                  <a:pt x="850900" y="4876800"/>
                  <a:pt x="762000" y="4876800"/>
                </a:cubicBezTo>
                <a:cubicBezTo>
                  <a:pt x="673100" y="4876800"/>
                  <a:pt x="609600" y="4813300"/>
                  <a:pt x="609600" y="4724400"/>
                </a:cubicBezTo>
                <a:cubicBezTo>
                  <a:pt x="609600" y="4635500"/>
                  <a:pt x="469900" y="4572000"/>
                  <a:pt x="304800" y="4572000"/>
                </a:cubicBezTo>
                <a:cubicBezTo>
                  <a:pt x="139700" y="4572000"/>
                  <a:pt x="0" y="4292600"/>
                  <a:pt x="0" y="3962400"/>
                </a:cubicBezTo>
                <a:close/>
                <a:moveTo>
                  <a:pt x="609600" y="4876800"/>
                </a:moveTo>
              </a:path>
            </a:pathLst>
          </a:custGeom>
          <a:solidFill>
            <a:srgbClr val="05060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5" name="Freeform 445"/>
          <p:cNvSpPr/>
          <p:nvPr/>
        </p:nvSpPr>
        <p:spPr>
          <a:xfrm rot="0" flipH="0" flipV="0">
            <a:off x="1243586" y="18068543"/>
            <a:ext cx="149352" cy="98933"/>
          </a:xfrm>
          <a:custGeom>
            <a:pathLst>
              <a:path w="14935200" h="9893300">
                <a:moveTo>
                  <a:pt x="7315200" y="3352800"/>
                </a:moveTo>
                <a:lnTo>
                  <a:pt x="14325600" y="3352800"/>
                </a:lnTo>
                <a:cubicBezTo>
                  <a:pt x="14859000" y="3352800"/>
                  <a:pt x="14935200" y="3429000"/>
                  <a:pt x="14935200" y="3962400"/>
                </a:cubicBezTo>
                <a:lnTo>
                  <a:pt x="14935200" y="4572000"/>
                </a:lnTo>
                <a:cubicBezTo>
                  <a:pt x="14935200" y="5092700"/>
                  <a:pt x="14846300" y="5181600"/>
                  <a:pt x="14325600" y="5181600"/>
                </a:cubicBezTo>
                <a:lnTo>
                  <a:pt x="9448800" y="5181600"/>
                </a:lnTo>
                <a:cubicBezTo>
                  <a:pt x="8724900" y="5181600"/>
                  <a:pt x="8686800" y="5334000"/>
                  <a:pt x="9271000" y="5918200"/>
                </a:cubicBezTo>
                <a:lnTo>
                  <a:pt x="11455400" y="8102600"/>
                </a:lnTo>
                <a:cubicBezTo>
                  <a:pt x="11684000" y="8331200"/>
                  <a:pt x="12014200" y="8534400"/>
                  <a:pt x="12192000" y="8534400"/>
                </a:cubicBezTo>
                <a:cubicBezTo>
                  <a:pt x="12357100" y="8534400"/>
                  <a:pt x="12496800" y="8674100"/>
                  <a:pt x="12496800" y="8839200"/>
                </a:cubicBezTo>
                <a:cubicBezTo>
                  <a:pt x="12496800" y="9004300"/>
                  <a:pt x="12357100" y="9283700"/>
                  <a:pt x="12192000" y="9448800"/>
                </a:cubicBezTo>
                <a:cubicBezTo>
                  <a:pt x="11747500" y="9893300"/>
                  <a:pt x="10731500" y="9817100"/>
                  <a:pt x="10248900" y="9309100"/>
                </a:cubicBezTo>
                <a:lnTo>
                  <a:pt x="7950200" y="6845300"/>
                </a:lnTo>
                <a:cubicBezTo>
                  <a:pt x="7721600" y="6604000"/>
                  <a:pt x="7493000" y="6400800"/>
                  <a:pt x="7429500" y="6400800"/>
                </a:cubicBezTo>
                <a:cubicBezTo>
                  <a:pt x="7188200" y="6400800"/>
                  <a:pt x="6997700" y="6921500"/>
                  <a:pt x="7035800" y="7505700"/>
                </a:cubicBezTo>
                <a:lnTo>
                  <a:pt x="7124700" y="9144000"/>
                </a:lnTo>
                <a:cubicBezTo>
                  <a:pt x="7150100" y="9613900"/>
                  <a:pt x="7023100" y="9753600"/>
                  <a:pt x="6553200" y="9753600"/>
                </a:cubicBezTo>
                <a:lnTo>
                  <a:pt x="6096000" y="9753600"/>
                </a:lnTo>
                <a:cubicBezTo>
                  <a:pt x="5588000" y="9753600"/>
                  <a:pt x="5486400" y="9639300"/>
                  <a:pt x="5486400" y="9144000"/>
                </a:cubicBezTo>
                <a:lnTo>
                  <a:pt x="5486400" y="5181600"/>
                </a:lnTo>
                <a:lnTo>
                  <a:pt x="1219200" y="5181600"/>
                </a:lnTo>
                <a:cubicBezTo>
                  <a:pt x="495300" y="5181600"/>
                  <a:pt x="0" y="4749800"/>
                  <a:pt x="0" y="4114800"/>
                </a:cubicBezTo>
                <a:cubicBezTo>
                  <a:pt x="0" y="3860800"/>
                  <a:pt x="152400" y="3581400"/>
                  <a:pt x="342900" y="3505200"/>
                </a:cubicBezTo>
                <a:cubicBezTo>
                  <a:pt x="520700" y="3416300"/>
                  <a:pt x="952500" y="3352800"/>
                  <a:pt x="1295400" y="3352800"/>
                </a:cubicBezTo>
                <a:lnTo>
                  <a:pt x="3352800" y="3352800"/>
                </a:lnTo>
                <a:cubicBezTo>
                  <a:pt x="4076700" y="3352800"/>
                  <a:pt x="4114800" y="3187700"/>
                  <a:pt x="3517900" y="2616200"/>
                </a:cubicBezTo>
                <a:lnTo>
                  <a:pt x="1498600" y="647700"/>
                </a:lnTo>
                <a:cubicBezTo>
                  <a:pt x="1257300" y="419100"/>
                  <a:pt x="1066800" y="177800"/>
                  <a:pt x="1066800" y="114300"/>
                </a:cubicBezTo>
                <a:cubicBezTo>
                  <a:pt x="1066800" y="50800"/>
                  <a:pt x="1333500" y="0"/>
                  <a:pt x="1676400" y="0"/>
                </a:cubicBezTo>
                <a:lnTo>
                  <a:pt x="2743200" y="0"/>
                </a:lnTo>
                <a:cubicBezTo>
                  <a:pt x="3073400" y="0"/>
                  <a:pt x="3530600" y="203200"/>
                  <a:pt x="3746500" y="457200"/>
                </a:cubicBezTo>
                <a:lnTo>
                  <a:pt x="4546600" y="1371600"/>
                </a:lnTo>
                <a:cubicBezTo>
                  <a:pt x="5105400" y="2006600"/>
                  <a:pt x="5486400" y="1943100"/>
                  <a:pt x="5486400" y="1219200"/>
                </a:cubicBezTo>
                <a:lnTo>
                  <a:pt x="5486400" y="609600"/>
                </a:lnTo>
                <a:cubicBezTo>
                  <a:pt x="5486400" y="177800"/>
                  <a:pt x="5664200" y="0"/>
                  <a:pt x="6096000" y="0"/>
                </a:cubicBezTo>
                <a:lnTo>
                  <a:pt x="6705600" y="0"/>
                </a:lnTo>
                <a:cubicBezTo>
                  <a:pt x="7200900" y="0"/>
                  <a:pt x="7315200" y="101600"/>
                  <a:pt x="7315200" y="609600"/>
                </a:cubicBezTo>
                <a:close/>
                <a:moveTo>
                  <a:pt x="7162800" y="11887200"/>
                </a:moveTo>
              </a:path>
            </a:pathLst>
          </a:custGeom>
          <a:solidFill>
            <a:srgbClr val="05060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6" name="Freeform 446"/>
          <p:cNvSpPr/>
          <p:nvPr/>
        </p:nvSpPr>
        <p:spPr>
          <a:xfrm rot="0" flipH="0" flipV="0">
            <a:off x="1392941" y="18102071"/>
            <a:ext cx="161544" cy="18288"/>
          </a:xfrm>
          <a:custGeom>
            <a:pathLst>
              <a:path w="16154400" h="1828800">
                <a:moveTo>
                  <a:pt x="609600" y="0"/>
                </a:moveTo>
                <a:lnTo>
                  <a:pt x="15544800" y="0"/>
                </a:lnTo>
                <a:cubicBezTo>
                  <a:pt x="16090900" y="0"/>
                  <a:pt x="16154400" y="63500"/>
                  <a:pt x="16154400" y="609600"/>
                </a:cubicBezTo>
                <a:lnTo>
                  <a:pt x="16154400" y="1219200"/>
                </a:lnTo>
                <a:cubicBezTo>
                  <a:pt x="16154400" y="1765300"/>
                  <a:pt x="16090900" y="1828800"/>
                  <a:pt x="15544800" y="1828800"/>
                </a:cubicBezTo>
                <a:lnTo>
                  <a:pt x="609600" y="1828800"/>
                </a:lnTo>
                <a:cubicBezTo>
                  <a:pt x="63500" y="1828800"/>
                  <a:pt x="0" y="1765300"/>
                  <a:pt x="0" y="1219200"/>
                </a:cubicBezTo>
                <a:lnTo>
                  <a:pt x="0" y="609600"/>
                </a:lnTo>
                <a:cubicBezTo>
                  <a:pt x="0" y="63500"/>
                  <a:pt x="63500" y="0"/>
                  <a:pt x="609600" y="0"/>
                </a:cubicBezTo>
                <a:close/>
                <a:moveTo>
                  <a:pt x="8991600" y="8534400"/>
                </a:moveTo>
              </a:path>
            </a:pathLst>
          </a:custGeom>
          <a:solidFill>
            <a:srgbClr val="05060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7" name="Freeform 447"/>
          <p:cNvSpPr/>
          <p:nvPr/>
        </p:nvSpPr>
        <p:spPr>
          <a:xfrm rot="0" flipH="0" flipV="0">
            <a:off x="1554487" y="18092927"/>
            <a:ext cx="164592" cy="73152"/>
          </a:xfrm>
          <a:custGeom>
            <a:pathLst>
              <a:path w="16459200" h="7315200">
                <a:moveTo>
                  <a:pt x="16459200" y="0"/>
                </a:moveTo>
                <a:lnTo>
                  <a:pt x="16459200" y="6705600"/>
                </a:lnTo>
                <a:cubicBezTo>
                  <a:pt x="16459200" y="7112000"/>
                  <a:pt x="16256000" y="7315200"/>
                  <a:pt x="15849600" y="7315200"/>
                </a:cubicBezTo>
                <a:cubicBezTo>
                  <a:pt x="15455900" y="7315200"/>
                  <a:pt x="15240000" y="7099300"/>
                  <a:pt x="15240000" y="6705600"/>
                </a:cubicBezTo>
                <a:lnTo>
                  <a:pt x="15240000" y="3352800"/>
                </a:lnTo>
                <a:lnTo>
                  <a:pt x="12496800" y="3352800"/>
                </a:lnTo>
                <a:cubicBezTo>
                  <a:pt x="11734800" y="3352800"/>
                  <a:pt x="11582400" y="3505200"/>
                  <a:pt x="11582400" y="4267200"/>
                </a:cubicBezTo>
                <a:lnTo>
                  <a:pt x="11582400" y="7315200"/>
                </a:lnTo>
                <a:lnTo>
                  <a:pt x="8229600" y="7315200"/>
                </a:lnTo>
                <a:lnTo>
                  <a:pt x="8229600" y="2743200"/>
                </a:lnTo>
                <a:cubicBezTo>
                  <a:pt x="8229600" y="2057400"/>
                  <a:pt x="8089900" y="1993900"/>
                  <a:pt x="7581900" y="2438400"/>
                </a:cubicBezTo>
                <a:cubicBezTo>
                  <a:pt x="7391400" y="2603500"/>
                  <a:pt x="6972300" y="2743200"/>
                  <a:pt x="6629400" y="2743200"/>
                </a:cubicBezTo>
                <a:lnTo>
                  <a:pt x="609600" y="2743200"/>
                </a:lnTo>
                <a:cubicBezTo>
                  <a:pt x="76200" y="2743200"/>
                  <a:pt x="0" y="2667000"/>
                  <a:pt x="0" y="2133600"/>
                </a:cubicBezTo>
                <a:lnTo>
                  <a:pt x="0" y="1524000"/>
                </a:lnTo>
                <a:cubicBezTo>
                  <a:pt x="0" y="990600"/>
                  <a:pt x="76200" y="914400"/>
                  <a:pt x="609600" y="914400"/>
                </a:cubicBezTo>
                <a:lnTo>
                  <a:pt x="6705600" y="914400"/>
                </a:lnTo>
                <a:cubicBezTo>
                  <a:pt x="7035800" y="914400"/>
                  <a:pt x="7467600" y="1054100"/>
                  <a:pt x="7658100" y="1219200"/>
                </a:cubicBezTo>
                <a:cubicBezTo>
                  <a:pt x="8153400" y="1663700"/>
                  <a:pt x="8534400" y="1587500"/>
                  <a:pt x="8534400" y="1066800"/>
                </a:cubicBezTo>
                <a:cubicBezTo>
                  <a:pt x="8534400" y="812800"/>
                  <a:pt x="8801100" y="482600"/>
                  <a:pt x="9118600" y="330200"/>
                </a:cubicBezTo>
                <a:lnTo>
                  <a:pt x="9245600" y="279400"/>
                </a:lnTo>
                <a:cubicBezTo>
                  <a:pt x="9563100" y="127000"/>
                  <a:pt x="10096500" y="0"/>
                  <a:pt x="10439400" y="0"/>
                </a:cubicBezTo>
                <a:close/>
                <a:moveTo>
                  <a:pt x="9296400" y="9448800"/>
                </a:moveTo>
              </a:path>
            </a:pathLst>
          </a:custGeom>
          <a:solidFill>
            <a:srgbClr val="05060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8" name="Freeform 448"/>
          <p:cNvSpPr/>
          <p:nvPr/>
        </p:nvSpPr>
        <p:spPr>
          <a:xfrm rot="0" flipH="0" flipV="0">
            <a:off x="1719082" y="18092927"/>
            <a:ext cx="164592" cy="73152"/>
          </a:xfrm>
          <a:custGeom>
            <a:pathLst>
              <a:path w="16459200" h="7315200">
                <a:moveTo>
                  <a:pt x="0" y="0"/>
                </a:moveTo>
                <a:lnTo>
                  <a:pt x="16459200" y="0"/>
                </a:lnTo>
                <a:lnTo>
                  <a:pt x="16459200" y="3352800"/>
                </a:lnTo>
                <a:lnTo>
                  <a:pt x="3048000" y="3352800"/>
                </a:lnTo>
                <a:cubicBezTo>
                  <a:pt x="2705100" y="3352800"/>
                  <a:pt x="2438400" y="3556000"/>
                  <a:pt x="2438400" y="3810000"/>
                </a:cubicBezTo>
                <a:cubicBezTo>
                  <a:pt x="2438400" y="4064000"/>
                  <a:pt x="2705100" y="4267200"/>
                  <a:pt x="3048000" y="4267200"/>
                </a:cubicBezTo>
                <a:lnTo>
                  <a:pt x="4876800" y="4267200"/>
                </a:lnTo>
                <a:cubicBezTo>
                  <a:pt x="5537200" y="4267200"/>
                  <a:pt x="6096000" y="4686300"/>
                  <a:pt x="6096000" y="5181600"/>
                </a:cubicBezTo>
                <a:cubicBezTo>
                  <a:pt x="6096000" y="5613400"/>
                  <a:pt x="5880100" y="5778500"/>
                  <a:pt x="5194300" y="5867400"/>
                </a:cubicBezTo>
                <a:lnTo>
                  <a:pt x="3962400" y="6032500"/>
                </a:lnTo>
                <a:cubicBezTo>
                  <a:pt x="3632200" y="6070600"/>
                  <a:pt x="3213100" y="6045200"/>
                  <a:pt x="3022600" y="5981700"/>
                </a:cubicBezTo>
                <a:cubicBezTo>
                  <a:pt x="2578100" y="5803900"/>
                  <a:pt x="2438400" y="5981700"/>
                  <a:pt x="2438400" y="6705600"/>
                </a:cubicBezTo>
                <a:cubicBezTo>
                  <a:pt x="2438400" y="7061200"/>
                  <a:pt x="2184400" y="7315200"/>
                  <a:pt x="1828800" y="7315200"/>
                </a:cubicBezTo>
                <a:lnTo>
                  <a:pt x="609600" y="7315200"/>
                </a:lnTo>
                <a:cubicBezTo>
                  <a:pt x="12700" y="7315200"/>
                  <a:pt x="0" y="7302500"/>
                  <a:pt x="0" y="6705600"/>
                </a:cubicBezTo>
                <a:close/>
                <a:moveTo>
                  <a:pt x="9525000" y="9448800"/>
                </a:moveTo>
              </a:path>
            </a:pathLst>
          </a:custGeom>
          <a:solidFill>
            <a:srgbClr val="05060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9" name="Freeform 449"/>
          <p:cNvSpPr/>
          <p:nvPr/>
        </p:nvSpPr>
        <p:spPr>
          <a:xfrm rot="0" flipH="0" flipV="0">
            <a:off x="1883676" y="18068543"/>
            <a:ext cx="161544" cy="97536"/>
          </a:xfrm>
          <a:custGeom>
            <a:pathLst>
              <a:path w="16154400" h="9753600">
                <a:moveTo>
                  <a:pt x="6896100" y="2438400"/>
                </a:moveTo>
                <a:lnTo>
                  <a:pt x="16154400" y="2438400"/>
                </a:lnTo>
                <a:lnTo>
                  <a:pt x="16154400" y="5791200"/>
                </a:lnTo>
                <a:lnTo>
                  <a:pt x="8229600" y="5791200"/>
                </a:lnTo>
                <a:lnTo>
                  <a:pt x="9220200" y="8039100"/>
                </a:lnTo>
                <a:cubicBezTo>
                  <a:pt x="9347200" y="8343900"/>
                  <a:pt x="9525000" y="8864600"/>
                  <a:pt x="9601200" y="9182100"/>
                </a:cubicBezTo>
                <a:cubicBezTo>
                  <a:pt x="9677400" y="9512300"/>
                  <a:pt x="9486900" y="9753600"/>
                  <a:pt x="9131300" y="9753600"/>
                </a:cubicBezTo>
                <a:lnTo>
                  <a:pt x="8534400" y="9753600"/>
                </a:lnTo>
                <a:cubicBezTo>
                  <a:pt x="8178800" y="9753600"/>
                  <a:pt x="7848600" y="9512300"/>
                  <a:pt x="7734300" y="9194800"/>
                </a:cubicBezTo>
                <a:lnTo>
                  <a:pt x="7518400" y="8547100"/>
                </a:lnTo>
                <a:cubicBezTo>
                  <a:pt x="7416800" y="8242300"/>
                  <a:pt x="7239000" y="7747000"/>
                  <a:pt x="7124700" y="7442200"/>
                </a:cubicBezTo>
                <a:lnTo>
                  <a:pt x="6959600" y="7010400"/>
                </a:lnTo>
                <a:cubicBezTo>
                  <a:pt x="6654800" y="6184900"/>
                  <a:pt x="6172200" y="5791200"/>
                  <a:pt x="5486400" y="5791200"/>
                </a:cubicBezTo>
                <a:lnTo>
                  <a:pt x="0" y="5791200"/>
                </a:lnTo>
                <a:lnTo>
                  <a:pt x="0" y="2438400"/>
                </a:lnTo>
                <a:lnTo>
                  <a:pt x="3962400" y="2438400"/>
                </a:lnTo>
                <a:cubicBezTo>
                  <a:pt x="4660900" y="2438400"/>
                  <a:pt x="4737100" y="2057400"/>
                  <a:pt x="4203700" y="1295400"/>
                </a:cubicBezTo>
                <a:lnTo>
                  <a:pt x="4025900" y="1066800"/>
                </a:lnTo>
                <a:cubicBezTo>
                  <a:pt x="3822700" y="774700"/>
                  <a:pt x="3657600" y="419100"/>
                  <a:pt x="3657600" y="266700"/>
                </a:cubicBezTo>
                <a:cubicBezTo>
                  <a:pt x="3657600" y="114300"/>
                  <a:pt x="3937000" y="0"/>
                  <a:pt x="4267200" y="0"/>
                </a:cubicBezTo>
                <a:lnTo>
                  <a:pt x="4876800" y="0"/>
                </a:lnTo>
                <a:cubicBezTo>
                  <a:pt x="5613400" y="0"/>
                  <a:pt x="5753100" y="127000"/>
                  <a:pt x="5918200" y="927100"/>
                </a:cubicBezTo>
                <a:lnTo>
                  <a:pt x="5981700" y="1270000"/>
                </a:lnTo>
                <a:cubicBezTo>
                  <a:pt x="6210300" y="2362200"/>
                  <a:pt x="6273800" y="2438400"/>
                  <a:pt x="6896100" y="2438400"/>
                </a:cubicBezTo>
                <a:close/>
                <a:moveTo>
                  <a:pt x="9448800" y="11887200"/>
                </a:moveTo>
              </a:path>
            </a:pathLst>
          </a:custGeom>
          <a:solidFill>
            <a:srgbClr val="05060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0" name="Freeform 450"/>
          <p:cNvSpPr/>
          <p:nvPr/>
        </p:nvSpPr>
        <p:spPr>
          <a:xfrm rot="0" flipH="0" flipV="0">
            <a:off x="2045223" y="18068543"/>
            <a:ext cx="164592" cy="97536"/>
          </a:xfrm>
          <a:custGeom>
            <a:pathLst>
              <a:path w="16459200" h="9753600">
                <a:moveTo>
                  <a:pt x="14630400" y="5791200"/>
                </a:moveTo>
                <a:lnTo>
                  <a:pt x="0" y="5791200"/>
                </a:lnTo>
                <a:lnTo>
                  <a:pt x="0" y="2438400"/>
                </a:lnTo>
                <a:lnTo>
                  <a:pt x="12496800" y="2438400"/>
                </a:lnTo>
                <a:cubicBezTo>
                  <a:pt x="13220700" y="2438400"/>
                  <a:pt x="13309600" y="1892300"/>
                  <a:pt x="12636500" y="1663700"/>
                </a:cubicBezTo>
                <a:cubicBezTo>
                  <a:pt x="12382500" y="1574800"/>
                  <a:pt x="12001500" y="1308100"/>
                  <a:pt x="11785600" y="1079500"/>
                </a:cubicBezTo>
                <a:lnTo>
                  <a:pt x="11518900" y="787400"/>
                </a:lnTo>
                <a:cubicBezTo>
                  <a:pt x="11303000" y="558800"/>
                  <a:pt x="11125200" y="292100"/>
                  <a:pt x="11125200" y="190500"/>
                </a:cubicBezTo>
                <a:cubicBezTo>
                  <a:pt x="11125200" y="76200"/>
                  <a:pt x="11404600" y="0"/>
                  <a:pt x="11734800" y="0"/>
                </a:cubicBezTo>
                <a:lnTo>
                  <a:pt x="12801600" y="0"/>
                </a:lnTo>
                <a:cubicBezTo>
                  <a:pt x="13144500" y="0"/>
                  <a:pt x="13589000" y="203200"/>
                  <a:pt x="13817600" y="457200"/>
                </a:cubicBezTo>
                <a:lnTo>
                  <a:pt x="14605000" y="1371600"/>
                </a:lnTo>
                <a:cubicBezTo>
                  <a:pt x="15227300" y="2070100"/>
                  <a:pt x="15544800" y="1905000"/>
                  <a:pt x="15544800" y="914400"/>
                </a:cubicBezTo>
                <a:lnTo>
                  <a:pt x="15544800" y="609600"/>
                </a:lnTo>
                <a:cubicBezTo>
                  <a:pt x="15544800" y="266700"/>
                  <a:pt x="15748000" y="0"/>
                  <a:pt x="16002000" y="0"/>
                </a:cubicBezTo>
                <a:cubicBezTo>
                  <a:pt x="16256000" y="0"/>
                  <a:pt x="16459200" y="266700"/>
                  <a:pt x="16459200" y="609600"/>
                </a:cubicBezTo>
                <a:lnTo>
                  <a:pt x="16459200" y="9144000"/>
                </a:lnTo>
                <a:cubicBezTo>
                  <a:pt x="16459200" y="9474200"/>
                  <a:pt x="16256000" y="9753600"/>
                  <a:pt x="16002000" y="9753600"/>
                </a:cubicBezTo>
                <a:cubicBezTo>
                  <a:pt x="15748000" y="9753600"/>
                  <a:pt x="15544800" y="9474200"/>
                  <a:pt x="15544800" y="9144000"/>
                </a:cubicBezTo>
                <a:lnTo>
                  <a:pt x="15544800" y="6705600"/>
                </a:lnTo>
                <a:cubicBezTo>
                  <a:pt x="15544800" y="6362700"/>
                  <a:pt x="15481300" y="6019800"/>
                  <a:pt x="15392400" y="5943600"/>
                </a:cubicBezTo>
                <a:cubicBezTo>
                  <a:pt x="15316200" y="5854700"/>
                  <a:pt x="14973300" y="5791200"/>
                  <a:pt x="14630400" y="5791200"/>
                </a:cubicBezTo>
                <a:close/>
                <a:moveTo>
                  <a:pt x="6096000" y="11887200"/>
                </a:moveTo>
              </a:path>
            </a:pathLst>
          </a:custGeom>
          <a:solidFill>
            <a:srgbClr val="05060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1" name="Freeform 451"/>
          <p:cNvSpPr/>
          <p:nvPr/>
        </p:nvSpPr>
        <p:spPr>
          <a:xfrm rot="0" flipH="0" flipV="0">
            <a:off x="2209817" y="18068543"/>
            <a:ext cx="210312" cy="97536"/>
          </a:xfrm>
          <a:custGeom>
            <a:pathLst>
              <a:path w="21031200" h="9753600">
                <a:moveTo>
                  <a:pt x="1524000" y="2438400"/>
                </a:moveTo>
                <a:lnTo>
                  <a:pt x="20116800" y="2438400"/>
                </a:lnTo>
                <a:cubicBezTo>
                  <a:pt x="20993100" y="2438400"/>
                  <a:pt x="21031200" y="2476500"/>
                  <a:pt x="21031200" y="3352800"/>
                </a:cubicBezTo>
                <a:lnTo>
                  <a:pt x="21031200" y="4876800"/>
                </a:lnTo>
                <a:cubicBezTo>
                  <a:pt x="21031200" y="5765800"/>
                  <a:pt x="20993100" y="5791200"/>
                  <a:pt x="20116800" y="5791200"/>
                </a:cubicBezTo>
                <a:lnTo>
                  <a:pt x="4267200" y="5791200"/>
                </a:lnTo>
                <a:cubicBezTo>
                  <a:pt x="3009900" y="5791200"/>
                  <a:pt x="3009900" y="6667500"/>
                  <a:pt x="4254500" y="7327900"/>
                </a:cubicBezTo>
                <a:cubicBezTo>
                  <a:pt x="4622800" y="7518400"/>
                  <a:pt x="5156200" y="7924800"/>
                  <a:pt x="5435600" y="8229600"/>
                </a:cubicBezTo>
                <a:cubicBezTo>
                  <a:pt x="6007100" y="8839200"/>
                  <a:pt x="6045200" y="9017000"/>
                  <a:pt x="5715000" y="9448800"/>
                </a:cubicBezTo>
                <a:cubicBezTo>
                  <a:pt x="5588000" y="9613900"/>
                  <a:pt x="5207000" y="9753600"/>
                  <a:pt x="4876800" y="9753600"/>
                </a:cubicBezTo>
                <a:cubicBezTo>
                  <a:pt x="4533900" y="9753600"/>
                  <a:pt x="3962400" y="9474200"/>
                  <a:pt x="3594100" y="9131300"/>
                </a:cubicBezTo>
                <a:lnTo>
                  <a:pt x="1270000" y="6959600"/>
                </a:lnTo>
                <a:cubicBezTo>
                  <a:pt x="622300" y="6337300"/>
                  <a:pt x="609600" y="6350000"/>
                  <a:pt x="609600" y="7239000"/>
                </a:cubicBezTo>
                <a:lnTo>
                  <a:pt x="609600" y="8839200"/>
                </a:lnTo>
                <a:cubicBezTo>
                  <a:pt x="609600" y="9347200"/>
                  <a:pt x="469900" y="9753600"/>
                  <a:pt x="304800" y="9753600"/>
                </a:cubicBezTo>
                <a:cubicBezTo>
                  <a:pt x="139700" y="9753600"/>
                  <a:pt x="0" y="9347200"/>
                  <a:pt x="0" y="8839200"/>
                </a:cubicBezTo>
                <a:lnTo>
                  <a:pt x="0" y="914400"/>
                </a:lnTo>
                <a:cubicBezTo>
                  <a:pt x="0" y="419100"/>
                  <a:pt x="139700" y="0"/>
                  <a:pt x="304800" y="0"/>
                </a:cubicBezTo>
                <a:cubicBezTo>
                  <a:pt x="469900" y="0"/>
                  <a:pt x="609600" y="419100"/>
                  <a:pt x="609600" y="914400"/>
                </a:cubicBezTo>
                <a:lnTo>
                  <a:pt x="609600" y="1524000"/>
                </a:lnTo>
                <a:cubicBezTo>
                  <a:pt x="609600" y="2286000"/>
                  <a:pt x="762000" y="2438400"/>
                  <a:pt x="1524000" y="2438400"/>
                </a:cubicBezTo>
                <a:close/>
                <a:moveTo>
                  <a:pt x="9448800" y="11887200"/>
                </a:moveTo>
                <a:moveTo>
                  <a:pt x="21031200" y="7315200"/>
                </a:moveTo>
                <a:lnTo>
                  <a:pt x="21031200" y="8534400"/>
                </a:lnTo>
                <a:cubicBezTo>
                  <a:pt x="21031200" y="8839200"/>
                  <a:pt x="21031200" y="8839200"/>
                  <a:pt x="20726400" y="8839200"/>
                </a:cubicBezTo>
                <a:lnTo>
                  <a:pt x="19812000" y="8839200"/>
                </a:lnTo>
                <a:cubicBezTo>
                  <a:pt x="19646900" y="8839200"/>
                  <a:pt x="19507200" y="8775700"/>
                  <a:pt x="19507200" y="8686800"/>
                </a:cubicBezTo>
                <a:cubicBezTo>
                  <a:pt x="19507200" y="8610600"/>
                  <a:pt x="19367500" y="8534400"/>
                  <a:pt x="19202400" y="8534400"/>
                </a:cubicBezTo>
                <a:cubicBezTo>
                  <a:pt x="19024600" y="8534400"/>
                  <a:pt x="18897600" y="8407400"/>
                  <a:pt x="18897600" y="8229600"/>
                </a:cubicBezTo>
                <a:lnTo>
                  <a:pt x="18897600" y="7620000"/>
                </a:lnTo>
                <a:cubicBezTo>
                  <a:pt x="18897600" y="7442200"/>
                  <a:pt x="19024600" y="7315200"/>
                  <a:pt x="19202400" y="7315200"/>
                </a:cubicBezTo>
                <a:cubicBezTo>
                  <a:pt x="19367500" y="7315200"/>
                  <a:pt x="19507200" y="7251700"/>
                  <a:pt x="19507200" y="7162800"/>
                </a:cubicBezTo>
                <a:cubicBezTo>
                  <a:pt x="19507200" y="7086600"/>
                  <a:pt x="19646900" y="7010400"/>
                  <a:pt x="19812000" y="7010400"/>
                </a:cubicBezTo>
                <a:lnTo>
                  <a:pt x="20726400" y="7010400"/>
                </a:lnTo>
                <a:cubicBezTo>
                  <a:pt x="21031200" y="7010400"/>
                  <a:pt x="21031200" y="7023100"/>
                  <a:pt x="21031200" y="7315200"/>
                </a:cubicBezTo>
                <a:close/>
                <a:moveTo>
                  <a:pt x="4572000" y="11887200"/>
                </a:moveTo>
              </a:path>
            </a:pathLst>
          </a:custGeom>
          <a:solidFill>
            <a:srgbClr val="05060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2" name="Rectangle 452"/>
          <p:cNvSpPr/>
          <p:nvPr/>
        </p:nvSpPr>
        <p:spPr>
          <a:xfrm rot="0" flipH="0" flipV="0">
            <a:off x="1914651" y="19606995"/>
            <a:ext cx="180299" cy="222960"/>
          </a:xfrm>
          <a:prstGeom prst="rect">
            <a:avLst/>
          </a:prstGeom>
        </p:spPr>
      </p:sp>
      <p:sp>
        <p:nvSpPr>
          <p:cNvPr id="453" name="Freeform 453"/>
          <p:cNvSpPr/>
          <p:nvPr/>
        </p:nvSpPr>
        <p:spPr>
          <a:xfrm rot="0" flipH="0" flipV="0">
            <a:off x="1908086" y="19711351"/>
            <a:ext cx="79209" cy="106591"/>
          </a:xfrm>
          <a:custGeom>
            <a:pathLst>
              <a:path w="7200900" h="9690100">
                <a:moveTo>
                  <a:pt x="3009900" y="0"/>
                </a:moveTo>
                <a:lnTo>
                  <a:pt x="5816600" y="0"/>
                </a:lnTo>
                <a:cubicBezTo>
                  <a:pt x="6604000" y="0"/>
                  <a:pt x="7200900" y="685800"/>
                  <a:pt x="7200900" y="1587500"/>
                </a:cubicBezTo>
                <a:cubicBezTo>
                  <a:pt x="7200900" y="1778000"/>
                  <a:pt x="7150100" y="2171700"/>
                  <a:pt x="7086600" y="2463800"/>
                </a:cubicBezTo>
                <a:lnTo>
                  <a:pt x="6794500" y="3835400"/>
                </a:lnTo>
                <a:cubicBezTo>
                  <a:pt x="6731000" y="4127500"/>
                  <a:pt x="6565900" y="4584700"/>
                  <a:pt x="6438900" y="4851400"/>
                </a:cubicBezTo>
                <a:lnTo>
                  <a:pt x="5930900" y="5842000"/>
                </a:lnTo>
                <a:cubicBezTo>
                  <a:pt x="5638800" y="6400800"/>
                  <a:pt x="5168900" y="6642100"/>
                  <a:pt x="4343400" y="6654800"/>
                </a:cubicBezTo>
                <a:lnTo>
                  <a:pt x="2806700" y="6692900"/>
                </a:lnTo>
                <a:cubicBezTo>
                  <a:pt x="1981200" y="6705600"/>
                  <a:pt x="1676400" y="6883400"/>
                  <a:pt x="1435100" y="7505700"/>
                </a:cubicBezTo>
                <a:lnTo>
                  <a:pt x="1308100" y="7835900"/>
                </a:lnTo>
                <a:cubicBezTo>
                  <a:pt x="1193800" y="8128000"/>
                  <a:pt x="1041400" y="8623300"/>
                  <a:pt x="977900" y="8915400"/>
                </a:cubicBezTo>
                <a:lnTo>
                  <a:pt x="927100" y="9144000"/>
                </a:lnTo>
                <a:cubicBezTo>
                  <a:pt x="863600" y="9448800"/>
                  <a:pt x="660400" y="9690100"/>
                  <a:pt x="482600" y="9690100"/>
                </a:cubicBezTo>
                <a:cubicBezTo>
                  <a:pt x="127000" y="9690100"/>
                  <a:pt x="0" y="9537700"/>
                  <a:pt x="0" y="9105900"/>
                </a:cubicBezTo>
                <a:cubicBezTo>
                  <a:pt x="0" y="8966200"/>
                  <a:pt x="63500" y="8623300"/>
                  <a:pt x="139700" y="8331200"/>
                </a:cubicBezTo>
                <a:lnTo>
                  <a:pt x="2032000" y="1181100"/>
                </a:lnTo>
                <a:cubicBezTo>
                  <a:pt x="2298700" y="190500"/>
                  <a:pt x="2451100" y="0"/>
                  <a:pt x="3009900" y="0"/>
                </a:cubicBezTo>
                <a:close/>
                <a:moveTo>
                  <a:pt x="7264400" y="6667500"/>
                </a:moveTo>
                <a:moveTo>
                  <a:pt x="2489200" y="5816600"/>
                </a:moveTo>
                <a:lnTo>
                  <a:pt x="4152900" y="5816600"/>
                </a:lnTo>
                <a:cubicBezTo>
                  <a:pt x="4305300" y="5816600"/>
                  <a:pt x="4432300" y="5753100"/>
                  <a:pt x="4432300" y="5676900"/>
                </a:cubicBezTo>
                <a:cubicBezTo>
                  <a:pt x="4432300" y="5600700"/>
                  <a:pt x="4559300" y="5537200"/>
                  <a:pt x="4711700" y="5537200"/>
                </a:cubicBezTo>
                <a:lnTo>
                  <a:pt x="4749800" y="5537200"/>
                </a:lnTo>
                <a:cubicBezTo>
                  <a:pt x="4902200" y="5537200"/>
                  <a:pt x="5080000" y="5422900"/>
                  <a:pt x="5130800" y="5283200"/>
                </a:cubicBezTo>
                <a:lnTo>
                  <a:pt x="5181600" y="5168900"/>
                </a:lnTo>
                <a:cubicBezTo>
                  <a:pt x="5245100" y="5029200"/>
                  <a:pt x="5308600" y="4826000"/>
                  <a:pt x="5346700" y="4711700"/>
                </a:cubicBezTo>
                <a:cubicBezTo>
                  <a:pt x="5372100" y="4584700"/>
                  <a:pt x="5435600" y="4406900"/>
                  <a:pt x="5473700" y="4292600"/>
                </a:cubicBezTo>
                <a:cubicBezTo>
                  <a:pt x="5524500" y="4178300"/>
                  <a:pt x="5575300" y="3975100"/>
                  <a:pt x="5600700" y="3835400"/>
                </a:cubicBezTo>
                <a:lnTo>
                  <a:pt x="5638800" y="3568700"/>
                </a:lnTo>
                <a:cubicBezTo>
                  <a:pt x="5664200" y="3429000"/>
                  <a:pt x="5676900" y="3276600"/>
                  <a:pt x="5676900" y="3213100"/>
                </a:cubicBezTo>
                <a:cubicBezTo>
                  <a:pt x="5676900" y="3162300"/>
                  <a:pt x="5702300" y="2971800"/>
                  <a:pt x="5727700" y="2819400"/>
                </a:cubicBezTo>
                <a:lnTo>
                  <a:pt x="5765800" y="2501900"/>
                </a:lnTo>
                <a:cubicBezTo>
                  <a:pt x="5791200" y="2349500"/>
                  <a:pt x="5880100" y="2209800"/>
                  <a:pt x="5956300" y="2209800"/>
                </a:cubicBezTo>
                <a:cubicBezTo>
                  <a:pt x="6032500" y="2209800"/>
                  <a:pt x="6096000" y="2082800"/>
                  <a:pt x="6096000" y="1930400"/>
                </a:cubicBezTo>
                <a:lnTo>
                  <a:pt x="6096000" y="1384300"/>
                </a:lnTo>
                <a:cubicBezTo>
                  <a:pt x="6096000" y="1231900"/>
                  <a:pt x="6007100" y="1104900"/>
                  <a:pt x="5892800" y="1104900"/>
                </a:cubicBezTo>
                <a:cubicBezTo>
                  <a:pt x="5778500" y="1104900"/>
                  <a:pt x="5676900" y="1041400"/>
                  <a:pt x="5676900" y="965200"/>
                </a:cubicBezTo>
                <a:cubicBezTo>
                  <a:pt x="5676900" y="889000"/>
                  <a:pt x="5549900" y="825500"/>
                  <a:pt x="5397500" y="825500"/>
                </a:cubicBezTo>
                <a:lnTo>
                  <a:pt x="3949700" y="825500"/>
                </a:lnTo>
                <a:cubicBezTo>
                  <a:pt x="3352800" y="825500"/>
                  <a:pt x="3048000" y="1117600"/>
                  <a:pt x="3048000" y="1651000"/>
                </a:cubicBezTo>
                <a:lnTo>
                  <a:pt x="3048000" y="1930400"/>
                </a:lnTo>
                <a:cubicBezTo>
                  <a:pt x="3048000" y="2082800"/>
                  <a:pt x="2984500" y="2209800"/>
                  <a:pt x="2908300" y="2209800"/>
                </a:cubicBezTo>
                <a:cubicBezTo>
                  <a:pt x="2819400" y="2209800"/>
                  <a:pt x="2730500" y="2336800"/>
                  <a:pt x="2692400" y="2476500"/>
                </a:cubicBezTo>
                <a:lnTo>
                  <a:pt x="2146300" y="4711700"/>
                </a:lnTo>
                <a:cubicBezTo>
                  <a:pt x="2108200" y="4864100"/>
                  <a:pt x="2082800" y="5105400"/>
                  <a:pt x="2082800" y="5257800"/>
                </a:cubicBezTo>
                <a:lnTo>
                  <a:pt x="2082800" y="5397500"/>
                </a:lnTo>
                <a:cubicBezTo>
                  <a:pt x="2082800" y="5740400"/>
                  <a:pt x="2146300" y="5816600"/>
                  <a:pt x="2489200" y="5816600"/>
                </a:cubicBezTo>
                <a:close/>
                <a:moveTo>
                  <a:pt x="1447800" y="6667500"/>
                </a:moveTo>
              </a:path>
            </a:pathLst>
          </a:custGeom>
          <a:solidFill>
            <a:srgbClr val="0B0B0B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4" name="Freeform 454"/>
          <p:cNvSpPr/>
          <p:nvPr/>
        </p:nvSpPr>
        <p:spPr>
          <a:xfrm rot="0" flipH="0" flipV="0">
            <a:off x="2017933" y="19677823"/>
            <a:ext cx="39535" cy="106730"/>
          </a:xfrm>
          <a:custGeom>
            <a:pathLst>
              <a:path w="3594100" h="9702800">
                <a:moveTo>
                  <a:pt x="3441700" y="1638300"/>
                </a:moveTo>
                <a:lnTo>
                  <a:pt x="1409700" y="8826500"/>
                </a:lnTo>
                <a:cubicBezTo>
                  <a:pt x="1168400" y="9702800"/>
                  <a:pt x="1168400" y="9702800"/>
                  <a:pt x="711200" y="9702800"/>
                </a:cubicBezTo>
                <a:cubicBezTo>
                  <a:pt x="469900" y="9702800"/>
                  <a:pt x="266700" y="9448800"/>
                  <a:pt x="266700" y="9144000"/>
                </a:cubicBezTo>
                <a:cubicBezTo>
                  <a:pt x="266700" y="8839200"/>
                  <a:pt x="342900" y="8356600"/>
                  <a:pt x="431800" y="8051800"/>
                </a:cubicBezTo>
                <a:lnTo>
                  <a:pt x="1905000" y="3238500"/>
                </a:lnTo>
                <a:cubicBezTo>
                  <a:pt x="2159000" y="2413000"/>
                  <a:pt x="2120900" y="2222500"/>
                  <a:pt x="1689100" y="2222500"/>
                </a:cubicBezTo>
                <a:cubicBezTo>
                  <a:pt x="1511300" y="2222500"/>
                  <a:pt x="1308100" y="2349500"/>
                  <a:pt x="1206500" y="2501900"/>
                </a:cubicBezTo>
                <a:cubicBezTo>
                  <a:pt x="1117600" y="2654300"/>
                  <a:pt x="800100" y="2768600"/>
                  <a:pt x="520700" y="2768600"/>
                </a:cubicBezTo>
                <a:cubicBezTo>
                  <a:pt x="228600" y="2768600"/>
                  <a:pt x="0" y="2654300"/>
                  <a:pt x="0" y="2501900"/>
                </a:cubicBezTo>
                <a:cubicBezTo>
                  <a:pt x="0" y="2197100"/>
                  <a:pt x="495300" y="1714500"/>
                  <a:pt x="1231900" y="1308100"/>
                </a:cubicBezTo>
                <a:cubicBezTo>
                  <a:pt x="1485900" y="1168400"/>
                  <a:pt x="1765300" y="939800"/>
                  <a:pt x="1854200" y="787400"/>
                </a:cubicBezTo>
                <a:cubicBezTo>
                  <a:pt x="1943100" y="647700"/>
                  <a:pt x="2184400" y="469900"/>
                  <a:pt x="2387600" y="393700"/>
                </a:cubicBezTo>
                <a:cubicBezTo>
                  <a:pt x="2590800" y="330200"/>
                  <a:pt x="2768600" y="203200"/>
                  <a:pt x="2768600" y="139700"/>
                </a:cubicBezTo>
                <a:cubicBezTo>
                  <a:pt x="2768600" y="63500"/>
                  <a:pt x="2895600" y="0"/>
                  <a:pt x="3048000" y="0"/>
                </a:cubicBezTo>
                <a:cubicBezTo>
                  <a:pt x="3429000" y="0"/>
                  <a:pt x="3594100" y="215900"/>
                  <a:pt x="3594100" y="698500"/>
                </a:cubicBezTo>
                <a:cubicBezTo>
                  <a:pt x="3594100" y="927100"/>
                  <a:pt x="3530600" y="1346200"/>
                  <a:pt x="3441700" y="1638300"/>
                </a:cubicBezTo>
                <a:close/>
                <a:moveTo>
                  <a:pt x="6057900" y="9715500"/>
                </a:moveTo>
              </a:path>
            </a:pathLst>
          </a:custGeom>
          <a:solidFill>
            <a:srgbClr val="0B0B0B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5" name="Rectangle 455"/>
          <p:cNvSpPr/>
          <p:nvPr/>
        </p:nvSpPr>
        <p:spPr>
          <a:xfrm rot="0" flipH="0" flipV="0">
            <a:off x="4230623" y="903905"/>
            <a:ext cx="1666845" cy="803873"/>
          </a:xfrm>
          <a:prstGeom prst="rect">
            <a:avLst/>
          </a:prstGeom>
        </p:spPr>
      </p:sp>
      <p:sp>
        <p:nvSpPr>
          <p:cNvPr id="456" name="Freeform 456"/>
          <p:cNvSpPr/>
          <p:nvPr/>
        </p:nvSpPr>
        <p:spPr>
          <a:xfrm rot="0" flipH="0" flipV="0">
            <a:off x="4233767" y="1151430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7" name="Freeform 457"/>
          <p:cNvSpPr/>
          <p:nvPr/>
        </p:nvSpPr>
        <p:spPr>
          <a:xfrm rot="0" flipH="0" flipV="0">
            <a:off x="4367620" y="1152059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8" name="Freeform 458"/>
          <p:cNvSpPr/>
          <p:nvPr/>
        </p:nvSpPr>
        <p:spPr>
          <a:xfrm rot="0" flipH="0" flipV="0">
            <a:off x="5242179" y="1575458"/>
            <a:ext cx="65722" cy="42646"/>
          </a:xfrm>
          <a:custGeom>
            <a:pathLst>
              <a:path w="2857500" h="1854200">
                <a:moveTo>
                  <a:pt x="596900" y="0"/>
                </a:moveTo>
                <a:lnTo>
                  <a:pt x="2857500" y="0"/>
                </a:lnTo>
                <a:lnTo>
                  <a:pt x="2857500" y="1663700"/>
                </a:lnTo>
                <a:cubicBezTo>
                  <a:pt x="2857500" y="1765300"/>
                  <a:pt x="2806700" y="1854200"/>
                  <a:pt x="2755900" y="1854200"/>
                </a:cubicBezTo>
                <a:cubicBezTo>
                  <a:pt x="2705100" y="1854200"/>
                  <a:pt x="2641600" y="1790700"/>
                  <a:pt x="2616200" y="1727200"/>
                </a:cubicBezTo>
                <a:cubicBezTo>
                  <a:pt x="2603500" y="1651000"/>
                  <a:pt x="2501900" y="1587500"/>
                  <a:pt x="2400300" y="1587500"/>
                </a:cubicBezTo>
                <a:lnTo>
                  <a:pt x="520700" y="1587500"/>
                </a:lnTo>
                <a:cubicBezTo>
                  <a:pt x="419100" y="1587500"/>
                  <a:pt x="279400" y="1536700"/>
                  <a:pt x="215900" y="1460500"/>
                </a:cubicBezTo>
                <a:lnTo>
                  <a:pt x="127000" y="1346200"/>
                </a:lnTo>
                <a:cubicBezTo>
                  <a:pt x="63500" y="1270000"/>
                  <a:pt x="0" y="1130300"/>
                  <a:pt x="0" y="1028700"/>
                </a:cubicBezTo>
                <a:lnTo>
                  <a:pt x="0" y="723900"/>
                </a:lnTo>
                <a:cubicBezTo>
                  <a:pt x="0" y="482600"/>
                  <a:pt x="63500" y="330200"/>
                  <a:pt x="241300" y="165100"/>
                </a:cubicBezTo>
                <a:lnTo>
                  <a:pt x="266700" y="139700"/>
                </a:lnTo>
                <a:cubicBezTo>
                  <a:pt x="342900" y="63500"/>
                  <a:pt x="482600" y="0"/>
                  <a:pt x="596900" y="0"/>
                </a:cubicBezTo>
                <a:close/>
                <a:moveTo>
                  <a:pt x="1727200" y="1854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9" name="Freeform 459"/>
          <p:cNvSpPr/>
          <p:nvPr/>
        </p:nvSpPr>
        <p:spPr>
          <a:xfrm rot="0" flipH="0" flipV="0">
            <a:off x="5316151" y="1356967"/>
            <a:ext cx="240982" cy="262013"/>
          </a:xfrm>
          <a:custGeom>
            <a:pathLst>
              <a:path w="10477500" h="11391900">
                <a:moveTo>
                  <a:pt x="0" y="11379200"/>
                </a:moveTo>
                <a:lnTo>
                  <a:pt x="0" y="4038600"/>
                </a:lnTo>
                <a:cubicBezTo>
                  <a:pt x="0" y="3822700"/>
                  <a:pt x="12700" y="3619500"/>
                  <a:pt x="38100" y="3606800"/>
                </a:cubicBezTo>
                <a:cubicBezTo>
                  <a:pt x="88900" y="3556000"/>
                  <a:pt x="266700" y="3568700"/>
                  <a:pt x="330200" y="3644900"/>
                </a:cubicBezTo>
                <a:cubicBezTo>
                  <a:pt x="368300" y="3670300"/>
                  <a:pt x="406400" y="3886200"/>
                  <a:pt x="406400" y="4102100"/>
                </a:cubicBezTo>
                <a:lnTo>
                  <a:pt x="406400" y="9067800"/>
                </a:lnTo>
                <a:cubicBezTo>
                  <a:pt x="406400" y="9537700"/>
                  <a:pt x="406400" y="9537700"/>
                  <a:pt x="863600" y="9537700"/>
                </a:cubicBezTo>
                <a:lnTo>
                  <a:pt x="1854200" y="9537700"/>
                </a:lnTo>
                <a:cubicBezTo>
                  <a:pt x="2082800" y="9537700"/>
                  <a:pt x="2374900" y="9398000"/>
                  <a:pt x="2527300" y="9220200"/>
                </a:cubicBezTo>
                <a:lnTo>
                  <a:pt x="2806700" y="8890000"/>
                </a:lnTo>
                <a:cubicBezTo>
                  <a:pt x="2946400" y="8724900"/>
                  <a:pt x="3124200" y="8496300"/>
                  <a:pt x="3187700" y="8382000"/>
                </a:cubicBezTo>
                <a:cubicBezTo>
                  <a:pt x="3340100" y="8089900"/>
                  <a:pt x="3390900" y="8013700"/>
                  <a:pt x="3670300" y="7658100"/>
                </a:cubicBezTo>
                <a:lnTo>
                  <a:pt x="9232900" y="317500"/>
                </a:lnTo>
                <a:cubicBezTo>
                  <a:pt x="9372600" y="127000"/>
                  <a:pt x="9652000" y="0"/>
                  <a:pt x="9880600" y="0"/>
                </a:cubicBezTo>
                <a:lnTo>
                  <a:pt x="10007600" y="0"/>
                </a:lnTo>
                <a:cubicBezTo>
                  <a:pt x="10388600" y="0"/>
                  <a:pt x="10477500" y="12700"/>
                  <a:pt x="10477500" y="88900"/>
                </a:cubicBezTo>
                <a:cubicBezTo>
                  <a:pt x="10477500" y="114300"/>
                  <a:pt x="10363200" y="266700"/>
                  <a:pt x="10236200" y="444500"/>
                </a:cubicBezTo>
                <a:lnTo>
                  <a:pt x="3492500" y="9321800"/>
                </a:lnTo>
                <a:cubicBezTo>
                  <a:pt x="3365500" y="9499600"/>
                  <a:pt x="3276600" y="9804400"/>
                  <a:pt x="3314700" y="10020300"/>
                </a:cubicBezTo>
                <a:lnTo>
                  <a:pt x="3352800" y="10248900"/>
                </a:lnTo>
                <a:cubicBezTo>
                  <a:pt x="3429000" y="10744200"/>
                  <a:pt x="3175000" y="11099800"/>
                  <a:pt x="2679700" y="11214100"/>
                </a:cubicBezTo>
                <a:lnTo>
                  <a:pt x="2222500" y="11303000"/>
                </a:lnTo>
                <a:cubicBezTo>
                  <a:pt x="2006600" y="11353800"/>
                  <a:pt x="1651000" y="11391900"/>
                  <a:pt x="1422400" y="11391900"/>
                </a:cubicBezTo>
                <a:close/>
                <a:moveTo>
                  <a:pt x="-76200" y="113538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0" name="Freeform 460"/>
          <p:cNvSpPr/>
          <p:nvPr/>
        </p:nvSpPr>
        <p:spPr>
          <a:xfrm rot="0" flipH="0" flipV="0">
            <a:off x="5660358" y="1150923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1" name="Freeform 461"/>
          <p:cNvSpPr/>
          <p:nvPr/>
        </p:nvSpPr>
        <p:spPr>
          <a:xfrm rot="0" flipH="0" flipV="0">
            <a:off x="5794211" y="1151552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2" name="Rectangle 462"/>
          <p:cNvSpPr/>
          <p:nvPr/>
        </p:nvSpPr>
        <p:spPr>
          <a:xfrm rot="0" flipH="0" flipV="0">
            <a:off x="4465446" y="1581828"/>
            <a:ext cx="317940" cy="541895"/>
          </a:xfrm>
          <a:prstGeom prst="rect">
            <a:avLst/>
          </a:prstGeom>
        </p:spPr>
      </p:sp>
      <p:sp>
        <p:nvSpPr>
          <p:cNvPr id="463" name="Freeform 463"/>
          <p:cNvSpPr/>
          <p:nvPr/>
        </p:nvSpPr>
        <p:spPr>
          <a:xfrm rot="0" flipH="0" flipV="0">
            <a:off x="4468590" y="1733123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4" name="Freeform 464"/>
          <p:cNvSpPr/>
          <p:nvPr/>
        </p:nvSpPr>
        <p:spPr>
          <a:xfrm rot="0" flipH="0" flipV="0">
            <a:off x="4559412" y="1775033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5" name="Freeform 465"/>
          <p:cNvSpPr/>
          <p:nvPr/>
        </p:nvSpPr>
        <p:spPr>
          <a:xfrm rot="0" flipH="0" flipV="0">
            <a:off x="4678734" y="1732704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6" name="Rectangle 466"/>
          <p:cNvSpPr/>
          <p:nvPr/>
        </p:nvSpPr>
        <p:spPr>
          <a:xfrm rot="0" flipH="0" flipV="0">
            <a:off x="5239639" y="1277076"/>
            <a:ext cx="160057" cy="595320"/>
          </a:xfrm>
          <a:prstGeom prst="rect">
            <a:avLst/>
          </a:prstGeom>
        </p:spPr>
      </p:sp>
      <p:sp>
        <p:nvSpPr>
          <p:cNvPr id="467" name="Freeform 467"/>
          <p:cNvSpPr/>
          <p:nvPr/>
        </p:nvSpPr>
        <p:spPr>
          <a:xfrm rot="0" flipH="0" flipV="0">
            <a:off x="5242585" y="1701505"/>
            <a:ext cx="65557" cy="41249"/>
          </a:xfrm>
          <a:custGeom>
            <a:pathLst>
              <a:path w="2260600" h="1422400">
                <a:moveTo>
                  <a:pt x="2057400" y="1409700"/>
                </a:moveTo>
                <a:lnTo>
                  <a:pt x="431800" y="1397000"/>
                </a:lnTo>
                <a:cubicBezTo>
                  <a:pt x="342900" y="1397000"/>
                  <a:pt x="254000" y="1346200"/>
                  <a:pt x="190500" y="1282700"/>
                </a:cubicBezTo>
                <a:lnTo>
                  <a:pt x="101600" y="1168400"/>
                </a:lnTo>
                <a:cubicBezTo>
                  <a:pt x="50800" y="1117600"/>
                  <a:pt x="0" y="1003300"/>
                  <a:pt x="0" y="914400"/>
                </a:cubicBezTo>
                <a:lnTo>
                  <a:pt x="0" y="673100"/>
                </a:lnTo>
                <a:cubicBezTo>
                  <a:pt x="0" y="469900"/>
                  <a:pt x="63500" y="342900"/>
                  <a:pt x="203200" y="254000"/>
                </a:cubicBezTo>
                <a:lnTo>
                  <a:pt x="266700" y="215900"/>
                </a:lnTo>
                <a:cubicBezTo>
                  <a:pt x="330200" y="190500"/>
                  <a:pt x="444500" y="152400"/>
                  <a:pt x="533400" y="152400"/>
                </a:cubicBezTo>
                <a:lnTo>
                  <a:pt x="1714500" y="114300"/>
                </a:lnTo>
                <a:cubicBezTo>
                  <a:pt x="1803400" y="114300"/>
                  <a:pt x="1892300" y="114300"/>
                  <a:pt x="1917700" y="127000"/>
                </a:cubicBezTo>
                <a:cubicBezTo>
                  <a:pt x="1993900" y="152400"/>
                  <a:pt x="2159000" y="88900"/>
                  <a:pt x="2159000" y="38100"/>
                </a:cubicBezTo>
                <a:cubicBezTo>
                  <a:pt x="2159000" y="12700"/>
                  <a:pt x="2171700" y="0"/>
                  <a:pt x="2184400" y="0"/>
                </a:cubicBezTo>
                <a:cubicBezTo>
                  <a:pt x="2197100" y="0"/>
                  <a:pt x="2222500" y="12700"/>
                  <a:pt x="2235200" y="25400"/>
                </a:cubicBezTo>
                <a:cubicBezTo>
                  <a:pt x="2247900" y="38100"/>
                  <a:pt x="2260600" y="114300"/>
                  <a:pt x="2260600" y="203200"/>
                </a:cubicBezTo>
                <a:lnTo>
                  <a:pt x="2260600" y="1270000"/>
                </a:lnTo>
                <a:cubicBezTo>
                  <a:pt x="2260600" y="1422400"/>
                  <a:pt x="2260600" y="1422400"/>
                  <a:pt x="2057400" y="1409700"/>
                </a:cubicBezTo>
                <a:close/>
                <a:moveTo>
                  <a:pt x="482600" y="19939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8" name="Freeform 468"/>
          <p:cNvSpPr/>
          <p:nvPr/>
        </p:nvSpPr>
        <p:spPr>
          <a:xfrm rot="0" flipH="0" flipV="0">
            <a:off x="5319039" y="1704566"/>
            <a:ext cx="77711" cy="47142"/>
          </a:xfrm>
          <a:custGeom>
            <a:pathLst>
              <a:path w="2679700" h="1625600">
                <a:moveTo>
                  <a:pt x="0" y="0"/>
                </a:moveTo>
                <a:lnTo>
                  <a:pt x="2209800" y="0"/>
                </a:lnTo>
                <a:cubicBezTo>
                  <a:pt x="2298700" y="0"/>
                  <a:pt x="2362200" y="25400"/>
                  <a:pt x="2362200" y="50800"/>
                </a:cubicBezTo>
                <a:cubicBezTo>
                  <a:pt x="2362200" y="76200"/>
                  <a:pt x="2413000" y="101600"/>
                  <a:pt x="2463800" y="101600"/>
                </a:cubicBezTo>
                <a:cubicBezTo>
                  <a:pt x="2527300" y="101600"/>
                  <a:pt x="2578100" y="152400"/>
                  <a:pt x="2578100" y="203200"/>
                </a:cubicBezTo>
                <a:cubicBezTo>
                  <a:pt x="2578100" y="266700"/>
                  <a:pt x="2590800" y="317500"/>
                  <a:pt x="2628900" y="317500"/>
                </a:cubicBezTo>
                <a:cubicBezTo>
                  <a:pt x="2654300" y="317500"/>
                  <a:pt x="2679700" y="381000"/>
                  <a:pt x="2679700" y="457200"/>
                </a:cubicBezTo>
                <a:lnTo>
                  <a:pt x="2679700" y="787400"/>
                </a:lnTo>
                <a:cubicBezTo>
                  <a:pt x="2679700" y="876300"/>
                  <a:pt x="2654300" y="939800"/>
                  <a:pt x="2628900" y="939800"/>
                </a:cubicBezTo>
                <a:cubicBezTo>
                  <a:pt x="2590800" y="939800"/>
                  <a:pt x="2578100" y="990600"/>
                  <a:pt x="2578100" y="1054100"/>
                </a:cubicBezTo>
                <a:cubicBezTo>
                  <a:pt x="2578100" y="1193800"/>
                  <a:pt x="2489200" y="1257300"/>
                  <a:pt x="2324100" y="1257300"/>
                </a:cubicBezTo>
                <a:lnTo>
                  <a:pt x="520700" y="1257300"/>
                </a:lnTo>
                <a:cubicBezTo>
                  <a:pt x="381000" y="1257300"/>
                  <a:pt x="292100" y="1384300"/>
                  <a:pt x="330200" y="1524000"/>
                </a:cubicBezTo>
                <a:cubicBezTo>
                  <a:pt x="342900" y="1549400"/>
                  <a:pt x="317500" y="1587500"/>
                  <a:pt x="292100" y="1600200"/>
                </a:cubicBezTo>
                <a:cubicBezTo>
                  <a:pt x="254000" y="1612900"/>
                  <a:pt x="177800" y="1625600"/>
                  <a:pt x="114300" y="1625600"/>
                </a:cubicBezTo>
                <a:cubicBezTo>
                  <a:pt x="50800" y="1625600"/>
                  <a:pt x="0" y="1562100"/>
                  <a:pt x="0" y="1473200"/>
                </a:cubicBezTo>
                <a:close/>
                <a:moveTo>
                  <a:pt x="1397000" y="16256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9" name="Rectangle 469"/>
          <p:cNvSpPr/>
          <p:nvPr/>
        </p:nvSpPr>
        <p:spPr>
          <a:xfrm rot="0" flipH="0" flipV="0">
            <a:off x="4465446" y="2116369"/>
            <a:ext cx="317940" cy="541895"/>
          </a:xfrm>
          <a:prstGeom prst="rect">
            <a:avLst/>
          </a:prstGeom>
        </p:spPr>
      </p:sp>
      <p:sp>
        <p:nvSpPr>
          <p:cNvPr id="470" name="Freeform 470"/>
          <p:cNvSpPr/>
          <p:nvPr/>
        </p:nvSpPr>
        <p:spPr>
          <a:xfrm rot="0" flipH="0" flipV="0">
            <a:off x="4468590" y="2267664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1" name="Freeform 471"/>
          <p:cNvSpPr/>
          <p:nvPr/>
        </p:nvSpPr>
        <p:spPr>
          <a:xfrm rot="0" flipH="0" flipV="0">
            <a:off x="4559412" y="230957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2" name="Freeform 472"/>
          <p:cNvSpPr/>
          <p:nvPr/>
        </p:nvSpPr>
        <p:spPr>
          <a:xfrm rot="0" flipH="0" flipV="0">
            <a:off x="4678734" y="2267245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3" name="Rectangle 473"/>
          <p:cNvSpPr/>
          <p:nvPr/>
        </p:nvSpPr>
        <p:spPr>
          <a:xfrm rot="0" flipH="0" flipV="0">
            <a:off x="4465446" y="2656753"/>
            <a:ext cx="317940" cy="541895"/>
          </a:xfrm>
          <a:prstGeom prst="rect">
            <a:avLst/>
          </a:prstGeom>
        </p:spPr>
      </p:sp>
      <p:sp>
        <p:nvSpPr>
          <p:cNvPr id="474" name="Freeform 474"/>
          <p:cNvSpPr/>
          <p:nvPr/>
        </p:nvSpPr>
        <p:spPr>
          <a:xfrm rot="0" flipH="0" flipV="0">
            <a:off x="4468590" y="280804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5" name="Freeform 475"/>
          <p:cNvSpPr/>
          <p:nvPr/>
        </p:nvSpPr>
        <p:spPr>
          <a:xfrm rot="0" flipH="0" flipV="0">
            <a:off x="4559412" y="284995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6" name="Freeform 476"/>
          <p:cNvSpPr/>
          <p:nvPr/>
        </p:nvSpPr>
        <p:spPr>
          <a:xfrm rot="0" flipH="0" flipV="0">
            <a:off x="4678734" y="2807629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7" name="Rectangle 477"/>
          <p:cNvSpPr/>
          <p:nvPr/>
        </p:nvSpPr>
        <p:spPr>
          <a:xfrm rot="0" flipH="0" flipV="0">
            <a:off x="4465446" y="3191297"/>
            <a:ext cx="317940" cy="541895"/>
          </a:xfrm>
          <a:prstGeom prst="rect">
            <a:avLst/>
          </a:prstGeom>
        </p:spPr>
      </p:sp>
      <p:sp>
        <p:nvSpPr>
          <p:cNvPr id="478" name="Freeform 478"/>
          <p:cNvSpPr/>
          <p:nvPr/>
        </p:nvSpPr>
        <p:spPr>
          <a:xfrm rot="0" flipH="0" flipV="0">
            <a:off x="4468590" y="3342592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9" name="Freeform 479"/>
          <p:cNvSpPr/>
          <p:nvPr/>
        </p:nvSpPr>
        <p:spPr>
          <a:xfrm rot="0" flipH="0" flipV="0">
            <a:off x="4559412" y="3384502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0" name="Freeform 480"/>
          <p:cNvSpPr/>
          <p:nvPr/>
        </p:nvSpPr>
        <p:spPr>
          <a:xfrm rot="0" flipH="0" flipV="0">
            <a:off x="4678734" y="3342173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1" name="Rectangle 481"/>
          <p:cNvSpPr/>
          <p:nvPr/>
        </p:nvSpPr>
        <p:spPr>
          <a:xfrm rot="0" flipH="0" flipV="0">
            <a:off x="4465446" y="3723935"/>
            <a:ext cx="317940" cy="541895"/>
          </a:xfrm>
          <a:prstGeom prst="rect">
            <a:avLst/>
          </a:prstGeom>
        </p:spPr>
      </p:sp>
      <p:sp>
        <p:nvSpPr>
          <p:cNvPr id="482" name="Freeform 482"/>
          <p:cNvSpPr/>
          <p:nvPr/>
        </p:nvSpPr>
        <p:spPr>
          <a:xfrm rot="0" flipH="0" flipV="0">
            <a:off x="4468590" y="387523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3" name="Freeform 483"/>
          <p:cNvSpPr/>
          <p:nvPr/>
        </p:nvSpPr>
        <p:spPr>
          <a:xfrm rot="0" flipH="0" flipV="0">
            <a:off x="4559412" y="391714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4" name="Freeform 484"/>
          <p:cNvSpPr/>
          <p:nvPr/>
        </p:nvSpPr>
        <p:spPr>
          <a:xfrm rot="0" flipH="0" flipV="0">
            <a:off x="4678734" y="3874811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5" name="Rectangle 485"/>
          <p:cNvSpPr/>
          <p:nvPr/>
        </p:nvSpPr>
        <p:spPr>
          <a:xfrm rot="0" flipH="0" flipV="0">
            <a:off x="4465446" y="4259113"/>
            <a:ext cx="317940" cy="541895"/>
          </a:xfrm>
          <a:prstGeom prst="rect">
            <a:avLst/>
          </a:prstGeom>
        </p:spPr>
      </p:sp>
      <p:sp>
        <p:nvSpPr>
          <p:cNvPr id="486" name="Freeform 486"/>
          <p:cNvSpPr/>
          <p:nvPr/>
        </p:nvSpPr>
        <p:spPr>
          <a:xfrm rot="0" flipH="0" flipV="0">
            <a:off x="4468590" y="441040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7" name="Freeform 487"/>
          <p:cNvSpPr/>
          <p:nvPr/>
        </p:nvSpPr>
        <p:spPr>
          <a:xfrm rot="0" flipH="0" flipV="0">
            <a:off x="4559412" y="445231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8" name="Freeform 488"/>
          <p:cNvSpPr/>
          <p:nvPr/>
        </p:nvSpPr>
        <p:spPr>
          <a:xfrm rot="0" flipH="0" flipV="0">
            <a:off x="4678734" y="4409989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9" name="Rectangle 489"/>
          <p:cNvSpPr/>
          <p:nvPr/>
        </p:nvSpPr>
        <p:spPr>
          <a:xfrm rot="0" flipH="0" flipV="0">
            <a:off x="4465446" y="4793403"/>
            <a:ext cx="1122750" cy="541895"/>
          </a:xfrm>
          <a:prstGeom prst="rect">
            <a:avLst/>
          </a:prstGeom>
        </p:spPr>
      </p:sp>
      <p:sp>
        <p:nvSpPr>
          <p:cNvPr id="490" name="Freeform 490"/>
          <p:cNvSpPr/>
          <p:nvPr/>
        </p:nvSpPr>
        <p:spPr>
          <a:xfrm rot="0" flipH="0" flipV="0">
            <a:off x="4468590" y="494469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1" name="Freeform 491"/>
          <p:cNvSpPr/>
          <p:nvPr/>
        </p:nvSpPr>
        <p:spPr>
          <a:xfrm rot="0" flipH="0" flipV="0">
            <a:off x="4559412" y="498660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2" name="Freeform 492"/>
          <p:cNvSpPr/>
          <p:nvPr/>
        </p:nvSpPr>
        <p:spPr>
          <a:xfrm rot="0" flipH="0" flipV="0">
            <a:off x="4678734" y="4944279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3" name="Freeform 493"/>
          <p:cNvSpPr/>
          <p:nvPr/>
        </p:nvSpPr>
        <p:spPr>
          <a:xfrm rot="0" flipH="0" flipV="0">
            <a:off x="5422493" y="4952037"/>
            <a:ext cx="136232" cy="95319"/>
          </a:xfrm>
          <a:custGeom>
            <a:pathLst>
              <a:path w="16027400" h="11214100">
                <a:moveTo>
                  <a:pt x="0" y="6629400"/>
                </a:moveTo>
                <a:lnTo>
                  <a:pt x="0" y="1536700"/>
                </a:lnTo>
                <a:cubicBezTo>
                  <a:pt x="0" y="1143000"/>
                  <a:pt x="114300" y="660400"/>
                  <a:pt x="254000" y="457200"/>
                </a:cubicBezTo>
                <a:cubicBezTo>
                  <a:pt x="533400" y="63500"/>
                  <a:pt x="927100" y="0"/>
                  <a:pt x="1346200" y="279400"/>
                </a:cubicBezTo>
                <a:cubicBezTo>
                  <a:pt x="1498600" y="381000"/>
                  <a:pt x="1612900" y="787400"/>
                  <a:pt x="1612900" y="1181100"/>
                </a:cubicBezTo>
                <a:lnTo>
                  <a:pt x="1612900" y="4406900"/>
                </a:lnTo>
                <a:cubicBezTo>
                  <a:pt x="1612900" y="5486400"/>
                  <a:pt x="1689100" y="5562600"/>
                  <a:pt x="2336800" y="5130800"/>
                </a:cubicBezTo>
                <a:lnTo>
                  <a:pt x="2819400" y="4800600"/>
                </a:lnTo>
                <a:cubicBezTo>
                  <a:pt x="3136900" y="4584700"/>
                  <a:pt x="3683000" y="4216400"/>
                  <a:pt x="4000500" y="3987800"/>
                </a:cubicBezTo>
                <a:lnTo>
                  <a:pt x="5892800" y="2667000"/>
                </a:lnTo>
                <a:cubicBezTo>
                  <a:pt x="6223000" y="2438400"/>
                  <a:pt x="6819900" y="2260600"/>
                  <a:pt x="7213600" y="2260600"/>
                </a:cubicBezTo>
                <a:lnTo>
                  <a:pt x="9499600" y="2260600"/>
                </a:lnTo>
                <a:cubicBezTo>
                  <a:pt x="10223500" y="2260600"/>
                  <a:pt x="10502900" y="2336800"/>
                  <a:pt x="11671300" y="2870200"/>
                </a:cubicBezTo>
                <a:lnTo>
                  <a:pt x="13106400" y="3517900"/>
                </a:lnTo>
                <a:cubicBezTo>
                  <a:pt x="14439900" y="4127500"/>
                  <a:pt x="15328900" y="5118100"/>
                  <a:pt x="15646400" y="6337300"/>
                </a:cubicBezTo>
                <a:lnTo>
                  <a:pt x="15773400" y="6819900"/>
                </a:lnTo>
                <a:cubicBezTo>
                  <a:pt x="16027400" y="7797800"/>
                  <a:pt x="16014700" y="8229600"/>
                  <a:pt x="15684500" y="8978900"/>
                </a:cubicBezTo>
                <a:lnTo>
                  <a:pt x="15417800" y="9613900"/>
                </a:lnTo>
                <a:cubicBezTo>
                  <a:pt x="14935200" y="10744200"/>
                  <a:pt x="14211300" y="11214100"/>
                  <a:pt x="13004800" y="11214100"/>
                </a:cubicBezTo>
                <a:lnTo>
                  <a:pt x="12192000" y="11214100"/>
                </a:lnTo>
                <a:cubicBezTo>
                  <a:pt x="11798300" y="11214100"/>
                  <a:pt x="11176000" y="11125200"/>
                  <a:pt x="10807700" y="10998200"/>
                </a:cubicBezTo>
                <a:lnTo>
                  <a:pt x="7912100" y="10071100"/>
                </a:lnTo>
                <a:cubicBezTo>
                  <a:pt x="7543800" y="9944100"/>
                  <a:pt x="7010400" y="9613900"/>
                  <a:pt x="6731000" y="9334500"/>
                </a:cubicBezTo>
                <a:lnTo>
                  <a:pt x="5715000" y="8318500"/>
                </a:lnTo>
                <a:cubicBezTo>
                  <a:pt x="5118100" y="7734300"/>
                  <a:pt x="5054600" y="7607300"/>
                  <a:pt x="4851400" y="6667500"/>
                </a:cubicBezTo>
                <a:lnTo>
                  <a:pt x="4826000" y="6540500"/>
                </a:lnTo>
                <a:cubicBezTo>
                  <a:pt x="4660900" y="5740400"/>
                  <a:pt x="4470400" y="5676900"/>
                  <a:pt x="3911600" y="6223000"/>
                </a:cubicBezTo>
                <a:cubicBezTo>
                  <a:pt x="3695700" y="6438900"/>
                  <a:pt x="3238500" y="6794500"/>
                  <a:pt x="2908300" y="7035800"/>
                </a:cubicBezTo>
                <a:lnTo>
                  <a:pt x="2159000" y="7569200"/>
                </a:lnTo>
                <a:cubicBezTo>
                  <a:pt x="1828800" y="7797800"/>
                  <a:pt x="1282700" y="7988300"/>
                  <a:pt x="952500" y="7988300"/>
                </a:cubicBezTo>
                <a:cubicBezTo>
                  <a:pt x="254000" y="7988300"/>
                  <a:pt x="0" y="7632700"/>
                  <a:pt x="0" y="6629400"/>
                </a:cubicBezTo>
                <a:close/>
                <a:moveTo>
                  <a:pt x="4229100" y="11214100"/>
                </a:moveTo>
                <a:moveTo>
                  <a:pt x="10934700" y="9423400"/>
                </a:moveTo>
                <a:lnTo>
                  <a:pt x="13271500" y="9423400"/>
                </a:lnTo>
                <a:cubicBezTo>
                  <a:pt x="13677900" y="9423400"/>
                  <a:pt x="13995400" y="9156700"/>
                  <a:pt x="14160500" y="8686800"/>
                </a:cubicBezTo>
                <a:lnTo>
                  <a:pt x="14236700" y="8483600"/>
                </a:lnTo>
                <a:cubicBezTo>
                  <a:pt x="14300200" y="8318500"/>
                  <a:pt x="14351000" y="8013700"/>
                  <a:pt x="14351000" y="7810500"/>
                </a:cubicBezTo>
                <a:lnTo>
                  <a:pt x="14351000" y="7366000"/>
                </a:lnTo>
                <a:cubicBezTo>
                  <a:pt x="14351000" y="6743700"/>
                  <a:pt x="14122400" y="6146800"/>
                  <a:pt x="13728700" y="5765800"/>
                </a:cubicBezTo>
                <a:lnTo>
                  <a:pt x="13462000" y="5499100"/>
                </a:lnTo>
                <a:cubicBezTo>
                  <a:pt x="13322300" y="5359400"/>
                  <a:pt x="13068300" y="5168900"/>
                  <a:pt x="12915900" y="5080000"/>
                </a:cubicBezTo>
                <a:lnTo>
                  <a:pt x="12319000" y="4749800"/>
                </a:lnTo>
                <a:cubicBezTo>
                  <a:pt x="12153900" y="4660900"/>
                  <a:pt x="11963400" y="4533900"/>
                  <a:pt x="11899900" y="4470400"/>
                </a:cubicBezTo>
                <a:cubicBezTo>
                  <a:pt x="11849100" y="4406900"/>
                  <a:pt x="11633200" y="4343400"/>
                  <a:pt x="11442700" y="4330700"/>
                </a:cubicBezTo>
                <a:lnTo>
                  <a:pt x="10655300" y="4267200"/>
                </a:lnTo>
                <a:cubicBezTo>
                  <a:pt x="10464800" y="4241800"/>
                  <a:pt x="10147300" y="4178300"/>
                  <a:pt x="9944100" y="4102100"/>
                </a:cubicBezTo>
                <a:lnTo>
                  <a:pt x="9613900" y="3987800"/>
                </a:lnTo>
                <a:cubicBezTo>
                  <a:pt x="9410700" y="3911600"/>
                  <a:pt x="9080500" y="3835400"/>
                  <a:pt x="8902700" y="3822700"/>
                </a:cubicBezTo>
                <a:lnTo>
                  <a:pt x="7518400" y="3721100"/>
                </a:lnTo>
                <a:cubicBezTo>
                  <a:pt x="7327900" y="3695700"/>
                  <a:pt x="7175500" y="3771900"/>
                  <a:pt x="7175500" y="3873500"/>
                </a:cubicBezTo>
                <a:cubicBezTo>
                  <a:pt x="7175500" y="3962400"/>
                  <a:pt x="7086600" y="4051300"/>
                  <a:pt x="6972300" y="4051300"/>
                </a:cubicBezTo>
                <a:cubicBezTo>
                  <a:pt x="6705600" y="4051300"/>
                  <a:pt x="6451600" y="4483100"/>
                  <a:pt x="6451600" y="4940300"/>
                </a:cubicBezTo>
                <a:lnTo>
                  <a:pt x="6451600" y="6286500"/>
                </a:lnTo>
                <a:cubicBezTo>
                  <a:pt x="6451600" y="6934200"/>
                  <a:pt x="6731000" y="7632700"/>
                  <a:pt x="6997700" y="7632700"/>
                </a:cubicBezTo>
                <a:cubicBezTo>
                  <a:pt x="7099300" y="7632700"/>
                  <a:pt x="7175500" y="7734300"/>
                  <a:pt x="7175500" y="7848600"/>
                </a:cubicBezTo>
                <a:cubicBezTo>
                  <a:pt x="7175500" y="7962900"/>
                  <a:pt x="7251700" y="8089900"/>
                  <a:pt x="7353300" y="8115300"/>
                </a:cubicBezTo>
                <a:cubicBezTo>
                  <a:pt x="7454900" y="8140700"/>
                  <a:pt x="7645400" y="8280400"/>
                  <a:pt x="7785100" y="8420100"/>
                </a:cubicBezTo>
                <a:lnTo>
                  <a:pt x="7912100" y="8547100"/>
                </a:lnTo>
                <a:cubicBezTo>
                  <a:pt x="8051800" y="8686800"/>
                  <a:pt x="8318500" y="8813800"/>
                  <a:pt x="8496300" y="8826500"/>
                </a:cubicBezTo>
                <a:lnTo>
                  <a:pt x="8991600" y="8864600"/>
                </a:lnTo>
                <a:cubicBezTo>
                  <a:pt x="9182100" y="8877300"/>
                  <a:pt x="9347200" y="8890000"/>
                  <a:pt x="9372600" y="8890000"/>
                </a:cubicBezTo>
                <a:cubicBezTo>
                  <a:pt x="9398000" y="8890000"/>
                  <a:pt x="9588500" y="8940800"/>
                  <a:pt x="9791700" y="9017000"/>
                </a:cubicBezTo>
                <a:lnTo>
                  <a:pt x="10121900" y="9131300"/>
                </a:lnTo>
                <a:cubicBezTo>
                  <a:pt x="10325100" y="9207500"/>
                  <a:pt x="10502900" y="9296400"/>
                  <a:pt x="10541000" y="9347200"/>
                </a:cubicBezTo>
                <a:cubicBezTo>
                  <a:pt x="10566400" y="9385300"/>
                  <a:pt x="10744200" y="9423400"/>
                  <a:pt x="10934700" y="9423400"/>
                </a:cubicBezTo>
                <a:close/>
                <a:moveTo>
                  <a:pt x="1435100" y="11214100"/>
                </a:moveTo>
              </a:path>
            </a:pathLst>
          </a:custGeom>
          <a:solidFill>
            <a:srgbClr val="0404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4" name="Rectangle 494"/>
          <p:cNvSpPr/>
          <p:nvPr/>
        </p:nvSpPr>
        <p:spPr>
          <a:xfrm rot="0" flipH="0" flipV="0">
            <a:off x="4465446" y="5330230"/>
            <a:ext cx="317940" cy="541895"/>
          </a:xfrm>
          <a:prstGeom prst="rect">
            <a:avLst/>
          </a:prstGeom>
        </p:spPr>
      </p:sp>
      <p:sp>
        <p:nvSpPr>
          <p:cNvPr id="495" name="Freeform 495"/>
          <p:cNvSpPr/>
          <p:nvPr/>
        </p:nvSpPr>
        <p:spPr>
          <a:xfrm rot="0" flipH="0" flipV="0">
            <a:off x="4468590" y="548152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6" name="Freeform 496"/>
          <p:cNvSpPr/>
          <p:nvPr/>
        </p:nvSpPr>
        <p:spPr>
          <a:xfrm rot="0" flipH="0" flipV="0">
            <a:off x="4559412" y="552343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7" name="Freeform 497"/>
          <p:cNvSpPr/>
          <p:nvPr/>
        </p:nvSpPr>
        <p:spPr>
          <a:xfrm rot="0" flipH="0" flipV="0">
            <a:off x="4678734" y="5481106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8" name="Rectangle 498"/>
          <p:cNvSpPr/>
          <p:nvPr/>
        </p:nvSpPr>
        <p:spPr>
          <a:xfrm rot="0" flipH="0" flipV="0">
            <a:off x="4465446" y="5866044"/>
            <a:ext cx="317940" cy="541895"/>
          </a:xfrm>
          <a:prstGeom prst="rect">
            <a:avLst/>
          </a:prstGeom>
        </p:spPr>
      </p:sp>
      <p:sp>
        <p:nvSpPr>
          <p:cNvPr id="499" name="Freeform 499"/>
          <p:cNvSpPr/>
          <p:nvPr/>
        </p:nvSpPr>
        <p:spPr>
          <a:xfrm rot="0" flipH="0" flipV="0">
            <a:off x="4468590" y="6017339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0" name="Freeform 500"/>
          <p:cNvSpPr/>
          <p:nvPr/>
        </p:nvSpPr>
        <p:spPr>
          <a:xfrm rot="0" flipH="0" flipV="0">
            <a:off x="4559412" y="6059249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1" name="Freeform 501"/>
          <p:cNvSpPr/>
          <p:nvPr/>
        </p:nvSpPr>
        <p:spPr>
          <a:xfrm rot="0" flipH="0" flipV="0">
            <a:off x="4678734" y="6016920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5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2" name="Rectangle 502"/>
          <p:cNvSpPr/>
          <p:nvPr/>
        </p:nvSpPr>
        <p:spPr>
          <a:xfrm rot="0" flipH="0" flipV="0">
            <a:off x="4465446" y="6399444"/>
            <a:ext cx="317940" cy="541895"/>
          </a:xfrm>
          <a:prstGeom prst="rect">
            <a:avLst/>
          </a:prstGeom>
        </p:spPr>
      </p:sp>
      <p:sp>
        <p:nvSpPr>
          <p:cNvPr id="503" name="Freeform 503"/>
          <p:cNvSpPr/>
          <p:nvPr/>
        </p:nvSpPr>
        <p:spPr>
          <a:xfrm rot="0" flipH="0" flipV="0">
            <a:off x="4468590" y="6550739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4" name="Freeform 504"/>
          <p:cNvSpPr/>
          <p:nvPr/>
        </p:nvSpPr>
        <p:spPr>
          <a:xfrm rot="0" flipH="0" flipV="0">
            <a:off x="4559412" y="6592649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5" name="Freeform 505"/>
          <p:cNvSpPr/>
          <p:nvPr/>
        </p:nvSpPr>
        <p:spPr>
          <a:xfrm rot="0" flipH="0" flipV="0">
            <a:off x="4678734" y="6550320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6" name="Rectangle 506"/>
          <p:cNvSpPr/>
          <p:nvPr/>
        </p:nvSpPr>
        <p:spPr>
          <a:xfrm rot="0" flipH="0" flipV="0">
            <a:off x="4465446" y="6933225"/>
            <a:ext cx="317940" cy="541895"/>
          </a:xfrm>
          <a:prstGeom prst="rect">
            <a:avLst/>
          </a:prstGeom>
        </p:spPr>
      </p:sp>
      <p:sp>
        <p:nvSpPr>
          <p:cNvPr id="507" name="Freeform 507"/>
          <p:cNvSpPr/>
          <p:nvPr/>
        </p:nvSpPr>
        <p:spPr>
          <a:xfrm rot="0" flipH="0" flipV="0">
            <a:off x="4468590" y="708452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8" name="Freeform 508"/>
          <p:cNvSpPr/>
          <p:nvPr/>
        </p:nvSpPr>
        <p:spPr>
          <a:xfrm rot="0" flipH="0" flipV="0">
            <a:off x="4559412" y="712643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9" name="Freeform 509"/>
          <p:cNvSpPr/>
          <p:nvPr/>
        </p:nvSpPr>
        <p:spPr>
          <a:xfrm rot="0" flipH="0" flipV="0">
            <a:off x="4678734" y="7084101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0" name="Rectangle 510"/>
          <p:cNvSpPr/>
          <p:nvPr/>
        </p:nvSpPr>
        <p:spPr>
          <a:xfrm rot="0" flipH="0" flipV="0">
            <a:off x="4465446" y="7469166"/>
            <a:ext cx="317940" cy="541895"/>
          </a:xfrm>
          <a:prstGeom prst="rect">
            <a:avLst/>
          </a:prstGeom>
        </p:spPr>
      </p:sp>
      <p:sp>
        <p:nvSpPr>
          <p:cNvPr id="511" name="Freeform 511"/>
          <p:cNvSpPr/>
          <p:nvPr/>
        </p:nvSpPr>
        <p:spPr>
          <a:xfrm rot="0" flipH="0" flipV="0">
            <a:off x="4468590" y="7620462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2" name="Freeform 512"/>
          <p:cNvSpPr/>
          <p:nvPr/>
        </p:nvSpPr>
        <p:spPr>
          <a:xfrm rot="0" flipH="0" flipV="0">
            <a:off x="4559412" y="7662372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3" name="Freeform 513"/>
          <p:cNvSpPr/>
          <p:nvPr/>
        </p:nvSpPr>
        <p:spPr>
          <a:xfrm rot="0" flipH="0" flipV="0">
            <a:off x="4678734" y="7620042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4" name="Rectangle 514"/>
          <p:cNvSpPr/>
          <p:nvPr/>
        </p:nvSpPr>
        <p:spPr>
          <a:xfrm rot="0" flipH="0" flipV="0">
            <a:off x="4465446" y="8005994"/>
            <a:ext cx="317940" cy="541895"/>
          </a:xfrm>
          <a:prstGeom prst="rect">
            <a:avLst/>
          </a:prstGeom>
        </p:spPr>
      </p:sp>
      <p:sp>
        <p:nvSpPr>
          <p:cNvPr id="515" name="Freeform 515"/>
          <p:cNvSpPr/>
          <p:nvPr/>
        </p:nvSpPr>
        <p:spPr>
          <a:xfrm rot="0" flipH="0" flipV="0">
            <a:off x="4468590" y="8157289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6" name="Freeform 516"/>
          <p:cNvSpPr/>
          <p:nvPr/>
        </p:nvSpPr>
        <p:spPr>
          <a:xfrm rot="0" flipH="0" flipV="0">
            <a:off x="4559412" y="8199199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7" name="Freeform 517"/>
          <p:cNvSpPr/>
          <p:nvPr/>
        </p:nvSpPr>
        <p:spPr>
          <a:xfrm rot="0" flipH="0" flipV="0">
            <a:off x="4678734" y="8156870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5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8" name="Rectangle 518"/>
          <p:cNvSpPr/>
          <p:nvPr/>
        </p:nvSpPr>
        <p:spPr>
          <a:xfrm rot="0" flipH="0" flipV="0">
            <a:off x="4465446" y="8539141"/>
            <a:ext cx="317940" cy="541895"/>
          </a:xfrm>
          <a:prstGeom prst="rect">
            <a:avLst/>
          </a:prstGeom>
        </p:spPr>
      </p:sp>
      <p:sp>
        <p:nvSpPr>
          <p:cNvPr id="519" name="Freeform 519"/>
          <p:cNvSpPr/>
          <p:nvPr/>
        </p:nvSpPr>
        <p:spPr>
          <a:xfrm rot="0" flipH="0" flipV="0">
            <a:off x="4468590" y="8690436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0" name="Freeform 520"/>
          <p:cNvSpPr/>
          <p:nvPr/>
        </p:nvSpPr>
        <p:spPr>
          <a:xfrm rot="0" flipH="0" flipV="0">
            <a:off x="4559412" y="8732346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1" name="Freeform 521"/>
          <p:cNvSpPr/>
          <p:nvPr/>
        </p:nvSpPr>
        <p:spPr>
          <a:xfrm rot="0" flipH="0" flipV="0">
            <a:off x="4678734" y="8690017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2" name="Rectangle 522"/>
          <p:cNvSpPr/>
          <p:nvPr/>
        </p:nvSpPr>
        <p:spPr>
          <a:xfrm rot="0" flipH="0" flipV="0">
            <a:off x="4465446" y="9074065"/>
            <a:ext cx="317940" cy="541895"/>
          </a:xfrm>
          <a:prstGeom prst="rect">
            <a:avLst/>
          </a:prstGeom>
        </p:spPr>
      </p:sp>
      <p:sp>
        <p:nvSpPr>
          <p:cNvPr id="523" name="Freeform 523"/>
          <p:cNvSpPr/>
          <p:nvPr/>
        </p:nvSpPr>
        <p:spPr>
          <a:xfrm rot="0" flipH="0" flipV="0">
            <a:off x="4468590" y="922536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4" name="Freeform 524"/>
          <p:cNvSpPr/>
          <p:nvPr/>
        </p:nvSpPr>
        <p:spPr>
          <a:xfrm rot="0" flipH="0" flipV="0">
            <a:off x="4559412" y="926727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5" name="Freeform 525"/>
          <p:cNvSpPr/>
          <p:nvPr/>
        </p:nvSpPr>
        <p:spPr>
          <a:xfrm rot="0" flipH="0" flipV="0">
            <a:off x="4678734" y="9224941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6" name="Rectangle 526"/>
          <p:cNvSpPr/>
          <p:nvPr/>
        </p:nvSpPr>
        <p:spPr>
          <a:xfrm rot="0" flipH="0" flipV="0">
            <a:off x="4465446" y="9607973"/>
            <a:ext cx="317940" cy="541895"/>
          </a:xfrm>
          <a:prstGeom prst="rect">
            <a:avLst/>
          </a:prstGeom>
        </p:spPr>
      </p:sp>
      <p:sp>
        <p:nvSpPr>
          <p:cNvPr id="527" name="Freeform 527"/>
          <p:cNvSpPr/>
          <p:nvPr/>
        </p:nvSpPr>
        <p:spPr>
          <a:xfrm rot="0" flipH="0" flipV="0">
            <a:off x="4468590" y="975926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8" name="Freeform 528"/>
          <p:cNvSpPr/>
          <p:nvPr/>
        </p:nvSpPr>
        <p:spPr>
          <a:xfrm rot="0" flipH="0" flipV="0">
            <a:off x="4559412" y="980117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9" name="Freeform 529"/>
          <p:cNvSpPr/>
          <p:nvPr/>
        </p:nvSpPr>
        <p:spPr>
          <a:xfrm rot="0" flipH="0" flipV="0">
            <a:off x="4678734" y="9758849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5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0" name="Rectangle 530"/>
          <p:cNvSpPr/>
          <p:nvPr/>
        </p:nvSpPr>
        <p:spPr>
          <a:xfrm rot="0" flipH="0" flipV="0">
            <a:off x="5641847" y="9462434"/>
            <a:ext cx="290988" cy="472149"/>
          </a:xfrm>
          <a:prstGeom prst="rect">
            <a:avLst/>
          </a:prstGeom>
        </p:spPr>
      </p:sp>
      <p:sp>
        <p:nvSpPr>
          <p:cNvPr id="531" name="Freeform 531"/>
          <p:cNvSpPr/>
          <p:nvPr/>
        </p:nvSpPr>
        <p:spPr>
          <a:xfrm rot="0" flipH="0" flipV="0">
            <a:off x="5644768" y="9659134"/>
            <a:ext cx="146342" cy="185775"/>
          </a:xfrm>
          <a:custGeom>
            <a:pathLst>
              <a:path w="6362700" h="8077200">
                <a:moveTo>
                  <a:pt x="0" y="0"/>
                </a:moveTo>
                <a:lnTo>
                  <a:pt x="6362700" y="0"/>
                </a:lnTo>
                <a:lnTo>
                  <a:pt x="6362700" y="1714500"/>
                </a:lnTo>
                <a:cubicBezTo>
                  <a:pt x="6362700" y="2006600"/>
                  <a:pt x="6184900" y="2247900"/>
                  <a:pt x="5969000" y="2247900"/>
                </a:cubicBezTo>
                <a:cubicBezTo>
                  <a:pt x="5753100" y="2247900"/>
                  <a:pt x="5575300" y="2400300"/>
                  <a:pt x="5588000" y="2578100"/>
                </a:cubicBezTo>
                <a:cubicBezTo>
                  <a:pt x="5588000" y="2755900"/>
                  <a:pt x="5461000" y="2971800"/>
                  <a:pt x="5308600" y="3048000"/>
                </a:cubicBezTo>
                <a:cubicBezTo>
                  <a:pt x="5143500" y="3136900"/>
                  <a:pt x="4902200" y="3340100"/>
                  <a:pt x="4749800" y="3492500"/>
                </a:cubicBezTo>
                <a:cubicBezTo>
                  <a:pt x="4610100" y="3657600"/>
                  <a:pt x="4394200" y="3835400"/>
                  <a:pt x="4292600" y="3898900"/>
                </a:cubicBezTo>
                <a:cubicBezTo>
                  <a:pt x="4178300" y="3949700"/>
                  <a:pt x="3975100" y="4127500"/>
                  <a:pt x="3822700" y="4292600"/>
                </a:cubicBezTo>
                <a:cubicBezTo>
                  <a:pt x="3670300" y="4445000"/>
                  <a:pt x="3517900" y="4597400"/>
                  <a:pt x="3467100" y="4610100"/>
                </a:cubicBezTo>
                <a:cubicBezTo>
                  <a:pt x="3276600" y="4673600"/>
                  <a:pt x="3276600" y="4940300"/>
                  <a:pt x="3454400" y="5308600"/>
                </a:cubicBezTo>
                <a:cubicBezTo>
                  <a:pt x="3530600" y="5473700"/>
                  <a:pt x="3657600" y="5816600"/>
                  <a:pt x="3733800" y="6096000"/>
                </a:cubicBezTo>
                <a:lnTo>
                  <a:pt x="3911600" y="6756400"/>
                </a:lnTo>
                <a:cubicBezTo>
                  <a:pt x="4038600" y="7239000"/>
                  <a:pt x="4178300" y="8026400"/>
                  <a:pt x="4127500" y="8064500"/>
                </a:cubicBezTo>
                <a:cubicBezTo>
                  <a:pt x="4127500" y="8077200"/>
                  <a:pt x="4025900" y="8077200"/>
                  <a:pt x="3911600" y="8077200"/>
                </a:cubicBezTo>
                <a:cubicBezTo>
                  <a:pt x="3810000" y="8077200"/>
                  <a:pt x="3644900" y="7848600"/>
                  <a:pt x="3568700" y="7569200"/>
                </a:cubicBezTo>
                <a:lnTo>
                  <a:pt x="3187700" y="6311900"/>
                </a:lnTo>
                <a:cubicBezTo>
                  <a:pt x="3111500" y="6032500"/>
                  <a:pt x="2997200" y="5740400"/>
                  <a:pt x="2946400" y="5664200"/>
                </a:cubicBezTo>
                <a:cubicBezTo>
                  <a:pt x="2895600" y="5588000"/>
                  <a:pt x="2857500" y="5473700"/>
                  <a:pt x="2857500" y="5410200"/>
                </a:cubicBezTo>
                <a:cubicBezTo>
                  <a:pt x="2857500" y="5130800"/>
                  <a:pt x="2565400" y="5194300"/>
                  <a:pt x="2311400" y="5537200"/>
                </a:cubicBezTo>
                <a:cubicBezTo>
                  <a:pt x="2260600" y="5600700"/>
                  <a:pt x="2146300" y="5702300"/>
                  <a:pt x="2032000" y="5765800"/>
                </a:cubicBezTo>
                <a:cubicBezTo>
                  <a:pt x="1778000" y="5918200"/>
                  <a:pt x="1562100" y="6350000"/>
                  <a:pt x="1397000" y="7010400"/>
                </a:cubicBezTo>
                <a:lnTo>
                  <a:pt x="1270000" y="7569200"/>
                </a:lnTo>
                <a:cubicBezTo>
                  <a:pt x="1193800" y="7848600"/>
                  <a:pt x="1066800" y="8077200"/>
                  <a:pt x="965200" y="8077200"/>
                </a:cubicBezTo>
                <a:cubicBezTo>
                  <a:pt x="876300" y="8077200"/>
                  <a:pt x="774700" y="8051800"/>
                  <a:pt x="736600" y="8013700"/>
                </a:cubicBezTo>
                <a:cubicBezTo>
                  <a:pt x="660400" y="7937500"/>
                  <a:pt x="647700" y="7785100"/>
                  <a:pt x="711200" y="7404100"/>
                </a:cubicBezTo>
                <a:cubicBezTo>
                  <a:pt x="736600" y="7251700"/>
                  <a:pt x="812800" y="7035800"/>
                  <a:pt x="876300" y="6921500"/>
                </a:cubicBezTo>
                <a:cubicBezTo>
                  <a:pt x="952500" y="6819900"/>
                  <a:pt x="1066800" y="6489700"/>
                  <a:pt x="1143000" y="6210300"/>
                </a:cubicBezTo>
                <a:lnTo>
                  <a:pt x="2197100" y="2247900"/>
                </a:lnTo>
                <a:lnTo>
                  <a:pt x="533400" y="2247900"/>
                </a:lnTo>
                <a:cubicBezTo>
                  <a:pt x="63500" y="2247900"/>
                  <a:pt x="0" y="2184400"/>
                  <a:pt x="0" y="1714500"/>
                </a:cubicBezTo>
                <a:close/>
                <a:moveTo>
                  <a:pt x="7950200" y="8077200"/>
                </a:moveTo>
                <a:moveTo>
                  <a:pt x="4775200" y="2247900"/>
                </a:moveTo>
                <a:lnTo>
                  <a:pt x="2819400" y="2247900"/>
                </a:lnTo>
                <a:cubicBezTo>
                  <a:pt x="2679700" y="2247900"/>
                  <a:pt x="2565400" y="2311400"/>
                  <a:pt x="2578100" y="2387600"/>
                </a:cubicBezTo>
                <a:cubicBezTo>
                  <a:pt x="2616200" y="2679700"/>
                  <a:pt x="2590800" y="3022600"/>
                  <a:pt x="2501900" y="3276600"/>
                </a:cubicBezTo>
                <a:lnTo>
                  <a:pt x="2286000" y="3949700"/>
                </a:lnTo>
                <a:cubicBezTo>
                  <a:pt x="2235200" y="4089400"/>
                  <a:pt x="2171700" y="4330700"/>
                  <a:pt x="2133600" y="4483100"/>
                </a:cubicBezTo>
                <a:lnTo>
                  <a:pt x="2120900" y="4559300"/>
                </a:lnTo>
                <a:cubicBezTo>
                  <a:pt x="2082800" y="4711700"/>
                  <a:pt x="2108200" y="4838700"/>
                  <a:pt x="2171700" y="4838700"/>
                </a:cubicBezTo>
                <a:cubicBezTo>
                  <a:pt x="2235200" y="4838700"/>
                  <a:pt x="2387600" y="4762500"/>
                  <a:pt x="2489200" y="4660900"/>
                </a:cubicBezTo>
                <a:lnTo>
                  <a:pt x="4838700" y="2679700"/>
                </a:lnTo>
                <a:cubicBezTo>
                  <a:pt x="4953000" y="2590800"/>
                  <a:pt x="5041900" y="2451100"/>
                  <a:pt x="5041900" y="2387600"/>
                </a:cubicBezTo>
                <a:cubicBezTo>
                  <a:pt x="5041900" y="2311400"/>
                  <a:pt x="4927600" y="2247900"/>
                  <a:pt x="4775200" y="2247900"/>
                </a:cubicBezTo>
                <a:close/>
                <a:moveTo>
                  <a:pt x="5702300" y="8077200"/>
                </a:moveTo>
              </a:path>
            </a:pathLst>
          </a:custGeom>
          <a:solidFill>
            <a:srgbClr val="040505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2" name="Freeform 532"/>
          <p:cNvSpPr/>
          <p:nvPr/>
        </p:nvSpPr>
        <p:spPr>
          <a:xfrm rot="0" flipH="0" flipV="0">
            <a:off x="5779103" y="9659172"/>
            <a:ext cx="79152" cy="186023"/>
          </a:xfrm>
          <a:custGeom>
            <a:pathLst>
              <a:path w="3517900" h="8267700">
                <a:moveTo>
                  <a:pt x="330200" y="0"/>
                </a:moveTo>
                <a:lnTo>
                  <a:pt x="3111500" y="0"/>
                </a:lnTo>
                <a:cubicBezTo>
                  <a:pt x="3454400" y="0"/>
                  <a:pt x="3517900" y="63500"/>
                  <a:pt x="3517900" y="406400"/>
                </a:cubicBezTo>
                <a:lnTo>
                  <a:pt x="3517900" y="1968500"/>
                </a:lnTo>
                <a:cubicBezTo>
                  <a:pt x="3517900" y="2298700"/>
                  <a:pt x="3517900" y="2298700"/>
                  <a:pt x="3175000" y="2298700"/>
                </a:cubicBezTo>
                <a:lnTo>
                  <a:pt x="2971800" y="2298700"/>
                </a:lnTo>
                <a:cubicBezTo>
                  <a:pt x="2832100" y="2298700"/>
                  <a:pt x="2705100" y="2400300"/>
                  <a:pt x="2717800" y="2540000"/>
                </a:cubicBezTo>
                <a:lnTo>
                  <a:pt x="2717800" y="2590800"/>
                </a:lnTo>
                <a:cubicBezTo>
                  <a:pt x="2717800" y="2717800"/>
                  <a:pt x="2692400" y="2946400"/>
                  <a:pt x="2654300" y="3086100"/>
                </a:cubicBezTo>
                <a:lnTo>
                  <a:pt x="1358900" y="8001000"/>
                </a:lnTo>
                <a:cubicBezTo>
                  <a:pt x="1320800" y="8140700"/>
                  <a:pt x="1193800" y="8267700"/>
                  <a:pt x="1079500" y="8267700"/>
                </a:cubicBezTo>
                <a:cubicBezTo>
                  <a:pt x="965200" y="8267700"/>
                  <a:pt x="863600" y="8242300"/>
                  <a:pt x="838200" y="8229600"/>
                </a:cubicBezTo>
                <a:cubicBezTo>
                  <a:pt x="825500" y="8216900"/>
                  <a:pt x="812800" y="8077200"/>
                  <a:pt x="812800" y="7924800"/>
                </a:cubicBezTo>
                <a:cubicBezTo>
                  <a:pt x="812800" y="7772400"/>
                  <a:pt x="838200" y="7531100"/>
                  <a:pt x="876300" y="7391400"/>
                </a:cubicBezTo>
                <a:lnTo>
                  <a:pt x="1816100" y="3949700"/>
                </a:lnTo>
                <a:cubicBezTo>
                  <a:pt x="1930400" y="3568700"/>
                  <a:pt x="1816100" y="3543300"/>
                  <a:pt x="1473200" y="3860800"/>
                </a:cubicBezTo>
                <a:lnTo>
                  <a:pt x="1460500" y="3873500"/>
                </a:lnTo>
                <a:cubicBezTo>
                  <a:pt x="1270000" y="4064000"/>
                  <a:pt x="1041400" y="4203700"/>
                  <a:pt x="927100" y="4203700"/>
                </a:cubicBezTo>
                <a:cubicBezTo>
                  <a:pt x="825500" y="4203700"/>
                  <a:pt x="673100" y="3987800"/>
                  <a:pt x="673100" y="3860800"/>
                </a:cubicBezTo>
                <a:cubicBezTo>
                  <a:pt x="673100" y="3784600"/>
                  <a:pt x="774700" y="3644900"/>
                  <a:pt x="889000" y="3543300"/>
                </a:cubicBezTo>
                <a:lnTo>
                  <a:pt x="1028700" y="3416300"/>
                </a:lnTo>
                <a:cubicBezTo>
                  <a:pt x="1143000" y="3314700"/>
                  <a:pt x="1346200" y="3162300"/>
                  <a:pt x="1473200" y="3073400"/>
                </a:cubicBezTo>
                <a:lnTo>
                  <a:pt x="1955800" y="2730500"/>
                </a:lnTo>
                <a:cubicBezTo>
                  <a:pt x="2273300" y="2501900"/>
                  <a:pt x="2273300" y="2298700"/>
                  <a:pt x="1955800" y="2298700"/>
                </a:cubicBezTo>
                <a:lnTo>
                  <a:pt x="0" y="2298700"/>
                </a:lnTo>
                <a:lnTo>
                  <a:pt x="0" y="342900"/>
                </a:lnTo>
                <a:cubicBezTo>
                  <a:pt x="0" y="0"/>
                  <a:pt x="0" y="0"/>
                  <a:pt x="330200" y="0"/>
                </a:cubicBezTo>
                <a:close/>
                <a:moveTo>
                  <a:pt x="8115300" y="8255000"/>
                </a:moveTo>
              </a:path>
            </a:pathLst>
          </a:custGeom>
          <a:solidFill>
            <a:srgbClr val="040505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3" name="Rectangle 533"/>
          <p:cNvSpPr/>
          <p:nvPr/>
        </p:nvSpPr>
        <p:spPr>
          <a:xfrm rot="0" flipH="0" flipV="0">
            <a:off x="5239639" y="9891521"/>
            <a:ext cx="341378" cy="348980"/>
          </a:xfrm>
          <a:prstGeom prst="rect">
            <a:avLst/>
          </a:prstGeom>
        </p:spPr>
      </p:sp>
      <p:sp>
        <p:nvSpPr>
          <p:cNvPr id="534" name="Freeform 534"/>
          <p:cNvSpPr/>
          <p:nvPr/>
        </p:nvSpPr>
        <p:spPr>
          <a:xfrm rot="0" flipH="0" flipV="0">
            <a:off x="5242661" y="10136654"/>
            <a:ext cx="67144" cy="37782"/>
          </a:xfrm>
          <a:custGeom>
            <a:pathLst>
              <a:path w="3949700" h="2222500">
                <a:moveTo>
                  <a:pt x="3683000" y="2222500"/>
                </a:moveTo>
                <a:lnTo>
                  <a:pt x="723900" y="2222500"/>
                </a:lnTo>
                <a:cubicBezTo>
                  <a:pt x="571500" y="2222500"/>
                  <a:pt x="520700" y="2197100"/>
                  <a:pt x="406400" y="2095500"/>
                </a:cubicBezTo>
                <a:lnTo>
                  <a:pt x="127000" y="1803400"/>
                </a:lnTo>
                <a:cubicBezTo>
                  <a:pt x="50800" y="1727200"/>
                  <a:pt x="0" y="1612900"/>
                  <a:pt x="0" y="1498600"/>
                </a:cubicBezTo>
                <a:lnTo>
                  <a:pt x="0" y="876300"/>
                </a:lnTo>
                <a:cubicBezTo>
                  <a:pt x="0" y="533400"/>
                  <a:pt x="139700" y="292100"/>
                  <a:pt x="381000" y="203200"/>
                </a:cubicBezTo>
                <a:cubicBezTo>
                  <a:pt x="444500" y="190500"/>
                  <a:pt x="558800" y="139700"/>
                  <a:pt x="635000" y="114300"/>
                </a:cubicBezTo>
                <a:cubicBezTo>
                  <a:pt x="698500" y="88900"/>
                  <a:pt x="838200" y="63500"/>
                  <a:pt x="939800" y="63500"/>
                </a:cubicBezTo>
                <a:lnTo>
                  <a:pt x="3708400" y="12700"/>
                </a:lnTo>
                <a:cubicBezTo>
                  <a:pt x="3924300" y="0"/>
                  <a:pt x="3949700" y="25400"/>
                  <a:pt x="3949700" y="241300"/>
                </a:cubicBezTo>
                <a:lnTo>
                  <a:pt x="3949700" y="1943100"/>
                </a:lnTo>
                <a:cubicBezTo>
                  <a:pt x="3949700" y="2171700"/>
                  <a:pt x="3898900" y="2222500"/>
                  <a:pt x="3683000" y="2222500"/>
                </a:cubicBezTo>
                <a:close/>
                <a:moveTo>
                  <a:pt x="-190500" y="22098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5" name="Freeform 535"/>
          <p:cNvSpPr/>
          <p:nvPr/>
        </p:nvSpPr>
        <p:spPr>
          <a:xfrm rot="0" flipH="0" flipV="0">
            <a:off x="5337266" y="9912118"/>
            <a:ext cx="240728" cy="262102"/>
          </a:xfrm>
          <a:custGeom>
            <a:pathLst>
              <a:path w="14160500" h="15417800">
                <a:moveTo>
                  <a:pt x="0" y="10477500"/>
                </a:moveTo>
                <a:lnTo>
                  <a:pt x="0" y="355600"/>
                </a:lnTo>
                <a:cubicBezTo>
                  <a:pt x="0" y="152400"/>
                  <a:pt x="114300" y="0"/>
                  <a:pt x="266700" y="0"/>
                </a:cubicBezTo>
                <a:cubicBezTo>
                  <a:pt x="406400" y="0"/>
                  <a:pt x="533400" y="152400"/>
                  <a:pt x="533400" y="355600"/>
                </a:cubicBezTo>
                <a:lnTo>
                  <a:pt x="533400" y="10033000"/>
                </a:lnTo>
                <a:cubicBezTo>
                  <a:pt x="533400" y="10236200"/>
                  <a:pt x="457200" y="10490200"/>
                  <a:pt x="368300" y="10617200"/>
                </a:cubicBezTo>
                <a:cubicBezTo>
                  <a:pt x="292100" y="10744200"/>
                  <a:pt x="165100" y="10845800"/>
                  <a:pt x="101600" y="10845800"/>
                </a:cubicBezTo>
                <a:cubicBezTo>
                  <a:pt x="38100" y="10845800"/>
                  <a:pt x="0" y="10680700"/>
                  <a:pt x="0" y="10477500"/>
                </a:cubicBezTo>
                <a:close/>
                <a:moveTo>
                  <a:pt x="4127500" y="15417800"/>
                </a:moveTo>
                <a:moveTo>
                  <a:pt x="13017500" y="609600"/>
                </a:moveTo>
                <a:lnTo>
                  <a:pt x="3746500" y="12750800"/>
                </a:lnTo>
                <a:cubicBezTo>
                  <a:pt x="3454400" y="13144500"/>
                  <a:pt x="3429000" y="13462000"/>
                  <a:pt x="3644900" y="14185900"/>
                </a:cubicBezTo>
                <a:cubicBezTo>
                  <a:pt x="3683000" y="14325600"/>
                  <a:pt x="3619500" y="14655800"/>
                  <a:pt x="3505200" y="14922500"/>
                </a:cubicBezTo>
                <a:cubicBezTo>
                  <a:pt x="3390900" y="15189200"/>
                  <a:pt x="3060700" y="15417800"/>
                  <a:pt x="2768600" y="15417800"/>
                </a:cubicBezTo>
                <a:lnTo>
                  <a:pt x="533400" y="15417800"/>
                </a:lnTo>
                <a:cubicBezTo>
                  <a:pt x="25400" y="15417800"/>
                  <a:pt x="0" y="15379700"/>
                  <a:pt x="0" y="14871700"/>
                </a:cubicBezTo>
                <a:lnTo>
                  <a:pt x="0" y="13804900"/>
                </a:lnTo>
                <a:cubicBezTo>
                  <a:pt x="0" y="13347700"/>
                  <a:pt x="76200" y="13258800"/>
                  <a:pt x="533400" y="13258800"/>
                </a:cubicBezTo>
                <a:lnTo>
                  <a:pt x="1422400" y="13258800"/>
                </a:lnTo>
                <a:cubicBezTo>
                  <a:pt x="1727200" y="13258800"/>
                  <a:pt x="2133600" y="13081000"/>
                  <a:pt x="2324100" y="12852400"/>
                </a:cubicBezTo>
                <a:lnTo>
                  <a:pt x="2882900" y="12204700"/>
                </a:lnTo>
                <a:cubicBezTo>
                  <a:pt x="3086100" y="11976100"/>
                  <a:pt x="3390900" y="11595100"/>
                  <a:pt x="3568700" y="11366500"/>
                </a:cubicBezTo>
                <a:lnTo>
                  <a:pt x="11734800" y="431800"/>
                </a:lnTo>
                <a:cubicBezTo>
                  <a:pt x="11925300" y="165100"/>
                  <a:pt x="12255500" y="0"/>
                  <a:pt x="12585700" y="0"/>
                </a:cubicBezTo>
                <a:lnTo>
                  <a:pt x="12814300" y="0"/>
                </a:lnTo>
                <a:cubicBezTo>
                  <a:pt x="13106400" y="0"/>
                  <a:pt x="13347700" y="38100"/>
                  <a:pt x="13347700" y="88900"/>
                </a:cubicBezTo>
                <a:cubicBezTo>
                  <a:pt x="13347700" y="139700"/>
                  <a:pt x="13208000" y="368300"/>
                  <a:pt x="13017500" y="609600"/>
                </a:cubicBezTo>
                <a:close/>
                <a:moveTo>
                  <a:pt x="13995400" y="15417800"/>
                </a:moveTo>
                <a:moveTo>
                  <a:pt x="14160500" y="14516100"/>
                </a:moveTo>
                <a:lnTo>
                  <a:pt x="8064500" y="14516100"/>
                </a:lnTo>
                <a:cubicBezTo>
                  <a:pt x="7543800" y="14516100"/>
                  <a:pt x="7378700" y="14452600"/>
                  <a:pt x="7264400" y="14173200"/>
                </a:cubicBezTo>
                <a:cubicBezTo>
                  <a:pt x="7048500" y="13652500"/>
                  <a:pt x="7213600" y="13220700"/>
                  <a:pt x="7721600" y="12992100"/>
                </a:cubicBezTo>
                <a:cubicBezTo>
                  <a:pt x="7835900" y="12941300"/>
                  <a:pt x="8089900" y="12903200"/>
                  <a:pt x="8280400" y="12903200"/>
                </a:cubicBezTo>
                <a:lnTo>
                  <a:pt x="14160500" y="12903200"/>
                </a:lnTo>
                <a:close/>
                <a:moveTo>
                  <a:pt x="88900" y="154178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6" name="Rectangle 536"/>
          <p:cNvSpPr/>
          <p:nvPr/>
        </p:nvSpPr>
        <p:spPr>
          <a:xfrm rot="0" flipH="0" flipV="0">
            <a:off x="4465449" y="10144802"/>
            <a:ext cx="317940" cy="541895"/>
          </a:xfrm>
          <a:prstGeom prst="rect">
            <a:avLst/>
          </a:prstGeom>
        </p:spPr>
      </p:sp>
      <p:sp>
        <p:nvSpPr>
          <p:cNvPr id="537" name="Freeform 537"/>
          <p:cNvSpPr/>
          <p:nvPr/>
        </p:nvSpPr>
        <p:spPr>
          <a:xfrm rot="0" flipH="0" flipV="0">
            <a:off x="4468592" y="10296097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8" name="Freeform 538"/>
          <p:cNvSpPr/>
          <p:nvPr/>
        </p:nvSpPr>
        <p:spPr>
          <a:xfrm rot="0" flipH="0" flipV="0">
            <a:off x="4559415" y="10338007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9" name="Freeform 539"/>
          <p:cNvSpPr/>
          <p:nvPr/>
        </p:nvSpPr>
        <p:spPr>
          <a:xfrm rot="0" flipH="0" flipV="0">
            <a:off x="4678737" y="10295678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0" name="Rectangle 540"/>
          <p:cNvSpPr/>
          <p:nvPr/>
        </p:nvSpPr>
        <p:spPr>
          <a:xfrm rot="0" flipH="0" flipV="0">
            <a:off x="5241546" y="9834082"/>
            <a:ext cx="160875" cy="595320"/>
          </a:xfrm>
          <a:prstGeom prst="rect">
            <a:avLst/>
          </a:prstGeom>
        </p:spPr>
      </p:sp>
      <p:sp>
        <p:nvSpPr>
          <p:cNvPr id="541" name="Freeform 541"/>
          <p:cNvSpPr/>
          <p:nvPr/>
        </p:nvSpPr>
        <p:spPr>
          <a:xfrm rot="0" flipH="0" flipV="0">
            <a:off x="5244492" y="10258511"/>
            <a:ext cx="65557" cy="41249"/>
          </a:xfrm>
          <a:custGeom>
            <a:pathLst>
              <a:path w="2260600" h="1422400">
                <a:moveTo>
                  <a:pt x="2057400" y="1409700"/>
                </a:moveTo>
                <a:lnTo>
                  <a:pt x="431800" y="1397000"/>
                </a:lnTo>
                <a:cubicBezTo>
                  <a:pt x="342900" y="1397000"/>
                  <a:pt x="254000" y="1346200"/>
                  <a:pt x="190500" y="1282700"/>
                </a:cubicBezTo>
                <a:lnTo>
                  <a:pt x="101600" y="1168400"/>
                </a:lnTo>
                <a:cubicBezTo>
                  <a:pt x="50800" y="1117600"/>
                  <a:pt x="0" y="1003300"/>
                  <a:pt x="0" y="914400"/>
                </a:cubicBezTo>
                <a:lnTo>
                  <a:pt x="0" y="673100"/>
                </a:lnTo>
                <a:cubicBezTo>
                  <a:pt x="0" y="469900"/>
                  <a:pt x="63500" y="342900"/>
                  <a:pt x="203200" y="254000"/>
                </a:cubicBezTo>
                <a:lnTo>
                  <a:pt x="266700" y="215900"/>
                </a:lnTo>
                <a:cubicBezTo>
                  <a:pt x="330200" y="190500"/>
                  <a:pt x="444500" y="152400"/>
                  <a:pt x="533400" y="152400"/>
                </a:cubicBezTo>
                <a:lnTo>
                  <a:pt x="1714500" y="114300"/>
                </a:lnTo>
                <a:cubicBezTo>
                  <a:pt x="1803400" y="114300"/>
                  <a:pt x="1892300" y="114300"/>
                  <a:pt x="1917700" y="127000"/>
                </a:cubicBezTo>
                <a:cubicBezTo>
                  <a:pt x="1993900" y="152400"/>
                  <a:pt x="2159000" y="88900"/>
                  <a:pt x="2159000" y="38100"/>
                </a:cubicBezTo>
                <a:cubicBezTo>
                  <a:pt x="2159000" y="12700"/>
                  <a:pt x="2171700" y="0"/>
                  <a:pt x="2184400" y="0"/>
                </a:cubicBezTo>
                <a:cubicBezTo>
                  <a:pt x="2197100" y="0"/>
                  <a:pt x="2222500" y="12700"/>
                  <a:pt x="2235200" y="25400"/>
                </a:cubicBezTo>
                <a:cubicBezTo>
                  <a:pt x="2247900" y="38100"/>
                  <a:pt x="2260600" y="114300"/>
                  <a:pt x="2260600" y="203200"/>
                </a:cubicBezTo>
                <a:lnTo>
                  <a:pt x="2260600" y="1270000"/>
                </a:lnTo>
                <a:cubicBezTo>
                  <a:pt x="2260600" y="1422400"/>
                  <a:pt x="2260600" y="1422400"/>
                  <a:pt x="2057400" y="1409700"/>
                </a:cubicBezTo>
                <a:close/>
                <a:moveTo>
                  <a:pt x="482600" y="19939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2" name="Freeform 542"/>
          <p:cNvSpPr/>
          <p:nvPr/>
        </p:nvSpPr>
        <p:spPr>
          <a:xfrm rot="0" flipH="0" flipV="0">
            <a:off x="5319922" y="10261457"/>
            <a:ext cx="79552" cy="54876"/>
          </a:xfrm>
          <a:custGeom>
            <a:pathLst>
              <a:path w="2743200" h="1892300">
                <a:moveTo>
                  <a:pt x="0" y="1790700"/>
                </a:moveTo>
                <a:lnTo>
                  <a:pt x="0" y="0"/>
                </a:lnTo>
                <a:lnTo>
                  <a:pt x="533400" y="0"/>
                </a:lnTo>
                <a:cubicBezTo>
                  <a:pt x="584200" y="0"/>
                  <a:pt x="635000" y="25400"/>
                  <a:pt x="635000" y="50800"/>
                </a:cubicBezTo>
                <a:cubicBezTo>
                  <a:pt x="635000" y="76200"/>
                  <a:pt x="685800" y="101600"/>
                  <a:pt x="736600" y="101600"/>
                </a:cubicBezTo>
                <a:lnTo>
                  <a:pt x="2159000" y="101600"/>
                </a:lnTo>
                <a:cubicBezTo>
                  <a:pt x="2209800" y="101600"/>
                  <a:pt x="2260600" y="127000"/>
                  <a:pt x="2260600" y="152400"/>
                </a:cubicBezTo>
                <a:cubicBezTo>
                  <a:pt x="2260600" y="190500"/>
                  <a:pt x="2298700" y="203200"/>
                  <a:pt x="2336800" y="203200"/>
                </a:cubicBezTo>
                <a:cubicBezTo>
                  <a:pt x="2387600" y="203200"/>
                  <a:pt x="2425700" y="228600"/>
                  <a:pt x="2425700" y="266700"/>
                </a:cubicBezTo>
                <a:cubicBezTo>
                  <a:pt x="2425700" y="292100"/>
                  <a:pt x="2451100" y="317500"/>
                  <a:pt x="2501900" y="317500"/>
                </a:cubicBezTo>
                <a:cubicBezTo>
                  <a:pt x="2590800" y="317500"/>
                  <a:pt x="2628900" y="393700"/>
                  <a:pt x="2628900" y="533400"/>
                </a:cubicBezTo>
                <a:cubicBezTo>
                  <a:pt x="2628900" y="584200"/>
                  <a:pt x="2654300" y="673100"/>
                  <a:pt x="2679700" y="736600"/>
                </a:cubicBezTo>
                <a:lnTo>
                  <a:pt x="2692400" y="762000"/>
                </a:lnTo>
                <a:cubicBezTo>
                  <a:pt x="2743200" y="889000"/>
                  <a:pt x="2743200" y="914400"/>
                  <a:pt x="2692400" y="1041400"/>
                </a:cubicBezTo>
                <a:lnTo>
                  <a:pt x="2628900" y="1168400"/>
                </a:lnTo>
                <a:cubicBezTo>
                  <a:pt x="2603500" y="1219200"/>
                  <a:pt x="2565400" y="1257300"/>
                  <a:pt x="2527300" y="1257300"/>
                </a:cubicBezTo>
                <a:cubicBezTo>
                  <a:pt x="2501900" y="1257300"/>
                  <a:pt x="2476500" y="1282700"/>
                  <a:pt x="2476500" y="1308100"/>
                </a:cubicBezTo>
                <a:cubicBezTo>
                  <a:pt x="2476500" y="1346200"/>
                  <a:pt x="2425700" y="1358900"/>
                  <a:pt x="2362200" y="1358900"/>
                </a:cubicBezTo>
                <a:cubicBezTo>
                  <a:pt x="2311400" y="1358900"/>
                  <a:pt x="2247900" y="1384300"/>
                  <a:pt x="2235200" y="1422400"/>
                </a:cubicBezTo>
                <a:cubicBezTo>
                  <a:pt x="2209800" y="1447800"/>
                  <a:pt x="2222500" y="1473200"/>
                  <a:pt x="2260600" y="1473200"/>
                </a:cubicBezTo>
                <a:cubicBezTo>
                  <a:pt x="2286000" y="1473200"/>
                  <a:pt x="2311400" y="1498600"/>
                  <a:pt x="2311400" y="1524000"/>
                </a:cubicBezTo>
                <a:cubicBezTo>
                  <a:pt x="2311400" y="1549400"/>
                  <a:pt x="2273300" y="1574800"/>
                  <a:pt x="2209800" y="1574800"/>
                </a:cubicBezTo>
                <a:lnTo>
                  <a:pt x="584200" y="1574800"/>
                </a:lnTo>
                <a:cubicBezTo>
                  <a:pt x="520700" y="1574800"/>
                  <a:pt x="469900" y="1562100"/>
                  <a:pt x="444500" y="1549400"/>
                </a:cubicBezTo>
                <a:cubicBezTo>
                  <a:pt x="431800" y="1536700"/>
                  <a:pt x="393700" y="1524000"/>
                  <a:pt x="368300" y="1536700"/>
                </a:cubicBezTo>
                <a:cubicBezTo>
                  <a:pt x="342900" y="1549400"/>
                  <a:pt x="317500" y="1600200"/>
                  <a:pt x="317500" y="1663700"/>
                </a:cubicBezTo>
                <a:lnTo>
                  <a:pt x="317500" y="1790700"/>
                </a:lnTo>
                <a:cubicBezTo>
                  <a:pt x="317500" y="1866900"/>
                  <a:pt x="292100" y="1892300"/>
                  <a:pt x="215900" y="1892300"/>
                </a:cubicBezTo>
                <a:lnTo>
                  <a:pt x="114300" y="1892300"/>
                </a:lnTo>
                <a:cubicBezTo>
                  <a:pt x="12700" y="1892300"/>
                  <a:pt x="0" y="1879600"/>
                  <a:pt x="0" y="1790700"/>
                </a:cubicBezTo>
                <a:close/>
                <a:moveTo>
                  <a:pt x="-88900" y="1892300"/>
                </a:moveTo>
                <a:moveTo>
                  <a:pt x="419100" y="1473200"/>
                </a:moveTo>
                <a:lnTo>
                  <a:pt x="1892300" y="1473200"/>
                </a:lnTo>
                <a:cubicBezTo>
                  <a:pt x="1955800" y="1473200"/>
                  <a:pt x="1993900" y="1447800"/>
                  <a:pt x="1993900" y="1422400"/>
                </a:cubicBezTo>
                <a:cubicBezTo>
                  <a:pt x="1993900" y="1384300"/>
                  <a:pt x="1955800" y="1358900"/>
                  <a:pt x="1892300" y="1358900"/>
                </a:cubicBezTo>
                <a:lnTo>
                  <a:pt x="469900" y="1358900"/>
                </a:lnTo>
                <a:cubicBezTo>
                  <a:pt x="419100" y="1358900"/>
                  <a:pt x="355600" y="1371600"/>
                  <a:pt x="342900" y="1384300"/>
                </a:cubicBezTo>
                <a:cubicBezTo>
                  <a:pt x="330200" y="1409700"/>
                  <a:pt x="317500" y="1422400"/>
                  <a:pt x="317500" y="1447800"/>
                </a:cubicBezTo>
                <a:cubicBezTo>
                  <a:pt x="317500" y="1460500"/>
                  <a:pt x="368300" y="1473200"/>
                  <a:pt x="419100" y="1473200"/>
                </a:cubicBezTo>
                <a:close/>
                <a:moveTo>
                  <a:pt x="228600" y="18923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3" name="Rectangle 543"/>
          <p:cNvSpPr/>
          <p:nvPr/>
        </p:nvSpPr>
        <p:spPr>
          <a:xfrm rot="0" flipH="0" flipV="0">
            <a:off x="5306697" y="10654103"/>
            <a:ext cx="56134" cy="205281"/>
          </a:xfrm>
          <a:prstGeom prst="rect">
            <a:avLst/>
          </a:prstGeom>
        </p:spPr>
      </p:sp>
      <p:sp>
        <p:nvSpPr>
          <p:cNvPr id="544" name="Freeform 544"/>
          <p:cNvSpPr/>
          <p:nvPr/>
        </p:nvSpPr>
        <p:spPr>
          <a:xfrm rot="0" flipH="0" flipV="0">
            <a:off x="5309745" y="10730862"/>
            <a:ext cx="18288" cy="89535"/>
          </a:xfrm>
          <a:custGeom>
            <a:pathLst>
              <a:path w="1828800" h="8953500">
                <a:moveTo>
                  <a:pt x="1828800" y="850900"/>
                </a:moveTo>
                <a:lnTo>
                  <a:pt x="1828800" y="8216900"/>
                </a:lnTo>
                <a:cubicBezTo>
                  <a:pt x="1828800" y="8763000"/>
                  <a:pt x="1638300" y="8953500"/>
                  <a:pt x="1092200" y="8953500"/>
                </a:cubicBezTo>
                <a:lnTo>
                  <a:pt x="1041400" y="8953500"/>
                </a:lnTo>
                <a:cubicBezTo>
                  <a:pt x="533400" y="8953500"/>
                  <a:pt x="304800" y="8763000"/>
                  <a:pt x="304800" y="8343900"/>
                </a:cubicBezTo>
                <a:cubicBezTo>
                  <a:pt x="304800" y="8178800"/>
                  <a:pt x="241300" y="8039100"/>
                  <a:pt x="152400" y="8039100"/>
                </a:cubicBezTo>
                <a:cubicBezTo>
                  <a:pt x="63500" y="8039100"/>
                  <a:pt x="0" y="7848600"/>
                  <a:pt x="0" y="7607300"/>
                </a:cubicBezTo>
                <a:lnTo>
                  <a:pt x="0" y="1155700"/>
                </a:lnTo>
                <a:cubicBezTo>
                  <a:pt x="0" y="914400"/>
                  <a:pt x="139700" y="584200"/>
                  <a:pt x="304800" y="419100"/>
                </a:cubicBezTo>
                <a:cubicBezTo>
                  <a:pt x="635000" y="88900"/>
                  <a:pt x="1409700" y="0"/>
                  <a:pt x="1676400" y="266700"/>
                </a:cubicBezTo>
                <a:cubicBezTo>
                  <a:pt x="1765300" y="355600"/>
                  <a:pt x="1828800" y="609600"/>
                  <a:pt x="1828800" y="850900"/>
                </a:cubicBezTo>
                <a:close/>
                <a:moveTo>
                  <a:pt x="7797800" y="8953500"/>
                </a:moveTo>
              </a:path>
            </a:pathLst>
          </a:custGeom>
          <a:solidFill>
            <a:srgbClr val="04040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5" name="Rectangle 545"/>
          <p:cNvSpPr/>
          <p:nvPr/>
        </p:nvSpPr>
        <p:spPr>
          <a:xfrm rot="0" flipH="0" flipV="0">
            <a:off x="4398393" y="11087389"/>
            <a:ext cx="474576" cy="294486"/>
          </a:xfrm>
          <a:prstGeom prst="rect">
            <a:avLst/>
          </a:prstGeom>
        </p:spPr>
      </p:sp>
      <p:sp>
        <p:nvSpPr>
          <p:cNvPr id="546" name="Freeform 546"/>
          <p:cNvSpPr/>
          <p:nvPr/>
        </p:nvSpPr>
        <p:spPr>
          <a:xfrm rot="0" flipH="0" flipV="0">
            <a:off x="4400336" y="11237872"/>
            <a:ext cx="89598" cy="143357"/>
          </a:xfrm>
          <a:custGeom>
            <a:pathLst>
              <a:path w="5270500" h="8432800">
                <a:moveTo>
                  <a:pt x="4000500" y="1054100"/>
                </a:moveTo>
                <a:lnTo>
                  <a:pt x="2209800" y="4279900"/>
                </a:lnTo>
                <a:cubicBezTo>
                  <a:pt x="2108200" y="4470400"/>
                  <a:pt x="1943100" y="4775200"/>
                  <a:pt x="1841500" y="4953000"/>
                </a:cubicBezTo>
                <a:lnTo>
                  <a:pt x="1524000" y="5588000"/>
                </a:lnTo>
                <a:cubicBezTo>
                  <a:pt x="1358900" y="5905500"/>
                  <a:pt x="1371600" y="5918200"/>
                  <a:pt x="1739900" y="5918200"/>
                </a:cubicBezTo>
                <a:lnTo>
                  <a:pt x="2819400" y="5918200"/>
                </a:lnTo>
                <a:cubicBezTo>
                  <a:pt x="3251200" y="5918200"/>
                  <a:pt x="3390900" y="5740400"/>
                  <a:pt x="3556000" y="4876800"/>
                </a:cubicBezTo>
                <a:lnTo>
                  <a:pt x="3568700" y="4775200"/>
                </a:lnTo>
                <a:cubicBezTo>
                  <a:pt x="3644900" y="4406900"/>
                  <a:pt x="3733800" y="4305300"/>
                  <a:pt x="4025900" y="4305300"/>
                </a:cubicBezTo>
                <a:cubicBezTo>
                  <a:pt x="4114800" y="4305300"/>
                  <a:pt x="4229100" y="4356100"/>
                  <a:pt x="4279900" y="4419600"/>
                </a:cubicBezTo>
                <a:cubicBezTo>
                  <a:pt x="4318000" y="4483100"/>
                  <a:pt x="4330700" y="4699000"/>
                  <a:pt x="4292600" y="4902200"/>
                </a:cubicBezTo>
                <a:lnTo>
                  <a:pt x="4178300" y="5549900"/>
                </a:lnTo>
                <a:cubicBezTo>
                  <a:pt x="4140200" y="5791200"/>
                  <a:pt x="4254500" y="5918200"/>
                  <a:pt x="4495800" y="5918200"/>
                </a:cubicBezTo>
                <a:lnTo>
                  <a:pt x="4521200" y="5918200"/>
                </a:lnTo>
                <a:cubicBezTo>
                  <a:pt x="4927600" y="5918200"/>
                  <a:pt x="5270500" y="6146800"/>
                  <a:pt x="5270500" y="6400800"/>
                </a:cubicBezTo>
                <a:cubicBezTo>
                  <a:pt x="5270500" y="6477000"/>
                  <a:pt x="5168900" y="6616700"/>
                  <a:pt x="5054600" y="6680200"/>
                </a:cubicBezTo>
                <a:cubicBezTo>
                  <a:pt x="4953000" y="6756400"/>
                  <a:pt x="4686300" y="6819900"/>
                  <a:pt x="4470400" y="6819900"/>
                </a:cubicBezTo>
                <a:lnTo>
                  <a:pt x="4216400" y="6819900"/>
                </a:lnTo>
                <a:cubicBezTo>
                  <a:pt x="3810000" y="6819900"/>
                  <a:pt x="3683000" y="6972300"/>
                  <a:pt x="3581400" y="7594600"/>
                </a:cubicBezTo>
                <a:lnTo>
                  <a:pt x="3517900" y="7975600"/>
                </a:lnTo>
                <a:cubicBezTo>
                  <a:pt x="3454400" y="8356600"/>
                  <a:pt x="3378200" y="8432800"/>
                  <a:pt x="3086100" y="8432800"/>
                </a:cubicBezTo>
                <a:cubicBezTo>
                  <a:pt x="2844800" y="8432800"/>
                  <a:pt x="2755900" y="8280400"/>
                  <a:pt x="2768600" y="7874000"/>
                </a:cubicBezTo>
                <a:lnTo>
                  <a:pt x="2781300" y="7289800"/>
                </a:lnTo>
                <a:cubicBezTo>
                  <a:pt x="2794000" y="6946900"/>
                  <a:pt x="2755900" y="6908800"/>
                  <a:pt x="2438400" y="6908800"/>
                </a:cubicBezTo>
                <a:lnTo>
                  <a:pt x="901700" y="6870700"/>
                </a:lnTo>
                <a:cubicBezTo>
                  <a:pt x="698500" y="6870700"/>
                  <a:pt x="431800" y="6819900"/>
                  <a:pt x="304800" y="6769100"/>
                </a:cubicBezTo>
                <a:cubicBezTo>
                  <a:pt x="25400" y="6642100"/>
                  <a:pt x="0" y="6235700"/>
                  <a:pt x="241300" y="5765800"/>
                </a:cubicBezTo>
                <a:lnTo>
                  <a:pt x="584200" y="5118100"/>
                </a:lnTo>
                <a:cubicBezTo>
                  <a:pt x="685800" y="4927600"/>
                  <a:pt x="850900" y="4711700"/>
                  <a:pt x="952500" y="4610100"/>
                </a:cubicBezTo>
                <a:cubicBezTo>
                  <a:pt x="1066800" y="4521200"/>
                  <a:pt x="1219200" y="4279900"/>
                  <a:pt x="1295400" y="4076700"/>
                </a:cubicBezTo>
                <a:lnTo>
                  <a:pt x="1384300" y="3835400"/>
                </a:lnTo>
                <a:cubicBezTo>
                  <a:pt x="1511300" y="3492500"/>
                  <a:pt x="1676400" y="3238500"/>
                  <a:pt x="1930400" y="2984500"/>
                </a:cubicBezTo>
                <a:cubicBezTo>
                  <a:pt x="1993900" y="2921000"/>
                  <a:pt x="2120900" y="2717800"/>
                  <a:pt x="2209800" y="2527300"/>
                </a:cubicBezTo>
                <a:lnTo>
                  <a:pt x="3149600" y="685800"/>
                </a:lnTo>
                <a:cubicBezTo>
                  <a:pt x="3403600" y="177800"/>
                  <a:pt x="3708400" y="0"/>
                  <a:pt x="4102100" y="127000"/>
                </a:cubicBezTo>
                <a:cubicBezTo>
                  <a:pt x="4152900" y="139700"/>
                  <a:pt x="4191000" y="279400"/>
                  <a:pt x="4191000" y="431800"/>
                </a:cubicBezTo>
                <a:cubicBezTo>
                  <a:pt x="4191000" y="596900"/>
                  <a:pt x="4102100" y="876300"/>
                  <a:pt x="4000500" y="1054100"/>
                </a:cubicBezTo>
                <a:close/>
                <a:moveTo>
                  <a:pt x="7264400" y="84328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7" name="Freeform 547"/>
          <p:cNvSpPr/>
          <p:nvPr/>
        </p:nvSpPr>
        <p:spPr>
          <a:xfrm rot="0" flipH="0" flipV="0">
            <a:off x="4523028" y="11239167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8" name="Freeform 548"/>
          <p:cNvSpPr/>
          <p:nvPr/>
        </p:nvSpPr>
        <p:spPr>
          <a:xfrm rot="0" flipH="0" flipV="0">
            <a:off x="4625210" y="11239167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9" name="Freeform 549"/>
          <p:cNvSpPr/>
          <p:nvPr/>
        </p:nvSpPr>
        <p:spPr>
          <a:xfrm rot="0" flipH="0" flipV="0">
            <a:off x="4727391" y="11239167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0" name="Rectangle 550"/>
          <p:cNvSpPr/>
          <p:nvPr/>
        </p:nvSpPr>
        <p:spPr>
          <a:xfrm rot="0" flipH="0" flipV="0">
            <a:off x="5245737" y="12154753"/>
            <a:ext cx="275120" cy="595320"/>
          </a:xfrm>
          <a:prstGeom prst="rect">
            <a:avLst/>
          </a:prstGeom>
        </p:spPr>
      </p:sp>
      <p:sp>
        <p:nvSpPr>
          <p:cNvPr id="551" name="Freeform 551"/>
          <p:cNvSpPr/>
          <p:nvPr/>
        </p:nvSpPr>
        <p:spPr>
          <a:xfrm rot="0" flipH="0" flipV="0">
            <a:off x="5248683" y="12386930"/>
            <a:ext cx="177520" cy="250075"/>
          </a:xfrm>
          <a:custGeom>
            <a:pathLst>
              <a:path w="6121400" h="8623300">
                <a:moveTo>
                  <a:pt x="3759200" y="8623300"/>
                </a:moveTo>
                <a:lnTo>
                  <a:pt x="419100" y="8623300"/>
                </a:lnTo>
                <a:cubicBezTo>
                  <a:pt x="38100" y="8623300"/>
                  <a:pt x="0" y="8597900"/>
                  <a:pt x="0" y="8204200"/>
                </a:cubicBezTo>
                <a:cubicBezTo>
                  <a:pt x="0" y="8026400"/>
                  <a:pt x="101600" y="7785100"/>
                  <a:pt x="215900" y="7645400"/>
                </a:cubicBezTo>
                <a:lnTo>
                  <a:pt x="4864100" y="2540000"/>
                </a:lnTo>
                <a:cubicBezTo>
                  <a:pt x="5435600" y="1917700"/>
                  <a:pt x="5321300" y="1181100"/>
                  <a:pt x="4648200" y="952500"/>
                </a:cubicBezTo>
                <a:cubicBezTo>
                  <a:pt x="4203700" y="812800"/>
                  <a:pt x="4064000" y="812800"/>
                  <a:pt x="3708400" y="965200"/>
                </a:cubicBezTo>
                <a:lnTo>
                  <a:pt x="3568700" y="1028700"/>
                </a:lnTo>
                <a:cubicBezTo>
                  <a:pt x="3403600" y="1092200"/>
                  <a:pt x="3162300" y="1244600"/>
                  <a:pt x="3009900" y="1384300"/>
                </a:cubicBezTo>
                <a:lnTo>
                  <a:pt x="2451100" y="1866900"/>
                </a:lnTo>
                <a:cubicBezTo>
                  <a:pt x="2159000" y="2120900"/>
                  <a:pt x="1955800" y="2171700"/>
                  <a:pt x="1790700" y="2006600"/>
                </a:cubicBezTo>
                <a:cubicBezTo>
                  <a:pt x="1574800" y="1778000"/>
                  <a:pt x="1701800" y="1435100"/>
                  <a:pt x="2159000" y="1016000"/>
                </a:cubicBezTo>
                <a:lnTo>
                  <a:pt x="2667000" y="546100"/>
                </a:lnTo>
                <a:cubicBezTo>
                  <a:pt x="2997200" y="241300"/>
                  <a:pt x="3632200" y="0"/>
                  <a:pt x="4127500" y="0"/>
                </a:cubicBezTo>
                <a:lnTo>
                  <a:pt x="4419600" y="0"/>
                </a:lnTo>
                <a:cubicBezTo>
                  <a:pt x="4597400" y="0"/>
                  <a:pt x="4864100" y="50800"/>
                  <a:pt x="5016500" y="114300"/>
                </a:cubicBezTo>
                <a:lnTo>
                  <a:pt x="5156200" y="165100"/>
                </a:lnTo>
                <a:cubicBezTo>
                  <a:pt x="5308600" y="228600"/>
                  <a:pt x="5537200" y="406400"/>
                  <a:pt x="5651500" y="571500"/>
                </a:cubicBezTo>
                <a:lnTo>
                  <a:pt x="5702300" y="635000"/>
                </a:lnTo>
                <a:cubicBezTo>
                  <a:pt x="5816600" y="787400"/>
                  <a:pt x="5943600" y="1066800"/>
                  <a:pt x="5994400" y="1231900"/>
                </a:cubicBezTo>
                <a:lnTo>
                  <a:pt x="6007100" y="1295400"/>
                </a:lnTo>
                <a:cubicBezTo>
                  <a:pt x="6121400" y="1701800"/>
                  <a:pt x="6121400" y="1943100"/>
                  <a:pt x="5994400" y="2286000"/>
                </a:cubicBezTo>
                <a:lnTo>
                  <a:pt x="5842000" y="2717800"/>
                </a:lnTo>
                <a:cubicBezTo>
                  <a:pt x="5778500" y="2870200"/>
                  <a:pt x="5638800" y="3098800"/>
                  <a:pt x="5524500" y="3225800"/>
                </a:cubicBezTo>
                <a:lnTo>
                  <a:pt x="2197100" y="6934200"/>
                </a:lnTo>
                <a:cubicBezTo>
                  <a:pt x="2082800" y="7061200"/>
                  <a:pt x="1879600" y="7264400"/>
                  <a:pt x="1739900" y="7378700"/>
                </a:cubicBezTo>
                <a:lnTo>
                  <a:pt x="1714500" y="7391400"/>
                </a:lnTo>
                <a:cubicBezTo>
                  <a:pt x="1358900" y="7696200"/>
                  <a:pt x="1409700" y="7785100"/>
                  <a:pt x="1892300" y="7785100"/>
                </a:cubicBezTo>
                <a:lnTo>
                  <a:pt x="3886200" y="7785100"/>
                </a:lnTo>
                <a:cubicBezTo>
                  <a:pt x="4241800" y="7785100"/>
                  <a:pt x="4419600" y="7912100"/>
                  <a:pt x="4419600" y="8153400"/>
                </a:cubicBezTo>
                <a:cubicBezTo>
                  <a:pt x="4419600" y="8394700"/>
                  <a:pt x="4368800" y="8496300"/>
                  <a:pt x="4216400" y="8559800"/>
                </a:cubicBezTo>
                <a:cubicBezTo>
                  <a:pt x="4140200" y="8597900"/>
                  <a:pt x="3937000" y="8623300"/>
                  <a:pt x="3759200" y="8623300"/>
                </a:cubicBezTo>
                <a:close/>
                <a:moveTo>
                  <a:pt x="-101600" y="86233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2" name="Rectangle 552"/>
          <p:cNvSpPr/>
          <p:nvPr/>
        </p:nvSpPr>
        <p:spPr>
          <a:xfrm rot="0" flipH="0" flipV="0">
            <a:off x="4230626" y="13415566"/>
            <a:ext cx="430507" cy="135483"/>
          </a:xfrm>
          <a:prstGeom prst="rect">
            <a:avLst/>
          </a:prstGeom>
        </p:spPr>
      </p:sp>
      <p:sp>
        <p:nvSpPr>
          <p:cNvPr id="553" name="Freeform 553"/>
          <p:cNvSpPr/>
          <p:nvPr/>
        </p:nvSpPr>
        <p:spPr>
          <a:xfrm rot="0" flipH="0" flipV="0">
            <a:off x="4233649" y="13465972"/>
            <a:ext cx="39649" cy="58407"/>
          </a:xfrm>
          <a:custGeom>
            <a:pathLst>
              <a:path w="5664200" h="8343900">
                <a:moveTo>
                  <a:pt x="2984500" y="0"/>
                </a:moveTo>
                <a:lnTo>
                  <a:pt x="4432300" y="0"/>
                </a:lnTo>
                <a:cubicBezTo>
                  <a:pt x="5105400" y="0"/>
                  <a:pt x="5664200" y="88900"/>
                  <a:pt x="5664200" y="215900"/>
                </a:cubicBezTo>
                <a:cubicBezTo>
                  <a:pt x="5664200" y="330200"/>
                  <a:pt x="5105400" y="431800"/>
                  <a:pt x="4432300" y="431800"/>
                </a:cubicBezTo>
                <a:lnTo>
                  <a:pt x="4292600" y="431800"/>
                </a:lnTo>
                <a:cubicBezTo>
                  <a:pt x="3606800" y="431800"/>
                  <a:pt x="3048000" y="533400"/>
                  <a:pt x="3048000" y="647700"/>
                </a:cubicBezTo>
                <a:cubicBezTo>
                  <a:pt x="3048000" y="762000"/>
                  <a:pt x="3149600" y="863600"/>
                  <a:pt x="3263900" y="863600"/>
                </a:cubicBezTo>
                <a:cubicBezTo>
                  <a:pt x="3860800" y="863600"/>
                  <a:pt x="4787900" y="2908300"/>
                  <a:pt x="4787900" y="4178300"/>
                </a:cubicBezTo>
                <a:cubicBezTo>
                  <a:pt x="4787900" y="6096000"/>
                  <a:pt x="4114800" y="7556500"/>
                  <a:pt x="2997200" y="8051800"/>
                </a:cubicBezTo>
                <a:cubicBezTo>
                  <a:pt x="2451100" y="8293100"/>
                  <a:pt x="1104900" y="8343900"/>
                  <a:pt x="444500" y="8140700"/>
                </a:cubicBezTo>
                <a:cubicBezTo>
                  <a:pt x="203200" y="8064500"/>
                  <a:pt x="0" y="7442200"/>
                  <a:pt x="0" y="6769100"/>
                </a:cubicBezTo>
                <a:lnTo>
                  <a:pt x="0" y="6019800"/>
                </a:lnTo>
                <a:cubicBezTo>
                  <a:pt x="0" y="3962400"/>
                  <a:pt x="698500" y="2603500"/>
                  <a:pt x="1739900" y="2603500"/>
                </a:cubicBezTo>
                <a:cubicBezTo>
                  <a:pt x="2654300" y="2603500"/>
                  <a:pt x="2959100" y="1511300"/>
                  <a:pt x="2184400" y="1028700"/>
                </a:cubicBezTo>
                <a:cubicBezTo>
                  <a:pt x="1943100" y="889000"/>
                  <a:pt x="1739900" y="584200"/>
                  <a:pt x="1739900" y="381000"/>
                </a:cubicBezTo>
                <a:cubicBezTo>
                  <a:pt x="1739900" y="165100"/>
                  <a:pt x="2298700" y="0"/>
                  <a:pt x="2984500" y="0"/>
                </a:cubicBezTo>
                <a:close/>
                <a:moveTo>
                  <a:pt x="7835900" y="8267700"/>
                </a:moveTo>
                <a:moveTo>
                  <a:pt x="876300" y="5842000"/>
                </a:moveTo>
                <a:lnTo>
                  <a:pt x="876300" y="6781800"/>
                </a:lnTo>
                <a:cubicBezTo>
                  <a:pt x="876300" y="7226300"/>
                  <a:pt x="1041400" y="7391400"/>
                  <a:pt x="1498600" y="7391400"/>
                </a:cubicBezTo>
                <a:lnTo>
                  <a:pt x="1993900" y="7391400"/>
                </a:lnTo>
                <a:cubicBezTo>
                  <a:pt x="2794000" y="7391400"/>
                  <a:pt x="3492500" y="6705600"/>
                  <a:pt x="3492500" y="5905500"/>
                </a:cubicBezTo>
                <a:lnTo>
                  <a:pt x="3492500" y="5397500"/>
                </a:lnTo>
                <a:cubicBezTo>
                  <a:pt x="3492500" y="5067300"/>
                  <a:pt x="3581400" y="4787900"/>
                  <a:pt x="3708400" y="4787900"/>
                </a:cubicBezTo>
                <a:cubicBezTo>
                  <a:pt x="3822700" y="4787900"/>
                  <a:pt x="3924300" y="4508500"/>
                  <a:pt x="3924300" y="4165600"/>
                </a:cubicBezTo>
                <a:lnTo>
                  <a:pt x="3924300" y="4102100"/>
                </a:lnTo>
                <a:cubicBezTo>
                  <a:pt x="3924300" y="3314700"/>
                  <a:pt x="3644900" y="3048000"/>
                  <a:pt x="2870200" y="3048000"/>
                </a:cubicBezTo>
                <a:lnTo>
                  <a:pt x="2794000" y="3048000"/>
                </a:lnTo>
                <a:cubicBezTo>
                  <a:pt x="2006600" y="3048000"/>
                  <a:pt x="1308100" y="3733800"/>
                  <a:pt x="1308100" y="4533900"/>
                </a:cubicBezTo>
                <a:lnTo>
                  <a:pt x="1308100" y="4597400"/>
                </a:lnTo>
                <a:cubicBezTo>
                  <a:pt x="1308100" y="4940300"/>
                  <a:pt x="1206500" y="5219700"/>
                  <a:pt x="1092200" y="5219700"/>
                </a:cubicBezTo>
                <a:cubicBezTo>
                  <a:pt x="977900" y="5219700"/>
                  <a:pt x="876300" y="5499100"/>
                  <a:pt x="876300" y="5842000"/>
                </a:cubicBezTo>
                <a:close/>
                <a:moveTo>
                  <a:pt x="1993900" y="82677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4" name="Freeform 554"/>
          <p:cNvSpPr/>
          <p:nvPr/>
        </p:nvSpPr>
        <p:spPr>
          <a:xfrm rot="0" flipH="0" flipV="0">
            <a:off x="4276867" y="13480374"/>
            <a:ext cx="36182" cy="43205"/>
          </a:xfrm>
          <a:custGeom>
            <a:pathLst>
              <a:path w="5168900" h="6172200">
                <a:moveTo>
                  <a:pt x="2616200" y="6172200"/>
                </a:moveTo>
                <a:lnTo>
                  <a:pt x="1308100" y="6172200"/>
                </a:lnTo>
                <a:cubicBezTo>
                  <a:pt x="723900" y="6172200"/>
                  <a:pt x="0" y="5448300"/>
                  <a:pt x="0" y="4864100"/>
                </a:cubicBezTo>
                <a:lnTo>
                  <a:pt x="0" y="4000500"/>
                </a:lnTo>
                <a:cubicBezTo>
                  <a:pt x="0" y="3759200"/>
                  <a:pt x="101600" y="3441700"/>
                  <a:pt x="215900" y="3289300"/>
                </a:cubicBezTo>
                <a:cubicBezTo>
                  <a:pt x="330200" y="3136900"/>
                  <a:pt x="431800" y="2819400"/>
                  <a:pt x="431800" y="2590800"/>
                </a:cubicBezTo>
                <a:lnTo>
                  <a:pt x="431800" y="2260600"/>
                </a:lnTo>
                <a:cubicBezTo>
                  <a:pt x="431800" y="2019300"/>
                  <a:pt x="533400" y="1765300"/>
                  <a:pt x="647700" y="1689100"/>
                </a:cubicBezTo>
                <a:cubicBezTo>
                  <a:pt x="774700" y="1612900"/>
                  <a:pt x="863600" y="1422400"/>
                  <a:pt x="863600" y="1257300"/>
                </a:cubicBezTo>
                <a:cubicBezTo>
                  <a:pt x="863600" y="1079500"/>
                  <a:pt x="965200" y="952500"/>
                  <a:pt x="1092200" y="952500"/>
                </a:cubicBezTo>
                <a:cubicBezTo>
                  <a:pt x="1206500" y="952500"/>
                  <a:pt x="1308100" y="850900"/>
                  <a:pt x="1308100" y="736600"/>
                </a:cubicBezTo>
                <a:cubicBezTo>
                  <a:pt x="1308100" y="609600"/>
                  <a:pt x="1498600" y="520700"/>
                  <a:pt x="1739900" y="520700"/>
                </a:cubicBezTo>
                <a:cubicBezTo>
                  <a:pt x="1981200" y="520700"/>
                  <a:pt x="2298700" y="419100"/>
                  <a:pt x="2451100" y="292100"/>
                </a:cubicBezTo>
                <a:cubicBezTo>
                  <a:pt x="2730500" y="63500"/>
                  <a:pt x="3403600" y="0"/>
                  <a:pt x="3594100" y="190500"/>
                </a:cubicBezTo>
                <a:cubicBezTo>
                  <a:pt x="3644900" y="254000"/>
                  <a:pt x="3860800" y="368300"/>
                  <a:pt x="4064000" y="457200"/>
                </a:cubicBezTo>
                <a:lnTo>
                  <a:pt x="4127500" y="495300"/>
                </a:lnTo>
                <a:cubicBezTo>
                  <a:pt x="4940300" y="863600"/>
                  <a:pt x="5168900" y="1524000"/>
                  <a:pt x="4914900" y="2679700"/>
                </a:cubicBezTo>
                <a:lnTo>
                  <a:pt x="4508500" y="4445000"/>
                </a:lnTo>
                <a:cubicBezTo>
                  <a:pt x="4457700" y="4673600"/>
                  <a:pt x="4305300" y="4864100"/>
                  <a:pt x="4165600" y="4864100"/>
                </a:cubicBezTo>
                <a:cubicBezTo>
                  <a:pt x="4025900" y="4864100"/>
                  <a:pt x="3873500" y="5054600"/>
                  <a:pt x="3822700" y="5295900"/>
                </a:cubicBezTo>
                <a:lnTo>
                  <a:pt x="3810000" y="5308600"/>
                </a:lnTo>
                <a:cubicBezTo>
                  <a:pt x="3759200" y="5549900"/>
                  <a:pt x="3568700" y="5791200"/>
                  <a:pt x="3378200" y="5854700"/>
                </a:cubicBezTo>
                <a:cubicBezTo>
                  <a:pt x="3200400" y="5918200"/>
                  <a:pt x="3048000" y="6019800"/>
                  <a:pt x="3048000" y="6070600"/>
                </a:cubicBezTo>
                <a:cubicBezTo>
                  <a:pt x="3048000" y="6134100"/>
                  <a:pt x="2844800" y="6172200"/>
                  <a:pt x="2616200" y="6172200"/>
                </a:cubicBezTo>
                <a:close/>
                <a:moveTo>
                  <a:pt x="-596900" y="6210300"/>
                </a:moveTo>
                <a:moveTo>
                  <a:pt x="1168400" y="2755900"/>
                </a:moveTo>
                <a:lnTo>
                  <a:pt x="965200" y="3594100"/>
                </a:lnTo>
                <a:cubicBezTo>
                  <a:pt x="812800" y="4254500"/>
                  <a:pt x="850900" y="4851400"/>
                  <a:pt x="1092200" y="5092700"/>
                </a:cubicBezTo>
                <a:cubicBezTo>
                  <a:pt x="1206500" y="5207000"/>
                  <a:pt x="1498600" y="5308600"/>
                  <a:pt x="1739900" y="5308600"/>
                </a:cubicBezTo>
                <a:lnTo>
                  <a:pt x="2070100" y="5308600"/>
                </a:lnTo>
                <a:cubicBezTo>
                  <a:pt x="2870200" y="5308600"/>
                  <a:pt x="3263900" y="5041900"/>
                  <a:pt x="3454400" y="4381500"/>
                </a:cubicBezTo>
                <a:lnTo>
                  <a:pt x="4013200" y="2451100"/>
                </a:lnTo>
                <a:cubicBezTo>
                  <a:pt x="4152900" y="1981200"/>
                  <a:pt x="4152900" y="1981200"/>
                  <a:pt x="4013200" y="1600200"/>
                </a:cubicBezTo>
                <a:cubicBezTo>
                  <a:pt x="3848100" y="1181100"/>
                  <a:pt x="3225800" y="1054100"/>
                  <a:pt x="2247900" y="1270000"/>
                </a:cubicBezTo>
                <a:lnTo>
                  <a:pt x="2146300" y="1295400"/>
                </a:lnTo>
                <a:cubicBezTo>
                  <a:pt x="1892300" y="1346200"/>
                  <a:pt x="1600200" y="1574800"/>
                  <a:pt x="1498600" y="1790700"/>
                </a:cubicBezTo>
                <a:lnTo>
                  <a:pt x="1435100" y="1955800"/>
                </a:lnTo>
                <a:cubicBezTo>
                  <a:pt x="1333500" y="2171700"/>
                  <a:pt x="1219200" y="2540000"/>
                  <a:pt x="1168400" y="2755900"/>
                </a:cubicBezTo>
                <a:close/>
                <a:moveTo>
                  <a:pt x="2819400" y="62103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5" name="Freeform 555"/>
          <p:cNvSpPr/>
          <p:nvPr/>
        </p:nvSpPr>
        <p:spPr>
          <a:xfrm rot="0" flipH="0" flipV="0">
            <a:off x="4317151" y="13481441"/>
            <a:ext cx="41160" cy="42672"/>
          </a:xfrm>
          <a:custGeom>
            <a:pathLst>
              <a:path w="5880100" h="6096000">
                <a:moveTo>
                  <a:pt x="3073400" y="2413000"/>
                </a:moveTo>
                <a:lnTo>
                  <a:pt x="1752600" y="4559300"/>
                </a:lnTo>
                <a:cubicBezTo>
                  <a:pt x="1498600" y="4978400"/>
                  <a:pt x="1270000" y="5448300"/>
                  <a:pt x="1231900" y="5588000"/>
                </a:cubicBezTo>
                <a:cubicBezTo>
                  <a:pt x="1193800" y="5829300"/>
                  <a:pt x="749300" y="6096000"/>
                  <a:pt x="381000" y="6096000"/>
                </a:cubicBezTo>
                <a:cubicBezTo>
                  <a:pt x="190500" y="6096000"/>
                  <a:pt x="0" y="5930900"/>
                  <a:pt x="0" y="5765800"/>
                </a:cubicBezTo>
                <a:cubicBezTo>
                  <a:pt x="0" y="5702300"/>
                  <a:pt x="25400" y="5461000"/>
                  <a:pt x="50800" y="5219700"/>
                </a:cubicBezTo>
                <a:cubicBezTo>
                  <a:pt x="88900" y="4978400"/>
                  <a:pt x="228600" y="4787900"/>
                  <a:pt x="381000" y="4787900"/>
                </a:cubicBezTo>
                <a:cubicBezTo>
                  <a:pt x="533400" y="4787900"/>
                  <a:pt x="647700" y="4635500"/>
                  <a:pt x="647700" y="4457700"/>
                </a:cubicBezTo>
                <a:cubicBezTo>
                  <a:pt x="647700" y="4279900"/>
                  <a:pt x="749300" y="4127500"/>
                  <a:pt x="863600" y="4127500"/>
                </a:cubicBezTo>
                <a:cubicBezTo>
                  <a:pt x="990600" y="4127500"/>
                  <a:pt x="1092200" y="3987800"/>
                  <a:pt x="1092200" y="3810000"/>
                </a:cubicBezTo>
                <a:cubicBezTo>
                  <a:pt x="1092200" y="3632200"/>
                  <a:pt x="1181100" y="3479800"/>
                  <a:pt x="1308100" y="3479800"/>
                </a:cubicBezTo>
                <a:cubicBezTo>
                  <a:pt x="1422400" y="3479800"/>
                  <a:pt x="1638300" y="3136900"/>
                  <a:pt x="1778000" y="2717800"/>
                </a:cubicBezTo>
                <a:cubicBezTo>
                  <a:pt x="1917700" y="2298700"/>
                  <a:pt x="2108200" y="1955800"/>
                  <a:pt x="2209800" y="1955800"/>
                </a:cubicBezTo>
                <a:cubicBezTo>
                  <a:pt x="2311400" y="1955800"/>
                  <a:pt x="2387600" y="1803400"/>
                  <a:pt x="2387600" y="1625600"/>
                </a:cubicBezTo>
                <a:cubicBezTo>
                  <a:pt x="2387600" y="1447800"/>
                  <a:pt x="2489200" y="1308100"/>
                  <a:pt x="2616200" y="1308100"/>
                </a:cubicBezTo>
                <a:cubicBezTo>
                  <a:pt x="2730500" y="1308100"/>
                  <a:pt x="2870200" y="1104900"/>
                  <a:pt x="2933700" y="876300"/>
                </a:cubicBezTo>
                <a:cubicBezTo>
                  <a:pt x="3086100" y="203200"/>
                  <a:pt x="3416300" y="0"/>
                  <a:pt x="4356100" y="0"/>
                </a:cubicBezTo>
                <a:lnTo>
                  <a:pt x="4572000" y="0"/>
                </a:lnTo>
                <a:cubicBezTo>
                  <a:pt x="5422900" y="0"/>
                  <a:pt x="5880100" y="215900"/>
                  <a:pt x="5880100" y="647700"/>
                </a:cubicBezTo>
                <a:cubicBezTo>
                  <a:pt x="5880100" y="774700"/>
                  <a:pt x="5778500" y="927100"/>
                  <a:pt x="5664200" y="1003300"/>
                </a:cubicBezTo>
                <a:cubicBezTo>
                  <a:pt x="5537200" y="1079500"/>
                  <a:pt x="5435600" y="1473200"/>
                  <a:pt x="5435600" y="1866900"/>
                </a:cubicBezTo>
                <a:cubicBezTo>
                  <a:pt x="5435600" y="2273300"/>
                  <a:pt x="5346700" y="2667000"/>
                  <a:pt x="5219700" y="2743200"/>
                </a:cubicBezTo>
                <a:cubicBezTo>
                  <a:pt x="5105400" y="2819400"/>
                  <a:pt x="5003800" y="3213100"/>
                  <a:pt x="5003800" y="3619500"/>
                </a:cubicBezTo>
                <a:cubicBezTo>
                  <a:pt x="5003800" y="4025900"/>
                  <a:pt x="4902200" y="4356100"/>
                  <a:pt x="4787900" y="4356100"/>
                </a:cubicBezTo>
                <a:cubicBezTo>
                  <a:pt x="4673600" y="4356100"/>
                  <a:pt x="4572000" y="4699000"/>
                  <a:pt x="4572000" y="5118100"/>
                </a:cubicBezTo>
                <a:cubicBezTo>
                  <a:pt x="4572000" y="5791200"/>
                  <a:pt x="4356100" y="6096000"/>
                  <a:pt x="3860800" y="6096000"/>
                </a:cubicBezTo>
                <a:cubicBezTo>
                  <a:pt x="3771900" y="6096000"/>
                  <a:pt x="3695700" y="5702300"/>
                  <a:pt x="3695700" y="5219700"/>
                </a:cubicBezTo>
                <a:cubicBezTo>
                  <a:pt x="3695700" y="4737100"/>
                  <a:pt x="3797300" y="4292600"/>
                  <a:pt x="3911600" y="4216400"/>
                </a:cubicBezTo>
                <a:cubicBezTo>
                  <a:pt x="4038600" y="4140200"/>
                  <a:pt x="4140200" y="3797300"/>
                  <a:pt x="4140200" y="3454400"/>
                </a:cubicBezTo>
                <a:cubicBezTo>
                  <a:pt x="4140200" y="3111500"/>
                  <a:pt x="4229100" y="2768600"/>
                  <a:pt x="4356100" y="2692400"/>
                </a:cubicBezTo>
                <a:cubicBezTo>
                  <a:pt x="4648200" y="2514600"/>
                  <a:pt x="4648200" y="863600"/>
                  <a:pt x="4356100" y="863600"/>
                </a:cubicBezTo>
                <a:cubicBezTo>
                  <a:pt x="4102100" y="863600"/>
                  <a:pt x="3759200" y="1295400"/>
                  <a:pt x="3073400" y="2413000"/>
                </a:cubicBezTo>
                <a:close/>
                <a:moveTo>
                  <a:pt x="3454400" y="60579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6" name="Freeform 556"/>
          <p:cNvSpPr/>
          <p:nvPr/>
        </p:nvSpPr>
        <p:spPr>
          <a:xfrm rot="0" flipH="0" flipV="0">
            <a:off x="4360281" y="13481618"/>
            <a:ext cx="50673" cy="42672"/>
          </a:xfrm>
          <a:custGeom>
            <a:pathLst>
              <a:path w="7239000" h="6096000">
                <a:moveTo>
                  <a:pt x="2362200" y="0"/>
                </a:moveTo>
                <a:lnTo>
                  <a:pt x="5499100" y="0"/>
                </a:lnTo>
                <a:cubicBezTo>
                  <a:pt x="6921500" y="0"/>
                  <a:pt x="7239000" y="330200"/>
                  <a:pt x="7239000" y="1841500"/>
                </a:cubicBezTo>
                <a:lnTo>
                  <a:pt x="7239000" y="1955800"/>
                </a:lnTo>
                <a:cubicBezTo>
                  <a:pt x="7239000" y="2438400"/>
                  <a:pt x="7137400" y="2882900"/>
                  <a:pt x="7023100" y="2959100"/>
                </a:cubicBezTo>
                <a:cubicBezTo>
                  <a:pt x="6896100" y="3035300"/>
                  <a:pt x="6807200" y="3378200"/>
                  <a:pt x="6807200" y="3721100"/>
                </a:cubicBezTo>
                <a:cubicBezTo>
                  <a:pt x="6807200" y="4064000"/>
                  <a:pt x="6705600" y="4406900"/>
                  <a:pt x="6591300" y="4483100"/>
                </a:cubicBezTo>
                <a:cubicBezTo>
                  <a:pt x="6464300" y="4559300"/>
                  <a:pt x="6362700" y="4851400"/>
                  <a:pt x="6362700" y="5143500"/>
                </a:cubicBezTo>
                <a:cubicBezTo>
                  <a:pt x="6362700" y="5918200"/>
                  <a:pt x="6273800" y="6096000"/>
                  <a:pt x="5867400" y="6096000"/>
                </a:cubicBezTo>
                <a:cubicBezTo>
                  <a:pt x="5664200" y="6096000"/>
                  <a:pt x="5499100" y="5702300"/>
                  <a:pt x="5499100" y="5219700"/>
                </a:cubicBezTo>
                <a:cubicBezTo>
                  <a:pt x="5499100" y="4737100"/>
                  <a:pt x="5600700" y="4292600"/>
                  <a:pt x="5715000" y="4216400"/>
                </a:cubicBezTo>
                <a:cubicBezTo>
                  <a:pt x="5829300" y="4140200"/>
                  <a:pt x="5930900" y="3797300"/>
                  <a:pt x="5930900" y="3454400"/>
                </a:cubicBezTo>
                <a:cubicBezTo>
                  <a:pt x="5930900" y="3111500"/>
                  <a:pt x="6032500" y="2768600"/>
                  <a:pt x="6146800" y="2692400"/>
                </a:cubicBezTo>
                <a:cubicBezTo>
                  <a:pt x="6273800" y="2616200"/>
                  <a:pt x="6362700" y="2273300"/>
                  <a:pt x="6362700" y="1930400"/>
                </a:cubicBezTo>
                <a:cubicBezTo>
                  <a:pt x="6362700" y="1587500"/>
                  <a:pt x="5981700" y="1295400"/>
                  <a:pt x="5499100" y="1295400"/>
                </a:cubicBezTo>
                <a:cubicBezTo>
                  <a:pt x="5016500" y="1295400"/>
                  <a:pt x="4622800" y="1549400"/>
                  <a:pt x="4622800" y="1841500"/>
                </a:cubicBezTo>
                <a:cubicBezTo>
                  <a:pt x="4622800" y="2146300"/>
                  <a:pt x="4533900" y="2451100"/>
                  <a:pt x="4406900" y="2527300"/>
                </a:cubicBezTo>
                <a:cubicBezTo>
                  <a:pt x="4292600" y="2603500"/>
                  <a:pt x="4191000" y="2984500"/>
                  <a:pt x="4191000" y="3390900"/>
                </a:cubicBezTo>
                <a:cubicBezTo>
                  <a:pt x="4191000" y="3797300"/>
                  <a:pt x="4089400" y="4191000"/>
                  <a:pt x="3975100" y="4267200"/>
                </a:cubicBezTo>
                <a:cubicBezTo>
                  <a:pt x="3848100" y="4343400"/>
                  <a:pt x="3759200" y="4686300"/>
                  <a:pt x="3759200" y="5029200"/>
                </a:cubicBezTo>
                <a:cubicBezTo>
                  <a:pt x="3759200" y="5918200"/>
                  <a:pt x="3670300" y="6096000"/>
                  <a:pt x="3251200" y="6096000"/>
                </a:cubicBezTo>
                <a:cubicBezTo>
                  <a:pt x="3048000" y="6096000"/>
                  <a:pt x="2882900" y="5702300"/>
                  <a:pt x="2882900" y="5219700"/>
                </a:cubicBezTo>
                <a:lnTo>
                  <a:pt x="2882900" y="5003800"/>
                </a:lnTo>
                <a:cubicBezTo>
                  <a:pt x="2882900" y="4521200"/>
                  <a:pt x="2984500" y="4076700"/>
                  <a:pt x="3098800" y="4000500"/>
                </a:cubicBezTo>
                <a:cubicBezTo>
                  <a:pt x="3225800" y="3924300"/>
                  <a:pt x="3314700" y="3530600"/>
                  <a:pt x="3314700" y="3124200"/>
                </a:cubicBezTo>
                <a:cubicBezTo>
                  <a:pt x="3314700" y="2717800"/>
                  <a:pt x="3416300" y="2324100"/>
                  <a:pt x="3543300" y="2260600"/>
                </a:cubicBezTo>
                <a:cubicBezTo>
                  <a:pt x="3657600" y="2184400"/>
                  <a:pt x="3759200" y="1930400"/>
                  <a:pt x="3759200" y="1714500"/>
                </a:cubicBezTo>
                <a:cubicBezTo>
                  <a:pt x="3759200" y="1219200"/>
                  <a:pt x="2959100" y="927100"/>
                  <a:pt x="2235200" y="1155700"/>
                </a:cubicBezTo>
                <a:cubicBezTo>
                  <a:pt x="2108200" y="1181100"/>
                  <a:pt x="2019300" y="1485900"/>
                  <a:pt x="2019300" y="1803400"/>
                </a:cubicBezTo>
                <a:cubicBezTo>
                  <a:pt x="2019300" y="2120900"/>
                  <a:pt x="1917700" y="2451100"/>
                  <a:pt x="1790700" y="2527300"/>
                </a:cubicBezTo>
                <a:cubicBezTo>
                  <a:pt x="1676400" y="2603500"/>
                  <a:pt x="1574800" y="2946400"/>
                  <a:pt x="1574800" y="3289300"/>
                </a:cubicBezTo>
                <a:cubicBezTo>
                  <a:pt x="1574800" y="3632200"/>
                  <a:pt x="1485900" y="3975100"/>
                  <a:pt x="1358900" y="4051300"/>
                </a:cubicBezTo>
                <a:cubicBezTo>
                  <a:pt x="1244600" y="4127500"/>
                  <a:pt x="1143000" y="4470400"/>
                  <a:pt x="1143000" y="4813300"/>
                </a:cubicBezTo>
                <a:cubicBezTo>
                  <a:pt x="1143000" y="5156200"/>
                  <a:pt x="1041400" y="5499100"/>
                  <a:pt x="927100" y="5575300"/>
                </a:cubicBezTo>
                <a:cubicBezTo>
                  <a:pt x="800100" y="5651500"/>
                  <a:pt x="711200" y="5791200"/>
                  <a:pt x="711200" y="5905500"/>
                </a:cubicBezTo>
                <a:cubicBezTo>
                  <a:pt x="711200" y="6007100"/>
                  <a:pt x="609600" y="6096000"/>
                  <a:pt x="495300" y="6096000"/>
                </a:cubicBezTo>
                <a:cubicBezTo>
                  <a:pt x="368300" y="6096000"/>
                  <a:pt x="228600" y="6045200"/>
                  <a:pt x="165100" y="5981700"/>
                </a:cubicBezTo>
                <a:cubicBezTo>
                  <a:pt x="0" y="5816600"/>
                  <a:pt x="38100" y="5295900"/>
                  <a:pt x="279400" y="4394200"/>
                </a:cubicBezTo>
                <a:lnTo>
                  <a:pt x="1104900" y="1358900"/>
                </a:lnTo>
                <a:cubicBezTo>
                  <a:pt x="1473200" y="0"/>
                  <a:pt x="1473200" y="0"/>
                  <a:pt x="2362200" y="0"/>
                </a:cubicBezTo>
                <a:close/>
                <a:moveTo>
                  <a:pt x="5905500" y="60325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7" name="Freeform 557"/>
          <p:cNvSpPr/>
          <p:nvPr/>
        </p:nvSpPr>
        <p:spPr>
          <a:xfrm rot="0" flipH="0" flipV="0">
            <a:off x="4418078" y="13480996"/>
            <a:ext cx="38049" cy="42672"/>
          </a:xfrm>
          <a:custGeom>
            <a:pathLst>
              <a:path w="5435600" h="6096000">
                <a:moveTo>
                  <a:pt x="3568700" y="6096000"/>
                </a:moveTo>
                <a:lnTo>
                  <a:pt x="863600" y="6096000"/>
                </a:lnTo>
                <a:cubicBezTo>
                  <a:pt x="635000" y="6096000"/>
                  <a:pt x="431800" y="5994400"/>
                  <a:pt x="431800" y="5880100"/>
                </a:cubicBezTo>
                <a:cubicBezTo>
                  <a:pt x="431800" y="5765800"/>
                  <a:pt x="330200" y="5664200"/>
                  <a:pt x="215900" y="5664200"/>
                </a:cubicBezTo>
                <a:cubicBezTo>
                  <a:pt x="101600" y="5664200"/>
                  <a:pt x="0" y="5461000"/>
                  <a:pt x="0" y="5232400"/>
                </a:cubicBezTo>
                <a:lnTo>
                  <a:pt x="0" y="4356100"/>
                </a:lnTo>
                <a:cubicBezTo>
                  <a:pt x="0" y="4114800"/>
                  <a:pt x="38100" y="3733800"/>
                  <a:pt x="101600" y="3492500"/>
                </a:cubicBezTo>
                <a:lnTo>
                  <a:pt x="711200" y="863600"/>
                </a:lnTo>
                <a:cubicBezTo>
                  <a:pt x="774700" y="622300"/>
                  <a:pt x="927100" y="431800"/>
                  <a:pt x="1054100" y="431800"/>
                </a:cubicBezTo>
                <a:cubicBezTo>
                  <a:pt x="1193800" y="431800"/>
                  <a:pt x="1308100" y="342900"/>
                  <a:pt x="1308100" y="215900"/>
                </a:cubicBezTo>
                <a:cubicBezTo>
                  <a:pt x="1308100" y="101600"/>
                  <a:pt x="1397000" y="0"/>
                  <a:pt x="1524000" y="0"/>
                </a:cubicBezTo>
                <a:cubicBezTo>
                  <a:pt x="1638300" y="0"/>
                  <a:pt x="1790700" y="127000"/>
                  <a:pt x="1854200" y="266700"/>
                </a:cubicBezTo>
                <a:cubicBezTo>
                  <a:pt x="1981200" y="609600"/>
                  <a:pt x="1981200" y="762000"/>
                  <a:pt x="1866900" y="1295400"/>
                </a:cubicBezTo>
                <a:lnTo>
                  <a:pt x="1257300" y="3937000"/>
                </a:lnTo>
                <a:cubicBezTo>
                  <a:pt x="1206500" y="4165600"/>
                  <a:pt x="1092200" y="4356100"/>
                  <a:pt x="1016000" y="4356100"/>
                </a:cubicBezTo>
                <a:cubicBezTo>
                  <a:pt x="939800" y="4356100"/>
                  <a:pt x="863600" y="4546600"/>
                  <a:pt x="863600" y="4787900"/>
                </a:cubicBezTo>
                <a:cubicBezTo>
                  <a:pt x="863600" y="5067300"/>
                  <a:pt x="1028700" y="5232400"/>
                  <a:pt x="1308100" y="5232400"/>
                </a:cubicBezTo>
                <a:lnTo>
                  <a:pt x="2832100" y="5232400"/>
                </a:lnTo>
                <a:cubicBezTo>
                  <a:pt x="3200400" y="5232400"/>
                  <a:pt x="3276600" y="5168900"/>
                  <a:pt x="3365500" y="4826000"/>
                </a:cubicBezTo>
                <a:lnTo>
                  <a:pt x="3568700" y="3987800"/>
                </a:lnTo>
                <a:cubicBezTo>
                  <a:pt x="3632200" y="3771900"/>
                  <a:pt x="3721100" y="3403600"/>
                  <a:pt x="3784600" y="3175000"/>
                </a:cubicBezTo>
                <a:lnTo>
                  <a:pt x="4381500" y="927100"/>
                </a:lnTo>
                <a:cubicBezTo>
                  <a:pt x="4521200" y="431800"/>
                  <a:pt x="4711700" y="215900"/>
                  <a:pt x="5003800" y="215900"/>
                </a:cubicBezTo>
                <a:cubicBezTo>
                  <a:pt x="5283200" y="215900"/>
                  <a:pt x="5435600" y="381000"/>
                  <a:pt x="5435600" y="660400"/>
                </a:cubicBezTo>
                <a:cubicBezTo>
                  <a:pt x="5435600" y="774700"/>
                  <a:pt x="5397500" y="1054100"/>
                  <a:pt x="5334000" y="1282700"/>
                </a:cubicBezTo>
                <a:lnTo>
                  <a:pt x="4279900" y="5143500"/>
                </a:lnTo>
                <a:cubicBezTo>
                  <a:pt x="4038600" y="6032500"/>
                  <a:pt x="3987800" y="6096000"/>
                  <a:pt x="3568700" y="6096000"/>
                </a:cubicBezTo>
                <a:close/>
                <a:moveTo>
                  <a:pt x="-469900" y="61214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8" name="Freeform 558"/>
          <p:cNvSpPr/>
          <p:nvPr/>
        </p:nvSpPr>
        <p:spPr>
          <a:xfrm rot="0" flipH="0" flipV="0">
            <a:off x="4495459" y="13465972"/>
            <a:ext cx="37071" cy="57873"/>
          </a:xfrm>
          <a:custGeom>
            <a:pathLst>
              <a:path w="5295900" h="8267700">
                <a:moveTo>
                  <a:pt x="393700" y="6197600"/>
                </a:moveTo>
                <a:lnTo>
                  <a:pt x="1752600" y="1193800"/>
                </a:lnTo>
                <a:cubicBezTo>
                  <a:pt x="1930400" y="533400"/>
                  <a:pt x="2311400" y="0"/>
                  <a:pt x="2603500" y="0"/>
                </a:cubicBezTo>
                <a:cubicBezTo>
                  <a:pt x="3340100" y="0"/>
                  <a:pt x="4419600" y="1574800"/>
                  <a:pt x="4419600" y="2654300"/>
                </a:cubicBezTo>
                <a:cubicBezTo>
                  <a:pt x="4419600" y="2870200"/>
                  <a:pt x="4521200" y="3048000"/>
                  <a:pt x="4635500" y="3048000"/>
                </a:cubicBezTo>
                <a:cubicBezTo>
                  <a:pt x="4762500" y="3048000"/>
                  <a:pt x="4851400" y="2946400"/>
                  <a:pt x="4851400" y="2819400"/>
                </a:cubicBezTo>
                <a:cubicBezTo>
                  <a:pt x="4851400" y="2705100"/>
                  <a:pt x="4953000" y="2603500"/>
                  <a:pt x="5080000" y="2603500"/>
                </a:cubicBezTo>
                <a:cubicBezTo>
                  <a:pt x="5194300" y="2603500"/>
                  <a:pt x="5295900" y="2895600"/>
                  <a:pt x="5295900" y="3263900"/>
                </a:cubicBezTo>
                <a:cubicBezTo>
                  <a:pt x="5295900" y="3619500"/>
                  <a:pt x="5194300" y="4013200"/>
                  <a:pt x="5080000" y="4127500"/>
                </a:cubicBezTo>
                <a:cubicBezTo>
                  <a:pt x="4953000" y="4254500"/>
                  <a:pt x="4660900" y="4343400"/>
                  <a:pt x="4419600" y="4343400"/>
                </a:cubicBezTo>
                <a:cubicBezTo>
                  <a:pt x="3987800" y="4343400"/>
                  <a:pt x="3111500" y="2857500"/>
                  <a:pt x="3111500" y="2120900"/>
                </a:cubicBezTo>
                <a:cubicBezTo>
                  <a:pt x="3111500" y="1905000"/>
                  <a:pt x="3022600" y="1739900"/>
                  <a:pt x="2895600" y="1739900"/>
                </a:cubicBezTo>
                <a:cubicBezTo>
                  <a:pt x="2781300" y="1739900"/>
                  <a:pt x="2679700" y="2032000"/>
                  <a:pt x="2679700" y="2387600"/>
                </a:cubicBezTo>
                <a:cubicBezTo>
                  <a:pt x="2679700" y="2743200"/>
                  <a:pt x="2540000" y="3568700"/>
                  <a:pt x="2374900" y="4216400"/>
                </a:cubicBezTo>
                <a:lnTo>
                  <a:pt x="1752600" y="6578600"/>
                </a:lnTo>
                <a:cubicBezTo>
                  <a:pt x="1447800" y="7747000"/>
                  <a:pt x="1130300" y="8267700"/>
                  <a:pt x="723900" y="8267700"/>
                </a:cubicBezTo>
                <a:cubicBezTo>
                  <a:pt x="596900" y="8267700"/>
                  <a:pt x="406400" y="8166100"/>
                  <a:pt x="279400" y="8051800"/>
                </a:cubicBezTo>
                <a:cubicBezTo>
                  <a:pt x="0" y="7759700"/>
                  <a:pt x="12700" y="7620000"/>
                  <a:pt x="393700" y="6197600"/>
                </a:cubicBezTo>
                <a:close/>
                <a:moveTo>
                  <a:pt x="1701800" y="82677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9" name="Freeform 559"/>
          <p:cNvSpPr/>
          <p:nvPr/>
        </p:nvSpPr>
        <p:spPr>
          <a:xfrm rot="0" flipH="0" flipV="0">
            <a:off x="4532744" y="13465972"/>
            <a:ext cx="21336" cy="57873"/>
          </a:xfrm>
          <a:custGeom>
            <a:pathLst>
              <a:path w="3048000" h="8267700">
                <a:moveTo>
                  <a:pt x="2882900" y="1460500"/>
                </a:moveTo>
                <a:lnTo>
                  <a:pt x="1333500" y="7150100"/>
                </a:lnTo>
                <a:cubicBezTo>
                  <a:pt x="1181100" y="7708900"/>
                  <a:pt x="787400" y="8267700"/>
                  <a:pt x="546100" y="8267700"/>
                </a:cubicBezTo>
                <a:cubicBezTo>
                  <a:pt x="482600" y="8267700"/>
                  <a:pt x="393700" y="8128000"/>
                  <a:pt x="342900" y="7975600"/>
                </a:cubicBezTo>
                <a:cubicBezTo>
                  <a:pt x="292100" y="7810500"/>
                  <a:pt x="317500" y="7404100"/>
                  <a:pt x="381000" y="7086600"/>
                </a:cubicBezTo>
                <a:lnTo>
                  <a:pt x="939800" y="4610100"/>
                </a:lnTo>
                <a:cubicBezTo>
                  <a:pt x="1003300" y="4279900"/>
                  <a:pt x="1117600" y="3746500"/>
                  <a:pt x="1181100" y="3416300"/>
                </a:cubicBezTo>
                <a:lnTo>
                  <a:pt x="1308100" y="2781300"/>
                </a:lnTo>
                <a:cubicBezTo>
                  <a:pt x="1460500" y="2044700"/>
                  <a:pt x="1219200" y="1993900"/>
                  <a:pt x="711200" y="2667000"/>
                </a:cubicBezTo>
                <a:lnTo>
                  <a:pt x="482600" y="2984500"/>
                </a:lnTo>
                <a:cubicBezTo>
                  <a:pt x="279400" y="3251200"/>
                  <a:pt x="88900" y="3479800"/>
                  <a:pt x="50800" y="3479800"/>
                </a:cubicBezTo>
                <a:cubicBezTo>
                  <a:pt x="25400" y="3479800"/>
                  <a:pt x="0" y="3200400"/>
                  <a:pt x="0" y="2857500"/>
                </a:cubicBezTo>
                <a:lnTo>
                  <a:pt x="0" y="2794000"/>
                </a:lnTo>
                <a:cubicBezTo>
                  <a:pt x="0" y="2451100"/>
                  <a:pt x="190500" y="1981200"/>
                  <a:pt x="431800" y="1739900"/>
                </a:cubicBezTo>
                <a:lnTo>
                  <a:pt x="1739900" y="431800"/>
                </a:lnTo>
                <a:cubicBezTo>
                  <a:pt x="1981200" y="190500"/>
                  <a:pt x="2374900" y="0"/>
                  <a:pt x="2603500" y="0"/>
                </a:cubicBezTo>
                <a:cubicBezTo>
                  <a:pt x="2844800" y="0"/>
                  <a:pt x="3048000" y="190500"/>
                  <a:pt x="3048000" y="431800"/>
                </a:cubicBezTo>
                <a:cubicBezTo>
                  <a:pt x="3048000" y="673100"/>
                  <a:pt x="2971800" y="1130300"/>
                  <a:pt x="2882900" y="1460500"/>
                </a:cubicBezTo>
                <a:close/>
                <a:moveTo>
                  <a:pt x="7061200" y="82677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0" name="Freeform 560"/>
          <p:cNvSpPr/>
          <p:nvPr/>
        </p:nvSpPr>
        <p:spPr>
          <a:xfrm rot="0" flipH="0" flipV="0">
            <a:off x="4552159" y="13464727"/>
            <a:ext cx="42672" cy="59385"/>
          </a:xfrm>
          <a:custGeom>
            <a:pathLst>
              <a:path w="6096000" h="8483600">
                <a:moveTo>
                  <a:pt x="3213100" y="8483600"/>
                </a:moveTo>
                <a:lnTo>
                  <a:pt x="1155700" y="8483600"/>
                </a:lnTo>
                <a:cubicBezTo>
                  <a:pt x="127000" y="8483600"/>
                  <a:pt x="0" y="8432800"/>
                  <a:pt x="0" y="7950200"/>
                </a:cubicBezTo>
                <a:cubicBezTo>
                  <a:pt x="0" y="7759700"/>
                  <a:pt x="292100" y="7302500"/>
                  <a:pt x="660400" y="6921500"/>
                </a:cubicBezTo>
                <a:lnTo>
                  <a:pt x="4584700" y="2717800"/>
                </a:lnTo>
                <a:cubicBezTo>
                  <a:pt x="5981700" y="1219200"/>
                  <a:pt x="4673600" y="127000"/>
                  <a:pt x="2997200" y="1409700"/>
                </a:cubicBezTo>
                <a:cubicBezTo>
                  <a:pt x="2286000" y="1955800"/>
                  <a:pt x="2057400" y="2044700"/>
                  <a:pt x="1854200" y="1854200"/>
                </a:cubicBezTo>
                <a:cubicBezTo>
                  <a:pt x="1714500" y="1701800"/>
                  <a:pt x="1714500" y="1600200"/>
                  <a:pt x="1905000" y="1117600"/>
                </a:cubicBezTo>
                <a:cubicBezTo>
                  <a:pt x="2120900" y="520700"/>
                  <a:pt x="3238500" y="0"/>
                  <a:pt x="4292600" y="0"/>
                </a:cubicBezTo>
                <a:lnTo>
                  <a:pt x="4305300" y="0"/>
                </a:lnTo>
                <a:cubicBezTo>
                  <a:pt x="5435600" y="0"/>
                  <a:pt x="6096000" y="647700"/>
                  <a:pt x="6096000" y="1765300"/>
                </a:cubicBezTo>
                <a:cubicBezTo>
                  <a:pt x="6096000" y="2235200"/>
                  <a:pt x="5803900" y="2921000"/>
                  <a:pt x="5448300" y="3302000"/>
                </a:cubicBezTo>
                <a:lnTo>
                  <a:pt x="2387600" y="6591300"/>
                </a:lnTo>
                <a:cubicBezTo>
                  <a:pt x="2032000" y="6972300"/>
                  <a:pt x="1752600" y="7315200"/>
                  <a:pt x="1752600" y="7340600"/>
                </a:cubicBezTo>
                <a:cubicBezTo>
                  <a:pt x="1752600" y="7378700"/>
                  <a:pt x="2159000" y="7404100"/>
                  <a:pt x="2679700" y="7404100"/>
                </a:cubicBezTo>
                <a:lnTo>
                  <a:pt x="2781300" y="7404100"/>
                </a:lnTo>
                <a:cubicBezTo>
                  <a:pt x="3784600" y="7404100"/>
                  <a:pt x="4356100" y="7620000"/>
                  <a:pt x="4356100" y="8013700"/>
                </a:cubicBezTo>
                <a:cubicBezTo>
                  <a:pt x="4356100" y="8153400"/>
                  <a:pt x="4305300" y="8318500"/>
                  <a:pt x="4254500" y="8382000"/>
                </a:cubicBezTo>
                <a:cubicBezTo>
                  <a:pt x="4191000" y="8445500"/>
                  <a:pt x="3721100" y="8483600"/>
                  <a:pt x="3213100" y="8483600"/>
                </a:cubicBezTo>
                <a:close/>
                <a:moveTo>
                  <a:pt x="-431800" y="84455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1" name="Freeform 561"/>
          <p:cNvSpPr/>
          <p:nvPr/>
        </p:nvSpPr>
        <p:spPr>
          <a:xfrm rot="0" flipH="0" flipV="0">
            <a:off x="4601090" y="13464905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2" name="Rectangle 562"/>
          <p:cNvSpPr/>
          <p:nvPr/>
        </p:nvSpPr>
        <p:spPr>
          <a:xfrm rot="0" flipH="0" flipV="0">
            <a:off x="4706241" y="13549678"/>
            <a:ext cx="104267" cy="135483"/>
          </a:xfrm>
          <a:prstGeom prst="rect">
            <a:avLst/>
          </a:prstGeom>
        </p:spPr>
      </p:sp>
      <p:sp>
        <p:nvSpPr>
          <p:cNvPr id="563" name="Freeform 563"/>
          <p:cNvSpPr/>
          <p:nvPr/>
        </p:nvSpPr>
        <p:spPr>
          <a:xfrm rot="0" flipH="0" flipV="0">
            <a:off x="4709264" y="13615287"/>
            <a:ext cx="39649" cy="42672"/>
          </a:xfrm>
          <a:custGeom>
            <a:pathLst>
              <a:path w="5664200" h="6096000">
                <a:moveTo>
                  <a:pt x="2616200" y="0"/>
                </a:moveTo>
                <a:lnTo>
                  <a:pt x="3924300" y="0"/>
                </a:lnTo>
                <a:cubicBezTo>
                  <a:pt x="4953000" y="0"/>
                  <a:pt x="5664200" y="622300"/>
                  <a:pt x="5664200" y="1524000"/>
                </a:cubicBezTo>
                <a:cubicBezTo>
                  <a:pt x="5664200" y="1879600"/>
                  <a:pt x="5562600" y="2171700"/>
                  <a:pt x="5448300" y="2171700"/>
                </a:cubicBezTo>
                <a:cubicBezTo>
                  <a:pt x="5321300" y="2171700"/>
                  <a:pt x="5232400" y="2565400"/>
                  <a:pt x="5232400" y="3048000"/>
                </a:cubicBezTo>
                <a:cubicBezTo>
                  <a:pt x="5232400" y="3530600"/>
                  <a:pt x="5130800" y="3924300"/>
                  <a:pt x="5016500" y="3924300"/>
                </a:cubicBezTo>
                <a:cubicBezTo>
                  <a:pt x="4889500" y="3924300"/>
                  <a:pt x="4787900" y="4305300"/>
                  <a:pt x="4787900" y="4787900"/>
                </a:cubicBezTo>
                <a:cubicBezTo>
                  <a:pt x="4787900" y="5270500"/>
                  <a:pt x="4699000" y="5664200"/>
                  <a:pt x="4572000" y="5664200"/>
                </a:cubicBezTo>
                <a:cubicBezTo>
                  <a:pt x="4457700" y="5664200"/>
                  <a:pt x="4356100" y="5753100"/>
                  <a:pt x="4356100" y="5880100"/>
                </a:cubicBezTo>
                <a:cubicBezTo>
                  <a:pt x="4356100" y="5994400"/>
                  <a:pt x="4254500" y="6096000"/>
                  <a:pt x="4140200" y="6096000"/>
                </a:cubicBezTo>
                <a:cubicBezTo>
                  <a:pt x="4025900" y="6096000"/>
                  <a:pt x="3924300" y="5994400"/>
                  <a:pt x="3924300" y="5880100"/>
                </a:cubicBezTo>
                <a:cubicBezTo>
                  <a:pt x="3924300" y="5753100"/>
                  <a:pt x="3822700" y="5664200"/>
                  <a:pt x="3708400" y="5664200"/>
                </a:cubicBezTo>
                <a:cubicBezTo>
                  <a:pt x="3581400" y="5664200"/>
                  <a:pt x="3492500" y="5562600"/>
                  <a:pt x="3492500" y="5448300"/>
                </a:cubicBezTo>
                <a:cubicBezTo>
                  <a:pt x="3492500" y="5321300"/>
                  <a:pt x="3581400" y="5219700"/>
                  <a:pt x="3708400" y="5219700"/>
                </a:cubicBezTo>
                <a:cubicBezTo>
                  <a:pt x="3822700" y="5219700"/>
                  <a:pt x="3924300" y="4838700"/>
                  <a:pt x="3924300" y="4356100"/>
                </a:cubicBezTo>
                <a:cubicBezTo>
                  <a:pt x="3924300" y="3873500"/>
                  <a:pt x="4025900" y="3479800"/>
                  <a:pt x="4140200" y="3479800"/>
                </a:cubicBezTo>
                <a:cubicBezTo>
                  <a:pt x="4254500" y="3479800"/>
                  <a:pt x="4356100" y="3187700"/>
                  <a:pt x="4356100" y="2832100"/>
                </a:cubicBezTo>
                <a:cubicBezTo>
                  <a:pt x="4356100" y="2476500"/>
                  <a:pt x="4457700" y="2171700"/>
                  <a:pt x="4572000" y="2171700"/>
                </a:cubicBezTo>
                <a:cubicBezTo>
                  <a:pt x="4699000" y="2171700"/>
                  <a:pt x="4787900" y="1981200"/>
                  <a:pt x="4787900" y="1739900"/>
                </a:cubicBezTo>
                <a:cubicBezTo>
                  <a:pt x="4787900" y="1498600"/>
                  <a:pt x="4699000" y="1308100"/>
                  <a:pt x="4572000" y="1308100"/>
                </a:cubicBezTo>
                <a:cubicBezTo>
                  <a:pt x="4457700" y="1308100"/>
                  <a:pt x="4356100" y="1206500"/>
                  <a:pt x="4356100" y="1092200"/>
                </a:cubicBezTo>
                <a:cubicBezTo>
                  <a:pt x="4356100" y="965200"/>
                  <a:pt x="3962400" y="876300"/>
                  <a:pt x="3492500" y="876300"/>
                </a:cubicBezTo>
                <a:lnTo>
                  <a:pt x="3048000" y="876300"/>
                </a:lnTo>
                <a:cubicBezTo>
                  <a:pt x="2578100" y="876300"/>
                  <a:pt x="2184400" y="1168400"/>
                  <a:pt x="2184400" y="1524000"/>
                </a:cubicBezTo>
                <a:cubicBezTo>
                  <a:pt x="2184400" y="1879600"/>
                  <a:pt x="2082800" y="2171700"/>
                  <a:pt x="1968500" y="2171700"/>
                </a:cubicBezTo>
                <a:cubicBezTo>
                  <a:pt x="1841500" y="2171700"/>
                  <a:pt x="1739900" y="2476500"/>
                  <a:pt x="1739900" y="2832100"/>
                </a:cubicBezTo>
                <a:cubicBezTo>
                  <a:pt x="1739900" y="3187700"/>
                  <a:pt x="1651000" y="3479800"/>
                  <a:pt x="1524000" y="3479800"/>
                </a:cubicBezTo>
                <a:cubicBezTo>
                  <a:pt x="1409700" y="3479800"/>
                  <a:pt x="1308100" y="3873500"/>
                  <a:pt x="1308100" y="4356100"/>
                </a:cubicBezTo>
                <a:cubicBezTo>
                  <a:pt x="1308100" y="4838700"/>
                  <a:pt x="1206500" y="5219700"/>
                  <a:pt x="1092200" y="5219700"/>
                </a:cubicBezTo>
                <a:cubicBezTo>
                  <a:pt x="977900" y="5219700"/>
                  <a:pt x="876300" y="5422900"/>
                  <a:pt x="876300" y="5664200"/>
                </a:cubicBezTo>
                <a:cubicBezTo>
                  <a:pt x="876300" y="5905500"/>
                  <a:pt x="673100" y="6096000"/>
                  <a:pt x="444500" y="6096000"/>
                </a:cubicBezTo>
                <a:cubicBezTo>
                  <a:pt x="203200" y="6096000"/>
                  <a:pt x="0" y="5803900"/>
                  <a:pt x="0" y="5448300"/>
                </a:cubicBezTo>
                <a:cubicBezTo>
                  <a:pt x="0" y="5080000"/>
                  <a:pt x="101600" y="4787900"/>
                  <a:pt x="215900" y="4787900"/>
                </a:cubicBezTo>
                <a:cubicBezTo>
                  <a:pt x="342900" y="4787900"/>
                  <a:pt x="444500" y="4495800"/>
                  <a:pt x="444500" y="4140200"/>
                </a:cubicBezTo>
                <a:cubicBezTo>
                  <a:pt x="444500" y="3771900"/>
                  <a:pt x="533400" y="3479800"/>
                  <a:pt x="660400" y="3479800"/>
                </a:cubicBezTo>
                <a:cubicBezTo>
                  <a:pt x="774700" y="3479800"/>
                  <a:pt x="876300" y="3086100"/>
                  <a:pt x="876300" y="2616200"/>
                </a:cubicBezTo>
                <a:cubicBezTo>
                  <a:pt x="876300" y="2133600"/>
                  <a:pt x="977900" y="1739900"/>
                  <a:pt x="1092200" y="1739900"/>
                </a:cubicBezTo>
                <a:cubicBezTo>
                  <a:pt x="1206500" y="1739900"/>
                  <a:pt x="1308100" y="1447800"/>
                  <a:pt x="1308100" y="1092200"/>
                </a:cubicBezTo>
                <a:cubicBezTo>
                  <a:pt x="1308100" y="723900"/>
                  <a:pt x="1409700" y="431800"/>
                  <a:pt x="1524000" y="431800"/>
                </a:cubicBezTo>
                <a:cubicBezTo>
                  <a:pt x="1651000" y="431800"/>
                  <a:pt x="1739900" y="342900"/>
                  <a:pt x="1739900" y="215900"/>
                </a:cubicBezTo>
                <a:cubicBezTo>
                  <a:pt x="1739900" y="101600"/>
                  <a:pt x="2133600" y="0"/>
                  <a:pt x="2616200" y="0"/>
                </a:cubicBezTo>
                <a:close/>
                <a:moveTo>
                  <a:pt x="5664200" y="6096000"/>
                </a:moveTo>
              </a:path>
            </a:pathLst>
          </a:custGeom>
          <a:solidFill>
            <a:srgbClr val="191B1B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4" name="Freeform 564"/>
          <p:cNvSpPr/>
          <p:nvPr/>
        </p:nvSpPr>
        <p:spPr>
          <a:xfrm rot="0" flipH="0" flipV="0">
            <a:off x="4764153" y="13598396"/>
            <a:ext cx="21069" cy="59474"/>
          </a:xfrm>
          <a:custGeom>
            <a:pathLst>
              <a:path w="3009900" h="8496300">
                <a:moveTo>
                  <a:pt x="2730500" y="2032000"/>
                </a:moveTo>
                <a:lnTo>
                  <a:pt x="2349500" y="3962400"/>
                </a:lnTo>
                <a:cubicBezTo>
                  <a:pt x="2273300" y="4305300"/>
                  <a:pt x="2108200" y="4572000"/>
                  <a:pt x="1981200" y="4572000"/>
                </a:cubicBezTo>
                <a:cubicBezTo>
                  <a:pt x="1841500" y="4572000"/>
                  <a:pt x="1739900" y="4851400"/>
                  <a:pt x="1739900" y="5194300"/>
                </a:cubicBezTo>
                <a:lnTo>
                  <a:pt x="1739900" y="5702300"/>
                </a:lnTo>
                <a:cubicBezTo>
                  <a:pt x="1739900" y="6032500"/>
                  <a:pt x="1638300" y="6311900"/>
                  <a:pt x="1524000" y="6311900"/>
                </a:cubicBezTo>
                <a:cubicBezTo>
                  <a:pt x="1397000" y="6311900"/>
                  <a:pt x="1295400" y="6591300"/>
                  <a:pt x="1295400" y="6934200"/>
                </a:cubicBezTo>
                <a:lnTo>
                  <a:pt x="1295400" y="7010400"/>
                </a:lnTo>
                <a:cubicBezTo>
                  <a:pt x="1295400" y="7581900"/>
                  <a:pt x="850900" y="8496300"/>
                  <a:pt x="558800" y="8496300"/>
                </a:cubicBezTo>
                <a:cubicBezTo>
                  <a:pt x="482600" y="8496300"/>
                  <a:pt x="381000" y="8445500"/>
                  <a:pt x="317500" y="8382000"/>
                </a:cubicBezTo>
                <a:cubicBezTo>
                  <a:pt x="266700" y="8331200"/>
                  <a:pt x="241300" y="8001000"/>
                  <a:pt x="266700" y="7658100"/>
                </a:cubicBezTo>
                <a:lnTo>
                  <a:pt x="330200" y="6934200"/>
                </a:lnTo>
                <a:cubicBezTo>
                  <a:pt x="355600" y="6591300"/>
                  <a:pt x="495300" y="6311900"/>
                  <a:pt x="622300" y="6311900"/>
                </a:cubicBezTo>
                <a:cubicBezTo>
                  <a:pt x="762000" y="6311900"/>
                  <a:pt x="914400" y="6019800"/>
                  <a:pt x="965200" y="5651500"/>
                </a:cubicBezTo>
                <a:lnTo>
                  <a:pt x="977900" y="5562600"/>
                </a:lnTo>
                <a:cubicBezTo>
                  <a:pt x="1041400" y="5207000"/>
                  <a:pt x="1079500" y="4826000"/>
                  <a:pt x="1079500" y="4737100"/>
                </a:cubicBezTo>
                <a:cubicBezTo>
                  <a:pt x="1079500" y="3733800"/>
                  <a:pt x="1143000" y="3492500"/>
                  <a:pt x="1485900" y="3048000"/>
                </a:cubicBezTo>
                <a:cubicBezTo>
                  <a:pt x="1879600" y="2540000"/>
                  <a:pt x="1778000" y="1968500"/>
                  <a:pt x="1295400" y="1968500"/>
                </a:cubicBezTo>
                <a:cubicBezTo>
                  <a:pt x="1066800" y="1968500"/>
                  <a:pt x="863600" y="2057400"/>
                  <a:pt x="863600" y="2184400"/>
                </a:cubicBezTo>
                <a:cubicBezTo>
                  <a:pt x="863600" y="2298700"/>
                  <a:pt x="673100" y="2400300"/>
                  <a:pt x="431800" y="2400300"/>
                </a:cubicBezTo>
                <a:cubicBezTo>
                  <a:pt x="190500" y="2400300"/>
                  <a:pt x="0" y="2247900"/>
                  <a:pt x="0" y="2070100"/>
                </a:cubicBezTo>
                <a:cubicBezTo>
                  <a:pt x="0" y="1892300"/>
                  <a:pt x="63500" y="1727200"/>
                  <a:pt x="139700" y="1701800"/>
                </a:cubicBezTo>
                <a:cubicBezTo>
                  <a:pt x="228600" y="1676400"/>
                  <a:pt x="482600" y="1473200"/>
                  <a:pt x="723900" y="1257300"/>
                </a:cubicBezTo>
                <a:lnTo>
                  <a:pt x="1638300" y="406400"/>
                </a:lnTo>
                <a:cubicBezTo>
                  <a:pt x="1879600" y="177800"/>
                  <a:pt x="2286000" y="0"/>
                  <a:pt x="2552700" y="0"/>
                </a:cubicBezTo>
                <a:cubicBezTo>
                  <a:pt x="2819400" y="0"/>
                  <a:pt x="3009900" y="254000"/>
                  <a:pt x="2959100" y="571500"/>
                </a:cubicBezTo>
                <a:lnTo>
                  <a:pt x="2921000" y="850900"/>
                </a:lnTo>
                <a:cubicBezTo>
                  <a:pt x="2882900" y="1168400"/>
                  <a:pt x="2794000" y="1689100"/>
                  <a:pt x="2730500" y="2032000"/>
                </a:cubicBezTo>
                <a:close/>
                <a:moveTo>
                  <a:pt x="5372100" y="8509000"/>
                </a:moveTo>
              </a:path>
            </a:pathLst>
          </a:custGeom>
          <a:solidFill>
            <a:srgbClr val="191B1B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5" name="Rectangle 565"/>
          <p:cNvSpPr/>
          <p:nvPr/>
        </p:nvSpPr>
        <p:spPr>
          <a:xfrm rot="0" flipH="0" flipV="0">
            <a:off x="4547618" y="13657882"/>
            <a:ext cx="425311" cy="135483"/>
          </a:xfrm>
          <a:prstGeom prst="rect">
            <a:avLst/>
          </a:prstGeom>
        </p:spPr>
      </p:sp>
      <p:sp>
        <p:nvSpPr>
          <p:cNvPr id="566" name="Freeform 566"/>
          <p:cNvSpPr/>
          <p:nvPr/>
        </p:nvSpPr>
        <p:spPr>
          <a:xfrm rot="0" flipH="0" flipV="0">
            <a:off x="4550641" y="13706688"/>
            <a:ext cx="36626" cy="59563"/>
          </a:xfrm>
          <a:custGeom>
            <a:pathLst>
              <a:path w="5232400" h="8509000">
                <a:moveTo>
                  <a:pt x="2794000" y="0"/>
                </a:moveTo>
                <a:lnTo>
                  <a:pt x="3733800" y="0"/>
                </a:lnTo>
                <a:cubicBezTo>
                  <a:pt x="4521200" y="0"/>
                  <a:pt x="4787900" y="266700"/>
                  <a:pt x="4787900" y="1054100"/>
                </a:cubicBezTo>
                <a:lnTo>
                  <a:pt x="4787900" y="1549400"/>
                </a:lnTo>
                <a:cubicBezTo>
                  <a:pt x="4787900" y="1892300"/>
                  <a:pt x="4699000" y="2171700"/>
                  <a:pt x="4572000" y="2171700"/>
                </a:cubicBezTo>
                <a:cubicBezTo>
                  <a:pt x="4178300" y="2171700"/>
                  <a:pt x="4343400" y="3035300"/>
                  <a:pt x="4787900" y="3314700"/>
                </a:cubicBezTo>
                <a:cubicBezTo>
                  <a:pt x="5029200" y="3467100"/>
                  <a:pt x="5232400" y="3848100"/>
                  <a:pt x="5232400" y="4191000"/>
                </a:cubicBezTo>
                <a:cubicBezTo>
                  <a:pt x="5232400" y="4521200"/>
                  <a:pt x="5130800" y="4787900"/>
                  <a:pt x="5016500" y="4787900"/>
                </a:cubicBezTo>
                <a:cubicBezTo>
                  <a:pt x="4889500" y="4787900"/>
                  <a:pt x="4787900" y="5067300"/>
                  <a:pt x="4787900" y="5410200"/>
                </a:cubicBezTo>
                <a:lnTo>
                  <a:pt x="4787900" y="5473700"/>
                </a:lnTo>
                <a:cubicBezTo>
                  <a:pt x="4787900" y="5816600"/>
                  <a:pt x="4699000" y="6096000"/>
                  <a:pt x="4572000" y="6096000"/>
                </a:cubicBezTo>
                <a:cubicBezTo>
                  <a:pt x="4457700" y="6096000"/>
                  <a:pt x="4356100" y="6375400"/>
                  <a:pt x="4356100" y="6705600"/>
                </a:cubicBezTo>
                <a:lnTo>
                  <a:pt x="4356100" y="6781800"/>
                </a:lnTo>
                <a:cubicBezTo>
                  <a:pt x="4356100" y="7543800"/>
                  <a:pt x="3695700" y="8242300"/>
                  <a:pt x="2832100" y="8369300"/>
                </a:cubicBezTo>
                <a:lnTo>
                  <a:pt x="2730500" y="8382000"/>
                </a:lnTo>
                <a:cubicBezTo>
                  <a:pt x="1968500" y="8509000"/>
                  <a:pt x="1943100" y="8509000"/>
                  <a:pt x="1130300" y="8432800"/>
                </a:cubicBezTo>
                <a:lnTo>
                  <a:pt x="1054100" y="8432800"/>
                </a:lnTo>
                <a:cubicBezTo>
                  <a:pt x="711200" y="8394700"/>
                  <a:pt x="444500" y="8153400"/>
                  <a:pt x="444500" y="7886700"/>
                </a:cubicBezTo>
                <a:cubicBezTo>
                  <a:pt x="444500" y="7620000"/>
                  <a:pt x="342900" y="7404100"/>
                  <a:pt x="215900" y="7404100"/>
                </a:cubicBezTo>
                <a:cubicBezTo>
                  <a:pt x="101600" y="7404100"/>
                  <a:pt x="0" y="7124700"/>
                  <a:pt x="0" y="6781800"/>
                </a:cubicBezTo>
                <a:lnTo>
                  <a:pt x="0" y="6273800"/>
                </a:lnTo>
                <a:cubicBezTo>
                  <a:pt x="0" y="5930900"/>
                  <a:pt x="101600" y="5651500"/>
                  <a:pt x="215900" y="5651500"/>
                </a:cubicBezTo>
                <a:cubicBezTo>
                  <a:pt x="342900" y="5651500"/>
                  <a:pt x="444500" y="5384800"/>
                  <a:pt x="444500" y="5041900"/>
                </a:cubicBezTo>
                <a:lnTo>
                  <a:pt x="444500" y="4533900"/>
                </a:lnTo>
                <a:cubicBezTo>
                  <a:pt x="444500" y="4191000"/>
                  <a:pt x="533400" y="3911600"/>
                  <a:pt x="660400" y="3911600"/>
                </a:cubicBezTo>
                <a:cubicBezTo>
                  <a:pt x="774700" y="3911600"/>
                  <a:pt x="876300" y="3632200"/>
                  <a:pt x="876300" y="3302000"/>
                </a:cubicBezTo>
                <a:lnTo>
                  <a:pt x="876300" y="3225800"/>
                </a:lnTo>
                <a:cubicBezTo>
                  <a:pt x="876300" y="2882900"/>
                  <a:pt x="977900" y="2603500"/>
                  <a:pt x="1092200" y="2603500"/>
                </a:cubicBezTo>
                <a:cubicBezTo>
                  <a:pt x="1206500" y="2603500"/>
                  <a:pt x="1308100" y="2336800"/>
                  <a:pt x="1308100" y="1993900"/>
                </a:cubicBezTo>
                <a:lnTo>
                  <a:pt x="1308100" y="1917700"/>
                </a:lnTo>
                <a:cubicBezTo>
                  <a:pt x="1308100" y="1587500"/>
                  <a:pt x="1409700" y="1308100"/>
                  <a:pt x="1524000" y="1308100"/>
                </a:cubicBezTo>
                <a:cubicBezTo>
                  <a:pt x="1651000" y="1308100"/>
                  <a:pt x="1739900" y="1104900"/>
                  <a:pt x="1739900" y="863600"/>
                </a:cubicBezTo>
                <a:cubicBezTo>
                  <a:pt x="1739900" y="266700"/>
                  <a:pt x="2070100" y="0"/>
                  <a:pt x="2794000" y="0"/>
                </a:cubicBezTo>
                <a:close/>
                <a:moveTo>
                  <a:pt x="8064500" y="8496300"/>
                </a:moveTo>
                <a:moveTo>
                  <a:pt x="3302000" y="863600"/>
                </a:moveTo>
                <a:lnTo>
                  <a:pt x="3238500" y="863600"/>
                </a:lnTo>
                <a:cubicBezTo>
                  <a:pt x="2895600" y="863600"/>
                  <a:pt x="2514600" y="965200"/>
                  <a:pt x="2400300" y="1079500"/>
                </a:cubicBezTo>
                <a:cubicBezTo>
                  <a:pt x="2273300" y="1206500"/>
                  <a:pt x="2184400" y="1587500"/>
                  <a:pt x="2184400" y="1917700"/>
                </a:cubicBezTo>
                <a:lnTo>
                  <a:pt x="2184400" y="1993900"/>
                </a:lnTo>
                <a:cubicBezTo>
                  <a:pt x="2184400" y="2336800"/>
                  <a:pt x="2374900" y="2603500"/>
                  <a:pt x="2616200" y="2603500"/>
                </a:cubicBezTo>
                <a:cubicBezTo>
                  <a:pt x="2857500" y="2603500"/>
                  <a:pt x="3048000" y="2514600"/>
                  <a:pt x="3048000" y="2387600"/>
                </a:cubicBezTo>
                <a:cubicBezTo>
                  <a:pt x="3048000" y="2273300"/>
                  <a:pt x="3251200" y="2171700"/>
                  <a:pt x="3492500" y="2171700"/>
                </a:cubicBezTo>
                <a:cubicBezTo>
                  <a:pt x="3721100" y="2171700"/>
                  <a:pt x="3924300" y="1892300"/>
                  <a:pt x="3924300" y="1549400"/>
                </a:cubicBezTo>
                <a:lnTo>
                  <a:pt x="3924300" y="1485900"/>
                </a:lnTo>
                <a:cubicBezTo>
                  <a:pt x="3924300" y="1143000"/>
                  <a:pt x="3644900" y="863600"/>
                  <a:pt x="3302000" y="863600"/>
                </a:cubicBezTo>
                <a:close/>
                <a:moveTo>
                  <a:pt x="7200900" y="8496300"/>
                </a:moveTo>
                <a:moveTo>
                  <a:pt x="1498600" y="7404100"/>
                </a:moveTo>
                <a:lnTo>
                  <a:pt x="2438400" y="7404100"/>
                </a:lnTo>
                <a:cubicBezTo>
                  <a:pt x="3162300" y="7404100"/>
                  <a:pt x="3492500" y="7124700"/>
                  <a:pt x="3492500" y="6527800"/>
                </a:cubicBezTo>
                <a:cubicBezTo>
                  <a:pt x="3492500" y="6286500"/>
                  <a:pt x="3581400" y="6096000"/>
                  <a:pt x="3708400" y="6096000"/>
                </a:cubicBezTo>
                <a:cubicBezTo>
                  <a:pt x="3822700" y="6096000"/>
                  <a:pt x="3924300" y="5816600"/>
                  <a:pt x="3924300" y="5473700"/>
                </a:cubicBezTo>
                <a:lnTo>
                  <a:pt x="3924300" y="4965700"/>
                </a:lnTo>
                <a:cubicBezTo>
                  <a:pt x="3924300" y="4635500"/>
                  <a:pt x="4025900" y="4356100"/>
                  <a:pt x="4140200" y="4356100"/>
                </a:cubicBezTo>
                <a:cubicBezTo>
                  <a:pt x="4254500" y="4356100"/>
                  <a:pt x="4356100" y="4254500"/>
                  <a:pt x="4356100" y="4127500"/>
                </a:cubicBezTo>
                <a:cubicBezTo>
                  <a:pt x="4356100" y="3746500"/>
                  <a:pt x="3937000" y="3479800"/>
                  <a:pt x="3302000" y="3479800"/>
                </a:cubicBezTo>
                <a:lnTo>
                  <a:pt x="2794000" y="3479800"/>
                </a:lnTo>
                <a:cubicBezTo>
                  <a:pt x="2006600" y="3479800"/>
                  <a:pt x="1308100" y="4178300"/>
                  <a:pt x="1308100" y="4965700"/>
                </a:cubicBezTo>
                <a:lnTo>
                  <a:pt x="1308100" y="5473700"/>
                </a:lnTo>
                <a:cubicBezTo>
                  <a:pt x="1308100" y="5816600"/>
                  <a:pt x="1206500" y="6096000"/>
                  <a:pt x="1092200" y="6096000"/>
                </a:cubicBezTo>
                <a:cubicBezTo>
                  <a:pt x="977900" y="6096000"/>
                  <a:pt x="876300" y="6375400"/>
                  <a:pt x="876300" y="6705600"/>
                </a:cubicBezTo>
                <a:lnTo>
                  <a:pt x="876300" y="6781800"/>
                </a:lnTo>
                <a:cubicBezTo>
                  <a:pt x="876300" y="7150100"/>
                  <a:pt x="1117600" y="7404100"/>
                  <a:pt x="1498600" y="7404100"/>
                </a:cubicBezTo>
                <a:close/>
                <a:moveTo>
                  <a:pt x="660400" y="8496300"/>
                </a:moveTo>
              </a:path>
            </a:pathLst>
          </a:custGeom>
          <a:solidFill>
            <a:srgbClr val="1D1E1E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7" name="Freeform 567"/>
          <p:cNvSpPr/>
          <p:nvPr/>
        </p:nvSpPr>
        <p:spPr>
          <a:xfrm rot="0" flipH="0" flipV="0">
            <a:off x="4593413" y="13725979"/>
            <a:ext cx="39560" cy="39649"/>
          </a:xfrm>
          <a:custGeom>
            <a:pathLst>
              <a:path w="5651500" h="5664200">
                <a:moveTo>
                  <a:pt x="2603500" y="2184400"/>
                </a:moveTo>
                <a:lnTo>
                  <a:pt x="3479800" y="2184400"/>
                </a:lnTo>
                <a:cubicBezTo>
                  <a:pt x="3962400" y="2184400"/>
                  <a:pt x="4356100" y="1892300"/>
                  <a:pt x="4356100" y="1524000"/>
                </a:cubicBezTo>
                <a:cubicBezTo>
                  <a:pt x="4356100" y="1168400"/>
                  <a:pt x="4445000" y="876300"/>
                  <a:pt x="4572000" y="876300"/>
                </a:cubicBezTo>
                <a:cubicBezTo>
                  <a:pt x="4686300" y="876300"/>
                  <a:pt x="4787900" y="685800"/>
                  <a:pt x="4787900" y="444500"/>
                </a:cubicBezTo>
                <a:cubicBezTo>
                  <a:pt x="4787900" y="203200"/>
                  <a:pt x="4978400" y="0"/>
                  <a:pt x="5219700" y="0"/>
                </a:cubicBezTo>
                <a:cubicBezTo>
                  <a:pt x="5461000" y="0"/>
                  <a:pt x="5651500" y="304800"/>
                  <a:pt x="5651500" y="660400"/>
                </a:cubicBezTo>
                <a:cubicBezTo>
                  <a:pt x="5651500" y="1016000"/>
                  <a:pt x="5562600" y="1308100"/>
                  <a:pt x="5435600" y="1308100"/>
                </a:cubicBezTo>
                <a:cubicBezTo>
                  <a:pt x="5321300" y="1308100"/>
                  <a:pt x="5219700" y="1701800"/>
                  <a:pt x="5219700" y="2184400"/>
                </a:cubicBezTo>
                <a:cubicBezTo>
                  <a:pt x="5219700" y="2667000"/>
                  <a:pt x="5118100" y="3048000"/>
                  <a:pt x="5003800" y="3048000"/>
                </a:cubicBezTo>
                <a:cubicBezTo>
                  <a:pt x="4889500" y="3048000"/>
                  <a:pt x="4787900" y="3352800"/>
                  <a:pt x="4787900" y="3708400"/>
                </a:cubicBezTo>
                <a:cubicBezTo>
                  <a:pt x="4787900" y="4064000"/>
                  <a:pt x="4686300" y="4356100"/>
                  <a:pt x="4572000" y="4356100"/>
                </a:cubicBezTo>
                <a:cubicBezTo>
                  <a:pt x="4445000" y="4356100"/>
                  <a:pt x="4356100" y="4648200"/>
                  <a:pt x="4356100" y="5016500"/>
                </a:cubicBezTo>
                <a:cubicBezTo>
                  <a:pt x="4356100" y="5372100"/>
                  <a:pt x="4152900" y="5664200"/>
                  <a:pt x="3911600" y="5664200"/>
                </a:cubicBezTo>
                <a:cubicBezTo>
                  <a:pt x="3670300" y="5664200"/>
                  <a:pt x="3479800" y="5372100"/>
                  <a:pt x="3479800" y="5016500"/>
                </a:cubicBezTo>
                <a:cubicBezTo>
                  <a:pt x="3479800" y="4648200"/>
                  <a:pt x="3581400" y="4356100"/>
                  <a:pt x="3695700" y="4356100"/>
                </a:cubicBezTo>
                <a:cubicBezTo>
                  <a:pt x="3822700" y="4356100"/>
                  <a:pt x="3911600" y="4165600"/>
                  <a:pt x="3911600" y="3924300"/>
                </a:cubicBezTo>
                <a:cubicBezTo>
                  <a:pt x="3911600" y="3683000"/>
                  <a:pt x="3517900" y="3492500"/>
                  <a:pt x="3048000" y="3492500"/>
                </a:cubicBezTo>
                <a:lnTo>
                  <a:pt x="2171700" y="3492500"/>
                </a:lnTo>
                <a:cubicBezTo>
                  <a:pt x="1689100" y="3492500"/>
                  <a:pt x="1308100" y="3683000"/>
                  <a:pt x="1308100" y="3924300"/>
                </a:cubicBezTo>
                <a:cubicBezTo>
                  <a:pt x="1308100" y="4165600"/>
                  <a:pt x="1206500" y="4356100"/>
                  <a:pt x="1079500" y="4356100"/>
                </a:cubicBezTo>
                <a:cubicBezTo>
                  <a:pt x="965200" y="4356100"/>
                  <a:pt x="863600" y="4648200"/>
                  <a:pt x="863600" y="5016500"/>
                </a:cubicBezTo>
                <a:cubicBezTo>
                  <a:pt x="863600" y="5372100"/>
                  <a:pt x="673100" y="5664200"/>
                  <a:pt x="431800" y="5664200"/>
                </a:cubicBezTo>
                <a:cubicBezTo>
                  <a:pt x="190500" y="5664200"/>
                  <a:pt x="0" y="5270500"/>
                  <a:pt x="0" y="4800600"/>
                </a:cubicBezTo>
                <a:cubicBezTo>
                  <a:pt x="0" y="4318000"/>
                  <a:pt x="88900" y="3924300"/>
                  <a:pt x="215900" y="3924300"/>
                </a:cubicBezTo>
                <a:cubicBezTo>
                  <a:pt x="330200" y="3924300"/>
                  <a:pt x="431800" y="3530600"/>
                  <a:pt x="431800" y="3048000"/>
                </a:cubicBezTo>
                <a:cubicBezTo>
                  <a:pt x="431800" y="2578100"/>
                  <a:pt x="533400" y="2184400"/>
                  <a:pt x="647700" y="2184400"/>
                </a:cubicBezTo>
                <a:cubicBezTo>
                  <a:pt x="774700" y="2184400"/>
                  <a:pt x="863600" y="1892300"/>
                  <a:pt x="863600" y="1524000"/>
                </a:cubicBezTo>
                <a:cubicBezTo>
                  <a:pt x="863600" y="1168400"/>
                  <a:pt x="965200" y="876300"/>
                  <a:pt x="1079500" y="876300"/>
                </a:cubicBezTo>
                <a:cubicBezTo>
                  <a:pt x="1206500" y="876300"/>
                  <a:pt x="1308100" y="685800"/>
                  <a:pt x="1308100" y="444500"/>
                </a:cubicBezTo>
                <a:cubicBezTo>
                  <a:pt x="1308100" y="203200"/>
                  <a:pt x="1498600" y="0"/>
                  <a:pt x="1739900" y="0"/>
                </a:cubicBezTo>
                <a:cubicBezTo>
                  <a:pt x="1981200" y="0"/>
                  <a:pt x="2171700" y="304800"/>
                  <a:pt x="2171700" y="660400"/>
                </a:cubicBezTo>
                <a:cubicBezTo>
                  <a:pt x="2171700" y="1016000"/>
                  <a:pt x="2070100" y="1308100"/>
                  <a:pt x="1955800" y="1308100"/>
                </a:cubicBezTo>
                <a:cubicBezTo>
                  <a:pt x="1841500" y="1308100"/>
                  <a:pt x="1739900" y="1511300"/>
                  <a:pt x="1739900" y="1752600"/>
                </a:cubicBezTo>
                <a:cubicBezTo>
                  <a:pt x="1739900" y="1981200"/>
                  <a:pt x="2133600" y="2184400"/>
                  <a:pt x="2603500" y="2184400"/>
                </a:cubicBezTo>
                <a:close/>
                <a:moveTo>
                  <a:pt x="3175000" y="5740400"/>
                </a:moveTo>
              </a:path>
            </a:pathLst>
          </a:custGeom>
          <a:solidFill>
            <a:srgbClr val="1D1E1E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8" name="Freeform 568"/>
          <p:cNvSpPr/>
          <p:nvPr/>
        </p:nvSpPr>
        <p:spPr>
          <a:xfrm rot="0" flipH="0" flipV="0">
            <a:off x="4638852" y="13723668"/>
            <a:ext cx="36626" cy="42672"/>
          </a:xfrm>
          <a:custGeom>
            <a:pathLst>
              <a:path w="5232400" h="6096000">
                <a:moveTo>
                  <a:pt x="1752600" y="0"/>
                </a:moveTo>
                <a:lnTo>
                  <a:pt x="4800600" y="0"/>
                </a:lnTo>
                <a:cubicBezTo>
                  <a:pt x="5219700" y="0"/>
                  <a:pt x="5232400" y="12700"/>
                  <a:pt x="5232400" y="431800"/>
                </a:cubicBezTo>
                <a:lnTo>
                  <a:pt x="5232400" y="1295400"/>
                </a:lnTo>
                <a:cubicBezTo>
                  <a:pt x="5232400" y="1536700"/>
                  <a:pt x="5130800" y="1739900"/>
                  <a:pt x="5016500" y="1739900"/>
                </a:cubicBezTo>
                <a:cubicBezTo>
                  <a:pt x="4889500" y="1739900"/>
                  <a:pt x="4800600" y="1930400"/>
                  <a:pt x="4800600" y="2171700"/>
                </a:cubicBezTo>
                <a:lnTo>
                  <a:pt x="4800600" y="3048000"/>
                </a:lnTo>
                <a:cubicBezTo>
                  <a:pt x="4800600" y="3276600"/>
                  <a:pt x="4699000" y="3479800"/>
                  <a:pt x="4572000" y="3479800"/>
                </a:cubicBezTo>
                <a:cubicBezTo>
                  <a:pt x="4457700" y="3479800"/>
                  <a:pt x="4356100" y="3670300"/>
                  <a:pt x="4356100" y="3911600"/>
                </a:cubicBezTo>
                <a:lnTo>
                  <a:pt x="4356100" y="4787900"/>
                </a:lnTo>
                <a:cubicBezTo>
                  <a:pt x="4356100" y="5029200"/>
                  <a:pt x="4457700" y="5219700"/>
                  <a:pt x="4572000" y="5219700"/>
                </a:cubicBezTo>
                <a:cubicBezTo>
                  <a:pt x="4699000" y="5219700"/>
                  <a:pt x="4800600" y="5321300"/>
                  <a:pt x="4800600" y="5435600"/>
                </a:cubicBezTo>
                <a:cubicBezTo>
                  <a:pt x="4800600" y="5562600"/>
                  <a:pt x="4762500" y="5753100"/>
                  <a:pt x="4724400" y="5867400"/>
                </a:cubicBezTo>
                <a:cubicBezTo>
                  <a:pt x="4699000" y="5994400"/>
                  <a:pt x="4495800" y="6096000"/>
                  <a:pt x="4292600" y="6096000"/>
                </a:cubicBezTo>
                <a:cubicBezTo>
                  <a:pt x="4089400" y="6096000"/>
                  <a:pt x="3746500" y="6007100"/>
                  <a:pt x="3517900" y="5918200"/>
                </a:cubicBezTo>
                <a:lnTo>
                  <a:pt x="3454400" y="5892800"/>
                </a:lnTo>
                <a:cubicBezTo>
                  <a:pt x="3238500" y="5791200"/>
                  <a:pt x="3048000" y="5803900"/>
                  <a:pt x="3048000" y="5905500"/>
                </a:cubicBezTo>
                <a:cubicBezTo>
                  <a:pt x="3048000" y="6007100"/>
                  <a:pt x="2857500" y="6096000"/>
                  <a:pt x="2616200" y="6096000"/>
                </a:cubicBezTo>
                <a:lnTo>
                  <a:pt x="1308100" y="6096000"/>
                </a:lnTo>
                <a:cubicBezTo>
                  <a:pt x="1066800" y="6096000"/>
                  <a:pt x="698500" y="6007100"/>
                  <a:pt x="469900" y="5918200"/>
                </a:cubicBezTo>
                <a:lnTo>
                  <a:pt x="406400" y="5892800"/>
                </a:lnTo>
                <a:cubicBezTo>
                  <a:pt x="190500" y="5791200"/>
                  <a:pt x="0" y="5524500"/>
                  <a:pt x="0" y="5283200"/>
                </a:cubicBezTo>
                <a:lnTo>
                  <a:pt x="0" y="3479800"/>
                </a:lnTo>
                <a:cubicBezTo>
                  <a:pt x="0" y="3238500"/>
                  <a:pt x="101600" y="2921000"/>
                  <a:pt x="228600" y="2768600"/>
                </a:cubicBezTo>
                <a:cubicBezTo>
                  <a:pt x="342900" y="2616200"/>
                  <a:pt x="444500" y="2298700"/>
                  <a:pt x="444500" y="2070100"/>
                </a:cubicBezTo>
                <a:lnTo>
                  <a:pt x="444500" y="1739900"/>
                </a:lnTo>
                <a:cubicBezTo>
                  <a:pt x="444500" y="1498600"/>
                  <a:pt x="533400" y="1295400"/>
                  <a:pt x="660400" y="1295400"/>
                </a:cubicBezTo>
                <a:cubicBezTo>
                  <a:pt x="774700" y="1295400"/>
                  <a:pt x="876300" y="1104900"/>
                  <a:pt x="876300" y="863600"/>
                </a:cubicBezTo>
                <a:cubicBezTo>
                  <a:pt x="876300" y="622300"/>
                  <a:pt x="977900" y="431800"/>
                  <a:pt x="1092200" y="431800"/>
                </a:cubicBezTo>
                <a:cubicBezTo>
                  <a:pt x="1219200" y="431800"/>
                  <a:pt x="1308100" y="330200"/>
                  <a:pt x="1308100" y="215900"/>
                </a:cubicBezTo>
                <a:cubicBezTo>
                  <a:pt x="1308100" y="88900"/>
                  <a:pt x="1511300" y="0"/>
                  <a:pt x="1752600" y="0"/>
                </a:cubicBezTo>
                <a:close/>
                <a:moveTo>
                  <a:pt x="5499100" y="6070600"/>
                </a:moveTo>
                <a:moveTo>
                  <a:pt x="3924300" y="2603500"/>
                </a:moveTo>
                <a:lnTo>
                  <a:pt x="3924300" y="1739900"/>
                </a:lnTo>
                <a:cubicBezTo>
                  <a:pt x="3924300" y="1498600"/>
                  <a:pt x="4025900" y="1295400"/>
                  <a:pt x="4140200" y="1295400"/>
                </a:cubicBezTo>
                <a:cubicBezTo>
                  <a:pt x="4267200" y="1295400"/>
                  <a:pt x="4356100" y="1231900"/>
                  <a:pt x="4356100" y="1143000"/>
                </a:cubicBezTo>
                <a:cubicBezTo>
                  <a:pt x="4356100" y="1054100"/>
                  <a:pt x="4165600" y="965200"/>
                  <a:pt x="3924300" y="939800"/>
                </a:cubicBezTo>
                <a:lnTo>
                  <a:pt x="3492500" y="901700"/>
                </a:lnTo>
                <a:cubicBezTo>
                  <a:pt x="2730500" y="838200"/>
                  <a:pt x="2514600" y="863600"/>
                  <a:pt x="2070100" y="1066800"/>
                </a:cubicBezTo>
                <a:lnTo>
                  <a:pt x="1866900" y="1143000"/>
                </a:lnTo>
                <a:cubicBezTo>
                  <a:pt x="1397000" y="1358900"/>
                  <a:pt x="1308100" y="1511300"/>
                  <a:pt x="1308100" y="2171700"/>
                </a:cubicBezTo>
                <a:lnTo>
                  <a:pt x="1308100" y="2501900"/>
                </a:lnTo>
                <a:cubicBezTo>
                  <a:pt x="1308100" y="2743200"/>
                  <a:pt x="1219200" y="3060700"/>
                  <a:pt x="1092200" y="3200400"/>
                </a:cubicBezTo>
                <a:cubicBezTo>
                  <a:pt x="977900" y="3352800"/>
                  <a:pt x="876300" y="3670300"/>
                  <a:pt x="876300" y="3911600"/>
                </a:cubicBezTo>
                <a:lnTo>
                  <a:pt x="876300" y="4787900"/>
                </a:lnTo>
                <a:cubicBezTo>
                  <a:pt x="876300" y="5156200"/>
                  <a:pt x="939800" y="5219700"/>
                  <a:pt x="1308100" y="5219700"/>
                </a:cubicBezTo>
                <a:lnTo>
                  <a:pt x="2184400" y="5219700"/>
                </a:lnTo>
                <a:cubicBezTo>
                  <a:pt x="2425700" y="5219700"/>
                  <a:pt x="2616200" y="5118100"/>
                  <a:pt x="2616200" y="5003800"/>
                </a:cubicBezTo>
                <a:cubicBezTo>
                  <a:pt x="2616200" y="4876800"/>
                  <a:pt x="2717800" y="4787900"/>
                  <a:pt x="2832100" y="4787900"/>
                </a:cubicBezTo>
                <a:cubicBezTo>
                  <a:pt x="2959100" y="4787900"/>
                  <a:pt x="3048000" y="4686300"/>
                  <a:pt x="3048000" y="4572000"/>
                </a:cubicBezTo>
                <a:cubicBezTo>
                  <a:pt x="3048000" y="4445000"/>
                  <a:pt x="3149600" y="4343400"/>
                  <a:pt x="3276600" y="4343400"/>
                </a:cubicBezTo>
                <a:cubicBezTo>
                  <a:pt x="3390900" y="4343400"/>
                  <a:pt x="3492500" y="4152900"/>
                  <a:pt x="3492500" y="3911600"/>
                </a:cubicBezTo>
                <a:lnTo>
                  <a:pt x="3492500" y="3479800"/>
                </a:lnTo>
                <a:cubicBezTo>
                  <a:pt x="3492500" y="3238500"/>
                  <a:pt x="3581400" y="3048000"/>
                  <a:pt x="3708400" y="3048000"/>
                </a:cubicBezTo>
                <a:cubicBezTo>
                  <a:pt x="3822700" y="3048000"/>
                  <a:pt x="3924300" y="2844800"/>
                  <a:pt x="3924300" y="2603500"/>
                </a:cubicBezTo>
                <a:close/>
                <a:moveTo>
                  <a:pt x="2895600" y="6070600"/>
                </a:moveTo>
              </a:path>
            </a:pathLst>
          </a:custGeom>
          <a:solidFill>
            <a:srgbClr val="1D1E1E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9" name="Freeform 569"/>
          <p:cNvSpPr/>
          <p:nvPr/>
        </p:nvSpPr>
        <p:spPr>
          <a:xfrm rot="0" flipH="0" flipV="0">
            <a:off x="4684914" y="13725268"/>
            <a:ext cx="41516" cy="42138"/>
          </a:xfrm>
          <a:custGeom>
            <a:pathLst>
              <a:path w="5930900" h="6019800">
                <a:moveTo>
                  <a:pt x="1041400" y="4254500"/>
                </a:moveTo>
                <a:lnTo>
                  <a:pt x="1816100" y="3530600"/>
                </a:lnTo>
                <a:cubicBezTo>
                  <a:pt x="2501900" y="2882900"/>
                  <a:pt x="2552700" y="2743200"/>
                  <a:pt x="2222500" y="2336800"/>
                </a:cubicBezTo>
                <a:cubicBezTo>
                  <a:pt x="2108200" y="2184400"/>
                  <a:pt x="2006600" y="1892300"/>
                  <a:pt x="2006600" y="1676400"/>
                </a:cubicBezTo>
                <a:cubicBezTo>
                  <a:pt x="2006600" y="1473200"/>
                  <a:pt x="1905000" y="1244600"/>
                  <a:pt x="1790700" y="1168400"/>
                </a:cubicBezTo>
                <a:cubicBezTo>
                  <a:pt x="1676400" y="1092200"/>
                  <a:pt x="1574800" y="800100"/>
                  <a:pt x="1574800" y="508000"/>
                </a:cubicBezTo>
                <a:cubicBezTo>
                  <a:pt x="1574800" y="228600"/>
                  <a:pt x="1765300" y="0"/>
                  <a:pt x="2006600" y="0"/>
                </a:cubicBezTo>
                <a:cubicBezTo>
                  <a:pt x="2247900" y="0"/>
                  <a:pt x="2438400" y="190500"/>
                  <a:pt x="2438400" y="431800"/>
                </a:cubicBezTo>
                <a:cubicBezTo>
                  <a:pt x="2438400" y="673100"/>
                  <a:pt x="2540000" y="863600"/>
                  <a:pt x="2667000" y="863600"/>
                </a:cubicBezTo>
                <a:cubicBezTo>
                  <a:pt x="2781300" y="863600"/>
                  <a:pt x="2882900" y="1104900"/>
                  <a:pt x="2882900" y="1409700"/>
                </a:cubicBezTo>
                <a:cubicBezTo>
                  <a:pt x="2882900" y="1714500"/>
                  <a:pt x="2933700" y="1955800"/>
                  <a:pt x="2984500" y="1955800"/>
                </a:cubicBezTo>
                <a:cubicBezTo>
                  <a:pt x="3048000" y="1955800"/>
                  <a:pt x="3365500" y="1663700"/>
                  <a:pt x="3695700" y="1320800"/>
                </a:cubicBezTo>
                <a:lnTo>
                  <a:pt x="4343400" y="622300"/>
                </a:lnTo>
                <a:cubicBezTo>
                  <a:pt x="4673600" y="279400"/>
                  <a:pt x="5168900" y="0"/>
                  <a:pt x="5435600" y="0"/>
                </a:cubicBezTo>
                <a:cubicBezTo>
                  <a:pt x="5702300" y="0"/>
                  <a:pt x="5930900" y="88900"/>
                  <a:pt x="5930900" y="215900"/>
                </a:cubicBezTo>
                <a:cubicBezTo>
                  <a:pt x="5930900" y="330200"/>
                  <a:pt x="5638800" y="698500"/>
                  <a:pt x="5295900" y="1028700"/>
                </a:cubicBezTo>
                <a:lnTo>
                  <a:pt x="4826000" y="1460500"/>
                </a:lnTo>
                <a:cubicBezTo>
                  <a:pt x="4470400" y="1790700"/>
                  <a:pt x="4191000" y="2184400"/>
                  <a:pt x="4191000" y="2336800"/>
                </a:cubicBezTo>
                <a:cubicBezTo>
                  <a:pt x="4191000" y="2489200"/>
                  <a:pt x="4089400" y="2603500"/>
                  <a:pt x="3962400" y="2603500"/>
                </a:cubicBezTo>
                <a:cubicBezTo>
                  <a:pt x="3848100" y="2603500"/>
                  <a:pt x="3746500" y="2895600"/>
                  <a:pt x="3746500" y="3263900"/>
                </a:cubicBezTo>
                <a:cubicBezTo>
                  <a:pt x="3746500" y="3619500"/>
                  <a:pt x="3848100" y="3911600"/>
                  <a:pt x="3962400" y="3911600"/>
                </a:cubicBezTo>
                <a:cubicBezTo>
                  <a:pt x="4089400" y="3911600"/>
                  <a:pt x="4191000" y="4152900"/>
                  <a:pt x="4191000" y="4457700"/>
                </a:cubicBezTo>
                <a:cubicBezTo>
                  <a:pt x="4191000" y="4762500"/>
                  <a:pt x="4279900" y="5067300"/>
                  <a:pt x="4406900" y="5130800"/>
                </a:cubicBezTo>
                <a:cubicBezTo>
                  <a:pt x="4521200" y="5207000"/>
                  <a:pt x="4622800" y="5359400"/>
                  <a:pt x="4622800" y="5461000"/>
                </a:cubicBezTo>
                <a:cubicBezTo>
                  <a:pt x="4622800" y="5651500"/>
                  <a:pt x="4241800" y="5867400"/>
                  <a:pt x="3911600" y="5867400"/>
                </a:cubicBezTo>
                <a:cubicBezTo>
                  <a:pt x="3556000" y="5867400"/>
                  <a:pt x="3314700" y="5397500"/>
                  <a:pt x="3314700" y="4724400"/>
                </a:cubicBezTo>
                <a:cubicBezTo>
                  <a:pt x="3314700" y="3898900"/>
                  <a:pt x="2641600" y="3911600"/>
                  <a:pt x="1854200" y="4762500"/>
                </a:cubicBezTo>
                <a:lnTo>
                  <a:pt x="1409700" y="5232400"/>
                </a:lnTo>
                <a:cubicBezTo>
                  <a:pt x="850900" y="5829300"/>
                  <a:pt x="406400" y="6019800"/>
                  <a:pt x="152400" y="5765800"/>
                </a:cubicBezTo>
                <a:cubicBezTo>
                  <a:pt x="0" y="5613400"/>
                  <a:pt x="25400" y="5486400"/>
                  <a:pt x="228600" y="5143500"/>
                </a:cubicBezTo>
                <a:cubicBezTo>
                  <a:pt x="330200" y="4991100"/>
                  <a:pt x="698500" y="4584700"/>
                  <a:pt x="1041400" y="4254500"/>
                </a:cubicBezTo>
                <a:close/>
                <a:moveTo>
                  <a:pt x="1651000" y="5842000"/>
                </a:moveTo>
              </a:path>
            </a:pathLst>
          </a:custGeom>
          <a:solidFill>
            <a:srgbClr val="1D1E1E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0" name="Freeform 570"/>
          <p:cNvSpPr/>
          <p:nvPr/>
        </p:nvSpPr>
        <p:spPr>
          <a:xfrm rot="0" flipH="0" flipV="0">
            <a:off x="4728664" y="13723757"/>
            <a:ext cx="41160" cy="42672"/>
          </a:xfrm>
          <a:custGeom>
            <a:pathLst>
              <a:path w="5880100" h="6096000">
                <a:moveTo>
                  <a:pt x="3073400" y="2413000"/>
                </a:moveTo>
                <a:lnTo>
                  <a:pt x="1752600" y="4559300"/>
                </a:lnTo>
                <a:cubicBezTo>
                  <a:pt x="1498600" y="4978400"/>
                  <a:pt x="1270000" y="5448300"/>
                  <a:pt x="1231900" y="5588000"/>
                </a:cubicBezTo>
                <a:cubicBezTo>
                  <a:pt x="1193800" y="5829300"/>
                  <a:pt x="749300" y="6096000"/>
                  <a:pt x="381000" y="6096000"/>
                </a:cubicBezTo>
                <a:cubicBezTo>
                  <a:pt x="190500" y="6096000"/>
                  <a:pt x="0" y="5930900"/>
                  <a:pt x="0" y="5765800"/>
                </a:cubicBezTo>
                <a:cubicBezTo>
                  <a:pt x="0" y="5702300"/>
                  <a:pt x="25400" y="5461000"/>
                  <a:pt x="50800" y="5219700"/>
                </a:cubicBezTo>
                <a:cubicBezTo>
                  <a:pt x="88900" y="4978400"/>
                  <a:pt x="228600" y="4787900"/>
                  <a:pt x="381000" y="4787900"/>
                </a:cubicBezTo>
                <a:cubicBezTo>
                  <a:pt x="533400" y="4787900"/>
                  <a:pt x="647700" y="4635500"/>
                  <a:pt x="647700" y="4457700"/>
                </a:cubicBezTo>
                <a:cubicBezTo>
                  <a:pt x="647700" y="4279900"/>
                  <a:pt x="749300" y="4127500"/>
                  <a:pt x="863600" y="4127500"/>
                </a:cubicBezTo>
                <a:cubicBezTo>
                  <a:pt x="990600" y="4127500"/>
                  <a:pt x="1092200" y="3987800"/>
                  <a:pt x="1092200" y="3810000"/>
                </a:cubicBezTo>
                <a:cubicBezTo>
                  <a:pt x="1092200" y="3632200"/>
                  <a:pt x="1181100" y="3479800"/>
                  <a:pt x="1308100" y="3479800"/>
                </a:cubicBezTo>
                <a:cubicBezTo>
                  <a:pt x="1422400" y="3479800"/>
                  <a:pt x="1638300" y="3136900"/>
                  <a:pt x="1778000" y="2717800"/>
                </a:cubicBezTo>
                <a:cubicBezTo>
                  <a:pt x="1917700" y="2298700"/>
                  <a:pt x="2108200" y="1955800"/>
                  <a:pt x="2209800" y="1955800"/>
                </a:cubicBezTo>
                <a:cubicBezTo>
                  <a:pt x="2311400" y="1955800"/>
                  <a:pt x="2387600" y="1803400"/>
                  <a:pt x="2387600" y="1625600"/>
                </a:cubicBezTo>
                <a:cubicBezTo>
                  <a:pt x="2387600" y="1447800"/>
                  <a:pt x="2489200" y="1308100"/>
                  <a:pt x="2616200" y="1308100"/>
                </a:cubicBezTo>
                <a:cubicBezTo>
                  <a:pt x="2730500" y="1308100"/>
                  <a:pt x="2870200" y="1104900"/>
                  <a:pt x="2933700" y="876300"/>
                </a:cubicBezTo>
                <a:cubicBezTo>
                  <a:pt x="3086100" y="203200"/>
                  <a:pt x="3416300" y="0"/>
                  <a:pt x="4356100" y="0"/>
                </a:cubicBezTo>
                <a:lnTo>
                  <a:pt x="4572000" y="0"/>
                </a:lnTo>
                <a:cubicBezTo>
                  <a:pt x="5422900" y="0"/>
                  <a:pt x="5880100" y="215900"/>
                  <a:pt x="5880100" y="647700"/>
                </a:cubicBezTo>
                <a:cubicBezTo>
                  <a:pt x="5880100" y="774700"/>
                  <a:pt x="5778500" y="927100"/>
                  <a:pt x="5664200" y="1003300"/>
                </a:cubicBezTo>
                <a:cubicBezTo>
                  <a:pt x="5537200" y="1079500"/>
                  <a:pt x="5435600" y="1473200"/>
                  <a:pt x="5435600" y="1866900"/>
                </a:cubicBezTo>
                <a:cubicBezTo>
                  <a:pt x="5435600" y="2273300"/>
                  <a:pt x="5346700" y="2667000"/>
                  <a:pt x="5219700" y="2743200"/>
                </a:cubicBezTo>
                <a:cubicBezTo>
                  <a:pt x="5105400" y="2819400"/>
                  <a:pt x="5003800" y="3213100"/>
                  <a:pt x="5003800" y="3619500"/>
                </a:cubicBezTo>
                <a:cubicBezTo>
                  <a:pt x="5003800" y="4025900"/>
                  <a:pt x="4902200" y="4356100"/>
                  <a:pt x="4787900" y="4356100"/>
                </a:cubicBezTo>
                <a:cubicBezTo>
                  <a:pt x="4673600" y="4356100"/>
                  <a:pt x="4572000" y="4699000"/>
                  <a:pt x="4572000" y="5118100"/>
                </a:cubicBezTo>
                <a:cubicBezTo>
                  <a:pt x="4572000" y="5791200"/>
                  <a:pt x="4356100" y="6096000"/>
                  <a:pt x="3860800" y="6096000"/>
                </a:cubicBezTo>
                <a:cubicBezTo>
                  <a:pt x="3771900" y="6096000"/>
                  <a:pt x="3695700" y="5702300"/>
                  <a:pt x="3695700" y="5219700"/>
                </a:cubicBezTo>
                <a:cubicBezTo>
                  <a:pt x="3695700" y="4737100"/>
                  <a:pt x="3797300" y="4292600"/>
                  <a:pt x="3911600" y="4216400"/>
                </a:cubicBezTo>
                <a:cubicBezTo>
                  <a:pt x="4038600" y="4140200"/>
                  <a:pt x="4140200" y="3797300"/>
                  <a:pt x="4140200" y="3454400"/>
                </a:cubicBezTo>
                <a:cubicBezTo>
                  <a:pt x="4140200" y="3111500"/>
                  <a:pt x="4229100" y="2768600"/>
                  <a:pt x="4356100" y="2692400"/>
                </a:cubicBezTo>
                <a:cubicBezTo>
                  <a:pt x="4648200" y="2514600"/>
                  <a:pt x="4648200" y="863600"/>
                  <a:pt x="4356100" y="863600"/>
                </a:cubicBezTo>
                <a:cubicBezTo>
                  <a:pt x="4102100" y="863600"/>
                  <a:pt x="3759200" y="1295400"/>
                  <a:pt x="3073400" y="2413000"/>
                </a:cubicBezTo>
                <a:close/>
                <a:moveTo>
                  <a:pt x="3454400" y="6057900"/>
                </a:moveTo>
              </a:path>
            </a:pathLst>
          </a:custGeom>
          <a:solidFill>
            <a:srgbClr val="1D1E1E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1" name="Freeform 571"/>
          <p:cNvSpPr/>
          <p:nvPr/>
        </p:nvSpPr>
        <p:spPr>
          <a:xfrm rot="0" flipH="0" flipV="0">
            <a:off x="4773303" y="13723312"/>
            <a:ext cx="33515" cy="42672"/>
          </a:xfrm>
          <a:custGeom>
            <a:pathLst>
              <a:path w="4787900" h="6096000">
                <a:moveTo>
                  <a:pt x="2171700" y="6096000"/>
                </a:moveTo>
                <a:lnTo>
                  <a:pt x="1739900" y="6096000"/>
                </a:lnTo>
                <a:cubicBezTo>
                  <a:pt x="1257300" y="6096000"/>
                  <a:pt x="863600" y="5994400"/>
                  <a:pt x="863600" y="5880100"/>
                </a:cubicBezTo>
                <a:cubicBezTo>
                  <a:pt x="863600" y="5753100"/>
                  <a:pt x="673100" y="5664200"/>
                  <a:pt x="431800" y="5664200"/>
                </a:cubicBezTo>
                <a:cubicBezTo>
                  <a:pt x="190500" y="5664200"/>
                  <a:pt x="0" y="5372100"/>
                  <a:pt x="0" y="5003800"/>
                </a:cubicBezTo>
                <a:cubicBezTo>
                  <a:pt x="0" y="4648200"/>
                  <a:pt x="88900" y="4356100"/>
                  <a:pt x="215900" y="4356100"/>
                </a:cubicBezTo>
                <a:cubicBezTo>
                  <a:pt x="330200" y="4356100"/>
                  <a:pt x="431800" y="3962400"/>
                  <a:pt x="431800" y="3479800"/>
                </a:cubicBezTo>
                <a:cubicBezTo>
                  <a:pt x="431800" y="3009900"/>
                  <a:pt x="533400" y="2616200"/>
                  <a:pt x="647700" y="2616200"/>
                </a:cubicBezTo>
                <a:cubicBezTo>
                  <a:pt x="774700" y="2616200"/>
                  <a:pt x="863600" y="2324100"/>
                  <a:pt x="863600" y="1955800"/>
                </a:cubicBezTo>
                <a:cubicBezTo>
                  <a:pt x="863600" y="1600200"/>
                  <a:pt x="965200" y="1308100"/>
                  <a:pt x="1079500" y="1308100"/>
                </a:cubicBezTo>
                <a:cubicBezTo>
                  <a:pt x="1206500" y="1308100"/>
                  <a:pt x="1308100" y="1016000"/>
                  <a:pt x="1308100" y="647700"/>
                </a:cubicBezTo>
                <a:cubicBezTo>
                  <a:pt x="1308100" y="292100"/>
                  <a:pt x="1498600" y="0"/>
                  <a:pt x="1739900" y="0"/>
                </a:cubicBezTo>
                <a:cubicBezTo>
                  <a:pt x="1981200" y="0"/>
                  <a:pt x="2171700" y="292100"/>
                  <a:pt x="2171700" y="647700"/>
                </a:cubicBezTo>
                <a:cubicBezTo>
                  <a:pt x="2171700" y="1016000"/>
                  <a:pt x="2070100" y="1308100"/>
                  <a:pt x="1955800" y="1308100"/>
                </a:cubicBezTo>
                <a:cubicBezTo>
                  <a:pt x="1841500" y="1308100"/>
                  <a:pt x="1739900" y="1498600"/>
                  <a:pt x="1739900" y="1739900"/>
                </a:cubicBezTo>
                <a:cubicBezTo>
                  <a:pt x="1739900" y="1981200"/>
                  <a:pt x="2133600" y="2171700"/>
                  <a:pt x="2603500" y="2171700"/>
                </a:cubicBezTo>
                <a:cubicBezTo>
                  <a:pt x="3086100" y="2171700"/>
                  <a:pt x="3479800" y="2273300"/>
                  <a:pt x="3479800" y="2400300"/>
                </a:cubicBezTo>
                <a:cubicBezTo>
                  <a:pt x="3479800" y="2514600"/>
                  <a:pt x="3670300" y="2616200"/>
                  <a:pt x="3911600" y="2616200"/>
                </a:cubicBezTo>
                <a:cubicBezTo>
                  <a:pt x="4152900" y="2616200"/>
                  <a:pt x="4356100" y="2705100"/>
                  <a:pt x="4356100" y="2832100"/>
                </a:cubicBezTo>
                <a:cubicBezTo>
                  <a:pt x="4356100" y="2946400"/>
                  <a:pt x="4445000" y="3048000"/>
                  <a:pt x="4572000" y="3048000"/>
                </a:cubicBezTo>
                <a:cubicBezTo>
                  <a:pt x="4686300" y="3048000"/>
                  <a:pt x="4787900" y="3441700"/>
                  <a:pt x="4787900" y="3924300"/>
                </a:cubicBezTo>
                <a:cubicBezTo>
                  <a:pt x="4787900" y="4394200"/>
                  <a:pt x="4686300" y="4787900"/>
                  <a:pt x="4572000" y="4787900"/>
                </a:cubicBezTo>
                <a:cubicBezTo>
                  <a:pt x="4445000" y="4787900"/>
                  <a:pt x="4356100" y="4889500"/>
                  <a:pt x="4356100" y="5003800"/>
                </a:cubicBezTo>
                <a:cubicBezTo>
                  <a:pt x="4356100" y="5130800"/>
                  <a:pt x="4254500" y="5219700"/>
                  <a:pt x="4127500" y="5219700"/>
                </a:cubicBezTo>
                <a:cubicBezTo>
                  <a:pt x="4013200" y="5219700"/>
                  <a:pt x="3911600" y="5321300"/>
                  <a:pt x="3911600" y="5448300"/>
                </a:cubicBezTo>
                <a:cubicBezTo>
                  <a:pt x="3911600" y="5562600"/>
                  <a:pt x="3721100" y="5664200"/>
                  <a:pt x="3479800" y="5664200"/>
                </a:cubicBezTo>
                <a:cubicBezTo>
                  <a:pt x="3238500" y="5664200"/>
                  <a:pt x="3048000" y="5753100"/>
                  <a:pt x="3048000" y="5880100"/>
                </a:cubicBezTo>
                <a:cubicBezTo>
                  <a:pt x="3048000" y="5994400"/>
                  <a:pt x="2654300" y="6096000"/>
                  <a:pt x="2171700" y="6096000"/>
                </a:cubicBezTo>
                <a:close/>
                <a:moveTo>
                  <a:pt x="-304800" y="6121400"/>
                </a:moveTo>
                <a:moveTo>
                  <a:pt x="1308100" y="4787900"/>
                </a:moveTo>
                <a:lnTo>
                  <a:pt x="3048000" y="4787900"/>
                </a:lnTo>
                <a:cubicBezTo>
                  <a:pt x="3289300" y="4787900"/>
                  <a:pt x="3479800" y="4686300"/>
                  <a:pt x="3479800" y="4572000"/>
                </a:cubicBezTo>
                <a:cubicBezTo>
                  <a:pt x="3479800" y="4457700"/>
                  <a:pt x="3581400" y="4356100"/>
                  <a:pt x="3695700" y="4356100"/>
                </a:cubicBezTo>
                <a:cubicBezTo>
                  <a:pt x="3822700" y="4356100"/>
                  <a:pt x="3911600" y="4152900"/>
                  <a:pt x="3911600" y="3924300"/>
                </a:cubicBezTo>
                <a:cubicBezTo>
                  <a:pt x="3911600" y="3683000"/>
                  <a:pt x="3721100" y="3479800"/>
                  <a:pt x="3479800" y="3479800"/>
                </a:cubicBezTo>
                <a:cubicBezTo>
                  <a:pt x="3238500" y="3479800"/>
                  <a:pt x="3048000" y="3390900"/>
                  <a:pt x="3048000" y="3263900"/>
                </a:cubicBezTo>
                <a:cubicBezTo>
                  <a:pt x="3048000" y="3149600"/>
                  <a:pt x="2946400" y="3048000"/>
                  <a:pt x="2832100" y="3048000"/>
                </a:cubicBezTo>
                <a:cubicBezTo>
                  <a:pt x="2705100" y="3048000"/>
                  <a:pt x="2603500" y="3149600"/>
                  <a:pt x="2603500" y="3263900"/>
                </a:cubicBezTo>
                <a:cubicBezTo>
                  <a:pt x="2603500" y="3390900"/>
                  <a:pt x="2413000" y="3479800"/>
                  <a:pt x="2171700" y="3479800"/>
                </a:cubicBezTo>
                <a:lnTo>
                  <a:pt x="1739900" y="3479800"/>
                </a:lnTo>
                <a:cubicBezTo>
                  <a:pt x="1498600" y="3479800"/>
                  <a:pt x="1308100" y="3683000"/>
                  <a:pt x="1308100" y="3924300"/>
                </a:cubicBezTo>
                <a:cubicBezTo>
                  <a:pt x="1308100" y="4152900"/>
                  <a:pt x="1206500" y="4356100"/>
                  <a:pt x="1079500" y="4356100"/>
                </a:cubicBezTo>
                <a:cubicBezTo>
                  <a:pt x="965200" y="4356100"/>
                  <a:pt x="863600" y="4457700"/>
                  <a:pt x="863600" y="4572000"/>
                </a:cubicBezTo>
                <a:cubicBezTo>
                  <a:pt x="863600" y="4686300"/>
                  <a:pt x="1066800" y="4787900"/>
                  <a:pt x="1308100" y="4787900"/>
                </a:cubicBezTo>
                <a:close/>
                <a:moveTo>
                  <a:pt x="1003300" y="6121400"/>
                </a:moveTo>
              </a:path>
            </a:pathLst>
          </a:custGeom>
          <a:solidFill>
            <a:srgbClr val="1D1E1E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2" name="Freeform 572"/>
          <p:cNvSpPr/>
          <p:nvPr/>
        </p:nvSpPr>
        <p:spPr>
          <a:xfrm rot="0" flipH="0" flipV="0">
            <a:off x="4819009" y="13726424"/>
            <a:ext cx="36626" cy="39649"/>
          </a:xfrm>
          <a:custGeom>
            <a:pathLst>
              <a:path w="5232400" h="5664200">
                <a:moveTo>
                  <a:pt x="2616200" y="5664200"/>
                </a:moveTo>
                <a:lnTo>
                  <a:pt x="1308100" y="5664200"/>
                </a:lnTo>
                <a:cubicBezTo>
                  <a:pt x="825500" y="5664200"/>
                  <a:pt x="444500" y="5473700"/>
                  <a:pt x="444500" y="5232400"/>
                </a:cubicBezTo>
                <a:cubicBezTo>
                  <a:pt x="444500" y="4991100"/>
                  <a:pt x="342900" y="4787900"/>
                  <a:pt x="215900" y="4787900"/>
                </a:cubicBezTo>
                <a:cubicBezTo>
                  <a:pt x="101600" y="4787900"/>
                  <a:pt x="0" y="4406900"/>
                  <a:pt x="0" y="3924300"/>
                </a:cubicBezTo>
                <a:cubicBezTo>
                  <a:pt x="0" y="3441700"/>
                  <a:pt x="101600" y="3048000"/>
                  <a:pt x="215900" y="3048000"/>
                </a:cubicBezTo>
                <a:cubicBezTo>
                  <a:pt x="342900" y="3048000"/>
                  <a:pt x="444500" y="2755900"/>
                  <a:pt x="444500" y="2400300"/>
                </a:cubicBezTo>
                <a:cubicBezTo>
                  <a:pt x="444500" y="2044700"/>
                  <a:pt x="533400" y="1739900"/>
                  <a:pt x="660400" y="1739900"/>
                </a:cubicBezTo>
                <a:cubicBezTo>
                  <a:pt x="774700" y="1739900"/>
                  <a:pt x="876300" y="1549400"/>
                  <a:pt x="876300" y="1308100"/>
                </a:cubicBezTo>
                <a:cubicBezTo>
                  <a:pt x="876300" y="1066800"/>
                  <a:pt x="977900" y="876300"/>
                  <a:pt x="1092200" y="876300"/>
                </a:cubicBezTo>
                <a:cubicBezTo>
                  <a:pt x="1206500" y="876300"/>
                  <a:pt x="1308100" y="774700"/>
                  <a:pt x="1308100" y="660400"/>
                </a:cubicBezTo>
                <a:cubicBezTo>
                  <a:pt x="1308100" y="533400"/>
                  <a:pt x="1409700" y="444500"/>
                  <a:pt x="1524000" y="444500"/>
                </a:cubicBezTo>
                <a:cubicBezTo>
                  <a:pt x="1651000" y="444500"/>
                  <a:pt x="1739900" y="342900"/>
                  <a:pt x="1739900" y="215900"/>
                </a:cubicBezTo>
                <a:cubicBezTo>
                  <a:pt x="1739900" y="101600"/>
                  <a:pt x="2133600" y="0"/>
                  <a:pt x="2616200" y="0"/>
                </a:cubicBezTo>
                <a:lnTo>
                  <a:pt x="3492500" y="0"/>
                </a:lnTo>
                <a:cubicBezTo>
                  <a:pt x="3962400" y="0"/>
                  <a:pt x="4559300" y="203200"/>
                  <a:pt x="4787900" y="444500"/>
                </a:cubicBezTo>
                <a:cubicBezTo>
                  <a:pt x="5029200" y="673100"/>
                  <a:pt x="5232400" y="1168400"/>
                  <a:pt x="5232400" y="1524000"/>
                </a:cubicBezTo>
                <a:cubicBezTo>
                  <a:pt x="5232400" y="1892300"/>
                  <a:pt x="5130800" y="2184400"/>
                  <a:pt x="5016500" y="2184400"/>
                </a:cubicBezTo>
                <a:cubicBezTo>
                  <a:pt x="4889500" y="2184400"/>
                  <a:pt x="4787900" y="2476500"/>
                  <a:pt x="4787900" y="2832100"/>
                </a:cubicBezTo>
                <a:cubicBezTo>
                  <a:pt x="4787900" y="3187700"/>
                  <a:pt x="4699000" y="3492500"/>
                  <a:pt x="4572000" y="3492500"/>
                </a:cubicBezTo>
                <a:cubicBezTo>
                  <a:pt x="4457700" y="3492500"/>
                  <a:pt x="4356100" y="3784600"/>
                  <a:pt x="4356100" y="4140200"/>
                </a:cubicBezTo>
                <a:cubicBezTo>
                  <a:pt x="4356100" y="4495800"/>
                  <a:pt x="4254500" y="4787900"/>
                  <a:pt x="4140200" y="4787900"/>
                </a:cubicBezTo>
                <a:cubicBezTo>
                  <a:pt x="4025900" y="4787900"/>
                  <a:pt x="3924300" y="4889500"/>
                  <a:pt x="3924300" y="5016500"/>
                </a:cubicBezTo>
                <a:cubicBezTo>
                  <a:pt x="3924300" y="5130800"/>
                  <a:pt x="3822700" y="5232400"/>
                  <a:pt x="3708400" y="5232400"/>
                </a:cubicBezTo>
                <a:cubicBezTo>
                  <a:pt x="3581400" y="5232400"/>
                  <a:pt x="3492500" y="5321300"/>
                  <a:pt x="3492500" y="5448300"/>
                </a:cubicBezTo>
                <a:cubicBezTo>
                  <a:pt x="3492500" y="5562600"/>
                  <a:pt x="3098800" y="5664200"/>
                  <a:pt x="2616200" y="5664200"/>
                </a:cubicBezTo>
                <a:close/>
                <a:moveTo>
                  <a:pt x="-977900" y="5676900"/>
                </a:moveTo>
                <a:moveTo>
                  <a:pt x="1308100" y="4787900"/>
                </a:moveTo>
                <a:lnTo>
                  <a:pt x="2616200" y="4787900"/>
                </a:lnTo>
                <a:cubicBezTo>
                  <a:pt x="2857500" y="4787900"/>
                  <a:pt x="3048000" y="4699000"/>
                  <a:pt x="3048000" y="4572000"/>
                </a:cubicBezTo>
                <a:cubicBezTo>
                  <a:pt x="3048000" y="4457700"/>
                  <a:pt x="3149600" y="4356100"/>
                  <a:pt x="3263900" y="4356100"/>
                </a:cubicBezTo>
                <a:cubicBezTo>
                  <a:pt x="3390900" y="4356100"/>
                  <a:pt x="3492500" y="4165600"/>
                  <a:pt x="3492500" y="3924300"/>
                </a:cubicBezTo>
                <a:cubicBezTo>
                  <a:pt x="3492500" y="3683000"/>
                  <a:pt x="3581400" y="3492500"/>
                  <a:pt x="3708400" y="3492500"/>
                </a:cubicBezTo>
                <a:cubicBezTo>
                  <a:pt x="3822700" y="3492500"/>
                  <a:pt x="3924300" y="3289300"/>
                  <a:pt x="3924300" y="3048000"/>
                </a:cubicBezTo>
                <a:lnTo>
                  <a:pt x="3924300" y="2184400"/>
                </a:lnTo>
                <a:cubicBezTo>
                  <a:pt x="3924300" y="1943100"/>
                  <a:pt x="4025900" y="1739900"/>
                  <a:pt x="4140200" y="1739900"/>
                </a:cubicBezTo>
                <a:cubicBezTo>
                  <a:pt x="4254500" y="1739900"/>
                  <a:pt x="4356100" y="1651000"/>
                  <a:pt x="4356100" y="1524000"/>
                </a:cubicBezTo>
                <a:cubicBezTo>
                  <a:pt x="4356100" y="1409700"/>
                  <a:pt x="4254500" y="1308100"/>
                  <a:pt x="4140200" y="1308100"/>
                </a:cubicBezTo>
                <a:cubicBezTo>
                  <a:pt x="4025900" y="1308100"/>
                  <a:pt x="3924300" y="1206500"/>
                  <a:pt x="3924300" y="1092200"/>
                </a:cubicBezTo>
                <a:cubicBezTo>
                  <a:pt x="3924300" y="977900"/>
                  <a:pt x="3721100" y="876300"/>
                  <a:pt x="3492500" y="876300"/>
                </a:cubicBezTo>
                <a:lnTo>
                  <a:pt x="2616200" y="876300"/>
                </a:lnTo>
                <a:cubicBezTo>
                  <a:pt x="2374900" y="876300"/>
                  <a:pt x="2184400" y="977900"/>
                  <a:pt x="2184400" y="1092200"/>
                </a:cubicBezTo>
                <a:cubicBezTo>
                  <a:pt x="2184400" y="1206500"/>
                  <a:pt x="2082800" y="1308100"/>
                  <a:pt x="1968500" y="1308100"/>
                </a:cubicBezTo>
                <a:cubicBezTo>
                  <a:pt x="1841500" y="1308100"/>
                  <a:pt x="1739900" y="1409700"/>
                  <a:pt x="1739900" y="1524000"/>
                </a:cubicBezTo>
                <a:cubicBezTo>
                  <a:pt x="1739900" y="1651000"/>
                  <a:pt x="1651000" y="1739900"/>
                  <a:pt x="1524000" y="1739900"/>
                </a:cubicBezTo>
                <a:cubicBezTo>
                  <a:pt x="1409700" y="1739900"/>
                  <a:pt x="1308100" y="1943100"/>
                  <a:pt x="1308100" y="2184400"/>
                </a:cubicBezTo>
                <a:lnTo>
                  <a:pt x="1308100" y="3048000"/>
                </a:lnTo>
                <a:cubicBezTo>
                  <a:pt x="1308100" y="3289300"/>
                  <a:pt x="1206500" y="3492500"/>
                  <a:pt x="1092200" y="3492500"/>
                </a:cubicBezTo>
                <a:cubicBezTo>
                  <a:pt x="977900" y="3492500"/>
                  <a:pt x="876300" y="3683000"/>
                  <a:pt x="876300" y="3924300"/>
                </a:cubicBezTo>
                <a:lnTo>
                  <a:pt x="876300" y="4356100"/>
                </a:lnTo>
                <a:cubicBezTo>
                  <a:pt x="876300" y="4711700"/>
                  <a:pt x="952500" y="4787900"/>
                  <a:pt x="1308100" y="4787900"/>
                </a:cubicBezTo>
                <a:close/>
                <a:moveTo>
                  <a:pt x="-101600" y="5676900"/>
                </a:moveTo>
              </a:path>
            </a:pathLst>
          </a:custGeom>
          <a:solidFill>
            <a:srgbClr val="1D1E1E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3" name="Freeform 573"/>
          <p:cNvSpPr/>
          <p:nvPr/>
        </p:nvSpPr>
        <p:spPr>
          <a:xfrm rot="0" flipH="0" flipV="0">
            <a:off x="4861693" y="13723135"/>
            <a:ext cx="33515" cy="42672"/>
          </a:xfrm>
          <a:custGeom>
            <a:pathLst>
              <a:path w="4787900" h="6096000">
                <a:moveTo>
                  <a:pt x="2616200" y="0"/>
                </a:moveTo>
                <a:lnTo>
                  <a:pt x="3924300" y="0"/>
                </a:lnTo>
                <a:cubicBezTo>
                  <a:pt x="4406900" y="0"/>
                  <a:pt x="4787900" y="88900"/>
                  <a:pt x="4787900" y="215900"/>
                </a:cubicBezTo>
                <a:cubicBezTo>
                  <a:pt x="4787900" y="330200"/>
                  <a:pt x="4699000" y="533400"/>
                  <a:pt x="4572000" y="647700"/>
                </a:cubicBezTo>
                <a:cubicBezTo>
                  <a:pt x="4457700" y="762000"/>
                  <a:pt x="3962400" y="863600"/>
                  <a:pt x="3492500" y="863600"/>
                </a:cubicBezTo>
                <a:lnTo>
                  <a:pt x="3048000" y="863600"/>
                </a:lnTo>
                <a:cubicBezTo>
                  <a:pt x="2082800" y="863600"/>
                  <a:pt x="1739900" y="1092200"/>
                  <a:pt x="1739900" y="1739900"/>
                </a:cubicBezTo>
                <a:cubicBezTo>
                  <a:pt x="1739900" y="1981200"/>
                  <a:pt x="1651000" y="2171700"/>
                  <a:pt x="1524000" y="2171700"/>
                </a:cubicBezTo>
                <a:cubicBezTo>
                  <a:pt x="1409700" y="2171700"/>
                  <a:pt x="1308100" y="2565400"/>
                  <a:pt x="1308100" y="3048000"/>
                </a:cubicBezTo>
                <a:cubicBezTo>
                  <a:pt x="1308100" y="3517900"/>
                  <a:pt x="1206500" y="3911600"/>
                  <a:pt x="1092200" y="3911600"/>
                </a:cubicBezTo>
                <a:cubicBezTo>
                  <a:pt x="977900" y="3911600"/>
                  <a:pt x="876300" y="4114800"/>
                  <a:pt x="876300" y="4343400"/>
                </a:cubicBezTo>
                <a:cubicBezTo>
                  <a:pt x="876300" y="4584700"/>
                  <a:pt x="1270000" y="4787900"/>
                  <a:pt x="1739900" y="4787900"/>
                </a:cubicBezTo>
                <a:lnTo>
                  <a:pt x="2184400" y="4787900"/>
                </a:lnTo>
                <a:cubicBezTo>
                  <a:pt x="2654300" y="4787900"/>
                  <a:pt x="3048000" y="4876800"/>
                  <a:pt x="3048000" y="5003800"/>
                </a:cubicBezTo>
                <a:cubicBezTo>
                  <a:pt x="3048000" y="5118100"/>
                  <a:pt x="3149600" y="5219700"/>
                  <a:pt x="3263900" y="5219700"/>
                </a:cubicBezTo>
                <a:cubicBezTo>
                  <a:pt x="3390900" y="5219700"/>
                  <a:pt x="3492500" y="5321300"/>
                  <a:pt x="3492500" y="5435600"/>
                </a:cubicBezTo>
                <a:cubicBezTo>
                  <a:pt x="3492500" y="5562600"/>
                  <a:pt x="3390900" y="5651500"/>
                  <a:pt x="3263900" y="5651500"/>
                </a:cubicBezTo>
                <a:cubicBezTo>
                  <a:pt x="3149600" y="5651500"/>
                  <a:pt x="3048000" y="5753100"/>
                  <a:pt x="3048000" y="5867400"/>
                </a:cubicBezTo>
                <a:cubicBezTo>
                  <a:pt x="3048000" y="5994400"/>
                  <a:pt x="2959100" y="6096000"/>
                  <a:pt x="2832100" y="6096000"/>
                </a:cubicBezTo>
                <a:cubicBezTo>
                  <a:pt x="2717800" y="6096000"/>
                  <a:pt x="2616200" y="5994400"/>
                  <a:pt x="2616200" y="5867400"/>
                </a:cubicBezTo>
                <a:cubicBezTo>
                  <a:pt x="2616200" y="5753100"/>
                  <a:pt x="2514600" y="5651500"/>
                  <a:pt x="2400300" y="5651500"/>
                </a:cubicBezTo>
                <a:cubicBezTo>
                  <a:pt x="2273300" y="5651500"/>
                  <a:pt x="2184400" y="5753100"/>
                  <a:pt x="2184400" y="5867400"/>
                </a:cubicBezTo>
                <a:cubicBezTo>
                  <a:pt x="2184400" y="5994400"/>
                  <a:pt x="2082800" y="6096000"/>
                  <a:pt x="1968500" y="6096000"/>
                </a:cubicBezTo>
                <a:cubicBezTo>
                  <a:pt x="1841500" y="6096000"/>
                  <a:pt x="1739900" y="5994400"/>
                  <a:pt x="1739900" y="5867400"/>
                </a:cubicBezTo>
                <a:cubicBezTo>
                  <a:pt x="1739900" y="5753100"/>
                  <a:pt x="1447800" y="5651500"/>
                  <a:pt x="1092200" y="5651500"/>
                </a:cubicBezTo>
                <a:cubicBezTo>
                  <a:pt x="736600" y="5651500"/>
                  <a:pt x="444500" y="5562600"/>
                  <a:pt x="444500" y="5435600"/>
                </a:cubicBezTo>
                <a:cubicBezTo>
                  <a:pt x="444500" y="5321300"/>
                  <a:pt x="342900" y="5219700"/>
                  <a:pt x="215900" y="5219700"/>
                </a:cubicBezTo>
                <a:cubicBezTo>
                  <a:pt x="101600" y="5219700"/>
                  <a:pt x="0" y="4826000"/>
                  <a:pt x="0" y="4343400"/>
                </a:cubicBezTo>
                <a:cubicBezTo>
                  <a:pt x="0" y="3873500"/>
                  <a:pt x="101600" y="3479800"/>
                  <a:pt x="215900" y="3479800"/>
                </a:cubicBezTo>
                <a:cubicBezTo>
                  <a:pt x="342900" y="3479800"/>
                  <a:pt x="444500" y="3187700"/>
                  <a:pt x="444500" y="2819400"/>
                </a:cubicBezTo>
                <a:cubicBezTo>
                  <a:pt x="444500" y="2463800"/>
                  <a:pt x="533400" y="2171700"/>
                  <a:pt x="660400" y="2171700"/>
                </a:cubicBezTo>
                <a:cubicBezTo>
                  <a:pt x="774700" y="2171700"/>
                  <a:pt x="876300" y="1879600"/>
                  <a:pt x="876300" y="1524000"/>
                </a:cubicBezTo>
                <a:cubicBezTo>
                  <a:pt x="876300" y="1155700"/>
                  <a:pt x="977900" y="863600"/>
                  <a:pt x="1092200" y="863600"/>
                </a:cubicBezTo>
                <a:cubicBezTo>
                  <a:pt x="1206500" y="863600"/>
                  <a:pt x="1308100" y="762000"/>
                  <a:pt x="1308100" y="647700"/>
                </a:cubicBezTo>
                <a:cubicBezTo>
                  <a:pt x="1308100" y="533400"/>
                  <a:pt x="1409700" y="431800"/>
                  <a:pt x="1524000" y="431800"/>
                </a:cubicBezTo>
                <a:cubicBezTo>
                  <a:pt x="1651000" y="431800"/>
                  <a:pt x="1739900" y="330200"/>
                  <a:pt x="1739900" y="215900"/>
                </a:cubicBezTo>
                <a:cubicBezTo>
                  <a:pt x="1739900" y="88900"/>
                  <a:pt x="2133600" y="0"/>
                  <a:pt x="2616200" y="0"/>
                </a:cubicBezTo>
                <a:close/>
                <a:moveTo>
                  <a:pt x="5854700" y="6146800"/>
                </a:moveTo>
              </a:path>
            </a:pathLst>
          </a:custGeom>
          <a:solidFill>
            <a:srgbClr val="1D1E1E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4" name="Freeform 574"/>
          <p:cNvSpPr/>
          <p:nvPr/>
        </p:nvSpPr>
        <p:spPr>
          <a:xfrm rot="0" flipH="0" flipV="0">
            <a:off x="4896286" y="13723935"/>
            <a:ext cx="50673" cy="42672"/>
          </a:xfrm>
          <a:custGeom>
            <a:pathLst>
              <a:path w="7239000" h="6096000">
                <a:moveTo>
                  <a:pt x="2362200" y="0"/>
                </a:moveTo>
                <a:lnTo>
                  <a:pt x="5499100" y="0"/>
                </a:lnTo>
                <a:cubicBezTo>
                  <a:pt x="6921500" y="0"/>
                  <a:pt x="7239000" y="330200"/>
                  <a:pt x="7239000" y="1841500"/>
                </a:cubicBezTo>
                <a:lnTo>
                  <a:pt x="7239000" y="1955800"/>
                </a:lnTo>
                <a:cubicBezTo>
                  <a:pt x="7239000" y="2438400"/>
                  <a:pt x="7137400" y="2882900"/>
                  <a:pt x="7023100" y="2959100"/>
                </a:cubicBezTo>
                <a:cubicBezTo>
                  <a:pt x="6896100" y="3035300"/>
                  <a:pt x="6807200" y="3378200"/>
                  <a:pt x="6807200" y="3721100"/>
                </a:cubicBezTo>
                <a:cubicBezTo>
                  <a:pt x="6807200" y="4064000"/>
                  <a:pt x="6705600" y="4406900"/>
                  <a:pt x="6591300" y="4483100"/>
                </a:cubicBezTo>
                <a:cubicBezTo>
                  <a:pt x="6464300" y="4559300"/>
                  <a:pt x="6362700" y="4851400"/>
                  <a:pt x="6362700" y="5143500"/>
                </a:cubicBezTo>
                <a:cubicBezTo>
                  <a:pt x="6362700" y="5918200"/>
                  <a:pt x="6273800" y="6096000"/>
                  <a:pt x="5867400" y="6096000"/>
                </a:cubicBezTo>
                <a:cubicBezTo>
                  <a:pt x="5664200" y="6096000"/>
                  <a:pt x="5499100" y="5702300"/>
                  <a:pt x="5499100" y="5219700"/>
                </a:cubicBezTo>
                <a:cubicBezTo>
                  <a:pt x="5499100" y="4737100"/>
                  <a:pt x="5600700" y="4292600"/>
                  <a:pt x="5715000" y="4216400"/>
                </a:cubicBezTo>
                <a:cubicBezTo>
                  <a:pt x="5829300" y="4140200"/>
                  <a:pt x="5930900" y="3797300"/>
                  <a:pt x="5930900" y="3454400"/>
                </a:cubicBezTo>
                <a:cubicBezTo>
                  <a:pt x="5930900" y="3111500"/>
                  <a:pt x="6032500" y="2768600"/>
                  <a:pt x="6146800" y="2692400"/>
                </a:cubicBezTo>
                <a:cubicBezTo>
                  <a:pt x="6273800" y="2616200"/>
                  <a:pt x="6362700" y="2273300"/>
                  <a:pt x="6362700" y="1930400"/>
                </a:cubicBezTo>
                <a:cubicBezTo>
                  <a:pt x="6362700" y="1587500"/>
                  <a:pt x="5981700" y="1295400"/>
                  <a:pt x="5499100" y="1295400"/>
                </a:cubicBezTo>
                <a:cubicBezTo>
                  <a:pt x="5016500" y="1295400"/>
                  <a:pt x="4622800" y="1549400"/>
                  <a:pt x="4622800" y="1841500"/>
                </a:cubicBezTo>
                <a:cubicBezTo>
                  <a:pt x="4622800" y="2146300"/>
                  <a:pt x="4533900" y="2451100"/>
                  <a:pt x="4406900" y="2527300"/>
                </a:cubicBezTo>
                <a:cubicBezTo>
                  <a:pt x="4292600" y="2603500"/>
                  <a:pt x="4191000" y="2984500"/>
                  <a:pt x="4191000" y="3390900"/>
                </a:cubicBezTo>
                <a:cubicBezTo>
                  <a:pt x="4191000" y="3797300"/>
                  <a:pt x="4089400" y="4191000"/>
                  <a:pt x="3975100" y="4267200"/>
                </a:cubicBezTo>
                <a:cubicBezTo>
                  <a:pt x="3848100" y="4343400"/>
                  <a:pt x="3759200" y="4686300"/>
                  <a:pt x="3759200" y="5029200"/>
                </a:cubicBezTo>
                <a:cubicBezTo>
                  <a:pt x="3759200" y="5918200"/>
                  <a:pt x="3670300" y="6096000"/>
                  <a:pt x="3251200" y="6096000"/>
                </a:cubicBezTo>
                <a:cubicBezTo>
                  <a:pt x="3048000" y="6096000"/>
                  <a:pt x="2882900" y="5702300"/>
                  <a:pt x="2882900" y="5219700"/>
                </a:cubicBezTo>
                <a:lnTo>
                  <a:pt x="2882900" y="5003800"/>
                </a:lnTo>
                <a:cubicBezTo>
                  <a:pt x="2882900" y="4521200"/>
                  <a:pt x="2984500" y="4076700"/>
                  <a:pt x="3098800" y="4000500"/>
                </a:cubicBezTo>
                <a:cubicBezTo>
                  <a:pt x="3225800" y="3924300"/>
                  <a:pt x="3314700" y="3530600"/>
                  <a:pt x="3314700" y="3124200"/>
                </a:cubicBezTo>
                <a:cubicBezTo>
                  <a:pt x="3314700" y="2717800"/>
                  <a:pt x="3416300" y="2324100"/>
                  <a:pt x="3543300" y="2260600"/>
                </a:cubicBezTo>
                <a:cubicBezTo>
                  <a:pt x="3657600" y="2184400"/>
                  <a:pt x="3759200" y="1930400"/>
                  <a:pt x="3759200" y="1714500"/>
                </a:cubicBezTo>
                <a:cubicBezTo>
                  <a:pt x="3759200" y="1219200"/>
                  <a:pt x="2959100" y="927100"/>
                  <a:pt x="2235200" y="1155700"/>
                </a:cubicBezTo>
                <a:cubicBezTo>
                  <a:pt x="2108200" y="1181100"/>
                  <a:pt x="2019300" y="1485900"/>
                  <a:pt x="2019300" y="1803400"/>
                </a:cubicBezTo>
                <a:cubicBezTo>
                  <a:pt x="2019300" y="2120900"/>
                  <a:pt x="1917700" y="2451100"/>
                  <a:pt x="1790700" y="2527300"/>
                </a:cubicBezTo>
                <a:cubicBezTo>
                  <a:pt x="1676400" y="2603500"/>
                  <a:pt x="1574800" y="2946400"/>
                  <a:pt x="1574800" y="3289300"/>
                </a:cubicBezTo>
                <a:cubicBezTo>
                  <a:pt x="1574800" y="3632200"/>
                  <a:pt x="1485900" y="3975100"/>
                  <a:pt x="1358900" y="4051300"/>
                </a:cubicBezTo>
                <a:cubicBezTo>
                  <a:pt x="1244600" y="4127500"/>
                  <a:pt x="1143000" y="4470400"/>
                  <a:pt x="1143000" y="4813300"/>
                </a:cubicBezTo>
                <a:cubicBezTo>
                  <a:pt x="1143000" y="5156200"/>
                  <a:pt x="1041400" y="5499100"/>
                  <a:pt x="927100" y="5575300"/>
                </a:cubicBezTo>
                <a:cubicBezTo>
                  <a:pt x="800100" y="5651500"/>
                  <a:pt x="711200" y="5791200"/>
                  <a:pt x="711200" y="5905500"/>
                </a:cubicBezTo>
                <a:cubicBezTo>
                  <a:pt x="711200" y="6007100"/>
                  <a:pt x="609600" y="6096000"/>
                  <a:pt x="495300" y="6096000"/>
                </a:cubicBezTo>
                <a:cubicBezTo>
                  <a:pt x="368300" y="6096000"/>
                  <a:pt x="228600" y="6045200"/>
                  <a:pt x="165100" y="5981700"/>
                </a:cubicBezTo>
                <a:cubicBezTo>
                  <a:pt x="0" y="5816600"/>
                  <a:pt x="38100" y="5295900"/>
                  <a:pt x="279400" y="4394200"/>
                </a:cubicBezTo>
                <a:lnTo>
                  <a:pt x="1104900" y="1358900"/>
                </a:lnTo>
                <a:cubicBezTo>
                  <a:pt x="1473200" y="0"/>
                  <a:pt x="1473200" y="0"/>
                  <a:pt x="2362200" y="0"/>
                </a:cubicBezTo>
                <a:close/>
                <a:moveTo>
                  <a:pt x="5905500" y="6032500"/>
                </a:moveTo>
              </a:path>
            </a:pathLst>
          </a:custGeom>
          <a:solidFill>
            <a:srgbClr val="1D1E1E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5" name="Rectangle 575"/>
          <p:cNvSpPr/>
          <p:nvPr/>
        </p:nvSpPr>
        <p:spPr>
          <a:xfrm rot="0" flipH="0" flipV="0">
            <a:off x="4303905" y="14396466"/>
            <a:ext cx="1184770" cy="321687"/>
          </a:xfrm>
          <a:prstGeom prst="rect">
            <a:avLst/>
          </a:prstGeom>
        </p:spPr>
      </p:sp>
      <p:sp>
        <p:nvSpPr>
          <p:cNvPr id="576" name="Freeform 576"/>
          <p:cNvSpPr/>
          <p:nvPr/>
        </p:nvSpPr>
        <p:spPr>
          <a:xfrm rot="0" flipH="0" flipV="0">
            <a:off x="4306953" y="14593948"/>
            <a:ext cx="57912" cy="85344"/>
          </a:xfrm>
          <a:custGeom>
            <a:pathLst>
              <a:path w="5791200" h="8534400">
                <a:moveTo>
                  <a:pt x="0" y="2311400"/>
                </a:moveTo>
                <a:lnTo>
                  <a:pt x="0" y="431800"/>
                </a:lnTo>
                <a:cubicBezTo>
                  <a:pt x="0" y="203200"/>
                  <a:pt x="63500" y="0"/>
                  <a:pt x="152400" y="0"/>
                </a:cubicBezTo>
                <a:cubicBezTo>
                  <a:pt x="241300" y="0"/>
                  <a:pt x="368300" y="76200"/>
                  <a:pt x="457200" y="152400"/>
                </a:cubicBezTo>
                <a:cubicBezTo>
                  <a:pt x="546100" y="241300"/>
                  <a:pt x="609600" y="508000"/>
                  <a:pt x="609600" y="736600"/>
                </a:cubicBezTo>
                <a:lnTo>
                  <a:pt x="609600" y="1854200"/>
                </a:lnTo>
                <a:cubicBezTo>
                  <a:pt x="609600" y="2095500"/>
                  <a:pt x="698500" y="2324100"/>
                  <a:pt x="800100" y="2374900"/>
                </a:cubicBezTo>
                <a:cubicBezTo>
                  <a:pt x="1257300" y="2565400"/>
                  <a:pt x="1955800" y="2654300"/>
                  <a:pt x="2286000" y="2552700"/>
                </a:cubicBezTo>
                <a:cubicBezTo>
                  <a:pt x="2374900" y="2527300"/>
                  <a:pt x="2438400" y="2311400"/>
                  <a:pt x="2438400" y="2070100"/>
                </a:cubicBezTo>
                <a:lnTo>
                  <a:pt x="2438400" y="1346200"/>
                </a:lnTo>
                <a:cubicBezTo>
                  <a:pt x="2438400" y="901700"/>
                  <a:pt x="2870200" y="609600"/>
                  <a:pt x="3556000" y="609600"/>
                </a:cubicBezTo>
                <a:cubicBezTo>
                  <a:pt x="3784600" y="609600"/>
                  <a:pt x="4127500" y="673100"/>
                  <a:pt x="4343400" y="736600"/>
                </a:cubicBezTo>
                <a:lnTo>
                  <a:pt x="4432300" y="762000"/>
                </a:lnTo>
                <a:cubicBezTo>
                  <a:pt x="5524500" y="1117600"/>
                  <a:pt x="5791200" y="1358900"/>
                  <a:pt x="5791200" y="1955800"/>
                </a:cubicBezTo>
                <a:lnTo>
                  <a:pt x="5791200" y="3835400"/>
                </a:lnTo>
                <a:cubicBezTo>
                  <a:pt x="5791200" y="4076700"/>
                  <a:pt x="5727700" y="4267200"/>
                  <a:pt x="5638800" y="4267200"/>
                </a:cubicBezTo>
                <a:cubicBezTo>
                  <a:pt x="5549900" y="4267200"/>
                  <a:pt x="5422900" y="4203700"/>
                  <a:pt x="5334000" y="4114800"/>
                </a:cubicBezTo>
                <a:cubicBezTo>
                  <a:pt x="5245100" y="4038600"/>
                  <a:pt x="5181600" y="3771900"/>
                  <a:pt x="5181600" y="3530600"/>
                </a:cubicBezTo>
                <a:lnTo>
                  <a:pt x="5181600" y="2260600"/>
                </a:lnTo>
                <a:cubicBezTo>
                  <a:pt x="5181600" y="1752600"/>
                  <a:pt x="5003800" y="1549400"/>
                  <a:pt x="4483100" y="1460500"/>
                </a:cubicBezTo>
                <a:lnTo>
                  <a:pt x="4432300" y="1460500"/>
                </a:lnTo>
                <a:cubicBezTo>
                  <a:pt x="4216400" y="1422400"/>
                  <a:pt x="3886200" y="1358900"/>
                  <a:pt x="3695700" y="1308100"/>
                </a:cubicBezTo>
                <a:cubicBezTo>
                  <a:pt x="3200400" y="1168400"/>
                  <a:pt x="3048000" y="1270000"/>
                  <a:pt x="3048000" y="1752600"/>
                </a:cubicBezTo>
                <a:lnTo>
                  <a:pt x="3048000" y="2616200"/>
                </a:lnTo>
                <a:cubicBezTo>
                  <a:pt x="3048000" y="2857500"/>
                  <a:pt x="2984500" y="3124200"/>
                  <a:pt x="2895600" y="3200400"/>
                </a:cubicBezTo>
                <a:cubicBezTo>
                  <a:pt x="2806700" y="3289300"/>
                  <a:pt x="2552700" y="3340100"/>
                  <a:pt x="2311400" y="3314700"/>
                </a:cubicBezTo>
                <a:lnTo>
                  <a:pt x="1651000" y="3251200"/>
                </a:lnTo>
                <a:cubicBezTo>
                  <a:pt x="1409700" y="3225800"/>
                  <a:pt x="1041400" y="3187700"/>
                  <a:pt x="825500" y="3175000"/>
                </a:cubicBezTo>
                <a:lnTo>
                  <a:pt x="774700" y="3162300"/>
                </a:lnTo>
                <a:cubicBezTo>
                  <a:pt x="254000" y="3124200"/>
                  <a:pt x="0" y="2844800"/>
                  <a:pt x="0" y="2311400"/>
                </a:cubicBezTo>
                <a:close/>
                <a:moveTo>
                  <a:pt x="5905500" y="8521700"/>
                </a:moveTo>
                <a:moveTo>
                  <a:pt x="5791200" y="6477000"/>
                </a:moveTo>
                <a:lnTo>
                  <a:pt x="5791200" y="8102600"/>
                </a:lnTo>
                <a:cubicBezTo>
                  <a:pt x="5791200" y="8343900"/>
                  <a:pt x="5727700" y="8534400"/>
                  <a:pt x="5638800" y="8534400"/>
                </a:cubicBezTo>
                <a:cubicBezTo>
                  <a:pt x="5549900" y="8534400"/>
                  <a:pt x="5422900" y="8470900"/>
                  <a:pt x="5334000" y="8382000"/>
                </a:cubicBezTo>
                <a:cubicBezTo>
                  <a:pt x="5245100" y="8305800"/>
                  <a:pt x="5181600" y="8039100"/>
                  <a:pt x="5181600" y="7797800"/>
                </a:cubicBezTo>
                <a:lnTo>
                  <a:pt x="5181600" y="6832600"/>
                </a:lnTo>
                <a:cubicBezTo>
                  <a:pt x="5181600" y="6299200"/>
                  <a:pt x="4711700" y="5816600"/>
                  <a:pt x="4114800" y="5727700"/>
                </a:cubicBezTo>
                <a:lnTo>
                  <a:pt x="4051300" y="5715000"/>
                </a:lnTo>
                <a:cubicBezTo>
                  <a:pt x="3162300" y="5575300"/>
                  <a:pt x="3048000" y="5638800"/>
                  <a:pt x="3048000" y="6172200"/>
                </a:cubicBezTo>
                <a:lnTo>
                  <a:pt x="3048000" y="6578600"/>
                </a:lnTo>
                <a:cubicBezTo>
                  <a:pt x="3048000" y="6819900"/>
                  <a:pt x="2959100" y="7048500"/>
                  <a:pt x="2857500" y="7086600"/>
                </a:cubicBezTo>
                <a:cubicBezTo>
                  <a:pt x="2628900" y="7188200"/>
                  <a:pt x="2603500" y="7188200"/>
                  <a:pt x="2514600" y="7086600"/>
                </a:cubicBezTo>
                <a:cubicBezTo>
                  <a:pt x="2476500" y="7048500"/>
                  <a:pt x="2438400" y="6819900"/>
                  <a:pt x="2438400" y="6578600"/>
                </a:cubicBezTo>
                <a:lnTo>
                  <a:pt x="2438400" y="6527800"/>
                </a:lnTo>
                <a:cubicBezTo>
                  <a:pt x="2438400" y="6299200"/>
                  <a:pt x="2374900" y="6096000"/>
                  <a:pt x="2286000" y="6096000"/>
                </a:cubicBezTo>
                <a:cubicBezTo>
                  <a:pt x="2197100" y="6096000"/>
                  <a:pt x="2133600" y="5969000"/>
                  <a:pt x="2133600" y="5791200"/>
                </a:cubicBezTo>
                <a:cubicBezTo>
                  <a:pt x="2133600" y="5283200"/>
                  <a:pt x="1384300" y="4889500"/>
                  <a:pt x="762000" y="5080000"/>
                </a:cubicBezTo>
                <a:cubicBezTo>
                  <a:pt x="673100" y="5105400"/>
                  <a:pt x="609600" y="5321300"/>
                  <a:pt x="609600" y="5562600"/>
                </a:cubicBezTo>
                <a:lnTo>
                  <a:pt x="609600" y="6578600"/>
                </a:lnTo>
                <a:cubicBezTo>
                  <a:pt x="609600" y="6819900"/>
                  <a:pt x="469900" y="7010400"/>
                  <a:pt x="304800" y="7010400"/>
                </a:cubicBezTo>
                <a:cubicBezTo>
                  <a:pt x="139700" y="7010400"/>
                  <a:pt x="0" y="6819900"/>
                  <a:pt x="0" y="6578600"/>
                </a:cubicBezTo>
                <a:lnTo>
                  <a:pt x="0" y="5308600"/>
                </a:lnTo>
                <a:cubicBezTo>
                  <a:pt x="0" y="4914900"/>
                  <a:pt x="304800" y="4546600"/>
                  <a:pt x="787400" y="4343400"/>
                </a:cubicBezTo>
                <a:cubicBezTo>
                  <a:pt x="1333500" y="4140200"/>
                  <a:pt x="1993900" y="4356100"/>
                  <a:pt x="2298700" y="4851400"/>
                </a:cubicBezTo>
                <a:cubicBezTo>
                  <a:pt x="2514600" y="5181600"/>
                  <a:pt x="3048000" y="5321300"/>
                  <a:pt x="3048000" y="5029200"/>
                </a:cubicBezTo>
                <a:cubicBezTo>
                  <a:pt x="3048000" y="4953000"/>
                  <a:pt x="3238500" y="4914900"/>
                  <a:pt x="3479800" y="4965700"/>
                </a:cubicBezTo>
                <a:lnTo>
                  <a:pt x="4483100" y="5143500"/>
                </a:lnTo>
                <a:cubicBezTo>
                  <a:pt x="4724400" y="5194300"/>
                  <a:pt x="5067300" y="5359400"/>
                  <a:pt x="5232400" y="5524500"/>
                </a:cubicBezTo>
                <a:lnTo>
                  <a:pt x="5473700" y="5753100"/>
                </a:lnTo>
                <a:cubicBezTo>
                  <a:pt x="5651500" y="5905500"/>
                  <a:pt x="5791200" y="6235700"/>
                  <a:pt x="5791200" y="6477000"/>
                </a:cubicBezTo>
                <a:close/>
                <a:moveTo>
                  <a:pt x="1739900" y="8521700"/>
                </a:moveTo>
              </a:path>
            </a:pathLst>
          </a:custGeom>
          <a:solidFill>
            <a:srgbClr val="1A1A1A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7" name="Freeform 577"/>
          <p:cNvSpPr/>
          <p:nvPr/>
        </p:nvSpPr>
        <p:spPr>
          <a:xfrm rot="0" flipH="0" flipV="0">
            <a:off x="5303065" y="14544913"/>
            <a:ext cx="39293" cy="60883"/>
          </a:xfrm>
          <a:custGeom>
            <a:pathLst>
              <a:path w="2311400" h="3581400">
                <a:moveTo>
                  <a:pt x="152400" y="2209800"/>
                </a:moveTo>
                <a:lnTo>
                  <a:pt x="419100" y="1244600"/>
                </a:lnTo>
                <a:cubicBezTo>
                  <a:pt x="698500" y="203200"/>
                  <a:pt x="952500" y="0"/>
                  <a:pt x="1816100" y="114300"/>
                </a:cubicBezTo>
                <a:cubicBezTo>
                  <a:pt x="1993900" y="139700"/>
                  <a:pt x="2184400" y="457200"/>
                  <a:pt x="2184400" y="736600"/>
                </a:cubicBezTo>
                <a:cubicBezTo>
                  <a:pt x="2184400" y="825500"/>
                  <a:pt x="2095500" y="939800"/>
                  <a:pt x="1993900" y="1003300"/>
                </a:cubicBezTo>
                <a:cubicBezTo>
                  <a:pt x="1905000" y="1066800"/>
                  <a:pt x="1816100" y="1143000"/>
                  <a:pt x="1816100" y="1181100"/>
                </a:cubicBezTo>
                <a:cubicBezTo>
                  <a:pt x="1816100" y="1219200"/>
                  <a:pt x="1854200" y="1257300"/>
                  <a:pt x="1905000" y="1257300"/>
                </a:cubicBezTo>
                <a:cubicBezTo>
                  <a:pt x="1955800" y="1257300"/>
                  <a:pt x="2044700" y="1346200"/>
                  <a:pt x="2082800" y="1460500"/>
                </a:cubicBezTo>
                <a:cubicBezTo>
                  <a:pt x="2311400" y="1943100"/>
                  <a:pt x="2082800" y="2971800"/>
                  <a:pt x="1651000" y="3390900"/>
                </a:cubicBezTo>
                <a:cubicBezTo>
                  <a:pt x="1549400" y="3492500"/>
                  <a:pt x="1231900" y="3581400"/>
                  <a:pt x="952500" y="3581400"/>
                </a:cubicBezTo>
                <a:lnTo>
                  <a:pt x="889000" y="3581400"/>
                </a:lnTo>
                <a:cubicBezTo>
                  <a:pt x="368300" y="3581400"/>
                  <a:pt x="266700" y="3543300"/>
                  <a:pt x="114300" y="3200400"/>
                </a:cubicBezTo>
                <a:cubicBezTo>
                  <a:pt x="0" y="2933700"/>
                  <a:pt x="0" y="2781300"/>
                  <a:pt x="152400" y="2209800"/>
                </a:cubicBezTo>
                <a:close/>
                <a:moveTo>
                  <a:pt x="1231900" y="3594100"/>
                </a:moveTo>
                <a:moveTo>
                  <a:pt x="1562100" y="533400"/>
                </a:moveTo>
                <a:lnTo>
                  <a:pt x="1358900" y="533400"/>
                </a:lnTo>
                <a:cubicBezTo>
                  <a:pt x="1219200" y="533400"/>
                  <a:pt x="1066800" y="571500"/>
                  <a:pt x="1016000" y="622300"/>
                </a:cubicBezTo>
                <a:cubicBezTo>
                  <a:pt x="965200" y="673100"/>
                  <a:pt x="927100" y="825500"/>
                  <a:pt x="927100" y="965200"/>
                </a:cubicBezTo>
                <a:lnTo>
                  <a:pt x="927100" y="1003300"/>
                </a:lnTo>
                <a:cubicBezTo>
                  <a:pt x="927100" y="1143000"/>
                  <a:pt x="965200" y="1257300"/>
                  <a:pt x="1016000" y="1257300"/>
                </a:cubicBezTo>
                <a:cubicBezTo>
                  <a:pt x="1066800" y="1257300"/>
                  <a:pt x="1104900" y="1219200"/>
                  <a:pt x="1104900" y="1168400"/>
                </a:cubicBezTo>
                <a:cubicBezTo>
                  <a:pt x="1104900" y="1117600"/>
                  <a:pt x="1219200" y="1079500"/>
                  <a:pt x="1358900" y="1079500"/>
                </a:cubicBezTo>
                <a:lnTo>
                  <a:pt x="1384300" y="1079500"/>
                </a:lnTo>
                <a:cubicBezTo>
                  <a:pt x="1524000" y="1079500"/>
                  <a:pt x="1638300" y="990600"/>
                  <a:pt x="1638300" y="901700"/>
                </a:cubicBezTo>
                <a:cubicBezTo>
                  <a:pt x="1638300" y="800100"/>
                  <a:pt x="1676400" y="711200"/>
                  <a:pt x="1727200" y="711200"/>
                </a:cubicBezTo>
                <a:cubicBezTo>
                  <a:pt x="1778000" y="711200"/>
                  <a:pt x="1816100" y="673100"/>
                  <a:pt x="1816100" y="622300"/>
                </a:cubicBezTo>
                <a:cubicBezTo>
                  <a:pt x="1816100" y="571500"/>
                  <a:pt x="1701800" y="533400"/>
                  <a:pt x="1562100" y="533400"/>
                </a:cubicBezTo>
                <a:close/>
                <a:moveTo>
                  <a:pt x="2908300" y="3594100"/>
                </a:moveTo>
                <a:moveTo>
                  <a:pt x="1562100" y="1612900"/>
                </a:moveTo>
                <a:lnTo>
                  <a:pt x="1181100" y="1612900"/>
                </a:lnTo>
                <a:cubicBezTo>
                  <a:pt x="876300" y="1612900"/>
                  <a:pt x="749300" y="1727200"/>
                  <a:pt x="749300" y="1968500"/>
                </a:cubicBezTo>
                <a:cubicBezTo>
                  <a:pt x="749300" y="2070100"/>
                  <a:pt x="698500" y="2146300"/>
                  <a:pt x="660400" y="2146300"/>
                </a:cubicBezTo>
                <a:cubicBezTo>
                  <a:pt x="609600" y="2146300"/>
                  <a:pt x="558800" y="2260600"/>
                  <a:pt x="558800" y="2400300"/>
                </a:cubicBezTo>
                <a:lnTo>
                  <a:pt x="558800" y="2616200"/>
                </a:lnTo>
                <a:cubicBezTo>
                  <a:pt x="558800" y="2755900"/>
                  <a:pt x="520700" y="2870200"/>
                  <a:pt x="469900" y="2870200"/>
                </a:cubicBezTo>
                <a:cubicBezTo>
                  <a:pt x="431800" y="2870200"/>
                  <a:pt x="381000" y="2908300"/>
                  <a:pt x="381000" y="2959100"/>
                </a:cubicBezTo>
                <a:cubicBezTo>
                  <a:pt x="381000" y="3124200"/>
                  <a:pt x="558800" y="3225800"/>
                  <a:pt x="825500" y="3225800"/>
                </a:cubicBezTo>
                <a:lnTo>
                  <a:pt x="1028700" y="3225800"/>
                </a:lnTo>
                <a:cubicBezTo>
                  <a:pt x="1358900" y="3225800"/>
                  <a:pt x="1638300" y="2933700"/>
                  <a:pt x="1638300" y="2616200"/>
                </a:cubicBezTo>
                <a:lnTo>
                  <a:pt x="1638300" y="2400300"/>
                </a:lnTo>
                <a:cubicBezTo>
                  <a:pt x="1638300" y="2260600"/>
                  <a:pt x="1676400" y="2146300"/>
                  <a:pt x="1727200" y="2146300"/>
                </a:cubicBezTo>
                <a:cubicBezTo>
                  <a:pt x="1778000" y="2146300"/>
                  <a:pt x="1816100" y="2032000"/>
                  <a:pt x="1816100" y="1892300"/>
                </a:cubicBezTo>
                <a:lnTo>
                  <a:pt x="1816100" y="1866900"/>
                </a:lnTo>
                <a:cubicBezTo>
                  <a:pt x="1816100" y="1714500"/>
                  <a:pt x="1714500" y="1612900"/>
                  <a:pt x="1562100" y="1612900"/>
                </a:cubicBezTo>
                <a:close/>
                <a:moveTo>
                  <a:pt x="1828800" y="3594100"/>
                </a:moveTo>
              </a:path>
            </a:pathLst>
          </a:custGeom>
          <a:solidFill>
            <a:srgbClr val="17171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8" name="Freeform 578"/>
          <p:cNvSpPr/>
          <p:nvPr/>
        </p:nvSpPr>
        <p:spPr>
          <a:xfrm rot="0" flipH="0" flipV="0">
            <a:off x="5349344" y="14543186"/>
            <a:ext cx="84201" cy="62826"/>
          </a:xfrm>
          <a:custGeom>
            <a:pathLst>
              <a:path w="4953000" h="3695700">
                <a:moveTo>
                  <a:pt x="3619500" y="3695700"/>
                </a:moveTo>
                <a:lnTo>
                  <a:pt x="2844800" y="3695700"/>
                </a:lnTo>
                <a:cubicBezTo>
                  <a:pt x="2565400" y="3695700"/>
                  <a:pt x="2324100" y="3606800"/>
                  <a:pt x="2324100" y="3505200"/>
                </a:cubicBezTo>
                <a:cubicBezTo>
                  <a:pt x="2324100" y="3416300"/>
                  <a:pt x="2476500" y="3162300"/>
                  <a:pt x="2667000" y="2959100"/>
                </a:cubicBezTo>
                <a:lnTo>
                  <a:pt x="3581400" y="1943100"/>
                </a:lnTo>
                <a:cubicBezTo>
                  <a:pt x="3759200" y="1739900"/>
                  <a:pt x="4038600" y="1460500"/>
                  <a:pt x="4191000" y="1333500"/>
                </a:cubicBezTo>
                <a:cubicBezTo>
                  <a:pt x="4622800" y="977900"/>
                  <a:pt x="4546600" y="647700"/>
                  <a:pt x="4038600" y="647700"/>
                </a:cubicBezTo>
                <a:cubicBezTo>
                  <a:pt x="3784600" y="647700"/>
                  <a:pt x="3530600" y="723900"/>
                  <a:pt x="3479800" y="825500"/>
                </a:cubicBezTo>
                <a:cubicBezTo>
                  <a:pt x="3416300" y="914400"/>
                  <a:pt x="3289300" y="1003300"/>
                  <a:pt x="3200400" y="1003300"/>
                </a:cubicBezTo>
                <a:cubicBezTo>
                  <a:pt x="3124200" y="1003300"/>
                  <a:pt x="3048000" y="914400"/>
                  <a:pt x="3048000" y="825500"/>
                </a:cubicBezTo>
                <a:cubicBezTo>
                  <a:pt x="3048000" y="596900"/>
                  <a:pt x="3136900" y="508000"/>
                  <a:pt x="3606800" y="279400"/>
                </a:cubicBezTo>
                <a:cubicBezTo>
                  <a:pt x="4203700" y="0"/>
                  <a:pt x="4572000" y="63500"/>
                  <a:pt x="4737100" y="444500"/>
                </a:cubicBezTo>
                <a:cubicBezTo>
                  <a:pt x="4953000" y="952500"/>
                  <a:pt x="4864100" y="1295400"/>
                  <a:pt x="4368800" y="1879600"/>
                </a:cubicBezTo>
                <a:lnTo>
                  <a:pt x="3962400" y="2374900"/>
                </a:lnTo>
                <a:cubicBezTo>
                  <a:pt x="3784600" y="2578100"/>
                  <a:pt x="3505200" y="2844800"/>
                  <a:pt x="3340100" y="2971800"/>
                </a:cubicBezTo>
                <a:cubicBezTo>
                  <a:pt x="2933700" y="3276600"/>
                  <a:pt x="2971800" y="3327400"/>
                  <a:pt x="3556000" y="3327400"/>
                </a:cubicBezTo>
                <a:lnTo>
                  <a:pt x="3619500" y="3327400"/>
                </a:lnTo>
                <a:cubicBezTo>
                  <a:pt x="3898900" y="3327400"/>
                  <a:pt x="4127500" y="3416300"/>
                  <a:pt x="4127500" y="3505200"/>
                </a:cubicBezTo>
                <a:cubicBezTo>
                  <a:pt x="4127500" y="3606800"/>
                  <a:pt x="3898900" y="3695700"/>
                  <a:pt x="3619500" y="3695700"/>
                </a:cubicBezTo>
                <a:close/>
                <a:moveTo>
                  <a:pt x="-266700" y="3695700"/>
                </a:moveTo>
                <a:moveTo>
                  <a:pt x="0" y="3251200"/>
                </a:moveTo>
                <a:lnTo>
                  <a:pt x="0" y="2514600"/>
                </a:lnTo>
                <a:cubicBezTo>
                  <a:pt x="0" y="2374900"/>
                  <a:pt x="38100" y="2260600"/>
                  <a:pt x="88900" y="2260600"/>
                </a:cubicBezTo>
                <a:cubicBezTo>
                  <a:pt x="139700" y="2260600"/>
                  <a:pt x="177800" y="2146300"/>
                  <a:pt x="177800" y="2006600"/>
                </a:cubicBezTo>
                <a:lnTo>
                  <a:pt x="177800" y="1790700"/>
                </a:lnTo>
                <a:cubicBezTo>
                  <a:pt x="177800" y="1651000"/>
                  <a:pt x="215900" y="1536700"/>
                  <a:pt x="266700" y="1536700"/>
                </a:cubicBezTo>
                <a:cubicBezTo>
                  <a:pt x="317500" y="1536700"/>
                  <a:pt x="355600" y="1422400"/>
                  <a:pt x="355600" y="1282700"/>
                </a:cubicBezTo>
                <a:lnTo>
                  <a:pt x="355600" y="1257300"/>
                </a:lnTo>
                <a:cubicBezTo>
                  <a:pt x="355600" y="1117600"/>
                  <a:pt x="393700" y="1003300"/>
                  <a:pt x="444500" y="1003300"/>
                </a:cubicBezTo>
                <a:cubicBezTo>
                  <a:pt x="495300" y="1003300"/>
                  <a:pt x="533400" y="889000"/>
                  <a:pt x="533400" y="749300"/>
                </a:cubicBezTo>
                <a:lnTo>
                  <a:pt x="533400" y="723900"/>
                </a:lnTo>
                <a:cubicBezTo>
                  <a:pt x="533400" y="406400"/>
                  <a:pt x="635000" y="292100"/>
                  <a:pt x="990600" y="241300"/>
                </a:cubicBezTo>
                <a:lnTo>
                  <a:pt x="1028700" y="241300"/>
                </a:lnTo>
                <a:cubicBezTo>
                  <a:pt x="1485900" y="165100"/>
                  <a:pt x="1701800" y="190500"/>
                  <a:pt x="1854200" y="342900"/>
                </a:cubicBezTo>
                <a:cubicBezTo>
                  <a:pt x="1917700" y="406400"/>
                  <a:pt x="1968500" y="571500"/>
                  <a:pt x="1968500" y="723900"/>
                </a:cubicBezTo>
                <a:lnTo>
                  <a:pt x="1968500" y="749300"/>
                </a:lnTo>
                <a:cubicBezTo>
                  <a:pt x="1968500" y="889000"/>
                  <a:pt x="1930400" y="1003300"/>
                  <a:pt x="1879600" y="1003300"/>
                </a:cubicBezTo>
                <a:cubicBezTo>
                  <a:pt x="1828800" y="1003300"/>
                  <a:pt x="1790700" y="1117600"/>
                  <a:pt x="1790700" y="1257300"/>
                </a:cubicBezTo>
                <a:lnTo>
                  <a:pt x="1790700" y="1282700"/>
                </a:lnTo>
                <a:cubicBezTo>
                  <a:pt x="1790700" y="1422400"/>
                  <a:pt x="1828800" y="1536700"/>
                  <a:pt x="1879600" y="1536700"/>
                </a:cubicBezTo>
                <a:cubicBezTo>
                  <a:pt x="1930400" y="1536700"/>
                  <a:pt x="1968500" y="1651000"/>
                  <a:pt x="1968500" y="1790700"/>
                </a:cubicBezTo>
                <a:lnTo>
                  <a:pt x="1968500" y="2184400"/>
                </a:lnTo>
                <a:cubicBezTo>
                  <a:pt x="1968500" y="2324100"/>
                  <a:pt x="1930400" y="2438400"/>
                  <a:pt x="1879600" y="2438400"/>
                </a:cubicBezTo>
                <a:cubicBezTo>
                  <a:pt x="1828800" y="2438400"/>
                  <a:pt x="1790700" y="2552700"/>
                  <a:pt x="1790700" y="2692400"/>
                </a:cubicBezTo>
                <a:lnTo>
                  <a:pt x="1790700" y="2717800"/>
                </a:lnTo>
                <a:cubicBezTo>
                  <a:pt x="1790700" y="2857500"/>
                  <a:pt x="1752600" y="2971800"/>
                  <a:pt x="1701800" y="2971800"/>
                </a:cubicBezTo>
                <a:cubicBezTo>
                  <a:pt x="1651000" y="2971800"/>
                  <a:pt x="1612900" y="3048000"/>
                  <a:pt x="1612900" y="3149600"/>
                </a:cubicBezTo>
                <a:cubicBezTo>
                  <a:pt x="1612900" y="3416300"/>
                  <a:pt x="1295400" y="3695700"/>
                  <a:pt x="1003300" y="3695700"/>
                </a:cubicBezTo>
                <a:lnTo>
                  <a:pt x="431800" y="3695700"/>
                </a:lnTo>
                <a:cubicBezTo>
                  <a:pt x="114300" y="3695700"/>
                  <a:pt x="0" y="3581400"/>
                  <a:pt x="0" y="3251200"/>
                </a:cubicBezTo>
                <a:close/>
                <a:moveTo>
                  <a:pt x="177800" y="3695700"/>
                </a:moveTo>
                <a:moveTo>
                  <a:pt x="1358900" y="647700"/>
                </a:moveTo>
                <a:lnTo>
                  <a:pt x="1155700" y="647700"/>
                </a:lnTo>
                <a:cubicBezTo>
                  <a:pt x="1016000" y="647700"/>
                  <a:pt x="901700" y="723900"/>
                  <a:pt x="901700" y="825500"/>
                </a:cubicBezTo>
                <a:cubicBezTo>
                  <a:pt x="901700" y="914400"/>
                  <a:pt x="850900" y="1003300"/>
                  <a:pt x="800100" y="1003300"/>
                </a:cubicBezTo>
                <a:cubicBezTo>
                  <a:pt x="762000" y="1003300"/>
                  <a:pt x="711200" y="1079500"/>
                  <a:pt x="711200" y="1181100"/>
                </a:cubicBezTo>
                <a:cubicBezTo>
                  <a:pt x="711200" y="1282700"/>
                  <a:pt x="800100" y="1358900"/>
                  <a:pt x="901700" y="1358900"/>
                </a:cubicBezTo>
                <a:cubicBezTo>
                  <a:pt x="990600" y="1358900"/>
                  <a:pt x="1079500" y="1320800"/>
                  <a:pt x="1079500" y="1270000"/>
                </a:cubicBezTo>
                <a:cubicBezTo>
                  <a:pt x="1079500" y="1219200"/>
                  <a:pt x="1155700" y="1181100"/>
                  <a:pt x="1257300" y="1181100"/>
                </a:cubicBezTo>
                <a:cubicBezTo>
                  <a:pt x="1358900" y="1181100"/>
                  <a:pt x="1473200" y="1143000"/>
                  <a:pt x="1524000" y="1092200"/>
                </a:cubicBezTo>
                <a:cubicBezTo>
                  <a:pt x="1574800" y="1041400"/>
                  <a:pt x="1612900" y="914400"/>
                  <a:pt x="1612900" y="825500"/>
                </a:cubicBezTo>
                <a:cubicBezTo>
                  <a:pt x="1612900" y="723900"/>
                  <a:pt x="1498600" y="647700"/>
                  <a:pt x="1358900" y="647700"/>
                </a:cubicBezTo>
                <a:close/>
                <a:moveTo>
                  <a:pt x="2781300" y="3695700"/>
                </a:moveTo>
                <a:moveTo>
                  <a:pt x="355600" y="2692400"/>
                </a:moveTo>
                <a:lnTo>
                  <a:pt x="355600" y="3073400"/>
                </a:lnTo>
                <a:cubicBezTo>
                  <a:pt x="355600" y="3263900"/>
                  <a:pt x="431800" y="3327400"/>
                  <a:pt x="609600" y="3327400"/>
                </a:cubicBezTo>
                <a:lnTo>
                  <a:pt x="825500" y="3327400"/>
                </a:lnTo>
                <a:cubicBezTo>
                  <a:pt x="1143000" y="3327400"/>
                  <a:pt x="1435100" y="3048000"/>
                  <a:pt x="1435100" y="2717800"/>
                </a:cubicBezTo>
                <a:lnTo>
                  <a:pt x="1435100" y="2692400"/>
                </a:lnTo>
                <a:cubicBezTo>
                  <a:pt x="1435100" y="2552700"/>
                  <a:pt x="1473200" y="2438400"/>
                  <a:pt x="1524000" y="2438400"/>
                </a:cubicBezTo>
                <a:cubicBezTo>
                  <a:pt x="1574800" y="2438400"/>
                  <a:pt x="1612900" y="2324100"/>
                  <a:pt x="1612900" y="2184400"/>
                </a:cubicBezTo>
                <a:lnTo>
                  <a:pt x="1612900" y="1968500"/>
                </a:lnTo>
                <a:cubicBezTo>
                  <a:pt x="1612900" y="1790700"/>
                  <a:pt x="1549400" y="1714500"/>
                  <a:pt x="1358900" y="1714500"/>
                </a:cubicBezTo>
                <a:lnTo>
                  <a:pt x="965200" y="1714500"/>
                </a:lnTo>
                <a:cubicBezTo>
                  <a:pt x="647700" y="1714500"/>
                  <a:pt x="533400" y="1828800"/>
                  <a:pt x="533400" y="2146300"/>
                </a:cubicBezTo>
                <a:lnTo>
                  <a:pt x="533400" y="2184400"/>
                </a:lnTo>
                <a:cubicBezTo>
                  <a:pt x="533400" y="2324100"/>
                  <a:pt x="495300" y="2438400"/>
                  <a:pt x="444500" y="2438400"/>
                </a:cubicBezTo>
                <a:cubicBezTo>
                  <a:pt x="393700" y="2438400"/>
                  <a:pt x="355600" y="2552700"/>
                  <a:pt x="355600" y="2692400"/>
                </a:cubicBezTo>
                <a:close/>
                <a:moveTo>
                  <a:pt x="736600" y="3695700"/>
                </a:moveTo>
              </a:path>
            </a:pathLst>
          </a:custGeom>
          <a:solidFill>
            <a:srgbClr val="17171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9" name="Rectangle 579"/>
          <p:cNvSpPr/>
          <p:nvPr/>
        </p:nvSpPr>
        <p:spPr>
          <a:xfrm rot="0" flipH="0" flipV="0">
            <a:off x="5779137" y="14643330"/>
            <a:ext cx="82981" cy="112904"/>
          </a:xfrm>
          <a:prstGeom prst="rect">
            <a:avLst/>
          </a:prstGeom>
        </p:spPr>
      </p:sp>
      <p:sp>
        <p:nvSpPr>
          <p:cNvPr id="580" name="Freeform 580"/>
          <p:cNvSpPr/>
          <p:nvPr/>
        </p:nvSpPr>
        <p:spPr>
          <a:xfrm rot="0" flipH="0" flipV="0">
            <a:off x="5782210" y="14699657"/>
            <a:ext cx="59931" cy="35064"/>
          </a:xfrm>
          <a:custGeom>
            <a:pathLst>
              <a:path w="10896600" h="6375400">
                <a:moveTo>
                  <a:pt x="9144000" y="6375400"/>
                </a:moveTo>
                <a:lnTo>
                  <a:pt x="6096000" y="6375400"/>
                </a:lnTo>
                <a:cubicBezTo>
                  <a:pt x="5791200" y="6375400"/>
                  <a:pt x="5461000" y="6248400"/>
                  <a:pt x="5372100" y="6096000"/>
                </a:cubicBezTo>
                <a:cubicBezTo>
                  <a:pt x="5270500" y="5943600"/>
                  <a:pt x="4965700" y="5816600"/>
                  <a:pt x="4673600" y="5816600"/>
                </a:cubicBezTo>
                <a:cubicBezTo>
                  <a:pt x="4381500" y="5816600"/>
                  <a:pt x="4076700" y="5689600"/>
                  <a:pt x="3975100" y="5537200"/>
                </a:cubicBezTo>
                <a:cubicBezTo>
                  <a:pt x="3886200" y="5384800"/>
                  <a:pt x="3568700" y="5270500"/>
                  <a:pt x="3289300" y="5270500"/>
                </a:cubicBezTo>
                <a:cubicBezTo>
                  <a:pt x="2997200" y="5270500"/>
                  <a:pt x="2565400" y="5156200"/>
                  <a:pt x="2324100" y="5003800"/>
                </a:cubicBezTo>
                <a:lnTo>
                  <a:pt x="1930400" y="4787900"/>
                </a:lnTo>
                <a:cubicBezTo>
                  <a:pt x="1676400" y="4648200"/>
                  <a:pt x="1295400" y="4356100"/>
                  <a:pt x="1079500" y="4152900"/>
                </a:cubicBezTo>
                <a:lnTo>
                  <a:pt x="406400" y="3530600"/>
                </a:lnTo>
                <a:cubicBezTo>
                  <a:pt x="177800" y="3314700"/>
                  <a:pt x="0" y="2895600"/>
                  <a:pt x="0" y="2590800"/>
                </a:cubicBezTo>
                <a:lnTo>
                  <a:pt x="0" y="1104900"/>
                </a:lnTo>
                <a:cubicBezTo>
                  <a:pt x="0" y="571500"/>
                  <a:pt x="190500" y="406400"/>
                  <a:pt x="1104900" y="127000"/>
                </a:cubicBezTo>
                <a:cubicBezTo>
                  <a:pt x="1333500" y="63500"/>
                  <a:pt x="1765300" y="0"/>
                  <a:pt x="2070100" y="0"/>
                </a:cubicBezTo>
                <a:lnTo>
                  <a:pt x="2768600" y="0"/>
                </a:lnTo>
                <a:cubicBezTo>
                  <a:pt x="3073400" y="0"/>
                  <a:pt x="3556000" y="63500"/>
                  <a:pt x="3848100" y="127000"/>
                </a:cubicBezTo>
                <a:lnTo>
                  <a:pt x="7112000" y="914400"/>
                </a:lnTo>
                <a:cubicBezTo>
                  <a:pt x="7404100" y="990600"/>
                  <a:pt x="7848600" y="1155700"/>
                  <a:pt x="8102600" y="1295400"/>
                </a:cubicBezTo>
                <a:lnTo>
                  <a:pt x="9131300" y="1866900"/>
                </a:lnTo>
                <a:cubicBezTo>
                  <a:pt x="9385300" y="2006600"/>
                  <a:pt x="9779000" y="2298700"/>
                  <a:pt x="9994900" y="2514600"/>
                </a:cubicBezTo>
                <a:lnTo>
                  <a:pt x="10134600" y="2654300"/>
                </a:lnTo>
                <a:cubicBezTo>
                  <a:pt x="10350500" y="2870200"/>
                  <a:pt x="10579100" y="3314700"/>
                  <a:pt x="10629900" y="3644900"/>
                </a:cubicBezTo>
                <a:lnTo>
                  <a:pt x="10693400" y="3975100"/>
                </a:lnTo>
                <a:cubicBezTo>
                  <a:pt x="10896600" y="5054600"/>
                  <a:pt x="10769600" y="5740400"/>
                  <a:pt x="10363200" y="5892800"/>
                </a:cubicBezTo>
                <a:cubicBezTo>
                  <a:pt x="10198100" y="5956300"/>
                  <a:pt x="9982200" y="6083300"/>
                  <a:pt x="9880600" y="6184900"/>
                </a:cubicBezTo>
                <a:cubicBezTo>
                  <a:pt x="9779000" y="6286500"/>
                  <a:pt x="9448800" y="6375400"/>
                  <a:pt x="9144000" y="6375400"/>
                </a:cubicBezTo>
                <a:close/>
                <a:moveTo>
                  <a:pt x="-546100" y="6388100"/>
                </a:moveTo>
                <a:moveTo>
                  <a:pt x="6362700" y="5270500"/>
                </a:moveTo>
                <a:lnTo>
                  <a:pt x="8966200" y="5270500"/>
                </a:lnTo>
                <a:cubicBezTo>
                  <a:pt x="9271000" y="5270500"/>
                  <a:pt x="9563100" y="5143500"/>
                  <a:pt x="9613900" y="4991100"/>
                </a:cubicBezTo>
                <a:cubicBezTo>
                  <a:pt x="9766300" y="4457700"/>
                  <a:pt x="9525000" y="3708400"/>
                  <a:pt x="9029700" y="3213100"/>
                </a:cubicBezTo>
                <a:lnTo>
                  <a:pt x="8877300" y="3073400"/>
                </a:lnTo>
                <a:cubicBezTo>
                  <a:pt x="8661400" y="2857500"/>
                  <a:pt x="8255000" y="2603500"/>
                  <a:pt x="7975600" y="2514600"/>
                </a:cubicBezTo>
                <a:lnTo>
                  <a:pt x="3289300" y="1003300"/>
                </a:lnTo>
                <a:cubicBezTo>
                  <a:pt x="2997200" y="901700"/>
                  <a:pt x="2730500" y="838200"/>
                  <a:pt x="2692400" y="838200"/>
                </a:cubicBezTo>
                <a:cubicBezTo>
                  <a:pt x="2565400" y="838200"/>
                  <a:pt x="1803400" y="1079500"/>
                  <a:pt x="1447800" y="1231900"/>
                </a:cubicBezTo>
                <a:cubicBezTo>
                  <a:pt x="1257300" y="1320800"/>
                  <a:pt x="1104900" y="1638300"/>
                  <a:pt x="1104900" y="1943100"/>
                </a:cubicBezTo>
                <a:lnTo>
                  <a:pt x="1104900" y="2222500"/>
                </a:lnTo>
                <a:cubicBezTo>
                  <a:pt x="1104900" y="2527300"/>
                  <a:pt x="1231900" y="2768600"/>
                  <a:pt x="1384300" y="2768600"/>
                </a:cubicBezTo>
                <a:cubicBezTo>
                  <a:pt x="1536700" y="2768600"/>
                  <a:pt x="1663700" y="2921000"/>
                  <a:pt x="1663700" y="3111500"/>
                </a:cubicBezTo>
                <a:cubicBezTo>
                  <a:pt x="1663700" y="3302000"/>
                  <a:pt x="1892300" y="3543300"/>
                  <a:pt x="2171700" y="3657600"/>
                </a:cubicBezTo>
                <a:lnTo>
                  <a:pt x="2349500" y="3721100"/>
                </a:lnTo>
                <a:cubicBezTo>
                  <a:pt x="2641600" y="3835400"/>
                  <a:pt x="3086100" y="3975100"/>
                  <a:pt x="3340100" y="4025900"/>
                </a:cubicBezTo>
                <a:cubicBezTo>
                  <a:pt x="3594100" y="4089400"/>
                  <a:pt x="3873500" y="4267200"/>
                  <a:pt x="3975100" y="4419600"/>
                </a:cubicBezTo>
                <a:cubicBezTo>
                  <a:pt x="4076700" y="4584700"/>
                  <a:pt x="4406900" y="4711700"/>
                  <a:pt x="4711700" y="4711700"/>
                </a:cubicBezTo>
                <a:lnTo>
                  <a:pt x="4914900" y="4711700"/>
                </a:lnTo>
                <a:cubicBezTo>
                  <a:pt x="5219700" y="4711700"/>
                  <a:pt x="5549900" y="4838700"/>
                  <a:pt x="5638800" y="4991100"/>
                </a:cubicBezTo>
                <a:cubicBezTo>
                  <a:pt x="5740400" y="5143500"/>
                  <a:pt x="6057900" y="5270500"/>
                  <a:pt x="6362700" y="5270500"/>
                </a:cubicBezTo>
                <a:close/>
                <a:moveTo>
                  <a:pt x="558800" y="6388100"/>
                </a:moveTo>
              </a:path>
            </a:pathLst>
          </a:custGeom>
          <a:solidFill>
            <a:srgbClr val="111111">
              <a:alpha val="100000"/>
            </a:srgbClr>
          </a:solidFill>
          <a:ln w="6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1" name="Rectangle 581"/>
          <p:cNvSpPr/>
          <p:nvPr/>
        </p:nvSpPr>
        <p:spPr>
          <a:xfrm rot="0" flipH="0" flipV="0">
            <a:off x="4303905" y="14732327"/>
            <a:ext cx="1564640" cy="205281"/>
          </a:xfrm>
          <a:prstGeom prst="rect">
            <a:avLst/>
          </a:prstGeom>
        </p:spPr>
      </p:sp>
      <p:sp>
        <p:nvSpPr>
          <p:cNvPr id="582" name="Freeform 582"/>
          <p:cNvSpPr/>
          <p:nvPr/>
        </p:nvSpPr>
        <p:spPr>
          <a:xfrm rot="0" flipH="0" flipV="0">
            <a:off x="4306953" y="14813404"/>
            <a:ext cx="57912" cy="85344"/>
          </a:xfrm>
          <a:custGeom>
            <a:pathLst>
              <a:path w="5791200" h="8534400">
                <a:moveTo>
                  <a:pt x="0" y="2311400"/>
                </a:moveTo>
                <a:lnTo>
                  <a:pt x="0" y="431800"/>
                </a:lnTo>
                <a:cubicBezTo>
                  <a:pt x="0" y="203200"/>
                  <a:pt x="63500" y="0"/>
                  <a:pt x="152400" y="0"/>
                </a:cubicBezTo>
                <a:cubicBezTo>
                  <a:pt x="241300" y="0"/>
                  <a:pt x="368300" y="76200"/>
                  <a:pt x="457200" y="152400"/>
                </a:cubicBezTo>
                <a:cubicBezTo>
                  <a:pt x="546100" y="241300"/>
                  <a:pt x="609600" y="508000"/>
                  <a:pt x="609600" y="736600"/>
                </a:cubicBezTo>
                <a:lnTo>
                  <a:pt x="609600" y="1854200"/>
                </a:lnTo>
                <a:cubicBezTo>
                  <a:pt x="609600" y="2095500"/>
                  <a:pt x="698500" y="2324100"/>
                  <a:pt x="800100" y="2374900"/>
                </a:cubicBezTo>
                <a:cubicBezTo>
                  <a:pt x="1257300" y="2565400"/>
                  <a:pt x="1955800" y="2654300"/>
                  <a:pt x="2286000" y="2552700"/>
                </a:cubicBezTo>
                <a:cubicBezTo>
                  <a:pt x="2374900" y="2527300"/>
                  <a:pt x="2438400" y="2311400"/>
                  <a:pt x="2438400" y="2070100"/>
                </a:cubicBezTo>
                <a:lnTo>
                  <a:pt x="2438400" y="1346200"/>
                </a:lnTo>
                <a:cubicBezTo>
                  <a:pt x="2438400" y="901700"/>
                  <a:pt x="2870200" y="609600"/>
                  <a:pt x="3556000" y="609600"/>
                </a:cubicBezTo>
                <a:cubicBezTo>
                  <a:pt x="3784600" y="609600"/>
                  <a:pt x="4127500" y="673100"/>
                  <a:pt x="4343400" y="736600"/>
                </a:cubicBezTo>
                <a:lnTo>
                  <a:pt x="4432300" y="762000"/>
                </a:lnTo>
                <a:cubicBezTo>
                  <a:pt x="5524500" y="1117600"/>
                  <a:pt x="5791200" y="1358900"/>
                  <a:pt x="5791200" y="1955800"/>
                </a:cubicBezTo>
                <a:lnTo>
                  <a:pt x="5791200" y="3835400"/>
                </a:lnTo>
                <a:cubicBezTo>
                  <a:pt x="5791200" y="4076700"/>
                  <a:pt x="5727700" y="4267200"/>
                  <a:pt x="5638800" y="4267200"/>
                </a:cubicBezTo>
                <a:cubicBezTo>
                  <a:pt x="5549900" y="4267200"/>
                  <a:pt x="5422900" y="4203700"/>
                  <a:pt x="5334000" y="4114800"/>
                </a:cubicBezTo>
                <a:cubicBezTo>
                  <a:pt x="5245100" y="4038600"/>
                  <a:pt x="5181600" y="3771900"/>
                  <a:pt x="5181600" y="3530600"/>
                </a:cubicBezTo>
                <a:lnTo>
                  <a:pt x="5181600" y="2260600"/>
                </a:lnTo>
                <a:cubicBezTo>
                  <a:pt x="5181600" y="1752600"/>
                  <a:pt x="5003800" y="1549400"/>
                  <a:pt x="4483100" y="1460500"/>
                </a:cubicBezTo>
                <a:lnTo>
                  <a:pt x="4432300" y="1460500"/>
                </a:lnTo>
                <a:cubicBezTo>
                  <a:pt x="4216400" y="1422400"/>
                  <a:pt x="3886200" y="1358900"/>
                  <a:pt x="3695700" y="1308100"/>
                </a:cubicBezTo>
                <a:cubicBezTo>
                  <a:pt x="3200400" y="1168400"/>
                  <a:pt x="3048000" y="1270000"/>
                  <a:pt x="3048000" y="1752600"/>
                </a:cubicBezTo>
                <a:lnTo>
                  <a:pt x="3048000" y="2616200"/>
                </a:lnTo>
                <a:cubicBezTo>
                  <a:pt x="3048000" y="2857500"/>
                  <a:pt x="2984500" y="3124200"/>
                  <a:pt x="2895600" y="3200400"/>
                </a:cubicBezTo>
                <a:cubicBezTo>
                  <a:pt x="2806700" y="3289300"/>
                  <a:pt x="2552700" y="3340100"/>
                  <a:pt x="2311400" y="3314700"/>
                </a:cubicBezTo>
                <a:lnTo>
                  <a:pt x="1651000" y="3251200"/>
                </a:lnTo>
                <a:cubicBezTo>
                  <a:pt x="1409700" y="3225800"/>
                  <a:pt x="1041400" y="3187700"/>
                  <a:pt x="825500" y="3175000"/>
                </a:cubicBezTo>
                <a:lnTo>
                  <a:pt x="774700" y="3162300"/>
                </a:lnTo>
                <a:cubicBezTo>
                  <a:pt x="254000" y="3124200"/>
                  <a:pt x="0" y="2844800"/>
                  <a:pt x="0" y="2311400"/>
                </a:cubicBezTo>
                <a:close/>
                <a:moveTo>
                  <a:pt x="5905500" y="8521700"/>
                </a:moveTo>
                <a:moveTo>
                  <a:pt x="5791200" y="6477000"/>
                </a:moveTo>
                <a:lnTo>
                  <a:pt x="5791200" y="8102600"/>
                </a:lnTo>
                <a:cubicBezTo>
                  <a:pt x="5791200" y="8343900"/>
                  <a:pt x="5727700" y="8534400"/>
                  <a:pt x="5638800" y="8534400"/>
                </a:cubicBezTo>
                <a:cubicBezTo>
                  <a:pt x="5549900" y="8534400"/>
                  <a:pt x="5422900" y="8470900"/>
                  <a:pt x="5334000" y="8382000"/>
                </a:cubicBezTo>
                <a:cubicBezTo>
                  <a:pt x="5245100" y="8305800"/>
                  <a:pt x="5181600" y="8039100"/>
                  <a:pt x="5181600" y="7797800"/>
                </a:cubicBezTo>
                <a:lnTo>
                  <a:pt x="5181600" y="6832600"/>
                </a:lnTo>
                <a:cubicBezTo>
                  <a:pt x="5181600" y="6299200"/>
                  <a:pt x="4711700" y="5816600"/>
                  <a:pt x="4114800" y="5727700"/>
                </a:cubicBezTo>
                <a:lnTo>
                  <a:pt x="4051300" y="5715000"/>
                </a:lnTo>
                <a:cubicBezTo>
                  <a:pt x="3162300" y="5575300"/>
                  <a:pt x="3048000" y="5638800"/>
                  <a:pt x="3048000" y="6172200"/>
                </a:cubicBezTo>
                <a:lnTo>
                  <a:pt x="3048000" y="6578600"/>
                </a:lnTo>
                <a:cubicBezTo>
                  <a:pt x="3048000" y="6819900"/>
                  <a:pt x="2959100" y="7048500"/>
                  <a:pt x="2857500" y="7086600"/>
                </a:cubicBezTo>
                <a:cubicBezTo>
                  <a:pt x="2628900" y="7188200"/>
                  <a:pt x="2603500" y="7188200"/>
                  <a:pt x="2514600" y="7086600"/>
                </a:cubicBezTo>
                <a:cubicBezTo>
                  <a:pt x="2476500" y="7048500"/>
                  <a:pt x="2438400" y="6819900"/>
                  <a:pt x="2438400" y="6578600"/>
                </a:cubicBezTo>
                <a:lnTo>
                  <a:pt x="2438400" y="6527800"/>
                </a:lnTo>
                <a:cubicBezTo>
                  <a:pt x="2438400" y="6299200"/>
                  <a:pt x="2374900" y="6096000"/>
                  <a:pt x="2286000" y="6096000"/>
                </a:cubicBezTo>
                <a:cubicBezTo>
                  <a:pt x="2197100" y="6096000"/>
                  <a:pt x="2133600" y="5969000"/>
                  <a:pt x="2133600" y="5791200"/>
                </a:cubicBezTo>
                <a:cubicBezTo>
                  <a:pt x="2133600" y="5283200"/>
                  <a:pt x="1384300" y="4889500"/>
                  <a:pt x="762000" y="5080000"/>
                </a:cubicBezTo>
                <a:cubicBezTo>
                  <a:pt x="673100" y="5105400"/>
                  <a:pt x="609600" y="5321300"/>
                  <a:pt x="609600" y="5562600"/>
                </a:cubicBezTo>
                <a:lnTo>
                  <a:pt x="609600" y="6578600"/>
                </a:lnTo>
                <a:cubicBezTo>
                  <a:pt x="609600" y="6819900"/>
                  <a:pt x="469900" y="7010400"/>
                  <a:pt x="304800" y="7010400"/>
                </a:cubicBezTo>
                <a:cubicBezTo>
                  <a:pt x="139700" y="7010400"/>
                  <a:pt x="0" y="6819900"/>
                  <a:pt x="0" y="6578600"/>
                </a:cubicBezTo>
                <a:lnTo>
                  <a:pt x="0" y="5308600"/>
                </a:lnTo>
                <a:cubicBezTo>
                  <a:pt x="0" y="4914900"/>
                  <a:pt x="304800" y="4546600"/>
                  <a:pt x="787400" y="4343400"/>
                </a:cubicBezTo>
                <a:cubicBezTo>
                  <a:pt x="1333500" y="4140200"/>
                  <a:pt x="1993900" y="4356100"/>
                  <a:pt x="2298700" y="4851400"/>
                </a:cubicBezTo>
                <a:cubicBezTo>
                  <a:pt x="2514600" y="5181600"/>
                  <a:pt x="3048000" y="5321300"/>
                  <a:pt x="3048000" y="5029200"/>
                </a:cubicBezTo>
                <a:cubicBezTo>
                  <a:pt x="3048000" y="4953000"/>
                  <a:pt x="3238500" y="4914900"/>
                  <a:pt x="3479800" y="4965700"/>
                </a:cubicBezTo>
                <a:lnTo>
                  <a:pt x="4483100" y="5143500"/>
                </a:lnTo>
                <a:cubicBezTo>
                  <a:pt x="4724400" y="5194300"/>
                  <a:pt x="5067300" y="5359400"/>
                  <a:pt x="5232400" y="5524500"/>
                </a:cubicBezTo>
                <a:lnTo>
                  <a:pt x="5473700" y="5753100"/>
                </a:lnTo>
                <a:cubicBezTo>
                  <a:pt x="5651500" y="5905500"/>
                  <a:pt x="5791200" y="6235700"/>
                  <a:pt x="5791200" y="6477000"/>
                </a:cubicBezTo>
                <a:close/>
                <a:moveTo>
                  <a:pt x="1739900" y="8521700"/>
                </a:moveTo>
              </a:path>
            </a:pathLst>
          </a:custGeom>
          <a:solidFill>
            <a:srgbClr val="1A1A1A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3" name="Freeform 583"/>
          <p:cNvSpPr/>
          <p:nvPr/>
        </p:nvSpPr>
        <p:spPr>
          <a:xfrm rot="0" flipH="0" flipV="0">
            <a:off x="5020109" y="14771278"/>
            <a:ext cx="35115" cy="57873"/>
          </a:xfrm>
          <a:custGeom>
            <a:pathLst>
              <a:path w="5016500" h="8267700">
                <a:moveTo>
                  <a:pt x="2870200" y="8267700"/>
                </a:moveTo>
                <a:lnTo>
                  <a:pt x="1270000" y="8267700"/>
                </a:lnTo>
                <a:cubicBezTo>
                  <a:pt x="546100" y="8267700"/>
                  <a:pt x="0" y="7645400"/>
                  <a:pt x="0" y="6794500"/>
                </a:cubicBezTo>
                <a:lnTo>
                  <a:pt x="0" y="6705600"/>
                </a:lnTo>
                <a:cubicBezTo>
                  <a:pt x="0" y="6362700"/>
                  <a:pt x="63500" y="5816600"/>
                  <a:pt x="127000" y="5486400"/>
                </a:cubicBezTo>
                <a:lnTo>
                  <a:pt x="482600" y="3644900"/>
                </a:lnTo>
                <a:cubicBezTo>
                  <a:pt x="546100" y="3314700"/>
                  <a:pt x="711200" y="3048000"/>
                  <a:pt x="850900" y="3048000"/>
                </a:cubicBezTo>
                <a:cubicBezTo>
                  <a:pt x="977900" y="3048000"/>
                  <a:pt x="1092200" y="2768600"/>
                  <a:pt x="1092200" y="2425700"/>
                </a:cubicBezTo>
                <a:lnTo>
                  <a:pt x="1092200" y="2349500"/>
                </a:lnTo>
                <a:cubicBezTo>
                  <a:pt x="1092200" y="2019300"/>
                  <a:pt x="1206500" y="1498600"/>
                  <a:pt x="1333500" y="1219200"/>
                </a:cubicBezTo>
                <a:lnTo>
                  <a:pt x="1409700" y="1041400"/>
                </a:lnTo>
                <a:cubicBezTo>
                  <a:pt x="1778000" y="254000"/>
                  <a:pt x="2120900" y="0"/>
                  <a:pt x="2794000" y="0"/>
                </a:cubicBezTo>
                <a:lnTo>
                  <a:pt x="3746500" y="0"/>
                </a:lnTo>
                <a:cubicBezTo>
                  <a:pt x="4419600" y="0"/>
                  <a:pt x="5016500" y="596900"/>
                  <a:pt x="5016500" y="1295400"/>
                </a:cubicBezTo>
                <a:cubicBezTo>
                  <a:pt x="5016500" y="1536700"/>
                  <a:pt x="4914900" y="1739900"/>
                  <a:pt x="4787900" y="1739900"/>
                </a:cubicBezTo>
                <a:cubicBezTo>
                  <a:pt x="4673600" y="1739900"/>
                  <a:pt x="4572000" y="2019300"/>
                  <a:pt x="4572000" y="2349500"/>
                </a:cubicBezTo>
                <a:lnTo>
                  <a:pt x="4572000" y="2425700"/>
                </a:lnTo>
                <a:cubicBezTo>
                  <a:pt x="4572000" y="2768600"/>
                  <a:pt x="4673600" y="3162300"/>
                  <a:pt x="4787900" y="3314700"/>
                </a:cubicBezTo>
                <a:cubicBezTo>
                  <a:pt x="4914900" y="3467100"/>
                  <a:pt x="5016500" y="3860800"/>
                  <a:pt x="5016500" y="4203700"/>
                </a:cubicBezTo>
                <a:lnTo>
                  <a:pt x="5016500" y="4597400"/>
                </a:lnTo>
                <a:cubicBezTo>
                  <a:pt x="5016500" y="4940300"/>
                  <a:pt x="4927600" y="5461000"/>
                  <a:pt x="4838700" y="5765800"/>
                </a:cubicBezTo>
                <a:lnTo>
                  <a:pt x="4800600" y="5880100"/>
                </a:lnTo>
                <a:cubicBezTo>
                  <a:pt x="4699000" y="6184900"/>
                  <a:pt x="4508500" y="6667500"/>
                  <a:pt x="4381500" y="6959600"/>
                </a:cubicBezTo>
                <a:lnTo>
                  <a:pt x="4254500" y="7213600"/>
                </a:lnTo>
                <a:cubicBezTo>
                  <a:pt x="3886200" y="8013700"/>
                  <a:pt x="3556000" y="8267700"/>
                  <a:pt x="2870200" y="8267700"/>
                </a:cubicBezTo>
                <a:close/>
                <a:moveTo>
                  <a:pt x="-914400" y="8267700"/>
                </a:moveTo>
                <a:moveTo>
                  <a:pt x="3302000" y="863600"/>
                </a:moveTo>
                <a:lnTo>
                  <a:pt x="2921000" y="863600"/>
                </a:lnTo>
                <a:cubicBezTo>
                  <a:pt x="2590800" y="863600"/>
                  <a:pt x="2235200" y="1130300"/>
                  <a:pt x="2146300" y="1460500"/>
                </a:cubicBezTo>
                <a:lnTo>
                  <a:pt x="2120900" y="1574800"/>
                </a:lnTo>
                <a:cubicBezTo>
                  <a:pt x="2032000" y="1905000"/>
                  <a:pt x="1968500" y="2273300"/>
                  <a:pt x="1968500" y="2387600"/>
                </a:cubicBezTo>
                <a:cubicBezTo>
                  <a:pt x="1968500" y="2514600"/>
                  <a:pt x="2209800" y="2603500"/>
                  <a:pt x="2501900" y="2603500"/>
                </a:cubicBezTo>
                <a:cubicBezTo>
                  <a:pt x="2806700" y="2603500"/>
                  <a:pt x="3048000" y="2514600"/>
                  <a:pt x="3048000" y="2387600"/>
                </a:cubicBezTo>
                <a:cubicBezTo>
                  <a:pt x="3048000" y="2273300"/>
                  <a:pt x="3213100" y="2171700"/>
                  <a:pt x="3416300" y="2171700"/>
                </a:cubicBezTo>
                <a:cubicBezTo>
                  <a:pt x="3619500" y="2171700"/>
                  <a:pt x="3822700" y="2070100"/>
                  <a:pt x="3860800" y="1955800"/>
                </a:cubicBezTo>
                <a:cubicBezTo>
                  <a:pt x="3898900" y="1828800"/>
                  <a:pt x="3924300" y="1536700"/>
                  <a:pt x="3924300" y="1295400"/>
                </a:cubicBezTo>
                <a:cubicBezTo>
                  <a:pt x="3924300" y="1066800"/>
                  <a:pt x="3644900" y="863600"/>
                  <a:pt x="3302000" y="863600"/>
                </a:cubicBezTo>
                <a:close/>
                <a:moveTo>
                  <a:pt x="6489700" y="8267700"/>
                </a:moveTo>
                <a:moveTo>
                  <a:pt x="1092200" y="5842000"/>
                </a:moveTo>
                <a:lnTo>
                  <a:pt x="1092200" y="6781800"/>
                </a:lnTo>
                <a:cubicBezTo>
                  <a:pt x="1092200" y="7264400"/>
                  <a:pt x="1231900" y="7391400"/>
                  <a:pt x="1714500" y="7391400"/>
                </a:cubicBezTo>
                <a:lnTo>
                  <a:pt x="2552700" y="7391400"/>
                </a:lnTo>
                <a:cubicBezTo>
                  <a:pt x="2997200" y="7391400"/>
                  <a:pt x="3225800" y="7239000"/>
                  <a:pt x="3390900" y="6819900"/>
                </a:cubicBezTo>
                <a:lnTo>
                  <a:pt x="3924300" y="5359400"/>
                </a:lnTo>
                <a:cubicBezTo>
                  <a:pt x="4038600" y="5041900"/>
                  <a:pt x="4140200" y="4610100"/>
                  <a:pt x="4140200" y="4406900"/>
                </a:cubicBezTo>
                <a:cubicBezTo>
                  <a:pt x="4140200" y="3708400"/>
                  <a:pt x="3937000" y="3479800"/>
                  <a:pt x="3302000" y="3479800"/>
                </a:cubicBezTo>
                <a:lnTo>
                  <a:pt x="2578100" y="3479800"/>
                </a:lnTo>
                <a:cubicBezTo>
                  <a:pt x="1866900" y="3479800"/>
                  <a:pt x="1460500" y="3810000"/>
                  <a:pt x="1257300" y="4584700"/>
                </a:cubicBezTo>
                <a:lnTo>
                  <a:pt x="1231900" y="4673600"/>
                </a:lnTo>
                <a:cubicBezTo>
                  <a:pt x="1155700" y="4978400"/>
                  <a:pt x="1092200" y="5499100"/>
                  <a:pt x="1092200" y="5842000"/>
                </a:cubicBezTo>
                <a:close/>
                <a:moveTo>
                  <a:pt x="1511300" y="8267700"/>
                </a:moveTo>
              </a:path>
            </a:pathLst>
          </a:custGeom>
          <a:solidFill>
            <a:srgbClr val="181818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4" name="Freeform 584"/>
          <p:cNvSpPr/>
          <p:nvPr/>
        </p:nvSpPr>
        <p:spPr>
          <a:xfrm rot="0" flipH="0" flipV="0">
            <a:off x="5064630" y="14771278"/>
            <a:ext cx="35115" cy="57873"/>
          </a:xfrm>
          <a:custGeom>
            <a:pathLst>
              <a:path w="5016500" h="8267700">
                <a:moveTo>
                  <a:pt x="2870200" y="8267700"/>
                </a:moveTo>
                <a:lnTo>
                  <a:pt x="1270000" y="8267700"/>
                </a:lnTo>
                <a:cubicBezTo>
                  <a:pt x="546100" y="8267700"/>
                  <a:pt x="0" y="7645400"/>
                  <a:pt x="0" y="6794500"/>
                </a:cubicBezTo>
                <a:lnTo>
                  <a:pt x="0" y="6705600"/>
                </a:lnTo>
                <a:cubicBezTo>
                  <a:pt x="0" y="6362700"/>
                  <a:pt x="63500" y="5816600"/>
                  <a:pt x="127000" y="5486400"/>
                </a:cubicBezTo>
                <a:lnTo>
                  <a:pt x="482600" y="3644900"/>
                </a:lnTo>
                <a:cubicBezTo>
                  <a:pt x="546100" y="3314700"/>
                  <a:pt x="711200" y="3048000"/>
                  <a:pt x="850900" y="3048000"/>
                </a:cubicBezTo>
                <a:cubicBezTo>
                  <a:pt x="977900" y="3048000"/>
                  <a:pt x="1092200" y="2768600"/>
                  <a:pt x="1092200" y="2425700"/>
                </a:cubicBezTo>
                <a:lnTo>
                  <a:pt x="1092200" y="2349500"/>
                </a:lnTo>
                <a:cubicBezTo>
                  <a:pt x="1092200" y="2019300"/>
                  <a:pt x="1206500" y="1498600"/>
                  <a:pt x="1333500" y="1219200"/>
                </a:cubicBezTo>
                <a:lnTo>
                  <a:pt x="1409700" y="1041400"/>
                </a:lnTo>
                <a:cubicBezTo>
                  <a:pt x="1778000" y="254000"/>
                  <a:pt x="2120900" y="0"/>
                  <a:pt x="2794000" y="0"/>
                </a:cubicBezTo>
                <a:lnTo>
                  <a:pt x="3746500" y="0"/>
                </a:lnTo>
                <a:cubicBezTo>
                  <a:pt x="4419600" y="0"/>
                  <a:pt x="5016500" y="596900"/>
                  <a:pt x="5016500" y="1295400"/>
                </a:cubicBezTo>
                <a:cubicBezTo>
                  <a:pt x="5016500" y="1536700"/>
                  <a:pt x="4914900" y="1739900"/>
                  <a:pt x="4787900" y="1739900"/>
                </a:cubicBezTo>
                <a:cubicBezTo>
                  <a:pt x="4673600" y="1739900"/>
                  <a:pt x="4572000" y="2019300"/>
                  <a:pt x="4572000" y="2349500"/>
                </a:cubicBezTo>
                <a:lnTo>
                  <a:pt x="4572000" y="2425700"/>
                </a:lnTo>
                <a:cubicBezTo>
                  <a:pt x="4572000" y="2768600"/>
                  <a:pt x="4673600" y="3162300"/>
                  <a:pt x="4787900" y="3314700"/>
                </a:cubicBezTo>
                <a:cubicBezTo>
                  <a:pt x="4914900" y="3467100"/>
                  <a:pt x="5016500" y="3860800"/>
                  <a:pt x="5016500" y="4203700"/>
                </a:cubicBezTo>
                <a:lnTo>
                  <a:pt x="5016500" y="4597400"/>
                </a:lnTo>
                <a:cubicBezTo>
                  <a:pt x="5016500" y="4940300"/>
                  <a:pt x="4927600" y="5461000"/>
                  <a:pt x="4838700" y="5765800"/>
                </a:cubicBezTo>
                <a:lnTo>
                  <a:pt x="4800600" y="5880100"/>
                </a:lnTo>
                <a:cubicBezTo>
                  <a:pt x="4699000" y="6184900"/>
                  <a:pt x="4508500" y="6667500"/>
                  <a:pt x="4381500" y="6959600"/>
                </a:cubicBezTo>
                <a:lnTo>
                  <a:pt x="4254500" y="7213600"/>
                </a:lnTo>
                <a:cubicBezTo>
                  <a:pt x="3886200" y="8013700"/>
                  <a:pt x="3556000" y="8267700"/>
                  <a:pt x="2870200" y="8267700"/>
                </a:cubicBezTo>
                <a:close/>
                <a:moveTo>
                  <a:pt x="-914400" y="8267700"/>
                </a:moveTo>
                <a:moveTo>
                  <a:pt x="3302000" y="863600"/>
                </a:moveTo>
                <a:lnTo>
                  <a:pt x="2921000" y="863600"/>
                </a:lnTo>
                <a:cubicBezTo>
                  <a:pt x="2590800" y="863600"/>
                  <a:pt x="2235200" y="1130300"/>
                  <a:pt x="2146300" y="1460500"/>
                </a:cubicBezTo>
                <a:lnTo>
                  <a:pt x="2120900" y="1574800"/>
                </a:lnTo>
                <a:cubicBezTo>
                  <a:pt x="2032000" y="1905000"/>
                  <a:pt x="1968500" y="2273300"/>
                  <a:pt x="1968500" y="2387600"/>
                </a:cubicBezTo>
                <a:cubicBezTo>
                  <a:pt x="1968500" y="2514600"/>
                  <a:pt x="2209800" y="2603500"/>
                  <a:pt x="2501900" y="2603500"/>
                </a:cubicBezTo>
                <a:cubicBezTo>
                  <a:pt x="2806700" y="2603500"/>
                  <a:pt x="3048000" y="2514600"/>
                  <a:pt x="3048000" y="2387600"/>
                </a:cubicBezTo>
                <a:cubicBezTo>
                  <a:pt x="3048000" y="2273300"/>
                  <a:pt x="3213100" y="2171700"/>
                  <a:pt x="3416300" y="2171700"/>
                </a:cubicBezTo>
                <a:cubicBezTo>
                  <a:pt x="3619500" y="2171700"/>
                  <a:pt x="3822700" y="2070100"/>
                  <a:pt x="3860800" y="1955800"/>
                </a:cubicBezTo>
                <a:cubicBezTo>
                  <a:pt x="3898900" y="1828800"/>
                  <a:pt x="3924300" y="1536700"/>
                  <a:pt x="3924300" y="1295400"/>
                </a:cubicBezTo>
                <a:cubicBezTo>
                  <a:pt x="3924300" y="1066800"/>
                  <a:pt x="3644900" y="863600"/>
                  <a:pt x="3302000" y="863600"/>
                </a:cubicBezTo>
                <a:close/>
                <a:moveTo>
                  <a:pt x="6489700" y="8267700"/>
                </a:moveTo>
                <a:moveTo>
                  <a:pt x="1092200" y="5842000"/>
                </a:moveTo>
                <a:lnTo>
                  <a:pt x="1092200" y="6781800"/>
                </a:lnTo>
                <a:cubicBezTo>
                  <a:pt x="1092200" y="7264400"/>
                  <a:pt x="1231900" y="7391400"/>
                  <a:pt x="1714500" y="7391400"/>
                </a:cubicBezTo>
                <a:lnTo>
                  <a:pt x="2552700" y="7391400"/>
                </a:lnTo>
                <a:cubicBezTo>
                  <a:pt x="2997200" y="7391400"/>
                  <a:pt x="3225800" y="7239000"/>
                  <a:pt x="3390900" y="6819900"/>
                </a:cubicBezTo>
                <a:lnTo>
                  <a:pt x="3924300" y="5359400"/>
                </a:lnTo>
                <a:cubicBezTo>
                  <a:pt x="4038600" y="5041900"/>
                  <a:pt x="4140200" y="4610100"/>
                  <a:pt x="4140200" y="4406900"/>
                </a:cubicBezTo>
                <a:cubicBezTo>
                  <a:pt x="4140200" y="3708400"/>
                  <a:pt x="3937000" y="3479800"/>
                  <a:pt x="3302000" y="3479800"/>
                </a:cubicBezTo>
                <a:lnTo>
                  <a:pt x="2578100" y="3479800"/>
                </a:lnTo>
                <a:cubicBezTo>
                  <a:pt x="1866900" y="3479800"/>
                  <a:pt x="1460500" y="3810000"/>
                  <a:pt x="1257300" y="4584700"/>
                </a:cubicBezTo>
                <a:lnTo>
                  <a:pt x="1231900" y="4673600"/>
                </a:lnTo>
                <a:cubicBezTo>
                  <a:pt x="1155700" y="4978400"/>
                  <a:pt x="1092200" y="5499100"/>
                  <a:pt x="1092200" y="5842000"/>
                </a:cubicBezTo>
                <a:close/>
                <a:moveTo>
                  <a:pt x="1511300" y="8267700"/>
                </a:moveTo>
              </a:path>
            </a:pathLst>
          </a:custGeom>
          <a:solidFill>
            <a:srgbClr val="181818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5" name="Freeform 585"/>
          <p:cNvSpPr/>
          <p:nvPr/>
        </p:nvSpPr>
        <p:spPr>
          <a:xfrm rot="0" flipH="0" flipV="0">
            <a:off x="5105506" y="14770034"/>
            <a:ext cx="42672" cy="59385"/>
          </a:xfrm>
          <a:custGeom>
            <a:pathLst>
              <a:path w="6096000" h="8483600">
                <a:moveTo>
                  <a:pt x="3213100" y="8483600"/>
                </a:moveTo>
                <a:lnTo>
                  <a:pt x="1155700" y="8483600"/>
                </a:lnTo>
                <a:cubicBezTo>
                  <a:pt x="127000" y="8483600"/>
                  <a:pt x="0" y="8432800"/>
                  <a:pt x="0" y="7950200"/>
                </a:cubicBezTo>
                <a:cubicBezTo>
                  <a:pt x="0" y="7759700"/>
                  <a:pt x="292100" y="7302500"/>
                  <a:pt x="660400" y="6921500"/>
                </a:cubicBezTo>
                <a:lnTo>
                  <a:pt x="4584700" y="2717800"/>
                </a:lnTo>
                <a:cubicBezTo>
                  <a:pt x="5981700" y="1219200"/>
                  <a:pt x="4673600" y="127000"/>
                  <a:pt x="2997200" y="1409700"/>
                </a:cubicBezTo>
                <a:cubicBezTo>
                  <a:pt x="2286000" y="1955800"/>
                  <a:pt x="2057400" y="2044700"/>
                  <a:pt x="1854200" y="1854200"/>
                </a:cubicBezTo>
                <a:cubicBezTo>
                  <a:pt x="1714500" y="1701800"/>
                  <a:pt x="1714500" y="1600200"/>
                  <a:pt x="1905000" y="1117600"/>
                </a:cubicBezTo>
                <a:cubicBezTo>
                  <a:pt x="2120900" y="520700"/>
                  <a:pt x="3238500" y="0"/>
                  <a:pt x="4292600" y="0"/>
                </a:cubicBezTo>
                <a:lnTo>
                  <a:pt x="4305300" y="0"/>
                </a:lnTo>
                <a:cubicBezTo>
                  <a:pt x="5435600" y="0"/>
                  <a:pt x="6096000" y="647700"/>
                  <a:pt x="6096000" y="1765300"/>
                </a:cubicBezTo>
                <a:cubicBezTo>
                  <a:pt x="6096000" y="2235200"/>
                  <a:pt x="5803900" y="2921000"/>
                  <a:pt x="5448300" y="3302000"/>
                </a:cubicBezTo>
                <a:lnTo>
                  <a:pt x="2387600" y="6591300"/>
                </a:lnTo>
                <a:cubicBezTo>
                  <a:pt x="2032000" y="6972300"/>
                  <a:pt x="1752600" y="7315200"/>
                  <a:pt x="1752600" y="7340600"/>
                </a:cubicBezTo>
                <a:cubicBezTo>
                  <a:pt x="1752600" y="7378700"/>
                  <a:pt x="2159000" y="7404100"/>
                  <a:pt x="2679700" y="7404100"/>
                </a:cubicBezTo>
                <a:lnTo>
                  <a:pt x="2781300" y="7404100"/>
                </a:lnTo>
                <a:cubicBezTo>
                  <a:pt x="3784600" y="7404100"/>
                  <a:pt x="4356100" y="7620000"/>
                  <a:pt x="4356100" y="8013700"/>
                </a:cubicBezTo>
                <a:cubicBezTo>
                  <a:pt x="4356100" y="8153400"/>
                  <a:pt x="4305300" y="8318500"/>
                  <a:pt x="4254500" y="8382000"/>
                </a:cubicBezTo>
                <a:cubicBezTo>
                  <a:pt x="4191000" y="8445500"/>
                  <a:pt x="3721100" y="8483600"/>
                  <a:pt x="3213100" y="8483600"/>
                </a:cubicBezTo>
                <a:close/>
                <a:moveTo>
                  <a:pt x="-431800" y="8445500"/>
                </a:moveTo>
              </a:path>
            </a:pathLst>
          </a:custGeom>
          <a:solidFill>
            <a:srgbClr val="181818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6" name="Freeform 586"/>
          <p:cNvSpPr/>
          <p:nvPr/>
        </p:nvSpPr>
        <p:spPr>
          <a:xfrm rot="0" flipH="0" flipV="0">
            <a:off x="5782185" y="14740126"/>
            <a:ext cx="57912" cy="85344"/>
          </a:xfrm>
          <a:custGeom>
            <a:pathLst>
              <a:path w="7239000" h="10668000">
                <a:moveTo>
                  <a:pt x="7239000" y="3467100"/>
                </a:moveTo>
                <a:lnTo>
                  <a:pt x="7239000" y="4064000"/>
                </a:lnTo>
                <a:cubicBezTo>
                  <a:pt x="7239000" y="4660900"/>
                  <a:pt x="7150100" y="5143500"/>
                  <a:pt x="7048500" y="5143500"/>
                </a:cubicBezTo>
                <a:cubicBezTo>
                  <a:pt x="6946900" y="5143500"/>
                  <a:pt x="6769100" y="5118100"/>
                  <a:pt x="6667500" y="5092700"/>
                </a:cubicBezTo>
                <a:cubicBezTo>
                  <a:pt x="6565900" y="5054600"/>
                  <a:pt x="6477000" y="4546600"/>
                  <a:pt x="6477000" y="3949700"/>
                </a:cubicBezTo>
                <a:lnTo>
                  <a:pt x="6477000" y="3746500"/>
                </a:lnTo>
                <a:cubicBezTo>
                  <a:pt x="6477000" y="2590800"/>
                  <a:pt x="6083300" y="2019300"/>
                  <a:pt x="5092700" y="1714500"/>
                </a:cubicBezTo>
                <a:cubicBezTo>
                  <a:pt x="4038600" y="1384300"/>
                  <a:pt x="3810000" y="1549400"/>
                  <a:pt x="3810000" y="2667000"/>
                </a:cubicBezTo>
                <a:cubicBezTo>
                  <a:pt x="3810000" y="3086100"/>
                  <a:pt x="3644900" y="3429000"/>
                  <a:pt x="3429000" y="3429000"/>
                </a:cubicBezTo>
                <a:cubicBezTo>
                  <a:pt x="3225800" y="3429000"/>
                  <a:pt x="2959100" y="3238500"/>
                  <a:pt x="2857500" y="2997200"/>
                </a:cubicBezTo>
                <a:cubicBezTo>
                  <a:pt x="2755900" y="2768600"/>
                  <a:pt x="2667000" y="2336800"/>
                  <a:pt x="2667000" y="2044700"/>
                </a:cubicBezTo>
                <a:cubicBezTo>
                  <a:pt x="2667000" y="1130300"/>
                  <a:pt x="1511300" y="393700"/>
                  <a:pt x="952500" y="952500"/>
                </a:cubicBezTo>
                <a:cubicBezTo>
                  <a:pt x="850900" y="1054100"/>
                  <a:pt x="762000" y="1625600"/>
                  <a:pt x="762000" y="2222500"/>
                </a:cubicBezTo>
                <a:lnTo>
                  <a:pt x="762000" y="2349500"/>
                </a:lnTo>
                <a:cubicBezTo>
                  <a:pt x="762000" y="2946400"/>
                  <a:pt x="596900" y="3429000"/>
                  <a:pt x="381000" y="3429000"/>
                </a:cubicBezTo>
                <a:cubicBezTo>
                  <a:pt x="177800" y="3429000"/>
                  <a:pt x="0" y="2946400"/>
                  <a:pt x="0" y="2349500"/>
                </a:cubicBezTo>
                <a:lnTo>
                  <a:pt x="0" y="1841500"/>
                </a:lnTo>
                <a:cubicBezTo>
                  <a:pt x="0" y="1244600"/>
                  <a:pt x="177800" y="596900"/>
                  <a:pt x="381000" y="381000"/>
                </a:cubicBezTo>
                <a:cubicBezTo>
                  <a:pt x="596900" y="177800"/>
                  <a:pt x="1104900" y="0"/>
                  <a:pt x="1524000" y="0"/>
                </a:cubicBezTo>
                <a:cubicBezTo>
                  <a:pt x="1943100" y="0"/>
                  <a:pt x="2501900" y="254000"/>
                  <a:pt x="2755900" y="571500"/>
                </a:cubicBezTo>
                <a:cubicBezTo>
                  <a:pt x="3225800" y="1130300"/>
                  <a:pt x="3810000" y="1346200"/>
                  <a:pt x="3810000" y="952500"/>
                </a:cubicBezTo>
                <a:cubicBezTo>
                  <a:pt x="3810000" y="850900"/>
                  <a:pt x="4064000" y="762000"/>
                  <a:pt x="4381500" y="762000"/>
                </a:cubicBezTo>
                <a:cubicBezTo>
                  <a:pt x="4699000" y="762000"/>
                  <a:pt x="5194300" y="838200"/>
                  <a:pt x="5473700" y="939800"/>
                </a:cubicBezTo>
                <a:cubicBezTo>
                  <a:pt x="5765800" y="1041400"/>
                  <a:pt x="6184900" y="1168400"/>
                  <a:pt x="6413500" y="1244600"/>
                </a:cubicBezTo>
                <a:cubicBezTo>
                  <a:pt x="6946900" y="1409700"/>
                  <a:pt x="7239000" y="2171700"/>
                  <a:pt x="7239000" y="3467100"/>
                </a:cubicBezTo>
                <a:close/>
                <a:moveTo>
                  <a:pt x="6819900" y="10668000"/>
                </a:moveTo>
                <a:moveTo>
                  <a:pt x="7239000" y="8166100"/>
                </a:moveTo>
                <a:lnTo>
                  <a:pt x="7239000" y="10134600"/>
                </a:lnTo>
                <a:cubicBezTo>
                  <a:pt x="7239000" y="10426700"/>
                  <a:pt x="7073900" y="10668000"/>
                  <a:pt x="6858000" y="10668000"/>
                </a:cubicBezTo>
                <a:cubicBezTo>
                  <a:pt x="6654800" y="10668000"/>
                  <a:pt x="6477000" y="10426700"/>
                  <a:pt x="6477000" y="10134600"/>
                </a:cubicBezTo>
                <a:lnTo>
                  <a:pt x="6477000" y="8547100"/>
                </a:lnTo>
                <a:cubicBezTo>
                  <a:pt x="6477000" y="7848600"/>
                  <a:pt x="5867400" y="7239000"/>
                  <a:pt x="5168900" y="7239000"/>
                </a:cubicBezTo>
                <a:lnTo>
                  <a:pt x="4356100" y="7239000"/>
                </a:lnTo>
                <a:cubicBezTo>
                  <a:pt x="3962400" y="7239000"/>
                  <a:pt x="3810000" y="7391400"/>
                  <a:pt x="3810000" y="7785100"/>
                </a:cubicBezTo>
                <a:lnTo>
                  <a:pt x="3810000" y="8229600"/>
                </a:lnTo>
                <a:cubicBezTo>
                  <a:pt x="3810000" y="8521700"/>
                  <a:pt x="3644900" y="8763000"/>
                  <a:pt x="3429000" y="8763000"/>
                </a:cubicBezTo>
                <a:cubicBezTo>
                  <a:pt x="3225800" y="8763000"/>
                  <a:pt x="3048000" y="8597900"/>
                  <a:pt x="3048000" y="8382000"/>
                </a:cubicBezTo>
                <a:cubicBezTo>
                  <a:pt x="3048000" y="8178800"/>
                  <a:pt x="2959100" y="8001000"/>
                  <a:pt x="2857500" y="8001000"/>
                </a:cubicBezTo>
                <a:cubicBezTo>
                  <a:pt x="2755900" y="8001000"/>
                  <a:pt x="2667000" y="7759700"/>
                  <a:pt x="2667000" y="7467600"/>
                </a:cubicBezTo>
                <a:lnTo>
                  <a:pt x="2667000" y="7404100"/>
                </a:lnTo>
                <a:cubicBezTo>
                  <a:pt x="2667000" y="6718300"/>
                  <a:pt x="2425700" y="6477000"/>
                  <a:pt x="1739900" y="6477000"/>
                </a:cubicBezTo>
                <a:lnTo>
                  <a:pt x="1308100" y="6477000"/>
                </a:lnTo>
                <a:cubicBezTo>
                  <a:pt x="889000" y="6477000"/>
                  <a:pt x="762000" y="6604000"/>
                  <a:pt x="762000" y="7023100"/>
                </a:cubicBezTo>
                <a:lnTo>
                  <a:pt x="762000" y="8229600"/>
                </a:lnTo>
                <a:cubicBezTo>
                  <a:pt x="762000" y="8521700"/>
                  <a:pt x="596900" y="8763000"/>
                  <a:pt x="381000" y="8763000"/>
                </a:cubicBezTo>
                <a:cubicBezTo>
                  <a:pt x="177800" y="8763000"/>
                  <a:pt x="0" y="8521700"/>
                  <a:pt x="0" y="8229600"/>
                </a:cubicBezTo>
                <a:lnTo>
                  <a:pt x="0" y="6642100"/>
                </a:lnTo>
                <a:cubicBezTo>
                  <a:pt x="0" y="6337300"/>
                  <a:pt x="88900" y="6007100"/>
                  <a:pt x="190500" y="5905500"/>
                </a:cubicBezTo>
                <a:cubicBezTo>
                  <a:pt x="292100" y="5803900"/>
                  <a:pt x="558800" y="5715000"/>
                  <a:pt x="762000" y="5715000"/>
                </a:cubicBezTo>
                <a:cubicBezTo>
                  <a:pt x="977900" y="5715000"/>
                  <a:pt x="1143000" y="5626100"/>
                  <a:pt x="1143000" y="5524500"/>
                </a:cubicBezTo>
                <a:cubicBezTo>
                  <a:pt x="1143000" y="5422900"/>
                  <a:pt x="1320800" y="5334000"/>
                  <a:pt x="1524000" y="5334000"/>
                </a:cubicBezTo>
                <a:cubicBezTo>
                  <a:pt x="1739900" y="5334000"/>
                  <a:pt x="1905000" y="5422900"/>
                  <a:pt x="1905000" y="5524500"/>
                </a:cubicBezTo>
                <a:cubicBezTo>
                  <a:pt x="1905000" y="5626100"/>
                  <a:pt x="2082800" y="5715000"/>
                  <a:pt x="2286000" y="5715000"/>
                </a:cubicBezTo>
                <a:cubicBezTo>
                  <a:pt x="2501900" y="5715000"/>
                  <a:pt x="2768600" y="5892800"/>
                  <a:pt x="2908300" y="6096000"/>
                </a:cubicBezTo>
                <a:cubicBezTo>
                  <a:pt x="3149600" y="6489700"/>
                  <a:pt x="3810000" y="6629400"/>
                  <a:pt x="3810000" y="6286500"/>
                </a:cubicBezTo>
                <a:cubicBezTo>
                  <a:pt x="3810000" y="6184900"/>
                  <a:pt x="3987800" y="6096000"/>
                  <a:pt x="4191000" y="6096000"/>
                </a:cubicBezTo>
                <a:cubicBezTo>
                  <a:pt x="4406900" y="6096000"/>
                  <a:pt x="4572000" y="6184900"/>
                  <a:pt x="4572000" y="6286500"/>
                </a:cubicBezTo>
                <a:cubicBezTo>
                  <a:pt x="4572000" y="6388100"/>
                  <a:pt x="4813300" y="6477000"/>
                  <a:pt x="5118100" y="6477000"/>
                </a:cubicBezTo>
                <a:lnTo>
                  <a:pt x="5549900" y="6477000"/>
                </a:lnTo>
                <a:cubicBezTo>
                  <a:pt x="5854700" y="6477000"/>
                  <a:pt x="6273800" y="6654800"/>
                  <a:pt x="6477000" y="6858000"/>
                </a:cubicBezTo>
                <a:lnTo>
                  <a:pt x="6858000" y="7239000"/>
                </a:lnTo>
                <a:cubicBezTo>
                  <a:pt x="7061200" y="7454900"/>
                  <a:pt x="7239000" y="7861300"/>
                  <a:pt x="7239000" y="8166100"/>
                </a:cubicBezTo>
                <a:close/>
                <a:moveTo>
                  <a:pt x="2120900" y="10668000"/>
                </a:moveTo>
              </a:path>
            </a:pathLst>
          </a:custGeom>
          <a:solidFill>
            <a:srgbClr val="1A1A1A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7" name="Rectangle 587"/>
          <p:cNvSpPr/>
          <p:nvPr/>
        </p:nvSpPr>
        <p:spPr>
          <a:xfrm rot="0" flipH="0" flipV="0">
            <a:off x="4913505" y="14860069"/>
            <a:ext cx="354070" cy="96337"/>
          </a:xfrm>
          <a:prstGeom prst="rect">
            <a:avLst/>
          </a:prstGeom>
        </p:spPr>
      </p:sp>
      <p:sp>
        <p:nvSpPr>
          <p:cNvPr id="588" name="Freeform 588"/>
          <p:cNvSpPr/>
          <p:nvPr/>
        </p:nvSpPr>
        <p:spPr>
          <a:xfrm rot="0" flipH="0" flipV="0">
            <a:off x="4916553" y="14898494"/>
            <a:ext cx="36576" cy="39624"/>
          </a:xfrm>
          <a:custGeom>
            <a:pathLst>
              <a:path w="9144000" h="9906000">
                <a:moveTo>
                  <a:pt x="0" y="8382000"/>
                </a:moveTo>
                <a:lnTo>
                  <a:pt x="0" y="6858000"/>
                </a:lnTo>
                <a:cubicBezTo>
                  <a:pt x="0" y="6019800"/>
                  <a:pt x="177800" y="5334000"/>
                  <a:pt x="381000" y="5334000"/>
                </a:cubicBezTo>
                <a:cubicBezTo>
                  <a:pt x="596900" y="5334000"/>
                  <a:pt x="762000" y="4648200"/>
                  <a:pt x="762000" y="3810000"/>
                </a:cubicBezTo>
                <a:cubicBezTo>
                  <a:pt x="762000" y="2971800"/>
                  <a:pt x="939800" y="2286000"/>
                  <a:pt x="1143000" y="2286000"/>
                </a:cubicBezTo>
                <a:cubicBezTo>
                  <a:pt x="1358900" y="2286000"/>
                  <a:pt x="1524000" y="1765300"/>
                  <a:pt x="1524000" y="1143000"/>
                </a:cubicBezTo>
                <a:cubicBezTo>
                  <a:pt x="1524000" y="508000"/>
                  <a:pt x="1866900" y="0"/>
                  <a:pt x="2286000" y="0"/>
                </a:cubicBezTo>
                <a:cubicBezTo>
                  <a:pt x="2705100" y="0"/>
                  <a:pt x="3048000" y="508000"/>
                  <a:pt x="3048000" y="1143000"/>
                </a:cubicBezTo>
                <a:cubicBezTo>
                  <a:pt x="3048000" y="1765300"/>
                  <a:pt x="2882900" y="2286000"/>
                  <a:pt x="2667000" y="2286000"/>
                </a:cubicBezTo>
                <a:cubicBezTo>
                  <a:pt x="2463800" y="2286000"/>
                  <a:pt x="2286000" y="2628900"/>
                  <a:pt x="2286000" y="3048000"/>
                </a:cubicBezTo>
                <a:cubicBezTo>
                  <a:pt x="2286000" y="3467100"/>
                  <a:pt x="2463800" y="3810000"/>
                  <a:pt x="2667000" y="3810000"/>
                </a:cubicBezTo>
                <a:cubicBezTo>
                  <a:pt x="2882900" y="3810000"/>
                  <a:pt x="3048000" y="3632200"/>
                  <a:pt x="3048000" y="3429000"/>
                </a:cubicBezTo>
                <a:cubicBezTo>
                  <a:pt x="3048000" y="2819400"/>
                  <a:pt x="3746500" y="2286000"/>
                  <a:pt x="4572000" y="2286000"/>
                </a:cubicBezTo>
                <a:cubicBezTo>
                  <a:pt x="4991100" y="2286000"/>
                  <a:pt x="5334000" y="2108200"/>
                  <a:pt x="5334000" y="1905000"/>
                </a:cubicBezTo>
                <a:cubicBezTo>
                  <a:pt x="5334000" y="1409700"/>
                  <a:pt x="5981700" y="762000"/>
                  <a:pt x="6477000" y="762000"/>
                </a:cubicBezTo>
                <a:cubicBezTo>
                  <a:pt x="6692900" y="762000"/>
                  <a:pt x="6858000" y="584200"/>
                  <a:pt x="6858000" y="381000"/>
                </a:cubicBezTo>
                <a:cubicBezTo>
                  <a:pt x="6858000" y="165100"/>
                  <a:pt x="7378700" y="0"/>
                  <a:pt x="8001000" y="0"/>
                </a:cubicBezTo>
                <a:cubicBezTo>
                  <a:pt x="8636000" y="0"/>
                  <a:pt x="9144000" y="165100"/>
                  <a:pt x="9144000" y="381000"/>
                </a:cubicBezTo>
                <a:cubicBezTo>
                  <a:pt x="9144000" y="596900"/>
                  <a:pt x="8966200" y="927100"/>
                  <a:pt x="8763000" y="1143000"/>
                </a:cubicBezTo>
                <a:cubicBezTo>
                  <a:pt x="8547100" y="1346200"/>
                  <a:pt x="8204200" y="1524000"/>
                  <a:pt x="8001000" y="1524000"/>
                </a:cubicBezTo>
                <a:cubicBezTo>
                  <a:pt x="7785100" y="1524000"/>
                  <a:pt x="7620000" y="1689100"/>
                  <a:pt x="7620000" y="1905000"/>
                </a:cubicBezTo>
                <a:cubicBezTo>
                  <a:pt x="7620000" y="2400300"/>
                  <a:pt x="6972300" y="3048000"/>
                  <a:pt x="6477000" y="3048000"/>
                </a:cubicBezTo>
                <a:cubicBezTo>
                  <a:pt x="5778500" y="3048000"/>
                  <a:pt x="5334000" y="3797300"/>
                  <a:pt x="5334000" y="4953000"/>
                </a:cubicBezTo>
                <a:cubicBezTo>
                  <a:pt x="5334000" y="5575300"/>
                  <a:pt x="5511800" y="6096000"/>
                  <a:pt x="5715000" y="6096000"/>
                </a:cubicBezTo>
                <a:cubicBezTo>
                  <a:pt x="5930900" y="6096000"/>
                  <a:pt x="6096000" y="6438900"/>
                  <a:pt x="6096000" y="6858000"/>
                </a:cubicBezTo>
                <a:cubicBezTo>
                  <a:pt x="6096000" y="7277100"/>
                  <a:pt x="6273800" y="7620000"/>
                  <a:pt x="6477000" y="7620000"/>
                </a:cubicBezTo>
                <a:cubicBezTo>
                  <a:pt x="6692900" y="7620000"/>
                  <a:pt x="6858000" y="8140700"/>
                  <a:pt x="6858000" y="8763000"/>
                </a:cubicBezTo>
                <a:cubicBezTo>
                  <a:pt x="6858000" y="9385300"/>
                  <a:pt x="6692900" y="9906000"/>
                  <a:pt x="6477000" y="9906000"/>
                </a:cubicBezTo>
                <a:cubicBezTo>
                  <a:pt x="6273800" y="9906000"/>
                  <a:pt x="6096000" y="9728200"/>
                  <a:pt x="6096000" y="9525000"/>
                </a:cubicBezTo>
                <a:cubicBezTo>
                  <a:pt x="6096000" y="9321800"/>
                  <a:pt x="5930900" y="9144000"/>
                  <a:pt x="5715000" y="9144000"/>
                </a:cubicBezTo>
                <a:cubicBezTo>
                  <a:pt x="5511800" y="9144000"/>
                  <a:pt x="5334000" y="8966200"/>
                  <a:pt x="5334000" y="8763000"/>
                </a:cubicBezTo>
                <a:cubicBezTo>
                  <a:pt x="5334000" y="8559800"/>
                  <a:pt x="5168900" y="8382000"/>
                  <a:pt x="4953000" y="8382000"/>
                </a:cubicBezTo>
                <a:cubicBezTo>
                  <a:pt x="4749800" y="8382000"/>
                  <a:pt x="4572000" y="8039100"/>
                  <a:pt x="4572000" y="7620000"/>
                </a:cubicBezTo>
                <a:cubicBezTo>
                  <a:pt x="4572000" y="7200900"/>
                  <a:pt x="4406900" y="6858000"/>
                  <a:pt x="4191000" y="6858000"/>
                </a:cubicBezTo>
                <a:cubicBezTo>
                  <a:pt x="3987800" y="6858000"/>
                  <a:pt x="3810000" y="6515100"/>
                  <a:pt x="3810000" y="6096000"/>
                </a:cubicBezTo>
                <a:cubicBezTo>
                  <a:pt x="3810000" y="5676900"/>
                  <a:pt x="3644900" y="5334000"/>
                  <a:pt x="3429000" y="5334000"/>
                </a:cubicBezTo>
                <a:cubicBezTo>
                  <a:pt x="3225800" y="5334000"/>
                  <a:pt x="3048000" y="5499100"/>
                  <a:pt x="3048000" y="5715000"/>
                </a:cubicBezTo>
                <a:cubicBezTo>
                  <a:pt x="3048000" y="5918200"/>
                  <a:pt x="2705100" y="6096000"/>
                  <a:pt x="2286000" y="6096000"/>
                </a:cubicBezTo>
                <a:cubicBezTo>
                  <a:pt x="1866900" y="6096000"/>
                  <a:pt x="1524000" y="6604000"/>
                  <a:pt x="1524000" y="7239000"/>
                </a:cubicBezTo>
                <a:cubicBezTo>
                  <a:pt x="1524000" y="7861300"/>
                  <a:pt x="1358900" y="8382000"/>
                  <a:pt x="1143000" y="8382000"/>
                </a:cubicBezTo>
                <a:cubicBezTo>
                  <a:pt x="939800" y="8382000"/>
                  <a:pt x="762000" y="8724900"/>
                  <a:pt x="762000" y="9144000"/>
                </a:cubicBezTo>
                <a:cubicBezTo>
                  <a:pt x="762000" y="9563100"/>
                  <a:pt x="596900" y="9906000"/>
                  <a:pt x="381000" y="9906000"/>
                </a:cubicBezTo>
                <a:cubicBezTo>
                  <a:pt x="177800" y="9906000"/>
                  <a:pt x="0" y="9220200"/>
                  <a:pt x="0" y="8382000"/>
                </a:cubicBezTo>
                <a:close/>
                <a:moveTo>
                  <a:pt x="762000" y="9906000"/>
                </a:moveTo>
              </a:path>
            </a:pathLst>
          </a:custGeom>
          <a:solidFill>
            <a:srgbClr val="151514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9" name="Freeform 589"/>
          <p:cNvSpPr/>
          <p:nvPr/>
        </p:nvSpPr>
        <p:spPr>
          <a:xfrm rot="0" flipH="0" flipV="0">
            <a:off x="4953129" y="14898494"/>
            <a:ext cx="42672" cy="57912"/>
          </a:xfrm>
          <a:custGeom>
            <a:pathLst>
              <a:path w="10668000" h="14478000">
                <a:moveTo>
                  <a:pt x="4889500" y="0"/>
                </a:moveTo>
                <a:lnTo>
                  <a:pt x="9588500" y="0"/>
                </a:lnTo>
                <a:cubicBezTo>
                  <a:pt x="10617200" y="0"/>
                  <a:pt x="10668000" y="50800"/>
                  <a:pt x="10668000" y="1079500"/>
                </a:cubicBezTo>
                <a:lnTo>
                  <a:pt x="10668000" y="3492500"/>
                </a:lnTo>
                <a:cubicBezTo>
                  <a:pt x="10668000" y="4089400"/>
                  <a:pt x="10490200" y="4572000"/>
                  <a:pt x="10287000" y="4572000"/>
                </a:cubicBezTo>
                <a:cubicBezTo>
                  <a:pt x="10071100" y="4572000"/>
                  <a:pt x="9906000" y="5054600"/>
                  <a:pt x="9906000" y="5651500"/>
                </a:cubicBezTo>
                <a:lnTo>
                  <a:pt x="9906000" y="5778500"/>
                </a:lnTo>
                <a:cubicBezTo>
                  <a:pt x="9906000" y="6375400"/>
                  <a:pt x="9728200" y="6858000"/>
                  <a:pt x="9525000" y="6858000"/>
                </a:cubicBezTo>
                <a:cubicBezTo>
                  <a:pt x="9309100" y="6858000"/>
                  <a:pt x="9144000" y="7200900"/>
                  <a:pt x="9144000" y="7620000"/>
                </a:cubicBezTo>
                <a:cubicBezTo>
                  <a:pt x="9144000" y="8724900"/>
                  <a:pt x="7797800" y="9906000"/>
                  <a:pt x="6540500" y="9906000"/>
                </a:cubicBezTo>
                <a:lnTo>
                  <a:pt x="3365500" y="9906000"/>
                </a:lnTo>
                <a:cubicBezTo>
                  <a:pt x="2514600" y="9906000"/>
                  <a:pt x="2286000" y="10134600"/>
                  <a:pt x="2286000" y="10985500"/>
                </a:cubicBezTo>
                <a:lnTo>
                  <a:pt x="2286000" y="11874500"/>
                </a:lnTo>
                <a:cubicBezTo>
                  <a:pt x="2286000" y="12471400"/>
                  <a:pt x="2108200" y="12954000"/>
                  <a:pt x="1905000" y="12954000"/>
                </a:cubicBezTo>
                <a:cubicBezTo>
                  <a:pt x="1689100" y="12954000"/>
                  <a:pt x="1524000" y="13296900"/>
                  <a:pt x="1524000" y="13716000"/>
                </a:cubicBezTo>
                <a:cubicBezTo>
                  <a:pt x="1524000" y="14135100"/>
                  <a:pt x="1181100" y="14478000"/>
                  <a:pt x="762000" y="14478000"/>
                </a:cubicBezTo>
                <a:cubicBezTo>
                  <a:pt x="342900" y="14478000"/>
                  <a:pt x="0" y="13995400"/>
                  <a:pt x="0" y="13398500"/>
                </a:cubicBezTo>
                <a:lnTo>
                  <a:pt x="0" y="13271500"/>
                </a:lnTo>
                <a:cubicBezTo>
                  <a:pt x="0" y="12674600"/>
                  <a:pt x="165100" y="12192000"/>
                  <a:pt x="381000" y="12192000"/>
                </a:cubicBezTo>
                <a:cubicBezTo>
                  <a:pt x="584200" y="12192000"/>
                  <a:pt x="762000" y="11709400"/>
                  <a:pt x="762000" y="11112500"/>
                </a:cubicBezTo>
                <a:lnTo>
                  <a:pt x="762000" y="10223500"/>
                </a:lnTo>
                <a:cubicBezTo>
                  <a:pt x="762000" y="9626600"/>
                  <a:pt x="927100" y="9144000"/>
                  <a:pt x="1143000" y="9144000"/>
                </a:cubicBezTo>
                <a:cubicBezTo>
                  <a:pt x="1346200" y="9144000"/>
                  <a:pt x="1524000" y="8661400"/>
                  <a:pt x="1524000" y="8064500"/>
                </a:cubicBezTo>
                <a:lnTo>
                  <a:pt x="1524000" y="7937500"/>
                </a:lnTo>
                <a:cubicBezTo>
                  <a:pt x="1524000" y="7340600"/>
                  <a:pt x="1689100" y="6858000"/>
                  <a:pt x="1905000" y="6858000"/>
                </a:cubicBezTo>
                <a:cubicBezTo>
                  <a:pt x="2108200" y="6858000"/>
                  <a:pt x="2286000" y="6375400"/>
                  <a:pt x="2286000" y="5778500"/>
                </a:cubicBezTo>
                <a:lnTo>
                  <a:pt x="2286000" y="4889500"/>
                </a:lnTo>
                <a:cubicBezTo>
                  <a:pt x="2286000" y="4292600"/>
                  <a:pt x="2451100" y="3810000"/>
                  <a:pt x="2667000" y="3810000"/>
                </a:cubicBezTo>
                <a:cubicBezTo>
                  <a:pt x="2870200" y="3810000"/>
                  <a:pt x="3048000" y="3327400"/>
                  <a:pt x="3048000" y="2730500"/>
                </a:cubicBezTo>
                <a:lnTo>
                  <a:pt x="3048000" y="1841500"/>
                </a:lnTo>
                <a:cubicBezTo>
                  <a:pt x="3048000" y="482600"/>
                  <a:pt x="3517900" y="0"/>
                  <a:pt x="4889500" y="0"/>
                </a:cubicBezTo>
                <a:close/>
                <a:moveTo>
                  <a:pt x="9398000" y="9906000"/>
                </a:moveTo>
                <a:moveTo>
                  <a:pt x="4127500" y="8382000"/>
                </a:moveTo>
                <a:lnTo>
                  <a:pt x="5778500" y="8382000"/>
                </a:lnTo>
                <a:cubicBezTo>
                  <a:pt x="7162800" y="8382000"/>
                  <a:pt x="8382000" y="7162800"/>
                  <a:pt x="8382000" y="5778500"/>
                </a:cubicBezTo>
                <a:lnTo>
                  <a:pt x="8382000" y="4889500"/>
                </a:lnTo>
                <a:cubicBezTo>
                  <a:pt x="8382000" y="4292600"/>
                  <a:pt x="8547100" y="3810000"/>
                  <a:pt x="8763000" y="3810000"/>
                </a:cubicBezTo>
                <a:cubicBezTo>
                  <a:pt x="8966200" y="3810000"/>
                  <a:pt x="9144000" y="3327400"/>
                  <a:pt x="9144000" y="2730500"/>
                </a:cubicBezTo>
                <a:lnTo>
                  <a:pt x="9144000" y="1841500"/>
                </a:lnTo>
                <a:cubicBezTo>
                  <a:pt x="9144000" y="1054100"/>
                  <a:pt x="8851900" y="762000"/>
                  <a:pt x="8064500" y="762000"/>
                </a:cubicBezTo>
                <a:lnTo>
                  <a:pt x="6413500" y="762000"/>
                </a:lnTo>
                <a:cubicBezTo>
                  <a:pt x="5041900" y="762000"/>
                  <a:pt x="4572000" y="1244600"/>
                  <a:pt x="4572000" y="2603500"/>
                </a:cubicBezTo>
                <a:lnTo>
                  <a:pt x="4572000" y="2730500"/>
                </a:lnTo>
                <a:cubicBezTo>
                  <a:pt x="4572000" y="3327400"/>
                  <a:pt x="4394200" y="3810000"/>
                  <a:pt x="4191000" y="3810000"/>
                </a:cubicBezTo>
                <a:cubicBezTo>
                  <a:pt x="3975100" y="3810000"/>
                  <a:pt x="3810000" y="4292600"/>
                  <a:pt x="3810000" y="4889500"/>
                </a:cubicBezTo>
                <a:lnTo>
                  <a:pt x="3810000" y="5778500"/>
                </a:lnTo>
                <a:cubicBezTo>
                  <a:pt x="3810000" y="6375400"/>
                  <a:pt x="3632200" y="6858000"/>
                  <a:pt x="3429000" y="6858000"/>
                </a:cubicBezTo>
                <a:cubicBezTo>
                  <a:pt x="3213100" y="6858000"/>
                  <a:pt x="3048000" y="7200900"/>
                  <a:pt x="3048000" y="7620000"/>
                </a:cubicBezTo>
                <a:cubicBezTo>
                  <a:pt x="3048000" y="8039100"/>
                  <a:pt x="3530600" y="8382000"/>
                  <a:pt x="4127500" y="8382000"/>
                </a:cubicBezTo>
                <a:close/>
                <a:moveTo>
                  <a:pt x="1016000" y="9906000"/>
                </a:moveTo>
              </a:path>
            </a:pathLst>
          </a:custGeom>
          <a:solidFill>
            <a:srgbClr val="151514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0" name="Freeform 590"/>
          <p:cNvSpPr/>
          <p:nvPr/>
        </p:nvSpPr>
        <p:spPr>
          <a:xfrm rot="0" flipH="0" flipV="0">
            <a:off x="5007993" y="14898494"/>
            <a:ext cx="30480" cy="39624"/>
          </a:xfrm>
          <a:custGeom>
            <a:pathLst>
              <a:path w="7620000" h="9906000">
                <a:moveTo>
                  <a:pt x="0" y="7620000"/>
                </a:moveTo>
                <a:lnTo>
                  <a:pt x="0" y="3048000"/>
                </a:lnTo>
                <a:cubicBezTo>
                  <a:pt x="0" y="2209800"/>
                  <a:pt x="177800" y="1524000"/>
                  <a:pt x="381000" y="1524000"/>
                </a:cubicBezTo>
                <a:cubicBezTo>
                  <a:pt x="596900" y="1524000"/>
                  <a:pt x="762000" y="1346200"/>
                  <a:pt x="762000" y="1143000"/>
                </a:cubicBezTo>
                <a:cubicBezTo>
                  <a:pt x="762000" y="927100"/>
                  <a:pt x="939800" y="762000"/>
                  <a:pt x="1143000" y="762000"/>
                </a:cubicBezTo>
                <a:cubicBezTo>
                  <a:pt x="1358900" y="762000"/>
                  <a:pt x="1524000" y="584200"/>
                  <a:pt x="1524000" y="381000"/>
                </a:cubicBezTo>
                <a:cubicBezTo>
                  <a:pt x="1524000" y="165100"/>
                  <a:pt x="2209800" y="0"/>
                  <a:pt x="3048000" y="0"/>
                </a:cubicBezTo>
                <a:lnTo>
                  <a:pt x="5334000" y="0"/>
                </a:lnTo>
                <a:cubicBezTo>
                  <a:pt x="6172200" y="0"/>
                  <a:pt x="7035800" y="165100"/>
                  <a:pt x="7239000" y="381000"/>
                </a:cubicBezTo>
                <a:cubicBezTo>
                  <a:pt x="7454900" y="596900"/>
                  <a:pt x="7620000" y="1447800"/>
                  <a:pt x="7620000" y="2286000"/>
                </a:cubicBezTo>
                <a:lnTo>
                  <a:pt x="7620000" y="3810000"/>
                </a:lnTo>
                <a:cubicBezTo>
                  <a:pt x="7620000" y="4648200"/>
                  <a:pt x="7454900" y="5334000"/>
                  <a:pt x="7239000" y="5334000"/>
                </a:cubicBezTo>
                <a:cubicBezTo>
                  <a:pt x="7035800" y="5334000"/>
                  <a:pt x="6858000" y="5842000"/>
                  <a:pt x="6858000" y="6477000"/>
                </a:cubicBezTo>
                <a:cubicBezTo>
                  <a:pt x="6858000" y="7099300"/>
                  <a:pt x="6692900" y="7620000"/>
                  <a:pt x="6477000" y="7620000"/>
                </a:cubicBezTo>
                <a:cubicBezTo>
                  <a:pt x="6273800" y="7620000"/>
                  <a:pt x="6096000" y="7797800"/>
                  <a:pt x="6096000" y="8001000"/>
                </a:cubicBezTo>
                <a:cubicBezTo>
                  <a:pt x="6096000" y="8204200"/>
                  <a:pt x="5930900" y="8382000"/>
                  <a:pt x="5715000" y="8382000"/>
                </a:cubicBezTo>
                <a:cubicBezTo>
                  <a:pt x="5511800" y="8382000"/>
                  <a:pt x="5334000" y="8559800"/>
                  <a:pt x="5334000" y="8763000"/>
                </a:cubicBezTo>
                <a:cubicBezTo>
                  <a:pt x="5334000" y="8966200"/>
                  <a:pt x="5168900" y="9144000"/>
                  <a:pt x="4953000" y="9144000"/>
                </a:cubicBezTo>
                <a:cubicBezTo>
                  <a:pt x="4749800" y="9144000"/>
                  <a:pt x="4572000" y="9321800"/>
                  <a:pt x="4572000" y="9525000"/>
                </a:cubicBezTo>
                <a:cubicBezTo>
                  <a:pt x="4572000" y="9728200"/>
                  <a:pt x="3886200" y="9906000"/>
                  <a:pt x="3048000" y="9906000"/>
                </a:cubicBezTo>
                <a:lnTo>
                  <a:pt x="2286000" y="9906000"/>
                </a:lnTo>
                <a:cubicBezTo>
                  <a:pt x="1447800" y="9906000"/>
                  <a:pt x="762000" y="9728200"/>
                  <a:pt x="762000" y="9525000"/>
                </a:cubicBezTo>
                <a:cubicBezTo>
                  <a:pt x="762000" y="9321800"/>
                  <a:pt x="596900" y="9144000"/>
                  <a:pt x="381000" y="9144000"/>
                </a:cubicBezTo>
                <a:cubicBezTo>
                  <a:pt x="177800" y="9144000"/>
                  <a:pt x="0" y="8458200"/>
                  <a:pt x="0" y="7620000"/>
                </a:cubicBezTo>
                <a:close/>
                <a:moveTo>
                  <a:pt x="762000" y="9906000"/>
                </a:moveTo>
                <a:moveTo>
                  <a:pt x="6096000" y="3048000"/>
                </a:moveTo>
                <a:cubicBezTo>
                  <a:pt x="6096000" y="2209800"/>
                  <a:pt x="5930900" y="1346200"/>
                  <a:pt x="5715000" y="1143000"/>
                </a:cubicBezTo>
                <a:cubicBezTo>
                  <a:pt x="5511800" y="927100"/>
                  <a:pt x="4826000" y="762000"/>
                  <a:pt x="4191000" y="762000"/>
                </a:cubicBezTo>
                <a:cubicBezTo>
                  <a:pt x="3568700" y="762000"/>
                  <a:pt x="3048000" y="927100"/>
                  <a:pt x="3048000" y="1143000"/>
                </a:cubicBezTo>
                <a:cubicBezTo>
                  <a:pt x="3048000" y="1346200"/>
                  <a:pt x="2882900" y="1524000"/>
                  <a:pt x="2667000" y="1524000"/>
                </a:cubicBezTo>
                <a:cubicBezTo>
                  <a:pt x="2463800" y="1524000"/>
                  <a:pt x="2286000" y="1689100"/>
                  <a:pt x="2286000" y="1905000"/>
                </a:cubicBezTo>
                <a:cubicBezTo>
                  <a:pt x="2286000" y="2108200"/>
                  <a:pt x="2120900" y="2286000"/>
                  <a:pt x="1905000" y="2286000"/>
                </a:cubicBezTo>
                <a:cubicBezTo>
                  <a:pt x="1701800" y="2286000"/>
                  <a:pt x="1524000" y="2971800"/>
                  <a:pt x="1524000" y="3810000"/>
                </a:cubicBezTo>
                <a:cubicBezTo>
                  <a:pt x="1524000" y="4648200"/>
                  <a:pt x="1358900" y="5334000"/>
                  <a:pt x="1143000" y="5334000"/>
                </a:cubicBezTo>
                <a:cubicBezTo>
                  <a:pt x="939800" y="5334000"/>
                  <a:pt x="762000" y="5842000"/>
                  <a:pt x="762000" y="6477000"/>
                </a:cubicBezTo>
                <a:cubicBezTo>
                  <a:pt x="762000" y="7099300"/>
                  <a:pt x="939800" y="7620000"/>
                  <a:pt x="1143000" y="7620000"/>
                </a:cubicBezTo>
                <a:cubicBezTo>
                  <a:pt x="1358900" y="7620000"/>
                  <a:pt x="1524000" y="7797800"/>
                  <a:pt x="1524000" y="8001000"/>
                </a:cubicBezTo>
                <a:cubicBezTo>
                  <a:pt x="1524000" y="8204200"/>
                  <a:pt x="2044700" y="8382000"/>
                  <a:pt x="2667000" y="8382000"/>
                </a:cubicBezTo>
                <a:cubicBezTo>
                  <a:pt x="3302000" y="8382000"/>
                  <a:pt x="3810000" y="8204200"/>
                  <a:pt x="3810000" y="8001000"/>
                </a:cubicBezTo>
                <a:cubicBezTo>
                  <a:pt x="3810000" y="7797800"/>
                  <a:pt x="3987800" y="7620000"/>
                  <a:pt x="4191000" y="7620000"/>
                </a:cubicBezTo>
                <a:cubicBezTo>
                  <a:pt x="4406900" y="7620000"/>
                  <a:pt x="4572000" y="7442200"/>
                  <a:pt x="4572000" y="7239000"/>
                </a:cubicBezTo>
                <a:cubicBezTo>
                  <a:pt x="4572000" y="7035800"/>
                  <a:pt x="4749800" y="6858000"/>
                  <a:pt x="4953000" y="6858000"/>
                </a:cubicBezTo>
                <a:cubicBezTo>
                  <a:pt x="5168900" y="6858000"/>
                  <a:pt x="5334000" y="6337300"/>
                  <a:pt x="5334000" y="5715000"/>
                </a:cubicBezTo>
                <a:cubicBezTo>
                  <a:pt x="5334000" y="5080000"/>
                  <a:pt x="5511800" y="4572000"/>
                  <a:pt x="5715000" y="4572000"/>
                </a:cubicBezTo>
                <a:cubicBezTo>
                  <a:pt x="5930900" y="4572000"/>
                  <a:pt x="6096000" y="3886200"/>
                  <a:pt x="6096000" y="3048000"/>
                </a:cubicBezTo>
                <a:close/>
                <a:moveTo>
                  <a:pt x="5334000" y="9906000"/>
                </a:moveTo>
              </a:path>
            </a:pathLst>
          </a:custGeom>
          <a:solidFill>
            <a:srgbClr val="151514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1" name="Freeform 591"/>
          <p:cNvSpPr/>
          <p:nvPr/>
        </p:nvSpPr>
        <p:spPr>
          <a:xfrm rot="0" flipH="0" flipV="0">
            <a:off x="5044569" y="14898494"/>
            <a:ext cx="39624" cy="39624"/>
          </a:xfrm>
          <a:custGeom>
            <a:pathLst>
              <a:path w="9906000" h="9906000">
                <a:moveTo>
                  <a:pt x="1524000" y="3810000"/>
                </a:moveTo>
                <a:cubicBezTo>
                  <a:pt x="1524000" y="2971800"/>
                  <a:pt x="1689100" y="2286000"/>
                  <a:pt x="1905000" y="2286000"/>
                </a:cubicBezTo>
                <a:cubicBezTo>
                  <a:pt x="2108200" y="2286000"/>
                  <a:pt x="2286000" y="1765300"/>
                  <a:pt x="2286000" y="1143000"/>
                </a:cubicBezTo>
                <a:cubicBezTo>
                  <a:pt x="2286000" y="508000"/>
                  <a:pt x="2628900" y="0"/>
                  <a:pt x="3048000" y="0"/>
                </a:cubicBezTo>
                <a:cubicBezTo>
                  <a:pt x="3467100" y="0"/>
                  <a:pt x="3810000" y="508000"/>
                  <a:pt x="3810000" y="1143000"/>
                </a:cubicBezTo>
                <a:cubicBezTo>
                  <a:pt x="3810000" y="1765300"/>
                  <a:pt x="3632200" y="2286000"/>
                  <a:pt x="3429000" y="2286000"/>
                </a:cubicBezTo>
                <a:cubicBezTo>
                  <a:pt x="3213100" y="2286000"/>
                  <a:pt x="3048000" y="2628900"/>
                  <a:pt x="3048000" y="3048000"/>
                </a:cubicBezTo>
                <a:cubicBezTo>
                  <a:pt x="3048000" y="3467100"/>
                  <a:pt x="3213100" y="3810000"/>
                  <a:pt x="3429000" y="3810000"/>
                </a:cubicBezTo>
                <a:cubicBezTo>
                  <a:pt x="3632200" y="3810000"/>
                  <a:pt x="3810000" y="3632200"/>
                  <a:pt x="3810000" y="3429000"/>
                </a:cubicBezTo>
                <a:cubicBezTo>
                  <a:pt x="3810000" y="2819400"/>
                  <a:pt x="4508500" y="2286000"/>
                  <a:pt x="5334000" y="2286000"/>
                </a:cubicBezTo>
                <a:cubicBezTo>
                  <a:pt x="5753100" y="2286000"/>
                  <a:pt x="6096000" y="2108200"/>
                  <a:pt x="6096000" y="1905000"/>
                </a:cubicBezTo>
                <a:cubicBezTo>
                  <a:pt x="6096000" y="1409700"/>
                  <a:pt x="6743700" y="762000"/>
                  <a:pt x="7239000" y="762000"/>
                </a:cubicBezTo>
                <a:cubicBezTo>
                  <a:pt x="7442200" y="762000"/>
                  <a:pt x="7620000" y="584200"/>
                  <a:pt x="7620000" y="381000"/>
                </a:cubicBezTo>
                <a:cubicBezTo>
                  <a:pt x="7620000" y="165100"/>
                  <a:pt x="8128000" y="0"/>
                  <a:pt x="8763000" y="0"/>
                </a:cubicBezTo>
                <a:cubicBezTo>
                  <a:pt x="9385300" y="0"/>
                  <a:pt x="9906000" y="165100"/>
                  <a:pt x="9906000" y="381000"/>
                </a:cubicBezTo>
                <a:cubicBezTo>
                  <a:pt x="9906000" y="596900"/>
                  <a:pt x="9728200" y="927100"/>
                  <a:pt x="9525000" y="1143000"/>
                </a:cubicBezTo>
                <a:cubicBezTo>
                  <a:pt x="9309100" y="1346200"/>
                  <a:pt x="8966200" y="1524000"/>
                  <a:pt x="8763000" y="1524000"/>
                </a:cubicBezTo>
                <a:cubicBezTo>
                  <a:pt x="8547100" y="1524000"/>
                  <a:pt x="8382000" y="1689100"/>
                  <a:pt x="8382000" y="1905000"/>
                </a:cubicBezTo>
                <a:cubicBezTo>
                  <a:pt x="8382000" y="2400300"/>
                  <a:pt x="7734300" y="3048000"/>
                  <a:pt x="7239000" y="3048000"/>
                </a:cubicBezTo>
                <a:cubicBezTo>
                  <a:pt x="6540500" y="3048000"/>
                  <a:pt x="6096000" y="3797300"/>
                  <a:pt x="6096000" y="4953000"/>
                </a:cubicBezTo>
                <a:cubicBezTo>
                  <a:pt x="6096000" y="5588000"/>
                  <a:pt x="6261100" y="6096000"/>
                  <a:pt x="6477000" y="6096000"/>
                </a:cubicBezTo>
                <a:cubicBezTo>
                  <a:pt x="6680200" y="6096000"/>
                  <a:pt x="6858000" y="6438900"/>
                  <a:pt x="6858000" y="6858000"/>
                </a:cubicBezTo>
                <a:cubicBezTo>
                  <a:pt x="6858000" y="7277100"/>
                  <a:pt x="7023100" y="7620000"/>
                  <a:pt x="7239000" y="7620000"/>
                </a:cubicBezTo>
                <a:cubicBezTo>
                  <a:pt x="7442200" y="7620000"/>
                  <a:pt x="7620000" y="8140700"/>
                  <a:pt x="7620000" y="8763000"/>
                </a:cubicBezTo>
                <a:cubicBezTo>
                  <a:pt x="7620000" y="9385300"/>
                  <a:pt x="7442200" y="9906000"/>
                  <a:pt x="7239000" y="9906000"/>
                </a:cubicBezTo>
                <a:cubicBezTo>
                  <a:pt x="7023100" y="9906000"/>
                  <a:pt x="6858000" y="9728200"/>
                  <a:pt x="6858000" y="9525000"/>
                </a:cubicBezTo>
                <a:cubicBezTo>
                  <a:pt x="6858000" y="9321800"/>
                  <a:pt x="6680200" y="9144000"/>
                  <a:pt x="6477000" y="9144000"/>
                </a:cubicBezTo>
                <a:cubicBezTo>
                  <a:pt x="6261100" y="9144000"/>
                  <a:pt x="6096000" y="8966200"/>
                  <a:pt x="6096000" y="8763000"/>
                </a:cubicBezTo>
                <a:cubicBezTo>
                  <a:pt x="6096000" y="8559800"/>
                  <a:pt x="5918200" y="8382000"/>
                  <a:pt x="5715000" y="8382000"/>
                </a:cubicBezTo>
                <a:cubicBezTo>
                  <a:pt x="5499100" y="8382000"/>
                  <a:pt x="5334000" y="8039100"/>
                  <a:pt x="5334000" y="7620000"/>
                </a:cubicBezTo>
                <a:cubicBezTo>
                  <a:pt x="5334000" y="7200900"/>
                  <a:pt x="5156200" y="6858000"/>
                  <a:pt x="4953000" y="6858000"/>
                </a:cubicBezTo>
                <a:cubicBezTo>
                  <a:pt x="4737100" y="6858000"/>
                  <a:pt x="4572000" y="6515100"/>
                  <a:pt x="4572000" y="6096000"/>
                </a:cubicBezTo>
                <a:cubicBezTo>
                  <a:pt x="4572000" y="5676900"/>
                  <a:pt x="4394200" y="5334000"/>
                  <a:pt x="4191000" y="5334000"/>
                </a:cubicBezTo>
                <a:cubicBezTo>
                  <a:pt x="3975100" y="5334000"/>
                  <a:pt x="3810000" y="5499100"/>
                  <a:pt x="3810000" y="5715000"/>
                </a:cubicBezTo>
                <a:cubicBezTo>
                  <a:pt x="3810000" y="5918200"/>
                  <a:pt x="3467100" y="6096000"/>
                  <a:pt x="3048000" y="6096000"/>
                </a:cubicBezTo>
                <a:cubicBezTo>
                  <a:pt x="2628900" y="6096000"/>
                  <a:pt x="2286000" y="6604000"/>
                  <a:pt x="2286000" y="7239000"/>
                </a:cubicBezTo>
                <a:cubicBezTo>
                  <a:pt x="2286000" y="7861300"/>
                  <a:pt x="2108200" y="8382000"/>
                  <a:pt x="1905000" y="8382000"/>
                </a:cubicBezTo>
                <a:cubicBezTo>
                  <a:pt x="1689100" y="8382000"/>
                  <a:pt x="1524000" y="8724900"/>
                  <a:pt x="1524000" y="9144000"/>
                </a:cubicBezTo>
                <a:cubicBezTo>
                  <a:pt x="1524000" y="9563100"/>
                  <a:pt x="1181100" y="9906000"/>
                  <a:pt x="762000" y="9906000"/>
                </a:cubicBezTo>
                <a:cubicBezTo>
                  <a:pt x="342900" y="9906000"/>
                  <a:pt x="0" y="9385300"/>
                  <a:pt x="0" y="8763000"/>
                </a:cubicBezTo>
                <a:cubicBezTo>
                  <a:pt x="0" y="8140700"/>
                  <a:pt x="165100" y="7620000"/>
                  <a:pt x="381000" y="7620000"/>
                </a:cubicBezTo>
                <a:cubicBezTo>
                  <a:pt x="584200" y="7620000"/>
                  <a:pt x="762000" y="7099300"/>
                  <a:pt x="762000" y="6477000"/>
                </a:cubicBezTo>
                <a:cubicBezTo>
                  <a:pt x="762000" y="5842000"/>
                  <a:pt x="927100" y="5334000"/>
                  <a:pt x="1143000" y="5334000"/>
                </a:cubicBezTo>
                <a:cubicBezTo>
                  <a:pt x="1346200" y="5334000"/>
                  <a:pt x="1524000" y="4648200"/>
                  <a:pt x="1524000" y="3810000"/>
                </a:cubicBezTo>
                <a:close/>
                <a:moveTo>
                  <a:pt x="5588000" y="9906000"/>
                </a:moveTo>
              </a:path>
            </a:pathLst>
          </a:custGeom>
          <a:solidFill>
            <a:srgbClr val="151514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2" name="Freeform 592"/>
          <p:cNvSpPr/>
          <p:nvPr/>
        </p:nvSpPr>
        <p:spPr>
          <a:xfrm rot="0" flipH="0" flipV="0">
            <a:off x="5126860" y="14877158"/>
            <a:ext cx="39624" cy="60960"/>
          </a:xfrm>
          <a:custGeom>
            <a:pathLst>
              <a:path w="9906000" h="15240000">
                <a:moveTo>
                  <a:pt x="5969000" y="0"/>
                </a:moveTo>
                <a:lnTo>
                  <a:pt x="7747000" y="0"/>
                </a:lnTo>
                <a:cubicBezTo>
                  <a:pt x="8928100" y="0"/>
                  <a:pt x="9906000" y="342900"/>
                  <a:pt x="9906000" y="762000"/>
                </a:cubicBezTo>
                <a:cubicBezTo>
                  <a:pt x="9906000" y="1181100"/>
                  <a:pt x="8928100" y="1524000"/>
                  <a:pt x="7747000" y="1524000"/>
                </a:cubicBezTo>
                <a:lnTo>
                  <a:pt x="6731000" y="1524000"/>
                </a:lnTo>
                <a:cubicBezTo>
                  <a:pt x="3492500" y="1524000"/>
                  <a:pt x="2374900" y="5753100"/>
                  <a:pt x="5422900" y="6477000"/>
                </a:cubicBezTo>
                <a:cubicBezTo>
                  <a:pt x="6311900" y="6680200"/>
                  <a:pt x="7340600" y="6858000"/>
                  <a:pt x="7708900" y="6858000"/>
                </a:cubicBezTo>
                <a:cubicBezTo>
                  <a:pt x="8077200" y="6858000"/>
                  <a:pt x="8382000" y="7835900"/>
                  <a:pt x="8382000" y="9017000"/>
                </a:cubicBezTo>
                <a:lnTo>
                  <a:pt x="8382000" y="9271000"/>
                </a:lnTo>
                <a:cubicBezTo>
                  <a:pt x="8382000" y="12801600"/>
                  <a:pt x="7645400" y="14478000"/>
                  <a:pt x="6096000" y="14478000"/>
                </a:cubicBezTo>
                <a:cubicBezTo>
                  <a:pt x="5676900" y="14478000"/>
                  <a:pt x="5334000" y="14655800"/>
                  <a:pt x="5334000" y="14859000"/>
                </a:cubicBezTo>
                <a:cubicBezTo>
                  <a:pt x="5334000" y="15062200"/>
                  <a:pt x="4356100" y="15240000"/>
                  <a:pt x="3175000" y="15240000"/>
                </a:cubicBezTo>
                <a:lnTo>
                  <a:pt x="2159000" y="15240000"/>
                </a:lnTo>
                <a:cubicBezTo>
                  <a:pt x="977900" y="15240000"/>
                  <a:pt x="0" y="14897100"/>
                  <a:pt x="0" y="14478000"/>
                </a:cubicBezTo>
                <a:cubicBezTo>
                  <a:pt x="0" y="14058900"/>
                  <a:pt x="977900" y="13716000"/>
                  <a:pt x="2159000" y="13716000"/>
                </a:cubicBezTo>
                <a:lnTo>
                  <a:pt x="3175000" y="13716000"/>
                </a:lnTo>
                <a:cubicBezTo>
                  <a:pt x="4356100" y="13716000"/>
                  <a:pt x="5499100" y="13550900"/>
                  <a:pt x="5715000" y="13335000"/>
                </a:cubicBezTo>
                <a:cubicBezTo>
                  <a:pt x="6794500" y="12255500"/>
                  <a:pt x="7289800" y="8813800"/>
                  <a:pt x="6477000" y="8001000"/>
                </a:cubicBezTo>
                <a:cubicBezTo>
                  <a:pt x="6273800" y="7785100"/>
                  <a:pt x="5118100" y="7620000"/>
                  <a:pt x="3937000" y="7620000"/>
                </a:cubicBezTo>
                <a:lnTo>
                  <a:pt x="3683000" y="7620000"/>
                </a:lnTo>
                <a:cubicBezTo>
                  <a:pt x="2501900" y="7620000"/>
                  <a:pt x="1524000" y="7099300"/>
                  <a:pt x="1524000" y="6477000"/>
                </a:cubicBezTo>
                <a:cubicBezTo>
                  <a:pt x="1524000" y="5842000"/>
                  <a:pt x="1701800" y="5334000"/>
                  <a:pt x="1905000" y="5334000"/>
                </a:cubicBezTo>
                <a:cubicBezTo>
                  <a:pt x="2286000" y="5334000"/>
                  <a:pt x="3048000" y="2717800"/>
                  <a:pt x="3048000" y="1435100"/>
                </a:cubicBezTo>
                <a:cubicBezTo>
                  <a:pt x="3048000" y="317500"/>
                  <a:pt x="3708400" y="0"/>
                  <a:pt x="5969000" y="0"/>
                </a:cubicBezTo>
                <a:close/>
                <a:moveTo>
                  <a:pt x="14478000" y="15240000"/>
                </a:moveTo>
              </a:path>
            </a:pathLst>
          </a:custGeom>
          <a:solidFill>
            <a:srgbClr val="151514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3" name="Freeform 593"/>
          <p:cNvSpPr/>
          <p:nvPr/>
        </p:nvSpPr>
        <p:spPr>
          <a:xfrm rot="0" flipH="0" flipV="0">
            <a:off x="5172580" y="14875685"/>
            <a:ext cx="36576" cy="62433"/>
          </a:xfrm>
          <a:custGeom>
            <a:pathLst>
              <a:path w="9144000" h="15608300">
                <a:moveTo>
                  <a:pt x="9144000" y="4051300"/>
                </a:moveTo>
                <a:lnTo>
                  <a:pt x="9144000" y="5067300"/>
                </a:lnTo>
                <a:cubicBezTo>
                  <a:pt x="9144000" y="10655300"/>
                  <a:pt x="6286500" y="15608300"/>
                  <a:pt x="3048000" y="15608300"/>
                </a:cubicBezTo>
                <a:cubicBezTo>
                  <a:pt x="901700" y="15608300"/>
                  <a:pt x="0" y="14452600"/>
                  <a:pt x="0" y="11709400"/>
                </a:cubicBezTo>
                <a:cubicBezTo>
                  <a:pt x="0" y="8902700"/>
                  <a:pt x="1968500" y="2971800"/>
                  <a:pt x="3365500" y="1574800"/>
                </a:cubicBezTo>
                <a:cubicBezTo>
                  <a:pt x="4724400" y="215900"/>
                  <a:pt x="7251700" y="0"/>
                  <a:pt x="8382000" y="1130300"/>
                </a:cubicBezTo>
                <a:cubicBezTo>
                  <a:pt x="8801100" y="1549400"/>
                  <a:pt x="9144000" y="2870200"/>
                  <a:pt x="9144000" y="4051300"/>
                </a:cubicBezTo>
                <a:close/>
                <a:moveTo>
                  <a:pt x="10795000" y="15608300"/>
                </a:moveTo>
                <a:moveTo>
                  <a:pt x="7620000" y="5067300"/>
                </a:moveTo>
                <a:lnTo>
                  <a:pt x="7620000" y="4813300"/>
                </a:lnTo>
                <a:cubicBezTo>
                  <a:pt x="7620000" y="3632200"/>
                  <a:pt x="7454900" y="2476500"/>
                  <a:pt x="7239000" y="2273300"/>
                </a:cubicBezTo>
                <a:cubicBezTo>
                  <a:pt x="6756400" y="1790700"/>
                  <a:pt x="6502400" y="1790700"/>
                  <a:pt x="5334000" y="2298700"/>
                </a:cubicBezTo>
                <a:cubicBezTo>
                  <a:pt x="3886200" y="2933700"/>
                  <a:pt x="2933700" y="4724400"/>
                  <a:pt x="1892300" y="8839200"/>
                </a:cubicBezTo>
                <a:cubicBezTo>
                  <a:pt x="1409700" y="10706100"/>
                  <a:pt x="1422400" y="13220700"/>
                  <a:pt x="1905000" y="13703300"/>
                </a:cubicBezTo>
                <a:cubicBezTo>
                  <a:pt x="2108200" y="13906500"/>
                  <a:pt x="2628900" y="14084300"/>
                  <a:pt x="3048000" y="14084300"/>
                </a:cubicBezTo>
                <a:cubicBezTo>
                  <a:pt x="5156200" y="14084300"/>
                  <a:pt x="7620000" y="9207500"/>
                  <a:pt x="7620000" y="5067300"/>
                </a:cubicBezTo>
                <a:close/>
                <a:moveTo>
                  <a:pt x="9779000" y="15608300"/>
                </a:moveTo>
              </a:path>
            </a:pathLst>
          </a:custGeom>
          <a:solidFill>
            <a:srgbClr val="151514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4" name="Freeform 594"/>
          <p:cNvSpPr/>
          <p:nvPr/>
        </p:nvSpPr>
        <p:spPr>
          <a:xfrm rot="0" flipH="0" flipV="0">
            <a:off x="5218300" y="14877158"/>
            <a:ext cx="33528" cy="60960"/>
          </a:xfrm>
          <a:custGeom>
            <a:pathLst>
              <a:path w="8382000" h="15240000">
                <a:moveTo>
                  <a:pt x="0" y="13398500"/>
                </a:moveTo>
                <a:lnTo>
                  <a:pt x="0" y="7937500"/>
                </a:lnTo>
                <a:cubicBezTo>
                  <a:pt x="0" y="7340600"/>
                  <a:pt x="165100" y="6858000"/>
                  <a:pt x="381000" y="6858000"/>
                </a:cubicBezTo>
                <a:cubicBezTo>
                  <a:pt x="584200" y="6858000"/>
                  <a:pt x="762000" y="6515100"/>
                  <a:pt x="762000" y="6096000"/>
                </a:cubicBezTo>
                <a:cubicBezTo>
                  <a:pt x="762000" y="5676900"/>
                  <a:pt x="927100" y="5334000"/>
                  <a:pt x="1143000" y="5334000"/>
                </a:cubicBezTo>
                <a:cubicBezTo>
                  <a:pt x="1346200" y="5334000"/>
                  <a:pt x="1524000" y="4851400"/>
                  <a:pt x="1524000" y="4254500"/>
                </a:cubicBezTo>
                <a:lnTo>
                  <a:pt x="1524000" y="4127500"/>
                </a:lnTo>
                <a:cubicBezTo>
                  <a:pt x="1524000" y="3530600"/>
                  <a:pt x="1866900" y="2705100"/>
                  <a:pt x="2286000" y="2286000"/>
                </a:cubicBezTo>
                <a:lnTo>
                  <a:pt x="3810000" y="762000"/>
                </a:lnTo>
                <a:cubicBezTo>
                  <a:pt x="4229100" y="342900"/>
                  <a:pt x="5054600" y="0"/>
                  <a:pt x="5651500" y="0"/>
                </a:cubicBezTo>
                <a:lnTo>
                  <a:pt x="5778500" y="0"/>
                </a:lnTo>
                <a:cubicBezTo>
                  <a:pt x="7162800" y="0"/>
                  <a:pt x="8382000" y="1219200"/>
                  <a:pt x="8382000" y="2603500"/>
                </a:cubicBezTo>
                <a:lnTo>
                  <a:pt x="8382000" y="6540500"/>
                </a:lnTo>
                <a:cubicBezTo>
                  <a:pt x="8382000" y="7137400"/>
                  <a:pt x="8204200" y="7620000"/>
                  <a:pt x="8001000" y="7620000"/>
                </a:cubicBezTo>
                <a:cubicBezTo>
                  <a:pt x="7785100" y="7620000"/>
                  <a:pt x="7620000" y="8102600"/>
                  <a:pt x="7620000" y="8699500"/>
                </a:cubicBezTo>
                <a:lnTo>
                  <a:pt x="7620000" y="9588500"/>
                </a:lnTo>
                <a:cubicBezTo>
                  <a:pt x="7620000" y="10185400"/>
                  <a:pt x="7442200" y="10668000"/>
                  <a:pt x="7239000" y="10668000"/>
                </a:cubicBezTo>
                <a:cubicBezTo>
                  <a:pt x="7023100" y="10668000"/>
                  <a:pt x="6858000" y="11010900"/>
                  <a:pt x="6858000" y="11430000"/>
                </a:cubicBezTo>
                <a:cubicBezTo>
                  <a:pt x="6858000" y="11849100"/>
                  <a:pt x="6515100" y="12534900"/>
                  <a:pt x="6096000" y="12954000"/>
                </a:cubicBezTo>
                <a:lnTo>
                  <a:pt x="4572000" y="14478000"/>
                </a:lnTo>
                <a:cubicBezTo>
                  <a:pt x="4152900" y="14897100"/>
                  <a:pt x="3327400" y="15240000"/>
                  <a:pt x="2730500" y="15240000"/>
                </a:cubicBezTo>
                <a:lnTo>
                  <a:pt x="1841500" y="15240000"/>
                </a:lnTo>
                <a:cubicBezTo>
                  <a:pt x="469900" y="15240000"/>
                  <a:pt x="0" y="14757400"/>
                  <a:pt x="0" y="13398500"/>
                </a:cubicBezTo>
                <a:close/>
                <a:moveTo>
                  <a:pt x="571500" y="15240000"/>
                </a:moveTo>
                <a:moveTo>
                  <a:pt x="1524000" y="8699500"/>
                </a:moveTo>
                <a:lnTo>
                  <a:pt x="1524000" y="12636500"/>
                </a:lnTo>
                <a:cubicBezTo>
                  <a:pt x="1524000" y="13233400"/>
                  <a:pt x="1866900" y="13716000"/>
                  <a:pt x="2286000" y="13716000"/>
                </a:cubicBezTo>
                <a:cubicBezTo>
                  <a:pt x="2705100" y="13716000"/>
                  <a:pt x="3390900" y="13373100"/>
                  <a:pt x="3810000" y="12954000"/>
                </a:cubicBezTo>
                <a:lnTo>
                  <a:pt x="4572000" y="12192000"/>
                </a:lnTo>
                <a:cubicBezTo>
                  <a:pt x="4991100" y="11772900"/>
                  <a:pt x="5334000" y="11087100"/>
                  <a:pt x="5334000" y="10668000"/>
                </a:cubicBezTo>
                <a:cubicBezTo>
                  <a:pt x="5334000" y="10248900"/>
                  <a:pt x="5499100" y="9906000"/>
                  <a:pt x="5715000" y="9906000"/>
                </a:cubicBezTo>
                <a:cubicBezTo>
                  <a:pt x="5918200" y="9906000"/>
                  <a:pt x="6096000" y="9423400"/>
                  <a:pt x="6096000" y="8826500"/>
                </a:cubicBezTo>
                <a:lnTo>
                  <a:pt x="6096000" y="8699500"/>
                </a:lnTo>
                <a:cubicBezTo>
                  <a:pt x="6096000" y="8102600"/>
                  <a:pt x="6261100" y="7620000"/>
                  <a:pt x="6477000" y="7620000"/>
                </a:cubicBezTo>
                <a:cubicBezTo>
                  <a:pt x="6680200" y="7620000"/>
                  <a:pt x="6858000" y="7137400"/>
                  <a:pt x="6858000" y="6540500"/>
                </a:cubicBezTo>
                <a:lnTo>
                  <a:pt x="6858000" y="3365500"/>
                </a:lnTo>
                <a:cubicBezTo>
                  <a:pt x="6858000" y="2768600"/>
                  <a:pt x="6680200" y="2108200"/>
                  <a:pt x="6477000" y="1905000"/>
                </a:cubicBezTo>
                <a:cubicBezTo>
                  <a:pt x="5905500" y="1333500"/>
                  <a:pt x="5422900" y="1435100"/>
                  <a:pt x="4572000" y="2286000"/>
                </a:cubicBezTo>
                <a:lnTo>
                  <a:pt x="3810000" y="3048000"/>
                </a:lnTo>
                <a:cubicBezTo>
                  <a:pt x="3390900" y="3467100"/>
                  <a:pt x="3048000" y="4152900"/>
                  <a:pt x="3048000" y="4572000"/>
                </a:cubicBezTo>
                <a:cubicBezTo>
                  <a:pt x="3048000" y="4991100"/>
                  <a:pt x="2870200" y="5334000"/>
                  <a:pt x="2667000" y="5334000"/>
                </a:cubicBezTo>
                <a:cubicBezTo>
                  <a:pt x="2451100" y="5334000"/>
                  <a:pt x="2286000" y="5816600"/>
                  <a:pt x="2286000" y="6413500"/>
                </a:cubicBezTo>
                <a:lnTo>
                  <a:pt x="2286000" y="6540500"/>
                </a:lnTo>
                <a:cubicBezTo>
                  <a:pt x="2286000" y="7137400"/>
                  <a:pt x="2108200" y="7620000"/>
                  <a:pt x="1905000" y="7620000"/>
                </a:cubicBezTo>
                <a:cubicBezTo>
                  <a:pt x="1689100" y="7620000"/>
                  <a:pt x="1524000" y="8102600"/>
                  <a:pt x="1524000" y="8699500"/>
                </a:cubicBezTo>
                <a:close/>
                <a:moveTo>
                  <a:pt x="5270500" y="15240000"/>
                </a:moveTo>
              </a:path>
            </a:pathLst>
          </a:custGeom>
          <a:solidFill>
            <a:srgbClr val="151514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5" name="Rectangle 595"/>
          <p:cNvSpPr/>
          <p:nvPr/>
        </p:nvSpPr>
        <p:spPr>
          <a:xfrm rot="0" flipH="0" flipV="0">
            <a:off x="5779137" y="15162887"/>
            <a:ext cx="82981" cy="112904"/>
          </a:xfrm>
          <a:prstGeom prst="rect">
            <a:avLst/>
          </a:prstGeom>
        </p:spPr>
      </p:sp>
      <p:sp>
        <p:nvSpPr>
          <p:cNvPr id="596" name="Freeform 596"/>
          <p:cNvSpPr/>
          <p:nvPr/>
        </p:nvSpPr>
        <p:spPr>
          <a:xfrm rot="0" flipH="0" flipV="0">
            <a:off x="5782210" y="15219214"/>
            <a:ext cx="59931" cy="35064"/>
          </a:xfrm>
          <a:custGeom>
            <a:pathLst>
              <a:path w="10896600" h="6375400">
                <a:moveTo>
                  <a:pt x="9144000" y="6375400"/>
                </a:moveTo>
                <a:lnTo>
                  <a:pt x="6096000" y="6375400"/>
                </a:lnTo>
                <a:cubicBezTo>
                  <a:pt x="5791200" y="6375400"/>
                  <a:pt x="5461000" y="6248400"/>
                  <a:pt x="5372100" y="6096000"/>
                </a:cubicBezTo>
                <a:cubicBezTo>
                  <a:pt x="5270500" y="5943600"/>
                  <a:pt x="4965700" y="5816600"/>
                  <a:pt x="4673600" y="5816600"/>
                </a:cubicBezTo>
                <a:cubicBezTo>
                  <a:pt x="4381500" y="5816600"/>
                  <a:pt x="4076700" y="5689600"/>
                  <a:pt x="3975100" y="5537200"/>
                </a:cubicBezTo>
                <a:cubicBezTo>
                  <a:pt x="3886200" y="5384800"/>
                  <a:pt x="3568700" y="5270500"/>
                  <a:pt x="3289300" y="5270500"/>
                </a:cubicBezTo>
                <a:cubicBezTo>
                  <a:pt x="2997200" y="5270500"/>
                  <a:pt x="2565400" y="5156200"/>
                  <a:pt x="2324100" y="5003800"/>
                </a:cubicBezTo>
                <a:lnTo>
                  <a:pt x="1930400" y="4787900"/>
                </a:lnTo>
                <a:cubicBezTo>
                  <a:pt x="1676400" y="4648200"/>
                  <a:pt x="1295400" y="4356100"/>
                  <a:pt x="1079500" y="4152900"/>
                </a:cubicBezTo>
                <a:lnTo>
                  <a:pt x="406400" y="3530600"/>
                </a:lnTo>
                <a:cubicBezTo>
                  <a:pt x="177800" y="3314700"/>
                  <a:pt x="0" y="2895600"/>
                  <a:pt x="0" y="2590800"/>
                </a:cubicBezTo>
                <a:lnTo>
                  <a:pt x="0" y="1104900"/>
                </a:lnTo>
                <a:cubicBezTo>
                  <a:pt x="0" y="571500"/>
                  <a:pt x="190500" y="406400"/>
                  <a:pt x="1104900" y="127000"/>
                </a:cubicBezTo>
                <a:cubicBezTo>
                  <a:pt x="1333500" y="63500"/>
                  <a:pt x="1765300" y="0"/>
                  <a:pt x="2070100" y="0"/>
                </a:cubicBezTo>
                <a:lnTo>
                  <a:pt x="2768600" y="0"/>
                </a:lnTo>
                <a:cubicBezTo>
                  <a:pt x="3073400" y="0"/>
                  <a:pt x="3556000" y="63500"/>
                  <a:pt x="3848100" y="127000"/>
                </a:cubicBezTo>
                <a:lnTo>
                  <a:pt x="7112000" y="914400"/>
                </a:lnTo>
                <a:cubicBezTo>
                  <a:pt x="7404100" y="990600"/>
                  <a:pt x="7848600" y="1155700"/>
                  <a:pt x="8102600" y="1295400"/>
                </a:cubicBezTo>
                <a:lnTo>
                  <a:pt x="9131300" y="1866900"/>
                </a:lnTo>
                <a:cubicBezTo>
                  <a:pt x="9385300" y="2006600"/>
                  <a:pt x="9779000" y="2298700"/>
                  <a:pt x="9994900" y="2514600"/>
                </a:cubicBezTo>
                <a:lnTo>
                  <a:pt x="10134600" y="2654300"/>
                </a:lnTo>
                <a:cubicBezTo>
                  <a:pt x="10350500" y="2870200"/>
                  <a:pt x="10579100" y="3314700"/>
                  <a:pt x="10629900" y="3644900"/>
                </a:cubicBezTo>
                <a:lnTo>
                  <a:pt x="10693400" y="3975100"/>
                </a:lnTo>
                <a:cubicBezTo>
                  <a:pt x="10896600" y="5054600"/>
                  <a:pt x="10769600" y="5740400"/>
                  <a:pt x="10363200" y="5892800"/>
                </a:cubicBezTo>
                <a:cubicBezTo>
                  <a:pt x="10198100" y="5956300"/>
                  <a:pt x="9982200" y="6083300"/>
                  <a:pt x="9880600" y="6184900"/>
                </a:cubicBezTo>
                <a:cubicBezTo>
                  <a:pt x="9779000" y="6286500"/>
                  <a:pt x="9448800" y="6375400"/>
                  <a:pt x="9144000" y="6375400"/>
                </a:cubicBezTo>
                <a:close/>
                <a:moveTo>
                  <a:pt x="-546100" y="6388100"/>
                </a:moveTo>
                <a:moveTo>
                  <a:pt x="6362700" y="5270500"/>
                </a:moveTo>
                <a:lnTo>
                  <a:pt x="8966200" y="5270500"/>
                </a:lnTo>
                <a:cubicBezTo>
                  <a:pt x="9271000" y="5270500"/>
                  <a:pt x="9563100" y="5143500"/>
                  <a:pt x="9613900" y="4991100"/>
                </a:cubicBezTo>
                <a:cubicBezTo>
                  <a:pt x="9766300" y="4457700"/>
                  <a:pt x="9525000" y="3708400"/>
                  <a:pt x="9029700" y="3213100"/>
                </a:cubicBezTo>
                <a:lnTo>
                  <a:pt x="8877300" y="3073400"/>
                </a:lnTo>
                <a:cubicBezTo>
                  <a:pt x="8661400" y="2857500"/>
                  <a:pt x="8255000" y="2603500"/>
                  <a:pt x="7975600" y="2514600"/>
                </a:cubicBezTo>
                <a:lnTo>
                  <a:pt x="3289300" y="1003300"/>
                </a:lnTo>
                <a:cubicBezTo>
                  <a:pt x="2997200" y="901700"/>
                  <a:pt x="2730500" y="838200"/>
                  <a:pt x="2692400" y="838200"/>
                </a:cubicBezTo>
                <a:cubicBezTo>
                  <a:pt x="2565400" y="838200"/>
                  <a:pt x="1803400" y="1079500"/>
                  <a:pt x="1447800" y="1231900"/>
                </a:cubicBezTo>
                <a:cubicBezTo>
                  <a:pt x="1257300" y="1320800"/>
                  <a:pt x="1104900" y="1638300"/>
                  <a:pt x="1104900" y="1943100"/>
                </a:cubicBezTo>
                <a:lnTo>
                  <a:pt x="1104900" y="2222500"/>
                </a:lnTo>
                <a:cubicBezTo>
                  <a:pt x="1104900" y="2527300"/>
                  <a:pt x="1231900" y="2768600"/>
                  <a:pt x="1384300" y="2768600"/>
                </a:cubicBezTo>
                <a:cubicBezTo>
                  <a:pt x="1536700" y="2768600"/>
                  <a:pt x="1663700" y="2921000"/>
                  <a:pt x="1663700" y="3111500"/>
                </a:cubicBezTo>
                <a:cubicBezTo>
                  <a:pt x="1663700" y="3302000"/>
                  <a:pt x="1892300" y="3543300"/>
                  <a:pt x="2171700" y="3657600"/>
                </a:cubicBezTo>
                <a:lnTo>
                  <a:pt x="2349500" y="3721100"/>
                </a:lnTo>
                <a:cubicBezTo>
                  <a:pt x="2641600" y="3835400"/>
                  <a:pt x="3086100" y="3975100"/>
                  <a:pt x="3340100" y="4025900"/>
                </a:cubicBezTo>
                <a:cubicBezTo>
                  <a:pt x="3594100" y="4089400"/>
                  <a:pt x="3873500" y="4267200"/>
                  <a:pt x="3975100" y="4419600"/>
                </a:cubicBezTo>
                <a:cubicBezTo>
                  <a:pt x="4076700" y="4584700"/>
                  <a:pt x="4406900" y="4711700"/>
                  <a:pt x="4711700" y="4711700"/>
                </a:cubicBezTo>
                <a:lnTo>
                  <a:pt x="4914900" y="4711700"/>
                </a:lnTo>
                <a:cubicBezTo>
                  <a:pt x="5219700" y="4711700"/>
                  <a:pt x="5549900" y="4838700"/>
                  <a:pt x="5638800" y="4991100"/>
                </a:cubicBezTo>
                <a:cubicBezTo>
                  <a:pt x="5740400" y="5143500"/>
                  <a:pt x="6057900" y="5270500"/>
                  <a:pt x="6362700" y="5270500"/>
                </a:cubicBezTo>
                <a:close/>
                <a:moveTo>
                  <a:pt x="558800" y="6388100"/>
                </a:moveTo>
              </a:path>
            </a:pathLst>
          </a:custGeom>
          <a:solidFill>
            <a:srgbClr val="0C0C0C">
              <a:alpha val="100000"/>
            </a:srgbClr>
          </a:solidFill>
          <a:ln w="6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7" name="Rectangle 597"/>
          <p:cNvSpPr/>
          <p:nvPr/>
        </p:nvSpPr>
        <p:spPr>
          <a:xfrm rot="0" flipH="0" flipV="0">
            <a:off x="4450082" y="15336750"/>
            <a:ext cx="82981" cy="112904"/>
          </a:xfrm>
          <a:prstGeom prst="rect">
            <a:avLst/>
          </a:prstGeom>
        </p:spPr>
      </p:sp>
      <p:sp>
        <p:nvSpPr>
          <p:cNvPr id="598" name="Freeform 598"/>
          <p:cNvSpPr/>
          <p:nvPr/>
        </p:nvSpPr>
        <p:spPr>
          <a:xfrm rot="0" flipH="0" flipV="0">
            <a:off x="4453156" y="15393077"/>
            <a:ext cx="59931" cy="35064"/>
          </a:xfrm>
          <a:custGeom>
            <a:pathLst>
              <a:path w="10896600" h="6375400">
                <a:moveTo>
                  <a:pt x="9144000" y="6375400"/>
                </a:moveTo>
                <a:lnTo>
                  <a:pt x="6096000" y="6375400"/>
                </a:lnTo>
                <a:cubicBezTo>
                  <a:pt x="5791200" y="6375400"/>
                  <a:pt x="5461000" y="6248400"/>
                  <a:pt x="5372100" y="6096000"/>
                </a:cubicBezTo>
                <a:cubicBezTo>
                  <a:pt x="5270500" y="5943600"/>
                  <a:pt x="4965700" y="5816600"/>
                  <a:pt x="4673600" y="5816600"/>
                </a:cubicBezTo>
                <a:cubicBezTo>
                  <a:pt x="4381500" y="5816600"/>
                  <a:pt x="4076700" y="5689600"/>
                  <a:pt x="3975100" y="5537200"/>
                </a:cubicBezTo>
                <a:cubicBezTo>
                  <a:pt x="3886200" y="5384800"/>
                  <a:pt x="3568700" y="5270500"/>
                  <a:pt x="3289300" y="5270500"/>
                </a:cubicBezTo>
                <a:cubicBezTo>
                  <a:pt x="2997200" y="5270500"/>
                  <a:pt x="2565400" y="5156200"/>
                  <a:pt x="2324100" y="5003800"/>
                </a:cubicBezTo>
                <a:lnTo>
                  <a:pt x="1930400" y="4787900"/>
                </a:lnTo>
                <a:cubicBezTo>
                  <a:pt x="1676400" y="4648200"/>
                  <a:pt x="1295400" y="4356100"/>
                  <a:pt x="1079500" y="4152900"/>
                </a:cubicBezTo>
                <a:lnTo>
                  <a:pt x="406400" y="3530600"/>
                </a:lnTo>
                <a:cubicBezTo>
                  <a:pt x="177800" y="3314700"/>
                  <a:pt x="0" y="2895600"/>
                  <a:pt x="0" y="2590800"/>
                </a:cubicBezTo>
                <a:lnTo>
                  <a:pt x="0" y="1104900"/>
                </a:lnTo>
                <a:cubicBezTo>
                  <a:pt x="0" y="571500"/>
                  <a:pt x="190500" y="406400"/>
                  <a:pt x="1104900" y="127000"/>
                </a:cubicBezTo>
                <a:cubicBezTo>
                  <a:pt x="1333500" y="63500"/>
                  <a:pt x="1765300" y="0"/>
                  <a:pt x="2070100" y="0"/>
                </a:cubicBezTo>
                <a:lnTo>
                  <a:pt x="2768600" y="0"/>
                </a:lnTo>
                <a:cubicBezTo>
                  <a:pt x="3073400" y="0"/>
                  <a:pt x="3556000" y="63500"/>
                  <a:pt x="3848100" y="127000"/>
                </a:cubicBezTo>
                <a:lnTo>
                  <a:pt x="7112000" y="914400"/>
                </a:lnTo>
                <a:cubicBezTo>
                  <a:pt x="7404100" y="990600"/>
                  <a:pt x="7848600" y="1155700"/>
                  <a:pt x="8102600" y="1295400"/>
                </a:cubicBezTo>
                <a:lnTo>
                  <a:pt x="9131300" y="1866900"/>
                </a:lnTo>
                <a:cubicBezTo>
                  <a:pt x="9385300" y="2006600"/>
                  <a:pt x="9779000" y="2298700"/>
                  <a:pt x="9994900" y="2514600"/>
                </a:cubicBezTo>
                <a:lnTo>
                  <a:pt x="10134600" y="2654300"/>
                </a:lnTo>
                <a:cubicBezTo>
                  <a:pt x="10350500" y="2870200"/>
                  <a:pt x="10579100" y="3314700"/>
                  <a:pt x="10629900" y="3644900"/>
                </a:cubicBezTo>
                <a:lnTo>
                  <a:pt x="10693400" y="3975100"/>
                </a:lnTo>
                <a:cubicBezTo>
                  <a:pt x="10896600" y="5054600"/>
                  <a:pt x="10769600" y="5740400"/>
                  <a:pt x="10363200" y="5892800"/>
                </a:cubicBezTo>
                <a:cubicBezTo>
                  <a:pt x="10198100" y="5956300"/>
                  <a:pt x="9982200" y="6083300"/>
                  <a:pt x="9880600" y="6184900"/>
                </a:cubicBezTo>
                <a:cubicBezTo>
                  <a:pt x="9779000" y="6286500"/>
                  <a:pt x="9448800" y="6375400"/>
                  <a:pt x="9144000" y="6375400"/>
                </a:cubicBezTo>
                <a:close/>
                <a:moveTo>
                  <a:pt x="-546100" y="6388100"/>
                </a:moveTo>
                <a:moveTo>
                  <a:pt x="6362700" y="5270500"/>
                </a:moveTo>
                <a:lnTo>
                  <a:pt x="8966200" y="5270500"/>
                </a:lnTo>
                <a:cubicBezTo>
                  <a:pt x="9271000" y="5270500"/>
                  <a:pt x="9563100" y="5143500"/>
                  <a:pt x="9613900" y="4991100"/>
                </a:cubicBezTo>
                <a:cubicBezTo>
                  <a:pt x="9766300" y="4457700"/>
                  <a:pt x="9525000" y="3708400"/>
                  <a:pt x="9029700" y="3213100"/>
                </a:cubicBezTo>
                <a:lnTo>
                  <a:pt x="8877300" y="3073400"/>
                </a:lnTo>
                <a:cubicBezTo>
                  <a:pt x="8661400" y="2857500"/>
                  <a:pt x="8255000" y="2603500"/>
                  <a:pt x="7975600" y="2514600"/>
                </a:cubicBezTo>
                <a:lnTo>
                  <a:pt x="3289300" y="1003300"/>
                </a:lnTo>
                <a:cubicBezTo>
                  <a:pt x="2997200" y="901700"/>
                  <a:pt x="2730500" y="838200"/>
                  <a:pt x="2692400" y="838200"/>
                </a:cubicBezTo>
                <a:cubicBezTo>
                  <a:pt x="2565400" y="838200"/>
                  <a:pt x="1803400" y="1079500"/>
                  <a:pt x="1447800" y="1231900"/>
                </a:cubicBezTo>
                <a:cubicBezTo>
                  <a:pt x="1257300" y="1320800"/>
                  <a:pt x="1104900" y="1638300"/>
                  <a:pt x="1104900" y="1943100"/>
                </a:cubicBezTo>
                <a:lnTo>
                  <a:pt x="1104900" y="2222500"/>
                </a:lnTo>
                <a:cubicBezTo>
                  <a:pt x="1104900" y="2527300"/>
                  <a:pt x="1231900" y="2768600"/>
                  <a:pt x="1384300" y="2768600"/>
                </a:cubicBezTo>
                <a:cubicBezTo>
                  <a:pt x="1536700" y="2768600"/>
                  <a:pt x="1663700" y="2921000"/>
                  <a:pt x="1663700" y="3111500"/>
                </a:cubicBezTo>
                <a:cubicBezTo>
                  <a:pt x="1663700" y="3302000"/>
                  <a:pt x="1892300" y="3543300"/>
                  <a:pt x="2171700" y="3657600"/>
                </a:cubicBezTo>
                <a:lnTo>
                  <a:pt x="2349500" y="3721100"/>
                </a:lnTo>
                <a:cubicBezTo>
                  <a:pt x="2641600" y="3835400"/>
                  <a:pt x="3086100" y="3975100"/>
                  <a:pt x="3340100" y="4025900"/>
                </a:cubicBezTo>
                <a:cubicBezTo>
                  <a:pt x="3594100" y="4089400"/>
                  <a:pt x="3873500" y="4267200"/>
                  <a:pt x="3975100" y="4419600"/>
                </a:cubicBezTo>
                <a:cubicBezTo>
                  <a:pt x="4076700" y="4584700"/>
                  <a:pt x="4406900" y="4711700"/>
                  <a:pt x="4711700" y="4711700"/>
                </a:cubicBezTo>
                <a:lnTo>
                  <a:pt x="4914900" y="4711700"/>
                </a:lnTo>
                <a:cubicBezTo>
                  <a:pt x="5219700" y="4711700"/>
                  <a:pt x="5549900" y="4838700"/>
                  <a:pt x="5638800" y="4991100"/>
                </a:cubicBezTo>
                <a:cubicBezTo>
                  <a:pt x="5740400" y="5143500"/>
                  <a:pt x="6057900" y="5270500"/>
                  <a:pt x="6362700" y="5270500"/>
                </a:cubicBezTo>
                <a:close/>
                <a:moveTo>
                  <a:pt x="558800" y="6388100"/>
                </a:moveTo>
              </a:path>
            </a:pathLst>
          </a:custGeom>
          <a:solidFill>
            <a:srgbClr val="111111">
              <a:alpha val="100000"/>
            </a:srgbClr>
          </a:solidFill>
          <a:ln w="6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9" name="Rectangle 599"/>
          <p:cNvSpPr/>
          <p:nvPr/>
        </p:nvSpPr>
        <p:spPr>
          <a:xfrm rot="0" flipH="0" flipV="0">
            <a:off x="5233418" y="15398741"/>
            <a:ext cx="223949" cy="153961"/>
          </a:xfrm>
          <a:prstGeom prst="rect">
            <a:avLst/>
          </a:prstGeom>
        </p:spPr>
      </p:sp>
      <p:sp>
        <p:nvSpPr>
          <p:cNvPr id="600" name="Freeform 600"/>
          <p:cNvSpPr/>
          <p:nvPr/>
        </p:nvSpPr>
        <p:spPr>
          <a:xfrm rot="0" flipH="0" flipV="0">
            <a:off x="5236466" y="15459453"/>
            <a:ext cx="33528" cy="64008"/>
          </a:xfrm>
          <a:custGeom>
            <a:pathLst>
              <a:path w="4470400" h="8534400">
                <a:moveTo>
                  <a:pt x="1701800" y="6299200"/>
                </a:moveTo>
                <a:lnTo>
                  <a:pt x="368300" y="2235200"/>
                </a:lnTo>
                <a:cubicBezTo>
                  <a:pt x="165100" y="1625600"/>
                  <a:pt x="0" y="863600"/>
                  <a:pt x="0" y="558800"/>
                </a:cubicBezTo>
                <a:cubicBezTo>
                  <a:pt x="0" y="254000"/>
                  <a:pt x="88900" y="0"/>
                  <a:pt x="203200" y="0"/>
                </a:cubicBezTo>
                <a:cubicBezTo>
                  <a:pt x="558800" y="0"/>
                  <a:pt x="800100" y="381000"/>
                  <a:pt x="1206500" y="1536700"/>
                </a:cubicBezTo>
                <a:lnTo>
                  <a:pt x="2451100" y="5168900"/>
                </a:lnTo>
                <a:cubicBezTo>
                  <a:pt x="2667000" y="5791200"/>
                  <a:pt x="2844800" y="6527800"/>
                  <a:pt x="2844800" y="6807200"/>
                </a:cubicBezTo>
                <a:cubicBezTo>
                  <a:pt x="2844800" y="7480300"/>
                  <a:pt x="3111500" y="7721600"/>
                  <a:pt x="3860800" y="7721600"/>
                </a:cubicBezTo>
                <a:cubicBezTo>
                  <a:pt x="4191000" y="7721600"/>
                  <a:pt x="4470400" y="7899400"/>
                  <a:pt x="4470400" y="8128000"/>
                </a:cubicBezTo>
                <a:cubicBezTo>
                  <a:pt x="4470400" y="8356600"/>
                  <a:pt x="4102100" y="8534400"/>
                  <a:pt x="3657600" y="8534400"/>
                </a:cubicBezTo>
                <a:cubicBezTo>
                  <a:pt x="2552700" y="8534400"/>
                  <a:pt x="2362200" y="8318500"/>
                  <a:pt x="1701800" y="6299200"/>
                </a:cubicBezTo>
                <a:close/>
                <a:moveTo>
                  <a:pt x="1828800" y="8534400"/>
                </a:moveTo>
              </a:path>
            </a:pathLst>
          </a:custGeom>
          <a:solidFill>
            <a:srgbClr val="161616">
              <a:alpha val="100000"/>
            </a:srgbClr>
          </a:solidFill>
          <a:ln w="9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1" name="Freeform 601"/>
          <p:cNvSpPr/>
          <p:nvPr/>
        </p:nvSpPr>
        <p:spPr>
          <a:xfrm rot="0" flipH="0" flipV="0">
            <a:off x="5302709" y="15431843"/>
            <a:ext cx="36626" cy="63207"/>
          </a:xfrm>
          <a:custGeom>
            <a:pathLst>
              <a:path w="5232400" h="9029700">
                <a:moveTo>
                  <a:pt x="266700" y="5829300"/>
                </a:moveTo>
                <a:lnTo>
                  <a:pt x="1397000" y="1447800"/>
                </a:lnTo>
                <a:cubicBezTo>
                  <a:pt x="1600200" y="660400"/>
                  <a:pt x="1943100" y="342900"/>
                  <a:pt x="2743200" y="228600"/>
                </a:cubicBezTo>
                <a:lnTo>
                  <a:pt x="2832100" y="215900"/>
                </a:lnTo>
                <a:cubicBezTo>
                  <a:pt x="4165600" y="0"/>
                  <a:pt x="4610100" y="127000"/>
                  <a:pt x="4889500" y="787400"/>
                </a:cubicBezTo>
                <a:cubicBezTo>
                  <a:pt x="5207000" y="1549400"/>
                  <a:pt x="5181600" y="2019300"/>
                  <a:pt x="4800600" y="2362200"/>
                </a:cubicBezTo>
                <a:cubicBezTo>
                  <a:pt x="4381500" y="2717800"/>
                  <a:pt x="4381500" y="3238500"/>
                  <a:pt x="4800600" y="3860800"/>
                </a:cubicBezTo>
                <a:cubicBezTo>
                  <a:pt x="5118100" y="4356100"/>
                  <a:pt x="5232400" y="5308600"/>
                  <a:pt x="5016500" y="5829300"/>
                </a:cubicBezTo>
                <a:cubicBezTo>
                  <a:pt x="4953000" y="5969000"/>
                  <a:pt x="4876800" y="6362700"/>
                  <a:pt x="4851400" y="6692900"/>
                </a:cubicBezTo>
                <a:cubicBezTo>
                  <a:pt x="4813300" y="7023100"/>
                  <a:pt x="4673600" y="7289800"/>
                  <a:pt x="4521200" y="7289800"/>
                </a:cubicBezTo>
                <a:cubicBezTo>
                  <a:pt x="4381500" y="7289800"/>
                  <a:pt x="4254500" y="7493000"/>
                  <a:pt x="4254500" y="7734300"/>
                </a:cubicBezTo>
                <a:cubicBezTo>
                  <a:pt x="4254500" y="8356600"/>
                  <a:pt x="3479800" y="9029700"/>
                  <a:pt x="2768600" y="9029700"/>
                </a:cubicBezTo>
                <a:lnTo>
                  <a:pt x="1384300" y="9029700"/>
                </a:lnTo>
                <a:cubicBezTo>
                  <a:pt x="1054100" y="9029700"/>
                  <a:pt x="673100" y="8940800"/>
                  <a:pt x="558800" y="8813800"/>
                </a:cubicBezTo>
                <a:cubicBezTo>
                  <a:pt x="152400" y="8407400"/>
                  <a:pt x="0" y="6883400"/>
                  <a:pt x="266700" y="5829300"/>
                </a:cubicBezTo>
                <a:close/>
                <a:moveTo>
                  <a:pt x="2603500" y="9042400"/>
                </a:moveTo>
                <a:moveTo>
                  <a:pt x="3200400" y="1193800"/>
                </a:moveTo>
                <a:lnTo>
                  <a:pt x="3073400" y="1193800"/>
                </a:lnTo>
                <a:cubicBezTo>
                  <a:pt x="2400300" y="1193800"/>
                  <a:pt x="2082800" y="1689100"/>
                  <a:pt x="2082800" y="2692400"/>
                </a:cubicBezTo>
                <a:lnTo>
                  <a:pt x="2082800" y="2755900"/>
                </a:lnTo>
                <a:cubicBezTo>
                  <a:pt x="2082800" y="3098800"/>
                  <a:pt x="2146300" y="3378200"/>
                  <a:pt x="2247900" y="3378200"/>
                </a:cubicBezTo>
                <a:cubicBezTo>
                  <a:pt x="2336800" y="3378200"/>
                  <a:pt x="2527300" y="3175000"/>
                  <a:pt x="2679700" y="2933700"/>
                </a:cubicBezTo>
                <a:cubicBezTo>
                  <a:pt x="2832100" y="2705100"/>
                  <a:pt x="3162300" y="2501900"/>
                  <a:pt x="3429000" y="2501900"/>
                </a:cubicBezTo>
                <a:cubicBezTo>
                  <a:pt x="3708400" y="2501900"/>
                  <a:pt x="3949700" y="2311400"/>
                  <a:pt x="3975100" y="2070100"/>
                </a:cubicBezTo>
                <a:cubicBezTo>
                  <a:pt x="4013200" y="1828800"/>
                  <a:pt x="4038600" y="1587500"/>
                  <a:pt x="4038600" y="1524000"/>
                </a:cubicBezTo>
                <a:cubicBezTo>
                  <a:pt x="4038600" y="1295400"/>
                  <a:pt x="3797300" y="1193800"/>
                  <a:pt x="3200400" y="1193800"/>
                </a:cubicBezTo>
                <a:close/>
                <a:moveTo>
                  <a:pt x="7239000" y="9042400"/>
                </a:moveTo>
                <a:moveTo>
                  <a:pt x="1206500" y="6604000"/>
                </a:moveTo>
                <a:lnTo>
                  <a:pt x="1206500" y="7543800"/>
                </a:lnTo>
                <a:cubicBezTo>
                  <a:pt x="1206500" y="8001000"/>
                  <a:pt x="1371600" y="8166100"/>
                  <a:pt x="1828800" y="8166100"/>
                </a:cubicBezTo>
                <a:lnTo>
                  <a:pt x="2324100" y="8166100"/>
                </a:lnTo>
                <a:cubicBezTo>
                  <a:pt x="3187700" y="8166100"/>
                  <a:pt x="3530600" y="7772400"/>
                  <a:pt x="4038600" y="6223000"/>
                </a:cubicBezTo>
                <a:lnTo>
                  <a:pt x="4076700" y="6096000"/>
                </a:lnTo>
                <a:cubicBezTo>
                  <a:pt x="4178300" y="5791200"/>
                  <a:pt x="4254500" y="5270500"/>
                  <a:pt x="4254500" y="4940300"/>
                </a:cubicBezTo>
                <a:lnTo>
                  <a:pt x="4254500" y="4864100"/>
                </a:lnTo>
                <a:cubicBezTo>
                  <a:pt x="4254500" y="4495800"/>
                  <a:pt x="4000500" y="4241800"/>
                  <a:pt x="3632200" y="4241800"/>
                </a:cubicBezTo>
                <a:lnTo>
                  <a:pt x="2692400" y="4241800"/>
                </a:lnTo>
                <a:cubicBezTo>
                  <a:pt x="1981200" y="4241800"/>
                  <a:pt x="1574800" y="4584700"/>
                  <a:pt x="1371600" y="5346700"/>
                </a:cubicBezTo>
                <a:lnTo>
                  <a:pt x="1346200" y="5448300"/>
                </a:lnTo>
                <a:cubicBezTo>
                  <a:pt x="1270000" y="5740400"/>
                  <a:pt x="1206500" y="6261100"/>
                  <a:pt x="1206500" y="6604000"/>
                </a:cubicBezTo>
                <a:close/>
                <a:moveTo>
                  <a:pt x="1828800" y="9042400"/>
                </a:moveTo>
              </a:path>
            </a:pathLst>
          </a:custGeom>
          <a:solidFill>
            <a:srgbClr val="16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2" name="Freeform 602"/>
          <p:cNvSpPr/>
          <p:nvPr/>
        </p:nvSpPr>
        <p:spPr>
          <a:xfrm rot="0" flipH="0" flipV="0">
            <a:off x="5347002" y="15431843"/>
            <a:ext cx="36626" cy="63207"/>
          </a:xfrm>
          <a:custGeom>
            <a:pathLst>
              <a:path w="5232400" h="9029700">
                <a:moveTo>
                  <a:pt x="266700" y="5829300"/>
                </a:moveTo>
                <a:lnTo>
                  <a:pt x="1397000" y="1447800"/>
                </a:lnTo>
                <a:cubicBezTo>
                  <a:pt x="1600200" y="660400"/>
                  <a:pt x="1943100" y="342900"/>
                  <a:pt x="2743200" y="228600"/>
                </a:cubicBezTo>
                <a:lnTo>
                  <a:pt x="2832100" y="215900"/>
                </a:lnTo>
                <a:cubicBezTo>
                  <a:pt x="4165600" y="0"/>
                  <a:pt x="4610100" y="127000"/>
                  <a:pt x="4889500" y="787400"/>
                </a:cubicBezTo>
                <a:cubicBezTo>
                  <a:pt x="5207000" y="1549400"/>
                  <a:pt x="5181600" y="2019300"/>
                  <a:pt x="4800600" y="2362200"/>
                </a:cubicBezTo>
                <a:cubicBezTo>
                  <a:pt x="4381500" y="2717800"/>
                  <a:pt x="4381500" y="3238500"/>
                  <a:pt x="4800600" y="3860800"/>
                </a:cubicBezTo>
                <a:cubicBezTo>
                  <a:pt x="5118100" y="4356100"/>
                  <a:pt x="5232400" y="5308600"/>
                  <a:pt x="5016500" y="5829300"/>
                </a:cubicBezTo>
                <a:cubicBezTo>
                  <a:pt x="4953000" y="5969000"/>
                  <a:pt x="4876800" y="6362700"/>
                  <a:pt x="4851400" y="6692900"/>
                </a:cubicBezTo>
                <a:cubicBezTo>
                  <a:pt x="4813300" y="7023100"/>
                  <a:pt x="4673600" y="7289800"/>
                  <a:pt x="4521200" y="7289800"/>
                </a:cubicBezTo>
                <a:cubicBezTo>
                  <a:pt x="4381500" y="7289800"/>
                  <a:pt x="4254500" y="7493000"/>
                  <a:pt x="4254500" y="7734300"/>
                </a:cubicBezTo>
                <a:cubicBezTo>
                  <a:pt x="4254500" y="8356600"/>
                  <a:pt x="3479800" y="9029700"/>
                  <a:pt x="2768600" y="9029700"/>
                </a:cubicBezTo>
                <a:lnTo>
                  <a:pt x="1384300" y="9029700"/>
                </a:lnTo>
                <a:cubicBezTo>
                  <a:pt x="1054100" y="9029700"/>
                  <a:pt x="673100" y="8940800"/>
                  <a:pt x="558800" y="8813800"/>
                </a:cubicBezTo>
                <a:cubicBezTo>
                  <a:pt x="152400" y="8407400"/>
                  <a:pt x="0" y="6883400"/>
                  <a:pt x="266700" y="5829300"/>
                </a:cubicBezTo>
                <a:close/>
                <a:moveTo>
                  <a:pt x="2603500" y="9042400"/>
                </a:moveTo>
                <a:moveTo>
                  <a:pt x="3200400" y="1193800"/>
                </a:moveTo>
                <a:lnTo>
                  <a:pt x="3073400" y="1193800"/>
                </a:lnTo>
                <a:cubicBezTo>
                  <a:pt x="2400300" y="1193800"/>
                  <a:pt x="2082800" y="1689100"/>
                  <a:pt x="2082800" y="2692400"/>
                </a:cubicBezTo>
                <a:lnTo>
                  <a:pt x="2082800" y="2755900"/>
                </a:lnTo>
                <a:cubicBezTo>
                  <a:pt x="2082800" y="3098800"/>
                  <a:pt x="2146300" y="3378200"/>
                  <a:pt x="2247900" y="3378200"/>
                </a:cubicBezTo>
                <a:cubicBezTo>
                  <a:pt x="2336800" y="3378200"/>
                  <a:pt x="2527300" y="3175000"/>
                  <a:pt x="2679700" y="2933700"/>
                </a:cubicBezTo>
                <a:cubicBezTo>
                  <a:pt x="2832100" y="2705100"/>
                  <a:pt x="3162300" y="2501900"/>
                  <a:pt x="3429000" y="2501900"/>
                </a:cubicBezTo>
                <a:cubicBezTo>
                  <a:pt x="3708400" y="2501900"/>
                  <a:pt x="3949700" y="2311400"/>
                  <a:pt x="3975100" y="2070100"/>
                </a:cubicBezTo>
                <a:cubicBezTo>
                  <a:pt x="4013200" y="1828800"/>
                  <a:pt x="4038600" y="1587500"/>
                  <a:pt x="4038600" y="1524000"/>
                </a:cubicBezTo>
                <a:cubicBezTo>
                  <a:pt x="4038600" y="1295400"/>
                  <a:pt x="3797300" y="1193800"/>
                  <a:pt x="3200400" y="1193800"/>
                </a:cubicBezTo>
                <a:close/>
                <a:moveTo>
                  <a:pt x="7239000" y="9042400"/>
                </a:moveTo>
                <a:moveTo>
                  <a:pt x="1206500" y="6604000"/>
                </a:moveTo>
                <a:lnTo>
                  <a:pt x="1206500" y="7543800"/>
                </a:lnTo>
                <a:cubicBezTo>
                  <a:pt x="1206500" y="8001000"/>
                  <a:pt x="1371600" y="8166100"/>
                  <a:pt x="1828800" y="8166100"/>
                </a:cubicBezTo>
                <a:lnTo>
                  <a:pt x="2324100" y="8166100"/>
                </a:lnTo>
                <a:cubicBezTo>
                  <a:pt x="3187700" y="8166100"/>
                  <a:pt x="3530600" y="7772400"/>
                  <a:pt x="4038600" y="6223000"/>
                </a:cubicBezTo>
                <a:lnTo>
                  <a:pt x="4076700" y="6096000"/>
                </a:lnTo>
                <a:cubicBezTo>
                  <a:pt x="4178300" y="5791200"/>
                  <a:pt x="4254500" y="5270500"/>
                  <a:pt x="4254500" y="4940300"/>
                </a:cubicBezTo>
                <a:lnTo>
                  <a:pt x="4254500" y="4864100"/>
                </a:lnTo>
                <a:cubicBezTo>
                  <a:pt x="4254500" y="4495800"/>
                  <a:pt x="4000500" y="4241800"/>
                  <a:pt x="3632200" y="4241800"/>
                </a:cubicBezTo>
                <a:lnTo>
                  <a:pt x="2692400" y="4241800"/>
                </a:lnTo>
                <a:cubicBezTo>
                  <a:pt x="1981200" y="4241800"/>
                  <a:pt x="1574800" y="4584700"/>
                  <a:pt x="1371600" y="5346700"/>
                </a:cubicBezTo>
                <a:lnTo>
                  <a:pt x="1346200" y="5448300"/>
                </a:lnTo>
                <a:cubicBezTo>
                  <a:pt x="1270000" y="5740400"/>
                  <a:pt x="1206500" y="6261100"/>
                  <a:pt x="1206500" y="6604000"/>
                </a:cubicBezTo>
                <a:close/>
                <a:moveTo>
                  <a:pt x="1828800" y="9042400"/>
                </a:moveTo>
              </a:path>
            </a:pathLst>
          </a:custGeom>
          <a:solidFill>
            <a:srgbClr val="16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3" name="Freeform 603"/>
          <p:cNvSpPr/>
          <p:nvPr/>
        </p:nvSpPr>
        <p:spPr>
          <a:xfrm rot="0" flipH="0" flipV="0">
            <a:off x="5388983" y="15431132"/>
            <a:ext cx="44716" cy="64008"/>
          </a:xfrm>
          <a:custGeom>
            <a:pathLst>
              <a:path w="6388100" h="9144000">
                <a:moveTo>
                  <a:pt x="3111500" y="9144000"/>
                </a:moveTo>
                <a:lnTo>
                  <a:pt x="1231900" y="9144000"/>
                </a:lnTo>
                <a:cubicBezTo>
                  <a:pt x="558800" y="9144000"/>
                  <a:pt x="0" y="8953500"/>
                  <a:pt x="0" y="8712200"/>
                </a:cubicBezTo>
                <a:cubicBezTo>
                  <a:pt x="0" y="8470900"/>
                  <a:pt x="355600" y="7848600"/>
                  <a:pt x="812800" y="7340600"/>
                </a:cubicBezTo>
                <a:lnTo>
                  <a:pt x="4089400" y="3543300"/>
                </a:lnTo>
                <a:cubicBezTo>
                  <a:pt x="4546600" y="3035300"/>
                  <a:pt x="4978400" y="2616200"/>
                  <a:pt x="5067300" y="2616200"/>
                </a:cubicBezTo>
                <a:cubicBezTo>
                  <a:pt x="5156200" y="2616200"/>
                  <a:pt x="5219700" y="2324100"/>
                  <a:pt x="5219700" y="1955800"/>
                </a:cubicBezTo>
                <a:cubicBezTo>
                  <a:pt x="5219700" y="1231900"/>
                  <a:pt x="3200400" y="1054100"/>
                  <a:pt x="2781300" y="1739900"/>
                </a:cubicBezTo>
                <a:cubicBezTo>
                  <a:pt x="2628900" y="1981200"/>
                  <a:pt x="2336800" y="2171700"/>
                  <a:pt x="2120900" y="2171700"/>
                </a:cubicBezTo>
                <a:cubicBezTo>
                  <a:pt x="1917700" y="2171700"/>
                  <a:pt x="1739900" y="1981200"/>
                  <a:pt x="1739900" y="1739900"/>
                </a:cubicBezTo>
                <a:cubicBezTo>
                  <a:pt x="1739900" y="927100"/>
                  <a:pt x="3162300" y="0"/>
                  <a:pt x="4406900" y="0"/>
                </a:cubicBezTo>
                <a:cubicBezTo>
                  <a:pt x="5156200" y="0"/>
                  <a:pt x="5600700" y="254000"/>
                  <a:pt x="5842000" y="825500"/>
                </a:cubicBezTo>
                <a:cubicBezTo>
                  <a:pt x="6388100" y="2108200"/>
                  <a:pt x="6070600" y="3429000"/>
                  <a:pt x="4927600" y="4775200"/>
                </a:cubicBezTo>
                <a:lnTo>
                  <a:pt x="2717800" y="7340600"/>
                </a:lnTo>
                <a:cubicBezTo>
                  <a:pt x="2222500" y="7924800"/>
                  <a:pt x="2374900" y="8267700"/>
                  <a:pt x="3136900" y="8267700"/>
                </a:cubicBezTo>
                <a:cubicBezTo>
                  <a:pt x="3810000" y="8267700"/>
                  <a:pt x="4356100" y="8470900"/>
                  <a:pt x="4356100" y="8712200"/>
                </a:cubicBezTo>
                <a:cubicBezTo>
                  <a:pt x="4356100" y="8953500"/>
                  <a:pt x="3797300" y="9144000"/>
                  <a:pt x="3111500" y="9144000"/>
                </a:cubicBezTo>
                <a:close/>
                <a:moveTo>
                  <a:pt x="-279400" y="9144000"/>
                </a:moveTo>
              </a:path>
            </a:pathLst>
          </a:custGeom>
          <a:solidFill>
            <a:srgbClr val="16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4" name="Rectangle 604"/>
          <p:cNvSpPr/>
          <p:nvPr/>
        </p:nvSpPr>
        <p:spPr>
          <a:xfrm rot="0" flipH="0" flipV="0">
            <a:off x="6343017" y="888451"/>
            <a:ext cx="701205" cy="398132"/>
          </a:xfrm>
          <a:prstGeom prst="rect">
            <a:avLst/>
          </a:prstGeom>
        </p:spPr>
      </p:sp>
      <p:sp>
        <p:nvSpPr>
          <p:cNvPr id="605" name="Freeform 605"/>
          <p:cNvSpPr/>
          <p:nvPr/>
        </p:nvSpPr>
        <p:spPr>
          <a:xfrm rot="0" flipH="0" flipV="0">
            <a:off x="6345354" y="1109279"/>
            <a:ext cx="137871" cy="176720"/>
          </a:xfrm>
          <a:custGeom>
            <a:pathLst>
              <a:path w="5994400" h="7683500">
                <a:moveTo>
                  <a:pt x="2857500" y="7683500"/>
                </a:moveTo>
                <a:lnTo>
                  <a:pt x="431800" y="7683500"/>
                </a:lnTo>
                <a:cubicBezTo>
                  <a:pt x="279400" y="7683500"/>
                  <a:pt x="139700" y="7658100"/>
                  <a:pt x="101600" y="7620000"/>
                </a:cubicBezTo>
                <a:cubicBezTo>
                  <a:pt x="0" y="7518400"/>
                  <a:pt x="12700" y="7251700"/>
                  <a:pt x="152400" y="6972300"/>
                </a:cubicBezTo>
                <a:lnTo>
                  <a:pt x="177800" y="6908800"/>
                </a:lnTo>
                <a:cubicBezTo>
                  <a:pt x="342900" y="6565900"/>
                  <a:pt x="431800" y="6235700"/>
                  <a:pt x="431800" y="5943600"/>
                </a:cubicBezTo>
                <a:cubicBezTo>
                  <a:pt x="431800" y="5803900"/>
                  <a:pt x="457200" y="5575300"/>
                  <a:pt x="495300" y="5435600"/>
                </a:cubicBezTo>
                <a:lnTo>
                  <a:pt x="1854200" y="533400"/>
                </a:lnTo>
                <a:cubicBezTo>
                  <a:pt x="1968500" y="127000"/>
                  <a:pt x="2146300" y="0"/>
                  <a:pt x="2578100" y="0"/>
                </a:cubicBezTo>
                <a:lnTo>
                  <a:pt x="4533900" y="0"/>
                </a:lnTo>
                <a:cubicBezTo>
                  <a:pt x="4686300" y="0"/>
                  <a:pt x="4914900" y="38100"/>
                  <a:pt x="5041900" y="76200"/>
                </a:cubicBezTo>
                <a:lnTo>
                  <a:pt x="5067300" y="88900"/>
                </a:lnTo>
                <a:cubicBezTo>
                  <a:pt x="5194300" y="127000"/>
                  <a:pt x="5384800" y="266700"/>
                  <a:pt x="5473700" y="381000"/>
                </a:cubicBezTo>
                <a:lnTo>
                  <a:pt x="5702300" y="673100"/>
                </a:lnTo>
                <a:cubicBezTo>
                  <a:pt x="5918200" y="965200"/>
                  <a:pt x="5994400" y="1155700"/>
                  <a:pt x="5994400" y="1485900"/>
                </a:cubicBezTo>
                <a:lnTo>
                  <a:pt x="5994400" y="1524000"/>
                </a:lnTo>
                <a:cubicBezTo>
                  <a:pt x="5994400" y="1841500"/>
                  <a:pt x="5918200" y="2133600"/>
                  <a:pt x="5753100" y="2463800"/>
                </a:cubicBezTo>
                <a:lnTo>
                  <a:pt x="5715000" y="2552700"/>
                </a:lnTo>
                <a:cubicBezTo>
                  <a:pt x="5575300" y="2806700"/>
                  <a:pt x="5549900" y="2832100"/>
                  <a:pt x="5257800" y="3086100"/>
                </a:cubicBezTo>
                <a:lnTo>
                  <a:pt x="5067300" y="3238500"/>
                </a:lnTo>
                <a:cubicBezTo>
                  <a:pt x="4965700" y="3327400"/>
                  <a:pt x="4864100" y="3416300"/>
                  <a:pt x="4864100" y="3429000"/>
                </a:cubicBezTo>
                <a:cubicBezTo>
                  <a:pt x="4864100" y="3543300"/>
                  <a:pt x="5041900" y="3886200"/>
                  <a:pt x="5181600" y="4025900"/>
                </a:cubicBezTo>
                <a:cubicBezTo>
                  <a:pt x="5397500" y="4254500"/>
                  <a:pt x="5461000" y="4457700"/>
                  <a:pt x="5461000" y="4800600"/>
                </a:cubicBezTo>
                <a:lnTo>
                  <a:pt x="5461000" y="5029200"/>
                </a:lnTo>
                <a:cubicBezTo>
                  <a:pt x="5461000" y="5181600"/>
                  <a:pt x="5435600" y="5397500"/>
                  <a:pt x="5397500" y="5524500"/>
                </a:cubicBezTo>
                <a:lnTo>
                  <a:pt x="5321300" y="5791200"/>
                </a:lnTo>
                <a:cubicBezTo>
                  <a:pt x="5283200" y="5918200"/>
                  <a:pt x="5181600" y="6121400"/>
                  <a:pt x="5105400" y="6223000"/>
                </a:cubicBezTo>
                <a:lnTo>
                  <a:pt x="4762500" y="6692900"/>
                </a:lnTo>
                <a:cubicBezTo>
                  <a:pt x="4610100" y="6896100"/>
                  <a:pt x="4495800" y="6997700"/>
                  <a:pt x="4114800" y="7264400"/>
                </a:cubicBezTo>
                <a:lnTo>
                  <a:pt x="4102100" y="7264400"/>
                </a:lnTo>
                <a:cubicBezTo>
                  <a:pt x="3987800" y="7340600"/>
                  <a:pt x="3771900" y="7454900"/>
                  <a:pt x="3619500" y="7505700"/>
                </a:cubicBezTo>
                <a:lnTo>
                  <a:pt x="3403600" y="7581900"/>
                </a:lnTo>
                <a:cubicBezTo>
                  <a:pt x="3251200" y="7632700"/>
                  <a:pt x="2997200" y="7683500"/>
                  <a:pt x="2857500" y="7683500"/>
                </a:cubicBezTo>
                <a:close/>
                <a:moveTo>
                  <a:pt x="-101600" y="7683500"/>
                </a:moveTo>
                <a:moveTo>
                  <a:pt x="2146300" y="3048000"/>
                </a:moveTo>
                <a:lnTo>
                  <a:pt x="3975100" y="3048000"/>
                </a:lnTo>
                <a:cubicBezTo>
                  <a:pt x="4152900" y="3048000"/>
                  <a:pt x="4267200" y="2997200"/>
                  <a:pt x="4267200" y="2921000"/>
                </a:cubicBezTo>
                <a:cubicBezTo>
                  <a:pt x="4267200" y="2882900"/>
                  <a:pt x="4330700" y="2832100"/>
                  <a:pt x="4394200" y="2819400"/>
                </a:cubicBezTo>
                <a:lnTo>
                  <a:pt x="4406900" y="2819400"/>
                </a:lnTo>
                <a:cubicBezTo>
                  <a:pt x="4483100" y="2794000"/>
                  <a:pt x="4584700" y="2743200"/>
                  <a:pt x="4635500" y="2692400"/>
                </a:cubicBezTo>
                <a:lnTo>
                  <a:pt x="4635500" y="2679700"/>
                </a:lnTo>
                <a:cubicBezTo>
                  <a:pt x="4686300" y="2628900"/>
                  <a:pt x="4749800" y="2540000"/>
                  <a:pt x="4762500" y="2489200"/>
                </a:cubicBezTo>
                <a:cubicBezTo>
                  <a:pt x="4787900" y="2425700"/>
                  <a:pt x="4838700" y="2387600"/>
                  <a:pt x="4876800" y="2387600"/>
                </a:cubicBezTo>
                <a:cubicBezTo>
                  <a:pt x="4927600" y="2387600"/>
                  <a:pt x="4965700" y="2349500"/>
                  <a:pt x="4991100" y="2298700"/>
                </a:cubicBezTo>
                <a:cubicBezTo>
                  <a:pt x="5003800" y="2260600"/>
                  <a:pt x="5029200" y="2171700"/>
                  <a:pt x="5054600" y="2108200"/>
                </a:cubicBezTo>
                <a:lnTo>
                  <a:pt x="5105400" y="1943100"/>
                </a:lnTo>
                <a:cubicBezTo>
                  <a:pt x="5118100" y="1879600"/>
                  <a:pt x="5143500" y="1778000"/>
                  <a:pt x="5156200" y="1701800"/>
                </a:cubicBezTo>
                <a:lnTo>
                  <a:pt x="5168900" y="1612900"/>
                </a:lnTo>
                <a:cubicBezTo>
                  <a:pt x="5181600" y="1536700"/>
                  <a:pt x="5168900" y="1435100"/>
                  <a:pt x="5130800" y="1358900"/>
                </a:cubicBezTo>
                <a:lnTo>
                  <a:pt x="4991100" y="1054100"/>
                </a:lnTo>
                <a:cubicBezTo>
                  <a:pt x="4965700" y="977900"/>
                  <a:pt x="4902200" y="927100"/>
                  <a:pt x="4864100" y="927100"/>
                </a:cubicBezTo>
                <a:cubicBezTo>
                  <a:pt x="4826000" y="927100"/>
                  <a:pt x="4800600" y="889000"/>
                  <a:pt x="4800600" y="838200"/>
                </a:cubicBezTo>
                <a:cubicBezTo>
                  <a:pt x="4800600" y="800100"/>
                  <a:pt x="4737100" y="762000"/>
                  <a:pt x="4673600" y="762000"/>
                </a:cubicBezTo>
                <a:lnTo>
                  <a:pt x="3149600" y="723900"/>
                </a:lnTo>
                <a:cubicBezTo>
                  <a:pt x="2794000" y="723900"/>
                  <a:pt x="2679700" y="749300"/>
                  <a:pt x="2679700" y="863600"/>
                </a:cubicBezTo>
                <a:cubicBezTo>
                  <a:pt x="2679700" y="889000"/>
                  <a:pt x="2654300" y="927100"/>
                  <a:pt x="2616200" y="927100"/>
                </a:cubicBezTo>
                <a:cubicBezTo>
                  <a:pt x="2578100" y="927100"/>
                  <a:pt x="2552700" y="990600"/>
                  <a:pt x="2552700" y="1054100"/>
                </a:cubicBezTo>
                <a:lnTo>
                  <a:pt x="2552700" y="1193800"/>
                </a:lnTo>
                <a:cubicBezTo>
                  <a:pt x="2552700" y="1257300"/>
                  <a:pt x="2514600" y="1320800"/>
                  <a:pt x="2476500" y="1320800"/>
                </a:cubicBezTo>
                <a:cubicBezTo>
                  <a:pt x="2438400" y="1320800"/>
                  <a:pt x="2400300" y="1384300"/>
                  <a:pt x="2387600" y="1460500"/>
                </a:cubicBezTo>
                <a:lnTo>
                  <a:pt x="2362200" y="1816100"/>
                </a:lnTo>
                <a:cubicBezTo>
                  <a:pt x="2349500" y="1892300"/>
                  <a:pt x="2336800" y="2006600"/>
                  <a:pt x="2324100" y="2070100"/>
                </a:cubicBezTo>
                <a:lnTo>
                  <a:pt x="2298700" y="2260600"/>
                </a:lnTo>
                <a:cubicBezTo>
                  <a:pt x="2286000" y="2324100"/>
                  <a:pt x="2247900" y="2387600"/>
                  <a:pt x="2222500" y="2387600"/>
                </a:cubicBezTo>
                <a:cubicBezTo>
                  <a:pt x="2184400" y="2387600"/>
                  <a:pt x="2146300" y="2438400"/>
                  <a:pt x="2146300" y="2514600"/>
                </a:cubicBezTo>
                <a:close/>
                <a:moveTo>
                  <a:pt x="4533900" y="7683500"/>
                </a:moveTo>
                <a:moveTo>
                  <a:pt x="1358900" y="6883400"/>
                </a:moveTo>
                <a:lnTo>
                  <a:pt x="2971800" y="6883400"/>
                </a:lnTo>
                <a:cubicBezTo>
                  <a:pt x="3124200" y="6883400"/>
                  <a:pt x="3340100" y="6832600"/>
                  <a:pt x="3467100" y="6769100"/>
                </a:cubicBezTo>
                <a:lnTo>
                  <a:pt x="3517900" y="6743700"/>
                </a:lnTo>
                <a:cubicBezTo>
                  <a:pt x="3644900" y="6680200"/>
                  <a:pt x="3822700" y="6540500"/>
                  <a:pt x="3924300" y="6438900"/>
                </a:cubicBezTo>
                <a:lnTo>
                  <a:pt x="4114800" y="6248400"/>
                </a:lnTo>
                <a:cubicBezTo>
                  <a:pt x="4254500" y="6108700"/>
                  <a:pt x="4470400" y="5765800"/>
                  <a:pt x="4470400" y="5676900"/>
                </a:cubicBezTo>
                <a:cubicBezTo>
                  <a:pt x="4470400" y="5664200"/>
                  <a:pt x="4495800" y="5600700"/>
                  <a:pt x="4533900" y="5511800"/>
                </a:cubicBezTo>
                <a:cubicBezTo>
                  <a:pt x="4572000" y="5435600"/>
                  <a:pt x="4622800" y="5346700"/>
                  <a:pt x="4635500" y="5334000"/>
                </a:cubicBezTo>
                <a:cubicBezTo>
                  <a:pt x="4648200" y="5308600"/>
                  <a:pt x="4673600" y="5181600"/>
                  <a:pt x="4673600" y="5029200"/>
                </a:cubicBezTo>
                <a:lnTo>
                  <a:pt x="4673600" y="4965700"/>
                </a:lnTo>
                <a:cubicBezTo>
                  <a:pt x="4673600" y="4241800"/>
                  <a:pt x="4241800" y="3835400"/>
                  <a:pt x="3479800" y="3835400"/>
                </a:cubicBezTo>
                <a:lnTo>
                  <a:pt x="2184400" y="3835400"/>
                </a:lnTo>
                <a:cubicBezTo>
                  <a:pt x="1803400" y="3835400"/>
                  <a:pt x="1727200" y="3886200"/>
                  <a:pt x="1651000" y="4178300"/>
                </a:cubicBezTo>
                <a:lnTo>
                  <a:pt x="1155700" y="6108700"/>
                </a:lnTo>
                <a:cubicBezTo>
                  <a:pt x="1117600" y="6248400"/>
                  <a:pt x="1092200" y="6477000"/>
                  <a:pt x="1092200" y="6629400"/>
                </a:cubicBezTo>
                <a:cubicBezTo>
                  <a:pt x="1092200" y="6794500"/>
                  <a:pt x="1181100" y="6883400"/>
                  <a:pt x="1358900" y="6883400"/>
                </a:cubicBezTo>
                <a:close/>
                <a:moveTo>
                  <a:pt x="698500" y="7683500"/>
                </a:moveTo>
              </a:path>
            </a:pathLst>
          </a:custGeom>
          <a:solidFill>
            <a:srgbClr val="050707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6" name="Freeform 606"/>
          <p:cNvSpPr/>
          <p:nvPr/>
        </p:nvSpPr>
        <p:spPr>
          <a:xfrm rot="0" flipH="0" flipV="0">
            <a:off x="6498506" y="1160396"/>
            <a:ext cx="100482" cy="125603"/>
          </a:xfrm>
          <a:custGeom>
            <a:pathLst>
              <a:path w="4368800" h="5461000">
                <a:moveTo>
                  <a:pt x="2260600" y="5461000"/>
                </a:moveTo>
                <a:lnTo>
                  <a:pt x="1130300" y="5461000"/>
                </a:lnTo>
                <a:cubicBezTo>
                  <a:pt x="800100" y="5461000"/>
                  <a:pt x="749300" y="5448300"/>
                  <a:pt x="469900" y="5270500"/>
                </a:cubicBezTo>
                <a:lnTo>
                  <a:pt x="368300" y="5219700"/>
                </a:lnTo>
                <a:cubicBezTo>
                  <a:pt x="50800" y="5029200"/>
                  <a:pt x="0" y="4953000"/>
                  <a:pt x="0" y="4724400"/>
                </a:cubicBezTo>
                <a:cubicBezTo>
                  <a:pt x="0" y="4622800"/>
                  <a:pt x="63500" y="4483100"/>
                  <a:pt x="139700" y="4432300"/>
                </a:cubicBezTo>
                <a:cubicBezTo>
                  <a:pt x="317500" y="4305300"/>
                  <a:pt x="342900" y="4305300"/>
                  <a:pt x="622300" y="4419600"/>
                </a:cubicBezTo>
                <a:cubicBezTo>
                  <a:pt x="736600" y="4470400"/>
                  <a:pt x="850900" y="4533900"/>
                  <a:pt x="876300" y="4546600"/>
                </a:cubicBezTo>
                <a:cubicBezTo>
                  <a:pt x="901700" y="4572000"/>
                  <a:pt x="1054100" y="4610100"/>
                  <a:pt x="1206500" y="4610100"/>
                </a:cubicBezTo>
                <a:lnTo>
                  <a:pt x="2032000" y="4673600"/>
                </a:lnTo>
                <a:cubicBezTo>
                  <a:pt x="2184400" y="4686300"/>
                  <a:pt x="2413000" y="4622800"/>
                  <a:pt x="2527300" y="4546600"/>
                </a:cubicBezTo>
                <a:lnTo>
                  <a:pt x="2565400" y="4521200"/>
                </a:lnTo>
                <a:cubicBezTo>
                  <a:pt x="2679700" y="4445000"/>
                  <a:pt x="2819400" y="4254500"/>
                  <a:pt x="2870200" y="4089400"/>
                </a:cubicBezTo>
                <a:lnTo>
                  <a:pt x="2895600" y="4013200"/>
                </a:lnTo>
                <a:cubicBezTo>
                  <a:pt x="3060700" y="3429000"/>
                  <a:pt x="2908300" y="3200400"/>
                  <a:pt x="2349500" y="3200400"/>
                </a:cubicBezTo>
                <a:lnTo>
                  <a:pt x="2247900" y="3200400"/>
                </a:lnTo>
                <a:cubicBezTo>
                  <a:pt x="1841500" y="3200400"/>
                  <a:pt x="1727200" y="3111500"/>
                  <a:pt x="1727200" y="2832100"/>
                </a:cubicBezTo>
                <a:lnTo>
                  <a:pt x="1727200" y="2806700"/>
                </a:lnTo>
                <a:cubicBezTo>
                  <a:pt x="1727200" y="2476500"/>
                  <a:pt x="1790700" y="2413000"/>
                  <a:pt x="2120900" y="2413000"/>
                </a:cubicBezTo>
                <a:lnTo>
                  <a:pt x="2514600" y="2413000"/>
                </a:lnTo>
                <a:cubicBezTo>
                  <a:pt x="2667000" y="2413000"/>
                  <a:pt x="2882900" y="2362200"/>
                  <a:pt x="3009900" y="2298700"/>
                </a:cubicBezTo>
                <a:lnTo>
                  <a:pt x="3060700" y="2286000"/>
                </a:lnTo>
                <a:cubicBezTo>
                  <a:pt x="3352800" y="2146300"/>
                  <a:pt x="3581400" y="1803400"/>
                  <a:pt x="3581400" y="1473200"/>
                </a:cubicBezTo>
                <a:lnTo>
                  <a:pt x="3581400" y="1346200"/>
                </a:lnTo>
                <a:cubicBezTo>
                  <a:pt x="3581400" y="990600"/>
                  <a:pt x="3352800" y="825500"/>
                  <a:pt x="2882900" y="825500"/>
                </a:cubicBezTo>
                <a:lnTo>
                  <a:pt x="2654300" y="825500"/>
                </a:lnTo>
                <a:cubicBezTo>
                  <a:pt x="2501900" y="825500"/>
                  <a:pt x="2273300" y="863600"/>
                  <a:pt x="2146300" y="901700"/>
                </a:cubicBezTo>
                <a:lnTo>
                  <a:pt x="1917700" y="977900"/>
                </a:lnTo>
                <a:cubicBezTo>
                  <a:pt x="1790700" y="1028700"/>
                  <a:pt x="1638300" y="1104900"/>
                  <a:pt x="1587500" y="1143000"/>
                </a:cubicBezTo>
                <a:cubicBezTo>
                  <a:pt x="1473200" y="1231900"/>
                  <a:pt x="1219200" y="1244600"/>
                  <a:pt x="1130300" y="1155700"/>
                </a:cubicBezTo>
                <a:cubicBezTo>
                  <a:pt x="1016000" y="1041400"/>
                  <a:pt x="1054100" y="698500"/>
                  <a:pt x="1181100" y="558800"/>
                </a:cubicBezTo>
                <a:cubicBezTo>
                  <a:pt x="1244600" y="495300"/>
                  <a:pt x="1422400" y="381000"/>
                  <a:pt x="1562100" y="304800"/>
                </a:cubicBezTo>
                <a:lnTo>
                  <a:pt x="1651000" y="266700"/>
                </a:lnTo>
                <a:cubicBezTo>
                  <a:pt x="1790700" y="203200"/>
                  <a:pt x="2032000" y="127000"/>
                  <a:pt x="2184400" y="101600"/>
                </a:cubicBezTo>
                <a:lnTo>
                  <a:pt x="2336800" y="76200"/>
                </a:lnTo>
                <a:cubicBezTo>
                  <a:pt x="2730500" y="0"/>
                  <a:pt x="3136900" y="12700"/>
                  <a:pt x="3416300" y="101600"/>
                </a:cubicBezTo>
                <a:lnTo>
                  <a:pt x="3695700" y="177800"/>
                </a:lnTo>
                <a:cubicBezTo>
                  <a:pt x="4089400" y="292100"/>
                  <a:pt x="4368800" y="698500"/>
                  <a:pt x="4368800" y="1130300"/>
                </a:cubicBezTo>
                <a:lnTo>
                  <a:pt x="4368800" y="1549400"/>
                </a:lnTo>
                <a:cubicBezTo>
                  <a:pt x="4368800" y="1917700"/>
                  <a:pt x="4254500" y="2146300"/>
                  <a:pt x="3937000" y="2425700"/>
                </a:cubicBezTo>
                <a:lnTo>
                  <a:pt x="3771900" y="2578100"/>
                </a:lnTo>
                <a:cubicBezTo>
                  <a:pt x="3543300" y="2781300"/>
                  <a:pt x="3530600" y="2984500"/>
                  <a:pt x="3708400" y="3289300"/>
                </a:cubicBezTo>
                <a:cubicBezTo>
                  <a:pt x="3924300" y="3632200"/>
                  <a:pt x="3810000" y="4216400"/>
                  <a:pt x="3441700" y="4711700"/>
                </a:cubicBezTo>
                <a:lnTo>
                  <a:pt x="3352800" y="4838700"/>
                </a:lnTo>
                <a:cubicBezTo>
                  <a:pt x="3136900" y="5118100"/>
                  <a:pt x="3073400" y="5181600"/>
                  <a:pt x="2819400" y="5308600"/>
                </a:cubicBezTo>
                <a:lnTo>
                  <a:pt x="2755900" y="5334000"/>
                </a:lnTo>
                <a:cubicBezTo>
                  <a:pt x="2628900" y="5410200"/>
                  <a:pt x="2400300" y="5461000"/>
                  <a:pt x="2260600" y="5461000"/>
                </a:cubicBezTo>
                <a:close/>
                <a:moveTo>
                  <a:pt x="-330200" y="5461000"/>
                </a:moveTo>
              </a:path>
            </a:pathLst>
          </a:custGeom>
          <a:solidFill>
            <a:srgbClr val="050707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7" name="Freeform 607"/>
          <p:cNvSpPr/>
          <p:nvPr/>
        </p:nvSpPr>
        <p:spPr>
          <a:xfrm rot="0" flipH="0" flipV="0">
            <a:off x="6613685" y="1161272"/>
            <a:ext cx="119468" cy="125310"/>
          </a:xfrm>
          <a:custGeom>
            <a:pathLst>
              <a:path w="5194300" h="5448300">
                <a:moveTo>
                  <a:pt x="88900" y="4445000"/>
                </a:moveTo>
                <a:lnTo>
                  <a:pt x="1244600" y="469900"/>
                </a:lnTo>
                <a:cubicBezTo>
                  <a:pt x="1346200" y="152400"/>
                  <a:pt x="1435100" y="50800"/>
                  <a:pt x="1638300" y="50800"/>
                </a:cubicBezTo>
                <a:cubicBezTo>
                  <a:pt x="1879600" y="50800"/>
                  <a:pt x="2006600" y="228600"/>
                  <a:pt x="2006600" y="546100"/>
                </a:cubicBezTo>
                <a:lnTo>
                  <a:pt x="2006600" y="584200"/>
                </a:lnTo>
                <a:cubicBezTo>
                  <a:pt x="2006600" y="736600"/>
                  <a:pt x="1943100" y="965200"/>
                  <a:pt x="1866900" y="1104900"/>
                </a:cubicBezTo>
                <a:cubicBezTo>
                  <a:pt x="1803400" y="1231900"/>
                  <a:pt x="1714500" y="1473200"/>
                  <a:pt x="1676400" y="1612900"/>
                </a:cubicBezTo>
                <a:lnTo>
                  <a:pt x="1600200" y="1943100"/>
                </a:lnTo>
                <a:cubicBezTo>
                  <a:pt x="1524000" y="2324100"/>
                  <a:pt x="1524000" y="2324100"/>
                  <a:pt x="1790700" y="2184400"/>
                </a:cubicBezTo>
                <a:lnTo>
                  <a:pt x="1854200" y="2146300"/>
                </a:lnTo>
                <a:cubicBezTo>
                  <a:pt x="1993900" y="2082800"/>
                  <a:pt x="2197100" y="1955800"/>
                  <a:pt x="2311400" y="1866900"/>
                </a:cubicBezTo>
                <a:lnTo>
                  <a:pt x="4495800" y="215900"/>
                </a:lnTo>
                <a:cubicBezTo>
                  <a:pt x="4724400" y="50800"/>
                  <a:pt x="5003800" y="0"/>
                  <a:pt x="5118100" y="127000"/>
                </a:cubicBezTo>
                <a:cubicBezTo>
                  <a:pt x="5156200" y="152400"/>
                  <a:pt x="5194300" y="279400"/>
                  <a:pt x="5194300" y="381000"/>
                </a:cubicBezTo>
                <a:cubicBezTo>
                  <a:pt x="5194300" y="495300"/>
                  <a:pt x="5092700" y="660400"/>
                  <a:pt x="4978400" y="762000"/>
                </a:cubicBezTo>
                <a:lnTo>
                  <a:pt x="3378200" y="2082800"/>
                </a:lnTo>
                <a:cubicBezTo>
                  <a:pt x="3263900" y="2184400"/>
                  <a:pt x="3124200" y="2298700"/>
                  <a:pt x="3060700" y="2336800"/>
                </a:cubicBezTo>
                <a:cubicBezTo>
                  <a:pt x="2895600" y="2425700"/>
                  <a:pt x="2908300" y="2844800"/>
                  <a:pt x="3060700" y="3149600"/>
                </a:cubicBezTo>
                <a:lnTo>
                  <a:pt x="3873500" y="4686300"/>
                </a:lnTo>
                <a:cubicBezTo>
                  <a:pt x="4025900" y="4991100"/>
                  <a:pt x="4025900" y="5194300"/>
                  <a:pt x="3860800" y="5321300"/>
                </a:cubicBezTo>
                <a:cubicBezTo>
                  <a:pt x="3695700" y="5448300"/>
                  <a:pt x="3505200" y="5448300"/>
                  <a:pt x="3327400" y="5321300"/>
                </a:cubicBezTo>
                <a:cubicBezTo>
                  <a:pt x="3263900" y="5270500"/>
                  <a:pt x="3149600" y="5105400"/>
                  <a:pt x="3086100" y="4965700"/>
                </a:cubicBezTo>
                <a:lnTo>
                  <a:pt x="2501900" y="3759200"/>
                </a:lnTo>
                <a:cubicBezTo>
                  <a:pt x="2438400" y="3619500"/>
                  <a:pt x="2362200" y="3416300"/>
                  <a:pt x="2324100" y="3302000"/>
                </a:cubicBezTo>
                <a:cubicBezTo>
                  <a:pt x="2235200" y="2997200"/>
                  <a:pt x="2108200" y="2971800"/>
                  <a:pt x="1790700" y="3187700"/>
                </a:cubicBezTo>
                <a:cubicBezTo>
                  <a:pt x="1397000" y="3454400"/>
                  <a:pt x="1257300" y="3632200"/>
                  <a:pt x="1155700" y="3949700"/>
                </a:cubicBezTo>
                <a:lnTo>
                  <a:pt x="787400" y="5080000"/>
                </a:lnTo>
                <a:cubicBezTo>
                  <a:pt x="685800" y="5410200"/>
                  <a:pt x="660400" y="5422900"/>
                  <a:pt x="381000" y="5422900"/>
                </a:cubicBezTo>
                <a:cubicBezTo>
                  <a:pt x="254000" y="5422900"/>
                  <a:pt x="127000" y="5372100"/>
                  <a:pt x="88900" y="5308600"/>
                </a:cubicBezTo>
                <a:cubicBezTo>
                  <a:pt x="0" y="5156200"/>
                  <a:pt x="0" y="4749800"/>
                  <a:pt x="88900" y="4445000"/>
                </a:cubicBezTo>
                <a:close/>
                <a:moveTo>
                  <a:pt x="571500" y="5422900"/>
                </a:moveTo>
              </a:path>
            </a:pathLst>
          </a:custGeom>
          <a:solidFill>
            <a:srgbClr val="050707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8" name="Freeform 608"/>
          <p:cNvSpPr/>
          <p:nvPr/>
        </p:nvSpPr>
        <p:spPr>
          <a:xfrm rot="0" flipH="0" flipV="0">
            <a:off x="6754860" y="1225242"/>
            <a:ext cx="93179" cy="15189"/>
          </a:xfrm>
          <a:custGeom>
            <a:pathLst>
              <a:path w="4051300" h="660400">
                <a:moveTo>
                  <a:pt x="3619500" y="660400"/>
                </a:moveTo>
                <a:lnTo>
                  <a:pt x="419100" y="660400"/>
                </a:lnTo>
                <a:cubicBezTo>
                  <a:pt x="317500" y="660400"/>
                  <a:pt x="190500" y="596900"/>
                  <a:pt x="139700" y="533400"/>
                </a:cubicBezTo>
                <a:cubicBezTo>
                  <a:pt x="0" y="342900"/>
                  <a:pt x="0" y="228600"/>
                  <a:pt x="152400" y="76200"/>
                </a:cubicBezTo>
                <a:cubicBezTo>
                  <a:pt x="190500" y="38100"/>
                  <a:pt x="317500" y="0"/>
                  <a:pt x="419100" y="0"/>
                </a:cubicBezTo>
                <a:lnTo>
                  <a:pt x="3619500" y="0"/>
                </a:lnTo>
                <a:cubicBezTo>
                  <a:pt x="3733800" y="0"/>
                  <a:pt x="3860800" y="50800"/>
                  <a:pt x="3911600" y="127000"/>
                </a:cubicBezTo>
                <a:cubicBezTo>
                  <a:pt x="4051300" y="304800"/>
                  <a:pt x="4051300" y="431800"/>
                  <a:pt x="3898900" y="571500"/>
                </a:cubicBezTo>
                <a:cubicBezTo>
                  <a:pt x="3848100" y="622300"/>
                  <a:pt x="3733800" y="660400"/>
                  <a:pt x="3619500" y="660400"/>
                </a:cubicBezTo>
                <a:close/>
                <a:moveTo>
                  <a:pt x="1549400" y="2641600"/>
                </a:moveTo>
              </a:path>
            </a:pathLst>
          </a:custGeom>
          <a:solidFill>
            <a:srgbClr val="050707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9" name="Freeform 609"/>
          <p:cNvSpPr/>
          <p:nvPr/>
        </p:nvSpPr>
        <p:spPr>
          <a:xfrm rot="0" flipH="0" flipV="0">
            <a:off x="6903047" y="1108986"/>
            <a:ext cx="65430" cy="176720"/>
          </a:xfrm>
          <a:custGeom>
            <a:pathLst>
              <a:path w="2844800" h="7683500">
                <a:moveTo>
                  <a:pt x="2755900" y="914400"/>
                </a:moveTo>
                <a:lnTo>
                  <a:pt x="990600" y="7277100"/>
                </a:lnTo>
                <a:cubicBezTo>
                  <a:pt x="901700" y="7581900"/>
                  <a:pt x="812800" y="7683500"/>
                  <a:pt x="596900" y="7683500"/>
                </a:cubicBezTo>
                <a:cubicBezTo>
                  <a:pt x="406400" y="7683500"/>
                  <a:pt x="241300" y="7467600"/>
                  <a:pt x="241300" y="7213600"/>
                </a:cubicBezTo>
                <a:cubicBezTo>
                  <a:pt x="241300" y="7099300"/>
                  <a:pt x="266700" y="6985000"/>
                  <a:pt x="304800" y="6934200"/>
                </a:cubicBezTo>
                <a:cubicBezTo>
                  <a:pt x="342900" y="6896100"/>
                  <a:pt x="406400" y="6743700"/>
                  <a:pt x="444500" y="6604000"/>
                </a:cubicBezTo>
                <a:lnTo>
                  <a:pt x="1625600" y="2209800"/>
                </a:lnTo>
                <a:cubicBezTo>
                  <a:pt x="1803400" y="1549400"/>
                  <a:pt x="1676400" y="1511300"/>
                  <a:pt x="1016000" y="2019300"/>
                </a:cubicBezTo>
                <a:lnTo>
                  <a:pt x="927100" y="2095500"/>
                </a:lnTo>
                <a:cubicBezTo>
                  <a:pt x="660400" y="2286000"/>
                  <a:pt x="266700" y="2298700"/>
                  <a:pt x="139700" y="2095500"/>
                </a:cubicBezTo>
                <a:cubicBezTo>
                  <a:pt x="0" y="1892300"/>
                  <a:pt x="12700" y="1879600"/>
                  <a:pt x="241300" y="1676400"/>
                </a:cubicBezTo>
                <a:lnTo>
                  <a:pt x="1854200" y="292100"/>
                </a:lnTo>
                <a:cubicBezTo>
                  <a:pt x="2082800" y="88900"/>
                  <a:pt x="2298700" y="0"/>
                  <a:pt x="2489200" y="0"/>
                </a:cubicBezTo>
                <a:cubicBezTo>
                  <a:pt x="2565400" y="0"/>
                  <a:pt x="2667000" y="63500"/>
                  <a:pt x="2717800" y="139700"/>
                </a:cubicBezTo>
                <a:cubicBezTo>
                  <a:pt x="2844800" y="304800"/>
                  <a:pt x="2844800" y="558800"/>
                  <a:pt x="2755900" y="914400"/>
                </a:cubicBezTo>
                <a:close/>
                <a:moveTo>
                  <a:pt x="5372100" y="7696200"/>
                </a:moveTo>
              </a:path>
            </a:pathLst>
          </a:custGeom>
          <a:solidFill>
            <a:srgbClr val="050707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0" name="Rectangle 610"/>
          <p:cNvSpPr/>
          <p:nvPr/>
        </p:nvSpPr>
        <p:spPr>
          <a:xfrm rot="0" flipH="0" flipV="0">
            <a:off x="6022850" y="1154521"/>
            <a:ext cx="1753308" cy="595320"/>
          </a:xfrm>
          <a:prstGeom prst="rect">
            <a:avLst/>
          </a:prstGeom>
        </p:spPr>
      </p:sp>
      <p:sp>
        <p:nvSpPr>
          <p:cNvPr id="611" name="Freeform 611"/>
          <p:cNvSpPr/>
          <p:nvPr/>
        </p:nvSpPr>
        <p:spPr>
          <a:xfrm rot="0" flipH="0" flipV="0">
            <a:off x="6025796" y="1377122"/>
            <a:ext cx="192252" cy="259283"/>
          </a:xfrm>
          <a:custGeom>
            <a:pathLst>
              <a:path w="6629400" h="8940800">
                <a:moveTo>
                  <a:pt x="6311900" y="8940800"/>
                </a:moveTo>
                <a:lnTo>
                  <a:pt x="317500" y="8940800"/>
                </a:lnTo>
                <a:cubicBezTo>
                  <a:pt x="139700" y="8940800"/>
                  <a:pt x="0" y="8915400"/>
                  <a:pt x="0" y="8890000"/>
                </a:cubicBezTo>
                <a:cubicBezTo>
                  <a:pt x="0" y="8864600"/>
                  <a:pt x="76200" y="8724900"/>
                  <a:pt x="177800" y="8572500"/>
                </a:cubicBezTo>
                <a:lnTo>
                  <a:pt x="5638800" y="342900"/>
                </a:lnTo>
                <a:cubicBezTo>
                  <a:pt x="5740400" y="203200"/>
                  <a:pt x="5829300" y="63500"/>
                  <a:pt x="5854700" y="50800"/>
                </a:cubicBezTo>
                <a:cubicBezTo>
                  <a:pt x="5892800" y="0"/>
                  <a:pt x="6502400" y="0"/>
                  <a:pt x="6540500" y="38100"/>
                </a:cubicBezTo>
                <a:cubicBezTo>
                  <a:pt x="6565900" y="50800"/>
                  <a:pt x="6502400" y="177800"/>
                  <a:pt x="6400800" y="330200"/>
                </a:cubicBezTo>
                <a:lnTo>
                  <a:pt x="1765300" y="7607300"/>
                </a:lnTo>
                <a:cubicBezTo>
                  <a:pt x="1663700" y="7747000"/>
                  <a:pt x="1524000" y="7988300"/>
                  <a:pt x="1435100" y="8140700"/>
                </a:cubicBezTo>
                <a:lnTo>
                  <a:pt x="1206500" y="8559800"/>
                </a:lnTo>
                <a:cubicBezTo>
                  <a:pt x="1054100" y="8826500"/>
                  <a:pt x="1066800" y="8839200"/>
                  <a:pt x="1358900" y="8839200"/>
                </a:cubicBezTo>
                <a:lnTo>
                  <a:pt x="6311900" y="8839200"/>
                </a:lnTo>
                <a:cubicBezTo>
                  <a:pt x="6477000" y="8839200"/>
                  <a:pt x="6629400" y="8864600"/>
                  <a:pt x="6629400" y="8890000"/>
                </a:cubicBezTo>
                <a:cubicBezTo>
                  <a:pt x="6629400" y="8915400"/>
                  <a:pt x="6477000" y="8940800"/>
                  <a:pt x="6311900" y="8940800"/>
                </a:cubicBezTo>
                <a:close/>
                <a:moveTo>
                  <a:pt x="-88900" y="89535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2" name="Freeform 612"/>
          <p:cNvSpPr/>
          <p:nvPr/>
        </p:nvSpPr>
        <p:spPr>
          <a:xfrm rot="0" flipH="0" flipV="0">
            <a:off x="7379083" y="1575076"/>
            <a:ext cx="65722" cy="42646"/>
          </a:xfrm>
          <a:custGeom>
            <a:pathLst>
              <a:path w="2857500" h="1854200">
                <a:moveTo>
                  <a:pt x="596900" y="0"/>
                </a:moveTo>
                <a:lnTo>
                  <a:pt x="2857500" y="0"/>
                </a:lnTo>
                <a:lnTo>
                  <a:pt x="2857500" y="1663700"/>
                </a:lnTo>
                <a:cubicBezTo>
                  <a:pt x="2857500" y="1765300"/>
                  <a:pt x="2806700" y="1854200"/>
                  <a:pt x="2755900" y="1854200"/>
                </a:cubicBezTo>
                <a:cubicBezTo>
                  <a:pt x="2705100" y="1854200"/>
                  <a:pt x="2641600" y="1790700"/>
                  <a:pt x="2616200" y="1727200"/>
                </a:cubicBezTo>
                <a:cubicBezTo>
                  <a:pt x="2603500" y="1651000"/>
                  <a:pt x="2501900" y="1587500"/>
                  <a:pt x="2400300" y="1587500"/>
                </a:cubicBezTo>
                <a:lnTo>
                  <a:pt x="520700" y="1587500"/>
                </a:lnTo>
                <a:cubicBezTo>
                  <a:pt x="419100" y="1587500"/>
                  <a:pt x="279400" y="1536700"/>
                  <a:pt x="215900" y="1460500"/>
                </a:cubicBezTo>
                <a:lnTo>
                  <a:pt x="127000" y="1346200"/>
                </a:lnTo>
                <a:cubicBezTo>
                  <a:pt x="63500" y="1270000"/>
                  <a:pt x="0" y="1130300"/>
                  <a:pt x="0" y="1028700"/>
                </a:cubicBezTo>
                <a:lnTo>
                  <a:pt x="0" y="723900"/>
                </a:lnTo>
                <a:cubicBezTo>
                  <a:pt x="0" y="482600"/>
                  <a:pt x="63500" y="330200"/>
                  <a:pt x="241300" y="165100"/>
                </a:cubicBezTo>
                <a:lnTo>
                  <a:pt x="266700" y="139700"/>
                </a:lnTo>
                <a:cubicBezTo>
                  <a:pt x="342900" y="63500"/>
                  <a:pt x="482600" y="0"/>
                  <a:pt x="596900" y="0"/>
                </a:cubicBezTo>
                <a:close/>
                <a:moveTo>
                  <a:pt x="1727200" y="1854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3" name="Freeform 613"/>
          <p:cNvSpPr/>
          <p:nvPr/>
        </p:nvSpPr>
        <p:spPr>
          <a:xfrm rot="0" flipH="0" flipV="0">
            <a:off x="7472319" y="1355417"/>
            <a:ext cx="226961" cy="262305"/>
          </a:xfrm>
          <a:custGeom>
            <a:pathLst>
              <a:path w="9867900" h="11404600">
                <a:moveTo>
                  <a:pt x="9639300" y="444500"/>
                </a:moveTo>
                <a:lnTo>
                  <a:pt x="2870200" y="9347200"/>
                </a:lnTo>
                <a:cubicBezTo>
                  <a:pt x="2730500" y="9537700"/>
                  <a:pt x="2654300" y="9842500"/>
                  <a:pt x="2667000" y="10096500"/>
                </a:cubicBezTo>
                <a:lnTo>
                  <a:pt x="2692400" y="10401300"/>
                </a:lnTo>
                <a:cubicBezTo>
                  <a:pt x="2730500" y="10985500"/>
                  <a:pt x="2641600" y="11125200"/>
                  <a:pt x="2171700" y="11176000"/>
                </a:cubicBezTo>
                <a:lnTo>
                  <a:pt x="1866900" y="11201400"/>
                </a:lnTo>
                <a:cubicBezTo>
                  <a:pt x="1651000" y="11226800"/>
                  <a:pt x="1447800" y="11277600"/>
                  <a:pt x="1397000" y="11328400"/>
                </a:cubicBezTo>
                <a:cubicBezTo>
                  <a:pt x="1358900" y="11366500"/>
                  <a:pt x="1143000" y="11404600"/>
                  <a:pt x="927100" y="11404600"/>
                </a:cubicBezTo>
                <a:lnTo>
                  <a:pt x="787400" y="11404600"/>
                </a:lnTo>
                <a:cubicBezTo>
                  <a:pt x="571500" y="11404600"/>
                  <a:pt x="368300" y="11328400"/>
                  <a:pt x="330200" y="11252200"/>
                </a:cubicBezTo>
                <a:cubicBezTo>
                  <a:pt x="292100" y="11176000"/>
                  <a:pt x="266700" y="11176000"/>
                  <a:pt x="266700" y="11252200"/>
                </a:cubicBezTo>
                <a:cubicBezTo>
                  <a:pt x="266700" y="11328400"/>
                  <a:pt x="203200" y="11404600"/>
                  <a:pt x="127000" y="11404600"/>
                </a:cubicBezTo>
                <a:cubicBezTo>
                  <a:pt x="63500" y="11404600"/>
                  <a:pt x="0" y="11226800"/>
                  <a:pt x="0" y="10998200"/>
                </a:cubicBezTo>
                <a:lnTo>
                  <a:pt x="0" y="9944100"/>
                </a:lnTo>
                <a:cubicBezTo>
                  <a:pt x="0" y="9575800"/>
                  <a:pt x="38100" y="9550400"/>
                  <a:pt x="393700" y="9550400"/>
                </a:cubicBezTo>
                <a:lnTo>
                  <a:pt x="1320800" y="9550400"/>
                </a:lnTo>
                <a:cubicBezTo>
                  <a:pt x="1536700" y="9550400"/>
                  <a:pt x="1841500" y="9410700"/>
                  <a:pt x="1981200" y="9232900"/>
                </a:cubicBezTo>
                <a:lnTo>
                  <a:pt x="2273300" y="8902700"/>
                </a:lnTo>
                <a:cubicBezTo>
                  <a:pt x="2413000" y="8737600"/>
                  <a:pt x="2641600" y="8445500"/>
                  <a:pt x="2781300" y="8280400"/>
                </a:cubicBezTo>
                <a:lnTo>
                  <a:pt x="8801100" y="317500"/>
                </a:lnTo>
                <a:cubicBezTo>
                  <a:pt x="8940800" y="152400"/>
                  <a:pt x="9220200" y="0"/>
                  <a:pt x="9436100" y="0"/>
                </a:cubicBezTo>
                <a:lnTo>
                  <a:pt x="9474200" y="0"/>
                </a:lnTo>
                <a:cubicBezTo>
                  <a:pt x="9690100" y="0"/>
                  <a:pt x="9867900" y="38100"/>
                  <a:pt x="9867900" y="76200"/>
                </a:cubicBezTo>
                <a:cubicBezTo>
                  <a:pt x="9867900" y="101600"/>
                  <a:pt x="9766300" y="279400"/>
                  <a:pt x="9639300" y="444500"/>
                </a:cubicBezTo>
                <a:close/>
                <a:moveTo>
                  <a:pt x="10147300" y="114046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4" name="Rectangle 614"/>
          <p:cNvSpPr/>
          <p:nvPr/>
        </p:nvSpPr>
        <p:spPr>
          <a:xfrm rot="0" flipH="0" flipV="0">
            <a:off x="7376162" y="1278726"/>
            <a:ext cx="161457" cy="595320"/>
          </a:xfrm>
          <a:prstGeom prst="rect">
            <a:avLst/>
          </a:prstGeom>
        </p:spPr>
      </p:sp>
      <p:sp>
        <p:nvSpPr>
          <p:cNvPr id="615" name="Freeform 615"/>
          <p:cNvSpPr/>
          <p:nvPr/>
        </p:nvSpPr>
        <p:spPr>
          <a:xfrm rot="0" flipH="0" flipV="0">
            <a:off x="7379108" y="1703155"/>
            <a:ext cx="65557" cy="41249"/>
          </a:xfrm>
          <a:custGeom>
            <a:pathLst>
              <a:path w="2260600" h="1422400">
                <a:moveTo>
                  <a:pt x="2057400" y="1409700"/>
                </a:moveTo>
                <a:lnTo>
                  <a:pt x="431800" y="1397000"/>
                </a:lnTo>
                <a:cubicBezTo>
                  <a:pt x="342900" y="1397000"/>
                  <a:pt x="254000" y="1346200"/>
                  <a:pt x="190500" y="1282700"/>
                </a:cubicBezTo>
                <a:lnTo>
                  <a:pt x="101600" y="1168400"/>
                </a:lnTo>
                <a:cubicBezTo>
                  <a:pt x="50800" y="1117600"/>
                  <a:pt x="0" y="1003300"/>
                  <a:pt x="0" y="914400"/>
                </a:cubicBezTo>
                <a:lnTo>
                  <a:pt x="0" y="673100"/>
                </a:lnTo>
                <a:cubicBezTo>
                  <a:pt x="0" y="469900"/>
                  <a:pt x="63500" y="342900"/>
                  <a:pt x="203200" y="254000"/>
                </a:cubicBezTo>
                <a:lnTo>
                  <a:pt x="266700" y="215900"/>
                </a:lnTo>
                <a:cubicBezTo>
                  <a:pt x="330200" y="190500"/>
                  <a:pt x="444500" y="152400"/>
                  <a:pt x="533400" y="152400"/>
                </a:cubicBezTo>
                <a:lnTo>
                  <a:pt x="1714500" y="114300"/>
                </a:lnTo>
                <a:cubicBezTo>
                  <a:pt x="1803400" y="114300"/>
                  <a:pt x="1892300" y="114300"/>
                  <a:pt x="1917700" y="127000"/>
                </a:cubicBezTo>
                <a:cubicBezTo>
                  <a:pt x="1993900" y="152400"/>
                  <a:pt x="2159000" y="88900"/>
                  <a:pt x="2159000" y="38100"/>
                </a:cubicBezTo>
                <a:cubicBezTo>
                  <a:pt x="2159000" y="12700"/>
                  <a:pt x="2171700" y="0"/>
                  <a:pt x="2184400" y="0"/>
                </a:cubicBezTo>
                <a:cubicBezTo>
                  <a:pt x="2197100" y="0"/>
                  <a:pt x="2222500" y="12700"/>
                  <a:pt x="2235200" y="25400"/>
                </a:cubicBezTo>
                <a:cubicBezTo>
                  <a:pt x="2247900" y="38100"/>
                  <a:pt x="2260600" y="114300"/>
                  <a:pt x="2260600" y="203200"/>
                </a:cubicBezTo>
                <a:lnTo>
                  <a:pt x="2260600" y="1270000"/>
                </a:lnTo>
                <a:cubicBezTo>
                  <a:pt x="2260600" y="1422400"/>
                  <a:pt x="2260600" y="1422400"/>
                  <a:pt x="2057400" y="1409700"/>
                </a:cubicBezTo>
                <a:close/>
                <a:moveTo>
                  <a:pt x="482600" y="19939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6" name="Freeform 616"/>
          <p:cNvSpPr/>
          <p:nvPr/>
        </p:nvSpPr>
        <p:spPr>
          <a:xfrm rot="0" flipH="0" flipV="0">
            <a:off x="7452542" y="1703155"/>
            <a:ext cx="82130" cy="57823"/>
          </a:xfrm>
          <a:custGeom>
            <a:pathLst>
              <a:path w="2832100" h="1993900">
                <a:moveTo>
                  <a:pt x="0" y="0"/>
                </a:moveTo>
                <a:lnTo>
                  <a:pt x="2362200" y="0"/>
                </a:lnTo>
                <a:cubicBezTo>
                  <a:pt x="2463800" y="0"/>
                  <a:pt x="2552700" y="38100"/>
                  <a:pt x="2628900" y="101600"/>
                </a:cubicBezTo>
                <a:lnTo>
                  <a:pt x="2730500" y="203200"/>
                </a:lnTo>
                <a:cubicBezTo>
                  <a:pt x="2781300" y="266700"/>
                  <a:pt x="2832100" y="381000"/>
                  <a:pt x="2832100" y="457200"/>
                </a:cubicBezTo>
                <a:lnTo>
                  <a:pt x="2832100" y="901700"/>
                </a:lnTo>
                <a:cubicBezTo>
                  <a:pt x="2832100" y="1092200"/>
                  <a:pt x="2667000" y="1257300"/>
                  <a:pt x="2476500" y="1257300"/>
                </a:cubicBezTo>
                <a:lnTo>
                  <a:pt x="774700" y="1257300"/>
                </a:lnTo>
                <a:cubicBezTo>
                  <a:pt x="584200" y="1257300"/>
                  <a:pt x="520700" y="1320800"/>
                  <a:pt x="520700" y="1511300"/>
                </a:cubicBezTo>
                <a:lnTo>
                  <a:pt x="520700" y="1841500"/>
                </a:lnTo>
                <a:cubicBezTo>
                  <a:pt x="520700" y="1968500"/>
                  <a:pt x="495300" y="1993900"/>
                  <a:pt x="368300" y="1993900"/>
                </a:cubicBezTo>
                <a:lnTo>
                  <a:pt x="139700" y="1993900"/>
                </a:lnTo>
                <a:cubicBezTo>
                  <a:pt x="0" y="1993900"/>
                  <a:pt x="0" y="1981200"/>
                  <a:pt x="0" y="1841500"/>
                </a:cubicBezTo>
                <a:close/>
                <a:moveTo>
                  <a:pt x="1841500" y="19939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7" name="Rectangle 617"/>
          <p:cNvSpPr/>
          <p:nvPr/>
        </p:nvSpPr>
        <p:spPr>
          <a:xfrm rot="0" flipH="0" flipV="0">
            <a:off x="6214874" y="1665519"/>
            <a:ext cx="339490" cy="541895"/>
          </a:xfrm>
          <a:prstGeom prst="rect">
            <a:avLst/>
          </a:prstGeom>
        </p:spPr>
      </p:sp>
      <p:sp>
        <p:nvSpPr>
          <p:cNvPr id="618" name="Freeform 618"/>
          <p:cNvSpPr/>
          <p:nvPr/>
        </p:nvSpPr>
        <p:spPr>
          <a:xfrm rot="0" flipH="0" flipV="0">
            <a:off x="6218017" y="1816814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9" name="Freeform 619"/>
          <p:cNvSpPr/>
          <p:nvPr/>
        </p:nvSpPr>
        <p:spPr>
          <a:xfrm rot="0" flipH="0" flipV="0">
            <a:off x="6309038" y="185872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0" name="Freeform 620"/>
          <p:cNvSpPr/>
          <p:nvPr/>
        </p:nvSpPr>
        <p:spPr>
          <a:xfrm rot="0" flipH="0" flipV="0">
            <a:off x="6405298" y="1817024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1" name="Rectangle 621"/>
          <p:cNvSpPr/>
          <p:nvPr/>
        </p:nvSpPr>
        <p:spPr>
          <a:xfrm rot="0" flipH="0" flipV="0">
            <a:off x="6214874" y="2116496"/>
            <a:ext cx="339490" cy="541895"/>
          </a:xfrm>
          <a:prstGeom prst="rect">
            <a:avLst/>
          </a:prstGeom>
        </p:spPr>
      </p:sp>
      <p:sp>
        <p:nvSpPr>
          <p:cNvPr id="622" name="Freeform 622"/>
          <p:cNvSpPr/>
          <p:nvPr/>
        </p:nvSpPr>
        <p:spPr>
          <a:xfrm rot="0" flipH="0" flipV="0">
            <a:off x="6218017" y="226779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3" name="Freeform 623"/>
          <p:cNvSpPr/>
          <p:nvPr/>
        </p:nvSpPr>
        <p:spPr>
          <a:xfrm rot="0" flipH="0" flipV="0">
            <a:off x="6309038" y="230970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4" name="Freeform 624"/>
          <p:cNvSpPr/>
          <p:nvPr/>
        </p:nvSpPr>
        <p:spPr>
          <a:xfrm rot="0" flipH="0" flipV="0">
            <a:off x="6405298" y="2268001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5" name="Rectangle 625"/>
          <p:cNvSpPr/>
          <p:nvPr/>
        </p:nvSpPr>
        <p:spPr>
          <a:xfrm rot="0" flipH="0" flipV="0">
            <a:off x="6214874" y="2656119"/>
            <a:ext cx="339490" cy="541895"/>
          </a:xfrm>
          <a:prstGeom prst="rect">
            <a:avLst/>
          </a:prstGeom>
        </p:spPr>
      </p:sp>
      <p:sp>
        <p:nvSpPr>
          <p:cNvPr id="626" name="Freeform 626"/>
          <p:cNvSpPr/>
          <p:nvPr/>
        </p:nvSpPr>
        <p:spPr>
          <a:xfrm rot="0" flipH="0" flipV="0">
            <a:off x="6218017" y="2807414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7" name="Freeform 627"/>
          <p:cNvSpPr/>
          <p:nvPr/>
        </p:nvSpPr>
        <p:spPr>
          <a:xfrm rot="0" flipH="0" flipV="0">
            <a:off x="6309038" y="284932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8" name="Freeform 628"/>
          <p:cNvSpPr/>
          <p:nvPr/>
        </p:nvSpPr>
        <p:spPr>
          <a:xfrm rot="0" flipH="0" flipV="0">
            <a:off x="6405298" y="2807624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9" name="Rectangle 629"/>
          <p:cNvSpPr/>
          <p:nvPr/>
        </p:nvSpPr>
        <p:spPr>
          <a:xfrm rot="0" flipH="0" flipV="0">
            <a:off x="6214874" y="3191297"/>
            <a:ext cx="339490" cy="541895"/>
          </a:xfrm>
          <a:prstGeom prst="rect">
            <a:avLst/>
          </a:prstGeom>
        </p:spPr>
      </p:sp>
      <p:sp>
        <p:nvSpPr>
          <p:cNvPr id="630" name="Freeform 630"/>
          <p:cNvSpPr/>
          <p:nvPr/>
        </p:nvSpPr>
        <p:spPr>
          <a:xfrm rot="0" flipH="0" flipV="0">
            <a:off x="6218017" y="3342592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1" name="Freeform 631"/>
          <p:cNvSpPr/>
          <p:nvPr/>
        </p:nvSpPr>
        <p:spPr>
          <a:xfrm rot="0" flipH="0" flipV="0">
            <a:off x="6309038" y="3384502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2" name="Freeform 632"/>
          <p:cNvSpPr/>
          <p:nvPr/>
        </p:nvSpPr>
        <p:spPr>
          <a:xfrm rot="0" flipH="0" flipV="0">
            <a:off x="6405298" y="334280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3" name="Rectangle 633"/>
          <p:cNvSpPr/>
          <p:nvPr/>
        </p:nvSpPr>
        <p:spPr>
          <a:xfrm rot="0" flipH="0" flipV="0">
            <a:off x="6214874" y="3724952"/>
            <a:ext cx="339490" cy="541895"/>
          </a:xfrm>
          <a:prstGeom prst="rect">
            <a:avLst/>
          </a:prstGeom>
        </p:spPr>
      </p:sp>
      <p:sp>
        <p:nvSpPr>
          <p:cNvPr id="634" name="Freeform 634"/>
          <p:cNvSpPr/>
          <p:nvPr/>
        </p:nvSpPr>
        <p:spPr>
          <a:xfrm rot="0" flipH="0" flipV="0">
            <a:off x="6218017" y="3876247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5" name="Freeform 635"/>
          <p:cNvSpPr/>
          <p:nvPr/>
        </p:nvSpPr>
        <p:spPr>
          <a:xfrm rot="0" flipH="0" flipV="0">
            <a:off x="6309038" y="3918157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6" name="Freeform 636"/>
          <p:cNvSpPr/>
          <p:nvPr/>
        </p:nvSpPr>
        <p:spPr>
          <a:xfrm rot="0" flipH="0" flipV="0">
            <a:off x="6405298" y="3876456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7" name="Rectangle 637"/>
          <p:cNvSpPr/>
          <p:nvPr/>
        </p:nvSpPr>
        <p:spPr>
          <a:xfrm rot="0" flipH="0" flipV="0">
            <a:off x="6214874" y="4258986"/>
            <a:ext cx="339490" cy="541895"/>
          </a:xfrm>
          <a:prstGeom prst="rect">
            <a:avLst/>
          </a:prstGeom>
        </p:spPr>
      </p:sp>
      <p:sp>
        <p:nvSpPr>
          <p:cNvPr id="638" name="Freeform 638"/>
          <p:cNvSpPr/>
          <p:nvPr/>
        </p:nvSpPr>
        <p:spPr>
          <a:xfrm rot="0" flipH="0" flipV="0">
            <a:off x="6218017" y="441028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9" name="Freeform 639"/>
          <p:cNvSpPr/>
          <p:nvPr/>
        </p:nvSpPr>
        <p:spPr>
          <a:xfrm rot="0" flipH="0" flipV="0">
            <a:off x="6309038" y="445219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0" name="Freeform 640"/>
          <p:cNvSpPr/>
          <p:nvPr/>
        </p:nvSpPr>
        <p:spPr>
          <a:xfrm rot="0" flipH="0" flipV="0">
            <a:off x="6405298" y="4410490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1" name="Rectangle 641"/>
          <p:cNvSpPr/>
          <p:nvPr/>
        </p:nvSpPr>
        <p:spPr>
          <a:xfrm rot="0" flipH="0" flipV="0">
            <a:off x="6214874" y="4792894"/>
            <a:ext cx="1509973" cy="541895"/>
          </a:xfrm>
          <a:prstGeom prst="rect">
            <a:avLst/>
          </a:prstGeom>
        </p:spPr>
      </p:sp>
      <p:sp>
        <p:nvSpPr>
          <p:cNvPr id="642" name="Freeform 642"/>
          <p:cNvSpPr/>
          <p:nvPr/>
        </p:nvSpPr>
        <p:spPr>
          <a:xfrm rot="0" flipH="0" flipV="0">
            <a:off x="6218017" y="4944189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3" name="Freeform 643"/>
          <p:cNvSpPr/>
          <p:nvPr/>
        </p:nvSpPr>
        <p:spPr>
          <a:xfrm rot="0" flipH="0" flipV="0">
            <a:off x="6309038" y="4986099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4" name="Freeform 644"/>
          <p:cNvSpPr/>
          <p:nvPr/>
        </p:nvSpPr>
        <p:spPr>
          <a:xfrm rot="0" flipH="0" flipV="0">
            <a:off x="6405298" y="494439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5" name="Freeform 645"/>
          <p:cNvSpPr/>
          <p:nvPr/>
        </p:nvSpPr>
        <p:spPr>
          <a:xfrm rot="0" flipH="0" flipV="0">
            <a:off x="7559144" y="4952037"/>
            <a:ext cx="136232" cy="95319"/>
          </a:xfrm>
          <a:custGeom>
            <a:pathLst>
              <a:path w="16027400" h="11214100">
                <a:moveTo>
                  <a:pt x="0" y="6629400"/>
                </a:moveTo>
                <a:lnTo>
                  <a:pt x="0" y="1536700"/>
                </a:lnTo>
                <a:cubicBezTo>
                  <a:pt x="0" y="1143000"/>
                  <a:pt x="114300" y="660400"/>
                  <a:pt x="254000" y="457200"/>
                </a:cubicBezTo>
                <a:cubicBezTo>
                  <a:pt x="533400" y="63500"/>
                  <a:pt x="927100" y="0"/>
                  <a:pt x="1346200" y="279400"/>
                </a:cubicBezTo>
                <a:cubicBezTo>
                  <a:pt x="1498600" y="381000"/>
                  <a:pt x="1612900" y="787400"/>
                  <a:pt x="1612900" y="1181100"/>
                </a:cubicBezTo>
                <a:lnTo>
                  <a:pt x="1612900" y="4406900"/>
                </a:lnTo>
                <a:cubicBezTo>
                  <a:pt x="1612900" y="5486400"/>
                  <a:pt x="1689100" y="5562600"/>
                  <a:pt x="2336800" y="5130800"/>
                </a:cubicBezTo>
                <a:lnTo>
                  <a:pt x="2819400" y="4800600"/>
                </a:lnTo>
                <a:cubicBezTo>
                  <a:pt x="3136900" y="4584700"/>
                  <a:pt x="3683000" y="4216400"/>
                  <a:pt x="4000500" y="3987800"/>
                </a:cubicBezTo>
                <a:lnTo>
                  <a:pt x="5892800" y="2667000"/>
                </a:lnTo>
                <a:cubicBezTo>
                  <a:pt x="6223000" y="2438400"/>
                  <a:pt x="6819900" y="2260600"/>
                  <a:pt x="7213600" y="2260600"/>
                </a:cubicBezTo>
                <a:lnTo>
                  <a:pt x="9499600" y="2260600"/>
                </a:lnTo>
                <a:cubicBezTo>
                  <a:pt x="10223500" y="2260600"/>
                  <a:pt x="10502900" y="2336800"/>
                  <a:pt x="11671300" y="2870200"/>
                </a:cubicBezTo>
                <a:lnTo>
                  <a:pt x="13106400" y="3517900"/>
                </a:lnTo>
                <a:cubicBezTo>
                  <a:pt x="14439900" y="4127500"/>
                  <a:pt x="15328900" y="5118100"/>
                  <a:pt x="15646400" y="6337300"/>
                </a:cubicBezTo>
                <a:lnTo>
                  <a:pt x="15773400" y="6819900"/>
                </a:lnTo>
                <a:cubicBezTo>
                  <a:pt x="16027400" y="7797800"/>
                  <a:pt x="16014700" y="8229600"/>
                  <a:pt x="15684500" y="8978900"/>
                </a:cubicBezTo>
                <a:lnTo>
                  <a:pt x="15417800" y="9613900"/>
                </a:lnTo>
                <a:cubicBezTo>
                  <a:pt x="14935200" y="10744200"/>
                  <a:pt x="14211300" y="11214100"/>
                  <a:pt x="13004800" y="11214100"/>
                </a:cubicBezTo>
                <a:lnTo>
                  <a:pt x="12192000" y="11214100"/>
                </a:lnTo>
                <a:cubicBezTo>
                  <a:pt x="11798300" y="11214100"/>
                  <a:pt x="11176000" y="11125200"/>
                  <a:pt x="10807700" y="10998200"/>
                </a:cubicBezTo>
                <a:lnTo>
                  <a:pt x="7912100" y="10071100"/>
                </a:lnTo>
                <a:cubicBezTo>
                  <a:pt x="7543800" y="9944100"/>
                  <a:pt x="7010400" y="9613900"/>
                  <a:pt x="6731000" y="9334500"/>
                </a:cubicBezTo>
                <a:lnTo>
                  <a:pt x="5715000" y="8318500"/>
                </a:lnTo>
                <a:cubicBezTo>
                  <a:pt x="5118100" y="7734300"/>
                  <a:pt x="5054600" y="7607300"/>
                  <a:pt x="4851400" y="6667500"/>
                </a:cubicBezTo>
                <a:lnTo>
                  <a:pt x="4826000" y="6540500"/>
                </a:lnTo>
                <a:cubicBezTo>
                  <a:pt x="4660900" y="5740400"/>
                  <a:pt x="4470400" y="5676900"/>
                  <a:pt x="3911600" y="6223000"/>
                </a:cubicBezTo>
                <a:cubicBezTo>
                  <a:pt x="3695700" y="6438900"/>
                  <a:pt x="3238500" y="6794500"/>
                  <a:pt x="2908300" y="7035800"/>
                </a:cubicBezTo>
                <a:lnTo>
                  <a:pt x="2159000" y="7569200"/>
                </a:lnTo>
                <a:cubicBezTo>
                  <a:pt x="1828800" y="7797800"/>
                  <a:pt x="1282700" y="7988300"/>
                  <a:pt x="952500" y="7988300"/>
                </a:cubicBezTo>
                <a:cubicBezTo>
                  <a:pt x="254000" y="7988300"/>
                  <a:pt x="0" y="7632700"/>
                  <a:pt x="0" y="6629400"/>
                </a:cubicBezTo>
                <a:close/>
                <a:moveTo>
                  <a:pt x="4229100" y="11214100"/>
                </a:moveTo>
                <a:moveTo>
                  <a:pt x="10934700" y="9423400"/>
                </a:moveTo>
                <a:lnTo>
                  <a:pt x="13271500" y="9423400"/>
                </a:lnTo>
                <a:cubicBezTo>
                  <a:pt x="13677900" y="9423400"/>
                  <a:pt x="13995400" y="9156700"/>
                  <a:pt x="14160500" y="8686800"/>
                </a:cubicBezTo>
                <a:lnTo>
                  <a:pt x="14236700" y="8483600"/>
                </a:lnTo>
                <a:cubicBezTo>
                  <a:pt x="14300200" y="8318500"/>
                  <a:pt x="14351000" y="8013700"/>
                  <a:pt x="14351000" y="7810500"/>
                </a:cubicBezTo>
                <a:lnTo>
                  <a:pt x="14351000" y="7366000"/>
                </a:lnTo>
                <a:cubicBezTo>
                  <a:pt x="14351000" y="6743700"/>
                  <a:pt x="14122400" y="6146800"/>
                  <a:pt x="13728700" y="5765800"/>
                </a:cubicBezTo>
                <a:lnTo>
                  <a:pt x="13462000" y="5499100"/>
                </a:lnTo>
                <a:cubicBezTo>
                  <a:pt x="13322300" y="5359400"/>
                  <a:pt x="13068300" y="5168900"/>
                  <a:pt x="12915900" y="5080000"/>
                </a:cubicBezTo>
                <a:lnTo>
                  <a:pt x="12319000" y="4749800"/>
                </a:lnTo>
                <a:cubicBezTo>
                  <a:pt x="12153900" y="4660900"/>
                  <a:pt x="11963400" y="4533900"/>
                  <a:pt x="11899900" y="4470400"/>
                </a:cubicBezTo>
                <a:cubicBezTo>
                  <a:pt x="11849100" y="4406900"/>
                  <a:pt x="11633200" y="4343400"/>
                  <a:pt x="11442700" y="4330700"/>
                </a:cubicBezTo>
                <a:lnTo>
                  <a:pt x="10655300" y="4267200"/>
                </a:lnTo>
                <a:cubicBezTo>
                  <a:pt x="10464800" y="4241800"/>
                  <a:pt x="10147300" y="4178300"/>
                  <a:pt x="9944100" y="4102100"/>
                </a:cubicBezTo>
                <a:lnTo>
                  <a:pt x="9613900" y="3987800"/>
                </a:lnTo>
                <a:cubicBezTo>
                  <a:pt x="9410700" y="3911600"/>
                  <a:pt x="9080500" y="3835400"/>
                  <a:pt x="8902700" y="3822700"/>
                </a:cubicBezTo>
                <a:lnTo>
                  <a:pt x="7518400" y="3721100"/>
                </a:lnTo>
                <a:cubicBezTo>
                  <a:pt x="7327900" y="3695700"/>
                  <a:pt x="7175500" y="3771900"/>
                  <a:pt x="7175500" y="3873500"/>
                </a:cubicBezTo>
                <a:cubicBezTo>
                  <a:pt x="7175500" y="3962400"/>
                  <a:pt x="7086600" y="4051300"/>
                  <a:pt x="6972300" y="4051300"/>
                </a:cubicBezTo>
                <a:cubicBezTo>
                  <a:pt x="6705600" y="4051300"/>
                  <a:pt x="6451600" y="4483100"/>
                  <a:pt x="6451600" y="4940300"/>
                </a:cubicBezTo>
                <a:lnTo>
                  <a:pt x="6451600" y="6286500"/>
                </a:lnTo>
                <a:cubicBezTo>
                  <a:pt x="6451600" y="6934200"/>
                  <a:pt x="6731000" y="7632700"/>
                  <a:pt x="6997700" y="7632700"/>
                </a:cubicBezTo>
                <a:cubicBezTo>
                  <a:pt x="7099300" y="7632700"/>
                  <a:pt x="7175500" y="7734300"/>
                  <a:pt x="7175500" y="7848600"/>
                </a:cubicBezTo>
                <a:cubicBezTo>
                  <a:pt x="7175500" y="7962900"/>
                  <a:pt x="7251700" y="8089900"/>
                  <a:pt x="7353300" y="8115300"/>
                </a:cubicBezTo>
                <a:cubicBezTo>
                  <a:pt x="7454900" y="8140700"/>
                  <a:pt x="7645400" y="8280400"/>
                  <a:pt x="7785100" y="8420100"/>
                </a:cubicBezTo>
                <a:lnTo>
                  <a:pt x="7912100" y="8547100"/>
                </a:lnTo>
                <a:cubicBezTo>
                  <a:pt x="8051800" y="8686800"/>
                  <a:pt x="8318500" y="8813800"/>
                  <a:pt x="8496300" y="8826500"/>
                </a:cubicBezTo>
                <a:lnTo>
                  <a:pt x="8991600" y="8864600"/>
                </a:lnTo>
                <a:cubicBezTo>
                  <a:pt x="9182100" y="8877300"/>
                  <a:pt x="9347200" y="8890000"/>
                  <a:pt x="9372600" y="8890000"/>
                </a:cubicBezTo>
                <a:cubicBezTo>
                  <a:pt x="9398000" y="8890000"/>
                  <a:pt x="9588500" y="8940800"/>
                  <a:pt x="9791700" y="9017000"/>
                </a:cubicBezTo>
                <a:lnTo>
                  <a:pt x="10121900" y="9131300"/>
                </a:lnTo>
                <a:cubicBezTo>
                  <a:pt x="10325100" y="9207500"/>
                  <a:pt x="10502900" y="9296400"/>
                  <a:pt x="10541000" y="9347200"/>
                </a:cubicBezTo>
                <a:cubicBezTo>
                  <a:pt x="10566400" y="9385300"/>
                  <a:pt x="10744200" y="9423400"/>
                  <a:pt x="10934700" y="9423400"/>
                </a:cubicBezTo>
                <a:close/>
                <a:moveTo>
                  <a:pt x="1435100" y="11214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6" name="Rectangle 646"/>
          <p:cNvSpPr/>
          <p:nvPr/>
        </p:nvSpPr>
        <p:spPr>
          <a:xfrm rot="0" flipH="0" flipV="0">
            <a:off x="6214874" y="5330739"/>
            <a:ext cx="339490" cy="541895"/>
          </a:xfrm>
          <a:prstGeom prst="rect">
            <a:avLst/>
          </a:prstGeom>
        </p:spPr>
      </p:sp>
      <p:sp>
        <p:nvSpPr>
          <p:cNvPr id="647" name="Freeform 647"/>
          <p:cNvSpPr/>
          <p:nvPr/>
        </p:nvSpPr>
        <p:spPr>
          <a:xfrm rot="0" flipH="0" flipV="0">
            <a:off x="6218017" y="5482034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8" name="Freeform 648"/>
          <p:cNvSpPr/>
          <p:nvPr/>
        </p:nvSpPr>
        <p:spPr>
          <a:xfrm rot="0" flipH="0" flipV="0">
            <a:off x="6309038" y="552394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9" name="Freeform 649"/>
          <p:cNvSpPr/>
          <p:nvPr/>
        </p:nvSpPr>
        <p:spPr>
          <a:xfrm rot="0" flipH="0" flipV="0">
            <a:off x="6405298" y="5482243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0" name="Rectangle 650"/>
          <p:cNvSpPr/>
          <p:nvPr/>
        </p:nvSpPr>
        <p:spPr>
          <a:xfrm rot="0" flipH="0" flipV="0">
            <a:off x="6214874" y="5865154"/>
            <a:ext cx="339490" cy="541895"/>
          </a:xfrm>
          <a:prstGeom prst="rect">
            <a:avLst/>
          </a:prstGeom>
        </p:spPr>
      </p:sp>
      <p:sp>
        <p:nvSpPr>
          <p:cNvPr id="651" name="Freeform 651"/>
          <p:cNvSpPr/>
          <p:nvPr/>
        </p:nvSpPr>
        <p:spPr>
          <a:xfrm rot="0" flipH="0" flipV="0">
            <a:off x="6218017" y="6016449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2" name="Freeform 652"/>
          <p:cNvSpPr/>
          <p:nvPr/>
        </p:nvSpPr>
        <p:spPr>
          <a:xfrm rot="0" flipH="0" flipV="0">
            <a:off x="6309038" y="6058359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3" name="Freeform 653"/>
          <p:cNvSpPr/>
          <p:nvPr/>
        </p:nvSpPr>
        <p:spPr>
          <a:xfrm rot="0" flipH="0" flipV="0">
            <a:off x="6405298" y="601665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4" name="Rectangle 654"/>
          <p:cNvSpPr/>
          <p:nvPr/>
        </p:nvSpPr>
        <p:spPr>
          <a:xfrm rot="0" flipH="0" flipV="0">
            <a:off x="6214874" y="6398808"/>
            <a:ext cx="339490" cy="541895"/>
          </a:xfrm>
          <a:prstGeom prst="rect">
            <a:avLst/>
          </a:prstGeom>
        </p:spPr>
      </p:sp>
      <p:sp>
        <p:nvSpPr>
          <p:cNvPr id="655" name="Freeform 655"/>
          <p:cNvSpPr/>
          <p:nvPr/>
        </p:nvSpPr>
        <p:spPr>
          <a:xfrm rot="0" flipH="0" flipV="0">
            <a:off x="6218017" y="6550104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6" name="Freeform 656"/>
          <p:cNvSpPr/>
          <p:nvPr/>
        </p:nvSpPr>
        <p:spPr>
          <a:xfrm rot="0" flipH="0" flipV="0">
            <a:off x="6309038" y="659201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7" name="Freeform 657"/>
          <p:cNvSpPr/>
          <p:nvPr/>
        </p:nvSpPr>
        <p:spPr>
          <a:xfrm rot="0" flipH="0" flipV="0">
            <a:off x="6405298" y="6550313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8" name="Rectangle 658"/>
          <p:cNvSpPr/>
          <p:nvPr/>
        </p:nvSpPr>
        <p:spPr>
          <a:xfrm rot="0" flipH="0" flipV="0">
            <a:off x="6214874" y="6931954"/>
            <a:ext cx="339490" cy="541895"/>
          </a:xfrm>
          <a:prstGeom prst="rect">
            <a:avLst/>
          </a:prstGeom>
        </p:spPr>
      </p:sp>
      <p:sp>
        <p:nvSpPr>
          <p:cNvPr id="659" name="Freeform 659"/>
          <p:cNvSpPr/>
          <p:nvPr/>
        </p:nvSpPr>
        <p:spPr>
          <a:xfrm rot="0" flipH="0" flipV="0">
            <a:off x="6218017" y="7083249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0" name="Freeform 660"/>
          <p:cNvSpPr/>
          <p:nvPr/>
        </p:nvSpPr>
        <p:spPr>
          <a:xfrm rot="0" flipH="0" flipV="0">
            <a:off x="6309038" y="7125159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1" name="Freeform 661"/>
          <p:cNvSpPr/>
          <p:nvPr/>
        </p:nvSpPr>
        <p:spPr>
          <a:xfrm rot="0" flipH="0" flipV="0">
            <a:off x="6405298" y="708345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2" name="Rectangle 662"/>
          <p:cNvSpPr/>
          <p:nvPr/>
        </p:nvSpPr>
        <p:spPr>
          <a:xfrm rot="0" flipH="0" flipV="0">
            <a:off x="6214874" y="7468911"/>
            <a:ext cx="339490" cy="541895"/>
          </a:xfrm>
          <a:prstGeom prst="rect">
            <a:avLst/>
          </a:prstGeom>
        </p:spPr>
      </p:sp>
      <p:sp>
        <p:nvSpPr>
          <p:cNvPr id="663" name="Freeform 663"/>
          <p:cNvSpPr/>
          <p:nvPr/>
        </p:nvSpPr>
        <p:spPr>
          <a:xfrm rot="0" flipH="0" flipV="0">
            <a:off x="6218017" y="7620206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4" name="Freeform 664"/>
          <p:cNvSpPr/>
          <p:nvPr/>
        </p:nvSpPr>
        <p:spPr>
          <a:xfrm rot="0" flipH="0" flipV="0">
            <a:off x="6309038" y="7662116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5" name="Freeform 665"/>
          <p:cNvSpPr/>
          <p:nvPr/>
        </p:nvSpPr>
        <p:spPr>
          <a:xfrm rot="0" flipH="0" flipV="0">
            <a:off x="6405298" y="762041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6" name="Rectangle 666"/>
          <p:cNvSpPr/>
          <p:nvPr/>
        </p:nvSpPr>
        <p:spPr>
          <a:xfrm rot="0" flipH="0" flipV="0">
            <a:off x="6214874" y="8005486"/>
            <a:ext cx="339490" cy="541895"/>
          </a:xfrm>
          <a:prstGeom prst="rect">
            <a:avLst/>
          </a:prstGeom>
        </p:spPr>
      </p:sp>
      <p:sp>
        <p:nvSpPr>
          <p:cNvPr id="667" name="Freeform 667"/>
          <p:cNvSpPr/>
          <p:nvPr/>
        </p:nvSpPr>
        <p:spPr>
          <a:xfrm rot="0" flipH="0" flipV="0">
            <a:off x="6218017" y="815678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8" name="Freeform 668"/>
          <p:cNvSpPr/>
          <p:nvPr/>
        </p:nvSpPr>
        <p:spPr>
          <a:xfrm rot="0" flipH="0" flipV="0">
            <a:off x="6309038" y="819869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9" name="Freeform 669"/>
          <p:cNvSpPr/>
          <p:nvPr/>
        </p:nvSpPr>
        <p:spPr>
          <a:xfrm rot="0" flipH="0" flipV="0">
            <a:off x="6405298" y="8156990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0" name="Rectangle 670"/>
          <p:cNvSpPr/>
          <p:nvPr/>
        </p:nvSpPr>
        <p:spPr>
          <a:xfrm rot="0" flipH="0" flipV="0">
            <a:off x="6214874" y="8539393"/>
            <a:ext cx="339490" cy="541895"/>
          </a:xfrm>
          <a:prstGeom prst="rect">
            <a:avLst/>
          </a:prstGeom>
        </p:spPr>
      </p:sp>
      <p:sp>
        <p:nvSpPr>
          <p:cNvPr id="671" name="Freeform 671"/>
          <p:cNvSpPr/>
          <p:nvPr/>
        </p:nvSpPr>
        <p:spPr>
          <a:xfrm rot="0" flipH="0" flipV="0">
            <a:off x="6218017" y="869068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2" name="Freeform 672"/>
          <p:cNvSpPr/>
          <p:nvPr/>
        </p:nvSpPr>
        <p:spPr>
          <a:xfrm rot="0" flipH="0" flipV="0">
            <a:off x="6309038" y="873259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3" name="Freeform 673"/>
          <p:cNvSpPr/>
          <p:nvPr/>
        </p:nvSpPr>
        <p:spPr>
          <a:xfrm rot="0" flipH="0" flipV="0">
            <a:off x="6405298" y="8690898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4" name="Rectangle 674"/>
          <p:cNvSpPr/>
          <p:nvPr/>
        </p:nvSpPr>
        <p:spPr>
          <a:xfrm rot="0" flipH="0" flipV="0">
            <a:off x="6214874" y="9074190"/>
            <a:ext cx="339490" cy="541895"/>
          </a:xfrm>
          <a:prstGeom prst="rect">
            <a:avLst/>
          </a:prstGeom>
        </p:spPr>
      </p:sp>
      <p:sp>
        <p:nvSpPr>
          <p:cNvPr id="675" name="Freeform 675"/>
          <p:cNvSpPr/>
          <p:nvPr/>
        </p:nvSpPr>
        <p:spPr>
          <a:xfrm rot="0" flipH="0" flipV="0">
            <a:off x="6218017" y="922548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6" name="Freeform 676"/>
          <p:cNvSpPr/>
          <p:nvPr/>
        </p:nvSpPr>
        <p:spPr>
          <a:xfrm rot="0" flipH="0" flipV="0">
            <a:off x="6309038" y="926739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7" name="Freeform 677"/>
          <p:cNvSpPr/>
          <p:nvPr/>
        </p:nvSpPr>
        <p:spPr>
          <a:xfrm rot="0" flipH="0" flipV="0">
            <a:off x="6405298" y="922569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8" name="Rectangle 678"/>
          <p:cNvSpPr/>
          <p:nvPr/>
        </p:nvSpPr>
        <p:spPr>
          <a:xfrm rot="0" flipH="0" flipV="0">
            <a:off x="6214874" y="9608226"/>
            <a:ext cx="1244624" cy="633037"/>
          </a:xfrm>
          <a:prstGeom prst="rect">
            <a:avLst/>
          </a:prstGeom>
        </p:spPr>
      </p:sp>
      <p:sp>
        <p:nvSpPr>
          <p:cNvPr id="679" name="Freeform 679"/>
          <p:cNvSpPr/>
          <p:nvPr/>
        </p:nvSpPr>
        <p:spPr>
          <a:xfrm rot="0" flipH="0" flipV="0">
            <a:off x="6218017" y="975952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0" name="Freeform 680"/>
          <p:cNvSpPr/>
          <p:nvPr/>
        </p:nvSpPr>
        <p:spPr>
          <a:xfrm rot="0" flipH="0" flipV="0">
            <a:off x="6309038" y="980143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1" name="Freeform 681"/>
          <p:cNvSpPr/>
          <p:nvPr/>
        </p:nvSpPr>
        <p:spPr>
          <a:xfrm rot="0" flipH="0" flipV="0">
            <a:off x="6405298" y="9759730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2" name="Freeform 682"/>
          <p:cNvSpPr/>
          <p:nvPr/>
        </p:nvSpPr>
        <p:spPr>
          <a:xfrm rot="0" flipH="0" flipV="0">
            <a:off x="7379184" y="10137415"/>
            <a:ext cx="67144" cy="37782"/>
          </a:xfrm>
          <a:custGeom>
            <a:pathLst>
              <a:path w="3949700" h="2222500">
                <a:moveTo>
                  <a:pt x="3683000" y="2222500"/>
                </a:moveTo>
                <a:lnTo>
                  <a:pt x="723900" y="2222500"/>
                </a:lnTo>
                <a:cubicBezTo>
                  <a:pt x="571500" y="2222500"/>
                  <a:pt x="520700" y="2197100"/>
                  <a:pt x="406400" y="2095500"/>
                </a:cubicBezTo>
                <a:lnTo>
                  <a:pt x="127000" y="1803400"/>
                </a:lnTo>
                <a:cubicBezTo>
                  <a:pt x="50800" y="1727200"/>
                  <a:pt x="0" y="1612900"/>
                  <a:pt x="0" y="1498600"/>
                </a:cubicBezTo>
                <a:lnTo>
                  <a:pt x="0" y="876300"/>
                </a:lnTo>
                <a:cubicBezTo>
                  <a:pt x="0" y="533400"/>
                  <a:pt x="139700" y="292100"/>
                  <a:pt x="381000" y="203200"/>
                </a:cubicBezTo>
                <a:cubicBezTo>
                  <a:pt x="444500" y="190500"/>
                  <a:pt x="558800" y="139700"/>
                  <a:pt x="635000" y="114300"/>
                </a:cubicBezTo>
                <a:cubicBezTo>
                  <a:pt x="698500" y="88900"/>
                  <a:pt x="838200" y="63500"/>
                  <a:pt x="939800" y="63500"/>
                </a:cubicBezTo>
                <a:lnTo>
                  <a:pt x="3708400" y="12700"/>
                </a:lnTo>
                <a:cubicBezTo>
                  <a:pt x="3924300" y="0"/>
                  <a:pt x="3949700" y="25400"/>
                  <a:pt x="3949700" y="241300"/>
                </a:cubicBezTo>
                <a:lnTo>
                  <a:pt x="3949700" y="1943100"/>
                </a:lnTo>
                <a:cubicBezTo>
                  <a:pt x="3949700" y="2171700"/>
                  <a:pt x="3898900" y="2222500"/>
                  <a:pt x="3683000" y="2222500"/>
                </a:cubicBezTo>
                <a:close/>
                <a:moveTo>
                  <a:pt x="-190500" y="22098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3" name="Rectangle 683"/>
          <p:cNvSpPr/>
          <p:nvPr/>
        </p:nvSpPr>
        <p:spPr>
          <a:xfrm rot="-31970" flipH="0" flipV="0">
            <a:off x="5992349" y="10289895"/>
            <a:ext cx="564381" cy="541871"/>
          </a:xfrm>
          <a:prstGeom prst="rect">
            <a:avLst/>
          </a:prstGeom>
        </p:spPr>
      </p:sp>
      <p:sp>
        <p:nvSpPr>
          <p:cNvPr id="684" name="Freeform 684"/>
          <p:cNvSpPr/>
          <p:nvPr/>
        </p:nvSpPr>
        <p:spPr>
          <a:xfrm rot="-31970" flipH="0" flipV="0">
            <a:off x="5998321" y="10253510"/>
            <a:ext cx="400676" cy="578961"/>
          </a:xfrm>
          <a:custGeom>
            <a:pathLst>
              <a:path w="24282400" h="35090100">
                <a:moveTo>
                  <a:pt x="0" y="330200"/>
                </a:moveTo>
                <a:cubicBezTo>
                  <a:pt x="0" y="0"/>
                  <a:pt x="12700" y="0"/>
                  <a:pt x="546100" y="0"/>
                </a:cubicBezTo>
                <a:cubicBezTo>
                  <a:pt x="800100" y="0"/>
                  <a:pt x="1181100" y="457200"/>
                  <a:pt x="1384300" y="1041400"/>
                </a:cubicBezTo>
                <a:lnTo>
                  <a:pt x="13195300" y="33820100"/>
                </a:lnTo>
                <a:cubicBezTo>
                  <a:pt x="13398500" y="34391600"/>
                  <a:pt x="13576300" y="34912300"/>
                  <a:pt x="13576300" y="34975800"/>
                </a:cubicBezTo>
                <a:cubicBezTo>
                  <a:pt x="13576300" y="35039300"/>
                  <a:pt x="13322300" y="35090100"/>
                  <a:pt x="13017500" y="35090100"/>
                </a:cubicBezTo>
                <a:cubicBezTo>
                  <a:pt x="12712700" y="35090100"/>
                  <a:pt x="12293600" y="34620200"/>
                  <a:pt x="12090400" y="34048700"/>
                </a:cubicBezTo>
                <a:lnTo>
                  <a:pt x="368300" y="1612900"/>
                </a:lnTo>
                <a:cubicBezTo>
                  <a:pt x="165100" y="1041400"/>
                  <a:pt x="0" y="469900"/>
                  <a:pt x="0" y="330200"/>
                </a:cubicBezTo>
                <a:close/>
                <a:moveTo>
                  <a:pt x="19011900" y="19532600"/>
                </a:moveTo>
                <a:moveTo>
                  <a:pt x="15608300" y="2400300"/>
                </a:moveTo>
                <a:lnTo>
                  <a:pt x="18554700" y="2400300"/>
                </a:lnTo>
                <a:cubicBezTo>
                  <a:pt x="19024600" y="2400300"/>
                  <a:pt x="19113500" y="2489200"/>
                  <a:pt x="19113500" y="2946400"/>
                </a:cubicBezTo>
                <a:cubicBezTo>
                  <a:pt x="19113500" y="3149600"/>
                  <a:pt x="19011900" y="3365500"/>
                  <a:pt x="18884900" y="3416300"/>
                </a:cubicBezTo>
                <a:cubicBezTo>
                  <a:pt x="18757900" y="3467100"/>
                  <a:pt x="18491200" y="3505200"/>
                  <a:pt x="18275300" y="3492500"/>
                </a:cubicBezTo>
                <a:lnTo>
                  <a:pt x="16687800" y="3479800"/>
                </a:lnTo>
                <a:cubicBezTo>
                  <a:pt x="16332200" y="3467100"/>
                  <a:pt x="16332200" y="3479800"/>
                  <a:pt x="16522700" y="3771900"/>
                </a:cubicBezTo>
                <a:lnTo>
                  <a:pt x="16865600" y="4279900"/>
                </a:lnTo>
                <a:cubicBezTo>
                  <a:pt x="16967200" y="4445000"/>
                  <a:pt x="17157700" y="4724400"/>
                  <a:pt x="17284700" y="4902200"/>
                </a:cubicBezTo>
                <a:lnTo>
                  <a:pt x="17792700" y="5638800"/>
                </a:lnTo>
                <a:cubicBezTo>
                  <a:pt x="18084800" y="6070600"/>
                  <a:pt x="18161000" y="6553200"/>
                  <a:pt x="18034000" y="7277100"/>
                </a:cubicBezTo>
                <a:lnTo>
                  <a:pt x="17894300" y="8089900"/>
                </a:lnTo>
                <a:cubicBezTo>
                  <a:pt x="17741900" y="8928100"/>
                  <a:pt x="17411700" y="9639300"/>
                  <a:pt x="16954500" y="10096500"/>
                </a:cubicBezTo>
                <a:lnTo>
                  <a:pt x="16789400" y="10261600"/>
                </a:lnTo>
                <a:cubicBezTo>
                  <a:pt x="16484600" y="10566400"/>
                  <a:pt x="16090900" y="10706100"/>
                  <a:pt x="15557500" y="10706100"/>
                </a:cubicBezTo>
                <a:lnTo>
                  <a:pt x="14859000" y="10706100"/>
                </a:lnTo>
                <a:cubicBezTo>
                  <a:pt x="14084300" y="10706100"/>
                  <a:pt x="13385800" y="9994900"/>
                  <a:pt x="13385800" y="9207500"/>
                </a:cubicBezTo>
                <a:lnTo>
                  <a:pt x="13385800" y="9042400"/>
                </a:lnTo>
                <a:cubicBezTo>
                  <a:pt x="13385800" y="8839200"/>
                  <a:pt x="13436600" y="8521700"/>
                  <a:pt x="13487400" y="8331200"/>
                </a:cubicBezTo>
                <a:lnTo>
                  <a:pt x="13995400" y="6654800"/>
                </a:lnTo>
                <a:cubicBezTo>
                  <a:pt x="14198600" y="6007100"/>
                  <a:pt x="14490700" y="5626100"/>
                  <a:pt x="15011400" y="5372100"/>
                </a:cubicBezTo>
                <a:lnTo>
                  <a:pt x="15087600" y="5334000"/>
                </a:lnTo>
                <a:cubicBezTo>
                  <a:pt x="15265400" y="5245100"/>
                  <a:pt x="15582900" y="5130800"/>
                  <a:pt x="15773400" y="5080000"/>
                </a:cubicBezTo>
                <a:lnTo>
                  <a:pt x="15798800" y="5080000"/>
                </a:lnTo>
                <a:cubicBezTo>
                  <a:pt x="16230600" y="4978400"/>
                  <a:pt x="16256000" y="4711700"/>
                  <a:pt x="15887700" y="4330700"/>
                </a:cubicBezTo>
                <a:lnTo>
                  <a:pt x="15659100" y="4114800"/>
                </a:lnTo>
                <a:cubicBezTo>
                  <a:pt x="15125700" y="3568700"/>
                  <a:pt x="15049500" y="3429000"/>
                  <a:pt x="15049500" y="2921000"/>
                </a:cubicBezTo>
                <a:cubicBezTo>
                  <a:pt x="15049500" y="2489200"/>
                  <a:pt x="15151100" y="2400300"/>
                  <a:pt x="15608300" y="2400300"/>
                </a:cubicBezTo>
                <a:close/>
                <a:moveTo>
                  <a:pt x="16941800" y="19532600"/>
                </a:moveTo>
                <a:moveTo>
                  <a:pt x="22250400" y="8305800"/>
                </a:moveTo>
                <a:lnTo>
                  <a:pt x="20586700" y="8305800"/>
                </a:lnTo>
                <a:cubicBezTo>
                  <a:pt x="20383500" y="8305800"/>
                  <a:pt x="20218400" y="8343900"/>
                  <a:pt x="20218400" y="8394700"/>
                </a:cubicBezTo>
                <a:cubicBezTo>
                  <a:pt x="20218400" y="8445500"/>
                  <a:pt x="20180300" y="8648700"/>
                  <a:pt x="20129500" y="8839200"/>
                </a:cubicBezTo>
                <a:lnTo>
                  <a:pt x="19786600" y="10134600"/>
                </a:lnTo>
                <a:cubicBezTo>
                  <a:pt x="19735800" y="10337800"/>
                  <a:pt x="19646900" y="10541000"/>
                  <a:pt x="19596100" y="10604500"/>
                </a:cubicBezTo>
                <a:cubicBezTo>
                  <a:pt x="19456400" y="10731500"/>
                  <a:pt x="19151600" y="10744200"/>
                  <a:pt x="19024600" y="10617200"/>
                </a:cubicBezTo>
                <a:cubicBezTo>
                  <a:pt x="18910300" y="10502900"/>
                  <a:pt x="18897600" y="9969500"/>
                  <a:pt x="18999200" y="9423400"/>
                </a:cubicBezTo>
                <a:lnTo>
                  <a:pt x="18999200" y="9410700"/>
                </a:lnTo>
                <a:cubicBezTo>
                  <a:pt x="19037300" y="9207500"/>
                  <a:pt x="19113500" y="9042400"/>
                  <a:pt x="19177000" y="9042400"/>
                </a:cubicBezTo>
                <a:cubicBezTo>
                  <a:pt x="19278600" y="9042400"/>
                  <a:pt x="19392900" y="8686800"/>
                  <a:pt x="19392900" y="8382000"/>
                </a:cubicBezTo>
                <a:cubicBezTo>
                  <a:pt x="19392900" y="8343900"/>
                  <a:pt x="19431000" y="8140700"/>
                  <a:pt x="19469100" y="7950200"/>
                </a:cubicBezTo>
                <a:lnTo>
                  <a:pt x="19951700" y="5905500"/>
                </a:lnTo>
                <a:cubicBezTo>
                  <a:pt x="20053300" y="5422900"/>
                  <a:pt x="20154900" y="5346700"/>
                  <a:pt x="20586700" y="5346700"/>
                </a:cubicBezTo>
                <a:cubicBezTo>
                  <a:pt x="20789900" y="5346700"/>
                  <a:pt x="20955000" y="5473700"/>
                  <a:pt x="20955000" y="5626100"/>
                </a:cubicBezTo>
                <a:cubicBezTo>
                  <a:pt x="20955000" y="5778500"/>
                  <a:pt x="20929600" y="6070600"/>
                  <a:pt x="20891500" y="6273800"/>
                </a:cubicBezTo>
                <a:lnTo>
                  <a:pt x="20891500" y="6286500"/>
                </a:lnTo>
                <a:cubicBezTo>
                  <a:pt x="20853400" y="6477000"/>
                  <a:pt x="20764500" y="6642100"/>
                  <a:pt x="20701000" y="6642100"/>
                </a:cubicBezTo>
                <a:cubicBezTo>
                  <a:pt x="20637500" y="6642100"/>
                  <a:pt x="20586700" y="6807200"/>
                  <a:pt x="20586700" y="7010400"/>
                </a:cubicBezTo>
                <a:lnTo>
                  <a:pt x="20586700" y="7200900"/>
                </a:lnTo>
                <a:cubicBezTo>
                  <a:pt x="20586700" y="7480300"/>
                  <a:pt x="20675600" y="7569200"/>
                  <a:pt x="20955000" y="7569200"/>
                </a:cubicBezTo>
                <a:lnTo>
                  <a:pt x="22440900" y="7569200"/>
                </a:lnTo>
                <a:cubicBezTo>
                  <a:pt x="22796500" y="7569200"/>
                  <a:pt x="22809200" y="7556500"/>
                  <a:pt x="22910800" y="7213600"/>
                </a:cubicBezTo>
                <a:lnTo>
                  <a:pt x="23368000" y="5702300"/>
                </a:lnTo>
                <a:cubicBezTo>
                  <a:pt x="23431500" y="5486400"/>
                  <a:pt x="23622000" y="5346700"/>
                  <a:pt x="23837900" y="5346700"/>
                </a:cubicBezTo>
                <a:lnTo>
                  <a:pt x="23914100" y="5346700"/>
                </a:lnTo>
                <a:cubicBezTo>
                  <a:pt x="24117300" y="5346700"/>
                  <a:pt x="24282400" y="5511800"/>
                  <a:pt x="24282400" y="5715000"/>
                </a:cubicBezTo>
                <a:cubicBezTo>
                  <a:pt x="24282400" y="5918200"/>
                  <a:pt x="24244300" y="6096000"/>
                  <a:pt x="24193500" y="6096000"/>
                </a:cubicBezTo>
                <a:cubicBezTo>
                  <a:pt x="24117300" y="6096000"/>
                  <a:pt x="24003000" y="6477000"/>
                  <a:pt x="24003000" y="6756400"/>
                </a:cubicBezTo>
                <a:cubicBezTo>
                  <a:pt x="24003000" y="6794500"/>
                  <a:pt x="23964900" y="6985000"/>
                  <a:pt x="23926800" y="7188200"/>
                </a:cubicBezTo>
                <a:lnTo>
                  <a:pt x="23279100" y="9753600"/>
                </a:lnTo>
                <a:cubicBezTo>
                  <a:pt x="23101300" y="10452100"/>
                  <a:pt x="22936200" y="10706100"/>
                  <a:pt x="22618700" y="10706100"/>
                </a:cubicBezTo>
                <a:cubicBezTo>
                  <a:pt x="22517100" y="10706100"/>
                  <a:pt x="22402800" y="10668000"/>
                  <a:pt x="22352000" y="10617200"/>
                </a:cubicBezTo>
                <a:cubicBezTo>
                  <a:pt x="22225000" y="10502900"/>
                  <a:pt x="22212300" y="9982200"/>
                  <a:pt x="22313900" y="9423400"/>
                </a:cubicBezTo>
                <a:lnTo>
                  <a:pt x="22326600" y="9410700"/>
                </a:lnTo>
                <a:cubicBezTo>
                  <a:pt x="22364700" y="9207500"/>
                  <a:pt x="22440900" y="9042400"/>
                  <a:pt x="22504400" y="9042400"/>
                </a:cubicBezTo>
                <a:cubicBezTo>
                  <a:pt x="22567900" y="9042400"/>
                  <a:pt x="22618700" y="8877300"/>
                  <a:pt x="22618700" y="8674100"/>
                </a:cubicBezTo>
                <a:cubicBezTo>
                  <a:pt x="22618700" y="8445500"/>
                  <a:pt x="22491700" y="8305800"/>
                  <a:pt x="22250400" y="8305800"/>
                </a:cubicBezTo>
                <a:close/>
                <a:moveTo>
                  <a:pt x="11036300" y="19532600"/>
                </a:moveTo>
                <a:moveTo>
                  <a:pt x="14312900" y="8585200"/>
                </a:moveTo>
                <a:lnTo>
                  <a:pt x="14312900" y="9232900"/>
                </a:lnTo>
                <a:cubicBezTo>
                  <a:pt x="14312900" y="9766300"/>
                  <a:pt x="14566900" y="9969500"/>
                  <a:pt x="15240000" y="9969500"/>
                </a:cubicBezTo>
                <a:lnTo>
                  <a:pt x="15608300" y="9969500"/>
                </a:lnTo>
                <a:cubicBezTo>
                  <a:pt x="15811500" y="9969500"/>
                  <a:pt x="16090900" y="9855200"/>
                  <a:pt x="16230600" y="9702800"/>
                </a:cubicBezTo>
                <a:lnTo>
                  <a:pt x="16319500" y="9626600"/>
                </a:lnTo>
                <a:cubicBezTo>
                  <a:pt x="16459200" y="9486900"/>
                  <a:pt x="16649700" y="9220200"/>
                  <a:pt x="16725900" y="9055100"/>
                </a:cubicBezTo>
                <a:lnTo>
                  <a:pt x="16802100" y="8877300"/>
                </a:lnTo>
                <a:cubicBezTo>
                  <a:pt x="16891000" y="8699500"/>
                  <a:pt x="16954500" y="8445500"/>
                  <a:pt x="16967200" y="8318500"/>
                </a:cubicBezTo>
                <a:cubicBezTo>
                  <a:pt x="17018000" y="7708900"/>
                  <a:pt x="17094200" y="7378700"/>
                  <a:pt x="17170400" y="7378700"/>
                </a:cubicBezTo>
                <a:cubicBezTo>
                  <a:pt x="17221200" y="7378700"/>
                  <a:pt x="17272000" y="7213600"/>
                  <a:pt x="17272000" y="7010400"/>
                </a:cubicBezTo>
                <a:lnTo>
                  <a:pt x="17272000" y="6642100"/>
                </a:lnTo>
                <a:cubicBezTo>
                  <a:pt x="17272000" y="6172200"/>
                  <a:pt x="16992600" y="5905500"/>
                  <a:pt x="16522700" y="5905500"/>
                </a:cubicBezTo>
                <a:lnTo>
                  <a:pt x="16014700" y="5905500"/>
                </a:lnTo>
                <a:cubicBezTo>
                  <a:pt x="15430500" y="5905500"/>
                  <a:pt x="15113000" y="6096000"/>
                  <a:pt x="14897100" y="6565900"/>
                </a:cubicBezTo>
                <a:cubicBezTo>
                  <a:pt x="14820900" y="6718300"/>
                  <a:pt x="14770100" y="6845300"/>
                  <a:pt x="14770100" y="6858000"/>
                </a:cubicBezTo>
                <a:cubicBezTo>
                  <a:pt x="14770100" y="6870700"/>
                  <a:pt x="14719300" y="7035800"/>
                  <a:pt x="14668500" y="7239000"/>
                </a:cubicBezTo>
                <a:lnTo>
                  <a:pt x="14516100" y="7759700"/>
                </a:lnTo>
                <a:cubicBezTo>
                  <a:pt x="14452600" y="7950200"/>
                  <a:pt x="14376400" y="8140700"/>
                  <a:pt x="14351000" y="8166100"/>
                </a:cubicBezTo>
                <a:cubicBezTo>
                  <a:pt x="14325600" y="8191500"/>
                  <a:pt x="14312900" y="8382000"/>
                  <a:pt x="14312900" y="8585200"/>
                </a:cubicBezTo>
                <a:close/>
                <a:moveTo>
                  <a:pt x="10756900" y="1953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  <a:effectDag type="tree">
            <a:xfrm kx="-31970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5" name="Freeform 685"/>
          <p:cNvSpPr/>
          <p:nvPr/>
        </p:nvSpPr>
        <p:spPr>
          <a:xfrm rot="-31970" flipH="0" flipV="0">
            <a:off x="6407548" y="10294051"/>
            <a:ext cx="93044" cy="134106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  <a:effectDag type="tree">
            <a:xfrm kx="-31970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6" name="Rectangle 686"/>
          <p:cNvSpPr/>
          <p:nvPr/>
        </p:nvSpPr>
        <p:spPr>
          <a:xfrm rot="0" flipH="0" flipV="0">
            <a:off x="7376159" y="9834466"/>
            <a:ext cx="161518" cy="602304"/>
          </a:xfrm>
          <a:prstGeom prst="rect">
            <a:avLst/>
          </a:prstGeom>
        </p:spPr>
      </p:sp>
      <p:sp>
        <p:nvSpPr>
          <p:cNvPr id="687" name="Freeform 687"/>
          <p:cNvSpPr/>
          <p:nvPr/>
        </p:nvSpPr>
        <p:spPr>
          <a:xfrm rot="0" flipH="0" flipV="0">
            <a:off x="7379106" y="10258895"/>
            <a:ext cx="65557" cy="41249"/>
          </a:xfrm>
          <a:custGeom>
            <a:pathLst>
              <a:path w="2260600" h="1422400">
                <a:moveTo>
                  <a:pt x="2057400" y="1409700"/>
                </a:moveTo>
                <a:lnTo>
                  <a:pt x="431800" y="1397000"/>
                </a:lnTo>
                <a:cubicBezTo>
                  <a:pt x="342900" y="1397000"/>
                  <a:pt x="254000" y="1346200"/>
                  <a:pt x="190500" y="1282700"/>
                </a:cubicBezTo>
                <a:lnTo>
                  <a:pt x="101600" y="1168400"/>
                </a:lnTo>
                <a:cubicBezTo>
                  <a:pt x="50800" y="1117600"/>
                  <a:pt x="0" y="1003300"/>
                  <a:pt x="0" y="914400"/>
                </a:cubicBezTo>
                <a:lnTo>
                  <a:pt x="0" y="673100"/>
                </a:lnTo>
                <a:cubicBezTo>
                  <a:pt x="0" y="469900"/>
                  <a:pt x="63500" y="342900"/>
                  <a:pt x="203200" y="254000"/>
                </a:cubicBezTo>
                <a:lnTo>
                  <a:pt x="266700" y="215900"/>
                </a:lnTo>
                <a:cubicBezTo>
                  <a:pt x="330200" y="190500"/>
                  <a:pt x="444500" y="152400"/>
                  <a:pt x="533400" y="152400"/>
                </a:cubicBezTo>
                <a:lnTo>
                  <a:pt x="1714500" y="114300"/>
                </a:lnTo>
                <a:cubicBezTo>
                  <a:pt x="1803400" y="114300"/>
                  <a:pt x="1892300" y="114300"/>
                  <a:pt x="1917700" y="127000"/>
                </a:cubicBezTo>
                <a:cubicBezTo>
                  <a:pt x="1993900" y="152400"/>
                  <a:pt x="2159000" y="88900"/>
                  <a:pt x="2159000" y="38100"/>
                </a:cubicBezTo>
                <a:cubicBezTo>
                  <a:pt x="2159000" y="12700"/>
                  <a:pt x="2171700" y="0"/>
                  <a:pt x="2184400" y="0"/>
                </a:cubicBezTo>
                <a:cubicBezTo>
                  <a:pt x="2197100" y="0"/>
                  <a:pt x="2222500" y="12700"/>
                  <a:pt x="2235200" y="25400"/>
                </a:cubicBezTo>
                <a:cubicBezTo>
                  <a:pt x="2247900" y="38100"/>
                  <a:pt x="2260600" y="114300"/>
                  <a:pt x="2260600" y="203200"/>
                </a:cubicBezTo>
                <a:lnTo>
                  <a:pt x="2260600" y="1270000"/>
                </a:lnTo>
                <a:cubicBezTo>
                  <a:pt x="2260600" y="1422400"/>
                  <a:pt x="2260600" y="1422400"/>
                  <a:pt x="2057400" y="1409700"/>
                </a:cubicBezTo>
                <a:close/>
                <a:moveTo>
                  <a:pt x="482600" y="19939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8" name="Freeform 688"/>
          <p:cNvSpPr/>
          <p:nvPr/>
        </p:nvSpPr>
        <p:spPr>
          <a:xfrm rot="0" flipH="0" flipV="0">
            <a:off x="7452233" y="10259618"/>
            <a:ext cx="82499" cy="64084"/>
          </a:xfrm>
          <a:custGeom>
            <a:pathLst>
              <a:path w="2844800" h="2209800">
                <a:moveTo>
                  <a:pt x="0" y="2057400"/>
                </a:moveTo>
                <a:lnTo>
                  <a:pt x="0" y="0"/>
                </a:lnTo>
                <a:lnTo>
                  <a:pt x="698500" y="0"/>
                </a:lnTo>
                <a:cubicBezTo>
                  <a:pt x="774700" y="0"/>
                  <a:pt x="850900" y="25400"/>
                  <a:pt x="850900" y="50800"/>
                </a:cubicBezTo>
                <a:cubicBezTo>
                  <a:pt x="850900" y="88900"/>
                  <a:pt x="914400" y="101600"/>
                  <a:pt x="990600" y="101600"/>
                </a:cubicBezTo>
                <a:lnTo>
                  <a:pt x="2273300" y="101600"/>
                </a:lnTo>
                <a:cubicBezTo>
                  <a:pt x="2362200" y="101600"/>
                  <a:pt x="2425700" y="127000"/>
                  <a:pt x="2425700" y="165100"/>
                </a:cubicBezTo>
                <a:cubicBezTo>
                  <a:pt x="2425700" y="190500"/>
                  <a:pt x="2476500" y="215900"/>
                  <a:pt x="2527300" y="215900"/>
                </a:cubicBezTo>
                <a:cubicBezTo>
                  <a:pt x="2679700" y="215900"/>
                  <a:pt x="2844800" y="393700"/>
                  <a:pt x="2844800" y="571500"/>
                </a:cubicBezTo>
                <a:lnTo>
                  <a:pt x="2844800" y="1003300"/>
                </a:lnTo>
                <a:cubicBezTo>
                  <a:pt x="2844800" y="1181100"/>
                  <a:pt x="2679700" y="1371600"/>
                  <a:pt x="2527300" y="1371600"/>
                </a:cubicBezTo>
                <a:cubicBezTo>
                  <a:pt x="2476500" y="1371600"/>
                  <a:pt x="2425700" y="1422400"/>
                  <a:pt x="2425700" y="1473200"/>
                </a:cubicBezTo>
                <a:cubicBezTo>
                  <a:pt x="2425700" y="1536700"/>
                  <a:pt x="2362200" y="1574800"/>
                  <a:pt x="2273300" y="1574800"/>
                </a:cubicBezTo>
                <a:lnTo>
                  <a:pt x="2146300" y="1574800"/>
                </a:lnTo>
                <a:cubicBezTo>
                  <a:pt x="2070100" y="1574800"/>
                  <a:pt x="2006600" y="1549400"/>
                  <a:pt x="2006600" y="1524000"/>
                </a:cubicBezTo>
                <a:cubicBezTo>
                  <a:pt x="2006600" y="1498600"/>
                  <a:pt x="2032000" y="1473200"/>
                  <a:pt x="2057400" y="1473200"/>
                </a:cubicBezTo>
                <a:cubicBezTo>
                  <a:pt x="2082800" y="1473200"/>
                  <a:pt x="2108200" y="1447800"/>
                  <a:pt x="2108200" y="1422400"/>
                </a:cubicBezTo>
                <a:cubicBezTo>
                  <a:pt x="2108200" y="1397000"/>
                  <a:pt x="2044700" y="1371600"/>
                  <a:pt x="1955800" y="1371600"/>
                </a:cubicBezTo>
                <a:lnTo>
                  <a:pt x="787400" y="1371600"/>
                </a:lnTo>
                <a:cubicBezTo>
                  <a:pt x="698500" y="1371600"/>
                  <a:pt x="635000" y="1422400"/>
                  <a:pt x="635000" y="1473200"/>
                </a:cubicBezTo>
                <a:cubicBezTo>
                  <a:pt x="635000" y="1536700"/>
                  <a:pt x="609600" y="1574800"/>
                  <a:pt x="584200" y="1574800"/>
                </a:cubicBezTo>
                <a:cubicBezTo>
                  <a:pt x="558800" y="1574800"/>
                  <a:pt x="533400" y="1651000"/>
                  <a:pt x="533400" y="1727200"/>
                </a:cubicBezTo>
                <a:lnTo>
                  <a:pt x="533400" y="2057400"/>
                </a:lnTo>
                <a:cubicBezTo>
                  <a:pt x="533400" y="2184400"/>
                  <a:pt x="508000" y="2209800"/>
                  <a:pt x="381000" y="2209800"/>
                </a:cubicBezTo>
                <a:lnTo>
                  <a:pt x="152400" y="2209800"/>
                </a:lnTo>
                <a:cubicBezTo>
                  <a:pt x="12700" y="2209800"/>
                  <a:pt x="0" y="2197100"/>
                  <a:pt x="0" y="2057400"/>
                </a:cubicBezTo>
                <a:close/>
                <a:moveTo>
                  <a:pt x="25400" y="2209800"/>
                </a:moveTo>
                <a:moveTo>
                  <a:pt x="952500" y="1473200"/>
                </a:moveTo>
                <a:cubicBezTo>
                  <a:pt x="1016000" y="1473200"/>
                  <a:pt x="1054100" y="1498600"/>
                  <a:pt x="1054100" y="1524000"/>
                </a:cubicBezTo>
                <a:cubicBezTo>
                  <a:pt x="1054100" y="1549400"/>
                  <a:pt x="1016000" y="1574800"/>
                  <a:pt x="952500" y="1574800"/>
                </a:cubicBezTo>
                <a:cubicBezTo>
                  <a:pt x="889000" y="1574800"/>
                  <a:pt x="850900" y="1549400"/>
                  <a:pt x="850900" y="1524000"/>
                </a:cubicBezTo>
                <a:cubicBezTo>
                  <a:pt x="850900" y="1498600"/>
                  <a:pt x="889000" y="1473200"/>
                  <a:pt x="952500" y="1473200"/>
                </a:cubicBezTo>
                <a:close/>
                <a:moveTo>
                  <a:pt x="609600" y="22098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9" name="Rectangle 689"/>
          <p:cNvSpPr/>
          <p:nvPr/>
        </p:nvSpPr>
        <p:spPr>
          <a:xfrm rot="0" flipH="0" flipV="0">
            <a:off x="6343014" y="10380434"/>
            <a:ext cx="1159510" cy="478954"/>
          </a:xfrm>
          <a:prstGeom prst="rect">
            <a:avLst/>
          </a:prstGeom>
        </p:spPr>
      </p:sp>
      <p:sp>
        <p:nvSpPr>
          <p:cNvPr id="690" name="Freeform 690"/>
          <p:cNvSpPr/>
          <p:nvPr/>
        </p:nvSpPr>
        <p:spPr>
          <a:xfrm rot="0" flipH="0" flipV="0">
            <a:off x="6345351" y="10601261"/>
            <a:ext cx="137871" cy="176720"/>
          </a:xfrm>
          <a:custGeom>
            <a:pathLst>
              <a:path w="5994400" h="7683500">
                <a:moveTo>
                  <a:pt x="2857500" y="7683500"/>
                </a:moveTo>
                <a:lnTo>
                  <a:pt x="431800" y="7683500"/>
                </a:lnTo>
                <a:cubicBezTo>
                  <a:pt x="279400" y="7683500"/>
                  <a:pt x="139700" y="7658100"/>
                  <a:pt x="101600" y="7620000"/>
                </a:cubicBezTo>
                <a:cubicBezTo>
                  <a:pt x="0" y="7518400"/>
                  <a:pt x="12700" y="7251700"/>
                  <a:pt x="152400" y="6972300"/>
                </a:cubicBezTo>
                <a:lnTo>
                  <a:pt x="177800" y="6908800"/>
                </a:lnTo>
                <a:cubicBezTo>
                  <a:pt x="342900" y="6565900"/>
                  <a:pt x="431800" y="6235700"/>
                  <a:pt x="431800" y="5943600"/>
                </a:cubicBezTo>
                <a:cubicBezTo>
                  <a:pt x="431800" y="5803900"/>
                  <a:pt x="457200" y="5575300"/>
                  <a:pt x="495300" y="5435600"/>
                </a:cubicBezTo>
                <a:lnTo>
                  <a:pt x="1854200" y="533400"/>
                </a:lnTo>
                <a:cubicBezTo>
                  <a:pt x="1968500" y="127000"/>
                  <a:pt x="2146300" y="0"/>
                  <a:pt x="2578100" y="0"/>
                </a:cubicBezTo>
                <a:lnTo>
                  <a:pt x="4533900" y="0"/>
                </a:lnTo>
                <a:cubicBezTo>
                  <a:pt x="4686300" y="0"/>
                  <a:pt x="4914900" y="38100"/>
                  <a:pt x="5041900" y="76200"/>
                </a:cubicBezTo>
                <a:lnTo>
                  <a:pt x="5067300" y="88900"/>
                </a:lnTo>
                <a:cubicBezTo>
                  <a:pt x="5194300" y="127000"/>
                  <a:pt x="5384800" y="266700"/>
                  <a:pt x="5473700" y="381000"/>
                </a:cubicBezTo>
                <a:lnTo>
                  <a:pt x="5702300" y="673100"/>
                </a:lnTo>
                <a:cubicBezTo>
                  <a:pt x="5918200" y="965200"/>
                  <a:pt x="5994400" y="1155700"/>
                  <a:pt x="5994400" y="1485900"/>
                </a:cubicBezTo>
                <a:lnTo>
                  <a:pt x="5994400" y="1524000"/>
                </a:lnTo>
                <a:cubicBezTo>
                  <a:pt x="5994400" y="1841500"/>
                  <a:pt x="5918200" y="2133600"/>
                  <a:pt x="5753100" y="2463800"/>
                </a:cubicBezTo>
                <a:lnTo>
                  <a:pt x="5715000" y="2552700"/>
                </a:lnTo>
                <a:cubicBezTo>
                  <a:pt x="5575300" y="2806700"/>
                  <a:pt x="5549900" y="2832100"/>
                  <a:pt x="5257800" y="3086100"/>
                </a:cubicBezTo>
                <a:lnTo>
                  <a:pt x="5067300" y="3238500"/>
                </a:lnTo>
                <a:cubicBezTo>
                  <a:pt x="4965700" y="3327400"/>
                  <a:pt x="4864100" y="3416300"/>
                  <a:pt x="4864100" y="3429000"/>
                </a:cubicBezTo>
                <a:cubicBezTo>
                  <a:pt x="4864100" y="3543300"/>
                  <a:pt x="5041900" y="3886200"/>
                  <a:pt x="5181600" y="4025900"/>
                </a:cubicBezTo>
                <a:cubicBezTo>
                  <a:pt x="5397500" y="4254500"/>
                  <a:pt x="5461000" y="4457700"/>
                  <a:pt x="5461000" y="4800600"/>
                </a:cubicBezTo>
                <a:lnTo>
                  <a:pt x="5461000" y="5029200"/>
                </a:lnTo>
                <a:cubicBezTo>
                  <a:pt x="5461000" y="5181600"/>
                  <a:pt x="5435600" y="5397500"/>
                  <a:pt x="5397500" y="5524500"/>
                </a:cubicBezTo>
                <a:lnTo>
                  <a:pt x="5321300" y="5791200"/>
                </a:lnTo>
                <a:cubicBezTo>
                  <a:pt x="5283200" y="5918200"/>
                  <a:pt x="5181600" y="6121400"/>
                  <a:pt x="5105400" y="6223000"/>
                </a:cubicBezTo>
                <a:lnTo>
                  <a:pt x="4762500" y="6692900"/>
                </a:lnTo>
                <a:cubicBezTo>
                  <a:pt x="4610100" y="6896100"/>
                  <a:pt x="4495800" y="6997700"/>
                  <a:pt x="4114800" y="7264400"/>
                </a:cubicBezTo>
                <a:lnTo>
                  <a:pt x="4102100" y="7264400"/>
                </a:lnTo>
                <a:cubicBezTo>
                  <a:pt x="3987800" y="7340600"/>
                  <a:pt x="3771900" y="7454900"/>
                  <a:pt x="3619500" y="7505700"/>
                </a:cubicBezTo>
                <a:lnTo>
                  <a:pt x="3403600" y="7581900"/>
                </a:lnTo>
                <a:cubicBezTo>
                  <a:pt x="3251200" y="7632700"/>
                  <a:pt x="2997200" y="7683500"/>
                  <a:pt x="2857500" y="7683500"/>
                </a:cubicBezTo>
                <a:close/>
                <a:moveTo>
                  <a:pt x="-101600" y="7683500"/>
                </a:moveTo>
                <a:moveTo>
                  <a:pt x="2146300" y="3048000"/>
                </a:moveTo>
                <a:lnTo>
                  <a:pt x="3975100" y="3048000"/>
                </a:lnTo>
                <a:cubicBezTo>
                  <a:pt x="4152900" y="3048000"/>
                  <a:pt x="4267200" y="2997200"/>
                  <a:pt x="4267200" y="2921000"/>
                </a:cubicBezTo>
                <a:cubicBezTo>
                  <a:pt x="4267200" y="2882900"/>
                  <a:pt x="4330700" y="2832100"/>
                  <a:pt x="4394200" y="2819400"/>
                </a:cubicBezTo>
                <a:lnTo>
                  <a:pt x="4406900" y="2819400"/>
                </a:lnTo>
                <a:cubicBezTo>
                  <a:pt x="4483100" y="2794000"/>
                  <a:pt x="4584700" y="2743200"/>
                  <a:pt x="4635500" y="2692400"/>
                </a:cubicBezTo>
                <a:lnTo>
                  <a:pt x="4635500" y="2679700"/>
                </a:lnTo>
                <a:cubicBezTo>
                  <a:pt x="4686300" y="2628900"/>
                  <a:pt x="4749800" y="2540000"/>
                  <a:pt x="4762500" y="2489200"/>
                </a:cubicBezTo>
                <a:cubicBezTo>
                  <a:pt x="4787900" y="2425700"/>
                  <a:pt x="4838700" y="2387600"/>
                  <a:pt x="4876800" y="2387600"/>
                </a:cubicBezTo>
                <a:cubicBezTo>
                  <a:pt x="4927600" y="2387600"/>
                  <a:pt x="4965700" y="2349500"/>
                  <a:pt x="4991100" y="2298700"/>
                </a:cubicBezTo>
                <a:cubicBezTo>
                  <a:pt x="5003800" y="2260600"/>
                  <a:pt x="5029200" y="2171700"/>
                  <a:pt x="5054600" y="2108200"/>
                </a:cubicBezTo>
                <a:lnTo>
                  <a:pt x="5105400" y="1943100"/>
                </a:lnTo>
                <a:cubicBezTo>
                  <a:pt x="5118100" y="1879600"/>
                  <a:pt x="5143500" y="1778000"/>
                  <a:pt x="5156200" y="1701800"/>
                </a:cubicBezTo>
                <a:lnTo>
                  <a:pt x="5168900" y="1612900"/>
                </a:lnTo>
                <a:cubicBezTo>
                  <a:pt x="5181600" y="1536700"/>
                  <a:pt x="5168900" y="1435100"/>
                  <a:pt x="5130800" y="1358900"/>
                </a:cubicBezTo>
                <a:lnTo>
                  <a:pt x="4991100" y="1054100"/>
                </a:lnTo>
                <a:cubicBezTo>
                  <a:pt x="4965700" y="977900"/>
                  <a:pt x="4902200" y="927100"/>
                  <a:pt x="4864100" y="927100"/>
                </a:cubicBezTo>
                <a:cubicBezTo>
                  <a:pt x="4826000" y="927100"/>
                  <a:pt x="4800600" y="889000"/>
                  <a:pt x="4800600" y="838200"/>
                </a:cubicBezTo>
                <a:cubicBezTo>
                  <a:pt x="4800600" y="800100"/>
                  <a:pt x="4737100" y="762000"/>
                  <a:pt x="4673600" y="762000"/>
                </a:cubicBezTo>
                <a:lnTo>
                  <a:pt x="3149600" y="723900"/>
                </a:lnTo>
                <a:cubicBezTo>
                  <a:pt x="2794000" y="723900"/>
                  <a:pt x="2679700" y="749300"/>
                  <a:pt x="2679700" y="863600"/>
                </a:cubicBezTo>
                <a:cubicBezTo>
                  <a:pt x="2679700" y="889000"/>
                  <a:pt x="2654300" y="927100"/>
                  <a:pt x="2616200" y="927100"/>
                </a:cubicBezTo>
                <a:cubicBezTo>
                  <a:pt x="2578100" y="927100"/>
                  <a:pt x="2552700" y="990600"/>
                  <a:pt x="2552700" y="1054100"/>
                </a:cubicBezTo>
                <a:lnTo>
                  <a:pt x="2552700" y="1193800"/>
                </a:lnTo>
                <a:cubicBezTo>
                  <a:pt x="2552700" y="1257300"/>
                  <a:pt x="2514600" y="1320800"/>
                  <a:pt x="2476500" y="1320800"/>
                </a:cubicBezTo>
                <a:cubicBezTo>
                  <a:pt x="2438400" y="1320800"/>
                  <a:pt x="2400300" y="1384300"/>
                  <a:pt x="2387600" y="1460500"/>
                </a:cubicBezTo>
                <a:lnTo>
                  <a:pt x="2362200" y="1816100"/>
                </a:lnTo>
                <a:cubicBezTo>
                  <a:pt x="2349500" y="1892300"/>
                  <a:pt x="2336800" y="2006600"/>
                  <a:pt x="2324100" y="2070100"/>
                </a:cubicBezTo>
                <a:lnTo>
                  <a:pt x="2298700" y="2260600"/>
                </a:lnTo>
                <a:cubicBezTo>
                  <a:pt x="2286000" y="2324100"/>
                  <a:pt x="2247900" y="2387600"/>
                  <a:pt x="2222500" y="2387600"/>
                </a:cubicBezTo>
                <a:cubicBezTo>
                  <a:pt x="2184400" y="2387600"/>
                  <a:pt x="2146300" y="2438400"/>
                  <a:pt x="2146300" y="2514600"/>
                </a:cubicBezTo>
                <a:close/>
                <a:moveTo>
                  <a:pt x="4533900" y="7683500"/>
                </a:moveTo>
                <a:moveTo>
                  <a:pt x="1358900" y="6883400"/>
                </a:moveTo>
                <a:lnTo>
                  <a:pt x="2971800" y="6883400"/>
                </a:lnTo>
                <a:cubicBezTo>
                  <a:pt x="3124200" y="6883400"/>
                  <a:pt x="3340100" y="6832600"/>
                  <a:pt x="3467100" y="6769100"/>
                </a:cubicBezTo>
                <a:lnTo>
                  <a:pt x="3517900" y="6743700"/>
                </a:lnTo>
                <a:cubicBezTo>
                  <a:pt x="3644900" y="6680200"/>
                  <a:pt x="3822700" y="6540500"/>
                  <a:pt x="3924300" y="6438900"/>
                </a:cubicBezTo>
                <a:lnTo>
                  <a:pt x="4114800" y="6248400"/>
                </a:lnTo>
                <a:cubicBezTo>
                  <a:pt x="4254500" y="6108700"/>
                  <a:pt x="4470400" y="5765800"/>
                  <a:pt x="4470400" y="5676900"/>
                </a:cubicBezTo>
                <a:cubicBezTo>
                  <a:pt x="4470400" y="5664200"/>
                  <a:pt x="4495800" y="5600700"/>
                  <a:pt x="4533900" y="5511800"/>
                </a:cubicBezTo>
                <a:cubicBezTo>
                  <a:pt x="4572000" y="5435600"/>
                  <a:pt x="4622800" y="5346700"/>
                  <a:pt x="4635500" y="5334000"/>
                </a:cubicBezTo>
                <a:cubicBezTo>
                  <a:pt x="4648200" y="5308600"/>
                  <a:pt x="4673600" y="5181600"/>
                  <a:pt x="4673600" y="5029200"/>
                </a:cubicBezTo>
                <a:lnTo>
                  <a:pt x="4673600" y="4965700"/>
                </a:lnTo>
                <a:cubicBezTo>
                  <a:pt x="4673600" y="4241800"/>
                  <a:pt x="4241800" y="3835400"/>
                  <a:pt x="3479800" y="3835400"/>
                </a:cubicBezTo>
                <a:lnTo>
                  <a:pt x="2184400" y="3835400"/>
                </a:lnTo>
                <a:cubicBezTo>
                  <a:pt x="1803400" y="3835400"/>
                  <a:pt x="1727200" y="3886200"/>
                  <a:pt x="1651000" y="4178300"/>
                </a:cubicBezTo>
                <a:lnTo>
                  <a:pt x="1155700" y="6108700"/>
                </a:lnTo>
                <a:cubicBezTo>
                  <a:pt x="1117600" y="6248400"/>
                  <a:pt x="1092200" y="6477000"/>
                  <a:pt x="1092200" y="6629400"/>
                </a:cubicBezTo>
                <a:cubicBezTo>
                  <a:pt x="1092200" y="6794500"/>
                  <a:pt x="1181100" y="6883400"/>
                  <a:pt x="1358900" y="6883400"/>
                </a:cubicBezTo>
                <a:close/>
                <a:moveTo>
                  <a:pt x="698500" y="7683500"/>
                </a:moveTo>
              </a:path>
            </a:pathLst>
          </a:custGeom>
          <a:solidFill>
            <a:srgbClr val="0808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1" name="Freeform 691"/>
          <p:cNvSpPr/>
          <p:nvPr/>
        </p:nvSpPr>
        <p:spPr>
          <a:xfrm rot="0" flipH="0" flipV="0">
            <a:off x="6498514" y="10652379"/>
            <a:ext cx="100482" cy="125603"/>
          </a:xfrm>
          <a:custGeom>
            <a:pathLst>
              <a:path w="4368800" h="5461000">
                <a:moveTo>
                  <a:pt x="2260600" y="5461000"/>
                </a:moveTo>
                <a:lnTo>
                  <a:pt x="1130300" y="5461000"/>
                </a:lnTo>
                <a:cubicBezTo>
                  <a:pt x="800100" y="5461000"/>
                  <a:pt x="749300" y="5448300"/>
                  <a:pt x="469900" y="5270500"/>
                </a:cubicBezTo>
                <a:lnTo>
                  <a:pt x="368300" y="5219700"/>
                </a:lnTo>
                <a:cubicBezTo>
                  <a:pt x="50800" y="5029200"/>
                  <a:pt x="0" y="4953000"/>
                  <a:pt x="0" y="4724400"/>
                </a:cubicBezTo>
                <a:cubicBezTo>
                  <a:pt x="0" y="4622800"/>
                  <a:pt x="63500" y="4483100"/>
                  <a:pt x="139700" y="4432300"/>
                </a:cubicBezTo>
                <a:cubicBezTo>
                  <a:pt x="317500" y="4305300"/>
                  <a:pt x="342900" y="4305300"/>
                  <a:pt x="622300" y="4419600"/>
                </a:cubicBezTo>
                <a:cubicBezTo>
                  <a:pt x="736600" y="4470400"/>
                  <a:pt x="850900" y="4533900"/>
                  <a:pt x="876300" y="4546600"/>
                </a:cubicBezTo>
                <a:cubicBezTo>
                  <a:pt x="901700" y="4572000"/>
                  <a:pt x="1054100" y="4610100"/>
                  <a:pt x="1206500" y="4610100"/>
                </a:cubicBezTo>
                <a:lnTo>
                  <a:pt x="2032000" y="4673600"/>
                </a:lnTo>
                <a:cubicBezTo>
                  <a:pt x="2184400" y="4686300"/>
                  <a:pt x="2413000" y="4622800"/>
                  <a:pt x="2527300" y="4546600"/>
                </a:cubicBezTo>
                <a:lnTo>
                  <a:pt x="2565400" y="4521200"/>
                </a:lnTo>
                <a:cubicBezTo>
                  <a:pt x="2679700" y="4445000"/>
                  <a:pt x="2819400" y="4254500"/>
                  <a:pt x="2870200" y="4089400"/>
                </a:cubicBezTo>
                <a:lnTo>
                  <a:pt x="2895600" y="4013200"/>
                </a:lnTo>
                <a:cubicBezTo>
                  <a:pt x="3060700" y="3429000"/>
                  <a:pt x="2908300" y="3200400"/>
                  <a:pt x="2349500" y="3200400"/>
                </a:cubicBezTo>
                <a:lnTo>
                  <a:pt x="2247900" y="3200400"/>
                </a:lnTo>
                <a:cubicBezTo>
                  <a:pt x="1841500" y="3200400"/>
                  <a:pt x="1727200" y="3111500"/>
                  <a:pt x="1727200" y="2832100"/>
                </a:cubicBezTo>
                <a:lnTo>
                  <a:pt x="1727200" y="2806700"/>
                </a:lnTo>
                <a:cubicBezTo>
                  <a:pt x="1727200" y="2476500"/>
                  <a:pt x="1790700" y="2413000"/>
                  <a:pt x="2120900" y="2413000"/>
                </a:cubicBezTo>
                <a:lnTo>
                  <a:pt x="2514600" y="2413000"/>
                </a:lnTo>
                <a:cubicBezTo>
                  <a:pt x="2667000" y="2413000"/>
                  <a:pt x="2882900" y="2362200"/>
                  <a:pt x="3009900" y="2298700"/>
                </a:cubicBezTo>
                <a:lnTo>
                  <a:pt x="3060700" y="2286000"/>
                </a:lnTo>
                <a:cubicBezTo>
                  <a:pt x="3352800" y="2146300"/>
                  <a:pt x="3581400" y="1803400"/>
                  <a:pt x="3581400" y="1473200"/>
                </a:cubicBezTo>
                <a:lnTo>
                  <a:pt x="3581400" y="1346200"/>
                </a:lnTo>
                <a:cubicBezTo>
                  <a:pt x="3581400" y="990600"/>
                  <a:pt x="3352800" y="825500"/>
                  <a:pt x="2882900" y="825500"/>
                </a:cubicBezTo>
                <a:lnTo>
                  <a:pt x="2654300" y="825500"/>
                </a:lnTo>
                <a:cubicBezTo>
                  <a:pt x="2501900" y="825500"/>
                  <a:pt x="2273300" y="863600"/>
                  <a:pt x="2146300" y="901700"/>
                </a:cubicBezTo>
                <a:lnTo>
                  <a:pt x="1917700" y="977900"/>
                </a:lnTo>
                <a:cubicBezTo>
                  <a:pt x="1790700" y="1028700"/>
                  <a:pt x="1638300" y="1104900"/>
                  <a:pt x="1587500" y="1143000"/>
                </a:cubicBezTo>
                <a:cubicBezTo>
                  <a:pt x="1473200" y="1231900"/>
                  <a:pt x="1219200" y="1244600"/>
                  <a:pt x="1130300" y="1155700"/>
                </a:cubicBezTo>
                <a:cubicBezTo>
                  <a:pt x="1016000" y="1041400"/>
                  <a:pt x="1054100" y="698500"/>
                  <a:pt x="1181100" y="558800"/>
                </a:cubicBezTo>
                <a:cubicBezTo>
                  <a:pt x="1244600" y="495300"/>
                  <a:pt x="1422400" y="381000"/>
                  <a:pt x="1562100" y="304800"/>
                </a:cubicBezTo>
                <a:lnTo>
                  <a:pt x="1651000" y="266700"/>
                </a:lnTo>
                <a:cubicBezTo>
                  <a:pt x="1790700" y="203200"/>
                  <a:pt x="2032000" y="127000"/>
                  <a:pt x="2184400" y="101600"/>
                </a:cubicBezTo>
                <a:lnTo>
                  <a:pt x="2336800" y="76200"/>
                </a:lnTo>
                <a:cubicBezTo>
                  <a:pt x="2730500" y="0"/>
                  <a:pt x="3136900" y="12700"/>
                  <a:pt x="3416300" y="101600"/>
                </a:cubicBezTo>
                <a:lnTo>
                  <a:pt x="3695700" y="177800"/>
                </a:lnTo>
                <a:cubicBezTo>
                  <a:pt x="4089400" y="292100"/>
                  <a:pt x="4368800" y="698500"/>
                  <a:pt x="4368800" y="1130300"/>
                </a:cubicBezTo>
                <a:lnTo>
                  <a:pt x="4368800" y="1549400"/>
                </a:lnTo>
                <a:cubicBezTo>
                  <a:pt x="4368800" y="1917700"/>
                  <a:pt x="4254500" y="2146300"/>
                  <a:pt x="3937000" y="2425700"/>
                </a:cubicBezTo>
                <a:lnTo>
                  <a:pt x="3771900" y="2578100"/>
                </a:lnTo>
                <a:cubicBezTo>
                  <a:pt x="3543300" y="2781300"/>
                  <a:pt x="3530600" y="2984500"/>
                  <a:pt x="3708400" y="3289300"/>
                </a:cubicBezTo>
                <a:cubicBezTo>
                  <a:pt x="3924300" y="3632200"/>
                  <a:pt x="3810000" y="4216400"/>
                  <a:pt x="3441700" y="4711700"/>
                </a:cubicBezTo>
                <a:lnTo>
                  <a:pt x="3352800" y="4838700"/>
                </a:lnTo>
                <a:cubicBezTo>
                  <a:pt x="3136900" y="5118100"/>
                  <a:pt x="3073400" y="5181600"/>
                  <a:pt x="2819400" y="5308600"/>
                </a:cubicBezTo>
                <a:lnTo>
                  <a:pt x="2755900" y="5334000"/>
                </a:lnTo>
                <a:cubicBezTo>
                  <a:pt x="2628900" y="5410200"/>
                  <a:pt x="2400300" y="5461000"/>
                  <a:pt x="2260600" y="5461000"/>
                </a:cubicBezTo>
                <a:close/>
                <a:moveTo>
                  <a:pt x="-330200" y="5461000"/>
                </a:moveTo>
              </a:path>
            </a:pathLst>
          </a:custGeom>
          <a:solidFill>
            <a:srgbClr val="0808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2" name="Freeform 692"/>
          <p:cNvSpPr/>
          <p:nvPr/>
        </p:nvSpPr>
        <p:spPr>
          <a:xfrm rot="0" flipH="0" flipV="0">
            <a:off x="6613705" y="10653255"/>
            <a:ext cx="119468" cy="125310"/>
          </a:xfrm>
          <a:custGeom>
            <a:pathLst>
              <a:path w="5194300" h="5448300">
                <a:moveTo>
                  <a:pt x="88900" y="4445000"/>
                </a:moveTo>
                <a:lnTo>
                  <a:pt x="1244600" y="469900"/>
                </a:lnTo>
                <a:cubicBezTo>
                  <a:pt x="1346200" y="152400"/>
                  <a:pt x="1435100" y="50800"/>
                  <a:pt x="1638300" y="50800"/>
                </a:cubicBezTo>
                <a:cubicBezTo>
                  <a:pt x="1879600" y="50800"/>
                  <a:pt x="2006600" y="228600"/>
                  <a:pt x="2006600" y="546100"/>
                </a:cubicBezTo>
                <a:lnTo>
                  <a:pt x="2006600" y="584200"/>
                </a:lnTo>
                <a:cubicBezTo>
                  <a:pt x="2006600" y="736600"/>
                  <a:pt x="1943100" y="965200"/>
                  <a:pt x="1866900" y="1104900"/>
                </a:cubicBezTo>
                <a:cubicBezTo>
                  <a:pt x="1803400" y="1231900"/>
                  <a:pt x="1714500" y="1473200"/>
                  <a:pt x="1676400" y="1612900"/>
                </a:cubicBezTo>
                <a:lnTo>
                  <a:pt x="1600200" y="1943100"/>
                </a:lnTo>
                <a:cubicBezTo>
                  <a:pt x="1524000" y="2324100"/>
                  <a:pt x="1524000" y="2324100"/>
                  <a:pt x="1790700" y="2184400"/>
                </a:cubicBezTo>
                <a:lnTo>
                  <a:pt x="1854200" y="2146300"/>
                </a:lnTo>
                <a:cubicBezTo>
                  <a:pt x="1993900" y="2082800"/>
                  <a:pt x="2197100" y="1955800"/>
                  <a:pt x="2311400" y="1866900"/>
                </a:cubicBezTo>
                <a:lnTo>
                  <a:pt x="4495800" y="215900"/>
                </a:lnTo>
                <a:cubicBezTo>
                  <a:pt x="4724400" y="50800"/>
                  <a:pt x="5003800" y="0"/>
                  <a:pt x="5118100" y="127000"/>
                </a:cubicBezTo>
                <a:cubicBezTo>
                  <a:pt x="5156200" y="152400"/>
                  <a:pt x="5194300" y="279400"/>
                  <a:pt x="5194300" y="381000"/>
                </a:cubicBezTo>
                <a:cubicBezTo>
                  <a:pt x="5194300" y="495300"/>
                  <a:pt x="5092700" y="660400"/>
                  <a:pt x="4978400" y="762000"/>
                </a:cubicBezTo>
                <a:lnTo>
                  <a:pt x="3378200" y="2082800"/>
                </a:lnTo>
                <a:cubicBezTo>
                  <a:pt x="3263900" y="2184400"/>
                  <a:pt x="3124200" y="2298700"/>
                  <a:pt x="3060700" y="2336800"/>
                </a:cubicBezTo>
                <a:cubicBezTo>
                  <a:pt x="2895600" y="2425700"/>
                  <a:pt x="2908300" y="2844800"/>
                  <a:pt x="3060700" y="3149600"/>
                </a:cubicBezTo>
                <a:lnTo>
                  <a:pt x="3873500" y="4686300"/>
                </a:lnTo>
                <a:cubicBezTo>
                  <a:pt x="4025900" y="4991100"/>
                  <a:pt x="4025900" y="5194300"/>
                  <a:pt x="3860800" y="5321300"/>
                </a:cubicBezTo>
                <a:cubicBezTo>
                  <a:pt x="3695700" y="5448300"/>
                  <a:pt x="3505200" y="5448300"/>
                  <a:pt x="3327400" y="5321300"/>
                </a:cubicBezTo>
                <a:cubicBezTo>
                  <a:pt x="3263900" y="5270500"/>
                  <a:pt x="3149600" y="5105400"/>
                  <a:pt x="3086100" y="4965700"/>
                </a:cubicBezTo>
                <a:lnTo>
                  <a:pt x="2501900" y="3759200"/>
                </a:lnTo>
                <a:cubicBezTo>
                  <a:pt x="2438400" y="3619500"/>
                  <a:pt x="2362200" y="3416300"/>
                  <a:pt x="2324100" y="3302000"/>
                </a:cubicBezTo>
                <a:cubicBezTo>
                  <a:pt x="2235200" y="2997200"/>
                  <a:pt x="2108200" y="2971800"/>
                  <a:pt x="1790700" y="3187700"/>
                </a:cubicBezTo>
                <a:cubicBezTo>
                  <a:pt x="1397000" y="3454400"/>
                  <a:pt x="1257300" y="3632200"/>
                  <a:pt x="1155700" y="3949700"/>
                </a:cubicBezTo>
                <a:lnTo>
                  <a:pt x="787400" y="5080000"/>
                </a:lnTo>
                <a:cubicBezTo>
                  <a:pt x="685800" y="5410200"/>
                  <a:pt x="660400" y="5422900"/>
                  <a:pt x="381000" y="5422900"/>
                </a:cubicBezTo>
                <a:cubicBezTo>
                  <a:pt x="254000" y="5422900"/>
                  <a:pt x="127000" y="5372100"/>
                  <a:pt x="88900" y="5308600"/>
                </a:cubicBezTo>
                <a:cubicBezTo>
                  <a:pt x="0" y="5156200"/>
                  <a:pt x="0" y="4749800"/>
                  <a:pt x="88900" y="4445000"/>
                </a:cubicBezTo>
                <a:close/>
                <a:moveTo>
                  <a:pt x="571500" y="5422900"/>
                </a:moveTo>
              </a:path>
            </a:pathLst>
          </a:custGeom>
          <a:solidFill>
            <a:srgbClr val="0808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3" name="Freeform 693"/>
          <p:cNvSpPr/>
          <p:nvPr/>
        </p:nvSpPr>
        <p:spPr>
          <a:xfrm rot="0" flipH="0" flipV="0">
            <a:off x="6755768" y="10716933"/>
            <a:ext cx="91427" cy="18110"/>
          </a:xfrm>
          <a:custGeom>
            <a:pathLst>
              <a:path w="3975100" h="787400">
                <a:moveTo>
                  <a:pt x="3594100" y="787400"/>
                </a:moveTo>
                <a:lnTo>
                  <a:pt x="381000" y="787400"/>
                </a:lnTo>
                <a:cubicBezTo>
                  <a:pt x="177800" y="787400"/>
                  <a:pt x="0" y="609600"/>
                  <a:pt x="0" y="393700"/>
                </a:cubicBezTo>
                <a:cubicBezTo>
                  <a:pt x="0" y="215900"/>
                  <a:pt x="12700" y="177800"/>
                  <a:pt x="114300" y="76200"/>
                </a:cubicBezTo>
                <a:cubicBezTo>
                  <a:pt x="165100" y="38100"/>
                  <a:pt x="279400" y="0"/>
                  <a:pt x="381000" y="0"/>
                </a:cubicBezTo>
                <a:lnTo>
                  <a:pt x="3594100" y="0"/>
                </a:lnTo>
                <a:cubicBezTo>
                  <a:pt x="3797300" y="0"/>
                  <a:pt x="3975100" y="177800"/>
                  <a:pt x="3975100" y="393700"/>
                </a:cubicBezTo>
                <a:cubicBezTo>
                  <a:pt x="3975100" y="571500"/>
                  <a:pt x="3962400" y="609600"/>
                  <a:pt x="3860800" y="698500"/>
                </a:cubicBezTo>
                <a:cubicBezTo>
                  <a:pt x="3810000" y="749300"/>
                  <a:pt x="3695700" y="787400"/>
                  <a:pt x="3594100" y="787400"/>
                </a:cubicBezTo>
                <a:close/>
                <a:moveTo>
                  <a:pt x="1397000" y="2654300"/>
                </a:moveTo>
              </a:path>
            </a:pathLst>
          </a:custGeom>
          <a:solidFill>
            <a:srgbClr val="0808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4" name="Freeform 694"/>
          <p:cNvSpPr/>
          <p:nvPr/>
        </p:nvSpPr>
        <p:spPr>
          <a:xfrm rot="0" flipH="0" flipV="0">
            <a:off x="6903089" y="10600969"/>
            <a:ext cx="65430" cy="176720"/>
          </a:xfrm>
          <a:custGeom>
            <a:pathLst>
              <a:path w="2844800" h="7683500">
                <a:moveTo>
                  <a:pt x="2755900" y="914400"/>
                </a:moveTo>
                <a:lnTo>
                  <a:pt x="990600" y="7277100"/>
                </a:lnTo>
                <a:cubicBezTo>
                  <a:pt x="901700" y="7581900"/>
                  <a:pt x="812800" y="7683500"/>
                  <a:pt x="596900" y="7683500"/>
                </a:cubicBezTo>
                <a:cubicBezTo>
                  <a:pt x="406400" y="7683500"/>
                  <a:pt x="241300" y="7467600"/>
                  <a:pt x="241300" y="7213600"/>
                </a:cubicBezTo>
                <a:cubicBezTo>
                  <a:pt x="241300" y="7099300"/>
                  <a:pt x="266700" y="6985000"/>
                  <a:pt x="304800" y="6934200"/>
                </a:cubicBezTo>
                <a:cubicBezTo>
                  <a:pt x="342900" y="6896100"/>
                  <a:pt x="406400" y="6743700"/>
                  <a:pt x="444500" y="6604000"/>
                </a:cubicBezTo>
                <a:lnTo>
                  <a:pt x="1625600" y="2209800"/>
                </a:lnTo>
                <a:cubicBezTo>
                  <a:pt x="1803400" y="1549400"/>
                  <a:pt x="1676400" y="1511300"/>
                  <a:pt x="1016000" y="2019300"/>
                </a:cubicBezTo>
                <a:lnTo>
                  <a:pt x="927100" y="2095500"/>
                </a:lnTo>
                <a:cubicBezTo>
                  <a:pt x="660400" y="2286000"/>
                  <a:pt x="266700" y="2298700"/>
                  <a:pt x="139700" y="2095500"/>
                </a:cubicBezTo>
                <a:cubicBezTo>
                  <a:pt x="0" y="1892300"/>
                  <a:pt x="12700" y="1879600"/>
                  <a:pt x="241300" y="1676400"/>
                </a:cubicBezTo>
                <a:lnTo>
                  <a:pt x="1854200" y="292100"/>
                </a:lnTo>
                <a:cubicBezTo>
                  <a:pt x="2082800" y="88900"/>
                  <a:pt x="2298700" y="0"/>
                  <a:pt x="2489200" y="0"/>
                </a:cubicBezTo>
                <a:cubicBezTo>
                  <a:pt x="2565400" y="0"/>
                  <a:pt x="2667000" y="63500"/>
                  <a:pt x="2717800" y="139700"/>
                </a:cubicBezTo>
                <a:cubicBezTo>
                  <a:pt x="2844800" y="304800"/>
                  <a:pt x="2844800" y="558800"/>
                  <a:pt x="2755900" y="914400"/>
                </a:cubicBezTo>
                <a:close/>
                <a:moveTo>
                  <a:pt x="5372100" y="7696200"/>
                </a:moveTo>
              </a:path>
            </a:pathLst>
          </a:custGeom>
          <a:solidFill>
            <a:srgbClr val="0808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5" name="Freeform 695"/>
          <p:cNvSpPr/>
          <p:nvPr/>
        </p:nvSpPr>
        <p:spPr>
          <a:xfrm rot="0" flipH="0" flipV="0">
            <a:off x="7449439" y="10732007"/>
            <a:ext cx="18288" cy="88392"/>
          </a:xfrm>
          <a:custGeom>
            <a:pathLst>
              <a:path w="1828800" h="8839200">
                <a:moveTo>
                  <a:pt x="0" y="7785100"/>
                </a:moveTo>
                <a:lnTo>
                  <a:pt x="0" y="889000"/>
                </a:lnTo>
                <a:cubicBezTo>
                  <a:pt x="0" y="330200"/>
                  <a:pt x="342900" y="0"/>
                  <a:pt x="889000" y="0"/>
                </a:cubicBezTo>
                <a:lnTo>
                  <a:pt x="1092200" y="0"/>
                </a:lnTo>
                <a:cubicBezTo>
                  <a:pt x="1549400" y="0"/>
                  <a:pt x="1828800" y="406400"/>
                  <a:pt x="1828800" y="1104900"/>
                </a:cubicBezTo>
                <a:lnTo>
                  <a:pt x="1828800" y="7785100"/>
                </a:lnTo>
                <a:cubicBezTo>
                  <a:pt x="1828800" y="8293100"/>
                  <a:pt x="1358900" y="8839200"/>
                  <a:pt x="914400" y="8839200"/>
                </a:cubicBezTo>
                <a:cubicBezTo>
                  <a:pt x="749300" y="8839200"/>
                  <a:pt x="469900" y="8699500"/>
                  <a:pt x="304800" y="8534400"/>
                </a:cubicBezTo>
                <a:cubicBezTo>
                  <a:pt x="139700" y="8356600"/>
                  <a:pt x="0" y="8026400"/>
                  <a:pt x="0" y="7785100"/>
                </a:cubicBezTo>
                <a:close/>
                <a:moveTo>
                  <a:pt x="749300" y="8839200"/>
                </a:moveTo>
              </a:path>
            </a:pathLst>
          </a:custGeom>
          <a:solidFill>
            <a:srgbClr val="04080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6" name="Rectangle 696"/>
          <p:cNvSpPr/>
          <p:nvPr/>
        </p:nvSpPr>
        <p:spPr>
          <a:xfrm rot="0" flipH="0" flipV="0">
            <a:off x="6174104" y="11087392"/>
            <a:ext cx="476262" cy="294486"/>
          </a:xfrm>
          <a:prstGeom prst="rect">
            <a:avLst/>
          </a:prstGeom>
        </p:spPr>
      </p:sp>
      <p:sp>
        <p:nvSpPr>
          <p:cNvPr id="697" name="Freeform 697"/>
          <p:cNvSpPr/>
          <p:nvPr/>
        </p:nvSpPr>
        <p:spPr>
          <a:xfrm rot="0" flipH="0" flipV="0">
            <a:off x="6187922" y="11239385"/>
            <a:ext cx="88734" cy="142494"/>
          </a:xfrm>
          <a:custGeom>
            <a:pathLst>
              <a:path w="5219700" h="8382000">
                <a:moveTo>
                  <a:pt x="254000" y="5969000"/>
                </a:moveTo>
                <a:lnTo>
                  <a:pt x="965200" y="3403600"/>
                </a:lnTo>
                <a:cubicBezTo>
                  <a:pt x="1016000" y="3213100"/>
                  <a:pt x="1130300" y="2921000"/>
                  <a:pt x="1219200" y="2743200"/>
                </a:cubicBezTo>
                <a:lnTo>
                  <a:pt x="1320800" y="2540000"/>
                </a:lnTo>
                <a:cubicBezTo>
                  <a:pt x="1397000" y="2374900"/>
                  <a:pt x="1562100" y="2108200"/>
                  <a:pt x="1663700" y="1955800"/>
                </a:cubicBezTo>
                <a:lnTo>
                  <a:pt x="1701800" y="1892300"/>
                </a:lnTo>
                <a:cubicBezTo>
                  <a:pt x="1803400" y="1739900"/>
                  <a:pt x="2019300" y="1511300"/>
                  <a:pt x="2171700" y="1371600"/>
                </a:cubicBezTo>
                <a:lnTo>
                  <a:pt x="2692400" y="901700"/>
                </a:lnTo>
                <a:cubicBezTo>
                  <a:pt x="2844800" y="774700"/>
                  <a:pt x="3124200" y="584200"/>
                  <a:pt x="3314700" y="508000"/>
                </a:cubicBezTo>
                <a:lnTo>
                  <a:pt x="3987800" y="203200"/>
                </a:lnTo>
                <a:cubicBezTo>
                  <a:pt x="4394200" y="25400"/>
                  <a:pt x="5067300" y="0"/>
                  <a:pt x="5130800" y="165100"/>
                </a:cubicBezTo>
                <a:cubicBezTo>
                  <a:pt x="5219700" y="393700"/>
                  <a:pt x="5168900" y="685800"/>
                  <a:pt x="5003800" y="774700"/>
                </a:cubicBezTo>
                <a:cubicBezTo>
                  <a:pt x="4902200" y="825500"/>
                  <a:pt x="4787900" y="876300"/>
                  <a:pt x="4749800" y="901700"/>
                </a:cubicBezTo>
                <a:cubicBezTo>
                  <a:pt x="4711700" y="914400"/>
                  <a:pt x="4521200" y="1003300"/>
                  <a:pt x="4343400" y="1092200"/>
                </a:cubicBezTo>
                <a:lnTo>
                  <a:pt x="3492500" y="1524000"/>
                </a:lnTo>
                <a:cubicBezTo>
                  <a:pt x="2933700" y="1803400"/>
                  <a:pt x="2730500" y="1955800"/>
                  <a:pt x="2476500" y="2260600"/>
                </a:cubicBezTo>
                <a:lnTo>
                  <a:pt x="2438400" y="2311400"/>
                </a:lnTo>
                <a:cubicBezTo>
                  <a:pt x="1917700" y="2933700"/>
                  <a:pt x="1905000" y="3276600"/>
                  <a:pt x="2387600" y="3276600"/>
                </a:cubicBezTo>
                <a:lnTo>
                  <a:pt x="3022600" y="3276600"/>
                </a:lnTo>
                <a:cubicBezTo>
                  <a:pt x="3213100" y="3276600"/>
                  <a:pt x="3517900" y="3340100"/>
                  <a:pt x="3695700" y="3416300"/>
                </a:cubicBezTo>
                <a:lnTo>
                  <a:pt x="3924300" y="3530600"/>
                </a:lnTo>
                <a:cubicBezTo>
                  <a:pt x="4102100" y="3606800"/>
                  <a:pt x="4343400" y="3810000"/>
                  <a:pt x="4470400" y="3975100"/>
                </a:cubicBezTo>
                <a:lnTo>
                  <a:pt x="4495800" y="4000500"/>
                </a:lnTo>
                <a:cubicBezTo>
                  <a:pt x="4762500" y="4343400"/>
                  <a:pt x="4813300" y="4508500"/>
                  <a:pt x="4813300" y="5029200"/>
                </a:cubicBezTo>
                <a:lnTo>
                  <a:pt x="4813300" y="5067300"/>
                </a:lnTo>
                <a:cubicBezTo>
                  <a:pt x="4813300" y="5270500"/>
                  <a:pt x="4762500" y="5575300"/>
                  <a:pt x="4711700" y="5765800"/>
                </a:cubicBezTo>
                <a:lnTo>
                  <a:pt x="4406900" y="6756400"/>
                </a:lnTo>
                <a:cubicBezTo>
                  <a:pt x="4343400" y="6946900"/>
                  <a:pt x="4216400" y="7226300"/>
                  <a:pt x="4114800" y="7378700"/>
                </a:cubicBezTo>
                <a:lnTo>
                  <a:pt x="4064000" y="7442200"/>
                </a:lnTo>
                <a:cubicBezTo>
                  <a:pt x="3683000" y="8001000"/>
                  <a:pt x="3022600" y="8382000"/>
                  <a:pt x="2438400" y="8382000"/>
                </a:cubicBezTo>
                <a:lnTo>
                  <a:pt x="1587500" y="8382000"/>
                </a:lnTo>
                <a:cubicBezTo>
                  <a:pt x="1384300" y="8382000"/>
                  <a:pt x="1092200" y="8293100"/>
                  <a:pt x="939800" y="8178800"/>
                </a:cubicBezTo>
                <a:lnTo>
                  <a:pt x="901700" y="8153400"/>
                </a:lnTo>
                <a:cubicBezTo>
                  <a:pt x="228600" y="7683500"/>
                  <a:pt x="0" y="6883400"/>
                  <a:pt x="254000" y="5969000"/>
                </a:cubicBezTo>
                <a:close/>
                <a:moveTo>
                  <a:pt x="1562100" y="8343900"/>
                </a:moveTo>
                <a:moveTo>
                  <a:pt x="1422400" y="4737100"/>
                </a:moveTo>
                <a:lnTo>
                  <a:pt x="1003300" y="6337300"/>
                </a:lnTo>
                <a:cubicBezTo>
                  <a:pt x="914400" y="6667500"/>
                  <a:pt x="1016000" y="7010400"/>
                  <a:pt x="1270000" y="7251700"/>
                </a:cubicBezTo>
                <a:lnTo>
                  <a:pt x="1346200" y="7340600"/>
                </a:lnTo>
                <a:cubicBezTo>
                  <a:pt x="1524000" y="7518400"/>
                  <a:pt x="1651000" y="7581900"/>
                  <a:pt x="1854200" y="7581900"/>
                </a:cubicBezTo>
                <a:lnTo>
                  <a:pt x="2171700" y="7581900"/>
                </a:lnTo>
                <a:cubicBezTo>
                  <a:pt x="2540000" y="7581900"/>
                  <a:pt x="2870200" y="7467600"/>
                  <a:pt x="3060700" y="7277100"/>
                </a:cubicBezTo>
                <a:lnTo>
                  <a:pt x="3378200" y="6946900"/>
                </a:lnTo>
                <a:cubicBezTo>
                  <a:pt x="3454400" y="6883400"/>
                  <a:pt x="3530600" y="6743700"/>
                  <a:pt x="3556000" y="6654800"/>
                </a:cubicBezTo>
                <a:lnTo>
                  <a:pt x="3860800" y="5689600"/>
                </a:lnTo>
                <a:cubicBezTo>
                  <a:pt x="3898900" y="5588000"/>
                  <a:pt x="3911600" y="5435600"/>
                  <a:pt x="3911600" y="5334000"/>
                </a:cubicBezTo>
                <a:lnTo>
                  <a:pt x="3911600" y="4927600"/>
                </a:lnTo>
                <a:cubicBezTo>
                  <a:pt x="3911600" y="4533900"/>
                  <a:pt x="3657600" y="4267200"/>
                  <a:pt x="3289300" y="4267200"/>
                </a:cubicBezTo>
                <a:lnTo>
                  <a:pt x="1828800" y="4267200"/>
                </a:lnTo>
                <a:cubicBezTo>
                  <a:pt x="1651000" y="4267200"/>
                  <a:pt x="1511300" y="4419600"/>
                  <a:pt x="1422400" y="4737100"/>
                </a:cubicBezTo>
                <a:close/>
                <a:moveTo>
                  <a:pt x="2794000" y="8343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8" name="Freeform 698"/>
          <p:cNvSpPr/>
          <p:nvPr/>
        </p:nvSpPr>
        <p:spPr>
          <a:xfrm rot="0" flipH="0" flipV="0">
            <a:off x="6299161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9" name="Freeform 699"/>
          <p:cNvSpPr/>
          <p:nvPr/>
        </p:nvSpPr>
        <p:spPr>
          <a:xfrm rot="0" flipH="0" flipV="0">
            <a:off x="6401764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0" name="Freeform 700"/>
          <p:cNvSpPr/>
          <p:nvPr/>
        </p:nvSpPr>
        <p:spPr>
          <a:xfrm rot="0" flipH="0" flipV="0">
            <a:off x="6504368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1" name="Rectangle 701"/>
          <p:cNvSpPr/>
          <p:nvPr/>
        </p:nvSpPr>
        <p:spPr>
          <a:xfrm rot="0" flipH="0" flipV="0">
            <a:off x="6328155" y="15144470"/>
            <a:ext cx="80854" cy="172287"/>
          </a:xfrm>
          <a:prstGeom prst="rect">
            <a:avLst/>
          </a:prstGeom>
        </p:spPr>
      </p:sp>
      <p:sp>
        <p:nvSpPr>
          <p:cNvPr id="702" name="Freeform 702"/>
          <p:cNvSpPr/>
          <p:nvPr/>
        </p:nvSpPr>
        <p:spPr>
          <a:xfrm rot="0" flipH="0" flipV="0">
            <a:off x="6327508" y="15198229"/>
            <a:ext cx="58616" cy="83877"/>
          </a:xfrm>
          <a:custGeom>
            <a:pathLst>
              <a:path w="6896100" h="9867900">
                <a:moveTo>
                  <a:pt x="6362700" y="1079500"/>
                </a:moveTo>
                <a:lnTo>
                  <a:pt x="3606800" y="1079500"/>
                </a:lnTo>
                <a:cubicBezTo>
                  <a:pt x="3365500" y="1079500"/>
                  <a:pt x="3187700" y="1206500"/>
                  <a:pt x="3073400" y="1447800"/>
                </a:cubicBezTo>
                <a:lnTo>
                  <a:pt x="3048000" y="1524000"/>
                </a:lnTo>
                <a:cubicBezTo>
                  <a:pt x="2946400" y="1714500"/>
                  <a:pt x="2832100" y="2044700"/>
                  <a:pt x="2781300" y="2260600"/>
                </a:cubicBezTo>
                <a:lnTo>
                  <a:pt x="2616200" y="2946400"/>
                </a:lnTo>
                <a:cubicBezTo>
                  <a:pt x="2451100" y="3644900"/>
                  <a:pt x="2527300" y="3949700"/>
                  <a:pt x="2870200" y="3975100"/>
                </a:cubicBezTo>
                <a:lnTo>
                  <a:pt x="4203700" y="4051300"/>
                </a:lnTo>
                <a:cubicBezTo>
                  <a:pt x="4394200" y="4064000"/>
                  <a:pt x="4673600" y="4140200"/>
                  <a:pt x="4851400" y="4203700"/>
                </a:cubicBezTo>
                <a:lnTo>
                  <a:pt x="5029200" y="4292600"/>
                </a:lnTo>
                <a:cubicBezTo>
                  <a:pt x="5562600" y="4521200"/>
                  <a:pt x="5765800" y="4838700"/>
                  <a:pt x="5765800" y="5473700"/>
                </a:cubicBezTo>
                <a:lnTo>
                  <a:pt x="5765800" y="6642100"/>
                </a:lnTo>
                <a:cubicBezTo>
                  <a:pt x="5765800" y="6832600"/>
                  <a:pt x="5702300" y="7137400"/>
                  <a:pt x="5626100" y="7302500"/>
                </a:cubicBezTo>
                <a:lnTo>
                  <a:pt x="5397500" y="7861300"/>
                </a:lnTo>
                <a:cubicBezTo>
                  <a:pt x="5270500" y="8166100"/>
                  <a:pt x="4864100" y="8788400"/>
                  <a:pt x="4673600" y="8978900"/>
                </a:cubicBezTo>
                <a:lnTo>
                  <a:pt x="4584700" y="9080500"/>
                </a:lnTo>
                <a:cubicBezTo>
                  <a:pt x="4216400" y="9436100"/>
                  <a:pt x="3149600" y="9867900"/>
                  <a:pt x="2628900" y="9867900"/>
                </a:cubicBezTo>
                <a:lnTo>
                  <a:pt x="736600" y="9867900"/>
                </a:lnTo>
                <a:cubicBezTo>
                  <a:pt x="342900" y="9867900"/>
                  <a:pt x="254000" y="9804400"/>
                  <a:pt x="114300" y="9461500"/>
                </a:cubicBezTo>
                <a:cubicBezTo>
                  <a:pt x="0" y="9169400"/>
                  <a:pt x="0" y="9169400"/>
                  <a:pt x="203200" y="8966200"/>
                </a:cubicBezTo>
                <a:cubicBezTo>
                  <a:pt x="304800" y="8864600"/>
                  <a:pt x="546100" y="8788400"/>
                  <a:pt x="736600" y="8788400"/>
                </a:cubicBezTo>
                <a:lnTo>
                  <a:pt x="3073400" y="8788400"/>
                </a:lnTo>
                <a:cubicBezTo>
                  <a:pt x="3289300" y="8788400"/>
                  <a:pt x="3517900" y="8699500"/>
                  <a:pt x="3683000" y="8534400"/>
                </a:cubicBezTo>
                <a:lnTo>
                  <a:pt x="4076700" y="8140700"/>
                </a:lnTo>
                <a:cubicBezTo>
                  <a:pt x="4216400" y="8013700"/>
                  <a:pt x="4368800" y="7734300"/>
                  <a:pt x="4432300" y="7531100"/>
                </a:cubicBezTo>
                <a:lnTo>
                  <a:pt x="4762500" y="6375400"/>
                </a:lnTo>
                <a:cubicBezTo>
                  <a:pt x="4902200" y="5892800"/>
                  <a:pt x="4889500" y="5791200"/>
                  <a:pt x="4711700" y="5499100"/>
                </a:cubicBezTo>
                <a:cubicBezTo>
                  <a:pt x="4470400" y="5105400"/>
                  <a:pt x="4343400" y="5029200"/>
                  <a:pt x="3962400" y="5029200"/>
                </a:cubicBezTo>
                <a:lnTo>
                  <a:pt x="2171700" y="5029200"/>
                </a:lnTo>
                <a:cubicBezTo>
                  <a:pt x="1587500" y="5029200"/>
                  <a:pt x="1447800" y="4927600"/>
                  <a:pt x="1485900" y="4572000"/>
                </a:cubicBezTo>
                <a:lnTo>
                  <a:pt x="1587500" y="3302000"/>
                </a:lnTo>
                <a:cubicBezTo>
                  <a:pt x="1600200" y="3111500"/>
                  <a:pt x="1651000" y="2806700"/>
                  <a:pt x="1689100" y="2616200"/>
                </a:cubicBezTo>
                <a:lnTo>
                  <a:pt x="2032000" y="1130300"/>
                </a:lnTo>
                <a:cubicBezTo>
                  <a:pt x="2070100" y="939800"/>
                  <a:pt x="2222500" y="673100"/>
                  <a:pt x="2374900" y="533400"/>
                </a:cubicBezTo>
                <a:lnTo>
                  <a:pt x="2654300" y="266700"/>
                </a:lnTo>
                <a:cubicBezTo>
                  <a:pt x="2806700" y="114300"/>
                  <a:pt x="3086100" y="0"/>
                  <a:pt x="3289300" y="0"/>
                </a:cubicBezTo>
                <a:lnTo>
                  <a:pt x="5943600" y="0"/>
                </a:lnTo>
                <a:cubicBezTo>
                  <a:pt x="6134100" y="0"/>
                  <a:pt x="6413500" y="76200"/>
                  <a:pt x="6565900" y="152400"/>
                </a:cubicBezTo>
                <a:cubicBezTo>
                  <a:pt x="6832600" y="304800"/>
                  <a:pt x="6896100" y="533400"/>
                  <a:pt x="6781800" y="901700"/>
                </a:cubicBezTo>
                <a:cubicBezTo>
                  <a:pt x="6756400" y="1003300"/>
                  <a:pt x="6565900" y="1079500"/>
                  <a:pt x="6362700" y="1079500"/>
                </a:cubicBezTo>
                <a:close/>
                <a:moveTo>
                  <a:pt x="8826500" y="9829800"/>
                </a:moveTo>
              </a:path>
            </a:pathLst>
          </a:custGeom>
          <a:solidFill>
            <a:srgbClr val="0C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3" name="Rectangle 703"/>
          <p:cNvSpPr/>
          <p:nvPr/>
        </p:nvSpPr>
        <p:spPr>
          <a:xfrm rot="0" flipH="0" flipV="0">
            <a:off x="7382255" y="12154756"/>
            <a:ext cx="271805" cy="595320"/>
          </a:xfrm>
          <a:prstGeom prst="rect">
            <a:avLst/>
          </a:prstGeom>
        </p:spPr>
      </p:sp>
      <p:sp>
        <p:nvSpPr>
          <p:cNvPr id="704" name="Freeform 704"/>
          <p:cNvSpPr/>
          <p:nvPr/>
        </p:nvSpPr>
        <p:spPr>
          <a:xfrm rot="0" flipH="0" flipV="0">
            <a:off x="7385201" y="12386932"/>
            <a:ext cx="173837" cy="250075"/>
          </a:xfrm>
          <a:custGeom>
            <a:pathLst>
              <a:path w="5994400" h="8623300">
                <a:moveTo>
                  <a:pt x="2489200" y="0"/>
                </a:moveTo>
                <a:lnTo>
                  <a:pt x="4419600" y="0"/>
                </a:lnTo>
                <a:cubicBezTo>
                  <a:pt x="4597400" y="0"/>
                  <a:pt x="4851400" y="50800"/>
                  <a:pt x="4991100" y="114300"/>
                </a:cubicBezTo>
                <a:lnTo>
                  <a:pt x="5041900" y="139700"/>
                </a:lnTo>
                <a:cubicBezTo>
                  <a:pt x="5181600" y="190500"/>
                  <a:pt x="5397500" y="355600"/>
                  <a:pt x="5499100" y="482600"/>
                </a:cubicBezTo>
                <a:lnTo>
                  <a:pt x="5689600" y="698500"/>
                </a:lnTo>
                <a:cubicBezTo>
                  <a:pt x="5956300" y="1016000"/>
                  <a:pt x="5994400" y="1130300"/>
                  <a:pt x="5994400" y="1498600"/>
                </a:cubicBezTo>
                <a:lnTo>
                  <a:pt x="5994400" y="2108200"/>
                </a:lnTo>
                <a:cubicBezTo>
                  <a:pt x="5994400" y="2273300"/>
                  <a:pt x="5943600" y="2540000"/>
                  <a:pt x="5880100" y="2705100"/>
                </a:cubicBezTo>
                <a:lnTo>
                  <a:pt x="5829300" y="2844800"/>
                </a:lnTo>
                <a:cubicBezTo>
                  <a:pt x="5765800" y="2997200"/>
                  <a:pt x="5613400" y="3213100"/>
                  <a:pt x="5473700" y="3314700"/>
                </a:cubicBezTo>
                <a:lnTo>
                  <a:pt x="4978400" y="3721100"/>
                </a:lnTo>
                <a:cubicBezTo>
                  <a:pt x="4686300" y="3949700"/>
                  <a:pt x="4673600" y="4051300"/>
                  <a:pt x="4889500" y="4241800"/>
                </a:cubicBezTo>
                <a:cubicBezTo>
                  <a:pt x="5156200" y="4445000"/>
                  <a:pt x="5232400" y="5029200"/>
                  <a:pt x="5080000" y="5664200"/>
                </a:cubicBezTo>
                <a:lnTo>
                  <a:pt x="4914900" y="6400800"/>
                </a:lnTo>
                <a:cubicBezTo>
                  <a:pt x="4876800" y="6565900"/>
                  <a:pt x="4787900" y="6832600"/>
                  <a:pt x="4711700" y="6985000"/>
                </a:cubicBezTo>
                <a:lnTo>
                  <a:pt x="4673600" y="7061200"/>
                </a:lnTo>
                <a:cubicBezTo>
                  <a:pt x="4483100" y="7454900"/>
                  <a:pt x="4292600" y="7708900"/>
                  <a:pt x="4025900" y="7937500"/>
                </a:cubicBezTo>
                <a:lnTo>
                  <a:pt x="3822700" y="8102600"/>
                </a:lnTo>
                <a:cubicBezTo>
                  <a:pt x="3454400" y="8420100"/>
                  <a:pt x="2844800" y="8623300"/>
                  <a:pt x="2286000" y="8623300"/>
                </a:cubicBezTo>
                <a:lnTo>
                  <a:pt x="419100" y="8623300"/>
                </a:lnTo>
                <a:cubicBezTo>
                  <a:pt x="38100" y="8623300"/>
                  <a:pt x="0" y="8597900"/>
                  <a:pt x="0" y="8204200"/>
                </a:cubicBezTo>
                <a:cubicBezTo>
                  <a:pt x="0" y="8001000"/>
                  <a:pt x="114300" y="7886700"/>
                  <a:pt x="304800" y="7874000"/>
                </a:cubicBezTo>
                <a:lnTo>
                  <a:pt x="2133600" y="7823200"/>
                </a:lnTo>
                <a:cubicBezTo>
                  <a:pt x="2298700" y="7823200"/>
                  <a:pt x="2552700" y="7772400"/>
                  <a:pt x="2705100" y="7708900"/>
                </a:cubicBezTo>
                <a:lnTo>
                  <a:pt x="2908300" y="7632700"/>
                </a:lnTo>
                <a:cubicBezTo>
                  <a:pt x="3352800" y="7454900"/>
                  <a:pt x="3657600" y="7200900"/>
                  <a:pt x="3822700" y="6858000"/>
                </a:cubicBezTo>
                <a:lnTo>
                  <a:pt x="3860800" y="6756400"/>
                </a:lnTo>
                <a:cubicBezTo>
                  <a:pt x="3949700" y="6578600"/>
                  <a:pt x="4051300" y="6286500"/>
                  <a:pt x="4089400" y="6108700"/>
                </a:cubicBezTo>
                <a:lnTo>
                  <a:pt x="4127500" y="5969000"/>
                </a:lnTo>
                <a:cubicBezTo>
                  <a:pt x="4178300" y="5791200"/>
                  <a:pt x="4203700" y="5511800"/>
                  <a:pt x="4203700" y="5334000"/>
                </a:cubicBezTo>
                <a:lnTo>
                  <a:pt x="4203700" y="5041900"/>
                </a:lnTo>
                <a:cubicBezTo>
                  <a:pt x="4203700" y="4559300"/>
                  <a:pt x="3886200" y="4318000"/>
                  <a:pt x="3238500" y="4318000"/>
                </a:cubicBezTo>
                <a:lnTo>
                  <a:pt x="2527300" y="4318000"/>
                </a:lnTo>
                <a:cubicBezTo>
                  <a:pt x="2349500" y="4318000"/>
                  <a:pt x="2159000" y="4267200"/>
                  <a:pt x="2108200" y="4203700"/>
                </a:cubicBezTo>
                <a:cubicBezTo>
                  <a:pt x="1968500" y="4076700"/>
                  <a:pt x="1968500" y="3708400"/>
                  <a:pt x="2108200" y="3581400"/>
                </a:cubicBezTo>
                <a:cubicBezTo>
                  <a:pt x="2159000" y="3517900"/>
                  <a:pt x="2349500" y="3467100"/>
                  <a:pt x="2527300" y="3467100"/>
                </a:cubicBezTo>
                <a:lnTo>
                  <a:pt x="3263900" y="3467100"/>
                </a:lnTo>
                <a:cubicBezTo>
                  <a:pt x="3429000" y="3467100"/>
                  <a:pt x="3708400" y="3441700"/>
                  <a:pt x="3860800" y="3416300"/>
                </a:cubicBezTo>
                <a:lnTo>
                  <a:pt x="3975100" y="3390900"/>
                </a:lnTo>
                <a:cubicBezTo>
                  <a:pt x="4127500" y="3352800"/>
                  <a:pt x="4343400" y="3225800"/>
                  <a:pt x="4457700" y="3098800"/>
                </a:cubicBezTo>
                <a:lnTo>
                  <a:pt x="4838700" y="2692400"/>
                </a:lnTo>
                <a:cubicBezTo>
                  <a:pt x="5092700" y="2400300"/>
                  <a:pt x="5156200" y="2247900"/>
                  <a:pt x="5156200" y="1866900"/>
                </a:cubicBezTo>
                <a:lnTo>
                  <a:pt x="5156200" y="1790700"/>
                </a:lnTo>
                <a:cubicBezTo>
                  <a:pt x="5156200" y="1130300"/>
                  <a:pt x="4800600" y="838200"/>
                  <a:pt x="3975100" y="838200"/>
                </a:cubicBezTo>
                <a:lnTo>
                  <a:pt x="2527300" y="838200"/>
                </a:lnTo>
                <a:cubicBezTo>
                  <a:pt x="2349500" y="838200"/>
                  <a:pt x="2171700" y="762000"/>
                  <a:pt x="2133600" y="673100"/>
                </a:cubicBezTo>
                <a:cubicBezTo>
                  <a:pt x="2044700" y="469900"/>
                  <a:pt x="2044700" y="469900"/>
                  <a:pt x="2120900" y="215900"/>
                </a:cubicBezTo>
                <a:cubicBezTo>
                  <a:pt x="2146300" y="101600"/>
                  <a:pt x="2324100" y="0"/>
                  <a:pt x="2489200" y="0"/>
                </a:cubicBezTo>
                <a:close/>
                <a:moveTo>
                  <a:pt x="8521700" y="86233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5" name="Rectangle 705"/>
          <p:cNvSpPr/>
          <p:nvPr/>
        </p:nvSpPr>
        <p:spPr>
          <a:xfrm rot="0" flipH="0" flipV="0">
            <a:off x="6589903" y="13497992"/>
            <a:ext cx="1119588" cy="245210"/>
          </a:xfrm>
          <a:prstGeom prst="rect">
            <a:avLst/>
          </a:prstGeom>
        </p:spPr>
      </p:sp>
      <p:sp>
        <p:nvSpPr>
          <p:cNvPr id="706" name="Freeform 706"/>
          <p:cNvSpPr/>
          <p:nvPr/>
        </p:nvSpPr>
        <p:spPr>
          <a:xfrm rot="0" flipH="0" flipV="0">
            <a:off x="6592925" y="13563600"/>
            <a:ext cx="76187" cy="42672"/>
          </a:xfrm>
          <a:custGeom>
            <a:pathLst>
              <a:path w="10883900" h="6096000">
                <a:moveTo>
                  <a:pt x="2870200" y="6096000"/>
                </a:moveTo>
                <a:lnTo>
                  <a:pt x="1498600" y="6096000"/>
                </a:lnTo>
                <a:cubicBezTo>
                  <a:pt x="774700" y="6096000"/>
                  <a:pt x="0" y="5422900"/>
                  <a:pt x="0" y="4787900"/>
                </a:cubicBezTo>
                <a:cubicBezTo>
                  <a:pt x="0" y="4546600"/>
                  <a:pt x="101600" y="4356100"/>
                  <a:pt x="215900" y="4356100"/>
                </a:cubicBezTo>
                <a:cubicBezTo>
                  <a:pt x="342900" y="4356100"/>
                  <a:pt x="444500" y="4076700"/>
                  <a:pt x="444500" y="3733800"/>
                </a:cubicBezTo>
                <a:lnTo>
                  <a:pt x="444500" y="3225800"/>
                </a:lnTo>
                <a:cubicBezTo>
                  <a:pt x="444500" y="2895600"/>
                  <a:pt x="533400" y="2616200"/>
                  <a:pt x="660400" y="2616200"/>
                </a:cubicBezTo>
                <a:cubicBezTo>
                  <a:pt x="774700" y="2616200"/>
                  <a:pt x="876300" y="2336800"/>
                  <a:pt x="876300" y="1993900"/>
                </a:cubicBezTo>
                <a:lnTo>
                  <a:pt x="876300" y="1930400"/>
                </a:lnTo>
                <a:cubicBezTo>
                  <a:pt x="876300" y="1587500"/>
                  <a:pt x="977900" y="1308100"/>
                  <a:pt x="1092200" y="1308100"/>
                </a:cubicBezTo>
                <a:cubicBezTo>
                  <a:pt x="1206500" y="1308100"/>
                  <a:pt x="1308100" y="1104900"/>
                  <a:pt x="1308100" y="876300"/>
                </a:cubicBezTo>
                <a:cubicBezTo>
                  <a:pt x="1308100" y="635000"/>
                  <a:pt x="1587500" y="431800"/>
                  <a:pt x="1930400" y="431800"/>
                </a:cubicBezTo>
                <a:lnTo>
                  <a:pt x="1993900" y="431800"/>
                </a:lnTo>
                <a:cubicBezTo>
                  <a:pt x="2336800" y="431800"/>
                  <a:pt x="2616200" y="342900"/>
                  <a:pt x="2616200" y="215900"/>
                </a:cubicBezTo>
                <a:cubicBezTo>
                  <a:pt x="2616200" y="101600"/>
                  <a:pt x="2895600" y="0"/>
                  <a:pt x="3238500" y="0"/>
                </a:cubicBezTo>
                <a:lnTo>
                  <a:pt x="3733800" y="0"/>
                </a:lnTo>
                <a:cubicBezTo>
                  <a:pt x="4076700" y="0"/>
                  <a:pt x="4457700" y="101600"/>
                  <a:pt x="4572000" y="215900"/>
                </a:cubicBezTo>
                <a:cubicBezTo>
                  <a:pt x="4699000" y="342900"/>
                  <a:pt x="4787900" y="533400"/>
                  <a:pt x="4787900" y="647700"/>
                </a:cubicBezTo>
                <a:cubicBezTo>
                  <a:pt x="4787900" y="774700"/>
                  <a:pt x="4521200" y="876300"/>
                  <a:pt x="4178300" y="876300"/>
                </a:cubicBezTo>
                <a:lnTo>
                  <a:pt x="3238500" y="876300"/>
                </a:lnTo>
                <a:cubicBezTo>
                  <a:pt x="2438400" y="876300"/>
                  <a:pt x="1739900" y="1562100"/>
                  <a:pt x="1739900" y="2362200"/>
                </a:cubicBezTo>
                <a:lnTo>
                  <a:pt x="1739900" y="2425700"/>
                </a:lnTo>
                <a:cubicBezTo>
                  <a:pt x="1739900" y="2768600"/>
                  <a:pt x="1651000" y="3048000"/>
                  <a:pt x="1524000" y="3048000"/>
                </a:cubicBezTo>
                <a:cubicBezTo>
                  <a:pt x="1409700" y="3048000"/>
                  <a:pt x="1308100" y="3327400"/>
                  <a:pt x="1308100" y="3670300"/>
                </a:cubicBezTo>
                <a:lnTo>
                  <a:pt x="1308100" y="4165600"/>
                </a:lnTo>
                <a:cubicBezTo>
                  <a:pt x="1308100" y="4508500"/>
                  <a:pt x="1206500" y="4787900"/>
                  <a:pt x="1092200" y="4787900"/>
                </a:cubicBezTo>
                <a:cubicBezTo>
                  <a:pt x="977900" y="4787900"/>
                  <a:pt x="876300" y="4889500"/>
                  <a:pt x="876300" y="5003800"/>
                </a:cubicBezTo>
                <a:cubicBezTo>
                  <a:pt x="876300" y="5130800"/>
                  <a:pt x="1155700" y="5219700"/>
                  <a:pt x="1498600" y="5219700"/>
                </a:cubicBezTo>
                <a:lnTo>
                  <a:pt x="2438400" y="5219700"/>
                </a:lnTo>
                <a:cubicBezTo>
                  <a:pt x="3060700" y="5219700"/>
                  <a:pt x="3492500" y="5486400"/>
                  <a:pt x="3492500" y="5880100"/>
                </a:cubicBezTo>
                <a:cubicBezTo>
                  <a:pt x="3492500" y="5994400"/>
                  <a:pt x="3213100" y="6096000"/>
                  <a:pt x="2870200" y="6096000"/>
                </a:cubicBezTo>
                <a:close/>
                <a:moveTo>
                  <a:pt x="-431800" y="6096000"/>
                </a:moveTo>
                <a:moveTo>
                  <a:pt x="8458200" y="0"/>
                </a:moveTo>
                <a:lnTo>
                  <a:pt x="10274300" y="0"/>
                </a:lnTo>
                <a:cubicBezTo>
                  <a:pt x="10807700" y="0"/>
                  <a:pt x="10883900" y="76200"/>
                  <a:pt x="10883900" y="622300"/>
                </a:cubicBezTo>
                <a:lnTo>
                  <a:pt x="10883900" y="1562100"/>
                </a:lnTo>
                <a:cubicBezTo>
                  <a:pt x="10883900" y="1905000"/>
                  <a:pt x="10795000" y="2171700"/>
                  <a:pt x="10668000" y="2171700"/>
                </a:cubicBezTo>
                <a:cubicBezTo>
                  <a:pt x="10553700" y="2171700"/>
                  <a:pt x="10452100" y="2451100"/>
                  <a:pt x="10452100" y="2794000"/>
                </a:cubicBezTo>
                <a:lnTo>
                  <a:pt x="10452100" y="2870200"/>
                </a:lnTo>
                <a:cubicBezTo>
                  <a:pt x="10452100" y="3200400"/>
                  <a:pt x="10350500" y="3479800"/>
                  <a:pt x="10236200" y="3479800"/>
                </a:cubicBezTo>
                <a:cubicBezTo>
                  <a:pt x="10121900" y="3479800"/>
                  <a:pt x="10020300" y="3759200"/>
                  <a:pt x="10020300" y="4102100"/>
                </a:cubicBezTo>
                <a:lnTo>
                  <a:pt x="10020300" y="4610100"/>
                </a:lnTo>
                <a:cubicBezTo>
                  <a:pt x="10020300" y="4953000"/>
                  <a:pt x="10121900" y="5219700"/>
                  <a:pt x="10236200" y="5219700"/>
                </a:cubicBezTo>
                <a:cubicBezTo>
                  <a:pt x="10350500" y="5219700"/>
                  <a:pt x="10452100" y="5422900"/>
                  <a:pt x="10452100" y="5664200"/>
                </a:cubicBezTo>
                <a:cubicBezTo>
                  <a:pt x="10452100" y="5905500"/>
                  <a:pt x="10172700" y="6096000"/>
                  <a:pt x="9829800" y="6096000"/>
                </a:cubicBezTo>
                <a:lnTo>
                  <a:pt x="9766300" y="6096000"/>
                </a:lnTo>
                <a:cubicBezTo>
                  <a:pt x="9423400" y="6096000"/>
                  <a:pt x="9144000" y="5994400"/>
                  <a:pt x="9144000" y="5880100"/>
                </a:cubicBezTo>
                <a:cubicBezTo>
                  <a:pt x="9144000" y="5753100"/>
                  <a:pt x="9055100" y="5664200"/>
                  <a:pt x="8928100" y="5664200"/>
                </a:cubicBezTo>
                <a:cubicBezTo>
                  <a:pt x="8813800" y="5664200"/>
                  <a:pt x="8712200" y="5753100"/>
                  <a:pt x="8712200" y="5880100"/>
                </a:cubicBezTo>
                <a:cubicBezTo>
                  <a:pt x="8712200" y="5994400"/>
                  <a:pt x="8432800" y="6096000"/>
                  <a:pt x="8089900" y="6096000"/>
                </a:cubicBezTo>
                <a:lnTo>
                  <a:pt x="6718300" y="6096000"/>
                </a:lnTo>
                <a:cubicBezTo>
                  <a:pt x="6375400" y="6096000"/>
                  <a:pt x="6007100" y="5994400"/>
                  <a:pt x="5880100" y="5880100"/>
                </a:cubicBezTo>
                <a:cubicBezTo>
                  <a:pt x="5765800" y="5753100"/>
                  <a:pt x="5664200" y="5384800"/>
                  <a:pt x="5664200" y="5041900"/>
                </a:cubicBezTo>
                <a:lnTo>
                  <a:pt x="5664200" y="3670300"/>
                </a:lnTo>
                <a:cubicBezTo>
                  <a:pt x="5664200" y="3327400"/>
                  <a:pt x="5765800" y="3048000"/>
                  <a:pt x="5880100" y="3048000"/>
                </a:cubicBezTo>
                <a:cubicBezTo>
                  <a:pt x="6007100" y="3048000"/>
                  <a:pt x="6096000" y="2768600"/>
                  <a:pt x="6096000" y="2425700"/>
                </a:cubicBezTo>
                <a:lnTo>
                  <a:pt x="6096000" y="2362200"/>
                </a:lnTo>
                <a:cubicBezTo>
                  <a:pt x="6096000" y="2019300"/>
                  <a:pt x="6197600" y="1739900"/>
                  <a:pt x="6311900" y="1739900"/>
                </a:cubicBezTo>
                <a:cubicBezTo>
                  <a:pt x="6438900" y="1739900"/>
                  <a:pt x="6540500" y="1549400"/>
                  <a:pt x="6540500" y="1308100"/>
                </a:cubicBezTo>
                <a:cubicBezTo>
                  <a:pt x="6540500" y="749300"/>
                  <a:pt x="6845300" y="431800"/>
                  <a:pt x="7404100" y="431800"/>
                </a:cubicBezTo>
                <a:cubicBezTo>
                  <a:pt x="7645400" y="431800"/>
                  <a:pt x="7835900" y="342900"/>
                  <a:pt x="7835900" y="215900"/>
                </a:cubicBezTo>
                <a:cubicBezTo>
                  <a:pt x="7835900" y="101600"/>
                  <a:pt x="8115300" y="0"/>
                  <a:pt x="8458200" y="0"/>
                </a:cubicBezTo>
                <a:close/>
                <a:moveTo>
                  <a:pt x="5664200" y="6096000"/>
                </a:moveTo>
                <a:moveTo>
                  <a:pt x="7150100" y="5219700"/>
                </a:moveTo>
                <a:lnTo>
                  <a:pt x="8089900" y="5219700"/>
                </a:lnTo>
                <a:cubicBezTo>
                  <a:pt x="8877300" y="5219700"/>
                  <a:pt x="9144000" y="4953000"/>
                  <a:pt x="9144000" y="4165600"/>
                </a:cubicBezTo>
                <a:lnTo>
                  <a:pt x="9144000" y="4102100"/>
                </a:lnTo>
                <a:cubicBezTo>
                  <a:pt x="9144000" y="3759200"/>
                  <a:pt x="9245600" y="3479800"/>
                  <a:pt x="9359900" y="3479800"/>
                </a:cubicBezTo>
                <a:cubicBezTo>
                  <a:pt x="9486900" y="3479800"/>
                  <a:pt x="9588500" y="3200400"/>
                  <a:pt x="9588500" y="2870200"/>
                </a:cubicBezTo>
                <a:lnTo>
                  <a:pt x="9588500" y="2362200"/>
                </a:lnTo>
                <a:cubicBezTo>
                  <a:pt x="9588500" y="2019300"/>
                  <a:pt x="9677400" y="1739900"/>
                  <a:pt x="9804400" y="1739900"/>
                </a:cubicBezTo>
                <a:cubicBezTo>
                  <a:pt x="9918700" y="1739900"/>
                  <a:pt x="10020300" y="1638300"/>
                  <a:pt x="10020300" y="1524000"/>
                </a:cubicBezTo>
                <a:cubicBezTo>
                  <a:pt x="10020300" y="1130300"/>
                  <a:pt x="9601200" y="876300"/>
                  <a:pt x="8966200" y="876300"/>
                </a:cubicBezTo>
                <a:lnTo>
                  <a:pt x="8458200" y="876300"/>
                </a:lnTo>
                <a:cubicBezTo>
                  <a:pt x="7670800" y="876300"/>
                  <a:pt x="6972300" y="1562100"/>
                  <a:pt x="6972300" y="2362200"/>
                </a:cubicBezTo>
                <a:lnTo>
                  <a:pt x="6972300" y="2870200"/>
                </a:lnTo>
                <a:cubicBezTo>
                  <a:pt x="6972300" y="3200400"/>
                  <a:pt x="6870700" y="3479800"/>
                  <a:pt x="6756400" y="3479800"/>
                </a:cubicBezTo>
                <a:cubicBezTo>
                  <a:pt x="6629400" y="3479800"/>
                  <a:pt x="6540500" y="3759200"/>
                  <a:pt x="6540500" y="4102100"/>
                </a:cubicBezTo>
                <a:lnTo>
                  <a:pt x="6540500" y="4610100"/>
                </a:lnTo>
                <a:cubicBezTo>
                  <a:pt x="6540500" y="5054600"/>
                  <a:pt x="6705600" y="5219700"/>
                  <a:pt x="7150100" y="5219700"/>
                </a:cubicBezTo>
                <a:close/>
                <a:moveTo>
                  <a:pt x="4445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7" name="Freeform 707"/>
          <p:cNvSpPr/>
          <p:nvPr/>
        </p:nvSpPr>
        <p:spPr>
          <a:xfrm rot="0" flipH="0" flipV="0">
            <a:off x="6678722" y="13563600"/>
            <a:ext cx="46761" cy="42672"/>
          </a:xfrm>
          <a:custGeom>
            <a:pathLst>
              <a:path w="6680200" h="6096000">
                <a:moveTo>
                  <a:pt x="6515100" y="1384300"/>
                </a:moveTo>
                <a:lnTo>
                  <a:pt x="5537200" y="5257800"/>
                </a:lnTo>
                <a:cubicBezTo>
                  <a:pt x="5422900" y="5715000"/>
                  <a:pt x="5105400" y="6096000"/>
                  <a:pt x="4838700" y="6096000"/>
                </a:cubicBezTo>
                <a:cubicBezTo>
                  <a:pt x="4572000" y="6096000"/>
                  <a:pt x="4356100" y="5905500"/>
                  <a:pt x="4356100" y="5664200"/>
                </a:cubicBezTo>
                <a:cubicBezTo>
                  <a:pt x="4356100" y="5422900"/>
                  <a:pt x="4445000" y="5105400"/>
                  <a:pt x="4572000" y="4953000"/>
                </a:cubicBezTo>
                <a:cubicBezTo>
                  <a:pt x="4686300" y="4813300"/>
                  <a:pt x="4787900" y="4419600"/>
                  <a:pt x="4787900" y="4089400"/>
                </a:cubicBezTo>
                <a:cubicBezTo>
                  <a:pt x="4787900" y="3759200"/>
                  <a:pt x="4889500" y="3365500"/>
                  <a:pt x="5003800" y="3213100"/>
                </a:cubicBezTo>
                <a:cubicBezTo>
                  <a:pt x="5283200" y="2870200"/>
                  <a:pt x="5283200" y="2184400"/>
                  <a:pt x="5003800" y="2184400"/>
                </a:cubicBezTo>
                <a:cubicBezTo>
                  <a:pt x="4889500" y="2184400"/>
                  <a:pt x="4787900" y="2273300"/>
                  <a:pt x="4787900" y="2400300"/>
                </a:cubicBezTo>
                <a:cubicBezTo>
                  <a:pt x="4787900" y="2514600"/>
                  <a:pt x="4686300" y="2616200"/>
                  <a:pt x="4572000" y="2616200"/>
                </a:cubicBezTo>
                <a:cubicBezTo>
                  <a:pt x="4445000" y="2616200"/>
                  <a:pt x="4356100" y="2717800"/>
                  <a:pt x="4356100" y="2832100"/>
                </a:cubicBezTo>
                <a:cubicBezTo>
                  <a:pt x="4356100" y="2959100"/>
                  <a:pt x="4254500" y="3048000"/>
                  <a:pt x="4140200" y="3048000"/>
                </a:cubicBezTo>
                <a:cubicBezTo>
                  <a:pt x="4013200" y="3048000"/>
                  <a:pt x="3911600" y="3149600"/>
                  <a:pt x="3911600" y="3263900"/>
                </a:cubicBezTo>
                <a:cubicBezTo>
                  <a:pt x="3911600" y="3390900"/>
                  <a:pt x="3721100" y="3492500"/>
                  <a:pt x="3479800" y="3492500"/>
                </a:cubicBezTo>
                <a:cubicBezTo>
                  <a:pt x="3238500" y="3492500"/>
                  <a:pt x="3048000" y="3390900"/>
                  <a:pt x="3048000" y="3263900"/>
                </a:cubicBezTo>
                <a:cubicBezTo>
                  <a:pt x="3048000" y="3149600"/>
                  <a:pt x="2946400" y="3048000"/>
                  <a:pt x="2832100" y="3048000"/>
                </a:cubicBezTo>
                <a:cubicBezTo>
                  <a:pt x="2705100" y="3048000"/>
                  <a:pt x="2501900" y="2806700"/>
                  <a:pt x="2374900" y="2501900"/>
                </a:cubicBezTo>
                <a:cubicBezTo>
                  <a:pt x="2044700" y="1752600"/>
                  <a:pt x="1739900" y="1803400"/>
                  <a:pt x="1739900" y="2616200"/>
                </a:cubicBezTo>
                <a:cubicBezTo>
                  <a:pt x="1739900" y="2857500"/>
                  <a:pt x="1638300" y="3175000"/>
                  <a:pt x="1524000" y="3327400"/>
                </a:cubicBezTo>
                <a:cubicBezTo>
                  <a:pt x="1397000" y="3467100"/>
                  <a:pt x="1308100" y="3860800"/>
                  <a:pt x="1308100" y="4191000"/>
                </a:cubicBezTo>
                <a:cubicBezTo>
                  <a:pt x="1308100" y="4521200"/>
                  <a:pt x="1206500" y="4914900"/>
                  <a:pt x="1092200" y="5067300"/>
                </a:cubicBezTo>
                <a:cubicBezTo>
                  <a:pt x="965200" y="5219700"/>
                  <a:pt x="863600" y="5511800"/>
                  <a:pt x="863600" y="5715000"/>
                </a:cubicBezTo>
                <a:cubicBezTo>
                  <a:pt x="863600" y="5930900"/>
                  <a:pt x="673100" y="6096000"/>
                  <a:pt x="431800" y="6096000"/>
                </a:cubicBezTo>
                <a:cubicBezTo>
                  <a:pt x="190500" y="6096000"/>
                  <a:pt x="0" y="5803900"/>
                  <a:pt x="0" y="5448300"/>
                </a:cubicBezTo>
                <a:cubicBezTo>
                  <a:pt x="0" y="5092700"/>
                  <a:pt x="101600" y="4673600"/>
                  <a:pt x="215900" y="4521200"/>
                </a:cubicBezTo>
                <a:cubicBezTo>
                  <a:pt x="330200" y="4368800"/>
                  <a:pt x="431800" y="4076700"/>
                  <a:pt x="431800" y="3873500"/>
                </a:cubicBezTo>
                <a:cubicBezTo>
                  <a:pt x="431800" y="3657600"/>
                  <a:pt x="546100" y="3111500"/>
                  <a:pt x="673100" y="2654300"/>
                </a:cubicBezTo>
                <a:lnTo>
                  <a:pt x="1206500" y="838200"/>
                </a:lnTo>
                <a:cubicBezTo>
                  <a:pt x="1346200" y="381000"/>
                  <a:pt x="1612900" y="0"/>
                  <a:pt x="1816100" y="0"/>
                </a:cubicBezTo>
                <a:cubicBezTo>
                  <a:pt x="2006600" y="0"/>
                  <a:pt x="2286000" y="292100"/>
                  <a:pt x="2425700" y="660400"/>
                </a:cubicBezTo>
                <a:cubicBezTo>
                  <a:pt x="2565400" y="1016000"/>
                  <a:pt x="2755900" y="1308100"/>
                  <a:pt x="2857500" y="1308100"/>
                </a:cubicBezTo>
                <a:cubicBezTo>
                  <a:pt x="2959100" y="1308100"/>
                  <a:pt x="3048000" y="1511300"/>
                  <a:pt x="3048000" y="1739900"/>
                </a:cubicBezTo>
                <a:cubicBezTo>
                  <a:pt x="3048000" y="1981200"/>
                  <a:pt x="3238500" y="2184400"/>
                  <a:pt x="3479800" y="2184400"/>
                </a:cubicBezTo>
                <a:cubicBezTo>
                  <a:pt x="3721100" y="2184400"/>
                  <a:pt x="3911600" y="2082800"/>
                  <a:pt x="3911600" y="1968500"/>
                </a:cubicBezTo>
                <a:cubicBezTo>
                  <a:pt x="3911600" y="1841500"/>
                  <a:pt x="4064000" y="1739900"/>
                  <a:pt x="4241800" y="1739900"/>
                </a:cubicBezTo>
                <a:cubicBezTo>
                  <a:pt x="4419600" y="1739900"/>
                  <a:pt x="4572000" y="1651000"/>
                  <a:pt x="4572000" y="1524000"/>
                </a:cubicBezTo>
                <a:cubicBezTo>
                  <a:pt x="4572000" y="1409700"/>
                  <a:pt x="4673600" y="1308100"/>
                  <a:pt x="4787900" y="1308100"/>
                </a:cubicBezTo>
                <a:cubicBezTo>
                  <a:pt x="4902200" y="1308100"/>
                  <a:pt x="5003800" y="1206500"/>
                  <a:pt x="5003800" y="1092200"/>
                </a:cubicBezTo>
                <a:cubicBezTo>
                  <a:pt x="5003800" y="977900"/>
                  <a:pt x="5105400" y="876300"/>
                  <a:pt x="5219700" y="876300"/>
                </a:cubicBezTo>
                <a:cubicBezTo>
                  <a:pt x="5346700" y="876300"/>
                  <a:pt x="5435600" y="774700"/>
                  <a:pt x="5435600" y="660400"/>
                </a:cubicBezTo>
                <a:cubicBezTo>
                  <a:pt x="5435600" y="533400"/>
                  <a:pt x="5537200" y="444500"/>
                  <a:pt x="5664200" y="444500"/>
                </a:cubicBezTo>
                <a:cubicBezTo>
                  <a:pt x="5778500" y="444500"/>
                  <a:pt x="5880100" y="342900"/>
                  <a:pt x="5880100" y="215900"/>
                </a:cubicBezTo>
                <a:cubicBezTo>
                  <a:pt x="5880100" y="101600"/>
                  <a:pt x="6019800" y="0"/>
                  <a:pt x="6197600" y="0"/>
                </a:cubicBezTo>
                <a:cubicBezTo>
                  <a:pt x="6388100" y="0"/>
                  <a:pt x="6578600" y="127000"/>
                  <a:pt x="6629400" y="279400"/>
                </a:cubicBezTo>
                <a:cubicBezTo>
                  <a:pt x="6680200" y="419100"/>
                  <a:pt x="6629400" y="927100"/>
                  <a:pt x="6515100" y="1384300"/>
                </a:cubicBezTo>
                <a:close/>
                <a:moveTo>
                  <a:pt x="41656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8" name="Freeform 708"/>
          <p:cNvSpPr/>
          <p:nvPr/>
        </p:nvSpPr>
        <p:spPr>
          <a:xfrm rot="0" flipH="0" flipV="0">
            <a:off x="6733314" y="13568934"/>
            <a:ext cx="33515" cy="36537"/>
          </a:xfrm>
          <a:custGeom>
            <a:pathLst>
              <a:path w="4787900" h="5219700">
                <a:moveTo>
                  <a:pt x="3048000" y="5219700"/>
                </a:moveTo>
                <a:lnTo>
                  <a:pt x="0" y="5219700"/>
                </a:lnTo>
                <a:lnTo>
                  <a:pt x="0" y="2616200"/>
                </a:lnTo>
                <a:cubicBezTo>
                  <a:pt x="0" y="2374900"/>
                  <a:pt x="88900" y="2171700"/>
                  <a:pt x="215900" y="2171700"/>
                </a:cubicBezTo>
                <a:cubicBezTo>
                  <a:pt x="330200" y="2171700"/>
                  <a:pt x="431800" y="1981200"/>
                  <a:pt x="431800" y="1739900"/>
                </a:cubicBezTo>
                <a:lnTo>
                  <a:pt x="431800" y="1308100"/>
                </a:lnTo>
                <a:cubicBezTo>
                  <a:pt x="431800" y="1066800"/>
                  <a:pt x="533400" y="876300"/>
                  <a:pt x="647700" y="876300"/>
                </a:cubicBezTo>
                <a:cubicBezTo>
                  <a:pt x="774700" y="876300"/>
                  <a:pt x="863600" y="774700"/>
                  <a:pt x="863600" y="647700"/>
                </a:cubicBezTo>
                <a:cubicBezTo>
                  <a:pt x="863600" y="533400"/>
                  <a:pt x="965200" y="431800"/>
                  <a:pt x="1079500" y="431800"/>
                </a:cubicBezTo>
                <a:cubicBezTo>
                  <a:pt x="1206500" y="431800"/>
                  <a:pt x="1308100" y="342900"/>
                  <a:pt x="1308100" y="215900"/>
                </a:cubicBezTo>
                <a:cubicBezTo>
                  <a:pt x="1308100" y="101600"/>
                  <a:pt x="1498600" y="0"/>
                  <a:pt x="1739900" y="0"/>
                </a:cubicBezTo>
                <a:lnTo>
                  <a:pt x="3911600" y="0"/>
                </a:lnTo>
                <a:cubicBezTo>
                  <a:pt x="4152900" y="0"/>
                  <a:pt x="4356100" y="101600"/>
                  <a:pt x="4356100" y="215900"/>
                </a:cubicBezTo>
                <a:cubicBezTo>
                  <a:pt x="4356100" y="342900"/>
                  <a:pt x="4445000" y="431800"/>
                  <a:pt x="4572000" y="431800"/>
                </a:cubicBezTo>
                <a:cubicBezTo>
                  <a:pt x="4686300" y="431800"/>
                  <a:pt x="4787900" y="635000"/>
                  <a:pt x="4787900" y="876300"/>
                </a:cubicBezTo>
                <a:lnTo>
                  <a:pt x="4787900" y="2171700"/>
                </a:lnTo>
                <a:cubicBezTo>
                  <a:pt x="4787900" y="2413000"/>
                  <a:pt x="4686300" y="2616200"/>
                  <a:pt x="4572000" y="2616200"/>
                </a:cubicBezTo>
                <a:cubicBezTo>
                  <a:pt x="4445000" y="2616200"/>
                  <a:pt x="4356100" y="2806700"/>
                  <a:pt x="4356100" y="3048000"/>
                </a:cubicBezTo>
                <a:lnTo>
                  <a:pt x="4356100" y="3924300"/>
                </a:lnTo>
                <a:cubicBezTo>
                  <a:pt x="4356100" y="4152900"/>
                  <a:pt x="4254500" y="4356100"/>
                  <a:pt x="4127500" y="4356100"/>
                </a:cubicBezTo>
                <a:cubicBezTo>
                  <a:pt x="4013200" y="4356100"/>
                  <a:pt x="3911600" y="4457700"/>
                  <a:pt x="3911600" y="4572000"/>
                </a:cubicBezTo>
                <a:cubicBezTo>
                  <a:pt x="3911600" y="4686300"/>
                  <a:pt x="3822700" y="4787900"/>
                  <a:pt x="3695700" y="4787900"/>
                </a:cubicBezTo>
                <a:cubicBezTo>
                  <a:pt x="3581400" y="4787900"/>
                  <a:pt x="3479800" y="4889500"/>
                  <a:pt x="3479800" y="5003800"/>
                </a:cubicBezTo>
                <a:cubicBezTo>
                  <a:pt x="3479800" y="5130800"/>
                  <a:pt x="3289300" y="5219700"/>
                  <a:pt x="3048000" y="5219700"/>
                </a:cubicBezTo>
                <a:close/>
                <a:moveTo>
                  <a:pt x="-584200" y="5334000"/>
                </a:moveTo>
                <a:moveTo>
                  <a:pt x="863600" y="3048000"/>
                </a:moveTo>
                <a:lnTo>
                  <a:pt x="863600" y="4356100"/>
                </a:lnTo>
                <a:cubicBezTo>
                  <a:pt x="863600" y="4749800"/>
                  <a:pt x="901700" y="4787900"/>
                  <a:pt x="1308100" y="4787900"/>
                </a:cubicBezTo>
                <a:lnTo>
                  <a:pt x="2171700" y="4787900"/>
                </a:lnTo>
                <a:cubicBezTo>
                  <a:pt x="2413000" y="4787900"/>
                  <a:pt x="2603500" y="4686300"/>
                  <a:pt x="2603500" y="4572000"/>
                </a:cubicBezTo>
                <a:cubicBezTo>
                  <a:pt x="2603500" y="4457700"/>
                  <a:pt x="2705100" y="4356100"/>
                  <a:pt x="2832100" y="4356100"/>
                </a:cubicBezTo>
                <a:cubicBezTo>
                  <a:pt x="2946400" y="4356100"/>
                  <a:pt x="3048000" y="4254500"/>
                  <a:pt x="3048000" y="4140200"/>
                </a:cubicBezTo>
                <a:cubicBezTo>
                  <a:pt x="3048000" y="4013200"/>
                  <a:pt x="3136900" y="3924300"/>
                  <a:pt x="3263900" y="3924300"/>
                </a:cubicBezTo>
                <a:cubicBezTo>
                  <a:pt x="3378200" y="3924300"/>
                  <a:pt x="3479800" y="3721100"/>
                  <a:pt x="3479800" y="3479800"/>
                </a:cubicBezTo>
                <a:lnTo>
                  <a:pt x="3479800" y="3048000"/>
                </a:lnTo>
                <a:cubicBezTo>
                  <a:pt x="3479800" y="2806700"/>
                  <a:pt x="3581400" y="2616200"/>
                  <a:pt x="3695700" y="2616200"/>
                </a:cubicBezTo>
                <a:cubicBezTo>
                  <a:pt x="3822700" y="2616200"/>
                  <a:pt x="3911600" y="2413000"/>
                  <a:pt x="3911600" y="2171700"/>
                </a:cubicBezTo>
                <a:lnTo>
                  <a:pt x="3911600" y="1308100"/>
                </a:lnTo>
                <a:cubicBezTo>
                  <a:pt x="3911600" y="965200"/>
                  <a:pt x="3822700" y="876300"/>
                  <a:pt x="3479800" y="876300"/>
                </a:cubicBezTo>
                <a:lnTo>
                  <a:pt x="3048000" y="876300"/>
                </a:lnTo>
                <a:cubicBezTo>
                  <a:pt x="2806700" y="876300"/>
                  <a:pt x="2603500" y="774700"/>
                  <a:pt x="2603500" y="647700"/>
                </a:cubicBezTo>
                <a:cubicBezTo>
                  <a:pt x="2603500" y="533400"/>
                  <a:pt x="2514600" y="431800"/>
                  <a:pt x="2387600" y="431800"/>
                </a:cubicBezTo>
                <a:cubicBezTo>
                  <a:pt x="2273300" y="431800"/>
                  <a:pt x="2171700" y="533400"/>
                  <a:pt x="2171700" y="647700"/>
                </a:cubicBezTo>
                <a:cubicBezTo>
                  <a:pt x="2171700" y="774700"/>
                  <a:pt x="2070100" y="876300"/>
                  <a:pt x="1955800" y="876300"/>
                </a:cubicBezTo>
                <a:cubicBezTo>
                  <a:pt x="1841500" y="876300"/>
                  <a:pt x="1739900" y="965200"/>
                  <a:pt x="1739900" y="1092200"/>
                </a:cubicBezTo>
                <a:cubicBezTo>
                  <a:pt x="1739900" y="1206500"/>
                  <a:pt x="1638300" y="1308100"/>
                  <a:pt x="1524000" y="1308100"/>
                </a:cubicBezTo>
                <a:cubicBezTo>
                  <a:pt x="1397000" y="1308100"/>
                  <a:pt x="1308100" y="1498600"/>
                  <a:pt x="1308100" y="1739900"/>
                </a:cubicBezTo>
                <a:lnTo>
                  <a:pt x="1308100" y="2171700"/>
                </a:lnTo>
                <a:cubicBezTo>
                  <a:pt x="1308100" y="2413000"/>
                  <a:pt x="1206500" y="2616200"/>
                  <a:pt x="1079500" y="2616200"/>
                </a:cubicBezTo>
                <a:cubicBezTo>
                  <a:pt x="965200" y="2616200"/>
                  <a:pt x="863600" y="2806700"/>
                  <a:pt x="863600" y="3048000"/>
                </a:cubicBezTo>
                <a:close/>
                <a:moveTo>
                  <a:pt x="1587500" y="5334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9" name="Freeform 709"/>
          <p:cNvSpPr/>
          <p:nvPr/>
        </p:nvSpPr>
        <p:spPr>
          <a:xfrm rot="0" flipH="0" flipV="0">
            <a:off x="6766925" y="13566622"/>
            <a:ext cx="46850" cy="57962"/>
          </a:xfrm>
          <a:custGeom>
            <a:pathLst>
              <a:path w="6692900" h="8280400">
                <a:moveTo>
                  <a:pt x="3238500" y="0"/>
                </a:moveTo>
                <a:lnTo>
                  <a:pt x="4851400" y="0"/>
                </a:lnTo>
                <a:cubicBezTo>
                  <a:pt x="5537200" y="0"/>
                  <a:pt x="6184900" y="228600"/>
                  <a:pt x="6311900" y="495300"/>
                </a:cubicBezTo>
                <a:cubicBezTo>
                  <a:pt x="6692900" y="1358900"/>
                  <a:pt x="5867400" y="4584700"/>
                  <a:pt x="5041900" y="5410200"/>
                </a:cubicBezTo>
                <a:cubicBezTo>
                  <a:pt x="4902200" y="5549900"/>
                  <a:pt x="4229100" y="5664200"/>
                  <a:pt x="3543300" y="5664200"/>
                </a:cubicBezTo>
                <a:lnTo>
                  <a:pt x="2971800" y="5664200"/>
                </a:lnTo>
                <a:cubicBezTo>
                  <a:pt x="1511300" y="5664200"/>
                  <a:pt x="1308100" y="5816600"/>
                  <a:pt x="1308100" y="6972300"/>
                </a:cubicBezTo>
                <a:cubicBezTo>
                  <a:pt x="1308100" y="7937500"/>
                  <a:pt x="1079500" y="8280400"/>
                  <a:pt x="431800" y="8280400"/>
                </a:cubicBezTo>
                <a:cubicBezTo>
                  <a:pt x="190500" y="8280400"/>
                  <a:pt x="0" y="8077200"/>
                  <a:pt x="0" y="7835900"/>
                </a:cubicBezTo>
                <a:cubicBezTo>
                  <a:pt x="0" y="7607300"/>
                  <a:pt x="139700" y="6870700"/>
                  <a:pt x="304800" y="6235700"/>
                </a:cubicBezTo>
                <a:lnTo>
                  <a:pt x="1397000" y="2159000"/>
                </a:lnTo>
                <a:cubicBezTo>
                  <a:pt x="1955800" y="38100"/>
                  <a:pt x="1993900" y="0"/>
                  <a:pt x="3238500" y="0"/>
                </a:cubicBezTo>
                <a:close/>
                <a:moveTo>
                  <a:pt x="5791200" y="5664200"/>
                </a:moveTo>
                <a:moveTo>
                  <a:pt x="5219700" y="2438400"/>
                </a:moveTo>
                <a:lnTo>
                  <a:pt x="5219700" y="1054100"/>
                </a:lnTo>
                <a:cubicBezTo>
                  <a:pt x="5219700" y="533400"/>
                  <a:pt x="5118100" y="444500"/>
                  <a:pt x="4597400" y="444500"/>
                </a:cubicBezTo>
                <a:lnTo>
                  <a:pt x="3657600" y="444500"/>
                </a:lnTo>
                <a:cubicBezTo>
                  <a:pt x="3327400" y="444500"/>
                  <a:pt x="3048000" y="635000"/>
                  <a:pt x="3048000" y="876300"/>
                </a:cubicBezTo>
                <a:cubicBezTo>
                  <a:pt x="3048000" y="1117600"/>
                  <a:pt x="2946400" y="1308100"/>
                  <a:pt x="2832100" y="1308100"/>
                </a:cubicBezTo>
                <a:cubicBezTo>
                  <a:pt x="2705100" y="1308100"/>
                  <a:pt x="2603500" y="1587500"/>
                  <a:pt x="2603500" y="1930400"/>
                </a:cubicBezTo>
                <a:lnTo>
                  <a:pt x="2603500" y="1993900"/>
                </a:lnTo>
                <a:cubicBezTo>
                  <a:pt x="2603500" y="2336800"/>
                  <a:pt x="2514600" y="2616200"/>
                  <a:pt x="2387600" y="2616200"/>
                </a:cubicBezTo>
                <a:cubicBezTo>
                  <a:pt x="2273300" y="2616200"/>
                  <a:pt x="2171700" y="2895600"/>
                  <a:pt x="2171700" y="3238500"/>
                </a:cubicBezTo>
                <a:lnTo>
                  <a:pt x="2171700" y="3733800"/>
                </a:lnTo>
                <a:cubicBezTo>
                  <a:pt x="2171700" y="4076700"/>
                  <a:pt x="2070100" y="4356100"/>
                  <a:pt x="1955800" y="4356100"/>
                </a:cubicBezTo>
                <a:cubicBezTo>
                  <a:pt x="1841500" y="4356100"/>
                  <a:pt x="1739900" y="4457700"/>
                  <a:pt x="1739900" y="4572000"/>
                </a:cubicBezTo>
                <a:cubicBezTo>
                  <a:pt x="1739900" y="4699000"/>
                  <a:pt x="2019300" y="4787900"/>
                  <a:pt x="2362200" y="4787900"/>
                </a:cubicBezTo>
                <a:lnTo>
                  <a:pt x="3733800" y="4787900"/>
                </a:lnTo>
                <a:cubicBezTo>
                  <a:pt x="4508500" y="4787900"/>
                  <a:pt x="4787900" y="4521200"/>
                  <a:pt x="4787900" y="3733800"/>
                </a:cubicBezTo>
                <a:lnTo>
                  <a:pt x="4787900" y="3670300"/>
                </a:lnTo>
                <a:cubicBezTo>
                  <a:pt x="4787900" y="3327400"/>
                  <a:pt x="4889500" y="3048000"/>
                  <a:pt x="5003800" y="3048000"/>
                </a:cubicBezTo>
                <a:cubicBezTo>
                  <a:pt x="5118100" y="3048000"/>
                  <a:pt x="5219700" y="2768600"/>
                  <a:pt x="5219700" y="2438400"/>
                </a:cubicBezTo>
                <a:close/>
                <a:moveTo>
                  <a:pt x="3352800" y="56642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0" name="Freeform 710"/>
          <p:cNvSpPr/>
          <p:nvPr/>
        </p:nvSpPr>
        <p:spPr>
          <a:xfrm rot="0" flipH="0" flipV="0">
            <a:off x="6818762" y="13548398"/>
            <a:ext cx="18313" cy="54851"/>
          </a:xfrm>
          <a:custGeom>
            <a:pathLst>
              <a:path w="2616200" h="7835900">
                <a:moveTo>
                  <a:pt x="2184400" y="0"/>
                </a:moveTo>
                <a:cubicBezTo>
                  <a:pt x="2425700" y="0"/>
                  <a:pt x="2616200" y="190500"/>
                  <a:pt x="2616200" y="431800"/>
                </a:cubicBezTo>
                <a:cubicBezTo>
                  <a:pt x="2616200" y="673100"/>
                  <a:pt x="2425700" y="863600"/>
                  <a:pt x="2184400" y="863600"/>
                </a:cubicBezTo>
                <a:cubicBezTo>
                  <a:pt x="1943100" y="863600"/>
                  <a:pt x="1739900" y="673100"/>
                  <a:pt x="1739900" y="431800"/>
                </a:cubicBezTo>
                <a:cubicBezTo>
                  <a:pt x="1739900" y="190500"/>
                  <a:pt x="1943100" y="0"/>
                  <a:pt x="2184400" y="0"/>
                </a:cubicBezTo>
                <a:close/>
                <a:moveTo>
                  <a:pt x="7835900" y="8267700"/>
                </a:moveTo>
                <a:moveTo>
                  <a:pt x="1739900" y="3657600"/>
                </a:moveTo>
                <a:lnTo>
                  <a:pt x="1739900" y="4165600"/>
                </a:lnTo>
                <a:cubicBezTo>
                  <a:pt x="1739900" y="4508500"/>
                  <a:pt x="1651000" y="4787900"/>
                  <a:pt x="1524000" y="4787900"/>
                </a:cubicBezTo>
                <a:cubicBezTo>
                  <a:pt x="1409700" y="4787900"/>
                  <a:pt x="1308100" y="5067300"/>
                  <a:pt x="1308100" y="5397500"/>
                </a:cubicBezTo>
                <a:lnTo>
                  <a:pt x="1308100" y="5473700"/>
                </a:lnTo>
                <a:cubicBezTo>
                  <a:pt x="1308100" y="5816600"/>
                  <a:pt x="1206500" y="6096000"/>
                  <a:pt x="1092200" y="6096000"/>
                </a:cubicBezTo>
                <a:cubicBezTo>
                  <a:pt x="977900" y="6096000"/>
                  <a:pt x="876300" y="6362700"/>
                  <a:pt x="876300" y="6705600"/>
                </a:cubicBezTo>
                <a:lnTo>
                  <a:pt x="876300" y="7213600"/>
                </a:lnTo>
                <a:cubicBezTo>
                  <a:pt x="876300" y="7556500"/>
                  <a:pt x="673100" y="7835900"/>
                  <a:pt x="444500" y="7835900"/>
                </a:cubicBezTo>
                <a:cubicBezTo>
                  <a:pt x="203200" y="7835900"/>
                  <a:pt x="0" y="7556500"/>
                  <a:pt x="0" y="7213600"/>
                </a:cubicBezTo>
                <a:lnTo>
                  <a:pt x="0" y="6705600"/>
                </a:lnTo>
                <a:cubicBezTo>
                  <a:pt x="0" y="6362700"/>
                  <a:pt x="101600" y="6096000"/>
                  <a:pt x="215900" y="6096000"/>
                </a:cubicBezTo>
                <a:cubicBezTo>
                  <a:pt x="342900" y="6096000"/>
                  <a:pt x="444500" y="5816600"/>
                  <a:pt x="444500" y="5473700"/>
                </a:cubicBezTo>
                <a:lnTo>
                  <a:pt x="444500" y="4965700"/>
                </a:lnTo>
                <a:cubicBezTo>
                  <a:pt x="444500" y="4622800"/>
                  <a:pt x="533400" y="4343400"/>
                  <a:pt x="660400" y="4343400"/>
                </a:cubicBezTo>
                <a:cubicBezTo>
                  <a:pt x="774700" y="4343400"/>
                  <a:pt x="876300" y="4076700"/>
                  <a:pt x="876300" y="3733800"/>
                </a:cubicBezTo>
                <a:lnTo>
                  <a:pt x="876300" y="3225800"/>
                </a:lnTo>
                <a:cubicBezTo>
                  <a:pt x="876300" y="2590800"/>
                  <a:pt x="1143000" y="2171700"/>
                  <a:pt x="1524000" y="2171700"/>
                </a:cubicBezTo>
                <a:cubicBezTo>
                  <a:pt x="1651000" y="2171700"/>
                  <a:pt x="1841500" y="2273300"/>
                  <a:pt x="1968500" y="2387600"/>
                </a:cubicBezTo>
                <a:cubicBezTo>
                  <a:pt x="2082800" y="2514600"/>
                  <a:pt x="2184400" y="2705100"/>
                  <a:pt x="2184400" y="2819400"/>
                </a:cubicBezTo>
                <a:cubicBezTo>
                  <a:pt x="2184400" y="2946400"/>
                  <a:pt x="2082800" y="3048000"/>
                  <a:pt x="1968500" y="3048000"/>
                </a:cubicBezTo>
                <a:cubicBezTo>
                  <a:pt x="1841500" y="3048000"/>
                  <a:pt x="1739900" y="3314700"/>
                  <a:pt x="1739900" y="3657600"/>
                </a:cubicBezTo>
                <a:close/>
                <a:moveTo>
                  <a:pt x="4178300" y="82677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1" name="Freeform 711"/>
          <p:cNvSpPr/>
          <p:nvPr/>
        </p:nvSpPr>
        <p:spPr>
          <a:xfrm rot="0" flipH="0" flipV="0">
            <a:off x="6837171" y="13566622"/>
            <a:ext cx="33515" cy="36626"/>
          </a:xfrm>
          <a:custGeom>
            <a:pathLst>
              <a:path w="4787900" h="5232400">
                <a:moveTo>
                  <a:pt x="2616200" y="5232400"/>
                </a:moveTo>
                <a:lnTo>
                  <a:pt x="876300" y="5232400"/>
                </a:lnTo>
                <a:cubicBezTo>
                  <a:pt x="393700" y="5232400"/>
                  <a:pt x="0" y="5029200"/>
                  <a:pt x="0" y="4787900"/>
                </a:cubicBezTo>
                <a:cubicBezTo>
                  <a:pt x="0" y="4559300"/>
                  <a:pt x="101600" y="4356100"/>
                  <a:pt x="215900" y="4356100"/>
                </a:cubicBezTo>
                <a:cubicBezTo>
                  <a:pt x="342900" y="4356100"/>
                  <a:pt x="431800" y="4457700"/>
                  <a:pt x="431800" y="4572000"/>
                </a:cubicBezTo>
                <a:cubicBezTo>
                  <a:pt x="431800" y="4699000"/>
                  <a:pt x="825500" y="4787900"/>
                  <a:pt x="1308100" y="4787900"/>
                </a:cubicBezTo>
                <a:lnTo>
                  <a:pt x="2184400" y="4787900"/>
                </a:lnTo>
                <a:cubicBezTo>
                  <a:pt x="2654300" y="4787900"/>
                  <a:pt x="3048000" y="4406900"/>
                  <a:pt x="3048000" y="3924300"/>
                </a:cubicBezTo>
                <a:cubicBezTo>
                  <a:pt x="3048000" y="3441700"/>
                  <a:pt x="2755900" y="3048000"/>
                  <a:pt x="2400300" y="3048000"/>
                </a:cubicBezTo>
                <a:cubicBezTo>
                  <a:pt x="2032000" y="3048000"/>
                  <a:pt x="1739900" y="2959100"/>
                  <a:pt x="1739900" y="2832100"/>
                </a:cubicBezTo>
                <a:cubicBezTo>
                  <a:pt x="1739900" y="2717800"/>
                  <a:pt x="1841500" y="2616200"/>
                  <a:pt x="1955800" y="2616200"/>
                </a:cubicBezTo>
                <a:cubicBezTo>
                  <a:pt x="2082800" y="2616200"/>
                  <a:pt x="2184400" y="2514600"/>
                  <a:pt x="2184400" y="2400300"/>
                </a:cubicBezTo>
                <a:cubicBezTo>
                  <a:pt x="2184400" y="2273300"/>
                  <a:pt x="2476500" y="2184400"/>
                  <a:pt x="2832100" y="2184400"/>
                </a:cubicBezTo>
                <a:cubicBezTo>
                  <a:pt x="3187700" y="2184400"/>
                  <a:pt x="3479800" y="2082800"/>
                  <a:pt x="3479800" y="1968500"/>
                </a:cubicBezTo>
                <a:cubicBezTo>
                  <a:pt x="3479800" y="1841500"/>
                  <a:pt x="3581400" y="1739900"/>
                  <a:pt x="3708400" y="1739900"/>
                </a:cubicBezTo>
                <a:cubicBezTo>
                  <a:pt x="3822700" y="1739900"/>
                  <a:pt x="3924300" y="1549400"/>
                  <a:pt x="3924300" y="1308100"/>
                </a:cubicBezTo>
                <a:cubicBezTo>
                  <a:pt x="3924300" y="1066800"/>
                  <a:pt x="3530600" y="876300"/>
                  <a:pt x="3048000" y="876300"/>
                </a:cubicBezTo>
                <a:lnTo>
                  <a:pt x="1739900" y="876300"/>
                </a:lnTo>
                <a:cubicBezTo>
                  <a:pt x="1270000" y="876300"/>
                  <a:pt x="876300" y="774700"/>
                  <a:pt x="876300" y="660400"/>
                </a:cubicBezTo>
                <a:cubicBezTo>
                  <a:pt x="876300" y="533400"/>
                  <a:pt x="965200" y="444500"/>
                  <a:pt x="1092200" y="444500"/>
                </a:cubicBezTo>
                <a:cubicBezTo>
                  <a:pt x="1206500" y="444500"/>
                  <a:pt x="1308100" y="342900"/>
                  <a:pt x="1308100" y="215900"/>
                </a:cubicBezTo>
                <a:cubicBezTo>
                  <a:pt x="1308100" y="101600"/>
                  <a:pt x="1701800" y="0"/>
                  <a:pt x="2184400" y="0"/>
                </a:cubicBezTo>
                <a:lnTo>
                  <a:pt x="3479800" y="0"/>
                </a:lnTo>
                <a:cubicBezTo>
                  <a:pt x="3962400" y="0"/>
                  <a:pt x="4457700" y="101600"/>
                  <a:pt x="4572000" y="215900"/>
                </a:cubicBezTo>
                <a:cubicBezTo>
                  <a:pt x="4699000" y="342900"/>
                  <a:pt x="4787900" y="736600"/>
                  <a:pt x="4787900" y="1092200"/>
                </a:cubicBezTo>
                <a:cubicBezTo>
                  <a:pt x="4787900" y="1447800"/>
                  <a:pt x="4699000" y="1739900"/>
                  <a:pt x="4572000" y="1739900"/>
                </a:cubicBezTo>
                <a:cubicBezTo>
                  <a:pt x="4457700" y="1739900"/>
                  <a:pt x="4356100" y="1943100"/>
                  <a:pt x="4356100" y="2184400"/>
                </a:cubicBezTo>
                <a:cubicBezTo>
                  <a:pt x="4356100" y="2425700"/>
                  <a:pt x="4254500" y="2616200"/>
                  <a:pt x="4140200" y="2616200"/>
                </a:cubicBezTo>
                <a:cubicBezTo>
                  <a:pt x="4013200" y="2616200"/>
                  <a:pt x="3924300" y="3009900"/>
                  <a:pt x="3924300" y="3492500"/>
                </a:cubicBezTo>
                <a:lnTo>
                  <a:pt x="3924300" y="3924300"/>
                </a:lnTo>
                <a:cubicBezTo>
                  <a:pt x="3924300" y="4406900"/>
                  <a:pt x="3822700" y="4787900"/>
                  <a:pt x="3708400" y="4787900"/>
                </a:cubicBezTo>
                <a:cubicBezTo>
                  <a:pt x="3581400" y="4787900"/>
                  <a:pt x="3479800" y="4889500"/>
                  <a:pt x="3479800" y="5016500"/>
                </a:cubicBezTo>
                <a:cubicBezTo>
                  <a:pt x="3479800" y="5130800"/>
                  <a:pt x="3098800" y="5232400"/>
                  <a:pt x="2616200" y="5232400"/>
                </a:cubicBezTo>
                <a:close/>
                <a:moveTo>
                  <a:pt x="393700" y="56642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2" name="Freeform 712"/>
          <p:cNvSpPr/>
          <p:nvPr/>
        </p:nvSpPr>
        <p:spPr>
          <a:xfrm rot="0" flipH="0" flipV="0">
            <a:off x="6877896" y="13563422"/>
            <a:ext cx="38049" cy="42672"/>
          </a:xfrm>
          <a:custGeom>
            <a:pathLst>
              <a:path w="5435600" h="6096000">
                <a:moveTo>
                  <a:pt x="3568700" y="6096000"/>
                </a:moveTo>
                <a:lnTo>
                  <a:pt x="863600" y="6096000"/>
                </a:lnTo>
                <a:cubicBezTo>
                  <a:pt x="635000" y="6096000"/>
                  <a:pt x="431800" y="5994400"/>
                  <a:pt x="431800" y="5880100"/>
                </a:cubicBezTo>
                <a:cubicBezTo>
                  <a:pt x="431800" y="5765800"/>
                  <a:pt x="330200" y="5664200"/>
                  <a:pt x="215900" y="5664200"/>
                </a:cubicBezTo>
                <a:cubicBezTo>
                  <a:pt x="101600" y="5664200"/>
                  <a:pt x="0" y="5461000"/>
                  <a:pt x="0" y="5232400"/>
                </a:cubicBezTo>
                <a:lnTo>
                  <a:pt x="0" y="4356100"/>
                </a:lnTo>
                <a:cubicBezTo>
                  <a:pt x="0" y="4114800"/>
                  <a:pt x="38100" y="3733800"/>
                  <a:pt x="101600" y="3492500"/>
                </a:cubicBezTo>
                <a:lnTo>
                  <a:pt x="711200" y="863600"/>
                </a:lnTo>
                <a:cubicBezTo>
                  <a:pt x="774700" y="622300"/>
                  <a:pt x="927100" y="431800"/>
                  <a:pt x="1054100" y="431800"/>
                </a:cubicBezTo>
                <a:cubicBezTo>
                  <a:pt x="1193800" y="431800"/>
                  <a:pt x="1308100" y="342900"/>
                  <a:pt x="1308100" y="215900"/>
                </a:cubicBezTo>
                <a:cubicBezTo>
                  <a:pt x="1308100" y="101600"/>
                  <a:pt x="1397000" y="0"/>
                  <a:pt x="1524000" y="0"/>
                </a:cubicBezTo>
                <a:cubicBezTo>
                  <a:pt x="1638300" y="0"/>
                  <a:pt x="1790700" y="127000"/>
                  <a:pt x="1854200" y="266700"/>
                </a:cubicBezTo>
                <a:cubicBezTo>
                  <a:pt x="1981200" y="609600"/>
                  <a:pt x="1981200" y="762000"/>
                  <a:pt x="1866900" y="1295400"/>
                </a:cubicBezTo>
                <a:lnTo>
                  <a:pt x="1257300" y="3937000"/>
                </a:lnTo>
                <a:cubicBezTo>
                  <a:pt x="1206500" y="4165600"/>
                  <a:pt x="1092200" y="4356100"/>
                  <a:pt x="1016000" y="4356100"/>
                </a:cubicBezTo>
                <a:cubicBezTo>
                  <a:pt x="939800" y="4356100"/>
                  <a:pt x="863600" y="4546600"/>
                  <a:pt x="863600" y="4787900"/>
                </a:cubicBezTo>
                <a:cubicBezTo>
                  <a:pt x="863600" y="5067300"/>
                  <a:pt x="1028700" y="5232400"/>
                  <a:pt x="1308100" y="5232400"/>
                </a:cubicBezTo>
                <a:lnTo>
                  <a:pt x="2832100" y="5232400"/>
                </a:lnTo>
                <a:cubicBezTo>
                  <a:pt x="3200400" y="5232400"/>
                  <a:pt x="3276600" y="5168900"/>
                  <a:pt x="3365500" y="4826000"/>
                </a:cubicBezTo>
                <a:lnTo>
                  <a:pt x="3568700" y="3987800"/>
                </a:lnTo>
                <a:cubicBezTo>
                  <a:pt x="3632200" y="3771900"/>
                  <a:pt x="3721100" y="3403600"/>
                  <a:pt x="3784600" y="3175000"/>
                </a:cubicBezTo>
                <a:lnTo>
                  <a:pt x="4381500" y="927100"/>
                </a:lnTo>
                <a:cubicBezTo>
                  <a:pt x="4521200" y="431800"/>
                  <a:pt x="4711700" y="215900"/>
                  <a:pt x="5003800" y="215900"/>
                </a:cubicBezTo>
                <a:cubicBezTo>
                  <a:pt x="5283200" y="215900"/>
                  <a:pt x="5435600" y="381000"/>
                  <a:pt x="5435600" y="660400"/>
                </a:cubicBezTo>
                <a:cubicBezTo>
                  <a:pt x="5435600" y="774700"/>
                  <a:pt x="5397500" y="1054100"/>
                  <a:pt x="5334000" y="1282700"/>
                </a:cubicBezTo>
                <a:lnTo>
                  <a:pt x="4279900" y="5143500"/>
                </a:lnTo>
                <a:cubicBezTo>
                  <a:pt x="4038600" y="6032500"/>
                  <a:pt x="3987800" y="6096000"/>
                  <a:pt x="3568700" y="6096000"/>
                </a:cubicBezTo>
                <a:close/>
                <a:moveTo>
                  <a:pt x="-469900" y="61214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3" name="Freeform 713"/>
          <p:cNvSpPr/>
          <p:nvPr/>
        </p:nvSpPr>
        <p:spPr>
          <a:xfrm rot="0" flipH="0" flipV="0">
            <a:off x="6955637" y="13563600"/>
            <a:ext cx="36626" cy="42672"/>
          </a:xfrm>
          <a:custGeom>
            <a:pathLst>
              <a:path w="5232400" h="6096000">
                <a:moveTo>
                  <a:pt x="2616200" y="6096000"/>
                </a:moveTo>
                <a:lnTo>
                  <a:pt x="1739900" y="6096000"/>
                </a:lnTo>
                <a:cubicBezTo>
                  <a:pt x="1270000" y="6096000"/>
                  <a:pt x="876300" y="5994400"/>
                  <a:pt x="876300" y="5880100"/>
                </a:cubicBezTo>
                <a:cubicBezTo>
                  <a:pt x="876300" y="5753100"/>
                  <a:pt x="673100" y="5664200"/>
                  <a:pt x="444500" y="5664200"/>
                </a:cubicBezTo>
                <a:cubicBezTo>
                  <a:pt x="203200" y="5664200"/>
                  <a:pt x="0" y="5562600"/>
                  <a:pt x="0" y="5448300"/>
                </a:cubicBezTo>
                <a:cubicBezTo>
                  <a:pt x="0" y="5321300"/>
                  <a:pt x="101600" y="5219700"/>
                  <a:pt x="215900" y="5219700"/>
                </a:cubicBezTo>
                <a:cubicBezTo>
                  <a:pt x="342900" y="5219700"/>
                  <a:pt x="444500" y="5130800"/>
                  <a:pt x="444500" y="5003800"/>
                </a:cubicBezTo>
                <a:cubicBezTo>
                  <a:pt x="444500" y="4889500"/>
                  <a:pt x="533400" y="4787900"/>
                  <a:pt x="660400" y="4787900"/>
                </a:cubicBezTo>
                <a:cubicBezTo>
                  <a:pt x="774700" y="4787900"/>
                  <a:pt x="876300" y="4889500"/>
                  <a:pt x="876300" y="5003800"/>
                </a:cubicBezTo>
                <a:cubicBezTo>
                  <a:pt x="876300" y="5130800"/>
                  <a:pt x="1270000" y="5219700"/>
                  <a:pt x="1739900" y="5219700"/>
                </a:cubicBezTo>
                <a:lnTo>
                  <a:pt x="2184400" y="5219700"/>
                </a:lnTo>
                <a:cubicBezTo>
                  <a:pt x="2654300" y="5219700"/>
                  <a:pt x="3048000" y="5130800"/>
                  <a:pt x="3048000" y="5003800"/>
                </a:cubicBezTo>
                <a:cubicBezTo>
                  <a:pt x="3048000" y="4889500"/>
                  <a:pt x="3149600" y="4787900"/>
                  <a:pt x="3263900" y="4787900"/>
                </a:cubicBezTo>
                <a:cubicBezTo>
                  <a:pt x="3390900" y="4787900"/>
                  <a:pt x="3492500" y="4597400"/>
                  <a:pt x="3492500" y="4356100"/>
                </a:cubicBezTo>
                <a:cubicBezTo>
                  <a:pt x="3492500" y="4114800"/>
                  <a:pt x="3390900" y="3924300"/>
                  <a:pt x="3263900" y="3924300"/>
                </a:cubicBezTo>
                <a:cubicBezTo>
                  <a:pt x="3149600" y="3924300"/>
                  <a:pt x="3048000" y="3822700"/>
                  <a:pt x="3048000" y="3695700"/>
                </a:cubicBezTo>
                <a:cubicBezTo>
                  <a:pt x="3048000" y="3581400"/>
                  <a:pt x="2857500" y="3479800"/>
                  <a:pt x="2616200" y="3479800"/>
                </a:cubicBezTo>
                <a:cubicBezTo>
                  <a:pt x="2374900" y="3479800"/>
                  <a:pt x="2184400" y="3289300"/>
                  <a:pt x="2184400" y="3048000"/>
                </a:cubicBezTo>
                <a:cubicBezTo>
                  <a:pt x="2184400" y="2806700"/>
                  <a:pt x="2578100" y="2616200"/>
                  <a:pt x="3048000" y="2616200"/>
                </a:cubicBezTo>
                <a:cubicBezTo>
                  <a:pt x="3530600" y="2616200"/>
                  <a:pt x="3924300" y="2514600"/>
                  <a:pt x="3924300" y="2400300"/>
                </a:cubicBezTo>
                <a:cubicBezTo>
                  <a:pt x="3924300" y="2273300"/>
                  <a:pt x="4025900" y="2171700"/>
                  <a:pt x="4140200" y="2171700"/>
                </a:cubicBezTo>
                <a:cubicBezTo>
                  <a:pt x="4254500" y="2171700"/>
                  <a:pt x="4356100" y="1981200"/>
                  <a:pt x="4356100" y="1739900"/>
                </a:cubicBezTo>
                <a:cubicBezTo>
                  <a:pt x="4356100" y="1498600"/>
                  <a:pt x="4254500" y="1308100"/>
                  <a:pt x="4140200" y="1308100"/>
                </a:cubicBezTo>
                <a:cubicBezTo>
                  <a:pt x="4025900" y="1308100"/>
                  <a:pt x="3924300" y="1206500"/>
                  <a:pt x="3924300" y="1092200"/>
                </a:cubicBezTo>
                <a:cubicBezTo>
                  <a:pt x="3924300" y="965200"/>
                  <a:pt x="3822700" y="876300"/>
                  <a:pt x="3708400" y="876300"/>
                </a:cubicBezTo>
                <a:cubicBezTo>
                  <a:pt x="3581400" y="876300"/>
                  <a:pt x="3492500" y="965200"/>
                  <a:pt x="3492500" y="1092200"/>
                </a:cubicBezTo>
                <a:cubicBezTo>
                  <a:pt x="3492500" y="1206500"/>
                  <a:pt x="3098800" y="1308100"/>
                  <a:pt x="2616200" y="1308100"/>
                </a:cubicBezTo>
                <a:lnTo>
                  <a:pt x="2184400" y="1308100"/>
                </a:lnTo>
                <a:cubicBezTo>
                  <a:pt x="1701800" y="1308100"/>
                  <a:pt x="1308100" y="1206500"/>
                  <a:pt x="1308100" y="1092200"/>
                </a:cubicBezTo>
                <a:cubicBezTo>
                  <a:pt x="1308100" y="965200"/>
                  <a:pt x="1409700" y="876300"/>
                  <a:pt x="1524000" y="876300"/>
                </a:cubicBezTo>
                <a:cubicBezTo>
                  <a:pt x="1651000" y="876300"/>
                  <a:pt x="1739900" y="774700"/>
                  <a:pt x="1739900" y="647700"/>
                </a:cubicBezTo>
                <a:cubicBezTo>
                  <a:pt x="1739900" y="533400"/>
                  <a:pt x="1943100" y="431800"/>
                  <a:pt x="2184400" y="431800"/>
                </a:cubicBezTo>
                <a:cubicBezTo>
                  <a:pt x="2425700" y="431800"/>
                  <a:pt x="2616200" y="342900"/>
                  <a:pt x="2616200" y="215900"/>
                </a:cubicBezTo>
                <a:cubicBezTo>
                  <a:pt x="2616200" y="101600"/>
                  <a:pt x="2908300" y="0"/>
                  <a:pt x="3263900" y="0"/>
                </a:cubicBezTo>
                <a:cubicBezTo>
                  <a:pt x="3632200" y="0"/>
                  <a:pt x="3924300" y="101600"/>
                  <a:pt x="3924300" y="215900"/>
                </a:cubicBezTo>
                <a:cubicBezTo>
                  <a:pt x="3924300" y="342900"/>
                  <a:pt x="4114800" y="431800"/>
                  <a:pt x="4356100" y="431800"/>
                </a:cubicBezTo>
                <a:cubicBezTo>
                  <a:pt x="4597400" y="431800"/>
                  <a:pt x="4787900" y="533400"/>
                  <a:pt x="4787900" y="647700"/>
                </a:cubicBezTo>
                <a:cubicBezTo>
                  <a:pt x="4787900" y="774700"/>
                  <a:pt x="4889500" y="876300"/>
                  <a:pt x="5016500" y="876300"/>
                </a:cubicBezTo>
                <a:cubicBezTo>
                  <a:pt x="5130800" y="876300"/>
                  <a:pt x="5232400" y="1168400"/>
                  <a:pt x="5232400" y="1524000"/>
                </a:cubicBezTo>
                <a:cubicBezTo>
                  <a:pt x="5232400" y="1879600"/>
                  <a:pt x="5130800" y="2171700"/>
                  <a:pt x="5016500" y="2171700"/>
                </a:cubicBezTo>
                <a:cubicBezTo>
                  <a:pt x="4889500" y="2171700"/>
                  <a:pt x="4787900" y="2374900"/>
                  <a:pt x="4787900" y="2616200"/>
                </a:cubicBezTo>
                <a:cubicBezTo>
                  <a:pt x="4787900" y="2857500"/>
                  <a:pt x="4699000" y="3048000"/>
                  <a:pt x="4572000" y="3048000"/>
                </a:cubicBezTo>
                <a:cubicBezTo>
                  <a:pt x="4457700" y="3048000"/>
                  <a:pt x="4356100" y="3441700"/>
                  <a:pt x="4356100" y="3924300"/>
                </a:cubicBezTo>
                <a:lnTo>
                  <a:pt x="4356100" y="4356100"/>
                </a:lnTo>
                <a:cubicBezTo>
                  <a:pt x="4356100" y="4838700"/>
                  <a:pt x="4254500" y="5219700"/>
                  <a:pt x="4140200" y="5219700"/>
                </a:cubicBezTo>
                <a:cubicBezTo>
                  <a:pt x="4025900" y="5219700"/>
                  <a:pt x="3924300" y="5321300"/>
                  <a:pt x="3924300" y="5448300"/>
                </a:cubicBezTo>
                <a:cubicBezTo>
                  <a:pt x="3924300" y="5562600"/>
                  <a:pt x="3822700" y="5664200"/>
                  <a:pt x="3708400" y="5664200"/>
                </a:cubicBezTo>
                <a:cubicBezTo>
                  <a:pt x="3581400" y="5664200"/>
                  <a:pt x="3492500" y="5753100"/>
                  <a:pt x="3492500" y="5880100"/>
                </a:cubicBezTo>
                <a:cubicBezTo>
                  <a:pt x="3492500" y="5994400"/>
                  <a:pt x="3098800" y="6096000"/>
                  <a:pt x="2616200" y="6096000"/>
                </a:cubicBezTo>
                <a:close/>
                <a:moveTo>
                  <a:pt x="-4318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4" name="Freeform 714"/>
          <p:cNvSpPr/>
          <p:nvPr/>
        </p:nvSpPr>
        <p:spPr>
          <a:xfrm rot="0" flipH="0" flipV="0">
            <a:off x="6995287" y="13548398"/>
            <a:ext cx="21336" cy="57873"/>
          </a:xfrm>
          <a:custGeom>
            <a:pathLst>
              <a:path w="3048000" h="8267700">
                <a:moveTo>
                  <a:pt x="2616200" y="0"/>
                </a:moveTo>
                <a:cubicBezTo>
                  <a:pt x="2857500" y="0"/>
                  <a:pt x="3048000" y="190500"/>
                  <a:pt x="3048000" y="431800"/>
                </a:cubicBezTo>
                <a:cubicBezTo>
                  <a:pt x="3048000" y="673100"/>
                  <a:pt x="2857500" y="863600"/>
                  <a:pt x="2616200" y="863600"/>
                </a:cubicBezTo>
                <a:cubicBezTo>
                  <a:pt x="2374900" y="863600"/>
                  <a:pt x="2184400" y="673100"/>
                  <a:pt x="2184400" y="431800"/>
                </a:cubicBezTo>
                <a:cubicBezTo>
                  <a:pt x="2184400" y="190500"/>
                  <a:pt x="2374900" y="0"/>
                  <a:pt x="2616200" y="0"/>
                </a:cubicBezTo>
                <a:close/>
                <a:moveTo>
                  <a:pt x="8051800" y="8267700"/>
                </a:moveTo>
                <a:moveTo>
                  <a:pt x="2184400" y="2603500"/>
                </a:moveTo>
                <a:lnTo>
                  <a:pt x="2184400" y="3911600"/>
                </a:lnTo>
                <a:cubicBezTo>
                  <a:pt x="2184400" y="4152900"/>
                  <a:pt x="2082800" y="4343400"/>
                  <a:pt x="1955800" y="4343400"/>
                </a:cubicBezTo>
                <a:cubicBezTo>
                  <a:pt x="1841500" y="4343400"/>
                  <a:pt x="1739900" y="4546600"/>
                  <a:pt x="1739900" y="4787900"/>
                </a:cubicBezTo>
                <a:lnTo>
                  <a:pt x="1739900" y="5219700"/>
                </a:lnTo>
                <a:cubicBezTo>
                  <a:pt x="1739900" y="5461000"/>
                  <a:pt x="1651000" y="5651500"/>
                  <a:pt x="1524000" y="5651500"/>
                </a:cubicBezTo>
                <a:cubicBezTo>
                  <a:pt x="1409700" y="5651500"/>
                  <a:pt x="1308100" y="5854700"/>
                  <a:pt x="1308100" y="6096000"/>
                </a:cubicBezTo>
                <a:lnTo>
                  <a:pt x="1308100" y="6959600"/>
                </a:lnTo>
                <a:cubicBezTo>
                  <a:pt x="1308100" y="7200900"/>
                  <a:pt x="1206500" y="7391400"/>
                  <a:pt x="1092200" y="7391400"/>
                </a:cubicBezTo>
                <a:cubicBezTo>
                  <a:pt x="965200" y="7391400"/>
                  <a:pt x="876300" y="7594600"/>
                  <a:pt x="876300" y="7835900"/>
                </a:cubicBezTo>
                <a:cubicBezTo>
                  <a:pt x="876300" y="8077200"/>
                  <a:pt x="673100" y="8267700"/>
                  <a:pt x="431800" y="8267700"/>
                </a:cubicBezTo>
                <a:cubicBezTo>
                  <a:pt x="203200" y="8267700"/>
                  <a:pt x="0" y="8077200"/>
                  <a:pt x="0" y="7835900"/>
                </a:cubicBezTo>
                <a:lnTo>
                  <a:pt x="0" y="7391400"/>
                </a:lnTo>
                <a:cubicBezTo>
                  <a:pt x="0" y="7162800"/>
                  <a:pt x="101600" y="6959600"/>
                  <a:pt x="215900" y="6959600"/>
                </a:cubicBezTo>
                <a:cubicBezTo>
                  <a:pt x="342900" y="6959600"/>
                  <a:pt x="431800" y="6769100"/>
                  <a:pt x="431800" y="6527800"/>
                </a:cubicBezTo>
                <a:lnTo>
                  <a:pt x="431800" y="6096000"/>
                </a:lnTo>
                <a:cubicBezTo>
                  <a:pt x="431800" y="5854700"/>
                  <a:pt x="533400" y="5651500"/>
                  <a:pt x="660400" y="5651500"/>
                </a:cubicBezTo>
                <a:cubicBezTo>
                  <a:pt x="774700" y="5651500"/>
                  <a:pt x="876300" y="5461000"/>
                  <a:pt x="876300" y="5219700"/>
                </a:cubicBezTo>
                <a:lnTo>
                  <a:pt x="876300" y="4343400"/>
                </a:lnTo>
                <a:cubicBezTo>
                  <a:pt x="876300" y="4114800"/>
                  <a:pt x="965200" y="3911600"/>
                  <a:pt x="1092200" y="3911600"/>
                </a:cubicBezTo>
                <a:cubicBezTo>
                  <a:pt x="1206500" y="3911600"/>
                  <a:pt x="1308100" y="3721100"/>
                  <a:pt x="1308100" y="3479800"/>
                </a:cubicBezTo>
                <a:lnTo>
                  <a:pt x="1308100" y="3048000"/>
                </a:lnTo>
                <a:cubicBezTo>
                  <a:pt x="1308100" y="2806700"/>
                  <a:pt x="1409700" y="2603500"/>
                  <a:pt x="1524000" y="2603500"/>
                </a:cubicBezTo>
                <a:cubicBezTo>
                  <a:pt x="1651000" y="2603500"/>
                  <a:pt x="1739900" y="2514600"/>
                  <a:pt x="1739900" y="2387600"/>
                </a:cubicBezTo>
                <a:cubicBezTo>
                  <a:pt x="1739900" y="2273300"/>
                  <a:pt x="1841500" y="2171700"/>
                  <a:pt x="1955800" y="2171700"/>
                </a:cubicBezTo>
                <a:cubicBezTo>
                  <a:pt x="2082800" y="2171700"/>
                  <a:pt x="2184400" y="2362200"/>
                  <a:pt x="2184400" y="2603500"/>
                </a:cubicBezTo>
                <a:close/>
                <a:moveTo>
                  <a:pt x="5448300" y="82677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5" name="Freeform 715"/>
          <p:cNvSpPr/>
          <p:nvPr/>
        </p:nvSpPr>
        <p:spPr>
          <a:xfrm rot="0" flipH="0" flipV="0">
            <a:off x="7053173" y="13563600"/>
            <a:ext cx="33515" cy="42672"/>
          </a:xfrm>
          <a:custGeom>
            <a:pathLst>
              <a:path w="4787900" h="6096000">
                <a:moveTo>
                  <a:pt x="2616200" y="6096000"/>
                </a:moveTo>
                <a:lnTo>
                  <a:pt x="1308100" y="6096000"/>
                </a:lnTo>
                <a:cubicBezTo>
                  <a:pt x="825500" y="6096000"/>
                  <a:pt x="444500" y="5905500"/>
                  <a:pt x="444500" y="5664200"/>
                </a:cubicBezTo>
                <a:cubicBezTo>
                  <a:pt x="444500" y="5422900"/>
                  <a:pt x="342900" y="5219700"/>
                  <a:pt x="215900" y="5219700"/>
                </a:cubicBezTo>
                <a:cubicBezTo>
                  <a:pt x="101600" y="5219700"/>
                  <a:pt x="0" y="4927600"/>
                  <a:pt x="0" y="4572000"/>
                </a:cubicBezTo>
                <a:cubicBezTo>
                  <a:pt x="0" y="4216400"/>
                  <a:pt x="101600" y="3924300"/>
                  <a:pt x="215900" y="3924300"/>
                </a:cubicBezTo>
                <a:cubicBezTo>
                  <a:pt x="342900" y="3924300"/>
                  <a:pt x="444500" y="3530600"/>
                  <a:pt x="444500" y="3048000"/>
                </a:cubicBezTo>
                <a:cubicBezTo>
                  <a:pt x="444500" y="2565400"/>
                  <a:pt x="533400" y="2171700"/>
                  <a:pt x="660400" y="2171700"/>
                </a:cubicBezTo>
                <a:cubicBezTo>
                  <a:pt x="774700" y="2171700"/>
                  <a:pt x="876300" y="1981200"/>
                  <a:pt x="876300" y="1739900"/>
                </a:cubicBezTo>
                <a:cubicBezTo>
                  <a:pt x="876300" y="1498600"/>
                  <a:pt x="977900" y="1308100"/>
                  <a:pt x="1092200" y="1308100"/>
                </a:cubicBezTo>
                <a:cubicBezTo>
                  <a:pt x="1206500" y="1308100"/>
                  <a:pt x="1308100" y="1104900"/>
                  <a:pt x="1308100" y="876300"/>
                </a:cubicBezTo>
                <a:cubicBezTo>
                  <a:pt x="1308100" y="635000"/>
                  <a:pt x="1600200" y="431800"/>
                  <a:pt x="1968500" y="431800"/>
                </a:cubicBezTo>
                <a:cubicBezTo>
                  <a:pt x="2324100" y="431800"/>
                  <a:pt x="2616200" y="342900"/>
                  <a:pt x="2616200" y="215900"/>
                </a:cubicBezTo>
                <a:cubicBezTo>
                  <a:pt x="2616200" y="101600"/>
                  <a:pt x="3009900" y="0"/>
                  <a:pt x="3492500" y="0"/>
                </a:cubicBezTo>
                <a:cubicBezTo>
                  <a:pt x="3962400" y="0"/>
                  <a:pt x="4457700" y="101600"/>
                  <a:pt x="4572000" y="215900"/>
                </a:cubicBezTo>
                <a:cubicBezTo>
                  <a:pt x="4699000" y="342900"/>
                  <a:pt x="4787900" y="533400"/>
                  <a:pt x="4787900" y="647700"/>
                </a:cubicBezTo>
                <a:cubicBezTo>
                  <a:pt x="4787900" y="774700"/>
                  <a:pt x="4495800" y="876300"/>
                  <a:pt x="4140200" y="876300"/>
                </a:cubicBezTo>
                <a:cubicBezTo>
                  <a:pt x="3784600" y="876300"/>
                  <a:pt x="3492500" y="965200"/>
                  <a:pt x="3492500" y="1092200"/>
                </a:cubicBezTo>
                <a:cubicBezTo>
                  <a:pt x="3492500" y="1206500"/>
                  <a:pt x="3390900" y="1308100"/>
                  <a:pt x="3263900" y="1308100"/>
                </a:cubicBezTo>
                <a:cubicBezTo>
                  <a:pt x="3149600" y="1308100"/>
                  <a:pt x="3048000" y="1206500"/>
                  <a:pt x="3048000" y="1092200"/>
                </a:cubicBezTo>
                <a:cubicBezTo>
                  <a:pt x="3048000" y="965200"/>
                  <a:pt x="2959100" y="876300"/>
                  <a:pt x="2832100" y="876300"/>
                </a:cubicBezTo>
                <a:cubicBezTo>
                  <a:pt x="2717800" y="876300"/>
                  <a:pt x="2616200" y="965200"/>
                  <a:pt x="2616200" y="1092200"/>
                </a:cubicBezTo>
                <a:cubicBezTo>
                  <a:pt x="2616200" y="1206500"/>
                  <a:pt x="2425700" y="1308100"/>
                  <a:pt x="2184400" y="1308100"/>
                </a:cubicBezTo>
                <a:cubicBezTo>
                  <a:pt x="1943100" y="1308100"/>
                  <a:pt x="1739900" y="1600200"/>
                  <a:pt x="1739900" y="1955800"/>
                </a:cubicBezTo>
                <a:cubicBezTo>
                  <a:pt x="1739900" y="2324100"/>
                  <a:pt x="1651000" y="2616200"/>
                  <a:pt x="1524000" y="2616200"/>
                </a:cubicBezTo>
                <a:cubicBezTo>
                  <a:pt x="1409700" y="2616200"/>
                  <a:pt x="1308100" y="3009900"/>
                  <a:pt x="1308100" y="3479800"/>
                </a:cubicBezTo>
                <a:cubicBezTo>
                  <a:pt x="1308100" y="3962400"/>
                  <a:pt x="1206500" y="4356100"/>
                  <a:pt x="1092200" y="4356100"/>
                </a:cubicBezTo>
                <a:cubicBezTo>
                  <a:pt x="977900" y="4356100"/>
                  <a:pt x="876300" y="4546600"/>
                  <a:pt x="876300" y="4787900"/>
                </a:cubicBezTo>
                <a:cubicBezTo>
                  <a:pt x="876300" y="5029200"/>
                  <a:pt x="1270000" y="5219700"/>
                  <a:pt x="1739900" y="5219700"/>
                </a:cubicBezTo>
                <a:lnTo>
                  <a:pt x="2184400" y="5219700"/>
                </a:lnTo>
                <a:cubicBezTo>
                  <a:pt x="2654300" y="5219700"/>
                  <a:pt x="3048000" y="5321300"/>
                  <a:pt x="3048000" y="5448300"/>
                </a:cubicBezTo>
                <a:cubicBezTo>
                  <a:pt x="3048000" y="5562600"/>
                  <a:pt x="3149600" y="5664200"/>
                  <a:pt x="3263900" y="5664200"/>
                </a:cubicBezTo>
                <a:cubicBezTo>
                  <a:pt x="3390900" y="5664200"/>
                  <a:pt x="3492500" y="5753100"/>
                  <a:pt x="3492500" y="5880100"/>
                </a:cubicBezTo>
                <a:cubicBezTo>
                  <a:pt x="3492500" y="5994400"/>
                  <a:pt x="3098800" y="6096000"/>
                  <a:pt x="2616200" y="6096000"/>
                </a:cubicBezTo>
                <a:close/>
                <a:moveTo>
                  <a:pt x="-4318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6" name="Freeform 716"/>
          <p:cNvSpPr/>
          <p:nvPr/>
        </p:nvSpPr>
        <p:spPr>
          <a:xfrm rot="0" flipH="0" flipV="0">
            <a:off x="7093006" y="13545286"/>
            <a:ext cx="33515" cy="60985"/>
          </a:xfrm>
          <a:custGeom>
            <a:pathLst>
              <a:path w="4787900" h="8712200">
                <a:moveTo>
                  <a:pt x="0" y="7658100"/>
                </a:moveTo>
                <a:lnTo>
                  <a:pt x="0" y="5842000"/>
                </a:lnTo>
                <a:cubicBezTo>
                  <a:pt x="0" y="5511800"/>
                  <a:pt x="101600" y="5232400"/>
                  <a:pt x="215900" y="5232400"/>
                </a:cubicBezTo>
                <a:cubicBezTo>
                  <a:pt x="342900" y="5232400"/>
                  <a:pt x="431800" y="4953000"/>
                  <a:pt x="431800" y="4610100"/>
                </a:cubicBezTo>
                <a:lnTo>
                  <a:pt x="431800" y="4102100"/>
                </a:lnTo>
                <a:cubicBezTo>
                  <a:pt x="431800" y="3759200"/>
                  <a:pt x="533400" y="3492500"/>
                  <a:pt x="647700" y="3492500"/>
                </a:cubicBezTo>
                <a:cubicBezTo>
                  <a:pt x="774700" y="3492500"/>
                  <a:pt x="876300" y="3213100"/>
                  <a:pt x="876300" y="2870200"/>
                </a:cubicBezTo>
                <a:lnTo>
                  <a:pt x="876300" y="2794000"/>
                </a:lnTo>
                <a:cubicBezTo>
                  <a:pt x="876300" y="2463800"/>
                  <a:pt x="965200" y="2184400"/>
                  <a:pt x="1092200" y="2184400"/>
                </a:cubicBezTo>
                <a:cubicBezTo>
                  <a:pt x="1206500" y="2184400"/>
                  <a:pt x="1308100" y="1905000"/>
                  <a:pt x="1308100" y="1562100"/>
                </a:cubicBezTo>
                <a:lnTo>
                  <a:pt x="1308100" y="1498600"/>
                </a:lnTo>
                <a:cubicBezTo>
                  <a:pt x="1308100" y="711200"/>
                  <a:pt x="1574800" y="444500"/>
                  <a:pt x="2362200" y="444500"/>
                </a:cubicBezTo>
                <a:lnTo>
                  <a:pt x="2425700" y="444500"/>
                </a:lnTo>
                <a:cubicBezTo>
                  <a:pt x="2768600" y="444500"/>
                  <a:pt x="3048000" y="342900"/>
                  <a:pt x="3048000" y="215900"/>
                </a:cubicBezTo>
                <a:cubicBezTo>
                  <a:pt x="3048000" y="101600"/>
                  <a:pt x="3238500" y="0"/>
                  <a:pt x="3479800" y="0"/>
                </a:cubicBezTo>
                <a:cubicBezTo>
                  <a:pt x="3721100" y="0"/>
                  <a:pt x="4114800" y="203200"/>
                  <a:pt x="4356100" y="444500"/>
                </a:cubicBezTo>
                <a:cubicBezTo>
                  <a:pt x="4597400" y="673100"/>
                  <a:pt x="4787900" y="1155700"/>
                  <a:pt x="4787900" y="1498600"/>
                </a:cubicBezTo>
                <a:lnTo>
                  <a:pt x="4787900" y="1562100"/>
                </a:lnTo>
                <a:cubicBezTo>
                  <a:pt x="4787900" y="1905000"/>
                  <a:pt x="4597400" y="2298700"/>
                  <a:pt x="4356100" y="2451100"/>
                </a:cubicBezTo>
                <a:cubicBezTo>
                  <a:pt x="3810000" y="2794000"/>
                  <a:pt x="3810000" y="2984500"/>
                  <a:pt x="4356100" y="3314700"/>
                </a:cubicBezTo>
                <a:cubicBezTo>
                  <a:pt x="4597400" y="3467100"/>
                  <a:pt x="4787900" y="3873500"/>
                  <a:pt x="4787900" y="4203700"/>
                </a:cubicBezTo>
                <a:lnTo>
                  <a:pt x="4787900" y="5041900"/>
                </a:lnTo>
                <a:cubicBezTo>
                  <a:pt x="4787900" y="5384800"/>
                  <a:pt x="4686300" y="5664200"/>
                  <a:pt x="4572000" y="5664200"/>
                </a:cubicBezTo>
                <a:cubicBezTo>
                  <a:pt x="4457700" y="5664200"/>
                  <a:pt x="4356100" y="5943600"/>
                  <a:pt x="4356100" y="6286500"/>
                </a:cubicBezTo>
                <a:lnTo>
                  <a:pt x="4356100" y="6350000"/>
                </a:lnTo>
                <a:cubicBezTo>
                  <a:pt x="4356100" y="6692900"/>
                  <a:pt x="4254500" y="6972300"/>
                  <a:pt x="4140200" y="6972300"/>
                </a:cubicBezTo>
                <a:cubicBezTo>
                  <a:pt x="4013200" y="6972300"/>
                  <a:pt x="3924300" y="7162800"/>
                  <a:pt x="3924300" y="7404100"/>
                </a:cubicBezTo>
                <a:cubicBezTo>
                  <a:pt x="3924300" y="8039100"/>
                  <a:pt x="3149600" y="8712200"/>
                  <a:pt x="2425700" y="8712200"/>
                </a:cubicBezTo>
                <a:lnTo>
                  <a:pt x="1054100" y="8712200"/>
                </a:lnTo>
                <a:cubicBezTo>
                  <a:pt x="266700" y="8712200"/>
                  <a:pt x="0" y="8445500"/>
                  <a:pt x="0" y="7658100"/>
                </a:cubicBezTo>
                <a:close/>
                <a:moveTo>
                  <a:pt x="546100" y="8712200"/>
                </a:moveTo>
                <a:moveTo>
                  <a:pt x="3302000" y="1308100"/>
                </a:moveTo>
                <a:lnTo>
                  <a:pt x="2794000" y="1308100"/>
                </a:lnTo>
                <a:cubicBezTo>
                  <a:pt x="2451100" y="1308100"/>
                  <a:pt x="2171700" y="1511300"/>
                  <a:pt x="2171700" y="1739900"/>
                </a:cubicBezTo>
                <a:cubicBezTo>
                  <a:pt x="2171700" y="1981200"/>
                  <a:pt x="2082800" y="2184400"/>
                  <a:pt x="1955800" y="2184400"/>
                </a:cubicBezTo>
                <a:cubicBezTo>
                  <a:pt x="1841500" y="2184400"/>
                  <a:pt x="1739900" y="2374900"/>
                  <a:pt x="1739900" y="2616200"/>
                </a:cubicBezTo>
                <a:cubicBezTo>
                  <a:pt x="1739900" y="2857500"/>
                  <a:pt x="1841500" y="3048000"/>
                  <a:pt x="1955800" y="3048000"/>
                </a:cubicBezTo>
                <a:cubicBezTo>
                  <a:pt x="2082800" y="3048000"/>
                  <a:pt x="2171700" y="2959100"/>
                  <a:pt x="2171700" y="2832100"/>
                </a:cubicBezTo>
                <a:cubicBezTo>
                  <a:pt x="2171700" y="2717800"/>
                  <a:pt x="2451100" y="2616200"/>
                  <a:pt x="2794000" y="2616200"/>
                </a:cubicBezTo>
                <a:lnTo>
                  <a:pt x="2870200" y="2616200"/>
                </a:lnTo>
                <a:cubicBezTo>
                  <a:pt x="3200400" y="2616200"/>
                  <a:pt x="3581400" y="2514600"/>
                  <a:pt x="3695700" y="2400300"/>
                </a:cubicBezTo>
                <a:cubicBezTo>
                  <a:pt x="3822700" y="2273300"/>
                  <a:pt x="3924300" y="1981200"/>
                  <a:pt x="3924300" y="1739900"/>
                </a:cubicBezTo>
                <a:cubicBezTo>
                  <a:pt x="3924300" y="1511300"/>
                  <a:pt x="3644900" y="1308100"/>
                  <a:pt x="3302000" y="1308100"/>
                </a:cubicBezTo>
                <a:close/>
                <a:moveTo>
                  <a:pt x="6896100" y="8712200"/>
                </a:moveTo>
                <a:moveTo>
                  <a:pt x="876300" y="6286500"/>
                </a:moveTo>
                <a:lnTo>
                  <a:pt x="876300" y="7226300"/>
                </a:lnTo>
                <a:cubicBezTo>
                  <a:pt x="876300" y="7670800"/>
                  <a:pt x="1041400" y="7835900"/>
                  <a:pt x="1485900" y="7835900"/>
                </a:cubicBezTo>
                <a:lnTo>
                  <a:pt x="1993900" y="7835900"/>
                </a:lnTo>
                <a:cubicBezTo>
                  <a:pt x="2781300" y="7835900"/>
                  <a:pt x="3479800" y="7150100"/>
                  <a:pt x="3479800" y="6350000"/>
                </a:cubicBezTo>
                <a:lnTo>
                  <a:pt x="3479800" y="6286500"/>
                </a:lnTo>
                <a:cubicBezTo>
                  <a:pt x="3479800" y="5943600"/>
                  <a:pt x="3581400" y="5664200"/>
                  <a:pt x="3695700" y="5664200"/>
                </a:cubicBezTo>
                <a:cubicBezTo>
                  <a:pt x="3822700" y="5664200"/>
                  <a:pt x="3924300" y="5384800"/>
                  <a:pt x="3924300" y="5041900"/>
                </a:cubicBezTo>
                <a:lnTo>
                  <a:pt x="3924300" y="4546600"/>
                </a:lnTo>
                <a:cubicBezTo>
                  <a:pt x="3924300" y="4089400"/>
                  <a:pt x="3746500" y="3924300"/>
                  <a:pt x="3302000" y="3924300"/>
                </a:cubicBezTo>
                <a:lnTo>
                  <a:pt x="2362200" y="3924300"/>
                </a:lnTo>
                <a:cubicBezTo>
                  <a:pt x="1574800" y="3924300"/>
                  <a:pt x="1308100" y="4191000"/>
                  <a:pt x="1308100" y="4978400"/>
                </a:cubicBezTo>
                <a:lnTo>
                  <a:pt x="1308100" y="5041900"/>
                </a:lnTo>
                <a:cubicBezTo>
                  <a:pt x="1308100" y="5384800"/>
                  <a:pt x="1206500" y="5664200"/>
                  <a:pt x="1092200" y="5664200"/>
                </a:cubicBezTo>
                <a:cubicBezTo>
                  <a:pt x="965200" y="5664200"/>
                  <a:pt x="876300" y="5943600"/>
                  <a:pt x="876300" y="6286500"/>
                </a:cubicBezTo>
                <a:close/>
                <a:moveTo>
                  <a:pt x="1917700" y="87122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7" name="Freeform 717"/>
          <p:cNvSpPr/>
          <p:nvPr/>
        </p:nvSpPr>
        <p:spPr>
          <a:xfrm rot="0" flipH="0" flipV="0">
            <a:off x="7135860" y="13563600"/>
            <a:ext cx="33604" cy="42672"/>
          </a:xfrm>
          <a:custGeom>
            <a:pathLst>
              <a:path w="4800600" h="6096000">
                <a:moveTo>
                  <a:pt x="3924300" y="3479800"/>
                </a:moveTo>
                <a:lnTo>
                  <a:pt x="1752600" y="3479800"/>
                </a:lnTo>
                <a:cubicBezTo>
                  <a:pt x="1219200" y="3479800"/>
                  <a:pt x="876300" y="3822700"/>
                  <a:pt x="876300" y="4356100"/>
                </a:cubicBezTo>
                <a:cubicBezTo>
                  <a:pt x="876300" y="4851400"/>
                  <a:pt x="1257300" y="5219700"/>
                  <a:pt x="1752600" y="5219700"/>
                </a:cubicBezTo>
                <a:lnTo>
                  <a:pt x="3048000" y="5219700"/>
                </a:lnTo>
                <a:cubicBezTo>
                  <a:pt x="3530600" y="5219700"/>
                  <a:pt x="3924300" y="5422900"/>
                  <a:pt x="3924300" y="5664200"/>
                </a:cubicBezTo>
                <a:cubicBezTo>
                  <a:pt x="3924300" y="5905500"/>
                  <a:pt x="3530600" y="6096000"/>
                  <a:pt x="3048000" y="6096000"/>
                </a:cubicBezTo>
                <a:lnTo>
                  <a:pt x="1308100" y="6096000"/>
                </a:lnTo>
                <a:cubicBezTo>
                  <a:pt x="838200" y="6096000"/>
                  <a:pt x="444500" y="5994400"/>
                  <a:pt x="444500" y="5880100"/>
                </a:cubicBezTo>
                <a:cubicBezTo>
                  <a:pt x="444500" y="5753100"/>
                  <a:pt x="342900" y="5664200"/>
                  <a:pt x="228600" y="5664200"/>
                </a:cubicBezTo>
                <a:cubicBezTo>
                  <a:pt x="101600" y="5664200"/>
                  <a:pt x="0" y="5270500"/>
                  <a:pt x="0" y="4787900"/>
                </a:cubicBezTo>
                <a:lnTo>
                  <a:pt x="0" y="3924300"/>
                </a:lnTo>
                <a:cubicBezTo>
                  <a:pt x="0" y="3441700"/>
                  <a:pt x="101600" y="3048000"/>
                  <a:pt x="228600" y="3048000"/>
                </a:cubicBezTo>
                <a:cubicBezTo>
                  <a:pt x="342900" y="3048000"/>
                  <a:pt x="444500" y="2755900"/>
                  <a:pt x="444500" y="2400300"/>
                </a:cubicBezTo>
                <a:cubicBezTo>
                  <a:pt x="444500" y="2032000"/>
                  <a:pt x="533400" y="1739900"/>
                  <a:pt x="660400" y="1739900"/>
                </a:cubicBezTo>
                <a:cubicBezTo>
                  <a:pt x="774700" y="1739900"/>
                  <a:pt x="876300" y="1549400"/>
                  <a:pt x="876300" y="1308100"/>
                </a:cubicBezTo>
                <a:cubicBezTo>
                  <a:pt x="876300" y="1066800"/>
                  <a:pt x="977900" y="876300"/>
                  <a:pt x="1092200" y="876300"/>
                </a:cubicBezTo>
                <a:cubicBezTo>
                  <a:pt x="1219200" y="876300"/>
                  <a:pt x="1308100" y="774700"/>
                  <a:pt x="1308100" y="647700"/>
                </a:cubicBezTo>
                <a:cubicBezTo>
                  <a:pt x="1308100" y="533400"/>
                  <a:pt x="1600200" y="431800"/>
                  <a:pt x="1968500" y="431800"/>
                </a:cubicBezTo>
                <a:cubicBezTo>
                  <a:pt x="2324100" y="431800"/>
                  <a:pt x="2616200" y="342900"/>
                  <a:pt x="2616200" y="215900"/>
                </a:cubicBezTo>
                <a:cubicBezTo>
                  <a:pt x="2616200" y="101600"/>
                  <a:pt x="2819400" y="0"/>
                  <a:pt x="3048000" y="0"/>
                </a:cubicBezTo>
                <a:cubicBezTo>
                  <a:pt x="3289300" y="0"/>
                  <a:pt x="3492500" y="101600"/>
                  <a:pt x="3492500" y="215900"/>
                </a:cubicBezTo>
                <a:cubicBezTo>
                  <a:pt x="3492500" y="342900"/>
                  <a:pt x="3683000" y="431800"/>
                  <a:pt x="3924300" y="431800"/>
                </a:cubicBezTo>
                <a:cubicBezTo>
                  <a:pt x="4165600" y="431800"/>
                  <a:pt x="4356100" y="533400"/>
                  <a:pt x="4356100" y="647700"/>
                </a:cubicBezTo>
                <a:cubicBezTo>
                  <a:pt x="4356100" y="774700"/>
                  <a:pt x="4457700" y="876300"/>
                  <a:pt x="4572000" y="876300"/>
                </a:cubicBezTo>
                <a:cubicBezTo>
                  <a:pt x="4699000" y="876300"/>
                  <a:pt x="4800600" y="1257300"/>
                  <a:pt x="4800600" y="1739900"/>
                </a:cubicBezTo>
                <a:lnTo>
                  <a:pt x="4800600" y="2616200"/>
                </a:lnTo>
                <a:cubicBezTo>
                  <a:pt x="4800600" y="3314700"/>
                  <a:pt x="4622800" y="3479800"/>
                  <a:pt x="3924300" y="3479800"/>
                </a:cubicBezTo>
                <a:close/>
                <a:moveTo>
                  <a:pt x="1968500" y="6096000"/>
                </a:moveTo>
                <a:moveTo>
                  <a:pt x="1752600" y="2616200"/>
                </a:moveTo>
                <a:lnTo>
                  <a:pt x="3492500" y="2616200"/>
                </a:lnTo>
                <a:cubicBezTo>
                  <a:pt x="3848100" y="2616200"/>
                  <a:pt x="3924300" y="2540000"/>
                  <a:pt x="3924300" y="2171700"/>
                </a:cubicBezTo>
                <a:lnTo>
                  <a:pt x="3924300" y="1739900"/>
                </a:lnTo>
                <a:cubicBezTo>
                  <a:pt x="3924300" y="1498600"/>
                  <a:pt x="3733800" y="1308100"/>
                  <a:pt x="3492500" y="1308100"/>
                </a:cubicBezTo>
                <a:cubicBezTo>
                  <a:pt x="3251200" y="1308100"/>
                  <a:pt x="3048000" y="1206500"/>
                  <a:pt x="3048000" y="1092200"/>
                </a:cubicBezTo>
                <a:cubicBezTo>
                  <a:pt x="3048000" y="965200"/>
                  <a:pt x="2959100" y="876300"/>
                  <a:pt x="2832100" y="876300"/>
                </a:cubicBezTo>
                <a:cubicBezTo>
                  <a:pt x="2717800" y="876300"/>
                  <a:pt x="2616200" y="965200"/>
                  <a:pt x="2616200" y="1092200"/>
                </a:cubicBezTo>
                <a:cubicBezTo>
                  <a:pt x="2616200" y="1206500"/>
                  <a:pt x="2425700" y="1308100"/>
                  <a:pt x="2184400" y="1308100"/>
                </a:cubicBezTo>
                <a:cubicBezTo>
                  <a:pt x="1943100" y="1308100"/>
                  <a:pt x="1752600" y="1409700"/>
                  <a:pt x="1752600" y="1524000"/>
                </a:cubicBezTo>
                <a:cubicBezTo>
                  <a:pt x="1752600" y="1638300"/>
                  <a:pt x="1651000" y="1739900"/>
                  <a:pt x="1524000" y="1739900"/>
                </a:cubicBezTo>
                <a:cubicBezTo>
                  <a:pt x="1409700" y="1739900"/>
                  <a:pt x="1308100" y="1943100"/>
                  <a:pt x="1308100" y="2171700"/>
                </a:cubicBezTo>
                <a:cubicBezTo>
                  <a:pt x="1308100" y="2451100"/>
                  <a:pt x="1473200" y="2616200"/>
                  <a:pt x="1752600" y="2616200"/>
                </a:cubicBezTo>
                <a:close/>
                <a:moveTo>
                  <a:pt x="28321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8" name="Freeform 718"/>
          <p:cNvSpPr/>
          <p:nvPr/>
        </p:nvSpPr>
        <p:spPr>
          <a:xfrm rot="0" flipH="0" flipV="0">
            <a:off x="7172581" y="13563600"/>
            <a:ext cx="42672" cy="60985"/>
          </a:xfrm>
          <a:custGeom>
            <a:pathLst>
              <a:path w="6096000" h="8712200">
                <a:moveTo>
                  <a:pt x="2794000" y="0"/>
                </a:moveTo>
                <a:lnTo>
                  <a:pt x="4610100" y="0"/>
                </a:lnTo>
                <a:cubicBezTo>
                  <a:pt x="5397500" y="0"/>
                  <a:pt x="6096000" y="698500"/>
                  <a:pt x="6096000" y="1485900"/>
                </a:cubicBezTo>
                <a:lnTo>
                  <a:pt x="6096000" y="1993900"/>
                </a:lnTo>
                <a:cubicBezTo>
                  <a:pt x="6096000" y="2336800"/>
                  <a:pt x="6007100" y="2616200"/>
                  <a:pt x="5880100" y="2616200"/>
                </a:cubicBezTo>
                <a:cubicBezTo>
                  <a:pt x="5765800" y="2616200"/>
                  <a:pt x="5664200" y="2895600"/>
                  <a:pt x="5664200" y="3225800"/>
                </a:cubicBezTo>
                <a:lnTo>
                  <a:pt x="5664200" y="3733800"/>
                </a:lnTo>
                <a:cubicBezTo>
                  <a:pt x="5664200" y="4076700"/>
                  <a:pt x="5562600" y="4356100"/>
                  <a:pt x="5448300" y="4356100"/>
                </a:cubicBezTo>
                <a:cubicBezTo>
                  <a:pt x="5334000" y="4356100"/>
                  <a:pt x="5232400" y="4546600"/>
                  <a:pt x="5232400" y="4787900"/>
                </a:cubicBezTo>
                <a:cubicBezTo>
                  <a:pt x="5232400" y="5422900"/>
                  <a:pt x="4457700" y="6096000"/>
                  <a:pt x="3746500" y="6096000"/>
                </a:cubicBezTo>
                <a:lnTo>
                  <a:pt x="1930400" y="6096000"/>
                </a:lnTo>
                <a:cubicBezTo>
                  <a:pt x="1524000" y="6096000"/>
                  <a:pt x="1308100" y="6311900"/>
                  <a:pt x="1308100" y="6718300"/>
                </a:cubicBezTo>
                <a:lnTo>
                  <a:pt x="1308100" y="6781800"/>
                </a:lnTo>
                <a:cubicBezTo>
                  <a:pt x="1308100" y="7124700"/>
                  <a:pt x="1219200" y="7404100"/>
                  <a:pt x="1092200" y="7404100"/>
                </a:cubicBezTo>
                <a:cubicBezTo>
                  <a:pt x="977900" y="7404100"/>
                  <a:pt x="876300" y="7683500"/>
                  <a:pt x="876300" y="8026400"/>
                </a:cubicBezTo>
                <a:lnTo>
                  <a:pt x="876300" y="8089900"/>
                </a:lnTo>
                <a:cubicBezTo>
                  <a:pt x="876300" y="8432800"/>
                  <a:pt x="685800" y="8712200"/>
                  <a:pt x="444500" y="8712200"/>
                </a:cubicBezTo>
                <a:cubicBezTo>
                  <a:pt x="203200" y="8712200"/>
                  <a:pt x="0" y="8432800"/>
                  <a:pt x="0" y="8089900"/>
                </a:cubicBezTo>
                <a:lnTo>
                  <a:pt x="0" y="7581900"/>
                </a:lnTo>
                <a:cubicBezTo>
                  <a:pt x="0" y="7239000"/>
                  <a:pt x="101600" y="6972300"/>
                  <a:pt x="228600" y="6972300"/>
                </a:cubicBezTo>
                <a:cubicBezTo>
                  <a:pt x="342900" y="6972300"/>
                  <a:pt x="444500" y="6692900"/>
                  <a:pt x="444500" y="6350000"/>
                </a:cubicBezTo>
                <a:lnTo>
                  <a:pt x="444500" y="6273800"/>
                </a:lnTo>
                <a:cubicBezTo>
                  <a:pt x="444500" y="5943600"/>
                  <a:pt x="533400" y="5664200"/>
                  <a:pt x="660400" y="5664200"/>
                </a:cubicBezTo>
                <a:cubicBezTo>
                  <a:pt x="774700" y="5664200"/>
                  <a:pt x="876300" y="5384800"/>
                  <a:pt x="876300" y="5041900"/>
                </a:cubicBezTo>
                <a:lnTo>
                  <a:pt x="876300" y="4533900"/>
                </a:lnTo>
                <a:cubicBezTo>
                  <a:pt x="876300" y="4191000"/>
                  <a:pt x="977900" y="3924300"/>
                  <a:pt x="1092200" y="3924300"/>
                </a:cubicBezTo>
                <a:cubicBezTo>
                  <a:pt x="1219200" y="3924300"/>
                  <a:pt x="1308100" y="3644900"/>
                  <a:pt x="1308100" y="3302000"/>
                </a:cubicBezTo>
                <a:lnTo>
                  <a:pt x="1308100" y="2794000"/>
                </a:lnTo>
                <a:cubicBezTo>
                  <a:pt x="1308100" y="2451100"/>
                  <a:pt x="1409700" y="2171700"/>
                  <a:pt x="1524000" y="2171700"/>
                </a:cubicBezTo>
                <a:cubicBezTo>
                  <a:pt x="1651000" y="2171700"/>
                  <a:pt x="1752600" y="1905000"/>
                  <a:pt x="1752600" y="1562100"/>
                </a:cubicBezTo>
                <a:lnTo>
                  <a:pt x="1752600" y="1054100"/>
                </a:lnTo>
                <a:cubicBezTo>
                  <a:pt x="1752600" y="266700"/>
                  <a:pt x="2019300" y="0"/>
                  <a:pt x="2794000" y="0"/>
                </a:cubicBezTo>
                <a:close/>
                <a:moveTo>
                  <a:pt x="5930900" y="6096000"/>
                </a:moveTo>
                <a:moveTo>
                  <a:pt x="2362200" y="5219700"/>
                </a:moveTo>
                <a:lnTo>
                  <a:pt x="3746500" y="5219700"/>
                </a:lnTo>
                <a:cubicBezTo>
                  <a:pt x="4127500" y="5219700"/>
                  <a:pt x="4356100" y="4991100"/>
                  <a:pt x="4356100" y="4610100"/>
                </a:cubicBezTo>
                <a:lnTo>
                  <a:pt x="4356100" y="4533900"/>
                </a:lnTo>
                <a:cubicBezTo>
                  <a:pt x="4356100" y="4191000"/>
                  <a:pt x="4457700" y="3924300"/>
                  <a:pt x="4572000" y="3924300"/>
                </a:cubicBezTo>
                <a:cubicBezTo>
                  <a:pt x="4699000" y="3924300"/>
                  <a:pt x="4800600" y="3644900"/>
                  <a:pt x="4800600" y="3302000"/>
                </a:cubicBezTo>
                <a:lnTo>
                  <a:pt x="4800600" y="3225800"/>
                </a:lnTo>
                <a:cubicBezTo>
                  <a:pt x="4800600" y="2895600"/>
                  <a:pt x="4889500" y="2616200"/>
                  <a:pt x="5016500" y="2616200"/>
                </a:cubicBezTo>
                <a:cubicBezTo>
                  <a:pt x="5130800" y="2616200"/>
                  <a:pt x="5232400" y="2336800"/>
                  <a:pt x="5232400" y="1993900"/>
                </a:cubicBezTo>
                <a:lnTo>
                  <a:pt x="5232400" y="1930400"/>
                </a:lnTo>
                <a:cubicBezTo>
                  <a:pt x="5232400" y="1143000"/>
                  <a:pt x="4953000" y="876300"/>
                  <a:pt x="4178300" y="876300"/>
                </a:cubicBezTo>
                <a:lnTo>
                  <a:pt x="3670300" y="876300"/>
                </a:lnTo>
                <a:cubicBezTo>
                  <a:pt x="2895600" y="876300"/>
                  <a:pt x="2616200" y="1143000"/>
                  <a:pt x="2616200" y="1930400"/>
                </a:cubicBezTo>
                <a:lnTo>
                  <a:pt x="2616200" y="1993900"/>
                </a:lnTo>
                <a:cubicBezTo>
                  <a:pt x="2616200" y="2336800"/>
                  <a:pt x="2514600" y="2616200"/>
                  <a:pt x="2400300" y="2616200"/>
                </a:cubicBezTo>
                <a:cubicBezTo>
                  <a:pt x="2286000" y="2616200"/>
                  <a:pt x="2184400" y="2895600"/>
                  <a:pt x="2184400" y="3225800"/>
                </a:cubicBezTo>
                <a:lnTo>
                  <a:pt x="2184400" y="3302000"/>
                </a:lnTo>
                <a:cubicBezTo>
                  <a:pt x="2184400" y="3644900"/>
                  <a:pt x="2082800" y="3924300"/>
                  <a:pt x="1968500" y="3924300"/>
                </a:cubicBezTo>
                <a:cubicBezTo>
                  <a:pt x="1841500" y="3924300"/>
                  <a:pt x="1752600" y="4191000"/>
                  <a:pt x="1752600" y="4533900"/>
                </a:cubicBezTo>
                <a:lnTo>
                  <a:pt x="1752600" y="4610100"/>
                </a:lnTo>
                <a:cubicBezTo>
                  <a:pt x="1752600" y="4991100"/>
                  <a:pt x="1981200" y="5219700"/>
                  <a:pt x="2362200" y="5219700"/>
                </a:cubicBezTo>
                <a:close/>
                <a:moveTo>
                  <a:pt x="7112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9" name="Freeform 719"/>
          <p:cNvSpPr/>
          <p:nvPr/>
        </p:nvSpPr>
        <p:spPr>
          <a:xfrm rot="0" flipH="0" flipV="0">
            <a:off x="7220681" y="13563867"/>
            <a:ext cx="41160" cy="42672"/>
          </a:xfrm>
          <a:custGeom>
            <a:pathLst>
              <a:path w="5880100" h="6096000">
                <a:moveTo>
                  <a:pt x="3073400" y="2413000"/>
                </a:moveTo>
                <a:lnTo>
                  <a:pt x="1752600" y="4559300"/>
                </a:lnTo>
                <a:cubicBezTo>
                  <a:pt x="1498600" y="4978400"/>
                  <a:pt x="1270000" y="5448300"/>
                  <a:pt x="1231900" y="5588000"/>
                </a:cubicBezTo>
                <a:cubicBezTo>
                  <a:pt x="1193800" y="5829300"/>
                  <a:pt x="749300" y="6096000"/>
                  <a:pt x="381000" y="6096000"/>
                </a:cubicBezTo>
                <a:cubicBezTo>
                  <a:pt x="190500" y="6096000"/>
                  <a:pt x="0" y="5930900"/>
                  <a:pt x="0" y="5765800"/>
                </a:cubicBezTo>
                <a:cubicBezTo>
                  <a:pt x="0" y="5702300"/>
                  <a:pt x="25400" y="5461000"/>
                  <a:pt x="50800" y="5219700"/>
                </a:cubicBezTo>
                <a:cubicBezTo>
                  <a:pt x="88900" y="4978400"/>
                  <a:pt x="228600" y="4787900"/>
                  <a:pt x="381000" y="4787900"/>
                </a:cubicBezTo>
                <a:cubicBezTo>
                  <a:pt x="533400" y="4787900"/>
                  <a:pt x="647700" y="4635500"/>
                  <a:pt x="647700" y="4457700"/>
                </a:cubicBezTo>
                <a:cubicBezTo>
                  <a:pt x="647700" y="4279900"/>
                  <a:pt x="749300" y="4127500"/>
                  <a:pt x="863600" y="4127500"/>
                </a:cubicBezTo>
                <a:cubicBezTo>
                  <a:pt x="990600" y="4127500"/>
                  <a:pt x="1092200" y="3987800"/>
                  <a:pt x="1092200" y="3810000"/>
                </a:cubicBezTo>
                <a:cubicBezTo>
                  <a:pt x="1092200" y="3632200"/>
                  <a:pt x="1181100" y="3479800"/>
                  <a:pt x="1308100" y="3479800"/>
                </a:cubicBezTo>
                <a:cubicBezTo>
                  <a:pt x="1422400" y="3479800"/>
                  <a:pt x="1638300" y="3136900"/>
                  <a:pt x="1778000" y="2717800"/>
                </a:cubicBezTo>
                <a:cubicBezTo>
                  <a:pt x="1917700" y="2298700"/>
                  <a:pt x="2108200" y="1955800"/>
                  <a:pt x="2209800" y="1955800"/>
                </a:cubicBezTo>
                <a:cubicBezTo>
                  <a:pt x="2311400" y="1955800"/>
                  <a:pt x="2387600" y="1803400"/>
                  <a:pt x="2387600" y="1625600"/>
                </a:cubicBezTo>
                <a:cubicBezTo>
                  <a:pt x="2387600" y="1447800"/>
                  <a:pt x="2489200" y="1308100"/>
                  <a:pt x="2616200" y="1308100"/>
                </a:cubicBezTo>
                <a:cubicBezTo>
                  <a:pt x="2730500" y="1308100"/>
                  <a:pt x="2870200" y="1104900"/>
                  <a:pt x="2933700" y="876300"/>
                </a:cubicBezTo>
                <a:cubicBezTo>
                  <a:pt x="3086100" y="203200"/>
                  <a:pt x="3416300" y="0"/>
                  <a:pt x="4356100" y="0"/>
                </a:cubicBezTo>
                <a:lnTo>
                  <a:pt x="4572000" y="0"/>
                </a:lnTo>
                <a:cubicBezTo>
                  <a:pt x="5422900" y="0"/>
                  <a:pt x="5880100" y="215900"/>
                  <a:pt x="5880100" y="647700"/>
                </a:cubicBezTo>
                <a:cubicBezTo>
                  <a:pt x="5880100" y="774700"/>
                  <a:pt x="5778500" y="927100"/>
                  <a:pt x="5664200" y="1003300"/>
                </a:cubicBezTo>
                <a:cubicBezTo>
                  <a:pt x="5537200" y="1079500"/>
                  <a:pt x="5435600" y="1473200"/>
                  <a:pt x="5435600" y="1866900"/>
                </a:cubicBezTo>
                <a:cubicBezTo>
                  <a:pt x="5435600" y="2273300"/>
                  <a:pt x="5346700" y="2667000"/>
                  <a:pt x="5219700" y="2743200"/>
                </a:cubicBezTo>
                <a:cubicBezTo>
                  <a:pt x="5105400" y="2819400"/>
                  <a:pt x="5003800" y="3213100"/>
                  <a:pt x="5003800" y="3619500"/>
                </a:cubicBezTo>
                <a:cubicBezTo>
                  <a:pt x="5003800" y="4025900"/>
                  <a:pt x="4902200" y="4356100"/>
                  <a:pt x="4787900" y="4356100"/>
                </a:cubicBezTo>
                <a:cubicBezTo>
                  <a:pt x="4673600" y="4356100"/>
                  <a:pt x="4572000" y="4699000"/>
                  <a:pt x="4572000" y="5118100"/>
                </a:cubicBezTo>
                <a:cubicBezTo>
                  <a:pt x="4572000" y="5791200"/>
                  <a:pt x="4356100" y="6096000"/>
                  <a:pt x="3860800" y="6096000"/>
                </a:cubicBezTo>
                <a:cubicBezTo>
                  <a:pt x="3771900" y="6096000"/>
                  <a:pt x="3695700" y="5702300"/>
                  <a:pt x="3695700" y="5219700"/>
                </a:cubicBezTo>
                <a:cubicBezTo>
                  <a:pt x="3695700" y="4737100"/>
                  <a:pt x="3797300" y="4292600"/>
                  <a:pt x="3911600" y="4216400"/>
                </a:cubicBezTo>
                <a:cubicBezTo>
                  <a:pt x="4038600" y="4140200"/>
                  <a:pt x="4140200" y="3797300"/>
                  <a:pt x="4140200" y="3454400"/>
                </a:cubicBezTo>
                <a:cubicBezTo>
                  <a:pt x="4140200" y="3111500"/>
                  <a:pt x="4229100" y="2768600"/>
                  <a:pt x="4356100" y="2692400"/>
                </a:cubicBezTo>
                <a:cubicBezTo>
                  <a:pt x="4648200" y="2514600"/>
                  <a:pt x="4648200" y="863600"/>
                  <a:pt x="4356100" y="863600"/>
                </a:cubicBezTo>
                <a:cubicBezTo>
                  <a:pt x="4102100" y="863600"/>
                  <a:pt x="3759200" y="1295400"/>
                  <a:pt x="3073400" y="2413000"/>
                </a:cubicBezTo>
                <a:close/>
                <a:moveTo>
                  <a:pt x="3454400" y="60579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0" name="Freeform 720"/>
          <p:cNvSpPr/>
          <p:nvPr/>
        </p:nvSpPr>
        <p:spPr>
          <a:xfrm rot="0" flipH="0" flipV="0">
            <a:off x="7267447" y="13563600"/>
            <a:ext cx="36537" cy="42672"/>
          </a:xfrm>
          <a:custGeom>
            <a:pathLst>
              <a:path w="5219700" h="6096000">
                <a:moveTo>
                  <a:pt x="2171700" y="6096000"/>
                </a:moveTo>
                <a:lnTo>
                  <a:pt x="1739900" y="6096000"/>
                </a:lnTo>
                <a:cubicBezTo>
                  <a:pt x="1257300" y="6096000"/>
                  <a:pt x="876300" y="5994400"/>
                  <a:pt x="876300" y="5880100"/>
                </a:cubicBezTo>
                <a:cubicBezTo>
                  <a:pt x="876300" y="5753100"/>
                  <a:pt x="774700" y="5664200"/>
                  <a:pt x="647700" y="5664200"/>
                </a:cubicBezTo>
                <a:cubicBezTo>
                  <a:pt x="533400" y="5664200"/>
                  <a:pt x="431800" y="5562600"/>
                  <a:pt x="431800" y="5448300"/>
                </a:cubicBezTo>
                <a:cubicBezTo>
                  <a:pt x="431800" y="5321300"/>
                  <a:pt x="342900" y="5219700"/>
                  <a:pt x="215900" y="5219700"/>
                </a:cubicBezTo>
                <a:cubicBezTo>
                  <a:pt x="101600" y="5219700"/>
                  <a:pt x="0" y="4838700"/>
                  <a:pt x="0" y="4356100"/>
                </a:cubicBezTo>
                <a:cubicBezTo>
                  <a:pt x="0" y="3873500"/>
                  <a:pt x="101600" y="3479800"/>
                  <a:pt x="215900" y="3479800"/>
                </a:cubicBezTo>
                <a:cubicBezTo>
                  <a:pt x="342900" y="3479800"/>
                  <a:pt x="431800" y="3086100"/>
                  <a:pt x="431800" y="2616200"/>
                </a:cubicBezTo>
                <a:cubicBezTo>
                  <a:pt x="431800" y="2133600"/>
                  <a:pt x="533400" y="1739900"/>
                  <a:pt x="647700" y="1739900"/>
                </a:cubicBezTo>
                <a:cubicBezTo>
                  <a:pt x="774700" y="1739900"/>
                  <a:pt x="876300" y="1638300"/>
                  <a:pt x="876300" y="1524000"/>
                </a:cubicBezTo>
                <a:cubicBezTo>
                  <a:pt x="876300" y="1409700"/>
                  <a:pt x="965200" y="1308100"/>
                  <a:pt x="1092200" y="1308100"/>
                </a:cubicBezTo>
                <a:cubicBezTo>
                  <a:pt x="1206500" y="1308100"/>
                  <a:pt x="1308100" y="1104900"/>
                  <a:pt x="1308100" y="876300"/>
                </a:cubicBezTo>
                <a:cubicBezTo>
                  <a:pt x="1308100" y="635000"/>
                  <a:pt x="1600200" y="431800"/>
                  <a:pt x="1955800" y="431800"/>
                </a:cubicBezTo>
                <a:cubicBezTo>
                  <a:pt x="2324100" y="431800"/>
                  <a:pt x="2616200" y="342900"/>
                  <a:pt x="2616200" y="215900"/>
                </a:cubicBezTo>
                <a:cubicBezTo>
                  <a:pt x="2616200" y="101600"/>
                  <a:pt x="2806700" y="0"/>
                  <a:pt x="3048000" y="0"/>
                </a:cubicBezTo>
                <a:cubicBezTo>
                  <a:pt x="3289300" y="0"/>
                  <a:pt x="3479800" y="101600"/>
                  <a:pt x="3479800" y="215900"/>
                </a:cubicBezTo>
                <a:cubicBezTo>
                  <a:pt x="3479800" y="342900"/>
                  <a:pt x="3683000" y="431800"/>
                  <a:pt x="3924300" y="431800"/>
                </a:cubicBezTo>
                <a:cubicBezTo>
                  <a:pt x="4152900" y="431800"/>
                  <a:pt x="4356100" y="533400"/>
                  <a:pt x="4356100" y="647700"/>
                </a:cubicBezTo>
                <a:cubicBezTo>
                  <a:pt x="4356100" y="774700"/>
                  <a:pt x="4457700" y="876300"/>
                  <a:pt x="4572000" y="876300"/>
                </a:cubicBezTo>
                <a:cubicBezTo>
                  <a:pt x="4686300" y="876300"/>
                  <a:pt x="4787900" y="965200"/>
                  <a:pt x="4787900" y="1092200"/>
                </a:cubicBezTo>
                <a:cubicBezTo>
                  <a:pt x="4787900" y="1206500"/>
                  <a:pt x="4889500" y="1308100"/>
                  <a:pt x="5003800" y="1308100"/>
                </a:cubicBezTo>
                <a:cubicBezTo>
                  <a:pt x="5130800" y="1308100"/>
                  <a:pt x="5219700" y="1498600"/>
                  <a:pt x="5219700" y="1739900"/>
                </a:cubicBezTo>
                <a:cubicBezTo>
                  <a:pt x="5219700" y="1981200"/>
                  <a:pt x="5130800" y="2171700"/>
                  <a:pt x="5003800" y="2171700"/>
                </a:cubicBezTo>
                <a:cubicBezTo>
                  <a:pt x="4889500" y="2171700"/>
                  <a:pt x="4787900" y="2565400"/>
                  <a:pt x="4787900" y="3048000"/>
                </a:cubicBezTo>
                <a:cubicBezTo>
                  <a:pt x="4787900" y="3530600"/>
                  <a:pt x="4686300" y="3924300"/>
                  <a:pt x="4572000" y="3924300"/>
                </a:cubicBezTo>
                <a:cubicBezTo>
                  <a:pt x="4457700" y="3924300"/>
                  <a:pt x="4356100" y="4114800"/>
                  <a:pt x="4356100" y="4356100"/>
                </a:cubicBezTo>
                <a:cubicBezTo>
                  <a:pt x="4356100" y="4597400"/>
                  <a:pt x="4254500" y="4787900"/>
                  <a:pt x="4140200" y="4787900"/>
                </a:cubicBezTo>
                <a:cubicBezTo>
                  <a:pt x="4013200" y="4787900"/>
                  <a:pt x="3924300" y="4991100"/>
                  <a:pt x="3924300" y="5219700"/>
                </a:cubicBezTo>
                <a:cubicBezTo>
                  <a:pt x="3924300" y="5461000"/>
                  <a:pt x="3721100" y="5664200"/>
                  <a:pt x="3479800" y="5664200"/>
                </a:cubicBezTo>
                <a:cubicBezTo>
                  <a:pt x="3238500" y="5664200"/>
                  <a:pt x="3048000" y="5753100"/>
                  <a:pt x="3048000" y="5880100"/>
                </a:cubicBezTo>
                <a:cubicBezTo>
                  <a:pt x="3048000" y="5994400"/>
                  <a:pt x="2654300" y="6096000"/>
                  <a:pt x="2171700" y="6096000"/>
                </a:cubicBezTo>
                <a:close/>
                <a:moveTo>
                  <a:pt x="-609600" y="6096000"/>
                </a:moveTo>
                <a:moveTo>
                  <a:pt x="2171700" y="5219700"/>
                </a:moveTo>
                <a:cubicBezTo>
                  <a:pt x="2654300" y="5219700"/>
                  <a:pt x="3048000" y="5130800"/>
                  <a:pt x="3048000" y="5003800"/>
                </a:cubicBezTo>
                <a:cubicBezTo>
                  <a:pt x="3048000" y="4889500"/>
                  <a:pt x="3149600" y="4787900"/>
                  <a:pt x="3263900" y="4787900"/>
                </a:cubicBezTo>
                <a:cubicBezTo>
                  <a:pt x="3390900" y="4787900"/>
                  <a:pt x="3479800" y="4495800"/>
                  <a:pt x="3479800" y="4140200"/>
                </a:cubicBezTo>
                <a:cubicBezTo>
                  <a:pt x="3479800" y="3771900"/>
                  <a:pt x="3581400" y="3479800"/>
                  <a:pt x="3695700" y="3479800"/>
                </a:cubicBezTo>
                <a:cubicBezTo>
                  <a:pt x="3822700" y="3479800"/>
                  <a:pt x="3924300" y="3187700"/>
                  <a:pt x="3924300" y="2832100"/>
                </a:cubicBezTo>
                <a:cubicBezTo>
                  <a:pt x="3924300" y="2476500"/>
                  <a:pt x="4013200" y="2171700"/>
                  <a:pt x="4140200" y="2171700"/>
                </a:cubicBezTo>
                <a:cubicBezTo>
                  <a:pt x="4254500" y="2171700"/>
                  <a:pt x="4356100" y="2082800"/>
                  <a:pt x="4356100" y="1955800"/>
                </a:cubicBezTo>
                <a:cubicBezTo>
                  <a:pt x="4356100" y="1841500"/>
                  <a:pt x="4152900" y="1549400"/>
                  <a:pt x="3924300" y="1308100"/>
                </a:cubicBezTo>
                <a:cubicBezTo>
                  <a:pt x="3683000" y="1066800"/>
                  <a:pt x="3289300" y="876300"/>
                  <a:pt x="3048000" y="876300"/>
                </a:cubicBezTo>
                <a:cubicBezTo>
                  <a:pt x="2806700" y="876300"/>
                  <a:pt x="2616200" y="965200"/>
                  <a:pt x="2616200" y="1092200"/>
                </a:cubicBezTo>
                <a:cubicBezTo>
                  <a:pt x="2616200" y="1206500"/>
                  <a:pt x="2413000" y="1308100"/>
                  <a:pt x="2171700" y="1308100"/>
                </a:cubicBezTo>
                <a:cubicBezTo>
                  <a:pt x="1943100" y="1308100"/>
                  <a:pt x="1739900" y="1498600"/>
                  <a:pt x="1739900" y="1739900"/>
                </a:cubicBezTo>
                <a:cubicBezTo>
                  <a:pt x="1739900" y="1981200"/>
                  <a:pt x="1638300" y="2171700"/>
                  <a:pt x="1524000" y="2171700"/>
                </a:cubicBezTo>
                <a:cubicBezTo>
                  <a:pt x="1409700" y="2171700"/>
                  <a:pt x="1308100" y="2565400"/>
                  <a:pt x="1308100" y="3048000"/>
                </a:cubicBezTo>
                <a:cubicBezTo>
                  <a:pt x="1308100" y="3530600"/>
                  <a:pt x="1206500" y="3924300"/>
                  <a:pt x="1092200" y="3924300"/>
                </a:cubicBezTo>
                <a:cubicBezTo>
                  <a:pt x="965200" y="3924300"/>
                  <a:pt x="876300" y="4114800"/>
                  <a:pt x="876300" y="4356100"/>
                </a:cubicBezTo>
                <a:cubicBezTo>
                  <a:pt x="876300" y="4597400"/>
                  <a:pt x="965200" y="4787900"/>
                  <a:pt x="1092200" y="4787900"/>
                </a:cubicBezTo>
                <a:cubicBezTo>
                  <a:pt x="1206500" y="4787900"/>
                  <a:pt x="1308100" y="4889500"/>
                  <a:pt x="1308100" y="5003800"/>
                </a:cubicBezTo>
                <a:cubicBezTo>
                  <a:pt x="1308100" y="5130800"/>
                  <a:pt x="1701800" y="5219700"/>
                  <a:pt x="2171700" y="5219700"/>
                </a:cubicBezTo>
                <a:close/>
                <a:moveTo>
                  <a:pt x="2667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1" name="Freeform 721"/>
          <p:cNvSpPr/>
          <p:nvPr/>
        </p:nvSpPr>
        <p:spPr>
          <a:xfrm rot="0" flipH="0" flipV="0">
            <a:off x="7307724" y="13563600"/>
            <a:ext cx="47472" cy="42672"/>
          </a:xfrm>
          <a:custGeom>
            <a:pathLst>
              <a:path w="6781800" h="6096000">
                <a:moveTo>
                  <a:pt x="6540500" y="1714500"/>
                </a:moveTo>
                <a:lnTo>
                  <a:pt x="5715000" y="5245100"/>
                </a:lnTo>
                <a:cubicBezTo>
                  <a:pt x="5600700" y="5715000"/>
                  <a:pt x="5346700" y="6096000"/>
                  <a:pt x="5156200" y="6096000"/>
                </a:cubicBezTo>
                <a:cubicBezTo>
                  <a:pt x="4813300" y="6096000"/>
                  <a:pt x="4572000" y="5791200"/>
                  <a:pt x="4572000" y="5384800"/>
                </a:cubicBezTo>
                <a:cubicBezTo>
                  <a:pt x="4572000" y="5295900"/>
                  <a:pt x="4660900" y="4851400"/>
                  <a:pt x="4787900" y="4381500"/>
                </a:cubicBezTo>
                <a:lnTo>
                  <a:pt x="5130800" y="3022600"/>
                </a:lnTo>
                <a:cubicBezTo>
                  <a:pt x="5245100" y="2552700"/>
                  <a:pt x="5219700" y="2171700"/>
                  <a:pt x="5067300" y="2171700"/>
                </a:cubicBezTo>
                <a:cubicBezTo>
                  <a:pt x="4914900" y="2171700"/>
                  <a:pt x="4787900" y="2273300"/>
                  <a:pt x="4787900" y="2400300"/>
                </a:cubicBezTo>
                <a:cubicBezTo>
                  <a:pt x="4787900" y="2514600"/>
                  <a:pt x="4686300" y="2616200"/>
                  <a:pt x="4572000" y="2616200"/>
                </a:cubicBezTo>
                <a:cubicBezTo>
                  <a:pt x="4445000" y="2616200"/>
                  <a:pt x="4356100" y="2705100"/>
                  <a:pt x="4356100" y="2832100"/>
                </a:cubicBezTo>
                <a:cubicBezTo>
                  <a:pt x="4356100" y="2946400"/>
                  <a:pt x="4254500" y="3048000"/>
                  <a:pt x="4127500" y="3048000"/>
                </a:cubicBezTo>
                <a:cubicBezTo>
                  <a:pt x="4013200" y="3048000"/>
                  <a:pt x="3911600" y="3149600"/>
                  <a:pt x="3911600" y="3263900"/>
                </a:cubicBezTo>
                <a:cubicBezTo>
                  <a:pt x="3911600" y="3390900"/>
                  <a:pt x="3721100" y="3479800"/>
                  <a:pt x="3479800" y="3479800"/>
                </a:cubicBezTo>
                <a:cubicBezTo>
                  <a:pt x="3238500" y="3479800"/>
                  <a:pt x="2933700" y="3187700"/>
                  <a:pt x="2794000" y="2832100"/>
                </a:cubicBezTo>
                <a:cubicBezTo>
                  <a:pt x="2476500" y="1981200"/>
                  <a:pt x="1739900" y="1981200"/>
                  <a:pt x="1739900" y="2832100"/>
                </a:cubicBezTo>
                <a:cubicBezTo>
                  <a:pt x="1739900" y="3187700"/>
                  <a:pt x="1638300" y="3606800"/>
                  <a:pt x="1524000" y="3759200"/>
                </a:cubicBezTo>
                <a:cubicBezTo>
                  <a:pt x="1397000" y="3898900"/>
                  <a:pt x="1308100" y="4292600"/>
                  <a:pt x="1308100" y="4622800"/>
                </a:cubicBezTo>
                <a:cubicBezTo>
                  <a:pt x="1308100" y="5537200"/>
                  <a:pt x="977900" y="6096000"/>
                  <a:pt x="457200" y="6096000"/>
                </a:cubicBezTo>
                <a:cubicBezTo>
                  <a:pt x="203200" y="6096000"/>
                  <a:pt x="0" y="5905500"/>
                  <a:pt x="0" y="5664200"/>
                </a:cubicBezTo>
                <a:cubicBezTo>
                  <a:pt x="0" y="5422900"/>
                  <a:pt x="88900" y="5105400"/>
                  <a:pt x="215900" y="4953000"/>
                </a:cubicBezTo>
                <a:cubicBezTo>
                  <a:pt x="330200" y="4800600"/>
                  <a:pt x="431800" y="4508500"/>
                  <a:pt x="431800" y="4305300"/>
                </a:cubicBezTo>
                <a:cubicBezTo>
                  <a:pt x="431800" y="4089400"/>
                  <a:pt x="546100" y="3517900"/>
                  <a:pt x="685800" y="3035300"/>
                </a:cubicBezTo>
                <a:lnTo>
                  <a:pt x="838200" y="2514600"/>
                </a:lnTo>
                <a:cubicBezTo>
                  <a:pt x="977900" y="2032000"/>
                  <a:pt x="1117600" y="1371600"/>
                  <a:pt x="1143000" y="1041400"/>
                </a:cubicBezTo>
                <a:cubicBezTo>
                  <a:pt x="1168400" y="711200"/>
                  <a:pt x="1320800" y="431800"/>
                  <a:pt x="1460500" y="431800"/>
                </a:cubicBezTo>
                <a:cubicBezTo>
                  <a:pt x="1612900" y="431800"/>
                  <a:pt x="1739900" y="342900"/>
                  <a:pt x="1739900" y="215900"/>
                </a:cubicBezTo>
                <a:cubicBezTo>
                  <a:pt x="1739900" y="101600"/>
                  <a:pt x="1841500" y="0"/>
                  <a:pt x="1955800" y="0"/>
                </a:cubicBezTo>
                <a:cubicBezTo>
                  <a:pt x="2070100" y="0"/>
                  <a:pt x="2273300" y="101600"/>
                  <a:pt x="2387600" y="215900"/>
                </a:cubicBezTo>
                <a:cubicBezTo>
                  <a:pt x="2514600" y="342900"/>
                  <a:pt x="2603500" y="635000"/>
                  <a:pt x="2603500" y="876300"/>
                </a:cubicBezTo>
                <a:cubicBezTo>
                  <a:pt x="2603500" y="1104900"/>
                  <a:pt x="2705100" y="1308100"/>
                  <a:pt x="2832100" y="1308100"/>
                </a:cubicBezTo>
                <a:cubicBezTo>
                  <a:pt x="3111500" y="1308100"/>
                  <a:pt x="3479800" y="1676400"/>
                  <a:pt x="3479800" y="1955800"/>
                </a:cubicBezTo>
                <a:cubicBezTo>
                  <a:pt x="3479800" y="2082800"/>
                  <a:pt x="3632200" y="2171700"/>
                  <a:pt x="3810000" y="2171700"/>
                </a:cubicBezTo>
                <a:cubicBezTo>
                  <a:pt x="3987800" y="2171700"/>
                  <a:pt x="4127500" y="2082800"/>
                  <a:pt x="4127500" y="1955800"/>
                </a:cubicBezTo>
                <a:cubicBezTo>
                  <a:pt x="4127500" y="1676400"/>
                  <a:pt x="4508500" y="1308100"/>
                  <a:pt x="4787900" y="1308100"/>
                </a:cubicBezTo>
                <a:cubicBezTo>
                  <a:pt x="4902200" y="1308100"/>
                  <a:pt x="5003800" y="1206500"/>
                  <a:pt x="5003800" y="1092200"/>
                </a:cubicBezTo>
                <a:cubicBezTo>
                  <a:pt x="5003800" y="965200"/>
                  <a:pt x="5156200" y="876300"/>
                  <a:pt x="5334000" y="876300"/>
                </a:cubicBezTo>
                <a:cubicBezTo>
                  <a:pt x="5511800" y="876300"/>
                  <a:pt x="5651500" y="774700"/>
                  <a:pt x="5651500" y="647700"/>
                </a:cubicBezTo>
                <a:cubicBezTo>
                  <a:pt x="5651500" y="533400"/>
                  <a:pt x="5753100" y="431800"/>
                  <a:pt x="5880100" y="431800"/>
                </a:cubicBezTo>
                <a:cubicBezTo>
                  <a:pt x="5994400" y="431800"/>
                  <a:pt x="6096000" y="342900"/>
                  <a:pt x="6096000" y="215900"/>
                </a:cubicBezTo>
                <a:cubicBezTo>
                  <a:pt x="6096000" y="101600"/>
                  <a:pt x="6184900" y="0"/>
                  <a:pt x="6311900" y="0"/>
                </a:cubicBezTo>
                <a:cubicBezTo>
                  <a:pt x="6426200" y="0"/>
                  <a:pt x="6578600" y="127000"/>
                  <a:pt x="6642100" y="266700"/>
                </a:cubicBezTo>
                <a:cubicBezTo>
                  <a:pt x="6781800" y="635000"/>
                  <a:pt x="6781800" y="736600"/>
                  <a:pt x="6540500" y="1714500"/>
                </a:cubicBezTo>
                <a:close/>
                <a:moveTo>
                  <a:pt x="45212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2" name="Freeform 722"/>
          <p:cNvSpPr/>
          <p:nvPr/>
        </p:nvSpPr>
        <p:spPr>
          <a:xfrm rot="0" flipH="0" flipV="0">
            <a:off x="7394676" y="13548398"/>
            <a:ext cx="36626" cy="54851"/>
          </a:xfrm>
          <a:custGeom>
            <a:pathLst>
              <a:path w="5232400" h="7835900">
                <a:moveTo>
                  <a:pt x="2184400" y="3048000"/>
                </a:moveTo>
                <a:cubicBezTo>
                  <a:pt x="2184400" y="3517900"/>
                  <a:pt x="2082800" y="3911600"/>
                  <a:pt x="1968500" y="3911600"/>
                </a:cubicBezTo>
                <a:cubicBezTo>
                  <a:pt x="1841500" y="3911600"/>
                  <a:pt x="1739900" y="4203700"/>
                  <a:pt x="1739900" y="4572000"/>
                </a:cubicBezTo>
                <a:cubicBezTo>
                  <a:pt x="1739900" y="4927600"/>
                  <a:pt x="1651000" y="5219700"/>
                  <a:pt x="1524000" y="5219700"/>
                </a:cubicBezTo>
                <a:cubicBezTo>
                  <a:pt x="1409700" y="5219700"/>
                  <a:pt x="1308100" y="5613400"/>
                  <a:pt x="1308100" y="6096000"/>
                </a:cubicBezTo>
                <a:cubicBezTo>
                  <a:pt x="1308100" y="6565900"/>
                  <a:pt x="1206500" y="6959600"/>
                  <a:pt x="1092200" y="6959600"/>
                </a:cubicBezTo>
                <a:cubicBezTo>
                  <a:pt x="977900" y="6959600"/>
                  <a:pt x="876300" y="7162800"/>
                  <a:pt x="876300" y="7391400"/>
                </a:cubicBezTo>
                <a:cubicBezTo>
                  <a:pt x="876300" y="7632700"/>
                  <a:pt x="673100" y="7835900"/>
                  <a:pt x="444500" y="7835900"/>
                </a:cubicBezTo>
                <a:cubicBezTo>
                  <a:pt x="203200" y="7835900"/>
                  <a:pt x="0" y="7543800"/>
                  <a:pt x="0" y="7175500"/>
                </a:cubicBezTo>
                <a:cubicBezTo>
                  <a:pt x="0" y="6819900"/>
                  <a:pt x="101600" y="6527800"/>
                  <a:pt x="215900" y="6527800"/>
                </a:cubicBezTo>
                <a:cubicBezTo>
                  <a:pt x="342900" y="6527800"/>
                  <a:pt x="444500" y="6235700"/>
                  <a:pt x="444500" y="5867400"/>
                </a:cubicBezTo>
                <a:cubicBezTo>
                  <a:pt x="444500" y="5511800"/>
                  <a:pt x="533400" y="5219700"/>
                  <a:pt x="660400" y="5219700"/>
                </a:cubicBezTo>
                <a:cubicBezTo>
                  <a:pt x="774700" y="5219700"/>
                  <a:pt x="876300" y="4826000"/>
                  <a:pt x="876300" y="4343400"/>
                </a:cubicBezTo>
                <a:cubicBezTo>
                  <a:pt x="876300" y="3873500"/>
                  <a:pt x="977900" y="3479800"/>
                  <a:pt x="1092200" y="3479800"/>
                </a:cubicBezTo>
                <a:cubicBezTo>
                  <a:pt x="1206500" y="3479800"/>
                  <a:pt x="1308100" y="3187700"/>
                  <a:pt x="1308100" y="2819400"/>
                </a:cubicBezTo>
                <a:cubicBezTo>
                  <a:pt x="1308100" y="2463800"/>
                  <a:pt x="1409700" y="2171700"/>
                  <a:pt x="1524000" y="2171700"/>
                </a:cubicBezTo>
                <a:cubicBezTo>
                  <a:pt x="1651000" y="2171700"/>
                  <a:pt x="1739900" y="1778000"/>
                  <a:pt x="1739900" y="1295400"/>
                </a:cubicBezTo>
                <a:cubicBezTo>
                  <a:pt x="1739900" y="825500"/>
                  <a:pt x="1841500" y="431800"/>
                  <a:pt x="1968500" y="431800"/>
                </a:cubicBezTo>
                <a:cubicBezTo>
                  <a:pt x="2082800" y="431800"/>
                  <a:pt x="2184400" y="330200"/>
                  <a:pt x="2184400" y="215900"/>
                </a:cubicBezTo>
                <a:cubicBezTo>
                  <a:pt x="2184400" y="88900"/>
                  <a:pt x="2374900" y="0"/>
                  <a:pt x="2616200" y="0"/>
                </a:cubicBezTo>
                <a:cubicBezTo>
                  <a:pt x="2857500" y="0"/>
                  <a:pt x="3048000" y="190500"/>
                  <a:pt x="3048000" y="431800"/>
                </a:cubicBezTo>
                <a:cubicBezTo>
                  <a:pt x="3048000" y="673100"/>
                  <a:pt x="3149600" y="863600"/>
                  <a:pt x="3263900" y="863600"/>
                </a:cubicBezTo>
                <a:cubicBezTo>
                  <a:pt x="3390900" y="863600"/>
                  <a:pt x="3492500" y="1066800"/>
                  <a:pt x="3492500" y="1295400"/>
                </a:cubicBezTo>
                <a:cubicBezTo>
                  <a:pt x="3492500" y="1536700"/>
                  <a:pt x="3581400" y="1739900"/>
                  <a:pt x="3708400" y="1739900"/>
                </a:cubicBezTo>
                <a:cubicBezTo>
                  <a:pt x="3822700" y="1739900"/>
                  <a:pt x="3924300" y="2032000"/>
                  <a:pt x="3924300" y="2387600"/>
                </a:cubicBezTo>
                <a:cubicBezTo>
                  <a:pt x="3924300" y="2743200"/>
                  <a:pt x="4114800" y="3048000"/>
                  <a:pt x="4356100" y="3048000"/>
                </a:cubicBezTo>
                <a:cubicBezTo>
                  <a:pt x="4597400" y="3048000"/>
                  <a:pt x="4787900" y="2946400"/>
                  <a:pt x="4787900" y="2819400"/>
                </a:cubicBezTo>
                <a:cubicBezTo>
                  <a:pt x="4787900" y="2705100"/>
                  <a:pt x="4889500" y="2603500"/>
                  <a:pt x="5016500" y="2603500"/>
                </a:cubicBezTo>
                <a:cubicBezTo>
                  <a:pt x="5130800" y="2603500"/>
                  <a:pt x="5232400" y="2895600"/>
                  <a:pt x="5232400" y="3263900"/>
                </a:cubicBezTo>
                <a:cubicBezTo>
                  <a:pt x="5232400" y="3619500"/>
                  <a:pt x="5130800" y="3911600"/>
                  <a:pt x="5016500" y="3911600"/>
                </a:cubicBezTo>
                <a:cubicBezTo>
                  <a:pt x="4889500" y="3911600"/>
                  <a:pt x="4787900" y="4013200"/>
                  <a:pt x="4787900" y="4127500"/>
                </a:cubicBezTo>
                <a:cubicBezTo>
                  <a:pt x="4787900" y="4254500"/>
                  <a:pt x="4495800" y="4343400"/>
                  <a:pt x="4140200" y="4343400"/>
                </a:cubicBezTo>
                <a:cubicBezTo>
                  <a:pt x="3784600" y="4343400"/>
                  <a:pt x="3492500" y="4051300"/>
                  <a:pt x="3492500" y="3695700"/>
                </a:cubicBezTo>
                <a:cubicBezTo>
                  <a:pt x="3492500" y="3340100"/>
                  <a:pt x="3390900" y="3048000"/>
                  <a:pt x="3263900" y="3048000"/>
                </a:cubicBezTo>
                <a:cubicBezTo>
                  <a:pt x="3149600" y="3048000"/>
                  <a:pt x="3048000" y="2844800"/>
                  <a:pt x="3048000" y="2603500"/>
                </a:cubicBezTo>
                <a:cubicBezTo>
                  <a:pt x="3048000" y="2362200"/>
                  <a:pt x="2857500" y="2171700"/>
                  <a:pt x="2616200" y="2171700"/>
                </a:cubicBezTo>
                <a:cubicBezTo>
                  <a:pt x="2374900" y="2171700"/>
                  <a:pt x="2184400" y="2565400"/>
                  <a:pt x="2184400" y="3048000"/>
                </a:cubicBezTo>
                <a:close/>
                <a:moveTo>
                  <a:pt x="4787900" y="82677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3" name="Freeform 723"/>
          <p:cNvSpPr/>
          <p:nvPr/>
        </p:nvSpPr>
        <p:spPr>
          <a:xfrm rot="0" flipH="0" flipV="0">
            <a:off x="7431038" y="13548398"/>
            <a:ext cx="21336" cy="57873"/>
          </a:xfrm>
          <a:custGeom>
            <a:pathLst>
              <a:path w="3048000" h="8267700">
                <a:moveTo>
                  <a:pt x="2882900" y="1460500"/>
                </a:moveTo>
                <a:lnTo>
                  <a:pt x="1333500" y="7150100"/>
                </a:lnTo>
                <a:cubicBezTo>
                  <a:pt x="1181100" y="7708900"/>
                  <a:pt x="787400" y="8267700"/>
                  <a:pt x="546100" y="8267700"/>
                </a:cubicBezTo>
                <a:cubicBezTo>
                  <a:pt x="482600" y="8267700"/>
                  <a:pt x="393700" y="8128000"/>
                  <a:pt x="342900" y="7975600"/>
                </a:cubicBezTo>
                <a:cubicBezTo>
                  <a:pt x="292100" y="7810500"/>
                  <a:pt x="317500" y="7404100"/>
                  <a:pt x="381000" y="7086600"/>
                </a:cubicBezTo>
                <a:lnTo>
                  <a:pt x="939800" y="4610100"/>
                </a:lnTo>
                <a:cubicBezTo>
                  <a:pt x="1003300" y="4279900"/>
                  <a:pt x="1117600" y="3746500"/>
                  <a:pt x="1181100" y="3416300"/>
                </a:cubicBezTo>
                <a:lnTo>
                  <a:pt x="1308100" y="2781300"/>
                </a:lnTo>
                <a:cubicBezTo>
                  <a:pt x="1460500" y="2044700"/>
                  <a:pt x="1219200" y="1993900"/>
                  <a:pt x="711200" y="2667000"/>
                </a:cubicBezTo>
                <a:lnTo>
                  <a:pt x="482600" y="2984500"/>
                </a:lnTo>
                <a:cubicBezTo>
                  <a:pt x="279400" y="3251200"/>
                  <a:pt x="88900" y="3479800"/>
                  <a:pt x="50800" y="3479800"/>
                </a:cubicBezTo>
                <a:cubicBezTo>
                  <a:pt x="25400" y="3479800"/>
                  <a:pt x="0" y="3200400"/>
                  <a:pt x="0" y="2857500"/>
                </a:cubicBezTo>
                <a:lnTo>
                  <a:pt x="0" y="2794000"/>
                </a:lnTo>
                <a:cubicBezTo>
                  <a:pt x="0" y="2451100"/>
                  <a:pt x="190500" y="1981200"/>
                  <a:pt x="431800" y="1739900"/>
                </a:cubicBezTo>
                <a:lnTo>
                  <a:pt x="1739900" y="431800"/>
                </a:lnTo>
                <a:cubicBezTo>
                  <a:pt x="1981200" y="190500"/>
                  <a:pt x="2374900" y="0"/>
                  <a:pt x="2603500" y="0"/>
                </a:cubicBezTo>
                <a:cubicBezTo>
                  <a:pt x="2844800" y="0"/>
                  <a:pt x="3048000" y="190500"/>
                  <a:pt x="3048000" y="431800"/>
                </a:cubicBezTo>
                <a:cubicBezTo>
                  <a:pt x="3048000" y="673100"/>
                  <a:pt x="2971800" y="1130300"/>
                  <a:pt x="2882900" y="1460500"/>
                </a:cubicBezTo>
                <a:close/>
                <a:moveTo>
                  <a:pt x="7061200" y="82677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4" name="Freeform 724"/>
          <p:cNvSpPr/>
          <p:nvPr/>
        </p:nvSpPr>
        <p:spPr>
          <a:xfrm rot="0" flipH="0" flipV="0">
            <a:off x="7452999" y="13547687"/>
            <a:ext cx="36626" cy="57962"/>
          </a:xfrm>
          <a:custGeom>
            <a:pathLst>
              <a:path w="5232400" h="8280400">
                <a:moveTo>
                  <a:pt x="2400300" y="8280400"/>
                </a:moveTo>
                <a:lnTo>
                  <a:pt x="1524000" y="8280400"/>
                </a:lnTo>
                <a:cubicBezTo>
                  <a:pt x="596900" y="8280400"/>
                  <a:pt x="495300" y="8229600"/>
                  <a:pt x="317500" y="7734300"/>
                </a:cubicBezTo>
                <a:cubicBezTo>
                  <a:pt x="254000" y="7556500"/>
                  <a:pt x="165100" y="7404100"/>
                  <a:pt x="101600" y="7404100"/>
                </a:cubicBezTo>
                <a:cubicBezTo>
                  <a:pt x="50800" y="7404100"/>
                  <a:pt x="0" y="7061200"/>
                  <a:pt x="0" y="6642100"/>
                </a:cubicBezTo>
                <a:cubicBezTo>
                  <a:pt x="0" y="6223000"/>
                  <a:pt x="101600" y="5715000"/>
                  <a:pt x="215900" y="5499100"/>
                </a:cubicBezTo>
                <a:cubicBezTo>
                  <a:pt x="342900" y="5295900"/>
                  <a:pt x="431800" y="4902200"/>
                  <a:pt x="431800" y="4635500"/>
                </a:cubicBezTo>
                <a:cubicBezTo>
                  <a:pt x="431800" y="4356100"/>
                  <a:pt x="533400" y="4076700"/>
                  <a:pt x="660400" y="4000500"/>
                </a:cubicBezTo>
                <a:cubicBezTo>
                  <a:pt x="774700" y="3924300"/>
                  <a:pt x="876300" y="3632200"/>
                  <a:pt x="876300" y="3352800"/>
                </a:cubicBezTo>
                <a:cubicBezTo>
                  <a:pt x="876300" y="3060700"/>
                  <a:pt x="977900" y="2768600"/>
                  <a:pt x="1092200" y="2692400"/>
                </a:cubicBezTo>
                <a:cubicBezTo>
                  <a:pt x="1219200" y="2616200"/>
                  <a:pt x="1358900" y="2374900"/>
                  <a:pt x="1409700" y="2159000"/>
                </a:cubicBezTo>
                <a:cubicBezTo>
                  <a:pt x="1473200" y="1943100"/>
                  <a:pt x="1790700" y="1485900"/>
                  <a:pt x="2120900" y="1143000"/>
                </a:cubicBezTo>
                <a:lnTo>
                  <a:pt x="2209800" y="1054100"/>
                </a:lnTo>
                <a:cubicBezTo>
                  <a:pt x="2552700" y="711200"/>
                  <a:pt x="3022600" y="393700"/>
                  <a:pt x="3263900" y="330200"/>
                </a:cubicBezTo>
                <a:cubicBezTo>
                  <a:pt x="3505200" y="279400"/>
                  <a:pt x="3708400" y="177800"/>
                  <a:pt x="3708400" y="114300"/>
                </a:cubicBezTo>
                <a:cubicBezTo>
                  <a:pt x="3708400" y="50800"/>
                  <a:pt x="4051300" y="0"/>
                  <a:pt x="4470400" y="0"/>
                </a:cubicBezTo>
                <a:cubicBezTo>
                  <a:pt x="4889500" y="0"/>
                  <a:pt x="5232400" y="101600"/>
                  <a:pt x="5232400" y="215900"/>
                </a:cubicBezTo>
                <a:cubicBezTo>
                  <a:pt x="5232400" y="342900"/>
                  <a:pt x="5130800" y="533400"/>
                  <a:pt x="5003800" y="660400"/>
                </a:cubicBezTo>
                <a:cubicBezTo>
                  <a:pt x="4889500" y="774700"/>
                  <a:pt x="4597400" y="876300"/>
                  <a:pt x="4356100" y="876300"/>
                </a:cubicBezTo>
                <a:cubicBezTo>
                  <a:pt x="4114800" y="876300"/>
                  <a:pt x="3924300" y="965200"/>
                  <a:pt x="3924300" y="1092200"/>
                </a:cubicBezTo>
                <a:cubicBezTo>
                  <a:pt x="3924300" y="1206500"/>
                  <a:pt x="3721100" y="1308100"/>
                  <a:pt x="3479800" y="1308100"/>
                </a:cubicBezTo>
                <a:cubicBezTo>
                  <a:pt x="3251200" y="1308100"/>
                  <a:pt x="3048000" y="1409700"/>
                  <a:pt x="3048000" y="1524000"/>
                </a:cubicBezTo>
                <a:cubicBezTo>
                  <a:pt x="3048000" y="1651000"/>
                  <a:pt x="2946400" y="1739900"/>
                  <a:pt x="2832100" y="1739900"/>
                </a:cubicBezTo>
                <a:cubicBezTo>
                  <a:pt x="2717800" y="1739900"/>
                  <a:pt x="2565400" y="1892300"/>
                  <a:pt x="2501900" y="2070100"/>
                </a:cubicBezTo>
                <a:cubicBezTo>
                  <a:pt x="2438400" y="2247900"/>
                  <a:pt x="2336800" y="2400300"/>
                  <a:pt x="2286000" y="2400300"/>
                </a:cubicBezTo>
                <a:cubicBezTo>
                  <a:pt x="2222500" y="2400300"/>
                  <a:pt x="2184400" y="2641600"/>
                  <a:pt x="2184400" y="2946400"/>
                </a:cubicBezTo>
                <a:cubicBezTo>
                  <a:pt x="2184400" y="3238500"/>
                  <a:pt x="2565400" y="3479800"/>
                  <a:pt x="3048000" y="3479800"/>
                </a:cubicBezTo>
                <a:lnTo>
                  <a:pt x="3263900" y="3479800"/>
                </a:lnTo>
                <a:cubicBezTo>
                  <a:pt x="4203700" y="3479800"/>
                  <a:pt x="4292600" y="3530600"/>
                  <a:pt x="4470400" y="4025900"/>
                </a:cubicBezTo>
                <a:cubicBezTo>
                  <a:pt x="4533900" y="4203700"/>
                  <a:pt x="4635500" y="4356100"/>
                  <a:pt x="4686300" y="4356100"/>
                </a:cubicBezTo>
                <a:cubicBezTo>
                  <a:pt x="4749800" y="4356100"/>
                  <a:pt x="4787900" y="4648200"/>
                  <a:pt x="4787900" y="5003800"/>
                </a:cubicBezTo>
                <a:cubicBezTo>
                  <a:pt x="4787900" y="5372100"/>
                  <a:pt x="4648200" y="6032500"/>
                  <a:pt x="4483100" y="6477000"/>
                </a:cubicBezTo>
                <a:lnTo>
                  <a:pt x="4267200" y="7023100"/>
                </a:lnTo>
                <a:cubicBezTo>
                  <a:pt x="4102100" y="7467600"/>
                  <a:pt x="3797300" y="7886700"/>
                  <a:pt x="3606800" y="7950200"/>
                </a:cubicBezTo>
                <a:cubicBezTo>
                  <a:pt x="3416300" y="8013700"/>
                  <a:pt x="3263900" y="8115300"/>
                  <a:pt x="3263900" y="8178800"/>
                </a:cubicBezTo>
                <a:cubicBezTo>
                  <a:pt x="3263900" y="8229600"/>
                  <a:pt x="2870200" y="8280400"/>
                  <a:pt x="2400300" y="8280400"/>
                </a:cubicBezTo>
                <a:close/>
                <a:moveTo>
                  <a:pt x="-647700" y="8369300"/>
                </a:moveTo>
                <a:moveTo>
                  <a:pt x="3048000" y="4356100"/>
                </a:moveTo>
                <a:lnTo>
                  <a:pt x="1955800" y="4356100"/>
                </a:lnTo>
                <a:cubicBezTo>
                  <a:pt x="1409700" y="4356100"/>
                  <a:pt x="1308100" y="4470400"/>
                  <a:pt x="1308100" y="5003800"/>
                </a:cubicBezTo>
                <a:lnTo>
                  <a:pt x="1308100" y="5118100"/>
                </a:lnTo>
                <a:cubicBezTo>
                  <a:pt x="1308100" y="5359400"/>
                  <a:pt x="1206500" y="5727700"/>
                  <a:pt x="1092200" y="5930900"/>
                </a:cubicBezTo>
                <a:cubicBezTo>
                  <a:pt x="863600" y="6337300"/>
                  <a:pt x="800100" y="7112000"/>
                  <a:pt x="977900" y="7289800"/>
                </a:cubicBezTo>
                <a:cubicBezTo>
                  <a:pt x="1041400" y="7353300"/>
                  <a:pt x="1282700" y="7404100"/>
                  <a:pt x="1524000" y="7404100"/>
                </a:cubicBezTo>
                <a:lnTo>
                  <a:pt x="2616200" y="7404100"/>
                </a:lnTo>
                <a:cubicBezTo>
                  <a:pt x="3162300" y="7404100"/>
                  <a:pt x="3479800" y="7086600"/>
                  <a:pt x="3479800" y="6527800"/>
                </a:cubicBezTo>
                <a:lnTo>
                  <a:pt x="3479800" y="6362700"/>
                </a:lnTo>
                <a:cubicBezTo>
                  <a:pt x="3479800" y="6134100"/>
                  <a:pt x="3581400" y="5867400"/>
                  <a:pt x="3708400" y="5803900"/>
                </a:cubicBezTo>
                <a:cubicBezTo>
                  <a:pt x="3822700" y="5727700"/>
                  <a:pt x="3924300" y="5461000"/>
                  <a:pt x="3924300" y="5232400"/>
                </a:cubicBezTo>
                <a:cubicBezTo>
                  <a:pt x="3924300" y="4673600"/>
                  <a:pt x="3606800" y="4356100"/>
                  <a:pt x="3048000" y="4356100"/>
                </a:cubicBezTo>
                <a:close/>
                <a:moveTo>
                  <a:pt x="3276600" y="83693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5" name="Freeform 725"/>
          <p:cNvSpPr/>
          <p:nvPr/>
        </p:nvSpPr>
        <p:spPr>
          <a:xfrm rot="0" flipH="0" flipV="0">
            <a:off x="7492295" y="13597115"/>
            <a:ext cx="9156" cy="9156"/>
          </a:xfrm>
          <a:custGeom>
            <a:pathLst>
              <a:path w="1308100" h="1308100">
                <a:moveTo>
                  <a:pt x="431800" y="1308100"/>
                </a:moveTo>
                <a:cubicBezTo>
                  <a:pt x="190500" y="1308100"/>
                  <a:pt x="0" y="1117600"/>
                  <a:pt x="0" y="876300"/>
                </a:cubicBezTo>
                <a:cubicBezTo>
                  <a:pt x="0" y="635000"/>
                  <a:pt x="88900" y="342900"/>
                  <a:pt x="215900" y="215900"/>
                </a:cubicBezTo>
                <a:cubicBezTo>
                  <a:pt x="330200" y="101600"/>
                  <a:pt x="533400" y="0"/>
                  <a:pt x="647700" y="0"/>
                </a:cubicBezTo>
                <a:cubicBezTo>
                  <a:pt x="927100" y="0"/>
                  <a:pt x="1308100" y="368300"/>
                  <a:pt x="1308100" y="660400"/>
                </a:cubicBezTo>
                <a:cubicBezTo>
                  <a:pt x="1308100" y="1003300"/>
                  <a:pt x="901700" y="1308100"/>
                  <a:pt x="431800" y="1308100"/>
                </a:cubicBezTo>
                <a:close/>
                <a:moveTo>
                  <a:pt x="152400" y="13081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6" name="Freeform 726"/>
          <p:cNvSpPr/>
          <p:nvPr/>
        </p:nvSpPr>
        <p:spPr>
          <a:xfrm rot="0" flipH="0" flipV="0">
            <a:off x="7511234" y="13545286"/>
            <a:ext cx="42672" cy="60985"/>
          </a:xfrm>
          <a:custGeom>
            <a:pathLst>
              <a:path w="6096000" h="8712200">
                <a:moveTo>
                  <a:pt x="3073400" y="8712200"/>
                </a:moveTo>
                <a:lnTo>
                  <a:pt x="609600" y="8712200"/>
                </a:lnTo>
                <a:cubicBezTo>
                  <a:pt x="279400" y="8712200"/>
                  <a:pt x="0" y="8610600"/>
                  <a:pt x="0" y="8496300"/>
                </a:cubicBezTo>
                <a:cubicBezTo>
                  <a:pt x="0" y="8369300"/>
                  <a:pt x="25400" y="8178800"/>
                  <a:pt x="63500" y="8064500"/>
                </a:cubicBezTo>
                <a:cubicBezTo>
                  <a:pt x="101600" y="7937500"/>
                  <a:pt x="406400" y="7835900"/>
                  <a:pt x="749300" y="7835900"/>
                </a:cubicBezTo>
                <a:lnTo>
                  <a:pt x="2641600" y="7835900"/>
                </a:lnTo>
                <a:cubicBezTo>
                  <a:pt x="3568700" y="7835900"/>
                  <a:pt x="4356100" y="6616700"/>
                  <a:pt x="4356100" y="5181600"/>
                </a:cubicBezTo>
                <a:cubicBezTo>
                  <a:pt x="4356100" y="4965700"/>
                  <a:pt x="4152900" y="4787900"/>
                  <a:pt x="3911600" y="4787900"/>
                </a:cubicBezTo>
                <a:cubicBezTo>
                  <a:pt x="3670300" y="4787900"/>
                  <a:pt x="3479800" y="4699000"/>
                  <a:pt x="3479800" y="4572000"/>
                </a:cubicBezTo>
                <a:cubicBezTo>
                  <a:pt x="3479800" y="4457700"/>
                  <a:pt x="3200400" y="4356100"/>
                  <a:pt x="2857500" y="4356100"/>
                </a:cubicBezTo>
                <a:lnTo>
                  <a:pt x="2794000" y="4356100"/>
                </a:lnTo>
                <a:cubicBezTo>
                  <a:pt x="2451100" y="4356100"/>
                  <a:pt x="2171700" y="4254500"/>
                  <a:pt x="2171700" y="4140200"/>
                </a:cubicBezTo>
                <a:cubicBezTo>
                  <a:pt x="2171700" y="4025900"/>
                  <a:pt x="2197100" y="3822700"/>
                  <a:pt x="2235200" y="3708400"/>
                </a:cubicBezTo>
                <a:cubicBezTo>
                  <a:pt x="2273300" y="3581400"/>
                  <a:pt x="2578100" y="3492500"/>
                  <a:pt x="2921000" y="3492500"/>
                </a:cubicBezTo>
                <a:lnTo>
                  <a:pt x="3949700" y="3492500"/>
                </a:lnTo>
                <a:cubicBezTo>
                  <a:pt x="4686300" y="3492500"/>
                  <a:pt x="5219700" y="2870200"/>
                  <a:pt x="5219700" y="2006600"/>
                </a:cubicBezTo>
                <a:lnTo>
                  <a:pt x="5219700" y="1930400"/>
                </a:lnTo>
                <a:cubicBezTo>
                  <a:pt x="5219700" y="1587500"/>
                  <a:pt x="5029200" y="1308100"/>
                  <a:pt x="4787900" y="1308100"/>
                </a:cubicBezTo>
                <a:cubicBezTo>
                  <a:pt x="4546600" y="1308100"/>
                  <a:pt x="4356100" y="1206500"/>
                  <a:pt x="4356100" y="1092200"/>
                </a:cubicBezTo>
                <a:cubicBezTo>
                  <a:pt x="4356100" y="977900"/>
                  <a:pt x="4254500" y="876300"/>
                  <a:pt x="4127500" y="876300"/>
                </a:cubicBezTo>
                <a:cubicBezTo>
                  <a:pt x="4013200" y="876300"/>
                  <a:pt x="3911600" y="977900"/>
                  <a:pt x="3911600" y="1092200"/>
                </a:cubicBezTo>
                <a:cubicBezTo>
                  <a:pt x="3911600" y="1206500"/>
                  <a:pt x="3632200" y="1308100"/>
                  <a:pt x="3302000" y="1308100"/>
                </a:cubicBezTo>
                <a:lnTo>
                  <a:pt x="3009900" y="1308100"/>
                </a:lnTo>
                <a:cubicBezTo>
                  <a:pt x="2667000" y="1308100"/>
                  <a:pt x="2336800" y="1193800"/>
                  <a:pt x="2286000" y="1041400"/>
                </a:cubicBezTo>
                <a:cubicBezTo>
                  <a:pt x="2159000" y="723900"/>
                  <a:pt x="2146300" y="533400"/>
                  <a:pt x="2235200" y="215900"/>
                </a:cubicBezTo>
                <a:cubicBezTo>
                  <a:pt x="2273300" y="101600"/>
                  <a:pt x="2578100" y="0"/>
                  <a:pt x="2921000" y="0"/>
                </a:cubicBezTo>
                <a:lnTo>
                  <a:pt x="4165600" y="0"/>
                </a:lnTo>
                <a:cubicBezTo>
                  <a:pt x="4508500" y="0"/>
                  <a:pt x="4787900" y="101600"/>
                  <a:pt x="4787900" y="215900"/>
                </a:cubicBezTo>
                <a:cubicBezTo>
                  <a:pt x="4787900" y="342900"/>
                  <a:pt x="4978400" y="444500"/>
                  <a:pt x="5219700" y="444500"/>
                </a:cubicBezTo>
                <a:cubicBezTo>
                  <a:pt x="5702300" y="444500"/>
                  <a:pt x="6096000" y="1155700"/>
                  <a:pt x="6096000" y="2032000"/>
                </a:cubicBezTo>
                <a:cubicBezTo>
                  <a:pt x="6096000" y="2349500"/>
                  <a:pt x="5981700" y="2870200"/>
                  <a:pt x="5829300" y="3175000"/>
                </a:cubicBezTo>
                <a:lnTo>
                  <a:pt x="5753100" y="3365500"/>
                </a:lnTo>
                <a:cubicBezTo>
                  <a:pt x="5600700" y="3670300"/>
                  <a:pt x="5334000" y="3924300"/>
                  <a:pt x="5130800" y="3924300"/>
                </a:cubicBezTo>
                <a:cubicBezTo>
                  <a:pt x="4940300" y="3924300"/>
                  <a:pt x="4787900" y="4025900"/>
                  <a:pt x="4787900" y="4140200"/>
                </a:cubicBezTo>
                <a:cubicBezTo>
                  <a:pt x="4787900" y="4254500"/>
                  <a:pt x="4889500" y="4356100"/>
                  <a:pt x="5003800" y="4356100"/>
                </a:cubicBezTo>
                <a:cubicBezTo>
                  <a:pt x="5118100" y="4356100"/>
                  <a:pt x="5219700" y="4635500"/>
                  <a:pt x="5219700" y="4978400"/>
                </a:cubicBezTo>
                <a:lnTo>
                  <a:pt x="5219700" y="5486400"/>
                </a:lnTo>
                <a:cubicBezTo>
                  <a:pt x="5219700" y="5816600"/>
                  <a:pt x="5143500" y="6337300"/>
                  <a:pt x="5041900" y="6642100"/>
                </a:cubicBezTo>
                <a:lnTo>
                  <a:pt x="5003800" y="6769100"/>
                </a:lnTo>
                <a:cubicBezTo>
                  <a:pt x="4902200" y="7061200"/>
                  <a:pt x="4787900" y="7391400"/>
                  <a:pt x="4749800" y="7505700"/>
                </a:cubicBezTo>
                <a:cubicBezTo>
                  <a:pt x="4724400" y="7620000"/>
                  <a:pt x="4495800" y="7912100"/>
                  <a:pt x="4254500" y="8153400"/>
                </a:cubicBezTo>
                <a:lnTo>
                  <a:pt x="4140200" y="8280400"/>
                </a:lnTo>
                <a:cubicBezTo>
                  <a:pt x="3898900" y="8521700"/>
                  <a:pt x="3416300" y="8712200"/>
                  <a:pt x="3073400" y="8712200"/>
                </a:cubicBezTo>
                <a:close/>
                <a:moveTo>
                  <a:pt x="-177800" y="87122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7" name="Freeform 727"/>
          <p:cNvSpPr/>
          <p:nvPr/>
        </p:nvSpPr>
        <p:spPr>
          <a:xfrm rot="0" flipH="0" flipV="0">
            <a:off x="7554619" y="13565378"/>
            <a:ext cx="41516" cy="42138"/>
          </a:xfrm>
          <a:custGeom>
            <a:pathLst>
              <a:path w="5930900" h="6019800">
                <a:moveTo>
                  <a:pt x="1041400" y="4254500"/>
                </a:moveTo>
                <a:lnTo>
                  <a:pt x="1816100" y="3530600"/>
                </a:lnTo>
                <a:cubicBezTo>
                  <a:pt x="2501900" y="2882900"/>
                  <a:pt x="2552700" y="2743200"/>
                  <a:pt x="2222500" y="2336800"/>
                </a:cubicBezTo>
                <a:cubicBezTo>
                  <a:pt x="2108200" y="2184400"/>
                  <a:pt x="2006600" y="1892300"/>
                  <a:pt x="2006600" y="1676400"/>
                </a:cubicBezTo>
                <a:cubicBezTo>
                  <a:pt x="2006600" y="1473200"/>
                  <a:pt x="1905000" y="1244600"/>
                  <a:pt x="1790700" y="1168400"/>
                </a:cubicBezTo>
                <a:cubicBezTo>
                  <a:pt x="1676400" y="1092200"/>
                  <a:pt x="1574800" y="800100"/>
                  <a:pt x="1574800" y="508000"/>
                </a:cubicBezTo>
                <a:cubicBezTo>
                  <a:pt x="1574800" y="228600"/>
                  <a:pt x="1765300" y="0"/>
                  <a:pt x="2006600" y="0"/>
                </a:cubicBezTo>
                <a:cubicBezTo>
                  <a:pt x="2247900" y="0"/>
                  <a:pt x="2438400" y="190500"/>
                  <a:pt x="2438400" y="431800"/>
                </a:cubicBezTo>
                <a:cubicBezTo>
                  <a:pt x="2438400" y="673100"/>
                  <a:pt x="2540000" y="863600"/>
                  <a:pt x="2667000" y="863600"/>
                </a:cubicBezTo>
                <a:cubicBezTo>
                  <a:pt x="2781300" y="863600"/>
                  <a:pt x="2882900" y="1104900"/>
                  <a:pt x="2882900" y="1409700"/>
                </a:cubicBezTo>
                <a:cubicBezTo>
                  <a:pt x="2882900" y="1714500"/>
                  <a:pt x="2933700" y="1955800"/>
                  <a:pt x="2984500" y="1955800"/>
                </a:cubicBezTo>
                <a:cubicBezTo>
                  <a:pt x="3048000" y="1955800"/>
                  <a:pt x="3365500" y="1663700"/>
                  <a:pt x="3695700" y="1320800"/>
                </a:cubicBezTo>
                <a:lnTo>
                  <a:pt x="4343400" y="622300"/>
                </a:lnTo>
                <a:cubicBezTo>
                  <a:pt x="4673600" y="279400"/>
                  <a:pt x="5168900" y="0"/>
                  <a:pt x="5435600" y="0"/>
                </a:cubicBezTo>
                <a:cubicBezTo>
                  <a:pt x="5702300" y="0"/>
                  <a:pt x="5930900" y="88900"/>
                  <a:pt x="5930900" y="215900"/>
                </a:cubicBezTo>
                <a:cubicBezTo>
                  <a:pt x="5930900" y="330200"/>
                  <a:pt x="5638800" y="698500"/>
                  <a:pt x="5295900" y="1028700"/>
                </a:cubicBezTo>
                <a:lnTo>
                  <a:pt x="4826000" y="1460500"/>
                </a:lnTo>
                <a:cubicBezTo>
                  <a:pt x="4470400" y="1790700"/>
                  <a:pt x="4191000" y="2184400"/>
                  <a:pt x="4191000" y="2336800"/>
                </a:cubicBezTo>
                <a:cubicBezTo>
                  <a:pt x="4191000" y="2489200"/>
                  <a:pt x="4089400" y="2603500"/>
                  <a:pt x="3962400" y="2603500"/>
                </a:cubicBezTo>
                <a:cubicBezTo>
                  <a:pt x="3848100" y="2603500"/>
                  <a:pt x="3746500" y="2895600"/>
                  <a:pt x="3746500" y="3263900"/>
                </a:cubicBezTo>
                <a:cubicBezTo>
                  <a:pt x="3746500" y="3619500"/>
                  <a:pt x="3848100" y="3911600"/>
                  <a:pt x="3962400" y="3911600"/>
                </a:cubicBezTo>
                <a:cubicBezTo>
                  <a:pt x="4089400" y="3911600"/>
                  <a:pt x="4191000" y="4152900"/>
                  <a:pt x="4191000" y="4457700"/>
                </a:cubicBezTo>
                <a:cubicBezTo>
                  <a:pt x="4191000" y="4762500"/>
                  <a:pt x="4279900" y="5067300"/>
                  <a:pt x="4406900" y="5130800"/>
                </a:cubicBezTo>
                <a:cubicBezTo>
                  <a:pt x="4521200" y="5207000"/>
                  <a:pt x="4622800" y="5359400"/>
                  <a:pt x="4622800" y="5461000"/>
                </a:cubicBezTo>
                <a:cubicBezTo>
                  <a:pt x="4622800" y="5651500"/>
                  <a:pt x="4241800" y="5867400"/>
                  <a:pt x="3911600" y="5867400"/>
                </a:cubicBezTo>
                <a:cubicBezTo>
                  <a:pt x="3556000" y="5867400"/>
                  <a:pt x="3314700" y="5397500"/>
                  <a:pt x="3314700" y="4724400"/>
                </a:cubicBezTo>
                <a:cubicBezTo>
                  <a:pt x="3314700" y="3898900"/>
                  <a:pt x="2641600" y="3911600"/>
                  <a:pt x="1854200" y="4762500"/>
                </a:cubicBezTo>
                <a:lnTo>
                  <a:pt x="1409700" y="5232400"/>
                </a:lnTo>
                <a:cubicBezTo>
                  <a:pt x="850900" y="5829300"/>
                  <a:pt x="406400" y="6019800"/>
                  <a:pt x="152400" y="5765800"/>
                </a:cubicBezTo>
                <a:cubicBezTo>
                  <a:pt x="0" y="5613400"/>
                  <a:pt x="25400" y="5486400"/>
                  <a:pt x="228600" y="5143500"/>
                </a:cubicBezTo>
                <a:cubicBezTo>
                  <a:pt x="330200" y="4991100"/>
                  <a:pt x="698500" y="4584700"/>
                  <a:pt x="1041400" y="4254500"/>
                </a:cubicBezTo>
                <a:close/>
                <a:moveTo>
                  <a:pt x="1651000" y="5842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8" name="Freeform 728"/>
          <p:cNvSpPr/>
          <p:nvPr/>
        </p:nvSpPr>
        <p:spPr>
          <a:xfrm rot="0" flipH="0" flipV="0">
            <a:off x="7598272" y="13545286"/>
            <a:ext cx="42672" cy="60985"/>
          </a:xfrm>
          <a:custGeom>
            <a:pathLst>
              <a:path w="6096000" h="8712200">
                <a:moveTo>
                  <a:pt x="3073400" y="8712200"/>
                </a:moveTo>
                <a:lnTo>
                  <a:pt x="609600" y="8712200"/>
                </a:lnTo>
                <a:cubicBezTo>
                  <a:pt x="279400" y="8712200"/>
                  <a:pt x="0" y="8610600"/>
                  <a:pt x="0" y="8496300"/>
                </a:cubicBezTo>
                <a:cubicBezTo>
                  <a:pt x="0" y="8369300"/>
                  <a:pt x="25400" y="8178800"/>
                  <a:pt x="63500" y="8064500"/>
                </a:cubicBezTo>
                <a:cubicBezTo>
                  <a:pt x="101600" y="7937500"/>
                  <a:pt x="406400" y="7835900"/>
                  <a:pt x="749300" y="7835900"/>
                </a:cubicBezTo>
                <a:lnTo>
                  <a:pt x="2641600" y="7835900"/>
                </a:lnTo>
                <a:cubicBezTo>
                  <a:pt x="3568700" y="7835900"/>
                  <a:pt x="4356100" y="6616700"/>
                  <a:pt x="4356100" y="5181600"/>
                </a:cubicBezTo>
                <a:cubicBezTo>
                  <a:pt x="4356100" y="4965700"/>
                  <a:pt x="4152900" y="4787900"/>
                  <a:pt x="3911600" y="4787900"/>
                </a:cubicBezTo>
                <a:cubicBezTo>
                  <a:pt x="3670300" y="4787900"/>
                  <a:pt x="3479800" y="4699000"/>
                  <a:pt x="3479800" y="4572000"/>
                </a:cubicBezTo>
                <a:cubicBezTo>
                  <a:pt x="3479800" y="4457700"/>
                  <a:pt x="3200400" y="4356100"/>
                  <a:pt x="2857500" y="4356100"/>
                </a:cubicBezTo>
                <a:lnTo>
                  <a:pt x="2794000" y="4356100"/>
                </a:lnTo>
                <a:cubicBezTo>
                  <a:pt x="2451100" y="4356100"/>
                  <a:pt x="2171700" y="4254500"/>
                  <a:pt x="2171700" y="4140200"/>
                </a:cubicBezTo>
                <a:cubicBezTo>
                  <a:pt x="2171700" y="4025900"/>
                  <a:pt x="2197100" y="3822700"/>
                  <a:pt x="2235200" y="3708400"/>
                </a:cubicBezTo>
                <a:cubicBezTo>
                  <a:pt x="2273300" y="3581400"/>
                  <a:pt x="2578100" y="3492500"/>
                  <a:pt x="2921000" y="3492500"/>
                </a:cubicBezTo>
                <a:lnTo>
                  <a:pt x="3949700" y="3492500"/>
                </a:lnTo>
                <a:cubicBezTo>
                  <a:pt x="4686300" y="3492500"/>
                  <a:pt x="5219700" y="2870200"/>
                  <a:pt x="5219700" y="2006600"/>
                </a:cubicBezTo>
                <a:lnTo>
                  <a:pt x="5219700" y="1930400"/>
                </a:lnTo>
                <a:cubicBezTo>
                  <a:pt x="5219700" y="1587500"/>
                  <a:pt x="5029200" y="1308100"/>
                  <a:pt x="4787900" y="1308100"/>
                </a:cubicBezTo>
                <a:cubicBezTo>
                  <a:pt x="4546600" y="1308100"/>
                  <a:pt x="4356100" y="1206500"/>
                  <a:pt x="4356100" y="1092200"/>
                </a:cubicBezTo>
                <a:cubicBezTo>
                  <a:pt x="4356100" y="977900"/>
                  <a:pt x="4254500" y="876300"/>
                  <a:pt x="4127500" y="876300"/>
                </a:cubicBezTo>
                <a:cubicBezTo>
                  <a:pt x="4013200" y="876300"/>
                  <a:pt x="3911600" y="977900"/>
                  <a:pt x="3911600" y="1092200"/>
                </a:cubicBezTo>
                <a:cubicBezTo>
                  <a:pt x="3911600" y="1206500"/>
                  <a:pt x="3632200" y="1308100"/>
                  <a:pt x="3302000" y="1308100"/>
                </a:cubicBezTo>
                <a:lnTo>
                  <a:pt x="3009900" y="1308100"/>
                </a:lnTo>
                <a:cubicBezTo>
                  <a:pt x="2667000" y="1308100"/>
                  <a:pt x="2336800" y="1193800"/>
                  <a:pt x="2286000" y="1041400"/>
                </a:cubicBezTo>
                <a:cubicBezTo>
                  <a:pt x="2159000" y="723900"/>
                  <a:pt x="2146300" y="533400"/>
                  <a:pt x="2235200" y="215900"/>
                </a:cubicBezTo>
                <a:cubicBezTo>
                  <a:pt x="2273300" y="101600"/>
                  <a:pt x="2578100" y="0"/>
                  <a:pt x="2921000" y="0"/>
                </a:cubicBezTo>
                <a:lnTo>
                  <a:pt x="4165600" y="0"/>
                </a:lnTo>
                <a:cubicBezTo>
                  <a:pt x="4508500" y="0"/>
                  <a:pt x="4787900" y="101600"/>
                  <a:pt x="4787900" y="215900"/>
                </a:cubicBezTo>
                <a:cubicBezTo>
                  <a:pt x="4787900" y="342900"/>
                  <a:pt x="4978400" y="444500"/>
                  <a:pt x="5219700" y="444500"/>
                </a:cubicBezTo>
                <a:cubicBezTo>
                  <a:pt x="5702300" y="444500"/>
                  <a:pt x="6096000" y="1155700"/>
                  <a:pt x="6096000" y="2032000"/>
                </a:cubicBezTo>
                <a:cubicBezTo>
                  <a:pt x="6096000" y="2349500"/>
                  <a:pt x="5981700" y="2870200"/>
                  <a:pt x="5829300" y="3175000"/>
                </a:cubicBezTo>
                <a:lnTo>
                  <a:pt x="5753100" y="3365500"/>
                </a:lnTo>
                <a:cubicBezTo>
                  <a:pt x="5600700" y="3670300"/>
                  <a:pt x="5334000" y="3924300"/>
                  <a:pt x="5130800" y="3924300"/>
                </a:cubicBezTo>
                <a:cubicBezTo>
                  <a:pt x="4940300" y="3924300"/>
                  <a:pt x="4787900" y="4025900"/>
                  <a:pt x="4787900" y="4140200"/>
                </a:cubicBezTo>
                <a:cubicBezTo>
                  <a:pt x="4787900" y="4254500"/>
                  <a:pt x="4889500" y="4356100"/>
                  <a:pt x="5003800" y="4356100"/>
                </a:cubicBezTo>
                <a:cubicBezTo>
                  <a:pt x="5118100" y="4356100"/>
                  <a:pt x="5219700" y="4635500"/>
                  <a:pt x="5219700" y="4978400"/>
                </a:cubicBezTo>
                <a:lnTo>
                  <a:pt x="5219700" y="5486400"/>
                </a:lnTo>
                <a:cubicBezTo>
                  <a:pt x="5219700" y="5816600"/>
                  <a:pt x="5143500" y="6337300"/>
                  <a:pt x="5041900" y="6642100"/>
                </a:cubicBezTo>
                <a:lnTo>
                  <a:pt x="5003800" y="6769100"/>
                </a:lnTo>
                <a:cubicBezTo>
                  <a:pt x="4902200" y="7061200"/>
                  <a:pt x="4787900" y="7391400"/>
                  <a:pt x="4749800" y="7505700"/>
                </a:cubicBezTo>
                <a:cubicBezTo>
                  <a:pt x="4724400" y="7620000"/>
                  <a:pt x="4495800" y="7912100"/>
                  <a:pt x="4254500" y="8153400"/>
                </a:cubicBezTo>
                <a:lnTo>
                  <a:pt x="4140200" y="8280400"/>
                </a:lnTo>
                <a:cubicBezTo>
                  <a:pt x="3898900" y="8521700"/>
                  <a:pt x="3416300" y="8712200"/>
                  <a:pt x="3073400" y="8712200"/>
                </a:cubicBezTo>
                <a:close/>
                <a:moveTo>
                  <a:pt x="-177800" y="87122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9" name="Freeform 729"/>
          <p:cNvSpPr/>
          <p:nvPr/>
        </p:nvSpPr>
        <p:spPr>
          <a:xfrm rot="0" flipH="0" flipV="0">
            <a:off x="7644591" y="13545286"/>
            <a:ext cx="39560" cy="60985"/>
          </a:xfrm>
          <a:custGeom>
            <a:pathLst>
              <a:path w="5651500" h="8712200">
                <a:moveTo>
                  <a:pt x="2247900" y="8712200"/>
                </a:moveTo>
                <a:lnTo>
                  <a:pt x="2108200" y="8712200"/>
                </a:lnTo>
                <a:cubicBezTo>
                  <a:pt x="647700" y="8712200"/>
                  <a:pt x="0" y="8178800"/>
                  <a:pt x="0" y="6972300"/>
                </a:cubicBezTo>
                <a:cubicBezTo>
                  <a:pt x="0" y="5702300"/>
                  <a:pt x="279400" y="4889500"/>
                  <a:pt x="825500" y="4546600"/>
                </a:cubicBezTo>
                <a:cubicBezTo>
                  <a:pt x="1092200" y="4394200"/>
                  <a:pt x="1308100" y="3695700"/>
                  <a:pt x="1308100" y="3022600"/>
                </a:cubicBezTo>
                <a:lnTo>
                  <a:pt x="1308100" y="2984500"/>
                </a:lnTo>
                <a:cubicBezTo>
                  <a:pt x="1308100" y="927100"/>
                  <a:pt x="2133600" y="0"/>
                  <a:pt x="3975100" y="0"/>
                </a:cubicBezTo>
                <a:cubicBezTo>
                  <a:pt x="5105400" y="0"/>
                  <a:pt x="5651500" y="647700"/>
                  <a:pt x="5651500" y="1968500"/>
                </a:cubicBezTo>
                <a:cubicBezTo>
                  <a:pt x="5651500" y="2565400"/>
                  <a:pt x="5562600" y="3276600"/>
                  <a:pt x="5435600" y="3543300"/>
                </a:cubicBezTo>
                <a:cubicBezTo>
                  <a:pt x="5308600" y="3810000"/>
                  <a:pt x="5130800" y="4559300"/>
                  <a:pt x="5029200" y="5207000"/>
                </a:cubicBezTo>
                <a:lnTo>
                  <a:pt x="5016500" y="5257800"/>
                </a:lnTo>
                <a:cubicBezTo>
                  <a:pt x="4610100" y="7823200"/>
                  <a:pt x="3898900" y="8712200"/>
                  <a:pt x="2247900" y="8712200"/>
                </a:cubicBezTo>
                <a:close/>
                <a:moveTo>
                  <a:pt x="-355600" y="8712200"/>
                </a:moveTo>
                <a:moveTo>
                  <a:pt x="4165600" y="1308100"/>
                </a:moveTo>
                <a:lnTo>
                  <a:pt x="3225800" y="1308100"/>
                </a:lnTo>
                <a:cubicBezTo>
                  <a:pt x="2882900" y="1308100"/>
                  <a:pt x="2514600" y="1409700"/>
                  <a:pt x="2387600" y="1524000"/>
                </a:cubicBezTo>
                <a:cubicBezTo>
                  <a:pt x="2273300" y="1651000"/>
                  <a:pt x="2171700" y="2019300"/>
                  <a:pt x="2171700" y="2362200"/>
                </a:cubicBezTo>
                <a:lnTo>
                  <a:pt x="2171700" y="2870200"/>
                </a:lnTo>
                <a:cubicBezTo>
                  <a:pt x="2171700" y="3314700"/>
                  <a:pt x="2336800" y="3492500"/>
                  <a:pt x="2794000" y="3492500"/>
                </a:cubicBezTo>
                <a:lnTo>
                  <a:pt x="3733800" y="3492500"/>
                </a:lnTo>
                <a:cubicBezTo>
                  <a:pt x="4076700" y="3492500"/>
                  <a:pt x="4356100" y="3289300"/>
                  <a:pt x="4356100" y="3048000"/>
                </a:cubicBezTo>
                <a:cubicBezTo>
                  <a:pt x="4356100" y="2806700"/>
                  <a:pt x="4445000" y="2616200"/>
                  <a:pt x="4572000" y="2616200"/>
                </a:cubicBezTo>
                <a:cubicBezTo>
                  <a:pt x="4686300" y="2616200"/>
                  <a:pt x="4787900" y="2336800"/>
                  <a:pt x="4787900" y="1993900"/>
                </a:cubicBezTo>
                <a:lnTo>
                  <a:pt x="4787900" y="1930400"/>
                </a:lnTo>
                <a:cubicBezTo>
                  <a:pt x="4787900" y="1562100"/>
                  <a:pt x="4533900" y="1308100"/>
                  <a:pt x="4165600" y="1308100"/>
                </a:cubicBezTo>
                <a:close/>
                <a:moveTo>
                  <a:pt x="7048500" y="8712200"/>
                </a:moveTo>
                <a:moveTo>
                  <a:pt x="3302000" y="4787900"/>
                </a:moveTo>
                <a:lnTo>
                  <a:pt x="2362200" y="4787900"/>
                </a:lnTo>
                <a:cubicBezTo>
                  <a:pt x="1574800" y="4787900"/>
                  <a:pt x="1308100" y="5067300"/>
                  <a:pt x="1308100" y="5842000"/>
                </a:cubicBezTo>
                <a:lnTo>
                  <a:pt x="1308100" y="5918200"/>
                </a:lnTo>
                <a:cubicBezTo>
                  <a:pt x="1308100" y="6261100"/>
                  <a:pt x="1206500" y="6540500"/>
                  <a:pt x="1079500" y="6540500"/>
                </a:cubicBezTo>
                <a:cubicBezTo>
                  <a:pt x="965200" y="6540500"/>
                  <a:pt x="863600" y="6731000"/>
                  <a:pt x="863600" y="6972300"/>
                </a:cubicBezTo>
                <a:cubicBezTo>
                  <a:pt x="863600" y="7569200"/>
                  <a:pt x="1193800" y="7835900"/>
                  <a:pt x="1917700" y="7835900"/>
                </a:cubicBezTo>
                <a:lnTo>
                  <a:pt x="2425700" y="7835900"/>
                </a:lnTo>
                <a:cubicBezTo>
                  <a:pt x="3213100" y="7835900"/>
                  <a:pt x="3479800" y="7569200"/>
                  <a:pt x="3479800" y="6781800"/>
                </a:cubicBezTo>
                <a:lnTo>
                  <a:pt x="3479800" y="6718300"/>
                </a:lnTo>
                <a:cubicBezTo>
                  <a:pt x="3479800" y="6375400"/>
                  <a:pt x="3581400" y="6096000"/>
                  <a:pt x="3695700" y="6096000"/>
                </a:cubicBezTo>
                <a:cubicBezTo>
                  <a:pt x="3822700" y="6096000"/>
                  <a:pt x="3911600" y="5816600"/>
                  <a:pt x="3911600" y="5486400"/>
                </a:cubicBezTo>
                <a:lnTo>
                  <a:pt x="3911600" y="5410200"/>
                </a:lnTo>
                <a:cubicBezTo>
                  <a:pt x="3911600" y="5041900"/>
                  <a:pt x="3670300" y="4787900"/>
                  <a:pt x="3302000" y="4787900"/>
                </a:cubicBezTo>
                <a:close/>
                <a:moveTo>
                  <a:pt x="3568700" y="87122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0" name="Freeform 730"/>
          <p:cNvSpPr/>
          <p:nvPr/>
        </p:nvSpPr>
        <p:spPr>
          <a:xfrm rot="0" flipH="0" flipV="0">
            <a:off x="6748246" y="13673149"/>
            <a:ext cx="39649" cy="42672"/>
          </a:xfrm>
          <a:custGeom>
            <a:pathLst>
              <a:path w="5664200" h="6096000">
                <a:moveTo>
                  <a:pt x="2717800" y="0"/>
                </a:moveTo>
                <a:lnTo>
                  <a:pt x="3492500" y="0"/>
                </a:lnTo>
                <a:cubicBezTo>
                  <a:pt x="5118100" y="0"/>
                  <a:pt x="5664200" y="381000"/>
                  <a:pt x="5664200" y="1473200"/>
                </a:cubicBezTo>
                <a:cubicBezTo>
                  <a:pt x="5664200" y="1625600"/>
                  <a:pt x="5562600" y="1739900"/>
                  <a:pt x="5448300" y="1739900"/>
                </a:cubicBezTo>
                <a:cubicBezTo>
                  <a:pt x="5321300" y="1739900"/>
                  <a:pt x="5232400" y="2133600"/>
                  <a:pt x="5232400" y="2616200"/>
                </a:cubicBezTo>
                <a:cubicBezTo>
                  <a:pt x="5232400" y="3098800"/>
                  <a:pt x="5130800" y="3492500"/>
                  <a:pt x="5016500" y="3492500"/>
                </a:cubicBezTo>
                <a:cubicBezTo>
                  <a:pt x="4889500" y="3492500"/>
                  <a:pt x="4787900" y="3873500"/>
                  <a:pt x="4787900" y="4356100"/>
                </a:cubicBezTo>
                <a:cubicBezTo>
                  <a:pt x="4787900" y="4838700"/>
                  <a:pt x="4699000" y="5232400"/>
                  <a:pt x="4572000" y="5232400"/>
                </a:cubicBezTo>
                <a:cubicBezTo>
                  <a:pt x="4457700" y="5232400"/>
                  <a:pt x="4356100" y="5422900"/>
                  <a:pt x="4356100" y="5664200"/>
                </a:cubicBezTo>
                <a:cubicBezTo>
                  <a:pt x="4356100" y="5905500"/>
                  <a:pt x="4254500" y="6096000"/>
                  <a:pt x="4140200" y="6096000"/>
                </a:cubicBezTo>
                <a:cubicBezTo>
                  <a:pt x="4025900" y="6096000"/>
                  <a:pt x="3822700" y="6070600"/>
                  <a:pt x="3708400" y="6032500"/>
                </a:cubicBezTo>
                <a:cubicBezTo>
                  <a:pt x="3581400" y="5994400"/>
                  <a:pt x="3492500" y="5803900"/>
                  <a:pt x="3492500" y="5600700"/>
                </a:cubicBezTo>
                <a:cubicBezTo>
                  <a:pt x="3492500" y="5397500"/>
                  <a:pt x="3581400" y="5105400"/>
                  <a:pt x="3708400" y="4953000"/>
                </a:cubicBezTo>
                <a:cubicBezTo>
                  <a:pt x="3822700" y="4813300"/>
                  <a:pt x="3924300" y="4419600"/>
                  <a:pt x="3924300" y="4089400"/>
                </a:cubicBezTo>
                <a:cubicBezTo>
                  <a:pt x="3924300" y="3759200"/>
                  <a:pt x="4025900" y="3365500"/>
                  <a:pt x="4140200" y="3213100"/>
                </a:cubicBezTo>
                <a:cubicBezTo>
                  <a:pt x="4254500" y="3060700"/>
                  <a:pt x="4356100" y="2679700"/>
                  <a:pt x="4356100" y="2349500"/>
                </a:cubicBezTo>
                <a:cubicBezTo>
                  <a:pt x="4356100" y="2019300"/>
                  <a:pt x="4406900" y="1739900"/>
                  <a:pt x="4470400" y="1739900"/>
                </a:cubicBezTo>
                <a:cubicBezTo>
                  <a:pt x="4597400" y="1739900"/>
                  <a:pt x="4610100" y="1625600"/>
                  <a:pt x="4508500" y="1308100"/>
                </a:cubicBezTo>
                <a:cubicBezTo>
                  <a:pt x="4470400" y="1193800"/>
                  <a:pt x="4229100" y="1092200"/>
                  <a:pt x="3962400" y="1092200"/>
                </a:cubicBezTo>
                <a:cubicBezTo>
                  <a:pt x="3708400" y="1092200"/>
                  <a:pt x="3365500" y="1054100"/>
                  <a:pt x="3213100" y="1003300"/>
                </a:cubicBezTo>
                <a:cubicBezTo>
                  <a:pt x="3073400" y="952500"/>
                  <a:pt x="2857500" y="939800"/>
                  <a:pt x="2730500" y="977900"/>
                </a:cubicBezTo>
                <a:cubicBezTo>
                  <a:pt x="2616200" y="1028700"/>
                  <a:pt x="2438400" y="1041400"/>
                  <a:pt x="2349500" y="1016000"/>
                </a:cubicBezTo>
                <a:cubicBezTo>
                  <a:pt x="2260600" y="977900"/>
                  <a:pt x="2184400" y="1143000"/>
                  <a:pt x="2184400" y="1358900"/>
                </a:cubicBezTo>
                <a:cubicBezTo>
                  <a:pt x="2184400" y="1574800"/>
                  <a:pt x="2082800" y="1739900"/>
                  <a:pt x="1968500" y="1739900"/>
                </a:cubicBezTo>
                <a:cubicBezTo>
                  <a:pt x="1841500" y="1739900"/>
                  <a:pt x="1739900" y="2133600"/>
                  <a:pt x="1739900" y="2616200"/>
                </a:cubicBezTo>
                <a:cubicBezTo>
                  <a:pt x="1739900" y="3098800"/>
                  <a:pt x="1651000" y="3492500"/>
                  <a:pt x="1524000" y="3492500"/>
                </a:cubicBezTo>
                <a:cubicBezTo>
                  <a:pt x="1409700" y="3492500"/>
                  <a:pt x="1308100" y="3784600"/>
                  <a:pt x="1308100" y="4140200"/>
                </a:cubicBezTo>
                <a:cubicBezTo>
                  <a:pt x="1308100" y="4495800"/>
                  <a:pt x="1206500" y="4914900"/>
                  <a:pt x="1092200" y="5067300"/>
                </a:cubicBezTo>
                <a:cubicBezTo>
                  <a:pt x="977900" y="5219700"/>
                  <a:pt x="876300" y="5511800"/>
                  <a:pt x="876300" y="5715000"/>
                </a:cubicBezTo>
                <a:cubicBezTo>
                  <a:pt x="876300" y="5930900"/>
                  <a:pt x="774700" y="6096000"/>
                  <a:pt x="660400" y="6096000"/>
                </a:cubicBezTo>
                <a:cubicBezTo>
                  <a:pt x="152400" y="6096000"/>
                  <a:pt x="0" y="5930900"/>
                  <a:pt x="0" y="5384800"/>
                </a:cubicBezTo>
                <a:cubicBezTo>
                  <a:pt x="0" y="5054600"/>
                  <a:pt x="101600" y="4673600"/>
                  <a:pt x="215900" y="4521200"/>
                </a:cubicBezTo>
                <a:cubicBezTo>
                  <a:pt x="342900" y="4368800"/>
                  <a:pt x="444500" y="3975100"/>
                  <a:pt x="444500" y="3657600"/>
                </a:cubicBezTo>
                <a:cubicBezTo>
                  <a:pt x="444500" y="3327400"/>
                  <a:pt x="533400" y="3048000"/>
                  <a:pt x="660400" y="3048000"/>
                </a:cubicBezTo>
                <a:cubicBezTo>
                  <a:pt x="774700" y="3048000"/>
                  <a:pt x="876300" y="2755900"/>
                  <a:pt x="876300" y="2400300"/>
                </a:cubicBezTo>
                <a:cubicBezTo>
                  <a:pt x="876300" y="2044700"/>
                  <a:pt x="977900" y="1625600"/>
                  <a:pt x="1092200" y="1473200"/>
                </a:cubicBezTo>
                <a:cubicBezTo>
                  <a:pt x="1206500" y="1320800"/>
                  <a:pt x="1308100" y="977900"/>
                  <a:pt x="1308100" y="711200"/>
                </a:cubicBezTo>
                <a:cubicBezTo>
                  <a:pt x="1308100" y="127000"/>
                  <a:pt x="1562100" y="0"/>
                  <a:pt x="2717800" y="0"/>
                </a:cubicBezTo>
                <a:close/>
                <a:moveTo>
                  <a:pt x="5689600" y="61214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1" name="Freeform 731"/>
          <p:cNvSpPr/>
          <p:nvPr/>
        </p:nvSpPr>
        <p:spPr>
          <a:xfrm rot="0" flipH="0" flipV="0">
            <a:off x="6796986" y="13673327"/>
            <a:ext cx="33515" cy="42672"/>
          </a:xfrm>
          <a:custGeom>
            <a:pathLst>
              <a:path w="4787900" h="6096000">
                <a:moveTo>
                  <a:pt x="0" y="4356100"/>
                </a:moveTo>
                <a:lnTo>
                  <a:pt x="0" y="3479800"/>
                </a:lnTo>
                <a:cubicBezTo>
                  <a:pt x="0" y="3009900"/>
                  <a:pt x="101600" y="2616200"/>
                  <a:pt x="215900" y="2616200"/>
                </a:cubicBezTo>
                <a:cubicBezTo>
                  <a:pt x="342900" y="2616200"/>
                  <a:pt x="431800" y="2324100"/>
                  <a:pt x="431800" y="1955800"/>
                </a:cubicBezTo>
                <a:cubicBezTo>
                  <a:pt x="431800" y="1600200"/>
                  <a:pt x="533400" y="1308100"/>
                  <a:pt x="660400" y="1308100"/>
                </a:cubicBezTo>
                <a:cubicBezTo>
                  <a:pt x="774700" y="1308100"/>
                  <a:pt x="876300" y="1104900"/>
                  <a:pt x="876300" y="876300"/>
                </a:cubicBezTo>
                <a:cubicBezTo>
                  <a:pt x="876300" y="635000"/>
                  <a:pt x="1066800" y="431800"/>
                  <a:pt x="1308100" y="431800"/>
                </a:cubicBezTo>
                <a:cubicBezTo>
                  <a:pt x="1549400" y="431800"/>
                  <a:pt x="1739900" y="342900"/>
                  <a:pt x="1739900" y="215900"/>
                </a:cubicBezTo>
                <a:cubicBezTo>
                  <a:pt x="1739900" y="101600"/>
                  <a:pt x="2133600" y="0"/>
                  <a:pt x="2616200" y="0"/>
                </a:cubicBezTo>
                <a:lnTo>
                  <a:pt x="3048000" y="0"/>
                </a:lnTo>
                <a:cubicBezTo>
                  <a:pt x="3530600" y="0"/>
                  <a:pt x="4114800" y="190500"/>
                  <a:pt x="4356100" y="431800"/>
                </a:cubicBezTo>
                <a:cubicBezTo>
                  <a:pt x="4597400" y="673100"/>
                  <a:pt x="4787900" y="1257300"/>
                  <a:pt x="4787900" y="1739900"/>
                </a:cubicBezTo>
                <a:cubicBezTo>
                  <a:pt x="4787900" y="2222500"/>
                  <a:pt x="4699000" y="2616200"/>
                  <a:pt x="4572000" y="2616200"/>
                </a:cubicBezTo>
                <a:cubicBezTo>
                  <a:pt x="4457700" y="2616200"/>
                  <a:pt x="4356100" y="3009900"/>
                  <a:pt x="4356100" y="3479800"/>
                </a:cubicBezTo>
                <a:cubicBezTo>
                  <a:pt x="4356100" y="3962400"/>
                  <a:pt x="4254500" y="4356100"/>
                  <a:pt x="4140200" y="4356100"/>
                </a:cubicBezTo>
                <a:cubicBezTo>
                  <a:pt x="4013200" y="4356100"/>
                  <a:pt x="3924300" y="4546600"/>
                  <a:pt x="3924300" y="4787900"/>
                </a:cubicBezTo>
                <a:cubicBezTo>
                  <a:pt x="3924300" y="5029200"/>
                  <a:pt x="3822700" y="5219700"/>
                  <a:pt x="3708400" y="5219700"/>
                </a:cubicBezTo>
                <a:cubicBezTo>
                  <a:pt x="3581400" y="5219700"/>
                  <a:pt x="3479800" y="5321300"/>
                  <a:pt x="3479800" y="5448300"/>
                </a:cubicBezTo>
                <a:cubicBezTo>
                  <a:pt x="3479800" y="5562600"/>
                  <a:pt x="3289300" y="5664200"/>
                  <a:pt x="3048000" y="5664200"/>
                </a:cubicBezTo>
                <a:cubicBezTo>
                  <a:pt x="2806700" y="5664200"/>
                  <a:pt x="2616200" y="5753100"/>
                  <a:pt x="2616200" y="5880100"/>
                </a:cubicBezTo>
                <a:cubicBezTo>
                  <a:pt x="2616200" y="5994400"/>
                  <a:pt x="2222500" y="6096000"/>
                  <a:pt x="1739900" y="6096000"/>
                </a:cubicBezTo>
                <a:cubicBezTo>
                  <a:pt x="1270000" y="6096000"/>
                  <a:pt x="876300" y="5994400"/>
                  <a:pt x="876300" y="5880100"/>
                </a:cubicBezTo>
                <a:cubicBezTo>
                  <a:pt x="876300" y="5753100"/>
                  <a:pt x="774700" y="5664200"/>
                  <a:pt x="660400" y="5664200"/>
                </a:cubicBezTo>
                <a:cubicBezTo>
                  <a:pt x="533400" y="5664200"/>
                  <a:pt x="431800" y="5562600"/>
                  <a:pt x="431800" y="5448300"/>
                </a:cubicBezTo>
                <a:cubicBezTo>
                  <a:pt x="431800" y="5321300"/>
                  <a:pt x="342900" y="5219700"/>
                  <a:pt x="215900" y="5219700"/>
                </a:cubicBezTo>
                <a:cubicBezTo>
                  <a:pt x="101600" y="5219700"/>
                  <a:pt x="0" y="4838700"/>
                  <a:pt x="0" y="4356100"/>
                </a:cubicBezTo>
                <a:close/>
                <a:moveTo>
                  <a:pt x="812800" y="6096000"/>
                </a:moveTo>
                <a:moveTo>
                  <a:pt x="3479800" y="876300"/>
                </a:moveTo>
                <a:lnTo>
                  <a:pt x="2184400" y="876300"/>
                </a:lnTo>
                <a:cubicBezTo>
                  <a:pt x="1943100" y="876300"/>
                  <a:pt x="1739900" y="965200"/>
                  <a:pt x="1739900" y="1092200"/>
                </a:cubicBezTo>
                <a:cubicBezTo>
                  <a:pt x="1739900" y="1206500"/>
                  <a:pt x="1651000" y="1308100"/>
                  <a:pt x="1524000" y="1308100"/>
                </a:cubicBezTo>
                <a:cubicBezTo>
                  <a:pt x="1409700" y="1308100"/>
                  <a:pt x="1308100" y="1498600"/>
                  <a:pt x="1308100" y="1739900"/>
                </a:cubicBezTo>
                <a:lnTo>
                  <a:pt x="1308100" y="2171700"/>
                </a:lnTo>
                <a:cubicBezTo>
                  <a:pt x="1308100" y="2413000"/>
                  <a:pt x="1206500" y="2616200"/>
                  <a:pt x="1092200" y="2616200"/>
                </a:cubicBezTo>
                <a:cubicBezTo>
                  <a:pt x="965200" y="2616200"/>
                  <a:pt x="876300" y="2806700"/>
                  <a:pt x="876300" y="3048000"/>
                </a:cubicBezTo>
                <a:lnTo>
                  <a:pt x="876300" y="4356100"/>
                </a:lnTo>
                <a:cubicBezTo>
                  <a:pt x="876300" y="4597400"/>
                  <a:pt x="965200" y="4787900"/>
                  <a:pt x="1092200" y="4787900"/>
                </a:cubicBezTo>
                <a:cubicBezTo>
                  <a:pt x="1206500" y="4787900"/>
                  <a:pt x="1308100" y="4889500"/>
                  <a:pt x="1308100" y="5003800"/>
                </a:cubicBezTo>
                <a:cubicBezTo>
                  <a:pt x="1308100" y="5130800"/>
                  <a:pt x="1498600" y="5219700"/>
                  <a:pt x="1739900" y="5219700"/>
                </a:cubicBezTo>
                <a:lnTo>
                  <a:pt x="2184400" y="5219700"/>
                </a:lnTo>
                <a:cubicBezTo>
                  <a:pt x="2413000" y="5219700"/>
                  <a:pt x="2616200" y="5130800"/>
                  <a:pt x="2616200" y="5003800"/>
                </a:cubicBezTo>
                <a:cubicBezTo>
                  <a:pt x="2616200" y="4889500"/>
                  <a:pt x="2717800" y="4787900"/>
                  <a:pt x="2832100" y="4787900"/>
                </a:cubicBezTo>
                <a:cubicBezTo>
                  <a:pt x="2946400" y="4787900"/>
                  <a:pt x="3048000" y="4686300"/>
                  <a:pt x="3048000" y="4572000"/>
                </a:cubicBezTo>
                <a:cubicBezTo>
                  <a:pt x="3048000" y="4457700"/>
                  <a:pt x="3149600" y="4356100"/>
                  <a:pt x="3263900" y="4356100"/>
                </a:cubicBezTo>
                <a:cubicBezTo>
                  <a:pt x="3390900" y="4356100"/>
                  <a:pt x="3479800" y="4152900"/>
                  <a:pt x="3479800" y="3924300"/>
                </a:cubicBezTo>
                <a:lnTo>
                  <a:pt x="3479800" y="3048000"/>
                </a:lnTo>
                <a:cubicBezTo>
                  <a:pt x="3479800" y="2806700"/>
                  <a:pt x="3581400" y="2616200"/>
                  <a:pt x="3708400" y="2616200"/>
                </a:cubicBezTo>
                <a:cubicBezTo>
                  <a:pt x="3822700" y="2616200"/>
                  <a:pt x="3924300" y="2413000"/>
                  <a:pt x="3924300" y="2171700"/>
                </a:cubicBezTo>
                <a:lnTo>
                  <a:pt x="3924300" y="1308100"/>
                </a:lnTo>
                <a:cubicBezTo>
                  <a:pt x="3924300" y="914400"/>
                  <a:pt x="3886200" y="876300"/>
                  <a:pt x="3479800" y="876300"/>
                </a:cubicBezTo>
                <a:close/>
                <a:moveTo>
                  <a:pt x="42926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2" name="Freeform 732"/>
          <p:cNvSpPr/>
          <p:nvPr/>
        </p:nvSpPr>
        <p:spPr>
          <a:xfrm rot="0" flipH="0" flipV="0">
            <a:off x="6873341" y="13655103"/>
            <a:ext cx="42672" cy="60985"/>
          </a:xfrm>
          <a:custGeom>
            <a:pathLst>
              <a:path w="6096000" h="8712200">
                <a:moveTo>
                  <a:pt x="2794000" y="0"/>
                </a:moveTo>
                <a:lnTo>
                  <a:pt x="4610100" y="0"/>
                </a:lnTo>
                <a:cubicBezTo>
                  <a:pt x="5397500" y="0"/>
                  <a:pt x="6096000" y="850900"/>
                  <a:pt x="6096000" y="1790700"/>
                </a:cubicBezTo>
                <a:cubicBezTo>
                  <a:pt x="6096000" y="2006600"/>
                  <a:pt x="5956300" y="2413000"/>
                  <a:pt x="5765800" y="2692400"/>
                </a:cubicBezTo>
                <a:lnTo>
                  <a:pt x="5067300" y="3822700"/>
                </a:lnTo>
                <a:cubicBezTo>
                  <a:pt x="4876800" y="4114800"/>
                  <a:pt x="4838700" y="4356100"/>
                  <a:pt x="4978400" y="4356100"/>
                </a:cubicBezTo>
                <a:cubicBezTo>
                  <a:pt x="5118100" y="4356100"/>
                  <a:pt x="5232400" y="4635500"/>
                  <a:pt x="5232400" y="4965700"/>
                </a:cubicBezTo>
                <a:lnTo>
                  <a:pt x="5232400" y="5041900"/>
                </a:lnTo>
                <a:cubicBezTo>
                  <a:pt x="5232400" y="5384800"/>
                  <a:pt x="5143500" y="5905500"/>
                  <a:pt x="5054600" y="6197600"/>
                </a:cubicBezTo>
                <a:lnTo>
                  <a:pt x="5016500" y="6324600"/>
                </a:lnTo>
                <a:cubicBezTo>
                  <a:pt x="4533900" y="7785100"/>
                  <a:pt x="4152900" y="8267700"/>
                  <a:pt x="3492500" y="8267700"/>
                </a:cubicBezTo>
                <a:cubicBezTo>
                  <a:pt x="3251200" y="8267700"/>
                  <a:pt x="3048000" y="8369300"/>
                  <a:pt x="3048000" y="8483600"/>
                </a:cubicBezTo>
                <a:cubicBezTo>
                  <a:pt x="3048000" y="8610600"/>
                  <a:pt x="2768600" y="8712200"/>
                  <a:pt x="2438400" y="8712200"/>
                </a:cubicBezTo>
                <a:lnTo>
                  <a:pt x="1054100" y="8712200"/>
                </a:lnTo>
                <a:cubicBezTo>
                  <a:pt x="711200" y="8712200"/>
                  <a:pt x="342900" y="8610600"/>
                  <a:pt x="215900" y="8483600"/>
                </a:cubicBezTo>
                <a:cubicBezTo>
                  <a:pt x="101600" y="8369300"/>
                  <a:pt x="0" y="8178800"/>
                  <a:pt x="0" y="8051800"/>
                </a:cubicBezTo>
                <a:cubicBezTo>
                  <a:pt x="0" y="7937500"/>
                  <a:pt x="279400" y="7835900"/>
                  <a:pt x="622300" y="7835900"/>
                </a:cubicBezTo>
                <a:lnTo>
                  <a:pt x="1993900" y="7835900"/>
                </a:lnTo>
                <a:cubicBezTo>
                  <a:pt x="2336800" y="7835900"/>
                  <a:pt x="2616200" y="7734300"/>
                  <a:pt x="2616200" y="7620000"/>
                </a:cubicBezTo>
                <a:cubicBezTo>
                  <a:pt x="2616200" y="7493000"/>
                  <a:pt x="2806700" y="7404100"/>
                  <a:pt x="3048000" y="7404100"/>
                </a:cubicBezTo>
                <a:cubicBezTo>
                  <a:pt x="3619500" y="7404100"/>
                  <a:pt x="3886200" y="7112000"/>
                  <a:pt x="4076700" y="6324600"/>
                </a:cubicBezTo>
                <a:lnTo>
                  <a:pt x="4203700" y="5753100"/>
                </a:lnTo>
                <a:cubicBezTo>
                  <a:pt x="4483100" y="4584700"/>
                  <a:pt x="4381500" y="4356100"/>
                  <a:pt x="3606800" y="4356100"/>
                </a:cubicBezTo>
                <a:lnTo>
                  <a:pt x="2794000" y="4356100"/>
                </a:lnTo>
                <a:cubicBezTo>
                  <a:pt x="2463800" y="4356100"/>
                  <a:pt x="2184400" y="4152900"/>
                  <a:pt x="2184400" y="3911600"/>
                </a:cubicBezTo>
                <a:cubicBezTo>
                  <a:pt x="2184400" y="3683000"/>
                  <a:pt x="2463800" y="3479800"/>
                  <a:pt x="2794000" y="3479800"/>
                </a:cubicBezTo>
                <a:lnTo>
                  <a:pt x="3517900" y="3479800"/>
                </a:lnTo>
                <a:cubicBezTo>
                  <a:pt x="4711700" y="3479800"/>
                  <a:pt x="5740400" y="1816100"/>
                  <a:pt x="5016500" y="1092200"/>
                </a:cubicBezTo>
                <a:cubicBezTo>
                  <a:pt x="4889500" y="965200"/>
                  <a:pt x="4521200" y="863600"/>
                  <a:pt x="4178300" y="863600"/>
                </a:cubicBezTo>
                <a:lnTo>
                  <a:pt x="2794000" y="863600"/>
                </a:lnTo>
                <a:cubicBezTo>
                  <a:pt x="2463800" y="863600"/>
                  <a:pt x="2184400" y="673100"/>
                  <a:pt x="2184400" y="431800"/>
                </a:cubicBezTo>
                <a:cubicBezTo>
                  <a:pt x="2184400" y="190500"/>
                  <a:pt x="2463800" y="0"/>
                  <a:pt x="2794000" y="0"/>
                </a:cubicBezTo>
                <a:close/>
                <a:moveTo>
                  <a:pt x="8267700" y="86995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3" name="Freeform 733"/>
          <p:cNvSpPr/>
          <p:nvPr/>
        </p:nvSpPr>
        <p:spPr>
          <a:xfrm rot="0" flipH="0" flipV="0">
            <a:off x="6955701" y="13673238"/>
            <a:ext cx="39649" cy="42672"/>
          </a:xfrm>
          <a:custGeom>
            <a:pathLst>
              <a:path w="5664200" h="6096000">
                <a:moveTo>
                  <a:pt x="2616200" y="2616200"/>
                </a:moveTo>
                <a:lnTo>
                  <a:pt x="3479800" y="2616200"/>
                </a:lnTo>
                <a:cubicBezTo>
                  <a:pt x="3962400" y="2616200"/>
                  <a:pt x="4356100" y="2362200"/>
                  <a:pt x="4356100" y="2070100"/>
                </a:cubicBezTo>
                <a:cubicBezTo>
                  <a:pt x="4356100" y="1765300"/>
                  <a:pt x="4457700" y="1460500"/>
                  <a:pt x="4572000" y="1384300"/>
                </a:cubicBezTo>
                <a:cubicBezTo>
                  <a:pt x="4699000" y="1308100"/>
                  <a:pt x="4787900" y="1016000"/>
                  <a:pt x="4787900" y="736600"/>
                </a:cubicBezTo>
                <a:cubicBezTo>
                  <a:pt x="4787900" y="317500"/>
                  <a:pt x="5041900" y="0"/>
                  <a:pt x="5384800" y="0"/>
                </a:cubicBezTo>
                <a:cubicBezTo>
                  <a:pt x="5562600" y="0"/>
                  <a:pt x="5664200" y="279400"/>
                  <a:pt x="5664200" y="762000"/>
                </a:cubicBezTo>
                <a:cubicBezTo>
                  <a:pt x="5664200" y="1054100"/>
                  <a:pt x="5562600" y="1422400"/>
                  <a:pt x="5448300" y="1574800"/>
                </a:cubicBezTo>
                <a:cubicBezTo>
                  <a:pt x="5321300" y="1727200"/>
                  <a:pt x="5232400" y="2120900"/>
                  <a:pt x="5232400" y="2451100"/>
                </a:cubicBezTo>
                <a:cubicBezTo>
                  <a:pt x="5232400" y="2781300"/>
                  <a:pt x="5130800" y="3162300"/>
                  <a:pt x="5003800" y="3314700"/>
                </a:cubicBezTo>
                <a:cubicBezTo>
                  <a:pt x="4889500" y="3467100"/>
                  <a:pt x="4787900" y="3810000"/>
                  <a:pt x="4787900" y="4076700"/>
                </a:cubicBezTo>
                <a:cubicBezTo>
                  <a:pt x="4787900" y="4343400"/>
                  <a:pt x="4699000" y="4686300"/>
                  <a:pt x="4572000" y="4838700"/>
                </a:cubicBezTo>
                <a:cubicBezTo>
                  <a:pt x="4457700" y="4991100"/>
                  <a:pt x="4356100" y="5283200"/>
                  <a:pt x="4356100" y="5499100"/>
                </a:cubicBezTo>
                <a:cubicBezTo>
                  <a:pt x="4356100" y="5702300"/>
                  <a:pt x="4165600" y="5880100"/>
                  <a:pt x="3924300" y="5880100"/>
                </a:cubicBezTo>
                <a:cubicBezTo>
                  <a:pt x="3683000" y="5880100"/>
                  <a:pt x="3479800" y="5626100"/>
                  <a:pt x="3479800" y="5334000"/>
                </a:cubicBezTo>
                <a:cubicBezTo>
                  <a:pt x="3479800" y="5029200"/>
                  <a:pt x="3581400" y="4660900"/>
                  <a:pt x="3708400" y="4521200"/>
                </a:cubicBezTo>
                <a:cubicBezTo>
                  <a:pt x="4165600" y="3937000"/>
                  <a:pt x="3886200" y="3479800"/>
                  <a:pt x="3048000" y="3479800"/>
                </a:cubicBezTo>
                <a:lnTo>
                  <a:pt x="2400300" y="3479800"/>
                </a:lnTo>
                <a:cubicBezTo>
                  <a:pt x="1384300" y="3479800"/>
                  <a:pt x="1346200" y="3505200"/>
                  <a:pt x="1193800" y="4267200"/>
                </a:cubicBezTo>
                <a:cubicBezTo>
                  <a:pt x="965200" y="5372100"/>
                  <a:pt x="622300" y="6096000"/>
                  <a:pt x="330200" y="6096000"/>
                </a:cubicBezTo>
                <a:cubicBezTo>
                  <a:pt x="88900" y="6096000"/>
                  <a:pt x="0" y="5854700"/>
                  <a:pt x="0" y="5219700"/>
                </a:cubicBezTo>
                <a:cubicBezTo>
                  <a:pt x="0" y="4864100"/>
                  <a:pt x="101600" y="4445000"/>
                  <a:pt x="215900" y="4292600"/>
                </a:cubicBezTo>
                <a:cubicBezTo>
                  <a:pt x="342900" y="4152900"/>
                  <a:pt x="431800" y="3759200"/>
                  <a:pt x="431800" y="3429000"/>
                </a:cubicBezTo>
                <a:cubicBezTo>
                  <a:pt x="431800" y="3098800"/>
                  <a:pt x="533400" y="2705100"/>
                  <a:pt x="660400" y="2552700"/>
                </a:cubicBezTo>
                <a:cubicBezTo>
                  <a:pt x="774700" y="2413000"/>
                  <a:pt x="876300" y="2070100"/>
                  <a:pt x="876300" y="1790700"/>
                </a:cubicBezTo>
                <a:cubicBezTo>
                  <a:pt x="876300" y="1524000"/>
                  <a:pt x="965200" y="1181100"/>
                  <a:pt x="1092200" y="1028700"/>
                </a:cubicBezTo>
                <a:cubicBezTo>
                  <a:pt x="1206500" y="889000"/>
                  <a:pt x="1308100" y="635000"/>
                  <a:pt x="1308100" y="482600"/>
                </a:cubicBezTo>
                <a:cubicBezTo>
                  <a:pt x="1308100" y="342900"/>
                  <a:pt x="1498600" y="215900"/>
                  <a:pt x="1739900" y="215900"/>
                </a:cubicBezTo>
                <a:cubicBezTo>
                  <a:pt x="1981200" y="215900"/>
                  <a:pt x="2184400" y="457200"/>
                  <a:pt x="2184400" y="762000"/>
                </a:cubicBezTo>
                <a:cubicBezTo>
                  <a:pt x="2184400" y="1054100"/>
                  <a:pt x="2082800" y="1422400"/>
                  <a:pt x="1955800" y="1574800"/>
                </a:cubicBezTo>
                <a:cubicBezTo>
                  <a:pt x="1498600" y="2159000"/>
                  <a:pt x="1778000" y="2616200"/>
                  <a:pt x="2616200" y="2616200"/>
                </a:cubicBezTo>
                <a:close/>
                <a:moveTo>
                  <a:pt x="3251200" y="61087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4" name="Freeform 734"/>
          <p:cNvSpPr/>
          <p:nvPr/>
        </p:nvSpPr>
        <p:spPr>
          <a:xfrm rot="0" flipH="0" flipV="0">
            <a:off x="7001403" y="13673505"/>
            <a:ext cx="36626" cy="42672"/>
          </a:xfrm>
          <a:custGeom>
            <a:pathLst>
              <a:path w="5232400" h="6096000">
                <a:moveTo>
                  <a:pt x="1752600" y="0"/>
                </a:moveTo>
                <a:lnTo>
                  <a:pt x="4800600" y="0"/>
                </a:lnTo>
                <a:cubicBezTo>
                  <a:pt x="5219700" y="0"/>
                  <a:pt x="5232400" y="12700"/>
                  <a:pt x="5232400" y="431800"/>
                </a:cubicBezTo>
                <a:lnTo>
                  <a:pt x="5232400" y="1295400"/>
                </a:lnTo>
                <a:cubicBezTo>
                  <a:pt x="5232400" y="1536700"/>
                  <a:pt x="5130800" y="1739900"/>
                  <a:pt x="5016500" y="1739900"/>
                </a:cubicBezTo>
                <a:cubicBezTo>
                  <a:pt x="4889500" y="1739900"/>
                  <a:pt x="4800600" y="1930400"/>
                  <a:pt x="4800600" y="2171700"/>
                </a:cubicBezTo>
                <a:lnTo>
                  <a:pt x="4800600" y="3048000"/>
                </a:lnTo>
                <a:cubicBezTo>
                  <a:pt x="4800600" y="3276600"/>
                  <a:pt x="4699000" y="3479800"/>
                  <a:pt x="4572000" y="3479800"/>
                </a:cubicBezTo>
                <a:cubicBezTo>
                  <a:pt x="4457700" y="3479800"/>
                  <a:pt x="4356100" y="3670300"/>
                  <a:pt x="4356100" y="3911600"/>
                </a:cubicBezTo>
                <a:lnTo>
                  <a:pt x="4356100" y="4787900"/>
                </a:lnTo>
                <a:cubicBezTo>
                  <a:pt x="4356100" y="5029200"/>
                  <a:pt x="4457700" y="5219700"/>
                  <a:pt x="4572000" y="5219700"/>
                </a:cubicBezTo>
                <a:cubicBezTo>
                  <a:pt x="4699000" y="5219700"/>
                  <a:pt x="4800600" y="5321300"/>
                  <a:pt x="4800600" y="5435600"/>
                </a:cubicBezTo>
                <a:cubicBezTo>
                  <a:pt x="4800600" y="5562600"/>
                  <a:pt x="4762500" y="5753100"/>
                  <a:pt x="4724400" y="5867400"/>
                </a:cubicBezTo>
                <a:cubicBezTo>
                  <a:pt x="4699000" y="5994400"/>
                  <a:pt x="4495800" y="6096000"/>
                  <a:pt x="4292600" y="6096000"/>
                </a:cubicBezTo>
                <a:cubicBezTo>
                  <a:pt x="4089400" y="6096000"/>
                  <a:pt x="3746500" y="6007100"/>
                  <a:pt x="3517900" y="5918200"/>
                </a:cubicBezTo>
                <a:lnTo>
                  <a:pt x="3454400" y="5892800"/>
                </a:lnTo>
                <a:cubicBezTo>
                  <a:pt x="3238500" y="5791200"/>
                  <a:pt x="3048000" y="5803900"/>
                  <a:pt x="3048000" y="5905500"/>
                </a:cubicBezTo>
                <a:cubicBezTo>
                  <a:pt x="3048000" y="6007100"/>
                  <a:pt x="2857500" y="6096000"/>
                  <a:pt x="2616200" y="6096000"/>
                </a:cubicBezTo>
                <a:lnTo>
                  <a:pt x="1308100" y="6096000"/>
                </a:lnTo>
                <a:cubicBezTo>
                  <a:pt x="1066800" y="6096000"/>
                  <a:pt x="698500" y="6007100"/>
                  <a:pt x="469900" y="5918200"/>
                </a:cubicBezTo>
                <a:lnTo>
                  <a:pt x="406400" y="5892800"/>
                </a:lnTo>
                <a:cubicBezTo>
                  <a:pt x="190500" y="5791200"/>
                  <a:pt x="0" y="5524500"/>
                  <a:pt x="0" y="5283200"/>
                </a:cubicBezTo>
                <a:lnTo>
                  <a:pt x="0" y="3479800"/>
                </a:lnTo>
                <a:cubicBezTo>
                  <a:pt x="0" y="3238500"/>
                  <a:pt x="101600" y="2921000"/>
                  <a:pt x="228600" y="2768600"/>
                </a:cubicBezTo>
                <a:cubicBezTo>
                  <a:pt x="342900" y="2616200"/>
                  <a:pt x="444500" y="2298700"/>
                  <a:pt x="444500" y="2070100"/>
                </a:cubicBezTo>
                <a:lnTo>
                  <a:pt x="444500" y="1739900"/>
                </a:lnTo>
                <a:cubicBezTo>
                  <a:pt x="444500" y="1498600"/>
                  <a:pt x="533400" y="1295400"/>
                  <a:pt x="660400" y="1295400"/>
                </a:cubicBezTo>
                <a:cubicBezTo>
                  <a:pt x="774700" y="1295400"/>
                  <a:pt x="876300" y="1104900"/>
                  <a:pt x="876300" y="863600"/>
                </a:cubicBezTo>
                <a:cubicBezTo>
                  <a:pt x="876300" y="622300"/>
                  <a:pt x="977900" y="431800"/>
                  <a:pt x="1092200" y="431800"/>
                </a:cubicBezTo>
                <a:cubicBezTo>
                  <a:pt x="1219200" y="431800"/>
                  <a:pt x="1308100" y="330200"/>
                  <a:pt x="1308100" y="215900"/>
                </a:cubicBezTo>
                <a:cubicBezTo>
                  <a:pt x="1308100" y="88900"/>
                  <a:pt x="1511300" y="0"/>
                  <a:pt x="1752600" y="0"/>
                </a:cubicBezTo>
                <a:close/>
                <a:moveTo>
                  <a:pt x="5499100" y="6070600"/>
                </a:moveTo>
                <a:moveTo>
                  <a:pt x="3924300" y="2603500"/>
                </a:moveTo>
                <a:lnTo>
                  <a:pt x="3924300" y="1739900"/>
                </a:lnTo>
                <a:cubicBezTo>
                  <a:pt x="3924300" y="1498600"/>
                  <a:pt x="4025900" y="1295400"/>
                  <a:pt x="4140200" y="1295400"/>
                </a:cubicBezTo>
                <a:cubicBezTo>
                  <a:pt x="4267200" y="1295400"/>
                  <a:pt x="4356100" y="1231900"/>
                  <a:pt x="4356100" y="1143000"/>
                </a:cubicBezTo>
                <a:cubicBezTo>
                  <a:pt x="4356100" y="1054100"/>
                  <a:pt x="4165600" y="965200"/>
                  <a:pt x="3924300" y="939800"/>
                </a:cubicBezTo>
                <a:lnTo>
                  <a:pt x="3492500" y="901700"/>
                </a:lnTo>
                <a:cubicBezTo>
                  <a:pt x="2730500" y="838200"/>
                  <a:pt x="2514600" y="863600"/>
                  <a:pt x="2070100" y="1066800"/>
                </a:cubicBezTo>
                <a:lnTo>
                  <a:pt x="1866900" y="1143000"/>
                </a:lnTo>
                <a:cubicBezTo>
                  <a:pt x="1397000" y="1358900"/>
                  <a:pt x="1308100" y="1511300"/>
                  <a:pt x="1308100" y="2171700"/>
                </a:cubicBezTo>
                <a:lnTo>
                  <a:pt x="1308100" y="2501900"/>
                </a:lnTo>
                <a:cubicBezTo>
                  <a:pt x="1308100" y="2743200"/>
                  <a:pt x="1219200" y="3060700"/>
                  <a:pt x="1092200" y="3200400"/>
                </a:cubicBezTo>
                <a:cubicBezTo>
                  <a:pt x="977900" y="3352800"/>
                  <a:pt x="876300" y="3670300"/>
                  <a:pt x="876300" y="3911600"/>
                </a:cubicBezTo>
                <a:lnTo>
                  <a:pt x="876300" y="4787900"/>
                </a:lnTo>
                <a:cubicBezTo>
                  <a:pt x="876300" y="5156200"/>
                  <a:pt x="939800" y="5219700"/>
                  <a:pt x="1308100" y="5219700"/>
                </a:cubicBezTo>
                <a:lnTo>
                  <a:pt x="2184400" y="5219700"/>
                </a:lnTo>
                <a:cubicBezTo>
                  <a:pt x="2425700" y="5219700"/>
                  <a:pt x="2616200" y="5118100"/>
                  <a:pt x="2616200" y="5003800"/>
                </a:cubicBezTo>
                <a:cubicBezTo>
                  <a:pt x="2616200" y="4876800"/>
                  <a:pt x="2717800" y="4787900"/>
                  <a:pt x="2832100" y="4787900"/>
                </a:cubicBezTo>
                <a:cubicBezTo>
                  <a:pt x="2959100" y="4787900"/>
                  <a:pt x="3048000" y="4686300"/>
                  <a:pt x="3048000" y="4572000"/>
                </a:cubicBezTo>
                <a:cubicBezTo>
                  <a:pt x="3048000" y="4445000"/>
                  <a:pt x="3149600" y="4343400"/>
                  <a:pt x="3276600" y="4343400"/>
                </a:cubicBezTo>
                <a:cubicBezTo>
                  <a:pt x="3390900" y="4343400"/>
                  <a:pt x="3492500" y="4152900"/>
                  <a:pt x="3492500" y="3911600"/>
                </a:cubicBezTo>
                <a:lnTo>
                  <a:pt x="3492500" y="3479800"/>
                </a:lnTo>
                <a:cubicBezTo>
                  <a:pt x="3492500" y="3238500"/>
                  <a:pt x="3581400" y="3048000"/>
                  <a:pt x="3708400" y="3048000"/>
                </a:cubicBezTo>
                <a:cubicBezTo>
                  <a:pt x="3822700" y="3048000"/>
                  <a:pt x="3924300" y="2844800"/>
                  <a:pt x="3924300" y="2603500"/>
                </a:cubicBezTo>
                <a:close/>
                <a:moveTo>
                  <a:pt x="2895600" y="60706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5" name="Freeform 735"/>
          <p:cNvSpPr/>
          <p:nvPr/>
        </p:nvSpPr>
        <p:spPr>
          <a:xfrm rot="0" flipH="0" flipV="0">
            <a:off x="7083538" y="13674483"/>
            <a:ext cx="41338" cy="41605"/>
          </a:xfrm>
          <a:custGeom>
            <a:pathLst>
              <a:path w="5905500" h="5943600">
                <a:moveTo>
                  <a:pt x="139700" y="4597400"/>
                </a:moveTo>
                <a:lnTo>
                  <a:pt x="1143000" y="927100"/>
                </a:lnTo>
                <a:cubicBezTo>
                  <a:pt x="1257300" y="520700"/>
                  <a:pt x="1663700" y="0"/>
                  <a:pt x="1879600" y="0"/>
                </a:cubicBezTo>
                <a:cubicBezTo>
                  <a:pt x="2070100" y="0"/>
                  <a:pt x="2425700" y="419100"/>
                  <a:pt x="2425700" y="647700"/>
                </a:cubicBezTo>
                <a:cubicBezTo>
                  <a:pt x="2425700" y="774700"/>
                  <a:pt x="2324100" y="927100"/>
                  <a:pt x="2209800" y="1003300"/>
                </a:cubicBezTo>
                <a:cubicBezTo>
                  <a:pt x="2082800" y="1079500"/>
                  <a:pt x="1993900" y="1320800"/>
                  <a:pt x="1993900" y="1549400"/>
                </a:cubicBezTo>
                <a:cubicBezTo>
                  <a:pt x="1993900" y="1778000"/>
                  <a:pt x="2184400" y="1955800"/>
                  <a:pt x="2425700" y="1955800"/>
                </a:cubicBezTo>
                <a:cubicBezTo>
                  <a:pt x="2667000" y="1955800"/>
                  <a:pt x="2997200" y="1816100"/>
                  <a:pt x="3162300" y="1651000"/>
                </a:cubicBezTo>
                <a:lnTo>
                  <a:pt x="3200400" y="1612900"/>
                </a:lnTo>
                <a:cubicBezTo>
                  <a:pt x="3378200" y="1447800"/>
                  <a:pt x="3695700" y="1193800"/>
                  <a:pt x="3911600" y="1054100"/>
                </a:cubicBezTo>
                <a:lnTo>
                  <a:pt x="4521200" y="647700"/>
                </a:lnTo>
                <a:cubicBezTo>
                  <a:pt x="5092700" y="279400"/>
                  <a:pt x="5715000" y="25400"/>
                  <a:pt x="5816600" y="127000"/>
                </a:cubicBezTo>
                <a:cubicBezTo>
                  <a:pt x="5867400" y="177800"/>
                  <a:pt x="5905500" y="317500"/>
                  <a:pt x="5905500" y="431800"/>
                </a:cubicBezTo>
                <a:cubicBezTo>
                  <a:pt x="5905500" y="711200"/>
                  <a:pt x="5537200" y="1092200"/>
                  <a:pt x="5257800" y="1092200"/>
                </a:cubicBezTo>
                <a:cubicBezTo>
                  <a:pt x="5130800" y="1092200"/>
                  <a:pt x="5041900" y="1181100"/>
                  <a:pt x="5041900" y="1308100"/>
                </a:cubicBezTo>
                <a:cubicBezTo>
                  <a:pt x="5041900" y="1422400"/>
                  <a:pt x="4851400" y="1562100"/>
                  <a:pt x="4622800" y="1625600"/>
                </a:cubicBezTo>
                <a:lnTo>
                  <a:pt x="4597400" y="1625600"/>
                </a:lnTo>
                <a:cubicBezTo>
                  <a:pt x="4368800" y="1676400"/>
                  <a:pt x="4038600" y="1866900"/>
                  <a:pt x="3873500" y="2032000"/>
                </a:cubicBezTo>
                <a:lnTo>
                  <a:pt x="3606800" y="2298700"/>
                </a:lnTo>
                <a:cubicBezTo>
                  <a:pt x="3238500" y="2667000"/>
                  <a:pt x="3200400" y="3200400"/>
                  <a:pt x="3517900" y="3403600"/>
                </a:cubicBezTo>
                <a:cubicBezTo>
                  <a:pt x="3644900" y="3479800"/>
                  <a:pt x="3784600" y="3708400"/>
                  <a:pt x="3835400" y="3911600"/>
                </a:cubicBezTo>
                <a:cubicBezTo>
                  <a:pt x="3873500" y="4102100"/>
                  <a:pt x="3987800" y="4457700"/>
                  <a:pt x="4076700" y="4673600"/>
                </a:cubicBezTo>
                <a:lnTo>
                  <a:pt x="4127500" y="4813300"/>
                </a:lnTo>
                <a:cubicBezTo>
                  <a:pt x="4203700" y="5041900"/>
                  <a:pt x="4356100" y="5219700"/>
                  <a:pt x="4445000" y="5219700"/>
                </a:cubicBezTo>
                <a:cubicBezTo>
                  <a:pt x="4533900" y="5219700"/>
                  <a:pt x="4597400" y="5321300"/>
                  <a:pt x="4597400" y="5435600"/>
                </a:cubicBezTo>
                <a:cubicBezTo>
                  <a:pt x="4597400" y="5562600"/>
                  <a:pt x="4559300" y="5702300"/>
                  <a:pt x="4495800" y="5765800"/>
                </a:cubicBezTo>
                <a:cubicBezTo>
                  <a:pt x="4432300" y="5829300"/>
                  <a:pt x="4241800" y="5880100"/>
                  <a:pt x="4064000" y="5880100"/>
                </a:cubicBezTo>
                <a:cubicBezTo>
                  <a:pt x="3657600" y="5880100"/>
                  <a:pt x="3327400" y="5575300"/>
                  <a:pt x="3175000" y="5041900"/>
                </a:cubicBezTo>
                <a:lnTo>
                  <a:pt x="3048000" y="4610100"/>
                </a:lnTo>
                <a:cubicBezTo>
                  <a:pt x="2984500" y="4381500"/>
                  <a:pt x="2819400" y="4089400"/>
                  <a:pt x="2679700" y="3949700"/>
                </a:cubicBezTo>
                <a:cubicBezTo>
                  <a:pt x="2540000" y="3810000"/>
                  <a:pt x="2425700" y="3606800"/>
                  <a:pt x="2425700" y="3479800"/>
                </a:cubicBezTo>
                <a:cubicBezTo>
                  <a:pt x="2425700" y="3365500"/>
                  <a:pt x="2374900" y="3263900"/>
                  <a:pt x="2311400" y="3263900"/>
                </a:cubicBezTo>
                <a:cubicBezTo>
                  <a:pt x="2260600" y="3263900"/>
                  <a:pt x="2082800" y="3416300"/>
                  <a:pt x="1917700" y="3594100"/>
                </a:cubicBezTo>
                <a:lnTo>
                  <a:pt x="1739900" y="3810000"/>
                </a:lnTo>
                <a:cubicBezTo>
                  <a:pt x="1574800" y="3987800"/>
                  <a:pt x="1371600" y="4140200"/>
                  <a:pt x="1282700" y="4140200"/>
                </a:cubicBezTo>
                <a:cubicBezTo>
                  <a:pt x="1193800" y="4140200"/>
                  <a:pt x="1117600" y="4330700"/>
                  <a:pt x="1117600" y="4572000"/>
                </a:cubicBezTo>
                <a:lnTo>
                  <a:pt x="1117600" y="5003800"/>
                </a:lnTo>
                <a:cubicBezTo>
                  <a:pt x="1117600" y="5245100"/>
                  <a:pt x="1016000" y="5537200"/>
                  <a:pt x="901700" y="5664200"/>
                </a:cubicBezTo>
                <a:cubicBezTo>
                  <a:pt x="660400" y="5892800"/>
                  <a:pt x="317500" y="5943600"/>
                  <a:pt x="139700" y="5765800"/>
                </a:cubicBezTo>
                <a:cubicBezTo>
                  <a:pt x="0" y="5626100"/>
                  <a:pt x="0" y="5118100"/>
                  <a:pt x="139700" y="4597400"/>
                </a:cubicBezTo>
                <a:close/>
                <a:moveTo>
                  <a:pt x="1498600" y="5930900"/>
                </a:moveTo>
                <a:moveTo>
                  <a:pt x="1879600" y="2171700"/>
                </a:moveTo>
                <a:cubicBezTo>
                  <a:pt x="1816100" y="2171700"/>
                  <a:pt x="1778000" y="2222500"/>
                  <a:pt x="1778000" y="2286000"/>
                </a:cubicBezTo>
                <a:cubicBezTo>
                  <a:pt x="1778000" y="2349500"/>
                  <a:pt x="1816100" y="2387600"/>
                  <a:pt x="1879600" y="2387600"/>
                </a:cubicBezTo>
                <a:cubicBezTo>
                  <a:pt x="1943100" y="2387600"/>
                  <a:pt x="1993900" y="2349500"/>
                  <a:pt x="1993900" y="2286000"/>
                </a:cubicBezTo>
                <a:cubicBezTo>
                  <a:pt x="1993900" y="2222500"/>
                  <a:pt x="1943100" y="2171700"/>
                  <a:pt x="1879600" y="2171700"/>
                </a:cubicBezTo>
                <a:close/>
                <a:moveTo>
                  <a:pt x="3924300" y="59309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6" name="Freeform 736"/>
          <p:cNvSpPr/>
          <p:nvPr/>
        </p:nvSpPr>
        <p:spPr>
          <a:xfrm rot="0" flipH="0" flipV="0">
            <a:off x="7131308" y="13672527"/>
            <a:ext cx="36182" cy="43205"/>
          </a:xfrm>
          <a:custGeom>
            <a:pathLst>
              <a:path w="5168900" h="6172200">
                <a:moveTo>
                  <a:pt x="2616200" y="6172200"/>
                </a:moveTo>
                <a:lnTo>
                  <a:pt x="1308100" y="6172200"/>
                </a:lnTo>
                <a:cubicBezTo>
                  <a:pt x="723900" y="6172200"/>
                  <a:pt x="0" y="5448300"/>
                  <a:pt x="0" y="4864100"/>
                </a:cubicBezTo>
                <a:lnTo>
                  <a:pt x="0" y="4000500"/>
                </a:lnTo>
                <a:cubicBezTo>
                  <a:pt x="0" y="3759200"/>
                  <a:pt x="101600" y="3441700"/>
                  <a:pt x="215900" y="3289300"/>
                </a:cubicBezTo>
                <a:cubicBezTo>
                  <a:pt x="330200" y="3136900"/>
                  <a:pt x="431800" y="2819400"/>
                  <a:pt x="431800" y="2590800"/>
                </a:cubicBezTo>
                <a:lnTo>
                  <a:pt x="431800" y="2260600"/>
                </a:lnTo>
                <a:cubicBezTo>
                  <a:pt x="431800" y="2019300"/>
                  <a:pt x="533400" y="1765300"/>
                  <a:pt x="647700" y="1689100"/>
                </a:cubicBezTo>
                <a:cubicBezTo>
                  <a:pt x="774700" y="1612900"/>
                  <a:pt x="863600" y="1422400"/>
                  <a:pt x="863600" y="1257300"/>
                </a:cubicBezTo>
                <a:cubicBezTo>
                  <a:pt x="863600" y="1079500"/>
                  <a:pt x="965200" y="952500"/>
                  <a:pt x="1092200" y="952500"/>
                </a:cubicBezTo>
                <a:cubicBezTo>
                  <a:pt x="1206500" y="952500"/>
                  <a:pt x="1308100" y="850900"/>
                  <a:pt x="1308100" y="736600"/>
                </a:cubicBezTo>
                <a:cubicBezTo>
                  <a:pt x="1308100" y="609600"/>
                  <a:pt x="1498600" y="520700"/>
                  <a:pt x="1739900" y="520700"/>
                </a:cubicBezTo>
                <a:cubicBezTo>
                  <a:pt x="1981200" y="520700"/>
                  <a:pt x="2298700" y="419100"/>
                  <a:pt x="2451100" y="292100"/>
                </a:cubicBezTo>
                <a:cubicBezTo>
                  <a:pt x="2730500" y="63500"/>
                  <a:pt x="3403600" y="0"/>
                  <a:pt x="3594100" y="190500"/>
                </a:cubicBezTo>
                <a:cubicBezTo>
                  <a:pt x="3644900" y="254000"/>
                  <a:pt x="3860800" y="368300"/>
                  <a:pt x="4064000" y="457200"/>
                </a:cubicBezTo>
                <a:lnTo>
                  <a:pt x="4127500" y="495300"/>
                </a:lnTo>
                <a:cubicBezTo>
                  <a:pt x="4940300" y="863600"/>
                  <a:pt x="5168900" y="1524000"/>
                  <a:pt x="4914900" y="2679700"/>
                </a:cubicBezTo>
                <a:lnTo>
                  <a:pt x="4508500" y="4445000"/>
                </a:lnTo>
                <a:cubicBezTo>
                  <a:pt x="4457700" y="4673600"/>
                  <a:pt x="4305300" y="4864100"/>
                  <a:pt x="4165600" y="4864100"/>
                </a:cubicBezTo>
                <a:cubicBezTo>
                  <a:pt x="4025900" y="4864100"/>
                  <a:pt x="3873500" y="5054600"/>
                  <a:pt x="3822700" y="5295900"/>
                </a:cubicBezTo>
                <a:lnTo>
                  <a:pt x="3810000" y="5308600"/>
                </a:lnTo>
                <a:cubicBezTo>
                  <a:pt x="3759200" y="5549900"/>
                  <a:pt x="3568700" y="5791200"/>
                  <a:pt x="3378200" y="5854700"/>
                </a:cubicBezTo>
                <a:cubicBezTo>
                  <a:pt x="3200400" y="5918200"/>
                  <a:pt x="3048000" y="6019800"/>
                  <a:pt x="3048000" y="6070600"/>
                </a:cubicBezTo>
                <a:cubicBezTo>
                  <a:pt x="3048000" y="6134100"/>
                  <a:pt x="2844800" y="6172200"/>
                  <a:pt x="2616200" y="6172200"/>
                </a:cubicBezTo>
                <a:close/>
                <a:moveTo>
                  <a:pt x="-596900" y="6210300"/>
                </a:moveTo>
                <a:moveTo>
                  <a:pt x="1168400" y="2755900"/>
                </a:moveTo>
                <a:lnTo>
                  <a:pt x="965200" y="3594100"/>
                </a:lnTo>
                <a:cubicBezTo>
                  <a:pt x="812800" y="4254500"/>
                  <a:pt x="850900" y="4851400"/>
                  <a:pt x="1092200" y="5092700"/>
                </a:cubicBezTo>
                <a:cubicBezTo>
                  <a:pt x="1206500" y="5207000"/>
                  <a:pt x="1498600" y="5308600"/>
                  <a:pt x="1739900" y="5308600"/>
                </a:cubicBezTo>
                <a:lnTo>
                  <a:pt x="2070100" y="5308600"/>
                </a:lnTo>
                <a:cubicBezTo>
                  <a:pt x="2870200" y="5308600"/>
                  <a:pt x="3263900" y="5041900"/>
                  <a:pt x="3454400" y="4381500"/>
                </a:cubicBezTo>
                <a:lnTo>
                  <a:pt x="4013200" y="2451100"/>
                </a:lnTo>
                <a:cubicBezTo>
                  <a:pt x="4152900" y="1981200"/>
                  <a:pt x="4152900" y="1981200"/>
                  <a:pt x="4013200" y="1600200"/>
                </a:cubicBezTo>
                <a:cubicBezTo>
                  <a:pt x="3848100" y="1181100"/>
                  <a:pt x="3225800" y="1054100"/>
                  <a:pt x="2247900" y="1270000"/>
                </a:cubicBezTo>
                <a:lnTo>
                  <a:pt x="2146300" y="1295400"/>
                </a:lnTo>
                <a:cubicBezTo>
                  <a:pt x="1892300" y="1346200"/>
                  <a:pt x="1600200" y="1574800"/>
                  <a:pt x="1498600" y="1790700"/>
                </a:cubicBezTo>
                <a:lnTo>
                  <a:pt x="1435100" y="1955800"/>
                </a:lnTo>
                <a:cubicBezTo>
                  <a:pt x="1333500" y="2171700"/>
                  <a:pt x="1219200" y="2540000"/>
                  <a:pt x="1168400" y="2755900"/>
                </a:cubicBezTo>
                <a:close/>
                <a:moveTo>
                  <a:pt x="2819400" y="62103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7" name="Freeform 737"/>
          <p:cNvSpPr/>
          <p:nvPr/>
        </p:nvSpPr>
        <p:spPr>
          <a:xfrm rot="0" flipH="0" flipV="0">
            <a:off x="7171344" y="13673327"/>
            <a:ext cx="54851" cy="42672"/>
          </a:xfrm>
          <a:custGeom>
            <a:pathLst>
              <a:path w="7835900" h="6096000">
                <a:moveTo>
                  <a:pt x="1816100" y="4864100"/>
                </a:moveTo>
                <a:lnTo>
                  <a:pt x="1562100" y="5156200"/>
                </a:lnTo>
                <a:cubicBezTo>
                  <a:pt x="1130300" y="5676900"/>
                  <a:pt x="698500" y="6096000"/>
                  <a:pt x="596900" y="6096000"/>
                </a:cubicBezTo>
                <a:cubicBezTo>
                  <a:pt x="368300" y="6096000"/>
                  <a:pt x="0" y="5702300"/>
                  <a:pt x="0" y="5448300"/>
                </a:cubicBezTo>
                <a:cubicBezTo>
                  <a:pt x="0" y="5321300"/>
                  <a:pt x="431800" y="4864100"/>
                  <a:pt x="939800" y="4419600"/>
                </a:cubicBezTo>
                <a:lnTo>
                  <a:pt x="1231900" y="4178300"/>
                </a:lnTo>
                <a:cubicBezTo>
                  <a:pt x="2057400" y="3479800"/>
                  <a:pt x="2578100" y="1739900"/>
                  <a:pt x="1968500" y="1739900"/>
                </a:cubicBezTo>
                <a:cubicBezTo>
                  <a:pt x="1701800" y="1739900"/>
                  <a:pt x="1308100" y="927100"/>
                  <a:pt x="1308100" y="381000"/>
                </a:cubicBezTo>
                <a:cubicBezTo>
                  <a:pt x="1308100" y="177800"/>
                  <a:pt x="1511300" y="0"/>
                  <a:pt x="1739900" y="0"/>
                </a:cubicBezTo>
                <a:cubicBezTo>
                  <a:pt x="2476500" y="0"/>
                  <a:pt x="3048000" y="889000"/>
                  <a:pt x="3048000" y="2006600"/>
                </a:cubicBezTo>
                <a:cubicBezTo>
                  <a:pt x="3048000" y="2336800"/>
                  <a:pt x="3149600" y="2616200"/>
                  <a:pt x="3263900" y="2616200"/>
                </a:cubicBezTo>
                <a:cubicBezTo>
                  <a:pt x="3390900" y="2616200"/>
                  <a:pt x="3492500" y="2413000"/>
                  <a:pt x="3492500" y="2171700"/>
                </a:cubicBezTo>
                <a:cubicBezTo>
                  <a:pt x="3492500" y="1143000"/>
                  <a:pt x="4051300" y="0"/>
                  <a:pt x="4572000" y="0"/>
                </a:cubicBezTo>
                <a:cubicBezTo>
                  <a:pt x="4699000" y="0"/>
                  <a:pt x="4787900" y="495300"/>
                  <a:pt x="4787900" y="1092200"/>
                </a:cubicBezTo>
                <a:cubicBezTo>
                  <a:pt x="4787900" y="2349500"/>
                  <a:pt x="4978400" y="2425700"/>
                  <a:pt x="5880100" y="1524000"/>
                </a:cubicBezTo>
                <a:cubicBezTo>
                  <a:pt x="6235700" y="1168400"/>
                  <a:pt x="6540500" y="673100"/>
                  <a:pt x="6540500" y="431800"/>
                </a:cubicBezTo>
                <a:cubicBezTo>
                  <a:pt x="6540500" y="190500"/>
                  <a:pt x="6832600" y="0"/>
                  <a:pt x="7188200" y="0"/>
                </a:cubicBezTo>
                <a:cubicBezTo>
                  <a:pt x="7543800" y="0"/>
                  <a:pt x="7835900" y="101600"/>
                  <a:pt x="7835900" y="215900"/>
                </a:cubicBezTo>
                <a:cubicBezTo>
                  <a:pt x="7835900" y="850900"/>
                  <a:pt x="7442200" y="1358900"/>
                  <a:pt x="6096000" y="2451100"/>
                </a:cubicBezTo>
                <a:cubicBezTo>
                  <a:pt x="5626100" y="2832100"/>
                  <a:pt x="5232400" y="3225800"/>
                  <a:pt x="5232400" y="3314700"/>
                </a:cubicBezTo>
                <a:cubicBezTo>
                  <a:pt x="5232400" y="3403600"/>
                  <a:pt x="5321300" y="3479800"/>
                  <a:pt x="5448300" y="3479800"/>
                </a:cubicBezTo>
                <a:cubicBezTo>
                  <a:pt x="5778500" y="3479800"/>
                  <a:pt x="6096000" y="4368800"/>
                  <a:pt x="6096000" y="5283200"/>
                </a:cubicBezTo>
                <a:cubicBezTo>
                  <a:pt x="6096000" y="5727700"/>
                  <a:pt x="6007100" y="6096000"/>
                  <a:pt x="5880100" y="6096000"/>
                </a:cubicBezTo>
                <a:cubicBezTo>
                  <a:pt x="5588000" y="6096000"/>
                  <a:pt x="5270500" y="5765800"/>
                  <a:pt x="5016500" y="5168900"/>
                </a:cubicBezTo>
                <a:cubicBezTo>
                  <a:pt x="4889500" y="4902200"/>
                  <a:pt x="4787900" y="4406900"/>
                  <a:pt x="4787900" y="4089400"/>
                </a:cubicBezTo>
                <a:cubicBezTo>
                  <a:pt x="4787900" y="3759200"/>
                  <a:pt x="4597400" y="3479800"/>
                  <a:pt x="4356100" y="3479800"/>
                </a:cubicBezTo>
                <a:cubicBezTo>
                  <a:pt x="4114800" y="3479800"/>
                  <a:pt x="3924300" y="3975100"/>
                  <a:pt x="3924300" y="4572000"/>
                </a:cubicBezTo>
                <a:cubicBezTo>
                  <a:pt x="3924300" y="5626100"/>
                  <a:pt x="3721100" y="6096000"/>
                  <a:pt x="3263900" y="6096000"/>
                </a:cubicBezTo>
                <a:cubicBezTo>
                  <a:pt x="3149600" y="6096000"/>
                  <a:pt x="2959100" y="5994400"/>
                  <a:pt x="2832100" y="5880100"/>
                </a:cubicBezTo>
                <a:cubicBezTo>
                  <a:pt x="2717800" y="5753100"/>
                  <a:pt x="2616200" y="5562600"/>
                  <a:pt x="2616200" y="5448300"/>
                </a:cubicBezTo>
                <a:cubicBezTo>
                  <a:pt x="2616200" y="5321300"/>
                  <a:pt x="2717800" y="5219700"/>
                  <a:pt x="2832100" y="5219700"/>
                </a:cubicBezTo>
                <a:cubicBezTo>
                  <a:pt x="2959100" y="5219700"/>
                  <a:pt x="3048000" y="4927600"/>
                  <a:pt x="3048000" y="4572000"/>
                </a:cubicBezTo>
                <a:cubicBezTo>
                  <a:pt x="3048000" y="4216400"/>
                  <a:pt x="2959100" y="3924300"/>
                  <a:pt x="2832100" y="3924300"/>
                </a:cubicBezTo>
                <a:cubicBezTo>
                  <a:pt x="2717800" y="3924300"/>
                  <a:pt x="2260600" y="4343400"/>
                  <a:pt x="1816100" y="4864100"/>
                </a:cubicBezTo>
                <a:close/>
                <a:moveTo>
                  <a:pt x="1130300" y="6096000"/>
                </a:moveTo>
                <a:moveTo>
                  <a:pt x="4572000" y="2171700"/>
                </a:moveTo>
                <a:cubicBezTo>
                  <a:pt x="4699000" y="2171700"/>
                  <a:pt x="4787900" y="2273300"/>
                  <a:pt x="4787900" y="2400300"/>
                </a:cubicBezTo>
                <a:cubicBezTo>
                  <a:pt x="4787900" y="2514600"/>
                  <a:pt x="4699000" y="2616200"/>
                  <a:pt x="4572000" y="2616200"/>
                </a:cubicBezTo>
                <a:cubicBezTo>
                  <a:pt x="4457700" y="2616200"/>
                  <a:pt x="4356100" y="2514600"/>
                  <a:pt x="4356100" y="2400300"/>
                </a:cubicBezTo>
                <a:cubicBezTo>
                  <a:pt x="4356100" y="2273300"/>
                  <a:pt x="4457700" y="2171700"/>
                  <a:pt x="4572000" y="2171700"/>
                </a:cubicBezTo>
                <a:close/>
                <a:moveTo>
                  <a:pt x="38227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8" name="Freeform 738"/>
          <p:cNvSpPr/>
          <p:nvPr/>
        </p:nvSpPr>
        <p:spPr>
          <a:xfrm rot="0" flipH="0" flipV="0">
            <a:off x="7229515" y="13673238"/>
            <a:ext cx="36537" cy="42672"/>
          </a:xfrm>
          <a:custGeom>
            <a:pathLst>
              <a:path w="5219700" h="6096000">
                <a:moveTo>
                  <a:pt x="4406900" y="3479800"/>
                </a:moveTo>
                <a:lnTo>
                  <a:pt x="1739900" y="3479800"/>
                </a:lnTo>
                <a:cubicBezTo>
                  <a:pt x="1435100" y="3479800"/>
                  <a:pt x="1270000" y="3632200"/>
                  <a:pt x="1193800" y="3962400"/>
                </a:cubicBezTo>
                <a:lnTo>
                  <a:pt x="1193800" y="3987800"/>
                </a:lnTo>
                <a:cubicBezTo>
                  <a:pt x="1066800" y="4533900"/>
                  <a:pt x="1054100" y="4711700"/>
                  <a:pt x="1143000" y="5003800"/>
                </a:cubicBezTo>
                <a:cubicBezTo>
                  <a:pt x="1181100" y="5130800"/>
                  <a:pt x="1409700" y="5219700"/>
                  <a:pt x="1651000" y="5219700"/>
                </a:cubicBezTo>
                <a:lnTo>
                  <a:pt x="3479800" y="5219700"/>
                </a:lnTo>
                <a:cubicBezTo>
                  <a:pt x="3721100" y="5219700"/>
                  <a:pt x="4013200" y="5257800"/>
                  <a:pt x="4127500" y="5295900"/>
                </a:cubicBezTo>
                <a:cubicBezTo>
                  <a:pt x="4356100" y="5359400"/>
                  <a:pt x="4394200" y="5511800"/>
                  <a:pt x="4279900" y="5880100"/>
                </a:cubicBezTo>
                <a:cubicBezTo>
                  <a:pt x="4241800" y="5994400"/>
                  <a:pt x="4025900" y="6096000"/>
                  <a:pt x="3784600" y="6096000"/>
                </a:cubicBezTo>
                <a:lnTo>
                  <a:pt x="1295400" y="6096000"/>
                </a:lnTo>
                <a:cubicBezTo>
                  <a:pt x="609600" y="6096000"/>
                  <a:pt x="431800" y="5994400"/>
                  <a:pt x="431800" y="5588000"/>
                </a:cubicBezTo>
                <a:cubicBezTo>
                  <a:pt x="431800" y="5384800"/>
                  <a:pt x="330200" y="5219700"/>
                  <a:pt x="215900" y="5219700"/>
                </a:cubicBezTo>
                <a:cubicBezTo>
                  <a:pt x="88900" y="5219700"/>
                  <a:pt x="0" y="5029200"/>
                  <a:pt x="0" y="4787900"/>
                </a:cubicBezTo>
                <a:lnTo>
                  <a:pt x="0" y="4356100"/>
                </a:lnTo>
                <a:cubicBezTo>
                  <a:pt x="0" y="4114800"/>
                  <a:pt x="88900" y="3924300"/>
                  <a:pt x="215900" y="3924300"/>
                </a:cubicBezTo>
                <a:cubicBezTo>
                  <a:pt x="330200" y="3924300"/>
                  <a:pt x="431800" y="3721100"/>
                  <a:pt x="431800" y="3479800"/>
                </a:cubicBezTo>
                <a:lnTo>
                  <a:pt x="431800" y="3048000"/>
                </a:lnTo>
                <a:cubicBezTo>
                  <a:pt x="431800" y="2806700"/>
                  <a:pt x="533400" y="2616200"/>
                  <a:pt x="647700" y="2616200"/>
                </a:cubicBezTo>
                <a:cubicBezTo>
                  <a:pt x="762000" y="2616200"/>
                  <a:pt x="863600" y="2413000"/>
                  <a:pt x="863600" y="2171700"/>
                </a:cubicBezTo>
                <a:lnTo>
                  <a:pt x="863600" y="1739900"/>
                </a:lnTo>
                <a:cubicBezTo>
                  <a:pt x="863600" y="1498600"/>
                  <a:pt x="965200" y="1308100"/>
                  <a:pt x="1079500" y="1308100"/>
                </a:cubicBezTo>
                <a:cubicBezTo>
                  <a:pt x="1206500" y="1308100"/>
                  <a:pt x="1346200" y="1117600"/>
                  <a:pt x="1409700" y="889000"/>
                </a:cubicBezTo>
                <a:lnTo>
                  <a:pt x="1422400" y="850900"/>
                </a:lnTo>
                <a:cubicBezTo>
                  <a:pt x="1485900" y="622300"/>
                  <a:pt x="1727200" y="431800"/>
                  <a:pt x="1955800" y="431800"/>
                </a:cubicBezTo>
                <a:cubicBezTo>
                  <a:pt x="2197100" y="431800"/>
                  <a:pt x="2387600" y="342900"/>
                  <a:pt x="2387600" y="215900"/>
                </a:cubicBezTo>
                <a:cubicBezTo>
                  <a:pt x="2387600" y="101600"/>
                  <a:pt x="2590800" y="0"/>
                  <a:pt x="2819400" y="0"/>
                </a:cubicBezTo>
                <a:lnTo>
                  <a:pt x="3479800" y="0"/>
                </a:lnTo>
                <a:cubicBezTo>
                  <a:pt x="3721100" y="0"/>
                  <a:pt x="4089400" y="76200"/>
                  <a:pt x="4318000" y="165100"/>
                </a:cubicBezTo>
                <a:lnTo>
                  <a:pt x="4381500" y="203200"/>
                </a:lnTo>
                <a:cubicBezTo>
                  <a:pt x="4610100" y="292100"/>
                  <a:pt x="4787900" y="482600"/>
                  <a:pt x="4787900" y="622300"/>
                </a:cubicBezTo>
                <a:cubicBezTo>
                  <a:pt x="4787900" y="762000"/>
                  <a:pt x="4876800" y="876300"/>
                  <a:pt x="5003800" y="876300"/>
                </a:cubicBezTo>
                <a:cubicBezTo>
                  <a:pt x="5118100" y="876300"/>
                  <a:pt x="5219700" y="1066800"/>
                  <a:pt x="5219700" y="1308100"/>
                </a:cubicBezTo>
                <a:lnTo>
                  <a:pt x="5219700" y="2171700"/>
                </a:lnTo>
                <a:cubicBezTo>
                  <a:pt x="5219700" y="2413000"/>
                  <a:pt x="5143500" y="2794000"/>
                  <a:pt x="5041900" y="3009900"/>
                </a:cubicBezTo>
                <a:lnTo>
                  <a:pt x="5016500" y="3086100"/>
                </a:lnTo>
                <a:cubicBezTo>
                  <a:pt x="4914900" y="3314700"/>
                  <a:pt x="4660900" y="3479800"/>
                  <a:pt x="4406900" y="3479800"/>
                </a:cubicBezTo>
                <a:close/>
                <a:moveTo>
                  <a:pt x="2298700" y="6108700"/>
                </a:moveTo>
                <a:moveTo>
                  <a:pt x="2171700" y="2616200"/>
                </a:moveTo>
                <a:lnTo>
                  <a:pt x="3911600" y="2616200"/>
                </a:lnTo>
                <a:cubicBezTo>
                  <a:pt x="4305300" y="2616200"/>
                  <a:pt x="4343400" y="2565400"/>
                  <a:pt x="4343400" y="2171700"/>
                </a:cubicBezTo>
                <a:lnTo>
                  <a:pt x="4343400" y="1524000"/>
                </a:lnTo>
                <a:cubicBezTo>
                  <a:pt x="4343400" y="1155700"/>
                  <a:pt x="4279900" y="1092200"/>
                  <a:pt x="3911600" y="1092200"/>
                </a:cubicBezTo>
                <a:lnTo>
                  <a:pt x="2933700" y="1092200"/>
                </a:lnTo>
                <a:cubicBezTo>
                  <a:pt x="2006600" y="1092200"/>
                  <a:pt x="1739900" y="1333500"/>
                  <a:pt x="1739900" y="2171700"/>
                </a:cubicBezTo>
                <a:cubicBezTo>
                  <a:pt x="1739900" y="2451100"/>
                  <a:pt x="1892300" y="2616200"/>
                  <a:pt x="2171700" y="2616200"/>
                </a:cubicBezTo>
                <a:close/>
                <a:moveTo>
                  <a:pt x="3162300" y="61087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9" name="Freeform 739"/>
          <p:cNvSpPr/>
          <p:nvPr/>
        </p:nvSpPr>
        <p:spPr>
          <a:xfrm rot="0" flipH="0" flipV="0">
            <a:off x="7272751" y="13673238"/>
            <a:ext cx="39649" cy="42672"/>
          </a:xfrm>
          <a:custGeom>
            <a:pathLst>
              <a:path w="5664200" h="6096000">
                <a:moveTo>
                  <a:pt x="2616200" y="2616200"/>
                </a:moveTo>
                <a:lnTo>
                  <a:pt x="3479800" y="2616200"/>
                </a:lnTo>
                <a:cubicBezTo>
                  <a:pt x="3962400" y="2616200"/>
                  <a:pt x="4356100" y="2362200"/>
                  <a:pt x="4356100" y="2070100"/>
                </a:cubicBezTo>
                <a:cubicBezTo>
                  <a:pt x="4356100" y="1765300"/>
                  <a:pt x="4457700" y="1460500"/>
                  <a:pt x="4572000" y="1384300"/>
                </a:cubicBezTo>
                <a:cubicBezTo>
                  <a:pt x="4699000" y="1308100"/>
                  <a:pt x="4787900" y="1016000"/>
                  <a:pt x="4787900" y="736600"/>
                </a:cubicBezTo>
                <a:cubicBezTo>
                  <a:pt x="4787900" y="317500"/>
                  <a:pt x="5041900" y="0"/>
                  <a:pt x="5384800" y="0"/>
                </a:cubicBezTo>
                <a:cubicBezTo>
                  <a:pt x="5562600" y="0"/>
                  <a:pt x="5664200" y="279400"/>
                  <a:pt x="5664200" y="762000"/>
                </a:cubicBezTo>
                <a:cubicBezTo>
                  <a:pt x="5664200" y="1054100"/>
                  <a:pt x="5562600" y="1422400"/>
                  <a:pt x="5448300" y="1574800"/>
                </a:cubicBezTo>
                <a:cubicBezTo>
                  <a:pt x="5321300" y="1727200"/>
                  <a:pt x="5232400" y="2120900"/>
                  <a:pt x="5232400" y="2451100"/>
                </a:cubicBezTo>
                <a:cubicBezTo>
                  <a:pt x="5232400" y="2781300"/>
                  <a:pt x="5130800" y="3162300"/>
                  <a:pt x="5003800" y="3314700"/>
                </a:cubicBezTo>
                <a:cubicBezTo>
                  <a:pt x="4889500" y="3467100"/>
                  <a:pt x="4787900" y="3810000"/>
                  <a:pt x="4787900" y="4076700"/>
                </a:cubicBezTo>
                <a:cubicBezTo>
                  <a:pt x="4787900" y="4343400"/>
                  <a:pt x="4699000" y="4686300"/>
                  <a:pt x="4572000" y="4838700"/>
                </a:cubicBezTo>
                <a:cubicBezTo>
                  <a:pt x="4457700" y="4991100"/>
                  <a:pt x="4356100" y="5283200"/>
                  <a:pt x="4356100" y="5499100"/>
                </a:cubicBezTo>
                <a:cubicBezTo>
                  <a:pt x="4356100" y="5702300"/>
                  <a:pt x="4165600" y="5880100"/>
                  <a:pt x="3924300" y="5880100"/>
                </a:cubicBezTo>
                <a:cubicBezTo>
                  <a:pt x="3683000" y="5880100"/>
                  <a:pt x="3479800" y="5626100"/>
                  <a:pt x="3479800" y="5334000"/>
                </a:cubicBezTo>
                <a:cubicBezTo>
                  <a:pt x="3479800" y="5029200"/>
                  <a:pt x="3581400" y="4660900"/>
                  <a:pt x="3708400" y="4521200"/>
                </a:cubicBezTo>
                <a:cubicBezTo>
                  <a:pt x="4165600" y="3937000"/>
                  <a:pt x="3886200" y="3479800"/>
                  <a:pt x="3048000" y="3479800"/>
                </a:cubicBezTo>
                <a:lnTo>
                  <a:pt x="2400300" y="3479800"/>
                </a:lnTo>
                <a:cubicBezTo>
                  <a:pt x="1384300" y="3479800"/>
                  <a:pt x="1346200" y="3505200"/>
                  <a:pt x="1193800" y="4267200"/>
                </a:cubicBezTo>
                <a:cubicBezTo>
                  <a:pt x="965200" y="5372100"/>
                  <a:pt x="622300" y="6096000"/>
                  <a:pt x="330200" y="6096000"/>
                </a:cubicBezTo>
                <a:cubicBezTo>
                  <a:pt x="88900" y="6096000"/>
                  <a:pt x="0" y="5854700"/>
                  <a:pt x="0" y="5219700"/>
                </a:cubicBezTo>
                <a:cubicBezTo>
                  <a:pt x="0" y="4864100"/>
                  <a:pt x="101600" y="4445000"/>
                  <a:pt x="215900" y="4292600"/>
                </a:cubicBezTo>
                <a:cubicBezTo>
                  <a:pt x="342900" y="4152900"/>
                  <a:pt x="431800" y="3759200"/>
                  <a:pt x="431800" y="3429000"/>
                </a:cubicBezTo>
                <a:cubicBezTo>
                  <a:pt x="431800" y="3098800"/>
                  <a:pt x="533400" y="2705100"/>
                  <a:pt x="660400" y="2552700"/>
                </a:cubicBezTo>
                <a:cubicBezTo>
                  <a:pt x="774700" y="2413000"/>
                  <a:pt x="876300" y="2070100"/>
                  <a:pt x="876300" y="1790700"/>
                </a:cubicBezTo>
                <a:cubicBezTo>
                  <a:pt x="876300" y="1524000"/>
                  <a:pt x="965200" y="1181100"/>
                  <a:pt x="1092200" y="1028700"/>
                </a:cubicBezTo>
                <a:cubicBezTo>
                  <a:pt x="1206500" y="889000"/>
                  <a:pt x="1308100" y="635000"/>
                  <a:pt x="1308100" y="482600"/>
                </a:cubicBezTo>
                <a:cubicBezTo>
                  <a:pt x="1308100" y="342900"/>
                  <a:pt x="1498600" y="215900"/>
                  <a:pt x="1739900" y="215900"/>
                </a:cubicBezTo>
                <a:cubicBezTo>
                  <a:pt x="1981200" y="215900"/>
                  <a:pt x="2184400" y="457200"/>
                  <a:pt x="2184400" y="762000"/>
                </a:cubicBezTo>
                <a:cubicBezTo>
                  <a:pt x="2184400" y="1054100"/>
                  <a:pt x="2082800" y="1422400"/>
                  <a:pt x="1955800" y="1574800"/>
                </a:cubicBezTo>
                <a:cubicBezTo>
                  <a:pt x="1498600" y="2159000"/>
                  <a:pt x="1778000" y="2616200"/>
                  <a:pt x="2616200" y="2616200"/>
                </a:cubicBezTo>
                <a:close/>
                <a:moveTo>
                  <a:pt x="3251200" y="61087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0" name="Freeform 740"/>
          <p:cNvSpPr/>
          <p:nvPr/>
        </p:nvSpPr>
        <p:spPr>
          <a:xfrm rot="0" flipH="0" flipV="0">
            <a:off x="7352004" y="13682484"/>
            <a:ext cx="24447" cy="33515"/>
          </a:xfrm>
          <a:custGeom>
            <a:pathLst>
              <a:path w="3492500" h="4787900">
                <a:moveTo>
                  <a:pt x="3048000" y="0"/>
                </a:moveTo>
                <a:cubicBezTo>
                  <a:pt x="3289300" y="0"/>
                  <a:pt x="3492500" y="190500"/>
                  <a:pt x="3492500" y="431800"/>
                </a:cubicBezTo>
                <a:cubicBezTo>
                  <a:pt x="3492500" y="673100"/>
                  <a:pt x="3390900" y="965200"/>
                  <a:pt x="3263900" y="1092200"/>
                </a:cubicBezTo>
                <a:cubicBezTo>
                  <a:pt x="3149600" y="1206500"/>
                  <a:pt x="2959100" y="1308100"/>
                  <a:pt x="2832100" y="1308100"/>
                </a:cubicBezTo>
                <a:cubicBezTo>
                  <a:pt x="2717800" y="1308100"/>
                  <a:pt x="2616200" y="1498600"/>
                  <a:pt x="2616200" y="1739900"/>
                </a:cubicBezTo>
                <a:cubicBezTo>
                  <a:pt x="2616200" y="2209800"/>
                  <a:pt x="2311400" y="2616200"/>
                  <a:pt x="1968500" y="2616200"/>
                </a:cubicBezTo>
                <a:cubicBezTo>
                  <a:pt x="1841500" y="2616200"/>
                  <a:pt x="1739900" y="2806700"/>
                  <a:pt x="1739900" y="3048000"/>
                </a:cubicBezTo>
                <a:cubicBezTo>
                  <a:pt x="1739900" y="3289300"/>
                  <a:pt x="1651000" y="3479800"/>
                  <a:pt x="1524000" y="3479800"/>
                </a:cubicBezTo>
                <a:cubicBezTo>
                  <a:pt x="1409700" y="3479800"/>
                  <a:pt x="1308100" y="3683000"/>
                  <a:pt x="1308100" y="3911600"/>
                </a:cubicBezTo>
                <a:cubicBezTo>
                  <a:pt x="1308100" y="4152900"/>
                  <a:pt x="1206500" y="4356100"/>
                  <a:pt x="1092200" y="4356100"/>
                </a:cubicBezTo>
                <a:cubicBezTo>
                  <a:pt x="977900" y="4356100"/>
                  <a:pt x="876300" y="4445000"/>
                  <a:pt x="876300" y="4572000"/>
                </a:cubicBezTo>
                <a:cubicBezTo>
                  <a:pt x="876300" y="4686300"/>
                  <a:pt x="774700" y="4787900"/>
                  <a:pt x="660400" y="4787900"/>
                </a:cubicBezTo>
                <a:cubicBezTo>
                  <a:pt x="533400" y="4787900"/>
                  <a:pt x="444500" y="4686300"/>
                  <a:pt x="444500" y="4572000"/>
                </a:cubicBezTo>
                <a:cubicBezTo>
                  <a:pt x="444500" y="4445000"/>
                  <a:pt x="342900" y="4356100"/>
                  <a:pt x="215900" y="4356100"/>
                </a:cubicBezTo>
                <a:cubicBezTo>
                  <a:pt x="101600" y="4356100"/>
                  <a:pt x="0" y="4254500"/>
                  <a:pt x="0" y="4140200"/>
                </a:cubicBezTo>
                <a:cubicBezTo>
                  <a:pt x="0" y="4013200"/>
                  <a:pt x="101600" y="3911600"/>
                  <a:pt x="215900" y="3911600"/>
                </a:cubicBezTo>
                <a:cubicBezTo>
                  <a:pt x="342900" y="3911600"/>
                  <a:pt x="444500" y="3721100"/>
                  <a:pt x="444500" y="3479800"/>
                </a:cubicBezTo>
                <a:cubicBezTo>
                  <a:pt x="444500" y="3238500"/>
                  <a:pt x="533400" y="3048000"/>
                  <a:pt x="660400" y="3048000"/>
                </a:cubicBezTo>
                <a:cubicBezTo>
                  <a:pt x="774700" y="3048000"/>
                  <a:pt x="876300" y="2946400"/>
                  <a:pt x="876300" y="2832100"/>
                </a:cubicBezTo>
                <a:cubicBezTo>
                  <a:pt x="876300" y="2705100"/>
                  <a:pt x="977900" y="2616200"/>
                  <a:pt x="1092200" y="2616200"/>
                </a:cubicBezTo>
                <a:cubicBezTo>
                  <a:pt x="1206500" y="2616200"/>
                  <a:pt x="1308100" y="2413000"/>
                  <a:pt x="1308100" y="2171700"/>
                </a:cubicBezTo>
                <a:cubicBezTo>
                  <a:pt x="1308100" y="1930400"/>
                  <a:pt x="1409700" y="1739900"/>
                  <a:pt x="1524000" y="1739900"/>
                </a:cubicBezTo>
                <a:cubicBezTo>
                  <a:pt x="1651000" y="1739900"/>
                  <a:pt x="1739900" y="1549400"/>
                  <a:pt x="1739900" y="1308100"/>
                </a:cubicBezTo>
                <a:cubicBezTo>
                  <a:pt x="1739900" y="1066800"/>
                  <a:pt x="1841500" y="863600"/>
                  <a:pt x="1968500" y="863600"/>
                </a:cubicBezTo>
                <a:cubicBezTo>
                  <a:pt x="2082800" y="863600"/>
                  <a:pt x="2184400" y="774700"/>
                  <a:pt x="2184400" y="647700"/>
                </a:cubicBezTo>
                <a:cubicBezTo>
                  <a:pt x="2184400" y="533400"/>
                  <a:pt x="2273300" y="431800"/>
                  <a:pt x="2400300" y="431800"/>
                </a:cubicBezTo>
                <a:cubicBezTo>
                  <a:pt x="2514600" y="431800"/>
                  <a:pt x="2616200" y="330200"/>
                  <a:pt x="2616200" y="215900"/>
                </a:cubicBezTo>
                <a:cubicBezTo>
                  <a:pt x="2616200" y="101600"/>
                  <a:pt x="2806700" y="0"/>
                  <a:pt x="3048000" y="0"/>
                </a:cubicBezTo>
                <a:close/>
                <a:moveTo>
                  <a:pt x="4356100" y="47879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1" name="Freeform 741"/>
          <p:cNvSpPr/>
          <p:nvPr/>
        </p:nvSpPr>
        <p:spPr>
          <a:xfrm rot="0" flipH="0" flipV="0">
            <a:off x="7370205" y="13673327"/>
            <a:ext cx="67030" cy="42672"/>
          </a:xfrm>
          <a:custGeom>
            <a:pathLst>
              <a:path w="9575800" h="6096000">
                <a:moveTo>
                  <a:pt x="1485900" y="0"/>
                </a:moveTo>
                <a:lnTo>
                  <a:pt x="2425700" y="0"/>
                </a:lnTo>
                <a:cubicBezTo>
                  <a:pt x="2921000" y="0"/>
                  <a:pt x="3048000" y="127000"/>
                  <a:pt x="3048000" y="622300"/>
                </a:cubicBezTo>
                <a:lnTo>
                  <a:pt x="3048000" y="1562100"/>
                </a:lnTo>
                <a:cubicBezTo>
                  <a:pt x="3048000" y="1905000"/>
                  <a:pt x="2946400" y="2171700"/>
                  <a:pt x="2832100" y="2171700"/>
                </a:cubicBezTo>
                <a:cubicBezTo>
                  <a:pt x="2705100" y="2171700"/>
                  <a:pt x="2603500" y="2451100"/>
                  <a:pt x="2603500" y="2794000"/>
                </a:cubicBezTo>
                <a:lnTo>
                  <a:pt x="2603500" y="3302000"/>
                </a:lnTo>
                <a:cubicBezTo>
                  <a:pt x="2603500" y="3644900"/>
                  <a:pt x="2514600" y="3924300"/>
                  <a:pt x="2387600" y="3924300"/>
                </a:cubicBezTo>
                <a:cubicBezTo>
                  <a:pt x="2273300" y="3924300"/>
                  <a:pt x="2171700" y="4191000"/>
                  <a:pt x="2171700" y="4533900"/>
                </a:cubicBezTo>
                <a:lnTo>
                  <a:pt x="2171700" y="4610100"/>
                </a:lnTo>
                <a:cubicBezTo>
                  <a:pt x="2171700" y="4953000"/>
                  <a:pt x="2070100" y="5219700"/>
                  <a:pt x="1955800" y="5219700"/>
                </a:cubicBezTo>
                <a:cubicBezTo>
                  <a:pt x="1841500" y="5219700"/>
                  <a:pt x="1739900" y="5422900"/>
                  <a:pt x="1739900" y="5664200"/>
                </a:cubicBezTo>
                <a:cubicBezTo>
                  <a:pt x="1739900" y="5905500"/>
                  <a:pt x="1638300" y="6096000"/>
                  <a:pt x="1524000" y="6096000"/>
                </a:cubicBezTo>
                <a:cubicBezTo>
                  <a:pt x="1397000" y="6096000"/>
                  <a:pt x="1206500" y="5994400"/>
                  <a:pt x="1079500" y="5880100"/>
                </a:cubicBezTo>
                <a:cubicBezTo>
                  <a:pt x="965200" y="5753100"/>
                  <a:pt x="863600" y="5562600"/>
                  <a:pt x="863600" y="5448300"/>
                </a:cubicBezTo>
                <a:cubicBezTo>
                  <a:pt x="863600" y="5321300"/>
                  <a:pt x="965200" y="5219700"/>
                  <a:pt x="1079500" y="5219700"/>
                </a:cubicBezTo>
                <a:cubicBezTo>
                  <a:pt x="1206500" y="5219700"/>
                  <a:pt x="1308100" y="4953000"/>
                  <a:pt x="1308100" y="4610100"/>
                </a:cubicBezTo>
                <a:lnTo>
                  <a:pt x="1308100" y="4102100"/>
                </a:lnTo>
                <a:cubicBezTo>
                  <a:pt x="1308100" y="3759200"/>
                  <a:pt x="1397000" y="3479800"/>
                  <a:pt x="1524000" y="3479800"/>
                </a:cubicBezTo>
                <a:cubicBezTo>
                  <a:pt x="1638300" y="3479800"/>
                  <a:pt x="1739900" y="3200400"/>
                  <a:pt x="1739900" y="2870200"/>
                </a:cubicBezTo>
                <a:lnTo>
                  <a:pt x="1739900" y="2794000"/>
                </a:lnTo>
                <a:cubicBezTo>
                  <a:pt x="1739900" y="2451100"/>
                  <a:pt x="1841500" y="2171700"/>
                  <a:pt x="1955800" y="2171700"/>
                </a:cubicBezTo>
                <a:cubicBezTo>
                  <a:pt x="2070100" y="2171700"/>
                  <a:pt x="2171700" y="1905000"/>
                  <a:pt x="2171700" y="1562100"/>
                </a:cubicBezTo>
                <a:lnTo>
                  <a:pt x="2171700" y="1485900"/>
                </a:lnTo>
                <a:cubicBezTo>
                  <a:pt x="2171700" y="1143000"/>
                  <a:pt x="1981200" y="876300"/>
                  <a:pt x="1739900" y="876300"/>
                </a:cubicBezTo>
                <a:cubicBezTo>
                  <a:pt x="1498600" y="876300"/>
                  <a:pt x="1206500" y="965200"/>
                  <a:pt x="1079500" y="1092200"/>
                </a:cubicBezTo>
                <a:cubicBezTo>
                  <a:pt x="965200" y="1206500"/>
                  <a:pt x="863600" y="1498600"/>
                  <a:pt x="863600" y="1739900"/>
                </a:cubicBezTo>
                <a:cubicBezTo>
                  <a:pt x="863600" y="2209800"/>
                  <a:pt x="571500" y="2616200"/>
                  <a:pt x="215900" y="2616200"/>
                </a:cubicBezTo>
                <a:cubicBezTo>
                  <a:pt x="88900" y="2616200"/>
                  <a:pt x="0" y="2336800"/>
                  <a:pt x="0" y="1993900"/>
                </a:cubicBezTo>
                <a:lnTo>
                  <a:pt x="0" y="1485900"/>
                </a:lnTo>
                <a:cubicBezTo>
                  <a:pt x="0" y="1143000"/>
                  <a:pt x="190500" y="673100"/>
                  <a:pt x="431800" y="431800"/>
                </a:cubicBezTo>
                <a:cubicBezTo>
                  <a:pt x="673100" y="190500"/>
                  <a:pt x="1143000" y="0"/>
                  <a:pt x="1485900" y="0"/>
                </a:cubicBezTo>
                <a:close/>
                <a:moveTo>
                  <a:pt x="6527800" y="6096000"/>
                </a:moveTo>
                <a:moveTo>
                  <a:pt x="6591300" y="6096000"/>
                </a:moveTo>
                <a:lnTo>
                  <a:pt x="6019800" y="6096000"/>
                </a:lnTo>
                <a:cubicBezTo>
                  <a:pt x="4572000" y="6096000"/>
                  <a:pt x="3911600" y="5562600"/>
                  <a:pt x="3911600" y="4356100"/>
                </a:cubicBezTo>
                <a:cubicBezTo>
                  <a:pt x="3911600" y="3124200"/>
                  <a:pt x="4546600" y="685800"/>
                  <a:pt x="4965700" y="254000"/>
                </a:cubicBezTo>
                <a:cubicBezTo>
                  <a:pt x="5105400" y="114300"/>
                  <a:pt x="5422900" y="0"/>
                  <a:pt x="5651500" y="0"/>
                </a:cubicBezTo>
                <a:cubicBezTo>
                  <a:pt x="5892800" y="0"/>
                  <a:pt x="6096000" y="190500"/>
                  <a:pt x="6096000" y="431800"/>
                </a:cubicBezTo>
                <a:cubicBezTo>
                  <a:pt x="6096000" y="673100"/>
                  <a:pt x="5969000" y="1409700"/>
                  <a:pt x="5816600" y="2070100"/>
                </a:cubicBezTo>
                <a:lnTo>
                  <a:pt x="5664200" y="2717800"/>
                </a:lnTo>
                <a:cubicBezTo>
                  <a:pt x="5511800" y="3378200"/>
                  <a:pt x="5257800" y="3924300"/>
                  <a:pt x="5092700" y="3924300"/>
                </a:cubicBezTo>
                <a:cubicBezTo>
                  <a:pt x="4737100" y="3924300"/>
                  <a:pt x="4686300" y="4686300"/>
                  <a:pt x="5003800" y="5003800"/>
                </a:cubicBezTo>
                <a:cubicBezTo>
                  <a:pt x="5118100" y="5130800"/>
                  <a:pt x="5715000" y="5219700"/>
                  <a:pt x="6311900" y="5219700"/>
                </a:cubicBezTo>
                <a:cubicBezTo>
                  <a:pt x="6908800" y="5219700"/>
                  <a:pt x="7404100" y="4927600"/>
                  <a:pt x="7404100" y="4572000"/>
                </a:cubicBezTo>
                <a:cubicBezTo>
                  <a:pt x="7404100" y="3924300"/>
                  <a:pt x="7620000" y="2882900"/>
                  <a:pt x="8026400" y="1625600"/>
                </a:cubicBezTo>
                <a:cubicBezTo>
                  <a:pt x="8140700" y="1270000"/>
                  <a:pt x="8305800" y="749300"/>
                  <a:pt x="8382000" y="482600"/>
                </a:cubicBezTo>
                <a:cubicBezTo>
                  <a:pt x="8470900" y="215900"/>
                  <a:pt x="8763000" y="0"/>
                  <a:pt x="9055100" y="0"/>
                </a:cubicBezTo>
                <a:cubicBezTo>
                  <a:pt x="9347200" y="0"/>
                  <a:pt x="9575800" y="190500"/>
                  <a:pt x="9575800" y="431800"/>
                </a:cubicBezTo>
                <a:cubicBezTo>
                  <a:pt x="9575800" y="673100"/>
                  <a:pt x="9448800" y="1397000"/>
                  <a:pt x="9283700" y="2032000"/>
                </a:cubicBezTo>
                <a:lnTo>
                  <a:pt x="8712200" y="4356100"/>
                </a:lnTo>
                <a:cubicBezTo>
                  <a:pt x="8318500" y="5880100"/>
                  <a:pt x="8064500" y="6096000"/>
                  <a:pt x="6591300" y="6096000"/>
                </a:cubicBezTo>
                <a:close/>
                <a:moveTo>
                  <a:pt x="4318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2" name="Freeform 742"/>
          <p:cNvSpPr/>
          <p:nvPr/>
        </p:nvSpPr>
        <p:spPr>
          <a:xfrm rot="0" flipH="0" flipV="0">
            <a:off x="7443258" y="13673327"/>
            <a:ext cx="30492" cy="42672"/>
          </a:xfrm>
          <a:custGeom>
            <a:pathLst>
              <a:path w="4356100" h="6096000">
                <a:moveTo>
                  <a:pt x="2171700" y="0"/>
                </a:moveTo>
                <a:lnTo>
                  <a:pt x="3479800" y="0"/>
                </a:lnTo>
                <a:cubicBezTo>
                  <a:pt x="3962400" y="0"/>
                  <a:pt x="4356100" y="190500"/>
                  <a:pt x="4356100" y="431800"/>
                </a:cubicBezTo>
                <a:cubicBezTo>
                  <a:pt x="4356100" y="673100"/>
                  <a:pt x="3962400" y="876300"/>
                  <a:pt x="3479800" y="876300"/>
                </a:cubicBezTo>
                <a:lnTo>
                  <a:pt x="2616200" y="876300"/>
                </a:lnTo>
                <a:cubicBezTo>
                  <a:pt x="1574800" y="876300"/>
                  <a:pt x="1308100" y="1092200"/>
                  <a:pt x="1308100" y="1955800"/>
                </a:cubicBezTo>
                <a:cubicBezTo>
                  <a:pt x="1308100" y="2324100"/>
                  <a:pt x="1206500" y="2616200"/>
                  <a:pt x="1092200" y="2616200"/>
                </a:cubicBezTo>
                <a:cubicBezTo>
                  <a:pt x="965200" y="2616200"/>
                  <a:pt x="863600" y="3009900"/>
                  <a:pt x="863600" y="3479800"/>
                </a:cubicBezTo>
                <a:cubicBezTo>
                  <a:pt x="863600" y="3962400"/>
                  <a:pt x="774700" y="4356100"/>
                  <a:pt x="647700" y="4356100"/>
                </a:cubicBezTo>
                <a:cubicBezTo>
                  <a:pt x="533400" y="4356100"/>
                  <a:pt x="431800" y="4457700"/>
                  <a:pt x="431800" y="4572000"/>
                </a:cubicBezTo>
                <a:cubicBezTo>
                  <a:pt x="431800" y="4686300"/>
                  <a:pt x="533400" y="4787900"/>
                  <a:pt x="647700" y="4787900"/>
                </a:cubicBezTo>
                <a:cubicBezTo>
                  <a:pt x="774700" y="4787900"/>
                  <a:pt x="863600" y="4889500"/>
                  <a:pt x="863600" y="5003800"/>
                </a:cubicBezTo>
                <a:cubicBezTo>
                  <a:pt x="863600" y="5130800"/>
                  <a:pt x="1257300" y="5219700"/>
                  <a:pt x="1739900" y="5219700"/>
                </a:cubicBezTo>
                <a:lnTo>
                  <a:pt x="2171700" y="5219700"/>
                </a:lnTo>
                <a:cubicBezTo>
                  <a:pt x="2654300" y="5219700"/>
                  <a:pt x="3048000" y="5321300"/>
                  <a:pt x="3048000" y="5448300"/>
                </a:cubicBezTo>
                <a:cubicBezTo>
                  <a:pt x="3048000" y="5562600"/>
                  <a:pt x="2946400" y="5664200"/>
                  <a:pt x="2832100" y="5664200"/>
                </a:cubicBezTo>
                <a:cubicBezTo>
                  <a:pt x="2705100" y="5664200"/>
                  <a:pt x="2616200" y="5753100"/>
                  <a:pt x="2616200" y="5880100"/>
                </a:cubicBezTo>
                <a:cubicBezTo>
                  <a:pt x="2616200" y="5994400"/>
                  <a:pt x="2222500" y="6096000"/>
                  <a:pt x="1739900" y="6096000"/>
                </a:cubicBezTo>
                <a:lnTo>
                  <a:pt x="1308100" y="6096000"/>
                </a:lnTo>
                <a:cubicBezTo>
                  <a:pt x="825500" y="6096000"/>
                  <a:pt x="431800" y="5994400"/>
                  <a:pt x="431800" y="5880100"/>
                </a:cubicBezTo>
                <a:cubicBezTo>
                  <a:pt x="431800" y="5753100"/>
                  <a:pt x="330200" y="5664200"/>
                  <a:pt x="215900" y="5664200"/>
                </a:cubicBezTo>
                <a:cubicBezTo>
                  <a:pt x="101600" y="5664200"/>
                  <a:pt x="0" y="5270500"/>
                  <a:pt x="0" y="4787900"/>
                </a:cubicBezTo>
                <a:lnTo>
                  <a:pt x="0" y="3479800"/>
                </a:lnTo>
                <a:cubicBezTo>
                  <a:pt x="0" y="3009900"/>
                  <a:pt x="101600" y="2616200"/>
                  <a:pt x="215900" y="2616200"/>
                </a:cubicBezTo>
                <a:cubicBezTo>
                  <a:pt x="330200" y="2616200"/>
                  <a:pt x="431800" y="2324100"/>
                  <a:pt x="431800" y="1955800"/>
                </a:cubicBezTo>
                <a:cubicBezTo>
                  <a:pt x="431800" y="1600200"/>
                  <a:pt x="533400" y="1308100"/>
                  <a:pt x="647700" y="1308100"/>
                </a:cubicBezTo>
                <a:cubicBezTo>
                  <a:pt x="774700" y="1308100"/>
                  <a:pt x="863600" y="1104900"/>
                  <a:pt x="863600" y="876300"/>
                </a:cubicBezTo>
                <a:cubicBezTo>
                  <a:pt x="863600" y="635000"/>
                  <a:pt x="965200" y="431800"/>
                  <a:pt x="1092200" y="431800"/>
                </a:cubicBezTo>
                <a:cubicBezTo>
                  <a:pt x="1206500" y="431800"/>
                  <a:pt x="1308100" y="342900"/>
                  <a:pt x="1308100" y="215900"/>
                </a:cubicBezTo>
                <a:cubicBezTo>
                  <a:pt x="1308100" y="101600"/>
                  <a:pt x="1701800" y="0"/>
                  <a:pt x="2171700" y="0"/>
                </a:cubicBezTo>
                <a:close/>
                <a:moveTo>
                  <a:pt x="5397500" y="60960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3" name="Freeform 743"/>
          <p:cNvSpPr/>
          <p:nvPr/>
        </p:nvSpPr>
        <p:spPr>
          <a:xfrm rot="0" flipH="0" flipV="0">
            <a:off x="7475062" y="13673772"/>
            <a:ext cx="50673" cy="42672"/>
          </a:xfrm>
          <a:custGeom>
            <a:pathLst>
              <a:path w="7239000" h="6096000">
                <a:moveTo>
                  <a:pt x="2362200" y="0"/>
                </a:moveTo>
                <a:lnTo>
                  <a:pt x="5499100" y="0"/>
                </a:lnTo>
                <a:cubicBezTo>
                  <a:pt x="6921500" y="0"/>
                  <a:pt x="7239000" y="330200"/>
                  <a:pt x="7239000" y="1841500"/>
                </a:cubicBezTo>
                <a:lnTo>
                  <a:pt x="7239000" y="1955800"/>
                </a:lnTo>
                <a:cubicBezTo>
                  <a:pt x="7239000" y="2438400"/>
                  <a:pt x="7137400" y="2882900"/>
                  <a:pt x="7023100" y="2959100"/>
                </a:cubicBezTo>
                <a:cubicBezTo>
                  <a:pt x="6896100" y="3035300"/>
                  <a:pt x="6807200" y="3378200"/>
                  <a:pt x="6807200" y="3721100"/>
                </a:cubicBezTo>
                <a:cubicBezTo>
                  <a:pt x="6807200" y="4064000"/>
                  <a:pt x="6705600" y="4406900"/>
                  <a:pt x="6591300" y="4483100"/>
                </a:cubicBezTo>
                <a:cubicBezTo>
                  <a:pt x="6464300" y="4559300"/>
                  <a:pt x="6362700" y="4851400"/>
                  <a:pt x="6362700" y="5143500"/>
                </a:cubicBezTo>
                <a:cubicBezTo>
                  <a:pt x="6362700" y="5918200"/>
                  <a:pt x="6273800" y="6096000"/>
                  <a:pt x="5867400" y="6096000"/>
                </a:cubicBezTo>
                <a:cubicBezTo>
                  <a:pt x="5664200" y="6096000"/>
                  <a:pt x="5499100" y="5702300"/>
                  <a:pt x="5499100" y="5219700"/>
                </a:cubicBezTo>
                <a:cubicBezTo>
                  <a:pt x="5499100" y="4737100"/>
                  <a:pt x="5600700" y="4292600"/>
                  <a:pt x="5715000" y="4216400"/>
                </a:cubicBezTo>
                <a:cubicBezTo>
                  <a:pt x="5829300" y="4140200"/>
                  <a:pt x="5930900" y="3797300"/>
                  <a:pt x="5930900" y="3454400"/>
                </a:cubicBezTo>
                <a:cubicBezTo>
                  <a:pt x="5930900" y="3111500"/>
                  <a:pt x="6032500" y="2768600"/>
                  <a:pt x="6146800" y="2692400"/>
                </a:cubicBezTo>
                <a:cubicBezTo>
                  <a:pt x="6273800" y="2616200"/>
                  <a:pt x="6362700" y="2273300"/>
                  <a:pt x="6362700" y="1930400"/>
                </a:cubicBezTo>
                <a:cubicBezTo>
                  <a:pt x="6362700" y="1587500"/>
                  <a:pt x="5981700" y="1295400"/>
                  <a:pt x="5499100" y="1295400"/>
                </a:cubicBezTo>
                <a:cubicBezTo>
                  <a:pt x="5016500" y="1295400"/>
                  <a:pt x="4622800" y="1549400"/>
                  <a:pt x="4622800" y="1841500"/>
                </a:cubicBezTo>
                <a:cubicBezTo>
                  <a:pt x="4622800" y="2146300"/>
                  <a:pt x="4533900" y="2451100"/>
                  <a:pt x="4406900" y="2527300"/>
                </a:cubicBezTo>
                <a:cubicBezTo>
                  <a:pt x="4292600" y="2603500"/>
                  <a:pt x="4191000" y="2984500"/>
                  <a:pt x="4191000" y="3390900"/>
                </a:cubicBezTo>
                <a:cubicBezTo>
                  <a:pt x="4191000" y="3797300"/>
                  <a:pt x="4089400" y="4191000"/>
                  <a:pt x="3975100" y="4267200"/>
                </a:cubicBezTo>
                <a:cubicBezTo>
                  <a:pt x="3848100" y="4343400"/>
                  <a:pt x="3759200" y="4686300"/>
                  <a:pt x="3759200" y="5029200"/>
                </a:cubicBezTo>
                <a:cubicBezTo>
                  <a:pt x="3759200" y="5918200"/>
                  <a:pt x="3670300" y="6096000"/>
                  <a:pt x="3251200" y="6096000"/>
                </a:cubicBezTo>
                <a:cubicBezTo>
                  <a:pt x="3048000" y="6096000"/>
                  <a:pt x="2882900" y="5702300"/>
                  <a:pt x="2882900" y="5219700"/>
                </a:cubicBezTo>
                <a:lnTo>
                  <a:pt x="2882900" y="5003800"/>
                </a:lnTo>
                <a:cubicBezTo>
                  <a:pt x="2882900" y="4521200"/>
                  <a:pt x="2984500" y="4076700"/>
                  <a:pt x="3098800" y="4000500"/>
                </a:cubicBezTo>
                <a:cubicBezTo>
                  <a:pt x="3225800" y="3924300"/>
                  <a:pt x="3314700" y="3530600"/>
                  <a:pt x="3314700" y="3124200"/>
                </a:cubicBezTo>
                <a:cubicBezTo>
                  <a:pt x="3314700" y="2717800"/>
                  <a:pt x="3416300" y="2324100"/>
                  <a:pt x="3543300" y="2260600"/>
                </a:cubicBezTo>
                <a:cubicBezTo>
                  <a:pt x="3657600" y="2184400"/>
                  <a:pt x="3759200" y="1930400"/>
                  <a:pt x="3759200" y="1714500"/>
                </a:cubicBezTo>
                <a:cubicBezTo>
                  <a:pt x="3759200" y="1219200"/>
                  <a:pt x="2959100" y="927100"/>
                  <a:pt x="2235200" y="1155700"/>
                </a:cubicBezTo>
                <a:cubicBezTo>
                  <a:pt x="2108200" y="1181100"/>
                  <a:pt x="2019300" y="1485900"/>
                  <a:pt x="2019300" y="1803400"/>
                </a:cubicBezTo>
                <a:cubicBezTo>
                  <a:pt x="2019300" y="2120900"/>
                  <a:pt x="1917700" y="2451100"/>
                  <a:pt x="1790700" y="2527300"/>
                </a:cubicBezTo>
                <a:cubicBezTo>
                  <a:pt x="1676400" y="2603500"/>
                  <a:pt x="1574800" y="2946400"/>
                  <a:pt x="1574800" y="3289300"/>
                </a:cubicBezTo>
                <a:cubicBezTo>
                  <a:pt x="1574800" y="3632200"/>
                  <a:pt x="1485900" y="3975100"/>
                  <a:pt x="1358900" y="4051300"/>
                </a:cubicBezTo>
                <a:cubicBezTo>
                  <a:pt x="1244600" y="4127500"/>
                  <a:pt x="1143000" y="4470400"/>
                  <a:pt x="1143000" y="4813300"/>
                </a:cubicBezTo>
                <a:cubicBezTo>
                  <a:pt x="1143000" y="5156200"/>
                  <a:pt x="1041400" y="5499100"/>
                  <a:pt x="927100" y="5575300"/>
                </a:cubicBezTo>
                <a:cubicBezTo>
                  <a:pt x="800100" y="5651500"/>
                  <a:pt x="711200" y="5791200"/>
                  <a:pt x="711200" y="5905500"/>
                </a:cubicBezTo>
                <a:cubicBezTo>
                  <a:pt x="711200" y="6007100"/>
                  <a:pt x="609600" y="6096000"/>
                  <a:pt x="495300" y="6096000"/>
                </a:cubicBezTo>
                <a:cubicBezTo>
                  <a:pt x="368300" y="6096000"/>
                  <a:pt x="228600" y="6045200"/>
                  <a:pt x="165100" y="5981700"/>
                </a:cubicBezTo>
                <a:cubicBezTo>
                  <a:pt x="0" y="5816600"/>
                  <a:pt x="38100" y="5295900"/>
                  <a:pt x="279400" y="4394200"/>
                </a:cubicBezTo>
                <a:lnTo>
                  <a:pt x="1104900" y="1358900"/>
                </a:lnTo>
                <a:cubicBezTo>
                  <a:pt x="1473200" y="0"/>
                  <a:pt x="1473200" y="0"/>
                  <a:pt x="2362200" y="0"/>
                </a:cubicBezTo>
                <a:close/>
                <a:moveTo>
                  <a:pt x="5905500" y="6032500"/>
                </a:moveTo>
              </a:path>
            </a:pathLst>
          </a:custGeom>
          <a:solidFill>
            <a:srgbClr val="181919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4" name="Rectangle 744"/>
          <p:cNvSpPr/>
          <p:nvPr/>
        </p:nvSpPr>
        <p:spPr>
          <a:xfrm rot="0" flipH="0" flipV="0">
            <a:off x="6955535" y="13994816"/>
            <a:ext cx="553962" cy="244500"/>
          </a:xfrm>
          <a:prstGeom prst="rect">
            <a:avLst/>
          </a:prstGeom>
        </p:spPr>
      </p:sp>
      <p:sp>
        <p:nvSpPr>
          <p:cNvPr id="745" name="Freeform 745"/>
          <p:cNvSpPr/>
          <p:nvPr/>
        </p:nvSpPr>
        <p:spPr>
          <a:xfrm rot="0" flipH="0" flipV="0">
            <a:off x="6958558" y="14063446"/>
            <a:ext cx="36626" cy="39649"/>
          </a:xfrm>
          <a:custGeom>
            <a:pathLst>
              <a:path w="5232400" h="5664200">
                <a:moveTo>
                  <a:pt x="2616200" y="0"/>
                </a:moveTo>
                <a:lnTo>
                  <a:pt x="4356100" y="0"/>
                </a:lnTo>
                <a:cubicBezTo>
                  <a:pt x="4965700" y="0"/>
                  <a:pt x="5232400" y="266700"/>
                  <a:pt x="5232400" y="876300"/>
                </a:cubicBezTo>
                <a:lnTo>
                  <a:pt x="5232400" y="1308100"/>
                </a:lnTo>
                <a:cubicBezTo>
                  <a:pt x="5232400" y="1790700"/>
                  <a:pt x="5130800" y="2273300"/>
                  <a:pt x="5016500" y="2400300"/>
                </a:cubicBezTo>
                <a:cubicBezTo>
                  <a:pt x="4889500" y="2514600"/>
                  <a:pt x="4597400" y="2616200"/>
                  <a:pt x="4356100" y="2616200"/>
                </a:cubicBezTo>
                <a:cubicBezTo>
                  <a:pt x="4114800" y="2616200"/>
                  <a:pt x="3924300" y="2717800"/>
                  <a:pt x="3924300" y="2832100"/>
                </a:cubicBezTo>
                <a:cubicBezTo>
                  <a:pt x="3924300" y="2959100"/>
                  <a:pt x="3721100" y="3048000"/>
                  <a:pt x="3492500" y="3048000"/>
                </a:cubicBezTo>
                <a:cubicBezTo>
                  <a:pt x="3251200" y="3048000"/>
                  <a:pt x="3048000" y="3149600"/>
                  <a:pt x="3048000" y="3263900"/>
                </a:cubicBezTo>
                <a:cubicBezTo>
                  <a:pt x="3048000" y="3390900"/>
                  <a:pt x="2755900" y="3492500"/>
                  <a:pt x="2400300" y="3492500"/>
                </a:cubicBezTo>
                <a:cubicBezTo>
                  <a:pt x="2044700" y="3492500"/>
                  <a:pt x="1739900" y="3581400"/>
                  <a:pt x="1739900" y="3708400"/>
                </a:cubicBezTo>
                <a:cubicBezTo>
                  <a:pt x="1739900" y="3822700"/>
                  <a:pt x="1651000" y="3924300"/>
                  <a:pt x="1524000" y="3924300"/>
                </a:cubicBezTo>
                <a:cubicBezTo>
                  <a:pt x="1409700" y="3924300"/>
                  <a:pt x="1308100" y="4025900"/>
                  <a:pt x="1308100" y="4140200"/>
                </a:cubicBezTo>
                <a:cubicBezTo>
                  <a:pt x="1308100" y="4254500"/>
                  <a:pt x="1206500" y="4356100"/>
                  <a:pt x="1092200" y="4356100"/>
                </a:cubicBezTo>
                <a:cubicBezTo>
                  <a:pt x="977900" y="4356100"/>
                  <a:pt x="876300" y="4457700"/>
                  <a:pt x="876300" y="4572000"/>
                </a:cubicBezTo>
                <a:cubicBezTo>
                  <a:pt x="876300" y="4699000"/>
                  <a:pt x="1270000" y="4787900"/>
                  <a:pt x="1739900" y="4787900"/>
                </a:cubicBezTo>
                <a:lnTo>
                  <a:pt x="3048000" y="4787900"/>
                </a:lnTo>
                <a:cubicBezTo>
                  <a:pt x="3530600" y="4787900"/>
                  <a:pt x="3924300" y="4699000"/>
                  <a:pt x="3924300" y="4572000"/>
                </a:cubicBezTo>
                <a:cubicBezTo>
                  <a:pt x="3924300" y="4457700"/>
                  <a:pt x="4025900" y="4356100"/>
                  <a:pt x="4140200" y="4356100"/>
                </a:cubicBezTo>
                <a:cubicBezTo>
                  <a:pt x="4254500" y="4356100"/>
                  <a:pt x="4356100" y="4559300"/>
                  <a:pt x="4356100" y="4787900"/>
                </a:cubicBezTo>
                <a:cubicBezTo>
                  <a:pt x="4356100" y="5029200"/>
                  <a:pt x="4254500" y="5232400"/>
                  <a:pt x="4140200" y="5232400"/>
                </a:cubicBezTo>
                <a:cubicBezTo>
                  <a:pt x="4025900" y="5232400"/>
                  <a:pt x="3924300" y="5321300"/>
                  <a:pt x="3924300" y="5448300"/>
                </a:cubicBezTo>
                <a:cubicBezTo>
                  <a:pt x="3924300" y="5562600"/>
                  <a:pt x="3530600" y="5664200"/>
                  <a:pt x="3048000" y="5664200"/>
                </a:cubicBezTo>
                <a:lnTo>
                  <a:pt x="1308100" y="5664200"/>
                </a:lnTo>
                <a:cubicBezTo>
                  <a:pt x="825500" y="5664200"/>
                  <a:pt x="444500" y="5562600"/>
                  <a:pt x="444500" y="5448300"/>
                </a:cubicBezTo>
                <a:cubicBezTo>
                  <a:pt x="444500" y="5321300"/>
                  <a:pt x="342900" y="5232400"/>
                  <a:pt x="215900" y="5232400"/>
                </a:cubicBezTo>
                <a:cubicBezTo>
                  <a:pt x="101600" y="5232400"/>
                  <a:pt x="0" y="4940300"/>
                  <a:pt x="0" y="4572000"/>
                </a:cubicBezTo>
                <a:cubicBezTo>
                  <a:pt x="0" y="4216400"/>
                  <a:pt x="101600" y="3924300"/>
                  <a:pt x="215900" y="3924300"/>
                </a:cubicBezTo>
                <a:cubicBezTo>
                  <a:pt x="342900" y="3924300"/>
                  <a:pt x="444500" y="3822700"/>
                  <a:pt x="444500" y="3708400"/>
                </a:cubicBezTo>
                <a:cubicBezTo>
                  <a:pt x="444500" y="3581400"/>
                  <a:pt x="533400" y="3492500"/>
                  <a:pt x="660400" y="3492500"/>
                </a:cubicBezTo>
                <a:cubicBezTo>
                  <a:pt x="774700" y="3492500"/>
                  <a:pt x="876300" y="3390900"/>
                  <a:pt x="876300" y="3263900"/>
                </a:cubicBezTo>
                <a:cubicBezTo>
                  <a:pt x="876300" y="3149600"/>
                  <a:pt x="1066800" y="3048000"/>
                  <a:pt x="1308100" y="3048000"/>
                </a:cubicBezTo>
                <a:cubicBezTo>
                  <a:pt x="1549400" y="3048000"/>
                  <a:pt x="1739900" y="2959100"/>
                  <a:pt x="1739900" y="2832100"/>
                </a:cubicBezTo>
                <a:cubicBezTo>
                  <a:pt x="1739900" y="2717800"/>
                  <a:pt x="1943100" y="2616200"/>
                  <a:pt x="2184400" y="2616200"/>
                </a:cubicBezTo>
                <a:cubicBezTo>
                  <a:pt x="2425700" y="2616200"/>
                  <a:pt x="2616200" y="2514600"/>
                  <a:pt x="2616200" y="2400300"/>
                </a:cubicBezTo>
                <a:cubicBezTo>
                  <a:pt x="2616200" y="2273300"/>
                  <a:pt x="2908300" y="2184400"/>
                  <a:pt x="3263900" y="2184400"/>
                </a:cubicBezTo>
                <a:cubicBezTo>
                  <a:pt x="3632200" y="2184400"/>
                  <a:pt x="3924300" y="2082800"/>
                  <a:pt x="3924300" y="1968500"/>
                </a:cubicBezTo>
                <a:cubicBezTo>
                  <a:pt x="3924300" y="1841500"/>
                  <a:pt x="4025900" y="1739900"/>
                  <a:pt x="4140200" y="1739900"/>
                </a:cubicBezTo>
                <a:cubicBezTo>
                  <a:pt x="4254500" y="1739900"/>
                  <a:pt x="4356100" y="1549400"/>
                  <a:pt x="4356100" y="1308100"/>
                </a:cubicBezTo>
                <a:cubicBezTo>
                  <a:pt x="4356100" y="1066800"/>
                  <a:pt x="3962400" y="876300"/>
                  <a:pt x="3492500" y="876300"/>
                </a:cubicBezTo>
                <a:lnTo>
                  <a:pt x="3048000" y="876300"/>
                </a:lnTo>
                <a:cubicBezTo>
                  <a:pt x="2578100" y="876300"/>
                  <a:pt x="2184400" y="977900"/>
                  <a:pt x="2184400" y="1092200"/>
                </a:cubicBezTo>
                <a:cubicBezTo>
                  <a:pt x="2184400" y="1206500"/>
                  <a:pt x="2082800" y="1308100"/>
                  <a:pt x="1968500" y="1308100"/>
                </a:cubicBezTo>
                <a:cubicBezTo>
                  <a:pt x="1841500" y="1308100"/>
                  <a:pt x="1739900" y="1016000"/>
                  <a:pt x="1739900" y="660400"/>
                </a:cubicBezTo>
                <a:cubicBezTo>
                  <a:pt x="1739900" y="292100"/>
                  <a:pt x="2133600" y="0"/>
                  <a:pt x="2616200" y="0"/>
                </a:cubicBezTo>
                <a:close/>
                <a:moveTo>
                  <a:pt x="5232400" y="56642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6" name="Freeform 746"/>
          <p:cNvSpPr/>
          <p:nvPr/>
        </p:nvSpPr>
        <p:spPr>
          <a:xfrm rot="0" flipH="0" flipV="0">
            <a:off x="7001319" y="14063446"/>
            <a:ext cx="39560" cy="39649"/>
          </a:xfrm>
          <a:custGeom>
            <a:pathLst>
              <a:path w="5651500" h="5664200">
                <a:moveTo>
                  <a:pt x="2603500" y="2616200"/>
                </a:moveTo>
                <a:lnTo>
                  <a:pt x="3479800" y="2616200"/>
                </a:lnTo>
                <a:cubicBezTo>
                  <a:pt x="3962400" y="2616200"/>
                  <a:pt x="4343400" y="2425700"/>
                  <a:pt x="4343400" y="2184400"/>
                </a:cubicBezTo>
                <a:cubicBezTo>
                  <a:pt x="4343400" y="1943100"/>
                  <a:pt x="4445000" y="1739900"/>
                  <a:pt x="4572000" y="1739900"/>
                </a:cubicBezTo>
                <a:cubicBezTo>
                  <a:pt x="4686300" y="1739900"/>
                  <a:pt x="4787900" y="1447800"/>
                  <a:pt x="4787900" y="1092200"/>
                </a:cubicBezTo>
                <a:cubicBezTo>
                  <a:pt x="4787900" y="736600"/>
                  <a:pt x="4876800" y="444500"/>
                  <a:pt x="5003800" y="444500"/>
                </a:cubicBezTo>
                <a:cubicBezTo>
                  <a:pt x="5118100" y="444500"/>
                  <a:pt x="5219700" y="342900"/>
                  <a:pt x="5219700" y="215900"/>
                </a:cubicBezTo>
                <a:cubicBezTo>
                  <a:pt x="5219700" y="101600"/>
                  <a:pt x="5321300" y="0"/>
                  <a:pt x="5435600" y="0"/>
                </a:cubicBezTo>
                <a:cubicBezTo>
                  <a:pt x="5562600" y="0"/>
                  <a:pt x="5651500" y="393700"/>
                  <a:pt x="5651500" y="876300"/>
                </a:cubicBezTo>
                <a:cubicBezTo>
                  <a:pt x="5651500" y="1358900"/>
                  <a:pt x="5562600" y="1739900"/>
                  <a:pt x="5435600" y="1739900"/>
                </a:cubicBezTo>
                <a:cubicBezTo>
                  <a:pt x="5321300" y="1739900"/>
                  <a:pt x="5219700" y="2133600"/>
                  <a:pt x="5219700" y="2616200"/>
                </a:cubicBezTo>
                <a:cubicBezTo>
                  <a:pt x="5219700" y="3098800"/>
                  <a:pt x="5118100" y="3492500"/>
                  <a:pt x="5003800" y="3492500"/>
                </a:cubicBezTo>
                <a:cubicBezTo>
                  <a:pt x="4876800" y="3492500"/>
                  <a:pt x="4787900" y="3873500"/>
                  <a:pt x="4787900" y="4356100"/>
                </a:cubicBezTo>
                <a:cubicBezTo>
                  <a:pt x="4787900" y="4838700"/>
                  <a:pt x="4686300" y="5232400"/>
                  <a:pt x="4572000" y="5232400"/>
                </a:cubicBezTo>
                <a:cubicBezTo>
                  <a:pt x="4445000" y="5232400"/>
                  <a:pt x="4343400" y="5321300"/>
                  <a:pt x="4343400" y="5448300"/>
                </a:cubicBezTo>
                <a:cubicBezTo>
                  <a:pt x="4343400" y="5562600"/>
                  <a:pt x="4152900" y="5664200"/>
                  <a:pt x="3911600" y="5664200"/>
                </a:cubicBezTo>
                <a:cubicBezTo>
                  <a:pt x="3670300" y="5664200"/>
                  <a:pt x="3479800" y="5473700"/>
                  <a:pt x="3479800" y="5232400"/>
                </a:cubicBezTo>
                <a:cubicBezTo>
                  <a:pt x="3479800" y="4991100"/>
                  <a:pt x="3581400" y="4787900"/>
                  <a:pt x="3695700" y="4787900"/>
                </a:cubicBezTo>
                <a:cubicBezTo>
                  <a:pt x="3810000" y="4787900"/>
                  <a:pt x="3911600" y="4406900"/>
                  <a:pt x="3911600" y="3924300"/>
                </a:cubicBezTo>
                <a:cubicBezTo>
                  <a:pt x="3911600" y="3441700"/>
                  <a:pt x="3517900" y="3048000"/>
                  <a:pt x="3048000" y="3048000"/>
                </a:cubicBezTo>
                <a:lnTo>
                  <a:pt x="2603500" y="3048000"/>
                </a:lnTo>
                <a:cubicBezTo>
                  <a:pt x="2133600" y="3048000"/>
                  <a:pt x="1739900" y="3149600"/>
                  <a:pt x="1739900" y="3263900"/>
                </a:cubicBezTo>
                <a:cubicBezTo>
                  <a:pt x="1739900" y="3390900"/>
                  <a:pt x="1638300" y="3492500"/>
                  <a:pt x="1524000" y="3492500"/>
                </a:cubicBezTo>
                <a:cubicBezTo>
                  <a:pt x="1397000" y="3492500"/>
                  <a:pt x="1295400" y="3784600"/>
                  <a:pt x="1295400" y="4140200"/>
                </a:cubicBezTo>
                <a:cubicBezTo>
                  <a:pt x="1295400" y="4495800"/>
                  <a:pt x="1206500" y="4787900"/>
                  <a:pt x="1079500" y="4787900"/>
                </a:cubicBezTo>
                <a:cubicBezTo>
                  <a:pt x="965200" y="4787900"/>
                  <a:pt x="863600" y="4991100"/>
                  <a:pt x="863600" y="5232400"/>
                </a:cubicBezTo>
                <a:cubicBezTo>
                  <a:pt x="863600" y="5473700"/>
                  <a:pt x="673100" y="5664200"/>
                  <a:pt x="431800" y="5664200"/>
                </a:cubicBezTo>
                <a:cubicBezTo>
                  <a:pt x="190500" y="5664200"/>
                  <a:pt x="0" y="5473700"/>
                  <a:pt x="0" y="5232400"/>
                </a:cubicBezTo>
                <a:cubicBezTo>
                  <a:pt x="0" y="4991100"/>
                  <a:pt x="88900" y="4787900"/>
                  <a:pt x="215900" y="4787900"/>
                </a:cubicBezTo>
                <a:cubicBezTo>
                  <a:pt x="330200" y="4787900"/>
                  <a:pt x="431800" y="4406900"/>
                  <a:pt x="431800" y="3924300"/>
                </a:cubicBezTo>
                <a:cubicBezTo>
                  <a:pt x="431800" y="3441700"/>
                  <a:pt x="533400" y="3048000"/>
                  <a:pt x="647700" y="3048000"/>
                </a:cubicBezTo>
                <a:cubicBezTo>
                  <a:pt x="762000" y="3048000"/>
                  <a:pt x="863600" y="2654300"/>
                  <a:pt x="863600" y="2184400"/>
                </a:cubicBezTo>
                <a:cubicBezTo>
                  <a:pt x="863600" y="1701800"/>
                  <a:pt x="965200" y="1308100"/>
                  <a:pt x="1079500" y="1308100"/>
                </a:cubicBezTo>
                <a:cubicBezTo>
                  <a:pt x="1206500" y="1308100"/>
                  <a:pt x="1295400" y="1016000"/>
                  <a:pt x="1295400" y="660400"/>
                </a:cubicBezTo>
                <a:cubicBezTo>
                  <a:pt x="1295400" y="292100"/>
                  <a:pt x="1498600" y="0"/>
                  <a:pt x="1739900" y="0"/>
                </a:cubicBezTo>
                <a:cubicBezTo>
                  <a:pt x="1981200" y="0"/>
                  <a:pt x="2171700" y="393700"/>
                  <a:pt x="2171700" y="876300"/>
                </a:cubicBezTo>
                <a:cubicBezTo>
                  <a:pt x="2171700" y="1358900"/>
                  <a:pt x="2070100" y="1739900"/>
                  <a:pt x="1955800" y="1739900"/>
                </a:cubicBezTo>
                <a:cubicBezTo>
                  <a:pt x="1828800" y="1739900"/>
                  <a:pt x="1739900" y="1943100"/>
                  <a:pt x="1739900" y="2184400"/>
                </a:cubicBezTo>
                <a:cubicBezTo>
                  <a:pt x="1739900" y="2425700"/>
                  <a:pt x="2133600" y="2616200"/>
                  <a:pt x="2603500" y="2616200"/>
                </a:cubicBezTo>
                <a:close/>
                <a:moveTo>
                  <a:pt x="2679700" y="56642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7" name="Freeform 747"/>
          <p:cNvSpPr/>
          <p:nvPr/>
        </p:nvSpPr>
        <p:spPr>
          <a:xfrm rot="0" flipH="0" flipV="0">
            <a:off x="7043902" y="14093939"/>
            <a:ext cx="9156" cy="12179"/>
          </a:xfrm>
          <a:custGeom>
            <a:pathLst>
              <a:path w="1308100" h="1739900">
                <a:moveTo>
                  <a:pt x="1308100" y="876300"/>
                </a:moveTo>
                <a:cubicBezTo>
                  <a:pt x="1308100" y="1346200"/>
                  <a:pt x="1003300" y="1739900"/>
                  <a:pt x="660400" y="1739900"/>
                </a:cubicBezTo>
                <a:cubicBezTo>
                  <a:pt x="533400" y="1739900"/>
                  <a:pt x="342900" y="1651000"/>
                  <a:pt x="215900" y="1524000"/>
                </a:cubicBezTo>
                <a:cubicBezTo>
                  <a:pt x="101600" y="1409700"/>
                  <a:pt x="0" y="1206500"/>
                  <a:pt x="0" y="1092200"/>
                </a:cubicBezTo>
                <a:cubicBezTo>
                  <a:pt x="0" y="965200"/>
                  <a:pt x="101600" y="876300"/>
                  <a:pt x="215900" y="876300"/>
                </a:cubicBezTo>
                <a:cubicBezTo>
                  <a:pt x="342900" y="876300"/>
                  <a:pt x="431800" y="673100"/>
                  <a:pt x="431800" y="431800"/>
                </a:cubicBezTo>
                <a:cubicBezTo>
                  <a:pt x="431800" y="203200"/>
                  <a:pt x="533400" y="0"/>
                  <a:pt x="660400" y="0"/>
                </a:cubicBezTo>
                <a:cubicBezTo>
                  <a:pt x="774700" y="0"/>
                  <a:pt x="965200" y="101600"/>
                  <a:pt x="1092200" y="215900"/>
                </a:cubicBezTo>
                <a:cubicBezTo>
                  <a:pt x="1206500" y="342900"/>
                  <a:pt x="1308100" y="635000"/>
                  <a:pt x="1308100" y="876300"/>
                </a:cubicBezTo>
                <a:close/>
                <a:moveTo>
                  <a:pt x="215900" y="13081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8" name="Freeform 748"/>
          <p:cNvSpPr/>
          <p:nvPr/>
        </p:nvSpPr>
        <p:spPr>
          <a:xfrm rot="0" flipH="0" flipV="0">
            <a:off x="7098762" y="14044511"/>
            <a:ext cx="30492" cy="60985"/>
          </a:xfrm>
          <a:custGeom>
            <a:pathLst>
              <a:path w="4356100" h="8712200">
                <a:moveTo>
                  <a:pt x="2184400" y="7404100"/>
                </a:moveTo>
                <a:lnTo>
                  <a:pt x="3492500" y="7404100"/>
                </a:lnTo>
                <a:cubicBezTo>
                  <a:pt x="3962400" y="7404100"/>
                  <a:pt x="4356100" y="7696200"/>
                  <a:pt x="4356100" y="8051800"/>
                </a:cubicBezTo>
                <a:cubicBezTo>
                  <a:pt x="4356100" y="8420100"/>
                  <a:pt x="4254500" y="8712200"/>
                  <a:pt x="4140200" y="8712200"/>
                </a:cubicBezTo>
                <a:cubicBezTo>
                  <a:pt x="4025900" y="8712200"/>
                  <a:pt x="3797300" y="8661400"/>
                  <a:pt x="3657600" y="8610600"/>
                </a:cubicBezTo>
                <a:cubicBezTo>
                  <a:pt x="3505200" y="8547100"/>
                  <a:pt x="3086100" y="8547100"/>
                  <a:pt x="2730500" y="8585200"/>
                </a:cubicBezTo>
                <a:cubicBezTo>
                  <a:pt x="2374900" y="8636000"/>
                  <a:pt x="2006600" y="8661400"/>
                  <a:pt x="1917700" y="8636000"/>
                </a:cubicBezTo>
                <a:cubicBezTo>
                  <a:pt x="1816100" y="8597900"/>
                  <a:pt x="1739900" y="8610600"/>
                  <a:pt x="1739900" y="8648700"/>
                </a:cubicBezTo>
                <a:cubicBezTo>
                  <a:pt x="1739900" y="8686800"/>
                  <a:pt x="1447800" y="8712200"/>
                  <a:pt x="1092200" y="8712200"/>
                </a:cubicBezTo>
                <a:cubicBezTo>
                  <a:pt x="736600" y="8712200"/>
                  <a:pt x="444500" y="8610600"/>
                  <a:pt x="444500" y="8496300"/>
                </a:cubicBezTo>
                <a:cubicBezTo>
                  <a:pt x="444500" y="8369300"/>
                  <a:pt x="342900" y="8280400"/>
                  <a:pt x="215900" y="8280400"/>
                </a:cubicBezTo>
                <a:cubicBezTo>
                  <a:pt x="101600" y="8280400"/>
                  <a:pt x="0" y="8178800"/>
                  <a:pt x="0" y="8051800"/>
                </a:cubicBezTo>
                <a:cubicBezTo>
                  <a:pt x="0" y="7937500"/>
                  <a:pt x="101600" y="7721600"/>
                  <a:pt x="215900" y="7569200"/>
                </a:cubicBezTo>
                <a:cubicBezTo>
                  <a:pt x="342900" y="7416800"/>
                  <a:pt x="444500" y="7023100"/>
                  <a:pt x="444500" y="6692900"/>
                </a:cubicBezTo>
                <a:cubicBezTo>
                  <a:pt x="444500" y="6362700"/>
                  <a:pt x="533400" y="5981700"/>
                  <a:pt x="660400" y="5829300"/>
                </a:cubicBezTo>
                <a:cubicBezTo>
                  <a:pt x="774700" y="5676900"/>
                  <a:pt x="876300" y="5283200"/>
                  <a:pt x="876300" y="4953000"/>
                </a:cubicBezTo>
                <a:cubicBezTo>
                  <a:pt x="876300" y="4622800"/>
                  <a:pt x="977900" y="4229100"/>
                  <a:pt x="1092200" y="4089400"/>
                </a:cubicBezTo>
                <a:cubicBezTo>
                  <a:pt x="1206500" y="3937000"/>
                  <a:pt x="1308100" y="3644900"/>
                  <a:pt x="1308100" y="3429000"/>
                </a:cubicBezTo>
                <a:cubicBezTo>
                  <a:pt x="1308100" y="3225800"/>
                  <a:pt x="1409700" y="2933700"/>
                  <a:pt x="1524000" y="2781300"/>
                </a:cubicBezTo>
                <a:cubicBezTo>
                  <a:pt x="1651000" y="2628900"/>
                  <a:pt x="1739900" y="2235200"/>
                  <a:pt x="1739900" y="1905000"/>
                </a:cubicBezTo>
                <a:cubicBezTo>
                  <a:pt x="1739900" y="1574800"/>
                  <a:pt x="1841500" y="1181100"/>
                  <a:pt x="1968500" y="1041400"/>
                </a:cubicBezTo>
                <a:cubicBezTo>
                  <a:pt x="2082800" y="889000"/>
                  <a:pt x="2184400" y="596900"/>
                  <a:pt x="2184400" y="381000"/>
                </a:cubicBezTo>
                <a:cubicBezTo>
                  <a:pt x="2184400" y="177800"/>
                  <a:pt x="2374900" y="0"/>
                  <a:pt x="2616200" y="0"/>
                </a:cubicBezTo>
                <a:cubicBezTo>
                  <a:pt x="2857500" y="0"/>
                  <a:pt x="3048000" y="203200"/>
                  <a:pt x="3048000" y="431800"/>
                </a:cubicBezTo>
                <a:cubicBezTo>
                  <a:pt x="3048000" y="673100"/>
                  <a:pt x="2959100" y="990600"/>
                  <a:pt x="2832100" y="1143000"/>
                </a:cubicBezTo>
                <a:cubicBezTo>
                  <a:pt x="2717800" y="1295400"/>
                  <a:pt x="2616200" y="1689100"/>
                  <a:pt x="2616200" y="2019300"/>
                </a:cubicBezTo>
                <a:cubicBezTo>
                  <a:pt x="2616200" y="2349500"/>
                  <a:pt x="2514600" y="2743200"/>
                  <a:pt x="2400300" y="2882900"/>
                </a:cubicBezTo>
                <a:cubicBezTo>
                  <a:pt x="2273300" y="3035300"/>
                  <a:pt x="2184400" y="3429000"/>
                  <a:pt x="2184400" y="3759200"/>
                </a:cubicBezTo>
                <a:cubicBezTo>
                  <a:pt x="2184400" y="4089400"/>
                  <a:pt x="2082800" y="4483100"/>
                  <a:pt x="1968500" y="4622800"/>
                </a:cubicBezTo>
                <a:cubicBezTo>
                  <a:pt x="1841500" y="4775200"/>
                  <a:pt x="1739900" y="5067300"/>
                  <a:pt x="1739900" y="5283200"/>
                </a:cubicBezTo>
                <a:cubicBezTo>
                  <a:pt x="1739900" y="5486400"/>
                  <a:pt x="1651000" y="5791200"/>
                  <a:pt x="1524000" y="5930900"/>
                </a:cubicBezTo>
                <a:cubicBezTo>
                  <a:pt x="1409700" y="6083300"/>
                  <a:pt x="1308100" y="6477000"/>
                  <a:pt x="1308100" y="6807200"/>
                </a:cubicBezTo>
                <a:cubicBezTo>
                  <a:pt x="1308100" y="7137400"/>
                  <a:pt x="1701800" y="7404100"/>
                  <a:pt x="2184400" y="7404100"/>
                </a:cubicBezTo>
                <a:close/>
                <a:moveTo>
                  <a:pt x="533400" y="83693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9" name="Freeform 749"/>
          <p:cNvSpPr/>
          <p:nvPr/>
        </p:nvSpPr>
        <p:spPr>
          <a:xfrm rot="0" flipH="0" flipV="0">
            <a:off x="7156754" y="14044955"/>
            <a:ext cx="19735" cy="57962"/>
          </a:xfrm>
          <a:custGeom>
            <a:pathLst>
              <a:path w="2819400" h="8280400">
                <a:moveTo>
                  <a:pt x="2667000" y="1473200"/>
                </a:moveTo>
                <a:lnTo>
                  <a:pt x="977900" y="7683500"/>
                </a:lnTo>
                <a:cubicBezTo>
                  <a:pt x="889000" y="8013700"/>
                  <a:pt x="685800" y="8280400"/>
                  <a:pt x="520700" y="8280400"/>
                </a:cubicBezTo>
                <a:cubicBezTo>
                  <a:pt x="355600" y="8280400"/>
                  <a:pt x="215900" y="8001000"/>
                  <a:pt x="215900" y="7658100"/>
                </a:cubicBezTo>
                <a:lnTo>
                  <a:pt x="215900" y="7150100"/>
                </a:lnTo>
                <a:cubicBezTo>
                  <a:pt x="215900" y="6819900"/>
                  <a:pt x="292100" y="6261100"/>
                  <a:pt x="381000" y="5918200"/>
                </a:cubicBezTo>
                <a:lnTo>
                  <a:pt x="939800" y="3784600"/>
                </a:lnTo>
                <a:cubicBezTo>
                  <a:pt x="1028700" y="3441700"/>
                  <a:pt x="1168400" y="2895600"/>
                  <a:pt x="1244600" y="2565400"/>
                </a:cubicBezTo>
                <a:lnTo>
                  <a:pt x="1295400" y="2349500"/>
                </a:lnTo>
                <a:cubicBezTo>
                  <a:pt x="1447800" y="1689100"/>
                  <a:pt x="1231900" y="1562100"/>
                  <a:pt x="812800" y="2070100"/>
                </a:cubicBezTo>
                <a:cubicBezTo>
                  <a:pt x="660400" y="2247900"/>
                  <a:pt x="469900" y="2400300"/>
                  <a:pt x="381000" y="2400300"/>
                </a:cubicBezTo>
                <a:cubicBezTo>
                  <a:pt x="152400" y="2400300"/>
                  <a:pt x="0" y="2222500"/>
                  <a:pt x="0" y="1968500"/>
                </a:cubicBezTo>
                <a:cubicBezTo>
                  <a:pt x="0" y="1841500"/>
                  <a:pt x="203200" y="1562100"/>
                  <a:pt x="457200" y="1333500"/>
                </a:cubicBezTo>
                <a:lnTo>
                  <a:pt x="1485900" y="419100"/>
                </a:lnTo>
                <a:cubicBezTo>
                  <a:pt x="1739900" y="190500"/>
                  <a:pt x="2146300" y="0"/>
                  <a:pt x="2387600" y="0"/>
                </a:cubicBezTo>
                <a:cubicBezTo>
                  <a:pt x="2628900" y="0"/>
                  <a:pt x="2819400" y="203200"/>
                  <a:pt x="2819400" y="444500"/>
                </a:cubicBezTo>
                <a:cubicBezTo>
                  <a:pt x="2819400" y="673100"/>
                  <a:pt x="2755900" y="1143000"/>
                  <a:pt x="2667000" y="1473200"/>
                </a:cubicBezTo>
                <a:close/>
                <a:moveTo>
                  <a:pt x="5029200" y="83058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0" name="Freeform 750"/>
          <p:cNvSpPr/>
          <p:nvPr/>
        </p:nvSpPr>
        <p:spPr>
          <a:xfrm rot="0" flipH="0" flipV="0">
            <a:off x="7176578" y="14045489"/>
            <a:ext cx="35026" cy="56362"/>
          </a:xfrm>
          <a:custGeom>
            <a:pathLst>
              <a:path w="5003800" h="8051800">
                <a:moveTo>
                  <a:pt x="457200" y="4851400"/>
                </a:moveTo>
                <a:lnTo>
                  <a:pt x="2717800" y="812800"/>
                </a:lnTo>
                <a:cubicBezTo>
                  <a:pt x="2971800" y="368300"/>
                  <a:pt x="3390900" y="0"/>
                  <a:pt x="3657600" y="0"/>
                </a:cubicBezTo>
                <a:cubicBezTo>
                  <a:pt x="3924300" y="0"/>
                  <a:pt x="4140200" y="101600"/>
                  <a:pt x="4140200" y="215900"/>
                </a:cubicBezTo>
                <a:cubicBezTo>
                  <a:pt x="4140200" y="342900"/>
                  <a:pt x="3924300" y="800100"/>
                  <a:pt x="3683000" y="1244600"/>
                </a:cubicBezTo>
                <a:lnTo>
                  <a:pt x="2006600" y="4203700"/>
                </a:lnTo>
                <a:cubicBezTo>
                  <a:pt x="1752600" y="4648200"/>
                  <a:pt x="1498600" y="5003800"/>
                  <a:pt x="1422400" y="5003800"/>
                </a:cubicBezTo>
                <a:cubicBezTo>
                  <a:pt x="1358900" y="5003800"/>
                  <a:pt x="1308100" y="5105400"/>
                  <a:pt x="1308100" y="5232400"/>
                </a:cubicBezTo>
                <a:cubicBezTo>
                  <a:pt x="1308100" y="5448300"/>
                  <a:pt x="3162300" y="5537200"/>
                  <a:pt x="3378200" y="5334000"/>
                </a:cubicBezTo>
                <a:cubicBezTo>
                  <a:pt x="3429000" y="5270500"/>
                  <a:pt x="3479800" y="5029200"/>
                  <a:pt x="3479800" y="4787900"/>
                </a:cubicBezTo>
                <a:cubicBezTo>
                  <a:pt x="3479800" y="4267200"/>
                  <a:pt x="3594100" y="4140200"/>
                  <a:pt x="4025900" y="4140200"/>
                </a:cubicBezTo>
                <a:cubicBezTo>
                  <a:pt x="4203700" y="4140200"/>
                  <a:pt x="4356100" y="4381500"/>
                  <a:pt x="4356100" y="4686300"/>
                </a:cubicBezTo>
                <a:cubicBezTo>
                  <a:pt x="4356100" y="4978400"/>
                  <a:pt x="4495800" y="5334000"/>
                  <a:pt x="4673600" y="5473700"/>
                </a:cubicBezTo>
                <a:cubicBezTo>
                  <a:pt x="4864100" y="5600700"/>
                  <a:pt x="5003800" y="5905500"/>
                  <a:pt x="5003800" y="6121400"/>
                </a:cubicBezTo>
                <a:cubicBezTo>
                  <a:pt x="5003800" y="6350000"/>
                  <a:pt x="4864100" y="6527800"/>
                  <a:pt x="4673600" y="6527800"/>
                </a:cubicBezTo>
                <a:cubicBezTo>
                  <a:pt x="4495800" y="6527800"/>
                  <a:pt x="4165600" y="6870700"/>
                  <a:pt x="3924300" y="7289800"/>
                </a:cubicBezTo>
                <a:cubicBezTo>
                  <a:pt x="3695700" y="7708900"/>
                  <a:pt x="3352800" y="8051800"/>
                  <a:pt x="3162300" y="8051800"/>
                </a:cubicBezTo>
                <a:cubicBezTo>
                  <a:pt x="2844800" y="8051800"/>
                  <a:pt x="2616200" y="7531100"/>
                  <a:pt x="2616200" y="6832600"/>
                </a:cubicBezTo>
                <a:cubicBezTo>
                  <a:pt x="2616200" y="6667500"/>
                  <a:pt x="2273300" y="6553200"/>
                  <a:pt x="1866900" y="6578600"/>
                </a:cubicBezTo>
                <a:cubicBezTo>
                  <a:pt x="977900" y="6642100"/>
                  <a:pt x="0" y="6299200"/>
                  <a:pt x="0" y="5930900"/>
                </a:cubicBezTo>
                <a:cubicBezTo>
                  <a:pt x="0" y="5778500"/>
                  <a:pt x="203200" y="5295900"/>
                  <a:pt x="457200" y="4851400"/>
                </a:cubicBezTo>
                <a:close/>
                <a:moveTo>
                  <a:pt x="3530600" y="82296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1" name="Freeform 751"/>
          <p:cNvSpPr/>
          <p:nvPr/>
        </p:nvSpPr>
        <p:spPr>
          <a:xfrm rot="0" flipH="0" flipV="0">
            <a:off x="7233004" y="14048245"/>
            <a:ext cx="30492" cy="54851"/>
          </a:xfrm>
          <a:custGeom>
            <a:pathLst>
              <a:path w="4356100" h="7835900">
                <a:moveTo>
                  <a:pt x="0" y="7213600"/>
                </a:moveTo>
                <a:lnTo>
                  <a:pt x="0" y="3225800"/>
                </a:lnTo>
                <a:cubicBezTo>
                  <a:pt x="0" y="2882900"/>
                  <a:pt x="101600" y="2616200"/>
                  <a:pt x="215900" y="2616200"/>
                </a:cubicBezTo>
                <a:cubicBezTo>
                  <a:pt x="342900" y="2616200"/>
                  <a:pt x="444500" y="2336800"/>
                  <a:pt x="444500" y="1993900"/>
                </a:cubicBezTo>
                <a:lnTo>
                  <a:pt x="444500" y="1917700"/>
                </a:lnTo>
                <a:cubicBezTo>
                  <a:pt x="444500" y="1587500"/>
                  <a:pt x="635000" y="1181100"/>
                  <a:pt x="876300" y="1041400"/>
                </a:cubicBezTo>
                <a:cubicBezTo>
                  <a:pt x="1117600" y="889000"/>
                  <a:pt x="1308100" y="596900"/>
                  <a:pt x="1308100" y="381000"/>
                </a:cubicBezTo>
                <a:cubicBezTo>
                  <a:pt x="1308100" y="165100"/>
                  <a:pt x="1587500" y="0"/>
                  <a:pt x="1930400" y="0"/>
                </a:cubicBezTo>
                <a:lnTo>
                  <a:pt x="3733800" y="0"/>
                </a:lnTo>
                <a:cubicBezTo>
                  <a:pt x="4356100" y="0"/>
                  <a:pt x="4356100" y="0"/>
                  <a:pt x="4356100" y="622300"/>
                </a:cubicBezTo>
                <a:lnTo>
                  <a:pt x="4356100" y="3302000"/>
                </a:lnTo>
                <a:cubicBezTo>
                  <a:pt x="4356100" y="3644900"/>
                  <a:pt x="4254500" y="3911600"/>
                  <a:pt x="4140200" y="3911600"/>
                </a:cubicBezTo>
                <a:cubicBezTo>
                  <a:pt x="4025900" y="3911600"/>
                  <a:pt x="3924300" y="4191000"/>
                  <a:pt x="3924300" y="4533900"/>
                </a:cubicBezTo>
                <a:lnTo>
                  <a:pt x="3924300" y="5041900"/>
                </a:lnTo>
                <a:cubicBezTo>
                  <a:pt x="3924300" y="5384800"/>
                  <a:pt x="3721100" y="5778500"/>
                  <a:pt x="3492500" y="5930900"/>
                </a:cubicBezTo>
                <a:cubicBezTo>
                  <a:pt x="3251200" y="6070600"/>
                  <a:pt x="3048000" y="6375400"/>
                  <a:pt x="3048000" y="6578600"/>
                </a:cubicBezTo>
                <a:cubicBezTo>
                  <a:pt x="3048000" y="7162800"/>
                  <a:pt x="2260600" y="7835900"/>
                  <a:pt x="1562100" y="7835900"/>
                </a:cubicBezTo>
                <a:lnTo>
                  <a:pt x="622300" y="7835900"/>
                </a:lnTo>
                <a:cubicBezTo>
                  <a:pt x="50800" y="7835900"/>
                  <a:pt x="0" y="7785100"/>
                  <a:pt x="0" y="7213600"/>
                </a:cubicBezTo>
                <a:close/>
                <a:moveTo>
                  <a:pt x="190500" y="7835900"/>
                </a:moveTo>
                <a:moveTo>
                  <a:pt x="444500" y="4533900"/>
                </a:moveTo>
                <a:lnTo>
                  <a:pt x="444500" y="6350000"/>
                </a:lnTo>
                <a:cubicBezTo>
                  <a:pt x="444500" y="6743700"/>
                  <a:pt x="660400" y="6959600"/>
                  <a:pt x="1054100" y="6959600"/>
                </a:cubicBezTo>
                <a:lnTo>
                  <a:pt x="1130300" y="6959600"/>
                </a:lnTo>
                <a:cubicBezTo>
                  <a:pt x="1917700" y="6959600"/>
                  <a:pt x="2616200" y="6273800"/>
                  <a:pt x="2616200" y="5473700"/>
                </a:cubicBezTo>
                <a:lnTo>
                  <a:pt x="2616200" y="5410200"/>
                </a:lnTo>
                <a:cubicBezTo>
                  <a:pt x="2616200" y="5067300"/>
                  <a:pt x="2717800" y="4787900"/>
                  <a:pt x="2832100" y="4787900"/>
                </a:cubicBezTo>
                <a:cubicBezTo>
                  <a:pt x="2959100" y="4787900"/>
                  <a:pt x="3048000" y="4597400"/>
                  <a:pt x="3048000" y="4356100"/>
                </a:cubicBezTo>
                <a:cubicBezTo>
                  <a:pt x="3048000" y="4114800"/>
                  <a:pt x="3149600" y="3911600"/>
                  <a:pt x="3263900" y="3911600"/>
                </a:cubicBezTo>
                <a:cubicBezTo>
                  <a:pt x="3390900" y="3911600"/>
                  <a:pt x="3492500" y="3644900"/>
                  <a:pt x="3492500" y="3302000"/>
                </a:cubicBezTo>
                <a:lnTo>
                  <a:pt x="3492500" y="2362200"/>
                </a:lnTo>
                <a:cubicBezTo>
                  <a:pt x="3492500" y="2019300"/>
                  <a:pt x="3581400" y="1739900"/>
                  <a:pt x="3708400" y="1739900"/>
                </a:cubicBezTo>
                <a:cubicBezTo>
                  <a:pt x="3822700" y="1739900"/>
                  <a:pt x="3924300" y="1638300"/>
                  <a:pt x="3924300" y="1524000"/>
                </a:cubicBezTo>
                <a:cubicBezTo>
                  <a:pt x="3924300" y="1397000"/>
                  <a:pt x="3822700" y="1308100"/>
                  <a:pt x="3708400" y="1308100"/>
                </a:cubicBezTo>
                <a:cubicBezTo>
                  <a:pt x="3581400" y="1308100"/>
                  <a:pt x="3492500" y="1104900"/>
                  <a:pt x="3492500" y="863600"/>
                </a:cubicBezTo>
                <a:cubicBezTo>
                  <a:pt x="3492500" y="635000"/>
                  <a:pt x="3213100" y="431800"/>
                  <a:pt x="2870200" y="431800"/>
                </a:cubicBezTo>
                <a:lnTo>
                  <a:pt x="2794000" y="431800"/>
                </a:lnTo>
                <a:cubicBezTo>
                  <a:pt x="2070100" y="431800"/>
                  <a:pt x="1739900" y="698500"/>
                  <a:pt x="1739900" y="1308100"/>
                </a:cubicBezTo>
                <a:cubicBezTo>
                  <a:pt x="1739900" y="1549400"/>
                  <a:pt x="1651000" y="1739900"/>
                  <a:pt x="1524000" y="1739900"/>
                </a:cubicBezTo>
                <a:cubicBezTo>
                  <a:pt x="1409700" y="1739900"/>
                  <a:pt x="1308100" y="1930400"/>
                  <a:pt x="1308100" y="2171700"/>
                </a:cubicBezTo>
                <a:cubicBezTo>
                  <a:pt x="1308100" y="2413000"/>
                  <a:pt x="1206500" y="2616200"/>
                  <a:pt x="1092200" y="2616200"/>
                </a:cubicBezTo>
                <a:cubicBezTo>
                  <a:pt x="977900" y="2616200"/>
                  <a:pt x="876300" y="2882900"/>
                  <a:pt x="876300" y="3225800"/>
                </a:cubicBezTo>
                <a:lnTo>
                  <a:pt x="876300" y="3302000"/>
                </a:lnTo>
                <a:cubicBezTo>
                  <a:pt x="876300" y="3644900"/>
                  <a:pt x="774700" y="3911600"/>
                  <a:pt x="660400" y="3911600"/>
                </a:cubicBezTo>
                <a:cubicBezTo>
                  <a:pt x="533400" y="3911600"/>
                  <a:pt x="444500" y="4191000"/>
                  <a:pt x="444500" y="4533900"/>
                </a:cubicBezTo>
                <a:close/>
                <a:moveTo>
                  <a:pt x="2870200" y="78359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2" name="Freeform 752"/>
          <p:cNvSpPr/>
          <p:nvPr/>
        </p:nvSpPr>
        <p:spPr>
          <a:xfrm rot="0" flipH="0" flipV="0">
            <a:off x="7267411" y="14062202"/>
            <a:ext cx="41516" cy="42138"/>
          </a:xfrm>
          <a:custGeom>
            <a:pathLst>
              <a:path w="5930900" h="6019800">
                <a:moveTo>
                  <a:pt x="1041400" y="4254500"/>
                </a:moveTo>
                <a:lnTo>
                  <a:pt x="1816100" y="3530600"/>
                </a:lnTo>
                <a:cubicBezTo>
                  <a:pt x="2501900" y="2882900"/>
                  <a:pt x="2552700" y="2743200"/>
                  <a:pt x="2222500" y="2336800"/>
                </a:cubicBezTo>
                <a:cubicBezTo>
                  <a:pt x="2108200" y="2184400"/>
                  <a:pt x="2006600" y="1892300"/>
                  <a:pt x="2006600" y="1676400"/>
                </a:cubicBezTo>
                <a:cubicBezTo>
                  <a:pt x="2006600" y="1473200"/>
                  <a:pt x="1905000" y="1244600"/>
                  <a:pt x="1790700" y="1168400"/>
                </a:cubicBezTo>
                <a:cubicBezTo>
                  <a:pt x="1676400" y="1092200"/>
                  <a:pt x="1574800" y="800100"/>
                  <a:pt x="1574800" y="508000"/>
                </a:cubicBezTo>
                <a:cubicBezTo>
                  <a:pt x="1574800" y="228600"/>
                  <a:pt x="1765300" y="0"/>
                  <a:pt x="2006600" y="0"/>
                </a:cubicBezTo>
                <a:cubicBezTo>
                  <a:pt x="2247900" y="0"/>
                  <a:pt x="2438400" y="190500"/>
                  <a:pt x="2438400" y="431800"/>
                </a:cubicBezTo>
                <a:cubicBezTo>
                  <a:pt x="2438400" y="673100"/>
                  <a:pt x="2540000" y="863600"/>
                  <a:pt x="2667000" y="863600"/>
                </a:cubicBezTo>
                <a:cubicBezTo>
                  <a:pt x="2781300" y="863600"/>
                  <a:pt x="2882900" y="1104900"/>
                  <a:pt x="2882900" y="1409700"/>
                </a:cubicBezTo>
                <a:cubicBezTo>
                  <a:pt x="2882900" y="1714500"/>
                  <a:pt x="2933700" y="1955800"/>
                  <a:pt x="2984500" y="1955800"/>
                </a:cubicBezTo>
                <a:cubicBezTo>
                  <a:pt x="3048000" y="1955800"/>
                  <a:pt x="3365500" y="1663700"/>
                  <a:pt x="3695700" y="1320800"/>
                </a:cubicBezTo>
                <a:lnTo>
                  <a:pt x="4343400" y="622300"/>
                </a:lnTo>
                <a:cubicBezTo>
                  <a:pt x="4673600" y="279400"/>
                  <a:pt x="5168900" y="0"/>
                  <a:pt x="5435600" y="0"/>
                </a:cubicBezTo>
                <a:cubicBezTo>
                  <a:pt x="5702300" y="0"/>
                  <a:pt x="5930900" y="88900"/>
                  <a:pt x="5930900" y="215900"/>
                </a:cubicBezTo>
                <a:cubicBezTo>
                  <a:pt x="5930900" y="330200"/>
                  <a:pt x="5638800" y="698500"/>
                  <a:pt x="5295900" y="1028700"/>
                </a:cubicBezTo>
                <a:lnTo>
                  <a:pt x="4826000" y="1460500"/>
                </a:lnTo>
                <a:cubicBezTo>
                  <a:pt x="4470400" y="1790700"/>
                  <a:pt x="4191000" y="2184400"/>
                  <a:pt x="4191000" y="2336800"/>
                </a:cubicBezTo>
                <a:cubicBezTo>
                  <a:pt x="4191000" y="2489200"/>
                  <a:pt x="4089400" y="2603500"/>
                  <a:pt x="3962400" y="2603500"/>
                </a:cubicBezTo>
                <a:cubicBezTo>
                  <a:pt x="3848100" y="2603500"/>
                  <a:pt x="3746500" y="2895600"/>
                  <a:pt x="3746500" y="3263900"/>
                </a:cubicBezTo>
                <a:cubicBezTo>
                  <a:pt x="3746500" y="3619500"/>
                  <a:pt x="3848100" y="3911600"/>
                  <a:pt x="3962400" y="3911600"/>
                </a:cubicBezTo>
                <a:cubicBezTo>
                  <a:pt x="4089400" y="3911600"/>
                  <a:pt x="4191000" y="4152900"/>
                  <a:pt x="4191000" y="4457700"/>
                </a:cubicBezTo>
                <a:cubicBezTo>
                  <a:pt x="4191000" y="4762500"/>
                  <a:pt x="4279900" y="5067300"/>
                  <a:pt x="4406900" y="5130800"/>
                </a:cubicBezTo>
                <a:cubicBezTo>
                  <a:pt x="4521200" y="5207000"/>
                  <a:pt x="4622800" y="5359400"/>
                  <a:pt x="4622800" y="5461000"/>
                </a:cubicBezTo>
                <a:cubicBezTo>
                  <a:pt x="4622800" y="5651500"/>
                  <a:pt x="4241800" y="5867400"/>
                  <a:pt x="3911600" y="5867400"/>
                </a:cubicBezTo>
                <a:cubicBezTo>
                  <a:pt x="3556000" y="5867400"/>
                  <a:pt x="3314700" y="5397500"/>
                  <a:pt x="3314700" y="4724400"/>
                </a:cubicBezTo>
                <a:cubicBezTo>
                  <a:pt x="3314700" y="3898900"/>
                  <a:pt x="2641600" y="3911600"/>
                  <a:pt x="1854200" y="4762500"/>
                </a:cubicBezTo>
                <a:lnTo>
                  <a:pt x="1409700" y="5232400"/>
                </a:lnTo>
                <a:cubicBezTo>
                  <a:pt x="850900" y="5829300"/>
                  <a:pt x="406400" y="6019800"/>
                  <a:pt x="152400" y="5765800"/>
                </a:cubicBezTo>
                <a:cubicBezTo>
                  <a:pt x="0" y="5613400"/>
                  <a:pt x="25400" y="5486400"/>
                  <a:pt x="228600" y="5143500"/>
                </a:cubicBezTo>
                <a:cubicBezTo>
                  <a:pt x="330200" y="4991100"/>
                  <a:pt x="698500" y="4584700"/>
                  <a:pt x="1041400" y="4254500"/>
                </a:cubicBezTo>
                <a:close/>
                <a:moveTo>
                  <a:pt x="1651000" y="58420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3" name="Freeform 753"/>
          <p:cNvSpPr/>
          <p:nvPr/>
        </p:nvSpPr>
        <p:spPr>
          <a:xfrm rot="0" flipH="0" flipV="0">
            <a:off x="7315242" y="14042822"/>
            <a:ext cx="36537" cy="60718"/>
          </a:xfrm>
          <a:custGeom>
            <a:pathLst>
              <a:path w="5219700" h="8674100">
                <a:moveTo>
                  <a:pt x="190500" y="5054600"/>
                </a:moveTo>
                <a:lnTo>
                  <a:pt x="825500" y="3238500"/>
                </a:lnTo>
                <a:cubicBezTo>
                  <a:pt x="1054100" y="2578100"/>
                  <a:pt x="1409700" y="2032000"/>
                  <a:pt x="2032000" y="1422400"/>
                </a:cubicBezTo>
                <a:lnTo>
                  <a:pt x="2387600" y="1054100"/>
                </a:lnTo>
                <a:cubicBezTo>
                  <a:pt x="3111500" y="342900"/>
                  <a:pt x="4191000" y="0"/>
                  <a:pt x="5003800" y="254000"/>
                </a:cubicBezTo>
                <a:cubicBezTo>
                  <a:pt x="5118100" y="292100"/>
                  <a:pt x="5219700" y="381000"/>
                  <a:pt x="5219700" y="469900"/>
                </a:cubicBezTo>
                <a:cubicBezTo>
                  <a:pt x="5219700" y="546100"/>
                  <a:pt x="4965700" y="749300"/>
                  <a:pt x="4660900" y="914400"/>
                </a:cubicBezTo>
                <a:lnTo>
                  <a:pt x="3124200" y="1701800"/>
                </a:lnTo>
                <a:cubicBezTo>
                  <a:pt x="2806700" y="1854200"/>
                  <a:pt x="2387600" y="2209800"/>
                  <a:pt x="2171700" y="2476500"/>
                </a:cubicBezTo>
                <a:lnTo>
                  <a:pt x="2120900" y="2540000"/>
                </a:lnTo>
                <a:cubicBezTo>
                  <a:pt x="1485900" y="3340100"/>
                  <a:pt x="1612900" y="3670300"/>
                  <a:pt x="2578100" y="3670300"/>
                </a:cubicBezTo>
                <a:lnTo>
                  <a:pt x="3073400" y="3670300"/>
                </a:lnTo>
                <a:cubicBezTo>
                  <a:pt x="3416300" y="3670300"/>
                  <a:pt x="3898900" y="3860800"/>
                  <a:pt x="4140200" y="4102100"/>
                </a:cubicBezTo>
                <a:lnTo>
                  <a:pt x="4343400" y="4318000"/>
                </a:lnTo>
                <a:cubicBezTo>
                  <a:pt x="4813300" y="4787900"/>
                  <a:pt x="4889500" y="5270500"/>
                  <a:pt x="4635500" y="6184900"/>
                </a:cubicBezTo>
                <a:lnTo>
                  <a:pt x="4546600" y="6489700"/>
                </a:lnTo>
                <a:cubicBezTo>
                  <a:pt x="4241800" y="7594600"/>
                  <a:pt x="4025900" y="7962900"/>
                  <a:pt x="3492500" y="8280400"/>
                </a:cubicBezTo>
                <a:lnTo>
                  <a:pt x="3352800" y="8356600"/>
                </a:lnTo>
                <a:cubicBezTo>
                  <a:pt x="3048000" y="8534400"/>
                  <a:pt x="2527300" y="8674100"/>
                  <a:pt x="2184400" y="8674100"/>
                </a:cubicBezTo>
                <a:lnTo>
                  <a:pt x="1485900" y="8674100"/>
                </a:lnTo>
                <a:cubicBezTo>
                  <a:pt x="647700" y="8674100"/>
                  <a:pt x="533400" y="8623300"/>
                  <a:pt x="241300" y="8153400"/>
                </a:cubicBezTo>
                <a:cubicBezTo>
                  <a:pt x="101600" y="7924800"/>
                  <a:pt x="0" y="7454900"/>
                  <a:pt x="0" y="7112000"/>
                </a:cubicBezTo>
                <a:lnTo>
                  <a:pt x="0" y="6248400"/>
                </a:lnTo>
                <a:cubicBezTo>
                  <a:pt x="0" y="5905500"/>
                  <a:pt x="88900" y="5372100"/>
                  <a:pt x="190500" y="5054600"/>
                </a:cubicBezTo>
                <a:close/>
                <a:moveTo>
                  <a:pt x="2794000" y="8610600"/>
                </a:moveTo>
                <a:moveTo>
                  <a:pt x="2857500" y="4533900"/>
                </a:moveTo>
                <a:lnTo>
                  <a:pt x="1816100" y="4533900"/>
                </a:lnTo>
                <a:cubicBezTo>
                  <a:pt x="1435100" y="4533900"/>
                  <a:pt x="1143000" y="4775200"/>
                  <a:pt x="1066800" y="5143500"/>
                </a:cubicBezTo>
                <a:lnTo>
                  <a:pt x="1003300" y="5461000"/>
                </a:lnTo>
                <a:cubicBezTo>
                  <a:pt x="927100" y="5791200"/>
                  <a:pt x="863600" y="6337300"/>
                  <a:pt x="863600" y="6680200"/>
                </a:cubicBezTo>
                <a:lnTo>
                  <a:pt x="863600" y="7061200"/>
                </a:lnTo>
                <a:cubicBezTo>
                  <a:pt x="863600" y="7708900"/>
                  <a:pt x="990600" y="7810500"/>
                  <a:pt x="1790700" y="7810500"/>
                </a:cubicBezTo>
                <a:cubicBezTo>
                  <a:pt x="2933700" y="7810500"/>
                  <a:pt x="3441700" y="7404100"/>
                  <a:pt x="3619500" y="6350000"/>
                </a:cubicBezTo>
                <a:cubicBezTo>
                  <a:pt x="3657600" y="6070600"/>
                  <a:pt x="3746500" y="5791200"/>
                  <a:pt x="3810000" y="5740400"/>
                </a:cubicBezTo>
                <a:cubicBezTo>
                  <a:pt x="3987800" y="5549900"/>
                  <a:pt x="3924300" y="4991100"/>
                  <a:pt x="3695700" y="4762500"/>
                </a:cubicBezTo>
                <a:cubicBezTo>
                  <a:pt x="3581400" y="4635500"/>
                  <a:pt x="3200400" y="4533900"/>
                  <a:pt x="2857500" y="4533900"/>
                </a:cubicBezTo>
                <a:close/>
                <a:moveTo>
                  <a:pt x="3314700" y="86106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4" name="Freeform 754"/>
          <p:cNvSpPr/>
          <p:nvPr/>
        </p:nvSpPr>
        <p:spPr>
          <a:xfrm rot="0" flipH="0" flipV="0">
            <a:off x="7361028" y="14048245"/>
            <a:ext cx="33515" cy="54851"/>
          </a:xfrm>
          <a:custGeom>
            <a:pathLst>
              <a:path w="4787900" h="7835900">
                <a:moveTo>
                  <a:pt x="4787900" y="622300"/>
                </a:moveTo>
                <a:lnTo>
                  <a:pt x="4787900" y="3302000"/>
                </a:lnTo>
                <a:cubicBezTo>
                  <a:pt x="4787900" y="3644900"/>
                  <a:pt x="4686300" y="3911600"/>
                  <a:pt x="4572000" y="3911600"/>
                </a:cubicBezTo>
                <a:cubicBezTo>
                  <a:pt x="4445000" y="3911600"/>
                  <a:pt x="4356100" y="4191000"/>
                  <a:pt x="4356100" y="4533900"/>
                </a:cubicBezTo>
                <a:lnTo>
                  <a:pt x="4356100" y="5041900"/>
                </a:lnTo>
                <a:cubicBezTo>
                  <a:pt x="4356100" y="5384800"/>
                  <a:pt x="4152900" y="5778500"/>
                  <a:pt x="3911600" y="5930900"/>
                </a:cubicBezTo>
                <a:cubicBezTo>
                  <a:pt x="3683000" y="6070600"/>
                  <a:pt x="3479800" y="6375400"/>
                  <a:pt x="3479800" y="6578600"/>
                </a:cubicBezTo>
                <a:cubicBezTo>
                  <a:pt x="3479800" y="7162800"/>
                  <a:pt x="2679700" y="7835900"/>
                  <a:pt x="1993900" y="7835900"/>
                </a:cubicBezTo>
                <a:lnTo>
                  <a:pt x="1054100" y="7835900"/>
                </a:lnTo>
                <a:cubicBezTo>
                  <a:pt x="266700" y="7835900"/>
                  <a:pt x="0" y="7569200"/>
                  <a:pt x="0" y="6781800"/>
                </a:cubicBezTo>
                <a:lnTo>
                  <a:pt x="0" y="4533900"/>
                </a:lnTo>
                <a:cubicBezTo>
                  <a:pt x="0" y="4191000"/>
                  <a:pt x="101600" y="3911600"/>
                  <a:pt x="215900" y="3911600"/>
                </a:cubicBezTo>
                <a:cubicBezTo>
                  <a:pt x="330200" y="3911600"/>
                  <a:pt x="431800" y="3644900"/>
                  <a:pt x="431800" y="3302000"/>
                </a:cubicBezTo>
                <a:lnTo>
                  <a:pt x="431800" y="3225800"/>
                </a:lnTo>
                <a:cubicBezTo>
                  <a:pt x="431800" y="2882900"/>
                  <a:pt x="533400" y="2616200"/>
                  <a:pt x="647700" y="2616200"/>
                </a:cubicBezTo>
                <a:cubicBezTo>
                  <a:pt x="774700" y="2616200"/>
                  <a:pt x="863600" y="2336800"/>
                  <a:pt x="863600" y="1993900"/>
                </a:cubicBezTo>
                <a:lnTo>
                  <a:pt x="863600" y="1917700"/>
                </a:lnTo>
                <a:cubicBezTo>
                  <a:pt x="863600" y="1587500"/>
                  <a:pt x="1066800" y="1181100"/>
                  <a:pt x="1308100" y="1041400"/>
                </a:cubicBezTo>
                <a:cubicBezTo>
                  <a:pt x="1549400" y="889000"/>
                  <a:pt x="1739900" y="596900"/>
                  <a:pt x="1739900" y="381000"/>
                </a:cubicBezTo>
                <a:cubicBezTo>
                  <a:pt x="1739900" y="165100"/>
                  <a:pt x="2019300" y="0"/>
                  <a:pt x="2362200" y="0"/>
                </a:cubicBezTo>
                <a:lnTo>
                  <a:pt x="4165600" y="0"/>
                </a:lnTo>
                <a:cubicBezTo>
                  <a:pt x="4787900" y="0"/>
                  <a:pt x="4787900" y="0"/>
                  <a:pt x="4787900" y="622300"/>
                </a:cubicBezTo>
                <a:close/>
                <a:moveTo>
                  <a:pt x="6527800" y="7835900"/>
                </a:moveTo>
                <a:moveTo>
                  <a:pt x="863600" y="4533900"/>
                </a:moveTo>
                <a:lnTo>
                  <a:pt x="863600" y="6350000"/>
                </a:lnTo>
                <a:cubicBezTo>
                  <a:pt x="863600" y="6743700"/>
                  <a:pt x="1092200" y="6959600"/>
                  <a:pt x="1485900" y="6959600"/>
                </a:cubicBezTo>
                <a:lnTo>
                  <a:pt x="1562100" y="6959600"/>
                </a:lnTo>
                <a:cubicBezTo>
                  <a:pt x="2349500" y="6959600"/>
                  <a:pt x="3048000" y="6273800"/>
                  <a:pt x="3048000" y="5473700"/>
                </a:cubicBezTo>
                <a:lnTo>
                  <a:pt x="3048000" y="5410200"/>
                </a:lnTo>
                <a:cubicBezTo>
                  <a:pt x="3048000" y="5067300"/>
                  <a:pt x="3149600" y="4787900"/>
                  <a:pt x="3263900" y="4787900"/>
                </a:cubicBezTo>
                <a:cubicBezTo>
                  <a:pt x="3378200" y="4787900"/>
                  <a:pt x="3479800" y="4597400"/>
                  <a:pt x="3479800" y="4356100"/>
                </a:cubicBezTo>
                <a:cubicBezTo>
                  <a:pt x="3479800" y="4114800"/>
                  <a:pt x="3581400" y="3911600"/>
                  <a:pt x="3695700" y="3911600"/>
                </a:cubicBezTo>
                <a:cubicBezTo>
                  <a:pt x="3822700" y="3911600"/>
                  <a:pt x="3911600" y="3644900"/>
                  <a:pt x="3911600" y="3302000"/>
                </a:cubicBezTo>
                <a:lnTo>
                  <a:pt x="3911600" y="2362200"/>
                </a:lnTo>
                <a:cubicBezTo>
                  <a:pt x="3911600" y="2019300"/>
                  <a:pt x="4013200" y="1739900"/>
                  <a:pt x="4140200" y="1739900"/>
                </a:cubicBezTo>
                <a:cubicBezTo>
                  <a:pt x="4254500" y="1739900"/>
                  <a:pt x="4356100" y="1638300"/>
                  <a:pt x="4356100" y="1524000"/>
                </a:cubicBezTo>
                <a:cubicBezTo>
                  <a:pt x="4356100" y="1397000"/>
                  <a:pt x="4254500" y="1308100"/>
                  <a:pt x="4140200" y="1308100"/>
                </a:cubicBezTo>
                <a:cubicBezTo>
                  <a:pt x="4013200" y="1308100"/>
                  <a:pt x="3911600" y="1104900"/>
                  <a:pt x="3911600" y="863600"/>
                </a:cubicBezTo>
                <a:cubicBezTo>
                  <a:pt x="3911600" y="635000"/>
                  <a:pt x="3632200" y="431800"/>
                  <a:pt x="3302000" y="431800"/>
                </a:cubicBezTo>
                <a:lnTo>
                  <a:pt x="3225800" y="431800"/>
                </a:lnTo>
                <a:cubicBezTo>
                  <a:pt x="2501900" y="431800"/>
                  <a:pt x="2171700" y="698500"/>
                  <a:pt x="2171700" y="1308100"/>
                </a:cubicBezTo>
                <a:cubicBezTo>
                  <a:pt x="2171700" y="1549400"/>
                  <a:pt x="2082800" y="1739900"/>
                  <a:pt x="1955800" y="1739900"/>
                </a:cubicBezTo>
                <a:cubicBezTo>
                  <a:pt x="1841500" y="1739900"/>
                  <a:pt x="1739900" y="1930400"/>
                  <a:pt x="1739900" y="2171700"/>
                </a:cubicBezTo>
                <a:cubicBezTo>
                  <a:pt x="1739900" y="2413000"/>
                  <a:pt x="1638300" y="2616200"/>
                  <a:pt x="1524000" y="2616200"/>
                </a:cubicBezTo>
                <a:cubicBezTo>
                  <a:pt x="1397000" y="2616200"/>
                  <a:pt x="1308100" y="2882900"/>
                  <a:pt x="1308100" y="3225800"/>
                </a:cubicBezTo>
                <a:lnTo>
                  <a:pt x="1308100" y="3302000"/>
                </a:lnTo>
                <a:cubicBezTo>
                  <a:pt x="1308100" y="3644900"/>
                  <a:pt x="1206500" y="3911600"/>
                  <a:pt x="1092200" y="3911600"/>
                </a:cubicBezTo>
                <a:cubicBezTo>
                  <a:pt x="965200" y="3911600"/>
                  <a:pt x="863600" y="4191000"/>
                  <a:pt x="863600" y="4533900"/>
                </a:cubicBezTo>
                <a:close/>
                <a:moveTo>
                  <a:pt x="2616200" y="78359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5" name="Freeform 755"/>
          <p:cNvSpPr/>
          <p:nvPr/>
        </p:nvSpPr>
        <p:spPr>
          <a:xfrm rot="0" flipH="0" flipV="0">
            <a:off x="7398457" y="14062202"/>
            <a:ext cx="41516" cy="42138"/>
          </a:xfrm>
          <a:custGeom>
            <a:pathLst>
              <a:path w="5930900" h="6019800">
                <a:moveTo>
                  <a:pt x="1041400" y="4254500"/>
                </a:moveTo>
                <a:lnTo>
                  <a:pt x="1816100" y="3530600"/>
                </a:lnTo>
                <a:cubicBezTo>
                  <a:pt x="2501900" y="2882900"/>
                  <a:pt x="2552700" y="2743200"/>
                  <a:pt x="2222500" y="2336800"/>
                </a:cubicBezTo>
                <a:cubicBezTo>
                  <a:pt x="2108200" y="2184400"/>
                  <a:pt x="2006600" y="1892300"/>
                  <a:pt x="2006600" y="1676400"/>
                </a:cubicBezTo>
                <a:cubicBezTo>
                  <a:pt x="2006600" y="1473200"/>
                  <a:pt x="1905000" y="1244600"/>
                  <a:pt x="1790700" y="1168400"/>
                </a:cubicBezTo>
                <a:cubicBezTo>
                  <a:pt x="1676400" y="1092200"/>
                  <a:pt x="1574800" y="800100"/>
                  <a:pt x="1574800" y="508000"/>
                </a:cubicBezTo>
                <a:cubicBezTo>
                  <a:pt x="1574800" y="228600"/>
                  <a:pt x="1765300" y="0"/>
                  <a:pt x="2006600" y="0"/>
                </a:cubicBezTo>
                <a:cubicBezTo>
                  <a:pt x="2247900" y="0"/>
                  <a:pt x="2438400" y="190500"/>
                  <a:pt x="2438400" y="431800"/>
                </a:cubicBezTo>
                <a:cubicBezTo>
                  <a:pt x="2438400" y="673100"/>
                  <a:pt x="2540000" y="863600"/>
                  <a:pt x="2667000" y="863600"/>
                </a:cubicBezTo>
                <a:cubicBezTo>
                  <a:pt x="2781300" y="863600"/>
                  <a:pt x="2882900" y="1104900"/>
                  <a:pt x="2882900" y="1409700"/>
                </a:cubicBezTo>
                <a:cubicBezTo>
                  <a:pt x="2882900" y="1714500"/>
                  <a:pt x="2933700" y="1955800"/>
                  <a:pt x="2984500" y="1955800"/>
                </a:cubicBezTo>
                <a:cubicBezTo>
                  <a:pt x="3048000" y="1955800"/>
                  <a:pt x="3365500" y="1663700"/>
                  <a:pt x="3695700" y="1320800"/>
                </a:cubicBezTo>
                <a:lnTo>
                  <a:pt x="4343400" y="622300"/>
                </a:lnTo>
                <a:cubicBezTo>
                  <a:pt x="4673600" y="279400"/>
                  <a:pt x="5168900" y="0"/>
                  <a:pt x="5435600" y="0"/>
                </a:cubicBezTo>
                <a:cubicBezTo>
                  <a:pt x="5702300" y="0"/>
                  <a:pt x="5930900" y="88900"/>
                  <a:pt x="5930900" y="215900"/>
                </a:cubicBezTo>
                <a:cubicBezTo>
                  <a:pt x="5930900" y="330200"/>
                  <a:pt x="5638800" y="698500"/>
                  <a:pt x="5295900" y="1028700"/>
                </a:cubicBezTo>
                <a:lnTo>
                  <a:pt x="4826000" y="1460500"/>
                </a:lnTo>
                <a:cubicBezTo>
                  <a:pt x="4470400" y="1790700"/>
                  <a:pt x="4191000" y="2184400"/>
                  <a:pt x="4191000" y="2336800"/>
                </a:cubicBezTo>
                <a:cubicBezTo>
                  <a:pt x="4191000" y="2489200"/>
                  <a:pt x="4089400" y="2603500"/>
                  <a:pt x="3962400" y="2603500"/>
                </a:cubicBezTo>
                <a:cubicBezTo>
                  <a:pt x="3848100" y="2603500"/>
                  <a:pt x="3746500" y="2895600"/>
                  <a:pt x="3746500" y="3263900"/>
                </a:cubicBezTo>
                <a:cubicBezTo>
                  <a:pt x="3746500" y="3619500"/>
                  <a:pt x="3848100" y="3911600"/>
                  <a:pt x="3962400" y="3911600"/>
                </a:cubicBezTo>
                <a:cubicBezTo>
                  <a:pt x="4089400" y="3911600"/>
                  <a:pt x="4191000" y="4152900"/>
                  <a:pt x="4191000" y="4457700"/>
                </a:cubicBezTo>
                <a:cubicBezTo>
                  <a:pt x="4191000" y="4762500"/>
                  <a:pt x="4279900" y="5067300"/>
                  <a:pt x="4406900" y="5130800"/>
                </a:cubicBezTo>
                <a:cubicBezTo>
                  <a:pt x="4521200" y="5207000"/>
                  <a:pt x="4622800" y="5359400"/>
                  <a:pt x="4622800" y="5461000"/>
                </a:cubicBezTo>
                <a:cubicBezTo>
                  <a:pt x="4622800" y="5651500"/>
                  <a:pt x="4241800" y="5867400"/>
                  <a:pt x="3911600" y="5867400"/>
                </a:cubicBezTo>
                <a:cubicBezTo>
                  <a:pt x="3556000" y="5867400"/>
                  <a:pt x="3314700" y="5397500"/>
                  <a:pt x="3314700" y="4724400"/>
                </a:cubicBezTo>
                <a:cubicBezTo>
                  <a:pt x="3314700" y="3898900"/>
                  <a:pt x="2641600" y="3911600"/>
                  <a:pt x="1854200" y="4762500"/>
                </a:cubicBezTo>
                <a:lnTo>
                  <a:pt x="1409700" y="5232400"/>
                </a:lnTo>
                <a:cubicBezTo>
                  <a:pt x="850900" y="5829300"/>
                  <a:pt x="406400" y="6019800"/>
                  <a:pt x="152400" y="5765800"/>
                </a:cubicBezTo>
                <a:cubicBezTo>
                  <a:pt x="0" y="5613400"/>
                  <a:pt x="25400" y="5486400"/>
                  <a:pt x="228600" y="5143500"/>
                </a:cubicBezTo>
                <a:cubicBezTo>
                  <a:pt x="330200" y="4991100"/>
                  <a:pt x="698500" y="4584700"/>
                  <a:pt x="1041400" y="4254500"/>
                </a:cubicBezTo>
                <a:close/>
                <a:moveTo>
                  <a:pt x="1651000" y="58420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6" name="Freeform 756"/>
          <p:cNvSpPr/>
          <p:nvPr/>
        </p:nvSpPr>
        <p:spPr>
          <a:xfrm rot="0" flipH="0" flipV="0">
            <a:off x="7446288" y="14042822"/>
            <a:ext cx="36537" cy="60718"/>
          </a:xfrm>
          <a:custGeom>
            <a:pathLst>
              <a:path w="5219700" h="8674100">
                <a:moveTo>
                  <a:pt x="190500" y="5054600"/>
                </a:moveTo>
                <a:lnTo>
                  <a:pt x="825500" y="3238500"/>
                </a:lnTo>
                <a:cubicBezTo>
                  <a:pt x="1054100" y="2578100"/>
                  <a:pt x="1409700" y="2032000"/>
                  <a:pt x="2032000" y="1422400"/>
                </a:cubicBezTo>
                <a:lnTo>
                  <a:pt x="2387600" y="1054100"/>
                </a:lnTo>
                <a:cubicBezTo>
                  <a:pt x="3111500" y="342900"/>
                  <a:pt x="4191000" y="0"/>
                  <a:pt x="5003800" y="254000"/>
                </a:cubicBezTo>
                <a:cubicBezTo>
                  <a:pt x="5118100" y="292100"/>
                  <a:pt x="5219700" y="381000"/>
                  <a:pt x="5219700" y="469900"/>
                </a:cubicBezTo>
                <a:cubicBezTo>
                  <a:pt x="5219700" y="546100"/>
                  <a:pt x="4965700" y="749300"/>
                  <a:pt x="4660900" y="914400"/>
                </a:cubicBezTo>
                <a:lnTo>
                  <a:pt x="3124200" y="1701800"/>
                </a:lnTo>
                <a:cubicBezTo>
                  <a:pt x="2806700" y="1854200"/>
                  <a:pt x="2387600" y="2209800"/>
                  <a:pt x="2171700" y="2476500"/>
                </a:cubicBezTo>
                <a:lnTo>
                  <a:pt x="2120900" y="2540000"/>
                </a:lnTo>
                <a:cubicBezTo>
                  <a:pt x="1485900" y="3340100"/>
                  <a:pt x="1612900" y="3670300"/>
                  <a:pt x="2578100" y="3670300"/>
                </a:cubicBezTo>
                <a:lnTo>
                  <a:pt x="3073400" y="3670300"/>
                </a:lnTo>
                <a:cubicBezTo>
                  <a:pt x="3416300" y="3670300"/>
                  <a:pt x="3898900" y="3860800"/>
                  <a:pt x="4140200" y="4102100"/>
                </a:cubicBezTo>
                <a:lnTo>
                  <a:pt x="4343400" y="4318000"/>
                </a:lnTo>
                <a:cubicBezTo>
                  <a:pt x="4813300" y="4787900"/>
                  <a:pt x="4889500" y="5270500"/>
                  <a:pt x="4635500" y="6184900"/>
                </a:cubicBezTo>
                <a:lnTo>
                  <a:pt x="4546600" y="6489700"/>
                </a:lnTo>
                <a:cubicBezTo>
                  <a:pt x="4241800" y="7594600"/>
                  <a:pt x="4025900" y="7962900"/>
                  <a:pt x="3492500" y="8280400"/>
                </a:cubicBezTo>
                <a:lnTo>
                  <a:pt x="3352800" y="8356600"/>
                </a:lnTo>
                <a:cubicBezTo>
                  <a:pt x="3048000" y="8534400"/>
                  <a:pt x="2527300" y="8674100"/>
                  <a:pt x="2184400" y="8674100"/>
                </a:cubicBezTo>
                <a:lnTo>
                  <a:pt x="1485900" y="8674100"/>
                </a:lnTo>
                <a:cubicBezTo>
                  <a:pt x="647700" y="8674100"/>
                  <a:pt x="533400" y="8623300"/>
                  <a:pt x="241300" y="8153400"/>
                </a:cubicBezTo>
                <a:cubicBezTo>
                  <a:pt x="101600" y="7924800"/>
                  <a:pt x="0" y="7454900"/>
                  <a:pt x="0" y="7112000"/>
                </a:cubicBezTo>
                <a:lnTo>
                  <a:pt x="0" y="6248400"/>
                </a:lnTo>
                <a:cubicBezTo>
                  <a:pt x="0" y="5905500"/>
                  <a:pt x="88900" y="5372100"/>
                  <a:pt x="190500" y="5054600"/>
                </a:cubicBezTo>
                <a:close/>
                <a:moveTo>
                  <a:pt x="2794000" y="8610600"/>
                </a:moveTo>
                <a:moveTo>
                  <a:pt x="2857500" y="4533900"/>
                </a:moveTo>
                <a:lnTo>
                  <a:pt x="1816100" y="4533900"/>
                </a:lnTo>
                <a:cubicBezTo>
                  <a:pt x="1435100" y="4533900"/>
                  <a:pt x="1143000" y="4775200"/>
                  <a:pt x="1066800" y="5143500"/>
                </a:cubicBezTo>
                <a:lnTo>
                  <a:pt x="1003300" y="5461000"/>
                </a:lnTo>
                <a:cubicBezTo>
                  <a:pt x="927100" y="5791200"/>
                  <a:pt x="863600" y="6337300"/>
                  <a:pt x="863600" y="6680200"/>
                </a:cubicBezTo>
                <a:lnTo>
                  <a:pt x="863600" y="7061200"/>
                </a:lnTo>
                <a:cubicBezTo>
                  <a:pt x="863600" y="7708900"/>
                  <a:pt x="990600" y="7810500"/>
                  <a:pt x="1790700" y="7810500"/>
                </a:cubicBezTo>
                <a:cubicBezTo>
                  <a:pt x="2933700" y="7810500"/>
                  <a:pt x="3441700" y="7404100"/>
                  <a:pt x="3619500" y="6350000"/>
                </a:cubicBezTo>
                <a:cubicBezTo>
                  <a:pt x="3657600" y="6070600"/>
                  <a:pt x="3746500" y="5791200"/>
                  <a:pt x="3810000" y="5740400"/>
                </a:cubicBezTo>
                <a:cubicBezTo>
                  <a:pt x="3987800" y="5549900"/>
                  <a:pt x="3924300" y="4991100"/>
                  <a:pt x="3695700" y="4762500"/>
                </a:cubicBezTo>
                <a:cubicBezTo>
                  <a:pt x="3581400" y="4635500"/>
                  <a:pt x="3200400" y="4533900"/>
                  <a:pt x="2857500" y="4533900"/>
                </a:cubicBezTo>
                <a:close/>
                <a:moveTo>
                  <a:pt x="3314700" y="8610600"/>
                </a:moveTo>
              </a:path>
            </a:pathLst>
          </a:custGeom>
          <a:solidFill>
            <a:srgbClr val="131313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7" name="Freeform 757"/>
          <p:cNvSpPr/>
          <p:nvPr/>
        </p:nvSpPr>
        <p:spPr>
          <a:xfrm rot="0" flipH="0" flipV="0">
            <a:off x="7123276" y="14151839"/>
            <a:ext cx="18313" cy="60985"/>
          </a:xfrm>
          <a:custGeom>
            <a:pathLst>
              <a:path w="2616200" h="8712200">
                <a:moveTo>
                  <a:pt x="0" y="7404100"/>
                </a:moveTo>
                <a:lnTo>
                  <a:pt x="0" y="6972300"/>
                </a:lnTo>
                <a:cubicBezTo>
                  <a:pt x="0" y="5778500"/>
                  <a:pt x="279400" y="4787900"/>
                  <a:pt x="609600" y="4787900"/>
                </a:cubicBezTo>
                <a:cubicBezTo>
                  <a:pt x="749300" y="4787900"/>
                  <a:pt x="876300" y="4406900"/>
                  <a:pt x="876300" y="3924300"/>
                </a:cubicBezTo>
                <a:cubicBezTo>
                  <a:pt x="876300" y="3441700"/>
                  <a:pt x="977900" y="3048000"/>
                  <a:pt x="1092200" y="3048000"/>
                </a:cubicBezTo>
                <a:cubicBezTo>
                  <a:pt x="1206500" y="3048000"/>
                  <a:pt x="1308100" y="2654300"/>
                  <a:pt x="1308100" y="2184400"/>
                </a:cubicBezTo>
                <a:cubicBezTo>
                  <a:pt x="1308100" y="990600"/>
                  <a:pt x="1803400" y="0"/>
                  <a:pt x="2400300" y="0"/>
                </a:cubicBezTo>
                <a:cubicBezTo>
                  <a:pt x="2514600" y="0"/>
                  <a:pt x="2616200" y="393700"/>
                  <a:pt x="2616200" y="876300"/>
                </a:cubicBezTo>
                <a:cubicBezTo>
                  <a:pt x="2616200" y="1358900"/>
                  <a:pt x="2540000" y="2044700"/>
                  <a:pt x="2451100" y="2400300"/>
                </a:cubicBezTo>
                <a:cubicBezTo>
                  <a:pt x="2362200" y="2755900"/>
                  <a:pt x="2171700" y="3048000"/>
                  <a:pt x="2019300" y="3048000"/>
                </a:cubicBezTo>
                <a:cubicBezTo>
                  <a:pt x="1866900" y="3048000"/>
                  <a:pt x="1739900" y="3441700"/>
                  <a:pt x="1739900" y="3924300"/>
                </a:cubicBezTo>
                <a:cubicBezTo>
                  <a:pt x="1739900" y="4406900"/>
                  <a:pt x="1651000" y="4787900"/>
                  <a:pt x="1524000" y="4787900"/>
                </a:cubicBezTo>
                <a:cubicBezTo>
                  <a:pt x="1409700" y="4787900"/>
                  <a:pt x="1308100" y="5181600"/>
                  <a:pt x="1308100" y="5664200"/>
                </a:cubicBezTo>
                <a:cubicBezTo>
                  <a:pt x="1308100" y="6146800"/>
                  <a:pt x="1206500" y="6540500"/>
                  <a:pt x="1092200" y="6540500"/>
                </a:cubicBezTo>
                <a:cubicBezTo>
                  <a:pt x="977900" y="6540500"/>
                  <a:pt x="876300" y="6832600"/>
                  <a:pt x="876300" y="7188200"/>
                </a:cubicBezTo>
                <a:cubicBezTo>
                  <a:pt x="876300" y="7543800"/>
                  <a:pt x="977900" y="7835900"/>
                  <a:pt x="1092200" y="7835900"/>
                </a:cubicBezTo>
                <a:cubicBezTo>
                  <a:pt x="1206500" y="7835900"/>
                  <a:pt x="1308100" y="8039100"/>
                  <a:pt x="1308100" y="8280400"/>
                </a:cubicBezTo>
                <a:cubicBezTo>
                  <a:pt x="1308100" y="8521700"/>
                  <a:pt x="1117600" y="8712200"/>
                  <a:pt x="876300" y="8712200"/>
                </a:cubicBezTo>
                <a:cubicBezTo>
                  <a:pt x="635000" y="8712200"/>
                  <a:pt x="342900" y="8610600"/>
                  <a:pt x="215900" y="8496300"/>
                </a:cubicBezTo>
                <a:cubicBezTo>
                  <a:pt x="101600" y="8369300"/>
                  <a:pt x="0" y="7886700"/>
                  <a:pt x="0" y="7404100"/>
                </a:cubicBezTo>
                <a:close/>
                <a:moveTo>
                  <a:pt x="876300" y="87122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8" name="Freeform 758"/>
          <p:cNvSpPr/>
          <p:nvPr/>
        </p:nvSpPr>
        <p:spPr>
          <a:xfrm rot="0" flipH="0" flipV="0">
            <a:off x="7150295" y="14181620"/>
            <a:ext cx="33604" cy="24358"/>
          </a:xfrm>
          <a:custGeom>
            <a:pathLst>
              <a:path w="4800600" h="3479800">
                <a:moveTo>
                  <a:pt x="876300" y="0"/>
                </a:moveTo>
                <a:lnTo>
                  <a:pt x="4356100" y="0"/>
                </a:lnTo>
                <a:cubicBezTo>
                  <a:pt x="4648200" y="0"/>
                  <a:pt x="4800600" y="139700"/>
                  <a:pt x="4800600" y="431800"/>
                </a:cubicBezTo>
                <a:cubicBezTo>
                  <a:pt x="4800600" y="711200"/>
                  <a:pt x="4648200" y="863600"/>
                  <a:pt x="4356100" y="863600"/>
                </a:cubicBezTo>
                <a:lnTo>
                  <a:pt x="876300" y="863600"/>
                </a:lnTo>
                <a:cubicBezTo>
                  <a:pt x="596900" y="863600"/>
                  <a:pt x="444500" y="711200"/>
                  <a:pt x="444500" y="431800"/>
                </a:cubicBezTo>
                <a:cubicBezTo>
                  <a:pt x="444500" y="139700"/>
                  <a:pt x="596900" y="0"/>
                  <a:pt x="876300" y="0"/>
                </a:cubicBezTo>
                <a:close/>
                <a:moveTo>
                  <a:pt x="3810000" y="4457700"/>
                </a:moveTo>
                <a:moveTo>
                  <a:pt x="444500" y="2603500"/>
                </a:moveTo>
                <a:lnTo>
                  <a:pt x="3492500" y="2603500"/>
                </a:lnTo>
                <a:cubicBezTo>
                  <a:pt x="3771900" y="2603500"/>
                  <a:pt x="3924300" y="2755900"/>
                  <a:pt x="3924300" y="3048000"/>
                </a:cubicBezTo>
                <a:cubicBezTo>
                  <a:pt x="3924300" y="3327400"/>
                  <a:pt x="3771900" y="3479800"/>
                  <a:pt x="3492500" y="3479800"/>
                </a:cubicBezTo>
                <a:lnTo>
                  <a:pt x="444500" y="3479800"/>
                </a:lnTo>
                <a:cubicBezTo>
                  <a:pt x="152400" y="3479800"/>
                  <a:pt x="0" y="3327400"/>
                  <a:pt x="0" y="3048000"/>
                </a:cubicBezTo>
                <a:cubicBezTo>
                  <a:pt x="0" y="2755900"/>
                  <a:pt x="152400" y="2603500"/>
                  <a:pt x="444500" y="2603500"/>
                </a:cubicBezTo>
                <a:close/>
                <a:moveTo>
                  <a:pt x="1206500" y="44577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9" name="Freeform 759"/>
          <p:cNvSpPr/>
          <p:nvPr/>
        </p:nvSpPr>
        <p:spPr>
          <a:xfrm rot="0" flipH="0" flipV="0">
            <a:off x="7189582" y="14151839"/>
            <a:ext cx="44538" cy="60985"/>
          </a:xfrm>
          <a:custGeom>
            <a:pathLst>
              <a:path w="6362700" h="8712200">
                <a:moveTo>
                  <a:pt x="3124200" y="8712200"/>
                </a:moveTo>
                <a:lnTo>
                  <a:pt x="1244600" y="8712200"/>
                </a:lnTo>
                <a:cubicBezTo>
                  <a:pt x="558800" y="8712200"/>
                  <a:pt x="0" y="8420100"/>
                  <a:pt x="0" y="8064500"/>
                </a:cubicBezTo>
                <a:cubicBezTo>
                  <a:pt x="0" y="7696200"/>
                  <a:pt x="381000" y="6997700"/>
                  <a:pt x="850900" y="6502400"/>
                </a:cubicBezTo>
                <a:lnTo>
                  <a:pt x="4051300" y="3086100"/>
                </a:lnTo>
                <a:cubicBezTo>
                  <a:pt x="4521200" y="2590800"/>
                  <a:pt x="4978400" y="2184400"/>
                  <a:pt x="5067300" y="2184400"/>
                </a:cubicBezTo>
                <a:cubicBezTo>
                  <a:pt x="5270500" y="2184400"/>
                  <a:pt x="5270500" y="1892300"/>
                  <a:pt x="5092700" y="1308100"/>
                </a:cubicBezTo>
                <a:cubicBezTo>
                  <a:pt x="4902200" y="647700"/>
                  <a:pt x="3556000" y="787400"/>
                  <a:pt x="2946400" y="1524000"/>
                </a:cubicBezTo>
                <a:cubicBezTo>
                  <a:pt x="2654300" y="1892300"/>
                  <a:pt x="2260600" y="2184400"/>
                  <a:pt x="2070100" y="2184400"/>
                </a:cubicBezTo>
                <a:cubicBezTo>
                  <a:pt x="1892300" y="2184400"/>
                  <a:pt x="1752600" y="1981200"/>
                  <a:pt x="1752600" y="1739900"/>
                </a:cubicBezTo>
                <a:cubicBezTo>
                  <a:pt x="1752600" y="927100"/>
                  <a:pt x="3035300" y="0"/>
                  <a:pt x="4191000" y="0"/>
                </a:cubicBezTo>
                <a:cubicBezTo>
                  <a:pt x="5168900" y="0"/>
                  <a:pt x="5588000" y="215900"/>
                  <a:pt x="5854700" y="838200"/>
                </a:cubicBezTo>
                <a:cubicBezTo>
                  <a:pt x="6362700" y="2044700"/>
                  <a:pt x="6045200" y="3136900"/>
                  <a:pt x="4826000" y="4254500"/>
                </a:cubicBezTo>
                <a:lnTo>
                  <a:pt x="2654300" y="6235700"/>
                </a:lnTo>
                <a:cubicBezTo>
                  <a:pt x="1422400" y="7378700"/>
                  <a:pt x="1511300" y="7835900"/>
                  <a:pt x="2984500" y="7835900"/>
                </a:cubicBezTo>
                <a:lnTo>
                  <a:pt x="3124200" y="7835900"/>
                </a:lnTo>
                <a:cubicBezTo>
                  <a:pt x="3797300" y="7835900"/>
                  <a:pt x="4356100" y="8039100"/>
                  <a:pt x="4356100" y="8280400"/>
                </a:cubicBezTo>
                <a:cubicBezTo>
                  <a:pt x="4356100" y="8521700"/>
                  <a:pt x="3797300" y="8712200"/>
                  <a:pt x="3124200" y="8712200"/>
                </a:cubicBezTo>
                <a:close/>
                <a:moveTo>
                  <a:pt x="-254000" y="87122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0" name="Freeform 760"/>
          <p:cNvSpPr/>
          <p:nvPr/>
        </p:nvSpPr>
        <p:spPr>
          <a:xfrm rot="0" flipH="0" flipV="0">
            <a:off x="7237227" y="14151305"/>
            <a:ext cx="35026" cy="61607"/>
          </a:xfrm>
          <a:custGeom>
            <a:pathLst>
              <a:path w="5003800" h="8801100">
                <a:moveTo>
                  <a:pt x="0" y="7251700"/>
                </a:moveTo>
                <a:lnTo>
                  <a:pt x="0" y="5283200"/>
                </a:lnTo>
                <a:cubicBezTo>
                  <a:pt x="0" y="4267200"/>
                  <a:pt x="0" y="4267200"/>
                  <a:pt x="647700" y="2921000"/>
                </a:cubicBezTo>
                <a:lnTo>
                  <a:pt x="977900" y="2235200"/>
                </a:lnTo>
                <a:cubicBezTo>
                  <a:pt x="1117600" y="1943100"/>
                  <a:pt x="1397000" y="1485900"/>
                  <a:pt x="1587500" y="1219200"/>
                </a:cubicBezTo>
                <a:lnTo>
                  <a:pt x="1714500" y="1041400"/>
                </a:lnTo>
                <a:cubicBezTo>
                  <a:pt x="1905000" y="774700"/>
                  <a:pt x="2349500" y="457200"/>
                  <a:pt x="2705100" y="330200"/>
                </a:cubicBezTo>
                <a:lnTo>
                  <a:pt x="2730500" y="317500"/>
                </a:lnTo>
                <a:cubicBezTo>
                  <a:pt x="3606800" y="0"/>
                  <a:pt x="3848100" y="25400"/>
                  <a:pt x="4343400" y="495300"/>
                </a:cubicBezTo>
                <a:cubicBezTo>
                  <a:pt x="4826000" y="965200"/>
                  <a:pt x="5003800" y="1447800"/>
                  <a:pt x="5003800" y="2336800"/>
                </a:cubicBezTo>
                <a:lnTo>
                  <a:pt x="5003800" y="2527300"/>
                </a:lnTo>
                <a:cubicBezTo>
                  <a:pt x="5003800" y="2857500"/>
                  <a:pt x="4940300" y="3403600"/>
                  <a:pt x="4851400" y="3721100"/>
                </a:cubicBezTo>
                <a:lnTo>
                  <a:pt x="4330700" y="5727700"/>
                </a:lnTo>
                <a:cubicBezTo>
                  <a:pt x="4254500" y="6057900"/>
                  <a:pt x="4051300" y="6540500"/>
                  <a:pt x="3898900" y="6819900"/>
                </a:cubicBezTo>
                <a:lnTo>
                  <a:pt x="3479800" y="7543800"/>
                </a:lnTo>
                <a:cubicBezTo>
                  <a:pt x="3073400" y="8242300"/>
                  <a:pt x="2171700" y="8801100"/>
                  <a:pt x="1435100" y="8801100"/>
                </a:cubicBezTo>
                <a:lnTo>
                  <a:pt x="1270000" y="8801100"/>
                </a:lnTo>
                <a:cubicBezTo>
                  <a:pt x="546100" y="8801100"/>
                  <a:pt x="0" y="8128000"/>
                  <a:pt x="0" y="7251700"/>
                </a:cubicBezTo>
                <a:close/>
                <a:moveTo>
                  <a:pt x="1079500" y="8788400"/>
                </a:moveTo>
                <a:moveTo>
                  <a:pt x="1485900" y="3136900"/>
                </a:moveTo>
                <a:lnTo>
                  <a:pt x="1041400" y="4533900"/>
                </a:lnTo>
                <a:cubicBezTo>
                  <a:pt x="952500" y="4838700"/>
                  <a:pt x="863600" y="5384800"/>
                  <a:pt x="863600" y="5715000"/>
                </a:cubicBezTo>
                <a:lnTo>
                  <a:pt x="863600" y="6870700"/>
                </a:lnTo>
                <a:cubicBezTo>
                  <a:pt x="863600" y="7213600"/>
                  <a:pt x="965200" y="7594600"/>
                  <a:pt x="1079500" y="7708900"/>
                </a:cubicBezTo>
                <a:cubicBezTo>
                  <a:pt x="1333500" y="7962900"/>
                  <a:pt x="1879600" y="8001000"/>
                  <a:pt x="2095500" y="7785100"/>
                </a:cubicBezTo>
                <a:cubicBezTo>
                  <a:pt x="2628900" y="7264400"/>
                  <a:pt x="3149600" y="6324600"/>
                  <a:pt x="3492500" y="5308600"/>
                </a:cubicBezTo>
                <a:lnTo>
                  <a:pt x="3949700" y="3924300"/>
                </a:lnTo>
                <a:cubicBezTo>
                  <a:pt x="4051300" y="3606800"/>
                  <a:pt x="4127500" y="3086100"/>
                  <a:pt x="4127500" y="2743200"/>
                </a:cubicBezTo>
                <a:lnTo>
                  <a:pt x="4127500" y="2565400"/>
                </a:lnTo>
                <a:cubicBezTo>
                  <a:pt x="4127500" y="1524000"/>
                  <a:pt x="3911600" y="1181100"/>
                  <a:pt x="3225800" y="1181100"/>
                </a:cubicBezTo>
                <a:cubicBezTo>
                  <a:pt x="3098800" y="1181100"/>
                  <a:pt x="2794000" y="1384300"/>
                  <a:pt x="2552700" y="1625600"/>
                </a:cubicBezTo>
                <a:lnTo>
                  <a:pt x="2082800" y="2120900"/>
                </a:lnTo>
                <a:cubicBezTo>
                  <a:pt x="1854200" y="2362200"/>
                  <a:pt x="1574800" y="2819400"/>
                  <a:pt x="1485900" y="3136900"/>
                </a:cubicBezTo>
                <a:close/>
                <a:moveTo>
                  <a:pt x="5194300" y="87884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1" name="Freeform 761"/>
          <p:cNvSpPr/>
          <p:nvPr/>
        </p:nvSpPr>
        <p:spPr>
          <a:xfrm rot="0" flipH="0" flipV="0">
            <a:off x="7280337" y="14151305"/>
            <a:ext cx="35026" cy="61607"/>
          </a:xfrm>
          <a:custGeom>
            <a:pathLst>
              <a:path w="5003800" h="8801100">
                <a:moveTo>
                  <a:pt x="0" y="7251700"/>
                </a:moveTo>
                <a:lnTo>
                  <a:pt x="0" y="5283200"/>
                </a:lnTo>
                <a:cubicBezTo>
                  <a:pt x="0" y="4267200"/>
                  <a:pt x="0" y="4267200"/>
                  <a:pt x="647700" y="2921000"/>
                </a:cubicBezTo>
                <a:lnTo>
                  <a:pt x="977900" y="2235200"/>
                </a:lnTo>
                <a:cubicBezTo>
                  <a:pt x="1117600" y="1943100"/>
                  <a:pt x="1397000" y="1485900"/>
                  <a:pt x="1587500" y="1219200"/>
                </a:cubicBezTo>
                <a:lnTo>
                  <a:pt x="1714500" y="1041400"/>
                </a:lnTo>
                <a:cubicBezTo>
                  <a:pt x="1905000" y="774700"/>
                  <a:pt x="2349500" y="457200"/>
                  <a:pt x="2705100" y="330200"/>
                </a:cubicBezTo>
                <a:lnTo>
                  <a:pt x="2730500" y="317500"/>
                </a:lnTo>
                <a:cubicBezTo>
                  <a:pt x="3606800" y="0"/>
                  <a:pt x="3848100" y="25400"/>
                  <a:pt x="4343400" y="495300"/>
                </a:cubicBezTo>
                <a:cubicBezTo>
                  <a:pt x="4826000" y="965200"/>
                  <a:pt x="5003800" y="1447800"/>
                  <a:pt x="5003800" y="2336800"/>
                </a:cubicBezTo>
                <a:lnTo>
                  <a:pt x="5003800" y="2527300"/>
                </a:lnTo>
                <a:cubicBezTo>
                  <a:pt x="5003800" y="2857500"/>
                  <a:pt x="4940300" y="3403600"/>
                  <a:pt x="4851400" y="3721100"/>
                </a:cubicBezTo>
                <a:lnTo>
                  <a:pt x="4330700" y="5727700"/>
                </a:lnTo>
                <a:cubicBezTo>
                  <a:pt x="4254500" y="6057900"/>
                  <a:pt x="4051300" y="6540500"/>
                  <a:pt x="3898900" y="6819900"/>
                </a:cubicBezTo>
                <a:lnTo>
                  <a:pt x="3479800" y="7543800"/>
                </a:lnTo>
                <a:cubicBezTo>
                  <a:pt x="3073400" y="8242300"/>
                  <a:pt x="2171700" y="8801100"/>
                  <a:pt x="1435100" y="8801100"/>
                </a:cubicBezTo>
                <a:lnTo>
                  <a:pt x="1270000" y="8801100"/>
                </a:lnTo>
                <a:cubicBezTo>
                  <a:pt x="546100" y="8801100"/>
                  <a:pt x="0" y="8128000"/>
                  <a:pt x="0" y="7251700"/>
                </a:cubicBezTo>
                <a:close/>
                <a:moveTo>
                  <a:pt x="1079500" y="8788400"/>
                </a:moveTo>
                <a:moveTo>
                  <a:pt x="1485900" y="3136900"/>
                </a:moveTo>
                <a:lnTo>
                  <a:pt x="1041400" y="4533900"/>
                </a:lnTo>
                <a:cubicBezTo>
                  <a:pt x="952500" y="4838700"/>
                  <a:pt x="863600" y="5384800"/>
                  <a:pt x="863600" y="5715000"/>
                </a:cubicBezTo>
                <a:lnTo>
                  <a:pt x="863600" y="6870700"/>
                </a:lnTo>
                <a:cubicBezTo>
                  <a:pt x="863600" y="7213600"/>
                  <a:pt x="965200" y="7594600"/>
                  <a:pt x="1079500" y="7708900"/>
                </a:cubicBezTo>
                <a:cubicBezTo>
                  <a:pt x="1333500" y="7962900"/>
                  <a:pt x="1879600" y="8001000"/>
                  <a:pt x="2095500" y="7785100"/>
                </a:cubicBezTo>
                <a:cubicBezTo>
                  <a:pt x="2628900" y="7264400"/>
                  <a:pt x="3149600" y="6324600"/>
                  <a:pt x="3492500" y="5308600"/>
                </a:cubicBezTo>
                <a:lnTo>
                  <a:pt x="3949700" y="3924300"/>
                </a:lnTo>
                <a:cubicBezTo>
                  <a:pt x="4051300" y="3606800"/>
                  <a:pt x="4127500" y="3086100"/>
                  <a:pt x="4127500" y="2743200"/>
                </a:cubicBezTo>
                <a:lnTo>
                  <a:pt x="4127500" y="2565400"/>
                </a:lnTo>
                <a:cubicBezTo>
                  <a:pt x="4127500" y="1524000"/>
                  <a:pt x="3911600" y="1181100"/>
                  <a:pt x="3225800" y="1181100"/>
                </a:cubicBezTo>
                <a:cubicBezTo>
                  <a:pt x="3098800" y="1181100"/>
                  <a:pt x="2794000" y="1384300"/>
                  <a:pt x="2552700" y="1625600"/>
                </a:cubicBezTo>
                <a:lnTo>
                  <a:pt x="2082800" y="2120900"/>
                </a:lnTo>
                <a:cubicBezTo>
                  <a:pt x="1854200" y="2362200"/>
                  <a:pt x="1574800" y="2819400"/>
                  <a:pt x="1485900" y="3136900"/>
                </a:cubicBezTo>
                <a:close/>
                <a:moveTo>
                  <a:pt x="5194300" y="87884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2" name="Rectangle 762"/>
          <p:cNvSpPr/>
          <p:nvPr/>
        </p:nvSpPr>
        <p:spPr>
          <a:xfrm rot="0" flipH="0" flipV="0">
            <a:off x="6917561" y="16612364"/>
            <a:ext cx="331467" cy="348980"/>
          </a:xfrm>
          <a:prstGeom prst="rect">
            <a:avLst/>
          </a:prstGeom>
        </p:spPr>
      </p:sp>
      <p:sp>
        <p:nvSpPr>
          <p:cNvPr id="763" name="Freeform 763"/>
          <p:cNvSpPr/>
          <p:nvPr/>
        </p:nvSpPr>
        <p:spPr>
          <a:xfrm rot="0" flipH="0" flipV="0">
            <a:off x="6927492" y="16748899"/>
            <a:ext cx="103416" cy="146164"/>
          </a:xfrm>
          <a:custGeom>
            <a:pathLst>
              <a:path w="6083300" h="8597900">
                <a:moveTo>
                  <a:pt x="2755900" y="0"/>
                </a:moveTo>
                <a:lnTo>
                  <a:pt x="5511800" y="0"/>
                </a:lnTo>
                <a:cubicBezTo>
                  <a:pt x="5702300" y="0"/>
                  <a:pt x="5905500" y="38100"/>
                  <a:pt x="5956300" y="88900"/>
                </a:cubicBezTo>
                <a:cubicBezTo>
                  <a:pt x="6083300" y="215900"/>
                  <a:pt x="6070600" y="508000"/>
                  <a:pt x="5905500" y="711200"/>
                </a:cubicBezTo>
                <a:cubicBezTo>
                  <a:pt x="5842000" y="812800"/>
                  <a:pt x="5613400" y="889000"/>
                  <a:pt x="5422900" y="889000"/>
                </a:cubicBezTo>
                <a:lnTo>
                  <a:pt x="2819400" y="889000"/>
                </a:lnTo>
                <a:lnTo>
                  <a:pt x="2298700" y="2743200"/>
                </a:lnTo>
                <a:cubicBezTo>
                  <a:pt x="2133600" y="3302000"/>
                  <a:pt x="2171700" y="3403600"/>
                  <a:pt x="2552700" y="3403600"/>
                </a:cubicBezTo>
                <a:lnTo>
                  <a:pt x="3721100" y="3403600"/>
                </a:lnTo>
                <a:cubicBezTo>
                  <a:pt x="4546600" y="3403600"/>
                  <a:pt x="5156200" y="4038600"/>
                  <a:pt x="5156200" y="4902200"/>
                </a:cubicBezTo>
                <a:lnTo>
                  <a:pt x="5156200" y="5372100"/>
                </a:lnTo>
                <a:cubicBezTo>
                  <a:pt x="5156200" y="5575300"/>
                  <a:pt x="5105400" y="5880100"/>
                  <a:pt x="5054600" y="6057900"/>
                </a:cubicBezTo>
                <a:lnTo>
                  <a:pt x="4851400" y="6769100"/>
                </a:lnTo>
                <a:cubicBezTo>
                  <a:pt x="4800600" y="6946900"/>
                  <a:pt x="4673600" y="7213600"/>
                  <a:pt x="4559300" y="7353300"/>
                </a:cubicBezTo>
                <a:lnTo>
                  <a:pt x="4343400" y="7645400"/>
                </a:lnTo>
                <a:cubicBezTo>
                  <a:pt x="3937000" y="8191500"/>
                  <a:pt x="3632200" y="8382000"/>
                  <a:pt x="2959100" y="8496300"/>
                </a:cubicBezTo>
                <a:lnTo>
                  <a:pt x="2692400" y="8547100"/>
                </a:lnTo>
                <a:cubicBezTo>
                  <a:pt x="2489200" y="8572500"/>
                  <a:pt x="2171700" y="8597900"/>
                  <a:pt x="1968500" y="8597900"/>
                </a:cubicBezTo>
                <a:lnTo>
                  <a:pt x="673100" y="8597900"/>
                </a:lnTo>
                <a:cubicBezTo>
                  <a:pt x="469900" y="8597900"/>
                  <a:pt x="254000" y="8547100"/>
                  <a:pt x="177800" y="8483600"/>
                </a:cubicBezTo>
                <a:cubicBezTo>
                  <a:pt x="25400" y="8343900"/>
                  <a:pt x="0" y="7937500"/>
                  <a:pt x="127000" y="7797800"/>
                </a:cubicBezTo>
                <a:cubicBezTo>
                  <a:pt x="177800" y="7747000"/>
                  <a:pt x="381000" y="7708900"/>
                  <a:pt x="584200" y="7708900"/>
                </a:cubicBezTo>
                <a:lnTo>
                  <a:pt x="2552700" y="7708900"/>
                </a:lnTo>
                <a:cubicBezTo>
                  <a:pt x="3238500" y="7708900"/>
                  <a:pt x="3695700" y="7340600"/>
                  <a:pt x="3924300" y="6629400"/>
                </a:cubicBezTo>
                <a:lnTo>
                  <a:pt x="4127500" y="5981700"/>
                </a:lnTo>
                <a:cubicBezTo>
                  <a:pt x="4203700" y="5778500"/>
                  <a:pt x="4254500" y="5448300"/>
                  <a:pt x="4254500" y="5245100"/>
                </a:cubicBezTo>
                <a:lnTo>
                  <a:pt x="4254500" y="5016500"/>
                </a:lnTo>
                <a:cubicBezTo>
                  <a:pt x="4254500" y="4826000"/>
                  <a:pt x="4241800" y="4622800"/>
                  <a:pt x="4229100" y="4572000"/>
                </a:cubicBezTo>
                <a:cubicBezTo>
                  <a:pt x="4191000" y="4445000"/>
                  <a:pt x="3746500" y="4305300"/>
                  <a:pt x="3352800" y="4305300"/>
                </a:cubicBezTo>
                <a:lnTo>
                  <a:pt x="1930400" y="4305300"/>
                </a:lnTo>
                <a:cubicBezTo>
                  <a:pt x="1727200" y="4305300"/>
                  <a:pt x="1485900" y="4267200"/>
                  <a:pt x="1384300" y="4229100"/>
                </a:cubicBezTo>
                <a:cubicBezTo>
                  <a:pt x="1193800" y="4152900"/>
                  <a:pt x="1155700" y="3784600"/>
                  <a:pt x="1295400" y="3238500"/>
                </a:cubicBezTo>
                <a:lnTo>
                  <a:pt x="1993900" y="533400"/>
                </a:lnTo>
                <a:cubicBezTo>
                  <a:pt x="2095500" y="127000"/>
                  <a:pt x="2273300" y="0"/>
                  <a:pt x="2755900" y="0"/>
                </a:cubicBezTo>
                <a:close/>
                <a:moveTo>
                  <a:pt x="8013700" y="8597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4" name="Freeform 764"/>
          <p:cNvSpPr/>
          <p:nvPr/>
        </p:nvSpPr>
        <p:spPr>
          <a:xfrm rot="0" flipH="0" flipV="0">
            <a:off x="7043245" y="16843248"/>
            <a:ext cx="76212" cy="15328"/>
          </a:xfrm>
          <a:custGeom>
            <a:pathLst>
              <a:path w="4483100" h="901700">
                <a:moveTo>
                  <a:pt x="355600" y="0"/>
                </a:moveTo>
                <a:lnTo>
                  <a:pt x="4127500" y="0"/>
                </a:lnTo>
                <a:cubicBezTo>
                  <a:pt x="4229100" y="0"/>
                  <a:pt x="4305300" y="38100"/>
                  <a:pt x="4305300" y="88900"/>
                </a:cubicBezTo>
                <a:cubicBezTo>
                  <a:pt x="4305300" y="139700"/>
                  <a:pt x="4343400" y="177800"/>
                  <a:pt x="4394200" y="177800"/>
                </a:cubicBezTo>
                <a:cubicBezTo>
                  <a:pt x="4445000" y="177800"/>
                  <a:pt x="4483100" y="254000"/>
                  <a:pt x="4483100" y="355600"/>
                </a:cubicBezTo>
                <a:lnTo>
                  <a:pt x="4483100" y="533400"/>
                </a:lnTo>
                <a:cubicBezTo>
                  <a:pt x="4483100" y="635000"/>
                  <a:pt x="4406900" y="711200"/>
                  <a:pt x="4305300" y="711200"/>
                </a:cubicBezTo>
                <a:cubicBezTo>
                  <a:pt x="4203700" y="711200"/>
                  <a:pt x="4127500" y="762000"/>
                  <a:pt x="4127500" y="812800"/>
                </a:cubicBezTo>
                <a:cubicBezTo>
                  <a:pt x="4127500" y="850900"/>
                  <a:pt x="4051300" y="901700"/>
                  <a:pt x="3949700" y="901700"/>
                </a:cubicBezTo>
                <a:lnTo>
                  <a:pt x="546100" y="901700"/>
                </a:lnTo>
                <a:cubicBezTo>
                  <a:pt x="444500" y="901700"/>
                  <a:pt x="355600" y="850900"/>
                  <a:pt x="355600" y="812800"/>
                </a:cubicBezTo>
                <a:cubicBezTo>
                  <a:pt x="355600" y="762000"/>
                  <a:pt x="279400" y="711200"/>
                  <a:pt x="177800" y="711200"/>
                </a:cubicBezTo>
                <a:cubicBezTo>
                  <a:pt x="88900" y="711200"/>
                  <a:pt x="0" y="635000"/>
                  <a:pt x="0" y="533400"/>
                </a:cubicBezTo>
                <a:cubicBezTo>
                  <a:pt x="0" y="444500"/>
                  <a:pt x="38100" y="355600"/>
                  <a:pt x="88900" y="355600"/>
                </a:cubicBezTo>
                <a:cubicBezTo>
                  <a:pt x="139700" y="355600"/>
                  <a:pt x="177800" y="279400"/>
                  <a:pt x="177800" y="177800"/>
                </a:cubicBezTo>
                <a:cubicBezTo>
                  <a:pt x="177800" y="63500"/>
                  <a:pt x="241300" y="0"/>
                  <a:pt x="355600" y="0"/>
                </a:cubicBezTo>
                <a:close/>
                <a:moveTo>
                  <a:pt x="2692400" y="30480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5" name="Freeform 765"/>
          <p:cNvSpPr/>
          <p:nvPr/>
        </p:nvSpPr>
        <p:spPr>
          <a:xfrm rot="0" flipH="0" flipV="0">
            <a:off x="7139352" y="16748899"/>
            <a:ext cx="103416" cy="146164"/>
          </a:xfrm>
          <a:custGeom>
            <a:pathLst>
              <a:path w="6083300" h="8597900">
                <a:moveTo>
                  <a:pt x="2755900" y="0"/>
                </a:moveTo>
                <a:lnTo>
                  <a:pt x="5511800" y="0"/>
                </a:lnTo>
                <a:cubicBezTo>
                  <a:pt x="5702300" y="0"/>
                  <a:pt x="5905500" y="38100"/>
                  <a:pt x="5956300" y="88900"/>
                </a:cubicBezTo>
                <a:cubicBezTo>
                  <a:pt x="6083300" y="215900"/>
                  <a:pt x="6070600" y="508000"/>
                  <a:pt x="5905500" y="711200"/>
                </a:cubicBezTo>
                <a:cubicBezTo>
                  <a:pt x="5842000" y="812800"/>
                  <a:pt x="5613400" y="889000"/>
                  <a:pt x="5422900" y="889000"/>
                </a:cubicBezTo>
                <a:lnTo>
                  <a:pt x="2819400" y="889000"/>
                </a:lnTo>
                <a:lnTo>
                  <a:pt x="2298700" y="2743200"/>
                </a:lnTo>
                <a:cubicBezTo>
                  <a:pt x="2133600" y="3302000"/>
                  <a:pt x="2171700" y="3403600"/>
                  <a:pt x="2552700" y="3403600"/>
                </a:cubicBezTo>
                <a:lnTo>
                  <a:pt x="3721100" y="3403600"/>
                </a:lnTo>
                <a:cubicBezTo>
                  <a:pt x="4546600" y="3403600"/>
                  <a:pt x="5156200" y="4038600"/>
                  <a:pt x="5156200" y="4902200"/>
                </a:cubicBezTo>
                <a:lnTo>
                  <a:pt x="5156200" y="5372100"/>
                </a:lnTo>
                <a:cubicBezTo>
                  <a:pt x="5156200" y="5575300"/>
                  <a:pt x="5105400" y="5880100"/>
                  <a:pt x="5054600" y="6057900"/>
                </a:cubicBezTo>
                <a:lnTo>
                  <a:pt x="4851400" y="6769100"/>
                </a:lnTo>
                <a:cubicBezTo>
                  <a:pt x="4800600" y="6946900"/>
                  <a:pt x="4673600" y="7213600"/>
                  <a:pt x="4559300" y="7353300"/>
                </a:cubicBezTo>
                <a:lnTo>
                  <a:pt x="4343400" y="7645400"/>
                </a:lnTo>
                <a:cubicBezTo>
                  <a:pt x="3937000" y="8191500"/>
                  <a:pt x="3632200" y="8382000"/>
                  <a:pt x="2959100" y="8496300"/>
                </a:cubicBezTo>
                <a:lnTo>
                  <a:pt x="2692400" y="8547100"/>
                </a:lnTo>
                <a:cubicBezTo>
                  <a:pt x="2489200" y="8572500"/>
                  <a:pt x="2171700" y="8597900"/>
                  <a:pt x="1968500" y="8597900"/>
                </a:cubicBezTo>
                <a:lnTo>
                  <a:pt x="673100" y="8597900"/>
                </a:lnTo>
                <a:cubicBezTo>
                  <a:pt x="469900" y="8597900"/>
                  <a:pt x="254000" y="8547100"/>
                  <a:pt x="177800" y="8483600"/>
                </a:cubicBezTo>
                <a:cubicBezTo>
                  <a:pt x="25400" y="8343900"/>
                  <a:pt x="0" y="7937500"/>
                  <a:pt x="127000" y="7797800"/>
                </a:cubicBezTo>
                <a:cubicBezTo>
                  <a:pt x="177800" y="7747000"/>
                  <a:pt x="381000" y="7708900"/>
                  <a:pt x="584200" y="7708900"/>
                </a:cubicBezTo>
                <a:lnTo>
                  <a:pt x="2552700" y="7708900"/>
                </a:lnTo>
                <a:cubicBezTo>
                  <a:pt x="3238500" y="7708900"/>
                  <a:pt x="3695700" y="7340600"/>
                  <a:pt x="3924300" y="6629400"/>
                </a:cubicBezTo>
                <a:lnTo>
                  <a:pt x="4127500" y="5981700"/>
                </a:lnTo>
                <a:cubicBezTo>
                  <a:pt x="4203700" y="5778500"/>
                  <a:pt x="4254500" y="5448300"/>
                  <a:pt x="4254500" y="5245100"/>
                </a:cubicBezTo>
                <a:lnTo>
                  <a:pt x="4254500" y="5016500"/>
                </a:lnTo>
                <a:cubicBezTo>
                  <a:pt x="4254500" y="4826000"/>
                  <a:pt x="4241800" y="4622800"/>
                  <a:pt x="4229100" y="4572000"/>
                </a:cubicBezTo>
                <a:cubicBezTo>
                  <a:pt x="4191000" y="4445000"/>
                  <a:pt x="3746500" y="4305300"/>
                  <a:pt x="3352800" y="4305300"/>
                </a:cubicBezTo>
                <a:lnTo>
                  <a:pt x="1930400" y="4305300"/>
                </a:lnTo>
                <a:cubicBezTo>
                  <a:pt x="1727200" y="4305300"/>
                  <a:pt x="1485900" y="4267200"/>
                  <a:pt x="1384300" y="4229100"/>
                </a:cubicBezTo>
                <a:cubicBezTo>
                  <a:pt x="1193800" y="4152900"/>
                  <a:pt x="1155700" y="3784600"/>
                  <a:pt x="1295400" y="3238500"/>
                </a:cubicBezTo>
                <a:lnTo>
                  <a:pt x="1993900" y="533400"/>
                </a:lnTo>
                <a:cubicBezTo>
                  <a:pt x="2095500" y="127000"/>
                  <a:pt x="2273300" y="0"/>
                  <a:pt x="2755900" y="0"/>
                </a:cubicBezTo>
                <a:close/>
                <a:moveTo>
                  <a:pt x="8013700" y="8597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6" name="Rectangle 766"/>
          <p:cNvSpPr/>
          <p:nvPr/>
        </p:nvSpPr>
        <p:spPr>
          <a:xfrm rot="0" flipH="0" flipV="0">
            <a:off x="6475091" y="17227016"/>
            <a:ext cx="154105" cy="172287"/>
          </a:xfrm>
          <a:prstGeom prst="rect">
            <a:avLst/>
          </a:prstGeom>
        </p:spPr>
      </p:sp>
      <p:sp>
        <p:nvSpPr>
          <p:cNvPr id="767" name="Freeform 767"/>
          <p:cNvSpPr/>
          <p:nvPr/>
        </p:nvSpPr>
        <p:spPr>
          <a:xfrm rot="0" flipH="0" flipV="0">
            <a:off x="6464620" y="17299451"/>
            <a:ext cx="65957" cy="91433"/>
          </a:xfrm>
          <a:custGeom>
            <a:pathLst>
              <a:path w="7759700" h="10756900">
                <a:moveTo>
                  <a:pt x="114300" y="9512300"/>
                </a:moveTo>
                <a:lnTo>
                  <a:pt x="2286000" y="1219200"/>
                </a:lnTo>
                <a:cubicBezTo>
                  <a:pt x="2476500" y="495300"/>
                  <a:pt x="2933700" y="0"/>
                  <a:pt x="3429000" y="0"/>
                </a:cubicBezTo>
                <a:lnTo>
                  <a:pt x="5943600" y="0"/>
                </a:lnTo>
                <a:cubicBezTo>
                  <a:pt x="6146800" y="0"/>
                  <a:pt x="6337300" y="38100"/>
                  <a:pt x="6388100" y="88900"/>
                </a:cubicBezTo>
                <a:cubicBezTo>
                  <a:pt x="6438900" y="139700"/>
                  <a:pt x="6616700" y="241300"/>
                  <a:pt x="6781800" y="317500"/>
                </a:cubicBezTo>
                <a:lnTo>
                  <a:pt x="6832600" y="342900"/>
                </a:lnTo>
                <a:cubicBezTo>
                  <a:pt x="7302500" y="558800"/>
                  <a:pt x="7442200" y="749300"/>
                  <a:pt x="7658100" y="1435100"/>
                </a:cubicBezTo>
                <a:cubicBezTo>
                  <a:pt x="7759700" y="1790700"/>
                  <a:pt x="7759700" y="2108200"/>
                  <a:pt x="7632700" y="2374900"/>
                </a:cubicBezTo>
                <a:cubicBezTo>
                  <a:pt x="7581900" y="2501900"/>
                  <a:pt x="7493000" y="2755900"/>
                  <a:pt x="7454900" y="2933700"/>
                </a:cubicBezTo>
                <a:lnTo>
                  <a:pt x="6794500" y="5511800"/>
                </a:lnTo>
                <a:cubicBezTo>
                  <a:pt x="6756400" y="5689600"/>
                  <a:pt x="6616700" y="5981700"/>
                  <a:pt x="6502400" y="6134100"/>
                </a:cubicBezTo>
                <a:lnTo>
                  <a:pt x="5981700" y="6883400"/>
                </a:lnTo>
                <a:cubicBezTo>
                  <a:pt x="5867400" y="7035800"/>
                  <a:pt x="5600700" y="7239000"/>
                  <a:pt x="5397500" y="7327900"/>
                </a:cubicBezTo>
                <a:lnTo>
                  <a:pt x="5308600" y="7366000"/>
                </a:lnTo>
                <a:cubicBezTo>
                  <a:pt x="5105400" y="7454900"/>
                  <a:pt x="4762500" y="7531100"/>
                  <a:pt x="4572000" y="7531100"/>
                </a:cubicBezTo>
                <a:lnTo>
                  <a:pt x="2540000" y="7531100"/>
                </a:lnTo>
                <a:cubicBezTo>
                  <a:pt x="2032000" y="7531100"/>
                  <a:pt x="1676400" y="7772400"/>
                  <a:pt x="1549400" y="8191500"/>
                </a:cubicBezTo>
                <a:lnTo>
                  <a:pt x="1397000" y="8686800"/>
                </a:lnTo>
                <a:cubicBezTo>
                  <a:pt x="1333500" y="8890000"/>
                  <a:pt x="1282700" y="9220200"/>
                  <a:pt x="1282700" y="9410700"/>
                </a:cubicBezTo>
                <a:lnTo>
                  <a:pt x="1282700" y="9690100"/>
                </a:lnTo>
                <a:cubicBezTo>
                  <a:pt x="1282700" y="9880600"/>
                  <a:pt x="1219200" y="10198100"/>
                  <a:pt x="1143000" y="10375900"/>
                </a:cubicBezTo>
                <a:lnTo>
                  <a:pt x="1117600" y="10426700"/>
                </a:lnTo>
                <a:cubicBezTo>
                  <a:pt x="1041400" y="10617200"/>
                  <a:pt x="812800" y="10756900"/>
                  <a:pt x="622300" y="10756900"/>
                </a:cubicBezTo>
                <a:lnTo>
                  <a:pt x="558800" y="10756900"/>
                </a:lnTo>
                <a:cubicBezTo>
                  <a:pt x="368300" y="10756900"/>
                  <a:pt x="165100" y="10718800"/>
                  <a:pt x="114300" y="10668000"/>
                </a:cubicBezTo>
                <a:cubicBezTo>
                  <a:pt x="0" y="10553700"/>
                  <a:pt x="0" y="9956800"/>
                  <a:pt x="114300" y="9512300"/>
                </a:cubicBezTo>
                <a:close/>
                <a:moveTo>
                  <a:pt x="-647700" y="7632700"/>
                </a:moveTo>
                <a:moveTo>
                  <a:pt x="3124200" y="2209800"/>
                </a:moveTo>
                <a:lnTo>
                  <a:pt x="2273300" y="5397500"/>
                </a:lnTo>
                <a:cubicBezTo>
                  <a:pt x="2159000" y="5829300"/>
                  <a:pt x="2159000" y="6248400"/>
                  <a:pt x="2273300" y="6362700"/>
                </a:cubicBezTo>
                <a:cubicBezTo>
                  <a:pt x="2311400" y="6413500"/>
                  <a:pt x="2514600" y="6464300"/>
                  <a:pt x="2717800" y="6464300"/>
                </a:cubicBezTo>
                <a:lnTo>
                  <a:pt x="4508500" y="6464300"/>
                </a:lnTo>
                <a:cubicBezTo>
                  <a:pt x="4711700" y="6464300"/>
                  <a:pt x="4978400" y="6350000"/>
                  <a:pt x="5118100" y="6210300"/>
                </a:cubicBezTo>
                <a:lnTo>
                  <a:pt x="5410200" y="5918200"/>
                </a:lnTo>
                <a:cubicBezTo>
                  <a:pt x="5549900" y="5778500"/>
                  <a:pt x="5702300" y="5511800"/>
                  <a:pt x="5753100" y="5321300"/>
                </a:cubicBezTo>
                <a:lnTo>
                  <a:pt x="6400800" y="2679700"/>
                </a:lnTo>
                <a:cubicBezTo>
                  <a:pt x="6604000" y="1828800"/>
                  <a:pt x="6502400" y="1485900"/>
                  <a:pt x="5943600" y="1244600"/>
                </a:cubicBezTo>
                <a:lnTo>
                  <a:pt x="5880100" y="1219200"/>
                </a:lnTo>
                <a:cubicBezTo>
                  <a:pt x="5715000" y="1143000"/>
                  <a:pt x="5422900" y="1079500"/>
                  <a:pt x="5232400" y="1079500"/>
                </a:cubicBezTo>
                <a:lnTo>
                  <a:pt x="4597400" y="1079500"/>
                </a:lnTo>
                <a:cubicBezTo>
                  <a:pt x="3721100" y="1079500"/>
                  <a:pt x="3340100" y="1371600"/>
                  <a:pt x="3124200" y="2209800"/>
                </a:cubicBezTo>
                <a:close/>
                <a:moveTo>
                  <a:pt x="6654800" y="7632700"/>
                </a:moveTo>
              </a:path>
            </a:pathLst>
          </a:custGeom>
          <a:solidFill>
            <a:srgbClr val="18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8" name="Freeform 768"/>
          <p:cNvSpPr/>
          <p:nvPr/>
        </p:nvSpPr>
        <p:spPr>
          <a:xfrm rot="0" flipH="0" flipV="0">
            <a:off x="6542590" y="17272355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8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9" name="Rectangle 769"/>
          <p:cNvSpPr/>
          <p:nvPr/>
        </p:nvSpPr>
        <p:spPr>
          <a:xfrm rot="0" flipH="0" flipV="0">
            <a:off x="6668130" y="17379543"/>
            <a:ext cx="220204" cy="172287"/>
          </a:xfrm>
          <a:prstGeom prst="rect">
            <a:avLst/>
          </a:prstGeom>
        </p:spPr>
      </p:sp>
      <p:sp>
        <p:nvSpPr>
          <p:cNvPr id="770" name="Freeform 770"/>
          <p:cNvSpPr/>
          <p:nvPr/>
        </p:nvSpPr>
        <p:spPr>
          <a:xfrm rot="0" flipH="0" flipV="0">
            <a:off x="6675255" y="17425422"/>
            <a:ext cx="53003" cy="91433"/>
          </a:xfrm>
          <a:custGeom>
            <a:pathLst>
              <a:path w="6235700" h="10756900">
                <a:moveTo>
                  <a:pt x="266700" y="6845300"/>
                </a:moveTo>
                <a:lnTo>
                  <a:pt x="1117600" y="3644900"/>
                </a:lnTo>
                <a:cubicBezTo>
                  <a:pt x="1193800" y="3365500"/>
                  <a:pt x="1282700" y="2933700"/>
                  <a:pt x="1320800" y="2692400"/>
                </a:cubicBezTo>
                <a:cubicBezTo>
                  <a:pt x="1358900" y="2438400"/>
                  <a:pt x="1485900" y="2032000"/>
                  <a:pt x="1600200" y="1790700"/>
                </a:cubicBezTo>
                <a:lnTo>
                  <a:pt x="1866900" y="1219200"/>
                </a:lnTo>
                <a:cubicBezTo>
                  <a:pt x="2159000" y="609600"/>
                  <a:pt x="2438400" y="368300"/>
                  <a:pt x="2921000" y="304800"/>
                </a:cubicBezTo>
                <a:cubicBezTo>
                  <a:pt x="3149600" y="266700"/>
                  <a:pt x="3390900" y="190500"/>
                  <a:pt x="3454400" y="127000"/>
                </a:cubicBezTo>
                <a:cubicBezTo>
                  <a:pt x="3517900" y="50800"/>
                  <a:pt x="3810000" y="0"/>
                  <a:pt x="4089400" y="0"/>
                </a:cubicBezTo>
                <a:lnTo>
                  <a:pt x="4495800" y="0"/>
                </a:lnTo>
                <a:cubicBezTo>
                  <a:pt x="4775200" y="0"/>
                  <a:pt x="5143500" y="152400"/>
                  <a:pt x="5321300" y="355600"/>
                </a:cubicBezTo>
                <a:lnTo>
                  <a:pt x="5575300" y="635000"/>
                </a:lnTo>
                <a:cubicBezTo>
                  <a:pt x="6172200" y="1320800"/>
                  <a:pt x="6235700" y="1905000"/>
                  <a:pt x="5791200" y="2616200"/>
                </a:cubicBezTo>
                <a:lnTo>
                  <a:pt x="5664200" y="2844800"/>
                </a:lnTo>
                <a:cubicBezTo>
                  <a:pt x="5295900" y="3429000"/>
                  <a:pt x="5295900" y="3479800"/>
                  <a:pt x="5664200" y="4051300"/>
                </a:cubicBezTo>
                <a:lnTo>
                  <a:pt x="5791200" y="4279900"/>
                </a:lnTo>
                <a:cubicBezTo>
                  <a:pt x="5956300" y="4533900"/>
                  <a:pt x="6083300" y="4978400"/>
                  <a:pt x="6083300" y="5257800"/>
                </a:cubicBezTo>
                <a:lnTo>
                  <a:pt x="6083300" y="5943600"/>
                </a:lnTo>
                <a:cubicBezTo>
                  <a:pt x="6083300" y="6223000"/>
                  <a:pt x="6019800" y="6667500"/>
                  <a:pt x="5930900" y="6921500"/>
                </a:cubicBezTo>
                <a:lnTo>
                  <a:pt x="5562600" y="8064500"/>
                </a:lnTo>
                <a:cubicBezTo>
                  <a:pt x="5486400" y="8318500"/>
                  <a:pt x="5308600" y="8712200"/>
                  <a:pt x="5181600" y="8915400"/>
                </a:cubicBezTo>
                <a:lnTo>
                  <a:pt x="5016500" y="9169400"/>
                </a:lnTo>
                <a:cubicBezTo>
                  <a:pt x="4889500" y="9385300"/>
                  <a:pt x="4597400" y="9728200"/>
                  <a:pt x="4368800" y="9931400"/>
                </a:cubicBezTo>
                <a:lnTo>
                  <a:pt x="4267200" y="10033000"/>
                </a:lnTo>
                <a:cubicBezTo>
                  <a:pt x="4038600" y="10236200"/>
                  <a:pt x="3708400" y="10401300"/>
                  <a:pt x="3530600" y="10401300"/>
                </a:cubicBezTo>
                <a:cubicBezTo>
                  <a:pt x="3365500" y="10401300"/>
                  <a:pt x="3213100" y="10477500"/>
                  <a:pt x="3213100" y="10579100"/>
                </a:cubicBezTo>
                <a:cubicBezTo>
                  <a:pt x="3213100" y="10680700"/>
                  <a:pt x="2984500" y="10756900"/>
                  <a:pt x="2705100" y="10756900"/>
                </a:cubicBezTo>
                <a:lnTo>
                  <a:pt x="2108200" y="10756900"/>
                </a:lnTo>
                <a:cubicBezTo>
                  <a:pt x="1828800" y="10756900"/>
                  <a:pt x="1600200" y="10680700"/>
                  <a:pt x="1600200" y="10579100"/>
                </a:cubicBezTo>
                <a:cubicBezTo>
                  <a:pt x="1600200" y="10477500"/>
                  <a:pt x="1447800" y="10401300"/>
                  <a:pt x="1244600" y="10401300"/>
                </a:cubicBezTo>
                <a:cubicBezTo>
                  <a:pt x="1054100" y="10401300"/>
                  <a:pt x="889000" y="10325100"/>
                  <a:pt x="889000" y="10223500"/>
                </a:cubicBezTo>
                <a:cubicBezTo>
                  <a:pt x="889000" y="10121900"/>
                  <a:pt x="762000" y="10045700"/>
                  <a:pt x="622300" y="10045700"/>
                </a:cubicBezTo>
                <a:cubicBezTo>
                  <a:pt x="469900" y="10045700"/>
                  <a:pt x="342900" y="9880600"/>
                  <a:pt x="342900" y="9677400"/>
                </a:cubicBezTo>
                <a:cubicBezTo>
                  <a:pt x="342900" y="9486900"/>
                  <a:pt x="266700" y="9321800"/>
                  <a:pt x="165100" y="9321800"/>
                </a:cubicBezTo>
                <a:cubicBezTo>
                  <a:pt x="76200" y="9321800"/>
                  <a:pt x="0" y="9118600"/>
                  <a:pt x="25400" y="8851900"/>
                </a:cubicBezTo>
                <a:lnTo>
                  <a:pt x="88900" y="7810500"/>
                </a:lnTo>
                <a:cubicBezTo>
                  <a:pt x="114300" y="7556500"/>
                  <a:pt x="190500" y="7112000"/>
                  <a:pt x="266700" y="6845300"/>
                </a:cubicBezTo>
                <a:close/>
                <a:moveTo>
                  <a:pt x="3073400" y="10756900"/>
                </a:moveTo>
                <a:moveTo>
                  <a:pt x="3365500" y="3225800"/>
                </a:moveTo>
                <a:lnTo>
                  <a:pt x="3683000" y="3225800"/>
                </a:lnTo>
                <a:cubicBezTo>
                  <a:pt x="3962400" y="3225800"/>
                  <a:pt x="4305300" y="3035300"/>
                  <a:pt x="4445000" y="2781300"/>
                </a:cubicBezTo>
                <a:lnTo>
                  <a:pt x="4762500" y="2235200"/>
                </a:lnTo>
                <a:cubicBezTo>
                  <a:pt x="4902200" y="1993900"/>
                  <a:pt x="5016500" y="1714500"/>
                  <a:pt x="5016500" y="1612900"/>
                </a:cubicBezTo>
                <a:cubicBezTo>
                  <a:pt x="5016500" y="1511300"/>
                  <a:pt x="4889500" y="1435100"/>
                  <a:pt x="4737100" y="1435100"/>
                </a:cubicBezTo>
                <a:cubicBezTo>
                  <a:pt x="4597400" y="1435100"/>
                  <a:pt x="4470400" y="1358900"/>
                  <a:pt x="4470400" y="1257300"/>
                </a:cubicBezTo>
                <a:cubicBezTo>
                  <a:pt x="4470400" y="1155700"/>
                  <a:pt x="4267200" y="1079500"/>
                  <a:pt x="4025900" y="1079500"/>
                </a:cubicBezTo>
                <a:cubicBezTo>
                  <a:pt x="3771900" y="1079500"/>
                  <a:pt x="3581400" y="1155700"/>
                  <a:pt x="3581400" y="1257300"/>
                </a:cubicBezTo>
                <a:cubicBezTo>
                  <a:pt x="3581400" y="1358900"/>
                  <a:pt x="3441700" y="1435100"/>
                  <a:pt x="3289300" y="1435100"/>
                </a:cubicBezTo>
                <a:cubicBezTo>
                  <a:pt x="3124200" y="1435100"/>
                  <a:pt x="2908300" y="1638300"/>
                  <a:pt x="2781300" y="1892300"/>
                </a:cubicBezTo>
                <a:lnTo>
                  <a:pt x="2717800" y="2044700"/>
                </a:lnTo>
                <a:cubicBezTo>
                  <a:pt x="2590800" y="2298700"/>
                  <a:pt x="2501900" y="2743200"/>
                  <a:pt x="2501900" y="3022600"/>
                </a:cubicBezTo>
                <a:lnTo>
                  <a:pt x="2501900" y="3073400"/>
                </a:lnTo>
                <a:cubicBezTo>
                  <a:pt x="2501900" y="3352800"/>
                  <a:pt x="2578100" y="3581400"/>
                  <a:pt x="2679700" y="3581400"/>
                </a:cubicBezTo>
                <a:cubicBezTo>
                  <a:pt x="2781300" y="3581400"/>
                  <a:pt x="2857500" y="3505200"/>
                  <a:pt x="2857500" y="3403600"/>
                </a:cubicBezTo>
                <a:cubicBezTo>
                  <a:pt x="2857500" y="3314700"/>
                  <a:pt x="3086100" y="3225800"/>
                  <a:pt x="3365500" y="3225800"/>
                </a:cubicBezTo>
                <a:close/>
                <a:moveTo>
                  <a:pt x="6692900" y="10756900"/>
                </a:moveTo>
                <a:moveTo>
                  <a:pt x="4876800" y="5943600"/>
                </a:moveTo>
                <a:lnTo>
                  <a:pt x="4965700" y="5168900"/>
                </a:lnTo>
                <a:cubicBezTo>
                  <a:pt x="4991100" y="4889500"/>
                  <a:pt x="4889500" y="4660900"/>
                  <a:pt x="4737100" y="4660900"/>
                </a:cubicBezTo>
                <a:cubicBezTo>
                  <a:pt x="4597400" y="4660900"/>
                  <a:pt x="4470400" y="4584700"/>
                  <a:pt x="4470400" y="4483100"/>
                </a:cubicBezTo>
                <a:cubicBezTo>
                  <a:pt x="4470400" y="4381500"/>
                  <a:pt x="4241800" y="4305300"/>
                  <a:pt x="3962400" y="4305300"/>
                </a:cubicBezTo>
                <a:lnTo>
                  <a:pt x="3365500" y="4305300"/>
                </a:lnTo>
                <a:cubicBezTo>
                  <a:pt x="3086100" y="4305300"/>
                  <a:pt x="2857500" y="4381500"/>
                  <a:pt x="2857500" y="4483100"/>
                </a:cubicBezTo>
                <a:cubicBezTo>
                  <a:pt x="2857500" y="4584700"/>
                  <a:pt x="2730500" y="4660900"/>
                  <a:pt x="2578100" y="4660900"/>
                </a:cubicBezTo>
                <a:cubicBezTo>
                  <a:pt x="2247900" y="4660900"/>
                  <a:pt x="1803400" y="5232400"/>
                  <a:pt x="1600200" y="5905500"/>
                </a:cubicBezTo>
                <a:lnTo>
                  <a:pt x="1536700" y="6083300"/>
                </a:lnTo>
                <a:cubicBezTo>
                  <a:pt x="1460500" y="6337300"/>
                  <a:pt x="1371600" y="6756400"/>
                  <a:pt x="1346200" y="7010400"/>
                </a:cubicBezTo>
                <a:lnTo>
                  <a:pt x="1308100" y="7366000"/>
                </a:lnTo>
                <a:cubicBezTo>
                  <a:pt x="1270000" y="7632700"/>
                  <a:pt x="1206500" y="8077200"/>
                  <a:pt x="1168400" y="8369300"/>
                </a:cubicBezTo>
                <a:lnTo>
                  <a:pt x="1155700" y="8445500"/>
                </a:lnTo>
                <a:cubicBezTo>
                  <a:pt x="1104900" y="8724900"/>
                  <a:pt x="1231900" y="9131300"/>
                  <a:pt x="1422400" y="9321800"/>
                </a:cubicBezTo>
                <a:cubicBezTo>
                  <a:pt x="1625600" y="9525000"/>
                  <a:pt x="2006600" y="9677400"/>
                  <a:pt x="2286000" y="9677400"/>
                </a:cubicBezTo>
                <a:lnTo>
                  <a:pt x="2349500" y="9677400"/>
                </a:lnTo>
                <a:cubicBezTo>
                  <a:pt x="2628900" y="9677400"/>
                  <a:pt x="2857500" y="9601200"/>
                  <a:pt x="2857500" y="9499600"/>
                </a:cubicBezTo>
                <a:cubicBezTo>
                  <a:pt x="2857500" y="9410700"/>
                  <a:pt x="3022600" y="9321800"/>
                  <a:pt x="3213100" y="9321800"/>
                </a:cubicBezTo>
                <a:cubicBezTo>
                  <a:pt x="3416300" y="9321800"/>
                  <a:pt x="3733800" y="9156700"/>
                  <a:pt x="3937000" y="8966200"/>
                </a:cubicBezTo>
                <a:lnTo>
                  <a:pt x="4038600" y="8864600"/>
                </a:lnTo>
                <a:cubicBezTo>
                  <a:pt x="4241800" y="8661400"/>
                  <a:pt x="4457700" y="8293100"/>
                  <a:pt x="4521200" y="8051800"/>
                </a:cubicBezTo>
                <a:lnTo>
                  <a:pt x="4559300" y="7899400"/>
                </a:lnTo>
                <a:cubicBezTo>
                  <a:pt x="4622800" y="7645400"/>
                  <a:pt x="4711700" y="7239000"/>
                  <a:pt x="4749800" y="6985000"/>
                </a:cubicBezTo>
                <a:lnTo>
                  <a:pt x="4762500" y="6921500"/>
                </a:lnTo>
                <a:cubicBezTo>
                  <a:pt x="4800600" y="6667500"/>
                  <a:pt x="4851400" y="6223000"/>
                  <a:pt x="4876800" y="5943600"/>
                </a:cubicBezTo>
                <a:close/>
                <a:moveTo>
                  <a:pt x="3975100" y="10756900"/>
                </a:moveTo>
              </a:path>
            </a:pathLst>
          </a:custGeom>
          <a:solidFill>
            <a:srgbClr val="1616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1" name="Freeform 771"/>
          <p:cNvSpPr/>
          <p:nvPr/>
        </p:nvSpPr>
        <p:spPr>
          <a:xfrm rot="0" flipH="0" flipV="0">
            <a:off x="6740309" y="17425422"/>
            <a:ext cx="53003" cy="91433"/>
          </a:xfrm>
          <a:custGeom>
            <a:pathLst>
              <a:path w="6235700" h="10756900">
                <a:moveTo>
                  <a:pt x="266700" y="6845300"/>
                </a:moveTo>
                <a:lnTo>
                  <a:pt x="1117600" y="3644900"/>
                </a:lnTo>
                <a:cubicBezTo>
                  <a:pt x="1193800" y="3365500"/>
                  <a:pt x="1282700" y="2933700"/>
                  <a:pt x="1320800" y="2692400"/>
                </a:cubicBezTo>
                <a:cubicBezTo>
                  <a:pt x="1358900" y="2438400"/>
                  <a:pt x="1485900" y="2032000"/>
                  <a:pt x="1600200" y="1790700"/>
                </a:cubicBezTo>
                <a:lnTo>
                  <a:pt x="1866900" y="1219200"/>
                </a:lnTo>
                <a:cubicBezTo>
                  <a:pt x="2159000" y="609600"/>
                  <a:pt x="2438400" y="368300"/>
                  <a:pt x="2921000" y="304800"/>
                </a:cubicBezTo>
                <a:cubicBezTo>
                  <a:pt x="3149600" y="266700"/>
                  <a:pt x="3390900" y="190500"/>
                  <a:pt x="3454400" y="127000"/>
                </a:cubicBezTo>
                <a:cubicBezTo>
                  <a:pt x="3517900" y="50800"/>
                  <a:pt x="3810000" y="0"/>
                  <a:pt x="4089400" y="0"/>
                </a:cubicBezTo>
                <a:lnTo>
                  <a:pt x="4495800" y="0"/>
                </a:lnTo>
                <a:cubicBezTo>
                  <a:pt x="4775200" y="0"/>
                  <a:pt x="5143500" y="152400"/>
                  <a:pt x="5321300" y="355600"/>
                </a:cubicBezTo>
                <a:lnTo>
                  <a:pt x="5575300" y="635000"/>
                </a:lnTo>
                <a:cubicBezTo>
                  <a:pt x="6172200" y="1320800"/>
                  <a:pt x="6235700" y="1905000"/>
                  <a:pt x="5791200" y="2616200"/>
                </a:cubicBezTo>
                <a:lnTo>
                  <a:pt x="5664200" y="2844800"/>
                </a:lnTo>
                <a:cubicBezTo>
                  <a:pt x="5295900" y="3429000"/>
                  <a:pt x="5295900" y="3479800"/>
                  <a:pt x="5664200" y="4051300"/>
                </a:cubicBezTo>
                <a:lnTo>
                  <a:pt x="5791200" y="4279900"/>
                </a:lnTo>
                <a:cubicBezTo>
                  <a:pt x="5956300" y="4533900"/>
                  <a:pt x="6083300" y="4978400"/>
                  <a:pt x="6083300" y="5257800"/>
                </a:cubicBezTo>
                <a:lnTo>
                  <a:pt x="6083300" y="5943600"/>
                </a:lnTo>
                <a:cubicBezTo>
                  <a:pt x="6083300" y="6223000"/>
                  <a:pt x="6019800" y="6667500"/>
                  <a:pt x="5930900" y="6921500"/>
                </a:cubicBezTo>
                <a:lnTo>
                  <a:pt x="5562600" y="8064500"/>
                </a:lnTo>
                <a:cubicBezTo>
                  <a:pt x="5486400" y="8318500"/>
                  <a:pt x="5308600" y="8712200"/>
                  <a:pt x="5181600" y="8915400"/>
                </a:cubicBezTo>
                <a:lnTo>
                  <a:pt x="5016500" y="9169400"/>
                </a:lnTo>
                <a:cubicBezTo>
                  <a:pt x="4889500" y="9385300"/>
                  <a:pt x="4597400" y="9728200"/>
                  <a:pt x="4368800" y="9931400"/>
                </a:cubicBezTo>
                <a:lnTo>
                  <a:pt x="4267200" y="10033000"/>
                </a:lnTo>
                <a:cubicBezTo>
                  <a:pt x="4038600" y="10236200"/>
                  <a:pt x="3708400" y="10401300"/>
                  <a:pt x="3530600" y="10401300"/>
                </a:cubicBezTo>
                <a:cubicBezTo>
                  <a:pt x="3365500" y="10401300"/>
                  <a:pt x="3213100" y="10477500"/>
                  <a:pt x="3213100" y="10579100"/>
                </a:cubicBezTo>
                <a:cubicBezTo>
                  <a:pt x="3213100" y="10680700"/>
                  <a:pt x="2984500" y="10756900"/>
                  <a:pt x="2705100" y="10756900"/>
                </a:cubicBezTo>
                <a:lnTo>
                  <a:pt x="2108200" y="10756900"/>
                </a:lnTo>
                <a:cubicBezTo>
                  <a:pt x="1828800" y="10756900"/>
                  <a:pt x="1600200" y="10680700"/>
                  <a:pt x="1600200" y="10579100"/>
                </a:cubicBezTo>
                <a:cubicBezTo>
                  <a:pt x="1600200" y="10477500"/>
                  <a:pt x="1447800" y="10401300"/>
                  <a:pt x="1244600" y="10401300"/>
                </a:cubicBezTo>
                <a:cubicBezTo>
                  <a:pt x="1054100" y="10401300"/>
                  <a:pt x="889000" y="10325100"/>
                  <a:pt x="889000" y="10223500"/>
                </a:cubicBezTo>
                <a:cubicBezTo>
                  <a:pt x="889000" y="10121900"/>
                  <a:pt x="762000" y="10045700"/>
                  <a:pt x="622300" y="10045700"/>
                </a:cubicBezTo>
                <a:cubicBezTo>
                  <a:pt x="469900" y="10045700"/>
                  <a:pt x="342900" y="9880600"/>
                  <a:pt x="342900" y="9677400"/>
                </a:cubicBezTo>
                <a:cubicBezTo>
                  <a:pt x="342900" y="9486900"/>
                  <a:pt x="266700" y="9321800"/>
                  <a:pt x="165100" y="9321800"/>
                </a:cubicBezTo>
                <a:cubicBezTo>
                  <a:pt x="76200" y="9321800"/>
                  <a:pt x="0" y="9118600"/>
                  <a:pt x="25400" y="8851900"/>
                </a:cubicBezTo>
                <a:lnTo>
                  <a:pt x="88900" y="7810500"/>
                </a:lnTo>
                <a:cubicBezTo>
                  <a:pt x="114300" y="7556500"/>
                  <a:pt x="190500" y="7112000"/>
                  <a:pt x="266700" y="6845300"/>
                </a:cubicBezTo>
                <a:close/>
                <a:moveTo>
                  <a:pt x="3073400" y="10756900"/>
                </a:moveTo>
                <a:moveTo>
                  <a:pt x="3365500" y="3225800"/>
                </a:moveTo>
                <a:lnTo>
                  <a:pt x="3683000" y="3225800"/>
                </a:lnTo>
                <a:cubicBezTo>
                  <a:pt x="3962400" y="3225800"/>
                  <a:pt x="4305300" y="3035300"/>
                  <a:pt x="4445000" y="2781300"/>
                </a:cubicBezTo>
                <a:lnTo>
                  <a:pt x="4762500" y="2235200"/>
                </a:lnTo>
                <a:cubicBezTo>
                  <a:pt x="4902200" y="1993900"/>
                  <a:pt x="5016500" y="1714500"/>
                  <a:pt x="5016500" y="1612900"/>
                </a:cubicBezTo>
                <a:cubicBezTo>
                  <a:pt x="5016500" y="1511300"/>
                  <a:pt x="4889500" y="1435100"/>
                  <a:pt x="4737100" y="1435100"/>
                </a:cubicBezTo>
                <a:cubicBezTo>
                  <a:pt x="4597400" y="1435100"/>
                  <a:pt x="4470400" y="1358900"/>
                  <a:pt x="4470400" y="1257300"/>
                </a:cubicBezTo>
                <a:cubicBezTo>
                  <a:pt x="4470400" y="1155700"/>
                  <a:pt x="4267200" y="1079500"/>
                  <a:pt x="4025900" y="1079500"/>
                </a:cubicBezTo>
                <a:cubicBezTo>
                  <a:pt x="3771900" y="1079500"/>
                  <a:pt x="3581400" y="1155700"/>
                  <a:pt x="3581400" y="1257300"/>
                </a:cubicBezTo>
                <a:cubicBezTo>
                  <a:pt x="3581400" y="1358900"/>
                  <a:pt x="3441700" y="1435100"/>
                  <a:pt x="3289300" y="1435100"/>
                </a:cubicBezTo>
                <a:cubicBezTo>
                  <a:pt x="3124200" y="1435100"/>
                  <a:pt x="2908300" y="1638300"/>
                  <a:pt x="2781300" y="1892300"/>
                </a:cubicBezTo>
                <a:lnTo>
                  <a:pt x="2717800" y="2044700"/>
                </a:lnTo>
                <a:cubicBezTo>
                  <a:pt x="2590800" y="2298700"/>
                  <a:pt x="2501900" y="2743200"/>
                  <a:pt x="2501900" y="3022600"/>
                </a:cubicBezTo>
                <a:lnTo>
                  <a:pt x="2501900" y="3073400"/>
                </a:lnTo>
                <a:cubicBezTo>
                  <a:pt x="2501900" y="3352800"/>
                  <a:pt x="2578100" y="3581400"/>
                  <a:pt x="2679700" y="3581400"/>
                </a:cubicBezTo>
                <a:cubicBezTo>
                  <a:pt x="2781300" y="3581400"/>
                  <a:pt x="2857500" y="3505200"/>
                  <a:pt x="2857500" y="3403600"/>
                </a:cubicBezTo>
                <a:cubicBezTo>
                  <a:pt x="2857500" y="3314700"/>
                  <a:pt x="3086100" y="3225800"/>
                  <a:pt x="3365500" y="3225800"/>
                </a:cubicBezTo>
                <a:close/>
                <a:moveTo>
                  <a:pt x="6692900" y="10756900"/>
                </a:moveTo>
                <a:moveTo>
                  <a:pt x="4876800" y="5943600"/>
                </a:moveTo>
                <a:lnTo>
                  <a:pt x="4965700" y="5168900"/>
                </a:lnTo>
                <a:cubicBezTo>
                  <a:pt x="4991100" y="4889500"/>
                  <a:pt x="4889500" y="4660900"/>
                  <a:pt x="4737100" y="4660900"/>
                </a:cubicBezTo>
                <a:cubicBezTo>
                  <a:pt x="4597400" y="4660900"/>
                  <a:pt x="4470400" y="4584700"/>
                  <a:pt x="4470400" y="4483100"/>
                </a:cubicBezTo>
                <a:cubicBezTo>
                  <a:pt x="4470400" y="4381500"/>
                  <a:pt x="4241800" y="4305300"/>
                  <a:pt x="3962400" y="4305300"/>
                </a:cubicBezTo>
                <a:lnTo>
                  <a:pt x="3365500" y="4305300"/>
                </a:lnTo>
                <a:cubicBezTo>
                  <a:pt x="3086100" y="4305300"/>
                  <a:pt x="2857500" y="4381500"/>
                  <a:pt x="2857500" y="4483100"/>
                </a:cubicBezTo>
                <a:cubicBezTo>
                  <a:pt x="2857500" y="4584700"/>
                  <a:pt x="2730500" y="4660900"/>
                  <a:pt x="2578100" y="4660900"/>
                </a:cubicBezTo>
                <a:cubicBezTo>
                  <a:pt x="2247900" y="4660900"/>
                  <a:pt x="1803400" y="5232400"/>
                  <a:pt x="1600200" y="5905500"/>
                </a:cubicBezTo>
                <a:lnTo>
                  <a:pt x="1536700" y="6083300"/>
                </a:lnTo>
                <a:cubicBezTo>
                  <a:pt x="1460500" y="6337300"/>
                  <a:pt x="1371600" y="6756400"/>
                  <a:pt x="1346200" y="7010400"/>
                </a:cubicBezTo>
                <a:lnTo>
                  <a:pt x="1308100" y="7366000"/>
                </a:lnTo>
                <a:cubicBezTo>
                  <a:pt x="1270000" y="7632700"/>
                  <a:pt x="1206500" y="8077200"/>
                  <a:pt x="1168400" y="8369300"/>
                </a:cubicBezTo>
                <a:lnTo>
                  <a:pt x="1155700" y="8445500"/>
                </a:lnTo>
                <a:cubicBezTo>
                  <a:pt x="1104900" y="8724900"/>
                  <a:pt x="1231900" y="9131300"/>
                  <a:pt x="1422400" y="9321800"/>
                </a:cubicBezTo>
                <a:cubicBezTo>
                  <a:pt x="1625600" y="9525000"/>
                  <a:pt x="2006600" y="9677400"/>
                  <a:pt x="2286000" y="9677400"/>
                </a:cubicBezTo>
                <a:lnTo>
                  <a:pt x="2349500" y="9677400"/>
                </a:lnTo>
                <a:cubicBezTo>
                  <a:pt x="2628900" y="9677400"/>
                  <a:pt x="2857500" y="9601200"/>
                  <a:pt x="2857500" y="9499600"/>
                </a:cubicBezTo>
                <a:cubicBezTo>
                  <a:pt x="2857500" y="9410700"/>
                  <a:pt x="3022600" y="9321800"/>
                  <a:pt x="3213100" y="9321800"/>
                </a:cubicBezTo>
                <a:cubicBezTo>
                  <a:pt x="3416300" y="9321800"/>
                  <a:pt x="3733800" y="9156700"/>
                  <a:pt x="3937000" y="8966200"/>
                </a:cubicBezTo>
                <a:lnTo>
                  <a:pt x="4038600" y="8864600"/>
                </a:lnTo>
                <a:cubicBezTo>
                  <a:pt x="4241800" y="8661400"/>
                  <a:pt x="4457700" y="8293100"/>
                  <a:pt x="4521200" y="8051800"/>
                </a:cubicBezTo>
                <a:lnTo>
                  <a:pt x="4559300" y="7899400"/>
                </a:lnTo>
                <a:cubicBezTo>
                  <a:pt x="4622800" y="7645400"/>
                  <a:pt x="4711700" y="7239000"/>
                  <a:pt x="4749800" y="6985000"/>
                </a:cubicBezTo>
                <a:lnTo>
                  <a:pt x="4762500" y="6921500"/>
                </a:lnTo>
                <a:cubicBezTo>
                  <a:pt x="4800600" y="6667500"/>
                  <a:pt x="4851400" y="6223000"/>
                  <a:pt x="4876800" y="5943600"/>
                </a:cubicBezTo>
                <a:close/>
                <a:moveTo>
                  <a:pt x="3975100" y="10756900"/>
                </a:moveTo>
              </a:path>
            </a:pathLst>
          </a:custGeom>
          <a:solidFill>
            <a:srgbClr val="1616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2" name="Freeform 772"/>
          <p:cNvSpPr/>
          <p:nvPr/>
        </p:nvSpPr>
        <p:spPr>
          <a:xfrm rot="0" flipH="0" flipV="0">
            <a:off x="6801584" y="17424882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616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3" name="Rectangle 773"/>
          <p:cNvSpPr/>
          <p:nvPr/>
        </p:nvSpPr>
        <p:spPr>
          <a:xfrm rot="0" flipH="0" flipV="0">
            <a:off x="7793732" y="1001057"/>
            <a:ext cx="246350" cy="541895"/>
          </a:xfrm>
          <a:prstGeom prst="rect">
            <a:avLst/>
          </a:prstGeom>
        </p:spPr>
      </p:sp>
      <p:sp>
        <p:nvSpPr>
          <p:cNvPr id="774" name="Freeform 774"/>
          <p:cNvSpPr/>
          <p:nvPr/>
        </p:nvSpPr>
        <p:spPr>
          <a:xfrm rot="0" flipH="0" flipV="0">
            <a:off x="7796875" y="1151305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5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5" name="Freeform 775"/>
          <p:cNvSpPr/>
          <p:nvPr/>
        </p:nvSpPr>
        <p:spPr>
          <a:xfrm rot="0" flipH="0" flipV="0">
            <a:off x="7933776" y="1151933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5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6" name="Rectangle 776"/>
          <p:cNvSpPr/>
          <p:nvPr/>
        </p:nvSpPr>
        <p:spPr>
          <a:xfrm rot="0" flipH="0" flipV="0">
            <a:off x="7781539" y="9462564"/>
            <a:ext cx="219551" cy="472149"/>
          </a:xfrm>
          <a:prstGeom prst="rect">
            <a:avLst/>
          </a:prstGeom>
        </p:spPr>
      </p:sp>
      <p:sp>
        <p:nvSpPr>
          <p:cNvPr id="777" name="Freeform 777"/>
          <p:cNvSpPr/>
          <p:nvPr/>
        </p:nvSpPr>
        <p:spPr>
          <a:xfrm rot="0" flipH="0" flipV="0">
            <a:off x="7784460" y="9659264"/>
            <a:ext cx="140208" cy="185775"/>
          </a:xfrm>
          <a:custGeom>
            <a:pathLst>
              <a:path w="6096000" h="8077200">
                <a:moveTo>
                  <a:pt x="0" y="0"/>
                </a:moveTo>
                <a:lnTo>
                  <a:pt x="6096000" y="0"/>
                </a:lnTo>
                <a:lnTo>
                  <a:pt x="6096000" y="1981200"/>
                </a:lnTo>
                <a:cubicBezTo>
                  <a:pt x="6096000" y="2184400"/>
                  <a:pt x="6045200" y="2247900"/>
                  <a:pt x="5842000" y="2247900"/>
                </a:cubicBezTo>
                <a:lnTo>
                  <a:pt x="5702300" y="2247900"/>
                </a:lnTo>
                <a:cubicBezTo>
                  <a:pt x="5549900" y="2247900"/>
                  <a:pt x="5435600" y="2362200"/>
                  <a:pt x="5435600" y="2514600"/>
                </a:cubicBezTo>
                <a:lnTo>
                  <a:pt x="5435600" y="2641600"/>
                </a:lnTo>
                <a:cubicBezTo>
                  <a:pt x="5435600" y="2794000"/>
                  <a:pt x="5334000" y="2971800"/>
                  <a:pt x="5194300" y="3035300"/>
                </a:cubicBezTo>
                <a:lnTo>
                  <a:pt x="5130800" y="3073400"/>
                </a:lnTo>
                <a:cubicBezTo>
                  <a:pt x="4991100" y="3136900"/>
                  <a:pt x="4800600" y="3289300"/>
                  <a:pt x="4699000" y="3403600"/>
                </a:cubicBezTo>
                <a:lnTo>
                  <a:pt x="4470400" y="3657600"/>
                </a:lnTo>
                <a:cubicBezTo>
                  <a:pt x="4368800" y="3771900"/>
                  <a:pt x="4191000" y="3937000"/>
                  <a:pt x="4089400" y="4025900"/>
                </a:cubicBezTo>
                <a:lnTo>
                  <a:pt x="3390900" y="4635500"/>
                </a:lnTo>
                <a:cubicBezTo>
                  <a:pt x="3162300" y="4826000"/>
                  <a:pt x="3136900" y="4940300"/>
                  <a:pt x="3289300" y="5245100"/>
                </a:cubicBezTo>
                <a:cubicBezTo>
                  <a:pt x="3352800" y="5359400"/>
                  <a:pt x="3429000" y="5575300"/>
                  <a:pt x="3467100" y="5715000"/>
                </a:cubicBezTo>
                <a:lnTo>
                  <a:pt x="4038600" y="7556500"/>
                </a:lnTo>
                <a:cubicBezTo>
                  <a:pt x="4127500" y="7861300"/>
                  <a:pt x="4127500" y="7924800"/>
                  <a:pt x="4051300" y="8013700"/>
                </a:cubicBezTo>
                <a:cubicBezTo>
                  <a:pt x="4013200" y="8051800"/>
                  <a:pt x="3886200" y="8077200"/>
                  <a:pt x="3784600" y="8077200"/>
                </a:cubicBezTo>
                <a:cubicBezTo>
                  <a:pt x="3670300" y="8077200"/>
                  <a:pt x="3543300" y="7962900"/>
                  <a:pt x="3505200" y="7823200"/>
                </a:cubicBezTo>
                <a:lnTo>
                  <a:pt x="2997200" y="6184900"/>
                </a:lnTo>
                <a:cubicBezTo>
                  <a:pt x="2946400" y="6045200"/>
                  <a:pt x="2870200" y="5842000"/>
                  <a:pt x="2819400" y="5727700"/>
                </a:cubicBezTo>
                <a:cubicBezTo>
                  <a:pt x="2768600" y="5613400"/>
                  <a:pt x="2717800" y="5473700"/>
                  <a:pt x="2717800" y="5410200"/>
                </a:cubicBezTo>
                <a:cubicBezTo>
                  <a:pt x="2717800" y="5245100"/>
                  <a:pt x="2413000" y="5270500"/>
                  <a:pt x="2197100" y="5473700"/>
                </a:cubicBezTo>
                <a:lnTo>
                  <a:pt x="1739900" y="5867400"/>
                </a:lnTo>
                <a:cubicBezTo>
                  <a:pt x="1524000" y="6070600"/>
                  <a:pt x="1473200" y="6146800"/>
                  <a:pt x="1409700" y="6527800"/>
                </a:cubicBezTo>
                <a:lnTo>
                  <a:pt x="1308100" y="7048500"/>
                </a:lnTo>
                <a:cubicBezTo>
                  <a:pt x="1282700" y="7188200"/>
                  <a:pt x="1219200" y="7429500"/>
                  <a:pt x="1168400" y="7556500"/>
                </a:cubicBezTo>
                <a:lnTo>
                  <a:pt x="1104900" y="7747000"/>
                </a:lnTo>
                <a:cubicBezTo>
                  <a:pt x="1003300" y="8051800"/>
                  <a:pt x="977900" y="8077200"/>
                  <a:pt x="736600" y="8077200"/>
                </a:cubicBezTo>
                <a:cubicBezTo>
                  <a:pt x="622300" y="8077200"/>
                  <a:pt x="558800" y="7962900"/>
                  <a:pt x="584200" y="7823200"/>
                </a:cubicBezTo>
                <a:lnTo>
                  <a:pt x="673100" y="7429500"/>
                </a:lnTo>
                <a:cubicBezTo>
                  <a:pt x="698500" y="7289800"/>
                  <a:pt x="762000" y="7061200"/>
                  <a:pt x="800100" y="6921500"/>
                </a:cubicBezTo>
                <a:lnTo>
                  <a:pt x="2032000" y="2247900"/>
                </a:lnTo>
                <a:lnTo>
                  <a:pt x="0" y="2247900"/>
                </a:lnTo>
                <a:close/>
                <a:moveTo>
                  <a:pt x="7950200" y="8077200"/>
                </a:moveTo>
                <a:moveTo>
                  <a:pt x="4648200" y="2247900"/>
                </a:moveTo>
                <a:lnTo>
                  <a:pt x="2692400" y="2247900"/>
                </a:lnTo>
                <a:cubicBezTo>
                  <a:pt x="2540000" y="2247900"/>
                  <a:pt x="2425700" y="2298700"/>
                  <a:pt x="2438400" y="2362200"/>
                </a:cubicBezTo>
                <a:cubicBezTo>
                  <a:pt x="2451100" y="2514600"/>
                  <a:pt x="2387600" y="3048000"/>
                  <a:pt x="2324100" y="3302000"/>
                </a:cubicBezTo>
                <a:lnTo>
                  <a:pt x="1993900" y="4445000"/>
                </a:lnTo>
                <a:cubicBezTo>
                  <a:pt x="1955800" y="4584700"/>
                  <a:pt x="1943100" y="4711700"/>
                  <a:pt x="1955800" y="4737100"/>
                </a:cubicBezTo>
                <a:cubicBezTo>
                  <a:pt x="2006600" y="4775200"/>
                  <a:pt x="2057400" y="4775200"/>
                  <a:pt x="2235200" y="4699000"/>
                </a:cubicBezTo>
                <a:cubicBezTo>
                  <a:pt x="2425700" y="4622800"/>
                  <a:pt x="2527300" y="4521200"/>
                  <a:pt x="2527300" y="4432300"/>
                </a:cubicBezTo>
                <a:cubicBezTo>
                  <a:pt x="2527300" y="4318000"/>
                  <a:pt x="2832100" y="4089400"/>
                  <a:pt x="3098800" y="4000500"/>
                </a:cubicBezTo>
                <a:cubicBezTo>
                  <a:pt x="3225800" y="3962400"/>
                  <a:pt x="3314700" y="3848100"/>
                  <a:pt x="3314700" y="3759200"/>
                </a:cubicBezTo>
                <a:cubicBezTo>
                  <a:pt x="3314700" y="3657600"/>
                  <a:pt x="3632200" y="3429000"/>
                  <a:pt x="3898900" y="3340100"/>
                </a:cubicBezTo>
                <a:cubicBezTo>
                  <a:pt x="4013200" y="3302000"/>
                  <a:pt x="4114800" y="3187700"/>
                  <a:pt x="4114800" y="3098800"/>
                </a:cubicBezTo>
                <a:cubicBezTo>
                  <a:pt x="4114800" y="2997200"/>
                  <a:pt x="4432300" y="2768600"/>
                  <a:pt x="4686300" y="2679700"/>
                </a:cubicBezTo>
                <a:cubicBezTo>
                  <a:pt x="4826000" y="2628900"/>
                  <a:pt x="4914900" y="2514600"/>
                  <a:pt x="4914900" y="2374900"/>
                </a:cubicBezTo>
                <a:cubicBezTo>
                  <a:pt x="4914900" y="2311400"/>
                  <a:pt x="4787900" y="2247900"/>
                  <a:pt x="4648200" y="2247900"/>
                </a:cubicBezTo>
                <a:close/>
                <a:moveTo>
                  <a:pt x="5702300" y="8077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8" name="Freeform 778"/>
          <p:cNvSpPr/>
          <p:nvPr/>
        </p:nvSpPr>
        <p:spPr>
          <a:xfrm rot="0" flipH="0" flipV="0">
            <a:off x="7918794" y="9659302"/>
            <a:ext cx="79152" cy="186023"/>
          </a:xfrm>
          <a:custGeom>
            <a:pathLst>
              <a:path w="3517900" h="8267700">
                <a:moveTo>
                  <a:pt x="330200" y="0"/>
                </a:moveTo>
                <a:lnTo>
                  <a:pt x="3111500" y="0"/>
                </a:lnTo>
                <a:cubicBezTo>
                  <a:pt x="3454400" y="0"/>
                  <a:pt x="3517900" y="63500"/>
                  <a:pt x="3517900" y="406400"/>
                </a:cubicBezTo>
                <a:lnTo>
                  <a:pt x="3517900" y="1968500"/>
                </a:lnTo>
                <a:cubicBezTo>
                  <a:pt x="3517900" y="2298700"/>
                  <a:pt x="3517900" y="2298700"/>
                  <a:pt x="3175000" y="2298700"/>
                </a:cubicBezTo>
                <a:lnTo>
                  <a:pt x="2971800" y="2298700"/>
                </a:lnTo>
                <a:cubicBezTo>
                  <a:pt x="2832100" y="2298700"/>
                  <a:pt x="2705100" y="2400300"/>
                  <a:pt x="2717800" y="2540000"/>
                </a:cubicBezTo>
                <a:lnTo>
                  <a:pt x="2717800" y="2590800"/>
                </a:lnTo>
                <a:cubicBezTo>
                  <a:pt x="2717800" y="2717800"/>
                  <a:pt x="2692400" y="2946400"/>
                  <a:pt x="2654300" y="3086100"/>
                </a:cubicBezTo>
                <a:lnTo>
                  <a:pt x="1358900" y="8001000"/>
                </a:lnTo>
                <a:cubicBezTo>
                  <a:pt x="1320800" y="8140700"/>
                  <a:pt x="1193800" y="8267700"/>
                  <a:pt x="1079500" y="8267700"/>
                </a:cubicBezTo>
                <a:cubicBezTo>
                  <a:pt x="965200" y="8267700"/>
                  <a:pt x="863600" y="8242300"/>
                  <a:pt x="838200" y="8229600"/>
                </a:cubicBezTo>
                <a:cubicBezTo>
                  <a:pt x="825500" y="8216900"/>
                  <a:pt x="812800" y="8077200"/>
                  <a:pt x="812800" y="7924800"/>
                </a:cubicBezTo>
                <a:cubicBezTo>
                  <a:pt x="812800" y="7772400"/>
                  <a:pt x="838200" y="7531100"/>
                  <a:pt x="876300" y="7391400"/>
                </a:cubicBezTo>
                <a:lnTo>
                  <a:pt x="1816100" y="3949700"/>
                </a:lnTo>
                <a:cubicBezTo>
                  <a:pt x="1930400" y="3568700"/>
                  <a:pt x="1816100" y="3543300"/>
                  <a:pt x="1473200" y="3860800"/>
                </a:cubicBezTo>
                <a:lnTo>
                  <a:pt x="1460500" y="3873500"/>
                </a:lnTo>
                <a:cubicBezTo>
                  <a:pt x="1270000" y="4064000"/>
                  <a:pt x="1041400" y="4203700"/>
                  <a:pt x="927100" y="4203700"/>
                </a:cubicBezTo>
                <a:cubicBezTo>
                  <a:pt x="825500" y="4203700"/>
                  <a:pt x="673100" y="3987800"/>
                  <a:pt x="673100" y="3860800"/>
                </a:cubicBezTo>
                <a:cubicBezTo>
                  <a:pt x="673100" y="3784600"/>
                  <a:pt x="774700" y="3644900"/>
                  <a:pt x="889000" y="3543300"/>
                </a:cubicBezTo>
                <a:lnTo>
                  <a:pt x="1028700" y="3416300"/>
                </a:lnTo>
                <a:cubicBezTo>
                  <a:pt x="1143000" y="3314700"/>
                  <a:pt x="1346200" y="3162300"/>
                  <a:pt x="1473200" y="3073400"/>
                </a:cubicBezTo>
                <a:lnTo>
                  <a:pt x="1955800" y="2730500"/>
                </a:lnTo>
                <a:cubicBezTo>
                  <a:pt x="2273300" y="2501900"/>
                  <a:pt x="2273300" y="2298700"/>
                  <a:pt x="1955800" y="2298700"/>
                </a:cubicBezTo>
                <a:lnTo>
                  <a:pt x="0" y="2298700"/>
                </a:lnTo>
                <a:lnTo>
                  <a:pt x="0" y="342900"/>
                </a:lnTo>
                <a:cubicBezTo>
                  <a:pt x="0" y="0"/>
                  <a:pt x="0" y="0"/>
                  <a:pt x="330200" y="0"/>
                </a:cubicBezTo>
                <a:close/>
                <a:moveTo>
                  <a:pt x="8115300" y="8255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9" name="Rectangle 779"/>
          <p:cNvSpPr/>
          <p:nvPr/>
        </p:nvSpPr>
        <p:spPr>
          <a:xfrm rot="0" flipH="0" flipV="0">
            <a:off x="7846690" y="17227016"/>
            <a:ext cx="154075" cy="172287"/>
          </a:xfrm>
          <a:prstGeom prst="rect">
            <a:avLst/>
          </a:prstGeom>
        </p:spPr>
      </p:sp>
      <p:sp>
        <p:nvSpPr>
          <p:cNvPr id="780" name="Freeform 780"/>
          <p:cNvSpPr/>
          <p:nvPr/>
        </p:nvSpPr>
        <p:spPr>
          <a:xfrm rot="0" flipH="0" flipV="0">
            <a:off x="7836219" y="17299451"/>
            <a:ext cx="65957" cy="91433"/>
          </a:xfrm>
          <a:custGeom>
            <a:pathLst>
              <a:path w="7759700" h="10756900">
                <a:moveTo>
                  <a:pt x="114300" y="9512300"/>
                </a:moveTo>
                <a:lnTo>
                  <a:pt x="2286000" y="1219200"/>
                </a:lnTo>
                <a:cubicBezTo>
                  <a:pt x="2476500" y="495300"/>
                  <a:pt x="2933700" y="0"/>
                  <a:pt x="3429000" y="0"/>
                </a:cubicBezTo>
                <a:lnTo>
                  <a:pt x="5943600" y="0"/>
                </a:lnTo>
                <a:cubicBezTo>
                  <a:pt x="6146800" y="0"/>
                  <a:pt x="6337300" y="38100"/>
                  <a:pt x="6388100" y="88900"/>
                </a:cubicBezTo>
                <a:cubicBezTo>
                  <a:pt x="6438900" y="139700"/>
                  <a:pt x="6616700" y="241300"/>
                  <a:pt x="6781800" y="317500"/>
                </a:cubicBezTo>
                <a:lnTo>
                  <a:pt x="6832600" y="342900"/>
                </a:lnTo>
                <a:cubicBezTo>
                  <a:pt x="7302500" y="558800"/>
                  <a:pt x="7442200" y="749300"/>
                  <a:pt x="7658100" y="1435100"/>
                </a:cubicBezTo>
                <a:cubicBezTo>
                  <a:pt x="7759700" y="1790700"/>
                  <a:pt x="7759700" y="2108200"/>
                  <a:pt x="7632700" y="2374900"/>
                </a:cubicBezTo>
                <a:cubicBezTo>
                  <a:pt x="7581900" y="2501900"/>
                  <a:pt x="7493000" y="2755900"/>
                  <a:pt x="7454900" y="2933700"/>
                </a:cubicBezTo>
                <a:lnTo>
                  <a:pt x="6794500" y="5511800"/>
                </a:lnTo>
                <a:cubicBezTo>
                  <a:pt x="6756400" y="5689600"/>
                  <a:pt x="6616700" y="5981700"/>
                  <a:pt x="6502400" y="6134100"/>
                </a:cubicBezTo>
                <a:lnTo>
                  <a:pt x="5981700" y="6883400"/>
                </a:lnTo>
                <a:cubicBezTo>
                  <a:pt x="5867400" y="7035800"/>
                  <a:pt x="5600700" y="7239000"/>
                  <a:pt x="5397500" y="7327900"/>
                </a:cubicBezTo>
                <a:lnTo>
                  <a:pt x="5308600" y="7366000"/>
                </a:lnTo>
                <a:cubicBezTo>
                  <a:pt x="5105400" y="7454900"/>
                  <a:pt x="4762500" y="7531100"/>
                  <a:pt x="4572000" y="7531100"/>
                </a:cubicBezTo>
                <a:lnTo>
                  <a:pt x="2540000" y="7531100"/>
                </a:lnTo>
                <a:cubicBezTo>
                  <a:pt x="2032000" y="7531100"/>
                  <a:pt x="1676400" y="7772400"/>
                  <a:pt x="1549400" y="8191500"/>
                </a:cubicBezTo>
                <a:lnTo>
                  <a:pt x="1397000" y="8686800"/>
                </a:lnTo>
                <a:cubicBezTo>
                  <a:pt x="1333500" y="8890000"/>
                  <a:pt x="1282700" y="9220200"/>
                  <a:pt x="1282700" y="9410700"/>
                </a:cubicBezTo>
                <a:lnTo>
                  <a:pt x="1282700" y="9690100"/>
                </a:lnTo>
                <a:cubicBezTo>
                  <a:pt x="1282700" y="9880600"/>
                  <a:pt x="1219200" y="10198100"/>
                  <a:pt x="1143000" y="10375900"/>
                </a:cubicBezTo>
                <a:lnTo>
                  <a:pt x="1117600" y="10426700"/>
                </a:lnTo>
                <a:cubicBezTo>
                  <a:pt x="1041400" y="10617200"/>
                  <a:pt x="812800" y="10756900"/>
                  <a:pt x="622300" y="10756900"/>
                </a:cubicBezTo>
                <a:lnTo>
                  <a:pt x="558800" y="10756900"/>
                </a:lnTo>
                <a:cubicBezTo>
                  <a:pt x="368300" y="10756900"/>
                  <a:pt x="165100" y="10718800"/>
                  <a:pt x="114300" y="10668000"/>
                </a:cubicBezTo>
                <a:cubicBezTo>
                  <a:pt x="0" y="10553700"/>
                  <a:pt x="0" y="9956800"/>
                  <a:pt x="114300" y="9512300"/>
                </a:cubicBezTo>
                <a:close/>
                <a:moveTo>
                  <a:pt x="-647700" y="7632700"/>
                </a:moveTo>
                <a:moveTo>
                  <a:pt x="3124200" y="2209800"/>
                </a:moveTo>
                <a:lnTo>
                  <a:pt x="2273300" y="5397500"/>
                </a:lnTo>
                <a:cubicBezTo>
                  <a:pt x="2159000" y="5829300"/>
                  <a:pt x="2159000" y="6248400"/>
                  <a:pt x="2273300" y="6362700"/>
                </a:cubicBezTo>
                <a:cubicBezTo>
                  <a:pt x="2311400" y="6413500"/>
                  <a:pt x="2514600" y="6464300"/>
                  <a:pt x="2717800" y="6464300"/>
                </a:cubicBezTo>
                <a:lnTo>
                  <a:pt x="4508500" y="6464300"/>
                </a:lnTo>
                <a:cubicBezTo>
                  <a:pt x="4711700" y="6464300"/>
                  <a:pt x="4978400" y="6350000"/>
                  <a:pt x="5118100" y="6210300"/>
                </a:cubicBezTo>
                <a:lnTo>
                  <a:pt x="5410200" y="5918200"/>
                </a:lnTo>
                <a:cubicBezTo>
                  <a:pt x="5549900" y="5778500"/>
                  <a:pt x="5702300" y="5511800"/>
                  <a:pt x="5753100" y="5321300"/>
                </a:cubicBezTo>
                <a:lnTo>
                  <a:pt x="6400800" y="2679700"/>
                </a:lnTo>
                <a:cubicBezTo>
                  <a:pt x="6604000" y="1828800"/>
                  <a:pt x="6502400" y="1485900"/>
                  <a:pt x="5943600" y="1244600"/>
                </a:cubicBezTo>
                <a:lnTo>
                  <a:pt x="5880100" y="1219200"/>
                </a:lnTo>
                <a:cubicBezTo>
                  <a:pt x="5715000" y="1143000"/>
                  <a:pt x="5422900" y="1079500"/>
                  <a:pt x="5232400" y="1079500"/>
                </a:cubicBezTo>
                <a:lnTo>
                  <a:pt x="4597400" y="1079500"/>
                </a:lnTo>
                <a:cubicBezTo>
                  <a:pt x="3721100" y="1079500"/>
                  <a:pt x="3340100" y="1371600"/>
                  <a:pt x="3124200" y="2209800"/>
                </a:cubicBezTo>
                <a:close/>
                <a:moveTo>
                  <a:pt x="6654800" y="7632700"/>
                </a:moveTo>
              </a:path>
            </a:pathLst>
          </a:custGeom>
          <a:solidFill>
            <a:srgbClr val="1618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1" name="Freeform 781"/>
          <p:cNvSpPr/>
          <p:nvPr/>
        </p:nvSpPr>
        <p:spPr>
          <a:xfrm rot="0" flipH="0" flipV="0">
            <a:off x="7914174" y="17272355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618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2" name="Rectangle 782"/>
          <p:cNvSpPr/>
          <p:nvPr/>
        </p:nvSpPr>
        <p:spPr>
          <a:xfrm rot="0" flipH="0" flipV="0">
            <a:off x="8132187" y="385597"/>
            <a:ext cx="6695074" cy="537133"/>
          </a:xfrm>
          <a:prstGeom prst="rect">
            <a:avLst/>
          </a:prstGeom>
        </p:spPr>
      </p:sp>
      <p:sp>
        <p:nvSpPr>
          <p:cNvPr id="783" name="Freeform 783"/>
          <p:cNvSpPr/>
          <p:nvPr/>
        </p:nvSpPr>
        <p:spPr>
          <a:xfrm rot="0" flipH="0" flipV="0">
            <a:off x="8135216" y="566661"/>
            <a:ext cx="172650" cy="247364"/>
          </a:xfrm>
          <a:custGeom>
            <a:pathLst>
              <a:path w="6515100" h="9334500">
                <a:moveTo>
                  <a:pt x="3581400" y="0"/>
                </a:moveTo>
                <a:lnTo>
                  <a:pt x="6096000" y="0"/>
                </a:lnTo>
                <a:cubicBezTo>
                  <a:pt x="6286500" y="0"/>
                  <a:pt x="6451600" y="63500"/>
                  <a:pt x="6464300" y="127000"/>
                </a:cubicBezTo>
                <a:cubicBezTo>
                  <a:pt x="6515100" y="304800"/>
                  <a:pt x="6515100" y="317500"/>
                  <a:pt x="6426200" y="584200"/>
                </a:cubicBezTo>
                <a:cubicBezTo>
                  <a:pt x="6388100" y="698500"/>
                  <a:pt x="6210300" y="812800"/>
                  <a:pt x="6019800" y="812800"/>
                </a:cubicBezTo>
                <a:lnTo>
                  <a:pt x="4025900" y="812800"/>
                </a:lnTo>
                <a:cubicBezTo>
                  <a:pt x="3835400" y="812800"/>
                  <a:pt x="3556000" y="850900"/>
                  <a:pt x="3390900" y="914400"/>
                </a:cubicBezTo>
                <a:lnTo>
                  <a:pt x="3263900" y="952500"/>
                </a:lnTo>
                <a:cubicBezTo>
                  <a:pt x="3111500" y="1016000"/>
                  <a:pt x="2870200" y="1168400"/>
                  <a:pt x="2730500" y="1295400"/>
                </a:cubicBezTo>
                <a:lnTo>
                  <a:pt x="2565400" y="1447800"/>
                </a:lnTo>
                <a:cubicBezTo>
                  <a:pt x="2286000" y="1714500"/>
                  <a:pt x="2222500" y="1828800"/>
                  <a:pt x="2082800" y="2324100"/>
                </a:cubicBezTo>
                <a:lnTo>
                  <a:pt x="901700" y="6629400"/>
                </a:lnTo>
                <a:cubicBezTo>
                  <a:pt x="647700" y="7556500"/>
                  <a:pt x="1003300" y="8280400"/>
                  <a:pt x="1727200" y="8280400"/>
                </a:cubicBezTo>
                <a:lnTo>
                  <a:pt x="3568700" y="8280400"/>
                </a:lnTo>
                <a:cubicBezTo>
                  <a:pt x="4051300" y="8280400"/>
                  <a:pt x="4254500" y="8432800"/>
                  <a:pt x="4254500" y="8788400"/>
                </a:cubicBezTo>
                <a:cubicBezTo>
                  <a:pt x="4254500" y="9207500"/>
                  <a:pt x="4102100" y="9321800"/>
                  <a:pt x="3429000" y="9321800"/>
                </a:cubicBezTo>
                <a:lnTo>
                  <a:pt x="1778000" y="9334500"/>
                </a:lnTo>
                <a:cubicBezTo>
                  <a:pt x="1270000" y="9334500"/>
                  <a:pt x="901700" y="9207500"/>
                  <a:pt x="660400" y="8928100"/>
                </a:cubicBezTo>
                <a:lnTo>
                  <a:pt x="342900" y="8572500"/>
                </a:lnTo>
                <a:cubicBezTo>
                  <a:pt x="50800" y="8242300"/>
                  <a:pt x="0" y="8089900"/>
                  <a:pt x="0" y="7683500"/>
                </a:cubicBezTo>
                <a:lnTo>
                  <a:pt x="0" y="6680200"/>
                </a:lnTo>
                <a:cubicBezTo>
                  <a:pt x="0" y="6489700"/>
                  <a:pt x="38100" y="6184900"/>
                  <a:pt x="88900" y="5994400"/>
                </a:cubicBezTo>
                <a:lnTo>
                  <a:pt x="1054100" y="2425700"/>
                </a:lnTo>
                <a:cubicBezTo>
                  <a:pt x="1104900" y="2247900"/>
                  <a:pt x="1193800" y="1968500"/>
                  <a:pt x="1244600" y="1816100"/>
                </a:cubicBezTo>
                <a:lnTo>
                  <a:pt x="1308100" y="1651000"/>
                </a:lnTo>
                <a:cubicBezTo>
                  <a:pt x="1460500" y="1270000"/>
                  <a:pt x="1727200" y="901700"/>
                  <a:pt x="2044700" y="635000"/>
                </a:cubicBezTo>
                <a:lnTo>
                  <a:pt x="2260600" y="457200"/>
                </a:lnTo>
                <a:cubicBezTo>
                  <a:pt x="2578100" y="190500"/>
                  <a:pt x="3124200" y="0"/>
                  <a:pt x="3581400" y="0"/>
                </a:cubicBezTo>
                <a:close/>
                <a:moveTo>
                  <a:pt x="9207500" y="93218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4" name="Freeform 784"/>
          <p:cNvSpPr/>
          <p:nvPr/>
        </p:nvSpPr>
        <p:spPr>
          <a:xfrm rot="0" flipH="0" flipV="0">
            <a:off x="8299457" y="635317"/>
            <a:ext cx="169621" cy="177025"/>
          </a:xfrm>
          <a:custGeom>
            <a:pathLst>
              <a:path w="6400800" h="6680200">
                <a:moveTo>
                  <a:pt x="6096000" y="1104900"/>
                </a:moveTo>
                <a:lnTo>
                  <a:pt x="4025900" y="3187700"/>
                </a:lnTo>
                <a:cubicBezTo>
                  <a:pt x="3759200" y="3467100"/>
                  <a:pt x="3746500" y="3632200"/>
                  <a:pt x="3949700" y="4038600"/>
                </a:cubicBezTo>
                <a:lnTo>
                  <a:pt x="4686300" y="5537200"/>
                </a:lnTo>
                <a:cubicBezTo>
                  <a:pt x="4762500" y="5702300"/>
                  <a:pt x="4838700" y="5981700"/>
                  <a:pt x="4838700" y="6159500"/>
                </a:cubicBezTo>
                <a:lnTo>
                  <a:pt x="4838700" y="6286500"/>
                </a:lnTo>
                <a:cubicBezTo>
                  <a:pt x="4838700" y="6464300"/>
                  <a:pt x="4686300" y="6616700"/>
                  <a:pt x="4508500" y="6616700"/>
                </a:cubicBezTo>
                <a:lnTo>
                  <a:pt x="4356100" y="6616700"/>
                </a:lnTo>
                <a:cubicBezTo>
                  <a:pt x="4140200" y="6616700"/>
                  <a:pt x="3987800" y="6515100"/>
                  <a:pt x="3898900" y="6311900"/>
                </a:cubicBezTo>
                <a:lnTo>
                  <a:pt x="3213100" y="4622800"/>
                </a:lnTo>
                <a:cubicBezTo>
                  <a:pt x="3060700" y="4254500"/>
                  <a:pt x="3060700" y="4254500"/>
                  <a:pt x="2755900" y="4546600"/>
                </a:cubicBezTo>
                <a:lnTo>
                  <a:pt x="838200" y="6451600"/>
                </a:lnTo>
                <a:cubicBezTo>
                  <a:pt x="596900" y="6680200"/>
                  <a:pt x="584200" y="6680200"/>
                  <a:pt x="292100" y="6654800"/>
                </a:cubicBezTo>
                <a:cubicBezTo>
                  <a:pt x="127000" y="6642100"/>
                  <a:pt x="0" y="6464300"/>
                  <a:pt x="0" y="6261100"/>
                </a:cubicBezTo>
                <a:cubicBezTo>
                  <a:pt x="0" y="6134100"/>
                  <a:pt x="228600" y="5816600"/>
                  <a:pt x="558800" y="5473700"/>
                </a:cubicBezTo>
                <a:lnTo>
                  <a:pt x="2413000" y="3543300"/>
                </a:lnTo>
                <a:cubicBezTo>
                  <a:pt x="2692400" y="3251200"/>
                  <a:pt x="2692400" y="3149600"/>
                  <a:pt x="2501900" y="2755900"/>
                </a:cubicBezTo>
                <a:lnTo>
                  <a:pt x="1752600" y="1244600"/>
                </a:lnTo>
                <a:cubicBezTo>
                  <a:pt x="1536700" y="812800"/>
                  <a:pt x="1562100" y="317500"/>
                  <a:pt x="1803400" y="203200"/>
                </a:cubicBezTo>
                <a:cubicBezTo>
                  <a:pt x="2044700" y="88900"/>
                  <a:pt x="2260600" y="127000"/>
                  <a:pt x="2451100" y="330200"/>
                </a:cubicBezTo>
                <a:cubicBezTo>
                  <a:pt x="2501900" y="368300"/>
                  <a:pt x="2578100" y="546100"/>
                  <a:pt x="2641600" y="711200"/>
                </a:cubicBezTo>
                <a:lnTo>
                  <a:pt x="3136900" y="2070100"/>
                </a:lnTo>
                <a:cubicBezTo>
                  <a:pt x="3302000" y="2565400"/>
                  <a:pt x="3352800" y="2578100"/>
                  <a:pt x="3683000" y="2247900"/>
                </a:cubicBezTo>
                <a:lnTo>
                  <a:pt x="5651500" y="292100"/>
                </a:lnTo>
                <a:cubicBezTo>
                  <a:pt x="5918200" y="38100"/>
                  <a:pt x="6045200" y="0"/>
                  <a:pt x="6210300" y="177800"/>
                </a:cubicBezTo>
                <a:cubicBezTo>
                  <a:pt x="6400800" y="368300"/>
                  <a:pt x="6337300" y="850900"/>
                  <a:pt x="6096000" y="1104900"/>
                </a:cubicBezTo>
                <a:close/>
                <a:moveTo>
                  <a:pt x="56261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5" name="Freeform 785"/>
          <p:cNvSpPr/>
          <p:nvPr/>
        </p:nvSpPr>
        <p:spPr>
          <a:xfrm rot="0" flipH="0" flipV="0">
            <a:off x="8488267" y="636663"/>
            <a:ext cx="150437" cy="177025"/>
          </a:xfrm>
          <a:custGeom>
            <a:pathLst>
              <a:path w="5676900" h="6680200">
                <a:moveTo>
                  <a:pt x="5232400" y="3810000"/>
                </a:moveTo>
                <a:lnTo>
                  <a:pt x="1358900" y="3810000"/>
                </a:lnTo>
                <a:lnTo>
                  <a:pt x="1028700" y="4813300"/>
                </a:lnTo>
                <a:cubicBezTo>
                  <a:pt x="939800" y="5092700"/>
                  <a:pt x="939800" y="5092700"/>
                  <a:pt x="1054100" y="5334000"/>
                </a:cubicBezTo>
                <a:lnTo>
                  <a:pt x="1104900" y="5435600"/>
                </a:lnTo>
                <a:cubicBezTo>
                  <a:pt x="1168400" y="5575300"/>
                  <a:pt x="1282700" y="5638800"/>
                  <a:pt x="1435100" y="5638800"/>
                </a:cubicBezTo>
                <a:lnTo>
                  <a:pt x="4000500" y="5638800"/>
                </a:lnTo>
                <a:cubicBezTo>
                  <a:pt x="4318000" y="5638800"/>
                  <a:pt x="4521200" y="5816600"/>
                  <a:pt x="4521200" y="6083300"/>
                </a:cubicBezTo>
                <a:lnTo>
                  <a:pt x="4521200" y="6223000"/>
                </a:lnTo>
                <a:cubicBezTo>
                  <a:pt x="4521200" y="6553200"/>
                  <a:pt x="4330700" y="6680200"/>
                  <a:pt x="3860800" y="6680200"/>
                </a:cubicBezTo>
                <a:lnTo>
                  <a:pt x="1473200" y="6680200"/>
                </a:lnTo>
                <a:cubicBezTo>
                  <a:pt x="1346200" y="6680200"/>
                  <a:pt x="1143000" y="6642100"/>
                  <a:pt x="1041400" y="6591300"/>
                </a:cubicBezTo>
                <a:lnTo>
                  <a:pt x="939800" y="6553200"/>
                </a:lnTo>
                <a:cubicBezTo>
                  <a:pt x="609600" y="6413500"/>
                  <a:pt x="469900" y="6286500"/>
                  <a:pt x="355600" y="6057900"/>
                </a:cubicBezTo>
                <a:lnTo>
                  <a:pt x="139700" y="5600700"/>
                </a:lnTo>
                <a:cubicBezTo>
                  <a:pt x="12700" y="5346700"/>
                  <a:pt x="0" y="4953000"/>
                  <a:pt x="101600" y="4622800"/>
                </a:cubicBezTo>
                <a:lnTo>
                  <a:pt x="1092200" y="1397000"/>
                </a:lnTo>
                <a:cubicBezTo>
                  <a:pt x="1244600" y="939800"/>
                  <a:pt x="1739900" y="457200"/>
                  <a:pt x="2298700" y="266700"/>
                </a:cubicBezTo>
                <a:lnTo>
                  <a:pt x="2476500" y="203200"/>
                </a:lnTo>
                <a:cubicBezTo>
                  <a:pt x="2603500" y="152400"/>
                  <a:pt x="2806700" y="101600"/>
                  <a:pt x="2946400" y="88900"/>
                </a:cubicBezTo>
                <a:lnTo>
                  <a:pt x="3276600" y="38100"/>
                </a:lnTo>
                <a:cubicBezTo>
                  <a:pt x="3594100" y="0"/>
                  <a:pt x="3848100" y="0"/>
                  <a:pt x="4089400" y="50800"/>
                </a:cubicBezTo>
                <a:lnTo>
                  <a:pt x="4483100" y="139700"/>
                </a:lnTo>
                <a:cubicBezTo>
                  <a:pt x="4597400" y="165100"/>
                  <a:pt x="4762500" y="254000"/>
                  <a:pt x="4851400" y="342900"/>
                </a:cubicBezTo>
                <a:lnTo>
                  <a:pt x="5270500" y="749300"/>
                </a:lnTo>
                <a:cubicBezTo>
                  <a:pt x="5359400" y="838200"/>
                  <a:pt x="5461000" y="1016000"/>
                  <a:pt x="5499100" y="1143000"/>
                </a:cubicBezTo>
                <a:lnTo>
                  <a:pt x="5600700" y="1485900"/>
                </a:lnTo>
                <a:cubicBezTo>
                  <a:pt x="5676900" y="1727200"/>
                  <a:pt x="5676900" y="2159000"/>
                  <a:pt x="5600700" y="2413000"/>
                </a:cubicBezTo>
                <a:close/>
                <a:moveTo>
                  <a:pt x="2413000" y="6680200"/>
                </a:moveTo>
                <a:moveTo>
                  <a:pt x="2247900" y="2984500"/>
                </a:moveTo>
                <a:lnTo>
                  <a:pt x="4254500" y="2895600"/>
                </a:lnTo>
                <a:cubicBezTo>
                  <a:pt x="4483100" y="2882900"/>
                  <a:pt x="4483100" y="2882900"/>
                  <a:pt x="4584700" y="2527300"/>
                </a:cubicBezTo>
                <a:lnTo>
                  <a:pt x="4686300" y="2184400"/>
                </a:lnTo>
                <a:cubicBezTo>
                  <a:pt x="4749800" y="1955800"/>
                  <a:pt x="4749800" y="1955800"/>
                  <a:pt x="4686300" y="1714500"/>
                </a:cubicBezTo>
                <a:cubicBezTo>
                  <a:pt x="4572000" y="1282700"/>
                  <a:pt x="4305300" y="1041400"/>
                  <a:pt x="3937000" y="1041400"/>
                </a:cubicBezTo>
                <a:lnTo>
                  <a:pt x="2959100" y="1041400"/>
                </a:lnTo>
                <a:cubicBezTo>
                  <a:pt x="2616200" y="1041400"/>
                  <a:pt x="2171700" y="1384300"/>
                  <a:pt x="1981200" y="1790700"/>
                </a:cubicBezTo>
                <a:lnTo>
                  <a:pt x="1676400" y="2451100"/>
                </a:lnTo>
                <a:cubicBezTo>
                  <a:pt x="1625600" y="2565400"/>
                  <a:pt x="1587500" y="2679700"/>
                  <a:pt x="1587500" y="2692400"/>
                </a:cubicBezTo>
                <a:cubicBezTo>
                  <a:pt x="1587500" y="2908300"/>
                  <a:pt x="1790700" y="3009900"/>
                  <a:pt x="2247900" y="2984500"/>
                </a:cubicBezTo>
                <a:close/>
                <a:moveTo>
                  <a:pt x="3238500" y="66802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6" name="Freeform 786"/>
          <p:cNvSpPr/>
          <p:nvPr/>
        </p:nvSpPr>
        <p:spPr>
          <a:xfrm rot="0" flipH="0" flipV="0">
            <a:off x="8661932" y="636327"/>
            <a:ext cx="195872" cy="175679"/>
          </a:xfrm>
          <a:custGeom>
            <a:pathLst>
              <a:path w="7391400" h="6629400">
                <a:moveTo>
                  <a:pt x="7264400" y="927100"/>
                </a:moveTo>
                <a:lnTo>
                  <a:pt x="5791200" y="6210300"/>
                </a:lnTo>
                <a:cubicBezTo>
                  <a:pt x="5676900" y="6591300"/>
                  <a:pt x="5626100" y="6629400"/>
                  <a:pt x="5295900" y="6629400"/>
                </a:cubicBezTo>
                <a:cubicBezTo>
                  <a:pt x="5067300" y="6629400"/>
                  <a:pt x="4851400" y="6362700"/>
                  <a:pt x="4851400" y="6083300"/>
                </a:cubicBezTo>
                <a:cubicBezTo>
                  <a:pt x="4851400" y="5969000"/>
                  <a:pt x="4876800" y="5791200"/>
                  <a:pt x="4914900" y="5664200"/>
                </a:cubicBezTo>
                <a:lnTo>
                  <a:pt x="5791200" y="2540000"/>
                </a:lnTo>
                <a:cubicBezTo>
                  <a:pt x="5829300" y="2425700"/>
                  <a:pt x="5880100" y="2324100"/>
                  <a:pt x="5905500" y="2324100"/>
                </a:cubicBezTo>
                <a:cubicBezTo>
                  <a:pt x="5930900" y="2324100"/>
                  <a:pt x="5943600" y="2273300"/>
                  <a:pt x="5943600" y="2209800"/>
                </a:cubicBezTo>
                <a:cubicBezTo>
                  <a:pt x="5943600" y="2032000"/>
                  <a:pt x="5727700" y="2070100"/>
                  <a:pt x="5562600" y="2273300"/>
                </a:cubicBezTo>
                <a:lnTo>
                  <a:pt x="5384800" y="2501900"/>
                </a:lnTo>
                <a:cubicBezTo>
                  <a:pt x="5295900" y="2603500"/>
                  <a:pt x="5156200" y="2755900"/>
                  <a:pt x="5067300" y="2832100"/>
                </a:cubicBezTo>
                <a:lnTo>
                  <a:pt x="4089400" y="3670300"/>
                </a:lnTo>
                <a:cubicBezTo>
                  <a:pt x="4000500" y="3746500"/>
                  <a:pt x="3822700" y="3822700"/>
                  <a:pt x="3695700" y="3822700"/>
                </a:cubicBezTo>
                <a:lnTo>
                  <a:pt x="3644900" y="3822700"/>
                </a:lnTo>
                <a:cubicBezTo>
                  <a:pt x="3517900" y="3822700"/>
                  <a:pt x="3352800" y="3721100"/>
                  <a:pt x="3276600" y="3606800"/>
                </a:cubicBezTo>
                <a:lnTo>
                  <a:pt x="2882900" y="3022600"/>
                </a:lnTo>
                <a:cubicBezTo>
                  <a:pt x="2806700" y="2908300"/>
                  <a:pt x="2705100" y="2730500"/>
                  <a:pt x="2641600" y="2616200"/>
                </a:cubicBezTo>
                <a:lnTo>
                  <a:pt x="2374900" y="2070100"/>
                </a:lnTo>
                <a:cubicBezTo>
                  <a:pt x="2311400" y="1955800"/>
                  <a:pt x="2235200" y="1866900"/>
                  <a:pt x="2184400" y="1866900"/>
                </a:cubicBezTo>
                <a:cubicBezTo>
                  <a:pt x="2133600" y="1866900"/>
                  <a:pt x="2070100" y="1955800"/>
                  <a:pt x="2032000" y="2082800"/>
                </a:cubicBezTo>
                <a:lnTo>
                  <a:pt x="927100" y="6261100"/>
                </a:lnTo>
                <a:cubicBezTo>
                  <a:pt x="850900" y="6553200"/>
                  <a:pt x="812800" y="6578600"/>
                  <a:pt x="533400" y="6578600"/>
                </a:cubicBezTo>
                <a:lnTo>
                  <a:pt x="419100" y="6578600"/>
                </a:lnTo>
                <a:cubicBezTo>
                  <a:pt x="292100" y="6578600"/>
                  <a:pt x="152400" y="6527800"/>
                  <a:pt x="101600" y="6451600"/>
                </a:cubicBezTo>
                <a:cubicBezTo>
                  <a:pt x="12700" y="6311900"/>
                  <a:pt x="0" y="5981700"/>
                  <a:pt x="76200" y="5664200"/>
                </a:cubicBezTo>
                <a:lnTo>
                  <a:pt x="1498600" y="495300"/>
                </a:lnTo>
                <a:cubicBezTo>
                  <a:pt x="1574800" y="190500"/>
                  <a:pt x="1651000" y="139700"/>
                  <a:pt x="1917700" y="139700"/>
                </a:cubicBezTo>
                <a:lnTo>
                  <a:pt x="2032000" y="139700"/>
                </a:lnTo>
                <a:cubicBezTo>
                  <a:pt x="2273300" y="139700"/>
                  <a:pt x="2425700" y="266700"/>
                  <a:pt x="2641600" y="622300"/>
                </a:cubicBezTo>
                <a:lnTo>
                  <a:pt x="3632200" y="2349500"/>
                </a:lnTo>
                <a:cubicBezTo>
                  <a:pt x="3771900" y="2603500"/>
                  <a:pt x="3886200" y="2603500"/>
                  <a:pt x="4076700" y="2362200"/>
                </a:cubicBezTo>
                <a:lnTo>
                  <a:pt x="4267200" y="2146300"/>
                </a:lnTo>
                <a:cubicBezTo>
                  <a:pt x="4343400" y="2044700"/>
                  <a:pt x="4483100" y="1892300"/>
                  <a:pt x="4584700" y="1816100"/>
                </a:cubicBezTo>
                <a:lnTo>
                  <a:pt x="6273800" y="304800"/>
                </a:lnTo>
                <a:cubicBezTo>
                  <a:pt x="6515100" y="101600"/>
                  <a:pt x="6807200" y="0"/>
                  <a:pt x="6959600" y="63500"/>
                </a:cubicBezTo>
                <a:cubicBezTo>
                  <a:pt x="7289800" y="190500"/>
                  <a:pt x="7391400" y="482600"/>
                  <a:pt x="7264400" y="927100"/>
                </a:cubicBezTo>
                <a:close/>
                <a:moveTo>
                  <a:pt x="5245100" y="66929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7" name="Freeform 787"/>
          <p:cNvSpPr/>
          <p:nvPr/>
        </p:nvSpPr>
        <p:spPr>
          <a:xfrm rot="0" flipH="0" flipV="0">
            <a:off x="8874973" y="637000"/>
            <a:ext cx="162553" cy="176688"/>
          </a:xfrm>
          <a:custGeom>
            <a:pathLst>
              <a:path w="6134100" h="6667500">
                <a:moveTo>
                  <a:pt x="3238500" y="0"/>
                </a:moveTo>
                <a:lnTo>
                  <a:pt x="5511800" y="0"/>
                </a:lnTo>
                <a:cubicBezTo>
                  <a:pt x="5918200" y="0"/>
                  <a:pt x="6134100" y="165100"/>
                  <a:pt x="6134100" y="469900"/>
                </a:cubicBezTo>
                <a:cubicBezTo>
                  <a:pt x="6134100" y="520700"/>
                  <a:pt x="6108700" y="673100"/>
                  <a:pt x="6070600" y="787400"/>
                </a:cubicBezTo>
                <a:lnTo>
                  <a:pt x="4876800" y="4978400"/>
                </a:lnTo>
                <a:cubicBezTo>
                  <a:pt x="4749800" y="5435600"/>
                  <a:pt x="4813300" y="5600700"/>
                  <a:pt x="5130800" y="5676900"/>
                </a:cubicBezTo>
                <a:lnTo>
                  <a:pt x="5219700" y="5689600"/>
                </a:lnTo>
                <a:cubicBezTo>
                  <a:pt x="5486400" y="5740400"/>
                  <a:pt x="5562600" y="5816600"/>
                  <a:pt x="5562600" y="6032500"/>
                </a:cubicBezTo>
                <a:cubicBezTo>
                  <a:pt x="5562600" y="6400800"/>
                  <a:pt x="5245100" y="6667500"/>
                  <a:pt x="4826000" y="6667500"/>
                </a:cubicBezTo>
                <a:cubicBezTo>
                  <a:pt x="4483100" y="6667500"/>
                  <a:pt x="4254500" y="6553200"/>
                  <a:pt x="4114800" y="6324600"/>
                </a:cubicBezTo>
                <a:cubicBezTo>
                  <a:pt x="4013200" y="6159500"/>
                  <a:pt x="3873500" y="6172200"/>
                  <a:pt x="3657600" y="6375400"/>
                </a:cubicBezTo>
                <a:lnTo>
                  <a:pt x="3644900" y="6388100"/>
                </a:lnTo>
                <a:cubicBezTo>
                  <a:pt x="3543300" y="6477000"/>
                  <a:pt x="3365500" y="6565900"/>
                  <a:pt x="3225800" y="6591300"/>
                </a:cubicBezTo>
                <a:lnTo>
                  <a:pt x="3009900" y="6629400"/>
                </a:lnTo>
                <a:cubicBezTo>
                  <a:pt x="2882900" y="6654800"/>
                  <a:pt x="2667000" y="6667500"/>
                  <a:pt x="2540000" y="6667500"/>
                </a:cubicBezTo>
                <a:lnTo>
                  <a:pt x="1536700" y="6667500"/>
                </a:lnTo>
                <a:cubicBezTo>
                  <a:pt x="1409700" y="6667500"/>
                  <a:pt x="1219200" y="6629400"/>
                  <a:pt x="1104900" y="6591300"/>
                </a:cubicBezTo>
                <a:lnTo>
                  <a:pt x="965200" y="6540500"/>
                </a:lnTo>
                <a:cubicBezTo>
                  <a:pt x="711200" y="6438900"/>
                  <a:pt x="508000" y="6261100"/>
                  <a:pt x="355600" y="5994400"/>
                </a:cubicBezTo>
                <a:lnTo>
                  <a:pt x="165100" y="5664200"/>
                </a:lnTo>
                <a:cubicBezTo>
                  <a:pt x="25400" y="5435600"/>
                  <a:pt x="0" y="4965700"/>
                  <a:pt x="101600" y="4610100"/>
                </a:cubicBezTo>
                <a:lnTo>
                  <a:pt x="1054100" y="1384300"/>
                </a:lnTo>
                <a:cubicBezTo>
                  <a:pt x="1143000" y="1079500"/>
                  <a:pt x="1231900" y="927100"/>
                  <a:pt x="1435100" y="736600"/>
                </a:cubicBezTo>
                <a:lnTo>
                  <a:pt x="1676400" y="495300"/>
                </a:lnTo>
                <a:cubicBezTo>
                  <a:pt x="1765300" y="406400"/>
                  <a:pt x="1943100" y="292100"/>
                  <a:pt x="2070100" y="254000"/>
                </a:cubicBezTo>
                <a:lnTo>
                  <a:pt x="2209800" y="190500"/>
                </a:lnTo>
                <a:cubicBezTo>
                  <a:pt x="2324100" y="152400"/>
                  <a:pt x="2540000" y="88900"/>
                  <a:pt x="2667000" y="63500"/>
                </a:cubicBezTo>
                <a:lnTo>
                  <a:pt x="2768600" y="38100"/>
                </a:lnTo>
                <a:cubicBezTo>
                  <a:pt x="2895600" y="12700"/>
                  <a:pt x="3111500" y="0"/>
                  <a:pt x="3238500" y="0"/>
                </a:cubicBezTo>
                <a:close/>
                <a:moveTo>
                  <a:pt x="6223000" y="6667500"/>
                </a:moveTo>
                <a:moveTo>
                  <a:pt x="1739900" y="2108200"/>
                </a:moveTo>
                <a:lnTo>
                  <a:pt x="1079500" y="4610100"/>
                </a:lnTo>
                <a:cubicBezTo>
                  <a:pt x="990600" y="4953000"/>
                  <a:pt x="1016000" y="5257800"/>
                  <a:pt x="1130300" y="5448300"/>
                </a:cubicBezTo>
                <a:cubicBezTo>
                  <a:pt x="1193800" y="5549900"/>
                  <a:pt x="1358900" y="5626100"/>
                  <a:pt x="1485900" y="5626100"/>
                </a:cubicBezTo>
                <a:lnTo>
                  <a:pt x="2946400" y="5626100"/>
                </a:lnTo>
                <a:cubicBezTo>
                  <a:pt x="3124200" y="5626100"/>
                  <a:pt x="3225800" y="5588000"/>
                  <a:pt x="3352800" y="5473700"/>
                </a:cubicBezTo>
                <a:lnTo>
                  <a:pt x="3848100" y="5041900"/>
                </a:lnTo>
                <a:cubicBezTo>
                  <a:pt x="3975100" y="4927600"/>
                  <a:pt x="4038600" y="4813300"/>
                  <a:pt x="4076700" y="4660900"/>
                </a:cubicBezTo>
                <a:lnTo>
                  <a:pt x="4876800" y="1600200"/>
                </a:lnTo>
                <a:cubicBezTo>
                  <a:pt x="4940300" y="1358900"/>
                  <a:pt x="4953000" y="1104900"/>
                  <a:pt x="4902200" y="1054100"/>
                </a:cubicBezTo>
                <a:cubicBezTo>
                  <a:pt x="4889500" y="1041400"/>
                  <a:pt x="4775200" y="1028700"/>
                  <a:pt x="4648200" y="1028700"/>
                </a:cubicBezTo>
                <a:lnTo>
                  <a:pt x="2705100" y="1028700"/>
                </a:lnTo>
                <a:cubicBezTo>
                  <a:pt x="2438400" y="1028700"/>
                  <a:pt x="2197100" y="1193800"/>
                  <a:pt x="2032000" y="1473200"/>
                </a:cubicBezTo>
                <a:lnTo>
                  <a:pt x="1905000" y="1701800"/>
                </a:lnTo>
                <a:cubicBezTo>
                  <a:pt x="1841500" y="1803400"/>
                  <a:pt x="1765300" y="1981200"/>
                  <a:pt x="1739900" y="2108200"/>
                </a:cubicBezTo>
                <a:close/>
                <a:moveTo>
                  <a:pt x="41148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8" name="Freeform 788"/>
          <p:cNvSpPr/>
          <p:nvPr/>
        </p:nvSpPr>
        <p:spPr>
          <a:xfrm rot="0" flipH="0" flipV="0">
            <a:off x="9210302" y="637000"/>
            <a:ext cx="182746" cy="249720"/>
          </a:xfrm>
          <a:custGeom>
            <a:pathLst>
              <a:path w="6896100" h="9423400">
                <a:moveTo>
                  <a:pt x="127000" y="8407400"/>
                </a:moveTo>
                <a:lnTo>
                  <a:pt x="2171700" y="596900"/>
                </a:lnTo>
                <a:cubicBezTo>
                  <a:pt x="2273300" y="215900"/>
                  <a:pt x="2603500" y="0"/>
                  <a:pt x="3086100" y="0"/>
                </a:cubicBezTo>
                <a:lnTo>
                  <a:pt x="5092700" y="0"/>
                </a:lnTo>
                <a:cubicBezTo>
                  <a:pt x="5283200" y="0"/>
                  <a:pt x="5575300" y="38100"/>
                  <a:pt x="5740400" y="101600"/>
                </a:cubicBezTo>
                <a:lnTo>
                  <a:pt x="5880100" y="152400"/>
                </a:lnTo>
                <a:cubicBezTo>
                  <a:pt x="6045200" y="215900"/>
                  <a:pt x="6286500" y="393700"/>
                  <a:pt x="6400800" y="546100"/>
                </a:cubicBezTo>
                <a:lnTo>
                  <a:pt x="6489700" y="673100"/>
                </a:lnTo>
                <a:cubicBezTo>
                  <a:pt x="6845300" y="1130300"/>
                  <a:pt x="6896100" y="1397000"/>
                  <a:pt x="6756400" y="2057400"/>
                </a:cubicBezTo>
                <a:lnTo>
                  <a:pt x="6438900" y="3543300"/>
                </a:lnTo>
                <a:cubicBezTo>
                  <a:pt x="6400800" y="3733800"/>
                  <a:pt x="6324600" y="4025900"/>
                  <a:pt x="6261100" y="4203700"/>
                </a:cubicBezTo>
                <a:lnTo>
                  <a:pt x="6032500" y="4826000"/>
                </a:lnTo>
                <a:cubicBezTo>
                  <a:pt x="5969000" y="5003800"/>
                  <a:pt x="5842000" y="5283200"/>
                  <a:pt x="5740400" y="5435600"/>
                </a:cubicBezTo>
                <a:lnTo>
                  <a:pt x="5524500" y="5791200"/>
                </a:lnTo>
                <a:cubicBezTo>
                  <a:pt x="5245100" y="6261100"/>
                  <a:pt x="4775200" y="6553200"/>
                  <a:pt x="4267200" y="6565900"/>
                </a:cubicBezTo>
                <a:lnTo>
                  <a:pt x="1993900" y="6642100"/>
                </a:lnTo>
                <a:cubicBezTo>
                  <a:pt x="1651000" y="6654800"/>
                  <a:pt x="1485900" y="6858000"/>
                  <a:pt x="1320800" y="7493000"/>
                </a:cubicBezTo>
                <a:lnTo>
                  <a:pt x="901700" y="9004300"/>
                </a:lnTo>
                <a:cubicBezTo>
                  <a:pt x="787400" y="9423400"/>
                  <a:pt x="787400" y="9423400"/>
                  <a:pt x="495300" y="9423400"/>
                </a:cubicBezTo>
                <a:cubicBezTo>
                  <a:pt x="368300" y="9423400"/>
                  <a:pt x="215900" y="9372600"/>
                  <a:pt x="152400" y="9309100"/>
                </a:cubicBezTo>
                <a:cubicBezTo>
                  <a:pt x="12700" y="9182100"/>
                  <a:pt x="0" y="8864600"/>
                  <a:pt x="127000" y="8407400"/>
                </a:cubicBezTo>
                <a:close/>
                <a:moveTo>
                  <a:pt x="-1409700" y="6667500"/>
                </a:moveTo>
                <a:moveTo>
                  <a:pt x="2159000" y="5613400"/>
                </a:moveTo>
                <a:lnTo>
                  <a:pt x="4292600" y="5626100"/>
                </a:lnTo>
                <a:cubicBezTo>
                  <a:pt x="4533900" y="5626100"/>
                  <a:pt x="4800600" y="5422900"/>
                  <a:pt x="4902200" y="5143500"/>
                </a:cubicBezTo>
                <a:lnTo>
                  <a:pt x="4927600" y="5080000"/>
                </a:lnTo>
                <a:cubicBezTo>
                  <a:pt x="4965700" y="4991100"/>
                  <a:pt x="5016500" y="4813300"/>
                  <a:pt x="5054600" y="4686300"/>
                </a:cubicBezTo>
                <a:lnTo>
                  <a:pt x="5791200" y="1943100"/>
                </a:lnTo>
                <a:cubicBezTo>
                  <a:pt x="5854700" y="1689100"/>
                  <a:pt x="5854700" y="1689100"/>
                  <a:pt x="5816600" y="1447800"/>
                </a:cubicBezTo>
                <a:cubicBezTo>
                  <a:pt x="5778500" y="1181100"/>
                  <a:pt x="5600700" y="1028700"/>
                  <a:pt x="5321300" y="1028700"/>
                </a:cubicBezTo>
                <a:lnTo>
                  <a:pt x="3378200" y="1028700"/>
                </a:lnTo>
                <a:cubicBezTo>
                  <a:pt x="3098800" y="1028700"/>
                  <a:pt x="2997200" y="1117600"/>
                  <a:pt x="2959100" y="1397000"/>
                </a:cubicBezTo>
                <a:lnTo>
                  <a:pt x="2946400" y="1485900"/>
                </a:lnTo>
                <a:cubicBezTo>
                  <a:pt x="2933700" y="1600200"/>
                  <a:pt x="2895600" y="1739900"/>
                  <a:pt x="2857500" y="1803400"/>
                </a:cubicBezTo>
                <a:cubicBezTo>
                  <a:pt x="2832100" y="1866900"/>
                  <a:pt x="2781300" y="2019300"/>
                  <a:pt x="2743200" y="2146300"/>
                </a:cubicBezTo>
                <a:lnTo>
                  <a:pt x="1930400" y="5181600"/>
                </a:lnTo>
                <a:cubicBezTo>
                  <a:pt x="1905000" y="5295900"/>
                  <a:pt x="1879600" y="5422900"/>
                  <a:pt x="1879600" y="5448300"/>
                </a:cubicBezTo>
                <a:cubicBezTo>
                  <a:pt x="1879600" y="5575300"/>
                  <a:pt x="1955800" y="5613400"/>
                  <a:pt x="2159000" y="5613400"/>
                </a:cubicBezTo>
                <a:close/>
                <a:moveTo>
                  <a:pt x="13843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9" name="Freeform 789"/>
          <p:cNvSpPr/>
          <p:nvPr/>
        </p:nvSpPr>
        <p:spPr>
          <a:xfrm rot="0" flipH="0" flipV="0">
            <a:off x="9424372" y="636327"/>
            <a:ext cx="143370" cy="177361"/>
          </a:xfrm>
          <a:custGeom>
            <a:pathLst>
              <a:path w="5410200" h="6692900">
                <a:moveTo>
                  <a:pt x="76200" y="3721100"/>
                </a:moveTo>
                <a:lnTo>
                  <a:pt x="723900" y="1752600"/>
                </a:lnTo>
                <a:cubicBezTo>
                  <a:pt x="762000" y="1638300"/>
                  <a:pt x="838200" y="1460500"/>
                  <a:pt x="901700" y="1346200"/>
                </a:cubicBezTo>
                <a:lnTo>
                  <a:pt x="1016000" y="1155700"/>
                </a:lnTo>
                <a:cubicBezTo>
                  <a:pt x="1079500" y="1054100"/>
                  <a:pt x="1206500" y="889000"/>
                  <a:pt x="1295400" y="800100"/>
                </a:cubicBezTo>
                <a:lnTo>
                  <a:pt x="1447800" y="647700"/>
                </a:lnTo>
                <a:cubicBezTo>
                  <a:pt x="1536700" y="558800"/>
                  <a:pt x="1714500" y="431800"/>
                  <a:pt x="1828800" y="381000"/>
                </a:cubicBezTo>
                <a:lnTo>
                  <a:pt x="1879600" y="355600"/>
                </a:lnTo>
                <a:cubicBezTo>
                  <a:pt x="1993900" y="292100"/>
                  <a:pt x="2197100" y="228600"/>
                  <a:pt x="2324100" y="203200"/>
                </a:cubicBezTo>
                <a:lnTo>
                  <a:pt x="3022600" y="63500"/>
                </a:lnTo>
                <a:cubicBezTo>
                  <a:pt x="3327400" y="0"/>
                  <a:pt x="3632200" y="12700"/>
                  <a:pt x="3898900" y="76200"/>
                </a:cubicBezTo>
                <a:lnTo>
                  <a:pt x="4241800" y="177800"/>
                </a:lnTo>
                <a:cubicBezTo>
                  <a:pt x="4495800" y="254000"/>
                  <a:pt x="4749800" y="406400"/>
                  <a:pt x="4978400" y="622300"/>
                </a:cubicBezTo>
                <a:lnTo>
                  <a:pt x="5016500" y="660400"/>
                </a:lnTo>
                <a:cubicBezTo>
                  <a:pt x="5283200" y="927100"/>
                  <a:pt x="5410200" y="1231900"/>
                  <a:pt x="5410200" y="1600200"/>
                </a:cubicBezTo>
                <a:lnTo>
                  <a:pt x="5410200" y="2438400"/>
                </a:lnTo>
                <a:cubicBezTo>
                  <a:pt x="5410200" y="2565400"/>
                  <a:pt x="5384800" y="2768600"/>
                  <a:pt x="5359400" y="2882900"/>
                </a:cubicBezTo>
                <a:lnTo>
                  <a:pt x="5232400" y="3454400"/>
                </a:lnTo>
                <a:cubicBezTo>
                  <a:pt x="5207000" y="3581400"/>
                  <a:pt x="5156200" y="3733800"/>
                  <a:pt x="5118100" y="3822700"/>
                </a:cubicBezTo>
                <a:cubicBezTo>
                  <a:pt x="5080000" y="3898900"/>
                  <a:pt x="5029200" y="4051300"/>
                  <a:pt x="5003800" y="4165600"/>
                </a:cubicBezTo>
                <a:cubicBezTo>
                  <a:pt x="4978400" y="4279900"/>
                  <a:pt x="4914900" y="4457700"/>
                  <a:pt x="4864100" y="4572000"/>
                </a:cubicBezTo>
                <a:lnTo>
                  <a:pt x="4699000" y="4965700"/>
                </a:lnTo>
                <a:cubicBezTo>
                  <a:pt x="4648200" y="5080000"/>
                  <a:pt x="4559300" y="5257800"/>
                  <a:pt x="4508500" y="5346700"/>
                </a:cubicBezTo>
                <a:lnTo>
                  <a:pt x="4318000" y="5638800"/>
                </a:lnTo>
                <a:cubicBezTo>
                  <a:pt x="4191000" y="5854700"/>
                  <a:pt x="3949700" y="6096000"/>
                  <a:pt x="3810000" y="6172200"/>
                </a:cubicBezTo>
                <a:cubicBezTo>
                  <a:pt x="3746500" y="6197600"/>
                  <a:pt x="3594100" y="6273800"/>
                  <a:pt x="3467100" y="6350000"/>
                </a:cubicBezTo>
                <a:cubicBezTo>
                  <a:pt x="3175000" y="6515100"/>
                  <a:pt x="3022600" y="6565900"/>
                  <a:pt x="2730500" y="6616700"/>
                </a:cubicBezTo>
                <a:lnTo>
                  <a:pt x="2387600" y="6654800"/>
                </a:lnTo>
                <a:cubicBezTo>
                  <a:pt x="2260600" y="6680200"/>
                  <a:pt x="2057400" y="6692900"/>
                  <a:pt x="1930400" y="6692900"/>
                </a:cubicBezTo>
                <a:lnTo>
                  <a:pt x="1727200" y="6692900"/>
                </a:lnTo>
                <a:cubicBezTo>
                  <a:pt x="1600200" y="6692900"/>
                  <a:pt x="1397000" y="6654800"/>
                  <a:pt x="1295400" y="6616700"/>
                </a:cubicBezTo>
                <a:lnTo>
                  <a:pt x="1143000" y="6553200"/>
                </a:lnTo>
                <a:cubicBezTo>
                  <a:pt x="876300" y="6451600"/>
                  <a:pt x="635000" y="6286500"/>
                  <a:pt x="431800" y="6096000"/>
                </a:cubicBezTo>
                <a:lnTo>
                  <a:pt x="393700" y="6045200"/>
                </a:lnTo>
                <a:cubicBezTo>
                  <a:pt x="304800" y="5956300"/>
                  <a:pt x="177800" y="5778500"/>
                  <a:pt x="127000" y="5638800"/>
                </a:cubicBezTo>
                <a:lnTo>
                  <a:pt x="101600" y="5600700"/>
                </a:lnTo>
                <a:cubicBezTo>
                  <a:pt x="50800" y="5461000"/>
                  <a:pt x="0" y="5245100"/>
                  <a:pt x="0" y="5118100"/>
                </a:cubicBezTo>
                <a:lnTo>
                  <a:pt x="0" y="4165600"/>
                </a:lnTo>
                <a:cubicBezTo>
                  <a:pt x="0" y="4038600"/>
                  <a:pt x="25400" y="3835400"/>
                  <a:pt x="76200" y="3721100"/>
                </a:cubicBezTo>
                <a:close/>
                <a:moveTo>
                  <a:pt x="1816100" y="6692900"/>
                </a:moveTo>
                <a:moveTo>
                  <a:pt x="3873500" y="4495800"/>
                </a:moveTo>
                <a:lnTo>
                  <a:pt x="4419600" y="2540000"/>
                </a:lnTo>
                <a:cubicBezTo>
                  <a:pt x="4457700" y="2425700"/>
                  <a:pt x="4483100" y="2222500"/>
                  <a:pt x="4483100" y="2095500"/>
                </a:cubicBezTo>
                <a:lnTo>
                  <a:pt x="4483100" y="1892300"/>
                </a:lnTo>
                <a:cubicBezTo>
                  <a:pt x="4483100" y="1612900"/>
                  <a:pt x="4419600" y="1447800"/>
                  <a:pt x="4203700" y="1244600"/>
                </a:cubicBezTo>
                <a:lnTo>
                  <a:pt x="4191000" y="1219200"/>
                </a:lnTo>
                <a:cubicBezTo>
                  <a:pt x="4102100" y="1130300"/>
                  <a:pt x="3924300" y="1054100"/>
                  <a:pt x="3797300" y="1054100"/>
                </a:cubicBezTo>
                <a:lnTo>
                  <a:pt x="2755900" y="1054100"/>
                </a:lnTo>
                <a:cubicBezTo>
                  <a:pt x="2628900" y="1054100"/>
                  <a:pt x="2501900" y="1092200"/>
                  <a:pt x="2463800" y="1130300"/>
                </a:cubicBezTo>
                <a:cubicBezTo>
                  <a:pt x="2425700" y="1155700"/>
                  <a:pt x="2349500" y="1219200"/>
                  <a:pt x="2286000" y="1244600"/>
                </a:cubicBezTo>
                <a:cubicBezTo>
                  <a:pt x="2133600" y="1308100"/>
                  <a:pt x="1955800" y="1511300"/>
                  <a:pt x="1828800" y="1739900"/>
                </a:cubicBezTo>
                <a:lnTo>
                  <a:pt x="1447800" y="2425700"/>
                </a:lnTo>
                <a:cubicBezTo>
                  <a:pt x="1384300" y="2540000"/>
                  <a:pt x="1320800" y="2717800"/>
                  <a:pt x="1282700" y="2844800"/>
                </a:cubicBezTo>
                <a:lnTo>
                  <a:pt x="977900" y="4064000"/>
                </a:lnTo>
                <a:cubicBezTo>
                  <a:pt x="939800" y="4178300"/>
                  <a:pt x="914400" y="4381500"/>
                  <a:pt x="914400" y="4508500"/>
                </a:cubicBezTo>
                <a:lnTo>
                  <a:pt x="914400" y="4965700"/>
                </a:lnTo>
                <a:cubicBezTo>
                  <a:pt x="914400" y="5092700"/>
                  <a:pt x="990600" y="5270500"/>
                  <a:pt x="1079500" y="5359400"/>
                </a:cubicBezTo>
                <a:lnTo>
                  <a:pt x="1219200" y="5499100"/>
                </a:lnTo>
                <a:cubicBezTo>
                  <a:pt x="1308100" y="5588000"/>
                  <a:pt x="1485900" y="5651500"/>
                  <a:pt x="1612900" y="5651500"/>
                </a:cubicBezTo>
                <a:lnTo>
                  <a:pt x="2641600" y="5651500"/>
                </a:lnTo>
                <a:cubicBezTo>
                  <a:pt x="2768600" y="5651500"/>
                  <a:pt x="2908300" y="5626100"/>
                  <a:pt x="2946400" y="5588000"/>
                </a:cubicBezTo>
                <a:cubicBezTo>
                  <a:pt x="2984500" y="5549900"/>
                  <a:pt x="3060700" y="5499100"/>
                  <a:pt x="3111500" y="5473700"/>
                </a:cubicBezTo>
                <a:cubicBezTo>
                  <a:pt x="3238500" y="5422900"/>
                  <a:pt x="3429000" y="5232400"/>
                  <a:pt x="3594100" y="5003800"/>
                </a:cubicBezTo>
                <a:lnTo>
                  <a:pt x="3683000" y="4889500"/>
                </a:lnTo>
                <a:cubicBezTo>
                  <a:pt x="3746500" y="4787900"/>
                  <a:pt x="3835400" y="4610100"/>
                  <a:pt x="3873500" y="4495800"/>
                </a:cubicBezTo>
                <a:close/>
                <a:moveTo>
                  <a:pt x="1041400" y="66929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0" name="Freeform 790"/>
          <p:cNvSpPr/>
          <p:nvPr/>
        </p:nvSpPr>
        <p:spPr>
          <a:xfrm rot="0" flipH="0" flipV="0">
            <a:off x="9598056" y="635990"/>
            <a:ext cx="140004" cy="177698"/>
          </a:xfrm>
          <a:custGeom>
            <a:pathLst>
              <a:path w="5283200" h="6705600">
                <a:moveTo>
                  <a:pt x="1612900" y="5664200"/>
                </a:moveTo>
                <a:lnTo>
                  <a:pt x="2667000" y="5664200"/>
                </a:lnTo>
                <a:cubicBezTo>
                  <a:pt x="2844800" y="5664200"/>
                  <a:pt x="3086100" y="5562600"/>
                  <a:pt x="3200400" y="5422900"/>
                </a:cubicBezTo>
                <a:lnTo>
                  <a:pt x="3352800" y="5232400"/>
                </a:lnTo>
                <a:cubicBezTo>
                  <a:pt x="3898900" y="4597400"/>
                  <a:pt x="3657600" y="3835400"/>
                  <a:pt x="2921000" y="3835400"/>
                </a:cubicBezTo>
                <a:lnTo>
                  <a:pt x="2514600" y="3835400"/>
                </a:lnTo>
                <a:cubicBezTo>
                  <a:pt x="2108200" y="3835400"/>
                  <a:pt x="2070100" y="3797300"/>
                  <a:pt x="2070100" y="3390900"/>
                </a:cubicBezTo>
                <a:lnTo>
                  <a:pt x="2070100" y="3352800"/>
                </a:lnTo>
                <a:cubicBezTo>
                  <a:pt x="2070100" y="2984500"/>
                  <a:pt x="2171700" y="2908300"/>
                  <a:pt x="2654300" y="2908300"/>
                </a:cubicBezTo>
                <a:lnTo>
                  <a:pt x="3124200" y="2908300"/>
                </a:lnTo>
                <a:cubicBezTo>
                  <a:pt x="3302000" y="2908300"/>
                  <a:pt x="3568700" y="2832100"/>
                  <a:pt x="3721100" y="2743200"/>
                </a:cubicBezTo>
                <a:lnTo>
                  <a:pt x="3848100" y="2667000"/>
                </a:lnTo>
                <a:cubicBezTo>
                  <a:pt x="4330700" y="2374900"/>
                  <a:pt x="4521200" y="1574800"/>
                  <a:pt x="4191000" y="1244600"/>
                </a:cubicBezTo>
                <a:cubicBezTo>
                  <a:pt x="4102100" y="1143000"/>
                  <a:pt x="3873500" y="1066800"/>
                  <a:pt x="3695700" y="1066800"/>
                </a:cubicBezTo>
                <a:lnTo>
                  <a:pt x="2743200" y="1066800"/>
                </a:lnTo>
                <a:cubicBezTo>
                  <a:pt x="2565400" y="1066800"/>
                  <a:pt x="2324100" y="1143000"/>
                  <a:pt x="2222500" y="1244600"/>
                </a:cubicBezTo>
                <a:cubicBezTo>
                  <a:pt x="1905000" y="1549400"/>
                  <a:pt x="1727200" y="1600200"/>
                  <a:pt x="1435100" y="1435100"/>
                </a:cubicBezTo>
                <a:cubicBezTo>
                  <a:pt x="1346200" y="1384300"/>
                  <a:pt x="1270000" y="1193800"/>
                  <a:pt x="1270000" y="1028700"/>
                </a:cubicBezTo>
                <a:cubicBezTo>
                  <a:pt x="1270000" y="698500"/>
                  <a:pt x="1574800" y="419100"/>
                  <a:pt x="2095500" y="279400"/>
                </a:cubicBezTo>
                <a:lnTo>
                  <a:pt x="2692400" y="127000"/>
                </a:lnTo>
                <a:cubicBezTo>
                  <a:pt x="3098800" y="12700"/>
                  <a:pt x="3759200" y="0"/>
                  <a:pt x="4203700" y="101600"/>
                </a:cubicBezTo>
                <a:lnTo>
                  <a:pt x="4356100" y="127000"/>
                </a:lnTo>
                <a:cubicBezTo>
                  <a:pt x="4521200" y="165100"/>
                  <a:pt x="4749800" y="317500"/>
                  <a:pt x="4876800" y="469900"/>
                </a:cubicBezTo>
                <a:lnTo>
                  <a:pt x="5080000" y="723900"/>
                </a:lnTo>
                <a:cubicBezTo>
                  <a:pt x="5194300" y="876300"/>
                  <a:pt x="5283200" y="1143000"/>
                  <a:pt x="5283200" y="1320800"/>
                </a:cubicBezTo>
                <a:lnTo>
                  <a:pt x="5283200" y="1778000"/>
                </a:lnTo>
                <a:cubicBezTo>
                  <a:pt x="5283200" y="1955800"/>
                  <a:pt x="5232400" y="2235200"/>
                  <a:pt x="5181600" y="2400300"/>
                </a:cubicBezTo>
                <a:lnTo>
                  <a:pt x="5105400" y="2590800"/>
                </a:lnTo>
                <a:cubicBezTo>
                  <a:pt x="5041900" y="2743200"/>
                  <a:pt x="4864100" y="2959100"/>
                  <a:pt x="4724400" y="3073400"/>
                </a:cubicBezTo>
                <a:lnTo>
                  <a:pt x="4521200" y="3213100"/>
                </a:lnTo>
                <a:cubicBezTo>
                  <a:pt x="4229100" y="3416300"/>
                  <a:pt x="4191000" y="3556000"/>
                  <a:pt x="4368800" y="3670300"/>
                </a:cubicBezTo>
                <a:cubicBezTo>
                  <a:pt x="4521200" y="3771900"/>
                  <a:pt x="4597400" y="4013200"/>
                  <a:pt x="4597400" y="4419600"/>
                </a:cubicBezTo>
                <a:lnTo>
                  <a:pt x="4597400" y="4533900"/>
                </a:lnTo>
                <a:cubicBezTo>
                  <a:pt x="4597400" y="4724400"/>
                  <a:pt x="4533900" y="4991100"/>
                  <a:pt x="4445000" y="5143500"/>
                </a:cubicBezTo>
                <a:lnTo>
                  <a:pt x="4089400" y="5829300"/>
                </a:lnTo>
                <a:cubicBezTo>
                  <a:pt x="4013200" y="5981700"/>
                  <a:pt x="3835400" y="6184900"/>
                  <a:pt x="3683000" y="6286500"/>
                </a:cubicBezTo>
                <a:lnTo>
                  <a:pt x="3505200" y="6413500"/>
                </a:lnTo>
                <a:cubicBezTo>
                  <a:pt x="3365500" y="6502400"/>
                  <a:pt x="3098800" y="6604000"/>
                  <a:pt x="2921000" y="6629400"/>
                </a:cubicBezTo>
                <a:lnTo>
                  <a:pt x="2717800" y="6654800"/>
                </a:lnTo>
                <a:cubicBezTo>
                  <a:pt x="2540000" y="6680200"/>
                  <a:pt x="2235200" y="6705600"/>
                  <a:pt x="2057400" y="6705600"/>
                </a:cubicBezTo>
                <a:lnTo>
                  <a:pt x="1587500" y="6705600"/>
                </a:lnTo>
                <a:cubicBezTo>
                  <a:pt x="1168400" y="6705600"/>
                  <a:pt x="381000" y="6400800"/>
                  <a:pt x="127000" y="6146800"/>
                </a:cubicBezTo>
                <a:cubicBezTo>
                  <a:pt x="50800" y="6070600"/>
                  <a:pt x="0" y="5880100"/>
                  <a:pt x="0" y="5727700"/>
                </a:cubicBezTo>
                <a:cubicBezTo>
                  <a:pt x="0" y="5397500"/>
                  <a:pt x="152400" y="5207000"/>
                  <a:pt x="406400" y="5207000"/>
                </a:cubicBezTo>
                <a:cubicBezTo>
                  <a:pt x="495300" y="5207000"/>
                  <a:pt x="609600" y="5270500"/>
                  <a:pt x="647700" y="5334000"/>
                </a:cubicBezTo>
                <a:cubicBezTo>
                  <a:pt x="749300" y="5499100"/>
                  <a:pt x="1231900" y="5664200"/>
                  <a:pt x="1612900" y="5664200"/>
                </a:cubicBezTo>
                <a:close/>
                <a:moveTo>
                  <a:pt x="533400" y="67056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1" name="Freeform 791"/>
          <p:cNvSpPr/>
          <p:nvPr/>
        </p:nvSpPr>
        <p:spPr>
          <a:xfrm rot="0" flipH="0" flipV="0">
            <a:off x="9762316" y="637000"/>
            <a:ext cx="210343" cy="175342"/>
          </a:xfrm>
          <a:custGeom>
            <a:pathLst>
              <a:path w="7937500" h="6616700">
                <a:moveTo>
                  <a:pt x="2209800" y="0"/>
                </a:moveTo>
                <a:lnTo>
                  <a:pt x="6146800" y="0"/>
                </a:lnTo>
                <a:cubicBezTo>
                  <a:pt x="7137400" y="0"/>
                  <a:pt x="7937500" y="609600"/>
                  <a:pt x="7937500" y="1371600"/>
                </a:cubicBezTo>
                <a:lnTo>
                  <a:pt x="7937500" y="1727200"/>
                </a:lnTo>
                <a:cubicBezTo>
                  <a:pt x="7937500" y="1917700"/>
                  <a:pt x="7886700" y="2222500"/>
                  <a:pt x="7835900" y="2400300"/>
                </a:cubicBezTo>
                <a:lnTo>
                  <a:pt x="6781800" y="6096000"/>
                </a:lnTo>
                <a:cubicBezTo>
                  <a:pt x="6731000" y="6273800"/>
                  <a:pt x="6654800" y="6451600"/>
                  <a:pt x="6616700" y="6489700"/>
                </a:cubicBezTo>
                <a:cubicBezTo>
                  <a:pt x="6527800" y="6578600"/>
                  <a:pt x="6045200" y="6565900"/>
                  <a:pt x="5943600" y="6464300"/>
                </a:cubicBezTo>
                <a:cubicBezTo>
                  <a:pt x="5829300" y="6350000"/>
                  <a:pt x="5842000" y="5829300"/>
                  <a:pt x="5956300" y="5422900"/>
                </a:cubicBezTo>
                <a:lnTo>
                  <a:pt x="6908800" y="2146300"/>
                </a:lnTo>
                <a:cubicBezTo>
                  <a:pt x="7112000" y="1473200"/>
                  <a:pt x="6870700" y="1028700"/>
                  <a:pt x="6311900" y="1028700"/>
                </a:cubicBezTo>
                <a:lnTo>
                  <a:pt x="5511800" y="1028700"/>
                </a:lnTo>
                <a:cubicBezTo>
                  <a:pt x="5181600" y="1028700"/>
                  <a:pt x="5168900" y="1041400"/>
                  <a:pt x="5080000" y="1371600"/>
                </a:cubicBezTo>
                <a:lnTo>
                  <a:pt x="3810000" y="6134100"/>
                </a:lnTo>
                <a:cubicBezTo>
                  <a:pt x="3733800" y="6413500"/>
                  <a:pt x="3556000" y="6616700"/>
                  <a:pt x="3378200" y="6616700"/>
                </a:cubicBezTo>
                <a:cubicBezTo>
                  <a:pt x="3187700" y="6616700"/>
                  <a:pt x="2870200" y="6273800"/>
                  <a:pt x="2870200" y="6083300"/>
                </a:cubicBezTo>
                <a:cubicBezTo>
                  <a:pt x="2870200" y="6019800"/>
                  <a:pt x="2908300" y="5829300"/>
                  <a:pt x="2959100" y="5651500"/>
                </a:cubicBezTo>
                <a:lnTo>
                  <a:pt x="4076700" y="1600200"/>
                </a:lnTo>
                <a:cubicBezTo>
                  <a:pt x="4127500" y="1409700"/>
                  <a:pt x="4191000" y="1270000"/>
                  <a:pt x="4203700" y="1270000"/>
                </a:cubicBezTo>
                <a:cubicBezTo>
                  <a:pt x="4254500" y="1270000"/>
                  <a:pt x="4267200" y="1193800"/>
                  <a:pt x="4229100" y="1092200"/>
                </a:cubicBezTo>
                <a:cubicBezTo>
                  <a:pt x="4229100" y="1054100"/>
                  <a:pt x="4064000" y="1028700"/>
                  <a:pt x="3873500" y="1028700"/>
                </a:cubicBezTo>
                <a:lnTo>
                  <a:pt x="2298700" y="1028700"/>
                </a:lnTo>
                <a:lnTo>
                  <a:pt x="939800" y="6134100"/>
                </a:lnTo>
                <a:cubicBezTo>
                  <a:pt x="825500" y="6553200"/>
                  <a:pt x="825500" y="6553200"/>
                  <a:pt x="495300" y="6553200"/>
                </a:cubicBezTo>
                <a:cubicBezTo>
                  <a:pt x="114300" y="6553200"/>
                  <a:pt x="0" y="6426200"/>
                  <a:pt x="0" y="6032500"/>
                </a:cubicBezTo>
                <a:cubicBezTo>
                  <a:pt x="0" y="5880100"/>
                  <a:pt x="38100" y="5600700"/>
                  <a:pt x="88900" y="5422900"/>
                </a:cubicBezTo>
                <a:lnTo>
                  <a:pt x="1485900" y="457200"/>
                </a:lnTo>
                <a:cubicBezTo>
                  <a:pt x="1587500" y="76200"/>
                  <a:pt x="1714500" y="0"/>
                  <a:pt x="2209800" y="0"/>
                </a:cubicBezTo>
                <a:close/>
                <a:moveTo>
                  <a:pt x="61341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2" name="Freeform 792"/>
          <p:cNvSpPr/>
          <p:nvPr/>
        </p:nvSpPr>
        <p:spPr>
          <a:xfrm rot="0" flipH="0" flipV="0">
            <a:off x="10002637" y="637000"/>
            <a:ext cx="162553" cy="176688"/>
          </a:xfrm>
          <a:custGeom>
            <a:pathLst>
              <a:path w="6134100" h="6667500">
                <a:moveTo>
                  <a:pt x="3238500" y="0"/>
                </a:moveTo>
                <a:lnTo>
                  <a:pt x="5511800" y="0"/>
                </a:lnTo>
                <a:cubicBezTo>
                  <a:pt x="5918200" y="0"/>
                  <a:pt x="6134100" y="165100"/>
                  <a:pt x="6134100" y="469900"/>
                </a:cubicBezTo>
                <a:cubicBezTo>
                  <a:pt x="6134100" y="520700"/>
                  <a:pt x="6108700" y="673100"/>
                  <a:pt x="6070600" y="787400"/>
                </a:cubicBezTo>
                <a:lnTo>
                  <a:pt x="4876800" y="4978400"/>
                </a:lnTo>
                <a:cubicBezTo>
                  <a:pt x="4749800" y="5435600"/>
                  <a:pt x="4813300" y="5600700"/>
                  <a:pt x="5130800" y="5676900"/>
                </a:cubicBezTo>
                <a:lnTo>
                  <a:pt x="5219700" y="5689600"/>
                </a:lnTo>
                <a:cubicBezTo>
                  <a:pt x="5486400" y="5740400"/>
                  <a:pt x="5562600" y="5816600"/>
                  <a:pt x="5562600" y="6032500"/>
                </a:cubicBezTo>
                <a:cubicBezTo>
                  <a:pt x="5562600" y="6400800"/>
                  <a:pt x="5245100" y="6667500"/>
                  <a:pt x="4826000" y="6667500"/>
                </a:cubicBezTo>
                <a:cubicBezTo>
                  <a:pt x="4483100" y="6667500"/>
                  <a:pt x="4254500" y="6553200"/>
                  <a:pt x="4114800" y="6324600"/>
                </a:cubicBezTo>
                <a:cubicBezTo>
                  <a:pt x="4013200" y="6159500"/>
                  <a:pt x="3873500" y="6172200"/>
                  <a:pt x="3657600" y="6375400"/>
                </a:cubicBezTo>
                <a:lnTo>
                  <a:pt x="3644900" y="6388100"/>
                </a:lnTo>
                <a:cubicBezTo>
                  <a:pt x="3543300" y="6477000"/>
                  <a:pt x="3365500" y="6565900"/>
                  <a:pt x="3225800" y="6591300"/>
                </a:cubicBezTo>
                <a:lnTo>
                  <a:pt x="3009900" y="6629400"/>
                </a:lnTo>
                <a:cubicBezTo>
                  <a:pt x="2882900" y="6654800"/>
                  <a:pt x="2667000" y="6667500"/>
                  <a:pt x="2540000" y="6667500"/>
                </a:cubicBezTo>
                <a:lnTo>
                  <a:pt x="1536700" y="6667500"/>
                </a:lnTo>
                <a:cubicBezTo>
                  <a:pt x="1409700" y="6667500"/>
                  <a:pt x="1219200" y="6629400"/>
                  <a:pt x="1104900" y="6591300"/>
                </a:cubicBezTo>
                <a:lnTo>
                  <a:pt x="965200" y="6540500"/>
                </a:lnTo>
                <a:cubicBezTo>
                  <a:pt x="711200" y="6438900"/>
                  <a:pt x="508000" y="6261100"/>
                  <a:pt x="355600" y="5994400"/>
                </a:cubicBezTo>
                <a:lnTo>
                  <a:pt x="165100" y="5664200"/>
                </a:lnTo>
                <a:cubicBezTo>
                  <a:pt x="25400" y="5435600"/>
                  <a:pt x="0" y="4965700"/>
                  <a:pt x="101600" y="4610100"/>
                </a:cubicBezTo>
                <a:lnTo>
                  <a:pt x="1054100" y="1384300"/>
                </a:lnTo>
                <a:cubicBezTo>
                  <a:pt x="1143000" y="1079500"/>
                  <a:pt x="1231900" y="927100"/>
                  <a:pt x="1435100" y="736600"/>
                </a:cubicBezTo>
                <a:lnTo>
                  <a:pt x="1676400" y="495300"/>
                </a:lnTo>
                <a:cubicBezTo>
                  <a:pt x="1765300" y="406400"/>
                  <a:pt x="1943100" y="292100"/>
                  <a:pt x="2070100" y="254000"/>
                </a:cubicBezTo>
                <a:lnTo>
                  <a:pt x="2209800" y="190500"/>
                </a:lnTo>
                <a:cubicBezTo>
                  <a:pt x="2324100" y="152400"/>
                  <a:pt x="2540000" y="88900"/>
                  <a:pt x="2667000" y="63500"/>
                </a:cubicBezTo>
                <a:lnTo>
                  <a:pt x="2768600" y="38100"/>
                </a:lnTo>
                <a:cubicBezTo>
                  <a:pt x="2895600" y="12700"/>
                  <a:pt x="3111500" y="0"/>
                  <a:pt x="3238500" y="0"/>
                </a:cubicBezTo>
                <a:close/>
                <a:moveTo>
                  <a:pt x="6223000" y="6667500"/>
                </a:moveTo>
                <a:moveTo>
                  <a:pt x="1739900" y="2108200"/>
                </a:moveTo>
                <a:lnTo>
                  <a:pt x="1079500" y="4610100"/>
                </a:lnTo>
                <a:cubicBezTo>
                  <a:pt x="990600" y="4953000"/>
                  <a:pt x="1016000" y="5257800"/>
                  <a:pt x="1130300" y="5448300"/>
                </a:cubicBezTo>
                <a:cubicBezTo>
                  <a:pt x="1193800" y="5549900"/>
                  <a:pt x="1358900" y="5626100"/>
                  <a:pt x="1485900" y="5626100"/>
                </a:cubicBezTo>
                <a:lnTo>
                  <a:pt x="2946400" y="5626100"/>
                </a:lnTo>
                <a:cubicBezTo>
                  <a:pt x="3124200" y="5626100"/>
                  <a:pt x="3225800" y="5588000"/>
                  <a:pt x="3352800" y="5473700"/>
                </a:cubicBezTo>
                <a:lnTo>
                  <a:pt x="3848100" y="5041900"/>
                </a:lnTo>
                <a:cubicBezTo>
                  <a:pt x="3975100" y="4927600"/>
                  <a:pt x="4038600" y="4813300"/>
                  <a:pt x="4076700" y="4660900"/>
                </a:cubicBezTo>
                <a:lnTo>
                  <a:pt x="4876800" y="1600200"/>
                </a:lnTo>
                <a:cubicBezTo>
                  <a:pt x="4940300" y="1358900"/>
                  <a:pt x="4953000" y="1104900"/>
                  <a:pt x="4902200" y="1054100"/>
                </a:cubicBezTo>
                <a:cubicBezTo>
                  <a:pt x="4889500" y="1041400"/>
                  <a:pt x="4775200" y="1028700"/>
                  <a:pt x="4648200" y="1028700"/>
                </a:cubicBezTo>
                <a:lnTo>
                  <a:pt x="2705100" y="1028700"/>
                </a:lnTo>
                <a:cubicBezTo>
                  <a:pt x="2438400" y="1028700"/>
                  <a:pt x="2197100" y="1193800"/>
                  <a:pt x="2032000" y="1473200"/>
                </a:cubicBezTo>
                <a:lnTo>
                  <a:pt x="1905000" y="1701800"/>
                </a:lnTo>
                <a:cubicBezTo>
                  <a:pt x="1841500" y="1803400"/>
                  <a:pt x="1765300" y="1981200"/>
                  <a:pt x="1739900" y="2108200"/>
                </a:cubicBezTo>
                <a:close/>
                <a:moveTo>
                  <a:pt x="41148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3" name="Freeform 793"/>
          <p:cNvSpPr/>
          <p:nvPr/>
        </p:nvSpPr>
        <p:spPr>
          <a:xfrm rot="0" flipH="0" flipV="0">
            <a:off x="10210986" y="637000"/>
            <a:ext cx="210343" cy="176688"/>
          </a:xfrm>
          <a:custGeom>
            <a:pathLst>
              <a:path w="7937500" h="6667500">
                <a:moveTo>
                  <a:pt x="5600700" y="6667500"/>
                </a:moveTo>
                <a:lnTo>
                  <a:pt x="1485900" y="6667500"/>
                </a:lnTo>
                <a:cubicBezTo>
                  <a:pt x="1295400" y="6667500"/>
                  <a:pt x="1016000" y="6604000"/>
                  <a:pt x="850900" y="6540500"/>
                </a:cubicBezTo>
                <a:lnTo>
                  <a:pt x="800100" y="6515100"/>
                </a:lnTo>
                <a:cubicBezTo>
                  <a:pt x="317500" y="6311900"/>
                  <a:pt x="0" y="5765800"/>
                  <a:pt x="0" y="5143500"/>
                </a:cubicBezTo>
                <a:lnTo>
                  <a:pt x="0" y="5054600"/>
                </a:lnTo>
                <a:cubicBezTo>
                  <a:pt x="0" y="4864100"/>
                  <a:pt x="38100" y="4559300"/>
                  <a:pt x="76200" y="4381500"/>
                </a:cubicBezTo>
                <a:lnTo>
                  <a:pt x="1016000" y="711200"/>
                </a:lnTo>
                <a:cubicBezTo>
                  <a:pt x="1155700" y="190500"/>
                  <a:pt x="1473200" y="0"/>
                  <a:pt x="1943100" y="139700"/>
                </a:cubicBezTo>
                <a:cubicBezTo>
                  <a:pt x="2044700" y="165100"/>
                  <a:pt x="2120900" y="355600"/>
                  <a:pt x="2120900" y="520700"/>
                </a:cubicBezTo>
                <a:cubicBezTo>
                  <a:pt x="2120900" y="546100"/>
                  <a:pt x="2082800" y="723900"/>
                  <a:pt x="2032000" y="901700"/>
                </a:cubicBezTo>
                <a:lnTo>
                  <a:pt x="1003300" y="4635500"/>
                </a:lnTo>
                <a:cubicBezTo>
                  <a:pt x="825500" y="5283200"/>
                  <a:pt x="977900" y="5626100"/>
                  <a:pt x="1435100" y="5626100"/>
                </a:cubicBezTo>
                <a:lnTo>
                  <a:pt x="2298700" y="5626100"/>
                </a:lnTo>
                <a:cubicBezTo>
                  <a:pt x="2667000" y="5626100"/>
                  <a:pt x="2819400" y="5461000"/>
                  <a:pt x="2971800" y="4927600"/>
                </a:cubicBezTo>
                <a:lnTo>
                  <a:pt x="4140200" y="520700"/>
                </a:lnTo>
                <a:cubicBezTo>
                  <a:pt x="4216400" y="228600"/>
                  <a:pt x="4381500" y="50800"/>
                  <a:pt x="4559300" y="50800"/>
                </a:cubicBezTo>
                <a:cubicBezTo>
                  <a:pt x="4813300" y="50800"/>
                  <a:pt x="5054600" y="330200"/>
                  <a:pt x="5054600" y="635000"/>
                </a:cubicBezTo>
                <a:cubicBezTo>
                  <a:pt x="5054600" y="723900"/>
                  <a:pt x="5016500" y="952500"/>
                  <a:pt x="4965700" y="1130300"/>
                </a:cubicBezTo>
                <a:lnTo>
                  <a:pt x="4000500" y="4584700"/>
                </a:lnTo>
                <a:cubicBezTo>
                  <a:pt x="3949700" y="4762500"/>
                  <a:pt x="3860800" y="5054600"/>
                  <a:pt x="3810000" y="5219700"/>
                </a:cubicBezTo>
                <a:cubicBezTo>
                  <a:pt x="3670300" y="5600700"/>
                  <a:pt x="3695700" y="5626100"/>
                  <a:pt x="4140200" y="5626100"/>
                </a:cubicBezTo>
                <a:lnTo>
                  <a:pt x="5283200" y="5626100"/>
                </a:lnTo>
                <a:cubicBezTo>
                  <a:pt x="5651500" y="5626100"/>
                  <a:pt x="5702300" y="5575300"/>
                  <a:pt x="5842000" y="5041900"/>
                </a:cubicBezTo>
                <a:lnTo>
                  <a:pt x="6946900" y="660400"/>
                </a:lnTo>
                <a:cubicBezTo>
                  <a:pt x="7048500" y="241300"/>
                  <a:pt x="7175500" y="114300"/>
                  <a:pt x="7467600" y="114300"/>
                </a:cubicBezTo>
                <a:cubicBezTo>
                  <a:pt x="7759700" y="114300"/>
                  <a:pt x="7937500" y="279400"/>
                  <a:pt x="7937500" y="571500"/>
                </a:cubicBezTo>
                <a:cubicBezTo>
                  <a:pt x="7937500" y="698500"/>
                  <a:pt x="7886700" y="952500"/>
                  <a:pt x="7848600" y="1130300"/>
                </a:cubicBezTo>
                <a:lnTo>
                  <a:pt x="6553200" y="6070600"/>
                </a:lnTo>
                <a:cubicBezTo>
                  <a:pt x="6426200" y="6565900"/>
                  <a:pt x="6261100" y="6667500"/>
                  <a:pt x="5600700" y="6667500"/>
                </a:cubicBezTo>
                <a:close/>
                <a:moveTo>
                  <a:pt x="-8382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4" name="Freeform 794"/>
          <p:cNvSpPr/>
          <p:nvPr/>
        </p:nvSpPr>
        <p:spPr>
          <a:xfrm rot="0" flipH="0" flipV="0">
            <a:off x="10430440" y="637000"/>
            <a:ext cx="173659" cy="252749"/>
          </a:xfrm>
          <a:custGeom>
            <a:pathLst>
              <a:path w="6553200" h="9537700">
                <a:moveTo>
                  <a:pt x="6451600" y="1130300"/>
                </a:moveTo>
                <a:lnTo>
                  <a:pt x="4368800" y="8267700"/>
                </a:lnTo>
                <a:cubicBezTo>
                  <a:pt x="4318000" y="8458200"/>
                  <a:pt x="4165600" y="8699500"/>
                  <a:pt x="4025900" y="8826500"/>
                </a:cubicBezTo>
                <a:lnTo>
                  <a:pt x="3721100" y="9080500"/>
                </a:lnTo>
                <a:cubicBezTo>
                  <a:pt x="3454400" y="9321800"/>
                  <a:pt x="3251200" y="9398000"/>
                  <a:pt x="2717800" y="9474200"/>
                </a:cubicBezTo>
                <a:lnTo>
                  <a:pt x="2616200" y="9486900"/>
                </a:lnTo>
                <a:cubicBezTo>
                  <a:pt x="2425700" y="9525000"/>
                  <a:pt x="2108200" y="9537700"/>
                  <a:pt x="1917700" y="9537700"/>
                </a:cubicBezTo>
                <a:lnTo>
                  <a:pt x="685800" y="9537700"/>
                </a:lnTo>
                <a:cubicBezTo>
                  <a:pt x="190500" y="9537700"/>
                  <a:pt x="0" y="9398000"/>
                  <a:pt x="0" y="9004300"/>
                </a:cubicBezTo>
                <a:lnTo>
                  <a:pt x="0" y="8966200"/>
                </a:lnTo>
                <a:cubicBezTo>
                  <a:pt x="0" y="8585200"/>
                  <a:pt x="88900" y="8509000"/>
                  <a:pt x="596900" y="8509000"/>
                </a:cubicBezTo>
                <a:lnTo>
                  <a:pt x="2527300" y="8509000"/>
                </a:lnTo>
                <a:cubicBezTo>
                  <a:pt x="3009900" y="8509000"/>
                  <a:pt x="3403600" y="8267700"/>
                  <a:pt x="3556000" y="7886700"/>
                </a:cubicBezTo>
                <a:lnTo>
                  <a:pt x="3784600" y="7251700"/>
                </a:lnTo>
                <a:cubicBezTo>
                  <a:pt x="3987800" y="6692900"/>
                  <a:pt x="3975100" y="6667500"/>
                  <a:pt x="3416300" y="6667500"/>
                </a:cubicBezTo>
                <a:lnTo>
                  <a:pt x="2070100" y="6667500"/>
                </a:lnTo>
                <a:cubicBezTo>
                  <a:pt x="1879600" y="6667500"/>
                  <a:pt x="1587500" y="6604000"/>
                  <a:pt x="1422400" y="6540500"/>
                </a:cubicBezTo>
                <a:lnTo>
                  <a:pt x="1371600" y="6515100"/>
                </a:lnTo>
                <a:cubicBezTo>
                  <a:pt x="1041400" y="6375400"/>
                  <a:pt x="723900" y="5956300"/>
                  <a:pt x="558800" y="5473700"/>
                </a:cubicBezTo>
                <a:cubicBezTo>
                  <a:pt x="444500" y="5105400"/>
                  <a:pt x="444500" y="5105400"/>
                  <a:pt x="546100" y="4724400"/>
                </a:cubicBezTo>
                <a:lnTo>
                  <a:pt x="1676400" y="584200"/>
                </a:lnTo>
                <a:cubicBezTo>
                  <a:pt x="1816100" y="76200"/>
                  <a:pt x="1892300" y="0"/>
                  <a:pt x="2197100" y="0"/>
                </a:cubicBezTo>
                <a:cubicBezTo>
                  <a:pt x="2451100" y="0"/>
                  <a:pt x="2641600" y="215900"/>
                  <a:pt x="2641600" y="495300"/>
                </a:cubicBezTo>
                <a:cubicBezTo>
                  <a:pt x="2641600" y="660400"/>
                  <a:pt x="2590800" y="952500"/>
                  <a:pt x="2540000" y="1130300"/>
                </a:cubicBezTo>
                <a:lnTo>
                  <a:pt x="1587500" y="4406900"/>
                </a:lnTo>
                <a:cubicBezTo>
                  <a:pt x="1358900" y="5194300"/>
                  <a:pt x="1524000" y="5626100"/>
                  <a:pt x="2032000" y="5626100"/>
                </a:cubicBezTo>
                <a:lnTo>
                  <a:pt x="3848100" y="5626100"/>
                </a:lnTo>
                <a:cubicBezTo>
                  <a:pt x="4203700" y="5626100"/>
                  <a:pt x="4305300" y="5511800"/>
                  <a:pt x="4470400" y="4927600"/>
                </a:cubicBezTo>
                <a:lnTo>
                  <a:pt x="5689600" y="431800"/>
                </a:lnTo>
                <a:cubicBezTo>
                  <a:pt x="5778500" y="114300"/>
                  <a:pt x="5892800" y="0"/>
                  <a:pt x="6108700" y="0"/>
                </a:cubicBezTo>
                <a:cubicBezTo>
                  <a:pt x="6413500" y="0"/>
                  <a:pt x="6553200" y="177800"/>
                  <a:pt x="6553200" y="584200"/>
                </a:cubicBezTo>
                <a:cubicBezTo>
                  <a:pt x="6553200" y="698500"/>
                  <a:pt x="6502400" y="952500"/>
                  <a:pt x="6451600" y="1130300"/>
                </a:cubicBezTo>
                <a:close/>
                <a:moveTo>
                  <a:pt x="55499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5" name="Freeform 795"/>
          <p:cNvSpPr/>
          <p:nvPr/>
        </p:nvSpPr>
        <p:spPr>
          <a:xfrm rot="0" flipH="0" flipV="0">
            <a:off x="10623645" y="563968"/>
            <a:ext cx="153803" cy="254431"/>
          </a:xfrm>
          <a:custGeom>
            <a:pathLst>
              <a:path w="5803900" h="9601200">
                <a:moveTo>
                  <a:pt x="279400" y="6908800"/>
                </a:moveTo>
                <a:lnTo>
                  <a:pt x="1930400" y="1130300"/>
                </a:lnTo>
                <a:cubicBezTo>
                  <a:pt x="1981200" y="952500"/>
                  <a:pt x="2133600" y="698500"/>
                  <a:pt x="2273300" y="584200"/>
                </a:cubicBezTo>
                <a:lnTo>
                  <a:pt x="2438400" y="444500"/>
                </a:lnTo>
                <a:cubicBezTo>
                  <a:pt x="2743200" y="177800"/>
                  <a:pt x="3289300" y="0"/>
                  <a:pt x="3746500" y="0"/>
                </a:cubicBezTo>
                <a:lnTo>
                  <a:pt x="4318000" y="0"/>
                </a:lnTo>
                <a:cubicBezTo>
                  <a:pt x="4508500" y="0"/>
                  <a:pt x="4775200" y="101600"/>
                  <a:pt x="4914900" y="228600"/>
                </a:cubicBezTo>
                <a:lnTo>
                  <a:pt x="5207000" y="495300"/>
                </a:lnTo>
                <a:cubicBezTo>
                  <a:pt x="5448300" y="711200"/>
                  <a:pt x="5588000" y="1130300"/>
                  <a:pt x="5588000" y="1612900"/>
                </a:cubicBezTo>
                <a:cubicBezTo>
                  <a:pt x="5588000" y="2019300"/>
                  <a:pt x="5219700" y="2743200"/>
                  <a:pt x="4914900" y="2933700"/>
                </a:cubicBezTo>
                <a:cubicBezTo>
                  <a:pt x="4737100" y="3035300"/>
                  <a:pt x="4737100" y="3060700"/>
                  <a:pt x="5041900" y="3352800"/>
                </a:cubicBezTo>
                <a:lnTo>
                  <a:pt x="5245100" y="3543300"/>
                </a:lnTo>
                <a:cubicBezTo>
                  <a:pt x="5676900" y="3962400"/>
                  <a:pt x="5803900" y="4572000"/>
                  <a:pt x="5600700" y="5270500"/>
                </a:cubicBezTo>
                <a:lnTo>
                  <a:pt x="5003800" y="7353300"/>
                </a:lnTo>
                <a:cubicBezTo>
                  <a:pt x="4953000" y="7531100"/>
                  <a:pt x="4838700" y="7810500"/>
                  <a:pt x="4749800" y="7962900"/>
                </a:cubicBezTo>
                <a:lnTo>
                  <a:pt x="4635500" y="8178800"/>
                </a:lnTo>
                <a:cubicBezTo>
                  <a:pt x="4546600" y="8343900"/>
                  <a:pt x="4343400" y="8572500"/>
                  <a:pt x="4178300" y="8712200"/>
                </a:cubicBezTo>
                <a:lnTo>
                  <a:pt x="3962400" y="8877300"/>
                </a:lnTo>
                <a:cubicBezTo>
                  <a:pt x="3276600" y="9423400"/>
                  <a:pt x="2057400" y="9601200"/>
                  <a:pt x="1270000" y="9283700"/>
                </a:cubicBezTo>
                <a:cubicBezTo>
                  <a:pt x="444500" y="8953500"/>
                  <a:pt x="0" y="7874000"/>
                  <a:pt x="279400" y="6908800"/>
                </a:cubicBezTo>
                <a:close/>
                <a:moveTo>
                  <a:pt x="2247900" y="9423400"/>
                </a:moveTo>
                <a:moveTo>
                  <a:pt x="2527300" y="1968500"/>
                </a:moveTo>
                <a:lnTo>
                  <a:pt x="2413000" y="2425700"/>
                </a:lnTo>
                <a:cubicBezTo>
                  <a:pt x="2387600" y="2540000"/>
                  <a:pt x="2362200" y="2743200"/>
                  <a:pt x="2362200" y="2870200"/>
                </a:cubicBezTo>
                <a:cubicBezTo>
                  <a:pt x="2362200" y="2997200"/>
                  <a:pt x="2387600" y="3098800"/>
                  <a:pt x="2413000" y="3098800"/>
                </a:cubicBezTo>
                <a:cubicBezTo>
                  <a:pt x="2451100" y="3098800"/>
                  <a:pt x="2578100" y="3073400"/>
                  <a:pt x="2705100" y="3035300"/>
                </a:cubicBezTo>
                <a:lnTo>
                  <a:pt x="3479800" y="2832100"/>
                </a:lnTo>
                <a:cubicBezTo>
                  <a:pt x="3810000" y="2730500"/>
                  <a:pt x="3949700" y="2667000"/>
                  <a:pt x="4140200" y="2476500"/>
                </a:cubicBezTo>
                <a:lnTo>
                  <a:pt x="4330700" y="2273300"/>
                </a:lnTo>
                <a:cubicBezTo>
                  <a:pt x="4521200" y="2082800"/>
                  <a:pt x="4546600" y="2032000"/>
                  <a:pt x="4546600" y="1714500"/>
                </a:cubicBezTo>
                <a:lnTo>
                  <a:pt x="4546600" y="1346200"/>
                </a:lnTo>
                <a:cubicBezTo>
                  <a:pt x="4546600" y="1092200"/>
                  <a:pt x="4318000" y="914400"/>
                  <a:pt x="3975100" y="914400"/>
                </a:cubicBezTo>
                <a:lnTo>
                  <a:pt x="3771900" y="914400"/>
                </a:lnTo>
                <a:cubicBezTo>
                  <a:pt x="3136900" y="914400"/>
                  <a:pt x="2705100" y="1282700"/>
                  <a:pt x="2527300" y="1968500"/>
                </a:cubicBezTo>
                <a:close/>
                <a:moveTo>
                  <a:pt x="7188200" y="9423400"/>
                </a:moveTo>
                <a:moveTo>
                  <a:pt x="1790700" y="4876800"/>
                </a:moveTo>
                <a:lnTo>
                  <a:pt x="1155700" y="7137400"/>
                </a:lnTo>
                <a:cubicBezTo>
                  <a:pt x="1041400" y="7569200"/>
                  <a:pt x="1130300" y="7962900"/>
                  <a:pt x="1384300" y="8191500"/>
                </a:cubicBezTo>
                <a:lnTo>
                  <a:pt x="1447800" y="8242300"/>
                </a:lnTo>
                <a:cubicBezTo>
                  <a:pt x="1536700" y="8318500"/>
                  <a:pt x="1714500" y="8394700"/>
                  <a:pt x="1841500" y="8394700"/>
                </a:cubicBezTo>
                <a:lnTo>
                  <a:pt x="2882900" y="8394700"/>
                </a:lnTo>
                <a:cubicBezTo>
                  <a:pt x="3187700" y="8394700"/>
                  <a:pt x="3441700" y="8229600"/>
                  <a:pt x="3683000" y="7874000"/>
                </a:cubicBezTo>
                <a:lnTo>
                  <a:pt x="3975100" y="7442200"/>
                </a:lnTo>
                <a:cubicBezTo>
                  <a:pt x="4051300" y="7340600"/>
                  <a:pt x="4127500" y="7150100"/>
                  <a:pt x="4165600" y="7035800"/>
                </a:cubicBezTo>
                <a:lnTo>
                  <a:pt x="4673600" y="5041900"/>
                </a:lnTo>
                <a:cubicBezTo>
                  <a:pt x="4749800" y="4724400"/>
                  <a:pt x="4737100" y="4521200"/>
                  <a:pt x="4622800" y="4279900"/>
                </a:cubicBezTo>
                <a:lnTo>
                  <a:pt x="4584700" y="4216400"/>
                </a:lnTo>
                <a:cubicBezTo>
                  <a:pt x="4419600" y="3860800"/>
                  <a:pt x="4330700" y="3784600"/>
                  <a:pt x="4089400" y="3784600"/>
                </a:cubicBezTo>
                <a:lnTo>
                  <a:pt x="3136900" y="3784600"/>
                </a:lnTo>
                <a:cubicBezTo>
                  <a:pt x="3009900" y="3784600"/>
                  <a:pt x="2794000" y="3835400"/>
                  <a:pt x="2654300" y="3898900"/>
                </a:cubicBezTo>
                <a:lnTo>
                  <a:pt x="2616200" y="3911600"/>
                </a:lnTo>
                <a:cubicBezTo>
                  <a:pt x="2336800" y="4025900"/>
                  <a:pt x="2286000" y="4076700"/>
                  <a:pt x="2095500" y="4330700"/>
                </a:cubicBezTo>
                <a:lnTo>
                  <a:pt x="1993900" y="4483100"/>
                </a:lnTo>
                <a:cubicBezTo>
                  <a:pt x="1917700" y="4584700"/>
                  <a:pt x="1828800" y="4762500"/>
                  <a:pt x="1790700" y="4876800"/>
                </a:cubicBezTo>
                <a:close/>
                <a:moveTo>
                  <a:pt x="4279900" y="94234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6" name="Freeform 796"/>
          <p:cNvSpPr/>
          <p:nvPr/>
        </p:nvSpPr>
        <p:spPr>
          <a:xfrm rot="0" flipH="0" flipV="0">
            <a:off x="10804396" y="637000"/>
            <a:ext cx="162553" cy="176688"/>
          </a:xfrm>
          <a:custGeom>
            <a:pathLst>
              <a:path w="6134100" h="6667500">
                <a:moveTo>
                  <a:pt x="3238500" y="0"/>
                </a:moveTo>
                <a:lnTo>
                  <a:pt x="5511800" y="0"/>
                </a:lnTo>
                <a:cubicBezTo>
                  <a:pt x="5918200" y="0"/>
                  <a:pt x="6134100" y="165100"/>
                  <a:pt x="6134100" y="469900"/>
                </a:cubicBezTo>
                <a:cubicBezTo>
                  <a:pt x="6134100" y="520700"/>
                  <a:pt x="6108700" y="673100"/>
                  <a:pt x="6070600" y="787400"/>
                </a:cubicBezTo>
                <a:lnTo>
                  <a:pt x="4876800" y="4978400"/>
                </a:lnTo>
                <a:cubicBezTo>
                  <a:pt x="4749800" y="5435600"/>
                  <a:pt x="4813300" y="5600700"/>
                  <a:pt x="5130800" y="5676900"/>
                </a:cubicBezTo>
                <a:lnTo>
                  <a:pt x="5219700" y="5689600"/>
                </a:lnTo>
                <a:cubicBezTo>
                  <a:pt x="5486400" y="5740400"/>
                  <a:pt x="5562600" y="5816600"/>
                  <a:pt x="5562600" y="6032500"/>
                </a:cubicBezTo>
                <a:cubicBezTo>
                  <a:pt x="5562600" y="6400800"/>
                  <a:pt x="5245100" y="6667500"/>
                  <a:pt x="4826000" y="6667500"/>
                </a:cubicBezTo>
                <a:cubicBezTo>
                  <a:pt x="4483100" y="6667500"/>
                  <a:pt x="4254500" y="6553200"/>
                  <a:pt x="4114800" y="6324600"/>
                </a:cubicBezTo>
                <a:cubicBezTo>
                  <a:pt x="4013200" y="6159500"/>
                  <a:pt x="3873500" y="6172200"/>
                  <a:pt x="3657600" y="6375400"/>
                </a:cubicBezTo>
                <a:lnTo>
                  <a:pt x="3644900" y="6388100"/>
                </a:lnTo>
                <a:cubicBezTo>
                  <a:pt x="3543300" y="6477000"/>
                  <a:pt x="3365500" y="6565900"/>
                  <a:pt x="3225800" y="6591300"/>
                </a:cubicBezTo>
                <a:lnTo>
                  <a:pt x="3009900" y="6629400"/>
                </a:lnTo>
                <a:cubicBezTo>
                  <a:pt x="2882900" y="6654800"/>
                  <a:pt x="2667000" y="6667500"/>
                  <a:pt x="2540000" y="6667500"/>
                </a:cubicBezTo>
                <a:lnTo>
                  <a:pt x="1536700" y="6667500"/>
                </a:lnTo>
                <a:cubicBezTo>
                  <a:pt x="1409700" y="6667500"/>
                  <a:pt x="1219200" y="6629400"/>
                  <a:pt x="1104900" y="6591300"/>
                </a:cubicBezTo>
                <a:lnTo>
                  <a:pt x="965200" y="6540500"/>
                </a:lnTo>
                <a:cubicBezTo>
                  <a:pt x="711200" y="6438900"/>
                  <a:pt x="508000" y="6261100"/>
                  <a:pt x="355600" y="5994400"/>
                </a:cubicBezTo>
                <a:lnTo>
                  <a:pt x="165100" y="5664200"/>
                </a:lnTo>
                <a:cubicBezTo>
                  <a:pt x="25400" y="5435600"/>
                  <a:pt x="0" y="4965700"/>
                  <a:pt x="101600" y="4610100"/>
                </a:cubicBezTo>
                <a:lnTo>
                  <a:pt x="1054100" y="1384300"/>
                </a:lnTo>
                <a:cubicBezTo>
                  <a:pt x="1143000" y="1079500"/>
                  <a:pt x="1231900" y="927100"/>
                  <a:pt x="1435100" y="736600"/>
                </a:cubicBezTo>
                <a:lnTo>
                  <a:pt x="1676400" y="495300"/>
                </a:lnTo>
                <a:cubicBezTo>
                  <a:pt x="1765300" y="406400"/>
                  <a:pt x="1943100" y="292100"/>
                  <a:pt x="2070100" y="254000"/>
                </a:cubicBezTo>
                <a:lnTo>
                  <a:pt x="2209800" y="190500"/>
                </a:lnTo>
                <a:cubicBezTo>
                  <a:pt x="2324100" y="152400"/>
                  <a:pt x="2540000" y="88900"/>
                  <a:pt x="2667000" y="63500"/>
                </a:cubicBezTo>
                <a:lnTo>
                  <a:pt x="2768600" y="38100"/>
                </a:lnTo>
                <a:cubicBezTo>
                  <a:pt x="2895600" y="12700"/>
                  <a:pt x="3111500" y="0"/>
                  <a:pt x="3238500" y="0"/>
                </a:cubicBezTo>
                <a:close/>
                <a:moveTo>
                  <a:pt x="6223000" y="6667500"/>
                </a:moveTo>
                <a:moveTo>
                  <a:pt x="1739900" y="2108200"/>
                </a:moveTo>
                <a:lnTo>
                  <a:pt x="1079500" y="4610100"/>
                </a:lnTo>
                <a:cubicBezTo>
                  <a:pt x="990600" y="4953000"/>
                  <a:pt x="1016000" y="5257800"/>
                  <a:pt x="1130300" y="5448300"/>
                </a:cubicBezTo>
                <a:cubicBezTo>
                  <a:pt x="1193800" y="5549900"/>
                  <a:pt x="1358900" y="5626100"/>
                  <a:pt x="1485900" y="5626100"/>
                </a:cubicBezTo>
                <a:lnTo>
                  <a:pt x="2946400" y="5626100"/>
                </a:lnTo>
                <a:cubicBezTo>
                  <a:pt x="3124200" y="5626100"/>
                  <a:pt x="3225800" y="5588000"/>
                  <a:pt x="3352800" y="5473700"/>
                </a:cubicBezTo>
                <a:lnTo>
                  <a:pt x="3848100" y="5041900"/>
                </a:lnTo>
                <a:cubicBezTo>
                  <a:pt x="3975100" y="4927600"/>
                  <a:pt x="4038600" y="4813300"/>
                  <a:pt x="4076700" y="4660900"/>
                </a:cubicBezTo>
                <a:lnTo>
                  <a:pt x="4876800" y="1600200"/>
                </a:lnTo>
                <a:cubicBezTo>
                  <a:pt x="4940300" y="1358900"/>
                  <a:pt x="4953000" y="1104900"/>
                  <a:pt x="4902200" y="1054100"/>
                </a:cubicBezTo>
                <a:cubicBezTo>
                  <a:pt x="4889500" y="1041400"/>
                  <a:pt x="4775200" y="1028700"/>
                  <a:pt x="4648200" y="1028700"/>
                </a:cubicBezTo>
                <a:lnTo>
                  <a:pt x="2705100" y="1028700"/>
                </a:lnTo>
                <a:cubicBezTo>
                  <a:pt x="2438400" y="1028700"/>
                  <a:pt x="2197100" y="1193800"/>
                  <a:pt x="2032000" y="1473200"/>
                </a:cubicBezTo>
                <a:lnTo>
                  <a:pt x="1905000" y="1701800"/>
                </a:lnTo>
                <a:cubicBezTo>
                  <a:pt x="1841500" y="1803400"/>
                  <a:pt x="1765300" y="1981200"/>
                  <a:pt x="1739900" y="2108200"/>
                </a:cubicBezTo>
                <a:close/>
                <a:moveTo>
                  <a:pt x="41148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7" name="Freeform 797"/>
          <p:cNvSpPr/>
          <p:nvPr/>
        </p:nvSpPr>
        <p:spPr>
          <a:xfrm rot="0" flipH="0" flipV="0">
            <a:off x="11003657" y="635653"/>
            <a:ext cx="168275" cy="175006"/>
          </a:xfrm>
          <a:custGeom>
            <a:pathLst>
              <a:path w="6350000" h="6604000">
                <a:moveTo>
                  <a:pt x="4165600" y="3835400"/>
                </a:moveTo>
                <a:lnTo>
                  <a:pt x="1816100" y="3835400"/>
                </a:lnTo>
                <a:cubicBezTo>
                  <a:pt x="1612900" y="3835400"/>
                  <a:pt x="1574800" y="3873500"/>
                  <a:pt x="1511300" y="4064000"/>
                </a:cubicBezTo>
                <a:lnTo>
                  <a:pt x="1422400" y="4330700"/>
                </a:lnTo>
                <a:cubicBezTo>
                  <a:pt x="1384300" y="4457700"/>
                  <a:pt x="1333500" y="4660900"/>
                  <a:pt x="1308100" y="4787900"/>
                </a:cubicBezTo>
                <a:lnTo>
                  <a:pt x="1155700" y="5651500"/>
                </a:lnTo>
                <a:cubicBezTo>
                  <a:pt x="1117600" y="5892800"/>
                  <a:pt x="1066800" y="6045200"/>
                  <a:pt x="927100" y="6388100"/>
                </a:cubicBezTo>
                <a:cubicBezTo>
                  <a:pt x="889000" y="6502400"/>
                  <a:pt x="749300" y="6604000"/>
                  <a:pt x="622300" y="6604000"/>
                </a:cubicBezTo>
                <a:lnTo>
                  <a:pt x="431800" y="6604000"/>
                </a:lnTo>
                <a:cubicBezTo>
                  <a:pt x="304800" y="6604000"/>
                  <a:pt x="165100" y="6540500"/>
                  <a:pt x="114300" y="6477000"/>
                </a:cubicBezTo>
                <a:cubicBezTo>
                  <a:pt x="12700" y="6337300"/>
                  <a:pt x="0" y="6007100"/>
                  <a:pt x="88900" y="5689600"/>
                </a:cubicBezTo>
                <a:lnTo>
                  <a:pt x="1447800" y="698500"/>
                </a:lnTo>
                <a:cubicBezTo>
                  <a:pt x="1536700" y="355600"/>
                  <a:pt x="1651000" y="177800"/>
                  <a:pt x="1816100" y="114300"/>
                </a:cubicBezTo>
                <a:cubicBezTo>
                  <a:pt x="2044700" y="0"/>
                  <a:pt x="2184400" y="76200"/>
                  <a:pt x="2413000" y="393700"/>
                </a:cubicBezTo>
                <a:cubicBezTo>
                  <a:pt x="2514600" y="546100"/>
                  <a:pt x="2514600" y="609600"/>
                  <a:pt x="2438400" y="901700"/>
                </a:cubicBezTo>
                <a:lnTo>
                  <a:pt x="2019300" y="2463800"/>
                </a:lnTo>
                <a:cubicBezTo>
                  <a:pt x="1981200" y="2590800"/>
                  <a:pt x="1930400" y="2692400"/>
                  <a:pt x="1917700" y="2692400"/>
                </a:cubicBezTo>
                <a:cubicBezTo>
                  <a:pt x="1866900" y="2692400"/>
                  <a:pt x="1854200" y="2768600"/>
                  <a:pt x="1879600" y="2857500"/>
                </a:cubicBezTo>
                <a:cubicBezTo>
                  <a:pt x="1892300" y="2895600"/>
                  <a:pt x="1968500" y="2933700"/>
                  <a:pt x="2044700" y="2946400"/>
                </a:cubicBezTo>
                <a:cubicBezTo>
                  <a:pt x="2120900" y="2959100"/>
                  <a:pt x="2286000" y="2971800"/>
                  <a:pt x="2413000" y="2971800"/>
                </a:cubicBezTo>
                <a:lnTo>
                  <a:pt x="4737100" y="2933700"/>
                </a:lnTo>
                <a:lnTo>
                  <a:pt x="5461000" y="457200"/>
                </a:lnTo>
                <a:cubicBezTo>
                  <a:pt x="5537200" y="215900"/>
                  <a:pt x="5562600" y="177800"/>
                  <a:pt x="5727700" y="101600"/>
                </a:cubicBezTo>
                <a:cubicBezTo>
                  <a:pt x="5918200" y="12700"/>
                  <a:pt x="5994400" y="38100"/>
                  <a:pt x="6172200" y="203200"/>
                </a:cubicBezTo>
                <a:lnTo>
                  <a:pt x="6184900" y="215900"/>
                </a:lnTo>
                <a:cubicBezTo>
                  <a:pt x="6273800" y="304800"/>
                  <a:pt x="6350000" y="469900"/>
                  <a:pt x="6350000" y="596900"/>
                </a:cubicBezTo>
                <a:lnTo>
                  <a:pt x="6350000" y="622300"/>
                </a:lnTo>
                <a:cubicBezTo>
                  <a:pt x="6350000" y="749300"/>
                  <a:pt x="6324600" y="952500"/>
                  <a:pt x="6299200" y="1066800"/>
                </a:cubicBezTo>
                <a:lnTo>
                  <a:pt x="4991100" y="5842000"/>
                </a:lnTo>
                <a:cubicBezTo>
                  <a:pt x="4953000" y="5956300"/>
                  <a:pt x="4889500" y="6159500"/>
                  <a:pt x="4838700" y="6273800"/>
                </a:cubicBezTo>
                <a:lnTo>
                  <a:pt x="4800600" y="6388100"/>
                </a:lnTo>
                <a:cubicBezTo>
                  <a:pt x="4749800" y="6502400"/>
                  <a:pt x="4610100" y="6604000"/>
                  <a:pt x="4483100" y="6604000"/>
                </a:cubicBezTo>
                <a:lnTo>
                  <a:pt x="4343400" y="6604000"/>
                </a:lnTo>
                <a:cubicBezTo>
                  <a:pt x="4076700" y="6604000"/>
                  <a:pt x="3886200" y="6388100"/>
                  <a:pt x="3886200" y="6096000"/>
                </a:cubicBezTo>
                <a:cubicBezTo>
                  <a:pt x="3886200" y="6032500"/>
                  <a:pt x="3911600" y="5867400"/>
                  <a:pt x="3949700" y="5753100"/>
                </a:cubicBezTo>
                <a:lnTo>
                  <a:pt x="4368800" y="4292600"/>
                </a:lnTo>
                <a:cubicBezTo>
                  <a:pt x="4394200" y="4165600"/>
                  <a:pt x="4445000" y="4076700"/>
                  <a:pt x="4470400" y="4076700"/>
                </a:cubicBezTo>
                <a:cubicBezTo>
                  <a:pt x="4533900" y="4076700"/>
                  <a:pt x="4521200" y="3962400"/>
                  <a:pt x="4457700" y="3898900"/>
                </a:cubicBezTo>
                <a:cubicBezTo>
                  <a:pt x="4419600" y="3860800"/>
                  <a:pt x="4292600" y="3835400"/>
                  <a:pt x="4165600" y="3835400"/>
                </a:cubicBezTo>
                <a:close/>
                <a:moveTo>
                  <a:pt x="2387600" y="67183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8" name="Freeform 798"/>
          <p:cNvSpPr/>
          <p:nvPr/>
        </p:nvSpPr>
        <p:spPr>
          <a:xfrm rot="0" flipH="0" flipV="0">
            <a:off x="11184745" y="635653"/>
            <a:ext cx="168275" cy="175006"/>
          </a:xfrm>
          <a:custGeom>
            <a:pathLst>
              <a:path w="6350000" h="6604000">
                <a:moveTo>
                  <a:pt x="4165600" y="3835400"/>
                </a:moveTo>
                <a:lnTo>
                  <a:pt x="1816100" y="3835400"/>
                </a:lnTo>
                <a:cubicBezTo>
                  <a:pt x="1612900" y="3835400"/>
                  <a:pt x="1574800" y="3873500"/>
                  <a:pt x="1511300" y="4064000"/>
                </a:cubicBezTo>
                <a:lnTo>
                  <a:pt x="1422400" y="4330700"/>
                </a:lnTo>
                <a:cubicBezTo>
                  <a:pt x="1384300" y="4457700"/>
                  <a:pt x="1333500" y="4660900"/>
                  <a:pt x="1308100" y="4787900"/>
                </a:cubicBezTo>
                <a:lnTo>
                  <a:pt x="1155700" y="5651500"/>
                </a:lnTo>
                <a:cubicBezTo>
                  <a:pt x="1117600" y="5892800"/>
                  <a:pt x="1066800" y="6045200"/>
                  <a:pt x="927100" y="6388100"/>
                </a:cubicBezTo>
                <a:cubicBezTo>
                  <a:pt x="889000" y="6502400"/>
                  <a:pt x="749300" y="6604000"/>
                  <a:pt x="622300" y="6604000"/>
                </a:cubicBezTo>
                <a:lnTo>
                  <a:pt x="431800" y="6604000"/>
                </a:lnTo>
                <a:cubicBezTo>
                  <a:pt x="304800" y="6604000"/>
                  <a:pt x="165100" y="6540500"/>
                  <a:pt x="114300" y="6477000"/>
                </a:cubicBezTo>
                <a:cubicBezTo>
                  <a:pt x="12700" y="6337300"/>
                  <a:pt x="0" y="6007100"/>
                  <a:pt x="88900" y="5689600"/>
                </a:cubicBezTo>
                <a:lnTo>
                  <a:pt x="1447800" y="698500"/>
                </a:lnTo>
                <a:cubicBezTo>
                  <a:pt x="1536700" y="355600"/>
                  <a:pt x="1651000" y="177800"/>
                  <a:pt x="1816100" y="114300"/>
                </a:cubicBezTo>
                <a:cubicBezTo>
                  <a:pt x="2044700" y="0"/>
                  <a:pt x="2184400" y="76200"/>
                  <a:pt x="2413000" y="393700"/>
                </a:cubicBezTo>
                <a:cubicBezTo>
                  <a:pt x="2514600" y="546100"/>
                  <a:pt x="2514600" y="609600"/>
                  <a:pt x="2438400" y="901700"/>
                </a:cubicBezTo>
                <a:lnTo>
                  <a:pt x="2019300" y="2463800"/>
                </a:lnTo>
                <a:cubicBezTo>
                  <a:pt x="1981200" y="2590800"/>
                  <a:pt x="1930400" y="2692400"/>
                  <a:pt x="1917700" y="2692400"/>
                </a:cubicBezTo>
                <a:cubicBezTo>
                  <a:pt x="1866900" y="2692400"/>
                  <a:pt x="1854200" y="2768600"/>
                  <a:pt x="1879600" y="2857500"/>
                </a:cubicBezTo>
                <a:cubicBezTo>
                  <a:pt x="1892300" y="2895600"/>
                  <a:pt x="1968500" y="2933700"/>
                  <a:pt x="2044700" y="2946400"/>
                </a:cubicBezTo>
                <a:cubicBezTo>
                  <a:pt x="2120900" y="2959100"/>
                  <a:pt x="2286000" y="2971800"/>
                  <a:pt x="2413000" y="2971800"/>
                </a:cubicBezTo>
                <a:lnTo>
                  <a:pt x="4737100" y="2933700"/>
                </a:lnTo>
                <a:lnTo>
                  <a:pt x="5461000" y="457200"/>
                </a:lnTo>
                <a:cubicBezTo>
                  <a:pt x="5537200" y="215900"/>
                  <a:pt x="5562600" y="177800"/>
                  <a:pt x="5727700" y="101600"/>
                </a:cubicBezTo>
                <a:cubicBezTo>
                  <a:pt x="5918200" y="12700"/>
                  <a:pt x="5994400" y="38100"/>
                  <a:pt x="6172200" y="203200"/>
                </a:cubicBezTo>
                <a:lnTo>
                  <a:pt x="6184900" y="215900"/>
                </a:lnTo>
                <a:cubicBezTo>
                  <a:pt x="6273800" y="304800"/>
                  <a:pt x="6350000" y="469900"/>
                  <a:pt x="6350000" y="596900"/>
                </a:cubicBezTo>
                <a:lnTo>
                  <a:pt x="6350000" y="622300"/>
                </a:lnTo>
                <a:cubicBezTo>
                  <a:pt x="6350000" y="749300"/>
                  <a:pt x="6324600" y="952500"/>
                  <a:pt x="6299200" y="1066800"/>
                </a:cubicBezTo>
                <a:lnTo>
                  <a:pt x="4991100" y="5842000"/>
                </a:lnTo>
                <a:cubicBezTo>
                  <a:pt x="4953000" y="5956300"/>
                  <a:pt x="4889500" y="6159500"/>
                  <a:pt x="4838700" y="6273800"/>
                </a:cubicBezTo>
                <a:lnTo>
                  <a:pt x="4800600" y="6388100"/>
                </a:lnTo>
                <a:cubicBezTo>
                  <a:pt x="4749800" y="6502400"/>
                  <a:pt x="4610100" y="6604000"/>
                  <a:pt x="4483100" y="6604000"/>
                </a:cubicBezTo>
                <a:lnTo>
                  <a:pt x="4343400" y="6604000"/>
                </a:lnTo>
                <a:cubicBezTo>
                  <a:pt x="4076700" y="6604000"/>
                  <a:pt x="3886200" y="6388100"/>
                  <a:pt x="3886200" y="6096000"/>
                </a:cubicBezTo>
                <a:cubicBezTo>
                  <a:pt x="3886200" y="6032500"/>
                  <a:pt x="3911600" y="5867400"/>
                  <a:pt x="3949700" y="5753100"/>
                </a:cubicBezTo>
                <a:lnTo>
                  <a:pt x="4368800" y="4292600"/>
                </a:lnTo>
                <a:cubicBezTo>
                  <a:pt x="4394200" y="4165600"/>
                  <a:pt x="4445000" y="4076700"/>
                  <a:pt x="4470400" y="4076700"/>
                </a:cubicBezTo>
                <a:cubicBezTo>
                  <a:pt x="4533900" y="4076700"/>
                  <a:pt x="4521200" y="3962400"/>
                  <a:pt x="4457700" y="3898900"/>
                </a:cubicBezTo>
                <a:cubicBezTo>
                  <a:pt x="4419600" y="3860800"/>
                  <a:pt x="4292600" y="3835400"/>
                  <a:pt x="4165600" y="3835400"/>
                </a:cubicBezTo>
                <a:close/>
                <a:moveTo>
                  <a:pt x="2387600" y="67183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9" name="Freeform 799"/>
          <p:cNvSpPr/>
          <p:nvPr/>
        </p:nvSpPr>
        <p:spPr>
          <a:xfrm rot="0" flipH="0" flipV="0">
            <a:off x="11365834" y="637000"/>
            <a:ext cx="167601" cy="178034"/>
          </a:xfrm>
          <a:custGeom>
            <a:pathLst>
              <a:path w="6324600" h="6718300">
                <a:moveTo>
                  <a:pt x="3568700" y="0"/>
                </a:moveTo>
                <a:lnTo>
                  <a:pt x="5537200" y="0"/>
                </a:lnTo>
                <a:cubicBezTo>
                  <a:pt x="6057900" y="0"/>
                  <a:pt x="6324600" y="165100"/>
                  <a:pt x="6324600" y="520700"/>
                </a:cubicBezTo>
                <a:lnTo>
                  <a:pt x="6324600" y="584200"/>
                </a:lnTo>
                <a:cubicBezTo>
                  <a:pt x="6324600" y="774700"/>
                  <a:pt x="6286500" y="1054100"/>
                  <a:pt x="6235700" y="1231900"/>
                </a:cubicBezTo>
                <a:lnTo>
                  <a:pt x="4851400" y="6223000"/>
                </a:lnTo>
                <a:cubicBezTo>
                  <a:pt x="4775200" y="6515100"/>
                  <a:pt x="4597400" y="6667500"/>
                  <a:pt x="4356100" y="6667500"/>
                </a:cubicBezTo>
                <a:cubicBezTo>
                  <a:pt x="4292600" y="6667500"/>
                  <a:pt x="4178300" y="6629400"/>
                  <a:pt x="4076700" y="6565900"/>
                </a:cubicBezTo>
                <a:cubicBezTo>
                  <a:pt x="3987800" y="6515100"/>
                  <a:pt x="3911600" y="6324600"/>
                  <a:pt x="3911600" y="6146800"/>
                </a:cubicBezTo>
                <a:lnTo>
                  <a:pt x="3911600" y="6070600"/>
                </a:lnTo>
                <a:cubicBezTo>
                  <a:pt x="3911600" y="5892800"/>
                  <a:pt x="3949700" y="5600700"/>
                  <a:pt x="3987800" y="5435600"/>
                </a:cubicBezTo>
                <a:lnTo>
                  <a:pt x="4254500" y="4457700"/>
                </a:lnTo>
                <a:cubicBezTo>
                  <a:pt x="4292600" y="4279900"/>
                  <a:pt x="4368800" y="4140200"/>
                  <a:pt x="4406900" y="4140200"/>
                </a:cubicBezTo>
                <a:cubicBezTo>
                  <a:pt x="4445000" y="4140200"/>
                  <a:pt x="4483100" y="4064000"/>
                  <a:pt x="4483100" y="3962400"/>
                </a:cubicBezTo>
                <a:cubicBezTo>
                  <a:pt x="4483100" y="3873500"/>
                  <a:pt x="4330700" y="3797300"/>
                  <a:pt x="4152900" y="3797300"/>
                </a:cubicBezTo>
                <a:lnTo>
                  <a:pt x="3657600" y="3797300"/>
                </a:lnTo>
                <a:cubicBezTo>
                  <a:pt x="3429000" y="3797300"/>
                  <a:pt x="3263900" y="3860800"/>
                  <a:pt x="3111500" y="4025900"/>
                </a:cubicBezTo>
                <a:lnTo>
                  <a:pt x="825500" y="6426200"/>
                </a:lnTo>
                <a:cubicBezTo>
                  <a:pt x="584200" y="6692900"/>
                  <a:pt x="431800" y="6718300"/>
                  <a:pt x="165100" y="6565900"/>
                </a:cubicBezTo>
                <a:cubicBezTo>
                  <a:pt x="76200" y="6515100"/>
                  <a:pt x="0" y="6362700"/>
                  <a:pt x="0" y="6223000"/>
                </a:cubicBezTo>
                <a:cubicBezTo>
                  <a:pt x="0" y="6083300"/>
                  <a:pt x="101600" y="5867400"/>
                  <a:pt x="228600" y="5727700"/>
                </a:cubicBezTo>
                <a:lnTo>
                  <a:pt x="1739900" y="4178300"/>
                </a:lnTo>
                <a:cubicBezTo>
                  <a:pt x="2159000" y="3746500"/>
                  <a:pt x="2159000" y="3721100"/>
                  <a:pt x="1765300" y="3505200"/>
                </a:cubicBezTo>
                <a:lnTo>
                  <a:pt x="1638300" y="3429000"/>
                </a:lnTo>
                <a:cubicBezTo>
                  <a:pt x="1104900" y="3136900"/>
                  <a:pt x="927100" y="2578100"/>
                  <a:pt x="1117600" y="1879600"/>
                </a:cubicBezTo>
                <a:lnTo>
                  <a:pt x="1168400" y="1701800"/>
                </a:lnTo>
                <a:cubicBezTo>
                  <a:pt x="1295400" y="1270000"/>
                  <a:pt x="1447800" y="965200"/>
                  <a:pt x="1676400" y="711200"/>
                </a:cubicBezTo>
                <a:lnTo>
                  <a:pt x="1778000" y="596900"/>
                </a:lnTo>
                <a:cubicBezTo>
                  <a:pt x="2133600" y="228600"/>
                  <a:pt x="2806700" y="0"/>
                  <a:pt x="3568700" y="0"/>
                </a:cubicBezTo>
                <a:close/>
                <a:moveTo>
                  <a:pt x="6172200" y="6667500"/>
                </a:moveTo>
                <a:moveTo>
                  <a:pt x="4851400" y="1028700"/>
                </a:moveTo>
                <a:lnTo>
                  <a:pt x="3086100" y="1028700"/>
                </a:lnTo>
                <a:cubicBezTo>
                  <a:pt x="2908300" y="1028700"/>
                  <a:pt x="2654300" y="1130300"/>
                  <a:pt x="2527300" y="1257300"/>
                </a:cubicBezTo>
                <a:lnTo>
                  <a:pt x="2298700" y="1485900"/>
                </a:lnTo>
                <a:cubicBezTo>
                  <a:pt x="2171700" y="1612900"/>
                  <a:pt x="2070100" y="1866900"/>
                  <a:pt x="2070100" y="2044700"/>
                </a:cubicBezTo>
                <a:lnTo>
                  <a:pt x="2070100" y="2349500"/>
                </a:lnTo>
                <a:cubicBezTo>
                  <a:pt x="2070100" y="2717800"/>
                  <a:pt x="2260600" y="2870200"/>
                  <a:pt x="2743200" y="2870200"/>
                </a:cubicBezTo>
                <a:lnTo>
                  <a:pt x="4445000" y="2870200"/>
                </a:lnTo>
                <a:cubicBezTo>
                  <a:pt x="4635500" y="2870200"/>
                  <a:pt x="4813300" y="2730500"/>
                  <a:pt x="4864100" y="2565400"/>
                </a:cubicBezTo>
                <a:cubicBezTo>
                  <a:pt x="4914900" y="2400300"/>
                  <a:pt x="4978400" y="2197100"/>
                  <a:pt x="5003800" y="2095500"/>
                </a:cubicBezTo>
                <a:cubicBezTo>
                  <a:pt x="5118100" y="1739900"/>
                  <a:pt x="5168900" y="1485900"/>
                  <a:pt x="5168900" y="1257300"/>
                </a:cubicBezTo>
                <a:cubicBezTo>
                  <a:pt x="5168900" y="1130300"/>
                  <a:pt x="5029200" y="1028700"/>
                  <a:pt x="4851400" y="1028700"/>
                </a:cubicBezTo>
                <a:close/>
                <a:moveTo>
                  <a:pt x="51435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0" name="Freeform 800"/>
          <p:cNvSpPr/>
          <p:nvPr/>
        </p:nvSpPr>
        <p:spPr>
          <a:xfrm rot="0" flipH="0" flipV="0">
            <a:off x="11709828" y="636663"/>
            <a:ext cx="150437" cy="177025"/>
          </a:xfrm>
          <a:custGeom>
            <a:pathLst>
              <a:path w="5676900" h="6680200">
                <a:moveTo>
                  <a:pt x="5232400" y="3810000"/>
                </a:moveTo>
                <a:lnTo>
                  <a:pt x="1358900" y="3810000"/>
                </a:lnTo>
                <a:lnTo>
                  <a:pt x="1028700" y="4813300"/>
                </a:lnTo>
                <a:cubicBezTo>
                  <a:pt x="939800" y="5092700"/>
                  <a:pt x="939800" y="5092700"/>
                  <a:pt x="1054100" y="5334000"/>
                </a:cubicBezTo>
                <a:lnTo>
                  <a:pt x="1104900" y="5435600"/>
                </a:lnTo>
                <a:cubicBezTo>
                  <a:pt x="1168400" y="5575300"/>
                  <a:pt x="1282700" y="5638800"/>
                  <a:pt x="1435100" y="5638800"/>
                </a:cubicBezTo>
                <a:lnTo>
                  <a:pt x="4000500" y="5638800"/>
                </a:lnTo>
                <a:cubicBezTo>
                  <a:pt x="4318000" y="5638800"/>
                  <a:pt x="4521200" y="5816600"/>
                  <a:pt x="4521200" y="6083300"/>
                </a:cubicBezTo>
                <a:lnTo>
                  <a:pt x="4521200" y="6223000"/>
                </a:lnTo>
                <a:cubicBezTo>
                  <a:pt x="4521200" y="6553200"/>
                  <a:pt x="4330700" y="6680200"/>
                  <a:pt x="3860800" y="6680200"/>
                </a:cubicBezTo>
                <a:lnTo>
                  <a:pt x="1473200" y="6680200"/>
                </a:lnTo>
                <a:cubicBezTo>
                  <a:pt x="1346200" y="6680200"/>
                  <a:pt x="1143000" y="6642100"/>
                  <a:pt x="1041400" y="6591300"/>
                </a:cubicBezTo>
                <a:lnTo>
                  <a:pt x="939800" y="6553200"/>
                </a:lnTo>
                <a:cubicBezTo>
                  <a:pt x="609600" y="6413500"/>
                  <a:pt x="469900" y="6286500"/>
                  <a:pt x="355600" y="6057900"/>
                </a:cubicBezTo>
                <a:lnTo>
                  <a:pt x="139700" y="5600700"/>
                </a:lnTo>
                <a:cubicBezTo>
                  <a:pt x="12700" y="5346700"/>
                  <a:pt x="0" y="4953000"/>
                  <a:pt x="101600" y="4622800"/>
                </a:cubicBezTo>
                <a:lnTo>
                  <a:pt x="1092200" y="1397000"/>
                </a:lnTo>
                <a:cubicBezTo>
                  <a:pt x="1244600" y="939800"/>
                  <a:pt x="1739900" y="457200"/>
                  <a:pt x="2298700" y="266700"/>
                </a:cubicBezTo>
                <a:lnTo>
                  <a:pt x="2476500" y="203200"/>
                </a:lnTo>
                <a:cubicBezTo>
                  <a:pt x="2603500" y="152400"/>
                  <a:pt x="2806700" y="101600"/>
                  <a:pt x="2946400" y="88900"/>
                </a:cubicBezTo>
                <a:lnTo>
                  <a:pt x="3276600" y="38100"/>
                </a:lnTo>
                <a:cubicBezTo>
                  <a:pt x="3594100" y="0"/>
                  <a:pt x="3848100" y="0"/>
                  <a:pt x="4089400" y="50800"/>
                </a:cubicBezTo>
                <a:lnTo>
                  <a:pt x="4483100" y="139700"/>
                </a:lnTo>
                <a:cubicBezTo>
                  <a:pt x="4597400" y="165100"/>
                  <a:pt x="4762500" y="254000"/>
                  <a:pt x="4851400" y="342900"/>
                </a:cubicBezTo>
                <a:lnTo>
                  <a:pt x="5270500" y="749300"/>
                </a:lnTo>
                <a:cubicBezTo>
                  <a:pt x="5359400" y="838200"/>
                  <a:pt x="5461000" y="1016000"/>
                  <a:pt x="5499100" y="1143000"/>
                </a:cubicBezTo>
                <a:lnTo>
                  <a:pt x="5600700" y="1485900"/>
                </a:lnTo>
                <a:cubicBezTo>
                  <a:pt x="5676900" y="1727200"/>
                  <a:pt x="5676900" y="2159000"/>
                  <a:pt x="5600700" y="2413000"/>
                </a:cubicBezTo>
                <a:close/>
                <a:moveTo>
                  <a:pt x="2413000" y="6680200"/>
                </a:moveTo>
                <a:moveTo>
                  <a:pt x="2247900" y="2984500"/>
                </a:moveTo>
                <a:lnTo>
                  <a:pt x="4254500" y="2895600"/>
                </a:lnTo>
                <a:cubicBezTo>
                  <a:pt x="4483100" y="2882900"/>
                  <a:pt x="4483100" y="2882900"/>
                  <a:pt x="4584700" y="2527300"/>
                </a:cubicBezTo>
                <a:lnTo>
                  <a:pt x="4686300" y="2184400"/>
                </a:lnTo>
                <a:cubicBezTo>
                  <a:pt x="4749800" y="1955800"/>
                  <a:pt x="4749800" y="1955800"/>
                  <a:pt x="4686300" y="1714500"/>
                </a:cubicBezTo>
                <a:cubicBezTo>
                  <a:pt x="4572000" y="1282700"/>
                  <a:pt x="4305300" y="1041400"/>
                  <a:pt x="3937000" y="1041400"/>
                </a:cubicBezTo>
                <a:lnTo>
                  <a:pt x="2959100" y="1041400"/>
                </a:lnTo>
                <a:cubicBezTo>
                  <a:pt x="2616200" y="1041400"/>
                  <a:pt x="2171700" y="1384300"/>
                  <a:pt x="1981200" y="1790700"/>
                </a:cubicBezTo>
                <a:lnTo>
                  <a:pt x="1676400" y="2451100"/>
                </a:lnTo>
                <a:cubicBezTo>
                  <a:pt x="1625600" y="2565400"/>
                  <a:pt x="1587500" y="2679700"/>
                  <a:pt x="1587500" y="2692400"/>
                </a:cubicBezTo>
                <a:cubicBezTo>
                  <a:pt x="1587500" y="2908300"/>
                  <a:pt x="1790700" y="3009900"/>
                  <a:pt x="2247900" y="2984500"/>
                </a:cubicBezTo>
                <a:close/>
                <a:moveTo>
                  <a:pt x="3238500" y="66802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1" name="Freeform 801"/>
          <p:cNvSpPr/>
          <p:nvPr/>
        </p:nvSpPr>
        <p:spPr>
          <a:xfrm rot="0" flipH="0" flipV="0">
            <a:off x="11884811" y="637000"/>
            <a:ext cx="167265" cy="175342"/>
          </a:xfrm>
          <a:custGeom>
            <a:pathLst>
              <a:path w="6311900" h="6616700">
                <a:moveTo>
                  <a:pt x="203200" y="5588000"/>
                </a:moveTo>
                <a:lnTo>
                  <a:pt x="3390900" y="406400"/>
                </a:lnTo>
                <a:cubicBezTo>
                  <a:pt x="3467100" y="292100"/>
                  <a:pt x="3543300" y="190500"/>
                  <a:pt x="3581400" y="165100"/>
                </a:cubicBezTo>
                <a:cubicBezTo>
                  <a:pt x="3619500" y="152400"/>
                  <a:pt x="3683000" y="101600"/>
                  <a:pt x="3721100" y="63500"/>
                </a:cubicBezTo>
                <a:cubicBezTo>
                  <a:pt x="3759200" y="25400"/>
                  <a:pt x="3886200" y="0"/>
                  <a:pt x="4013200" y="0"/>
                </a:cubicBezTo>
                <a:lnTo>
                  <a:pt x="5740400" y="0"/>
                </a:lnTo>
                <a:cubicBezTo>
                  <a:pt x="6083300" y="0"/>
                  <a:pt x="6311900" y="165100"/>
                  <a:pt x="6311900" y="419100"/>
                </a:cubicBezTo>
                <a:lnTo>
                  <a:pt x="6311900" y="457200"/>
                </a:lnTo>
                <a:cubicBezTo>
                  <a:pt x="6311900" y="584200"/>
                  <a:pt x="6286500" y="787400"/>
                  <a:pt x="6248400" y="914400"/>
                </a:cubicBezTo>
                <a:lnTo>
                  <a:pt x="4787900" y="6197600"/>
                </a:lnTo>
                <a:cubicBezTo>
                  <a:pt x="4711700" y="6451600"/>
                  <a:pt x="4635500" y="6540500"/>
                  <a:pt x="4457700" y="6578600"/>
                </a:cubicBezTo>
                <a:cubicBezTo>
                  <a:pt x="4279900" y="6616700"/>
                  <a:pt x="4267200" y="6616700"/>
                  <a:pt x="4076700" y="6540500"/>
                </a:cubicBezTo>
                <a:cubicBezTo>
                  <a:pt x="3975100" y="6489700"/>
                  <a:pt x="3898900" y="6362700"/>
                  <a:pt x="3898900" y="6235700"/>
                </a:cubicBezTo>
                <a:lnTo>
                  <a:pt x="3898900" y="5981700"/>
                </a:lnTo>
                <a:cubicBezTo>
                  <a:pt x="3898900" y="5854700"/>
                  <a:pt x="3924300" y="5651500"/>
                  <a:pt x="3962400" y="5524500"/>
                </a:cubicBezTo>
                <a:lnTo>
                  <a:pt x="5105400" y="1574800"/>
                </a:lnTo>
                <a:cubicBezTo>
                  <a:pt x="5219700" y="1181100"/>
                  <a:pt x="5168900" y="1028700"/>
                  <a:pt x="4940300" y="1028700"/>
                </a:cubicBezTo>
                <a:lnTo>
                  <a:pt x="4356100" y="1028700"/>
                </a:lnTo>
                <a:cubicBezTo>
                  <a:pt x="4229100" y="1028700"/>
                  <a:pt x="4102100" y="1117600"/>
                  <a:pt x="4064000" y="1219200"/>
                </a:cubicBezTo>
                <a:cubicBezTo>
                  <a:pt x="4025900" y="1320800"/>
                  <a:pt x="3949700" y="1485900"/>
                  <a:pt x="3886200" y="1600200"/>
                </a:cubicBezTo>
                <a:lnTo>
                  <a:pt x="1054100" y="6108700"/>
                </a:lnTo>
                <a:cubicBezTo>
                  <a:pt x="850900" y="6438900"/>
                  <a:pt x="685800" y="6553200"/>
                  <a:pt x="444500" y="6553200"/>
                </a:cubicBezTo>
                <a:lnTo>
                  <a:pt x="330200" y="6553200"/>
                </a:lnTo>
                <a:cubicBezTo>
                  <a:pt x="203200" y="6553200"/>
                  <a:pt x="76200" y="6527800"/>
                  <a:pt x="50800" y="6502400"/>
                </a:cubicBezTo>
                <a:cubicBezTo>
                  <a:pt x="12700" y="6464300"/>
                  <a:pt x="0" y="6337300"/>
                  <a:pt x="25400" y="6223000"/>
                </a:cubicBezTo>
                <a:lnTo>
                  <a:pt x="50800" y="6007100"/>
                </a:lnTo>
                <a:cubicBezTo>
                  <a:pt x="63500" y="5880100"/>
                  <a:pt x="139700" y="5702300"/>
                  <a:pt x="203200" y="5588000"/>
                </a:cubicBezTo>
                <a:close/>
                <a:moveTo>
                  <a:pt x="5207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2" name="Freeform 802"/>
          <p:cNvSpPr/>
          <p:nvPr/>
        </p:nvSpPr>
        <p:spPr>
          <a:xfrm rot="0" flipH="0" flipV="0">
            <a:off x="12071909" y="636663"/>
            <a:ext cx="150437" cy="177025"/>
          </a:xfrm>
          <a:custGeom>
            <a:pathLst>
              <a:path w="5676900" h="6680200">
                <a:moveTo>
                  <a:pt x="5232400" y="3810000"/>
                </a:moveTo>
                <a:lnTo>
                  <a:pt x="1358900" y="3810000"/>
                </a:lnTo>
                <a:lnTo>
                  <a:pt x="1028700" y="4813300"/>
                </a:lnTo>
                <a:cubicBezTo>
                  <a:pt x="939800" y="5092700"/>
                  <a:pt x="939800" y="5092700"/>
                  <a:pt x="1054100" y="5334000"/>
                </a:cubicBezTo>
                <a:lnTo>
                  <a:pt x="1104900" y="5435600"/>
                </a:lnTo>
                <a:cubicBezTo>
                  <a:pt x="1168400" y="5575300"/>
                  <a:pt x="1282700" y="5638800"/>
                  <a:pt x="1435100" y="5638800"/>
                </a:cubicBezTo>
                <a:lnTo>
                  <a:pt x="4000500" y="5638800"/>
                </a:lnTo>
                <a:cubicBezTo>
                  <a:pt x="4318000" y="5638800"/>
                  <a:pt x="4521200" y="5816600"/>
                  <a:pt x="4521200" y="6083300"/>
                </a:cubicBezTo>
                <a:lnTo>
                  <a:pt x="4521200" y="6223000"/>
                </a:lnTo>
                <a:cubicBezTo>
                  <a:pt x="4521200" y="6553200"/>
                  <a:pt x="4330700" y="6680200"/>
                  <a:pt x="3860800" y="6680200"/>
                </a:cubicBezTo>
                <a:lnTo>
                  <a:pt x="1473200" y="6680200"/>
                </a:lnTo>
                <a:cubicBezTo>
                  <a:pt x="1346200" y="6680200"/>
                  <a:pt x="1143000" y="6642100"/>
                  <a:pt x="1041400" y="6591300"/>
                </a:cubicBezTo>
                <a:lnTo>
                  <a:pt x="939800" y="6553200"/>
                </a:lnTo>
                <a:cubicBezTo>
                  <a:pt x="609600" y="6413500"/>
                  <a:pt x="469900" y="6286500"/>
                  <a:pt x="355600" y="6057900"/>
                </a:cubicBezTo>
                <a:lnTo>
                  <a:pt x="139700" y="5600700"/>
                </a:lnTo>
                <a:cubicBezTo>
                  <a:pt x="12700" y="5346700"/>
                  <a:pt x="0" y="4953000"/>
                  <a:pt x="101600" y="4622800"/>
                </a:cubicBezTo>
                <a:lnTo>
                  <a:pt x="1092200" y="1397000"/>
                </a:lnTo>
                <a:cubicBezTo>
                  <a:pt x="1244600" y="939800"/>
                  <a:pt x="1739900" y="457200"/>
                  <a:pt x="2298700" y="266700"/>
                </a:cubicBezTo>
                <a:lnTo>
                  <a:pt x="2476500" y="203200"/>
                </a:lnTo>
                <a:cubicBezTo>
                  <a:pt x="2603500" y="152400"/>
                  <a:pt x="2806700" y="101600"/>
                  <a:pt x="2946400" y="88900"/>
                </a:cubicBezTo>
                <a:lnTo>
                  <a:pt x="3276600" y="38100"/>
                </a:lnTo>
                <a:cubicBezTo>
                  <a:pt x="3594100" y="0"/>
                  <a:pt x="3848100" y="0"/>
                  <a:pt x="4089400" y="50800"/>
                </a:cubicBezTo>
                <a:lnTo>
                  <a:pt x="4483100" y="139700"/>
                </a:lnTo>
                <a:cubicBezTo>
                  <a:pt x="4597400" y="165100"/>
                  <a:pt x="4762500" y="254000"/>
                  <a:pt x="4851400" y="342900"/>
                </a:cubicBezTo>
                <a:lnTo>
                  <a:pt x="5270500" y="749300"/>
                </a:lnTo>
                <a:cubicBezTo>
                  <a:pt x="5359400" y="838200"/>
                  <a:pt x="5461000" y="1016000"/>
                  <a:pt x="5499100" y="1143000"/>
                </a:cubicBezTo>
                <a:lnTo>
                  <a:pt x="5600700" y="1485900"/>
                </a:lnTo>
                <a:cubicBezTo>
                  <a:pt x="5676900" y="1727200"/>
                  <a:pt x="5676900" y="2159000"/>
                  <a:pt x="5600700" y="2413000"/>
                </a:cubicBezTo>
                <a:close/>
                <a:moveTo>
                  <a:pt x="2413000" y="6680200"/>
                </a:moveTo>
                <a:moveTo>
                  <a:pt x="2247900" y="2984500"/>
                </a:moveTo>
                <a:lnTo>
                  <a:pt x="4254500" y="2895600"/>
                </a:lnTo>
                <a:cubicBezTo>
                  <a:pt x="4483100" y="2882900"/>
                  <a:pt x="4483100" y="2882900"/>
                  <a:pt x="4584700" y="2527300"/>
                </a:cubicBezTo>
                <a:lnTo>
                  <a:pt x="4686300" y="2184400"/>
                </a:lnTo>
                <a:cubicBezTo>
                  <a:pt x="4749800" y="1955800"/>
                  <a:pt x="4749800" y="1955800"/>
                  <a:pt x="4686300" y="1714500"/>
                </a:cubicBezTo>
                <a:cubicBezTo>
                  <a:pt x="4572000" y="1282700"/>
                  <a:pt x="4305300" y="1041400"/>
                  <a:pt x="3937000" y="1041400"/>
                </a:cubicBezTo>
                <a:lnTo>
                  <a:pt x="2959100" y="1041400"/>
                </a:lnTo>
                <a:cubicBezTo>
                  <a:pt x="2616200" y="1041400"/>
                  <a:pt x="2171700" y="1384300"/>
                  <a:pt x="1981200" y="1790700"/>
                </a:cubicBezTo>
                <a:lnTo>
                  <a:pt x="1676400" y="2451100"/>
                </a:lnTo>
                <a:cubicBezTo>
                  <a:pt x="1625600" y="2565400"/>
                  <a:pt x="1587500" y="2679700"/>
                  <a:pt x="1587500" y="2692400"/>
                </a:cubicBezTo>
                <a:cubicBezTo>
                  <a:pt x="1587500" y="2908300"/>
                  <a:pt x="1790700" y="3009900"/>
                  <a:pt x="2247900" y="2984500"/>
                </a:cubicBezTo>
                <a:close/>
                <a:moveTo>
                  <a:pt x="3238500" y="66802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3" name="Freeform 803"/>
          <p:cNvSpPr/>
          <p:nvPr/>
        </p:nvSpPr>
        <p:spPr>
          <a:xfrm rot="0" flipH="0" flipV="0">
            <a:off x="12245883" y="636327"/>
            <a:ext cx="195872" cy="175679"/>
          </a:xfrm>
          <a:custGeom>
            <a:pathLst>
              <a:path w="7391400" h="6629400">
                <a:moveTo>
                  <a:pt x="7264400" y="927100"/>
                </a:moveTo>
                <a:lnTo>
                  <a:pt x="5791200" y="6210300"/>
                </a:lnTo>
                <a:cubicBezTo>
                  <a:pt x="5676900" y="6591300"/>
                  <a:pt x="5626100" y="6629400"/>
                  <a:pt x="5295900" y="6629400"/>
                </a:cubicBezTo>
                <a:cubicBezTo>
                  <a:pt x="5067300" y="6629400"/>
                  <a:pt x="4851400" y="6362700"/>
                  <a:pt x="4851400" y="6083300"/>
                </a:cubicBezTo>
                <a:cubicBezTo>
                  <a:pt x="4851400" y="5969000"/>
                  <a:pt x="4876800" y="5791200"/>
                  <a:pt x="4914900" y="5664200"/>
                </a:cubicBezTo>
                <a:lnTo>
                  <a:pt x="5791200" y="2540000"/>
                </a:lnTo>
                <a:cubicBezTo>
                  <a:pt x="5829300" y="2425700"/>
                  <a:pt x="5880100" y="2324100"/>
                  <a:pt x="5905500" y="2324100"/>
                </a:cubicBezTo>
                <a:cubicBezTo>
                  <a:pt x="5930900" y="2324100"/>
                  <a:pt x="5943600" y="2273300"/>
                  <a:pt x="5943600" y="2209800"/>
                </a:cubicBezTo>
                <a:cubicBezTo>
                  <a:pt x="5943600" y="2032000"/>
                  <a:pt x="5727700" y="2070100"/>
                  <a:pt x="5562600" y="2273300"/>
                </a:cubicBezTo>
                <a:lnTo>
                  <a:pt x="5384800" y="2501900"/>
                </a:lnTo>
                <a:cubicBezTo>
                  <a:pt x="5295900" y="2603500"/>
                  <a:pt x="5156200" y="2755900"/>
                  <a:pt x="5067300" y="2832100"/>
                </a:cubicBezTo>
                <a:lnTo>
                  <a:pt x="4089400" y="3670300"/>
                </a:lnTo>
                <a:cubicBezTo>
                  <a:pt x="4000500" y="3746500"/>
                  <a:pt x="3822700" y="3822700"/>
                  <a:pt x="3695700" y="3822700"/>
                </a:cubicBezTo>
                <a:lnTo>
                  <a:pt x="3644900" y="3822700"/>
                </a:lnTo>
                <a:cubicBezTo>
                  <a:pt x="3517900" y="3822700"/>
                  <a:pt x="3352800" y="3721100"/>
                  <a:pt x="3276600" y="3606800"/>
                </a:cubicBezTo>
                <a:lnTo>
                  <a:pt x="2882900" y="3022600"/>
                </a:lnTo>
                <a:cubicBezTo>
                  <a:pt x="2806700" y="2908300"/>
                  <a:pt x="2705100" y="2730500"/>
                  <a:pt x="2641600" y="2616200"/>
                </a:cubicBezTo>
                <a:lnTo>
                  <a:pt x="2374900" y="2070100"/>
                </a:lnTo>
                <a:cubicBezTo>
                  <a:pt x="2311400" y="1955800"/>
                  <a:pt x="2235200" y="1866900"/>
                  <a:pt x="2184400" y="1866900"/>
                </a:cubicBezTo>
                <a:cubicBezTo>
                  <a:pt x="2133600" y="1866900"/>
                  <a:pt x="2070100" y="1955800"/>
                  <a:pt x="2032000" y="2082800"/>
                </a:cubicBezTo>
                <a:lnTo>
                  <a:pt x="927100" y="6261100"/>
                </a:lnTo>
                <a:cubicBezTo>
                  <a:pt x="850900" y="6553200"/>
                  <a:pt x="812800" y="6578600"/>
                  <a:pt x="533400" y="6578600"/>
                </a:cubicBezTo>
                <a:lnTo>
                  <a:pt x="419100" y="6578600"/>
                </a:lnTo>
                <a:cubicBezTo>
                  <a:pt x="292100" y="6578600"/>
                  <a:pt x="152400" y="6527800"/>
                  <a:pt x="101600" y="6451600"/>
                </a:cubicBezTo>
                <a:cubicBezTo>
                  <a:pt x="12700" y="6311900"/>
                  <a:pt x="0" y="5981700"/>
                  <a:pt x="76200" y="5664200"/>
                </a:cubicBezTo>
                <a:lnTo>
                  <a:pt x="1498600" y="495300"/>
                </a:lnTo>
                <a:cubicBezTo>
                  <a:pt x="1574800" y="190500"/>
                  <a:pt x="1651000" y="139700"/>
                  <a:pt x="1917700" y="139700"/>
                </a:cubicBezTo>
                <a:lnTo>
                  <a:pt x="2032000" y="139700"/>
                </a:lnTo>
                <a:cubicBezTo>
                  <a:pt x="2273300" y="139700"/>
                  <a:pt x="2425700" y="266700"/>
                  <a:pt x="2641600" y="622300"/>
                </a:cubicBezTo>
                <a:lnTo>
                  <a:pt x="3632200" y="2349500"/>
                </a:lnTo>
                <a:cubicBezTo>
                  <a:pt x="3771900" y="2603500"/>
                  <a:pt x="3886200" y="2603500"/>
                  <a:pt x="4076700" y="2362200"/>
                </a:cubicBezTo>
                <a:lnTo>
                  <a:pt x="4267200" y="2146300"/>
                </a:lnTo>
                <a:cubicBezTo>
                  <a:pt x="4343400" y="2044700"/>
                  <a:pt x="4483100" y="1892300"/>
                  <a:pt x="4584700" y="1816100"/>
                </a:cubicBezTo>
                <a:lnTo>
                  <a:pt x="6273800" y="304800"/>
                </a:lnTo>
                <a:cubicBezTo>
                  <a:pt x="6515100" y="101600"/>
                  <a:pt x="6807200" y="0"/>
                  <a:pt x="6959600" y="63500"/>
                </a:cubicBezTo>
                <a:cubicBezTo>
                  <a:pt x="7289800" y="190500"/>
                  <a:pt x="7391400" y="482600"/>
                  <a:pt x="7264400" y="927100"/>
                </a:cubicBezTo>
                <a:close/>
                <a:moveTo>
                  <a:pt x="5245100" y="66929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4" name="Freeform 804"/>
          <p:cNvSpPr/>
          <p:nvPr/>
        </p:nvSpPr>
        <p:spPr>
          <a:xfrm rot="0" flipH="0" flipV="0">
            <a:off x="12459569" y="636663"/>
            <a:ext cx="150437" cy="177025"/>
          </a:xfrm>
          <a:custGeom>
            <a:pathLst>
              <a:path w="5676900" h="6680200">
                <a:moveTo>
                  <a:pt x="5232400" y="3810000"/>
                </a:moveTo>
                <a:lnTo>
                  <a:pt x="1358900" y="3810000"/>
                </a:lnTo>
                <a:lnTo>
                  <a:pt x="1028700" y="4813300"/>
                </a:lnTo>
                <a:cubicBezTo>
                  <a:pt x="939800" y="5092700"/>
                  <a:pt x="939800" y="5092700"/>
                  <a:pt x="1054100" y="5334000"/>
                </a:cubicBezTo>
                <a:lnTo>
                  <a:pt x="1104900" y="5435600"/>
                </a:lnTo>
                <a:cubicBezTo>
                  <a:pt x="1168400" y="5575300"/>
                  <a:pt x="1282700" y="5638800"/>
                  <a:pt x="1435100" y="5638800"/>
                </a:cubicBezTo>
                <a:lnTo>
                  <a:pt x="4000500" y="5638800"/>
                </a:lnTo>
                <a:cubicBezTo>
                  <a:pt x="4318000" y="5638800"/>
                  <a:pt x="4521200" y="5816600"/>
                  <a:pt x="4521200" y="6083300"/>
                </a:cubicBezTo>
                <a:lnTo>
                  <a:pt x="4521200" y="6223000"/>
                </a:lnTo>
                <a:cubicBezTo>
                  <a:pt x="4521200" y="6553200"/>
                  <a:pt x="4330700" y="6680200"/>
                  <a:pt x="3860800" y="6680200"/>
                </a:cubicBezTo>
                <a:lnTo>
                  <a:pt x="1473200" y="6680200"/>
                </a:lnTo>
                <a:cubicBezTo>
                  <a:pt x="1346200" y="6680200"/>
                  <a:pt x="1143000" y="6642100"/>
                  <a:pt x="1041400" y="6591300"/>
                </a:cubicBezTo>
                <a:lnTo>
                  <a:pt x="939800" y="6553200"/>
                </a:lnTo>
                <a:cubicBezTo>
                  <a:pt x="609600" y="6413500"/>
                  <a:pt x="469900" y="6286500"/>
                  <a:pt x="355600" y="6057900"/>
                </a:cubicBezTo>
                <a:lnTo>
                  <a:pt x="139700" y="5600700"/>
                </a:lnTo>
                <a:cubicBezTo>
                  <a:pt x="12700" y="5346700"/>
                  <a:pt x="0" y="4953000"/>
                  <a:pt x="101600" y="4622800"/>
                </a:cubicBezTo>
                <a:lnTo>
                  <a:pt x="1092200" y="1397000"/>
                </a:lnTo>
                <a:cubicBezTo>
                  <a:pt x="1244600" y="939800"/>
                  <a:pt x="1739900" y="457200"/>
                  <a:pt x="2298700" y="266700"/>
                </a:cubicBezTo>
                <a:lnTo>
                  <a:pt x="2476500" y="203200"/>
                </a:lnTo>
                <a:cubicBezTo>
                  <a:pt x="2603500" y="152400"/>
                  <a:pt x="2806700" y="101600"/>
                  <a:pt x="2946400" y="88900"/>
                </a:cubicBezTo>
                <a:lnTo>
                  <a:pt x="3276600" y="38100"/>
                </a:lnTo>
                <a:cubicBezTo>
                  <a:pt x="3594100" y="0"/>
                  <a:pt x="3848100" y="0"/>
                  <a:pt x="4089400" y="50800"/>
                </a:cubicBezTo>
                <a:lnTo>
                  <a:pt x="4483100" y="139700"/>
                </a:lnTo>
                <a:cubicBezTo>
                  <a:pt x="4597400" y="165100"/>
                  <a:pt x="4762500" y="254000"/>
                  <a:pt x="4851400" y="342900"/>
                </a:cubicBezTo>
                <a:lnTo>
                  <a:pt x="5270500" y="749300"/>
                </a:lnTo>
                <a:cubicBezTo>
                  <a:pt x="5359400" y="838200"/>
                  <a:pt x="5461000" y="1016000"/>
                  <a:pt x="5499100" y="1143000"/>
                </a:cubicBezTo>
                <a:lnTo>
                  <a:pt x="5600700" y="1485900"/>
                </a:lnTo>
                <a:cubicBezTo>
                  <a:pt x="5676900" y="1727200"/>
                  <a:pt x="5676900" y="2159000"/>
                  <a:pt x="5600700" y="2413000"/>
                </a:cubicBezTo>
                <a:close/>
                <a:moveTo>
                  <a:pt x="2413000" y="6680200"/>
                </a:moveTo>
                <a:moveTo>
                  <a:pt x="2247900" y="2984500"/>
                </a:moveTo>
                <a:lnTo>
                  <a:pt x="4254500" y="2895600"/>
                </a:lnTo>
                <a:cubicBezTo>
                  <a:pt x="4483100" y="2882900"/>
                  <a:pt x="4483100" y="2882900"/>
                  <a:pt x="4584700" y="2527300"/>
                </a:cubicBezTo>
                <a:lnTo>
                  <a:pt x="4686300" y="2184400"/>
                </a:lnTo>
                <a:cubicBezTo>
                  <a:pt x="4749800" y="1955800"/>
                  <a:pt x="4749800" y="1955800"/>
                  <a:pt x="4686300" y="1714500"/>
                </a:cubicBezTo>
                <a:cubicBezTo>
                  <a:pt x="4572000" y="1282700"/>
                  <a:pt x="4305300" y="1041400"/>
                  <a:pt x="3937000" y="1041400"/>
                </a:cubicBezTo>
                <a:lnTo>
                  <a:pt x="2959100" y="1041400"/>
                </a:lnTo>
                <a:cubicBezTo>
                  <a:pt x="2616200" y="1041400"/>
                  <a:pt x="2171700" y="1384300"/>
                  <a:pt x="1981200" y="1790700"/>
                </a:cubicBezTo>
                <a:lnTo>
                  <a:pt x="1676400" y="2451100"/>
                </a:lnTo>
                <a:cubicBezTo>
                  <a:pt x="1625600" y="2565400"/>
                  <a:pt x="1587500" y="2679700"/>
                  <a:pt x="1587500" y="2692400"/>
                </a:cubicBezTo>
                <a:cubicBezTo>
                  <a:pt x="1587500" y="2908300"/>
                  <a:pt x="1790700" y="3009900"/>
                  <a:pt x="2247900" y="2984500"/>
                </a:cubicBezTo>
                <a:close/>
                <a:moveTo>
                  <a:pt x="3238500" y="66802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5" name="Freeform 805"/>
          <p:cNvSpPr/>
          <p:nvPr/>
        </p:nvSpPr>
        <p:spPr>
          <a:xfrm rot="0" flipH="0" flipV="0">
            <a:off x="12632870" y="635653"/>
            <a:ext cx="168275" cy="175006"/>
          </a:xfrm>
          <a:custGeom>
            <a:pathLst>
              <a:path w="6350000" h="6604000">
                <a:moveTo>
                  <a:pt x="4165600" y="3835400"/>
                </a:moveTo>
                <a:lnTo>
                  <a:pt x="1816100" y="3835400"/>
                </a:lnTo>
                <a:cubicBezTo>
                  <a:pt x="1612900" y="3835400"/>
                  <a:pt x="1574800" y="3873500"/>
                  <a:pt x="1511300" y="4064000"/>
                </a:cubicBezTo>
                <a:lnTo>
                  <a:pt x="1422400" y="4330700"/>
                </a:lnTo>
                <a:cubicBezTo>
                  <a:pt x="1384300" y="4457700"/>
                  <a:pt x="1333500" y="4660900"/>
                  <a:pt x="1308100" y="4787900"/>
                </a:cubicBezTo>
                <a:lnTo>
                  <a:pt x="1155700" y="5651500"/>
                </a:lnTo>
                <a:cubicBezTo>
                  <a:pt x="1117600" y="5892800"/>
                  <a:pt x="1066800" y="6045200"/>
                  <a:pt x="927100" y="6388100"/>
                </a:cubicBezTo>
                <a:cubicBezTo>
                  <a:pt x="889000" y="6502400"/>
                  <a:pt x="749300" y="6604000"/>
                  <a:pt x="622300" y="6604000"/>
                </a:cubicBezTo>
                <a:lnTo>
                  <a:pt x="431800" y="6604000"/>
                </a:lnTo>
                <a:cubicBezTo>
                  <a:pt x="304800" y="6604000"/>
                  <a:pt x="165100" y="6540500"/>
                  <a:pt x="114300" y="6477000"/>
                </a:cubicBezTo>
                <a:cubicBezTo>
                  <a:pt x="12700" y="6337300"/>
                  <a:pt x="0" y="6007100"/>
                  <a:pt x="88900" y="5689600"/>
                </a:cubicBezTo>
                <a:lnTo>
                  <a:pt x="1447800" y="698500"/>
                </a:lnTo>
                <a:cubicBezTo>
                  <a:pt x="1536700" y="355600"/>
                  <a:pt x="1651000" y="177800"/>
                  <a:pt x="1816100" y="114300"/>
                </a:cubicBezTo>
                <a:cubicBezTo>
                  <a:pt x="2044700" y="0"/>
                  <a:pt x="2184400" y="76200"/>
                  <a:pt x="2413000" y="393700"/>
                </a:cubicBezTo>
                <a:cubicBezTo>
                  <a:pt x="2514600" y="546100"/>
                  <a:pt x="2514600" y="609600"/>
                  <a:pt x="2438400" y="901700"/>
                </a:cubicBezTo>
                <a:lnTo>
                  <a:pt x="2019300" y="2463800"/>
                </a:lnTo>
                <a:cubicBezTo>
                  <a:pt x="1981200" y="2590800"/>
                  <a:pt x="1930400" y="2692400"/>
                  <a:pt x="1917700" y="2692400"/>
                </a:cubicBezTo>
                <a:cubicBezTo>
                  <a:pt x="1866900" y="2692400"/>
                  <a:pt x="1854200" y="2768600"/>
                  <a:pt x="1879600" y="2857500"/>
                </a:cubicBezTo>
                <a:cubicBezTo>
                  <a:pt x="1892300" y="2895600"/>
                  <a:pt x="1968500" y="2933700"/>
                  <a:pt x="2044700" y="2946400"/>
                </a:cubicBezTo>
                <a:cubicBezTo>
                  <a:pt x="2120900" y="2959100"/>
                  <a:pt x="2286000" y="2971800"/>
                  <a:pt x="2413000" y="2971800"/>
                </a:cubicBezTo>
                <a:lnTo>
                  <a:pt x="4737100" y="2933700"/>
                </a:lnTo>
                <a:lnTo>
                  <a:pt x="5461000" y="457200"/>
                </a:lnTo>
                <a:cubicBezTo>
                  <a:pt x="5537200" y="215900"/>
                  <a:pt x="5562600" y="177800"/>
                  <a:pt x="5727700" y="101600"/>
                </a:cubicBezTo>
                <a:cubicBezTo>
                  <a:pt x="5918200" y="12700"/>
                  <a:pt x="5994400" y="38100"/>
                  <a:pt x="6172200" y="203200"/>
                </a:cubicBezTo>
                <a:lnTo>
                  <a:pt x="6184900" y="215900"/>
                </a:lnTo>
                <a:cubicBezTo>
                  <a:pt x="6273800" y="304800"/>
                  <a:pt x="6350000" y="469900"/>
                  <a:pt x="6350000" y="596900"/>
                </a:cubicBezTo>
                <a:lnTo>
                  <a:pt x="6350000" y="622300"/>
                </a:lnTo>
                <a:cubicBezTo>
                  <a:pt x="6350000" y="749300"/>
                  <a:pt x="6324600" y="952500"/>
                  <a:pt x="6299200" y="1066800"/>
                </a:cubicBezTo>
                <a:lnTo>
                  <a:pt x="4991100" y="5842000"/>
                </a:lnTo>
                <a:cubicBezTo>
                  <a:pt x="4953000" y="5956300"/>
                  <a:pt x="4889500" y="6159500"/>
                  <a:pt x="4838700" y="6273800"/>
                </a:cubicBezTo>
                <a:lnTo>
                  <a:pt x="4800600" y="6388100"/>
                </a:lnTo>
                <a:cubicBezTo>
                  <a:pt x="4749800" y="6502400"/>
                  <a:pt x="4610100" y="6604000"/>
                  <a:pt x="4483100" y="6604000"/>
                </a:cubicBezTo>
                <a:lnTo>
                  <a:pt x="4343400" y="6604000"/>
                </a:lnTo>
                <a:cubicBezTo>
                  <a:pt x="4076700" y="6604000"/>
                  <a:pt x="3886200" y="6388100"/>
                  <a:pt x="3886200" y="6096000"/>
                </a:cubicBezTo>
                <a:cubicBezTo>
                  <a:pt x="3886200" y="6032500"/>
                  <a:pt x="3911600" y="5867400"/>
                  <a:pt x="3949700" y="5753100"/>
                </a:cubicBezTo>
                <a:lnTo>
                  <a:pt x="4368800" y="4292600"/>
                </a:lnTo>
                <a:cubicBezTo>
                  <a:pt x="4394200" y="4165600"/>
                  <a:pt x="4445000" y="4076700"/>
                  <a:pt x="4470400" y="4076700"/>
                </a:cubicBezTo>
                <a:cubicBezTo>
                  <a:pt x="4533900" y="4076700"/>
                  <a:pt x="4521200" y="3962400"/>
                  <a:pt x="4457700" y="3898900"/>
                </a:cubicBezTo>
                <a:cubicBezTo>
                  <a:pt x="4419600" y="3860800"/>
                  <a:pt x="4292600" y="3835400"/>
                  <a:pt x="4165600" y="3835400"/>
                </a:cubicBezTo>
                <a:close/>
                <a:moveTo>
                  <a:pt x="2387600" y="67183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6" name="Freeform 806"/>
          <p:cNvSpPr/>
          <p:nvPr/>
        </p:nvSpPr>
        <p:spPr>
          <a:xfrm rot="0" flipH="0" flipV="0">
            <a:off x="12814921" y="637000"/>
            <a:ext cx="210343" cy="175342"/>
          </a:xfrm>
          <a:custGeom>
            <a:pathLst>
              <a:path w="7937500" h="6616700">
                <a:moveTo>
                  <a:pt x="2209800" y="0"/>
                </a:moveTo>
                <a:lnTo>
                  <a:pt x="6146800" y="0"/>
                </a:lnTo>
                <a:cubicBezTo>
                  <a:pt x="7137400" y="0"/>
                  <a:pt x="7937500" y="609600"/>
                  <a:pt x="7937500" y="1371600"/>
                </a:cubicBezTo>
                <a:lnTo>
                  <a:pt x="7937500" y="1727200"/>
                </a:lnTo>
                <a:cubicBezTo>
                  <a:pt x="7937500" y="1917700"/>
                  <a:pt x="7886700" y="2222500"/>
                  <a:pt x="7835900" y="2400300"/>
                </a:cubicBezTo>
                <a:lnTo>
                  <a:pt x="6781800" y="6096000"/>
                </a:lnTo>
                <a:cubicBezTo>
                  <a:pt x="6731000" y="6273800"/>
                  <a:pt x="6654800" y="6451600"/>
                  <a:pt x="6616700" y="6489700"/>
                </a:cubicBezTo>
                <a:cubicBezTo>
                  <a:pt x="6527800" y="6578600"/>
                  <a:pt x="6045200" y="6565900"/>
                  <a:pt x="5943600" y="6464300"/>
                </a:cubicBezTo>
                <a:cubicBezTo>
                  <a:pt x="5829300" y="6350000"/>
                  <a:pt x="5842000" y="5829300"/>
                  <a:pt x="5956300" y="5422900"/>
                </a:cubicBezTo>
                <a:lnTo>
                  <a:pt x="6908800" y="2146300"/>
                </a:lnTo>
                <a:cubicBezTo>
                  <a:pt x="7112000" y="1473200"/>
                  <a:pt x="6870700" y="1028700"/>
                  <a:pt x="6311900" y="1028700"/>
                </a:cubicBezTo>
                <a:lnTo>
                  <a:pt x="5511800" y="1028700"/>
                </a:lnTo>
                <a:cubicBezTo>
                  <a:pt x="5181600" y="1028700"/>
                  <a:pt x="5168900" y="1041400"/>
                  <a:pt x="5080000" y="1371600"/>
                </a:cubicBezTo>
                <a:lnTo>
                  <a:pt x="3810000" y="6134100"/>
                </a:lnTo>
                <a:cubicBezTo>
                  <a:pt x="3733800" y="6413500"/>
                  <a:pt x="3556000" y="6616700"/>
                  <a:pt x="3378200" y="6616700"/>
                </a:cubicBezTo>
                <a:cubicBezTo>
                  <a:pt x="3187700" y="6616700"/>
                  <a:pt x="2870200" y="6273800"/>
                  <a:pt x="2870200" y="6083300"/>
                </a:cubicBezTo>
                <a:cubicBezTo>
                  <a:pt x="2870200" y="6019800"/>
                  <a:pt x="2908300" y="5829300"/>
                  <a:pt x="2959100" y="5651500"/>
                </a:cubicBezTo>
                <a:lnTo>
                  <a:pt x="4076700" y="1600200"/>
                </a:lnTo>
                <a:cubicBezTo>
                  <a:pt x="4127500" y="1409700"/>
                  <a:pt x="4191000" y="1270000"/>
                  <a:pt x="4203700" y="1270000"/>
                </a:cubicBezTo>
                <a:cubicBezTo>
                  <a:pt x="4254500" y="1270000"/>
                  <a:pt x="4267200" y="1193800"/>
                  <a:pt x="4229100" y="1092200"/>
                </a:cubicBezTo>
                <a:cubicBezTo>
                  <a:pt x="4229100" y="1054100"/>
                  <a:pt x="4064000" y="1028700"/>
                  <a:pt x="3873500" y="1028700"/>
                </a:cubicBezTo>
                <a:lnTo>
                  <a:pt x="2298700" y="1028700"/>
                </a:lnTo>
                <a:lnTo>
                  <a:pt x="939800" y="6134100"/>
                </a:lnTo>
                <a:cubicBezTo>
                  <a:pt x="825500" y="6553200"/>
                  <a:pt x="825500" y="6553200"/>
                  <a:pt x="495300" y="6553200"/>
                </a:cubicBezTo>
                <a:cubicBezTo>
                  <a:pt x="114300" y="6553200"/>
                  <a:pt x="0" y="6426200"/>
                  <a:pt x="0" y="6032500"/>
                </a:cubicBezTo>
                <a:cubicBezTo>
                  <a:pt x="0" y="5880100"/>
                  <a:pt x="38100" y="5600700"/>
                  <a:pt x="88900" y="5422900"/>
                </a:cubicBezTo>
                <a:lnTo>
                  <a:pt x="1485900" y="457200"/>
                </a:lnTo>
                <a:cubicBezTo>
                  <a:pt x="1587500" y="76200"/>
                  <a:pt x="1714500" y="0"/>
                  <a:pt x="2209800" y="0"/>
                </a:cubicBezTo>
                <a:close/>
                <a:moveTo>
                  <a:pt x="61341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7" name="Freeform 807"/>
          <p:cNvSpPr/>
          <p:nvPr/>
        </p:nvSpPr>
        <p:spPr>
          <a:xfrm rot="0" flipH="0" flipV="0">
            <a:off x="13048801" y="563632"/>
            <a:ext cx="86493" cy="250393"/>
          </a:xfrm>
          <a:custGeom>
            <a:pathLst>
              <a:path w="3263900" h="9448800">
                <a:moveTo>
                  <a:pt x="2133600" y="596900"/>
                </a:moveTo>
                <a:lnTo>
                  <a:pt x="2197100" y="355600"/>
                </a:lnTo>
                <a:cubicBezTo>
                  <a:pt x="2260600" y="127000"/>
                  <a:pt x="2451100" y="0"/>
                  <a:pt x="2717800" y="0"/>
                </a:cubicBezTo>
                <a:cubicBezTo>
                  <a:pt x="2806700" y="0"/>
                  <a:pt x="2959100" y="76200"/>
                  <a:pt x="3048000" y="165100"/>
                </a:cubicBezTo>
                <a:lnTo>
                  <a:pt x="3060700" y="190500"/>
                </a:lnTo>
                <a:cubicBezTo>
                  <a:pt x="3238500" y="355600"/>
                  <a:pt x="3263900" y="495300"/>
                  <a:pt x="3162300" y="711200"/>
                </a:cubicBezTo>
                <a:cubicBezTo>
                  <a:pt x="3136900" y="774700"/>
                  <a:pt x="3098800" y="889000"/>
                  <a:pt x="3086100" y="965200"/>
                </a:cubicBezTo>
                <a:cubicBezTo>
                  <a:pt x="3048000" y="1155700"/>
                  <a:pt x="2781300" y="1384300"/>
                  <a:pt x="2590800" y="1384300"/>
                </a:cubicBezTo>
                <a:cubicBezTo>
                  <a:pt x="2222500" y="1384300"/>
                  <a:pt x="2082800" y="1270000"/>
                  <a:pt x="2082800" y="977900"/>
                </a:cubicBezTo>
                <a:cubicBezTo>
                  <a:pt x="2082800" y="889000"/>
                  <a:pt x="2108200" y="711200"/>
                  <a:pt x="2133600" y="596900"/>
                </a:cubicBezTo>
                <a:close/>
                <a:moveTo>
                  <a:pt x="8636000" y="9436100"/>
                </a:moveTo>
                <a:moveTo>
                  <a:pt x="2362200" y="3683000"/>
                </a:moveTo>
                <a:lnTo>
                  <a:pt x="927100" y="9093200"/>
                </a:lnTo>
                <a:cubicBezTo>
                  <a:pt x="901700" y="9207500"/>
                  <a:pt x="774700" y="9334500"/>
                  <a:pt x="660400" y="9372600"/>
                </a:cubicBezTo>
                <a:cubicBezTo>
                  <a:pt x="381000" y="9448800"/>
                  <a:pt x="381000" y="9448800"/>
                  <a:pt x="177800" y="9334500"/>
                </a:cubicBezTo>
                <a:cubicBezTo>
                  <a:pt x="88900" y="9283700"/>
                  <a:pt x="0" y="9144000"/>
                  <a:pt x="0" y="9017000"/>
                </a:cubicBezTo>
                <a:lnTo>
                  <a:pt x="0" y="8636000"/>
                </a:lnTo>
                <a:cubicBezTo>
                  <a:pt x="0" y="8509000"/>
                  <a:pt x="25400" y="8305800"/>
                  <a:pt x="63500" y="8178800"/>
                </a:cubicBezTo>
                <a:lnTo>
                  <a:pt x="850900" y="5130800"/>
                </a:lnTo>
                <a:cubicBezTo>
                  <a:pt x="876300" y="5003800"/>
                  <a:pt x="939800" y="4838700"/>
                  <a:pt x="977900" y="4749800"/>
                </a:cubicBezTo>
                <a:cubicBezTo>
                  <a:pt x="1016000" y="4648200"/>
                  <a:pt x="1066800" y="4483100"/>
                  <a:pt x="1092200" y="4368800"/>
                </a:cubicBezTo>
                <a:lnTo>
                  <a:pt x="1282700" y="3530600"/>
                </a:lnTo>
                <a:cubicBezTo>
                  <a:pt x="1308100" y="3416300"/>
                  <a:pt x="1384300" y="3238500"/>
                  <a:pt x="1435100" y="3124200"/>
                </a:cubicBezTo>
                <a:lnTo>
                  <a:pt x="1460500" y="3086100"/>
                </a:lnTo>
                <a:cubicBezTo>
                  <a:pt x="1562100" y="2921000"/>
                  <a:pt x="1778000" y="2768600"/>
                  <a:pt x="1917700" y="2768600"/>
                </a:cubicBezTo>
                <a:cubicBezTo>
                  <a:pt x="2108200" y="2768600"/>
                  <a:pt x="2425700" y="3086100"/>
                  <a:pt x="2425700" y="3289300"/>
                </a:cubicBezTo>
                <a:cubicBezTo>
                  <a:pt x="2425700" y="3378200"/>
                  <a:pt x="2400300" y="3556000"/>
                  <a:pt x="2362200" y="3683000"/>
                </a:cubicBezTo>
                <a:close/>
                <a:moveTo>
                  <a:pt x="5549900" y="94361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8" name="Freeform 808"/>
          <p:cNvSpPr/>
          <p:nvPr/>
        </p:nvSpPr>
        <p:spPr>
          <a:xfrm rot="0" flipH="0" flipV="0">
            <a:off x="13132914" y="563968"/>
            <a:ext cx="153803" cy="254431"/>
          </a:xfrm>
          <a:custGeom>
            <a:pathLst>
              <a:path w="5803900" h="9601200">
                <a:moveTo>
                  <a:pt x="279400" y="6908800"/>
                </a:moveTo>
                <a:lnTo>
                  <a:pt x="1930400" y="1130300"/>
                </a:lnTo>
                <a:cubicBezTo>
                  <a:pt x="1981200" y="952500"/>
                  <a:pt x="2133600" y="698500"/>
                  <a:pt x="2273300" y="584200"/>
                </a:cubicBezTo>
                <a:lnTo>
                  <a:pt x="2438400" y="444500"/>
                </a:lnTo>
                <a:cubicBezTo>
                  <a:pt x="2743200" y="177800"/>
                  <a:pt x="3289300" y="0"/>
                  <a:pt x="3746500" y="0"/>
                </a:cubicBezTo>
                <a:lnTo>
                  <a:pt x="4318000" y="0"/>
                </a:lnTo>
                <a:cubicBezTo>
                  <a:pt x="4508500" y="0"/>
                  <a:pt x="4775200" y="101600"/>
                  <a:pt x="4914900" y="228600"/>
                </a:cubicBezTo>
                <a:lnTo>
                  <a:pt x="5207000" y="495300"/>
                </a:lnTo>
                <a:cubicBezTo>
                  <a:pt x="5448300" y="711200"/>
                  <a:pt x="5588000" y="1130300"/>
                  <a:pt x="5588000" y="1612900"/>
                </a:cubicBezTo>
                <a:cubicBezTo>
                  <a:pt x="5588000" y="2019300"/>
                  <a:pt x="5219700" y="2743200"/>
                  <a:pt x="4914900" y="2933700"/>
                </a:cubicBezTo>
                <a:cubicBezTo>
                  <a:pt x="4737100" y="3035300"/>
                  <a:pt x="4737100" y="3060700"/>
                  <a:pt x="5041900" y="3352800"/>
                </a:cubicBezTo>
                <a:lnTo>
                  <a:pt x="5245100" y="3543300"/>
                </a:lnTo>
                <a:cubicBezTo>
                  <a:pt x="5676900" y="3962400"/>
                  <a:pt x="5803900" y="4572000"/>
                  <a:pt x="5600700" y="5270500"/>
                </a:cubicBezTo>
                <a:lnTo>
                  <a:pt x="5003800" y="7353300"/>
                </a:lnTo>
                <a:cubicBezTo>
                  <a:pt x="4953000" y="7531100"/>
                  <a:pt x="4838700" y="7810500"/>
                  <a:pt x="4749800" y="7962900"/>
                </a:cubicBezTo>
                <a:lnTo>
                  <a:pt x="4635500" y="8178800"/>
                </a:lnTo>
                <a:cubicBezTo>
                  <a:pt x="4546600" y="8343900"/>
                  <a:pt x="4343400" y="8572500"/>
                  <a:pt x="4178300" y="8712200"/>
                </a:cubicBezTo>
                <a:lnTo>
                  <a:pt x="3962400" y="8877300"/>
                </a:lnTo>
                <a:cubicBezTo>
                  <a:pt x="3276600" y="9423400"/>
                  <a:pt x="2057400" y="9601200"/>
                  <a:pt x="1270000" y="9283700"/>
                </a:cubicBezTo>
                <a:cubicBezTo>
                  <a:pt x="444500" y="8953500"/>
                  <a:pt x="0" y="7874000"/>
                  <a:pt x="279400" y="6908800"/>
                </a:cubicBezTo>
                <a:close/>
                <a:moveTo>
                  <a:pt x="2247900" y="9423400"/>
                </a:moveTo>
                <a:moveTo>
                  <a:pt x="2527300" y="1968500"/>
                </a:moveTo>
                <a:lnTo>
                  <a:pt x="2413000" y="2425700"/>
                </a:lnTo>
                <a:cubicBezTo>
                  <a:pt x="2387600" y="2540000"/>
                  <a:pt x="2362200" y="2743200"/>
                  <a:pt x="2362200" y="2870200"/>
                </a:cubicBezTo>
                <a:cubicBezTo>
                  <a:pt x="2362200" y="2997200"/>
                  <a:pt x="2387600" y="3098800"/>
                  <a:pt x="2413000" y="3098800"/>
                </a:cubicBezTo>
                <a:cubicBezTo>
                  <a:pt x="2451100" y="3098800"/>
                  <a:pt x="2578100" y="3073400"/>
                  <a:pt x="2705100" y="3035300"/>
                </a:cubicBezTo>
                <a:lnTo>
                  <a:pt x="3479800" y="2832100"/>
                </a:lnTo>
                <a:cubicBezTo>
                  <a:pt x="3810000" y="2730500"/>
                  <a:pt x="3949700" y="2667000"/>
                  <a:pt x="4140200" y="2476500"/>
                </a:cubicBezTo>
                <a:lnTo>
                  <a:pt x="4330700" y="2273300"/>
                </a:lnTo>
                <a:cubicBezTo>
                  <a:pt x="4521200" y="2082800"/>
                  <a:pt x="4546600" y="2032000"/>
                  <a:pt x="4546600" y="1714500"/>
                </a:cubicBezTo>
                <a:lnTo>
                  <a:pt x="4546600" y="1346200"/>
                </a:lnTo>
                <a:cubicBezTo>
                  <a:pt x="4546600" y="1092200"/>
                  <a:pt x="4318000" y="914400"/>
                  <a:pt x="3975100" y="914400"/>
                </a:cubicBezTo>
                <a:lnTo>
                  <a:pt x="3771900" y="914400"/>
                </a:lnTo>
                <a:cubicBezTo>
                  <a:pt x="3136900" y="914400"/>
                  <a:pt x="2705100" y="1282700"/>
                  <a:pt x="2527300" y="1968500"/>
                </a:cubicBezTo>
                <a:close/>
                <a:moveTo>
                  <a:pt x="7188200" y="9423400"/>
                </a:moveTo>
                <a:moveTo>
                  <a:pt x="1790700" y="4876800"/>
                </a:moveTo>
                <a:lnTo>
                  <a:pt x="1155700" y="7137400"/>
                </a:lnTo>
                <a:cubicBezTo>
                  <a:pt x="1041400" y="7569200"/>
                  <a:pt x="1130300" y="7962900"/>
                  <a:pt x="1384300" y="8191500"/>
                </a:cubicBezTo>
                <a:lnTo>
                  <a:pt x="1447800" y="8242300"/>
                </a:lnTo>
                <a:cubicBezTo>
                  <a:pt x="1536700" y="8318500"/>
                  <a:pt x="1714500" y="8394700"/>
                  <a:pt x="1841500" y="8394700"/>
                </a:cubicBezTo>
                <a:lnTo>
                  <a:pt x="2882900" y="8394700"/>
                </a:lnTo>
                <a:cubicBezTo>
                  <a:pt x="3187700" y="8394700"/>
                  <a:pt x="3441700" y="8229600"/>
                  <a:pt x="3683000" y="7874000"/>
                </a:cubicBezTo>
                <a:lnTo>
                  <a:pt x="3975100" y="7442200"/>
                </a:lnTo>
                <a:cubicBezTo>
                  <a:pt x="4051300" y="7340600"/>
                  <a:pt x="4127500" y="7150100"/>
                  <a:pt x="4165600" y="7035800"/>
                </a:cubicBezTo>
                <a:lnTo>
                  <a:pt x="4673600" y="5041900"/>
                </a:lnTo>
                <a:cubicBezTo>
                  <a:pt x="4749800" y="4724400"/>
                  <a:pt x="4737100" y="4521200"/>
                  <a:pt x="4622800" y="4279900"/>
                </a:cubicBezTo>
                <a:lnTo>
                  <a:pt x="4584700" y="4216400"/>
                </a:lnTo>
                <a:cubicBezTo>
                  <a:pt x="4419600" y="3860800"/>
                  <a:pt x="4330700" y="3784600"/>
                  <a:pt x="4089400" y="3784600"/>
                </a:cubicBezTo>
                <a:lnTo>
                  <a:pt x="3136900" y="3784600"/>
                </a:lnTo>
                <a:cubicBezTo>
                  <a:pt x="3009900" y="3784600"/>
                  <a:pt x="2794000" y="3835400"/>
                  <a:pt x="2654300" y="3898900"/>
                </a:cubicBezTo>
                <a:lnTo>
                  <a:pt x="2616200" y="3911600"/>
                </a:lnTo>
                <a:cubicBezTo>
                  <a:pt x="2336800" y="4025900"/>
                  <a:pt x="2286000" y="4076700"/>
                  <a:pt x="2095500" y="4330700"/>
                </a:cubicBezTo>
                <a:lnTo>
                  <a:pt x="1993900" y="4483100"/>
                </a:lnTo>
                <a:cubicBezTo>
                  <a:pt x="1917700" y="4584700"/>
                  <a:pt x="1828800" y="4762500"/>
                  <a:pt x="1790700" y="4876800"/>
                </a:cubicBezTo>
                <a:close/>
                <a:moveTo>
                  <a:pt x="4279900" y="94234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9" name="Freeform 809"/>
          <p:cNvSpPr/>
          <p:nvPr/>
        </p:nvSpPr>
        <p:spPr>
          <a:xfrm rot="0" flipH="0" flipV="0">
            <a:off x="13459825" y="637000"/>
            <a:ext cx="167938" cy="175679"/>
          </a:xfrm>
          <a:custGeom>
            <a:pathLst>
              <a:path w="6337300" h="6629400">
                <a:moveTo>
                  <a:pt x="304800" y="4838700"/>
                </a:moveTo>
                <a:lnTo>
                  <a:pt x="1397000" y="622300"/>
                </a:lnTo>
                <a:cubicBezTo>
                  <a:pt x="1473200" y="330200"/>
                  <a:pt x="1816100" y="0"/>
                  <a:pt x="2044700" y="0"/>
                </a:cubicBezTo>
                <a:cubicBezTo>
                  <a:pt x="2222500" y="0"/>
                  <a:pt x="2425700" y="228600"/>
                  <a:pt x="2425700" y="419100"/>
                </a:cubicBezTo>
                <a:lnTo>
                  <a:pt x="2425700" y="685800"/>
                </a:lnTo>
                <a:cubicBezTo>
                  <a:pt x="2425700" y="812800"/>
                  <a:pt x="2413000" y="1016000"/>
                  <a:pt x="2374900" y="1143000"/>
                </a:cubicBezTo>
                <a:lnTo>
                  <a:pt x="2070100" y="2413000"/>
                </a:lnTo>
                <a:cubicBezTo>
                  <a:pt x="2032000" y="2540000"/>
                  <a:pt x="1981200" y="2641600"/>
                  <a:pt x="1930400" y="2641600"/>
                </a:cubicBezTo>
                <a:cubicBezTo>
                  <a:pt x="1892300" y="2641600"/>
                  <a:pt x="1854200" y="2692400"/>
                  <a:pt x="1854200" y="2755900"/>
                </a:cubicBezTo>
                <a:cubicBezTo>
                  <a:pt x="1854200" y="2921000"/>
                  <a:pt x="2108200" y="2895600"/>
                  <a:pt x="2324100" y="2730500"/>
                </a:cubicBezTo>
                <a:lnTo>
                  <a:pt x="5270500" y="368300"/>
                </a:lnTo>
                <a:cubicBezTo>
                  <a:pt x="5524500" y="165100"/>
                  <a:pt x="5651500" y="114300"/>
                  <a:pt x="5905500" y="114300"/>
                </a:cubicBezTo>
                <a:lnTo>
                  <a:pt x="5994400" y="114300"/>
                </a:lnTo>
                <a:cubicBezTo>
                  <a:pt x="6286500" y="114300"/>
                  <a:pt x="6337300" y="165100"/>
                  <a:pt x="6337300" y="457200"/>
                </a:cubicBezTo>
                <a:lnTo>
                  <a:pt x="6337300" y="571500"/>
                </a:lnTo>
                <a:cubicBezTo>
                  <a:pt x="6337300" y="698500"/>
                  <a:pt x="6248400" y="863600"/>
                  <a:pt x="6146800" y="927100"/>
                </a:cubicBezTo>
                <a:lnTo>
                  <a:pt x="5651500" y="1257300"/>
                </a:lnTo>
                <a:cubicBezTo>
                  <a:pt x="5549900" y="1333500"/>
                  <a:pt x="5372100" y="1460500"/>
                  <a:pt x="5283200" y="1549400"/>
                </a:cubicBezTo>
                <a:lnTo>
                  <a:pt x="4546600" y="2159000"/>
                </a:lnTo>
                <a:cubicBezTo>
                  <a:pt x="4445000" y="2247900"/>
                  <a:pt x="4305300" y="2336800"/>
                  <a:pt x="4254500" y="2374900"/>
                </a:cubicBezTo>
                <a:cubicBezTo>
                  <a:pt x="4191000" y="2400300"/>
                  <a:pt x="4038600" y="2501900"/>
                  <a:pt x="3924300" y="2578100"/>
                </a:cubicBezTo>
                <a:lnTo>
                  <a:pt x="3848100" y="2628900"/>
                </a:lnTo>
                <a:cubicBezTo>
                  <a:pt x="3733800" y="2705100"/>
                  <a:pt x="3594100" y="2781300"/>
                  <a:pt x="3556000" y="2806700"/>
                </a:cubicBezTo>
                <a:cubicBezTo>
                  <a:pt x="3429000" y="2832100"/>
                  <a:pt x="3441700" y="3175000"/>
                  <a:pt x="3568700" y="3429000"/>
                </a:cubicBezTo>
                <a:lnTo>
                  <a:pt x="4737100" y="5689600"/>
                </a:lnTo>
                <a:cubicBezTo>
                  <a:pt x="4851400" y="5905500"/>
                  <a:pt x="4876800" y="6248400"/>
                  <a:pt x="4800600" y="6438900"/>
                </a:cubicBezTo>
                <a:cubicBezTo>
                  <a:pt x="4775200" y="6502400"/>
                  <a:pt x="4660900" y="6565900"/>
                  <a:pt x="4559300" y="6578600"/>
                </a:cubicBezTo>
                <a:cubicBezTo>
                  <a:pt x="4343400" y="6616700"/>
                  <a:pt x="4343400" y="6616700"/>
                  <a:pt x="4191000" y="6591300"/>
                </a:cubicBezTo>
                <a:cubicBezTo>
                  <a:pt x="4114800" y="6591300"/>
                  <a:pt x="4013200" y="6489700"/>
                  <a:pt x="3949700" y="6375400"/>
                </a:cubicBezTo>
                <a:lnTo>
                  <a:pt x="2730500" y="3886200"/>
                </a:lnTo>
                <a:cubicBezTo>
                  <a:pt x="2667000" y="3771900"/>
                  <a:pt x="2603500" y="3683000"/>
                  <a:pt x="2590800" y="3683000"/>
                </a:cubicBezTo>
                <a:cubicBezTo>
                  <a:pt x="2527300" y="3683000"/>
                  <a:pt x="2235200" y="3873500"/>
                  <a:pt x="2095500" y="4013200"/>
                </a:cubicBezTo>
                <a:cubicBezTo>
                  <a:pt x="2032000" y="4076700"/>
                  <a:pt x="1892300" y="4191000"/>
                  <a:pt x="1803400" y="4241800"/>
                </a:cubicBezTo>
                <a:cubicBezTo>
                  <a:pt x="1536700" y="4419600"/>
                  <a:pt x="1397000" y="4584700"/>
                  <a:pt x="1333500" y="4826000"/>
                </a:cubicBezTo>
                <a:lnTo>
                  <a:pt x="1117600" y="5549900"/>
                </a:lnTo>
                <a:cubicBezTo>
                  <a:pt x="1079500" y="5676900"/>
                  <a:pt x="1054100" y="5867400"/>
                  <a:pt x="1054100" y="5994400"/>
                </a:cubicBezTo>
                <a:cubicBezTo>
                  <a:pt x="1054100" y="6273800"/>
                  <a:pt x="901700" y="6540500"/>
                  <a:pt x="711200" y="6578600"/>
                </a:cubicBezTo>
                <a:cubicBezTo>
                  <a:pt x="457200" y="6629400"/>
                  <a:pt x="165100" y="6515100"/>
                  <a:pt x="76200" y="6324600"/>
                </a:cubicBezTo>
                <a:cubicBezTo>
                  <a:pt x="0" y="6134100"/>
                  <a:pt x="0" y="5994400"/>
                  <a:pt x="76200" y="5905500"/>
                </a:cubicBezTo>
                <a:cubicBezTo>
                  <a:pt x="165100" y="5791200"/>
                  <a:pt x="241300" y="5511800"/>
                  <a:pt x="241300" y="5270500"/>
                </a:cubicBezTo>
                <a:cubicBezTo>
                  <a:pt x="241300" y="5156200"/>
                  <a:pt x="266700" y="4953000"/>
                  <a:pt x="304800" y="4838700"/>
                </a:cubicBezTo>
                <a:close/>
                <a:moveTo>
                  <a:pt x="12446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0" name="Freeform 810"/>
          <p:cNvSpPr/>
          <p:nvPr/>
        </p:nvSpPr>
        <p:spPr>
          <a:xfrm rot="0" flipH="0" flipV="0">
            <a:off x="13647239" y="637000"/>
            <a:ext cx="162553" cy="176688"/>
          </a:xfrm>
          <a:custGeom>
            <a:pathLst>
              <a:path w="6134100" h="6667500">
                <a:moveTo>
                  <a:pt x="3238500" y="0"/>
                </a:moveTo>
                <a:lnTo>
                  <a:pt x="5511800" y="0"/>
                </a:lnTo>
                <a:cubicBezTo>
                  <a:pt x="5918200" y="0"/>
                  <a:pt x="6134100" y="165100"/>
                  <a:pt x="6134100" y="469900"/>
                </a:cubicBezTo>
                <a:cubicBezTo>
                  <a:pt x="6134100" y="520700"/>
                  <a:pt x="6108700" y="673100"/>
                  <a:pt x="6070600" y="787400"/>
                </a:cubicBezTo>
                <a:lnTo>
                  <a:pt x="4876800" y="4978400"/>
                </a:lnTo>
                <a:cubicBezTo>
                  <a:pt x="4749800" y="5435600"/>
                  <a:pt x="4813300" y="5600700"/>
                  <a:pt x="5130800" y="5676900"/>
                </a:cubicBezTo>
                <a:lnTo>
                  <a:pt x="5219700" y="5689600"/>
                </a:lnTo>
                <a:cubicBezTo>
                  <a:pt x="5486400" y="5740400"/>
                  <a:pt x="5562600" y="5816600"/>
                  <a:pt x="5562600" y="6032500"/>
                </a:cubicBezTo>
                <a:cubicBezTo>
                  <a:pt x="5562600" y="6400800"/>
                  <a:pt x="5245100" y="6667500"/>
                  <a:pt x="4826000" y="6667500"/>
                </a:cubicBezTo>
                <a:cubicBezTo>
                  <a:pt x="4483100" y="6667500"/>
                  <a:pt x="4254500" y="6553200"/>
                  <a:pt x="4114800" y="6324600"/>
                </a:cubicBezTo>
                <a:cubicBezTo>
                  <a:pt x="4013200" y="6159500"/>
                  <a:pt x="3873500" y="6172200"/>
                  <a:pt x="3657600" y="6375400"/>
                </a:cubicBezTo>
                <a:lnTo>
                  <a:pt x="3644900" y="6388100"/>
                </a:lnTo>
                <a:cubicBezTo>
                  <a:pt x="3543300" y="6477000"/>
                  <a:pt x="3365500" y="6565900"/>
                  <a:pt x="3225800" y="6591300"/>
                </a:cubicBezTo>
                <a:lnTo>
                  <a:pt x="3009900" y="6629400"/>
                </a:lnTo>
                <a:cubicBezTo>
                  <a:pt x="2882900" y="6654800"/>
                  <a:pt x="2667000" y="6667500"/>
                  <a:pt x="2540000" y="6667500"/>
                </a:cubicBezTo>
                <a:lnTo>
                  <a:pt x="1536700" y="6667500"/>
                </a:lnTo>
                <a:cubicBezTo>
                  <a:pt x="1409700" y="6667500"/>
                  <a:pt x="1219200" y="6629400"/>
                  <a:pt x="1104900" y="6591300"/>
                </a:cubicBezTo>
                <a:lnTo>
                  <a:pt x="965200" y="6540500"/>
                </a:lnTo>
                <a:cubicBezTo>
                  <a:pt x="711200" y="6438900"/>
                  <a:pt x="508000" y="6261100"/>
                  <a:pt x="355600" y="5994400"/>
                </a:cubicBezTo>
                <a:lnTo>
                  <a:pt x="165100" y="5664200"/>
                </a:lnTo>
                <a:cubicBezTo>
                  <a:pt x="25400" y="5435600"/>
                  <a:pt x="0" y="4965700"/>
                  <a:pt x="101600" y="4610100"/>
                </a:cubicBezTo>
                <a:lnTo>
                  <a:pt x="1054100" y="1384300"/>
                </a:lnTo>
                <a:cubicBezTo>
                  <a:pt x="1143000" y="1079500"/>
                  <a:pt x="1231900" y="927100"/>
                  <a:pt x="1435100" y="736600"/>
                </a:cubicBezTo>
                <a:lnTo>
                  <a:pt x="1676400" y="495300"/>
                </a:lnTo>
                <a:cubicBezTo>
                  <a:pt x="1765300" y="406400"/>
                  <a:pt x="1943100" y="292100"/>
                  <a:pt x="2070100" y="254000"/>
                </a:cubicBezTo>
                <a:lnTo>
                  <a:pt x="2209800" y="190500"/>
                </a:lnTo>
                <a:cubicBezTo>
                  <a:pt x="2324100" y="152400"/>
                  <a:pt x="2540000" y="88900"/>
                  <a:pt x="2667000" y="63500"/>
                </a:cubicBezTo>
                <a:lnTo>
                  <a:pt x="2768600" y="38100"/>
                </a:lnTo>
                <a:cubicBezTo>
                  <a:pt x="2895600" y="12700"/>
                  <a:pt x="3111500" y="0"/>
                  <a:pt x="3238500" y="0"/>
                </a:cubicBezTo>
                <a:close/>
                <a:moveTo>
                  <a:pt x="6223000" y="6667500"/>
                </a:moveTo>
                <a:moveTo>
                  <a:pt x="1739900" y="2108200"/>
                </a:moveTo>
                <a:lnTo>
                  <a:pt x="1079500" y="4610100"/>
                </a:lnTo>
                <a:cubicBezTo>
                  <a:pt x="990600" y="4953000"/>
                  <a:pt x="1016000" y="5257800"/>
                  <a:pt x="1130300" y="5448300"/>
                </a:cubicBezTo>
                <a:cubicBezTo>
                  <a:pt x="1193800" y="5549900"/>
                  <a:pt x="1358900" y="5626100"/>
                  <a:pt x="1485900" y="5626100"/>
                </a:cubicBezTo>
                <a:lnTo>
                  <a:pt x="2946400" y="5626100"/>
                </a:lnTo>
                <a:cubicBezTo>
                  <a:pt x="3124200" y="5626100"/>
                  <a:pt x="3225800" y="5588000"/>
                  <a:pt x="3352800" y="5473700"/>
                </a:cubicBezTo>
                <a:lnTo>
                  <a:pt x="3848100" y="5041900"/>
                </a:lnTo>
                <a:cubicBezTo>
                  <a:pt x="3975100" y="4927600"/>
                  <a:pt x="4038600" y="4813300"/>
                  <a:pt x="4076700" y="4660900"/>
                </a:cubicBezTo>
                <a:lnTo>
                  <a:pt x="4876800" y="1600200"/>
                </a:lnTo>
                <a:cubicBezTo>
                  <a:pt x="4940300" y="1358900"/>
                  <a:pt x="4953000" y="1104900"/>
                  <a:pt x="4902200" y="1054100"/>
                </a:cubicBezTo>
                <a:cubicBezTo>
                  <a:pt x="4889500" y="1041400"/>
                  <a:pt x="4775200" y="1028700"/>
                  <a:pt x="4648200" y="1028700"/>
                </a:cubicBezTo>
                <a:lnTo>
                  <a:pt x="2705100" y="1028700"/>
                </a:lnTo>
                <a:cubicBezTo>
                  <a:pt x="2438400" y="1028700"/>
                  <a:pt x="2197100" y="1193800"/>
                  <a:pt x="2032000" y="1473200"/>
                </a:cubicBezTo>
                <a:lnTo>
                  <a:pt x="1905000" y="1701800"/>
                </a:lnTo>
                <a:cubicBezTo>
                  <a:pt x="1841500" y="1803400"/>
                  <a:pt x="1765300" y="1981200"/>
                  <a:pt x="1739900" y="2108200"/>
                </a:cubicBezTo>
                <a:close/>
                <a:moveTo>
                  <a:pt x="41148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1" name="Freeform 811"/>
          <p:cNvSpPr/>
          <p:nvPr/>
        </p:nvSpPr>
        <p:spPr>
          <a:xfrm rot="0" flipH="0" flipV="0">
            <a:off x="13824558" y="637000"/>
            <a:ext cx="182746" cy="249720"/>
          </a:xfrm>
          <a:custGeom>
            <a:pathLst>
              <a:path w="6896100" h="9423400">
                <a:moveTo>
                  <a:pt x="127000" y="8407400"/>
                </a:moveTo>
                <a:lnTo>
                  <a:pt x="2171700" y="596900"/>
                </a:lnTo>
                <a:cubicBezTo>
                  <a:pt x="2273300" y="215900"/>
                  <a:pt x="2603500" y="0"/>
                  <a:pt x="3086100" y="0"/>
                </a:cubicBezTo>
                <a:lnTo>
                  <a:pt x="5092700" y="0"/>
                </a:lnTo>
                <a:cubicBezTo>
                  <a:pt x="5283200" y="0"/>
                  <a:pt x="5575300" y="38100"/>
                  <a:pt x="5740400" y="101600"/>
                </a:cubicBezTo>
                <a:lnTo>
                  <a:pt x="5880100" y="152400"/>
                </a:lnTo>
                <a:cubicBezTo>
                  <a:pt x="6045200" y="215900"/>
                  <a:pt x="6286500" y="393700"/>
                  <a:pt x="6400800" y="546100"/>
                </a:cubicBezTo>
                <a:lnTo>
                  <a:pt x="6489700" y="673100"/>
                </a:lnTo>
                <a:cubicBezTo>
                  <a:pt x="6845300" y="1130300"/>
                  <a:pt x="6896100" y="1397000"/>
                  <a:pt x="6756400" y="2057400"/>
                </a:cubicBezTo>
                <a:lnTo>
                  <a:pt x="6438900" y="3543300"/>
                </a:lnTo>
                <a:cubicBezTo>
                  <a:pt x="6400800" y="3733800"/>
                  <a:pt x="6324600" y="4025900"/>
                  <a:pt x="6261100" y="4203700"/>
                </a:cubicBezTo>
                <a:lnTo>
                  <a:pt x="6032500" y="4826000"/>
                </a:lnTo>
                <a:cubicBezTo>
                  <a:pt x="5969000" y="5003800"/>
                  <a:pt x="5842000" y="5283200"/>
                  <a:pt x="5740400" y="5435600"/>
                </a:cubicBezTo>
                <a:lnTo>
                  <a:pt x="5524500" y="5791200"/>
                </a:lnTo>
                <a:cubicBezTo>
                  <a:pt x="5245100" y="6261100"/>
                  <a:pt x="4775200" y="6553200"/>
                  <a:pt x="4267200" y="6565900"/>
                </a:cubicBezTo>
                <a:lnTo>
                  <a:pt x="1993900" y="6642100"/>
                </a:lnTo>
                <a:cubicBezTo>
                  <a:pt x="1651000" y="6654800"/>
                  <a:pt x="1485900" y="6858000"/>
                  <a:pt x="1320800" y="7493000"/>
                </a:cubicBezTo>
                <a:lnTo>
                  <a:pt x="901700" y="9004300"/>
                </a:lnTo>
                <a:cubicBezTo>
                  <a:pt x="787400" y="9423400"/>
                  <a:pt x="787400" y="9423400"/>
                  <a:pt x="495300" y="9423400"/>
                </a:cubicBezTo>
                <a:cubicBezTo>
                  <a:pt x="368300" y="9423400"/>
                  <a:pt x="215900" y="9372600"/>
                  <a:pt x="152400" y="9309100"/>
                </a:cubicBezTo>
                <a:cubicBezTo>
                  <a:pt x="12700" y="9182100"/>
                  <a:pt x="0" y="8864600"/>
                  <a:pt x="127000" y="8407400"/>
                </a:cubicBezTo>
                <a:close/>
                <a:moveTo>
                  <a:pt x="-1409700" y="6667500"/>
                </a:moveTo>
                <a:moveTo>
                  <a:pt x="2159000" y="5613400"/>
                </a:moveTo>
                <a:lnTo>
                  <a:pt x="4292600" y="5626100"/>
                </a:lnTo>
                <a:cubicBezTo>
                  <a:pt x="4533900" y="5626100"/>
                  <a:pt x="4800600" y="5422900"/>
                  <a:pt x="4902200" y="5143500"/>
                </a:cubicBezTo>
                <a:lnTo>
                  <a:pt x="4927600" y="5080000"/>
                </a:lnTo>
                <a:cubicBezTo>
                  <a:pt x="4965700" y="4991100"/>
                  <a:pt x="5016500" y="4813300"/>
                  <a:pt x="5054600" y="4686300"/>
                </a:cubicBezTo>
                <a:lnTo>
                  <a:pt x="5791200" y="1943100"/>
                </a:lnTo>
                <a:cubicBezTo>
                  <a:pt x="5854700" y="1689100"/>
                  <a:pt x="5854700" y="1689100"/>
                  <a:pt x="5816600" y="1447800"/>
                </a:cubicBezTo>
                <a:cubicBezTo>
                  <a:pt x="5778500" y="1181100"/>
                  <a:pt x="5600700" y="1028700"/>
                  <a:pt x="5321300" y="1028700"/>
                </a:cubicBezTo>
                <a:lnTo>
                  <a:pt x="3378200" y="1028700"/>
                </a:lnTo>
                <a:cubicBezTo>
                  <a:pt x="3098800" y="1028700"/>
                  <a:pt x="2997200" y="1117600"/>
                  <a:pt x="2959100" y="1397000"/>
                </a:cubicBezTo>
                <a:lnTo>
                  <a:pt x="2946400" y="1485900"/>
                </a:lnTo>
                <a:cubicBezTo>
                  <a:pt x="2933700" y="1600200"/>
                  <a:pt x="2895600" y="1739900"/>
                  <a:pt x="2857500" y="1803400"/>
                </a:cubicBezTo>
                <a:cubicBezTo>
                  <a:pt x="2832100" y="1866900"/>
                  <a:pt x="2781300" y="2019300"/>
                  <a:pt x="2743200" y="2146300"/>
                </a:cubicBezTo>
                <a:lnTo>
                  <a:pt x="1930400" y="5181600"/>
                </a:lnTo>
                <a:cubicBezTo>
                  <a:pt x="1905000" y="5295900"/>
                  <a:pt x="1879600" y="5422900"/>
                  <a:pt x="1879600" y="5448300"/>
                </a:cubicBezTo>
                <a:cubicBezTo>
                  <a:pt x="1879600" y="5575300"/>
                  <a:pt x="1955800" y="5613400"/>
                  <a:pt x="2159000" y="5613400"/>
                </a:cubicBezTo>
                <a:close/>
                <a:moveTo>
                  <a:pt x="13843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2" name="Freeform 812"/>
          <p:cNvSpPr/>
          <p:nvPr/>
        </p:nvSpPr>
        <p:spPr>
          <a:xfrm rot="0" flipH="0" flipV="0">
            <a:off x="14023416" y="637000"/>
            <a:ext cx="167938" cy="175679"/>
          </a:xfrm>
          <a:custGeom>
            <a:pathLst>
              <a:path w="6337300" h="6629400">
                <a:moveTo>
                  <a:pt x="304800" y="4838700"/>
                </a:moveTo>
                <a:lnTo>
                  <a:pt x="1397000" y="622300"/>
                </a:lnTo>
                <a:cubicBezTo>
                  <a:pt x="1473200" y="330200"/>
                  <a:pt x="1816100" y="0"/>
                  <a:pt x="2044700" y="0"/>
                </a:cubicBezTo>
                <a:cubicBezTo>
                  <a:pt x="2222500" y="0"/>
                  <a:pt x="2425700" y="228600"/>
                  <a:pt x="2425700" y="419100"/>
                </a:cubicBezTo>
                <a:lnTo>
                  <a:pt x="2425700" y="685800"/>
                </a:lnTo>
                <a:cubicBezTo>
                  <a:pt x="2425700" y="812800"/>
                  <a:pt x="2413000" y="1016000"/>
                  <a:pt x="2374900" y="1143000"/>
                </a:cubicBezTo>
                <a:lnTo>
                  <a:pt x="2070100" y="2413000"/>
                </a:lnTo>
                <a:cubicBezTo>
                  <a:pt x="2032000" y="2540000"/>
                  <a:pt x="1981200" y="2641600"/>
                  <a:pt x="1930400" y="2641600"/>
                </a:cubicBezTo>
                <a:cubicBezTo>
                  <a:pt x="1892300" y="2641600"/>
                  <a:pt x="1854200" y="2692400"/>
                  <a:pt x="1854200" y="2755900"/>
                </a:cubicBezTo>
                <a:cubicBezTo>
                  <a:pt x="1854200" y="2921000"/>
                  <a:pt x="2108200" y="2895600"/>
                  <a:pt x="2324100" y="2730500"/>
                </a:cubicBezTo>
                <a:lnTo>
                  <a:pt x="5270500" y="368300"/>
                </a:lnTo>
                <a:cubicBezTo>
                  <a:pt x="5524500" y="165100"/>
                  <a:pt x="5651500" y="114300"/>
                  <a:pt x="5905500" y="114300"/>
                </a:cubicBezTo>
                <a:lnTo>
                  <a:pt x="5994400" y="114300"/>
                </a:lnTo>
                <a:cubicBezTo>
                  <a:pt x="6286500" y="114300"/>
                  <a:pt x="6337300" y="165100"/>
                  <a:pt x="6337300" y="457200"/>
                </a:cubicBezTo>
                <a:lnTo>
                  <a:pt x="6337300" y="571500"/>
                </a:lnTo>
                <a:cubicBezTo>
                  <a:pt x="6337300" y="698500"/>
                  <a:pt x="6248400" y="863600"/>
                  <a:pt x="6146800" y="927100"/>
                </a:cubicBezTo>
                <a:lnTo>
                  <a:pt x="5651500" y="1257300"/>
                </a:lnTo>
                <a:cubicBezTo>
                  <a:pt x="5549900" y="1333500"/>
                  <a:pt x="5372100" y="1460500"/>
                  <a:pt x="5283200" y="1549400"/>
                </a:cubicBezTo>
                <a:lnTo>
                  <a:pt x="4546600" y="2159000"/>
                </a:lnTo>
                <a:cubicBezTo>
                  <a:pt x="4445000" y="2247900"/>
                  <a:pt x="4305300" y="2336800"/>
                  <a:pt x="4254500" y="2374900"/>
                </a:cubicBezTo>
                <a:cubicBezTo>
                  <a:pt x="4191000" y="2400300"/>
                  <a:pt x="4038600" y="2501900"/>
                  <a:pt x="3924300" y="2578100"/>
                </a:cubicBezTo>
                <a:lnTo>
                  <a:pt x="3848100" y="2628900"/>
                </a:lnTo>
                <a:cubicBezTo>
                  <a:pt x="3733800" y="2705100"/>
                  <a:pt x="3594100" y="2781300"/>
                  <a:pt x="3556000" y="2806700"/>
                </a:cubicBezTo>
                <a:cubicBezTo>
                  <a:pt x="3429000" y="2832100"/>
                  <a:pt x="3441700" y="3175000"/>
                  <a:pt x="3568700" y="3429000"/>
                </a:cubicBezTo>
                <a:lnTo>
                  <a:pt x="4737100" y="5689600"/>
                </a:lnTo>
                <a:cubicBezTo>
                  <a:pt x="4851400" y="5905500"/>
                  <a:pt x="4876800" y="6248400"/>
                  <a:pt x="4800600" y="6438900"/>
                </a:cubicBezTo>
                <a:cubicBezTo>
                  <a:pt x="4775200" y="6502400"/>
                  <a:pt x="4660900" y="6565900"/>
                  <a:pt x="4559300" y="6578600"/>
                </a:cubicBezTo>
                <a:cubicBezTo>
                  <a:pt x="4343400" y="6616700"/>
                  <a:pt x="4343400" y="6616700"/>
                  <a:pt x="4191000" y="6591300"/>
                </a:cubicBezTo>
                <a:cubicBezTo>
                  <a:pt x="4114800" y="6591300"/>
                  <a:pt x="4013200" y="6489700"/>
                  <a:pt x="3949700" y="6375400"/>
                </a:cubicBezTo>
                <a:lnTo>
                  <a:pt x="2730500" y="3886200"/>
                </a:lnTo>
                <a:cubicBezTo>
                  <a:pt x="2667000" y="3771900"/>
                  <a:pt x="2603500" y="3683000"/>
                  <a:pt x="2590800" y="3683000"/>
                </a:cubicBezTo>
                <a:cubicBezTo>
                  <a:pt x="2527300" y="3683000"/>
                  <a:pt x="2235200" y="3873500"/>
                  <a:pt x="2095500" y="4013200"/>
                </a:cubicBezTo>
                <a:cubicBezTo>
                  <a:pt x="2032000" y="4076700"/>
                  <a:pt x="1892300" y="4191000"/>
                  <a:pt x="1803400" y="4241800"/>
                </a:cubicBezTo>
                <a:cubicBezTo>
                  <a:pt x="1536700" y="4419600"/>
                  <a:pt x="1397000" y="4584700"/>
                  <a:pt x="1333500" y="4826000"/>
                </a:cubicBezTo>
                <a:lnTo>
                  <a:pt x="1117600" y="5549900"/>
                </a:lnTo>
                <a:cubicBezTo>
                  <a:pt x="1079500" y="5676900"/>
                  <a:pt x="1054100" y="5867400"/>
                  <a:pt x="1054100" y="5994400"/>
                </a:cubicBezTo>
                <a:cubicBezTo>
                  <a:pt x="1054100" y="6273800"/>
                  <a:pt x="901700" y="6540500"/>
                  <a:pt x="711200" y="6578600"/>
                </a:cubicBezTo>
                <a:cubicBezTo>
                  <a:pt x="457200" y="6629400"/>
                  <a:pt x="165100" y="6515100"/>
                  <a:pt x="76200" y="6324600"/>
                </a:cubicBezTo>
                <a:cubicBezTo>
                  <a:pt x="0" y="6134100"/>
                  <a:pt x="0" y="5994400"/>
                  <a:pt x="76200" y="5905500"/>
                </a:cubicBezTo>
                <a:cubicBezTo>
                  <a:pt x="165100" y="5791200"/>
                  <a:pt x="241300" y="5511800"/>
                  <a:pt x="241300" y="5270500"/>
                </a:cubicBezTo>
                <a:cubicBezTo>
                  <a:pt x="241300" y="5156200"/>
                  <a:pt x="266700" y="4953000"/>
                  <a:pt x="304800" y="4838700"/>
                </a:cubicBezTo>
                <a:close/>
                <a:moveTo>
                  <a:pt x="12446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3" name="Freeform 813"/>
          <p:cNvSpPr/>
          <p:nvPr/>
        </p:nvSpPr>
        <p:spPr>
          <a:xfrm rot="0" flipH="0" flipV="0">
            <a:off x="14210831" y="637000"/>
            <a:ext cx="162553" cy="176688"/>
          </a:xfrm>
          <a:custGeom>
            <a:pathLst>
              <a:path w="6134100" h="6667500">
                <a:moveTo>
                  <a:pt x="3238500" y="0"/>
                </a:moveTo>
                <a:lnTo>
                  <a:pt x="5511800" y="0"/>
                </a:lnTo>
                <a:cubicBezTo>
                  <a:pt x="5918200" y="0"/>
                  <a:pt x="6134100" y="165100"/>
                  <a:pt x="6134100" y="469900"/>
                </a:cubicBezTo>
                <a:cubicBezTo>
                  <a:pt x="6134100" y="520700"/>
                  <a:pt x="6108700" y="673100"/>
                  <a:pt x="6070600" y="787400"/>
                </a:cubicBezTo>
                <a:lnTo>
                  <a:pt x="4876800" y="4978400"/>
                </a:lnTo>
                <a:cubicBezTo>
                  <a:pt x="4749800" y="5435600"/>
                  <a:pt x="4813300" y="5600700"/>
                  <a:pt x="5130800" y="5676900"/>
                </a:cubicBezTo>
                <a:lnTo>
                  <a:pt x="5219700" y="5689600"/>
                </a:lnTo>
                <a:cubicBezTo>
                  <a:pt x="5486400" y="5740400"/>
                  <a:pt x="5562600" y="5816600"/>
                  <a:pt x="5562600" y="6032500"/>
                </a:cubicBezTo>
                <a:cubicBezTo>
                  <a:pt x="5562600" y="6400800"/>
                  <a:pt x="5245100" y="6667500"/>
                  <a:pt x="4826000" y="6667500"/>
                </a:cubicBezTo>
                <a:cubicBezTo>
                  <a:pt x="4483100" y="6667500"/>
                  <a:pt x="4254500" y="6553200"/>
                  <a:pt x="4114800" y="6324600"/>
                </a:cubicBezTo>
                <a:cubicBezTo>
                  <a:pt x="4013200" y="6159500"/>
                  <a:pt x="3873500" y="6172200"/>
                  <a:pt x="3657600" y="6375400"/>
                </a:cubicBezTo>
                <a:lnTo>
                  <a:pt x="3644900" y="6388100"/>
                </a:lnTo>
                <a:cubicBezTo>
                  <a:pt x="3543300" y="6477000"/>
                  <a:pt x="3365500" y="6565900"/>
                  <a:pt x="3225800" y="6591300"/>
                </a:cubicBezTo>
                <a:lnTo>
                  <a:pt x="3009900" y="6629400"/>
                </a:lnTo>
                <a:cubicBezTo>
                  <a:pt x="2882900" y="6654800"/>
                  <a:pt x="2667000" y="6667500"/>
                  <a:pt x="2540000" y="6667500"/>
                </a:cubicBezTo>
                <a:lnTo>
                  <a:pt x="1536700" y="6667500"/>
                </a:lnTo>
                <a:cubicBezTo>
                  <a:pt x="1409700" y="6667500"/>
                  <a:pt x="1219200" y="6629400"/>
                  <a:pt x="1104900" y="6591300"/>
                </a:cubicBezTo>
                <a:lnTo>
                  <a:pt x="965200" y="6540500"/>
                </a:lnTo>
                <a:cubicBezTo>
                  <a:pt x="711200" y="6438900"/>
                  <a:pt x="508000" y="6261100"/>
                  <a:pt x="355600" y="5994400"/>
                </a:cubicBezTo>
                <a:lnTo>
                  <a:pt x="165100" y="5664200"/>
                </a:lnTo>
                <a:cubicBezTo>
                  <a:pt x="25400" y="5435600"/>
                  <a:pt x="0" y="4965700"/>
                  <a:pt x="101600" y="4610100"/>
                </a:cubicBezTo>
                <a:lnTo>
                  <a:pt x="1054100" y="1384300"/>
                </a:lnTo>
                <a:cubicBezTo>
                  <a:pt x="1143000" y="1079500"/>
                  <a:pt x="1231900" y="927100"/>
                  <a:pt x="1435100" y="736600"/>
                </a:cubicBezTo>
                <a:lnTo>
                  <a:pt x="1676400" y="495300"/>
                </a:lnTo>
                <a:cubicBezTo>
                  <a:pt x="1765300" y="406400"/>
                  <a:pt x="1943100" y="292100"/>
                  <a:pt x="2070100" y="254000"/>
                </a:cubicBezTo>
                <a:lnTo>
                  <a:pt x="2209800" y="190500"/>
                </a:lnTo>
                <a:cubicBezTo>
                  <a:pt x="2324100" y="152400"/>
                  <a:pt x="2540000" y="88900"/>
                  <a:pt x="2667000" y="63500"/>
                </a:cubicBezTo>
                <a:lnTo>
                  <a:pt x="2768600" y="38100"/>
                </a:lnTo>
                <a:cubicBezTo>
                  <a:pt x="2895600" y="12700"/>
                  <a:pt x="3111500" y="0"/>
                  <a:pt x="3238500" y="0"/>
                </a:cubicBezTo>
                <a:close/>
                <a:moveTo>
                  <a:pt x="6223000" y="6667500"/>
                </a:moveTo>
                <a:moveTo>
                  <a:pt x="1739900" y="2108200"/>
                </a:moveTo>
                <a:lnTo>
                  <a:pt x="1079500" y="4610100"/>
                </a:lnTo>
                <a:cubicBezTo>
                  <a:pt x="990600" y="4953000"/>
                  <a:pt x="1016000" y="5257800"/>
                  <a:pt x="1130300" y="5448300"/>
                </a:cubicBezTo>
                <a:cubicBezTo>
                  <a:pt x="1193800" y="5549900"/>
                  <a:pt x="1358900" y="5626100"/>
                  <a:pt x="1485900" y="5626100"/>
                </a:cubicBezTo>
                <a:lnTo>
                  <a:pt x="2946400" y="5626100"/>
                </a:lnTo>
                <a:cubicBezTo>
                  <a:pt x="3124200" y="5626100"/>
                  <a:pt x="3225800" y="5588000"/>
                  <a:pt x="3352800" y="5473700"/>
                </a:cubicBezTo>
                <a:lnTo>
                  <a:pt x="3848100" y="5041900"/>
                </a:lnTo>
                <a:cubicBezTo>
                  <a:pt x="3975100" y="4927600"/>
                  <a:pt x="4038600" y="4813300"/>
                  <a:pt x="4076700" y="4660900"/>
                </a:cubicBezTo>
                <a:lnTo>
                  <a:pt x="4876800" y="1600200"/>
                </a:lnTo>
                <a:cubicBezTo>
                  <a:pt x="4940300" y="1358900"/>
                  <a:pt x="4953000" y="1104900"/>
                  <a:pt x="4902200" y="1054100"/>
                </a:cubicBezTo>
                <a:cubicBezTo>
                  <a:pt x="4889500" y="1041400"/>
                  <a:pt x="4775200" y="1028700"/>
                  <a:pt x="4648200" y="1028700"/>
                </a:cubicBezTo>
                <a:lnTo>
                  <a:pt x="2705100" y="1028700"/>
                </a:lnTo>
                <a:cubicBezTo>
                  <a:pt x="2438400" y="1028700"/>
                  <a:pt x="2197100" y="1193800"/>
                  <a:pt x="2032000" y="1473200"/>
                </a:cubicBezTo>
                <a:lnTo>
                  <a:pt x="1905000" y="1701800"/>
                </a:lnTo>
                <a:cubicBezTo>
                  <a:pt x="1841500" y="1803400"/>
                  <a:pt x="1765300" y="1981200"/>
                  <a:pt x="1739900" y="2108200"/>
                </a:cubicBezTo>
                <a:close/>
                <a:moveTo>
                  <a:pt x="41148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4" name="Freeform 814"/>
          <p:cNvSpPr/>
          <p:nvPr/>
        </p:nvSpPr>
        <p:spPr>
          <a:xfrm rot="0" flipH="0" flipV="0">
            <a:off x="14415747" y="637000"/>
            <a:ext cx="134956" cy="176688"/>
          </a:xfrm>
          <a:custGeom>
            <a:pathLst>
              <a:path w="5092700" h="6667500">
                <a:moveTo>
                  <a:pt x="4495800" y="1028700"/>
                </a:moveTo>
                <a:lnTo>
                  <a:pt x="2679700" y="1028700"/>
                </a:lnTo>
                <a:cubicBezTo>
                  <a:pt x="2527300" y="1028700"/>
                  <a:pt x="2400300" y="1092200"/>
                  <a:pt x="2286000" y="1193800"/>
                </a:cubicBezTo>
                <a:lnTo>
                  <a:pt x="2032000" y="1447800"/>
                </a:lnTo>
                <a:cubicBezTo>
                  <a:pt x="1943100" y="1536700"/>
                  <a:pt x="1841500" y="1701800"/>
                  <a:pt x="1816100" y="1828800"/>
                </a:cubicBezTo>
                <a:lnTo>
                  <a:pt x="1016000" y="4635500"/>
                </a:lnTo>
                <a:cubicBezTo>
                  <a:pt x="863600" y="5194300"/>
                  <a:pt x="1079500" y="5638800"/>
                  <a:pt x="1536700" y="5638800"/>
                </a:cubicBezTo>
                <a:lnTo>
                  <a:pt x="3022600" y="5638800"/>
                </a:lnTo>
                <a:cubicBezTo>
                  <a:pt x="3467100" y="5638800"/>
                  <a:pt x="3606800" y="5765800"/>
                  <a:pt x="3606800" y="6223000"/>
                </a:cubicBezTo>
                <a:cubicBezTo>
                  <a:pt x="3606800" y="6477000"/>
                  <a:pt x="3556000" y="6527800"/>
                  <a:pt x="3302000" y="6616700"/>
                </a:cubicBezTo>
                <a:cubicBezTo>
                  <a:pt x="3200400" y="6642100"/>
                  <a:pt x="3009900" y="6667500"/>
                  <a:pt x="2882900" y="6667500"/>
                </a:cubicBezTo>
                <a:lnTo>
                  <a:pt x="1536700" y="6667500"/>
                </a:lnTo>
                <a:cubicBezTo>
                  <a:pt x="1409700" y="6667500"/>
                  <a:pt x="1206500" y="6629400"/>
                  <a:pt x="1092200" y="6591300"/>
                </a:cubicBezTo>
                <a:lnTo>
                  <a:pt x="952500" y="6540500"/>
                </a:lnTo>
                <a:cubicBezTo>
                  <a:pt x="838200" y="6489700"/>
                  <a:pt x="673100" y="6388100"/>
                  <a:pt x="584200" y="6299200"/>
                </a:cubicBezTo>
                <a:lnTo>
                  <a:pt x="431800" y="6146800"/>
                </a:lnTo>
                <a:cubicBezTo>
                  <a:pt x="342900" y="6045200"/>
                  <a:pt x="215900" y="5867400"/>
                  <a:pt x="165100" y="5727700"/>
                </a:cubicBezTo>
                <a:lnTo>
                  <a:pt x="139700" y="5689600"/>
                </a:lnTo>
                <a:cubicBezTo>
                  <a:pt x="12700" y="5397500"/>
                  <a:pt x="0" y="4876800"/>
                  <a:pt x="88900" y="4495800"/>
                </a:cubicBezTo>
                <a:lnTo>
                  <a:pt x="660400" y="2197100"/>
                </a:lnTo>
                <a:cubicBezTo>
                  <a:pt x="685800" y="2082800"/>
                  <a:pt x="749300" y="1892300"/>
                  <a:pt x="800100" y="1778000"/>
                </a:cubicBezTo>
                <a:lnTo>
                  <a:pt x="965200" y="1371600"/>
                </a:lnTo>
                <a:cubicBezTo>
                  <a:pt x="1092200" y="1092200"/>
                  <a:pt x="1244600" y="850900"/>
                  <a:pt x="1447800" y="660400"/>
                </a:cubicBezTo>
                <a:lnTo>
                  <a:pt x="1600200" y="508000"/>
                </a:lnTo>
                <a:cubicBezTo>
                  <a:pt x="1790700" y="317500"/>
                  <a:pt x="1930400" y="241300"/>
                  <a:pt x="2247900" y="165100"/>
                </a:cubicBezTo>
                <a:lnTo>
                  <a:pt x="2705100" y="50800"/>
                </a:lnTo>
                <a:cubicBezTo>
                  <a:pt x="2832100" y="25400"/>
                  <a:pt x="3048000" y="0"/>
                  <a:pt x="3175000" y="0"/>
                </a:cubicBezTo>
                <a:lnTo>
                  <a:pt x="4521200" y="0"/>
                </a:lnTo>
                <a:cubicBezTo>
                  <a:pt x="4864100" y="0"/>
                  <a:pt x="5092700" y="165100"/>
                  <a:pt x="5092700" y="419100"/>
                </a:cubicBezTo>
                <a:lnTo>
                  <a:pt x="5092700" y="571500"/>
                </a:lnTo>
                <a:cubicBezTo>
                  <a:pt x="5092700" y="901700"/>
                  <a:pt x="4927600" y="1028700"/>
                  <a:pt x="4495800" y="1028700"/>
                </a:cubicBezTo>
                <a:close/>
                <a:moveTo>
                  <a:pt x="49276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5" name="Freeform 815"/>
          <p:cNvSpPr/>
          <p:nvPr/>
        </p:nvSpPr>
        <p:spPr>
          <a:xfrm rot="0" flipH="0" flipV="0">
            <a:off x="14557055" y="637000"/>
            <a:ext cx="173659" cy="252749"/>
          </a:xfrm>
          <a:custGeom>
            <a:pathLst>
              <a:path w="6553200" h="9537700">
                <a:moveTo>
                  <a:pt x="6451600" y="1130300"/>
                </a:moveTo>
                <a:lnTo>
                  <a:pt x="4368800" y="8267700"/>
                </a:lnTo>
                <a:cubicBezTo>
                  <a:pt x="4318000" y="8458200"/>
                  <a:pt x="4165600" y="8699500"/>
                  <a:pt x="4025900" y="8826500"/>
                </a:cubicBezTo>
                <a:lnTo>
                  <a:pt x="3721100" y="9080500"/>
                </a:lnTo>
                <a:cubicBezTo>
                  <a:pt x="3454400" y="9321800"/>
                  <a:pt x="3251200" y="9398000"/>
                  <a:pt x="2717800" y="9474200"/>
                </a:cubicBezTo>
                <a:lnTo>
                  <a:pt x="2616200" y="9486900"/>
                </a:lnTo>
                <a:cubicBezTo>
                  <a:pt x="2425700" y="9525000"/>
                  <a:pt x="2108200" y="9537700"/>
                  <a:pt x="1917700" y="9537700"/>
                </a:cubicBezTo>
                <a:lnTo>
                  <a:pt x="685800" y="9537700"/>
                </a:lnTo>
                <a:cubicBezTo>
                  <a:pt x="190500" y="9537700"/>
                  <a:pt x="0" y="9398000"/>
                  <a:pt x="0" y="9004300"/>
                </a:cubicBezTo>
                <a:lnTo>
                  <a:pt x="0" y="8966200"/>
                </a:lnTo>
                <a:cubicBezTo>
                  <a:pt x="0" y="8585200"/>
                  <a:pt x="88900" y="8509000"/>
                  <a:pt x="596900" y="8509000"/>
                </a:cubicBezTo>
                <a:lnTo>
                  <a:pt x="2527300" y="8509000"/>
                </a:lnTo>
                <a:cubicBezTo>
                  <a:pt x="3009900" y="8509000"/>
                  <a:pt x="3403600" y="8267700"/>
                  <a:pt x="3556000" y="7886700"/>
                </a:cubicBezTo>
                <a:lnTo>
                  <a:pt x="3784600" y="7251700"/>
                </a:lnTo>
                <a:cubicBezTo>
                  <a:pt x="3987800" y="6692900"/>
                  <a:pt x="3975100" y="6667500"/>
                  <a:pt x="3416300" y="6667500"/>
                </a:cubicBezTo>
                <a:lnTo>
                  <a:pt x="2070100" y="6667500"/>
                </a:lnTo>
                <a:cubicBezTo>
                  <a:pt x="1879600" y="6667500"/>
                  <a:pt x="1587500" y="6604000"/>
                  <a:pt x="1422400" y="6540500"/>
                </a:cubicBezTo>
                <a:lnTo>
                  <a:pt x="1371600" y="6515100"/>
                </a:lnTo>
                <a:cubicBezTo>
                  <a:pt x="1041400" y="6375400"/>
                  <a:pt x="723900" y="5956300"/>
                  <a:pt x="558800" y="5473700"/>
                </a:cubicBezTo>
                <a:cubicBezTo>
                  <a:pt x="444500" y="5105400"/>
                  <a:pt x="444500" y="5105400"/>
                  <a:pt x="546100" y="4724400"/>
                </a:cubicBezTo>
                <a:lnTo>
                  <a:pt x="1676400" y="584200"/>
                </a:lnTo>
                <a:cubicBezTo>
                  <a:pt x="1816100" y="76200"/>
                  <a:pt x="1892300" y="0"/>
                  <a:pt x="2197100" y="0"/>
                </a:cubicBezTo>
                <a:cubicBezTo>
                  <a:pt x="2451100" y="0"/>
                  <a:pt x="2641600" y="215900"/>
                  <a:pt x="2641600" y="495300"/>
                </a:cubicBezTo>
                <a:cubicBezTo>
                  <a:pt x="2641600" y="660400"/>
                  <a:pt x="2590800" y="952500"/>
                  <a:pt x="2540000" y="1130300"/>
                </a:cubicBezTo>
                <a:lnTo>
                  <a:pt x="1587500" y="4406900"/>
                </a:lnTo>
                <a:cubicBezTo>
                  <a:pt x="1358900" y="5194300"/>
                  <a:pt x="1524000" y="5626100"/>
                  <a:pt x="2032000" y="5626100"/>
                </a:cubicBezTo>
                <a:lnTo>
                  <a:pt x="3848100" y="5626100"/>
                </a:lnTo>
                <a:cubicBezTo>
                  <a:pt x="4203700" y="5626100"/>
                  <a:pt x="4305300" y="5511800"/>
                  <a:pt x="4470400" y="4927600"/>
                </a:cubicBezTo>
                <a:lnTo>
                  <a:pt x="5689600" y="431800"/>
                </a:lnTo>
                <a:cubicBezTo>
                  <a:pt x="5778500" y="114300"/>
                  <a:pt x="5892800" y="0"/>
                  <a:pt x="6108700" y="0"/>
                </a:cubicBezTo>
                <a:cubicBezTo>
                  <a:pt x="6413500" y="0"/>
                  <a:pt x="6553200" y="177800"/>
                  <a:pt x="6553200" y="584200"/>
                </a:cubicBezTo>
                <a:cubicBezTo>
                  <a:pt x="6553200" y="698500"/>
                  <a:pt x="6502400" y="952500"/>
                  <a:pt x="6451600" y="1130300"/>
                </a:cubicBezTo>
                <a:close/>
                <a:moveTo>
                  <a:pt x="55499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6" name="Rectangle 816"/>
          <p:cNvSpPr/>
          <p:nvPr/>
        </p:nvSpPr>
        <p:spPr>
          <a:xfrm rot="0" flipH="0" flipV="0">
            <a:off x="8193021" y="14732863"/>
            <a:ext cx="67919" cy="143484"/>
          </a:xfrm>
          <a:prstGeom prst="rect">
            <a:avLst/>
          </a:prstGeom>
        </p:spPr>
      </p:sp>
      <p:sp>
        <p:nvSpPr>
          <p:cNvPr id="817" name="Freeform 817"/>
          <p:cNvSpPr/>
          <p:nvPr/>
        </p:nvSpPr>
        <p:spPr>
          <a:xfrm rot="0" flipH="0" flipV="0">
            <a:off x="8196044" y="14788781"/>
            <a:ext cx="39649" cy="60985"/>
          </a:xfrm>
          <a:custGeom>
            <a:pathLst>
              <a:path w="5664200" h="8712200">
                <a:moveTo>
                  <a:pt x="3302000" y="8712200"/>
                </a:moveTo>
                <a:lnTo>
                  <a:pt x="622300" y="8712200"/>
                </a:lnTo>
                <a:cubicBezTo>
                  <a:pt x="203200" y="8712200"/>
                  <a:pt x="0" y="8509000"/>
                  <a:pt x="0" y="8089900"/>
                </a:cubicBezTo>
                <a:lnTo>
                  <a:pt x="0" y="8026400"/>
                </a:lnTo>
                <a:cubicBezTo>
                  <a:pt x="0" y="7683500"/>
                  <a:pt x="228600" y="7226300"/>
                  <a:pt x="495300" y="6997700"/>
                </a:cubicBezTo>
                <a:lnTo>
                  <a:pt x="1752600" y="5969000"/>
                </a:lnTo>
                <a:cubicBezTo>
                  <a:pt x="2019300" y="5753100"/>
                  <a:pt x="2387600" y="5334000"/>
                  <a:pt x="2578100" y="5029200"/>
                </a:cubicBezTo>
                <a:lnTo>
                  <a:pt x="3238500" y="3962400"/>
                </a:lnTo>
                <a:cubicBezTo>
                  <a:pt x="3416300" y="3657600"/>
                  <a:pt x="3784600" y="3238500"/>
                  <a:pt x="4038600" y="3022600"/>
                </a:cubicBezTo>
                <a:lnTo>
                  <a:pt x="4318000" y="2794000"/>
                </a:lnTo>
                <a:cubicBezTo>
                  <a:pt x="4584700" y="2578100"/>
                  <a:pt x="4787900" y="2120900"/>
                  <a:pt x="4787900" y="1778000"/>
                </a:cubicBezTo>
                <a:lnTo>
                  <a:pt x="4787900" y="1485900"/>
                </a:lnTo>
                <a:cubicBezTo>
                  <a:pt x="4787900" y="1155700"/>
                  <a:pt x="4521200" y="876300"/>
                  <a:pt x="4178300" y="876300"/>
                </a:cubicBezTo>
                <a:lnTo>
                  <a:pt x="4102100" y="876300"/>
                </a:lnTo>
                <a:cubicBezTo>
                  <a:pt x="3759200" y="876300"/>
                  <a:pt x="3492500" y="965200"/>
                  <a:pt x="3492500" y="1092200"/>
                </a:cubicBezTo>
                <a:cubicBezTo>
                  <a:pt x="3492500" y="1206500"/>
                  <a:pt x="3289300" y="1308100"/>
                  <a:pt x="3048000" y="1308100"/>
                </a:cubicBezTo>
                <a:cubicBezTo>
                  <a:pt x="2806700" y="1308100"/>
                  <a:pt x="2489200" y="1460500"/>
                  <a:pt x="2324100" y="1638300"/>
                </a:cubicBezTo>
                <a:cubicBezTo>
                  <a:pt x="2171700" y="1816100"/>
                  <a:pt x="1968500" y="1955800"/>
                  <a:pt x="1892300" y="1955800"/>
                </a:cubicBezTo>
                <a:cubicBezTo>
                  <a:pt x="1816100" y="1955800"/>
                  <a:pt x="1739900" y="1714500"/>
                  <a:pt x="1739900" y="1422400"/>
                </a:cubicBezTo>
                <a:cubicBezTo>
                  <a:pt x="1739900" y="762000"/>
                  <a:pt x="2032000" y="431800"/>
                  <a:pt x="2616200" y="431800"/>
                </a:cubicBezTo>
                <a:cubicBezTo>
                  <a:pt x="2857500" y="431800"/>
                  <a:pt x="3048000" y="342900"/>
                  <a:pt x="3048000" y="215900"/>
                </a:cubicBezTo>
                <a:cubicBezTo>
                  <a:pt x="3048000" y="101600"/>
                  <a:pt x="3327400" y="0"/>
                  <a:pt x="3670300" y="0"/>
                </a:cubicBezTo>
                <a:lnTo>
                  <a:pt x="4178300" y="0"/>
                </a:lnTo>
                <a:cubicBezTo>
                  <a:pt x="4521200" y="0"/>
                  <a:pt x="4787900" y="101600"/>
                  <a:pt x="4787900" y="215900"/>
                </a:cubicBezTo>
                <a:cubicBezTo>
                  <a:pt x="4787900" y="342900"/>
                  <a:pt x="4991100" y="431800"/>
                  <a:pt x="5232400" y="431800"/>
                </a:cubicBezTo>
                <a:cubicBezTo>
                  <a:pt x="5473700" y="431800"/>
                  <a:pt x="5664200" y="711200"/>
                  <a:pt x="5664200" y="1054100"/>
                </a:cubicBezTo>
                <a:lnTo>
                  <a:pt x="5664200" y="2425700"/>
                </a:lnTo>
                <a:cubicBezTo>
                  <a:pt x="5664200" y="2819400"/>
                  <a:pt x="5486400" y="3200400"/>
                  <a:pt x="5181600" y="3454400"/>
                </a:cubicBezTo>
                <a:lnTo>
                  <a:pt x="3924300" y="4483100"/>
                </a:lnTo>
                <a:cubicBezTo>
                  <a:pt x="3657600" y="4699000"/>
                  <a:pt x="3302000" y="5143500"/>
                  <a:pt x="3136900" y="5448300"/>
                </a:cubicBezTo>
                <a:lnTo>
                  <a:pt x="2832100" y="6019800"/>
                </a:lnTo>
                <a:cubicBezTo>
                  <a:pt x="2654300" y="6337300"/>
                  <a:pt x="2349500" y="6692900"/>
                  <a:pt x="2133600" y="6832600"/>
                </a:cubicBezTo>
                <a:cubicBezTo>
                  <a:pt x="1536700" y="7200900"/>
                  <a:pt x="1676400" y="7835900"/>
                  <a:pt x="2362200" y="7835900"/>
                </a:cubicBezTo>
                <a:lnTo>
                  <a:pt x="3302000" y="7835900"/>
                </a:lnTo>
                <a:cubicBezTo>
                  <a:pt x="3644900" y="7835900"/>
                  <a:pt x="3924300" y="8039100"/>
                  <a:pt x="3924300" y="8280400"/>
                </a:cubicBezTo>
                <a:cubicBezTo>
                  <a:pt x="3924300" y="8509000"/>
                  <a:pt x="3644900" y="8712200"/>
                  <a:pt x="3302000" y="8712200"/>
                </a:cubicBezTo>
                <a:close/>
                <a:moveTo>
                  <a:pt x="-419100" y="8724900"/>
                </a:moveTo>
              </a:path>
            </a:pathLst>
          </a:custGeom>
          <a:solidFill>
            <a:srgbClr val="111111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8" name="Rectangle 818"/>
          <p:cNvSpPr/>
          <p:nvPr/>
        </p:nvSpPr>
        <p:spPr>
          <a:xfrm rot="0" flipH="0" flipV="0">
            <a:off x="8607041" y="654652"/>
            <a:ext cx="202564" cy="595320"/>
          </a:xfrm>
          <a:prstGeom prst="rect">
            <a:avLst/>
          </a:prstGeom>
        </p:spPr>
      </p:sp>
      <p:sp>
        <p:nvSpPr>
          <p:cNvPr id="819" name="Freeform 819"/>
          <p:cNvSpPr/>
          <p:nvPr/>
        </p:nvSpPr>
        <p:spPr>
          <a:xfrm rot="0" flipH="0" flipV="0">
            <a:off x="8624719" y="887933"/>
            <a:ext cx="90233" cy="248602"/>
          </a:xfrm>
          <a:custGeom>
            <a:pathLst>
              <a:path w="3111500" h="8572500">
                <a:moveTo>
                  <a:pt x="3009900" y="1155700"/>
                </a:moveTo>
                <a:lnTo>
                  <a:pt x="1041400" y="8204200"/>
                </a:lnTo>
                <a:cubicBezTo>
                  <a:pt x="939800" y="8572500"/>
                  <a:pt x="939800" y="8572500"/>
                  <a:pt x="647700" y="8572500"/>
                </a:cubicBezTo>
                <a:cubicBezTo>
                  <a:pt x="419100" y="8572500"/>
                  <a:pt x="203200" y="8356600"/>
                  <a:pt x="203200" y="8115300"/>
                </a:cubicBezTo>
                <a:cubicBezTo>
                  <a:pt x="203200" y="8051800"/>
                  <a:pt x="241300" y="7861300"/>
                  <a:pt x="279400" y="7696200"/>
                </a:cubicBezTo>
                <a:lnTo>
                  <a:pt x="1638300" y="2590800"/>
                </a:lnTo>
                <a:cubicBezTo>
                  <a:pt x="1676400" y="2425700"/>
                  <a:pt x="1752600" y="2159000"/>
                  <a:pt x="1803400" y="2006600"/>
                </a:cubicBezTo>
                <a:cubicBezTo>
                  <a:pt x="1917700" y="1600200"/>
                  <a:pt x="1854200" y="1587500"/>
                  <a:pt x="1473200" y="1892300"/>
                </a:cubicBezTo>
                <a:lnTo>
                  <a:pt x="901700" y="2336800"/>
                </a:lnTo>
                <a:cubicBezTo>
                  <a:pt x="520700" y="2641600"/>
                  <a:pt x="444500" y="2654300"/>
                  <a:pt x="203200" y="2451100"/>
                </a:cubicBezTo>
                <a:cubicBezTo>
                  <a:pt x="12700" y="2298700"/>
                  <a:pt x="0" y="2108200"/>
                  <a:pt x="152400" y="1905000"/>
                </a:cubicBezTo>
                <a:cubicBezTo>
                  <a:pt x="215900" y="1828800"/>
                  <a:pt x="381000" y="1676400"/>
                  <a:pt x="520700" y="1562100"/>
                </a:cubicBezTo>
                <a:lnTo>
                  <a:pt x="2222500" y="254000"/>
                </a:lnTo>
                <a:cubicBezTo>
                  <a:pt x="2476500" y="50800"/>
                  <a:pt x="2870200" y="0"/>
                  <a:pt x="3009900" y="139700"/>
                </a:cubicBezTo>
                <a:cubicBezTo>
                  <a:pt x="3111500" y="241300"/>
                  <a:pt x="3111500" y="774700"/>
                  <a:pt x="3009900" y="1155700"/>
                </a:cubicBezTo>
                <a:close/>
                <a:moveTo>
                  <a:pt x="6819900" y="85852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0" name="Rectangle 820"/>
          <p:cNvSpPr/>
          <p:nvPr/>
        </p:nvSpPr>
        <p:spPr>
          <a:xfrm rot="0" flipH="0" flipV="0">
            <a:off x="9515853" y="903526"/>
            <a:ext cx="654782" cy="804507"/>
          </a:xfrm>
          <a:prstGeom prst="rect">
            <a:avLst/>
          </a:prstGeom>
        </p:spPr>
      </p:sp>
      <p:sp>
        <p:nvSpPr>
          <p:cNvPr id="821" name="Freeform 821"/>
          <p:cNvSpPr/>
          <p:nvPr/>
        </p:nvSpPr>
        <p:spPr>
          <a:xfrm rot="0" flipH="0" flipV="0">
            <a:off x="9518774" y="1575714"/>
            <a:ext cx="58127" cy="36512"/>
          </a:xfrm>
          <a:custGeom>
            <a:pathLst>
              <a:path w="2527300" h="1587500">
                <a:moveTo>
                  <a:pt x="2527300" y="1587500"/>
                </a:moveTo>
                <a:lnTo>
                  <a:pt x="457200" y="1587500"/>
                </a:lnTo>
                <a:cubicBezTo>
                  <a:pt x="215900" y="1587500"/>
                  <a:pt x="0" y="1371600"/>
                  <a:pt x="0" y="1130300"/>
                </a:cubicBezTo>
                <a:lnTo>
                  <a:pt x="0" y="584200"/>
                </a:lnTo>
                <a:cubicBezTo>
                  <a:pt x="0" y="482600"/>
                  <a:pt x="63500" y="342900"/>
                  <a:pt x="139700" y="266700"/>
                </a:cubicBezTo>
                <a:lnTo>
                  <a:pt x="266700" y="127000"/>
                </a:lnTo>
                <a:cubicBezTo>
                  <a:pt x="342900" y="50800"/>
                  <a:pt x="482600" y="0"/>
                  <a:pt x="596900" y="0"/>
                </a:cubicBezTo>
                <a:lnTo>
                  <a:pt x="2527300" y="0"/>
                </a:lnTo>
                <a:close/>
                <a:moveTo>
                  <a:pt x="139700" y="1854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2" name="Freeform 822"/>
          <p:cNvSpPr/>
          <p:nvPr/>
        </p:nvSpPr>
        <p:spPr>
          <a:xfrm rot="0" flipH="0" flipV="0">
            <a:off x="9587404" y="1356346"/>
            <a:ext cx="248285" cy="262013"/>
          </a:xfrm>
          <a:custGeom>
            <a:pathLst>
              <a:path w="10795000" h="11391900">
                <a:moveTo>
                  <a:pt x="0" y="10998200"/>
                </a:moveTo>
                <a:lnTo>
                  <a:pt x="0" y="4102100"/>
                </a:lnTo>
                <a:cubicBezTo>
                  <a:pt x="0" y="3886200"/>
                  <a:pt x="25400" y="3670300"/>
                  <a:pt x="63500" y="3632200"/>
                </a:cubicBezTo>
                <a:cubicBezTo>
                  <a:pt x="152400" y="3556000"/>
                  <a:pt x="647700" y="3556000"/>
                  <a:pt x="723900" y="3632200"/>
                </a:cubicBezTo>
                <a:cubicBezTo>
                  <a:pt x="762000" y="3670300"/>
                  <a:pt x="800100" y="3886200"/>
                  <a:pt x="800100" y="4102100"/>
                </a:cubicBezTo>
                <a:lnTo>
                  <a:pt x="800100" y="9537700"/>
                </a:lnTo>
                <a:lnTo>
                  <a:pt x="2247900" y="9537700"/>
                </a:lnTo>
                <a:cubicBezTo>
                  <a:pt x="2476500" y="9537700"/>
                  <a:pt x="2768600" y="9398000"/>
                  <a:pt x="2921000" y="9220200"/>
                </a:cubicBezTo>
                <a:lnTo>
                  <a:pt x="3200400" y="8890000"/>
                </a:lnTo>
                <a:cubicBezTo>
                  <a:pt x="3340100" y="8724900"/>
                  <a:pt x="3568700" y="8432800"/>
                  <a:pt x="3708400" y="8267700"/>
                </a:cubicBezTo>
                <a:lnTo>
                  <a:pt x="9715500" y="304800"/>
                </a:lnTo>
                <a:cubicBezTo>
                  <a:pt x="9842500" y="139700"/>
                  <a:pt x="10134600" y="0"/>
                  <a:pt x="10350500" y="0"/>
                </a:cubicBezTo>
                <a:lnTo>
                  <a:pt x="10401300" y="0"/>
                </a:lnTo>
                <a:cubicBezTo>
                  <a:pt x="10617200" y="0"/>
                  <a:pt x="10795000" y="25400"/>
                  <a:pt x="10795000" y="63500"/>
                </a:cubicBezTo>
                <a:cubicBezTo>
                  <a:pt x="10795000" y="101600"/>
                  <a:pt x="10693400" y="266700"/>
                  <a:pt x="10566400" y="444500"/>
                </a:cubicBezTo>
                <a:lnTo>
                  <a:pt x="3937000" y="9169400"/>
                </a:lnTo>
                <a:cubicBezTo>
                  <a:pt x="3810000" y="9347200"/>
                  <a:pt x="3721100" y="9652000"/>
                  <a:pt x="3733800" y="9867900"/>
                </a:cubicBezTo>
                <a:lnTo>
                  <a:pt x="3746500" y="9918700"/>
                </a:lnTo>
                <a:cubicBezTo>
                  <a:pt x="3784600" y="10299700"/>
                  <a:pt x="3670300" y="10909300"/>
                  <a:pt x="3517900" y="11049000"/>
                </a:cubicBezTo>
                <a:cubicBezTo>
                  <a:pt x="3479800" y="11087100"/>
                  <a:pt x="3263900" y="11137900"/>
                  <a:pt x="3060700" y="11163300"/>
                </a:cubicBezTo>
                <a:lnTo>
                  <a:pt x="2794000" y="11188700"/>
                </a:lnTo>
                <a:cubicBezTo>
                  <a:pt x="2578100" y="11214100"/>
                  <a:pt x="2374900" y="11264900"/>
                  <a:pt x="2324100" y="11315700"/>
                </a:cubicBezTo>
                <a:cubicBezTo>
                  <a:pt x="2286000" y="11353800"/>
                  <a:pt x="2070100" y="11391900"/>
                  <a:pt x="1854200" y="11391900"/>
                </a:cubicBezTo>
                <a:lnTo>
                  <a:pt x="1727200" y="11391900"/>
                </a:lnTo>
                <a:cubicBezTo>
                  <a:pt x="1498600" y="11391900"/>
                  <a:pt x="1270000" y="11328400"/>
                  <a:pt x="1193800" y="11252200"/>
                </a:cubicBezTo>
                <a:cubicBezTo>
                  <a:pt x="1117600" y="11188700"/>
                  <a:pt x="1054100" y="11188700"/>
                  <a:pt x="1054100" y="11252200"/>
                </a:cubicBezTo>
                <a:cubicBezTo>
                  <a:pt x="1054100" y="11328400"/>
                  <a:pt x="876300" y="11391900"/>
                  <a:pt x="660400" y="11391900"/>
                </a:cubicBezTo>
                <a:lnTo>
                  <a:pt x="393700" y="11391900"/>
                </a:lnTo>
                <a:cubicBezTo>
                  <a:pt x="63500" y="11391900"/>
                  <a:pt x="0" y="11328400"/>
                  <a:pt x="0" y="10998200"/>
                </a:cubicBezTo>
                <a:close/>
                <a:moveTo>
                  <a:pt x="190500" y="113919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3" name="Freeform 823"/>
          <p:cNvSpPr/>
          <p:nvPr/>
        </p:nvSpPr>
        <p:spPr>
          <a:xfrm rot="0" flipH="0" flipV="0">
            <a:off x="9933524" y="1151052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4" name="Freeform 824"/>
          <p:cNvSpPr/>
          <p:nvPr/>
        </p:nvSpPr>
        <p:spPr>
          <a:xfrm rot="0" flipH="0" flipV="0">
            <a:off x="10067377" y="1151681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5" name="Rectangle 825"/>
          <p:cNvSpPr/>
          <p:nvPr/>
        </p:nvSpPr>
        <p:spPr>
          <a:xfrm rot="0" flipH="0" flipV="0">
            <a:off x="8354565" y="1581577"/>
            <a:ext cx="339771" cy="541895"/>
          </a:xfrm>
          <a:prstGeom prst="rect">
            <a:avLst/>
          </a:prstGeom>
        </p:spPr>
      </p:sp>
      <p:sp>
        <p:nvSpPr>
          <p:cNvPr id="826" name="Freeform 826"/>
          <p:cNvSpPr/>
          <p:nvPr/>
        </p:nvSpPr>
        <p:spPr>
          <a:xfrm rot="0" flipH="0" flipV="0">
            <a:off x="8357708" y="1732662"/>
            <a:ext cx="180212" cy="134111"/>
          </a:xfrm>
          <a:custGeom>
            <a:pathLst>
              <a:path w="10922000" h="8128000">
                <a:moveTo>
                  <a:pt x="2260600" y="0"/>
                </a:moveTo>
                <a:lnTo>
                  <a:pt x="4978400" y="0"/>
                </a:lnTo>
                <a:cubicBezTo>
                  <a:pt x="5410200" y="0"/>
                  <a:pt x="5537200" y="101600"/>
                  <a:pt x="5537200" y="419100"/>
                </a:cubicBezTo>
                <a:cubicBezTo>
                  <a:pt x="5537200" y="711200"/>
                  <a:pt x="5511800" y="736600"/>
                  <a:pt x="5143500" y="787400"/>
                </a:cubicBezTo>
                <a:cubicBezTo>
                  <a:pt x="4978400" y="812800"/>
                  <a:pt x="4673600" y="825500"/>
                  <a:pt x="4470400" y="825500"/>
                </a:cubicBezTo>
                <a:lnTo>
                  <a:pt x="3314700" y="774700"/>
                </a:lnTo>
                <a:cubicBezTo>
                  <a:pt x="2895600" y="762000"/>
                  <a:pt x="2832100" y="1155700"/>
                  <a:pt x="3187700" y="1587500"/>
                </a:cubicBezTo>
                <a:lnTo>
                  <a:pt x="4025900" y="2616200"/>
                </a:lnTo>
                <a:cubicBezTo>
                  <a:pt x="4419600" y="3098800"/>
                  <a:pt x="4610100" y="3530600"/>
                  <a:pt x="4610100" y="3924300"/>
                </a:cubicBezTo>
                <a:lnTo>
                  <a:pt x="4610100" y="4622800"/>
                </a:lnTo>
                <a:cubicBezTo>
                  <a:pt x="4610100" y="4826000"/>
                  <a:pt x="4559300" y="5143500"/>
                  <a:pt x="4495800" y="5334000"/>
                </a:cubicBezTo>
                <a:lnTo>
                  <a:pt x="4051300" y="6629400"/>
                </a:lnTo>
                <a:cubicBezTo>
                  <a:pt x="3987800" y="6819900"/>
                  <a:pt x="3822700" y="7073900"/>
                  <a:pt x="3670300" y="7213600"/>
                </a:cubicBezTo>
                <a:lnTo>
                  <a:pt x="3162300" y="7696200"/>
                </a:lnTo>
                <a:cubicBezTo>
                  <a:pt x="2844800" y="7988300"/>
                  <a:pt x="2425700" y="8128000"/>
                  <a:pt x="1930400" y="8128000"/>
                </a:cubicBezTo>
                <a:lnTo>
                  <a:pt x="1384300" y="8128000"/>
                </a:lnTo>
                <a:cubicBezTo>
                  <a:pt x="914400" y="8128000"/>
                  <a:pt x="762000" y="8077200"/>
                  <a:pt x="444500" y="7747000"/>
                </a:cubicBezTo>
                <a:lnTo>
                  <a:pt x="254000" y="7569200"/>
                </a:lnTo>
                <a:cubicBezTo>
                  <a:pt x="114300" y="7416800"/>
                  <a:pt x="0" y="7137400"/>
                  <a:pt x="0" y="69342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01600" y="5384800"/>
                </a:cubicBezTo>
                <a:lnTo>
                  <a:pt x="584200" y="3898900"/>
                </a:lnTo>
                <a:cubicBezTo>
                  <a:pt x="647700" y="3708400"/>
                  <a:pt x="812800" y="3429000"/>
                  <a:pt x="965200" y="3289300"/>
                </a:cubicBezTo>
                <a:lnTo>
                  <a:pt x="1206500" y="3035300"/>
                </a:lnTo>
                <a:cubicBezTo>
                  <a:pt x="1358900" y="2895600"/>
                  <a:pt x="1638300" y="2730500"/>
                  <a:pt x="1828800" y="2679700"/>
                </a:cubicBezTo>
                <a:lnTo>
                  <a:pt x="2146300" y="2590800"/>
                </a:lnTo>
                <a:cubicBezTo>
                  <a:pt x="2578100" y="2463800"/>
                  <a:pt x="2578100" y="2463800"/>
                  <a:pt x="2578100" y="2171700"/>
                </a:cubicBezTo>
                <a:cubicBezTo>
                  <a:pt x="2578100" y="2044700"/>
                  <a:pt x="2463800" y="1816100"/>
                  <a:pt x="2311400" y="1663700"/>
                </a:cubicBezTo>
                <a:lnTo>
                  <a:pt x="2082800" y="1447800"/>
                </a:lnTo>
                <a:cubicBezTo>
                  <a:pt x="1701800" y="1054100"/>
                  <a:pt x="1473200" y="685800"/>
                  <a:pt x="1473200" y="469900"/>
                </a:cubicBezTo>
                <a:cubicBezTo>
                  <a:pt x="1473200" y="203200"/>
                  <a:pt x="1816100" y="0"/>
                  <a:pt x="2260600" y="0"/>
                </a:cubicBezTo>
                <a:close/>
                <a:moveTo>
                  <a:pt x="7937500" y="8128000"/>
                </a:moveTo>
                <a:moveTo>
                  <a:pt x="7569200" y="4991100"/>
                </a:moveTo>
                <a:lnTo>
                  <a:pt x="8864600" y="4991100"/>
                </a:lnTo>
                <a:cubicBezTo>
                  <a:pt x="9296400" y="4991100"/>
                  <a:pt x="9575800" y="4749800"/>
                  <a:pt x="9677400" y="4279900"/>
                </a:cubicBezTo>
                <a:lnTo>
                  <a:pt x="9791700" y="3721100"/>
                </a:lnTo>
                <a:cubicBezTo>
                  <a:pt x="9829800" y="3530600"/>
                  <a:pt x="9906000" y="3276600"/>
                  <a:pt x="9969500" y="3149600"/>
                </a:cubicBezTo>
                <a:cubicBezTo>
                  <a:pt x="10020300" y="3022600"/>
                  <a:pt x="10058400" y="2908300"/>
                  <a:pt x="10058400" y="2895600"/>
                </a:cubicBezTo>
                <a:cubicBezTo>
                  <a:pt x="10058400" y="2679700"/>
                  <a:pt x="10160000" y="2590800"/>
                  <a:pt x="10414000" y="2590800"/>
                </a:cubicBezTo>
                <a:cubicBezTo>
                  <a:pt x="10579100" y="2590800"/>
                  <a:pt x="10744200" y="2628900"/>
                  <a:pt x="10795000" y="2679700"/>
                </a:cubicBezTo>
                <a:cubicBezTo>
                  <a:pt x="10896600" y="2781300"/>
                  <a:pt x="10922000" y="3111500"/>
                  <a:pt x="10845800" y="3187700"/>
                </a:cubicBezTo>
                <a:cubicBezTo>
                  <a:pt x="10820400" y="3213100"/>
                  <a:pt x="10756900" y="3403600"/>
                  <a:pt x="10718800" y="3594100"/>
                </a:cubicBezTo>
                <a:lnTo>
                  <a:pt x="9880600" y="6997700"/>
                </a:lnTo>
                <a:cubicBezTo>
                  <a:pt x="9677400" y="7823200"/>
                  <a:pt x="9474200" y="8128000"/>
                  <a:pt x="9144000" y="8128000"/>
                </a:cubicBezTo>
                <a:cubicBezTo>
                  <a:pt x="8890000" y="8128000"/>
                  <a:pt x="8674100" y="7899400"/>
                  <a:pt x="8674100" y="7620000"/>
                </a:cubicBezTo>
                <a:cubicBezTo>
                  <a:pt x="8674100" y="7493000"/>
                  <a:pt x="8712200" y="7226300"/>
                  <a:pt x="8763000" y="7035800"/>
                </a:cubicBezTo>
                <a:lnTo>
                  <a:pt x="8915400" y="6464300"/>
                </a:lnTo>
                <a:cubicBezTo>
                  <a:pt x="8966200" y="6261100"/>
                  <a:pt x="9029700" y="6096000"/>
                  <a:pt x="9067800" y="6096000"/>
                </a:cubicBezTo>
                <a:cubicBezTo>
                  <a:pt x="9321800" y="6096000"/>
                  <a:pt x="9283700" y="5791200"/>
                  <a:pt x="9017000" y="5689600"/>
                </a:cubicBezTo>
                <a:cubicBezTo>
                  <a:pt x="8966200" y="5664200"/>
                  <a:pt x="8737600" y="5638800"/>
                  <a:pt x="8534400" y="5638800"/>
                </a:cubicBezTo>
                <a:lnTo>
                  <a:pt x="8305800" y="5638800"/>
                </a:lnTo>
                <a:cubicBezTo>
                  <a:pt x="8102600" y="5638800"/>
                  <a:pt x="7772400" y="5651500"/>
                  <a:pt x="7569200" y="5676900"/>
                </a:cubicBezTo>
                <a:lnTo>
                  <a:pt x="7023100" y="5715000"/>
                </a:lnTo>
                <a:cubicBezTo>
                  <a:pt x="6667500" y="5753100"/>
                  <a:pt x="6515100" y="5981700"/>
                  <a:pt x="6388100" y="6680200"/>
                </a:cubicBezTo>
                <a:lnTo>
                  <a:pt x="6261100" y="7277100"/>
                </a:lnTo>
                <a:cubicBezTo>
                  <a:pt x="6146800" y="7861300"/>
                  <a:pt x="6007100" y="8128000"/>
                  <a:pt x="5816600" y="8128000"/>
                </a:cubicBezTo>
                <a:cubicBezTo>
                  <a:pt x="5511800" y="8128000"/>
                  <a:pt x="5346700" y="7988300"/>
                  <a:pt x="5346700" y="7683500"/>
                </a:cubicBezTo>
                <a:cubicBezTo>
                  <a:pt x="5346700" y="7518400"/>
                  <a:pt x="5397500" y="7391400"/>
                  <a:pt x="5448300" y="7391400"/>
                </a:cubicBezTo>
                <a:cubicBezTo>
                  <a:pt x="5499100" y="7391400"/>
                  <a:pt x="5575300" y="7226300"/>
                  <a:pt x="5626100" y="7035800"/>
                </a:cubicBezTo>
                <a:lnTo>
                  <a:pt x="6273800" y="4483100"/>
                </a:lnTo>
                <a:cubicBezTo>
                  <a:pt x="6324600" y="4279900"/>
                  <a:pt x="6388100" y="3962400"/>
                  <a:pt x="6413500" y="3771900"/>
                </a:cubicBezTo>
                <a:lnTo>
                  <a:pt x="6413500" y="3721100"/>
                </a:lnTo>
                <a:cubicBezTo>
                  <a:pt x="6502400" y="2870200"/>
                  <a:pt x="6680200" y="2590800"/>
                  <a:pt x="7112000" y="2590800"/>
                </a:cubicBezTo>
                <a:cubicBezTo>
                  <a:pt x="7327900" y="2590800"/>
                  <a:pt x="7569200" y="2768600"/>
                  <a:pt x="7569200" y="2933700"/>
                </a:cubicBezTo>
                <a:cubicBezTo>
                  <a:pt x="7569200" y="2946400"/>
                  <a:pt x="7531100" y="3124200"/>
                  <a:pt x="7480300" y="3314700"/>
                </a:cubicBezTo>
                <a:lnTo>
                  <a:pt x="7302500" y="3987800"/>
                </a:lnTo>
                <a:cubicBezTo>
                  <a:pt x="7251700" y="4178300"/>
                  <a:pt x="7162800" y="4368800"/>
                  <a:pt x="7112000" y="4394200"/>
                </a:cubicBezTo>
                <a:cubicBezTo>
                  <a:pt x="6985000" y="4470400"/>
                  <a:pt x="6985000" y="4775200"/>
                  <a:pt x="7112000" y="4902200"/>
                </a:cubicBezTo>
                <a:cubicBezTo>
                  <a:pt x="7162800" y="4953000"/>
                  <a:pt x="7366000" y="4991100"/>
                  <a:pt x="7569200" y="4991100"/>
                </a:cubicBezTo>
                <a:close/>
                <a:moveTo>
                  <a:pt x="2946400" y="8128000"/>
                </a:moveTo>
                <a:moveTo>
                  <a:pt x="3225800" y="3327400"/>
                </a:moveTo>
                <a:lnTo>
                  <a:pt x="2298700" y="3327400"/>
                </a:lnTo>
                <a:cubicBezTo>
                  <a:pt x="2197100" y="3327400"/>
                  <a:pt x="2095500" y="3352800"/>
                  <a:pt x="2057400" y="3390900"/>
                </a:cubicBezTo>
                <a:cubicBezTo>
                  <a:pt x="2019300" y="3429000"/>
                  <a:pt x="1955800" y="3467100"/>
                  <a:pt x="1917700" y="3479800"/>
                </a:cubicBezTo>
                <a:cubicBezTo>
                  <a:pt x="1879600" y="3505200"/>
                  <a:pt x="1778000" y="3568700"/>
                  <a:pt x="1714500" y="3644900"/>
                </a:cubicBezTo>
                <a:lnTo>
                  <a:pt x="1701800" y="3657600"/>
                </a:lnTo>
                <a:cubicBezTo>
                  <a:pt x="1625600" y="3721100"/>
                  <a:pt x="1549400" y="3848100"/>
                  <a:pt x="1524000" y="3924300"/>
                </a:cubicBezTo>
                <a:cubicBezTo>
                  <a:pt x="1498600" y="4000500"/>
                  <a:pt x="1435100" y="4064000"/>
                  <a:pt x="1384300" y="4064000"/>
                </a:cubicBezTo>
                <a:cubicBezTo>
                  <a:pt x="1333500" y="4064000"/>
                  <a:pt x="1282700" y="4152900"/>
                  <a:pt x="1282700" y="4254500"/>
                </a:cubicBezTo>
                <a:lnTo>
                  <a:pt x="1282700" y="4432300"/>
                </a:lnTo>
                <a:cubicBezTo>
                  <a:pt x="1282700" y="4533900"/>
                  <a:pt x="1231900" y="4622800"/>
                  <a:pt x="1168400" y="4622800"/>
                </a:cubicBezTo>
                <a:cubicBezTo>
                  <a:pt x="1104900" y="4622800"/>
                  <a:pt x="1054100" y="4711700"/>
                  <a:pt x="1041400" y="4813300"/>
                </a:cubicBezTo>
                <a:lnTo>
                  <a:pt x="1028700" y="5080000"/>
                </a:lnTo>
                <a:cubicBezTo>
                  <a:pt x="1016000" y="5181600"/>
                  <a:pt x="1016000" y="5283200"/>
                  <a:pt x="1016000" y="5295900"/>
                </a:cubicBezTo>
                <a:cubicBezTo>
                  <a:pt x="1016000" y="5308600"/>
                  <a:pt x="977900" y="5397500"/>
                  <a:pt x="952500" y="5511800"/>
                </a:cubicBezTo>
                <a:lnTo>
                  <a:pt x="889000" y="5727700"/>
                </a:lnTo>
                <a:cubicBezTo>
                  <a:pt x="850900" y="5829300"/>
                  <a:pt x="800100" y="5930900"/>
                  <a:pt x="774700" y="5956300"/>
                </a:cubicBezTo>
                <a:cubicBezTo>
                  <a:pt x="749300" y="5981700"/>
                  <a:pt x="736600" y="6096000"/>
                  <a:pt x="736600" y="6197600"/>
                </a:cubicBezTo>
                <a:lnTo>
                  <a:pt x="736600" y="6565900"/>
                </a:lnTo>
                <a:cubicBezTo>
                  <a:pt x="736600" y="6667500"/>
                  <a:pt x="762000" y="6769100"/>
                  <a:pt x="800100" y="6807200"/>
                </a:cubicBezTo>
                <a:cubicBezTo>
                  <a:pt x="825500" y="6845300"/>
                  <a:pt x="876300" y="6908800"/>
                  <a:pt x="889000" y="6946900"/>
                </a:cubicBezTo>
                <a:cubicBezTo>
                  <a:pt x="901700" y="6985000"/>
                  <a:pt x="977900" y="7086600"/>
                  <a:pt x="1054100" y="7150100"/>
                </a:cubicBezTo>
                <a:lnTo>
                  <a:pt x="1155700" y="7264400"/>
                </a:lnTo>
                <a:cubicBezTo>
                  <a:pt x="1231900" y="7340600"/>
                  <a:pt x="1371600" y="7391400"/>
                  <a:pt x="1473200" y="7391400"/>
                </a:cubicBezTo>
                <a:lnTo>
                  <a:pt x="1968500" y="7391400"/>
                </a:lnTo>
                <a:cubicBezTo>
                  <a:pt x="2070100" y="7391400"/>
                  <a:pt x="2235200" y="7353300"/>
                  <a:pt x="2349500" y="7302500"/>
                </a:cubicBezTo>
                <a:lnTo>
                  <a:pt x="2387600" y="7289800"/>
                </a:lnTo>
                <a:cubicBezTo>
                  <a:pt x="2489200" y="7251700"/>
                  <a:pt x="2641600" y="7150100"/>
                  <a:pt x="2705100" y="7073900"/>
                </a:cubicBezTo>
                <a:lnTo>
                  <a:pt x="2984500" y="6807200"/>
                </a:lnTo>
                <a:cubicBezTo>
                  <a:pt x="3060700" y="6731000"/>
                  <a:pt x="3149600" y="6616700"/>
                  <a:pt x="3187700" y="6527800"/>
                </a:cubicBezTo>
                <a:lnTo>
                  <a:pt x="3302000" y="6311900"/>
                </a:lnTo>
                <a:cubicBezTo>
                  <a:pt x="3340100" y="6235700"/>
                  <a:pt x="3390900" y="6121400"/>
                  <a:pt x="3390900" y="6045200"/>
                </a:cubicBezTo>
                <a:cubicBezTo>
                  <a:pt x="3403600" y="5969000"/>
                  <a:pt x="3441700" y="5892800"/>
                  <a:pt x="3479800" y="5854700"/>
                </a:cubicBezTo>
                <a:cubicBezTo>
                  <a:pt x="3505200" y="5816600"/>
                  <a:pt x="3543300" y="5715000"/>
                  <a:pt x="3556000" y="5613400"/>
                </a:cubicBezTo>
                <a:lnTo>
                  <a:pt x="3581400" y="5346700"/>
                </a:lnTo>
                <a:cubicBezTo>
                  <a:pt x="3594100" y="5257800"/>
                  <a:pt x="3594100" y="5168900"/>
                  <a:pt x="3594100" y="5156200"/>
                </a:cubicBezTo>
                <a:cubicBezTo>
                  <a:pt x="3594100" y="5143500"/>
                  <a:pt x="3606800" y="5041900"/>
                  <a:pt x="3619500" y="4940300"/>
                </a:cubicBezTo>
                <a:lnTo>
                  <a:pt x="3657600" y="4635500"/>
                </a:lnTo>
                <a:cubicBezTo>
                  <a:pt x="3683000" y="4521200"/>
                  <a:pt x="3733800" y="4432300"/>
                  <a:pt x="3784600" y="4432300"/>
                </a:cubicBezTo>
                <a:cubicBezTo>
                  <a:pt x="3835400" y="4432300"/>
                  <a:pt x="3873500" y="4356100"/>
                  <a:pt x="3873500" y="4254500"/>
                </a:cubicBezTo>
                <a:lnTo>
                  <a:pt x="3873500" y="4064000"/>
                </a:lnTo>
                <a:cubicBezTo>
                  <a:pt x="3873500" y="3962400"/>
                  <a:pt x="3848100" y="3860800"/>
                  <a:pt x="3810000" y="3822700"/>
                </a:cubicBezTo>
                <a:cubicBezTo>
                  <a:pt x="3771900" y="3784600"/>
                  <a:pt x="3733800" y="3721100"/>
                  <a:pt x="3721100" y="3683000"/>
                </a:cubicBezTo>
                <a:cubicBezTo>
                  <a:pt x="3657600" y="3517900"/>
                  <a:pt x="3403600" y="3327400"/>
                  <a:pt x="3225800" y="3327400"/>
                </a:cubicBezTo>
                <a:close/>
                <a:moveTo>
                  <a:pt x="46101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7" name="Freeform 827"/>
          <p:cNvSpPr/>
          <p:nvPr/>
        </p:nvSpPr>
        <p:spPr>
          <a:xfrm rot="0" flipH="0" flipV="0">
            <a:off x="8544882" y="173308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8" name="Rectangle 828"/>
          <p:cNvSpPr/>
          <p:nvPr/>
        </p:nvSpPr>
        <p:spPr>
          <a:xfrm rot="0" flipH="0" flipV="0">
            <a:off x="9515853" y="1391332"/>
            <a:ext cx="161531" cy="472149"/>
          </a:xfrm>
          <a:prstGeom prst="rect">
            <a:avLst/>
          </a:prstGeom>
        </p:spPr>
      </p:sp>
      <p:sp>
        <p:nvSpPr>
          <p:cNvPr id="829" name="Freeform 829"/>
          <p:cNvSpPr/>
          <p:nvPr/>
        </p:nvSpPr>
        <p:spPr>
          <a:xfrm rot="0" flipH="0" flipV="0">
            <a:off x="9518774" y="1703704"/>
            <a:ext cx="58127" cy="36512"/>
          </a:xfrm>
          <a:custGeom>
            <a:pathLst>
              <a:path w="2527300" h="1587500">
                <a:moveTo>
                  <a:pt x="406400" y="0"/>
                </a:moveTo>
                <a:lnTo>
                  <a:pt x="2527300" y="0"/>
                </a:lnTo>
                <a:lnTo>
                  <a:pt x="2527300" y="1587500"/>
                </a:lnTo>
                <a:lnTo>
                  <a:pt x="533400" y="1587500"/>
                </a:lnTo>
                <a:cubicBezTo>
                  <a:pt x="457200" y="1587500"/>
                  <a:pt x="406400" y="1562100"/>
                  <a:pt x="406400" y="1524000"/>
                </a:cubicBezTo>
                <a:cubicBezTo>
                  <a:pt x="406400" y="1485900"/>
                  <a:pt x="342900" y="1460500"/>
                  <a:pt x="266700" y="1460500"/>
                </a:cubicBezTo>
                <a:cubicBezTo>
                  <a:pt x="203200" y="1460500"/>
                  <a:pt x="139700" y="1397000"/>
                  <a:pt x="139700" y="1320800"/>
                </a:cubicBezTo>
                <a:cubicBezTo>
                  <a:pt x="139700" y="1257300"/>
                  <a:pt x="114300" y="1193800"/>
                  <a:pt x="76200" y="1193800"/>
                </a:cubicBezTo>
                <a:cubicBezTo>
                  <a:pt x="38100" y="1193800"/>
                  <a:pt x="0" y="1130300"/>
                  <a:pt x="0" y="1054100"/>
                </a:cubicBezTo>
                <a:lnTo>
                  <a:pt x="0" y="393700"/>
                </a:lnTo>
                <a:cubicBezTo>
                  <a:pt x="0" y="330200"/>
                  <a:pt x="38100" y="266700"/>
                  <a:pt x="76200" y="266700"/>
                </a:cubicBezTo>
                <a:cubicBezTo>
                  <a:pt x="114300" y="266700"/>
                  <a:pt x="139700" y="241300"/>
                  <a:pt x="139700" y="203200"/>
                </a:cubicBezTo>
                <a:cubicBezTo>
                  <a:pt x="139700" y="165100"/>
                  <a:pt x="165100" y="127000"/>
                  <a:pt x="203200" y="127000"/>
                </a:cubicBezTo>
                <a:cubicBezTo>
                  <a:pt x="241300" y="127000"/>
                  <a:pt x="266700" y="101600"/>
                  <a:pt x="266700" y="63500"/>
                </a:cubicBezTo>
                <a:cubicBezTo>
                  <a:pt x="266700" y="25400"/>
                  <a:pt x="330200" y="0"/>
                  <a:pt x="406400" y="0"/>
                </a:cubicBezTo>
                <a:close/>
                <a:moveTo>
                  <a:pt x="2921000" y="30480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0" name="Freeform 830"/>
          <p:cNvSpPr/>
          <p:nvPr/>
        </p:nvSpPr>
        <p:spPr>
          <a:xfrm rot="0" flipH="0" flipV="0">
            <a:off x="9585956" y="1703704"/>
            <a:ext cx="88214" cy="70104"/>
          </a:xfrm>
          <a:custGeom>
            <a:pathLst>
              <a:path w="3835400" h="3048000">
                <a:moveTo>
                  <a:pt x="0" y="0"/>
                </a:moveTo>
                <a:lnTo>
                  <a:pt x="3251200" y="0"/>
                </a:lnTo>
                <a:cubicBezTo>
                  <a:pt x="3492500" y="0"/>
                  <a:pt x="3708400" y="215900"/>
                  <a:pt x="3708400" y="457200"/>
                </a:cubicBezTo>
                <a:lnTo>
                  <a:pt x="3708400" y="609600"/>
                </a:lnTo>
                <a:cubicBezTo>
                  <a:pt x="3708400" y="711200"/>
                  <a:pt x="3733800" y="800100"/>
                  <a:pt x="3771900" y="800100"/>
                </a:cubicBezTo>
                <a:cubicBezTo>
                  <a:pt x="3810000" y="800100"/>
                  <a:pt x="3835400" y="850900"/>
                  <a:pt x="3835400" y="927100"/>
                </a:cubicBezTo>
                <a:cubicBezTo>
                  <a:pt x="3835400" y="1003300"/>
                  <a:pt x="3810000" y="1054100"/>
                  <a:pt x="3771900" y="1054100"/>
                </a:cubicBezTo>
                <a:cubicBezTo>
                  <a:pt x="3733800" y="1054100"/>
                  <a:pt x="3708400" y="1117600"/>
                  <a:pt x="3708400" y="1193800"/>
                </a:cubicBezTo>
                <a:cubicBezTo>
                  <a:pt x="3708400" y="1384300"/>
                  <a:pt x="3467100" y="1587500"/>
                  <a:pt x="3251200" y="1587500"/>
                </a:cubicBezTo>
                <a:lnTo>
                  <a:pt x="787400" y="1587500"/>
                </a:lnTo>
                <a:lnTo>
                  <a:pt x="787400" y="2857500"/>
                </a:lnTo>
                <a:cubicBezTo>
                  <a:pt x="787400" y="3048000"/>
                  <a:pt x="787400" y="3048000"/>
                  <a:pt x="596900" y="3048000"/>
                </a:cubicBezTo>
                <a:lnTo>
                  <a:pt x="0" y="3048000"/>
                </a:lnTo>
                <a:close/>
                <a:moveTo>
                  <a:pt x="2844800" y="30480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1" name="Rectangle 831"/>
          <p:cNvSpPr/>
          <p:nvPr/>
        </p:nvSpPr>
        <p:spPr>
          <a:xfrm rot="0" flipH="0" flipV="0">
            <a:off x="8354565" y="2116501"/>
            <a:ext cx="339265" cy="541895"/>
          </a:xfrm>
          <a:prstGeom prst="rect">
            <a:avLst/>
          </a:prstGeom>
        </p:spPr>
      </p:sp>
      <p:sp>
        <p:nvSpPr>
          <p:cNvPr id="832" name="Freeform 832"/>
          <p:cNvSpPr/>
          <p:nvPr/>
        </p:nvSpPr>
        <p:spPr>
          <a:xfrm rot="0" flipH="0" flipV="0">
            <a:off x="8357708" y="2268844"/>
            <a:ext cx="91363" cy="132435"/>
          </a:xfrm>
          <a:custGeom>
            <a:pathLst>
              <a:path w="5537200" h="8026400">
                <a:moveTo>
                  <a:pt x="2032000" y="0"/>
                </a:moveTo>
                <a:lnTo>
                  <a:pt x="5168900" y="0"/>
                </a:lnTo>
                <a:cubicBezTo>
                  <a:pt x="5372100" y="0"/>
                  <a:pt x="5537200" y="139700"/>
                  <a:pt x="5537200" y="317500"/>
                </a:cubicBezTo>
                <a:cubicBezTo>
                  <a:pt x="5537200" y="495300"/>
                  <a:pt x="5511800" y="673100"/>
                  <a:pt x="5486400" y="698500"/>
                </a:cubicBezTo>
                <a:cubicBezTo>
                  <a:pt x="5461000" y="723900"/>
                  <a:pt x="5283200" y="736600"/>
                  <a:pt x="5080000" y="736600"/>
                </a:cubicBezTo>
                <a:lnTo>
                  <a:pt x="3314700" y="736600"/>
                </a:lnTo>
                <a:cubicBezTo>
                  <a:pt x="2895600" y="736600"/>
                  <a:pt x="2844800" y="1079500"/>
                  <a:pt x="3200400" y="1485900"/>
                </a:cubicBezTo>
                <a:lnTo>
                  <a:pt x="3644900" y="1968500"/>
                </a:lnTo>
                <a:cubicBezTo>
                  <a:pt x="3784600" y="2133600"/>
                  <a:pt x="3987800" y="2400300"/>
                  <a:pt x="4089400" y="2578100"/>
                </a:cubicBezTo>
                <a:lnTo>
                  <a:pt x="4419600" y="3124200"/>
                </a:lnTo>
                <a:cubicBezTo>
                  <a:pt x="4521200" y="3302000"/>
                  <a:pt x="4610100" y="3619500"/>
                  <a:pt x="4610100" y="3822700"/>
                </a:cubicBezTo>
                <a:lnTo>
                  <a:pt x="4610100" y="4521200"/>
                </a:lnTo>
                <a:cubicBezTo>
                  <a:pt x="4610100" y="4724400"/>
                  <a:pt x="4559300" y="5041900"/>
                  <a:pt x="4483100" y="5232400"/>
                </a:cubicBezTo>
                <a:lnTo>
                  <a:pt x="3911600" y="6794500"/>
                </a:lnTo>
                <a:cubicBezTo>
                  <a:pt x="3835400" y="6972300"/>
                  <a:pt x="3657600" y="7226300"/>
                  <a:pt x="3505200" y="7353300"/>
                </a:cubicBezTo>
                <a:lnTo>
                  <a:pt x="3429000" y="7416800"/>
                </a:lnTo>
                <a:cubicBezTo>
                  <a:pt x="2882900" y="7886700"/>
                  <a:pt x="2768600" y="7937500"/>
                  <a:pt x="2400300" y="7962900"/>
                </a:cubicBezTo>
                <a:lnTo>
                  <a:pt x="1473200" y="8013700"/>
                </a:lnTo>
                <a:cubicBezTo>
                  <a:pt x="1270000" y="8026400"/>
                  <a:pt x="952500" y="7962900"/>
                  <a:pt x="774700" y="7874000"/>
                </a:cubicBezTo>
                <a:lnTo>
                  <a:pt x="698500" y="7848600"/>
                </a:lnTo>
                <a:cubicBezTo>
                  <a:pt x="254000" y="7632700"/>
                  <a:pt x="0" y="7251700"/>
                  <a:pt x="0" y="6807200"/>
                </a:cubicBezTo>
                <a:lnTo>
                  <a:pt x="0" y="5905500"/>
                </a:lnTo>
                <a:cubicBezTo>
                  <a:pt x="0" y="5702300"/>
                  <a:pt x="38100" y="5384800"/>
                  <a:pt x="88900" y="5194300"/>
                </a:cubicBezTo>
                <a:lnTo>
                  <a:pt x="381000" y="4114800"/>
                </a:lnTo>
                <a:cubicBezTo>
                  <a:pt x="431800" y="3924300"/>
                  <a:pt x="571500" y="3695700"/>
                  <a:pt x="698500" y="3594100"/>
                </a:cubicBezTo>
                <a:cubicBezTo>
                  <a:pt x="1003300" y="3352800"/>
                  <a:pt x="1092200" y="3263900"/>
                  <a:pt x="1206500" y="3035300"/>
                </a:cubicBezTo>
                <a:cubicBezTo>
                  <a:pt x="1270000" y="2933700"/>
                  <a:pt x="1460500" y="2768600"/>
                  <a:pt x="1651000" y="2667000"/>
                </a:cubicBezTo>
                <a:lnTo>
                  <a:pt x="1803400" y="2578100"/>
                </a:lnTo>
                <a:cubicBezTo>
                  <a:pt x="1993900" y="2476500"/>
                  <a:pt x="2260600" y="2387600"/>
                  <a:pt x="2413000" y="2362200"/>
                </a:cubicBezTo>
                <a:cubicBezTo>
                  <a:pt x="2730500" y="2311400"/>
                  <a:pt x="2743200" y="2120900"/>
                  <a:pt x="2438400" y="1727200"/>
                </a:cubicBezTo>
                <a:lnTo>
                  <a:pt x="1701800" y="812800"/>
                </a:lnTo>
                <a:cubicBezTo>
                  <a:pt x="1460500" y="495300"/>
                  <a:pt x="1409700" y="241300"/>
                  <a:pt x="1562100" y="88900"/>
                </a:cubicBezTo>
                <a:cubicBezTo>
                  <a:pt x="1612900" y="38100"/>
                  <a:pt x="1828800" y="0"/>
                  <a:pt x="2032000" y="0"/>
                </a:cubicBezTo>
                <a:close/>
                <a:moveTo>
                  <a:pt x="7861300" y="8051800"/>
                </a:moveTo>
                <a:moveTo>
                  <a:pt x="3429000" y="5892800"/>
                </a:moveTo>
                <a:lnTo>
                  <a:pt x="3771900" y="4686300"/>
                </a:lnTo>
                <a:cubicBezTo>
                  <a:pt x="3937000" y="4127500"/>
                  <a:pt x="3860800" y="3683000"/>
                  <a:pt x="3568700" y="3390900"/>
                </a:cubicBezTo>
                <a:cubicBezTo>
                  <a:pt x="3149600" y="2971800"/>
                  <a:pt x="2184400" y="3073400"/>
                  <a:pt x="1676400" y="3581400"/>
                </a:cubicBezTo>
                <a:lnTo>
                  <a:pt x="1511300" y="3746500"/>
                </a:lnTo>
                <a:cubicBezTo>
                  <a:pt x="1231900" y="4025900"/>
                  <a:pt x="1016000" y="4673600"/>
                  <a:pt x="1016000" y="5194300"/>
                </a:cubicBezTo>
                <a:cubicBezTo>
                  <a:pt x="1016000" y="5461000"/>
                  <a:pt x="889000" y="5905500"/>
                  <a:pt x="825500" y="5905500"/>
                </a:cubicBezTo>
                <a:cubicBezTo>
                  <a:pt x="774700" y="5905500"/>
                  <a:pt x="736600" y="6070600"/>
                  <a:pt x="736600" y="6273800"/>
                </a:cubicBezTo>
                <a:cubicBezTo>
                  <a:pt x="736600" y="6934200"/>
                  <a:pt x="952500" y="7200900"/>
                  <a:pt x="1473200" y="7200900"/>
                </a:cubicBezTo>
                <a:lnTo>
                  <a:pt x="1981200" y="7200900"/>
                </a:lnTo>
                <a:cubicBezTo>
                  <a:pt x="2438400" y="7200900"/>
                  <a:pt x="2578100" y="7150100"/>
                  <a:pt x="2882900" y="6870700"/>
                </a:cubicBezTo>
                <a:lnTo>
                  <a:pt x="2921000" y="6845300"/>
                </a:lnTo>
                <a:cubicBezTo>
                  <a:pt x="3187700" y="6604000"/>
                  <a:pt x="3276600" y="6438900"/>
                  <a:pt x="3429000" y="5892800"/>
                </a:cubicBezTo>
                <a:close/>
                <a:moveTo>
                  <a:pt x="1968500" y="8051800"/>
                </a:moveTo>
                <a:moveTo>
                  <a:pt x="5537200" y="7569200"/>
                </a:moveTo>
                <a:cubicBezTo>
                  <a:pt x="5537200" y="7670800"/>
                  <a:pt x="5499100" y="7759700"/>
                  <a:pt x="5448300" y="7759700"/>
                </a:cubicBezTo>
                <a:cubicBezTo>
                  <a:pt x="5397500" y="7759700"/>
                  <a:pt x="5346700" y="7670800"/>
                  <a:pt x="5346700" y="7569200"/>
                </a:cubicBezTo>
                <a:cubicBezTo>
                  <a:pt x="5346700" y="7467600"/>
                  <a:pt x="5397500" y="7391400"/>
                  <a:pt x="5448300" y="7391400"/>
                </a:cubicBezTo>
                <a:cubicBezTo>
                  <a:pt x="5499100" y="7391400"/>
                  <a:pt x="5537200" y="7467600"/>
                  <a:pt x="5537200" y="7569200"/>
                </a:cubicBezTo>
                <a:close/>
                <a:moveTo>
                  <a:pt x="292100" y="80518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3" name="Freeform 833"/>
          <p:cNvSpPr/>
          <p:nvPr/>
        </p:nvSpPr>
        <p:spPr>
          <a:xfrm rot="0" flipH="0" flipV="0">
            <a:off x="8448793" y="2309706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4" name="Freeform 834"/>
          <p:cNvSpPr/>
          <p:nvPr/>
        </p:nvSpPr>
        <p:spPr>
          <a:xfrm rot="0" flipH="0" flipV="0">
            <a:off x="8544909" y="2268006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5" name="Rectangle 835"/>
          <p:cNvSpPr/>
          <p:nvPr/>
        </p:nvSpPr>
        <p:spPr>
          <a:xfrm rot="0" flipH="0" flipV="0">
            <a:off x="8354565" y="2656631"/>
            <a:ext cx="339265" cy="541895"/>
          </a:xfrm>
          <a:prstGeom prst="rect">
            <a:avLst/>
          </a:prstGeom>
        </p:spPr>
      </p:sp>
      <p:sp>
        <p:nvSpPr>
          <p:cNvPr id="836" name="Freeform 836"/>
          <p:cNvSpPr/>
          <p:nvPr/>
        </p:nvSpPr>
        <p:spPr>
          <a:xfrm rot="0" flipH="0" flipV="0">
            <a:off x="8357708" y="2808974"/>
            <a:ext cx="91363" cy="132435"/>
          </a:xfrm>
          <a:custGeom>
            <a:pathLst>
              <a:path w="5537200" h="8026400">
                <a:moveTo>
                  <a:pt x="2032000" y="0"/>
                </a:moveTo>
                <a:lnTo>
                  <a:pt x="5168900" y="0"/>
                </a:lnTo>
                <a:cubicBezTo>
                  <a:pt x="5372100" y="0"/>
                  <a:pt x="5537200" y="139700"/>
                  <a:pt x="5537200" y="317500"/>
                </a:cubicBezTo>
                <a:cubicBezTo>
                  <a:pt x="5537200" y="495300"/>
                  <a:pt x="5511800" y="673100"/>
                  <a:pt x="5486400" y="698500"/>
                </a:cubicBezTo>
                <a:cubicBezTo>
                  <a:pt x="5461000" y="723900"/>
                  <a:pt x="5283200" y="736600"/>
                  <a:pt x="5080000" y="736600"/>
                </a:cubicBezTo>
                <a:lnTo>
                  <a:pt x="3314700" y="736600"/>
                </a:lnTo>
                <a:cubicBezTo>
                  <a:pt x="2895600" y="736600"/>
                  <a:pt x="2844800" y="1079500"/>
                  <a:pt x="3200400" y="1485900"/>
                </a:cubicBezTo>
                <a:lnTo>
                  <a:pt x="3644900" y="1968500"/>
                </a:lnTo>
                <a:cubicBezTo>
                  <a:pt x="3784600" y="2133600"/>
                  <a:pt x="3987800" y="2400300"/>
                  <a:pt x="4089400" y="2578100"/>
                </a:cubicBezTo>
                <a:lnTo>
                  <a:pt x="4419600" y="3124200"/>
                </a:lnTo>
                <a:cubicBezTo>
                  <a:pt x="4521200" y="3302000"/>
                  <a:pt x="4610100" y="3619500"/>
                  <a:pt x="4610100" y="3822700"/>
                </a:cubicBezTo>
                <a:lnTo>
                  <a:pt x="4610100" y="4521200"/>
                </a:lnTo>
                <a:cubicBezTo>
                  <a:pt x="4610100" y="4724400"/>
                  <a:pt x="4559300" y="5041900"/>
                  <a:pt x="4483100" y="5232400"/>
                </a:cubicBezTo>
                <a:lnTo>
                  <a:pt x="3911600" y="6794500"/>
                </a:lnTo>
                <a:cubicBezTo>
                  <a:pt x="3835400" y="6972300"/>
                  <a:pt x="3657600" y="7226300"/>
                  <a:pt x="3505200" y="7353300"/>
                </a:cubicBezTo>
                <a:lnTo>
                  <a:pt x="3429000" y="7416800"/>
                </a:lnTo>
                <a:cubicBezTo>
                  <a:pt x="2882900" y="7886700"/>
                  <a:pt x="2768600" y="7937500"/>
                  <a:pt x="2400300" y="7962900"/>
                </a:cubicBezTo>
                <a:lnTo>
                  <a:pt x="1473200" y="8013700"/>
                </a:lnTo>
                <a:cubicBezTo>
                  <a:pt x="1270000" y="8026400"/>
                  <a:pt x="952500" y="7962900"/>
                  <a:pt x="774700" y="7874000"/>
                </a:cubicBezTo>
                <a:lnTo>
                  <a:pt x="698500" y="7848600"/>
                </a:lnTo>
                <a:cubicBezTo>
                  <a:pt x="254000" y="7632700"/>
                  <a:pt x="0" y="7251700"/>
                  <a:pt x="0" y="6807200"/>
                </a:cubicBezTo>
                <a:lnTo>
                  <a:pt x="0" y="5905500"/>
                </a:lnTo>
                <a:cubicBezTo>
                  <a:pt x="0" y="5702300"/>
                  <a:pt x="38100" y="5384800"/>
                  <a:pt x="88900" y="5194300"/>
                </a:cubicBezTo>
                <a:lnTo>
                  <a:pt x="381000" y="4114800"/>
                </a:lnTo>
                <a:cubicBezTo>
                  <a:pt x="431800" y="3924300"/>
                  <a:pt x="571500" y="3695700"/>
                  <a:pt x="698500" y="3594100"/>
                </a:cubicBezTo>
                <a:cubicBezTo>
                  <a:pt x="1003300" y="3352800"/>
                  <a:pt x="1092200" y="3263900"/>
                  <a:pt x="1206500" y="3035300"/>
                </a:cubicBezTo>
                <a:cubicBezTo>
                  <a:pt x="1270000" y="2933700"/>
                  <a:pt x="1460500" y="2768600"/>
                  <a:pt x="1651000" y="2667000"/>
                </a:cubicBezTo>
                <a:lnTo>
                  <a:pt x="1803400" y="2578100"/>
                </a:lnTo>
                <a:cubicBezTo>
                  <a:pt x="1993900" y="2476500"/>
                  <a:pt x="2260600" y="2387600"/>
                  <a:pt x="2413000" y="2362200"/>
                </a:cubicBezTo>
                <a:cubicBezTo>
                  <a:pt x="2730500" y="2311400"/>
                  <a:pt x="2743200" y="2120900"/>
                  <a:pt x="2438400" y="1727200"/>
                </a:cubicBezTo>
                <a:lnTo>
                  <a:pt x="1701800" y="812800"/>
                </a:lnTo>
                <a:cubicBezTo>
                  <a:pt x="1460500" y="495300"/>
                  <a:pt x="1409700" y="241300"/>
                  <a:pt x="1562100" y="88900"/>
                </a:cubicBezTo>
                <a:cubicBezTo>
                  <a:pt x="1612900" y="38100"/>
                  <a:pt x="1828800" y="0"/>
                  <a:pt x="2032000" y="0"/>
                </a:cubicBezTo>
                <a:close/>
                <a:moveTo>
                  <a:pt x="7861300" y="8051800"/>
                </a:moveTo>
                <a:moveTo>
                  <a:pt x="3429000" y="5892800"/>
                </a:moveTo>
                <a:lnTo>
                  <a:pt x="3771900" y="4686300"/>
                </a:lnTo>
                <a:cubicBezTo>
                  <a:pt x="3937000" y="4127500"/>
                  <a:pt x="3860800" y="3683000"/>
                  <a:pt x="3568700" y="3390900"/>
                </a:cubicBezTo>
                <a:cubicBezTo>
                  <a:pt x="3149600" y="2971800"/>
                  <a:pt x="2184400" y="3073400"/>
                  <a:pt x="1676400" y="3581400"/>
                </a:cubicBezTo>
                <a:lnTo>
                  <a:pt x="1511300" y="3746500"/>
                </a:lnTo>
                <a:cubicBezTo>
                  <a:pt x="1231900" y="4025900"/>
                  <a:pt x="1016000" y="4673600"/>
                  <a:pt x="1016000" y="5194300"/>
                </a:cubicBezTo>
                <a:cubicBezTo>
                  <a:pt x="1016000" y="5461000"/>
                  <a:pt x="889000" y="5905500"/>
                  <a:pt x="825500" y="5905500"/>
                </a:cubicBezTo>
                <a:cubicBezTo>
                  <a:pt x="774700" y="5905500"/>
                  <a:pt x="736600" y="6070600"/>
                  <a:pt x="736600" y="6273800"/>
                </a:cubicBezTo>
                <a:cubicBezTo>
                  <a:pt x="736600" y="6934200"/>
                  <a:pt x="952500" y="7200900"/>
                  <a:pt x="1473200" y="7200900"/>
                </a:cubicBezTo>
                <a:lnTo>
                  <a:pt x="1981200" y="7200900"/>
                </a:lnTo>
                <a:cubicBezTo>
                  <a:pt x="2438400" y="7200900"/>
                  <a:pt x="2578100" y="7150100"/>
                  <a:pt x="2882900" y="6870700"/>
                </a:cubicBezTo>
                <a:lnTo>
                  <a:pt x="2921000" y="6845300"/>
                </a:lnTo>
                <a:cubicBezTo>
                  <a:pt x="3187700" y="6604000"/>
                  <a:pt x="3276600" y="6438900"/>
                  <a:pt x="3429000" y="5892800"/>
                </a:cubicBezTo>
                <a:close/>
                <a:moveTo>
                  <a:pt x="1968500" y="8051800"/>
                </a:moveTo>
                <a:moveTo>
                  <a:pt x="5537200" y="7569200"/>
                </a:moveTo>
                <a:cubicBezTo>
                  <a:pt x="5537200" y="7670800"/>
                  <a:pt x="5499100" y="7759700"/>
                  <a:pt x="5448300" y="7759700"/>
                </a:cubicBezTo>
                <a:cubicBezTo>
                  <a:pt x="5397500" y="7759700"/>
                  <a:pt x="5346700" y="7670800"/>
                  <a:pt x="5346700" y="7569200"/>
                </a:cubicBezTo>
                <a:cubicBezTo>
                  <a:pt x="5346700" y="7467600"/>
                  <a:pt x="5397500" y="7391400"/>
                  <a:pt x="5448300" y="7391400"/>
                </a:cubicBezTo>
                <a:cubicBezTo>
                  <a:pt x="5499100" y="7391400"/>
                  <a:pt x="5537200" y="7467600"/>
                  <a:pt x="5537200" y="7569200"/>
                </a:cubicBezTo>
                <a:close/>
                <a:moveTo>
                  <a:pt x="292100" y="80518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7" name="Freeform 837"/>
          <p:cNvSpPr/>
          <p:nvPr/>
        </p:nvSpPr>
        <p:spPr>
          <a:xfrm rot="0" flipH="0" flipV="0">
            <a:off x="8448793" y="2849836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8" name="Freeform 838"/>
          <p:cNvSpPr/>
          <p:nvPr/>
        </p:nvSpPr>
        <p:spPr>
          <a:xfrm rot="0" flipH="0" flipV="0">
            <a:off x="8544909" y="280813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9" name="Rectangle 839"/>
          <p:cNvSpPr/>
          <p:nvPr/>
        </p:nvSpPr>
        <p:spPr>
          <a:xfrm rot="0" flipH="0" flipV="0">
            <a:off x="8354565" y="3191807"/>
            <a:ext cx="339429" cy="541895"/>
          </a:xfrm>
          <a:prstGeom prst="rect">
            <a:avLst/>
          </a:prstGeom>
        </p:spPr>
      </p:sp>
      <p:sp>
        <p:nvSpPr>
          <p:cNvPr id="840" name="Freeform 840"/>
          <p:cNvSpPr/>
          <p:nvPr/>
        </p:nvSpPr>
        <p:spPr>
          <a:xfrm rot="0" flipH="0" flipV="0">
            <a:off x="8357708" y="3343102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6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1" name="Freeform 841"/>
          <p:cNvSpPr/>
          <p:nvPr/>
        </p:nvSpPr>
        <p:spPr>
          <a:xfrm rot="0" flipH="0" flipV="0">
            <a:off x="8446683" y="3344360"/>
            <a:ext cx="91363" cy="131597"/>
          </a:xfrm>
          <a:custGeom>
            <a:pathLst>
              <a:path w="5537200" h="7975600">
                <a:moveTo>
                  <a:pt x="0" y="368300"/>
                </a:moveTo>
                <a:lnTo>
                  <a:pt x="0" y="190500"/>
                </a:lnTo>
                <a:cubicBezTo>
                  <a:pt x="0" y="88900"/>
                  <a:pt x="38100" y="0"/>
                  <a:pt x="88900" y="0"/>
                </a:cubicBezTo>
                <a:cubicBezTo>
                  <a:pt x="139700" y="0"/>
                  <a:pt x="177800" y="38100"/>
                  <a:pt x="177800" y="88900"/>
                </a:cubicBezTo>
                <a:cubicBezTo>
                  <a:pt x="177800" y="139700"/>
                  <a:pt x="228600" y="190500"/>
                  <a:pt x="279400" y="190500"/>
                </a:cubicBezTo>
                <a:cubicBezTo>
                  <a:pt x="330200" y="190500"/>
                  <a:pt x="368300" y="228600"/>
                  <a:pt x="368300" y="279400"/>
                </a:cubicBezTo>
                <a:cubicBezTo>
                  <a:pt x="368300" y="330200"/>
                  <a:pt x="330200" y="368300"/>
                  <a:pt x="279400" y="368300"/>
                </a:cubicBezTo>
                <a:cubicBezTo>
                  <a:pt x="228600" y="368300"/>
                  <a:pt x="177800" y="419100"/>
                  <a:pt x="177800" y="469900"/>
                </a:cubicBezTo>
                <a:cubicBezTo>
                  <a:pt x="177800" y="520700"/>
                  <a:pt x="139700" y="558800"/>
                  <a:pt x="88900" y="558800"/>
                </a:cubicBezTo>
                <a:cubicBezTo>
                  <a:pt x="38100" y="558800"/>
                  <a:pt x="0" y="469900"/>
                  <a:pt x="0" y="368300"/>
                </a:cubicBezTo>
                <a:close/>
                <a:moveTo>
                  <a:pt x="7696200" y="8039100"/>
                </a:moveTo>
                <a:moveTo>
                  <a:pt x="2209800" y="4800600"/>
                </a:moveTo>
                <a:lnTo>
                  <a:pt x="3695700" y="4800600"/>
                </a:lnTo>
                <a:cubicBezTo>
                  <a:pt x="3911600" y="4800600"/>
                  <a:pt x="4102100" y="4648200"/>
                  <a:pt x="4152900" y="4445000"/>
                </a:cubicBezTo>
                <a:lnTo>
                  <a:pt x="4152900" y="4419600"/>
                </a:lnTo>
                <a:cubicBezTo>
                  <a:pt x="4203700" y="4229100"/>
                  <a:pt x="4292600" y="3911600"/>
                  <a:pt x="4343400" y="3721100"/>
                </a:cubicBezTo>
                <a:lnTo>
                  <a:pt x="4495800" y="3149600"/>
                </a:lnTo>
                <a:cubicBezTo>
                  <a:pt x="4610100" y="2705100"/>
                  <a:pt x="4800600" y="2501900"/>
                  <a:pt x="5105400" y="2501900"/>
                </a:cubicBezTo>
                <a:cubicBezTo>
                  <a:pt x="5499100" y="2501900"/>
                  <a:pt x="5537200" y="2527300"/>
                  <a:pt x="5537200" y="2844800"/>
                </a:cubicBezTo>
                <a:cubicBezTo>
                  <a:pt x="5537200" y="3009900"/>
                  <a:pt x="5499100" y="3302000"/>
                  <a:pt x="5448300" y="3492500"/>
                </a:cubicBezTo>
                <a:lnTo>
                  <a:pt x="4381500" y="7378700"/>
                </a:lnTo>
                <a:cubicBezTo>
                  <a:pt x="4318000" y="7569200"/>
                  <a:pt x="4229100" y="7772400"/>
                  <a:pt x="4165600" y="7835900"/>
                </a:cubicBezTo>
                <a:cubicBezTo>
                  <a:pt x="4038600" y="7975600"/>
                  <a:pt x="3543300" y="7975600"/>
                  <a:pt x="3416300" y="7848600"/>
                </a:cubicBezTo>
                <a:cubicBezTo>
                  <a:pt x="3302000" y="7734300"/>
                  <a:pt x="3302000" y="7315200"/>
                  <a:pt x="3403600" y="6845300"/>
                </a:cubicBezTo>
                <a:lnTo>
                  <a:pt x="3543300" y="6273800"/>
                </a:lnTo>
                <a:cubicBezTo>
                  <a:pt x="3581400" y="6070600"/>
                  <a:pt x="3683000" y="5918200"/>
                  <a:pt x="3746500" y="5918200"/>
                </a:cubicBezTo>
                <a:cubicBezTo>
                  <a:pt x="3822700" y="5918200"/>
                  <a:pt x="3873500" y="5854700"/>
                  <a:pt x="3873500" y="5778500"/>
                </a:cubicBezTo>
                <a:cubicBezTo>
                  <a:pt x="3873500" y="5600700"/>
                  <a:pt x="3733800" y="5549900"/>
                  <a:pt x="3276600" y="5549900"/>
                </a:cubicBezTo>
                <a:lnTo>
                  <a:pt x="1841500" y="5549900"/>
                </a:lnTo>
                <a:cubicBezTo>
                  <a:pt x="1498600" y="5549900"/>
                  <a:pt x="1473200" y="5562600"/>
                  <a:pt x="1384300" y="5892800"/>
                </a:cubicBezTo>
                <a:lnTo>
                  <a:pt x="1028700" y="7188200"/>
                </a:lnTo>
                <a:cubicBezTo>
                  <a:pt x="838200" y="7899400"/>
                  <a:pt x="800100" y="7950200"/>
                  <a:pt x="495300" y="7950200"/>
                </a:cubicBezTo>
                <a:cubicBezTo>
                  <a:pt x="317500" y="7950200"/>
                  <a:pt x="139700" y="7899400"/>
                  <a:pt x="88900" y="7848600"/>
                </a:cubicBezTo>
                <a:cubicBezTo>
                  <a:pt x="38100" y="7797800"/>
                  <a:pt x="38100" y="7581900"/>
                  <a:pt x="76200" y="7366000"/>
                </a:cubicBezTo>
                <a:lnTo>
                  <a:pt x="127000" y="7150100"/>
                </a:lnTo>
                <a:cubicBezTo>
                  <a:pt x="165100" y="6934200"/>
                  <a:pt x="241300" y="6604000"/>
                  <a:pt x="292100" y="6400800"/>
                </a:cubicBezTo>
                <a:lnTo>
                  <a:pt x="1168400" y="2959100"/>
                </a:lnTo>
                <a:cubicBezTo>
                  <a:pt x="1257300" y="2603500"/>
                  <a:pt x="1371600" y="2501900"/>
                  <a:pt x="1689100" y="2501900"/>
                </a:cubicBezTo>
                <a:cubicBezTo>
                  <a:pt x="1955800" y="2501900"/>
                  <a:pt x="2209800" y="2667000"/>
                  <a:pt x="2209800" y="2870200"/>
                </a:cubicBezTo>
                <a:cubicBezTo>
                  <a:pt x="2209800" y="2921000"/>
                  <a:pt x="2171700" y="3124200"/>
                  <a:pt x="2120900" y="3314700"/>
                </a:cubicBezTo>
                <a:lnTo>
                  <a:pt x="1981200" y="3898900"/>
                </a:lnTo>
                <a:cubicBezTo>
                  <a:pt x="1930400" y="4089400"/>
                  <a:pt x="1854200" y="4254500"/>
                  <a:pt x="1816100" y="4254500"/>
                </a:cubicBezTo>
                <a:cubicBezTo>
                  <a:pt x="1638300" y="4254500"/>
                  <a:pt x="1600200" y="4559300"/>
                  <a:pt x="1752600" y="4711700"/>
                </a:cubicBezTo>
                <a:cubicBezTo>
                  <a:pt x="1803400" y="4762500"/>
                  <a:pt x="2006600" y="4800600"/>
                  <a:pt x="2209800" y="4800600"/>
                </a:cubicBezTo>
                <a:close/>
                <a:moveTo>
                  <a:pt x="3263900" y="8039100"/>
                </a:moveTo>
              </a:path>
            </a:pathLst>
          </a:custGeom>
          <a:solidFill>
            <a:srgbClr val="06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2" name="Freeform 842"/>
          <p:cNvSpPr/>
          <p:nvPr/>
        </p:nvSpPr>
        <p:spPr>
          <a:xfrm rot="0" flipH="0" flipV="0">
            <a:off x="8545088" y="334331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6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3" name="Rectangle 843"/>
          <p:cNvSpPr/>
          <p:nvPr/>
        </p:nvSpPr>
        <p:spPr>
          <a:xfrm rot="0" flipH="0" flipV="0">
            <a:off x="8354565" y="3724448"/>
            <a:ext cx="339490" cy="541895"/>
          </a:xfrm>
          <a:prstGeom prst="rect">
            <a:avLst/>
          </a:prstGeom>
        </p:spPr>
      </p:sp>
      <p:sp>
        <p:nvSpPr>
          <p:cNvPr id="844" name="Freeform 844"/>
          <p:cNvSpPr/>
          <p:nvPr/>
        </p:nvSpPr>
        <p:spPr>
          <a:xfrm rot="0" flipH="0" flipV="0">
            <a:off x="8357708" y="3875743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6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5" name="Freeform 845"/>
          <p:cNvSpPr/>
          <p:nvPr/>
        </p:nvSpPr>
        <p:spPr>
          <a:xfrm rot="0" flipH="0" flipV="0">
            <a:off x="8448729" y="3917653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6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6" name="Freeform 846"/>
          <p:cNvSpPr/>
          <p:nvPr/>
        </p:nvSpPr>
        <p:spPr>
          <a:xfrm rot="0" flipH="0" flipV="0">
            <a:off x="8544989" y="387595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6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7" name="Rectangle 847"/>
          <p:cNvSpPr/>
          <p:nvPr/>
        </p:nvSpPr>
        <p:spPr>
          <a:xfrm rot="0" flipH="0" flipV="0">
            <a:off x="8354565" y="4259372"/>
            <a:ext cx="339771" cy="541895"/>
          </a:xfrm>
          <a:prstGeom prst="rect">
            <a:avLst/>
          </a:prstGeom>
        </p:spPr>
      </p:sp>
      <p:sp>
        <p:nvSpPr>
          <p:cNvPr id="848" name="Freeform 848"/>
          <p:cNvSpPr/>
          <p:nvPr/>
        </p:nvSpPr>
        <p:spPr>
          <a:xfrm rot="0" flipH="0" flipV="0">
            <a:off x="8357708" y="4410457"/>
            <a:ext cx="180212" cy="134111"/>
          </a:xfrm>
          <a:custGeom>
            <a:pathLst>
              <a:path w="10922000" h="8128000">
                <a:moveTo>
                  <a:pt x="2260600" y="0"/>
                </a:moveTo>
                <a:lnTo>
                  <a:pt x="4978400" y="0"/>
                </a:lnTo>
                <a:cubicBezTo>
                  <a:pt x="5410200" y="0"/>
                  <a:pt x="5537200" y="101600"/>
                  <a:pt x="5537200" y="419100"/>
                </a:cubicBezTo>
                <a:cubicBezTo>
                  <a:pt x="5537200" y="711200"/>
                  <a:pt x="5511800" y="736600"/>
                  <a:pt x="5143500" y="787400"/>
                </a:cubicBezTo>
                <a:cubicBezTo>
                  <a:pt x="4978400" y="812800"/>
                  <a:pt x="4673600" y="825500"/>
                  <a:pt x="4470400" y="825500"/>
                </a:cubicBezTo>
                <a:lnTo>
                  <a:pt x="3314700" y="774700"/>
                </a:lnTo>
                <a:cubicBezTo>
                  <a:pt x="2895600" y="762000"/>
                  <a:pt x="2832100" y="1155700"/>
                  <a:pt x="3187700" y="1587500"/>
                </a:cubicBezTo>
                <a:lnTo>
                  <a:pt x="4025900" y="2616200"/>
                </a:lnTo>
                <a:cubicBezTo>
                  <a:pt x="4419600" y="3098800"/>
                  <a:pt x="4610100" y="3530600"/>
                  <a:pt x="4610100" y="3924300"/>
                </a:cubicBezTo>
                <a:lnTo>
                  <a:pt x="4610100" y="4622800"/>
                </a:lnTo>
                <a:cubicBezTo>
                  <a:pt x="4610100" y="4826000"/>
                  <a:pt x="4559300" y="5143500"/>
                  <a:pt x="4495800" y="5334000"/>
                </a:cubicBezTo>
                <a:lnTo>
                  <a:pt x="4051300" y="6629400"/>
                </a:lnTo>
                <a:cubicBezTo>
                  <a:pt x="3987800" y="6819900"/>
                  <a:pt x="3822700" y="7073900"/>
                  <a:pt x="3670300" y="7213600"/>
                </a:cubicBezTo>
                <a:lnTo>
                  <a:pt x="3162300" y="7696200"/>
                </a:lnTo>
                <a:cubicBezTo>
                  <a:pt x="2844800" y="7988300"/>
                  <a:pt x="2425700" y="8128000"/>
                  <a:pt x="1930400" y="8128000"/>
                </a:cubicBezTo>
                <a:lnTo>
                  <a:pt x="1384300" y="8128000"/>
                </a:lnTo>
                <a:cubicBezTo>
                  <a:pt x="914400" y="8128000"/>
                  <a:pt x="762000" y="8077200"/>
                  <a:pt x="444500" y="7747000"/>
                </a:cubicBezTo>
                <a:lnTo>
                  <a:pt x="254000" y="7569200"/>
                </a:lnTo>
                <a:cubicBezTo>
                  <a:pt x="114300" y="7416800"/>
                  <a:pt x="0" y="7137400"/>
                  <a:pt x="0" y="69342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01600" y="5384800"/>
                </a:cubicBezTo>
                <a:lnTo>
                  <a:pt x="584200" y="3898900"/>
                </a:lnTo>
                <a:cubicBezTo>
                  <a:pt x="647700" y="3708400"/>
                  <a:pt x="812800" y="3429000"/>
                  <a:pt x="965200" y="3289300"/>
                </a:cubicBezTo>
                <a:lnTo>
                  <a:pt x="1206500" y="3035300"/>
                </a:lnTo>
                <a:cubicBezTo>
                  <a:pt x="1358900" y="2895600"/>
                  <a:pt x="1638300" y="2730500"/>
                  <a:pt x="1828800" y="2679700"/>
                </a:cubicBezTo>
                <a:lnTo>
                  <a:pt x="2146300" y="2590800"/>
                </a:lnTo>
                <a:cubicBezTo>
                  <a:pt x="2578100" y="2463800"/>
                  <a:pt x="2578100" y="2463800"/>
                  <a:pt x="2578100" y="2171700"/>
                </a:cubicBezTo>
                <a:cubicBezTo>
                  <a:pt x="2578100" y="2044700"/>
                  <a:pt x="2463800" y="1816100"/>
                  <a:pt x="2311400" y="1663700"/>
                </a:cubicBezTo>
                <a:lnTo>
                  <a:pt x="2082800" y="1447800"/>
                </a:lnTo>
                <a:cubicBezTo>
                  <a:pt x="1701800" y="1054100"/>
                  <a:pt x="1473200" y="685800"/>
                  <a:pt x="1473200" y="469900"/>
                </a:cubicBezTo>
                <a:cubicBezTo>
                  <a:pt x="1473200" y="203200"/>
                  <a:pt x="1816100" y="0"/>
                  <a:pt x="2260600" y="0"/>
                </a:cubicBezTo>
                <a:close/>
                <a:moveTo>
                  <a:pt x="7937500" y="8128000"/>
                </a:moveTo>
                <a:moveTo>
                  <a:pt x="7569200" y="4991100"/>
                </a:moveTo>
                <a:lnTo>
                  <a:pt x="8864600" y="4991100"/>
                </a:lnTo>
                <a:cubicBezTo>
                  <a:pt x="9296400" y="4991100"/>
                  <a:pt x="9575800" y="4749800"/>
                  <a:pt x="9677400" y="4279900"/>
                </a:cubicBezTo>
                <a:lnTo>
                  <a:pt x="9791700" y="3721100"/>
                </a:lnTo>
                <a:cubicBezTo>
                  <a:pt x="9829800" y="3530600"/>
                  <a:pt x="9906000" y="3276600"/>
                  <a:pt x="9969500" y="3149600"/>
                </a:cubicBezTo>
                <a:cubicBezTo>
                  <a:pt x="10020300" y="3022600"/>
                  <a:pt x="10058400" y="2908300"/>
                  <a:pt x="10058400" y="2895600"/>
                </a:cubicBezTo>
                <a:cubicBezTo>
                  <a:pt x="10058400" y="2679700"/>
                  <a:pt x="10160000" y="2590800"/>
                  <a:pt x="10414000" y="2590800"/>
                </a:cubicBezTo>
                <a:cubicBezTo>
                  <a:pt x="10579100" y="2590800"/>
                  <a:pt x="10744200" y="2628900"/>
                  <a:pt x="10795000" y="2679700"/>
                </a:cubicBezTo>
                <a:cubicBezTo>
                  <a:pt x="10896600" y="2781300"/>
                  <a:pt x="10922000" y="3111500"/>
                  <a:pt x="10845800" y="3187700"/>
                </a:cubicBezTo>
                <a:cubicBezTo>
                  <a:pt x="10820400" y="3213100"/>
                  <a:pt x="10756900" y="3403600"/>
                  <a:pt x="10718800" y="3594100"/>
                </a:cubicBezTo>
                <a:lnTo>
                  <a:pt x="9880600" y="6997700"/>
                </a:lnTo>
                <a:cubicBezTo>
                  <a:pt x="9677400" y="7823200"/>
                  <a:pt x="9474200" y="8128000"/>
                  <a:pt x="9144000" y="8128000"/>
                </a:cubicBezTo>
                <a:cubicBezTo>
                  <a:pt x="8890000" y="8128000"/>
                  <a:pt x="8674100" y="7899400"/>
                  <a:pt x="8674100" y="7620000"/>
                </a:cubicBezTo>
                <a:cubicBezTo>
                  <a:pt x="8674100" y="7493000"/>
                  <a:pt x="8712200" y="7226300"/>
                  <a:pt x="8763000" y="7035800"/>
                </a:cubicBezTo>
                <a:lnTo>
                  <a:pt x="8915400" y="6464300"/>
                </a:lnTo>
                <a:cubicBezTo>
                  <a:pt x="8966200" y="6261100"/>
                  <a:pt x="9029700" y="6096000"/>
                  <a:pt x="9067800" y="6096000"/>
                </a:cubicBezTo>
                <a:cubicBezTo>
                  <a:pt x="9321800" y="6096000"/>
                  <a:pt x="9283700" y="5791200"/>
                  <a:pt x="9017000" y="5689600"/>
                </a:cubicBezTo>
                <a:cubicBezTo>
                  <a:pt x="8966200" y="5664200"/>
                  <a:pt x="8737600" y="5638800"/>
                  <a:pt x="8534400" y="5638800"/>
                </a:cubicBezTo>
                <a:lnTo>
                  <a:pt x="8305800" y="5638800"/>
                </a:lnTo>
                <a:cubicBezTo>
                  <a:pt x="8102600" y="5638800"/>
                  <a:pt x="7772400" y="5651500"/>
                  <a:pt x="7569200" y="5676900"/>
                </a:cubicBezTo>
                <a:lnTo>
                  <a:pt x="7023100" y="5715000"/>
                </a:lnTo>
                <a:cubicBezTo>
                  <a:pt x="6667500" y="5753100"/>
                  <a:pt x="6515100" y="5981700"/>
                  <a:pt x="6388100" y="6680200"/>
                </a:cubicBezTo>
                <a:lnTo>
                  <a:pt x="6261100" y="7277100"/>
                </a:lnTo>
                <a:cubicBezTo>
                  <a:pt x="6146800" y="7861300"/>
                  <a:pt x="6007100" y="8128000"/>
                  <a:pt x="5816600" y="8128000"/>
                </a:cubicBezTo>
                <a:cubicBezTo>
                  <a:pt x="5511800" y="8128000"/>
                  <a:pt x="5346700" y="7988300"/>
                  <a:pt x="5346700" y="7683500"/>
                </a:cubicBezTo>
                <a:cubicBezTo>
                  <a:pt x="5346700" y="7518400"/>
                  <a:pt x="5397500" y="7391400"/>
                  <a:pt x="5448300" y="7391400"/>
                </a:cubicBezTo>
                <a:cubicBezTo>
                  <a:pt x="5499100" y="7391400"/>
                  <a:pt x="5575300" y="7226300"/>
                  <a:pt x="5626100" y="7035800"/>
                </a:cubicBezTo>
                <a:lnTo>
                  <a:pt x="6273800" y="4483100"/>
                </a:lnTo>
                <a:cubicBezTo>
                  <a:pt x="6324600" y="4279900"/>
                  <a:pt x="6388100" y="3962400"/>
                  <a:pt x="6413500" y="3771900"/>
                </a:cubicBezTo>
                <a:lnTo>
                  <a:pt x="6413500" y="3721100"/>
                </a:lnTo>
                <a:cubicBezTo>
                  <a:pt x="6502400" y="2870200"/>
                  <a:pt x="6680200" y="2590800"/>
                  <a:pt x="7112000" y="2590800"/>
                </a:cubicBezTo>
                <a:cubicBezTo>
                  <a:pt x="7327900" y="2590800"/>
                  <a:pt x="7569200" y="2768600"/>
                  <a:pt x="7569200" y="2933700"/>
                </a:cubicBezTo>
                <a:cubicBezTo>
                  <a:pt x="7569200" y="2946400"/>
                  <a:pt x="7531100" y="3124200"/>
                  <a:pt x="7480300" y="3314700"/>
                </a:cubicBezTo>
                <a:lnTo>
                  <a:pt x="7302500" y="3987800"/>
                </a:lnTo>
                <a:cubicBezTo>
                  <a:pt x="7251700" y="4178300"/>
                  <a:pt x="7162800" y="4368800"/>
                  <a:pt x="7112000" y="4394200"/>
                </a:cubicBezTo>
                <a:cubicBezTo>
                  <a:pt x="6985000" y="4470400"/>
                  <a:pt x="6985000" y="4775200"/>
                  <a:pt x="7112000" y="4902200"/>
                </a:cubicBezTo>
                <a:cubicBezTo>
                  <a:pt x="7162800" y="4953000"/>
                  <a:pt x="7366000" y="4991100"/>
                  <a:pt x="7569200" y="4991100"/>
                </a:cubicBezTo>
                <a:close/>
                <a:moveTo>
                  <a:pt x="2946400" y="8128000"/>
                </a:moveTo>
                <a:moveTo>
                  <a:pt x="3225800" y="3327400"/>
                </a:moveTo>
                <a:lnTo>
                  <a:pt x="2298700" y="3327400"/>
                </a:lnTo>
                <a:cubicBezTo>
                  <a:pt x="2197100" y="3327400"/>
                  <a:pt x="2095500" y="3352800"/>
                  <a:pt x="2057400" y="3390900"/>
                </a:cubicBezTo>
                <a:cubicBezTo>
                  <a:pt x="2019300" y="3429000"/>
                  <a:pt x="1955800" y="3467100"/>
                  <a:pt x="1917700" y="3479800"/>
                </a:cubicBezTo>
                <a:cubicBezTo>
                  <a:pt x="1879600" y="3505200"/>
                  <a:pt x="1778000" y="3568700"/>
                  <a:pt x="1714500" y="3644900"/>
                </a:cubicBezTo>
                <a:lnTo>
                  <a:pt x="1701800" y="3657600"/>
                </a:lnTo>
                <a:cubicBezTo>
                  <a:pt x="1625600" y="3721100"/>
                  <a:pt x="1549400" y="3848100"/>
                  <a:pt x="1524000" y="3924300"/>
                </a:cubicBezTo>
                <a:cubicBezTo>
                  <a:pt x="1498600" y="4000500"/>
                  <a:pt x="1435100" y="4064000"/>
                  <a:pt x="1384300" y="4064000"/>
                </a:cubicBezTo>
                <a:cubicBezTo>
                  <a:pt x="1333500" y="4064000"/>
                  <a:pt x="1282700" y="4152900"/>
                  <a:pt x="1282700" y="4254500"/>
                </a:cubicBezTo>
                <a:lnTo>
                  <a:pt x="1282700" y="4432300"/>
                </a:lnTo>
                <a:cubicBezTo>
                  <a:pt x="1282700" y="4533900"/>
                  <a:pt x="1231900" y="4622800"/>
                  <a:pt x="1168400" y="4622800"/>
                </a:cubicBezTo>
                <a:cubicBezTo>
                  <a:pt x="1104900" y="4622800"/>
                  <a:pt x="1054100" y="4711700"/>
                  <a:pt x="1041400" y="4813300"/>
                </a:cubicBezTo>
                <a:lnTo>
                  <a:pt x="1028700" y="5080000"/>
                </a:lnTo>
                <a:cubicBezTo>
                  <a:pt x="1016000" y="5181600"/>
                  <a:pt x="1016000" y="5283200"/>
                  <a:pt x="1016000" y="5295900"/>
                </a:cubicBezTo>
                <a:cubicBezTo>
                  <a:pt x="1016000" y="5308600"/>
                  <a:pt x="977900" y="5397500"/>
                  <a:pt x="952500" y="5511800"/>
                </a:cubicBezTo>
                <a:lnTo>
                  <a:pt x="889000" y="5727700"/>
                </a:lnTo>
                <a:cubicBezTo>
                  <a:pt x="850900" y="5829300"/>
                  <a:pt x="800100" y="5930900"/>
                  <a:pt x="774700" y="5956300"/>
                </a:cubicBezTo>
                <a:cubicBezTo>
                  <a:pt x="749300" y="5981700"/>
                  <a:pt x="736600" y="6096000"/>
                  <a:pt x="736600" y="6197600"/>
                </a:cubicBezTo>
                <a:lnTo>
                  <a:pt x="736600" y="6565900"/>
                </a:lnTo>
                <a:cubicBezTo>
                  <a:pt x="736600" y="6667500"/>
                  <a:pt x="762000" y="6769100"/>
                  <a:pt x="800100" y="6807200"/>
                </a:cubicBezTo>
                <a:cubicBezTo>
                  <a:pt x="825500" y="6845300"/>
                  <a:pt x="876300" y="6908800"/>
                  <a:pt x="889000" y="6946900"/>
                </a:cubicBezTo>
                <a:cubicBezTo>
                  <a:pt x="901700" y="6985000"/>
                  <a:pt x="977900" y="7086600"/>
                  <a:pt x="1054100" y="7150100"/>
                </a:cubicBezTo>
                <a:lnTo>
                  <a:pt x="1155700" y="7264400"/>
                </a:lnTo>
                <a:cubicBezTo>
                  <a:pt x="1231900" y="7340600"/>
                  <a:pt x="1371600" y="7391400"/>
                  <a:pt x="1473200" y="7391400"/>
                </a:cubicBezTo>
                <a:lnTo>
                  <a:pt x="1968500" y="7391400"/>
                </a:lnTo>
                <a:cubicBezTo>
                  <a:pt x="2070100" y="7391400"/>
                  <a:pt x="2235200" y="7353300"/>
                  <a:pt x="2349500" y="7302500"/>
                </a:cubicBezTo>
                <a:lnTo>
                  <a:pt x="2387600" y="7289800"/>
                </a:lnTo>
                <a:cubicBezTo>
                  <a:pt x="2489200" y="7251700"/>
                  <a:pt x="2641600" y="7150100"/>
                  <a:pt x="2705100" y="7073900"/>
                </a:cubicBezTo>
                <a:lnTo>
                  <a:pt x="2984500" y="6807200"/>
                </a:lnTo>
                <a:cubicBezTo>
                  <a:pt x="3060700" y="6731000"/>
                  <a:pt x="3149600" y="6616700"/>
                  <a:pt x="3187700" y="6527800"/>
                </a:cubicBezTo>
                <a:lnTo>
                  <a:pt x="3302000" y="6311900"/>
                </a:lnTo>
                <a:cubicBezTo>
                  <a:pt x="3340100" y="6235700"/>
                  <a:pt x="3390900" y="6121400"/>
                  <a:pt x="3390900" y="6045200"/>
                </a:cubicBezTo>
                <a:cubicBezTo>
                  <a:pt x="3403600" y="5969000"/>
                  <a:pt x="3441700" y="5892800"/>
                  <a:pt x="3479800" y="5854700"/>
                </a:cubicBezTo>
                <a:cubicBezTo>
                  <a:pt x="3505200" y="5816600"/>
                  <a:pt x="3543300" y="5715000"/>
                  <a:pt x="3556000" y="5613400"/>
                </a:cubicBezTo>
                <a:lnTo>
                  <a:pt x="3581400" y="5346700"/>
                </a:lnTo>
                <a:cubicBezTo>
                  <a:pt x="3594100" y="5257800"/>
                  <a:pt x="3594100" y="5168900"/>
                  <a:pt x="3594100" y="5156200"/>
                </a:cubicBezTo>
                <a:cubicBezTo>
                  <a:pt x="3594100" y="5143500"/>
                  <a:pt x="3606800" y="5041900"/>
                  <a:pt x="3619500" y="4940300"/>
                </a:cubicBezTo>
                <a:lnTo>
                  <a:pt x="3657600" y="4635500"/>
                </a:lnTo>
                <a:cubicBezTo>
                  <a:pt x="3683000" y="4521200"/>
                  <a:pt x="3733800" y="4432300"/>
                  <a:pt x="3784600" y="4432300"/>
                </a:cubicBezTo>
                <a:cubicBezTo>
                  <a:pt x="3835400" y="4432300"/>
                  <a:pt x="3873500" y="4356100"/>
                  <a:pt x="3873500" y="4254500"/>
                </a:cubicBezTo>
                <a:lnTo>
                  <a:pt x="3873500" y="4064000"/>
                </a:lnTo>
                <a:cubicBezTo>
                  <a:pt x="3873500" y="3962400"/>
                  <a:pt x="3848100" y="3860800"/>
                  <a:pt x="3810000" y="3822700"/>
                </a:cubicBezTo>
                <a:cubicBezTo>
                  <a:pt x="3771900" y="3784600"/>
                  <a:pt x="3733800" y="3721100"/>
                  <a:pt x="3721100" y="3683000"/>
                </a:cubicBezTo>
                <a:cubicBezTo>
                  <a:pt x="3657600" y="3517900"/>
                  <a:pt x="3403600" y="3327400"/>
                  <a:pt x="3225800" y="3327400"/>
                </a:cubicBezTo>
                <a:close/>
                <a:moveTo>
                  <a:pt x="4610100" y="8128000"/>
                </a:moveTo>
              </a:path>
            </a:pathLst>
          </a:custGeom>
          <a:solidFill>
            <a:srgbClr val="04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9" name="Freeform 849"/>
          <p:cNvSpPr/>
          <p:nvPr/>
        </p:nvSpPr>
        <p:spPr>
          <a:xfrm rot="0" flipH="0" flipV="0">
            <a:off x="8544882" y="4410876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0" name="Rectangle 850"/>
          <p:cNvSpPr/>
          <p:nvPr/>
        </p:nvSpPr>
        <p:spPr>
          <a:xfrm rot="0" flipH="0" flipV="0">
            <a:off x="8354565" y="4792007"/>
            <a:ext cx="1506924" cy="541895"/>
          </a:xfrm>
          <a:prstGeom prst="rect">
            <a:avLst/>
          </a:prstGeom>
        </p:spPr>
      </p:sp>
      <p:sp>
        <p:nvSpPr>
          <p:cNvPr id="851" name="Freeform 851"/>
          <p:cNvSpPr/>
          <p:nvPr/>
        </p:nvSpPr>
        <p:spPr>
          <a:xfrm rot="0" flipH="0" flipV="0">
            <a:off x="8357708" y="4943093"/>
            <a:ext cx="180212" cy="134111"/>
          </a:xfrm>
          <a:custGeom>
            <a:pathLst>
              <a:path w="10922000" h="8128000">
                <a:moveTo>
                  <a:pt x="2260600" y="0"/>
                </a:moveTo>
                <a:lnTo>
                  <a:pt x="4978400" y="0"/>
                </a:lnTo>
                <a:cubicBezTo>
                  <a:pt x="5410200" y="0"/>
                  <a:pt x="5537200" y="101600"/>
                  <a:pt x="5537200" y="419100"/>
                </a:cubicBezTo>
                <a:cubicBezTo>
                  <a:pt x="5537200" y="711200"/>
                  <a:pt x="5511800" y="736600"/>
                  <a:pt x="5143500" y="787400"/>
                </a:cubicBezTo>
                <a:cubicBezTo>
                  <a:pt x="4978400" y="812800"/>
                  <a:pt x="4673600" y="825500"/>
                  <a:pt x="4470400" y="825500"/>
                </a:cubicBezTo>
                <a:lnTo>
                  <a:pt x="3314700" y="774700"/>
                </a:lnTo>
                <a:cubicBezTo>
                  <a:pt x="2895600" y="762000"/>
                  <a:pt x="2832100" y="1155700"/>
                  <a:pt x="3187700" y="1587500"/>
                </a:cubicBezTo>
                <a:lnTo>
                  <a:pt x="4025900" y="2616200"/>
                </a:lnTo>
                <a:cubicBezTo>
                  <a:pt x="4419600" y="3098800"/>
                  <a:pt x="4610100" y="3530600"/>
                  <a:pt x="4610100" y="3924300"/>
                </a:cubicBezTo>
                <a:lnTo>
                  <a:pt x="4610100" y="4622800"/>
                </a:lnTo>
                <a:cubicBezTo>
                  <a:pt x="4610100" y="4826000"/>
                  <a:pt x="4559300" y="5143500"/>
                  <a:pt x="4495800" y="5334000"/>
                </a:cubicBezTo>
                <a:lnTo>
                  <a:pt x="4051300" y="6629400"/>
                </a:lnTo>
                <a:cubicBezTo>
                  <a:pt x="3987800" y="6819900"/>
                  <a:pt x="3822700" y="7073900"/>
                  <a:pt x="3670300" y="7213600"/>
                </a:cubicBezTo>
                <a:lnTo>
                  <a:pt x="3162300" y="7696200"/>
                </a:lnTo>
                <a:cubicBezTo>
                  <a:pt x="2844800" y="7988300"/>
                  <a:pt x="2425700" y="8128000"/>
                  <a:pt x="1930400" y="8128000"/>
                </a:cubicBezTo>
                <a:lnTo>
                  <a:pt x="1384300" y="8128000"/>
                </a:lnTo>
                <a:cubicBezTo>
                  <a:pt x="914400" y="8128000"/>
                  <a:pt x="762000" y="8077200"/>
                  <a:pt x="444500" y="7747000"/>
                </a:cubicBezTo>
                <a:lnTo>
                  <a:pt x="254000" y="7569200"/>
                </a:lnTo>
                <a:cubicBezTo>
                  <a:pt x="114300" y="7416800"/>
                  <a:pt x="0" y="7137400"/>
                  <a:pt x="0" y="69342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01600" y="5384800"/>
                </a:cubicBezTo>
                <a:lnTo>
                  <a:pt x="584200" y="3898900"/>
                </a:lnTo>
                <a:cubicBezTo>
                  <a:pt x="647700" y="3708400"/>
                  <a:pt x="812800" y="3429000"/>
                  <a:pt x="965200" y="3289300"/>
                </a:cubicBezTo>
                <a:lnTo>
                  <a:pt x="1206500" y="3035300"/>
                </a:lnTo>
                <a:cubicBezTo>
                  <a:pt x="1358900" y="2895600"/>
                  <a:pt x="1638300" y="2730500"/>
                  <a:pt x="1828800" y="2679700"/>
                </a:cubicBezTo>
                <a:lnTo>
                  <a:pt x="2146300" y="2590800"/>
                </a:lnTo>
                <a:cubicBezTo>
                  <a:pt x="2578100" y="2463800"/>
                  <a:pt x="2578100" y="2463800"/>
                  <a:pt x="2578100" y="2171700"/>
                </a:cubicBezTo>
                <a:cubicBezTo>
                  <a:pt x="2578100" y="2044700"/>
                  <a:pt x="2463800" y="1816100"/>
                  <a:pt x="2311400" y="1663700"/>
                </a:cubicBezTo>
                <a:lnTo>
                  <a:pt x="2082800" y="1447800"/>
                </a:lnTo>
                <a:cubicBezTo>
                  <a:pt x="1701800" y="1054100"/>
                  <a:pt x="1473200" y="685800"/>
                  <a:pt x="1473200" y="469900"/>
                </a:cubicBezTo>
                <a:cubicBezTo>
                  <a:pt x="1473200" y="203200"/>
                  <a:pt x="1816100" y="0"/>
                  <a:pt x="2260600" y="0"/>
                </a:cubicBezTo>
                <a:close/>
                <a:moveTo>
                  <a:pt x="7937500" y="8128000"/>
                </a:moveTo>
                <a:moveTo>
                  <a:pt x="7569200" y="4991100"/>
                </a:moveTo>
                <a:lnTo>
                  <a:pt x="8864600" y="4991100"/>
                </a:lnTo>
                <a:cubicBezTo>
                  <a:pt x="9296400" y="4991100"/>
                  <a:pt x="9575800" y="4749800"/>
                  <a:pt x="9677400" y="4279900"/>
                </a:cubicBezTo>
                <a:lnTo>
                  <a:pt x="9791700" y="3721100"/>
                </a:lnTo>
                <a:cubicBezTo>
                  <a:pt x="9829800" y="3530600"/>
                  <a:pt x="9906000" y="3276600"/>
                  <a:pt x="9969500" y="3149600"/>
                </a:cubicBezTo>
                <a:cubicBezTo>
                  <a:pt x="10020300" y="3022600"/>
                  <a:pt x="10058400" y="2908300"/>
                  <a:pt x="10058400" y="2895600"/>
                </a:cubicBezTo>
                <a:cubicBezTo>
                  <a:pt x="10058400" y="2679700"/>
                  <a:pt x="10160000" y="2590800"/>
                  <a:pt x="10414000" y="2590800"/>
                </a:cubicBezTo>
                <a:cubicBezTo>
                  <a:pt x="10579100" y="2590800"/>
                  <a:pt x="10744200" y="2628900"/>
                  <a:pt x="10795000" y="2679700"/>
                </a:cubicBezTo>
                <a:cubicBezTo>
                  <a:pt x="10896600" y="2781300"/>
                  <a:pt x="10922000" y="3111500"/>
                  <a:pt x="10845800" y="3187700"/>
                </a:cubicBezTo>
                <a:cubicBezTo>
                  <a:pt x="10820400" y="3213100"/>
                  <a:pt x="10756900" y="3403600"/>
                  <a:pt x="10718800" y="3594100"/>
                </a:cubicBezTo>
                <a:lnTo>
                  <a:pt x="9880600" y="6997700"/>
                </a:lnTo>
                <a:cubicBezTo>
                  <a:pt x="9677400" y="7823200"/>
                  <a:pt x="9474200" y="8128000"/>
                  <a:pt x="9144000" y="8128000"/>
                </a:cubicBezTo>
                <a:cubicBezTo>
                  <a:pt x="8890000" y="8128000"/>
                  <a:pt x="8674100" y="7899400"/>
                  <a:pt x="8674100" y="7620000"/>
                </a:cubicBezTo>
                <a:cubicBezTo>
                  <a:pt x="8674100" y="7493000"/>
                  <a:pt x="8712200" y="7226300"/>
                  <a:pt x="8763000" y="7035800"/>
                </a:cubicBezTo>
                <a:lnTo>
                  <a:pt x="8915400" y="6464300"/>
                </a:lnTo>
                <a:cubicBezTo>
                  <a:pt x="8966200" y="6261100"/>
                  <a:pt x="9029700" y="6096000"/>
                  <a:pt x="9067800" y="6096000"/>
                </a:cubicBezTo>
                <a:cubicBezTo>
                  <a:pt x="9321800" y="6096000"/>
                  <a:pt x="9283700" y="5791200"/>
                  <a:pt x="9017000" y="5689600"/>
                </a:cubicBezTo>
                <a:cubicBezTo>
                  <a:pt x="8966200" y="5664200"/>
                  <a:pt x="8737600" y="5638800"/>
                  <a:pt x="8534400" y="5638800"/>
                </a:cubicBezTo>
                <a:lnTo>
                  <a:pt x="8305800" y="5638800"/>
                </a:lnTo>
                <a:cubicBezTo>
                  <a:pt x="8102600" y="5638800"/>
                  <a:pt x="7772400" y="5651500"/>
                  <a:pt x="7569200" y="5676900"/>
                </a:cubicBezTo>
                <a:lnTo>
                  <a:pt x="7023100" y="5715000"/>
                </a:lnTo>
                <a:cubicBezTo>
                  <a:pt x="6667500" y="5753100"/>
                  <a:pt x="6515100" y="5981700"/>
                  <a:pt x="6388100" y="6680200"/>
                </a:cubicBezTo>
                <a:lnTo>
                  <a:pt x="6261100" y="7277100"/>
                </a:lnTo>
                <a:cubicBezTo>
                  <a:pt x="6146800" y="7861300"/>
                  <a:pt x="6007100" y="8128000"/>
                  <a:pt x="5816600" y="8128000"/>
                </a:cubicBezTo>
                <a:cubicBezTo>
                  <a:pt x="5511800" y="8128000"/>
                  <a:pt x="5346700" y="7988300"/>
                  <a:pt x="5346700" y="7683500"/>
                </a:cubicBezTo>
                <a:cubicBezTo>
                  <a:pt x="5346700" y="7518400"/>
                  <a:pt x="5397500" y="7391400"/>
                  <a:pt x="5448300" y="7391400"/>
                </a:cubicBezTo>
                <a:cubicBezTo>
                  <a:pt x="5499100" y="7391400"/>
                  <a:pt x="5575300" y="7226300"/>
                  <a:pt x="5626100" y="7035800"/>
                </a:cubicBezTo>
                <a:lnTo>
                  <a:pt x="6273800" y="4483100"/>
                </a:lnTo>
                <a:cubicBezTo>
                  <a:pt x="6324600" y="4279900"/>
                  <a:pt x="6388100" y="3962400"/>
                  <a:pt x="6413500" y="3771900"/>
                </a:cubicBezTo>
                <a:lnTo>
                  <a:pt x="6413500" y="3721100"/>
                </a:lnTo>
                <a:cubicBezTo>
                  <a:pt x="6502400" y="2870200"/>
                  <a:pt x="6680200" y="2590800"/>
                  <a:pt x="7112000" y="2590800"/>
                </a:cubicBezTo>
                <a:cubicBezTo>
                  <a:pt x="7327900" y="2590800"/>
                  <a:pt x="7569200" y="2768600"/>
                  <a:pt x="7569200" y="2933700"/>
                </a:cubicBezTo>
                <a:cubicBezTo>
                  <a:pt x="7569200" y="2946400"/>
                  <a:pt x="7531100" y="3124200"/>
                  <a:pt x="7480300" y="3314700"/>
                </a:cubicBezTo>
                <a:lnTo>
                  <a:pt x="7302500" y="3987800"/>
                </a:lnTo>
                <a:cubicBezTo>
                  <a:pt x="7251700" y="4178300"/>
                  <a:pt x="7162800" y="4368800"/>
                  <a:pt x="7112000" y="4394200"/>
                </a:cubicBezTo>
                <a:cubicBezTo>
                  <a:pt x="6985000" y="4470400"/>
                  <a:pt x="6985000" y="4775200"/>
                  <a:pt x="7112000" y="4902200"/>
                </a:cubicBezTo>
                <a:cubicBezTo>
                  <a:pt x="7162800" y="4953000"/>
                  <a:pt x="7366000" y="4991100"/>
                  <a:pt x="7569200" y="4991100"/>
                </a:cubicBezTo>
                <a:close/>
                <a:moveTo>
                  <a:pt x="2946400" y="8128000"/>
                </a:moveTo>
                <a:moveTo>
                  <a:pt x="3225800" y="3327400"/>
                </a:moveTo>
                <a:lnTo>
                  <a:pt x="2298700" y="3327400"/>
                </a:lnTo>
                <a:cubicBezTo>
                  <a:pt x="2197100" y="3327400"/>
                  <a:pt x="2095500" y="3352800"/>
                  <a:pt x="2057400" y="3390900"/>
                </a:cubicBezTo>
                <a:cubicBezTo>
                  <a:pt x="2019300" y="3429000"/>
                  <a:pt x="1955800" y="3467100"/>
                  <a:pt x="1917700" y="3479800"/>
                </a:cubicBezTo>
                <a:cubicBezTo>
                  <a:pt x="1879600" y="3505200"/>
                  <a:pt x="1778000" y="3568700"/>
                  <a:pt x="1714500" y="3644900"/>
                </a:cubicBezTo>
                <a:lnTo>
                  <a:pt x="1701800" y="3657600"/>
                </a:lnTo>
                <a:cubicBezTo>
                  <a:pt x="1625600" y="3721100"/>
                  <a:pt x="1549400" y="3848100"/>
                  <a:pt x="1524000" y="3924300"/>
                </a:cubicBezTo>
                <a:cubicBezTo>
                  <a:pt x="1498600" y="4000500"/>
                  <a:pt x="1435100" y="4064000"/>
                  <a:pt x="1384300" y="4064000"/>
                </a:cubicBezTo>
                <a:cubicBezTo>
                  <a:pt x="1333500" y="4064000"/>
                  <a:pt x="1282700" y="4152900"/>
                  <a:pt x="1282700" y="4254500"/>
                </a:cubicBezTo>
                <a:lnTo>
                  <a:pt x="1282700" y="4432300"/>
                </a:lnTo>
                <a:cubicBezTo>
                  <a:pt x="1282700" y="4533900"/>
                  <a:pt x="1231900" y="4622800"/>
                  <a:pt x="1168400" y="4622800"/>
                </a:cubicBezTo>
                <a:cubicBezTo>
                  <a:pt x="1104900" y="4622800"/>
                  <a:pt x="1054100" y="4711700"/>
                  <a:pt x="1041400" y="4813300"/>
                </a:cubicBezTo>
                <a:lnTo>
                  <a:pt x="1028700" y="5080000"/>
                </a:lnTo>
                <a:cubicBezTo>
                  <a:pt x="1016000" y="5181600"/>
                  <a:pt x="1016000" y="5283200"/>
                  <a:pt x="1016000" y="5295900"/>
                </a:cubicBezTo>
                <a:cubicBezTo>
                  <a:pt x="1016000" y="5308600"/>
                  <a:pt x="977900" y="5397500"/>
                  <a:pt x="952500" y="5511800"/>
                </a:cubicBezTo>
                <a:lnTo>
                  <a:pt x="889000" y="5727700"/>
                </a:lnTo>
                <a:cubicBezTo>
                  <a:pt x="850900" y="5829300"/>
                  <a:pt x="800100" y="5930900"/>
                  <a:pt x="774700" y="5956300"/>
                </a:cubicBezTo>
                <a:cubicBezTo>
                  <a:pt x="749300" y="5981700"/>
                  <a:pt x="736600" y="6096000"/>
                  <a:pt x="736600" y="6197600"/>
                </a:cubicBezTo>
                <a:lnTo>
                  <a:pt x="736600" y="6565900"/>
                </a:lnTo>
                <a:cubicBezTo>
                  <a:pt x="736600" y="6667500"/>
                  <a:pt x="762000" y="6769100"/>
                  <a:pt x="800100" y="6807200"/>
                </a:cubicBezTo>
                <a:cubicBezTo>
                  <a:pt x="825500" y="6845300"/>
                  <a:pt x="876300" y="6908800"/>
                  <a:pt x="889000" y="6946900"/>
                </a:cubicBezTo>
                <a:cubicBezTo>
                  <a:pt x="901700" y="6985000"/>
                  <a:pt x="977900" y="7086600"/>
                  <a:pt x="1054100" y="7150100"/>
                </a:cubicBezTo>
                <a:lnTo>
                  <a:pt x="1155700" y="7264400"/>
                </a:lnTo>
                <a:cubicBezTo>
                  <a:pt x="1231900" y="7340600"/>
                  <a:pt x="1371600" y="7391400"/>
                  <a:pt x="1473200" y="7391400"/>
                </a:cubicBezTo>
                <a:lnTo>
                  <a:pt x="1968500" y="7391400"/>
                </a:lnTo>
                <a:cubicBezTo>
                  <a:pt x="2070100" y="7391400"/>
                  <a:pt x="2235200" y="7353300"/>
                  <a:pt x="2349500" y="7302500"/>
                </a:cubicBezTo>
                <a:lnTo>
                  <a:pt x="2387600" y="7289800"/>
                </a:lnTo>
                <a:cubicBezTo>
                  <a:pt x="2489200" y="7251700"/>
                  <a:pt x="2641600" y="7150100"/>
                  <a:pt x="2705100" y="7073900"/>
                </a:cubicBezTo>
                <a:lnTo>
                  <a:pt x="2984500" y="6807200"/>
                </a:lnTo>
                <a:cubicBezTo>
                  <a:pt x="3060700" y="6731000"/>
                  <a:pt x="3149600" y="6616700"/>
                  <a:pt x="3187700" y="6527800"/>
                </a:cubicBezTo>
                <a:lnTo>
                  <a:pt x="3302000" y="6311900"/>
                </a:lnTo>
                <a:cubicBezTo>
                  <a:pt x="3340100" y="6235700"/>
                  <a:pt x="3390900" y="6121400"/>
                  <a:pt x="3390900" y="6045200"/>
                </a:cubicBezTo>
                <a:cubicBezTo>
                  <a:pt x="3403600" y="5969000"/>
                  <a:pt x="3441700" y="5892800"/>
                  <a:pt x="3479800" y="5854700"/>
                </a:cubicBezTo>
                <a:cubicBezTo>
                  <a:pt x="3505200" y="5816600"/>
                  <a:pt x="3543300" y="5715000"/>
                  <a:pt x="3556000" y="5613400"/>
                </a:cubicBezTo>
                <a:lnTo>
                  <a:pt x="3581400" y="5346700"/>
                </a:lnTo>
                <a:cubicBezTo>
                  <a:pt x="3594100" y="5257800"/>
                  <a:pt x="3594100" y="5168900"/>
                  <a:pt x="3594100" y="5156200"/>
                </a:cubicBezTo>
                <a:cubicBezTo>
                  <a:pt x="3594100" y="5143500"/>
                  <a:pt x="3606800" y="5041900"/>
                  <a:pt x="3619500" y="4940300"/>
                </a:cubicBezTo>
                <a:lnTo>
                  <a:pt x="3657600" y="4635500"/>
                </a:lnTo>
                <a:cubicBezTo>
                  <a:pt x="3683000" y="4521200"/>
                  <a:pt x="3733800" y="4432300"/>
                  <a:pt x="3784600" y="4432300"/>
                </a:cubicBezTo>
                <a:cubicBezTo>
                  <a:pt x="3835400" y="4432300"/>
                  <a:pt x="3873500" y="4356100"/>
                  <a:pt x="3873500" y="4254500"/>
                </a:cubicBezTo>
                <a:lnTo>
                  <a:pt x="3873500" y="4064000"/>
                </a:lnTo>
                <a:cubicBezTo>
                  <a:pt x="3873500" y="3962400"/>
                  <a:pt x="3848100" y="3860800"/>
                  <a:pt x="3810000" y="3822700"/>
                </a:cubicBezTo>
                <a:cubicBezTo>
                  <a:pt x="3771900" y="3784600"/>
                  <a:pt x="3733800" y="3721100"/>
                  <a:pt x="3721100" y="3683000"/>
                </a:cubicBezTo>
                <a:cubicBezTo>
                  <a:pt x="3657600" y="3517900"/>
                  <a:pt x="3403600" y="3327400"/>
                  <a:pt x="3225800" y="3327400"/>
                </a:cubicBezTo>
                <a:close/>
                <a:moveTo>
                  <a:pt x="4610100" y="81280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2" name="Freeform 852"/>
          <p:cNvSpPr/>
          <p:nvPr/>
        </p:nvSpPr>
        <p:spPr>
          <a:xfrm rot="0" flipH="0" flipV="0">
            <a:off x="8544882" y="494351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3" name="Freeform 853"/>
          <p:cNvSpPr/>
          <p:nvPr/>
        </p:nvSpPr>
        <p:spPr>
          <a:xfrm rot="0" flipH="0" flipV="0">
            <a:off x="9695786" y="4952040"/>
            <a:ext cx="136232" cy="95319"/>
          </a:xfrm>
          <a:custGeom>
            <a:pathLst>
              <a:path w="16027400" h="11214100">
                <a:moveTo>
                  <a:pt x="0" y="6629400"/>
                </a:moveTo>
                <a:lnTo>
                  <a:pt x="0" y="1536700"/>
                </a:lnTo>
                <a:cubicBezTo>
                  <a:pt x="0" y="1143000"/>
                  <a:pt x="114300" y="660400"/>
                  <a:pt x="254000" y="457200"/>
                </a:cubicBezTo>
                <a:cubicBezTo>
                  <a:pt x="533400" y="63500"/>
                  <a:pt x="927100" y="0"/>
                  <a:pt x="1346200" y="279400"/>
                </a:cubicBezTo>
                <a:cubicBezTo>
                  <a:pt x="1498600" y="381000"/>
                  <a:pt x="1612900" y="787400"/>
                  <a:pt x="1612900" y="1181100"/>
                </a:cubicBezTo>
                <a:lnTo>
                  <a:pt x="1612900" y="4406900"/>
                </a:lnTo>
                <a:cubicBezTo>
                  <a:pt x="1612900" y="5486400"/>
                  <a:pt x="1689100" y="5562600"/>
                  <a:pt x="2336800" y="5130800"/>
                </a:cubicBezTo>
                <a:lnTo>
                  <a:pt x="2819400" y="4800600"/>
                </a:lnTo>
                <a:cubicBezTo>
                  <a:pt x="3136900" y="4584700"/>
                  <a:pt x="3683000" y="4216400"/>
                  <a:pt x="4000500" y="3987800"/>
                </a:cubicBezTo>
                <a:lnTo>
                  <a:pt x="5892800" y="2667000"/>
                </a:lnTo>
                <a:cubicBezTo>
                  <a:pt x="6223000" y="2438400"/>
                  <a:pt x="6819900" y="2260600"/>
                  <a:pt x="7213600" y="2260600"/>
                </a:cubicBezTo>
                <a:lnTo>
                  <a:pt x="9499600" y="2260600"/>
                </a:lnTo>
                <a:cubicBezTo>
                  <a:pt x="10223500" y="2260600"/>
                  <a:pt x="10502900" y="2336800"/>
                  <a:pt x="11671300" y="2870200"/>
                </a:cubicBezTo>
                <a:lnTo>
                  <a:pt x="13106400" y="3517900"/>
                </a:lnTo>
                <a:cubicBezTo>
                  <a:pt x="14439900" y="4127500"/>
                  <a:pt x="15328900" y="5118100"/>
                  <a:pt x="15646400" y="6337300"/>
                </a:cubicBezTo>
                <a:lnTo>
                  <a:pt x="15773400" y="6819900"/>
                </a:lnTo>
                <a:cubicBezTo>
                  <a:pt x="16027400" y="7797800"/>
                  <a:pt x="16014700" y="8229600"/>
                  <a:pt x="15684500" y="8978900"/>
                </a:cubicBezTo>
                <a:lnTo>
                  <a:pt x="15417800" y="9613900"/>
                </a:lnTo>
                <a:cubicBezTo>
                  <a:pt x="14935200" y="10744200"/>
                  <a:pt x="14211300" y="11214100"/>
                  <a:pt x="13004800" y="11214100"/>
                </a:cubicBezTo>
                <a:lnTo>
                  <a:pt x="12192000" y="11214100"/>
                </a:lnTo>
                <a:cubicBezTo>
                  <a:pt x="11798300" y="11214100"/>
                  <a:pt x="11176000" y="11125200"/>
                  <a:pt x="10807700" y="10998200"/>
                </a:cubicBezTo>
                <a:lnTo>
                  <a:pt x="7912100" y="10071100"/>
                </a:lnTo>
                <a:cubicBezTo>
                  <a:pt x="7543800" y="9944100"/>
                  <a:pt x="7010400" y="9613900"/>
                  <a:pt x="6731000" y="9334500"/>
                </a:cubicBezTo>
                <a:lnTo>
                  <a:pt x="5715000" y="8318500"/>
                </a:lnTo>
                <a:cubicBezTo>
                  <a:pt x="5118100" y="7734300"/>
                  <a:pt x="5054600" y="7607300"/>
                  <a:pt x="4851400" y="6667500"/>
                </a:cubicBezTo>
                <a:lnTo>
                  <a:pt x="4826000" y="6540500"/>
                </a:lnTo>
                <a:cubicBezTo>
                  <a:pt x="4660900" y="5740400"/>
                  <a:pt x="4470400" y="5676900"/>
                  <a:pt x="3911600" y="6223000"/>
                </a:cubicBezTo>
                <a:cubicBezTo>
                  <a:pt x="3695700" y="6438900"/>
                  <a:pt x="3238500" y="6794500"/>
                  <a:pt x="2908300" y="7035800"/>
                </a:cubicBezTo>
                <a:lnTo>
                  <a:pt x="2159000" y="7569200"/>
                </a:lnTo>
                <a:cubicBezTo>
                  <a:pt x="1828800" y="7797800"/>
                  <a:pt x="1282700" y="7988300"/>
                  <a:pt x="952500" y="7988300"/>
                </a:cubicBezTo>
                <a:cubicBezTo>
                  <a:pt x="254000" y="7988300"/>
                  <a:pt x="0" y="7632700"/>
                  <a:pt x="0" y="6629400"/>
                </a:cubicBezTo>
                <a:close/>
                <a:moveTo>
                  <a:pt x="4229100" y="11214100"/>
                </a:moveTo>
                <a:moveTo>
                  <a:pt x="10934700" y="9423400"/>
                </a:moveTo>
                <a:lnTo>
                  <a:pt x="13271500" y="9423400"/>
                </a:lnTo>
                <a:cubicBezTo>
                  <a:pt x="13677900" y="9423400"/>
                  <a:pt x="13995400" y="9156700"/>
                  <a:pt x="14160500" y="8686800"/>
                </a:cubicBezTo>
                <a:lnTo>
                  <a:pt x="14236700" y="8483600"/>
                </a:lnTo>
                <a:cubicBezTo>
                  <a:pt x="14300200" y="8318500"/>
                  <a:pt x="14351000" y="8013700"/>
                  <a:pt x="14351000" y="7810500"/>
                </a:cubicBezTo>
                <a:lnTo>
                  <a:pt x="14351000" y="7366000"/>
                </a:lnTo>
                <a:cubicBezTo>
                  <a:pt x="14351000" y="6743700"/>
                  <a:pt x="14122400" y="6146800"/>
                  <a:pt x="13728700" y="5765800"/>
                </a:cubicBezTo>
                <a:lnTo>
                  <a:pt x="13462000" y="5499100"/>
                </a:lnTo>
                <a:cubicBezTo>
                  <a:pt x="13322300" y="5359400"/>
                  <a:pt x="13068300" y="5168900"/>
                  <a:pt x="12915900" y="5080000"/>
                </a:cubicBezTo>
                <a:lnTo>
                  <a:pt x="12319000" y="4749800"/>
                </a:lnTo>
                <a:cubicBezTo>
                  <a:pt x="12153900" y="4660900"/>
                  <a:pt x="11963400" y="4533900"/>
                  <a:pt x="11899900" y="4470400"/>
                </a:cubicBezTo>
                <a:cubicBezTo>
                  <a:pt x="11849100" y="4406900"/>
                  <a:pt x="11633200" y="4343400"/>
                  <a:pt x="11442700" y="4330700"/>
                </a:cubicBezTo>
                <a:lnTo>
                  <a:pt x="10655300" y="4267200"/>
                </a:lnTo>
                <a:cubicBezTo>
                  <a:pt x="10464800" y="4241800"/>
                  <a:pt x="10147300" y="4178300"/>
                  <a:pt x="9944100" y="4102100"/>
                </a:cubicBezTo>
                <a:lnTo>
                  <a:pt x="9613900" y="3987800"/>
                </a:lnTo>
                <a:cubicBezTo>
                  <a:pt x="9410700" y="3911600"/>
                  <a:pt x="9080500" y="3835400"/>
                  <a:pt x="8902700" y="3822700"/>
                </a:cubicBezTo>
                <a:lnTo>
                  <a:pt x="7518400" y="3721100"/>
                </a:lnTo>
                <a:cubicBezTo>
                  <a:pt x="7327900" y="3695700"/>
                  <a:pt x="7175500" y="3771900"/>
                  <a:pt x="7175500" y="3873500"/>
                </a:cubicBezTo>
                <a:cubicBezTo>
                  <a:pt x="7175500" y="3962400"/>
                  <a:pt x="7086600" y="4051300"/>
                  <a:pt x="6972300" y="4051300"/>
                </a:cubicBezTo>
                <a:cubicBezTo>
                  <a:pt x="6705600" y="4051300"/>
                  <a:pt x="6451600" y="4483100"/>
                  <a:pt x="6451600" y="4940300"/>
                </a:cubicBezTo>
                <a:lnTo>
                  <a:pt x="6451600" y="6286500"/>
                </a:lnTo>
                <a:cubicBezTo>
                  <a:pt x="6451600" y="6934200"/>
                  <a:pt x="6731000" y="7632700"/>
                  <a:pt x="6997700" y="7632700"/>
                </a:cubicBezTo>
                <a:cubicBezTo>
                  <a:pt x="7099300" y="7632700"/>
                  <a:pt x="7175500" y="7734300"/>
                  <a:pt x="7175500" y="7848600"/>
                </a:cubicBezTo>
                <a:cubicBezTo>
                  <a:pt x="7175500" y="7962900"/>
                  <a:pt x="7251700" y="8089900"/>
                  <a:pt x="7353300" y="8115300"/>
                </a:cubicBezTo>
                <a:cubicBezTo>
                  <a:pt x="7454900" y="8140700"/>
                  <a:pt x="7645400" y="8280400"/>
                  <a:pt x="7785100" y="8420100"/>
                </a:cubicBezTo>
                <a:lnTo>
                  <a:pt x="7912100" y="8547100"/>
                </a:lnTo>
                <a:cubicBezTo>
                  <a:pt x="8051800" y="8686800"/>
                  <a:pt x="8318500" y="8813800"/>
                  <a:pt x="8496300" y="8826500"/>
                </a:cubicBezTo>
                <a:lnTo>
                  <a:pt x="8991600" y="8864600"/>
                </a:lnTo>
                <a:cubicBezTo>
                  <a:pt x="9182100" y="8877300"/>
                  <a:pt x="9347200" y="8890000"/>
                  <a:pt x="9372600" y="8890000"/>
                </a:cubicBezTo>
                <a:cubicBezTo>
                  <a:pt x="9398000" y="8890000"/>
                  <a:pt x="9588500" y="8940800"/>
                  <a:pt x="9791700" y="9017000"/>
                </a:cubicBezTo>
                <a:lnTo>
                  <a:pt x="10121900" y="9131300"/>
                </a:lnTo>
                <a:cubicBezTo>
                  <a:pt x="10325100" y="9207500"/>
                  <a:pt x="10502900" y="9296400"/>
                  <a:pt x="10541000" y="9347200"/>
                </a:cubicBezTo>
                <a:cubicBezTo>
                  <a:pt x="10566400" y="9385300"/>
                  <a:pt x="10744200" y="9423400"/>
                  <a:pt x="10934700" y="9423400"/>
                </a:cubicBezTo>
                <a:close/>
                <a:moveTo>
                  <a:pt x="1435100" y="11214100"/>
                </a:moveTo>
              </a:path>
            </a:pathLst>
          </a:custGeom>
          <a:solidFill>
            <a:srgbClr val="04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4" name="Rectangle 854"/>
          <p:cNvSpPr/>
          <p:nvPr/>
        </p:nvSpPr>
        <p:spPr>
          <a:xfrm rot="0" flipH="0" flipV="0">
            <a:off x="8354565" y="5330488"/>
            <a:ext cx="339429" cy="541895"/>
          </a:xfrm>
          <a:prstGeom prst="rect">
            <a:avLst/>
          </a:prstGeom>
        </p:spPr>
      </p:sp>
      <p:sp>
        <p:nvSpPr>
          <p:cNvPr id="855" name="Freeform 855"/>
          <p:cNvSpPr/>
          <p:nvPr/>
        </p:nvSpPr>
        <p:spPr>
          <a:xfrm rot="0" flipH="0" flipV="0">
            <a:off x="8357708" y="5481783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6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6" name="Freeform 856"/>
          <p:cNvSpPr/>
          <p:nvPr/>
        </p:nvSpPr>
        <p:spPr>
          <a:xfrm rot="0" flipH="0" flipV="0">
            <a:off x="8446683" y="5483040"/>
            <a:ext cx="91363" cy="131597"/>
          </a:xfrm>
          <a:custGeom>
            <a:pathLst>
              <a:path w="5537200" h="7975600">
                <a:moveTo>
                  <a:pt x="0" y="368300"/>
                </a:moveTo>
                <a:lnTo>
                  <a:pt x="0" y="190500"/>
                </a:lnTo>
                <a:cubicBezTo>
                  <a:pt x="0" y="88900"/>
                  <a:pt x="38100" y="0"/>
                  <a:pt x="88900" y="0"/>
                </a:cubicBezTo>
                <a:cubicBezTo>
                  <a:pt x="139700" y="0"/>
                  <a:pt x="177800" y="38100"/>
                  <a:pt x="177800" y="88900"/>
                </a:cubicBezTo>
                <a:cubicBezTo>
                  <a:pt x="177800" y="139700"/>
                  <a:pt x="228600" y="190500"/>
                  <a:pt x="279400" y="190500"/>
                </a:cubicBezTo>
                <a:cubicBezTo>
                  <a:pt x="330200" y="190500"/>
                  <a:pt x="368300" y="228600"/>
                  <a:pt x="368300" y="279400"/>
                </a:cubicBezTo>
                <a:cubicBezTo>
                  <a:pt x="368300" y="330200"/>
                  <a:pt x="330200" y="368300"/>
                  <a:pt x="279400" y="368300"/>
                </a:cubicBezTo>
                <a:cubicBezTo>
                  <a:pt x="228600" y="368300"/>
                  <a:pt x="177800" y="419100"/>
                  <a:pt x="177800" y="469900"/>
                </a:cubicBezTo>
                <a:cubicBezTo>
                  <a:pt x="177800" y="520700"/>
                  <a:pt x="139700" y="558800"/>
                  <a:pt x="88900" y="558800"/>
                </a:cubicBezTo>
                <a:cubicBezTo>
                  <a:pt x="38100" y="558800"/>
                  <a:pt x="0" y="469900"/>
                  <a:pt x="0" y="368300"/>
                </a:cubicBezTo>
                <a:close/>
                <a:moveTo>
                  <a:pt x="7696200" y="8039100"/>
                </a:moveTo>
                <a:moveTo>
                  <a:pt x="2209800" y="4800600"/>
                </a:moveTo>
                <a:lnTo>
                  <a:pt x="3695700" y="4800600"/>
                </a:lnTo>
                <a:cubicBezTo>
                  <a:pt x="3911600" y="4800600"/>
                  <a:pt x="4102100" y="4648200"/>
                  <a:pt x="4152900" y="4445000"/>
                </a:cubicBezTo>
                <a:lnTo>
                  <a:pt x="4152900" y="4419600"/>
                </a:lnTo>
                <a:cubicBezTo>
                  <a:pt x="4203700" y="4229100"/>
                  <a:pt x="4292600" y="3911600"/>
                  <a:pt x="4343400" y="3721100"/>
                </a:cubicBezTo>
                <a:lnTo>
                  <a:pt x="4495800" y="3149600"/>
                </a:lnTo>
                <a:cubicBezTo>
                  <a:pt x="4610100" y="2705100"/>
                  <a:pt x="4800600" y="2501900"/>
                  <a:pt x="5105400" y="2501900"/>
                </a:cubicBezTo>
                <a:cubicBezTo>
                  <a:pt x="5499100" y="2501900"/>
                  <a:pt x="5537200" y="2527300"/>
                  <a:pt x="5537200" y="2844800"/>
                </a:cubicBezTo>
                <a:cubicBezTo>
                  <a:pt x="5537200" y="3009900"/>
                  <a:pt x="5499100" y="3302000"/>
                  <a:pt x="5448300" y="3492500"/>
                </a:cubicBezTo>
                <a:lnTo>
                  <a:pt x="4381500" y="7378700"/>
                </a:lnTo>
                <a:cubicBezTo>
                  <a:pt x="4318000" y="7569200"/>
                  <a:pt x="4229100" y="7772400"/>
                  <a:pt x="4165600" y="7835900"/>
                </a:cubicBezTo>
                <a:cubicBezTo>
                  <a:pt x="4038600" y="7975600"/>
                  <a:pt x="3543300" y="7975600"/>
                  <a:pt x="3416300" y="7848600"/>
                </a:cubicBezTo>
                <a:cubicBezTo>
                  <a:pt x="3302000" y="7734300"/>
                  <a:pt x="3302000" y="7315200"/>
                  <a:pt x="3403600" y="6845300"/>
                </a:cubicBezTo>
                <a:lnTo>
                  <a:pt x="3543300" y="6273800"/>
                </a:lnTo>
                <a:cubicBezTo>
                  <a:pt x="3581400" y="6070600"/>
                  <a:pt x="3683000" y="5918200"/>
                  <a:pt x="3746500" y="5918200"/>
                </a:cubicBezTo>
                <a:cubicBezTo>
                  <a:pt x="3822700" y="5918200"/>
                  <a:pt x="3873500" y="5854700"/>
                  <a:pt x="3873500" y="5778500"/>
                </a:cubicBezTo>
                <a:cubicBezTo>
                  <a:pt x="3873500" y="5600700"/>
                  <a:pt x="3733800" y="5549900"/>
                  <a:pt x="3276600" y="5549900"/>
                </a:cubicBezTo>
                <a:lnTo>
                  <a:pt x="1841500" y="5549900"/>
                </a:lnTo>
                <a:cubicBezTo>
                  <a:pt x="1498600" y="5549900"/>
                  <a:pt x="1473200" y="5562600"/>
                  <a:pt x="1384300" y="5892800"/>
                </a:cubicBezTo>
                <a:lnTo>
                  <a:pt x="1028700" y="7188200"/>
                </a:lnTo>
                <a:cubicBezTo>
                  <a:pt x="838200" y="7899400"/>
                  <a:pt x="800100" y="7950200"/>
                  <a:pt x="495300" y="7950200"/>
                </a:cubicBezTo>
                <a:cubicBezTo>
                  <a:pt x="317500" y="7950200"/>
                  <a:pt x="139700" y="7899400"/>
                  <a:pt x="88900" y="7848600"/>
                </a:cubicBezTo>
                <a:cubicBezTo>
                  <a:pt x="38100" y="7797800"/>
                  <a:pt x="38100" y="7581900"/>
                  <a:pt x="76200" y="7366000"/>
                </a:cubicBezTo>
                <a:lnTo>
                  <a:pt x="127000" y="7150100"/>
                </a:lnTo>
                <a:cubicBezTo>
                  <a:pt x="165100" y="6934200"/>
                  <a:pt x="241300" y="6604000"/>
                  <a:pt x="292100" y="6400800"/>
                </a:cubicBezTo>
                <a:lnTo>
                  <a:pt x="1168400" y="2959100"/>
                </a:lnTo>
                <a:cubicBezTo>
                  <a:pt x="1257300" y="2603500"/>
                  <a:pt x="1371600" y="2501900"/>
                  <a:pt x="1689100" y="2501900"/>
                </a:cubicBezTo>
                <a:cubicBezTo>
                  <a:pt x="1955800" y="2501900"/>
                  <a:pt x="2209800" y="2667000"/>
                  <a:pt x="2209800" y="2870200"/>
                </a:cubicBezTo>
                <a:cubicBezTo>
                  <a:pt x="2209800" y="2921000"/>
                  <a:pt x="2171700" y="3124200"/>
                  <a:pt x="2120900" y="3314700"/>
                </a:cubicBezTo>
                <a:lnTo>
                  <a:pt x="1981200" y="3898900"/>
                </a:lnTo>
                <a:cubicBezTo>
                  <a:pt x="1930400" y="4089400"/>
                  <a:pt x="1854200" y="4254500"/>
                  <a:pt x="1816100" y="4254500"/>
                </a:cubicBezTo>
                <a:cubicBezTo>
                  <a:pt x="1638300" y="4254500"/>
                  <a:pt x="1600200" y="4559300"/>
                  <a:pt x="1752600" y="4711700"/>
                </a:cubicBezTo>
                <a:cubicBezTo>
                  <a:pt x="1803400" y="4762500"/>
                  <a:pt x="2006600" y="4800600"/>
                  <a:pt x="2209800" y="4800600"/>
                </a:cubicBezTo>
                <a:close/>
                <a:moveTo>
                  <a:pt x="3263900" y="8039100"/>
                </a:moveTo>
              </a:path>
            </a:pathLst>
          </a:custGeom>
          <a:solidFill>
            <a:srgbClr val="06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7" name="Freeform 857"/>
          <p:cNvSpPr/>
          <p:nvPr/>
        </p:nvSpPr>
        <p:spPr>
          <a:xfrm rot="0" flipH="0" flipV="0">
            <a:off x="8545088" y="548199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6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8" name="Rectangle 858"/>
          <p:cNvSpPr/>
          <p:nvPr/>
        </p:nvSpPr>
        <p:spPr>
          <a:xfrm rot="0" flipH="0" flipV="0">
            <a:off x="8354565" y="5865412"/>
            <a:ext cx="339771" cy="541895"/>
          </a:xfrm>
          <a:prstGeom prst="rect">
            <a:avLst/>
          </a:prstGeom>
        </p:spPr>
      </p:sp>
      <p:sp>
        <p:nvSpPr>
          <p:cNvPr id="859" name="Freeform 859"/>
          <p:cNvSpPr/>
          <p:nvPr/>
        </p:nvSpPr>
        <p:spPr>
          <a:xfrm rot="0" flipH="0" flipV="0">
            <a:off x="8357708" y="6016497"/>
            <a:ext cx="180212" cy="134111"/>
          </a:xfrm>
          <a:custGeom>
            <a:pathLst>
              <a:path w="10922000" h="8128000">
                <a:moveTo>
                  <a:pt x="2260600" y="0"/>
                </a:moveTo>
                <a:lnTo>
                  <a:pt x="4978400" y="0"/>
                </a:lnTo>
                <a:cubicBezTo>
                  <a:pt x="5410200" y="0"/>
                  <a:pt x="5537200" y="101600"/>
                  <a:pt x="5537200" y="419100"/>
                </a:cubicBezTo>
                <a:cubicBezTo>
                  <a:pt x="5537200" y="711200"/>
                  <a:pt x="5511800" y="736600"/>
                  <a:pt x="5143500" y="787400"/>
                </a:cubicBezTo>
                <a:cubicBezTo>
                  <a:pt x="4978400" y="812800"/>
                  <a:pt x="4673600" y="825500"/>
                  <a:pt x="4470400" y="825500"/>
                </a:cubicBezTo>
                <a:lnTo>
                  <a:pt x="3314700" y="774700"/>
                </a:lnTo>
                <a:cubicBezTo>
                  <a:pt x="2895600" y="762000"/>
                  <a:pt x="2832100" y="1155700"/>
                  <a:pt x="3187700" y="1587500"/>
                </a:cubicBezTo>
                <a:lnTo>
                  <a:pt x="4025900" y="2616200"/>
                </a:lnTo>
                <a:cubicBezTo>
                  <a:pt x="4419600" y="3098800"/>
                  <a:pt x="4610100" y="3530600"/>
                  <a:pt x="4610100" y="3924300"/>
                </a:cubicBezTo>
                <a:lnTo>
                  <a:pt x="4610100" y="4622800"/>
                </a:lnTo>
                <a:cubicBezTo>
                  <a:pt x="4610100" y="4826000"/>
                  <a:pt x="4559300" y="5143500"/>
                  <a:pt x="4495800" y="5334000"/>
                </a:cubicBezTo>
                <a:lnTo>
                  <a:pt x="4051300" y="6629400"/>
                </a:lnTo>
                <a:cubicBezTo>
                  <a:pt x="3987800" y="6819900"/>
                  <a:pt x="3822700" y="7073900"/>
                  <a:pt x="3670300" y="7213600"/>
                </a:cubicBezTo>
                <a:lnTo>
                  <a:pt x="3162300" y="7696200"/>
                </a:lnTo>
                <a:cubicBezTo>
                  <a:pt x="2844800" y="7988300"/>
                  <a:pt x="2425700" y="8128000"/>
                  <a:pt x="1930400" y="8128000"/>
                </a:cubicBezTo>
                <a:lnTo>
                  <a:pt x="1384300" y="8128000"/>
                </a:lnTo>
                <a:cubicBezTo>
                  <a:pt x="914400" y="8128000"/>
                  <a:pt x="762000" y="8077200"/>
                  <a:pt x="444500" y="7747000"/>
                </a:cubicBezTo>
                <a:lnTo>
                  <a:pt x="254000" y="7569200"/>
                </a:lnTo>
                <a:cubicBezTo>
                  <a:pt x="114300" y="7416800"/>
                  <a:pt x="0" y="7137400"/>
                  <a:pt x="0" y="69342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01600" y="5384800"/>
                </a:cubicBezTo>
                <a:lnTo>
                  <a:pt x="584200" y="3898900"/>
                </a:lnTo>
                <a:cubicBezTo>
                  <a:pt x="647700" y="3708400"/>
                  <a:pt x="812800" y="3429000"/>
                  <a:pt x="965200" y="3289300"/>
                </a:cubicBezTo>
                <a:lnTo>
                  <a:pt x="1206500" y="3035300"/>
                </a:lnTo>
                <a:cubicBezTo>
                  <a:pt x="1358900" y="2895600"/>
                  <a:pt x="1638300" y="2730500"/>
                  <a:pt x="1828800" y="2679700"/>
                </a:cubicBezTo>
                <a:lnTo>
                  <a:pt x="2146300" y="2590800"/>
                </a:lnTo>
                <a:cubicBezTo>
                  <a:pt x="2578100" y="2463800"/>
                  <a:pt x="2578100" y="2463800"/>
                  <a:pt x="2578100" y="2171700"/>
                </a:cubicBezTo>
                <a:cubicBezTo>
                  <a:pt x="2578100" y="2044700"/>
                  <a:pt x="2463800" y="1816100"/>
                  <a:pt x="2311400" y="1663700"/>
                </a:cubicBezTo>
                <a:lnTo>
                  <a:pt x="2082800" y="1447800"/>
                </a:lnTo>
                <a:cubicBezTo>
                  <a:pt x="1701800" y="1054100"/>
                  <a:pt x="1473200" y="685800"/>
                  <a:pt x="1473200" y="469900"/>
                </a:cubicBezTo>
                <a:cubicBezTo>
                  <a:pt x="1473200" y="203200"/>
                  <a:pt x="1816100" y="0"/>
                  <a:pt x="2260600" y="0"/>
                </a:cubicBezTo>
                <a:close/>
                <a:moveTo>
                  <a:pt x="7937500" y="8128000"/>
                </a:moveTo>
                <a:moveTo>
                  <a:pt x="7569200" y="4991100"/>
                </a:moveTo>
                <a:lnTo>
                  <a:pt x="8864600" y="4991100"/>
                </a:lnTo>
                <a:cubicBezTo>
                  <a:pt x="9296400" y="4991100"/>
                  <a:pt x="9575800" y="4749800"/>
                  <a:pt x="9677400" y="4279900"/>
                </a:cubicBezTo>
                <a:lnTo>
                  <a:pt x="9791700" y="3721100"/>
                </a:lnTo>
                <a:cubicBezTo>
                  <a:pt x="9829800" y="3530600"/>
                  <a:pt x="9906000" y="3276600"/>
                  <a:pt x="9969500" y="3149600"/>
                </a:cubicBezTo>
                <a:cubicBezTo>
                  <a:pt x="10020300" y="3022600"/>
                  <a:pt x="10058400" y="2908300"/>
                  <a:pt x="10058400" y="2895600"/>
                </a:cubicBezTo>
                <a:cubicBezTo>
                  <a:pt x="10058400" y="2679700"/>
                  <a:pt x="10160000" y="2590800"/>
                  <a:pt x="10414000" y="2590800"/>
                </a:cubicBezTo>
                <a:cubicBezTo>
                  <a:pt x="10579100" y="2590800"/>
                  <a:pt x="10744200" y="2628900"/>
                  <a:pt x="10795000" y="2679700"/>
                </a:cubicBezTo>
                <a:cubicBezTo>
                  <a:pt x="10896600" y="2781300"/>
                  <a:pt x="10922000" y="3111500"/>
                  <a:pt x="10845800" y="3187700"/>
                </a:cubicBezTo>
                <a:cubicBezTo>
                  <a:pt x="10820400" y="3213100"/>
                  <a:pt x="10756900" y="3403600"/>
                  <a:pt x="10718800" y="3594100"/>
                </a:cubicBezTo>
                <a:lnTo>
                  <a:pt x="9880600" y="6997700"/>
                </a:lnTo>
                <a:cubicBezTo>
                  <a:pt x="9677400" y="7823200"/>
                  <a:pt x="9474200" y="8128000"/>
                  <a:pt x="9144000" y="8128000"/>
                </a:cubicBezTo>
                <a:cubicBezTo>
                  <a:pt x="8890000" y="8128000"/>
                  <a:pt x="8674100" y="7899400"/>
                  <a:pt x="8674100" y="7620000"/>
                </a:cubicBezTo>
                <a:cubicBezTo>
                  <a:pt x="8674100" y="7493000"/>
                  <a:pt x="8712200" y="7226300"/>
                  <a:pt x="8763000" y="7035800"/>
                </a:cubicBezTo>
                <a:lnTo>
                  <a:pt x="8915400" y="6464300"/>
                </a:lnTo>
                <a:cubicBezTo>
                  <a:pt x="8966200" y="6261100"/>
                  <a:pt x="9029700" y="6096000"/>
                  <a:pt x="9067800" y="6096000"/>
                </a:cubicBezTo>
                <a:cubicBezTo>
                  <a:pt x="9321800" y="6096000"/>
                  <a:pt x="9283700" y="5791200"/>
                  <a:pt x="9017000" y="5689600"/>
                </a:cubicBezTo>
                <a:cubicBezTo>
                  <a:pt x="8966200" y="5664200"/>
                  <a:pt x="8737600" y="5638800"/>
                  <a:pt x="8534400" y="5638800"/>
                </a:cubicBezTo>
                <a:lnTo>
                  <a:pt x="8305800" y="5638800"/>
                </a:lnTo>
                <a:cubicBezTo>
                  <a:pt x="8102600" y="5638800"/>
                  <a:pt x="7772400" y="5651500"/>
                  <a:pt x="7569200" y="5676900"/>
                </a:cubicBezTo>
                <a:lnTo>
                  <a:pt x="7023100" y="5715000"/>
                </a:lnTo>
                <a:cubicBezTo>
                  <a:pt x="6667500" y="5753100"/>
                  <a:pt x="6515100" y="5981700"/>
                  <a:pt x="6388100" y="6680200"/>
                </a:cubicBezTo>
                <a:lnTo>
                  <a:pt x="6261100" y="7277100"/>
                </a:lnTo>
                <a:cubicBezTo>
                  <a:pt x="6146800" y="7861300"/>
                  <a:pt x="6007100" y="8128000"/>
                  <a:pt x="5816600" y="8128000"/>
                </a:cubicBezTo>
                <a:cubicBezTo>
                  <a:pt x="5511800" y="8128000"/>
                  <a:pt x="5346700" y="7988300"/>
                  <a:pt x="5346700" y="7683500"/>
                </a:cubicBezTo>
                <a:cubicBezTo>
                  <a:pt x="5346700" y="7518400"/>
                  <a:pt x="5397500" y="7391400"/>
                  <a:pt x="5448300" y="7391400"/>
                </a:cubicBezTo>
                <a:cubicBezTo>
                  <a:pt x="5499100" y="7391400"/>
                  <a:pt x="5575300" y="7226300"/>
                  <a:pt x="5626100" y="7035800"/>
                </a:cubicBezTo>
                <a:lnTo>
                  <a:pt x="6273800" y="4483100"/>
                </a:lnTo>
                <a:cubicBezTo>
                  <a:pt x="6324600" y="4279900"/>
                  <a:pt x="6388100" y="3962400"/>
                  <a:pt x="6413500" y="3771900"/>
                </a:cubicBezTo>
                <a:lnTo>
                  <a:pt x="6413500" y="3721100"/>
                </a:lnTo>
                <a:cubicBezTo>
                  <a:pt x="6502400" y="2870200"/>
                  <a:pt x="6680200" y="2590800"/>
                  <a:pt x="7112000" y="2590800"/>
                </a:cubicBezTo>
                <a:cubicBezTo>
                  <a:pt x="7327900" y="2590800"/>
                  <a:pt x="7569200" y="2768600"/>
                  <a:pt x="7569200" y="2933700"/>
                </a:cubicBezTo>
                <a:cubicBezTo>
                  <a:pt x="7569200" y="2946400"/>
                  <a:pt x="7531100" y="3124200"/>
                  <a:pt x="7480300" y="3314700"/>
                </a:cubicBezTo>
                <a:lnTo>
                  <a:pt x="7302500" y="3987800"/>
                </a:lnTo>
                <a:cubicBezTo>
                  <a:pt x="7251700" y="4178300"/>
                  <a:pt x="7162800" y="4368800"/>
                  <a:pt x="7112000" y="4394200"/>
                </a:cubicBezTo>
                <a:cubicBezTo>
                  <a:pt x="6985000" y="4470400"/>
                  <a:pt x="6985000" y="4775200"/>
                  <a:pt x="7112000" y="4902200"/>
                </a:cubicBezTo>
                <a:cubicBezTo>
                  <a:pt x="7162800" y="4953000"/>
                  <a:pt x="7366000" y="4991100"/>
                  <a:pt x="7569200" y="4991100"/>
                </a:cubicBezTo>
                <a:close/>
                <a:moveTo>
                  <a:pt x="2946400" y="8128000"/>
                </a:moveTo>
                <a:moveTo>
                  <a:pt x="3225800" y="3327400"/>
                </a:moveTo>
                <a:lnTo>
                  <a:pt x="2298700" y="3327400"/>
                </a:lnTo>
                <a:cubicBezTo>
                  <a:pt x="2197100" y="3327400"/>
                  <a:pt x="2095500" y="3352800"/>
                  <a:pt x="2057400" y="3390900"/>
                </a:cubicBezTo>
                <a:cubicBezTo>
                  <a:pt x="2019300" y="3429000"/>
                  <a:pt x="1955800" y="3467100"/>
                  <a:pt x="1917700" y="3479800"/>
                </a:cubicBezTo>
                <a:cubicBezTo>
                  <a:pt x="1879600" y="3505200"/>
                  <a:pt x="1778000" y="3568700"/>
                  <a:pt x="1714500" y="3644900"/>
                </a:cubicBezTo>
                <a:lnTo>
                  <a:pt x="1701800" y="3657600"/>
                </a:lnTo>
                <a:cubicBezTo>
                  <a:pt x="1625600" y="3721100"/>
                  <a:pt x="1549400" y="3848100"/>
                  <a:pt x="1524000" y="3924300"/>
                </a:cubicBezTo>
                <a:cubicBezTo>
                  <a:pt x="1498600" y="4000500"/>
                  <a:pt x="1435100" y="4064000"/>
                  <a:pt x="1384300" y="4064000"/>
                </a:cubicBezTo>
                <a:cubicBezTo>
                  <a:pt x="1333500" y="4064000"/>
                  <a:pt x="1282700" y="4152900"/>
                  <a:pt x="1282700" y="4254500"/>
                </a:cubicBezTo>
                <a:lnTo>
                  <a:pt x="1282700" y="4432300"/>
                </a:lnTo>
                <a:cubicBezTo>
                  <a:pt x="1282700" y="4533900"/>
                  <a:pt x="1231900" y="4622800"/>
                  <a:pt x="1168400" y="4622800"/>
                </a:cubicBezTo>
                <a:cubicBezTo>
                  <a:pt x="1104900" y="4622800"/>
                  <a:pt x="1054100" y="4711700"/>
                  <a:pt x="1041400" y="4813300"/>
                </a:cubicBezTo>
                <a:lnTo>
                  <a:pt x="1028700" y="5080000"/>
                </a:lnTo>
                <a:cubicBezTo>
                  <a:pt x="1016000" y="5181600"/>
                  <a:pt x="1016000" y="5283200"/>
                  <a:pt x="1016000" y="5295900"/>
                </a:cubicBezTo>
                <a:cubicBezTo>
                  <a:pt x="1016000" y="5308600"/>
                  <a:pt x="977900" y="5397500"/>
                  <a:pt x="952500" y="5511800"/>
                </a:cubicBezTo>
                <a:lnTo>
                  <a:pt x="889000" y="5727700"/>
                </a:lnTo>
                <a:cubicBezTo>
                  <a:pt x="850900" y="5829300"/>
                  <a:pt x="800100" y="5930900"/>
                  <a:pt x="774700" y="5956300"/>
                </a:cubicBezTo>
                <a:cubicBezTo>
                  <a:pt x="749300" y="5981700"/>
                  <a:pt x="736600" y="6096000"/>
                  <a:pt x="736600" y="6197600"/>
                </a:cubicBezTo>
                <a:lnTo>
                  <a:pt x="736600" y="6565900"/>
                </a:lnTo>
                <a:cubicBezTo>
                  <a:pt x="736600" y="6667500"/>
                  <a:pt x="762000" y="6769100"/>
                  <a:pt x="800100" y="6807200"/>
                </a:cubicBezTo>
                <a:cubicBezTo>
                  <a:pt x="825500" y="6845300"/>
                  <a:pt x="876300" y="6908800"/>
                  <a:pt x="889000" y="6946900"/>
                </a:cubicBezTo>
                <a:cubicBezTo>
                  <a:pt x="901700" y="6985000"/>
                  <a:pt x="977900" y="7086600"/>
                  <a:pt x="1054100" y="7150100"/>
                </a:cubicBezTo>
                <a:lnTo>
                  <a:pt x="1155700" y="7264400"/>
                </a:lnTo>
                <a:cubicBezTo>
                  <a:pt x="1231900" y="7340600"/>
                  <a:pt x="1371600" y="7391400"/>
                  <a:pt x="1473200" y="7391400"/>
                </a:cubicBezTo>
                <a:lnTo>
                  <a:pt x="1968500" y="7391400"/>
                </a:lnTo>
                <a:cubicBezTo>
                  <a:pt x="2070100" y="7391400"/>
                  <a:pt x="2235200" y="7353300"/>
                  <a:pt x="2349500" y="7302500"/>
                </a:cubicBezTo>
                <a:lnTo>
                  <a:pt x="2387600" y="7289800"/>
                </a:lnTo>
                <a:cubicBezTo>
                  <a:pt x="2489200" y="7251700"/>
                  <a:pt x="2641600" y="7150100"/>
                  <a:pt x="2705100" y="7073900"/>
                </a:cubicBezTo>
                <a:lnTo>
                  <a:pt x="2984500" y="6807200"/>
                </a:lnTo>
                <a:cubicBezTo>
                  <a:pt x="3060700" y="6731000"/>
                  <a:pt x="3149600" y="6616700"/>
                  <a:pt x="3187700" y="6527800"/>
                </a:cubicBezTo>
                <a:lnTo>
                  <a:pt x="3302000" y="6311900"/>
                </a:lnTo>
                <a:cubicBezTo>
                  <a:pt x="3340100" y="6235700"/>
                  <a:pt x="3390900" y="6121400"/>
                  <a:pt x="3390900" y="6045200"/>
                </a:cubicBezTo>
                <a:cubicBezTo>
                  <a:pt x="3403600" y="5969000"/>
                  <a:pt x="3441700" y="5892800"/>
                  <a:pt x="3479800" y="5854700"/>
                </a:cubicBezTo>
                <a:cubicBezTo>
                  <a:pt x="3505200" y="5816600"/>
                  <a:pt x="3543300" y="5715000"/>
                  <a:pt x="3556000" y="5613400"/>
                </a:cubicBezTo>
                <a:lnTo>
                  <a:pt x="3581400" y="5346700"/>
                </a:lnTo>
                <a:cubicBezTo>
                  <a:pt x="3594100" y="5257800"/>
                  <a:pt x="3594100" y="5168900"/>
                  <a:pt x="3594100" y="5156200"/>
                </a:cubicBezTo>
                <a:cubicBezTo>
                  <a:pt x="3594100" y="5143500"/>
                  <a:pt x="3606800" y="5041900"/>
                  <a:pt x="3619500" y="4940300"/>
                </a:cubicBezTo>
                <a:lnTo>
                  <a:pt x="3657600" y="4635500"/>
                </a:lnTo>
                <a:cubicBezTo>
                  <a:pt x="3683000" y="4521200"/>
                  <a:pt x="3733800" y="4432300"/>
                  <a:pt x="3784600" y="4432300"/>
                </a:cubicBezTo>
                <a:cubicBezTo>
                  <a:pt x="3835400" y="4432300"/>
                  <a:pt x="3873500" y="4356100"/>
                  <a:pt x="3873500" y="4254500"/>
                </a:cubicBezTo>
                <a:lnTo>
                  <a:pt x="3873500" y="4064000"/>
                </a:lnTo>
                <a:cubicBezTo>
                  <a:pt x="3873500" y="3962400"/>
                  <a:pt x="3848100" y="3860800"/>
                  <a:pt x="3810000" y="3822700"/>
                </a:cubicBezTo>
                <a:cubicBezTo>
                  <a:pt x="3771900" y="3784600"/>
                  <a:pt x="3733800" y="3721100"/>
                  <a:pt x="3721100" y="3683000"/>
                </a:cubicBezTo>
                <a:cubicBezTo>
                  <a:pt x="3657600" y="3517900"/>
                  <a:pt x="3403600" y="3327400"/>
                  <a:pt x="3225800" y="3327400"/>
                </a:cubicBezTo>
                <a:close/>
                <a:moveTo>
                  <a:pt x="4610100" y="8128000"/>
                </a:moveTo>
              </a:path>
            </a:pathLst>
          </a:custGeom>
          <a:solidFill>
            <a:srgbClr val="0404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0" name="Freeform 860"/>
          <p:cNvSpPr/>
          <p:nvPr/>
        </p:nvSpPr>
        <p:spPr>
          <a:xfrm rot="0" flipH="0" flipV="0">
            <a:off x="8544882" y="6016916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1" name="Rectangle 861"/>
          <p:cNvSpPr/>
          <p:nvPr/>
        </p:nvSpPr>
        <p:spPr>
          <a:xfrm rot="0" flipH="0" flipV="0">
            <a:off x="8354565" y="6398684"/>
            <a:ext cx="339490" cy="541895"/>
          </a:xfrm>
          <a:prstGeom prst="rect">
            <a:avLst/>
          </a:prstGeom>
        </p:spPr>
      </p:sp>
      <p:sp>
        <p:nvSpPr>
          <p:cNvPr id="862" name="Freeform 862"/>
          <p:cNvSpPr/>
          <p:nvPr/>
        </p:nvSpPr>
        <p:spPr>
          <a:xfrm rot="0" flipH="0" flipV="0">
            <a:off x="8357708" y="654998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3" name="Freeform 863"/>
          <p:cNvSpPr/>
          <p:nvPr/>
        </p:nvSpPr>
        <p:spPr>
          <a:xfrm rot="0" flipH="0" flipV="0">
            <a:off x="8448729" y="659189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4" name="Freeform 864"/>
          <p:cNvSpPr/>
          <p:nvPr/>
        </p:nvSpPr>
        <p:spPr>
          <a:xfrm rot="0" flipH="0" flipV="0">
            <a:off x="8544989" y="655018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5" name="Rectangle 865"/>
          <p:cNvSpPr/>
          <p:nvPr/>
        </p:nvSpPr>
        <p:spPr>
          <a:xfrm rot="0" flipH="0" flipV="0">
            <a:off x="8354565" y="6932849"/>
            <a:ext cx="339490" cy="541895"/>
          </a:xfrm>
          <a:prstGeom prst="rect">
            <a:avLst/>
          </a:prstGeom>
        </p:spPr>
      </p:sp>
      <p:sp>
        <p:nvSpPr>
          <p:cNvPr id="866" name="Freeform 866"/>
          <p:cNvSpPr/>
          <p:nvPr/>
        </p:nvSpPr>
        <p:spPr>
          <a:xfrm rot="0" flipH="0" flipV="0">
            <a:off x="8357708" y="7084144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7" name="Freeform 867"/>
          <p:cNvSpPr/>
          <p:nvPr/>
        </p:nvSpPr>
        <p:spPr>
          <a:xfrm rot="0" flipH="0" flipV="0">
            <a:off x="8448729" y="712605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8" name="Freeform 868"/>
          <p:cNvSpPr/>
          <p:nvPr/>
        </p:nvSpPr>
        <p:spPr>
          <a:xfrm rot="0" flipH="0" flipV="0">
            <a:off x="8544989" y="7084353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9" name="Rectangle 869"/>
          <p:cNvSpPr/>
          <p:nvPr/>
        </p:nvSpPr>
        <p:spPr>
          <a:xfrm rot="-22001" flipH="0" flipV="0">
            <a:off x="8354473" y="7468597"/>
            <a:ext cx="339496" cy="541884"/>
          </a:xfrm>
          <a:prstGeom prst="rect">
            <a:avLst/>
          </a:prstGeom>
        </p:spPr>
      </p:sp>
      <p:sp>
        <p:nvSpPr>
          <p:cNvPr id="870" name="Freeform 870"/>
          <p:cNvSpPr/>
          <p:nvPr/>
        </p:nvSpPr>
        <p:spPr>
          <a:xfrm rot="-22001" flipH="0" flipV="0">
            <a:off x="8358145" y="7620652"/>
            <a:ext cx="93251" cy="136204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  <a:effectDag type="tree">
            <a:xfrm kx="-220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1" name="Freeform 871"/>
          <p:cNvSpPr/>
          <p:nvPr/>
        </p:nvSpPr>
        <p:spPr>
          <a:xfrm rot="-22001" flipH="0" flipV="0">
            <a:off x="8449024" y="7661993"/>
            <a:ext cx="88851" cy="91571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  <a:effectDag type="tree">
            <a:xfrm kx="-220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2" name="Freeform 872"/>
          <p:cNvSpPr/>
          <p:nvPr/>
        </p:nvSpPr>
        <p:spPr>
          <a:xfrm rot="-22001" flipH="0" flipV="0">
            <a:off x="8545420" y="7619663"/>
            <a:ext cx="93042" cy="134109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  <a:effectDag type="tree">
            <a:xfrm kx="-220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3" name="Rectangle 873"/>
          <p:cNvSpPr/>
          <p:nvPr/>
        </p:nvSpPr>
        <p:spPr>
          <a:xfrm rot="0" flipH="0" flipV="0">
            <a:off x="8354568" y="8005489"/>
            <a:ext cx="339490" cy="541895"/>
          </a:xfrm>
          <a:prstGeom prst="rect">
            <a:avLst/>
          </a:prstGeom>
        </p:spPr>
      </p:sp>
      <p:sp>
        <p:nvSpPr>
          <p:cNvPr id="874" name="Freeform 874"/>
          <p:cNvSpPr/>
          <p:nvPr/>
        </p:nvSpPr>
        <p:spPr>
          <a:xfrm rot="0" flipH="0" flipV="0">
            <a:off x="8357711" y="8156784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5" name="Freeform 875"/>
          <p:cNvSpPr/>
          <p:nvPr/>
        </p:nvSpPr>
        <p:spPr>
          <a:xfrm rot="0" flipH="0" flipV="0">
            <a:off x="8448732" y="819869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6" name="Freeform 876"/>
          <p:cNvSpPr/>
          <p:nvPr/>
        </p:nvSpPr>
        <p:spPr>
          <a:xfrm rot="0" flipH="0" flipV="0">
            <a:off x="8544992" y="8156993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7" name="Rectangle 877"/>
          <p:cNvSpPr/>
          <p:nvPr/>
        </p:nvSpPr>
        <p:spPr>
          <a:xfrm rot="0" flipH="0" flipV="0">
            <a:off x="8354568" y="8539143"/>
            <a:ext cx="339490" cy="541895"/>
          </a:xfrm>
          <a:prstGeom prst="rect">
            <a:avLst/>
          </a:prstGeom>
        </p:spPr>
      </p:sp>
      <p:sp>
        <p:nvSpPr>
          <p:cNvPr id="878" name="Freeform 878"/>
          <p:cNvSpPr/>
          <p:nvPr/>
        </p:nvSpPr>
        <p:spPr>
          <a:xfrm rot="0" flipH="0" flipV="0">
            <a:off x="8357711" y="869043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9" name="Freeform 879"/>
          <p:cNvSpPr/>
          <p:nvPr/>
        </p:nvSpPr>
        <p:spPr>
          <a:xfrm rot="0" flipH="0" flipV="0">
            <a:off x="8448732" y="873234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0" name="Freeform 880"/>
          <p:cNvSpPr/>
          <p:nvPr/>
        </p:nvSpPr>
        <p:spPr>
          <a:xfrm rot="0" flipH="0" flipV="0">
            <a:off x="8544992" y="8690648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1" name="Rectangle 881"/>
          <p:cNvSpPr/>
          <p:nvPr/>
        </p:nvSpPr>
        <p:spPr>
          <a:xfrm rot="0" flipH="0" flipV="0">
            <a:off x="8354568" y="9074067"/>
            <a:ext cx="339265" cy="541895"/>
          </a:xfrm>
          <a:prstGeom prst="rect">
            <a:avLst/>
          </a:prstGeom>
        </p:spPr>
      </p:sp>
      <p:sp>
        <p:nvSpPr>
          <p:cNvPr id="882" name="Freeform 882"/>
          <p:cNvSpPr/>
          <p:nvPr/>
        </p:nvSpPr>
        <p:spPr>
          <a:xfrm rot="0" flipH="0" flipV="0">
            <a:off x="8357711" y="9226410"/>
            <a:ext cx="91363" cy="132435"/>
          </a:xfrm>
          <a:custGeom>
            <a:pathLst>
              <a:path w="5537200" h="8026400">
                <a:moveTo>
                  <a:pt x="2032000" y="0"/>
                </a:moveTo>
                <a:lnTo>
                  <a:pt x="5168900" y="0"/>
                </a:lnTo>
                <a:cubicBezTo>
                  <a:pt x="5372100" y="0"/>
                  <a:pt x="5537200" y="139700"/>
                  <a:pt x="5537200" y="317500"/>
                </a:cubicBezTo>
                <a:cubicBezTo>
                  <a:pt x="5537200" y="495300"/>
                  <a:pt x="5511800" y="673100"/>
                  <a:pt x="5486400" y="698500"/>
                </a:cubicBezTo>
                <a:cubicBezTo>
                  <a:pt x="5461000" y="723900"/>
                  <a:pt x="5283200" y="736600"/>
                  <a:pt x="5080000" y="736600"/>
                </a:cubicBezTo>
                <a:lnTo>
                  <a:pt x="3314700" y="736600"/>
                </a:lnTo>
                <a:cubicBezTo>
                  <a:pt x="2895600" y="736600"/>
                  <a:pt x="2844800" y="1079500"/>
                  <a:pt x="3200400" y="1485900"/>
                </a:cubicBezTo>
                <a:lnTo>
                  <a:pt x="3644900" y="1968500"/>
                </a:lnTo>
                <a:cubicBezTo>
                  <a:pt x="3784600" y="2133600"/>
                  <a:pt x="3987800" y="2400300"/>
                  <a:pt x="4089400" y="2578100"/>
                </a:cubicBezTo>
                <a:lnTo>
                  <a:pt x="4419600" y="3124200"/>
                </a:lnTo>
                <a:cubicBezTo>
                  <a:pt x="4521200" y="3302000"/>
                  <a:pt x="4610100" y="3619500"/>
                  <a:pt x="4610100" y="3822700"/>
                </a:cubicBezTo>
                <a:lnTo>
                  <a:pt x="4610100" y="4521200"/>
                </a:lnTo>
                <a:cubicBezTo>
                  <a:pt x="4610100" y="4724400"/>
                  <a:pt x="4559300" y="5041900"/>
                  <a:pt x="4483100" y="5232400"/>
                </a:cubicBezTo>
                <a:lnTo>
                  <a:pt x="3911600" y="6794500"/>
                </a:lnTo>
                <a:cubicBezTo>
                  <a:pt x="3835400" y="6972300"/>
                  <a:pt x="3657600" y="7226300"/>
                  <a:pt x="3505200" y="7353300"/>
                </a:cubicBezTo>
                <a:lnTo>
                  <a:pt x="3429000" y="7416800"/>
                </a:lnTo>
                <a:cubicBezTo>
                  <a:pt x="2882900" y="7886700"/>
                  <a:pt x="2768600" y="7937500"/>
                  <a:pt x="2400300" y="7962900"/>
                </a:cubicBezTo>
                <a:lnTo>
                  <a:pt x="1473200" y="8013700"/>
                </a:lnTo>
                <a:cubicBezTo>
                  <a:pt x="1270000" y="8026400"/>
                  <a:pt x="952500" y="7962900"/>
                  <a:pt x="774700" y="7874000"/>
                </a:cubicBezTo>
                <a:lnTo>
                  <a:pt x="698500" y="7848600"/>
                </a:lnTo>
                <a:cubicBezTo>
                  <a:pt x="254000" y="7632700"/>
                  <a:pt x="0" y="7251700"/>
                  <a:pt x="0" y="6807200"/>
                </a:cubicBezTo>
                <a:lnTo>
                  <a:pt x="0" y="5905500"/>
                </a:lnTo>
                <a:cubicBezTo>
                  <a:pt x="0" y="5702300"/>
                  <a:pt x="38100" y="5384800"/>
                  <a:pt x="88900" y="5194300"/>
                </a:cubicBezTo>
                <a:lnTo>
                  <a:pt x="381000" y="4114800"/>
                </a:lnTo>
                <a:cubicBezTo>
                  <a:pt x="431800" y="3924300"/>
                  <a:pt x="571500" y="3695700"/>
                  <a:pt x="698500" y="3594100"/>
                </a:cubicBezTo>
                <a:cubicBezTo>
                  <a:pt x="1003300" y="3352800"/>
                  <a:pt x="1092200" y="3263900"/>
                  <a:pt x="1206500" y="3035300"/>
                </a:cubicBezTo>
                <a:cubicBezTo>
                  <a:pt x="1270000" y="2933700"/>
                  <a:pt x="1460500" y="2768600"/>
                  <a:pt x="1651000" y="2667000"/>
                </a:cubicBezTo>
                <a:lnTo>
                  <a:pt x="1803400" y="2578100"/>
                </a:lnTo>
                <a:cubicBezTo>
                  <a:pt x="1993900" y="2476500"/>
                  <a:pt x="2260600" y="2387600"/>
                  <a:pt x="2413000" y="2362200"/>
                </a:cubicBezTo>
                <a:cubicBezTo>
                  <a:pt x="2730500" y="2311400"/>
                  <a:pt x="2743200" y="2120900"/>
                  <a:pt x="2438400" y="1727200"/>
                </a:cubicBezTo>
                <a:lnTo>
                  <a:pt x="1701800" y="812800"/>
                </a:lnTo>
                <a:cubicBezTo>
                  <a:pt x="1460500" y="495300"/>
                  <a:pt x="1409700" y="241300"/>
                  <a:pt x="1562100" y="88900"/>
                </a:cubicBezTo>
                <a:cubicBezTo>
                  <a:pt x="1612900" y="38100"/>
                  <a:pt x="1828800" y="0"/>
                  <a:pt x="2032000" y="0"/>
                </a:cubicBezTo>
                <a:close/>
                <a:moveTo>
                  <a:pt x="7861300" y="8051800"/>
                </a:moveTo>
                <a:moveTo>
                  <a:pt x="3429000" y="5892800"/>
                </a:moveTo>
                <a:lnTo>
                  <a:pt x="3771900" y="4686300"/>
                </a:lnTo>
                <a:cubicBezTo>
                  <a:pt x="3937000" y="4127500"/>
                  <a:pt x="3860800" y="3683000"/>
                  <a:pt x="3568700" y="3390900"/>
                </a:cubicBezTo>
                <a:cubicBezTo>
                  <a:pt x="3149600" y="2971800"/>
                  <a:pt x="2184400" y="3073400"/>
                  <a:pt x="1676400" y="3581400"/>
                </a:cubicBezTo>
                <a:lnTo>
                  <a:pt x="1511300" y="3746500"/>
                </a:lnTo>
                <a:cubicBezTo>
                  <a:pt x="1231900" y="4025900"/>
                  <a:pt x="1016000" y="4673600"/>
                  <a:pt x="1016000" y="5194300"/>
                </a:cubicBezTo>
                <a:cubicBezTo>
                  <a:pt x="1016000" y="5461000"/>
                  <a:pt x="889000" y="5905500"/>
                  <a:pt x="825500" y="5905500"/>
                </a:cubicBezTo>
                <a:cubicBezTo>
                  <a:pt x="774700" y="5905500"/>
                  <a:pt x="736600" y="6070600"/>
                  <a:pt x="736600" y="6273800"/>
                </a:cubicBezTo>
                <a:cubicBezTo>
                  <a:pt x="736600" y="6934200"/>
                  <a:pt x="952500" y="7200900"/>
                  <a:pt x="1473200" y="7200900"/>
                </a:cubicBezTo>
                <a:lnTo>
                  <a:pt x="1981200" y="7200900"/>
                </a:lnTo>
                <a:cubicBezTo>
                  <a:pt x="2438400" y="7200900"/>
                  <a:pt x="2578100" y="7150100"/>
                  <a:pt x="2882900" y="6870700"/>
                </a:cubicBezTo>
                <a:lnTo>
                  <a:pt x="2921000" y="6845300"/>
                </a:lnTo>
                <a:cubicBezTo>
                  <a:pt x="3187700" y="6604000"/>
                  <a:pt x="3276600" y="6438900"/>
                  <a:pt x="3429000" y="5892800"/>
                </a:cubicBezTo>
                <a:close/>
                <a:moveTo>
                  <a:pt x="1968500" y="8051800"/>
                </a:moveTo>
                <a:moveTo>
                  <a:pt x="5537200" y="7569200"/>
                </a:moveTo>
                <a:cubicBezTo>
                  <a:pt x="5537200" y="7670800"/>
                  <a:pt x="5499100" y="7759700"/>
                  <a:pt x="5448300" y="7759700"/>
                </a:cubicBezTo>
                <a:cubicBezTo>
                  <a:pt x="5397500" y="7759700"/>
                  <a:pt x="5346700" y="7670800"/>
                  <a:pt x="5346700" y="7569200"/>
                </a:cubicBezTo>
                <a:cubicBezTo>
                  <a:pt x="5346700" y="7467600"/>
                  <a:pt x="5397500" y="7391400"/>
                  <a:pt x="5448300" y="7391400"/>
                </a:cubicBezTo>
                <a:cubicBezTo>
                  <a:pt x="5499100" y="7391400"/>
                  <a:pt x="5537200" y="7467600"/>
                  <a:pt x="5537200" y="7569200"/>
                </a:cubicBezTo>
                <a:close/>
                <a:moveTo>
                  <a:pt x="292100" y="80518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3" name="Freeform 883"/>
          <p:cNvSpPr/>
          <p:nvPr/>
        </p:nvSpPr>
        <p:spPr>
          <a:xfrm rot="0" flipH="0" flipV="0">
            <a:off x="8448796" y="9267272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4" name="Freeform 884"/>
          <p:cNvSpPr/>
          <p:nvPr/>
        </p:nvSpPr>
        <p:spPr>
          <a:xfrm rot="0" flipH="0" flipV="0">
            <a:off x="8544912" y="922557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5" name="Rectangle 885"/>
          <p:cNvSpPr/>
          <p:nvPr/>
        </p:nvSpPr>
        <p:spPr>
          <a:xfrm rot="0" flipH="0" flipV="0">
            <a:off x="8354568" y="9607975"/>
            <a:ext cx="339771" cy="541895"/>
          </a:xfrm>
          <a:prstGeom prst="rect">
            <a:avLst/>
          </a:prstGeom>
        </p:spPr>
      </p:sp>
      <p:sp>
        <p:nvSpPr>
          <p:cNvPr id="886" name="Freeform 886"/>
          <p:cNvSpPr/>
          <p:nvPr/>
        </p:nvSpPr>
        <p:spPr>
          <a:xfrm rot="0" flipH="0" flipV="0">
            <a:off x="8357711" y="9759060"/>
            <a:ext cx="180212" cy="134111"/>
          </a:xfrm>
          <a:custGeom>
            <a:pathLst>
              <a:path w="10922000" h="8128000">
                <a:moveTo>
                  <a:pt x="2260600" y="0"/>
                </a:moveTo>
                <a:lnTo>
                  <a:pt x="4978400" y="0"/>
                </a:lnTo>
                <a:cubicBezTo>
                  <a:pt x="5410200" y="0"/>
                  <a:pt x="5537200" y="101600"/>
                  <a:pt x="5537200" y="419100"/>
                </a:cubicBezTo>
                <a:cubicBezTo>
                  <a:pt x="5537200" y="711200"/>
                  <a:pt x="5511800" y="736600"/>
                  <a:pt x="5143500" y="787400"/>
                </a:cubicBezTo>
                <a:cubicBezTo>
                  <a:pt x="4978400" y="812800"/>
                  <a:pt x="4673600" y="825500"/>
                  <a:pt x="4470400" y="825500"/>
                </a:cubicBezTo>
                <a:lnTo>
                  <a:pt x="3314700" y="774700"/>
                </a:lnTo>
                <a:cubicBezTo>
                  <a:pt x="2895600" y="762000"/>
                  <a:pt x="2832100" y="1155700"/>
                  <a:pt x="3187700" y="1587500"/>
                </a:cubicBezTo>
                <a:lnTo>
                  <a:pt x="4025900" y="2616200"/>
                </a:lnTo>
                <a:cubicBezTo>
                  <a:pt x="4419600" y="3098800"/>
                  <a:pt x="4610100" y="3530600"/>
                  <a:pt x="4610100" y="3924300"/>
                </a:cubicBezTo>
                <a:lnTo>
                  <a:pt x="4610100" y="4622800"/>
                </a:lnTo>
                <a:cubicBezTo>
                  <a:pt x="4610100" y="4826000"/>
                  <a:pt x="4559300" y="5143500"/>
                  <a:pt x="4495800" y="5334000"/>
                </a:cubicBezTo>
                <a:lnTo>
                  <a:pt x="4051300" y="6629400"/>
                </a:lnTo>
                <a:cubicBezTo>
                  <a:pt x="3987800" y="6819900"/>
                  <a:pt x="3822700" y="7073900"/>
                  <a:pt x="3670300" y="7213600"/>
                </a:cubicBezTo>
                <a:lnTo>
                  <a:pt x="3162300" y="7696200"/>
                </a:lnTo>
                <a:cubicBezTo>
                  <a:pt x="2844800" y="7988300"/>
                  <a:pt x="2425700" y="8128000"/>
                  <a:pt x="1930400" y="8128000"/>
                </a:cubicBezTo>
                <a:lnTo>
                  <a:pt x="1384300" y="8128000"/>
                </a:lnTo>
                <a:cubicBezTo>
                  <a:pt x="914400" y="8128000"/>
                  <a:pt x="762000" y="8077200"/>
                  <a:pt x="444500" y="7747000"/>
                </a:cubicBezTo>
                <a:lnTo>
                  <a:pt x="254000" y="7569200"/>
                </a:lnTo>
                <a:cubicBezTo>
                  <a:pt x="114300" y="7416800"/>
                  <a:pt x="0" y="7137400"/>
                  <a:pt x="0" y="69342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01600" y="5384800"/>
                </a:cubicBezTo>
                <a:lnTo>
                  <a:pt x="584200" y="3898900"/>
                </a:lnTo>
                <a:cubicBezTo>
                  <a:pt x="647700" y="3708400"/>
                  <a:pt x="812800" y="3429000"/>
                  <a:pt x="965200" y="3289300"/>
                </a:cubicBezTo>
                <a:lnTo>
                  <a:pt x="1206500" y="3035300"/>
                </a:lnTo>
                <a:cubicBezTo>
                  <a:pt x="1358900" y="2895600"/>
                  <a:pt x="1638300" y="2730500"/>
                  <a:pt x="1828800" y="2679700"/>
                </a:cubicBezTo>
                <a:lnTo>
                  <a:pt x="2146300" y="2590800"/>
                </a:lnTo>
                <a:cubicBezTo>
                  <a:pt x="2578100" y="2463800"/>
                  <a:pt x="2578100" y="2463800"/>
                  <a:pt x="2578100" y="2171700"/>
                </a:cubicBezTo>
                <a:cubicBezTo>
                  <a:pt x="2578100" y="2044700"/>
                  <a:pt x="2463800" y="1816100"/>
                  <a:pt x="2311400" y="1663700"/>
                </a:cubicBezTo>
                <a:lnTo>
                  <a:pt x="2082800" y="1447800"/>
                </a:lnTo>
                <a:cubicBezTo>
                  <a:pt x="1701800" y="1054100"/>
                  <a:pt x="1473200" y="685800"/>
                  <a:pt x="1473200" y="469900"/>
                </a:cubicBezTo>
                <a:cubicBezTo>
                  <a:pt x="1473200" y="203200"/>
                  <a:pt x="1816100" y="0"/>
                  <a:pt x="2260600" y="0"/>
                </a:cubicBezTo>
                <a:close/>
                <a:moveTo>
                  <a:pt x="7937500" y="8128000"/>
                </a:moveTo>
                <a:moveTo>
                  <a:pt x="7569200" y="4991100"/>
                </a:moveTo>
                <a:lnTo>
                  <a:pt x="8864600" y="4991100"/>
                </a:lnTo>
                <a:cubicBezTo>
                  <a:pt x="9296400" y="4991100"/>
                  <a:pt x="9575800" y="4749800"/>
                  <a:pt x="9677400" y="4279900"/>
                </a:cubicBezTo>
                <a:lnTo>
                  <a:pt x="9791700" y="3721100"/>
                </a:lnTo>
                <a:cubicBezTo>
                  <a:pt x="9829800" y="3530600"/>
                  <a:pt x="9906000" y="3276600"/>
                  <a:pt x="9969500" y="3149600"/>
                </a:cubicBezTo>
                <a:cubicBezTo>
                  <a:pt x="10020300" y="3022600"/>
                  <a:pt x="10058400" y="2908300"/>
                  <a:pt x="10058400" y="2895600"/>
                </a:cubicBezTo>
                <a:cubicBezTo>
                  <a:pt x="10058400" y="2679700"/>
                  <a:pt x="10160000" y="2590800"/>
                  <a:pt x="10414000" y="2590800"/>
                </a:cubicBezTo>
                <a:cubicBezTo>
                  <a:pt x="10579100" y="2590800"/>
                  <a:pt x="10744200" y="2628900"/>
                  <a:pt x="10795000" y="2679700"/>
                </a:cubicBezTo>
                <a:cubicBezTo>
                  <a:pt x="10896600" y="2781300"/>
                  <a:pt x="10922000" y="3111500"/>
                  <a:pt x="10845800" y="3187700"/>
                </a:cubicBezTo>
                <a:cubicBezTo>
                  <a:pt x="10820400" y="3213100"/>
                  <a:pt x="10756900" y="3403600"/>
                  <a:pt x="10718800" y="3594100"/>
                </a:cubicBezTo>
                <a:lnTo>
                  <a:pt x="9880600" y="6997700"/>
                </a:lnTo>
                <a:cubicBezTo>
                  <a:pt x="9677400" y="7823200"/>
                  <a:pt x="9474200" y="8128000"/>
                  <a:pt x="9144000" y="8128000"/>
                </a:cubicBezTo>
                <a:cubicBezTo>
                  <a:pt x="8890000" y="8128000"/>
                  <a:pt x="8674100" y="7899400"/>
                  <a:pt x="8674100" y="7620000"/>
                </a:cubicBezTo>
                <a:cubicBezTo>
                  <a:pt x="8674100" y="7493000"/>
                  <a:pt x="8712200" y="7226300"/>
                  <a:pt x="8763000" y="7035800"/>
                </a:cubicBezTo>
                <a:lnTo>
                  <a:pt x="8915400" y="6464300"/>
                </a:lnTo>
                <a:cubicBezTo>
                  <a:pt x="8966200" y="6261100"/>
                  <a:pt x="9029700" y="6096000"/>
                  <a:pt x="9067800" y="6096000"/>
                </a:cubicBezTo>
                <a:cubicBezTo>
                  <a:pt x="9321800" y="6096000"/>
                  <a:pt x="9283700" y="5791200"/>
                  <a:pt x="9017000" y="5689600"/>
                </a:cubicBezTo>
                <a:cubicBezTo>
                  <a:pt x="8966200" y="5664200"/>
                  <a:pt x="8737600" y="5638800"/>
                  <a:pt x="8534400" y="5638800"/>
                </a:cubicBezTo>
                <a:lnTo>
                  <a:pt x="8305800" y="5638800"/>
                </a:lnTo>
                <a:cubicBezTo>
                  <a:pt x="8102600" y="5638800"/>
                  <a:pt x="7772400" y="5651500"/>
                  <a:pt x="7569200" y="5676900"/>
                </a:cubicBezTo>
                <a:lnTo>
                  <a:pt x="7023100" y="5715000"/>
                </a:lnTo>
                <a:cubicBezTo>
                  <a:pt x="6667500" y="5753100"/>
                  <a:pt x="6515100" y="5981700"/>
                  <a:pt x="6388100" y="6680200"/>
                </a:cubicBezTo>
                <a:lnTo>
                  <a:pt x="6261100" y="7277100"/>
                </a:lnTo>
                <a:cubicBezTo>
                  <a:pt x="6146800" y="7861300"/>
                  <a:pt x="6007100" y="8128000"/>
                  <a:pt x="5816600" y="8128000"/>
                </a:cubicBezTo>
                <a:cubicBezTo>
                  <a:pt x="5511800" y="8128000"/>
                  <a:pt x="5346700" y="7988300"/>
                  <a:pt x="5346700" y="7683500"/>
                </a:cubicBezTo>
                <a:cubicBezTo>
                  <a:pt x="5346700" y="7518400"/>
                  <a:pt x="5397500" y="7391400"/>
                  <a:pt x="5448300" y="7391400"/>
                </a:cubicBezTo>
                <a:cubicBezTo>
                  <a:pt x="5499100" y="7391400"/>
                  <a:pt x="5575300" y="7226300"/>
                  <a:pt x="5626100" y="7035800"/>
                </a:cubicBezTo>
                <a:lnTo>
                  <a:pt x="6273800" y="4483100"/>
                </a:lnTo>
                <a:cubicBezTo>
                  <a:pt x="6324600" y="4279900"/>
                  <a:pt x="6388100" y="3962400"/>
                  <a:pt x="6413500" y="3771900"/>
                </a:cubicBezTo>
                <a:lnTo>
                  <a:pt x="6413500" y="3721100"/>
                </a:lnTo>
                <a:cubicBezTo>
                  <a:pt x="6502400" y="2870200"/>
                  <a:pt x="6680200" y="2590800"/>
                  <a:pt x="7112000" y="2590800"/>
                </a:cubicBezTo>
                <a:cubicBezTo>
                  <a:pt x="7327900" y="2590800"/>
                  <a:pt x="7569200" y="2768600"/>
                  <a:pt x="7569200" y="2933700"/>
                </a:cubicBezTo>
                <a:cubicBezTo>
                  <a:pt x="7569200" y="2946400"/>
                  <a:pt x="7531100" y="3124200"/>
                  <a:pt x="7480300" y="3314700"/>
                </a:cubicBezTo>
                <a:lnTo>
                  <a:pt x="7302500" y="3987800"/>
                </a:lnTo>
                <a:cubicBezTo>
                  <a:pt x="7251700" y="4178300"/>
                  <a:pt x="7162800" y="4368800"/>
                  <a:pt x="7112000" y="4394200"/>
                </a:cubicBezTo>
                <a:cubicBezTo>
                  <a:pt x="6985000" y="4470400"/>
                  <a:pt x="6985000" y="4775200"/>
                  <a:pt x="7112000" y="4902200"/>
                </a:cubicBezTo>
                <a:cubicBezTo>
                  <a:pt x="7162800" y="4953000"/>
                  <a:pt x="7366000" y="4991100"/>
                  <a:pt x="7569200" y="4991100"/>
                </a:cubicBezTo>
                <a:close/>
                <a:moveTo>
                  <a:pt x="2946400" y="8128000"/>
                </a:moveTo>
                <a:moveTo>
                  <a:pt x="3225800" y="3327400"/>
                </a:moveTo>
                <a:lnTo>
                  <a:pt x="2298700" y="3327400"/>
                </a:lnTo>
                <a:cubicBezTo>
                  <a:pt x="2197100" y="3327400"/>
                  <a:pt x="2095500" y="3352800"/>
                  <a:pt x="2057400" y="3390900"/>
                </a:cubicBezTo>
                <a:cubicBezTo>
                  <a:pt x="2019300" y="3429000"/>
                  <a:pt x="1955800" y="3467100"/>
                  <a:pt x="1917700" y="3479800"/>
                </a:cubicBezTo>
                <a:cubicBezTo>
                  <a:pt x="1879600" y="3505200"/>
                  <a:pt x="1778000" y="3568700"/>
                  <a:pt x="1714500" y="3644900"/>
                </a:cubicBezTo>
                <a:lnTo>
                  <a:pt x="1701800" y="3657600"/>
                </a:lnTo>
                <a:cubicBezTo>
                  <a:pt x="1625600" y="3721100"/>
                  <a:pt x="1549400" y="3848100"/>
                  <a:pt x="1524000" y="3924300"/>
                </a:cubicBezTo>
                <a:cubicBezTo>
                  <a:pt x="1498600" y="4000500"/>
                  <a:pt x="1435100" y="4064000"/>
                  <a:pt x="1384300" y="4064000"/>
                </a:cubicBezTo>
                <a:cubicBezTo>
                  <a:pt x="1333500" y="4064000"/>
                  <a:pt x="1282700" y="4152900"/>
                  <a:pt x="1282700" y="4254500"/>
                </a:cubicBezTo>
                <a:lnTo>
                  <a:pt x="1282700" y="4432300"/>
                </a:lnTo>
                <a:cubicBezTo>
                  <a:pt x="1282700" y="4533900"/>
                  <a:pt x="1231900" y="4622800"/>
                  <a:pt x="1168400" y="4622800"/>
                </a:cubicBezTo>
                <a:cubicBezTo>
                  <a:pt x="1104900" y="4622800"/>
                  <a:pt x="1054100" y="4711700"/>
                  <a:pt x="1041400" y="4813300"/>
                </a:cubicBezTo>
                <a:lnTo>
                  <a:pt x="1028700" y="5080000"/>
                </a:lnTo>
                <a:cubicBezTo>
                  <a:pt x="1016000" y="5181600"/>
                  <a:pt x="1016000" y="5283200"/>
                  <a:pt x="1016000" y="5295900"/>
                </a:cubicBezTo>
                <a:cubicBezTo>
                  <a:pt x="1016000" y="5308600"/>
                  <a:pt x="977900" y="5397500"/>
                  <a:pt x="952500" y="5511800"/>
                </a:cubicBezTo>
                <a:lnTo>
                  <a:pt x="889000" y="5727700"/>
                </a:lnTo>
                <a:cubicBezTo>
                  <a:pt x="850900" y="5829300"/>
                  <a:pt x="800100" y="5930900"/>
                  <a:pt x="774700" y="5956300"/>
                </a:cubicBezTo>
                <a:cubicBezTo>
                  <a:pt x="749300" y="5981700"/>
                  <a:pt x="736600" y="6096000"/>
                  <a:pt x="736600" y="6197600"/>
                </a:cubicBezTo>
                <a:lnTo>
                  <a:pt x="736600" y="6565900"/>
                </a:lnTo>
                <a:cubicBezTo>
                  <a:pt x="736600" y="6667500"/>
                  <a:pt x="762000" y="6769100"/>
                  <a:pt x="800100" y="6807200"/>
                </a:cubicBezTo>
                <a:cubicBezTo>
                  <a:pt x="825500" y="6845300"/>
                  <a:pt x="876300" y="6908800"/>
                  <a:pt x="889000" y="6946900"/>
                </a:cubicBezTo>
                <a:cubicBezTo>
                  <a:pt x="901700" y="6985000"/>
                  <a:pt x="977900" y="7086600"/>
                  <a:pt x="1054100" y="7150100"/>
                </a:cubicBezTo>
                <a:lnTo>
                  <a:pt x="1155700" y="7264400"/>
                </a:lnTo>
                <a:cubicBezTo>
                  <a:pt x="1231900" y="7340600"/>
                  <a:pt x="1371600" y="7391400"/>
                  <a:pt x="1473200" y="7391400"/>
                </a:cubicBezTo>
                <a:lnTo>
                  <a:pt x="1968500" y="7391400"/>
                </a:lnTo>
                <a:cubicBezTo>
                  <a:pt x="2070100" y="7391400"/>
                  <a:pt x="2235200" y="7353300"/>
                  <a:pt x="2349500" y="7302500"/>
                </a:cubicBezTo>
                <a:lnTo>
                  <a:pt x="2387600" y="7289800"/>
                </a:lnTo>
                <a:cubicBezTo>
                  <a:pt x="2489200" y="7251700"/>
                  <a:pt x="2641600" y="7150100"/>
                  <a:pt x="2705100" y="7073900"/>
                </a:cubicBezTo>
                <a:lnTo>
                  <a:pt x="2984500" y="6807200"/>
                </a:lnTo>
                <a:cubicBezTo>
                  <a:pt x="3060700" y="6731000"/>
                  <a:pt x="3149600" y="6616700"/>
                  <a:pt x="3187700" y="6527800"/>
                </a:cubicBezTo>
                <a:lnTo>
                  <a:pt x="3302000" y="6311900"/>
                </a:lnTo>
                <a:cubicBezTo>
                  <a:pt x="3340100" y="6235700"/>
                  <a:pt x="3390900" y="6121400"/>
                  <a:pt x="3390900" y="6045200"/>
                </a:cubicBezTo>
                <a:cubicBezTo>
                  <a:pt x="3403600" y="5969000"/>
                  <a:pt x="3441700" y="5892800"/>
                  <a:pt x="3479800" y="5854700"/>
                </a:cubicBezTo>
                <a:cubicBezTo>
                  <a:pt x="3505200" y="5816600"/>
                  <a:pt x="3543300" y="5715000"/>
                  <a:pt x="3556000" y="5613400"/>
                </a:cubicBezTo>
                <a:lnTo>
                  <a:pt x="3581400" y="5346700"/>
                </a:lnTo>
                <a:cubicBezTo>
                  <a:pt x="3594100" y="5257800"/>
                  <a:pt x="3594100" y="5168900"/>
                  <a:pt x="3594100" y="5156200"/>
                </a:cubicBezTo>
                <a:cubicBezTo>
                  <a:pt x="3594100" y="5143500"/>
                  <a:pt x="3606800" y="5041900"/>
                  <a:pt x="3619500" y="4940300"/>
                </a:cubicBezTo>
                <a:lnTo>
                  <a:pt x="3657600" y="4635500"/>
                </a:lnTo>
                <a:cubicBezTo>
                  <a:pt x="3683000" y="4521200"/>
                  <a:pt x="3733800" y="4432300"/>
                  <a:pt x="3784600" y="4432300"/>
                </a:cubicBezTo>
                <a:cubicBezTo>
                  <a:pt x="3835400" y="4432300"/>
                  <a:pt x="3873500" y="4356100"/>
                  <a:pt x="3873500" y="4254500"/>
                </a:cubicBezTo>
                <a:lnTo>
                  <a:pt x="3873500" y="4064000"/>
                </a:lnTo>
                <a:cubicBezTo>
                  <a:pt x="3873500" y="3962400"/>
                  <a:pt x="3848100" y="3860800"/>
                  <a:pt x="3810000" y="3822700"/>
                </a:cubicBezTo>
                <a:cubicBezTo>
                  <a:pt x="3771900" y="3784600"/>
                  <a:pt x="3733800" y="3721100"/>
                  <a:pt x="3721100" y="3683000"/>
                </a:cubicBezTo>
                <a:cubicBezTo>
                  <a:pt x="3657600" y="3517900"/>
                  <a:pt x="3403600" y="3327400"/>
                  <a:pt x="3225800" y="3327400"/>
                </a:cubicBezTo>
                <a:close/>
                <a:moveTo>
                  <a:pt x="4610100" y="81280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7" name="Freeform 887"/>
          <p:cNvSpPr/>
          <p:nvPr/>
        </p:nvSpPr>
        <p:spPr>
          <a:xfrm rot="0" flipH="0" flipV="0">
            <a:off x="8544885" y="975947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8" name="Rectangle 888"/>
          <p:cNvSpPr/>
          <p:nvPr/>
        </p:nvSpPr>
        <p:spPr>
          <a:xfrm rot="54999" flipH="0" flipV="0">
            <a:off x="9917466" y="9463485"/>
            <a:ext cx="297249" cy="472089"/>
          </a:xfrm>
          <a:prstGeom prst="rect">
            <a:avLst/>
          </a:prstGeom>
        </p:spPr>
      </p:sp>
      <p:sp>
        <p:nvSpPr>
          <p:cNvPr id="889" name="Freeform 889"/>
          <p:cNvSpPr/>
          <p:nvPr/>
        </p:nvSpPr>
        <p:spPr>
          <a:xfrm rot="54999" flipH="0" flipV="0">
            <a:off x="9916569" y="9658945"/>
            <a:ext cx="146360" cy="185751"/>
          </a:xfrm>
          <a:custGeom>
            <a:pathLst>
              <a:path w="6362700" h="8077200">
                <a:moveTo>
                  <a:pt x="0" y="0"/>
                </a:moveTo>
                <a:lnTo>
                  <a:pt x="6362700" y="0"/>
                </a:lnTo>
                <a:lnTo>
                  <a:pt x="6362700" y="1714500"/>
                </a:lnTo>
                <a:cubicBezTo>
                  <a:pt x="6362700" y="2006600"/>
                  <a:pt x="6184900" y="2247900"/>
                  <a:pt x="5969000" y="2247900"/>
                </a:cubicBezTo>
                <a:cubicBezTo>
                  <a:pt x="5753100" y="2247900"/>
                  <a:pt x="5575300" y="2400300"/>
                  <a:pt x="5588000" y="2578100"/>
                </a:cubicBezTo>
                <a:cubicBezTo>
                  <a:pt x="5588000" y="2755900"/>
                  <a:pt x="5461000" y="2971800"/>
                  <a:pt x="5308600" y="3048000"/>
                </a:cubicBezTo>
                <a:cubicBezTo>
                  <a:pt x="5143500" y="3136900"/>
                  <a:pt x="4902200" y="3340100"/>
                  <a:pt x="4749800" y="3492500"/>
                </a:cubicBezTo>
                <a:cubicBezTo>
                  <a:pt x="4610100" y="3657600"/>
                  <a:pt x="4394200" y="3835400"/>
                  <a:pt x="4292600" y="3898900"/>
                </a:cubicBezTo>
                <a:cubicBezTo>
                  <a:pt x="4178300" y="3949700"/>
                  <a:pt x="3975100" y="4127500"/>
                  <a:pt x="3822700" y="4292600"/>
                </a:cubicBezTo>
                <a:cubicBezTo>
                  <a:pt x="3670300" y="4445000"/>
                  <a:pt x="3517900" y="4597400"/>
                  <a:pt x="3467100" y="4610100"/>
                </a:cubicBezTo>
                <a:cubicBezTo>
                  <a:pt x="3276600" y="4673600"/>
                  <a:pt x="3276600" y="4940300"/>
                  <a:pt x="3454400" y="5308600"/>
                </a:cubicBezTo>
                <a:cubicBezTo>
                  <a:pt x="3530600" y="5473700"/>
                  <a:pt x="3657600" y="5816600"/>
                  <a:pt x="3733800" y="6096000"/>
                </a:cubicBezTo>
                <a:lnTo>
                  <a:pt x="3911600" y="6756400"/>
                </a:lnTo>
                <a:cubicBezTo>
                  <a:pt x="4038600" y="7239000"/>
                  <a:pt x="4178300" y="8026400"/>
                  <a:pt x="4127500" y="8064500"/>
                </a:cubicBezTo>
                <a:cubicBezTo>
                  <a:pt x="4127500" y="8077200"/>
                  <a:pt x="4025900" y="8077200"/>
                  <a:pt x="3911600" y="8077200"/>
                </a:cubicBezTo>
                <a:cubicBezTo>
                  <a:pt x="3810000" y="8077200"/>
                  <a:pt x="3644900" y="7848600"/>
                  <a:pt x="3568700" y="7569200"/>
                </a:cubicBezTo>
                <a:lnTo>
                  <a:pt x="3187700" y="6311900"/>
                </a:lnTo>
                <a:cubicBezTo>
                  <a:pt x="3111500" y="6032500"/>
                  <a:pt x="2997200" y="5740400"/>
                  <a:pt x="2946400" y="5664200"/>
                </a:cubicBezTo>
                <a:cubicBezTo>
                  <a:pt x="2895600" y="5588000"/>
                  <a:pt x="2857500" y="5473700"/>
                  <a:pt x="2857500" y="5410200"/>
                </a:cubicBezTo>
                <a:cubicBezTo>
                  <a:pt x="2857500" y="5130800"/>
                  <a:pt x="2565400" y="5194300"/>
                  <a:pt x="2311400" y="5537200"/>
                </a:cubicBezTo>
                <a:cubicBezTo>
                  <a:pt x="2260600" y="5600700"/>
                  <a:pt x="2146300" y="5702300"/>
                  <a:pt x="2032000" y="5765800"/>
                </a:cubicBezTo>
                <a:cubicBezTo>
                  <a:pt x="1778000" y="5918200"/>
                  <a:pt x="1562100" y="6350000"/>
                  <a:pt x="1397000" y="7010400"/>
                </a:cubicBezTo>
                <a:lnTo>
                  <a:pt x="1270000" y="7569200"/>
                </a:lnTo>
                <a:cubicBezTo>
                  <a:pt x="1193800" y="7848600"/>
                  <a:pt x="1066800" y="8077200"/>
                  <a:pt x="965200" y="8077200"/>
                </a:cubicBezTo>
                <a:cubicBezTo>
                  <a:pt x="876300" y="8077200"/>
                  <a:pt x="774700" y="8051800"/>
                  <a:pt x="736600" y="8013700"/>
                </a:cubicBezTo>
                <a:cubicBezTo>
                  <a:pt x="660400" y="7937500"/>
                  <a:pt x="647700" y="7785100"/>
                  <a:pt x="711200" y="7404100"/>
                </a:cubicBezTo>
                <a:cubicBezTo>
                  <a:pt x="736600" y="7251700"/>
                  <a:pt x="812800" y="7035800"/>
                  <a:pt x="876300" y="6921500"/>
                </a:cubicBezTo>
                <a:cubicBezTo>
                  <a:pt x="952500" y="6819900"/>
                  <a:pt x="1066800" y="6489700"/>
                  <a:pt x="1143000" y="6210300"/>
                </a:cubicBezTo>
                <a:lnTo>
                  <a:pt x="2197100" y="2247900"/>
                </a:lnTo>
                <a:lnTo>
                  <a:pt x="533400" y="2247900"/>
                </a:lnTo>
                <a:cubicBezTo>
                  <a:pt x="63500" y="2247900"/>
                  <a:pt x="0" y="2184400"/>
                  <a:pt x="0" y="1714500"/>
                </a:cubicBezTo>
                <a:close/>
                <a:moveTo>
                  <a:pt x="7950200" y="8077200"/>
                </a:moveTo>
                <a:moveTo>
                  <a:pt x="4775200" y="2247900"/>
                </a:moveTo>
                <a:lnTo>
                  <a:pt x="2819400" y="2247900"/>
                </a:lnTo>
                <a:cubicBezTo>
                  <a:pt x="2679700" y="2247900"/>
                  <a:pt x="2565400" y="2311400"/>
                  <a:pt x="2578100" y="2387600"/>
                </a:cubicBezTo>
                <a:cubicBezTo>
                  <a:pt x="2616200" y="2679700"/>
                  <a:pt x="2590800" y="3022600"/>
                  <a:pt x="2501900" y="3276600"/>
                </a:cubicBezTo>
                <a:lnTo>
                  <a:pt x="2286000" y="3949700"/>
                </a:lnTo>
                <a:cubicBezTo>
                  <a:pt x="2235200" y="4089400"/>
                  <a:pt x="2171700" y="4330700"/>
                  <a:pt x="2133600" y="4483100"/>
                </a:cubicBezTo>
                <a:lnTo>
                  <a:pt x="2120900" y="4559300"/>
                </a:lnTo>
                <a:cubicBezTo>
                  <a:pt x="2082800" y="4711700"/>
                  <a:pt x="2108200" y="4838700"/>
                  <a:pt x="2171700" y="4838700"/>
                </a:cubicBezTo>
                <a:cubicBezTo>
                  <a:pt x="2235200" y="4838700"/>
                  <a:pt x="2387600" y="4762500"/>
                  <a:pt x="2489200" y="4660900"/>
                </a:cubicBezTo>
                <a:lnTo>
                  <a:pt x="4838700" y="2679700"/>
                </a:lnTo>
                <a:cubicBezTo>
                  <a:pt x="4953000" y="2590800"/>
                  <a:pt x="5041900" y="2451100"/>
                  <a:pt x="5041900" y="2387600"/>
                </a:cubicBezTo>
                <a:cubicBezTo>
                  <a:pt x="5041900" y="2311400"/>
                  <a:pt x="4927600" y="2247900"/>
                  <a:pt x="4775200" y="2247900"/>
                </a:cubicBezTo>
                <a:close/>
                <a:moveTo>
                  <a:pt x="5702300" y="8077200"/>
                </a:moveTo>
              </a:path>
            </a:pathLst>
          </a:custGeom>
          <a:solidFill>
            <a:srgbClr val="040505">
              <a:alpha val="100000"/>
            </a:srgbClr>
          </a:solidFill>
          <a:ln w="292">
            <a:noFill/>
          </a:ln>
          <a:effectDag type="tree">
            <a:xfrm kx="5499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0" name="Freeform 890"/>
          <p:cNvSpPr/>
          <p:nvPr/>
        </p:nvSpPr>
        <p:spPr>
          <a:xfrm rot="54999" flipH="0" flipV="0">
            <a:off x="10057129" y="9660695"/>
            <a:ext cx="79162" cy="185999"/>
          </a:xfrm>
          <a:custGeom>
            <a:pathLst>
              <a:path w="3517900" h="8267700">
                <a:moveTo>
                  <a:pt x="330200" y="0"/>
                </a:moveTo>
                <a:lnTo>
                  <a:pt x="3111500" y="0"/>
                </a:lnTo>
                <a:cubicBezTo>
                  <a:pt x="3454400" y="0"/>
                  <a:pt x="3517900" y="63500"/>
                  <a:pt x="3517900" y="406400"/>
                </a:cubicBezTo>
                <a:lnTo>
                  <a:pt x="3517900" y="1968500"/>
                </a:lnTo>
                <a:cubicBezTo>
                  <a:pt x="3517900" y="2298700"/>
                  <a:pt x="3517900" y="2298700"/>
                  <a:pt x="3175000" y="2298700"/>
                </a:cubicBezTo>
                <a:lnTo>
                  <a:pt x="2971800" y="2298700"/>
                </a:lnTo>
                <a:cubicBezTo>
                  <a:pt x="2832100" y="2298700"/>
                  <a:pt x="2705100" y="2400300"/>
                  <a:pt x="2717800" y="2540000"/>
                </a:cubicBezTo>
                <a:lnTo>
                  <a:pt x="2717800" y="2590800"/>
                </a:lnTo>
                <a:cubicBezTo>
                  <a:pt x="2717800" y="2717800"/>
                  <a:pt x="2692400" y="2946400"/>
                  <a:pt x="2654300" y="3086100"/>
                </a:cubicBezTo>
                <a:lnTo>
                  <a:pt x="1358900" y="8001000"/>
                </a:lnTo>
                <a:cubicBezTo>
                  <a:pt x="1320800" y="8140700"/>
                  <a:pt x="1193800" y="8267700"/>
                  <a:pt x="1079500" y="8267700"/>
                </a:cubicBezTo>
                <a:cubicBezTo>
                  <a:pt x="965200" y="8267700"/>
                  <a:pt x="863600" y="8242300"/>
                  <a:pt x="838200" y="8229600"/>
                </a:cubicBezTo>
                <a:cubicBezTo>
                  <a:pt x="825500" y="8216900"/>
                  <a:pt x="812800" y="8077200"/>
                  <a:pt x="812800" y="7924800"/>
                </a:cubicBezTo>
                <a:cubicBezTo>
                  <a:pt x="812800" y="7772400"/>
                  <a:pt x="838200" y="7531100"/>
                  <a:pt x="876300" y="7391400"/>
                </a:cubicBezTo>
                <a:lnTo>
                  <a:pt x="1816100" y="3949700"/>
                </a:lnTo>
                <a:cubicBezTo>
                  <a:pt x="1930400" y="3568700"/>
                  <a:pt x="1816100" y="3543300"/>
                  <a:pt x="1473200" y="3860800"/>
                </a:cubicBezTo>
                <a:lnTo>
                  <a:pt x="1460500" y="3873500"/>
                </a:lnTo>
                <a:cubicBezTo>
                  <a:pt x="1270000" y="4064000"/>
                  <a:pt x="1041400" y="4203700"/>
                  <a:pt x="927100" y="4203700"/>
                </a:cubicBezTo>
                <a:cubicBezTo>
                  <a:pt x="825500" y="4203700"/>
                  <a:pt x="673100" y="3987800"/>
                  <a:pt x="673100" y="3860800"/>
                </a:cubicBezTo>
                <a:cubicBezTo>
                  <a:pt x="673100" y="3784600"/>
                  <a:pt x="774700" y="3644900"/>
                  <a:pt x="889000" y="3543300"/>
                </a:cubicBezTo>
                <a:lnTo>
                  <a:pt x="1028700" y="3416300"/>
                </a:lnTo>
                <a:cubicBezTo>
                  <a:pt x="1143000" y="3314700"/>
                  <a:pt x="1346200" y="3162300"/>
                  <a:pt x="1473200" y="3073400"/>
                </a:cubicBezTo>
                <a:lnTo>
                  <a:pt x="1955800" y="2730500"/>
                </a:lnTo>
                <a:cubicBezTo>
                  <a:pt x="2273300" y="2501900"/>
                  <a:pt x="2273300" y="2298700"/>
                  <a:pt x="1955800" y="2298700"/>
                </a:cubicBezTo>
                <a:lnTo>
                  <a:pt x="0" y="2298700"/>
                </a:lnTo>
                <a:lnTo>
                  <a:pt x="0" y="342900"/>
                </a:lnTo>
                <a:cubicBezTo>
                  <a:pt x="0" y="0"/>
                  <a:pt x="0" y="0"/>
                  <a:pt x="330200" y="0"/>
                </a:cubicBezTo>
                <a:close/>
                <a:moveTo>
                  <a:pt x="8115300" y="8255000"/>
                </a:moveTo>
              </a:path>
            </a:pathLst>
          </a:custGeom>
          <a:solidFill>
            <a:srgbClr val="040505">
              <a:alpha val="100000"/>
            </a:srgbClr>
          </a:solidFill>
          <a:ln w="285">
            <a:noFill/>
          </a:ln>
          <a:effectDag type="tree">
            <a:xfrm kx="5499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1" name="Rectangle 891"/>
          <p:cNvSpPr/>
          <p:nvPr/>
        </p:nvSpPr>
        <p:spPr>
          <a:xfrm rot="0" flipH="0" flipV="0">
            <a:off x="9515856" y="9695020"/>
            <a:ext cx="419145" cy="595320"/>
          </a:xfrm>
          <a:prstGeom prst="rect">
            <a:avLst/>
          </a:prstGeom>
        </p:spPr>
      </p:sp>
      <p:sp>
        <p:nvSpPr>
          <p:cNvPr id="892" name="Freeform 892"/>
          <p:cNvSpPr/>
          <p:nvPr/>
        </p:nvSpPr>
        <p:spPr>
          <a:xfrm rot="0" flipH="0" flipV="0">
            <a:off x="9518802" y="10134549"/>
            <a:ext cx="56349" cy="36830"/>
          </a:xfrm>
          <a:custGeom>
            <a:pathLst>
              <a:path w="1943100" h="1270000">
                <a:moveTo>
                  <a:pt x="1943100" y="1270000"/>
                </a:moveTo>
                <a:lnTo>
                  <a:pt x="419100" y="1270000"/>
                </a:lnTo>
                <a:cubicBezTo>
                  <a:pt x="330200" y="1270000"/>
                  <a:pt x="215900" y="1219200"/>
                  <a:pt x="165100" y="1155700"/>
                </a:cubicBezTo>
                <a:lnTo>
                  <a:pt x="114300" y="1104900"/>
                </a:lnTo>
                <a:cubicBezTo>
                  <a:pt x="50800" y="1041400"/>
                  <a:pt x="0" y="927100"/>
                  <a:pt x="0" y="850900"/>
                </a:cubicBezTo>
                <a:lnTo>
                  <a:pt x="0" y="469900"/>
                </a:lnTo>
                <a:cubicBezTo>
                  <a:pt x="0" y="304800"/>
                  <a:pt x="165100" y="114300"/>
                  <a:pt x="292100" y="114300"/>
                </a:cubicBezTo>
                <a:cubicBezTo>
                  <a:pt x="330200" y="114300"/>
                  <a:pt x="368300" y="88900"/>
                  <a:pt x="368300" y="50800"/>
                </a:cubicBezTo>
                <a:cubicBezTo>
                  <a:pt x="368300" y="25400"/>
                  <a:pt x="444500" y="0"/>
                  <a:pt x="520700" y="0"/>
                </a:cubicBezTo>
                <a:lnTo>
                  <a:pt x="1943100" y="0"/>
                </a:lnTo>
                <a:close/>
                <a:moveTo>
                  <a:pt x="101600" y="14732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3" name="Freeform 893"/>
          <p:cNvSpPr/>
          <p:nvPr/>
        </p:nvSpPr>
        <p:spPr>
          <a:xfrm rot="0" flipH="0" flipV="0">
            <a:off x="9604258" y="9915042"/>
            <a:ext cx="234607" cy="262229"/>
          </a:xfrm>
          <a:custGeom>
            <a:pathLst>
              <a:path w="8089900" h="9042400">
                <a:moveTo>
                  <a:pt x="0" y="6464300"/>
                </a:moveTo>
                <a:lnTo>
                  <a:pt x="0" y="215900"/>
                </a:lnTo>
                <a:cubicBezTo>
                  <a:pt x="0" y="50800"/>
                  <a:pt x="50800" y="0"/>
                  <a:pt x="215900" y="0"/>
                </a:cubicBezTo>
                <a:lnTo>
                  <a:pt x="317500" y="0"/>
                </a:lnTo>
                <a:cubicBezTo>
                  <a:pt x="482600" y="0"/>
                  <a:pt x="533400" y="50800"/>
                  <a:pt x="533400" y="215900"/>
                </a:cubicBezTo>
                <a:lnTo>
                  <a:pt x="533400" y="5892800"/>
                </a:lnTo>
                <a:cubicBezTo>
                  <a:pt x="533400" y="6007100"/>
                  <a:pt x="495300" y="6172200"/>
                  <a:pt x="457200" y="6273800"/>
                </a:cubicBezTo>
                <a:lnTo>
                  <a:pt x="457200" y="6299200"/>
                </a:lnTo>
                <a:cubicBezTo>
                  <a:pt x="393700" y="6464300"/>
                  <a:pt x="165100" y="6680200"/>
                  <a:pt x="50800" y="6680200"/>
                </a:cubicBezTo>
                <a:cubicBezTo>
                  <a:pt x="25400" y="6680200"/>
                  <a:pt x="0" y="6578600"/>
                  <a:pt x="0" y="6464300"/>
                </a:cubicBezTo>
                <a:close/>
                <a:moveTo>
                  <a:pt x="2057400" y="9042400"/>
                </a:moveTo>
                <a:moveTo>
                  <a:pt x="7899400" y="469900"/>
                </a:moveTo>
                <a:lnTo>
                  <a:pt x="2730500" y="7200900"/>
                </a:lnTo>
                <a:cubicBezTo>
                  <a:pt x="2628900" y="7340600"/>
                  <a:pt x="2476500" y="7505700"/>
                  <a:pt x="2387600" y="7581900"/>
                </a:cubicBezTo>
                <a:cubicBezTo>
                  <a:pt x="2298700" y="7658100"/>
                  <a:pt x="2260600" y="7848600"/>
                  <a:pt x="2311400" y="8001000"/>
                </a:cubicBezTo>
                <a:lnTo>
                  <a:pt x="2336800" y="8089900"/>
                </a:lnTo>
                <a:cubicBezTo>
                  <a:pt x="2425700" y="8331200"/>
                  <a:pt x="2324100" y="8813800"/>
                  <a:pt x="2171700" y="8978900"/>
                </a:cubicBezTo>
                <a:cubicBezTo>
                  <a:pt x="2133600" y="9017000"/>
                  <a:pt x="1968500" y="9042400"/>
                  <a:pt x="1790700" y="9042400"/>
                </a:cubicBezTo>
                <a:lnTo>
                  <a:pt x="317500" y="9042400"/>
                </a:lnTo>
                <a:cubicBezTo>
                  <a:pt x="25400" y="9042400"/>
                  <a:pt x="0" y="9029700"/>
                  <a:pt x="0" y="8724900"/>
                </a:cubicBezTo>
                <a:lnTo>
                  <a:pt x="0" y="8102600"/>
                </a:lnTo>
                <a:cubicBezTo>
                  <a:pt x="0" y="7810500"/>
                  <a:pt x="38100" y="7785100"/>
                  <a:pt x="317500" y="7785100"/>
                </a:cubicBezTo>
                <a:lnTo>
                  <a:pt x="1155700" y="7785100"/>
                </a:lnTo>
                <a:cubicBezTo>
                  <a:pt x="1447800" y="7785100"/>
                  <a:pt x="1485900" y="7759700"/>
                  <a:pt x="1663700" y="7531100"/>
                </a:cubicBezTo>
                <a:lnTo>
                  <a:pt x="6235700" y="1600200"/>
                </a:lnTo>
                <a:cubicBezTo>
                  <a:pt x="6337300" y="1460500"/>
                  <a:pt x="6477000" y="1257300"/>
                  <a:pt x="6527800" y="1143000"/>
                </a:cubicBezTo>
                <a:cubicBezTo>
                  <a:pt x="6591300" y="1028700"/>
                  <a:pt x="6718300" y="812800"/>
                  <a:pt x="6819900" y="685800"/>
                </a:cubicBezTo>
                <a:lnTo>
                  <a:pt x="7048500" y="381000"/>
                </a:lnTo>
                <a:cubicBezTo>
                  <a:pt x="7327900" y="12700"/>
                  <a:pt x="7327900" y="0"/>
                  <a:pt x="7670800" y="0"/>
                </a:cubicBezTo>
                <a:lnTo>
                  <a:pt x="7785100" y="0"/>
                </a:lnTo>
                <a:cubicBezTo>
                  <a:pt x="7950200" y="0"/>
                  <a:pt x="8089900" y="50800"/>
                  <a:pt x="8089900" y="114300"/>
                </a:cubicBezTo>
                <a:cubicBezTo>
                  <a:pt x="8089900" y="165100"/>
                  <a:pt x="8013700" y="330200"/>
                  <a:pt x="7899400" y="469900"/>
                </a:cubicBezTo>
                <a:close/>
                <a:moveTo>
                  <a:pt x="8051800" y="90424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4" name="Rectangle 894"/>
          <p:cNvSpPr/>
          <p:nvPr/>
        </p:nvSpPr>
        <p:spPr>
          <a:xfrm rot="0" flipH="0" flipV="0">
            <a:off x="8354568" y="10144423"/>
            <a:ext cx="339619" cy="541895"/>
          </a:xfrm>
          <a:prstGeom prst="rect">
            <a:avLst/>
          </a:prstGeom>
        </p:spPr>
      </p:sp>
      <p:sp>
        <p:nvSpPr>
          <p:cNvPr id="895" name="Freeform 895"/>
          <p:cNvSpPr/>
          <p:nvPr/>
        </p:nvSpPr>
        <p:spPr>
          <a:xfrm rot="0" flipH="0" flipV="0">
            <a:off x="8357711" y="10294461"/>
            <a:ext cx="91782" cy="137255"/>
          </a:xfrm>
          <a:custGeom>
            <a:pathLst>
              <a:path w="5562600" h="8318500">
                <a:moveTo>
                  <a:pt x="2032000" y="0"/>
                </a:moveTo>
                <a:lnTo>
                  <a:pt x="4978400" y="0"/>
                </a:lnTo>
                <a:cubicBezTo>
                  <a:pt x="5181600" y="0"/>
                  <a:pt x="5397500" y="50800"/>
                  <a:pt x="5448300" y="101600"/>
                </a:cubicBezTo>
                <a:cubicBezTo>
                  <a:pt x="5562600" y="215900"/>
                  <a:pt x="5562600" y="901700"/>
                  <a:pt x="5448300" y="1016000"/>
                </a:cubicBezTo>
                <a:cubicBezTo>
                  <a:pt x="5397500" y="1066800"/>
                  <a:pt x="5181600" y="1117600"/>
                  <a:pt x="4978400" y="1104900"/>
                </a:cubicBezTo>
                <a:lnTo>
                  <a:pt x="3314700" y="1079500"/>
                </a:lnTo>
                <a:cubicBezTo>
                  <a:pt x="2895600" y="1079500"/>
                  <a:pt x="2844800" y="1358900"/>
                  <a:pt x="3187700" y="1778000"/>
                </a:cubicBezTo>
                <a:lnTo>
                  <a:pt x="3657600" y="2336800"/>
                </a:lnTo>
                <a:cubicBezTo>
                  <a:pt x="3784600" y="2501900"/>
                  <a:pt x="3987800" y="2781300"/>
                  <a:pt x="4102100" y="2971800"/>
                </a:cubicBezTo>
                <a:lnTo>
                  <a:pt x="4406900" y="3441700"/>
                </a:lnTo>
                <a:cubicBezTo>
                  <a:pt x="4521200" y="3632200"/>
                  <a:pt x="4610100" y="3949700"/>
                  <a:pt x="4610100" y="4152900"/>
                </a:cubicBezTo>
                <a:lnTo>
                  <a:pt x="4610100" y="4813300"/>
                </a:lnTo>
                <a:cubicBezTo>
                  <a:pt x="4610100" y="5016500"/>
                  <a:pt x="4559300" y="5334000"/>
                  <a:pt x="4495800" y="5511800"/>
                </a:cubicBezTo>
                <a:lnTo>
                  <a:pt x="4051300" y="6807200"/>
                </a:lnTo>
                <a:cubicBezTo>
                  <a:pt x="3987800" y="6997700"/>
                  <a:pt x="3810000" y="7264400"/>
                  <a:pt x="3670300" y="7416800"/>
                </a:cubicBezTo>
                <a:lnTo>
                  <a:pt x="3187700" y="7874000"/>
                </a:lnTo>
                <a:cubicBezTo>
                  <a:pt x="2832100" y="8229600"/>
                  <a:pt x="2616200" y="8318500"/>
                  <a:pt x="2171700" y="8318500"/>
                </a:cubicBezTo>
                <a:lnTo>
                  <a:pt x="1282700" y="8318500"/>
                </a:lnTo>
                <a:cubicBezTo>
                  <a:pt x="635000" y="8318500"/>
                  <a:pt x="0" y="7772400"/>
                  <a:pt x="0" y="7213600"/>
                </a:cubicBezTo>
                <a:lnTo>
                  <a:pt x="0" y="6286500"/>
                </a:lnTo>
                <a:cubicBezTo>
                  <a:pt x="0" y="6083300"/>
                  <a:pt x="50800" y="5765800"/>
                  <a:pt x="101600" y="5575300"/>
                </a:cubicBezTo>
                <a:lnTo>
                  <a:pt x="584200" y="4076700"/>
                </a:lnTo>
                <a:cubicBezTo>
                  <a:pt x="647700" y="3886200"/>
                  <a:pt x="812800" y="3619500"/>
                  <a:pt x="965200" y="3467100"/>
                </a:cubicBezTo>
                <a:lnTo>
                  <a:pt x="1206500" y="3225800"/>
                </a:lnTo>
                <a:cubicBezTo>
                  <a:pt x="1549400" y="2882900"/>
                  <a:pt x="1803400" y="2781300"/>
                  <a:pt x="2235200" y="2781300"/>
                </a:cubicBezTo>
                <a:cubicBezTo>
                  <a:pt x="2794000" y="2781300"/>
                  <a:pt x="2895600" y="2578100"/>
                  <a:pt x="2552700" y="2120900"/>
                </a:cubicBezTo>
                <a:lnTo>
                  <a:pt x="2451100" y="1981200"/>
                </a:lnTo>
                <a:cubicBezTo>
                  <a:pt x="2336800" y="1828800"/>
                  <a:pt x="2120900" y="1574800"/>
                  <a:pt x="1968500" y="1422400"/>
                </a:cubicBezTo>
                <a:lnTo>
                  <a:pt x="1739900" y="1168400"/>
                </a:lnTo>
                <a:cubicBezTo>
                  <a:pt x="1473200" y="889000"/>
                  <a:pt x="1384300" y="279400"/>
                  <a:pt x="1562100" y="101600"/>
                </a:cubicBezTo>
                <a:cubicBezTo>
                  <a:pt x="1612900" y="50800"/>
                  <a:pt x="1828800" y="0"/>
                  <a:pt x="2032000" y="0"/>
                </a:cubicBezTo>
                <a:close/>
                <a:moveTo>
                  <a:pt x="8001000" y="8191500"/>
                </a:moveTo>
                <a:moveTo>
                  <a:pt x="1155700" y="4648200"/>
                </a:moveTo>
                <a:lnTo>
                  <a:pt x="825500" y="5930900"/>
                </a:lnTo>
                <a:cubicBezTo>
                  <a:pt x="635000" y="6680200"/>
                  <a:pt x="774700" y="7416800"/>
                  <a:pt x="1117600" y="7531100"/>
                </a:cubicBezTo>
                <a:cubicBezTo>
                  <a:pt x="1206500" y="7556500"/>
                  <a:pt x="1447800" y="7581900"/>
                  <a:pt x="1651000" y="7581900"/>
                </a:cubicBezTo>
                <a:lnTo>
                  <a:pt x="2032000" y="7581900"/>
                </a:lnTo>
                <a:cubicBezTo>
                  <a:pt x="2235200" y="7581900"/>
                  <a:pt x="2514600" y="7467600"/>
                  <a:pt x="2654300" y="7315200"/>
                </a:cubicBezTo>
                <a:lnTo>
                  <a:pt x="3111500" y="6870700"/>
                </a:lnTo>
                <a:cubicBezTo>
                  <a:pt x="3251200" y="6718300"/>
                  <a:pt x="3378200" y="6477000"/>
                  <a:pt x="3390900" y="6324600"/>
                </a:cubicBezTo>
                <a:cubicBezTo>
                  <a:pt x="3441700" y="5651500"/>
                  <a:pt x="3517900" y="5359400"/>
                  <a:pt x="3619500" y="5359400"/>
                </a:cubicBezTo>
                <a:cubicBezTo>
                  <a:pt x="3683000" y="5359400"/>
                  <a:pt x="3746500" y="5232400"/>
                  <a:pt x="3759200" y="5080000"/>
                </a:cubicBezTo>
                <a:cubicBezTo>
                  <a:pt x="3873500" y="3784600"/>
                  <a:pt x="3733800" y="3517900"/>
                  <a:pt x="2946400" y="3517900"/>
                </a:cubicBezTo>
                <a:lnTo>
                  <a:pt x="2628900" y="3517900"/>
                </a:lnTo>
                <a:cubicBezTo>
                  <a:pt x="2171700" y="3517900"/>
                  <a:pt x="1917700" y="3619500"/>
                  <a:pt x="1574800" y="3962400"/>
                </a:cubicBezTo>
                <a:lnTo>
                  <a:pt x="1498600" y="4038600"/>
                </a:lnTo>
                <a:cubicBezTo>
                  <a:pt x="1358900" y="4191000"/>
                  <a:pt x="1193800" y="4457700"/>
                  <a:pt x="1155700" y="4648200"/>
                </a:cubicBezTo>
                <a:close/>
                <a:moveTo>
                  <a:pt x="3352800" y="8191500"/>
                </a:moveTo>
                <a:moveTo>
                  <a:pt x="5537200" y="7950200"/>
                </a:moveTo>
                <a:cubicBezTo>
                  <a:pt x="5537200" y="8051800"/>
                  <a:pt x="5499100" y="8128000"/>
                  <a:pt x="5448300" y="8128000"/>
                </a:cubicBezTo>
                <a:cubicBezTo>
                  <a:pt x="5397500" y="8128000"/>
                  <a:pt x="5346700" y="8051800"/>
                  <a:pt x="5346700" y="7950200"/>
                </a:cubicBezTo>
                <a:cubicBezTo>
                  <a:pt x="5346700" y="7848600"/>
                  <a:pt x="5397500" y="7759700"/>
                  <a:pt x="5448300" y="7759700"/>
                </a:cubicBezTo>
                <a:cubicBezTo>
                  <a:pt x="5499100" y="7759700"/>
                  <a:pt x="5537200" y="7848600"/>
                  <a:pt x="5537200" y="7950200"/>
                </a:cubicBezTo>
                <a:close/>
                <a:moveTo>
                  <a:pt x="50800" y="81915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6" name="Freeform 896"/>
          <p:cNvSpPr/>
          <p:nvPr/>
        </p:nvSpPr>
        <p:spPr>
          <a:xfrm rot="0" flipH="0" flipV="0">
            <a:off x="8448496" y="1033762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7" name="Freeform 897"/>
          <p:cNvSpPr/>
          <p:nvPr/>
        </p:nvSpPr>
        <p:spPr>
          <a:xfrm rot="0" flipH="0" flipV="0">
            <a:off x="8544938" y="10295928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8" name="Rectangle 898"/>
          <p:cNvSpPr/>
          <p:nvPr/>
        </p:nvSpPr>
        <p:spPr>
          <a:xfrm rot="0" flipH="0" flipV="0">
            <a:off x="9515856" y="9823036"/>
            <a:ext cx="164630" cy="595320"/>
          </a:xfrm>
          <a:prstGeom prst="rect">
            <a:avLst/>
          </a:prstGeom>
        </p:spPr>
      </p:sp>
      <p:sp>
        <p:nvSpPr>
          <p:cNvPr id="899" name="Freeform 899"/>
          <p:cNvSpPr/>
          <p:nvPr/>
        </p:nvSpPr>
        <p:spPr>
          <a:xfrm rot="0" flipH="0" flipV="0">
            <a:off x="9518802" y="10262565"/>
            <a:ext cx="56349" cy="36830"/>
          </a:xfrm>
          <a:custGeom>
            <a:pathLst>
              <a:path w="1943100" h="1270000">
                <a:moveTo>
                  <a:pt x="1943100" y="1270000"/>
                </a:moveTo>
                <a:lnTo>
                  <a:pt x="419100" y="1270000"/>
                </a:lnTo>
                <a:cubicBezTo>
                  <a:pt x="330200" y="1270000"/>
                  <a:pt x="215900" y="1219200"/>
                  <a:pt x="165100" y="1155700"/>
                </a:cubicBezTo>
                <a:lnTo>
                  <a:pt x="114300" y="1104900"/>
                </a:lnTo>
                <a:cubicBezTo>
                  <a:pt x="50800" y="1041400"/>
                  <a:pt x="0" y="927100"/>
                  <a:pt x="0" y="850900"/>
                </a:cubicBezTo>
                <a:lnTo>
                  <a:pt x="0" y="469900"/>
                </a:lnTo>
                <a:cubicBezTo>
                  <a:pt x="0" y="304800"/>
                  <a:pt x="165100" y="114300"/>
                  <a:pt x="292100" y="114300"/>
                </a:cubicBezTo>
                <a:cubicBezTo>
                  <a:pt x="330200" y="114300"/>
                  <a:pt x="368300" y="88900"/>
                  <a:pt x="368300" y="50800"/>
                </a:cubicBezTo>
                <a:cubicBezTo>
                  <a:pt x="368300" y="25400"/>
                  <a:pt x="444500" y="0"/>
                  <a:pt x="520700" y="0"/>
                </a:cubicBezTo>
                <a:lnTo>
                  <a:pt x="1943100" y="0"/>
                </a:lnTo>
                <a:close/>
                <a:moveTo>
                  <a:pt x="101600" y="14732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0" name="Freeform 900"/>
          <p:cNvSpPr/>
          <p:nvPr/>
        </p:nvSpPr>
        <p:spPr>
          <a:xfrm rot="0" flipH="0" flipV="0">
            <a:off x="9604285" y="10258146"/>
            <a:ext cx="71818" cy="47510"/>
          </a:xfrm>
          <a:custGeom>
            <a:pathLst>
              <a:path w="2476500" h="1638300">
                <a:moveTo>
                  <a:pt x="1879600" y="1574800"/>
                </a:moveTo>
                <a:lnTo>
                  <a:pt x="368300" y="1574800"/>
                </a:lnTo>
                <a:cubicBezTo>
                  <a:pt x="279400" y="1574800"/>
                  <a:pt x="165100" y="1600200"/>
                  <a:pt x="114300" y="1625600"/>
                </a:cubicBezTo>
                <a:cubicBezTo>
                  <a:pt x="50800" y="1638300"/>
                  <a:pt x="0" y="1600200"/>
                  <a:pt x="0" y="1511300"/>
                </a:cubicBezTo>
                <a:lnTo>
                  <a:pt x="0" y="152400"/>
                </a:lnTo>
                <a:cubicBezTo>
                  <a:pt x="0" y="25400"/>
                  <a:pt x="38100" y="0"/>
                  <a:pt x="152400" y="0"/>
                </a:cubicBezTo>
                <a:lnTo>
                  <a:pt x="215900" y="0"/>
                </a:lnTo>
                <a:cubicBezTo>
                  <a:pt x="304800" y="0"/>
                  <a:pt x="368300" y="25400"/>
                  <a:pt x="368300" y="50800"/>
                </a:cubicBezTo>
                <a:cubicBezTo>
                  <a:pt x="368300" y="76200"/>
                  <a:pt x="444500" y="101600"/>
                  <a:pt x="520700" y="101600"/>
                </a:cubicBezTo>
                <a:lnTo>
                  <a:pt x="1905000" y="101600"/>
                </a:lnTo>
                <a:cubicBezTo>
                  <a:pt x="1981200" y="101600"/>
                  <a:pt x="2082800" y="152400"/>
                  <a:pt x="2120900" y="203200"/>
                </a:cubicBezTo>
                <a:cubicBezTo>
                  <a:pt x="2159000" y="266700"/>
                  <a:pt x="2222500" y="317500"/>
                  <a:pt x="2273300" y="317500"/>
                </a:cubicBezTo>
                <a:cubicBezTo>
                  <a:pt x="2324100" y="317500"/>
                  <a:pt x="2362200" y="381000"/>
                  <a:pt x="2362200" y="457200"/>
                </a:cubicBezTo>
                <a:lnTo>
                  <a:pt x="2362200" y="482600"/>
                </a:lnTo>
                <a:cubicBezTo>
                  <a:pt x="2362200" y="558800"/>
                  <a:pt x="2387600" y="635000"/>
                  <a:pt x="2425700" y="635000"/>
                </a:cubicBezTo>
                <a:cubicBezTo>
                  <a:pt x="2451100" y="635000"/>
                  <a:pt x="2476500" y="698500"/>
                  <a:pt x="2476500" y="774700"/>
                </a:cubicBezTo>
                <a:lnTo>
                  <a:pt x="2476500" y="850900"/>
                </a:lnTo>
                <a:cubicBezTo>
                  <a:pt x="2476500" y="927100"/>
                  <a:pt x="2451100" y="990600"/>
                  <a:pt x="2425700" y="990600"/>
                </a:cubicBezTo>
                <a:cubicBezTo>
                  <a:pt x="2387600" y="990600"/>
                  <a:pt x="2362200" y="1054100"/>
                  <a:pt x="2362200" y="1130300"/>
                </a:cubicBezTo>
                <a:cubicBezTo>
                  <a:pt x="2362200" y="1295400"/>
                  <a:pt x="2298700" y="1358900"/>
                  <a:pt x="2133600" y="1358900"/>
                </a:cubicBezTo>
                <a:cubicBezTo>
                  <a:pt x="2006600" y="1358900"/>
                  <a:pt x="1981200" y="1397000"/>
                  <a:pt x="2019300" y="1524000"/>
                </a:cubicBezTo>
                <a:cubicBezTo>
                  <a:pt x="2019300" y="1549400"/>
                  <a:pt x="1968500" y="1574800"/>
                  <a:pt x="1879600" y="1574800"/>
                </a:cubicBezTo>
                <a:close/>
                <a:moveTo>
                  <a:pt x="-50800" y="1625600"/>
                </a:moveTo>
                <a:moveTo>
                  <a:pt x="1587500" y="1358900"/>
                </a:moveTo>
                <a:lnTo>
                  <a:pt x="304800" y="1358900"/>
                </a:lnTo>
                <a:cubicBezTo>
                  <a:pt x="228600" y="1358900"/>
                  <a:pt x="165100" y="1384300"/>
                  <a:pt x="165100" y="1422400"/>
                </a:cubicBezTo>
                <a:cubicBezTo>
                  <a:pt x="165100" y="1447800"/>
                  <a:pt x="228600" y="1473200"/>
                  <a:pt x="304800" y="1473200"/>
                </a:cubicBezTo>
                <a:lnTo>
                  <a:pt x="1587500" y="1473200"/>
                </a:lnTo>
                <a:cubicBezTo>
                  <a:pt x="1676400" y="1473200"/>
                  <a:pt x="1739900" y="1447800"/>
                  <a:pt x="1739900" y="1422400"/>
                </a:cubicBezTo>
                <a:cubicBezTo>
                  <a:pt x="1739900" y="1384300"/>
                  <a:pt x="1676400" y="1358900"/>
                  <a:pt x="1587500" y="1358900"/>
                </a:cubicBezTo>
                <a:close/>
                <a:moveTo>
                  <a:pt x="165100" y="16256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1" name="Rectangle 901"/>
          <p:cNvSpPr/>
          <p:nvPr/>
        </p:nvSpPr>
        <p:spPr>
          <a:xfrm rot="0" flipH="0" flipV="0">
            <a:off x="8607042" y="10530172"/>
            <a:ext cx="1032129" cy="595320"/>
          </a:xfrm>
          <a:prstGeom prst="rect">
            <a:avLst/>
          </a:prstGeom>
        </p:spPr>
      </p:sp>
      <p:sp>
        <p:nvSpPr>
          <p:cNvPr id="902" name="Freeform 902"/>
          <p:cNvSpPr/>
          <p:nvPr/>
        </p:nvSpPr>
        <p:spPr>
          <a:xfrm rot="0" flipH="0" flipV="0">
            <a:off x="8624721" y="10763453"/>
            <a:ext cx="90233" cy="248602"/>
          </a:xfrm>
          <a:custGeom>
            <a:pathLst>
              <a:path w="3111500" h="8572500">
                <a:moveTo>
                  <a:pt x="3009900" y="1155700"/>
                </a:moveTo>
                <a:lnTo>
                  <a:pt x="1041400" y="8204200"/>
                </a:lnTo>
                <a:cubicBezTo>
                  <a:pt x="939800" y="8572500"/>
                  <a:pt x="939800" y="8572500"/>
                  <a:pt x="647700" y="8572500"/>
                </a:cubicBezTo>
                <a:cubicBezTo>
                  <a:pt x="419100" y="8572500"/>
                  <a:pt x="203200" y="8356600"/>
                  <a:pt x="203200" y="8115300"/>
                </a:cubicBezTo>
                <a:cubicBezTo>
                  <a:pt x="203200" y="8051800"/>
                  <a:pt x="241300" y="7861300"/>
                  <a:pt x="279400" y="7696200"/>
                </a:cubicBezTo>
                <a:lnTo>
                  <a:pt x="1638300" y="2590800"/>
                </a:lnTo>
                <a:cubicBezTo>
                  <a:pt x="1676400" y="2425700"/>
                  <a:pt x="1752600" y="2159000"/>
                  <a:pt x="1803400" y="2006600"/>
                </a:cubicBezTo>
                <a:cubicBezTo>
                  <a:pt x="1917700" y="1600200"/>
                  <a:pt x="1854200" y="1587500"/>
                  <a:pt x="1473200" y="1892300"/>
                </a:cubicBezTo>
                <a:lnTo>
                  <a:pt x="901700" y="2336800"/>
                </a:lnTo>
                <a:cubicBezTo>
                  <a:pt x="520700" y="2641600"/>
                  <a:pt x="444500" y="2654300"/>
                  <a:pt x="203200" y="2451100"/>
                </a:cubicBezTo>
                <a:cubicBezTo>
                  <a:pt x="12700" y="2298700"/>
                  <a:pt x="0" y="2108200"/>
                  <a:pt x="152400" y="1905000"/>
                </a:cubicBezTo>
                <a:cubicBezTo>
                  <a:pt x="215900" y="1828800"/>
                  <a:pt x="381000" y="1676400"/>
                  <a:pt x="520700" y="1562100"/>
                </a:cubicBezTo>
                <a:lnTo>
                  <a:pt x="2222500" y="254000"/>
                </a:lnTo>
                <a:cubicBezTo>
                  <a:pt x="2476500" y="50800"/>
                  <a:pt x="2870200" y="0"/>
                  <a:pt x="3009900" y="139700"/>
                </a:cubicBezTo>
                <a:cubicBezTo>
                  <a:pt x="3111500" y="241300"/>
                  <a:pt x="3111500" y="774700"/>
                  <a:pt x="3009900" y="1155700"/>
                </a:cubicBezTo>
                <a:close/>
                <a:moveTo>
                  <a:pt x="6819900" y="85852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3" name="Freeform 903"/>
          <p:cNvSpPr/>
          <p:nvPr/>
        </p:nvSpPr>
        <p:spPr>
          <a:xfrm rot="0" flipH="0" flipV="0">
            <a:off x="9586086" y="10732008"/>
            <a:ext cx="18288" cy="88392"/>
          </a:xfrm>
          <a:custGeom>
            <a:pathLst>
              <a:path w="1828800" h="8839200">
                <a:moveTo>
                  <a:pt x="0" y="7785100"/>
                </a:moveTo>
                <a:lnTo>
                  <a:pt x="0" y="889000"/>
                </a:lnTo>
                <a:cubicBezTo>
                  <a:pt x="0" y="330200"/>
                  <a:pt x="342900" y="0"/>
                  <a:pt x="889000" y="0"/>
                </a:cubicBezTo>
                <a:lnTo>
                  <a:pt x="1092200" y="0"/>
                </a:lnTo>
                <a:cubicBezTo>
                  <a:pt x="1549400" y="0"/>
                  <a:pt x="1828800" y="406400"/>
                  <a:pt x="1828800" y="1104900"/>
                </a:cubicBezTo>
                <a:lnTo>
                  <a:pt x="1828800" y="7785100"/>
                </a:lnTo>
                <a:cubicBezTo>
                  <a:pt x="1828800" y="8293100"/>
                  <a:pt x="1358900" y="8839200"/>
                  <a:pt x="914400" y="8839200"/>
                </a:cubicBezTo>
                <a:cubicBezTo>
                  <a:pt x="749300" y="8839200"/>
                  <a:pt x="469900" y="8699500"/>
                  <a:pt x="304800" y="8534400"/>
                </a:cubicBezTo>
                <a:cubicBezTo>
                  <a:pt x="139700" y="8356600"/>
                  <a:pt x="0" y="8026400"/>
                  <a:pt x="0" y="7785100"/>
                </a:cubicBezTo>
                <a:close/>
                <a:moveTo>
                  <a:pt x="749300" y="88392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4" name="Rectangle 904"/>
          <p:cNvSpPr/>
          <p:nvPr/>
        </p:nvSpPr>
        <p:spPr>
          <a:xfrm rot="0" flipH="0" flipV="0">
            <a:off x="8310752" y="11087392"/>
            <a:ext cx="476262" cy="294486"/>
          </a:xfrm>
          <a:prstGeom prst="rect">
            <a:avLst/>
          </a:prstGeom>
        </p:spPr>
      </p:sp>
      <p:sp>
        <p:nvSpPr>
          <p:cNvPr id="905" name="Freeform 905"/>
          <p:cNvSpPr/>
          <p:nvPr/>
        </p:nvSpPr>
        <p:spPr>
          <a:xfrm rot="0" flipH="0" flipV="0">
            <a:off x="8324570" y="11239385"/>
            <a:ext cx="88734" cy="142494"/>
          </a:xfrm>
          <a:custGeom>
            <a:pathLst>
              <a:path w="5219700" h="8382000">
                <a:moveTo>
                  <a:pt x="254000" y="5969000"/>
                </a:moveTo>
                <a:lnTo>
                  <a:pt x="965200" y="3403600"/>
                </a:lnTo>
                <a:cubicBezTo>
                  <a:pt x="1016000" y="3213100"/>
                  <a:pt x="1130300" y="2921000"/>
                  <a:pt x="1219200" y="2743200"/>
                </a:cubicBezTo>
                <a:lnTo>
                  <a:pt x="1320800" y="2540000"/>
                </a:lnTo>
                <a:cubicBezTo>
                  <a:pt x="1397000" y="2374900"/>
                  <a:pt x="1562100" y="2108200"/>
                  <a:pt x="1663700" y="1955800"/>
                </a:cubicBezTo>
                <a:lnTo>
                  <a:pt x="1701800" y="1892300"/>
                </a:lnTo>
                <a:cubicBezTo>
                  <a:pt x="1803400" y="1739900"/>
                  <a:pt x="2019300" y="1511300"/>
                  <a:pt x="2171700" y="1371600"/>
                </a:cubicBezTo>
                <a:lnTo>
                  <a:pt x="2692400" y="901700"/>
                </a:lnTo>
                <a:cubicBezTo>
                  <a:pt x="2844800" y="774700"/>
                  <a:pt x="3124200" y="584200"/>
                  <a:pt x="3314700" y="508000"/>
                </a:cubicBezTo>
                <a:lnTo>
                  <a:pt x="3987800" y="203200"/>
                </a:lnTo>
                <a:cubicBezTo>
                  <a:pt x="4394200" y="25400"/>
                  <a:pt x="5067300" y="0"/>
                  <a:pt x="5130800" y="165100"/>
                </a:cubicBezTo>
                <a:cubicBezTo>
                  <a:pt x="5219700" y="393700"/>
                  <a:pt x="5168900" y="685800"/>
                  <a:pt x="5003800" y="774700"/>
                </a:cubicBezTo>
                <a:cubicBezTo>
                  <a:pt x="4902200" y="825500"/>
                  <a:pt x="4787900" y="876300"/>
                  <a:pt x="4749800" y="901700"/>
                </a:cubicBezTo>
                <a:cubicBezTo>
                  <a:pt x="4711700" y="914400"/>
                  <a:pt x="4521200" y="1003300"/>
                  <a:pt x="4343400" y="1092200"/>
                </a:cubicBezTo>
                <a:lnTo>
                  <a:pt x="3492500" y="1524000"/>
                </a:lnTo>
                <a:cubicBezTo>
                  <a:pt x="2933700" y="1803400"/>
                  <a:pt x="2730500" y="1955800"/>
                  <a:pt x="2476500" y="2260600"/>
                </a:cubicBezTo>
                <a:lnTo>
                  <a:pt x="2438400" y="2311400"/>
                </a:lnTo>
                <a:cubicBezTo>
                  <a:pt x="1917700" y="2933700"/>
                  <a:pt x="1905000" y="3276600"/>
                  <a:pt x="2387600" y="3276600"/>
                </a:cubicBezTo>
                <a:lnTo>
                  <a:pt x="3022600" y="3276600"/>
                </a:lnTo>
                <a:cubicBezTo>
                  <a:pt x="3213100" y="3276600"/>
                  <a:pt x="3517900" y="3340100"/>
                  <a:pt x="3695700" y="3416300"/>
                </a:cubicBezTo>
                <a:lnTo>
                  <a:pt x="3924300" y="3530600"/>
                </a:lnTo>
                <a:cubicBezTo>
                  <a:pt x="4102100" y="3606800"/>
                  <a:pt x="4343400" y="3810000"/>
                  <a:pt x="4470400" y="3975100"/>
                </a:cubicBezTo>
                <a:lnTo>
                  <a:pt x="4495800" y="4000500"/>
                </a:lnTo>
                <a:cubicBezTo>
                  <a:pt x="4762500" y="4343400"/>
                  <a:pt x="4813300" y="4508500"/>
                  <a:pt x="4813300" y="5029200"/>
                </a:cubicBezTo>
                <a:lnTo>
                  <a:pt x="4813300" y="5067300"/>
                </a:lnTo>
                <a:cubicBezTo>
                  <a:pt x="4813300" y="5270500"/>
                  <a:pt x="4762500" y="5575300"/>
                  <a:pt x="4711700" y="5765800"/>
                </a:cubicBezTo>
                <a:lnTo>
                  <a:pt x="4406900" y="6756400"/>
                </a:lnTo>
                <a:cubicBezTo>
                  <a:pt x="4343400" y="6946900"/>
                  <a:pt x="4216400" y="7226300"/>
                  <a:pt x="4114800" y="7378700"/>
                </a:cubicBezTo>
                <a:lnTo>
                  <a:pt x="4064000" y="7442200"/>
                </a:lnTo>
                <a:cubicBezTo>
                  <a:pt x="3683000" y="8001000"/>
                  <a:pt x="3022600" y="8382000"/>
                  <a:pt x="2438400" y="8382000"/>
                </a:cubicBezTo>
                <a:lnTo>
                  <a:pt x="1587500" y="8382000"/>
                </a:lnTo>
                <a:cubicBezTo>
                  <a:pt x="1384300" y="8382000"/>
                  <a:pt x="1092200" y="8293100"/>
                  <a:pt x="939800" y="8178800"/>
                </a:cubicBezTo>
                <a:lnTo>
                  <a:pt x="901700" y="8153400"/>
                </a:lnTo>
                <a:cubicBezTo>
                  <a:pt x="228600" y="7683500"/>
                  <a:pt x="0" y="6883400"/>
                  <a:pt x="254000" y="5969000"/>
                </a:cubicBezTo>
                <a:close/>
                <a:moveTo>
                  <a:pt x="1562100" y="8343900"/>
                </a:moveTo>
                <a:moveTo>
                  <a:pt x="1422400" y="4737100"/>
                </a:moveTo>
                <a:lnTo>
                  <a:pt x="1003300" y="6337300"/>
                </a:lnTo>
                <a:cubicBezTo>
                  <a:pt x="914400" y="6667500"/>
                  <a:pt x="1016000" y="7010400"/>
                  <a:pt x="1270000" y="7251700"/>
                </a:cubicBezTo>
                <a:lnTo>
                  <a:pt x="1346200" y="7340600"/>
                </a:lnTo>
                <a:cubicBezTo>
                  <a:pt x="1524000" y="7518400"/>
                  <a:pt x="1651000" y="7581900"/>
                  <a:pt x="1854200" y="7581900"/>
                </a:cubicBezTo>
                <a:lnTo>
                  <a:pt x="2171700" y="7581900"/>
                </a:lnTo>
                <a:cubicBezTo>
                  <a:pt x="2540000" y="7581900"/>
                  <a:pt x="2870200" y="7467600"/>
                  <a:pt x="3060700" y="7277100"/>
                </a:cubicBezTo>
                <a:lnTo>
                  <a:pt x="3378200" y="6946900"/>
                </a:lnTo>
                <a:cubicBezTo>
                  <a:pt x="3454400" y="6883400"/>
                  <a:pt x="3530600" y="6743700"/>
                  <a:pt x="3556000" y="6654800"/>
                </a:cubicBezTo>
                <a:lnTo>
                  <a:pt x="3860800" y="5689600"/>
                </a:lnTo>
                <a:cubicBezTo>
                  <a:pt x="3898900" y="5588000"/>
                  <a:pt x="3911600" y="5435600"/>
                  <a:pt x="3911600" y="5334000"/>
                </a:cubicBezTo>
                <a:lnTo>
                  <a:pt x="3911600" y="4927600"/>
                </a:lnTo>
                <a:cubicBezTo>
                  <a:pt x="3911600" y="4533900"/>
                  <a:pt x="3657600" y="4267200"/>
                  <a:pt x="3289300" y="4267200"/>
                </a:cubicBezTo>
                <a:lnTo>
                  <a:pt x="1828800" y="4267200"/>
                </a:lnTo>
                <a:cubicBezTo>
                  <a:pt x="1651000" y="4267200"/>
                  <a:pt x="1511300" y="4419600"/>
                  <a:pt x="1422400" y="4737100"/>
                </a:cubicBezTo>
                <a:close/>
                <a:moveTo>
                  <a:pt x="2794000" y="8343900"/>
                </a:moveTo>
              </a:path>
            </a:pathLst>
          </a:custGeom>
          <a:solidFill>
            <a:srgbClr val="040406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6" name="Freeform 906"/>
          <p:cNvSpPr/>
          <p:nvPr/>
        </p:nvSpPr>
        <p:spPr>
          <a:xfrm rot="0" flipH="0" flipV="0">
            <a:off x="8435809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40406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7" name="Freeform 907"/>
          <p:cNvSpPr/>
          <p:nvPr/>
        </p:nvSpPr>
        <p:spPr>
          <a:xfrm rot="0" flipH="0" flipV="0">
            <a:off x="8538412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40406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8" name="Freeform 908"/>
          <p:cNvSpPr/>
          <p:nvPr/>
        </p:nvSpPr>
        <p:spPr>
          <a:xfrm rot="0" flipH="0" flipV="0">
            <a:off x="8641015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40406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9" name="Rectangle 909"/>
          <p:cNvSpPr/>
          <p:nvPr/>
        </p:nvSpPr>
        <p:spPr>
          <a:xfrm rot="0" flipH="0" flipV="0">
            <a:off x="9534142" y="12154756"/>
            <a:ext cx="250444" cy="595320"/>
          </a:xfrm>
          <a:prstGeom prst="rect">
            <a:avLst/>
          </a:prstGeom>
        </p:spPr>
      </p:sp>
      <p:sp>
        <p:nvSpPr>
          <p:cNvPr id="910" name="Freeform 910"/>
          <p:cNvSpPr/>
          <p:nvPr/>
        </p:nvSpPr>
        <p:spPr>
          <a:xfrm rot="0" flipH="0" flipV="0">
            <a:off x="9535984" y="12383986"/>
            <a:ext cx="153581" cy="253022"/>
          </a:xfrm>
          <a:custGeom>
            <a:pathLst>
              <a:path w="5295900" h="8724900">
                <a:moveTo>
                  <a:pt x="190500" y="6032500"/>
                </a:moveTo>
                <a:lnTo>
                  <a:pt x="3340100" y="508000"/>
                </a:lnTo>
                <a:cubicBezTo>
                  <a:pt x="3581400" y="63500"/>
                  <a:pt x="3746500" y="0"/>
                  <a:pt x="4089400" y="190500"/>
                </a:cubicBezTo>
                <a:cubicBezTo>
                  <a:pt x="4267200" y="292100"/>
                  <a:pt x="4292600" y="635000"/>
                  <a:pt x="4152900" y="939800"/>
                </a:cubicBezTo>
                <a:cubicBezTo>
                  <a:pt x="4102100" y="1054100"/>
                  <a:pt x="4025900" y="1168400"/>
                  <a:pt x="3987800" y="1206500"/>
                </a:cubicBezTo>
                <a:cubicBezTo>
                  <a:pt x="3962400" y="1231900"/>
                  <a:pt x="3860800" y="1384300"/>
                  <a:pt x="3771900" y="1536700"/>
                </a:cubicBezTo>
                <a:lnTo>
                  <a:pt x="1358900" y="5740400"/>
                </a:lnTo>
                <a:cubicBezTo>
                  <a:pt x="1155700" y="6096000"/>
                  <a:pt x="1155700" y="6096000"/>
                  <a:pt x="1511300" y="6096000"/>
                </a:cubicBezTo>
                <a:lnTo>
                  <a:pt x="2882900" y="6096000"/>
                </a:lnTo>
                <a:cubicBezTo>
                  <a:pt x="3175000" y="6096000"/>
                  <a:pt x="3200400" y="6083300"/>
                  <a:pt x="3289300" y="5791200"/>
                </a:cubicBezTo>
                <a:lnTo>
                  <a:pt x="3568700" y="4813300"/>
                </a:lnTo>
                <a:cubicBezTo>
                  <a:pt x="3670300" y="4495800"/>
                  <a:pt x="3746500" y="4419600"/>
                  <a:pt x="4000500" y="4419600"/>
                </a:cubicBezTo>
                <a:cubicBezTo>
                  <a:pt x="4279900" y="4419600"/>
                  <a:pt x="4457700" y="4597400"/>
                  <a:pt x="4457700" y="4876800"/>
                </a:cubicBezTo>
                <a:cubicBezTo>
                  <a:pt x="4457700" y="5029200"/>
                  <a:pt x="4406900" y="5207000"/>
                  <a:pt x="4343400" y="5270500"/>
                </a:cubicBezTo>
                <a:cubicBezTo>
                  <a:pt x="4254500" y="5372100"/>
                  <a:pt x="4140200" y="5778500"/>
                  <a:pt x="4140200" y="6007100"/>
                </a:cubicBezTo>
                <a:cubicBezTo>
                  <a:pt x="4140200" y="6057900"/>
                  <a:pt x="4279900" y="6096000"/>
                  <a:pt x="4457700" y="6096000"/>
                </a:cubicBezTo>
                <a:lnTo>
                  <a:pt x="4660900" y="6096000"/>
                </a:lnTo>
                <a:cubicBezTo>
                  <a:pt x="5092700" y="6096000"/>
                  <a:pt x="5295900" y="6223000"/>
                  <a:pt x="5295900" y="6502400"/>
                </a:cubicBezTo>
                <a:cubicBezTo>
                  <a:pt x="5295900" y="6629400"/>
                  <a:pt x="5219700" y="6794500"/>
                  <a:pt x="5143500" y="6883400"/>
                </a:cubicBezTo>
                <a:cubicBezTo>
                  <a:pt x="5054600" y="6972300"/>
                  <a:pt x="4838700" y="7048500"/>
                  <a:pt x="4660900" y="7048500"/>
                </a:cubicBezTo>
                <a:lnTo>
                  <a:pt x="4140200" y="7048500"/>
                </a:lnTo>
                <a:cubicBezTo>
                  <a:pt x="3886200" y="7048500"/>
                  <a:pt x="3810000" y="7099300"/>
                  <a:pt x="3721100" y="7340600"/>
                </a:cubicBezTo>
                <a:lnTo>
                  <a:pt x="3365500" y="8420100"/>
                </a:lnTo>
                <a:cubicBezTo>
                  <a:pt x="3314700" y="8585200"/>
                  <a:pt x="3175000" y="8724900"/>
                  <a:pt x="3073400" y="8724900"/>
                </a:cubicBezTo>
                <a:cubicBezTo>
                  <a:pt x="2971800" y="8724900"/>
                  <a:pt x="2832100" y="8674100"/>
                  <a:pt x="2768600" y="8623300"/>
                </a:cubicBezTo>
                <a:cubicBezTo>
                  <a:pt x="2654300" y="8496300"/>
                  <a:pt x="2641600" y="8115300"/>
                  <a:pt x="2743200" y="7683500"/>
                </a:cubicBezTo>
                <a:lnTo>
                  <a:pt x="2781300" y="7556500"/>
                </a:lnTo>
                <a:cubicBezTo>
                  <a:pt x="2819400" y="7391400"/>
                  <a:pt x="2882900" y="7251700"/>
                  <a:pt x="2921000" y="7251700"/>
                </a:cubicBezTo>
                <a:cubicBezTo>
                  <a:pt x="2959100" y="7251700"/>
                  <a:pt x="2984500" y="7200900"/>
                  <a:pt x="2984500" y="7150100"/>
                </a:cubicBezTo>
                <a:cubicBezTo>
                  <a:pt x="2984500" y="7086600"/>
                  <a:pt x="2844800" y="7048500"/>
                  <a:pt x="2667000" y="7048500"/>
                </a:cubicBezTo>
                <a:lnTo>
                  <a:pt x="673100" y="7048500"/>
                </a:lnTo>
                <a:cubicBezTo>
                  <a:pt x="495300" y="7048500"/>
                  <a:pt x="292100" y="6997700"/>
                  <a:pt x="203200" y="6959600"/>
                </a:cubicBezTo>
                <a:cubicBezTo>
                  <a:pt x="0" y="6845300"/>
                  <a:pt x="0" y="6388100"/>
                  <a:pt x="190500" y="6032500"/>
                </a:cubicBezTo>
                <a:close/>
                <a:moveTo>
                  <a:pt x="2628900" y="8724900"/>
                </a:moveTo>
              </a:path>
            </a:pathLst>
          </a:custGeom>
          <a:solidFill>
            <a:srgbClr val="020202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1" name="Rectangle 911"/>
          <p:cNvSpPr/>
          <p:nvPr/>
        </p:nvSpPr>
        <p:spPr>
          <a:xfrm rot="0" flipH="0" flipV="0">
            <a:off x="9448799" y="13995578"/>
            <a:ext cx="550651" cy="135483"/>
          </a:xfrm>
          <a:prstGeom prst="rect">
            <a:avLst/>
          </a:prstGeom>
        </p:spPr>
      </p:sp>
      <p:sp>
        <p:nvSpPr>
          <p:cNvPr id="912" name="Freeform 912"/>
          <p:cNvSpPr/>
          <p:nvPr/>
        </p:nvSpPr>
        <p:spPr>
          <a:xfrm rot="0" flipH="0" flipV="0">
            <a:off x="9451821" y="14061719"/>
            <a:ext cx="36626" cy="42672"/>
          </a:xfrm>
          <a:custGeom>
            <a:pathLst>
              <a:path w="5232400" h="6096000">
                <a:moveTo>
                  <a:pt x="1739900" y="4787900"/>
                </a:moveTo>
                <a:lnTo>
                  <a:pt x="3492500" y="4787900"/>
                </a:lnTo>
                <a:cubicBezTo>
                  <a:pt x="3962400" y="4787900"/>
                  <a:pt x="4356100" y="4889500"/>
                  <a:pt x="4356100" y="5003800"/>
                </a:cubicBezTo>
                <a:cubicBezTo>
                  <a:pt x="4356100" y="5130800"/>
                  <a:pt x="4254500" y="5219700"/>
                  <a:pt x="4140200" y="5219700"/>
                </a:cubicBezTo>
                <a:cubicBezTo>
                  <a:pt x="4025900" y="5219700"/>
                  <a:pt x="3924300" y="5321300"/>
                  <a:pt x="3924300" y="5448300"/>
                </a:cubicBezTo>
                <a:cubicBezTo>
                  <a:pt x="3924300" y="5562600"/>
                  <a:pt x="3530600" y="5664200"/>
                  <a:pt x="3048000" y="5664200"/>
                </a:cubicBezTo>
                <a:lnTo>
                  <a:pt x="2616200" y="5664200"/>
                </a:lnTo>
                <a:cubicBezTo>
                  <a:pt x="2133600" y="5664200"/>
                  <a:pt x="1739900" y="5753100"/>
                  <a:pt x="1739900" y="5880100"/>
                </a:cubicBezTo>
                <a:cubicBezTo>
                  <a:pt x="1739900" y="5994400"/>
                  <a:pt x="1651000" y="6096000"/>
                  <a:pt x="1524000" y="6096000"/>
                </a:cubicBezTo>
                <a:cubicBezTo>
                  <a:pt x="1409700" y="6096000"/>
                  <a:pt x="1308100" y="5994400"/>
                  <a:pt x="1308100" y="5880100"/>
                </a:cubicBezTo>
                <a:cubicBezTo>
                  <a:pt x="1308100" y="5753100"/>
                  <a:pt x="1117600" y="5664200"/>
                  <a:pt x="876300" y="5664200"/>
                </a:cubicBezTo>
                <a:cubicBezTo>
                  <a:pt x="635000" y="5664200"/>
                  <a:pt x="444500" y="5562600"/>
                  <a:pt x="444500" y="5448300"/>
                </a:cubicBezTo>
                <a:cubicBezTo>
                  <a:pt x="444500" y="5321300"/>
                  <a:pt x="342900" y="5219700"/>
                  <a:pt x="215900" y="5219700"/>
                </a:cubicBezTo>
                <a:cubicBezTo>
                  <a:pt x="101600" y="5219700"/>
                  <a:pt x="0" y="4927600"/>
                  <a:pt x="0" y="4572000"/>
                </a:cubicBezTo>
                <a:cubicBezTo>
                  <a:pt x="0" y="4216400"/>
                  <a:pt x="101600" y="3924300"/>
                  <a:pt x="215900" y="3924300"/>
                </a:cubicBezTo>
                <a:cubicBezTo>
                  <a:pt x="342900" y="3924300"/>
                  <a:pt x="444500" y="3822700"/>
                  <a:pt x="444500" y="3695700"/>
                </a:cubicBezTo>
                <a:cubicBezTo>
                  <a:pt x="444500" y="3581400"/>
                  <a:pt x="533400" y="3479800"/>
                  <a:pt x="660400" y="3479800"/>
                </a:cubicBezTo>
                <a:cubicBezTo>
                  <a:pt x="774700" y="3479800"/>
                  <a:pt x="876300" y="3390900"/>
                  <a:pt x="876300" y="3263900"/>
                </a:cubicBezTo>
                <a:cubicBezTo>
                  <a:pt x="876300" y="3149600"/>
                  <a:pt x="977900" y="3048000"/>
                  <a:pt x="1092200" y="3048000"/>
                </a:cubicBezTo>
                <a:cubicBezTo>
                  <a:pt x="1206500" y="3048000"/>
                  <a:pt x="1308100" y="2946400"/>
                  <a:pt x="1308100" y="2832100"/>
                </a:cubicBezTo>
                <a:cubicBezTo>
                  <a:pt x="1308100" y="2705100"/>
                  <a:pt x="1600200" y="2616200"/>
                  <a:pt x="1968500" y="2616200"/>
                </a:cubicBezTo>
                <a:cubicBezTo>
                  <a:pt x="2324100" y="2616200"/>
                  <a:pt x="2616200" y="2514600"/>
                  <a:pt x="2616200" y="2400300"/>
                </a:cubicBezTo>
                <a:cubicBezTo>
                  <a:pt x="2616200" y="2273300"/>
                  <a:pt x="2908300" y="2171700"/>
                  <a:pt x="3263900" y="2171700"/>
                </a:cubicBezTo>
                <a:cubicBezTo>
                  <a:pt x="3632200" y="2171700"/>
                  <a:pt x="3924300" y="2082800"/>
                  <a:pt x="3924300" y="1955800"/>
                </a:cubicBezTo>
                <a:cubicBezTo>
                  <a:pt x="3924300" y="1841500"/>
                  <a:pt x="4025900" y="1739900"/>
                  <a:pt x="4140200" y="1739900"/>
                </a:cubicBezTo>
                <a:cubicBezTo>
                  <a:pt x="4254500" y="1739900"/>
                  <a:pt x="4356100" y="1549400"/>
                  <a:pt x="4356100" y="1308100"/>
                </a:cubicBezTo>
                <a:cubicBezTo>
                  <a:pt x="4356100" y="1066800"/>
                  <a:pt x="3962400" y="876300"/>
                  <a:pt x="3492500" y="876300"/>
                </a:cubicBezTo>
                <a:lnTo>
                  <a:pt x="3048000" y="876300"/>
                </a:lnTo>
                <a:cubicBezTo>
                  <a:pt x="2578100" y="876300"/>
                  <a:pt x="2184400" y="965200"/>
                  <a:pt x="2184400" y="1092200"/>
                </a:cubicBezTo>
                <a:cubicBezTo>
                  <a:pt x="2184400" y="1206500"/>
                  <a:pt x="2082800" y="1308100"/>
                  <a:pt x="1968500" y="1308100"/>
                </a:cubicBezTo>
                <a:cubicBezTo>
                  <a:pt x="1841500" y="1308100"/>
                  <a:pt x="1739900" y="1206500"/>
                  <a:pt x="1739900" y="1092200"/>
                </a:cubicBezTo>
                <a:cubicBezTo>
                  <a:pt x="1739900" y="965200"/>
                  <a:pt x="1651000" y="876300"/>
                  <a:pt x="1524000" y="876300"/>
                </a:cubicBezTo>
                <a:cubicBezTo>
                  <a:pt x="1409700" y="876300"/>
                  <a:pt x="1308100" y="774700"/>
                  <a:pt x="1308100" y="647700"/>
                </a:cubicBezTo>
                <a:cubicBezTo>
                  <a:pt x="1308100" y="533400"/>
                  <a:pt x="1409700" y="431800"/>
                  <a:pt x="1524000" y="431800"/>
                </a:cubicBezTo>
                <a:cubicBezTo>
                  <a:pt x="1651000" y="431800"/>
                  <a:pt x="1739900" y="342900"/>
                  <a:pt x="1739900" y="215900"/>
                </a:cubicBezTo>
                <a:cubicBezTo>
                  <a:pt x="1739900" y="101600"/>
                  <a:pt x="2133600" y="0"/>
                  <a:pt x="2616200" y="0"/>
                </a:cubicBezTo>
                <a:lnTo>
                  <a:pt x="3924300" y="0"/>
                </a:lnTo>
                <a:cubicBezTo>
                  <a:pt x="5016500" y="0"/>
                  <a:pt x="5232400" y="215900"/>
                  <a:pt x="5232400" y="1308100"/>
                </a:cubicBezTo>
                <a:cubicBezTo>
                  <a:pt x="5232400" y="2273300"/>
                  <a:pt x="5003800" y="2616200"/>
                  <a:pt x="4356100" y="2616200"/>
                </a:cubicBezTo>
                <a:cubicBezTo>
                  <a:pt x="4114800" y="2616200"/>
                  <a:pt x="3924300" y="2705100"/>
                  <a:pt x="3924300" y="2832100"/>
                </a:cubicBezTo>
                <a:cubicBezTo>
                  <a:pt x="3924300" y="2946400"/>
                  <a:pt x="3721100" y="3048000"/>
                  <a:pt x="3492500" y="3048000"/>
                </a:cubicBezTo>
                <a:cubicBezTo>
                  <a:pt x="3251200" y="3048000"/>
                  <a:pt x="3048000" y="3149600"/>
                  <a:pt x="3048000" y="3263900"/>
                </a:cubicBezTo>
                <a:cubicBezTo>
                  <a:pt x="3048000" y="3390900"/>
                  <a:pt x="2755900" y="3479800"/>
                  <a:pt x="2400300" y="3479800"/>
                </a:cubicBezTo>
                <a:cubicBezTo>
                  <a:pt x="2044700" y="3479800"/>
                  <a:pt x="1739900" y="3581400"/>
                  <a:pt x="1739900" y="3695700"/>
                </a:cubicBezTo>
                <a:cubicBezTo>
                  <a:pt x="1739900" y="3822700"/>
                  <a:pt x="1549400" y="3924300"/>
                  <a:pt x="1308100" y="3924300"/>
                </a:cubicBezTo>
                <a:cubicBezTo>
                  <a:pt x="1066800" y="3924300"/>
                  <a:pt x="876300" y="4114800"/>
                  <a:pt x="876300" y="4356100"/>
                </a:cubicBezTo>
                <a:cubicBezTo>
                  <a:pt x="876300" y="4597400"/>
                  <a:pt x="1270000" y="4787900"/>
                  <a:pt x="1739900" y="4787900"/>
                </a:cubicBezTo>
                <a:close/>
                <a:moveTo>
                  <a:pt x="800100" y="60198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3" name="Freeform 913"/>
          <p:cNvSpPr/>
          <p:nvPr/>
        </p:nvSpPr>
        <p:spPr>
          <a:xfrm rot="0" flipH="0" flipV="0">
            <a:off x="9494663" y="14061097"/>
            <a:ext cx="39649" cy="42672"/>
          </a:xfrm>
          <a:custGeom>
            <a:pathLst>
              <a:path w="5664200" h="6096000">
                <a:moveTo>
                  <a:pt x="2616200" y="2616200"/>
                </a:moveTo>
                <a:lnTo>
                  <a:pt x="3479800" y="2616200"/>
                </a:lnTo>
                <a:cubicBezTo>
                  <a:pt x="3962400" y="2616200"/>
                  <a:pt x="4356100" y="2362200"/>
                  <a:pt x="4356100" y="2070100"/>
                </a:cubicBezTo>
                <a:cubicBezTo>
                  <a:pt x="4356100" y="1765300"/>
                  <a:pt x="4457700" y="1460500"/>
                  <a:pt x="4572000" y="1384300"/>
                </a:cubicBezTo>
                <a:cubicBezTo>
                  <a:pt x="4699000" y="1308100"/>
                  <a:pt x="4787900" y="1016000"/>
                  <a:pt x="4787900" y="736600"/>
                </a:cubicBezTo>
                <a:cubicBezTo>
                  <a:pt x="4787900" y="317500"/>
                  <a:pt x="5041900" y="0"/>
                  <a:pt x="5384800" y="0"/>
                </a:cubicBezTo>
                <a:cubicBezTo>
                  <a:pt x="5562600" y="0"/>
                  <a:pt x="5664200" y="279400"/>
                  <a:pt x="5664200" y="762000"/>
                </a:cubicBezTo>
                <a:cubicBezTo>
                  <a:pt x="5664200" y="1054100"/>
                  <a:pt x="5562600" y="1422400"/>
                  <a:pt x="5448300" y="1574800"/>
                </a:cubicBezTo>
                <a:cubicBezTo>
                  <a:pt x="5321300" y="1727200"/>
                  <a:pt x="5232400" y="2120900"/>
                  <a:pt x="5232400" y="2451100"/>
                </a:cubicBezTo>
                <a:cubicBezTo>
                  <a:pt x="5232400" y="2781300"/>
                  <a:pt x="5130800" y="3162300"/>
                  <a:pt x="5003800" y="3314700"/>
                </a:cubicBezTo>
                <a:cubicBezTo>
                  <a:pt x="4889500" y="3467100"/>
                  <a:pt x="4787900" y="3810000"/>
                  <a:pt x="4787900" y="4076700"/>
                </a:cubicBezTo>
                <a:cubicBezTo>
                  <a:pt x="4787900" y="4343400"/>
                  <a:pt x="4699000" y="4686300"/>
                  <a:pt x="4572000" y="4838700"/>
                </a:cubicBezTo>
                <a:cubicBezTo>
                  <a:pt x="4457700" y="4991100"/>
                  <a:pt x="4356100" y="5283200"/>
                  <a:pt x="4356100" y="5499100"/>
                </a:cubicBezTo>
                <a:cubicBezTo>
                  <a:pt x="4356100" y="5702300"/>
                  <a:pt x="4165600" y="5880100"/>
                  <a:pt x="3924300" y="5880100"/>
                </a:cubicBezTo>
                <a:cubicBezTo>
                  <a:pt x="3683000" y="5880100"/>
                  <a:pt x="3479800" y="5626100"/>
                  <a:pt x="3479800" y="5334000"/>
                </a:cubicBezTo>
                <a:cubicBezTo>
                  <a:pt x="3479800" y="5029200"/>
                  <a:pt x="3581400" y="4660900"/>
                  <a:pt x="3708400" y="4521200"/>
                </a:cubicBezTo>
                <a:cubicBezTo>
                  <a:pt x="4165600" y="3937000"/>
                  <a:pt x="3886200" y="3479800"/>
                  <a:pt x="3048000" y="3479800"/>
                </a:cubicBezTo>
                <a:lnTo>
                  <a:pt x="2400300" y="3479800"/>
                </a:lnTo>
                <a:cubicBezTo>
                  <a:pt x="1384300" y="3479800"/>
                  <a:pt x="1346200" y="3505200"/>
                  <a:pt x="1193800" y="4267200"/>
                </a:cubicBezTo>
                <a:cubicBezTo>
                  <a:pt x="965200" y="5372100"/>
                  <a:pt x="622300" y="6096000"/>
                  <a:pt x="330200" y="6096000"/>
                </a:cubicBezTo>
                <a:cubicBezTo>
                  <a:pt x="88900" y="6096000"/>
                  <a:pt x="0" y="5854700"/>
                  <a:pt x="0" y="5219700"/>
                </a:cubicBezTo>
                <a:cubicBezTo>
                  <a:pt x="0" y="4864100"/>
                  <a:pt x="101600" y="4445000"/>
                  <a:pt x="215900" y="4292600"/>
                </a:cubicBezTo>
                <a:cubicBezTo>
                  <a:pt x="342900" y="4152900"/>
                  <a:pt x="431800" y="3759200"/>
                  <a:pt x="431800" y="3429000"/>
                </a:cubicBezTo>
                <a:cubicBezTo>
                  <a:pt x="431800" y="3098800"/>
                  <a:pt x="533400" y="2705100"/>
                  <a:pt x="660400" y="2552700"/>
                </a:cubicBezTo>
                <a:cubicBezTo>
                  <a:pt x="774700" y="2413000"/>
                  <a:pt x="876300" y="2070100"/>
                  <a:pt x="876300" y="1790700"/>
                </a:cubicBezTo>
                <a:cubicBezTo>
                  <a:pt x="876300" y="1524000"/>
                  <a:pt x="965200" y="1181100"/>
                  <a:pt x="1092200" y="1028700"/>
                </a:cubicBezTo>
                <a:cubicBezTo>
                  <a:pt x="1206500" y="889000"/>
                  <a:pt x="1308100" y="635000"/>
                  <a:pt x="1308100" y="482600"/>
                </a:cubicBezTo>
                <a:cubicBezTo>
                  <a:pt x="1308100" y="342900"/>
                  <a:pt x="1498600" y="215900"/>
                  <a:pt x="1739900" y="215900"/>
                </a:cubicBezTo>
                <a:cubicBezTo>
                  <a:pt x="1981200" y="215900"/>
                  <a:pt x="2184400" y="457200"/>
                  <a:pt x="2184400" y="762000"/>
                </a:cubicBezTo>
                <a:cubicBezTo>
                  <a:pt x="2184400" y="1054100"/>
                  <a:pt x="2082800" y="1422400"/>
                  <a:pt x="1955800" y="1574800"/>
                </a:cubicBezTo>
                <a:cubicBezTo>
                  <a:pt x="1498600" y="2159000"/>
                  <a:pt x="1778000" y="2616200"/>
                  <a:pt x="2616200" y="2616200"/>
                </a:cubicBezTo>
                <a:close/>
                <a:moveTo>
                  <a:pt x="3251200" y="61087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4" name="Freeform 914"/>
          <p:cNvSpPr/>
          <p:nvPr/>
        </p:nvSpPr>
        <p:spPr>
          <a:xfrm rot="0" flipH="0" flipV="0">
            <a:off x="9537239" y="14092656"/>
            <a:ext cx="6045" cy="9156"/>
          </a:xfrm>
          <a:custGeom>
            <a:pathLst>
              <a:path w="863600" h="1308100">
                <a:moveTo>
                  <a:pt x="863600" y="431800"/>
                </a:moveTo>
                <a:lnTo>
                  <a:pt x="863600" y="876300"/>
                </a:lnTo>
                <a:cubicBezTo>
                  <a:pt x="863600" y="1117600"/>
                  <a:pt x="673100" y="1308100"/>
                  <a:pt x="431800" y="1308100"/>
                </a:cubicBezTo>
                <a:cubicBezTo>
                  <a:pt x="190500" y="1308100"/>
                  <a:pt x="0" y="1117600"/>
                  <a:pt x="0" y="876300"/>
                </a:cubicBezTo>
                <a:cubicBezTo>
                  <a:pt x="0" y="635000"/>
                  <a:pt x="101600" y="431800"/>
                  <a:pt x="215900" y="431800"/>
                </a:cubicBezTo>
                <a:cubicBezTo>
                  <a:pt x="330200" y="431800"/>
                  <a:pt x="431800" y="342900"/>
                  <a:pt x="431800" y="215900"/>
                </a:cubicBezTo>
                <a:cubicBezTo>
                  <a:pt x="431800" y="101600"/>
                  <a:pt x="533400" y="0"/>
                  <a:pt x="647700" y="0"/>
                </a:cubicBezTo>
                <a:cubicBezTo>
                  <a:pt x="774700" y="0"/>
                  <a:pt x="863600" y="203200"/>
                  <a:pt x="863600" y="431800"/>
                </a:cubicBezTo>
                <a:close/>
                <a:moveTo>
                  <a:pt x="1155700" y="16002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5" name="Freeform 915"/>
          <p:cNvSpPr/>
          <p:nvPr/>
        </p:nvSpPr>
        <p:spPr>
          <a:xfrm rot="0" flipH="0" flipV="0">
            <a:off x="9592029" y="14045273"/>
            <a:ext cx="30492" cy="60985"/>
          </a:xfrm>
          <a:custGeom>
            <a:pathLst>
              <a:path w="4356100" h="8712200">
                <a:moveTo>
                  <a:pt x="2184400" y="7404100"/>
                </a:moveTo>
                <a:lnTo>
                  <a:pt x="3492500" y="7404100"/>
                </a:lnTo>
                <a:cubicBezTo>
                  <a:pt x="3962400" y="7404100"/>
                  <a:pt x="4356100" y="7696200"/>
                  <a:pt x="4356100" y="8051800"/>
                </a:cubicBezTo>
                <a:cubicBezTo>
                  <a:pt x="4356100" y="8420100"/>
                  <a:pt x="4254500" y="8712200"/>
                  <a:pt x="4140200" y="8712200"/>
                </a:cubicBezTo>
                <a:cubicBezTo>
                  <a:pt x="4025900" y="8712200"/>
                  <a:pt x="3797300" y="8661400"/>
                  <a:pt x="3657600" y="8610600"/>
                </a:cubicBezTo>
                <a:cubicBezTo>
                  <a:pt x="3505200" y="8547100"/>
                  <a:pt x="3086100" y="8547100"/>
                  <a:pt x="2730500" y="8585200"/>
                </a:cubicBezTo>
                <a:cubicBezTo>
                  <a:pt x="2374900" y="8636000"/>
                  <a:pt x="2006600" y="8661400"/>
                  <a:pt x="1917700" y="8636000"/>
                </a:cubicBezTo>
                <a:cubicBezTo>
                  <a:pt x="1816100" y="8597900"/>
                  <a:pt x="1739900" y="8610600"/>
                  <a:pt x="1739900" y="8648700"/>
                </a:cubicBezTo>
                <a:cubicBezTo>
                  <a:pt x="1739900" y="8686800"/>
                  <a:pt x="1447800" y="8712200"/>
                  <a:pt x="1092200" y="8712200"/>
                </a:cubicBezTo>
                <a:cubicBezTo>
                  <a:pt x="736600" y="8712200"/>
                  <a:pt x="444500" y="8610600"/>
                  <a:pt x="444500" y="8496300"/>
                </a:cubicBezTo>
                <a:cubicBezTo>
                  <a:pt x="444500" y="8369300"/>
                  <a:pt x="342900" y="8280400"/>
                  <a:pt x="215900" y="8280400"/>
                </a:cubicBezTo>
                <a:cubicBezTo>
                  <a:pt x="101600" y="8280400"/>
                  <a:pt x="0" y="8178800"/>
                  <a:pt x="0" y="8051800"/>
                </a:cubicBezTo>
                <a:cubicBezTo>
                  <a:pt x="0" y="7937500"/>
                  <a:pt x="101600" y="7721600"/>
                  <a:pt x="215900" y="7569200"/>
                </a:cubicBezTo>
                <a:cubicBezTo>
                  <a:pt x="342900" y="7416800"/>
                  <a:pt x="444500" y="7023100"/>
                  <a:pt x="444500" y="6692900"/>
                </a:cubicBezTo>
                <a:cubicBezTo>
                  <a:pt x="444500" y="6362700"/>
                  <a:pt x="533400" y="5981700"/>
                  <a:pt x="660400" y="5829300"/>
                </a:cubicBezTo>
                <a:cubicBezTo>
                  <a:pt x="774700" y="5676900"/>
                  <a:pt x="876300" y="5283200"/>
                  <a:pt x="876300" y="4953000"/>
                </a:cubicBezTo>
                <a:cubicBezTo>
                  <a:pt x="876300" y="4622800"/>
                  <a:pt x="977900" y="4229100"/>
                  <a:pt x="1092200" y="4089400"/>
                </a:cubicBezTo>
                <a:cubicBezTo>
                  <a:pt x="1206500" y="3937000"/>
                  <a:pt x="1308100" y="3644900"/>
                  <a:pt x="1308100" y="3429000"/>
                </a:cubicBezTo>
                <a:cubicBezTo>
                  <a:pt x="1308100" y="3225800"/>
                  <a:pt x="1409700" y="2933700"/>
                  <a:pt x="1524000" y="2781300"/>
                </a:cubicBezTo>
                <a:cubicBezTo>
                  <a:pt x="1651000" y="2628900"/>
                  <a:pt x="1739900" y="2235200"/>
                  <a:pt x="1739900" y="1905000"/>
                </a:cubicBezTo>
                <a:cubicBezTo>
                  <a:pt x="1739900" y="1574800"/>
                  <a:pt x="1841500" y="1181100"/>
                  <a:pt x="1968500" y="1041400"/>
                </a:cubicBezTo>
                <a:cubicBezTo>
                  <a:pt x="2082800" y="889000"/>
                  <a:pt x="2184400" y="596900"/>
                  <a:pt x="2184400" y="381000"/>
                </a:cubicBezTo>
                <a:cubicBezTo>
                  <a:pt x="2184400" y="177800"/>
                  <a:pt x="2374900" y="0"/>
                  <a:pt x="2616200" y="0"/>
                </a:cubicBezTo>
                <a:cubicBezTo>
                  <a:pt x="2857500" y="0"/>
                  <a:pt x="3048000" y="203200"/>
                  <a:pt x="3048000" y="431800"/>
                </a:cubicBezTo>
                <a:cubicBezTo>
                  <a:pt x="3048000" y="673100"/>
                  <a:pt x="2959100" y="990600"/>
                  <a:pt x="2832100" y="1143000"/>
                </a:cubicBezTo>
                <a:cubicBezTo>
                  <a:pt x="2717800" y="1295400"/>
                  <a:pt x="2616200" y="1689100"/>
                  <a:pt x="2616200" y="2019300"/>
                </a:cubicBezTo>
                <a:cubicBezTo>
                  <a:pt x="2616200" y="2349500"/>
                  <a:pt x="2514600" y="2743200"/>
                  <a:pt x="2400300" y="2882900"/>
                </a:cubicBezTo>
                <a:cubicBezTo>
                  <a:pt x="2273300" y="3035300"/>
                  <a:pt x="2184400" y="3429000"/>
                  <a:pt x="2184400" y="3759200"/>
                </a:cubicBezTo>
                <a:cubicBezTo>
                  <a:pt x="2184400" y="4089400"/>
                  <a:pt x="2082800" y="4483100"/>
                  <a:pt x="1968500" y="4622800"/>
                </a:cubicBezTo>
                <a:cubicBezTo>
                  <a:pt x="1841500" y="4775200"/>
                  <a:pt x="1739900" y="5067300"/>
                  <a:pt x="1739900" y="5283200"/>
                </a:cubicBezTo>
                <a:cubicBezTo>
                  <a:pt x="1739900" y="5486400"/>
                  <a:pt x="1651000" y="5791200"/>
                  <a:pt x="1524000" y="5930900"/>
                </a:cubicBezTo>
                <a:cubicBezTo>
                  <a:pt x="1409700" y="6083300"/>
                  <a:pt x="1308100" y="6477000"/>
                  <a:pt x="1308100" y="6807200"/>
                </a:cubicBezTo>
                <a:cubicBezTo>
                  <a:pt x="1308100" y="7137400"/>
                  <a:pt x="1701800" y="7404100"/>
                  <a:pt x="2184400" y="7404100"/>
                </a:cubicBezTo>
                <a:close/>
                <a:moveTo>
                  <a:pt x="533400" y="83693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6" name="Freeform 916"/>
          <p:cNvSpPr/>
          <p:nvPr/>
        </p:nvSpPr>
        <p:spPr>
          <a:xfrm rot="0" flipH="0" flipV="0">
            <a:off x="9646969" y="14045717"/>
            <a:ext cx="19735" cy="57962"/>
          </a:xfrm>
          <a:custGeom>
            <a:pathLst>
              <a:path w="2819400" h="8280400">
                <a:moveTo>
                  <a:pt x="2667000" y="1473200"/>
                </a:moveTo>
                <a:lnTo>
                  <a:pt x="977900" y="7683500"/>
                </a:lnTo>
                <a:cubicBezTo>
                  <a:pt x="889000" y="8013700"/>
                  <a:pt x="685800" y="8280400"/>
                  <a:pt x="520700" y="8280400"/>
                </a:cubicBezTo>
                <a:cubicBezTo>
                  <a:pt x="355600" y="8280400"/>
                  <a:pt x="215900" y="8001000"/>
                  <a:pt x="215900" y="7658100"/>
                </a:cubicBezTo>
                <a:lnTo>
                  <a:pt x="215900" y="7150100"/>
                </a:lnTo>
                <a:cubicBezTo>
                  <a:pt x="215900" y="6819900"/>
                  <a:pt x="292100" y="6261100"/>
                  <a:pt x="381000" y="5918200"/>
                </a:cubicBezTo>
                <a:lnTo>
                  <a:pt x="939800" y="3784600"/>
                </a:lnTo>
                <a:cubicBezTo>
                  <a:pt x="1028700" y="3441700"/>
                  <a:pt x="1168400" y="2895600"/>
                  <a:pt x="1244600" y="2565400"/>
                </a:cubicBezTo>
                <a:lnTo>
                  <a:pt x="1295400" y="2349500"/>
                </a:lnTo>
                <a:cubicBezTo>
                  <a:pt x="1447800" y="1689100"/>
                  <a:pt x="1231900" y="1562100"/>
                  <a:pt x="812800" y="2070100"/>
                </a:cubicBezTo>
                <a:cubicBezTo>
                  <a:pt x="660400" y="2247900"/>
                  <a:pt x="469900" y="2400300"/>
                  <a:pt x="381000" y="2400300"/>
                </a:cubicBezTo>
                <a:cubicBezTo>
                  <a:pt x="152400" y="2400300"/>
                  <a:pt x="0" y="2222500"/>
                  <a:pt x="0" y="1968500"/>
                </a:cubicBezTo>
                <a:cubicBezTo>
                  <a:pt x="0" y="1841500"/>
                  <a:pt x="203200" y="1562100"/>
                  <a:pt x="457200" y="1333500"/>
                </a:cubicBezTo>
                <a:lnTo>
                  <a:pt x="1485900" y="419100"/>
                </a:lnTo>
                <a:cubicBezTo>
                  <a:pt x="1739900" y="190500"/>
                  <a:pt x="2146300" y="0"/>
                  <a:pt x="2387600" y="0"/>
                </a:cubicBezTo>
                <a:cubicBezTo>
                  <a:pt x="2628900" y="0"/>
                  <a:pt x="2819400" y="203200"/>
                  <a:pt x="2819400" y="444500"/>
                </a:cubicBezTo>
                <a:cubicBezTo>
                  <a:pt x="2819400" y="673100"/>
                  <a:pt x="2755900" y="1143000"/>
                  <a:pt x="2667000" y="1473200"/>
                </a:cubicBezTo>
                <a:close/>
                <a:moveTo>
                  <a:pt x="5029200" y="83058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7" name="Freeform 917"/>
          <p:cNvSpPr/>
          <p:nvPr/>
        </p:nvSpPr>
        <p:spPr>
          <a:xfrm rot="0" flipH="0" flipV="0">
            <a:off x="9668226" y="14046251"/>
            <a:ext cx="35026" cy="56362"/>
          </a:xfrm>
          <a:custGeom>
            <a:pathLst>
              <a:path w="5003800" h="8051800">
                <a:moveTo>
                  <a:pt x="457200" y="4851400"/>
                </a:moveTo>
                <a:lnTo>
                  <a:pt x="2717800" y="812800"/>
                </a:lnTo>
                <a:cubicBezTo>
                  <a:pt x="2971800" y="368300"/>
                  <a:pt x="3390900" y="0"/>
                  <a:pt x="3657600" y="0"/>
                </a:cubicBezTo>
                <a:cubicBezTo>
                  <a:pt x="3924300" y="0"/>
                  <a:pt x="4140200" y="101600"/>
                  <a:pt x="4140200" y="215900"/>
                </a:cubicBezTo>
                <a:cubicBezTo>
                  <a:pt x="4140200" y="342900"/>
                  <a:pt x="3924300" y="800100"/>
                  <a:pt x="3683000" y="1244600"/>
                </a:cubicBezTo>
                <a:lnTo>
                  <a:pt x="2006600" y="4203700"/>
                </a:lnTo>
                <a:cubicBezTo>
                  <a:pt x="1752600" y="4648200"/>
                  <a:pt x="1498600" y="5003800"/>
                  <a:pt x="1422400" y="5003800"/>
                </a:cubicBezTo>
                <a:cubicBezTo>
                  <a:pt x="1358900" y="5003800"/>
                  <a:pt x="1308100" y="5105400"/>
                  <a:pt x="1308100" y="5232400"/>
                </a:cubicBezTo>
                <a:cubicBezTo>
                  <a:pt x="1308100" y="5448300"/>
                  <a:pt x="3162300" y="5537200"/>
                  <a:pt x="3378200" y="5334000"/>
                </a:cubicBezTo>
                <a:cubicBezTo>
                  <a:pt x="3429000" y="5270500"/>
                  <a:pt x="3479800" y="5029200"/>
                  <a:pt x="3479800" y="4787900"/>
                </a:cubicBezTo>
                <a:cubicBezTo>
                  <a:pt x="3479800" y="4267200"/>
                  <a:pt x="3594100" y="4140200"/>
                  <a:pt x="4025900" y="4140200"/>
                </a:cubicBezTo>
                <a:cubicBezTo>
                  <a:pt x="4203700" y="4140200"/>
                  <a:pt x="4356100" y="4381500"/>
                  <a:pt x="4356100" y="4686300"/>
                </a:cubicBezTo>
                <a:cubicBezTo>
                  <a:pt x="4356100" y="4978400"/>
                  <a:pt x="4495800" y="5334000"/>
                  <a:pt x="4673600" y="5473700"/>
                </a:cubicBezTo>
                <a:cubicBezTo>
                  <a:pt x="4864100" y="5600700"/>
                  <a:pt x="5003800" y="5905500"/>
                  <a:pt x="5003800" y="6121400"/>
                </a:cubicBezTo>
                <a:cubicBezTo>
                  <a:pt x="5003800" y="6350000"/>
                  <a:pt x="4864100" y="6527800"/>
                  <a:pt x="4673600" y="6527800"/>
                </a:cubicBezTo>
                <a:cubicBezTo>
                  <a:pt x="4495800" y="6527800"/>
                  <a:pt x="4165600" y="6870700"/>
                  <a:pt x="3924300" y="7289800"/>
                </a:cubicBezTo>
                <a:cubicBezTo>
                  <a:pt x="3695700" y="7708900"/>
                  <a:pt x="3352800" y="8051800"/>
                  <a:pt x="3162300" y="8051800"/>
                </a:cubicBezTo>
                <a:cubicBezTo>
                  <a:pt x="2844800" y="8051800"/>
                  <a:pt x="2616200" y="7531100"/>
                  <a:pt x="2616200" y="6832600"/>
                </a:cubicBezTo>
                <a:cubicBezTo>
                  <a:pt x="2616200" y="6667500"/>
                  <a:pt x="2273300" y="6553200"/>
                  <a:pt x="1866900" y="6578600"/>
                </a:cubicBezTo>
                <a:cubicBezTo>
                  <a:pt x="977900" y="6642100"/>
                  <a:pt x="0" y="6299200"/>
                  <a:pt x="0" y="5930900"/>
                </a:cubicBezTo>
                <a:cubicBezTo>
                  <a:pt x="0" y="5778500"/>
                  <a:pt x="203200" y="5295900"/>
                  <a:pt x="457200" y="4851400"/>
                </a:cubicBezTo>
                <a:close/>
                <a:moveTo>
                  <a:pt x="3530600" y="82296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8" name="Freeform 918"/>
          <p:cNvSpPr/>
          <p:nvPr/>
        </p:nvSpPr>
        <p:spPr>
          <a:xfrm rot="0" flipH="0" flipV="0">
            <a:off x="9719532" y="14044917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9" name="Freeform 919"/>
          <p:cNvSpPr/>
          <p:nvPr/>
        </p:nvSpPr>
        <p:spPr>
          <a:xfrm rot="0" flipH="0" flipV="0">
            <a:off x="9757680" y="14063764"/>
            <a:ext cx="42672" cy="39649"/>
          </a:xfrm>
          <a:custGeom>
            <a:pathLst>
              <a:path w="6096000" h="5664200">
                <a:moveTo>
                  <a:pt x="5435600" y="0"/>
                </a:moveTo>
                <a:cubicBezTo>
                  <a:pt x="5803900" y="0"/>
                  <a:pt x="6096000" y="101600"/>
                  <a:pt x="6096000" y="215900"/>
                </a:cubicBezTo>
                <a:cubicBezTo>
                  <a:pt x="6096000" y="508000"/>
                  <a:pt x="5715000" y="876300"/>
                  <a:pt x="5435600" y="876300"/>
                </a:cubicBezTo>
                <a:cubicBezTo>
                  <a:pt x="5321300" y="876300"/>
                  <a:pt x="5219700" y="977900"/>
                  <a:pt x="5219700" y="1092200"/>
                </a:cubicBezTo>
                <a:cubicBezTo>
                  <a:pt x="5219700" y="1371600"/>
                  <a:pt x="4851400" y="1739900"/>
                  <a:pt x="4572000" y="1739900"/>
                </a:cubicBezTo>
                <a:cubicBezTo>
                  <a:pt x="4445000" y="1739900"/>
                  <a:pt x="4356100" y="1841500"/>
                  <a:pt x="4356100" y="1968500"/>
                </a:cubicBezTo>
                <a:cubicBezTo>
                  <a:pt x="4356100" y="2247900"/>
                  <a:pt x="3975100" y="2616200"/>
                  <a:pt x="3695700" y="2616200"/>
                </a:cubicBezTo>
                <a:cubicBezTo>
                  <a:pt x="3581400" y="2616200"/>
                  <a:pt x="3479800" y="2806700"/>
                  <a:pt x="3479800" y="3048000"/>
                </a:cubicBezTo>
                <a:cubicBezTo>
                  <a:pt x="3479800" y="3289300"/>
                  <a:pt x="3581400" y="3492500"/>
                  <a:pt x="3695700" y="3492500"/>
                </a:cubicBezTo>
                <a:cubicBezTo>
                  <a:pt x="3822700" y="3492500"/>
                  <a:pt x="3911600" y="3683000"/>
                  <a:pt x="3911600" y="3924300"/>
                </a:cubicBezTo>
                <a:cubicBezTo>
                  <a:pt x="3911600" y="4165600"/>
                  <a:pt x="4013200" y="4356100"/>
                  <a:pt x="4127500" y="4356100"/>
                </a:cubicBezTo>
                <a:cubicBezTo>
                  <a:pt x="4254500" y="4356100"/>
                  <a:pt x="4356100" y="4648200"/>
                  <a:pt x="4356100" y="5016500"/>
                </a:cubicBezTo>
                <a:cubicBezTo>
                  <a:pt x="4356100" y="5372100"/>
                  <a:pt x="4152900" y="5664200"/>
                  <a:pt x="3911600" y="5664200"/>
                </a:cubicBezTo>
                <a:cubicBezTo>
                  <a:pt x="3670300" y="5664200"/>
                  <a:pt x="3479800" y="5473700"/>
                  <a:pt x="3479800" y="5232400"/>
                </a:cubicBezTo>
                <a:cubicBezTo>
                  <a:pt x="3479800" y="4991100"/>
                  <a:pt x="3378200" y="4787900"/>
                  <a:pt x="3263900" y="4787900"/>
                </a:cubicBezTo>
                <a:cubicBezTo>
                  <a:pt x="3136900" y="4787900"/>
                  <a:pt x="3048000" y="4597400"/>
                  <a:pt x="3048000" y="4356100"/>
                </a:cubicBezTo>
                <a:cubicBezTo>
                  <a:pt x="3048000" y="4114800"/>
                  <a:pt x="2946400" y="3924300"/>
                  <a:pt x="2832100" y="3924300"/>
                </a:cubicBezTo>
                <a:cubicBezTo>
                  <a:pt x="2705100" y="3924300"/>
                  <a:pt x="2603500" y="4025900"/>
                  <a:pt x="2603500" y="4140200"/>
                </a:cubicBezTo>
                <a:cubicBezTo>
                  <a:pt x="2603500" y="4254500"/>
                  <a:pt x="2514600" y="4356100"/>
                  <a:pt x="2387600" y="4356100"/>
                </a:cubicBezTo>
                <a:cubicBezTo>
                  <a:pt x="2273300" y="4356100"/>
                  <a:pt x="2171700" y="4457700"/>
                  <a:pt x="2171700" y="4572000"/>
                </a:cubicBezTo>
                <a:cubicBezTo>
                  <a:pt x="2171700" y="4699000"/>
                  <a:pt x="2070100" y="4787900"/>
                  <a:pt x="1955800" y="4787900"/>
                </a:cubicBezTo>
                <a:cubicBezTo>
                  <a:pt x="1841500" y="4787900"/>
                  <a:pt x="1739900" y="4889500"/>
                  <a:pt x="1739900" y="5016500"/>
                </a:cubicBezTo>
                <a:cubicBezTo>
                  <a:pt x="1739900" y="5130800"/>
                  <a:pt x="1638300" y="5232400"/>
                  <a:pt x="1524000" y="5232400"/>
                </a:cubicBezTo>
                <a:cubicBezTo>
                  <a:pt x="1397000" y="5232400"/>
                  <a:pt x="1308100" y="5321300"/>
                  <a:pt x="1308100" y="5448300"/>
                </a:cubicBezTo>
                <a:cubicBezTo>
                  <a:pt x="1308100" y="5562600"/>
                  <a:pt x="1003300" y="5664200"/>
                  <a:pt x="647700" y="5664200"/>
                </a:cubicBezTo>
                <a:cubicBezTo>
                  <a:pt x="292100" y="5664200"/>
                  <a:pt x="0" y="5473700"/>
                  <a:pt x="0" y="5232400"/>
                </a:cubicBezTo>
                <a:cubicBezTo>
                  <a:pt x="0" y="4991100"/>
                  <a:pt x="88900" y="4787900"/>
                  <a:pt x="215900" y="4787900"/>
                </a:cubicBezTo>
                <a:cubicBezTo>
                  <a:pt x="330200" y="4787900"/>
                  <a:pt x="431800" y="4699000"/>
                  <a:pt x="431800" y="4572000"/>
                </a:cubicBezTo>
                <a:cubicBezTo>
                  <a:pt x="431800" y="4457700"/>
                  <a:pt x="533400" y="4356100"/>
                  <a:pt x="647700" y="4356100"/>
                </a:cubicBezTo>
                <a:cubicBezTo>
                  <a:pt x="774700" y="4356100"/>
                  <a:pt x="863600" y="4254500"/>
                  <a:pt x="863600" y="4140200"/>
                </a:cubicBezTo>
                <a:cubicBezTo>
                  <a:pt x="863600" y="4025900"/>
                  <a:pt x="965200" y="3924300"/>
                  <a:pt x="1079500" y="3924300"/>
                </a:cubicBezTo>
                <a:cubicBezTo>
                  <a:pt x="1206500" y="3924300"/>
                  <a:pt x="1308100" y="3822700"/>
                  <a:pt x="1308100" y="3708400"/>
                </a:cubicBezTo>
                <a:cubicBezTo>
                  <a:pt x="1308100" y="3581400"/>
                  <a:pt x="1397000" y="3492500"/>
                  <a:pt x="1524000" y="3492500"/>
                </a:cubicBezTo>
                <a:cubicBezTo>
                  <a:pt x="1638300" y="3492500"/>
                  <a:pt x="1739900" y="3390900"/>
                  <a:pt x="1739900" y="3263900"/>
                </a:cubicBezTo>
                <a:cubicBezTo>
                  <a:pt x="1739900" y="3149600"/>
                  <a:pt x="1841500" y="3048000"/>
                  <a:pt x="1955800" y="3048000"/>
                </a:cubicBezTo>
                <a:cubicBezTo>
                  <a:pt x="2070100" y="3048000"/>
                  <a:pt x="2171700" y="2755900"/>
                  <a:pt x="2171700" y="2400300"/>
                </a:cubicBezTo>
                <a:cubicBezTo>
                  <a:pt x="2171700" y="2044700"/>
                  <a:pt x="2070100" y="1739900"/>
                  <a:pt x="1955800" y="1739900"/>
                </a:cubicBezTo>
                <a:cubicBezTo>
                  <a:pt x="1841500" y="1739900"/>
                  <a:pt x="1739900" y="1447800"/>
                  <a:pt x="1739900" y="1092200"/>
                </a:cubicBezTo>
                <a:cubicBezTo>
                  <a:pt x="1739900" y="736600"/>
                  <a:pt x="1638300" y="444500"/>
                  <a:pt x="1524000" y="444500"/>
                </a:cubicBezTo>
                <a:cubicBezTo>
                  <a:pt x="1397000" y="444500"/>
                  <a:pt x="1308100" y="342900"/>
                  <a:pt x="1308100" y="215900"/>
                </a:cubicBezTo>
                <a:cubicBezTo>
                  <a:pt x="1308100" y="101600"/>
                  <a:pt x="1498600" y="0"/>
                  <a:pt x="1739900" y="0"/>
                </a:cubicBezTo>
                <a:cubicBezTo>
                  <a:pt x="1981200" y="0"/>
                  <a:pt x="2273300" y="101600"/>
                  <a:pt x="2387600" y="215900"/>
                </a:cubicBezTo>
                <a:cubicBezTo>
                  <a:pt x="2514600" y="342900"/>
                  <a:pt x="2603500" y="635000"/>
                  <a:pt x="2603500" y="876300"/>
                </a:cubicBezTo>
                <a:cubicBezTo>
                  <a:pt x="2603500" y="1346200"/>
                  <a:pt x="2908300" y="1739900"/>
                  <a:pt x="3263900" y="1739900"/>
                </a:cubicBezTo>
                <a:cubicBezTo>
                  <a:pt x="3378200" y="1739900"/>
                  <a:pt x="3479800" y="1651000"/>
                  <a:pt x="3479800" y="1524000"/>
                </a:cubicBezTo>
                <a:cubicBezTo>
                  <a:pt x="3479800" y="1244600"/>
                  <a:pt x="3848100" y="876300"/>
                  <a:pt x="4127500" y="876300"/>
                </a:cubicBezTo>
                <a:cubicBezTo>
                  <a:pt x="4254500" y="876300"/>
                  <a:pt x="4356100" y="774700"/>
                  <a:pt x="4356100" y="660400"/>
                </a:cubicBezTo>
                <a:cubicBezTo>
                  <a:pt x="4356100" y="254000"/>
                  <a:pt x="4775200" y="0"/>
                  <a:pt x="5435600" y="0"/>
                </a:cubicBezTo>
                <a:close/>
                <a:moveTo>
                  <a:pt x="5753100" y="57277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0" name="Freeform 920"/>
          <p:cNvSpPr/>
          <p:nvPr/>
        </p:nvSpPr>
        <p:spPr>
          <a:xfrm rot="0" flipH="0" flipV="0">
            <a:off x="9805696" y="14045273"/>
            <a:ext cx="36626" cy="57962"/>
          </a:xfrm>
          <a:custGeom>
            <a:pathLst>
              <a:path w="5232400" h="8280400">
                <a:moveTo>
                  <a:pt x="2400300" y="8280400"/>
                </a:moveTo>
                <a:lnTo>
                  <a:pt x="1524000" y="8280400"/>
                </a:lnTo>
                <a:cubicBezTo>
                  <a:pt x="596900" y="8280400"/>
                  <a:pt x="495300" y="8229600"/>
                  <a:pt x="317500" y="7734300"/>
                </a:cubicBezTo>
                <a:cubicBezTo>
                  <a:pt x="254000" y="7556500"/>
                  <a:pt x="165100" y="7404100"/>
                  <a:pt x="101600" y="7404100"/>
                </a:cubicBezTo>
                <a:cubicBezTo>
                  <a:pt x="50800" y="7404100"/>
                  <a:pt x="0" y="7061200"/>
                  <a:pt x="0" y="6642100"/>
                </a:cubicBezTo>
                <a:cubicBezTo>
                  <a:pt x="0" y="6223000"/>
                  <a:pt x="101600" y="5715000"/>
                  <a:pt x="215900" y="5499100"/>
                </a:cubicBezTo>
                <a:cubicBezTo>
                  <a:pt x="342900" y="5295900"/>
                  <a:pt x="431800" y="4902200"/>
                  <a:pt x="431800" y="4635500"/>
                </a:cubicBezTo>
                <a:cubicBezTo>
                  <a:pt x="431800" y="4356100"/>
                  <a:pt x="533400" y="4076700"/>
                  <a:pt x="660400" y="4000500"/>
                </a:cubicBezTo>
                <a:cubicBezTo>
                  <a:pt x="774700" y="3924300"/>
                  <a:pt x="876300" y="3632200"/>
                  <a:pt x="876300" y="3352800"/>
                </a:cubicBezTo>
                <a:cubicBezTo>
                  <a:pt x="876300" y="3060700"/>
                  <a:pt x="977900" y="2768600"/>
                  <a:pt x="1092200" y="2692400"/>
                </a:cubicBezTo>
                <a:cubicBezTo>
                  <a:pt x="1219200" y="2616200"/>
                  <a:pt x="1358900" y="2374900"/>
                  <a:pt x="1409700" y="2159000"/>
                </a:cubicBezTo>
                <a:cubicBezTo>
                  <a:pt x="1473200" y="1943100"/>
                  <a:pt x="1790700" y="1485900"/>
                  <a:pt x="2120900" y="1143000"/>
                </a:cubicBezTo>
                <a:lnTo>
                  <a:pt x="2209800" y="1054100"/>
                </a:lnTo>
                <a:cubicBezTo>
                  <a:pt x="2552700" y="711200"/>
                  <a:pt x="3022600" y="393700"/>
                  <a:pt x="3263900" y="330200"/>
                </a:cubicBezTo>
                <a:cubicBezTo>
                  <a:pt x="3505200" y="279400"/>
                  <a:pt x="3708400" y="177800"/>
                  <a:pt x="3708400" y="114300"/>
                </a:cubicBezTo>
                <a:cubicBezTo>
                  <a:pt x="3708400" y="50800"/>
                  <a:pt x="4051300" y="0"/>
                  <a:pt x="4470400" y="0"/>
                </a:cubicBezTo>
                <a:cubicBezTo>
                  <a:pt x="4889500" y="0"/>
                  <a:pt x="5232400" y="101600"/>
                  <a:pt x="5232400" y="215900"/>
                </a:cubicBezTo>
                <a:cubicBezTo>
                  <a:pt x="5232400" y="342900"/>
                  <a:pt x="5130800" y="533400"/>
                  <a:pt x="5003800" y="660400"/>
                </a:cubicBezTo>
                <a:cubicBezTo>
                  <a:pt x="4889500" y="774700"/>
                  <a:pt x="4597400" y="876300"/>
                  <a:pt x="4356100" y="876300"/>
                </a:cubicBezTo>
                <a:cubicBezTo>
                  <a:pt x="4114800" y="876300"/>
                  <a:pt x="3924300" y="965200"/>
                  <a:pt x="3924300" y="1092200"/>
                </a:cubicBezTo>
                <a:cubicBezTo>
                  <a:pt x="3924300" y="1206500"/>
                  <a:pt x="3721100" y="1308100"/>
                  <a:pt x="3479800" y="1308100"/>
                </a:cubicBezTo>
                <a:cubicBezTo>
                  <a:pt x="3251200" y="1308100"/>
                  <a:pt x="3048000" y="1409700"/>
                  <a:pt x="3048000" y="1524000"/>
                </a:cubicBezTo>
                <a:cubicBezTo>
                  <a:pt x="3048000" y="1651000"/>
                  <a:pt x="2946400" y="1739900"/>
                  <a:pt x="2832100" y="1739900"/>
                </a:cubicBezTo>
                <a:cubicBezTo>
                  <a:pt x="2717800" y="1739900"/>
                  <a:pt x="2565400" y="1892300"/>
                  <a:pt x="2501900" y="2070100"/>
                </a:cubicBezTo>
                <a:cubicBezTo>
                  <a:pt x="2438400" y="2247900"/>
                  <a:pt x="2336800" y="2400300"/>
                  <a:pt x="2286000" y="2400300"/>
                </a:cubicBezTo>
                <a:cubicBezTo>
                  <a:pt x="2222500" y="2400300"/>
                  <a:pt x="2184400" y="2641600"/>
                  <a:pt x="2184400" y="2946400"/>
                </a:cubicBezTo>
                <a:cubicBezTo>
                  <a:pt x="2184400" y="3238500"/>
                  <a:pt x="2565400" y="3479800"/>
                  <a:pt x="3048000" y="3479800"/>
                </a:cubicBezTo>
                <a:lnTo>
                  <a:pt x="3263900" y="3479800"/>
                </a:lnTo>
                <a:cubicBezTo>
                  <a:pt x="4203700" y="3479800"/>
                  <a:pt x="4292600" y="3530600"/>
                  <a:pt x="4470400" y="4025900"/>
                </a:cubicBezTo>
                <a:cubicBezTo>
                  <a:pt x="4533900" y="4203700"/>
                  <a:pt x="4635500" y="4356100"/>
                  <a:pt x="4686300" y="4356100"/>
                </a:cubicBezTo>
                <a:cubicBezTo>
                  <a:pt x="4749800" y="4356100"/>
                  <a:pt x="4787900" y="4648200"/>
                  <a:pt x="4787900" y="5003800"/>
                </a:cubicBezTo>
                <a:cubicBezTo>
                  <a:pt x="4787900" y="5372100"/>
                  <a:pt x="4648200" y="6032500"/>
                  <a:pt x="4483100" y="6477000"/>
                </a:cubicBezTo>
                <a:lnTo>
                  <a:pt x="4267200" y="7023100"/>
                </a:lnTo>
                <a:cubicBezTo>
                  <a:pt x="4102100" y="7467600"/>
                  <a:pt x="3797300" y="7886700"/>
                  <a:pt x="3606800" y="7950200"/>
                </a:cubicBezTo>
                <a:cubicBezTo>
                  <a:pt x="3416300" y="8013700"/>
                  <a:pt x="3263900" y="8115300"/>
                  <a:pt x="3263900" y="8178800"/>
                </a:cubicBezTo>
                <a:cubicBezTo>
                  <a:pt x="3263900" y="8229600"/>
                  <a:pt x="2870200" y="8280400"/>
                  <a:pt x="2400300" y="8280400"/>
                </a:cubicBezTo>
                <a:close/>
                <a:moveTo>
                  <a:pt x="-647700" y="8369300"/>
                </a:moveTo>
                <a:moveTo>
                  <a:pt x="3048000" y="4356100"/>
                </a:moveTo>
                <a:lnTo>
                  <a:pt x="1955800" y="4356100"/>
                </a:lnTo>
                <a:cubicBezTo>
                  <a:pt x="1409700" y="4356100"/>
                  <a:pt x="1308100" y="4470400"/>
                  <a:pt x="1308100" y="5003800"/>
                </a:cubicBezTo>
                <a:lnTo>
                  <a:pt x="1308100" y="5118100"/>
                </a:lnTo>
                <a:cubicBezTo>
                  <a:pt x="1308100" y="5359400"/>
                  <a:pt x="1206500" y="5727700"/>
                  <a:pt x="1092200" y="5930900"/>
                </a:cubicBezTo>
                <a:cubicBezTo>
                  <a:pt x="863600" y="6337300"/>
                  <a:pt x="800100" y="7112000"/>
                  <a:pt x="977900" y="7289800"/>
                </a:cubicBezTo>
                <a:cubicBezTo>
                  <a:pt x="1041400" y="7353300"/>
                  <a:pt x="1282700" y="7404100"/>
                  <a:pt x="1524000" y="7404100"/>
                </a:cubicBezTo>
                <a:lnTo>
                  <a:pt x="2616200" y="7404100"/>
                </a:lnTo>
                <a:cubicBezTo>
                  <a:pt x="3162300" y="7404100"/>
                  <a:pt x="3479800" y="7086600"/>
                  <a:pt x="3479800" y="6527800"/>
                </a:cubicBezTo>
                <a:lnTo>
                  <a:pt x="3479800" y="6362700"/>
                </a:lnTo>
                <a:cubicBezTo>
                  <a:pt x="3479800" y="6134100"/>
                  <a:pt x="3581400" y="5867400"/>
                  <a:pt x="3708400" y="5803900"/>
                </a:cubicBezTo>
                <a:cubicBezTo>
                  <a:pt x="3822700" y="5727700"/>
                  <a:pt x="3924300" y="5461000"/>
                  <a:pt x="3924300" y="5232400"/>
                </a:cubicBezTo>
                <a:cubicBezTo>
                  <a:pt x="3924300" y="4673600"/>
                  <a:pt x="3606800" y="4356100"/>
                  <a:pt x="3048000" y="4356100"/>
                </a:cubicBezTo>
                <a:close/>
                <a:moveTo>
                  <a:pt x="3276600" y="83693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1" name="Freeform 921"/>
          <p:cNvSpPr/>
          <p:nvPr/>
        </p:nvSpPr>
        <p:spPr>
          <a:xfrm rot="0" flipH="0" flipV="0">
            <a:off x="9851668" y="14044917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2" name="Freeform 922"/>
          <p:cNvSpPr/>
          <p:nvPr/>
        </p:nvSpPr>
        <p:spPr>
          <a:xfrm rot="0" flipH="0" flipV="0">
            <a:off x="9889816" y="14064653"/>
            <a:ext cx="42672" cy="39649"/>
          </a:xfrm>
          <a:custGeom>
            <a:pathLst>
              <a:path w="6096000" h="5664200">
                <a:moveTo>
                  <a:pt x="5435600" y="0"/>
                </a:moveTo>
                <a:cubicBezTo>
                  <a:pt x="5791200" y="0"/>
                  <a:pt x="6096000" y="101600"/>
                  <a:pt x="6096000" y="215900"/>
                </a:cubicBezTo>
                <a:cubicBezTo>
                  <a:pt x="6096000" y="495300"/>
                  <a:pt x="5715000" y="876300"/>
                  <a:pt x="5435600" y="876300"/>
                </a:cubicBezTo>
                <a:cubicBezTo>
                  <a:pt x="5321300" y="876300"/>
                  <a:pt x="5219700" y="977900"/>
                  <a:pt x="5219700" y="1092200"/>
                </a:cubicBezTo>
                <a:cubicBezTo>
                  <a:pt x="5219700" y="1371600"/>
                  <a:pt x="4851400" y="1739900"/>
                  <a:pt x="4572000" y="1739900"/>
                </a:cubicBezTo>
                <a:cubicBezTo>
                  <a:pt x="4445000" y="1739900"/>
                  <a:pt x="4343400" y="1841500"/>
                  <a:pt x="4343400" y="1968500"/>
                </a:cubicBezTo>
                <a:cubicBezTo>
                  <a:pt x="4343400" y="2247900"/>
                  <a:pt x="3975100" y="2616200"/>
                  <a:pt x="3695700" y="2616200"/>
                </a:cubicBezTo>
                <a:cubicBezTo>
                  <a:pt x="3581400" y="2616200"/>
                  <a:pt x="3479800" y="2806700"/>
                  <a:pt x="3479800" y="3048000"/>
                </a:cubicBezTo>
                <a:cubicBezTo>
                  <a:pt x="3479800" y="3289300"/>
                  <a:pt x="3581400" y="3492500"/>
                  <a:pt x="3695700" y="3492500"/>
                </a:cubicBezTo>
                <a:cubicBezTo>
                  <a:pt x="3810000" y="3492500"/>
                  <a:pt x="3911600" y="3683000"/>
                  <a:pt x="3911600" y="3924300"/>
                </a:cubicBezTo>
                <a:cubicBezTo>
                  <a:pt x="3911600" y="4165600"/>
                  <a:pt x="4013200" y="4356100"/>
                  <a:pt x="4127500" y="4356100"/>
                </a:cubicBezTo>
                <a:cubicBezTo>
                  <a:pt x="4254500" y="4356100"/>
                  <a:pt x="4343400" y="4648200"/>
                  <a:pt x="4343400" y="5016500"/>
                </a:cubicBezTo>
                <a:cubicBezTo>
                  <a:pt x="4343400" y="5372100"/>
                  <a:pt x="4152900" y="5664200"/>
                  <a:pt x="3911600" y="5664200"/>
                </a:cubicBezTo>
                <a:cubicBezTo>
                  <a:pt x="3670300" y="5664200"/>
                  <a:pt x="3479800" y="5473700"/>
                  <a:pt x="3479800" y="5232400"/>
                </a:cubicBezTo>
                <a:cubicBezTo>
                  <a:pt x="3479800" y="4991100"/>
                  <a:pt x="3378200" y="4787900"/>
                  <a:pt x="3263900" y="4787900"/>
                </a:cubicBezTo>
                <a:cubicBezTo>
                  <a:pt x="3136900" y="4787900"/>
                  <a:pt x="3048000" y="4597400"/>
                  <a:pt x="3048000" y="4356100"/>
                </a:cubicBezTo>
                <a:cubicBezTo>
                  <a:pt x="3048000" y="4114800"/>
                  <a:pt x="2946400" y="3924300"/>
                  <a:pt x="2819400" y="3924300"/>
                </a:cubicBezTo>
                <a:cubicBezTo>
                  <a:pt x="2705100" y="3924300"/>
                  <a:pt x="2603500" y="4025900"/>
                  <a:pt x="2603500" y="4140200"/>
                </a:cubicBezTo>
                <a:cubicBezTo>
                  <a:pt x="2603500" y="4254500"/>
                  <a:pt x="2514600" y="4356100"/>
                  <a:pt x="2387600" y="4356100"/>
                </a:cubicBezTo>
                <a:cubicBezTo>
                  <a:pt x="2273300" y="4356100"/>
                  <a:pt x="2171700" y="4457700"/>
                  <a:pt x="2171700" y="4572000"/>
                </a:cubicBezTo>
                <a:cubicBezTo>
                  <a:pt x="2171700" y="4699000"/>
                  <a:pt x="2070100" y="4787900"/>
                  <a:pt x="1955800" y="4787900"/>
                </a:cubicBezTo>
                <a:cubicBezTo>
                  <a:pt x="1828800" y="4787900"/>
                  <a:pt x="1739900" y="4889500"/>
                  <a:pt x="1739900" y="5016500"/>
                </a:cubicBezTo>
                <a:cubicBezTo>
                  <a:pt x="1739900" y="5130800"/>
                  <a:pt x="1638300" y="5232400"/>
                  <a:pt x="1524000" y="5232400"/>
                </a:cubicBezTo>
                <a:cubicBezTo>
                  <a:pt x="1397000" y="5232400"/>
                  <a:pt x="1295400" y="5321300"/>
                  <a:pt x="1295400" y="5448300"/>
                </a:cubicBezTo>
                <a:cubicBezTo>
                  <a:pt x="1295400" y="5562600"/>
                  <a:pt x="1003300" y="5664200"/>
                  <a:pt x="647700" y="5664200"/>
                </a:cubicBezTo>
                <a:cubicBezTo>
                  <a:pt x="292100" y="5664200"/>
                  <a:pt x="0" y="5562600"/>
                  <a:pt x="0" y="5448300"/>
                </a:cubicBezTo>
                <a:cubicBezTo>
                  <a:pt x="0" y="5321300"/>
                  <a:pt x="88900" y="5232400"/>
                  <a:pt x="215900" y="5232400"/>
                </a:cubicBezTo>
                <a:cubicBezTo>
                  <a:pt x="330200" y="5232400"/>
                  <a:pt x="431800" y="5029200"/>
                  <a:pt x="431800" y="4787900"/>
                </a:cubicBezTo>
                <a:cubicBezTo>
                  <a:pt x="431800" y="4559300"/>
                  <a:pt x="533400" y="4356100"/>
                  <a:pt x="647700" y="4356100"/>
                </a:cubicBezTo>
                <a:cubicBezTo>
                  <a:pt x="762000" y="4356100"/>
                  <a:pt x="863600" y="4254500"/>
                  <a:pt x="863600" y="4140200"/>
                </a:cubicBezTo>
                <a:cubicBezTo>
                  <a:pt x="863600" y="4025900"/>
                  <a:pt x="965200" y="3924300"/>
                  <a:pt x="1079500" y="3924300"/>
                </a:cubicBezTo>
                <a:cubicBezTo>
                  <a:pt x="1206500" y="3924300"/>
                  <a:pt x="1295400" y="3822700"/>
                  <a:pt x="1295400" y="3708400"/>
                </a:cubicBezTo>
                <a:cubicBezTo>
                  <a:pt x="1295400" y="3581400"/>
                  <a:pt x="1397000" y="3492500"/>
                  <a:pt x="1524000" y="3492500"/>
                </a:cubicBezTo>
                <a:cubicBezTo>
                  <a:pt x="1638300" y="3492500"/>
                  <a:pt x="1739900" y="3390900"/>
                  <a:pt x="1739900" y="3263900"/>
                </a:cubicBezTo>
                <a:cubicBezTo>
                  <a:pt x="1739900" y="3149600"/>
                  <a:pt x="1828800" y="3048000"/>
                  <a:pt x="1955800" y="3048000"/>
                </a:cubicBezTo>
                <a:cubicBezTo>
                  <a:pt x="2070100" y="3048000"/>
                  <a:pt x="2171700" y="2755900"/>
                  <a:pt x="2171700" y="2400300"/>
                </a:cubicBezTo>
                <a:cubicBezTo>
                  <a:pt x="2171700" y="2044700"/>
                  <a:pt x="2070100" y="1739900"/>
                  <a:pt x="1955800" y="1739900"/>
                </a:cubicBezTo>
                <a:cubicBezTo>
                  <a:pt x="1828800" y="1739900"/>
                  <a:pt x="1739900" y="1549400"/>
                  <a:pt x="1739900" y="1308100"/>
                </a:cubicBezTo>
                <a:cubicBezTo>
                  <a:pt x="1739900" y="1066800"/>
                  <a:pt x="1638300" y="876300"/>
                  <a:pt x="1524000" y="876300"/>
                </a:cubicBezTo>
                <a:cubicBezTo>
                  <a:pt x="1397000" y="876300"/>
                  <a:pt x="1295400" y="673100"/>
                  <a:pt x="1295400" y="444500"/>
                </a:cubicBezTo>
                <a:cubicBezTo>
                  <a:pt x="1295400" y="203200"/>
                  <a:pt x="1498600" y="0"/>
                  <a:pt x="1739900" y="0"/>
                </a:cubicBezTo>
                <a:cubicBezTo>
                  <a:pt x="1981200" y="0"/>
                  <a:pt x="2273300" y="101600"/>
                  <a:pt x="2387600" y="215900"/>
                </a:cubicBezTo>
                <a:cubicBezTo>
                  <a:pt x="2514600" y="342900"/>
                  <a:pt x="2603500" y="635000"/>
                  <a:pt x="2603500" y="876300"/>
                </a:cubicBezTo>
                <a:cubicBezTo>
                  <a:pt x="2603500" y="1346200"/>
                  <a:pt x="2908300" y="1739900"/>
                  <a:pt x="3263900" y="1739900"/>
                </a:cubicBezTo>
                <a:cubicBezTo>
                  <a:pt x="3378200" y="1739900"/>
                  <a:pt x="3479800" y="1651000"/>
                  <a:pt x="3479800" y="1524000"/>
                </a:cubicBezTo>
                <a:cubicBezTo>
                  <a:pt x="3479800" y="1244600"/>
                  <a:pt x="3848100" y="876300"/>
                  <a:pt x="4127500" y="876300"/>
                </a:cubicBezTo>
                <a:cubicBezTo>
                  <a:pt x="4254500" y="876300"/>
                  <a:pt x="4343400" y="774700"/>
                  <a:pt x="4343400" y="660400"/>
                </a:cubicBezTo>
                <a:cubicBezTo>
                  <a:pt x="4343400" y="254000"/>
                  <a:pt x="4775200" y="0"/>
                  <a:pt x="5435600" y="0"/>
                </a:cubicBezTo>
                <a:close/>
                <a:moveTo>
                  <a:pt x="5626100" y="56007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3" name="Freeform 923"/>
          <p:cNvSpPr/>
          <p:nvPr/>
        </p:nvSpPr>
        <p:spPr>
          <a:xfrm rot="0" flipH="0" flipV="0">
            <a:off x="9936499" y="14045273"/>
            <a:ext cx="36626" cy="57962"/>
          </a:xfrm>
          <a:custGeom>
            <a:pathLst>
              <a:path w="5232400" h="8280400">
                <a:moveTo>
                  <a:pt x="2400300" y="8280400"/>
                </a:moveTo>
                <a:lnTo>
                  <a:pt x="1524000" y="8280400"/>
                </a:lnTo>
                <a:cubicBezTo>
                  <a:pt x="596900" y="8280400"/>
                  <a:pt x="495300" y="8229600"/>
                  <a:pt x="317500" y="7734300"/>
                </a:cubicBezTo>
                <a:cubicBezTo>
                  <a:pt x="254000" y="7556500"/>
                  <a:pt x="165100" y="7404100"/>
                  <a:pt x="101600" y="7404100"/>
                </a:cubicBezTo>
                <a:cubicBezTo>
                  <a:pt x="50800" y="7404100"/>
                  <a:pt x="0" y="7061200"/>
                  <a:pt x="0" y="6642100"/>
                </a:cubicBezTo>
                <a:cubicBezTo>
                  <a:pt x="0" y="6223000"/>
                  <a:pt x="101600" y="5715000"/>
                  <a:pt x="215900" y="5499100"/>
                </a:cubicBezTo>
                <a:cubicBezTo>
                  <a:pt x="342900" y="5295900"/>
                  <a:pt x="431800" y="4902200"/>
                  <a:pt x="431800" y="4635500"/>
                </a:cubicBezTo>
                <a:cubicBezTo>
                  <a:pt x="431800" y="4356100"/>
                  <a:pt x="533400" y="4076700"/>
                  <a:pt x="660400" y="4000500"/>
                </a:cubicBezTo>
                <a:cubicBezTo>
                  <a:pt x="774700" y="3924300"/>
                  <a:pt x="876300" y="3632200"/>
                  <a:pt x="876300" y="3352800"/>
                </a:cubicBezTo>
                <a:cubicBezTo>
                  <a:pt x="876300" y="3060700"/>
                  <a:pt x="977900" y="2768600"/>
                  <a:pt x="1092200" y="2692400"/>
                </a:cubicBezTo>
                <a:cubicBezTo>
                  <a:pt x="1219200" y="2616200"/>
                  <a:pt x="1358900" y="2374900"/>
                  <a:pt x="1409700" y="2159000"/>
                </a:cubicBezTo>
                <a:cubicBezTo>
                  <a:pt x="1473200" y="1943100"/>
                  <a:pt x="1790700" y="1485900"/>
                  <a:pt x="2120900" y="1143000"/>
                </a:cubicBezTo>
                <a:lnTo>
                  <a:pt x="2209800" y="1054100"/>
                </a:lnTo>
                <a:cubicBezTo>
                  <a:pt x="2552700" y="711200"/>
                  <a:pt x="3022600" y="393700"/>
                  <a:pt x="3263900" y="330200"/>
                </a:cubicBezTo>
                <a:cubicBezTo>
                  <a:pt x="3505200" y="279400"/>
                  <a:pt x="3708400" y="177800"/>
                  <a:pt x="3708400" y="114300"/>
                </a:cubicBezTo>
                <a:cubicBezTo>
                  <a:pt x="3708400" y="50800"/>
                  <a:pt x="4051300" y="0"/>
                  <a:pt x="4470400" y="0"/>
                </a:cubicBezTo>
                <a:cubicBezTo>
                  <a:pt x="4889500" y="0"/>
                  <a:pt x="5232400" y="101600"/>
                  <a:pt x="5232400" y="215900"/>
                </a:cubicBezTo>
                <a:cubicBezTo>
                  <a:pt x="5232400" y="342900"/>
                  <a:pt x="5130800" y="533400"/>
                  <a:pt x="5003800" y="660400"/>
                </a:cubicBezTo>
                <a:cubicBezTo>
                  <a:pt x="4889500" y="774700"/>
                  <a:pt x="4597400" y="876300"/>
                  <a:pt x="4356100" y="876300"/>
                </a:cubicBezTo>
                <a:cubicBezTo>
                  <a:pt x="4114800" y="876300"/>
                  <a:pt x="3924300" y="965200"/>
                  <a:pt x="3924300" y="1092200"/>
                </a:cubicBezTo>
                <a:cubicBezTo>
                  <a:pt x="3924300" y="1206500"/>
                  <a:pt x="3721100" y="1308100"/>
                  <a:pt x="3479800" y="1308100"/>
                </a:cubicBezTo>
                <a:cubicBezTo>
                  <a:pt x="3251200" y="1308100"/>
                  <a:pt x="3048000" y="1409700"/>
                  <a:pt x="3048000" y="1524000"/>
                </a:cubicBezTo>
                <a:cubicBezTo>
                  <a:pt x="3048000" y="1651000"/>
                  <a:pt x="2946400" y="1739900"/>
                  <a:pt x="2832100" y="1739900"/>
                </a:cubicBezTo>
                <a:cubicBezTo>
                  <a:pt x="2717800" y="1739900"/>
                  <a:pt x="2565400" y="1892300"/>
                  <a:pt x="2501900" y="2070100"/>
                </a:cubicBezTo>
                <a:cubicBezTo>
                  <a:pt x="2438400" y="2247900"/>
                  <a:pt x="2336800" y="2400300"/>
                  <a:pt x="2286000" y="2400300"/>
                </a:cubicBezTo>
                <a:cubicBezTo>
                  <a:pt x="2222500" y="2400300"/>
                  <a:pt x="2184400" y="2641600"/>
                  <a:pt x="2184400" y="2946400"/>
                </a:cubicBezTo>
                <a:cubicBezTo>
                  <a:pt x="2184400" y="3238500"/>
                  <a:pt x="2565400" y="3479800"/>
                  <a:pt x="3048000" y="3479800"/>
                </a:cubicBezTo>
                <a:lnTo>
                  <a:pt x="3263900" y="3479800"/>
                </a:lnTo>
                <a:cubicBezTo>
                  <a:pt x="4203700" y="3479800"/>
                  <a:pt x="4292600" y="3530600"/>
                  <a:pt x="4470400" y="4025900"/>
                </a:cubicBezTo>
                <a:cubicBezTo>
                  <a:pt x="4533900" y="4203700"/>
                  <a:pt x="4635500" y="4356100"/>
                  <a:pt x="4686300" y="4356100"/>
                </a:cubicBezTo>
                <a:cubicBezTo>
                  <a:pt x="4749800" y="4356100"/>
                  <a:pt x="4787900" y="4648200"/>
                  <a:pt x="4787900" y="5003800"/>
                </a:cubicBezTo>
                <a:cubicBezTo>
                  <a:pt x="4787900" y="5372100"/>
                  <a:pt x="4648200" y="6032500"/>
                  <a:pt x="4483100" y="6477000"/>
                </a:cubicBezTo>
                <a:lnTo>
                  <a:pt x="4267200" y="7023100"/>
                </a:lnTo>
                <a:cubicBezTo>
                  <a:pt x="4102100" y="7467600"/>
                  <a:pt x="3797300" y="7886700"/>
                  <a:pt x="3606800" y="7950200"/>
                </a:cubicBezTo>
                <a:cubicBezTo>
                  <a:pt x="3416300" y="8013700"/>
                  <a:pt x="3263900" y="8115300"/>
                  <a:pt x="3263900" y="8178800"/>
                </a:cubicBezTo>
                <a:cubicBezTo>
                  <a:pt x="3263900" y="8229600"/>
                  <a:pt x="2870200" y="8280400"/>
                  <a:pt x="2400300" y="8280400"/>
                </a:cubicBezTo>
                <a:close/>
                <a:moveTo>
                  <a:pt x="-647700" y="8369300"/>
                </a:moveTo>
                <a:moveTo>
                  <a:pt x="3048000" y="4356100"/>
                </a:moveTo>
                <a:lnTo>
                  <a:pt x="1955800" y="4356100"/>
                </a:lnTo>
                <a:cubicBezTo>
                  <a:pt x="1409700" y="4356100"/>
                  <a:pt x="1308100" y="4470400"/>
                  <a:pt x="1308100" y="5003800"/>
                </a:cubicBezTo>
                <a:lnTo>
                  <a:pt x="1308100" y="5118100"/>
                </a:lnTo>
                <a:cubicBezTo>
                  <a:pt x="1308100" y="5359400"/>
                  <a:pt x="1206500" y="5727700"/>
                  <a:pt x="1092200" y="5930900"/>
                </a:cubicBezTo>
                <a:cubicBezTo>
                  <a:pt x="863600" y="6337300"/>
                  <a:pt x="800100" y="7112000"/>
                  <a:pt x="977900" y="7289800"/>
                </a:cubicBezTo>
                <a:cubicBezTo>
                  <a:pt x="1041400" y="7353300"/>
                  <a:pt x="1282700" y="7404100"/>
                  <a:pt x="1524000" y="7404100"/>
                </a:cubicBezTo>
                <a:lnTo>
                  <a:pt x="2616200" y="7404100"/>
                </a:lnTo>
                <a:cubicBezTo>
                  <a:pt x="3162300" y="7404100"/>
                  <a:pt x="3479800" y="7086600"/>
                  <a:pt x="3479800" y="6527800"/>
                </a:cubicBezTo>
                <a:lnTo>
                  <a:pt x="3479800" y="6362700"/>
                </a:lnTo>
                <a:cubicBezTo>
                  <a:pt x="3479800" y="6134100"/>
                  <a:pt x="3581400" y="5867400"/>
                  <a:pt x="3708400" y="5803900"/>
                </a:cubicBezTo>
                <a:cubicBezTo>
                  <a:pt x="3822700" y="5727700"/>
                  <a:pt x="3924300" y="5461000"/>
                  <a:pt x="3924300" y="5232400"/>
                </a:cubicBezTo>
                <a:cubicBezTo>
                  <a:pt x="3924300" y="4673600"/>
                  <a:pt x="3606800" y="4356100"/>
                  <a:pt x="3048000" y="4356100"/>
                </a:cubicBezTo>
                <a:close/>
                <a:moveTo>
                  <a:pt x="3276600" y="8369300"/>
                </a:moveTo>
              </a:path>
            </a:pathLst>
          </a:custGeom>
          <a:solidFill>
            <a:srgbClr val="141414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4" name="Rectangle 924"/>
          <p:cNvSpPr/>
          <p:nvPr/>
        </p:nvSpPr>
        <p:spPr>
          <a:xfrm rot="0" flipH="0" flipV="0">
            <a:off x="8907143" y="14853590"/>
            <a:ext cx="356069" cy="243560"/>
          </a:xfrm>
          <a:prstGeom prst="rect">
            <a:avLst/>
          </a:prstGeom>
        </p:spPr>
      </p:sp>
      <p:sp>
        <p:nvSpPr>
          <p:cNvPr id="925" name="Freeform 925"/>
          <p:cNvSpPr/>
          <p:nvPr/>
        </p:nvSpPr>
        <p:spPr>
          <a:xfrm rot="0" flipH="0" flipV="0">
            <a:off x="9019005" y="14907018"/>
            <a:ext cx="27470" cy="54851"/>
          </a:xfrm>
          <a:custGeom>
            <a:pathLst>
              <a:path w="3924300" h="7835900">
                <a:moveTo>
                  <a:pt x="876300" y="4165600"/>
                </a:moveTo>
                <a:lnTo>
                  <a:pt x="876300" y="3225800"/>
                </a:lnTo>
                <a:cubicBezTo>
                  <a:pt x="876300" y="2882900"/>
                  <a:pt x="774700" y="2616200"/>
                  <a:pt x="660400" y="2616200"/>
                </a:cubicBezTo>
                <a:cubicBezTo>
                  <a:pt x="533400" y="2616200"/>
                  <a:pt x="444500" y="2514600"/>
                  <a:pt x="444500" y="2387600"/>
                </a:cubicBezTo>
                <a:cubicBezTo>
                  <a:pt x="444500" y="2273300"/>
                  <a:pt x="647700" y="1993900"/>
                  <a:pt x="914400" y="1778000"/>
                </a:cubicBezTo>
                <a:lnTo>
                  <a:pt x="1270000" y="1485900"/>
                </a:lnTo>
                <a:cubicBezTo>
                  <a:pt x="1536700" y="1270000"/>
                  <a:pt x="1739900" y="850900"/>
                  <a:pt x="1739900" y="546100"/>
                </a:cubicBezTo>
                <a:cubicBezTo>
                  <a:pt x="1739900" y="241300"/>
                  <a:pt x="1943100" y="0"/>
                  <a:pt x="2184400" y="0"/>
                </a:cubicBezTo>
                <a:cubicBezTo>
                  <a:pt x="2425700" y="0"/>
                  <a:pt x="2616200" y="279400"/>
                  <a:pt x="2616200" y="622300"/>
                </a:cubicBezTo>
                <a:lnTo>
                  <a:pt x="2616200" y="1117600"/>
                </a:lnTo>
                <a:cubicBezTo>
                  <a:pt x="2616200" y="1460500"/>
                  <a:pt x="2806700" y="1739900"/>
                  <a:pt x="3048000" y="1739900"/>
                </a:cubicBezTo>
                <a:cubicBezTo>
                  <a:pt x="3517900" y="1739900"/>
                  <a:pt x="3924300" y="2044700"/>
                  <a:pt x="3924300" y="2387600"/>
                </a:cubicBezTo>
                <a:cubicBezTo>
                  <a:pt x="3924300" y="2514600"/>
                  <a:pt x="3644900" y="2616200"/>
                  <a:pt x="3302000" y="2616200"/>
                </a:cubicBezTo>
                <a:lnTo>
                  <a:pt x="3238500" y="2616200"/>
                </a:lnTo>
                <a:cubicBezTo>
                  <a:pt x="2438400" y="2616200"/>
                  <a:pt x="1739900" y="3302000"/>
                  <a:pt x="1739900" y="4102100"/>
                </a:cubicBezTo>
                <a:lnTo>
                  <a:pt x="1739900" y="4610100"/>
                </a:lnTo>
                <a:cubicBezTo>
                  <a:pt x="1739900" y="4940300"/>
                  <a:pt x="1651000" y="5219700"/>
                  <a:pt x="1524000" y="5219700"/>
                </a:cubicBezTo>
                <a:cubicBezTo>
                  <a:pt x="1409700" y="5219700"/>
                  <a:pt x="1308100" y="5499100"/>
                  <a:pt x="1308100" y="5842000"/>
                </a:cubicBezTo>
                <a:lnTo>
                  <a:pt x="1308100" y="5905500"/>
                </a:lnTo>
                <a:cubicBezTo>
                  <a:pt x="1308100" y="6248400"/>
                  <a:pt x="1206500" y="6527800"/>
                  <a:pt x="1092200" y="6527800"/>
                </a:cubicBezTo>
                <a:cubicBezTo>
                  <a:pt x="977900" y="6527800"/>
                  <a:pt x="876300" y="6807200"/>
                  <a:pt x="876300" y="7150100"/>
                </a:cubicBezTo>
                <a:lnTo>
                  <a:pt x="876300" y="7213600"/>
                </a:lnTo>
                <a:cubicBezTo>
                  <a:pt x="876300" y="7556500"/>
                  <a:pt x="673100" y="7835900"/>
                  <a:pt x="444500" y="7835900"/>
                </a:cubicBezTo>
                <a:cubicBezTo>
                  <a:pt x="203200" y="7835900"/>
                  <a:pt x="0" y="7556500"/>
                  <a:pt x="0" y="7213600"/>
                </a:cubicBezTo>
                <a:lnTo>
                  <a:pt x="0" y="7150100"/>
                </a:lnTo>
                <a:cubicBezTo>
                  <a:pt x="0" y="6807200"/>
                  <a:pt x="101600" y="6527800"/>
                  <a:pt x="215900" y="6527800"/>
                </a:cubicBezTo>
                <a:cubicBezTo>
                  <a:pt x="342900" y="6527800"/>
                  <a:pt x="444500" y="6248400"/>
                  <a:pt x="444500" y="5905500"/>
                </a:cubicBezTo>
                <a:lnTo>
                  <a:pt x="444500" y="5410200"/>
                </a:lnTo>
                <a:cubicBezTo>
                  <a:pt x="444500" y="5067300"/>
                  <a:pt x="533400" y="4787900"/>
                  <a:pt x="660400" y="4787900"/>
                </a:cubicBezTo>
                <a:cubicBezTo>
                  <a:pt x="774700" y="4787900"/>
                  <a:pt x="876300" y="4508500"/>
                  <a:pt x="876300" y="4165600"/>
                </a:cubicBezTo>
                <a:close/>
                <a:moveTo>
                  <a:pt x="3238500" y="7835900"/>
                </a:moveTo>
              </a:path>
            </a:pathLst>
          </a:custGeom>
          <a:solidFill>
            <a:srgbClr val="121212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6" name="Freeform 926"/>
          <p:cNvSpPr/>
          <p:nvPr/>
        </p:nvSpPr>
        <p:spPr>
          <a:xfrm rot="0" flipH="0" flipV="0">
            <a:off x="9050339" y="14902751"/>
            <a:ext cx="42672" cy="59385"/>
          </a:xfrm>
          <a:custGeom>
            <a:pathLst>
              <a:path w="6096000" h="8483600">
                <a:moveTo>
                  <a:pt x="3213100" y="8483600"/>
                </a:moveTo>
                <a:lnTo>
                  <a:pt x="1155700" y="8483600"/>
                </a:lnTo>
                <a:cubicBezTo>
                  <a:pt x="127000" y="8483600"/>
                  <a:pt x="0" y="8432800"/>
                  <a:pt x="0" y="7950200"/>
                </a:cubicBezTo>
                <a:cubicBezTo>
                  <a:pt x="0" y="7759700"/>
                  <a:pt x="292100" y="7302500"/>
                  <a:pt x="660400" y="6921500"/>
                </a:cubicBezTo>
                <a:lnTo>
                  <a:pt x="4584700" y="2717800"/>
                </a:lnTo>
                <a:cubicBezTo>
                  <a:pt x="5981700" y="1219200"/>
                  <a:pt x="4673600" y="127000"/>
                  <a:pt x="2997200" y="1409700"/>
                </a:cubicBezTo>
                <a:cubicBezTo>
                  <a:pt x="2286000" y="1955800"/>
                  <a:pt x="2057400" y="2044700"/>
                  <a:pt x="1854200" y="1854200"/>
                </a:cubicBezTo>
                <a:cubicBezTo>
                  <a:pt x="1714500" y="1701800"/>
                  <a:pt x="1714500" y="1600200"/>
                  <a:pt x="1905000" y="1117600"/>
                </a:cubicBezTo>
                <a:cubicBezTo>
                  <a:pt x="2120900" y="520700"/>
                  <a:pt x="3238500" y="0"/>
                  <a:pt x="4292600" y="0"/>
                </a:cubicBezTo>
                <a:lnTo>
                  <a:pt x="4305300" y="0"/>
                </a:lnTo>
                <a:cubicBezTo>
                  <a:pt x="5435600" y="0"/>
                  <a:pt x="6096000" y="647700"/>
                  <a:pt x="6096000" y="1765300"/>
                </a:cubicBezTo>
                <a:cubicBezTo>
                  <a:pt x="6096000" y="2235200"/>
                  <a:pt x="5803900" y="2921000"/>
                  <a:pt x="5448300" y="3302000"/>
                </a:cubicBezTo>
                <a:lnTo>
                  <a:pt x="2387600" y="6591300"/>
                </a:lnTo>
                <a:cubicBezTo>
                  <a:pt x="2032000" y="6972300"/>
                  <a:pt x="1752600" y="7315200"/>
                  <a:pt x="1752600" y="7340600"/>
                </a:cubicBezTo>
                <a:cubicBezTo>
                  <a:pt x="1752600" y="7378700"/>
                  <a:pt x="2159000" y="7404100"/>
                  <a:pt x="2679700" y="7404100"/>
                </a:cubicBezTo>
                <a:lnTo>
                  <a:pt x="2781300" y="7404100"/>
                </a:lnTo>
                <a:cubicBezTo>
                  <a:pt x="3784600" y="7404100"/>
                  <a:pt x="4356100" y="7620000"/>
                  <a:pt x="4356100" y="8013700"/>
                </a:cubicBezTo>
                <a:cubicBezTo>
                  <a:pt x="4356100" y="8153400"/>
                  <a:pt x="4305300" y="8318500"/>
                  <a:pt x="4254500" y="8382000"/>
                </a:cubicBezTo>
                <a:cubicBezTo>
                  <a:pt x="4191000" y="8445500"/>
                  <a:pt x="3721100" y="8483600"/>
                  <a:pt x="3213100" y="8483600"/>
                </a:cubicBezTo>
                <a:close/>
                <a:moveTo>
                  <a:pt x="-431800" y="8445500"/>
                </a:moveTo>
              </a:path>
            </a:pathLst>
          </a:custGeom>
          <a:solidFill>
            <a:srgbClr val="121212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7" name="Freeform 927"/>
          <p:cNvSpPr/>
          <p:nvPr/>
        </p:nvSpPr>
        <p:spPr>
          <a:xfrm rot="0" flipH="0" flipV="0">
            <a:off x="9099807" y="14902929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21212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8" name="Freeform 928"/>
          <p:cNvSpPr/>
          <p:nvPr/>
        </p:nvSpPr>
        <p:spPr>
          <a:xfrm rot="0" flipH="0" flipV="0">
            <a:off x="8912389" y="15011006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5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9" name="Freeform 929"/>
          <p:cNvSpPr/>
          <p:nvPr/>
        </p:nvSpPr>
        <p:spPr>
          <a:xfrm rot="0" flipH="0" flipV="0">
            <a:off x="8957175" y="15011184"/>
            <a:ext cx="35115" cy="60452"/>
          </a:xfrm>
          <a:custGeom>
            <a:pathLst>
              <a:path w="5016500" h="8636000">
                <a:moveTo>
                  <a:pt x="5016500" y="2260600"/>
                </a:moveTo>
                <a:lnTo>
                  <a:pt x="5016500" y="2400300"/>
                </a:lnTo>
                <a:cubicBezTo>
                  <a:pt x="5016500" y="6108700"/>
                  <a:pt x="3149600" y="8636000"/>
                  <a:pt x="393700" y="8636000"/>
                </a:cubicBezTo>
                <a:cubicBezTo>
                  <a:pt x="304800" y="8636000"/>
                  <a:pt x="228600" y="8496300"/>
                  <a:pt x="228600" y="8318500"/>
                </a:cubicBezTo>
                <a:cubicBezTo>
                  <a:pt x="228600" y="7759700"/>
                  <a:pt x="1193800" y="7112000"/>
                  <a:pt x="2032000" y="7112000"/>
                </a:cubicBezTo>
                <a:cubicBezTo>
                  <a:pt x="2540000" y="7112000"/>
                  <a:pt x="3276600" y="6350000"/>
                  <a:pt x="3276600" y="5816600"/>
                </a:cubicBezTo>
                <a:cubicBezTo>
                  <a:pt x="3276600" y="5575300"/>
                  <a:pt x="2882900" y="5372100"/>
                  <a:pt x="2413000" y="5372100"/>
                </a:cubicBezTo>
                <a:cubicBezTo>
                  <a:pt x="1155700" y="5372100"/>
                  <a:pt x="762000" y="5207000"/>
                  <a:pt x="482600" y="4546600"/>
                </a:cubicBezTo>
                <a:cubicBezTo>
                  <a:pt x="0" y="3416300"/>
                  <a:pt x="457200" y="1663700"/>
                  <a:pt x="1498600" y="622300"/>
                </a:cubicBezTo>
                <a:cubicBezTo>
                  <a:pt x="2095500" y="25400"/>
                  <a:pt x="4013200" y="0"/>
                  <a:pt x="4584700" y="584200"/>
                </a:cubicBezTo>
                <a:cubicBezTo>
                  <a:pt x="4826000" y="825500"/>
                  <a:pt x="5016500" y="1574800"/>
                  <a:pt x="5016500" y="2260600"/>
                </a:cubicBezTo>
                <a:close/>
                <a:moveTo>
                  <a:pt x="5156200" y="8394700"/>
                </a:moveTo>
                <a:moveTo>
                  <a:pt x="4152900" y="3009900"/>
                </a:moveTo>
                <a:lnTo>
                  <a:pt x="4152900" y="2070100"/>
                </a:lnTo>
                <a:cubicBezTo>
                  <a:pt x="4152900" y="1295400"/>
                  <a:pt x="3873500" y="1016000"/>
                  <a:pt x="3098800" y="1016000"/>
                </a:cubicBezTo>
                <a:lnTo>
                  <a:pt x="3022600" y="1016000"/>
                </a:lnTo>
                <a:cubicBezTo>
                  <a:pt x="2235200" y="1016000"/>
                  <a:pt x="1536700" y="1714500"/>
                  <a:pt x="1536700" y="2514600"/>
                </a:cubicBezTo>
                <a:lnTo>
                  <a:pt x="1536700" y="2578100"/>
                </a:lnTo>
                <a:cubicBezTo>
                  <a:pt x="1536700" y="2921000"/>
                  <a:pt x="1435100" y="3200400"/>
                  <a:pt x="1320800" y="3200400"/>
                </a:cubicBezTo>
                <a:cubicBezTo>
                  <a:pt x="1206500" y="3200400"/>
                  <a:pt x="1104900" y="3302000"/>
                  <a:pt x="1104900" y="3416300"/>
                </a:cubicBezTo>
                <a:cubicBezTo>
                  <a:pt x="1104900" y="3530600"/>
                  <a:pt x="1206500" y="3632200"/>
                  <a:pt x="1320800" y="3632200"/>
                </a:cubicBezTo>
                <a:cubicBezTo>
                  <a:pt x="1435100" y="3632200"/>
                  <a:pt x="1536700" y="3835400"/>
                  <a:pt x="1536700" y="4064000"/>
                </a:cubicBezTo>
                <a:cubicBezTo>
                  <a:pt x="1536700" y="4305300"/>
                  <a:pt x="1816100" y="4508500"/>
                  <a:pt x="2159000" y="4508500"/>
                </a:cubicBezTo>
                <a:lnTo>
                  <a:pt x="3098800" y="4508500"/>
                </a:lnTo>
                <a:cubicBezTo>
                  <a:pt x="3441700" y="4508500"/>
                  <a:pt x="3721100" y="4305300"/>
                  <a:pt x="3721100" y="4064000"/>
                </a:cubicBezTo>
                <a:cubicBezTo>
                  <a:pt x="3721100" y="3835400"/>
                  <a:pt x="3810000" y="3632200"/>
                  <a:pt x="3937000" y="3632200"/>
                </a:cubicBezTo>
                <a:cubicBezTo>
                  <a:pt x="4051300" y="3632200"/>
                  <a:pt x="4152900" y="3352800"/>
                  <a:pt x="4152900" y="3009900"/>
                </a:cubicBezTo>
                <a:close/>
                <a:moveTo>
                  <a:pt x="4406900" y="8394700"/>
                </a:moveTo>
              </a:path>
            </a:pathLst>
          </a:custGeom>
          <a:solidFill>
            <a:srgbClr val="15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0" name="Freeform 930"/>
          <p:cNvSpPr/>
          <p:nvPr/>
        </p:nvSpPr>
        <p:spPr>
          <a:xfrm rot="0" flipH="0" flipV="0">
            <a:off x="8995383" y="15015096"/>
            <a:ext cx="42672" cy="54851"/>
          </a:xfrm>
          <a:custGeom>
            <a:pathLst>
              <a:path w="6096000" h="7835900">
                <a:moveTo>
                  <a:pt x="2616200" y="0"/>
                </a:moveTo>
                <a:lnTo>
                  <a:pt x="5232400" y="0"/>
                </a:lnTo>
                <a:cubicBezTo>
                  <a:pt x="5715000" y="0"/>
                  <a:pt x="6096000" y="101600"/>
                  <a:pt x="6096000" y="215900"/>
                </a:cubicBezTo>
                <a:cubicBezTo>
                  <a:pt x="6096000" y="330200"/>
                  <a:pt x="5715000" y="431800"/>
                  <a:pt x="5232400" y="431800"/>
                </a:cubicBezTo>
                <a:lnTo>
                  <a:pt x="3492500" y="431800"/>
                </a:lnTo>
                <a:cubicBezTo>
                  <a:pt x="3009900" y="431800"/>
                  <a:pt x="2616200" y="635000"/>
                  <a:pt x="2616200" y="863600"/>
                </a:cubicBezTo>
                <a:cubicBezTo>
                  <a:pt x="2616200" y="1104900"/>
                  <a:pt x="2514600" y="1308100"/>
                  <a:pt x="2400300" y="1308100"/>
                </a:cubicBezTo>
                <a:cubicBezTo>
                  <a:pt x="2286000" y="1308100"/>
                  <a:pt x="2184400" y="1701800"/>
                  <a:pt x="2184400" y="2171700"/>
                </a:cubicBezTo>
                <a:cubicBezTo>
                  <a:pt x="2184400" y="2654300"/>
                  <a:pt x="2082800" y="3048000"/>
                  <a:pt x="1968500" y="3048000"/>
                </a:cubicBezTo>
                <a:cubicBezTo>
                  <a:pt x="1841500" y="3048000"/>
                  <a:pt x="1752600" y="3441700"/>
                  <a:pt x="1752600" y="3911600"/>
                </a:cubicBezTo>
                <a:cubicBezTo>
                  <a:pt x="1752600" y="4394200"/>
                  <a:pt x="1651000" y="4787900"/>
                  <a:pt x="1524000" y="4787900"/>
                </a:cubicBezTo>
                <a:cubicBezTo>
                  <a:pt x="1409700" y="4787900"/>
                  <a:pt x="1308100" y="5181600"/>
                  <a:pt x="1308100" y="5664200"/>
                </a:cubicBezTo>
                <a:cubicBezTo>
                  <a:pt x="1308100" y="6134100"/>
                  <a:pt x="1219200" y="6527800"/>
                  <a:pt x="1092200" y="6527800"/>
                </a:cubicBezTo>
                <a:cubicBezTo>
                  <a:pt x="977900" y="6527800"/>
                  <a:pt x="876300" y="6819900"/>
                  <a:pt x="876300" y="7188200"/>
                </a:cubicBezTo>
                <a:cubicBezTo>
                  <a:pt x="876300" y="7543800"/>
                  <a:pt x="685800" y="7835900"/>
                  <a:pt x="444500" y="7835900"/>
                </a:cubicBezTo>
                <a:cubicBezTo>
                  <a:pt x="203200" y="7835900"/>
                  <a:pt x="0" y="7442200"/>
                  <a:pt x="0" y="6959600"/>
                </a:cubicBezTo>
                <a:cubicBezTo>
                  <a:pt x="0" y="6489700"/>
                  <a:pt x="101600" y="6096000"/>
                  <a:pt x="228600" y="6096000"/>
                </a:cubicBezTo>
                <a:cubicBezTo>
                  <a:pt x="342900" y="6096000"/>
                  <a:pt x="444500" y="5702300"/>
                  <a:pt x="444500" y="5219700"/>
                </a:cubicBezTo>
                <a:cubicBezTo>
                  <a:pt x="444500" y="4749800"/>
                  <a:pt x="533400" y="4356100"/>
                  <a:pt x="660400" y="4356100"/>
                </a:cubicBezTo>
                <a:cubicBezTo>
                  <a:pt x="774700" y="4356100"/>
                  <a:pt x="876300" y="4064000"/>
                  <a:pt x="876300" y="3695700"/>
                </a:cubicBezTo>
                <a:cubicBezTo>
                  <a:pt x="876300" y="3340100"/>
                  <a:pt x="977900" y="3048000"/>
                  <a:pt x="1092200" y="3048000"/>
                </a:cubicBezTo>
                <a:cubicBezTo>
                  <a:pt x="1219200" y="3048000"/>
                  <a:pt x="1308100" y="2654300"/>
                  <a:pt x="1308100" y="2171700"/>
                </a:cubicBezTo>
                <a:cubicBezTo>
                  <a:pt x="1308100" y="1701800"/>
                  <a:pt x="1409700" y="1308100"/>
                  <a:pt x="1524000" y="1308100"/>
                </a:cubicBezTo>
                <a:cubicBezTo>
                  <a:pt x="1651000" y="1308100"/>
                  <a:pt x="1752600" y="1016000"/>
                  <a:pt x="1752600" y="647700"/>
                </a:cubicBezTo>
                <a:cubicBezTo>
                  <a:pt x="1752600" y="292100"/>
                  <a:pt x="2133600" y="0"/>
                  <a:pt x="2616200" y="0"/>
                </a:cubicBezTo>
                <a:close/>
                <a:moveTo>
                  <a:pt x="7937500" y="7835900"/>
                </a:moveTo>
              </a:path>
            </a:pathLst>
          </a:custGeom>
          <a:solidFill>
            <a:srgbClr val="15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1" name="Freeform 931"/>
          <p:cNvSpPr/>
          <p:nvPr/>
        </p:nvSpPr>
        <p:spPr>
          <a:xfrm rot="0" flipH="0" flipV="0">
            <a:off x="9040348" y="15015096"/>
            <a:ext cx="41160" cy="54851"/>
          </a:xfrm>
          <a:custGeom>
            <a:pathLst>
              <a:path w="5880100" h="7835900">
                <a:moveTo>
                  <a:pt x="3517900" y="7835900"/>
                </a:moveTo>
                <a:lnTo>
                  <a:pt x="622300" y="7835900"/>
                </a:lnTo>
                <a:cubicBezTo>
                  <a:pt x="279400" y="7835900"/>
                  <a:pt x="0" y="7645400"/>
                  <a:pt x="0" y="7404100"/>
                </a:cubicBezTo>
                <a:cubicBezTo>
                  <a:pt x="0" y="6794500"/>
                  <a:pt x="38100" y="6718300"/>
                  <a:pt x="533400" y="6210300"/>
                </a:cubicBezTo>
                <a:lnTo>
                  <a:pt x="4572000" y="2082800"/>
                </a:lnTo>
                <a:cubicBezTo>
                  <a:pt x="5283200" y="1358900"/>
                  <a:pt x="4978400" y="431800"/>
                  <a:pt x="4013200" y="431800"/>
                </a:cubicBezTo>
                <a:lnTo>
                  <a:pt x="3886200" y="431800"/>
                </a:lnTo>
                <a:cubicBezTo>
                  <a:pt x="3543300" y="431800"/>
                  <a:pt x="3263900" y="533400"/>
                  <a:pt x="3263900" y="647700"/>
                </a:cubicBezTo>
                <a:cubicBezTo>
                  <a:pt x="3263900" y="774700"/>
                  <a:pt x="3124200" y="863600"/>
                  <a:pt x="2946400" y="863600"/>
                </a:cubicBezTo>
                <a:cubicBezTo>
                  <a:pt x="2768600" y="863600"/>
                  <a:pt x="2489200" y="1066800"/>
                  <a:pt x="2349500" y="1308100"/>
                </a:cubicBezTo>
                <a:cubicBezTo>
                  <a:pt x="2197100" y="1549400"/>
                  <a:pt x="1955800" y="1739900"/>
                  <a:pt x="1803400" y="1739900"/>
                </a:cubicBezTo>
                <a:cubicBezTo>
                  <a:pt x="1651000" y="1739900"/>
                  <a:pt x="1524000" y="1549400"/>
                  <a:pt x="1524000" y="1308100"/>
                </a:cubicBezTo>
                <a:cubicBezTo>
                  <a:pt x="1524000" y="1066800"/>
                  <a:pt x="1549400" y="800100"/>
                  <a:pt x="1574800" y="711200"/>
                </a:cubicBezTo>
                <a:cubicBezTo>
                  <a:pt x="1689100" y="317500"/>
                  <a:pt x="2235200" y="0"/>
                  <a:pt x="2794000" y="0"/>
                </a:cubicBezTo>
                <a:lnTo>
                  <a:pt x="4826000" y="0"/>
                </a:lnTo>
                <a:cubicBezTo>
                  <a:pt x="5422900" y="0"/>
                  <a:pt x="5880100" y="609600"/>
                  <a:pt x="5880100" y="1371600"/>
                </a:cubicBezTo>
                <a:cubicBezTo>
                  <a:pt x="5880100" y="1574800"/>
                  <a:pt x="5778500" y="1968500"/>
                  <a:pt x="5638800" y="2260600"/>
                </a:cubicBezTo>
                <a:lnTo>
                  <a:pt x="5562600" y="2425700"/>
                </a:lnTo>
                <a:cubicBezTo>
                  <a:pt x="5435600" y="2717800"/>
                  <a:pt x="5118100" y="3136900"/>
                  <a:pt x="4876800" y="3378200"/>
                </a:cubicBezTo>
                <a:lnTo>
                  <a:pt x="1968500" y="6210300"/>
                </a:lnTo>
                <a:cubicBezTo>
                  <a:pt x="1727200" y="6438900"/>
                  <a:pt x="1524000" y="6807200"/>
                  <a:pt x="1524000" y="7023100"/>
                </a:cubicBezTo>
                <a:cubicBezTo>
                  <a:pt x="1524000" y="7226300"/>
                  <a:pt x="1803400" y="7404100"/>
                  <a:pt x="2146300" y="7404100"/>
                </a:cubicBezTo>
                <a:lnTo>
                  <a:pt x="3517900" y="7404100"/>
                </a:lnTo>
                <a:cubicBezTo>
                  <a:pt x="3860800" y="7404100"/>
                  <a:pt x="4140200" y="7493000"/>
                  <a:pt x="4140200" y="7620000"/>
                </a:cubicBezTo>
                <a:cubicBezTo>
                  <a:pt x="4140200" y="7734300"/>
                  <a:pt x="3860800" y="7835900"/>
                  <a:pt x="3517900" y="7835900"/>
                </a:cubicBezTo>
                <a:close/>
                <a:moveTo>
                  <a:pt x="279400" y="7835900"/>
                </a:moveTo>
              </a:path>
            </a:pathLst>
          </a:custGeom>
          <a:solidFill>
            <a:srgbClr val="15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2" name="Freeform 932"/>
          <p:cNvSpPr/>
          <p:nvPr/>
        </p:nvSpPr>
        <p:spPr>
          <a:xfrm rot="0" flipH="0" flipV="0">
            <a:off x="9083178" y="15009762"/>
            <a:ext cx="43294" cy="60985"/>
          </a:xfrm>
          <a:custGeom>
            <a:pathLst>
              <a:path w="6184900" h="8712200">
                <a:moveTo>
                  <a:pt x="3937000" y="0"/>
                </a:moveTo>
                <a:lnTo>
                  <a:pt x="4953000" y="0"/>
                </a:lnTo>
                <a:cubicBezTo>
                  <a:pt x="5626100" y="0"/>
                  <a:pt x="6184900" y="190500"/>
                  <a:pt x="6184900" y="431800"/>
                </a:cubicBezTo>
                <a:cubicBezTo>
                  <a:pt x="6184900" y="673100"/>
                  <a:pt x="5626100" y="863600"/>
                  <a:pt x="4953000" y="863600"/>
                </a:cubicBezTo>
                <a:lnTo>
                  <a:pt x="4381500" y="863600"/>
                </a:lnTo>
                <a:cubicBezTo>
                  <a:pt x="3111500" y="863600"/>
                  <a:pt x="2273300" y="1397000"/>
                  <a:pt x="2273300" y="2171700"/>
                </a:cubicBezTo>
                <a:cubicBezTo>
                  <a:pt x="2273300" y="2413000"/>
                  <a:pt x="2159000" y="3162300"/>
                  <a:pt x="2019300" y="3822700"/>
                </a:cubicBezTo>
                <a:lnTo>
                  <a:pt x="1816100" y="4876800"/>
                </a:lnTo>
                <a:cubicBezTo>
                  <a:pt x="1676400" y="5549900"/>
                  <a:pt x="1435100" y="6096000"/>
                  <a:pt x="1270000" y="6096000"/>
                </a:cubicBezTo>
                <a:cubicBezTo>
                  <a:pt x="1104900" y="6096000"/>
                  <a:pt x="965200" y="6388100"/>
                  <a:pt x="965200" y="6743700"/>
                </a:cubicBezTo>
                <a:cubicBezTo>
                  <a:pt x="965200" y="7112000"/>
                  <a:pt x="1155700" y="7404100"/>
                  <a:pt x="1397000" y="7404100"/>
                </a:cubicBezTo>
                <a:cubicBezTo>
                  <a:pt x="2984500" y="7404100"/>
                  <a:pt x="4013200" y="7696200"/>
                  <a:pt x="4013200" y="8166100"/>
                </a:cubicBezTo>
                <a:cubicBezTo>
                  <a:pt x="4013200" y="8458200"/>
                  <a:pt x="3454400" y="8712200"/>
                  <a:pt x="2768600" y="8712200"/>
                </a:cubicBezTo>
                <a:lnTo>
                  <a:pt x="2628900" y="8712200"/>
                </a:lnTo>
                <a:cubicBezTo>
                  <a:pt x="1003300" y="8712200"/>
                  <a:pt x="635000" y="8572500"/>
                  <a:pt x="342900" y="7874000"/>
                </a:cubicBezTo>
                <a:cubicBezTo>
                  <a:pt x="0" y="7073900"/>
                  <a:pt x="25400" y="5880100"/>
                  <a:pt x="431800" y="4495800"/>
                </a:cubicBezTo>
                <a:lnTo>
                  <a:pt x="990600" y="2552700"/>
                </a:lnTo>
                <a:cubicBezTo>
                  <a:pt x="1460500" y="901700"/>
                  <a:pt x="2501900" y="0"/>
                  <a:pt x="3937000" y="0"/>
                </a:cubicBezTo>
                <a:close/>
                <a:moveTo>
                  <a:pt x="8280400" y="8597900"/>
                </a:moveTo>
              </a:path>
            </a:pathLst>
          </a:custGeom>
          <a:solidFill>
            <a:srgbClr val="15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3" name="Freeform 933"/>
          <p:cNvSpPr/>
          <p:nvPr/>
        </p:nvSpPr>
        <p:spPr>
          <a:xfrm rot="0" flipH="0" flipV="0">
            <a:off x="9129476" y="15051633"/>
            <a:ext cx="30492" cy="6134"/>
          </a:xfrm>
          <a:custGeom>
            <a:pathLst>
              <a:path w="4356100" h="876300">
                <a:moveTo>
                  <a:pt x="431800" y="0"/>
                </a:moveTo>
                <a:lnTo>
                  <a:pt x="3924300" y="0"/>
                </a:lnTo>
                <a:cubicBezTo>
                  <a:pt x="4203700" y="0"/>
                  <a:pt x="4356100" y="152400"/>
                  <a:pt x="4356100" y="444500"/>
                </a:cubicBezTo>
                <a:cubicBezTo>
                  <a:pt x="4356100" y="723900"/>
                  <a:pt x="4203700" y="876300"/>
                  <a:pt x="3924300" y="876300"/>
                </a:cubicBezTo>
                <a:lnTo>
                  <a:pt x="431800" y="876300"/>
                </a:lnTo>
                <a:cubicBezTo>
                  <a:pt x="152400" y="876300"/>
                  <a:pt x="0" y="723900"/>
                  <a:pt x="0" y="444500"/>
                </a:cubicBezTo>
                <a:cubicBezTo>
                  <a:pt x="0" y="152400"/>
                  <a:pt x="152400" y="0"/>
                  <a:pt x="431800" y="0"/>
                </a:cubicBezTo>
                <a:close/>
                <a:moveTo>
                  <a:pt x="2400300" y="2616200"/>
                </a:moveTo>
              </a:path>
            </a:pathLst>
          </a:custGeom>
          <a:solidFill>
            <a:srgbClr val="15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4" name="Freeform 934"/>
          <p:cNvSpPr/>
          <p:nvPr/>
        </p:nvSpPr>
        <p:spPr>
          <a:xfrm rot="0" flipH="0" flipV="0">
            <a:off x="9180396" y="15011806"/>
            <a:ext cx="19735" cy="57962"/>
          </a:xfrm>
          <a:custGeom>
            <a:pathLst>
              <a:path w="2819400" h="8280400">
                <a:moveTo>
                  <a:pt x="2667000" y="1473200"/>
                </a:moveTo>
                <a:lnTo>
                  <a:pt x="977900" y="7683500"/>
                </a:lnTo>
                <a:cubicBezTo>
                  <a:pt x="889000" y="8013700"/>
                  <a:pt x="685800" y="8280400"/>
                  <a:pt x="520700" y="8280400"/>
                </a:cubicBezTo>
                <a:cubicBezTo>
                  <a:pt x="355600" y="8280400"/>
                  <a:pt x="215900" y="8001000"/>
                  <a:pt x="215900" y="7658100"/>
                </a:cubicBezTo>
                <a:lnTo>
                  <a:pt x="215900" y="7150100"/>
                </a:lnTo>
                <a:cubicBezTo>
                  <a:pt x="215900" y="6819900"/>
                  <a:pt x="292100" y="6261100"/>
                  <a:pt x="381000" y="5918200"/>
                </a:cubicBezTo>
                <a:lnTo>
                  <a:pt x="939800" y="3784600"/>
                </a:lnTo>
                <a:cubicBezTo>
                  <a:pt x="1028700" y="3441700"/>
                  <a:pt x="1168400" y="2895600"/>
                  <a:pt x="1244600" y="2565400"/>
                </a:cubicBezTo>
                <a:lnTo>
                  <a:pt x="1295400" y="2349500"/>
                </a:lnTo>
                <a:cubicBezTo>
                  <a:pt x="1447800" y="1689100"/>
                  <a:pt x="1231900" y="1562100"/>
                  <a:pt x="812800" y="2070100"/>
                </a:cubicBezTo>
                <a:cubicBezTo>
                  <a:pt x="660400" y="2247900"/>
                  <a:pt x="469900" y="2400300"/>
                  <a:pt x="381000" y="2400300"/>
                </a:cubicBezTo>
                <a:cubicBezTo>
                  <a:pt x="152400" y="2400300"/>
                  <a:pt x="0" y="2222500"/>
                  <a:pt x="0" y="1968500"/>
                </a:cubicBezTo>
                <a:cubicBezTo>
                  <a:pt x="0" y="1841500"/>
                  <a:pt x="203200" y="1562100"/>
                  <a:pt x="457200" y="1333500"/>
                </a:cubicBezTo>
                <a:lnTo>
                  <a:pt x="1485900" y="419100"/>
                </a:lnTo>
                <a:cubicBezTo>
                  <a:pt x="1739900" y="190500"/>
                  <a:pt x="2146300" y="0"/>
                  <a:pt x="2387600" y="0"/>
                </a:cubicBezTo>
                <a:cubicBezTo>
                  <a:pt x="2628900" y="0"/>
                  <a:pt x="2819400" y="203200"/>
                  <a:pt x="2819400" y="444500"/>
                </a:cubicBezTo>
                <a:cubicBezTo>
                  <a:pt x="2819400" y="673100"/>
                  <a:pt x="2755900" y="1143000"/>
                  <a:pt x="2667000" y="1473200"/>
                </a:cubicBezTo>
                <a:close/>
                <a:moveTo>
                  <a:pt x="5029200" y="8305800"/>
                </a:moveTo>
              </a:path>
            </a:pathLst>
          </a:custGeom>
          <a:solidFill>
            <a:srgbClr val="15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5" name="Freeform 935"/>
          <p:cNvSpPr/>
          <p:nvPr/>
        </p:nvSpPr>
        <p:spPr>
          <a:xfrm rot="0" flipH="0" flipV="0">
            <a:off x="9200380" y="15015096"/>
            <a:ext cx="41160" cy="54851"/>
          </a:xfrm>
          <a:custGeom>
            <a:pathLst>
              <a:path w="5880100" h="7835900">
                <a:moveTo>
                  <a:pt x="3517900" y="7835900"/>
                </a:moveTo>
                <a:lnTo>
                  <a:pt x="622300" y="7835900"/>
                </a:lnTo>
                <a:cubicBezTo>
                  <a:pt x="279400" y="7835900"/>
                  <a:pt x="0" y="7645400"/>
                  <a:pt x="0" y="7404100"/>
                </a:cubicBezTo>
                <a:cubicBezTo>
                  <a:pt x="0" y="6794500"/>
                  <a:pt x="38100" y="6718300"/>
                  <a:pt x="533400" y="6210300"/>
                </a:cubicBezTo>
                <a:lnTo>
                  <a:pt x="4572000" y="2082800"/>
                </a:lnTo>
                <a:cubicBezTo>
                  <a:pt x="5283200" y="1358900"/>
                  <a:pt x="4978400" y="431800"/>
                  <a:pt x="4013200" y="431800"/>
                </a:cubicBezTo>
                <a:lnTo>
                  <a:pt x="3886200" y="431800"/>
                </a:lnTo>
                <a:cubicBezTo>
                  <a:pt x="3543300" y="431800"/>
                  <a:pt x="3263900" y="533400"/>
                  <a:pt x="3263900" y="647700"/>
                </a:cubicBezTo>
                <a:cubicBezTo>
                  <a:pt x="3263900" y="774700"/>
                  <a:pt x="3124200" y="863600"/>
                  <a:pt x="2946400" y="863600"/>
                </a:cubicBezTo>
                <a:cubicBezTo>
                  <a:pt x="2768600" y="863600"/>
                  <a:pt x="2489200" y="1066800"/>
                  <a:pt x="2349500" y="1308100"/>
                </a:cubicBezTo>
                <a:cubicBezTo>
                  <a:pt x="2197100" y="1549400"/>
                  <a:pt x="1955800" y="1739900"/>
                  <a:pt x="1803400" y="1739900"/>
                </a:cubicBezTo>
                <a:cubicBezTo>
                  <a:pt x="1651000" y="1739900"/>
                  <a:pt x="1524000" y="1549400"/>
                  <a:pt x="1524000" y="1308100"/>
                </a:cubicBezTo>
                <a:cubicBezTo>
                  <a:pt x="1524000" y="1066800"/>
                  <a:pt x="1549400" y="800100"/>
                  <a:pt x="1574800" y="711200"/>
                </a:cubicBezTo>
                <a:cubicBezTo>
                  <a:pt x="1689100" y="317500"/>
                  <a:pt x="2235200" y="0"/>
                  <a:pt x="2794000" y="0"/>
                </a:cubicBezTo>
                <a:lnTo>
                  <a:pt x="4826000" y="0"/>
                </a:lnTo>
                <a:cubicBezTo>
                  <a:pt x="5422900" y="0"/>
                  <a:pt x="5880100" y="609600"/>
                  <a:pt x="5880100" y="1371600"/>
                </a:cubicBezTo>
                <a:cubicBezTo>
                  <a:pt x="5880100" y="1574800"/>
                  <a:pt x="5778500" y="1968500"/>
                  <a:pt x="5638800" y="2260600"/>
                </a:cubicBezTo>
                <a:lnTo>
                  <a:pt x="5562600" y="2425700"/>
                </a:lnTo>
                <a:cubicBezTo>
                  <a:pt x="5435600" y="2717800"/>
                  <a:pt x="5118100" y="3136900"/>
                  <a:pt x="4876800" y="3378200"/>
                </a:cubicBezTo>
                <a:lnTo>
                  <a:pt x="1968500" y="6210300"/>
                </a:lnTo>
                <a:cubicBezTo>
                  <a:pt x="1727200" y="6438900"/>
                  <a:pt x="1524000" y="6807200"/>
                  <a:pt x="1524000" y="7023100"/>
                </a:cubicBezTo>
                <a:cubicBezTo>
                  <a:pt x="1524000" y="7226300"/>
                  <a:pt x="1803400" y="7404100"/>
                  <a:pt x="2146300" y="7404100"/>
                </a:cubicBezTo>
                <a:lnTo>
                  <a:pt x="3517900" y="7404100"/>
                </a:lnTo>
                <a:cubicBezTo>
                  <a:pt x="3860800" y="7404100"/>
                  <a:pt x="4140200" y="7493000"/>
                  <a:pt x="4140200" y="7620000"/>
                </a:cubicBezTo>
                <a:cubicBezTo>
                  <a:pt x="4140200" y="7734300"/>
                  <a:pt x="3860800" y="7835900"/>
                  <a:pt x="3517900" y="7835900"/>
                </a:cubicBezTo>
                <a:close/>
                <a:moveTo>
                  <a:pt x="279400" y="7835900"/>
                </a:moveTo>
              </a:path>
            </a:pathLst>
          </a:custGeom>
          <a:solidFill>
            <a:srgbClr val="151616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6" name="Rectangle 936"/>
          <p:cNvSpPr/>
          <p:nvPr/>
        </p:nvSpPr>
        <p:spPr>
          <a:xfrm rot="0" flipH="0" flipV="0">
            <a:off x="8647302" y="15091994"/>
            <a:ext cx="98806" cy="205281"/>
          </a:xfrm>
          <a:prstGeom prst="rect">
            <a:avLst/>
          </a:prstGeom>
        </p:spPr>
      </p:sp>
      <p:sp>
        <p:nvSpPr>
          <p:cNvPr id="937" name="Freeform 937"/>
          <p:cNvSpPr/>
          <p:nvPr/>
        </p:nvSpPr>
        <p:spPr>
          <a:xfrm rot="0" flipH="0" flipV="0">
            <a:off x="8650350" y="15157958"/>
            <a:ext cx="60960" cy="100584"/>
          </a:xfrm>
          <a:custGeom>
            <a:pathLst>
              <a:path w="6096000" h="10058400">
                <a:moveTo>
                  <a:pt x="736600" y="0"/>
                </a:moveTo>
                <a:lnTo>
                  <a:pt x="2921000" y="0"/>
                </a:lnTo>
                <a:cubicBezTo>
                  <a:pt x="3162300" y="0"/>
                  <a:pt x="3352800" y="63500"/>
                  <a:pt x="3352800" y="152400"/>
                </a:cubicBezTo>
                <a:cubicBezTo>
                  <a:pt x="3352800" y="228600"/>
                  <a:pt x="3543300" y="304800"/>
                  <a:pt x="3784600" y="304800"/>
                </a:cubicBezTo>
                <a:lnTo>
                  <a:pt x="3835400" y="304800"/>
                </a:lnTo>
                <a:cubicBezTo>
                  <a:pt x="4076700" y="304800"/>
                  <a:pt x="4267200" y="368300"/>
                  <a:pt x="4267200" y="457200"/>
                </a:cubicBezTo>
                <a:cubicBezTo>
                  <a:pt x="4267200" y="533400"/>
                  <a:pt x="4406900" y="609600"/>
                  <a:pt x="4572000" y="609600"/>
                </a:cubicBezTo>
                <a:cubicBezTo>
                  <a:pt x="4737100" y="609600"/>
                  <a:pt x="5016500" y="736600"/>
                  <a:pt x="5181600" y="914400"/>
                </a:cubicBezTo>
                <a:lnTo>
                  <a:pt x="5486400" y="1206500"/>
                </a:lnTo>
                <a:cubicBezTo>
                  <a:pt x="5651500" y="1384300"/>
                  <a:pt x="5791200" y="1651000"/>
                  <a:pt x="5791200" y="1828800"/>
                </a:cubicBezTo>
                <a:cubicBezTo>
                  <a:pt x="5791200" y="1993900"/>
                  <a:pt x="5854700" y="2133600"/>
                  <a:pt x="5943600" y="2133600"/>
                </a:cubicBezTo>
                <a:cubicBezTo>
                  <a:pt x="6032500" y="2133600"/>
                  <a:pt x="6096000" y="2260600"/>
                  <a:pt x="6096000" y="2438400"/>
                </a:cubicBezTo>
                <a:cubicBezTo>
                  <a:pt x="6096000" y="2603500"/>
                  <a:pt x="5956300" y="2870200"/>
                  <a:pt x="5791200" y="3048000"/>
                </a:cubicBezTo>
                <a:cubicBezTo>
                  <a:pt x="5626100" y="3213100"/>
                  <a:pt x="5295900" y="3352800"/>
                  <a:pt x="5054600" y="3352800"/>
                </a:cubicBezTo>
                <a:lnTo>
                  <a:pt x="3479800" y="3352800"/>
                </a:lnTo>
                <a:cubicBezTo>
                  <a:pt x="3238500" y="3352800"/>
                  <a:pt x="3048000" y="3276600"/>
                  <a:pt x="3048000" y="3200400"/>
                </a:cubicBezTo>
                <a:cubicBezTo>
                  <a:pt x="3048000" y="3111500"/>
                  <a:pt x="2857500" y="3048000"/>
                  <a:pt x="2616200" y="3048000"/>
                </a:cubicBezTo>
                <a:lnTo>
                  <a:pt x="2565400" y="3048000"/>
                </a:lnTo>
                <a:cubicBezTo>
                  <a:pt x="2324100" y="3048000"/>
                  <a:pt x="2133600" y="2971800"/>
                  <a:pt x="2133600" y="2895600"/>
                </a:cubicBezTo>
                <a:cubicBezTo>
                  <a:pt x="2133600" y="2806700"/>
                  <a:pt x="1943100" y="2743200"/>
                  <a:pt x="1701800" y="2743200"/>
                </a:cubicBezTo>
                <a:lnTo>
                  <a:pt x="1651000" y="2743200"/>
                </a:lnTo>
                <a:cubicBezTo>
                  <a:pt x="1409700" y="2743200"/>
                  <a:pt x="1130300" y="2603500"/>
                  <a:pt x="1028700" y="2438400"/>
                </a:cubicBezTo>
                <a:cubicBezTo>
                  <a:pt x="927100" y="2260600"/>
                  <a:pt x="723900" y="2133600"/>
                  <a:pt x="571500" y="2133600"/>
                </a:cubicBezTo>
                <a:cubicBezTo>
                  <a:pt x="431800" y="2133600"/>
                  <a:pt x="304800" y="1993900"/>
                  <a:pt x="304800" y="1828800"/>
                </a:cubicBezTo>
                <a:cubicBezTo>
                  <a:pt x="304800" y="1651000"/>
                  <a:pt x="241300" y="1524000"/>
                  <a:pt x="152400" y="1524000"/>
                </a:cubicBezTo>
                <a:cubicBezTo>
                  <a:pt x="63500" y="1524000"/>
                  <a:pt x="0" y="1320800"/>
                  <a:pt x="0" y="1079500"/>
                </a:cubicBezTo>
                <a:lnTo>
                  <a:pt x="0" y="736600"/>
                </a:lnTo>
                <a:cubicBezTo>
                  <a:pt x="0" y="495300"/>
                  <a:pt x="63500" y="228600"/>
                  <a:pt x="152400" y="152400"/>
                </a:cubicBezTo>
                <a:cubicBezTo>
                  <a:pt x="241300" y="63500"/>
                  <a:pt x="495300" y="0"/>
                  <a:pt x="736600" y="0"/>
                </a:cubicBezTo>
                <a:close/>
                <a:moveTo>
                  <a:pt x="9728200" y="10033000"/>
                </a:moveTo>
                <a:moveTo>
                  <a:pt x="2616200" y="609600"/>
                </a:moveTo>
                <a:lnTo>
                  <a:pt x="1041400" y="609600"/>
                </a:lnTo>
                <a:cubicBezTo>
                  <a:pt x="800100" y="609600"/>
                  <a:pt x="609600" y="736600"/>
                  <a:pt x="609600" y="914400"/>
                </a:cubicBezTo>
                <a:cubicBezTo>
                  <a:pt x="609600" y="1079500"/>
                  <a:pt x="749300" y="1346200"/>
                  <a:pt x="914400" y="1524000"/>
                </a:cubicBezTo>
                <a:lnTo>
                  <a:pt x="1219200" y="1816100"/>
                </a:lnTo>
                <a:cubicBezTo>
                  <a:pt x="1384300" y="1993900"/>
                  <a:pt x="1663700" y="2133600"/>
                  <a:pt x="1828800" y="2133600"/>
                </a:cubicBezTo>
                <a:cubicBezTo>
                  <a:pt x="1993900" y="2133600"/>
                  <a:pt x="2133600" y="2197100"/>
                  <a:pt x="2133600" y="2286000"/>
                </a:cubicBezTo>
                <a:cubicBezTo>
                  <a:pt x="2133600" y="2362200"/>
                  <a:pt x="2324100" y="2438400"/>
                  <a:pt x="2565400" y="2438400"/>
                </a:cubicBezTo>
                <a:lnTo>
                  <a:pt x="2616200" y="2438400"/>
                </a:lnTo>
                <a:cubicBezTo>
                  <a:pt x="2857500" y="2438400"/>
                  <a:pt x="3048000" y="2501900"/>
                  <a:pt x="3048000" y="2590800"/>
                </a:cubicBezTo>
                <a:cubicBezTo>
                  <a:pt x="3048000" y="2667000"/>
                  <a:pt x="3238500" y="2743200"/>
                  <a:pt x="3479800" y="2743200"/>
                </a:cubicBezTo>
                <a:lnTo>
                  <a:pt x="4749800" y="2743200"/>
                </a:lnTo>
                <a:cubicBezTo>
                  <a:pt x="5029200" y="2743200"/>
                  <a:pt x="5181600" y="2590800"/>
                  <a:pt x="5181600" y="2298700"/>
                </a:cubicBezTo>
                <a:lnTo>
                  <a:pt x="5181600" y="2260600"/>
                </a:lnTo>
                <a:cubicBezTo>
                  <a:pt x="5181600" y="1752600"/>
                  <a:pt x="4711700" y="1219200"/>
                  <a:pt x="4267200" y="1219200"/>
                </a:cubicBezTo>
                <a:cubicBezTo>
                  <a:pt x="4102100" y="1219200"/>
                  <a:pt x="3962400" y="1143000"/>
                  <a:pt x="3962400" y="1066800"/>
                </a:cubicBezTo>
                <a:cubicBezTo>
                  <a:pt x="3962400" y="977900"/>
                  <a:pt x="3771900" y="914400"/>
                  <a:pt x="3530600" y="914400"/>
                </a:cubicBezTo>
                <a:lnTo>
                  <a:pt x="3479800" y="914400"/>
                </a:lnTo>
                <a:cubicBezTo>
                  <a:pt x="3238500" y="914400"/>
                  <a:pt x="3048000" y="838200"/>
                  <a:pt x="3048000" y="762000"/>
                </a:cubicBezTo>
                <a:cubicBezTo>
                  <a:pt x="3048000" y="673100"/>
                  <a:pt x="2857500" y="609600"/>
                  <a:pt x="2616200" y="609600"/>
                </a:cubicBezTo>
                <a:close/>
                <a:moveTo>
                  <a:pt x="9118600" y="10033000"/>
                </a:moveTo>
                <a:moveTo>
                  <a:pt x="0" y="5829300"/>
                </a:moveTo>
                <a:lnTo>
                  <a:pt x="0" y="5130800"/>
                </a:lnTo>
                <a:cubicBezTo>
                  <a:pt x="0" y="4648200"/>
                  <a:pt x="139700" y="4267200"/>
                  <a:pt x="304800" y="4267200"/>
                </a:cubicBezTo>
                <a:cubicBezTo>
                  <a:pt x="469900" y="4267200"/>
                  <a:pt x="609600" y="4648200"/>
                  <a:pt x="609600" y="5130800"/>
                </a:cubicBezTo>
                <a:lnTo>
                  <a:pt x="609600" y="5524500"/>
                </a:lnTo>
                <a:cubicBezTo>
                  <a:pt x="609600" y="6337300"/>
                  <a:pt x="1041400" y="6705600"/>
                  <a:pt x="2019300" y="6705600"/>
                </a:cubicBezTo>
                <a:cubicBezTo>
                  <a:pt x="2247900" y="6705600"/>
                  <a:pt x="2438400" y="6362700"/>
                  <a:pt x="2438400" y="5943600"/>
                </a:cubicBezTo>
                <a:cubicBezTo>
                  <a:pt x="2438400" y="5080000"/>
                  <a:pt x="2832100" y="4572000"/>
                  <a:pt x="3505200" y="4572000"/>
                </a:cubicBezTo>
                <a:cubicBezTo>
                  <a:pt x="4699000" y="4572000"/>
                  <a:pt x="5689600" y="5143500"/>
                  <a:pt x="5943600" y="5981700"/>
                </a:cubicBezTo>
                <a:cubicBezTo>
                  <a:pt x="6032500" y="6248400"/>
                  <a:pt x="6096000" y="6794500"/>
                  <a:pt x="6096000" y="7200900"/>
                </a:cubicBezTo>
                <a:cubicBezTo>
                  <a:pt x="6096000" y="7835900"/>
                  <a:pt x="5969000" y="8077200"/>
                  <a:pt x="5600700" y="8077200"/>
                </a:cubicBezTo>
                <a:cubicBezTo>
                  <a:pt x="5486400" y="8077200"/>
                  <a:pt x="5181600" y="6591300"/>
                  <a:pt x="5181600" y="6057900"/>
                </a:cubicBezTo>
                <a:cubicBezTo>
                  <a:pt x="5181600" y="5448300"/>
                  <a:pt x="3644900" y="4889500"/>
                  <a:pt x="3200400" y="5334000"/>
                </a:cubicBezTo>
                <a:cubicBezTo>
                  <a:pt x="3111500" y="5410200"/>
                  <a:pt x="3048000" y="5867400"/>
                  <a:pt x="3048000" y="6350000"/>
                </a:cubicBezTo>
                <a:lnTo>
                  <a:pt x="3048000" y="6438900"/>
                </a:lnTo>
                <a:cubicBezTo>
                  <a:pt x="3048000" y="6921500"/>
                  <a:pt x="2705100" y="7315200"/>
                  <a:pt x="2286000" y="7315200"/>
                </a:cubicBezTo>
                <a:cubicBezTo>
                  <a:pt x="1358900" y="7315200"/>
                  <a:pt x="419100" y="7124700"/>
                  <a:pt x="177800" y="6883400"/>
                </a:cubicBezTo>
                <a:cubicBezTo>
                  <a:pt x="76200" y="6781800"/>
                  <a:pt x="0" y="6311900"/>
                  <a:pt x="0" y="5829300"/>
                </a:cubicBezTo>
                <a:close/>
                <a:moveTo>
                  <a:pt x="3898900" y="10033000"/>
                </a:moveTo>
                <a:moveTo>
                  <a:pt x="914400" y="9740900"/>
                </a:moveTo>
                <a:lnTo>
                  <a:pt x="304800" y="9144000"/>
                </a:lnTo>
                <a:cubicBezTo>
                  <a:pt x="139700" y="8966200"/>
                  <a:pt x="0" y="8699500"/>
                  <a:pt x="0" y="8534400"/>
                </a:cubicBezTo>
                <a:cubicBezTo>
                  <a:pt x="0" y="8356600"/>
                  <a:pt x="190500" y="8229600"/>
                  <a:pt x="431800" y="8229600"/>
                </a:cubicBezTo>
                <a:lnTo>
                  <a:pt x="1092200" y="8229600"/>
                </a:lnTo>
                <a:cubicBezTo>
                  <a:pt x="1333500" y="8229600"/>
                  <a:pt x="1524000" y="8293100"/>
                  <a:pt x="1524000" y="8382000"/>
                </a:cubicBezTo>
                <a:cubicBezTo>
                  <a:pt x="1524000" y="8458200"/>
                  <a:pt x="1714500" y="8534400"/>
                  <a:pt x="1955800" y="8534400"/>
                </a:cubicBezTo>
                <a:lnTo>
                  <a:pt x="2311400" y="8534400"/>
                </a:lnTo>
                <a:cubicBezTo>
                  <a:pt x="2552700" y="8534400"/>
                  <a:pt x="2743200" y="8597900"/>
                  <a:pt x="2743200" y="8686800"/>
                </a:cubicBezTo>
                <a:cubicBezTo>
                  <a:pt x="2743200" y="8763000"/>
                  <a:pt x="2933700" y="8839200"/>
                  <a:pt x="3175000" y="8839200"/>
                </a:cubicBezTo>
                <a:lnTo>
                  <a:pt x="3530600" y="8839200"/>
                </a:lnTo>
                <a:cubicBezTo>
                  <a:pt x="3771900" y="8839200"/>
                  <a:pt x="3962400" y="8902700"/>
                  <a:pt x="3962400" y="8991600"/>
                </a:cubicBezTo>
                <a:cubicBezTo>
                  <a:pt x="3962400" y="9067800"/>
                  <a:pt x="4152900" y="9144000"/>
                  <a:pt x="4394200" y="9144000"/>
                </a:cubicBezTo>
                <a:lnTo>
                  <a:pt x="4445000" y="9144000"/>
                </a:lnTo>
                <a:cubicBezTo>
                  <a:pt x="4686300" y="9144000"/>
                  <a:pt x="4876800" y="9207500"/>
                  <a:pt x="4876800" y="9296400"/>
                </a:cubicBezTo>
                <a:cubicBezTo>
                  <a:pt x="4876800" y="9372600"/>
                  <a:pt x="5067300" y="9448800"/>
                  <a:pt x="5308600" y="9448800"/>
                </a:cubicBezTo>
                <a:lnTo>
                  <a:pt x="5359400" y="9448800"/>
                </a:lnTo>
                <a:cubicBezTo>
                  <a:pt x="5600700" y="9448800"/>
                  <a:pt x="5791200" y="9575800"/>
                  <a:pt x="5791200" y="9753600"/>
                </a:cubicBezTo>
                <a:cubicBezTo>
                  <a:pt x="5791200" y="9918700"/>
                  <a:pt x="5651500" y="10058400"/>
                  <a:pt x="5486400" y="10058400"/>
                </a:cubicBezTo>
                <a:cubicBezTo>
                  <a:pt x="5321300" y="10058400"/>
                  <a:pt x="5181600" y="9982200"/>
                  <a:pt x="5181600" y="9906000"/>
                </a:cubicBezTo>
                <a:cubicBezTo>
                  <a:pt x="5181600" y="9817100"/>
                  <a:pt x="4991100" y="9753600"/>
                  <a:pt x="4749800" y="9753600"/>
                </a:cubicBezTo>
                <a:lnTo>
                  <a:pt x="4394200" y="9753600"/>
                </a:lnTo>
                <a:cubicBezTo>
                  <a:pt x="4152900" y="9753600"/>
                  <a:pt x="3962400" y="9677400"/>
                  <a:pt x="3962400" y="9601200"/>
                </a:cubicBezTo>
                <a:cubicBezTo>
                  <a:pt x="3962400" y="9512300"/>
                  <a:pt x="3771900" y="9448800"/>
                  <a:pt x="3530600" y="9448800"/>
                </a:cubicBezTo>
                <a:lnTo>
                  <a:pt x="3175000" y="9448800"/>
                </a:lnTo>
                <a:cubicBezTo>
                  <a:pt x="2933700" y="9448800"/>
                  <a:pt x="2743200" y="9372600"/>
                  <a:pt x="2743200" y="9296400"/>
                </a:cubicBezTo>
                <a:cubicBezTo>
                  <a:pt x="2743200" y="9207500"/>
                  <a:pt x="2552700" y="9144000"/>
                  <a:pt x="2311400" y="9144000"/>
                </a:cubicBezTo>
                <a:lnTo>
                  <a:pt x="1955800" y="9144000"/>
                </a:lnTo>
                <a:cubicBezTo>
                  <a:pt x="1574800" y="9144000"/>
                  <a:pt x="1422400" y="9423400"/>
                  <a:pt x="1574800" y="9906000"/>
                </a:cubicBezTo>
                <a:cubicBezTo>
                  <a:pt x="1600200" y="9982200"/>
                  <a:pt x="1524000" y="10058400"/>
                  <a:pt x="1422400" y="10058400"/>
                </a:cubicBezTo>
                <a:cubicBezTo>
                  <a:pt x="1308100" y="10058400"/>
                  <a:pt x="1079500" y="9918700"/>
                  <a:pt x="914400" y="9740900"/>
                </a:cubicBezTo>
                <a:close/>
                <a:moveTo>
                  <a:pt x="-12700" y="10033000"/>
                </a:moveTo>
              </a:path>
            </a:pathLst>
          </a:custGeom>
          <a:solidFill>
            <a:srgbClr val="11111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8" name="Rectangle 938"/>
          <p:cNvSpPr/>
          <p:nvPr/>
        </p:nvSpPr>
        <p:spPr>
          <a:xfrm rot="0" flipH="0" flipV="0">
            <a:off x="9101453" y="15887497"/>
            <a:ext cx="515658" cy="135483"/>
          </a:xfrm>
          <a:prstGeom prst="rect">
            <a:avLst/>
          </a:prstGeom>
        </p:spPr>
      </p:sp>
      <p:sp>
        <p:nvSpPr>
          <p:cNvPr id="939" name="Freeform 939"/>
          <p:cNvSpPr/>
          <p:nvPr/>
        </p:nvSpPr>
        <p:spPr>
          <a:xfrm rot="0" flipH="0" flipV="0">
            <a:off x="9104476" y="15934791"/>
            <a:ext cx="47472" cy="60985"/>
          </a:xfrm>
          <a:custGeom>
            <a:pathLst>
              <a:path w="6781800" h="8712200">
                <a:moveTo>
                  <a:pt x="2578100" y="8712200"/>
                </a:moveTo>
                <a:lnTo>
                  <a:pt x="1244600" y="8712200"/>
                </a:lnTo>
                <a:cubicBezTo>
                  <a:pt x="558800" y="8712200"/>
                  <a:pt x="0" y="8318500"/>
                  <a:pt x="0" y="7835900"/>
                </a:cubicBezTo>
                <a:cubicBezTo>
                  <a:pt x="0" y="7366000"/>
                  <a:pt x="139700" y="6438900"/>
                  <a:pt x="304800" y="5791200"/>
                </a:cubicBezTo>
                <a:lnTo>
                  <a:pt x="1358900" y="1701800"/>
                </a:lnTo>
                <a:cubicBezTo>
                  <a:pt x="1765300" y="152400"/>
                  <a:pt x="1943100" y="0"/>
                  <a:pt x="3416300" y="0"/>
                </a:cubicBezTo>
                <a:lnTo>
                  <a:pt x="4432300" y="0"/>
                </a:lnTo>
                <a:cubicBezTo>
                  <a:pt x="5715000" y="0"/>
                  <a:pt x="5956300" y="114300"/>
                  <a:pt x="6311900" y="927100"/>
                </a:cubicBezTo>
                <a:cubicBezTo>
                  <a:pt x="6781800" y="1981200"/>
                  <a:pt x="6515100" y="3225800"/>
                  <a:pt x="5715000" y="3733800"/>
                </a:cubicBezTo>
                <a:cubicBezTo>
                  <a:pt x="5448300" y="3886200"/>
                  <a:pt x="5232400" y="4102100"/>
                  <a:pt x="5232400" y="4191000"/>
                </a:cubicBezTo>
                <a:cubicBezTo>
                  <a:pt x="5232400" y="4279900"/>
                  <a:pt x="5321300" y="4356100"/>
                  <a:pt x="5448300" y="4356100"/>
                </a:cubicBezTo>
                <a:cubicBezTo>
                  <a:pt x="5562600" y="4356100"/>
                  <a:pt x="5765800" y="4572000"/>
                  <a:pt x="5880100" y="4851400"/>
                </a:cubicBezTo>
                <a:cubicBezTo>
                  <a:pt x="6464300" y="6146800"/>
                  <a:pt x="5715000" y="7861300"/>
                  <a:pt x="4305300" y="8496300"/>
                </a:cubicBezTo>
                <a:cubicBezTo>
                  <a:pt x="4038600" y="8610600"/>
                  <a:pt x="3263900" y="8712200"/>
                  <a:pt x="2578100" y="8712200"/>
                </a:cubicBezTo>
                <a:close/>
                <a:moveTo>
                  <a:pt x="-431800" y="8712200"/>
                </a:moveTo>
                <a:moveTo>
                  <a:pt x="2794000" y="3492500"/>
                </a:moveTo>
                <a:lnTo>
                  <a:pt x="4178300" y="3492500"/>
                </a:lnTo>
                <a:cubicBezTo>
                  <a:pt x="4965700" y="3492500"/>
                  <a:pt x="5664200" y="2794000"/>
                  <a:pt x="5664200" y="1993900"/>
                </a:cubicBezTo>
                <a:lnTo>
                  <a:pt x="5664200" y="1930400"/>
                </a:lnTo>
                <a:cubicBezTo>
                  <a:pt x="5664200" y="1143000"/>
                  <a:pt x="5397500" y="876300"/>
                  <a:pt x="4610100" y="876300"/>
                </a:cubicBezTo>
                <a:lnTo>
                  <a:pt x="3670300" y="876300"/>
                </a:lnTo>
                <a:cubicBezTo>
                  <a:pt x="2959100" y="876300"/>
                  <a:pt x="2603500" y="1155700"/>
                  <a:pt x="2374900" y="1943100"/>
                </a:cubicBezTo>
                <a:lnTo>
                  <a:pt x="2349500" y="2057400"/>
                </a:lnTo>
                <a:cubicBezTo>
                  <a:pt x="2260600" y="2362200"/>
                  <a:pt x="2184400" y="2806700"/>
                  <a:pt x="2184400" y="3048000"/>
                </a:cubicBezTo>
                <a:cubicBezTo>
                  <a:pt x="2184400" y="3289300"/>
                  <a:pt x="2463800" y="3492500"/>
                  <a:pt x="2794000" y="3492500"/>
                </a:cubicBezTo>
                <a:close/>
                <a:moveTo>
                  <a:pt x="4787900" y="8712200"/>
                </a:moveTo>
                <a:moveTo>
                  <a:pt x="3124200" y="4356100"/>
                </a:moveTo>
                <a:lnTo>
                  <a:pt x="2781300" y="4356100"/>
                </a:lnTo>
                <a:cubicBezTo>
                  <a:pt x="2108200" y="4356100"/>
                  <a:pt x="1485900" y="4673600"/>
                  <a:pt x="1422400" y="5067300"/>
                </a:cubicBezTo>
                <a:cubicBezTo>
                  <a:pt x="1346200" y="5448300"/>
                  <a:pt x="1193800" y="6134100"/>
                  <a:pt x="1079500" y="6591300"/>
                </a:cubicBezTo>
                <a:cubicBezTo>
                  <a:pt x="965200" y="7035800"/>
                  <a:pt x="876300" y="7505700"/>
                  <a:pt x="876300" y="7620000"/>
                </a:cubicBezTo>
                <a:cubicBezTo>
                  <a:pt x="876300" y="7747000"/>
                  <a:pt x="1435100" y="7835900"/>
                  <a:pt x="2108200" y="7835900"/>
                </a:cubicBezTo>
                <a:lnTo>
                  <a:pt x="2146300" y="7835900"/>
                </a:lnTo>
                <a:cubicBezTo>
                  <a:pt x="2819400" y="7835900"/>
                  <a:pt x="3594100" y="7747000"/>
                  <a:pt x="3873500" y="7620000"/>
                </a:cubicBezTo>
                <a:cubicBezTo>
                  <a:pt x="4660900" y="7264400"/>
                  <a:pt x="4787900" y="7023100"/>
                  <a:pt x="4787900" y="5880100"/>
                </a:cubicBezTo>
                <a:cubicBezTo>
                  <a:pt x="4787900" y="4508500"/>
                  <a:pt x="4635500" y="4356100"/>
                  <a:pt x="3124200" y="4356100"/>
                </a:cubicBezTo>
                <a:close/>
                <a:moveTo>
                  <a:pt x="3924300" y="87122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0" name="Freeform 940"/>
          <p:cNvSpPr/>
          <p:nvPr/>
        </p:nvSpPr>
        <p:spPr>
          <a:xfrm rot="0" flipH="0" flipV="0">
            <a:off x="9159327" y="15956127"/>
            <a:ext cx="30492" cy="39649"/>
          </a:xfrm>
          <a:custGeom>
            <a:pathLst>
              <a:path w="4356100" h="5664200">
                <a:moveTo>
                  <a:pt x="1308100" y="0"/>
                </a:moveTo>
                <a:lnTo>
                  <a:pt x="3924300" y="0"/>
                </a:lnTo>
                <a:cubicBezTo>
                  <a:pt x="4165600" y="0"/>
                  <a:pt x="4356100" y="101600"/>
                  <a:pt x="4356100" y="215900"/>
                </a:cubicBezTo>
                <a:cubicBezTo>
                  <a:pt x="4356100" y="342900"/>
                  <a:pt x="4165600" y="444500"/>
                  <a:pt x="3924300" y="444500"/>
                </a:cubicBezTo>
                <a:lnTo>
                  <a:pt x="2184400" y="444500"/>
                </a:lnTo>
                <a:cubicBezTo>
                  <a:pt x="1943100" y="444500"/>
                  <a:pt x="1752600" y="533400"/>
                  <a:pt x="1752600" y="660400"/>
                </a:cubicBezTo>
                <a:cubicBezTo>
                  <a:pt x="1752600" y="774700"/>
                  <a:pt x="1651000" y="876300"/>
                  <a:pt x="1524000" y="876300"/>
                </a:cubicBezTo>
                <a:cubicBezTo>
                  <a:pt x="1409700" y="876300"/>
                  <a:pt x="1308100" y="1066800"/>
                  <a:pt x="1308100" y="1308100"/>
                </a:cubicBezTo>
                <a:lnTo>
                  <a:pt x="1308100" y="1739900"/>
                </a:lnTo>
                <a:cubicBezTo>
                  <a:pt x="1308100" y="1981200"/>
                  <a:pt x="1219200" y="2184400"/>
                  <a:pt x="1092200" y="2184400"/>
                </a:cubicBezTo>
                <a:cubicBezTo>
                  <a:pt x="977900" y="2184400"/>
                  <a:pt x="876300" y="2374900"/>
                  <a:pt x="876300" y="2616200"/>
                </a:cubicBezTo>
                <a:lnTo>
                  <a:pt x="876300" y="3048000"/>
                </a:lnTo>
                <a:cubicBezTo>
                  <a:pt x="876300" y="3289300"/>
                  <a:pt x="774700" y="3492500"/>
                  <a:pt x="660400" y="3492500"/>
                </a:cubicBezTo>
                <a:cubicBezTo>
                  <a:pt x="533400" y="3492500"/>
                  <a:pt x="444500" y="3683000"/>
                  <a:pt x="444500" y="3924300"/>
                </a:cubicBezTo>
                <a:lnTo>
                  <a:pt x="444500" y="4356100"/>
                </a:lnTo>
                <a:cubicBezTo>
                  <a:pt x="444500" y="4711700"/>
                  <a:pt x="520700" y="4787900"/>
                  <a:pt x="876300" y="4787900"/>
                </a:cubicBezTo>
                <a:lnTo>
                  <a:pt x="2184400" y="4787900"/>
                </a:lnTo>
                <a:cubicBezTo>
                  <a:pt x="2451100" y="4787900"/>
                  <a:pt x="2616200" y="4965700"/>
                  <a:pt x="2616200" y="5232400"/>
                </a:cubicBezTo>
                <a:cubicBezTo>
                  <a:pt x="2616200" y="5499100"/>
                  <a:pt x="2451100" y="5664200"/>
                  <a:pt x="2184400" y="5664200"/>
                </a:cubicBezTo>
                <a:lnTo>
                  <a:pt x="876300" y="5664200"/>
                </a:lnTo>
                <a:cubicBezTo>
                  <a:pt x="635000" y="5664200"/>
                  <a:pt x="444500" y="5562600"/>
                  <a:pt x="444500" y="5448300"/>
                </a:cubicBezTo>
                <a:cubicBezTo>
                  <a:pt x="444500" y="5321300"/>
                  <a:pt x="342900" y="5232400"/>
                  <a:pt x="228600" y="5232400"/>
                </a:cubicBezTo>
                <a:cubicBezTo>
                  <a:pt x="101600" y="5232400"/>
                  <a:pt x="0" y="5029200"/>
                  <a:pt x="0" y="4787900"/>
                </a:cubicBezTo>
                <a:lnTo>
                  <a:pt x="0" y="2184400"/>
                </a:lnTo>
                <a:cubicBezTo>
                  <a:pt x="0" y="1943100"/>
                  <a:pt x="101600" y="1739900"/>
                  <a:pt x="228600" y="1739900"/>
                </a:cubicBezTo>
                <a:cubicBezTo>
                  <a:pt x="342900" y="1739900"/>
                  <a:pt x="444500" y="1549400"/>
                  <a:pt x="444500" y="1308100"/>
                </a:cubicBezTo>
                <a:lnTo>
                  <a:pt x="444500" y="876300"/>
                </a:lnTo>
                <a:cubicBezTo>
                  <a:pt x="444500" y="635000"/>
                  <a:pt x="533400" y="444500"/>
                  <a:pt x="660400" y="444500"/>
                </a:cubicBezTo>
                <a:cubicBezTo>
                  <a:pt x="774700" y="444500"/>
                  <a:pt x="876300" y="342900"/>
                  <a:pt x="876300" y="215900"/>
                </a:cubicBezTo>
                <a:cubicBezTo>
                  <a:pt x="876300" y="101600"/>
                  <a:pt x="1066800" y="0"/>
                  <a:pt x="1308100" y="0"/>
                </a:cubicBezTo>
                <a:close/>
                <a:moveTo>
                  <a:pt x="5016500" y="56642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1" name="Freeform 941"/>
          <p:cNvSpPr/>
          <p:nvPr/>
        </p:nvSpPr>
        <p:spPr>
          <a:xfrm rot="0" flipH="0" flipV="0">
            <a:off x="9189819" y="15953105"/>
            <a:ext cx="51828" cy="42672"/>
          </a:xfrm>
          <a:custGeom>
            <a:pathLst>
              <a:path w="7404100" h="6096000">
                <a:moveTo>
                  <a:pt x="2616200" y="0"/>
                </a:moveTo>
                <a:lnTo>
                  <a:pt x="5664200" y="0"/>
                </a:lnTo>
                <a:cubicBezTo>
                  <a:pt x="6134100" y="0"/>
                  <a:pt x="6527800" y="101600"/>
                  <a:pt x="6527800" y="215900"/>
                </a:cubicBezTo>
                <a:cubicBezTo>
                  <a:pt x="6527800" y="342900"/>
                  <a:pt x="6731000" y="431800"/>
                  <a:pt x="6959600" y="431800"/>
                </a:cubicBezTo>
                <a:cubicBezTo>
                  <a:pt x="7200900" y="431800"/>
                  <a:pt x="7404100" y="825500"/>
                  <a:pt x="7404100" y="1308100"/>
                </a:cubicBezTo>
                <a:lnTo>
                  <a:pt x="7404100" y="1739900"/>
                </a:lnTo>
                <a:cubicBezTo>
                  <a:pt x="7404100" y="2222500"/>
                  <a:pt x="7302500" y="2616200"/>
                  <a:pt x="7188200" y="2616200"/>
                </a:cubicBezTo>
                <a:cubicBezTo>
                  <a:pt x="7061200" y="2616200"/>
                  <a:pt x="6959600" y="3009900"/>
                  <a:pt x="6959600" y="3479800"/>
                </a:cubicBezTo>
                <a:cubicBezTo>
                  <a:pt x="6959600" y="3962400"/>
                  <a:pt x="6870700" y="4356100"/>
                  <a:pt x="6743700" y="4356100"/>
                </a:cubicBezTo>
                <a:cubicBezTo>
                  <a:pt x="6629400" y="4356100"/>
                  <a:pt x="6527800" y="4648200"/>
                  <a:pt x="6527800" y="5003800"/>
                </a:cubicBezTo>
                <a:cubicBezTo>
                  <a:pt x="6527800" y="5372100"/>
                  <a:pt x="6426200" y="5664200"/>
                  <a:pt x="6311900" y="5664200"/>
                </a:cubicBezTo>
                <a:cubicBezTo>
                  <a:pt x="6197600" y="5664200"/>
                  <a:pt x="6096000" y="5753100"/>
                  <a:pt x="6096000" y="5880100"/>
                </a:cubicBezTo>
                <a:cubicBezTo>
                  <a:pt x="6096000" y="5994400"/>
                  <a:pt x="5994400" y="6096000"/>
                  <a:pt x="5880100" y="6096000"/>
                </a:cubicBezTo>
                <a:cubicBezTo>
                  <a:pt x="5753100" y="6096000"/>
                  <a:pt x="5664200" y="5702300"/>
                  <a:pt x="5664200" y="5219700"/>
                </a:cubicBezTo>
                <a:lnTo>
                  <a:pt x="5664200" y="4787900"/>
                </a:lnTo>
                <a:cubicBezTo>
                  <a:pt x="5664200" y="4305300"/>
                  <a:pt x="5753100" y="3924300"/>
                  <a:pt x="5880100" y="3924300"/>
                </a:cubicBezTo>
                <a:cubicBezTo>
                  <a:pt x="5994400" y="3924300"/>
                  <a:pt x="6096000" y="3619500"/>
                  <a:pt x="6096000" y="3263900"/>
                </a:cubicBezTo>
                <a:cubicBezTo>
                  <a:pt x="6096000" y="2908300"/>
                  <a:pt x="6197600" y="2616200"/>
                  <a:pt x="6311900" y="2616200"/>
                </a:cubicBezTo>
                <a:cubicBezTo>
                  <a:pt x="6426200" y="2616200"/>
                  <a:pt x="6527800" y="2222500"/>
                  <a:pt x="6527800" y="1739900"/>
                </a:cubicBezTo>
                <a:cubicBezTo>
                  <a:pt x="6527800" y="1257300"/>
                  <a:pt x="6235700" y="876300"/>
                  <a:pt x="5880100" y="876300"/>
                </a:cubicBezTo>
                <a:cubicBezTo>
                  <a:pt x="5511800" y="876300"/>
                  <a:pt x="5219700" y="965200"/>
                  <a:pt x="5219700" y="1092200"/>
                </a:cubicBezTo>
                <a:cubicBezTo>
                  <a:pt x="5219700" y="1206500"/>
                  <a:pt x="5130800" y="1308100"/>
                  <a:pt x="5003800" y="1308100"/>
                </a:cubicBezTo>
                <a:cubicBezTo>
                  <a:pt x="4889500" y="1308100"/>
                  <a:pt x="4787900" y="1600200"/>
                  <a:pt x="4787900" y="1955800"/>
                </a:cubicBezTo>
                <a:cubicBezTo>
                  <a:pt x="4787900" y="2324100"/>
                  <a:pt x="4686300" y="2616200"/>
                  <a:pt x="4572000" y="2616200"/>
                </a:cubicBezTo>
                <a:cubicBezTo>
                  <a:pt x="4445000" y="2616200"/>
                  <a:pt x="4356100" y="3009900"/>
                  <a:pt x="4356100" y="3479800"/>
                </a:cubicBezTo>
                <a:cubicBezTo>
                  <a:pt x="4356100" y="3962400"/>
                  <a:pt x="4254500" y="4356100"/>
                  <a:pt x="4140200" y="4356100"/>
                </a:cubicBezTo>
                <a:cubicBezTo>
                  <a:pt x="4013200" y="4356100"/>
                  <a:pt x="3911600" y="4648200"/>
                  <a:pt x="3911600" y="5003800"/>
                </a:cubicBezTo>
                <a:cubicBezTo>
                  <a:pt x="3911600" y="5372100"/>
                  <a:pt x="3822700" y="5664200"/>
                  <a:pt x="3695700" y="5664200"/>
                </a:cubicBezTo>
                <a:cubicBezTo>
                  <a:pt x="3581400" y="5664200"/>
                  <a:pt x="3479800" y="5753100"/>
                  <a:pt x="3479800" y="5880100"/>
                </a:cubicBezTo>
                <a:cubicBezTo>
                  <a:pt x="3479800" y="5994400"/>
                  <a:pt x="3378200" y="6096000"/>
                  <a:pt x="3263900" y="6096000"/>
                </a:cubicBezTo>
                <a:cubicBezTo>
                  <a:pt x="3149600" y="6096000"/>
                  <a:pt x="3048000" y="5702300"/>
                  <a:pt x="3048000" y="5219700"/>
                </a:cubicBezTo>
                <a:lnTo>
                  <a:pt x="3048000" y="4787900"/>
                </a:lnTo>
                <a:cubicBezTo>
                  <a:pt x="3048000" y="4305300"/>
                  <a:pt x="3149600" y="3924300"/>
                  <a:pt x="3263900" y="3924300"/>
                </a:cubicBezTo>
                <a:cubicBezTo>
                  <a:pt x="3378200" y="3924300"/>
                  <a:pt x="3479800" y="3530600"/>
                  <a:pt x="3479800" y="3048000"/>
                </a:cubicBezTo>
                <a:cubicBezTo>
                  <a:pt x="3479800" y="2565400"/>
                  <a:pt x="3581400" y="2171700"/>
                  <a:pt x="3695700" y="2171700"/>
                </a:cubicBezTo>
                <a:cubicBezTo>
                  <a:pt x="3822700" y="2171700"/>
                  <a:pt x="3911600" y="1879600"/>
                  <a:pt x="3911600" y="1524000"/>
                </a:cubicBezTo>
                <a:cubicBezTo>
                  <a:pt x="3911600" y="1168400"/>
                  <a:pt x="3530600" y="876300"/>
                  <a:pt x="3048000" y="876300"/>
                </a:cubicBezTo>
                <a:cubicBezTo>
                  <a:pt x="2565400" y="876300"/>
                  <a:pt x="2171700" y="1168400"/>
                  <a:pt x="2171700" y="1524000"/>
                </a:cubicBezTo>
                <a:cubicBezTo>
                  <a:pt x="2171700" y="1879600"/>
                  <a:pt x="2082800" y="2171700"/>
                  <a:pt x="1955800" y="2171700"/>
                </a:cubicBezTo>
                <a:cubicBezTo>
                  <a:pt x="1841500" y="2171700"/>
                  <a:pt x="1739900" y="2565400"/>
                  <a:pt x="1739900" y="3048000"/>
                </a:cubicBezTo>
                <a:cubicBezTo>
                  <a:pt x="1739900" y="3530600"/>
                  <a:pt x="1638300" y="3924300"/>
                  <a:pt x="1524000" y="3924300"/>
                </a:cubicBezTo>
                <a:cubicBezTo>
                  <a:pt x="1397000" y="3924300"/>
                  <a:pt x="1308100" y="4305300"/>
                  <a:pt x="1308100" y="4787900"/>
                </a:cubicBezTo>
                <a:cubicBezTo>
                  <a:pt x="1308100" y="5270500"/>
                  <a:pt x="1206500" y="5664200"/>
                  <a:pt x="1092200" y="5664200"/>
                </a:cubicBezTo>
                <a:cubicBezTo>
                  <a:pt x="965200" y="5664200"/>
                  <a:pt x="863600" y="5753100"/>
                  <a:pt x="863600" y="5880100"/>
                </a:cubicBezTo>
                <a:cubicBezTo>
                  <a:pt x="863600" y="5994400"/>
                  <a:pt x="774700" y="6096000"/>
                  <a:pt x="647700" y="6096000"/>
                </a:cubicBezTo>
                <a:cubicBezTo>
                  <a:pt x="533400" y="6096000"/>
                  <a:pt x="431800" y="5994400"/>
                  <a:pt x="431800" y="5880100"/>
                </a:cubicBezTo>
                <a:cubicBezTo>
                  <a:pt x="431800" y="5753100"/>
                  <a:pt x="330200" y="5664200"/>
                  <a:pt x="215900" y="5664200"/>
                </a:cubicBezTo>
                <a:cubicBezTo>
                  <a:pt x="101600" y="5664200"/>
                  <a:pt x="0" y="5562600"/>
                  <a:pt x="0" y="5448300"/>
                </a:cubicBezTo>
                <a:cubicBezTo>
                  <a:pt x="0" y="5321300"/>
                  <a:pt x="101600" y="5219700"/>
                  <a:pt x="215900" y="5219700"/>
                </a:cubicBezTo>
                <a:cubicBezTo>
                  <a:pt x="330200" y="5219700"/>
                  <a:pt x="431800" y="4838700"/>
                  <a:pt x="431800" y="4356100"/>
                </a:cubicBezTo>
                <a:cubicBezTo>
                  <a:pt x="431800" y="3873500"/>
                  <a:pt x="533400" y="3479800"/>
                  <a:pt x="647700" y="3479800"/>
                </a:cubicBezTo>
                <a:cubicBezTo>
                  <a:pt x="774700" y="3479800"/>
                  <a:pt x="863600" y="3187700"/>
                  <a:pt x="863600" y="2832100"/>
                </a:cubicBezTo>
                <a:cubicBezTo>
                  <a:pt x="863600" y="2476500"/>
                  <a:pt x="965200" y="2171700"/>
                  <a:pt x="1092200" y="2171700"/>
                </a:cubicBezTo>
                <a:cubicBezTo>
                  <a:pt x="1206500" y="2171700"/>
                  <a:pt x="1308100" y="1790700"/>
                  <a:pt x="1308100" y="1308100"/>
                </a:cubicBezTo>
                <a:cubicBezTo>
                  <a:pt x="1308100" y="825500"/>
                  <a:pt x="1397000" y="431800"/>
                  <a:pt x="1524000" y="431800"/>
                </a:cubicBezTo>
                <a:cubicBezTo>
                  <a:pt x="1638300" y="431800"/>
                  <a:pt x="1739900" y="342900"/>
                  <a:pt x="1739900" y="215900"/>
                </a:cubicBezTo>
                <a:cubicBezTo>
                  <a:pt x="1739900" y="101600"/>
                  <a:pt x="2133600" y="0"/>
                  <a:pt x="2616200" y="0"/>
                </a:cubicBezTo>
                <a:close/>
                <a:moveTo>
                  <a:pt x="6070600" y="60960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2" name="Freeform 942"/>
          <p:cNvSpPr/>
          <p:nvPr/>
        </p:nvSpPr>
        <p:spPr>
          <a:xfrm rot="0" flipH="0" flipV="0">
            <a:off x="9250805" y="15953105"/>
            <a:ext cx="36537" cy="42672"/>
          </a:xfrm>
          <a:custGeom>
            <a:pathLst>
              <a:path w="5219700" h="6096000">
                <a:moveTo>
                  <a:pt x="2171700" y="0"/>
                </a:moveTo>
                <a:lnTo>
                  <a:pt x="4787900" y="0"/>
                </a:lnTo>
                <a:cubicBezTo>
                  <a:pt x="5207000" y="0"/>
                  <a:pt x="5219700" y="12700"/>
                  <a:pt x="5219700" y="431800"/>
                </a:cubicBezTo>
                <a:lnTo>
                  <a:pt x="5219700" y="1308100"/>
                </a:lnTo>
                <a:cubicBezTo>
                  <a:pt x="5219700" y="1549400"/>
                  <a:pt x="5118100" y="1739900"/>
                  <a:pt x="5003800" y="1739900"/>
                </a:cubicBezTo>
                <a:cubicBezTo>
                  <a:pt x="4889500" y="1739900"/>
                  <a:pt x="4787900" y="1943100"/>
                  <a:pt x="4787900" y="2171700"/>
                </a:cubicBezTo>
                <a:lnTo>
                  <a:pt x="4787900" y="3048000"/>
                </a:lnTo>
                <a:cubicBezTo>
                  <a:pt x="4787900" y="3289300"/>
                  <a:pt x="4686300" y="3479800"/>
                  <a:pt x="4572000" y="3479800"/>
                </a:cubicBezTo>
                <a:cubicBezTo>
                  <a:pt x="4445000" y="3479800"/>
                  <a:pt x="4356100" y="3683000"/>
                  <a:pt x="4356100" y="3924300"/>
                </a:cubicBezTo>
                <a:lnTo>
                  <a:pt x="4356100" y="4787900"/>
                </a:lnTo>
                <a:cubicBezTo>
                  <a:pt x="4356100" y="5029200"/>
                  <a:pt x="4445000" y="5219700"/>
                  <a:pt x="4572000" y="5219700"/>
                </a:cubicBezTo>
                <a:cubicBezTo>
                  <a:pt x="4686300" y="5219700"/>
                  <a:pt x="4787900" y="5422900"/>
                  <a:pt x="4787900" y="5664200"/>
                </a:cubicBezTo>
                <a:cubicBezTo>
                  <a:pt x="4787900" y="5905500"/>
                  <a:pt x="4584700" y="6096000"/>
                  <a:pt x="4356100" y="6096000"/>
                </a:cubicBezTo>
                <a:lnTo>
                  <a:pt x="3911600" y="6096000"/>
                </a:lnTo>
                <a:cubicBezTo>
                  <a:pt x="3670300" y="6096000"/>
                  <a:pt x="3479800" y="5994400"/>
                  <a:pt x="3479800" y="5880100"/>
                </a:cubicBezTo>
                <a:cubicBezTo>
                  <a:pt x="3479800" y="5753100"/>
                  <a:pt x="3378200" y="5664200"/>
                  <a:pt x="3263900" y="5664200"/>
                </a:cubicBezTo>
                <a:cubicBezTo>
                  <a:pt x="3136900" y="5664200"/>
                  <a:pt x="3048000" y="5753100"/>
                  <a:pt x="3048000" y="5880100"/>
                </a:cubicBezTo>
                <a:cubicBezTo>
                  <a:pt x="3048000" y="5994400"/>
                  <a:pt x="2844800" y="6096000"/>
                  <a:pt x="2603500" y="6096000"/>
                </a:cubicBezTo>
                <a:lnTo>
                  <a:pt x="863600" y="6096000"/>
                </a:lnTo>
                <a:cubicBezTo>
                  <a:pt x="622300" y="6096000"/>
                  <a:pt x="431800" y="5994400"/>
                  <a:pt x="431800" y="5880100"/>
                </a:cubicBezTo>
                <a:cubicBezTo>
                  <a:pt x="431800" y="5753100"/>
                  <a:pt x="330200" y="5664200"/>
                  <a:pt x="215900" y="5664200"/>
                </a:cubicBezTo>
                <a:cubicBezTo>
                  <a:pt x="88900" y="5664200"/>
                  <a:pt x="0" y="5461000"/>
                  <a:pt x="0" y="5219700"/>
                </a:cubicBezTo>
                <a:lnTo>
                  <a:pt x="0" y="3479800"/>
                </a:lnTo>
                <a:cubicBezTo>
                  <a:pt x="0" y="3238500"/>
                  <a:pt x="88900" y="3048000"/>
                  <a:pt x="215900" y="3048000"/>
                </a:cubicBezTo>
                <a:cubicBezTo>
                  <a:pt x="330200" y="3048000"/>
                  <a:pt x="431800" y="2857500"/>
                  <a:pt x="431800" y="2616200"/>
                </a:cubicBezTo>
                <a:lnTo>
                  <a:pt x="431800" y="2171700"/>
                </a:lnTo>
                <a:cubicBezTo>
                  <a:pt x="431800" y="1943100"/>
                  <a:pt x="533400" y="1739900"/>
                  <a:pt x="647700" y="1739900"/>
                </a:cubicBezTo>
                <a:cubicBezTo>
                  <a:pt x="774700" y="1739900"/>
                  <a:pt x="863600" y="1549400"/>
                  <a:pt x="863600" y="1308100"/>
                </a:cubicBezTo>
                <a:cubicBezTo>
                  <a:pt x="863600" y="1066800"/>
                  <a:pt x="965200" y="876300"/>
                  <a:pt x="1079500" y="876300"/>
                </a:cubicBezTo>
                <a:cubicBezTo>
                  <a:pt x="1206500" y="876300"/>
                  <a:pt x="1308100" y="774700"/>
                  <a:pt x="1308100" y="647700"/>
                </a:cubicBezTo>
                <a:cubicBezTo>
                  <a:pt x="1308100" y="533400"/>
                  <a:pt x="1397000" y="431800"/>
                  <a:pt x="1524000" y="431800"/>
                </a:cubicBezTo>
                <a:cubicBezTo>
                  <a:pt x="1638300" y="431800"/>
                  <a:pt x="1739900" y="342900"/>
                  <a:pt x="1739900" y="215900"/>
                </a:cubicBezTo>
                <a:cubicBezTo>
                  <a:pt x="1739900" y="101600"/>
                  <a:pt x="1930400" y="0"/>
                  <a:pt x="2171700" y="0"/>
                </a:cubicBezTo>
                <a:close/>
                <a:moveTo>
                  <a:pt x="5486400" y="6096000"/>
                </a:moveTo>
                <a:moveTo>
                  <a:pt x="3911600" y="2616200"/>
                </a:moveTo>
                <a:lnTo>
                  <a:pt x="3911600" y="1308100"/>
                </a:lnTo>
                <a:cubicBezTo>
                  <a:pt x="3911600" y="914400"/>
                  <a:pt x="3873500" y="876300"/>
                  <a:pt x="3479800" y="876300"/>
                </a:cubicBezTo>
                <a:lnTo>
                  <a:pt x="2603500" y="876300"/>
                </a:lnTo>
                <a:cubicBezTo>
                  <a:pt x="2374900" y="876300"/>
                  <a:pt x="2171700" y="965200"/>
                  <a:pt x="2171700" y="1092200"/>
                </a:cubicBezTo>
                <a:cubicBezTo>
                  <a:pt x="2171700" y="1206500"/>
                  <a:pt x="2070100" y="1308100"/>
                  <a:pt x="1955800" y="1308100"/>
                </a:cubicBezTo>
                <a:cubicBezTo>
                  <a:pt x="1841500" y="1308100"/>
                  <a:pt x="1739900" y="1409700"/>
                  <a:pt x="1739900" y="1524000"/>
                </a:cubicBezTo>
                <a:cubicBezTo>
                  <a:pt x="1739900" y="1638300"/>
                  <a:pt x="1638300" y="1739900"/>
                  <a:pt x="1524000" y="1739900"/>
                </a:cubicBezTo>
                <a:cubicBezTo>
                  <a:pt x="1397000" y="1739900"/>
                  <a:pt x="1308100" y="1943100"/>
                  <a:pt x="1308100" y="2171700"/>
                </a:cubicBezTo>
                <a:lnTo>
                  <a:pt x="1308100" y="3048000"/>
                </a:lnTo>
                <a:cubicBezTo>
                  <a:pt x="1308100" y="3289300"/>
                  <a:pt x="1206500" y="3479800"/>
                  <a:pt x="1079500" y="3479800"/>
                </a:cubicBezTo>
                <a:cubicBezTo>
                  <a:pt x="965200" y="3479800"/>
                  <a:pt x="863600" y="3683000"/>
                  <a:pt x="863600" y="3924300"/>
                </a:cubicBezTo>
                <a:lnTo>
                  <a:pt x="863600" y="4787900"/>
                </a:lnTo>
                <a:cubicBezTo>
                  <a:pt x="863600" y="5181600"/>
                  <a:pt x="901700" y="5219700"/>
                  <a:pt x="1308100" y="5219700"/>
                </a:cubicBezTo>
                <a:lnTo>
                  <a:pt x="2603500" y="5219700"/>
                </a:lnTo>
                <a:cubicBezTo>
                  <a:pt x="2870200" y="5219700"/>
                  <a:pt x="3048000" y="5054600"/>
                  <a:pt x="3048000" y="4787900"/>
                </a:cubicBezTo>
                <a:cubicBezTo>
                  <a:pt x="3048000" y="4546600"/>
                  <a:pt x="3136900" y="4356100"/>
                  <a:pt x="3263900" y="4356100"/>
                </a:cubicBezTo>
                <a:cubicBezTo>
                  <a:pt x="3378200" y="4356100"/>
                  <a:pt x="3479800" y="4152900"/>
                  <a:pt x="3479800" y="3924300"/>
                </a:cubicBezTo>
                <a:lnTo>
                  <a:pt x="3479800" y="3479800"/>
                </a:lnTo>
                <a:cubicBezTo>
                  <a:pt x="3479800" y="3238500"/>
                  <a:pt x="3581400" y="3048000"/>
                  <a:pt x="3695700" y="3048000"/>
                </a:cubicBezTo>
                <a:cubicBezTo>
                  <a:pt x="3822700" y="3048000"/>
                  <a:pt x="3911600" y="2857500"/>
                  <a:pt x="3911600" y="2616200"/>
                </a:cubicBezTo>
                <a:close/>
                <a:moveTo>
                  <a:pt x="2870200" y="60960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3" name="Freeform 943"/>
          <p:cNvSpPr/>
          <p:nvPr/>
        </p:nvSpPr>
        <p:spPr>
          <a:xfrm rot="0" flipH="0" flipV="0">
            <a:off x="9298634" y="15932480"/>
            <a:ext cx="38493" cy="63296"/>
          </a:xfrm>
          <a:custGeom>
            <a:pathLst>
              <a:path w="5499100" h="9042400">
                <a:moveTo>
                  <a:pt x="482600" y="4826000"/>
                </a:moveTo>
                <a:lnTo>
                  <a:pt x="1333500" y="1993900"/>
                </a:lnTo>
                <a:cubicBezTo>
                  <a:pt x="1765300" y="558800"/>
                  <a:pt x="2921000" y="0"/>
                  <a:pt x="4483100" y="469900"/>
                </a:cubicBezTo>
                <a:cubicBezTo>
                  <a:pt x="4724400" y="533400"/>
                  <a:pt x="4914900" y="1130300"/>
                  <a:pt x="4914900" y="1778000"/>
                </a:cubicBezTo>
                <a:cubicBezTo>
                  <a:pt x="4914900" y="2413000"/>
                  <a:pt x="4813300" y="2946400"/>
                  <a:pt x="4699000" y="2946400"/>
                </a:cubicBezTo>
                <a:cubicBezTo>
                  <a:pt x="4584700" y="2946400"/>
                  <a:pt x="4483100" y="3048000"/>
                  <a:pt x="4483100" y="3162300"/>
                </a:cubicBezTo>
                <a:cubicBezTo>
                  <a:pt x="4483100" y="3289300"/>
                  <a:pt x="4584700" y="3378200"/>
                  <a:pt x="4699000" y="3378200"/>
                </a:cubicBezTo>
                <a:cubicBezTo>
                  <a:pt x="4813300" y="3378200"/>
                  <a:pt x="5016500" y="3606800"/>
                  <a:pt x="5130800" y="3873500"/>
                </a:cubicBezTo>
                <a:cubicBezTo>
                  <a:pt x="5499100" y="4686300"/>
                  <a:pt x="5321300" y="5930900"/>
                  <a:pt x="4572000" y="7670800"/>
                </a:cubicBezTo>
                <a:cubicBezTo>
                  <a:pt x="4127500" y="8699500"/>
                  <a:pt x="3492500" y="9042400"/>
                  <a:pt x="2032000" y="9042400"/>
                </a:cubicBezTo>
                <a:cubicBezTo>
                  <a:pt x="1460500" y="9042400"/>
                  <a:pt x="800100" y="8851900"/>
                  <a:pt x="558800" y="8610600"/>
                </a:cubicBezTo>
                <a:cubicBezTo>
                  <a:pt x="38100" y="8077200"/>
                  <a:pt x="0" y="6413500"/>
                  <a:pt x="482600" y="4826000"/>
                </a:cubicBezTo>
                <a:close/>
                <a:moveTo>
                  <a:pt x="3365500" y="9042400"/>
                </a:moveTo>
                <a:moveTo>
                  <a:pt x="2298700" y="2260600"/>
                </a:moveTo>
                <a:lnTo>
                  <a:pt x="2298700" y="2324100"/>
                </a:lnTo>
                <a:cubicBezTo>
                  <a:pt x="2298700" y="2667000"/>
                  <a:pt x="2578100" y="2946400"/>
                  <a:pt x="2921000" y="2946400"/>
                </a:cubicBezTo>
                <a:lnTo>
                  <a:pt x="2997200" y="2946400"/>
                </a:lnTo>
                <a:cubicBezTo>
                  <a:pt x="3327400" y="2946400"/>
                  <a:pt x="3708400" y="2844800"/>
                  <a:pt x="3822700" y="2730500"/>
                </a:cubicBezTo>
                <a:cubicBezTo>
                  <a:pt x="4102100" y="2451100"/>
                  <a:pt x="4102100" y="1701800"/>
                  <a:pt x="3822700" y="1422400"/>
                </a:cubicBezTo>
                <a:cubicBezTo>
                  <a:pt x="3708400" y="1308100"/>
                  <a:pt x="3517900" y="1206500"/>
                  <a:pt x="3390900" y="1206500"/>
                </a:cubicBezTo>
                <a:cubicBezTo>
                  <a:pt x="3276600" y="1206500"/>
                  <a:pt x="3175000" y="1308100"/>
                  <a:pt x="3175000" y="1422400"/>
                </a:cubicBezTo>
                <a:cubicBezTo>
                  <a:pt x="3175000" y="1536700"/>
                  <a:pt x="2984500" y="1638300"/>
                  <a:pt x="2743200" y="1638300"/>
                </a:cubicBezTo>
                <a:cubicBezTo>
                  <a:pt x="2501900" y="1638300"/>
                  <a:pt x="2298700" y="1917700"/>
                  <a:pt x="2298700" y="2260600"/>
                </a:cubicBezTo>
                <a:close/>
                <a:moveTo>
                  <a:pt x="5930900" y="9042400"/>
                </a:moveTo>
                <a:moveTo>
                  <a:pt x="4051300" y="5816600"/>
                </a:moveTo>
                <a:lnTo>
                  <a:pt x="4051300" y="4876800"/>
                </a:lnTo>
                <a:cubicBezTo>
                  <a:pt x="4051300" y="4089400"/>
                  <a:pt x="3771900" y="3822700"/>
                  <a:pt x="2997200" y="3822700"/>
                </a:cubicBezTo>
                <a:lnTo>
                  <a:pt x="2921000" y="3822700"/>
                </a:lnTo>
                <a:cubicBezTo>
                  <a:pt x="2197100" y="3822700"/>
                  <a:pt x="1866900" y="4089400"/>
                  <a:pt x="1866900" y="4686300"/>
                </a:cubicBezTo>
                <a:cubicBezTo>
                  <a:pt x="1866900" y="4927600"/>
                  <a:pt x="1765300" y="5118100"/>
                  <a:pt x="1651000" y="5118100"/>
                </a:cubicBezTo>
                <a:cubicBezTo>
                  <a:pt x="1536700" y="5118100"/>
                  <a:pt x="1435100" y="5397500"/>
                  <a:pt x="1435100" y="5740400"/>
                </a:cubicBezTo>
                <a:lnTo>
                  <a:pt x="1435100" y="5816600"/>
                </a:lnTo>
                <a:cubicBezTo>
                  <a:pt x="1435100" y="6146800"/>
                  <a:pt x="1333500" y="6426200"/>
                  <a:pt x="1219200" y="6426200"/>
                </a:cubicBezTo>
                <a:cubicBezTo>
                  <a:pt x="1092200" y="6426200"/>
                  <a:pt x="1003300" y="6705600"/>
                  <a:pt x="1003300" y="7048500"/>
                </a:cubicBezTo>
                <a:lnTo>
                  <a:pt x="1003300" y="7112000"/>
                </a:lnTo>
                <a:cubicBezTo>
                  <a:pt x="1003300" y="7454900"/>
                  <a:pt x="1092200" y="7835900"/>
                  <a:pt x="1219200" y="7950200"/>
                </a:cubicBezTo>
                <a:cubicBezTo>
                  <a:pt x="1333500" y="8077200"/>
                  <a:pt x="1714500" y="8166100"/>
                  <a:pt x="2057400" y="8166100"/>
                </a:cubicBezTo>
                <a:lnTo>
                  <a:pt x="2120900" y="8166100"/>
                </a:lnTo>
                <a:cubicBezTo>
                  <a:pt x="2463800" y="8166100"/>
                  <a:pt x="2743200" y="8077200"/>
                  <a:pt x="2743200" y="7950200"/>
                </a:cubicBezTo>
                <a:cubicBezTo>
                  <a:pt x="2743200" y="7835900"/>
                  <a:pt x="2933700" y="7734300"/>
                  <a:pt x="3175000" y="7734300"/>
                </a:cubicBezTo>
                <a:cubicBezTo>
                  <a:pt x="3416300" y="7734300"/>
                  <a:pt x="3606800" y="7454900"/>
                  <a:pt x="3606800" y="7112000"/>
                </a:cubicBezTo>
                <a:lnTo>
                  <a:pt x="3606800" y="7048500"/>
                </a:lnTo>
                <a:cubicBezTo>
                  <a:pt x="3606800" y="6705600"/>
                  <a:pt x="3708400" y="6426200"/>
                  <a:pt x="3822700" y="6426200"/>
                </a:cubicBezTo>
                <a:cubicBezTo>
                  <a:pt x="3949700" y="6426200"/>
                  <a:pt x="4051300" y="6146800"/>
                  <a:pt x="4051300" y="5816600"/>
                </a:cubicBezTo>
                <a:close/>
                <a:moveTo>
                  <a:pt x="2374900" y="90424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4" name="Freeform 944"/>
          <p:cNvSpPr/>
          <p:nvPr/>
        </p:nvSpPr>
        <p:spPr>
          <a:xfrm rot="0" flipH="0" flipV="0">
            <a:off x="9340683" y="15954260"/>
            <a:ext cx="41338" cy="41605"/>
          </a:xfrm>
          <a:custGeom>
            <a:pathLst>
              <a:path w="5905500" h="5943600">
                <a:moveTo>
                  <a:pt x="139700" y="4597400"/>
                </a:moveTo>
                <a:lnTo>
                  <a:pt x="1143000" y="927100"/>
                </a:lnTo>
                <a:cubicBezTo>
                  <a:pt x="1257300" y="520700"/>
                  <a:pt x="1663700" y="0"/>
                  <a:pt x="1879600" y="0"/>
                </a:cubicBezTo>
                <a:cubicBezTo>
                  <a:pt x="2070100" y="0"/>
                  <a:pt x="2425700" y="419100"/>
                  <a:pt x="2425700" y="647700"/>
                </a:cubicBezTo>
                <a:cubicBezTo>
                  <a:pt x="2425700" y="774700"/>
                  <a:pt x="2324100" y="927100"/>
                  <a:pt x="2209800" y="1003300"/>
                </a:cubicBezTo>
                <a:cubicBezTo>
                  <a:pt x="2082800" y="1079500"/>
                  <a:pt x="1993900" y="1320800"/>
                  <a:pt x="1993900" y="1549400"/>
                </a:cubicBezTo>
                <a:cubicBezTo>
                  <a:pt x="1993900" y="1778000"/>
                  <a:pt x="2184400" y="1955800"/>
                  <a:pt x="2425700" y="1955800"/>
                </a:cubicBezTo>
                <a:cubicBezTo>
                  <a:pt x="2667000" y="1955800"/>
                  <a:pt x="2997200" y="1816100"/>
                  <a:pt x="3162300" y="1651000"/>
                </a:cubicBezTo>
                <a:lnTo>
                  <a:pt x="3200400" y="1612900"/>
                </a:lnTo>
                <a:cubicBezTo>
                  <a:pt x="3378200" y="1447800"/>
                  <a:pt x="3695700" y="1193800"/>
                  <a:pt x="3911600" y="1054100"/>
                </a:cubicBezTo>
                <a:lnTo>
                  <a:pt x="4521200" y="647700"/>
                </a:lnTo>
                <a:cubicBezTo>
                  <a:pt x="5092700" y="279400"/>
                  <a:pt x="5715000" y="25400"/>
                  <a:pt x="5816600" y="127000"/>
                </a:cubicBezTo>
                <a:cubicBezTo>
                  <a:pt x="5867400" y="177800"/>
                  <a:pt x="5905500" y="317500"/>
                  <a:pt x="5905500" y="431800"/>
                </a:cubicBezTo>
                <a:cubicBezTo>
                  <a:pt x="5905500" y="711200"/>
                  <a:pt x="5537200" y="1092200"/>
                  <a:pt x="5257800" y="1092200"/>
                </a:cubicBezTo>
                <a:cubicBezTo>
                  <a:pt x="5130800" y="1092200"/>
                  <a:pt x="5041900" y="1181100"/>
                  <a:pt x="5041900" y="1308100"/>
                </a:cubicBezTo>
                <a:cubicBezTo>
                  <a:pt x="5041900" y="1422400"/>
                  <a:pt x="4851400" y="1562100"/>
                  <a:pt x="4622800" y="1625600"/>
                </a:cubicBezTo>
                <a:lnTo>
                  <a:pt x="4597400" y="1625600"/>
                </a:lnTo>
                <a:cubicBezTo>
                  <a:pt x="4368800" y="1676400"/>
                  <a:pt x="4038600" y="1866900"/>
                  <a:pt x="3873500" y="2032000"/>
                </a:cubicBezTo>
                <a:lnTo>
                  <a:pt x="3606800" y="2298700"/>
                </a:lnTo>
                <a:cubicBezTo>
                  <a:pt x="3238500" y="2667000"/>
                  <a:pt x="3200400" y="3200400"/>
                  <a:pt x="3517900" y="3403600"/>
                </a:cubicBezTo>
                <a:cubicBezTo>
                  <a:pt x="3644900" y="3479800"/>
                  <a:pt x="3784600" y="3708400"/>
                  <a:pt x="3835400" y="3911600"/>
                </a:cubicBezTo>
                <a:cubicBezTo>
                  <a:pt x="3873500" y="4102100"/>
                  <a:pt x="3987800" y="4457700"/>
                  <a:pt x="4076700" y="4673600"/>
                </a:cubicBezTo>
                <a:lnTo>
                  <a:pt x="4127500" y="4813300"/>
                </a:lnTo>
                <a:cubicBezTo>
                  <a:pt x="4203700" y="5041900"/>
                  <a:pt x="4356100" y="5219700"/>
                  <a:pt x="4445000" y="5219700"/>
                </a:cubicBezTo>
                <a:cubicBezTo>
                  <a:pt x="4533900" y="5219700"/>
                  <a:pt x="4597400" y="5321300"/>
                  <a:pt x="4597400" y="5435600"/>
                </a:cubicBezTo>
                <a:cubicBezTo>
                  <a:pt x="4597400" y="5562600"/>
                  <a:pt x="4559300" y="5702300"/>
                  <a:pt x="4495800" y="5765800"/>
                </a:cubicBezTo>
                <a:cubicBezTo>
                  <a:pt x="4432300" y="5829300"/>
                  <a:pt x="4241800" y="5880100"/>
                  <a:pt x="4064000" y="5880100"/>
                </a:cubicBezTo>
                <a:cubicBezTo>
                  <a:pt x="3657600" y="5880100"/>
                  <a:pt x="3327400" y="5575300"/>
                  <a:pt x="3175000" y="5041900"/>
                </a:cubicBezTo>
                <a:lnTo>
                  <a:pt x="3048000" y="4610100"/>
                </a:lnTo>
                <a:cubicBezTo>
                  <a:pt x="2984500" y="4381500"/>
                  <a:pt x="2819400" y="4089400"/>
                  <a:pt x="2679700" y="3949700"/>
                </a:cubicBezTo>
                <a:cubicBezTo>
                  <a:pt x="2540000" y="3810000"/>
                  <a:pt x="2425700" y="3606800"/>
                  <a:pt x="2425700" y="3479800"/>
                </a:cubicBezTo>
                <a:cubicBezTo>
                  <a:pt x="2425700" y="3365500"/>
                  <a:pt x="2374900" y="3263900"/>
                  <a:pt x="2311400" y="3263900"/>
                </a:cubicBezTo>
                <a:cubicBezTo>
                  <a:pt x="2260600" y="3263900"/>
                  <a:pt x="2082800" y="3416300"/>
                  <a:pt x="1917700" y="3594100"/>
                </a:cubicBezTo>
                <a:lnTo>
                  <a:pt x="1739900" y="3810000"/>
                </a:lnTo>
                <a:cubicBezTo>
                  <a:pt x="1574800" y="3987800"/>
                  <a:pt x="1371600" y="4140200"/>
                  <a:pt x="1282700" y="4140200"/>
                </a:cubicBezTo>
                <a:cubicBezTo>
                  <a:pt x="1193800" y="4140200"/>
                  <a:pt x="1117600" y="4330700"/>
                  <a:pt x="1117600" y="4572000"/>
                </a:cubicBezTo>
                <a:lnTo>
                  <a:pt x="1117600" y="5003800"/>
                </a:lnTo>
                <a:cubicBezTo>
                  <a:pt x="1117600" y="5245100"/>
                  <a:pt x="1016000" y="5537200"/>
                  <a:pt x="901700" y="5664200"/>
                </a:cubicBezTo>
                <a:cubicBezTo>
                  <a:pt x="660400" y="5892800"/>
                  <a:pt x="317500" y="5943600"/>
                  <a:pt x="139700" y="5765800"/>
                </a:cubicBezTo>
                <a:cubicBezTo>
                  <a:pt x="0" y="5626100"/>
                  <a:pt x="0" y="5118100"/>
                  <a:pt x="139700" y="4597400"/>
                </a:cubicBezTo>
                <a:close/>
                <a:moveTo>
                  <a:pt x="1498600" y="5930900"/>
                </a:moveTo>
                <a:moveTo>
                  <a:pt x="1879600" y="2171700"/>
                </a:moveTo>
                <a:cubicBezTo>
                  <a:pt x="1816100" y="2171700"/>
                  <a:pt x="1778000" y="2222500"/>
                  <a:pt x="1778000" y="2286000"/>
                </a:cubicBezTo>
                <a:cubicBezTo>
                  <a:pt x="1778000" y="2349500"/>
                  <a:pt x="1816100" y="2387600"/>
                  <a:pt x="1879600" y="2387600"/>
                </a:cubicBezTo>
                <a:cubicBezTo>
                  <a:pt x="1943100" y="2387600"/>
                  <a:pt x="1993900" y="2349500"/>
                  <a:pt x="1993900" y="2286000"/>
                </a:cubicBezTo>
                <a:cubicBezTo>
                  <a:pt x="1993900" y="2222500"/>
                  <a:pt x="1943100" y="2171700"/>
                  <a:pt x="1879600" y="2171700"/>
                </a:cubicBezTo>
                <a:close/>
                <a:moveTo>
                  <a:pt x="3924300" y="59309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5" name="Freeform 945"/>
          <p:cNvSpPr/>
          <p:nvPr/>
        </p:nvSpPr>
        <p:spPr>
          <a:xfrm rot="0" flipH="0" flipV="0">
            <a:off x="9387978" y="15953105"/>
            <a:ext cx="36537" cy="42672"/>
          </a:xfrm>
          <a:custGeom>
            <a:pathLst>
              <a:path w="5219700" h="6096000">
                <a:moveTo>
                  <a:pt x="2171700" y="0"/>
                </a:moveTo>
                <a:lnTo>
                  <a:pt x="4787900" y="0"/>
                </a:lnTo>
                <a:cubicBezTo>
                  <a:pt x="5207000" y="0"/>
                  <a:pt x="5219700" y="12700"/>
                  <a:pt x="5219700" y="431800"/>
                </a:cubicBezTo>
                <a:lnTo>
                  <a:pt x="5219700" y="1308100"/>
                </a:lnTo>
                <a:cubicBezTo>
                  <a:pt x="5219700" y="1549400"/>
                  <a:pt x="5118100" y="1739900"/>
                  <a:pt x="5003800" y="1739900"/>
                </a:cubicBezTo>
                <a:cubicBezTo>
                  <a:pt x="4889500" y="1739900"/>
                  <a:pt x="4787900" y="1943100"/>
                  <a:pt x="4787900" y="2171700"/>
                </a:cubicBezTo>
                <a:lnTo>
                  <a:pt x="4787900" y="3048000"/>
                </a:lnTo>
                <a:cubicBezTo>
                  <a:pt x="4787900" y="3289300"/>
                  <a:pt x="4686300" y="3479800"/>
                  <a:pt x="4572000" y="3479800"/>
                </a:cubicBezTo>
                <a:cubicBezTo>
                  <a:pt x="4445000" y="3479800"/>
                  <a:pt x="4356100" y="3683000"/>
                  <a:pt x="4356100" y="3924300"/>
                </a:cubicBezTo>
                <a:lnTo>
                  <a:pt x="4356100" y="4787900"/>
                </a:lnTo>
                <a:cubicBezTo>
                  <a:pt x="4356100" y="5029200"/>
                  <a:pt x="4445000" y="5219700"/>
                  <a:pt x="4572000" y="5219700"/>
                </a:cubicBezTo>
                <a:cubicBezTo>
                  <a:pt x="4686300" y="5219700"/>
                  <a:pt x="4787900" y="5422900"/>
                  <a:pt x="4787900" y="5664200"/>
                </a:cubicBezTo>
                <a:cubicBezTo>
                  <a:pt x="4787900" y="5905500"/>
                  <a:pt x="4584700" y="6096000"/>
                  <a:pt x="4356100" y="6096000"/>
                </a:cubicBezTo>
                <a:lnTo>
                  <a:pt x="3911600" y="6096000"/>
                </a:lnTo>
                <a:cubicBezTo>
                  <a:pt x="3670300" y="6096000"/>
                  <a:pt x="3479800" y="5994400"/>
                  <a:pt x="3479800" y="5880100"/>
                </a:cubicBezTo>
                <a:cubicBezTo>
                  <a:pt x="3479800" y="5753100"/>
                  <a:pt x="3378200" y="5664200"/>
                  <a:pt x="3263900" y="5664200"/>
                </a:cubicBezTo>
                <a:cubicBezTo>
                  <a:pt x="3136900" y="5664200"/>
                  <a:pt x="3048000" y="5753100"/>
                  <a:pt x="3048000" y="5880100"/>
                </a:cubicBezTo>
                <a:cubicBezTo>
                  <a:pt x="3048000" y="5994400"/>
                  <a:pt x="2844800" y="6096000"/>
                  <a:pt x="2603500" y="6096000"/>
                </a:cubicBezTo>
                <a:lnTo>
                  <a:pt x="863600" y="6096000"/>
                </a:lnTo>
                <a:cubicBezTo>
                  <a:pt x="622300" y="6096000"/>
                  <a:pt x="431800" y="5994400"/>
                  <a:pt x="431800" y="5880100"/>
                </a:cubicBezTo>
                <a:cubicBezTo>
                  <a:pt x="431800" y="5753100"/>
                  <a:pt x="330200" y="5664200"/>
                  <a:pt x="215900" y="5664200"/>
                </a:cubicBezTo>
                <a:cubicBezTo>
                  <a:pt x="88900" y="5664200"/>
                  <a:pt x="0" y="5461000"/>
                  <a:pt x="0" y="5219700"/>
                </a:cubicBezTo>
                <a:lnTo>
                  <a:pt x="0" y="3479800"/>
                </a:lnTo>
                <a:cubicBezTo>
                  <a:pt x="0" y="3238500"/>
                  <a:pt x="88900" y="3048000"/>
                  <a:pt x="215900" y="3048000"/>
                </a:cubicBezTo>
                <a:cubicBezTo>
                  <a:pt x="330200" y="3048000"/>
                  <a:pt x="431800" y="2857500"/>
                  <a:pt x="431800" y="2616200"/>
                </a:cubicBezTo>
                <a:lnTo>
                  <a:pt x="431800" y="2171700"/>
                </a:lnTo>
                <a:cubicBezTo>
                  <a:pt x="431800" y="1943100"/>
                  <a:pt x="533400" y="1739900"/>
                  <a:pt x="647700" y="1739900"/>
                </a:cubicBezTo>
                <a:cubicBezTo>
                  <a:pt x="774700" y="1739900"/>
                  <a:pt x="863600" y="1549400"/>
                  <a:pt x="863600" y="1308100"/>
                </a:cubicBezTo>
                <a:cubicBezTo>
                  <a:pt x="863600" y="1066800"/>
                  <a:pt x="965200" y="876300"/>
                  <a:pt x="1079500" y="876300"/>
                </a:cubicBezTo>
                <a:cubicBezTo>
                  <a:pt x="1206500" y="876300"/>
                  <a:pt x="1308100" y="774700"/>
                  <a:pt x="1308100" y="647700"/>
                </a:cubicBezTo>
                <a:cubicBezTo>
                  <a:pt x="1308100" y="533400"/>
                  <a:pt x="1397000" y="431800"/>
                  <a:pt x="1524000" y="431800"/>
                </a:cubicBezTo>
                <a:cubicBezTo>
                  <a:pt x="1638300" y="431800"/>
                  <a:pt x="1739900" y="342900"/>
                  <a:pt x="1739900" y="215900"/>
                </a:cubicBezTo>
                <a:cubicBezTo>
                  <a:pt x="1739900" y="101600"/>
                  <a:pt x="1930400" y="0"/>
                  <a:pt x="2171700" y="0"/>
                </a:cubicBezTo>
                <a:close/>
                <a:moveTo>
                  <a:pt x="5486400" y="6096000"/>
                </a:moveTo>
                <a:moveTo>
                  <a:pt x="3911600" y="2616200"/>
                </a:moveTo>
                <a:lnTo>
                  <a:pt x="3911600" y="1308100"/>
                </a:lnTo>
                <a:cubicBezTo>
                  <a:pt x="3911600" y="914400"/>
                  <a:pt x="3873500" y="876300"/>
                  <a:pt x="3479800" y="876300"/>
                </a:cubicBezTo>
                <a:lnTo>
                  <a:pt x="2603500" y="876300"/>
                </a:lnTo>
                <a:cubicBezTo>
                  <a:pt x="2374900" y="876300"/>
                  <a:pt x="2171700" y="965200"/>
                  <a:pt x="2171700" y="1092200"/>
                </a:cubicBezTo>
                <a:cubicBezTo>
                  <a:pt x="2171700" y="1206500"/>
                  <a:pt x="2070100" y="1308100"/>
                  <a:pt x="1955800" y="1308100"/>
                </a:cubicBezTo>
                <a:cubicBezTo>
                  <a:pt x="1841500" y="1308100"/>
                  <a:pt x="1739900" y="1409700"/>
                  <a:pt x="1739900" y="1524000"/>
                </a:cubicBezTo>
                <a:cubicBezTo>
                  <a:pt x="1739900" y="1638300"/>
                  <a:pt x="1638300" y="1739900"/>
                  <a:pt x="1524000" y="1739900"/>
                </a:cubicBezTo>
                <a:cubicBezTo>
                  <a:pt x="1397000" y="1739900"/>
                  <a:pt x="1308100" y="1943100"/>
                  <a:pt x="1308100" y="2171700"/>
                </a:cubicBezTo>
                <a:lnTo>
                  <a:pt x="1308100" y="3048000"/>
                </a:lnTo>
                <a:cubicBezTo>
                  <a:pt x="1308100" y="3289300"/>
                  <a:pt x="1206500" y="3479800"/>
                  <a:pt x="1079500" y="3479800"/>
                </a:cubicBezTo>
                <a:cubicBezTo>
                  <a:pt x="965200" y="3479800"/>
                  <a:pt x="863600" y="3683000"/>
                  <a:pt x="863600" y="3924300"/>
                </a:cubicBezTo>
                <a:lnTo>
                  <a:pt x="863600" y="4787900"/>
                </a:lnTo>
                <a:cubicBezTo>
                  <a:pt x="863600" y="5181600"/>
                  <a:pt x="901700" y="5219700"/>
                  <a:pt x="1308100" y="5219700"/>
                </a:cubicBezTo>
                <a:lnTo>
                  <a:pt x="2603500" y="5219700"/>
                </a:lnTo>
                <a:cubicBezTo>
                  <a:pt x="2870200" y="5219700"/>
                  <a:pt x="3048000" y="5054600"/>
                  <a:pt x="3048000" y="4787900"/>
                </a:cubicBezTo>
                <a:cubicBezTo>
                  <a:pt x="3048000" y="4546600"/>
                  <a:pt x="3136900" y="4356100"/>
                  <a:pt x="3263900" y="4356100"/>
                </a:cubicBezTo>
                <a:cubicBezTo>
                  <a:pt x="3378200" y="4356100"/>
                  <a:pt x="3479800" y="4152900"/>
                  <a:pt x="3479800" y="3924300"/>
                </a:cubicBezTo>
                <a:lnTo>
                  <a:pt x="3479800" y="3479800"/>
                </a:lnTo>
                <a:cubicBezTo>
                  <a:pt x="3479800" y="3238500"/>
                  <a:pt x="3581400" y="3048000"/>
                  <a:pt x="3695700" y="3048000"/>
                </a:cubicBezTo>
                <a:cubicBezTo>
                  <a:pt x="3822700" y="3048000"/>
                  <a:pt x="3911600" y="2857500"/>
                  <a:pt x="3911600" y="2616200"/>
                </a:cubicBezTo>
                <a:close/>
                <a:moveTo>
                  <a:pt x="2870200" y="60960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6" name="Freeform 946"/>
          <p:cNvSpPr/>
          <p:nvPr/>
        </p:nvSpPr>
        <p:spPr>
          <a:xfrm rot="0" flipH="0" flipV="0">
            <a:off x="9479380" y="15934791"/>
            <a:ext cx="24447" cy="60985"/>
          </a:xfrm>
          <a:custGeom>
            <a:pathLst>
              <a:path w="3492500" h="8712200">
                <a:moveTo>
                  <a:pt x="0" y="7835900"/>
                </a:moveTo>
                <a:lnTo>
                  <a:pt x="0" y="7404100"/>
                </a:lnTo>
                <a:cubicBezTo>
                  <a:pt x="0" y="6921500"/>
                  <a:pt x="101600" y="6540500"/>
                  <a:pt x="215900" y="6540500"/>
                </a:cubicBezTo>
                <a:cubicBezTo>
                  <a:pt x="342900" y="6540500"/>
                  <a:pt x="444500" y="6146800"/>
                  <a:pt x="444500" y="5664200"/>
                </a:cubicBezTo>
                <a:cubicBezTo>
                  <a:pt x="444500" y="5181600"/>
                  <a:pt x="533400" y="4787900"/>
                  <a:pt x="660400" y="4787900"/>
                </a:cubicBezTo>
                <a:cubicBezTo>
                  <a:pt x="774700" y="4787900"/>
                  <a:pt x="876300" y="4495800"/>
                  <a:pt x="876300" y="4140200"/>
                </a:cubicBezTo>
                <a:cubicBezTo>
                  <a:pt x="876300" y="3784600"/>
                  <a:pt x="774700" y="3492500"/>
                  <a:pt x="660400" y="3492500"/>
                </a:cubicBezTo>
                <a:cubicBezTo>
                  <a:pt x="533400" y="3492500"/>
                  <a:pt x="444500" y="3289300"/>
                  <a:pt x="444500" y="3048000"/>
                </a:cubicBezTo>
                <a:cubicBezTo>
                  <a:pt x="444500" y="2806700"/>
                  <a:pt x="635000" y="2616200"/>
                  <a:pt x="876300" y="2616200"/>
                </a:cubicBezTo>
                <a:cubicBezTo>
                  <a:pt x="1117600" y="2616200"/>
                  <a:pt x="1308100" y="2425700"/>
                  <a:pt x="1308100" y="2184400"/>
                </a:cubicBezTo>
                <a:cubicBezTo>
                  <a:pt x="1308100" y="1943100"/>
                  <a:pt x="1409700" y="1739900"/>
                  <a:pt x="1524000" y="1739900"/>
                </a:cubicBezTo>
                <a:cubicBezTo>
                  <a:pt x="1651000" y="1739900"/>
                  <a:pt x="1739900" y="1447800"/>
                  <a:pt x="1739900" y="1092200"/>
                </a:cubicBezTo>
                <a:cubicBezTo>
                  <a:pt x="1739900" y="736600"/>
                  <a:pt x="1841500" y="444500"/>
                  <a:pt x="1968500" y="444500"/>
                </a:cubicBezTo>
                <a:cubicBezTo>
                  <a:pt x="2082800" y="444500"/>
                  <a:pt x="2184400" y="342900"/>
                  <a:pt x="2184400" y="215900"/>
                </a:cubicBezTo>
                <a:cubicBezTo>
                  <a:pt x="2184400" y="101600"/>
                  <a:pt x="2273300" y="0"/>
                  <a:pt x="2400300" y="0"/>
                </a:cubicBezTo>
                <a:cubicBezTo>
                  <a:pt x="2514600" y="0"/>
                  <a:pt x="2616200" y="393700"/>
                  <a:pt x="2616200" y="876300"/>
                </a:cubicBezTo>
                <a:cubicBezTo>
                  <a:pt x="2616200" y="1358900"/>
                  <a:pt x="2514600" y="1739900"/>
                  <a:pt x="2400300" y="1739900"/>
                </a:cubicBezTo>
                <a:cubicBezTo>
                  <a:pt x="2273300" y="1739900"/>
                  <a:pt x="2184400" y="1943100"/>
                  <a:pt x="2184400" y="2184400"/>
                </a:cubicBezTo>
                <a:cubicBezTo>
                  <a:pt x="2184400" y="2425700"/>
                  <a:pt x="2476500" y="2616200"/>
                  <a:pt x="2832100" y="2616200"/>
                </a:cubicBezTo>
                <a:cubicBezTo>
                  <a:pt x="3187700" y="2616200"/>
                  <a:pt x="3492500" y="2806700"/>
                  <a:pt x="3492500" y="3048000"/>
                </a:cubicBezTo>
                <a:cubicBezTo>
                  <a:pt x="3492500" y="3289300"/>
                  <a:pt x="3098800" y="3492500"/>
                  <a:pt x="2616200" y="3492500"/>
                </a:cubicBezTo>
                <a:cubicBezTo>
                  <a:pt x="2133600" y="3492500"/>
                  <a:pt x="1739900" y="3784600"/>
                  <a:pt x="1739900" y="4140200"/>
                </a:cubicBezTo>
                <a:cubicBezTo>
                  <a:pt x="1739900" y="4495800"/>
                  <a:pt x="1651000" y="4787900"/>
                  <a:pt x="1524000" y="4787900"/>
                </a:cubicBezTo>
                <a:cubicBezTo>
                  <a:pt x="1409700" y="4787900"/>
                  <a:pt x="1308100" y="5181600"/>
                  <a:pt x="1308100" y="5664200"/>
                </a:cubicBezTo>
                <a:cubicBezTo>
                  <a:pt x="1308100" y="6146800"/>
                  <a:pt x="1206500" y="6540500"/>
                  <a:pt x="1092200" y="6540500"/>
                </a:cubicBezTo>
                <a:cubicBezTo>
                  <a:pt x="977900" y="6540500"/>
                  <a:pt x="876300" y="6921500"/>
                  <a:pt x="876300" y="7404100"/>
                </a:cubicBezTo>
                <a:cubicBezTo>
                  <a:pt x="876300" y="7886700"/>
                  <a:pt x="774700" y="8280400"/>
                  <a:pt x="660400" y="8280400"/>
                </a:cubicBezTo>
                <a:cubicBezTo>
                  <a:pt x="533400" y="8280400"/>
                  <a:pt x="444500" y="8369300"/>
                  <a:pt x="444500" y="8496300"/>
                </a:cubicBezTo>
                <a:cubicBezTo>
                  <a:pt x="444500" y="8610600"/>
                  <a:pt x="342900" y="8712200"/>
                  <a:pt x="215900" y="8712200"/>
                </a:cubicBezTo>
                <a:cubicBezTo>
                  <a:pt x="101600" y="8712200"/>
                  <a:pt x="0" y="8318500"/>
                  <a:pt x="0" y="7835900"/>
                </a:cubicBezTo>
                <a:close/>
                <a:moveTo>
                  <a:pt x="444500" y="87122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7" name="Freeform 947"/>
          <p:cNvSpPr/>
          <p:nvPr/>
        </p:nvSpPr>
        <p:spPr>
          <a:xfrm rot="0" flipH="0" flipV="0">
            <a:off x="9512755" y="15964573"/>
            <a:ext cx="33515" cy="24358"/>
          </a:xfrm>
          <a:custGeom>
            <a:pathLst>
              <a:path w="4787900" h="3479800">
                <a:moveTo>
                  <a:pt x="863600" y="0"/>
                </a:moveTo>
                <a:lnTo>
                  <a:pt x="4343400" y="0"/>
                </a:lnTo>
                <a:cubicBezTo>
                  <a:pt x="4635500" y="0"/>
                  <a:pt x="4787900" y="139700"/>
                  <a:pt x="4787900" y="431800"/>
                </a:cubicBezTo>
                <a:cubicBezTo>
                  <a:pt x="4787900" y="711200"/>
                  <a:pt x="4635500" y="863600"/>
                  <a:pt x="4343400" y="863600"/>
                </a:cubicBezTo>
                <a:lnTo>
                  <a:pt x="863600" y="863600"/>
                </a:lnTo>
                <a:cubicBezTo>
                  <a:pt x="584200" y="863600"/>
                  <a:pt x="431800" y="711200"/>
                  <a:pt x="431800" y="431800"/>
                </a:cubicBezTo>
                <a:cubicBezTo>
                  <a:pt x="431800" y="139700"/>
                  <a:pt x="584200" y="0"/>
                  <a:pt x="863600" y="0"/>
                </a:cubicBezTo>
                <a:close/>
                <a:moveTo>
                  <a:pt x="3733800" y="4457700"/>
                </a:moveTo>
                <a:moveTo>
                  <a:pt x="431800" y="2603500"/>
                </a:moveTo>
                <a:lnTo>
                  <a:pt x="3479800" y="2603500"/>
                </a:lnTo>
                <a:cubicBezTo>
                  <a:pt x="3759200" y="2603500"/>
                  <a:pt x="3911600" y="2755900"/>
                  <a:pt x="3911600" y="3048000"/>
                </a:cubicBezTo>
                <a:cubicBezTo>
                  <a:pt x="3911600" y="3327400"/>
                  <a:pt x="3759200" y="3479800"/>
                  <a:pt x="3479800" y="3479800"/>
                </a:cubicBezTo>
                <a:lnTo>
                  <a:pt x="431800" y="3479800"/>
                </a:lnTo>
                <a:cubicBezTo>
                  <a:pt x="152400" y="3479800"/>
                  <a:pt x="0" y="3327400"/>
                  <a:pt x="0" y="3048000"/>
                </a:cubicBezTo>
                <a:cubicBezTo>
                  <a:pt x="0" y="2755900"/>
                  <a:pt x="152400" y="2603500"/>
                  <a:pt x="431800" y="2603500"/>
                </a:cubicBezTo>
                <a:close/>
                <a:moveTo>
                  <a:pt x="1130300" y="44577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8" name="Freeform 948"/>
          <p:cNvSpPr/>
          <p:nvPr/>
        </p:nvSpPr>
        <p:spPr>
          <a:xfrm rot="0" flipH="0" flipV="0">
            <a:off x="9557155" y="15936836"/>
            <a:ext cx="35026" cy="60896"/>
          </a:xfrm>
          <a:custGeom>
            <a:pathLst>
              <a:path w="5003800" h="8699500">
                <a:moveTo>
                  <a:pt x="5003800" y="1409700"/>
                </a:moveTo>
                <a:lnTo>
                  <a:pt x="5003800" y="3263900"/>
                </a:lnTo>
                <a:cubicBezTo>
                  <a:pt x="5003800" y="3505200"/>
                  <a:pt x="4953000" y="3873500"/>
                  <a:pt x="4889500" y="4076700"/>
                </a:cubicBezTo>
                <a:cubicBezTo>
                  <a:pt x="4826000" y="4279900"/>
                  <a:pt x="4737100" y="4610100"/>
                  <a:pt x="4686300" y="4787900"/>
                </a:cubicBezTo>
                <a:cubicBezTo>
                  <a:pt x="4648200" y="4978400"/>
                  <a:pt x="4533900" y="5295900"/>
                  <a:pt x="4457700" y="5511800"/>
                </a:cubicBezTo>
                <a:lnTo>
                  <a:pt x="4140200" y="6286500"/>
                </a:lnTo>
                <a:cubicBezTo>
                  <a:pt x="4064000" y="6502400"/>
                  <a:pt x="3873500" y="6781800"/>
                  <a:pt x="3733800" y="6921500"/>
                </a:cubicBezTo>
                <a:cubicBezTo>
                  <a:pt x="3594100" y="7061200"/>
                  <a:pt x="3403600" y="7315200"/>
                  <a:pt x="3302000" y="7467600"/>
                </a:cubicBezTo>
                <a:cubicBezTo>
                  <a:pt x="2768600" y="8318500"/>
                  <a:pt x="1625600" y="8699500"/>
                  <a:pt x="698500" y="8343900"/>
                </a:cubicBezTo>
                <a:lnTo>
                  <a:pt x="635000" y="8318500"/>
                </a:lnTo>
                <a:cubicBezTo>
                  <a:pt x="203200" y="8153400"/>
                  <a:pt x="0" y="7747000"/>
                  <a:pt x="0" y="7073900"/>
                </a:cubicBezTo>
                <a:lnTo>
                  <a:pt x="0" y="5651500"/>
                </a:lnTo>
                <a:cubicBezTo>
                  <a:pt x="0" y="5422900"/>
                  <a:pt x="38100" y="5041900"/>
                  <a:pt x="76200" y="4813300"/>
                </a:cubicBezTo>
                <a:lnTo>
                  <a:pt x="292100" y="3759200"/>
                </a:lnTo>
                <a:cubicBezTo>
                  <a:pt x="342900" y="3543300"/>
                  <a:pt x="495300" y="3175000"/>
                  <a:pt x="647700" y="2946400"/>
                </a:cubicBezTo>
                <a:lnTo>
                  <a:pt x="812800" y="2692400"/>
                </a:lnTo>
                <a:cubicBezTo>
                  <a:pt x="965200" y="2463800"/>
                  <a:pt x="1079500" y="2108200"/>
                  <a:pt x="1079500" y="1905000"/>
                </a:cubicBezTo>
                <a:cubicBezTo>
                  <a:pt x="1079500" y="1689100"/>
                  <a:pt x="1219200" y="1384300"/>
                  <a:pt x="1397000" y="1206500"/>
                </a:cubicBezTo>
                <a:lnTo>
                  <a:pt x="2082800" y="520700"/>
                </a:lnTo>
                <a:cubicBezTo>
                  <a:pt x="2425700" y="177800"/>
                  <a:pt x="2946400" y="0"/>
                  <a:pt x="3581400" y="0"/>
                </a:cubicBezTo>
                <a:lnTo>
                  <a:pt x="3695700" y="0"/>
                </a:lnTo>
                <a:cubicBezTo>
                  <a:pt x="4546600" y="0"/>
                  <a:pt x="5003800" y="482600"/>
                  <a:pt x="5003800" y="1409700"/>
                </a:cubicBezTo>
                <a:close/>
                <a:moveTo>
                  <a:pt x="6261100" y="8420100"/>
                </a:moveTo>
                <a:moveTo>
                  <a:pt x="1930400" y="2222500"/>
                </a:moveTo>
                <a:lnTo>
                  <a:pt x="1016000" y="4610100"/>
                </a:lnTo>
                <a:cubicBezTo>
                  <a:pt x="939800" y="4826000"/>
                  <a:pt x="863600" y="5194300"/>
                  <a:pt x="863600" y="5435600"/>
                </a:cubicBezTo>
                <a:lnTo>
                  <a:pt x="863600" y="6197600"/>
                </a:lnTo>
                <a:cubicBezTo>
                  <a:pt x="863600" y="7010400"/>
                  <a:pt x="1079500" y="7404100"/>
                  <a:pt x="1524000" y="7404100"/>
                </a:cubicBezTo>
                <a:lnTo>
                  <a:pt x="1727200" y="7404100"/>
                </a:lnTo>
                <a:cubicBezTo>
                  <a:pt x="1968500" y="7404100"/>
                  <a:pt x="2209800" y="7251700"/>
                  <a:pt x="2273300" y="7073900"/>
                </a:cubicBezTo>
                <a:cubicBezTo>
                  <a:pt x="2336800" y="6896100"/>
                  <a:pt x="2501900" y="6743700"/>
                  <a:pt x="2628900" y="6743700"/>
                </a:cubicBezTo>
                <a:cubicBezTo>
                  <a:pt x="2768600" y="6743700"/>
                  <a:pt x="2946400" y="6565900"/>
                  <a:pt x="3035300" y="6337300"/>
                </a:cubicBezTo>
                <a:lnTo>
                  <a:pt x="3975100" y="3886200"/>
                </a:lnTo>
                <a:cubicBezTo>
                  <a:pt x="4064000" y="3657600"/>
                  <a:pt x="4127500" y="3289300"/>
                  <a:pt x="4127500" y="3048000"/>
                </a:cubicBezTo>
                <a:lnTo>
                  <a:pt x="4127500" y="1739900"/>
                </a:lnTo>
                <a:cubicBezTo>
                  <a:pt x="4127500" y="1498600"/>
                  <a:pt x="4038600" y="1206500"/>
                  <a:pt x="3911600" y="1079500"/>
                </a:cubicBezTo>
                <a:cubicBezTo>
                  <a:pt x="3606800" y="774700"/>
                  <a:pt x="3098800" y="812800"/>
                  <a:pt x="2730500" y="1181100"/>
                </a:cubicBezTo>
                <a:lnTo>
                  <a:pt x="2387600" y="1524000"/>
                </a:lnTo>
                <a:cubicBezTo>
                  <a:pt x="2222500" y="1689100"/>
                  <a:pt x="2019300" y="2006600"/>
                  <a:pt x="1930400" y="2222500"/>
                </a:cubicBezTo>
                <a:close/>
                <a:moveTo>
                  <a:pt x="5448300" y="84201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9" name="Rectangle 949"/>
          <p:cNvSpPr/>
          <p:nvPr/>
        </p:nvSpPr>
        <p:spPr>
          <a:xfrm rot="0" flipH="0" flipV="0">
            <a:off x="8775317" y="15887497"/>
            <a:ext cx="1424752" cy="242544"/>
          </a:xfrm>
          <a:prstGeom prst="rect">
            <a:avLst/>
          </a:prstGeom>
        </p:spPr>
      </p:sp>
      <p:sp>
        <p:nvSpPr>
          <p:cNvPr id="950" name="Freeform 950"/>
          <p:cNvSpPr/>
          <p:nvPr/>
        </p:nvSpPr>
        <p:spPr>
          <a:xfrm rot="0" flipH="0" flipV="0">
            <a:off x="9594848" y="15986620"/>
            <a:ext cx="9512" cy="9156"/>
          </a:xfrm>
          <a:custGeom>
            <a:pathLst>
              <a:path w="1358900" h="1308100">
                <a:moveTo>
                  <a:pt x="266700" y="215900"/>
                </a:moveTo>
                <a:cubicBezTo>
                  <a:pt x="393700" y="101600"/>
                  <a:pt x="584200" y="0"/>
                  <a:pt x="711200" y="0"/>
                </a:cubicBezTo>
                <a:cubicBezTo>
                  <a:pt x="990600" y="0"/>
                  <a:pt x="1358900" y="368300"/>
                  <a:pt x="1358900" y="660400"/>
                </a:cubicBezTo>
                <a:cubicBezTo>
                  <a:pt x="1358900" y="939800"/>
                  <a:pt x="990600" y="1308100"/>
                  <a:pt x="711200" y="1308100"/>
                </a:cubicBezTo>
                <a:cubicBezTo>
                  <a:pt x="584200" y="1308100"/>
                  <a:pt x="393700" y="1206500"/>
                  <a:pt x="266700" y="1092200"/>
                </a:cubicBezTo>
                <a:cubicBezTo>
                  <a:pt x="0" y="812800"/>
                  <a:pt x="0" y="495300"/>
                  <a:pt x="266700" y="215900"/>
                </a:cubicBezTo>
                <a:close/>
                <a:moveTo>
                  <a:pt x="711200" y="13081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1" name="Freeform 951"/>
          <p:cNvSpPr/>
          <p:nvPr/>
        </p:nvSpPr>
        <p:spPr>
          <a:xfrm rot="0" flipH="0" flipV="0">
            <a:off x="9613510" y="15986620"/>
            <a:ext cx="9156" cy="9156"/>
          </a:xfrm>
          <a:custGeom>
            <a:pathLst>
              <a:path w="1308100" h="1308100">
                <a:moveTo>
                  <a:pt x="876300" y="0"/>
                </a:moveTo>
                <a:cubicBezTo>
                  <a:pt x="1117600" y="0"/>
                  <a:pt x="1308100" y="203200"/>
                  <a:pt x="1308100" y="431800"/>
                </a:cubicBezTo>
                <a:cubicBezTo>
                  <a:pt x="1308100" y="673100"/>
                  <a:pt x="1206500" y="965200"/>
                  <a:pt x="1092200" y="1092200"/>
                </a:cubicBezTo>
                <a:cubicBezTo>
                  <a:pt x="977900" y="1206500"/>
                  <a:pt x="774700" y="1308100"/>
                  <a:pt x="660400" y="1308100"/>
                </a:cubicBezTo>
                <a:cubicBezTo>
                  <a:pt x="381000" y="1308100"/>
                  <a:pt x="0" y="939800"/>
                  <a:pt x="0" y="660400"/>
                </a:cubicBezTo>
                <a:cubicBezTo>
                  <a:pt x="0" y="304800"/>
                  <a:pt x="406400" y="0"/>
                  <a:pt x="876300" y="0"/>
                </a:cubicBezTo>
                <a:close/>
                <a:moveTo>
                  <a:pt x="355600" y="13081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2" name="Freeform 952"/>
          <p:cNvSpPr/>
          <p:nvPr/>
        </p:nvSpPr>
        <p:spPr>
          <a:xfrm rot="0" flipH="0" flipV="0">
            <a:off x="9634838" y="15986620"/>
            <a:ext cx="6134" cy="9156"/>
          </a:xfrm>
          <a:custGeom>
            <a:pathLst>
              <a:path w="876300" h="1308100">
                <a:moveTo>
                  <a:pt x="0" y="876300"/>
                </a:moveTo>
                <a:lnTo>
                  <a:pt x="0" y="431800"/>
                </a:lnTo>
                <a:cubicBezTo>
                  <a:pt x="0" y="203200"/>
                  <a:pt x="190500" y="0"/>
                  <a:pt x="431800" y="0"/>
                </a:cubicBezTo>
                <a:cubicBezTo>
                  <a:pt x="673100" y="0"/>
                  <a:pt x="876300" y="203200"/>
                  <a:pt x="876300" y="431800"/>
                </a:cubicBezTo>
                <a:cubicBezTo>
                  <a:pt x="876300" y="673100"/>
                  <a:pt x="774700" y="876300"/>
                  <a:pt x="647700" y="876300"/>
                </a:cubicBezTo>
                <a:cubicBezTo>
                  <a:pt x="533400" y="876300"/>
                  <a:pt x="431800" y="965200"/>
                  <a:pt x="431800" y="1092200"/>
                </a:cubicBezTo>
                <a:cubicBezTo>
                  <a:pt x="431800" y="1206500"/>
                  <a:pt x="342900" y="1308100"/>
                  <a:pt x="215900" y="1308100"/>
                </a:cubicBezTo>
                <a:cubicBezTo>
                  <a:pt x="101600" y="1308100"/>
                  <a:pt x="0" y="1117600"/>
                  <a:pt x="0" y="876300"/>
                </a:cubicBezTo>
                <a:close/>
                <a:moveTo>
                  <a:pt x="254000" y="13081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3" name="Freeform 953"/>
          <p:cNvSpPr/>
          <p:nvPr/>
        </p:nvSpPr>
        <p:spPr>
          <a:xfrm rot="0" flipH="0" flipV="0">
            <a:off x="9653294" y="15934702"/>
            <a:ext cx="41160" cy="60985"/>
          </a:xfrm>
          <a:custGeom>
            <a:pathLst>
              <a:path w="5880100" h="8712200">
                <a:moveTo>
                  <a:pt x="2794000" y="0"/>
                </a:moveTo>
                <a:lnTo>
                  <a:pt x="5041900" y="0"/>
                </a:lnTo>
                <a:cubicBezTo>
                  <a:pt x="5740400" y="0"/>
                  <a:pt x="5880100" y="88900"/>
                  <a:pt x="5880100" y="546100"/>
                </a:cubicBezTo>
                <a:cubicBezTo>
                  <a:pt x="5880100" y="723900"/>
                  <a:pt x="5600700" y="876300"/>
                  <a:pt x="5257800" y="876300"/>
                </a:cubicBezTo>
                <a:lnTo>
                  <a:pt x="3225800" y="876300"/>
                </a:lnTo>
                <a:cubicBezTo>
                  <a:pt x="2870200" y="876300"/>
                  <a:pt x="2565400" y="1117600"/>
                  <a:pt x="2514600" y="1435100"/>
                </a:cubicBezTo>
                <a:lnTo>
                  <a:pt x="2514600" y="1511300"/>
                </a:lnTo>
                <a:cubicBezTo>
                  <a:pt x="2463800" y="1828800"/>
                  <a:pt x="2362200" y="2222500"/>
                  <a:pt x="2298700" y="2400300"/>
                </a:cubicBezTo>
                <a:cubicBezTo>
                  <a:pt x="2032000" y="3086100"/>
                  <a:pt x="2197100" y="3492500"/>
                  <a:pt x="2755900" y="3530600"/>
                </a:cubicBezTo>
                <a:lnTo>
                  <a:pt x="3251200" y="3581400"/>
                </a:lnTo>
                <a:cubicBezTo>
                  <a:pt x="3568700" y="3606800"/>
                  <a:pt x="3898900" y="3695700"/>
                  <a:pt x="3987800" y="3771900"/>
                </a:cubicBezTo>
                <a:cubicBezTo>
                  <a:pt x="4064000" y="3848100"/>
                  <a:pt x="4279900" y="3924300"/>
                  <a:pt x="4457700" y="3924300"/>
                </a:cubicBezTo>
                <a:cubicBezTo>
                  <a:pt x="4800600" y="3924300"/>
                  <a:pt x="5219700" y="4686300"/>
                  <a:pt x="5219700" y="5295900"/>
                </a:cubicBezTo>
                <a:cubicBezTo>
                  <a:pt x="5219700" y="5499100"/>
                  <a:pt x="5118100" y="5664200"/>
                  <a:pt x="5003800" y="5664200"/>
                </a:cubicBezTo>
                <a:cubicBezTo>
                  <a:pt x="4889500" y="5664200"/>
                  <a:pt x="4787900" y="5943600"/>
                  <a:pt x="4787900" y="6273800"/>
                </a:cubicBezTo>
                <a:lnTo>
                  <a:pt x="4787900" y="6350000"/>
                </a:lnTo>
                <a:cubicBezTo>
                  <a:pt x="4787900" y="7467600"/>
                  <a:pt x="4229100" y="8280400"/>
                  <a:pt x="3479800" y="8280400"/>
                </a:cubicBezTo>
                <a:cubicBezTo>
                  <a:pt x="3238500" y="8280400"/>
                  <a:pt x="3048000" y="8369300"/>
                  <a:pt x="3048000" y="8496300"/>
                </a:cubicBezTo>
                <a:cubicBezTo>
                  <a:pt x="3048000" y="8610600"/>
                  <a:pt x="2768600" y="8712200"/>
                  <a:pt x="2425700" y="8712200"/>
                </a:cubicBezTo>
                <a:lnTo>
                  <a:pt x="609600" y="8712200"/>
                </a:lnTo>
                <a:cubicBezTo>
                  <a:pt x="279400" y="8712200"/>
                  <a:pt x="0" y="8509000"/>
                  <a:pt x="0" y="8280400"/>
                </a:cubicBezTo>
                <a:cubicBezTo>
                  <a:pt x="0" y="8039100"/>
                  <a:pt x="279400" y="7835900"/>
                  <a:pt x="609600" y="7835900"/>
                </a:cubicBezTo>
                <a:lnTo>
                  <a:pt x="2425700" y="7835900"/>
                </a:lnTo>
                <a:cubicBezTo>
                  <a:pt x="3200400" y="7835900"/>
                  <a:pt x="3886200" y="7175500"/>
                  <a:pt x="4013200" y="6311900"/>
                </a:cubicBezTo>
                <a:lnTo>
                  <a:pt x="4025900" y="6210300"/>
                </a:lnTo>
                <a:cubicBezTo>
                  <a:pt x="4267200" y="4673600"/>
                  <a:pt x="4165600" y="4356100"/>
                  <a:pt x="3378200" y="4356100"/>
                </a:cubicBezTo>
                <a:lnTo>
                  <a:pt x="1917700" y="4356100"/>
                </a:lnTo>
                <a:cubicBezTo>
                  <a:pt x="1219200" y="4356100"/>
                  <a:pt x="1079500" y="4267200"/>
                  <a:pt x="1079500" y="3810000"/>
                </a:cubicBezTo>
                <a:cubicBezTo>
                  <a:pt x="1079500" y="3632200"/>
                  <a:pt x="1143000" y="3213100"/>
                  <a:pt x="1206500" y="2895600"/>
                </a:cubicBezTo>
                <a:lnTo>
                  <a:pt x="1549400" y="1092200"/>
                </a:lnTo>
                <a:cubicBezTo>
                  <a:pt x="1714500" y="304800"/>
                  <a:pt x="2044700" y="0"/>
                  <a:pt x="2794000" y="0"/>
                </a:cubicBezTo>
                <a:close/>
                <a:moveTo>
                  <a:pt x="8648700" y="87249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4" name="Freeform 954"/>
          <p:cNvSpPr/>
          <p:nvPr/>
        </p:nvSpPr>
        <p:spPr>
          <a:xfrm rot="0" flipH="0" flipV="0">
            <a:off x="9732529" y="15953105"/>
            <a:ext cx="46761" cy="42672"/>
          </a:xfrm>
          <a:custGeom>
            <a:pathLst>
              <a:path w="6680200" h="6096000">
                <a:moveTo>
                  <a:pt x="6515100" y="1384300"/>
                </a:moveTo>
                <a:lnTo>
                  <a:pt x="5537200" y="5257800"/>
                </a:lnTo>
                <a:cubicBezTo>
                  <a:pt x="5422900" y="5715000"/>
                  <a:pt x="5105400" y="6096000"/>
                  <a:pt x="4838700" y="6096000"/>
                </a:cubicBezTo>
                <a:cubicBezTo>
                  <a:pt x="4572000" y="6096000"/>
                  <a:pt x="4356100" y="5905500"/>
                  <a:pt x="4356100" y="5664200"/>
                </a:cubicBezTo>
                <a:cubicBezTo>
                  <a:pt x="4356100" y="5422900"/>
                  <a:pt x="4445000" y="5105400"/>
                  <a:pt x="4572000" y="4953000"/>
                </a:cubicBezTo>
                <a:cubicBezTo>
                  <a:pt x="4686300" y="4813300"/>
                  <a:pt x="4787900" y="4419600"/>
                  <a:pt x="4787900" y="4089400"/>
                </a:cubicBezTo>
                <a:cubicBezTo>
                  <a:pt x="4787900" y="3759200"/>
                  <a:pt x="4889500" y="3365500"/>
                  <a:pt x="5003800" y="3213100"/>
                </a:cubicBezTo>
                <a:cubicBezTo>
                  <a:pt x="5283200" y="2870200"/>
                  <a:pt x="5283200" y="2184400"/>
                  <a:pt x="5003800" y="2184400"/>
                </a:cubicBezTo>
                <a:cubicBezTo>
                  <a:pt x="4889500" y="2184400"/>
                  <a:pt x="4787900" y="2273300"/>
                  <a:pt x="4787900" y="2400300"/>
                </a:cubicBezTo>
                <a:cubicBezTo>
                  <a:pt x="4787900" y="2514600"/>
                  <a:pt x="4686300" y="2616200"/>
                  <a:pt x="4572000" y="2616200"/>
                </a:cubicBezTo>
                <a:cubicBezTo>
                  <a:pt x="4445000" y="2616200"/>
                  <a:pt x="4356100" y="2717800"/>
                  <a:pt x="4356100" y="2832100"/>
                </a:cubicBezTo>
                <a:cubicBezTo>
                  <a:pt x="4356100" y="2959100"/>
                  <a:pt x="4254500" y="3048000"/>
                  <a:pt x="4140200" y="3048000"/>
                </a:cubicBezTo>
                <a:cubicBezTo>
                  <a:pt x="4013200" y="3048000"/>
                  <a:pt x="3911600" y="3149600"/>
                  <a:pt x="3911600" y="3263900"/>
                </a:cubicBezTo>
                <a:cubicBezTo>
                  <a:pt x="3911600" y="3390900"/>
                  <a:pt x="3721100" y="3492500"/>
                  <a:pt x="3479800" y="3492500"/>
                </a:cubicBezTo>
                <a:cubicBezTo>
                  <a:pt x="3238500" y="3492500"/>
                  <a:pt x="3048000" y="3390900"/>
                  <a:pt x="3048000" y="3263900"/>
                </a:cubicBezTo>
                <a:cubicBezTo>
                  <a:pt x="3048000" y="3149600"/>
                  <a:pt x="2946400" y="3048000"/>
                  <a:pt x="2832100" y="3048000"/>
                </a:cubicBezTo>
                <a:cubicBezTo>
                  <a:pt x="2705100" y="3048000"/>
                  <a:pt x="2501900" y="2806700"/>
                  <a:pt x="2374900" y="2501900"/>
                </a:cubicBezTo>
                <a:cubicBezTo>
                  <a:pt x="2044700" y="1752600"/>
                  <a:pt x="1739900" y="1803400"/>
                  <a:pt x="1739900" y="2616200"/>
                </a:cubicBezTo>
                <a:cubicBezTo>
                  <a:pt x="1739900" y="2857500"/>
                  <a:pt x="1638300" y="3175000"/>
                  <a:pt x="1524000" y="3327400"/>
                </a:cubicBezTo>
                <a:cubicBezTo>
                  <a:pt x="1397000" y="3467100"/>
                  <a:pt x="1308100" y="3860800"/>
                  <a:pt x="1308100" y="4191000"/>
                </a:cubicBezTo>
                <a:cubicBezTo>
                  <a:pt x="1308100" y="4521200"/>
                  <a:pt x="1206500" y="4914900"/>
                  <a:pt x="1092200" y="5067300"/>
                </a:cubicBezTo>
                <a:cubicBezTo>
                  <a:pt x="965200" y="5219700"/>
                  <a:pt x="863600" y="5511800"/>
                  <a:pt x="863600" y="5715000"/>
                </a:cubicBezTo>
                <a:cubicBezTo>
                  <a:pt x="863600" y="5930900"/>
                  <a:pt x="673100" y="6096000"/>
                  <a:pt x="431800" y="6096000"/>
                </a:cubicBezTo>
                <a:cubicBezTo>
                  <a:pt x="190500" y="6096000"/>
                  <a:pt x="0" y="5803900"/>
                  <a:pt x="0" y="5448300"/>
                </a:cubicBezTo>
                <a:cubicBezTo>
                  <a:pt x="0" y="5092700"/>
                  <a:pt x="101600" y="4673600"/>
                  <a:pt x="215900" y="4521200"/>
                </a:cubicBezTo>
                <a:cubicBezTo>
                  <a:pt x="330200" y="4368800"/>
                  <a:pt x="431800" y="4076700"/>
                  <a:pt x="431800" y="3873500"/>
                </a:cubicBezTo>
                <a:cubicBezTo>
                  <a:pt x="431800" y="3657600"/>
                  <a:pt x="546100" y="3111500"/>
                  <a:pt x="673100" y="2654300"/>
                </a:cubicBezTo>
                <a:lnTo>
                  <a:pt x="1206500" y="838200"/>
                </a:lnTo>
                <a:cubicBezTo>
                  <a:pt x="1346200" y="381000"/>
                  <a:pt x="1612900" y="0"/>
                  <a:pt x="1816100" y="0"/>
                </a:cubicBezTo>
                <a:cubicBezTo>
                  <a:pt x="2006600" y="0"/>
                  <a:pt x="2286000" y="292100"/>
                  <a:pt x="2425700" y="660400"/>
                </a:cubicBezTo>
                <a:cubicBezTo>
                  <a:pt x="2565400" y="1016000"/>
                  <a:pt x="2755900" y="1308100"/>
                  <a:pt x="2857500" y="1308100"/>
                </a:cubicBezTo>
                <a:cubicBezTo>
                  <a:pt x="2959100" y="1308100"/>
                  <a:pt x="3048000" y="1511300"/>
                  <a:pt x="3048000" y="1739900"/>
                </a:cubicBezTo>
                <a:cubicBezTo>
                  <a:pt x="3048000" y="1981200"/>
                  <a:pt x="3238500" y="2184400"/>
                  <a:pt x="3479800" y="2184400"/>
                </a:cubicBezTo>
                <a:cubicBezTo>
                  <a:pt x="3721100" y="2184400"/>
                  <a:pt x="3911600" y="2082800"/>
                  <a:pt x="3911600" y="1968500"/>
                </a:cubicBezTo>
                <a:cubicBezTo>
                  <a:pt x="3911600" y="1841500"/>
                  <a:pt x="4064000" y="1739900"/>
                  <a:pt x="4241800" y="1739900"/>
                </a:cubicBezTo>
                <a:cubicBezTo>
                  <a:pt x="4419600" y="1739900"/>
                  <a:pt x="4572000" y="1651000"/>
                  <a:pt x="4572000" y="1524000"/>
                </a:cubicBezTo>
                <a:cubicBezTo>
                  <a:pt x="4572000" y="1409700"/>
                  <a:pt x="4673600" y="1308100"/>
                  <a:pt x="4787900" y="1308100"/>
                </a:cubicBezTo>
                <a:cubicBezTo>
                  <a:pt x="4902200" y="1308100"/>
                  <a:pt x="5003800" y="1206500"/>
                  <a:pt x="5003800" y="1092200"/>
                </a:cubicBezTo>
                <a:cubicBezTo>
                  <a:pt x="5003800" y="977900"/>
                  <a:pt x="5105400" y="876300"/>
                  <a:pt x="5219700" y="876300"/>
                </a:cubicBezTo>
                <a:cubicBezTo>
                  <a:pt x="5346700" y="876300"/>
                  <a:pt x="5435600" y="774700"/>
                  <a:pt x="5435600" y="660400"/>
                </a:cubicBezTo>
                <a:cubicBezTo>
                  <a:pt x="5435600" y="533400"/>
                  <a:pt x="5537200" y="444500"/>
                  <a:pt x="5664200" y="444500"/>
                </a:cubicBezTo>
                <a:cubicBezTo>
                  <a:pt x="5778500" y="444500"/>
                  <a:pt x="5880100" y="342900"/>
                  <a:pt x="5880100" y="215900"/>
                </a:cubicBezTo>
                <a:cubicBezTo>
                  <a:pt x="5880100" y="101600"/>
                  <a:pt x="6019800" y="0"/>
                  <a:pt x="6197600" y="0"/>
                </a:cubicBezTo>
                <a:cubicBezTo>
                  <a:pt x="6388100" y="0"/>
                  <a:pt x="6578600" y="127000"/>
                  <a:pt x="6629400" y="279400"/>
                </a:cubicBezTo>
                <a:cubicBezTo>
                  <a:pt x="6680200" y="419100"/>
                  <a:pt x="6629400" y="927100"/>
                  <a:pt x="6515100" y="1384300"/>
                </a:cubicBezTo>
                <a:close/>
                <a:moveTo>
                  <a:pt x="4165600" y="60960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5" name="Freeform 955"/>
          <p:cNvSpPr/>
          <p:nvPr/>
        </p:nvSpPr>
        <p:spPr>
          <a:xfrm rot="0" flipH="0" flipV="0">
            <a:off x="9780990" y="15953105"/>
            <a:ext cx="47472" cy="42672"/>
          </a:xfrm>
          <a:custGeom>
            <a:pathLst>
              <a:path w="6781800" h="6096000">
                <a:moveTo>
                  <a:pt x="6540500" y="1714500"/>
                </a:moveTo>
                <a:lnTo>
                  <a:pt x="5715000" y="5245100"/>
                </a:lnTo>
                <a:cubicBezTo>
                  <a:pt x="5600700" y="5715000"/>
                  <a:pt x="5346700" y="6096000"/>
                  <a:pt x="5156200" y="6096000"/>
                </a:cubicBezTo>
                <a:cubicBezTo>
                  <a:pt x="4813300" y="6096000"/>
                  <a:pt x="4572000" y="5791200"/>
                  <a:pt x="4572000" y="5384800"/>
                </a:cubicBezTo>
                <a:cubicBezTo>
                  <a:pt x="4572000" y="5295900"/>
                  <a:pt x="4660900" y="4851400"/>
                  <a:pt x="4787900" y="4381500"/>
                </a:cubicBezTo>
                <a:lnTo>
                  <a:pt x="5130800" y="3022600"/>
                </a:lnTo>
                <a:cubicBezTo>
                  <a:pt x="5245100" y="2552700"/>
                  <a:pt x="5219700" y="2171700"/>
                  <a:pt x="5067300" y="2171700"/>
                </a:cubicBezTo>
                <a:cubicBezTo>
                  <a:pt x="4914900" y="2171700"/>
                  <a:pt x="4787900" y="2273300"/>
                  <a:pt x="4787900" y="2400300"/>
                </a:cubicBezTo>
                <a:cubicBezTo>
                  <a:pt x="4787900" y="2514600"/>
                  <a:pt x="4686300" y="2616200"/>
                  <a:pt x="4572000" y="2616200"/>
                </a:cubicBezTo>
                <a:cubicBezTo>
                  <a:pt x="4445000" y="2616200"/>
                  <a:pt x="4356100" y="2705100"/>
                  <a:pt x="4356100" y="2832100"/>
                </a:cubicBezTo>
                <a:cubicBezTo>
                  <a:pt x="4356100" y="2946400"/>
                  <a:pt x="4254500" y="3048000"/>
                  <a:pt x="4127500" y="3048000"/>
                </a:cubicBezTo>
                <a:cubicBezTo>
                  <a:pt x="4013200" y="3048000"/>
                  <a:pt x="3911600" y="3149600"/>
                  <a:pt x="3911600" y="3263900"/>
                </a:cubicBezTo>
                <a:cubicBezTo>
                  <a:pt x="3911600" y="3390900"/>
                  <a:pt x="3721100" y="3479800"/>
                  <a:pt x="3479800" y="3479800"/>
                </a:cubicBezTo>
                <a:cubicBezTo>
                  <a:pt x="3238500" y="3479800"/>
                  <a:pt x="2933700" y="3187700"/>
                  <a:pt x="2794000" y="2832100"/>
                </a:cubicBezTo>
                <a:cubicBezTo>
                  <a:pt x="2476500" y="1981200"/>
                  <a:pt x="1739900" y="1981200"/>
                  <a:pt x="1739900" y="2832100"/>
                </a:cubicBezTo>
                <a:cubicBezTo>
                  <a:pt x="1739900" y="3187700"/>
                  <a:pt x="1638300" y="3606800"/>
                  <a:pt x="1524000" y="3759200"/>
                </a:cubicBezTo>
                <a:cubicBezTo>
                  <a:pt x="1397000" y="3898900"/>
                  <a:pt x="1308100" y="4292600"/>
                  <a:pt x="1308100" y="4622800"/>
                </a:cubicBezTo>
                <a:cubicBezTo>
                  <a:pt x="1308100" y="5537200"/>
                  <a:pt x="977900" y="6096000"/>
                  <a:pt x="457200" y="6096000"/>
                </a:cubicBezTo>
                <a:cubicBezTo>
                  <a:pt x="203200" y="6096000"/>
                  <a:pt x="0" y="5905500"/>
                  <a:pt x="0" y="5664200"/>
                </a:cubicBezTo>
                <a:cubicBezTo>
                  <a:pt x="0" y="5422900"/>
                  <a:pt x="88900" y="5105400"/>
                  <a:pt x="215900" y="4953000"/>
                </a:cubicBezTo>
                <a:cubicBezTo>
                  <a:pt x="330200" y="4800600"/>
                  <a:pt x="431800" y="4508500"/>
                  <a:pt x="431800" y="4305300"/>
                </a:cubicBezTo>
                <a:cubicBezTo>
                  <a:pt x="431800" y="4089400"/>
                  <a:pt x="546100" y="3517900"/>
                  <a:pt x="685800" y="3035300"/>
                </a:cubicBezTo>
                <a:lnTo>
                  <a:pt x="838200" y="2514600"/>
                </a:lnTo>
                <a:cubicBezTo>
                  <a:pt x="977900" y="2032000"/>
                  <a:pt x="1117600" y="1371600"/>
                  <a:pt x="1143000" y="1041400"/>
                </a:cubicBezTo>
                <a:cubicBezTo>
                  <a:pt x="1168400" y="711200"/>
                  <a:pt x="1320800" y="431800"/>
                  <a:pt x="1460500" y="431800"/>
                </a:cubicBezTo>
                <a:cubicBezTo>
                  <a:pt x="1612900" y="431800"/>
                  <a:pt x="1739900" y="342900"/>
                  <a:pt x="1739900" y="215900"/>
                </a:cubicBezTo>
                <a:cubicBezTo>
                  <a:pt x="1739900" y="101600"/>
                  <a:pt x="1841500" y="0"/>
                  <a:pt x="1955800" y="0"/>
                </a:cubicBezTo>
                <a:cubicBezTo>
                  <a:pt x="2070100" y="0"/>
                  <a:pt x="2273300" y="101600"/>
                  <a:pt x="2387600" y="215900"/>
                </a:cubicBezTo>
                <a:cubicBezTo>
                  <a:pt x="2514600" y="342900"/>
                  <a:pt x="2603500" y="635000"/>
                  <a:pt x="2603500" y="876300"/>
                </a:cubicBezTo>
                <a:cubicBezTo>
                  <a:pt x="2603500" y="1104900"/>
                  <a:pt x="2705100" y="1308100"/>
                  <a:pt x="2832100" y="1308100"/>
                </a:cubicBezTo>
                <a:cubicBezTo>
                  <a:pt x="3111500" y="1308100"/>
                  <a:pt x="3479800" y="1676400"/>
                  <a:pt x="3479800" y="1955800"/>
                </a:cubicBezTo>
                <a:cubicBezTo>
                  <a:pt x="3479800" y="2082800"/>
                  <a:pt x="3632200" y="2171700"/>
                  <a:pt x="3810000" y="2171700"/>
                </a:cubicBezTo>
                <a:cubicBezTo>
                  <a:pt x="3987800" y="2171700"/>
                  <a:pt x="4127500" y="2082800"/>
                  <a:pt x="4127500" y="1955800"/>
                </a:cubicBezTo>
                <a:cubicBezTo>
                  <a:pt x="4127500" y="1676400"/>
                  <a:pt x="4508500" y="1308100"/>
                  <a:pt x="4787900" y="1308100"/>
                </a:cubicBezTo>
                <a:cubicBezTo>
                  <a:pt x="4902200" y="1308100"/>
                  <a:pt x="5003800" y="1206500"/>
                  <a:pt x="5003800" y="1092200"/>
                </a:cubicBezTo>
                <a:cubicBezTo>
                  <a:pt x="5003800" y="965200"/>
                  <a:pt x="5156200" y="876300"/>
                  <a:pt x="5334000" y="876300"/>
                </a:cubicBezTo>
                <a:cubicBezTo>
                  <a:pt x="5511800" y="876300"/>
                  <a:pt x="5651500" y="774700"/>
                  <a:pt x="5651500" y="647700"/>
                </a:cubicBezTo>
                <a:cubicBezTo>
                  <a:pt x="5651500" y="533400"/>
                  <a:pt x="5753100" y="431800"/>
                  <a:pt x="5880100" y="431800"/>
                </a:cubicBezTo>
                <a:cubicBezTo>
                  <a:pt x="5994400" y="431800"/>
                  <a:pt x="6096000" y="342900"/>
                  <a:pt x="6096000" y="215900"/>
                </a:cubicBezTo>
                <a:cubicBezTo>
                  <a:pt x="6096000" y="101600"/>
                  <a:pt x="6184900" y="0"/>
                  <a:pt x="6311900" y="0"/>
                </a:cubicBezTo>
                <a:cubicBezTo>
                  <a:pt x="6426200" y="0"/>
                  <a:pt x="6578600" y="127000"/>
                  <a:pt x="6642100" y="266700"/>
                </a:cubicBezTo>
                <a:cubicBezTo>
                  <a:pt x="6781800" y="635000"/>
                  <a:pt x="6781800" y="736600"/>
                  <a:pt x="6540500" y="1714500"/>
                </a:cubicBezTo>
                <a:close/>
                <a:moveTo>
                  <a:pt x="4521200" y="60960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6" name="Freeform 956"/>
          <p:cNvSpPr/>
          <p:nvPr/>
        </p:nvSpPr>
        <p:spPr>
          <a:xfrm rot="0" flipH="0" flipV="0">
            <a:off x="9829984" y="15986620"/>
            <a:ext cx="6134" cy="9156"/>
          </a:xfrm>
          <a:custGeom>
            <a:pathLst>
              <a:path w="876300" h="1308100">
                <a:moveTo>
                  <a:pt x="876300" y="431800"/>
                </a:moveTo>
                <a:lnTo>
                  <a:pt x="876300" y="876300"/>
                </a:lnTo>
                <a:cubicBezTo>
                  <a:pt x="876300" y="1117600"/>
                  <a:pt x="774700" y="1308100"/>
                  <a:pt x="647700" y="1308100"/>
                </a:cubicBezTo>
                <a:cubicBezTo>
                  <a:pt x="533400" y="1308100"/>
                  <a:pt x="431800" y="1206500"/>
                  <a:pt x="431800" y="1092200"/>
                </a:cubicBezTo>
                <a:cubicBezTo>
                  <a:pt x="431800" y="965200"/>
                  <a:pt x="342900" y="876300"/>
                  <a:pt x="215900" y="876300"/>
                </a:cubicBezTo>
                <a:cubicBezTo>
                  <a:pt x="101600" y="876300"/>
                  <a:pt x="0" y="774700"/>
                  <a:pt x="0" y="660400"/>
                </a:cubicBezTo>
                <a:cubicBezTo>
                  <a:pt x="0" y="533400"/>
                  <a:pt x="101600" y="431800"/>
                  <a:pt x="215900" y="431800"/>
                </a:cubicBezTo>
                <a:cubicBezTo>
                  <a:pt x="342900" y="431800"/>
                  <a:pt x="431800" y="342900"/>
                  <a:pt x="431800" y="215900"/>
                </a:cubicBezTo>
                <a:cubicBezTo>
                  <a:pt x="431800" y="101600"/>
                  <a:pt x="533400" y="0"/>
                  <a:pt x="647700" y="0"/>
                </a:cubicBezTo>
                <a:cubicBezTo>
                  <a:pt x="774700" y="0"/>
                  <a:pt x="876300" y="203200"/>
                  <a:pt x="876300" y="431800"/>
                </a:cubicBezTo>
                <a:close/>
                <a:moveTo>
                  <a:pt x="812800" y="1308100"/>
                </a:moveTo>
              </a:path>
            </a:pathLst>
          </a:custGeom>
          <a:solidFill>
            <a:srgbClr val="101010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7" name="Freeform 957"/>
          <p:cNvSpPr/>
          <p:nvPr/>
        </p:nvSpPr>
        <p:spPr>
          <a:xfrm rot="0" flipH="0" flipV="0">
            <a:off x="8778340" y="16041586"/>
            <a:ext cx="21336" cy="67030"/>
          </a:xfrm>
          <a:custGeom>
            <a:pathLst>
              <a:path w="3048000" h="9575800">
                <a:moveTo>
                  <a:pt x="0" y="8953500"/>
                </a:moveTo>
                <a:lnTo>
                  <a:pt x="0" y="4965700"/>
                </a:lnTo>
                <a:cubicBezTo>
                  <a:pt x="0" y="4622800"/>
                  <a:pt x="101600" y="4343400"/>
                  <a:pt x="215900" y="4343400"/>
                </a:cubicBezTo>
                <a:cubicBezTo>
                  <a:pt x="342900" y="4343400"/>
                  <a:pt x="444500" y="4064000"/>
                  <a:pt x="444500" y="3733800"/>
                </a:cubicBezTo>
                <a:lnTo>
                  <a:pt x="444500" y="3657600"/>
                </a:lnTo>
                <a:cubicBezTo>
                  <a:pt x="444500" y="3314700"/>
                  <a:pt x="533400" y="3048000"/>
                  <a:pt x="660400" y="3048000"/>
                </a:cubicBezTo>
                <a:cubicBezTo>
                  <a:pt x="774700" y="3048000"/>
                  <a:pt x="876300" y="2768600"/>
                  <a:pt x="876300" y="2425700"/>
                </a:cubicBezTo>
                <a:lnTo>
                  <a:pt x="876300" y="2349500"/>
                </a:lnTo>
                <a:cubicBezTo>
                  <a:pt x="876300" y="2019300"/>
                  <a:pt x="1066800" y="1612900"/>
                  <a:pt x="1308100" y="1460500"/>
                </a:cubicBezTo>
                <a:cubicBezTo>
                  <a:pt x="1549400" y="1320800"/>
                  <a:pt x="1739900" y="1028700"/>
                  <a:pt x="1739900" y="812800"/>
                </a:cubicBezTo>
                <a:cubicBezTo>
                  <a:pt x="1739900" y="304800"/>
                  <a:pt x="2082800" y="0"/>
                  <a:pt x="2616200" y="0"/>
                </a:cubicBezTo>
                <a:cubicBezTo>
                  <a:pt x="2857500" y="0"/>
                  <a:pt x="3048000" y="88900"/>
                  <a:pt x="3048000" y="215900"/>
                </a:cubicBezTo>
                <a:cubicBezTo>
                  <a:pt x="3048000" y="330200"/>
                  <a:pt x="2959100" y="431800"/>
                  <a:pt x="2832100" y="431800"/>
                </a:cubicBezTo>
                <a:cubicBezTo>
                  <a:pt x="2717800" y="431800"/>
                  <a:pt x="2616200" y="622300"/>
                  <a:pt x="2616200" y="863600"/>
                </a:cubicBezTo>
                <a:cubicBezTo>
                  <a:pt x="2616200" y="1104900"/>
                  <a:pt x="2514600" y="1295400"/>
                  <a:pt x="2400300" y="1295400"/>
                </a:cubicBezTo>
                <a:cubicBezTo>
                  <a:pt x="2273300" y="1295400"/>
                  <a:pt x="2184400" y="1498600"/>
                  <a:pt x="2184400" y="1739900"/>
                </a:cubicBezTo>
                <a:cubicBezTo>
                  <a:pt x="2184400" y="1981200"/>
                  <a:pt x="2082800" y="2171700"/>
                  <a:pt x="1968500" y="2171700"/>
                </a:cubicBezTo>
                <a:cubicBezTo>
                  <a:pt x="1841500" y="2171700"/>
                  <a:pt x="1739900" y="2362200"/>
                  <a:pt x="1739900" y="2603500"/>
                </a:cubicBezTo>
                <a:cubicBezTo>
                  <a:pt x="1739900" y="2844800"/>
                  <a:pt x="1651000" y="3048000"/>
                  <a:pt x="1524000" y="3048000"/>
                </a:cubicBezTo>
                <a:cubicBezTo>
                  <a:pt x="1409700" y="3048000"/>
                  <a:pt x="1308100" y="3314700"/>
                  <a:pt x="1308100" y="3657600"/>
                </a:cubicBezTo>
                <a:lnTo>
                  <a:pt x="1308100" y="4165600"/>
                </a:lnTo>
                <a:cubicBezTo>
                  <a:pt x="1308100" y="4508500"/>
                  <a:pt x="1206500" y="4787900"/>
                  <a:pt x="1092200" y="4787900"/>
                </a:cubicBezTo>
                <a:cubicBezTo>
                  <a:pt x="977900" y="4787900"/>
                  <a:pt x="876300" y="5067300"/>
                  <a:pt x="876300" y="5397500"/>
                </a:cubicBezTo>
                <a:lnTo>
                  <a:pt x="876300" y="8953500"/>
                </a:lnTo>
                <a:cubicBezTo>
                  <a:pt x="876300" y="9296400"/>
                  <a:pt x="673100" y="9575800"/>
                  <a:pt x="444500" y="9575800"/>
                </a:cubicBezTo>
                <a:cubicBezTo>
                  <a:pt x="203200" y="9575800"/>
                  <a:pt x="0" y="9296400"/>
                  <a:pt x="0" y="8953500"/>
                </a:cubicBezTo>
                <a:close/>
                <a:moveTo>
                  <a:pt x="-635000" y="87503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8" name="Freeform 958"/>
          <p:cNvSpPr/>
          <p:nvPr/>
        </p:nvSpPr>
        <p:spPr>
          <a:xfrm rot="0" flipH="0" flipV="0">
            <a:off x="8799841" y="16059810"/>
            <a:ext cx="36626" cy="60985"/>
          </a:xfrm>
          <a:custGeom>
            <a:pathLst>
              <a:path w="5232400" h="8712200">
                <a:moveTo>
                  <a:pt x="4914900" y="3784600"/>
                </a:moveTo>
                <a:lnTo>
                  <a:pt x="4267200" y="6134100"/>
                </a:lnTo>
                <a:cubicBezTo>
                  <a:pt x="3606800" y="8559800"/>
                  <a:pt x="3441700" y="8712200"/>
                  <a:pt x="1270000" y="8712200"/>
                </a:cubicBezTo>
                <a:lnTo>
                  <a:pt x="1244600" y="8712200"/>
                </a:lnTo>
                <a:cubicBezTo>
                  <a:pt x="558800" y="8712200"/>
                  <a:pt x="0" y="8521700"/>
                  <a:pt x="0" y="8280400"/>
                </a:cubicBezTo>
                <a:cubicBezTo>
                  <a:pt x="0" y="8039100"/>
                  <a:pt x="558800" y="7835900"/>
                  <a:pt x="1244600" y="7835900"/>
                </a:cubicBezTo>
                <a:lnTo>
                  <a:pt x="1384300" y="7835900"/>
                </a:lnTo>
                <a:cubicBezTo>
                  <a:pt x="2794000" y="7835900"/>
                  <a:pt x="3048000" y="7670800"/>
                  <a:pt x="3048000" y="6756400"/>
                </a:cubicBezTo>
                <a:cubicBezTo>
                  <a:pt x="3048000" y="6388100"/>
                  <a:pt x="2501900" y="6096000"/>
                  <a:pt x="1816100" y="6096000"/>
                </a:cubicBezTo>
                <a:lnTo>
                  <a:pt x="1676400" y="6096000"/>
                </a:lnTo>
                <a:cubicBezTo>
                  <a:pt x="457200" y="6096000"/>
                  <a:pt x="0" y="5676900"/>
                  <a:pt x="0" y="4521200"/>
                </a:cubicBezTo>
                <a:cubicBezTo>
                  <a:pt x="0" y="4191000"/>
                  <a:pt x="127000" y="3390900"/>
                  <a:pt x="279400" y="2743200"/>
                </a:cubicBezTo>
                <a:lnTo>
                  <a:pt x="520700" y="1689100"/>
                </a:lnTo>
                <a:cubicBezTo>
                  <a:pt x="800100" y="520700"/>
                  <a:pt x="1104900" y="0"/>
                  <a:pt x="1524000" y="0"/>
                </a:cubicBezTo>
                <a:cubicBezTo>
                  <a:pt x="1803400" y="0"/>
                  <a:pt x="2184400" y="381000"/>
                  <a:pt x="2184400" y="660400"/>
                </a:cubicBezTo>
                <a:cubicBezTo>
                  <a:pt x="2184400" y="774700"/>
                  <a:pt x="2070100" y="1422400"/>
                  <a:pt x="1943100" y="2082800"/>
                </a:cubicBezTo>
                <a:lnTo>
                  <a:pt x="1727200" y="3149600"/>
                </a:lnTo>
                <a:cubicBezTo>
                  <a:pt x="1587500" y="3810000"/>
                  <a:pt x="1346200" y="4356100"/>
                  <a:pt x="1181100" y="4356100"/>
                </a:cubicBezTo>
                <a:cubicBezTo>
                  <a:pt x="1016000" y="4356100"/>
                  <a:pt x="876300" y="4559300"/>
                  <a:pt x="876300" y="4787900"/>
                </a:cubicBezTo>
                <a:cubicBezTo>
                  <a:pt x="876300" y="5029200"/>
                  <a:pt x="1435100" y="5232400"/>
                  <a:pt x="2108200" y="5232400"/>
                </a:cubicBezTo>
                <a:lnTo>
                  <a:pt x="2247900" y="5232400"/>
                </a:lnTo>
                <a:cubicBezTo>
                  <a:pt x="2933700" y="5232400"/>
                  <a:pt x="3492500" y="5029200"/>
                  <a:pt x="3492500" y="4787900"/>
                </a:cubicBezTo>
                <a:cubicBezTo>
                  <a:pt x="3492500" y="4559300"/>
                  <a:pt x="3619500" y="3835400"/>
                  <a:pt x="3771900" y="3187700"/>
                </a:cubicBezTo>
                <a:lnTo>
                  <a:pt x="4038600" y="2146300"/>
                </a:lnTo>
                <a:cubicBezTo>
                  <a:pt x="4508500" y="228600"/>
                  <a:pt x="4610100" y="0"/>
                  <a:pt x="4927600" y="0"/>
                </a:cubicBezTo>
                <a:cubicBezTo>
                  <a:pt x="5092700" y="0"/>
                  <a:pt x="5232400" y="558800"/>
                  <a:pt x="5232400" y="1244600"/>
                </a:cubicBezTo>
                <a:lnTo>
                  <a:pt x="5232400" y="1384300"/>
                </a:lnTo>
                <a:cubicBezTo>
                  <a:pt x="5232400" y="2057400"/>
                  <a:pt x="5092700" y="3136900"/>
                  <a:pt x="4914900" y="3784600"/>
                </a:cubicBezTo>
                <a:close/>
                <a:moveTo>
                  <a:pt x="2184400" y="61468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9" name="Freeform 959"/>
          <p:cNvSpPr/>
          <p:nvPr/>
        </p:nvSpPr>
        <p:spPr>
          <a:xfrm rot="0" flipH="0" flipV="0">
            <a:off x="8841345" y="16060610"/>
            <a:ext cx="50673" cy="42672"/>
          </a:xfrm>
          <a:custGeom>
            <a:pathLst>
              <a:path w="7239000" h="6096000">
                <a:moveTo>
                  <a:pt x="2362200" y="0"/>
                </a:moveTo>
                <a:lnTo>
                  <a:pt x="5499100" y="0"/>
                </a:lnTo>
                <a:cubicBezTo>
                  <a:pt x="6921500" y="0"/>
                  <a:pt x="7239000" y="330200"/>
                  <a:pt x="7239000" y="1841500"/>
                </a:cubicBezTo>
                <a:lnTo>
                  <a:pt x="7239000" y="1955800"/>
                </a:lnTo>
                <a:cubicBezTo>
                  <a:pt x="7239000" y="2438400"/>
                  <a:pt x="7137400" y="2882900"/>
                  <a:pt x="7023100" y="2959100"/>
                </a:cubicBezTo>
                <a:cubicBezTo>
                  <a:pt x="6896100" y="3035300"/>
                  <a:pt x="6807200" y="3378200"/>
                  <a:pt x="6807200" y="3721100"/>
                </a:cubicBezTo>
                <a:cubicBezTo>
                  <a:pt x="6807200" y="4064000"/>
                  <a:pt x="6705600" y="4406900"/>
                  <a:pt x="6591300" y="4483100"/>
                </a:cubicBezTo>
                <a:cubicBezTo>
                  <a:pt x="6464300" y="4559300"/>
                  <a:pt x="6362700" y="4851400"/>
                  <a:pt x="6362700" y="5143500"/>
                </a:cubicBezTo>
                <a:cubicBezTo>
                  <a:pt x="6362700" y="5918200"/>
                  <a:pt x="6273800" y="6096000"/>
                  <a:pt x="5867400" y="6096000"/>
                </a:cubicBezTo>
                <a:cubicBezTo>
                  <a:pt x="5664200" y="6096000"/>
                  <a:pt x="5499100" y="5702300"/>
                  <a:pt x="5499100" y="5219700"/>
                </a:cubicBezTo>
                <a:cubicBezTo>
                  <a:pt x="5499100" y="4737100"/>
                  <a:pt x="5600700" y="4292600"/>
                  <a:pt x="5715000" y="4216400"/>
                </a:cubicBezTo>
                <a:cubicBezTo>
                  <a:pt x="5829300" y="4140200"/>
                  <a:pt x="5930900" y="3797300"/>
                  <a:pt x="5930900" y="3454400"/>
                </a:cubicBezTo>
                <a:cubicBezTo>
                  <a:pt x="5930900" y="3111500"/>
                  <a:pt x="6032500" y="2768600"/>
                  <a:pt x="6146800" y="2692400"/>
                </a:cubicBezTo>
                <a:cubicBezTo>
                  <a:pt x="6273800" y="2616200"/>
                  <a:pt x="6362700" y="2273300"/>
                  <a:pt x="6362700" y="1930400"/>
                </a:cubicBezTo>
                <a:cubicBezTo>
                  <a:pt x="6362700" y="1587500"/>
                  <a:pt x="5981700" y="1295400"/>
                  <a:pt x="5499100" y="1295400"/>
                </a:cubicBezTo>
                <a:cubicBezTo>
                  <a:pt x="5016500" y="1295400"/>
                  <a:pt x="4622800" y="1549400"/>
                  <a:pt x="4622800" y="1841500"/>
                </a:cubicBezTo>
                <a:cubicBezTo>
                  <a:pt x="4622800" y="2146300"/>
                  <a:pt x="4533900" y="2451100"/>
                  <a:pt x="4406900" y="2527300"/>
                </a:cubicBezTo>
                <a:cubicBezTo>
                  <a:pt x="4292600" y="2603500"/>
                  <a:pt x="4191000" y="2984500"/>
                  <a:pt x="4191000" y="3390900"/>
                </a:cubicBezTo>
                <a:cubicBezTo>
                  <a:pt x="4191000" y="3797300"/>
                  <a:pt x="4089400" y="4191000"/>
                  <a:pt x="3975100" y="4267200"/>
                </a:cubicBezTo>
                <a:cubicBezTo>
                  <a:pt x="3848100" y="4343400"/>
                  <a:pt x="3759200" y="4686300"/>
                  <a:pt x="3759200" y="5029200"/>
                </a:cubicBezTo>
                <a:cubicBezTo>
                  <a:pt x="3759200" y="5918200"/>
                  <a:pt x="3670300" y="6096000"/>
                  <a:pt x="3251200" y="6096000"/>
                </a:cubicBezTo>
                <a:cubicBezTo>
                  <a:pt x="3048000" y="6096000"/>
                  <a:pt x="2882900" y="5702300"/>
                  <a:pt x="2882900" y="5219700"/>
                </a:cubicBezTo>
                <a:lnTo>
                  <a:pt x="2882900" y="5003800"/>
                </a:lnTo>
                <a:cubicBezTo>
                  <a:pt x="2882900" y="4521200"/>
                  <a:pt x="2984500" y="4076700"/>
                  <a:pt x="3098800" y="4000500"/>
                </a:cubicBezTo>
                <a:cubicBezTo>
                  <a:pt x="3225800" y="3924300"/>
                  <a:pt x="3314700" y="3530600"/>
                  <a:pt x="3314700" y="3124200"/>
                </a:cubicBezTo>
                <a:cubicBezTo>
                  <a:pt x="3314700" y="2717800"/>
                  <a:pt x="3416300" y="2324100"/>
                  <a:pt x="3543300" y="2260600"/>
                </a:cubicBezTo>
                <a:cubicBezTo>
                  <a:pt x="3657600" y="2184400"/>
                  <a:pt x="3759200" y="1930400"/>
                  <a:pt x="3759200" y="1714500"/>
                </a:cubicBezTo>
                <a:cubicBezTo>
                  <a:pt x="3759200" y="1219200"/>
                  <a:pt x="2959100" y="927100"/>
                  <a:pt x="2235200" y="1155700"/>
                </a:cubicBezTo>
                <a:cubicBezTo>
                  <a:pt x="2108200" y="1181100"/>
                  <a:pt x="2019300" y="1485900"/>
                  <a:pt x="2019300" y="1803400"/>
                </a:cubicBezTo>
                <a:cubicBezTo>
                  <a:pt x="2019300" y="2120900"/>
                  <a:pt x="1917700" y="2451100"/>
                  <a:pt x="1790700" y="2527300"/>
                </a:cubicBezTo>
                <a:cubicBezTo>
                  <a:pt x="1676400" y="2603500"/>
                  <a:pt x="1574800" y="2946400"/>
                  <a:pt x="1574800" y="3289300"/>
                </a:cubicBezTo>
                <a:cubicBezTo>
                  <a:pt x="1574800" y="3632200"/>
                  <a:pt x="1485900" y="3975100"/>
                  <a:pt x="1358900" y="4051300"/>
                </a:cubicBezTo>
                <a:cubicBezTo>
                  <a:pt x="1244600" y="4127500"/>
                  <a:pt x="1143000" y="4470400"/>
                  <a:pt x="1143000" y="4813300"/>
                </a:cubicBezTo>
                <a:cubicBezTo>
                  <a:pt x="1143000" y="5156200"/>
                  <a:pt x="1041400" y="5499100"/>
                  <a:pt x="927100" y="5575300"/>
                </a:cubicBezTo>
                <a:cubicBezTo>
                  <a:pt x="800100" y="5651500"/>
                  <a:pt x="711200" y="5791200"/>
                  <a:pt x="711200" y="5905500"/>
                </a:cubicBezTo>
                <a:cubicBezTo>
                  <a:pt x="711200" y="6007100"/>
                  <a:pt x="609600" y="6096000"/>
                  <a:pt x="495300" y="6096000"/>
                </a:cubicBezTo>
                <a:cubicBezTo>
                  <a:pt x="368300" y="6096000"/>
                  <a:pt x="228600" y="6045200"/>
                  <a:pt x="165100" y="5981700"/>
                </a:cubicBezTo>
                <a:cubicBezTo>
                  <a:pt x="0" y="5816600"/>
                  <a:pt x="38100" y="5295900"/>
                  <a:pt x="279400" y="4394200"/>
                </a:cubicBezTo>
                <a:lnTo>
                  <a:pt x="1104900" y="1358900"/>
                </a:lnTo>
                <a:cubicBezTo>
                  <a:pt x="1473200" y="0"/>
                  <a:pt x="1473200" y="0"/>
                  <a:pt x="2362200" y="0"/>
                </a:cubicBezTo>
                <a:close/>
                <a:moveTo>
                  <a:pt x="5905500" y="60325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0" name="Freeform 960"/>
          <p:cNvSpPr/>
          <p:nvPr/>
        </p:nvSpPr>
        <p:spPr>
          <a:xfrm rot="0" flipH="0" flipV="0">
            <a:off x="8900361" y="16059366"/>
            <a:ext cx="36182" cy="43205"/>
          </a:xfrm>
          <a:custGeom>
            <a:pathLst>
              <a:path w="5168900" h="6172200">
                <a:moveTo>
                  <a:pt x="2616200" y="6172200"/>
                </a:moveTo>
                <a:lnTo>
                  <a:pt x="1308100" y="6172200"/>
                </a:lnTo>
                <a:cubicBezTo>
                  <a:pt x="723900" y="6172200"/>
                  <a:pt x="0" y="5448300"/>
                  <a:pt x="0" y="4864100"/>
                </a:cubicBezTo>
                <a:lnTo>
                  <a:pt x="0" y="4000500"/>
                </a:lnTo>
                <a:cubicBezTo>
                  <a:pt x="0" y="3759200"/>
                  <a:pt x="101600" y="3441700"/>
                  <a:pt x="215900" y="3289300"/>
                </a:cubicBezTo>
                <a:cubicBezTo>
                  <a:pt x="330200" y="3136900"/>
                  <a:pt x="431800" y="2819400"/>
                  <a:pt x="431800" y="2590800"/>
                </a:cubicBezTo>
                <a:lnTo>
                  <a:pt x="431800" y="2260600"/>
                </a:lnTo>
                <a:cubicBezTo>
                  <a:pt x="431800" y="2019300"/>
                  <a:pt x="533400" y="1765300"/>
                  <a:pt x="647700" y="1689100"/>
                </a:cubicBezTo>
                <a:cubicBezTo>
                  <a:pt x="774700" y="1612900"/>
                  <a:pt x="863600" y="1422400"/>
                  <a:pt x="863600" y="1257300"/>
                </a:cubicBezTo>
                <a:cubicBezTo>
                  <a:pt x="863600" y="1079500"/>
                  <a:pt x="965200" y="952500"/>
                  <a:pt x="1092200" y="952500"/>
                </a:cubicBezTo>
                <a:cubicBezTo>
                  <a:pt x="1206500" y="952500"/>
                  <a:pt x="1308100" y="850900"/>
                  <a:pt x="1308100" y="736600"/>
                </a:cubicBezTo>
                <a:cubicBezTo>
                  <a:pt x="1308100" y="609600"/>
                  <a:pt x="1498600" y="520700"/>
                  <a:pt x="1739900" y="520700"/>
                </a:cubicBezTo>
                <a:cubicBezTo>
                  <a:pt x="1981200" y="520700"/>
                  <a:pt x="2298700" y="419100"/>
                  <a:pt x="2451100" y="292100"/>
                </a:cubicBezTo>
                <a:cubicBezTo>
                  <a:pt x="2730500" y="63500"/>
                  <a:pt x="3403600" y="0"/>
                  <a:pt x="3594100" y="190500"/>
                </a:cubicBezTo>
                <a:cubicBezTo>
                  <a:pt x="3644900" y="254000"/>
                  <a:pt x="3860800" y="368300"/>
                  <a:pt x="4064000" y="457200"/>
                </a:cubicBezTo>
                <a:lnTo>
                  <a:pt x="4127500" y="495300"/>
                </a:lnTo>
                <a:cubicBezTo>
                  <a:pt x="4940300" y="863600"/>
                  <a:pt x="5168900" y="1524000"/>
                  <a:pt x="4914900" y="2679700"/>
                </a:cubicBezTo>
                <a:lnTo>
                  <a:pt x="4508500" y="4445000"/>
                </a:lnTo>
                <a:cubicBezTo>
                  <a:pt x="4457700" y="4673600"/>
                  <a:pt x="4305300" y="4864100"/>
                  <a:pt x="4165600" y="4864100"/>
                </a:cubicBezTo>
                <a:cubicBezTo>
                  <a:pt x="4025900" y="4864100"/>
                  <a:pt x="3873500" y="5054600"/>
                  <a:pt x="3822700" y="5295900"/>
                </a:cubicBezTo>
                <a:lnTo>
                  <a:pt x="3810000" y="5308600"/>
                </a:lnTo>
                <a:cubicBezTo>
                  <a:pt x="3759200" y="5549900"/>
                  <a:pt x="3568700" y="5791200"/>
                  <a:pt x="3378200" y="5854700"/>
                </a:cubicBezTo>
                <a:cubicBezTo>
                  <a:pt x="3200400" y="5918200"/>
                  <a:pt x="3048000" y="6019800"/>
                  <a:pt x="3048000" y="6070600"/>
                </a:cubicBezTo>
                <a:cubicBezTo>
                  <a:pt x="3048000" y="6134100"/>
                  <a:pt x="2844800" y="6172200"/>
                  <a:pt x="2616200" y="6172200"/>
                </a:cubicBezTo>
                <a:close/>
                <a:moveTo>
                  <a:pt x="-596900" y="6210300"/>
                </a:moveTo>
                <a:moveTo>
                  <a:pt x="1168400" y="2755900"/>
                </a:moveTo>
                <a:lnTo>
                  <a:pt x="965200" y="3594100"/>
                </a:lnTo>
                <a:cubicBezTo>
                  <a:pt x="812800" y="4254500"/>
                  <a:pt x="850900" y="4851400"/>
                  <a:pt x="1092200" y="5092700"/>
                </a:cubicBezTo>
                <a:cubicBezTo>
                  <a:pt x="1206500" y="5207000"/>
                  <a:pt x="1498600" y="5308600"/>
                  <a:pt x="1739900" y="5308600"/>
                </a:cubicBezTo>
                <a:lnTo>
                  <a:pt x="2070100" y="5308600"/>
                </a:lnTo>
                <a:cubicBezTo>
                  <a:pt x="2870200" y="5308600"/>
                  <a:pt x="3263900" y="5041900"/>
                  <a:pt x="3454400" y="4381500"/>
                </a:cubicBezTo>
                <a:lnTo>
                  <a:pt x="4013200" y="2451100"/>
                </a:lnTo>
                <a:cubicBezTo>
                  <a:pt x="4152900" y="1981200"/>
                  <a:pt x="4152900" y="1981200"/>
                  <a:pt x="4013200" y="1600200"/>
                </a:cubicBezTo>
                <a:cubicBezTo>
                  <a:pt x="3848100" y="1181100"/>
                  <a:pt x="3225800" y="1054100"/>
                  <a:pt x="2247900" y="1270000"/>
                </a:cubicBezTo>
                <a:lnTo>
                  <a:pt x="2146300" y="1295400"/>
                </a:lnTo>
                <a:cubicBezTo>
                  <a:pt x="1892300" y="1346200"/>
                  <a:pt x="1600200" y="1574800"/>
                  <a:pt x="1498600" y="1790700"/>
                </a:cubicBezTo>
                <a:lnTo>
                  <a:pt x="1435100" y="1955800"/>
                </a:lnTo>
                <a:cubicBezTo>
                  <a:pt x="1333500" y="2171700"/>
                  <a:pt x="1219200" y="2540000"/>
                  <a:pt x="1168400" y="2755900"/>
                </a:cubicBezTo>
                <a:close/>
                <a:moveTo>
                  <a:pt x="2819400" y="62103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1" name="Freeform 961"/>
          <p:cNvSpPr/>
          <p:nvPr/>
        </p:nvSpPr>
        <p:spPr>
          <a:xfrm rot="0" flipH="0" flipV="0">
            <a:off x="8946666" y="16059810"/>
            <a:ext cx="33604" cy="42672"/>
          </a:xfrm>
          <a:custGeom>
            <a:pathLst>
              <a:path w="4800600" h="6096000">
                <a:moveTo>
                  <a:pt x="1308100" y="876300"/>
                </a:moveTo>
                <a:lnTo>
                  <a:pt x="1308100" y="1739900"/>
                </a:lnTo>
                <a:cubicBezTo>
                  <a:pt x="1308100" y="2298700"/>
                  <a:pt x="1625600" y="2616200"/>
                  <a:pt x="2184400" y="2616200"/>
                </a:cubicBezTo>
                <a:lnTo>
                  <a:pt x="2616200" y="2616200"/>
                </a:lnTo>
                <a:cubicBezTo>
                  <a:pt x="3098800" y="2616200"/>
                  <a:pt x="3581400" y="2514600"/>
                  <a:pt x="3708400" y="2400300"/>
                </a:cubicBezTo>
                <a:cubicBezTo>
                  <a:pt x="3822700" y="2273300"/>
                  <a:pt x="3924300" y="1790700"/>
                  <a:pt x="3924300" y="1308100"/>
                </a:cubicBezTo>
                <a:cubicBezTo>
                  <a:pt x="3924300" y="825500"/>
                  <a:pt x="4025900" y="444500"/>
                  <a:pt x="4140200" y="444500"/>
                </a:cubicBezTo>
                <a:cubicBezTo>
                  <a:pt x="4267200" y="444500"/>
                  <a:pt x="4356100" y="342900"/>
                  <a:pt x="4356100" y="215900"/>
                </a:cubicBezTo>
                <a:cubicBezTo>
                  <a:pt x="4356100" y="101600"/>
                  <a:pt x="4457700" y="0"/>
                  <a:pt x="4572000" y="0"/>
                </a:cubicBezTo>
                <a:cubicBezTo>
                  <a:pt x="4699000" y="0"/>
                  <a:pt x="4800600" y="393700"/>
                  <a:pt x="4800600" y="876300"/>
                </a:cubicBezTo>
                <a:lnTo>
                  <a:pt x="4800600" y="1308100"/>
                </a:lnTo>
                <a:cubicBezTo>
                  <a:pt x="4800600" y="1790700"/>
                  <a:pt x="4699000" y="2184400"/>
                  <a:pt x="4572000" y="2184400"/>
                </a:cubicBezTo>
                <a:cubicBezTo>
                  <a:pt x="4457700" y="2184400"/>
                  <a:pt x="4356100" y="2578100"/>
                  <a:pt x="4356100" y="3048000"/>
                </a:cubicBezTo>
                <a:cubicBezTo>
                  <a:pt x="4356100" y="3530600"/>
                  <a:pt x="4267200" y="3924300"/>
                  <a:pt x="4140200" y="3924300"/>
                </a:cubicBezTo>
                <a:cubicBezTo>
                  <a:pt x="4025900" y="3924300"/>
                  <a:pt x="3924300" y="4318000"/>
                  <a:pt x="3924300" y="4787900"/>
                </a:cubicBezTo>
                <a:cubicBezTo>
                  <a:pt x="3924300" y="5270500"/>
                  <a:pt x="3822700" y="5664200"/>
                  <a:pt x="3708400" y="5664200"/>
                </a:cubicBezTo>
                <a:cubicBezTo>
                  <a:pt x="3581400" y="5664200"/>
                  <a:pt x="3492500" y="5765800"/>
                  <a:pt x="3492500" y="5880100"/>
                </a:cubicBezTo>
                <a:cubicBezTo>
                  <a:pt x="3492500" y="6007100"/>
                  <a:pt x="3289300" y="6096000"/>
                  <a:pt x="3048000" y="6096000"/>
                </a:cubicBezTo>
                <a:cubicBezTo>
                  <a:pt x="2819400" y="6096000"/>
                  <a:pt x="2616200" y="5905500"/>
                  <a:pt x="2616200" y="5664200"/>
                </a:cubicBezTo>
                <a:cubicBezTo>
                  <a:pt x="2616200" y="5422900"/>
                  <a:pt x="2717800" y="5232400"/>
                  <a:pt x="2832100" y="5232400"/>
                </a:cubicBezTo>
                <a:cubicBezTo>
                  <a:pt x="2959100" y="5232400"/>
                  <a:pt x="3048000" y="4838700"/>
                  <a:pt x="3048000" y="4356100"/>
                </a:cubicBezTo>
                <a:cubicBezTo>
                  <a:pt x="3048000" y="3873500"/>
                  <a:pt x="2667000" y="3492500"/>
                  <a:pt x="2184400" y="3492500"/>
                </a:cubicBezTo>
                <a:lnTo>
                  <a:pt x="1308100" y="3492500"/>
                </a:lnTo>
                <a:cubicBezTo>
                  <a:pt x="838200" y="3492500"/>
                  <a:pt x="444500" y="3289300"/>
                  <a:pt x="444500" y="3048000"/>
                </a:cubicBezTo>
                <a:cubicBezTo>
                  <a:pt x="444500" y="2806700"/>
                  <a:pt x="342900" y="2616200"/>
                  <a:pt x="228600" y="2616200"/>
                </a:cubicBezTo>
                <a:cubicBezTo>
                  <a:pt x="101600" y="2616200"/>
                  <a:pt x="0" y="2425700"/>
                  <a:pt x="0" y="2184400"/>
                </a:cubicBezTo>
                <a:cubicBezTo>
                  <a:pt x="0" y="1943100"/>
                  <a:pt x="101600" y="1739900"/>
                  <a:pt x="228600" y="1739900"/>
                </a:cubicBezTo>
                <a:cubicBezTo>
                  <a:pt x="342900" y="1739900"/>
                  <a:pt x="444500" y="1447800"/>
                  <a:pt x="444500" y="1092200"/>
                </a:cubicBezTo>
                <a:cubicBezTo>
                  <a:pt x="444500" y="736600"/>
                  <a:pt x="533400" y="444500"/>
                  <a:pt x="660400" y="444500"/>
                </a:cubicBezTo>
                <a:cubicBezTo>
                  <a:pt x="774700" y="444500"/>
                  <a:pt x="876300" y="342900"/>
                  <a:pt x="876300" y="215900"/>
                </a:cubicBezTo>
                <a:cubicBezTo>
                  <a:pt x="876300" y="101600"/>
                  <a:pt x="977900" y="0"/>
                  <a:pt x="1092200" y="0"/>
                </a:cubicBezTo>
                <a:cubicBezTo>
                  <a:pt x="1219200" y="0"/>
                  <a:pt x="1308100" y="393700"/>
                  <a:pt x="1308100" y="876300"/>
                </a:cubicBezTo>
                <a:close/>
                <a:moveTo>
                  <a:pt x="4254500" y="61468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2" name="Freeform 962"/>
          <p:cNvSpPr/>
          <p:nvPr/>
        </p:nvSpPr>
        <p:spPr>
          <a:xfrm rot="0" flipH="0" flipV="0">
            <a:off x="8985947" y="16060077"/>
            <a:ext cx="39649" cy="42672"/>
          </a:xfrm>
          <a:custGeom>
            <a:pathLst>
              <a:path w="5664200" h="6096000">
                <a:moveTo>
                  <a:pt x="2616200" y="2616200"/>
                </a:moveTo>
                <a:lnTo>
                  <a:pt x="3479800" y="2616200"/>
                </a:lnTo>
                <a:cubicBezTo>
                  <a:pt x="3962400" y="2616200"/>
                  <a:pt x="4356100" y="2362200"/>
                  <a:pt x="4356100" y="2070100"/>
                </a:cubicBezTo>
                <a:cubicBezTo>
                  <a:pt x="4356100" y="1765300"/>
                  <a:pt x="4457700" y="1460500"/>
                  <a:pt x="4572000" y="1384300"/>
                </a:cubicBezTo>
                <a:cubicBezTo>
                  <a:pt x="4699000" y="1308100"/>
                  <a:pt x="4787900" y="1016000"/>
                  <a:pt x="4787900" y="736600"/>
                </a:cubicBezTo>
                <a:cubicBezTo>
                  <a:pt x="4787900" y="317500"/>
                  <a:pt x="5041900" y="0"/>
                  <a:pt x="5384800" y="0"/>
                </a:cubicBezTo>
                <a:cubicBezTo>
                  <a:pt x="5562600" y="0"/>
                  <a:pt x="5664200" y="279400"/>
                  <a:pt x="5664200" y="762000"/>
                </a:cubicBezTo>
                <a:cubicBezTo>
                  <a:pt x="5664200" y="1054100"/>
                  <a:pt x="5562600" y="1422400"/>
                  <a:pt x="5448300" y="1574800"/>
                </a:cubicBezTo>
                <a:cubicBezTo>
                  <a:pt x="5321300" y="1727200"/>
                  <a:pt x="5232400" y="2120900"/>
                  <a:pt x="5232400" y="2451100"/>
                </a:cubicBezTo>
                <a:cubicBezTo>
                  <a:pt x="5232400" y="2781300"/>
                  <a:pt x="5130800" y="3162300"/>
                  <a:pt x="5003800" y="3314700"/>
                </a:cubicBezTo>
                <a:cubicBezTo>
                  <a:pt x="4889500" y="3467100"/>
                  <a:pt x="4787900" y="3810000"/>
                  <a:pt x="4787900" y="4076700"/>
                </a:cubicBezTo>
                <a:cubicBezTo>
                  <a:pt x="4787900" y="4343400"/>
                  <a:pt x="4699000" y="4686300"/>
                  <a:pt x="4572000" y="4838700"/>
                </a:cubicBezTo>
                <a:cubicBezTo>
                  <a:pt x="4457700" y="4991100"/>
                  <a:pt x="4356100" y="5283200"/>
                  <a:pt x="4356100" y="5499100"/>
                </a:cubicBezTo>
                <a:cubicBezTo>
                  <a:pt x="4356100" y="5702300"/>
                  <a:pt x="4165600" y="5880100"/>
                  <a:pt x="3924300" y="5880100"/>
                </a:cubicBezTo>
                <a:cubicBezTo>
                  <a:pt x="3683000" y="5880100"/>
                  <a:pt x="3479800" y="5626100"/>
                  <a:pt x="3479800" y="5334000"/>
                </a:cubicBezTo>
                <a:cubicBezTo>
                  <a:pt x="3479800" y="5029200"/>
                  <a:pt x="3581400" y="4660900"/>
                  <a:pt x="3708400" y="4521200"/>
                </a:cubicBezTo>
                <a:cubicBezTo>
                  <a:pt x="4165600" y="3937000"/>
                  <a:pt x="3886200" y="3479800"/>
                  <a:pt x="3048000" y="3479800"/>
                </a:cubicBezTo>
                <a:lnTo>
                  <a:pt x="2400300" y="3479800"/>
                </a:lnTo>
                <a:cubicBezTo>
                  <a:pt x="1384300" y="3479800"/>
                  <a:pt x="1346200" y="3505200"/>
                  <a:pt x="1193800" y="4267200"/>
                </a:cubicBezTo>
                <a:cubicBezTo>
                  <a:pt x="965200" y="5372100"/>
                  <a:pt x="622300" y="6096000"/>
                  <a:pt x="330200" y="6096000"/>
                </a:cubicBezTo>
                <a:cubicBezTo>
                  <a:pt x="88900" y="6096000"/>
                  <a:pt x="0" y="5854700"/>
                  <a:pt x="0" y="5219700"/>
                </a:cubicBezTo>
                <a:cubicBezTo>
                  <a:pt x="0" y="4864100"/>
                  <a:pt x="101600" y="4445000"/>
                  <a:pt x="215900" y="4292600"/>
                </a:cubicBezTo>
                <a:cubicBezTo>
                  <a:pt x="342900" y="4152900"/>
                  <a:pt x="431800" y="3759200"/>
                  <a:pt x="431800" y="3429000"/>
                </a:cubicBezTo>
                <a:cubicBezTo>
                  <a:pt x="431800" y="3098800"/>
                  <a:pt x="533400" y="2705100"/>
                  <a:pt x="660400" y="2552700"/>
                </a:cubicBezTo>
                <a:cubicBezTo>
                  <a:pt x="774700" y="2413000"/>
                  <a:pt x="876300" y="2070100"/>
                  <a:pt x="876300" y="1790700"/>
                </a:cubicBezTo>
                <a:cubicBezTo>
                  <a:pt x="876300" y="1524000"/>
                  <a:pt x="965200" y="1181100"/>
                  <a:pt x="1092200" y="1028700"/>
                </a:cubicBezTo>
                <a:cubicBezTo>
                  <a:pt x="1206500" y="889000"/>
                  <a:pt x="1308100" y="635000"/>
                  <a:pt x="1308100" y="482600"/>
                </a:cubicBezTo>
                <a:cubicBezTo>
                  <a:pt x="1308100" y="342900"/>
                  <a:pt x="1498600" y="215900"/>
                  <a:pt x="1739900" y="215900"/>
                </a:cubicBezTo>
                <a:cubicBezTo>
                  <a:pt x="1981200" y="215900"/>
                  <a:pt x="2184400" y="457200"/>
                  <a:pt x="2184400" y="762000"/>
                </a:cubicBezTo>
                <a:cubicBezTo>
                  <a:pt x="2184400" y="1054100"/>
                  <a:pt x="2082800" y="1422400"/>
                  <a:pt x="1955800" y="1574800"/>
                </a:cubicBezTo>
                <a:cubicBezTo>
                  <a:pt x="1498600" y="2159000"/>
                  <a:pt x="1778000" y="2616200"/>
                  <a:pt x="2616200" y="2616200"/>
                </a:cubicBezTo>
                <a:close/>
                <a:moveTo>
                  <a:pt x="3251200" y="61087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3" name="Freeform 963"/>
          <p:cNvSpPr/>
          <p:nvPr/>
        </p:nvSpPr>
        <p:spPr>
          <a:xfrm rot="0" flipH="0" flipV="0">
            <a:off x="9032074" y="16059988"/>
            <a:ext cx="38049" cy="42672"/>
          </a:xfrm>
          <a:custGeom>
            <a:pathLst>
              <a:path w="5435600" h="6096000">
                <a:moveTo>
                  <a:pt x="3568700" y="6096000"/>
                </a:moveTo>
                <a:lnTo>
                  <a:pt x="863600" y="6096000"/>
                </a:lnTo>
                <a:cubicBezTo>
                  <a:pt x="635000" y="6096000"/>
                  <a:pt x="431800" y="5994400"/>
                  <a:pt x="431800" y="5880100"/>
                </a:cubicBezTo>
                <a:cubicBezTo>
                  <a:pt x="431800" y="5765800"/>
                  <a:pt x="330200" y="5664200"/>
                  <a:pt x="215900" y="5664200"/>
                </a:cubicBezTo>
                <a:cubicBezTo>
                  <a:pt x="101600" y="5664200"/>
                  <a:pt x="0" y="5461000"/>
                  <a:pt x="0" y="5232400"/>
                </a:cubicBezTo>
                <a:lnTo>
                  <a:pt x="0" y="4356100"/>
                </a:lnTo>
                <a:cubicBezTo>
                  <a:pt x="0" y="4114800"/>
                  <a:pt x="38100" y="3733800"/>
                  <a:pt x="101600" y="3492500"/>
                </a:cubicBezTo>
                <a:lnTo>
                  <a:pt x="711200" y="863600"/>
                </a:lnTo>
                <a:cubicBezTo>
                  <a:pt x="774700" y="622300"/>
                  <a:pt x="927100" y="431800"/>
                  <a:pt x="1054100" y="431800"/>
                </a:cubicBezTo>
                <a:cubicBezTo>
                  <a:pt x="1193800" y="431800"/>
                  <a:pt x="1308100" y="342900"/>
                  <a:pt x="1308100" y="215900"/>
                </a:cubicBezTo>
                <a:cubicBezTo>
                  <a:pt x="1308100" y="101600"/>
                  <a:pt x="1397000" y="0"/>
                  <a:pt x="1524000" y="0"/>
                </a:cubicBezTo>
                <a:cubicBezTo>
                  <a:pt x="1638300" y="0"/>
                  <a:pt x="1790700" y="127000"/>
                  <a:pt x="1854200" y="266700"/>
                </a:cubicBezTo>
                <a:cubicBezTo>
                  <a:pt x="1981200" y="609600"/>
                  <a:pt x="1981200" y="762000"/>
                  <a:pt x="1866900" y="1295400"/>
                </a:cubicBezTo>
                <a:lnTo>
                  <a:pt x="1257300" y="3937000"/>
                </a:lnTo>
                <a:cubicBezTo>
                  <a:pt x="1206500" y="4165600"/>
                  <a:pt x="1092200" y="4356100"/>
                  <a:pt x="1016000" y="4356100"/>
                </a:cubicBezTo>
                <a:cubicBezTo>
                  <a:pt x="939800" y="4356100"/>
                  <a:pt x="863600" y="4546600"/>
                  <a:pt x="863600" y="4787900"/>
                </a:cubicBezTo>
                <a:cubicBezTo>
                  <a:pt x="863600" y="5067300"/>
                  <a:pt x="1028700" y="5232400"/>
                  <a:pt x="1308100" y="5232400"/>
                </a:cubicBezTo>
                <a:lnTo>
                  <a:pt x="2832100" y="5232400"/>
                </a:lnTo>
                <a:cubicBezTo>
                  <a:pt x="3200400" y="5232400"/>
                  <a:pt x="3276600" y="5168900"/>
                  <a:pt x="3365500" y="4826000"/>
                </a:cubicBezTo>
                <a:lnTo>
                  <a:pt x="3568700" y="3987800"/>
                </a:lnTo>
                <a:cubicBezTo>
                  <a:pt x="3632200" y="3771900"/>
                  <a:pt x="3721100" y="3403600"/>
                  <a:pt x="3784600" y="3175000"/>
                </a:cubicBezTo>
                <a:lnTo>
                  <a:pt x="4381500" y="927100"/>
                </a:lnTo>
                <a:cubicBezTo>
                  <a:pt x="4521200" y="431800"/>
                  <a:pt x="4711700" y="215900"/>
                  <a:pt x="5003800" y="215900"/>
                </a:cubicBezTo>
                <a:cubicBezTo>
                  <a:pt x="5283200" y="215900"/>
                  <a:pt x="5435600" y="381000"/>
                  <a:pt x="5435600" y="660400"/>
                </a:cubicBezTo>
                <a:cubicBezTo>
                  <a:pt x="5435600" y="774700"/>
                  <a:pt x="5397500" y="1054100"/>
                  <a:pt x="5334000" y="1282700"/>
                </a:cubicBezTo>
                <a:lnTo>
                  <a:pt x="4279900" y="5143500"/>
                </a:lnTo>
                <a:cubicBezTo>
                  <a:pt x="4038600" y="6032500"/>
                  <a:pt x="3987800" y="6096000"/>
                  <a:pt x="3568700" y="6096000"/>
                </a:cubicBezTo>
                <a:close/>
                <a:moveTo>
                  <a:pt x="-469900" y="61214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4" name="Freeform 964"/>
          <p:cNvSpPr/>
          <p:nvPr/>
        </p:nvSpPr>
        <p:spPr>
          <a:xfrm rot="0" flipH="0" flipV="0">
            <a:off x="9072421" y="16060610"/>
            <a:ext cx="50673" cy="42672"/>
          </a:xfrm>
          <a:custGeom>
            <a:pathLst>
              <a:path w="7239000" h="6096000">
                <a:moveTo>
                  <a:pt x="2362200" y="0"/>
                </a:moveTo>
                <a:lnTo>
                  <a:pt x="5499100" y="0"/>
                </a:lnTo>
                <a:cubicBezTo>
                  <a:pt x="6921500" y="0"/>
                  <a:pt x="7239000" y="330200"/>
                  <a:pt x="7239000" y="1841500"/>
                </a:cubicBezTo>
                <a:lnTo>
                  <a:pt x="7239000" y="1955800"/>
                </a:lnTo>
                <a:cubicBezTo>
                  <a:pt x="7239000" y="2438400"/>
                  <a:pt x="7137400" y="2882900"/>
                  <a:pt x="7023100" y="2959100"/>
                </a:cubicBezTo>
                <a:cubicBezTo>
                  <a:pt x="6896100" y="3035300"/>
                  <a:pt x="6807200" y="3378200"/>
                  <a:pt x="6807200" y="3721100"/>
                </a:cubicBezTo>
                <a:cubicBezTo>
                  <a:pt x="6807200" y="4064000"/>
                  <a:pt x="6705600" y="4406900"/>
                  <a:pt x="6591300" y="4483100"/>
                </a:cubicBezTo>
                <a:cubicBezTo>
                  <a:pt x="6464300" y="4559300"/>
                  <a:pt x="6362700" y="4851400"/>
                  <a:pt x="6362700" y="5143500"/>
                </a:cubicBezTo>
                <a:cubicBezTo>
                  <a:pt x="6362700" y="5918200"/>
                  <a:pt x="6273800" y="6096000"/>
                  <a:pt x="5867400" y="6096000"/>
                </a:cubicBezTo>
                <a:cubicBezTo>
                  <a:pt x="5664200" y="6096000"/>
                  <a:pt x="5499100" y="5702300"/>
                  <a:pt x="5499100" y="5219700"/>
                </a:cubicBezTo>
                <a:cubicBezTo>
                  <a:pt x="5499100" y="4737100"/>
                  <a:pt x="5600700" y="4292600"/>
                  <a:pt x="5715000" y="4216400"/>
                </a:cubicBezTo>
                <a:cubicBezTo>
                  <a:pt x="5829300" y="4140200"/>
                  <a:pt x="5930900" y="3797300"/>
                  <a:pt x="5930900" y="3454400"/>
                </a:cubicBezTo>
                <a:cubicBezTo>
                  <a:pt x="5930900" y="3111500"/>
                  <a:pt x="6032500" y="2768600"/>
                  <a:pt x="6146800" y="2692400"/>
                </a:cubicBezTo>
                <a:cubicBezTo>
                  <a:pt x="6273800" y="2616200"/>
                  <a:pt x="6362700" y="2273300"/>
                  <a:pt x="6362700" y="1930400"/>
                </a:cubicBezTo>
                <a:cubicBezTo>
                  <a:pt x="6362700" y="1587500"/>
                  <a:pt x="5981700" y="1295400"/>
                  <a:pt x="5499100" y="1295400"/>
                </a:cubicBezTo>
                <a:cubicBezTo>
                  <a:pt x="5016500" y="1295400"/>
                  <a:pt x="4622800" y="1549400"/>
                  <a:pt x="4622800" y="1841500"/>
                </a:cubicBezTo>
                <a:cubicBezTo>
                  <a:pt x="4622800" y="2146300"/>
                  <a:pt x="4533900" y="2451100"/>
                  <a:pt x="4406900" y="2527300"/>
                </a:cubicBezTo>
                <a:cubicBezTo>
                  <a:pt x="4292600" y="2603500"/>
                  <a:pt x="4191000" y="2984500"/>
                  <a:pt x="4191000" y="3390900"/>
                </a:cubicBezTo>
                <a:cubicBezTo>
                  <a:pt x="4191000" y="3797300"/>
                  <a:pt x="4089400" y="4191000"/>
                  <a:pt x="3975100" y="4267200"/>
                </a:cubicBezTo>
                <a:cubicBezTo>
                  <a:pt x="3848100" y="4343400"/>
                  <a:pt x="3759200" y="4686300"/>
                  <a:pt x="3759200" y="5029200"/>
                </a:cubicBezTo>
                <a:cubicBezTo>
                  <a:pt x="3759200" y="5918200"/>
                  <a:pt x="3670300" y="6096000"/>
                  <a:pt x="3251200" y="6096000"/>
                </a:cubicBezTo>
                <a:cubicBezTo>
                  <a:pt x="3048000" y="6096000"/>
                  <a:pt x="2882900" y="5702300"/>
                  <a:pt x="2882900" y="5219700"/>
                </a:cubicBezTo>
                <a:lnTo>
                  <a:pt x="2882900" y="5003800"/>
                </a:lnTo>
                <a:cubicBezTo>
                  <a:pt x="2882900" y="4521200"/>
                  <a:pt x="2984500" y="4076700"/>
                  <a:pt x="3098800" y="4000500"/>
                </a:cubicBezTo>
                <a:cubicBezTo>
                  <a:pt x="3225800" y="3924300"/>
                  <a:pt x="3314700" y="3530600"/>
                  <a:pt x="3314700" y="3124200"/>
                </a:cubicBezTo>
                <a:cubicBezTo>
                  <a:pt x="3314700" y="2717800"/>
                  <a:pt x="3416300" y="2324100"/>
                  <a:pt x="3543300" y="2260600"/>
                </a:cubicBezTo>
                <a:cubicBezTo>
                  <a:pt x="3657600" y="2184400"/>
                  <a:pt x="3759200" y="1930400"/>
                  <a:pt x="3759200" y="1714500"/>
                </a:cubicBezTo>
                <a:cubicBezTo>
                  <a:pt x="3759200" y="1219200"/>
                  <a:pt x="2959100" y="927100"/>
                  <a:pt x="2235200" y="1155700"/>
                </a:cubicBezTo>
                <a:cubicBezTo>
                  <a:pt x="2108200" y="1181100"/>
                  <a:pt x="2019300" y="1485900"/>
                  <a:pt x="2019300" y="1803400"/>
                </a:cubicBezTo>
                <a:cubicBezTo>
                  <a:pt x="2019300" y="2120900"/>
                  <a:pt x="1917700" y="2451100"/>
                  <a:pt x="1790700" y="2527300"/>
                </a:cubicBezTo>
                <a:cubicBezTo>
                  <a:pt x="1676400" y="2603500"/>
                  <a:pt x="1574800" y="2946400"/>
                  <a:pt x="1574800" y="3289300"/>
                </a:cubicBezTo>
                <a:cubicBezTo>
                  <a:pt x="1574800" y="3632200"/>
                  <a:pt x="1485900" y="3975100"/>
                  <a:pt x="1358900" y="4051300"/>
                </a:cubicBezTo>
                <a:cubicBezTo>
                  <a:pt x="1244600" y="4127500"/>
                  <a:pt x="1143000" y="4470400"/>
                  <a:pt x="1143000" y="4813300"/>
                </a:cubicBezTo>
                <a:cubicBezTo>
                  <a:pt x="1143000" y="5156200"/>
                  <a:pt x="1041400" y="5499100"/>
                  <a:pt x="927100" y="5575300"/>
                </a:cubicBezTo>
                <a:cubicBezTo>
                  <a:pt x="800100" y="5651500"/>
                  <a:pt x="711200" y="5791200"/>
                  <a:pt x="711200" y="5905500"/>
                </a:cubicBezTo>
                <a:cubicBezTo>
                  <a:pt x="711200" y="6007100"/>
                  <a:pt x="609600" y="6096000"/>
                  <a:pt x="495300" y="6096000"/>
                </a:cubicBezTo>
                <a:cubicBezTo>
                  <a:pt x="368300" y="6096000"/>
                  <a:pt x="228600" y="6045200"/>
                  <a:pt x="165100" y="5981700"/>
                </a:cubicBezTo>
                <a:cubicBezTo>
                  <a:pt x="0" y="5816600"/>
                  <a:pt x="38100" y="5295900"/>
                  <a:pt x="279400" y="4394200"/>
                </a:cubicBezTo>
                <a:lnTo>
                  <a:pt x="1104900" y="1358900"/>
                </a:lnTo>
                <a:cubicBezTo>
                  <a:pt x="1473200" y="0"/>
                  <a:pt x="1473200" y="0"/>
                  <a:pt x="2362200" y="0"/>
                </a:cubicBezTo>
                <a:close/>
                <a:moveTo>
                  <a:pt x="5905500" y="60325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5" name="Freeform 965"/>
          <p:cNvSpPr/>
          <p:nvPr/>
        </p:nvSpPr>
        <p:spPr>
          <a:xfrm rot="0" flipH="0" flipV="0">
            <a:off x="9130460" y="16059988"/>
            <a:ext cx="38049" cy="42672"/>
          </a:xfrm>
          <a:custGeom>
            <a:pathLst>
              <a:path w="5435600" h="6096000">
                <a:moveTo>
                  <a:pt x="3568700" y="6096000"/>
                </a:moveTo>
                <a:lnTo>
                  <a:pt x="863600" y="6096000"/>
                </a:lnTo>
                <a:cubicBezTo>
                  <a:pt x="635000" y="6096000"/>
                  <a:pt x="431800" y="5994400"/>
                  <a:pt x="431800" y="5880100"/>
                </a:cubicBezTo>
                <a:cubicBezTo>
                  <a:pt x="431800" y="5765800"/>
                  <a:pt x="330200" y="5664200"/>
                  <a:pt x="215900" y="5664200"/>
                </a:cubicBezTo>
                <a:cubicBezTo>
                  <a:pt x="101600" y="5664200"/>
                  <a:pt x="0" y="5461000"/>
                  <a:pt x="0" y="5232400"/>
                </a:cubicBezTo>
                <a:lnTo>
                  <a:pt x="0" y="4356100"/>
                </a:lnTo>
                <a:cubicBezTo>
                  <a:pt x="0" y="4114800"/>
                  <a:pt x="38100" y="3733800"/>
                  <a:pt x="101600" y="3492500"/>
                </a:cubicBezTo>
                <a:lnTo>
                  <a:pt x="711200" y="863600"/>
                </a:lnTo>
                <a:cubicBezTo>
                  <a:pt x="774700" y="622300"/>
                  <a:pt x="927100" y="431800"/>
                  <a:pt x="1054100" y="431800"/>
                </a:cubicBezTo>
                <a:cubicBezTo>
                  <a:pt x="1193800" y="431800"/>
                  <a:pt x="1308100" y="342900"/>
                  <a:pt x="1308100" y="215900"/>
                </a:cubicBezTo>
                <a:cubicBezTo>
                  <a:pt x="1308100" y="101600"/>
                  <a:pt x="1397000" y="0"/>
                  <a:pt x="1524000" y="0"/>
                </a:cubicBezTo>
                <a:cubicBezTo>
                  <a:pt x="1638300" y="0"/>
                  <a:pt x="1790700" y="127000"/>
                  <a:pt x="1854200" y="266700"/>
                </a:cubicBezTo>
                <a:cubicBezTo>
                  <a:pt x="1981200" y="609600"/>
                  <a:pt x="1981200" y="762000"/>
                  <a:pt x="1866900" y="1295400"/>
                </a:cubicBezTo>
                <a:lnTo>
                  <a:pt x="1257300" y="3937000"/>
                </a:lnTo>
                <a:cubicBezTo>
                  <a:pt x="1206500" y="4165600"/>
                  <a:pt x="1092200" y="4356100"/>
                  <a:pt x="1016000" y="4356100"/>
                </a:cubicBezTo>
                <a:cubicBezTo>
                  <a:pt x="939800" y="4356100"/>
                  <a:pt x="863600" y="4546600"/>
                  <a:pt x="863600" y="4787900"/>
                </a:cubicBezTo>
                <a:cubicBezTo>
                  <a:pt x="863600" y="5067300"/>
                  <a:pt x="1028700" y="5232400"/>
                  <a:pt x="1308100" y="5232400"/>
                </a:cubicBezTo>
                <a:lnTo>
                  <a:pt x="2832100" y="5232400"/>
                </a:lnTo>
                <a:cubicBezTo>
                  <a:pt x="3200400" y="5232400"/>
                  <a:pt x="3276600" y="5168900"/>
                  <a:pt x="3365500" y="4826000"/>
                </a:cubicBezTo>
                <a:lnTo>
                  <a:pt x="3568700" y="3987800"/>
                </a:lnTo>
                <a:cubicBezTo>
                  <a:pt x="3632200" y="3771900"/>
                  <a:pt x="3721100" y="3403600"/>
                  <a:pt x="3784600" y="3175000"/>
                </a:cubicBezTo>
                <a:lnTo>
                  <a:pt x="4381500" y="927100"/>
                </a:lnTo>
                <a:cubicBezTo>
                  <a:pt x="4521200" y="431800"/>
                  <a:pt x="4711700" y="215900"/>
                  <a:pt x="5003800" y="215900"/>
                </a:cubicBezTo>
                <a:cubicBezTo>
                  <a:pt x="5283200" y="215900"/>
                  <a:pt x="5435600" y="381000"/>
                  <a:pt x="5435600" y="660400"/>
                </a:cubicBezTo>
                <a:cubicBezTo>
                  <a:pt x="5435600" y="774700"/>
                  <a:pt x="5397500" y="1054100"/>
                  <a:pt x="5334000" y="1282700"/>
                </a:cubicBezTo>
                <a:lnTo>
                  <a:pt x="4279900" y="5143500"/>
                </a:lnTo>
                <a:cubicBezTo>
                  <a:pt x="4038600" y="6032500"/>
                  <a:pt x="3987800" y="6096000"/>
                  <a:pt x="3568700" y="6096000"/>
                </a:cubicBezTo>
                <a:close/>
                <a:moveTo>
                  <a:pt x="-469900" y="61214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6" name="Freeform 966"/>
          <p:cNvSpPr/>
          <p:nvPr/>
        </p:nvSpPr>
        <p:spPr>
          <a:xfrm rot="0" flipH="0" flipV="0">
            <a:off x="9208108" y="16059988"/>
            <a:ext cx="39649" cy="42672"/>
          </a:xfrm>
          <a:custGeom>
            <a:pathLst>
              <a:path w="5664200" h="6096000">
                <a:moveTo>
                  <a:pt x="2717800" y="0"/>
                </a:moveTo>
                <a:lnTo>
                  <a:pt x="3492500" y="0"/>
                </a:lnTo>
                <a:cubicBezTo>
                  <a:pt x="5118100" y="0"/>
                  <a:pt x="5664200" y="381000"/>
                  <a:pt x="5664200" y="1473200"/>
                </a:cubicBezTo>
                <a:cubicBezTo>
                  <a:pt x="5664200" y="1625600"/>
                  <a:pt x="5562600" y="1739900"/>
                  <a:pt x="5448300" y="1739900"/>
                </a:cubicBezTo>
                <a:cubicBezTo>
                  <a:pt x="5321300" y="1739900"/>
                  <a:pt x="5232400" y="2133600"/>
                  <a:pt x="5232400" y="2616200"/>
                </a:cubicBezTo>
                <a:cubicBezTo>
                  <a:pt x="5232400" y="3098800"/>
                  <a:pt x="5130800" y="3492500"/>
                  <a:pt x="5016500" y="3492500"/>
                </a:cubicBezTo>
                <a:cubicBezTo>
                  <a:pt x="4889500" y="3492500"/>
                  <a:pt x="4787900" y="3873500"/>
                  <a:pt x="4787900" y="4356100"/>
                </a:cubicBezTo>
                <a:cubicBezTo>
                  <a:pt x="4787900" y="4838700"/>
                  <a:pt x="4699000" y="5232400"/>
                  <a:pt x="4572000" y="5232400"/>
                </a:cubicBezTo>
                <a:cubicBezTo>
                  <a:pt x="4457700" y="5232400"/>
                  <a:pt x="4356100" y="5422900"/>
                  <a:pt x="4356100" y="5664200"/>
                </a:cubicBezTo>
                <a:cubicBezTo>
                  <a:pt x="4356100" y="5905500"/>
                  <a:pt x="4254500" y="6096000"/>
                  <a:pt x="4140200" y="6096000"/>
                </a:cubicBezTo>
                <a:cubicBezTo>
                  <a:pt x="4025900" y="6096000"/>
                  <a:pt x="3822700" y="6070600"/>
                  <a:pt x="3708400" y="6032500"/>
                </a:cubicBezTo>
                <a:cubicBezTo>
                  <a:pt x="3581400" y="5994400"/>
                  <a:pt x="3492500" y="5803900"/>
                  <a:pt x="3492500" y="5600700"/>
                </a:cubicBezTo>
                <a:cubicBezTo>
                  <a:pt x="3492500" y="5397500"/>
                  <a:pt x="3581400" y="5105400"/>
                  <a:pt x="3708400" y="4953000"/>
                </a:cubicBezTo>
                <a:cubicBezTo>
                  <a:pt x="3822700" y="4813300"/>
                  <a:pt x="3924300" y="4419600"/>
                  <a:pt x="3924300" y="4089400"/>
                </a:cubicBezTo>
                <a:cubicBezTo>
                  <a:pt x="3924300" y="3759200"/>
                  <a:pt x="4025900" y="3365500"/>
                  <a:pt x="4140200" y="3213100"/>
                </a:cubicBezTo>
                <a:cubicBezTo>
                  <a:pt x="4254500" y="3060700"/>
                  <a:pt x="4356100" y="2679700"/>
                  <a:pt x="4356100" y="2349500"/>
                </a:cubicBezTo>
                <a:cubicBezTo>
                  <a:pt x="4356100" y="2019300"/>
                  <a:pt x="4406900" y="1739900"/>
                  <a:pt x="4470400" y="1739900"/>
                </a:cubicBezTo>
                <a:cubicBezTo>
                  <a:pt x="4597400" y="1739900"/>
                  <a:pt x="4610100" y="1625600"/>
                  <a:pt x="4508500" y="1308100"/>
                </a:cubicBezTo>
                <a:cubicBezTo>
                  <a:pt x="4470400" y="1193800"/>
                  <a:pt x="4229100" y="1092200"/>
                  <a:pt x="3962400" y="1092200"/>
                </a:cubicBezTo>
                <a:cubicBezTo>
                  <a:pt x="3708400" y="1092200"/>
                  <a:pt x="3365500" y="1054100"/>
                  <a:pt x="3213100" y="1003300"/>
                </a:cubicBezTo>
                <a:cubicBezTo>
                  <a:pt x="3073400" y="952500"/>
                  <a:pt x="2857500" y="939800"/>
                  <a:pt x="2730500" y="977900"/>
                </a:cubicBezTo>
                <a:cubicBezTo>
                  <a:pt x="2616200" y="1028700"/>
                  <a:pt x="2438400" y="1041400"/>
                  <a:pt x="2349500" y="1016000"/>
                </a:cubicBezTo>
                <a:cubicBezTo>
                  <a:pt x="2260600" y="977900"/>
                  <a:pt x="2184400" y="1143000"/>
                  <a:pt x="2184400" y="1358900"/>
                </a:cubicBezTo>
                <a:cubicBezTo>
                  <a:pt x="2184400" y="1574800"/>
                  <a:pt x="2082800" y="1739900"/>
                  <a:pt x="1968500" y="1739900"/>
                </a:cubicBezTo>
                <a:cubicBezTo>
                  <a:pt x="1841500" y="1739900"/>
                  <a:pt x="1739900" y="2133600"/>
                  <a:pt x="1739900" y="2616200"/>
                </a:cubicBezTo>
                <a:cubicBezTo>
                  <a:pt x="1739900" y="3098800"/>
                  <a:pt x="1651000" y="3492500"/>
                  <a:pt x="1524000" y="3492500"/>
                </a:cubicBezTo>
                <a:cubicBezTo>
                  <a:pt x="1409700" y="3492500"/>
                  <a:pt x="1308100" y="3784600"/>
                  <a:pt x="1308100" y="4140200"/>
                </a:cubicBezTo>
                <a:cubicBezTo>
                  <a:pt x="1308100" y="4495800"/>
                  <a:pt x="1206500" y="4914900"/>
                  <a:pt x="1092200" y="5067300"/>
                </a:cubicBezTo>
                <a:cubicBezTo>
                  <a:pt x="977900" y="5219700"/>
                  <a:pt x="876300" y="5511800"/>
                  <a:pt x="876300" y="5715000"/>
                </a:cubicBezTo>
                <a:cubicBezTo>
                  <a:pt x="876300" y="5930900"/>
                  <a:pt x="774700" y="6096000"/>
                  <a:pt x="660400" y="6096000"/>
                </a:cubicBezTo>
                <a:cubicBezTo>
                  <a:pt x="152400" y="6096000"/>
                  <a:pt x="0" y="5930900"/>
                  <a:pt x="0" y="5384800"/>
                </a:cubicBezTo>
                <a:cubicBezTo>
                  <a:pt x="0" y="5054600"/>
                  <a:pt x="101600" y="4673600"/>
                  <a:pt x="215900" y="4521200"/>
                </a:cubicBezTo>
                <a:cubicBezTo>
                  <a:pt x="342900" y="4368800"/>
                  <a:pt x="444500" y="3975100"/>
                  <a:pt x="444500" y="3657600"/>
                </a:cubicBezTo>
                <a:cubicBezTo>
                  <a:pt x="444500" y="3327400"/>
                  <a:pt x="533400" y="3048000"/>
                  <a:pt x="660400" y="3048000"/>
                </a:cubicBezTo>
                <a:cubicBezTo>
                  <a:pt x="774700" y="3048000"/>
                  <a:pt x="876300" y="2755900"/>
                  <a:pt x="876300" y="2400300"/>
                </a:cubicBezTo>
                <a:cubicBezTo>
                  <a:pt x="876300" y="2044700"/>
                  <a:pt x="977900" y="1625600"/>
                  <a:pt x="1092200" y="1473200"/>
                </a:cubicBezTo>
                <a:cubicBezTo>
                  <a:pt x="1206500" y="1320800"/>
                  <a:pt x="1308100" y="977900"/>
                  <a:pt x="1308100" y="711200"/>
                </a:cubicBezTo>
                <a:cubicBezTo>
                  <a:pt x="1308100" y="127000"/>
                  <a:pt x="1562100" y="0"/>
                  <a:pt x="2717800" y="0"/>
                </a:cubicBezTo>
                <a:close/>
                <a:moveTo>
                  <a:pt x="5689600" y="61214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7" name="Freeform 967"/>
          <p:cNvSpPr/>
          <p:nvPr/>
        </p:nvSpPr>
        <p:spPr>
          <a:xfrm rot="0" flipH="0" flipV="0">
            <a:off x="9255352" y="16059366"/>
            <a:ext cx="36182" cy="43205"/>
          </a:xfrm>
          <a:custGeom>
            <a:pathLst>
              <a:path w="5168900" h="6172200">
                <a:moveTo>
                  <a:pt x="2616200" y="6172200"/>
                </a:moveTo>
                <a:lnTo>
                  <a:pt x="1308100" y="6172200"/>
                </a:lnTo>
                <a:cubicBezTo>
                  <a:pt x="723900" y="6172200"/>
                  <a:pt x="0" y="5448300"/>
                  <a:pt x="0" y="4864100"/>
                </a:cubicBezTo>
                <a:lnTo>
                  <a:pt x="0" y="4000500"/>
                </a:lnTo>
                <a:cubicBezTo>
                  <a:pt x="0" y="3759200"/>
                  <a:pt x="101600" y="3441700"/>
                  <a:pt x="215900" y="3289300"/>
                </a:cubicBezTo>
                <a:cubicBezTo>
                  <a:pt x="330200" y="3136900"/>
                  <a:pt x="431800" y="2819400"/>
                  <a:pt x="431800" y="2590800"/>
                </a:cubicBezTo>
                <a:lnTo>
                  <a:pt x="431800" y="2260600"/>
                </a:lnTo>
                <a:cubicBezTo>
                  <a:pt x="431800" y="2019300"/>
                  <a:pt x="533400" y="1765300"/>
                  <a:pt x="647700" y="1689100"/>
                </a:cubicBezTo>
                <a:cubicBezTo>
                  <a:pt x="774700" y="1612900"/>
                  <a:pt x="863600" y="1422400"/>
                  <a:pt x="863600" y="1257300"/>
                </a:cubicBezTo>
                <a:cubicBezTo>
                  <a:pt x="863600" y="1079500"/>
                  <a:pt x="965200" y="952500"/>
                  <a:pt x="1092200" y="952500"/>
                </a:cubicBezTo>
                <a:cubicBezTo>
                  <a:pt x="1206500" y="952500"/>
                  <a:pt x="1308100" y="850900"/>
                  <a:pt x="1308100" y="736600"/>
                </a:cubicBezTo>
                <a:cubicBezTo>
                  <a:pt x="1308100" y="609600"/>
                  <a:pt x="1498600" y="520700"/>
                  <a:pt x="1739900" y="520700"/>
                </a:cubicBezTo>
                <a:cubicBezTo>
                  <a:pt x="1981200" y="520700"/>
                  <a:pt x="2298700" y="419100"/>
                  <a:pt x="2451100" y="292100"/>
                </a:cubicBezTo>
                <a:cubicBezTo>
                  <a:pt x="2730500" y="63500"/>
                  <a:pt x="3403600" y="0"/>
                  <a:pt x="3594100" y="190500"/>
                </a:cubicBezTo>
                <a:cubicBezTo>
                  <a:pt x="3644900" y="254000"/>
                  <a:pt x="3860800" y="368300"/>
                  <a:pt x="4064000" y="457200"/>
                </a:cubicBezTo>
                <a:lnTo>
                  <a:pt x="4127500" y="495300"/>
                </a:lnTo>
                <a:cubicBezTo>
                  <a:pt x="4940300" y="863600"/>
                  <a:pt x="5168900" y="1524000"/>
                  <a:pt x="4914900" y="2679700"/>
                </a:cubicBezTo>
                <a:lnTo>
                  <a:pt x="4508500" y="4445000"/>
                </a:lnTo>
                <a:cubicBezTo>
                  <a:pt x="4457700" y="4673600"/>
                  <a:pt x="4305300" y="4864100"/>
                  <a:pt x="4165600" y="4864100"/>
                </a:cubicBezTo>
                <a:cubicBezTo>
                  <a:pt x="4025900" y="4864100"/>
                  <a:pt x="3873500" y="5054600"/>
                  <a:pt x="3822700" y="5295900"/>
                </a:cubicBezTo>
                <a:lnTo>
                  <a:pt x="3810000" y="5308600"/>
                </a:lnTo>
                <a:cubicBezTo>
                  <a:pt x="3759200" y="5549900"/>
                  <a:pt x="3568700" y="5791200"/>
                  <a:pt x="3378200" y="5854700"/>
                </a:cubicBezTo>
                <a:cubicBezTo>
                  <a:pt x="3200400" y="5918200"/>
                  <a:pt x="3048000" y="6019800"/>
                  <a:pt x="3048000" y="6070600"/>
                </a:cubicBezTo>
                <a:cubicBezTo>
                  <a:pt x="3048000" y="6134100"/>
                  <a:pt x="2844800" y="6172200"/>
                  <a:pt x="2616200" y="6172200"/>
                </a:cubicBezTo>
                <a:close/>
                <a:moveTo>
                  <a:pt x="-596900" y="6210300"/>
                </a:moveTo>
                <a:moveTo>
                  <a:pt x="1168400" y="2755900"/>
                </a:moveTo>
                <a:lnTo>
                  <a:pt x="965200" y="3594100"/>
                </a:lnTo>
                <a:cubicBezTo>
                  <a:pt x="812800" y="4254500"/>
                  <a:pt x="850900" y="4851400"/>
                  <a:pt x="1092200" y="5092700"/>
                </a:cubicBezTo>
                <a:cubicBezTo>
                  <a:pt x="1206500" y="5207000"/>
                  <a:pt x="1498600" y="5308600"/>
                  <a:pt x="1739900" y="5308600"/>
                </a:cubicBezTo>
                <a:lnTo>
                  <a:pt x="2070100" y="5308600"/>
                </a:lnTo>
                <a:cubicBezTo>
                  <a:pt x="2870200" y="5308600"/>
                  <a:pt x="3263900" y="5041900"/>
                  <a:pt x="3454400" y="4381500"/>
                </a:cubicBezTo>
                <a:lnTo>
                  <a:pt x="4013200" y="2451100"/>
                </a:lnTo>
                <a:cubicBezTo>
                  <a:pt x="4152900" y="1981200"/>
                  <a:pt x="4152900" y="1981200"/>
                  <a:pt x="4013200" y="1600200"/>
                </a:cubicBezTo>
                <a:cubicBezTo>
                  <a:pt x="3848100" y="1181100"/>
                  <a:pt x="3225800" y="1054100"/>
                  <a:pt x="2247900" y="1270000"/>
                </a:cubicBezTo>
                <a:lnTo>
                  <a:pt x="2146300" y="1295400"/>
                </a:lnTo>
                <a:cubicBezTo>
                  <a:pt x="1892300" y="1346200"/>
                  <a:pt x="1600200" y="1574800"/>
                  <a:pt x="1498600" y="1790700"/>
                </a:cubicBezTo>
                <a:lnTo>
                  <a:pt x="1435100" y="1955800"/>
                </a:lnTo>
                <a:cubicBezTo>
                  <a:pt x="1333500" y="2171700"/>
                  <a:pt x="1219200" y="2540000"/>
                  <a:pt x="1168400" y="2755900"/>
                </a:cubicBezTo>
                <a:close/>
                <a:moveTo>
                  <a:pt x="2819400" y="62103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8" name="Freeform 968"/>
          <p:cNvSpPr/>
          <p:nvPr/>
        </p:nvSpPr>
        <p:spPr>
          <a:xfrm rot="0" flipH="0" flipV="0">
            <a:off x="9336251" y="16050742"/>
            <a:ext cx="45783" cy="70053"/>
          </a:xfrm>
          <a:custGeom>
            <a:pathLst>
              <a:path w="6540500" h="10007600">
                <a:moveTo>
                  <a:pt x="0" y="5727700"/>
                </a:moveTo>
                <a:lnTo>
                  <a:pt x="0" y="5143500"/>
                </a:lnTo>
                <a:cubicBezTo>
                  <a:pt x="0" y="2667000"/>
                  <a:pt x="1028700" y="1295400"/>
                  <a:pt x="2882900" y="1295400"/>
                </a:cubicBezTo>
                <a:cubicBezTo>
                  <a:pt x="3594100" y="1295400"/>
                  <a:pt x="3924300" y="1028700"/>
                  <a:pt x="3924300" y="431800"/>
                </a:cubicBezTo>
                <a:cubicBezTo>
                  <a:pt x="3924300" y="190500"/>
                  <a:pt x="4114800" y="0"/>
                  <a:pt x="4356100" y="0"/>
                </a:cubicBezTo>
                <a:cubicBezTo>
                  <a:pt x="4597400" y="0"/>
                  <a:pt x="4787900" y="292100"/>
                  <a:pt x="4787900" y="647700"/>
                </a:cubicBezTo>
                <a:cubicBezTo>
                  <a:pt x="4787900" y="1409700"/>
                  <a:pt x="5054600" y="1739900"/>
                  <a:pt x="5664200" y="1739900"/>
                </a:cubicBezTo>
                <a:cubicBezTo>
                  <a:pt x="6350000" y="1739900"/>
                  <a:pt x="6540500" y="2082800"/>
                  <a:pt x="6540500" y="3403600"/>
                </a:cubicBezTo>
                <a:lnTo>
                  <a:pt x="6540500" y="3543300"/>
                </a:lnTo>
                <a:cubicBezTo>
                  <a:pt x="6540500" y="5892800"/>
                  <a:pt x="5511800" y="7391400"/>
                  <a:pt x="3924300" y="7391400"/>
                </a:cubicBezTo>
                <a:cubicBezTo>
                  <a:pt x="2882900" y="7391400"/>
                  <a:pt x="2616200" y="7620000"/>
                  <a:pt x="2616200" y="8483600"/>
                </a:cubicBezTo>
                <a:cubicBezTo>
                  <a:pt x="2616200" y="9550400"/>
                  <a:pt x="2387600" y="10007600"/>
                  <a:pt x="1828800" y="10007600"/>
                </a:cubicBezTo>
                <a:cubicBezTo>
                  <a:pt x="1549400" y="10007600"/>
                  <a:pt x="1308100" y="9817100"/>
                  <a:pt x="1308100" y="9575800"/>
                </a:cubicBezTo>
                <a:cubicBezTo>
                  <a:pt x="1308100" y="9334500"/>
                  <a:pt x="1409700" y="9144000"/>
                  <a:pt x="1524000" y="9144000"/>
                </a:cubicBezTo>
                <a:cubicBezTo>
                  <a:pt x="1651000" y="9144000"/>
                  <a:pt x="1739900" y="8750300"/>
                  <a:pt x="1739900" y="8267700"/>
                </a:cubicBezTo>
                <a:cubicBezTo>
                  <a:pt x="1739900" y="7785100"/>
                  <a:pt x="1447800" y="7391400"/>
                  <a:pt x="1092200" y="7391400"/>
                </a:cubicBezTo>
                <a:cubicBezTo>
                  <a:pt x="177800" y="7391400"/>
                  <a:pt x="0" y="7137400"/>
                  <a:pt x="0" y="5727700"/>
                </a:cubicBezTo>
                <a:close/>
                <a:moveTo>
                  <a:pt x="1282700" y="7442200"/>
                </a:moveTo>
                <a:moveTo>
                  <a:pt x="876300" y="4965700"/>
                </a:moveTo>
                <a:lnTo>
                  <a:pt x="876300" y="5905500"/>
                </a:lnTo>
                <a:cubicBezTo>
                  <a:pt x="876300" y="6273800"/>
                  <a:pt x="1117600" y="6527800"/>
                  <a:pt x="1498600" y="6527800"/>
                </a:cubicBezTo>
                <a:lnTo>
                  <a:pt x="1562100" y="6527800"/>
                </a:lnTo>
                <a:cubicBezTo>
                  <a:pt x="1905000" y="6527800"/>
                  <a:pt x="2184400" y="6324600"/>
                  <a:pt x="2184400" y="6096000"/>
                </a:cubicBezTo>
                <a:cubicBezTo>
                  <a:pt x="2184400" y="5854700"/>
                  <a:pt x="2273300" y="5651500"/>
                  <a:pt x="2400300" y="5651500"/>
                </a:cubicBezTo>
                <a:cubicBezTo>
                  <a:pt x="2514600" y="5651500"/>
                  <a:pt x="2616200" y="5372100"/>
                  <a:pt x="2616200" y="5041900"/>
                </a:cubicBezTo>
                <a:lnTo>
                  <a:pt x="2616200" y="4533900"/>
                </a:lnTo>
                <a:cubicBezTo>
                  <a:pt x="2616200" y="4191000"/>
                  <a:pt x="2717800" y="3911600"/>
                  <a:pt x="2832100" y="3911600"/>
                </a:cubicBezTo>
                <a:cubicBezTo>
                  <a:pt x="2959100" y="3911600"/>
                  <a:pt x="3048000" y="3632200"/>
                  <a:pt x="3048000" y="3289300"/>
                </a:cubicBezTo>
                <a:lnTo>
                  <a:pt x="3048000" y="2794000"/>
                </a:lnTo>
                <a:cubicBezTo>
                  <a:pt x="3048000" y="2451100"/>
                  <a:pt x="2959100" y="2171700"/>
                  <a:pt x="2832100" y="2171700"/>
                </a:cubicBezTo>
                <a:cubicBezTo>
                  <a:pt x="2717800" y="2171700"/>
                  <a:pt x="2616200" y="2273300"/>
                  <a:pt x="2616200" y="2387600"/>
                </a:cubicBezTo>
                <a:cubicBezTo>
                  <a:pt x="2616200" y="2514600"/>
                  <a:pt x="2425700" y="2603500"/>
                  <a:pt x="2184400" y="2603500"/>
                </a:cubicBezTo>
                <a:cubicBezTo>
                  <a:pt x="1574800" y="2603500"/>
                  <a:pt x="1308100" y="2933700"/>
                  <a:pt x="1308100" y="3657600"/>
                </a:cubicBezTo>
                <a:lnTo>
                  <a:pt x="1308100" y="3733800"/>
                </a:lnTo>
                <a:cubicBezTo>
                  <a:pt x="1308100" y="4064000"/>
                  <a:pt x="1206500" y="4343400"/>
                  <a:pt x="1092200" y="4343400"/>
                </a:cubicBezTo>
                <a:cubicBezTo>
                  <a:pt x="977900" y="4343400"/>
                  <a:pt x="876300" y="4622800"/>
                  <a:pt x="876300" y="4965700"/>
                </a:cubicBezTo>
                <a:close/>
                <a:moveTo>
                  <a:pt x="2044700" y="7442200"/>
                </a:moveTo>
                <a:moveTo>
                  <a:pt x="3492500" y="4533900"/>
                </a:moveTo>
                <a:lnTo>
                  <a:pt x="3492500" y="5473700"/>
                </a:lnTo>
                <a:cubicBezTo>
                  <a:pt x="3492500" y="5816600"/>
                  <a:pt x="3390900" y="6096000"/>
                  <a:pt x="3263900" y="6096000"/>
                </a:cubicBezTo>
                <a:cubicBezTo>
                  <a:pt x="3149600" y="6096000"/>
                  <a:pt x="3048000" y="6184900"/>
                  <a:pt x="3048000" y="6311900"/>
                </a:cubicBezTo>
                <a:cubicBezTo>
                  <a:pt x="3048000" y="6426200"/>
                  <a:pt x="3327400" y="6527800"/>
                  <a:pt x="3670300" y="6527800"/>
                </a:cubicBezTo>
                <a:lnTo>
                  <a:pt x="3733800" y="6527800"/>
                </a:lnTo>
                <a:cubicBezTo>
                  <a:pt x="4533900" y="6527800"/>
                  <a:pt x="5232400" y="5829300"/>
                  <a:pt x="5232400" y="5041900"/>
                </a:cubicBezTo>
                <a:lnTo>
                  <a:pt x="5232400" y="4965700"/>
                </a:lnTo>
                <a:cubicBezTo>
                  <a:pt x="5232400" y="4622800"/>
                  <a:pt x="5321300" y="4343400"/>
                  <a:pt x="5448300" y="4343400"/>
                </a:cubicBezTo>
                <a:cubicBezTo>
                  <a:pt x="5562600" y="4343400"/>
                  <a:pt x="5664200" y="4064000"/>
                  <a:pt x="5664200" y="3733800"/>
                </a:cubicBezTo>
                <a:lnTo>
                  <a:pt x="5664200" y="3225800"/>
                </a:lnTo>
                <a:cubicBezTo>
                  <a:pt x="5664200" y="2819400"/>
                  <a:pt x="5461000" y="2603500"/>
                  <a:pt x="5041900" y="2603500"/>
                </a:cubicBezTo>
                <a:lnTo>
                  <a:pt x="4546600" y="2603500"/>
                </a:lnTo>
                <a:cubicBezTo>
                  <a:pt x="4203700" y="2603500"/>
                  <a:pt x="3924300" y="2882900"/>
                  <a:pt x="3924300" y="3225800"/>
                </a:cubicBezTo>
                <a:lnTo>
                  <a:pt x="3924300" y="3289300"/>
                </a:lnTo>
                <a:cubicBezTo>
                  <a:pt x="3924300" y="3632200"/>
                  <a:pt x="3822700" y="3911600"/>
                  <a:pt x="3708400" y="3911600"/>
                </a:cubicBezTo>
                <a:cubicBezTo>
                  <a:pt x="3581400" y="3911600"/>
                  <a:pt x="3492500" y="4191000"/>
                  <a:pt x="3492500" y="4533900"/>
                </a:cubicBezTo>
                <a:close/>
                <a:moveTo>
                  <a:pt x="2476500" y="74422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9" name="Freeform 969"/>
          <p:cNvSpPr/>
          <p:nvPr/>
        </p:nvSpPr>
        <p:spPr>
          <a:xfrm rot="0" flipH="0" flipV="0">
            <a:off x="9391632" y="16060344"/>
            <a:ext cx="36626" cy="42672"/>
          </a:xfrm>
          <a:custGeom>
            <a:pathLst>
              <a:path w="5232400" h="6096000">
                <a:moveTo>
                  <a:pt x="1752600" y="0"/>
                </a:moveTo>
                <a:lnTo>
                  <a:pt x="4800600" y="0"/>
                </a:lnTo>
                <a:cubicBezTo>
                  <a:pt x="5219700" y="0"/>
                  <a:pt x="5232400" y="12700"/>
                  <a:pt x="5232400" y="431800"/>
                </a:cubicBezTo>
                <a:lnTo>
                  <a:pt x="5232400" y="1295400"/>
                </a:lnTo>
                <a:cubicBezTo>
                  <a:pt x="5232400" y="1536700"/>
                  <a:pt x="5130800" y="1739900"/>
                  <a:pt x="5016500" y="1739900"/>
                </a:cubicBezTo>
                <a:cubicBezTo>
                  <a:pt x="4889500" y="1739900"/>
                  <a:pt x="4800600" y="1930400"/>
                  <a:pt x="4800600" y="2171700"/>
                </a:cubicBezTo>
                <a:lnTo>
                  <a:pt x="4800600" y="3048000"/>
                </a:lnTo>
                <a:cubicBezTo>
                  <a:pt x="4800600" y="3276600"/>
                  <a:pt x="4699000" y="3479800"/>
                  <a:pt x="4572000" y="3479800"/>
                </a:cubicBezTo>
                <a:cubicBezTo>
                  <a:pt x="4457700" y="3479800"/>
                  <a:pt x="4356100" y="3670300"/>
                  <a:pt x="4356100" y="3911600"/>
                </a:cubicBezTo>
                <a:lnTo>
                  <a:pt x="4356100" y="4787900"/>
                </a:lnTo>
                <a:cubicBezTo>
                  <a:pt x="4356100" y="5029200"/>
                  <a:pt x="4457700" y="5219700"/>
                  <a:pt x="4572000" y="5219700"/>
                </a:cubicBezTo>
                <a:cubicBezTo>
                  <a:pt x="4699000" y="5219700"/>
                  <a:pt x="4800600" y="5321300"/>
                  <a:pt x="4800600" y="5435600"/>
                </a:cubicBezTo>
                <a:cubicBezTo>
                  <a:pt x="4800600" y="5562600"/>
                  <a:pt x="4762500" y="5753100"/>
                  <a:pt x="4724400" y="5867400"/>
                </a:cubicBezTo>
                <a:cubicBezTo>
                  <a:pt x="4699000" y="5994400"/>
                  <a:pt x="4495800" y="6096000"/>
                  <a:pt x="4292600" y="6096000"/>
                </a:cubicBezTo>
                <a:cubicBezTo>
                  <a:pt x="4089400" y="6096000"/>
                  <a:pt x="3746500" y="6007100"/>
                  <a:pt x="3517900" y="5918200"/>
                </a:cubicBezTo>
                <a:lnTo>
                  <a:pt x="3454400" y="5892800"/>
                </a:lnTo>
                <a:cubicBezTo>
                  <a:pt x="3238500" y="5791200"/>
                  <a:pt x="3048000" y="5803900"/>
                  <a:pt x="3048000" y="5905500"/>
                </a:cubicBezTo>
                <a:cubicBezTo>
                  <a:pt x="3048000" y="6007100"/>
                  <a:pt x="2857500" y="6096000"/>
                  <a:pt x="2616200" y="6096000"/>
                </a:cubicBezTo>
                <a:lnTo>
                  <a:pt x="1308100" y="6096000"/>
                </a:lnTo>
                <a:cubicBezTo>
                  <a:pt x="1066800" y="6096000"/>
                  <a:pt x="698500" y="6007100"/>
                  <a:pt x="469900" y="5918200"/>
                </a:cubicBezTo>
                <a:lnTo>
                  <a:pt x="406400" y="5892800"/>
                </a:lnTo>
                <a:cubicBezTo>
                  <a:pt x="190500" y="5791200"/>
                  <a:pt x="0" y="5524500"/>
                  <a:pt x="0" y="5283200"/>
                </a:cubicBezTo>
                <a:lnTo>
                  <a:pt x="0" y="3479800"/>
                </a:lnTo>
                <a:cubicBezTo>
                  <a:pt x="0" y="3238500"/>
                  <a:pt x="101600" y="2921000"/>
                  <a:pt x="228600" y="2768600"/>
                </a:cubicBezTo>
                <a:cubicBezTo>
                  <a:pt x="342900" y="2616200"/>
                  <a:pt x="444500" y="2298700"/>
                  <a:pt x="444500" y="2070100"/>
                </a:cubicBezTo>
                <a:lnTo>
                  <a:pt x="444500" y="1739900"/>
                </a:lnTo>
                <a:cubicBezTo>
                  <a:pt x="444500" y="1498600"/>
                  <a:pt x="533400" y="1295400"/>
                  <a:pt x="660400" y="1295400"/>
                </a:cubicBezTo>
                <a:cubicBezTo>
                  <a:pt x="774700" y="1295400"/>
                  <a:pt x="876300" y="1104900"/>
                  <a:pt x="876300" y="863600"/>
                </a:cubicBezTo>
                <a:cubicBezTo>
                  <a:pt x="876300" y="622300"/>
                  <a:pt x="977900" y="431800"/>
                  <a:pt x="1092200" y="431800"/>
                </a:cubicBezTo>
                <a:cubicBezTo>
                  <a:pt x="1219200" y="431800"/>
                  <a:pt x="1308100" y="330200"/>
                  <a:pt x="1308100" y="215900"/>
                </a:cubicBezTo>
                <a:cubicBezTo>
                  <a:pt x="1308100" y="88900"/>
                  <a:pt x="1511300" y="0"/>
                  <a:pt x="1752600" y="0"/>
                </a:cubicBezTo>
                <a:close/>
                <a:moveTo>
                  <a:pt x="5499100" y="6070600"/>
                </a:moveTo>
                <a:moveTo>
                  <a:pt x="3924300" y="2603500"/>
                </a:moveTo>
                <a:lnTo>
                  <a:pt x="3924300" y="1739900"/>
                </a:lnTo>
                <a:cubicBezTo>
                  <a:pt x="3924300" y="1498600"/>
                  <a:pt x="4025900" y="1295400"/>
                  <a:pt x="4140200" y="1295400"/>
                </a:cubicBezTo>
                <a:cubicBezTo>
                  <a:pt x="4267200" y="1295400"/>
                  <a:pt x="4356100" y="1231900"/>
                  <a:pt x="4356100" y="1143000"/>
                </a:cubicBezTo>
                <a:cubicBezTo>
                  <a:pt x="4356100" y="1054100"/>
                  <a:pt x="4165600" y="965200"/>
                  <a:pt x="3924300" y="939800"/>
                </a:cubicBezTo>
                <a:lnTo>
                  <a:pt x="3492500" y="901700"/>
                </a:lnTo>
                <a:cubicBezTo>
                  <a:pt x="2730500" y="838200"/>
                  <a:pt x="2514600" y="863600"/>
                  <a:pt x="2070100" y="1066800"/>
                </a:cubicBezTo>
                <a:lnTo>
                  <a:pt x="1866900" y="1143000"/>
                </a:lnTo>
                <a:cubicBezTo>
                  <a:pt x="1397000" y="1358900"/>
                  <a:pt x="1308100" y="1511300"/>
                  <a:pt x="1308100" y="2171700"/>
                </a:cubicBezTo>
                <a:lnTo>
                  <a:pt x="1308100" y="2501900"/>
                </a:lnTo>
                <a:cubicBezTo>
                  <a:pt x="1308100" y="2743200"/>
                  <a:pt x="1219200" y="3060700"/>
                  <a:pt x="1092200" y="3200400"/>
                </a:cubicBezTo>
                <a:cubicBezTo>
                  <a:pt x="977900" y="3352800"/>
                  <a:pt x="876300" y="3670300"/>
                  <a:pt x="876300" y="3911600"/>
                </a:cubicBezTo>
                <a:lnTo>
                  <a:pt x="876300" y="4787900"/>
                </a:lnTo>
                <a:cubicBezTo>
                  <a:pt x="876300" y="5156200"/>
                  <a:pt x="939800" y="5219700"/>
                  <a:pt x="1308100" y="5219700"/>
                </a:cubicBezTo>
                <a:lnTo>
                  <a:pt x="2184400" y="5219700"/>
                </a:lnTo>
                <a:cubicBezTo>
                  <a:pt x="2425700" y="5219700"/>
                  <a:pt x="2616200" y="5118100"/>
                  <a:pt x="2616200" y="5003800"/>
                </a:cubicBezTo>
                <a:cubicBezTo>
                  <a:pt x="2616200" y="4876800"/>
                  <a:pt x="2717800" y="4787900"/>
                  <a:pt x="2832100" y="4787900"/>
                </a:cubicBezTo>
                <a:cubicBezTo>
                  <a:pt x="2959100" y="4787900"/>
                  <a:pt x="3048000" y="4686300"/>
                  <a:pt x="3048000" y="4572000"/>
                </a:cubicBezTo>
                <a:cubicBezTo>
                  <a:pt x="3048000" y="4445000"/>
                  <a:pt x="3149600" y="4343400"/>
                  <a:pt x="3276600" y="4343400"/>
                </a:cubicBezTo>
                <a:cubicBezTo>
                  <a:pt x="3390900" y="4343400"/>
                  <a:pt x="3492500" y="4152900"/>
                  <a:pt x="3492500" y="3911600"/>
                </a:cubicBezTo>
                <a:lnTo>
                  <a:pt x="3492500" y="3479800"/>
                </a:lnTo>
                <a:cubicBezTo>
                  <a:pt x="3492500" y="3238500"/>
                  <a:pt x="3581400" y="3048000"/>
                  <a:pt x="3708400" y="3048000"/>
                </a:cubicBezTo>
                <a:cubicBezTo>
                  <a:pt x="3822700" y="3048000"/>
                  <a:pt x="3924300" y="2844800"/>
                  <a:pt x="3924300" y="2603500"/>
                </a:cubicBezTo>
                <a:close/>
                <a:moveTo>
                  <a:pt x="2895600" y="60706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0" name="Freeform 970"/>
          <p:cNvSpPr/>
          <p:nvPr/>
        </p:nvSpPr>
        <p:spPr>
          <a:xfrm rot="0" flipH="0" flipV="0">
            <a:off x="9436967" y="16061321"/>
            <a:ext cx="41338" cy="41605"/>
          </a:xfrm>
          <a:custGeom>
            <a:pathLst>
              <a:path w="5905500" h="5943600">
                <a:moveTo>
                  <a:pt x="139700" y="4597400"/>
                </a:moveTo>
                <a:lnTo>
                  <a:pt x="1143000" y="927100"/>
                </a:lnTo>
                <a:cubicBezTo>
                  <a:pt x="1257300" y="520700"/>
                  <a:pt x="1663700" y="0"/>
                  <a:pt x="1879600" y="0"/>
                </a:cubicBezTo>
                <a:cubicBezTo>
                  <a:pt x="2070100" y="0"/>
                  <a:pt x="2425700" y="419100"/>
                  <a:pt x="2425700" y="647700"/>
                </a:cubicBezTo>
                <a:cubicBezTo>
                  <a:pt x="2425700" y="774700"/>
                  <a:pt x="2324100" y="927100"/>
                  <a:pt x="2209800" y="1003300"/>
                </a:cubicBezTo>
                <a:cubicBezTo>
                  <a:pt x="2082800" y="1079500"/>
                  <a:pt x="1993900" y="1320800"/>
                  <a:pt x="1993900" y="1549400"/>
                </a:cubicBezTo>
                <a:cubicBezTo>
                  <a:pt x="1993900" y="1778000"/>
                  <a:pt x="2184400" y="1955800"/>
                  <a:pt x="2425700" y="1955800"/>
                </a:cubicBezTo>
                <a:cubicBezTo>
                  <a:pt x="2667000" y="1955800"/>
                  <a:pt x="2997200" y="1816100"/>
                  <a:pt x="3162300" y="1651000"/>
                </a:cubicBezTo>
                <a:lnTo>
                  <a:pt x="3200400" y="1612900"/>
                </a:lnTo>
                <a:cubicBezTo>
                  <a:pt x="3378200" y="1447800"/>
                  <a:pt x="3695700" y="1193800"/>
                  <a:pt x="3911600" y="1054100"/>
                </a:cubicBezTo>
                <a:lnTo>
                  <a:pt x="4521200" y="647700"/>
                </a:lnTo>
                <a:cubicBezTo>
                  <a:pt x="5092700" y="279400"/>
                  <a:pt x="5715000" y="25400"/>
                  <a:pt x="5816600" y="127000"/>
                </a:cubicBezTo>
                <a:cubicBezTo>
                  <a:pt x="5867400" y="177800"/>
                  <a:pt x="5905500" y="317500"/>
                  <a:pt x="5905500" y="431800"/>
                </a:cubicBezTo>
                <a:cubicBezTo>
                  <a:pt x="5905500" y="711200"/>
                  <a:pt x="5537200" y="1092200"/>
                  <a:pt x="5257800" y="1092200"/>
                </a:cubicBezTo>
                <a:cubicBezTo>
                  <a:pt x="5130800" y="1092200"/>
                  <a:pt x="5041900" y="1181100"/>
                  <a:pt x="5041900" y="1308100"/>
                </a:cubicBezTo>
                <a:cubicBezTo>
                  <a:pt x="5041900" y="1422400"/>
                  <a:pt x="4851400" y="1562100"/>
                  <a:pt x="4622800" y="1625600"/>
                </a:cubicBezTo>
                <a:lnTo>
                  <a:pt x="4597400" y="1625600"/>
                </a:lnTo>
                <a:cubicBezTo>
                  <a:pt x="4368800" y="1676400"/>
                  <a:pt x="4038600" y="1866900"/>
                  <a:pt x="3873500" y="2032000"/>
                </a:cubicBezTo>
                <a:lnTo>
                  <a:pt x="3606800" y="2298700"/>
                </a:lnTo>
                <a:cubicBezTo>
                  <a:pt x="3238500" y="2667000"/>
                  <a:pt x="3200400" y="3200400"/>
                  <a:pt x="3517900" y="3403600"/>
                </a:cubicBezTo>
                <a:cubicBezTo>
                  <a:pt x="3644900" y="3479800"/>
                  <a:pt x="3784600" y="3708400"/>
                  <a:pt x="3835400" y="3911600"/>
                </a:cubicBezTo>
                <a:cubicBezTo>
                  <a:pt x="3873500" y="4102100"/>
                  <a:pt x="3987800" y="4457700"/>
                  <a:pt x="4076700" y="4673600"/>
                </a:cubicBezTo>
                <a:lnTo>
                  <a:pt x="4127500" y="4813300"/>
                </a:lnTo>
                <a:cubicBezTo>
                  <a:pt x="4203700" y="5041900"/>
                  <a:pt x="4356100" y="5219700"/>
                  <a:pt x="4445000" y="5219700"/>
                </a:cubicBezTo>
                <a:cubicBezTo>
                  <a:pt x="4533900" y="5219700"/>
                  <a:pt x="4597400" y="5321300"/>
                  <a:pt x="4597400" y="5435600"/>
                </a:cubicBezTo>
                <a:cubicBezTo>
                  <a:pt x="4597400" y="5562600"/>
                  <a:pt x="4559300" y="5702300"/>
                  <a:pt x="4495800" y="5765800"/>
                </a:cubicBezTo>
                <a:cubicBezTo>
                  <a:pt x="4432300" y="5829300"/>
                  <a:pt x="4241800" y="5880100"/>
                  <a:pt x="4064000" y="5880100"/>
                </a:cubicBezTo>
                <a:cubicBezTo>
                  <a:pt x="3657600" y="5880100"/>
                  <a:pt x="3327400" y="5575300"/>
                  <a:pt x="3175000" y="5041900"/>
                </a:cubicBezTo>
                <a:lnTo>
                  <a:pt x="3048000" y="4610100"/>
                </a:lnTo>
                <a:cubicBezTo>
                  <a:pt x="2984500" y="4381500"/>
                  <a:pt x="2819400" y="4089400"/>
                  <a:pt x="2679700" y="3949700"/>
                </a:cubicBezTo>
                <a:cubicBezTo>
                  <a:pt x="2540000" y="3810000"/>
                  <a:pt x="2425700" y="3606800"/>
                  <a:pt x="2425700" y="3479800"/>
                </a:cubicBezTo>
                <a:cubicBezTo>
                  <a:pt x="2425700" y="3365500"/>
                  <a:pt x="2374900" y="3263900"/>
                  <a:pt x="2311400" y="3263900"/>
                </a:cubicBezTo>
                <a:cubicBezTo>
                  <a:pt x="2260600" y="3263900"/>
                  <a:pt x="2082800" y="3416300"/>
                  <a:pt x="1917700" y="3594100"/>
                </a:cubicBezTo>
                <a:lnTo>
                  <a:pt x="1739900" y="3810000"/>
                </a:lnTo>
                <a:cubicBezTo>
                  <a:pt x="1574800" y="3987800"/>
                  <a:pt x="1371600" y="4140200"/>
                  <a:pt x="1282700" y="4140200"/>
                </a:cubicBezTo>
                <a:cubicBezTo>
                  <a:pt x="1193800" y="4140200"/>
                  <a:pt x="1117600" y="4330700"/>
                  <a:pt x="1117600" y="4572000"/>
                </a:cubicBezTo>
                <a:lnTo>
                  <a:pt x="1117600" y="5003800"/>
                </a:lnTo>
                <a:cubicBezTo>
                  <a:pt x="1117600" y="5245100"/>
                  <a:pt x="1016000" y="5537200"/>
                  <a:pt x="901700" y="5664200"/>
                </a:cubicBezTo>
                <a:cubicBezTo>
                  <a:pt x="660400" y="5892800"/>
                  <a:pt x="317500" y="5943600"/>
                  <a:pt x="139700" y="5765800"/>
                </a:cubicBezTo>
                <a:cubicBezTo>
                  <a:pt x="0" y="5626100"/>
                  <a:pt x="0" y="5118100"/>
                  <a:pt x="139700" y="4597400"/>
                </a:cubicBezTo>
                <a:close/>
                <a:moveTo>
                  <a:pt x="1498600" y="5930900"/>
                </a:moveTo>
                <a:moveTo>
                  <a:pt x="1879600" y="2171700"/>
                </a:moveTo>
                <a:cubicBezTo>
                  <a:pt x="1816100" y="2171700"/>
                  <a:pt x="1778000" y="2222500"/>
                  <a:pt x="1778000" y="2286000"/>
                </a:cubicBezTo>
                <a:cubicBezTo>
                  <a:pt x="1778000" y="2349500"/>
                  <a:pt x="1816100" y="2387600"/>
                  <a:pt x="1879600" y="2387600"/>
                </a:cubicBezTo>
                <a:cubicBezTo>
                  <a:pt x="1943100" y="2387600"/>
                  <a:pt x="1993900" y="2349500"/>
                  <a:pt x="1993900" y="2286000"/>
                </a:cubicBezTo>
                <a:cubicBezTo>
                  <a:pt x="1993900" y="2222500"/>
                  <a:pt x="1943100" y="2171700"/>
                  <a:pt x="1879600" y="2171700"/>
                </a:cubicBezTo>
                <a:close/>
                <a:moveTo>
                  <a:pt x="3924300" y="59309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1" name="Freeform 971"/>
          <p:cNvSpPr/>
          <p:nvPr/>
        </p:nvSpPr>
        <p:spPr>
          <a:xfrm rot="0" flipH="0" flipV="0">
            <a:off x="9480880" y="16060610"/>
            <a:ext cx="50673" cy="42672"/>
          </a:xfrm>
          <a:custGeom>
            <a:pathLst>
              <a:path w="7239000" h="6096000">
                <a:moveTo>
                  <a:pt x="2362200" y="0"/>
                </a:moveTo>
                <a:lnTo>
                  <a:pt x="5499100" y="0"/>
                </a:lnTo>
                <a:cubicBezTo>
                  <a:pt x="6921500" y="0"/>
                  <a:pt x="7239000" y="330200"/>
                  <a:pt x="7239000" y="1841500"/>
                </a:cubicBezTo>
                <a:lnTo>
                  <a:pt x="7239000" y="1955800"/>
                </a:lnTo>
                <a:cubicBezTo>
                  <a:pt x="7239000" y="2438400"/>
                  <a:pt x="7137400" y="2882900"/>
                  <a:pt x="7023100" y="2959100"/>
                </a:cubicBezTo>
                <a:cubicBezTo>
                  <a:pt x="6896100" y="3035300"/>
                  <a:pt x="6807200" y="3378200"/>
                  <a:pt x="6807200" y="3721100"/>
                </a:cubicBezTo>
                <a:cubicBezTo>
                  <a:pt x="6807200" y="4064000"/>
                  <a:pt x="6705600" y="4406900"/>
                  <a:pt x="6591300" y="4483100"/>
                </a:cubicBezTo>
                <a:cubicBezTo>
                  <a:pt x="6464300" y="4559300"/>
                  <a:pt x="6362700" y="4851400"/>
                  <a:pt x="6362700" y="5143500"/>
                </a:cubicBezTo>
                <a:cubicBezTo>
                  <a:pt x="6362700" y="5918200"/>
                  <a:pt x="6273800" y="6096000"/>
                  <a:pt x="5867400" y="6096000"/>
                </a:cubicBezTo>
                <a:cubicBezTo>
                  <a:pt x="5664200" y="6096000"/>
                  <a:pt x="5499100" y="5702300"/>
                  <a:pt x="5499100" y="5219700"/>
                </a:cubicBezTo>
                <a:cubicBezTo>
                  <a:pt x="5499100" y="4737100"/>
                  <a:pt x="5600700" y="4292600"/>
                  <a:pt x="5715000" y="4216400"/>
                </a:cubicBezTo>
                <a:cubicBezTo>
                  <a:pt x="5829300" y="4140200"/>
                  <a:pt x="5930900" y="3797300"/>
                  <a:pt x="5930900" y="3454400"/>
                </a:cubicBezTo>
                <a:cubicBezTo>
                  <a:pt x="5930900" y="3111500"/>
                  <a:pt x="6032500" y="2768600"/>
                  <a:pt x="6146800" y="2692400"/>
                </a:cubicBezTo>
                <a:cubicBezTo>
                  <a:pt x="6273800" y="2616200"/>
                  <a:pt x="6362700" y="2273300"/>
                  <a:pt x="6362700" y="1930400"/>
                </a:cubicBezTo>
                <a:cubicBezTo>
                  <a:pt x="6362700" y="1587500"/>
                  <a:pt x="5981700" y="1295400"/>
                  <a:pt x="5499100" y="1295400"/>
                </a:cubicBezTo>
                <a:cubicBezTo>
                  <a:pt x="5016500" y="1295400"/>
                  <a:pt x="4622800" y="1549400"/>
                  <a:pt x="4622800" y="1841500"/>
                </a:cubicBezTo>
                <a:cubicBezTo>
                  <a:pt x="4622800" y="2146300"/>
                  <a:pt x="4533900" y="2451100"/>
                  <a:pt x="4406900" y="2527300"/>
                </a:cubicBezTo>
                <a:cubicBezTo>
                  <a:pt x="4292600" y="2603500"/>
                  <a:pt x="4191000" y="2984500"/>
                  <a:pt x="4191000" y="3390900"/>
                </a:cubicBezTo>
                <a:cubicBezTo>
                  <a:pt x="4191000" y="3797300"/>
                  <a:pt x="4089400" y="4191000"/>
                  <a:pt x="3975100" y="4267200"/>
                </a:cubicBezTo>
                <a:cubicBezTo>
                  <a:pt x="3848100" y="4343400"/>
                  <a:pt x="3759200" y="4686300"/>
                  <a:pt x="3759200" y="5029200"/>
                </a:cubicBezTo>
                <a:cubicBezTo>
                  <a:pt x="3759200" y="5918200"/>
                  <a:pt x="3670300" y="6096000"/>
                  <a:pt x="3251200" y="6096000"/>
                </a:cubicBezTo>
                <a:cubicBezTo>
                  <a:pt x="3048000" y="6096000"/>
                  <a:pt x="2882900" y="5702300"/>
                  <a:pt x="2882900" y="5219700"/>
                </a:cubicBezTo>
                <a:lnTo>
                  <a:pt x="2882900" y="5003800"/>
                </a:lnTo>
                <a:cubicBezTo>
                  <a:pt x="2882900" y="4521200"/>
                  <a:pt x="2984500" y="4076700"/>
                  <a:pt x="3098800" y="4000500"/>
                </a:cubicBezTo>
                <a:cubicBezTo>
                  <a:pt x="3225800" y="3924300"/>
                  <a:pt x="3314700" y="3530600"/>
                  <a:pt x="3314700" y="3124200"/>
                </a:cubicBezTo>
                <a:cubicBezTo>
                  <a:pt x="3314700" y="2717800"/>
                  <a:pt x="3416300" y="2324100"/>
                  <a:pt x="3543300" y="2260600"/>
                </a:cubicBezTo>
                <a:cubicBezTo>
                  <a:pt x="3657600" y="2184400"/>
                  <a:pt x="3759200" y="1930400"/>
                  <a:pt x="3759200" y="1714500"/>
                </a:cubicBezTo>
                <a:cubicBezTo>
                  <a:pt x="3759200" y="1219200"/>
                  <a:pt x="2959100" y="927100"/>
                  <a:pt x="2235200" y="1155700"/>
                </a:cubicBezTo>
                <a:cubicBezTo>
                  <a:pt x="2108200" y="1181100"/>
                  <a:pt x="2019300" y="1485900"/>
                  <a:pt x="2019300" y="1803400"/>
                </a:cubicBezTo>
                <a:cubicBezTo>
                  <a:pt x="2019300" y="2120900"/>
                  <a:pt x="1917700" y="2451100"/>
                  <a:pt x="1790700" y="2527300"/>
                </a:cubicBezTo>
                <a:cubicBezTo>
                  <a:pt x="1676400" y="2603500"/>
                  <a:pt x="1574800" y="2946400"/>
                  <a:pt x="1574800" y="3289300"/>
                </a:cubicBezTo>
                <a:cubicBezTo>
                  <a:pt x="1574800" y="3632200"/>
                  <a:pt x="1485900" y="3975100"/>
                  <a:pt x="1358900" y="4051300"/>
                </a:cubicBezTo>
                <a:cubicBezTo>
                  <a:pt x="1244600" y="4127500"/>
                  <a:pt x="1143000" y="4470400"/>
                  <a:pt x="1143000" y="4813300"/>
                </a:cubicBezTo>
                <a:cubicBezTo>
                  <a:pt x="1143000" y="5156200"/>
                  <a:pt x="1041400" y="5499100"/>
                  <a:pt x="927100" y="5575300"/>
                </a:cubicBezTo>
                <a:cubicBezTo>
                  <a:pt x="800100" y="5651500"/>
                  <a:pt x="711200" y="5791200"/>
                  <a:pt x="711200" y="5905500"/>
                </a:cubicBezTo>
                <a:cubicBezTo>
                  <a:pt x="711200" y="6007100"/>
                  <a:pt x="609600" y="6096000"/>
                  <a:pt x="495300" y="6096000"/>
                </a:cubicBezTo>
                <a:cubicBezTo>
                  <a:pt x="368300" y="6096000"/>
                  <a:pt x="228600" y="6045200"/>
                  <a:pt x="165100" y="5981700"/>
                </a:cubicBezTo>
                <a:cubicBezTo>
                  <a:pt x="0" y="5816600"/>
                  <a:pt x="38100" y="5295900"/>
                  <a:pt x="279400" y="4394200"/>
                </a:cubicBezTo>
                <a:lnTo>
                  <a:pt x="1104900" y="1358900"/>
                </a:lnTo>
                <a:cubicBezTo>
                  <a:pt x="1473200" y="0"/>
                  <a:pt x="1473200" y="0"/>
                  <a:pt x="2362200" y="0"/>
                </a:cubicBezTo>
                <a:close/>
                <a:moveTo>
                  <a:pt x="5905500" y="60325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2" name="Freeform 972"/>
          <p:cNvSpPr/>
          <p:nvPr/>
        </p:nvSpPr>
        <p:spPr>
          <a:xfrm rot="0" flipH="0" flipV="0">
            <a:off x="9534482" y="16059810"/>
            <a:ext cx="42672" cy="60985"/>
          </a:xfrm>
          <a:custGeom>
            <a:pathLst>
              <a:path w="6096000" h="8712200">
                <a:moveTo>
                  <a:pt x="2247900" y="8712200"/>
                </a:moveTo>
                <a:lnTo>
                  <a:pt x="1231900" y="8712200"/>
                </a:lnTo>
                <a:cubicBezTo>
                  <a:pt x="558800" y="8712200"/>
                  <a:pt x="0" y="8610600"/>
                  <a:pt x="0" y="8496300"/>
                </a:cubicBezTo>
                <a:cubicBezTo>
                  <a:pt x="0" y="8382000"/>
                  <a:pt x="88900" y="8178800"/>
                  <a:pt x="215900" y="8064500"/>
                </a:cubicBezTo>
                <a:cubicBezTo>
                  <a:pt x="330200" y="7937500"/>
                  <a:pt x="990600" y="7848600"/>
                  <a:pt x="1663700" y="7848600"/>
                </a:cubicBezTo>
                <a:lnTo>
                  <a:pt x="1803400" y="7848600"/>
                </a:lnTo>
                <a:cubicBezTo>
                  <a:pt x="3175000" y="7848600"/>
                  <a:pt x="3911600" y="7289800"/>
                  <a:pt x="3911600" y="6261100"/>
                </a:cubicBezTo>
                <a:cubicBezTo>
                  <a:pt x="3911600" y="6172200"/>
                  <a:pt x="3352800" y="6096000"/>
                  <a:pt x="2679700" y="6096000"/>
                </a:cubicBezTo>
                <a:lnTo>
                  <a:pt x="2540000" y="6096000"/>
                </a:lnTo>
                <a:cubicBezTo>
                  <a:pt x="1003300" y="6096000"/>
                  <a:pt x="863600" y="5969000"/>
                  <a:pt x="863600" y="4432300"/>
                </a:cubicBezTo>
                <a:lnTo>
                  <a:pt x="863600" y="4292600"/>
                </a:lnTo>
                <a:cubicBezTo>
                  <a:pt x="863600" y="2120900"/>
                  <a:pt x="1397000" y="444500"/>
                  <a:pt x="2082800" y="444500"/>
                </a:cubicBezTo>
                <a:cubicBezTo>
                  <a:pt x="2374900" y="444500"/>
                  <a:pt x="2603500" y="736600"/>
                  <a:pt x="2603500" y="1092200"/>
                </a:cubicBezTo>
                <a:cubicBezTo>
                  <a:pt x="2603500" y="1447800"/>
                  <a:pt x="2540000" y="2133600"/>
                  <a:pt x="2451100" y="2616200"/>
                </a:cubicBezTo>
                <a:cubicBezTo>
                  <a:pt x="2349500" y="3098800"/>
                  <a:pt x="2159000" y="3492500"/>
                  <a:pt x="2006600" y="3492500"/>
                </a:cubicBezTo>
                <a:cubicBezTo>
                  <a:pt x="1854200" y="3492500"/>
                  <a:pt x="1739900" y="3886200"/>
                  <a:pt x="1739900" y="4356100"/>
                </a:cubicBezTo>
                <a:cubicBezTo>
                  <a:pt x="1739900" y="4838700"/>
                  <a:pt x="2222500" y="5232400"/>
                  <a:pt x="2832100" y="5232400"/>
                </a:cubicBezTo>
                <a:cubicBezTo>
                  <a:pt x="3429000" y="5232400"/>
                  <a:pt x="4013200" y="5130800"/>
                  <a:pt x="4127500" y="5016500"/>
                </a:cubicBezTo>
                <a:cubicBezTo>
                  <a:pt x="4254500" y="4889500"/>
                  <a:pt x="4356100" y="4495800"/>
                  <a:pt x="4356100" y="4140200"/>
                </a:cubicBezTo>
                <a:cubicBezTo>
                  <a:pt x="4356100" y="2438400"/>
                  <a:pt x="5245100" y="0"/>
                  <a:pt x="5880100" y="0"/>
                </a:cubicBezTo>
                <a:cubicBezTo>
                  <a:pt x="5994400" y="0"/>
                  <a:pt x="6096000" y="393700"/>
                  <a:pt x="6096000" y="876300"/>
                </a:cubicBezTo>
                <a:cubicBezTo>
                  <a:pt x="6096000" y="1358900"/>
                  <a:pt x="5956300" y="2273300"/>
                  <a:pt x="5803900" y="2921000"/>
                </a:cubicBezTo>
                <a:lnTo>
                  <a:pt x="5105400" y="5689600"/>
                </a:lnTo>
                <a:cubicBezTo>
                  <a:pt x="4508500" y="8102600"/>
                  <a:pt x="3937000" y="8712200"/>
                  <a:pt x="2247900" y="8712200"/>
                </a:cubicBezTo>
                <a:close/>
                <a:moveTo>
                  <a:pt x="-2451100" y="61468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3" name="Freeform 973"/>
          <p:cNvSpPr/>
          <p:nvPr/>
        </p:nvSpPr>
        <p:spPr>
          <a:xfrm rot="0" flipH="0" flipV="0">
            <a:off x="9619029" y="16041586"/>
            <a:ext cx="37426" cy="60985"/>
          </a:xfrm>
          <a:custGeom>
            <a:pathLst>
              <a:path w="5346700" h="8712200">
                <a:moveTo>
                  <a:pt x="419100" y="4914900"/>
                </a:moveTo>
                <a:lnTo>
                  <a:pt x="1041400" y="2565400"/>
                </a:lnTo>
                <a:cubicBezTo>
                  <a:pt x="1447800" y="1016000"/>
                  <a:pt x="2476500" y="0"/>
                  <a:pt x="3657600" y="0"/>
                </a:cubicBezTo>
                <a:cubicBezTo>
                  <a:pt x="4305300" y="0"/>
                  <a:pt x="4902200" y="838200"/>
                  <a:pt x="4902200" y="1739900"/>
                </a:cubicBezTo>
                <a:cubicBezTo>
                  <a:pt x="4902200" y="2222500"/>
                  <a:pt x="4813300" y="2616200"/>
                  <a:pt x="4686300" y="2616200"/>
                </a:cubicBezTo>
                <a:cubicBezTo>
                  <a:pt x="4572000" y="2616200"/>
                  <a:pt x="4470400" y="2705100"/>
                  <a:pt x="4470400" y="2832100"/>
                </a:cubicBezTo>
                <a:cubicBezTo>
                  <a:pt x="4470400" y="2946400"/>
                  <a:pt x="4572000" y="3048000"/>
                  <a:pt x="4686300" y="3048000"/>
                </a:cubicBezTo>
                <a:cubicBezTo>
                  <a:pt x="4940300" y="3048000"/>
                  <a:pt x="5346700" y="3873500"/>
                  <a:pt x="5346700" y="4406900"/>
                </a:cubicBezTo>
                <a:cubicBezTo>
                  <a:pt x="5346700" y="5435600"/>
                  <a:pt x="4445000" y="7861300"/>
                  <a:pt x="3848100" y="8458200"/>
                </a:cubicBezTo>
                <a:cubicBezTo>
                  <a:pt x="3708400" y="8597900"/>
                  <a:pt x="3048000" y="8712200"/>
                  <a:pt x="2362200" y="8712200"/>
                </a:cubicBezTo>
                <a:lnTo>
                  <a:pt x="2222500" y="8712200"/>
                </a:lnTo>
                <a:cubicBezTo>
                  <a:pt x="1536700" y="8712200"/>
                  <a:pt x="787400" y="8509000"/>
                  <a:pt x="546100" y="8267700"/>
                </a:cubicBezTo>
                <a:cubicBezTo>
                  <a:pt x="38100" y="7759700"/>
                  <a:pt x="0" y="6565900"/>
                  <a:pt x="419100" y="4914900"/>
                </a:cubicBezTo>
                <a:close/>
                <a:moveTo>
                  <a:pt x="3302000" y="8750300"/>
                </a:moveTo>
                <a:moveTo>
                  <a:pt x="3416300" y="1308100"/>
                </a:moveTo>
                <a:lnTo>
                  <a:pt x="3340100" y="1308100"/>
                </a:lnTo>
                <a:cubicBezTo>
                  <a:pt x="3009900" y="1308100"/>
                  <a:pt x="2628900" y="1409700"/>
                  <a:pt x="2514600" y="1524000"/>
                </a:cubicBezTo>
                <a:cubicBezTo>
                  <a:pt x="2387600" y="1638300"/>
                  <a:pt x="2298700" y="2019300"/>
                  <a:pt x="2298700" y="2362200"/>
                </a:cubicBezTo>
                <a:lnTo>
                  <a:pt x="2298700" y="2425700"/>
                </a:lnTo>
                <a:cubicBezTo>
                  <a:pt x="2298700" y="2768600"/>
                  <a:pt x="2387600" y="3048000"/>
                  <a:pt x="2514600" y="3048000"/>
                </a:cubicBezTo>
                <a:cubicBezTo>
                  <a:pt x="2628900" y="3048000"/>
                  <a:pt x="2730500" y="2946400"/>
                  <a:pt x="2730500" y="2832100"/>
                </a:cubicBezTo>
                <a:cubicBezTo>
                  <a:pt x="2730500" y="2705100"/>
                  <a:pt x="2921000" y="2616200"/>
                  <a:pt x="3162300" y="2616200"/>
                </a:cubicBezTo>
                <a:cubicBezTo>
                  <a:pt x="3403600" y="2616200"/>
                  <a:pt x="3695700" y="2514600"/>
                  <a:pt x="3822700" y="2400300"/>
                </a:cubicBezTo>
                <a:cubicBezTo>
                  <a:pt x="3937000" y="2273300"/>
                  <a:pt x="4038600" y="1981200"/>
                  <a:pt x="4038600" y="1739900"/>
                </a:cubicBezTo>
                <a:cubicBezTo>
                  <a:pt x="4038600" y="1498600"/>
                  <a:pt x="3759200" y="1308100"/>
                  <a:pt x="3416300" y="1308100"/>
                </a:cubicBezTo>
                <a:close/>
                <a:moveTo>
                  <a:pt x="6908800" y="8750300"/>
                </a:moveTo>
                <a:moveTo>
                  <a:pt x="1422400" y="5410200"/>
                </a:moveTo>
                <a:lnTo>
                  <a:pt x="1422400" y="5918200"/>
                </a:lnTo>
                <a:cubicBezTo>
                  <a:pt x="1422400" y="6248400"/>
                  <a:pt x="1320800" y="6527800"/>
                  <a:pt x="1206500" y="6527800"/>
                </a:cubicBezTo>
                <a:cubicBezTo>
                  <a:pt x="1079500" y="6527800"/>
                  <a:pt x="990600" y="6731000"/>
                  <a:pt x="990600" y="6972300"/>
                </a:cubicBezTo>
                <a:cubicBezTo>
                  <a:pt x="990600" y="7569200"/>
                  <a:pt x="1308100" y="7835900"/>
                  <a:pt x="2044700" y="7835900"/>
                </a:cubicBezTo>
                <a:lnTo>
                  <a:pt x="2540000" y="7835900"/>
                </a:lnTo>
                <a:cubicBezTo>
                  <a:pt x="3327400" y="7835900"/>
                  <a:pt x="3594100" y="7569200"/>
                  <a:pt x="3594100" y="6781800"/>
                </a:cubicBezTo>
                <a:lnTo>
                  <a:pt x="3594100" y="6718300"/>
                </a:lnTo>
                <a:cubicBezTo>
                  <a:pt x="3594100" y="6375400"/>
                  <a:pt x="3721100" y="6096000"/>
                  <a:pt x="3873500" y="6096000"/>
                </a:cubicBezTo>
                <a:cubicBezTo>
                  <a:pt x="4013200" y="6096000"/>
                  <a:pt x="4165600" y="5816600"/>
                  <a:pt x="4191000" y="5486400"/>
                </a:cubicBezTo>
                <a:lnTo>
                  <a:pt x="4203700" y="5410200"/>
                </a:lnTo>
                <a:cubicBezTo>
                  <a:pt x="4229100" y="5067300"/>
                  <a:pt x="4254500" y="4711700"/>
                  <a:pt x="4254500" y="4622800"/>
                </a:cubicBezTo>
                <a:cubicBezTo>
                  <a:pt x="4254500" y="4000500"/>
                  <a:pt x="3848100" y="3695700"/>
                  <a:pt x="2997200" y="3695700"/>
                </a:cubicBezTo>
                <a:cubicBezTo>
                  <a:pt x="2349500" y="3695700"/>
                  <a:pt x="1854200" y="3987800"/>
                  <a:pt x="1854200" y="4356100"/>
                </a:cubicBezTo>
                <a:cubicBezTo>
                  <a:pt x="1854200" y="4597400"/>
                  <a:pt x="1765300" y="4787900"/>
                  <a:pt x="1638300" y="4787900"/>
                </a:cubicBezTo>
                <a:cubicBezTo>
                  <a:pt x="1524000" y="4787900"/>
                  <a:pt x="1422400" y="5067300"/>
                  <a:pt x="1422400" y="5410200"/>
                </a:cubicBezTo>
                <a:close/>
                <a:moveTo>
                  <a:pt x="2806700" y="87503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4" name="Freeform 974"/>
          <p:cNvSpPr/>
          <p:nvPr/>
        </p:nvSpPr>
        <p:spPr>
          <a:xfrm rot="0" flipH="0" flipV="0">
            <a:off x="9662938" y="16059988"/>
            <a:ext cx="38049" cy="42672"/>
          </a:xfrm>
          <a:custGeom>
            <a:pathLst>
              <a:path w="5435600" h="6096000">
                <a:moveTo>
                  <a:pt x="3568700" y="6096000"/>
                </a:moveTo>
                <a:lnTo>
                  <a:pt x="863600" y="6096000"/>
                </a:lnTo>
                <a:cubicBezTo>
                  <a:pt x="635000" y="6096000"/>
                  <a:pt x="431800" y="5994400"/>
                  <a:pt x="431800" y="5880100"/>
                </a:cubicBezTo>
                <a:cubicBezTo>
                  <a:pt x="431800" y="5765800"/>
                  <a:pt x="330200" y="5664200"/>
                  <a:pt x="215900" y="5664200"/>
                </a:cubicBezTo>
                <a:cubicBezTo>
                  <a:pt x="101600" y="5664200"/>
                  <a:pt x="0" y="5461000"/>
                  <a:pt x="0" y="5232400"/>
                </a:cubicBezTo>
                <a:lnTo>
                  <a:pt x="0" y="4356100"/>
                </a:lnTo>
                <a:cubicBezTo>
                  <a:pt x="0" y="4114800"/>
                  <a:pt x="38100" y="3733800"/>
                  <a:pt x="101600" y="3492500"/>
                </a:cubicBezTo>
                <a:lnTo>
                  <a:pt x="711200" y="863600"/>
                </a:lnTo>
                <a:cubicBezTo>
                  <a:pt x="774700" y="622300"/>
                  <a:pt x="927100" y="431800"/>
                  <a:pt x="1054100" y="431800"/>
                </a:cubicBezTo>
                <a:cubicBezTo>
                  <a:pt x="1193800" y="431800"/>
                  <a:pt x="1308100" y="342900"/>
                  <a:pt x="1308100" y="215900"/>
                </a:cubicBezTo>
                <a:cubicBezTo>
                  <a:pt x="1308100" y="101600"/>
                  <a:pt x="1397000" y="0"/>
                  <a:pt x="1524000" y="0"/>
                </a:cubicBezTo>
                <a:cubicBezTo>
                  <a:pt x="1638300" y="0"/>
                  <a:pt x="1790700" y="127000"/>
                  <a:pt x="1854200" y="266700"/>
                </a:cubicBezTo>
                <a:cubicBezTo>
                  <a:pt x="1981200" y="609600"/>
                  <a:pt x="1981200" y="762000"/>
                  <a:pt x="1866900" y="1295400"/>
                </a:cubicBezTo>
                <a:lnTo>
                  <a:pt x="1257300" y="3937000"/>
                </a:lnTo>
                <a:cubicBezTo>
                  <a:pt x="1206500" y="4165600"/>
                  <a:pt x="1092200" y="4356100"/>
                  <a:pt x="1016000" y="4356100"/>
                </a:cubicBezTo>
                <a:cubicBezTo>
                  <a:pt x="939800" y="4356100"/>
                  <a:pt x="863600" y="4546600"/>
                  <a:pt x="863600" y="4787900"/>
                </a:cubicBezTo>
                <a:cubicBezTo>
                  <a:pt x="863600" y="5067300"/>
                  <a:pt x="1028700" y="5232400"/>
                  <a:pt x="1308100" y="5232400"/>
                </a:cubicBezTo>
                <a:lnTo>
                  <a:pt x="2832100" y="5232400"/>
                </a:lnTo>
                <a:cubicBezTo>
                  <a:pt x="3200400" y="5232400"/>
                  <a:pt x="3276600" y="5168900"/>
                  <a:pt x="3365500" y="4826000"/>
                </a:cubicBezTo>
                <a:lnTo>
                  <a:pt x="3568700" y="3987800"/>
                </a:lnTo>
                <a:cubicBezTo>
                  <a:pt x="3632200" y="3771900"/>
                  <a:pt x="3721100" y="3403600"/>
                  <a:pt x="3784600" y="3175000"/>
                </a:cubicBezTo>
                <a:lnTo>
                  <a:pt x="4381500" y="927100"/>
                </a:lnTo>
                <a:cubicBezTo>
                  <a:pt x="4521200" y="431800"/>
                  <a:pt x="4711700" y="215900"/>
                  <a:pt x="5003800" y="215900"/>
                </a:cubicBezTo>
                <a:cubicBezTo>
                  <a:pt x="5283200" y="215900"/>
                  <a:pt x="5435600" y="381000"/>
                  <a:pt x="5435600" y="660400"/>
                </a:cubicBezTo>
                <a:cubicBezTo>
                  <a:pt x="5435600" y="774700"/>
                  <a:pt x="5397500" y="1054100"/>
                  <a:pt x="5334000" y="1282700"/>
                </a:cubicBezTo>
                <a:lnTo>
                  <a:pt x="4279900" y="5143500"/>
                </a:lnTo>
                <a:cubicBezTo>
                  <a:pt x="4038600" y="6032500"/>
                  <a:pt x="3987800" y="6096000"/>
                  <a:pt x="3568700" y="6096000"/>
                </a:cubicBezTo>
                <a:close/>
                <a:moveTo>
                  <a:pt x="-469900" y="61214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5" name="Freeform 975"/>
          <p:cNvSpPr/>
          <p:nvPr/>
        </p:nvSpPr>
        <p:spPr>
          <a:xfrm rot="0" flipH="0" flipV="0">
            <a:off x="9708359" y="16059099"/>
            <a:ext cx="37604" cy="43561"/>
          </a:xfrm>
          <a:custGeom>
            <a:pathLst>
              <a:path w="5372100" h="6223000">
                <a:moveTo>
                  <a:pt x="2070100" y="6223000"/>
                </a:moveTo>
                <a:lnTo>
                  <a:pt x="1295400" y="6223000"/>
                </a:lnTo>
                <a:cubicBezTo>
                  <a:pt x="50800" y="6223000"/>
                  <a:pt x="0" y="6184900"/>
                  <a:pt x="0" y="5232400"/>
                </a:cubicBezTo>
                <a:lnTo>
                  <a:pt x="0" y="4927600"/>
                </a:lnTo>
                <a:cubicBezTo>
                  <a:pt x="0" y="4064000"/>
                  <a:pt x="215900" y="3619500"/>
                  <a:pt x="647700" y="3619500"/>
                </a:cubicBezTo>
                <a:cubicBezTo>
                  <a:pt x="762000" y="3619500"/>
                  <a:pt x="863600" y="3517900"/>
                  <a:pt x="863600" y="3403600"/>
                </a:cubicBezTo>
                <a:cubicBezTo>
                  <a:pt x="863600" y="3276600"/>
                  <a:pt x="1041400" y="3136900"/>
                  <a:pt x="1244600" y="3086100"/>
                </a:cubicBezTo>
                <a:cubicBezTo>
                  <a:pt x="1460500" y="3035300"/>
                  <a:pt x="1778000" y="2933700"/>
                  <a:pt x="1955800" y="2870200"/>
                </a:cubicBezTo>
                <a:cubicBezTo>
                  <a:pt x="2133600" y="2806700"/>
                  <a:pt x="2451100" y="2743200"/>
                  <a:pt x="2654300" y="2743200"/>
                </a:cubicBezTo>
                <a:cubicBezTo>
                  <a:pt x="2870200" y="2743200"/>
                  <a:pt x="3048000" y="2641600"/>
                  <a:pt x="3048000" y="2527300"/>
                </a:cubicBezTo>
                <a:cubicBezTo>
                  <a:pt x="3048000" y="2413000"/>
                  <a:pt x="3238500" y="2311400"/>
                  <a:pt x="3479800" y="2311400"/>
                </a:cubicBezTo>
                <a:cubicBezTo>
                  <a:pt x="3721100" y="2311400"/>
                  <a:pt x="3911600" y="2209800"/>
                  <a:pt x="3911600" y="2095500"/>
                </a:cubicBezTo>
                <a:cubicBezTo>
                  <a:pt x="3911600" y="1968500"/>
                  <a:pt x="4013200" y="1879600"/>
                  <a:pt x="4127500" y="1879600"/>
                </a:cubicBezTo>
                <a:cubicBezTo>
                  <a:pt x="4445000" y="1879600"/>
                  <a:pt x="4406900" y="1460500"/>
                  <a:pt x="4076700" y="1333500"/>
                </a:cubicBezTo>
                <a:cubicBezTo>
                  <a:pt x="3784600" y="1219200"/>
                  <a:pt x="2451100" y="1181100"/>
                  <a:pt x="1739900" y="1282700"/>
                </a:cubicBezTo>
                <a:cubicBezTo>
                  <a:pt x="1498600" y="1308100"/>
                  <a:pt x="1295400" y="1168400"/>
                  <a:pt x="1295400" y="952500"/>
                </a:cubicBezTo>
                <a:cubicBezTo>
                  <a:pt x="1295400" y="736600"/>
                  <a:pt x="1498600" y="571500"/>
                  <a:pt x="1739900" y="571500"/>
                </a:cubicBezTo>
                <a:cubicBezTo>
                  <a:pt x="1981200" y="571500"/>
                  <a:pt x="2387600" y="469900"/>
                  <a:pt x="2654300" y="355600"/>
                </a:cubicBezTo>
                <a:cubicBezTo>
                  <a:pt x="3429000" y="0"/>
                  <a:pt x="4305300" y="101600"/>
                  <a:pt x="4787900" y="571500"/>
                </a:cubicBezTo>
                <a:cubicBezTo>
                  <a:pt x="5245100" y="1028700"/>
                  <a:pt x="5372100" y="2159000"/>
                  <a:pt x="5003800" y="2527300"/>
                </a:cubicBezTo>
                <a:cubicBezTo>
                  <a:pt x="4876800" y="2641600"/>
                  <a:pt x="4495800" y="2857500"/>
                  <a:pt x="4127500" y="2997200"/>
                </a:cubicBezTo>
                <a:cubicBezTo>
                  <a:pt x="3771900" y="3124200"/>
                  <a:pt x="3479800" y="3327400"/>
                  <a:pt x="3479800" y="3429000"/>
                </a:cubicBezTo>
                <a:cubicBezTo>
                  <a:pt x="3479800" y="3530600"/>
                  <a:pt x="3302000" y="3657600"/>
                  <a:pt x="3098800" y="3708400"/>
                </a:cubicBezTo>
                <a:cubicBezTo>
                  <a:pt x="2882900" y="3759200"/>
                  <a:pt x="2565400" y="3860800"/>
                  <a:pt x="2387600" y="3924300"/>
                </a:cubicBezTo>
                <a:cubicBezTo>
                  <a:pt x="2209800" y="4000500"/>
                  <a:pt x="1892300" y="4051300"/>
                  <a:pt x="1676400" y="4051300"/>
                </a:cubicBezTo>
                <a:cubicBezTo>
                  <a:pt x="1003300" y="4051300"/>
                  <a:pt x="863600" y="4178300"/>
                  <a:pt x="863600" y="4775200"/>
                </a:cubicBezTo>
                <a:cubicBezTo>
                  <a:pt x="863600" y="5092700"/>
                  <a:pt x="1257300" y="5359400"/>
                  <a:pt x="1739900" y="5359400"/>
                </a:cubicBezTo>
                <a:lnTo>
                  <a:pt x="2171700" y="5359400"/>
                </a:lnTo>
                <a:cubicBezTo>
                  <a:pt x="2654300" y="5359400"/>
                  <a:pt x="3048000" y="5257800"/>
                  <a:pt x="3048000" y="5143500"/>
                </a:cubicBezTo>
                <a:cubicBezTo>
                  <a:pt x="3048000" y="5016500"/>
                  <a:pt x="3238500" y="4927600"/>
                  <a:pt x="3479800" y="4927600"/>
                </a:cubicBezTo>
                <a:cubicBezTo>
                  <a:pt x="3721100" y="4927600"/>
                  <a:pt x="3911600" y="5118100"/>
                  <a:pt x="3911600" y="5359400"/>
                </a:cubicBezTo>
                <a:cubicBezTo>
                  <a:pt x="3911600" y="5600700"/>
                  <a:pt x="3695700" y="5892800"/>
                  <a:pt x="3429000" y="6007100"/>
                </a:cubicBezTo>
                <a:cubicBezTo>
                  <a:pt x="3149600" y="6134100"/>
                  <a:pt x="2540000" y="6223000"/>
                  <a:pt x="2070100" y="6223000"/>
                </a:cubicBezTo>
                <a:close/>
                <a:moveTo>
                  <a:pt x="-838200" y="62484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6" name="Freeform 976"/>
          <p:cNvSpPr/>
          <p:nvPr/>
        </p:nvSpPr>
        <p:spPr>
          <a:xfrm rot="0" flipH="0" flipV="0">
            <a:off x="9751378" y="16059366"/>
            <a:ext cx="36182" cy="43205"/>
          </a:xfrm>
          <a:custGeom>
            <a:pathLst>
              <a:path w="5168900" h="6172200">
                <a:moveTo>
                  <a:pt x="2616200" y="6172200"/>
                </a:moveTo>
                <a:lnTo>
                  <a:pt x="1308100" y="6172200"/>
                </a:lnTo>
                <a:cubicBezTo>
                  <a:pt x="723900" y="6172200"/>
                  <a:pt x="0" y="5448300"/>
                  <a:pt x="0" y="4864100"/>
                </a:cubicBezTo>
                <a:lnTo>
                  <a:pt x="0" y="4000500"/>
                </a:lnTo>
                <a:cubicBezTo>
                  <a:pt x="0" y="3759200"/>
                  <a:pt x="101600" y="3441700"/>
                  <a:pt x="215900" y="3289300"/>
                </a:cubicBezTo>
                <a:cubicBezTo>
                  <a:pt x="330200" y="3136900"/>
                  <a:pt x="431800" y="2819400"/>
                  <a:pt x="431800" y="2590800"/>
                </a:cubicBezTo>
                <a:lnTo>
                  <a:pt x="431800" y="2260600"/>
                </a:lnTo>
                <a:cubicBezTo>
                  <a:pt x="431800" y="2019300"/>
                  <a:pt x="533400" y="1765300"/>
                  <a:pt x="647700" y="1689100"/>
                </a:cubicBezTo>
                <a:cubicBezTo>
                  <a:pt x="774700" y="1612900"/>
                  <a:pt x="863600" y="1422400"/>
                  <a:pt x="863600" y="1257300"/>
                </a:cubicBezTo>
                <a:cubicBezTo>
                  <a:pt x="863600" y="1079500"/>
                  <a:pt x="965200" y="952500"/>
                  <a:pt x="1092200" y="952500"/>
                </a:cubicBezTo>
                <a:cubicBezTo>
                  <a:pt x="1206500" y="952500"/>
                  <a:pt x="1308100" y="850900"/>
                  <a:pt x="1308100" y="736600"/>
                </a:cubicBezTo>
                <a:cubicBezTo>
                  <a:pt x="1308100" y="609600"/>
                  <a:pt x="1498600" y="520700"/>
                  <a:pt x="1739900" y="520700"/>
                </a:cubicBezTo>
                <a:cubicBezTo>
                  <a:pt x="1981200" y="520700"/>
                  <a:pt x="2298700" y="419100"/>
                  <a:pt x="2451100" y="292100"/>
                </a:cubicBezTo>
                <a:cubicBezTo>
                  <a:pt x="2730500" y="63500"/>
                  <a:pt x="3403600" y="0"/>
                  <a:pt x="3594100" y="190500"/>
                </a:cubicBezTo>
                <a:cubicBezTo>
                  <a:pt x="3644900" y="254000"/>
                  <a:pt x="3860800" y="368300"/>
                  <a:pt x="4064000" y="457200"/>
                </a:cubicBezTo>
                <a:lnTo>
                  <a:pt x="4127500" y="495300"/>
                </a:lnTo>
                <a:cubicBezTo>
                  <a:pt x="4940300" y="863600"/>
                  <a:pt x="5168900" y="1524000"/>
                  <a:pt x="4914900" y="2679700"/>
                </a:cubicBezTo>
                <a:lnTo>
                  <a:pt x="4508500" y="4445000"/>
                </a:lnTo>
                <a:cubicBezTo>
                  <a:pt x="4457700" y="4673600"/>
                  <a:pt x="4305300" y="4864100"/>
                  <a:pt x="4165600" y="4864100"/>
                </a:cubicBezTo>
                <a:cubicBezTo>
                  <a:pt x="4025900" y="4864100"/>
                  <a:pt x="3873500" y="5054600"/>
                  <a:pt x="3822700" y="5295900"/>
                </a:cubicBezTo>
                <a:lnTo>
                  <a:pt x="3810000" y="5308600"/>
                </a:lnTo>
                <a:cubicBezTo>
                  <a:pt x="3759200" y="5549900"/>
                  <a:pt x="3568700" y="5791200"/>
                  <a:pt x="3378200" y="5854700"/>
                </a:cubicBezTo>
                <a:cubicBezTo>
                  <a:pt x="3200400" y="5918200"/>
                  <a:pt x="3048000" y="6019800"/>
                  <a:pt x="3048000" y="6070600"/>
                </a:cubicBezTo>
                <a:cubicBezTo>
                  <a:pt x="3048000" y="6134100"/>
                  <a:pt x="2844800" y="6172200"/>
                  <a:pt x="2616200" y="6172200"/>
                </a:cubicBezTo>
                <a:close/>
                <a:moveTo>
                  <a:pt x="-596900" y="6210300"/>
                </a:moveTo>
                <a:moveTo>
                  <a:pt x="1168400" y="2755900"/>
                </a:moveTo>
                <a:lnTo>
                  <a:pt x="965200" y="3594100"/>
                </a:lnTo>
                <a:cubicBezTo>
                  <a:pt x="812800" y="4254500"/>
                  <a:pt x="850900" y="4851400"/>
                  <a:pt x="1092200" y="5092700"/>
                </a:cubicBezTo>
                <a:cubicBezTo>
                  <a:pt x="1206500" y="5207000"/>
                  <a:pt x="1498600" y="5308600"/>
                  <a:pt x="1739900" y="5308600"/>
                </a:cubicBezTo>
                <a:lnTo>
                  <a:pt x="2070100" y="5308600"/>
                </a:lnTo>
                <a:cubicBezTo>
                  <a:pt x="2870200" y="5308600"/>
                  <a:pt x="3263900" y="5041900"/>
                  <a:pt x="3454400" y="4381500"/>
                </a:cubicBezTo>
                <a:lnTo>
                  <a:pt x="4013200" y="2451100"/>
                </a:lnTo>
                <a:cubicBezTo>
                  <a:pt x="4152900" y="1981200"/>
                  <a:pt x="4152900" y="1981200"/>
                  <a:pt x="4013200" y="1600200"/>
                </a:cubicBezTo>
                <a:cubicBezTo>
                  <a:pt x="3848100" y="1181100"/>
                  <a:pt x="3225800" y="1054100"/>
                  <a:pt x="2247900" y="1270000"/>
                </a:cubicBezTo>
                <a:lnTo>
                  <a:pt x="2146300" y="1295400"/>
                </a:lnTo>
                <a:cubicBezTo>
                  <a:pt x="1892300" y="1346200"/>
                  <a:pt x="1600200" y="1574800"/>
                  <a:pt x="1498600" y="1790700"/>
                </a:cubicBezTo>
                <a:lnTo>
                  <a:pt x="1435100" y="1955800"/>
                </a:lnTo>
                <a:cubicBezTo>
                  <a:pt x="1333500" y="2171700"/>
                  <a:pt x="1219200" y="2540000"/>
                  <a:pt x="1168400" y="2755900"/>
                </a:cubicBezTo>
                <a:close/>
                <a:moveTo>
                  <a:pt x="2819400" y="62103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7" name="Freeform 977"/>
          <p:cNvSpPr/>
          <p:nvPr/>
        </p:nvSpPr>
        <p:spPr>
          <a:xfrm rot="0" flipH="0" flipV="0">
            <a:off x="9791376" y="16060610"/>
            <a:ext cx="50673" cy="42672"/>
          </a:xfrm>
          <a:custGeom>
            <a:pathLst>
              <a:path w="7239000" h="6096000">
                <a:moveTo>
                  <a:pt x="2362200" y="0"/>
                </a:moveTo>
                <a:lnTo>
                  <a:pt x="5499100" y="0"/>
                </a:lnTo>
                <a:cubicBezTo>
                  <a:pt x="6921500" y="0"/>
                  <a:pt x="7239000" y="330200"/>
                  <a:pt x="7239000" y="1841500"/>
                </a:cubicBezTo>
                <a:lnTo>
                  <a:pt x="7239000" y="1955800"/>
                </a:lnTo>
                <a:cubicBezTo>
                  <a:pt x="7239000" y="2438400"/>
                  <a:pt x="7137400" y="2882900"/>
                  <a:pt x="7023100" y="2959100"/>
                </a:cubicBezTo>
                <a:cubicBezTo>
                  <a:pt x="6896100" y="3035300"/>
                  <a:pt x="6807200" y="3378200"/>
                  <a:pt x="6807200" y="3721100"/>
                </a:cubicBezTo>
                <a:cubicBezTo>
                  <a:pt x="6807200" y="4064000"/>
                  <a:pt x="6705600" y="4406900"/>
                  <a:pt x="6591300" y="4483100"/>
                </a:cubicBezTo>
                <a:cubicBezTo>
                  <a:pt x="6464300" y="4559300"/>
                  <a:pt x="6362700" y="4851400"/>
                  <a:pt x="6362700" y="5143500"/>
                </a:cubicBezTo>
                <a:cubicBezTo>
                  <a:pt x="6362700" y="5918200"/>
                  <a:pt x="6273800" y="6096000"/>
                  <a:pt x="5867400" y="6096000"/>
                </a:cubicBezTo>
                <a:cubicBezTo>
                  <a:pt x="5664200" y="6096000"/>
                  <a:pt x="5499100" y="5702300"/>
                  <a:pt x="5499100" y="5219700"/>
                </a:cubicBezTo>
                <a:cubicBezTo>
                  <a:pt x="5499100" y="4737100"/>
                  <a:pt x="5600700" y="4292600"/>
                  <a:pt x="5715000" y="4216400"/>
                </a:cubicBezTo>
                <a:cubicBezTo>
                  <a:pt x="5829300" y="4140200"/>
                  <a:pt x="5930900" y="3797300"/>
                  <a:pt x="5930900" y="3454400"/>
                </a:cubicBezTo>
                <a:cubicBezTo>
                  <a:pt x="5930900" y="3111500"/>
                  <a:pt x="6032500" y="2768600"/>
                  <a:pt x="6146800" y="2692400"/>
                </a:cubicBezTo>
                <a:cubicBezTo>
                  <a:pt x="6273800" y="2616200"/>
                  <a:pt x="6362700" y="2273300"/>
                  <a:pt x="6362700" y="1930400"/>
                </a:cubicBezTo>
                <a:cubicBezTo>
                  <a:pt x="6362700" y="1587500"/>
                  <a:pt x="5981700" y="1295400"/>
                  <a:pt x="5499100" y="1295400"/>
                </a:cubicBezTo>
                <a:cubicBezTo>
                  <a:pt x="5016500" y="1295400"/>
                  <a:pt x="4622800" y="1549400"/>
                  <a:pt x="4622800" y="1841500"/>
                </a:cubicBezTo>
                <a:cubicBezTo>
                  <a:pt x="4622800" y="2146300"/>
                  <a:pt x="4533900" y="2451100"/>
                  <a:pt x="4406900" y="2527300"/>
                </a:cubicBezTo>
                <a:cubicBezTo>
                  <a:pt x="4292600" y="2603500"/>
                  <a:pt x="4191000" y="2984500"/>
                  <a:pt x="4191000" y="3390900"/>
                </a:cubicBezTo>
                <a:cubicBezTo>
                  <a:pt x="4191000" y="3797300"/>
                  <a:pt x="4089400" y="4191000"/>
                  <a:pt x="3975100" y="4267200"/>
                </a:cubicBezTo>
                <a:cubicBezTo>
                  <a:pt x="3848100" y="4343400"/>
                  <a:pt x="3759200" y="4686300"/>
                  <a:pt x="3759200" y="5029200"/>
                </a:cubicBezTo>
                <a:cubicBezTo>
                  <a:pt x="3759200" y="5918200"/>
                  <a:pt x="3670300" y="6096000"/>
                  <a:pt x="3251200" y="6096000"/>
                </a:cubicBezTo>
                <a:cubicBezTo>
                  <a:pt x="3048000" y="6096000"/>
                  <a:pt x="2882900" y="5702300"/>
                  <a:pt x="2882900" y="5219700"/>
                </a:cubicBezTo>
                <a:lnTo>
                  <a:pt x="2882900" y="5003800"/>
                </a:lnTo>
                <a:cubicBezTo>
                  <a:pt x="2882900" y="4521200"/>
                  <a:pt x="2984500" y="4076700"/>
                  <a:pt x="3098800" y="4000500"/>
                </a:cubicBezTo>
                <a:cubicBezTo>
                  <a:pt x="3225800" y="3924300"/>
                  <a:pt x="3314700" y="3530600"/>
                  <a:pt x="3314700" y="3124200"/>
                </a:cubicBezTo>
                <a:cubicBezTo>
                  <a:pt x="3314700" y="2717800"/>
                  <a:pt x="3416300" y="2324100"/>
                  <a:pt x="3543300" y="2260600"/>
                </a:cubicBezTo>
                <a:cubicBezTo>
                  <a:pt x="3657600" y="2184400"/>
                  <a:pt x="3759200" y="1930400"/>
                  <a:pt x="3759200" y="1714500"/>
                </a:cubicBezTo>
                <a:cubicBezTo>
                  <a:pt x="3759200" y="1219200"/>
                  <a:pt x="2959100" y="927100"/>
                  <a:pt x="2235200" y="1155700"/>
                </a:cubicBezTo>
                <a:cubicBezTo>
                  <a:pt x="2108200" y="1181100"/>
                  <a:pt x="2019300" y="1485900"/>
                  <a:pt x="2019300" y="1803400"/>
                </a:cubicBezTo>
                <a:cubicBezTo>
                  <a:pt x="2019300" y="2120900"/>
                  <a:pt x="1917700" y="2451100"/>
                  <a:pt x="1790700" y="2527300"/>
                </a:cubicBezTo>
                <a:cubicBezTo>
                  <a:pt x="1676400" y="2603500"/>
                  <a:pt x="1574800" y="2946400"/>
                  <a:pt x="1574800" y="3289300"/>
                </a:cubicBezTo>
                <a:cubicBezTo>
                  <a:pt x="1574800" y="3632200"/>
                  <a:pt x="1485900" y="3975100"/>
                  <a:pt x="1358900" y="4051300"/>
                </a:cubicBezTo>
                <a:cubicBezTo>
                  <a:pt x="1244600" y="4127500"/>
                  <a:pt x="1143000" y="4470400"/>
                  <a:pt x="1143000" y="4813300"/>
                </a:cubicBezTo>
                <a:cubicBezTo>
                  <a:pt x="1143000" y="5156200"/>
                  <a:pt x="1041400" y="5499100"/>
                  <a:pt x="927100" y="5575300"/>
                </a:cubicBezTo>
                <a:cubicBezTo>
                  <a:pt x="800100" y="5651500"/>
                  <a:pt x="711200" y="5791200"/>
                  <a:pt x="711200" y="5905500"/>
                </a:cubicBezTo>
                <a:cubicBezTo>
                  <a:pt x="711200" y="6007100"/>
                  <a:pt x="609600" y="6096000"/>
                  <a:pt x="495300" y="6096000"/>
                </a:cubicBezTo>
                <a:cubicBezTo>
                  <a:pt x="368300" y="6096000"/>
                  <a:pt x="228600" y="6045200"/>
                  <a:pt x="165100" y="5981700"/>
                </a:cubicBezTo>
                <a:cubicBezTo>
                  <a:pt x="0" y="5816600"/>
                  <a:pt x="38100" y="5295900"/>
                  <a:pt x="279400" y="4394200"/>
                </a:cubicBezTo>
                <a:lnTo>
                  <a:pt x="1104900" y="1358900"/>
                </a:lnTo>
                <a:cubicBezTo>
                  <a:pt x="1473200" y="0"/>
                  <a:pt x="1473200" y="0"/>
                  <a:pt x="2362200" y="0"/>
                </a:cubicBezTo>
                <a:close/>
                <a:moveTo>
                  <a:pt x="5905500" y="60325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8" name="Freeform 978"/>
          <p:cNvSpPr/>
          <p:nvPr/>
        </p:nvSpPr>
        <p:spPr>
          <a:xfrm rot="0" flipH="0" flipV="0">
            <a:off x="9850309" y="16059366"/>
            <a:ext cx="36182" cy="43205"/>
          </a:xfrm>
          <a:custGeom>
            <a:pathLst>
              <a:path w="5168900" h="6172200">
                <a:moveTo>
                  <a:pt x="2616200" y="6172200"/>
                </a:moveTo>
                <a:lnTo>
                  <a:pt x="1308100" y="6172200"/>
                </a:lnTo>
                <a:cubicBezTo>
                  <a:pt x="723900" y="6172200"/>
                  <a:pt x="0" y="5448300"/>
                  <a:pt x="0" y="4864100"/>
                </a:cubicBezTo>
                <a:lnTo>
                  <a:pt x="0" y="4000500"/>
                </a:lnTo>
                <a:cubicBezTo>
                  <a:pt x="0" y="3759200"/>
                  <a:pt x="101600" y="3441700"/>
                  <a:pt x="215900" y="3289300"/>
                </a:cubicBezTo>
                <a:cubicBezTo>
                  <a:pt x="330200" y="3136900"/>
                  <a:pt x="431800" y="2819400"/>
                  <a:pt x="431800" y="2590800"/>
                </a:cubicBezTo>
                <a:lnTo>
                  <a:pt x="431800" y="2260600"/>
                </a:lnTo>
                <a:cubicBezTo>
                  <a:pt x="431800" y="2019300"/>
                  <a:pt x="533400" y="1765300"/>
                  <a:pt x="647700" y="1689100"/>
                </a:cubicBezTo>
                <a:cubicBezTo>
                  <a:pt x="774700" y="1612900"/>
                  <a:pt x="863600" y="1422400"/>
                  <a:pt x="863600" y="1257300"/>
                </a:cubicBezTo>
                <a:cubicBezTo>
                  <a:pt x="863600" y="1079500"/>
                  <a:pt x="965200" y="952500"/>
                  <a:pt x="1092200" y="952500"/>
                </a:cubicBezTo>
                <a:cubicBezTo>
                  <a:pt x="1206500" y="952500"/>
                  <a:pt x="1308100" y="850900"/>
                  <a:pt x="1308100" y="736600"/>
                </a:cubicBezTo>
                <a:cubicBezTo>
                  <a:pt x="1308100" y="609600"/>
                  <a:pt x="1498600" y="520700"/>
                  <a:pt x="1739900" y="520700"/>
                </a:cubicBezTo>
                <a:cubicBezTo>
                  <a:pt x="1981200" y="520700"/>
                  <a:pt x="2298700" y="419100"/>
                  <a:pt x="2451100" y="292100"/>
                </a:cubicBezTo>
                <a:cubicBezTo>
                  <a:pt x="2730500" y="63500"/>
                  <a:pt x="3403600" y="0"/>
                  <a:pt x="3594100" y="190500"/>
                </a:cubicBezTo>
                <a:cubicBezTo>
                  <a:pt x="3644900" y="254000"/>
                  <a:pt x="3860800" y="368300"/>
                  <a:pt x="4064000" y="457200"/>
                </a:cubicBezTo>
                <a:lnTo>
                  <a:pt x="4127500" y="495300"/>
                </a:lnTo>
                <a:cubicBezTo>
                  <a:pt x="4940300" y="863600"/>
                  <a:pt x="5168900" y="1524000"/>
                  <a:pt x="4914900" y="2679700"/>
                </a:cubicBezTo>
                <a:lnTo>
                  <a:pt x="4508500" y="4445000"/>
                </a:lnTo>
                <a:cubicBezTo>
                  <a:pt x="4457700" y="4673600"/>
                  <a:pt x="4305300" y="4864100"/>
                  <a:pt x="4165600" y="4864100"/>
                </a:cubicBezTo>
                <a:cubicBezTo>
                  <a:pt x="4025900" y="4864100"/>
                  <a:pt x="3873500" y="5054600"/>
                  <a:pt x="3822700" y="5295900"/>
                </a:cubicBezTo>
                <a:lnTo>
                  <a:pt x="3810000" y="5308600"/>
                </a:lnTo>
                <a:cubicBezTo>
                  <a:pt x="3759200" y="5549900"/>
                  <a:pt x="3568700" y="5791200"/>
                  <a:pt x="3378200" y="5854700"/>
                </a:cubicBezTo>
                <a:cubicBezTo>
                  <a:pt x="3200400" y="5918200"/>
                  <a:pt x="3048000" y="6019800"/>
                  <a:pt x="3048000" y="6070600"/>
                </a:cubicBezTo>
                <a:cubicBezTo>
                  <a:pt x="3048000" y="6134100"/>
                  <a:pt x="2844800" y="6172200"/>
                  <a:pt x="2616200" y="6172200"/>
                </a:cubicBezTo>
                <a:close/>
                <a:moveTo>
                  <a:pt x="-596900" y="6210300"/>
                </a:moveTo>
                <a:moveTo>
                  <a:pt x="1168400" y="2755900"/>
                </a:moveTo>
                <a:lnTo>
                  <a:pt x="965200" y="3594100"/>
                </a:lnTo>
                <a:cubicBezTo>
                  <a:pt x="812800" y="4254500"/>
                  <a:pt x="850900" y="4851400"/>
                  <a:pt x="1092200" y="5092700"/>
                </a:cubicBezTo>
                <a:cubicBezTo>
                  <a:pt x="1206500" y="5207000"/>
                  <a:pt x="1498600" y="5308600"/>
                  <a:pt x="1739900" y="5308600"/>
                </a:cubicBezTo>
                <a:lnTo>
                  <a:pt x="2070100" y="5308600"/>
                </a:lnTo>
                <a:cubicBezTo>
                  <a:pt x="2870200" y="5308600"/>
                  <a:pt x="3263900" y="5041900"/>
                  <a:pt x="3454400" y="4381500"/>
                </a:cubicBezTo>
                <a:lnTo>
                  <a:pt x="4013200" y="2451100"/>
                </a:lnTo>
                <a:cubicBezTo>
                  <a:pt x="4152900" y="1981200"/>
                  <a:pt x="4152900" y="1981200"/>
                  <a:pt x="4013200" y="1600200"/>
                </a:cubicBezTo>
                <a:cubicBezTo>
                  <a:pt x="3848100" y="1181100"/>
                  <a:pt x="3225800" y="1054100"/>
                  <a:pt x="2247900" y="1270000"/>
                </a:cubicBezTo>
                <a:lnTo>
                  <a:pt x="2146300" y="1295400"/>
                </a:lnTo>
                <a:cubicBezTo>
                  <a:pt x="1892300" y="1346200"/>
                  <a:pt x="1600200" y="1574800"/>
                  <a:pt x="1498600" y="1790700"/>
                </a:cubicBezTo>
                <a:lnTo>
                  <a:pt x="1435100" y="1955800"/>
                </a:lnTo>
                <a:cubicBezTo>
                  <a:pt x="1333500" y="2171700"/>
                  <a:pt x="1219200" y="2540000"/>
                  <a:pt x="1168400" y="2755900"/>
                </a:cubicBezTo>
                <a:close/>
                <a:moveTo>
                  <a:pt x="2819400" y="62103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9" name="Freeform 979"/>
          <p:cNvSpPr/>
          <p:nvPr/>
        </p:nvSpPr>
        <p:spPr>
          <a:xfrm rot="0" flipH="0" flipV="0">
            <a:off x="9893151" y="16041586"/>
            <a:ext cx="37426" cy="60985"/>
          </a:xfrm>
          <a:custGeom>
            <a:pathLst>
              <a:path w="5346700" h="8712200">
                <a:moveTo>
                  <a:pt x="419100" y="4914900"/>
                </a:moveTo>
                <a:lnTo>
                  <a:pt x="1041400" y="2565400"/>
                </a:lnTo>
                <a:cubicBezTo>
                  <a:pt x="1447800" y="1016000"/>
                  <a:pt x="2476500" y="0"/>
                  <a:pt x="3657600" y="0"/>
                </a:cubicBezTo>
                <a:cubicBezTo>
                  <a:pt x="4305300" y="0"/>
                  <a:pt x="4902200" y="838200"/>
                  <a:pt x="4902200" y="1739900"/>
                </a:cubicBezTo>
                <a:cubicBezTo>
                  <a:pt x="4902200" y="2222500"/>
                  <a:pt x="4813300" y="2616200"/>
                  <a:pt x="4686300" y="2616200"/>
                </a:cubicBezTo>
                <a:cubicBezTo>
                  <a:pt x="4572000" y="2616200"/>
                  <a:pt x="4470400" y="2705100"/>
                  <a:pt x="4470400" y="2832100"/>
                </a:cubicBezTo>
                <a:cubicBezTo>
                  <a:pt x="4470400" y="2946400"/>
                  <a:pt x="4572000" y="3048000"/>
                  <a:pt x="4686300" y="3048000"/>
                </a:cubicBezTo>
                <a:cubicBezTo>
                  <a:pt x="4940300" y="3048000"/>
                  <a:pt x="5346700" y="3873500"/>
                  <a:pt x="5346700" y="4406900"/>
                </a:cubicBezTo>
                <a:cubicBezTo>
                  <a:pt x="5346700" y="5435600"/>
                  <a:pt x="4445000" y="7861300"/>
                  <a:pt x="3848100" y="8458200"/>
                </a:cubicBezTo>
                <a:cubicBezTo>
                  <a:pt x="3708400" y="8597900"/>
                  <a:pt x="3048000" y="8712200"/>
                  <a:pt x="2362200" y="8712200"/>
                </a:cubicBezTo>
                <a:lnTo>
                  <a:pt x="2222500" y="8712200"/>
                </a:lnTo>
                <a:cubicBezTo>
                  <a:pt x="1536700" y="8712200"/>
                  <a:pt x="787400" y="8509000"/>
                  <a:pt x="546100" y="8267700"/>
                </a:cubicBezTo>
                <a:cubicBezTo>
                  <a:pt x="38100" y="7759700"/>
                  <a:pt x="0" y="6565900"/>
                  <a:pt x="419100" y="4914900"/>
                </a:cubicBezTo>
                <a:close/>
                <a:moveTo>
                  <a:pt x="3302000" y="8750300"/>
                </a:moveTo>
                <a:moveTo>
                  <a:pt x="3416300" y="1308100"/>
                </a:moveTo>
                <a:lnTo>
                  <a:pt x="3340100" y="1308100"/>
                </a:lnTo>
                <a:cubicBezTo>
                  <a:pt x="3009900" y="1308100"/>
                  <a:pt x="2628900" y="1409700"/>
                  <a:pt x="2514600" y="1524000"/>
                </a:cubicBezTo>
                <a:cubicBezTo>
                  <a:pt x="2387600" y="1638300"/>
                  <a:pt x="2298700" y="2019300"/>
                  <a:pt x="2298700" y="2362200"/>
                </a:cubicBezTo>
                <a:lnTo>
                  <a:pt x="2298700" y="2425700"/>
                </a:lnTo>
                <a:cubicBezTo>
                  <a:pt x="2298700" y="2768600"/>
                  <a:pt x="2387600" y="3048000"/>
                  <a:pt x="2514600" y="3048000"/>
                </a:cubicBezTo>
                <a:cubicBezTo>
                  <a:pt x="2628900" y="3048000"/>
                  <a:pt x="2730500" y="2946400"/>
                  <a:pt x="2730500" y="2832100"/>
                </a:cubicBezTo>
                <a:cubicBezTo>
                  <a:pt x="2730500" y="2705100"/>
                  <a:pt x="2921000" y="2616200"/>
                  <a:pt x="3162300" y="2616200"/>
                </a:cubicBezTo>
                <a:cubicBezTo>
                  <a:pt x="3403600" y="2616200"/>
                  <a:pt x="3695700" y="2514600"/>
                  <a:pt x="3822700" y="2400300"/>
                </a:cubicBezTo>
                <a:cubicBezTo>
                  <a:pt x="3937000" y="2273300"/>
                  <a:pt x="4038600" y="1981200"/>
                  <a:pt x="4038600" y="1739900"/>
                </a:cubicBezTo>
                <a:cubicBezTo>
                  <a:pt x="4038600" y="1498600"/>
                  <a:pt x="3759200" y="1308100"/>
                  <a:pt x="3416300" y="1308100"/>
                </a:cubicBezTo>
                <a:close/>
                <a:moveTo>
                  <a:pt x="6908800" y="8750300"/>
                </a:moveTo>
                <a:moveTo>
                  <a:pt x="1422400" y="5410200"/>
                </a:moveTo>
                <a:lnTo>
                  <a:pt x="1422400" y="5918200"/>
                </a:lnTo>
                <a:cubicBezTo>
                  <a:pt x="1422400" y="6248400"/>
                  <a:pt x="1320800" y="6527800"/>
                  <a:pt x="1206500" y="6527800"/>
                </a:cubicBezTo>
                <a:cubicBezTo>
                  <a:pt x="1079500" y="6527800"/>
                  <a:pt x="990600" y="6731000"/>
                  <a:pt x="990600" y="6972300"/>
                </a:cubicBezTo>
                <a:cubicBezTo>
                  <a:pt x="990600" y="7569200"/>
                  <a:pt x="1308100" y="7835900"/>
                  <a:pt x="2044700" y="7835900"/>
                </a:cubicBezTo>
                <a:lnTo>
                  <a:pt x="2540000" y="7835900"/>
                </a:lnTo>
                <a:cubicBezTo>
                  <a:pt x="3327400" y="7835900"/>
                  <a:pt x="3594100" y="7569200"/>
                  <a:pt x="3594100" y="6781800"/>
                </a:cubicBezTo>
                <a:lnTo>
                  <a:pt x="3594100" y="6718300"/>
                </a:lnTo>
                <a:cubicBezTo>
                  <a:pt x="3594100" y="6375400"/>
                  <a:pt x="3721100" y="6096000"/>
                  <a:pt x="3873500" y="6096000"/>
                </a:cubicBezTo>
                <a:cubicBezTo>
                  <a:pt x="4013200" y="6096000"/>
                  <a:pt x="4165600" y="5816600"/>
                  <a:pt x="4191000" y="5486400"/>
                </a:cubicBezTo>
                <a:lnTo>
                  <a:pt x="4203700" y="5410200"/>
                </a:lnTo>
                <a:cubicBezTo>
                  <a:pt x="4229100" y="5067300"/>
                  <a:pt x="4254500" y="4711700"/>
                  <a:pt x="4254500" y="4622800"/>
                </a:cubicBezTo>
                <a:cubicBezTo>
                  <a:pt x="4254500" y="4000500"/>
                  <a:pt x="3848100" y="3695700"/>
                  <a:pt x="2997200" y="3695700"/>
                </a:cubicBezTo>
                <a:cubicBezTo>
                  <a:pt x="2349500" y="3695700"/>
                  <a:pt x="1854200" y="3987800"/>
                  <a:pt x="1854200" y="4356100"/>
                </a:cubicBezTo>
                <a:cubicBezTo>
                  <a:pt x="1854200" y="4597400"/>
                  <a:pt x="1765300" y="4787900"/>
                  <a:pt x="1638300" y="4787900"/>
                </a:cubicBezTo>
                <a:cubicBezTo>
                  <a:pt x="1524000" y="4787900"/>
                  <a:pt x="1422400" y="5067300"/>
                  <a:pt x="1422400" y="5410200"/>
                </a:cubicBezTo>
                <a:close/>
                <a:moveTo>
                  <a:pt x="2806700" y="87503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0" name="Freeform 980"/>
          <p:cNvSpPr/>
          <p:nvPr/>
        </p:nvSpPr>
        <p:spPr>
          <a:xfrm rot="0" flipH="0" flipV="0">
            <a:off x="9934927" y="16060432"/>
            <a:ext cx="41160" cy="42672"/>
          </a:xfrm>
          <a:custGeom>
            <a:pathLst>
              <a:path w="5880100" h="6096000">
                <a:moveTo>
                  <a:pt x="3073400" y="2413000"/>
                </a:moveTo>
                <a:lnTo>
                  <a:pt x="1752600" y="4559300"/>
                </a:lnTo>
                <a:cubicBezTo>
                  <a:pt x="1498600" y="4978400"/>
                  <a:pt x="1270000" y="5448300"/>
                  <a:pt x="1231900" y="5588000"/>
                </a:cubicBezTo>
                <a:cubicBezTo>
                  <a:pt x="1193800" y="5829300"/>
                  <a:pt x="749300" y="6096000"/>
                  <a:pt x="381000" y="6096000"/>
                </a:cubicBezTo>
                <a:cubicBezTo>
                  <a:pt x="190500" y="6096000"/>
                  <a:pt x="0" y="5930900"/>
                  <a:pt x="0" y="5765800"/>
                </a:cubicBezTo>
                <a:cubicBezTo>
                  <a:pt x="0" y="5702300"/>
                  <a:pt x="25400" y="5461000"/>
                  <a:pt x="50800" y="5219700"/>
                </a:cubicBezTo>
                <a:cubicBezTo>
                  <a:pt x="88900" y="4978400"/>
                  <a:pt x="228600" y="4787900"/>
                  <a:pt x="381000" y="4787900"/>
                </a:cubicBezTo>
                <a:cubicBezTo>
                  <a:pt x="533400" y="4787900"/>
                  <a:pt x="647700" y="4635500"/>
                  <a:pt x="647700" y="4457700"/>
                </a:cubicBezTo>
                <a:cubicBezTo>
                  <a:pt x="647700" y="4279900"/>
                  <a:pt x="749300" y="4127500"/>
                  <a:pt x="863600" y="4127500"/>
                </a:cubicBezTo>
                <a:cubicBezTo>
                  <a:pt x="990600" y="4127500"/>
                  <a:pt x="1092200" y="3987800"/>
                  <a:pt x="1092200" y="3810000"/>
                </a:cubicBezTo>
                <a:cubicBezTo>
                  <a:pt x="1092200" y="3632200"/>
                  <a:pt x="1181100" y="3479800"/>
                  <a:pt x="1308100" y="3479800"/>
                </a:cubicBezTo>
                <a:cubicBezTo>
                  <a:pt x="1422400" y="3479800"/>
                  <a:pt x="1638300" y="3136900"/>
                  <a:pt x="1778000" y="2717800"/>
                </a:cubicBezTo>
                <a:cubicBezTo>
                  <a:pt x="1917700" y="2298700"/>
                  <a:pt x="2108200" y="1955800"/>
                  <a:pt x="2209800" y="1955800"/>
                </a:cubicBezTo>
                <a:cubicBezTo>
                  <a:pt x="2311400" y="1955800"/>
                  <a:pt x="2387600" y="1803400"/>
                  <a:pt x="2387600" y="1625600"/>
                </a:cubicBezTo>
                <a:cubicBezTo>
                  <a:pt x="2387600" y="1447800"/>
                  <a:pt x="2489200" y="1308100"/>
                  <a:pt x="2616200" y="1308100"/>
                </a:cubicBezTo>
                <a:cubicBezTo>
                  <a:pt x="2730500" y="1308100"/>
                  <a:pt x="2870200" y="1104900"/>
                  <a:pt x="2933700" y="876300"/>
                </a:cubicBezTo>
                <a:cubicBezTo>
                  <a:pt x="3086100" y="203200"/>
                  <a:pt x="3416300" y="0"/>
                  <a:pt x="4356100" y="0"/>
                </a:cubicBezTo>
                <a:lnTo>
                  <a:pt x="4572000" y="0"/>
                </a:lnTo>
                <a:cubicBezTo>
                  <a:pt x="5422900" y="0"/>
                  <a:pt x="5880100" y="215900"/>
                  <a:pt x="5880100" y="647700"/>
                </a:cubicBezTo>
                <a:cubicBezTo>
                  <a:pt x="5880100" y="774700"/>
                  <a:pt x="5778500" y="927100"/>
                  <a:pt x="5664200" y="1003300"/>
                </a:cubicBezTo>
                <a:cubicBezTo>
                  <a:pt x="5537200" y="1079500"/>
                  <a:pt x="5435600" y="1473200"/>
                  <a:pt x="5435600" y="1866900"/>
                </a:cubicBezTo>
                <a:cubicBezTo>
                  <a:pt x="5435600" y="2273300"/>
                  <a:pt x="5346700" y="2667000"/>
                  <a:pt x="5219700" y="2743200"/>
                </a:cubicBezTo>
                <a:cubicBezTo>
                  <a:pt x="5105400" y="2819400"/>
                  <a:pt x="5003800" y="3213100"/>
                  <a:pt x="5003800" y="3619500"/>
                </a:cubicBezTo>
                <a:cubicBezTo>
                  <a:pt x="5003800" y="4025900"/>
                  <a:pt x="4902200" y="4356100"/>
                  <a:pt x="4787900" y="4356100"/>
                </a:cubicBezTo>
                <a:cubicBezTo>
                  <a:pt x="4673600" y="4356100"/>
                  <a:pt x="4572000" y="4699000"/>
                  <a:pt x="4572000" y="5118100"/>
                </a:cubicBezTo>
                <a:cubicBezTo>
                  <a:pt x="4572000" y="5791200"/>
                  <a:pt x="4356100" y="6096000"/>
                  <a:pt x="3860800" y="6096000"/>
                </a:cubicBezTo>
                <a:cubicBezTo>
                  <a:pt x="3771900" y="6096000"/>
                  <a:pt x="3695700" y="5702300"/>
                  <a:pt x="3695700" y="5219700"/>
                </a:cubicBezTo>
                <a:cubicBezTo>
                  <a:pt x="3695700" y="4737100"/>
                  <a:pt x="3797300" y="4292600"/>
                  <a:pt x="3911600" y="4216400"/>
                </a:cubicBezTo>
                <a:cubicBezTo>
                  <a:pt x="4038600" y="4140200"/>
                  <a:pt x="4140200" y="3797300"/>
                  <a:pt x="4140200" y="3454400"/>
                </a:cubicBezTo>
                <a:cubicBezTo>
                  <a:pt x="4140200" y="3111500"/>
                  <a:pt x="4229100" y="2768600"/>
                  <a:pt x="4356100" y="2692400"/>
                </a:cubicBezTo>
                <a:cubicBezTo>
                  <a:pt x="4648200" y="2514600"/>
                  <a:pt x="4648200" y="863600"/>
                  <a:pt x="4356100" y="863600"/>
                </a:cubicBezTo>
                <a:cubicBezTo>
                  <a:pt x="4102100" y="863600"/>
                  <a:pt x="3759200" y="1295400"/>
                  <a:pt x="3073400" y="2413000"/>
                </a:cubicBezTo>
                <a:close/>
                <a:moveTo>
                  <a:pt x="3454400" y="60579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1" name="Freeform 981"/>
          <p:cNvSpPr/>
          <p:nvPr/>
        </p:nvSpPr>
        <p:spPr>
          <a:xfrm rot="0" flipH="0" flipV="0">
            <a:off x="9979636" y="16060077"/>
            <a:ext cx="36537" cy="42672"/>
          </a:xfrm>
          <a:custGeom>
            <a:pathLst>
              <a:path w="5219700" h="6096000">
                <a:moveTo>
                  <a:pt x="4406900" y="3479800"/>
                </a:moveTo>
                <a:lnTo>
                  <a:pt x="1739900" y="3479800"/>
                </a:lnTo>
                <a:cubicBezTo>
                  <a:pt x="1435100" y="3479800"/>
                  <a:pt x="1270000" y="3632200"/>
                  <a:pt x="1193800" y="3962400"/>
                </a:cubicBezTo>
                <a:lnTo>
                  <a:pt x="1193800" y="3987800"/>
                </a:lnTo>
                <a:cubicBezTo>
                  <a:pt x="1066800" y="4533900"/>
                  <a:pt x="1054100" y="4711700"/>
                  <a:pt x="1143000" y="5003800"/>
                </a:cubicBezTo>
                <a:cubicBezTo>
                  <a:pt x="1181100" y="5130800"/>
                  <a:pt x="1409700" y="5219700"/>
                  <a:pt x="1651000" y="5219700"/>
                </a:cubicBezTo>
                <a:lnTo>
                  <a:pt x="3479800" y="5219700"/>
                </a:lnTo>
                <a:cubicBezTo>
                  <a:pt x="3721100" y="5219700"/>
                  <a:pt x="4013200" y="5257800"/>
                  <a:pt x="4127500" y="5295900"/>
                </a:cubicBezTo>
                <a:cubicBezTo>
                  <a:pt x="4356100" y="5359400"/>
                  <a:pt x="4394200" y="5511800"/>
                  <a:pt x="4279900" y="5880100"/>
                </a:cubicBezTo>
                <a:cubicBezTo>
                  <a:pt x="4241800" y="5994400"/>
                  <a:pt x="4025900" y="6096000"/>
                  <a:pt x="3784600" y="6096000"/>
                </a:cubicBezTo>
                <a:lnTo>
                  <a:pt x="1295400" y="6096000"/>
                </a:lnTo>
                <a:cubicBezTo>
                  <a:pt x="609600" y="6096000"/>
                  <a:pt x="431800" y="5994400"/>
                  <a:pt x="431800" y="5588000"/>
                </a:cubicBezTo>
                <a:cubicBezTo>
                  <a:pt x="431800" y="5384800"/>
                  <a:pt x="330200" y="5219700"/>
                  <a:pt x="215900" y="5219700"/>
                </a:cubicBezTo>
                <a:cubicBezTo>
                  <a:pt x="88900" y="5219700"/>
                  <a:pt x="0" y="5029200"/>
                  <a:pt x="0" y="4787900"/>
                </a:cubicBezTo>
                <a:lnTo>
                  <a:pt x="0" y="4356100"/>
                </a:lnTo>
                <a:cubicBezTo>
                  <a:pt x="0" y="4114800"/>
                  <a:pt x="88900" y="3924300"/>
                  <a:pt x="215900" y="3924300"/>
                </a:cubicBezTo>
                <a:cubicBezTo>
                  <a:pt x="330200" y="3924300"/>
                  <a:pt x="431800" y="3721100"/>
                  <a:pt x="431800" y="3479800"/>
                </a:cubicBezTo>
                <a:lnTo>
                  <a:pt x="431800" y="3048000"/>
                </a:lnTo>
                <a:cubicBezTo>
                  <a:pt x="431800" y="2806700"/>
                  <a:pt x="533400" y="2616200"/>
                  <a:pt x="647700" y="2616200"/>
                </a:cubicBezTo>
                <a:cubicBezTo>
                  <a:pt x="762000" y="2616200"/>
                  <a:pt x="863600" y="2413000"/>
                  <a:pt x="863600" y="2171700"/>
                </a:cubicBezTo>
                <a:lnTo>
                  <a:pt x="863600" y="1739900"/>
                </a:lnTo>
                <a:cubicBezTo>
                  <a:pt x="863600" y="1498600"/>
                  <a:pt x="965200" y="1308100"/>
                  <a:pt x="1079500" y="1308100"/>
                </a:cubicBezTo>
                <a:cubicBezTo>
                  <a:pt x="1206500" y="1308100"/>
                  <a:pt x="1346200" y="1117600"/>
                  <a:pt x="1409700" y="889000"/>
                </a:cubicBezTo>
                <a:lnTo>
                  <a:pt x="1422400" y="850900"/>
                </a:lnTo>
                <a:cubicBezTo>
                  <a:pt x="1485900" y="622300"/>
                  <a:pt x="1727200" y="431800"/>
                  <a:pt x="1955800" y="431800"/>
                </a:cubicBezTo>
                <a:cubicBezTo>
                  <a:pt x="2197100" y="431800"/>
                  <a:pt x="2387600" y="342900"/>
                  <a:pt x="2387600" y="215900"/>
                </a:cubicBezTo>
                <a:cubicBezTo>
                  <a:pt x="2387600" y="101600"/>
                  <a:pt x="2590800" y="0"/>
                  <a:pt x="2819400" y="0"/>
                </a:cubicBezTo>
                <a:lnTo>
                  <a:pt x="3479800" y="0"/>
                </a:lnTo>
                <a:cubicBezTo>
                  <a:pt x="3721100" y="0"/>
                  <a:pt x="4089400" y="76200"/>
                  <a:pt x="4318000" y="165100"/>
                </a:cubicBezTo>
                <a:lnTo>
                  <a:pt x="4381500" y="203200"/>
                </a:lnTo>
                <a:cubicBezTo>
                  <a:pt x="4610100" y="292100"/>
                  <a:pt x="4787900" y="482600"/>
                  <a:pt x="4787900" y="622300"/>
                </a:cubicBezTo>
                <a:cubicBezTo>
                  <a:pt x="4787900" y="762000"/>
                  <a:pt x="4876800" y="876300"/>
                  <a:pt x="5003800" y="876300"/>
                </a:cubicBezTo>
                <a:cubicBezTo>
                  <a:pt x="5118100" y="876300"/>
                  <a:pt x="5219700" y="1066800"/>
                  <a:pt x="5219700" y="1308100"/>
                </a:cubicBezTo>
                <a:lnTo>
                  <a:pt x="5219700" y="2171700"/>
                </a:lnTo>
                <a:cubicBezTo>
                  <a:pt x="5219700" y="2413000"/>
                  <a:pt x="5143500" y="2794000"/>
                  <a:pt x="5041900" y="3009900"/>
                </a:cubicBezTo>
                <a:lnTo>
                  <a:pt x="5016500" y="3086100"/>
                </a:lnTo>
                <a:cubicBezTo>
                  <a:pt x="4914900" y="3314700"/>
                  <a:pt x="4660900" y="3479800"/>
                  <a:pt x="4406900" y="3479800"/>
                </a:cubicBezTo>
                <a:close/>
                <a:moveTo>
                  <a:pt x="2298700" y="6108700"/>
                </a:moveTo>
                <a:moveTo>
                  <a:pt x="2171700" y="2616200"/>
                </a:moveTo>
                <a:lnTo>
                  <a:pt x="3911600" y="2616200"/>
                </a:lnTo>
                <a:cubicBezTo>
                  <a:pt x="4305300" y="2616200"/>
                  <a:pt x="4343400" y="2565400"/>
                  <a:pt x="4343400" y="2171700"/>
                </a:cubicBezTo>
                <a:lnTo>
                  <a:pt x="4343400" y="1524000"/>
                </a:lnTo>
                <a:cubicBezTo>
                  <a:pt x="4343400" y="1155700"/>
                  <a:pt x="4279900" y="1092200"/>
                  <a:pt x="3911600" y="1092200"/>
                </a:cubicBezTo>
                <a:lnTo>
                  <a:pt x="2933700" y="1092200"/>
                </a:lnTo>
                <a:cubicBezTo>
                  <a:pt x="2006600" y="1092200"/>
                  <a:pt x="1739900" y="1333500"/>
                  <a:pt x="1739900" y="2171700"/>
                </a:cubicBezTo>
                <a:cubicBezTo>
                  <a:pt x="1739900" y="2451100"/>
                  <a:pt x="1892300" y="2616200"/>
                  <a:pt x="2171700" y="2616200"/>
                </a:cubicBezTo>
                <a:close/>
                <a:moveTo>
                  <a:pt x="3162300" y="61087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2" name="Freeform 982"/>
          <p:cNvSpPr/>
          <p:nvPr/>
        </p:nvSpPr>
        <p:spPr>
          <a:xfrm rot="0" flipH="0" flipV="0">
            <a:off x="10022656" y="16060077"/>
            <a:ext cx="39649" cy="42672"/>
          </a:xfrm>
          <a:custGeom>
            <a:pathLst>
              <a:path w="5664200" h="6096000">
                <a:moveTo>
                  <a:pt x="2616200" y="2616200"/>
                </a:moveTo>
                <a:lnTo>
                  <a:pt x="3479800" y="2616200"/>
                </a:lnTo>
                <a:cubicBezTo>
                  <a:pt x="3962400" y="2616200"/>
                  <a:pt x="4356100" y="2362200"/>
                  <a:pt x="4356100" y="2070100"/>
                </a:cubicBezTo>
                <a:cubicBezTo>
                  <a:pt x="4356100" y="1765300"/>
                  <a:pt x="4457700" y="1460500"/>
                  <a:pt x="4572000" y="1384300"/>
                </a:cubicBezTo>
                <a:cubicBezTo>
                  <a:pt x="4699000" y="1308100"/>
                  <a:pt x="4787900" y="1016000"/>
                  <a:pt x="4787900" y="736600"/>
                </a:cubicBezTo>
                <a:cubicBezTo>
                  <a:pt x="4787900" y="317500"/>
                  <a:pt x="5041900" y="0"/>
                  <a:pt x="5384800" y="0"/>
                </a:cubicBezTo>
                <a:cubicBezTo>
                  <a:pt x="5562600" y="0"/>
                  <a:pt x="5664200" y="279400"/>
                  <a:pt x="5664200" y="762000"/>
                </a:cubicBezTo>
                <a:cubicBezTo>
                  <a:pt x="5664200" y="1054100"/>
                  <a:pt x="5562600" y="1422400"/>
                  <a:pt x="5448300" y="1574800"/>
                </a:cubicBezTo>
                <a:cubicBezTo>
                  <a:pt x="5321300" y="1727200"/>
                  <a:pt x="5232400" y="2120900"/>
                  <a:pt x="5232400" y="2451100"/>
                </a:cubicBezTo>
                <a:cubicBezTo>
                  <a:pt x="5232400" y="2781300"/>
                  <a:pt x="5130800" y="3162300"/>
                  <a:pt x="5003800" y="3314700"/>
                </a:cubicBezTo>
                <a:cubicBezTo>
                  <a:pt x="4889500" y="3467100"/>
                  <a:pt x="4787900" y="3810000"/>
                  <a:pt x="4787900" y="4076700"/>
                </a:cubicBezTo>
                <a:cubicBezTo>
                  <a:pt x="4787900" y="4343400"/>
                  <a:pt x="4699000" y="4686300"/>
                  <a:pt x="4572000" y="4838700"/>
                </a:cubicBezTo>
                <a:cubicBezTo>
                  <a:pt x="4457700" y="4991100"/>
                  <a:pt x="4356100" y="5283200"/>
                  <a:pt x="4356100" y="5499100"/>
                </a:cubicBezTo>
                <a:cubicBezTo>
                  <a:pt x="4356100" y="5702300"/>
                  <a:pt x="4165600" y="5880100"/>
                  <a:pt x="3924300" y="5880100"/>
                </a:cubicBezTo>
                <a:cubicBezTo>
                  <a:pt x="3683000" y="5880100"/>
                  <a:pt x="3479800" y="5626100"/>
                  <a:pt x="3479800" y="5334000"/>
                </a:cubicBezTo>
                <a:cubicBezTo>
                  <a:pt x="3479800" y="5029200"/>
                  <a:pt x="3581400" y="4660900"/>
                  <a:pt x="3708400" y="4521200"/>
                </a:cubicBezTo>
                <a:cubicBezTo>
                  <a:pt x="4165600" y="3937000"/>
                  <a:pt x="3886200" y="3479800"/>
                  <a:pt x="3048000" y="3479800"/>
                </a:cubicBezTo>
                <a:lnTo>
                  <a:pt x="2400300" y="3479800"/>
                </a:lnTo>
                <a:cubicBezTo>
                  <a:pt x="1384300" y="3479800"/>
                  <a:pt x="1346200" y="3505200"/>
                  <a:pt x="1193800" y="4267200"/>
                </a:cubicBezTo>
                <a:cubicBezTo>
                  <a:pt x="965200" y="5372100"/>
                  <a:pt x="622300" y="6096000"/>
                  <a:pt x="330200" y="6096000"/>
                </a:cubicBezTo>
                <a:cubicBezTo>
                  <a:pt x="88900" y="6096000"/>
                  <a:pt x="0" y="5854700"/>
                  <a:pt x="0" y="5219700"/>
                </a:cubicBezTo>
                <a:cubicBezTo>
                  <a:pt x="0" y="4864100"/>
                  <a:pt x="101600" y="4445000"/>
                  <a:pt x="215900" y="4292600"/>
                </a:cubicBezTo>
                <a:cubicBezTo>
                  <a:pt x="342900" y="4152900"/>
                  <a:pt x="431800" y="3759200"/>
                  <a:pt x="431800" y="3429000"/>
                </a:cubicBezTo>
                <a:cubicBezTo>
                  <a:pt x="431800" y="3098800"/>
                  <a:pt x="533400" y="2705100"/>
                  <a:pt x="660400" y="2552700"/>
                </a:cubicBezTo>
                <a:cubicBezTo>
                  <a:pt x="774700" y="2413000"/>
                  <a:pt x="876300" y="2070100"/>
                  <a:pt x="876300" y="1790700"/>
                </a:cubicBezTo>
                <a:cubicBezTo>
                  <a:pt x="876300" y="1524000"/>
                  <a:pt x="965200" y="1181100"/>
                  <a:pt x="1092200" y="1028700"/>
                </a:cubicBezTo>
                <a:cubicBezTo>
                  <a:pt x="1206500" y="889000"/>
                  <a:pt x="1308100" y="635000"/>
                  <a:pt x="1308100" y="482600"/>
                </a:cubicBezTo>
                <a:cubicBezTo>
                  <a:pt x="1308100" y="342900"/>
                  <a:pt x="1498600" y="215900"/>
                  <a:pt x="1739900" y="215900"/>
                </a:cubicBezTo>
                <a:cubicBezTo>
                  <a:pt x="1981200" y="215900"/>
                  <a:pt x="2184400" y="457200"/>
                  <a:pt x="2184400" y="762000"/>
                </a:cubicBezTo>
                <a:cubicBezTo>
                  <a:pt x="2184400" y="1054100"/>
                  <a:pt x="2082800" y="1422400"/>
                  <a:pt x="1955800" y="1574800"/>
                </a:cubicBezTo>
                <a:cubicBezTo>
                  <a:pt x="1498600" y="2159000"/>
                  <a:pt x="1778000" y="2616200"/>
                  <a:pt x="2616200" y="2616200"/>
                </a:cubicBezTo>
                <a:close/>
                <a:moveTo>
                  <a:pt x="3251200" y="61087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3" name="Freeform 983"/>
          <p:cNvSpPr/>
          <p:nvPr/>
        </p:nvSpPr>
        <p:spPr>
          <a:xfrm rot="0" flipH="0" flipV="0">
            <a:off x="10066920" y="16060077"/>
            <a:ext cx="39649" cy="42672"/>
          </a:xfrm>
          <a:custGeom>
            <a:pathLst>
              <a:path w="5664200" h="6096000">
                <a:moveTo>
                  <a:pt x="2616200" y="2616200"/>
                </a:moveTo>
                <a:lnTo>
                  <a:pt x="3479800" y="2616200"/>
                </a:lnTo>
                <a:cubicBezTo>
                  <a:pt x="3962400" y="2616200"/>
                  <a:pt x="4356100" y="2362200"/>
                  <a:pt x="4356100" y="2070100"/>
                </a:cubicBezTo>
                <a:cubicBezTo>
                  <a:pt x="4356100" y="1765300"/>
                  <a:pt x="4457700" y="1460500"/>
                  <a:pt x="4572000" y="1384300"/>
                </a:cubicBezTo>
                <a:cubicBezTo>
                  <a:pt x="4699000" y="1308100"/>
                  <a:pt x="4787900" y="1016000"/>
                  <a:pt x="4787900" y="736600"/>
                </a:cubicBezTo>
                <a:cubicBezTo>
                  <a:pt x="4787900" y="317500"/>
                  <a:pt x="5041900" y="0"/>
                  <a:pt x="5384800" y="0"/>
                </a:cubicBezTo>
                <a:cubicBezTo>
                  <a:pt x="5562600" y="0"/>
                  <a:pt x="5664200" y="279400"/>
                  <a:pt x="5664200" y="762000"/>
                </a:cubicBezTo>
                <a:cubicBezTo>
                  <a:pt x="5664200" y="1054100"/>
                  <a:pt x="5562600" y="1422400"/>
                  <a:pt x="5448300" y="1574800"/>
                </a:cubicBezTo>
                <a:cubicBezTo>
                  <a:pt x="5321300" y="1727200"/>
                  <a:pt x="5232400" y="2120900"/>
                  <a:pt x="5232400" y="2451100"/>
                </a:cubicBezTo>
                <a:cubicBezTo>
                  <a:pt x="5232400" y="2781300"/>
                  <a:pt x="5130800" y="3162300"/>
                  <a:pt x="5003800" y="3314700"/>
                </a:cubicBezTo>
                <a:cubicBezTo>
                  <a:pt x="4889500" y="3467100"/>
                  <a:pt x="4787900" y="3810000"/>
                  <a:pt x="4787900" y="4076700"/>
                </a:cubicBezTo>
                <a:cubicBezTo>
                  <a:pt x="4787900" y="4343400"/>
                  <a:pt x="4699000" y="4686300"/>
                  <a:pt x="4572000" y="4838700"/>
                </a:cubicBezTo>
                <a:cubicBezTo>
                  <a:pt x="4457700" y="4991100"/>
                  <a:pt x="4356100" y="5283200"/>
                  <a:pt x="4356100" y="5499100"/>
                </a:cubicBezTo>
                <a:cubicBezTo>
                  <a:pt x="4356100" y="5702300"/>
                  <a:pt x="4165600" y="5880100"/>
                  <a:pt x="3924300" y="5880100"/>
                </a:cubicBezTo>
                <a:cubicBezTo>
                  <a:pt x="3683000" y="5880100"/>
                  <a:pt x="3479800" y="5626100"/>
                  <a:pt x="3479800" y="5334000"/>
                </a:cubicBezTo>
                <a:cubicBezTo>
                  <a:pt x="3479800" y="5029200"/>
                  <a:pt x="3581400" y="4660900"/>
                  <a:pt x="3708400" y="4521200"/>
                </a:cubicBezTo>
                <a:cubicBezTo>
                  <a:pt x="4165600" y="3937000"/>
                  <a:pt x="3886200" y="3479800"/>
                  <a:pt x="3048000" y="3479800"/>
                </a:cubicBezTo>
                <a:lnTo>
                  <a:pt x="2400300" y="3479800"/>
                </a:lnTo>
                <a:cubicBezTo>
                  <a:pt x="1384300" y="3479800"/>
                  <a:pt x="1346200" y="3505200"/>
                  <a:pt x="1193800" y="4267200"/>
                </a:cubicBezTo>
                <a:cubicBezTo>
                  <a:pt x="965200" y="5372100"/>
                  <a:pt x="622300" y="6096000"/>
                  <a:pt x="330200" y="6096000"/>
                </a:cubicBezTo>
                <a:cubicBezTo>
                  <a:pt x="88900" y="6096000"/>
                  <a:pt x="0" y="5854700"/>
                  <a:pt x="0" y="5219700"/>
                </a:cubicBezTo>
                <a:cubicBezTo>
                  <a:pt x="0" y="4864100"/>
                  <a:pt x="101600" y="4445000"/>
                  <a:pt x="215900" y="4292600"/>
                </a:cubicBezTo>
                <a:cubicBezTo>
                  <a:pt x="342900" y="4152900"/>
                  <a:pt x="431800" y="3759200"/>
                  <a:pt x="431800" y="3429000"/>
                </a:cubicBezTo>
                <a:cubicBezTo>
                  <a:pt x="431800" y="3098800"/>
                  <a:pt x="533400" y="2705100"/>
                  <a:pt x="660400" y="2552700"/>
                </a:cubicBezTo>
                <a:cubicBezTo>
                  <a:pt x="774700" y="2413000"/>
                  <a:pt x="876300" y="2070100"/>
                  <a:pt x="876300" y="1790700"/>
                </a:cubicBezTo>
                <a:cubicBezTo>
                  <a:pt x="876300" y="1524000"/>
                  <a:pt x="965200" y="1181100"/>
                  <a:pt x="1092200" y="1028700"/>
                </a:cubicBezTo>
                <a:cubicBezTo>
                  <a:pt x="1206500" y="889000"/>
                  <a:pt x="1308100" y="635000"/>
                  <a:pt x="1308100" y="482600"/>
                </a:cubicBezTo>
                <a:cubicBezTo>
                  <a:pt x="1308100" y="342900"/>
                  <a:pt x="1498600" y="215900"/>
                  <a:pt x="1739900" y="215900"/>
                </a:cubicBezTo>
                <a:cubicBezTo>
                  <a:pt x="1981200" y="215900"/>
                  <a:pt x="2184400" y="457200"/>
                  <a:pt x="2184400" y="762000"/>
                </a:cubicBezTo>
                <a:cubicBezTo>
                  <a:pt x="2184400" y="1054100"/>
                  <a:pt x="2082800" y="1422400"/>
                  <a:pt x="1955800" y="1574800"/>
                </a:cubicBezTo>
                <a:cubicBezTo>
                  <a:pt x="1498600" y="2159000"/>
                  <a:pt x="1778000" y="2616200"/>
                  <a:pt x="2616200" y="2616200"/>
                </a:cubicBezTo>
                <a:close/>
                <a:moveTo>
                  <a:pt x="3251200" y="61087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4" name="Freeform 984"/>
          <p:cNvSpPr/>
          <p:nvPr/>
        </p:nvSpPr>
        <p:spPr>
          <a:xfrm rot="0" flipH="0" flipV="0">
            <a:off x="10107807" y="16059899"/>
            <a:ext cx="42672" cy="42672"/>
          </a:xfrm>
          <a:custGeom>
            <a:pathLst>
              <a:path w="6096000" h="6096000">
                <a:moveTo>
                  <a:pt x="3479800" y="0"/>
                </a:moveTo>
                <a:lnTo>
                  <a:pt x="4787900" y="0"/>
                </a:lnTo>
                <a:cubicBezTo>
                  <a:pt x="5638800" y="0"/>
                  <a:pt x="6096000" y="215900"/>
                  <a:pt x="6096000" y="647700"/>
                </a:cubicBezTo>
                <a:cubicBezTo>
                  <a:pt x="6096000" y="762000"/>
                  <a:pt x="5994400" y="863600"/>
                  <a:pt x="5867400" y="863600"/>
                </a:cubicBezTo>
                <a:cubicBezTo>
                  <a:pt x="5753100" y="863600"/>
                  <a:pt x="5651500" y="1257300"/>
                  <a:pt x="5651500" y="1739900"/>
                </a:cubicBezTo>
                <a:cubicBezTo>
                  <a:pt x="5651500" y="2209800"/>
                  <a:pt x="5562600" y="2603500"/>
                  <a:pt x="5435600" y="2603500"/>
                </a:cubicBezTo>
                <a:cubicBezTo>
                  <a:pt x="5321300" y="2603500"/>
                  <a:pt x="5219700" y="2997200"/>
                  <a:pt x="5219700" y="3479800"/>
                </a:cubicBezTo>
                <a:cubicBezTo>
                  <a:pt x="5219700" y="3962400"/>
                  <a:pt x="5118100" y="4343400"/>
                  <a:pt x="5003800" y="4343400"/>
                </a:cubicBezTo>
                <a:cubicBezTo>
                  <a:pt x="4876800" y="4343400"/>
                  <a:pt x="4787900" y="4737100"/>
                  <a:pt x="4787900" y="5219700"/>
                </a:cubicBezTo>
                <a:cubicBezTo>
                  <a:pt x="4787900" y="5702300"/>
                  <a:pt x="4584700" y="6096000"/>
                  <a:pt x="4343400" y="6096000"/>
                </a:cubicBezTo>
                <a:cubicBezTo>
                  <a:pt x="4114800" y="6096000"/>
                  <a:pt x="3911600" y="5702300"/>
                  <a:pt x="3911600" y="5219700"/>
                </a:cubicBezTo>
                <a:lnTo>
                  <a:pt x="3911600" y="4343400"/>
                </a:lnTo>
                <a:cubicBezTo>
                  <a:pt x="3911600" y="3873500"/>
                  <a:pt x="3721100" y="3479800"/>
                  <a:pt x="3479800" y="3479800"/>
                </a:cubicBezTo>
                <a:cubicBezTo>
                  <a:pt x="3238500" y="3479800"/>
                  <a:pt x="3048000" y="3581400"/>
                  <a:pt x="3048000" y="3695700"/>
                </a:cubicBezTo>
                <a:cubicBezTo>
                  <a:pt x="3048000" y="3810000"/>
                  <a:pt x="2946400" y="3911600"/>
                  <a:pt x="2819400" y="3911600"/>
                </a:cubicBezTo>
                <a:cubicBezTo>
                  <a:pt x="2705100" y="3911600"/>
                  <a:pt x="2603500" y="4013200"/>
                  <a:pt x="2603500" y="4127500"/>
                </a:cubicBezTo>
                <a:cubicBezTo>
                  <a:pt x="2603500" y="4254500"/>
                  <a:pt x="2514600" y="4343400"/>
                  <a:pt x="2387600" y="4343400"/>
                </a:cubicBezTo>
                <a:cubicBezTo>
                  <a:pt x="2273300" y="4343400"/>
                  <a:pt x="2171700" y="4445000"/>
                  <a:pt x="2171700" y="4572000"/>
                </a:cubicBezTo>
                <a:cubicBezTo>
                  <a:pt x="2171700" y="4686300"/>
                  <a:pt x="2070100" y="4787900"/>
                  <a:pt x="1955800" y="4787900"/>
                </a:cubicBezTo>
                <a:cubicBezTo>
                  <a:pt x="1828800" y="4787900"/>
                  <a:pt x="1739900" y="4978400"/>
                  <a:pt x="1739900" y="5219700"/>
                </a:cubicBezTo>
                <a:cubicBezTo>
                  <a:pt x="1739900" y="5461000"/>
                  <a:pt x="1638300" y="5651500"/>
                  <a:pt x="1524000" y="5651500"/>
                </a:cubicBezTo>
                <a:cubicBezTo>
                  <a:pt x="1397000" y="5651500"/>
                  <a:pt x="1295400" y="5753100"/>
                  <a:pt x="1295400" y="5867400"/>
                </a:cubicBezTo>
                <a:cubicBezTo>
                  <a:pt x="1295400" y="5994400"/>
                  <a:pt x="1003300" y="6096000"/>
                  <a:pt x="647700" y="6096000"/>
                </a:cubicBezTo>
                <a:cubicBezTo>
                  <a:pt x="292100" y="6096000"/>
                  <a:pt x="0" y="5994400"/>
                  <a:pt x="0" y="5867400"/>
                </a:cubicBezTo>
                <a:cubicBezTo>
                  <a:pt x="0" y="5753100"/>
                  <a:pt x="88900" y="5651500"/>
                  <a:pt x="215900" y="5651500"/>
                </a:cubicBezTo>
                <a:cubicBezTo>
                  <a:pt x="330200" y="5651500"/>
                  <a:pt x="431800" y="5461000"/>
                  <a:pt x="431800" y="5219700"/>
                </a:cubicBezTo>
                <a:cubicBezTo>
                  <a:pt x="431800" y="4978400"/>
                  <a:pt x="533400" y="4787900"/>
                  <a:pt x="647700" y="4787900"/>
                </a:cubicBezTo>
                <a:cubicBezTo>
                  <a:pt x="762000" y="4787900"/>
                  <a:pt x="863600" y="4686300"/>
                  <a:pt x="863600" y="4572000"/>
                </a:cubicBezTo>
                <a:cubicBezTo>
                  <a:pt x="863600" y="4445000"/>
                  <a:pt x="965200" y="4343400"/>
                  <a:pt x="1079500" y="4343400"/>
                </a:cubicBezTo>
                <a:cubicBezTo>
                  <a:pt x="1206500" y="4343400"/>
                  <a:pt x="1295400" y="4254500"/>
                  <a:pt x="1295400" y="4127500"/>
                </a:cubicBezTo>
                <a:cubicBezTo>
                  <a:pt x="1295400" y="4013200"/>
                  <a:pt x="1397000" y="3911600"/>
                  <a:pt x="1524000" y="3911600"/>
                </a:cubicBezTo>
                <a:cubicBezTo>
                  <a:pt x="1638300" y="3911600"/>
                  <a:pt x="1739900" y="3721100"/>
                  <a:pt x="1739900" y="3479800"/>
                </a:cubicBezTo>
                <a:cubicBezTo>
                  <a:pt x="1739900" y="3238500"/>
                  <a:pt x="1638300" y="3048000"/>
                  <a:pt x="1524000" y="3048000"/>
                </a:cubicBezTo>
                <a:cubicBezTo>
                  <a:pt x="1397000" y="3048000"/>
                  <a:pt x="1295400" y="2654300"/>
                  <a:pt x="1295400" y="2171700"/>
                </a:cubicBezTo>
                <a:lnTo>
                  <a:pt x="1295400" y="1739900"/>
                </a:lnTo>
                <a:cubicBezTo>
                  <a:pt x="1295400" y="1257300"/>
                  <a:pt x="1397000" y="863600"/>
                  <a:pt x="1524000" y="863600"/>
                </a:cubicBezTo>
                <a:cubicBezTo>
                  <a:pt x="1638300" y="863600"/>
                  <a:pt x="1739900" y="762000"/>
                  <a:pt x="1739900" y="647700"/>
                </a:cubicBezTo>
                <a:cubicBezTo>
                  <a:pt x="1739900" y="533400"/>
                  <a:pt x="1930400" y="431800"/>
                  <a:pt x="2171700" y="431800"/>
                </a:cubicBezTo>
                <a:cubicBezTo>
                  <a:pt x="2413000" y="431800"/>
                  <a:pt x="2603500" y="330200"/>
                  <a:pt x="2603500" y="215900"/>
                </a:cubicBezTo>
                <a:cubicBezTo>
                  <a:pt x="2603500" y="88900"/>
                  <a:pt x="2997200" y="0"/>
                  <a:pt x="3479800" y="0"/>
                </a:cubicBezTo>
                <a:close/>
                <a:moveTo>
                  <a:pt x="6375400" y="6134100"/>
                </a:moveTo>
                <a:moveTo>
                  <a:pt x="2603500" y="2603500"/>
                </a:moveTo>
                <a:lnTo>
                  <a:pt x="4343400" y="2603500"/>
                </a:lnTo>
                <a:cubicBezTo>
                  <a:pt x="4749800" y="2603500"/>
                  <a:pt x="4787900" y="2578100"/>
                  <a:pt x="4787900" y="2171700"/>
                </a:cubicBezTo>
                <a:lnTo>
                  <a:pt x="4787900" y="1295400"/>
                </a:lnTo>
                <a:cubicBezTo>
                  <a:pt x="4787900" y="1066800"/>
                  <a:pt x="4686300" y="863600"/>
                  <a:pt x="4572000" y="863600"/>
                </a:cubicBezTo>
                <a:cubicBezTo>
                  <a:pt x="4445000" y="863600"/>
                  <a:pt x="4343400" y="965200"/>
                  <a:pt x="4343400" y="1079500"/>
                </a:cubicBezTo>
                <a:cubicBezTo>
                  <a:pt x="4343400" y="1206500"/>
                  <a:pt x="4254500" y="1295400"/>
                  <a:pt x="4127500" y="1295400"/>
                </a:cubicBezTo>
                <a:cubicBezTo>
                  <a:pt x="4013200" y="1295400"/>
                  <a:pt x="3911600" y="1206500"/>
                  <a:pt x="3911600" y="1079500"/>
                </a:cubicBezTo>
                <a:cubicBezTo>
                  <a:pt x="3911600" y="965200"/>
                  <a:pt x="3721100" y="863600"/>
                  <a:pt x="3479800" y="863600"/>
                </a:cubicBezTo>
                <a:cubicBezTo>
                  <a:pt x="3238500" y="863600"/>
                  <a:pt x="3048000" y="965200"/>
                  <a:pt x="3048000" y="1079500"/>
                </a:cubicBezTo>
                <a:cubicBezTo>
                  <a:pt x="3048000" y="1206500"/>
                  <a:pt x="2844800" y="1295400"/>
                  <a:pt x="2603500" y="1295400"/>
                </a:cubicBezTo>
                <a:cubicBezTo>
                  <a:pt x="2362200" y="1295400"/>
                  <a:pt x="2171700" y="1498600"/>
                  <a:pt x="2171700" y="1739900"/>
                </a:cubicBezTo>
                <a:lnTo>
                  <a:pt x="2171700" y="2171700"/>
                </a:lnTo>
                <a:cubicBezTo>
                  <a:pt x="2171700" y="2540000"/>
                  <a:pt x="2247900" y="2603500"/>
                  <a:pt x="2603500" y="2603500"/>
                </a:cubicBezTo>
                <a:close/>
                <a:moveTo>
                  <a:pt x="3771900" y="61341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5" name="Freeform 985"/>
          <p:cNvSpPr/>
          <p:nvPr/>
        </p:nvSpPr>
        <p:spPr>
          <a:xfrm rot="0" flipH="0" flipV="0">
            <a:off x="10150382" y="16039630"/>
            <a:ext cx="24358" cy="68808"/>
          </a:xfrm>
          <a:custGeom>
            <a:pathLst>
              <a:path w="3479800" h="9829800">
                <a:moveTo>
                  <a:pt x="3479800" y="863600"/>
                </a:moveTo>
                <a:lnTo>
                  <a:pt x="3479800" y="3543300"/>
                </a:lnTo>
                <a:cubicBezTo>
                  <a:pt x="3479800" y="3886200"/>
                  <a:pt x="3378200" y="4165600"/>
                  <a:pt x="3263900" y="4165600"/>
                </a:cubicBezTo>
                <a:cubicBezTo>
                  <a:pt x="3149600" y="4165600"/>
                  <a:pt x="3048000" y="4445000"/>
                  <a:pt x="3048000" y="4787900"/>
                </a:cubicBezTo>
                <a:lnTo>
                  <a:pt x="3048000" y="4851400"/>
                </a:lnTo>
                <a:cubicBezTo>
                  <a:pt x="3048000" y="5283200"/>
                  <a:pt x="2667000" y="6667500"/>
                  <a:pt x="2387600" y="7226300"/>
                </a:cubicBezTo>
                <a:lnTo>
                  <a:pt x="1625600" y="8788400"/>
                </a:lnTo>
                <a:cubicBezTo>
                  <a:pt x="1257300" y="9550400"/>
                  <a:pt x="939800" y="9829800"/>
                  <a:pt x="431800" y="9829800"/>
                </a:cubicBezTo>
                <a:cubicBezTo>
                  <a:pt x="190500" y="9829800"/>
                  <a:pt x="0" y="9728200"/>
                  <a:pt x="0" y="9613900"/>
                </a:cubicBezTo>
                <a:cubicBezTo>
                  <a:pt x="0" y="9486900"/>
                  <a:pt x="76200" y="9194800"/>
                  <a:pt x="190500" y="8953500"/>
                </a:cubicBezTo>
                <a:cubicBezTo>
                  <a:pt x="292100" y="8712200"/>
                  <a:pt x="482600" y="8521700"/>
                  <a:pt x="622300" y="8521700"/>
                </a:cubicBezTo>
                <a:cubicBezTo>
                  <a:pt x="762000" y="8521700"/>
                  <a:pt x="863600" y="8318500"/>
                  <a:pt x="863600" y="8089900"/>
                </a:cubicBezTo>
                <a:cubicBezTo>
                  <a:pt x="863600" y="7848600"/>
                  <a:pt x="965200" y="7645400"/>
                  <a:pt x="1092200" y="7645400"/>
                </a:cubicBezTo>
                <a:cubicBezTo>
                  <a:pt x="1206500" y="7645400"/>
                  <a:pt x="1308100" y="7454900"/>
                  <a:pt x="1308100" y="7213600"/>
                </a:cubicBezTo>
                <a:cubicBezTo>
                  <a:pt x="1308100" y="6972300"/>
                  <a:pt x="1397000" y="6781800"/>
                  <a:pt x="1524000" y="6781800"/>
                </a:cubicBezTo>
                <a:cubicBezTo>
                  <a:pt x="1638300" y="6781800"/>
                  <a:pt x="1739900" y="6502400"/>
                  <a:pt x="1739900" y="6159500"/>
                </a:cubicBezTo>
                <a:lnTo>
                  <a:pt x="1739900" y="6096000"/>
                </a:lnTo>
                <a:cubicBezTo>
                  <a:pt x="1739900" y="5753100"/>
                  <a:pt x="1841500" y="5473700"/>
                  <a:pt x="1955800" y="5473700"/>
                </a:cubicBezTo>
                <a:cubicBezTo>
                  <a:pt x="2082800" y="5473700"/>
                  <a:pt x="2209800" y="5219700"/>
                  <a:pt x="2260600" y="4914900"/>
                </a:cubicBezTo>
                <a:lnTo>
                  <a:pt x="2273300" y="4826000"/>
                </a:lnTo>
                <a:cubicBezTo>
                  <a:pt x="2324100" y="4521200"/>
                  <a:pt x="2413000" y="4127500"/>
                  <a:pt x="2489200" y="3949700"/>
                </a:cubicBezTo>
                <a:cubicBezTo>
                  <a:pt x="2552700" y="3771900"/>
                  <a:pt x="2616200" y="3340100"/>
                  <a:pt x="2616200" y="3009900"/>
                </a:cubicBezTo>
                <a:lnTo>
                  <a:pt x="2616200" y="863600"/>
                </a:lnTo>
                <a:cubicBezTo>
                  <a:pt x="2616200" y="520700"/>
                  <a:pt x="2654300" y="203200"/>
                  <a:pt x="2717800" y="139700"/>
                </a:cubicBezTo>
                <a:cubicBezTo>
                  <a:pt x="2857500" y="0"/>
                  <a:pt x="3238500" y="0"/>
                  <a:pt x="3378200" y="139700"/>
                </a:cubicBezTo>
                <a:cubicBezTo>
                  <a:pt x="3429000" y="203200"/>
                  <a:pt x="3479800" y="520700"/>
                  <a:pt x="3479800" y="863600"/>
                </a:cubicBezTo>
                <a:close/>
                <a:moveTo>
                  <a:pt x="8293100" y="9029700"/>
                </a:moveTo>
              </a:path>
            </a:pathLst>
          </a:custGeom>
          <a:solidFill>
            <a:srgbClr val="17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6" name="Rectangle 986"/>
          <p:cNvSpPr/>
          <p:nvPr/>
        </p:nvSpPr>
        <p:spPr>
          <a:xfrm rot="0" flipH="0" flipV="0">
            <a:off x="10247502" y="16137415"/>
            <a:ext cx="142951" cy="431092"/>
          </a:xfrm>
          <a:prstGeom prst="rect">
            <a:avLst/>
          </a:prstGeom>
        </p:spPr>
      </p:sp>
      <p:sp>
        <p:nvSpPr>
          <p:cNvPr id="987" name="Freeform 987"/>
          <p:cNvSpPr/>
          <p:nvPr/>
        </p:nvSpPr>
        <p:spPr>
          <a:xfrm rot="0" flipH="0" flipV="0">
            <a:off x="10250436" y="16425024"/>
            <a:ext cx="70675" cy="62141"/>
          </a:xfrm>
          <a:custGeom>
            <a:pathLst>
              <a:path w="3365500" h="2959100">
                <a:moveTo>
                  <a:pt x="0" y="1181100"/>
                </a:moveTo>
                <a:lnTo>
                  <a:pt x="0" y="584200"/>
                </a:lnTo>
                <a:cubicBezTo>
                  <a:pt x="0" y="355600"/>
                  <a:pt x="38100" y="139700"/>
                  <a:pt x="76200" y="101600"/>
                </a:cubicBezTo>
                <a:cubicBezTo>
                  <a:pt x="177800" y="0"/>
                  <a:pt x="647700" y="12700"/>
                  <a:pt x="1130300" y="127000"/>
                </a:cubicBezTo>
                <a:lnTo>
                  <a:pt x="2070100" y="330200"/>
                </a:lnTo>
                <a:cubicBezTo>
                  <a:pt x="2286000" y="381000"/>
                  <a:pt x="2476500" y="469900"/>
                  <a:pt x="2476500" y="520700"/>
                </a:cubicBezTo>
                <a:cubicBezTo>
                  <a:pt x="2476500" y="571500"/>
                  <a:pt x="2540000" y="609600"/>
                  <a:pt x="2616200" y="609600"/>
                </a:cubicBezTo>
                <a:cubicBezTo>
                  <a:pt x="2692400" y="609600"/>
                  <a:pt x="2768600" y="546100"/>
                  <a:pt x="2768600" y="469900"/>
                </a:cubicBezTo>
                <a:cubicBezTo>
                  <a:pt x="2768600" y="304800"/>
                  <a:pt x="2857500" y="177800"/>
                  <a:pt x="2984500" y="177800"/>
                </a:cubicBezTo>
                <a:cubicBezTo>
                  <a:pt x="3022600" y="177800"/>
                  <a:pt x="3124200" y="241300"/>
                  <a:pt x="3200400" y="317500"/>
                </a:cubicBezTo>
                <a:cubicBezTo>
                  <a:pt x="3352800" y="482600"/>
                  <a:pt x="3365500" y="533400"/>
                  <a:pt x="3302000" y="762000"/>
                </a:cubicBezTo>
                <a:cubicBezTo>
                  <a:pt x="3276600" y="838200"/>
                  <a:pt x="3213100" y="901700"/>
                  <a:pt x="3149600" y="901700"/>
                </a:cubicBezTo>
                <a:cubicBezTo>
                  <a:pt x="2997200" y="901700"/>
                  <a:pt x="3035300" y="1181100"/>
                  <a:pt x="3200400" y="1282700"/>
                </a:cubicBezTo>
                <a:cubicBezTo>
                  <a:pt x="3276600" y="1333500"/>
                  <a:pt x="3340100" y="1562100"/>
                  <a:pt x="3340100" y="1778000"/>
                </a:cubicBezTo>
                <a:lnTo>
                  <a:pt x="3340100" y="1943100"/>
                </a:lnTo>
                <a:cubicBezTo>
                  <a:pt x="3340100" y="2501900"/>
                  <a:pt x="3238500" y="2705100"/>
                  <a:pt x="2895600" y="2857500"/>
                </a:cubicBezTo>
                <a:cubicBezTo>
                  <a:pt x="2679700" y="2959100"/>
                  <a:pt x="2413000" y="2959100"/>
                  <a:pt x="1930400" y="2844800"/>
                </a:cubicBezTo>
                <a:lnTo>
                  <a:pt x="1447800" y="2743200"/>
                </a:lnTo>
                <a:cubicBezTo>
                  <a:pt x="419100" y="2514600"/>
                  <a:pt x="0" y="2070100"/>
                  <a:pt x="0" y="1181100"/>
                </a:cubicBezTo>
                <a:close/>
                <a:moveTo>
                  <a:pt x="1612900" y="2933700"/>
                </a:moveTo>
                <a:moveTo>
                  <a:pt x="584200" y="812800"/>
                </a:moveTo>
                <a:lnTo>
                  <a:pt x="584200" y="1562100"/>
                </a:lnTo>
                <a:cubicBezTo>
                  <a:pt x="584200" y="1828800"/>
                  <a:pt x="812800" y="2057400"/>
                  <a:pt x="1079500" y="2057400"/>
                </a:cubicBezTo>
                <a:lnTo>
                  <a:pt x="1104900" y="2057400"/>
                </a:lnTo>
                <a:cubicBezTo>
                  <a:pt x="1219200" y="2057400"/>
                  <a:pt x="1308100" y="2095500"/>
                  <a:pt x="1308100" y="2133600"/>
                </a:cubicBezTo>
                <a:cubicBezTo>
                  <a:pt x="1308100" y="2171700"/>
                  <a:pt x="1409700" y="2209800"/>
                  <a:pt x="1524000" y="2209800"/>
                </a:cubicBezTo>
                <a:lnTo>
                  <a:pt x="1828800" y="2209800"/>
                </a:lnTo>
                <a:cubicBezTo>
                  <a:pt x="1943100" y="2209800"/>
                  <a:pt x="2032000" y="2235200"/>
                  <a:pt x="2032000" y="2286000"/>
                </a:cubicBezTo>
                <a:cubicBezTo>
                  <a:pt x="2032000" y="2324100"/>
                  <a:pt x="2133600" y="2349500"/>
                  <a:pt x="2247900" y="2349500"/>
                </a:cubicBezTo>
                <a:lnTo>
                  <a:pt x="2552700" y="2349500"/>
                </a:lnTo>
                <a:cubicBezTo>
                  <a:pt x="2743200" y="2349500"/>
                  <a:pt x="2768600" y="2324100"/>
                  <a:pt x="2768600" y="2146300"/>
                </a:cubicBezTo>
                <a:lnTo>
                  <a:pt x="2768600" y="1397000"/>
                </a:lnTo>
                <a:cubicBezTo>
                  <a:pt x="2768600" y="1155700"/>
                  <a:pt x="2679700" y="1041400"/>
                  <a:pt x="2476500" y="1041400"/>
                </a:cubicBezTo>
                <a:cubicBezTo>
                  <a:pt x="2387600" y="1041400"/>
                  <a:pt x="2324100" y="1016000"/>
                  <a:pt x="2324100" y="977900"/>
                </a:cubicBezTo>
                <a:cubicBezTo>
                  <a:pt x="2324100" y="939800"/>
                  <a:pt x="2235200" y="901700"/>
                  <a:pt x="2120900" y="901700"/>
                </a:cubicBezTo>
                <a:lnTo>
                  <a:pt x="1955800" y="901700"/>
                </a:lnTo>
                <a:cubicBezTo>
                  <a:pt x="1841500" y="901700"/>
                  <a:pt x="1752600" y="863600"/>
                  <a:pt x="1752600" y="825500"/>
                </a:cubicBezTo>
                <a:cubicBezTo>
                  <a:pt x="1752600" y="787400"/>
                  <a:pt x="1651000" y="762000"/>
                  <a:pt x="1536700" y="762000"/>
                </a:cubicBezTo>
                <a:lnTo>
                  <a:pt x="1231900" y="762000"/>
                </a:lnTo>
                <a:cubicBezTo>
                  <a:pt x="1117600" y="762000"/>
                  <a:pt x="1016000" y="723900"/>
                  <a:pt x="1016000" y="685800"/>
                </a:cubicBezTo>
                <a:cubicBezTo>
                  <a:pt x="1016000" y="647700"/>
                  <a:pt x="927100" y="609600"/>
                  <a:pt x="812800" y="609600"/>
                </a:cubicBezTo>
                <a:lnTo>
                  <a:pt x="787400" y="609600"/>
                </a:lnTo>
                <a:cubicBezTo>
                  <a:pt x="660400" y="609600"/>
                  <a:pt x="584200" y="685800"/>
                  <a:pt x="584200" y="812800"/>
                </a:cubicBezTo>
                <a:close/>
                <a:moveTo>
                  <a:pt x="1981200" y="2933700"/>
                </a:moveTo>
              </a:path>
            </a:pathLst>
          </a:custGeom>
          <a:solidFill>
            <a:srgbClr val="181919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8" name="Rectangle 988"/>
          <p:cNvSpPr/>
          <p:nvPr/>
        </p:nvSpPr>
        <p:spPr>
          <a:xfrm rot="0" flipH="0" flipV="0">
            <a:off x="10085830" y="16466104"/>
            <a:ext cx="256793" cy="123169"/>
          </a:xfrm>
          <a:prstGeom prst="rect">
            <a:avLst/>
          </a:prstGeom>
        </p:spPr>
      </p:sp>
      <p:sp>
        <p:nvSpPr>
          <p:cNvPr id="989" name="Freeform 989"/>
          <p:cNvSpPr/>
          <p:nvPr/>
        </p:nvSpPr>
        <p:spPr>
          <a:xfrm rot="0" flipH="0" flipV="0">
            <a:off x="10088878" y="16507968"/>
            <a:ext cx="97536" cy="57912"/>
          </a:xfrm>
          <a:custGeom>
            <a:pathLst>
              <a:path w="16256000" h="9652000">
                <a:moveTo>
                  <a:pt x="12661900" y="9652000"/>
                </a:moveTo>
                <a:lnTo>
                  <a:pt x="10591800" y="9652000"/>
                </a:lnTo>
                <a:cubicBezTo>
                  <a:pt x="7696200" y="9652000"/>
                  <a:pt x="3238500" y="7975600"/>
                  <a:pt x="1587500" y="6273800"/>
                </a:cubicBezTo>
                <a:lnTo>
                  <a:pt x="1498600" y="6172200"/>
                </a:lnTo>
                <a:cubicBezTo>
                  <a:pt x="304800" y="4953000"/>
                  <a:pt x="0" y="4254500"/>
                  <a:pt x="0" y="2730500"/>
                </a:cubicBezTo>
                <a:cubicBezTo>
                  <a:pt x="0" y="863600"/>
                  <a:pt x="1130300" y="0"/>
                  <a:pt x="3594100" y="0"/>
                </a:cubicBezTo>
                <a:lnTo>
                  <a:pt x="4648200" y="0"/>
                </a:lnTo>
                <a:cubicBezTo>
                  <a:pt x="5448300" y="0"/>
                  <a:pt x="6705600" y="177800"/>
                  <a:pt x="7442200" y="406400"/>
                </a:cubicBezTo>
                <a:lnTo>
                  <a:pt x="9715500" y="1079500"/>
                </a:lnTo>
                <a:cubicBezTo>
                  <a:pt x="13830300" y="2298700"/>
                  <a:pt x="16256000" y="4559300"/>
                  <a:pt x="16256000" y="7175500"/>
                </a:cubicBezTo>
                <a:cubicBezTo>
                  <a:pt x="16256000" y="8775700"/>
                  <a:pt x="14973300" y="9652000"/>
                  <a:pt x="12661900" y="9652000"/>
                </a:cubicBezTo>
                <a:close/>
                <a:moveTo>
                  <a:pt x="-508000" y="9652000"/>
                </a:moveTo>
                <a:moveTo>
                  <a:pt x="6172200" y="2032000"/>
                </a:moveTo>
                <a:lnTo>
                  <a:pt x="3479800" y="2032000"/>
                </a:lnTo>
                <a:cubicBezTo>
                  <a:pt x="2679700" y="2032000"/>
                  <a:pt x="1917700" y="2146300"/>
                  <a:pt x="1778000" y="2286000"/>
                </a:cubicBezTo>
                <a:cubicBezTo>
                  <a:pt x="1460500" y="2603500"/>
                  <a:pt x="1447800" y="3276600"/>
                  <a:pt x="1778000" y="3987800"/>
                </a:cubicBezTo>
                <a:cubicBezTo>
                  <a:pt x="2844800" y="6362700"/>
                  <a:pt x="11036300" y="9042400"/>
                  <a:pt x="13652500" y="7874000"/>
                </a:cubicBezTo>
                <a:cubicBezTo>
                  <a:pt x="13970000" y="7734300"/>
                  <a:pt x="14224000" y="7162800"/>
                  <a:pt x="14224000" y="6604000"/>
                </a:cubicBezTo>
                <a:cubicBezTo>
                  <a:pt x="14224000" y="4470400"/>
                  <a:pt x="9931400" y="2032000"/>
                  <a:pt x="6172200" y="2032000"/>
                </a:cubicBezTo>
                <a:close/>
                <a:moveTo>
                  <a:pt x="7112000" y="9652000"/>
                </a:moveTo>
              </a:path>
            </a:pathLst>
          </a:custGeom>
          <a:solidFill>
            <a:srgbClr val="131314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0" name="Freeform 990"/>
          <p:cNvSpPr/>
          <p:nvPr/>
        </p:nvSpPr>
        <p:spPr>
          <a:xfrm rot="0" flipH="0" flipV="0">
            <a:off x="10222990" y="16486556"/>
            <a:ext cx="101574" cy="67056"/>
          </a:xfrm>
          <a:custGeom>
            <a:pathLst>
              <a:path w="16929100" h="11176000">
                <a:moveTo>
                  <a:pt x="0" y="6184900"/>
                </a:moveTo>
                <a:lnTo>
                  <a:pt x="0" y="1447800"/>
                </a:lnTo>
                <a:cubicBezTo>
                  <a:pt x="0" y="660400"/>
                  <a:pt x="342900" y="0"/>
                  <a:pt x="762000" y="0"/>
                </a:cubicBezTo>
                <a:cubicBezTo>
                  <a:pt x="1181100" y="0"/>
                  <a:pt x="1524000" y="660400"/>
                  <a:pt x="1524000" y="1447800"/>
                </a:cubicBezTo>
                <a:lnTo>
                  <a:pt x="1524000" y="3644900"/>
                </a:lnTo>
                <a:cubicBezTo>
                  <a:pt x="1524000" y="5041900"/>
                  <a:pt x="2743200" y="5638800"/>
                  <a:pt x="3340100" y="4533900"/>
                </a:cubicBezTo>
                <a:cubicBezTo>
                  <a:pt x="4241800" y="2882900"/>
                  <a:pt x="6946900" y="1587500"/>
                  <a:pt x="8826500" y="1905000"/>
                </a:cubicBezTo>
                <a:cubicBezTo>
                  <a:pt x="14846300" y="2921000"/>
                  <a:pt x="16929100" y="5003800"/>
                  <a:pt x="16040100" y="9105900"/>
                </a:cubicBezTo>
                <a:cubicBezTo>
                  <a:pt x="15697200" y="10693400"/>
                  <a:pt x="14909800" y="11176000"/>
                  <a:pt x="12661900" y="11176000"/>
                </a:cubicBezTo>
                <a:lnTo>
                  <a:pt x="12623800" y="11176000"/>
                </a:lnTo>
                <a:cubicBezTo>
                  <a:pt x="8318500" y="11176000"/>
                  <a:pt x="5080000" y="9296400"/>
                  <a:pt x="5080000" y="6807200"/>
                </a:cubicBezTo>
                <a:cubicBezTo>
                  <a:pt x="5080000" y="5588000"/>
                  <a:pt x="4279900" y="5194300"/>
                  <a:pt x="3771900" y="6146800"/>
                </a:cubicBezTo>
                <a:cubicBezTo>
                  <a:pt x="3263900" y="7061200"/>
                  <a:pt x="1739900" y="8128000"/>
                  <a:pt x="927100" y="8128000"/>
                </a:cubicBezTo>
                <a:cubicBezTo>
                  <a:pt x="215900" y="8128000"/>
                  <a:pt x="0" y="7683500"/>
                  <a:pt x="0" y="6184900"/>
                </a:cubicBezTo>
                <a:close/>
                <a:moveTo>
                  <a:pt x="3987800" y="13220700"/>
                </a:moveTo>
                <a:moveTo>
                  <a:pt x="14224000" y="8432800"/>
                </a:moveTo>
                <a:lnTo>
                  <a:pt x="14224000" y="6819900"/>
                </a:lnTo>
                <a:cubicBezTo>
                  <a:pt x="14224000" y="6426200"/>
                  <a:pt x="14109700" y="6096000"/>
                  <a:pt x="13970000" y="6096000"/>
                </a:cubicBezTo>
                <a:cubicBezTo>
                  <a:pt x="13830300" y="6096000"/>
                  <a:pt x="13716000" y="5867400"/>
                  <a:pt x="13716000" y="5588000"/>
                </a:cubicBezTo>
                <a:cubicBezTo>
                  <a:pt x="13716000" y="5308600"/>
                  <a:pt x="13487400" y="5080000"/>
                  <a:pt x="13208000" y="5080000"/>
                </a:cubicBezTo>
                <a:cubicBezTo>
                  <a:pt x="12928600" y="5080000"/>
                  <a:pt x="12700000" y="4965700"/>
                  <a:pt x="12700000" y="4826000"/>
                </a:cubicBezTo>
                <a:cubicBezTo>
                  <a:pt x="12700000" y="4686300"/>
                  <a:pt x="12369800" y="4572000"/>
                  <a:pt x="11976100" y="4572000"/>
                </a:cubicBezTo>
                <a:lnTo>
                  <a:pt x="11391900" y="4572000"/>
                </a:lnTo>
                <a:cubicBezTo>
                  <a:pt x="10998200" y="4572000"/>
                  <a:pt x="10668000" y="4457700"/>
                  <a:pt x="10668000" y="4318000"/>
                </a:cubicBezTo>
                <a:cubicBezTo>
                  <a:pt x="10668000" y="4178300"/>
                  <a:pt x="10337800" y="4064000"/>
                  <a:pt x="9944100" y="4064000"/>
                </a:cubicBezTo>
                <a:lnTo>
                  <a:pt x="9867900" y="4064000"/>
                </a:lnTo>
                <a:cubicBezTo>
                  <a:pt x="9474200" y="4064000"/>
                  <a:pt x="9144000" y="3949700"/>
                  <a:pt x="9144000" y="3810000"/>
                </a:cubicBezTo>
                <a:cubicBezTo>
                  <a:pt x="9144000" y="3670300"/>
                  <a:pt x="8813800" y="3556000"/>
                  <a:pt x="8420100" y="3556000"/>
                </a:cubicBezTo>
                <a:lnTo>
                  <a:pt x="7835900" y="3556000"/>
                </a:lnTo>
                <a:cubicBezTo>
                  <a:pt x="6921500" y="3556000"/>
                  <a:pt x="6604000" y="3873500"/>
                  <a:pt x="6604000" y="4787900"/>
                </a:cubicBezTo>
                <a:lnTo>
                  <a:pt x="6604000" y="6400800"/>
                </a:lnTo>
                <a:cubicBezTo>
                  <a:pt x="6604000" y="7277100"/>
                  <a:pt x="7962900" y="8636000"/>
                  <a:pt x="8851900" y="8636000"/>
                </a:cubicBezTo>
                <a:lnTo>
                  <a:pt x="8928100" y="8636000"/>
                </a:lnTo>
                <a:cubicBezTo>
                  <a:pt x="9321800" y="8636000"/>
                  <a:pt x="9652000" y="8750300"/>
                  <a:pt x="9652000" y="8890000"/>
                </a:cubicBezTo>
                <a:cubicBezTo>
                  <a:pt x="9652000" y="9029700"/>
                  <a:pt x="9982200" y="9144000"/>
                  <a:pt x="10375900" y="9144000"/>
                </a:cubicBezTo>
                <a:lnTo>
                  <a:pt x="10960100" y="9144000"/>
                </a:lnTo>
                <a:cubicBezTo>
                  <a:pt x="11353800" y="9144000"/>
                  <a:pt x="11684000" y="9258300"/>
                  <a:pt x="11684000" y="9398000"/>
                </a:cubicBezTo>
                <a:cubicBezTo>
                  <a:pt x="11684000" y="9537700"/>
                  <a:pt x="12014200" y="9652000"/>
                  <a:pt x="12407900" y="9652000"/>
                </a:cubicBezTo>
                <a:lnTo>
                  <a:pt x="12992100" y="9652000"/>
                </a:lnTo>
                <a:cubicBezTo>
                  <a:pt x="13906500" y="9652000"/>
                  <a:pt x="14224000" y="9334500"/>
                  <a:pt x="14224000" y="8432800"/>
                </a:cubicBezTo>
                <a:close/>
                <a:moveTo>
                  <a:pt x="1739900" y="13220700"/>
                </a:moveTo>
              </a:path>
            </a:pathLst>
          </a:custGeom>
          <a:solidFill>
            <a:srgbClr val="131314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1" name="Rectangle 991"/>
          <p:cNvSpPr/>
          <p:nvPr/>
        </p:nvSpPr>
        <p:spPr>
          <a:xfrm rot="0" flipH="0" flipV="0">
            <a:off x="10085830" y="16159066"/>
            <a:ext cx="330086" cy="595320"/>
          </a:xfrm>
          <a:prstGeom prst="rect">
            <a:avLst/>
          </a:prstGeom>
        </p:spPr>
      </p:sp>
      <p:sp>
        <p:nvSpPr>
          <p:cNvPr id="992" name="Freeform 992"/>
          <p:cNvSpPr/>
          <p:nvPr/>
        </p:nvSpPr>
        <p:spPr>
          <a:xfrm rot="0" flipH="0" flipV="0">
            <a:off x="10088751" y="16575888"/>
            <a:ext cx="97561" cy="65722"/>
          </a:xfrm>
          <a:custGeom>
            <a:pathLst>
              <a:path w="4241800" h="2857500">
                <a:moveTo>
                  <a:pt x="0" y="1600200"/>
                </a:moveTo>
                <a:lnTo>
                  <a:pt x="0" y="254000"/>
                </a:lnTo>
                <a:cubicBezTo>
                  <a:pt x="0" y="63500"/>
                  <a:pt x="76200" y="0"/>
                  <a:pt x="254000" y="0"/>
                </a:cubicBezTo>
                <a:cubicBezTo>
                  <a:pt x="304800" y="0"/>
                  <a:pt x="355600" y="12700"/>
                  <a:pt x="368300" y="25400"/>
                </a:cubicBezTo>
                <a:cubicBezTo>
                  <a:pt x="393700" y="50800"/>
                  <a:pt x="406400" y="139700"/>
                  <a:pt x="406400" y="254000"/>
                </a:cubicBezTo>
                <a:lnTo>
                  <a:pt x="406400" y="1270000"/>
                </a:lnTo>
                <a:cubicBezTo>
                  <a:pt x="406400" y="1384300"/>
                  <a:pt x="469900" y="1485900"/>
                  <a:pt x="596900" y="1536700"/>
                </a:cubicBezTo>
                <a:lnTo>
                  <a:pt x="660400" y="1574800"/>
                </a:lnTo>
                <a:cubicBezTo>
                  <a:pt x="774700" y="1625600"/>
                  <a:pt x="939800" y="1689100"/>
                  <a:pt x="1054100" y="1714500"/>
                </a:cubicBezTo>
                <a:lnTo>
                  <a:pt x="1168400" y="1739900"/>
                </a:lnTo>
                <a:cubicBezTo>
                  <a:pt x="1511300" y="1816100"/>
                  <a:pt x="1600200" y="1790700"/>
                  <a:pt x="1600200" y="1600200"/>
                </a:cubicBezTo>
                <a:lnTo>
                  <a:pt x="1600200" y="1244600"/>
                </a:lnTo>
                <a:cubicBezTo>
                  <a:pt x="1600200" y="1143000"/>
                  <a:pt x="1625600" y="1054100"/>
                  <a:pt x="1663700" y="1054100"/>
                </a:cubicBezTo>
                <a:cubicBezTo>
                  <a:pt x="1701800" y="1054100"/>
                  <a:pt x="1727200" y="977900"/>
                  <a:pt x="1727200" y="889000"/>
                </a:cubicBezTo>
                <a:cubicBezTo>
                  <a:pt x="1727200" y="584200"/>
                  <a:pt x="2032000" y="393700"/>
                  <a:pt x="2476500" y="393700"/>
                </a:cubicBezTo>
                <a:lnTo>
                  <a:pt x="2730500" y="393700"/>
                </a:lnTo>
                <a:cubicBezTo>
                  <a:pt x="2832100" y="393700"/>
                  <a:pt x="3327400" y="533400"/>
                  <a:pt x="3454400" y="584200"/>
                </a:cubicBezTo>
                <a:lnTo>
                  <a:pt x="3670300" y="698500"/>
                </a:lnTo>
                <a:cubicBezTo>
                  <a:pt x="3848100" y="774700"/>
                  <a:pt x="3962400" y="927100"/>
                  <a:pt x="4038600" y="1193800"/>
                </a:cubicBezTo>
                <a:lnTo>
                  <a:pt x="4102100" y="1384300"/>
                </a:lnTo>
                <a:cubicBezTo>
                  <a:pt x="4127500" y="1485900"/>
                  <a:pt x="4178300" y="1587500"/>
                  <a:pt x="4203700" y="1600200"/>
                </a:cubicBezTo>
                <a:cubicBezTo>
                  <a:pt x="4229100" y="1625600"/>
                  <a:pt x="4241800" y="1739900"/>
                  <a:pt x="4241800" y="1841500"/>
                </a:cubicBezTo>
                <a:lnTo>
                  <a:pt x="4241800" y="2527300"/>
                </a:lnTo>
                <a:cubicBezTo>
                  <a:pt x="4241800" y="2628900"/>
                  <a:pt x="4216400" y="2743200"/>
                  <a:pt x="4178300" y="2781300"/>
                </a:cubicBezTo>
                <a:cubicBezTo>
                  <a:pt x="4089400" y="2857500"/>
                  <a:pt x="3873500" y="2857500"/>
                  <a:pt x="3784600" y="2781300"/>
                </a:cubicBezTo>
                <a:cubicBezTo>
                  <a:pt x="3746500" y="2743200"/>
                  <a:pt x="3721100" y="2628900"/>
                  <a:pt x="3721100" y="2527300"/>
                </a:cubicBezTo>
                <a:lnTo>
                  <a:pt x="3721100" y="1511300"/>
                </a:lnTo>
                <a:cubicBezTo>
                  <a:pt x="3721100" y="1270000"/>
                  <a:pt x="3441700" y="990600"/>
                  <a:pt x="3200400" y="990600"/>
                </a:cubicBezTo>
                <a:cubicBezTo>
                  <a:pt x="3035300" y="990600"/>
                  <a:pt x="2654300" y="889000"/>
                  <a:pt x="2654300" y="838200"/>
                </a:cubicBezTo>
                <a:cubicBezTo>
                  <a:pt x="2654300" y="736600"/>
                  <a:pt x="2336800" y="774700"/>
                  <a:pt x="2209800" y="901700"/>
                </a:cubicBezTo>
                <a:cubicBezTo>
                  <a:pt x="2159000" y="952500"/>
                  <a:pt x="2120900" y="1066800"/>
                  <a:pt x="2120900" y="1181100"/>
                </a:cubicBezTo>
                <a:lnTo>
                  <a:pt x="2120900" y="2057400"/>
                </a:lnTo>
                <a:cubicBezTo>
                  <a:pt x="2120900" y="2159000"/>
                  <a:pt x="2082800" y="2260600"/>
                  <a:pt x="2044700" y="2286000"/>
                </a:cubicBezTo>
                <a:cubicBezTo>
                  <a:pt x="1917700" y="2324100"/>
                  <a:pt x="1625600" y="2324100"/>
                  <a:pt x="1422400" y="2260600"/>
                </a:cubicBezTo>
                <a:lnTo>
                  <a:pt x="266700" y="1930400"/>
                </a:lnTo>
                <a:cubicBezTo>
                  <a:pt x="38100" y="1854200"/>
                  <a:pt x="0" y="1816100"/>
                  <a:pt x="0" y="1600200"/>
                </a:cubicBezTo>
                <a:close/>
                <a:moveTo>
                  <a:pt x="1117600" y="2844800"/>
                </a:moveTo>
              </a:path>
            </a:pathLst>
          </a:custGeom>
          <a:solidFill>
            <a:srgbClr val="131315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3" name="Freeform 993"/>
          <p:cNvSpPr/>
          <p:nvPr/>
        </p:nvSpPr>
        <p:spPr>
          <a:xfrm rot="0" flipH="0" flipV="0">
            <a:off x="10253496" y="16574287"/>
            <a:ext cx="67030" cy="52666"/>
          </a:xfrm>
          <a:custGeom>
            <a:pathLst>
              <a:path w="2311400" h="1816100">
                <a:moveTo>
                  <a:pt x="2311400" y="952500"/>
                </a:moveTo>
                <a:lnTo>
                  <a:pt x="2311400" y="1282700"/>
                </a:lnTo>
                <a:cubicBezTo>
                  <a:pt x="2311400" y="1435100"/>
                  <a:pt x="2298700" y="1625600"/>
                  <a:pt x="2286000" y="1676400"/>
                </a:cubicBezTo>
                <a:cubicBezTo>
                  <a:pt x="2247900" y="1803400"/>
                  <a:pt x="1803400" y="1816100"/>
                  <a:pt x="1397000" y="1701800"/>
                </a:cubicBezTo>
                <a:lnTo>
                  <a:pt x="520700" y="1447800"/>
                </a:lnTo>
                <a:cubicBezTo>
                  <a:pt x="12700" y="1308100"/>
                  <a:pt x="0" y="1308100"/>
                  <a:pt x="0" y="1117600"/>
                </a:cubicBezTo>
                <a:cubicBezTo>
                  <a:pt x="0" y="1028700"/>
                  <a:pt x="101600" y="939800"/>
                  <a:pt x="215900" y="939800"/>
                </a:cubicBezTo>
                <a:cubicBezTo>
                  <a:pt x="330200" y="939800"/>
                  <a:pt x="419100" y="965200"/>
                  <a:pt x="419100" y="1003300"/>
                </a:cubicBezTo>
                <a:cubicBezTo>
                  <a:pt x="419100" y="1028700"/>
                  <a:pt x="546100" y="1054100"/>
                  <a:pt x="685800" y="1054100"/>
                </a:cubicBezTo>
                <a:cubicBezTo>
                  <a:pt x="825500" y="1054100"/>
                  <a:pt x="952500" y="914400"/>
                  <a:pt x="952500" y="749300"/>
                </a:cubicBezTo>
                <a:lnTo>
                  <a:pt x="952500" y="508000"/>
                </a:lnTo>
                <a:cubicBezTo>
                  <a:pt x="952500" y="127000"/>
                  <a:pt x="1079500" y="0"/>
                  <a:pt x="1460500" y="0"/>
                </a:cubicBezTo>
                <a:lnTo>
                  <a:pt x="1600200" y="0"/>
                </a:lnTo>
                <a:cubicBezTo>
                  <a:pt x="2070100" y="0"/>
                  <a:pt x="2311400" y="330200"/>
                  <a:pt x="2311400" y="952500"/>
                </a:cubicBezTo>
                <a:close/>
                <a:moveTo>
                  <a:pt x="1257300" y="2311400"/>
                </a:moveTo>
                <a:moveTo>
                  <a:pt x="1892300" y="1066800"/>
                </a:moveTo>
                <a:lnTo>
                  <a:pt x="1892300" y="673100"/>
                </a:lnTo>
                <a:cubicBezTo>
                  <a:pt x="1892300" y="508000"/>
                  <a:pt x="1854200" y="368300"/>
                  <a:pt x="1790700" y="342900"/>
                </a:cubicBezTo>
                <a:cubicBezTo>
                  <a:pt x="1625600" y="292100"/>
                  <a:pt x="1371600" y="304800"/>
                  <a:pt x="1320800" y="368300"/>
                </a:cubicBezTo>
                <a:cubicBezTo>
                  <a:pt x="1282700" y="393700"/>
                  <a:pt x="1270000" y="558800"/>
                  <a:pt x="1270000" y="723900"/>
                </a:cubicBezTo>
                <a:lnTo>
                  <a:pt x="1270000" y="850900"/>
                </a:lnTo>
                <a:cubicBezTo>
                  <a:pt x="1270000" y="1016000"/>
                  <a:pt x="1295400" y="1181100"/>
                  <a:pt x="1320800" y="1219200"/>
                </a:cubicBezTo>
                <a:cubicBezTo>
                  <a:pt x="1422400" y="1308100"/>
                  <a:pt x="1562100" y="1371600"/>
                  <a:pt x="1739900" y="1371600"/>
                </a:cubicBezTo>
                <a:cubicBezTo>
                  <a:pt x="1828800" y="1371600"/>
                  <a:pt x="1892300" y="1231900"/>
                  <a:pt x="1892300" y="1066800"/>
                </a:cubicBezTo>
                <a:close/>
                <a:moveTo>
                  <a:pt x="1143000" y="2311400"/>
                </a:moveTo>
              </a:path>
            </a:pathLst>
          </a:custGeom>
          <a:solidFill>
            <a:srgbClr val="131315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4" name="Rectangle 994"/>
          <p:cNvSpPr/>
          <p:nvPr/>
        </p:nvSpPr>
        <p:spPr>
          <a:xfrm rot="0" flipH="0" flipV="0">
            <a:off x="10085830" y="16583888"/>
            <a:ext cx="264755" cy="172287"/>
          </a:xfrm>
          <a:prstGeom prst="rect">
            <a:avLst/>
          </a:prstGeom>
        </p:spPr>
      </p:sp>
      <p:sp>
        <p:nvSpPr>
          <p:cNvPr id="995" name="Freeform 995"/>
          <p:cNvSpPr/>
          <p:nvPr/>
        </p:nvSpPr>
        <p:spPr>
          <a:xfrm rot="0" flipH="0" flipV="0">
            <a:off x="10088853" y="16644988"/>
            <a:ext cx="97586" cy="67144"/>
          </a:xfrm>
          <a:custGeom>
            <a:pathLst>
              <a:path w="11480800" h="7899400">
                <a:moveTo>
                  <a:pt x="11480800" y="3530600"/>
                </a:moveTo>
                <a:lnTo>
                  <a:pt x="11480800" y="6515100"/>
                </a:lnTo>
                <a:cubicBezTo>
                  <a:pt x="11480800" y="7683500"/>
                  <a:pt x="11341100" y="7899400"/>
                  <a:pt x="10579100" y="7899400"/>
                </a:cubicBezTo>
                <a:cubicBezTo>
                  <a:pt x="10287000" y="7899400"/>
                  <a:pt x="9702800" y="7581900"/>
                  <a:pt x="9296400" y="7188200"/>
                </a:cubicBezTo>
                <a:lnTo>
                  <a:pt x="3530600" y="1790700"/>
                </a:lnTo>
                <a:cubicBezTo>
                  <a:pt x="2387600" y="711200"/>
                  <a:pt x="1079500" y="1003300"/>
                  <a:pt x="1079500" y="2336800"/>
                </a:cubicBezTo>
                <a:cubicBezTo>
                  <a:pt x="1079500" y="2628900"/>
                  <a:pt x="1409700" y="3225800"/>
                  <a:pt x="1816100" y="3644900"/>
                </a:cubicBezTo>
                <a:lnTo>
                  <a:pt x="2133600" y="3975100"/>
                </a:lnTo>
                <a:cubicBezTo>
                  <a:pt x="2540000" y="4406900"/>
                  <a:pt x="2870200" y="4902200"/>
                  <a:pt x="2870200" y="5067300"/>
                </a:cubicBezTo>
                <a:cubicBezTo>
                  <a:pt x="2870200" y="5359400"/>
                  <a:pt x="2628900" y="5562600"/>
                  <a:pt x="2286000" y="5562600"/>
                </a:cubicBezTo>
                <a:cubicBezTo>
                  <a:pt x="1803400" y="5562600"/>
                  <a:pt x="1485900" y="5435600"/>
                  <a:pt x="1130300" y="5080000"/>
                </a:cubicBezTo>
                <a:cubicBezTo>
                  <a:pt x="368300" y="4305300"/>
                  <a:pt x="0" y="3467100"/>
                  <a:pt x="0" y="2451100"/>
                </a:cubicBezTo>
                <a:lnTo>
                  <a:pt x="0" y="2095500"/>
                </a:lnTo>
                <a:cubicBezTo>
                  <a:pt x="0" y="800100"/>
                  <a:pt x="800100" y="0"/>
                  <a:pt x="2095500" y="0"/>
                </a:cubicBezTo>
                <a:lnTo>
                  <a:pt x="2565400" y="0"/>
                </a:lnTo>
                <a:cubicBezTo>
                  <a:pt x="3136900" y="0"/>
                  <a:pt x="3937000" y="304800"/>
                  <a:pt x="4381500" y="673100"/>
                </a:cubicBezTo>
                <a:lnTo>
                  <a:pt x="7518400" y="3340100"/>
                </a:lnTo>
                <a:cubicBezTo>
                  <a:pt x="7962900" y="3708400"/>
                  <a:pt x="8610600" y="4368800"/>
                  <a:pt x="8966200" y="4787900"/>
                </a:cubicBezTo>
                <a:lnTo>
                  <a:pt x="9118600" y="4965700"/>
                </a:lnTo>
                <a:cubicBezTo>
                  <a:pt x="9969500" y="5969000"/>
                  <a:pt x="10045700" y="5943600"/>
                  <a:pt x="10045700" y="4724400"/>
                </a:cubicBezTo>
                <a:lnTo>
                  <a:pt x="10045700" y="3530600"/>
                </a:lnTo>
                <a:cubicBezTo>
                  <a:pt x="10045700" y="2971800"/>
                  <a:pt x="10121900" y="2438400"/>
                  <a:pt x="10223500" y="2336800"/>
                </a:cubicBezTo>
                <a:cubicBezTo>
                  <a:pt x="10452100" y="2108200"/>
                  <a:pt x="11061700" y="2108200"/>
                  <a:pt x="11303000" y="2336800"/>
                </a:cubicBezTo>
                <a:cubicBezTo>
                  <a:pt x="11391900" y="2438400"/>
                  <a:pt x="11480800" y="2971800"/>
                  <a:pt x="11480800" y="3530600"/>
                </a:cubicBezTo>
                <a:close/>
                <a:moveTo>
                  <a:pt x="5080000" y="8966200"/>
                </a:moveTo>
              </a:path>
            </a:pathLst>
          </a:custGeom>
          <a:solidFill>
            <a:srgbClr val="10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6" name="Freeform 996"/>
          <p:cNvSpPr/>
          <p:nvPr/>
        </p:nvSpPr>
        <p:spPr>
          <a:xfrm rot="0" flipH="0" flipV="0">
            <a:off x="10223019" y="16687628"/>
            <a:ext cx="15328" cy="12198"/>
          </a:xfrm>
          <a:custGeom>
            <a:pathLst>
              <a:path w="1803400" h="1435100">
                <a:moveTo>
                  <a:pt x="1079500" y="1435100"/>
                </a:moveTo>
                <a:lnTo>
                  <a:pt x="723900" y="1435100"/>
                </a:lnTo>
                <a:cubicBezTo>
                  <a:pt x="520700" y="1435100"/>
                  <a:pt x="368300" y="1358900"/>
                  <a:pt x="368300" y="1257300"/>
                </a:cubicBezTo>
                <a:cubicBezTo>
                  <a:pt x="368300" y="1155700"/>
                  <a:pt x="279400" y="1079500"/>
                  <a:pt x="190500" y="1079500"/>
                </a:cubicBezTo>
                <a:cubicBezTo>
                  <a:pt x="88900" y="1079500"/>
                  <a:pt x="0" y="914400"/>
                  <a:pt x="0" y="723900"/>
                </a:cubicBezTo>
                <a:cubicBezTo>
                  <a:pt x="0" y="520700"/>
                  <a:pt x="88900" y="368300"/>
                  <a:pt x="190500" y="368300"/>
                </a:cubicBezTo>
                <a:cubicBezTo>
                  <a:pt x="279400" y="368300"/>
                  <a:pt x="368300" y="279400"/>
                  <a:pt x="368300" y="190500"/>
                </a:cubicBezTo>
                <a:cubicBezTo>
                  <a:pt x="368300" y="88900"/>
                  <a:pt x="444500" y="0"/>
                  <a:pt x="546100" y="0"/>
                </a:cubicBezTo>
                <a:cubicBezTo>
                  <a:pt x="647700" y="0"/>
                  <a:pt x="723900" y="88900"/>
                  <a:pt x="723900" y="190500"/>
                </a:cubicBezTo>
                <a:cubicBezTo>
                  <a:pt x="723900" y="279400"/>
                  <a:pt x="889000" y="368300"/>
                  <a:pt x="1079500" y="368300"/>
                </a:cubicBezTo>
                <a:cubicBezTo>
                  <a:pt x="1282700" y="368300"/>
                  <a:pt x="1435100" y="444500"/>
                  <a:pt x="1435100" y="546100"/>
                </a:cubicBezTo>
                <a:cubicBezTo>
                  <a:pt x="1435100" y="647700"/>
                  <a:pt x="1524000" y="723900"/>
                  <a:pt x="1612900" y="723900"/>
                </a:cubicBezTo>
                <a:cubicBezTo>
                  <a:pt x="1714500" y="723900"/>
                  <a:pt x="1803400" y="800100"/>
                  <a:pt x="1803400" y="901700"/>
                </a:cubicBezTo>
                <a:cubicBezTo>
                  <a:pt x="1803400" y="1003300"/>
                  <a:pt x="1714500" y="1079500"/>
                  <a:pt x="1612900" y="1079500"/>
                </a:cubicBezTo>
                <a:cubicBezTo>
                  <a:pt x="1524000" y="1079500"/>
                  <a:pt x="1435100" y="1155700"/>
                  <a:pt x="1435100" y="1257300"/>
                </a:cubicBezTo>
                <a:cubicBezTo>
                  <a:pt x="1435100" y="1358900"/>
                  <a:pt x="1282700" y="1435100"/>
                  <a:pt x="1079500" y="1435100"/>
                </a:cubicBezTo>
                <a:close/>
                <a:moveTo>
                  <a:pt x="368300" y="3949700"/>
                </a:moveTo>
              </a:path>
            </a:pathLst>
          </a:custGeom>
          <a:solidFill>
            <a:srgbClr val="10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7" name="Freeform 997"/>
          <p:cNvSpPr/>
          <p:nvPr/>
        </p:nvSpPr>
        <p:spPr>
          <a:xfrm rot="0" flipH="0" flipV="0">
            <a:off x="10248481" y="16634733"/>
            <a:ext cx="72110" cy="86467"/>
          </a:xfrm>
          <a:custGeom>
            <a:pathLst>
              <a:path w="8483600" h="10172700">
                <a:moveTo>
                  <a:pt x="1663700" y="2590800"/>
                </a:moveTo>
                <a:lnTo>
                  <a:pt x="1663700" y="3060700"/>
                </a:lnTo>
                <a:cubicBezTo>
                  <a:pt x="1663700" y="3619500"/>
                  <a:pt x="1752600" y="4076700"/>
                  <a:pt x="1841500" y="4076700"/>
                </a:cubicBezTo>
                <a:cubicBezTo>
                  <a:pt x="1943100" y="4076700"/>
                  <a:pt x="2032000" y="4241800"/>
                  <a:pt x="2032000" y="4432300"/>
                </a:cubicBezTo>
                <a:cubicBezTo>
                  <a:pt x="2032000" y="4635500"/>
                  <a:pt x="1930400" y="4838700"/>
                  <a:pt x="1803400" y="4889500"/>
                </a:cubicBezTo>
                <a:cubicBezTo>
                  <a:pt x="1397000" y="5054600"/>
                  <a:pt x="1155700" y="4991100"/>
                  <a:pt x="825500" y="4660900"/>
                </a:cubicBezTo>
                <a:cubicBezTo>
                  <a:pt x="0" y="3848100"/>
                  <a:pt x="63500" y="1384300"/>
                  <a:pt x="914400" y="520700"/>
                </a:cubicBezTo>
                <a:cubicBezTo>
                  <a:pt x="1295400" y="139700"/>
                  <a:pt x="2781300" y="0"/>
                  <a:pt x="3441700" y="279400"/>
                </a:cubicBezTo>
                <a:cubicBezTo>
                  <a:pt x="3619500" y="355600"/>
                  <a:pt x="3886200" y="596900"/>
                  <a:pt x="4013200" y="812800"/>
                </a:cubicBezTo>
                <a:cubicBezTo>
                  <a:pt x="4254500" y="1206500"/>
                  <a:pt x="5257800" y="1371600"/>
                  <a:pt x="5257800" y="1028700"/>
                </a:cubicBezTo>
                <a:cubicBezTo>
                  <a:pt x="5257800" y="927100"/>
                  <a:pt x="5410200" y="850900"/>
                  <a:pt x="5613400" y="850900"/>
                </a:cubicBezTo>
                <a:cubicBezTo>
                  <a:pt x="6718300" y="850900"/>
                  <a:pt x="7962900" y="1778000"/>
                  <a:pt x="8305800" y="2870200"/>
                </a:cubicBezTo>
                <a:cubicBezTo>
                  <a:pt x="8394700" y="3187700"/>
                  <a:pt x="8483600" y="3746500"/>
                  <a:pt x="8483600" y="4114800"/>
                </a:cubicBezTo>
                <a:cubicBezTo>
                  <a:pt x="8483600" y="5473700"/>
                  <a:pt x="7835900" y="6591300"/>
                  <a:pt x="7048500" y="6591300"/>
                </a:cubicBezTo>
                <a:cubicBezTo>
                  <a:pt x="6845300" y="6591300"/>
                  <a:pt x="6692900" y="6261100"/>
                  <a:pt x="6692900" y="5867400"/>
                </a:cubicBezTo>
                <a:cubicBezTo>
                  <a:pt x="6692900" y="5473700"/>
                  <a:pt x="6769100" y="5156200"/>
                  <a:pt x="6870700" y="5156200"/>
                </a:cubicBezTo>
                <a:cubicBezTo>
                  <a:pt x="6959600" y="5156200"/>
                  <a:pt x="7048500" y="4699000"/>
                  <a:pt x="7048500" y="4140200"/>
                </a:cubicBezTo>
                <a:lnTo>
                  <a:pt x="7048500" y="3657600"/>
                </a:lnTo>
                <a:cubicBezTo>
                  <a:pt x="7048500" y="3098800"/>
                  <a:pt x="6870700" y="2565400"/>
                  <a:pt x="6642100" y="2463800"/>
                </a:cubicBezTo>
                <a:cubicBezTo>
                  <a:pt x="5549900" y="1968500"/>
                  <a:pt x="4889500" y="2311400"/>
                  <a:pt x="4889500" y="3365500"/>
                </a:cubicBezTo>
                <a:cubicBezTo>
                  <a:pt x="4889500" y="3759200"/>
                  <a:pt x="4648200" y="4076700"/>
                  <a:pt x="4356100" y="4076700"/>
                </a:cubicBezTo>
                <a:cubicBezTo>
                  <a:pt x="4064000" y="4076700"/>
                  <a:pt x="3746500" y="3683000"/>
                  <a:pt x="3670300" y="3213100"/>
                </a:cubicBezTo>
                <a:cubicBezTo>
                  <a:pt x="3416300" y="1803400"/>
                  <a:pt x="2425700" y="800100"/>
                  <a:pt x="1841500" y="1384300"/>
                </a:cubicBezTo>
                <a:cubicBezTo>
                  <a:pt x="1752600" y="1485900"/>
                  <a:pt x="1663700" y="2019300"/>
                  <a:pt x="1663700" y="2590800"/>
                </a:cubicBezTo>
                <a:close/>
                <a:moveTo>
                  <a:pt x="7581900" y="10172700"/>
                </a:moveTo>
                <a:moveTo>
                  <a:pt x="596900" y="7835900"/>
                </a:moveTo>
                <a:cubicBezTo>
                  <a:pt x="596900" y="7543800"/>
                  <a:pt x="914400" y="7302500"/>
                  <a:pt x="1308100" y="7302500"/>
                </a:cubicBezTo>
                <a:cubicBezTo>
                  <a:pt x="1701800" y="7302500"/>
                  <a:pt x="2463800" y="7429500"/>
                  <a:pt x="3009900" y="7581900"/>
                </a:cubicBezTo>
                <a:lnTo>
                  <a:pt x="7137400" y="8737600"/>
                </a:lnTo>
                <a:cubicBezTo>
                  <a:pt x="7683500" y="8877300"/>
                  <a:pt x="8128000" y="9271000"/>
                  <a:pt x="8128000" y="9588500"/>
                </a:cubicBezTo>
                <a:cubicBezTo>
                  <a:pt x="8128000" y="9906000"/>
                  <a:pt x="7721600" y="10172700"/>
                  <a:pt x="7226300" y="10172700"/>
                </a:cubicBezTo>
                <a:cubicBezTo>
                  <a:pt x="6731000" y="10172700"/>
                  <a:pt x="5892800" y="10058400"/>
                  <a:pt x="5359400" y="9918700"/>
                </a:cubicBezTo>
                <a:lnTo>
                  <a:pt x="1981200" y="9055100"/>
                </a:lnTo>
                <a:cubicBezTo>
                  <a:pt x="825500" y="8750300"/>
                  <a:pt x="596900" y="8547100"/>
                  <a:pt x="596900" y="7835900"/>
                </a:cubicBezTo>
                <a:close/>
                <a:moveTo>
                  <a:pt x="2336800" y="10172700"/>
                </a:moveTo>
              </a:path>
            </a:pathLst>
          </a:custGeom>
          <a:solidFill>
            <a:srgbClr val="10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8" name="Rectangle 998"/>
          <p:cNvSpPr/>
          <p:nvPr/>
        </p:nvSpPr>
        <p:spPr>
          <a:xfrm rot="0" flipH="0" flipV="0">
            <a:off x="8572881" y="16562362"/>
            <a:ext cx="328162" cy="294486"/>
          </a:xfrm>
          <a:prstGeom prst="rect">
            <a:avLst/>
          </a:prstGeom>
        </p:spPr>
      </p:sp>
      <p:sp>
        <p:nvSpPr>
          <p:cNvPr id="999" name="Freeform 999"/>
          <p:cNvSpPr/>
          <p:nvPr/>
        </p:nvSpPr>
        <p:spPr>
          <a:xfrm rot="0" flipH="0" flipV="0">
            <a:off x="8586698" y="16714355"/>
            <a:ext cx="88734" cy="142494"/>
          </a:xfrm>
          <a:custGeom>
            <a:pathLst>
              <a:path w="5219700" h="8382000">
                <a:moveTo>
                  <a:pt x="254000" y="5969000"/>
                </a:moveTo>
                <a:lnTo>
                  <a:pt x="965200" y="3403600"/>
                </a:lnTo>
                <a:cubicBezTo>
                  <a:pt x="1016000" y="3213100"/>
                  <a:pt x="1130300" y="2921000"/>
                  <a:pt x="1219200" y="2743200"/>
                </a:cubicBezTo>
                <a:lnTo>
                  <a:pt x="1320800" y="2540000"/>
                </a:lnTo>
                <a:cubicBezTo>
                  <a:pt x="1397000" y="2374900"/>
                  <a:pt x="1562100" y="2108200"/>
                  <a:pt x="1663700" y="1955800"/>
                </a:cubicBezTo>
                <a:lnTo>
                  <a:pt x="1701800" y="1892300"/>
                </a:lnTo>
                <a:cubicBezTo>
                  <a:pt x="1803400" y="1739900"/>
                  <a:pt x="2019300" y="1511300"/>
                  <a:pt x="2171700" y="1371600"/>
                </a:cubicBezTo>
                <a:lnTo>
                  <a:pt x="2692400" y="901700"/>
                </a:lnTo>
                <a:cubicBezTo>
                  <a:pt x="2844800" y="774700"/>
                  <a:pt x="3124200" y="584200"/>
                  <a:pt x="3314700" y="508000"/>
                </a:cubicBezTo>
                <a:lnTo>
                  <a:pt x="3987800" y="203200"/>
                </a:lnTo>
                <a:cubicBezTo>
                  <a:pt x="4394200" y="25400"/>
                  <a:pt x="5067300" y="0"/>
                  <a:pt x="5130800" y="165100"/>
                </a:cubicBezTo>
                <a:cubicBezTo>
                  <a:pt x="5219700" y="393700"/>
                  <a:pt x="5168900" y="685800"/>
                  <a:pt x="5003800" y="774700"/>
                </a:cubicBezTo>
                <a:cubicBezTo>
                  <a:pt x="4902200" y="825500"/>
                  <a:pt x="4787900" y="876300"/>
                  <a:pt x="4749800" y="901700"/>
                </a:cubicBezTo>
                <a:cubicBezTo>
                  <a:pt x="4711700" y="914400"/>
                  <a:pt x="4521200" y="1003300"/>
                  <a:pt x="4343400" y="1092200"/>
                </a:cubicBezTo>
                <a:lnTo>
                  <a:pt x="3492500" y="1524000"/>
                </a:lnTo>
                <a:cubicBezTo>
                  <a:pt x="2933700" y="1803400"/>
                  <a:pt x="2730500" y="1955800"/>
                  <a:pt x="2476500" y="2260600"/>
                </a:cubicBezTo>
                <a:lnTo>
                  <a:pt x="2438400" y="2311400"/>
                </a:lnTo>
                <a:cubicBezTo>
                  <a:pt x="1917700" y="2933700"/>
                  <a:pt x="1905000" y="3276600"/>
                  <a:pt x="2387600" y="3276600"/>
                </a:cubicBezTo>
                <a:lnTo>
                  <a:pt x="3022600" y="3276600"/>
                </a:lnTo>
                <a:cubicBezTo>
                  <a:pt x="3213100" y="3276600"/>
                  <a:pt x="3517900" y="3340100"/>
                  <a:pt x="3695700" y="3416300"/>
                </a:cubicBezTo>
                <a:lnTo>
                  <a:pt x="3924300" y="3530600"/>
                </a:lnTo>
                <a:cubicBezTo>
                  <a:pt x="4102100" y="3606800"/>
                  <a:pt x="4343400" y="3810000"/>
                  <a:pt x="4470400" y="3975100"/>
                </a:cubicBezTo>
                <a:lnTo>
                  <a:pt x="4495800" y="4000500"/>
                </a:lnTo>
                <a:cubicBezTo>
                  <a:pt x="4762500" y="4343400"/>
                  <a:pt x="4813300" y="4508500"/>
                  <a:pt x="4813300" y="5029200"/>
                </a:cubicBezTo>
                <a:lnTo>
                  <a:pt x="4813300" y="5067300"/>
                </a:lnTo>
                <a:cubicBezTo>
                  <a:pt x="4813300" y="5270500"/>
                  <a:pt x="4762500" y="5575300"/>
                  <a:pt x="4711700" y="5765800"/>
                </a:cubicBezTo>
                <a:lnTo>
                  <a:pt x="4406900" y="6756400"/>
                </a:lnTo>
                <a:cubicBezTo>
                  <a:pt x="4343400" y="6946900"/>
                  <a:pt x="4216400" y="7226300"/>
                  <a:pt x="4114800" y="7378700"/>
                </a:cubicBezTo>
                <a:lnTo>
                  <a:pt x="4064000" y="7442200"/>
                </a:lnTo>
                <a:cubicBezTo>
                  <a:pt x="3683000" y="8001000"/>
                  <a:pt x="3022600" y="8382000"/>
                  <a:pt x="2438400" y="8382000"/>
                </a:cubicBezTo>
                <a:lnTo>
                  <a:pt x="1587500" y="8382000"/>
                </a:lnTo>
                <a:cubicBezTo>
                  <a:pt x="1384300" y="8382000"/>
                  <a:pt x="1092200" y="8293100"/>
                  <a:pt x="939800" y="8178800"/>
                </a:cubicBezTo>
                <a:lnTo>
                  <a:pt x="901700" y="8153400"/>
                </a:lnTo>
                <a:cubicBezTo>
                  <a:pt x="228600" y="7683500"/>
                  <a:pt x="0" y="6883400"/>
                  <a:pt x="254000" y="5969000"/>
                </a:cubicBezTo>
                <a:close/>
                <a:moveTo>
                  <a:pt x="1562100" y="8343900"/>
                </a:moveTo>
                <a:moveTo>
                  <a:pt x="1422400" y="4737100"/>
                </a:moveTo>
                <a:lnTo>
                  <a:pt x="1003300" y="6337300"/>
                </a:lnTo>
                <a:cubicBezTo>
                  <a:pt x="914400" y="6667500"/>
                  <a:pt x="1016000" y="7010400"/>
                  <a:pt x="1270000" y="7251700"/>
                </a:cubicBezTo>
                <a:lnTo>
                  <a:pt x="1346200" y="7340600"/>
                </a:lnTo>
                <a:cubicBezTo>
                  <a:pt x="1524000" y="7518400"/>
                  <a:pt x="1651000" y="7581900"/>
                  <a:pt x="1854200" y="7581900"/>
                </a:cubicBezTo>
                <a:lnTo>
                  <a:pt x="2171700" y="7581900"/>
                </a:lnTo>
                <a:cubicBezTo>
                  <a:pt x="2540000" y="7581900"/>
                  <a:pt x="2870200" y="7467600"/>
                  <a:pt x="3060700" y="7277100"/>
                </a:cubicBezTo>
                <a:lnTo>
                  <a:pt x="3378200" y="6946900"/>
                </a:lnTo>
                <a:cubicBezTo>
                  <a:pt x="3454400" y="6883400"/>
                  <a:pt x="3530600" y="6743700"/>
                  <a:pt x="3556000" y="6654800"/>
                </a:cubicBezTo>
                <a:lnTo>
                  <a:pt x="3860800" y="5689600"/>
                </a:lnTo>
                <a:cubicBezTo>
                  <a:pt x="3898900" y="5588000"/>
                  <a:pt x="3911600" y="5435600"/>
                  <a:pt x="3911600" y="5334000"/>
                </a:cubicBezTo>
                <a:lnTo>
                  <a:pt x="3911600" y="4927600"/>
                </a:lnTo>
                <a:cubicBezTo>
                  <a:pt x="3911600" y="4533900"/>
                  <a:pt x="3657600" y="4267200"/>
                  <a:pt x="3289300" y="4267200"/>
                </a:cubicBezTo>
                <a:lnTo>
                  <a:pt x="1828800" y="4267200"/>
                </a:lnTo>
                <a:cubicBezTo>
                  <a:pt x="1651000" y="4267200"/>
                  <a:pt x="1511300" y="4419600"/>
                  <a:pt x="1422400" y="4737100"/>
                </a:cubicBezTo>
                <a:close/>
                <a:moveTo>
                  <a:pt x="2794000" y="8343900"/>
                </a:moveTo>
              </a:path>
            </a:pathLst>
          </a:custGeom>
          <a:solidFill>
            <a:srgbClr val="04070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0" name="Freeform 1000"/>
          <p:cNvSpPr/>
          <p:nvPr/>
        </p:nvSpPr>
        <p:spPr>
          <a:xfrm rot="0" flipH="0" flipV="0">
            <a:off x="8696589" y="16804386"/>
            <a:ext cx="76212" cy="15328"/>
          </a:xfrm>
          <a:custGeom>
            <a:pathLst>
              <a:path w="4483100" h="901700">
                <a:moveTo>
                  <a:pt x="368300" y="0"/>
                </a:moveTo>
                <a:lnTo>
                  <a:pt x="4127500" y="0"/>
                </a:lnTo>
                <a:cubicBezTo>
                  <a:pt x="4229100" y="0"/>
                  <a:pt x="4305300" y="38100"/>
                  <a:pt x="4305300" y="88900"/>
                </a:cubicBezTo>
                <a:cubicBezTo>
                  <a:pt x="4305300" y="139700"/>
                  <a:pt x="4343400" y="177800"/>
                  <a:pt x="4394200" y="177800"/>
                </a:cubicBezTo>
                <a:cubicBezTo>
                  <a:pt x="4445000" y="177800"/>
                  <a:pt x="4483100" y="254000"/>
                  <a:pt x="4483100" y="355600"/>
                </a:cubicBezTo>
                <a:lnTo>
                  <a:pt x="4483100" y="533400"/>
                </a:lnTo>
                <a:cubicBezTo>
                  <a:pt x="4483100" y="635000"/>
                  <a:pt x="4445000" y="711200"/>
                  <a:pt x="4394200" y="711200"/>
                </a:cubicBezTo>
                <a:cubicBezTo>
                  <a:pt x="4343400" y="711200"/>
                  <a:pt x="4305300" y="762000"/>
                  <a:pt x="4305300" y="812800"/>
                </a:cubicBezTo>
                <a:cubicBezTo>
                  <a:pt x="4305300" y="850900"/>
                  <a:pt x="4229100" y="901700"/>
                  <a:pt x="4127500" y="901700"/>
                </a:cubicBezTo>
                <a:lnTo>
                  <a:pt x="368300" y="901700"/>
                </a:lnTo>
                <a:cubicBezTo>
                  <a:pt x="241300" y="901700"/>
                  <a:pt x="177800" y="838200"/>
                  <a:pt x="177800" y="711200"/>
                </a:cubicBezTo>
                <a:cubicBezTo>
                  <a:pt x="177800" y="622300"/>
                  <a:pt x="139700" y="533400"/>
                  <a:pt x="88900" y="533400"/>
                </a:cubicBezTo>
                <a:cubicBezTo>
                  <a:pt x="38100" y="533400"/>
                  <a:pt x="0" y="495300"/>
                  <a:pt x="0" y="444500"/>
                </a:cubicBezTo>
                <a:cubicBezTo>
                  <a:pt x="0" y="393700"/>
                  <a:pt x="38100" y="355600"/>
                  <a:pt x="88900" y="355600"/>
                </a:cubicBezTo>
                <a:cubicBezTo>
                  <a:pt x="139700" y="355600"/>
                  <a:pt x="177800" y="279400"/>
                  <a:pt x="177800" y="177800"/>
                </a:cubicBezTo>
                <a:cubicBezTo>
                  <a:pt x="177800" y="63500"/>
                  <a:pt x="241300" y="0"/>
                  <a:pt x="368300" y="0"/>
                </a:cubicBezTo>
                <a:close/>
                <a:moveTo>
                  <a:pt x="2578100" y="3048000"/>
                </a:moveTo>
              </a:path>
            </a:pathLst>
          </a:custGeom>
          <a:solidFill>
            <a:srgbClr val="04070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1" name="Freeform 1001"/>
          <p:cNvSpPr/>
          <p:nvPr/>
        </p:nvSpPr>
        <p:spPr>
          <a:xfrm rot="0" flipH="0" flipV="0">
            <a:off x="8800003" y="16714355"/>
            <a:ext cx="88734" cy="142494"/>
          </a:xfrm>
          <a:custGeom>
            <a:pathLst>
              <a:path w="5219700" h="8382000">
                <a:moveTo>
                  <a:pt x="254000" y="5969000"/>
                </a:moveTo>
                <a:lnTo>
                  <a:pt x="965200" y="3403600"/>
                </a:lnTo>
                <a:cubicBezTo>
                  <a:pt x="1016000" y="3213100"/>
                  <a:pt x="1130300" y="2921000"/>
                  <a:pt x="1219200" y="2743200"/>
                </a:cubicBezTo>
                <a:lnTo>
                  <a:pt x="1320800" y="2540000"/>
                </a:lnTo>
                <a:cubicBezTo>
                  <a:pt x="1397000" y="2374900"/>
                  <a:pt x="1562100" y="2108200"/>
                  <a:pt x="1663700" y="1955800"/>
                </a:cubicBezTo>
                <a:lnTo>
                  <a:pt x="1701800" y="1892300"/>
                </a:lnTo>
                <a:cubicBezTo>
                  <a:pt x="1803400" y="1739900"/>
                  <a:pt x="2019300" y="1511300"/>
                  <a:pt x="2171700" y="1371600"/>
                </a:cubicBezTo>
                <a:lnTo>
                  <a:pt x="2692400" y="901700"/>
                </a:lnTo>
                <a:cubicBezTo>
                  <a:pt x="2844800" y="774700"/>
                  <a:pt x="3124200" y="584200"/>
                  <a:pt x="3314700" y="508000"/>
                </a:cubicBezTo>
                <a:lnTo>
                  <a:pt x="3987800" y="203200"/>
                </a:lnTo>
                <a:cubicBezTo>
                  <a:pt x="4394200" y="25400"/>
                  <a:pt x="5067300" y="0"/>
                  <a:pt x="5130800" y="165100"/>
                </a:cubicBezTo>
                <a:cubicBezTo>
                  <a:pt x="5219700" y="393700"/>
                  <a:pt x="5168900" y="685800"/>
                  <a:pt x="5003800" y="774700"/>
                </a:cubicBezTo>
                <a:cubicBezTo>
                  <a:pt x="4902200" y="825500"/>
                  <a:pt x="4787900" y="876300"/>
                  <a:pt x="4749800" y="901700"/>
                </a:cubicBezTo>
                <a:cubicBezTo>
                  <a:pt x="4711700" y="914400"/>
                  <a:pt x="4521200" y="1003300"/>
                  <a:pt x="4343400" y="1092200"/>
                </a:cubicBezTo>
                <a:lnTo>
                  <a:pt x="3492500" y="1524000"/>
                </a:lnTo>
                <a:cubicBezTo>
                  <a:pt x="2933700" y="1803400"/>
                  <a:pt x="2730500" y="1955800"/>
                  <a:pt x="2476500" y="2260600"/>
                </a:cubicBezTo>
                <a:lnTo>
                  <a:pt x="2438400" y="2311400"/>
                </a:lnTo>
                <a:cubicBezTo>
                  <a:pt x="1917700" y="2933700"/>
                  <a:pt x="1905000" y="3276600"/>
                  <a:pt x="2387600" y="3276600"/>
                </a:cubicBezTo>
                <a:lnTo>
                  <a:pt x="3022600" y="3276600"/>
                </a:lnTo>
                <a:cubicBezTo>
                  <a:pt x="3213100" y="3276600"/>
                  <a:pt x="3517900" y="3340100"/>
                  <a:pt x="3695700" y="3416300"/>
                </a:cubicBezTo>
                <a:lnTo>
                  <a:pt x="3924300" y="3530600"/>
                </a:lnTo>
                <a:cubicBezTo>
                  <a:pt x="4102100" y="3606800"/>
                  <a:pt x="4343400" y="3810000"/>
                  <a:pt x="4470400" y="3975100"/>
                </a:cubicBezTo>
                <a:lnTo>
                  <a:pt x="4495800" y="4000500"/>
                </a:lnTo>
                <a:cubicBezTo>
                  <a:pt x="4762500" y="4343400"/>
                  <a:pt x="4813300" y="4508500"/>
                  <a:pt x="4813300" y="5029200"/>
                </a:cubicBezTo>
                <a:lnTo>
                  <a:pt x="4813300" y="5067300"/>
                </a:lnTo>
                <a:cubicBezTo>
                  <a:pt x="4813300" y="5270500"/>
                  <a:pt x="4762500" y="5575300"/>
                  <a:pt x="4711700" y="5765800"/>
                </a:cubicBezTo>
                <a:lnTo>
                  <a:pt x="4406900" y="6756400"/>
                </a:lnTo>
                <a:cubicBezTo>
                  <a:pt x="4343400" y="6946900"/>
                  <a:pt x="4216400" y="7226300"/>
                  <a:pt x="4114800" y="7378700"/>
                </a:cubicBezTo>
                <a:lnTo>
                  <a:pt x="4064000" y="7442200"/>
                </a:lnTo>
                <a:cubicBezTo>
                  <a:pt x="3683000" y="8001000"/>
                  <a:pt x="3022600" y="8382000"/>
                  <a:pt x="2438400" y="8382000"/>
                </a:cubicBezTo>
                <a:lnTo>
                  <a:pt x="1587500" y="8382000"/>
                </a:lnTo>
                <a:cubicBezTo>
                  <a:pt x="1384300" y="8382000"/>
                  <a:pt x="1092200" y="8293100"/>
                  <a:pt x="939800" y="8178800"/>
                </a:cubicBezTo>
                <a:lnTo>
                  <a:pt x="901700" y="8153400"/>
                </a:lnTo>
                <a:cubicBezTo>
                  <a:pt x="228600" y="7683500"/>
                  <a:pt x="0" y="6883400"/>
                  <a:pt x="254000" y="5969000"/>
                </a:cubicBezTo>
                <a:close/>
                <a:moveTo>
                  <a:pt x="1562100" y="8343900"/>
                </a:moveTo>
                <a:moveTo>
                  <a:pt x="1422400" y="4737100"/>
                </a:moveTo>
                <a:lnTo>
                  <a:pt x="1003300" y="6337300"/>
                </a:lnTo>
                <a:cubicBezTo>
                  <a:pt x="914400" y="6667500"/>
                  <a:pt x="1016000" y="7010400"/>
                  <a:pt x="1270000" y="7251700"/>
                </a:cubicBezTo>
                <a:lnTo>
                  <a:pt x="1346200" y="7340600"/>
                </a:lnTo>
                <a:cubicBezTo>
                  <a:pt x="1524000" y="7518400"/>
                  <a:pt x="1651000" y="7581900"/>
                  <a:pt x="1854200" y="7581900"/>
                </a:cubicBezTo>
                <a:lnTo>
                  <a:pt x="2171700" y="7581900"/>
                </a:lnTo>
                <a:cubicBezTo>
                  <a:pt x="2540000" y="7581900"/>
                  <a:pt x="2870200" y="7467600"/>
                  <a:pt x="3060700" y="7277100"/>
                </a:cubicBezTo>
                <a:lnTo>
                  <a:pt x="3378200" y="6946900"/>
                </a:lnTo>
                <a:cubicBezTo>
                  <a:pt x="3454400" y="6883400"/>
                  <a:pt x="3530600" y="6743700"/>
                  <a:pt x="3556000" y="6654800"/>
                </a:cubicBezTo>
                <a:lnTo>
                  <a:pt x="3860800" y="5689600"/>
                </a:lnTo>
                <a:cubicBezTo>
                  <a:pt x="3898900" y="5588000"/>
                  <a:pt x="3911600" y="5435600"/>
                  <a:pt x="3911600" y="5334000"/>
                </a:cubicBezTo>
                <a:lnTo>
                  <a:pt x="3911600" y="4927600"/>
                </a:lnTo>
                <a:cubicBezTo>
                  <a:pt x="3911600" y="4533900"/>
                  <a:pt x="3657600" y="4267200"/>
                  <a:pt x="3289300" y="4267200"/>
                </a:cubicBezTo>
                <a:lnTo>
                  <a:pt x="1828800" y="4267200"/>
                </a:lnTo>
                <a:cubicBezTo>
                  <a:pt x="1651000" y="4267200"/>
                  <a:pt x="1511300" y="4419600"/>
                  <a:pt x="1422400" y="4737100"/>
                </a:cubicBezTo>
                <a:close/>
                <a:moveTo>
                  <a:pt x="2794000" y="8343900"/>
                </a:moveTo>
              </a:path>
            </a:pathLst>
          </a:custGeom>
          <a:solidFill>
            <a:srgbClr val="04070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2" name="Rectangle 1002"/>
          <p:cNvSpPr/>
          <p:nvPr/>
        </p:nvSpPr>
        <p:spPr>
          <a:xfrm rot="0" flipH="0" flipV="0">
            <a:off x="10085827" y="17484092"/>
            <a:ext cx="103631" cy="348980"/>
          </a:xfrm>
          <a:prstGeom prst="rect">
            <a:avLst/>
          </a:prstGeom>
        </p:spPr>
      </p:sp>
      <p:sp>
        <p:nvSpPr>
          <p:cNvPr id="1003" name="Freeform 1003"/>
          <p:cNvSpPr/>
          <p:nvPr/>
        </p:nvSpPr>
        <p:spPr>
          <a:xfrm rot="0" flipH="0" flipV="0">
            <a:off x="10087338" y="17708499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13171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4" name="Rectangle 1004"/>
          <p:cNvSpPr/>
          <p:nvPr/>
        </p:nvSpPr>
        <p:spPr>
          <a:xfrm rot="0" flipH="0" flipV="0">
            <a:off x="10085827" y="17551021"/>
            <a:ext cx="103631" cy="348980"/>
          </a:xfrm>
          <a:prstGeom prst="rect">
            <a:avLst/>
          </a:prstGeom>
        </p:spPr>
      </p:sp>
      <p:sp>
        <p:nvSpPr>
          <p:cNvPr id="1005" name="Freeform 1005"/>
          <p:cNvSpPr/>
          <p:nvPr/>
        </p:nvSpPr>
        <p:spPr>
          <a:xfrm rot="0" flipH="0" flipV="0">
            <a:off x="10087338" y="17775428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0B0B0B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6" name="Rectangle 1006"/>
          <p:cNvSpPr/>
          <p:nvPr/>
        </p:nvSpPr>
        <p:spPr>
          <a:xfrm rot="0" flipH="0" flipV="0">
            <a:off x="10085827" y="17528207"/>
            <a:ext cx="103695" cy="472149"/>
          </a:xfrm>
          <a:prstGeom prst="rect">
            <a:avLst/>
          </a:prstGeom>
        </p:spPr>
      </p:sp>
      <p:sp>
        <p:nvSpPr>
          <p:cNvPr id="1007" name="Freeform 1007"/>
          <p:cNvSpPr/>
          <p:nvPr/>
        </p:nvSpPr>
        <p:spPr>
          <a:xfrm rot="0" flipH="0" flipV="0">
            <a:off x="10088748" y="17845252"/>
            <a:ext cx="97561" cy="65722"/>
          </a:xfrm>
          <a:custGeom>
            <a:pathLst>
              <a:path w="4241800" h="2857500">
                <a:moveTo>
                  <a:pt x="0" y="1600200"/>
                </a:moveTo>
                <a:lnTo>
                  <a:pt x="0" y="254000"/>
                </a:lnTo>
                <a:cubicBezTo>
                  <a:pt x="0" y="63500"/>
                  <a:pt x="76200" y="0"/>
                  <a:pt x="254000" y="0"/>
                </a:cubicBezTo>
                <a:cubicBezTo>
                  <a:pt x="304800" y="0"/>
                  <a:pt x="355600" y="12700"/>
                  <a:pt x="368300" y="25400"/>
                </a:cubicBezTo>
                <a:cubicBezTo>
                  <a:pt x="393700" y="50800"/>
                  <a:pt x="406400" y="139700"/>
                  <a:pt x="406400" y="254000"/>
                </a:cubicBezTo>
                <a:lnTo>
                  <a:pt x="406400" y="1270000"/>
                </a:lnTo>
                <a:cubicBezTo>
                  <a:pt x="406400" y="1384300"/>
                  <a:pt x="469900" y="1485900"/>
                  <a:pt x="596900" y="1536700"/>
                </a:cubicBezTo>
                <a:lnTo>
                  <a:pt x="660400" y="1574800"/>
                </a:lnTo>
                <a:cubicBezTo>
                  <a:pt x="774700" y="1625600"/>
                  <a:pt x="939800" y="1689100"/>
                  <a:pt x="1054100" y="1714500"/>
                </a:cubicBezTo>
                <a:lnTo>
                  <a:pt x="1168400" y="1739900"/>
                </a:lnTo>
                <a:cubicBezTo>
                  <a:pt x="1511300" y="1816100"/>
                  <a:pt x="1600200" y="1790700"/>
                  <a:pt x="1600200" y="1600200"/>
                </a:cubicBezTo>
                <a:lnTo>
                  <a:pt x="1600200" y="1244600"/>
                </a:lnTo>
                <a:cubicBezTo>
                  <a:pt x="1600200" y="1143000"/>
                  <a:pt x="1625600" y="1054100"/>
                  <a:pt x="1663700" y="1054100"/>
                </a:cubicBezTo>
                <a:cubicBezTo>
                  <a:pt x="1701800" y="1054100"/>
                  <a:pt x="1727200" y="977900"/>
                  <a:pt x="1727200" y="889000"/>
                </a:cubicBezTo>
                <a:cubicBezTo>
                  <a:pt x="1727200" y="584200"/>
                  <a:pt x="2032000" y="393700"/>
                  <a:pt x="2476500" y="393700"/>
                </a:cubicBezTo>
                <a:lnTo>
                  <a:pt x="2730500" y="393700"/>
                </a:lnTo>
                <a:cubicBezTo>
                  <a:pt x="2832100" y="393700"/>
                  <a:pt x="3327400" y="533400"/>
                  <a:pt x="3454400" y="584200"/>
                </a:cubicBezTo>
                <a:lnTo>
                  <a:pt x="3670300" y="698500"/>
                </a:lnTo>
                <a:cubicBezTo>
                  <a:pt x="3848100" y="774700"/>
                  <a:pt x="3962400" y="927100"/>
                  <a:pt x="4038600" y="1193800"/>
                </a:cubicBezTo>
                <a:lnTo>
                  <a:pt x="4102100" y="1384300"/>
                </a:lnTo>
                <a:cubicBezTo>
                  <a:pt x="4127500" y="1485900"/>
                  <a:pt x="4178300" y="1587500"/>
                  <a:pt x="4203700" y="1600200"/>
                </a:cubicBezTo>
                <a:cubicBezTo>
                  <a:pt x="4229100" y="1625600"/>
                  <a:pt x="4241800" y="1739900"/>
                  <a:pt x="4241800" y="1841500"/>
                </a:cubicBezTo>
                <a:lnTo>
                  <a:pt x="4241800" y="2527300"/>
                </a:lnTo>
                <a:cubicBezTo>
                  <a:pt x="4241800" y="2628900"/>
                  <a:pt x="4216400" y="2743200"/>
                  <a:pt x="4178300" y="2781300"/>
                </a:cubicBezTo>
                <a:cubicBezTo>
                  <a:pt x="4089400" y="2857500"/>
                  <a:pt x="3873500" y="2857500"/>
                  <a:pt x="3784600" y="2781300"/>
                </a:cubicBezTo>
                <a:cubicBezTo>
                  <a:pt x="3746500" y="2743200"/>
                  <a:pt x="3721100" y="2628900"/>
                  <a:pt x="3721100" y="2527300"/>
                </a:cubicBezTo>
                <a:lnTo>
                  <a:pt x="3721100" y="1511300"/>
                </a:lnTo>
                <a:cubicBezTo>
                  <a:pt x="3721100" y="1270000"/>
                  <a:pt x="3441700" y="990600"/>
                  <a:pt x="3200400" y="990600"/>
                </a:cubicBezTo>
                <a:cubicBezTo>
                  <a:pt x="3035300" y="990600"/>
                  <a:pt x="2654300" y="889000"/>
                  <a:pt x="2654300" y="838200"/>
                </a:cubicBezTo>
                <a:cubicBezTo>
                  <a:pt x="2654300" y="736600"/>
                  <a:pt x="2336800" y="774700"/>
                  <a:pt x="2209800" y="901700"/>
                </a:cubicBezTo>
                <a:cubicBezTo>
                  <a:pt x="2159000" y="952500"/>
                  <a:pt x="2120900" y="1066800"/>
                  <a:pt x="2120900" y="1181100"/>
                </a:cubicBezTo>
                <a:lnTo>
                  <a:pt x="2120900" y="2057400"/>
                </a:lnTo>
                <a:cubicBezTo>
                  <a:pt x="2120900" y="2159000"/>
                  <a:pt x="2082800" y="2260600"/>
                  <a:pt x="2044700" y="2286000"/>
                </a:cubicBezTo>
                <a:cubicBezTo>
                  <a:pt x="1917700" y="2324100"/>
                  <a:pt x="1625600" y="2324100"/>
                  <a:pt x="1422400" y="2260600"/>
                </a:cubicBezTo>
                <a:lnTo>
                  <a:pt x="266700" y="1930400"/>
                </a:lnTo>
                <a:cubicBezTo>
                  <a:pt x="38100" y="1854200"/>
                  <a:pt x="0" y="1816100"/>
                  <a:pt x="0" y="1600200"/>
                </a:cubicBezTo>
                <a:close/>
                <a:moveTo>
                  <a:pt x="1117600" y="2844800"/>
                </a:moveTo>
              </a:path>
            </a:pathLst>
          </a:custGeom>
          <a:solidFill>
            <a:srgbClr val="0C0C0C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8" name="Rectangle 1008"/>
          <p:cNvSpPr/>
          <p:nvPr/>
        </p:nvSpPr>
        <p:spPr>
          <a:xfrm rot="0" flipH="0" flipV="0">
            <a:off x="10491337" y="1665141"/>
            <a:ext cx="339490" cy="541895"/>
          </a:xfrm>
          <a:prstGeom prst="rect">
            <a:avLst/>
          </a:prstGeom>
        </p:spPr>
      </p:sp>
      <p:sp>
        <p:nvSpPr>
          <p:cNvPr id="1009" name="Freeform 1009"/>
          <p:cNvSpPr/>
          <p:nvPr/>
        </p:nvSpPr>
        <p:spPr>
          <a:xfrm rot="0" flipH="0" flipV="0">
            <a:off x="10494481" y="1816436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0" name="Freeform 1010"/>
          <p:cNvSpPr/>
          <p:nvPr/>
        </p:nvSpPr>
        <p:spPr>
          <a:xfrm rot="0" flipH="0" flipV="0">
            <a:off x="10585502" y="1858346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1" name="Freeform 1011"/>
          <p:cNvSpPr/>
          <p:nvPr/>
        </p:nvSpPr>
        <p:spPr>
          <a:xfrm rot="0" flipH="0" flipV="0">
            <a:off x="10681761" y="181664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2" name="Rectangle 1012"/>
          <p:cNvSpPr/>
          <p:nvPr/>
        </p:nvSpPr>
        <p:spPr>
          <a:xfrm rot="0" flipH="0" flipV="0">
            <a:off x="10491337" y="2116372"/>
            <a:ext cx="339490" cy="541895"/>
          </a:xfrm>
          <a:prstGeom prst="rect">
            <a:avLst/>
          </a:prstGeom>
        </p:spPr>
      </p:sp>
      <p:sp>
        <p:nvSpPr>
          <p:cNvPr id="1013" name="Freeform 1013"/>
          <p:cNvSpPr/>
          <p:nvPr/>
        </p:nvSpPr>
        <p:spPr>
          <a:xfrm rot="0" flipH="0" flipV="0">
            <a:off x="10494481" y="2267667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4" name="Freeform 1014"/>
          <p:cNvSpPr/>
          <p:nvPr/>
        </p:nvSpPr>
        <p:spPr>
          <a:xfrm rot="0" flipH="0" flipV="0">
            <a:off x="10585502" y="2309577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5" name="Freeform 1015"/>
          <p:cNvSpPr/>
          <p:nvPr/>
        </p:nvSpPr>
        <p:spPr>
          <a:xfrm rot="0" flipH="0" flipV="0">
            <a:off x="10681761" y="2267877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6" name="Rectangle 1016"/>
          <p:cNvSpPr/>
          <p:nvPr/>
        </p:nvSpPr>
        <p:spPr>
          <a:xfrm rot="0" flipH="0" flipV="0">
            <a:off x="10491337" y="2656504"/>
            <a:ext cx="339490" cy="541895"/>
          </a:xfrm>
          <a:prstGeom prst="rect">
            <a:avLst/>
          </a:prstGeom>
        </p:spPr>
      </p:sp>
      <p:sp>
        <p:nvSpPr>
          <p:cNvPr id="1017" name="Freeform 1017"/>
          <p:cNvSpPr/>
          <p:nvPr/>
        </p:nvSpPr>
        <p:spPr>
          <a:xfrm rot="0" flipH="0" flipV="0">
            <a:off x="10494481" y="2807799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909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8" name="Freeform 1018"/>
          <p:cNvSpPr/>
          <p:nvPr/>
        </p:nvSpPr>
        <p:spPr>
          <a:xfrm rot="0" flipH="0" flipV="0">
            <a:off x="10585502" y="2849709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909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9" name="Freeform 1019"/>
          <p:cNvSpPr/>
          <p:nvPr/>
        </p:nvSpPr>
        <p:spPr>
          <a:xfrm rot="0" flipH="0" flipV="0">
            <a:off x="10681761" y="2808008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909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0" name="Rectangle 1020"/>
          <p:cNvSpPr/>
          <p:nvPr/>
        </p:nvSpPr>
        <p:spPr>
          <a:xfrm rot="0" flipH="0" flipV="0">
            <a:off x="10491337" y="3191555"/>
            <a:ext cx="339490" cy="541895"/>
          </a:xfrm>
          <a:prstGeom prst="rect">
            <a:avLst/>
          </a:prstGeom>
        </p:spPr>
      </p:sp>
      <p:sp>
        <p:nvSpPr>
          <p:cNvPr id="1021" name="Freeform 1021"/>
          <p:cNvSpPr/>
          <p:nvPr/>
        </p:nvSpPr>
        <p:spPr>
          <a:xfrm rot="0" flipH="0" flipV="0">
            <a:off x="10494481" y="334285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2" name="Freeform 1022"/>
          <p:cNvSpPr/>
          <p:nvPr/>
        </p:nvSpPr>
        <p:spPr>
          <a:xfrm rot="0" flipH="0" flipV="0">
            <a:off x="10585502" y="338476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3" name="Freeform 1023"/>
          <p:cNvSpPr/>
          <p:nvPr/>
        </p:nvSpPr>
        <p:spPr>
          <a:xfrm rot="0" flipH="0" flipV="0">
            <a:off x="10681761" y="334305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4" name="Rectangle 1024"/>
          <p:cNvSpPr/>
          <p:nvPr/>
        </p:nvSpPr>
        <p:spPr>
          <a:xfrm rot="0" flipH="0" flipV="0">
            <a:off x="10491337" y="3724955"/>
            <a:ext cx="339490" cy="541895"/>
          </a:xfrm>
          <a:prstGeom prst="rect">
            <a:avLst/>
          </a:prstGeom>
        </p:spPr>
      </p:sp>
      <p:sp>
        <p:nvSpPr>
          <p:cNvPr id="1025" name="Freeform 1025"/>
          <p:cNvSpPr/>
          <p:nvPr/>
        </p:nvSpPr>
        <p:spPr>
          <a:xfrm rot="0" flipH="0" flipV="0">
            <a:off x="10494481" y="387625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6" name="Freeform 1026"/>
          <p:cNvSpPr/>
          <p:nvPr/>
        </p:nvSpPr>
        <p:spPr>
          <a:xfrm rot="0" flipH="0" flipV="0">
            <a:off x="10585502" y="391816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7" name="Freeform 1027"/>
          <p:cNvSpPr/>
          <p:nvPr/>
        </p:nvSpPr>
        <p:spPr>
          <a:xfrm rot="0" flipH="0" flipV="0">
            <a:off x="10681761" y="387645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8" name="Rectangle 1028"/>
          <p:cNvSpPr/>
          <p:nvPr/>
        </p:nvSpPr>
        <p:spPr>
          <a:xfrm rot="0" flipH="0" flipV="0">
            <a:off x="10491337" y="4258862"/>
            <a:ext cx="339490" cy="541895"/>
          </a:xfrm>
          <a:prstGeom prst="rect">
            <a:avLst/>
          </a:prstGeom>
        </p:spPr>
      </p:sp>
      <p:sp>
        <p:nvSpPr>
          <p:cNvPr id="1029" name="Freeform 1029"/>
          <p:cNvSpPr/>
          <p:nvPr/>
        </p:nvSpPr>
        <p:spPr>
          <a:xfrm rot="0" flipH="0" flipV="0">
            <a:off x="10494481" y="4410157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0" name="Freeform 1030"/>
          <p:cNvSpPr/>
          <p:nvPr/>
        </p:nvSpPr>
        <p:spPr>
          <a:xfrm rot="0" flipH="0" flipV="0">
            <a:off x="10585502" y="4452067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1" name="Freeform 1031"/>
          <p:cNvSpPr/>
          <p:nvPr/>
        </p:nvSpPr>
        <p:spPr>
          <a:xfrm rot="0" flipH="0" flipV="0">
            <a:off x="10681761" y="4410366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2" name="Rectangle 1032"/>
          <p:cNvSpPr/>
          <p:nvPr/>
        </p:nvSpPr>
        <p:spPr>
          <a:xfrm rot="0" flipH="0" flipV="0">
            <a:off x="10491337" y="4792514"/>
            <a:ext cx="339490" cy="541895"/>
          </a:xfrm>
          <a:prstGeom prst="rect">
            <a:avLst/>
          </a:prstGeom>
        </p:spPr>
      </p:sp>
      <p:sp>
        <p:nvSpPr>
          <p:cNvPr id="1033" name="Freeform 1033"/>
          <p:cNvSpPr/>
          <p:nvPr/>
        </p:nvSpPr>
        <p:spPr>
          <a:xfrm rot="0" flipH="0" flipV="0">
            <a:off x="10494481" y="4943809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4" name="Freeform 1034"/>
          <p:cNvSpPr/>
          <p:nvPr/>
        </p:nvSpPr>
        <p:spPr>
          <a:xfrm rot="0" flipH="0" flipV="0">
            <a:off x="10585502" y="4985719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5" name="Freeform 1035"/>
          <p:cNvSpPr/>
          <p:nvPr/>
        </p:nvSpPr>
        <p:spPr>
          <a:xfrm rot="0" flipH="0" flipV="0">
            <a:off x="10681761" y="494401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6" name="Rectangle 1036"/>
          <p:cNvSpPr/>
          <p:nvPr/>
        </p:nvSpPr>
        <p:spPr>
          <a:xfrm rot="0" flipH="0" flipV="0">
            <a:off x="10491337" y="5330233"/>
            <a:ext cx="339490" cy="541895"/>
          </a:xfrm>
          <a:prstGeom prst="rect">
            <a:avLst/>
          </a:prstGeom>
        </p:spPr>
      </p:sp>
      <p:sp>
        <p:nvSpPr>
          <p:cNvPr id="1037" name="Freeform 1037"/>
          <p:cNvSpPr/>
          <p:nvPr/>
        </p:nvSpPr>
        <p:spPr>
          <a:xfrm rot="0" flipH="0" flipV="0">
            <a:off x="10494481" y="548152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8" name="Freeform 1038"/>
          <p:cNvSpPr/>
          <p:nvPr/>
        </p:nvSpPr>
        <p:spPr>
          <a:xfrm rot="0" flipH="0" flipV="0">
            <a:off x="10585502" y="552343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9" name="Freeform 1039"/>
          <p:cNvSpPr/>
          <p:nvPr/>
        </p:nvSpPr>
        <p:spPr>
          <a:xfrm rot="0" flipH="0" flipV="0">
            <a:off x="10681761" y="5481738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0" name="Rectangle 1040"/>
          <p:cNvSpPr/>
          <p:nvPr/>
        </p:nvSpPr>
        <p:spPr>
          <a:xfrm rot="0" flipH="0" flipV="0">
            <a:off x="10491337" y="5865284"/>
            <a:ext cx="339490" cy="541895"/>
          </a:xfrm>
          <a:prstGeom prst="rect">
            <a:avLst/>
          </a:prstGeom>
        </p:spPr>
      </p:sp>
      <p:sp>
        <p:nvSpPr>
          <p:cNvPr id="1041" name="Freeform 1041"/>
          <p:cNvSpPr/>
          <p:nvPr/>
        </p:nvSpPr>
        <p:spPr>
          <a:xfrm rot="0" flipH="0" flipV="0">
            <a:off x="10494481" y="601658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2" name="Freeform 1042"/>
          <p:cNvSpPr/>
          <p:nvPr/>
        </p:nvSpPr>
        <p:spPr>
          <a:xfrm rot="0" flipH="0" flipV="0">
            <a:off x="10585502" y="605849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3" name="Freeform 1043"/>
          <p:cNvSpPr/>
          <p:nvPr/>
        </p:nvSpPr>
        <p:spPr>
          <a:xfrm rot="0" flipH="0" flipV="0">
            <a:off x="10681761" y="601678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4" name="Rectangle 1044"/>
          <p:cNvSpPr/>
          <p:nvPr/>
        </p:nvSpPr>
        <p:spPr>
          <a:xfrm rot="0" flipH="0" flipV="0">
            <a:off x="10491337" y="6398684"/>
            <a:ext cx="339490" cy="541895"/>
          </a:xfrm>
          <a:prstGeom prst="rect">
            <a:avLst/>
          </a:prstGeom>
        </p:spPr>
      </p:sp>
      <p:sp>
        <p:nvSpPr>
          <p:cNvPr id="1045" name="Freeform 1045"/>
          <p:cNvSpPr/>
          <p:nvPr/>
        </p:nvSpPr>
        <p:spPr>
          <a:xfrm rot="0" flipH="0" flipV="0">
            <a:off x="10494481" y="654998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6" name="Freeform 1046"/>
          <p:cNvSpPr/>
          <p:nvPr/>
        </p:nvSpPr>
        <p:spPr>
          <a:xfrm rot="0" flipH="0" flipV="0">
            <a:off x="10585502" y="659189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7" name="Freeform 1047"/>
          <p:cNvSpPr/>
          <p:nvPr/>
        </p:nvSpPr>
        <p:spPr>
          <a:xfrm rot="0" flipH="0" flipV="0">
            <a:off x="10681761" y="655018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8" name="Rectangle 1048"/>
          <p:cNvSpPr/>
          <p:nvPr/>
        </p:nvSpPr>
        <p:spPr>
          <a:xfrm rot="0" flipH="0" flipV="0">
            <a:off x="10491337" y="6932339"/>
            <a:ext cx="339490" cy="541895"/>
          </a:xfrm>
          <a:prstGeom prst="rect">
            <a:avLst/>
          </a:prstGeom>
        </p:spPr>
      </p:sp>
      <p:sp>
        <p:nvSpPr>
          <p:cNvPr id="1049" name="Freeform 1049"/>
          <p:cNvSpPr/>
          <p:nvPr/>
        </p:nvSpPr>
        <p:spPr>
          <a:xfrm rot="0" flipH="0" flipV="0">
            <a:off x="10494481" y="7083634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0" name="Freeform 1050"/>
          <p:cNvSpPr/>
          <p:nvPr/>
        </p:nvSpPr>
        <p:spPr>
          <a:xfrm rot="0" flipH="0" flipV="0">
            <a:off x="10585502" y="712554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1" name="Freeform 1051"/>
          <p:cNvSpPr/>
          <p:nvPr/>
        </p:nvSpPr>
        <p:spPr>
          <a:xfrm rot="0" flipH="0" flipV="0">
            <a:off x="10681761" y="7083843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2" name="Rectangle 1052"/>
          <p:cNvSpPr/>
          <p:nvPr/>
        </p:nvSpPr>
        <p:spPr>
          <a:xfrm rot="0" flipH="0" flipV="0">
            <a:off x="10491337" y="7468659"/>
            <a:ext cx="339490" cy="541895"/>
          </a:xfrm>
          <a:prstGeom prst="rect">
            <a:avLst/>
          </a:prstGeom>
        </p:spPr>
      </p:sp>
      <p:sp>
        <p:nvSpPr>
          <p:cNvPr id="1053" name="Freeform 1053"/>
          <p:cNvSpPr/>
          <p:nvPr/>
        </p:nvSpPr>
        <p:spPr>
          <a:xfrm rot="0" flipH="0" flipV="0">
            <a:off x="10494481" y="761995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4" name="Freeform 1054"/>
          <p:cNvSpPr/>
          <p:nvPr/>
        </p:nvSpPr>
        <p:spPr>
          <a:xfrm rot="0" flipH="0" flipV="0">
            <a:off x="10585502" y="766186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5" name="Freeform 1055"/>
          <p:cNvSpPr/>
          <p:nvPr/>
        </p:nvSpPr>
        <p:spPr>
          <a:xfrm rot="0" flipH="0" flipV="0">
            <a:off x="10681761" y="7620164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6" name="Rectangle 1056"/>
          <p:cNvSpPr/>
          <p:nvPr/>
        </p:nvSpPr>
        <p:spPr>
          <a:xfrm rot="0" flipH="0" flipV="0">
            <a:off x="10491337" y="8005614"/>
            <a:ext cx="339490" cy="541895"/>
          </a:xfrm>
          <a:prstGeom prst="rect">
            <a:avLst/>
          </a:prstGeom>
        </p:spPr>
      </p:sp>
      <p:sp>
        <p:nvSpPr>
          <p:cNvPr id="1057" name="Freeform 1057"/>
          <p:cNvSpPr/>
          <p:nvPr/>
        </p:nvSpPr>
        <p:spPr>
          <a:xfrm rot="0" flipH="0" flipV="0">
            <a:off x="10494481" y="8156909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8" name="Freeform 1058"/>
          <p:cNvSpPr/>
          <p:nvPr/>
        </p:nvSpPr>
        <p:spPr>
          <a:xfrm rot="0" flipH="0" flipV="0">
            <a:off x="10585502" y="8198819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9" name="Freeform 1059"/>
          <p:cNvSpPr/>
          <p:nvPr/>
        </p:nvSpPr>
        <p:spPr>
          <a:xfrm rot="0" flipH="0" flipV="0">
            <a:off x="10681761" y="815711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0" name="Rectangle 1060"/>
          <p:cNvSpPr/>
          <p:nvPr/>
        </p:nvSpPr>
        <p:spPr>
          <a:xfrm rot="0" flipH="0" flipV="0">
            <a:off x="10491337" y="8539396"/>
            <a:ext cx="339490" cy="541895"/>
          </a:xfrm>
          <a:prstGeom prst="rect">
            <a:avLst/>
          </a:prstGeom>
        </p:spPr>
      </p:sp>
      <p:sp>
        <p:nvSpPr>
          <p:cNvPr id="1061" name="Freeform 1061"/>
          <p:cNvSpPr/>
          <p:nvPr/>
        </p:nvSpPr>
        <p:spPr>
          <a:xfrm rot="0" flipH="0" flipV="0">
            <a:off x="10494481" y="8690692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2" name="Freeform 1062"/>
          <p:cNvSpPr/>
          <p:nvPr/>
        </p:nvSpPr>
        <p:spPr>
          <a:xfrm rot="0" flipH="0" flipV="0">
            <a:off x="10585502" y="8732602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3" name="Freeform 1063"/>
          <p:cNvSpPr/>
          <p:nvPr/>
        </p:nvSpPr>
        <p:spPr>
          <a:xfrm rot="0" flipH="0" flipV="0">
            <a:off x="10681761" y="8690901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4" name="Rectangle 1064"/>
          <p:cNvSpPr/>
          <p:nvPr/>
        </p:nvSpPr>
        <p:spPr>
          <a:xfrm rot="0" flipH="0" flipV="0">
            <a:off x="10491337" y="9074320"/>
            <a:ext cx="339490" cy="541895"/>
          </a:xfrm>
          <a:prstGeom prst="rect">
            <a:avLst/>
          </a:prstGeom>
        </p:spPr>
      </p:sp>
      <p:sp>
        <p:nvSpPr>
          <p:cNvPr id="1065" name="Freeform 1065"/>
          <p:cNvSpPr/>
          <p:nvPr/>
        </p:nvSpPr>
        <p:spPr>
          <a:xfrm rot="0" flipH="0" flipV="0">
            <a:off x="10494481" y="922561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6" name="Freeform 1066"/>
          <p:cNvSpPr/>
          <p:nvPr/>
        </p:nvSpPr>
        <p:spPr>
          <a:xfrm rot="0" flipH="0" flipV="0">
            <a:off x="10585502" y="926752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7" name="Freeform 1067"/>
          <p:cNvSpPr/>
          <p:nvPr/>
        </p:nvSpPr>
        <p:spPr>
          <a:xfrm rot="0" flipH="0" flipV="0">
            <a:off x="10681761" y="922582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8" name="Rectangle 1068"/>
          <p:cNvSpPr/>
          <p:nvPr/>
        </p:nvSpPr>
        <p:spPr>
          <a:xfrm rot="0" flipH="0" flipV="0">
            <a:off x="10491337" y="9608355"/>
            <a:ext cx="339490" cy="541895"/>
          </a:xfrm>
          <a:prstGeom prst="rect">
            <a:avLst/>
          </a:prstGeom>
        </p:spPr>
      </p:sp>
      <p:sp>
        <p:nvSpPr>
          <p:cNvPr id="1069" name="Freeform 1069"/>
          <p:cNvSpPr/>
          <p:nvPr/>
        </p:nvSpPr>
        <p:spPr>
          <a:xfrm rot="0" flipH="0" flipV="0">
            <a:off x="10494481" y="975965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0" name="Freeform 1070"/>
          <p:cNvSpPr/>
          <p:nvPr/>
        </p:nvSpPr>
        <p:spPr>
          <a:xfrm rot="0" flipH="0" flipV="0">
            <a:off x="10585502" y="980156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1" name="Freeform 1071"/>
          <p:cNvSpPr/>
          <p:nvPr/>
        </p:nvSpPr>
        <p:spPr>
          <a:xfrm rot="0" flipH="0" flipV="0">
            <a:off x="10681761" y="9759860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2" name="Rectangle 1072"/>
          <p:cNvSpPr/>
          <p:nvPr/>
        </p:nvSpPr>
        <p:spPr>
          <a:xfrm rot="0" flipH="0" flipV="0">
            <a:off x="10491337" y="10144041"/>
            <a:ext cx="339490" cy="541895"/>
          </a:xfrm>
          <a:prstGeom prst="rect">
            <a:avLst/>
          </a:prstGeom>
        </p:spPr>
      </p:sp>
      <p:sp>
        <p:nvSpPr>
          <p:cNvPr id="1073" name="Freeform 1073"/>
          <p:cNvSpPr/>
          <p:nvPr/>
        </p:nvSpPr>
        <p:spPr>
          <a:xfrm rot="0" flipH="0" flipV="0">
            <a:off x="10494481" y="10295336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4" name="Freeform 1074"/>
          <p:cNvSpPr/>
          <p:nvPr/>
        </p:nvSpPr>
        <p:spPr>
          <a:xfrm rot="0" flipH="0" flipV="0">
            <a:off x="10585502" y="10337246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5" name="Freeform 1075"/>
          <p:cNvSpPr/>
          <p:nvPr/>
        </p:nvSpPr>
        <p:spPr>
          <a:xfrm rot="0" flipH="0" flipV="0">
            <a:off x="10681761" y="10295546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6" name="Rectangle 1076"/>
          <p:cNvSpPr/>
          <p:nvPr/>
        </p:nvSpPr>
        <p:spPr>
          <a:xfrm rot="0" flipH="0" flipV="0">
            <a:off x="10447396" y="11087391"/>
            <a:ext cx="480326" cy="294486"/>
          </a:xfrm>
          <a:prstGeom prst="rect">
            <a:avLst/>
          </a:prstGeom>
        </p:spPr>
      </p:sp>
      <p:sp>
        <p:nvSpPr>
          <p:cNvPr id="1077" name="Freeform 1077"/>
          <p:cNvSpPr/>
          <p:nvPr/>
        </p:nvSpPr>
        <p:spPr>
          <a:xfrm rot="0" flipH="0" flipV="0">
            <a:off x="10461214" y="11239385"/>
            <a:ext cx="88734" cy="142494"/>
          </a:xfrm>
          <a:custGeom>
            <a:pathLst>
              <a:path w="5219700" h="8382000">
                <a:moveTo>
                  <a:pt x="254000" y="5969000"/>
                </a:moveTo>
                <a:lnTo>
                  <a:pt x="965200" y="3403600"/>
                </a:lnTo>
                <a:cubicBezTo>
                  <a:pt x="1016000" y="3213100"/>
                  <a:pt x="1130300" y="2921000"/>
                  <a:pt x="1219200" y="2743200"/>
                </a:cubicBezTo>
                <a:lnTo>
                  <a:pt x="1320800" y="2540000"/>
                </a:lnTo>
                <a:cubicBezTo>
                  <a:pt x="1397000" y="2374900"/>
                  <a:pt x="1562100" y="2108200"/>
                  <a:pt x="1663700" y="1955800"/>
                </a:cubicBezTo>
                <a:lnTo>
                  <a:pt x="1701800" y="1892300"/>
                </a:lnTo>
                <a:cubicBezTo>
                  <a:pt x="1803400" y="1739900"/>
                  <a:pt x="2019300" y="1511300"/>
                  <a:pt x="2171700" y="1371600"/>
                </a:cubicBezTo>
                <a:lnTo>
                  <a:pt x="2692400" y="901700"/>
                </a:lnTo>
                <a:cubicBezTo>
                  <a:pt x="2844800" y="774700"/>
                  <a:pt x="3124200" y="584200"/>
                  <a:pt x="3314700" y="508000"/>
                </a:cubicBezTo>
                <a:lnTo>
                  <a:pt x="3987800" y="203200"/>
                </a:lnTo>
                <a:cubicBezTo>
                  <a:pt x="4394200" y="25400"/>
                  <a:pt x="5067300" y="0"/>
                  <a:pt x="5130800" y="165100"/>
                </a:cubicBezTo>
                <a:cubicBezTo>
                  <a:pt x="5219700" y="393700"/>
                  <a:pt x="5168900" y="685800"/>
                  <a:pt x="5003800" y="774700"/>
                </a:cubicBezTo>
                <a:cubicBezTo>
                  <a:pt x="4902200" y="825500"/>
                  <a:pt x="4787900" y="876300"/>
                  <a:pt x="4749800" y="901700"/>
                </a:cubicBezTo>
                <a:cubicBezTo>
                  <a:pt x="4711700" y="914400"/>
                  <a:pt x="4521200" y="1003300"/>
                  <a:pt x="4343400" y="1092200"/>
                </a:cubicBezTo>
                <a:lnTo>
                  <a:pt x="3492500" y="1524000"/>
                </a:lnTo>
                <a:cubicBezTo>
                  <a:pt x="2933700" y="1803400"/>
                  <a:pt x="2730500" y="1955800"/>
                  <a:pt x="2476500" y="2260600"/>
                </a:cubicBezTo>
                <a:lnTo>
                  <a:pt x="2438400" y="2311400"/>
                </a:lnTo>
                <a:cubicBezTo>
                  <a:pt x="1917700" y="2933700"/>
                  <a:pt x="1905000" y="3276600"/>
                  <a:pt x="2387600" y="3276600"/>
                </a:cubicBezTo>
                <a:lnTo>
                  <a:pt x="3022600" y="3276600"/>
                </a:lnTo>
                <a:cubicBezTo>
                  <a:pt x="3213100" y="3276600"/>
                  <a:pt x="3517900" y="3340100"/>
                  <a:pt x="3695700" y="3416300"/>
                </a:cubicBezTo>
                <a:lnTo>
                  <a:pt x="3924300" y="3530600"/>
                </a:lnTo>
                <a:cubicBezTo>
                  <a:pt x="4102100" y="3606800"/>
                  <a:pt x="4343400" y="3810000"/>
                  <a:pt x="4470400" y="3975100"/>
                </a:cubicBezTo>
                <a:lnTo>
                  <a:pt x="4495800" y="4000500"/>
                </a:lnTo>
                <a:cubicBezTo>
                  <a:pt x="4762500" y="4343400"/>
                  <a:pt x="4813300" y="4508500"/>
                  <a:pt x="4813300" y="5029200"/>
                </a:cubicBezTo>
                <a:lnTo>
                  <a:pt x="4813300" y="5067300"/>
                </a:lnTo>
                <a:cubicBezTo>
                  <a:pt x="4813300" y="5270500"/>
                  <a:pt x="4762500" y="5575300"/>
                  <a:pt x="4711700" y="5765800"/>
                </a:cubicBezTo>
                <a:lnTo>
                  <a:pt x="4406900" y="6756400"/>
                </a:lnTo>
                <a:cubicBezTo>
                  <a:pt x="4343400" y="6946900"/>
                  <a:pt x="4216400" y="7226300"/>
                  <a:pt x="4114800" y="7378700"/>
                </a:cubicBezTo>
                <a:lnTo>
                  <a:pt x="4064000" y="7442200"/>
                </a:lnTo>
                <a:cubicBezTo>
                  <a:pt x="3683000" y="8001000"/>
                  <a:pt x="3022600" y="8382000"/>
                  <a:pt x="2438400" y="8382000"/>
                </a:cubicBezTo>
                <a:lnTo>
                  <a:pt x="1587500" y="8382000"/>
                </a:lnTo>
                <a:cubicBezTo>
                  <a:pt x="1384300" y="8382000"/>
                  <a:pt x="1092200" y="8293100"/>
                  <a:pt x="939800" y="8178800"/>
                </a:cubicBezTo>
                <a:lnTo>
                  <a:pt x="901700" y="8153400"/>
                </a:lnTo>
                <a:cubicBezTo>
                  <a:pt x="228600" y="7683500"/>
                  <a:pt x="0" y="6883400"/>
                  <a:pt x="254000" y="5969000"/>
                </a:cubicBezTo>
                <a:close/>
                <a:moveTo>
                  <a:pt x="1562100" y="8343900"/>
                </a:moveTo>
                <a:moveTo>
                  <a:pt x="1422400" y="4737100"/>
                </a:moveTo>
                <a:lnTo>
                  <a:pt x="1003300" y="6337300"/>
                </a:lnTo>
                <a:cubicBezTo>
                  <a:pt x="914400" y="6667500"/>
                  <a:pt x="1016000" y="7010400"/>
                  <a:pt x="1270000" y="7251700"/>
                </a:cubicBezTo>
                <a:lnTo>
                  <a:pt x="1346200" y="7340600"/>
                </a:lnTo>
                <a:cubicBezTo>
                  <a:pt x="1524000" y="7518400"/>
                  <a:pt x="1651000" y="7581900"/>
                  <a:pt x="1854200" y="7581900"/>
                </a:cubicBezTo>
                <a:lnTo>
                  <a:pt x="2171700" y="7581900"/>
                </a:lnTo>
                <a:cubicBezTo>
                  <a:pt x="2540000" y="7581900"/>
                  <a:pt x="2870200" y="7467600"/>
                  <a:pt x="3060700" y="7277100"/>
                </a:cubicBezTo>
                <a:lnTo>
                  <a:pt x="3378200" y="6946900"/>
                </a:lnTo>
                <a:cubicBezTo>
                  <a:pt x="3454400" y="6883400"/>
                  <a:pt x="3530600" y="6743700"/>
                  <a:pt x="3556000" y="6654800"/>
                </a:cubicBezTo>
                <a:lnTo>
                  <a:pt x="3860800" y="5689600"/>
                </a:lnTo>
                <a:cubicBezTo>
                  <a:pt x="3898900" y="5588000"/>
                  <a:pt x="3911600" y="5435600"/>
                  <a:pt x="3911600" y="5334000"/>
                </a:cubicBezTo>
                <a:lnTo>
                  <a:pt x="3911600" y="4927600"/>
                </a:lnTo>
                <a:cubicBezTo>
                  <a:pt x="3911600" y="4533900"/>
                  <a:pt x="3657600" y="4267200"/>
                  <a:pt x="3289300" y="4267200"/>
                </a:cubicBezTo>
                <a:lnTo>
                  <a:pt x="1828800" y="4267200"/>
                </a:lnTo>
                <a:cubicBezTo>
                  <a:pt x="1651000" y="4267200"/>
                  <a:pt x="1511300" y="4419600"/>
                  <a:pt x="1422400" y="4737100"/>
                </a:cubicBezTo>
                <a:close/>
                <a:moveTo>
                  <a:pt x="2794000" y="8343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8" name="Freeform 1078"/>
          <p:cNvSpPr/>
          <p:nvPr/>
        </p:nvSpPr>
        <p:spPr>
          <a:xfrm rot="0" flipH="0" flipV="0">
            <a:off x="10573469" y="11239169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9" name="Freeform 1079"/>
          <p:cNvSpPr/>
          <p:nvPr/>
        </p:nvSpPr>
        <p:spPr>
          <a:xfrm rot="0" flipH="0" flipV="0">
            <a:off x="10677088" y="11239169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0" name="Freeform 1080"/>
          <p:cNvSpPr/>
          <p:nvPr/>
        </p:nvSpPr>
        <p:spPr>
          <a:xfrm rot="0" flipH="0" flipV="0">
            <a:off x="10780707" y="11239169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1" name="Rectangle 1081"/>
          <p:cNvSpPr/>
          <p:nvPr/>
        </p:nvSpPr>
        <p:spPr>
          <a:xfrm rot="0" flipH="0" flipV="0">
            <a:off x="10759562" y="11475884"/>
            <a:ext cx="582314" cy="294486"/>
          </a:xfrm>
          <a:prstGeom prst="rect">
            <a:avLst/>
          </a:prstGeom>
        </p:spPr>
      </p:sp>
      <p:sp>
        <p:nvSpPr>
          <p:cNvPr id="1082" name="Freeform 1082"/>
          <p:cNvSpPr/>
          <p:nvPr/>
        </p:nvSpPr>
        <p:spPr>
          <a:xfrm rot="0" flipH="0" flipV="0">
            <a:off x="10761505" y="11626366"/>
            <a:ext cx="89598" cy="143357"/>
          </a:xfrm>
          <a:custGeom>
            <a:pathLst>
              <a:path w="5270500" h="8432800">
                <a:moveTo>
                  <a:pt x="4000500" y="1054100"/>
                </a:moveTo>
                <a:lnTo>
                  <a:pt x="2209800" y="4279900"/>
                </a:lnTo>
                <a:cubicBezTo>
                  <a:pt x="2108200" y="4470400"/>
                  <a:pt x="1943100" y="4775200"/>
                  <a:pt x="1841500" y="4953000"/>
                </a:cubicBezTo>
                <a:lnTo>
                  <a:pt x="1524000" y="5588000"/>
                </a:lnTo>
                <a:cubicBezTo>
                  <a:pt x="1358900" y="5905500"/>
                  <a:pt x="1371600" y="5918200"/>
                  <a:pt x="1739900" y="5918200"/>
                </a:cubicBezTo>
                <a:lnTo>
                  <a:pt x="2819400" y="5918200"/>
                </a:lnTo>
                <a:cubicBezTo>
                  <a:pt x="3251200" y="5918200"/>
                  <a:pt x="3390900" y="5740400"/>
                  <a:pt x="3556000" y="4876800"/>
                </a:cubicBezTo>
                <a:lnTo>
                  <a:pt x="3568700" y="4775200"/>
                </a:lnTo>
                <a:cubicBezTo>
                  <a:pt x="3644900" y="4406900"/>
                  <a:pt x="3733800" y="4305300"/>
                  <a:pt x="4025900" y="4305300"/>
                </a:cubicBezTo>
                <a:cubicBezTo>
                  <a:pt x="4114800" y="4305300"/>
                  <a:pt x="4229100" y="4356100"/>
                  <a:pt x="4279900" y="4419600"/>
                </a:cubicBezTo>
                <a:cubicBezTo>
                  <a:pt x="4318000" y="4483100"/>
                  <a:pt x="4330700" y="4699000"/>
                  <a:pt x="4292600" y="4902200"/>
                </a:cubicBezTo>
                <a:lnTo>
                  <a:pt x="4178300" y="5549900"/>
                </a:lnTo>
                <a:cubicBezTo>
                  <a:pt x="4140200" y="5791200"/>
                  <a:pt x="4254500" y="5918200"/>
                  <a:pt x="4495800" y="5918200"/>
                </a:cubicBezTo>
                <a:lnTo>
                  <a:pt x="4521200" y="5918200"/>
                </a:lnTo>
                <a:cubicBezTo>
                  <a:pt x="4927600" y="5918200"/>
                  <a:pt x="5270500" y="6146800"/>
                  <a:pt x="5270500" y="6400800"/>
                </a:cubicBezTo>
                <a:cubicBezTo>
                  <a:pt x="5270500" y="6477000"/>
                  <a:pt x="5168900" y="6616700"/>
                  <a:pt x="5054600" y="6680200"/>
                </a:cubicBezTo>
                <a:cubicBezTo>
                  <a:pt x="4953000" y="6756400"/>
                  <a:pt x="4686300" y="6819900"/>
                  <a:pt x="4470400" y="6819900"/>
                </a:cubicBezTo>
                <a:lnTo>
                  <a:pt x="4216400" y="6819900"/>
                </a:lnTo>
                <a:cubicBezTo>
                  <a:pt x="3810000" y="6819900"/>
                  <a:pt x="3683000" y="6972300"/>
                  <a:pt x="3581400" y="7594600"/>
                </a:cubicBezTo>
                <a:lnTo>
                  <a:pt x="3517900" y="7975600"/>
                </a:lnTo>
                <a:cubicBezTo>
                  <a:pt x="3454400" y="8356600"/>
                  <a:pt x="3378200" y="8432800"/>
                  <a:pt x="3086100" y="8432800"/>
                </a:cubicBezTo>
                <a:cubicBezTo>
                  <a:pt x="2844800" y="8432800"/>
                  <a:pt x="2755900" y="8280400"/>
                  <a:pt x="2768600" y="7874000"/>
                </a:cubicBezTo>
                <a:lnTo>
                  <a:pt x="2781300" y="7289800"/>
                </a:lnTo>
                <a:cubicBezTo>
                  <a:pt x="2794000" y="6946900"/>
                  <a:pt x="2755900" y="6908800"/>
                  <a:pt x="2438400" y="6908800"/>
                </a:cubicBezTo>
                <a:lnTo>
                  <a:pt x="901700" y="6870700"/>
                </a:lnTo>
                <a:cubicBezTo>
                  <a:pt x="698500" y="6870700"/>
                  <a:pt x="431800" y="6819900"/>
                  <a:pt x="304800" y="6769100"/>
                </a:cubicBezTo>
                <a:cubicBezTo>
                  <a:pt x="25400" y="6642100"/>
                  <a:pt x="0" y="6235700"/>
                  <a:pt x="241300" y="5765800"/>
                </a:cubicBezTo>
                <a:lnTo>
                  <a:pt x="584200" y="5118100"/>
                </a:lnTo>
                <a:cubicBezTo>
                  <a:pt x="685800" y="4927600"/>
                  <a:pt x="850900" y="4711700"/>
                  <a:pt x="952500" y="4610100"/>
                </a:cubicBezTo>
                <a:cubicBezTo>
                  <a:pt x="1066800" y="4521200"/>
                  <a:pt x="1219200" y="4279900"/>
                  <a:pt x="1295400" y="4076700"/>
                </a:cubicBezTo>
                <a:lnTo>
                  <a:pt x="1384300" y="3835400"/>
                </a:lnTo>
                <a:cubicBezTo>
                  <a:pt x="1511300" y="3492500"/>
                  <a:pt x="1676400" y="3238500"/>
                  <a:pt x="1930400" y="2984500"/>
                </a:cubicBezTo>
                <a:cubicBezTo>
                  <a:pt x="1993900" y="2921000"/>
                  <a:pt x="2120900" y="2717800"/>
                  <a:pt x="2209800" y="2527300"/>
                </a:cubicBezTo>
                <a:lnTo>
                  <a:pt x="3149600" y="685800"/>
                </a:lnTo>
                <a:cubicBezTo>
                  <a:pt x="3403600" y="177800"/>
                  <a:pt x="3708400" y="0"/>
                  <a:pt x="4102100" y="127000"/>
                </a:cubicBezTo>
                <a:cubicBezTo>
                  <a:pt x="4152900" y="139700"/>
                  <a:pt x="4191000" y="279400"/>
                  <a:pt x="4191000" y="431800"/>
                </a:cubicBezTo>
                <a:cubicBezTo>
                  <a:pt x="4191000" y="596900"/>
                  <a:pt x="4102100" y="876300"/>
                  <a:pt x="4000500" y="1054100"/>
                </a:cubicBezTo>
                <a:close/>
                <a:moveTo>
                  <a:pt x="7264400" y="8432800"/>
                </a:moveTo>
              </a:path>
            </a:pathLst>
          </a:custGeom>
          <a:solidFill>
            <a:srgbClr val="04040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3" name="Freeform 1083"/>
          <p:cNvSpPr/>
          <p:nvPr/>
        </p:nvSpPr>
        <p:spPr>
          <a:xfrm rot="0" flipH="0" flipV="0">
            <a:off x="10885309" y="11627661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4040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4" name="Freeform 1084"/>
          <p:cNvSpPr/>
          <p:nvPr/>
        </p:nvSpPr>
        <p:spPr>
          <a:xfrm rot="0" flipH="0" flipV="0">
            <a:off x="10988602" y="11627661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4040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5" name="Freeform 1085"/>
          <p:cNvSpPr/>
          <p:nvPr/>
        </p:nvSpPr>
        <p:spPr>
          <a:xfrm rot="0" flipH="0" flipV="0">
            <a:off x="11091894" y="11627661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4040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6" name="Freeform 1086"/>
          <p:cNvSpPr/>
          <p:nvPr/>
        </p:nvSpPr>
        <p:spPr>
          <a:xfrm rot="0" flipH="0" flipV="0">
            <a:off x="11195187" y="11627661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4040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7" name="Rectangle 1087"/>
          <p:cNvSpPr/>
          <p:nvPr/>
        </p:nvSpPr>
        <p:spPr>
          <a:xfrm rot="0" flipH="0" flipV="0">
            <a:off x="10479019" y="15897986"/>
            <a:ext cx="139064" cy="290322"/>
          </a:xfrm>
          <a:prstGeom prst="rect">
            <a:avLst/>
          </a:prstGeom>
        </p:spPr>
      </p:sp>
      <p:sp>
        <p:nvSpPr>
          <p:cNvPr id="1088" name="Freeform 1088"/>
          <p:cNvSpPr/>
          <p:nvPr/>
        </p:nvSpPr>
        <p:spPr>
          <a:xfrm rot="0" flipH="0" flipV="0">
            <a:off x="10482067" y="16007333"/>
            <a:ext cx="85344" cy="122682"/>
          </a:xfrm>
          <a:custGeom>
            <a:pathLst>
              <a:path w="5689600" h="8178800">
                <a:moveTo>
                  <a:pt x="3454400" y="8178800"/>
                </a:moveTo>
                <a:lnTo>
                  <a:pt x="812800" y="8178800"/>
                </a:lnTo>
                <a:cubicBezTo>
                  <a:pt x="431800" y="8178800"/>
                  <a:pt x="0" y="7912100"/>
                  <a:pt x="0" y="7670800"/>
                </a:cubicBezTo>
                <a:cubicBezTo>
                  <a:pt x="0" y="7620000"/>
                  <a:pt x="127000" y="7429500"/>
                  <a:pt x="279400" y="7277100"/>
                </a:cubicBezTo>
                <a:lnTo>
                  <a:pt x="4406900" y="2946400"/>
                </a:lnTo>
                <a:cubicBezTo>
                  <a:pt x="4775200" y="2552700"/>
                  <a:pt x="4876800" y="2324100"/>
                  <a:pt x="4876800" y="1828800"/>
                </a:cubicBezTo>
                <a:lnTo>
                  <a:pt x="4876800" y="1676400"/>
                </a:lnTo>
                <a:cubicBezTo>
                  <a:pt x="4876800" y="965200"/>
                  <a:pt x="4445000" y="723900"/>
                  <a:pt x="3695700" y="1003300"/>
                </a:cubicBezTo>
                <a:lnTo>
                  <a:pt x="3454400" y="1092200"/>
                </a:lnTo>
                <a:cubicBezTo>
                  <a:pt x="3251200" y="1168400"/>
                  <a:pt x="2959100" y="1371600"/>
                  <a:pt x="2806700" y="1536700"/>
                </a:cubicBezTo>
                <a:lnTo>
                  <a:pt x="2590800" y="1778000"/>
                </a:lnTo>
                <a:cubicBezTo>
                  <a:pt x="2311400" y="2082800"/>
                  <a:pt x="1917700" y="2171700"/>
                  <a:pt x="1727200" y="1981200"/>
                </a:cubicBezTo>
                <a:cubicBezTo>
                  <a:pt x="1587500" y="1841500"/>
                  <a:pt x="1600200" y="1714500"/>
                  <a:pt x="1816100" y="1384300"/>
                </a:cubicBezTo>
                <a:cubicBezTo>
                  <a:pt x="1917700" y="1231900"/>
                  <a:pt x="2120900" y="977900"/>
                  <a:pt x="2286000" y="812800"/>
                </a:cubicBezTo>
                <a:lnTo>
                  <a:pt x="2349500" y="749300"/>
                </a:lnTo>
                <a:cubicBezTo>
                  <a:pt x="2514600" y="584200"/>
                  <a:pt x="2768600" y="419100"/>
                  <a:pt x="2921000" y="368300"/>
                </a:cubicBezTo>
                <a:cubicBezTo>
                  <a:pt x="3073400" y="304800"/>
                  <a:pt x="3314700" y="215900"/>
                  <a:pt x="3454400" y="165100"/>
                </a:cubicBezTo>
                <a:cubicBezTo>
                  <a:pt x="3822700" y="0"/>
                  <a:pt x="4419600" y="25400"/>
                  <a:pt x="4826000" y="215900"/>
                </a:cubicBezTo>
                <a:lnTo>
                  <a:pt x="4902200" y="254000"/>
                </a:lnTo>
                <a:cubicBezTo>
                  <a:pt x="5499100" y="546100"/>
                  <a:pt x="5689600" y="850900"/>
                  <a:pt x="5689600" y="1524000"/>
                </a:cubicBezTo>
                <a:lnTo>
                  <a:pt x="5689600" y="2082800"/>
                </a:lnTo>
                <a:cubicBezTo>
                  <a:pt x="5689600" y="2311400"/>
                  <a:pt x="5588000" y="2628900"/>
                  <a:pt x="5461000" y="2806700"/>
                </a:cubicBezTo>
                <a:lnTo>
                  <a:pt x="4953000" y="3543300"/>
                </a:lnTo>
                <a:cubicBezTo>
                  <a:pt x="4826000" y="3708400"/>
                  <a:pt x="4597400" y="3987800"/>
                  <a:pt x="4432300" y="4152900"/>
                </a:cubicBezTo>
                <a:lnTo>
                  <a:pt x="1917700" y="6718300"/>
                </a:lnTo>
                <a:cubicBezTo>
                  <a:pt x="1511300" y="7124700"/>
                  <a:pt x="1549400" y="7366000"/>
                  <a:pt x="2032000" y="7366000"/>
                </a:cubicBezTo>
                <a:lnTo>
                  <a:pt x="3657600" y="7366000"/>
                </a:lnTo>
                <a:cubicBezTo>
                  <a:pt x="4051300" y="7366000"/>
                  <a:pt x="4267200" y="7467600"/>
                  <a:pt x="4267200" y="7670800"/>
                </a:cubicBezTo>
                <a:cubicBezTo>
                  <a:pt x="4267200" y="7721600"/>
                  <a:pt x="4178300" y="7861300"/>
                  <a:pt x="4064000" y="7975600"/>
                </a:cubicBezTo>
                <a:cubicBezTo>
                  <a:pt x="3949700" y="8089900"/>
                  <a:pt x="3683000" y="8178800"/>
                  <a:pt x="3454400" y="8178800"/>
                </a:cubicBezTo>
                <a:close/>
                <a:moveTo>
                  <a:pt x="-203200" y="8178800"/>
                </a:moveTo>
              </a:path>
            </a:pathLst>
          </a:custGeom>
          <a:solidFill>
            <a:srgbClr val="050505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9" name="Rectangle 1089"/>
          <p:cNvSpPr/>
          <p:nvPr/>
        </p:nvSpPr>
        <p:spPr>
          <a:xfrm rot="0" flipH="0" flipV="0">
            <a:off x="10399898" y="16113611"/>
            <a:ext cx="123748" cy="287395"/>
          </a:xfrm>
          <a:prstGeom prst="rect">
            <a:avLst/>
          </a:prstGeom>
        </p:spPr>
      </p:sp>
      <p:sp>
        <p:nvSpPr>
          <p:cNvPr id="1090" name="Freeform 1090"/>
          <p:cNvSpPr/>
          <p:nvPr/>
        </p:nvSpPr>
        <p:spPr>
          <a:xfrm rot="0" flipH="0" flipV="0">
            <a:off x="10403632" y="16227474"/>
            <a:ext cx="72542" cy="118770"/>
          </a:xfrm>
          <a:custGeom>
            <a:pathLst>
              <a:path w="5181600" h="8483600">
                <a:moveTo>
                  <a:pt x="622300" y="5232400"/>
                </a:moveTo>
                <a:lnTo>
                  <a:pt x="3035300" y="800100"/>
                </a:lnTo>
                <a:cubicBezTo>
                  <a:pt x="3302000" y="292100"/>
                  <a:pt x="3568700" y="0"/>
                  <a:pt x="3733800" y="0"/>
                </a:cubicBezTo>
                <a:cubicBezTo>
                  <a:pt x="3835400" y="0"/>
                  <a:pt x="4191000" y="482600"/>
                  <a:pt x="4191000" y="622300"/>
                </a:cubicBezTo>
                <a:cubicBezTo>
                  <a:pt x="4191000" y="635000"/>
                  <a:pt x="4089400" y="825500"/>
                  <a:pt x="3962400" y="1054100"/>
                </a:cubicBezTo>
                <a:lnTo>
                  <a:pt x="1498600" y="5308600"/>
                </a:lnTo>
                <a:cubicBezTo>
                  <a:pt x="1104900" y="5969000"/>
                  <a:pt x="1155700" y="6096000"/>
                  <a:pt x="1828800" y="6096000"/>
                </a:cubicBezTo>
                <a:lnTo>
                  <a:pt x="2641600" y="6096000"/>
                </a:lnTo>
                <a:cubicBezTo>
                  <a:pt x="3111500" y="6096000"/>
                  <a:pt x="3365500" y="5740400"/>
                  <a:pt x="3543300" y="4889500"/>
                </a:cubicBezTo>
                <a:lnTo>
                  <a:pt x="3568700" y="4800600"/>
                </a:lnTo>
                <a:cubicBezTo>
                  <a:pt x="3619500" y="4559300"/>
                  <a:pt x="3810000" y="4343400"/>
                  <a:pt x="3987800" y="4343400"/>
                </a:cubicBezTo>
                <a:cubicBezTo>
                  <a:pt x="4165600" y="4343400"/>
                  <a:pt x="4305300" y="4559300"/>
                  <a:pt x="4305300" y="4813300"/>
                </a:cubicBezTo>
                <a:lnTo>
                  <a:pt x="4305300" y="4978400"/>
                </a:lnTo>
                <a:cubicBezTo>
                  <a:pt x="4305300" y="5232400"/>
                  <a:pt x="4267200" y="5537200"/>
                  <a:pt x="4203700" y="5664200"/>
                </a:cubicBezTo>
                <a:cubicBezTo>
                  <a:pt x="4076700" y="5969000"/>
                  <a:pt x="4216400" y="6096000"/>
                  <a:pt x="4737100" y="6096000"/>
                </a:cubicBezTo>
                <a:cubicBezTo>
                  <a:pt x="4978400" y="6096000"/>
                  <a:pt x="5181600" y="6235700"/>
                  <a:pt x="5181600" y="6413500"/>
                </a:cubicBezTo>
                <a:cubicBezTo>
                  <a:pt x="5181600" y="6591300"/>
                  <a:pt x="4965700" y="6743700"/>
                  <a:pt x="4711700" y="6743700"/>
                </a:cubicBezTo>
                <a:lnTo>
                  <a:pt x="4330700" y="6743700"/>
                </a:lnTo>
                <a:cubicBezTo>
                  <a:pt x="4025900" y="6743700"/>
                  <a:pt x="3835400" y="6896100"/>
                  <a:pt x="3759200" y="7188200"/>
                </a:cubicBezTo>
                <a:lnTo>
                  <a:pt x="3530600" y="8039100"/>
                </a:lnTo>
                <a:cubicBezTo>
                  <a:pt x="3467100" y="8280400"/>
                  <a:pt x="3276600" y="8483600"/>
                  <a:pt x="3098800" y="8483600"/>
                </a:cubicBezTo>
                <a:cubicBezTo>
                  <a:pt x="2921000" y="8483600"/>
                  <a:pt x="2730500" y="8432800"/>
                  <a:pt x="2667000" y="8382000"/>
                </a:cubicBezTo>
                <a:cubicBezTo>
                  <a:pt x="2616200" y="8318500"/>
                  <a:pt x="2603500" y="8064500"/>
                  <a:pt x="2654300" y="7810500"/>
                </a:cubicBezTo>
                <a:lnTo>
                  <a:pt x="2781300" y="7200900"/>
                </a:lnTo>
                <a:cubicBezTo>
                  <a:pt x="2857500" y="6781800"/>
                  <a:pt x="2819400" y="6743700"/>
                  <a:pt x="2400300" y="6743700"/>
                </a:cubicBezTo>
                <a:lnTo>
                  <a:pt x="635000" y="6743700"/>
                </a:lnTo>
                <a:cubicBezTo>
                  <a:pt x="381000" y="6743700"/>
                  <a:pt x="114300" y="6692900"/>
                  <a:pt x="63500" y="6629400"/>
                </a:cubicBezTo>
                <a:cubicBezTo>
                  <a:pt x="0" y="6578600"/>
                  <a:pt x="50800" y="6337300"/>
                  <a:pt x="165100" y="6108700"/>
                </a:cubicBezTo>
                <a:lnTo>
                  <a:pt x="190500" y="6057900"/>
                </a:lnTo>
                <a:cubicBezTo>
                  <a:pt x="304800" y="5829300"/>
                  <a:pt x="495300" y="5448300"/>
                  <a:pt x="622300" y="5232400"/>
                </a:cubicBezTo>
                <a:close/>
                <a:moveTo>
                  <a:pt x="2997200" y="8496300"/>
                </a:moveTo>
              </a:path>
            </a:pathLst>
          </a:custGeom>
          <a:solidFill>
            <a:srgbClr val="0B0B0D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1" name="Rectangle 1091"/>
          <p:cNvSpPr/>
          <p:nvPr/>
        </p:nvSpPr>
        <p:spPr>
          <a:xfrm rot="0" flipH="0" flipV="0">
            <a:off x="10408915" y="16408297"/>
            <a:ext cx="148589" cy="368959"/>
          </a:xfrm>
          <a:prstGeom prst="rect">
            <a:avLst/>
          </a:prstGeom>
        </p:spPr>
      </p:sp>
      <p:sp>
        <p:nvSpPr>
          <p:cNvPr id="1092" name="Freeform 1092"/>
          <p:cNvSpPr/>
          <p:nvPr/>
        </p:nvSpPr>
        <p:spPr>
          <a:xfrm rot="0" flipH="0" flipV="0">
            <a:off x="10411886" y="16586376"/>
            <a:ext cx="86182" cy="121843"/>
          </a:xfrm>
          <a:custGeom>
            <a:pathLst>
              <a:path w="4787900" h="6769100">
                <a:moveTo>
                  <a:pt x="2171700" y="6692900"/>
                </a:moveTo>
                <a:lnTo>
                  <a:pt x="584200" y="6756400"/>
                </a:lnTo>
                <a:cubicBezTo>
                  <a:pt x="190500" y="6769100"/>
                  <a:pt x="0" y="6680200"/>
                  <a:pt x="0" y="6489700"/>
                </a:cubicBezTo>
                <a:cubicBezTo>
                  <a:pt x="0" y="6413500"/>
                  <a:pt x="63500" y="6286500"/>
                  <a:pt x="127000" y="6223000"/>
                </a:cubicBezTo>
                <a:cubicBezTo>
                  <a:pt x="203200" y="6146800"/>
                  <a:pt x="406400" y="6096000"/>
                  <a:pt x="596900" y="6096000"/>
                </a:cubicBezTo>
                <a:lnTo>
                  <a:pt x="1612900" y="6096000"/>
                </a:lnTo>
                <a:cubicBezTo>
                  <a:pt x="1803400" y="6096000"/>
                  <a:pt x="2082800" y="6045200"/>
                  <a:pt x="2260600" y="5994400"/>
                </a:cubicBezTo>
                <a:lnTo>
                  <a:pt x="2286000" y="5981700"/>
                </a:lnTo>
                <a:cubicBezTo>
                  <a:pt x="3086100" y="5727700"/>
                  <a:pt x="3708400" y="3771900"/>
                  <a:pt x="3048000" y="3517900"/>
                </a:cubicBezTo>
                <a:cubicBezTo>
                  <a:pt x="2984500" y="3492500"/>
                  <a:pt x="2768600" y="3467100"/>
                  <a:pt x="2590800" y="3467100"/>
                </a:cubicBezTo>
                <a:lnTo>
                  <a:pt x="2209800" y="3467100"/>
                </a:lnTo>
                <a:cubicBezTo>
                  <a:pt x="1778000" y="3467100"/>
                  <a:pt x="1612900" y="3378200"/>
                  <a:pt x="1612900" y="3136900"/>
                </a:cubicBezTo>
                <a:cubicBezTo>
                  <a:pt x="1612900" y="2971800"/>
                  <a:pt x="1765300" y="2895600"/>
                  <a:pt x="2489200" y="2717800"/>
                </a:cubicBezTo>
                <a:lnTo>
                  <a:pt x="3213100" y="2552700"/>
                </a:lnTo>
                <a:cubicBezTo>
                  <a:pt x="3403600" y="2501900"/>
                  <a:pt x="3632200" y="2349500"/>
                  <a:pt x="3733800" y="2209800"/>
                </a:cubicBezTo>
                <a:cubicBezTo>
                  <a:pt x="4343400" y="1384300"/>
                  <a:pt x="4051300" y="762000"/>
                  <a:pt x="3086100" y="762000"/>
                </a:cubicBezTo>
                <a:lnTo>
                  <a:pt x="2032000" y="762000"/>
                </a:lnTo>
                <a:cubicBezTo>
                  <a:pt x="1714500" y="762000"/>
                  <a:pt x="1612900" y="685800"/>
                  <a:pt x="1612900" y="444500"/>
                </a:cubicBezTo>
                <a:cubicBezTo>
                  <a:pt x="1612900" y="381000"/>
                  <a:pt x="1651000" y="279400"/>
                  <a:pt x="1689100" y="203200"/>
                </a:cubicBezTo>
                <a:cubicBezTo>
                  <a:pt x="1803400" y="0"/>
                  <a:pt x="3517900" y="12700"/>
                  <a:pt x="3937000" y="228600"/>
                </a:cubicBezTo>
                <a:lnTo>
                  <a:pt x="4089400" y="292100"/>
                </a:lnTo>
                <a:cubicBezTo>
                  <a:pt x="4241800" y="381000"/>
                  <a:pt x="4445000" y="584200"/>
                  <a:pt x="4533900" y="774700"/>
                </a:cubicBezTo>
                <a:lnTo>
                  <a:pt x="4597400" y="901700"/>
                </a:lnTo>
                <a:cubicBezTo>
                  <a:pt x="4775200" y="1308100"/>
                  <a:pt x="4787900" y="1600200"/>
                  <a:pt x="4610100" y="1993900"/>
                </a:cubicBezTo>
                <a:lnTo>
                  <a:pt x="4483100" y="2286000"/>
                </a:lnTo>
                <a:cubicBezTo>
                  <a:pt x="4406900" y="2451100"/>
                  <a:pt x="4241800" y="2692400"/>
                  <a:pt x="4114800" y="2832100"/>
                </a:cubicBezTo>
                <a:lnTo>
                  <a:pt x="3975100" y="2959100"/>
                </a:lnTo>
                <a:cubicBezTo>
                  <a:pt x="3708400" y="3213100"/>
                  <a:pt x="3683000" y="3276600"/>
                  <a:pt x="3810000" y="3352800"/>
                </a:cubicBezTo>
                <a:cubicBezTo>
                  <a:pt x="3937000" y="3429000"/>
                  <a:pt x="3987800" y="3619500"/>
                  <a:pt x="3987800" y="4013200"/>
                </a:cubicBezTo>
                <a:lnTo>
                  <a:pt x="3987800" y="4064000"/>
                </a:lnTo>
                <a:cubicBezTo>
                  <a:pt x="3987800" y="4241800"/>
                  <a:pt x="3949700" y="4533900"/>
                  <a:pt x="3898900" y="4711700"/>
                </a:cubicBezTo>
                <a:lnTo>
                  <a:pt x="3771900" y="5207000"/>
                </a:lnTo>
                <a:cubicBezTo>
                  <a:pt x="3733800" y="5372100"/>
                  <a:pt x="3619500" y="5626100"/>
                  <a:pt x="3517900" y="5778500"/>
                </a:cubicBezTo>
                <a:lnTo>
                  <a:pt x="3441700" y="5880100"/>
                </a:lnTo>
                <a:cubicBezTo>
                  <a:pt x="3098800" y="6375400"/>
                  <a:pt x="2641600" y="6680200"/>
                  <a:pt x="2171700" y="6692900"/>
                </a:cubicBezTo>
                <a:close/>
                <a:moveTo>
                  <a:pt x="-38100" y="6819900"/>
                </a:moveTo>
              </a:path>
            </a:pathLst>
          </a:custGeom>
          <a:solidFill>
            <a:srgbClr val="020202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3" name="Rectangle 1093"/>
          <p:cNvSpPr/>
          <p:nvPr/>
        </p:nvSpPr>
        <p:spPr>
          <a:xfrm rot="0" flipH="0" flipV="0">
            <a:off x="10408915" y="17514797"/>
            <a:ext cx="243472" cy="172287"/>
          </a:xfrm>
          <a:prstGeom prst="rect">
            <a:avLst/>
          </a:prstGeom>
        </p:spPr>
      </p:sp>
      <p:sp>
        <p:nvSpPr>
          <p:cNvPr id="1094" name="Freeform 1094"/>
          <p:cNvSpPr/>
          <p:nvPr/>
        </p:nvSpPr>
        <p:spPr>
          <a:xfrm rot="0" flipH="0" flipV="0">
            <a:off x="10411937" y="17556574"/>
            <a:ext cx="70059" cy="94888"/>
          </a:xfrm>
          <a:custGeom>
            <a:pathLst>
              <a:path w="8242300" h="11163300">
                <a:moveTo>
                  <a:pt x="3492500" y="2006600"/>
                </a:moveTo>
                <a:lnTo>
                  <a:pt x="3619500" y="1993900"/>
                </a:lnTo>
                <a:cubicBezTo>
                  <a:pt x="4813300" y="1828800"/>
                  <a:pt x="5207000" y="1460500"/>
                  <a:pt x="5473700" y="317500"/>
                </a:cubicBezTo>
                <a:cubicBezTo>
                  <a:pt x="5511800" y="139700"/>
                  <a:pt x="5676900" y="0"/>
                  <a:pt x="5829300" y="0"/>
                </a:cubicBezTo>
                <a:cubicBezTo>
                  <a:pt x="5981700" y="0"/>
                  <a:pt x="6184900" y="76200"/>
                  <a:pt x="6273800" y="177800"/>
                </a:cubicBezTo>
                <a:cubicBezTo>
                  <a:pt x="6375400" y="279400"/>
                  <a:pt x="6375400" y="749300"/>
                  <a:pt x="6273800" y="1231900"/>
                </a:cubicBezTo>
                <a:cubicBezTo>
                  <a:pt x="6057900" y="2273300"/>
                  <a:pt x="6096000" y="2514600"/>
                  <a:pt x="6515100" y="2514600"/>
                </a:cubicBezTo>
                <a:cubicBezTo>
                  <a:pt x="6870700" y="2514600"/>
                  <a:pt x="7861300" y="4038600"/>
                  <a:pt x="7988300" y="4775200"/>
                </a:cubicBezTo>
                <a:cubicBezTo>
                  <a:pt x="8242300" y="6362700"/>
                  <a:pt x="7912100" y="7505700"/>
                  <a:pt x="6908800" y="8509000"/>
                </a:cubicBezTo>
                <a:lnTo>
                  <a:pt x="6819900" y="8597900"/>
                </a:lnTo>
                <a:cubicBezTo>
                  <a:pt x="6019800" y="9398000"/>
                  <a:pt x="5321300" y="9677400"/>
                  <a:pt x="4178300" y="9677400"/>
                </a:cubicBezTo>
                <a:cubicBezTo>
                  <a:pt x="3416300" y="9677400"/>
                  <a:pt x="3225800" y="9829800"/>
                  <a:pt x="3225800" y="10439400"/>
                </a:cubicBezTo>
                <a:cubicBezTo>
                  <a:pt x="3225800" y="10617200"/>
                  <a:pt x="3149600" y="10833100"/>
                  <a:pt x="3048000" y="10934700"/>
                </a:cubicBezTo>
                <a:cubicBezTo>
                  <a:pt x="2819400" y="11163300"/>
                  <a:pt x="2209800" y="11163300"/>
                  <a:pt x="1981200" y="10934700"/>
                </a:cubicBezTo>
                <a:cubicBezTo>
                  <a:pt x="1879600" y="10833100"/>
                  <a:pt x="1879600" y="10350500"/>
                  <a:pt x="1981200" y="9867900"/>
                </a:cubicBezTo>
                <a:cubicBezTo>
                  <a:pt x="2082800" y="9372600"/>
                  <a:pt x="1993900" y="8877300"/>
                  <a:pt x="1778000" y="8750300"/>
                </a:cubicBezTo>
                <a:cubicBezTo>
                  <a:pt x="1117600" y="8394700"/>
                  <a:pt x="355600" y="7340600"/>
                  <a:pt x="355600" y="6794500"/>
                </a:cubicBezTo>
                <a:cubicBezTo>
                  <a:pt x="355600" y="6502400"/>
                  <a:pt x="279400" y="6223000"/>
                  <a:pt x="177800" y="6159500"/>
                </a:cubicBezTo>
                <a:cubicBezTo>
                  <a:pt x="88900" y="6108700"/>
                  <a:pt x="0" y="5854700"/>
                  <a:pt x="0" y="5626100"/>
                </a:cubicBezTo>
                <a:cubicBezTo>
                  <a:pt x="0" y="5397500"/>
                  <a:pt x="88900" y="5143500"/>
                  <a:pt x="190500" y="5080000"/>
                </a:cubicBezTo>
                <a:cubicBezTo>
                  <a:pt x="368300" y="4978400"/>
                  <a:pt x="622300" y="4381500"/>
                  <a:pt x="774700" y="3708400"/>
                </a:cubicBezTo>
                <a:cubicBezTo>
                  <a:pt x="977900" y="2832100"/>
                  <a:pt x="1587500" y="2146300"/>
                  <a:pt x="2159000" y="2146300"/>
                </a:cubicBezTo>
                <a:cubicBezTo>
                  <a:pt x="2349500" y="2146300"/>
                  <a:pt x="2959100" y="2082800"/>
                  <a:pt x="3492500" y="2006600"/>
                </a:cubicBezTo>
                <a:close/>
                <a:moveTo>
                  <a:pt x="8877300" y="11239500"/>
                </a:moveTo>
                <a:moveTo>
                  <a:pt x="1435100" y="4813300"/>
                </a:moveTo>
                <a:lnTo>
                  <a:pt x="1435100" y="6299200"/>
                </a:lnTo>
                <a:cubicBezTo>
                  <a:pt x="1435100" y="6578600"/>
                  <a:pt x="1524000" y="6807200"/>
                  <a:pt x="1612900" y="6807200"/>
                </a:cubicBezTo>
                <a:cubicBezTo>
                  <a:pt x="1714500" y="6807200"/>
                  <a:pt x="1790700" y="6934200"/>
                  <a:pt x="1790700" y="7086600"/>
                </a:cubicBezTo>
                <a:cubicBezTo>
                  <a:pt x="1790700" y="7404100"/>
                  <a:pt x="2247900" y="7886700"/>
                  <a:pt x="2552700" y="7886700"/>
                </a:cubicBezTo>
                <a:cubicBezTo>
                  <a:pt x="2667000" y="7886700"/>
                  <a:pt x="2857500" y="7683500"/>
                  <a:pt x="2971800" y="7416800"/>
                </a:cubicBezTo>
                <a:lnTo>
                  <a:pt x="3060700" y="7200900"/>
                </a:lnTo>
                <a:cubicBezTo>
                  <a:pt x="3175000" y="6946900"/>
                  <a:pt x="3340100" y="6515100"/>
                  <a:pt x="3416300" y="6261100"/>
                </a:cubicBezTo>
                <a:lnTo>
                  <a:pt x="4152900" y="4051300"/>
                </a:lnTo>
                <a:cubicBezTo>
                  <a:pt x="4241800" y="3797300"/>
                  <a:pt x="4305300" y="3429000"/>
                  <a:pt x="4305300" y="3225800"/>
                </a:cubicBezTo>
                <a:cubicBezTo>
                  <a:pt x="4305300" y="3035300"/>
                  <a:pt x="4076700" y="2870200"/>
                  <a:pt x="3797300" y="2870200"/>
                </a:cubicBezTo>
                <a:lnTo>
                  <a:pt x="3733800" y="2870200"/>
                </a:lnTo>
                <a:cubicBezTo>
                  <a:pt x="3454400" y="2870200"/>
                  <a:pt x="3225800" y="2946400"/>
                  <a:pt x="3225800" y="3048000"/>
                </a:cubicBezTo>
                <a:cubicBezTo>
                  <a:pt x="3225800" y="3149600"/>
                  <a:pt x="3073400" y="3225800"/>
                  <a:pt x="2870200" y="3225800"/>
                </a:cubicBezTo>
                <a:cubicBezTo>
                  <a:pt x="2679700" y="3225800"/>
                  <a:pt x="2349500" y="3390900"/>
                  <a:pt x="2159000" y="3581400"/>
                </a:cubicBezTo>
                <a:lnTo>
                  <a:pt x="1803400" y="3937000"/>
                </a:lnTo>
                <a:cubicBezTo>
                  <a:pt x="1600200" y="4140200"/>
                  <a:pt x="1435100" y="4533900"/>
                  <a:pt x="1435100" y="4813300"/>
                </a:cubicBezTo>
                <a:close/>
                <a:moveTo>
                  <a:pt x="6070600" y="11239500"/>
                </a:moveTo>
                <a:moveTo>
                  <a:pt x="6819900" y="5943600"/>
                </a:moveTo>
                <a:lnTo>
                  <a:pt x="6819900" y="4991100"/>
                </a:lnTo>
                <a:cubicBezTo>
                  <a:pt x="6819900" y="4711700"/>
                  <a:pt x="6667500" y="4305300"/>
                  <a:pt x="6502400" y="4089400"/>
                </a:cubicBezTo>
                <a:lnTo>
                  <a:pt x="6413500" y="3987800"/>
                </a:lnTo>
                <a:cubicBezTo>
                  <a:pt x="6248400" y="3759200"/>
                  <a:pt x="5918200" y="3581400"/>
                  <a:pt x="5702300" y="3581400"/>
                </a:cubicBezTo>
                <a:cubicBezTo>
                  <a:pt x="5372100" y="3581400"/>
                  <a:pt x="5207000" y="3848100"/>
                  <a:pt x="5207000" y="4343400"/>
                </a:cubicBezTo>
                <a:cubicBezTo>
                  <a:pt x="5207000" y="4737100"/>
                  <a:pt x="4978400" y="5372100"/>
                  <a:pt x="4838700" y="5372100"/>
                </a:cubicBezTo>
                <a:cubicBezTo>
                  <a:pt x="4749800" y="5372100"/>
                  <a:pt x="4660900" y="5613400"/>
                  <a:pt x="4660900" y="5892800"/>
                </a:cubicBezTo>
                <a:lnTo>
                  <a:pt x="4660900" y="5943600"/>
                </a:lnTo>
                <a:cubicBezTo>
                  <a:pt x="4660900" y="6223000"/>
                  <a:pt x="4559300" y="6451600"/>
                  <a:pt x="4445000" y="6451600"/>
                </a:cubicBezTo>
                <a:cubicBezTo>
                  <a:pt x="4318000" y="6451600"/>
                  <a:pt x="4203700" y="6654800"/>
                  <a:pt x="4178300" y="6896100"/>
                </a:cubicBezTo>
                <a:cubicBezTo>
                  <a:pt x="4152900" y="7150100"/>
                  <a:pt x="4089400" y="7391400"/>
                  <a:pt x="4038600" y="7442200"/>
                </a:cubicBezTo>
                <a:cubicBezTo>
                  <a:pt x="3987800" y="7493000"/>
                  <a:pt x="3949700" y="7696200"/>
                  <a:pt x="3949700" y="7886700"/>
                </a:cubicBezTo>
                <a:cubicBezTo>
                  <a:pt x="3949700" y="8089900"/>
                  <a:pt x="4178300" y="8242300"/>
                  <a:pt x="4457700" y="8242300"/>
                </a:cubicBezTo>
                <a:lnTo>
                  <a:pt x="4876800" y="8242300"/>
                </a:lnTo>
                <a:cubicBezTo>
                  <a:pt x="5156200" y="8242300"/>
                  <a:pt x="5384800" y="8178800"/>
                  <a:pt x="5384800" y="8089900"/>
                </a:cubicBezTo>
                <a:cubicBezTo>
                  <a:pt x="5384800" y="8001000"/>
                  <a:pt x="5537200" y="7835900"/>
                  <a:pt x="5740400" y="7734300"/>
                </a:cubicBezTo>
                <a:cubicBezTo>
                  <a:pt x="6502400" y="7302500"/>
                  <a:pt x="6819900" y="6781800"/>
                  <a:pt x="6819900" y="5943600"/>
                </a:cubicBezTo>
                <a:close/>
                <a:moveTo>
                  <a:pt x="4940300" y="11239500"/>
                </a:moveTo>
              </a:path>
            </a:pathLst>
          </a:custGeom>
          <a:solidFill>
            <a:srgbClr val="14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5" name="Freeform 1095"/>
          <p:cNvSpPr/>
          <p:nvPr/>
        </p:nvSpPr>
        <p:spPr>
          <a:xfrm rot="0" flipH="0" flipV="0">
            <a:off x="10490864" y="17554091"/>
            <a:ext cx="67036" cy="100069"/>
          </a:xfrm>
          <a:custGeom>
            <a:pathLst>
              <a:path w="7886700" h="11772900">
                <a:moveTo>
                  <a:pt x="4432300" y="11772900"/>
                </a:moveTo>
                <a:lnTo>
                  <a:pt x="1117600" y="11772900"/>
                </a:lnTo>
                <a:cubicBezTo>
                  <a:pt x="241300" y="11772900"/>
                  <a:pt x="0" y="11595100"/>
                  <a:pt x="0" y="10960100"/>
                </a:cubicBezTo>
                <a:cubicBezTo>
                  <a:pt x="0" y="10718800"/>
                  <a:pt x="241300" y="10261600"/>
                  <a:pt x="533400" y="9956800"/>
                </a:cubicBezTo>
                <a:lnTo>
                  <a:pt x="5588000" y="4711700"/>
                </a:lnTo>
                <a:cubicBezTo>
                  <a:pt x="7505700" y="2730500"/>
                  <a:pt x="6896100" y="901700"/>
                  <a:pt x="4622800" y="1765300"/>
                </a:cubicBezTo>
                <a:cubicBezTo>
                  <a:pt x="4305300" y="1879600"/>
                  <a:pt x="3771900" y="2247900"/>
                  <a:pt x="3441700" y="2578100"/>
                </a:cubicBezTo>
                <a:cubicBezTo>
                  <a:pt x="3111500" y="2895600"/>
                  <a:pt x="2768600" y="3162300"/>
                  <a:pt x="2667000" y="3162300"/>
                </a:cubicBezTo>
                <a:cubicBezTo>
                  <a:pt x="2501900" y="3162300"/>
                  <a:pt x="2146300" y="2641600"/>
                  <a:pt x="2146300" y="2400300"/>
                </a:cubicBezTo>
                <a:cubicBezTo>
                  <a:pt x="2146300" y="2324100"/>
                  <a:pt x="2400300" y="2032000"/>
                  <a:pt x="2717800" y="1752600"/>
                </a:cubicBezTo>
                <a:lnTo>
                  <a:pt x="3378200" y="1168400"/>
                </a:lnTo>
                <a:cubicBezTo>
                  <a:pt x="4508500" y="152400"/>
                  <a:pt x="5918200" y="0"/>
                  <a:pt x="6845300" y="787400"/>
                </a:cubicBezTo>
                <a:lnTo>
                  <a:pt x="7302500" y="1181100"/>
                </a:lnTo>
                <a:cubicBezTo>
                  <a:pt x="7620000" y="1460500"/>
                  <a:pt x="7886700" y="2032000"/>
                  <a:pt x="7886700" y="2451100"/>
                </a:cubicBezTo>
                <a:lnTo>
                  <a:pt x="7886700" y="2578100"/>
                </a:lnTo>
                <a:cubicBezTo>
                  <a:pt x="7886700" y="2997200"/>
                  <a:pt x="7658100" y="3594100"/>
                  <a:pt x="7391400" y="3911600"/>
                </a:cubicBezTo>
                <a:lnTo>
                  <a:pt x="2806700" y="9309100"/>
                </a:lnTo>
                <a:cubicBezTo>
                  <a:pt x="2019300" y="10248900"/>
                  <a:pt x="2171700" y="10515600"/>
                  <a:pt x="3530600" y="10515600"/>
                </a:cubicBezTo>
                <a:lnTo>
                  <a:pt x="4432300" y="10515600"/>
                </a:lnTo>
                <a:cubicBezTo>
                  <a:pt x="5257800" y="10515600"/>
                  <a:pt x="5727700" y="10693400"/>
                  <a:pt x="5727700" y="11023600"/>
                </a:cubicBezTo>
                <a:cubicBezTo>
                  <a:pt x="5727700" y="11137900"/>
                  <a:pt x="5613400" y="11353800"/>
                  <a:pt x="5461000" y="11493500"/>
                </a:cubicBezTo>
                <a:cubicBezTo>
                  <a:pt x="5308600" y="11645900"/>
                  <a:pt x="4851400" y="11772900"/>
                  <a:pt x="4432300" y="11772900"/>
                </a:cubicBezTo>
                <a:close/>
                <a:moveTo>
                  <a:pt x="-901700" y="11531600"/>
                </a:moveTo>
              </a:path>
            </a:pathLst>
          </a:custGeom>
          <a:solidFill>
            <a:srgbClr val="14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6" name="Freeform 1096"/>
          <p:cNvSpPr/>
          <p:nvPr/>
        </p:nvSpPr>
        <p:spPr>
          <a:xfrm rot="0" flipH="0" flipV="0">
            <a:off x="10564393" y="17556358"/>
            <a:ext cx="57861" cy="94456"/>
          </a:xfrm>
          <a:custGeom>
            <a:pathLst>
              <a:path w="6807200" h="11112500">
                <a:moveTo>
                  <a:pt x="4991100" y="2120900"/>
                </a:moveTo>
                <a:lnTo>
                  <a:pt x="2806700" y="5969000"/>
                </a:lnTo>
                <a:cubicBezTo>
                  <a:pt x="1955800" y="7480300"/>
                  <a:pt x="1917700" y="7886700"/>
                  <a:pt x="2654300" y="7886700"/>
                </a:cubicBezTo>
                <a:lnTo>
                  <a:pt x="3543300" y="7886700"/>
                </a:lnTo>
                <a:cubicBezTo>
                  <a:pt x="3962400" y="7886700"/>
                  <a:pt x="4305300" y="7683500"/>
                  <a:pt x="4305300" y="7442200"/>
                </a:cubicBezTo>
                <a:cubicBezTo>
                  <a:pt x="4305300" y="6311900"/>
                  <a:pt x="4584700" y="5740400"/>
                  <a:pt x="5130800" y="5740400"/>
                </a:cubicBezTo>
                <a:cubicBezTo>
                  <a:pt x="5461000" y="5740400"/>
                  <a:pt x="5740400" y="6057900"/>
                  <a:pt x="5740400" y="6451600"/>
                </a:cubicBezTo>
                <a:cubicBezTo>
                  <a:pt x="5740400" y="6845300"/>
                  <a:pt x="5676900" y="7327900"/>
                  <a:pt x="5588000" y="7531100"/>
                </a:cubicBezTo>
                <a:cubicBezTo>
                  <a:pt x="5511800" y="7721600"/>
                  <a:pt x="5715000" y="7886700"/>
                  <a:pt x="6045200" y="7886700"/>
                </a:cubicBezTo>
                <a:cubicBezTo>
                  <a:pt x="6743700" y="7886700"/>
                  <a:pt x="6807200" y="7937500"/>
                  <a:pt x="6807200" y="8521700"/>
                </a:cubicBezTo>
                <a:cubicBezTo>
                  <a:pt x="6807200" y="8763000"/>
                  <a:pt x="6489700" y="8966200"/>
                  <a:pt x="6096000" y="8966200"/>
                </a:cubicBezTo>
                <a:cubicBezTo>
                  <a:pt x="5359400" y="8966200"/>
                  <a:pt x="4660900" y="9766300"/>
                  <a:pt x="4660900" y="10629900"/>
                </a:cubicBezTo>
                <a:cubicBezTo>
                  <a:pt x="4660900" y="10896600"/>
                  <a:pt x="4419600" y="11112500"/>
                  <a:pt x="4127500" y="11112500"/>
                </a:cubicBezTo>
                <a:cubicBezTo>
                  <a:pt x="3822700" y="11112500"/>
                  <a:pt x="3581400" y="10769600"/>
                  <a:pt x="3581400" y="10350500"/>
                </a:cubicBezTo>
                <a:lnTo>
                  <a:pt x="3581400" y="9728200"/>
                </a:lnTo>
                <a:cubicBezTo>
                  <a:pt x="3581400" y="9131300"/>
                  <a:pt x="3416300" y="8966200"/>
                  <a:pt x="2819400" y="8966200"/>
                </a:cubicBezTo>
                <a:lnTo>
                  <a:pt x="762000" y="8966200"/>
                </a:lnTo>
                <a:cubicBezTo>
                  <a:pt x="342900" y="8966200"/>
                  <a:pt x="0" y="8724900"/>
                  <a:pt x="0" y="8432800"/>
                </a:cubicBezTo>
                <a:cubicBezTo>
                  <a:pt x="0" y="8128000"/>
                  <a:pt x="190500" y="7581900"/>
                  <a:pt x="419100" y="7213600"/>
                </a:cubicBezTo>
                <a:lnTo>
                  <a:pt x="863600" y="6515100"/>
                </a:lnTo>
                <a:cubicBezTo>
                  <a:pt x="1092200" y="6134100"/>
                  <a:pt x="1384300" y="5588000"/>
                  <a:pt x="1511300" y="5283200"/>
                </a:cubicBezTo>
                <a:cubicBezTo>
                  <a:pt x="1638300" y="4991100"/>
                  <a:pt x="1917700" y="4445000"/>
                  <a:pt x="2120900" y="4089400"/>
                </a:cubicBezTo>
                <a:lnTo>
                  <a:pt x="3860800" y="1066800"/>
                </a:lnTo>
                <a:cubicBezTo>
                  <a:pt x="4356100" y="215900"/>
                  <a:pt x="4584700" y="0"/>
                  <a:pt x="5016500" y="0"/>
                </a:cubicBezTo>
                <a:cubicBezTo>
                  <a:pt x="5219700" y="0"/>
                  <a:pt x="5372100" y="317500"/>
                  <a:pt x="5372100" y="711200"/>
                </a:cubicBezTo>
                <a:cubicBezTo>
                  <a:pt x="5372100" y="1117600"/>
                  <a:pt x="5194300" y="1739900"/>
                  <a:pt x="4991100" y="2120900"/>
                </a:cubicBezTo>
                <a:close/>
                <a:moveTo>
                  <a:pt x="8813800" y="11264900"/>
                </a:moveTo>
              </a:path>
            </a:pathLst>
          </a:custGeom>
          <a:solidFill>
            <a:srgbClr val="14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7" name="Rectangle 1097"/>
          <p:cNvSpPr/>
          <p:nvPr/>
        </p:nvSpPr>
        <p:spPr>
          <a:xfrm rot="0" flipH="0" flipV="0">
            <a:off x="11043025" y="15605149"/>
            <a:ext cx="148589" cy="368959"/>
          </a:xfrm>
          <a:prstGeom prst="rect">
            <a:avLst/>
          </a:prstGeom>
        </p:spPr>
      </p:sp>
      <p:sp>
        <p:nvSpPr>
          <p:cNvPr id="1098" name="Freeform 1098"/>
          <p:cNvSpPr/>
          <p:nvPr/>
        </p:nvSpPr>
        <p:spPr>
          <a:xfrm rot="0" flipH="0" flipV="0">
            <a:off x="11045997" y="15783228"/>
            <a:ext cx="86182" cy="121843"/>
          </a:xfrm>
          <a:custGeom>
            <a:pathLst>
              <a:path w="4787900" h="6769100">
                <a:moveTo>
                  <a:pt x="2171700" y="6692900"/>
                </a:moveTo>
                <a:lnTo>
                  <a:pt x="584200" y="6756400"/>
                </a:lnTo>
                <a:cubicBezTo>
                  <a:pt x="190500" y="6769100"/>
                  <a:pt x="0" y="6680200"/>
                  <a:pt x="0" y="6489700"/>
                </a:cubicBezTo>
                <a:cubicBezTo>
                  <a:pt x="0" y="6413500"/>
                  <a:pt x="63500" y="6286500"/>
                  <a:pt x="127000" y="6223000"/>
                </a:cubicBezTo>
                <a:cubicBezTo>
                  <a:pt x="203200" y="6146800"/>
                  <a:pt x="406400" y="6096000"/>
                  <a:pt x="596900" y="6096000"/>
                </a:cubicBezTo>
                <a:lnTo>
                  <a:pt x="1612900" y="6096000"/>
                </a:lnTo>
                <a:cubicBezTo>
                  <a:pt x="1803400" y="6096000"/>
                  <a:pt x="2082800" y="6045200"/>
                  <a:pt x="2260600" y="5994400"/>
                </a:cubicBezTo>
                <a:lnTo>
                  <a:pt x="2286000" y="5981700"/>
                </a:lnTo>
                <a:cubicBezTo>
                  <a:pt x="3086100" y="5727700"/>
                  <a:pt x="3708400" y="3771900"/>
                  <a:pt x="3048000" y="3517900"/>
                </a:cubicBezTo>
                <a:cubicBezTo>
                  <a:pt x="2984500" y="3492500"/>
                  <a:pt x="2768600" y="3467100"/>
                  <a:pt x="2590800" y="3467100"/>
                </a:cubicBezTo>
                <a:lnTo>
                  <a:pt x="2209800" y="3467100"/>
                </a:lnTo>
                <a:cubicBezTo>
                  <a:pt x="1778000" y="3467100"/>
                  <a:pt x="1612900" y="3378200"/>
                  <a:pt x="1612900" y="3136900"/>
                </a:cubicBezTo>
                <a:cubicBezTo>
                  <a:pt x="1612900" y="2971800"/>
                  <a:pt x="1765300" y="2895600"/>
                  <a:pt x="2489200" y="2717800"/>
                </a:cubicBezTo>
                <a:lnTo>
                  <a:pt x="3213100" y="2552700"/>
                </a:lnTo>
                <a:cubicBezTo>
                  <a:pt x="3403600" y="2501900"/>
                  <a:pt x="3632200" y="2349500"/>
                  <a:pt x="3733800" y="2209800"/>
                </a:cubicBezTo>
                <a:cubicBezTo>
                  <a:pt x="4343400" y="1384300"/>
                  <a:pt x="4051300" y="762000"/>
                  <a:pt x="3086100" y="762000"/>
                </a:cubicBezTo>
                <a:lnTo>
                  <a:pt x="2032000" y="762000"/>
                </a:lnTo>
                <a:cubicBezTo>
                  <a:pt x="1714500" y="762000"/>
                  <a:pt x="1612900" y="685800"/>
                  <a:pt x="1612900" y="444500"/>
                </a:cubicBezTo>
                <a:cubicBezTo>
                  <a:pt x="1612900" y="381000"/>
                  <a:pt x="1651000" y="279400"/>
                  <a:pt x="1689100" y="203200"/>
                </a:cubicBezTo>
                <a:cubicBezTo>
                  <a:pt x="1803400" y="0"/>
                  <a:pt x="3517900" y="12700"/>
                  <a:pt x="3937000" y="228600"/>
                </a:cubicBezTo>
                <a:lnTo>
                  <a:pt x="4089400" y="292100"/>
                </a:lnTo>
                <a:cubicBezTo>
                  <a:pt x="4241800" y="381000"/>
                  <a:pt x="4445000" y="584200"/>
                  <a:pt x="4533900" y="774700"/>
                </a:cubicBezTo>
                <a:lnTo>
                  <a:pt x="4597400" y="901700"/>
                </a:lnTo>
                <a:cubicBezTo>
                  <a:pt x="4775200" y="1308100"/>
                  <a:pt x="4787900" y="1600200"/>
                  <a:pt x="4610100" y="1993900"/>
                </a:cubicBezTo>
                <a:lnTo>
                  <a:pt x="4483100" y="2286000"/>
                </a:lnTo>
                <a:cubicBezTo>
                  <a:pt x="4406900" y="2451100"/>
                  <a:pt x="4241800" y="2692400"/>
                  <a:pt x="4114800" y="2832100"/>
                </a:cubicBezTo>
                <a:lnTo>
                  <a:pt x="3975100" y="2959100"/>
                </a:lnTo>
                <a:cubicBezTo>
                  <a:pt x="3708400" y="3213100"/>
                  <a:pt x="3683000" y="3276600"/>
                  <a:pt x="3810000" y="3352800"/>
                </a:cubicBezTo>
                <a:cubicBezTo>
                  <a:pt x="3937000" y="3429000"/>
                  <a:pt x="3987800" y="3619500"/>
                  <a:pt x="3987800" y="4013200"/>
                </a:cubicBezTo>
                <a:lnTo>
                  <a:pt x="3987800" y="4064000"/>
                </a:lnTo>
                <a:cubicBezTo>
                  <a:pt x="3987800" y="4241800"/>
                  <a:pt x="3949700" y="4533900"/>
                  <a:pt x="3898900" y="4711700"/>
                </a:cubicBezTo>
                <a:lnTo>
                  <a:pt x="3771900" y="5207000"/>
                </a:lnTo>
                <a:cubicBezTo>
                  <a:pt x="3733800" y="5372100"/>
                  <a:pt x="3619500" y="5626100"/>
                  <a:pt x="3517900" y="5778500"/>
                </a:cubicBezTo>
                <a:lnTo>
                  <a:pt x="3441700" y="5880100"/>
                </a:lnTo>
                <a:cubicBezTo>
                  <a:pt x="3098800" y="6375400"/>
                  <a:pt x="2641600" y="6680200"/>
                  <a:pt x="2171700" y="6692900"/>
                </a:cubicBezTo>
                <a:close/>
                <a:moveTo>
                  <a:pt x="-38100" y="6819900"/>
                </a:moveTo>
              </a:path>
            </a:pathLst>
          </a:custGeom>
          <a:solidFill>
            <a:srgbClr val="020202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9" name="Rectangle 1099"/>
          <p:cNvSpPr/>
          <p:nvPr/>
        </p:nvSpPr>
        <p:spPr>
          <a:xfrm rot="0" flipH="0" flipV="0">
            <a:off x="11030834" y="15841369"/>
            <a:ext cx="148589" cy="368959"/>
          </a:xfrm>
          <a:prstGeom prst="rect">
            <a:avLst/>
          </a:prstGeom>
        </p:spPr>
      </p:sp>
      <p:sp>
        <p:nvSpPr>
          <p:cNvPr id="1100" name="Freeform 1100"/>
          <p:cNvSpPr/>
          <p:nvPr/>
        </p:nvSpPr>
        <p:spPr>
          <a:xfrm rot="0" flipH="0" flipV="0">
            <a:off x="11033806" y="16019448"/>
            <a:ext cx="86182" cy="121843"/>
          </a:xfrm>
          <a:custGeom>
            <a:pathLst>
              <a:path w="4787900" h="6769100">
                <a:moveTo>
                  <a:pt x="2171700" y="6692900"/>
                </a:moveTo>
                <a:lnTo>
                  <a:pt x="584200" y="6756400"/>
                </a:lnTo>
                <a:cubicBezTo>
                  <a:pt x="190500" y="6769100"/>
                  <a:pt x="0" y="6680200"/>
                  <a:pt x="0" y="6489700"/>
                </a:cubicBezTo>
                <a:cubicBezTo>
                  <a:pt x="0" y="6413500"/>
                  <a:pt x="63500" y="6286500"/>
                  <a:pt x="127000" y="6223000"/>
                </a:cubicBezTo>
                <a:cubicBezTo>
                  <a:pt x="203200" y="6146800"/>
                  <a:pt x="406400" y="6096000"/>
                  <a:pt x="596900" y="6096000"/>
                </a:cubicBezTo>
                <a:lnTo>
                  <a:pt x="1612900" y="6096000"/>
                </a:lnTo>
                <a:cubicBezTo>
                  <a:pt x="1803400" y="6096000"/>
                  <a:pt x="2082800" y="6045200"/>
                  <a:pt x="2260600" y="5994400"/>
                </a:cubicBezTo>
                <a:lnTo>
                  <a:pt x="2286000" y="5981700"/>
                </a:lnTo>
                <a:cubicBezTo>
                  <a:pt x="3086100" y="5727700"/>
                  <a:pt x="3708400" y="3771900"/>
                  <a:pt x="3048000" y="3517900"/>
                </a:cubicBezTo>
                <a:cubicBezTo>
                  <a:pt x="2984500" y="3492500"/>
                  <a:pt x="2768600" y="3467100"/>
                  <a:pt x="2590800" y="3467100"/>
                </a:cubicBezTo>
                <a:lnTo>
                  <a:pt x="2209800" y="3467100"/>
                </a:lnTo>
                <a:cubicBezTo>
                  <a:pt x="1778000" y="3467100"/>
                  <a:pt x="1612900" y="3378200"/>
                  <a:pt x="1612900" y="3136900"/>
                </a:cubicBezTo>
                <a:cubicBezTo>
                  <a:pt x="1612900" y="2971800"/>
                  <a:pt x="1765300" y="2895600"/>
                  <a:pt x="2489200" y="2717800"/>
                </a:cubicBezTo>
                <a:lnTo>
                  <a:pt x="3213100" y="2552700"/>
                </a:lnTo>
                <a:cubicBezTo>
                  <a:pt x="3403600" y="2501900"/>
                  <a:pt x="3632200" y="2349500"/>
                  <a:pt x="3733800" y="2209800"/>
                </a:cubicBezTo>
                <a:cubicBezTo>
                  <a:pt x="4343400" y="1384300"/>
                  <a:pt x="4051300" y="762000"/>
                  <a:pt x="3086100" y="762000"/>
                </a:cubicBezTo>
                <a:lnTo>
                  <a:pt x="2032000" y="762000"/>
                </a:lnTo>
                <a:cubicBezTo>
                  <a:pt x="1714500" y="762000"/>
                  <a:pt x="1612900" y="685800"/>
                  <a:pt x="1612900" y="444500"/>
                </a:cubicBezTo>
                <a:cubicBezTo>
                  <a:pt x="1612900" y="381000"/>
                  <a:pt x="1651000" y="279400"/>
                  <a:pt x="1689100" y="203200"/>
                </a:cubicBezTo>
                <a:cubicBezTo>
                  <a:pt x="1803400" y="0"/>
                  <a:pt x="3517900" y="12700"/>
                  <a:pt x="3937000" y="228600"/>
                </a:cubicBezTo>
                <a:lnTo>
                  <a:pt x="4089400" y="292100"/>
                </a:lnTo>
                <a:cubicBezTo>
                  <a:pt x="4241800" y="381000"/>
                  <a:pt x="4445000" y="584200"/>
                  <a:pt x="4533900" y="774700"/>
                </a:cubicBezTo>
                <a:lnTo>
                  <a:pt x="4597400" y="901700"/>
                </a:lnTo>
                <a:cubicBezTo>
                  <a:pt x="4775200" y="1308100"/>
                  <a:pt x="4787900" y="1600200"/>
                  <a:pt x="4610100" y="1993900"/>
                </a:cubicBezTo>
                <a:lnTo>
                  <a:pt x="4483100" y="2286000"/>
                </a:lnTo>
                <a:cubicBezTo>
                  <a:pt x="4406900" y="2451100"/>
                  <a:pt x="4241800" y="2692400"/>
                  <a:pt x="4114800" y="2832100"/>
                </a:cubicBezTo>
                <a:lnTo>
                  <a:pt x="3975100" y="2959100"/>
                </a:lnTo>
                <a:cubicBezTo>
                  <a:pt x="3708400" y="3213100"/>
                  <a:pt x="3683000" y="3276600"/>
                  <a:pt x="3810000" y="3352800"/>
                </a:cubicBezTo>
                <a:cubicBezTo>
                  <a:pt x="3937000" y="3429000"/>
                  <a:pt x="3987800" y="3619500"/>
                  <a:pt x="3987800" y="4013200"/>
                </a:cubicBezTo>
                <a:lnTo>
                  <a:pt x="3987800" y="4064000"/>
                </a:lnTo>
                <a:cubicBezTo>
                  <a:pt x="3987800" y="4241800"/>
                  <a:pt x="3949700" y="4533900"/>
                  <a:pt x="3898900" y="4711700"/>
                </a:cubicBezTo>
                <a:lnTo>
                  <a:pt x="3771900" y="5207000"/>
                </a:lnTo>
                <a:cubicBezTo>
                  <a:pt x="3733800" y="5372100"/>
                  <a:pt x="3619500" y="5626100"/>
                  <a:pt x="3517900" y="5778500"/>
                </a:cubicBezTo>
                <a:lnTo>
                  <a:pt x="3441700" y="5880100"/>
                </a:lnTo>
                <a:cubicBezTo>
                  <a:pt x="3098800" y="6375400"/>
                  <a:pt x="2641600" y="6680200"/>
                  <a:pt x="2171700" y="6692900"/>
                </a:cubicBezTo>
                <a:close/>
                <a:moveTo>
                  <a:pt x="-38100" y="6819900"/>
                </a:moveTo>
              </a:path>
            </a:pathLst>
          </a:custGeom>
          <a:solidFill>
            <a:srgbClr val="020202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1" name="Rectangle 1101"/>
          <p:cNvSpPr/>
          <p:nvPr/>
        </p:nvSpPr>
        <p:spPr>
          <a:xfrm rot="0" flipH="0" flipV="0">
            <a:off x="10284582" y="18244285"/>
            <a:ext cx="172073" cy="172287"/>
          </a:xfrm>
          <a:prstGeom prst="rect">
            <a:avLst/>
          </a:prstGeom>
        </p:spPr>
      </p:sp>
      <p:sp>
        <p:nvSpPr>
          <p:cNvPr id="1102" name="Freeform 1102"/>
          <p:cNvSpPr/>
          <p:nvPr/>
        </p:nvSpPr>
        <p:spPr>
          <a:xfrm rot="0" flipH="0" flipV="0">
            <a:off x="10290195" y="18283579"/>
            <a:ext cx="67036" cy="100069"/>
          </a:xfrm>
          <a:custGeom>
            <a:pathLst>
              <a:path w="7886700" h="11772900">
                <a:moveTo>
                  <a:pt x="4432300" y="11772900"/>
                </a:moveTo>
                <a:lnTo>
                  <a:pt x="1117600" y="11772900"/>
                </a:lnTo>
                <a:cubicBezTo>
                  <a:pt x="241300" y="11772900"/>
                  <a:pt x="0" y="11595100"/>
                  <a:pt x="0" y="10960100"/>
                </a:cubicBezTo>
                <a:cubicBezTo>
                  <a:pt x="0" y="10718800"/>
                  <a:pt x="241300" y="10261600"/>
                  <a:pt x="533400" y="9956800"/>
                </a:cubicBezTo>
                <a:lnTo>
                  <a:pt x="5588000" y="4711700"/>
                </a:lnTo>
                <a:cubicBezTo>
                  <a:pt x="7505700" y="2730500"/>
                  <a:pt x="6896100" y="901700"/>
                  <a:pt x="4622800" y="1765300"/>
                </a:cubicBezTo>
                <a:cubicBezTo>
                  <a:pt x="4305300" y="1879600"/>
                  <a:pt x="3771900" y="2247900"/>
                  <a:pt x="3441700" y="2578100"/>
                </a:cubicBezTo>
                <a:cubicBezTo>
                  <a:pt x="3111500" y="2895600"/>
                  <a:pt x="2768600" y="3162300"/>
                  <a:pt x="2667000" y="3162300"/>
                </a:cubicBezTo>
                <a:cubicBezTo>
                  <a:pt x="2501900" y="3162300"/>
                  <a:pt x="2146300" y="2641600"/>
                  <a:pt x="2146300" y="2400300"/>
                </a:cubicBezTo>
                <a:cubicBezTo>
                  <a:pt x="2146300" y="2324100"/>
                  <a:pt x="2400300" y="2032000"/>
                  <a:pt x="2717800" y="1752600"/>
                </a:cubicBezTo>
                <a:lnTo>
                  <a:pt x="3378200" y="1168400"/>
                </a:lnTo>
                <a:cubicBezTo>
                  <a:pt x="4508500" y="152400"/>
                  <a:pt x="5918200" y="0"/>
                  <a:pt x="6845300" y="787400"/>
                </a:cubicBezTo>
                <a:lnTo>
                  <a:pt x="7302500" y="1181100"/>
                </a:lnTo>
                <a:cubicBezTo>
                  <a:pt x="7620000" y="1460500"/>
                  <a:pt x="7886700" y="2032000"/>
                  <a:pt x="7886700" y="2451100"/>
                </a:cubicBezTo>
                <a:lnTo>
                  <a:pt x="7886700" y="2578100"/>
                </a:lnTo>
                <a:cubicBezTo>
                  <a:pt x="7886700" y="2997200"/>
                  <a:pt x="7658100" y="3594100"/>
                  <a:pt x="7391400" y="3911600"/>
                </a:cubicBezTo>
                <a:lnTo>
                  <a:pt x="2806700" y="9309100"/>
                </a:lnTo>
                <a:cubicBezTo>
                  <a:pt x="2019300" y="10248900"/>
                  <a:pt x="2171700" y="10515600"/>
                  <a:pt x="3530600" y="10515600"/>
                </a:cubicBezTo>
                <a:lnTo>
                  <a:pt x="4432300" y="10515600"/>
                </a:lnTo>
                <a:cubicBezTo>
                  <a:pt x="5257800" y="10515600"/>
                  <a:pt x="5727700" y="10693400"/>
                  <a:pt x="5727700" y="11023600"/>
                </a:cubicBezTo>
                <a:cubicBezTo>
                  <a:pt x="5727700" y="11137900"/>
                  <a:pt x="5613400" y="11353800"/>
                  <a:pt x="5461000" y="11493500"/>
                </a:cubicBezTo>
                <a:cubicBezTo>
                  <a:pt x="5308600" y="11645900"/>
                  <a:pt x="4851400" y="11772900"/>
                  <a:pt x="4432300" y="11772900"/>
                </a:cubicBezTo>
                <a:close/>
                <a:moveTo>
                  <a:pt x="-901700" y="11531600"/>
                </a:moveTo>
              </a:path>
            </a:pathLst>
          </a:custGeom>
          <a:solidFill>
            <a:srgbClr val="0C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3" name="Freeform 1103"/>
          <p:cNvSpPr/>
          <p:nvPr/>
        </p:nvSpPr>
        <p:spPr>
          <a:xfrm rot="0" flipH="0" flipV="0">
            <a:off x="10363332" y="18284011"/>
            <a:ext cx="65093" cy="97586"/>
          </a:xfrm>
          <a:custGeom>
            <a:pathLst>
              <a:path w="7658100" h="11480800">
                <a:moveTo>
                  <a:pt x="152400" y="7772400"/>
                </a:moveTo>
                <a:lnTo>
                  <a:pt x="508000" y="6629400"/>
                </a:lnTo>
                <a:cubicBezTo>
                  <a:pt x="584200" y="6375400"/>
                  <a:pt x="825500" y="6007100"/>
                  <a:pt x="1041400" y="5816600"/>
                </a:cubicBezTo>
                <a:lnTo>
                  <a:pt x="1244600" y="5638800"/>
                </a:lnTo>
                <a:cubicBezTo>
                  <a:pt x="1714500" y="5219700"/>
                  <a:pt x="1866900" y="4749800"/>
                  <a:pt x="1612900" y="4445000"/>
                </a:cubicBezTo>
                <a:cubicBezTo>
                  <a:pt x="1511300" y="4318000"/>
                  <a:pt x="1435100" y="3987800"/>
                  <a:pt x="1435100" y="3708400"/>
                </a:cubicBezTo>
                <a:lnTo>
                  <a:pt x="1435100" y="3378200"/>
                </a:lnTo>
                <a:cubicBezTo>
                  <a:pt x="1435100" y="3098800"/>
                  <a:pt x="1485900" y="2667000"/>
                  <a:pt x="1549400" y="2425700"/>
                </a:cubicBezTo>
                <a:lnTo>
                  <a:pt x="1574800" y="2336800"/>
                </a:lnTo>
                <a:cubicBezTo>
                  <a:pt x="1638300" y="2095500"/>
                  <a:pt x="1854200" y="1739900"/>
                  <a:pt x="2044700" y="1536700"/>
                </a:cubicBezTo>
                <a:lnTo>
                  <a:pt x="2870200" y="723900"/>
                </a:lnTo>
                <a:cubicBezTo>
                  <a:pt x="3060700" y="520700"/>
                  <a:pt x="3454400" y="355600"/>
                  <a:pt x="3733800" y="355600"/>
                </a:cubicBezTo>
                <a:lnTo>
                  <a:pt x="3797300" y="355600"/>
                </a:lnTo>
                <a:cubicBezTo>
                  <a:pt x="4076700" y="355600"/>
                  <a:pt x="4305300" y="279400"/>
                  <a:pt x="4305300" y="177800"/>
                </a:cubicBezTo>
                <a:cubicBezTo>
                  <a:pt x="4305300" y="76200"/>
                  <a:pt x="4533900" y="0"/>
                  <a:pt x="4813300" y="0"/>
                </a:cubicBezTo>
                <a:lnTo>
                  <a:pt x="5232400" y="0"/>
                </a:lnTo>
                <a:cubicBezTo>
                  <a:pt x="5511800" y="0"/>
                  <a:pt x="5740400" y="76200"/>
                  <a:pt x="5740400" y="177800"/>
                </a:cubicBezTo>
                <a:cubicBezTo>
                  <a:pt x="5740400" y="279400"/>
                  <a:pt x="5892800" y="355600"/>
                  <a:pt x="6096000" y="355600"/>
                </a:cubicBezTo>
                <a:cubicBezTo>
                  <a:pt x="6286500" y="355600"/>
                  <a:pt x="6591300" y="520700"/>
                  <a:pt x="6769100" y="711200"/>
                </a:cubicBezTo>
                <a:lnTo>
                  <a:pt x="7023100" y="1003300"/>
                </a:lnTo>
                <a:cubicBezTo>
                  <a:pt x="7518400" y="1562100"/>
                  <a:pt x="7658100" y="2476500"/>
                  <a:pt x="7378700" y="3314700"/>
                </a:cubicBezTo>
                <a:lnTo>
                  <a:pt x="7353300" y="3416300"/>
                </a:lnTo>
                <a:cubicBezTo>
                  <a:pt x="7086600" y="4229100"/>
                  <a:pt x="6908800" y="4572000"/>
                  <a:pt x="6540500" y="4927600"/>
                </a:cubicBezTo>
                <a:lnTo>
                  <a:pt x="6451600" y="5016500"/>
                </a:lnTo>
                <a:cubicBezTo>
                  <a:pt x="6070600" y="5397500"/>
                  <a:pt x="6045200" y="5511800"/>
                  <a:pt x="6184900" y="6146800"/>
                </a:cubicBezTo>
                <a:cubicBezTo>
                  <a:pt x="6299200" y="6654800"/>
                  <a:pt x="6299200" y="7048500"/>
                  <a:pt x="6184900" y="7645400"/>
                </a:cubicBezTo>
                <a:lnTo>
                  <a:pt x="6045200" y="8407400"/>
                </a:lnTo>
                <a:cubicBezTo>
                  <a:pt x="5994400" y="8674100"/>
                  <a:pt x="5867400" y="9080500"/>
                  <a:pt x="5753100" y="9321800"/>
                </a:cubicBezTo>
                <a:lnTo>
                  <a:pt x="5651500" y="9537700"/>
                </a:lnTo>
                <a:cubicBezTo>
                  <a:pt x="5537200" y="9779000"/>
                  <a:pt x="5295900" y="10134600"/>
                  <a:pt x="5092700" y="10325100"/>
                </a:cubicBezTo>
                <a:lnTo>
                  <a:pt x="4660900" y="10756900"/>
                </a:lnTo>
                <a:cubicBezTo>
                  <a:pt x="4470400" y="10960100"/>
                  <a:pt x="4140200" y="11112500"/>
                  <a:pt x="3949700" y="11112500"/>
                </a:cubicBezTo>
                <a:cubicBezTo>
                  <a:pt x="3746500" y="11112500"/>
                  <a:pt x="3581400" y="11201400"/>
                  <a:pt x="3581400" y="11290300"/>
                </a:cubicBezTo>
                <a:cubicBezTo>
                  <a:pt x="3581400" y="11391900"/>
                  <a:pt x="3352800" y="11480800"/>
                  <a:pt x="3073400" y="11480800"/>
                </a:cubicBezTo>
                <a:lnTo>
                  <a:pt x="1943100" y="11480800"/>
                </a:lnTo>
                <a:cubicBezTo>
                  <a:pt x="1663700" y="11480800"/>
                  <a:pt x="1435100" y="11391900"/>
                  <a:pt x="1435100" y="11290300"/>
                </a:cubicBezTo>
                <a:cubicBezTo>
                  <a:pt x="1435100" y="11201400"/>
                  <a:pt x="1270000" y="11112500"/>
                  <a:pt x="1079500" y="11112500"/>
                </a:cubicBezTo>
                <a:cubicBezTo>
                  <a:pt x="558800" y="11112500"/>
                  <a:pt x="0" y="10477500"/>
                  <a:pt x="0" y="9893300"/>
                </a:cubicBezTo>
                <a:lnTo>
                  <a:pt x="0" y="8763000"/>
                </a:lnTo>
                <a:cubicBezTo>
                  <a:pt x="0" y="8483600"/>
                  <a:pt x="63500" y="8039100"/>
                  <a:pt x="152400" y="7772400"/>
                </a:cubicBezTo>
                <a:close/>
                <a:moveTo>
                  <a:pt x="3340100" y="11480800"/>
                </a:moveTo>
                <a:moveTo>
                  <a:pt x="5232400" y="1435100"/>
                </a:moveTo>
                <a:lnTo>
                  <a:pt x="4089400" y="1435100"/>
                </a:lnTo>
                <a:cubicBezTo>
                  <a:pt x="3530600" y="1435100"/>
                  <a:pt x="3251200" y="1651000"/>
                  <a:pt x="2959100" y="2298700"/>
                </a:cubicBezTo>
                <a:lnTo>
                  <a:pt x="2882900" y="2438400"/>
                </a:lnTo>
                <a:cubicBezTo>
                  <a:pt x="2781300" y="2679700"/>
                  <a:pt x="2692400" y="3086100"/>
                  <a:pt x="2692400" y="3352800"/>
                </a:cubicBezTo>
                <a:cubicBezTo>
                  <a:pt x="2692400" y="4152900"/>
                  <a:pt x="3022600" y="4660900"/>
                  <a:pt x="3556000" y="4660900"/>
                </a:cubicBezTo>
                <a:lnTo>
                  <a:pt x="4356100" y="4660900"/>
                </a:lnTo>
                <a:cubicBezTo>
                  <a:pt x="4635500" y="4660900"/>
                  <a:pt x="5041900" y="4508500"/>
                  <a:pt x="5245100" y="4330700"/>
                </a:cubicBezTo>
                <a:lnTo>
                  <a:pt x="5816600" y="3835400"/>
                </a:lnTo>
                <a:cubicBezTo>
                  <a:pt x="6019800" y="3644900"/>
                  <a:pt x="6210300" y="3289300"/>
                  <a:pt x="6235700" y="3035300"/>
                </a:cubicBezTo>
                <a:lnTo>
                  <a:pt x="6235700" y="2984500"/>
                </a:lnTo>
                <a:cubicBezTo>
                  <a:pt x="6324600" y="1943100"/>
                  <a:pt x="5994400" y="1435100"/>
                  <a:pt x="5232400" y="1435100"/>
                </a:cubicBezTo>
                <a:close/>
                <a:moveTo>
                  <a:pt x="9677400" y="11480800"/>
                </a:moveTo>
                <a:moveTo>
                  <a:pt x="4521200" y="9169400"/>
                </a:moveTo>
                <a:lnTo>
                  <a:pt x="4876800" y="8013700"/>
                </a:lnTo>
                <a:cubicBezTo>
                  <a:pt x="5041900" y="7467600"/>
                  <a:pt x="5067300" y="6654800"/>
                  <a:pt x="4927600" y="6324600"/>
                </a:cubicBezTo>
                <a:cubicBezTo>
                  <a:pt x="4876800" y="6197600"/>
                  <a:pt x="4724400" y="6096000"/>
                  <a:pt x="4572000" y="6096000"/>
                </a:cubicBezTo>
                <a:cubicBezTo>
                  <a:pt x="4419600" y="6096000"/>
                  <a:pt x="4305300" y="6019800"/>
                  <a:pt x="4305300" y="5918200"/>
                </a:cubicBezTo>
                <a:cubicBezTo>
                  <a:pt x="4305300" y="5816600"/>
                  <a:pt x="4076700" y="5740400"/>
                  <a:pt x="3797300" y="5740400"/>
                </a:cubicBezTo>
                <a:lnTo>
                  <a:pt x="3378200" y="5740400"/>
                </a:lnTo>
                <a:cubicBezTo>
                  <a:pt x="3098800" y="5740400"/>
                  <a:pt x="2870200" y="5816600"/>
                  <a:pt x="2870200" y="5918200"/>
                </a:cubicBezTo>
                <a:cubicBezTo>
                  <a:pt x="2870200" y="6019800"/>
                  <a:pt x="2730500" y="6096000"/>
                  <a:pt x="2565400" y="6096000"/>
                </a:cubicBezTo>
                <a:cubicBezTo>
                  <a:pt x="2387600" y="6096000"/>
                  <a:pt x="2146300" y="6299200"/>
                  <a:pt x="2006600" y="6540500"/>
                </a:cubicBezTo>
                <a:lnTo>
                  <a:pt x="1638300" y="7162800"/>
                </a:lnTo>
                <a:cubicBezTo>
                  <a:pt x="1498600" y="7404100"/>
                  <a:pt x="1320800" y="7810500"/>
                  <a:pt x="1244600" y="8064500"/>
                </a:cubicBezTo>
                <a:lnTo>
                  <a:pt x="1219200" y="8153400"/>
                </a:lnTo>
                <a:cubicBezTo>
                  <a:pt x="1143000" y="8407400"/>
                  <a:pt x="1079500" y="8839200"/>
                  <a:pt x="1079500" y="9118600"/>
                </a:cubicBezTo>
                <a:lnTo>
                  <a:pt x="1079500" y="9169400"/>
                </a:lnTo>
                <a:cubicBezTo>
                  <a:pt x="1079500" y="9766300"/>
                  <a:pt x="1295400" y="10045700"/>
                  <a:pt x="1790700" y="10045700"/>
                </a:cubicBezTo>
                <a:cubicBezTo>
                  <a:pt x="1993900" y="10045700"/>
                  <a:pt x="2146300" y="10121900"/>
                  <a:pt x="2146300" y="10223500"/>
                </a:cubicBezTo>
                <a:cubicBezTo>
                  <a:pt x="2146300" y="10325100"/>
                  <a:pt x="2374900" y="10401300"/>
                  <a:pt x="2641600" y="10401300"/>
                </a:cubicBezTo>
                <a:cubicBezTo>
                  <a:pt x="2921000" y="10401300"/>
                  <a:pt x="3276600" y="10287000"/>
                  <a:pt x="3429000" y="10147300"/>
                </a:cubicBezTo>
                <a:cubicBezTo>
                  <a:pt x="3594100" y="9994900"/>
                  <a:pt x="3873500" y="9829800"/>
                  <a:pt x="4051300" y="9766300"/>
                </a:cubicBezTo>
                <a:cubicBezTo>
                  <a:pt x="4229100" y="9702800"/>
                  <a:pt x="4445000" y="9436100"/>
                  <a:pt x="4521200" y="9169400"/>
                </a:cubicBezTo>
                <a:close/>
                <a:moveTo>
                  <a:pt x="1943100" y="11480800"/>
                </a:moveTo>
              </a:path>
            </a:pathLst>
          </a:custGeom>
          <a:solidFill>
            <a:srgbClr val="0C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4" name="Rectangle 1104"/>
          <p:cNvSpPr/>
          <p:nvPr/>
        </p:nvSpPr>
        <p:spPr>
          <a:xfrm rot="0" flipH="0" flipV="0">
            <a:off x="8311891" y="20526109"/>
            <a:ext cx="1700179" cy="484718"/>
          </a:xfrm>
          <a:prstGeom prst="rect">
            <a:avLst/>
          </a:prstGeom>
        </p:spPr>
      </p:sp>
      <p:sp>
        <p:nvSpPr>
          <p:cNvPr id="1105" name="Freeform 1105"/>
          <p:cNvSpPr/>
          <p:nvPr/>
        </p:nvSpPr>
        <p:spPr>
          <a:xfrm rot="0" flipH="0" flipV="0">
            <a:off x="8314367" y="20622132"/>
            <a:ext cx="110286" cy="140665"/>
          </a:xfrm>
          <a:custGeom>
            <a:pathLst>
              <a:path w="8483600" h="10820400">
                <a:moveTo>
                  <a:pt x="5435600" y="9385300"/>
                </a:moveTo>
                <a:lnTo>
                  <a:pt x="1689100" y="9385300"/>
                </a:lnTo>
                <a:cubicBezTo>
                  <a:pt x="1092200" y="9385300"/>
                  <a:pt x="977900" y="9499600"/>
                  <a:pt x="977900" y="10083800"/>
                </a:cubicBezTo>
                <a:cubicBezTo>
                  <a:pt x="977900" y="10337800"/>
                  <a:pt x="863600" y="10604500"/>
                  <a:pt x="723900" y="10668000"/>
                </a:cubicBezTo>
                <a:cubicBezTo>
                  <a:pt x="393700" y="10820400"/>
                  <a:pt x="304800" y="10820400"/>
                  <a:pt x="165100" y="10668000"/>
                </a:cubicBezTo>
                <a:cubicBezTo>
                  <a:pt x="0" y="10502900"/>
                  <a:pt x="12700" y="9702800"/>
                  <a:pt x="190500" y="9169400"/>
                </a:cubicBezTo>
                <a:lnTo>
                  <a:pt x="279400" y="8890000"/>
                </a:lnTo>
                <a:cubicBezTo>
                  <a:pt x="355600" y="8648700"/>
                  <a:pt x="635000" y="8445500"/>
                  <a:pt x="889000" y="8445500"/>
                </a:cubicBezTo>
                <a:lnTo>
                  <a:pt x="977900" y="8445500"/>
                </a:lnTo>
                <a:cubicBezTo>
                  <a:pt x="1524000" y="8445500"/>
                  <a:pt x="1625600" y="8356600"/>
                  <a:pt x="1841500" y="7759700"/>
                </a:cubicBezTo>
                <a:lnTo>
                  <a:pt x="4140200" y="1333500"/>
                </a:lnTo>
                <a:cubicBezTo>
                  <a:pt x="4483100" y="355600"/>
                  <a:pt x="4826000" y="0"/>
                  <a:pt x="5435600" y="0"/>
                </a:cubicBezTo>
                <a:lnTo>
                  <a:pt x="7543800" y="0"/>
                </a:lnTo>
                <a:cubicBezTo>
                  <a:pt x="7988300" y="0"/>
                  <a:pt x="8483600" y="317500"/>
                  <a:pt x="8483600" y="584200"/>
                </a:cubicBezTo>
                <a:cubicBezTo>
                  <a:pt x="8483600" y="647700"/>
                  <a:pt x="8432800" y="901700"/>
                  <a:pt x="8356600" y="1155700"/>
                </a:cubicBezTo>
                <a:lnTo>
                  <a:pt x="7213600" y="5359400"/>
                </a:lnTo>
                <a:cubicBezTo>
                  <a:pt x="7150100" y="5600700"/>
                  <a:pt x="7010400" y="6007100"/>
                  <a:pt x="6908800" y="6261100"/>
                </a:cubicBezTo>
                <a:lnTo>
                  <a:pt x="6553200" y="7112000"/>
                </a:lnTo>
                <a:cubicBezTo>
                  <a:pt x="6261100" y="7823200"/>
                  <a:pt x="6350000" y="8445500"/>
                  <a:pt x="6731000" y="8445500"/>
                </a:cubicBezTo>
                <a:cubicBezTo>
                  <a:pt x="6921500" y="8445500"/>
                  <a:pt x="7073900" y="8547100"/>
                  <a:pt x="7073900" y="8674100"/>
                </a:cubicBezTo>
                <a:cubicBezTo>
                  <a:pt x="7073900" y="8801100"/>
                  <a:pt x="7023100" y="9105900"/>
                  <a:pt x="6959600" y="9347200"/>
                </a:cubicBezTo>
                <a:lnTo>
                  <a:pt x="6769100" y="10071100"/>
                </a:lnTo>
                <a:cubicBezTo>
                  <a:pt x="6642100" y="10528300"/>
                  <a:pt x="6464300" y="10782300"/>
                  <a:pt x="6261100" y="10782300"/>
                </a:cubicBezTo>
                <a:cubicBezTo>
                  <a:pt x="6032500" y="10782300"/>
                  <a:pt x="5905500" y="10541000"/>
                  <a:pt x="5905500" y="10083800"/>
                </a:cubicBezTo>
                <a:lnTo>
                  <a:pt x="5905500" y="9855200"/>
                </a:lnTo>
                <a:cubicBezTo>
                  <a:pt x="5905500" y="9486900"/>
                  <a:pt x="5803900" y="9385300"/>
                  <a:pt x="5435600" y="9385300"/>
                </a:cubicBezTo>
                <a:close/>
                <a:moveTo>
                  <a:pt x="-177800" y="9398000"/>
                </a:moveTo>
                <a:moveTo>
                  <a:pt x="3086100" y="8445500"/>
                </a:moveTo>
                <a:lnTo>
                  <a:pt x="4737100" y="8445500"/>
                </a:lnTo>
                <a:cubicBezTo>
                  <a:pt x="5283200" y="8445500"/>
                  <a:pt x="5435600" y="8318500"/>
                  <a:pt x="5600700" y="7721600"/>
                </a:cubicBezTo>
                <a:lnTo>
                  <a:pt x="7188200" y="1854200"/>
                </a:lnTo>
                <a:cubicBezTo>
                  <a:pt x="7251700" y="1612900"/>
                  <a:pt x="7315200" y="1358900"/>
                  <a:pt x="7315200" y="1295400"/>
                </a:cubicBezTo>
                <a:cubicBezTo>
                  <a:pt x="7315200" y="1066800"/>
                  <a:pt x="7073900" y="939800"/>
                  <a:pt x="6604000" y="939800"/>
                </a:cubicBezTo>
                <a:lnTo>
                  <a:pt x="5905500" y="939800"/>
                </a:lnTo>
                <a:cubicBezTo>
                  <a:pt x="5283200" y="939800"/>
                  <a:pt x="5156200" y="1066800"/>
                  <a:pt x="4800600" y="2133600"/>
                </a:cubicBezTo>
                <a:lnTo>
                  <a:pt x="3937000" y="4724400"/>
                </a:lnTo>
                <a:cubicBezTo>
                  <a:pt x="3860800" y="4965700"/>
                  <a:pt x="3708400" y="5346700"/>
                  <a:pt x="3606800" y="5588000"/>
                </a:cubicBezTo>
                <a:lnTo>
                  <a:pt x="2819400" y="7315200"/>
                </a:lnTo>
                <a:cubicBezTo>
                  <a:pt x="2705100" y="7543800"/>
                  <a:pt x="2628900" y="7899400"/>
                  <a:pt x="2628900" y="8089900"/>
                </a:cubicBezTo>
                <a:cubicBezTo>
                  <a:pt x="2628900" y="8280400"/>
                  <a:pt x="2832100" y="8445500"/>
                  <a:pt x="3086100" y="8445500"/>
                </a:cubicBezTo>
                <a:close/>
                <a:moveTo>
                  <a:pt x="762000" y="93980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6" name="Freeform 1106"/>
          <p:cNvSpPr/>
          <p:nvPr/>
        </p:nvSpPr>
        <p:spPr>
          <a:xfrm rot="0" flipH="0" flipV="0">
            <a:off x="8434400" y="20622297"/>
            <a:ext cx="87833" cy="121843"/>
          </a:xfrm>
          <a:custGeom>
            <a:pathLst>
              <a:path w="6756400" h="9372600">
                <a:moveTo>
                  <a:pt x="304800" y="6578600"/>
                </a:moveTo>
                <a:lnTo>
                  <a:pt x="1219200" y="3073400"/>
                </a:lnTo>
                <a:cubicBezTo>
                  <a:pt x="1282700" y="2832100"/>
                  <a:pt x="1435100" y="2438400"/>
                  <a:pt x="1536700" y="2209800"/>
                </a:cubicBezTo>
                <a:lnTo>
                  <a:pt x="1828800" y="1612900"/>
                </a:lnTo>
                <a:cubicBezTo>
                  <a:pt x="1930400" y="1397000"/>
                  <a:pt x="2171700" y="1054100"/>
                  <a:pt x="2362200" y="876300"/>
                </a:cubicBezTo>
                <a:lnTo>
                  <a:pt x="2438400" y="800100"/>
                </a:lnTo>
                <a:cubicBezTo>
                  <a:pt x="2946400" y="279400"/>
                  <a:pt x="3683000" y="0"/>
                  <a:pt x="4470400" y="0"/>
                </a:cubicBezTo>
                <a:lnTo>
                  <a:pt x="6045200" y="0"/>
                </a:lnTo>
                <a:cubicBezTo>
                  <a:pt x="6616700" y="0"/>
                  <a:pt x="6756400" y="114300"/>
                  <a:pt x="6756400" y="584200"/>
                </a:cubicBezTo>
                <a:cubicBezTo>
                  <a:pt x="6756400" y="774700"/>
                  <a:pt x="6540500" y="927100"/>
                  <a:pt x="6286500" y="927100"/>
                </a:cubicBezTo>
                <a:lnTo>
                  <a:pt x="4406900" y="927100"/>
                </a:lnTo>
                <a:cubicBezTo>
                  <a:pt x="4152900" y="927100"/>
                  <a:pt x="3759200" y="1028700"/>
                  <a:pt x="3543300" y="1143000"/>
                </a:cubicBezTo>
                <a:lnTo>
                  <a:pt x="3213100" y="1308100"/>
                </a:lnTo>
                <a:cubicBezTo>
                  <a:pt x="2997200" y="1435100"/>
                  <a:pt x="2717800" y="1727200"/>
                  <a:pt x="2603500" y="1968500"/>
                </a:cubicBezTo>
                <a:lnTo>
                  <a:pt x="2514600" y="2184400"/>
                </a:lnTo>
                <a:cubicBezTo>
                  <a:pt x="2387600" y="2425700"/>
                  <a:pt x="2298700" y="2832100"/>
                  <a:pt x="2298700" y="3073400"/>
                </a:cubicBezTo>
                <a:cubicBezTo>
                  <a:pt x="2298700" y="3314700"/>
                  <a:pt x="2247900" y="3708400"/>
                  <a:pt x="2184400" y="3949700"/>
                </a:cubicBezTo>
                <a:lnTo>
                  <a:pt x="1727200" y="5588000"/>
                </a:lnTo>
                <a:cubicBezTo>
                  <a:pt x="1663700" y="5829300"/>
                  <a:pt x="1524000" y="6235700"/>
                  <a:pt x="1409700" y="6489700"/>
                </a:cubicBezTo>
                <a:lnTo>
                  <a:pt x="1333500" y="6629400"/>
                </a:lnTo>
                <a:cubicBezTo>
                  <a:pt x="1066800" y="7200900"/>
                  <a:pt x="1079500" y="7416800"/>
                  <a:pt x="1346200" y="7823200"/>
                </a:cubicBezTo>
                <a:cubicBezTo>
                  <a:pt x="1689100" y="8356600"/>
                  <a:pt x="1803400" y="8432800"/>
                  <a:pt x="2298700" y="8432800"/>
                </a:cubicBezTo>
                <a:lnTo>
                  <a:pt x="3937000" y="8432800"/>
                </a:lnTo>
                <a:cubicBezTo>
                  <a:pt x="4203700" y="8432800"/>
                  <a:pt x="4457700" y="8483600"/>
                  <a:pt x="4521200" y="8547100"/>
                </a:cubicBezTo>
                <a:cubicBezTo>
                  <a:pt x="4673600" y="8699500"/>
                  <a:pt x="4673600" y="9105900"/>
                  <a:pt x="4521200" y="9258300"/>
                </a:cubicBezTo>
                <a:cubicBezTo>
                  <a:pt x="4457700" y="9321800"/>
                  <a:pt x="4203700" y="9372600"/>
                  <a:pt x="3937000" y="9372600"/>
                </a:cubicBezTo>
                <a:lnTo>
                  <a:pt x="2070100" y="9372600"/>
                </a:lnTo>
                <a:cubicBezTo>
                  <a:pt x="1803400" y="9372600"/>
                  <a:pt x="1447800" y="9271000"/>
                  <a:pt x="1270000" y="9156700"/>
                </a:cubicBezTo>
                <a:cubicBezTo>
                  <a:pt x="292100" y="8534400"/>
                  <a:pt x="0" y="7747000"/>
                  <a:pt x="304800" y="6578600"/>
                </a:cubicBezTo>
                <a:close/>
                <a:moveTo>
                  <a:pt x="2527300" y="93853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7" name="Freeform 1107"/>
          <p:cNvSpPr/>
          <p:nvPr/>
        </p:nvSpPr>
        <p:spPr>
          <a:xfrm rot="0" flipH="0" flipV="0">
            <a:off x="8549644" y="20622462"/>
            <a:ext cx="73139" cy="121843"/>
          </a:xfrm>
          <a:custGeom>
            <a:pathLst>
              <a:path w="5626100" h="9372600">
                <a:moveTo>
                  <a:pt x="711200" y="0"/>
                </a:moveTo>
                <a:lnTo>
                  <a:pt x="4686300" y="0"/>
                </a:lnTo>
                <a:cubicBezTo>
                  <a:pt x="5435600" y="0"/>
                  <a:pt x="5626100" y="114300"/>
                  <a:pt x="5626100" y="533400"/>
                </a:cubicBezTo>
                <a:cubicBezTo>
                  <a:pt x="5626100" y="762000"/>
                  <a:pt x="5422900" y="939800"/>
                  <a:pt x="5156200" y="939800"/>
                </a:cubicBezTo>
                <a:lnTo>
                  <a:pt x="3759200" y="939800"/>
                </a:lnTo>
                <a:cubicBezTo>
                  <a:pt x="3149600" y="939800"/>
                  <a:pt x="2997200" y="1092200"/>
                  <a:pt x="2692400" y="2044700"/>
                </a:cubicBezTo>
                <a:cubicBezTo>
                  <a:pt x="2628900" y="2235200"/>
                  <a:pt x="2578100" y="2616200"/>
                  <a:pt x="2578100" y="2870200"/>
                </a:cubicBezTo>
                <a:lnTo>
                  <a:pt x="2578100" y="3048000"/>
                </a:lnTo>
                <a:cubicBezTo>
                  <a:pt x="2578100" y="3302000"/>
                  <a:pt x="2527300" y="3721100"/>
                  <a:pt x="2463800" y="3962400"/>
                </a:cubicBezTo>
                <a:lnTo>
                  <a:pt x="1320800" y="8178800"/>
                </a:lnTo>
                <a:cubicBezTo>
                  <a:pt x="1130300" y="8890000"/>
                  <a:pt x="800100" y="9372600"/>
                  <a:pt x="508000" y="9372600"/>
                </a:cubicBezTo>
                <a:cubicBezTo>
                  <a:pt x="355600" y="9372600"/>
                  <a:pt x="215900" y="9258300"/>
                  <a:pt x="177800" y="9118600"/>
                </a:cubicBezTo>
                <a:cubicBezTo>
                  <a:pt x="101600" y="8763000"/>
                  <a:pt x="101600" y="8750300"/>
                  <a:pt x="228600" y="8216900"/>
                </a:cubicBezTo>
                <a:lnTo>
                  <a:pt x="1778000" y="2095500"/>
                </a:lnTo>
                <a:cubicBezTo>
                  <a:pt x="1841500" y="1841500"/>
                  <a:pt x="1943100" y="1638300"/>
                  <a:pt x="2006600" y="1638300"/>
                </a:cubicBezTo>
                <a:cubicBezTo>
                  <a:pt x="2146300" y="1638300"/>
                  <a:pt x="2146300" y="1193800"/>
                  <a:pt x="1993900" y="1054100"/>
                </a:cubicBezTo>
                <a:cubicBezTo>
                  <a:pt x="1930400" y="990600"/>
                  <a:pt x="1663700" y="939800"/>
                  <a:pt x="1409700" y="939800"/>
                </a:cubicBezTo>
                <a:lnTo>
                  <a:pt x="469900" y="939800"/>
                </a:lnTo>
                <a:cubicBezTo>
                  <a:pt x="215900" y="939800"/>
                  <a:pt x="0" y="774700"/>
                  <a:pt x="0" y="584200"/>
                </a:cubicBezTo>
                <a:cubicBezTo>
                  <a:pt x="0" y="393700"/>
                  <a:pt x="50800" y="177800"/>
                  <a:pt x="114300" y="114300"/>
                </a:cubicBezTo>
                <a:cubicBezTo>
                  <a:pt x="177800" y="50800"/>
                  <a:pt x="444500" y="0"/>
                  <a:pt x="711200" y="0"/>
                </a:cubicBezTo>
                <a:close/>
                <a:moveTo>
                  <a:pt x="8128000" y="93726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8" name="Freeform 1108"/>
          <p:cNvSpPr/>
          <p:nvPr/>
        </p:nvSpPr>
        <p:spPr>
          <a:xfrm rot="0" flipH="0" flipV="0">
            <a:off x="8632035" y="20622297"/>
            <a:ext cx="88328" cy="122008"/>
          </a:xfrm>
          <a:custGeom>
            <a:pathLst>
              <a:path w="6794500" h="9385300">
                <a:moveTo>
                  <a:pt x="469900" y="8445500"/>
                </a:moveTo>
                <a:lnTo>
                  <a:pt x="2819400" y="8445500"/>
                </a:lnTo>
                <a:cubicBezTo>
                  <a:pt x="3670300" y="8445500"/>
                  <a:pt x="4025900" y="8128000"/>
                  <a:pt x="4381500" y="6985000"/>
                </a:cubicBezTo>
                <a:lnTo>
                  <a:pt x="4533900" y="6502400"/>
                </a:lnTo>
                <a:cubicBezTo>
                  <a:pt x="4775200" y="5765800"/>
                  <a:pt x="4699000" y="5626100"/>
                  <a:pt x="3987800" y="5626100"/>
                </a:cubicBezTo>
                <a:lnTo>
                  <a:pt x="2108200" y="5626100"/>
                </a:lnTo>
                <a:cubicBezTo>
                  <a:pt x="1104900" y="5626100"/>
                  <a:pt x="469900" y="4889500"/>
                  <a:pt x="469900" y="3695700"/>
                </a:cubicBezTo>
                <a:lnTo>
                  <a:pt x="469900" y="3517900"/>
                </a:lnTo>
                <a:cubicBezTo>
                  <a:pt x="469900" y="3263900"/>
                  <a:pt x="520700" y="2857500"/>
                  <a:pt x="584200" y="2603500"/>
                </a:cubicBezTo>
                <a:lnTo>
                  <a:pt x="1016000" y="965200"/>
                </a:lnTo>
                <a:cubicBezTo>
                  <a:pt x="1130300" y="520700"/>
                  <a:pt x="1536700" y="0"/>
                  <a:pt x="1765300" y="0"/>
                </a:cubicBezTo>
                <a:cubicBezTo>
                  <a:pt x="1828800" y="0"/>
                  <a:pt x="1930400" y="63500"/>
                  <a:pt x="1993900" y="127000"/>
                </a:cubicBezTo>
                <a:cubicBezTo>
                  <a:pt x="2159000" y="292100"/>
                  <a:pt x="2133600" y="1104900"/>
                  <a:pt x="1943100" y="1625600"/>
                </a:cubicBezTo>
                <a:lnTo>
                  <a:pt x="1574800" y="2654300"/>
                </a:lnTo>
                <a:cubicBezTo>
                  <a:pt x="1181100" y="3721100"/>
                  <a:pt x="1511300" y="4699000"/>
                  <a:pt x="2273300" y="4699000"/>
                </a:cubicBezTo>
                <a:lnTo>
                  <a:pt x="4457700" y="4699000"/>
                </a:lnTo>
                <a:cubicBezTo>
                  <a:pt x="4914900" y="4699000"/>
                  <a:pt x="4927600" y="4686300"/>
                  <a:pt x="5016500" y="4229100"/>
                </a:cubicBezTo>
                <a:lnTo>
                  <a:pt x="5308600" y="2768600"/>
                </a:lnTo>
                <a:cubicBezTo>
                  <a:pt x="5359400" y="2501900"/>
                  <a:pt x="5473700" y="2095500"/>
                  <a:pt x="5549900" y="1854200"/>
                </a:cubicBezTo>
                <a:lnTo>
                  <a:pt x="5918200" y="711200"/>
                </a:lnTo>
                <a:cubicBezTo>
                  <a:pt x="6057900" y="254000"/>
                  <a:pt x="6248400" y="0"/>
                  <a:pt x="6451600" y="0"/>
                </a:cubicBezTo>
                <a:cubicBezTo>
                  <a:pt x="6680200" y="0"/>
                  <a:pt x="6794500" y="241300"/>
                  <a:pt x="6794500" y="711200"/>
                </a:cubicBezTo>
                <a:lnTo>
                  <a:pt x="6794500" y="939800"/>
                </a:lnTo>
                <a:cubicBezTo>
                  <a:pt x="6794500" y="1206500"/>
                  <a:pt x="6731000" y="1612900"/>
                  <a:pt x="6629400" y="1866900"/>
                </a:cubicBezTo>
                <a:lnTo>
                  <a:pt x="6248400" y="2895600"/>
                </a:lnTo>
                <a:cubicBezTo>
                  <a:pt x="6159500" y="3136900"/>
                  <a:pt x="6045200" y="3556000"/>
                  <a:pt x="5994400" y="3810000"/>
                </a:cubicBezTo>
                <a:lnTo>
                  <a:pt x="5461000" y="6629400"/>
                </a:lnTo>
                <a:cubicBezTo>
                  <a:pt x="5410200" y="6883400"/>
                  <a:pt x="5308600" y="7277100"/>
                  <a:pt x="5219700" y="7518400"/>
                </a:cubicBezTo>
                <a:lnTo>
                  <a:pt x="5130800" y="7747000"/>
                </a:lnTo>
                <a:cubicBezTo>
                  <a:pt x="5041900" y="7975600"/>
                  <a:pt x="4813300" y="8318500"/>
                  <a:pt x="4635500" y="8496300"/>
                </a:cubicBezTo>
                <a:lnTo>
                  <a:pt x="4546600" y="8585200"/>
                </a:lnTo>
                <a:cubicBezTo>
                  <a:pt x="4368800" y="8763000"/>
                  <a:pt x="4013200" y="9004300"/>
                  <a:pt x="3771900" y="9131300"/>
                </a:cubicBezTo>
                <a:lnTo>
                  <a:pt x="3670300" y="9169400"/>
                </a:lnTo>
                <a:cubicBezTo>
                  <a:pt x="3429000" y="9283700"/>
                  <a:pt x="3009900" y="9385300"/>
                  <a:pt x="2755900" y="9385300"/>
                </a:cubicBezTo>
                <a:lnTo>
                  <a:pt x="698500" y="9385300"/>
                </a:lnTo>
                <a:cubicBezTo>
                  <a:pt x="139700" y="9385300"/>
                  <a:pt x="0" y="9258300"/>
                  <a:pt x="0" y="8801100"/>
                </a:cubicBezTo>
                <a:cubicBezTo>
                  <a:pt x="0" y="8597900"/>
                  <a:pt x="215900" y="8445500"/>
                  <a:pt x="469900" y="8445500"/>
                </a:cubicBezTo>
                <a:close/>
                <a:moveTo>
                  <a:pt x="889000" y="93853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9" name="Freeform 1109"/>
          <p:cNvSpPr/>
          <p:nvPr/>
        </p:nvSpPr>
        <p:spPr>
          <a:xfrm rot="0" flipH="0" flipV="0">
            <a:off x="8794059" y="20622462"/>
            <a:ext cx="89814" cy="121843"/>
          </a:xfrm>
          <a:custGeom>
            <a:pathLst>
              <a:path w="6908800" h="9372600">
                <a:moveTo>
                  <a:pt x="2997200" y="0"/>
                </a:moveTo>
                <a:lnTo>
                  <a:pt x="6045200" y="0"/>
                </a:lnTo>
                <a:cubicBezTo>
                  <a:pt x="6311900" y="0"/>
                  <a:pt x="6604000" y="101600"/>
                  <a:pt x="6692900" y="228600"/>
                </a:cubicBezTo>
                <a:cubicBezTo>
                  <a:pt x="6870700" y="457200"/>
                  <a:pt x="6908800" y="596900"/>
                  <a:pt x="6832600" y="812800"/>
                </a:cubicBezTo>
                <a:cubicBezTo>
                  <a:pt x="6819900" y="876300"/>
                  <a:pt x="6591300" y="927100"/>
                  <a:pt x="6337300" y="927100"/>
                </a:cubicBezTo>
                <a:lnTo>
                  <a:pt x="3708400" y="927100"/>
                </a:lnTo>
                <a:cubicBezTo>
                  <a:pt x="3149600" y="927100"/>
                  <a:pt x="2806700" y="1231900"/>
                  <a:pt x="2654300" y="1866900"/>
                </a:cubicBezTo>
                <a:lnTo>
                  <a:pt x="2413000" y="2870200"/>
                </a:lnTo>
                <a:cubicBezTo>
                  <a:pt x="2222500" y="3632200"/>
                  <a:pt x="2273300" y="3746500"/>
                  <a:pt x="2768600" y="3746500"/>
                </a:cubicBezTo>
                <a:lnTo>
                  <a:pt x="4406900" y="3746500"/>
                </a:lnTo>
                <a:cubicBezTo>
                  <a:pt x="4902200" y="3746500"/>
                  <a:pt x="5334000" y="3962400"/>
                  <a:pt x="5867400" y="4508500"/>
                </a:cubicBezTo>
                <a:lnTo>
                  <a:pt x="5956300" y="4584700"/>
                </a:lnTo>
                <a:cubicBezTo>
                  <a:pt x="6134100" y="4762500"/>
                  <a:pt x="6286500" y="5130800"/>
                  <a:pt x="6286500" y="5384800"/>
                </a:cubicBezTo>
                <a:lnTo>
                  <a:pt x="6286500" y="6553200"/>
                </a:lnTo>
                <a:cubicBezTo>
                  <a:pt x="6286500" y="6819900"/>
                  <a:pt x="6172200" y="7200900"/>
                  <a:pt x="6032500" y="7404100"/>
                </a:cubicBezTo>
                <a:lnTo>
                  <a:pt x="5638800" y="8013700"/>
                </a:lnTo>
                <a:cubicBezTo>
                  <a:pt x="5283200" y="8547100"/>
                  <a:pt x="5181600" y="8648700"/>
                  <a:pt x="4660900" y="8851900"/>
                </a:cubicBezTo>
                <a:lnTo>
                  <a:pt x="3860800" y="9182100"/>
                </a:lnTo>
                <a:cubicBezTo>
                  <a:pt x="3619500" y="9283700"/>
                  <a:pt x="3200400" y="9372600"/>
                  <a:pt x="2946400" y="9372600"/>
                </a:cubicBezTo>
                <a:lnTo>
                  <a:pt x="660400" y="9372600"/>
                </a:lnTo>
                <a:cubicBezTo>
                  <a:pt x="406400" y="9372600"/>
                  <a:pt x="139700" y="9321800"/>
                  <a:pt x="76200" y="9258300"/>
                </a:cubicBezTo>
                <a:cubicBezTo>
                  <a:pt x="12700" y="9194800"/>
                  <a:pt x="0" y="8928100"/>
                  <a:pt x="63500" y="8686800"/>
                </a:cubicBezTo>
                <a:lnTo>
                  <a:pt x="1917700" y="952500"/>
                </a:lnTo>
                <a:cubicBezTo>
                  <a:pt x="2070100" y="330200"/>
                  <a:pt x="2451100" y="0"/>
                  <a:pt x="2997200" y="0"/>
                </a:cubicBezTo>
                <a:close/>
                <a:moveTo>
                  <a:pt x="9093200" y="9372600"/>
                </a:moveTo>
                <a:moveTo>
                  <a:pt x="1676400" y="5410200"/>
                </a:moveTo>
                <a:lnTo>
                  <a:pt x="1231900" y="7277100"/>
                </a:lnTo>
                <a:cubicBezTo>
                  <a:pt x="1181100" y="7531100"/>
                  <a:pt x="1130300" y="7886700"/>
                  <a:pt x="1130300" y="8077200"/>
                </a:cubicBezTo>
                <a:cubicBezTo>
                  <a:pt x="1130300" y="8280400"/>
                  <a:pt x="1333500" y="8432800"/>
                  <a:pt x="1600200" y="8432800"/>
                </a:cubicBezTo>
                <a:lnTo>
                  <a:pt x="2946400" y="8432800"/>
                </a:lnTo>
                <a:cubicBezTo>
                  <a:pt x="3619500" y="8432800"/>
                  <a:pt x="4127500" y="8255000"/>
                  <a:pt x="4508500" y="7874000"/>
                </a:cubicBezTo>
                <a:lnTo>
                  <a:pt x="4826000" y="7556500"/>
                </a:lnTo>
                <a:cubicBezTo>
                  <a:pt x="5245100" y="7124700"/>
                  <a:pt x="5346700" y="6896100"/>
                  <a:pt x="5346700" y="6324600"/>
                </a:cubicBezTo>
                <a:lnTo>
                  <a:pt x="5346700" y="5626100"/>
                </a:lnTo>
                <a:cubicBezTo>
                  <a:pt x="5346700" y="4940300"/>
                  <a:pt x="5016500" y="4686300"/>
                  <a:pt x="4178300" y="4686300"/>
                </a:cubicBezTo>
                <a:lnTo>
                  <a:pt x="2540000" y="4686300"/>
                </a:lnTo>
                <a:cubicBezTo>
                  <a:pt x="1981200" y="4686300"/>
                  <a:pt x="1828800" y="4813300"/>
                  <a:pt x="1676400" y="5410200"/>
                </a:cubicBezTo>
                <a:close/>
                <a:moveTo>
                  <a:pt x="3683000" y="93726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0" name="Freeform 1110"/>
          <p:cNvSpPr/>
          <p:nvPr/>
        </p:nvSpPr>
        <p:spPr>
          <a:xfrm rot="0" flipH="0" flipV="0">
            <a:off x="8967134" y="20622627"/>
            <a:ext cx="89979" cy="121843"/>
          </a:xfrm>
          <a:custGeom>
            <a:pathLst>
              <a:path w="6921500" h="9372600">
                <a:moveTo>
                  <a:pt x="3111500" y="9372600"/>
                </a:moveTo>
                <a:lnTo>
                  <a:pt x="596900" y="9372600"/>
                </a:lnTo>
                <a:cubicBezTo>
                  <a:pt x="190500" y="9372600"/>
                  <a:pt x="0" y="9182100"/>
                  <a:pt x="0" y="8763000"/>
                </a:cubicBezTo>
                <a:cubicBezTo>
                  <a:pt x="0" y="8712200"/>
                  <a:pt x="63500" y="8470900"/>
                  <a:pt x="127000" y="8216900"/>
                </a:cubicBezTo>
                <a:lnTo>
                  <a:pt x="2070100" y="698500"/>
                </a:lnTo>
                <a:cubicBezTo>
                  <a:pt x="2197100" y="203200"/>
                  <a:pt x="2527300" y="0"/>
                  <a:pt x="3225800" y="0"/>
                </a:cubicBezTo>
                <a:lnTo>
                  <a:pt x="5041900" y="0"/>
                </a:lnTo>
                <a:cubicBezTo>
                  <a:pt x="5308600" y="0"/>
                  <a:pt x="5702300" y="88900"/>
                  <a:pt x="5918200" y="190500"/>
                </a:cubicBezTo>
                <a:lnTo>
                  <a:pt x="6007100" y="241300"/>
                </a:lnTo>
                <a:cubicBezTo>
                  <a:pt x="6692900" y="558800"/>
                  <a:pt x="6921500" y="927100"/>
                  <a:pt x="6921500" y="1701800"/>
                </a:cubicBezTo>
                <a:lnTo>
                  <a:pt x="6921500" y="2349500"/>
                </a:lnTo>
                <a:cubicBezTo>
                  <a:pt x="6921500" y="2870200"/>
                  <a:pt x="6667500" y="3340100"/>
                  <a:pt x="6134100" y="3784600"/>
                </a:cubicBezTo>
                <a:lnTo>
                  <a:pt x="6108700" y="3797300"/>
                </a:lnTo>
                <a:cubicBezTo>
                  <a:pt x="5702300" y="4140200"/>
                  <a:pt x="5638800" y="4622800"/>
                  <a:pt x="5994400" y="4838700"/>
                </a:cubicBezTo>
                <a:cubicBezTo>
                  <a:pt x="6438900" y="5118100"/>
                  <a:pt x="6578600" y="6007100"/>
                  <a:pt x="6286500" y="6743700"/>
                </a:cubicBezTo>
                <a:lnTo>
                  <a:pt x="6172200" y="7035800"/>
                </a:lnTo>
                <a:cubicBezTo>
                  <a:pt x="5956300" y="7581900"/>
                  <a:pt x="5626100" y="8089900"/>
                  <a:pt x="5219700" y="8496300"/>
                </a:cubicBezTo>
                <a:lnTo>
                  <a:pt x="5143500" y="8572500"/>
                </a:lnTo>
                <a:cubicBezTo>
                  <a:pt x="4635500" y="9093200"/>
                  <a:pt x="3898900" y="9372600"/>
                  <a:pt x="3111500" y="9372600"/>
                </a:cubicBezTo>
                <a:close/>
                <a:moveTo>
                  <a:pt x="-241300" y="9359900"/>
                </a:moveTo>
                <a:moveTo>
                  <a:pt x="2933700" y="3746500"/>
                </a:moveTo>
                <a:lnTo>
                  <a:pt x="4279900" y="3746500"/>
                </a:lnTo>
                <a:cubicBezTo>
                  <a:pt x="4864100" y="3746500"/>
                  <a:pt x="5181600" y="3619500"/>
                  <a:pt x="5613400" y="3187700"/>
                </a:cubicBezTo>
                <a:lnTo>
                  <a:pt x="5651500" y="3149600"/>
                </a:lnTo>
                <a:cubicBezTo>
                  <a:pt x="5829300" y="2959100"/>
                  <a:pt x="5981700" y="2603500"/>
                  <a:pt x="5981700" y="2349500"/>
                </a:cubicBezTo>
                <a:lnTo>
                  <a:pt x="5981700" y="1879600"/>
                </a:lnTo>
                <a:cubicBezTo>
                  <a:pt x="5981700" y="1193800"/>
                  <a:pt x="5651500" y="939800"/>
                  <a:pt x="4813300" y="939800"/>
                </a:cubicBezTo>
                <a:lnTo>
                  <a:pt x="3644900" y="939800"/>
                </a:lnTo>
                <a:cubicBezTo>
                  <a:pt x="3086100" y="939800"/>
                  <a:pt x="2946400" y="1054100"/>
                  <a:pt x="2755900" y="1651000"/>
                </a:cubicBezTo>
                <a:lnTo>
                  <a:pt x="2603500" y="2146300"/>
                </a:lnTo>
                <a:cubicBezTo>
                  <a:pt x="2527300" y="2387600"/>
                  <a:pt x="2463800" y="2794000"/>
                  <a:pt x="2463800" y="3048000"/>
                </a:cubicBezTo>
                <a:lnTo>
                  <a:pt x="2463800" y="3276600"/>
                </a:lnTo>
                <a:cubicBezTo>
                  <a:pt x="2463800" y="3632200"/>
                  <a:pt x="2590800" y="3746500"/>
                  <a:pt x="2933700" y="3746500"/>
                </a:cubicBezTo>
                <a:close/>
                <a:moveTo>
                  <a:pt x="5384800" y="9359900"/>
                </a:moveTo>
                <a:moveTo>
                  <a:pt x="1638300" y="5664200"/>
                </a:moveTo>
                <a:lnTo>
                  <a:pt x="1168400" y="7531100"/>
                </a:lnTo>
                <a:cubicBezTo>
                  <a:pt x="1104900" y="7772400"/>
                  <a:pt x="1066800" y="8026400"/>
                  <a:pt x="1066800" y="8089900"/>
                </a:cubicBezTo>
                <a:cubicBezTo>
                  <a:pt x="1066800" y="8318500"/>
                  <a:pt x="1308100" y="8445500"/>
                  <a:pt x="1765300" y="8445500"/>
                </a:cubicBezTo>
                <a:lnTo>
                  <a:pt x="2882900" y="8445500"/>
                </a:lnTo>
                <a:cubicBezTo>
                  <a:pt x="3543300" y="8445500"/>
                  <a:pt x="4064000" y="8255000"/>
                  <a:pt x="4445000" y="7874000"/>
                </a:cubicBezTo>
                <a:lnTo>
                  <a:pt x="4991100" y="7327900"/>
                </a:lnTo>
                <a:cubicBezTo>
                  <a:pt x="5346700" y="6972300"/>
                  <a:pt x="5511800" y="6540500"/>
                  <a:pt x="5511800" y="6007100"/>
                </a:cubicBezTo>
                <a:cubicBezTo>
                  <a:pt x="5511800" y="5168900"/>
                  <a:pt x="5003800" y="4686300"/>
                  <a:pt x="4114800" y="4686300"/>
                </a:cubicBezTo>
                <a:lnTo>
                  <a:pt x="2374900" y="4686300"/>
                </a:lnTo>
                <a:cubicBezTo>
                  <a:pt x="1917700" y="4686300"/>
                  <a:pt x="1854200" y="4762500"/>
                  <a:pt x="1638300" y="5664200"/>
                </a:cubicBezTo>
                <a:close/>
                <a:moveTo>
                  <a:pt x="3467100" y="93599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1" name="Freeform 1111"/>
          <p:cNvSpPr/>
          <p:nvPr/>
        </p:nvSpPr>
        <p:spPr>
          <a:xfrm rot="0" flipH="0" flipV="0">
            <a:off x="9066443" y="20726310"/>
            <a:ext cx="12217" cy="18656"/>
          </a:xfrm>
          <a:custGeom>
            <a:pathLst>
              <a:path w="939800" h="1435100">
                <a:moveTo>
                  <a:pt x="939800" y="469900"/>
                </a:moveTo>
                <a:lnTo>
                  <a:pt x="939800" y="698500"/>
                </a:lnTo>
                <a:cubicBezTo>
                  <a:pt x="939800" y="952500"/>
                  <a:pt x="889000" y="1219200"/>
                  <a:pt x="825500" y="1282700"/>
                </a:cubicBezTo>
                <a:cubicBezTo>
                  <a:pt x="673100" y="1435100"/>
                  <a:pt x="266700" y="1435100"/>
                  <a:pt x="114300" y="1282700"/>
                </a:cubicBezTo>
                <a:cubicBezTo>
                  <a:pt x="50800" y="1219200"/>
                  <a:pt x="0" y="1016000"/>
                  <a:pt x="0" y="812800"/>
                </a:cubicBezTo>
                <a:cubicBezTo>
                  <a:pt x="0" y="622300"/>
                  <a:pt x="50800" y="469900"/>
                  <a:pt x="114300" y="469900"/>
                </a:cubicBezTo>
                <a:cubicBezTo>
                  <a:pt x="177800" y="469900"/>
                  <a:pt x="228600" y="355600"/>
                  <a:pt x="228600" y="228600"/>
                </a:cubicBezTo>
                <a:cubicBezTo>
                  <a:pt x="228600" y="101600"/>
                  <a:pt x="393700" y="0"/>
                  <a:pt x="584200" y="0"/>
                </a:cubicBezTo>
                <a:cubicBezTo>
                  <a:pt x="774700" y="0"/>
                  <a:pt x="939800" y="203200"/>
                  <a:pt x="939800" y="469900"/>
                </a:cubicBezTo>
                <a:close/>
                <a:moveTo>
                  <a:pt x="190500" y="13843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2" name="Freeform 1112"/>
          <p:cNvSpPr/>
          <p:nvPr/>
        </p:nvSpPr>
        <p:spPr>
          <a:xfrm rot="0" flipH="0" flipV="0">
            <a:off x="9105160" y="20619325"/>
            <a:ext cx="87833" cy="124815"/>
          </a:xfrm>
          <a:custGeom>
            <a:pathLst>
              <a:path w="6756400" h="9601200">
                <a:moveTo>
                  <a:pt x="3860800" y="9601200"/>
                </a:moveTo>
                <a:lnTo>
                  <a:pt x="850900" y="9601200"/>
                </a:lnTo>
                <a:cubicBezTo>
                  <a:pt x="241300" y="9601200"/>
                  <a:pt x="0" y="9474200"/>
                  <a:pt x="0" y="9144000"/>
                </a:cubicBezTo>
                <a:cubicBezTo>
                  <a:pt x="0" y="8877300"/>
                  <a:pt x="368300" y="8318500"/>
                  <a:pt x="914400" y="7721600"/>
                </a:cubicBezTo>
                <a:lnTo>
                  <a:pt x="5067300" y="3238500"/>
                </a:lnTo>
                <a:cubicBezTo>
                  <a:pt x="6057900" y="2171700"/>
                  <a:pt x="5422900" y="850900"/>
                  <a:pt x="4102100" y="1231900"/>
                </a:cubicBezTo>
                <a:cubicBezTo>
                  <a:pt x="3975100" y="1270000"/>
                  <a:pt x="3695700" y="1460500"/>
                  <a:pt x="3479800" y="1663700"/>
                </a:cubicBezTo>
                <a:lnTo>
                  <a:pt x="2908300" y="2209800"/>
                </a:lnTo>
                <a:cubicBezTo>
                  <a:pt x="2692400" y="2413000"/>
                  <a:pt x="2374900" y="2578100"/>
                  <a:pt x="2197100" y="2578100"/>
                </a:cubicBezTo>
                <a:cubicBezTo>
                  <a:pt x="2019300" y="2578100"/>
                  <a:pt x="1879600" y="2413000"/>
                  <a:pt x="1879600" y="2222500"/>
                </a:cubicBezTo>
                <a:cubicBezTo>
                  <a:pt x="1879600" y="2032000"/>
                  <a:pt x="1981200" y="1739900"/>
                  <a:pt x="2095500" y="1587500"/>
                </a:cubicBezTo>
                <a:cubicBezTo>
                  <a:pt x="2882900" y="584200"/>
                  <a:pt x="4330700" y="0"/>
                  <a:pt x="5194300" y="330200"/>
                </a:cubicBezTo>
                <a:cubicBezTo>
                  <a:pt x="6261100" y="736600"/>
                  <a:pt x="6756400" y="2006600"/>
                  <a:pt x="6261100" y="3098800"/>
                </a:cubicBezTo>
                <a:lnTo>
                  <a:pt x="6261100" y="3124200"/>
                </a:lnTo>
                <a:cubicBezTo>
                  <a:pt x="6159500" y="3340100"/>
                  <a:pt x="5918200" y="3695700"/>
                  <a:pt x="5727700" y="3898900"/>
                </a:cubicBezTo>
                <a:lnTo>
                  <a:pt x="2095500" y="7874000"/>
                </a:lnTo>
                <a:cubicBezTo>
                  <a:pt x="1625600" y="8394700"/>
                  <a:pt x="1676400" y="8674100"/>
                  <a:pt x="2260600" y="8674100"/>
                </a:cubicBezTo>
                <a:lnTo>
                  <a:pt x="3962400" y="8674100"/>
                </a:lnTo>
                <a:cubicBezTo>
                  <a:pt x="4445000" y="8674100"/>
                  <a:pt x="4686300" y="8788400"/>
                  <a:pt x="4686300" y="9017000"/>
                </a:cubicBezTo>
                <a:cubicBezTo>
                  <a:pt x="4686300" y="9080500"/>
                  <a:pt x="4622800" y="9245600"/>
                  <a:pt x="4521200" y="9372600"/>
                </a:cubicBezTo>
                <a:cubicBezTo>
                  <a:pt x="4432300" y="9499600"/>
                  <a:pt x="4140200" y="9601200"/>
                  <a:pt x="3860800" y="9601200"/>
                </a:cubicBezTo>
                <a:close/>
                <a:moveTo>
                  <a:pt x="-25400" y="96139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3" name="Freeform 1113"/>
          <p:cNvSpPr/>
          <p:nvPr/>
        </p:nvSpPr>
        <p:spPr>
          <a:xfrm rot="0" flipH="0" flipV="0">
            <a:off x="9191592" y="20726310"/>
            <a:ext cx="12217" cy="18656"/>
          </a:xfrm>
          <a:custGeom>
            <a:pathLst>
              <a:path w="939800" h="1435100">
                <a:moveTo>
                  <a:pt x="939800" y="469900"/>
                </a:moveTo>
                <a:lnTo>
                  <a:pt x="939800" y="698500"/>
                </a:lnTo>
                <a:cubicBezTo>
                  <a:pt x="939800" y="952500"/>
                  <a:pt x="889000" y="1219200"/>
                  <a:pt x="825500" y="1282700"/>
                </a:cubicBezTo>
                <a:cubicBezTo>
                  <a:pt x="673100" y="1435100"/>
                  <a:pt x="266700" y="1435100"/>
                  <a:pt x="114300" y="1282700"/>
                </a:cubicBezTo>
                <a:cubicBezTo>
                  <a:pt x="50800" y="1219200"/>
                  <a:pt x="0" y="1016000"/>
                  <a:pt x="0" y="812800"/>
                </a:cubicBezTo>
                <a:cubicBezTo>
                  <a:pt x="0" y="622300"/>
                  <a:pt x="50800" y="469900"/>
                  <a:pt x="114300" y="469900"/>
                </a:cubicBezTo>
                <a:cubicBezTo>
                  <a:pt x="177800" y="469900"/>
                  <a:pt x="228600" y="355600"/>
                  <a:pt x="228600" y="228600"/>
                </a:cubicBezTo>
                <a:cubicBezTo>
                  <a:pt x="228600" y="101600"/>
                  <a:pt x="393700" y="0"/>
                  <a:pt x="584200" y="0"/>
                </a:cubicBezTo>
                <a:cubicBezTo>
                  <a:pt x="774700" y="0"/>
                  <a:pt x="939800" y="203200"/>
                  <a:pt x="939800" y="469900"/>
                </a:cubicBezTo>
                <a:close/>
                <a:moveTo>
                  <a:pt x="190500" y="13843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4" name="Freeform 1114"/>
          <p:cNvSpPr/>
          <p:nvPr/>
        </p:nvSpPr>
        <p:spPr>
          <a:xfrm rot="0" flipH="0" flipV="0">
            <a:off x="9233611" y="20622627"/>
            <a:ext cx="74129" cy="122008"/>
          </a:xfrm>
          <a:custGeom>
            <a:pathLst>
              <a:path w="5702300" h="9385300">
                <a:moveTo>
                  <a:pt x="203200" y="6362700"/>
                </a:moveTo>
                <a:lnTo>
                  <a:pt x="965200" y="3898900"/>
                </a:lnTo>
                <a:cubicBezTo>
                  <a:pt x="1041400" y="3644900"/>
                  <a:pt x="1193800" y="3276600"/>
                  <a:pt x="1308100" y="3048000"/>
                </a:cubicBezTo>
                <a:lnTo>
                  <a:pt x="1689100" y="2336800"/>
                </a:lnTo>
                <a:cubicBezTo>
                  <a:pt x="1803400" y="2120900"/>
                  <a:pt x="2032000" y="1790700"/>
                  <a:pt x="2209800" y="1612900"/>
                </a:cubicBezTo>
                <a:lnTo>
                  <a:pt x="2527300" y="1282700"/>
                </a:lnTo>
                <a:cubicBezTo>
                  <a:pt x="2705100" y="1104900"/>
                  <a:pt x="3048000" y="876300"/>
                  <a:pt x="3289300" y="762000"/>
                </a:cubicBezTo>
                <a:lnTo>
                  <a:pt x="4610100" y="190500"/>
                </a:lnTo>
                <a:cubicBezTo>
                  <a:pt x="4851400" y="88900"/>
                  <a:pt x="5092700" y="0"/>
                  <a:pt x="5143500" y="0"/>
                </a:cubicBezTo>
                <a:cubicBezTo>
                  <a:pt x="5270500" y="0"/>
                  <a:pt x="5702300" y="444500"/>
                  <a:pt x="5702300" y="584200"/>
                </a:cubicBezTo>
                <a:cubicBezTo>
                  <a:pt x="5702300" y="787400"/>
                  <a:pt x="5486400" y="939800"/>
                  <a:pt x="5003800" y="1066800"/>
                </a:cubicBezTo>
                <a:lnTo>
                  <a:pt x="4597400" y="1181100"/>
                </a:lnTo>
                <a:cubicBezTo>
                  <a:pt x="4000500" y="1358900"/>
                  <a:pt x="3721100" y="1511300"/>
                  <a:pt x="3314700" y="1917700"/>
                </a:cubicBezTo>
                <a:lnTo>
                  <a:pt x="2755900" y="2489200"/>
                </a:lnTo>
                <a:cubicBezTo>
                  <a:pt x="2019300" y="3213100"/>
                  <a:pt x="1981200" y="3746500"/>
                  <a:pt x="2654300" y="3746500"/>
                </a:cubicBezTo>
                <a:lnTo>
                  <a:pt x="3594100" y="3746500"/>
                </a:lnTo>
                <a:cubicBezTo>
                  <a:pt x="4546600" y="3746500"/>
                  <a:pt x="5232400" y="4470400"/>
                  <a:pt x="5232400" y="5448300"/>
                </a:cubicBezTo>
                <a:lnTo>
                  <a:pt x="5232400" y="5626100"/>
                </a:lnTo>
                <a:cubicBezTo>
                  <a:pt x="5232400" y="5880100"/>
                  <a:pt x="5181600" y="6286500"/>
                  <a:pt x="5118100" y="6527800"/>
                </a:cubicBezTo>
                <a:lnTo>
                  <a:pt x="4940300" y="7213600"/>
                </a:lnTo>
                <a:cubicBezTo>
                  <a:pt x="4889500" y="7442200"/>
                  <a:pt x="4724400" y="7797800"/>
                  <a:pt x="4584700" y="8001000"/>
                </a:cubicBezTo>
                <a:lnTo>
                  <a:pt x="4394200" y="8267700"/>
                </a:lnTo>
                <a:cubicBezTo>
                  <a:pt x="3937000" y="8928100"/>
                  <a:pt x="3009900" y="9385300"/>
                  <a:pt x="2120900" y="9385300"/>
                </a:cubicBezTo>
                <a:lnTo>
                  <a:pt x="1943100" y="9385300"/>
                </a:lnTo>
                <a:cubicBezTo>
                  <a:pt x="1397000" y="9385300"/>
                  <a:pt x="622300" y="8940800"/>
                  <a:pt x="381000" y="8483600"/>
                </a:cubicBezTo>
                <a:lnTo>
                  <a:pt x="304800" y="8356600"/>
                </a:lnTo>
                <a:cubicBezTo>
                  <a:pt x="38100" y="7848600"/>
                  <a:pt x="0" y="7048500"/>
                  <a:pt x="203200" y="6362700"/>
                </a:cubicBezTo>
                <a:close/>
                <a:moveTo>
                  <a:pt x="2705100" y="9359900"/>
                </a:moveTo>
                <a:moveTo>
                  <a:pt x="3352800" y="4686300"/>
                </a:moveTo>
                <a:lnTo>
                  <a:pt x="2159000" y="4686300"/>
                </a:lnTo>
                <a:cubicBezTo>
                  <a:pt x="1651000" y="4686300"/>
                  <a:pt x="1435100" y="4940300"/>
                  <a:pt x="1384300" y="5537200"/>
                </a:cubicBezTo>
                <a:cubicBezTo>
                  <a:pt x="1358900" y="5930900"/>
                  <a:pt x="1181100" y="6642100"/>
                  <a:pt x="1066800" y="6743700"/>
                </a:cubicBezTo>
                <a:cubicBezTo>
                  <a:pt x="1041400" y="6769100"/>
                  <a:pt x="1016000" y="7010400"/>
                  <a:pt x="1016000" y="7264400"/>
                </a:cubicBezTo>
                <a:cubicBezTo>
                  <a:pt x="1016000" y="7531100"/>
                  <a:pt x="1079500" y="7734300"/>
                  <a:pt x="1155700" y="7734300"/>
                </a:cubicBezTo>
                <a:cubicBezTo>
                  <a:pt x="1282700" y="7734300"/>
                  <a:pt x="1358900" y="7912100"/>
                  <a:pt x="1358900" y="8178800"/>
                </a:cubicBezTo>
                <a:cubicBezTo>
                  <a:pt x="1358900" y="8318500"/>
                  <a:pt x="1689100" y="8445500"/>
                  <a:pt x="2095500" y="8445500"/>
                </a:cubicBezTo>
                <a:cubicBezTo>
                  <a:pt x="3111500" y="8445500"/>
                  <a:pt x="3937000" y="7797800"/>
                  <a:pt x="3937000" y="7010400"/>
                </a:cubicBezTo>
                <a:cubicBezTo>
                  <a:pt x="3937000" y="6959600"/>
                  <a:pt x="4165600" y="6273800"/>
                  <a:pt x="4229100" y="6121400"/>
                </a:cubicBezTo>
                <a:cubicBezTo>
                  <a:pt x="4368800" y="5803900"/>
                  <a:pt x="4279900" y="5143500"/>
                  <a:pt x="4064000" y="4927600"/>
                </a:cubicBezTo>
                <a:cubicBezTo>
                  <a:pt x="3924300" y="4800600"/>
                  <a:pt x="3619500" y="4686300"/>
                  <a:pt x="3352800" y="4686300"/>
                </a:cubicBezTo>
                <a:close/>
                <a:moveTo>
                  <a:pt x="4381500" y="93599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5" name="Freeform 1115"/>
          <p:cNvSpPr/>
          <p:nvPr/>
        </p:nvSpPr>
        <p:spPr>
          <a:xfrm rot="0" flipH="0" flipV="0">
            <a:off x="9322684" y="20701875"/>
            <a:ext cx="64058" cy="12217"/>
          </a:xfrm>
          <a:custGeom>
            <a:pathLst>
              <a:path w="4927600" h="939800">
                <a:moveTo>
                  <a:pt x="469900" y="0"/>
                </a:moveTo>
                <a:lnTo>
                  <a:pt x="4457700" y="0"/>
                </a:lnTo>
                <a:cubicBezTo>
                  <a:pt x="4584700" y="0"/>
                  <a:pt x="4711700" y="38100"/>
                  <a:pt x="4724400" y="101600"/>
                </a:cubicBezTo>
                <a:cubicBezTo>
                  <a:pt x="4749800" y="152400"/>
                  <a:pt x="4800600" y="228600"/>
                  <a:pt x="4838700" y="266700"/>
                </a:cubicBezTo>
                <a:cubicBezTo>
                  <a:pt x="4889500" y="317500"/>
                  <a:pt x="4927600" y="381000"/>
                  <a:pt x="4927600" y="406400"/>
                </a:cubicBezTo>
                <a:cubicBezTo>
                  <a:pt x="4927600" y="444500"/>
                  <a:pt x="4864100" y="469900"/>
                  <a:pt x="4800600" y="469900"/>
                </a:cubicBezTo>
                <a:cubicBezTo>
                  <a:pt x="4737100" y="469900"/>
                  <a:pt x="4686300" y="546100"/>
                  <a:pt x="4686300" y="647700"/>
                </a:cubicBezTo>
                <a:cubicBezTo>
                  <a:pt x="4686300" y="838200"/>
                  <a:pt x="4508500" y="939800"/>
                  <a:pt x="4165600" y="939800"/>
                </a:cubicBezTo>
                <a:lnTo>
                  <a:pt x="469900" y="939800"/>
                </a:lnTo>
                <a:cubicBezTo>
                  <a:pt x="342900" y="939800"/>
                  <a:pt x="228600" y="889000"/>
                  <a:pt x="228600" y="825500"/>
                </a:cubicBezTo>
                <a:cubicBezTo>
                  <a:pt x="228600" y="762000"/>
                  <a:pt x="177800" y="698500"/>
                  <a:pt x="114300" y="698500"/>
                </a:cubicBezTo>
                <a:cubicBezTo>
                  <a:pt x="50800" y="698500"/>
                  <a:pt x="0" y="596900"/>
                  <a:pt x="0" y="469900"/>
                </a:cubicBezTo>
                <a:cubicBezTo>
                  <a:pt x="0" y="342900"/>
                  <a:pt x="50800" y="228600"/>
                  <a:pt x="114300" y="228600"/>
                </a:cubicBezTo>
                <a:cubicBezTo>
                  <a:pt x="177800" y="228600"/>
                  <a:pt x="228600" y="177800"/>
                  <a:pt x="228600" y="114300"/>
                </a:cubicBezTo>
                <a:cubicBezTo>
                  <a:pt x="228600" y="50800"/>
                  <a:pt x="342900" y="0"/>
                  <a:pt x="469900" y="0"/>
                </a:cubicBezTo>
                <a:close/>
                <a:moveTo>
                  <a:pt x="2781300" y="32639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6" name="Freeform 1116"/>
          <p:cNvSpPr/>
          <p:nvPr/>
        </p:nvSpPr>
        <p:spPr>
          <a:xfrm rot="0" flipH="0" flipV="0">
            <a:off x="9424304" y="20626094"/>
            <a:ext cx="42760" cy="118872"/>
          </a:xfrm>
          <a:custGeom>
            <a:pathLst>
              <a:path w="3289300" h="9144000">
                <a:moveTo>
                  <a:pt x="3162300" y="1270000"/>
                </a:moveTo>
                <a:lnTo>
                  <a:pt x="1219200" y="8293100"/>
                </a:lnTo>
                <a:cubicBezTo>
                  <a:pt x="1104900" y="8750300"/>
                  <a:pt x="812800" y="9144000"/>
                  <a:pt x="596900" y="9144000"/>
                </a:cubicBezTo>
                <a:cubicBezTo>
                  <a:pt x="469900" y="9144000"/>
                  <a:pt x="127000" y="8699500"/>
                  <a:pt x="127000" y="8534400"/>
                </a:cubicBezTo>
                <a:cubicBezTo>
                  <a:pt x="127000" y="8483600"/>
                  <a:pt x="177800" y="8229600"/>
                  <a:pt x="254000" y="7975600"/>
                </a:cubicBezTo>
                <a:lnTo>
                  <a:pt x="1752600" y="2971800"/>
                </a:lnTo>
                <a:cubicBezTo>
                  <a:pt x="1816100" y="2717800"/>
                  <a:pt x="1879600" y="2374900"/>
                  <a:pt x="1879600" y="2197100"/>
                </a:cubicBezTo>
                <a:cubicBezTo>
                  <a:pt x="1879600" y="1816100"/>
                  <a:pt x="1473200" y="1765300"/>
                  <a:pt x="1257300" y="2120900"/>
                </a:cubicBezTo>
                <a:cubicBezTo>
                  <a:pt x="1092200" y="2387600"/>
                  <a:pt x="723900" y="2578100"/>
                  <a:pt x="355600" y="2578100"/>
                </a:cubicBezTo>
                <a:cubicBezTo>
                  <a:pt x="63500" y="2578100"/>
                  <a:pt x="0" y="2514600"/>
                  <a:pt x="0" y="2222500"/>
                </a:cubicBezTo>
                <a:cubicBezTo>
                  <a:pt x="0" y="2095500"/>
                  <a:pt x="50800" y="1917700"/>
                  <a:pt x="101600" y="1816100"/>
                </a:cubicBezTo>
                <a:cubicBezTo>
                  <a:pt x="152400" y="1727200"/>
                  <a:pt x="393700" y="1549400"/>
                  <a:pt x="635000" y="1422400"/>
                </a:cubicBezTo>
                <a:lnTo>
                  <a:pt x="787400" y="1346200"/>
                </a:lnTo>
                <a:cubicBezTo>
                  <a:pt x="1016000" y="1219200"/>
                  <a:pt x="1270000" y="1016000"/>
                  <a:pt x="1358900" y="876300"/>
                </a:cubicBezTo>
                <a:cubicBezTo>
                  <a:pt x="1435100" y="749300"/>
                  <a:pt x="1689100" y="546100"/>
                  <a:pt x="1905000" y="419100"/>
                </a:cubicBezTo>
                <a:lnTo>
                  <a:pt x="1943100" y="393700"/>
                </a:lnTo>
                <a:cubicBezTo>
                  <a:pt x="2171700" y="279400"/>
                  <a:pt x="2349500" y="127000"/>
                  <a:pt x="2349500" y="76200"/>
                </a:cubicBezTo>
                <a:cubicBezTo>
                  <a:pt x="2349500" y="38100"/>
                  <a:pt x="2565400" y="0"/>
                  <a:pt x="2819400" y="0"/>
                </a:cubicBezTo>
                <a:cubicBezTo>
                  <a:pt x="3073400" y="0"/>
                  <a:pt x="3289300" y="177800"/>
                  <a:pt x="3289300" y="406400"/>
                </a:cubicBezTo>
                <a:cubicBezTo>
                  <a:pt x="3289300" y="635000"/>
                  <a:pt x="3238500" y="1016000"/>
                  <a:pt x="3162300" y="1270000"/>
                </a:cubicBezTo>
                <a:close/>
                <a:moveTo>
                  <a:pt x="6159500" y="90932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7" name="Freeform 1117"/>
          <p:cNvSpPr/>
          <p:nvPr/>
        </p:nvSpPr>
        <p:spPr>
          <a:xfrm rot="0" flipH="0" flipV="0">
            <a:off x="9468469" y="20622627"/>
            <a:ext cx="74129" cy="122008"/>
          </a:xfrm>
          <a:custGeom>
            <a:pathLst>
              <a:path w="5702300" h="9385300">
                <a:moveTo>
                  <a:pt x="203200" y="6362700"/>
                </a:moveTo>
                <a:lnTo>
                  <a:pt x="965200" y="3898900"/>
                </a:lnTo>
                <a:cubicBezTo>
                  <a:pt x="1041400" y="3644900"/>
                  <a:pt x="1193800" y="3276600"/>
                  <a:pt x="1308100" y="3048000"/>
                </a:cubicBezTo>
                <a:lnTo>
                  <a:pt x="1689100" y="2336800"/>
                </a:lnTo>
                <a:cubicBezTo>
                  <a:pt x="1803400" y="2120900"/>
                  <a:pt x="2032000" y="1790700"/>
                  <a:pt x="2209800" y="1612900"/>
                </a:cubicBezTo>
                <a:lnTo>
                  <a:pt x="2527300" y="1282700"/>
                </a:lnTo>
                <a:cubicBezTo>
                  <a:pt x="2705100" y="1104900"/>
                  <a:pt x="3048000" y="876300"/>
                  <a:pt x="3289300" y="762000"/>
                </a:cubicBezTo>
                <a:lnTo>
                  <a:pt x="4610100" y="190500"/>
                </a:lnTo>
                <a:cubicBezTo>
                  <a:pt x="4851400" y="88900"/>
                  <a:pt x="5092700" y="0"/>
                  <a:pt x="5143500" y="0"/>
                </a:cubicBezTo>
                <a:cubicBezTo>
                  <a:pt x="5270500" y="0"/>
                  <a:pt x="5702300" y="444500"/>
                  <a:pt x="5702300" y="584200"/>
                </a:cubicBezTo>
                <a:cubicBezTo>
                  <a:pt x="5702300" y="787400"/>
                  <a:pt x="5486400" y="939800"/>
                  <a:pt x="5003800" y="1066800"/>
                </a:cubicBezTo>
                <a:lnTo>
                  <a:pt x="4597400" y="1181100"/>
                </a:lnTo>
                <a:cubicBezTo>
                  <a:pt x="4000500" y="1358900"/>
                  <a:pt x="3721100" y="1511300"/>
                  <a:pt x="3314700" y="1917700"/>
                </a:cubicBezTo>
                <a:lnTo>
                  <a:pt x="2755900" y="2489200"/>
                </a:lnTo>
                <a:cubicBezTo>
                  <a:pt x="2019300" y="3213100"/>
                  <a:pt x="1981200" y="3746500"/>
                  <a:pt x="2654300" y="3746500"/>
                </a:cubicBezTo>
                <a:lnTo>
                  <a:pt x="3594100" y="3746500"/>
                </a:lnTo>
                <a:cubicBezTo>
                  <a:pt x="4546600" y="3746500"/>
                  <a:pt x="5232400" y="4470400"/>
                  <a:pt x="5232400" y="5448300"/>
                </a:cubicBezTo>
                <a:lnTo>
                  <a:pt x="5232400" y="5626100"/>
                </a:lnTo>
                <a:cubicBezTo>
                  <a:pt x="5232400" y="5880100"/>
                  <a:pt x="5181600" y="6286500"/>
                  <a:pt x="5118100" y="6527800"/>
                </a:cubicBezTo>
                <a:lnTo>
                  <a:pt x="4940300" y="7213600"/>
                </a:lnTo>
                <a:cubicBezTo>
                  <a:pt x="4889500" y="7442200"/>
                  <a:pt x="4724400" y="7797800"/>
                  <a:pt x="4584700" y="8001000"/>
                </a:cubicBezTo>
                <a:lnTo>
                  <a:pt x="4394200" y="8267700"/>
                </a:lnTo>
                <a:cubicBezTo>
                  <a:pt x="3937000" y="8928100"/>
                  <a:pt x="3009900" y="9385300"/>
                  <a:pt x="2120900" y="9385300"/>
                </a:cubicBezTo>
                <a:lnTo>
                  <a:pt x="1943100" y="9385300"/>
                </a:lnTo>
                <a:cubicBezTo>
                  <a:pt x="1397000" y="9385300"/>
                  <a:pt x="622300" y="8940800"/>
                  <a:pt x="381000" y="8483600"/>
                </a:cubicBezTo>
                <a:lnTo>
                  <a:pt x="304800" y="8356600"/>
                </a:lnTo>
                <a:cubicBezTo>
                  <a:pt x="38100" y="7848600"/>
                  <a:pt x="0" y="7048500"/>
                  <a:pt x="203200" y="6362700"/>
                </a:cubicBezTo>
                <a:close/>
                <a:moveTo>
                  <a:pt x="2705100" y="9359900"/>
                </a:moveTo>
                <a:moveTo>
                  <a:pt x="3352800" y="4686300"/>
                </a:moveTo>
                <a:lnTo>
                  <a:pt x="2159000" y="4686300"/>
                </a:lnTo>
                <a:cubicBezTo>
                  <a:pt x="1651000" y="4686300"/>
                  <a:pt x="1435100" y="4940300"/>
                  <a:pt x="1384300" y="5537200"/>
                </a:cubicBezTo>
                <a:cubicBezTo>
                  <a:pt x="1358900" y="5930900"/>
                  <a:pt x="1181100" y="6642100"/>
                  <a:pt x="1066800" y="6743700"/>
                </a:cubicBezTo>
                <a:cubicBezTo>
                  <a:pt x="1041400" y="6769100"/>
                  <a:pt x="1016000" y="7010400"/>
                  <a:pt x="1016000" y="7264400"/>
                </a:cubicBezTo>
                <a:cubicBezTo>
                  <a:pt x="1016000" y="7531100"/>
                  <a:pt x="1079500" y="7734300"/>
                  <a:pt x="1155700" y="7734300"/>
                </a:cubicBezTo>
                <a:cubicBezTo>
                  <a:pt x="1282700" y="7734300"/>
                  <a:pt x="1358900" y="7912100"/>
                  <a:pt x="1358900" y="8178800"/>
                </a:cubicBezTo>
                <a:cubicBezTo>
                  <a:pt x="1358900" y="8318500"/>
                  <a:pt x="1689100" y="8445500"/>
                  <a:pt x="2095500" y="8445500"/>
                </a:cubicBezTo>
                <a:cubicBezTo>
                  <a:pt x="3111500" y="8445500"/>
                  <a:pt x="3937000" y="7797800"/>
                  <a:pt x="3937000" y="7010400"/>
                </a:cubicBezTo>
                <a:cubicBezTo>
                  <a:pt x="3937000" y="6959600"/>
                  <a:pt x="4165600" y="6273800"/>
                  <a:pt x="4229100" y="6121400"/>
                </a:cubicBezTo>
                <a:cubicBezTo>
                  <a:pt x="4368800" y="5803900"/>
                  <a:pt x="4279900" y="5143500"/>
                  <a:pt x="4064000" y="4927600"/>
                </a:cubicBezTo>
                <a:cubicBezTo>
                  <a:pt x="3924300" y="4800600"/>
                  <a:pt x="3619500" y="4686300"/>
                  <a:pt x="3352800" y="4686300"/>
                </a:cubicBezTo>
                <a:close/>
                <a:moveTo>
                  <a:pt x="4381500" y="93599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8" name="Freeform 1118"/>
          <p:cNvSpPr/>
          <p:nvPr/>
        </p:nvSpPr>
        <p:spPr>
          <a:xfrm rot="0" flipH="0" flipV="0">
            <a:off x="9561835" y="20622462"/>
            <a:ext cx="72148" cy="123990"/>
          </a:xfrm>
          <a:custGeom>
            <a:pathLst>
              <a:path w="5549900" h="9537700">
                <a:moveTo>
                  <a:pt x="5422900" y="3530600"/>
                </a:moveTo>
                <a:lnTo>
                  <a:pt x="4991100" y="5181600"/>
                </a:lnTo>
                <a:cubicBezTo>
                  <a:pt x="4927600" y="5422900"/>
                  <a:pt x="4775200" y="5803900"/>
                  <a:pt x="4648200" y="6019800"/>
                </a:cubicBezTo>
                <a:lnTo>
                  <a:pt x="3924300" y="7340600"/>
                </a:lnTo>
                <a:cubicBezTo>
                  <a:pt x="3644900" y="7848600"/>
                  <a:pt x="3314700" y="8191500"/>
                  <a:pt x="2781300" y="8483600"/>
                </a:cubicBezTo>
                <a:lnTo>
                  <a:pt x="1930400" y="8966200"/>
                </a:lnTo>
                <a:cubicBezTo>
                  <a:pt x="1041400" y="9461500"/>
                  <a:pt x="469900" y="9537700"/>
                  <a:pt x="215900" y="9194800"/>
                </a:cubicBezTo>
                <a:cubicBezTo>
                  <a:pt x="38100" y="8966200"/>
                  <a:pt x="0" y="8826500"/>
                  <a:pt x="63500" y="8610600"/>
                </a:cubicBezTo>
                <a:cubicBezTo>
                  <a:pt x="88900" y="8547100"/>
                  <a:pt x="317500" y="8445500"/>
                  <a:pt x="571500" y="8369300"/>
                </a:cubicBezTo>
                <a:lnTo>
                  <a:pt x="1625600" y="8089900"/>
                </a:lnTo>
                <a:cubicBezTo>
                  <a:pt x="1879600" y="8013700"/>
                  <a:pt x="2235200" y="7810500"/>
                  <a:pt x="2413000" y="7620000"/>
                </a:cubicBezTo>
                <a:lnTo>
                  <a:pt x="3098800" y="6946900"/>
                </a:lnTo>
                <a:cubicBezTo>
                  <a:pt x="3810000" y="6235700"/>
                  <a:pt x="3848100" y="5676900"/>
                  <a:pt x="3200400" y="5676900"/>
                </a:cubicBezTo>
                <a:lnTo>
                  <a:pt x="2032000" y="5676900"/>
                </a:lnTo>
                <a:cubicBezTo>
                  <a:pt x="1320800" y="5676900"/>
                  <a:pt x="1155700" y="5588000"/>
                  <a:pt x="927100" y="5092700"/>
                </a:cubicBezTo>
                <a:lnTo>
                  <a:pt x="596900" y="4381500"/>
                </a:lnTo>
                <a:cubicBezTo>
                  <a:pt x="355600" y="3848100"/>
                  <a:pt x="342900" y="3721100"/>
                  <a:pt x="508000" y="3124200"/>
                </a:cubicBezTo>
                <a:lnTo>
                  <a:pt x="711200" y="2413000"/>
                </a:lnTo>
                <a:cubicBezTo>
                  <a:pt x="774700" y="2171700"/>
                  <a:pt x="939800" y="1790700"/>
                  <a:pt x="1079500" y="1562100"/>
                </a:cubicBezTo>
                <a:cubicBezTo>
                  <a:pt x="1219200" y="1346200"/>
                  <a:pt x="1371600" y="1079500"/>
                  <a:pt x="1397000" y="965200"/>
                </a:cubicBezTo>
                <a:cubicBezTo>
                  <a:pt x="1460500" y="774700"/>
                  <a:pt x="1676400" y="660400"/>
                  <a:pt x="2540000" y="317500"/>
                </a:cubicBezTo>
                <a:lnTo>
                  <a:pt x="2794000" y="215900"/>
                </a:lnTo>
                <a:cubicBezTo>
                  <a:pt x="3390900" y="0"/>
                  <a:pt x="4025900" y="0"/>
                  <a:pt x="4559300" y="228600"/>
                </a:cubicBezTo>
                <a:lnTo>
                  <a:pt x="4635500" y="254000"/>
                </a:lnTo>
                <a:cubicBezTo>
                  <a:pt x="4864100" y="355600"/>
                  <a:pt x="5105400" y="546100"/>
                  <a:pt x="5156200" y="685800"/>
                </a:cubicBezTo>
                <a:cubicBezTo>
                  <a:pt x="5219700" y="825500"/>
                  <a:pt x="5334000" y="1003300"/>
                  <a:pt x="5410200" y="1079500"/>
                </a:cubicBezTo>
                <a:cubicBezTo>
                  <a:pt x="5486400" y="1155700"/>
                  <a:pt x="5549900" y="1422400"/>
                  <a:pt x="5549900" y="1689100"/>
                </a:cubicBezTo>
                <a:lnTo>
                  <a:pt x="5549900" y="2628900"/>
                </a:lnTo>
                <a:cubicBezTo>
                  <a:pt x="5549900" y="2882900"/>
                  <a:pt x="5486400" y="3289300"/>
                  <a:pt x="5422900" y="3530600"/>
                </a:cubicBezTo>
                <a:close/>
                <a:moveTo>
                  <a:pt x="5029200" y="9372600"/>
                </a:moveTo>
                <a:moveTo>
                  <a:pt x="2501900" y="4737100"/>
                </a:moveTo>
                <a:lnTo>
                  <a:pt x="3429000" y="4737100"/>
                </a:lnTo>
                <a:cubicBezTo>
                  <a:pt x="4000500" y="4737100"/>
                  <a:pt x="4140200" y="4610100"/>
                  <a:pt x="4140200" y="4152900"/>
                </a:cubicBezTo>
                <a:cubicBezTo>
                  <a:pt x="4140200" y="3949700"/>
                  <a:pt x="4203700" y="3797300"/>
                  <a:pt x="4279900" y="3797300"/>
                </a:cubicBezTo>
                <a:cubicBezTo>
                  <a:pt x="4368800" y="3797300"/>
                  <a:pt x="4470400" y="3632200"/>
                  <a:pt x="4521200" y="3441700"/>
                </a:cubicBezTo>
                <a:cubicBezTo>
                  <a:pt x="4572000" y="3251200"/>
                  <a:pt x="4610100" y="2882900"/>
                  <a:pt x="4610100" y="2628900"/>
                </a:cubicBezTo>
                <a:lnTo>
                  <a:pt x="4610100" y="1917700"/>
                </a:lnTo>
                <a:cubicBezTo>
                  <a:pt x="4610100" y="1663700"/>
                  <a:pt x="4559300" y="1447800"/>
                  <a:pt x="4495800" y="1447800"/>
                </a:cubicBezTo>
                <a:cubicBezTo>
                  <a:pt x="4419600" y="1447800"/>
                  <a:pt x="4368800" y="1397000"/>
                  <a:pt x="4368800" y="1333500"/>
                </a:cubicBezTo>
                <a:cubicBezTo>
                  <a:pt x="4368800" y="1270000"/>
                  <a:pt x="4267200" y="1219200"/>
                  <a:pt x="4140200" y="1219200"/>
                </a:cubicBezTo>
                <a:cubicBezTo>
                  <a:pt x="4013200" y="1219200"/>
                  <a:pt x="3898900" y="1168400"/>
                  <a:pt x="3898900" y="1104900"/>
                </a:cubicBezTo>
                <a:cubicBezTo>
                  <a:pt x="3898900" y="1041400"/>
                  <a:pt x="3746500" y="977900"/>
                  <a:pt x="3556000" y="977900"/>
                </a:cubicBezTo>
                <a:cubicBezTo>
                  <a:pt x="3352800" y="977900"/>
                  <a:pt x="3200400" y="1041400"/>
                  <a:pt x="3200400" y="1104900"/>
                </a:cubicBezTo>
                <a:cubicBezTo>
                  <a:pt x="3200400" y="1168400"/>
                  <a:pt x="3048000" y="1219200"/>
                  <a:pt x="2844800" y="1219200"/>
                </a:cubicBezTo>
                <a:cubicBezTo>
                  <a:pt x="2654300" y="1219200"/>
                  <a:pt x="2501900" y="1270000"/>
                  <a:pt x="2501900" y="1333500"/>
                </a:cubicBezTo>
                <a:cubicBezTo>
                  <a:pt x="2501900" y="1397000"/>
                  <a:pt x="2438400" y="1447800"/>
                  <a:pt x="2374900" y="1447800"/>
                </a:cubicBezTo>
                <a:cubicBezTo>
                  <a:pt x="2311400" y="1447800"/>
                  <a:pt x="2260600" y="1498600"/>
                  <a:pt x="2260600" y="1574800"/>
                </a:cubicBezTo>
                <a:cubicBezTo>
                  <a:pt x="2260600" y="1638300"/>
                  <a:pt x="2209800" y="1689100"/>
                  <a:pt x="2146300" y="1689100"/>
                </a:cubicBezTo>
                <a:cubicBezTo>
                  <a:pt x="2082800" y="1689100"/>
                  <a:pt x="2032000" y="1790700"/>
                  <a:pt x="2032000" y="1917700"/>
                </a:cubicBezTo>
                <a:cubicBezTo>
                  <a:pt x="2032000" y="2044700"/>
                  <a:pt x="1981200" y="2159000"/>
                  <a:pt x="1905000" y="2159000"/>
                </a:cubicBezTo>
                <a:cubicBezTo>
                  <a:pt x="1841500" y="2159000"/>
                  <a:pt x="1790700" y="2260600"/>
                  <a:pt x="1790700" y="2387600"/>
                </a:cubicBezTo>
                <a:cubicBezTo>
                  <a:pt x="1790700" y="2514600"/>
                  <a:pt x="1739900" y="2628900"/>
                  <a:pt x="1676400" y="2628900"/>
                </a:cubicBezTo>
                <a:cubicBezTo>
                  <a:pt x="1612900" y="2628900"/>
                  <a:pt x="1562100" y="2832100"/>
                  <a:pt x="1562100" y="3098800"/>
                </a:cubicBezTo>
                <a:lnTo>
                  <a:pt x="1562100" y="4025900"/>
                </a:lnTo>
                <a:cubicBezTo>
                  <a:pt x="1562100" y="4292600"/>
                  <a:pt x="1663700" y="4495800"/>
                  <a:pt x="1790700" y="4495800"/>
                </a:cubicBezTo>
                <a:cubicBezTo>
                  <a:pt x="1917700" y="4495800"/>
                  <a:pt x="2032000" y="4546600"/>
                  <a:pt x="2032000" y="4622800"/>
                </a:cubicBezTo>
                <a:cubicBezTo>
                  <a:pt x="2032000" y="4686300"/>
                  <a:pt x="2235200" y="4737100"/>
                  <a:pt x="2501900" y="4737100"/>
                </a:cubicBezTo>
                <a:close/>
                <a:moveTo>
                  <a:pt x="3822700" y="93726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9" name="Freeform 1119"/>
          <p:cNvSpPr/>
          <p:nvPr/>
        </p:nvSpPr>
        <p:spPr>
          <a:xfrm rot="0" flipH="0" flipV="0">
            <a:off x="9637204" y="20673973"/>
            <a:ext cx="27406" cy="67195"/>
          </a:xfrm>
          <a:custGeom>
            <a:pathLst>
              <a:path w="2108200" h="5168900">
                <a:moveTo>
                  <a:pt x="2108200" y="469900"/>
                </a:moveTo>
                <a:lnTo>
                  <a:pt x="2108200" y="711200"/>
                </a:lnTo>
                <a:cubicBezTo>
                  <a:pt x="2108200" y="838200"/>
                  <a:pt x="2057400" y="939800"/>
                  <a:pt x="1981200" y="939800"/>
                </a:cubicBezTo>
                <a:cubicBezTo>
                  <a:pt x="1917700" y="939800"/>
                  <a:pt x="1866900" y="1054100"/>
                  <a:pt x="1866900" y="1181100"/>
                </a:cubicBezTo>
                <a:cubicBezTo>
                  <a:pt x="1866900" y="1308100"/>
                  <a:pt x="1765300" y="1409700"/>
                  <a:pt x="1638300" y="1409700"/>
                </a:cubicBezTo>
                <a:lnTo>
                  <a:pt x="1397000" y="1409700"/>
                </a:lnTo>
                <a:cubicBezTo>
                  <a:pt x="1270000" y="1409700"/>
                  <a:pt x="1168400" y="1358900"/>
                  <a:pt x="1168400" y="1295400"/>
                </a:cubicBezTo>
                <a:cubicBezTo>
                  <a:pt x="1168400" y="1231900"/>
                  <a:pt x="1117600" y="1181100"/>
                  <a:pt x="1054100" y="1181100"/>
                </a:cubicBezTo>
                <a:cubicBezTo>
                  <a:pt x="990600" y="1181100"/>
                  <a:pt x="927100" y="1066800"/>
                  <a:pt x="927100" y="939800"/>
                </a:cubicBezTo>
                <a:cubicBezTo>
                  <a:pt x="927100" y="812800"/>
                  <a:pt x="990600" y="711200"/>
                  <a:pt x="1054100" y="711200"/>
                </a:cubicBezTo>
                <a:cubicBezTo>
                  <a:pt x="1117600" y="711200"/>
                  <a:pt x="1168400" y="596900"/>
                  <a:pt x="1168400" y="469900"/>
                </a:cubicBezTo>
                <a:cubicBezTo>
                  <a:pt x="1168400" y="342900"/>
                  <a:pt x="1219200" y="241300"/>
                  <a:pt x="1282700" y="241300"/>
                </a:cubicBezTo>
                <a:cubicBezTo>
                  <a:pt x="1346200" y="241300"/>
                  <a:pt x="1397000" y="190500"/>
                  <a:pt x="1397000" y="127000"/>
                </a:cubicBezTo>
                <a:cubicBezTo>
                  <a:pt x="1397000" y="63500"/>
                  <a:pt x="1511300" y="0"/>
                  <a:pt x="1638300" y="0"/>
                </a:cubicBezTo>
                <a:cubicBezTo>
                  <a:pt x="1765300" y="0"/>
                  <a:pt x="1866900" y="63500"/>
                  <a:pt x="1866900" y="127000"/>
                </a:cubicBezTo>
                <a:cubicBezTo>
                  <a:pt x="1866900" y="190500"/>
                  <a:pt x="1917700" y="241300"/>
                  <a:pt x="1981200" y="241300"/>
                </a:cubicBezTo>
                <a:cubicBezTo>
                  <a:pt x="2057400" y="241300"/>
                  <a:pt x="2108200" y="342900"/>
                  <a:pt x="2108200" y="469900"/>
                </a:cubicBezTo>
                <a:close/>
                <a:moveTo>
                  <a:pt x="4851400" y="5410200"/>
                </a:moveTo>
                <a:moveTo>
                  <a:pt x="457200" y="3759200"/>
                </a:moveTo>
                <a:lnTo>
                  <a:pt x="698500" y="3759200"/>
                </a:lnTo>
                <a:cubicBezTo>
                  <a:pt x="825500" y="3759200"/>
                  <a:pt x="927100" y="3810000"/>
                  <a:pt x="927100" y="3873500"/>
                </a:cubicBezTo>
                <a:cubicBezTo>
                  <a:pt x="927100" y="3937000"/>
                  <a:pt x="990600" y="3987800"/>
                  <a:pt x="1054100" y="3987800"/>
                </a:cubicBezTo>
                <a:cubicBezTo>
                  <a:pt x="1117600" y="3987800"/>
                  <a:pt x="1168400" y="4102100"/>
                  <a:pt x="1168400" y="4229100"/>
                </a:cubicBezTo>
                <a:cubicBezTo>
                  <a:pt x="1168400" y="4356100"/>
                  <a:pt x="1117600" y="4457700"/>
                  <a:pt x="1054100" y="4457700"/>
                </a:cubicBezTo>
                <a:cubicBezTo>
                  <a:pt x="990600" y="4457700"/>
                  <a:pt x="927100" y="4559300"/>
                  <a:pt x="927100" y="4699000"/>
                </a:cubicBezTo>
                <a:cubicBezTo>
                  <a:pt x="927100" y="4826000"/>
                  <a:pt x="876300" y="4927600"/>
                  <a:pt x="812800" y="4927600"/>
                </a:cubicBezTo>
                <a:cubicBezTo>
                  <a:pt x="749300" y="4927600"/>
                  <a:pt x="698500" y="4978400"/>
                  <a:pt x="698500" y="5041900"/>
                </a:cubicBezTo>
                <a:cubicBezTo>
                  <a:pt x="698500" y="5105400"/>
                  <a:pt x="596900" y="5168900"/>
                  <a:pt x="457200" y="5168900"/>
                </a:cubicBezTo>
                <a:cubicBezTo>
                  <a:pt x="330200" y="5168900"/>
                  <a:pt x="228600" y="5105400"/>
                  <a:pt x="228600" y="5041900"/>
                </a:cubicBezTo>
                <a:cubicBezTo>
                  <a:pt x="228600" y="4978400"/>
                  <a:pt x="177800" y="4927600"/>
                  <a:pt x="114300" y="4927600"/>
                </a:cubicBezTo>
                <a:cubicBezTo>
                  <a:pt x="50800" y="4927600"/>
                  <a:pt x="0" y="4826000"/>
                  <a:pt x="0" y="4699000"/>
                </a:cubicBezTo>
                <a:lnTo>
                  <a:pt x="0" y="4457700"/>
                </a:lnTo>
                <a:cubicBezTo>
                  <a:pt x="0" y="4330700"/>
                  <a:pt x="50800" y="4229100"/>
                  <a:pt x="114300" y="4229100"/>
                </a:cubicBezTo>
                <a:cubicBezTo>
                  <a:pt x="177800" y="4229100"/>
                  <a:pt x="228600" y="4114800"/>
                  <a:pt x="228600" y="3987800"/>
                </a:cubicBezTo>
                <a:cubicBezTo>
                  <a:pt x="228600" y="3860800"/>
                  <a:pt x="330200" y="3759200"/>
                  <a:pt x="457200" y="3759200"/>
                </a:cubicBezTo>
                <a:close/>
                <a:moveTo>
                  <a:pt x="1562100" y="54102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0" name="Freeform 1120"/>
          <p:cNvSpPr/>
          <p:nvPr/>
        </p:nvSpPr>
        <p:spPr>
          <a:xfrm rot="0" flipH="0" flipV="0">
            <a:off x="9673775" y="20619325"/>
            <a:ext cx="87833" cy="124815"/>
          </a:xfrm>
          <a:custGeom>
            <a:pathLst>
              <a:path w="6756400" h="9601200">
                <a:moveTo>
                  <a:pt x="3860800" y="9601200"/>
                </a:moveTo>
                <a:lnTo>
                  <a:pt x="850900" y="9601200"/>
                </a:lnTo>
                <a:cubicBezTo>
                  <a:pt x="241300" y="9601200"/>
                  <a:pt x="0" y="9474200"/>
                  <a:pt x="0" y="9144000"/>
                </a:cubicBezTo>
                <a:cubicBezTo>
                  <a:pt x="0" y="8877300"/>
                  <a:pt x="368300" y="8318500"/>
                  <a:pt x="914400" y="7721600"/>
                </a:cubicBezTo>
                <a:lnTo>
                  <a:pt x="5067300" y="3238500"/>
                </a:lnTo>
                <a:cubicBezTo>
                  <a:pt x="6057900" y="2171700"/>
                  <a:pt x="5422900" y="850900"/>
                  <a:pt x="4102100" y="1231900"/>
                </a:cubicBezTo>
                <a:cubicBezTo>
                  <a:pt x="3975100" y="1270000"/>
                  <a:pt x="3695700" y="1460500"/>
                  <a:pt x="3479800" y="1663700"/>
                </a:cubicBezTo>
                <a:lnTo>
                  <a:pt x="2908300" y="2209800"/>
                </a:lnTo>
                <a:cubicBezTo>
                  <a:pt x="2692400" y="2413000"/>
                  <a:pt x="2374900" y="2578100"/>
                  <a:pt x="2197100" y="2578100"/>
                </a:cubicBezTo>
                <a:cubicBezTo>
                  <a:pt x="2019300" y="2578100"/>
                  <a:pt x="1879600" y="2413000"/>
                  <a:pt x="1879600" y="2222500"/>
                </a:cubicBezTo>
                <a:cubicBezTo>
                  <a:pt x="1879600" y="2032000"/>
                  <a:pt x="1981200" y="1739900"/>
                  <a:pt x="2095500" y="1587500"/>
                </a:cubicBezTo>
                <a:cubicBezTo>
                  <a:pt x="2882900" y="584200"/>
                  <a:pt x="4330700" y="0"/>
                  <a:pt x="5194300" y="330200"/>
                </a:cubicBezTo>
                <a:cubicBezTo>
                  <a:pt x="6261100" y="736600"/>
                  <a:pt x="6756400" y="2006600"/>
                  <a:pt x="6261100" y="3098800"/>
                </a:cubicBezTo>
                <a:lnTo>
                  <a:pt x="6261100" y="3124200"/>
                </a:lnTo>
                <a:cubicBezTo>
                  <a:pt x="6159500" y="3340100"/>
                  <a:pt x="5918200" y="3695700"/>
                  <a:pt x="5727700" y="3898900"/>
                </a:cubicBezTo>
                <a:lnTo>
                  <a:pt x="2095500" y="7874000"/>
                </a:lnTo>
                <a:cubicBezTo>
                  <a:pt x="1625600" y="8394700"/>
                  <a:pt x="1676400" y="8674100"/>
                  <a:pt x="2260600" y="8674100"/>
                </a:cubicBezTo>
                <a:lnTo>
                  <a:pt x="3962400" y="8674100"/>
                </a:lnTo>
                <a:cubicBezTo>
                  <a:pt x="4445000" y="8674100"/>
                  <a:pt x="4686300" y="8788400"/>
                  <a:pt x="4686300" y="9017000"/>
                </a:cubicBezTo>
                <a:cubicBezTo>
                  <a:pt x="4686300" y="9080500"/>
                  <a:pt x="4622800" y="9245600"/>
                  <a:pt x="4521200" y="9372600"/>
                </a:cubicBezTo>
                <a:cubicBezTo>
                  <a:pt x="4432300" y="9499600"/>
                  <a:pt x="4140200" y="9601200"/>
                  <a:pt x="3860800" y="9601200"/>
                </a:cubicBezTo>
                <a:close/>
                <a:moveTo>
                  <a:pt x="-25400" y="96139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1" name="Freeform 1121"/>
          <p:cNvSpPr/>
          <p:nvPr/>
        </p:nvSpPr>
        <p:spPr>
          <a:xfrm rot="0" flipH="0" flipV="0">
            <a:off x="9768296" y="20622297"/>
            <a:ext cx="73139" cy="125145"/>
          </a:xfrm>
          <a:custGeom>
            <a:pathLst>
              <a:path w="5626100" h="9626600">
                <a:moveTo>
                  <a:pt x="139700" y="5486400"/>
                </a:moveTo>
                <a:lnTo>
                  <a:pt x="774700" y="3365500"/>
                </a:lnTo>
                <a:cubicBezTo>
                  <a:pt x="850900" y="3124200"/>
                  <a:pt x="1016000" y="2743200"/>
                  <a:pt x="1143000" y="2527300"/>
                </a:cubicBezTo>
                <a:lnTo>
                  <a:pt x="1828800" y="1435100"/>
                </a:lnTo>
                <a:cubicBezTo>
                  <a:pt x="2171700" y="876300"/>
                  <a:pt x="2514600" y="558800"/>
                  <a:pt x="3022600" y="317500"/>
                </a:cubicBezTo>
                <a:lnTo>
                  <a:pt x="3124200" y="266700"/>
                </a:lnTo>
                <a:cubicBezTo>
                  <a:pt x="3657600" y="25400"/>
                  <a:pt x="4076700" y="0"/>
                  <a:pt x="4635500" y="215900"/>
                </a:cubicBezTo>
                <a:lnTo>
                  <a:pt x="4699000" y="241300"/>
                </a:lnTo>
                <a:cubicBezTo>
                  <a:pt x="5232400" y="444500"/>
                  <a:pt x="5626100" y="1282700"/>
                  <a:pt x="5626100" y="2222500"/>
                </a:cubicBezTo>
                <a:lnTo>
                  <a:pt x="5626100" y="2641600"/>
                </a:lnTo>
                <a:cubicBezTo>
                  <a:pt x="5626100" y="2895600"/>
                  <a:pt x="5588000" y="3314700"/>
                  <a:pt x="5524500" y="3556000"/>
                </a:cubicBezTo>
                <a:lnTo>
                  <a:pt x="5270500" y="4724400"/>
                </a:lnTo>
                <a:cubicBezTo>
                  <a:pt x="5219700" y="4965700"/>
                  <a:pt x="5105400" y="5359400"/>
                  <a:pt x="5016500" y="5588000"/>
                </a:cubicBezTo>
                <a:lnTo>
                  <a:pt x="4648200" y="6616700"/>
                </a:lnTo>
                <a:cubicBezTo>
                  <a:pt x="4559300" y="6858000"/>
                  <a:pt x="4368800" y="7213600"/>
                  <a:pt x="4229100" y="7429500"/>
                </a:cubicBezTo>
                <a:lnTo>
                  <a:pt x="3810000" y="8077200"/>
                </a:lnTo>
                <a:cubicBezTo>
                  <a:pt x="3670300" y="8293100"/>
                  <a:pt x="3403600" y="8610600"/>
                  <a:pt x="3225800" y="8788400"/>
                </a:cubicBezTo>
                <a:lnTo>
                  <a:pt x="3149600" y="8877300"/>
                </a:lnTo>
                <a:cubicBezTo>
                  <a:pt x="2387600" y="9626600"/>
                  <a:pt x="1130300" y="9626600"/>
                  <a:pt x="368300" y="8877300"/>
                </a:cubicBezTo>
                <a:cubicBezTo>
                  <a:pt x="165100" y="8674100"/>
                  <a:pt x="0" y="8039100"/>
                  <a:pt x="0" y="7505700"/>
                </a:cubicBezTo>
                <a:lnTo>
                  <a:pt x="0" y="6388100"/>
                </a:lnTo>
                <a:cubicBezTo>
                  <a:pt x="0" y="6134100"/>
                  <a:pt x="63500" y="5727700"/>
                  <a:pt x="139700" y="5486400"/>
                </a:cubicBezTo>
                <a:close/>
                <a:moveTo>
                  <a:pt x="2552700" y="9385300"/>
                </a:moveTo>
                <a:moveTo>
                  <a:pt x="3898900" y="5892800"/>
                </a:moveTo>
                <a:lnTo>
                  <a:pt x="4559300" y="3556000"/>
                </a:lnTo>
                <a:cubicBezTo>
                  <a:pt x="4635500" y="3314700"/>
                  <a:pt x="4686300" y="2895600"/>
                  <a:pt x="4686300" y="2641600"/>
                </a:cubicBezTo>
                <a:lnTo>
                  <a:pt x="4686300" y="2463800"/>
                </a:lnTo>
                <a:cubicBezTo>
                  <a:pt x="4686300" y="2209800"/>
                  <a:pt x="4635500" y="1879600"/>
                  <a:pt x="4572000" y="1727200"/>
                </a:cubicBezTo>
                <a:cubicBezTo>
                  <a:pt x="4394200" y="1333500"/>
                  <a:pt x="4013200" y="1003300"/>
                  <a:pt x="3746500" y="1003300"/>
                </a:cubicBezTo>
                <a:cubicBezTo>
                  <a:pt x="3492500" y="1003300"/>
                  <a:pt x="3276600" y="1155700"/>
                  <a:pt x="3276600" y="1346200"/>
                </a:cubicBezTo>
                <a:cubicBezTo>
                  <a:pt x="3276600" y="1409700"/>
                  <a:pt x="3149600" y="1473200"/>
                  <a:pt x="2997200" y="1473200"/>
                </a:cubicBezTo>
                <a:cubicBezTo>
                  <a:pt x="2844800" y="1473200"/>
                  <a:pt x="2692400" y="1574800"/>
                  <a:pt x="2654300" y="1701800"/>
                </a:cubicBezTo>
                <a:cubicBezTo>
                  <a:pt x="2616200" y="1828800"/>
                  <a:pt x="2514600" y="1993900"/>
                  <a:pt x="2438400" y="2070100"/>
                </a:cubicBezTo>
                <a:cubicBezTo>
                  <a:pt x="2362200" y="2146300"/>
                  <a:pt x="2222500" y="2400300"/>
                  <a:pt x="2108200" y="2616200"/>
                </a:cubicBezTo>
                <a:lnTo>
                  <a:pt x="2044700" y="2755900"/>
                </a:lnTo>
                <a:cubicBezTo>
                  <a:pt x="1943100" y="2984500"/>
                  <a:pt x="1803400" y="3289300"/>
                  <a:pt x="1752600" y="3454400"/>
                </a:cubicBezTo>
                <a:cubicBezTo>
                  <a:pt x="1701800" y="3619500"/>
                  <a:pt x="1587500" y="3886200"/>
                  <a:pt x="1524000" y="4051300"/>
                </a:cubicBezTo>
                <a:cubicBezTo>
                  <a:pt x="1447800" y="4203700"/>
                  <a:pt x="1346200" y="4533900"/>
                  <a:pt x="1282700" y="4775200"/>
                </a:cubicBezTo>
                <a:lnTo>
                  <a:pt x="1041400" y="5715000"/>
                </a:lnTo>
                <a:cubicBezTo>
                  <a:pt x="990600" y="5956300"/>
                  <a:pt x="939800" y="6362700"/>
                  <a:pt x="939800" y="6629400"/>
                </a:cubicBezTo>
                <a:lnTo>
                  <a:pt x="939800" y="7277100"/>
                </a:lnTo>
                <a:cubicBezTo>
                  <a:pt x="939800" y="8089900"/>
                  <a:pt x="1206500" y="8496300"/>
                  <a:pt x="1752600" y="8496300"/>
                </a:cubicBezTo>
                <a:cubicBezTo>
                  <a:pt x="1955800" y="8496300"/>
                  <a:pt x="2260600" y="8356600"/>
                  <a:pt x="2438400" y="8166100"/>
                </a:cubicBezTo>
                <a:lnTo>
                  <a:pt x="2997200" y="7620000"/>
                </a:lnTo>
                <a:cubicBezTo>
                  <a:pt x="3175000" y="7442200"/>
                  <a:pt x="3403600" y="7099300"/>
                  <a:pt x="3517900" y="6883400"/>
                </a:cubicBezTo>
                <a:lnTo>
                  <a:pt x="3581400" y="6743700"/>
                </a:lnTo>
                <a:cubicBezTo>
                  <a:pt x="3683000" y="6515100"/>
                  <a:pt x="3835400" y="6134100"/>
                  <a:pt x="3898900" y="5892800"/>
                </a:cubicBezTo>
                <a:close/>
                <a:moveTo>
                  <a:pt x="2146300" y="93853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2" name="Freeform 1122"/>
          <p:cNvSpPr/>
          <p:nvPr/>
        </p:nvSpPr>
        <p:spPr>
          <a:xfrm rot="0" flipH="0" flipV="0">
            <a:off x="9868430" y="20626094"/>
            <a:ext cx="42760" cy="118872"/>
          </a:xfrm>
          <a:custGeom>
            <a:pathLst>
              <a:path w="3289300" h="9144000">
                <a:moveTo>
                  <a:pt x="3162300" y="1270000"/>
                </a:moveTo>
                <a:lnTo>
                  <a:pt x="1219200" y="8293100"/>
                </a:lnTo>
                <a:cubicBezTo>
                  <a:pt x="1104900" y="8750300"/>
                  <a:pt x="812800" y="9144000"/>
                  <a:pt x="596900" y="9144000"/>
                </a:cubicBezTo>
                <a:cubicBezTo>
                  <a:pt x="469900" y="9144000"/>
                  <a:pt x="127000" y="8699500"/>
                  <a:pt x="127000" y="8534400"/>
                </a:cubicBezTo>
                <a:cubicBezTo>
                  <a:pt x="127000" y="8483600"/>
                  <a:pt x="177800" y="8229600"/>
                  <a:pt x="254000" y="7975600"/>
                </a:cubicBezTo>
                <a:lnTo>
                  <a:pt x="1752600" y="2971800"/>
                </a:lnTo>
                <a:cubicBezTo>
                  <a:pt x="1816100" y="2717800"/>
                  <a:pt x="1879600" y="2374900"/>
                  <a:pt x="1879600" y="2197100"/>
                </a:cubicBezTo>
                <a:cubicBezTo>
                  <a:pt x="1879600" y="1816100"/>
                  <a:pt x="1473200" y="1765300"/>
                  <a:pt x="1257300" y="2120900"/>
                </a:cubicBezTo>
                <a:cubicBezTo>
                  <a:pt x="1092200" y="2387600"/>
                  <a:pt x="723900" y="2578100"/>
                  <a:pt x="355600" y="2578100"/>
                </a:cubicBezTo>
                <a:cubicBezTo>
                  <a:pt x="63500" y="2578100"/>
                  <a:pt x="0" y="2514600"/>
                  <a:pt x="0" y="2222500"/>
                </a:cubicBezTo>
                <a:cubicBezTo>
                  <a:pt x="0" y="2095500"/>
                  <a:pt x="50800" y="1917700"/>
                  <a:pt x="101600" y="1816100"/>
                </a:cubicBezTo>
                <a:cubicBezTo>
                  <a:pt x="152400" y="1727200"/>
                  <a:pt x="393700" y="1549400"/>
                  <a:pt x="635000" y="1422400"/>
                </a:cubicBezTo>
                <a:lnTo>
                  <a:pt x="787400" y="1346200"/>
                </a:lnTo>
                <a:cubicBezTo>
                  <a:pt x="1016000" y="1219200"/>
                  <a:pt x="1270000" y="1016000"/>
                  <a:pt x="1358900" y="876300"/>
                </a:cubicBezTo>
                <a:cubicBezTo>
                  <a:pt x="1435100" y="749300"/>
                  <a:pt x="1689100" y="546100"/>
                  <a:pt x="1905000" y="419100"/>
                </a:cubicBezTo>
                <a:lnTo>
                  <a:pt x="1943100" y="393700"/>
                </a:lnTo>
                <a:cubicBezTo>
                  <a:pt x="2171700" y="279400"/>
                  <a:pt x="2349500" y="127000"/>
                  <a:pt x="2349500" y="76200"/>
                </a:cubicBezTo>
                <a:cubicBezTo>
                  <a:pt x="2349500" y="38100"/>
                  <a:pt x="2565400" y="0"/>
                  <a:pt x="2819400" y="0"/>
                </a:cubicBezTo>
                <a:cubicBezTo>
                  <a:pt x="3073400" y="0"/>
                  <a:pt x="3289300" y="177800"/>
                  <a:pt x="3289300" y="406400"/>
                </a:cubicBezTo>
                <a:cubicBezTo>
                  <a:pt x="3289300" y="635000"/>
                  <a:pt x="3238500" y="1016000"/>
                  <a:pt x="3162300" y="1270000"/>
                </a:cubicBezTo>
                <a:close/>
                <a:moveTo>
                  <a:pt x="6159500" y="90932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3" name="Freeform 1123"/>
          <p:cNvSpPr/>
          <p:nvPr/>
        </p:nvSpPr>
        <p:spPr>
          <a:xfrm rot="0" flipH="0" flipV="0">
            <a:off x="9930427" y="20626094"/>
            <a:ext cx="42760" cy="118872"/>
          </a:xfrm>
          <a:custGeom>
            <a:pathLst>
              <a:path w="3289300" h="9144000">
                <a:moveTo>
                  <a:pt x="3162300" y="1270000"/>
                </a:moveTo>
                <a:lnTo>
                  <a:pt x="1219200" y="8293100"/>
                </a:lnTo>
                <a:cubicBezTo>
                  <a:pt x="1104900" y="8750300"/>
                  <a:pt x="812800" y="9144000"/>
                  <a:pt x="596900" y="9144000"/>
                </a:cubicBezTo>
                <a:cubicBezTo>
                  <a:pt x="469900" y="9144000"/>
                  <a:pt x="127000" y="8699500"/>
                  <a:pt x="127000" y="8534400"/>
                </a:cubicBezTo>
                <a:cubicBezTo>
                  <a:pt x="127000" y="8483600"/>
                  <a:pt x="177800" y="8229600"/>
                  <a:pt x="254000" y="7975600"/>
                </a:cubicBezTo>
                <a:lnTo>
                  <a:pt x="1752600" y="2971800"/>
                </a:lnTo>
                <a:cubicBezTo>
                  <a:pt x="1816100" y="2717800"/>
                  <a:pt x="1879600" y="2374900"/>
                  <a:pt x="1879600" y="2197100"/>
                </a:cubicBezTo>
                <a:cubicBezTo>
                  <a:pt x="1879600" y="1816100"/>
                  <a:pt x="1473200" y="1765300"/>
                  <a:pt x="1257300" y="2120900"/>
                </a:cubicBezTo>
                <a:cubicBezTo>
                  <a:pt x="1092200" y="2387600"/>
                  <a:pt x="723900" y="2578100"/>
                  <a:pt x="355600" y="2578100"/>
                </a:cubicBezTo>
                <a:cubicBezTo>
                  <a:pt x="63500" y="2578100"/>
                  <a:pt x="0" y="2514600"/>
                  <a:pt x="0" y="2222500"/>
                </a:cubicBezTo>
                <a:cubicBezTo>
                  <a:pt x="0" y="2095500"/>
                  <a:pt x="50800" y="1917700"/>
                  <a:pt x="101600" y="1816100"/>
                </a:cubicBezTo>
                <a:cubicBezTo>
                  <a:pt x="152400" y="1727200"/>
                  <a:pt x="393700" y="1549400"/>
                  <a:pt x="635000" y="1422400"/>
                </a:cubicBezTo>
                <a:lnTo>
                  <a:pt x="787400" y="1346200"/>
                </a:lnTo>
                <a:cubicBezTo>
                  <a:pt x="1016000" y="1219200"/>
                  <a:pt x="1270000" y="1016000"/>
                  <a:pt x="1358900" y="876300"/>
                </a:cubicBezTo>
                <a:cubicBezTo>
                  <a:pt x="1435100" y="749300"/>
                  <a:pt x="1689100" y="546100"/>
                  <a:pt x="1905000" y="419100"/>
                </a:cubicBezTo>
                <a:lnTo>
                  <a:pt x="1943100" y="393700"/>
                </a:lnTo>
                <a:cubicBezTo>
                  <a:pt x="2171700" y="279400"/>
                  <a:pt x="2349500" y="127000"/>
                  <a:pt x="2349500" y="76200"/>
                </a:cubicBezTo>
                <a:cubicBezTo>
                  <a:pt x="2349500" y="38100"/>
                  <a:pt x="2565400" y="0"/>
                  <a:pt x="2819400" y="0"/>
                </a:cubicBezTo>
                <a:cubicBezTo>
                  <a:pt x="3073400" y="0"/>
                  <a:pt x="3289300" y="177800"/>
                  <a:pt x="3289300" y="406400"/>
                </a:cubicBezTo>
                <a:cubicBezTo>
                  <a:pt x="3289300" y="635000"/>
                  <a:pt x="3238500" y="1016000"/>
                  <a:pt x="3162300" y="1270000"/>
                </a:cubicBezTo>
                <a:close/>
                <a:moveTo>
                  <a:pt x="6159500" y="90932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4" name="Freeform 1124"/>
          <p:cNvSpPr/>
          <p:nvPr/>
        </p:nvSpPr>
        <p:spPr>
          <a:xfrm rot="0" flipH="0" flipV="0">
            <a:off x="8921415" y="20839619"/>
            <a:ext cx="100711" cy="121843"/>
          </a:xfrm>
          <a:custGeom>
            <a:pathLst>
              <a:path w="7747000" h="9372600">
                <a:moveTo>
                  <a:pt x="5168900" y="4648200"/>
                </a:moveTo>
                <a:lnTo>
                  <a:pt x="1879600" y="4648200"/>
                </a:lnTo>
                <a:lnTo>
                  <a:pt x="1498600" y="6769100"/>
                </a:lnTo>
                <a:cubicBezTo>
                  <a:pt x="1447800" y="7010400"/>
                  <a:pt x="1371600" y="7429500"/>
                  <a:pt x="1308100" y="7670800"/>
                </a:cubicBezTo>
                <a:lnTo>
                  <a:pt x="1092200" y="8610600"/>
                </a:lnTo>
                <a:cubicBezTo>
                  <a:pt x="965200" y="9131300"/>
                  <a:pt x="800100" y="9334500"/>
                  <a:pt x="469900" y="9334500"/>
                </a:cubicBezTo>
                <a:cubicBezTo>
                  <a:pt x="127000" y="9334500"/>
                  <a:pt x="0" y="9156700"/>
                  <a:pt x="0" y="8636000"/>
                </a:cubicBezTo>
                <a:lnTo>
                  <a:pt x="0" y="8394700"/>
                </a:lnTo>
                <a:cubicBezTo>
                  <a:pt x="0" y="8140700"/>
                  <a:pt x="63500" y="7734300"/>
                  <a:pt x="127000" y="7480300"/>
                </a:cubicBezTo>
                <a:lnTo>
                  <a:pt x="571500" y="5842000"/>
                </a:lnTo>
                <a:cubicBezTo>
                  <a:pt x="635000" y="5600700"/>
                  <a:pt x="800100" y="5219700"/>
                  <a:pt x="939800" y="4991100"/>
                </a:cubicBezTo>
                <a:cubicBezTo>
                  <a:pt x="1066800" y="4775200"/>
                  <a:pt x="1181100" y="4394200"/>
                  <a:pt x="1181100" y="4152900"/>
                </a:cubicBezTo>
                <a:cubicBezTo>
                  <a:pt x="1181100" y="3911600"/>
                  <a:pt x="1231900" y="3505200"/>
                  <a:pt x="1295400" y="3251200"/>
                </a:cubicBezTo>
                <a:lnTo>
                  <a:pt x="1955800" y="647700"/>
                </a:lnTo>
                <a:cubicBezTo>
                  <a:pt x="2032000" y="368300"/>
                  <a:pt x="2247900" y="190500"/>
                  <a:pt x="2540000" y="190500"/>
                </a:cubicBezTo>
                <a:lnTo>
                  <a:pt x="2590800" y="190500"/>
                </a:lnTo>
                <a:cubicBezTo>
                  <a:pt x="2844800" y="190500"/>
                  <a:pt x="3048000" y="406400"/>
                  <a:pt x="3048000" y="660400"/>
                </a:cubicBezTo>
                <a:cubicBezTo>
                  <a:pt x="3048000" y="914400"/>
                  <a:pt x="2946400" y="1295400"/>
                  <a:pt x="2819400" y="1511300"/>
                </a:cubicBezTo>
                <a:cubicBezTo>
                  <a:pt x="2540000" y="1955800"/>
                  <a:pt x="2349500" y="2654300"/>
                  <a:pt x="2349500" y="3263900"/>
                </a:cubicBezTo>
                <a:cubicBezTo>
                  <a:pt x="2349500" y="3530600"/>
                  <a:pt x="2540000" y="3708400"/>
                  <a:pt x="2819400" y="3708400"/>
                </a:cubicBezTo>
                <a:lnTo>
                  <a:pt x="5638800" y="3708400"/>
                </a:lnTo>
                <a:cubicBezTo>
                  <a:pt x="6096000" y="3708400"/>
                  <a:pt x="6096000" y="3708400"/>
                  <a:pt x="6197600" y="3238500"/>
                </a:cubicBezTo>
                <a:lnTo>
                  <a:pt x="6489700" y="1778000"/>
                </a:lnTo>
                <a:cubicBezTo>
                  <a:pt x="6540500" y="1524000"/>
                  <a:pt x="6654800" y="1117600"/>
                  <a:pt x="6743700" y="876300"/>
                </a:cubicBezTo>
                <a:lnTo>
                  <a:pt x="6832600" y="647700"/>
                </a:lnTo>
                <a:cubicBezTo>
                  <a:pt x="6997700" y="165100"/>
                  <a:pt x="7251700" y="0"/>
                  <a:pt x="7620000" y="114300"/>
                </a:cubicBezTo>
                <a:cubicBezTo>
                  <a:pt x="7696200" y="127000"/>
                  <a:pt x="7747000" y="355600"/>
                  <a:pt x="7747000" y="609600"/>
                </a:cubicBezTo>
                <a:lnTo>
                  <a:pt x="7747000" y="889000"/>
                </a:lnTo>
                <a:cubicBezTo>
                  <a:pt x="7747000" y="1155700"/>
                  <a:pt x="7683500" y="1562100"/>
                  <a:pt x="7594600" y="1816100"/>
                </a:cubicBezTo>
                <a:lnTo>
                  <a:pt x="6248400" y="6121400"/>
                </a:lnTo>
                <a:cubicBezTo>
                  <a:pt x="6172200" y="6375400"/>
                  <a:pt x="6096000" y="6794500"/>
                  <a:pt x="6096000" y="7048500"/>
                </a:cubicBezTo>
                <a:lnTo>
                  <a:pt x="6096000" y="7226300"/>
                </a:lnTo>
                <a:cubicBezTo>
                  <a:pt x="6096000" y="7480300"/>
                  <a:pt x="6045200" y="7886700"/>
                  <a:pt x="5969000" y="8128000"/>
                </a:cubicBezTo>
                <a:lnTo>
                  <a:pt x="5803900" y="8623300"/>
                </a:lnTo>
                <a:cubicBezTo>
                  <a:pt x="5740400" y="8864600"/>
                  <a:pt x="5613400" y="9118600"/>
                  <a:pt x="5537200" y="9194800"/>
                </a:cubicBezTo>
                <a:cubicBezTo>
                  <a:pt x="5372100" y="9359900"/>
                  <a:pt x="4965700" y="9372600"/>
                  <a:pt x="4813300" y="9220200"/>
                </a:cubicBezTo>
                <a:cubicBezTo>
                  <a:pt x="4660900" y="9067800"/>
                  <a:pt x="4660900" y="8305800"/>
                  <a:pt x="4800600" y="7708900"/>
                </a:cubicBezTo>
                <a:lnTo>
                  <a:pt x="5207000" y="6045200"/>
                </a:lnTo>
                <a:cubicBezTo>
                  <a:pt x="5257800" y="5791200"/>
                  <a:pt x="5384800" y="5588000"/>
                  <a:pt x="5473700" y="5588000"/>
                </a:cubicBezTo>
                <a:cubicBezTo>
                  <a:pt x="5562600" y="5588000"/>
                  <a:pt x="5638800" y="5372100"/>
                  <a:pt x="5638800" y="5118100"/>
                </a:cubicBezTo>
                <a:cubicBezTo>
                  <a:pt x="5638800" y="4813300"/>
                  <a:pt x="5461000" y="4648200"/>
                  <a:pt x="5168900" y="4648200"/>
                </a:cubicBezTo>
                <a:close/>
                <a:moveTo>
                  <a:pt x="4457700" y="93345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5" name="Freeform 1125"/>
          <p:cNvSpPr/>
          <p:nvPr/>
        </p:nvSpPr>
        <p:spPr>
          <a:xfrm rot="0" flipH="0" flipV="0">
            <a:off x="9042448" y="20842756"/>
            <a:ext cx="42760" cy="118872"/>
          </a:xfrm>
          <a:custGeom>
            <a:pathLst>
              <a:path w="3289300" h="9144000">
                <a:moveTo>
                  <a:pt x="3162300" y="1270000"/>
                </a:moveTo>
                <a:lnTo>
                  <a:pt x="1219200" y="8293100"/>
                </a:lnTo>
                <a:cubicBezTo>
                  <a:pt x="1104900" y="8750300"/>
                  <a:pt x="812800" y="9144000"/>
                  <a:pt x="596900" y="9144000"/>
                </a:cubicBezTo>
                <a:cubicBezTo>
                  <a:pt x="469900" y="9144000"/>
                  <a:pt x="127000" y="8699500"/>
                  <a:pt x="127000" y="8534400"/>
                </a:cubicBezTo>
                <a:cubicBezTo>
                  <a:pt x="127000" y="8483600"/>
                  <a:pt x="177800" y="8229600"/>
                  <a:pt x="254000" y="7975600"/>
                </a:cubicBezTo>
                <a:lnTo>
                  <a:pt x="1752600" y="2971800"/>
                </a:lnTo>
                <a:cubicBezTo>
                  <a:pt x="1816100" y="2717800"/>
                  <a:pt x="1879600" y="2374900"/>
                  <a:pt x="1879600" y="2197100"/>
                </a:cubicBezTo>
                <a:cubicBezTo>
                  <a:pt x="1879600" y="1816100"/>
                  <a:pt x="1473200" y="1765300"/>
                  <a:pt x="1257300" y="2120900"/>
                </a:cubicBezTo>
                <a:cubicBezTo>
                  <a:pt x="1092200" y="2387600"/>
                  <a:pt x="723900" y="2578100"/>
                  <a:pt x="355600" y="2578100"/>
                </a:cubicBezTo>
                <a:cubicBezTo>
                  <a:pt x="63500" y="2578100"/>
                  <a:pt x="0" y="2514600"/>
                  <a:pt x="0" y="2222500"/>
                </a:cubicBezTo>
                <a:cubicBezTo>
                  <a:pt x="0" y="2095500"/>
                  <a:pt x="50800" y="1917700"/>
                  <a:pt x="101600" y="1816100"/>
                </a:cubicBezTo>
                <a:cubicBezTo>
                  <a:pt x="152400" y="1727200"/>
                  <a:pt x="393700" y="1549400"/>
                  <a:pt x="635000" y="1422400"/>
                </a:cubicBezTo>
                <a:lnTo>
                  <a:pt x="787400" y="1346200"/>
                </a:lnTo>
                <a:cubicBezTo>
                  <a:pt x="1016000" y="1219200"/>
                  <a:pt x="1270000" y="1016000"/>
                  <a:pt x="1358900" y="876300"/>
                </a:cubicBezTo>
                <a:cubicBezTo>
                  <a:pt x="1435100" y="749300"/>
                  <a:pt x="1689100" y="546100"/>
                  <a:pt x="1905000" y="419100"/>
                </a:cubicBezTo>
                <a:lnTo>
                  <a:pt x="1943100" y="393700"/>
                </a:lnTo>
                <a:cubicBezTo>
                  <a:pt x="2171700" y="279400"/>
                  <a:pt x="2349500" y="127000"/>
                  <a:pt x="2349500" y="76200"/>
                </a:cubicBezTo>
                <a:cubicBezTo>
                  <a:pt x="2349500" y="38100"/>
                  <a:pt x="2565400" y="0"/>
                  <a:pt x="2819400" y="0"/>
                </a:cubicBezTo>
                <a:cubicBezTo>
                  <a:pt x="3073400" y="0"/>
                  <a:pt x="3289300" y="177800"/>
                  <a:pt x="3289300" y="406400"/>
                </a:cubicBezTo>
                <a:cubicBezTo>
                  <a:pt x="3289300" y="635000"/>
                  <a:pt x="3238500" y="1016000"/>
                  <a:pt x="3162300" y="1270000"/>
                </a:cubicBezTo>
                <a:close/>
                <a:moveTo>
                  <a:pt x="6159500" y="90932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6" name="Freeform 1126"/>
          <p:cNvSpPr/>
          <p:nvPr/>
        </p:nvSpPr>
        <p:spPr>
          <a:xfrm rot="0" flipH="0" flipV="0">
            <a:off x="9089021" y="20918537"/>
            <a:ext cx="64058" cy="12217"/>
          </a:xfrm>
          <a:custGeom>
            <a:pathLst>
              <a:path w="4927600" h="939800">
                <a:moveTo>
                  <a:pt x="469900" y="0"/>
                </a:moveTo>
                <a:lnTo>
                  <a:pt x="4457700" y="0"/>
                </a:lnTo>
                <a:cubicBezTo>
                  <a:pt x="4584700" y="0"/>
                  <a:pt x="4711700" y="38100"/>
                  <a:pt x="4724400" y="101600"/>
                </a:cubicBezTo>
                <a:cubicBezTo>
                  <a:pt x="4749800" y="152400"/>
                  <a:pt x="4800600" y="228600"/>
                  <a:pt x="4838700" y="266700"/>
                </a:cubicBezTo>
                <a:cubicBezTo>
                  <a:pt x="4889500" y="317500"/>
                  <a:pt x="4927600" y="381000"/>
                  <a:pt x="4927600" y="406400"/>
                </a:cubicBezTo>
                <a:cubicBezTo>
                  <a:pt x="4927600" y="444500"/>
                  <a:pt x="4864100" y="469900"/>
                  <a:pt x="4800600" y="469900"/>
                </a:cubicBezTo>
                <a:cubicBezTo>
                  <a:pt x="4737100" y="469900"/>
                  <a:pt x="4686300" y="546100"/>
                  <a:pt x="4686300" y="647700"/>
                </a:cubicBezTo>
                <a:cubicBezTo>
                  <a:pt x="4686300" y="838200"/>
                  <a:pt x="4508500" y="939800"/>
                  <a:pt x="4165600" y="939800"/>
                </a:cubicBezTo>
                <a:lnTo>
                  <a:pt x="469900" y="939800"/>
                </a:lnTo>
                <a:cubicBezTo>
                  <a:pt x="342900" y="939800"/>
                  <a:pt x="228600" y="889000"/>
                  <a:pt x="228600" y="825500"/>
                </a:cubicBezTo>
                <a:cubicBezTo>
                  <a:pt x="228600" y="762000"/>
                  <a:pt x="177800" y="698500"/>
                  <a:pt x="114300" y="698500"/>
                </a:cubicBezTo>
                <a:cubicBezTo>
                  <a:pt x="50800" y="698500"/>
                  <a:pt x="0" y="596900"/>
                  <a:pt x="0" y="469900"/>
                </a:cubicBezTo>
                <a:cubicBezTo>
                  <a:pt x="0" y="342900"/>
                  <a:pt x="50800" y="228600"/>
                  <a:pt x="114300" y="228600"/>
                </a:cubicBezTo>
                <a:cubicBezTo>
                  <a:pt x="177800" y="228600"/>
                  <a:pt x="228600" y="177800"/>
                  <a:pt x="228600" y="114300"/>
                </a:cubicBezTo>
                <a:cubicBezTo>
                  <a:pt x="228600" y="50800"/>
                  <a:pt x="342900" y="0"/>
                  <a:pt x="469900" y="0"/>
                </a:cubicBezTo>
                <a:close/>
                <a:moveTo>
                  <a:pt x="2781300" y="32639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7" name="Freeform 1127"/>
          <p:cNvSpPr/>
          <p:nvPr/>
        </p:nvSpPr>
        <p:spPr>
          <a:xfrm rot="0" flipH="0" flipV="0">
            <a:off x="9167624" y="20839124"/>
            <a:ext cx="98234" cy="120523"/>
          </a:xfrm>
          <a:custGeom>
            <a:pathLst>
              <a:path w="7556500" h="9271000">
                <a:moveTo>
                  <a:pt x="177800" y="8001000"/>
                </a:moveTo>
                <a:lnTo>
                  <a:pt x="2032000" y="1219200"/>
                </a:lnTo>
                <a:cubicBezTo>
                  <a:pt x="2311400" y="152400"/>
                  <a:pt x="2476500" y="0"/>
                  <a:pt x="3390900" y="0"/>
                </a:cubicBezTo>
                <a:lnTo>
                  <a:pt x="5207000" y="0"/>
                </a:lnTo>
                <a:cubicBezTo>
                  <a:pt x="5473700" y="0"/>
                  <a:pt x="5867400" y="88900"/>
                  <a:pt x="6083300" y="203200"/>
                </a:cubicBezTo>
                <a:lnTo>
                  <a:pt x="6172200" y="241300"/>
                </a:lnTo>
                <a:cubicBezTo>
                  <a:pt x="6705600" y="495300"/>
                  <a:pt x="7035800" y="838200"/>
                  <a:pt x="7302500" y="1397000"/>
                </a:cubicBezTo>
                <a:lnTo>
                  <a:pt x="7340600" y="1485900"/>
                </a:lnTo>
                <a:cubicBezTo>
                  <a:pt x="7467600" y="1739900"/>
                  <a:pt x="7556500" y="2146300"/>
                  <a:pt x="7556500" y="2413000"/>
                </a:cubicBezTo>
                <a:lnTo>
                  <a:pt x="7556500" y="2590800"/>
                </a:lnTo>
                <a:cubicBezTo>
                  <a:pt x="7556500" y="2844800"/>
                  <a:pt x="7454900" y="3225800"/>
                  <a:pt x="7327900" y="3441700"/>
                </a:cubicBezTo>
                <a:lnTo>
                  <a:pt x="7124700" y="3797300"/>
                </a:lnTo>
                <a:cubicBezTo>
                  <a:pt x="6997700" y="4013200"/>
                  <a:pt x="6743700" y="4330700"/>
                  <a:pt x="6565900" y="4521200"/>
                </a:cubicBezTo>
                <a:lnTo>
                  <a:pt x="6248400" y="4838700"/>
                </a:lnTo>
                <a:cubicBezTo>
                  <a:pt x="6070600" y="5016500"/>
                  <a:pt x="5715000" y="5257800"/>
                  <a:pt x="5461000" y="5372100"/>
                </a:cubicBezTo>
                <a:lnTo>
                  <a:pt x="5372100" y="5422900"/>
                </a:lnTo>
                <a:cubicBezTo>
                  <a:pt x="5118100" y="5537200"/>
                  <a:pt x="4711700" y="5638800"/>
                  <a:pt x="4457700" y="5638800"/>
                </a:cubicBezTo>
                <a:lnTo>
                  <a:pt x="2400300" y="5638800"/>
                </a:lnTo>
                <a:cubicBezTo>
                  <a:pt x="1917700" y="5638800"/>
                  <a:pt x="1778000" y="5803900"/>
                  <a:pt x="1574800" y="6629400"/>
                </a:cubicBezTo>
                <a:cubicBezTo>
                  <a:pt x="1511300" y="6883400"/>
                  <a:pt x="1460500" y="7239000"/>
                  <a:pt x="1460500" y="7416800"/>
                </a:cubicBezTo>
                <a:cubicBezTo>
                  <a:pt x="1460500" y="7594600"/>
                  <a:pt x="1422400" y="7950200"/>
                  <a:pt x="1384300" y="8191500"/>
                </a:cubicBezTo>
                <a:lnTo>
                  <a:pt x="1346200" y="8432800"/>
                </a:lnTo>
                <a:cubicBezTo>
                  <a:pt x="1282700" y="8851900"/>
                  <a:pt x="927100" y="9271000"/>
                  <a:pt x="647700" y="9271000"/>
                </a:cubicBezTo>
                <a:cubicBezTo>
                  <a:pt x="571500" y="9271000"/>
                  <a:pt x="419100" y="9182100"/>
                  <a:pt x="292100" y="9093200"/>
                </a:cubicBezTo>
                <a:cubicBezTo>
                  <a:pt x="25400" y="8890000"/>
                  <a:pt x="0" y="8648700"/>
                  <a:pt x="177800" y="8001000"/>
                </a:cubicBezTo>
                <a:close/>
                <a:moveTo>
                  <a:pt x="1473200" y="9372600"/>
                </a:moveTo>
                <a:moveTo>
                  <a:pt x="2628900" y="4699000"/>
                </a:moveTo>
                <a:lnTo>
                  <a:pt x="4508500" y="4699000"/>
                </a:lnTo>
                <a:cubicBezTo>
                  <a:pt x="4762500" y="4699000"/>
                  <a:pt x="5041900" y="4635500"/>
                  <a:pt x="5118100" y="4559300"/>
                </a:cubicBezTo>
                <a:cubicBezTo>
                  <a:pt x="5194300" y="4483100"/>
                  <a:pt x="5346700" y="4381500"/>
                  <a:pt x="5473700" y="4318000"/>
                </a:cubicBezTo>
                <a:cubicBezTo>
                  <a:pt x="5791200" y="4178300"/>
                  <a:pt x="6172200" y="3759200"/>
                  <a:pt x="6388100" y="3314700"/>
                </a:cubicBezTo>
                <a:lnTo>
                  <a:pt x="6426200" y="3225800"/>
                </a:lnTo>
                <a:cubicBezTo>
                  <a:pt x="6718300" y="2616200"/>
                  <a:pt x="6654800" y="1917700"/>
                  <a:pt x="6286500" y="1549400"/>
                </a:cubicBezTo>
                <a:lnTo>
                  <a:pt x="6210300" y="1473200"/>
                </a:lnTo>
                <a:cubicBezTo>
                  <a:pt x="5829300" y="1092200"/>
                  <a:pt x="5422900" y="939800"/>
                  <a:pt x="4749800" y="939800"/>
                </a:cubicBezTo>
                <a:lnTo>
                  <a:pt x="3810000" y="939800"/>
                </a:lnTo>
                <a:cubicBezTo>
                  <a:pt x="3175000" y="939800"/>
                  <a:pt x="3009900" y="1130300"/>
                  <a:pt x="2730500" y="2146300"/>
                </a:cubicBezTo>
                <a:lnTo>
                  <a:pt x="2286000" y="3784600"/>
                </a:lnTo>
                <a:cubicBezTo>
                  <a:pt x="2222500" y="4025900"/>
                  <a:pt x="2159000" y="4330700"/>
                  <a:pt x="2159000" y="4457700"/>
                </a:cubicBezTo>
                <a:cubicBezTo>
                  <a:pt x="2159000" y="4584700"/>
                  <a:pt x="2374900" y="4699000"/>
                  <a:pt x="2628900" y="4699000"/>
                </a:cubicBezTo>
                <a:close/>
                <a:moveTo>
                  <a:pt x="4775200" y="93726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8" name="Freeform 1128"/>
          <p:cNvSpPr/>
          <p:nvPr/>
        </p:nvSpPr>
        <p:spPr>
          <a:xfrm rot="0" flipH="0" flipV="0">
            <a:off x="9272148" y="20875116"/>
            <a:ext cx="101041" cy="85852"/>
          </a:xfrm>
          <a:custGeom>
            <a:pathLst>
              <a:path w="7772400" h="6604000">
                <a:moveTo>
                  <a:pt x="5626100" y="6604000"/>
                </a:moveTo>
                <a:lnTo>
                  <a:pt x="1409700" y="6604000"/>
                </a:lnTo>
                <a:cubicBezTo>
                  <a:pt x="1143000" y="6604000"/>
                  <a:pt x="876300" y="6553200"/>
                  <a:pt x="812800" y="6489700"/>
                </a:cubicBezTo>
                <a:cubicBezTo>
                  <a:pt x="749300" y="6426200"/>
                  <a:pt x="596900" y="6337300"/>
                  <a:pt x="482600" y="6311900"/>
                </a:cubicBezTo>
                <a:cubicBezTo>
                  <a:pt x="203200" y="6223000"/>
                  <a:pt x="0" y="5740400"/>
                  <a:pt x="0" y="5143500"/>
                </a:cubicBezTo>
                <a:lnTo>
                  <a:pt x="0" y="4965700"/>
                </a:lnTo>
                <a:cubicBezTo>
                  <a:pt x="0" y="4711700"/>
                  <a:pt x="50800" y="4292600"/>
                  <a:pt x="114300" y="4051300"/>
                </a:cubicBezTo>
                <a:lnTo>
                  <a:pt x="1003300" y="762000"/>
                </a:lnTo>
                <a:cubicBezTo>
                  <a:pt x="1079500" y="520700"/>
                  <a:pt x="1193800" y="254000"/>
                  <a:pt x="1270000" y="177800"/>
                </a:cubicBezTo>
                <a:cubicBezTo>
                  <a:pt x="1435100" y="12700"/>
                  <a:pt x="1828800" y="0"/>
                  <a:pt x="1993900" y="165100"/>
                </a:cubicBezTo>
                <a:cubicBezTo>
                  <a:pt x="2057400" y="228600"/>
                  <a:pt x="2057400" y="482600"/>
                  <a:pt x="2006600" y="723900"/>
                </a:cubicBezTo>
                <a:lnTo>
                  <a:pt x="1511300" y="3048000"/>
                </a:lnTo>
                <a:cubicBezTo>
                  <a:pt x="1460500" y="3302000"/>
                  <a:pt x="1371600" y="3721100"/>
                  <a:pt x="1320800" y="3975100"/>
                </a:cubicBezTo>
                <a:lnTo>
                  <a:pt x="1104900" y="5029200"/>
                </a:lnTo>
                <a:cubicBezTo>
                  <a:pt x="990600" y="5613400"/>
                  <a:pt x="1041400" y="5664200"/>
                  <a:pt x="1638300" y="5664200"/>
                </a:cubicBezTo>
                <a:lnTo>
                  <a:pt x="2108200" y="5664200"/>
                </a:lnTo>
                <a:cubicBezTo>
                  <a:pt x="2679700" y="5664200"/>
                  <a:pt x="3048000" y="5003800"/>
                  <a:pt x="3048000" y="4000500"/>
                </a:cubicBezTo>
                <a:cubicBezTo>
                  <a:pt x="3048000" y="3759200"/>
                  <a:pt x="3098800" y="3352800"/>
                  <a:pt x="3162300" y="3111500"/>
                </a:cubicBezTo>
                <a:lnTo>
                  <a:pt x="3822700" y="762000"/>
                </a:lnTo>
                <a:cubicBezTo>
                  <a:pt x="3962400" y="228600"/>
                  <a:pt x="4127500" y="38100"/>
                  <a:pt x="4457700" y="38100"/>
                </a:cubicBezTo>
                <a:cubicBezTo>
                  <a:pt x="4584700" y="38100"/>
                  <a:pt x="4737100" y="101600"/>
                  <a:pt x="4800600" y="165100"/>
                </a:cubicBezTo>
                <a:cubicBezTo>
                  <a:pt x="4953000" y="304800"/>
                  <a:pt x="4953000" y="863600"/>
                  <a:pt x="4800600" y="1422400"/>
                </a:cubicBezTo>
                <a:lnTo>
                  <a:pt x="4127500" y="4000500"/>
                </a:lnTo>
                <a:cubicBezTo>
                  <a:pt x="4051300" y="4241800"/>
                  <a:pt x="3924300" y="4660900"/>
                  <a:pt x="3822700" y="4914900"/>
                </a:cubicBezTo>
                <a:lnTo>
                  <a:pt x="3771900" y="5041900"/>
                </a:lnTo>
                <a:cubicBezTo>
                  <a:pt x="3556000" y="5600700"/>
                  <a:pt x="3606800" y="5664200"/>
                  <a:pt x="4216400" y="5664200"/>
                </a:cubicBezTo>
                <a:lnTo>
                  <a:pt x="4914900" y="5664200"/>
                </a:lnTo>
                <a:cubicBezTo>
                  <a:pt x="5473700" y="5664200"/>
                  <a:pt x="5575300" y="5588000"/>
                  <a:pt x="5778500" y="4965700"/>
                </a:cubicBezTo>
                <a:lnTo>
                  <a:pt x="5943600" y="4432300"/>
                </a:lnTo>
                <a:cubicBezTo>
                  <a:pt x="6019800" y="4178300"/>
                  <a:pt x="6096000" y="3771900"/>
                  <a:pt x="6096000" y="3530600"/>
                </a:cubicBezTo>
                <a:cubicBezTo>
                  <a:pt x="6096000" y="3289300"/>
                  <a:pt x="6146800" y="2895600"/>
                  <a:pt x="6210300" y="2641600"/>
                </a:cubicBezTo>
                <a:lnTo>
                  <a:pt x="6654800" y="1003300"/>
                </a:lnTo>
                <a:cubicBezTo>
                  <a:pt x="6908800" y="114300"/>
                  <a:pt x="6946900" y="38100"/>
                  <a:pt x="7213600" y="38100"/>
                </a:cubicBezTo>
                <a:cubicBezTo>
                  <a:pt x="7378700" y="38100"/>
                  <a:pt x="7556500" y="101600"/>
                  <a:pt x="7620000" y="165100"/>
                </a:cubicBezTo>
                <a:cubicBezTo>
                  <a:pt x="7772400" y="304800"/>
                  <a:pt x="7772400" y="1092200"/>
                  <a:pt x="7620000" y="1663700"/>
                </a:cubicBezTo>
                <a:lnTo>
                  <a:pt x="6527800" y="5842000"/>
                </a:lnTo>
                <a:cubicBezTo>
                  <a:pt x="6362700" y="6451600"/>
                  <a:pt x="6184900" y="6604000"/>
                  <a:pt x="5626100" y="6604000"/>
                </a:cubicBezTo>
                <a:close/>
                <a:moveTo>
                  <a:pt x="-330200" y="6604000"/>
                </a:moveTo>
              </a:path>
            </a:pathLst>
          </a:custGeom>
          <a:solidFill>
            <a:srgbClr val="080909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9" name="Rectangle 1129"/>
          <p:cNvSpPr/>
          <p:nvPr/>
        </p:nvSpPr>
        <p:spPr>
          <a:xfrm rot="0" flipH="0" flipV="0">
            <a:off x="10085827" y="18462372"/>
            <a:ext cx="103631" cy="348980"/>
          </a:xfrm>
          <a:prstGeom prst="rect">
            <a:avLst/>
          </a:prstGeom>
        </p:spPr>
      </p:sp>
      <p:sp>
        <p:nvSpPr>
          <p:cNvPr id="1130" name="Freeform 1130"/>
          <p:cNvSpPr/>
          <p:nvPr/>
        </p:nvSpPr>
        <p:spPr>
          <a:xfrm rot="0" flipH="0" flipV="0">
            <a:off x="10087338" y="18686779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0B0B0B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1" name="Rectangle 1131"/>
          <p:cNvSpPr/>
          <p:nvPr/>
        </p:nvSpPr>
        <p:spPr>
          <a:xfrm rot="0" flipH="0" flipV="0">
            <a:off x="10085827" y="18532476"/>
            <a:ext cx="103631" cy="348980"/>
          </a:xfrm>
          <a:prstGeom prst="rect">
            <a:avLst/>
          </a:prstGeom>
        </p:spPr>
      </p:sp>
      <p:sp>
        <p:nvSpPr>
          <p:cNvPr id="1132" name="Freeform 1132"/>
          <p:cNvSpPr/>
          <p:nvPr/>
        </p:nvSpPr>
        <p:spPr>
          <a:xfrm rot="0" flipH="0" flipV="0">
            <a:off x="10087338" y="18756883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0E0E0E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3" name="Rectangle 1133"/>
          <p:cNvSpPr/>
          <p:nvPr/>
        </p:nvSpPr>
        <p:spPr>
          <a:xfrm rot="0" flipH="0" flipV="0">
            <a:off x="10085827" y="18782539"/>
            <a:ext cx="157606" cy="430526"/>
          </a:xfrm>
          <a:prstGeom prst="rect">
            <a:avLst/>
          </a:prstGeom>
        </p:spPr>
      </p:sp>
      <p:sp>
        <p:nvSpPr>
          <p:cNvPr id="1134" name="Freeform 1134"/>
          <p:cNvSpPr/>
          <p:nvPr/>
        </p:nvSpPr>
        <p:spPr>
          <a:xfrm rot="0" flipH="0" flipV="0">
            <a:off x="10088875" y="19076923"/>
            <a:ext cx="97536" cy="96139"/>
          </a:xfrm>
          <a:custGeom>
            <a:pathLst>
              <a:path w="9753600" h="9613900">
                <a:moveTo>
                  <a:pt x="2311400" y="0"/>
                </a:moveTo>
                <a:lnTo>
                  <a:pt x="3098800" y="0"/>
                </a:lnTo>
                <a:cubicBezTo>
                  <a:pt x="3568700" y="0"/>
                  <a:pt x="4000500" y="25400"/>
                  <a:pt x="4038600" y="76200"/>
                </a:cubicBezTo>
                <a:cubicBezTo>
                  <a:pt x="4102100" y="127000"/>
                  <a:pt x="5283200" y="457200"/>
                  <a:pt x="5448300" y="457200"/>
                </a:cubicBezTo>
                <a:cubicBezTo>
                  <a:pt x="7175500" y="457200"/>
                  <a:pt x="9753600" y="2616200"/>
                  <a:pt x="9753600" y="4064000"/>
                </a:cubicBezTo>
                <a:cubicBezTo>
                  <a:pt x="9753600" y="5270500"/>
                  <a:pt x="9067800" y="5791200"/>
                  <a:pt x="7442200" y="5791200"/>
                </a:cubicBezTo>
                <a:lnTo>
                  <a:pt x="6959600" y="5791200"/>
                </a:lnTo>
                <a:cubicBezTo>
                  <a:pt x="6489700" y="5791200"/>
                  <a:pt x="6057900" y="5753100"/>
                  <a:pt x="6019800" y="5715000"/>
                </a:cubicBezTo>
                <a:cubicBezTo>
                  <a:pt x="5956300" y="5651500"/>
                  <a:pt x="4775200" y="5334000"/>
                  <a:pt x="4610100" y="5334000"/>
                </a:cubicBezTo>
                <a:cubicBezTo>
                  <a:pt x="3492500" y="5334000"/>
                  <a:pt x="711200" y="3784600"/>
                  <a:pt x="546100" y="3073400"/>
                </a:cubicBezTo>
                <a:cubicBezTo>
                  <a:pt x="419100" y="2552700"/>
                  <a:pt x="228600" y="2133600"/>
                  <a:pt x="114300" y="2133600"/>
                </a:cubicBezTo>
                <a:cubicBezTo>
                  <a:pt x="50800" y="2133600"/>
                  <a:pt x="0" y="1917700"/>
                  <a:pt x="0" y="1676400"/>
                </a:cubicBezTo>
                <a:cubicBezTo>
                  <a:pt x="0" y="495300"/>
                  <a:pt x="685800" y="0"/>
                  <a:pt x="2311400" y="0"/>
                </a:cubicBezTo>
                <a:close/>
                <a:moveTo>
                  <a:pt x="9410700" y="9715500"/>
                </a:moveTo>
                <a:moveTo>
                  <a:pt x="6807200" y="2019300"/>
                </a:moveTo>
                <a:lnTo>
                  <a:pt x="6477000" y="1854200"/>
                </a:lnTo>
                <a:cubicBezTo>
                  <a:pt x="5880100" y="1562100"/>
                  <a:pt x="5219700" y="1371600"/>
                  <a:pt x="4838700" y="1371600"/>
                </a:cubicBezTo>
                <a:cubicBezTo>
                  <a:pt x="4635500" y="1371600"/>
                  <a:pt x="3187700" y="1041400"/>
                  <a:pt x="3124200" y="990600"/>
                </a:cubicBezTo>
                <a:cubicBezTo>
                  <a:pt x="3086100" y="939800"/>
                  <a:pt x="2819400" y="914400"/>
                  <a:pt x="2552700" y="914400"/>
                </a:cubicBezTo>
                <a:cubicBezTo>
                  <a:pt x="1651000" y="914400"/>
                  <a:pt x="1219200" y="1206500"/>
                  <a:pt x="1219200" y="1828800"/>
                </a:cubicBezTo>
                <a:cubicBezTo>
                  <a:pt x="1219200" y="2438400"/>
                  <a:pt x="1879600" y="3390900"/>
                  <a:pt x="2438400" y="3556000"/>
                </a:cubicBezTo>
                <a:cubicBezTo>
                  <a:pt x="2603500" y="3606800"/>
                  <a:pt x="2933700" y="3721100"/>
                  <a:pt x="3162300" y="3810000"/>
                </a:cubicBezTo>
                <a:cubicBezTo>
                  <a:pt x="3505200" y="3949700"/>
                  <a:pt x="4127500" y="4114800"/>
                  <a:pt x="4305300" y="4114800"/>
                </a:cubicBezTo>
                <a:cubicBezTo>
                  <a:pt x="4673600" y="4114800"/>
                  <a:pt x="5181600" y="4305300"/>
                  <a:pt x="5181600" y="4457700"/>
                </a:cubicBezTo>
                <a:cubicBezTo>
                  <a:pt x="5181600" y="4559300"/>
                  <a:pt x="5562600" y="4686300"/>
                  <a:pt x="6045200" y="4749800"/>
                </a:cubicBezTo>
                <a:lnTo>
                  <a:pt x="6146800" y="4762500"/>
                </a:lnTo>
                <a:cubicBezTo>
                  <a:pt x="7607300" y="4953000"/>
                  <a:pt x="8369300" y="4787900"/>
                  <a:pt x="8572500" y="4254500"/>
                </a:cubicBezTo>
                <a:cubicBezTo>
                  <a:pt x="8902700" y="3403600"/>
                  <a:pt x="8420100" y="2819400"/>
                  <a:pt x="6807200" y="2019300"/>
                </a:cubicBezTo>
                <a:close/>
                <a:moveTo>
                  <a:pt x="7391400" y="9715500"/>
                </a:moveTo>
                <a:moveTo>
                  <a:pt x="7391400" y="9232900"/>
                </a:moveTo>
                <a:lnTo>
                  <a:pt x="3581400" y="8255000"/>
                </a:lnTo>
                <a:cubicBezTo>
                  <a:pt x="3124200" y="8140700"/>
                  <a:pt x="2743200" y="7950200"/>
                  <a:pt x="2743200" y="7823200"/>
                </a:cubicBezTo>
                <a:cubicBezTo>
                  <a:pt x="2743200" y="7620000"/>
                  <a:pt x="2514600" y="7543800"/>
                  <a:pt x="2362200" y="7696200"/>
                </a:cubicBezTo>
                <a:cubicBezTo>
                  <a:pt x="2324100" y="7734300"/>
                  <a:pt x="2286000" y="7874000"/>
                  <a:pt x="2286000" y="8001000"/>
                </a:cubicBezTo>
                <a:cubicBezTo>
                  <a:pt x="2286000" y="8343900"/>
                  <a:pt x="2336800" y="8432800"/>
                  <a:pt x="2628900" y="8699500"/>
                </a:cubicBezTo>
                <a:cubicBezTo>
                  <a:pt x="2882900" y="8915400"/>
                  <a:pt x="2984500" y="9359900"/>
                  <a:pt x="2819400" y="9525000"/>
                </a:cubicBezTo>
                <a:cubicBezTo>
                  <a:pt x="2730500" y="9601200"/>
                  <a:pt x="2413000" y="9613900"/>
                  <a:pt x="2070100" y="9550400"/>
                </a:cubicBezTo>
                <a:cubicBezTo>
                  <a:pt x="1943100" y="9537700"/>
                  <a:pt x="1816100" y="9398000"/>
                  <a:pt x="1778000" y="9245600"/>
                </a:cubicBezTo>
                <a:cubicBezTo>
                  <a:pt x="1625600" y="8572500"/>
                  <a:pt x="774700" y="7315200"/>
                  <a:pt x="495300" y="7315200"/>
                </a:cubicBezTo>
                <a:cubicBezTo>
                  <a:pt x="393700" y="7315200"/>
                  <a:pt x="304800" y="7073900"/>
                  <a:pt x="304800" y="6781800"/>
                </a:cubicBezTo>
                <a:cubicBezTo>
                  <a:pt x="304800" y="6489700"/>
                  <a:pt x="342900" y="6210300"/>
                  <a:pt x="381000" y="6172200"/>
                </a:cubicBezTo>
                <a:cubicBezTo>
                  <a:pt x="482600" y="6070600"/>
                  <a:pt x="889000" y="6070600"/>
                  <a:pt x="990600" y="6172200"/>
                </a:cubicBezTo>
                <a:cubicBezTo>
                  <a:pt x="1028700" y="6210300"/>
                  <a:pt x="1320800" y="6311900"/>
                  <a:pt x="1638300" y="6400800"/>
                </a:cubicBezTo>
                <a:cubicBezTo>
                  <a:pt x="1955800" y="6477000"/>
                  <a:pt x="2222500" y="6553200"/>
                  <a:pt x="2247900" y="6553200"/>
                </a:cubicBezTo>
                <a:cubicBezTo>
                  <a:pt x="2273300" y="6553200"/>
                  <a:pt x="2667000" y="6642100"/>
                  <a:pt x="3124200" y="6743700"/>
                </a:cubicBezTo>
                <a:lnTo>
                  <a:pt x="4648200" y="7112000"/>
                </a:lnTo>
                <a:cubicBezTo>
                  <a:pt x="5105400" y="7213600"/>
                  <a:pt x="5486400" y="7378700"/>
                  <a:pt x="5486400" y="7467600"/>
                </a:cubicBezTo>
                <a:cubicBezTo>
                  <a:pt x="5486400" y="7607300"/>
                  <a:pt x="6019800" y="7721600"/>
                  <a:pt x="7124700" y="7810500"/>
                </a:cubicBezTo>
                <a:cubicBezTo>
                  <a:pt x="7391400" y="7823200"/>
                  <a:pt x="7620000" y="7924800"/>
                  <a:pt x="7620000" y="8039100"/>
                </a:cubicBezTo>
                <a:cubicBezTo>
                  <a:pt x="7620000" y="8178800"/>
                  <a:pt x="8305800" y="8382000"/>
                  <a:pt x="8801100" y="8382000"/>
                </a:cubicBezTo>
                <a:cubicBezTo>
                  <a:pt x="9309100" y="8382000"/>
                  <a:pt x="9601200" y="8610600"/>
                  <a:pt x="9601200" y="9029700"/>
                </a:cubicBezTo>
                <a:cubicBezTo>
                  <a:pt x="9601200" y="9093200"/>
                  <a:pt x="9575800" y="9207500"/>
                  <a:pt x="9550400" y="9296400"/>
                </a:cubicBezTo>
                <a:cubicBezTo>
                  <a:pt x="9486900" y="9512300"/>
                  <a:pt x="8369300" y="9474200"/>
                  <a:pt x="7391400" y="9232900"/>
                </a:cubicBezTo>
                <a:close/>
                <a:moveTo>
                  <a:pt x="177800" y="9715500"/>
                </a:moveTo>
              </a:path>
            </a:pathLst>
          </a:custGeom>
          <a:solidFill>
            <a:srgbClr val="131417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5" name="Freeform 1135"/>
          <p:cNvSpPr/>
          <p:nvPr/>
        </p:nvSpPr>
        <p:spPr>
          <a:xfrm rot="0" flipH="0" flipV="0">
            <a:off x="10087338" y="19006946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131616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6" name="Rectangle 1136"/>
          <p:cNvSpPr/>
          <p:nvPr/>
        </p:nvSpPr>
        <p:spPr>
          <a:xfrm rot="0" flipH="0" flipV="0">
            <a:off x="10976224" y="20509076"/>
            <a:ext cx="212992" cy="172287"/>
          </a:xfrm>
          <a:prstGeom prst="rect">
            <a:avLst/>
          </a:prstGeom>
        </p:spPr>
      </p:sp>
      <p:sp>
        <p:nvSpPr>
          <p:cNvPr id="1137" name="Freeform 1137"/>
          <p:cNvSpPr/>
          <p:nvPr/>
        </p:nvSpPr>
        <p:spPr>
          <a:xfrm rot="0" flipH="0" flipV="0">
            <a:off x="10991121" y="20549126"/>
            <a:ext cx="34004" cy="97155"/>
          </a:xfrm>
          <a:custGeom>
            <a:pathLst>
              <a:path w="4000500" h="11430000">
                <a:moveTo>
                  <a:pt x="3860800" y="1384300"/>
                </a:moveTo>
                <a:lnTo>
                  <a:pt x="1498600" y="10261600"/>
                </a:lnTo>
                <a:cubicBezTo>
                  <a:pt x="1282700" y="11099800"/>
                  <a:pt x="1028700" y="11430000"/>
                  <a:pt x="635000" y="11430000"/>
                </a:cubicBezTo>
                <a:cubicBezTo>
                  <a:pt x="330200" y="11430000"/>
                  <a:pt x="190500" y="11163300"/>
                  <a:pt x="190500" y="10629900"/>
                </a:cubicBezTo>
                <a:lnTo>
                  <a:pt x="190500" y="10363200"/>
                </a:lnTo>
                <a:cubicBezTo>
                  <a:pt x="190500" y="10160000"/>
                  <a:pt x="228600" y="9842500"/>
                  <a:pt x="266700" y="9664700"/>
                </a:cubicBezTo>
                <a:lnTo>
                  <a:pt x="1333500" y="5410200"/>
                </a:lnTo>
                <a:cubicBezTo>
                  <a:pt x="1371600" y="5219700"/>
                  <a:pt x="1473200" y="4902200"/>
                  <a:pt x="1562100" y="4711700"/>
                </a:cubicBezTo>
                <a:lnTo>
                  <a:pt x="1841500" y="3987800"/>
                </a:lnTo>
                <a:cubicBezTo>
                  <a:pt x="1917700" y="3797300"/>
                  <a:pt x="1981200" y="3479800"/>
                  <a:pt x="1981200" y="3276600"/>
                </a:cubicBezTo>
                <a:lnTo>
                  <a:pt x="1981200" y="3009900"/>
                </a:lnTo>
                <a:cubicBezTo>
                  <a:pt x="1981200" y="2578100"/>
                  <a:pt x="1714500" y="2540000"/>
                  <a:pt x="1384300" y="2933700"/>
                </a:cubicBezTo>
                <a:cubicBezTo>
                  <a:pt x="1079500" y="3302000"/>
                  <a:pt x="622300" y="3441700"/>
                  <a:pt x="190500" y="3314700"/>
                </a:cubicBezTo>
                <a:cubicBezTo>
                  <a:pt x="88900" y="3289300"/>
                  <a:pt x="0" y="3124200"/>
                  <a:pt x="0" y="2959100"/>
                </a:cubicBezTo>
                <a:cubicBezTo>
                  <a:pt x="0" y="2781300"/>
                  <a:pt x="76200" y="2540000"/>
                  <a:pt x="152400" y="2413000"/>
                </a:cubicBezTo>
                <a:cubicBezTo>
                  <a:pt x="241300" y="2286000"/>
                  <a:pt x="419100" y="2057400"/>
                  <a:pt x="558800" y="1917700"/>
                </a:cubicBezTo>
                <a:lnTo>
                  <a:pt x="647700" y="1828800"/>
                </a:lnTo>
                <a:cubicBezTo>
                  <a:pt x="787400" y="1689100"/>
                  <a:pt x="1054100" y="1485900"/>
                  <a:pt x="1244600" y="1384300"/>
                </a:cubicBezTo>
                <a:lnTo>
                  <a:pt x="1346200" y="1346200"/>
                </a:lnTo>
                <a:cubicBezTo>
                  <a:pt x="1536700" y="1244600"/>
                  <a:pt x="1816100" y="1041400"/>
                  <a:pt x="1981200" y="889000"/>
                </a:cubicBezTo>
                <a:lnTo>
                  <a:pt x="2311400" y="571500"/>
                </a:lnTo>
                <a:cubicBezTo>
                  <a:pt x="2730500" y="190500"/>
                  <a:pt x="3454400" y="0"/>
                  <a:pt x="3683000" y="228600"/>
                </a:cubicBezTo>
                <a:cubicBezTo>
                  <a:pt x="3937000" y="482600"/>
                  <a:pt x="4000500" y="863600"/>
                  <a:pt x="3860800" y="1384300"/>
                </a:cubicBezTo>
                <a:close/>
                <a:moveTo>
                  <a:pt x="8305800" y="114427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8" name="Freeform 1138"/>
          <p:cNvSpPr/>
          <p:nvPr/>
        </p:nvSpPr>
        <p:spPr>
          <a:xfrm rot="0" flipH="0" flipV="0">
            <a:off x="11042616" y="20550421"/>
            <a:ext cx="51816" cy="95967"/>
          </a:xfrm>
          <a:custGeom>
            <a:pathLst>
              <a:path w="6096000" h="11290300">
                <a:moveTo>
                  <a:pt x="1511300" y="0"/>
                </a:moveTo>
                <a:lnTo>
                  <a:pt x="5016500" y="0"/>
                </a:lnTo>
                <a:cubicBezTo>
                  <a:pt x="5994400" y="0"/>
                  <a:pt x="6096000" y="50800"/>
                  <a:pt x="6096000" y="508000"/>
                </a:cubicBezTo>
                <a:cubicBezTo>
                  <a:pt x="6096000" y="723900"/>
                  <a:pt x="5943600" y="1181100"/>
                  <a:pt x="5765800" y="1536700"/>
                </a:cubicBezTo>
                <a:lnTo>
                  <a:pt x="4978400" y="3124200"/>
                </a:lnTo>
                <a:cubicBezTo>
                  <a:pt x="4800600" y="3479800"/>
                  <a:pt x="4572000" y="3759200"/>
                  <a:pt x="4470400" y="3759200"/>
                </a:cubicBezTo>
                <a:cubicBezTo>
                  <a:pt x="4178300" y="3759200"/>
                  <a:pt x="4051300" y="4533900"/>
                  <a:pt x="4267200" y="4927600"/>
                </a:cubicBezTo>
                <a:cubicBezTo>
                  <a:pt x="4356100" y="5080000"/>
                  <a:pt x="4470400" y="5194300"/>
                  <a:pt x="4533900" y="5194300"/>
                </a:cubicBezTo>
                <a:cubicBezTo>
                  <a:pt x="4597400" y="5194300"/>
                  <a:pt x="4660900" y="5321300"/>
                  <a:pt x="4660900" y="5473700"/>
                </a:cubicBezTo>
                <a:cubicBezTo>
                  <a:pt x="4660900" y="5613400"/>
                  <a:pt x="4610100" y="5778500"/>
                  <a:pt x="4572000" y="5829300"/>
                </a:cubicBezTo>
                <a:cubicBezTo>
                  <a:pt x="4521200" y="5880100"/>
                  <a:pt x="4318000" y="5918200"/>
                  <a:pt x="4114800" y="5918200"/>
                </a:cubicBezTo>
                <a:cubicBezTo>
                  <a:pt x="3670300" y="5918200"/>
                  <a:pt x="3479800" y="6096000"/>
                  <a:pt x="3086100" y="6934200"/>
                </a:cubicBezTo>
                <a:lnTo>
                  <a:pt x="1701800" y="9817100"/>
                </a:lnTo>
                <a:cubicBezTo>
                  <a:pt x="1130300" y="11010900"/>
                  <a:pt x="863600" y="11290300"/>
                  <a:pt x="355600" y="11290300"/>
                </a:cubicBezTo>
                <a:cubicBezTo>
                  <a:pt x="152400" y="11290300"/>
                  <a:pt x="0" y="11049000"/>
                  <a:pt x="0" y="10756900"/>
                </a:cubicBezTo>
                <a:cubicBezTo>
                  <a:pt x="0" y="10464800"/>
                  <a:pt x="139700" y="9944100"/>
                  <a:pt x="304800" y="9588500"/>
                </a:cubicBezTo>
                <a:lnTo>
                  <a:pt x="1066800" y="8051800"/>
                </a:lnTo>
                <a:cubicBezTo>
                  <a:pt x="1244600" y="7708900"/>
                  <a:pt x="1473200" y="7302500"/>
                  <a:pt x="1587500" y="7162800"/>
                </a:cubicBezTo>
                <a:cubicBezTo>
                  <a:pt x="1828800" y="6845300"/>
                  <a:pt x="1854200" y="6134100"/>
                  <a:pt x="1612900" y="5981700"/>
                </a:cubicBezTo>
                <a:cubicBezTo>
                  <a:pt x="1511300" y="5918200"/>
                  <a:pt x="1422400" y="5676900"/>
                  <a:pt x="1422400" y="5448300"/>
                </a:cubicBezTo>
                <a:cubicBezTo>
                  <a:pt x="1422400" y="4978400"/>
                  <a:pt x="1638300" y="4838700"/>
                  <a:pt x="2374900" y="4838700"/>
                </a:cubicBezTo>
                <a:cubicBezTo>
                  <a:pt x="2641600" y="4838700"/>
                  <a:pt x="3009900" y="4533900"/>
                  <a:pt x="3187700" y="4165600"/>
                </a:cubicBezTo>
                <a:lnTo>
                  <a:pt x="3975100" y="2514600"/>
                </a:lnTo>
                <a:cubicBezTo>
                  <a:pt x="4546600" y="1333500"/>
                  <a:pt x="4445000" y="1079500"/>
                  <a:pt x="3403600" y="1079500"/>
                </a:cubicBezTo>
                <a:lnTo>
                  <a:pt x="1968500" y="1079500"/>
                </a:lnTo>
                <a:cubicBezTo>
                  <a:pt x="647700" y="1079500"/>
                  <a:pt x="355600" y="990600"/>
                  <a:pt x="355600" y="584200"/>
                </a:cubicBezTo>
                <a:cubicBezTo>
                  <a:pt x="355600" y="101600"/>
                  <a:pt x="558800" y="0"/>
                  <a:pt x="1511300" y="0"/>
                </a:cubicBezTo>
                <a:close/>
                <a:moveTo>
                  <a:pt x="9398000" y="112903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9" name="Freeform 1139"/>
          <p:cNvSpPr/>
          <p:nvPr/>
        </p:nvSpPr>
        <p:spPr>
          <a:xfrm rot="0" flipH="0" flipV="0">
            <a:off x="11091736" y="20550421"/>
            <a:ext cx="67036" cy="96075"/>
          </a:xfrm>
          <a:custGeom>
            <a:pathLst>
              <a:path w="7886700" h="11303000">
                <a:moveTo>
                  <a:pt x="3378200" y="0"/>
                </a:moveTo>
                <a:lnTo>
                  <a:pt x="7023100" y="0"/>
                </a:lnTo>
                <a:cubicBezTo>
                  <a:pt x="7772400" y="0"/>
                  <a:pt x="7886700" y="63500"/>
                  <a:pt x="7886700" y="508000"/>
                </a:cubicBezTo>
                <a:cubicBezTo>
                  <a:pt x="7886700" y="723900"/>
                  <a:pt x="7670800" y="901700"/>
                  <a:pt x="7391400" y="914400"/>
                </a:cubicBezTo>
                <a:lnTo>
                  <a:pt x="4546600" y="1028700"/>
                </a:lnTo>
                <a:cubicBezTo>
                  <a:pt x="3670300" y="1054100"/>
                  <a:pt x="3403600" y="1320800"/>
                  <a:pt x="3403600" y="2197100"/>
                </a:cubicBezTo>
                <a:cubicBezTo>
                  <a:pt x="3403600" y="2273300"/>
                  <a:pt x="3390900" y="2552700"/>
                  <a:pt x="3365500" y="2819400"/>
                </a:cubicBezTo>
                <a:lnTo>
                  <a:pt x="3365500" y="2870200"/>
                </a:lnTo>
                <a:cubicBezTo>
                  <a:pt x="3340100" y="3136900"/>
                  <a:pt x="3213100" y="3416300"/>
                  <a:pt x="3098800" y="3492500"/>
                </a:cubicBezTo>
                <a:cubicBezTo>
                  <a:pt x="2971800" y="3568700"/>
                  <a:pt x="2870200" y="3746500"/>
                  <a:pt x="2870200" y="3873500"/>
                </a:cubicBezTo>
                <a:cubicBezTo>
                  <a:pt x="2870200" y="4178300"/>
                  <a:pt x="3149600" y="4305300"/>
                  <a:pt x="3822700" y="4305300"/>
                </a:cubicBezTo>
                <a:lnTo>
                  <a:pt x="4508500" y="4305300"/>
                </a:lnTo>
                <a:cubicBezTo>
                  <a:pt x="5372100" y="4305300"/>
                  <a:pt x="5613400" y="4368800"/>
                  <a:pt x="5981700" y="4711700"/>
                </a:cubicBezTo>
                <a:lnTo>
                  <a:pt x="6045200" y="4762500"/>
                </a:lnTo>
                <a:cubicBezTo>
                  <a:pt x="6515100" y="5181600"/>
                  <a:pt x="6807200" y="5867400"/>
                  <a:pt x="6807200" y="6515100"/>
                </a:cubicBezTo>
                <a:lnTo>
                  <a:pt x="6807200" y="7023100"/>
                </a:lnTo>
                <a:cubicBezTo>
                  <a:pt x="6807200" y="7302500"/>
                  <a:pt x="6731000" y="7747000"/>
                  <a:pt x="6616700" y="8001000"/>
                </a:cubicBezTo>
                <a:lnTo>
                  <a:pt x="5778500" y="10096500"/>
                </a:lnTo>
                <a:cubicBezTo>
                  <a:pt x="5676900" y="10350500"/>
                  <a:pt x="5372100" y="10668000"/>
                  <a:pt x="5118100" y="10795000"/>
                </a:cubicBezTo>
                <a:lnTo>
                  <a:pt x="4533900" y="11061700"/>
                </a:lnTo>
                <a:cubicBezTo>
                  <a:pt x="4267200" y="11188700"/>
                  <a:pt x="3822700" y="11303000"/>
                  <a:pt x="3543300" y="11303000"/>
                </a:cubicBezTo>
                <a:lnTo>
                  <a:pt x="863600" y="11303000"/>
                </a:lnTo>
                <a:cubicBezTo>
                  <a:pt x="342900" y="11303000"/>
                  <a:pt x="0" y="11087100"/>
                  <a:pt x="0" y="10756900"/>
                </a:cubicBezTo>
                <a:cubicBezTo>
                  <a:pt x="0" y="10655300"/>
                  <a:pt x="76200" y="10502900"/>
                  <a:pt x="177800" y="10401300"/>
                </a:cubicBezTo>
                <a:cubicBezTo>
                  <a:pt x="279400" y="10299700"/>
                  <a:pt x="584200" y="10223500"/>
                  <a:pt x="863600" y="10223500"/>
                </a:cubicBezTo>
                <a:lnTo>
                  <a:pt x="2895600" y="10223500"/>
                </a:lnTo>
                <a:cubicBezTo>
                  <a:pt x="3175000" y="10223500"/>
                  <a:pt x="3619500" y="10160000"/>
                  <a:pt x="3873500" y="10096500"/>
                </a:cubicBezTo>
                <a:lnTo>
                  <a:pt x="3949700" y="10071100"/>
                </a:lnTo>
                <a:cubicBezTo>
                  <a:pt x="4813300" y="9842500"/>
                  <a:pt x="5562600" y="8382000"/>
                  <a:pt x="5562600" y="6946900"/>
                </a:cubicBezTo>
                <a:cubicBezTo>
                  <a:pt x="5562600" y="5905500"/>
                  <a:pt x="5295900" y="5562600"/>
                  <a:pt x="4508500" y="5562600"/>
                </a:cubicBezTo>
                <a:lnTo>
                  <a:pt x="2298700" y="5562600"/>
                </a:lnTo>
                <a:cubicBezTo>
                  <a:pt x="1765300" y="5562600"/>
                  <a:pt x="1435100" y="5194300"/>
                  <a:pt x="1435100" y="4635500"/>
                </a:cubicBezTo>
                <a:cubicBezTo>
                  <a:pt x="1435100" y="4457700"/>
                  <a:pt x="1473200" y="4267200"/>
                  <a:pt x="1524000" y="4216400"/>
                </a:cubicBezTo>
                <a:cubicBezTo>
                  <a:pt x="1574800" y="4165600"/>
                  <a:pt x="1676400" y="3886200"/>
                  <a:pt x="1752600" y="3594100"/>
                </a:cubicBezTo>
                <a:lnTo>
                  <a:pt x="1828800" y="3314700"/>
                </a:lnTo>
                <a:cubicBezTo>
                  <a:pt x="1905000" y="3022600"/>
                  <a:pt x="1968500" y="2755900"/>
                  <a:pt x="1968500" y="2743200"/>
                </a:cubicBezTo>
                <a:cubicBezTo>
                  <a:pt x="1968500" y="2717800"/>
                  <a:pt x="1993900" y="2476500"/>
                  <a:pt x="2032000" y="2209800"/>
                </a:cubicBezTo>
                <a:lnTo>
                  <a:pt x="2032000" y="2159000"/>
                </a:lnTo>
                <a:cubicBezTo>
                  <a:pt x="2057400" y="1892300"/>
                  <a:pt x="2146300" y="1625600"/>
                  <a:pt x="2209800" y="1562100"/>
                </a:cubicBezTo>
                <a:cubicBezTo>
                  <a:pt x="2273300" y="1485900"/>
                  <a:pt x="2349500" y="1231900"/>
                  <a:pt x="2374900" y="977900"/>
                </a:cubicBezTo>
                <a:lnTo>
                  <a:pt x="2374900" y="914400"/>
                </a:lnTo>
                <a:cubicBezTo>
                  <a:pt x="2425700" y="304800"/>
                  <a:pt x="2755900" y="0"/>
                  <a:pt x="3378200" y="0"/>
                </a:cubicBezTo>
                <a:close/>
                <a:moveTo>
                  <a:pt x="12242800" y="112903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0" name="Rectangle 1140"/>
          <p:cNvSpPr/>
          <p:nvPr/>
        </p:nvSpPr>
        <p:spPr>
          <a:xfrm rot="0" flipH="0" flipV="0">
            <a:off x="11652625" y="1136108"/>
            <a:ext cx="415320" cy="697021"/>
          </a:xfrm>
          <a:prstGeom prst="rect">
            <a:avLst/>
          </a:prstGeom>
        </p:spPr>
      </p:sp>
      <p:sp>
        <p:nvSpPr>
          <p:cNvPr id="1141" name="Freeform 1141"/>
          <p:cNvSpPr/>
          <p:nvPr/>
        </p:nvSpPr>
        <p:spPr>
          <a:xfrm rot="0" flipH="0" flipV="0">
            <a:off x="11654353" y="1703920"/>
            <a:ext cx="56134" cy="36487"/>
          </a:xfrm>
          <a:custGeom>
            <a:pathLst>
              <a:path w="3302000" h="2146300">
                <a:moveTo>
                  <a:pt x="889000" y="0"/>
                </a:moveTo>
                <a:lnTo>
                  <a:pt x="3302000" y="0"/>
                </a:lnTo>
                <a:lnTo>
                  <a:pt x="3302000" y="2146300"/>
                </a:lnTo>
                <a:lnTo>
                  <a:pt x="977900" y="2146300"/>
                </a:lnTo>
                <a:cubicBezTo>
                  <a:pt x="774700" y="2146300"/>
                  <a:pt x="558800" y="2120900"/>
                  <a:pt x="495300" y="2082800"/>
                </a:cubicBezTo>
                <a:cubicBezTo>
                  <a:pt x="203200" y="1917700"/>
                  <a:pt x="0" y="1130300"/>
                  <a:pt x="101600" y="546100"/>
                </a:cubicBezTo>
                <a:cubicBezTo>
                  <a:pt x="139700" y="355600"/>
                  <a:pt x="304800" y="177800"/>
                  <a:pt x="431800" y="177800"/>
                </a:cubicBezTo>
                <a:cubicBezTo>
                  <a:pt x="482600" y="177800"/>
                  <a:pt x="520700" y="139700"/>
                  <a:pt x="520700" y="88900"/>
                </a:cubicBezTo>
                <a:cubicBezTo>
                  <a:pt x="520700" y="38100"/>
                  <a:pt x="685800" y="0"/>
                  <a:pt x="889000" y="0"/>
                </a:cubicBezTo>
                <a:close/>
                <a:moveTo>
                  <a:pt x="2044700" y="2146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2" name="Freeform 1142"/>
          <p:cNvSpPr/>
          <p:nvPr/>
        </p:nvSpPr>
        <p:spPr>
          <a:xfrm rot="0" flipH="0" flipV="0">
            <a:off x="11655572" y="1575637"/>
            <a:ext cx="56349" cy="36830"/>
          </a:xfrm>
          <a:custGeom>
            <a:pathLst>
              <a:path w="1943100" h="1270000">
                <a:moveTo>
                  <a:pt x="1943100" y="1270000"/>
                </a:moveTo>
                <a:lnTo>
                  <a:pt x="419100" y="1270000"/>
                </a:lnTo>
                <a:cubicBezTo>
                  <a:pt x="330200" y="1270000"/>
                  <a:pt x="215900" y="1219200"/>
                  <a:pt x="165100" y="1155700"/>
                </a:cubicBezTo>
                <a:lnTo>
                  <a:pt x="114300" y="1104900"/>
                </a:lnTo>
                <a:cubicBezTo>
                  <a:pt x="50800" y="1041400"/>
                  <a:pt x="0" y="927100"/>
                  <a:pt x="0" y="850900"/>
                </a:cubicBezTo>
                <a:lnTo>
                  <a:pt x="0" y="469900"/>
                </a:lnTo>
                <a:cubicBezTo>
                  <a:pt x="0" y="304800"/>
                  <a:pt x="165100" y="114300"/>
                  <a:pt x="292100" y="114300"/>
                </a:cubicBezTo>
                <a:cubicBezTo>
                  <a:pt x="330200" y="114300"/>
                  <a:pt x="368300" y="88900"/>
                  <a:pt x="368300" y="50800"/>
                </a:cubicBezTo>
                <a:cubicBezTo>
                  <a:pt x="368300" y="25400"/>
                  <a:pt x="444500" y="0"/>
                  <a:pt x="520700" y="0"/>
                </a:cubicBezTo>
                <a:lnTo>
                  <a:pt x="1943100" y="0"/>
                </a:lnTo>
                <a:close/>
                <a:moveTo>
                  <a:pt x="101600" y="14732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3" name="Freeform 1143"/>
          <p:cNvSpPr/>
          <p:nvPr/>
        </p:nvSpPr>
        <p:spPr>
          <a:xfrm rot="0" flipH="0" flipV="0">
            <a:off x="11738010" y="1356131"/>
            <a:ext cx="233133" cy="262229"/>
          </a:xfrm>
          <a:custGeom>
            <a:pathLst>
              <a:path w="8039100" h="9042400">
                <a:moveTo>
                  <a:pt x="0" y="9017000"/>
                </a:moveTo>
                <a:lnTo>
                  <a:pt x="0" y="3263900"/>
                </a:lnTo>
                <a:cubicBezTo>
                  <a:pt x="0" y="3086100"/>
                  <a:pt x="25400" y="2946400"/>
                  <a:pt x="50800" y="2946400"/>
                </a:cubicBezTo>
                <a:cubicBezTo>
                  <a:pt x="88900" y="2946400"/>
                  <a:pt x="101600" y="3086100"/>
                  <a:pt x="101600" y="3263900"/>
                </a:cubicBezTo>
                <a:lnTo>
                  <a:pt x="101600" y="7150100"/>
                </a:lnTo>
                <a:cubicBezTo>
                  <a:pt x="101600" y="7543800"/>
                  <a:pt x="139700" y="7569200"/>
                  <a:pt x="533400" y="7569200"/>
                </a:cubicBezTo>
                <a:lnTo>
                  <a:pt x="1371600" y="7569200"/>
                </a:lnTo>
                <a:cubicBezTo>
                  <a:pt x="1536700" y="7569200"/>
                  <a:pt x="1752600" y="7442200"/>
                  <a:pt x="1841500" y="7277100"/>
                </a:cubicBezTo>
                <a:lnTo>
                  <a:pt x="1854200" y="7251700"/>
                </a:lnTo>
                <a:cubicBezTo>
                  <a:pt x="1943100" y="7099300"/>
                  <a:pt x="2095500" y="6858000"/>
                  <a:pt x="2209800" y="6718300"/>
                </a:cubicBezTo>
                <a:lnTo>
                  <a:pt x="7124700" y="254000"/>
                </a:lnTo>
                <a:cubicBezTo>
                  <a:pt x="7239000" y="88900"/>
                  <a:pt x="7429500" y="0"/>
                  <a:pt x="7620000" y="0"/>
                </a:cubicBezTo>
                <a:lnTo>
                  <a:pt x="7785100" y="0"/>
                </a:lnTo>
                <a:cubicBezTo>
                  <a:pt x="8001000" y="0"/>
                  <a:pt x="8039100" y="76200"/>
                  <a:pt x="7912100" y="254000"/>
                </a:cubicBezTo>
                <a:lnTo>
                  <a:pt x="4013200" y="5372100"/>
                </a:lnTo>
                <a:cubicBezTo>
                  <a:pt x="3911600" y="5499100"/>
                  <a:pt x="3746500" y="5727700"/>
                  <a:pt x="3657600" y="5867400"/>
                </a:cubicBezTo>
                <a:lnTo>
                  <a:pt x="2527300" y="7493000"/>
                </a:lnTo>
                <a:cubicBezTo>
                  <a:pt x="2438400" y="7645400"/>
                  <a:pt x="2387600" y="7823200"/>
                  <a:pt x="2438400" y="7899400"/>
                </a:cubicBezTo>
                <a:cubicBezTo>
                  <a:pt x="2476500" y="7988300"/>
                  <a:pt x="2489200" y="8191500"/>
                  <a:pt x="2463800" y="8356600"/>
                </a:cubicBezTo>
                <a:cubicBezTo>
                  <a:pt x="2413000" y="8724900"/>
                  <a:pt x="2311400" y="8813800"/>
                  <a:pt x="1905000" y="8864600"/>
                </a:cubicBezTo>
                <a:lnTo>
                  <a:pt x="1790700" y="8877300"/>
                </a:lnTo>
                <a:cubicBezTo>
                  <a:pt x="1625600" y="8902700"/>
                  <a:pt x="1460500" y="8940800"/>
                  <a:pt x="1435100" y="8978900"/>
                </a:cubicBezTo>
                <a:cubicBezTo>
                  <a:pt x="1397000" y="9017000"/>
                  <a:pt x="1231900" y="9042400"/>
                  <a:pt x="1054100" y="9029700"/>
                </a:cubicBezTo>
                <a:close/>
                <a:moveTo>
                  <a:pt x="-419100" y="90424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4" name="Freeform 1144"/>
          <p:cNvSpPr/>
          <p:nvPr/>
        </p:nvSpPr>
        <p:spPr>
          <a:xfrm rot="0" flipH="0" flipV="0">
            <a:off x="11737716" y="1703729"/>
            <a:ext cx="73317" cy="39725"/>
          </a:xfrm>
          <a:custGeom>
            <a:pathLst>
              <a:path w="3187700" h="1727200">
                <a:moveTo>
                  <a:pt x="0" y="0"/>
                </a:moveTo>
                <a:lnTo>
                  <a:pt x="2603500" y="0"/>
                </a:lnTo>
                <a:cubicBezTo>
                  <a:pt x="2819400" y="0"/>
                  <a:pt x="3048000" y="215900"/>
                  <a:pt x="3048000" y="406400"/>
                </a:cubicBezTo>
                <a:cubicBezTo>
                  <a:pt x="3048000" y="469900"/>
                  <a:pt x="3086100" y="533400"/>
                  <a:pt x="3124200" y="533400"/>
                </a:cubicBezTo>
                <a:cubicBezTo>
                  <a:pt x="3162300" y="533400"/>
                  <a:pt x="3187700" y="622300"/>
                  <a:pt x="3187700" y="723900"/>
                </a:cubicBezTo>
                <a:lnTo>
                  <a:pt x="3187700" y="1003300"/>
                </a:lnTo>
                <a:cubicBezTo>
                  <a:pt x="3187700" y="1117600"/>
                  <a:pt x="3124200" y="1257300"/>
                  <a:pt x="3048000" y="1333500"/>
                </a:cubicBezTo>
                <a:lnTo>
                  <a:pt x="2921000" y="1460500"/>
                </a:lnTo>
                <a:cubicBezTo>
                  <a:pt x="2844800" y="1536700"/>
                  <a:pt x="2717800" y="1600200"/>
                  <a:pt x="2603500" y="1600200"/>
                </a:cubicBezTo>
                <a:lnTo>
                  <a:pt x="330200" y="1600200"/>
                </a:lnTo>
                <a:cubicBezTo>
                  <a:pt x="228600" y="1600200"/>
                  <a:pt x="139700" y="1625600"/>
                  <a:pt x="139700" y="1663700"/>
                </a:cubicBezTo>
                <a:cubicBezTo>
                  <a:pt x="139700" y="1701800"/>
                  <a:pt x="114300" y="1727200"/>
                  <a:pt x="76200" y="1727200"/>
                </a:cubicBezTo>
                <a:cubicBezTo>
                  <a:pt x="38100" y="1727200"/>
                  <a:pt x="0" y="1638300"/>
                  <a:pt x="0" y="1536700"/>
                </a:cubicBezTo>
                <a:close/>
                <a:moveTo>
                  <a:pt x="1600200" y="1727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5" name="Rectangle 1145"/>
          <p:cNvSpPr/>
          <p:nvPr/>
        </p:nvSpPr>
        <p:spPr>
          <a:xfrm rot="0" flipH="0" flipV="0">
            <a:off x="11832332" y="4910048"/>
            <a:ext cx="168725" cy="172287"/>
          </a:xfrm>
          <a:prstGeom prst="rect">
            <a:avLst/>
          </a:prstGeom>
        </p:spPr>
      </p:sp>
      <p:sp>
        <p:nvSpPr>
          <p:cNvPr id="1146" name="Freeform 1146"/>
          <p:cNvSpPr/>
          <p:nvPr/>
        </p:nvSpPr>
        <p:spPr>
          <a:xfrm rot="0" flipH="0" flipV="0">
            <a:off x="11835355" y="4952040"/>
            <a:ext cx="136232" cy="95319"/>
          </a:xfrm>
          <a:custGeom>
            <a:pathLst>
              <a:path w="16027400" h="11214100">
                <a:moveTo>
                  <a:pt x="0" y="6629400"/>
                </a:moveTo>
                <a:lnTo>
                  <a:pt x="0" y="1536700"/>
                </a:lnTo>
                <a:cubicBezTo>
                  <a:pt x="0" y="1143000"/>
                  <a:pt x="114300" y="660400"/>
                  <a:pt x="254000" y="457200"/>
                </a:cubicBezTo>
                <a:cubicBezTo>
                  <a:pt x="533400" y="63500"/>
                  <a:pt x="927100" y="0"/>
                  <a:pt x="1346200" y="279400"/>
                </a:cubicBezTo>
                <a:cubicBezTo>
                  <a:pt x="1498600" y="381000"/>
                  <a:pt x="1612900" y="787400"/>
                  <a:pt x="1612900" y="1181100"/>
                </a:cubicBezTo>
                <a:lnTo>
                  <a:pt x="1612900" y="4406900"/>
                </a:lnTo>
                <a:cubicBezTo>
                  <a:pt x="1612900" y="5486400"/>
                  <a:pt x="1689100" y="5562600"/>
                  <a:pt x="2336800" y="5130800"/>
                </a:cubicBezTo>
                <a:lnTo>
                  <a:pt x="2819400" y="4800600"/>
                </a:lnTo>
                <a:cubicBezTo>
                  <a:pt x="3136900" y="4584700"/>
                  <a:pt x="3683000" y="4216400"/>
                  <a:pt x="4000500" y="3987800"/>
                </a:cubicBezTo>
                <a:lnTo>
                  <a:pt x="5892800" y="2667000"/>
                </a:lnTo>
                <a:cubicBezTo>
                  <a:pt x="6223000" y="2438400"/>
                  <a:pt x="6819900" y="2260600"/>
                  <a:pt x="7213600" y="2260600"/>
                </a:cubicBezTo>
                <a:lnTo>
                  <a:pt x="9499600" y="2260600"/>
                </a:lnTo>
                <a:cubicBezTo>
                  <a:pt x="10223500" y="2260600"/>
                  <a:pt x="10502900" y="2336800"/>
                  <a:pt x="11671300" y="2870200"/>
                </a:cubicBezTo>
                <a:lnTo>
                  <a:pt x="13106400" y="3517900"/>
                </a:lnTo>
                <a:cubicBezTo>
                  <a:pt x="14439900" y="4127500"/>
                  <a:pt x="15328900" y="5118100"/>
                  <a:pt x="15646400" y="6337300"/>
                </a:cubicBezTo>
                <a:lnTo>
                  <a:pt x="15773400" y="6819900"/>
                </a:lnTo>
                <a:cubicBezTo>
                  <a:pt x="16027400" y="7797800"/>
                  <a:pt x="16014700" y="8229600"/>
                  <a:pt x="15684500" y="8978900"/>
                </a:cubicBezTo>
                <a:lnTo>
                  <a:pt x="15417800" y="9613900"/>
                </a:lnTo>
                <a:cubicBezTo>
                  <a:pt x="14935200" y="10744200"/>
                  <a:pt x="14211300" y="11214100"/>
                  <a:pt x="13004800" y="11214100"/>
                </a:cubicBezTo>
                <a:lnTo>
                  <a:pt x="12192000" y="11214100"/>
                </a:lnTo>
                <a:cubicBezTo>
                  <a:pt x="11798300" y="11214100"/>
                  <a:pt x="11176000" y="11125200"/>
                  <a:pt x="10807700" y="10998200"/>
                </a:cubicBezTo>
                <a:lnTo>
                  <a:pt x="7912100" y="10071100"/>
                </a:lnTo>
                <a:cubicBezTo>
                  <a:pt x="7543800" y="9944100"/>
                  <a:pt x="7010400" y="9613900"/>
                  <a:pt x="6731000" y="9334500"/>
                </a:cubicBezTo>
                <a:lnTo>
                  <a:pt x="5715000" y="8318500"/>
                </a:lnTo>
                <a:cubicBezTo>
                  <a:pt x="5118100" y="7734300"/>
                  <a:pt x="5054600" y="7607300"/>
                  <a:pt x="4851400" y="6667500"/>
                </a:cubicBezTo>
                <a:lnTo>
                  <a:pt x="4826000" y="6540500"/>
                </a:lnTo>
                <a:cubicBezTo>
                  <a:pt x="4660900" y="5740400"/>
                  <a:pt x="4470400" y="5676900"/>
                  <a:pt x="3911600" y="6223000"/>
                </a:cubicBezTo>
                <a:cubicBezTo>
                  <a:pt x="3695700" y="6438900"/>
                  <a:pt x="3238500" y="6794500"/>
                  <a:pt x="2908300" y="7035800"/>
                </a:cubicBezTo>
                <a:lnTo>
                  <a:pt x="2159000" y="7569200"/>
                </a:lnTo>
                <a:cubicBezTo>
                  <a:pt x="1828800" y="7797800"/>
                  <a:pt x="1282700" y="7988300"/>
                  <a:pt x="952500" y="7988300"/>
                </a:cubicBezTo>
                <a:cubicBezTo>
                  <a:pt x="254000" y="7988300"/>
                  <a:pt x="0" y="7632700"/>
                  <a:pt x="0" y="6629400"/>
                </a:cubicBezTo>
                <a:close/>
                <a:moveTo>
                  <a:pt x="4229100" y="11214100"/>
                </a:moveTo>
                <a:moveTo>
                  <a:pt x="10934700" y="9423400"/>
                </a:moveTo>
                <a:lnTo>
                  <a:pt x="13271500" y="9423400"/>
                </a:lnTo>
                <a:cubicBezTo>
                  <a:pt x="13677900" y="9423400"/>
                  <a:pt x="13995400" y="9156700"/>
                  <a:pt x="14160500" y="8686800"/>
                </a:cubicBezTo>
                <a:lnTo>
                  <a:pt x="14236700" y="8483600"/>
                </a:lnTo>
                <a:cubicBezTo>
                  <a:pt x="14300200" y="8318500"/>
                  <a:pt x="14351000" y="8013700"/>
                  <a:pt x="14351000" y="7810500"/>
                </a:cubicBezTo>
                <a:lnTo>
                  <a:pt x="14351000" y="7366000"/>
                </a:lnTo>
                <a:cubicBezTo>
                  <a:pt x="14351000" y="6743700"/>
                  <a:pt x="14122400" y="6146800"/>
                  <a:pt x="13728700" y="5765800"/>
                </a:cubicBezTo>
                <a:lnTo>
                  <a:pt x="13462000" y="5499100"/>
                </a:lnTo>
                <a:cubicBezTo>
                  <a:pt x="13322300" y="5359400"/>
                  <a:pt x="13068300" y="5168900"/>
                  <a:pt x="12915900" y="5080000"/>
                </a:cubicBezTo>
                <a:lnTo>
                  <a:pt x="12319000" y="4749800"/>
                </a:lnTo>
                <a:cubicBezTo>
                  <a:pt x="12153900" y="4660900"/>
                  <a:pt x="11963400" y="4533900"/>
                  <a:pt x="11899900" y="4470400"/>
                </a:cubicBezTo>
                <a:cubicBezTo>
                  <a:pt x="11849100" y="4406900"/>
                  <a:pt x="11633200" y="4343400"/>
                  <a:pt x="11442700" y="4330700"/>
                </a:cubicBezTo>
                <a:lnTo>
                  <a:pt x="10655300" y="4267200"/>
                </a:lnTo>
                <a:cubicBezTo>
                  <a:pt x="10464800" y="4241800"/>
                  <a:pt x="10147300" y="4178300"/>
                  <a:pt x="9944100" y="4102100"/>
                </a:cubicBezTo>
                <a:lnTo>
                  <a:pt x="9613900" y="3987800"/>
                </a:lnTo>
                <a:cubicBezTo>
                  <a:pt x="9410700" y="3911600"/>
                  <a:pt x="9080500" y="3835400"/>
                  <a:pt x="8902700" y="3822700"/>
                </a:cubicBezTo>
                <a:lnTo>
                  <a:pt x="7518400" y="3721100"/>
                </a:lnTo>
                <a:cubicBezTo>
                  <a:pt x="7327900" y="3695700"/>
                  <a:pt x="7175500" y="3771900"/>
                  <a:pt x="7175500" y="3873500"/>
                </a:cubicBezTo>
                <a:cubicBezTo>
                  <a:pt x="7175500" y="3962400"/>
                  <a:pt x="7086600" y="4051300"/>
                  <a:pt x="6972300" y="4051300"/>
                </a:cubicBezTo>
                <a:cubicBezTo>
                  <a:pt x="6705600" y="4051300"/>
                  <a:pt x="6451600" y="4483100"/>
                  <a:pt x="6451600" y="4940300"/>
                </a:cubicBezTo>
                <a:lnTo>
                  <a:pt x="6451600" y="6286500"/>
                </a:lnTo>
                <a:cubicBezTo>
                  <a:pt x="6451600" y="6934200"/>
                  <a:pt x="6731000" y="7632700"/>
                  <a:pt x="6997700" y="7632700"/>
                </a:cubicBezTo>
                <a:cubicBezTo>
                  <a:pt x="7099300" y="7632700"/>
                  <a:pt x="7175500" y="7734300"/>
                  <a:pt x="7175500" y="7848600"/>
                </a:cubicBezTo>
                <a:cubicBezTo>
                  <a:pt x="7175500" y="7962900"/>
                  <a:pt x="7251700" y="8089900"/>
                  <a:pt x="7353300" y="8115300"/>
                </a:cubicBezTo>
                <a:cubicBezTo>
                  <a:pt x="7454900" y="8140700"/>
                  <a:pt x="7645400" y="8280400"/>
                  <a:pt x="7785100" y="8420100"/>
                </a:cubicBezTo>
                <a:lnTo>
                  <a:pt x="7912100" y="8547100"/>
                </a:lnTo>
                <a:cubicBezTo>
                  <a:pt x="8051800" y="8686800"/>
                  <a:pt x="8318500" y="8813800"/>
                  <a:pt x="8496300" y="8826500"/>
                </a:cubicBezTo>
                <a:lnTo>
                  <a:pt x="8991600" y="8864600"/>
                </a:lnTo>
                <a:cubicBezTo>
                  <a:pt x="9182100" y="8877300"/>
                  <a:pt x="9347200" y="8890000"/>
                  <a:pt x="9372600" y="8890000"/>
                </a:cubicBezTo>
                <a:cubicBezTo>
                  <a:pt x="9398000" y="8890000"/>
                  <a:pt x="9588500" y="8940800"/>
                  <a:pt x="9791700" y="9017000"/>
                </a:cubicBezTo>
                <a:lnTo>
                  <a:pt x="10121900" y="9131300"/>
                </a:lnTo>
                <a:cubicBezTo>
                  <a:pt x="10325100" y="9207500"/>
                  <a:pt x="10502900" y="9296400"/>
                  <a:pt x="10541000" y="9347200"/>
                </a:cubicBezTo>
                <a:cubicBezTo>
                  <a:pt x="10566400" y="9385300"/>
                  <a:pt x="10744200" y="9423400"/>
                  <a:pt x="10934700" y="9423400"/>
                </a:cubicBezTo>
                <a:close/>
                <a:moveTo>
                  <a:pt x="1435100" y="11214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7" name="Rectangle 1147"/>
          <p:cNvSpPr/>
          <p:nvPr/>
        </p:nvSpPr>
        <p:spPr>
          <a:xfrm rot="0" flipH="0" flipV="0">
            <a:off x="11652627" y="9691970"/>
            <a:ext cx="330403" cy="728670"/>
          </a:xfrm>
          <a:prstGeom prst="rect">
            <a:avLst/>
          </a:prstGeom>
        </p:spPr>
      </p:sp>
      <p:sp>
        <p:nvSpPr>
          <p:cNvPr id="1148" name="Freeform 1148"/>
          <p:cNvSpPr/>
          <p:nvPr/>
        </p:nvSpPr>
        <p:spPr>
          <a:xfrm rot="0" flipH="0" flipV="0">
            <a:off x="11655548" y="10262678"/>
            <a:ext cx="54914" cy="36512"/>
          </a:xfrm>
          <a:custGeom>
            <a:pathLst>
              <a:path w="2387600" h="1587500">
                <a:moveTo>
                  <a:pt x="2387600" y="1587500"/>
                </a:moveTo>
                <a:lnTo>
                  <a:pt x="457200" y="1587500"/>
                </a:lnTo>
                <a:cubicBezTo>
                  <a:pt x="177800" y="1587500"/>
                  <a:pt x="0" y="1308100"/>
                  <a:pt x="0" y="838200"/>
                </a:cubicBezTo>
                <a:lnTo>
                  <a:pt x="0" y="711200"/>
                </a:lnTo>
                <a:cubicBezTo>
                  <a:pt x="0" y="457200"/>
                  <a:pt x="76200" y="304800"/>
                  <a:pt x="266700" y="165100"/>
                </a:cubicBezTo>
                <a:lnTo>
                  <a:pt x="330200" y="114300"/>
                </a:lnTo>
                <a:cubicBezTo>
                  <a:pt x="419100" y="50800"/>
                  <a:pt x="571500" y="0"/>
                  <a:pt x="673100" y="0"/>
                </a:cubicBezTo>
                <a:lnTo>
                  <a:pt x="2387600" y="0"/>
                </a:lnTo>
                <a:close/>
                <a:moveTo>
                  <a:pt x="-127000" y="15875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9" name="Freeform 1149"/>
          <p:cNvSpPr/>
          <p:nvPr/>
        </p:nvSpPr>
        <p:spPr>
          <a:xfrm rot="0" flipH="0" flipV="0">
            <a:off x="11655561" y="10137685"/>
            <a:ext cx="54940" cy="36537"/>
          </a:xfrm>
          <a:custGeom>
            <a:pathLst>
              <a:path w="2616200" h="1739900">
                <a:moveTo>
                  <a:pt x="2616200" y="1739900"/>
                </a:moveTo>
                <a:lnTo>
                  <a:pt x="508000" y="1739900"/>
                </a:lnTo>
                <a:cubicBezTo>
                  <a:pt x="241300" y="1739900"/>
                  <a:pt x="0" y="1511300"/>
                  <a:pt x="0" y="1244600"/>
                </a:cubicBezTo>
                <a:lnTo>
                  <a:pt x="0" y="635000"/>
                </a:lnTo>
                <a:cubicBezTo>
                  <a:pt x="0" y="304800"/>
                  <a:pt x="393700" y="0"/>
                  <a:pt x="825500" y="0"/>
                </a:cubicBezTo>
                <a:lnTo>
                  <a:pt x="2616200" y="0"/>
                </a:lnTo>
                <a:close/>
                <a:moveTo>
                  <a:pt x="-139700" y="1739900"/>
                </a:moveTo>
              </a:path>
            </a:pathLst>
          </a:custGeom>
          <a:solidFill>
            <a:srgbClr val="01010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0" name="Freeform 1150"/>
          <p:cNvSpPr/>
          <p:nvPr/>
        </p:nvSpPr>
        <p:spPr>
          <a:xfrm rot="0" flipH="0" flipV="0">
            <a:off x="11737743" y="10260430"/>
            <a:ext cx="71818" cy="47510"/>
          </a:xfrm>
          <a:custGeom>
            <a:pathLst>
              <a:path w="2476500" h="1638300">
                <a:moveTo>
                  <a:pt x="1879600" y="1574800"/>
                </a:moveTo>
                <a:lnTo>
                  <a:pt x="368300" y="1574800"/>
                </a:lnTo>
                <a:cubicBezTo>
                  <a:pt x="279400" y="1574800"/>
                  <a:pt x="165100" y="1600200"/>
                  <a:pt x="114300" y="1625600"/>
                </a:cubicBezTo>
                <a:cubicBezTo>
                  <a:pt x="50800" y="1638300"/>
                  <a:pt x="0" y="1600200"/>
                  <a:pt x="0" y="1511300"/>
                </a:cubicBezTo>
                <a:lnTo>
                  <a:pt x="0" y="152400"/>
                </a:lnTo>
                <a:cubicBezTo>
                  <a:pt x="0" y="25400"/>
                  <a:pt x="38100" y="0"/>
                  <a:pt x="152400" y="0"/>
                </a:cubicBezTo>
                <a:lnTo>
                  <a:pt x="215900" y="0"/>
                </a:lnTo>
                <a:cubicBezTo>
                  <a:pt x="304800" y="0"/>
                  <a:pt x="368300" y="25400"/>
                  <a:pt x="368300" y="50800"/>
                </a:cubicBezTo>
                <a:cubicBezTo>
                  <a:pt x="368300" y="76200"/>
                  <a:pt x="444500" y="101600"/>
                  <a:pt x="520700" y="101600"/>
                </a:cubicBezTo>
                <a:lnTo>
                  <a:pt x="1905000" y="101600"/>
                </a:lnTo>
                <a:cubicBezTo>
                  <a:pt x="1981200" y="101600"/>
                  <a:pt x="2082800" y="152400"/>
                  <a:pt x="2120900" y="203200"/>
                </a:cubicBezTo>
                <a:cubicBezTo>
                  <a:pt x="2159000" y="266700"/>
                  <a:pt x="2222500" y="317500"/>
                  <a:pt x="2273300" y="317500"/>
                </a:cubicBezTo>
                <a:cubicBezTo>
                  <a:pt x="2324100" y="317500"/>
                  <a:pt x="2362200" y="381000"/>
                  <a:pt x="2362200" y="457200"/>
                </a:cubicBezTo>
                <a:lnTo>
                  <a:pt x="2362200" y="482600"/>
                </a:lnTo>
                <a:cubicBezTo>
                  <a:pt x="2362200" y="558800"/>
                  <a:pt x="2387600" y="635000"/>
                  <a:pt x="2425700" y="635000"/>
                </a:cubicBezTo>
                <a:cubicBezTo>
                  <a:pt x="2451100" y="635000"/>
                  <a:pt x="2476500" y="698500"/>
                  <a:pt x="2476500" y="774700"/>
                </a:cubicBezTo>
                <a:lnTo>
                  <a:pt x="2476500" y="850900"/>
                </a:lnTo>
                <a:cubicBezTo>
                  <a:pt x="2476500" y="927100"/>
                  <a:pt x="2451100" y="990600"/>
                  <a:pt x="2425700" y="990600"/>
                </a:cubicBezTo>
                <a:cubicBezTo>
                  <a:pt x="2387600" y="990600"/>
                  <a:pt x="2362200" y="1054100"/>
                  <a:pt x="2362200" y="1130300"/>
                </a:cubicBezTo>
                <a:cubicBezTo>
                  <a:pt x="2362200" y="1295400"/>
                  <a:pt x="2298700" y="1358900"/>
                  <a:pt x="2133600" y="1358900"/>
                </a:cubicBezTo>
                <a:cubicBezTo>
                  <a:pt x="2006600" y="1358900"/>
                  <a:pt x="1981200" y="1397000"/>
                  <a:pt x="2019300" y="1524000"/>
                </a:cubicBezTo>
                <a:cubicBezTo>
                  <a:pt x="2019300" y="1549400"/>
                  <a:pt x="1968500" y="1574800"/>
                  <a:pt x="1879600" y="1574800"/>
                </a:cubicBezTo>
                <a:close/>
                <a:moveTo>
                  <a:pt x="-50800" y="1625600"/>
                </a:moveTo>
                <a:moveTo>
                  <a:pt x="1587500" y="1358900"/>
                </a:moveTo>
                <a:lnTo>
                  <a:pt x="304800" y="1358900"/>
                </a:lnTo>
                <a:cubicBezTo>
                  <a:pt x="228600" y="1358900"/>
                  <a:pt x="165100" y="1384300"/>
                  <a:pt x="165100" y="1422400"/>
                </a:cubicBezTo>
                <a:cubicBezTo>
                  <a:pt x="165100" y="1447800"/>
                  <a:pt x="228600" y="1473200"/>
                  <a:pt x="304800" y="1473200"/>
                </a:cubicBezTo>
                <a:lnTo>
                  <a:pt x="1587500" y="1473200"/>
                </a:lnTo>
                <a:cubicBezTo>
                  <a:pt x="1676400" y="1473200"/>
                  <a:pt x="1739900" y="1447800"/>
                  <a:pt x="1739900" y="1422400"/>
                </a:cubicBezTo>
                <a:cubicBezTo>
                  <a:pt x="1739900" y="1384300"/>
                  <a:pt x="1676400" y="1358900"/>
                  <a:pt x="1587500" y="1358900"/>
                </a:cubicBezTo>
                <a:close/>
                <a:moveTo>
                  <a:pt x="165100" y="16256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1" name="Freeform 1151"/>
          <p:cNvSpPr/>
          <p:nvPr/>
        </p:nvSpPr>
        <p:spPr>
          <a:xfrm rot="0" flipH="0" flipV="0">
            <a:off x="11737743" y="9911993"/>
            <a:ext cx="242341" cy="262229"/>
          </a:xfrm>
          <a:custGeom>
            <a:pathLst>
              <a:path w="8356600" h="9042400">
                <a:moveTo>
                  <a:pt x="0" y="9042400"/>
                </a:moveTo>
                <a:lnTo>
                  <a:pt x="0" y="317500"/>
                </a:lnTo>
                <a:cubicBezTo>
                  <a:pt x="0" y="76200"/>
                  <a:pt x="76200" y="0"/>
                  <a:pt x="317500" y="0"/>
                </a:cubicBezTo>
                <a:lnTo>
                  <a:pt x="419100" y="0"/>
                </a:lnTo>
                <a:cubicBezTo>
                  <a:pt x="596900" y="0"/>
                  <a:pt x="749300" y="12700"/>
                  <a:pt x="762000" y="25400"/>
                </a:cubicBezTo>
                <a:cubicBezTo>
                  <a:pt x="774700" y="38100"/>
                  <a:pt x="787400" y="203200"/>
                  <a:pt x="787400" y="368300"/>
                </a:cubicBezTo>
                <a:lnTo>
                  <a:pt x="787400" y="5727700"/>
                </a:lnTo>
                <a:cubicBezTo>
                  <a:pt x="787400" y="5905500"/>
                  <a:pt x="711200" y="6159500"/>
                  <a:pt x="609600" y="6286500"/>
                </a:cubicBezTo>
                <a:lnTo>
                  <a:pt x="393700" y="6565900"/>
                </a:lnTo>
                <a:cubicBezTo>
                  <a:pt x="292100" y="6705600"/>
                  <a:pt x="215900" y="6946900"/>
                  <a:pt x="215900" y="7124700"/>
                </a:cubicBezTo>
                <a:lnTo>
                  <a:pt x="215900" y="7302500"/>
                </a:lnTo>
                <a:cubicBezTo>
                  <a:pt x="215900" y="7734300"/>
                  <a:pt x="254000" y="7785100"/>
                  <a:pt x="622300" y="7785100"/>
                </a:cubicBezTo>
                <a:lnTo>
                  <a:pt x="1270000" y="7785100"/>
                </a:lnTo>
                <a:cubicBezTo>
                  <a:pt x="1587500" y="7785100"/>
                  <a:pt x="1828800" y="7620000"/>
                  <a:pt x="2159000" y="7188200"/>
                </a:cubicBezTo>
                <a:lnTo>
                  <a:pt x="7048500" y="774700"/>
                </a:lnTo>
                <a:cubicBezTo>
                  <a:pt x="7150100" y="635000"/>
                  <a:pt x="7302500" y="419100"/>
                  <a:pt x="7378700" y="304800"/>
                </a:cubicBezTo>
                <a:cubicBezTo>
                  <a:pt x="7531100" y="50800"/>
                  <a:pt x="7620000" y="0"/>
                  <a:pt x="8013700" y="0"/>
                </a:cubicBezTo>
                <a:cubicBezTo>
                  <a:pt x="8293100" y="0"/>
                  <a:pt x="8356600" y="25400"/>
                  <a:pt x="8356600" y="76200"/>
                </a:cubicBezTo>
                <a:cubicBezTo>
                  <a:pt x="8356600" y="101600"/>
                  <a:pt x="8267700" y="215900"/>
                  <a:pt x="8166100" y="355600"/>
                </a:cubicBezTo>
                <a:lnTo>
                  <a:pt x="2603500" y="7658100"/>
                </a:lnTo>
                <a:cubicBezTo>
                  <a:pt x="2501900" y="7797800"/>
                  <a:pt x="2438400" y="8051800"/>
                  <a:pt x="2476500" y="8229600"/>
                </a:cubicBezTo>
                <a:lnTo>
                  <a:pt x="2501900" y="8331200"/>
                </a:lnTo>
                <a:cubicBezTo>
                  <a:pt x="2552700" y="8636000"/>
                  <a:pt x="2451100" y="8940800"/>
                  <a:pt x="2260600" y="9017000"/>
                </a:cubicBezTo>
                <a:cubicBezTo>
                  <a:pt x="2222500" y="9029700"/>
                  <a:pt x="2044700" y="9042400"/>
                  <a:pt x="1866900" y="9042400"/>
                </a:cubicBezTo>
                <a:close/>
                <a:moveTo>
                  <a:pt x="-101600" y="90424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2" name="Rectangle 1152"/>
          <p:cNvSpPr/>
          <p:nvPr/>
        </p:nvSpPr>
        <p:spPr>
          <a:xfrm rot="0" flipH="0" flipV="0">
            <a:off x="11719556" y="10654105"/>
            <a:ext cx="56134" cy="205281"/>
          </a:xfrm>
          <a:prstGeom prst="rect">
            <a:avLst/>
          </a:prstGeom>
        </p:spPr>
      </p:sp>
      <p:sp>
        <p:nvSpPr>
          <p:cNvPr id="1153" name="Freeform 1153"/>
          <p:cNvSpPr/>
          <p:nvPr/>
        </p:nvSpPr>
        <p:spPr>
          <a:xfrm rot="0" flipH="0" flipV="0">
            <a:off x="11722604" y="10732007"/>
            <a:ext cx="18288" cy="88392"/>
          </a:xfrm>
          <a:custGeom>
            <a:pathLst>
              <a:path w="1828800" h="8839200">
                <a:moveTo>
                  <a:pt x="0" y="7785100"/>
                </a:moveTo>
                <a:lnTo>
                  <a:pt x="0" y="889000"/>
                </a:lnTo>
                <a:cubicBezTo>
                  <a:pt x="0" y="330200"/>
                  <a:pt x="342900" y="0"/>
                  <a:pt x="889000" y="0"/>
                </a:cubicBezTo>
                <a:lnTo>
                  <a:pt x="1092200" y="0"/>
                </a:lnTo>
                <a:cubicBezTo>
                  <a:pt x="1549400" y="0"/>
                  <a:pt x="1828800" y="406400"/>
                  <a:pt x="1828800" y="1104900"/>
                </a:cubicBezTo>
                <a:lnTo>
                  <a:pt x="1828800" y="7785100"/>
                </a:lnTo>
                <a:cubicBezTo>
                  <a:pt x="1828800" y="8293100"/>
                  <a:pt x="1358900" y="8839200"/>
                  <a:pt x="914400" y="8839200"/>
                </a:cubicBezTo>
                <a:cubicBezTo>
                  <a:pt x="749300" y="8839200"/>
                  <a:pt x="469900" y="8699500"/>
                  <a:pt x="304800" y="8534400"/>
                </a:cubicBezTo>
                <a:cubicBezTo>
                  <a:pt x="139700" y="8356600"/>
                  <a:pt x="0" y="8026400"/>
                  <a:pt x="0" y="7785100"/>
                </a:cubicBezTo>
                <a:close/>
                <a:moveTo>
                  <a:pt x="749300" y="8839200"/>
                </a:moveTo>
              </a:path>
            </a:pathLst>
          </a:custGeom>
          <a:solidFill>
            <a:srgbClr val="080C0C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4" name="Rectangle 1154"/>
          <p:cNvSpPr/>
          <p:nvPr/>
        </p:nvSpPr>
        <p:spPr>
          <a:xfrm rot="0" flipH="0" flipV="0">
            <a:off x="11658596" y="12154754"/>
            <a:ext cx="271805" cy="595320"/>
          </a:xfrm>
          <a:prstGeom prst="rect">
            <a:avLst/>
          </a:prstGeom>
        </p:spPr>
      </p:sp>
      <p:sp>
        <p:nvSpPr>
          <p:cNvPr id="1155" name="Freeform 1155"/>
          <p:cNvSpPr/>
          <p:nvPr/>
        </p:nvSpPr>
        <p:spPr>
          <a:xfrm rot="0" flipH="0" flipV="0">
            <a:off x="11661543" y="12386931"/>
            <a:ext cx="174574" cy="250075"/>
          </a:xfrm>
          <a:custGeom>
            <a:pathLst>
              <a:path w="6019800" h="8623300">
                <a:moveTo>
                  <a:pt x="2654300" y="0"/>
                </a:moveTo>
                <a:lnTo>
                  <a:pt x="5359400" y="0"/>
                </a:lnTo>
                <a:cubicBezTo>
                  <a:pt x="5778500" y="0"/>
                  <a:pt x="5867400" y="38100"/>
                  <a:pt x="5930900" y="203200"/>
                </a:cubicBezTo>
                <a:cubicBezTo>
                  <a:pt x="6019800" y="419100"/>
                  <a:pt x="6007100" y="622300"/>
                  <a:pt x="5892800" y="736600"/>
                </a:cubicBezTo>
                <a:cubicBezTo>
                  <a:pt x="5829300" y="800100"/>
                  <a:pt x="5638800" y="850900"/>
                  <a:pt x="5473700" y="850900"/>
                </a:cubicBezTo>
                <a:lnTo>
                  <a:pt x="3162300" y="850900"/>
                </a:lnTo>
                <a:cubicBezTo>
                  <a:pt x="2781300" y="850900"/>
                  <a:pt x="2755900" y="863600"/>
                  <a:pt x="2654300" y="1257300"/>
                </a:cubicBezTo>
                <a:lnTo>
                  <a:pt x="2197100" y="2882900"/>
                </a:lnTo>
                <a:cubicBezTo>
                  <a:pt x="2044700" y="3416300"/>
                  <a:pt x="2070100" y="3467100"/>
                  <a:pt x="2527300" y="3467100"/>
                </a:cubicBezTo>
                <a:lnTo>
                  <a:pt x="3683000" y="3467100"/>
                </a:lnTo>
                <a:cubicBezTo>
                  <a:pt x="3860800" y="3467100"/>
                  <a:pt x="4102100" y="3543300"/>
                  <a:pt x="4241800" y="3619500"/>
                </a:cubicBezTo>
                <a:lnTo>
                  <a:pt x="4330700" y="3670300"/>
                </a:lnTo>
                <a:cubicBezTo>
                  <a:pt x="4470400" y="3759200"/>
                  <a:pt x="4660900" y="3937000"/>
                  <a:pt x="4775200" y="4076700"/>
                </a:cubicBezTo>
                <a:lnTo>
                  <a:pt x="4851400" y="4178300"/>
                </a:lnTo>
                <a:cubicBezTo>
                  <a:pt x="5092700" y="4483100"/>
                  <a:pt x="5156200" y="4660900"/>
                  <a:pt x="5156200" y="5080000"/>
                </a:cubicBezTo>
                <a:lnTo>
                  <a:pt x="5156200" y="5156200"/>
                </a:lnTo>
                <a:cubicBezTo>
                  <a:pt x="5156200" y="5334000"/>
                  <a:pt x="5118100" y="5600700"/>
                  <a:pt x="5067300" y="5765800"/>
                </a:cubicBezTo>
                <a:lnTo>
                  <a:pt x="4927600" y="6299200"/>
                </a:lnTo>
                <a:cubicBezTo>
                  <a:pt x="4889500" y="6464300"/>
                  <a:pt x="4787900" y="6731000"/>
                  <a:pt x="4724400" y="6883400"/>
                </a:cubicBezTo>
                <a:lnTo>
                  <a:pt x="4559300" y="7264400"/>
                </a:lnTo>
                <a:cubicBezTo>
                  <a:pt x="4495800" y="7429500"/>
                  <a:pt x="4343400" y="7658100"/>
                  <a:pt x="4229100" y="7772400"/>
                </a:cubicBezTo>
                <a:lnTo>
                  <a:pt x="3975100" y="8051800"/>
                </a:lnTo>
                <a:cubicBezTo>
                  <a:pt x="3873500" y="8178800"/>
                  <a:pt x="3632200" y="8331200"/>
                  <a:pt x="3467100" y="8394700"/>
                </a:cubicBezTo>
                <a:lnTo>
                  <a:pt x="3441700" y="8407400"/>
                </a:lnTo>
                <a:cubicBezTo>
                  <a:pt x="2997200" y="8572500"/>
                  <a:pt x="2755900" y="8623300"/>
                  <a:pt x="2400300" y="8623300"/>
                </a:cubicBezTo>
                <a:lnTo>
                  <a:pt x="419100" y="8623300"/>
                </a:lnTo>
                <a:cubicBezTo>
                  <a:pt x="38100" y="8623300"/>
                  <a:pt x="0" y="8597900"/>
                  <a:pt x="0" y="8204200"/>
                </a:cubicBezTo>
                <a:cubicBezTo>
                  <a:pt x="0" y="8001000"/>
                  <a:pt x="114300" y="7886700"/>
                  <a:pt x="304800" y="7874000"/>
                </a:cubicBezTo>
                <a:lnTo>
                  <a:pt x="2108200" y="7823200"/>
                </a:lnTo>
                <a:cubicBezTo>
                  <a:pt x="2273300" y="7823200"/>
                  <a:pt x="2540000" y="7772400"/>
                  <a:pt x="2692400" y="7734300"/>
                </a:cubicBezTo>
                <a:lnTo>
                  <a:pt x="3022600" y="7632700"/>
                </a:lnTo>
                <a:cubicBezTo>
                  <a:pt x="3175000" y="7581900"/>
                  <a:pt x="3390900" y="7429500"/>
                  <a:pt x="3505200" y="7289800"/>
                </a:cubicBezTo>
                <a:lnTo>
                  <a:pt x="3594100" y="7175500"/>
                </a:lnTo>
                <a:cubicBezTo>
                  <a:pt x="3708400" y="7035800"/>
                  <a:pt x="3860800" y="6769100"/>
                  <a:pt x="3924300" y="6578600"/>
                </a:cubicBezTo>
                <a:lnTo>
                  <a:pt x="3987800" y="6426200"/>
                </a:lnTo>
                <a:cubicBezTo>
                  <a:pt x="4064000" y="6235700"/>
                  <a:pt x="4152900" y="5930900"/>
                  <a:pt x="4191000" y="5765800"/>
                </a:cubicBezTo>
                <a:lnTo>
                  <a:pt x="4254500" y="5448300"/>
                </a:lnTo>
                <a:cubicBezTo>
                  <a:pt x="4394200" y="4711700"/>
                  <a:pt x="4038600" y="4318000"/>
                  <a:pt x="3238500" y="4318000"/>
                </a:cubicBezTo>
                <a:lnTo>
                  <a:pt x="1689100" y="4318000"/>
                </a:lnTo>
                <a:cubicBezTo>
                  <a:pt x="1511300" y="4318000"/>
                  <a:pt x="1308100" y="4216400"/>
                  <a:pt x="1244600" y="4102100"/>
                </a:cubicBezTo>
                <a:cubicBezTo>
                  <a:pt x="1092200" y="3860800"/>
                  <a:pt x="1092200" y="3860800"/>
                  <a:pt x="1193800" y="3479800"/>
                </a:cubicBezTo>
                <a:lnTo>
                  <a:pt x="2006600" y="419100"/>
                </a:lnTo>
                <a:cubicBezTo>
                  <a:pt x="2108200" y="76200"/>
                  <a:pt x="2209800" y="0"/>
                  <a:pt x="2654300" y="0"/>
                </a:cubicBezTo>
                <a:close/>
                <a:moveTo>
                  <a:pt x="8521700" y="86233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6" name="Rectangle 1156"/>
          <p:cNvSpPr/>
          <p:nvPr/>
        </p:nvSpPr>
        <p:spPr>
          <a:xfrm rot="0" flipH="0" flipV="0">
            <a:off x="11526771" y="15643325"/>
            <a:ext cx="299686" cy="222960"/>
          </a:xfrm>
          <a:prstGeom prst="rect">
            <a:avLst/>
          </a:prstGeom>
        </p:spPr>
      </p:sp>
      <p:sp>
        <p:nvSpPr>
          <p:cNvPr id="1157" name="Freeform 1157"/>
          <p:cNvSpPr/>
          <p:nvPr/>
        </p:nvSpPr>
        <p:spPr>
          <a:xfrm rot="0" flipH="0" flipV="0">
            <a:off x="11533197" y="15746843"/>
            <a:ext cx="70548" cy="74599"/>
          </a:xfrm>
          <a:custGeom>
            <a:pathLst>
              <a:path w="6413500" h="6781800">
                <a:moveTo>
                  <a:pt x="2540000" y="0"/>
                </a:moveTo>
                <a:lnTo>
                  <a:pt x="6007100" y="0"/>
                </a:lnTo>
                <a:cubicBezTo>
                  <a:pt x="6350000" y="0"/>
                  <a:pt x="6413500" y="63500"/>
                  <a:pt x="6413500" y="406400"/>
                </a:cubicBezTo>
                <a:lnTo>
                  <a:pt x="6413500" y="546100"/>
                </a:lnTo>
                <a:cubicBezTo>
                  <a:pt x="6413500" y="698500"/>
                  <a:pt x="6388100" y="952500"/>
                  <a:pt x="6337300" y="1092200"/>
                </a:cubicBezTo>
                <a:lnTo>
                  <a:pt x="5245100" y="4775200"/>
                </a:lnTo>
                <a:cubicBezTo>
                  <a:pt x="5207000" y="4927600"/>
                  <a:pt x="5168900" y="5168900"/>
                  <a:pt x="5168900" y="5321300"/>
                </a:cubicBezTo>
                <a:lnTo>
                  <a:pt x="5168900" y="5537200"/>
                </a:lnTo>
                <a:cubicBezTo>
                  <a:pt x="5168900" y="5689600"/>
                  <a:pt x="5295900" y="5842000"/>
                  <a:pt x="5435600" y="5880100"/>
                </a:cubicBezTo>
                <a:lnTo>
                  <a:pt x="5448300" y="5880100"/>
                </a:lnTo>
                <a:cubicBezTo>
                  <a:pt x="5765800" y="5956300"/>
                  <a:pt x="5867400" y="6032500"/>
                  <a:pt x="5867400" y="6223000"/>
                </a:cubicBezTo>
                <a:cubicBezTo>
                  <a:pt x="5867400" y="6515100"/>
                  <a:pt x="5626100" y="6781800"/>
                  <a:pt x="5359400" y="6781800"/>
                </a:cubicBezTo>
                <a:lnTo>
                  <a:pt x="4749800" y="6781800"/>
                </a:lnTo>
                <a:cubicBezTo>
                  <a:pt x="4597400" y="6781800"/>
                  <a:pt x="4445000" y="6718300"/>
                  <a:pt x="4394200" y="6642100"/>
                </a:cubicBezTo>
                <a:cubicBezTo>
                  <a:pt x="4343400" y="6565900"/>
                  <a:pt x="4216400" y="6502400"/>
                  <a:pt x="4114800" y="6502400"/>
                </a:cubicBezTo>
                <a:cubicBezTo>
                  <a:pt x="4013200" y="6502400"/>
                  <a:pt x="3886200" y="6565900"/>
                  <a:pt x="3835400" y="6642100"/>
                </a:cubicBezTo>
                <a:cubicBezTo>
                  <a:pt x="3797300" y="6718300"/>
                  <a:pt x="3632200" y="6781800"/>
                  <a:pt x="3479800" y="6781800"/>
                </a:cubicBezTo>
                <a:lnTo>
                  <a:pt x="1155700" y="6781800"/>
                </a:lnTo>
                <a:cubicBezTo>
                  <a:pt x="1003300" y="6781800"/>
                  <a:pt x="787400" y="6692900"/>
                  <a:pt x="685800" y="6591300"/>
                </a:cubicBezTo>
                <a:lnTo>
                  <a:pt x="520700" y="6426200"/>
                </a:lnTo>
                <a:cubicBezTo>
                  <a:pt x="406400" y="6311900"/>
                  <a:pt x="304800" y="6172200"/>
                  <a:pt x="279400" y="6108700"/>
                </a:cubicBezTo>
                <a:cubicBezTo>
                  <a:pt x="254000" y="6045200"/>
                  <a:pt x="190500" y="5956300"/>
                  <a:pt x="139700" y="5905500"/>
                </a:cubicBezTo>
                <a:cubicBezTo>
                  <a:pt x="12700" y="5778500"/>
                  <a:pt x="0" y="4673600"/>
                  <a:pt x="127000" y="4394200"/>
                </a:cubicBezTo>
                <a:cubicBezTo>
                  <a:pt x="165100" y="4305300"/>
                  <a:pt x="228600" y="4102100"/>
                  <a:pt x="266700" y="3949700"/>
                </a:cubicBezTo>
                <a:lnTo>
                  <a:pt x="825500" y="1752600"/>
                </a:lnTo>
                <a:cubicBezTo>
                  <a:pt x="863600" y="1600200"/>
                  <a:pt x="952500" y="1384300"/>
                  <a:pt x="1028700" y="1257300"/>
                </a:cubicBezTo>
                <a:lnTo>
                  <a:pt x="1117600" y="1092200"/>
                </a:lnTo>
                <a:cubicBezTo>
                  <a:pt x="1181100" y="977900"/>
                  <a:pt x="1333500" y="787400"/>
                  <a:pt x="1435100" y="673100"/>
                </a:cubicBezTo>
                <a:lnTo>
                  <a:pt x="1651000" y="469900"/>
                </a:lnTo>
                <a:cubicBezTo>
                  <a:pt x="1752600" y="355600"/>
                  <a:pt x="1892300" y="254000"/>
                  <a:pt x="1955800" y="228600"/>
                </a:cubicBezTo>
                <a:cubicBezTo>
                  <a:pt x="2019300" y="203200"/>
                  <a:pt x="2120900" y="139700"/>
                  <a:pt x="2171700" y="88900"/>
                </a:cubicBezTo>
                <a:cubicBezTo>
                  <a:pt x="2222500" y="38100"/>
                  <a:pt x="2387600" y="0"/>
                  <a:pt x="2540000" y="0"/>
                </a:cubicBezTo>
                <a:close/>
                <a:moveTo>
                  <a:pt x="6159500" y="6743700"/>
                </a:moveTo>
                <a:moveTo>
                  <a:pt x="2006600" y="1549400"/>
                </a:moveTo>
                <a:lnTo>
                  <a:pt x="1346200" y="3949700"/>
                </a:lnTo>
                <a:cubicBezTo>
                  <a:pt x="1308100" y="4102100"/>
                  <a:pt x="1270000" y="4330700"/>
                  <a:pt x="1257300" y="4483100"/>
                </a:cubicBezTo>
                <a:lnTo>
                  <a:pt x="1168400" y="5461000"/>
                </a:lnTo>
                <a:cubicBezTo>
                  <a:pt x="1143000" y="5740400"/>
                  <a:pt x="1257300" y="5816600"/>
                  <a:pt x="1701800" y="5816600"/>
                </a:cubicBezTo>
                <a:lnTo>
                  <a:pt x="2882900" y="5816600"/>
                </a:lnTo>
                <a:cubicBezTo>
                  <a:pt x="3302000" y="5816600"/>
                  <a:pt x="3619500" y="5702300"/>
                  <a:pt x="3848100" y="5473700"/>
                </a:cubicBezTo>
                <a:lnTo>
                  <a:pt x="3911600" y="5410200"/>
                </a:lnTo>
                <a:cubicBezTo>
                  <a:pt x="4025900" y="5295900"/>
                  <a:pt x="4140200" y="5092700"/>
                  <a:pt x="4191000" y="4953000"/>
                </a:cubicBezTo>
                <a:lnTo>
                  <a:pt x="5092700" y="1778000"/>
                </a:lnTo>
                <a:cubicBezTo>
                  <a:pt x="5130800" y="1638300"/>
                  <a:pt x="5168900" y="1397000"/>
                  <a:pt x="5168900" y="1244600"/>
                </a:cubicBezTo>
                <a:lnTo>
                  <a:pt x="5168900" y="1104900"/>
                </a:lnTo>
                <a:cubicBezTo>
                  <a:pt x="5168900" y="889000"/>
                  <a:pt x="5105400" y="825500"/>
                  <a:pt x="4889500" y="825500"/>
                </a:cubicBezTo>
                <a:lnTo>
                  <a:pt x="3187700" y="825500"/>
                </a:lnTo>
                <a:cubicBezTo>
                  <a:pt x="3035300" y="825500"/>
                  <a:pt x="2781300" y="876300"/>
                  <a:pt x="2616200" y="952500"/>
                </a:cubicBezTo>
                <a:lnTo>
                  <a:pt x="2565400" y="977900"/>
                </a:lnTo>
                <a:cubicBezTo>
                  <a:pt x="2184400" y="1143000"/>
                  <a:pt x="2095500" y="1231900"/>
                  <a:pt x="2006600" y="1549400"/>
                </a:cubicBezTo>
                <a:close/>
                <a:moveTo>
                  <a:pt x="4610100" y="6743700"/>
                </a:moveTo>
              </a:path>
            </a:pathLst>
          </a:custGeom>
          <a:solidFill>
            <a:srgbClr val="090C0C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8" name="Freeform 1158"/>
          <p:cNvSpPr/>
          <p:nvPr/>
        </p:nvSpPr>
        <p:spPr>
          <a:xfrm rot="0" flipH="0" flipV="0">
            <a:off x="11630858" y="15782466"/>
            <a:ext cx="57975" cy="12153"/>
          </a:xfrm>
          <a:custGeom>
            <a:pathLst>
              <a:path w="5270500" h="1104900">
                <a:moveTo>
                  <a:pt x="4711700" y="1104900"/>
                </a:moveTo>
                <a:lnTo>
                  <a:pt x="279400" y="1104900"/>
                </a:lnTo>
                <a:cubicBezTo>
                  <a:pt x="38100" y="1104900"/>
                  <a:pt x="0" y="1079500"/>
                  <a:pt x="0" y="838200"/>
                </a:cubicBezTo>
                <a:lnTo>
                  <a:pt x="0" y="558800"/>
                </a:lnTo>
                <a:cubicBezTo>
                  <a:pt x="0" y="406400"/>
                  <a:pt x="63500" y="279400"/>
                  <a:pt x="139700" y="279400"/>
                </a:cubicBezTo>
                <a:cubicBezTo>
                  <a:pt x="215900" y="279400"/>
                  <a:pt x="279400" y="215900"/>
                  <a:pt x="279400" y="139700"/>
                </a:cubicBezTo>
                <a:cubicBezTo>
                  <a:pt x="279400" y="63500"/>
                  <a:pt x="406400" y="0"/>
                  <a:pt x="558800" y="0"/>
                </a:cubicBezTo>
                <a:lnTo>
                  <a:pt x="4711700" y="0"/>
                </a:lnTo>
                <a:cubicBezTo>
                  <a:pt x="4864100" y="0"/>
                  <a:pt x="4991100" y="63500"/>
                  <a:pt x="4991100" y="139700"/>
                </a:cubicBezTo>
                <a:cubicBezTo>
                  <a:pt x="4991100" y="215900"/>
                  <a:pt x="5054600" y="279400"/>
                  <a:pt x="5130800" y="279400"/>
                </a:cubicBezTo>
                <a:cubicBezTo>
                  <a:pt x="5207000" y="279400"/>
                  <a:pt x="5270500" y="406400"/>
                  <a:pt x="5270500" y="558800"/>
                </a:cubicBezTo>
                <a:cubicBezTo>
                  <a:pt x="5270500" y="711200"/>
                  <a:pt x="5207000" y="838200"/>
                  <a:pt x="5130800" y="838200"/>
                </a:cubicBezTo>
                <a:cubicBezTo>
                  <a:pt x="5054600" y="838200"/>
                  <a:pt x="4991100" y="901700"/>
                  <a:pt x="4991100" y="977900"/>
                </a:cubicBezTo>
                <a:cubicBezTo>
                  <a:pt x="4991100" y="1054100"/>
                  <a:pt x="4864100" y="1104900"/>
                  <a:pt x="4711700" y="1104900"/>
                </a:cubicBezTo>
                <a:close/>
                <a:moveTo>
                  <a:pt x="1206500" y="3505200"/>
                </a:moveTo>
              </a:path>
            </a:pathLst>
          </a:custGeom>
          <a:solidFill>
            <a:srgbClr val="090C0C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9" name="Freeform 1159"/>
          <p:cNvSpPr/>
          <p:nvPr/>
        </p:nvSpPr>
        <p:spPr>
          <a:xfrm rot="0" flipH="0" flipV="0">
            <a:off x="11707005" y="15746843"/>
            <a:ext cx="70548" cy="74599"/>
          </a:xfrm>
          <a:custGeom>
            <a:pathLst>
              <a:path w="6413500" h="6781800">
                <a:moveTo>
                  <a:pt x="2540000" y="0"/>
                </a:moveTo>
                <a:lnTo>
                  <a:pt x="6007100" y="0"/>
                </a:lnTo>
                <a:cubicBezTo>
                  <a:pt x="6350000" y="0"/>
                  <a:pt x="6413500" y="63500"/>
                  <a:pt x="6413500" y="406400"/>
                </a:cubicBezTo>
                <a:lnTo>
                  <a:pt x="6413500" y="546100"/>
                </a:lnTo>
                <a:cubicBezTo>
                  <a:pt x="6413500" y="698500"/>
                  <a:pt x="6388100" y="952500"/>
                  <a:pt x="6337300" y="1092200"/>
                </a:cubicBezTo>
                <a:lnTo>
                  <a:pt x="5245100" y="4775200"/>
                </a:lnTo>
                <a:cubicBezTo>
                  <a:pt x="5207000" y="4927600"/>
                  <a:pt x="5168900" y="5168900"/>
                  <a:pt x="5168900" y="5321300"/>
                </a:cubicBezTo>
                <a:lnTo>
                  <a:pt x="5168900" y="5537200"/>
                </a:lnTo>
                <a:cubicBezTo>
                  <a:pt x="5168900" y="5689600"/>
                  <a:pt x="5295900" y="5842000"/>
                  <a:pt x="5435600" y="5880100"/>
                </a:cubicBezTo>
                <a:lnTo>
                  <a:pt x="5448300" y="5880100"/>
                </a:lnTo>
                <a:cubicBezTo>
                  <a:pt x="5765800" y="5956300"/>
                  <a:pt x="5867400" y="6032500"/>
                  <a:pt x="5867400" y="6223000"/>
                </a:cubicBezTo>
                <a:cubicBezTo>
                  <a:pt x="5867400" y="6515100"/>
                  <a:pt x="5626100" y="6781800"/>
                  <a:pt x="5359400" y="6781800"/>
                </a:cubicBezTo>
                <a:lnTo>
                  <a:pt x="4749800" y="6781800"/>
                </a:lnTo>
                <a:cubicBezTo>
                  <a:pt x="4597400" y="6781800"/>
                  <a:pt x="4445000" y="6718300"/>
                  <a:pt x="4394200" y="6642100"/>
                </a:cubicBezTo>
                <a:cubicBezTo>
                  <a:pt x="4343400" y="6565900"/>
                  <a:pt x="4216400" y="6502400"/>
                  <a:pt x="4114800" y="6502400"/>
                </a:cubicBezTo>
                <a:cubicBezTo>
                  <a:pt x="4013200" y="6502400"/>
                  <a:pt x="3886200" y="6565900"/>
                  <a:pt x="3835400" y="6642100"/>
                </a:cubicBezTo>
                <a:cubicBezTo>
                  <a:pt x="3797300" y="6718300"/>
                  <a:pt x="3632200" y="6781800"/>
                  <a:pt x="3479800" y="6781800"/>
                </a:cubicBezTo>
                <a:lnTo>
                  <a:pt x="1155700" y="6781800"/>
                </a:lnTo>
                <a:cubicBezTo>
                  <a:pt x="1003300" y="6781800"/>
                  <a:pt x="787400" y="6692900"/>
                  <a:pt x="685800" y="6591300"/>
                </a:cubicBezTo>
                <a:lnTo>
                  <a:pt x="520700" y="6426200"/>
                </a:lnTo>
                <a:cubicBezTo>
                  <a:pt x="406400" y="6311900"/>
                  <a:pt x="304800" y="6172200"/>
                  <a:pt x="279400" y="6108700"/>
                </a:cubicBezTo>
                <a:cubicBezTo>
                  <a:pt x="254000" y="6045200"/>
                  <a:pt x="190500" y="5956300"/>
                  <a:pt x="139700" y="5905500"/>
                </a:cubicBezTo>
                <a:cubicBezTo>
                  <a:pt x="12700" y="5778500"/>
                  <a:pt x="0" y="4673600"/>
                  <a:pt x="127000" y="4394200"/>
                </a:cubicBezTo>
                <a:cubicBezTo>
                  <a:pt x="165100" y="4305300"/>
                  <a:pt x="228600" y="4102100"/>
                  <a:pt x="266700" y="3949700"/>
                </a:cubicBezTo>
                <a:lnTo>
                  <a:pt x="825500" y="1752600"/>
                </a:lnTo>
                <a:cubicBezTo>
                  <a:pt x="863600" y="1600200"/>
                  <a:pt x="952500" y="1384300"/>
                  <a:pt x="1028700" y="1257300"/>
                </a:cubicBezTo>
                <a:lnTo>
                  <a:pt x="1117600" y="1092200"/>
                </a:lnTo>
                <a:cubicBezTo>
                  <a:pt x="1181100" y="977900"/>
                  <a:pt x="1333500" y="787400"/>
                  <a:pt x="1435100" y="673100"/>
                </a:cubicBezTo>
                <a:lnTo>
                  <a:pt x="1651000" y="469900"/>
                </a:lnTo>
                <a:cubicBezTo>
                  <a:pt x="1752600" y="355600"/>
                  <a:pt x="1892300" y="254000"/>
                  <a:pt x="1955800" y="228600"/>
                </a:cubicBezTo>
                <a:cubicBezTo>
                  <a:pt x="2019300" y="203200"/>
                  <a:pt x="2120900" y="139700"/>
                  <a:pt x="2171700" y="88900"/>
                </a:cubicBezTo>
                <a:cubicBezTo>
                  <a:pt x="2222500" y="38100"/>
                  <a:pt x="2387600" y="0"/>
                  <a:pt x="2540000" y="0"/>
                </a:cubicBezTo>
                <a:close/>
                <a:moveTo>
                  <a:pt x="6159500" y="6743700"/>
                </a:moveTo>
                <a:moveTo>
                  <a:pt x="2006600" y="1549400"/>
                </a:moveTo>
                <a:lnTo>
                  <a:pt x="1346200" y="3949700"/>
                </a:lnTo>
                <a:cubicBezTo>
                  <a:pt x="1308100" y="4102100"/>
                  <a:pt x="1270000" y="4330700"/>
                  <a:pt x="1257300" y="4483100"/>
                </a:cubicBezTo>
                <a:lnTo>
                  <a:pt x="1168400" y="5461000"/>
                </a:lnTo>
                <a:cubicBezTo>
                  <a:pt x="1143000" y="5740400"/>
                  <a:pt x="1257300" y="5816600"/>
                  <a:pt x="1701800" y="5816600"/>
                </a:cubicBezTo>
                <a:lnTo>
                  <a:pt x="2882900" y="5816600"/>
                </a:lnTo>
                <a:cubicBezTo>
                  <a:pt x="3302000" y="5816600"/>
                  <a:pt x="3619500" y="5702300"/>
                  <a:pt x="3848100" y="5473700"/>
                </a:cubicBezTo>
                <a:lnTo>
                  <a:pt x="3911600" y="5410200"/>
                </a:lnTo>
                <a:cubicBezTo>
                  <a:pt x="4025900" y="5295900"/>
                  <a:pt x="4140200" y="5092700"/>
                  <a:pt x="4191000" y="4953000"/>
                </a:cubicBezTo>
                <a:lnTo>
                  <a:pt x="5092700" y="1778000"/>
                </a:lnTo>
                <a:cubicBezTo>
                  <a:pt x="5130800" y="1638300"/>
                  <a:pt x="5168900" y="1397000"/>
                  <a:pt x="5168900" y="1244600"/>
                </a:cubicBezTo>
                <a:lnTo>
                  <a:pt x="5168900" y="1104900"/>
                </a:lnTo>
                <a:cubicBezTo>
                  <a:pt x="5168900" y="889000"/>
                  <a:pt x="5105400" y="825500"/>
                  <a:pt x="4889500" y="825500"/>
                </a:cubicBezTo>
                <a:lnTo>
                  <a:pt x="3187700" y="825500"/>
                </a:lnTo>
                <a:cubicBezTo>
                  <a:pt x="3035300" y="825500"/>
                  <a:pt x="2781300" y="876300"/>
                  <a:pt x="2616200" y="952500"/>
                </a:cubicBezTo>
                <a:lnTo>
                  <a:pt x="2565400" y="977900"/>
                </a:lnTo>
                <a:cubicBezTo>
                  <a:pt x="2184400" y="1143000"/>
                  <a:pt x="2095500" y="1231900"/>
                  <a:pt x="2006600" y="1549400"/>
                </a:cubicBezTo>
                <a:close/>
                <a:moveTo>
                  <a:pt x="4610100" y="6743700"/>
                </a:moveTo>
              </a:path>
            </a:pathLst>
          </a:custGeom>
          <a:solidFill>
            <a:srgbClr val="090C0C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0" name="Rectangle 1160"/>
          <p:cNvSpPr/>
          <p:nvPr/>
        </p:nvSpPr>
        <p:spPr>
          <a:xfrm rot="0" flipH="0" flipV="0">
            <a:off x="11594081" y="15911819"/>
            <a:ext cx="118706" cy="268056"/>
          </a:xfrm>
          <a:prstGeom prst="rect">
            <a:avLst/>
          </a:prstGeom>
        </p:spPr>
      </p:sp>
      <p:sp>
        <p:nvSpPr>
          <p:cNvPr id="1161" name="Freeform 1161"/>
          <p:cNvSpPr/>
          <p:nvPr/>
        </p:nvSpPr>
        <p:spPr>
          <a:xfrm rot="0" flipH="0" flipV="0">
            <a:off x="11594576" y="16005034"/>
            <a:ext cx="87833" cy="124815"/>
          </a:xfrm>
          <a:custGeom>
            <a:pathLst>
              <a:path w="6756400" h="9601200">
                <a:moveTo>
                  <a:pt x="3860800" y="9601200"/>
                </a:moveTo>
                <a:lnTo>
                  <a:pt x="850900" y="9601200"/>
                </a:lnTo>
                <a:cubicBezTo>
                  <a:pt x="241300" y="9601200"/>
                  <a:pt x="0" y="9474200"/>
                  <a:pt x="0" y="9144000"/>
                </a:cubicBezTo>
                <a:cubicBezTo>
                  <a:pt x="0" y="8877300"/>
                  <a:pt x="368300" y="8318500"/>
                  <a:pt x="914400" y="7721600"/>
                </a:cubicBezTo>
                <a:lnTo>
                  <a:pt x="5067300" y="3238500"/>
                </a:lnTo>
                <a:cubicBezTo>
                  <a:pt x="6057900" y="2171700"/>
                  <a:pt x="5422900" y="850900"/>
                  <a:pt x="4102100" y="1231900"/>
                </a:cubicBezTo>
                <a:cubicBezTo>
                  <a:pt x="3975100" y="1270000"/>
                  <a:pt x="3695700" y="1460500"/>
                  <a:pt x="3479800" y="1663700"/>
                </a:cubicBezTo>
                <a:lnTo>
                  <a:pt x="2908300" y="2209800"/>
                </a:lnTo>
                <a:cubicBezTo>
                  <a:pt x="2692400" y="2413000"/>
                  <a:pt x="2374900" y="2578100"/>
                  <a:pt x="2197100" y="2578100"/>
                </a:cubicBezTo>
                <a:cubicBezTo>
                  <a:pt x="2019300" y="2578100"/>
                  <a:pt x="1879600" y="2413000"/>
                  <a:pt x="1879600" y="2222500"/>
                </a:cubicBezTo>
                <a:cubicBezTo>
                  <a:pt x="1879600" y="2032000"/>
                  <a:pt x="1981200" y="1739900"/>
                  <a:pt x="2095500" y="1587500"/>
                </a:cubicBezTo>
                <a:cubicBezTo>
                  <a:pt x="2882900" y="584200"/>
                  <a:pt x="4330700" y="0"/>
                  <a:pt x="5194300" y="330200"/>
                </a:cubicBezTo>
                <a:cubicBezTo>
                  <a:pt x="6261100" y="736600"/>
                  <a:pt x="6756400" y="2006600"/>
                  <a:pt x="6261100" y="3098800"/>
                </a:cubicBezTo>
                <a:lnTo>
                  <a:pt x="6261100" y="3124200"/>
                </a:lnTo>
                <a:cubicBezTo>
                  <a:pt x="6159500" y="3340100"/>
                  <a:pt x="5918200" y="3695700"/>
                  <a:pt x="5727700" y="3898900"/>
                </a:cubicBezTo>
                <a:lnTo>
                  <a:pt x="2095500" y="7874000"/>
                </a:lnTo>
                <a:cubicBezTo>
                  <a:pt x="1625600" y="8394700"/>
                  <a:pt x="1676400" y="8674100"/>
                  <a:pt x="2260600" y="8674100"/>
                </a:cubicBezTo>
                <a:lnTo>
                  <a:pt x="3962400" y="8674100"/>
                </a:lnTo>
                <a:cubicBezTo>
                  <a:pt x="4445000" y="8674100"/>
                  <a:pt x="4686300" y="8788400"/>
                  <a:pt x="4686300" y="9017000"/>
                </a:cubicBezTo>
                <a:cubicBezTo>
                  <a:pt x="4686300" y="9080500"/>
                  <a:pt x="4622800" y="9245600"/>
                  <a:pt x="4521200" y="9372600"/>
                </a:cubicBezTo>
                <a:cubicBezTo>
                  <a:pt x="4432300" y="9499600"/>
                  <a:pt x="4140200" y="9601200"/>
                  <a:pt x="3860800" y="9601200"/>
                </a:cubicBezTo>
                <a:close/>
                <a:moveTo>
                  <a:pt x="-25400" y="9613900"/>
                </a:moveTo>
              </a:path>
            </a:pathLst>
          </a:custGeom>
          <a:solidFill>
            <a:srgbClr val="050505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2" name="Rectangle 1162"/>
          <p:cNvSpPr/>
          <p:nvPr/>
        </p:nvSpPr>
        <p:spPr>
          <a:xfrm rot="0" flipH="0" flipV="0">
            <a:off x="11521564" y="17514543"/>
            <a:ext cx="520835" cy="172287"/>
          </a:xfrm>
          <a:prstGeom prst="rect">
            <a:avLst/>
          </a:prstGeom>
        </p:spPr>
      </p:sp>
      <p:sp>
        <p:nvSpPr>
          <p:cNvPr id="1163" name="Freeform 1163"/>
          <p:cNvSpPr/>
          <p:nvPr/>
        </p:nvSpPr>
        <p:spPr>
          <a:xfrm rot="0" flipH="0" flipV="0">
            <a:off x="11524587" y="17556320"/>
            <a:ext cx="70059" cy="94888"/>
          </a:xfrm>
          <a:custGeom>
            <a:pathLst>
              <a:path w="8242300" h="11163300">
                <a:moveTo>
                  <a:pt x="3492500" y="2006600"/>
                </a:moveTo>
                <a:lnTo>
                  <a:pt x="3619500" y="1993900"/>
                </a:lnTo>
                <a:cubicBezTo>
                  <a:pt x="4813300" y="1828800"/>
                  <a:pt x="5207000" y="1460500"/>
                  <a:pt x="5473700" y="317500"/>
                </a:cubicBezTo>
                <a:cubicBezTo>
                  <a:pt x="5511800" y="139700"/>
                  <a:pt x="5676900" y="0"/>
                  <a:pt x="5829300" y="0"/>
                </a:cubicBezTo>
                <a:cubicBezTo>
                  <a:pt x="5981700" y="0"/>
                  <a:pt x="6184900" y="76200"/>
                  <a:pt x="6273800" y="177800"/>
                </a:cubicBezTo>
                <a:cubicBezTo>
                  <a:pt x="6375400" y="279400"/>
                  <a:pt x="6375400" y="749300"/>
                  <a:pt x="6273800" y="1231900"/>
                </a:cubicBezTo>
                <a:cubicBezTo>
                  <a:pt x="6057900" y="2273300"/>
                  <a:pt x="6096000" y="2514600"/>
                  <a:pt x="6515100" y="2514600"/>
                </a:cubicBezTo>
                <a:cubicBezTo>
                  <a:pt x="6870700" y="2514600"/>
                  <a:pt x="7861300" y="4038600"/>
                  <a:pt x="7988300" y="4775200"/>
                </a:cubicBezTo>
                <a:cubicBezTo>
                  <a:pt x="8242300" y="6362700"/>
                  <a:pt x="7912100" y="7505700"/>
                  <a:pt x="6908800" y="8509000"/>
                </a:cubicBezTo>
                <a:lnTo>
                  <a:pt x="6819900" y="8597900"/>
                </a:lnTo>
                <a:cubicBezTo>
                  <a:pt x="6019800" y="9398000"/>
                  <a:pt x="5321300" y="9677400"/>
                  <a:pt x="4178300" y="9677400"/>
                </a:cubicBezTo>
                <a:cubicBezTo>
                  <a:pt x="3416300" y="9677400"/>
                  <a:pt x="3225800" y="9829800"/>
                  <a:pt x="3225800" y="10439400"/>
                </a:cubicBezTo>
                <a:cubicBezTo>
                  <a:pt x="3225800" y="10617200"/>
                  <a:pt x="3149600" y="10833100"/>
                  <a:pt x="3048000" y="10934700"/>
                </a:cubicBezTo>
                <a:cubicBezTo>
                  <a:pt x="2819400" y="11163300"/>
                  <a:pt x="2209800" y="11163300"/>
                  <a:pt x="1981200" y="10934700"/>
                </a:cubicBezTo>
                <a:cubicBezTo>
                  <a:pt x="1879600" y="10833100"/>
                  <a:pt x="1879600" y="10350500"/>
                  <a:pt x="1981200" y="9867900"/>
                </a:cubicBezTo>
                <a:cubicBezTo>
                  <a:pt x="2082800" y="9372600"/>
                  <a:pt x="1993900" y="8877300"/>
                  <a:pt x="1778000" y="8750300"/>
                </a:cubicBezTo>
                <a:cubicBezTo>
                  <a:pt x="1117600" y="8394700"/>
                  <a:pt x="355600" y="7340600"/>
                  <a:pt x="355600" y="6794500"/>
                </a:cubicBezTo>
                <a:cubicBezTo>
                  <a:pt x="355600" y="6502400"/>
                  <a:pt x="279400" y="6223000"/>
                  <a:pt x="177800" y="6159500"/>
                </a:cubicBezTo>
                <a:cubicBezTo>
                  <a:pt x="88900" y="6108700"/>
                  <a:pt x="0" y="5854700"/>
                  <a:pt x="0" y="5626100"/>
                </a:cubicBezTo>
                <a:cubicBezTo>
                  <a:pt x="0" y="5397500"/>
                  <a:pt x="88900" y="5143500"/>
                  <a:pt x="190500" y="5080000"/>
                </a:cubicBezTo>
                <a:cubicBezTo>
                  <a:pt x="368300" y="4978400"/>
                  <a:pt x="622300" y="4381500"/>
                  <a:pt x="774700" y="3708400"/>
                </a:cubicBezTo>
                <a:cubicBezTo>
                  <a:pt x="977900" y="2832100"/>
                  <a:pt x="1587500" y="2146300"/>
                  <a:pt x="2159000" y="2146300"/>
                </a:cubicBezTo>
                <a:cubicBezTo>
                  <a:pt x="2349500" y="2146300"/>
                  <a:pt x="2959100" y="2082800"/>
                  <a:pt x="3492500" y="2006600"/>
                </a:cubicBezTo>
                <a:close/>
                <a:moveTo>
                  <a:pt x="8877300" y="11239500"/>
                </a:moveTo>
                <a:moveTo>
                  <a:pt x="1435100" y="4813300"/>
                </a:moveTo>
                <a:lnTo>
                  <a:pt x="1435100" y="6299200"/>
                </a:lnTo>
                <a:cubicBezTo>
                  <a:pt x="1435100" y="6578600"/>
                  <a:pt x="1524000" y="6807200"/>
                  <a:pt x="1612900" y="6807200"/>
                </a:cubicBezTo>
                <a:cubicBezTo>
                  <a:pt x="1714500" y="6807200"/>
                  <a:pt x="1790700" y="6934200"/>
                  <a:pt x="1790700" y="7086600"/>
                </a:cubicBezTo>
                <a:cubicBezTo>
                  <a:pt x="1790700" y="7404100"/>
                  <a:pt x="2247900" y="7886700"/>
                  <a:pt x="2552700" y="7886700"/>
                </a:cubicBezTo>
                <a:cubicBezTo>
                  <a:pt x="2667000" y="7886700"/>
                  <a:pt x="2857500" y="7683500"/>
                  <a:pt x="2971800" y="7416800"/>
                </a:cubicBezTo>
                <a:lnTo>
                  <a:pt x="3060700" y="7200900"/>
                </a:lnTo>
                <a:cubicBezTo>
                  <a:pt x="3175000" y="6946900"/>
                  <a:pt x="3340100" y="6515100"/>
                  <a:pt x="3416300" y="6261100"/>
                </a:cubicBezTo>
                <a:lnTo>
                  <a:pt x="4152900" y="4051300"/>
                </a:lnTo>
                <a:cubicBezTo>
                  <a:pt x="4241800" y="3797300"/>
                  <a:pt x="4305300" y="3429000"/>
                  <a:pt x="4305300" y="3225800"/>
                </a:cubicBezTo>
                <a:cubicBezTo>
                  <a:pt x="4305300" y="3035300"/>
                  <a:pt x="4076700" y="2870200"/>
                  <a:pt x="3797300" y="2870200"/>
                </a:cubicBezTo>
                <a:lnTo>
                  <a:pt x="3733800" y="2870200"/>
                </a:lnTo>
                <a:cubicBezTo>
                  <a:pt x="3454400" y="2870200"/>
                  <a:pt x="3225800" y="2946400"/>
                  <a:pt x="3225800" y="3048000"/>
                </a:cubicBezTo>
                <a:cubicBezTo>
                  <a:pt x="3225800" y="3149600"/>
                  <a:pt x="3073400" y="3225800"/>
                  <a:pt x="2870200" y="3225800"/>
                </a:cubicBezTo>
                <a:cubicBezTo>
                  <a:pt x="2679700" y="3225800"/>
                  <a:pt x="2349500" y="3390900"/>
                  <a:pt x="2159000" y="3581400"/>
                </a:cubicBezTo>
                <a:lnTo>
                  <a:pt x="1803400" y="3937000"/>
                </a:lnTo>
                <a:cubicBezTo>
                  <a:pt x="1600200" y="4140200"/>
                  <a:pt x="1435100" y="4533900"/>
                  <a:pt x="1435100" y="4813300"/>
                </a:cubicBezTo>
                <a:close/>
                <a:moveTo>
                  <a:pt x="6070600" y="11239500"/>
                </a:moveTo>
                <a:moveTo>
                  <a:pt x="6819900" y="5943600"/>
                </a:moveTo>
                <a:lnTo>
                  <a:pt x="6819900" y="4991100"/>
                </a:lnTo>
                <a:cubicBezTo>
                  <a:pt x="6819900" y="4711700"/>
                  <a:pt x="6667500" y="4305300"/>
                  <a:pt x="6502400" y="4089400"/>
                </a:cubicBezTo>
                <a:lnTo>
                  <a:pt x="6413500" y="3987800"/>
                </a:lnTo>
                <a:cubicBezTo>
                  <a:pt x="6248400" y="3759200"/>
                  <a:pt x="5918200" y="3581400"/>
                  <a:pt x="5702300" y="3581400"/>
                </a:cubicBezTo>
                <a:cubicBezTo>
                  <a:pt x="5372100" y="3581400"/>
                  <a:pt x="5207000" y="3848100"/>
                  <a:pt x="5207000" y="4343400"/>
                </a:cubicBezTo>
                <a:cubicBezTo>
                  <a:pt x="5207000" y="4737100"/>
                  <a:pt x="4978400" y="5372100"/>
                  <a:pt x="4838700" y="5372100"/>
                </a:cubicBezTo>
                <a:cubicBezTo>
                  <a:pt x="4749800" y="5372100"/>
                  <a:pt x="4660900" y="5613400"/>
                  <a:pt x="4660900" y="5892800"/>
                </a:cubicBezTo>
                <a:lnTo>
                  <a:pt x="4660900" y="5943600"/>
                </a:lnTo>
                <a:cubicBezTo>
                  <a:pt x="4660900" y="6223000"/>
                  <a:pt x="4559300" y="6451600"/>
                  <a:pt x="4445000" y="6451600"/>
                </a:cubicBezTo>
                <a:cubicBezTo>
                  <a:pt x="4318000" y="6451600"/>
                  <a:pt x="4203700" y="6654800"/>
                  <a:pt x="4178300" y="6896100"/>
                </a:cubicBezTo>
                <a:cubicBezTo>
                  <a:pt x="4152900" y="7150100"/>
                  <a:pt x="4089400" y="7391400"/>
                  <a:pt x="4038600" y="7442200"/>
                </a:cubicBezTo>
                <a:cubicBezTo>
                  <a:pt x="3987800" y="7493000"/>
                  <a:pt x="3949700" y="7696200"/>
                  <a:pt x="3949700" y="7886700"/>
                </a:cubicBezTo>
                <a:cubicBezTo>
                  <a:pt x="3949700" y="8089900"/>
                  <a:pt x="4178300" y="8242300"/>
                  <a:pt x="4457700" y="8242300"/>
                </a:cubicBezTo>
                <a:lnTo>
                  <a:pt x="4876800" y="8242300"/>
                </a:lnTo>
                <a:cubicBezTo>
                  <a:pt x="5156200" y="8242300"/>
                  <a:pt x="5384800" y="8178800"/>
                  <a:pt x="5384800" y="8089900"/>
                </a:cubicBezTo>
                <a:cubicBezTo>
                  <a:pt x="5384800" y="8001000"/>
                  <a:pt x="5537200" y="7835900"/>
                  <a:pt x="5740400" y="7734300"/>
                </a:cubicBezTo>
                <a:cubicBezTo>
                  <a:pt x="6502400" y="7302500"/>
                  <a:pt x="6819900" y="6781800"/>
                  <a:pt x="6819900" y="5943600"/>
                </a:cubicBezTo>
                <a:close/>
                <a:moveTo>
                  <a:pt x="4940300" y="11239500"/>
                </a:moveTo>
              </a:path>
            </a:pathLst>
          </a:custGeom>
          <a:solidFill>
            <a:srgbClr val="1314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4" name="Freeform 1164"/>
          <p:cNvSpPr/>
          <p:nvPr/>
        </p:nvSpPr>
        <p:spPr>
          <a:xfrm rot="0" flipH="0" flipV="0">
            <a:off x="11603514" y="17553837"/>
            <a:ext cx="67036" cy="100069"/>
          </a:xfrm>
          <a:custGeom>
            <a:pathLst>
              <a:path w="7886700" h="11772900">
                <a:moveTo>
                  <a:pt x="4432300" y="11772900"/>
                </a:moveTo>
                <a:lnTo>
                  <a:pt x="1117600" y="11772900"/>
                </a:lnTo>
                <a:cubicBezTo>
                  <a:pt x="241300" y="11772900"/>
                  <a:pt x="0" y="11595100"/>
                  <a:pt x="0" y="10960100"/>
                </a:cubicBezTo>
                <a:cubicBezTo>
                  <a:pt x="0" y="10718800"/>
                  <a:pt x="241300" y="10261600"/>
                  <a:pt x="533400" y="9956800"/>
                </a:cubicBezTo>
                <a:lnTo>
                  <a:pt x="5588000" y="4711700"/>
                </a:lnTo>
                <a:cubicBezTo>
                  <a:pt x="7505700" y="2730500"/>
                  <a:pt x="6896100" y="901700"/>
                  <a:pt x="4622800" y="1765300"/>
                </a:cubicBezTo>
                <a:cubicBezTo>
                  <a:pt x="4305300" y="1879600"/>
                  <a:pt x="3771900" y="2247900"/>
                  <a:pt x="3441700" y="2578100"/>
                </a:cubicBezTo>
                <a:cubicBezTo>
                  <a:pt x="3111500" y="2895600"/>
                  <a:pt x="2768600" y="3162300"/>
                  <a:pt x="2667000" y="3162300"/>
                </a:cubicBezTo>
                <a:cubicBezTo>
                  <a:pt x="2501900" y="3162300"/>
                  <a:pt x="2146300" y="2641600"/>
                  <a:pt x="2146300" y="2400300"/>
                </a:cubicBezTo>
                <a:cubicBezTo>
                  <a:pt x="2146300" y="2324100"/>
                  <a:pt x="2400300" y="2032000"/>
                  <a:pt x="2717800" y="1752600"/>
                </a:cubicBezTo>
                <a:lnTo>
                  <a:pt x="3378200" y="1168400"/>
                </a:lnTo>
                <a:cubicBezTo>
                  <a:pt x="4508500" y="152400"/>
                  <a:pt x="5918200" y="0"/>
                  <a:pt x="6845300" y="787400"/>
                </a:cubicBezTo>
                <a:lnTo>
                  <a:pt x="7302500" y="1181100"/>
                </a:lnTo>
                <a:cubicBezTo>
                  <a:pt x="7620000" y="1460500"/>
                  <a:pt x="7886700" y="2032000"/>
                  <a:pt x="7886700" y="2451100"/>
                </a:cubicBezTo>
                <a:lnTo>
                  <a:pt x="7886700" y="2578100"/>
                </a:lnTo>
                <a:cubicBezTo>
                  <a:pt x="7886700" y="2997200"/>
                  <a:pt x="7658100" y="3594100"/>
                  <a:pt x="7391400" y="3911600"/>
                </a:cubicBezTo>
                <a:lnTo>
                  <a:pt x="2806700" y="9309100"/>
                </a:lnTo>
                <a:cubicBezTo>
                  <a:pt x="2019300" y="10248900"/>
                  <a:pt x="2171700" y="10515600"/>
                  <a:pt x="3530600" y="10515600"/>
                </a:cubicBezTo>
                <a:lnTo>
                  <a:pt x="4432300" y="10515600"/>
                </a:lnTo>
                <a:cubicBezTo>
                  <a:pt x="5257800" y="10515600"/>
                  <a:pt x="5727700" y="10693400"/>
                  <a:pt x="5727700" y="11023600"/>
                </a:cubicBezTo>
                <a:cubicBezTo>
                  <a:pt x="5727700" y="11137900"/>
                  <a:pt x="5613400" y="11353800"/>
                  <a:pt x="5461000" y="11493500"/>
                </a:cubicBezTo>
                <a:cubicBezTo>
                  <a:pt x="5308600" y="11645900"/>
                  <a:pt x="4851400" y="11772900"/>
                  <a:pt x="4432300" y="11772900"/>
                </a:cubicBezTo>
                <a:close/>
                <a:moveTo>
                  <a:pt x="-901700" y="11531600"/>
                </a:moveTo>
              </a:path>
            </a:pathLst>
          </a:custGeom>
          <a:solidFill>
            <a:srgbClr val="1314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5" name="Freeform 1165"/>
          <p:cNvSpPr/>
          <p:nvPr/>
        </p:nvSpPr>
        <p:spPr>
          <a:xfrm rot="0" flipH="0" flipV="0">
            <a:off x="11677043" y="17556104"/>
            <a:ext cx="57861" cy="94456"/>
          </a:xfrm>
          <a:custGeom>
            <a:pathLst>
              <a:path w="6807200" h="11112500">
                <a:moveTo>
                  <a:pt x="4991100" y="2120900"/>
                </a:moveTo>
                <a:lnTo>
                  <a:pt x="2806700" y="5969000"/>
                </a:lnTo>
                <a:cubicBezTo>
                  <a:pt x="1955800" y="7480300"/>
                  <a:pt x="1917700" y="7886700"/>
                  <a:pt x="2654300" y="7886700"/>
                </a:cubicBezTo>
                <a:lnTo>
                  <a:pt x="3543300" y="7886700"/>
                </a:lnTo>
                <a:cubicBezTo>
                  <a:pt x="3962400" y="7886700"/>
                  <a:pt x="4305300" y="7683500"/>
                  <a:pt x="4305300" y="7442200"/>
                </a:cubicBezTo>
                <a:cubicBezTo>
                  <a:pt x="4305300" y="6311900"/>
                  <a:pt x="4584700" y="5740400"/>
                  <a:pt x="5130800" y="5740400"/>
                </a:cubicBezTo>
                <a:cubicBezTo>
                  <a:pt x="5461000" y="5740400"/>
                  <a:pt x="5740400" y="6057900"/>
                  <a:pt x="5740400" y="6451600"/>
                </a:cubicBezTo>
                <a:cubicBezTo>
                  <a:pt x="5740400" y="6845300"/>
                  <a:pt x="5676900" y="7327900"/>
                  <a:pt x="5588000" y="7531100"/>
                </a:cubicBezTo>
                <a:cubicBezTo>
                  <a:pt x="5511800" y="7721600"/>
                  <a:pt x="5715000" y="7886700"/>
                  <a:pt x="6045200" y="7886700"/>
                </a:cubicBezTo>
                <a:cubicBezTo>
                  <a:pt x="6743700" y="7886700"/>
                  <a:pt x="6807200" y="7937500"/>
                  <a:pt x="6807200" y="8521700"/>
                </a:cubicBezTo>
                <a:cubicBezTo>
                  <a:pt x="6807200" y="8763000"/>
                  <a:pt x="6489700" y="8966200"/>
                  <a:pt x="6096000" y="8966200"/>
                </a:cubicBezTo>
                <a:cubicBezTo>
                  <a:pt x="5359400" y="8966200"/>
                  <a:pt x="4660900" y="9766300"/>
                  <a:pt x="4660900" y="10629900"/>
                </a:cubicBezTo>
                <a:cubicBezTo>
                  <a:pt x="4660900" y="10896600"/>
                  <a:pt x="4419600" y="11112500"/>
                  <a:pt x="4127500" y="11112500"/>
                </a:cubicBezTo>
                <a:cubicBezTo>
                  <a:pt x="3822700" y="11112500"/>
                  <a:pt x="3581400" y="10769600"/>
                  <a:pt x="3581400" y="10350500"/>
                </a:cubicBezTo>
                <a:lnTo>
                  <a:pt x="3581400" y="9728200"/>
                </a:lnTo>
                <a:cubicBezTo>
                  <a:pt x="3581400" y="9131300"/>
                  <a:pt x="3416300" y="8966200"/>
                  <a:pt x="2819400" y="8966200"/>
                </a:cubicBezTo>
                <a:lnTo>
                  <a:pt x="762000" y="8966200"/>
                </a:lnTo>
                <a:cubicBezTo>
                  <a:pt x="342900" y="8966200"/>
                  <a:pt x="0" y="8724900"/>
                  <a:pt x="0" y="8432800"/>
                </a:cubicBezTo>
                <a:cubicBezTo>
                  <a:pt x="0" y="8128000"/>
                  <a:pt x="190500" y="7581900"/>
                  <a:pt x="419100" y="7213600"/>
                </a:cubicBezTo>
                <a:lnTo>
                  <a:pt x="863600" y="6515100"/>
                </a:lnTo>
                <a:cubicBezTo>
                  <a:pt x="1092200" y="6134100"/>
                  <a:pt x="1384300" y="5588000"/>
                  <a:pt x="1511300" y="5283200"/>
                </a:cubicBezTo>
                <a:cubicBezTo>
                  <a:pt x="1638300" y="4991100"/>
                  <a:pt x="1917700" y="4445000"/>
                  <a:pt x="2120900" y="4089400"/>
                </a:cubicBezTo>
                <a:lnTo>
                  <a:pt x="3860800" y="1066800"/>
                </a:lnTo>
                <a:cubicBezTo>
                  <a:pt x="4356100" y="215900"/>
                  <a:pt x="4584700" y="0"/>
                  <a:pt x="5016500" y="0"/>
                </a:cubicBezTo>
                <a:cubicBezTo>
                  <a:pt x="5219700" y="0"/>
                  <a:pt x="5372100" y="317500"/>
                  <a:pt x="5372100" y="711200"/>
                </a:cubicBezTo>
                <a:cubicBezTo>
                  <a:pt x="5372100" y="1117600"/>
                  <a:pt x="5194300" y="1739900"/>
                  <a:pt x="4991100" y="2120900"/>
                </a:cubicBezTo>
                <a:close/>
                <a:moveTo>
                  <a:pt x="8813800" y="11264900"/>
                </a:moveTo>
              </a:path>
            </a:pathLst>
          </a:custGeom>
          <a:solidFill>
            <a:srgbClr val="1314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6" name="Freeform 1166"/>
          <p:cNvSpPr/>
          <p:nvPr/>
        </p:nvSpPr>
        <p:spPr>
          <a:xfrm rot="0" flipH="0" flipV="0">
            <a:off x="11801950" y="17556320"/>
            <a:ext cx="70059" cy="94888"/>
          </a:xfrm>
          <a:custGeom>
            <a:pathLst>
              <a:path w="8242300" h="11163300">
                <a:moveTo>
                  <a:pt x="3492500" y="2006600"/>
                </a:moveTo>
                <a:lnTo>
                  <a:pt x="3619500" y="1993900"/>
                </a:lnTo>
                <a:cubicBezTo>
                  <a:pt x="4813300" y="1828800"/>
                  <a:pt x="5207000" y="1460500"/>
                  <a:pt x="5473700" y="317500"/>
                </a:cubicBezTo>
                <a:cubicBezTo>
                  <a:pt x="5511800" y="139700"/>
                  <a:pt x="5676900" y="0"/>
                  <a:pt x="5829300" y="0"/>
                </a:cubicBezTo>
                <a:cubicBezTo>
                  <a:pt x="5981700" y="0"/>
                  <a:pt x="6184900" y="76200"/>
                  <a:pt x="6273800" y="177800"/>
                </a:cubicBezTo>
                <a:cubicBezTo>
                  <a:pt x="6375400" y="279400"/>
                  <a:pt x="6375400" y="749300"/>
                  <a:pt x="6273800" y="1231900"/>
                </a:cubicBezTo>
                <a:cubicBezTo>
                  <a:pt x="6057900" y="2273300"/>
                  <a:pt x="6096000" y="2514600"/>
                  <a:pt x="6515100" y="2514600"/>
                </a:cubicBezTo>
                <a:cubicBezTo>
                  <a:pt x="6870700" y="2514600"/>
                  <a:pt x="7861300" y="4038600"/>
                  <a:pt x="7988300" y="4775200"/>
                </a:cubicBezTo>
                <a:cubicBezTo>
                  <a:pt x="8242300" y="6362700"/>
                  <a:pt x="7912100" y="7505700"/>
                  <a:pt x="6908800" y="8509000"/>
                </a:cubicBezTo>
                <a:lnTo>
                  <a:pt x="6819900" y="8597900"/>
                </a:lnTo>
                <a:cubicBezTo>
                  <a:pt x="6019800" y="9398000"/>
                  <a:pt x="5321300" y="9677400"/>
                  <a:pt x="4178300" y="9677400"/>
                </a:cubicBezTo>
                <a:cubicBezTo>
                  <a:pt x="3416300" y="9677400"/>
                  <a:pt x="3225800" y="9829800"/>
                  <a:pt x="3225800" y="10439400"/>
                </a:cubicBezTo>
                <a:cubicBezTo>
                  <a:pt x="3225800" y="10617200"/>
                  <a:pt x="3149600" y="10833100"/>
                  <a:pt x="3048000" y="10934700"/>
                </a:cubicBezTo>
                <a:cubicBezTo>
                  <a:pt x="2819400" y="11163300"/>
                  <a:pt x="2209800" y="11163300"/>
                  <a:pt x="1981200" y="10934700"/>
                </a:cubicBezTo>
                <a:cubicBezTo>
                  <a:pt x="1879600" y="10833100"/>
                  <a:pt x="1879600" y="10350500"/>
                  <a:pt x="1981200" y="9867900"/>
                </a:cubicBezTo>
                <a:cubicBezTo>
                  <a:pt x="2082800" y="9372600"/>
                  <a:pt x="1993900" y="8877300"/>
                  <a:pt x="1778000" y="8750300"/>
                </a:cubicBezTo>
                <a:cubicBezTo>
                  <a:pt x="1117600" y="8394700"/>
                  <a:pt x="355600" y="7340600"/>
                  <a:pt x="355600" y="6794500"/>
                </a:cubicBezTo>
                <a:cubicBezTo>
                  <a:pt x="355600" y="6502400"/>
                  <a:pt x="279400" y="6223000"/>
                  <a:pt x="177800" y="6159500"/>
                </a:cubicBezTo>
                <a:cubicBezTo>
                  <a:pt x="88900" y="6108700"/>
                  <a:pt x="0" y="5854700"/>
                  <a:pt x="0" y="5626100"/>
                </a:cubicBezTo>
                <a:cubicBezTo>
                  <a:pt x="0" y="5397500"/>
                  <a:pt x="88900" y="5143500"/>
                  <a:pt x="190500" y="5080000"/>
                </a:cubicBezTo>
                <a:cubicBezTo>
                  <a:pt x="368300" y="4978400"/>
                  <a:pt x="622300" y="4381500"/>
                  <a:pt x="774700" y="3708400"/>
                </a:cubicBezTo>
                <a:cubicBezTo>
                  <a:pt x="977900" y="2832100"/>
                  <a:pt x="1587500" y="2146300"/>
                  <a:pt x="2159000" y="2146300"/>
                </a:cubicBezTo>
                <a:cubicBezTo>
                  <a:pt x="2349500" y="2146300"/>
                  <a:pt x="2959100" y="2082800"/>
                  <a:pt x="3492500" y="2006600"/>
                </a:cubicBezTo>
                <a:close/>
                <a:moveTo>
                  <a:pt x="8877300" y="11239500"/>
                </a:moveTo>
                <a:moveTo>
                  <a:pt x="1435100" y="4813300"/>
                </a:moveTo>
                <a:lnTo>
                  <a:pt x="1435100" y="6299200"/>
                </a:lnTo>
                <a:cubicBezTo>
                  <a:pt x="1435100" y="6578600"/>
                  <a:pt x="1524000" y="6807200"/>
                  <a:pt x="1612900" y="6807200"/>
                </a:cubicBezTo>
                <a:cubicBezTo>
                  <a:pt x="1714500" y="6807200"/>
                  <a:pt x="1790700" y="6934200"/>
                  <a:pt x="1790700" y="7086600"/>
                </a:cubicBezTo>
                <a:cubicBezTo>
                  <a:pt x="1790700" y="7404100"/>
                  <a:pt x="2247900" y="7886700"/>
                  <a:pt x="2552700" y="7886700"/>
                </a:cubicBezTo>
                <a:cubicBezTo>
                  <a:pt x="2667000" y="7886700"/>
                  <a:pt x="2857500" y="7683500"/>
                  <a:pt x="2971800" y="7416800"/>
                </a:cubicBezTo>
                <a:lnTo>
                  <a:pt x="3060700" y="7200900"/>
                </a:lnTo>
                <a:cubicBezTo>
                  <a:pt x="3175000" y="6946900"/>
                  <a:pt x="3340100" y="6515100"/>
                  <a:pt x="3416300" y="6261100"/>
                </a:cubicBezTo>
                <a:lnTo>
                  <a:pt x="4152900" y="4051300"/>
                </a:lnTo>
                <a:cubicBezTo>
                  <a:pt x="4241800" y="3797300"/>
                  <a:pt x="4305300" y="3429000"/>
                  <a:pt x="4305300" y="3225800"/>
                </a:cubicBezTo>
                <a:cubicBezTo>
                  <a:pt x="4305300" y="3035300"/>
                  <a:pt x="4076700" y="2870200"/>
                  <a:pt x="3797300" y="2870200"/>
                </a:cubicBezTo>
                <a:lnTo>
                  <a:pt x="3733800" y="2870200"/>
                </a:lnTo>
                <a:cubicBezTo>
                  <a:pt x="3454400" y="2870200"/>
                  <a:pt x="3225800" y="2946400"/>
                  <a:pt x="3225800" y="3048000"/>
                </a:cubicBezTo>
                <a:cubicBezTo>
                  <a:pt x="3225800" y="3149600"/>
                  <a:pt x="3073400" y="3225800"/>
                  <a:pt x="2870200" y="3225800"/>
                </a:cubicBezTo>
                <a:cubicBezTo>
                  <a:pt x="2679700" y="3225800"/>
                  <a:pt x="2349500" y="3390900"/>
                  <a:pt x="2159000" y="3581400"/>
                </a:cubicBezTo>
                <a:lnTo>
                  <a:pt x="1803400" y="3937000"/>
                </a:lnTo>
                <a:cubicBezTo>
                  <a:pt x="1600200" y="4140200"/>
                  <a:pt x="1435100" y="4533900"/>
                  <a:pt x="1435100" y="4813300"/>
                </a:cubicBezTo>
                <a:close/>
                <a:moveTo>
                  <a:pt x="6070600" y="11239500"/>
                </a:moveTo>
                <a:moveTo>
                  <a:pt x="6819900" y="5943600"/>
                </a:moveTo>
                <a:lnTo>
                  <a:pt x="6819900" y="4991100"/>
                </a:lnTo>
                <a:cubicBezTo>
                  <a:pt x="6819900" y="4711700"/>
                  <a:pt x="6667500" y="4305300"/>
                  <a:pt x="6502400" y="4089400"/>
                </a:cubicBezTo>
                <a:lnTo>
                  <a:pt x="6413500" y="3987800"/>
                </a:lnTo>
                <a:cubicBezTo>
                  <a:pt x="6248400" y="3759200"/>
                  <a:pt x="5918200" y="3581400"/>
                  <a:pt x="5702300" y="3581400"/>
                </a:cubicBezTo>
                <a:cubicBezTo>
                  <a:pt x="5372100" y="3581400"/>
                  <a:pt x="5207000" y="3848100"/>
                  <a:pt x="5207000" y="4343400"/>
                </a:cubicBezTo>
                <a:cubicBezTo>
                  <a:pt x="5207000" y="4737100"/>
                  <a:pt x="4978400" y="5372100"/>
                  <a:pt x="4838700" y="5372100"/>
                </a:cubicBezTo>
                <a:cubicBezTo>
                  <a:pt x="4749800" y="5372100"/>
                  <a:pt x="4660900" y="5613400"/>
                  <a:pt x="4660900" y="5892800"/>
                </a:cubicBezTo>
                <a:lnTo>
                  <a:pt x="4660900" y="5943600"/>
                </a:lnTo>
                <a:cubicBezTo>
                  <a:pt x="4660900" y="6223000"/>
                  <a:pt x="4559300" y="6451600"/>
                  <a:pt x="4445000" y="6451600"/>
                </a:cubicBezTo>
                <a:cubicBezTo>
                  <a:pt x="4318000" y="6451600"/>
                  <a:pt x="4203700" y="6654800"/>
                  <a:pt x="4178300" y="6896100"/>
                </a:cubicBezTo>
                <a:cubicBezTo>
                  <a:pt x="4152900" y="7150100"/>
                  <a:pt x="4089400" y="7391400"/>
                  <a:pt x="4038600" y="7442200"/>
                </a:cubicBezTo>
                <a:cubicBezTo>
                  <a:pt x="3987800" y="7493000"/>
                  <a:pt x="3949700" y="7696200"/>
                  <a:pt x="3949700" y="7886700"/>
                </a:cubicBezTo>
                <a:cubicBezTo>
                  <a:pt x="3949700" y="8089900"/>
                  <a:pt x="4178300" y="8242300"/>
                  <a:pt x="4457700" y="8242300"/>
                </a:cubicBezTo>
                <a:lnTo>
                  <a:pt x="4876800" y="8242300"/>
                </a:lnTo>
                <a:cubicBezTo>
                  <a:pt x="5156200" y="8242300"/>
                  <a:pt x="5384800" y="8178800"/>
                  <a:pt x="5384800" y="8089900"/>
                </a:cubicBezTo>
                <a:cubicBezTo>
                  <a:pt x="5384800" y="8001000"/>
                  <a:pt x="5537200" y="7835900"/>
                  <a:pt x="5740400" y="7734300"/>
                </a:cubicBezTo>
                <a:cubicBezTo>
                  <a:pt x="6502400" y="7302500"/>
                  <a:pt x="6819900" y="6781800"/>
                  <a:pt x="6819900" y="5943600"/>
                </a:cubicBezTo>
                <a:close/>
                <a:moveTo>
                  <a:pt x="4940300" y="11239500"/>
                </a:moveTo>
              </a:path>
            </a:pathLst>
          </a:custGeom>
          <a:solidFill>
            <a:srgbClr val="1314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7" name="Freeform 1167"/>
          <p:cNvSpPr/>
          <p:nvPr/>
        </p:nvSpPr>
        <p:spPr>
          <a:xfrm rot="0" flipH="0" flipV="0">
            <a:off x="11880876" y="17553837"/>
            <a:ext cx="67036" cy="100069"/>
          </a:xfrm>
          <a:custGeom>
            <a:pathLst>
              <a:path w="7886700" h="11772900">
                <a:moveTo>
                  <a:pt x="4432300" y="11772900"/>
                </a:moveTo>
                <a:lnTo>
                  <a:pt x="1117600" y="11772900"/>
                </a:lnTo>
                <a:cubicBezTo>
                  <a:pt x="241300" y="11772900"/>
                  <a:pt x="0" y="11595100"/>
                  <a:pt x="0" y="10960100"/>
                </a:cubicBezTo>
                <a:cubicBezTo>
                  <a:pt x="0" y="10718800"/>
                  <a:pt x="241300" y="10261600"/>
                  <a:pt x="533400" y="9956800"/>
                </a:cubicBezTo>
                <a:lnTo>
                  <a:pt x="5588000" y="4711700"/>
                </a:lnTo>
                <a:cubicBezTo>
                  <a:pt x="7505700" y="2730500"/>
                  <a:pt x="6896100" y="901700"/>
                  <a:pt x="4622800" y="1765300"/>
                </a:cubicBezTo>
                <a:cubicBezTo>
                  <a:pt x="4305300" y="1879600"/>
                  <a:pt x="3771900" y="2247900"/>
                  <a:pt x="3441700" y="2578100"/>
                </a:cubicBezTo>
                <a:cubicBezTo>
                  <a:pt x="3111500" y="2895600"/>
                  <a:pt x="2768600" y="3162300"/>
                  <a:pt x="2667000" y="3162300"/>
                </a:cubicBezTo>
                <a:cubicBezTo>
                  <a:pt x="2501900" y="3162300"/>
                  <a:pt x="2146300" y="2641600"/>
                  <a:pt x="2146300" y="2400300"/>
                </a:cubicBezTo>
                <a:cubicBezTo>
                  <a:pt x="2146300" y="2324100"/>
                  <a:pt x="2400300" y="2032000"/>
                  <a:pt x="2717800" y="1752600"/>
                </a:cubicBezTo>
                <a:lnTo>
                  <a:pt x="3378200" y="1168400"/>
                </a:lnTo>
                <a:cubicBezTo>
                  <a:pt x="4508500" y="152400"/>
                  <a:pt x="5918200" y="0"/>
                  <a:pt x="6845300" y="787400"/>
                </a:cubicBezTo>
                <a:lnTo>
                  <a:pt x="7302500" y="1181100"/>
                </a:lnTo>
                <a:cubicBezTo>
                  <a:pt x="7620000" y="1460500"/>
                  <a:pt x="7886700" y="2032000"/>
                  <a:pt x="7886700" y="2451100"/>
                </a:cubicBezTo>
                <a:lnTo>
                  <a:pt x="7886700" y="2578100"/>
                </a:lnTo>
                <a:cubicBezTo>
                  <a:pt x="7886700" y="2997200"/>
                  <a:pt x="7658100" y="3594100"/>
                  <a:pt x="7391400" y="3911600"/>
                </a:cubicBezTo>
                <a:lnTo>
                  <a:pt x="2806700" y="9309100"/>
                </a:lnTo>
                <a:cubicBezTo>
                  <a:pt x="2019300" y="10248900"/>
                  <a:pt x="2171700" y="10515600"/>
                  <a:pt x="3530600" y="10515600"/>
                </a:cubicBezTo>
                <a:lnTo>
                  <a:pt x="4432300" y="10515600"/>
                </a:lnTo>
                <a:cubicBezTo>
                  <a:pt x="5257800" y="10515600"/>
                  <a:pt x="5727700" y="10693400"/>
                  <a:pt x="5727700" y="11023600"/>
                </a:cubicBezTo>
                <a:cubicBezTo>
                  <a:pt x="5727700" y="11137900"/>
                  <a:pt x="5613400" y="11353800"/>
                  <a:pt x="5461000" y="11493500"/>
                </a:cubicBezTo>
                <a:cubicBezTo>
                  <a:pt x="5308600" y="11645900"/>
                  <a:pt x="4851400" y="11772900"/>
                  <a:pt x="4432300" y="11772900"/>
                </a:cubicBezTo>
                <a:close/>
                <a:moveTo>
                  <a:pt x="-901700" y="11531600"/>
                </a:moveTo>
              </a:path>
            </a:pathLst>
          </a:custGeom>
          <a:solidFill>
            <a:srgbClr val="1314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8" name="Freeform 1168"/>
          <p:cNvSpPr/>
          <p:nvPr/>
        </p:nvSpPr>
        <p:spPr>
          <a:xfrm rot="0" flipH="0" flipV="0">
            <a:off x="11954406" y="17556104"/>
            <a:ext cx="57861" cy="94456"/>
          </a:xfrm>
          <a:custGeom>
            <a:pathLst>
              <a:path w="6807200" h="11112500">
                <a:moveTo>
                  <a:pt x="4991100" y="2120900"/>
                </a:moveTo>
                <a:lnTo>
                  <a:pt x="2806700" y="5969000"/>
                </a:lnTo>
                <a:cubicBezTo>
                  <a:pt x="1955800" y="7480300"/>
                  <a:pt x="1917700" y="7886700"/>
                  <a:pt x="2654300" y="7886700"/>
                </a:cubicBezTo>
                <a:lnTo>
                  <a:pt x="3543300" y="7886700"/>
                </a:lnTo>
                <a:cubicBezTo>
                  <a:pt x="3962400" y="7886700"/>
                  <a:pt x="4305300" y="7683500"/>
                  <a:pt x="4305300" y="7442200"/>
                </a:cubicBezTo>
                <a:cubicBezTo>
                  <a:pt x="4305300" y="6311900"/>
                  <a:pt x="4584700" y="5740400"/>
                  <a:pt x="5130800" y="5740400"/>
                </a:cubicBezTo>
                <a:cubicBezTo>
                  <a:pt x="5461000" y="5740400"/>
                  <a:pt x="5740400" y="6057900"/>
                  <a:pt x="5740400" y="6451600"/>
                </a:cubicBezTo>
                <a:cubicBezTo>
                  <a:pt x="5740400" y="6845300"/>
                  <a:pt x="5676900" y="7327900"/>
                  <a:pt x="5588000" y="7531100"/>
                </a:cubicBezTo>
                <a:cubicBezTo>
                  <a:pt x="5511800" y="7721600"/>
                  <a:pt x="5715000" y="7886700"/>
                  <a:pt x="6045200" y="7886700"/>
                </a:cubicBezTo>
                <a:cubicBezTo>
                  <a:pt x="6743700" y="7886700"/>
                  <a:pt x="6807200" y="7937500"/>
                  <a:pt x="6807200" y="8521700"/>
                </a:cubicBezTo>
                <a:cubicBezTo>
                  <a:pt x="6807200" y="8763000"/>
                  <a:pt x="6489700" y="8966200"/>
                  <a:pt x="6096000" y="8966200"/>
                </a:cubicBezTo>
                <a:cubicBezTo>
                  <a:pt x="5359400" y="8966200"/>
                  <a:pt x="4660900" y="9766300"/>
                  <a:pt x="4660900" y="10629900"/>
                </a:cubicBezTo>
                <a:cubicBezTo>
                  <a:pt x="4660900" y="10896600"/>
                  <a:pt x="4419600" y="11112500"/>
                  <a:pt x="4127500" y="11112500"/>
                </a:cubicBezTo>
                <a:cubicBezTo>
                  <a:pt x="3822700" y="11112500"/>
                  <a:pt x="3581400" y="10769600"/>
                  <a:pt x="3581400" y="10350500"/>
                </a:cubicBezTo>
                <a:lnTo>
                  <a:pt x="3581400" y="9728200"/>
                </a:lnTo>
                <a:cubicBezTo>
                  <a:pt x="3581400" y="9131300"/>
                  <a:pt x="3416300" y="8966200"/>
                  <a:pt x="2819400" y="8966200"/>
                </a:cubicBezTo>
                <a:lnTo>
                  <a:pt x="762000" y="8966200"/>
                </a:lnTo>
                <a:cubicBezTo>
                  <a:pt x="342900" y="8966200"/>
                  <a:pt x="0" y="8724900"/>
                  <a:pt x="0" y="8432800"/>
                </a:cubicBezTo>
                <a:cubicBezTo>
                  <a:pt x="0" y="8128000"/>
                  <a:pt x="190500" y="7581900"/>
                  <a:pt x="419100" y="7213600"/>
                </a:cubicBezTo>
                <a:lnTo>
                  <a:pt x="863600" y="6515100"/>
                </a:lnTo>
                <a:cubicBezTo>
                  <a:pt x="1092200" y="6134100"/>
                  <a:pt x="1384300" y="5588000"/>
                  <a:pt x="1511300" y="5283200"/>
                </a:cubicBezTo>
                <a:cubicBezTo>
                  <a:pt x="1638300" y="4991100"/>
                  <a:pt x="1917700" y="4445000"/>
                  <a:pt x="2120900" y="4089400"/>
                </a:cubicBezTo>
                <a:lnTo>
                  <a:pt x="3860800" y="1066800"/>
                </a:lnTo>
                <a:cubicBezTo>
                  <a:pt x="4356100" y="215900"/>
                  <a:pt x="4584700" y="0"/>
                  <a:pt x="5016500" y="0"/>
                </a:cubicBezTo>
                <a:cubicBezTo>
                  <a:pt x="5219700" y="0"/>
                  <a:pt x="5372100" y="317500"/>
                  <a:pt x="5372100" y="711200"/>
                </a:cubicBezTo>
                <a:cubicBezTo>
                  <a:pt x="5372100" y="1117600"/>
                  <a:pt x="5194300" y="1739900"/>
                  <a:pt x="4991100" y="2120900"/>
                </a:cubicBezTo>
                <a:close/>
                <a:moveTo>
                  <a:pt x="8813800" y="11264900"/>
                </a:moveTo>
              </a:path>
            </a:pathLst>
          </a:custGeom>
          <a:solidFill>
            <a:srgbClr val="1314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9" name="Rectangle 1169"/>
          <p:cNvSpPr/>
          <p:nvPr/>
        </p:nvSpPr>
        <p:spPr>
          <a:xfrm rot="0" flipH="0" flipV="0">
            <a:off x="11667869" y="18147638"/>
            <a:ext cx="230190" cy="172287"/>
          </a:xfrm>
          <a:prstGeom prst="rect">
            <a:avLst/>
          </a:prstGeom>
        </p:spPr>
      </p:sp>
      <p:sp>
        <p:nvSpPr>
          <p:cNvPr id="1170" name="Freeform 1170"/>
          <p:cNvSpPr/>
          <p:nvPr/>
        </p:nvSpPr>
        <p:spPr>
          <a:xfrm rot="0" flipH="0" flipV="0">
            <a:off x="11670783" y="18188875"/>
            <a:ext cx="57969" cy="96939"/>
          </a:xfrm>
          <a:custGeom>
            <a:pathLst>
              <a:path w="6819900" h="11404600">
                <a:moveTo>
                  <a:pt x="2451100" y="2120900"/>
                </a:moveTo>
                <a:lnTo>
                  <a:pt x="3505200" y="1143000"/>
                </a:lnTo>
                <a:cubicBezTo>
                  <a:pt x="3708400" y="965200"/>
                  <a:pt x="4089400" y="723900"/>
                  <a:pt x="4356100" y="609600"/>
                </a:cubicBezTo>
                <a:lnTo>
                  <a:pt x="5143500" y="266700"/>
                </a:lnTo>
                <a:cubicBezTo>
                  <a:pt x="5613400" y="76200"/>
                  <a:pt x="6261100" y="0"/>
                  <a:pt x="6629400" y="114300"/>
                </a:cubicBezTo>
                <a:cubicBezTo>
                  <a:pt x="6731000" y="152400"/>
                  <a:pt x="6819900" y="342900"/>
                  <a:pt x="6819900" y="571500"/>
                </a:cubicBezTo>
                <a:cubicBezTo>
                  <a:pt x="6819900" y="927100"/>
                  <a:pt x="6400800" y="1219200"/>
                  <a:pt x="5613400" y="1422400"/>
                </a:cubicBezTo>
                <a:cubicBezTo>
                  <a:pt x="5435600" y="1460500"/>
                  <a:pt x="5270500" y="1498600"/>
                  <a:pt x="5245100" y="1498600"/>
                </a:cubicBezTo>
                <a:cubicBezTo>
                  <a:pt x="4876800" y="1498600"/>
                  <a:pt x="4025900" y="1943100"/>
                  <a:pt x="3721100" y="2298700"/>
                </a:cubicBezTo>
                <a:lnTo>
                  <a:pt x="3200400" y="2882900"/>
                </a:lnTo>
                <a:cubicBezTo>
                  <a:pt x="2489200" y="3695700"/>
                  <a:pt x="2540000" y="4368800"/>
                  <a:pt x="3314700" y="4368800"/>
                </a:cubicBezTo>
                <a:lnTo>
                  <a:pt x="3619500" y="4368800"/>
                </a:lnTo>
                <a:cubicBezTo>
                  <a:pt x="3898900" y="4368800"/>
                  <a:pt x="4330700" y="4406900"/>
                  <a:pt x="4584700" y="4470400"/>
                </a:cubicBezTo>
                <a:lnTo>
                  <a:pt x="4826000" y="4521200"/>
                </a:lnTo>
                <a:cubicBezTo>
                  <a:pt x="5080000" y="4572000"/>
                  <a:pt x="5435600" y="4800600"/>
                  <a:pt x="5613400" y="5016500"/>
                </a:cubicBezTo>
                <a:lnTo>
                  <a:pt x="5778500" y="5219700"/>
                </a:lnTo>
                <a:cubicBezTo>
                  <a:pt x="6159500" y="5702300"/>
                  <a:pt x="6273800" y="6070600"/>
                  <a:pt x="6273800" y="6756400"/>
                </a:cubicBezTo>
                <a:lnTo>
                  <a:pt x="6273800" y="7086600"/>
                </a:lnTo>
                <a:cubicBezTo>
                  <a:pt x="6273800" y="7366000"/>
                  <a:pt x="6223000" y="7810500"/>
                  <a:pt x="6159500" y="8077200"/>
                </a:cubicBezTo>
                <a:lnTo>
                  <a:pt x="5918200" y="9017000"/>
                </a:lnTo>
                <a:cubicBezTo>
                  <a:pt x="5854700" y="9283700"/>
                  <a:pt x="5638800" y="9664700"/>
                  <a:pt x="5448300" y="9867900"/>
                </a:cubicBezTo>
                <a:lnTo>
                  <a:pt x="4724400" y="10617200"/>
                </a:lnTo>
                <a:cubicBezTo>
                  <a:pt x="4533900" y="10820400"/>
                  <a:pt x="4140200" y="11049000"/>
                  <a:pt x="3848100" y="11125200"/>
                </a:cubicBezTo>
                <a:lnTo>
                  <a:pt x="3492500" y="11214100"/>
                </a:lnTo>
                <a:cubicBezTo>
                  <a:pt x="2806700" y="11404600"/>
                  <a:pt x="2260600" y="11391900"/>
                  <a:pt x="1701800" y="11214100"/>
                </a:cubicBezTo>
                <a:lnTo>
                  <a:pt x="1600200" y="11176000"/>
                </a:lnTo>
                <a:cubicBezTo>
                  <a:pt x="1358900" y="11087100"/>
                  <a:pt x="1066800" y="10998200"/>
                  <a:pt x="965200" y="10960100"/>
                </a:cubicBezTo>
                <a:cubicBezTo>
                  <a:pt x="850900" y="10934700"/>
                  <a:pt x="647700" y="10706100"/>
                  <a:pt x="508000" y="10452100"/>
                </a:cubicBezTo>
                <a:lnTo>
                  <a:pt x="254000" y="9994900"/>
                </a:lnTo>
                <a:cubicBezTo>
                  <a:pt x="114300" y="9740900"/>
                  <a:pt x="0" y="9309100"/>
                  <a:pt x="0" y="9029700"/>
                </a:cubicBezTo>
                <a:lnTo>
                  <a:pt x="0" y="8458200"/>
                </a:lnTo>
                <a:cubicBezTo>
                  <a:pt x="0" y="8178800"/>
                  <a:pt x="38100" y="7912100"/>
                  <a:pt x="88900" y="7861300"/>
                </a:cubicBezTo>
                <a:cubicBezTo>
                  <a:pt x="139700" y="7810500"/>
                  <a:pt x="241300" y="7531100"/>
                  <a:pt x="317500" y="7251700"/>
                </a:cubicBezTo>
                <a:lnTo>
                  <a:pt x="393700" y="6959600"/>
                </a:lnTo>
                <a:cubicBezTo>
                  <a:pt x="469900" y="6667500"/>
                  <a:pt x="533400" y="6413500"/>
                  <a:pt x="533400" y="6388100"/>
                </a:cubicBezTo>
                <a:cubicBezTo>
                  <a:pt x="533400" y="6083300"/>
                  <a:pt x="685800" y="5473700"/>
                  <a:pt x="774700" y="5384800"/>
                </a:cubicBezTo>
                <a:cubicBezTo>
                  <a:pt x="838200" y="5321300"/>
                  <a:pt x="927100" y="5080000"/>
                  <a:pt x="965200" y="4851400"/>
                </a:cubicBezTo>
                <a:cubicBezTo>
                  <a:pt x="1003300" y="4622800"/>
                  <a:pt x="1143000" y="4241800"/>
                  <a:pt x="1270000" y="4013200"/>
                </a:cubicBezTo>
                <a:lnTo>
                  <a:pt x="1854200" y="2895600"/>
                </a:lnTo>
                <a:cubicBezTo>
                  <a:pt x="1981200" y="2654300"/>
                  <a:pt x="2247900" y="2311400"/>
                  <a:pt x="2451100" y="2120900"/>
                </a:cubicBezTo>
                <a:close/>
                <a:moveTo>
                  <a:pt x="8839200" y="11303000"/>
                </a:moveTo>
                <a:moveTo>
                  <a:pt x="3797300" y="5626100"/>
                </a:moveTo>
                <a:lnTo>
                  <a:pt x="2844800" y="5626100"/>
                </a:lnTo>
                <a:cubicBezTo>
                  <a:pt x="2247900" y="5626100"/>
                  <a:pt x="1968500" y="5854700"/>
                  <a:pt x="1778000" y="6515100"/>
                </a:cubicBezTo>
                <a:lnTo>
                  <a:pt x="1397000" y="7835900"/>
                </a:lnTo>
                <a:cubicBezTo>
                  <a:pt x="1104900" y="8813800"/>
                  <a:pt x="1244600" y="9461500"/>
                  <a:pt x="1803400" y="9855200"/>
                </a:cubicBezTo>
                <a:cubicBezTo>
                  <a:pt x="2247900" y="10160000"/>
                  <a:pt x="2997200" y="10172700"/>
                  <a:pt x="3644900" y="9867900"/>
                </a:cubicBezTo>
                <a:lnTo>
                  <a:pt x="3873500" y="9766300"/>
                </a:lnTo>
                <a:cubicBezTo>
                  <a:pt x="4343400" y="9550400"/>
                  <a:pt x="4610100" y="9156700"/>
                  <a:pt x="4775200" y="8445500"/>
                </a:cubicBezTo>
                <a:cubicBezTo>
                  <a:pt x="4813300" y="8280400"/>
                  <a:pt x="4876800" y="8089900"/>
                  <a:pt x="4927600" y="8039100"/>
                </a:cubicBezTo>
                <a:cubicBezTo>
                  <a:pt x="4978400" y="7988300"/>
                  <a:pt x="5016500" y="7721600"/>
                  <a:pt x="5016500" y="7442200"/>
                </a:cubicBezTo>
                <a:lnTo>
                  <a:pt x="5016500" y="6629400"/>
                </a:lnTo>
                <a:cubicBezTo>
                  <a:pt x="5016500" y="6032500"/>
                  <a:pt x="4521200" y="5626100"/>
                  <a:pt x="3797300" y="5626100"/>
                </a:cubicBezTo>
                <a:close/>
                <a:moveTo>
                  <a:pt x="5334000" y="11303000"/>
                </a:moveTo>
              </a:path>
            </a:pathLst>
          </a:custGeom>
          <a:solidFill>
            <a:srgbClr val="121213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1" name="Freeform 1171"/>
          <p:cNvSpPr/>
          <p:nvPr/>
        </p:nvSpPr>
        <p:spPr>
          <a:xfrm rot="0" flipH="0" flipV="0">
            <a:off x="11746506" y="18185097"/>
            <a:ext cx="58616" cy="103632"/>
          </a:xfrm>
          <a:custGeom>
            <a:pathLst>
              <a:path w="6896100" h="12192000">
                <a:moveTo>
                  <a:pt x="6604000" y="3898900"/>
                </a:moveTo>
                <a:lnTo>
                  <a:pt x="5626100" y="7137400"/>
                </a:lnTo>
                <a:cubicBezTo>
                  <a:pt x="5511800" y="7505700"/>
                  <a:pt x="5257800" y="8077200"/>
                  <a:pt x="5054600" y="8394700"/>
                </a:cubicBezTo>
                <a:lnTo>
                  <a:pt x="4445000" y="9372600"/>
                </a:lnTo>
                <a:cubicBezTo>
                  <a:pt x="4241800" y="9690100"/>
                  <a:pt x="3886200" y="10071100"/>
                  <a:pt x="3657600" y="10223500"/>
                </a:cubicBezTo>
                <a:cubicBezTo>
                  <a:pt x="3416300" y="10363200"/>
                  <a:pt x="3225800" y="10807700"/>
                  <a:pt x="3225800" y="11201400"/>
                </a:cubicBezTo>
                <a:lnTo>
                  <a:pt x="3225800" y="11480800"/>
                </a:lnTo>
                <a:cubicBezTo>
                  <a:pt x="3225800" y="11874500"/>
                  <a:pt x="3060700" y="12192000"/>
                  <a:pt x="2870200" y="12192000"/>
                </a:cubicBezTo>
                <a:cubicBezTo>
                  <a:pt x="2667000" y="12192000"/>
                  <a:pt x="2425700" y="12115800"/>
                  <a:pt x="2336800" y="12014200"/>
                </a:cubicBezTo>
                <a:cubicBezTo>
                  <a:pt x="2235200" y="11912600"/>
                  <a:pt x="2146300" y="11671300"/>
                  <a:pt x="2146300" y="11480800"/>
                </a:cubicBezTo>
                <a:cubicBezTo>
                  <a:pt x="2146300" y="11277600"/>
                  <a:pt x="1905000" y="11112500"/>
                  <a:pt x="1612900" y="11112500"/>
                </a:cubicBezTo>
                <a:cubicBezTo>
                  <a:pt x="1320800" y="11112500"/>
                  <a:pt x="1079500" y="11201400"/>
                  <a:pt x="1079500" y="11290300"/>
                </a:cubicBezTo>
                <a:cubicBezTo>
                  <a:pt x="1079500" y="11391900"/>
                  <a:pt x="838200" y="11480800"/>
                  <a:pt x="533400" y="11480800"/>
                </a:cubicBezTo>
                <a:cubicBezTo>
                  <a:pt x="241300" y="11480800"/>
                  <a:pt x="0" y="11226800"/>
                  <a:pt x="0" y="10934700"/>
                </a:cubicBezTo>
                <a:cubicBezTo>
                  <a:pt x="0" y="10375900"/>
                  <a:pt x="342900" y="10134600"/>
                  <a:pt x="1473200" y="9855200"/>
                </a:cubicBezTo>
                <a:cubicBezTo>
                  <a:pt x="1854200" y="9779000"/>
                  <a:pt x="2146300" y="9385300"/>
                  <a:pt x="2146300" y="8978900"/>
                </a:cubicBezTo>
                <a:lnTo>
                  <a:pt x="2146300" y="7531100"/>
                </a:lnTo>
                <a:cubicBezTo>
                  <a:pt x="2146300" y="7137400"/>
                  <a:pt x="1905000" y="6731000"/>
                  <a:pt x="1600200" y="6616700"/>
                </a:cubicBezTo>
                <a:cubicBezTo>
                  <a:pt x="419100" y="6210300"/>
                  <a:pt x="38100" y="4978400"/>
                  <a:pt x="558800" y="3276600"/>
                </a:cubicBezTo>
                <a:lnTo>
                  <a:pt x="800100" y="2514600"/>
                </a:lnTo>
                <a:cubicBezTo>
                  <a:pt x="914400" y="2146300"/>
                  <a:pt x="1181100" y="1727200"/>
                  <a:pt x="1397000" y="1600200"/>
                </a:cubicBezTo>
                <a:cubicBezTo>
                  <a:pt x="1612900" y="1460500"/>
                  <a:pt x="1790700" y="1206500"/>
                  <a:pt x="1790700" y="1028700"/>
                </a:cubicBezTo>
                <a:cubicBezTo>
                  <a:pt x="1790700" y="635000"/>
                  <a:pt x="2400300" y="355600"/>
                  <a:pt x="3276600" y="355600"/>
                </a:cubicBezTo>
                <a:cubicBezTo>
                  <a:pt x="3644900" y="355600"/>
                  <a:pt x="3949700" y="279400"/>
                  <a:pt x="3949700" y="177800"/>
                </a:cubicBezTo>
                <a:cubicBezTo>
                  <a:pt x="3949700" y="76200"/>
                  <a:pt x="4102100" y="0"/>
                  <a:pt x="4305300" y="0"/>
                </a:cubicBezTo>
                <a:cubicBezTo>
                  <a:pt x="4495800" y="0"/>
                  <a:pt x="4953000" y="127000"/>
                  <a:pt x="5295900" y="292100"/>
                </a:cubicBezTo>
                <a:lnTo>
                  <a:pt x="5422900" y="342900"/>
                </a:lnTo>
                <a:cubicBezTo>
                  <a:pt x="5778500" y="508000"/>
                  <a:pt x="6210300" y="939800"/>
                  <a:pt x="6388100" y="1320800"/>
                </a:cubicBezTo>
                <a:lnTo>
                  <a:pt x="6489700" y="1549400"/>
                </a:lnTo>
                <a:cubicBezTo>
                  <a:pt x="6870700" y="2349500"/>
                  <a:pt x="6896100" y="2959100"/>
                  <a:pt x="6604000" y="3898900"/>
                </a:cubicBezTo>
                <a:close/>
                <a:moveTo>
                  <a:pt x="7099300" y="11747500"/>
                </a:moveTo>
                <a:moveTo>
                  <a:pt x="5384800" y="3581400"/>
                </a:moveTo>
                <a:lnTo>
                  <a:pt x="5384800" y="2146300"/>
                </a:lnTo>
                <a:cubicBezTo>
                  <a:pt x="5384800" y="1955800"/>
                  <a:pt x="5295900" y="1714500"/>
                  <a:pt x="5194300" y="1612900"/>
                </a:cubicBezTo>
                <a:cubicBezTo>
                  <a:pt x="5105400" y="1511300"/>
                  <a:pt x="4864100" y="1435100"/>
                  <a:pt x="4660900" y="1435100"/>
                </a:cubicBezTo>
                <a:lnTo>
                  <a:pt x="3581400" y="1435100"/>
                </a:lnTo>
                <a:cubicBezTo>
                  <a:pt x="3390900" y="1435100"/>
                  <a:pt x="3225800" y="1511300"/>
                  <a:pt x="3225800" y="1612900"/>
                </a:cubicBezTo>
                <a:cubicBezTo>
                  <a:pt x="3225800" y="1714500"/>
                  <a:pt x="3060700" y="1790700"/>
                  <a:pt x="2870200" y="1790700"/>
                </a:cubicBezTo>
                <a:cubicBezTo>
                  <a:pt x="2667000" y="1790700"/>
                  <a:pt x="2514600" y="1879600"/>
                  <a:pt x="2514600" y="1968500"/>
                </a:cubicBezTo>
                <a:cubicBezTo>
                  <a:pt x="2514600" y="2070100"/>
                  <a:pt x="2425700" y="2146300"/>
                  <a:pt x="2336800" y="2146300"/>
                </a:cubicBezTo>
                <a:cubicBezTo>
                  <a:pt x="2235200" y="2146300"/>
                  <a:pt x="2146300" y="2311400"/>
                  <a:pt x="2146300" y="2514600"/>
                </a:cubicBezTo>
                <a:lnTo>
                  <a:pt x="2146300" y="2870200"/>
                </a:lnTo>
                <a:cubicBezTo>
                  <a:pt x="2146300" y="3060700"/>
                  <a:pt x="2070100" y="3225800"/>
                  <a:pt x="1968500" y="3225800"/>
                </a:cubicBezTo>
                <a:cubicBezTo>
                  <a:pt x="1879600" y="3225800"/>
                  <a:pt x="1790700" y="3390900"/>
                  <a:pt x="1790700" y="3581400"/>
                </a:cubicBezTo>
                <a:lnTo>
                  <a:pt x="1790700" y="5016500"/>
                </a:lnTo>
                <a:cubicBezTo>
                  <a:pt x="1790700" y="5219700"/>
                  <a:pt x="1879600" y="5384800"/>
                  <a:pt x="1968500" y="5384800"/>
                </a:cubicBezTo>
                <a:cubicBezTo>
                  <a:pt x="2070100" y="5384800"/>
                  <a:pt x="2146300" y="5219700"/>
                  <a:pt x="2146300" y="5016500"/>
                </a:cubicBezTo>
                <a:lnTo>
                  <a:pt x="2146300" y="4229100"/>
                </a:lnTo>
                <a:cubicBezTo>
                  <a:pt x="2146300" y="4038600"/>
                  <a:pt x="2235200" y="3848100"/>
                  <a:pt x="2336800" y="3822700"/>
                </a:cubicBezTo>
                <a:cubicBezTo>
                  <a:pt x="2844800" y="3670300"/>
                  <a:pt x="3225800" y="3873500"/>
                  <a:pt x="3225800" y="4305300"/>
                </a:cubicBezTo>
                <a:lnTo>
                  <a:pt x="3225800" y="5384800"/>
                </a:lnTo>
                <a:cubicBezTo>
                  <a:pt x="3225800" y="5702300"/>
                  <a:pt x="3263900" y="5740400"/>
                  <a:pt x="3581400" y="5740400"/>
                </a:cubicBezTo>
                <a:lnTo>
                  <a:pt x="4305300" y="5740400"/>
                </a:lnTo>
                <a:cubicBezTo>
                  <a:pt x="4762500" y="5740400"/>
                  <a:pt x="5016500" y="5473700"/>
                  <a:pt x="5016500" y="5016500"/>
                </a:cubicBezTo>
                <a:lnTo>
                  <a:pt x="5016500" y="4305300"/>
                </a:lnTo>
                <a:cubicBezTo>
                  <a:pt x="5016500" y="4102100"/>
                  <a:pt x="5105400" y="3949700"/>
                  <a:pt x="5194300" y="3949700"/>
                </a:cubicBezTo>
                <a:cubicBezTo>
                  <a:pt x="5295900" y="3949700"/>
                  <a:pt x="5384800" y="3784600"/>
                  <a:pt x="5384800" y="3581400"/>
                </a:cubicBezTo>
                <a:close/>
                <a:moveTo>
                  <a:pt x="7416800" y="11747500"/>
                </a:moveTo>
                <a:moveTo>
                  <a:pt x="3949700" y="7531100"/>
                </a:moveTo>
                <a:lnTo>
                  <a:pt x="3949700" y="7175500"/>
                </a:lnTo>
                <a:cubicBezTo>
                  <a:pt x="3949700" y="6972300"/>
                  <a:pt x="3860800" y="6807200"/>
                  <a:pt x="3759200" y="6807200"/>
                </a:cubicBezTo>
                <a:cubicBezTo>
                  <a:pt x="3670300" y="6807200"/>
                  <a:pt x="3581400" y="6896100"/>
                  <a:pt x="3581400" y="6997700"/>
                </a:cubicBezTo>
                <a:cubicBezTo>
                  <a:pt x="3581400" y="7086600"/>
                  <a:pt x="3505200" y="7175500"/>
                  <a:pt x="3403600" y="7175500"/>
                </a:cubicBezTo>
                <a:cubicBezTo>
                  <a:pt x="3302000" y="7175500"/>
                  <a:pt x="3225800" y="7327900"/>
                  <a:pt x="3225800" y="7531100"/>
                </a:cubicBezTo>
                <a:lnTo>
                  <a:pt x="3225800" y="7886700"/>
                </a:lnTo>
                <a:cubicBezTo>
                  <a:pt x="3225800" y="8089900"/>
                  <a:pt x="3302000" y="8242300"/>
                  <a:pt x="3403600" y="8242300"/>
                </a:cubicBezTo>
                <a:cubicBezTo>
                  <a:pt x="3505200" y="8242300"/>
                  <a:pt x="3581400" y="8166100"/>
                  <a:pt x="3581400" y="8064500"/>
                </a:cubicBezTo>
                <a:cubicBezTo>
                  <a:pt x="3581400" y="7975600"/>
                  <a:pt x="3670300" y="7886700"/>
                  <a:pt x="3759200" y="7886700"/>
                </a:cubicBezTo>
                <a:cubicBezTo>
                  <a:pt x="3860800" y="7886700"/>
                  <a:pt x="3949700" y="7721600"/>
                  <a:pt x="3949700" y="7531100"/>
                </a:cubicBezTo>
                <a:close/>
                <a:moveTo>
                  <a:pt x="3467100" y="11747500"/>
                </a:moveTo>
              </a:path>
            </a:pathLst>
          </a:custGeom>
          <a:solidFill>
            <a:srgbClr val="121213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2" name="Freeform 1172"/>
          <p:cNvSpPr/>
          <p:nvPr/>
        </p:nvSpPr>
        <p:spPr>
          <a:xfrm rot="0" flipH="0" flipV="0">
            <a:off x="11810246" y="18186176"/>
            <a:ext cx="58616" cy="98990"/>
          </a:xfrm>
          <a:custGeom>
            <a:pathLst>
              <a:path w="6896100" h="11645900">
                <a:moveTo>
                  <a:pt x="6819900" y="4279900"/>
                </a:moveTo>
                <a:lnTo>
                  <a:pt x="6299200" y="6565900"/>
                </a:lnTo>
                <a:cubicBezTo>
                  <a:pt x="6248400" y="6756400"/>
                  <a:pt x="6159500" y="7048500"/>
                  <a:pt x="6083300" y="7226300"/>
                </a:cubicBezTo>
                <a:lnTo>
                  <a:pt x="5461000" y="8737600"/>
                </a:lnTo>
                <a:cubicBezTo>
                  <a:pt x="5397500" y="8915400"/>
                  <a:pt x="5257800" y="9182100"/>
                  <a:pt x="5156200" y="9334500"/>
                </a:cubicBezTo>
                <a:lnTo>
                  <a:pt x="4851400" y="9829800"/>
                </a:lnTo>
                <a:cubicBezTo>
                  <a:pt x="4749800" y="9982200"/>
                  <a:pt x="4559300" y="10223500"/>
                  <a:pt x="4419600" y="10363200"/>
                </a:cubicBezTo>
                <a:lnTo>
                  <a:pt x="3568700" y="11214100"/>
                </a:lnTo>
                <a:cubicBezTo>
                  <a:pt x="3276600" y="11493500"/>
                  <a:pt x="2857500" y="11645900"/>
                  <a:pt x="2324100" y="11645900"/>
                </a:cubicBezTo>
                <a:lnTo>
                  <a:pt x="1701800" y="11645900"/>
                </a:lnTo>
                <a:cubicBezTo>
                  <a:pt x="1498600" y="11645900"/>
                  <a:pt x="1206500" y="11595100"/>
                  <a:pt x="1028700" y="11531600"/>
                </a:cubicBezTo>
                <a:lnTo>
                  <a:pt x="990600" y="11506200"/>
                </a:lnTo>
                <a:cubicBezTo>
                  <a:pt x="812800" y="11442700"/>
                  <a:pt x="596900" y="11239500"/>
                  <a:pt x="508000" y="11049000"/>
                </a:cubicBezTo>
                <a:lnTo>
                  <a:pt x="254000" y="10477500"/>
                </a:lnTo>
                <a:cubicBezTo>
                  <a:pt x="63500" y="10071100"/>
                  <a:pt x="0" y="7810500"/>
                  <a:pt x="152400" y="7010400"/>
                </a:cubicBezTo>
                <a:lnTo>
                  <a:pt x="355600" y="5969000"/>
                </a:lnTo>
                <a:cubicBezTo>
                  <a:pt x="381000" y="5791200"/>
                  <a:pt x="469900" y="5486400"/>
                  <a:pt x="533400" y="5308600"/>
                </a:cubicBezTo>
                <a:lnTo>
                  <a:pt x="1181100" y="3619500"/>
                </a:lnTo>
                <a:cubicBezTo>
                  <a:pt x="1244600" y="3441700"/>
                  <a:pt x="1371600" y="3162300"/>
                  <a:pt x="1473200" y="3009900"/>
                </a:cubicBezTo>
                <a:lnTo>
                  <a:pt x="1651000" y="2679700"/>
                </a:lnTo>
                <a:cubicBezTo>
                  <a:pt x="1739900" y="2514600"/>
                  <a:pt x="1866900" y="2336800"/>
                  <a:pt x="1943100" y="2260600"/>
                </a:cubicBezTo>
                <a:cubicBezTo>
                  <a:pt x="2006600" y="2197100"/>
                  <a:pt x="2133600" y="2019300"/>
                  <a:pt x="2222500" y="1854200"/>
                </a:cubicBezTo>
                <a:lnTo>
                  <a:pt x="2374900" y="1600200"/>
                </a:lnTo>
                <a:cubicBezTo>
                  <a:pt x="2565400" y="1257300"/>
                  <a:pt x="2730500" y="1079500"/>
                  <a:pt x="2908300" y="1028700"/>
                </a:cubicBezTo>
                <a:cubicBezTo>
                  <a:pt x="2971800" y="1003300"/>
                  <a:pt x="3136900" y="889000"/>
                  <a:pt x="3263900" y="762000"/>
                </a:cubicBezTo>
                <a:cubicBezTo>
                  <a:pt x="3797300" y="228600"/>
                  <a:pt x="4991100" y="0"/>
                  <a:pt x="5575300" y="342900"/>
                </a:cubicBezTo>
                <a:lnTo>
                  <a:pt x="5829300" y="482600"/>
                </a:lnTo>
                <a:cubicBezTo>
                  <a:pt x="6337300" y="774700"/>
                  <a:pt x="6477000" y="977900"/>
                  <a:pt x="6642100" y="1701800"/>
                </a:cubicBezTo>
                <a:lnTo>
                  <a:pt x="6807200" y="2400300"/>
                </a:lnTo>
                <a:cubicBezTo>
                  <a:pt x="6858000" y="2603500"/>
                  <a:pt x="6896100" y="2933700"/>
                  <a:pt x="6896100" y="3124200"/>
                </a:cubicBezTo>
                <a:lnTo>
                  <a:pt x="6896100" y="3581400"/>
                </a:lnTo>
                <a:cubicBezTo>
                  <a:pt x="6896100" y="3771900"/>
                  <a:pt x="6870700" y="4089400"/>
                  <a:pt x="6819900" y="4279900"/>
                </a:cubicBezTo>
                <a:close/>
                <a:moveTo>
                  <a:pt x="7137400" y="11620500"/>
                </a:moveTo>
                <a:moveTo>
                  <a:pt x="5461000" y="4660900"/>
                </a:moveTo>
                <a:lnTo>
                  <a:pt x="5461000" y="2324100"/>
                </a:lnTo>
                <a:cubicBezTo>
                  <a:pt x="5461000" y="1866900"/>
                  <a:pt x="5207000" y="1612900"/>
                  <a:pt x="4749800" y="1612900"/>
                </a:cubicBezTo>
                <a:lnTo>
                  <a:pt x="4394200" y="1612900"/>
                </a:lnTo>
                <a:cubicBezTo>
                  <a:pt x="4191000" y="1612900"/>
                  <a:pt x="3911600" y="1727200"/>
                  <a:pt x="3771900" y="1854200"/>
                </a:cubicBezTo>
                <a:lnTo>
                  <a:pt x="3327400" y="2311400"/>
                </a:lnTo>
                <a:cubicBezTo>
                  <a:pt x="3187700" y="2451100"/>
                  <a:pt x="2997200" y="2705100"/>
                  <a:pt x="2908300" y="2870200"/>
                </a:cubicBezTo>
                <a:lnTo>
                  <a:pt x="2540000" y="3530600"/>
                </a:lnTo>
                <a:cubicBezTo>
                  <a:pt x="2451100" y="3695700"/>
                  <a:pt x="2324100" y="3987800"/>
                  <a:pt x="2260600" y="4165600"/>
                </a:cubicBezTo>
                <a:lnTo>
                  <a:pt x="1612900" y="6019800"/>
                </a:lnTo>
                <a:cubicBezTo>
                  <a:pt x="1549400" y="6210300"/>
                  <a:pt x="1473200" y="6502400"/>
                  <a:pt x="1435100" y="6692900"/>
                </a:cubicBezTo>
                <a:lnTo>
                  <a:pt x="1219200" y="7899400"/>
                </a:lnTo>
                <a:cubicBezTo>
                  <a:pt x="1193800" y="8089900"/>
                  <a:pt x="1168400" y="8407400"/>
                  <a:pt x="1168400" y="8597900"/>
                </a:cubicBezTo>
                <a:lnTo>
                  <a:pt x="1168400" y="9321800"/>
                </a:lnTo>
                <a:cubicBezTo>
                  <a:pt x="1168400" y="9512300"/>
                  <a:pt x="1219200" y="9728200"/>
                  <a:pt x="1282700" y="9791700"/>
                </a:cubicBezTo>
                <a:cubicBezTo>
                  <a:pt x="1346200" y="9867900"/>
                  <a:pt x="1435100" y="9982200"/>
                  <a:pt x="1460500" y="10058400"/>
                </a:cubicBezTo>
                <a:cubicBezTo>
                  <a:pt x="1562100" y="10325100"/>
                  <a:pt x="1689100" y="10388600"/>
                  <a:pt x="2057400" y="10388600"/>
                </a:cubicBezTo>
                <a:lnTo>
                  <a:pt x="2603500" y="10388600"/>
                </a:lnTo>
                <a:cubicBezTo>
                  <a:pt x="2971800" y="10388600"/>
                  <a:pt x="3073400" y="10325100"/>
                  <a:pt x="3390900" y="9880600"/>
                </a:cubicBezTo>
                <a:lnTo>
                  <a:pt x="3530600" y="9690100"/>
                </a:lnTo>
                <a:cubicBezTo>
                  <a:pt x="3632200" y="9537700"/>
                  <a:pt x="3797300" y="9283700"/>
                  <a:pt x="3886200" y="9118600"/>
                </a:cubicBezTo>
                <a:lnTo>
                  <a:pt x="4622800" y="7747000"/>
                </a:lnTo>
                <a:cubicBezTo>
                  <a:pt x="4711700" y="7581900"/>
                  <a:pt x="4813300" y="7315200"/>
                  <a:pt x="4851400" y="7175500"/>
                </a:cubicBezTo>
                <a:cubicBezTo>
                  <a:pt x="4889500" y="7023100"/>
                  <a:pt x="4965700" y="6769100"/>
                  <a:pt x="5029200" y="6629400"/>
                </a:cubicBezTo>
                <a:cubicBezTo>
                  <a:pt x="5080000" y="6477000"/>
                  <a:pt x="5168900" y="6210300"/>
                  <a:pt x="5219700" y="6032500"/>
                </a:cubicBezTo>
                <a:lnTo>
                  <a:pt x="5384800" y="5346700"/>
                </a:lnTo>
                <a:cubicBezTo>
                  <a:pt x="5435600" y="5156200"/>
                  <a:pt x="5461000" y="4851400"/>
                  <a:pt x="5461000" y="4660900"/>
                </a:cubicBezTo>
                <a:close/>
                <a:moveTo>
                  <a:pt x="6756400" y="11620500"/>
                </a:moveTo>
              </a:path>
            </a:pathLst>
          </a:custGeom>
          <a:solidFill>
            <a:srgbClr val="121213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3" name="Rectangle 1173"/>
          <p:cNvSpPr/>
          <p:nvPr/>
        </p:nvSpPr>
        <p:spPr>
          <a:xfrm rot="0" flipH="0" flipV="0">
            <a:off x="11626467" y="18258651"/>
            <a:ext cx="127787" cy="268056"/>
          </a:xfrm>
          <a:prstGeom prst="rect">
            <a:avLst/>
          </a:prstGeom>
        </p:spPr>
      </p:sp>
      <p:sp>
        <p:nvSpPr>
          <p:cNvPr id="1174" name="Freeform 1174"/>
          <p:cNvSpPr/>
          <p:nvPr/>
        </p:nvSpPr>
        <p:spPr>
          <a:xfrm rot="0" flipH="0" flipV="0">
            <a:off x="11630264" y="18355169"/>
            <a:ext cx="74129" cy="122008"/>
          </a:xfrm>
          <a:custGeom>
            <a:pathLst>
              <a:path w="5702300" h="9385300">
                <a:moveTo>
                  <a:pt x="203200" y="6362700"/>
                </a:moveTo>
                <a:lnTo>
                  <a:pt x="965200" y="3898900"/>
                </a:lnTo>
                <a:cubicBezTo>
                  <a:pt x="1041400" y="3644900"/>
                  <a:pt x="1193800" y="3276600"/>
                  <a:pt x="1308100" y="3048000"/>
                </a:cubicBezTo>
                <a:lnTo>
                  <a:pt x="1689100" y="2336800"/>
                </a:lnTo>
                <a:cubicBezTo>
                  <a:pt x="1803400" y="2120900"/>
                  <a:pt x="2032000" y="1790700"/>
                  <a:pt x="2209800" y="1612900"/>
                </a:cubicBezTo>
                <a:lnTo>
                  <a:pt x="2527300" y="1282700"/>
                </a:lnTo>
                <a:cubicBezTo>
                  <a:pt x="2705100" y="1104900"/>
                  <a:pt x="3048000" y="876300"/>
                  <a:pt x="3289300" y="762000"/>
                </a:cubicBezTo>
                <a:lnTo>
                  <a:pt x="4610100" y="190500"/>
                </a:lnTo>
                <a:cubicBezTo>
                  <a:pt x="4851400" y="88900"/>
                  <a:pt x="5092700" y="0"/>
                  <a:pt x="5143500" y="0"/>
                </a:cubicBezTo>
                <a:cubicBezTo>
                  <a:pt x="5270500" y="0"/>
                  <a:pt x="5702300" y="444500"/>
                  <a:pt x="5702300" y="584200"/>
                </a:cubicBezTo>
                <a:cubicBezTo>
                  <a:pt x="5702300" y="787400"/>
                  <a:pt x="5486400" y="939800"/>
                  <a:pt x="5003800" y="1066800"/>
                </a:cubicBezTo>
                <a:lnTo>
                  <a:pt x="4597400" y="1181100"/>
                </a:lnTo>
                <a:cubicBezTo>
                  <a:pt x="4000500" y="1358900"/>
                  <a:pt x="3721100" y="1511300"/>
                  <a:pt x="3314700" y="1917700"/>
                </a:cubicBezTo>
                <a:lnTo>
                  <a:pt x="2755900" y="2489200"/>
                </a:lnTo>
                <a:cubicBezTo>
                  <a:pt x="2019300" y="3213100"/>
                  <a:pt x="1981200" y="3746500"/>
                  <a:pt x="2654300" y="3746500"/>
                </a:cubicBezTo>
                <a:lnTo>
                  <a:pt x="3594100" y="3746500"/>
                </a:lnTo>
                <a:cubicBezTo>
                  <a:pt x="4546600" y="3746500"/>
                  <a:pt x="5232400" y="4470400"/>
                  <a:pt x="5232400" y="5448300"/>
                </a:cubicBezTo>
                <a:lnTo>
                  <a:pt x="5232400" y="5626100"/>
                </a:lnTo>
                <a:cubicBezTo>
                  <a:pt x="5232400" y="5880100"/>
                  <a:pt x="5181600" y="6286500"/>
                  <a:pt x="5118100" y="6527800"/>
                </a:cubicBezTo>
                <a:lnTo>
                  <a:pt x="4940300" y="7213600"/>
                </a:lnTo>
                <a:cubicBezTo>
                  <a:pt x="4889500" y="7442200"/>
                  <a:pt x="4724400" y="7797800"/>
                  <a:pt x="4584700" y="8001000"/>
                </a:cubicBezTo>
                <a:lnTo>
                  <a:pt x="4394200" y="8267700"/>
                </a:lnTo>
                <a:cubicBezTo>
                  <a:pt x="3937000" y="8928100"/>
                  <a:pt x="3009900" y="9385300"/>
                  <a:pt x="2120900" y="9385300"/>
                </a:cubicBezTo>
                <a:lnTo>
                  <a:pt x="1943100" y="9385300"/>
                </a:lnTo>
                <a:cubicBezTo>
                  <a:pt x="1397000" y="9385300"/>
                  <a:pt x="622300" y="8940800"/>
                  <a:pt x="381000" y="8483600"/>
                </a:cubicBezTo>
                <a:lnTo>
                  <a:pt x="304800" y="8356600"/>
                </a:lnTo>
                <a:cubicBezTo>
                  <a:pt x="38100" y="7848600"/>
                  <a:pt x="0" y="7048500"/>
                  <a:pt x="203200" y="6362700"/>
                </a:cubicBezTo>
                <a:close/>
                <a:moveTo>
                  <a:pt x="2705100" y="9359900"/>
                </a:moveTo>
                <a:moveTo>
                  <a:pt x="3352800" y="4686300"/>
                </a:moveTo>
                <a:lnTo>
                  <a:pt x="2159000" y="4686300"/>
                </a:lnTo>
                <a:cubicBezTo>
                  <a:pt x="1651000" y="4686300"/>
                  <a:pt x="1435100" y="4940300"/>
                  <a:pt x="1384300" y="5537200"/>
                </a:cubicBezTo>
                <a:cubicBezTo>
                  <a:pt x="1358900" y="5930900"/>
                  <a:pt x="1181100" y="6642100"/>
                  <a:pt x="1066800" y="6743700"/>
                </a:cubicBezTo>
                <a:cubicBezTo>
                  <a:pt x="1041400" y="6769100"/>
                  <a:pt x="1016000" y="7010400"/>
                  <a:pt x="1016000" y="7264400"/>
                </a:cubicBezTo>
                <a:cubicBezTo>
                  <a:pt x="1016000" y="7531100"/>
                  <a:pt x="1079500" y="7734300"/>
                  <a:pt x="1155700" y="7734300"/>
                </a:cubicBezTo>
                <a:cubicBezTo>
                  <a:pt x="1282700" y="7734300"/>
                  <a:pt x="1358900" y="7912100"/>
                  <a:pt x="1358900" y="8178800"/>
                </a:cubicBezTo>
                <a:cubicBezTo>
                  <a:pt x="1358900" y="8318500"/>
                  <a:pt x="1689100" y="8445500"/>
                  <a:pt x="2095500" y="8445500"/>
                </a:cubicBezTo>
                <a:cubicBezTo>
                  <a:pt x="3111500" y="8445500"/>
                  <a:pt x="3937000" y="7797800"/>
                  <a:pt x="3937000" y="7010400"/>
                </a:cubicBezTo>
                <a:cubicBezTo>
                  <a:pt x="3937000" y="6959600"/>
                  <a:pt x="4165600" y="6273800"/>
                  <a:pt x="4229100" y="6121400"/>
                </a:cubicBezTo>
                <a:cubicBezTo>
                  <a:pt x="4368800" y="5803900"/>
                  <a:pt x="4279900" y="5143500"/>
                  <a:pt x="4064000" y="4927600"/>
                </a:cubicBezTo>
                <a:cubicBezTo>
                  <a:pt x="3924300" y="4800600"/>
                  <a:pt x="3619500" y="4686300"/>
                  <a:pt x="3352800" y="4686300"/>
                </a:cubicBezTo>
                <a:close/>
                <a:moveTo>
                  <a:pt x="4381500" y="9359900"/>
                </a:moveTo>
              </a:path>
            </a:pathLst>
          </a:custGeom>
          <a:solidFill>
            <a:srgbClr val="030303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5" name="Rectangle 1175"/>
          <p:cNvSpPr/>
          <p:nvPr/>
        </p:nvSpPr>
        <p:spPr>
          <a:xfrm rot="0" flipH="0" flipV="0">
            <a:off x="11478766" y="20512251"/>
            <a:ext cx="193309" cy="172287"/>
          </a:xfrm>
          <a:prstGeom prst="rect">
            <a:avLst/>
          </a:prstGeom>
        </p:spPr>
      </p:sp>
      <p:sp>
        <p:nvSpPr>
          <p:cNvPr id="1176" name="Freeform 1176"/>
          <p:cNvSpPr/>
          <p:nvPr/>
        </p:nvSpPr>
        <p:spPr>
          <a:xfrm rot="0" flipH="0" flipV="0">
            <a:off x="11480925" y="20555863"/>
            <a:ext cx="32600" cy="92944"/>
          </a:xfrm>
          <a:custGeom>
            <a:pathLst>
              <a:path w="3835400" h="10934700">
                <a:moveTo>
                  <a:pt x="3581400" y="1498600"/>
                </a:moveTo>
                <a:lnTo>
                  <a:pt x="1308100" y="10401300"/>
                </a:lnTo>
                <a:cubicBezTo>
                  <a:pt x="1231900" y="10718800"/>
                  <a:pt x="939800" y="10934700"/>
                  <a:pt x="596900" y="10934700"/>
                </a:cubicBezTo>
                <a:cubicBezTo>
                  <a:pt x="368300" y="10934700"/>
                  <a:pt x="279400" y="10782300"/>
                  <a:pt x="304800" y="10414000"/>
                </a:cubicBezTo>
                <a:lnTo>
                  <a:pt x="419100" y="9042400"/>
                </a:lnTo>
                <a:cubicBezTo>
                  <a:pt x="431800" y="8851900"/>
                  <a:pt x="482600" y="8534400"/>
                  <a:pt x="533400" y="8343900"/>
                </a:cubicBezTo>
                <a:lnTo>
                  <a:pt x="1981200" y="2781300"/>
                </a:lnTo>
                <a:cubicBezTo>
                  <a:pt x="2146300" y="2159000"/>
                  <a:pt x="2082800" y="1790700"/>
                  <a:pt x="1803400" y="1790700"/>
                </a:cubicBezTo>
                <a:cubicBezTo>
                  <a:pt x="1752600" y="1790700"/>
                  <a:pt x="1600200" y="1905000"/>
                  <a:pt x="1460500" y="2044700"/>
                </a:cubicBezTo>
                <a:lnTo>
                  <a:pt x="1435100" y="2082800"/>
                </a:lnTo>
                <a:cubicBezTo>
                  <a:pt x="1295400" y="2222500"/>
                  <a:pt x="1104900" y="2362200"/>
                  <a:pt x="1003300" y="2387600"/>
                </a:cubicBezTo>
                <a:cubicBezTo>
                  <a:pt x="901700" y="2413000"/>
                  <a:pt x="825500" y="2540000"/>
                  <a:pt x="825500" y="2654300"/>
                </a:cubicBezTo>
                <a:cubicBezTo>
                  <a:pt x="825500" y="2768600"/>
                  <a:pt x="698500" y="2870200"/>
                  <a:pt x="558800" y="2870200"/>
                </a:cubicBezTo>
                <a:cubicBezTo>
                  <a:pt x="406400" y="2870200"/>
                  <a:pt x="241300" y="2768600"/>
                  <a:pt x="190500" y="2641600"/>
                </a:cubicBezTo>
                <a:cubicBezTo>
                  <a:pt x="0" y="2159000"/>
                  <a:pt x="127000" y="1587500"/>
                  <a:pt x="520700" y="1193800"/>
                </a:cubicBezTo>
                <a:cubicBezTo>
                  <a:pt x="584200" y="1130300"/>
                  <a:pt x="774700" y="1028700"/>
                  <a:pt x="939800" y="977900"/>
                </a:cubicBezTo>
                <a:cubicBezTo>
                  <a:pt x="1384300" y="812800"/>
                  <a:pt x="1612900" y="673100"/>
                  <a:pt x="1854200" y="368300"/>
                </a:cubicBezTo>
                <a:lnTo>
                  <a:pt x="1930400" y="279400"/>
                </a:lnTo>
                <a:cubicBezTo>
                  <a:pt x="2057400" y="127000"/>
                  <a:pt x="2324100" y="0"/>
                  <a:pt x="2527300" y="0"/>
                </a:cubicBezTo>
                <a:lnTo>
                  <a:pt x="3327400" y="0"/>
                </a:lnTo>
                <a:cubicBezTo>
                  <a:pt x="3530600" y="0"/>
                  <a:pt x="3733800" y="38100"/>
                  <a:pt x="3784600" y="88900"/>
                </a:cubicBezTo>
                <a:cubicBezTo>
                  <a:pt x="3835400" y="139700"/>
                  <a:pt x="3835400" y="355600"/>
                  <a:pt x="3797300" y="558800"/>
                </a:cubicBezTo>
                <a:lnTo>
                  <a:pt x="3746500" y="774700"/>
                </a:lnTo>
                <a:cubicBezTo>
                  <a:pt x="3708400" y="977900"/>
                  <a:pt x="3632200" y="1308100"/>
                  <a:pt x="3581400" y="1498600"/>
                </a:cubicBezTo>
                <a:close/>
                <a:moveTo>
                  <a:pt x="9271000" y="110236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7" name="Freeform 1177"/>
          <p:cNvSpPr/>
          <p:nvPr/>
        </p:nvSpPr>
        <p:spPr>
          <a:xfrm rot="0" flipH="0" flipV="0">
            <a:off x="11510457" y="20549710"/>
            <a:ext cx="67036" cy="100177"/>
          </a:xfrm>
          <a:custGeom>
            <a:pathLst>
              <a:path w="7886700" h="11785600">
                <a:moveTo>
                  <a:pt x="863600" y="10629900"/>
                </a:moveTo>
                <a:lnTo>
                  <a:pt x="2438400" y="10452100"/>
                </a:lnTo>
                <a:cubicBezTo>
                  <a:pt x="4330700" y="10236200"/>
                  <a:pt x="5041900" y="9715500"/>
                  <a:pt x="5372100" y="8331200"/>
                </a:cubicBezTo>
                <a:lnTo>
                  <a:pt x="5372100" y="8318500"/>
                </a:lnTo>
                <a:cubicBezTo>
                  <a:pt x="5753100" y="6718300"/>
                  <a:pt x="5321300" y="5867400"/>
                  <a:pt x="4127500" y="5867400"/>
                </a:cubicBezTo>
                <a:lnTo>
                  <a:pt x="3759200" y="5867400"/>
                </a:lnTo>
                <a:cubicBezTo>
                  <a:pt x="3365500" y="5867400"/>
                  <a:pt x="2959100" y="5727700"/>
                  <a:pt x="2857500" y="5549900"/>
                </a:cubicBezTo>
                <a:cubicBezTo>
                  <a:pt x="2641600" y="5143500"/>
                  <a:pt x="2641600" y="5016500"/>
                  <a:pt x="2857500" y="4787900"/>
                </a:cubicBezTo>
                <a:cubicBezTo>
                  <a:pt x="2959100" y="4686300"/>
                  <a:pt x="3365500" y="4610100"/>
                  <a:pt x="3759200" y="4610100"/>
                </a:cubicBezTo>
                <a:lnTo>
                  <a:pt x="4483100" y="4610100"/>
                </a:lnTo>
                <a:cubicBezTo>
                  <a:pt x="5778500" y="4610100"/>
                  <a:pt x="6629400" y="3771900"/>
                  <a:pt x="6629400" y="2489200"/>
                </a:cubicBezTo>
                <a:cubicBezTo>
                  <a:pt x="6629400" y="1549400"/>
                  <a:pt x="6070600" y="1206500"/>
                  <a:pt x="4572000" y="1206500"/>
                </a:cubicBezTo>
                <a:lnTo>
                  <a:pt x="3759200" y="1206500"/>
                </a:lnTo>
                <a:cubicBezTo>
                  <a:pt x="2857500" y="1206500"/>
                  <a:pt x="2679700" y="1155700"/>
                  <a:pt x="2679700" y="876300"/>
                </a:cubicBezTo>
                <a:cubicBezTo>
                  <a:pt x="2679700" y="762000"/>
                  <a:pt x="2806700" y="546100"/>
                  <a:pt x="2959100" y="393700"/>
                </a:cubicBezTo>
                <a:cubicBezTo>
                  <a:pt x="3327400" y="25400"/>
                  <a:pt x="6045200" y="0"/>
                  <a:pt x="6692900" y="368300"/>
                </a:cubicBezTo>
                <a:cubicBezTo>
                  <a:pt x="7645400" y="914400"/>
                  <a:pt x="7886700" y="1358900"/>
                  <a:pt x="7886700" y="2552700"/>
                </a:cubicBezTo>
                <a:lnTo>
                  <a:pt x="7886700" y="2819400"/>
                </a:lnTo>
                <a:cubicBezTo>
                  <a:pt x="7886700" y="3619500"/>
                  <a:pt x="7759700" y="4013200"/>
                  <a:pt x="7404100" y="4368800"/>
                </a:cubicBezTo>
                <a:cubicBezTo>
                  <a:pt x="7277100" y="4508500"/>
                  <a:pt x="7010400" y="4876800"/>
                  <a:pt x="6807200" y="5181600"/>
                </a:cubicBezTo>
                <a:lnTo>
                  <a:pt x="6794500" y="5219700"/>
                </a:lnTo>
                <a:cubicBezTo>
                  <a:pt x="6591300" y="5537200"/>
                  <a:pt x="6489700" y="6146800"/>
                  <a:pt x="6553200" y="6565900"/>
                </a:cubicBezTo>
                <a:lnTo>
                  <a:pt x="6642100" y="7048500"/>
                </a:lnTo>
                <a:cubicBezTo>
                  <a:pt x="6705600" y="7467600"/>
                  <a:pt x="6654800" y="8115300"/>
                  <a:pt x="6527800" y="8470900"/>
                </a:cubicBezTo>
                <a:lnTo>
                  <a:pt x="6197600" y="9448800"/>
                </a:lnTo>
                <a:cubicBezTo>
                  <a:pt x="5854700" y="10414000"/>
                  <a:pt x="5295900" y="11023600"/>
                  <a:pt x="4483100" y="11328400"/>
                </a:cubicBezTo>
                <a:lnTo>
                  <a:pt x="3975100" y="11518900"/>
                </a:lnTo>
                <a:cubicBezTo>
                  <a:pt x="3581400" y="11658600"/>
                  <a:pt x="2921000" y="11785600"/>
                  <a:pt x="2527300" y="11785600"/>
                </a:cubicBezTo>
                <a:lnTo>
                  <a:pt x="1244600" y="11785600"/>
                </a:lnTo>
                <a:cubicBezTo>
                  <a:pt x="419100" y="11785600"/>
                  <a:pt x="0" y="11582400"/>
                  <a:pt x="0" y="11176000"/>
                </a:cubicBezTo>
                <a:cubicBezTo>
                  <a:pt x="0" y="11010900"/>
                  <a:pt x="38100" y="10845800"/>
                  <a:pt x="88900" y="10795000"/>
                </a:cubicBezTo>
                <a:cubicBezTo>
                  <a:pt x="139700" y="10744200"/>
                  <a:pt x="482600" y="10668000"/>
                  <a:pt x="863600" y="10629900"/>
                </a:cubicBezTo>
                <a:close/>
                <a:moveTo>
                  <a:pt x="1587500" y="117475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8" name="Freeform 1178"/>
          <p:cNvSpPr/>
          <p:nvPr/>
        </p:nvSpPr>
        <p:spPr>
          <a:xfrm rot="0" flipH="0" flipV="0">
            <a:off x="11584681" y="20550789"/>
            <a:ext cx="58616" cy="98990"/>
          </a:xfrm>
          <a:custGeom>
            <a:pathLst>
              <a:path w="6896100" h="11645900">
                <a:moveTo>
                  <a:pt x="6819900" y="4279900"/>
                </a:moveTo>
                <a:lnTo>
                  <a:pt x="6299200" y="6565900"/>
                </a:lnTo>
                <a:cubicBezTo>
                  <a:pt x="6248400" y="6756400"/>
                  <a:pt x="6159500" y="7048500"/>
                  <a:pt x="6083300" y="7226300"/>
                </a:cubicBezTo>
                <a:lnTo>
                  <a:pt x="5461000" y="8737600"/>
                </a:lnTo>
                <a:cubicBezTo>
                  <a:pt x="5397500" y="8915400"/>
                  <a:pt x="5257800" y="9182100"/>
                  <a:pt x="5156200" y="9334500"/>
                </a:cubicBezTo>
                <a:lnTo>
                  <a:pt x="4851400" y="9829800"/>
                </a:lnTo>
                <a:cubicBezTo>
                  <a:pt x="4749800" y="9982200"/>
                  <a:pt x="4559300" y="10223500"/>
                  <a:pt x="4419600" y="10363200"/>
                </a:cubicBezTo>
                <a:lnTo>
                  <a:pt x="3568700" y="11214100"/>
                </a:lnTo>
                <a:cubicBezTo>
                  <a:pt x="3276600" y="11493500"/>
                  <a:pt x="2857500" y="11645900"/>
                  <a:pt x="2324100" y="11645900"/>
                </a:cubicBezTo>
                <a:lnTo>
                  <a:pt x="1701800" y="11645900"/>
                </a:lnTo>
                <a:cubicBezTo>
                  <a:pt x="1498600" y="11645900"/>
                  <a:pt x="1206500" y="11595100"/>
                  <a:pt x="1028700" y="11531600"/>
                </a:cubicBezTo>
                <a:lnTo>
                  <a:pt x="990600" y="11506200"/>
                </a:lnTo>
                <a:cubicBezTo>
                  <a:pt x="812800" y="11442700"/>
                  <a:pt x="596900" y="11239500"/>
                  <a:pt x="508000" y="11049000"/>
                </a:cubicBezTo>
                <a:lnTo>
                  <a:pt x="254000" y="10477500"/>
                </a:lnTo>
                <a:cubicBezTo>
                  <a:pt x="63500" y="10071100"/>
                  <a:pt x="0" y="7810500"/>
                  <a:pt x="152400" y="7010400"/>
                </a:cubicBezTo>
                <a:lnTo>
                  <a:pt x="355600" y="5969000"/>
                </a:lnTo>
                <a:cubicBezTo>
                  <a:pt x="381000" y="5791200"/>
                  <a:pt x="469900" y="5486400"/>
                  <a:pt x="533400" y="5308600"/>
                </a:cubicBezTo>
                <a:lnTo>
                  <a:pt x="1181100" y="3619500"/>
                </a:lnTo>
                <a:cubicBezTo>
                  <a:pt x="1244600" y="3441700"/>
                  <a:pt x="1371600" y="3162300"/>
                  <a:pt x="1473200" y="3009900"/>
                </a:cubicBezTo>
                <a:lnTo>
                  <a:pt x="1651000" y="2679700"/>
                </a:lnTo>
                <a:cubicBezTo>
                  <a:pt x="1739900" y="2514600"/>
                  <a:pt x="1866900" y="2336800"/>
                  <a:pt x="1943100" y="2260600"/>
                </a:cubicBezTo>
                <a:cubicBezTo>
                  <a:pt x="2006600" y="2197100"/>
                  <a:pt x="2133600" y="2019300"/>
                  <a:pt x="2222500" y="1854200"/>
                </a:cubicBezTo>
                <a:lnTo>
                  <a:pt x="2374900" y="1600200"/>
                </a:lnTo>
                <a:cubicBezTo>
                  <a:pt x="2565400" y="1257300"/>
                  <a:pt x="2730500" y="1079500"/>
                  <a:pt x="2908300" y="1028700"/>
                </a:cubicBezTo>
                <a:cubicBezTo>
                  <a:pt x="2971800" y="1003300"/>
                  <a:pt x="3136900" y="889000"/>
                  <a:pt x="3263900" y="762000"/>
                </a:cubicBezTo>
                <a:cubicBezTo>
                  <a:pt x="3797300" y="228600"/>
                  <a:pt x="4991100" y="0"/>
                  <a:pt x="5575300" y="342900"/>
                </a:cubicBezTo>
                <a:lnTo>
                  <a:pt x="5829300" y="482600"/>
                </a:lnTo>
                <a:cubicBezTo>
                  <a:pt x="6337300" y="774700"/>
                  <a:pt x="6477000" y="977900"/>
                  <a:pt x="6642100" y="1701800"/>
                </a:cubicBezTo>
                <a:lnTo>
                  <a:pt x="6807200" y="2400300"/>
                </a:lnTo>
                <a:cubicBezTo>
                  <a:pt x="6858000" y="2603500"/>
                  <a:pt x="6896100" y="2933700"/>
                  <a:pt x="6896100" y="3124200"/>
                </a:cubicBezTo>
                <a:lnTo>
                  <a:pt x="6896100" y="3581400"/>
                </a:lnTo>
                <a:cubicBezTo>
                  <a:pt x="6896100" y="3771900"/>
                  <a:pt x="6870700" y="4089400"/>
                  <a:pt x="6819900" y="4279900"/>
                </a:cubicBezTo>
                <a:close/>
                <a:moveTo>
                  <a:pt x="7137400" y="11620500"/>
                </a:moveTo>
                <a:moveTo>
                  <a:pt x="5461000" y="4660900"/>
                </a:moveTo>
                <a:lnTo>
                  <a:pt x="5461000" y="2324100"/>
                </a:lnTo>
                <a:cubicBezTo>
                  <a:pt x="5461000" y="1866900"/>
                  <a:pt x="5207000" y="1612900"/>
                  <a:pt x="4749800" y="1612900"/>
                </a:cubicBezTo>
                <a:lnTo>
                  <a:pt x="4394200" y="1612900"/>
                </a:lnTo>
                <a:cubicBezTo>
                  <a:pt x="4191000" y="1612900"/>
                  <a:pt x="3911600" y="1727200"/>
                  <a:pt x="3771900" y="1854200"/>
                </a:cubicBezTo>
                <a:lnTo>
                  <a:pt x="3327400" y="2311400"/>
                </a:lnTo>
                <a:cubicBezTo>
                  <a:pt x="3187700" y="2451100"/>
                  <a:pt x="2997200" y="2705100"/>
                  <a:pt x="2908300" y="2870200"/>
                </a:cubicBezTo>
                <a:lnTo>
                  <a:pt x="2540000" y="3530600"/>
                </a:lnTo>
                <a:cubicBezTo>
                  <a:pt x="2451100" y="3695700"/>
                  <a:pt x="2324100" y="3987800"/>
                  <a:pt x="2260600" y="4165600"/>
                </a:cubicBezTo>
                <a:lnTo>
                  <a:pt x="1612900" y="6019800"/>
                </a:lnTo>
                <a:cubicBezTo>
                  <a:pt x="1549400" y="6210300"/>
                  <a:pt x="1473200" y="6502400"/>
                  <a:pt x="1435100" y="6692900"/>
                </a:cubicBezTo>
                <a:lnTo>
                  <a:pt x="1219200" y="7899400"/>
                </a:lnTo>
                <a:cubicBezTo>
                  <a:pt x="1193800" y="8089900"/>
                  <a:pt x="1168400" y="8407400"/>
                  <a:pt x="1168400" y="8597900"/>
                </a:cubicBezTo>
                <a:lnTo>
                  <a:pt x="1168400" y="9321800"/>
                </a:lnTo>
                <a:cubicBezTo>
                  <a:pt x="1168400" y="9512300"/>
                  <a:pt x="1219200" y="9728200"/>
                  <a:pt x="1282700" y="9791700"/>
                </a:cubicBezTo>
                <a:cubicBezTo>
                  <a:pt x="1346200" y="9867900"/>
                  <a:pt x="1435100" y="9982200"/>
                  <a:pt x="1460500" y="10058400"/>
                </a:cubicBezTo>
                <a:cubicBezTo>
                  <a:pt x="1562100" y="10325100"/>
                  <a:pt x="1689100" y="10388600"/>
                  <a:pt x="2057400" y="10388600"/>
                </a:cubicBezTo>
                <a:lnTo>
                  <a:pt x="2603500" y="10388600"/>
                </a:lnTo>
                <a:cubicBezTo>
                  <a:pt x="2971800" y="10388600"/>
                  <a:pt x="3073400" y="10325100"/>
                  <a:pt x="3390900" y="9880600"/>
                </a:cubicBezTo>
                <a:lnTo>
                  <a:pt x="3530600" y="9690100"/>
                </a:lnTo>
                <a:cubicBezTo>
                  <a:pt x="3632200" y="9537700"/>
                  <a:pt x="3797300" y="9283700"/>
                  <a:pt x="3886200" y="9118600"/>
                </a:cubicBezTo>
                <a:lnTo>
                  <a:pt x="4622800" y="7747000"/>
                </a:lnTo>
                <a:cubicBezTo>
                  <a:pt x="4711700" y="7581900"/>
                  <a:pt x="4813300" y="7315200"/>
                  <a:pt x="4851400" y="7175500"/>
                </a:cubicBezTo>
                <a:cubicBezTo>
                  <a:pt x="4889500" y="7023100"/>
                  <a:pt x="4965700" y="6769100"/>
                  <a:pt x="5029200" y="6629400"/>
                </a:cubicBezTo>
                <a:cubicBezTo>
                  <a:pt x="5080000" y="6477000"/>
                  <a:pt x="5168900" y="6210300"/>
                  <a:pt x="5219700" y="6032500"/>
                </a:cubicBezTo>
                <a:lnTo>
                  <a:pt x="5384800" y="5346700"/>
                </a:lnTo>
                <a:cubicBezTo>
                  <a:pt x="5435600" y="5156200"/>
                  <a:pt x="5461000" y="4851400"/>
                  <a:pt x="5461000" y="4660900"/>
                </a:cubicBezTo>
                <a:close/>
                <a:moveTo>
                  <a:pt x="6756400" y="116205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9" name="Rectangle 1179"/>
          <p:cNvSpPr/>
          <p:nvPr/>
        </p:nvSpPr>
        <p:spPr>
          <a:xfrm rot="-44688" flipH="0" flipV="0">
            <a:off x="11895669" y="20511393"/>
            <a:ext cx="193325" cy="172272"/>
          </a:xfrm>
          <a:prstGeom prst="rect">
            <a:avLst/>
          </a:prstGeom>
        </p:spPr>
      </p:sp>
      <p:sp>
        <p:nvSpPr>
          <p:cNvPr id="1180" name="Freeform 1180"/>
          <p:cNvSpPr/>
          <p:nvPr/>
        </p:nvSpPr>
        <p:spPr>
          <a:xfrm rot="-44688" flipH="0" flipV="0">
            <a:off x="11899104" y="20556002"/>
            <a:ext cx="32603" cy="92937"/>
          </a:xfrm>
          <a:custGeom>
            <a:pathLst>
              <a:path w="3835400" h="10934700">
                <a:moveTo>
                  <a:pt x="3581400" y="1498600"/>
                </a:moveTo>
                <a:lnTo>
                  <a:pt x="1308100" y="10401300"/>
                </a:lnTo>
                <a:cubicBezTo>
                  <a:pt x="1231900" y="10718800"/>
                  <a:pt x="939800" y="10934700"/>
                  <a:pt x="596900" y="10934700"/>
                </a:cubicBezTo>
                <a:cubicBezTo>
                  <a:pt x="368300" y="10934700"/>
                  <a:pt x="279400" y="10782300"/>
                  <a:pt x="304800" y="10414000"/>
                </a:cubicBezTo>
                <a:lnTo>
                  <a:pt x="419100" y="9042400"/>
                </a:lnTo>
                <a:cubicBezTo>
                  <a:pt x="431800" y="8851900"/>
                  <a:pt x="482600" y="8534400"/>
                  <a:pt x="533400" y="8343900"/>
                </a:cubicBezTo>
                <a:lnTo>
                  <a:pt x="1981200" y="2781300"/>
                </a:lnTo>
                <a:cubicBezTo>
                  <a:pt x="2146300" y="2159000"/>
                  <a:pt x="2082800" y="1790700"/>
                  <a:pt x="1803400" y="1790700"/>
                </a:cubicBezTo>
                <a:cubicBezTo>
                  <a:pt x="1752600" y="1790700"/>
                  <a:pt x="1600200" y="1905000"/>
                  <a:pt x="1460500" y="2044700"/>
                </a:cubicBezTo>
                <a:lnTo>
                  <a:pt x="1435100" y="2082800"/>
                </a:lnTo>
                <a:cubicBezTo>
                  <a:pt x="1295400" y="2222500"/>
                  <a:pt x="1104900" y="2362200"/>
                  <a:pt x="1003300" y="2387600"/>
                </a:cubicBezTo>
                <a:cubicBezTo>
                  <a:pt x="901700" y="2413000"/>
                  <a:pt x="825500" y="2540000"/>
                  <a:pt x="825500" y="2654300"/>
                </a:cubicBezTo>
                <a:cubicBezTo>
                  <a:pt x="825500" y="2768600"/>
                  <a:pt x="698500" y="2870200"/>
                  <a:pt x="558800" y="2870200"/>
                </a:cubicBezTo>
                <a:cubicBezTo>
                  <a:pt x="406400" y="2870200"/>
                  <a:pt x="241300" y="2768600"/>
                  <a:pt x="190500" y="2641600"/>
                </a:cubicBezTo>
                <a:cubicBezTo>
                  <a:pt x="0" y="2159000"/>
                  <a:pt x="127000" y="1587500"/>
                  <a:pt x="520700" y="1193800"/>
                </a:cubicBezTo>
                <a:cubicBezTo>
                  <a:pt x="584200" y="1130300"/>
                  <a:pt x="774700" y="1028700"/>
                  <a:pt x="939800" y="977900"/>
                </a:cubicBezTo>
                <a:cubicBezTo>
                  <a:pt x="1384300" y="812800"/>
                  <a:pt x="1612900" y="673100"/>
                  <a:pt x="1854200" y="368300"/>
                </a:cubicBezTo>
                <a:lnTo>
                  <a:pt x="1930400" y="279400"/>
                </a:lnTo>
                <a:cubicBezTo>
                  <a:pt x="2057400" y="127000"/>
                  <a:pt x="2324100" y="0"/>
                  <a:pt x="2527300" y="0"/>
                </a:cubicBezTo>
                <a:lnTo>
                  <a:pt x="3327400" y="0"/>
                </a:lnTo>
                <a:cubicBezTo>
                  <a:pt x="3530600" y="0"/>
                  <a:pt x="3733800" y="38100"/>
                  <a:pt x="3784600" y="88900"/>
                </a:cubicBezTo>
                <a:cubicBezTo>
                  <a:pt x="3835400" y="139700"/>
                  <a:pt x="3835400" y="355600"/>
                  <a:pt x="3797300" y="558800"/>
                </a:cubicBezTo>
                <a:lnTo>
                  <a:pt x="3746500" y="774700"/>
                </a:lnTo>
                <a:cubicBezTo>
                  <a:pt x="3708400" y="977900"/>
                  <a:pt x="3632200" y="1308100"/>
                  <a:pt x="3581400" y="1498600"/>
                </a:cubicBezTo>
                <a:close/>
                <a:moveTo>
                  <a:pt x="9271000" y="110236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  <a:effectDag type="tree">
            <a:xfrm kx="-44688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1" name="Freeform 1181"/>
          <p:cNvSpPr/>
          <p:nvPr/>
        </p:nvSpPr>
        <p:spPr>
          <a:xfrm rot="-44688" flipH="0" flipV="0">
            <a:off x="11928682" y="20549241"/>
            <a:ext cx="67042" cy="100169"/>
          </a:xfrm>
          <a:custGeom>
            <a:pathLst>
              <a:path w="7886700" h="11785600">
                <a:moveTo>
                  <a:pt x="863600" y="10629900"/>
                </a:moveTo>
                <a:lnTo>
                  <a:pt x="2438400" y="10452100"/>
                </a:lnTo>
                <a:cubicBezTo>
                  <a:pt x="4330700" y="10236200"/>
                  <a:pt x="5041900" y="9715500"/>
                  <a:pt x="5372100" y="8331200"/>
                </a:cubicBezTo>
                <a:lnTo>
                  <a:pt x="5372100" y="8318500"/>
                </a:lnTo>
                <a:cubicBezTo>
                  <a:pt x="5753100" y="6718300"/>
                  <a:pt x="5321300" y="5867400"/>
                  <a:pt x="4127500" y="5867400"/>
                </a:cubicBezTo>
                <a:lnTo>
                  <a:pt x="3759200" y="5867400"/>
                </a:lnTo>
                <a:cubicBezTo>
                  <a:pt x="3365500" y="5867400"/>
                  <a:pt x="2959100" y="5727700"/>
                  <a:pt x="2857500" y="5549900"/>
                </a:cubicBezTo>
                <a:cubicBezTo>
                  <a:pt x="2641600" y="5143500"/>
                  <a:pt x="2641600" y="5016500"/>
                  <a:pt x="2857500" y="4787900"/>
                </a:cubicBezTo>
                <a:cubicBezTo>
                  <a:pt x="2959100" y="4686300"/>
                  <a:pt x="3365500" y="4610100"/>
                  <a:pt x="3759200" y="4610100"/>
                </a:cubicBezTo>
                <a:lnTo>
                  <a:pt x="4483100" y="4610100"/>
                </a:lnTo>
                <a:cubicBezTo>
                  <a:pt x="5778500" y="4610100"/>
                  <a:pt x="6629400" y="3771900"/>
                  <a:pt x="6629400" y="2489200"/>
                </a:cubicBezTo>
                <a:cubicBezTo>
                  <a:pt x="6629400" y="1549400"/>
                  <a:pt x="6070600" y="1206500"/>
                  <a:pt x="4572000" y="1206500"/>
                </a:cubicBezTo>
                <a:lnTo>
                  <a:pt x="3759200" y="1206500"/>
                </a:lnTo>
                <a:cubicBezTo>
                  <a:pt x="2857500" y="1206500"/>
                  <a:pt x="2679700" y="1155700"/>
                  <a:pt x="2679700" y="876300"/>
                </a:cubicBezTo>
                <a:cubicBezTo>
                  <a:pt x="2679700" y="762000"/>
                  <a:pt x="2806700" y="546100"/>
                  <a:pt x="2959100" y="393700"/>
                </a:cubicBezTo>
                <a:cubicBezTo>
                  <a:pt x="3327400" y="25400"/>
                  <a:pt x="6045200" y="0"/>
                  <a:pt x="6692900" y="368300"/>
                </a:cubicBezTo>
                <a:cubicBezTo>
                  <a:pt x="7645400" y="914400"/>
                  <a:pt x="7886700" y="1358900"/>
                  <a:pt x="7886700" y="2552700"/>
                </a:cubicBezTo>
                <a:lnTo>
                  <a:pt x="7886700" y="2819400"/>
                </a:lnTo>
                <a:cubicBezTo>
                  <a:pt x="7886700" y="3619500"/>
                  <a:pt x="7759700" y="4013200"/>
                  <a:pt x="7404100" y="4368800"/>
                </a:cubicBezTo>
                <a:cubicBezTo>
                  <a:pt x="7277100" y="4508500"/>
                  <a:pt x="7010400" y="4876800"/>
                  <a:pt x="6807200" y="5181600"/>
                </a:cubicBezTo>
                <a:lnTo>
                  <a:pt x="6794500" y="5219700"/>
                </a:lnTo>
                <a:cubicBezTo>
                  <a:pt x="6591300" y="5537200"/>
                  <a:pt x="6489700" y="6146800"/>
                  <a:pt x="6553200" y="6565900"/>
                </a:cubicBezTo>
                <a:lnTo>
                  <a:pt x="6642100" y="7048500"/>
                </a:lnTo>
                <a:cubicBezTo>
                  <a:pt x="6705600" y="7467600"/>
                  <a:pt x="6654800" y="8115300"/>
                  <a:pt x="6527800" y="8470900"/>
                </a:cubicBezTo>
                <a:lnTo>
                  <a:pt x="6197600" y="9448800"/>
                </a:lnTo>
                <a:cubicBezTo>
                  <a:pt x="5854700" y="10414000"/>
                  <a:pt x="5295900" y="11023600"/>
                  <a:pt x="4483100" y="11328400"/>
                </a:cubicBezTo>
                <a:lnTo>
                  <a:pt x="3975100" y="11518900"/>
                </a:lnTo>
                <a:cubicBezTo>
                  <a:pt x="3581400" y="11658600"/>
                  <a:pt x="2921000" y="11785600"/>
                  <a:pt x="2527300" y="11785600"/>
                </a:cubicBezTo>
                <a:lnTo>
                  <a:pt x="1244600" y="11785600"/>
                </a:lnTo>
                <a:cubicBezTo>
                  <a:pt x="419100" y="11785600"/>
                  <a:pt x="0" y="11582400"/>
                  <a:pt x="0" y="11176000"/>
                </a:cubicBezTo>
                <a:cubicBezTo>
                  <a:pt x="0" y="11010900"/>
                  <a:pt x="38100" y="10845800"/>
                  <a:pt x="88900" y="10795000"/>
                </a:cubicBezTo>
                <a:cubicBezTo>
                  <a:pt x="139700" y="10744200"/>
                  <a:pt x="482600" y="10668000"/>
                  <a:pt x="863600" y="10629900"/>
                </a:cubicBezTo>
                <a:close/>
                <a:moveTo>
                  <a:pt x="1587500" y="117475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  <a:effectDag type="tree">
            <a:xfrm kx="-44688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2" name="Freeform 1182"/>
          <p:cNvSpPr/>
          <p:nvPr/>
        </p:nvSpPr>
        <p:spPr>
          <a:xfrm rot="-44688" flipH="0" flipV="0">
            <a:off x="12002899" y="20549409"/>
            <a:ext cx="58621" cy="98981"/>
          </a:xfrm>
          <a:custGeom>
            <a:pathLst>
              <a:path w="6896100" h="11645900">
                <a:moveTo>
                  <a:pt x="6819900" y="4279900"/>
                </a:moveTo>
                <a:lnTo>
                  <a:pt x="6299200" y="6565900"/>
                </a:lnTo>
                <a:cubicBezTo>
                  <a:pt x="6248400" y="6756400"/>
                  <a:pt x="6159500" y="7048500"/>
                  <a:pt x="6083300" y="7226300"/>
                </a:cubicBezTo>
                <a:lnTo>
                  <a:pt x="5461000" y="8737600"/>
                </a:lnTo>
                <a:cubicBezTo>
                  <a:pt x="5397500" y="8915400"/>
                  <a:pt x="5257800" y="9182100"/>
                  <a:pt x="5156200" y="9334500"/>
                </a:cubicBezTo>
                <a:lnTo>
                  <a:pt x="4851400" y="9829800"/>
                </a:lnTo>
                <a:cubicBezTo>
                  <a:pt x="4749800" y="9982200"/>
                  <a:pt x="4559300" y="10223500"/>
                  <a:pt x="4419600" y="10363200"/>
                </a:cubicBezTo>
                <a:lnTo>
                  <a:pt x="3568700" y="11214100"/>
                </a:lnTo>
                <a:cubicBezTo>
                  <a:pt x="3276600" y="11493500"/>
                  <a:pt x="2857500" y="11645900"/>
                  <a:pt x="2324100" y="11645900"/>
                </a:cubicBezTo>
                <a:lnTo>
                  <a:pt x="1701800" y="11645900"/>
                </a:lnTo>
                <a:cubicBezTo>
                  <a:pt x="1498600" y="11645900"/>
                  <a:pt x="1206500" y="11595100"/>
                  <a:pt x="1028700" y="11531600"/>
                </a:cubicBezTo>
                <a:lnTo>
                  <a:pt x="990600" y="11506200"/>
                </a:lnTo>
                <a:cubicBezTo>
                  <a:pt x="812800" y="11442700"/>
                  <a:pt x="596900" y="11239500"/>
                  <a:pt x="508000" y="11049000"/>
                </a:cubicBezTo>
                <a:lnTo>
                  <a:pt x="254000" y="10477500"/>
                </a:lnTo>
                <a:cubicBezTo>
                  <a:pt x="63500" y="10071100"/>
                  <a:pt x="0" y="7810500"/>
                  <a:pt x="152400" y="7010400"/>
                </a:cubicBezTo>
                <a:lnTo>
                  <a:pt x="355600" y="5969000"/>
                </a:lnTo>
                <a:cubicBezTo>
                  <a:pt x="381000" y="5791200"/>
                  <a:pt x="469900" y="5486400"/>
                  <a:pt x="533400" y="5308600"/>
                </a:cubicBezTo>
                <a:lnTo>
                  <a:pt x="1181100" y="3619500"/>
                </a:lnTo>
                <a:cubicBezTo>
                  <a:pt x="1244600" y="3441700"/>
                  <a:pt x="1371600" y="3162300"/>
                  <a:pt x="1473200" y="3009900"/>
                </a:cubicBezTo>
                <a:lnTo>
                  <a:pt x="1651000" y="2679700"/>
                </a:lnTo>
                <a:cubicBezTo>
                  <a:pt x="1739900" y="2514600"/>
                  <a:pt x="1866900" y="2336800"/>
                  <a:pt x="1943100" y="2260600"/>
                </a:cubicBezTo>
                <a:cubicBezTo>
                  <a:pt x="2006600" y="2197100"/>
                  <a:pt x="2133600" y="2019300"/>
                  <a:pt x="2222500" y="1854200"/>
                </a:cubicBezTo>
                <a:lnTo>
                  <a:pt x="2374900" y="1600200"/>
                </a:lnTo>
                <a:cubicBezTo>
                  <a:pt x="2565400" y="1257300"/>
                  <a:pt x="2730500" y="1079500"/>
                  <a:pt x="2908300" y="1028700"/>
                </a:cubicBezTo>
                <a:cubicBezTo>
                  <a:pt x="2971800" y="1003300"/>
                  <a:pt x="3136900" y="889000"/>
                  <a:pt x="3263900" y="762000"/>
                </a:cubicBezTo>
                <a:cubicBezTo>
                  <a:pt x="3797300" y="228600"/>
                  <a:pt x="4991100" y="0"/>
                  <a:pt x="5575300" y="342900"/>
                </a:cubicBezTo>
                <a:lnTo>
                  <a:pt x="5829300" y="482600"/>
                </a:lnTo>
                <a:cubicBezTo>
                  <a:pt x="6337300" y="774700"/>
                  <a:pt x="6477000" y="977900"/>
                  <a:pt x="6642100" y="1701800"/>
                </a:cubicBezTo>
                <a:lnTo>
                  <a:pt x="6807200" y="2400300"/>
                </a:lnTo>
                <a:cubicBezTo>
                  <a:pt x="6858000" y="2603500"/>
                  <a:pt x="6896100" y="2933700"/>
                  <a:pt x="6896100" y="3124200"/>
                </a:cubicBezTo>
                <a:lnTo>
                  <a:pt x="6896100" y="3581400"/>
                </a:lnTo>
                <a:cubicBezTo>
                  <a:pt x="6896100" y="3771900"/>
                  <a:pt x="6870700" y="4089400"/>
                  <a:pt x="6819900" y="4279900"/>
                </a:cubicBezTo>
                <a:close/>
                <a:moveTo>
                  <a:pt x="7137400" y="11620500"/>
                </a:moveTo>
                <a:moveTo>
                  <a:pt x="5461000" y="4660900"/>
                </a:moveTo>
                <a:lnTo>
                  <a:pt x="5461000" y="2324100"/>
                </a:lnTo>
                <a:cubicBezTo>
                  <a:pt x="5461000" y="1866900"/>
                  <a:pt x="5207000" y="1612900"/>
                  <a:pt x="4749800" y="1612900"/>
                </a:cubicBezTo>
                <a:lnTo>
                  <a:pt x="4394200" y="1612900"/>
                </a:lnTo>
                <a:cubicBezTo>
                  <a:pt x="4191000" y="1612900"/>
                  <a:pt x="3911600" y="1727200"/>
                  <a:pt x="3771900" y="1854200"/>
                </a:cubicBezTo>
                <a:lnTo>
                  <a:pt x="3327400" y="2311400"/>
                </a:lnTo>
                <a:cubicBezTo>
                  <a:pt x="3187700" y="2451100"/>
                  <a:pt x="2997200" y="2705100"/>
                  <a:pt x="2908300" y="2870200"/>
                </a:cubicBezTo>
                <a:lnTo>
                  <a:pt x="2540000" y="3530600"/>
                </a:lnTo>
                <a:cubicBezTo>
                  <a:pt x="2451100" y="3695700"/>
                  <a:pt x="2324100" y="3987800"/>
                  <a:pt x="2260600" y="4165600"/>
                </a:cubicBezTo>
                <a:lnTo>
                  <a:pt x="1612900" y="6019800"/>
                </a:lnTo>
                <a:cubicBezTo>
                  <a:pt x="1549400" y="6210300"/>
                  <a:pt x="1473200" y="6502400"/>
                  <a:pt x="1435100" y="6692900"/>
                </a:cubicBezTo>
                <a:lnTo>
                  <a:pt x="1219200" y="7899400"/>
                </a:lnTo>
                <a:cubicBezTo>
                  <a:pt x="1193800" y="8089900"/>
                  <a:pt x="1168400" y="8407400"/>
                  <a:pt x="1168400" y="8597900"/>
                </a:cubicBezTo>
                <a:lnTo>
                  <a:pt x="1168400" y="9321800"/>
                </a:lnTo>
                <a:cubicBezTo>
                  <a:pt x="1168400" y="9512300"/>
                  <a:pt x="1219200" y="9728200"/>
                  <a:pt x="1282700" y="9791700"/>
                </a:cubicBezTo>
                <a:cubicBezTo>
                  <a:pt x="1346200" y="9867900"/>
                  <a:pt x="1435100" y="9982200"/>
                  <a:pt x="1460500" y="10058400"/>
                </a:cubicBezTo>
                <a:cubicBezTo>
                  <a:pt x="1562100" y="10325100"/>
                  <a:pt x="1689100" y="10388600"/>
                  <a:pt x="2057400" y="10388600"/>
                </a:cubicBezTo>
                <a:lnTo>
                  <a:pt x="2603500" y="10388600"/>
                </a:lnTo>
                <a:cubicBezTo>
                  <a:pt x="2971800" y="10388600"/>
                  <a:pt x="3073400" y="10325100"/>
                  <a:pt x="3390900" y="9880600"/>
                </a:cubicBezTo>
                <a:lnTo>
                  <a:pt x="3530600" y="9690100"/>
                </a:lnTo>
                <a:cubicBezTo>
                  <a:pt x="3632200" y="9537700"/>
                  <a:pt x="3797300" y="9283700"/>
                  <a:pt x="3886200" y="9118600"/>
                </a:cubicBezTo>
                <a:lnTo>
                  <a:pt x="4622800" y="7747000"/>
                </a:lnTo>
                <a:cubicBezTo>
                  <a:pt x="4711700" y="7581900"/>
                  <a:pt x="4813300" y="7315200"/>
                  <a:pt x="4851400" y="7175500"/>
                </a:cubicBezTo>
                <a:cubicBezTo>
                  <a:pt x="4889500" y="7023100"/>
                  <a:pt x="4965700" y="6769100"/>
                  <a:pt x="5029200" y="6629400"/>
                </a:cubicBezTo>
                <a:cubicBezTo>
                  <a:pt x="5080000" y="6477000"/>
                  <a:pt x="5168900" y="6210300"/>
                  <a:pt x="5219700" y="6032500"/>
                </a:cubicBezTo>
                <a:lnTo>
                  <a:pt x="5384800" y="5346700"/>
                </a:lnTo>
                <a:cubicBezTo>
                  <a:pt x="5435600" y="5156200"/>
                  <a:pt x="5461000" y="4851400"/>
                  <a:pt x="5461000" y="4660900"/>
                </a:cubicBezTo>
                <a:close/>
                <a:moveTo>
                  <a:pt x="6756400" y="116205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  <a:effectDag type="tree">
            <a:xfrm kx="-44688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3" name="Rectangle 1183"/>
          <p:cNvSpPr/>
          <p:nvPr/>
        </p:nvSpPr>
        <p:spPr>
          <a:xfrm rot="0" flipH="0" flipV="0">
            <a:off x="11677015" y="20689544"/>
            <a:ext cx="212920" cy="172287"/>
          </a:xfrm>
          <a:prstGeom prst="rect">
            <a:avLst/>
          </a:prstGeom>
        </p:spPr>
      </p:sp>
      <p:sp>
        <p:nvSpPr>
          <p:cNvPr id="1184" name="Freeform 1184"/>
          <p:cNvSpPr/>
          <p:nvPr/>
        </p:nvSpPr>
        <p:spPr>
          <a:xfrm rot="0" flipH="0" flipV="0">
            <a:off x="11679929" y="20730781"/>
            <a:ext cx="57969" cy="96939"/>
          </a:xfrm>
          <a:custGeom>
            <a:pathLst>
              <a:path w="6819900" h="11404600">
                <a:moveTo>
                  <a:pt x="2451100" y="2120900"/>
                </a:moveTo>
                <a:lnTo>
                  <a:pt x="3505200" y="1143000"/>
                </a:lnTo>
                <a:cubicBezTo>
                  <a:pt x="3708400" y="965200"/>
                  <a:pt x="4089400" y="723900"/>
                  <a:pt x="4356100" y="609600"/>
                </a:cubicBezTo>
                <a:lnTo>
                  <a:pt x="5143500" y="266700"/>
                </a:lnTo>
                <a:cubicBezTo>
                  <a:pt x="5613400" y="76200"/>
                  <a:pt x="6261100" y="0"/>
                  <a:pt x="6629400" y="114300"/>
                </a:cubicBezTo>
                <a:cubicBezTo>
                  <a:pt x="6731000" y="152400"/>
                  <a:pt x="6819900" y="342900"/>
                  <a:pt x="6819900" y="571500"/>
                </a:cubicBezTo>
                <a:cubicBezTo>
                  <a:pt x="6819900" y="927100"/>
                  <a:pt x="6400800" y="1219200"/>
                  <a:pt x="5613400" y="1422400"/>
                </a:cubicBezTo>
                <a:cubicBezTo>
                  <a:pt x="5435600" y="1460500"/>
                  <a:pt x="5270500" y="1498600"/>
                  <a:pt x="5245100" y="1498600"/>
                </a:cubicBezTo>
                <a:cubicBezTo>
                  <a:pt x="4876800" y="1498600"/>
                  <a:pt x="4025900" y="1943100"/>
                  <a:pt x="3721100" y="2298700"/>
                </a:cubicBezTo>
                <a:lnTo>
                  <a:pt x="3200400" y="2882900"/>
                </a:lnTo>
                <a:cubicBezTo>
                  <a:pt x="2489200" y="3695700"/>
                  <a:pt x="2540000" y="4368800"/>
                  <a:pt x="3314700" y="4368800"/>
                </a:cubicBezTo>
                <a:lnTo>
                  <a:pt x="3619500" y="4368800"/>
                </a:lnTo>
                <a:cubicBezTo>
                  <a:pt x="3898900" y="4368800"/>
                  <a:pt x="4330700" y="4406900"/>
                  <a:pt x="4584700" y="4470400"/>
                </a:cubicBezTo>
                <a:lnTo>
                  <a:pt x="4826000" y="4521200"/>
                </a:lnTo>
                <a:cubicBezTo>
                  <a:pt x="5080000" y="4572000"/>
                  <a:pt x="5435600" y="4800600"/>
                  <a:pt x="5613400" y="5016500"/>
                </a:cubicBezTo>
                <a:lnTo>
                  <a:pt x="5778500" y="5219700"/>
                </a:lnTo>
                <a:cubicBezTo>
                  <a:pt x="6159500" y="5702300"/>
                  <a:pt x="6273800" y="6070600"/>
                  <a:pt x="6273800" y="6756400"/>
                </a:cubicBezTo>
                <a:lnTo>
                  <a:pt x="6273800" y="7086600"/>
                </a:lnTo>
                <a:cubicBezTo>
                  <a:pt x="6273800" y="7366000"/>
                  <a:pt x="6223000" y="7810500"/>
                  <a:pt x="6159500" y="8077200"/>
                </a:cubicBezTo>
                <a:lnTo>
                  <a:pt x="5918200" y="9017000"/>
                </a:lnTo>
                <a:cubicBezTo>
                  <a:pt x="5854700" y="9283700"/>
                  <a:pt x="5638800" y="9664700"/>
                  <a:pt x="5448300" y="9867900"/>
                </a:cubicBezTo>
                <a:lnTo>
                  <a:pt x="4724400" y="10617200"/>
                </a:lnTo>
                <a:cubicBezTo>
                  <a:pt x="4533900" y="10820400"/>
                  <a:pt x="4140200" y="11049000"/>
                  <a:pt x="3848100" y="11125200"/>
                </a:cubicBezTo>
                <a:lnTo>
                  <a:pt x="3492500" y="11214100"/>
                </a:lnTo>
                <a:cubicBezTo>
                  <a:pt x="2806700" y="11404600"/>
                  <a:pt x="2260600" y="11391900"/>
                  <a:pt x="1701800" y="11214100"/>
                </a:cubicBezTo>
                <a:lnTo>
                  <a:pt x="1600200" y="11176000"/>
                </a:lnTo>
                <a:cubicBezTo>
                  <a:pt x="1358900" y="11087100"/>
                  <a:pt x="1066800" y="10998200"/>
                  <a:pt x="965200" y="10960100"/>
                </a:cubicBezTo>
                <a:cubicBezTo>
                  <a:pt x="850900" y="10934700"/>
                  <a:pt x="647700" y="10706100"/>
                  <a:pt x="508000" y="10452100"/>
                </a:cubicBezTo>
                <a:lnTo>
                  <a:pt x="254000" y="9994900"/>
                </a:lnTo>
                <a:cubicBezTo>
                  <a:pt x="114300" y="9740900"/>
                  <a:pt x="0" y="9309100"/>
                  <a:pt x="0" y="9029700"/>
                </a:cubicBezTo>
                <a:lnTo>
                  <a:pt x="0" y="8458200"/>
                </a:lnTo>
                <a:cubicBezTo>
                  <a:pt x="0" y="8178800"/>
                  <a:pt x="38100" y="7912100"/>
                  <a:pt x="88900" y="7861300"/>
                </a:cubicBezTo>
                <a:cubicBezTo>
                  <a:pt x="139700" y="7810500"/>
                  <a:pt x="241300" y="7531100"/>
                  <a:pt x="317500" y="7251700"/>
                </a:cubicBezTo>
                <a:lnTo>
                  <a:pt x="393700" y="6959600"/>
                </a:lnTo>
                <a:cubicBezTo>
                  <a:pt x="469900" y="6667500"/>
                  <a:pt x="533400" y="6413500"/>
                  <a:pt x="533400" y="6388100"/>
                </a:cubicBezTo>
                <a:cubicBezTo>
                  <a:pt x="533400" y="6083300"/>
                  <a:pt x="685800" y="5473700"/>
                  <a:pt x="774700" y="5384800"/>
                </a:cubicBezTo>
                <a:cubicBezTo>
                  <a:pt x="838200" y="5321300"/>
                  <a:pt x="927100" y="5080000"/>
                  <a:pt x="965200" y="4851400"/>
                </a:cubicBezTo>
                <a:cubicBezTo>
                  <a:pt x="1003300" y="4622800"/>
                  <a:pt x="1143000" y="4241800"/>
                  <a:pt x="1270000" y="4013200"/>
                </a:cubicBezTo>
                <a:lnTo>
                  <a:pt x="1854200" y="2895600"/>
                </a:lnTo>
                <a:cubicBezTo>
                  <a:pt x="1981200" y="2654300"/>
                  <a:pt x="2247900" y="2311400"/>
                  <a:pt x="2451100" y="2120900"/>
                </a:cubicBezTo>
                <a:close/>
                <a:moveTo>
                  <a:pt x="8839200" y="11303000"/>
                </a:moveTo>
                <a:moveTo>
                  <a:pt x="3797300" y="5626100"/>
                </a:moveTo>
                <a:lnTo>
                  <a:pt x="2844800" y="5626100"/>
                </a:lnTo>
                <a:cubicBezTo>
                  <a:pt x="2247900" y="5626100"/>
                  <a:pt x="1968500" y="5854700"/>
                  <a:pt x="1778000" y="6515100"/>
                </a:cubicBezTo>
                <a:lnTo>
                  <a:pt x="1397000" y="7835900"/>
                </a:lnTo>
                <a:cubicBezTo>
                  <a:pt x="1104900" y="8813800"/>
                  <a:pt x="1244600" y="9461500"/>
                  <a:pt x="1803400" y="9855200"/>
                </a:cubicBezTo>
                <a:cubicBezTo>
                  <a:pt x="2247900" y="10160000"/>
                  <a:pt x="2997200" y="10172700"/>
                  <a:pt x="3644900" y="9867900"/>
                </a:cubicBezTo>
                <a:lnTo>
                  <a:pt x="3873500" y="9766300"/>
                </a:lnTo>
                <a:cubicBezTo>
                  <a:pt x="4343400" y="9550400"/>
                  <a:pt x="4610100" y="9156700"/>
                  <a:pt x="4775200" y="8445500"/>
                </a:cubicBezTo>
                <a:cubicBezTo>
                  <a:pt x="4813300" y="8280400"/>
                  <a:pt x="4876800" y="8089900"/>
                  <a:pt x="4927600" y="8039100"/>
                </a:cubicBezTo>
                <a:cubicBezTo>
                  <a:pt x="4978400" y="7988300"/>
                  <a:pt x="5016500" y="7721600"/>
                  <a:pt x="5016500" y="7442200"/>
                </a:cubicBezTo>
                <a:lnTo>
                  <a:pt x="5016500" y="6629400"/>
                </a:lnTo>
                <a:cubicBezTo>
                  <a:pt x="5016500" y="6032500"/>
                  <a:pt x="4521200" y="5626100"/>
                  <a:pt x="3797300" y="5626100"/>
                </a:cubicBezTo>
                <a:close/>
                <a:moveTo>
                  <a:pt x="5334000" y="11303000"/>
                </a:moveTo>
              </a:path>
            </a:pathLst>
          </a:custGeom>
          <a:solidFill>
            <a:srgbClr val="131414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5" name="Freeform 1185"/>
          <p:cNvSpPr/>
          <p:nvPr/>
        </p:nvSpPr>
        <p:spPr>
          <a:xfrm rot="0" flipH="0" flipV="0">
            <a:off x="11800985" y="20732400"/>
            <a:ext cx="58940" cy="97262"/>
          </a:xfrm>
          <a:custGeom>
            <a:pathLst>
              <a:path w="6934200" h="11442700">
                <a:moveTo>
                  <a:pt x="406400" y="5854700"/>
                </a:moveTo>
                <a:lnTo>
                  <a:pt x="876300" y="4254500"/>
                </a:lnTo>
                <a:cubicBezTo>
                  <a:pt x="1714500" y="1473200"/>
                  <a:pt x="3149600" y="0"/>
                  <a:pt x="5003800" y="0"/>
                </a:cubicBezTo>
                <a:cubicBezTo>
                  <a:pt x="6324600" y="0"/>
                  <a:pt x="6934200" y="800100"/>
                  <a:pt x="6934200" y="2540000"/>
                </a:cubicBezTo>
                <a:lnTo>
                  <a:pt x="6934200" y="3644900"/>
                </a:lnTo>
                <a:cubicBezTo>
                  <a:pt x="6934200" y="5626100"/>
                  <a:pt x="5715000" y="9105900"/>
                  <a:pt x="4635500" y="10185400"/>
                </a:cubicBezTo>
                <a:cubicBezTo>
                  <a:pt x="3695700" y="11112500"/>
                  <a:pt x="1524000" y="11442700"/>
                  <a:pt x="838200" y="10756900"/>
                </a:cubicBezTo>
                <a:cubicBezTo>
                  <a:pt x="635000" y="10553700"/>
                  <a:pt x="393700" y="10210800"/>
                  <a:pt x="292100" y="9994900"/>
                </a:cubicBezTo>
                <a:cubicBezTo>
                  <a:pt x="0" y="9334500"/>
                  <a:pt x="63500" y="6985000"/>
                  <a:pt x="406400" y="5854700"/>
                </a:cubicBezTo>
                <a:close/>
                <a:moveTo>
                  <a:pt x="5016500" y="11112500"/>
                </a:moveTo>
                <a:moveTo>
                  <a:pt x="1371600" y="6781800"/>
                </a:moveTo>
                <a:lnTo>
                  <a:pt x="1346200" y="6921500"/>
                </a:lnTo>
                <a:cubicBezTo>
                  <a:pt x="1143000" y="8178800"/>
                  <a:pt x="1155700" y="8775700"/>
                  <a:pt x="1371600" y="9271000"/>
                </a:cubicBezTo>
                <a:cubicBezTo>
                  <a:pt x="1638300" y="9880600"/>
                  <a:pt x="1854200" y="10033000"/>
                  <a:pt x="2451100" y="10033000"/>
                </a:cubicBezTo>
                <a:cubicBezTo>
                  <a:pt x="3429000" y="10033000"/>
                  <a:pt x="4508500" y="8585200"/>
                  <a:pt x="5067300" y="6477000"/>
                </a:cubicBezTo>
                <a:lnTo>
                  <a:pt x="5600700" y="4546600"/>
                </a:lnTo>
                <a:cubicBezTo>
                  <a:pt x="6007100" y="3035300"/>
                  <a:pt x="5905500" y="1841500"/>
                  <a:pt x="5321300" y="1257300"/>
                </a:cubicBezTo>
                <a:cubicBezTo>
                  <a:pt x="4965700" y="901700"/>
                  <a:pt x="4406900" y="1079500"/>
                  <a:pt x="3695700" y="1790700"/>
                </a:cubicBezTo>
                <a:lnTo>
                  <a:pt x="3644900" y="1854200"/>
                </a:lnTo>
                <a:cubicBezTo>
                  <a:pt x="2641600" y="2844800"/>
                  <a:pt x="1651000" y="4991100"/>
                  <a:pt x="1371600" y="6781800"/>
                </a:cubicBezTo>
                <a:close/>
                <a:moveTo>
                  <a:pt x="4089400" y="11112500"/>
                </a:moveTo>
              </a:path>
            </a:pathLst>
          </a:custGeom>
          <a:solidFill>
            <a:srgbClr val="131414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6" name="Rectangle 1186"/>
          <p:cNvSpPr/>
          <p:nvPr/>
        </p:nvSpPr>
        <p:spPr>
          <a:xfrm rot="0" flipH="0" flipV="0">
            <a:off x="12070080" y="1000552"/>
            <a:ext cx="240254" cy="541895"/>
          </a:xfrm>
          <a:prstGeom prst="rect">
            <a:avLst/>
          </a:prstGeom>
        </p:spPr>
      </p:sp>
      <p:sp>
        <p:nvSpPr>
          <p:cNvPr id="1187" name="Freeform 1187"/>
          <p:cNvSpPr/>
          <p:nvPr/>
        </p:nvSpPr>
        <p:spPr>
          <a:xfrm rot="0" flipH="0" flipV="0">
            <a:off x="12073223" y="1150799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8" name="Freeform 1188"/>
          <p:cNvSpPr/>
          <p:nvPr/>
        </p:nvSpPr>
        <p:spPr>
          <a:xfrm rot="0" flipH="0" flipV="0">
            <a:off x="12207076" y="1151428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9" name="Rectangle 1189"/>
          <p:cNvSpPr/>
          <p:nvPr/>
        </p:nvSpPr>
        <p:spPr>
          <a:xfrm rot="0" flipH="0" flipV="0">
            <a:off x="12631039" y="1581450"/>
            <a:ext cx="334918" cy="541895"/>
          </a:xfrm>
          <a:prstGeom prst="rect">
            <a:avLst/>
          </a:prstGeom>
        </p:spPr>
      </p:sp>
      <p:sp>
        <p:nvSpPr>
          <p:cNvPr id="1190" name="Freeform 1190"/>
          <p:cNvSpPr/>
          <p:nvPr/>
        </p:nvSpPr>
        <p:spPr>
          <a:xfrm rot="0" flipH="0" flipV="0">
            <a:off x="12634182" y="173274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1" name="Freeform 1191"/>
          <p:cNvSpPr/>
          <p:nvPr/>
        </p:nvSpPr>
        <p:spPr>
          <a:xfrm rot="0" flipH="0" flipV="0">
            <a:off x="12723679" y="177465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2" name="Freeform 1192"/>
          <p:cNvSpPr/>
          <p:nvPr/>
        </p:nvSpPr>
        <p:spPr>
          <a:xfrm rot="0" flipH="0" flipV="0">
            <a:off x="12818415" y="1732954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3" name="Rectangle 1193"/>
          <p:cNvSpPr/>
          <p:nvPr/>
        </p:nvSpPr>
        <p:spPr>
          <a:xfrm rot="0" flipH="0" flipV="0">
            <a:off x="12631039" y="2116119"/>
            <a:ext cx="334918" cy="541895"/>
          </a:xfrm>
          <a:prstGeom prst="rect">
            <a:avLst/>
          </a:prstGeom>
        </p:spPr>
      </p:sp>
      <p:sp>
        <p:nvSpPr>
          <p:cNvPr id="1194" name="Freeform 1194"/>
          <p:cNvSpPr/>
          <p:nvPr/>
        </p:nvSpPr>
        <p:spPr>
          <a:xfrm rot="0" flipH="0" flipV="0">
            <a:off x="12634182" y="226741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5" name="Freeform 1195"/>
          <p:cNvSpPr/>
          <p:nvPr/>
        </p:nvSpPr>
        <p:spPr>
          <a:xfrm rot="0" flipH="0" flipV="0">
            <a:off x="12723679" y="230932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6" name="Freeform 1196"/>
          <p:cNvSpPr/>
          <p:nvPr/>
        </p:nvSpPr>
        <p:spPr>
          <a:xfrm rot="0" flipH="0" flipV="0">
            <a:off x="12818415" y="2267624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7" name="Rectangle 1197"/>
          <p:cNvSpPr/>
          <p:nvPr/>
        </p:nvSpPr>
        <p:spPr>
          <a:xfrm rot="0" flipH="0" flipV="0">
            <a:off x="12631039" y="2656378"/>
            <a:ext cx="334918" cy="541895"/>
          </a:xfrm>
          <a:prstGeom prst="rect">
            <a:avLst/>
          </a:prstGeom>
        </p:spPr>
      </p:sp>
      <p:sp>
        <p:nvSpPr>
          <p:cNvPr id="1198" name="Freeform 1198"/>
          <p:cNvSpPr/>
          <p:nvPr/>
        </p:nvSpPr>
        <p:spPr>
          <a:xfrm rot="0" flipH="0" flipV="0">
            <a:off x="12634182" y="2807673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9" name="Freeform 1199"/>
          <p:cNvSpPr/>
          <p:nvPr/>
        </p:nvSpPr>
        <p:spPr>
          <a:xfrm rot="0" flipH="0" flipV="0">
            <a:off x="12723679" y="2849583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0" name="Freeform 1200"/>
          <p:cNvSpPr/>
          <p:nvPr/>
        </p:nvSpPr>
        <p:spPr>
          <a:xfrm rot="0" flipH="0" flipV="0">
            <a:off x="12818415" y="2807883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1" name="Rectangle 1201"/>
          <p:cNvSpPr/>
          <p:nvPr/>
        </p:nvSpPr>
        <p:spPr>
          <a:xfrm rot="0" flipH="0" flipV="0">
            <a:off x="12631039" y="3191427"/>
            <a:ext cx="334918" cy="541895"/>
          </a:xfrm>
          <a:prstGeom prst="rect">
            <a:avLst/>
          </a:prstGeom>
        </p:spPr>
      </p:sp>
      <p:sp>
        <p:nvSpPr>
          <p:cNvPr id="1202" name="Freeform 1202"/>
          <p:cNvSpPr/>
          <p:nvPr/>
        </p:nvSpPr>
        <p:spPr>
          <a:xfrm rot="0" flipH="0" flipV="0">
            <a:off x="12634182" y="3342723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5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3" name="Freeform 1203"/>
          <p:cNvSpPr/>
          <p:nvPr/>
        </p:nvSpPr>
        <p:spPr>
          <a:xfrm rot="0" flipH="0" flipV="0">
            <a:off x="12723679" y="3384633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5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4" name="Freeform 1204"/>
          <p:cNvSpPr/>
          <p:nvPr/>
        </p:nvSpPr>
        <p:spPr>
          <a:xfrm rot="0" flipH="0" flipV="0">
            <a:off x="12818415" y="334293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5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5" name="Rectangle 1205"/>
          <p:cNvSpPr/>
          <p:nvPr/>
        </p:nvSpPr>
        <p:spPr>
          <a:xfrm rot="0" flipH="0" flipV="0">
            <a:off x="12631039" y="3723938"/>
            <a:ext cx="334918" cy="541895"/>
          </a:xfrm>
          <a:prstGeom prst="rect">
            <a:avLst/>
          </a:prstGeom>
        </p:spPr>
      </p:sp>
      <p:sp>
        <p:nvSpPr>
          <p:cNvPr id="1206" name="Freeform 1206"/>
          <p:cNvSpPr/>
          <p:nvPr/>
        </p:nvSpPr>
        <p:spPr>
          <a:xfrm rot="0" flipH="0" flipV="0">
            <a:off x="12634182" y="3875233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7" name="Freeform 1207"/>
          <p:cNvSpPr/>
          <p:nvPr/>
        </p:nvSpPr>
        <p:spPr>
          <a:xfrm rot="0" flipH="0" flipV="0">
            <a:off x="12723679" y="3917143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8" name="Freeform 1208"/>
          <p:cNvSpPr/>
          <p:nvPr/>
        </p:nvSpPr>
        <p:spPr>
          <a:xfrm rot="0" flipH="0" flipV="0">
            <a:off x="12818415" y="387544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9" name="Rectangle 1209"/>
          <p:cNvSpPr/>
          <p:nvPr/>
        </p:nvSpPr>
        <p:spPr>
          <a:xfrm rot="0" flipH="0" flipV="0">
            <a:off x="12631039" y="4258989"/>
            <a:ext cx="334918" cy="541895"/>
          </a:xfrm>
          <a:prstGeom prst="rect">
            <a:avLst/>
          </a:prstGeom>
        </p:spPr>
      </p:sp>
      <p:sp>
        <p:nvSpPr>
          <p:cNvPr id="1210" name="Freeform 1210"/>
          <p:cNvSpPr/>
          <p:nvPr/>
        </p:nvSpPr>
        <p:spPr>
          <a:xfrm rot="0" flipH="0" flipV="0">
            <a:off x="12634182" y="4410284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1" name="Freeform 1211"/>
          <p:cNvSpPr/>
          <p:nvPr/>
        </p:nvSpPr>
        <p:spPr>
          <a:xfrm rot="0" flipH="0" flipV="0">
            <a:off x="12723679" y="445219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2" name="Freeform 1212"/>
          <p:cNvSpPr/>
          <p:nvPr/>
        </p:nvSpPr>
        <p:spPr>
          <a:xfrm rot="0" flipH="0" flipV="0">
            <a:off x="12818415" y="4410493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3" name="Rectangle 1213"/>
          <p:cNvSpPr/>
          <p:nvPr/>
        </p:nvSpPr>
        <p:spPr>
          <a:xfrm rot="0" flipH="0" flipV="0">
            <a:off x="12631039" y="4792516"/>
            <a:ext cx="334918" cy="541895"/>
          </a:xfrm>
          <a:prstGeom prst="rect">
            <a:avLst/>
          </a:prstGeom>
        </p:spPr>
      </p:sp>
      <p:sp>
        <p:nvSpPr>
          <p:cNvPr id="1214" name="Freeform 1214"/>
          <p:cNvSpPr/>
          <p:nvPr/>
        </p:nvSpPr>
        <p:spPr>
          <a:xfrm rot="0" flipH="0" flipV="0">
            <a:off x="12634182" y="494381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5" name="Freeform 1215"/>
          <p:cNvSpPr/>
          <p:nvPr/>
        </p:nvSpPr>
        <p:spPr>
          <a:xfrm rot="0" flipH="0" flipV="0">
            <a:off x="12723679" y="498572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6" name="Freeform 1216"/>
          <p:cNvSpPr/>
          <p:nvPr/>
        </p:nvSpPr>
        <p:spPr>
          <a:xfrm rot="0" flipH="0" flipV="0">
            <a:off x="12818415" y="4944020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7" name="Rectangle 1217"/>
          <p:cNvSpPr/>
          <p:nvPr/>
        </p:nvSpPr>
        <p:spPr>
          <a:xfrm rot="0" flipH="0" flipV="0">
            <a:off x="12631039" y="5330361"/>
            <a:ext cx="334918" cy="541895"/>
          </a:xfrm>
          <a:prstGeom prst="rect">
            <a:avLst/>
          </a:prstGeom>
        </p:spPr>
      </p:sp>
      <p:sp>
        <p:nvSpPr>
          <p:cNvPr id="1218" name="Freeform 1218"/>
          <p:cNvSpPr/>
          <p:nvPr/>
        </p:nvSpPr>
        <p:spPr>
          <a:xfrm rot="0" flipH="0" flipV="0">
            <a:off x="12634182" y="5481656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9" name="Freeform 1219"/>
          <p:cNvSpPr/>
          <p:nvPr/>
        </p:nvSpPr>
        <p:spPr>
          <a:xfrm rot="0" flipH="0" flipV="0">
            <a:off x="12723679" y="5523566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0" name="Freeform 1220"/>
          <p:cNvSpPr/>
          <p:nvPr/>
        </p:nvSpPr>
        <p:spPr>
          <a:xfrm rot="0" flipH="0" flipV="0">
            <a:off x="12818415" y="548186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1" name="Rectangle 1221"/>
          <p:cNvSpPr/>
          <p:nvPr/>
        </p:nvSpPr>
        <p:spPr>
          <a:xfrm rot="0" flipH="0" flipV="0">
            <a:off x="12631039" y="5865793"/>
            <a:ext cx="334918" cy="541895"/>
          </a:xfrm>
          <a:prstGeom prst="rect">
            <a:avLst/>
          </a:prstGeom>
        </p:spPr>
      </p:sp>
      <p:sp>
        <p:nvSpPr>
          <p:cNvPr id="1222" name="Freeform 1222"/>
          <p:cNvSpPr/>
          <p:nvPr/>
        </p:nvSpPr>
        <p:spPr>
          <a:xfrm rot="0" flipH="0" flipV="0">
            <a:off x="12634182" y="601708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3" name="Freeform 1223"/>
          <p:cNvSpPr/>
          <p:nvPr/>
        </p:nvSpPr>
        <p:spPr>
          <a:xfrm rot="0" flipH="0" flipV="0">
            <a:off x="12723679" y="605899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4" name="Freeform 1224"/>
          <p:cNvSpPr/>
          <p:nvPr/>
        </p:nvSpPr>
        <p:spPr>
          <a:xfrm rot="0" flipH="0" flipV="0">
            <a:off x="12818415" y="6017298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5" name="Rectangle 1225"/>
          <p:cNvSpPr/>
          <p:nvPr/>
        </p:nvSpPr>
        <p:spPr>
          <a:xfrm rot="0" flipH="0" flipV="0">
            <a:off x="12631039" y="6398430"/>
            <a:ext cx="334918" cy="541895"/>
          </a:xfrm>
          <a:prstGeom prst="rect">
            <a:avLst/>
          </a:prstGeom>
        </p:spPr>
      </p:sp>
      <p:sp>
        <p:nvSpPr>
          <p:cNvPr id="1226" name="Freeform 1226"/>
          <p:cNvSpPr/>
          <p:nvPr/>
        </p:nvSpPr>
        <p:spPr>
          <a:xfrm rot="0" flipH="0" flipV="0">
            <a:off x="12634182" y="654972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7" name="Freeform 1227"/>
          <p:cNvSpPr/>
          <p:nvPr/>
        </p:nvSpPr>
        <p:spPr>
          <a:xfrm rot="0" flipH="0" flipV="0">
            <a:off x="12723679" y="659163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8" name="Freeform 1228"/>
          <p:cNvSpPr/>
          <p:nvPr/>
        </p:nvSpPr>
        <p:spPr>
          <a:xfrm rot="0" flipH="0" flipV="0">
            <a:off x="12818415" y="654993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9" name="Rectangle 1229"/>
          <p:cNvSpPr/>
          <p:nvPr/>
        </p:nvSpPr>
        <p:spPr>
          <a:xfrm rot="0" flipH="0" flipV="0">
            <a:off x="12631039" y="6932593"/>
            <a:ext cx="334918" cy="541895"/>
          </a:xfrm>
          <a:prstGeom prst="rect">
            <a:avLst/>
          </a:prstGeom>
        </p:spPr>
      </p:sp>
      <p:sp>
        <p:nvSpPr>
          <p:cNvPr id="1230" name="Freeform 1230"/>
          <p:cNvSpPr/>
          <p:nvPr/>
        </p:nvSpPr>
        <p:spPr>
          <a:xfrm rot="0" flipH="0" flipV="0">
            <a:off x="12634182" y="708388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1" name="Freeform 1231"/>
          <p:cNvSpPr/>
          <p:nvPr/>
        </p:nvSpPr>
        <p:spPr>
          <a:xfrm rot="0" flipH="0" flipV="0">
            <a:off x="12723679" y="712579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2" name="Freeform 1232"/>
          <p:cNvSpPr/>
          <p:nvPr/>
        </p:nvSpPr>
        <p:spPr>
          <a:xfrm rot="0" flipH="0" flipV="0">
            <a:off x="12818415" y="7084098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3" name="Rectangle 1233"/>
          <p:cNvSpPr/>
          <p:nvPr/>
        </p:nvSpPr>
        <p:spPr>
          <a:xfrm rot="-14094" flipH="0" flipV="0">
            <a:off x="12630978" y="7468866"/>
            <a:ext cx="334919" cy="541891"/>
          </a:xfrm>
          <a:prstGeom prst="rect">
            <a:avLst/>
          </a:prstGeom>
        </p:spPr>
      </p:sp>
      <p:sp>
        <p:nvSpPr>
          <p:cNvPr id="1234" name="Freeform 1234"/>
          <p:cNvSpPr/>
          <p:nvPr/>
        </p:nvSpPr>
        <p:spPr>
          <a:xfrm rot="-14094" flipH="0" flipV="0">
            <a:off x="12634460" y="7620641"/>
            <a:ext cx="93250" cy="136206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6">
              <a:alpha val="100000"/>
            </a:srgbClr>
          </a:solidFill>
          <a:ln w="209">
            <a:noFill/>
          </a:ln>
          <a:effectDag type="tree">
            <a:xfrm kx="-14094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5" name="Freeform 1235"/>
          <p:cNvSpPr/>
          <p:nvPr/>
        </p:nvSpPr>
        <p:spPr>
          <a:xfrm rot="-14094" flipH="0" flipV="0">
            <a:off x="12723866" y="7662193"/>
            <a:ext cx="88849" cy="91572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6">
              <a:alpha val="100000"/>
            </a:srgbClr>
          </a:solidFill>
          <a:ln w="209">
            <a:noFill/>
          </a:ln>
          <a:effectDag type="tree">
            <a:xfrm kx="-14094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6" name="Freeform 1236"/>
          <p:cNvSpPr/>
          <p:nvPr/>
        </p:nvSpPr>
        <p:spPr>
          <a:xfrm rot="-14094" flipH="0" flipV="0">
            <a:off x="12818689" y="7620094"/>
            <a:ext cx="93040" cy="134110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6">
              <a:alpha val="100000"/>
            </a:srgbClr>
          </a:solidFill>
          <a:ln w="209">
            <a:noFill/>
          </a:ln>
          <a:effectDag type="tree">
            <a:xfrm kx="-14094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7" name="Rectangle 1237"/>
          <p:cNvSpPr/>
          <p:nvPr/>
        </p:nvSpPr>
        <p:spPr>
          <a:xfrm rot="0" flipH="0" flipV="0">
            <a:off x="12631039" y="8005870"/>
            <a:ext cx="334918" cy="541895"/>
          </a:xfrm>
          <a:prstGeom prst="rect">
            <a:avLst/>
          </a:prstGeom>
        </p:spPr>
      </p:sp>
      <p:sp>
        <p:nvSpPr>
          <p:cNvPr id="1238" name="Freeform 1238"/>
          <p:cNvSpPr/>
          <p:nvPr/>
        </p:nvSpPr>
        <p:spPr>
          <a:xfrm rot="0" flipH="0" flipV="0">
            <a:off x="12634182" y="815716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9" name="Freeform 1239"/>
          <p:cNvSpPr/>
          <p:nvPr/>
        </p:nvSpPr>
        <p:spPr>
          <a:xfrm rot="0" flipH="0" flipV="0">
            <a:off x="12723679" y="819907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0" name="Freeform 1240"/>
          <p:cNvSpPr/>
          <p:nvPr/>
        </p:nvSpPr>
        <p:spPr>
          <a:xfrm rot="0" flipH="0" flipV="0">
            <a:off x="12818415" y="815737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1" name="Rectangle 1241"/>
          <p:cNvSpPr/>
          <p:nvPr/>
        </p:nvSpPr>
        <p:spPr>
          <a:xfrm rot="0" flipH="0" flipV="0">
            <a:off x="12631039" y="8539143"/>
            <a:ext cx="334918" cy="541895"/>
          </a:xfrm>
          <a:prstGeom prst="rect">
            <a:avLst/>
          </a:prstGeom>
        </p:spPr>
      </p:sp>
      <p:sp>
        <p:nvSpPr>
          <p:cNvPr id="1242" name="Freeform 1242"/>
          <p:cNvSpPr/>
          <p:nvPr/>
        </p:nvSpPr>
        <p:spPr>
          <a:xfrm rot="0" flipH="0" flipV="0">
            <a:off x="12634182" y="869043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3" name="Freeform 1243"/>
          <p:cNvSpPr/>
          <p:nvPr/>
        </p:nvSpPr>
        <p:spPr>
          <a:xfrm rot="0" flipH="0" flipV="0">
            <a:off x="12723679" y="873234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4" name="Freeform 1244"/>
          <p:cNvSpPr/>
          <p:nvPr/>
        </p:nvSpPr>
        <p:spPr>
          <a:xfrm rot="0" flipH="0" flipV="0">
            <a:off x="12818415" y="8690648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5" name="Rectangle 1245"/>
          <p:cNvSpPr/>
          <p:nvPr/>
        </p:nvSpPr>
        <p:spPr>
          <a:xfrm rot="0" flipH="0" flipV="0">
            <a:off x="12631039" y="9074575"/>
            <a:ext cx="334918" cy="541895"/>
          </a:xfrm>
          <a:prstGeom prst="rect">
            <a:avLst/>
          </a:prstGeom>
        </p:spPr>
      </p:sp>
      <p:sp>
        <p:nvSpPr>
          <p:cNvPr id="1246" name="Freeform 1246"/>
          <p:cNvSpPr/>
          <p:nvPr/>
        </p:nvSpPr>
        <p:spPr>
          <a:xfrm rot="0" flipH="0" flipV="0">
            <a:off x="12634182" y="922587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7" name="Freeform 1247"/>
          <p:cNvSpPr/>
          <p:nvPr/>
        </p:nvSpPr>
        <p:spPr>
          <a:xfrm rot="0" flipH="0" flipV="0">
            <a:off x="12723679" y="926778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8" name="Freeform 1248"/>
          <p:cNvSpPr/>
          <p:nvPr/>
        </p:nvSpPr>
        <p:spPr>
          <a:xfrm rot="0" flipH="0" flipV="0">
            <a:off x="12818415" y="9226080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9" name="Rectangle 1249"/>
          <p:cNvSpPr/>
          <p:nvPr/>
        </p:nvSpPr>
        <p:spPr>
          <a:xfrm rot="-9625" flipH="0" flipV="0">
            <a:off x="12057604" y="9462544"/>
            <a:ext cx="288069" cy="472148"/>
          </a:xfrm>
          <a:prstGeom prst="rect">
            <a:avLst/>
          </a:prstGeom>
        </p:spPr>
      </p:sp>
      <p:sp>
        <p:nvSpPr>
          <p:cNvPr id="1250" name="Freeform 1250"/>
          <p:cNvSpPr/>
          <p:nvPr/>
        </p:nvSpPr>
        <p:spPr>
          <a:xfrm rot="-9625" flipH="0" flipV="0">
            <a:off x="12061195" y="9659441"/>
            <a:ext cx="140208" cy="185774"/>
          </a:xfrm>
          <a:custGeom>
            <a:pathLst>
              <a:path w="6096000" h="8077200">
                <a:moveTo>
                  <a:pt x="0" y="0"/>
                </a:moveTo>
                <a:lnTo>
                  <a:pt x="6096000" y="0"/>
                </a:lnTo>
                <a:lnTo>
                  <a:pt x="6096000" y="1981200"/>
                </a:lnTo>
                <a:cubicBezTo>
                  <a:pt x="6096000" y="2184400"/>
                  <a:pt x="6045200" y="2247900"/>
                  <a:pt x="5842000" y="2247900"/>
                </a:cubicBezTo>
                <a:lnTo>
                  <a:pt x="5702300" y="2247900"/>
                </a:lnTo>
                <a:cubicBezTo>
                  <a:pt x="5549900" y="2247900"/>
                  <a:pt x="5435600" y="2362200"/>
                  <a:pt x="5435600" y="2514600"/>
                </a:cubicBezTo>
                <a:lnTo>
                  <a:pt x="5435600" y="2641600"/>
                </a:lnTo>
                <a:cubicBezTo>
                  <a:pt x="5435600" y="2794000"/>
                  <a:pt x="5334000" y="2971800"/>
                  <a:pt x="5194300" y="3035300"/>
                </a:cubicBezTo>
                <a:lnTo>
                  <a:pt x="5130800" y="3073400"/>
                </a:lnTo>
                <a:cubicBezTo>
                  <a:pt x="4991100" y="3136900"/>
                  <a:pt x="4800600" y="3289300"/>
                  <a:pt x="4699000" y="3403600"/>
                </a:cubicBezTo>
                <a:lnTo>
                  <a:pt x="4470400" y="3657600"/>
                </a:lnTo>
                <a:cubicBezTo>
                  <a:pt x="4368800" y="3771900"/>
                  <a:pt x="4191000" y="3937000"/>
                  <a:pt x="4089400" y="4025900"/>
                </a:cubicBezTo>
                <a:lnTo>
                  <a:pt x="3390900" y="4635500"/>
                </a:lnTo>
                <a:cubicBezTo>
                  <a:pt x="3162300" y="4826000"/>
                  <a:pt x="3136900" y="4940300"/>
                  <a:pt x="3289300" y="5245100"/>
                </a:cubicBezTo>
                <a:cubicBezTo>
                  <a:pt x="3352800" y="5359400"/>
                  <a:pt x="3429000" y="5575300"/>
                  <a:pt x="3467100" y="5715000"/>
                </a:cubicBezTo>
                <a:lnTo>
                  <a:pt x="4038600" y="7556500"/>
                </a:lnTo>
                <a:cubicBezTo>
                  <a:pt x="4127500" y="7861300"/>
                  <a:pt x="4127500" y="7924800"/>
                  <a:pt x="4051300" y="8013700"/>
                </a:cubicBezTo>
                <a:cubicBezTo>
                  <a:pt x="4013200" y="8051800"/>
                  <a:pt x="3886200" y="8077200"/>
                  <a:pt x="3784600" y="8077200"/>
                </a:cubicBezTo>
                <a:cubicBezTo>
                  <a:pt x="3670300" y="8077200"/>
                  <a:pt x="3543300" y="7962900"/>
                  <a:pt x="3505200" y="7823200"/>
                </a:cubicBezTo>
                <a:lnTo>
                  <a:pt x="2997200" y="6184900"/>
                </a:lnTo>
                <a:cubicBezTo>
                  <a:pt x="2946400" y="6045200"/>
                  <a:pt x="2870200" y="5842000"/>
                  <a:pt x="2819400" y="5727700"/>
                </a:cubicBezTo>
                <a:cubicBezTo>
                  <a:pt x="2768600" y="5613400"/>
                  <a:pt x="2717800" y="5473700"/>
                  <a:pt x="2717800" y="5410200"/>
                </a:cubicBezTo>
                <a:cubicBezTo>
                  <a:pt x="2717800" y="5245100"/>
                  <a:pt x="2413000" y="5270500"/>
                  <a:pt x="2197100" y="5473700"/>
                </a:cubicBezTo>
                <a:lnTo>
                  <a:pt x="1739900" y="5867400"/>
                </a:lnTo>
                <a:cubicBezTo>
                  <a:pt x="1524000" y="6070600"/>
                  <a:pt x="1473200" y="6146800"/>
                  <a:pt x="1409700" y="6527800"/>
                </a:cubicBezTo>
                <a:lnTo>
                  <a:pt x="1308100" y="7048500"/>
                </a:lnTo>
                <a:cubicBezTo>
                  <a:pt x="1282700" y="7188200"/>
                  <a:pt x="1219200" y="7429500"/>
                  <a:pt x="1168400" y="7556500"/>
                </a:cubicBezTo>
                <a:lnTo>
                  <a:pt x="1104900" y="7747000"/>
                </a:lnTo>
                <a:cubicBezTo>
                  <a:pt x="1003300" y="8051800"/>
                  <a:pt x="977900" y="8077200"/>
                  <a:pt x="736600" y="8077200"/>
                </a:cubicBezTo>
                <a:cubicBezTo>
                  <a:pt x="622300" y="8077200"/>
                  <a:pt x="558800" y="7962900"/>
                  <a:pt x="584200" y="7823200"/>
                </a:cubicBezTo>
                <a:lnTo>
                  <a:pt x="673100" y="7429500"/>
                </a:lnTo>
                <a:cubicBezTo>
                  <a:pt x="698500" y="7289800"/>
                  <a:pt x="762000" y="7061200"/>
                  <a:pt x="800100" y="6921500"/>
                </a:cubicBezTo>
                <a:lnTo>
                  <a:pt x="2032000" y="2247900"/>
                </a:lnTo>
                <a:lnTo>
                  <a:pt x="0" y="2247900"/>
                </a:lnTo>
                <a:close/>
                <a:moveTo>
                  <a:pt x="7950200" y="8077200"/>
                </a:moveTo>
                <a:moveTo>
                  <a:pt x="4648200" y="2247900"/>
                </a:moveTo>
                <a:lnTo>
                  <a:pt x="2692400" y="2247900"/>
                </a:lnTo>
                <a:cubicBezTo>
                  <a:pt x="2540000" y="2247900"/>
                  <a:pt x="2425700" y="2298700"/>
                  <a:pt x="2438400" y="2362200"/>
                </a:cubicBezTo>
                <a:cubicBezTo>
                  <a:pt x="2451100" y="2514600"/>
                  <a:pt x="2387600" y="3048000"/>
                  <a:pt x="2324100" y="3302000"/>
                </a:cubicBezTo>
                <a:lnTo>
                  <a:pt x="1993900" y="4445000"/>
                </a:lnTo>
                <a:cubicBezTo>
                  <a:pt x="1955800" y="4584700"/>
                  <a:pt x="1943100" y="4711700"/>
                  <a:pt x="1955800" y="4737100"/>
                </a:cubicBezTo>
                <a:cubicBezTo>
                  <a:pt x="2006600" y="4775200"/>
                  <a:pt x="2057400" y="4775200"/>
                  <a:pt x="2235200" y="4699000"/>
                </a:cubicBezTo>
                <a:cubicBezTo>
                  <a:pt x="2425700" y="4622800"/>
                  <a:pt x="2527300" y="4521200"/>
                  <a:pt x="2527300" y="4432300"/>
                </a:cubicBezTo>
                <a:cubicBezTo>
                  <a:pt x="2527300" y="4318000"/>
                  <a:pt x="2832100" y="4089400"/>
                  <a:pt x="3098800" y="4000500"/>
                </a:cubicBezTo>
                <a:cubicBezTo>
                  <a:pt x="3225800" y="3962400"/>
                  <a:pt x="3314700" y="3848100"/>
                  <a:pt x="3314700" y="3759200"/>
                </a:cubicBezTo>
                <a:cubicBezTo>
                  <a:pt x="3314700" y="3657600"/>
                  <a:pt x="3632200" y="3429000"/>
                  <a:pt x="3898900" y="3340100"/>
                </a:cubicBezTo>
                <a:cubicBezTo>
                  <a:pt x="4013200" y="3302000"/>
                  <a:pt x="4114800" y="3187700"/>
                  <a:pt x="4114800" y="3098800"/>
                </a:cubicBezTo>
                <a:cubicBezTo>
                  <a:pt x="4114800" y="2997200"/>
                  <a:pt x="4432300" y="2768600"/>
                  <a:pt x="4686300" y="2679700"/>
                </a:cubicBezTo>
                <a:cubicBezTo>
                  <a:pt x="4826000" y="2628900"/>
                  <a:pt x="4914900" y="2514600"/>
                  <a:pt x="4914900" y="2374900"/>
                </a:cubicBezTo>
                <a:cubicBezTo>
                  <a:pt x="4914900" y="2311400"/>
                  <a:pt x="4787900" y="2247900"/>
                  <a:pt x="4648200" y="2247900"/>
                </a:cubicBezTo>
                <a:close/>
                <a:moveTo>
                  <a:pt x="5702300" y="8077200"/>
                </a:moveTo>
              </a:path>
            </a:pathLst>
          </a:custGeom>
          <a:solidFill>
            <a:srgbClr val="040505">
              <a:alpha val="100000"/>
            </a:srgbClr>
          </a:solidFill>
          <a:ln w="292">
            <a:noFill/>
          </a:ln>
          <a:effectDag type="tree">
            <a:xfrm kx="-96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1" name="Freeform 1251"/>
          <p:cNvSpPr/>
          <p:nvPr/>
        </p:nvSpPr>
        <p:spPr>
          <a:xfrm rot="-9625" flipH="0" flipV="0">
            <a:off x="12192609" y="9659196"/>
            <a:ext cx="79153" cy="186022"/>
          </a:xfrm>
          <a:custGeom>
            <a:pathLst>
              <a:path w="3517900" h="8267700">
                <a:moveTo>
                  <a:pt x="330200" y="0"/>
                </a:moveTo>
                <a:lnTo>
                  <a:pt x="3111500" y="0"/>
                </a:lnTo>
                <a:cubicBezTo>
                  <a:pt x="3454400" y="0"/>
                  <a:pt x="3517900" y="63500"/>
                  <a:pt x="3517900" y="406400"/>
                </a:cubicBezTo>
                <a:lnTo>
                  <a:pt x="3517900" y="1968500"/>
                </a:lnTo>
                <a:cubicBezTo>
                  <a:pt x="3517900" y="2298700"/>
                  <a:pt x="3517900" y="2298700"/>
                  <a:pt x="3175000" y="2298700"/>
                </a:cubicBezTo>
                <a:lnTo>
                  <a:pt x="2971800" y="2298700"/>
                </a:lnTo>
                <a:cubicBezTo>
                  <a:pt x="2832100" y="2298700"/>
                  <a:pt x="2705100" y="2400300"/>
                  <a:pt x="2717800" y="2540000"/>
                </a:cubicBezTo>
                <a:lnTo>
                  <a:pt x="2717800" y="2590800"/>
                </a:lnTo>
                <a:cubicBezTo>
                  <a:pt x="2717800" y="2717800"/>
                  <a:pt x="2692400" y="2946400"/>
                  <a:pt x="2654300" y="3086100"/>
                </a:cubicBezTo>
                <a:lnTo>
                  <a:pt x="1358900" y="8001000"/>
                </a:lnTo>
                <a:cubicBezTo>
                  <a:pt x="1320800" y="8140700"/>
                  <a:pt x="1193800" y="8267700"/>
                  <a:pt x="1079500" y="8267700"/>
                </a:cubicBezTo>
                <a:cubicBezTo>
                  <a:pt x="965200" y="8267700"/>
                  <a:pt x="863600" y="8242300"/>
                  <a:pt x="838200" y="8229600"/>
                </a:cubicBezTo>
                <a:cubicBezTo>
                  <a:pt x="825500" y="8216900"/>
                  <a:pt x="812800" y="8077200"/>
                  <a:pt x="812800" y="7924800"/>
                </a:cubicBezTo>
                <a:cubicBezTo>
                  <a:pt x="812800" y="7772400"/>
                  <a:pt x="838200" y="7531100"/>
                  <a:pt x="876300" y="7391400"/>
                </a:cubicBezTo>
                <a:lnTo>
                  <a:pt x="1816100" y="3949700"/>
                </a:lnTo>
                <a:cubicBezTo>
                  <a:pt x="1930400" y="3568700"/>
                  <a:pt x="1816100" y="3543300"/>
                  <a:pt x="1473200" y="3860800"/>
                </a:cubicBezTo>
                <a:lnTo>
                  <a:pt x="1460500" y="3873500"/>
                </a:lnTo>
                <a:cubicBezTo>
                  <a:pt x="1270000" y="4064000"/>
                  <a:pt x="1041400" y="4203700"/>
                  <a:pt x="927100" y="4203700"/>
                </a:cubicBezTo>
                <a:cubicBezTo>
                  <a:pt x="825500" y="4203700"/>
                  <a:pt x="673100" y="3987800"/>
                  <a:pt x="673100" y="3860800"/>
                </a:cubicBezTo>
                <a:cubicBezTo>
                  <a:pt x="673100" y="3784600"/>
                  <a:pt x="774700" y="3644900"/>
                  <a:pt x="889000" y="3543300"/>
                </a:cubicBezTo>
                <a:lnTo>
                  <a:pt x="1028700" y="3416300"/>
                </a:lnTo>
                <a:cubicBezTo>
                  <a:pt x="1143000" y="3314700"/>
                  <a:pt x="1346200" y="3162300"/>
                  <a:pt x="1473200" y="3073400"/>
                </a:cubicBezTo>
                <a:lnTo>
                  <a:pt x="1955800" y="2730500"/>
                </a:lnTo>
                <a:cubicBezTo>
                  <a:pt x="2273300" y="2501900"/>
                  <a:pt x="2273300" y="2298700"/>
                  <a:pt x="1955800" y="2298700"/>
                </a:cubicBezTo>
                <a:lnTo>
                  <a:pt x="0" y="2298700"/>
                </a:lnTo>
                <a:lnTo>
                  <a:pt x="0" y="342900"/>
                </a:lnTo>
                <a:cubicBezTo>
                  <a:pt x="0" y="0"/>
                  <a:pt x="0" y="0"/>
                  <a:pt x="330200" y="0"/>
                </a:cubicBezTo>
                <a:close/>
                <a:moveTo>
                  <a:pt x="8115300" y="8255000"/>
                </a:moveTo>
              </a:path>
            </a:pathLst>
          </a:custGeom>
          <a:solidFill>
            <a:srgbClr val="040505">
              <a:alpha val="100000"/>
            </a:srgbClr>
          </a:solidFill>
          <a:ln w="285">
            <a:noFill/>
          </a:ln>
          <a:effectDag type="tree">
            <a:xfrm kx="-96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2" name="Rectangle 1252"/>
          <p:cNvSpPr/>
          <p:nvPr/>
        </p:nvSpPr>
        <p:spPr>
          <a:xfrm rot="0" flipH="0" flipV="0">
            <a:off x="12631039" y="9608737"/>
            <a:ext cx="283559" cy="541895"/>
          </a:xfrm>
          <a:prstGeom prst="rect">
            <a:avLst/>
          </a:prstGeom>
        </p:spPr>
      </p:sp>
      <p:sp>
        <p:nvSpPr>
          <p:cNvPr id="1253" name="Freeform 1253"/>
          <p:cNvSpPr/>
          <p:nvPr/>
        </p:nvSpPr>
        <p:spPr>
          <a:xfrm rot="0" flipH="0" flipV="0">
            <a:off x="12634182" y="9760032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4" name="Freeform 1254"/>
          <p:cNvSpPr/>
          <p:nvPr/>
        </p:nvSpPr>
        <p:spPr>
          <a:xfrm rot="0" flipH="0" flipV="0">
            <a:off x="12723679" y="9801942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5" name="Freeform 1255"/>
          <p:cNvSpPr/>
          <p:nvPr/>
        </p:nvSpPr>
        <p:spPr>
          <a:xfrm rot="0" flipH="0" flipV="0">
            <a:off x="12818415" y="9760241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6" name="Rectangle 1256"/>
          <p:cNvSpPr/>
          <p:nvPr/>
        </p:nvSpPr>
        <p:spPr>
          <a:xfrm rot="0" flipH="0" flipV="0">
            <a:off x="12631039" y="10144550"/>
            <a:ext cx="334918" cy="541895"/>
          </a:xfrm>
          <a:prstGeom prst="rect">
            <a:avLst/>
          </a:prstGeom>
        </p:spPr>
      </p:sp>
      <p:sp>
        <p:nvSpPr>
          <p:cNvPr id="1257" name="Freeform 1257"/>
          <p:cNvSpPr/>
          <p:nvPr/>
        </p:nvSpPr>
        <p:spPr>
          <a:xfrm rot="0" flipH="0" flipV="0">
            <a:off x="12634182" y="1029584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8" name="Freeform 1258"/>
          <p:cNvSpPr/>
          <p:nvPr/>
        </p:nvSpPr>
        <p:spPr>
          <a:xfrm rot="0" flipH="0" flipV="0">
            <a:off x="12723679" y="1033775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9" name="Freeform 1259"/>
          <p:cNvSpPr/>
          <p:nvPr/>
        </p:nvSpPr>
        <p:spPr>
          <a:xfrm rot="0" flipH="0" flipV="0">
            <a:off x="12818415" y="10296054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0" name="Rectangle 1260"/>
          <p:cNvSpPr/>
          <p:nvPr/>
        </p:nvSpPr>
        <p:spPr>
          <a:xfrm rot="0" flipH="0" flipV="0">
            <a:off x="12584048" y="11087391"/>
            <a:ext cx="476262" cy="294486"/>
          </a:xfrm>
          <a:prstGeom prst="rect">
            <a:avLst/>
          </a:prstGeom>
        </p:spPr>
      </p:sp>
      <p:sp>
        <p:nvSpPr>
          <p:cNvPr id="1261" name="Freeform 1261"/>
          <p:cNvSpPr/>
          <p:nvPr/>
        </p:nvSpPr>
        <p:spPr>
          <a:xfrm rot="0" flipH="0" flipV="0">
            <a:off x="12597866" y="11239385"/>
            <a:ext cx="88734" cy="142494"/>
          </a:xfrm>
          <a:custGeom>
            <a:pathLst>
              <a:path w="5219700" h="8382000">
                <a:moveTo>
                  <a:pt x="254000" y="5969000"/>
                </a:moveTo>
                <a:lnTo>
                  <a:pt x="965200" y="3403600"/>
                </a:lnTo>
                <a:cubicBezTo>
                  <a:pt x="1016000" y="3213100"/>
                  <a:pt x="1130300" y="2921000"/>
                  <a:pt x="1219200" y="2743200"/>
                </a:cubicBezTo>
                <a:lnTo>
                  <a:pt x="1320800" y="2540000"/>
                </a:lnTo>
                <a:cubicBezTo>
                  <a:pt x="1397000" y="2374900"/>
                  <a:pt x="1562100" y="2108200"/>
                  <a:pt x="1663700" y="1955800"/>
                </a:cubicBezTo>
                <a:lnTo>
                  <a:pt x="1701800" y="1892300"/>
                </a:lnTo>
                <a:cubicBezTo>
                  <a:pt x="1803400" y="1739900"/>
                  <a:pt x="2019300" y="1511300"/>
                  <a:pt x="2171700" y="1371600"/>
                </a:cubicBezTo>
                <a:lnTo>
                  <a:pt x="2692400" y="901700"/>
                </a:lnTo>
                <a:cubicBezTo>
                  <a:pt x="2844800" y="774700"/>
                  <a:pt x="3124200" y="584200"/>
                  <a:pt x="3314700" y="508000"/>
                </a:cubicBezTo>
                <a:lnTo>
                  <a:pt x="3987800" y="203200"/>
                </a:lnTo>
                <a:cubicBezTo>
                  <a:pt x="4394200" y="25400"/>
                  <a:pt x="5067300" y="0"/>
                  <a:pt x="5130800" y="165100"/>
                </a:cubicBezTo>
                <a:cubicBezTo>
                  <a:pt x="5219700" y="393700"/>
                  <a:pt x="5168900" y="685800"/>
                  <a:pt x="5003800" y="774700"/>
                </a:cubicBezTo>
                <a:cubicBezTo>
                  <a:pt x="4902200" y="825500"/>
                  <a:pt x="4787900" y="876300"/>
                  <a:pt x="4749800" y="901700"/>
                </a:cubicBezTo>
                <a:cubicBezTo>
                  <a:pt x="4711700" y="914400"/>
                  <a:pt x="4521200" y="1003300"/>
                  <a:pt x="4343400" y="1092200"/>
                </a:cubicBezTo>
                <a:lnTo>
                  <a:pt x="3492500" y="1524000"/>
                </a:lnTo>
                <a:cubicBezTo>
                  <a:pt x="2933700" y="1803400"/>
                  <a:pt x="2730500" y="1955800"/>
                  <a:pt x="2476500" y="2260600"/>
                </a:cubicBezTo>
                <a:lnTo>
                  <a:pt x="2438400" y="2311400"/>
                </a:lnTo>
                <a:cubicBezTo>
                  <a:pt x="1917700" y="2933700"/>
                  <a:pt x="1905000" y="3276600"/>
                  <a:pt x="2387600" y="3276600"/>
                </a:cubicBezTo>
                <a:lnTo>
                  <a:pt x="3022600" y="3276600"/>
                </a:lnTo>
                <a:cubicBezTo>
                  <a:pt x="3213100" y="3276600"/>
                  <a:pt x="3517900" y="3340100"/>
                  <a:pt x="3695700" y="3416300"/>
                </a:cubicBezTo>
                <a:lnTo>
                  <a:pt x="3924300" y="3530600"/>
                </a:lnTo>
                <a:cubicBezTo>
                  <a:pt x="4102100" y="3606800"/>
                  <a:pt x="4343400" y="3810000"/>
                  <a:pt x="4470400" y="3975100"/>
                </a:cubicBezTo>
                <a:lnTo>
                  <a:pt x="4495800" y="4000500"/>
                </a:lnTo>
                <a:cubicBezTo>
                  <a:pt x="4762500" y="4343400"/>
                  <a:pt x="4813300" y="4508500"/>
                  <a:pt x="4813300" y="5029200"/>
                </a:cubicBezTo>
                <a:lnTo>
                  <a:pt x="4813300" y="5067300"/>
                </a:lnTo>
                <a:cubicBezTo>
                  <a:pt x="4813300" y="5270500"/>
                  <a:pt x="4762500" y="5575300"/>
                  <a:pt x="4711700" y="5765800"/>
                </a:cubicBezTo>
                <a:lnTo>
                  <a:pt x="4406900" y="6756400"/>
                </a:lnTo>
                <a:cubicBezTo>
                  <a:pt x="4343400" y="6946900"/>
                  <a:pt x="4216400" y="7226300"/>
                  <a:pt x="4114800" y="7378700"/>
                </a:cubicBezTo>
                <a:lnTo>
                  <a:pt x="4064000" y="7442200"/>
                </a:lnTo>
                <a:cubicBezTo>
                  <a:pt x="3683000" y="8001000"/>
                  <a:pt x="3022600" y="8382000"/>
                  <a:pt x="2438400" y="8382000"/>
                </a:cubicBezTo>
                <a:lnTo>
                  <a:pt x="1587500" y="8382000"/>
                </a:lnTo>
                <a:cubicBezTo>
                  <a:pt x="1384300" y="8382000"/>
                  <a:pt x="1092200" y="8293100"/>
                  <a:pt x="939800" y="8178800"/>
                </a:cubicBezTo>
                <a:lnTo>
                  <a:pt x="901700" y="8153400"/>
                </a:lnTo>
                <a:cubicBezTo>
                  <a:pt x="228600" y="7683500"/>
                  <a:pt x="0" y="6883400"/>
                  <a:pt x="254000" y="5969000"/>
                </a:cubicBezTo>
                <a:close/>
                <a:moveTo>
                  <a:pt x="1562100" y="8343900"/>
                </a:moveTo>
                <a:moveTo>
                  <a:pt x="1422400" y="4737100"/>
                </a:moveTo>
                <a:lnTo>
                  <a:pt x="1003300" y="6337300"/>
                </a:lnTo>
                <a:cubicBezTo>
                  <a:pt x="914400" y="6667500"/>
                  <a:pt x="1016000" y="7010400"/>
                  <a:pt x="1270000" y="7251700"/>
                </a:cubicBezTo>
                <a:lnTo>
                  <a:pt x="1346200" y="7340600"/>
                </a:lnTo>
                <a:cubicBezTo>
                  <a:pt x="1524000" y="7518400"/>
                  <a:pt x="1651000" y="7581900"/>
                  <a:pt x="1854200" y="7581900"/>
                </a:cubicBezTo>
                <a:lnTo>
                  <a:pt x="2171700" y="7581900"/>
                </a:lnTo>
                <a:cubicBezTo>
                  <a:pt x="2540000" y="7581900"/>
                  <a:pt x="2870200" y="7467600"/>
                  <a:pt x="3060700" y="7277100"/>
                </a:cubicBezTo>
                <a:lnTo>
                  <a:pt x="3378200" y="6946900"/>
                </a:lnTo>
                <a:cubicBezTo>
                  <a:pt x="3454400" y="6883400"/>
                  <a:pt x="3530600" y="6743700"/>
                  <a:pt x="3556000" y="6654800"/>
                </a:cubicBezTo>
                <a:lnTo>
                  <a:pt x="3860800" y="5689600"/>
                </a:lnTo>
                <a:cubicBezTo>
                  <a:pt x="3898900" y="5588000"/>
                  <a:pt x="3911600" y="5435600"/>
                  <a:pt x="3911600" y="5334000"/>
                </a:cubicBezTo>
                <a:lnTo>
                  <a:pt x="3911600" y="4927600"/>
                </a:lnTo>
                <a:cubicBezTo>
                  <a:pt x="3911600" y="4533900"/>
                  <a:pt x="3657600" y="4267200"/>
                  <a:pt x="3289300" y="4267200"/>
                </a:cubicBezTo>
                <a:lnTo>
                  <a:pt x="1828800" y="4267200"/>
                </a:lnTo>
                <a:cubicBezTo>
                  <a:pt x="1651000" y="4267200"/>
                  <a:pt x="1511300" y="4419600"/>
                  <a:pt x="1422400" y="4737100"/>
                </a:cubicBezTo>
                <a:close/>
                <a:moveTo>
                  <a:pt x="2794000" y="8343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2" name="Freeform 1262"/>
          <p:cNvSpPr/>
          <p:nvPr/>
        </p:nvSpPr>
        <p:spPr>
          <a:xfrm rot="0" flipH="0" flipV="0">
            <a:off x="12709105" y="11239169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3" name="Freeform 1263"/>
          <p:cNvSpPr/>
          <p:nvPr/>
        </p:nvSpPr>
        <p:spPr>
          <a:xfrm rot="0" flipH="0" flipV="0">
            <a:off x="12811709" y="11239169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4" name="Freeform 1264"/>
          <p:cNvSpPr/>
          <p:nvPr/>
        </p:nvSpPr>
        <p:spPr>
          <a:xfrm rot="0" flipH="0" flipV="0">
            <a:off x="12914312" y="11239169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5" name="Rectangle 1265"/>
          <p:cNvSpPr/>
          <p:nvPr/>
        </p:nvSpPr>
        <p:spPr>
          <a:xfrm rot="0" flipH="0" flipV="0">
            <a:off x="12347447" y="13686284"/>
            <a:ext cx="157606" cy="348980"/>
          </a:xfrm>
          <a:prstGeom prst="rect">
            <a:avLst/>
          </a:prstGeom>
        </p:spPr>
      </p:sp>
      <p:sp>
        <p:nvSpPr>
          <p:cNvPr id="1266" name="Freeform 1266"/>
          <p:cNvSpPr/>
          <p:nvPr/>
        </p:nvSpPr>
        <p:spPr>
          <a:xfrm rot="0" flipH="0" flipV="0">
            <a:off x="12348959" y="13910690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0B0B0B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7" name="Rectangle 1267"/>
          <p:cNvSpPr/>
          <p:nvPr/>
        </p:nvSpPr>
        <p:spPr>
          <a:xfrm rot="0" flipH="0" flipV="0">
            <a:off x="12347447" y="13923901"/>
            <a:ext cx="786384" cy="525891"/>
          </a:xfrm>
          <a:prstGeom prst="rect">
            <a:avLst/>
          </a:prstGeom>
        </p:spPr>
      </p:sp>
      <p:sp>
        <p:nvSpPr>
          <p:cNvPr id="1268" name="Freeform 1268"/>
          <p:cNvSpPr/>
          <p:nvPr/>
        </p:nvSpPr>
        <p:spPr>
          <a:xfrm rot="0" flipH="0" flipV="0">
            <a:off x="12348959" y="14325218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0B0B0B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9" name="Freeform 1269"/>
          <p:cNvSpPr/>
          <p:nvPr/>
        </p:nvSpPr>
        <p:spPr>
          <a:xfrm rot="0" flipH="0" flipV="0">
            <a:off x="12643053" y="14197456"/>
            <a:ext cx="163169" cy="9144"/>
          </a:xfrm>
          <a:custGeom>
            <a:pathLst>
              <a:path w="20396200" h="1143000">
                <a:moveTo>
                  <a:pt x="762000" y="0"/>
                </a:moveTo>
                <a:lnTo>
                  <a:pt x="19634200" y="0"/>
                </a:lnTo>
                <a:cubicBezTo>
                  <a:pt x="20053300" y="0"/>
                  <a:pt x="20396200" y="254000"/>
                  <a:pt x="20396200" y="571500"/>
                </a:cubicBezTo>
                <a:cubicBezTo>
                  <a:pt x="20396200" y="889000"/>
                  <a:pt x="20053300" y="1143000"/>
                  <a:pt x="19634200" y="1143000"/>
                </a:cubicBezTo>
                <a:lnTo>
                  <a:pt x="762000" y="1143000"/>
                </a:lnTo>
                <a:cubicBezTo>
                  <a:pt x="342900" y="1143000"/>
                  <a:pt x="0" y="889000"/>
                  <a:pt x="0" y="571500"/>
                </a:cubicBezTo>
                <a:cubicBezTo>
                  <a:pt x="0" y="254000"/>
                  <a:pt x="342900" y="0"/>
                  <a:pt x="762000" y="0"/>
                </a:cubicBezTo>
                <a:close/>
                <a:moveTo>
                  <a:pt x="3911600" y="1143000"/>
                </a:moveTo>
              </a:path>
            </a:pathLst>
          </a:custGeom>
          <a:solidFill>
            <a:srgbClr val="151919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0" name="Freeform 1270"/>
          <p:cNvSpPr/>
          <p:nvPr/>
        </p:nvSpPr>
        <p:spPr>
          <a:xfrm rot="0" flipH="0" flipV="0">
            <a:off x="12806502" y="14197456"/>
            <a:ext cx="163169" cy="9144"/>
          </a:xfrm>
          <a:custGeom>
            <a:pathLst>
              <a:path w="20396200" h="1143000">
                <a:moveTo>
                  <a:pt x="762000" y="0"/>
                </a:moveTo>
                <a:lnTo>
                  <a:pt x="19634200" y="0"/>
                </a:lnTo>
                <a:cubicBezTo>
                  <a:pt x="20053300" y="0"/>
                  <a:pt x="20396200" y="254000"/>
                  <a:pt x="20396200" y="571500"/>
                </a:cubicBezTo>
                <a:cubicBezTo>
                  <a:pt x="20396200" y="889000"/>
                  <a:pt x="20053300" y="1143000"/>
                  <a:pt x="19634200" y="1143000"/>
                </a:cubicBezTo>
                <a:lnTo>
                  <a:pt x="762000" y="1143000"/>
                </a:lnTo>
                <a:cubicBezTo>
                  <a:pt x="342900" y="1143000"/>
                  <a:pt x="0" y="889000"/>
                  <a:pt x="0" y="571500"/>
                </a:cubicBezTo>
                <a:cubicBezTo>
                  <a:pt x="0" y="254000"/>
                  <a:pt x="342900" y="0"/>
                  <a:pt x="762000" y="0"/>
                </a:cubicBezTo>
                <a:close/>
                <a:moveTo>
                  <a:pt x="3911600" y="1143000"/>
                </a:moveTo>
              </a:path>
            </a:pathLst>
          </a:custGeom>
          <a:solidFill>
            <a:srgbClr val="151919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1" name="Freeform 1271"/>
          <p:cNvSpPr/>
          <p:nvPr/>
        </p:nvSpPr>
        <p:spPr>
          <a:xfrm rot="0" flipH="0" flipV="0">
            <a:off x="13057632" y="14197456"/>
            <a:ext cx="73152" cy="9144"/>
          </a:xfrm>
          <a:custGeom>
            <a:pathLst>
              <a:path w="9144000" h="1143000">
                <a:moveTo>
                  <a:pt x="381000" y="0"/>
                </a:moveTo>
                <a:lnTo>
                  <a:pt x="8382000" y="0"/>
                </a:lnTo>
                <a:cubicBezTo>
                  <a:pt x="8788400" y="0"/>
                  <a:pt x="9144000" y="266700"/>
                  <a:pt x="9144000" y="571500"/>
                </a:cubicBezTo>
                <a:cubicBezTo>
                  <a:pt x="9144000" y="673100"/>
                  <a:pt x="9055100" y="850900"/>
                  <a:pt x="8953500" y="952500"/>
                </a:cubicBezTo>
                <a:cubicBezTo>
                  <a:pt x="8851900" y="1054100"/>
                  <a:pt x="8585200" y="1143000"/>
                  <a:pt x="8382000" y="1143000"/>
                </a:cubicBezTo>
                <a:lnTo>
                  <a:pt x="381000" y="1143000"/>
                </a:lnTo>
                <a:cubicBezTo>
                  <a:pt x="38100" y="1143000"/>
                  <a:pt x="0" y="1104900"/>
                  <a:pt x="0" y="762000"/>
                </a:cubicBezTo>
                <a:lnTo>
                  <a:pt x="0" y="381000"/>
                </a:lnTo>
                <a:cubicBezTo>
                  <a:pt x="0" y="38100"/>
                  <a:pt x="38100" y="0"/>
                  <a:pt x="381000" y="0"/>
                </a:cubicBezTo>
                <a:close/>
                <a:moveTo>
                  <a:pt x="-7048500" y="1143000"/>
                </a:moveTo>
              </a:path>
            </a:pathLst>
          </a:custGeom>
          <a:solidFill>
            <a:srgbClr val="151919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2" name="Rectangle 1272"/>
          <p:cNvSpPr/>
          <p:nvPr/>
        </p:nvSpPr>
        <p:spPr>
          <a:xfrm rot="0" flipH="0" flipV="0">
            <a:off x="12347447" y="14356562"/>
            <a:ext cx="130619" cy="172287"/>
          </a:xfrm>
          <a:prstGeom prst="rect">
            <a:avLst/>
          </a:prstGeom>
        </p:spPr>
      </p:sp>
      <p:sp>
        <p:nvSpPr>
          <p:cNvPr id="1273" name="Freeform 1273"/>
          <p:cNvSpPr/>
          <p:nvPr/>
        </p:nvSpPr>
        <p:spPr>
          <a:xfrm rot="0" flipH="0" flipV="0">
            <a:off x="12348959" y="14391322"/>
            <a:ext cx="99529" cy="101257"/>
          </a:xfrm>
          <a:custGeom>
            <a:pathLst>
              <a:path w="11709400" h="11912600">
                <a:moveTo>
                  <a:pt x="177800" y="4241800"/>
                </a:moveTo>
                <a:lnTo>
                  <a:pt x="177800" y="2336800"/>
                </a:lnTo>
                <a:cubicBezTo>
                  <a:pt x="177800" y="1778000"/>
                  <a:pt x="342900" y="1155700"/>
                  <a:pt x="533400" y="952500"/>
                </a:cubicBezTo>
                <a:cubicBezTo>
                  <a:pt x="1320800" y="165100"/>
                  <a:pt x="2844800" y="0"/>
                  <a:pt x="4127500" y="546100"/>
                </a:cubicBezTo>
                <a:cubicBezTo>
                  <a:pt x="4521200" y="711200"/>
                  <a:pt x="4838700" y="1041400"/>
                  <a:pt x="4838700" y="1270000"/>
                </a:cubicBezTo>
                <a:cubicBezTo>
                  <a:pt x="4838700" y="1485900"/>
                  <a:pt x="5080000" y="1676400"/>
                  <a:pt x="5384800" y="1676400"/>
                </a:cubicBezTo>
                <a:cubicBezTo>
                  <a:pt x="5676900" y="1676400"/>
                  <a:pt x="5918200" y="1600200"/>
                  <a:pt x="5918200" y="1498600"/>
                </a:cubicBezTo>
                <a:cubicBezTo>
                  <a:pt x="5918200" y="1397000"/>
                  <a:pt x="6324600" y="1320800"/>
                  <a:pt x="6819900" y="1320800"/>
                </a:cubicBezTo>
                <a:cubicBezTo>
                  <a:pt x="7302500" y="1320800"/>
                  <a:pt x="8140700" y="1447800"/>
                  <a:pt x="8648700" y="1612900"/>
                </a:cubicBezTo>
                <a:lnTo>
                  <a:pt x="8851900" y="1676400"/>
                </a:lnTo>
                <a:cubicBezTo>
                  <a:pt x="10426700" y="2171700"/>
                  <a:pt x="11176000" y="3111500"/>
                  <a:pt x="11480800" y="4965700"/>
                </a:cubicBezTo>
                <a:lnTo>
                  <a:pt x="11480800" y="5016500"/>
                </a:lnTo>
                <a:cubicBezTo>
                  <a:pt x="11684000" y="6223000"/>
                  <a:pt x="11709400" y="7251700"/>
                  <a:pt x="11544300" y="7772400"/>
                </a:cubicBezTo>
                <a:cubicBezTo>
                  <a:pt x="11493500" y="7962900"/>
                  <a:pt x="11239500" y="8128000"/>
                  <a:pt x="11010900" y="8128000"/>
                </a:cubicBezTo>
                <a:cubicBezTo>
                  <a:pt x="10769600" y="8128000"/>
                  <a:pt x="10502900" y="8051800"/>
                  <a:pt x="10401300" y="7950200"/>
                </a:cubicBezTo>
                <a:cubicBezTo>
                  <a:pt x="10299700" y="7848600"/>
                  <a:pt x="10223500" y="7315200"/>
                  <a:pt x="10223500" y="6756400"/>
                </a:cubicBezTo>
                <a:lnTo>
                  <a:pt x="10223500" y="5207000"/>
                </a:lnTo>
                <a:cubicBezTo>
                  <a:pt x="10223500" y="3657600"/>
                  <a:pt x="9144000" y="2755900"/>
                  <a:pt x="7327900" y="2755900"/>
                </a:cubicBezTo>
                <a:lnTo>
                  <a:pt x="7289800" y="2755900"/>
                </a:lnTo>
                <a:cubicBezTo>
                  <a:pt x="6032500" y="2755900"/>
                  <a:pt x="5918200" y="2857500"/>
                  <a:pt x="5918200" y="4127500"/>
                </a:cubicBezTo>
                <a:lnTo>
                  <a:pt x="5918200" y="4241800"/>
                </a:lnTo>
                <a:cubicBezTo>
                  <a:pt x="5918200" y="4800600"/>
                  <a:pt x="5676900" y="5257800"/>
                  <a:pt x="5384800" y="5257800"/>
                </a:cubicBezTo>
                <a:cubicBezTo>
                  <a:pt x="4648200" y="5257800"/>
                  <a:pt x="4508500" y="5080000"/>
                  <a:pt x="4318000" y="3860800"/>
                </a:cubicBezTo>
                <a:lnTo>
                  <a:pt x="4292600" y="3708400"/>
                </a:lnTo>
                <a:cubicBezTo>
                  <a:pt x="4203700" y="3136900"/>
                  <a:pt x="4127500" y="2527300"/>
                  <a:pt x="4127500" y="2349500"/>
                </a:cubicBezTo>
                <a:cubicBezTo>
                  <a:pt x="4127500" y="1447800"/>
                  <a:pt x="2324100" y="965200"/>
                  <a:pt x="1612900" y="1676400"/>
                </a:cubicBezTo>
                <a:cubicBezTo>
                  <a:pt x="1422400" y="1866900"/>
                  <a:pt x="1257300" y="2489200"/>
                  <a:pt x="1257300" y="3048000"/>
                </a:cubicBezTo>
                <a:lnTo>
                  <a:pt x="1257300" y="4241800"/>
                </a:lnTo>
                <a:cubicBezTo>
                  <a:pt x="1257300" y="4800600"/>
                  <a:pt x="1016000" y="5257800"/>
                  <a:pt x="723900" y="5257800"/>
                </a:cubicBezTo>
                <a:cubicBezTo>
                  <a:pt x="419100" y="5257800"/>
                  <a:pt x="177800" y="4800600"/>
                  <a:pt x="177800" y="4241800"/>
                </a:cubicBezTo>
                <a:close/>
                <a:moveTo>
                  <a:pt x="7645400" y="12065000"/>
                </a:moveTo>
                <a:moveTo>
                  <a:pt x="2235200" y="8039100"/>
                </a:moveTo>
                <a:lnTo>
                  <a:pt x="9525000" y="9994900"/>
                </a:lnTo>
                <a:cubicBezTo>
                  <a:pt x="11252200" y="10452100"/>
                  <a:pt x="11303000" y="10490200"/>
                  <a:pt x="11303000" y="11112500"/>
                </a:cubicBezTo>
                <a:cubicBezTo>
                  <a:pt x="11303000" y="11442700"/>
                  <a:pt x="11049000" y="11709400"/>
                  <a:pt x="10756900" y="11709400"/>
                </a:cubicBezTo>
                <a:cubicBezTo>
                  <a:pt x="10464800" y="11709400"/>
                  <a:pt x="9779000" y="11607800"/>
                  <a:pt x="9232900" y="11468100"/>
                </a:cubicBezTo>
                <a:lnTo>
                  <a:pt x="4394200" y="10287000"/>
                </a:lnTo>
                <a:cubicBezTo>
                  <a:pt x="3848100" y="10147300"/>
                  <a:pt x="3403600" y="9931400"/>
                  <a:pt x="3403600" y="9804400"/>
                </a:cubicBezTo>
                <a:cubicBezTo>
                  <a:pt x="3403600" y="9677400"/>
                  <a:pt x="3251200" y="9563100"/>
                  <a:pt x="3048000" y="9563100"/>
                </a:cubicBezTo>
                <a:cubicBezTo>
                  <a:pt x="2590800" y="9563100"/>
                  <a:pt x="2590800" y="10210800"/>
                  <a:pt x="3048000" y="10502900"/>
                </a:cubicBezTo>
                <a:cubicBezTo>
                  <a:pt x="3251200" y="10629900"/>
                  <a:pt x="3403600" y="10947400"/>
                  <a:pt x="3403600" y="11214100"/>
                </a:cubicBezTo>
                <a:cubicBezTo>
                  <a:pt x="3403600" y="11493500"/>
                  <a:pt x="3302000" y="11760200"/>
                  <a:pt x="3187700" y="11811000"/>
                </a:cubicBezTo>
                <a:cubicBezTo>
                  <a:pt x="2933700" y="11899900"/>
                  <a:pt x="2768600" y="11912600"/>
                  <a:pt x="2552700" y="11849100"/>
                </a:cubicBezTo>
                <a:cubicBezTo>
                  <a:pt x="2476500" y="11823700"/>
                  <a:pt x="2108200" y="11430000"/>
                  <a:pt x="1727200" y="10972800"/>
                </a:cubicBezTo>
                <a:lnTo>
                  <a:pt x="863600" y="9893300"/>
                </a:lnTo>
                <a:cubicBezTo>
                  <a:pt x="190500" y="9067800"/>
                  <a:pt x="0" y="8305800"/>
                  <a:pt x="355600" y="7950200"/>
                </a:cubicBezTo>
                <a:cubicBezTo>
                  <a:pt x="609600" y="7708900"/>
                  <a:pt x="1092200" y="7721600"/>
                  <a:pt x="2235200" y="8039100"/>
                </a:cubicBezTo>
                <a:close/>
                <a:moveTo>
                  <a:pt x="3848100" y="12065000"/>
                </a:moveTo>
              </a:path>
            </a:pathLst>
          </a:custGeom>
          <a:solidFill>
            <a:srgbClr val="14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4" name="Rectangle 1274"/>
          <p:cNvSpPr/>
          <p:nvPr/>
        </p:nvSpPr>
        <p:spPr>
          <a:xfrm rot="0" flipH="0" flipV="0">
            <a:off x="13451205" y="15005151"/>
            <a:ext cx="212992" cy="172287"/>
          </a:xfrm>
          <a:prstGeom prst="rect">
            <a:avLst/>
          </a:prstGeom>
        </p:spPr>
      </p:sp>
      <p:sp>
        <p:nvSpPr>
          <p:cNvPr id="1275" name="Freeform 1275"/>
          <p:cNvSpPr/>
          <p:nvPr/>
        </p:nvSpPr>
        <p:spPr>
          <a:xfrm rot="0" flipH="0" flipV="0">
            <a:off x="13466102" y="15045200"/>
            <a:ext cx="34004" cy="97155"/>
          </a:xfrm>
          <a:custGeom>
            <a:pathLst>
              <a:path w="4000500" h="11430000">
                <a:moveTo>
                  <a:pt x="3860800" y="1384300"/>
                </a:moveTo>
                <a:lnTo>
                  <a:pt x="1498600" y="10261600"/>
                </a:lnTo>
                <a:cubicBezTo>
                  <a:pt x="1282700" y="11099800"/>
                  <a:pt x="1028700" y="11430000"/>
                  <a:pt x="635000" y="11430000"/>
                </a:cubicBezTo>
                <a:cubicBezTo>
                  <a:pt x="330200" y="11430000"/>
                  <a:pt x="190500" y="11163300"/>
                  <a:pt x="190500" y="10629900"/>
                </a:cubicBezTo>
                <a:lnTo>
                  <a:pt x="190500" y="10363200"/>
                </a:lnTo>
                <a:cubicBezTo>
                  <a:pt x="190500" y="10160000"/>
                  <a:pt x="228600" y="9842500"/>
                  <a:pt x="266700" y="9664700"/>
                </a:cubicBezTo>
                <a:lnTo>
                  <a:pt x="1333500" y="5410200"/>
                </a:lnTo>
                <a:cubicBezTo>
                  <a:pt x="1371600" y="5219700"/>
                  <a:pt x="1473200" y="4902200"/>
                  <a:pt x="1562100" y="4711700"/>
                </a:cubicBezTo>
                <a:lnTo>
                  <a:pt x="1841500" y="3987800"/>
                </a:lnTo>
                <a:cubicBezTo>
                  <a:pt x="1917700" y="3797300"/>
                  <a:pt x="1981200" y="3479800"/>
                  <a:pt x="1981200" y="3276600"/>
                </a:cubicBezTo>
                <a:lnTo>
                  <a:pt x="1981200" y="3009900"/>
                </a:lnTo>
                <a:cubicBezTo>
                  <a:pt x="1981200" y="2578100"/>
                  <a:pt x="1714500" y="2540000"/>
                  <a:pt x="1384300" y="2933700"/>
                </a:cubicBezTo>
                <a:cubicBezTo>
                  <a:pt x="1079500" y="3302000"/>
                  <a:pt x="622300" y="3441700"/>
                  <a:pt x="190500" y="3314700"/>
                </a:cubicBezTo>
                <a:cubicBezTo>
                  <a:pt x="88900" y="3289300"/>
                  <a:pt x="0" y="3124200"/>
                  <a:pt x="0" y="2959100"/>
                </a:cubicBezTo>
                <a:cubicBezTo>
                  <a:pt x="0" y="2781300"/>
                  <a:pt x="76200" y="2540000"/>
                  <a:pt x="152400" y="2413000"/>
                </a:cubicBezTo>
                <a:cubicBezTo>
                  <a:pt x="241300" y="2286000"/>
                  <a:pt x="419100" y="2057400"/>
                  <a:pt x="558800" y="1917700"/>
                </a:cubicBezTo>
                <a:lnTo>
                  <a:pt x="647700" y="1828800"/>
                </a:lnTo>
                <a:cubicBezTo>
                  <a:pt x="787400" y="1689100"/>
                  <a:pt x="1054100" y="1485900"/>
                  <a:pt x="1244600" y="1384300"/>
                </a:cubicBezTo>
                <a:lnTo>
                  <a:pt x="1346200" y="1346200"/>
                </a:lnTo>
                <a:cubicBezTo>
                  <a:pt x="1536700" y="1244600"/>
                  <a:pt x="1816100" y="1041400"/>
                  <a:pt x="1981200" y="889000"/>
                </a:cubicBezTo>
                <a:lnTo>
                  <a:pt x="2311400" y="571500"/>
                </a:lnTo>
                <a:cubicBezTo>
                  <a:pt x="2730500" y="190500"/>
                  <a:pt x="3454400" y="0"/>
                  <a:pt x="3683000" y="228600"/>
                </a:cubicBezTo>
                <a:cubicBezTo>
                  <a:pt x="3937000" y="482600"/>
                  <a:pt x="4000500" y="863600"/>
                  <a:pt x="3860800" y="1384300"/>
                </a:cubicBezTo>
                <a:close/>
                <a:moveTo>
                  <a:pt x="8305800" y="114427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6" name="Freeform 1276"/>
          <p:cNvSpPr/>
          <p:nvPr/>
        </p:nvSpPr>
        <p:spPr>
          <a:xfrm rot="0" flipH="0" flipV="0">
            <a:off x="13517596" y="15046495"/>
            <a:ext cx="51816" cy="95967"/>
          </a:xfrm>
          <a:custGeom>
            <a:pathLst>
              <a:path w="6096000" h="11290300">
                <a:moveTo>
                  <a:pt x="1511300" y="0"/>
                </a:moveTo>
                <a:lnTo>
                  <a:pt x="5016500" y="0"/>
                </a:lnTo>
                <a:cubicBezTo>
                  <a:pt x="5994400" y="0"/>
                  <a:pt x="6096000" y="50800"/>
                  <a:pt x="6096000" y="508000"/>
                </a:cubicBezTo>
                <a:cubicBezTo>
                  <a:pt x="6096000" y="723900"/>
                  <a:pt x="5943600" y="1181100"/>
                  <a:pt x="5765800" y="1536700"/>
                </a:cubicBezTo>
                <a:lnTo>
                  <a:pt x="4978400" y="3124200"/>
                </a:lnTo>
                <a:cubicBezTo>
                  <a:pt x="4800600" y="3479800"/>
                  <a:pt x="4572000" y="3759200"/>
                  <a:pt x="4470400" y="3759200"/>
                </a:cubicBezTo>
                <a:cubicBezTo>
                  <a:pt x="4178300" y="3759200"/>
                  <a:pt x="4051300" y="4533900"/>
                  <a:pt x="4267200" y="4927600"/>
                </a:cubicBezTo>
                <a:cubicBezTo>
                  <a:pt x="4356100" y="5080000"/>
                  <a:pt x="4470400" y="5194300"/>
                  <a:pt x="4533900" y="5194300"/>
                </a:cubicBezTo>
                <a:cubicBezTo>
                  <a:pt x="4597400" y="5194300"/>
                  <a:pt x="4660900" y="5321300"/>
                  <a:pt x="4660900" y="5473700"/>
                </a:cubicBezTo>
                <a:cubicBezTo>
                  <a:pt x="4660900" y="5613400"/>
                  <a:pt x="4610100" y="5778500"/>
                  <a:pt x="4572000" y="5829300"/>
                </a:cubicBezTo>
                <a:cubicBezTo>
                  <a:pt x="4521200" y="5880100"/>
                  <a:pt x="4318000" y="5918200"/>
                  <a:pt x="4114800" y="5918200"/>
                </a:cubicBezTo>
                <a:cubicBezTo>
                  <a:pt x="3670300" y="5918200"/>
                  <a:pt x="3479800" y="6096000"/>
                  <a:pt x="3086100" y="6934200"/>
                </a:cubicBezTo>
                <a:lnTo>
                  <a:pt x="1701800" y="9817100"/>
                </a:lnTo>
                <a:cubicBezTo>
                  <a:pt x="1130300" y="11010900"/>
                  <a:pt x="863600" y="11290300"/>
                  <a:pt x="355600" y="11290300"/>
                </a:cubicBezTo>
                <a:cubicBezTo>
                  <a:pt x="152400" y="11290300"/>
                  <a:pt x="0" y="11049000"/>
                  <a:pt x="0" y="10756900"/>
                </a:cubicBezTo>
                <a:cubicBezTo>
                  <a:pt x="0" y="10464800"/>
                  <a:pt x="139700" y="9944100"/>
                  <a:pt x="304800" y="9588500"/>
                </a:cubicBezTo>
                <a:lnTo>
                  <a:pt x="1066800" y="8051800"/>
                </a:lnTo>
                <a:cubicBezTo>
                  <a:pt x="1244600" y="7708900"/>
                  <a:pt x="1473200" y="7302500"/>
                  <a:pt x="1587500" y="7162800"/>
                </a:cubicBezTo>
                <a:cubicBezTo>
                  <a:pt x="1828800" y="6845300"/>
                  <a:pt x="1854200" y="6134100"/>
                  <a:pt x="1612900" y="5981700"/>
                </a:cubicBezTo>
                <a:cubicBezTo>
                  <a:pt x="1511300" y="5918200"/>
                  <a:pt x="1422400" y="5676900"/>
                  <a:pt x="1422400" y="5448300"/>
                </a:cubicBezTo>
                <a:cubicBezTo>
                  <a:pt x="1422400" y="4978400"/>
                  <a:pt x="1638300" y="4838700"/>
                  <a:pt x="2374900" y="4838700"/>
                </a:cubicBezTo>
                <a:cubicBezTo>
                  <a:pt x="2641600" y="4838700"/>
                  <a:pt x="3009900" y="4533900"/>
                  <a:pt x="3187700" y="4165600"/>
                </a:cubicBezTo>
                <a:lnTo>
                  <a:pt x="3975100" y="2514600"/>
                </a:lnTo>
                <a:cubicBezTo>
                  <a:pt x="4546600" y="1333500"/>
                  <a:pt x="4445000" y="1079500"/>
                  <a:pt x="3403600" y="1079500"/>
                </a:cubicBezTo>
                <a:lnTo>
                  <a:pt x="1968500" y="1079500"/>
                </a:lnTo>
                <a:cubicBezTo>
                  <a:pt x="647700" y="1079500"/>
                  <a:pt x="355600" y="990600"/>
                  <a:pt x="355600" y="584200"/>
                </a:cubicBezTo>
                <a:cubicBezTo>
                  <a:pt x="355600" y="101600"/>
                  <a:pt x="558800" y="0"/>
                  <a:pt x="1511300" y="0"/>
                </a:cubicBezTo>
                <a:close/>
                <a:moveTo>
                  <a:pt x="9398000" y="112903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7" name="Freeform 1277"/>
          <p:cNvSpPr/>
          <p:nvPr/>
        </p:nvSpPr>
        <p:spPr>
          <a:xfrm rot="0" flipH="0" flipV="0">
            <a:off x="13566717" y="15046495"/>
            <a:ext cx="67036" cy="96075"/>
          </a:xfrm>
          <a:custGeom>
            <a:pathLst>
              <a:path w="7886700" h="11303000">
                <a:moveTo>
                  <a:pt x="3378200" y="0"/>
                </a:moveTo>
                <a:lnTo>
                  <a:pt x="7023100" y="0"/>
                </a:lnTo>
                <a:cubicBezTo>
                  <a:pt x="7772400" y="0"/>
                  <a:pt x="7886700" y="63500"/>
                  <a:pt x="7886700" y="508000"/>
                </a:cubicBezTo>
                <a:cubicBezTo>
                  <a:pt x="7886700" y="723900"/>
                  <a:pt x="7670800" y="901700"/>
                  <a:pt x="7391400" y="914400"/>
                </a:cubicBezTo>
                <a:lnTo>
                  <a:pt x="4546600" y="1028700"/>
                </a:lnTo>
                <a:cubicBezTo>
                  <a:pt x="3670300" y="1054100"/>
                  <a:pt x="3403600" y="1320800"/>
                  <a:pt x="3403600" y="2197100"/>
                </a:cubicBezTo>
                <a:cubicBezTo>
                  <a:pt x="3403600" y="2273300"/>
                  <a:pt x="3390900" y="2552700"/>
                  <a:pt x="3365500" y="2819400"/>
                </a:cubicBezTo>
                <a:lnTo>
                  <a:pt x="3365500" y="2870200"/>
                </a:lnTo>
                <a:cubicBezTo>
                  <a:pt x="3340100" y="3136900"/>
                  <a:pt x="3213100" y="3416300"/>
                  <a:pt x="3098800" y="3492500"/>
                </a:cubicBezTo>
                <a:cubicBezTo>
                  <a:pt x="2971800" y="3568700"/>
                  <a:pt x="2870200" y="3746500"/>
                  <a:pt x="2870200" y="3873500"/>
                </a:cubicBezTo>
                <a:cubicBezTo>
                  <a:pt x="2870200" y="4178300"/>
                  <a:pt x="3149600" y="4305300"/>
                  <a:pt x="3822700" y="4305300"/>
                </a:cubicBezTo>
                <a:lnTo>
                  <a:pt x="4508500" y="4305300"/>
                </a:lnTo>
                <a:cubicBezTo>
                  <a:pt x="5372100" y="4305300"/>
                  <a:pt x="5613400" y="4368800"/>
                  <a:pt x="5981700" y="4711700"/>
                </a:cubicBezTo>
                <a:lnTo>
                  <a:pt x="6045200" y="4762500"/>
                </a:lnTo>
                <a:cubicBezTo>
                  <a:pt x="6515100" y="5181600"/>
                  <a:pt x="6807200" y="5867400"/>
                  <a:pt x="6807200" y="6515100"/>
                </a:cubicBezTo>
                <a:lnTo>
                  <a:pt x="6807200" y="7023100"/>
                </a:lnTo>
                <a:cubicBezTo>
                  <a:pt x="6807200" y="7302500"/>
                  <a:pt x="6731000" y="7747000"/>
                  <a:pt x="6616700" y="8001000"/>
                </a:cubicBezTo>
                <a:lnTo>
                  <a:pt x="5778500" y="10096500"/>
                </a:lnTo>
                <a:cubicBezTo>
                  <a:pt x="5676900" y="10350500"/>
                  <a:pt x="5372100" y="10668000"/>
                  <a:pt x="5118100" y="10795000"/>
                </a:cubicBezTo>
                <a:lnTo>
                  <a:pt x="4533900" y="11061700"/>
                </a:lnTo>
                <a:cubicBezTo>
                  <a:pt x="4267200" y="11188700"/>
                  <a:pt x="3822700" y="11303000"/>
                  <a:pt x="3543300" y="11303000"/>
                </a:cubicBezTo>
                <a:lnTo>
                  <a:pt x="863600" y="11303000"/>
                </a:lnTo>
                <a:cubicBezTo>
                  <a:pt x="342900" y="11303000"/>
                  <a:pt x="0" y="11087100"/>
                  <a:pt x="0" y="10756900"/>
                </a:cubicBezTo>
                <a:cubicBezTo>
                  <a:pt x="0" y="10655300"/>
                  <a:pt x="76200" y="10502900"/>
                  <a:pt x="177800" y="10401300"/>
                </a:cubicBezTo>
                <a:cubicBezTo>
                  <a:pt x="279400" y="10299700"/>
                  <a:pt x="584200" y="10223500"/>
                  <a:pt x="863600" y="10223500"/>
                </a:cubicBezTo>
                <a:lnTo>
                  <a:pt x="2895600" y="10223500"/>
                </a:lnTo>
                <a:cubicBezTo>
                  <a:pt x="3175000" y="10223500"/>
                  <a:pt x="3619500" y="10160000"/>
                  <a:pt x="3873500" y="10096500"/>
                </a:cubicBezTo>
                <a:lnTo>
                  <a:pt x="3949700" y="10071100"/>
                </a:lnTo>
                <a:cubicBezTo>
                  <a:pt x="4813300" y="9842500"/>
                  <a:pt x="5562600" y="8382000"/>
                  <a:pt x="5562600" y="6946900"/>
                </a:cubicBezTo>
                <a:cubicBezTo>
                  <a:pt x="5562600" y="5905500"/>
                  <a:pt x="5295900" y="5562600"/>
                  <a:pt x="4508500" y="5562600"/>
                </a:cubicBezTo>
                <a:lnTo>
                  <a:pt x="2298700" y="5562600"/>
                </a:lnTo>
                <a:cubicBezTo>
                  <a:pt x="1765300" y="5562600"/>
                  <a:pt x="1435100" y="5194300"/>
                  <a:pt x="1435100" y="4635500"/>
                </a:cubicBezTo>
                <a:cubicBezTo>
                  <a:pt x="1435100" y="4457700"/>
                  <a:pt x="1473200" y="4267200"/>
                  <a:pt x="1524000" y="4216400"/>
                </a:cubicBezTo>
                <a:cubicBezTo>
                  <a:pt x="1574800" y="4165600"/>
                  <a:pt x="1676400" y="3886200"/>
                  <a:pt x="1752600" y="3594100"/>
                </a:cubicBezTo>
                <a:lnTo>
                  <a:pt x="1828800" y="3314700"/>
                </a:lnTo>
                <a:cubicBezTo>
                  <a:pt x="1905000" y="3022600"/>
                  <a:pt x="1968500" y="2755900"/>
                  <a:pt x="1968500" y="2743200"/>
                </a:cubicBezTo>
                <a:cubicBezTo>
                  <a:pt x="1968500" y="2717800"/>
                  <a:pt x="1993900" y="2476500"/>
                  <a:pt x="2032000" y="2209800"/>
                </a:cubicBezTo>
                <a:lnTo>
                  <a:pt x="2032000" y="2159000"/>
                </a:lnTo>
                <a:cubicBezTo>
                  <a:pt x="2057400" y="1892300"/>
                  <a:pt x="2146300" y="1625600"/>
                  <a:pt x="2209800" y="1562100"/>
                </a:cubicBezTo>
                <a:cubicBezTo>
                  <a:pt x="2273300" y="1485900"/>
                  <a:pt x="2349500" y="1231900"/>
                  <a:pt x="2374900" y="977900"/>
                </a:cubicBezTo>
                <a:lnTo>
                  <a:pt x="2374900" y="914400"/>
                </a:lnTo>
                <a:cubicBezTo>
                  <a:pt x="2425700" y="304800"/>
                  <a:pt x="2755900" y="0"/>
                  <a:pt x="3378200" y="0"/>
                </a:cubicBezTo>
                <a:close/>
                <a:moveTo>
                  <a:pt x="12242800" y="112903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8" name="Rectangle 1278"/>
          <p:cNvSpPr/>
          <p:nvPr/>
        </p:nvSpPr>
        <p:spPr>
          <a:xfrm rot="0" flipH="0" flipV="0">
            <a:off x="12420600" y="15605150"/>
            <a:ext cx="148589" cy="368959"/>
          </a:xfrm>
          <a:prstGeom prst="rect">
            <a:avLst/>
          </a:prstGeom>
        </p:spPr>
      </p:sp>
      <p:sp>
        <p:nvSpPr>
          <p:cNvPr id="1279" name="Freeform 1279"/>
          <p:cNvSpPr/>
          <p:nvPr/>
        </p:nvSpPr>
        <p:spPr>
          <a:xfrm rot="0" flipH="0" flipV="0">
            <a:off x="12423571" y="15783229"/>
            <a:ext cx="86182" cy="121843"/>
          </a:xfrm>
          <a:custGeom>
            <a:pathLst>
              <a:path w="4787900" h="6769100">
                <a:moveTo>
                  <a:pt x="2171700" y="6692900"/>
                </a:moveTo>
                <a:lnTo>
                  <a:pt x="584200" y="6756400"/>
                </a:lnTo>
                <a:cubicBezTo>
                  <a:pt x="190500" y="6769100"/>
                  <a:pt x="0" y="6680200"/>
                  <a:pt x="0" y="6489700"/>
                </a:cubicBezTo>
                <a:cubicBezTo>
                  <a:pt x="0" y="6413500"/>
                  <a:pt x="63500" y="6286500"/>
                  <a:pt x="127000" y="6223000"/>
                </a:cubicBezTo>
                <a:cubicBezTo>
                  <a:pt x="203200" y="6146800"/>
                  <a:pt x="406400" y="6096000"/>
                  <a:pt x="596900" y="6096000"/>
                </a:cubicBezTo>
                <a:lnTo>
                  <a:pt x="1612900" y="6096000"/>
                </a:lnTo>
                <a:cubicBezTo>
                  <a:pt x="1803400" y="6096000"/>
                  <a:pt x="2082800" y="6045200"/>
                  <a:pt x="2260600" y="5994400"/>
                </a:cubicBezTo>
                <a:lnTo>
                  <a:pt x="2286000" y="5981700"/>
                </a:lnTo>
                <a:cubicBezTo>
                  <a:pt x="3086100" y="5727700"/>
                  <a:pt x="3708400" y="3771900"/>
                  <a:pt x="3048000" y="3517900"/>
                </a:cubicBezTo>
                <a:cubicBezTo>
                  <a:pt x="2984500" y="3492500"/>
                  <a:pt x="2768600" y="3467100"/>
                  <a:pt x="2590800" y="3467100"/>
                </a:cubicBezTo>
                <a:lnTo>
                  <a:pt x="2209800" y="3467100"/>
                </a:lnTo>
                <a:cubicBezTo>
                  <a:pt x="1778000" y="3467100"/>
                  <a:pt x="1612900" y="3378200"/>
                  <a:pt x="1612900" y="3136900"/>
                </a:cubicBezTo>
                <a:cubicBezTo>
                  <a:pt x="1612900" y="2971800"/>
                  <a:pt x="1765300" y="2895600"/>
                  <a:pt x="2489200" y="2717800"/>
                </a:cubicBezTo>
                <a:lnTo>
                  <a:pt x="3213100" y="2552700"/>
                </a:lnTo>
                <a:cubicBezTo>
                  <a:pt x="3403600" y="2501900"/>
                  <a:pt x="3632200" y="2349500"/>
                  <a:pt x="3733800" y="2209800"/>
                </a:cubicBezTo>
                <a:cubicBezTo>
                  <a:pt x="4343400" y="1384300"/>
                  <a:pt x="4051300" y="762000"/>
                  <a:pt x="3086100" y="762000"/>
                </a:cubicBezTo>
                <a:lnTo>
                  <a:pt x="2032000" y="762000"/>
                </a:lnTo>
                <a:cubicBezTo>
                  <a:pt x="1714500" y="762000"/>
                  <a:pt x="1612900" y="685800"/>
                  <a:pt x="1612900" y="444500"/>
                </a:cubicBezTo>
                <a:cubicBezTo>
                  <a:pt x="1612900" y="381000"/>
                  <a:pt x="1651000" y="279400"/>
                  <a:pt x="1689100" y="203200"/>
                </a:cubicBezTo>
                <a:cubicBezTo>
                  <a:pt x="1803400" y="0"/>
                  <a:pt x="3517900" y="12700"/>
                  <a:pt x="3937000" y="228600"/>
                </a:cubicBezTo>
                <a:lnTo>
                  <a:pt x="4089400" y="292100"/>
                </a:lnTo>
                <a:cubicBezTo>
                  <a:pt x="4241800" y="381000"/>
                  <a:pt x="4445000" y="584200"/>
                  <a:pt x="4533900" y="774700"/>
                </a:cubicBezTo>
                <a:lnTo>
                  <a:pt x="4597400" y="901700"/>
                </a:lnTo>
                <a:cubicBezTo>
                  <a:pt x="4775200" y="1308100"/>
                  <a:pt x="4787900" y="1600200"/>
                  <a:pt x="4610100" y="1993900"/>
                </a:cubicBezTo>
                <a:lnTo>
                  <a:pt x="4483100" y="2286000"/>
                </a:lnTo>
                <a:cubicBezTo>
                  <a:pt x="4406900" y="2451100"/>
                  <a:pt x="4241800" y="2692400"/>
                  <a:pt x="4114800" y="2832100"/>
                </a:cubicBezTo>
                <a:lnTo>
                  <a:pt x="3975100" y="2959100"/>
                </a:lnTo>
                <a:cubicBezTo>
                  <a:pt x="3708400" y="3213100"/>
                  <a:pt x="3683000" y="3276600"/>
                  <a:pt x="3810000" y="3352800"/>
                </a:cubicBezTo>
                <a:cubicBezTo>
                  <a:pt x="3937000" y="3429000"/>
                  <a:pt x="3987800" y="3619500"/>
                  <a:pt x="3987800" y="4013200"/>
                </a:cubicBezTo>
                <a:lnTo>
                  <a:pt x="3987800" y="4064000"/>
                </a:lnTo>
                <a:cubicBezTo>
                  <a:pt x="3987800" y="4241800"/>
                  <a:pt x="3949700" y="4533900"/>
                  <a:pt x="3898900" y="4711700"/>
                </a:cubicBezTo>
                <a:lnTo>
                  <a:pt x="3771900" y="5207000"/>
                </a:lnTo>
                <a:cubicBezTo>
                  <a:pt x="3733800" y="5372100"/>
                  <a:pt x="3619500" y="5626100"/>
                  <a:pt x="3517900" y="5778500"/>
                </a:cubicBezTo>
                <a:lnTo>
                  <a:pt x="3441700" y="5880100"/>
                </a:lnTo>
                <a:cubicBezTo>
                  <a:pt x="3098800" y="6375400"/>
                  <a:pt x="2641600" y="6680200"/>
                  <a:pt x="2171700" y="6692900"/>
                </a:cubicBezTo>
                <a:close/>
                <a:moveTo>
                  <a:pt x="-38100" y="6819900"/>
                </a:moveTo>
              </a:path>
            </a:pathLst>
          </a:custGeom>
          <a:solidFill>
            <a:srgbClr val="030303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0" name="Rectangle 1280"/>
          <p:cNvSpPr/>
          <p:nvPr/>
        </p:nvSpPr>
        <p:spPr>
          <a:xfrm rot="0" flipH="0" flipV="0">
            <a:off x="12911455" y="17514671"/>
            <a:ext cx="243472" cy="172287"/>
          </a:xfrm>
          <a:prstGeom prst="rect">
            <a:avLst/>
          </a:prstGeom>
        </p:spPr>
      </p:sp>
      <p:sp>
        <p:nvSpPr>
          <p:cNvPr id="1281" name="Freeform 1281"/>
          <p:cNvSpPr/>
          <p:nvPr/>
        </p:nvSpPr>
        <p:spPr>
          <a:xfrm rot="0" flipH="0" flipV="0">
            <a:off x="12914477" y="17556447"/>
            <a:ext cx="70059" cy="94888"/>
          </a:xfrm>
          <a:custGeom>
            <a:pathLst>
              <a:path w="8242300" h="11163300">
                <a:moveTo>
                  <a:pt x="3492500" y="2006600"/>
                </a:moveTo>
                <a:lnTo>
                  <a:pt x="3619500" y="1993900"/>
                </a:lnTo>
                <a:cubicBezTo>
                  <a:pt x="4813300" y="1828800"/>
                  <a:pt x="5207000" y="1460500"/>
                  <a:pt x="5473700" y="317500"/>
                </a:cubicBezTo>
                <a:cubicBezTo>
                  <a:pt x="5511800" y="139700"/>
                  <a:pt x="5676900" y="0"/>
                  <a:pt x="5829300" y="0"/>
                </a:cubicBezTo>
                <a:cubicBezTo>
                  <a:pt x="5981700" y="0"/>
                  <a:pt x="6184900" y="76200"/>
                  <a:pt x="6273800" y="177800"/>
                </a:cubicBezTo>
                <a:cubicBezTo>
                  <a:pt x="6375400" y="279400"/>
                  <a:pt x="6375400" y="749300"/>
                  <a:pt x="6273800" y="1231900"/>
                </a:cubicBezTo>
                <a:cubicBezTo>
                  <a:pt x="6057900" y="2273300"/>
                  <a:pt x="6096000" y="2514600"/>
                  <a:pt x="6515100" y="2514600"/>
                </a:cubicBezTo>
                <a:cubicBezTo>
                  <a:pt x="6870700" y="2514600"/>
                  <a:pt x="7861300" y="4038600"/>
                  <a:pt x="7988300" y="4775200"/>
                </a:cubicBezTo>
                <a:cubicBezTo>
                  <a:pt x="8242300" y="6362700"/>
                  <a:pt x="7912100" y="7505700"/>
                  <a:pt x="6908800" y="8509000"/>
                </a:cubicBezTo>
                <a:lnTo>
                  <a:pt x="6819900" y="8597900"/>
                </a:lnTo>
                <a:cubicBezTo>
                  <a:pt x="6019800" y="9398000"/>
                  <a:pt x="5321300" y="9677400"/>
                  <a:pt x="4178300" y="9677400"/>
                </a:cubicBezTo>
                <a:cubicBezTo>
                  <a:pt x="3416300" y="9677400"/>
                  <a:pt x="3225800" y="9829800"/>
                  <a:pt x="3225800" y="10439400"/>
                </a:cubicBezTo>
                <a:cubicBezTo>
                  <a:pt x="3225800" y="10617200"/>
                  <a:pt x="3149600" y="10833100"/>
                  <a:pt x="3048000" y="10934700"/>
                </a:cubicBezTo>
                <a:cubicBezTo>
                  <a:pt x="2819400" y="11163300"/>
                  <a:pt x="2209800" y="11163300"/>
                  <a:pt x="1981200" y="10934700"/>
                </a:cubicBezTo>
                <a:cubicBezTo>
                  <a:pt x="1879600" y="10833100"/>
                  <a:pt x="1879600" y="10350500"/>
                  <a:pt x="1981200" y="9867900"/>
                </a:cubicBezTo>
                <a:cubicBezTo>
                  <a:pt x="2082800" y="9372600"/>
                  <a:pt x="1993900" y="8877300"/>
                  <a:pt x="1778000" y="8750300"/>
                </a:cubicBezTo>
                <a:cubicBezTo>
                  <a:pt x="1117600" y="8394700"/>
                  <a:pt x="355600" y="7340600"/>
                  <a:pt x="355600" y="6794500"/>
                </a:cubicBezTo>
                <a:cubicBezTo>
                  <a:pt x="355600" y="6502400"/>
                  <a:pt x="279400" y="6223000"/>
                  <a:pt x="177800" y="6159500"/>
                </a:cubicBezTo>
                <a:cubicBezTo>
                  <a:pt x="88900" y="6108700"/>
                  <a:pt x="0" y="5854700"/>
                  <a:pt x="0" y="5626100"/>
                </a:cubicBezTo>
                <a:cubicBezTo>
                  <a:pt x="0" y="5397500"/>
                  <a:pt x="88900" y="5143500"/>
                  <a:pt x="190500" y="5080000"/>
                </a:cubicBezTo>
                <a:cubicBezTo>
                  <a:pt x="368300" y="4978400"/>
                  <a:pt x="622300" y="4381500"/>
                  <a:pt x="774700" y="3708400"/>
                </a:cubicBezTo>
                <a:cubicBezTo>
                  <a:pt x="977900" y="2832100"/>
                  <a:pt x="1587500" y="2146300"/>
                  <a:pt x="2159000" y="2146300"/>
                </a:cubicBezTo>
                <a:cubicBezTo>
                  <a:pt x="2349500" y="2146300"/>
                  <a:pt x="2959100" y="2082800"/>
                  <a:pt x="3492500" y="2006600"/>
                </a:cubicBezTo>
                <a:close/>
                <a:moveTo>
                  <a:pt x="8877300" y="11239500"/>
                </a:moveTo>
                <a:moveTo>
                  <a:pt x="1435100" y="4813300"/>
                </a:moveTo>
                <a:lnTo>
                  <a:pt x="1435100" y="6299200"/>
                </a:lnTo>
                <a:cubicBezTo>
                  <a:pt x="1435100" y="6578600"/>
                  <a:pt x="1524000" y="6807200"/>
                  <a:pt x="1612900" y="6807200"/>
                </a:cubicBezTo>
                <a:cubicBezTo>
                  <a:pt x="1714500" y="6807200"/>
                  <a:pt x="1790700" y="6934200"/>
                  <a:pt x="1790700" y="7086600"/>
                </a:cubicBezTo>
                <a:cubicBezTo>
                  <a:pt x="1790700" y="7404100"/>
                  <a:pt x="2247900" y="7886700"/>
                  <a:pt x="2552700" y="7886700"/>
                </a:cubicBezTo>
                <a:cubicBezTo>
                  <a:pt x="2667000" y="7886700"/>
                  <a:pt x="2857500" y="7683500"/>
                  <a:pt x="2971800" y="7416800"/>
                </a:cubicBezTo>
                <a:lnTo>
                  <a:pt x="3060700" y="7200900"/>
                </a:lnTo>
                <a:cubicBezTo>
                  <a:pt x="3175000" y="6946900"/>
                  <a:pt x="3340100" y="6515100"/>
                  <a:pt x="3416300" y="6261100"/>
                </a:cubicBezTo>
                <a:lnTo>
                  <a:pt x="4152900" y="4051300"/>
                </a:lnTo>
                <a:cubicBezTo>
                  <a:pt x="4241800" y="3797300"/>
                  <a:pt x="4305300" y="3429000"/>
                  <a:pt x="4305300" y="3225800"/>
                </a:cubicBezTo>
                <a:cubicBezTo>
                  <a:pt x="4305300" y="3035300"/>
                  <a:pt x="4076700" y="2870200"/>
                  <a:pt x="3797300" y="2870200"/>
                </a:cubicBezTo>
                <a:lnTo>
                  <a:pt x="3733800" y="2870200"/>
                </a:lnTo>
                <a:cubicBezTo>
                  <a:pt x="3454400" y="2870200"/>
                  <a:pt x="3225800" y="2946400"/>
                  <a:pt x="3225800" y="3048000"/>
                </a:cubicBezTo>
                <a:cubicBezTo>
                  <a:pt x="3225800" y="3149600"/>
                  <a:pt x="3073400" y="3225800"/>
                  <a:pt x="2870200" y="3225800"/>
                </a:cubicBezTo>
                <a:cubicBezTo>
                  <a:pt x="2679700" y="3225800"/>
                  <a:pt x="2349500" y="3390900"/>
                  <a:pt x="2159000" y="3581400"/>
                </a:cubicBezTo>
                <a:lnTo>
                  <a:pt x="1803400" y="3937000"/>
                </a:lnTo>
                <a:cubicBezTo>
                  <a:pt x="1600200" y="4140200"/>
                  <a:pt x="1435100" y="4533900"/>
                  <a:pt x="1435100" y="4813300"/>
                </a:cubicBezTo>
                <a:close/>
                <a:moveTo>
                  <a:pt x="6070600" y="11239500"/>
                </a:moveTo>
                <a:moveTo>
                  <a:pt x="6819900" y="5943600"/>
                </a:moveTo>
                <a:lnTo>
                  <a:pt x="6819900" y="4991100"/>
                </a:lnTo>
                <a:cubicBezTo>
                  <a:pt x="6819900" y="4711700"/>
                  <a:pt x="6667500" y="4305300"/>
                  <a:pt x="6502400" y="4089400"/>
                </a:cubicBezTo>
                <a:lnTo>
                  <a:pt x="6413500" y="3987800"/>
                </a:lnTo>
                <a:cubicBezTo>
                  <a:pt x="6248400" y="3759200"/>
                  <a:pt x="5918200" y="3581400"/>
                  <a:pt x="5702300" y="3581400"/>
                </a:cubicBezTo>
                <a:cubicBezTo>
                  <a:pt x="5372100" y="3581400"/>
                  <a:pt x="5207000" y="3848100"/>
                  <a:pt x="5207000" y="4343400"/>
                </a:cubicBezTo>
                <a:cubicBezTo>
                  <a:pt x="5207000" y="4737100"/>
                  <a:pt x="4978400" y="5372100"/>
                  <a:pt x="4838700" y="5372100"/>
                </a:cubicBezTo>
                <a:cubicBezTo>
                  <a:pt x="4749800" y="5372100"/>
                  <a:pt x="4660900" y="5613400"/>
                  <a:pt x="4660900" y="5892800"/>
                </a:cubicBezTo>
                <a:lnTo>
                  <a:pt x="4660900" y="5943600"/>
                </a:lnTo>
                <a:cubicBezTo>
                  <a:pt x="4660900" y="6223000"/>
                  <a:pt x="4559300" y="6451600"/>
                  <a:pt x="4445000" y="6451600"/>
                </a:cubicBezTo>
                <a:cubicBezTo>
                  <a:pt x="4318000" y="6451600"/>
                  <a:pt x="4203700" y="6654800"/>
                  <a:pt x="4178300" y="6896100"/>
                </a:cubicBezTo>
                <a:cubicBezTo>
                  <a:pt x="4152900" y="7150100"/>
                  <a:pt x="4089400" y="7391400"/>
                  <a:pt x="4038600" y="7442200"/>
                </a:cubicBezTo>
                <a:cubicBezTo>
                  <a:pt x="3987800" y="7493000"/>
                  <a:pt x="3949700" y="7696200"/>
                  <a:pt x="3949700" y="7886700"/>
                </a:cubicBezTo>
                <a:cubicBezTo>
                  <a:pt x="3949700" y="8089900"/>
                  <a:pt x="4178300" y="8242300"/>
                  <a:pt x="4457700" y="8242300"/>
                </a:cubicBezTo>
                <a:lnTo>
                  <a:pt x="4876800" y="8242300"/>
                </a:lnTo>
                <a:cubicBezTo>
                  <a:pt x="5156200" y="8242300"/>
                  <a:pt x="5384800" y="8178800"/>
                  <a:pt x="5384800" y="8089900"/>
                </a:cubicBezTo>
                <a:cubicBezTo>
                  <a:pt x="5384800" y="8001000"/>
                  <a:pt x="5537200" y="7835900"/>
                  <a:pt x="5740400" y="7734300"/>
                </a:cubicBezTo>
                <a:cubicBezTo>
                  <a:pt x="6502400" y="7302500"/>
                  <a:pt x="6819900" y="6781800"/>
                  <a:pt x="6819900" y="5943600"/>
                </a:cubicBezTo>
                <a:close/>
                <a:moveTo>
                  <a:pt x="4940300" y="112395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2" name="Freeform 1282"/>
          <p:cNvSpPr/>
          <p:nvPr/>
        </p:nvSpPr>
        <p:spPr>
          <a:xfrm rot="0" flipH="0" flipV="0">
            <a:off x="12993404" y="17553964"/>
            <a:ext cx="67036" cy="100069"/>
          </a:xfrm>
          <a:custGeom>
            <a:pathLst>
              <a:path w="7886700" h="11772900">
                <a:moveTo>
                  <a:pt x="4432300" y="11772900"/>
                </a:moveTo>
                <a:lnTo>
                  <a:pt x="1117600" y="11772900"/>
                </a:lnTo>
                <a:cubicBezTo>
                  <a:pt x="241300" y="11772900"/>
                  <a:pt x="0" y="11595100"/>
                  <a:pt x="0" y="10960100"/>
                </a:cubicBezTo>
                <a:cubicBezTo>
                  <a:pt x="0" y="10718800"/>
                  <a:pt x="241300" y="10261600"/>
                  <a:pt x="533400" y="9956800"/>
                </a:cubicBezTo>
                <a:lnTo>
                  <a:pt x="5588000" y="4711700"/>
                </a:lnTo>
                <a:cubicBezTo>
                  <a:pt x="7505700" y="2730500"/>
                  <a:pt x="6896100" y="901700"/>
                  <a:pt x="4622800" y="1765300"/>
                </a:cubicBezTo>
                <a:cubicBezTo>
                  <a:pt x="4305300" y="1879600"/>
                  <a:pt x="3771900" y="2247900"/>
                  <a:pt x="3441700" y="2578100"/>
                </a:cubicBezTo>
                <a:cubicBezTo>
                  <a:pt x="3111500" y="2895600"/>
                  <a:pt x="2768600" y="3162300"/>
                  <a:pt x="2667000" y="3162300"/>
                </a:cubicBezTo>
                <a:cubicBezTo>
                  <a:pt x="2501900" y="3162300"/>
                  <a:pt x="2146300" y="2641600"/>
                  <a:pt x="2146300" y="2400300"/>
                </a:cubicBezTo>
                <a:cubicBezTo>
                  <a:pt x="2146300" y="2324100"/>
                  <a:pt x="2400300" y="2032000"/>
                  <a:pt x="2717800" y="1752600"/>
                </a:cubicBezTo>
                <a:lnTo>
                  <a:pt x="3378200" y="1168400"/>
                </a:lnTo>
                <a:cubicBezTo>
                  <a:pt x="4508500" y="152400"/>
                  <a:pt x="5918200" y="0"/>
                  <a:pt x="6845300" y="787400"/>
                </a:cubicBezTo>
                <a:lnTo>
                  <a:pt x="7302500" y="1181100"/>
                </a:lnTo>
                <a:cubicBezTo>
                  <a:pt x="7620000" y="1460500"/>
                  <a:pt x="7886700" y="2032000"/>
                  <a:pt x="7886700" y="2451100"/>
                </a:cubicBezTo>
                <a:lnTo>
                  <a:pt x="7886700" y="2578100"/>
                </a:lnTo>
                <a:cubicBezTo>
                  <a:pt x="7886700" y="2997200"/>
                  <a:pt x="7658100" y="3594100"/>
                  <a:pt x="7391400" y="3911600"/>
                </a:cubicBezTo>
                <a:lnTo>
                  <a:pt x="2806700" y="9309100"/>
                </a:lnTo>
                <a:cubicBezTo>
                  <a:pt x="2019300" y="10248900"/>
                  <a:pt x="2171700" y="10515600"/>
                  <a:pt x="3530600" y="10515600"/>
                </a:cubicBezTo>
                <a:lnTo>
                  <a:pt x="4432300" y="10515600"/>
                </a:lnTo>
                <a:cubicBezTo>
                  <a:pt x="5257800" y="10515600"/>
                  <a:pt x="5727700" y="10693400"/>
                  <a:pt x="5727700" y="11023600"/>
                </a:cubicBezTo>
                <a:cubicBezTo>
                  <a:pt x="5727700" y="11137900"/>
                  <a:pt x="5613400" y="11353800"/>
                  <a:pt x="5461000" y="11493500"/>
                </a:cubicBezTo>
                <a:cubicBezTo>
                  <a:pt x="5308600" y="11645900"/>
                  <a:pt x="4851400" y="11772900"/>
                  <a:pt x="4432300" y="11772900"/>
                </a:cubicBezTo>
                <a:close/>
                <a:moveTo>
                  <a:pt x="-901700" y="115316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3" name="Freeform 1283"/>
          <p:cNvSpPr/>
          <p:nvPr/>
        </p:nvSpPr>
        <p:spPr>
          <a:xfrm rot="0" flipH="0" flipV="0">
            <a:off x="13066933" y="17556231"/>
            <a:ext cx="57861" cy="94456"/>
          </a:xfrm>
          <a:custGeom>
            <a:pathLst>
              <a:path w="6807200" h="11112500">
                <a:moveTo>
                  <a:pt x="4991100" y="2120900"/>
                </a:moveTo>
                <a:lnTo>
                  <a:pt x="2806700" y="5969000"/>
                </a:lnTo>
                <a:cubicBezTo>
                  <a:pt x="1955800" y="7480300"/>
                  <a:pt x="1917700" y="7886700"/>
                  <a:pt x="2654300" y="7886700"/>
                </a:cubicBezTo>
                <a:lnTo>
                  <a:pt x="3543300" y="7886700"/>
                </a:lnTo>
                <a:cubicBezTo>
                  <a:pt x="3962400" y="7886700"/>
                  <a:pt x="4305300" y="7683500"/>
                  <a:pt x="4305300" y="7442200"/>
                </a:cubicBezTo>
                <a:cubicBezTo>
                  <a:pt x="4305300" y="6311900"/>
                  <a:pt x="4584700" y="5740400"/>
                  <a:pt x="5130800" y="5740400"/>
                </a:cubicBezTo>
                <a:cubicBezTo>
                  <a:pt x="5461000" y="5740400"/>
                  <a:pt x="5740400" y="6057900"/>
                  <a:pt x="5740400" y="6451600"/>
                </a:cubicBezTo>
                <a:cubicBezTo>
                  <a:pt x="5740400" y="6845300"/>
                  <a:pt x="5676900" y="7327900"/>
                  <a:pt x="5588000" y="7531100"/>
                </a:cubicBezTo>
                <a:cubicBezTo>
                  <a:pt x="5511800" y="7721600"/>
                  <a:pt x="5715000" y="7886700"/>
                  <a:pt x="6045200" y="7886700"/>
                </a:cubicBezTo>
                <a:cubicBezTo>
                  <a:pt x="6743700" y="7886700"/>
                  <a:pt x="6807200" y="7937500"/>
                  <a:pt x="6807200" y="8521700"/>
                </a:cubicBezTo>
                <a:cubicBezTo>
                  <a:pt x="6807200" y="8763000"/>
                  <a:pt x="6489700" y="8966200"/>
                  <a:pt x="6096000" y="8966200"/>
                </a:cubicBezTo>
                <a:cubicBezTo>
                  <a:pt x="5359400" y="8966200"/>
                  <a:pt x="4660900" y="9766300"/>
                  <a:pt x="4660900" y="10629900"/>
                </a:cubicBezTo>
                <a:cubicBezTo>
                  <a:pt x="4660900" y="10896600"/>
                  <a:pt x="4419600" y="11112500"/>
                  <a:pt x="4127500" y="11112500"/>
                </a:cubicBezTo>
                <a:cubicBezTo>
                  <a:pt x="3822700" y="11112500"/>
                  <a:pt x="3581400" y="10769600"/>
                  <a:pt x="3581400" y="10350500"/>
                </a:cubicBezTo>
                <a:lnTo>
                  <a:pt x="3581400" y="9728200"/>
                </a:lnTo>
                <a:cubicBezTo>
                  <a:pt x="3581400" y="9131300"/>
                  <a:pt x="3416300" y="8966200"/>
                  <a:pt x="2819400" y="8966200"/>
                </a:cubicBezTo>
                <a:lnTo>
                  <a:pt x="762000" y="8966200"/>
                </a:lnTo>
                <a:cubicBezTo>
                  <a:pt x="342900" y="8966200"/>
                  <a:pt x="0" y="8724900"/>
                  <a:pt x="0" y="8432800"/>
                </a:cubicBezTo>
                <a:cubicBezTo>
                  <a:pt x="0" y="8128000"/>
                  <a:pt x="190500" y="7581900"/>
                  <a:pt x="419100" y="7213600"/>
                </a:cubicBezTo>
                <a:lnTo>
                  <a:pt x="863600" y="6515100"/>
                </a:lnTo>
                <a:cubicBezTo>
                  <a:pt x="1092200" y="6134100"/>
                  <a:pt x="1384300" y="5588000"/>
                  <a:pt x="1511300" y="5283200"/>
                </a:cubicBezTo>
                <a:cubicBezTo>
                  <a:pt x="1638300" y="4991100"/>
                  <a:pt x="1917700" y="4445000"/>
                  <a:pt x="2120900" y="4089400"/>
                </a:cubicBezTo>
                <a:lnTo>
                  <a:pt x="3860800" y="1066800"/>
                </a:lnTo>
                <a:cubicBezTo>
                  <a:pt x="4356100" y="215900"/>
                  <a:pt x="4584700" y="0"/>
                  <a:pt x="5016500" y="0"/>
                </a:cubicBezTo>
                <a:cubicBezTo>
                  <a:pt x="5219700" y="0"/>
                  <a:pt x="5372100" y="317500"/>
                  <a:pt x="5372100" y="711200"/>
                </a:cubicBezTo>
                <a:cubicBezTo>
                  <a:pt x="5372100" y="1117600"/>
                  <a:pt x="5194300" y="1739900"/>
                  <a:pt x="4991100" y="2120900"/>
                </a:cubicBezTo>
                <a:close/>
                <a:moveTo>
                  <a:pt x="8813800" y="112649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4" name="Rectangle 1284"/>
          <p:cNvSpPr/>
          <p:nvPr/>
        </p:nvSpPr>
        <p:spPr>
          <a:xfrm rot="0" flipH="0" flipV="0">
            <a:off x="13107035" y="17840506"/>
            <a:ext cx="710128" cy="576067"/>
          </a:xfrm>
          <a:prstGeom prst="rect">
            <a:avLst/>
          </a:prstGeom>
        </p:spPr>
      </p:sp>
      <p:sp>
        <p:nvSpPr>
          <p:cNvPr id="1285" name="Freeform 1285"/>
          <p:cNvSpPr/>
          <p:nvPr/>
        </p:nvSpPr>
        <p:spPr>
          <a:xfrm rot="0" flipH="0" flipV="0">
            <a:off x="13231342" y="17964022"/>
            <a:ext cx="42672" cy="134594"/>
          </a:xfrm>
          <a:custGeom>
            <a:pathLst>
              <a:path w="3048000" h="9613900">
                <a:moveTo>
                  <a:pt x="3048000" y="876300"/>
                </a:moveTo>
                <a:lnTo>
                  <a:pt x="3048000" y="8928100"/>
                </a:lnTo>
                <a:cubicBezTo>
                  <a:pt x="3048000" y="9169400"/>
                  <a:pt x="2997200" y="9410700"/>
                  <a:pt x="2946400" y="9474200"/>
                </a:cubicBezTo>
                <a:cubicBezTo>
                  <a:pt x="2806700" y="9613900"/>
                  <a:pt x="2425700" y="9613900"/>
                  <a:pt x="2286000" y="9474200"/>
                </a:cubicBezTo>
                <a:cubicBezTo>
                  <a:pt x="2222500" y="9410700"/>
                  <a:pt x="2184400" y="9169400"/>
                  <a:pt x="2184400" y="8928100"/>
                </a:cubicBezTo>
                <a:lnTo>
                  <a:pt x="2184400" y="2286000"/>
                </a:lnTo>
                <a:cubicBezTo>
                  <a:pt x="2184400" y="1778000"/>
                  <a:pt x="1866900" y="1727200"/>
                  <a:pt x="1435100" y="2159000"/>
                </a:cubicBezTo>
                <a:lnTo>
                  <a:pt x="863600" y="2743200"/>
                </a:lnTo>
                <a:cubicBezTo>
                  <a:pt x="533400" y="3060700"/>
                  <a:pt x="292100" y="3124200"/>
                  <a:pt x="114300" y="2946400"/>
                </a:cubicBezTo>
                <a:cubicBezTo>
                  <a:pt x="50800" y="2882900"/>
                  <a:pt x="0" y="2730500"/>
                  <a:pt x="0" y="2616200"/>
                </a:cubicBezTo>
                <a:cubicBezTo>
                  <a:pt x="0" y="2501900"/>
                  <a:pt x="139700" y="2260600"/>
                  <a:pt x="304800" y="2095500"/>
                </a:cubicBezTo>
                <a:lnTo>
                  <a:pt x="1841500" y="533400"/>
                </a:lnTo>
                <a:cubicBezTo>
                  <a:pt x="2311400" y="76200"/>
                  <a:pt x="2603500" y="0"/>
                  <a:pt x="2882900" y="279400"/>
                </a:cubicBezTo>
                <a:cubicBezTo>
                  <a:pt x="2971800" y="368300"/>
                  <a:pt x="3048000" y="635000"/>
                  <a:pt x="3048000" y="876300"/>
                </a:cubicBezTo>
                <a:close/>
                <a:moveTo>
                  <a:pt x="8496300" y="9588500"/>
                </a:moveTo>
              </a:path>
            </a:pathLst>
          </a:custGeom>
          <a:solidFill>
            <a:srgbClr val="010101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6" name="Freeform 1286"/>
          <p:cNvSpPr/>
          <p:nvPr/>
        </p:nvSpPr>
        <p:spPr>
          <a:xfrm rot="0" flipH="0" flipV="0">
            <a:off x="13667951" y="18095918"/>
            <a:ext cx="96850" cy="54921"/>
          </a:xfrm>
          <a:custGeom>
            <a:pathLst>
              <a:path w="6248400" h="3543300">
                <a:moveTo>
                  <a:pt x="1104900" y="0"/>
                </a:moveTo>
                <a:lnTo>
                  <a:pt x="2349500" y="0"/>
                </a:lnTo>
                <a:cubicBezTo>
                  <a:pt x="3505200" y="0"/>
                  <a:pt x="4749800" y="469900"/>
                  <a:pt x="5435600" y="1155700"/>
                </a:cubicBezTo>
                <a:lnTo>
                  <a:pt x="5854700" y="1574800"/>
                </a:lnTo>
                <a:cubicBezTo>
                  <a:pt x="6070600" y="1790700"/>
                  <a:pt x="6248400" y="2197100"/>
                  <a:pt x="6248400" y="2463800"/>
                </a:cubicBezTo>
                <a:cubicBezTo>
                  <a:pt x="6248400" y="3365500"/>
                  <a:pt x="6057900" y="3543300"/>
                  <a:pt x="5054600" y="3543300"/>
                </a:cubicBezTo>
                <a:lnTo>
                  <a:pt x="3860800" y="3543300"/>
                </a:lnTo>
                <a:cubicBezTo>
                  <a:pt x="2641600" y="3543300"/>
                  <a:pt x="1435100" y="3048000"/>
                  <a:pt x="584200" y="2197100"/>
                </a:cubicBezTo>
                <a:lnTo>
                  <a:pt x="558800" y="2171700"/>
                </a:lnTo>
                <a:cubicBezTo>
                  <a:pt x="127000" y="1739900"/>
                  <a:pt x="0" y="558800"/>
                  <a:pt x="355600" y="203200"/>
                </a:cubicBezTo>
                <a:cubicBezTo>
                  <a:pt x="457200" y="88900"/>
                  <a:pt x="800100" y="0"/>
                  <a:pt x="1104900" y="0"/>
                </a:cubicBezTo>
                <a:close/>
                <a:moveTo>
                  <a:pt x="3505200" y="3543300"/>
                </a:moveTo>
                <a:moveTo>
                  <a:pt x="4254500" y="2959100"/>
                </a:moveTo>
                <a:lnTo>
                  <a:pt x="4711700" y="2959100"/>
                </a:lnTo>
                <a:cubicBezTo>
                  <a:pt x="5194300" y="2959100"/>
                  <a:pt x="5664200" y="2717800"/>
                  <a:pt x="5664200" y="2489200"/>
                </a:cubicBezTo>
                <a:cubicBezTo>
                  <a:pt x="5664200" y="2108200"/>
                  <a:pt x="5207000" y="1625600"/>
                  <a:pt x="4546600" y="1308100"/>
                </a:cubicBezTo>
                <a:lnTo>
                  <a:pt x="4343400" y="1206500"/>
                </a:lnTo>
                <a:cubicBezTo>
                  <a:pt x="3492500" y="787400"/>
                  <a:pt x="2654300" y="596900"/>
                  <a:pt x="1765300" y="596900"/>
                </a:cubicBezTo>
                <a:lnTo>
                  <a:pt x="1498600" y="596900"/>
                </a:lnTo>
                <a:cubicBezTo>
                  <a:pt x="1193800" y="596900"/>
                  <a:pt x="901700" y="635000"/>
                  <a:pt x="850900" y="685800"/>
                </a:cubicBezTo>
                <a:cubicBezTo>
                  <a:pt x="723900" y="825500"/>
                  <a:pt x="723900" y="1270000"/>
                  <a:pt x="850900" y="1574800"/>
                </a:cubicBezTo>
                <a:cubicBezTo>
                  <a:pt x="1117600" y="2184400"/>
                  <a:pt x="3022600" y="2959100"/>
                  <a:pt x="4254500" y="2959100"/>
                </a:cubicBezTo>
                <a:close/>
                <a:moveTo>
                  <a:pt x="546100" y="3543300"/>
                </a:moveTo>
              </a:path>
            </a:pathLst>
          </a:custGeom>
          <a:solidFill>
            <a:srgbClr val="0B0B0B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7" name="Freeform 1287"/>
          <p:cNvSpPr/>
          <p:nvPr/>
        </p:nvSpPr>
        <p:spPr>
          <a:xfrm rot="0" flipH="0" flipV="0">
            <a:off x="13112649" y="18283580"/>
            <a:ext cx="67036" cy="100069"/>
          </a:xfrm>
          <a:custGeom>
            <a:pathLst>
              <a:path w="7886700" h="11772900">
                <a:moveTo>
                  <a:pt x="4432300" y="11772900"/>
                </a:moveTo>
                <a:lnTo>
                  <a:pt x="1117600" y="11772900"/>
                </a:lnTo>
                <a:cubicBezTo>
                  <a:pt x="241300" y="11772900"/>
                  <a:pt x="0" y="11595100"/>
                  <a:pt x="0" y="10960100"/>
                </a:cubicBezTo>
                <a:cubicBezTo>
                  <a:pt x="0" y="10718800"/>
                  <a:pt x="241300" y="10261600"/>
                  <a:pt x="533400" y="9956800"/>
                </a:cubicBezTo>
                <a:lnTo>
                  <a:pt x="5588000" y="4711700"/>
                </a:lnTo>
                <a:cubicBezTo>
                  <a:pt x="7505700" y="2730500"/>
                  <a:pt x="6896100" y="901700"/>
                  <a:pt x="4622800" y="1765300"/>
                </a:cubicBezTo>
                <a:cubicBezTo>
                  <a:pt x="4305300" y="1879600"/>
                  <a:pt x="3771900" y="2247900"/>
                  <a:pt x="3441700" y="2578100"/>
                </a:cubicBezTo>
                <a:cubicBezTo>
                  <a:pt x="3111500" y="2895600"/>
                  <a:pt x="2768600" y="3162300"/>
                  <a:pt x="2667000" y="3162300"/>
                </a:cubicBezTo>
                <a:cubicBezTo>
                  <a:pt x="2501900" y="3162300"/>
                  <a:pt x="2146300" y="2641600"/>
                  <a:pt x="2146300" y="2400300"/>
                </a:cubicBezTo>
                <a:cubicBezTo>
                  <a:pt x="2146300" y="2324100"/>
                  <a:pt x="2400300" y="2032000"/>
                  <a:pt x="2717800" y="1752600"/>
                </a:cubicBezTo>
                <a:lnTo>
                  <a:pt x="3378200" y="1168400"/>
                </a:lnTo>
                <a:cubicBezTo>
                  <a:pt x="4508500" y="152400"/>
                  <a:pt x="5918200" y="0"/>
                  <a:pt x="6845300" y="787400"/>
                </a:cubicBezTo>
                <a:lnTo>
                  <a:pt x="7302500" y="1181100"/>
                </a:lnTo>
                <a:cubicBezTo>
                  <a:pt x="7620000" y="1460500"/>
                  <a:pt x="7886700" y="2032000"/>
                  <a:pt x="7886700" y="2451100"/>
                </a:cubicBezTo>
                <a:lnTo>
                  <a:pt x="7886700" y="2578100"/>
                </a:lnTo>
                <a:cubicBezTo>
                  <a:pt x="7886700" y="2997200"/>
                  <a:pt x="7658100" y="3594100"/>
                  <a:pt x="7391400" y="3911600"/>
                </a:cubicBezTo>
                <a:lnTo>
                  <a:pt x="2806700" y="9309100"/>
                </a:lnTo>
                <a:cubicBezTo>
                  <a:pt x="2019300" y="10248900"/>
                  <a:pt x="2171700" y="10515600"/>
                  <a:pt x="3530600" y="10515600"/>
                </a:cubicBezTo>
                <a:lnTo>
                  <a:pt x="4432300" y="10515600"/>
                </a:lnTo>
                <a:cubicBezTo>
                  <a:pt x="5257800" y="10515600"/>
                  <a:pt x="5727700" y="10693400"/>
                  <a:pt x="5727700" y="11023600"/>
                </a:cubicBezTo>
                <a:cubicBezTo>
                  <a:pt x="5727700" y="11137900"/>
                  <a:pt x="5613400" y="11353800"/>
                  <a:pt x="5461000" y="11493500"/>
                </a:cubicBezTo>
                <a:cubicBezTo>
                  <a:pt x="5308600" y="11645900"/>
                  <a:pt x="4851400" y="11772900"/>
                  <a:pt x="4432300" y="11772900"/>
                </a:cubicBezTo>
                <a:close/>
                <a:moveTo>
                  <a:pt x="-901700" y="11531600"/>
                </a:moveTo>
              </a:path>
            </a:pathLst>
          </a:custGeom>
          <a:solidFill>
            <a:srgbClr val="121314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8" name="Freeform 1288"/>
          <p:cNvSpPr/>
          <p:nvPr/>
        </p:nvSpPr>
        <p:spPr>
          <a:xfrm rot="0" flipH="0" flipV="0">
            <a:off x="13188834" y="18284011"/>
            <a:ext cx="65093" cy="97586"/>
          </a:xfrm>
          <a:custGeom>
            <a:pathLst>
              <a:path w="7658100" h="11480800">
                <a:moveTo>
                  <a:pt x="152400" y="7772400"/>
                </a:moveTo>
                <a:lnTo>
                  <a:pt x="508000" y="6629400"/>
                </a:lnTo>
                <a:cubicBezTo>
                  <a:pt x="584200" y="6375400"/>
                  <a:pt x="825500" y="6007100"/>
                  <a:pt x="1041400" y="5816600"/>
                </a:cubicBezTo>
                <a:lnTo>
                  <a:pt x="1244600" y="5638800"/>
                </a:lnTo>
                <a:cubicBezTo>
                  <a:pt x="1714500" y="5219700"/>
                  <a:pt x="1866900" y="4749800"/>
                  <a:pt x="1612900" y="4445000"/>
                </a:cubicBezTo>
                <a:cubicBezTo>
                  <a:pt x="1511300" y="4318000"/>
                  <a:pt x="1435100" y="3987800"/>
                  <a:pt x="1435100" y="3708400"/>
                </a:cubicBezTo>
                <a:lnTo>
                  <a:pt x="1435100" y="3378200"/>
                </a:lnTo>
                <a:cubicBezTo>
                  <a:pt x="1435100" y="3098800"/>
                  <a:pt x="1485900" y="2667000"/>
                  <a:pt x="1549400" y="2425700"/>
                </a:cubicBezTo>
                <a:lnTo>
                  <a:pt x="1574800" y="2336800"/>
                </a:lnTo>
                <a:cubicBezTo>
                  <a:pt x="1638300" y="2095500"/>
                  <a:pt x="1854200" y="1739900"/>
                  <a:pt x="2044700" y="1536700"/>
                </a:cubicBezTo>
                <a:lnTo>
                  <a:pt x="2870200" y="723900"/>
                </a:lnTo>
                <a:cubicBezTo>
                  <a:pt x="3060700" y="520700"/>
                  <a:pt x="3454400" y="355600"/>
                  <a:pt x="3733800" y="355600"/>
                </a:cubicBezTo>
                <a:lnTo>
                  <a:pt x="3797300" y="355600"/>
                </a:lnTo>
                <a:cubicBezTo>
                  <a:pt x="4076700" y="355600"/>
                  <a:pt x="4305300" y="279400"/>
                  <a:pt x="4305300" y="177800"/>
                </a:cubicBezTo>
                <a:cubicBezTo>
                  <a:pt x="4305300" y="76200"/>
                  <a:pt x="4533900" y="0"/>
                  <a:pt x="4813300" y="0"/>
                </a:cubicBezTo>
                <a:lnTo>
                  <a:pt x="5232400" y="0"/>
                </a:lnTo>
                <a:cubicBezTo>
                  <a:pt x="5511800" y="0"/>
                  <a:pt x="5740400" y="76200"/>
                  <a:pt x="5740400" y="177800"/>
                </a:cubicBezTo>
                <a:cubicBezTo>
                  <a:pt x="5740400" y="279400"/>
                  <a:pt x="5892800" y="355600"/>
                  <a:pt x="6096000" y="355600"/>
                </a:cubicBezTo>
                <a:cubicBezTo>
                  <a:pt x="6286500" y="355600"/>
                  <a:pt x="6591300" y="520700"/>
                  <a:pt x="6769100" y="711200"/>
                </a:cubicBezTo>
                <a:lnTo>
                  <a:pt x="7023100" y="1003300"/>
                </a:lnTo>
                <a:cubicBezTo>
                  <a:pt x="7518400" y="1562100"/>
                  <a:pt x="7658100" y="2476500"/>
                  <a:pt x="7378700" y="3314700"/>
                </a:cubicBezTo>
                <a:lnTo>
                  <a:pt x="7353300" y="3416300"/>
                </a:lnTo>
                <a:cubicBezTo>
                  <a:pt x="7086600" y="4229100"/>
                  <a:pt x="6908800" y="4572000"/>
                  <a:pt x="6540500" y="4927600"/>
                </a:cubicBezTo>
                <a:lnTo>
                  <a:pt x="6451600" y="5016500"/>
                </a:lnTo>
                <a:cubicBezTo>
                  <a:pt x="6070600" y="5397500"/>
                  <a:pt x="6045200" y="5511800"/>
                  <a:pt x="6184900" y="6146800"/>
                </a:cubicBezTo>
                <a:cubicBezTo>
                  <a:pt x="6299200" y="6654800"/>
                  <a:pt x="6299200" y="7048500"/>
                  <a:pt x="6184900" y="7645400"/>
                </a:cubicBezTo>
                <a:lnTo>
                  <a:pt x="6045200" y="8407400"/>
                </a:lnTo>
                <a:cubicBezTo>
                  <a:pt x="5994400" y="8674100"/>
                  <a:pt x="5867400" y="9080500"/>
                  <a:pt x="5753100" y="9321800"/>
                </a:cubicBezTo>
                <a:lnTo>
                  <a:pt x="5651500" y="9537700"/>
                </a:lnTo>
                <a:cubicBezTo>
                  <a:pt x="5537200" y="9779000"/>
                  <a:pt x="5295900" y="10134600"/>
                  <a:pt x="5092700" y="10325100"/>
                </a:cubicBezTo>
                <a:lnTo>
                  <a:pt x="4660900" y="10756900"/>
                </a:lnTo>
                <a:cubicBezTo>
                  <a:pt x="4470400" y="10960100"/>
                  <a:pt x="4140200" y="11112500"/>
                  <a:pt x="3949700" y="11112500"/>
                </a:cubicBezTo>
                <a:cubicBezTo>
                  <a:pt x="3746500" y="11112500"/>
                  <a:pt x="3581400" y="11201400"/>
                  <a:pt x="3581400" y="11290300"/>
                </a:cubicBezTo>
                <a:cubicBezTo>
                  <a:pt x="3581400" y="11391900"/>
                  <a:pt x="3352800" y="11480800"/>
                  <a:pt x="3073400" y="11480800"/>
                </a:cubicBezTo>
                <a:lnTo>
                  <a:pt x="1943100" y="11480800"/>
                </a:lnTo>
                <a:cubicBezTo>
                  <a:pt x="1663700" y="11480800"/>
                  <a:pt x="1435100" y="11391900"/>
                  <a:pt x="1435100" y="11290300"/>
                </a:cubicBezTo>
                <a:cubicBezTo>
                  <a:pt x="1435100" y="11201400"/>
                  <a:pt x="1270000" y="11112500"/>
                  <a:pt x="1079500" y="11112500"/>
                </a:cubicBezTo>
                <a:cubicBezTo>
                  <a:pt x="558800" y="11112500"/>
                  <a:pt x="0" y="10477500"/>
                  <a:pt x="0" y="9893300"/>
                </a:cubicBezTo>
                <a:lnTo>
                  <a:pt x="0" y="8763000"/>
                </a:lnTo>
                <a:cubicBezTo>
                  <a:pt x="0" y="8483600"/>
                  <a:pt x="63500" y="8039100"/>
                  <a:pt x="152400" y="7772400"/>
                </a:cubicBezTo>
                <a:close/>
                <a:moveTo>
                  <a:pt x="3340100" y="11480800"/>
                </a:moveTo>
                <a:moveTo>
                  <a:pt x="5232400" y="1435100"/>
                </a:moveTo>
                <a:lnTo>
                  <a:pt x="4089400" y="1435100"/>
                </a:lnTo>
                <a:cubicBezTo>
                  <a:pt x="3530600" y="1435100"/>
                  <a:pt x="3251200" y="1651000"/>
                  <a:pt x="2959100" y="2298700"/>
                </a:cubicBezTo>
                <a:lnTo>
                  <a:pt x="2882900" y="2438400"/>
                </a:lnTo>
                <a:cubicBezTo>
                  <a:pt x="2781300" y="2679700"/>
                  <a:pt x="2692400" y="3086100"/>
                  <a:pt x="2692400" y="3352800"/>
                </a:cubicBezTo>
                <a:cubicBezTo>
                  <a:pt x="2692400" y="4152900"/>
                  <a:pt x="3022600" y="4660900"/>
                  <a:pt x="3556000" y="4660900"/>
                </a:cubicBezTo>
                <a:lnTo>
                  <a:pt x="4356100" y="4660900"/>
                </a:lnTo>
                <a:cubicBezTo>
                  <a:pt x="4635500" y="4660900"/>
                  <a:pt x="5041900" y="4508500"/>
                  <a:pt x="5245100" y="4330700"/>
                </a:cubicBezTo>
                <a:lnTo>
                  <a:pt x="5816600" y="3835400"/>
                </a:lnTo>
                <a:cubicBezTo>
                  <a:pt x="6019800" y="3644900"/>
                  <a:pt x="6210300" y="3289300"/>
                  <a:pt x="6235700" y="3035300"/>
                </a:cubicBezTo>
                <a:lnTo>
                  <a:pt x="6235700" y="2984500"/>
                </a:lnTo>
                <a:cubicBezTo>
                  <a:pt x="6324600" y="1943100"/>
                  <a:pt x="5994400" y="1435100"/>
                  <a:pt x="5232400" y="1435100"/>
                </a:cubicBezTo>
                <a:close/>
                <a:moveTo>
                  <a:pt x="9677400" y="11480800"/>
                </a:moveTo>
                <a:moveTo>
                  <a:pt x="4521200" y="9169400"/>
                </a:moveTo>
                <a:lnTo>
                  <a:pt x="4876800" y="8013700"/>
                </a:lnTo>
                <a:cubicBezTo>
                  <a:pt x="5041900" y="7467600"/>
                  <a:pt x="5067300" y="6654800"/>
                  <a:pt x="4927600" y="6324600"/>
                </a:cubicBezTo>
                <a:cubicBezTo>
                  <a:pt x="4876800" y="6197600"/>
                  <a:pt x="4724400" y="6096000"/>
                  <a:pt x="4572000" y="6096000"/>
                </a:cubicBezTo>
                <a:cubicBezTo>
                  <a:pt x="4419600" y="6096000"/>
                  <a:pt x="4305300" y="6019800"/>
                  <a:pt x="4305300" y="5918200"/>
                </a:cubicBezTo>
                <a:cubicBezTo>
                  <a:pt x="4305300" y="5816600"/>
                  <a:pt x="4076700" y="5740400"/>
                  <a:pt x="3797300" y="5740400"/>
                </a:cubicBezTo>
                <a:lnTo>
                  <a:pt x="3378200" y="5740400"/>
                </a:lnTo>
                <a:cubicBezTo>
                  <a:pt x="3098800" y="5740400"/>
                  <a:pt x="2870200" y="5816600"/>
                  <a:pt x="2870200" y="5918200"/>
                </a:cubicBezTo>
                <a:cubicBezTo>
                  <a:pt x="2870200" y="6019800"/>
                  <a:pt x="2730500" y="6096000"/>
                  <a:pt x="2565400" y="6096000"/>
                </a:cubicBezTo>
                <a:cubicBezTo>
                  <a:pt x="2387600" y="6096000"/>
                  <a:pt x="2146300" y="6299200"/>
                  <a:pt x="2006600" y="6540500"/>
                </a:cubicBezTo>
                <a:lnTo>
                  <a:pt x="1638300" y="7162800"/>
                </a:lnTo>
                <a:cubicBezTo>
                  <a:pt x="1498600" y="7404100"/>
                  <a:pt x="1320800" y="7810500"/>
                  <a:pt x="1244600" y="8064500"/>
                </a:cubicBezTo>
                <a:lnTo>
                  <a:pt x="1219200" y="8153400"/>
                </a:lnTo>
                <a:cubicBezTo>
                  <a:pt x="1143000" y="8407400"/>
                  <a:pt x="1079500" y="8839200"/>
                  <a:pt x="1079500" y="9118600"/>
                </a:cubicBezTo>
                <a:lnTo>
                  <a:pt x="1079500" y="9169400"/>
                </a:lnTo>
                <a:cubicBezTo>
                  <a:pt x="1079500" y="9766300"/>
                  <a:pt x="1295400" y="10045700"/>
                  <a:pt x="1790700" y="10045700"/>
                </a:cubicBezTo>
                <a:cubicBezTo>
                  <a:pt x="1993900" y="10045700"/>
                  <a:pt x="2146300" y="10121900"/>
                  <a:pt x="2146300" y="10223500"/>
                </a:cubicBezTo>
                <a:cubicBezTo>
                  <a:pt x="2146300" y="10325100"/>
                  <a:pt x="2374900" y="10401300"/>
                  <a:pt x="2641600" y="10401300"/>
                </a:cubicBezTo>
                <a:cubicBezTo>
                  <a:pt x="2921000" y="10401300"/>
                  <a:pt x="3276600" y="10287000"/>
                  <a:pt x="3429000" y="10147300"/>
                </a:cubicBezTo>
                <a:cubicBezTo>
                  <a:pt x="3594100" y="9994900"/>
                  <a:pt x="3873500" y="9829800"/>
                  <a:pt x="4051300" y="9766300"/>
                </a:cubicBezTo>
                <a:cubicBezTo>
                  <a:pt x="4229100" y="9702800"/>
                  <a:pt x="4445000" y="9436100"/>
                  <a:pt x="4521200" y="9169400"/>
                </a:cubicBezTo>
                <a:close/>
                <a:moveTo>
                  <a:pt x="1943100" y="11480800"/>
                </a:moveTo>
              </a:path>
            </a:pathLst>
          </a:custGeom>
          <a:solidFill>
            <a:srgbClr val="121314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9" name="Freeform 1289"/>
          <p:cNvSpPr/>
          <p:nvPr/>
        </p:nvSpPr>
        <p:spPr>
          <a:xfrm rot="0" flipH="0" flipV="0">
            <a:off x="13670383" y="18162898"/>
            <a:ext cx="94564" cy="167646"/>
          </a:xfrm>
          <a:custGeom>
            <a:pathLst>
              <a:path w="11125200" h="19723100">
                <a:moveTo>
                  <a:pt x="0" y="4152900"/>
                </a:moveTo>
                <a:lnTo>
                  <a:pt x="0" y="1028700"/>
                </a:lnTo>
                <a:cubicBezTo>
                  <a:pt x="0" y="469900"/>
                  <a:pt x="165100" y="0"/>
                  <a:pt x="355600" y="0"/>
                </a:cubicBezTo>
                <a:cubicBezTo>
                  <a:pt x="558800" y="0"/>
                  <a:pt x="800100" y="88900"/>
                  <a:pt x="901700" y="190500"/>
                </a:cubicBezTo>
                <a:cubicBezTo>
                  <a:pt x="1003300" y="279400"/>
                  <a:pt x="1079500" y="825500"/>
                  <a:pt x="1079500" y="1384300"/>
                </a:cubicBezTo>
                <a:lnTo>
                  <a:pt x="1079500" y="2933700"/>
                </a:lnTo>
                <a:cubicBezTo>
                  <a:pt x="1079500" y="3492500"/>
                  <a:pt x="1155700" y="4025900"/>
                  <a:pt x="1257300" y="4127500"/>
                </a:cubicBezTo>
                <a:cubicBezTo>
                  <a:pt x="1498600" y="4368800"/>
                  <a:pt x="2806700" y="4673600"/>
                  <a:pt x="3632200" y="4673600"/>
                </a:cubicBezTo>
                <a:cubicBezTo>
                  <a:pt x="4000500" y="4673600"/>
                  <a:pt x="4305300" y="4203700"/>
                  <a:pt x="4305300" y="3644900"/>
                </a:cubicBezTo>
                <a:lnTo>
                  <a:pt x="4305300" y="3175000"/>
                </a:lnTo>
                <a:cubicBezTo>
                  <a:pt x="4305300" y="1384300"/>
                  <a:pt x="4622800" y="1079500"/>
                  <a:pt x="6489700" y="1079500"/>
                </a:cubicBezTo>
                <a:lnTo>
                  <a:pt x="7226300" y="1079500"/>
                </a:lnTo>
                <a:cubicBezTo>
                  <a:pt x="7797800" y="1079500"/>
                  <a:pt x="8661400" y="1270000"/>
                  <a:pt x="9156700" y="1498600"/>
                </a:cubicBezTo>
                <a:lnTo>
                  <a:pt x="9461500" y="1638300"/>
                </a:lnTo>
                <a:cubicBezTo>
                  <a:pt x="10477500" y="2120900"/>
                  <a:pt x="11125200" y="3352800"/>
                  <a:pt x="11125200" y="4851400"/>
                </a:cubicBezTo>
                <a:lnTo>
                  <a:pt x="11125200" y="6515100"/>
                </a:lnTo>
                <a:cubicBezTo>
                  <a:pt x="11125200" y="7073900"/>
                  <a:pt x="11023600" y="7581900"/>
                  <a:pt x="10896600" y="7620000"/>
                </a:cubicBezTo>
                <a:cubicBezTo>
                  <a:pt x="10642600" y="7734300"/>
                  <a:pt x="10477500" y="7734300"/>
                  <a:pt x="10223500" y="7658100"/>
                </a:cubicBezTo>
                <a:cubicBezTo>
                  <a:pt x="10121900" y="7632700"/>
                  <a:pt x="10045700" y="7150100"/>
                  <a:pt x="10045700" y="6591300"/>
                </a:cubicBezTo>
                <a:lnTo>
                  <a:pt x="10045700" y="4965700"/>
                </a:lnTo>
                <a:cubicBezTo>
                  <a:pt x="10045700" y="3149600"/>
                  <a:pt x="8890000" y="2159000"/>
                  <a:pt x="6769100" y="2159000"/>
                </a:cubicBezTo>
                <a:cubicBezTo>
                  <a:pt x="6400800" y="2159000"/>
                  <a:pt x="5943600" y="2324100"/>
                  <a:pt x="5740400" y="2514600"/>
                </a:cubicBezTo>
                <a:cubicBezTo>
                  <a:pt x="5537200" y="2717800"/>
                  <a:pt x="5384800" y="3327400"/>
                  <a:pt x="5384800" y="3898900"/>
                </a:cubicBezTo>
                <a:lnTo>
                  <a:pt x="5384800" y="5080000"/>
                </a:lnTo>
                <a:cubicBezTo>
                  <a:pt x="5384800" y="5638800"/>
                  <a:pt x="4978400" y="6096000"/>
                  <a:pt x="4483100" y="6096000"/>
                </a:cubicBezTo>
                <a:cubicBezTo>
                  <a:pt x="3987800" y="6096000"/>
                  <a:pt x="3162300" y="5994400"/>
                  <a:pt x="2628900" y="5867400"/>
                </a:cubicBezTo>
                <a:lnTo>
                  <a:pt x="1765300" y="5651500"/>
                </a:lnTo>
                <a:cubicBezTo>
                  <a:pt x="50800" y="5219700"/>
                  <a:pt x="0" y="5181600"/>
                  <a:pt x="0" y="4152900"/>
                </a:cubicBezTo>
                <a:close/>
                <a:moveTo>
                  <a:pt x="15214600" y="19723100"/>
                </a:moveTo>
                <a:moveTo>
                  <a:pt x="11125200" y="11353800"/>
                </a:moveTo>
                <a:lnTo>
                  <a:pt x="11125200" y="14770100"/>
                </a:lnTo>
                <a:cubicBezTo>
                  <a:pt x="11125200" y="15328900"/>
                  <a:pt x="10795000" y="15786100"/>
                  <a:pt x="10401300" y="15786100"/>
                </a:cubicBezTo>
                <a:cubicBezTo>
                  <a:pt x="10007600" y="15786100"/>
                  <a:pt x="9359900" y="15455900"/>
                  <a:pt x="8953500" y="15062200"/>
                </a:cubicBezTo>
                <a:lnTo>
                  <a:pt x="3873500" y="10058400"/>
                </a:lnTo>
                <a:cubicBezTo>
                  <a:pt x="3200400" y="9385300"/>
                  <a:pt x="1689100" y="9080500"/>
                  <a:pt x="1257300" y="9512300"/>
                </a:cubicBezTo>
                <a:cubicBezTo>
                  <a:pt x="1155700" y="9601200"/>
                  <a:pt x="1079500" y="10096500"/>
                  <a:pt x="1079500" y="10579100"/>
                </a:cubicBezTo>
                <a:cubicBezTo>
                  <a:pt x="1079500" y="11074400"/>
                  <a:pt x="1397000" y="11772900"/>
                  <a:pt x="1790700" y="12128500"/>
                </a:cubicBezTo>
                <a:cubicBezTo>
                  <a:pt x="2184400" y="12484100"/>
                  <a:pt x="2514600" y="12966700"/>
                  <a:pt x="2514600" y="13208000"/>
                </a:cubicBezTo>
                <a:cubicBezTo>
                  <a:pt x="2514600" y="13436600"/>
                  <a:pt x="2273300" y="13627100"/>
                  <a:pt x="1981200" y="13627100"/>
                </a:cubicBezTo>
                <a:cubicBezTo>
                  <a:pt x="1676400" y="13627100"/>
                  <a:pt x="1143000" y="13271500"/>
                  <a:pt x="800100" y="12814300"/>
                </a:cubicBezTo>
                <a:lnTo>
                  <a:pt x="647700" y="12623800"/>
                </a:lnTo>
                <a:cubicBezTo>
                  <a:pt x="292100" y="12179300"/>
                  <a:pt x="0" y="11353800"/>
                  <a:pt x="0" y="10795000"/>
                </a:cubicBezTo>
                <a:lnTo>
                  <a:pt x="0" y="9994900"/>
                </a:lnTo>
                <a:cubicBezTo>
                  <a:pt x="0" y="8915400"/>
                  <a:pt x="1079500" y="7899400"/>
                  <a:pt x="2209800" y="7899400"/>
                </a:cubicBezTo>
                <a:cubicBezTo>
                  <a:pt x="2578100" y="7899400"/>
                  <a:pt x="3238500" y="8140700"/>
                  <a:pt x="3695700" y="8432800"/>
                </a:cubicBezTo>
                <a:lnTo>
                  <a:pt x="4127500" y="8724900"/>
                </a:lnTo>
                <a:cubicBezTo>
                  <a:pt x="4584700" y="9029700"/>
                  <a:pt x="5295900" y="9575800"/>
                  <a:pt x="5727700" y="9944100"/>
                </a:cubicBezTo>
                <a:lnTo>
                  <a:pt x="9271000" y="13055600"/>
                </a:lnTo>
                <a:cubicBezTo>
                  <a:pt x="9982200" y="13665200"/>
                  <a:pt x="10045700" y="13627100"/>
                  <a:pt x="10045700" y="12700000"/>
                </a:cubicBezTo>
                <a:lnTo>
                  <a:pt x="10045700" y="11417300"/>
                </a:lnTo>
                <a:cubicBezTo>
                  <a:pt x="10045700" y="10858500"/>
                  <a:pt x="10147300" y="10363200"/>
                  <a:pt x="10261600" y="10312400"/>
                </a:cubicBezTo>
                <a:cubicBezTo>
                  <a:pt x="10528300" y="10210800"/>
                  <a:pt x="10693400" y="10198100"/>
                  <a:pt x="10934700" y="10274300"/>
                </a:cubicBezTo>
                <a:cubicBezTo>
                  <a:pt x="11036300" y="10312400"/>
                  <a:pt x="11125200" y="10795000"/>
                  <a:pt x="11125200" y="11353800"/>
                </a:cubicBezTo>
                <a:close/>
                <a:moveTo>
                  <a:pt x="8013700" y="19723100"/>
                </a:moveTo>
                <a:moveTo>
                  <a:pt x="3124200" y="16065500"/>
                </a:moveTo>
                <a:lnTo>
                  <a:pt x="8636000" y="17627600"/>
                </a:lnTo>
                <a:cubicBezTo>
                  <a:pt x="10464800" y="18148300"/>
                  <a:pt x="11074400" y="18567400"/>
                  <a:pt x="10883900" y="19189700"/>
                </a:cubicBezTo>
                <a:cubicBezTo>
                  <a:pt x="10807700" y="19443700"/>
                  <a:pt x="9131300" y="19405600"/>
                  <a:pt x="7975600" y="19126200"/>
                </a:cubicBezTo>
                <a:lnTo>
                  <a:pt x="4572000" y="18288000"/>
                </a:lnTo>
                <a:cubicBezTo>
                  <a:pt x="4038600" y="18148300"/>
                  <a:pt x="3594100" y="17932400"/>
                  <a:pt x="3594100" y="17805400"/>
                </a:cubicBezTo>
                <a:cubicBezTo>
                  <a:pt x="3594100" y="17678400"/>
                  <a:pt x="3352800" y="17576800"/>
                  <a:pt x="3048000" y="17576800"/>
                </a:cubicBezTo>
                <a:cubicBezTo>
                  <a:pt x="2438400" y="17576800"/>
                  <a:pt x="2324100" y="18173700"/>
                  <a:pt x="2870200" y="18516600"/>
                </a:cubicBezTo>
                <a:cubicBezTo>
                  <a:pt x="3073400" y="18643600"/>
                  <a:pt x="3225800" y="18884900"/>
                  <a:pt x="3225800" y="19050000"/>
                </a:cubicBezTo>
                <a:cubicBezTo>
                  <a:pt x="3225800" y="19469100"/>
                  <a:pt x="2959100" y="19723100"/>
                  <a:pt x="2514600" y="19723100"/>
                </a:cubicBezTo>
                <a:cubicBezTo>
                  <a:pt x="2311400" y="19723100"/>
                  <a:pt x="1854200" y="19342100"/>
                  <a:pt x="1473200" y="18884900"/>
                </a:cubicBezTo>
                <a:lnTo>
                  <a:pt x="1003300" y="18288000"/>
                </a:lnTo>
                <a:cubicBezTo>
                  <a:pt x="165100" y="17259300"/>
                  <a:pt x="0" y="16916400"/>
                  <a:pt x="0" y="16281400"/>
                </a:cubicBezTo>
                <a:cubicBezTo>
                  <a:pt x="0" y="16002000"/>
                  <a:pt x="457200" y="15786100"/>
                  <a:pt x="1016000" y="15786100"/>
                </a:cubicBezTo>
                <a:lnTo>
                  <a:pt x="1130300" y="15786100"/>
                </a:lnTo>
                <a:cubicBezTo>
                  <a:pt x="1701800" y="15786100"/>
                  <a:pt x="2590800" y="15913100"/>
                  <a:pt x="3124200" y="16065500"/>
                </a:cubicBezTo>
                <a:close/>
                <a:moveTo>
                  <a:pt x="3302000" y="19723100"/>
                </a:moveTo>
              </a:path>
            </a:pathLst>
          </a:custGeom>
          <a:solidFill>
            <a:srgbClr val="0C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0" name="Rectangle 1290"/>
          <p:cNvSpPr/>
          <p:nvPr/>
        </p:nvSpPr>
        <p:spPr>
          <a:xfrm rot="0" flipH="0" flipV="0">
            <a:off x="12366118" y="20509077"/>
            <a:ext cx="212992" cy="172287"/>
          </a:xfrm>
          <a:prstGeom prst="rect">
            <a:avLst/>
          </a:prstGeom>
        </p:spPr>
      </p:sp>
      <p:sp>
        <p:nvSpPr>
          <p:cNvPr id="1291" name="Freeform 1291"/>
          <p:cNvSpPr/>
          <p:nvPr/>
        </p:nvSpPr>
        <p:spPr>
          <a:xfrm rot="0" flipH="0" flipV="0">
            <a:off x="12381015" y="20549126"/>
            <a:ext cx="34004" cy="97155"/>
          </a:xfrm>
          <a:custGeom>
            <a:pathLst>
              <a:path w="4000500" h="11430000">
                <a:moveTo>
                  <a:pt x="3860800" y="1384300"/>
                </a:moveTo>
                <a:lnTo>
                  <a:pt x="1498600" y="10261600"/>
                </a:lnTo>
                <a:cubicBezTo>
                  <a:pt x="1282700" y="11099800"/>
                  <a:pt x="1028700" y="11430000"/>
                  <a:pt x="635000" y="11430000"/>
                </a:cubicBezTo>
                <a:cubicBezTo>
                  <a:pt x="330200" y="11430000"/>
                  <a:pt x="190500" y="11163300"/>
                  <a:pt x="190500" y="10629900"/>
                </a:cubicBezTo>
                <a:lnTo>
                  <a:pt x="190500" y="10363200"/>
                </a:lnTo>
                <a:cubicBezTo>
                  <a:pt x="190500" y="10160000"/>
                  <a:pt x="228600" y="9842500"/>
                  <a:pt x="266700" y="9664700"/>
                </a:cubicBezTo>
                <a:lnTo>
                  <a:pt x="1333500" y="5410200"/>
                </a:lnTo>
                <a:cubicBezTo>
                  <a:pt x="1371600" y="5219700"/>
                  <a:pt x="1473200" y="4902200"/>
                  <a:pt x="1562100" y="4711700"/>
                </a:cubicBezTo>
                <a:lnTo>
                  <a:pt x="1841500" y="3987800"/>
                </a:lnTo>
                <a:cubicBezTo>
                  <a:pt x="1917700" y="3797300"/>
                  <a:pt x="1981200" y="3479800"/>
                  <a:pt x="1981200" y="3276600"/>
                </a:cubicBezTo>
                <a:lnTo>
                  <a:pt x="1981200" y="3009900"/>
                </a:lnTo>
                <a:cubicBezTo>
                  <a:pt x="1981200" y="2578100"/>
                  <a:pt x="1714500" y="2540000"/>
                  <a:pt x="1384300" y="2933700"/>
                </a:cubicBezTo>
                <a:cubicBezTo>
                  <a:pt x="1079500" y="3302000"/>
                  <a:pt x="622300" y="3441700"/>
                  <a:pt x="190500" y="3314700"/>
                </a:cubicBezTo>
                <a:cubicBezTo>
                  <a:pt x="88900" y="3289300"/>
                  <a:pt x="0" y="3124200"/>
                  <a:pt x="0" y="2959100"/>
                </a:cubicBezTo>
                <a:cubicBezTo>
                  <a:pt x="0" y="2781300"/>
                  <a:pt x="76200" y="2540000"/>
                  <a:pt x="152400" y="2413000"/>
                </a:cubicBezTo>
                <a:cubicBezTo>
                  <a:pt x="241300" y="2286000"/>
                  <a:pt x="419100" y="2057400"/>
                  <a:pt x="558800" y="1917700"/>
                </a:cubicBezTo>
                <a:lnTo>
                  <a:pt x="647700" y="1828800"/>
                </a:lnTo>
                <a:cubicBezTo>
                  <a:pt x="787400" y="1689100"/>
                  <a:pt x="1054100" y="1485900"/>
                  <a:pt x="1244600" y="1384300"/>
                </a:cubicBezTo>
                <a:lnTo>
                  <a:pt x="1346200" y="1346200"/>
                </a:lnTo>
                <a:cubicBezTo>
                  <a:pt x="1536700" y="1244600"/>
                  <a:pt x="1816100" y="1041400"/>
                  <a:pt x="1981200" y="889000"/>
                </a:cubicBezTo>
                <a:lnTo>
                  <a:pt x="2311400" y="571500"/>
                </a:lnTo>
                <a:cubicBezTo>
                  <a:pt x="2730500" y="190500"/>
                  <a:pt x="3454400" y="0"/>
                  <a:pt x="3683000" y="228600"/>
                </a:cubicBezTo>
                <a:cubicBezTo>
                  <a:pt x="3937000" y="482600"/>
                  <a:pt x="4000500" y="863600"/>
                  <a:pt x="3860800" y="1384300"/>
                </a:cubicBezTo>
                <a:close/>
                <a:moveTo>
                  <a:pt x="8305800" y="114427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2" name="Freeform 1292"/>
          <p:cNvSpPr/>
          <p:nvPr/>
        </p:nvSpPr>
        <p:spPr>
          <a:xfrm rot="0" flipH="0" flipV="0">
            <a:off x="12432509" y="20550422"/>
            <a:ext cx="51816" cy="95967"/>
          </a:xfrm>
          <a:custGeom>
            <a:pathLst>
              <a:path w="6096000" h="11290300">
                <a:moveTo>
                  <a:pt x="1511300" y="0"/>
                </a:moveTo>
                <a:lnTo>
                  <a:pt x="5016500" y="0"/>
                </a:lnTo>
                <a:cubicBezTo>
                  <a:pt x="5994400" y="0"/>
                  <a:pt x="6096000" y="50800"/>
                  <a:pt x="6096000" y="508000"/>
                </a:cubicBezTo>
                <a:cubicBezTo>
                  <a:pt x="6096000" y="723900"/>
                  <a:pt x="5943600" y="1181100"/>
                  <a:pt x="5765800" y="1536700"/>
                </a:cubicBezTo>
                <a:lnTo>
                  <a:pt x="4978400" y="3124200"/>
                </a:lnTo>
                <a:cubicBezTo>
                  <a:pt x="4800600" y="3479800"/>
                  <a:pt x="4572000" y="3759200"/>
                  <a:pt x="4470400" y="3759200"/>
                </a:cubicBezTo>
                <a:cubicBezTo>
                  <a:pt x="4178300" y="3759200"/>
                  <a:pt x="4051300" y="4533900"/>
                  <a:pt x="4267200" y="4927600"/>
                </a:cubicBezTo>
                <a:cubicBezTo>
                  <a:pt x="4356100" y="5080000"/>
                  <a:pt x="4470400" y="5194300"/>
                  <a:pt x="4533900" y="5194300"/>
                </a:cubicBezTo>
                <a:cubicBezTo>
                  <a:pt x="4597400" y="5194300"/>
                  <a:pt x="4660900" y="5321300"/>
                  <a:pt x="4660900" y="5473700"/>
                </a:cubicBezTo>
                <a:cubicBezTo>
                  <a:pt x="4660900" y="5613400"/>
                  <a:pt x="4610100" y="5778500"/>
                  <a:pt x="4572000" y="5829300"/>
                </a:cubicBezTo>
                <a:cubicBezTo>
                  <a:pt x="4521200" y="5880100"/>
                  <a:pt x="4318000" y="5918200"/>
                  <a:pt x="4114800" y="5918200"/>
                </a:cubicBezTo>
                <a:cubicBezTo>
                  <a:pt x="3670300" y="5918200"/>
                  <a:pt x="3479800" y="6096000"/>
                  <a:pt x="3086100" y="6934200"/>
                </a:cubicBezTo>
                <a:lnTo>
                  <a:pt x="1701800" y="9817100"/>
                </a:lnTo>
                <a:cubicBezTo>
                  <a:pt x="1130300" y="11010900"/>
                  <a:pt x="863600" y="11290300"/>
                  <a:pt x="355600" y="11290300"/>
                </a:cubicBezTo>
                <a:cubicBezTo>
                  <a:pt x="152400" y="11290300"/>
                  <a:pt x="0" y="11049000"/>
                  <a:pt x="0" y="10756900"/>
                </a:cubicBezTo>
                <a:cubicBezTo>
                  <a:pt x="0" y="10464800"/>
                  <a:pt x="139700" y="9944100"/>
                  <a:pt x="304800" y="9588500"/>
                </a:cubicBezTo>
                <a:lnTo>
                  <a:pt x="1066800" y="8051800"/>
                </a:lnTo>
                <a:cubicBezTo>
                  <a:pt x="1244600" y="7708900"/>
                  <a:pt x="1473200" y="7302500"/>
                  <a:pt x="1587500" y="7162800"/>
                </a:cubicBezTo>
                <a:cubicBezTo>
                  <a:pt x="1828800" y="6845300"/>
                  <a:pt x="1854200" y="6134100"/>
                  <a:pt x="1612900" y="5981700"/>
                </a:cubicBezTo>
                <a:cubicBezTo>
                  <a:pt x="1511300" y="5918200"/>
                  <a:pt x="1422400" y="5676900"/>
                  <a:pt x="1422400" y="5448300"/>
                </a:cubicBezTo>
                <a:cubicBezTo>
                  <a:pt x="1422400" y="4978400"/>
                  <a:pt x="1638300" y="4838700"/>
                  <a:pt x="2374900" y="4838700"/>
                </a:cubicBezTo>
                <a:cubicBezTo>
                  <a:pt x="2641600" y="4838700"/>
                  <a:pt x="3009900" y="4533900"/>
                  <a:pt x="3187700" y="4165600"/>
                </a:cubicBezTo>
                <a:lnTo>
                  <a:pt x="3975100" y="2514600"/>
                </a:lnTo>
                <a:cubicBezTo>
                  <a:pt x="4546600" y="1333500"/>
                  <a:pt x="4445000" y="1079500"/>
                  <a:pt x="3403600" y="1079500"/>
                </a:cubicBezTo>
                <a:lnTo>
                  <a:pt x="1968500" y="1079500"/>
                </a:lnTo>
                <a:cubicBezTo>
                  <a:pt x="647700" y="1079500"/>
                  <a:pt x="355600" y="990600"/>
                  <a:pt x="355600" y="584200"/>
                </a:cubicBezTo>
                <a:cubicBezTo>
                  <a:pt x="355600" y="101600"/>
                  <a:pt x="558800" y="0"/>
                  <a:pt x="1511300" y="0"/>
                </a:cubicBezTo>
                <a:close/>
                <a:moveTo>
                  <a:pt x="9398000" y="112903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3" name="Freeform 1293"/>
          <p:cNvSpPr/>
          <p:nvPr/>
        </p:nvSpPr>
        <p:spPr>
          <a:xfrm rot="0" flipH="0" flipV="0">
            <a:off x="12481629" y="20550422"/>
            <a:ext cx="67036" cy="96075"/>
          </a:xfrm>
          <a:custGeom>
            <a:pathLst>
              <a:path w="7886700" h="11303000">
                <a:moveTo>
                  <a:pt x="3378200" y="0"/>
                </a:moveTo>
                <a:lnTo>
                  <a:pt x="7023100" y="0"/>
                </a:lnTo>
                <a:cubicBezTo>
                  <a:pt x="7772400" y="0"/>
                  <a:pt x="7886700" y="63500"/>
                  <a:pt x="7886700" y="508000"/>
                </a:cubicBezTo>
                <a:cubicBezTo>
                  <a:pt x="7886700" y="723900"/>
                  <a:pt x="7670800" y="901700"/>
                  <a:pt x="7391400" y="914400"/>
                </a:cubicBezTo>
                <a:lnTo>
                  <a:pt x="4546600" y="1028700"/>
                </a:lnTo>
                <a:cubicBezTo>
                  <a:pt x="3670300" y="1054100"/>
                  <a:pt x="3403600" y="1320800"/>
                  <a:pt x="3403600" y="2197100"/>
                </a:cubicBezTo>
                <a:cubicBezTo>
                  <a:pt x="3403600" y="2273300"/>
                  <a:pt x="3390900" y="2552700"/>
                  <a:pt x="3365500" y="2819400"/>
                </a:cubicBezTo>
                <a:lnTo>
                  <a:pt x="3365500" y="2870200"/>
                </a:lnTo>
                <a:cubicBezTo>
                  <a:pt x="3340100" y="3136900"/>
                  <a:pt x="3213100" y="3416300"/>
                  <a:pt x="3098800" y="3492500"/>
                </a:cubicBezTo>
                <a:cubicBezTo>
                  <a:pt x="2971800" y="3568700"/>
                  <a:pt x="2870200" y="3746500"/>
                  <a:pt x="2870200" y="3873500"/>
                </a:cubicBezTo>
                <a:cubicBezTo>
                  <a:pt x="2870200" y="4178300"/>
                  <a:pt x="3149600" y="4305300"/>
                  <a:pt x="3822700" y="4305300"/>
                </a:cubicBezTo>
                <a:lnTo>
                  <a:pt x="4508500" y="4305300"/>
                </a:lnTo>
                <a:cubicBezTo>
                  <a:pt x="5372100" y="4305300"/>
                  <a:pt x="5613400" y="4368800"/>
                  <a:pt x="5981700" y="4711700"/>
                </a:cubicBezTo>
                <a:lnTo>
                  <a:pt x="6045200" y="4762500"/>
                </a:lnTo>
                <a:cubicBezTo>
                  <a:pt x="6515100" y="5181600"/>
                  <a:pt x="6807200" y="5867400"/>
                  <a:pt x="6807200" y="6515100"/>
                </a:cubicBezTo>
                <a:lnTo>
                  <a:pt x="6807200" y="7023100"/>
                </a:lnTo>
                <a:cubicBezTo>
                  <a:pt x="6807200" y="7302500"/>
                  <a:pt x="6731000" y="7747000"/>
                  <a:pt x="6616700" y="8001000"/>
                </a:cubicBezTo>
                <a:lnTo>
                  <a:pt x="5778500" y="10096500"/>
                </a:lnTo>
                <a:cubicBezTo>
                  <a:pt x="5676900" y="10350500"/>
                  <a:pt x="5372100" y="10668000"/>
                  <a:pt x="5118100" y="10795000"/>
                </a:cubicBezTo>
                <a:lnTo>
                  <a:pt x="4533900" y="11061700"/>
                </a:lnTo>
                <a:cubicBezTo>
                  <a:pt x="4267200" y="11188700"/>
                  <a:pt x="3822700" y="11303000"/>
                  <a:pt x="3543300" y="11303000"/>
                </a:cubicBezTo>
                <a:lnTo>
                  <a:pt x="863600" y="11303000"/>
                </a:lnTo>
                <a:cubicBezTo>
                  <a:pt x="342900" y="11303000"/>
                  <a:pt x="0" y="11087100"/>
                  <a:pt x="0" y="10756900"/>
                </a:cubicBezTo>
                <a:cubicBezTo>
                  <a:pt x="0" y="10655300"/>
                  <a:pt x="76200" y="10502900"/>
                  <a:pt x="177800" y="10401300"/>
                </a:cubicBezTo>
                <a:cubicBezTo>
                  <a:pt x="279400" y="10299700"/>
                  <a:pt x="584200" y="10223500"/>
                  <a:pt x="863600" y="10223500"/>
                </a:cubicBezTo>
                <a:lnTo>
                  <a:pt x="2895600" y="10223500"/>
                </a:lnTo>
                <a:cubicBezTo>
                  <a:pt x="3175000" y="10223500"/>
                  <a:pt x="3619500" y="10160000"/>
                  <a:pt x="3873500" y="10096500"/>
                </a:cubicBezTo>
                <a:lnTo>
                  <a:pt x="3949700" y="10071100"/>
                </a:lnTo>
                <a:cubicBezTo>
                  <a:pt x="4813300" y="9842500"/>
                  <a:pt x="5562600" y="8382000"/>
                  <a:pt x="5562600" y="6946900"/>
                </a:cubicBezTo>
                <a:cubicBezTo>
                  <a:pt x="5562600" y="5905500"/>
                  <a:pt x="5295900" y="5562600"/>
                  <a:pt x="4508500" y="5562600"/>
                </a:cubicBezTo>
                <a:lnTo>
                  <a:pt x="2298700" y="5562600"/>
                </a:lnTo>
                <a:cubicBezTo>
                  <a:pt x="1765300" y="5562600"/>
                  <a:pt x="1435100" y="5194300"/>
                  <a:pt x="1435100" y="4635500"/>
                </a:cubicBezTo>
                <a:cubicBezTo>
                  <a:pt x="1435100" y="4457700"/>
                  <a:pt x="1473200" y="4267200"/>
                  <a:pt x="1524000" y="4216400"/>
                </a:cubicBezTo>
                <a:cubicBezTo>
                  <a:pt x="1574800" y="4165600"/>
                  <a:pt x="1676400" y="3886200"/>
                  <a:pt x="1752600" y="3594100"/>
                </a:cubicBezTo>
                <a:lnTo>
                  <a:pt x="1828800" y="3314700"/>
                </a:lnTo>
                <a:cubicBezTo>
                  <a:pt x="1905000" y="3022600"/>
                  <a:pt x="1968500" y="2755900"/>
                  <a:pt x="1968500" y="2743200"/>
                </a:cubicBezTo>
                <a:cubicBezTo>
                  <a:pt x="1968500" y="2717800"/>
                  <a:pt x="1993900" y="2476500"/>
                  <a:pt x="2032000" y="2209800"/>
                </a:cubicBezTo>
                <a:lnTo>
                  <a:pt x="2032000" y="2159000"/>
                </a:lnTo>
                <a:cubicBezTo>
                  <a:pt x="2057400" y="1892300"/>
                  <a:pt x="2146300" y="1625600"/>
                  <a:pt x="2209800" y="1562100"/>
                </a:cubicBezTo>
                <a:cubicBezTo>
                  <a:pt x="2273300" y="1485900"/>
                  <a:pt x="2349500" y="1231900"/>
                  <a:pt x="2374900" y="977900"/>
                </a:cubicBezTo>
                <a:lnTo>
                  <a:pt x="2374900" y="914400"/>
                </a:lnTo>
                <a:cubicBezTo>
                  <a:pt x="2425700" y="304800"/>
                  <a:pt x="2755900" y="0"/>
                  <a:pt x="3378200" y="0"/>
                </a:cubicBezTo>
                <a:close/>
                <a:moveTo>
                  <a:pt x="12242800" y="112903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4" name="Rectangle 1294"/>
          <p:cNvSpPr/>
          <p:nvPr/>
        </p:nvSpPr>
        <p:spPr>
          <a:xfrm rot="0" flipH="0" flipV="0">
            <a:off x="13789280" y="803750"/>
            <a:ext cx="1804581" cy="1052772"/>
          </a:xfrm>
          <a:prstGeom prst="rect">
            <a:avLst/>
          </a:prstGeom>
        </p:spPr>
      </p:sp>
      <p:sp>
        <p:nvSpPr>
          <p:cNvPr id="1295" name="Freeform 1295"/>
          <p:cNvSpPr/>
          <p:nvPr/>
        </p:nvSpPr>
        <p:spPr>
          <a:xfrm rot="0" flipH="0" flipV="0">
            <a:off x="13791007" y="1703920"/>
            <a:ext cx="56134" cy="36487"/>
          </a:xfrm>
          <a:custGeom>
            <a:pathLst>
              <a:path w="3302000" h="2146300">
                <a:moveTo>
                  <a:pt x="889000" y="0"/>
                </a:moveTo>
                <a:lnTo>
                  <a:pt x="3302000" y="0"/>
                </a:lnTo>
                <a:lnTo>
                  <a:pt x="3302000" y="2146300"/>
                </a:lnTo>
                <a:lnTo>
                  <a:pt x="977900" y="2146300"/>
                </a:lnTo>
                <a:cubicBezTo>
                  <a:pt x="774700" y="2146300"/>
                  <a:pt x="558800" y="2120900"/>
                  <a:pt x="495300" y="2082800"/>
                </a:cubicBezTo>
                <a:cubicBezTo>
                  <a:pt x="203200" y="1917700"/>
                  <a:pt x="0" y="1130300"/>
                  <a:pt x="101600" y="546100"/>
                </a:cubicBezTo>
                <a:cubicBezTo>
                  <a:pt x="139700" y="355600"/>
                  <a:pt x="304800" y="177800"/>
                  <a:pt x="431800" y="177800"/>
                </a:cubicBezTo>
                <a:cubicBezTo>
                  <a:pt x="482600" y="177800"/>
                  <a:pt x="520700" y="139700"/>
                  <a:pt x="520700" y="88900"/>
                </a:cubicBezTo>
                <a:cubicBezTo>
                  <a:pt x="520700" y="38100"/>
                  <a:pt x="685800" y="0"/>
                  <a:pt x="889000" y="0"/>
                </a:cubicBezTo>
                <a:close/>
                <a:moveTo>
                  <a:pt x="2044700" y="2146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6" name="Freeform 1296"/>
          <p:cNvSpPr/>
          <p:nvPr/>
        </p:nvSpPr>
        <p:spPr>
          <a:xfrm rot="0" flipH="0" flipV="0">
            <a:off x="13792227" y="1575637"/>
            <a:ext cx="56349" cy="36830"/>
          </a:xfrm>
          <a:custGeom>
            <a:pathLst>
              <a:path w="1943100" h="1270000">
                <a:moveTo>
                  <a:pt x="1943100" y="1270000"/>
                </a:moveTo>
                <a:lnTo>
                  <a:pt x="419100" y="1270000"/>
                </a:lnTo>
                <a:cubicBezTo>
                  <a:pt x="330200" y="1270000"/>
                  <a:pt x="215900" y="1219200"/>
                  <a:pt x="165100" y="1155700"/>
                </a:cubicBezTo>
                <a:lnTo>
                  <a:pt x="114300" y="1104900"/>
                </a:lnTo>
                <a:cubicBezTo>
                  <a:pt x="50800" y="1041400"/>
                  <a:pt x="0" y="927100"/>
                  <a:pt x="0" y="850900"/>
                </a:cubicBezTo>
                <a:lnTo>
                  <a:pt x="0" y="469900"/>
                </a:lnTo>
                <a:cubicBezTo>
                  <a:pt x="0" y="304800"/>
                  <a:pt x="165100" y="114300"/>
                  <a:pt x="292100" y="114300"/>
                </a:cubicBezTo>
                <a:cubicBezTo>
                  <a:pt x="330200" y="114300"/>
                  <a:pt x="368300" y="88900"/>
                  <a:pt x="368300" y="50800"/>
                </a:cubicBezTo>
                <a:cubicBezTo>
                  <a:pt x="368300" y="25400"/>
                  <a:pt x="444500" y="0"/>
                  <a:pt x="520700" y="0"/>
                </a:cubicBezTo>
                <a:lnTo>
                  <a:pt x="1943100" y="0"/>
                </a:lnTo>
                <a:close/>
                <a:moveTo>
                  <a:pt x="101600" y="14732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7" name="Freeform 1297"/>
          <p:cNvSpPr/>
          <p:nvPr/>
        </p:nvSpPr>
        <p:spPr>
          <a:xfrm rot="0" flipH="0" flipV="0">
            <a:off x="13874666" y="1356131"/>
            <a:ext cx="233133" cy="262229"/>
          </a:xfrm>
          <a:custGeom>
            <a:pathLst>
              <a:path w="8039100" h="9042400">
                <a:moveTo>
                  <a:pt x="0" y="9017000"/>
                </a:moveTo>
                <a:lnTo>
                  <a:pt x="0" y="3263900"/>
                </a:lnTo>
                <a:cubicBezTo>
                  <a:pt x="0" y="3086100"/>
                  <a:pt x="25400" y="2946400"/>
                  <a:pt x="50800" y="2946400"/>
                </a:cubicBezTo>
                <a:cubicBezTo>
                  <a:pt x="88900" y="2946400"/>
                  <a:pt x="101600" y="3086100"/>
                  <a:pt x="101600" y="3263900"/>
                </a:cubicBezTo>
                <a:lnTo>
                  <a:pt x="101600" y="7150100"/>
                </a:lnTo>
                <a:cubicBezTo>
                  <a:pt x="101600" y="7543800"/>
                  <a:pt x="139700" y="7569200"/>
                  <a:pt x="533400" y="7569200"/>
                </a:cubicBezTo>
                <a:lnTo>
                  <a:pt x="1371600" y="7569200"/>
                </a:lnTo>
                <a:cubicBezTo>
                  <a:pt x="1536700" y="7569200"/>
                  <a:pt x="1752600" y="7442200"/>
                  <a:pt x="1841500" y="7277100"/>
                </a:cubicBezTo>
                <a:lnTo>
                  <a:pt x="1854200" y="7251700"/>
                </a:lnTo>
                <a:cubicBezTo>
                  <a:pt x="1943100" y="7099300"/>
                  <a:pt x="2095500" y="6858000"/>
                  <a:pt x="2209800" y="6718300"/>
                </a:cubicBezTo>
                <a:lnTo>
                  <a:pt x="7124700" y="254000"/>
                </a:lnTo>
                <a:cubicBezTo>
                  <a:pt x="7239000" y="88900"/>
                  <a:pt x="7429500" y="0"/>
                  <a:pt x="7620000" y="0"/>
                </a:cubicBezTo>
                <a:lnTo>
                  <a:pt x="7785100" y="0"/>
                </a:lnTo>
                <a:cubicBezTo>
                  <a:pt x="8001000" y="0"/>
                  <a:pt x="8039100" y="76200"/>
                  <a:pt x="7912100" y="254000"/>
                </a:cubicBezTo>
                <a:lnTo>
                  <a:pt x="4013200" y="5372100"/>
                </a:lnTo>
                <a:cubicBezTo>
                  <a:pt x="3911600" y="5499100"/>
                  <a:pt x="3746500" y="5727700"/>
                  <a:pt x="3657600" y="5867400"/>
                </a:cubicBezTo>
                <a:lnTo>
                  <a:pt x="2527300" y="7493000"/>
                </a:lnTo>
                <a:cubicBezTo>
                  <a:pt x="2438400" y="7645400"/>
                  <a:pt x="2387600" y="7823200"/>
                  <a:pt x="2438400" y="7899400"/>
                </a:cubicBezTo>
                <a:cubicBezTo>
                  <a:pt x="2476500" y="7988300"/>
                  <a:pt x="2489200" y="8191500"/>
                  <a:pt x="2463800" y="8356600"/>
                </a:cubicBezTo>
                <a:cubicBezTo>
                  <a:pt x="2413000" y="8724900"/>
                  <a:pt x="2311400" y="8813800"/>
                  <a:pt x="1905000" y="8864600"/>
                </a:cubicBezTo>
                <a:lnTo>
                  <a:pt x="1790700" y="8877300"/>
                </a:lnTo>
                <a:cubicBezTo>
                  <a:pt x="1625600" y="8902700"/>
                  <a:pt x="1460500" y="8940800"/>
                  <a:pt x="1435100" y="8978900"/>
                </a:cubicBezTo>
                <a:cubicBezTo>
                  <a:pt x="1397000" y="9017000"/>
                  <a:pt x="1231900" y="9042400"/>
                  <a:pt x="1054100" y="9029700"/>
                </a:cubicBezTo>
                <a:close/>
                <a:moveTo>
                  <a:pt x="-419100" y="90424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8" name="Freeform 1298"/>
          <p:cNvSpPr/>
          <p:nvPr/>
        </p:nvSpPr>
        <p:spPr>
          <a:xfrm rot="0" flipH="0" flipV="0">
            <a:off x="13874395" y="1703678"/>
            <a:ext cx="73291" cy="39776"/>
          </a:xfrm>
          <a:custGeom>
            <a:pathLst>
              <a:path w="2527300" h="1371600">
                <a:moveTo>
                  <a:pt x="0" y="0"/>
                </a:moveTo>
                <a:lnTo>
                  <a:pt x="2108200" y="0"/>
                </a:lnTo>
                <a:cubicBezTo>
                  <a:pt x="2159000" y="0"/>
                  <a:pt x="2209800" y="25400"/>
                  <a:pt x="2209800" y="63500"/>
                </a:cubicBezTo>
                <a:cubicBezTo>
                  <a:pt x="2209800" y="88900"/>
                  <a:pt x="2235200" y="114300"/>
                  <a:pt x="2260600" y="114300"/>
                </a:cubicBezTo>
                <a:cubicBezTo>
                  <a:pt x="2286000" y="114300"/>
                  <a:pt x="2311400" y="139700"/>
                  <a:pt x="2311400" y="165100"/>
                </a:cubicBezTo>
                <a:cubicBezTo>
                  <a:pt x="2311400" y="190500"/>
                  <a:pt x="2362200" y="215900"/>
                  <a:pt x="2425700" y="215900"/>
                </a:cubicBezTo>
                <a:cubicBezTo>
                  <a:pt x="2489200" y="215900"/>
                  <a:pt x="2527300" y="254000"/>
                  <a:pt x="2527300" y="317500"/>
                </a:cubicBezTo>
                <a:lnTo>
                  <a:pt x="2527300" y="850900"/>
                </a:lnTo>
                <a:cubicBezTo>
                  <a:pt x="2527300" y="901700"/>
                  <a:pt x="2501900" y="952500"/>
                  <a:pt x="2476500" y="952500"/>
                </a:cubicBezTo>
                <a:cubicBezTo>
                  <a:pt x="2438400" y="952500"/>
                  <a:pt x="2425700" y="1003300"/>
                  <a:pt x="2425700" y="1054100"/>
                </a:cubicBezTo>
                <a:cubicBezTo>
                  <a:pt x="2425700" y="1117600"/>
                  <a:pt x="2374900" y="1155700"/>
                  <a:pt x="2311400" y="1155700"/>
                </a:cubicBezTo>
                <a:cubicBezTo>
                  <a:pt x="2260600" y="1155700"/>
                  <a:pt x="2209800" y="1181100"/>
                  <a:pt x="2209800" y="1219200"/>
                </a:cubicBezTo>
                <a:cubicBezTo>
                  <a:pt x="2209800" y="1244600"/>
                  <a:pt x="2159000" y="1270000"/>
                  <a:pt x="2108200" y="1270000"/>
                </a:cubicBezTo>
                <a:lnTo>
                  <a:pt x="215900" y="1270000"/>
                </a:lnTo>
                <a:cubicBezTo>
                  <a:pt x="152400" y="1270000"/>
                  <a:pt x="114300" y="1295400"/>
                  <a:pt x="114300" y="1320800"/>
                </a:cubicBezTo>
                <a:cubicBezTo>
                  <a:pt x="114300" y="1346200"/>
                  <a:pt x="88900" y="1371600"/>
                  <a:pt x="50800" y="1371600"/>
                </a:cubicBezTo>
                <a:cubicBezTo>
                  <a:pt x="25400" y="1371600"/>
                  <a:pt x="0" y="1320800"/>
                  <a:pt x="0" y="1270000"/>
                </a:cubicBezTo>
                <a:close/>
                <a:moveTo>
                  <a:pt x="1270000" y="13716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9" name="Freeform 1299"/>
          <p:cNvSpPr/>
          <p:nvPr/>
        </p:nvSpPr>
        <p:spPr>
          <a:xfrm rot="0" flipH="0" flipV="0">
            <a:off x="14206952" y="1151052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0" name="Freeform 1300"/>
          <p:cNvSpPr/>
          <p:nvPr/>
        </p:nvSpPr>
        <p:spPr>
          <a:xfrm rot="0" flipH="0" flipV="0">
            <a:off x="14343853" y="1151681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1" name="Freeform 1301"/>
          <p:cNvSpPr/>
          <p:nvPr/>
        </p:nvSpPr>
        <p:spPr>
          <a:xfrm rot="0" flipH="0" flipV="0">
            <a:off x="14575435" y="1377125"/>
            <a:ext cx="192252" cy="259283"/>
          </a:xfrm>
          <a:custGeom>
            <a:pathLst>
              <a:path w="6629400" h="8940800">
                <a:moveTo>
                  <a:pt x="6311900" y="8940800"/>
                </a:moveTo>
                <a:lnTo>
                  <a:pt x="317500" y="8940800"/>
                </a:lnTo>
                <a:cubicBezTo>
                  <a:pt x="139700" y="8940800"/>
                  <a:pt x="0" y="8915400"/>
                  <a:pt x="0" y="8890000"/>
                </a:cubicBezTo>
                <a:cubicBezTo>
                  <a:pt x="0" y="8864600"/>
                  <a:pt x="76200" y="8724900"/>
                  <a:pt x="177800" y="8572500"/>
                </a:cubicBezTo>
                <a:lnTo>
                  <a:pt x="5638800" y="342900"/>
                </a:lnTo>
                <a:cubicBezTo>
                  <a:pt x="5740400" y="203200"/>
                  <a:pt x="5829300" y="63500"/>
                  <a:pt x="5854700" y="50800"/>
                </a:cubicBezTo>
                <a:cubicBezTo>
                  <a:pt x="5892800" y="0"/>
                  <a:pt x="6502400" y="0"/>
                  <a:pt x="6540500" y="38100"/>
                </a:cubicBezTo>
                <a:cubicBezTo>
                  <a:pt x="6565900" y="50800"/>
                  <a:pt x="6502400" y="177800"/>
                  <a:pt x="6400800" y="330200"/>
                </a:cubicBezTo>
                <a:lnTo>
                  <a:pt x="1765300" y="7607300"/>
                </a:lnTo>
                <a:cubicBezTo>
                  <a:pt x="1663700" y="7747000"/>
                  <a:pt x="1524000" y="7988300"/>
                  <a:pt x="1435100" y="8140700"/>
                </a:cubicBezTo>
                <a:lnTo>
                  <a:pt x="1206500" y="8559800"/>
                </a:lnTo>
                <a:cubicBezTo>
                  <a:pt x="1054100" y="8826500"/>
                  <a:pt x="1066800" y="8839200"/>
                  <a:pt x="1358900" y="8839200"/>
                </a:cubicBezTo>
                <a:lnTo>
                  <a:pt x="6311900" y="8839200"/>
                </a:lnTo>
                <a:cubicBezTo>
                  <a:pt x="6477000" y="8839200"/>
                  <a:pt x="6629400" y="8864600"/>
                  <a:pt x="6629400" y="8890000"/>
                </a:cubicBezTo>
                <a:cubicBezTo>
                  <a:pt x="6629400" y="8915400"/>
                  <a:pt x="6477000" y="8940800"/>
                  <a:pt x="6311900" y="8940800"/>
                </a:cubicBezTo>
                <a:close/>
                <a:moveTo>
                  <a:pt x="-88900" y="89535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2" name="Freeform 1302"/>
          <p:cNvSpPr/>
          <p:nvPr/>
        </p:nvSpPr>
        <p:spPr>
          <a:xfrm rot="0" flipH="0" flipV="0">
            <a:off x="14894993" y="1109282"/>
            <a:ext cx="137871" cy="176720"/>
          </a:xfrm>
          <a:custGeom>
            <a:pathLst>
              <a:path w="5994400" h="7683500">
                <a:moveTo>
                  <a:pt x="2857500" y="7683500"/>
                </a:moveTo>
                <a:lnTo>
                  <a:pt x="431800" y="7683500"/>
                </a:lnTo>
                <a:cubicBezTo>
                  <a:pt x="279400" y="7683500"/>
                  <a:pt x="139700" y="7658100"/>
                  <a:pt x="101600" y="7620000"/>
                </a:cubicBezTo>
                <a:cubicBezTo>
                  <a:pt x="0" y="7518400"/>
                  <a:pt x="12700" y="7251700"/>
                  <a:pt x="152400" y="6972300"/>
                </a:cubicBezTo>
                <a:lnTo>
                  <a:pt x="177800" y="6908800"/>
                </a:lnTo>
                <a:cubicBezTo>
                  <a:pt x="342900" y="6565900"/>
                  <a:pt x="431800" y="6235700"/>
                  <a:pt x="431800" y="5943600"/>
                </a:cubicBezTo>
                <a:cubicBezTo>
                  <a:pt x="431800" y="5803900"/>
                  <a:pt x="457200" y="5575300"/>
                  <a:pt x="495300" y="5435600"/>
                </a:cubicBezTo>
                <a:lnTo>
                  <a:pt x="1854200" y="533400"/>
                </a:lnTo>
                <a:cubicBezTo>
                  <a:pt x="1968500" y="127000"/>
                  <a:pt x="2146300" y="0"/>
                  <a:pt x="2578100" y="0"/>
                </a:cubicBezTo>
                <a:lnTo>
                  <a:pt x="4533900" y="0"/>
                </a:lnTo>
                <a:cubicBezTo>
                  <a:pt x="4686300" y="0"/>
                  <a:pt x="4914900" y="38100"/>
                  <a:pt x="5041900" y="76200"/>
                </a:cubicBezTo>
                <a:lnTo>
                  <a:pt x="5067300" y="88900"/>
                </a:lnTo>
                <a:cubicBezTo>
                  <a:pt x="5194300" y="127000"/>
                  <a:pt x="5384800" y="266700"/>
                  <a:pt x="5473700" y="381000"/>
                </a:cubicBezTo>
                <a:lnTo>
                  <a:pt x="5702300" y="673100"/>
                </a:lnTo>
                <a:cubicBezTo>
                  <a:pt x="5918200" y="965200"/>
                  <a:pt x="5994400" y="1155700"/>
                  <a:pt x="5994400" y="1485900"/>
                </a:cubicBezTo>
                <a:lnTo>
                  <a:pt x="5994400" y="1524000"/>
                </a:lnTo>
                <a:cubicBezTo>
                  <a:pt x="5994400" y="1841500"/>
                  <a:pt x="5918200" y="2133600"/>
                  <a:pt x="5753100" y="2463800"/>
                </a:cubicBezTo>
                <a:lnTo>
                  <a:pt x="5715000" y="2552700"/>
                </a:lnTo>
                <a:cubicBezTo>
                  <a:pt x="5575300" y="2806700"/>
                  <a:pt x="5549900" y="2832100"/>
                  <a:pt x="5257800" y="3086100"/>
                </a:cubicBezTo>
                <a:lnTo>
                  <a:pt x="5067300" y="3238500"/>
                </a:lnTo>
                <a:cubicBezTo>
                  <a:pt x="4965700" y="3327400"/>
                  <a:pt x="4864100" y="3416300"/>
                  <a:pt x="4864100" y="3429000"/>
                </a:cubicBezTo>
                <a:cubicBezTo>
                  <a:pt x="4864100" y="3543300"/>
                  <a:pt x="5041900" y="3886200"/>
                  <a:pt x="5181600" y="4025900"/>
                </a:cubicBezTo>
                <a:cubicBezTo>
                  <a:pt x="5397500" y="4254500"/>
                  <a:pt x="5461000" y="4457700"/>
                  <a:pt x="5461000" y="4800600"/>
                </a:cubicBezTo>
                <a:lnTo>
                  <a:pt x="5461000" y="5029200"/>
                </a:lnTo>
                <a:cubicBezTo>
                  <a:pt x="5461000" y="5181600"/>
                  <a:pt x="5435600" y="5397500"/>
                  <a:pt x="5397500" y="5524500"/>
                </a:cubicBezTo>
                <a:lnTo>
                  <a:pt x="5321300" y="5791200"/>
                </a:lnTo>
                <a:cubicBezTo>
                  <a:pt x="5283200" y="5918200"/>
                  <a:pt x="5181600" y="6121400"/>
                  <a:pt x="5105400" y="6223000"/>
                </a:cubicBezTo>
                <a:lnTo>
                  <a:pt x="4762500" y="6692900"/>
                </a:lnTo>
                <a:cubicBezTo>
                  <a:pt x="4610100" y="6896100"/>
                  <a:pt x="4495800" y="6997700"/>
                  <a:pt x="4114800" y="7264400"/>
                </a:cubicBezTo>
                <a:lnTo>
                  <a:pt x="4102100" y="7264400"/>
                </a:lnTo>
                <a:cubicBezTo>
                  <a:pt x="3987800" y="7340600"/>
                  <a:pt x="3771900" y="7454900"/>
                  <a:pt x="3619500" y="7505700"/>
                </a:cubicBezTo>
                <a:lnTo>
                  <a:pt x="3403600" y="7581900"/>
                </a:lnTo>
                <a:cubicBezTo>
                  <a:pt x="3251200" y="7632700"/>
                  <a:pt x="2997200" y="7683500"/>
                  <a:pt x="2857500" y="7683500"/>
                </a:cubicBezTo>
                <a:close/>
                <a:moveTo>
                  <a:pt x="-101600" y="7683500"/>
                </a:moveTo>
                <a:moveTo>
                  <a:pt x="2146300" y="3048000"/>
                </a:moveTo>
                <a:lnTo>
                  <a:pt x="3975100" y="3048000"/>
                </a:lnTo>
                <a:cubicBezTo>
                  <a:pt x="4152900" y="3048000"/>
                  <a:pt x="4267200" y="2997200"/>
                  <a:pt x="4267200" y="2921000"/>
                </a:cubicBezTo>
                <a:cubicBezTo>
                  <a:pt x="4267200" y="2882900"/>
                  <a:pt x="4330700" y="2832100"/>
                  <a:pt x="4394200" y="2819400"/>
                </a:cubicBezTo>
                <a:lnTo>
                  <a:pt x="4406900" y="2819400"/>
                </a:lnTo>
                <a:cubicBezTo>
                  <a:pt x="4483100" y="2794000"/>
                  <a:pt x="4584700" y="2743200"/>
                  <a:pt x="4635500" y="2692400"/>
                </a:cubicBezTo>
                <a:lnTo>
                  <a:pt x="4635500" y="2679700"/>
                </a:lnTo>
                <a:cubicBezTo>
                  <a:pt x="4686300" y="2628900"/>
                  <a:pt x="4749800" y="2540000"/>
                  <a:pt x="4762500" y="2489200"/>
                </a:cubicBezTo>
                <a:cubicBezTo>
                  <a:pt x="4787900" y="2425700"/>
                  <a:pt x="4838700" y="2387600"/>
                  <a:pt x="4876800" y="2387600"/>
                </a:cubicBezTo>
                <a:cubicBezTo>
                  <a:pt x="4927600" y="2387600"/>
                  <a:pt x="4965700" y="2349500"/>
                  <a:pt x="4991100" y="2298700"/>
                </a:cubicBezTo>
                <a:cubicBezTo>
                  <a:pt x="5003800" y="2260600"/>
                  <a:pt x="5029200" y="2171700"/>
                  <a:pt x="5054600" y="2108200"/>
                </a:cubicBezTo>
                <a:lnTo>
                  <a:pt x="5105400" y="1943100"/>
                </a:lnTo>
                <a:cubicBezTo>
                  <a:pt x="5118100" y="1879600"/>
                  <a:pt x="5143500" y="1778000"/>
                  <a:pt x="5156200" y="1701800"/>
                </a:cubicBezTo>
                <a:lnTo>
                  <a:pt x="5168900" y="1612900"/>
                </a:lnTo>
                <a:cubicBezTo>
                  <a:pt x="5181600" y="1536700"/>
                  <a:pt x="5168900" y="1435100"/>
                  <a:pt x="5130800" y="1358900"/>
                </a:cubicBezTo>
                <a:lnTo>
                  <a:pt x="4991100" y="1054100"/>
                </a:lnTo>
                <a:cubicBezTo>
                  <a:pt x="4965700" y="977900"/>
                  <a:pt x="4902200" y="927100"/>
                  <a:pt x="4864100" y="927100"/>
                </a:cubicBezTo>
                <a:cubicBezTo>
                  <a:pt x="4826000" y="927100"/>
                  <a:pt x="4800600" y="889000"/>
                  <a:pt x="4800600" y="838200"/>
                </a:cubicBezTo>
                <a:cubicBezTo>
                  <a:pt x="4800600" y="800100"/>
                  <a:pt x="4737100" y="762000"/>
                  <a:pt x="4673600" y="762000"/>
                </a:cubicBezTo>
                <a:lnTo>
                  <a:pt x="3149600" y="723900"/>
                </a:lnTo>
                <a:cubicBezTo>
                  <a:pt x="2794000" y="723900"/>
                  <a:pt x="2679700" y="749300"/>
                  <a:pt x="2679700" y="863600"/>
                </a:cubicBezTo>
                <a:cubicBezTo>
                  <a:pt x="2679700" y="889000"/>
                  <a:pt x="2654300" y="927100"/>
                  <a:pt x="2616200" y="927100"/>
                </a:cubicBezTo>
                <a:cubicBezTo>
                  <a:pt x="2578100" y="927100"/>
                  <a:pt x="2552700" y="990600"/>
                  <a:pt x="2552700" y="1054100"/>
                </a:cubicBezTo>
                <a:lnTo>
                  <a:pt x="2552700" y="1193800"/>
                </a:lnTo>
                <a:cubicBezTo>
                  <a:pt x="2552700" y="1257300"/>
                  <a:pt x="2514600" y="1320800"/>
                  <a:pt x="2476500" y="1320800"/>
                </a:cubicBezTo>
                <a:cubicBezTo>
                  <a:pt x="2438400" y="1320800"/>
                  <a:pt x="2400300" y="1384300"/>
                  <a:pt x="2387600" y="1460500"/>
                </a:cubicBezTo>
                <a:lnTo>
                  <a:pt x="2362200" y="1816100"/>
                </a:lnTo>
                <a:cubicBezTo>
                  <a:pt x="2349500" y="1892300"/>
                  <a:pt x="2336800" y="2006600"/>
                  <a:pt x="2324100" y="2070100"/>
                </a:cubicBezTo>
                <a:lnTo>
                  <a:pt x="2298700" y="2260600"/>
                </a:lnTo>
                <a:cubicBezTo>
                  <a:pt x="2286000" y="2324100"/>
                  <a:pt x="2247900" y="2387600"/>
                  <a:pt x="2222500" y="2387600"/>
                </a:cubicBezTo>
                <a:cubicBezTo>
                  <a:pt x="2184400" y="2387600"/>
                  <a:pt x="2146300" y="2438400"/>
                  <a:pt x="2146300" y="2514600"/>
                </a:cubicBezTo>
                <a:close/>
                <a:moveTo>
                  <a:pt x="4533900" y="7683500"/>
                </a:moveTo>
                <a:moveTo>
                  <a:pt x="1358900" y="6883400"/>
                </a:moveTo>
                <a:lnTo>
                  <a:pt x="2971800" y="6883400"/>
                </a:lnTo>
                <a:cubicBezTo>
                  <a:pt x="3124200" y="6883400"/>
                  <a:pt x="3340100" y="6832600"/>
                  <a:pt x="3467100" y="6769100"/>
                </a:cubicBezTo>
                <a:lnTo>
                  <a:pt x="3517900" y="6743700"/>
                </a:lnTo>
                <a:cubicBezTo>
                  <a:pt x="3644900" y="6680200"/>
                  <a:pt x="3822700" y="6540500"/>
                  <a:pt x="3924300" y="6438900"/>
                </a:cubicBezTo>
                <a:lnTo>
                  <a:pt x="4114800" y="6248400"/>
                </a:lnTo>
                <a:cubicBezTo>
                  <a:pt x="4254500" y="6108700"/>
                  <a:pt x="4470400" y="5765800"/>
                  <a:pt x="4470400" y="5676900"/>
                </a:cubicBezTo>
                <a:cubicBezTo>
                  <a:pt x="4470400" y="5664200"/>
                  <a:pt x="4495800" y="5600700"/>
                  <a:pt x="4533900" y="5511800"/>
                </a:cubicBezTo>
                <a:cubicBezTo>
                  <a:pt x="4572000" y="5435600"/>
                  <a:pt x="4622800" y="5346700"/>
                  <a:pt x="4635500" y="5334000"/>
                </a:cubicBezTo>
                <a:cubicBezTo>
                  <a:pt x="4648200" y="5308600"/>
                  <a:pt x="4673600" y="5181600"/>
                  <a:pt x="4673600" y="5029200"/>
                </a:cubicBezTo>
                <a:lnTo>
                  <a:pt x="4673600" y="4965700"/>
                </a:lnTo>
                <a:cubicBezTo>
                  <a:pt x="4673600" y="4241800"/>
                  <a:pt x="4241800" y="3835400"/>
                  <a:pt x="3479800" y="3835400"/>
                </a:cubicBezTo>
                <a:lnTo>
                  <a:pt x="2184400" y="3835400"/>
                </a:lnTo>
                <a:cubicBezTo>
                  <a:pt x="1803400" y="3835400"/>
                  <a:pt x="1727200" y="3886200"/>
                  <a:pt x="1651000" y="4178300"/>
                </a:cubicBezTo>
                <a:lnTo>
                  <a:pt x="1155700" y="6108700"/>
                </a:lnTo>
                <a:cubicBezTo>
                  <a:pt x="1117600" y="6248400"/>
                  <a:pt x="1092200" y="6477000"/>
                  <a:pt x="1092200" y="6629400"/>
                </a:cubicBezTo>
                <a:cubicBezTo>
                  <a:pt x="1092200" y="6794500"/>
                  <a:pt x="1181100" y="6883400"/>
                  <a:pt x="1358900" y="6883400"/>
                </a:cubicBezTo>
                <a:close/>
                <a:moveTo>
                  <a:pt x="698500" y="7683500"/>
                </a:moveTo>
              </a:path>
            </a:pathLst>
          </a:custGeom>
          <a:solidFill>
            <a:srgbClr val="050506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3" name="Freeform 1303"/>
          <p:cNvSpPr/>
          <p:nvPr/>
        </p:nvSpPr>
        <p:spPr>
          <a:xfrm rot="0" flipH="0" flipV="0">
            <a:off x="15048144" y="1160399"/>
            <a:ext cx="100482" cy="125603"/>
          </a:xfrm>
          <a:custGeom>
            <a:pathLst>
              <a:path w="4368800" h="5461000">
                <a:moveTo>
                  <a:pt x="2260600" y="5461000"/>
                </a:moveTo>
                <a:lnTo>
                  <a:pt x="1130300" y="5461000"/>
                </a:lnTo>
                <a:cubicBezTo>
                  <a:pt x="800100" y="5461000"/>
                  <a:pt x="749300" y="5448300"/>
                  <a:pt x="469900" y="5270500"/>
                </a:cubicBezTo>
                <a:lnTo>
                  <a:pt x="368300" y="5219700"/>
                </a:lnTo>
                <a:cubicBezTo>
                  <a:pt x="50800" y="5029200"/>
                  <a:pt x="0" y="4953000"/>
                  <a:pt x="0" y="4724400"/>
                </a:cubicBezTo>
                <a:cubicBezTo>
                  <a:pt x="0" y="4622800"/>
                  <a:pt x="63500" y="4483100"/>
                  <a:pt x="139700" y="4432300"/>
                </a:cubicBezTo>
                <a:cubicBezTo>
                  <a:pt x="317500" y="4305300"/>
                  <a:pt x="342900" y="4305300"/>
                  <a:pt x="622300" y="4419600"/>
                </a:cubicBezTo>
                <a:cubicBezTo>
                  <a:pt x="736600" y="4470400"/>
                  <a:pt x="850900" y="4533900"/>
                  <a:pt x="876300" y="4546600"/>
                </a:cubicBezTo>
                <a:cubicBezTo>
                  <a:pt x="901700" y="4572000"/>
                  <a:pt x="1054100" y="4610100"/>
                  <a:pt x="1206500" y="4610100"/>
                </a:cubicBezTo>
                <a:lnTo>
                  <a:pt x="2032000" y="4673600"/>
                </a:lnTo>
                <a:cubicBezTo>
                  <a:pt x="2184400" y="4686300"/>
                  <a:pt x="2413000" y="4622800"/>
                  <a:pt x="2527300" y="4546600"/>
                </a:cubicBezTo>
                <a:lnTo>
                  <a:pt x="2565400" y="4521200"/>
                </a:lnTo>
                <a:cubicBezTo>
                  <a:pt x="2679700" y="4445000"/>
                  <a:pt x="2819400" y="4254500"/>
                  <a:pt x="2870200" y="4089400"/>
                </a:cubicBezTo>
                <a:lnTo>
                  <a:pt x="2895600" y="4013200"/>
                </a:lnTo>
                <a:cubicBezTo>
                  <a:pt x="3060700" y="3429000"/>
                  <a:pt x="2908300" y="3200400"/>
                  <a:pt x="2349500" y="3200400"/>
                </a:cubicBezTo>
                <a:lnTo>
                  <a:pt x="2247900" y="3200400"/>
                </a:lnTo>
                <a:cubicBezTo>
                  <a:pt x="1841500" y="3200400"/>
                  <a:pt x="1727200" y="3111500"/>
                  <a:pt x="1727200" y="2832100"/>
                </a:cubicBezTo>
                <a:lnTo>
                  <a:pt x="1727200" y="2806700"/>
                </a:lnTo>
                <a:cubicBezTo>
                  <a:pt x="1727200" y="2476500"/>
                  <a:pt x="1790700" y="2413000"/>
                  <a:pt x="2120900" y="2413000"/>
                </a:cubicBezTo>
                <a:lnTo>
                  <a:pt x="2514600" y="2413000"/>
                </a:lnTo>
                <a:cubicBezTo>
                  <a:pt x="2667000" y="2413000"/>
                  <a:pt x="2882900" y="2362200"/>
                  <a:pt x="3009900" y="2298700"/>
                </a:cubicBezTo>
                <a:lnTo>
                  <a:pt x="3060700" y="2286000"/>
                </a:lnTo>
                <a:cubicBezTo>
                  <a:pt x="3352800" y="2146300"/>
                  <a:pt x="3581400" y="1803400"/>
                  <a:pt x="3581400" y="1473200"/>
                </a:cubicBezTo>
                <a:lnTo>
                  <a:pt x="3581400" y="1346200"/>
                </a:lnTo>
                <a:cubicBezTo>
                  <a:pt x="3581400" y="990600"/>
                  <a:pt x="3352800" y="825500"/>
                  <a:pt x="2882900" y="825500"/>
                </a:cubicBezTo>
                <a:lnTo>
                  <a:pt x="2654300" y="825500"/>
                </a:lnTo>
                <a:cubicBezTo>
                  <a:pt x="2501900" y="825500"/>
                  <a:pt x="2273300" y="863600"/>
                  <a:pt x="2146300" y="901700"/>
                </a:cubicBezTo>
                <a:lnTo>
                  <a:pt x="1917700" y="977900"/>
                </a:lnTo>
                <a:cubicBezTo>
                  <a:pt x="1790700" y="1028700"/>
                  <a:pt x="1638300" y="1104900"/>
                  <a:pt x="1587500" y="1143000"/>
                </a:cubicBezTo>
                <a:cubicBezTo>
                  <a:pt x="1473200" y="1231900"/>
                  <a:pt x="1219200" y="1244600"/>
                  <a:pt x="1130300" y="1155700"/>
                </a:cubicBezTo>
                <a:cubicBezTo>
                  <a:pt x="1016000" y="1041400"/>
                  <a:pt x="1054100" y="698500"/>
                  <a:pt x="1181100" y="558800"/>
                </a:cubicBezTo>
                <a:cubicBezTo>
                  <a:pt x="1244600" y="495300"/>
                  <a:pt x="1422400" y="381000"/>
                  <a:pt x="1562100" y="304800"/>
                </a:cubicBezTo>
                <a:lnTo>
                  <a:pt x="1651000" y="266700"/>
                </a:lnTo>
                <a:cubicBezTo>
                  <a:pt x="1790700" y="203200"/>
                  <a:pt x="2032000" y="127000"/>
                  <a:pt x="2184400" y="101600"/>
                </a:cubicBezTo>
                <a:lnTo>
                  <a:pt x="2336800" y="76200"/>
                </a:lnTo>
                <a:cubicBezTo>
                  <a:pt x="2730500" y="0"/>
                  <a:pt x="3136900" y="12700"/>
                  <a:pt x="3416300" y="101600"/>
                </a:cubicBezTo>
                <a:lnTo>
                  <a:pt x="3695700" y="177800"/>
                </a:lnTo>
                <a:cubicBezTo>
                  <a:pt x="4089400" y="292100"/>
                  <a:pt x="4368800" y="698500"/>
                  <a:pt x="4368800" y="1130300"/>
                </a:cubicBezTo>
                <a:lnTo>
                  <a:pt x="4368800" y="1549400"/>
                </a:lnTo>
                <a:cubicBezTo>
                  <a:pt x="4368800" y="1917700"/>
                  <a:pt x="4254500" y="2146300"/>
                  <a:pt x="3937000" y="2425700"/>
                </a:cubicBezTo>
                <a:lnTo>
                  <a:pt x="3771900" y="2578100"/>
                </a:lnTo>
                <a:cubicBezTo>
                  <a:pt x="3543300" y="2781300"/>
                  <a:pt x="3530600" y="2984500"/>
                  <a:pt x="3708400" y="3289300"/>
                </a:cubicBezTo>
                <a:cubicBezTo>
                  <a:pt x="3924300" y="3632200"/>
                  <a:pt x="3810000" y="4216400"/>
                  <a:pt x="3441700" y="4711700"/>
                </a:cubicBezTo>
                <a:lnTo>
                  <a:pt x="3352800" y="4838700"/>
                </a:lnTo>
                <a:cubicBezTo>
                  <a:pt x="3136900" y="5118100"/>
                  <a:pt x="3073400" y="5181600"/>
                  <a:pt x="2819400" y="5308600"/>
                </a:cubicBezTo>
                <a:lnTo>
                  <a:pt x="2755900" y="5334000"/>
                </a:lnTo>
                <a:cubicBezTo>
                  <a:pt x="2628900" y="5410200"/>
                  <a:pt x="2400300" y="5461000"/>
                  <a:pt x="2260600" y="5461000"/>
                </a:cubicBezTo>
                <a:close/>
                <a:moveTo>
                  <a:pt x="-330200" y="5461000"/>
                </a:moveTo>
              </a:path>
            </a:pathLst>
          </a:custGeom>
          <a:solidFill>
            <a:srgbClr val="050506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4" name="Freeform 1304"/>
          <p:cNvSpPr/>
          <p:nvPr/>
        </p:nvSpPr>
        <p:spPr>
          <a:xfrm rot="0" flipH="0" flipV="0">
            <a:off x="15163324" y="1161275"/>
            <a:ext cx="119468" cy="125310"/>
          </a:xfrm>
          <a:custGeom>
            <a:pathLst>
              <a:path w="5194300" h="5448300">
                <a:moveTo>
                  <a:pt x="88900" y="4445000"/>
                </a:moveTo>
                <a:lnTo>
                  <a:pt x="1244600" y="469900"/>
                </a:lnTo>
                <a:cubicBezTo>
                  <a:pt x="1346200" y="152400"/>
                  <a:pt x="1435100" y="50800"/>
                  <a:pt x="1638300" y="50800"/>
                </a:cubicBezTo>
                <a:cubicBezTo>
                  <a:pt x="1879600" y="50800"/>
                  <a:pt x="2006600" y="228600"/>
                  <a:pt x="2006600" y="546100"/>
                </a:cubicBezTo>
                <a:lnTo>
                  <a:pt x="2006600" y="584200"/>
                </a:lnTo>
                <a:cubicBezTo>
                  <a:pt x="2006600" y="736600"/>
                  <a:pt x="1943100" y="965200"/>
                  <a:pt x="1866900" y="1104900"/>
                </a:cubicBezTo>
                <a:cubicBezTo>
                  <a:pt x="1803400" y="1231900"/>
                  <a:pt x="1714500" y="1473200"/>
                  <a:pt x="1676400" y="1612900"/>
                </a:cubicBezTo>
                <a:lnTo>
                  <a:pt x="1600200" y="1943100"/>
                </a:lnTo>
                <a:cubicBezTo>
                  <a:pt x="1524000" y="2324100"/>
                  <a:pt x="1524000" y="2324100"/>
                  <a:pt x="1790700" y="2184400"/>
                </a:cubicBezTo>
                <a:lnTo>
                  <a:pt x="1854200" y="2146300"/>
                </a:lnTo>
                <a:cubicBezTo>
                  <a:pt x="1993900" y="2082800"/>
                  <a:pt x="2197100" y="1955800"/>
                  <a:pt x="2311400" y="1866900"/>
                </a:cubicBezTo>
                <a:lnTo>
                  <a:pt x="4495800" y="215900"/>
                </a:lnTo>
                <a:cubicBezTo>
                  <a:pt x="4724400" y="50800"/>
                  <a:pt x="5003800" y="0"/>
                  <a:pt x="5118100" y="127000"/>
                </a:cubicBezTo>
                <a:cubicBezTo>
                  <a:pt x="5156200" y="152400"/>
                  <a:pt x="5194300" y="279400"/>
                  <a:pt x="5194300" y="381000"/>
                </a:cubicBezTo>
                <a:cubicBezTo>
                  <a:pt x="5194300" y="495300"/>
                  <a:pt x="5092700" y="660400"/>
                  <a:pt x="4978400" y="762000"/>
                </a:cubicBezTo>
                <a:lnTo>
                  <a:pt x="3378200" y="2082800"/>
                </a:lnTo>
                <a:cubicBezTo>
                  <a:pt x="3263900" y="2184400"/>
                  <a:pt x="3124200" y="2298700"/>
                  <a:pt x="3060700" y="2336800"/>
                </a:cubicBezTo>
                <a:cubicBezTo>
                  <a:pt x="2895600" y="2425700"/>
                  <a:pt x="2908300" y="2844800"/>
                  <a:pt x="3060700" y="3149600"/>
                </a:cubicBezTo>
                <a:lnTo>
                  <a:pt x="3873500" y="4686300"/>
                </a:lnTo>
                <a:cubicBezTo>
                  <a:pt x="4025900" y="4991100"/>
                  <a:pt x="4025900" y="5194300"/>
                  <a:pt x="3860800" y="5321300"/>
                </a:cubicBezTo>
                <a:cubicBezTo>
                  <a:pt x="3695700" y="5448300"/>
                  <a:pt x="3505200" y="5448300"/>
                  <a:pt x="3327400" y="5321300"/>
                </a:cubicBezTo>
                <a:cubicBezTo>
                  <a:pt x="3263900" y="5270500"/>
                  <a:pt x="3149600" y="5105400"/>
                  <a:pt x="3086100" y="4965700"/>
                </a:cubicBezTo>
                <a:lnTo>
                  <a:pt x="2501900" y="3759200"/>
                </a:lnTo>
                <a:cubicBezTo>
                  <a:pt x="2438400" y="3619500"/>
                  <a:pt x="2362200" y="3416300"/>
                  <a:pt x="2324100" y="3302000"/>
                </a:cubicBezTo>
                <a:cubicBezTo>
                  <a:pt x="2235200" y="2997200"/>
                  <a:pt x="2108200" y="2971800"/>
                  <a:pt x="1790700" y="3187700"/>
                </a:cubicBezTo>
                <a:cubicBezTo>
                  <a:pt x="1397000" y="3454400"/>
                  <a:pt x="1257300" y="3632200"/>
                  <a:pt x="1155700" y="3949700"/>
                </a:cubicBezTo>
                <a:lnTo>
                  <a:pt x="787400" y="5080000"/>
                </a:lnTo>
                <a:cubicBezTo>
                  <a:pt x="685800" y="5410200"/>
                  <a:pt x="660400" y="5422900"/>
                  <a:pt x="381000" y="5422900"/>
                </a:cubicBezTo>
                <a:cubicBezTo>
                  <a:pt x="254000" y="5422900"/>
                  <a:pt x="127000" y="5372100"/>
                  <a:pt x="88900" y="5308600"/>
                </a:cubicBezTo>
                <a:cubicBezTo>
                  <a:pt x="0" y="5156200"/>
                  <a:pt x="0" y="4749800"/>
                  <a:pt x="88900" y="4445000"/>
                </a:cubicBezTo>
                <a:close/>
                <a:moveTo>
                  <a:pt x="571500" y="5422900"/>
                </a:moveTo>
              </a:path>
            </a:pathLst>
          </a:custGeom>
          <a:solidFill>
            <a:srgbClr val="050506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5" name="Freeform 1305"/>
          <p:cNvSpPr/>
          <p:nvPr/>
        </p:nvSpPr>
        <p:spPr>
          <a:xfrm rot="0" flipH="0" flipV="0">
            <a:off x="15304500" y="1225245"/>
            <a:ext cx="93179" cy="15189"/>
          </a:xfrm>
          <a:custGeom>
            <a:pathLst>
              <a:path w="4051300" h="660400">
                <a:moveTo>
                  <a:pt x="3619500" y="660400"/>
                </a:moveTo>
                <a:lnTo>
                  <a:pt x="419100" y="660400"/>
                </a:lnTo>
                <a:cubicBezTo>
                  <a:pt x="317500" y="660400"/>
                  <a:pt x="190500" y="596900"/>
                  <a:pt x="139700" y="533400"/>
                </a:cubicBezTo>
                <a:cubicBezTo>
                  <a:pt x="0" y="342900"/>
                  <a:pt x="0" y="228600"/>
                  <a:pt x="152400" y="76200"/>
                </a:cubicBezTo>
                <a:cubicBezTo>
                  <a:pt x="190500" y="38100"/>
                  <a:pt x="317500" y="0"/>
                  <a:pt x="419100" y="0"/>
                </a:cubicBezTo>
                <a:lnTo>
                  <a:pt x="3619500" y="0"/>
                </a:lnTo>
                <a:cubicBezTo>
                  <a:pt x="3733800" y="0"/>
                  <a:pt x="3860800" y="50800"/>
                  <a:pt x="3911600" y="127000"/>
                </a:cubicBezTo>
                <a:cubicBezTo>
                  <a:pt x="4051300" y="304800"/>
                  <a:pt x="4051300" y="431800"/>
                  <a:pt x="3898900" y="571500"/>
                </a:cubicBezTo>
                <a:cubicBezTo>
                  <a:pt x="3848100" y="622300"/>
                  <a:pt x="3733800" y="660400"/>
                  <a:pt x="3619500" y="660400"/>
                </a:cubicBezTo>
                <a:close/>
                <a:moveTo>
                  <a:pt x="1549400" y="2641600"/>
                </a:moveTo>
              </a:path>
            </a:pathLst>
          </a:custGeom>
          <a:solidFill>
            <a:srgbClr val="050506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6" name="Freeform 1306"/>
          <p:cNvSpPr/>
          <p:nvPr/>
        </p:nvSpPr>
        <p:spPr>
          <a:xfrm rot="0" flipH="0" flipV="0">
            <a:off x="15452686" y="1108990"/>
            <a:ext cx="65430" cy="176720"/>
          </a:xfrm>
          <a:custGeom>
            <a:pathLst>
              <a:path w="2844800" h="7683500">
                <a:moveTo>
                  <a:pt x="2755900" y="914400"/>
                </a:moveTo>
                <a:lnTo>
                  <a:pt x="990600" y="7277100"/>
                </a:lnTo>
                <a:cubicBezTo>
                  <a:pt x="901700" y="7581900"/>
                  <a:pt x="812800" y="7683500"/>
                  <a:pt x="596900" y="7683500"/>
                </a:cubicBezTo>
                <a:cubicBezTo>
                  <a:pt x="406400" y="7683500"/>
                  <a:pt x="241300" y="7467600"/>
                  <a:pt x="241300" y="7213600"/>
                </a:cubicBezTo>
                <a:cubicBezTo>
                  <a:pt x="241300" y="7099300"/>
                  <a:pt x="266700" y="6985000"/>
                  <a:pt x="304800" y="6934200"/>
                </a:cubicBezTo>
                <a:cubicBezTo>
                  <a:pt x="342900" y="6896100"/>
                  <a:pt x="406400" y="6743700"/>
                  <a:pt x="444500" y="6604000"/>
                </a:cubicBezTo>
                <a:lnTo>
                  <a:pt x="1625600" y="2209800"/>
                </a:lnTo>
                <a:cubicBezTo>
                  <a:pt x="1803400" y="1549400"/>
                  <a:pt x="1676400" y="1511300"/>
                  <a:pt x="1016000" y="2019300"/>
                </a:cubicBezTo>
                <a:lnTo>
                  <a:pt x="927100" y="2095500"/>
                </a:lnTo>
                <a:cubicBezTo>
                  <a:pt x="660400" y="2286000"/>
                  <a:pt x="266700" y="2298700"/>
                  <a:pt x="139700" y="2095500"/>
                </a:cubicBezTo>
                <a:cubicBezTo>
                  <a:pt x="0" y="1892300"/>
                  <a:pt x="12700" y="1879600"/>
                  <a:pt x="241300" y="1676400"/>
                </a:cubicBezTo>
                <a:lnTo>
                  <a:pt x="1854200" y="292100"/>
                </a:lnTo>
                <a:cubicBezTo>
                  <a:pt x="2082800" y="88900"/>
                  <a:pt x="2298700" y="0"/>
                  <a:pt x="2489200" y="0"/>
                </a:cubicBezTo>
                <a:cubicBezTo>
                  <a:pt x="2565400" y="0"/>
                  <a:pt x="2667000" y="63500"/>
                  <a:pt x="2717800" y="139700"/>
                </a:cubicBezTo>
                <a:cubicBezTo>
                  <a:pt x="2844800" y="304800"/>
                  <a:pt x="2844800" y="558800"/>
                  <a:pt x="2755900" y="914400"/>
                </a:cubicBezTo>
                <a:close/>
                <a:moveTo>
                  <a:pt x="5372100" y="7696200"/>
                </a:moveTo>
              </a:path>
            </a:pathLst>
          </a:custGeom>
          <a:solidFill>
            <a:srgbClr val="050506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7" name="Rectangle 1307"/>
          <p:cNvSpPr/>
          <p:nvPr/>
        </p:nvSpPr>
        <p:spPr>
          <a:xfrm rot="0" flipH="0" flipV="0">
            <a:off x="14764514" y="1649647"/>
            <a:ext cx="339490" cy="541895"/>
          </a:xfrm>
          <a:prstGeom prst="rect">
            <a:avLst/>
          </a:prstGeom>
        </p:spPr>
      </p:sp>
      <p:sp>
        <p:nvSpPr>
          <p:cNvPr id="1308" name="Freeform 1308"/>
          <p:cNvSpPr/>
          <p:nvPr/>
        </p:nvSpPr>
        <p:spPr>
          <a:xfrm rot="0" flipH="0" flipV="0">
            <a:off x="14767657" y="1800942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9" name="Freeform 1309"/>
          <p:cNvSpPr/>
          <p:nvPr/>
        </p:nvSpPr>
        <p:spPr>
          <a:xfrm rot="0" flipH="0" flipV="0">
            <a:off x="14858677" y="1842852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0" name="Freeform 1310"/>
          <p:cNvSpPr/>
          <p:nvPr/>
        </p:nvSpPr>
        <p:spPr>
          <a:xfrm rot="0" flipH="0" flipV="0">
            <a:off x="14954938" y="180115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1" name="Rectangle 1311"/>
          <p:cNvSpPr/>
          <p:nvPr/>
        </p:nvSpPr>
        <p:spPr>
          <a:xfrm rot="0" flipH="0" flipV="0">
            <a:off x="14764514" y="2116626"/>
            <a:ext cx="339490" cy="541895"/>
          </a:xfrm>
          <a:prstGeom prst="rect">
            <a:avLst/>
          </a:prstGeom>
        </p:spPr>
      </p:sp>
      <p:sp>
        <p:nvSpPr>
          <p:cNvPr id="1312" name="Freeform 1312"/>
          <p:cNvSpPr/>
          <p:nvPr/>
        </p:nvSpPr>
        <p:spPr>
          <a:xfrm rot="0" flipH="0" flipV="0">
            <a:off x="14767657" y="2267922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3" name="Freeform 1313"/>
          <p:cNvSpPr/>
          <p:nvPr/>
        </p:nvSpPr>
        <p:spPr>
          <a:xfrm rot="0" flipH="0" flipV="0">
            <a:off x="14858677" y="2309832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4" name="Freeform 1314"/>
          <p:cNvSpPr/>
          <p:nvPr/>
        </p:nvSpPr>
        <p:spPr>
          <a:xfrm rot="0" flipH="0" flipV="0">
            <a:off x="14954938" y="2268131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5" name="Rectangle 1315"/>
          <p:cNvSpPr/>
          <p:nvPr/>
        </p:nvSpPr>
        <p:spPr>
          <a:xfrm rot="0" flipH="0" flipV="0">
            <a:off x="14764514" y="2656756"/>
            <a:ext cx="339490" cy="541895"/>
          </a:xfrm>
          <a:prstGeom prst="rect">
            <a:avLst/>
          </a:prstGeom>
        </p:spPr>
      </p:sp>
      <p:sp>
        <p:nvSpPr>
          <p:cNvPr id="1316" name="Freeform 1316"/>
          <p:cNvSpPr/>
          <p:nvPr/>
        </p:nvSpPr>
        <p:spPr>
          <a:xfrm rot="0" flipH="0" flipV="0">
            <a:off x="14767657" y="280805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7" name="Freeform 1317"/>
          <p:cNvSpPr/>
          <p:nvPr/>
        </p:nvSpPr>
        <p:spPr>
          <a:xfrm rot="0" flipH="0" flipV="0">
            <a:off x="14858677" y="284996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8" name="Freeform 1318"/>
          <p:cNvSpPr/>
          <p:nvPr/>
        </p:nvSpPr>
        <p:spPr>
          <a:xfrm rot="0" flipH="0" flipV="0">
            <a:off x="14954938" y="2808261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9" name="Rectangle 1319"/>
          <p:cNvSpPr/>
          <p:nvPr/>
        </p:nvSpPr>
        <p:spPr>
          <a:xfrm rot="0" flipH="0" flipV="0">
            <a:off x="14764514" y="3191046"/>
            <a:ext cx="339490" cy="541895"/>
          </a:xfrm>
          <a:prstGeom prst="rect">
            <a:avLst/>
          </a:prstGeom>
        </p:spPr>
      </p:sp>
      <p:sp>
        <p:nvSpPr>
          <p:cNvPr id="1320" name="Freeform 1320"/>
          <p:cNvSpPr/>
          <p:nvPr/>
        </p:nvSpPr>
        <p:spPr>
          <a:xfrm rot="0" flipH="0" flipV="0">
            <a:off x="14767657" y="334234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1" name="Freeform 1321"/>
          <p:cNvSpPr/>
          <p:nvPr/>
        </p:nvSpPr>
        <p:spPr>
          <a:xfrm rot="0" flipH="0" flipV="0">
            <a:off x="14858677" y="338425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2" name="Freeform 1322"/>
          <p:cNvSpPr/>
          <p:nvPr/>
        </p:nvSpPr>
        <p:spPr>
          <a:xfrm rot="0" flipH="0" flipV="0">
            <a:off x="14954938" y="3342551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3" name="Rectangle 1323"/>
          <p:cNvSpPr/>
          <p:nvPr/>
        </p:nvSpPr>
        <p:spPr>
          <a:xfrm rot="0" flipH="0" flipV="0">
            <a:off x="14764514" y="3724193"/>
            <a:ext cx="339490" cy="541895"/>
          </a:xfrm>
          <a:prstGeom prst="rect">
            <a:avLst/>
          </a:prstGeom>
        </p:spPr>
      </p:sp>
      <p:sp>
        <p:nvSpPr>
          <p:cNvPr id="1324" name="Freeform 1324"/>
          <p:cNvSpPr/>
          <p:nvPr/>
        </p:nvSpPr>
        <p:spPr>
          <a:xfrm rot="0" flipH="0" flipV="0">
            <a:off x="14767657" y="3875489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60709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5" name="Freeform 1325"/>
          <p:cNvSpPr/>
          <p:nvPr/>
        </p:nvSpPr>
        <p:spPr>
          <a:xfrm rot="0" flipH="0" flipV="0">
            <a:off x="14858677" y="3917399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60709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6" name="Freeform 1326"/>
          <p:cNvSpPr/>
          <p:nvPr/>
        </p:nvSpPr>
        <p:spPr>
          <a:xfrm rot="0" flipH="0" flipV="0">
            <a:off x="14954938" y="3875698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60709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7" name="Rectangle 1327"/>
          <p:cNvSpPr/>
          <p:nvPr/>
        </p:nvSpPr>
        <p:spPr>
          <a:xfrm rot="0" flipH="0" flipV="0">
            <a:off x="14764514" y="4259244"/>
            <a:ext cx="339490" cy="541895"/>
          </a:xfrm>
          <a:prstGeom prst="rect">
            <a:avLst/>
          </a:prstGeom>
        </p:spPr>
      </p:sp>
      <p:sp>
        <p:nvSpPr>
          <p:cNvPr id="1328" name="Freeform 1328"/>
          <p:cNvSpPr/>
          <p:nvPr/>
        </p:nvSpPr>
        <p:spPr>
          <a:xfrm rot="0" flipH="0" flipV="0">
            <a:off x="14767657" y="441054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9" name="Freeform 1329"/>
          <p:cNvSpPr/>
          <p:nvPr/>
        </p:nvSpPr>
        <p:spPr>
          <a:xfrm rot="0" flipH="0" flipV="0">
            <a:off x="14858677" y="445245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0" name="Freeform 1330"/>
          <p:cNvSpPr/>
          <p:nvPr/>
        </p:nvSpPr>
        <p:spPr>
          <a:xfrm rot="0" flipH="0" flipV="0">
            <a:off x="14954938" y="4410749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1" name="Rectangle 1331"/>
          <p:cNvSpPr/>
          <p:nvPr/>
        </p:nvSpPr>
        <p:spPr>
          <a:xfrm rot="0" flipH="0" flipV="0">
            <a:off x="13969113" y="4762164"/>
            <a:ext cx="1134891" cy="571994"/>
          </a:xfrm>
          <a:prstGeom prst="rect">
            <a:avLst/>
          </a:prstGeom>
        </p:spPr>
      </p:sp>
      <p:sp>
        <p:nvSpPr>
          <p:cNvPr id="1332" name="Freeform 1332"/>
          <p:cNvSpPr/>
          <p:nvPr/>
        </p:nvSpPr>
        <p:spPr>
          <a:xfrm rot="0" flipH="0" flipV="0">
            <a:off x="13972135" y="4952042"/>
            <a:ext cx="136232" cy="95319"/>
          </a:xfrm>
          <a:custGeom>
            <a:pathLst>
              <a:path w="16027400" h="11214100">
                <a:moveTo>
                  <a:pt x="0" y="6629400"/>
                </a:moveTo>
                <a:lnTo>
                  <a:pt x="0" y="1536700"/>
                </a:lnTo>
                <a:cubicBezTo>
                  <a:pt x="0" y="1143000"/>
                  <a:pt x="114300" y="660400"/>
                  <a:pt x="254000" y="457200"/>
                </a:cubicBezTo>
                <a:cubicBezTo>
                  <a:pt x="533400" y="63500"/>
                  <a:pt x="927100" y="0"/>
                  <a:pt x="1346200" y="279400"/>
                </a:cubicBezTo>
                <a:cubicBezTo>
                  <a:pt x="1498600" y="381000"/>
                  <a:pt x="1612900" y="787400"/>
                  <a:pt x="1612900" y="1181100"/>
                </a:cubicBezTo>
                <a:lnTo>
                  <a:pt x="1612900" y="4406900"/>
                </a:lnTo>
                <a:cubicBezTo>
                  <a:pt x="1612900" y="5486400"/>
                  <a:pt x="1689100" y="5562600"/>
                  <a:pt x="2336800" y="5130800"/>
                </a:cubicBezTo>
                <a:lnTo>
                  <a:pt x="2819400" y="4800600"/>
                </a:lnTo>
                <a:cubicBezTo>
                  <a:pt x="3136900" y="4584700"/>
                  <a:pt x="3683000" y="4216400"/>
                  <a:pt x="4000500" y="3987800"/>
                </a:cubicBezTo>
                <a:lnTo>
                  <a:pt x="5892800" y="2667000"/>
                </a:lnTo>
                <a:cubicBezTo>
                  <a:pt x="6223000" y="2438400"/>
                  <a:pt x="6819900" y="2260600"/>
                  <a:pt x="7213600" y="2260600"/>
                </a:cubicBezTo>
                <a:lnTo>
                  <a:pt x="9499600" y="2260600"/>
                </a:lnTo>
                <a:cubicBezTo>
                  <a:pt x="10223500" y="2260600"/>
                  <a:pt x="10502900" y="2336800"/>
                  <a:pt x="11671300" y="2870200"/>
                </a:cubicBezTo>
                <a:lnTo>
                  <a:pt x="13106400" y="3517900"/>
                </a:lnTo>
                <a:cubicBezTo>
                  <a:pt x="14439900" y="4127500"/>
                  <a:pt x="15328900" y="5118100"/>
                  <a:pt x="15646400" y="6337300"/>
                </a:cubicBezTo>
                <a:lnTo>
                  <a:pt x="15773400" y="6819900"/>
                </a:lnTo>
                <a:cubicBezTo>
                  <a:pt x="16027400" y="7797800"/>
                  <a:pt x="16014700" y="8229600"/>
                  <a:pt x="15684500" y="8978900"/>
                </a:cubicBezTo>
                <a:lnTo>
                  <a:pt x="15417800" y="9613900"/>
                </a:lnTo>
                <a:cubicBezTo>
                  <a:pt x="14935200" y="10744200"/>
                  <a:pt x="14211300" y="11214100"/>
                  <a:pt x="13004800" y="11214100"/>
                </a:cubicBezTo>
                <a:lnTo>
                  <a:pt x="12192000" y="11214100"/>
                </a:lnTo>
                <a:cubicBezTo>
                  <a:pt x="11798300" y="11214100"/>
                  <a:pt x="11176000" y="11125200"/>
                  <a:pt x="10807700" y="10998200"/>
                </a:cubicBezTo>
                <a:lnTo>
                  <a:pt x="7912100" y="10071100"/>
                </a:lnTo>
                <a:cubicBezTo>
                  <a:pt x="7543800" y="9944100"/>
                  <a:pt x="7010400" y="9613900"/>
                  <a:pt x="6731000" y="9334500"/>
                </a:cubicBezTo>
                <a:lnTo>
                  <a:pt x="5715000" y="8318500"/>
                </a:lnTo>
                <a:cubicBezTo>
                  <a:pt x="5118100" y="7734300"/>
                  <a:pt x="5054600" y="7607300"/>
                  <a:pt x="4851400" y="6667500"/>
                </a:cubicBezTo>
                <a:lnTo>
                  <a:pt x="4826000" y="6540500"/>
                </a:lnTo>
                <a:cubicBezTo>
                  <a:pt x="4660900" y="5740400"/>
                  <a:pt x="4470400" y="5676900"/>
                  <a:pt x="3911600" y="6223000"/>
                </a:cubicBezTo>
                <a:cubicBezTo>
                  <a:pt x="3695700" y="6438900"/>
                  <a:pt x="3238500" y="6794500"/>
                  <a:pt x="2908300" y="7035800"/>
                </a:cubicBezTo>
                <a:lnTo>
                  <a:pt x="2159000" y="7569200"/>
                </a:lnTo>
                <a:cubicBezTo>
                  <a:pt x="1828800" y="7797800"/>
                  <a:pt x="1282700" y="7988300"/>
                  <a:pt x="952500" y="7988300"/>
                </a:cubicBezTo>
                <a:cubicBezTo>
                  <a:pt x="254000" y="7988300"/>
                  <a:pt x="0" y="7632700"/>
                  <a:pt x="0" y="6629400"/>
                </a:cubicBezTo>
                <a:close/>
                <a:moveTo>
                  <a:pt x="4229100" y="11214100"/>
                </a:moveTo>
                <a:moveTo>
                  <a:pt x="10934700" y="9423400"/>
                </a:moveTo>
                <a:lnTo>
                  <a:pt x="13271500" y="9423400"/>
                </a:lnTo>
                <a:cubicBezTo>
                  <a:pt x="13677900" y="9423400"/>
                  <a:pt x="13995400" y="9156700"/>
                  <a:pt x="14160500" y="8686800"/>
                </a:cubicBezTo>
                <a:lnTo>
                  <a:pt x="14236700" y="8483600"/>
                </a:lnTo>
                <a:cubicBezTo>
                  <a:pt x="14300200" y="8318500"/>
                  <a:pt x="14351000" y="8013700"/>
                  <a:pt x="14351000" y="7810500"/>
                </a:cubicBezTo>
                <a:lnTo>
                  <a:pt x="14351000" y="7366000"/>
                </a:lnTo>
                <a:cubicBezTo>
                  <a:pt x="14351000" y="6743700"/>
                  <a:pt x="14122400" y="6146800"/>
                  <a:pt x="13728700" y="5765800"/>
                </a:cubicBezTo>
                <a:lnTo>
                  <a:pt x="13462000" y="5499100"/>
                </a:lnTo>
                <a:cubicBezTo>
                  <a:pt x="13322300" y="5359400"/>
                  <a:pt x="13068300" y="5168900"/>
                  <a:pt x="12915900" y="5080000"/>
                </a:cubicBezTo>
                <a:lnTo>
                  <a:pt x="12319000" y="4749800"/>
                </a:lnTo>
                <a:cubicBezTo>
                  <a:pt x="12153900" y="4660900"/>
                  <a:pt x="11963400" y="4533900"/>
                  <a:pt x="11899900" y="4470400"/>
                </a:cubicBezTo>
                <a:cubicBezTo>
                  <a:pt x="11849100" y="4406900"/>
                  <a:pt x="11633200" y="4343400"/>
                  <a:pt x="11442700" y="4330700"/>
                </a:cubicBezTo>
                <a:lnTo>
                  <a:pt x="10655300" y="4267200"/>
                </a:lnTo>
                <a:cubicBezTo>
                  <a:pt x="10464800" y="4241800"/>
                  <a:pt x="10147300" y="4178300"/>
                  <a:pt x="9944100" y="4102100"/>
                </a:cubicBezTo>
                <a:lnTo>
                  <a:pt x="9613900" y="3987800"/>
                </a:lnTo>
                <a:cubicBezTo>
                  <a:pt x="9410700" y="3911600"/>
                  <a:pt x="9080500" y="3835400"/>
                  <a:pt x="8902700" y="3822700"/>
                </a:cubicBezTo>
                <a:lnTo>
                  <a:pt x="7518400" y="3721100"/>
                </a:lnTo>
                <a:cubicBezTo>
                  <a:pt x="7327900" y="3695700"/>
                  <a:pt x="7175500" y="3771900"/>
                  <a:pt x="7175500" y="3873500"/>
                </a:cubicBezTo>
                <a:cubicBezTo>
                  <a:pt x="7175500" y="3962400"/>
                  <a:pt x="7086600" y="4051300"/>
                  <a:pt x="6972300" y="4051300"/>
                </a:cubicBezTo>
                <a:cubicBezTo>
                  <a:pt x="6705600" y="4051300"/>
                  <a:pt x="6451600" y="4483100"/>
                  <a:pt x="6451600" y="4940300"/>
                </a:cubicBezTo>
                <a:lnTo>
                  <a:pt x="6451600" y="6286500"/>
                </a:lnTo>
                <a:cubicBezTo>
                  <a:pt x="6451600" y="6934200"/>
                  <a:pt x="6731000" y="7632700"/>
                  <a:pt x="6997700" y="7632700"/>
                </a:cubicBezTo>
                <a:cubicBezTo>
                  <a:pt x="7099300" y="7632700"/>
                  <a:pt x="7175500" y="7734300"/>
                  <a:pt x="7175500" y="7848600"/>
                </a:cubicBezTo>
                <a:cubicBezTo>
                  <a:pt x="7175500" y="7962900"/>
                  <a:pt x="7251700" y="8089900"/>
                  <a:pt x="7353300" y="8115300"/>
                </a:cubicBezTo>
                <a:cubicBezTo>
                  <a:pt x="7454900" y="8140700"/>
                  <a:pt x="7645400" y="8280400"/>
                  <a:pt x="7785100" y="8420100"/>
                </a:cubicBezTo>
                <a:lnTo>
                  <a:pt x="7912100" y="8547100"/>
                </a:lnTo>
                <a:cubicBezTo>
                  <a:pt x="8051800" y="8686800"/>
                  <a:pt x="8318500" y="8813800"/>
                  <a:pt x="8496300" y="8826500"/>
                </a:cubicBezTo>
                <a:lnTo>
                  <a:pt x="8991600" y="8864600"/>
                </a:lnTo>
                <a:cubicBezTo>
                  <a:pt x="9182100" y="8877300"/>
                  <a:pt x="9347200" y="8890000"/>
                  <a:pt x="9372600" y="8890000"/>
                </a:cubicBezTo>
                <a:cubicBezTo>
                  <a:pt x="9398000" y="8890000"/>
                  <a:pt x="9588500" y="8940800"/>
                  <a:pt x="9791700" y="9017000"/>
                </a:cubicBezTo>
                <a:lnTo>
                  <a:pt x="10121900" y="9131300"/>
                </a:lnTo>
                <a:cubicBezTo>
                  <a:pt x="10325100" y="9207500"/>
                  <a:pt x="10502900" y="9296400"/>
                  <a:pt x="10541000" y="9347200"/>
                </a:cubicBezTo>
                <a:cubicBezTo>
                  <a:pt x="10566400" y="9385300"/>
                  <a:pt x="10744200" y="9423400"/>
                  <a:pt x="10934700" y="9423400"/>
                </a:cubicBezTo>
                <a:close/>
                <a:moveTo>
                  <a:pt x="1435100" y="11214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3" name="Freeform 1333"/>
          <p:cNvSpPr/>
          <p:nvPr/>
        </p:nvSpPr>
        <p:spPr>
          <a:xfrm rot="0" flipH="0" flipV="0">
            <a:off x="14767657" y="494355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4" name="Freeform 1334"/>
          <p:cNvSpPr/>
          <p:nvPr/>
        </p:nvSpPr>
        <p:spPr>
          <a:xfrm rot="0" flipH="0" flipV="0">
            <a:off x="14858677" y="498546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5" name="Freeform 1335"/>
          <p:cNvSpPr/>
          <p:nvPr/>
        </p:nvSpPr>
        <p:spPr>
          <a:xfrm rot="0" flipH="0" flipV="0">
            <a:off x="14954938" y="4943768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6" name="Rectangle 1336"/>
          <p:cNvSpPr/>
          <p:nvPr/>
        </p:nvSpPr>
        <p:spPr>
          <a:xfrm rot="0" flipH="0" flipV="0">
            <a:off x="14764514" y="5330743"/>
            <a:ext cx="339490" cy="541895"/>
          </a:xfrm>
          <a:prstGeom prst="rect">
            <a:avLst/>
          </a:prstGeom>
        </p:spPr>
      </p:sp>
      <p:sp>
        <p:nvSpPr>
          <p:cNvPr id="1337" name="Freeform 1337"/>
          <p:cNvSpPr/>
          <p:nvPr/>
        </p:nvSpPr>
        <p:spPr>
          <a:xfrm rot="0" flipH="0" flipV="0">
            <a:off x="14767657" y="5482039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8" name="Freeform 1338"/>
          <p:cNvSpPr/>
          <p:nvPr/>
        </p:nvSpPr>
        <p:spPr>
          <a:xfrm rot="0" flipH="0" flipV="0">
            <a:off x="14858677" y="5523949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9" name="Freeform 1339"/>
          <p:cNvSpPr/>
          <p:nvPr/>
        </p:nvSpPr>
        <p:spPr>
          <a:xfrm rot="0" flipH="0" flipV="0">
            <a:off x="14954938" y="5482248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0" name="Rectangle 1340"/>
          <p:cNvSpPr/>
          <p:nvPr/>
        </p:nvSpPr>
        <p:spPr>
          <a:xfrm rot="0" flipH="0" flipV="0">
            <a:off x="14764514" y="5865540"/>
            <a:ext cx="339490" cy="541895"/>
          </a:xfrm>
          <a:prstGeom prst="rect">
            <a:avLst/>
          </a:prstGeom>
        </p:spPr>
      </p:sp>
      <p:sp>
        <p:nvSpPr>
          <p:cNvPr id="1341" name="Freeform 1341"/>
          <p:cNvSpPr/>
          <p:nvPr/>
        </p:nvSpPr>
        <p:spPr>
          <a:xfrm rot="0" flipH="0" flipV="0">
            <a:off x="14767657" y="601683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2" name="Freeform 1342"/>
          <p:cNvSpPr/>
          <p:nvPr/>
        </p:nvSpPr>
        <p:spPr>
          <a:xfrm rot="0" flipH="0" flipV="0">
            <a:off x="14858677" y="605874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3" name="Freeform 1343"/>
          <p:cNvSpPr/>
          <p:nvPr/>
        </p:nvSpPr>
        <p:spPr>
          <a:xfrm rot="0" flipH="0" flipV="0">
            <a:off x="14954938" y="601704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4" name="Rectangle 1344"/>
          <p:cNvSpPr/>
          <p:nvPr/>
        </p:nvSpPr>
        <p:spPr>
          <a:xfrm rot="0" flipH="0" flipV="0">
            <a:off x="14764514" y="6398940"/>
            <a:ext cx="339490" cy="541895"/>
          </a:xfrm>
          <a:prstGeom prst="rect">
            <a:avLst/>
          </a:prstGeom>
        </p:spPr>
      </p:sp>
      <p:sp>
        <p:nvSpPr>
          <p:cNvPr id="1345" name="Freeform 1345"/>
          <p:cNvSpPr/>
          <p:nvPr/>
        </p:nvSpPr>
        <p:spPr>
          <a:xfrm rot="0" flipH="0" flipV="0">
            <a:off x="14767657" y="655023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6" name="Freeform 1346"/>
          <p:cNvSpPr/>
          <p:nvPr/>
        </p:nvSpPr>
        <p:spPr>
          <a:xfrm rot="0" flipH="0" flipV="0">
            <a:off x="14858677" y="659214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7" name="Freeform 1347"/>
          <p:cNvSpPr/>
          <p:nvPr/>
        </p:nvSpPr>
        <p:spPr>
          <a:xfrm rot="0" flipH="0" flipV="0">
            <a:off x="14954938" y="655044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8" name="Rectangle 1348"/>
          <p:cNvSpPr/>
          <p:nvPr/>
        </p:nvSpPr>
        <p:spPr>
          <a:xfrm rot="0" flipH="0" flipV="0">
            <a:off x="14764514" y="6932722"/>
            <a:ext cx="339490" cy="541895"/>
          </a:xfrm>
          <a:prstGeom prst="rect">
            <a:avLst/>
          </a:prstGeom>
        </p:spPr>
      </p:sp>
      <p:sp>
        <p:nvSpPr>
          <p:cNvPr id="1349" name="Freeform 1349"/>
          <p:cNvSpPr/>
          <p:nvPr/>
        </p:nvSpPr>
        <p:spPr>
          <a:xfrm rot="0" flipH="0" flipV="0">
            <a:off x="14767657" y="7084017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0" name="Freeform 1350"/>
          <p:cNvSpPr/>
          <p:nvPr/>
        </p:nvSpPr>
        <p:spPr>
          <a:xfrm rot="0" flipH="0" flipV="0">
            <a:off x="14858677" y="7125927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1" name="Freeform 1351"/>
          <p:cNvSpPr/>
          <p:nvPr/>
        </p:nvSpPr>
        <p:spPr>
          <a:xfrm rot="0" flipH="0" flipV="0">
            <a:off x="14954938" y="7084226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2" name="Rectangle 1352"/>
          <p:cNvSpPr/>
          <p:nvPr/>
        </p:nvSpPr>
        <p:spPr>
          <a:xfrm rot="0" flipH="0" flipV="0">
            <a:off x="14764514" y="7469042"/>
            <a:ext cx="339490" cy="541895"/>
          </a:xfrm>
          <a:prstGeom prst="rect">
            <a:avLst/>
          </a:prstGeom>
        </p:spPr>
      </p:sp>
      <p:sp>
        <p:nvSpPr>
          <p:cNvPr id="1353" name="Freeform 1353"/>
          <p:cNvSpPr/>
          <p:nvPr/>
        </p:nvSpPr>
        <p:spPr>
          <a:xfrm rot="0" flipH="0" flipV="0">
            <a:off x="14767657" y="7620337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4" name="Freeform 1354"/>
          <p:cNvSpPr/>
          <p:nvPr/>
        </p:nvSpPr>
        <p:spPr>
          <a:xfrm rot="0" flipH="0" flipV="0">
            <a:off x="14858677" y="7662247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5" name="Freeform 1355"/>
          <p:cNvSpPr/>
          <p:nvPr/>
        </p:nvSpPr>
        <p:spPr>
          <a:xfrm rot="0" flipH="0" flipV="0">
            <a:off x="14954938" y="7620547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6" name="Rectangle 1356"/>
          <p:cNvSpPr/>
          <p:nvPr/>
        </p:nvSpPr>
        <p:spPr>
          <a:xfrm rot="0" flipH="0" flipV="0">
            <a:off x="14764514" y="8005490"/>
            <a:ext cx="339490" cy="541895"/>
          </a:xfrm>
          <a:prstGeom prst="rect">
            <a:avLst/>
          </a:prstGeom>
        </p:spPr>
      </p:sp>
      <p:sp>
        <p:nvSpPr>
          <p:cNvPr id="1357" name="Freeform 1357"/>
          <p:cNvSpPr/>
          <p:nvPr/>
        </p:nvSpPr>
        <p:spPr>
          <a:xfrm rot="0" flipH="0" flipV="0">
            <a:off x="14767657" y="815678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6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8" name="Freeform 1358"/>
          <p:cNvSpPr/>
          <p:nvPr/>
        </p:nvSpPr>
        <p:spPr>
          <a:xfrm rot="0" flipH="0" flipV="0">
            <a:off x="14858677" y="819869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6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9" name="Freeform 1359"/>
          <p:cNvSpPr/>
          <p:nvPr/>
        </p:nvSpPr>
        <p:spPr>
          <a:xfrm rot="0" flipH="0" flipV="0">
            <a:off x="14954938" y="815699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6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0" name="Rectangle 1360"/>
          <p:cNvSpPr/>
          <p:nvPr/>
        </p:nvSpPr>
        <p:spPr>
          <a:xfrm rot="0" flipH="0" flipV="0">
            <a:off x="14764514" y="8539398"/>
            <a:ext cx="339490" cy="541895"/>
          </a:xfrm>
          <a:prstGeom prst="rect">
            <a:avLst/>
          </a:prstGeom>
        </p:spPr>
      </p:sp>
      <p:sp>
        <p:nvSpPr>
          <p:cNvPr id="1361" name="Freeform 1361"/>
          <p:cNvSpPr/>
          <p:nvPr/>
        </p:nvSpPr>
        <p:spPr>
          <a:xfrm rot="0" flipH="0" flipV="0">
            <a:off x="14767657" y="8690693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2" name="Freeform 1362"/>
          <p:cNvSpPr/>
          <p:nvPr/>
        </p:nvSpPr>
        <p:spPr>
          <a:xfrm rot="0" flipH="0" flipV="0">
            <a:off x="14858677" y="8732603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3" name="Freeform 1363"/>
          <p:cNvSpPr/>
          <p:nvPr/>
        </p:nvSpPr>
        <p:spPr>
          <a:xfrm rot="0" flipH="0" flipV="0">
            <a:off x="14954938" y="8690903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4" name="Rectangle 1364"/>
          <p:cNvSpPr/>
          <p:nvPr/>
        </p:nvSpPr>
        <p:spPr>
          <a:xfrm rot="0" flipH="0" flipV="0">
            <a:off x="14764514" y="9074449"/>
            <a:ext cx="339490" cy="541895"/>
          </a:xfrm>
          <a:prstGeom prst="rect">
            <a:avLst/>
          </a:prstGeom>
        </p:spPr>
      </p:sp>
      <p:sp>
        <p:nvSpPr>
          <p:cNvPr id="1365" name="Freeform 1365"/>
          <p:cNvSpPr/>
          <p:nvPr/>
        </p:nvSpPr>
        <p:spPr>
          <a:xfrm rot="0" flipH="0" flipV="0">
            <a:off x="14767657" y="9225744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6" name="Freeform 1366"/>
          <p:cNvSpPr/>
          <p:nvPr/>
        </p:nvSpPr>
        <p:spPr>
          <a:xfrm rot="0" flipH="0" flipV="0">
            <a:off x="14858677" y="926765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7" name="Freeform 1367"/>
          <p:cNvSpPr/>
          <p:nvPr/>
        </p:nvSpPr>
        <p:spPr>
          <a:xfrm rot="0" flipH="0" flipV="0">
            <a:off x="14954938" y="9225954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8" name="Rectangle 1368"/>
          <p:cNvSpPr/>
          <p:nvPr/>
        </p:nvSpPr>
        <p:spPr>
          <a:xfrm rot="0" flipH="0" flipV="0">
            <a:off x="14188440" y="9495696"/>
            <a:ext cx="918964" cy="654301"/>
          </a:xfrm>
          <a:prstGeom prst="rect">
            <a:avLst/>
          </a:prstGeom>
        </p:spPr>
      </p:sp>
      <p:sp>
        <p:nvSpPr>
          <p:cNvPr id="1369" name="Freeform 1369"/>
          <p:cNvSpPr/>
          <p:nvPr/>
        </p:nvSpPr>
        <p:spPr>
          <a:xfrm rot="0" flipH="0" flipV="0">
            <a:off x="14191374" y="9659023"/>
            <a:ext cx="148018" cy="186156"/>
          </a:xfrm>
          <a:custGeom>
            <a:pathLst>
              <a:path w="7048500" h="8864600">
                <a:moveTo>
                  <a:pt x="368300" y="0"/>
                </a:moveTo>
                <a:lnTo>
                  <a:pt x="7048500" y="0"/>
                </a:lnTo>
                <a:lnTo>
                  <a:pt x="7048500" y="2184400"/>
                </a:lnTo>
                <a:cubicBezTo>
                  <a:pt x="7048500" y="2451100"/>
                  <a:pt x="7023100" y="2476500"/>
                  <a:pt x="6756400" y="2476500"/>
                </a:cubicBezTo>
                <a:lnTo>
                  <a:pt x="6324600" y="2476500"/>
                </a:lnTo>
                <a:cubicBezTo>
                  <a:pt x="6019800" y="2476500"/>
                  <a:pt x="5981700" y="2552700"/>
                  <a:pt x="6096000" y="2882900"/>
                </a:cubicBezTo>
                <a:cubicBezTo>
                  <a:pt x="6121400" y="2984500"/>
                  <a:pt x="6057900" y="3149600"/>
                  <a:pt x="5943600" y="3251200"/>
                </a:cubicBezTo>
                <a:lnTo>
                  <a:pt x="4851400" y="4216400"/>
                </a:lnTo>
                <a:cubicBezTo>
                  <a:pt x="4724400" y="4318000"/>
                  <a:pt x="4521200" y="4457700"/>
                  <a:pt x="4381500" y="4533900"/>
                </a:cubicBezTo>
                <a:cubicBezTo>
                  <a:pt x="4229100" y="4610100"/>
                  <a:pt x="4038600" y="4762500"/>
                  <a:pt x="3937000" y="4876800"/>
                </a:cubicBezTo>
                <a:lnTo>
                  <a:pt x="3822700" y="5003800"/>
                </a:lnTo>
                <a:cubicBezTo>
                  <a:pt x="3606800" y="5219700"/>
                  <a:pt x="3594100" y="5334000"/>
                  <a:pt x="3721100" y="5727700"/>
                </a:cubicBezTo>
                <a:lnTo>
                  <a:pt x="4483100" y="8102600"/>
                </a:lnTo>
                <a:cubicBezTo>
                  <a:pt x="4533900" y="8267700"/>
                  <a:pt x="4572000" y="8496300"/>
                  <a:pt x="4572000" y="8623300"/>
                </a:cubicBezTo>
                <a:cubicBezTo>
                  <a:pt x="4572000" y="8750300"/>
                  <a:pt x="4483100" y="8864600"/>
                  <a:pt x="4356100" y="8864600"/>
                </a:cubicBezTo>
                <a:cubicBezTo>
                  <a:pt x="4241800" y="8864600"/>
                  <a:pt x="4114800" y="8826500"/>
                  <a:pt x="4064000" y="8788400"/>
                </a:cubicBezTo>
                <a:cubicBezTo>
                  <a:pt x="4025900" y="8750300"/>
                  <a:pt x="3962400" y="8585200"/>
                  <a:pt x="3911600" y="8432800"/>
                </a:cubicBezTo>
                <a:lnTo>
                  <a:pt x="3187700" y="6146800"/>
                </a:lnTo>
                <a:cubicBezTo>
                  <a:pt x="3022600" y="5626100"/>
                  <a:pt x="2794000" y="5638800"/>
                  <a:pt x="2362200" y="6184900"/>
                </a:cubicBezTo>
                <a:lnTo>
                  <a:pt x="1930400" y="6718300"/>
                </a:lnTo>
                <a:cubicBezTo>
                  <a:pt x="1841500" y="6845300"/>
                  <a:pt x="1727200" y="7061200"/>
                  <a:pt x="1676400" y="7213600"/>
                </a:cubicBezTo>
                <a:lnTo>
                  <a:pt x="1308100" y="8585200"/>
                </a:lnTo>
                <a:cubicBezTo>
                  <a:pt x="1270000" y="8737600"/>
                  <a:pt x="1143000" y="8864600"/>
                  <a:pt x="1016000" y="8864600"/>
                </a:cubicBezTo>
                <a:cubicBezTo>
                  <a:pt x="800100" y="8864600"/>
                  <a:pt x="736600" y="8750300"/>
                  <a:pt x="736600" y="8445500"/>
                </a:cubicBezTo>
                <a:cubicBezTo>
                  <a:pt x="736600" y="8356600"/>
                  <a:pt x="762000" y="8153400"/>
                  <a:pt x="812800" y="8001000"/>
                </a:cubicBezTo>
                <a:lnTo>
                  <a:pt x="2146300" y="3048000"/>
                </a:lnTo>
                <a:cubicBezTo>
                  <a:pt x="2184400" y="2895600"/>
                  <a:pt x="2247900" y="2768600"/>
                  <a:pt x="2273300" y="2768600"/>
                </a:cubicBezTo>
                <a:cubicBezTo>
                  <a:pt x="2298700" y="2768600"/>
                  <a:pt x="2324100" y="2717800"/>
                  <a:pt x="2324100" y="2654300"/>
                </a:cubicBezTo>
                <a:cubicBezTo>
                  <a:pt x="2324100" y="2590800"/>
                  <a:pt x="2324100" y="2527300"/>
                  <a:pt x="2311400" y="2514600"/>
                </a:cubicBezTo>
                <a:cubicBezTo>
                  <a:pt x="2298700" y="2489200"/>
                  <a:pt x="2159000" y="2476500"/>
                  <a:pt x="2006600" y="2476500"/>
                </a:cubicBezTo>
                <a:lnTo>
                  <a:pt x="368300" y="2476500"/>
                </a:lnTo>
                <a:cubicBezTo>
                  <a:pt x="12700" y="2476500"/>
                  <a:pt x="0" y="2463800"/>
                  <a:pt x="0" y="2108200"/>
                </a:cubicBezTo>
                <a:lnTo>
                  <a:pt x="0" y="368300"/>
                </a:lnTo>
                <a:cubicBezTo>
                  <a:pt x="0" y="12700"/>
                  <a:pt x="12700" y="0"/>
                  <a:pt x="368300" y="0"/>
                </a:cubicBezTo>
                <a:close/>
                <a:moveTo>
                  <a:pt x="8712200" y="8851900"/>
                </a:moveTo>
                <a:moveTo>
                  <a:pt x="5156200" y="2476500"/>
                </a:moveTo>
                <a:lnTo>
                  <a:pt x="3124200" y="2476500"/>
                </a:lnTo>
                <a:cubicBezTo>
                  <a:pt x="2971800" y="2476500"/>
                  <a:pt x="2819400" y="2489200"/>
                  <a:pt x="2806700" y="2501900"/>
                </a:cubicBezTo>
                <a:cubicBezTo>
                  <a:pt x="2794000" y="2514600"/>
                  <a:pt x="2794000" y="2565400"/>
                  <a:pt x="2806700" y="2603500"/>
                </a:cubicBezTo>
                <a:cubicBezTo>
                  <a:pt x="2857500" y="2781300"/>
                  <a:pt x="2832100" y="3175000"/>
                  <a:pt x="2743200" y="3441700"/>
                </a:cubicBezTo>
                <a:lnTo>
                  <a:pt x="2413000" y="4508500"/>
                </a:lnTo>
                <a:cubicBezTo>
                  <a:pt x="2362200" y="4673600"/>
                  <a:pt x="2324100" y="4889500"/>
                  <a:pt x="2324100" y="5016500"/>
                </a:cubicBezTo>
                <a:cubicBezTo>
                  <a:pt x="2324100" y="5130800"/>
                  <a:pt x="2374900" y="5232400"/>
                  <a:pt x="2413000" y="5232400"/>
                </a:cubicBezTo>
                <a:cubicBezTo>
                  <a:pt x="2565400" y="5232400"/>
                  <a:pt x="2717800" y="5156200"/>
                  <a:pt x="2946400" y="4965700"/>
                </a:cubicBezTo>
                <a:lnTo>
                  <a:pt x="5270500" y="2984500"/>
                </a:lnTo>
                <a:cubicBezTo>
                  <a:pt x="5486400" y="2806700"/>
                  <a:pt x="5524500" y="2755900"/>
                  <a:pt x="5524500" y="2616200"/>
                </a:cubicBezTo>
                <a:cubicBezTo>
                  <a:pt x="5524500" y="2501900"/>
                  <a:pt x="5461000" y="2476500"/>
                  <a:pt x="5156200" y="2476500"/>
                </a:cubicBezTo>
                <a:close/>
                <a:moveTo>
                  <a:pt x="6235700" y="8851900"/>
                </a:moveTo>
              </a:path>
            </a:pathLst>
          </a:custGeom>
          <a:solidFill>
            <a:srgbClr val="040505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0" name="Freeform 1370"/>
          <p:cNvSpPr/>
          <p:nvPr/>
        </p:nvSpPr>
        <p:spPr>
          <a:xfrm rot="0" flipH="0" flipV="0">
            <a:off x="14340772" y="9659023"/>
            <a:ext cx="54940" cy="185889"/>
          </a:xfrm>
          <a:custGeom>
            <a:pathLst>
              <a:path w="2616200" h="8851900">
                <a:moveTo>
                  <a:pt x="2324100" y="3619500"/>
                </a:moveTo>
                <a:lnTo>
                  <a:pt x="1028700" y="8394700"/>
                </a:lnTo>
                <a:cubicBezTo>
                  <a:pt x="901700" y="8851900"/>
                  <a:pt x="901700" y="8851900"/>
                  <a:pt x="673100" y="8851900"/>
                </a:cubicBezTo>
                <a:cubicBezTo>
                  <a:pt x="546100" y="8851900"/>
                  <a:pt x="406400" y="8826500"/>
                  <a:pt x="368300" y="8788400"/>
                </a:cubicBezTo>
                <a:cubicBezTo>
                  <a:pt x="266700" y="8686800"/>
                  <a:pt x="266700" y="8343900"/>
                  <a:pt x="368300" y="7988300"/>
                </a:cubicBezTo>
                <a:lnTo>
                  <a:pt x="1270000" y="4635500"/>
                </a:lnTo>
                <a:cubicBezTo>
                  <a:pt x="1308100" y="4483100"/>
                  <a:pt x="1371600" y="4356100"/>
                  <a:pt x="1397000" y="4356100"/>
                </a:cubicBezTo>
                <a:cubicBezTo>
                  <a:pt x="1422400" y="4356100"/>
                  <a:pt x="1447800" y="4254500"/>
                  <a:pt x="1447800" y="4140200"/>
                </a:cubicBezTo>
                <a:cubicBezTo>
                  <a:pt x="1447800" y="3886200"/>
                  <a:pt x="1282700" y="3848100"/>
                  <a:pt x="1104900" y="4076700"/>
                </a:cubicBezTo>
                <a:cubicBezTo>
                  <a:pt x="939800" y="4292600"/>
                  <a:pt x="609600" y="4495800"/>
                  <a:pt x="431800" y="4495800"/>
                </a:cubicBezTo>
                <a:cubicBezTo>
                  <a:pt x="317500" y="4495800"/>
                  <a:pt x="152400" y="4279900"/>
                  <a:pt x="152400" y="4114800"/>
                </a:cubicBezTo>
                <a:cubicBezTo>
                  <a:pt x="152400" y="4089400"/>
                  <a:pt x="266700" y="3962400"/>
                  <a:pt x="406400" y="3835400"/>
                </a:cubicBezTo>
                <a:lnTo>
                  <a:pt x="584200" y="3670300"/>
                </a:lnTo>
                <a:cubicBezTo>
                  <a:pt x="723900" y="3543300"/>
                  <a:pt x="914400" y="3416300"/>
                  <a:pt x="1016000" y="3378200"/>
                </a:cubicBezTo>
                <a:cubicBezTo>
                  <a:pt x="1117600" y="3340100"/>
                  <a:pt x="1270000" y="3200400"/>
                  <a:pt x="1384300" y="3073400"/>
                </a:cubicBezTo>
                <a:cubicBezTo>
                  <a:pt x="1485900" y="2959100"/>
                  <a:pt x="1625600" y="2832100"/>
                  <a:pt x="1689100" y="2794000"/>
                </a:cubicBezTo>
                <a:cubicBezTo>
                  <a:pt x="1765300" y="2768600"/>
                  <a:pt x="1841500" y="2679700"/>
                  <a:pt x="1854200" y="2603500"/>
                </a:cubicBezTo>
                <a:cubicBezTo>
                  <a:pt x="1879600" y="2527300"/>
                  <a:pt x="1765300" y="2463800"/>
                  <a:pt x="1600200" y="2463800"/>
                </a:cubicBezTo>
                <a:lnTo>
                  <a:pt x="0" y="2463800"/>
                </a:lnTo>
                <a:lnTo>
                  <a:pt x="0" y="0"/>
                </a:lnTo>
                <a:lnTo>
                  <a:pt x="2616200" y="0"/>
                </a:lnTo>
                <a:lnTo>
                  <a:pt x="2616200" y="2184400"/>
                </a:lnTo>
                <a:cubicBezTo>
                  <a:pt x="2616200" y="2336800"/>
                  <a:pt x="2565400" y="2463800"/>
                  <a:pt x="2501900" y="2463800"/>
                </a:cubicBezTo>
                <a:cubicBezTo>
                  <a:pt x="2451100" y="2463800"/>
                  <a:pt x="2400300" y="2603500"/>
                  <a:pt x="2400300" y="2755900"/>
                </a:cubicBezTo>
                <a:lnTo>
                  <a:pt x="2400300" y="3048000"/>
                </a:lnTo>
                <a:cubicBezTo>
                  <a:pt x="2400300" y="3213100"/>
                  <a:pt x="2362200" y="3467100"/>
                  <a:pt x="2324100" y="3619500"/>
                </a:cubicBezTo>
                <a:close/>
                <a:moveTo>
                  <a:pt x="5245100" y="8851900"/>
                </a:moveTo>
              </a:path>
            </a:pathLst>
          </a:custGeom>
          <a:solidFill>
            <a:srgbClr val="040505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1" name="Freeform 1371"/>
          <p:cNvSpPr/>
          <p:nvPr/>
        </p:nvSpPr>
        <p:spPr>
          <a:xfrm rot="0" flipH="0" flipV="0">
            <a:off x="14766006" y="9759398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2" name="Freeform 1372"/>
          <p:cNvSpPr/>
          <p:nvPr/>
        </p:nvSpPr>
        <p:spPr>
          <a:xfrm rot="0" flipH="0" flipV="0">
            <a:off x="14858711" y="9801308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3" name="Freeform 1373"/>
          <p:cNvSpPr/>
          <p:nvPr/>
        </p:nvSpPr>
        <p:spPr>
          <a:xfrm rot="0" flipH="0" flipV="0">
            <a:off x="14956655" y="9759607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4" name="Rectangle 1374"/>
          <p:cNvSpPr/>
          <p:nvPr/>
        </p:nvSpPr>
        <p:spPr>
          <a:xfrm rot="0" flipH="0" flipV="0">
            <a:off x="13789282" y="9652348"/>
            <a:ext cx="402003" cy="773628"/>
          </a:xfrm>
          <a:prstGeom prst="rect">
            <a:avLst/>
          </a:prstGeom>
        </p:spPr>
      </p:sp>
      <p:sp>
        <p:nvSpPr>
          <p:cNvPr id="1375" name="Freeform 1375"/>
          <p:cNvSpPr/>
          <p:nvPr/>
        </p:nvSpPr>
        <p:spPr>
          <a:xfrm rot="0" flipH="0" flipV="0">
            <a:off x="13792203" y="10262680"/>
            <a:ext cx="54914" cy="36512"/>
          </a:xfrm>
          <a:custGeom>
            <a:pathLst>
              <a:path w="2387600" h="1587500">
                <a:moveTo>
                  <a:pt x="2387600" y="1587500"/>
                </a:moveTo>
                <a:lnTo>
                  <a:pt x="457200" y="1587500"/>
                </a:lnTo>
                <a:cubicBezTo>
                  <a:pt x="177800" y="1587500"/>
                  <a:pt x="0" y="1308100"/>
                  <a:pt x="0" y="838200"/>
                </a:cubicBezTo>
                <a:lnTo>
                  <a:pt x="0" y="711200"/>
                </a:lnTo>
                <a:cubicBezTo>
                  <a:pt x="0" y="457200"/>
                  <a:pt x="76200" y="304800"/>
                  <a:pt x="266700" y="165100"/>
                </a:cubicBezTo>
                <a:lnTo>
                  <a:pt x="330200" y="114300"/>
                </a:lnTo>
                <a:cubicBezTo>
                  <a:pt x="419100" y="50800"/>
                  <a:pt x="571500" y="0"/>
                  <a:pt x="673100" y="0"/>
                </a:cubicBezTo>
                <a:lnTo>
                  <a:pt x="2387600" y="0"/>
                </a:lnTo>
                <a:close/>
                <a:moveTo>
                  <a:pt x="-127000" y="15875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6" name="Freeform 1376"/>
          <p:cNvSpPr/>
          <p:nvPr/>
        </p:nvSpPr>
        <p:spPr>
          <a:xfrm rot="0" flipH="0" flipV="0">
            <a:off x="13874434" y="10258032"/>
            <a:ext cx="79552" cy="54876"/>
          </a:xfrm>
          <a:custGeom>
            <a:pathLst>
              <a:path w="2743200" h="1892300">
                <a:moveTo>
                  <a:pt x="0" y="1790700"/>
                </a:moveTo>
                <a:lnTo>
                  <a:pt x="0" y="0"/>
                </a:lnTo>
                <a:lnTo>
                  <a:pt x="533400" y="0"/>
                </a:lnTo>
                <a:cubicBezTo>
                  <a:pt x="584200" y="0"/>
                  <a:pt x="635000" y="25400"/>
                  <a:pt x="635000" y="50800"/>
                </a:cubicBezTo>
                <a:cubicBezTo>
                  <a:pt x="635000" y="76200"/>
                  <a:pt x="685800" y="101600"/>
                  <a:pt x="736600" y="101600"/>
                </a:cubicBezTo>
                <a:lnTo>
                  <a:pt x="2159000" y="101600"/>
                </a:lnTo>
                <a:cubicBezTo>
                  <a:pt x="2209800" y="101600"/>
                  <a:pt x="2260600" y="127000"/>
                  <a:pt x="2260600" y="152400"/>
                </a:cubicBezTo>
                <a:cubicBezTo>
                  <a:pt x="2260600" y="190500"/>
                  <a:pt x="2298700" y="203200"/>
                  <a:pt x="2336800" y="203200"/>
                </a:cubicBezTo>
                <a:cubicBezTo>
                  <a:pt x="2387600" y="203200"/>
                  <a:pt x="2425700" y="228600"/>
                  <a:pt x="2425700" y="266700"/>
                </a:cubicBezTo>
                <a:cubicBezTo>
                  <a:pt x="2425700" y="292100"/>
                  <a:pt x="2451100" y="317500"/>
                  <a:pt x="2501900" y="317500"/>
                </a:cubicBezTo>
                <a:cubicBezTo>
                  <a:pt x="2590800" y="317500"/>
                  <a:pt x="2628900" y="393700"/>
                  <a:pt x="2628900" y="533400"/>
                </a:cubicBezTo>
                <a:cubicBezTo>
                  <a:pt x="2628900" y="584200"/>
                  <a:pt x="2654300" y="673100"/>
                  <a:pt x="2679700" y="736600"/>
                </a:cubicBezTo>
                <a:lnTo>
                  <a:pt x="2692400" y="762000"/>
                </a:lnTo>
                <a:cubicBezTo>
                  <a:pt x="2743200" y="889000"/>
                  <a:pt x="2743200" y="914400"/>
                  <a:pt x="2692400" y="1041400"/>
                </a:cubicBezTo>
                <a:lnTo>
                  <a:pt x="2628900" y="1168400"/>
                </a:lnTo>
                <a:cubicBezTo>
                  <a:pt x="2603500" y="1219200"/>
                  <a:pt x="2565400" y="1257300"/>
                  <a:pt x="2527300" y="1257300"/>
                </a:cubicBezTo>
                <a:cubicBezTo>
                  <a:pt x="2501900" y="1257300"/>
                  <a:pt x="2476500" y="1282700"/>
                  <a:pt x="2476500" y="1308100"/>
                </a:cubicBezTo>
                <a:cubicBezTo>
                  <a:pt x="2476500" y="1346200"/>
                  <a:pt x="2425700" y="1358900"/>
                  <a:pt x="2362200" y="1358900"/>
                </a:cubicBezTo>
                <a:cubicBezTo>
                  <a:pt x="2311400" y="1358900"/>
                  <a:pt x="2247900" y="1384300"/>
                  <a:pt x="2235200" y="1422400"/>
                </a:cubicBezTo>
                <a:cubicBezTo>
                  <a:pt x="2209800" y="1447800"/>
                  <a:pt x="2222500" y="1473200"/>
                  <a:pt x="2260600" y="1473200"/>
                </a:cubicBezTo>
                <a:cubicBezTo>
                  <a:pt x="2286000" y="1473200"/>
                  <a:pt x="2311400" y="1498600"/>
                  <a:pt x="2311400" y="1524000"/>
                </a:cubicBezTo>
                <a:cubicBezTo>
                  <a:pt x="2311400" y="1549400"/>
                  <a:pt x="2273300" y="1574800"/>
                  <a:pt x="2209800" y="1574800"/>
                </a:cubicBezTo>
                <a:lnTo>
                  <a:pt x="584200" y="1574800"/>
                </a:lnTo>
                <a:cubicBezTo>
                  <a:pt x="520700" y="1574800"/>
                  <a:pt x="469900" y="1562100"/>
                  <a:pt x="444500" y="1549400"/>
                </a:cubicBezTo>
                <a:cubicBezTo>
                  <a:pt x="431800" y="1536700"/>
                  <a:pt x="393700" y="1524000"/>
                  <a:pt x="368300" y="1536700"/>
                </a:cubicBezTo>
                <a:cubicBezTo>
                  <a:pt x="342900" y="1549400"/>
                  <a:pt x="317500" y="1600200"/>
                  <a:pt x="317500" y="1663700"/>
                </a:cubicBezTo>
                <a:lnTo>
                  <a:pt x="317500" y="1790700"/>
                </a:lnTo>
                <a:cubicBezTo>
                  <a:pt x="317500" y="1866900"/>
                  <a:pt x="292100" y="1892300"/>
                  <a:pt x="215900" y="1892300"/>
                </a:cubicBezTo>
                <a:lnTo>
                  <a:pt x="114300" y="1892300"/>
                </a:lnTo>
                <a:cubicBezTo>
                  <a:pt x="12700" y="1892300"/>
                  <a:pt x="0" y="1879600"/>
                  <a:pt x="0" y="1790700"/>
                </a:cubicBezTo>
                <a:close/>
                <a:moveTo>
                  <a:pt x="-88900" y="1892300"/>
                </a:moveTo>
                <a:moveTo>
                  <a:pt x="419100" y="1473200"/>
                </a:moveTo>
                <a:lnTo>
                  <a:pt x="1892300" y="1473200"/>
                </a:lnTo>
                <a:cubicBezTo>
                  <a:pt x="1955800" y="1473200"/>
                  <a:pt x="1993900" y="1447800"/>
                  <a:pt x="1993900" y="1422400"/>
                </a:cubicBezTo>
                <a:cubicBezTo>
                  <a:pt x="1993900" y="1384300"/>
                  <a:pt x="1955800" y="1358900"/>
                  <a:pt x="1892300" y="1358900"/>
                </a:cubicBezTo>
                <a:lnTo>
                  <a:pt x="469900" y="1358900"/>
                </a:lnTo>
                <a:cubicBezTo>
                  <a:pt x="419100" y="1358900"/>
                  <a:pt x="355600" y="1371600"/>
                  <a:pt x="342900" y="1384300"/>
                </a:cubicBezTo>
                <a:cubicBezTo>
                  <a:pt x="330200" y="1409700"/>
                  <a:pt x="317500" y="1422400"/>
                  <a:pt x="317500" y="1447800"/>
                </a:cubicBezTo>
                <a:cubicBezTo>
                  <a:pt x="317500" y="1460500"/>
                  <a:pt x="368300" y="1473200"/>
                  <a:pt x="419100" y="1473200"/>
                </a:cubicBezTo>
                <a:close/>
                <a:moveTo>
                  <a:pt x="228600" y="18923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7" name="Freeform 1377"/>
          <p:cNvSpPr/>
          <p:nvPr/>
        </p:nvSpPr>
        <p:spPr>
          <a:xfrm rot="0" flipH="0" flipV="0">
            <a:off x="13923137" y="9912020"/>
            <a:ext cx="192201" cy="222580"/>
          </a:xfrm>
          <a:custGeom>
            <a:pathLst>
              <a:path w="8356600" h="9677400">
                <a:moveTo>
                  <a:pt x="241300" y="9232900"/>
                </a:moveTo>
                <a:lnTo>
                  <a:pt x="7061200" y="317500"/>
                </a:lnTo>
                <a:cubicBezTo>
                  <a:pt x="7213600" y="114300"/>
                  <a:pt x="7429500" y="0"/>
                  <a:pt x="7696200" y="0"/>
                </a:cubicBezTo>
                <a:lnTo>
                  <a:pt x="7962900" y="0"/>
                </a:lnTo>
                <a:cubicBezTo>
                  <a:pt x="8178800" y="0"/>
                  <a:pt x="8356600" y="38100"/>
                  <a:pt x="8356600" y="63500"/>
                </a:cubicBezTo>
                <a:cubicBezTo>
                  <a:pt x="8356600" y="101600"/>
                  <a:pt x="8242300" y="279400"/>
                  <a:pt x="8115300" y="457200"/>
                </a:cubicBezTo>
                <a:lnTo>
                  <a:pt x="1333500" y="9359900"/>
                </a:lnTo>
                <a:cubicBezTo>
                  <a:pt x="1168400" y="9575800"/>
                  <a:pt x="965200" y="9677400"/>
                  <a:pt x="698500" y="9677400"/>
                </a:cubicBezTo>
                <a:lnTo>
                  <a:pt x="406400" y="9677400"/>
                </a:lnTo>
                <a:cubicBezTo>
                  <a:pt x="190500" y="9677400"/>
                  <a:pt x="0" y="9652000"/>
                  <a:pt x="0" y="9613900"/>
                </a:cubicBezTo>
                <a:cubicBezTo>
                  <a:pt x="0" y="9575800"/>
                  <a:pt x="114300" y="9398000"/>
                  <a:pt x="241300" y="9232900"/>
                </a:cubicBezTo>
                <a:close/>
                <a:moveTo>
                  <a:pt x="317500" y="96774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8" name="Rectangle 1378"/>
          <p:cNvSpPr/>
          <p:nvPr/>
        </p:nvSpPr>
        <p:spPr>
          <a:xfrm rot="-45375" flipH="0" flipV="0">
            <a:off x="14544970" y="10289586"/>
            <a:ext cx="561906" cy="541848"/>
          </a:xfrm>
          <a:prstGeom prst="rect">
            <a:avLst/>
          </a:prstGeom>
        </p:spPr>
      </p:sp>
      <p:sp>
        <p:nvSpPr>
          <p:cNvPr id="1379" name="Freeform 1379"/>
          <p:cNvSpPr/>
          <p:nvPr/>
        </p:nvSpPr>
        <p:spPr>
          <a:xfrm rot="-45375" flipH="0" flipV="0">
            <a:off x="14552129" y="10253466"/>
            <a:ext cx="400694" cy="578936"/>
          </a:xfrm>
          <a:custGeom>
            <a:pathLst>
              <a:path w="24282400" h="35090100">
                <a:moveTo>
                  <a:pt x="0" y="330200"/>
                </a:moveTo>
                <a:cubicBezTo>
                  <a:pt x="0" y="0"/>
                  <a:pt x="12700" y="0"/>
                  <a:pt x="546100" y="0"/>
                </a:cubicBezTo>
                <a:cubicBezTo>
                  <a:pt x="800100" y="0"/>
                  <a:pt x="1181100" y="457200"/>
                  <a:pt x="1384300" y="1041400"/>
                </a:cubicBezTo>
                <a:lnTo>
                  <a:pt x="13195300" y="33820100"/>
                </a:lnTo>
                <a:cubicBezTo>
                  <a:pt x="13398500" y="34391600"/>
                  <a:pt x="13576300" y="34912300"/>
                  <a:pt x="13576300" y="34975800"/>
                </a:cubicBezTo>
                <a:cubicBezTo>
                  <a:pt x="13576300" y="35039300"/>
                  <a:pt x="13322300" y="35090100"/>
                  <a:pt x="13017500" y="35090100"/>
                </a:cubicBezTo>
                <a:cubicBezTo>
                  <a:pt x="12712700" y="35090100"/>
                  <a:pt x="12293600" y="34620200"/>
                  <a:pt x="12090400" y="34048700"/>
                </a:cubicBezTo>
                <a:lnTo>
                  <a:pt x="368300" y="1612900"/>
                </a:lnTo>
                <a:cubicBezTo>
                  <a:pt x="165100" y="1041400"/>
                  <a:pt x="0" y="469900"/>
                  <a:pt x="0" y="330200"/>
                </a:cubicBezTo>
                <a:close/>
                <a:moveTo>
                  <a:pt x="19011900" y="19532600"/>
                </a:moveTo>
                <a:moveTo>
                  <a:pt x="15608300" y="2400300"/>
                </a:moveTo>
                <a:lnTo>
                  <a:pt x="18554700" y="2400300"/>
                </a:lnTo>
                <a:cubicBezTo>
                  <a:pt x="19024600" y="2400300"/>
                  <a:pt x="19113500" y="2489200"/>
                  <a:pt x="19113500" y="2946400"/>
                </a:cubicBezTo>
                <a:cubicBezTo>
                  <a:pt x="19113500" y="3149600"/>
                  <a:pt x="19011900" y="3365500"/>
                  <a:pt x="18884900" y="3416300"/>
                </a:cubicBezTo>
                <a:cubicBezTo>
                  <a:pt x="18757900" y="3467100"/>
                  <a:pt x="18491200" y="3505200"/>
                  <a:pt x="18275300" y="3492500"/>
                </a:cubicBezTo>
                <a:lnTo>
                  <a:pt x="16687800" y="3479800"/>
                </a:lnTo>
                <a:cubicBezTo>
                  <a:pt x="16332200" y="3467100"/>
                  <a:pt x="16332200" y="3479800"/>
                  <a:pt x="16522700" y="3771900"/>
                </a:cubicBezTo>
                <a:lnTo>
                  <a:pt x="16865600" y="4279900"/>
                </a:lnTo>
                <a:cubicBezTo>
                  <a:pt x="16967200" y="4445000"/>
                  <a:pt x="17157700" y="4724400"/>
                  <a:pt x="17284700" y="4902200"/>
                </a:cubicBezTo>
                <a:lnTo>
                  <a:pt x="17792700" y="5638800"/>
                </a:lnTo>
                <a:cubicBezTo>
                  <a:pt x="18084800" y="6070600"/>
                  <a:pt x="18161000" y="6553200"/>
                  <a:pt x="18034000" y="7277100"/>
                </a:cubicBezTo>
                <a:lnTo>
                  <a:pt x="17894300" y="8089900"/>
                </a:lnTo>
                <a:cubicBezTo>
                  <a:pt x="17741900" y="8928100"/>
                  <a:pt x="17411700" y="9639300"/>
                  <a:pt x="16954500" y="10096500"/>
                </a:cubicBezTo>
                <a:lnTo>
                  <a:pt x="16789400" y="10261600"/>
                </a:lnTo>
                <a:cubicBezTo>
                  <a:pt x="16484600" y="10566400"/>
                  <a:pt x="16090900" y="10706100"/>
                  <a:pt x="15557500" y="10706100"/>
                </a:cubicBezTo>
                <a:lnTo>
                  <a:pt x="14859000" y="10706100"/>
                </a:lnTo>
                <a:cubicBezTo>
                  <a:pt x="14084300" y="10706100"/>
                  <a:pt x="13385800" y="9994900"/>
                  <a:pt x="13385800" y="9207500"/>
                </a:cubicBezTo>
                <a:lnTo>
                  <a:pt x="13385800" y="9042400"/>
                </a:lnTo>
                <a:cubicBezTo>
                  <a:pt x="13385800" y="8839200"/>
                  <a:pt x="13436600" y="8521700"/>
                  <a:pt x="13487400" y="8331200"/>
                </a:cubicBezTo>
                <a:lnTo>
                  <a:pt x="13995400" y="6654800"/>
                </a:lnTo>
                <a:cubicBezTo>
                  <a:pt x="14198600" y="6007100"/>
                  <a:pt x="14490700" y="5626100"/>
                  <a:pt x="15011400" y="5372100"/>
                </a:cubicBezTo>
                <a:lnTo>
                  <a:pt x="15087600" y="5334000"/>
                </a:lnTo>
                <a:cubicBezTo>
                  <a:pt x="15265400" y="5245100"/>
                  <a:pt x="15582900" y="5130800"/>
                  <a:pt x="15773400" y="5080000"/>
                </a:cubicBezTo>
                <a:lnTo>
                  <a:pt x="15798800" y="5080000"/>
                </a:lnTo>
                <a:cubicBezTo>
                  <a:pt x="16230600" y="4978400"/>
                  <a:pt x="16256000" y="4711700"/>
                  <a:pt x="15887700" y="4330700"/>
                </a:cubicBezTo>
                <a:lnTo>
                  <a:pt x="15659100" y="4114800"/>
                </a:lnTo>
                <a:cubicBezTo>
                  <a:pt x="15125700" y="3568700"/>
                  <a:pt x="15049500" y="3429000"/>
                  <a:pt x="15049500" y="2921000"/>
                </a:cubicBezTo>
                <a:cubicBezTo>
                  <a:pt x="15049500" y="2489200"/>
                  <a:pt x="15151100" y="2400300"/>
                  <a:pt x="15608300" y="2400300"/>
                </a:cubicBezTo>
                <a:close/>
                <a:moveTo>
                  <a:pt x="16941800" y="19532600"/>
                </a:moveTo>
                <a:moveTo>
                  <a:pt x="22250400" y="8305800"/>
                </a:moveTo>
                <a:lnTo>
                  <a:pt x="20586700" y="8305800"/>
                </a:lnTo>
                <a:cubicBezTo>
                  <a:pt x="20383500" y="8305800"/>
                  <a:pt x="20218400" y="8343900"/>
                  <a:pt x="20218400" y="8394700"/>
                </a:cubicBezTo>
                <a:cubicBezTo>
                  <a:pt x="20218400" y="8445500"/>
                  <a:pt x="20180300" y="8648700"/>
                  <a:pt x="20129500" y="8839200"/>
                </a:cubicBezTo>
                <a:lnTo>
                  <a:pt x="19786600" y="10134600"/>
                </a:lnTo>
                <a:cubicBezTo>
                  <a:pt x="19735800" y="10337800"/>
                  <a:pt x="19646900" y="10541000"/>
                  <a:pt x="19596100" y="10604500"/>
                </a:cubicBezTo>
                <a:cubicBezTo>
                  <a:pt x="19456400" y="10731500"/>
                  <a:pt x="19151600" y="10744200"/>
                  <a:pt x="19024600" y="10617200"/>
                </a:cubicBezTo>
                <a:cubicBezTo>
                  <a:pt x="18910300" y="10502900"/>
                  <a:pt x="18897600" y="9969500"/>
                  <a:pt x="18999200" y="9423400"/>
                </a:cubicBezTo>
                <a:lnTo>
                  <a:pt x="18999200" y="9410700"/>
                </a:lnTo>
                <a:cubicBezTo>
                  <a:pt x="19037300" y="9207500"/>
                  <a:pt x="19113500" y="9042400"/>
                  <a:pt x="19177000" y="9042400"/>
                </a:cubicBezTo>
                <a:cubicBezTo>
                  <a:pt x="19278600" y="9042400"/>
                  <a:pt x="19392900" y="8686800"/>
                  <a:pt x="19392900" y="8382000"/>
                </a:cubicBezTo>
                <a:cubicBezTo>
                  <a:pt x="19392900" y="8343900"/>
                  <a:pt x="19431000" y="8140700"/>
                  <a:pt x="19469100" y="7950200"/>
                </a:cubicBezTo>
                <a:lnTo>
                  <a:pt x="19951700" y="5905500"/>
                </a:lnTo>
                <a:cubicBezTo>
                  <a:pt x="20053300" y="5422900"/>
                  <a:pt x="20154900" y="5346700"/>
                  <a:pt x="20586700" y="5346700"/>
                </a:cubicBezTo>
                <a:cubicBezTo>
                  <a:pt x="20789900" y="5346700"/>
                  <a:pt x="20955000" y="5473700"/>
                  <a:pt x="20955000" y="5626100"/>
                </a:cubicBezTo>
                <a:cubicBezTo>
                  <a:pt x="20955000" y="5778500"/>
                  <a:pt x="20929600" y="6070600"/>
                  <a:pt x="20891500" y="6273800"/>
                </a:cubicBezTo>
                <a:lnTo>
                  <a:pt x="20891500" y="6286500"/>
                </a:lnTo>
                <a:cubicBezTo>
                  <a:pt x="20853400" y="6477000"/>
                  <a:pt x="20764500" y="6642100"/>
                  <a:pt x="20701000" y="6642100"/>
                </a:cubicBezTo>
                <a:cubicBezTo>
                  <a:pt x="20637500" y="6642100"/>
                  <a:pt x="20586700" y="6807200"/>
                  <a:pt x="20586700" y="7010400"/>
                </a:cubicBezTo>
                <a:lnTo>
                  <a:pt x="20586700" y="7200900"/>
                </a:lnTo>
                <a:cubicBezTo>
                  <a:pt x="20586700" y="7480300"/>
                  <a:pt x="20675600" y="7569200"/>
                  <a:pt x="20955000" y="7569200"/>
                </a:cubicBezTo>
                <a:lnTo>
                  <a:pt x="22440900" y="7569200"/>
                </a:lnTo>
                <a:cubicBezTo>
                  <a:pt x="22796500" y="7569200"/>
                  <a:pt x="22809200" y="7556500"/>
                  <a:pt x="22910800" y="7213600"/>
                </a:cubicBezTo>
                <a:lnTo>
                  <a:pt x="23368000" y="5702300"/>
                </a:lnTo>
                <a:cubicBezTo>
                  <a:pt x="23431500" y="5486400"/>
                  <a:pt x="23622000" y="5346700"/>
                  <a:pt x="23837900" y="5346700"/>
                </a:cubicBezTo>
                <a:lnTo>
                  <a:pt x="23914100" y="5346700"/>
                </a:lnTo>
                <a:cubicBezTo>
                  <a:pt x="24117300" y="5346700"/>
                  <a:pt x="24282400" y="5511800"/>
                  <a:pt x="24282400" y="5715000"/>
                </a:cubicBezTo>
                <a:cubicBezTo>
                  <a:pt x="24282400" y="5918200"/>
                  <a:pt x="24244300" y="6096000"/>
                  <a:pt x="24193500" y="6096000"/>
                </a:cubicBezTo>
                <a:cubicBezTo>
                  <a:pt x="24117300" y="6096000"/>
                  <a:pt x="24003000" y="6477000"/>
                  <a:pt x="24003000" y="6756400"/>
                </a:cubicBezTo>
                <a:cubicBezTo>
                  <a:pt x="24003000" y="6794500"/>
                  <a:pt x="23964900" y="6985000"/>
                  <a:pt x="23926800" y="7188200"/>
                </a:cubicBezTo>
                <a:lnTo>
                  <a:pt x="23279100" y="9753600"/>
                </a:lnTo>
                <a:cubicBezTo>
                  <a:pt x="23101300" y="10452100"/>
                  <a:pt x="22936200" y="10706100"/>
                  <a:pt x="22618700" y="10706100"/>
                </a:cubicBezTo>
                <a:cubicBezTo>
                  <a:pt x="22517100" y="10706100"/>
                  <a:pt x="22402800" y="10668000"/>
                  <a:pt x="22352000" y="10617200"/>
                </a:cubicBezTo>
                <a:cubicBezTo>
                  <a:pt x="22225000" y="10502900"/>
                  <a:pt x="22212300" y="9982200"/>
                  <a:pt x="22313900" y="9423400"/>
                </a:cubicBezTo>
                <a:lnTo>
                  <a:pt x="22326600" y="9410700"/>
                </a:lnTo>
                <a:cubicBezTo>
                  <a:pt x="22364700" y="9207500"/>
                  <a:pt x="22440900" y="9042400"/>
                  <a:pt x="22504400" y="9042400"/>
                </a:cubicBezTo>
                <a:cubicBezTo>
                  <a:pt x="22567900" y="9042400"/>
                  <a:pt x="22618700" y="8877300"/>
                  <a:pt x="22618700" y="8674100"/>
                </a:cubicBezTo>
                <a:cubicBezTo>
                  <a:pt x="22618700" y="8445500"/>
                  <a:pt x="22491700" y="8305800"/>
                  <a:pt x="22250400" y="8305800"/>
                </a:cubicBezTo>
                <a:close/>
                <a:moveTo>
                  <a:pt x="11036300" y="19532600"/>
                </a:moveTo>
                <a:moveTo>
                  <a:pt x="14312900" y="8585200"/>
                </a:moveTo>
                <a:lnTo>
                  <a:pt x="14312900" y="9232900"/>
                </a:lnTo>
                <a:cubicBezTo>
                  <a:pt x="14312900" y="9766300"/>
                  <a:pt x="14566900" y="9969500"/>
                  <a:pt x="15240000" y="9969500"/>
                </a:cubicBezTo>
                <a:lnTo>
                  <a:pt x="15608300" y="9969500"/>
                </a:lnTo>
                <a:cubicBezTo>
                  <a:pt x="15811500" y="9969500"/>
                  <a:pt x="16090900" y="9855200"/>
                  <a:pt x="16230600" y="9702800"/>
                </a:cubicBezTo>
                <a:lnTo>
                  <a:pt x="16319500" y="9626600"/>
                </a:lnTo>
                <a:cubicBezTo>
                  <a:pt x="16459200" y="9486900"/>
                  <a:pt x="16649700" y="9220200"/>
                  <a:pt x="16725900" y="9055100"/>
                </a:cubicBezTo>
                <a:lnTo>
                  <a:pt x="16802100" y="8877300"/>
                </a:lnTo>
                <a:cubicBezTo>
                  <a:pt x="16891000" y="8699500"/>
                  <a:pt x="16954500" y="8445500"/>
                  <a:pt x="16967200" y="8318500"/>
                </a:cubicBezTo>
                <a:cubicBezTo>
                  <a:pt x="17018000" y="7708900"/>
                  <a:pt x="17094200" y="7378700"/>
                  <a:pt x="17170400" y="7378700"/>
                </a:cubicBezTo>
                <a:cubicBezTo>
                  <a:pt x="17221200" y="7378700"/>
                  <a:pt x="17272000" y="7213600"/>
                  <a:pt x="17272000" y="7010400"/>
                </a:cubicBezTo>
                <a:lnTo>
                  <a:pt x="17272000" y="6642100"/>
                </a:lnTo>
                <a:cubicBezTo>
                  <a:pt x="17272000" y="6172200"/>
                  <a:pt x="16992600" y="5905500"/>
                  <a:pt x="16522700" y="5905500"/>
                </a:cubicBezTo>
                <a:lnTo>
                  <a:pt x="16014700" y="5905500"/>
                </a:lnTo>
                <a:cubicBezTo>
                  <a:pt x="15430500" y="5905500"/>
                  <a:pt x="15113000" y="6096000"/>
                  <a:pt x="14897100" y="6565900"/>
                </a:cubicBezTo>
                <a:cubicBezTo>
                  <a:pt x="14820900" y="6718300"/>
                  <a:pt x="14770100" y="6845300"/>
                  <a:pt x="14770100" y="6858000"/>
                </a:cubicBezTo>
                <a:cubicBezTo>
                  <a:pt x="14770100" y="6870700"/>
                  <a:pt x="14719300" y="7035800"/>
                  <a:pt x="14668500" y="7239000"/>
                </a:cubicBezTo>
                <a:lnTo>
                  <a:pt x="14516100" y="7759700"/>
                </a:lnTo>
                <a:cubicBezTo>
                  <a:pt x="14452600" y="7950200"/>
                  <a:pt x="14376400" y="8140700"/>
                  <a:pt x="14351000" y="8166100"/>
                </a:cubicBezTo>
                <a:cubicBezTo>
                  <a:pt x="14325600" y="8191500"/>
                  <a:pt x="14312900" y="8382000"/>
                  <a:pt x="14312900" y="8585200"/>
                </a:cubicBezTo>
                <a:close/>
                <a:moveTo>
                  <a:pt x="10756900" y="1953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  <a:effectDag type="tree">
            <a:xfrm kx="-4537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0" name="Freeform 1380"/>
          <p:cNvSpPr/>
          <p:nvPr/>
        </p:nvSpPr>
        <p:spPr>
          <a:xfrm rot="-45375" flipH="0" flipV="0">
            <a:off x="14957447" y="10294577"/>
            <a:ext cx="93048" cy="134100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  <a:effectDag type="tree">
            <a:xfrm kx="-4537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1" name="Rectangle 1381"/>
          <p:cNvSpPr/>
          <p:nvPr/>
        </p:nvSpPr>
        <p:spPr>
          <a:xfrm rot="0" flipH="0" flipV="0">
            <a:off x="13856335" y="10380306"/>
            <a:ext cx="1737581" cy="479081"/>
          </a:xfrm>
          <a:prstGeom prst="rect">
            <a:avLst/>
          </a:prstGeom>
        </p:spPr>
      </p:sp>
      <p:sp>
        <p:nvSpPr>
          <p:cNvPr id="1382" name="Freeform 1382"/>
          <p:cNvSpPr/>
          <p:nvPr/>
        </p:nvSpPr>
        <p:spPr>
          <a:xfrm rot="0" flipH="0" flipV="0">
            <a:off x="13859383" y="10731880"/>
            <a:ext cx="16764" cy="88392"/>
          </a:xfrm>
          <a:custGeom>
            <a:pathLst>
              <a:path w="1676400" h="8839200">
                <a:moveTo>
                  <a:pt x="1676400" y="609600"/>
                </a:moveTo>
                <a:lnTo>
                  <a:pt x="1676400" y="8229600"/>
                </a:lnTo>
                <a:cubicBezTo>
                  <a:pt x="1676400" y="8394700"/>
                  <a:pt x="1612900" y="8534400"/>
                  <a:pt x="1524000" y="8534400"/>
                </a:cubicBezTo>
                <a:cubicBezTo>
                  <a:pt x="1435100" y="8534400"/>
                  <a:pt x="1371600" y="8597900"/>
                  <a:pt x="1371600" y="8686800"/>
                </a:cubicBezTo>
                <a:cubicBezTo>
                  <a:pt x="1371600" y="8775700"/>
                  <a:pt x="1231900" y="8839200"/>
                  <a:pt x="1066800" y="8839200"/>
                </a:cubicBezTo>
                <a:lnTo>
                  <a:pt x="762000" y="8839200"/>
                </a:lnTo>
                <a:cubicBezTo>
                  <a:pt x="596900" y="8839200"/>
                  <a:pt x="457200" y="8775700"/>
                  <a:pt x="457200" y="8686800"/>
                </a:cubicBezTo>
                <a:cubicBezTo>
                  <a:pt x="457200" y="8597900"/>
                  <a:pt x="393700" y="8534400"/>
                  <a:pt x="304800" y="8534400"/>
                </a:cubicBezTo>
                <a:cubicBezTo>
                  <a:pt x="215900" y="8534400"/>
                  <a:pt x="152400" y="8394700"/>
                  <a:pt x="152400" y="8229600"/>
                </a:cubicBezTo>
                <a:lnTo>
                  <a:pt x="152400" y="1524000"/>
                </a:lnTo>
                <a:cubicBezTo>
                  <a:pt x="152400" y="1358900"/>
                  <a:pt x="114300" y="1219200"/>
                  <a:pt x="76200" y="1219200"/>
                </a:cubicBezTo>
                <a:cubicBezTo>
                  <a:pt x="38100" y="1219200"/>
                  <a:pt x="0" y="1155700"/>
                  <a:pt x="0" y="1066800"/>
                </a:cubicBezTo>
                <a:cubicBezTo>
                  <a:pt x="0" y="977900"/>
                  <a:pt x="12700" y="774700"/>
                  <a:pt x="38100" y="609600"/>
                </a:cubicBezTo>
                <a:cubicBezTo>
                  <a:pt x="63500" y="444500"/>
                  <a:pt x="165100" y="304800"/>
                  <a:pt x="266700" y="304800"/>
                </a:cubicBezTo>
                <a:cubicBezTo>
                  <a:pt x="368300" y="304800"/>
                  <a:pt x="457200" y="241300"/>
                  <a:pt x="457200" y="152400"/>
                </a:cubicBezTo>
                <a:cubicBezTo>
                  <a:pt x="457200" y="63500"/>
                  <a:pt x="596900" y="0"/>
                  <a:pt x="762000" y="0"/>
                </a:cubicBezTo>
                <a:lnTo>
                  <a:pt x="1066800" y="0"/>
                </a:lnTo>
                <a:cubicBezTo>
                  <a:pt x="1231900" y="0"/>
                  <a:pt x="1371600" y="63500"/>
                  <a:pt x="1371600" y="152400"/>
                </a:cubicBezTo>
                <a:cubicBezTo>
                  <a:pt x="1371600" y="241300"/>
                  <a:pt x="1435100" y="304800"/>
                  <a:pt x="1524000" y="304800"/>
                </a:cubicBezTo>
                <a:cubicBezTo>
                  <a:pt x="1612900" y="304800"/>
                  <a:pt x="1676400" y="444500"/>
                  <a:pt x="1676400" y="609600"/>
                </a:cubicBezTo>
                <a:close/>
                <a:moveTo>
                  <a:pt x="7937500" y="88519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3" name="Freeform 1383"/>
          <p:cNvSpPr/>
          <p:nvPr/>
        </p:nvSpPr>
        <p:spPr>
          <a:xfrm rot="0" flipH="0" flipV="0">
            <a:off x="14894992" y="10601134"/>
            <a:ext cx="137871" cy="176720"/>
          </a:xfrm>
          <a:custGeom>
            <a:pathLst>
              <a:path w="5994400" h="7683500">
                <a:moveTo>
                  <a:pt x="2857500" y="7683500"/>
                </a:moveTo>
                <a:lnTo>
                  <a:pt x="431800" y="7683500"/>
                </a:lnTo>
                <a:cubicBezTo>
                  <a:pt x="279400" y="7683500"/>
                  <a:pt x="139700" y="7658100"/>
                  <a:pt x="101600" y="7620000"/>
                </a:cubicBezTo>
                <a:cubicBezTo>
                  <a:pt x="0" y="7518400"/>
                  <a:pt x="12700" y="7251700"/>
                  <a:pt x="152400" y="6972300"/>
                </a:cubicBezTo>
                <a:lnTo>
                  <a:pt x="177800" y="6908800"/>
                </a:lnTo>
                <a:cubicBezTo>
                  <a:pt x="342900" y="6565900"/>
                  <a:pt x="431800" y="6235700"/>
                  <a:pt x="431800" y="5943600"/>
                </a:cubicBezTo>
                <a:cubicBezTo>
                  <a:pt x="431800" y="5803900"/>
                  <a:pt x="457200" y="5575300"/>
                  <a:pt x="495300" y="5435600"/>
                </a:cubicBezTo>
                <a:lnTo>
                  <a:pt x="1854200" y="533400"/>
                </a:lnTo>
                <a:cubicBezTo>
                  <a:pt x="1968500" y="127000"/>
                  <a:pt x="2146300" y="0"/>
                  <a:pt x="2578100" y="0"/>
                </a:cubicBezTo>
                <a:lnTo>
                  <a:pt x="4533900" y="0"/>
                </a:lnTo>
                <a:cubicBezTo>
                  <a:pt x="4686300" y="0"/>
                  <a:pt x="4914900" y="38100"/>
                  <a:pt x="5041900" y="76200"/>
                </a:cubicBezTo>
                <a:lnTo>
                  <a:pt x="5067300" y="88900"/>
                </a:lnTo>
                <a:cubicBezTo>
                  <a:pt x="5194300" y="127000"/>
                  <a:pt x="5384800" y="266700"/>
                  <a:pt x="5473700" y="381000"/>
                </a:cubicBezTo>
                <a:lnTo>
                  <a:pt x="5702300" y="673100"/>
                </a:lnTo>
                <a:cubicBezTo>
                  <a:pt x="5918200" y="965200"/>
                  <a:pt x="5994400" y="1155700"/>
                  <a:pt x="5994400" y="1485900"/>
                </a:cubicBezTo>
                <a:lnTo>
                  <a:pt x="5994400" y="1524000"/>
                </a:lnTo>
                <a:cubicBezTo>
                  <a:pt x="5994400" y="1841500"/>
                  <a:pt x="5918200" y="2133600"/>
                  <a:pt x="5753100" y="2463800"/>
                </a:cubicBezTo>
                <a:lnTo>
                  <a:pt x="5715000" y="2552700"/>
                </a:lnTo>
                <a:cubicBezTo>
                  <a:pt x="5575300" y="2806700"/>
                  <a:pt x="5549900" y="2832100"/>
                  <a:pt x="5257800" y="3086100"/>
                </a:cubicBezTo>
                <a:lnTo>
                  <a:pt x="5067300" y="3238500"/>
                </a:lnTo>
                <a:cubicBezTo>
                  <a:pt x="4965700" y="3327400"/>
                  <a:pt x="4864100" y="3416300"/>
                  <a:pt x="4864100" y="3429000"/>
                </a:cubicBezTo>
                <a:cubicBezTo>
                  <a:pt x="4864100" y="3543300"/>
                  <a:pt x="5041900" y="3886200"/>
                  <a:pt x="5181600" y="4025900"/>
                </a:cubicBezTo>
                <a:cubicBezTo>
                  <a:pt x="5397500" y="4254500"/>
                  <a:pt x="5461000" y="4457700"/>
                  <a:pt x="5461000" y="4800600"/>
                </a:cubicBezTo>
                <a:lnTo>
                  <a:pt x="5461000" y="5029200"/>
                </a:lnTo>
                <a:cubicBezTo>
                  <a:pt x="5461000" y="5181600"/>
                  <a:pt x="5435600" y="5397500"/>
                  <a:pt x="5397500" y="5524500"/>
                </a:cubicBezTo>
                <a:lnTo>
                  <a:pt x="5321300" y="5791200"/>
                </a:lnTo>
                <a:cubicBezTo>
                  <a:pt x="5283200" y="5918200"/>
                  <a:pt x="5181600" y="6121400"/>
                  <a:pt x="5105400" y="6223000"/>
                </a:cubicBezTo>
                <a:lnTo>
                  <a:pt x="4762500" y="6692900"/>
                </a:lnTo>
                <a:cubicBezTo>
                  <a:pt x="4610100" y="6896100"/>
                  <a:pt x="4495800" y="6997700"/>
                  <a:pt x="4114800" y="7264400"/>
                </a:cubicBezTo>
                <a:lnTo>
                  <a:pt x="4102100" y="7264400"/>
                </a:lnTo>
                <a:cubicBezTo>
                  <a:pt x="3987800" y="7340600"/>
                  <a:pt x="3771900" y="7454900"/>
                  <a:pt x="3619500" y="7505700"/>
                </a:cubicBezTo>
                <a:lnTo>
                  <a:pt x="3403600" y="7581900"/>
                </a:lnTo>
                <a:cubicBezTo>
                  <a:pt x="3251200" y="7632700"/>
                  <a:pt x="2997200" y="7683500"/>
                  <a:pt x="2857500" y="7683500"/>
                </a:cubicBezTo>
                <a:close/>
                <a:moveTo>
                  <a:pt x="-101600" y="7683500"/>
                </a:moveTo>
                <a:moveTo>
                  <a:pt x="2146300" y="3048000"/>
                </a:moveTo>
                <a:lnTo>
                  <a:pt x="3975100" y="3048000"/>
                </a:lnTo>
                <a:cubicBezTo>
                  <a:pt x="4152900" y="3048000"/>
                  <a:pt x="4267200" y="2997200"/>
                  <a:pt x="4267200" y="2921000"/>
                </a:cubicBezTo>
                <a:cubicBezTo>
                  <a:pt x="4267200" y="2882900"/>
                  <a:pt x="4330700" y="2832100"/>
                  <a:pt x="4394200" y="2819400"/>
                </a:cubicBezTo>
                <a:lnTo>
                  <a:pt x="4406900" y="2819400"/>
                </a:lnTo>
                <a:cubicBezTo>
                  <a:pt x="4483100" y="2794000"/>
                  <a:pt x="4584700" y="2743200"/>
                  <a:pt x="4635500" y="2692400"/>
                </a:cubicBezTo>
                <a:lnTo>
                  <a:pt x="4635500" y="2679700"/>
                </a:lnTo>
                <a:cubicBezTo>
                  <a:pt x="4686300" y="2628900"/>
                  <a:pt x="4749800" y="2540000"/>
                  <a:pt x="4762500" y="2489200"/>
                </a:cubicBezTo>
                <a:cubicBezTo>
                  <a:pt x="4787900" y="2425700"/>
                  <a:pt x="4838700" y="2387600"/>
                  <a:pt x="4876800" y="2387600"/>
                </a:cubicBezTo>
                <a:cubicBezTo>
                  <a:pt x="4927600" y="2387600"/>
                  <a:pt x="4965700" y="2349500"/>
                  <a:pt x="4991100" y="2298700"/>
                </a:cubicBezTo>
                <a:cubicBezTo>
                  <a:pt x="5003800" y="2260600"/>
                  <a:pt x="5029200" y="2171700"/>
                  <a:pt x="5054600" y="2108200"/>
                </a:cubicBezTo>
                <a:lnTo>
                  <a:pt x="5105400" y="1943100"/>
                </a:lnTo>
                <a:cubicBezTo>
                  <a:pt x="5118100" y="1879600"/>
                  <a:pt x="5143500" y="1778000"/>
                  <a:pt x="5156200" y="1701800"/>
                </a:cubicBezTo>
                <a:lnTo>
                  <a:pt x="5168900" y="1612900"/>
                </a:lnTo>
                <a:cubicBezTo>
                  <a:pt x="5181600" y="1536700"/>
                  <a:pt x="5168900" y="1435100"/>
                  <a:pt x="5130800" y="1358900"/>
                </a:cubicBezTo>
                <a:lnTo>
                  <a:pt x="4991100" y="1054100"/>
                </a:lnTo>
                <a:cubicBezTo>
                  <a:pt x="4965700" y="977900"/>
                  <a:pt x="4902200" y="927100"/>
                  <a:pt x="4864100" y="927100"/>
                </a:cubicBezTo>
                <a:cubicBezTo>
                  <a:pt x="4826000" y="927100"/>
                  <a:pt x="4800600" y="889000"/>
                  <a:pt x="4800600" y="838200"/>
                </a:cubicBezTo>
                <a:cubicBezTo>
                  <a:pt x="4800600" y="800100"/>
                  <a:pt x="4737100" y="762000"/>
                  <a:pt x="4673600" y="762000"/>
                </a:cubicBezTo>
                <a:lnTo>
                  <a:pt x="3149600" y="723900"/>
                </a:lnTo>
                <a:cubicBezTo>
                  <a:pt x="2794000" y="723900"/>
                  <a:pt x="2679700" y="749300"/>
                  <a:pt x="2679700" y="863600"/>
                </a:cubicBezTo>
                <a:cubicBezTo>
                  <a:pt x="2679700" y="889000"/>
                  <a:pt x="2654300" y="927100"/>
                  <a:pt x="2616200" y="927100"/>
                </a:cubicBezTo>
                <a:cubicBezTo>
                  <a:pt x="2578100" y="927100"/>
                  <a:pt x="2552700" y="990600"/>
                  <a:pt x="2552700" y="1054100"/>
                </a:cubicBezTo>
                <a:lnTo>
                  <a:pt x="2552700" y="1193800"/>
                </a:lnTo>
                <a:cubicBezTo>
                  <a:pt x="2552700" y="1257300"/>
                  <a:pt x="2514600" y="1320800"/>
                  <a:pt x="2476500" y="1320800"/>
                </a:cubicBezTo>
                <a:cubicBezTo>
                  <a:pt x="2438400" y="1320800"/>
                  <a:pt x="2400300" y="1384300"/>
                  <a:pt x="2387600" y="1460500"/>
                </a:cubicBezTo>
                <a:lnTo>
                  <a:pt x="2362200" y="1816100"/>
                </a:lnTo>
                <a:cubicBezTo>
                  <a:pt x="2349500" y="1892300"/>
                  <a:pt x="2336800" y="2006600"/>
                  <a:pt x="2324100" y="2070100"/>
                </a:cubicBezTo>
                <a:lnTo>
                  <a:pt x="2298700" y="2260600"/>
                </a:lnTo>
                <a:cubicBezTo>
                  <a:pt x="2286000" y="2324100"/>
                  <a:pt x="2247900" y="2387600"/>
                  <a:pt x="2222500" y="2387600"/>
                </a:cubicBezTo>
                <a:cubicBezTo>
                  <a:pt x="2184400" y="2387600"/>
                  <a:pt x="2146300" y="2438400"/>
                  <a:pt x="2146300" y="2514600"/>
                </a:cubicBezTo>
                <a:close/>
                <a:moveTo>
                  <a:pt x="4533900" y="7683500"/>
                </a:moveTo>
                <a:moveTo>
                  <a:pt x="1358900" y="6883400"/>
                </a:moveTo>
                <a:lnTo>
                  <a:pt x="2971800" y="6883400"/>
                </a:lnTo>
                <a:cubicBezTo>
                  <a:pt x="3124200" y="6883400"/>
                  <a:pt x="3340100" y="6832600"/>
                  <a:pt x="3467100" y="6769100"/>
                </a:cubicBezTo>
                <a:lnTo>
                  <a:pt x="3517900" y="6743700"/>
                </a:lnTo>
                <a:cubicBezTo>
                  <a:pt x="3644900" y="6680200"/>
                  <a:pt x="3822700" y="6540500"/>
                  <a:pt x="3924300" y="6438900"/>
                </a:cubicBezTo>
                <a:lnTo>
                  <a:pt x="4114800" y="6248400"/>
                </a:lnTo>
                <a:cubicBezTo>
                  <a:pt x="4254500" y="6108700"/>
                  <a:pt x="4470400" y="5765800"/>
                  <a:pt x="4470400" y="5676900"/>
                </a:cubicBezTo>
                <a:cubicBezTo>
                  <a:pt x="4470400" y="5664200"/>
                  <a:pt x="4495800" y="5600700"/>
                  <a:pt x="4533900" y="5511800"/>
                </a:cubicBezTo>
                <a:cubicBezTo>
                  <a:pt x="4572000" y="5435600"/>
                  <a:pt x="4622800" y="5346700"/>
                  <a:pt x="4635500" y="5334000"/>
                </a:cubicBezTo>
                <a:cubicBezTo>
                  <a:pt x="4648200" y="5308600"/>
                  <a:pt x="4673600" y="5181600"/>
                  <a:pt x="4673600" y="5029200"/>
                </a:cubicBezTo>
                <a:lnTo>
                  <a:pt x="4673600" y="4965700"/>
                </a:lnTo>
                <a:cubicBezTo>
                  <a:pt x="4673600" y="4241800"/>
                  <a:pt x="4241800" y="3835400"/>
                  <a:pt x="3479800" y="3835400"/>
                </a:cubicBezTo>
                <a:lnTo>
                  <a:pt x="2184400" y="3835400"/>
                </a:lnTo>
                <a:cubicBezTo>
                  <a:pt x="1803400" y="3835400"/>
                  <a:pt x="1727200" y="3886200"/>
                  <a:pt x="1651000" y="4178300"/>
                </a:cubicBezTo>
                <a:lnTo>
                  <a:pt x="1155700" y="6108700"/>
                </a:lnTo>
                <a:cubicBezTo>
                  <a:pt x="1117600" y="6248400"/>
                  <a:pt x="1092200" y="6477000"/>
                  <a:pt x="1092200" y="6629400"/>
                </a:cubicBezTo>
                <a:cubicBezTo>
                  <a:pt x="1092200" y="6794500"/>
                  <a:pt x="1181100" y="6883400"/>
                  <a:pt x="1358900" y="6883400"/>
                </a:cubicBezTo>
                <a:close/>
                <a:moveTo>
                  <a:pt x="698500" y="7683500"/>
                </a:moveTo>
              </a:path>
            </a:pathLst>
          </a:custGeom>
          <a:solidFill>
            <a:srgbClr val="0608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4" name="Freeform 1384"/>
          <p:cNvSpPr/>
          <p:nvPr/>
        </p:nvSpPr>
        <p:spPr>
          <a:xfrm rot="0" flipH="0" flipV="0">
            <a:off x="15048155" y="10652252"/>
            <a:ext cx="100482" cy="125603"/>
          </a:xfrm>
          <a:custGeom>
            <a:pathLst>
              <a:path w="4368800" h="5461000">
                <a:moveTo>
                  <a:pt x="2260600" y="5461000"/>
                </a:moveTo>
                <a:lnTo>
                  <a:pt x="1130300" y="5461000"/>
                </a:lnTo>
                <a:cubicBezTo>
                  <a:pt x="800100" y="5461000"/>
                  <a:pt x="749300" y="5448300"/>
                  <a:pt x="469900" y="5270500"/>
                </a:cubicBezTo>
                <a:lnTo>
                  <a:pt x="368300" y="5219700"/>
                </a:lnTo>
                <a:cubicBezTo>
                  <a:pt x="50800" y="5029200"/>
                  <a:pt x="0" y="4953000"/>
                  <a:pt x="0" y="4724400"/>
                </a:cubicBezTo>
                <a:cubicBezTo>
                  <a:pt x="0" y="4622800"/>
                  <a:pt x="63500" y="4483100"/>
                  <a:pt x="139700" y="4432300"/>
                </a:cubicBezTo>
                <a:cubicBezTo>
                  <a:pt x="317500" y="4305300"/>
                  <a:pt x="342900" y="4305300"/>
                  <a:pt x="622300" y="4419600"/>
                </a:cubicBezTo>
                <a:cubicBezTo>
                  <a:pt x="736600" y="4470400"/>
                  <a:pt x="850900" y="4533900"/>
                  <a:pt x="876300" y="4546600"/>
                </a:cubicBezTo>
                <a:cubicBezTo>
                  <a:pt x="901700" y="4572000"/>
                  <a:pt x="1054100" y="4610100"/>
                  <a:pt x="1206500" y="4610100"/>
                </a:cubicBezTo>
                <a:lnTo>
                  <a:pt x="2032000" y="4673600"/>
                </a:lnTo>
                <a:cubicBezTo>
                  <a:pt x="2184400" y="4686300"/>
                  <a:pt x="2413000" y="4622800"/>
                  <a:pt x="2527300" y="4546600"/>
                </a:cubicBezTo>
                <a:lnTo>
                  <a:pt x="2565400" y="4521200"/>
                </a:lnTo>
                <a:cubicBezTo>
                  <a:pt x="2679700" y="4445000"/>
                  <a:pt x="2819400" y="4254500"/>
                  <a:pt x="2870200" y="4089400"/>
                </a:cubicBezTo>
                <a:lnTo>
                  <a:pt x="2895600" y="4013200"/>
                </a:lnTo>
                <a:cubicBezTo>
                  <a:pt x="3060700" y="3429000"/>
                  <a:pt x="2908300" y="3200400"/>
                  <a:pt x="2349500" y="3200400"/>
                </a:cubicBezTo>
                <a:lnTo>
                  <a:pt x="2247900" y="3200400"/>
                </a:lnTo>
                <a:cubicBezTo>
                  <a:pt x="1841500" y="3200400"/>
                  <a:pt x="1727200" y="3111500"/>
                  <a:pt x="1727200" y="2832100"/>
                </a:cubicBezTo>
                <a:lnTo>
                  <a:pt x="1727200" y="2806700"/>
                </a:lnTo>
                <a:cubicBezTo>
                  <a:pt x="1727200" y="2476500"/>
                  <a:pt x="1790700" y="2413000"/>
                  <a:pt x="2120900" y="2413000"/>
                </a:cubicBezTo>
                <a:lnTo>
                  <a:pt x="2514600" y="2413000"/>
                </a:lnTo>
                <a:cubicBezTo>
                  <a:pt x="2667000" y="2413000"/>
                  <a:pt x="2882900" y="2362200"/>
                  <a:pt x="3009900" y="2298700"/>
                </a:cubicBezTo>
                <a:lnTo>
                  <a:pt x="3060700" y="2286000"/>
                </a:lnTo>
                <a:cubicBezTo>
                  <a:pt x="3352800" y="2146300"/>
                  <a:pt x="3581400" y="1803400"/>
                  <a:pt x="3581400" y="1473200"/>
                </a:cubicBezTo>
                <a:lnTo>
                  <a:pt x="3581400" y="1346200"/>
                </a:lnTo>
                <a:cubicBezTo>
                  <a:pt x="3581400" y="990600"/>
                  <a:pt x="3352800" y="825500"/>
                  <a:pt x="2882900" y="825500"/>
                </a:cubicBezTo>
                <a:lnTo>
                  <a:pt x="2654300" y="825500"/>
                </a:lnTo>
                <a:cubicBezTo>
                  <a:pt x="2501900" y="825500"/>
                  <a:pt x="2273300" y="863600"/>
                  <a:pt x="2146300" y="901700"/>
                </a:cubicBezTo>
                <a:lnTo>
                  <a:pt x="1917700" y="977900"/>
                </a:lnTo>
                <a:cubicBezTo>
                  <a:pt x="1790700" y="1028700"/>
                  <a:pt x="1638300" y="1104900"/>
                  <a:pt x="1587500" y="1143000"/>
                </a:cubicBezTo>
                <a:cubicBezTo>
                  <a:pt x="1473200" y="1231900"/>
                  <a:pt x="1219200" y="1244600"/>
                  <a:pt x="1130300" y="1155700"/>
                </a:cubicBezTo>
                <a:cubicBezTo>
                  <a:pt x="1016000" y="1041400"/>
                  <a:pt x="1054100" y="698500"/>
                  <a:pt x="1181100" y="558800"/>
                </a:cubicBezTo>
                <a:cubicBezTo>
                  <a:pt x="1244600" y="495300"/>
                  <a:pt x="1422400" y="381000"/>
                  <a:pt x="1562100" y="304800"/>
                </a:cubicBezTo>
                <a:lnTo>
                  <a:pt x="1651000" y="266700"/>
                </a:lnTo>
                <a:cubicBezTo>
                  <a:pt x="1790700" y="203200"/>
                  <a:pt x="2032000" y="127000"/>
                  <a:pt x="2184400" y="101600"/>
                </a:cubicBezTo>
                <a:lnTo>
                  <a:pt x="2336800" y="76200"/>
                </a:lnTo>
                <a:cubicBezTo>
                  <a:pt x="2730500" y="0"/>
                  <a:pt x="3136900" y="12700"/>
                  <a:pt x="3416300" y="101600"/>
                </a:cubicBezTo>
                <a:lnTo>
                  <a:pt x="3695700" y="177800"/>
                </a:lnTo>
                <a:cubicBezTo>
                  <a:pt x="4089400" y="292100"/>
                  <a:pt x="4368800" y="698500"/>
                  <a:pt x="4368800" y="1130300"/>
                </a:cubicBezTo>
                <a:lnTo>
                  <a:pt x="4368800" y="1549400"/>
                </a:lnTo>
                <a:cubicBezTo>
                  <a:pt x="4368800" y="1917700"/>
                  <a:pt x="4254500" y="2146300"/>
                  <a:pt x="3937000" y="2425700"/>
                </a:cubicBezTo>
                <a:lnTo>
                  <a:pt x="3771900" y="2578100"/>
                </a:lnTo>
                <a:cubicBezTo>
                  <a:pt x="3543300" y="2781300"/>
                  <a:pt x="3530600" y="2984500"/>
                  <a:pt x="3708400" y="3289300"/>
                </a:cubicBezTo>
                <a:cubicBezTo>
                  <a:pt x="3924300" y="3632200"/>
                  <a:pt x="3810000" y="4216400"/>
                  <a:pt x="3441700" y="4711700"/>
                </a:cubicBezTo>
                <a:lnTo>
                  <a:pt x="3352800" y="4838700"/>
                </a:lnTo>
                <a:cubicBezTo>
                  <a:pt x="3136900" y="5118100"/>
                  <a:pt x="3073400" y="5181600"/>
                  <a:pt x="2819400" y="5308600"/>
                </a:cubicBezTo>
                <a:lnTo>
                  <a:pt x="2755900" y="5334000"/>
                </a:lnTo>
                <a:cubicBezTo>
                  <a:pt x="2628900" y="5410200"/>
                  <a:pt x="2400300" y="5461000"/>
                  <a:pt x="2260600" y="5461000"/>
                </a:cubicBezTo>
                <a:close/>
                <a:moveTo>
                  <a:pt x="-330200" y="5461000"/>
                </a:moveTo>
              </a:path>
            </a:pathLst>
          </a:custGeom>
          <a:solidFill>
            <a:srgbClr val="0608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5" name="Freeform 1385"/>
          <p:cNvSpPr/>
          <p:nvPr/>
        </p:nvSpPr>
        <p:spPr>
          <a:xfrm rot="0" flipH="0" flipV="0">
            <a:off x="15163346" y="10653128"/>
            <a:ext cx="119468" cy="125310"/>
          </a:xfrm>
          <a:custGeom>
            <a:pathLst>
              <a:path w="5194300" h="5448300">
                <a:moveTo>
                  <a:pt x="88900" y="4445000"/>
                </a:moveTo>
                <a:lnTo>
                  <a:pt x="1244600" y="469900"/>
                </a:lnTo>
                <a:cubicBezTo>
                  <a:pt x="1346200" y="152400"/>
                  <a:pt x="1435100" y="50800"/>
                  <a:pt x="1638300" y="50800"/>
                </a:cubicBezTo>
                <a:cubicBezTo>
                  <a:pt x="1879600" y="50800"/>
                  <a:pt x="2006600" y="228600"/>
                  <a:pt x="2006600" y="546100"/>
                </a:cubicBezTo>
                <a:lnTo>
                  <a:pt x="2006600" y="584200"/>
                </a:lnTo>
                <a:cubicBezTo>
                  <a:pt x="2006600" y="736600"/>
                  <a:pt x="1943100" y="965200"/>
                  <a:pt x="1866900" y="1104900"/>
                </a:cubicBezTo>
                <a:cubicBezTo>
                  <a:pt x="1803400" y="1231900"/>
                  <a:pt x="1714500" y="1473200"/>
                  <a:pt x="1676400" y="1612900"/>
                </a:cubicBezTo>
                <a:lnTo>
                  <a:pt x="1600200" y="1943100"/>
                </a:lnTo>
                <a:cubicBezTo>
                  <a:pt x="1524000" y="2324100"/>
                  <a:pt x="1524000" y="2324100"/>
                  <a:pt x="1790700" y="2184400"/>
                </a:cubicBezTo>
                <a:lnTo>
                  <a:pt x="1854200" y="2146300"/>
                </a:lnTo>
                <a:cubicBezTo>
                  <a:pt x="1993900" y="2082800"/>
                  <a:pt x="2197100" y="1955800"/>
                  <a:pt x="2311400" y="1866900"/>
                </a:cubicBezTo>
                <a:lnTo>
                  <a:pt x="4495800" y="215900"/>
                </a:lnTo>
                <a:cubicBezTo>
                  <a:pt x="4724400" y="50800"/>
                  <a:pt x="5003800" y="0"/>
                  <a:pt x="5118100" y="127000"/>
                </a:cubicBezTo>
                <a:cubicBezTo>
                  <a:pt x="5156200" y="152400"/>
                  <a:pt x="5194300" y="279400"/>
                  <a:pt x="5194300" y="381000"/>
                </a:cubicBezTo>
                <a:cubicBezTo>
                  <a:pt x="5194300" y="495300"/>
                  <a:pt x="5092700" y="660400"/>
                  <a:pt x="4978400" y="762000"/>
                </a:cubicBezTo>
                <a:lnTo>
                  <a:pt x="3378200" y="2082800"/>
                </a:lnTo>
                <a:cubicBezTo>
                  <a:pt x="3263900" y="2184400"/>
                  <a:pt x="3124200" y="2298700"/>
                  <a:pt x="3060700" y="2336800"/>
                </a:cubicBezTo>
                <a:cubicBezTo>
                  <a:pt x="2895600" y="2425700"/>
                  <a:pt x="2908300" y="2844800"/>
                  <a:pt x="3060700" y="3149600"/>
                </a:cubicBezTo>
                <a:lnTo>
                  <a:pt x="3873500" y="4686300"/>
                </a:lnTo>
                <a:cubicBezTo>
                  <a:pt x="4025900" y="4991100"/>
                  <a:pt x="4025900" y="5194300"/>
                  <a:pt x="3860800" y="5321300"/>
                </a:cubicBezTo>
                <a:cubicBezTo>
                  <a:pt x="3695700" y="5448300"/>
                  <a:pt x="3505200" y="5448300"/>
                  <a:pt x="3327400" y="5321300"/>
                </a:cubicBezTo>
                <a:cubicBezTo>
                  <a:pt x="3263900" y="5270500"/>
                  <a:pt x="3149600" y="5105400"/>
                  <a:pt x="3086100" y="4965700"/>
                </a:cubicBezTo>
                <a:lnTo>
                  <a:pt x="2501900" y="3759200"/>
                </a:lnTo>
                <a:cubicBezTo>
                  <a:pt x="2438400" y="3619500"/>
                  <a:pt x="2362200" y="3416300"/>
                  <a:pt x="2324100" y="3302000"/>
                </a:cubicBezTo>
                <a:cubicBezTo>
                  <a:pt x="2235200" y="2997200"/>
                  <a:pt x="2108200" y="2971800"/>
                  <a:pt x="1790700" y="3187700"/>
                </a:cubicBezTo>
                <a:cubicBezTo>
                  <a:pt x="1397000" y="3454400"/>
                  <a:pt x="1257300" y="3632200"/>
                  <a:pt x="1155700" y="3949700"/>
                </a:cubicBezTo>
                <a:lnTo>
                  <a:pt x="787400" y="5080000"/>
                </a:lnTo>
                <a:cubicBezTo>
                  <a:pt x="685800" y="5410200"/>
                  <a:pt x="660400" y="5422900"/>
                  <a:pt x="381000" y="5422900"/>
                </a:cubicBezTo>
                <a:cubicBezTo>
                  <a:pt x="254000" y="5422900"/>
                  <a:pt x="127000" y="5372100"/>
                  <a:pt x="88900" y="5308600"/>
                </a:cubicBezTo>
                <a:cubicBezTo>
                  <a:pt x="0" y="5156200"/>
                  <a:pt x="0" y="4749800"/>
                  <a:pt x="88900" y="4445000"/>
                </a:cubicBezTo>
                <a:close/>
                <a:moveTo>
                  <a:pt x="571500" y="5422900"/>
                </a:moveTo>
              </a:path>
            </a:pathLst>
          </a:custGeom>
          <a:solidFill>
            <a:srgbClr val="0608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6" name="Freeform 1386"/>
          <p:cNvSpPr/>
          <p:nvPr/>
        </p:nvSpPr>
        <p:spPr>
          <a:xfrm rot="0" flipH="0" flipV="0">
            <a:off x="15305409" y="10716806"/>
            <a:ext cx="91427" cy="18110"/>
          </a:xfrm>
          <a:custGeom>
            <a:pathLst>
              <a:path w="3975100" h="787400">
                <a:moveTo>
                  <a:pt x="3594100" y="787400"/>
                </a:moveTo>
                <a:lnTo>
                  <a:pt x="381000" y="787400"/>
                </a:lnTo>
                <a:cubicBezTo>
                  <a:pt x="177800" y="787400"/>
                  <a:pt x="0" y="609600"/>
                  <a:pt x="0" y="393700"/>
                </a:cubicBezTo>
                <a:cubicBezTo>
                  <a:pt x="0" y="215900"/>
                  <a:pt x="12700" y="177800"/>
                  <a:pt x="114300" y="76200"/>
                </a:cubicBezTo>
                <a:cubicBezTo>
                  <a:pt x="165100" y="38100"/>
                  <a:pt x="279400" y="0"/>
                  <a:pt x="381000" y="0"/>
                </a:cubicBezTo>
                <a:lnTo>
                  <a:pt x="3594100" y="0"/>
                </a:lnTo>
                <a:cubicBezTo>
                  <a:pt x="3797300" y="0"/>
                  <a:pt x="3975100" y="177800"/>
                  <a:pt x="3975100" y="393700"/>
                </a:cubicBezTo>
                <a:cubicBezTo>
                  <a:pt x="3975100" y="571500"/>
                  <a:pt x="3962400" y="609600"/>
                  <a:pt x="3860800" y="698500"/>
                </a:cubicBezTo>
                <a:cubicBezTo>
                  <a:pt x="3810000" y="749300"/>
                  <a:pt x="3695700" y="787400"/>
                  <a:pt x="3594100" y="787400"/>
                </a:cubicBezTo>
                <a:close/>
                <a:moveTo>
                  <a:pt x="1397000" y="2654300"/>
                </a:moveTo>
              </a:path>
            </a:pathLst>
          </a:custGeom>
          <a:solidFill>
            <a:srgbClr val="0608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7" name="Freeform 1387"/>
          <p:cNvSpPr/>
          <p:nvPr/>
        </p:nvSpPr>
        <p:spPr>
          <a:xfrm rot="0" flipH="0" flipV="0">
            <a:off x="15452729" y="10600842"/>
            <a:ext cx="65430" cy="176720"/>
          </a:xfrm>
          <a:custGeom>
            <a:pathLst>
              <a:path w="2844800" h="7683500">
                <a:moveTo>
                  <a:pt x="2755900" y="914400"/>
                </a:moveTo>
                <a:lnTo>
                  <a:pt x="990600" y="7277100"/>
                </a:lnTo>
                <a:cubicBezTo>
                  <a:pt x="901700" y="7581900"/>
                  <a:pt x="812800" y="7683500"/>
                  <a:pt x="596900" y="7683500"/>
                </a:cubicBezTo>
                <a:cubicBezTo>
                  <a:pt x="406400" y="7683500"/>
                  <a:pt x="241300" y="7467600"/>
                  <a:pt x="241300" y="7213600"/>
                </a:cubicBezTo>
                <a:cubicBezTo>
                  <a:pt x="241300" y="7099300"/>
                  <a:pt x="266700" y="6985000"/>
                  <a:pt x="304800" y="6934200"/>
                </a:cubicBezTo>
                <a:cubicBezTo>
                  <a:pt x="342900" y="6896100"/>
                  <a:pt x="406400" y="6743700"/>
                  <a:pt x="444500" y="6604000"/>
                </a:cubicBezTo>
                <a:lnTo>
                  <a:pt x="1625600" y="2209800"/>
                </a:lnTo>
                <a:cubicBezTo>
                  <a:pt x="1803400" y="1549400"/>
                  <a:pt x="1676400" y="1511300"/>
                  <a:pt x="1016000" y="2019300"/>
                </a:cubicBezTo>
                <a:lnTo>
                  <a:pt x="927100" y="2095500"/>
                </a:lnTo>
                <a:cubicBezTo>
                  <a:pt x="660400" y="2286000"/>
                  <a:pt x="266700" y="2298700"/>
                  <a:pt x="139700" y="2095500"/>
                </a:cubicBezTo>
                <a:cubicBezTo>
                  <a:pt x="0" y="1892300"/>
                  <a:pt x="12700" y="1879600"/>
                  <a:pt x="241300" y="1676400"/>
                </a:cubicBezTo>
                <a:lnTo>
                  <a:pt x="1854200" y="292100"/>
                </a:lnTo>
                <a:cubicBezTo>
                  <a:pt x="2082800" y="88900"/>
                  <a:pt x="2298700" y="0"/>
                  <a:pt x="2489200" y="0"/>
                </a:cubicBezTo>
                <a:cubicBezTo>
                  <a:pt x="2565400" y="0"/>
                  <a:pt x="2667000" y="63500"/>
                  <a:pt x="2717800" y="139700"/>
                </a:cubicBezTo>
                <a:cubicBezTo>
                  <a:pt x="2844800" y="304800"/>
                  <a:pt x="2844800" y="558800"/>
                  <a:pt x="2755900" y="914400"/>
                </a:cubicBezTo>
                <a:close/>
                <a:moveTo>
                  <a:pt x="5372100" y="7696200"/>
                </a:moveTo>
              </a:path>
            </a:pathLst>
          </a:custGeom>
          <a:solidFill>
            <a:srgbClr val="0608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8" name="Rectangle 1388"/>
          <p:cNvSpPr/>
          <p:nvPr/>
        </p:nvSpPr>
        <p:spPr>
          <a:xfrm rot="0" flipH="0" flipV="0">
            <a:off x="14723744" y="11087392"/>
            <a:ext cx="476262" cy="294486"/>
          </a:xfrm>
          <a:prstGeom prst="rect">
            <a:avLst/>
          </a:prstGeom>
        </p:spPr>
      </p:sp>
      <p:sp>
        <p:nvSpPr>
          <p:cNvPr id="1389" name="Freeform 1389"/>
          <p:cNvSpPr/>
          <p:nvPr/>
        </p:nvSpPr>
        <p:spPr>
          <a:xfrm rot="0" flipH="0" flipV="0">
            <a:off x="14737562" y="11239385"/>
            <a:ext cx="88734" cy="142494"/>
          </a:xfrm>
          <a:custGeom>
            <a:pathLst>
              <a:path w="5219700" h="8382000">
                <a:moveTo>
                  <a:pt x="254000" y="5969000"/>
                </a:moveTo>
                <a:lnTo>
                  <a:pt x="965200" y="3403600"/>
                </a:lnTo>
                <a:cubicBezTo>
                  <a:pt x="1016000" y="3213100"/>
                  <a:pt x="1130300" y="2921000"/>
                  <a:pt x="1219200" y="2743200"/>
                </a:cubicBezTo>
                <a:lnTo>
                  <a:pt x="1320800" y="2540000"/>
                </a:lnTo>
                <a:cubicBezTo>
                  <a:pt x="1397000" y="2374900"/>
                  <a:pt x="1562100" y="2108200"/>
                  <a:pt x="1663700" y="1955800"/>
                </a:cubicBezTo>
                <a:lnTo>
                  <a:pt x="1701800" y="1892300"/>
                </a:lnTo>
                <a:cubicBezTo>
                  <a:pt x="1803400" y="1739900"/>
                  <a:pt x="2019300" y="1511300"/>
                  <a:pt x="2171700" y="1371600"/>
                </a:cubicBezTo>
                <a:lnTo>
                  <a:pt x="2692400" y="901700"/>
                </a:lnTo>
                <a:cubicBezTo>
                  <a:pt x="2844800" y="774700"/>
                  <a:pt x="3124200" y="584200"/>
                  <a:pt x="3314700" y="508000"/>
                </a:cubicBezTo>
                <a:lnTo>
                  <a:pt x="3987800" y="203200"/>
                </a:lnTo>
                <a:cubicBezTo>
                  <a:pt x="4394200" y="25400"/>
                  <a:pt x="5067300" y="0"/>
                  <a:pt x="5130800" y="165100"/>
                </a:cubicBezTo>
                <a:cubicBezTo>
                  <a:pt x="5219700" y="393700"/>
                  <a:pt x="5168900" y="685800"/>
                  <a:pt x="5003800" y="774700"/>
                </a:cubicBezTo>
                <a:cubicBezTo>
                  <a:pt x="4902200" y="825500"/>
                  <a:pt x="4787900" y="876300"/>
                  <a:pt x="4749800" y="901700"/>
                </a:cubicBezTo>
                <a:cubicBezTo>
                  <a:pt x="4711700" y="914400"/>
                  <a:pt x="4521200" y="1003300"/>
                  <a:pt x="4343400" y="1092200"/>
                </a:cubicBezTo>
                <a:lnTo>
                  <a:pt x="3492500" y="1524000"/>
                </a:lnTo>
                <a:cubicBezTo>
                  <a:pt x="2933700" y="1803400"/>
                  <a:pt x="2730500" y="1955800"/>
                  <a:pt x="2476500" y="2260600"/>
                </a:cubicBezTo>
                <a:lnTo>
                  <a:pt x="2438400" y="2311400"/>
                </a:lnTo>
                <a:cubicBezTo>
                  <a:pt x="1917700" y="2933700"/>
                  <a:pt x="1905000" y="3276600"/>
                  <a:pt x="2387600" y="3276600"/>
                </a:cubicBezTo>
                <a:lnTo>
                  <a:pt x="3022600" y="3276600"/>
                </a:lnTo>
                <a:cubicBezTo>
                  <a:pt x="3213100" y="3276600"/>
                  <a:pt x="3517900" y="3340100"/>
                  <a:pt x="3695700" y="3416300"/>
                </a:cubicBezTo>
                <a:lnTo>
                  <a:pt x="3924300" y="3530600"/>
                </a:lnTo>
                <a:cubicBezTo>
                  <a:pt x="4102100" y="3606800"/>
                  <a:pt x="4343400" y="3810000"/>
                  <a:pt x="4470400" y="3975100"/>
                </a:cubicBezTo>
                <a:lnTo>
                  <a:pt x="4495800" y="4000500"/>
                </a:lnTo>
                <a:cubicBezTo>
                  <a:pt x="4762500" y="4343400"/>
                  <a:pt x="4813300" y="4508500"/>
                  <a:pt x="4813300" y="5029200"/>
                </a:cubicBezTo>
                <a:lnTo>
                  <a:pt x="4813300" y="5067300"/>
                </a:lnTo>
                <a:cubicBezTo>
                  <a:pt x="4813300" y="5270500"/>
                  <a:pt x="4762500" y="5575300"/>
                  <a:pt x="4711700" y="5765800"/>
                </a:cubicBezTo>
                <a:lnTo>
                  <a:pt x="4406900" y="6756400"/>
                </a:lnTo>
                <a:cubicBezTo>
                  <a:pt x="4343400" y="6946900"/>
                  <a:pt x="4216400" y="7226300"/>
                  <a:pt x="4114800" y="7378700"/>
                </a:cubicBezTo>
                <a:lnTo>
                  <a:pt x="4064000" y="7442200"/>
                </a:lnTo>
                <a:cubicBezTo>
                  <a:pt x="3683000" y="8001000"/>
                  <a:pt x="3022600" y="8382000"/>
                  <a:pt x="2438400" y="8382000"/>
                </a:cubicBezTo>
                <a:lnTo>
                  <a:pt x="1587500" y="8382000"/>
                </a:lnTo>
                <a:cubicBezTo>
                  <a:pt x="1384300" y="8382000"/>
                  <a:pt x="1092200" y="8293100"/>
                  <a:pt x="939800" y="8178800"/>
                </a:cubicBezTo>
                <a:lnTo>
                  <a:pt x="901700" y="8153400"/>
                </a:lnTo>
                <a:cubicBezTo>
                  <a:pt x="228600" y="7683500"/>
                  <a:pt x="0" y="6883400"/>
                  <a:pt x="254000" y="5969000"/>
                </a:cubicBezTo>
                <a:close/>
                <a:moveTo>
                  <a:pt x="1562100" y="8343900"/>
                </a:moveTo>
                <a:moveTo>
                  <a:pt x="1422400" y="4737100"/>
                </a:moveTo>
                <a:lnTo>
                  <a:pt x="1003300" y="6337300"/>
                </a:lnTo>
                <a:cubicBezTo>
                  <a:pt x="914400" y="6667500"/>
                  <a:pt x="1016000" y="7010400"/>
                  <a:pt x="1270000" y="7251700"/>
                </a:cubicBezTo>
                <a:lnTo>
                  <a:pt x="1346200" y="7340600"/>
                </a:lnTo>
                <a:cubicBezTo>
                  <a:pt x="1524000" y="7518400"/>
                  <a:pt x="1651000" y="7581900"/>
                  <a:pt x="1854200" y="7581900"/>
                </a:cubicBezTo>
                <a:lnTo>
                  <a:pt x="2171700" y="7581900"/>
                </a:lnTo>
                <a:cubicBezTo>
                  <a:pt x="2540000" y="7581900"/>
                  <a:pt x="2870200" y="7467600"/>
                  <a:pt x="3060700" y="7277100"/>
                </a:cubicBezTo>
                <a:lnTo>
                  <a:pt x="3378200" y="6946900"/>
                </a:lnTo>
                <a:cubicBezTo>
                  <a:pt x="3454400" y="6883400"/>
                  <a:pt x="3530600" y="6743700"/>
                  <a:pt x="3556000" y="6654800"/>
                </a:cubicBezTo>
                <a:lnTo>
                  <a:pt x="3860800" y="5689600"/>
                </a:lnTo>
                <a:cubicBezTo>
                  <a:pt x="3898900" y="5588000"/>
                  <a:pt x="3911600" y="5435600"/>
                  <a:pt x="3911600" y="5334000"/>
                </a:cubicBezTo>
                <a:lnTo>
                  <a:pt x="3911600" y="4927600"/>
                </a:lnTo>
                <a:cubicBezTo>
                  <a:pt x="3911600" y="4533900"/>
                  <a:pt x="3657600" y="4267200"/>
                  <a:pt x="3289300" y="4267200"/>
                </a:cubicBezTo>
                <a:lnTo>
                  <a:pt x="1828800" y="4267200"/>
                </a:lnTo>
                <a:cubicBezTo>
                  <a:pt x="1651000" y="4267200"/>
                  <a:pt x="1511300" y="4419600"/>
                  <a:pt x="1422400" y="4737100"/>
                </a:cubicBezTo>
                <a:close/>
                <a:moveTo>
                  <a:pt x="2794000" y="8343900"/>
                </a:moveTo>
              </a:path>
            </a:pathLst>
          </a:custGeom>
          <a:solidFill>
            <a:srgbClr val="040405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0" name="Freeform 1390"/>
          <p:cNvSpPr/>
          <p:nvPr/>
        </p:nvSpPr>
        <p:spPr>
          <a:xfrm rot="0" flipH="0" flipV="0">
            <a:off x="14848802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40405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1" name="Freeform 1391"/>
          <p:cNvSpPr/>
          <p:nvPr/>
        </p:nvSpPr>
        <p:spPr>
          <a:xfrm rot="0" flipH="0" flipV="0">
            <a:off x="14951405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40405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2" name="Freeform 1392"/>
          <p:cNvSpPr/>
          <p:nvPr/>
        </p:nvSpPr>
        <p:spPr>
          <a:xfrm rot="0" flipH="0" flipV="0">
            <a:off x="15054008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40405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3" name="Rectangle 1393"/>
          <p:cNvSpPr/>
          <p:nvPr/>
        </p:nvSpPr>
        <p:spPr>
          <a:xfrm rot="0" flipH="0" flipV="0">
            <a:off x="13813536" y="12154756"/>
            <a:ext cx="247497" cy="595320"/>
          </a:xfrm>
          <a:prstGeom prst="rect">
            <a:avLst/>
          </a:prstGeom>
        </p:spPr>
      </p:sp>
      <p:sp>
        <p:nvSpPr>
          <p:cNvPr id="1394" name="Freeform 1394"/>
          <p:cNvSpPr/>
          <p:nvPr/>
        </p:nvSpPr>
        <p:spPr>
          <a:xfrm rot="0" flipH="0" flipV="0">
            <a:off x="13816483" y="12386564"/>
            <a:ext cx="149529" cy="250444"/>
          </a:xfrm>
          <a:custGeom>
            <a:pathLst>
              <a:path w="5156200" h="8636000">
                <a:moveTo>
                  <a:pt x="88900" y="6019800"/>
                </a:moveTo>
                <a:lnTo>
                  <a:pt x="749300" y="3708400"/>
                </a:lnTo>
                <a:cubicBezTo>
                  <a:pt x="800100" y="3543300"/>
                  <a:pt x="889000" y="3276600"/>
                  <a:pt x="952500" y="3124200"/>
                </a:cubicBezTo>
                <a:lnTo>
                  <a:pt x="1130300" y="2743200"/>
                </a:lnTo>
                <a:cubicBezTo>
                  <a:pt x="1193800" y="2578100"/>
                  <a:pt x="1320800" y="2349500"/>
                  <a:pt x="1397000" y="2209800"/>
                </a:cubicBezTo>
                <a:lnTo>
                  <a:pt x="1473200" y="2108200"/>
                </a:lnTo>
                <a:cubicBezTo>
                  <a:pt x="1549400" y="1981200"/>
                  <a:pt x="1727200" y="1765300"/>
                  <a:pt x="1854200" y="1638300"/>
                </a:cubicBezTo>
                <a:lnTo>
                  <a:pt x="2425700" y="1079500"/>
                </a:lnTo>
                <a:cubicBezTo>
                  <a:pt x="2540000" y="952500"/>
                  <a:pt x="2781300" y="774700"/>
                  <a:pt x="2933700" y="698500"/>
                </a:cubicBezTo>
                <a:lnTo>
                  <a:pt x="3543300" y="368300"/>
                </a:lnTo>
                <a:cubicBezTo>
                  <a:pt x="3708400" y="292100"/>
                  <a:pt x="3975100" y="177800"/>
                  <a:pt x="4152900" y="139700"/>
                </a:cubicBezTo>
                <a:lnTo>
                  <a:pt x="4343400" y="88900"/>
                </a:lnTo>
                <a:cubicBezTo>
                  <a:pt x="4737100" y="0"/>
                  <a:pt x="4800600" y="0"/>
                  <a:pt x="4991100" y="101600"/>
                </a:cubicBezTo>
                <a:cubicBezTo>
                  <a:pt x="5080000" y="152400"/>
                  <a:pt x="5156200" y="292100"/>
                  <a:pt x="5156200" y="419100"/>
                </a:cubicBezTo>
                <a:cubicBezTo>
                  <a:pt x="5156200" y="546100"/>
                  <a:pt x="5016500" y="698500"/>
                  <a:pt x="4838700" y="762000"/>
                </a:cubicBezTo>
                <a:lnTo>
                  <a:pt x="4254500" y="977900"/>
                </a:lnTo>
                <a:cubicBezTo>
                  <a:pt x="4076700" y="1041400"/>
                  <a:pt x="3822700" y="1168400"/>
                  <a:pt x="3683000" y="1244600"/>
                </a:cubicBezTo>
                <a:lnTo>
                  <a:pt x="3263900" y="1485900"/>
                </a:lnTo>
                <a:cubicBezTo>
                  <a:pt x="3124200" y="1574800"/>
                  <a:pt x="2908300" y="1739900"/>
                  <a:pt x="2794000" y="1866900"/>
                </a:cubicBezTo>
                <a:lnTo>
                  <a:pt x="2209800" y="2514600"/>
                </a:lnTo>
                <a:cubicBezTo>
                  <a:pt x="2095500" y="2641600"/>
                  <a:pt x="1955800" y="2857500"/>
                  <a:pt x="1892300" y="2997200"/>
                </a:cubicBezTo>
                <a:cubicBezTo>
                  <a:pt x="1714500" y="3416300"/>
                  <a:pt x="1752600" y="3479800"/>
                  <a:pt x="2209800" y="3479800"/>
                </a:cubicBezTo>
                <a:lnTo>
                  <a:pt x="3263900" y="3479800"/>
                </a:lnTo>
                <a:cubicBezTo>
                  <a:pt x="4051300" y="3479800"/>
                  <a:pt x="4737100" y="4127500"/>
                  <a:pt x="4737100" y="4876800"/>
                </a:cubicBezTo>
                <a:lnTo>
                  <a:pt x="4737100" y="5486400"/>
                </a:lnTo>
                <a:cubicBezTo>
                  <a:pt x="4737100" y="5651500"/>
                  <a:pt x="4686300" y="5930900"/>
                  <a:pt x="4635500" y="6096000"/>
                </a:cubicBezTo>
                <a:lnTo>
                  <a:pt x="4330700" y="6959600"/>
                </a:lnTo>
                <a:cubicBezTo>
                  <a:pt x="4267200" y="7112000"/>
                  <a:pt x="4152900" y="7366000"/>
                  <a:pt x="4064000" y="7505700"/>
                </a:cubicBezTo>
                <a:lnTo>
                  <a:pt x="3987800" y="7607300"/>
                </a:lnTo>
                <a:cubicBezTo>
                  <a:pt x="3911600" y="7747000"/>
                  <a:pt x="3721100" y="7950200"/>
                  <a:pt x="3581400" y="8064500"/>
                </a:cubicBezTo>
                <a:lnTo>
                  <a:pt x="3505200" y="8128000"/>
                </a:lnTo>
                <a:cubicBezTo>
                  <a:pt x="3352800" y="8242300"/>
                  <a:pt x="3098800" y="8382000"/>
                  <a:pt x="2921000" y="8458200"/>
                </a:cubicBezTo>
                <a:lnTo>
                  <a:pt x="2781300" y="8509000"/>
                </a:lnTo>
                <a:cubicBezTo>
                  <a:pt x="2590800" y="8585200"/>
                  <a:pt x="2311400" y="8636000"/>
                  <a:pt x="2133600" y="8636000"/>
                </a:cubicBezTo>
                <a:lnTo>
                  <a:pt x="1574800" y="8636000"/>
                </a:lnTo>
                <a:cubicBezTo>
                  <a:pt x="1409700" y="8636000"/>
                  <a:pt x="1143000" y="8572500"/>
                  <a:pt x="1003300" y="8483600"/>
                </a:cubicBezTo>
                <a:lnTo>
                  <a:pt x="723900" y="8331200"/>
                </a:lnTo>
                <a:cubicBezTo>
                  <a:pt x="279400" y="8064500"/>
                  <a:pt x="0" y="7543800"/>
                  <a:pt x="0" y="6934200"/>
                </a:cubicBezTo>
                <a:lnTo>
                  <a:pt x="0" y="6642100"/>
                </a:lnTo>
                <a:cubicBezTo>
                  <a:pt x="0" y="6464300"/>
                  <a:pt x="38100" y="6184900"/>
                  <a:pt x="88900" y="6019800"/>
                </a:cubicBezTo>
                <a:close/>
                <a:moveTo>
                  <a:pt x="2514600" y="8636000"/>
                </a:moveTo>
                <a:moveTo>
                  <a:pt x="3048000" y="4330700"/>
                </a:moveTo>
                <a:lnTo>
                  <a:pt x="1422400" y="4330700"/>
                </a:lnTo>
                <a:lnTo>
                  <a:pt x="901700" y="6324600"/>
                </a:lnTo>
                <a:cubicBezTo>
                  <a:pt x="863600" y="6438900"/>
                  <a:pt x="838200" y="6629400"/>
                  <a:pt x="838200" y="6743700"/>
                </a:cubicBezTo>
                <a:lnTo>
                  <a:pt x="838200" y="6819900"/>
                </a:lnTo>
                <a:cubicBezTo>
                  <a:pt x="838200" y="7086600"/>
                  <a:pt x="901700" y="7226300"/>
                  <a:pt x="1092200" y="7416800"/>
                </a:cubicBezTo>
                <a:lnTo>
                  <a:pt x="1193800" y="7518400"/>
                </a:lnTo>
                <a:cubicBezTo>
                  <a:pt x="1282700" y="7594600"/>
                  <a:pt x="1422400" y="7696200"/>
                  <a:pt x="1498600" y="7721600"/>
                </a:cubicBezTo>
                <a:lnTo>
                  <a:pt x="1524000" y="7734300"/>
                </a:lnTo>
                <a:cubicBezTo>
                  <a:pt x="1612900" y="7772400"/>
                  <a:pt x="1778000" y="7797800"/>
                  <a:pt x="1892300" y="7797800"/>
                </a:cubicBezTo>
                <a:lnTo>
                  <a:pt x="1968500" y="7797800"/>
                </a:lnTo>
                <a:cubicBezTo>
                  <a:pt x="2400300" y="7797800"/>
                  <a:pt x="2755900" y="7670800"/>
                  <a:pt x="2984500" y="7442200"/>
                </a:cubicBezTo>
                <a:lnTo>
                  <a:pt x="3276600" y="7150100"/>
                </a:lnTo>
                <a:cubicBezTo>
                  <a:pt x="3352800" y="7061200"/>
                  <a:pt x="3454400" y="6921500"/>
                  <a:pt x="3479800" y="6819900"/>
                </a:cubicBezTo>
                <a:lnTo>
                  <a:pt x="3517900" y="6705600"/>
                </a:lnTo>
                <a:cubicBezTo>
                  <a:pt x="3556000" y="6616700"/>
                  <a:pt x="3606800" y="6502400"/>
                  <a:pt x="3644900" y="6477000"/>
                </a:cubicBezTo>
                <a:cubicBezTo>
                  <a:pt x="3670300" y="6438900"/>
                  <a:pt x="3721100" y="6324600"/>
                  <a:pt x="3746500" y="6210300"/>
                </a:cubicBezTo>
                <a:lnTo>
                  <a:pt x="3848100" y="5689600"/>
                </a:lnTo>
                <a:cubicBezTo>
                  <a:pt x="3924300" y="5295900"/>
                  <a:pt x="3911600" y="5080000"/>
                  <a:pt x="3797300" y="4800600"/>
                </a:cubicBezTo>
                <a:lnTo>
                  <a:pt x="3746500" y="4699000"/>
                </a:lnTo>
                <a:cubicBezTo>
                  <a:pt x="3695700" y="4572000"/>
                  <a:pt x="3568700" y="4445000"/>
                  <a:pt x="3467100" y="4406900"/>
                </a:cubicBezTo>
                <a:lnTo>
                  <a:pt x="3441700" y="4394200"/>
                </a:lnTo>
                <a:cubicBezTo>
                  <a:pt x="3340100" y="4356100"/>
                  <a:pt x="3162300" y="4330700"/>
                  <a:pt x="3048000" y="4330700"/>
                </a:cubicBezTo>
                <a:close/>
                <a:moveTo>
                  <a:pt x="4203700" y="86360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5" name="Rectangle 1395"/>
          <p:cNvSpPr/>
          <p:nvPr/>
        </p:nvSpPr>
        <p:spPr>
          <a:xfrm rot="0" flipH="0" flipV="0">
            <a:off x="13948917" y="13047192"/>
            <a:ext cx="963916" cy="172287"/>
          </a:xfrm>
          <a:prstGeom prst="rect">
            <a:avLst/>
          </a:prstGeom>
        </p:spPr>
      </p:sp>
      <p:sp>
        <p:nvSpPr>
          <p:cNvPr id="1396" name="Freeform 1396"/>
          <p:cNvSpPr/>
          <p:nvPr/>
        </p:nvSpPr>
        <p:spPr>
          <a:xfrm rot="0" flipH="0" flipV="0">
            <a:off x="13958525" y="13103326"/>
            <a:ext cx="57645" cy="82257"/>
          </a:xfrm>
          <a:custGeom>
            <a:pathLst>
              <a:path w="6781800" h="9677400">
                <a:moveTo>
                  <a:pt x="6121400" y="863600"/>
                </a:moveTo>
                <a:lnTo>
                  <a:pt x="6743700" y="8686800"/>
                </a:lnTo>
                <a:cubicBezTo>
                  <a:pt x="6781800" y="9118600"/>
                  <a:pt x="6591300" y="9677400"/>
                  <a:pt x="6400800" y="9677400"/>
                </a:cubicBezTo>
                <a:cubicBezTo>
                  <a:pt x="6337300" y="9677400"/>
                  <a:pt x="6184900" y="9601200"/>
                  <a:pt x="6096000" y="9499600"/>
                </a:cubicBezTo>
                <a:cubicBezTo>
                  <a:pt x="5994400" y="9410700"/>
                  <a:pt x="5918200" y="9169400"/>
                  <a:pt x="5918200" y="8966200"/>
                </a:cubicBezTo>
                <a:lnTo>
                  <a:pt x="5918200" y="8610600"/>
                </a:lnTo>
                <a:cubicBezTo>
                  <a:pt x="5918200" y="8407400"/>
                  <a:pt x="5867400" y="8089900"/>
                  <a:pt x="5816600" y="7899400"/>
                </a:cubicBezTo>
                <a:lnTo>
                  <a:pt x="5727700" y="7518400"/>
                </a:lnTo>
                <a:cubicBezTo>
                  <a:pt x="5651500" y="7226300"/>
                  <a:pt x="5575300" y="7175500"/>
                  <a:pt x="5270500" y="7175500"/>
                </a:cubicBezTo>
                <a:lnTo>
                  <a:pt x="2501900" y="7175500"/>
                </a:lnTo>
                <a:cubicBezTo>
                  <a:pt x="2146300" y="7175500"/>
                  <a:pt x="2146300" y="7175500"/>
                  <a:pt x="1968500" y="7493000"/>
                </a:cubicBezTo>
                <a:lnTo>
                  <a:pt x="1193800" y="8890000"/>
                </a:lnTo>
                <a:cubicBezTo>
                  <a:pt x="939800" y="9321800"/>
                  <a:pt x="685800" y="9499600"/>
                  <a:pt x="304800" y="9499600"/>
                </a:cubicBezTo>
                <a:cubicBezTo>
                  <a:pt x="127000" y="9499600"/>
                  <a:pt x="0" y="9359900"/>
                  <a:pt x="0" y="9144000"/>
                </a:cubicBezTo>
                <a:cubicBezTo>
                  <a:pt x="0" y="9042400"/>
                  <a:pt x="76200" y="8826500"/>
                  <a:pt x="177800" y="8661400"/>
                </a:cubicBezTo>
                <a:lnTo>
                  <a:pt x="4533900" y="1320800"/>
                </a:lnTo>
                <a:cubicBezTo>
                  <a:pt x="4635500" y="1155700"/>
                  <a:pt x="4749800" y="990600"/>
                  <a:pt x="4775200" y="952500"/>
                </a:cubicBezTo>
                <a:cubicBezTo>
                  <a:pt x="4876800" y="850900"/>
                  <a:pt x="5219700" y="279400"/>
                  <a:pt x="5257800" y="139700"/>
                </a:cubicBezTo>
                <a:cubicBezTo>
                  <a:pt x="5283200" y="63500"/>
                  <a:pt x="5435600" y="0"/>
                  <a:pt x="5613400" y="0"/>
                </a:cubicBezTo>
                <a:cubicBezTo>
                  <a:pt x="5918200" y="0"/>
                  <a:pt x="6070600" y="241300"/>
                  <a:pt x="6121400" y="863600"/>
                </a:cubicBezTo>
                <a:close/>
                <a:moveTo>
                  <a:pt x="7556500" y="9550400"/>
                </a:moveTo>
                <a:moveTo>
                  <a:pt x="3403600" y="6096000"/>
                </a:moveTo>
                <a:lnTo>
                  <a:pt x="5549900" y="6096000"/>
                </a:lnTo>
                <a:lnTo>
                  <a:pt x="5549900" y="4394200"/>
                </a:lnTo>
                <a:cubicBezTo>
                  <a:pt x="5549900" y="4191000"/>
                  <a:pt x="5524500" y="3860800"/>
                  <a:pt x="5499100" y="3644900"/>
                </a:cubicBezTo>
                <a:lnTo>
                  <a:pt x="5435600" y="3251200"/>
                </a:lnTo>
                <a:cubicBezTo>
                  <a:pt x="5397500" y="3048000"/>
                  <a:pt x="5245100" y="2870200"/>
                  <a:pt x="5105400" y="2870200"/>
                </a:cubicBezTo>
                <a:cubicBezTo>
                  <a:pt x="4953000" y="2870200"/>
                  <a:pt x="4749800" y="3009900"/>
                  <a:pt x="4648200" y="3175000"/>
                </a:cubicBezTo>
                <a:lnTo>
                  <a:pt x="3898900" y="4432300"/>
                </a:lnTo>
                <a:cubicBezTo>
                  <a:pt x="3797300" y="4597400"/>
                  <a:pt x="3632200" y="4851400"/>
                  <a:pt x="3517900" y="4991100"/>
                </a:cubicBezTo>
                <a:lnTo>
                  <a:pt x="3403600" y="5156200"/>
                </a:lnTo>
                <a:cubicBezTo>
                  <a:pt x="3289300" y="5295900"/>
                  <a:pt x="3175000" y="5562600"/>
                  <a:pt x="3124200" y="5740400"/>
                </a:cubicBezTo>
                <a:lnTo>
                  <a:pt x="3124200" y="5765800"/>
                </a:lnTo>
                <a:cubicBezTo>
                  <a:pt x="3073400" y="5981700"/>
                  <a:pt x="3162300" y="6096000"/>
                  <a:pt x="3403600" y="6096000"/>
                </a:cubicBezTo>
                <a:close/>
                <a:moveTo>
                  <a:pt x="2324100" y="95504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7" name="Freeform 1397"/>
          <p:cNvSpPr/>
          <p:nvPr/>
        </p:nvSpPr>
        <p:spPr>
          <a:xfrm rot="0" flipH="0" flipV="0">
            <a:off x="14031714" y="13126643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8" name="Freeform 1398"/>
          <p:cNvSpPr/>
          <p:nvPr/>
        </p:nvSpPr>
        <p:spPr>
          <a:xfrm rot="0" flipH="0" flipV="0">
            <a:off x="14093138" y="13126643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9" name="Freeform 1399"/>
          <p:cNvSpPr/>
          <p:nvPr/>
        </p:nvSpPr>
        <p:spPr>
          <a:xfrm rot="0" flipH="0" flipV="0">
            <a:off x="14154670" y="13125996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0" name="Freeform 1400"/>
          <p:cNvSpPr/>
          <p:nvPr/>
        </p:nvSpPr>
        <p:spPr>
          <a:xfrm rot="0" flipH="0" flipV="0">
            <a:off x="14204975" y="1312729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1" name="Freeform 1401"/>
          <p:cNvSpPr/>
          <p:nvPr/>
        </p:nvSpPr>
        <p:spPr>
          <a:xfrm rot="0" flipH="0" flipV="0">
            <a:off x="14269960" y="13126643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2" name="Freeform 1402"/>
          <p:cNvSpPr/>
          <p:nvPr/>
        </p:nvSpPr>
        <p:spPr>
          <a:xfrm rot="0" flipH="0" flipV="0">
            <a:off x="14333651" y="1312783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3" name="Freeform 1403"/>
          <p:cNvSpPr/>
          <p:nvPr/>
        </p:nvSpPr>
        <p:spPr>
          <a:xfrm rot="0" flipH="0" flipV="0">
            <a:off x="14394211" y="13102031"/>
            <a:ext cx="51600" cy="82257"/>
          </a:xfrm>
          <a:custGeom>
            <a:pathLst>
              <a:path w="6070600" h="9677400">
                <a:moveTo>
                  <a:pt x="3403600" y="0"/>
                </a:moveTo>
                <a:lnTo>
                  <a:pt x="5372100" y="0"/>
                </a:lnTo>
                <a:cubicBezTo>
                  <a:pt x="5575300" y="0"/>
                  <a:pt x="5778500" y="101600"/>
                  <a:pt x="5816600" y="228600"/>
                </a:cubicBezTo>
                <a:cubicBezTo>
                  <a:pt x="5943600" y="508000"/>
                  <a:pt x="5943600" y="508000"/>
                  <a:pt x="5727700" y="723900"/>
                </a:cubicBezTo>
                <a:cubicBezTo>
                  <a:pt x="5638800" y="812800"/>
                  <a:pt x="5397500" y="901700"/>
                  <a:pt x="5194300" y="901700"/>
                </a:cubicBezTo>
                <a:lnTo>
                  <a:pt x="3759200" y="901700"/>
                </a:lnTo>
                <a:cubicBezTo>
                  <a:pt x="3175000" y="901700"/>
                  <a:pt x="3048000" y="812800"/>
                  <a:pt x="3048000" y="431800"/>
                </a:cubicBezTo>
                <a:lnTo>
                  <a:pt x="3048000" y="355600"/>
                </a:lnTo>
                <a:cubicBezTo>
                  <a:pt x="3048000" y="114300"/>
                  <a:pt x="3149600" y="0"/>
                  <a:pt x="3403600" y="0"/>
                </a:cubicBezTo>
                <a:close/>
                <a:moveTo>
                  <a:pt x="9296400" y="9702800"/>
                </a:moveTo>
                <a:moveTo>
                  <a:pt x="3937000" y="9677400"/>
                </a:moveTo>
                <a:lnTo>
                  <a:pt x="1435100" y="9677400"/>
                </a:lnTo>
                <a:cubicBezTo>
                  <a:pt x="660400" y="9677400"/>
                  <a:pt x="0" y="8978900"/>
                  <a:pt x="0" y="8166100"/>
                </a:cubicBezTo>
                <a:lnTo>
                  <a:pt x="0" y="7708900"/>
                </a:lnTo>
                <a:cubicBezTo>
                  <a:pt x="0" y="7518400"/>
                  <a:pt x="38100" y="7213600"/>
                  <a:pt x="88900" y="7035800"/>
                </a:cubicBezTo>
                <a:lnTo>
                  <a:pt x="241300" y="6502400"/>
                </a:lnTo>
                <a:cubicBezTo>
                  <a:pt x="292100" y="6324600"/>
                  <a:pt x="381000" y="6057900"/>
                  <a:pt x="444500" y="5918200"/>
                </a:cubicBezTo>
                <a:cubicBezTo>
                  <a:pt x="508000" y="5765800"/>
                  <a:pt x="584200" y="5499100"/>
                  <a:pt x="635000" y="5321300"/>
                </a:cubicBezTo>
                <a:lnTo>
                  <a:pt x="952500" y="4000500"/>
                </a:lnTo>
                <a:cubicBezTo>
                  <a:pt x="1092200" y="3378200"/>
                  <a:pt x="1473200" y="2870200"/>
                  <a:pt x="1790700" y="2870200"/>
                </a:cubicBezTo>
                <a:cubicBezTo>
                  <a:pt x="2057400" y="2870200"/>
                  <a:pt x="2146300" y="3009900"/>
                  <a:pt x="2146300" y="3403600"/>
                </a:cubicBezTo>
                <a:lnTo>
                  <a:pt x="2146300" y="3581400"/>
                </a:lnTo>
                <a:cubicBezTo>
                  <a:pt x="2146300" y="3784600"/>
                  <a:pt x="2108200" y="4089400"/>
                  <a:pt x="2057400" y="4279900"/>
                </a:cubicBezTo>
                <a:lnTo>
                  <a:pt x="1727200" y="5499100"/>
                </a:lnTo>
                <a:cubicBezTo>
                  <a:pt x="1676400" y="5689600"/>
                  <a:pt x="1549400" y="5994400"/>
                  <a:pt x="1435100" y="6184900"/>
                </a:cubicBezTo>
                <a:cubicBezTo>
                  <a:pt x="1333500" y="6388100"/>
                  <a:pt x="1206500" y="6718300"/>
                  <a:pt x="1168400" y="6934200"/>
                </a:cubicBezTo>
                <a:lnTo>
                  <a:pt x="1143000" y="7048500"/>
                </a:lnTo>
                <a:cubicBezTo>
                  <a:pt x="1104900" y="7264400"/>
                  <a:pt x="1066800" y="7607300"/>
                  <a:pt x="1066800" y="7797800"/>
                </a:cubicBezTo>
                <a:lnTo>
                  <a:pt x="1066800" y="8064500"/>
                </a:lnTo>
                <a:cubicBezTo>
                  <a:pt x="1066800" y="8521700"/>
                  <a:pt x="1155700" y="8610600"/>
                  <a:pt x="1612900" y="8610600"/>
                </a:cubicBezTo>
                <a:lnTo>
                  <a:pt x="3225800" y="8610600"/>
                </a:lnTo>
                <a:cubicBezTo>
                  <a:pt x="3797300" y="8610600"/>
                  <a:pt x="3924300" y="8521700"/>
                  <a:pt x="4000500" y="8115300"/>
                </a:cubicBezTo>
                <a:lnTo>
                  <a:pt x="4051300" y="7823200"/>
                </a:lnTo>
                <a:cubicBezTo>
                  <a:pt x="4089400" y="7620000"/>
                  <a:pt x="4114800" y="7378700"/>
                  <a:pt x="4114800" y="7302500"/>
                </a:cubicBezTo>
                <a:cubicBezTo>
                  <a:pt x="4114800" y="7239000"/>
                  <a:pt x="4140200" y="7023100"/>
                  <a:pt x="4178300" y="6858000"/>
                </a:cubicBezTo>
                <a:lnTo>
                  <a:pt x="4216400" y="6680200"/>
                </a:lnTo>
                <a:cubicBezTo>
                  <a:pt x="4241800" y="6502400"/>
                  <a:pt x="4318000" y="6235700"/>
                  <a:pt x="4381500" y="6096000"/>
                </a:cubicBezTo>
                <a:cubicBezTo>
                  <a:pt x="4445000" y="5956300"/>
                  <a:pt x="4533900" y="5676900"/>
                  <a:pt x="4572000" y="5499100"/>
                </a:cubicBezTo>
                <a:lnTo>
                  <a:pt x="4902200" y="4000500"/>
                </a:lnTo>
                <a:cubicBezTo>
                  <a:pt x="5041900" y="3365500"/>
                  <a:pt x="5410200" y="2870200"/>
                  <a:pt x="5727700" y="2870200"/>
                </a:cubicBezTo>
                <a:cubicBezTo>
                  <a:pt x="5829300" y="2870200"/>
                  <a:pt x="5956300" y="2908300"/>
                  <a:pt x="6007100" y="2959100"/>
                </a:cubicBezTo>
                <a:cubicBezTo>
                  <a:pt x="6045200" y="3009900"/>
                  <a:pt x="6070600" y="3200400"/>
                  <a:pt x="6057900" y="3390900"/>
                </a:cubicBezTo>
                <a:lnTo>
                  <a:pt x="5969000" y="4241800"/>
                </a:lnTo>
                <a:cubicBezTo>
                  <a:pt x="5943600" y="4419600"/>
                  <a:pt x="5880100" y="4737100"/>
                  <a:pt x="5816600" y="4940300"/>
                </a:cubicBezTo>
                <a:lnTo>
                  <a:pt x="5664200" y="5461000"/>
                </a:lnTo>
                <a:cubicBezTo>
                  <a:pt x="5600700" y="5664200"/>
                  <a:pt x="5549900" y="5842000"/>
                  <a:pt x="5549900" y="5867400"/>
                </a:cubicBezTo>
                <a:cubicBezTo>
                  <a:pt x="5549900" y="5892800"/>
                  <a:pt x="5524500" y="6070600"/>
                  <a:pt x="5499100" y="6248400"/>
                </a:cubicBezTo>
                <a:lnTo>
                  <a:pt x="5448300" y="6578600"/>
                </a:lnTo>
                <a:cubicBezTo>
                  <a:pt x="5422900" y="6756400"/>
                  <a:pt x="5346700" y="7023100"/>
                  <a:pt x="5283200" y="7175500"/>
                </a:cubicBezTo>
                <a:cubicBezTo>
                  <a:pt x="5219700" y="7315200"/>
                  <a:pt x="5130800" y="7594600"/>
                  <a:pt x="5092700" y="7772400"/>
                </a:cubicBezTo>
                <a:lnTo>
                  <a:pt x="4800600" y="8928100"/>
                </a:lnTo>
                <a:cubicBezTo>
                  <a:pt x="4686300" y="9398000"/>
                  <a:pt x="4356100" y="9677400"/>
                  <a:pt x="3937000" y="9677400"/>
                </a:cubicBezTo>
                <a:close/>
                <a:moveTo>
                  <a:pt x="-381000" y="97028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4" name="Freeform 1404"/>
          <p:cNvSpPr/>
          <p:nvPr/>
        </p:nvSpPr>
        <p:spPr>
          <a:xfrm rot="0" flipH="0" flipV="0">
            <a:off x="14499436" y="13106457"/>
            <a:ext cx="54838" cy="82257"/>
          </a:xfrm>
          <a:custGeom>
            <a:pathLst>
              <a:path w="6451600" h="9677400">
                <a:moveTo>
                  <a:pt x="2819400" y="0"/>
                </a:moveTo>
                <a:lnTo>
                  <a:pt x="5435600" y="0"/>
                </a:lnTo>
                <a:cubicBezTo>
                  <a:pt x="5994400" y="0"/>
                  <a:pt x="6451600" y="152400"/>
                  <a:pt x="6451600" y="355600"/>
                </a:cubicBezTo>
                <a:cubicBezTo>
                  <a:pt x="6451600" y="558800"/>
                  <a:pt x="5994400" y="711200"/>
                  <a:pt x="5435600" y="711200"/>
                </a:cubicBezTo>
                <a:lnTo>
                  <a:pt x="4254500" y="711200"/>
                </a:lnTo>
                <a:cubicBezTo>
                  <a:pt x="3683000" y="711200"/>
                  <a:pt x="3225800" y="800100"/>
                  <a:pt x="3225800" y="889000"/>
                </a:cubicBezTo>
                <a:cubicBezTo>
                  <a:pt x="3225800" y="990600"/>
                  <a:pt x="3403600" y="1168400"/>
                  <a:pt x="3619500" y="1282700"/>
                </a:cubicBezTo>
                <a:cubicBezTo>
                  <a:pt x="5486400" y="2324100"/>
                  <a:pt x="5829300" y="4813300"/>
                  <a:pt x="4533900" y="7810500"/>
                </a:cubicBezTo>
                <a:cubicBezTo>
                  <a:pt x="4025900" y="8953500"/>
                  <a:pt x="2222500" y="9677400"/>
                  <a:pt x="1104900" y="9169400"/>
                </a:cubicBezTo>
                <a:cubicBezTo>
                  <a:pt x="368300" y="8839200"/>
                  <a:pt x="0" y="8191500"/>
                  <a:pt x="0" y="7226300"/>
                </a:cubicBezTo>
                <a:lnTo>
                  <a:pt x="0" y="6756400"/>
                </a:lnTo>
                <a:cubicBezTo>
                  <a:pt x="0" y="4127500"/>
                  <a:pt x="1041400" y="2501900"/>
                  <a:pt x="2730500" y="2501900"/>
                </a:cubicBezTo>
                <a:cubicBezTo>
                  <a:pt x="3327400" y="2501900"/>
                  <a:pt x="3378200" y="2235200"/>
                  <a:pt x="2832100" y="1905000"/>
                </a:cubicBezTo>
                <a:cubicBezTo>
                  <a:pt x="2362200" y="1612900"/>
                  <a:pt x="1790700" y="723900"/>
                  <a:pt x="1790700" y="292100"/>
                </a:cubicBezTo>
                <a:cubicBezTo>
                  <a:pt x="1790700" y="127000"/>
                  <a:pt x="2247900" y="0"/>
                  <a:pt x="2819400" y="0"/>
                </a:cubicBezTo>
                <a:close/>
                <a:moveTo>
                  <a:pt x="8826500" y="9182100"/>
                </a:moveTo>
                <a:moveTo>
                  <a:pt x="3441700" y="3581400"/>
                </a:moveTo>
                <a:lnTo>
                  <a:pt x="2667000" y="3581400"/>
                </a:lnTo>
                <a:cubicBezTo>
                  <a:pt x="2006600" y="3581400"/>
                  <a:pt x="1435100" y="4152900"/>
                  <a:pt x="1435100" y="4813300"/>
                </a:cubicBezTo>
                <a:lnTo>
                  <a:pt x="1435100" y="5219700"/>
                </a:lnTo>
                <a:cubicBezTo>
                  <a:pt x="1435100" y="5499100"/>
                  <a:pt x="1358900" y="5740400"/>
                  <a:pt x="1257300" y="5740400"/>
                </a:cubicBezTo>
                <a:cubicBezTo>
                  <a:pt x="1155700" y="5740400"/>
                  <a:pt x="1079500" y="5969000"/>
                  <a:pt x="1079500" y="6248400"/>
                </a:cubicBezTo>
                <a:lnTo>
                  <a:pt x="1079500" y="6299200"/>
                </a:lnTo>
                <a:cubicBezTo>
                  <a:pt x="1079500" y="6578600"/>
                  <a:pt x="1003300" y="6807200"/>
                  <a:pt x="901700" y="6807200"/>
                </a:cubicBezTo>
                <a:cubicBezTo>
                  <a:pt x="800100" y="6807200"/>
                  <a:pt x="723900" y="6972300"/>
                  <a:pt x="723900" y="7162800"/>
                </a:cubicBezTo>
                <a:cubicBezTo>
                  <a:pt x="723900" y="7366000"/>
                  <a:pt x="876300" y="7683500"/>
                  <a:pt x="1079500" y="7886700"/>
                </a:cubicBezTo>
                <a:cubicBezTo>
                  <a:pt x="1270000" y="8077200"/>
                  <a:pt x="1663700" y="8242300"/>
                  <a:pt x="1943100" y="8242300"/>
                </a:cubicBezTo>
                <a:lnTo>
                  <a:pt x="2006600" y="8242300"/>
                </a:lnTo>
                <a:cubicBezTo>
                  <a:pt x="2286000" y="8242300"/>
                  <a:pt x="2514600" y="8166100"/>
                  <a:pt x="2514600" y="8064500"/>
                </a:cubicBezTo>
                <a:cubicBezTo>
                  <a:pt x="2514600" y="7962900"/>
                  <a:pt x="2679700" y="7886700"/>
                  <a:pt x="2870200" y="7886700"/>
                </a:cubicBezTo>
                <a:cubicBezTo>
                  <a:pt x="3327400" y="7886700"/>
                  <a:pt x="3594100" y="7620000"/>
                  <a:pt x="3594100" y="7162800"/>
                </a:cubicBezTo>
                <a:cubicBezTo>
                  <a:pt x="3594100" y="6972300"/>
                  <a:pt x="3670300" y="6807200"/>
                  <a:pt x="3771900" y="6807200"/>
                </a:cubicBezTo>
                <a:cubicBezTo>
                  <a:pt x="3860800" y="6807200"/>
                  <a:pt x="3949700" y="6578600"/>
                  <a:pt x="3949700" y="6299200"/>
                </a:cubicBezTo>
                <a:lnTo>
                  <a:pt x="3949700" y="5880100"/>
                </a:lnTo>
                <a:cubicBezTo>
                  <a:pt x="3949700" y="5600700"/>
                  <a:pt x="4025900" y="5372100"/>
                  <a:pt x="4127500" y="5372100"/>
                </a:cubicBezTo>
                <a:cubicBezTo>
                  <a:pt x="4229100" y="5372100"/>
                  <a:pt x="4305300" y="5143500"/>
                  <a:pt x="4305300" y="4864100"/>
                </a:cubicBezTo>
                <a:lnTo>
                  <a:pt x="4305300" y="4445000"/>
                </a:lnTo>
                <a:cubicBezTo>
                  <a:pt x="4305300" y="3810000"/>
                  <a:pt x="4076700" y="3581400"/>
                  <a:pt x="3441700" y="3581400"/>
                </a:cubicBezTo>
                <a:close/>
                <a:moveTo>
                  <a:pt x="5245100" y="91821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5" name="Freeform 1405"/>
          <p:cNvSpPr/>
          <p:nvPr/>
        </p:nvSpPr>
        <p:spPr>
          <a:xfrm rot="0" flipH="0" flipV="0">
            <a:off x="14551096" y="13126535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6" name="Freeform 1406"/>
          <p:cNvSpPr/>
          <p:nvPr/>
        </p:nvSpPr>
        <p:spPr>
          <a:xfrm rot="0" flipH="0" flipV="0">
            <a:off x="14611821" y="13126535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7" name="Freeform 1407"/>
          <p:cNvSpPr/>
          <p:nvPr/>
        </p:nvSpPr>
        <p:spPr>
          <a:xfrm rot="0" flipH="0" flipV="0">
            <a:off x="14666934" y="13126643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8" name="Freeform 1408"/>
          <p:cNvSpPr/>
          <p:nvPr/>
        </p:nvSpPr>
        <p:spPr>
          <a:xfrm rot="0" flipH="0" flipV="0">
            <a:off x="14776913" y="13103326"/>
            <a:ext cx="57645" cy="82257"/>
          </a:xfrm>
          <a:custGeom>
            <a:pathLst>
              <a:path w="6781800" h="9677400">
                <a:moveTo>
                  <a:pt x="6121400" y="863600"/>
                </a:moveTo>
                <a:lnTo>
                  <a:pt x="6743700" y="8686800"/>
                </a:lnTo>
                <a:cubicBezTo>
                  <a:pt x="6781800" y="9118600"/>
                  <a:pt x="6591300" y="9677400"/>
                  <a:pt x="6400800" y="9677400"/>
                </a:cubicBezTo>
                <a:cubicBezTo>
                  <a:pt x="6337300" y="9677400"/>
                  <a:pt x="6184900" y="9601200"/>
                  <a:pt x="6096000" y="9499600"/>
                </a:cubicBezTo>
                <a:cubicBezTo>
                  <a:pt x="5994400" y="9410700"/>
                  <a:pt x="5918200" y="9169400"/>
                  <a:pt x="5918200" y="8966200"/>
                </a:cubicBezTo>
                <a:lnTo>
                  <a:pt x="5918200" y="8610600"/>
                </a:lnTo>
                <a:cubicBezTo>
                  <a:pt x="5918200" y="8407400"/>
                  <a:pt x="5867400" y="8089900"/>
                  <a:pt x="5816600" y="7899400"/>
                </a:cubicBezTo>
                <a:lnTo>
                  <a:pt x="5727700" y="7518400"/>
                </a:lnTo>
                <a:cubicBezTo>
                  <a:pt x="5651500" y="7226300"/>
                  <a:pt x="5575300" y="7175500"/>
                  <a:pt x="5270500" y="7175500"/>
                </a:cubicBezTo>
                <a:lnTo>
                  <a:pt x="2501900" y="7175500"/>
                </a:lnTo>
                <a:cubicBezTo>
                  <a:pt x="2146300" y="7175500"/>
                  <a:pt x="2146300" y="7175500"/>
                  <a:pt x="1968500" y="7493000"/>
                </a:cubicBezTo>
                <a:lnTo>
                  <a:pt x="1193800" y="8890000"/>
                </a:lnTo>
                <a:cubicBezTo>
                  <a:pt x="939800" y="9321800"/>
                  <a:pt x="685800" y="9499600"/>
                  <a:pt x="304800" y="9499600"/>
                </a:cubicBezTo>
                <a:cubicBezTo>
                  <a:pt x="127000" y="9499600"/>
                  <a:pt x="0" y="9359900"/>
                  <a:pt x="0" y="9144000"/>
                </a:cubicBezTo>
                <a:cubicBezTo>
                  <a:pt x="0" y="9042400"/>
                  <a:pt x="76200" y="8826500"/>
                  <a:pt x="177800" y="8661400"/>
                </a:cubicBezTo>
                <a:lnTo>
                  <a:pt x="4533900" y="1320800"/>
                </a:lnTo>
                <a:cubicBezTo>
                  <a:pt x="4635500" y="1155700"/>
                  <a:pt x="4749800" y="990600"/>
                  <a:pt x="4775200" y="952500"/>
                </a:cubicBezTo>
                <a:cubicBezTo>
                  <a:pt x="4876800" y="850900"/>
                  <a:pt x="5219700" y="279400"/>
                  <a:pt x="5257800" y="139700"/>
                </a:cubicBezTo>
                <a:cubicBezTo>
                  <a:pt x="5283200" y="63500"/>
                  <a:pt x="5435600" y="0"/>
                  <a:pt x="5613400" y="0"/>
                </a:cubicBezTo>
                <a:cubicBezTo>
                  <a:pt x="5918200" y="0"/>
                  <a:pt x="6070600" y="241300"/>
                  <a:pt x="6121400" y="863600"/>
                </a:cubicBezTo>
                <a:close/>
                <a:moveTo>
                  <a:pt x="7556500" y="9550400"/>
                </a:moveTo>
                <a:moveTo>
                  <a:pt x="3403600" y="6096000"/>
                </a:moveTo>
                <a:lnTo>
                  <a:pt x="5549900" y="6096000"/>
                </a:lnTo>
                <a:lnTo>
                  <a:pt x="5549900" y="4394200"/>
                </a:lnTo>
                <a:cubicBezTo>
                  <a:pt x="5549900" y="4191000"/>
                  <a:pt x="5524500" y="3860800"/>
                  <a:pt x="5499100" y="3644900"/>
                </a:cubicBezTo>
                <a:lnTo>
                  <a:pt x="5435600" y="3251200"/>
                </a:lnTo>
                <a:cubicBezTo>
                  <a:pt x="5397500" y="3048000"/>
                  <a:pt x="5245100" y="2870200"/>
                  <a:pt x="5105400" y="2870200"/>
                </a:cubicBezTo>
                <a:cubicBezTo>
                  <a:pt x="4953000" y="2870200"/>
                  <a:pt x="4749800" y="3009900"/>
                  <a:pt x="4648200" y="3175000"/>
                </a:cubicBezTo>
                <a:lnTo>
                  <a:pt x="3898900" y="4432300"/>
                </a:lnTo>
                <a:cubicBezTo>
                  <a:pt x="3797300" y="4597400"/>
                  <a:pt x="3632200" y="4851400"/>
                  <a:pt x="3517900" y="4991100"/>
                </a:cubicBezTo>
                <a:lnTo>
                  <a:pt x="3403600" y="5156200"/>
                </a:lnTo>
                <a:cubicBezTo>
                  <a:pt x="3289300" y="5295900"/>
                  <a:pt x="3175000" y="5562600"/>
                  <a:pt x="3124200" y="5740400"/>
                </a:cubicBezTo>
                <a:lnTo>
                  <a:pt x="3124200" y="5765800"/>
                </a:lnTo>
                <a:cubicBezTo>
                  <a:pt x="3073400" y="5981700"/>
                  <a:pt x="3162300" y="6096000"/>
                  <a:pt x="3403600" y="6096000"/>
                </a:cubicBezTo>
                <a:close/>
                <a:moveTo>
                  <a:pt x="2324100" y="95504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9" name="Freeform 1409"/>
          <p:cNvSpPr/>
          <p:nvPr/>
        </p:nvSpPr>
        <p:spPr>
          <a:xfrm rot="0" flipH="0" flipV="0">
            <a:off x="14865335" y="13103974"/>
            <a:ext cx="27419" cy="80854"/>
          </a:xfrm>
          <a:custGeom>
            <a:pathLst>
              <a:path w="3225800" h="9512300">
                <a:moveTo>
                  <a:pt x="266700" y="8267700"/>
                </a:moveTo>
                <a:lnTo>
                  <a:pt x="1511300" y="3403600"/>
                </a:lnTo>
                <a:cubicBezTo>
                  <a:pt x="1562100" y="3213100"/>
                  <a:pt x="1638300" y="3048000"/>
                  <a:pt x="1689100" y="3048000"/>
                </a:cubicBezTo>
                <a:cubicBezTo>
                  <a:pt x="1752600" y="3048000"/>
                  <a:pt x="1790700" y="2895600"/>
                  <a:pt x="1790700" y="2692400"/>
                </a:cubicBezTo>
                <a:lnTo>
                  <a:pt x="1790700" y="2336800"/>
                </a:lnTo>
                <a:cubicBezTo>
                  <a:pt x="1790700" y="2133600"/>
                  <a:pt x="1752600" y="1981200"/>
                  <a:pt x="1701800" y="1981200"/>
                </a:cubicBezTo>
                <a:cubicBezTo>
                  <a:pt x="1600200" y="1981200"/>
                  <a:pt x="1308100" y="2159000"/>
                  <a:pt x="889000" y="2489200"/>
                </a:cubicBezTo>
                <a:cubicBezTo>
                  <a:pt x="736600" y="2603500"/>
                  <a:pt x="482600" y="2692400"/>
                  <a:pt x="304800" y="2692400"/>
                </a:cubicBezTo>
                <a:cubicBezTo>
                  <a:pt x="139700" y="2692400"/>
                  <a:pt x="0" y="2540000"/>
                  <a:pt x="0" y="2336800"/>
                </a:cubicBezTo>
                <a:cubicBezTo>
                  <a:pt x="0" y="2133600"/>
                  <a:pt x="12700" y="1905000"/>
                  <a:pt x="50800" y="1816100"/>
                </a:cubicBezTo>
                <a:cubicBezTo>
                  <a:pt x="76200" y="1727200"/>
                  <a:pt x="241300" y="1600200"/>
                  <a:pt x="431800" y="1536700"/>
                </a:cubicBezTo>
                <a:cubicBezTo>
                  <a:pt x="825500" y="1384300"/>
                  <a:pt x="1092200" y="1219200"/>
                  <a:pt x="1473200" y="863600"/>
                </a:cubicBezTo>
                <a:lnTo>
                  <a:pt x="1765300" y="596900"/>
                </a:lnTo>
                <a:cubicBezTo>
                  <a:pt x="2171700" y="203200"/>
                  <a:pt x="2565400" y="0"/>
                  <a:pt x="2921000" y="0"/>
                </a:cubicBezTo>
                <a:cubicBezTo>
                  <a:pt x="3086100" y="0"/>
                  <a:pt x="3225800" y="165100"/>
                  <a:pt x="3225800" y="368300"/>
                </a:cubicBezTo>
                <a:lnTo>
                  <a:pt x="3225800" y="901700"/>
                </a:lnTo>
                <a:cubicBezTo>
                  <a:pt x="3225800" y="1104900"/>
                  <a:pt x="3187700" y="1409700"/>
                  <a:pt x="3136900" y="1587500"/>
                </a:cubicBezTo>
                <a:lnTo>
                  <a:pt x="2971800" y="2286000"/>
                </a:lnTo>
                <a:cubicBezTo>
                  <a:pt x="2921000" y="2463800"/>
                  <a:pt x="2844800" y="2730500"/>
                  <a:pt x="2781300" y="2870200"/>
                </a:cubicBezTo>
                <a:cubicBezTo>
                  <a:pt x="2717800" y="3022600"/>
                  <a:pt x="2616200" y="3302000"/>
                  <a:pt x="2552700" y="3517900"/>
                </a:cubicBezTo>
                <a:lnTo>
                  <a:pt x="2451100" y="3848100"/>
                </a:lnTo>
                <a:cubicBezTo>
                  <a:pt x="2374900" y="4051300"/>
                  <a:pt x="2324100" y="4241800"/>
                  <a:pt x="2324100" y="4267200"/>
                </a:cubicBezTo>
                <a:cubicBezTo>
                  <a:pt x="2324100" y="4292600"/>
                  <a:pt x="2286000" y="4457700"/>
                  <a:pt x="2247900" y="4648200"/>
                </a:cubicBezTo>
                <a:lnTo>
                  <a:pt x="1536700" y="7645400"/>
                </a:lnTo>
                <a:cubicBezTo>
                  <a:pt x="1498600" y="7835900"/>
                  <a:pt x="1409700" y="8115300"/>
                  <a:pt x="1346200" y="8255000"/>
                </a:cubicBezTo>
                <a:cubicBezTo>
                  <a:pt x="1282700" y="8394700"/>
                  <a:pt x="1206500" y="8648700"/>
                  <a:pt x="1168400" y="8788400"/>
                </a:cubicBezTo>
                <a:cubicBezTo>
                  <a:pt x="1003300" y="9436100"/>
                  <a:pt x="952500" y="9512300"/>
                  <a:pt x="660400" y="9512300"/>
                </a:cubicBezTo>
                <a:cubicBezTo>
                  <a:pt x="495300" y="9512300"/>
                  <a:pt x="317500" y="9474200"/>
                  <a:pt x="266700" y="9423400"/>
                </a:cubicBezTo>
                <a:cubicBezTo>
                  <a:pt x="152400" y="9309100"/>
                  <a:pt x="152400" y="8712200"/>
                  <a:pt x="266700" y="8267700"/>
                </a:cubicBezTo>
                <a:close/>
                <a:moveTo>
                  <a:pt x="-1092200" y="9474200"/>
                </a:moveTo>
              </a:path>
            </a:pathLst>
          </a:custGeom>
          <a:solidFill>
            <a:srgbClr val="191A1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0" name="Rectangle 1410"/>
          <p:cNvSpPr/>
          <p:nvPr/>
        </p:nvSpPr>
        <p:spPr>
          <a:xfrm rot="0" flipH="0" flipV="0">
            <a:off x="15319247" y="13214629"/>
            <a:ext cx="485569" cy="334441"/>
          </a:xfrm>
          <a:prstGeom prst="rect">
            <a:avLst/>
          </a:prstGeom>
        </p:spPr>
      </p:sp>
      <p:sp>
        <p:nvSpPr>
          <p:cNvPr id="1411" name="Freeform 1411"/>
          <p:cNvSpPr/>
          <p:nvPr/>
        </p:nvSpPr>
        <p:spPr>
          <a:xfrm rot="0" flipH="0" flipV="0">
            <a:off x="15322391" y="13136676"/>
            <a:ext cx="316839" cy="365664"/>
          </a:xfrm>
          <a:custGeom>
            <a:pathLst>
              <a:path w="19202400" h="22161500">
                <a:moveTo>
                  <a:pt x="12814300" y="0"/>
                </a:moveTo>
                <a:lnTo>
                  <a:pt x="15697200" y="0"/>
                </a:lnTo>
                <a:cubicBezTo>
                  <a:pt x="15900400" y="0"/>
                  <a:pt x="16065500" y="76200"/>
                  <a:pt x="16065500" y="177800"/>
                </a:cubicBezTo>
                <a:cubicBezTo>
                  <a:pt x="16065500" y="279400"/>
                  <a:pt x="16027400" y="406400"/>
                  <a:pt x="15976600" y="457200"/>
                </a:cubicBezTo>
                <a:cubicBezTo>
                  <a:pt x="15925800" y="508000"/>
                  <a:pt x="15709900" y="546100"/>
                  <a:pt x="15506700" y="546100"/>
                </a:cubicBezTo>
                <a:lnTo>
                  <a:pt x="14224000" y="546100"/>
                </a:lnTo>
                <a:cubicBezTo>
                  <a:pt x="13792200" y="546100"/>
                  <a:pt x="13741400" y="952500"/>
                  <a:pt x="14109700" y="1447800"/>
                </a:cubicBezTo>
                <a:lnTo>
                  <a:pt x="14884400" y="2489200"/>
                </a:lnTo>
                <a:cubicBezTo>
                  <a:pt x="15024100" y="2679700"/>
                  <a:pt x="15138400" y="2997200"/>
                  <a:pt x="15138400" y="3200400"/>
                </a:cubicBezTo>
                <a:lnTo>
                  <a:pt x="15138400" y="3873500"/>
                </a:lnTo>
                <a:cubicBezTo>
                  <a:pt x="15138400" y="4076700"/>
                  <a:pt x="15087600" y="4394200"/>
                  <a:pt x="15011400" y="4584700"/>
                </a:cubicBezTo>
                <a:lnTo>
                  <a:pt x="14732000" y="5346700"/>
                </a:lnTo>
                <a:cubicBezTo>
                  <a:pt x="14503400" y="5981700"/>
                  <a:pt x="14300200" y="6248400"/>
                  <a:pt x="13906500" y="6413500"/>
                </a:cubicBezTo>
                <a:lnTo>
                  <a:pt x="13741400" y="6477000"/>
                </a:lnTo>
                <a:cubicBezTo>
                  <a:pt x="13525500" y="6565900"/>
                  <a:pt x="13182600" y="6642100"/>
                  <a:pt x="12979400" y="6642100"/>
                </a:cubicBezTo>
                <a:lnTo>
                  <a:pt x="12369800" y="6642100"/>
                </a:lnTo>
                <a:cubicBezTo>
                  <a:pt x="12166600" y="6642100"/>
                  <a:pt x="11887200" y="6527800"/>
                  <a:pt x="11734800" y="6388100"/>
                </a:cubicBezTo>
                <a:lnTo>
                  <a:pt x="11518900" y="6172200"/>
                </a:lnTo>
                <a:cubicBezTo>
                  <a:pt x="11379200" y="6019800"/>
                  <a:pt x="11264900" y="5740400"/>
                  <a:pt x="11264900" y="5537200"/>
                </a:cubicBezTo>
                <a:lnTo>
                  <a:pt x="11264900" y="5168900"/>
                </a:lnTo>
                <a:cubicBezTo>
                  <a:pt x="11264900" y="4965700"/>
                  <a:pt x="11303000" y="4648200"/>
                  <a:pt x="11353800" y="4457700"/>
                </a:cubicBezTo>
                <a:lnTo>
                  <a:pt x="11518900" y="3898900"/>
                </a:lnTo>
                <a:cubicBezTo>
                  <a:pt x="11569700" y="3708400"/>
                  <a:pt x="11658600" y="3416300"/>
                  <a:pt x="11722100" y="3263900"/>
                </a:cubicBezTo>
                <a:lnTo>
                  <a:pt x="11747500" y="3187700"/>
                </a:lnTo>
                <a:cubicBezTo>
                  <a:pt x="11811000" y="3035300"/>
                  <a:pt x="11976100" y="2794000"/>
                  <a:pt x="12115800" y="2654300"/>
                </a:cubicBezTo>
                <a:lnTo>
                  <a:pt x="12484100" y="2286000"/>
                </a:lnTo>
                <a:cubicBezTo>
                  <a:pt x="12623800" y="2146300"/>
                  <a:pt x="12903200" y="2032000"/>
                  <a:pt x="13106400" y="2032000"/>
                </a:cubicBezTo>
                <a:cubicBezTo>
                  <a:pt x="13741400" y="2032000"/>
                  <a:pt x="13830300" y="1790700"/>
                  <a:pt x="13347700" y="1397000"/>
                </a:cubicBezTo>
                <a:cubicBezTo>
                  <a:pt x="13169900" y="1257300"/>
                  <a:pt x="12954000" y="990600"/>
                  <a:pt x="12865100" y="800100"/>
                </a:cubicBezTo>
                <a:lnTo>
                  <a:pt x="12611100" y="330200"/>
                </a:lnTo>
                <a:cubicBezTo>
                  <a:pt x="12458700" y="12700"/>
                  <a:pt x="12471400" y="0"/>
                  <a:pt x="12814300" y="0"/>
                </a:cubicBezTo>
                <a:close/>
                <a:moveTo>
                  <a:pt x="20688300" y="20878800"/>
                </a:moveTo>
                <a:moveTo>
                  <a:pt x="12001500" y="4800600"/>
                </a:moveTo>
                <a:lnTo>
                  <a:pt x="12001500" y="5359400"/>
                </a:lnTo>
                <a:cubicBezTo>
                  <a:pt x="12001500" y="5816600"/>
                  <a:pt x="12090400" y="5905500"/>
                  <a:pt x="12560300" y="5905500"/>
                </a:cubicBezTo>
                <a:lnTo>
                  <a:pt x="13106400" y="5905500"/>
                </a:lnTo>
                <a:cubicBezTo>
                  <a:pt x="13309600" y="5905500"/>
                  <a:pt x="13601700" y="5791200"/>
                  <a:pt x="13741400" y="5651500"/>
                </a:cubicBezTo>
                <a:lnTo>
                  <a:pt x="13868400" y="5524500"/>
                </a:lnTo>
                <a:cubicBezTo>
                  <a:pt x="14008100" y="5372100"/>
                  <a:pt x="14173200" y="5105400"/>
                  <a:pt x="14211300" y="4927600"/>
                </a:cubicBezTo>
                <a:lnTo>
                  <a:pt x="14503400" y="3848100"/>
                </a:lnTo>
                <a:cubicBezTo>
                  <a:pt x="14630400" y="3327400"/>
                  <a:pt x="14605000" y="2971800"/>
                  <a:pt x="14401800" y="2768600"/>
                </a:cubicBezTo>
                <a:cubicBezTo>
                  <a:pt x="14300200" y="2667000"/>
                  <a:pt x="14046200" y="2578100"/>
                  <a:pt x="13843000" y="2578100"/>
                </a:cubicBezTo>
                <a:lnTo>
                  <a:pt x="13474700" y="2578100"/>
                </a:lnTo>
                <a:cubicBezTo>
                  <a:pt x="13271500" y="2578100"/>
                  <a:pt x="12992100" y="2705100"/>
                  <a:pt x="12852400" y="2844800"/>
                </a:cubicBezTo>
                <a:lnTo>
                  <a:pt x="12534900" y="3149600"/>
                </a:lnTo>
                <a:cubicBezTo>
                  <a:pt x="12395200" y="3302000"/>
                  <a:pt x="12242800" y="3556000"/>
                  <a:pt x="12192000" y="3746500"/>
                </a:cubicBezTo>
                <a:lnTo>
                  <a:pt x="12090400" y="4102100"/>
                </a:lnTo>
                <a:cubicBezTo>
                  <a:pt x="12039600" y="4279900"/>
                  <a:pt x="12001500" y="4597400"/>
                  <a:pt x="12001500" y="4800600"/>
                </a:cubicBezTo>
                <a:close/>
                <a:moveTo>
                  <a:pt x="15887700" y="20878800"/>
                </a:moveTo>
                <a:moveTo>
                  <a:pt x="0" y="21424900"/>
                </a:moveTo>
                <a:lnTo>
                  <a:pt x="0" y="3505200"/>
                </a:lnTo>
                <a:cubicBezTo>
                  <a:pt x="0" y="3009900"/>
                  <a:pt x="241300" y="2768600"/>
                  <a:pt x="736600" y="2768600"/>
                </a:cubicBezTo>
                <a:cubicBezTo>
                  <a:pt x="1206500" y="2768600"/>
                  <a:pt x="1473200" y="3035300"/>
                  <a:pt x="1473200" y="3505200"/>
                </a:cubicBezTo>
                <a:lnTo>
                  <a:pt x="1473200" y="8305800"/>
                </a:lnTo>
                <a:lnTo>
                  <a:pt x="5016500" y="8001000"/>
                </a:lnTo>
                <a:cubicBezTo>
                  <a:pt x="5397500" y="7962900"/>
                  <a:pt x="6057900" y="7950200"/>
                  <a:pt x="6464300" y="7950200"/>
                </a:cubicBezTo>
                <a:lnTo>
                  <a:pt x="18465800" y="8293100"/>
                </a:lnTo>
                <a:cubicBezTo>
                  <a:pt x="18872200" y="8305800"/>
                  <a:pt x="19202400" y="8432800"/>
                  <a:pt x="19202400" y="8585200"/>
                </a:cubicBezTo>
                <a:cubicBezTo>
                  <a:pt x="19202400" y="8737600"/>
                  <a:pt x="19164300" y="8902700"/>
                  <a:pt x="19113500" y="8953500"/>
                </a:cubicBezTo>
                <a:cubicBezTo>
                  <a:pt x="19062700" y="9004300"/>
                  <a:pt x="18694400" y="9055100"/>
                  <a:pt x="18288000" y="9055100"/>
                </a:cubicBezTo>
                <a:lnTo>
                  <a:pt x="7937500" y="9055100"/>
                </a:lnTo>
                <a:cubicBezTo>
                  <a:pt x="7531100" y="9055100"/>
                  <a:pt x="7200900" y="9169400"/>
                  <a:pt x="7200900" y="9321800"/>
                </a:cubicBezTo>
                <a:cubicBezTo>
                  <a:pt x="7200900" y="9474200"/>
                  <a:pt x="6870700" y="9537700"/>
                  <a:pt x="6464300" y="9448800"/>
                </a:cubicBezTo>
                <a:lnTo>
                  <a:pt x="5308600" y="9207500"/>
                </a:lnTo>
                <a:cubicBezTo>
                  <a:pt x="4902200" y="9118600"/>
                  <a:pt x="4229100" y="9055100"/>
                  <a:pt x="3822700" y="9055100"/>
                </a:cubicBezTo>
                <a:lnTo>
                  <a:pt x="1473200" y="9055100"/>
                </a:lnTo>
                <a:lnTo>
                  <a:pt x="1473200" y="21424900"/>
                </a:lnTo>
                <a:cubicBezTo>
                  <a:pt x="1473200" y="21920200"/>
                  <a:pt x="1219200" y="22161500"/>
                  <a:pt x="736600" y="22161500"/>
                </a:cubicBezTo>
                <a:cubicBezTo>
                  <a:pt x="241300" y="22161500"/>
                  <a:pt x="0" y="21920200"/>
                  <a:pt x="0" y="21424900"/>
                </a:cubicBezTo>
                <a:close/>
                <a:moveTo>
                  <a:pt x="-736600" y="20878800"/>
                </a:moveTo>
              </a:path>
            </a:pathLst>
          </a:custGeom>
          <a:solidFill>
            <a:srgbClr val="04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2" name="Freeform 1412"/>
          <p:cNvSpPr/>
          <p:nvPr/>
        </p:nvSpPr>
        <p:spPr>
          <a:xfrm rot="0" flipH="0" flipV="0">
            <a:off x="15706203" y="13347484"/>
            <a:ext cx="42748" cy="134531"/>
          </a:xfrm>
          <a:custGeom>
            <a:pathLst>
              <a:path w="2590800" h="8153400">
                <a:moveTo>
                  <a:pt x="2590800" y="825500"/>
                </a:moveTo>
                <a:lnTo>
                  <a:pt x="2590800" y="7378700"/>
                </a:lnTo>
                <a:cubicBezTo>
                  <a:pt x="2590800" y="7581900"/>
                  <a:pt x="2514600" y="7835900"/>
                  <a:pt x="2413000" y="7937500"/>
                </a:cubicBezTo>
                <a:cubicBezTo>
                  <a:pt x="2247900" y="8115300"/>
                  <a:pt x="2133600" y="8153400"/>
                  <a:pt x="1943100" y="8089900"/>
                </a:cubicBezTo>
                <a:cubicBezTo>
                  <a:pt x="1892300" y="8077200"/>
                  <a:pt x="1854200" y="7899400"/>
                  <a:pt x="1854200" y="7696200"/>
                </a:cubicBezTo>
                <a:lnTo>
                  <a:pt x="1854200" y="1930400"/>
                </a:lnTo>
                <a:cubicBezTo>
                  <a:pt x="1854200" y="1498600"/>
                  <a:pt x="1574800" y="1447800"/>
                  <a:pt x="1244600" y="1841500"/>
                </a:cubicBezTo>
                <a:lnTo>
                  <a:pt x="762000" y="2387600"/>
                </a:lnTo>
                <a:cubicBezTo>
                  <a:pt x="508000" y="2679700"/>
                  <a:pt x="266700" y="2743200"/>
                  <a:pt x="101600" y="2578100"/>
                </a:cubicBezTo>
                <a:cubicBezTo>
                  <a:pt x="50800" y="2527300"/>
                  <a:pt x="0" y="2425700"/>
                  <a:pt x="0" y="2349500"/>
                </a:cubicBezTo>
                <a:cubicBezTo>
                  <a:pt x="0" y="2273300"/>
                  <a:pt x="114300" y="2082800"/>
                  <a:pt x="254000" y="1930400"/>
                </a:cubicBezTo>
                <a:lnTo>
                  <a:pt x="1562100" y="469900"/>
                </a:lnTo>
                <a:cubicBezTo>
                  <a:pt x="1943100" y="38100"/>
                  <a:pt x="2133600" y="0"/>
                  <a:pt x="2400300" y="266700"/>
                </a:cubicBezTo>
                <a:cubicBezTo>
                  <a:pt x="2501900" y="368300"/>
                  <a:pt x="2590800" y="622300"/>
                  <a:pt x="2590800" y="825500"/>
                </a:cubicBezTo>
                <a:close/>
                <a:moveTo>
                  <a:pt x="5270500" y="8102600"/>
                </a:moveTo>
              </a:path>
            </a:pathLst>
          </a:custGeom>
          <a:solidFill>
            <a:srgbClr val="04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3" name="Rectangle 1413"/>
          <p:cNvSpPr/>
          <p:nvPr/>
        </p:nvSpPr>
        <p:spPr>
          <a:xfrm rot="0" flipH="0" flipV="0">
            <a:off x="13941933" y="15006675"/>
            <a:ext cx="622382" cy="399363"/>
          </a:xfrm>
          <a:prstGeom prst="rect">
            <a:avLst/>
          </a:prstGeom>
        </p:spPr>
      </p:sp>
      <p:sp>
        <p:nvSpPr>
          <p:cNvPr id="1414" name="Freeform 1414"/>
          <p:cNvSpPr/>
          <p:nvPr/>
        </p:nvSpPr>
        <p:spPr>
          <a:xfrm rot="0" flipH="0" flipV="0">
            <a:off x="13956830" y="15046725"/>
            <a:ext cx="34004" cy="97155"/>
          </a:xfrm>
          <a:custGeom>
            <a:pathLst>
              <a:path w="4000500" h="11430000">
                <a:moveTo>
                  <a:pt x="3860800" y="1384300"/>
                </a:moveTo>
                <a:lnTo>
                  <a:pt x="1498600" y="10261600"/>
                </a:lnTo>
                <a:cubicBezTo>
                  <a:pt x="1282700" y="11099800"/>
                  <a:pt x="1028700" y="11430000"/>
                  <a:pt x="635000" y="11430000"/>
                </a:cubicBezTo>
                <a:cubicBezTo>
                  <a:pt x="330200" y="11430000"/>
                  <a:pt x="190500" y="11163300"/>
                  <a:pt x="190500" y="10629900"/>
                </a:cubicBezTo>
                <a:lnTo>
                  <a:pt x="190500" y="10363200"/>
                </a:lnTo>
                <a:cubicBezTo>
                  <a:pt x="190500" y="10160000"/>
                  <a:pt x="228600" y="9842500"/>
                  <a:pt x="266700" y="9664700"/>
                </a:cubicBezTo>
                <a:lnTo>
                  <a:pt x="1333500" y="5410200"/>
                </a:lnTo>
                <a:cubicBezTo>
                  <a:pt x="1371600" y="5219700"/>
                  <a:pt x="1473200" y="4902200"/>
                  <a:pt x="1562100" y="4711700"/>
                </a:cubicBezTo>
                <a:lnTo>
                  <a:pt x="1841500" y="3987800"/>
                </a:lnTo>
                <a:cubicBezTo>
                  <a:pt x="1917700" y="3797300"/>
                  <a:pt x="1981200" y="3479800"/>
                  <a:pt x="1981200" y="3276600"/>
                </a:cubicBezTo>
                <a:lnTo>
                  <a:pt x="1981200" y="3009900"/>
                </a:lnTo>
                <a:cubicBezTo>
                  <a:pt x="1981200" y="2578100"/>
                  <a:pt x="1714500" y="2540000"/>
                  <a:pt x="1384300" y="2933700"/>
                </a:cubicBezTo>
                <a:cubicBezTo>
                  <a:pt x="1079500" y="3302000"/>
                  <a:pt x="622300" y="3441700"/>
                  <a:pt x="190500" y="3314700"/>
                </a:cubicBezTo>
                <a:cubicBezTo>
                  <a:pt x="88900" y="3289300"/>
                  <a:pt x="0" y="3124200"/>
                  <a:pt x="0" y="2959100"/>
                </a:cubicBezTo>
                <a:cubicBezTo>
                  <a:pt x="0" y="2781300"/>
                  <a:pt x="76200" y="2540000"/>
                  <a:pt x="152400" y="2413000"/>
                </a:cubicBezTo>
                <a:cubicBezTo>
                  <a:pt x="241300" y="2286000"/>
                  <a:pt x="419100" y="2057400"/>
                  <a:pt x="558800" y="1917700"/>
                </a:cubicBezTo>
                <a:lnTo>
                  <a:pt x="647700" y="1828800"/>
                </a:lnTo>
                <a:cubicBezTo>
                  <a:pt x="787400" y="1689100"/>
                  <a:pt x="1054100" y="1485900"/>
                  <a:pt x="1244600" y="1384300"/>
                </a:cubicBezTo>
                <a:lnTo>
                  <a:pt x="1346200" y="1346200"/>
                </a:lnTo>
                <a:cubicBezTo>
                  <a:pt x="1536700" y="1244600"/>
                  <a:pt x="1816100" y="1041400"/>
                  <a:pt x="1981200" y="889000"/>
                </a:cubicBezTo>
                <a:lnTo>
                  <a:pt x="2311400" y="571500"/>
                </a:lnTo>
                <a:cubicBezTo>
                  <a:pt x="2730500" y="190500"/>
                  <a:pt x="3454400" y="0"/>
                  <a:pt x="3683000" y="228600"/>
                </a:cubicBezTo>
                <a:cubicBezTo>
                  <a:pt x="3937000" y="482600"/>
                  <a:pt x="4000500" y="863600"/>
                  <a:pt x="3860800" y="1384300"/>
                </a:cubicBezTo>
                <a:close/>
                <a:moveTo>
                  <a:pt x="8305800" y="11442700"/>
                </a:moveTo>
              </a:path>
            </a:pathLst>
          </a:custGeom>
          <a:solidFill>
            <a:srgbClr val="0C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5" name="Freeform 1415"/>
          <p:cNvSpPr/>
          <p:nvPr/>
        </p:nvSpPr>
        <p:spPr>
          <a:xfrm rot="0" flipH="0" flipV="0">
            <a:off x="13987545" y="15044134"/>
            <a:ext cx="67036" cy="100177"/>
          </a:xfrm>
          <a:custGeom>
            <a:pathLst>
              <a:path w="7886700" h="11785600">
                <a:moveTo>
                  <a:pt x="863600" y="10629900"/>
                </a:moveTo>
                <a:lnTo>
                  <a:pt x="2438400" y="10452100"/>
                </a:lnTo>
                <a:cubicBezTo>
                  <a:pt x="4330700" y="10236200"/>
                  <a:pt x="5041900" y="9715500"/>
                  <a:pt x="5372100" y="8331200"/>
                </a:cubicBezTo>
                <a:lnTo>
                  <a:pt x="5372100" y="8318500"/>
                </a:lnTo>
                <a:cubicBezTo>
                  <a:pt x="5753100" y="6718300"/>
                  <a:pt x="5321300" y="5867400"/>
                  <a:pt x="4127500" y="5867400"/>
                </a:cubicBezTo>
                <a:lnTo>
                  <a:pt x="3759200" y="5867400"/>
                </a:lnTo>
                <a:cubicBezTo>
                  <a:pt x="3365500" y="5867400"/>
                  <a:pt x="2959100" y="5727700"/>
                  <a:pt x="2857500" y="5549900"/>
                </a:cubicBezTo>
                <a:cubicBezTo>
                  <a:pt x="2641600" y="5143500"/>
                  <a:pt x="2641600" y="5016500"/>
                  <a:pt x="2857500" y="4787900"/>
                </a:cubicBezTo>
                <a:cubicBezTo>
                  <a:pt x="2959100" y="4686300"/>
                  <a:pt x="3365500" y="4610100"/>
                  <a:pt x="3759200" y="4610100"/>
                </a:cubicBezTo>
                <a:lnTo>
                  <a:pt x="4483100" y="4610100"/>
                </a:lnTo>
                <a:cubicBezTo>
                  <a:pt x="5778500" y="4610100"/>
                  <a:pt x="6629400" y="3771900"/>
                  <a:pt x="6629400" y="2489200"/>
                </a:cubicBezTo>
                <a:cubicBezTo>
                  <a:pt x="6629400" y="1549400"/>
                  <a:pt x="6070600" y="1206500"/>
                  <a:pt x="4572000" y="1206500"/>
                </a:cubicBezTo>
                <a:lnTo>
                  <a:pt x="3759200" y="1206500"/>
                </a:lnTo>
                <a:cubicBezTo>
                  <a:pt x="2857500" y="1206500"/>
                  <a:pt x="2679700" y="1155700"/>
                  <a:pt x="2679700" y="876300"/>
                </a:cubicBezTo>
                <a:cubicBezTo>
                  <a:pt x="2679700" y="762000"/>
                  <a:pt x="2806700" y="546100"/>
                  <a:pt x="2959100" y="393700"/>
                </a:cubicBezTo>
                <a:cubicBezTo>
                  <a:pt x="3327400" y="25400"/>
                  <a:pt x="6045200" y="0"/>
                  <a:pt x="6692900" y="368300"/>
                </a:cubicBezTo>
                <a:cubicBezTo>
                  <a:pt x="7645400" y="914400"/>
                  <a:pt x="7886700" y="1358900"/>
                  <a:pt x="7886700" y="2552700"/>
                </a:cubicBezTo>
                <a:lnTo>
                  <a:pt x="7886700" y="2819400"/>
                </a:lnTo>
                <a:cubicBezTo>
                  <a:pt x="7886700" y="3619500"/>
                  <a:pt x="7759700" y="4013200"/>
                  <a:pt x="7404100" y="4368800"/>
                </a:cubicBezTo>
                <a:cubicBezTo>
                  <a:pt x="7277100" y="4508500"/>
                  <a:pt x="7010400" y="4876800"/>
                  <a:pt x="6807200" y="5181600"/>
                </a:cubicBezTo>
                <a:lnTo>
                  <a:pt x="6794500" y="5219700"/>
                </a:lnTo>
                <a:cubicBezTo>
                  <a:pt x="6591300" y="5537200"/>
                  <a:pt x="6489700" y="6146800"/>
                  <a:pt x="6553200" y="6565900"/>
                </a:cubicBezTo>
                <a:lnTo>
                  <a:pt x="6642100" y="7048500"/>
                </a:lnTo>
                <a:cubicBezTo>
                  <a:pt x="6705600" y="7467600"/>
                  <a:pt x="6654800" y="8115300"/>
                  <a:pt x="6527800" y="8470900"/>
                </a:cubicBezTo>
                <a:lnTo>
                  <a:pt x="6197600" y="9448800"/>
                </a:lnTo>
                <a:cubicBezTo>
                  <a:pt x="5854700" y="10414000"/>
                  <a:pt x="5295900" y="11023600"/>
                  <a:pt x="4483100" y="11328400"/>
                </a:cubicBezTo>
                <a:lnTo>
                  <a:pt x="3975100" y="11518900"/>
                </a:lnTo>
                <a:cubicBezTo>
                  <a:pt x="3581400" y="11658600"/>
                  <a:pt x="2921000" y="11785600"/>
                  <a:pt x="2527300" y="11785600"/>
                </a:cubicBezTo>
                <a:lnTo>
                  <a:pt x="1244600" y="11785600"/>
                </a:lnTo>
                <a:cubicBezTo>
                  <a:pt x="419100" y="11785600"/>
                  <a:pt x="0" y="11582400"/>
                  <a:pt x="0" y="11176000"/>
                </a:cubicBezTo>
                <a:cubicBezTo>
                  <a:pt x="0" y="11010900"/>
                  <a:pt x="38100" y="10845800"/>
                  <a:pt x="88900" y="10795000"/>
                </a:cubicBezTo>
                <a:cubicBezTo>
                  <a:pt x="139700" y="10744200"/>
                  <a:pt x="482600" y="10668000"/>
                  <a:pt x="863600" y="10629900"/>
                </a:cubicBezTo>
                <a:close/>
                <a:moveTo>
                  <a:pt x="1587500" y="11747500"/>
                </a:moveTo>
              </a:path>
            </a:pathLst>
          </a:custGeom>
          <a:solidFill>
            <a:srgbClr val="0C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6" name="Freeform 1416"/>
          <p:cNvSpPr/>
          <p:nvPr/>
        </p:nvSpPr>
        <p:spPr>
          <a:xfrm rot="0" flipH="0" flipV="0">
            <a:off x="14062844" y="15045213"/>
            <a:ext cx="58616" cy="98990"/>
          </a:xfrm>
          <a:custGeom>
            <a:pathLst>
              <a:path w="6896100" h="11645900">
                <a:moveTo>
                  <a:pt x="6819900" y="4279900"/>
                </a:moveTo>
                <a:lnTo>
                  <a:pt x="6299200" y="6565900"/>
                </a:lnTo>
                <a:cubicBezTo>
                  <a:pt x="6248400" y="6756400"/>
                  <a:pt x="6159500" y="7048500"/>
                  <a:pt x="6083300" y="7226300"/>
                </a:cubicBezTo>
                <a:lnTo>
                  <a:pt x="5461000" y="8737600"/>
                </a:lnTo>
                <a:cubicBezTo>
                  <a:pt x="5397500" y="8915400"/>
                  <a:pt x="5257800" y="9182100"/>
                  <a:pt x="5156200" y="9334500"/>
                </a:cubicBezTo>
                <a:lnTo>
                  <a:pt x="4851400" y="9829800"/>
                </a:lnTo>
                <a:cubicBezTo>
                  <a:pt x="4749800" y="9982200"/>
                  <a:pt x="4559300" y="10223500"/>
                  <a:pt x="4419600" y="10363200"/>
                </a:cubicBezTo>
                <a:lnTo>
                  <a:pt x="3568700" y="11214100"/>
                </a:lnTo>
                <a:cubicBezTo>
                  <a:pt x="3276600" y="11493500"/>
                  <a:pt x="2857500" y="11645900"/>
                  <a:pt x="2324100" y="11645900"/>
                </a:cubicBezTo>
                <a:lnTo>
                  <a:pt x="1701800" y="11645900"/>
                </a:lnTo>
                <a:cubicBezTo>
                  <a:pt x="1498600" y="11645900"/>
                  <a:pt x="1206500" y="11595100"/>
                  <a:pt x="1028700" y="11531600"/>
                </a:cubicBezTo>
                <a:lnTo>
                  <a:pt x="990600" y="11506200"/>
                </a:lnTo>
                <a:cubicBezTo>
                  <a:pt x="812800" y="11442700"/>
                  <a:pt x="596900" y="11239500"/>
                  <a:pt x="508000" y="11049000"/>
                </a:cubicBezTo>
                <a:lnTo>
                  <a:pt x="254000" y="10477500"/>
                </a:lnTo>
                <a:cubicBezTo>
                  <a:pt x="63500" y="10071100"/>
                  <a:pt x="0" y="7810500"/>
                  <a:pt x="152400" y="7010400"/>
                </a:cubicBezTo>
                <a:lnTo>
                  <a:pt x="355600" y="5969000"/>
                </a:lnTo>
                <a:cubicBezTo>
                  <a:pt x="381000" y="5791200"/>
                  <a:pt x="469900" y="5486400"/>
                  <a:pt x="533400" y="5308600"/>
                </a:cubicBezTo>
                <a:lnTo>
                  <a:pt x="1181100" y="3619500"/>
                </a:lnTo>
                <a:cubicBezTo>
                  <a:pt x="1244600" y="3441700"/>
                  <a:pt x="1371600" y="3162300"/>
                  <a:pt x="1473200" y="3009900"/>
                </a:cubicBezTo>
                <a:lnTo>
                  <a:pt x="1651000" y="2679700"/>
                </a:lnTo>
                <a:cubicBezTo>
                  <a:pt x="1739900" y="2514600"/>
                  <a:pt x="1866900" y="2336800"/>
                  <a:pt x="1943100" y="2260600"/>
                </a:cubicBezTo>
                <a:cubicBezTo>
                  <a:pt x="2006600" y="2197100"/>
                  <a:pt x="2133600" y="2019300"/>
                  <a:pt x="2222500" y="1854200"/>
                </a:cubicBezTo>
                <a:lnTo>
                  <a:pt x="2374900" y="1600200"/>
                </a:lnTo>
                <a:cubicBezTo>
                  <a:pt x="2565400" y="1257300"/>
                  <a:pt x="2730500" y="1079500"/>
                  <a:pt x="2908300" y="1028700"/>
                </a:cubicBezTo>
                <a:cubicBezTo>
                  <a:pt x="2971800" y="1003300"/>
                  <a:pt x="3136900" y="889000"/>
                  <a:pt x="3263900" y="762000"/>
                </a:cubicBezTo>
                <a:cubicBezTo>
                  <a:pt x="3797300" y="228600"/>
                  <a:pt x="4991100" y="0"/>
                  <a:pt x="5575300" y="342900"/>
                </a:cubicBezTo>
                <a:lnTo>
                  <a:pt x="5829300" y="482600"/>
                </a:lnTo>
                <a:cubicBezTo>
                  <a:pt x="6337300" y="774700"/>
                  <a:pt x="6477000" y="977900"/>
                  <a:pt x="6642100" y="1701800"/>
                </a:cubicBezTo>
                <a:lnTo>
                  <a:pt x="6807200" y="2400300"/>
                </a:lnTo>
                <a:cubicBezTo>
                  <a:pt x="6858000" y="2603500"/>
                  <a:pt x="6896100" y="2933700"/>
                  <a:pt x="6896100" y="3124200"/>
                </a:cubicBezTo>
                <a:lnTo>
                  <a:pt x="6896100" y="3581400"/>
                </a:lnTo>
                <a:cubicBezTo>
                  <a:pt x="6896100" y="3771900"/>
                  <a:pt x="6870700" y="4089400"/>
                  <a:pt x="6819900" y="4279900"/>
                </a:cubicBezTo>
                <a:close/>
                <a:moveTo>
                  <a:pt x="7137400" y="11620500"/>
                </a:moveTo>
                <a:moveTo>
                  <a:pt x="5461000" y="4660900"/>
                </a:moveTo>
                <a:lnTo>
                  <a:pt x="5461000" y="2324100"/>
                </a:lnTo>
                <a:cubicBezTo>
                  <a:pt x="5461000" y="1866900"/>
                  <a:pt x="5207000" y="1612900"/>
                  <a:pt x="4749800" y="1612900"/>
                </a:cubicBezTo>
                <a:lnTo>
                  <a:pt x="4394200" y="1612900"/>
                </a:lnTo>
                <a:cubicBezTo>
                  <a:pt x="4191000" y="1612900"/>
                  <a:pt x="3911600" y="1727200"/>
                  <a:pt x="3771900" y="1854200"/>
                </a:cubicBezTo>
                <a:lnTo>
                  <a:pt x="3327400" y="2311400"/>
                </a:lnTo>
                <a:cubicBezTo>
                  <a:pt x="3187700" y="2451100"/>
                  <a:pt x="2997200" y="2705100"/>
                  <a:pt x="2908300" y="2870200"/>
                </a:cubicBezTo>
                <a:lnTo>
                  <a:pt x="2540000" y="3530600"/>
                </a:lnTo>
                <a:cubicBezTo>
                  <a:pt x="2451100" y="3695700"/>
                  <a:pt x="2324100" y="3987800"/>
                  <a:pt x="2260600" y="4165600"/>
                </a:cubicBezTo>
                <a:lnTo>
                  <a:pt x="1612900" y="6019800"/>
                </a:lnTo>
                <a:cubicBezTo>
                  <a:pt x="1549400" y="6210300"/>
                  <a:pt x="1473200" y="6502400"/>
                  <a:pt x="1435100" y="6692900"/>
                </a:cubicBezTo>
                <a:lnTo>
                  <a:pt x="1219200" y="7899400"/>
                </a:lnTo>
                <a:cubicBezTo>
                  <a:pt x="1193800" y="8089900"/>
                  <a:pt x="1168400" y="8407400"/>
                  <a:pt x="1168400" y="8597900"/>
                </a:cubicBezTo>
                <a:lnTo>
                  <a:pt x="1168400" y="9321800"/>
                </a:lnTo>
                <a:cubicBezTo>
                  <a:pt x="1168400" y="9512300"/>
                  <a:pt x="1219200" y="9728200"/>
                  <a:pt x="1282700" y="9791700"/>
                </a:cubicBezTo>
                <a:cubicBezTo>
                  <a:pt x="1346200" y="9867900"/>
                  <a:pt x="1435100" y="9982200"/>
                  <a:pt x="1460500" y="10058400"/>
                </a:cubicBezTo>
                <a:cubicBezTo>
                  <a:pt x="1562100" y="10325100"/>
                  <a:pt x="1689100" y="10388600"/>
                  <a:pt x="2057400" y="10388600"/>
                </a:cubicBezTo>
                <a:lnTo>
                  <a:pt x="2603500" y="10388600"/>
                </a:lnTo>
                <a:cubicBezTo>
                  <a:pt x="2971800" y="10388600"/>
                  <a:pt x="3073400" y="10325100"/>
                  <a:pt x="3390900" y="9880600"/>
                </a:cubicBezTo>
                <a:lnTo>
                  <a:pt x="3530600" y="9690100"/>
                </a:lnTo>
                <a:cubicBezTo>
                  <a:pt x="3632200" y="9537700"/>
                  <a:pt x="3797300" y="9283700"/>
                  <a:pt x="3886200" y="9118600"/>
                </a:cubicBezTo>
                <a:lnTo>
                  <a:pt x="4622800" y="7747000"/>
                </a:lnTo>
                <a:cubicBezTo>
                  <a:pt x="4711700" y="7581900"/>
                  <a:pt x="4813300" y="7315200"/>
                  <a:pt x="4851400" y="7175500"/>
                </a:cubicBezTo>
                <a:cubicBezTo>
                  <a:pt x="4889500" y="7023100"/>
                  <a:pt x="4965700" y="6769100"/>
                  <a:pt x="5029200" y="6629400"/>
                </a:cubicBezTo>
                <a:cubicBezTo>
                  <a:pt x="5080000" y="6477000"/>
                  <a:pt x="5168900" y="6210300"/>
                  <a:pt x="5219700" y="6032500"/>
                </a:cubicBezTo>
                <a:lnTo>
                  <a:pt x="5384800" y="5346700"/>
                </a:lnTo>
                <a:cubicBezTo>
                  <a:pt x="5435600" y="5156200"/>
                  <a:pt x="5461000" y="4851400"/>
                  <a:pt x="5461000" y="4660900"/>
                </a:cubicBezTo>
                <a:close/>
                <a:moveTo>
                  <a:pt x="6756400" y="11620500"/>
                </a:moveTo>
              </a:path>
            </a:pathLst>
          </a:custGeom>
          <a:solidFill>
            <a:srgbClr val="0C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7" name="Freeform 1417"/>
          <p:cNvSpPr/>
          <p:nvPr/>
        </p:nvSpPr>
        <p:spPr>
          <a:xfrm rot="0" flipH="0" flipV="0">
            <a:off x="14374406" y="15046725"/>
            <a:ext cx="34004" cy="97155"/>
          </a:xfrm>
          <a:custGeom>
            <a:pathLst>
              <a:path w="4000500" h="11430000">
                <a:moveTo>
                  <a:pt x="3860800" y="1384300"/>
                </a:moveTo>
                <a:lnTo>
                  <a:pt x="1498600" y="10261600"/>
                </a:lnTo>
                <a:cubicBezTo>
                  <a:pt x="1282700" y="11099800"/>
                  <a:pt x="1028700" y="11430000"/>
                  <a:pt x="635000" y="11430000"/>
                </a:cubicBezTo>
                <a:cubicBezTo>
                  <a:pt x="330200" y="11430000"/>
                  <a:pt x="190500" y="11163300"/>
                  <a:pt x="190500" y="10629900"/>
                </a:cubicBezTo>
                <a:lnTo>
                  <a:pt x="190500" y="10363200"/>
                </a:lnTo>
                <a:cubicBezTo>
                  <a:pt x="190500" y="10160000"/>
                  <a:pt x="228600" y="9842500"/>
                  <a:pt x="266700" y="9664700"/>
                </a:cubicBezTo>
                <a:lnTo>
                  <a:pt x="1333500" y="5410200"/>
                </a:lnTo>
                <a:cubicBezTo>
                  <a:pt x="1371600" y="5219700"/>
                  <a:pt x="1473200" y="4902200"/>
                  <a:pt x="1562100" y="4711700"/>
                </a:cubicBezTo>
                <a:lnTo>
                  <a:pt x="1841500" y="3987800"/>
                </a:lnTo>
                <a:cubicBezTo>
                  <a:pt x="1917700" y="3797300"/>
                  <a:pt x="1981200" y="3479800"/>
                  <a:pt x="1981200" y="3276600"/>
                </a:cubicBezTo>
                <a:lnTo>
                  <a:pt x="1981200" y="3009900"/>
                </a:lnTo>
                <a:cubicBezTo>
                  <a:pt x="1981200" y="2578100"/>
                  <a:pt x="1714500" y="2540000"/>
                  <a:pt x="1384300" y="2933700"/>
                </a:cubicBezTo>
                <a:cubicBezTo>
                  <a:pt x="1079500" y="3302000"/>
                  <a:pt x="622300" y="3441700"/>
                  <a:pt x="190500" y="3314700"/>
                </a:cubicBezTo>
                <a:cubicBezTo>
                  <a:pt x="88900" y="3289300"/>
                  <a:pt x="0" y="3124200"/>
                  <a:pt x="0" y="2959100"/>
                </a:cubicBezTo>
                <a:cubicBezTo>
                  <a:pt x="0" y="2781300"/>
                  <a:pt x="76200" y="2540000"/>
                  <a:pt x="152400" y="2413000"/>
                </a:cubicBezTo>
                <a:cubicBezTo>
                  <a:pt x="241300" y="2286000"/>
                  <a:pt x="419100" y="2057400"/>
                  <a:pt x="558800" y="1917700"/>
                </a:cubicBezTo>
                <a:lnTo>
                  <a:pt x="647700" y="1828800"/>
                </a:lnTo>
                <a:cubicBezTo>
                  <a:pt x="787400" y="1689100"/>
                  <a:pt x="1054100" y="1485900"/>
                  <a:pt x="1244600" y="1384300"/>
                </a:cubicBezTo>
                <a:lnTo>
                  <a:pt x="1346200" y="1346200"/>
                </a:lnTo>
                <a:cubicBezTo>
                  <a:pt x="1536700" y="1244600"/>
                  <a:pt x="1816100" y="1041400"/>
                  <a:pt x="1981200" y="889000"/>
                </a:cubicBezTo>
                <a:lnTo>
                  <a:pt x="2311400" y="571500"/>
                </a:lnTo>
                <a:cubicBezTo>
                  <a:pt x="2730500" y="190500"/>
                  <a:pt x="3454400" y="0"/>
                  <a:pt x="3683000" y="228600"/>
                </a:cubicBezTo>
                <a:cubicBezTo>
                  <a:pt x="3937000" y="482600"/>
                  <a:pt x="4000500" y="863600"/>
                  <a:pt x="3860800" y="1384300"/>
                </a:cubicBezTo>
                <a:close/>
                <a:moveTo>
                  <a:pt x="8305800" y="11442700"/>
                </a:moveTo>
              </a:path>
            </a:pathLst>
          </a:custGeom>
          <a:solidFill>
            <a:srgbClr val="0C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8" name="Freeform 1418"/>
          <p:cNvSpPr/>
          <p:nvPr/>
        </p:nvSpPr>
        <p:spPr>
          <a:xfrm rot="0" flipH="0" flipV="0">
            <a:off x="14403597" y="15044134"/>
            <a:ext cx="67036" cy="100177"/>
          </a:xfrm>
          <a:custGeom>
            <a:pathLst>
              <a:path w="7886700" h="11785600">
                <a:moveTo>
                  <a:pt x="863600" y="10629900"/>
                </a:moveTo>
                <a:lnTo>
                  <a:pt x="2438400" y="10452100"/>
                </a:lnTo>
                <a:cubicBezTo>
                  <a:pt x="4330700" y="10236200"/>
                  <a:pt x="5041900" y="9715500"/>
                  <a:pt x="5372100" y="8331200"/>
                </a:cubicBezTo>
                <a:lnTo>
                  <a:pt x="5372100" y="8318500"/>
                </a:lnTo>
                <a:cubicBezTo>
                  <a:pt x="5753100" y="6718300"/>
                  <a:pt x="5321300" y="5867400"/>
                  <a:pt x="4127500" y="5867400"/>
                </a:cubicBezTo>
                <a:lnTo>
                  <a:pt x="3759200" y="5867400"/>
                </a:lnTo>
                <a:cubicBezTo>
                  <a:pt x="3365500" y="5867400"/>
                  <a:pt x="2959100" y="5727700"/>
                  <a:pt x="2857500" y="5549900"/>
                </a:cubicBezTo>
                <a:cubicBezTo>
                  <a:pt x="2641600" y="5143500"/>
                  <a:pt x="2641600" y="5016500"/>
                  <a:pt x="2857500" y="4787900"/>
                </a:cubicBezTo>
                <a:cubicBezTo>
                  <a:pt x="2959100" y="4686300"/>
                  <a:pt x="3365500" y="4610100"/>
                  <a:pt x="3759200" y="4610100"/>
                </a:cubicBezTo>
                <a:lnTo>
                  <a:pt x="4483100" y="4610100"/>
                </a:lnTo>
                <a:cubicBezTo>
                  <a:pt x="5778500" y="4610100"/>
                  <a:pt x="6629400" y="3771900"/>
                  <a:pt x="6629400" y="2489200"/>
                </a:cubicBezTo>
                <a:cubicBezTo>
                  <a:pt x="6629400" y="1549400"/>
                  <a:pt x="6070600" y="1206500"/>
                  <a:pt x="4572000" y="1206500"/>
                </a:cubicBezTo>
                <a:lnTo>
                  <a:pt x="3759200" y="1206500"/>
                </a:lnTo>
                <a:cubicBezTo>
                  <a:pt x="2857500" y="1206500"/>
                  <a:pt x="2679700" y="1155700"/>
                  <a:pt x="2679700" y="876300"/>
                </a:cubicBezTo>
                <a:cubicBezTo>
                  <a:pt x="2679700" y="762000"/>
                  <a:pt x="2806700" y="546100"/>
                  <a:pt x="2959100" y="393700"/>
                </a:cubicBezTo>
                <a:cubicBezTo>
                  <a:pt x="3327400" y="25400"/>
                  <a:pt x="6045200" y="0"/>
                  <a:pt x="6692900" y="368300"/>
                </a:cubicBezTo>
                <a:cubicBezTo>
                  <a:pt x="7645400" y="914400"/>
                  <a:pt x="7886700" y="1358900"/>
                  <a:pt x="7886700" y="2552700"/>
                </a:cubicBezTo>
                <a:lnTo>
                  <a:pt x="7886700" y="2819400"/>
                </a:lnTo>
                <a:cubicBezTo>
                  <a:pt x="7886700" y="3619500"/>
                  <a:pt x="7759700" y="4013200"/>
                  <a:pt x="7404100" y="4368800"/>
                </a:cubicBezTo>
                <a:cubicBezTo>
                  <a:pt x="7277100" y="4508500"/>
                  <a:pt x="7010400" y="4876800"/>
                  <a:pt x="6807200" y="5181600"/>
                </a:cubicBezTo>
                <a:lnTo>
                  <a:pt x="6794500" y="5219700"/>
                </a:lnTo>
                <a:cubicBezTo>
                  <a:pt x="6591300" y="5537200"/>
                  <a:pt x="6489700" y="6146800"/>
                  <a:pt x="6553200" y="6565900"/>
                </a:cubicBezTo>
                <a:lnTo>
                  <a:pt x="6642100" y="7048500"/>
                </a:lnTo>
                <a:cubicBezTo>
                  <a:pt x="6705600" y="7467600"/>
                  <a:pt x="6654800" y="8115300"/>
                  <a:pt x="6527800" y="8470900"/>
                </a:cubicBezTo>
                <a:lnTo>
                  <a:pt x="6197600" y="9448800"/>
                </a:lnTo>
                <a:cubicBezTo>
                  <a:pt x="5854700" y="10414000"/>
                  <a:pt x="5295900" y="11023600"/>
                  <a:pt x="4483100" y="11328400"/>
                </a:cubicBezTo>
                <a:lnTo>
                  <a:pt x="3975100" y="11518900"/>
                </a:lnTo>
                <a:cubicBezTo>
                  <a:pt x="3581400" y="11658600"/>
                  <a:pt x="2921000" y="11785600"/>
                  <a:pt x="2527300" y="11785600"/>
                </a:cubicBezTo>
                <a:lnTo>
                  <a:pt x="1244600" y="11785600"/>
                </a:lnTo>
                <a:cubicBezTo>
                  <a:pt x="419100" y="11785600"/>
                  <a:pt x="0" y="11582400"/>
                  <a:pt x="0" y="11176000"/>
                </a:cubicBezTo>
                <a:cubicBezTo>
                  <a:pt x="0" y="11010900"/>
                  <a:pt x="38100" y="10845800"/>
                  <a:pt x="88900" y="10795000"/>
                </a:cubicBezTo>
                <a:cubicBezTo>
                  <a:pt x="139700" y="10744200"/>
                  <a:pt x="482600" y="10668000"/>
                  <a:pt x="863600" y="10629900"/>
                </a:cubicBezTo>
                <a:close/>
                <a:moveTo>
                  <a:pt x="1587500" y="11747500"/>
                </a:moveTo>
              </a:path>
            </a:pathLst>
          </a:custGeom>
          <a:solidFill>
            <a:srgbClr val="0C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9" name="Freeform 1419"/>
          <p:cNvSpPr/>
          <p:nvPr/>
        </p:nvSpPr>
        <p:spPr>
          <a:xfrm rot="0" flipH="0" flipV="0">
            <a:off x="14477372" y="15045213"/>
            <a:ext cx="58616" cy="98990"/>
          </a:xfrm>
          <a:custGeom>
            <a:pathLst>
              <a:path w="6896100" h="11645900">
                <a:moveTo>
                  <a:pt x="6819900" y="4279900"/>
                </a:moveTo>
                <a:lnTo>
                  <a:pt x="6299200" y="6565900"/>
                </a:lnTo>
                <a:cubicBezTo>
                  <a:pt x="6248400" y="6756400"/>
                  <a:pt x="6159500" y="7048500"/>
                  <a:pt x="6083300" y="7226300"/>
                </a:cubicBezTo>
                <a:lnTo>
                  <a:pt x="5461000" y="8737600"/>
                </a:lnTo>
                <a:cubicBezTo>
                  <a:pt x="5397500" y="8915400"/>
                  <a:pt x="5257800" y="9182100"/>
                  <a:pt x="5156200" y="9334500"/>
                </a:cubicBezTo>
                <a:lnTo>
                  <a:pt x="4851400" y="9829800"/>
                </a:lnTo>
                <a:cubicBezTo>
                  <a:pt x="4749800" y="9982200"/>
                  <a:pt x="4559300" y="10223500"/>
                  <a:pt x="4419600" y="10363200"/>
                </a:cubicBezTo>
                <a:lnTo>
                  <a:pt x="3568700" y="11214100"/>
                </a:lnTo>
                <a:cubicBezTo>
                  <a:pt x="3276600" y="11493500"/>
                  <a:pt x="2857500" y="11645900"/>
                  <a:pt x="2324100" y="11645900"/>
                </a:cubicBezTo>
                <a:lnTo>
                  <a:pt x="1701800" y="11645900"/>
                </a:lnTo>
                <a:cubicBezTo>
                  <a:pt x="1498600" y="11645900"/>
                  <a:pt x="1206500" y="11595100"/>
                  <a:pt x="1028700" y="11531600"/>
                </a:cubicBezTo>
                <a:lnTo>
                  <a:pt x="990600" y="11506200"/>
                </a:lnTo>
                <a:cubicBezTo>
                  <a:pt x="812800" y="11442700"/>
                  <a:pt x="596900" y="11239500"/>
                  <a:pt x="508000" y="11049000"/>
                </a:cubicBezTo>
                <a:lnTo>
                  <a:pt x="254000" y="10477500"/>
                </a:lnTo>
                <a:cubicBezTo>
                  <a:pt x="63500" y="10071100"/>
                  <a:pt x="0" y="7810500"/>
                  <a:pt x="152400" y="7010400"/>
                </a:cubicBezTo>
                <a:lnTo>
                  <a:pt x="355600" y="5969000"/>
                </a:lnTo>
                <a:cubicBezTo>
                  <a:pt x="381000" y="5791200"/>
                  <a:pt x="469900" y="5486400"/>
                  <a:pt x="533400" y="5308600"/>
                </a:cubicBezTo>
                <a:lnTo>
                  <a:pt x="1181100" y="3619500"/>
                </a:lnTo>
                <a:cubicBezTo>
                  <a:pt x="1244600" y="3441700"/>
                  <a:pt x="1371600" y="3162300"/>
                  <a:pt x="1473200" y="3009900"/>
                </a:cubicBezTo>
                <a:lnTo>
                  <a:pt x="1651000" y="2679700"/>
                </a:lnTo>
                <a:cubicBezTo>
                  <a:pt x="1739900" y="2514600"/>
                  <a:pt x="1866900" y="2336800"/>
                  <a:pt x="1943100" y="2260600"/>
                </a:cubicBezTo>
                <a:cubicBezTo>
                  <a:pt x="2006600" y="2197100"/>
                  <a:pt x="2133600" y="2019300"/>
                  <a:pt x="2222500" y="1854200"/>
                </a:cubicBezTo>
                <a:lnTo>
                  <a:pt x="2374900" y="1600200"/>
                </a:lnTo>
                <a:cubicBezTo>
                  <a:pt x="2565400" y="1257300"/>
                  <a:pt x="2730500" y="1079500"/>
                  <a:pt x="2908300" y="1028700"/>
                </a:cubicBezTo>
                <a:cubicBezTo>
                  <a:pt x="2971800" y="1003300"/>
                  <a:pt x="3136900" y="889000"/>
                  <a:pt x="3263900" y="762000"/>
                </a:cubicBezTo>
                <a:cubicBezTo>
                  <a:pt x="3797300" y="228600"/>
                  <a:pt x="4991100" y="0"/>
                  <a:pt x="5575300" y="342900"/>
                </a:cubicBezTo>
                <a:lnTo>
                  <a:pt x="5829300" y="482600"/>
                </a:lnTo>
                <a:cubicBezTo>
                  <a:pt x="6337300" y="774700"/>
                  <a:pt x="6477000" y="977900"/>
                  <a:pt x="6642100" y="1701800"/>
                </a:cubicBezTo>
                <a:lnTo>
                  <a:pt x="6807200" y="2400300"/>
                </a:lnTo>
                <a:cubicBezTo>
                  <a:pt x="6858000" y="2603500"/>
                  <a:pt x="6896100" y="2933700"/>
                  <a:pt x="6896100" y="3124200"/>
                </a:cubicBezTo>
                <a:lnTo>
                  <a:pt x="6896100" y="3581400"/>
                </a:lnTo>
                <a:cubicBezTo>
                  <a:pt x="6896100" y="3771900"/>
                  <a:pt x="6870700" y="4089400"/>
                  <a:pt x="6819900" y="4279900"/>
                </a:cubicBezTo>
                <a:close/>
                <a:moveTo>
                  <a:pt x="7137400" y="11620500"/>
                </a:moveTo>
                <a:moveTo>
                  <a:pt x="5461000" y="4660900"/>
                </a:moveTo>
                <a:lnTo>
                  <a:pt x="5461000" y="2324100"/>
                </a:lnTo>
                <a:cubicBezTo>
                  <a:pt x="5461000" y="1866900"/>
                  <a:pt x="5207000" y="1612900"/>
                  <a:pt x="4749800" y="1612900"/>
                </a:cubicBezTo>
                <a:lnTo>
                  <a:pt x="4394200" y="1612900"/>
                </a:lnTo>
                <a:cubicBezTo>
                  <a:pt x="4191000" y="1612900"/>
                  <a:pt x="3911600" y="1727200"/>
                  <a:pt x="3771900" y="1854200"/>
                </a:cubicBezTo>
                <a:lnTo>
                  <a:pt x="3327400" y="2311400"/>
                </a:lnTo>
                <a:cubicBezTo>
                  <a:pt x="3187700" y="2451100"/>
                  <a:pt x="2997200" y="2705100"/>
                  <a:pt x="2908300" y="2870200"/>
                </a:cubicBezTo>
                <a:lnTo>
                  <a:pt x="2540000" y="3530600"/>
                </a:lnTo>
                <a:cubicBezTo>
                  <a:pt x="2451100" y="3695700"/>
                  <a:pt x="2324100" y="3987800"/>
                  <a:pt x="2260600" y="4165600"/>
                </a:cubicBezTo>
                <a:lnTo>
                  <a:pt x="1612900" y="6019800"/>
                </a:lnTo>
                <a:cubicBezTo>
                  <a:pt x="1549400" y="6210300"/>
                  <a:pt x="1473200" y="6502400"/>
                  <a:pt x="1435100" y="6692900"/>
                </a:cubicBezTo>
                <a:lnTo>
                  <a:pt x="1219200" y="7899400"/>
                </a:lnTo>
                <a:cubicBezTo>
                  <a:pt x="1193800" y="8089900"/>
                  <a:pt x="1168400" y="8407400"/>
                  <a:pt x="1168400" y="8597900"/>
                </a:cubicBezTo>
                <a:lnTo>
                  <a:pt x="1168400" y="9321800"/>
                </a:lnTo>
                <a:cubicBezTo>
                  <a:pt x="1168400" y="9512300"/>
                  <a:pt x="1219200" y="9728200"/>
                  <a:pt x="1282700" y="9791700"/>
                </a:cubicBezTo>
                <a:cubicBezTo>
                  <a:pt x="1346200" y="9867900"/>
                  <a:pt x="1435100" y="9982200"/>
                  <a:pt x="1460500" y="10058400"/>
                </a:cubicBezTo>
                <a:cubicBezTo>
                  <a:pt x="1562100" y="10325100"/>
                  <a:pt x="1689100" y="10388600"/>
                  <a:pt x="2057400" y="10388600"/>
                </a:cubicBezTo>
                <a:lnTo>
                  <a:pt x="2603500" y="10388600"/>
                </a:lnTo>
                <a:cubicBezTo>
                  <a:pt x="2971800" y="10388600"/>
                  <a:pt x="3073400" y="10325100"/>
                  <a:pt x="3390900" y="9880600"/>
                </a:cubicBezTo>
                <a:lnTo>
                  <a:pt x="3530600" y="9690100"/>
                </a:lnTo>
                <a:cubicBezTo>
                  <a:pt x="3632200" y="9537700"/>
                  <a:pt x="3797300" y="9283700"/>
                  <a:pt x="3886200" y="9118600"/>
                </a:cubicBezTo>
                <a:lnTo>
                  <a:pt x="4622800" y="7747000"/>
                </a:lnTo>
                <a:cubicBezTo>
                  <a:pt x="4711700" y="7581900"/>
                  <a:pt x="4813300" y="7315200"/>
                  <a:pt x="4851400" y="7175500"/>
                </a:cubicBezTo>
                <a:cubicBezTo>
                  <a:pt x="4889500" y="7023100"/>
                  <a:pt x="4965700" y="6769100"/>
                  <a:pt x="5029200" y="6629400"/>
                </a:cubicBezTo>
                <a:cubicBezTo>
                  <a:pt x="5080000" y="6477000"/>
                  <a:pt x="5168900" y="6210300"/>
                  <a:pt x="5219700" y="6032500"/>
                </a:cubicBezTo>
                <a:lnTo>
                  <a:pt x="5384800" y="5346700"/>
                </a:lnTo>
                <a:cubicBezTo>
                  <a:pt x="5435600" y="5156200"/>
                  <a:pt x="5461000" y="4851400"/>
                  <a:pt x="5461000" y="4660900"/>
                </a:cubicBezTo>
                <a:close/>
                <a:moveTo>
                  <a:pt x="6756400" y="11620500"/>
                </a:moveTo>
              </a:path>
            </a:pathLst>
          </a:custGeom>
          <a:solidFill>
            <a:srgbClr val="0C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0" name="Freeform 1420"/>
          <p:cNvSpPr/>
          <p:nvPr/>
        </p:nvSpPr>
        <p:spPr>
          <a:xfrm rot="0" flipH="0" flipV="0">
            <a:off x="14154905" y="15274988"/>
            <a:ext cx="57969" cy="96939"/>
          </a:xfrm>
          <a:custGeom>
            <a:pathLst>
              <a:path w="6819900" h="11404600">
                <a:moveTo>
                  <a:pt x="2451100" y="2120900"/>
                </a:moveTo>
                <a:lnTo>
                  <a:pt x="3505200" y="1143000"/>
                </a:lnTo>
                <a:cubicBezTo>
                  <a:pt x="3708400" y="965200"/>
                  <a:pt x="4089400" y="723900"/>
                  <a:pt x="4356100" y="609600"/>
                </a:cubicBezTo>
                <a:lnTo>
                  <a:pt x="5143500" y="266700"/>
                </a:lnTo>
                <a:cubicBezTo>
                  <a:pt x="5613400" y="76200"/>
                  <a:pt x="6261100" y="0"/>
                  <a:pt x="6629400" y="114300"/>
                </a:cubicBezTo>
                <a:cubicBezTo>
                  <a:pt x="6731000" y="152400"/>
                  <a:pt x="6819900" y="342900"/>
                  <a:pt x="6819900" y="571500"/>
                </a:cubicBezTo>
                <a:cubicBezTo>
                  <a:pt x="6819900" y="927100"/>
                  <a:pt x="6400800" y="1219200"/>
                  <a:pt x="5613400" y="1422400"/>
                </a:cubicBezTo>
                <a:cubicBezTo>
                  <a:pt x="5435600" y="1460500"/>
                  <a:pt x="5270500" y="1498600"/>
                  <a:pt x="5245100" y="1498600"/>
                </a:cubicBezTo>
                <a:cubicBezTo>
                  <a:pt x="4876800" y="1498600"/>
                  <a:pt x="4025900" y="1943100"/>
                  <a:pt x="3721100" y="2298700"/>
                </a:cubicBezTo>
                <a:lnTo>
                  <a:pt x="3200400" y="2882900"/>
                </a:lnTo>
                <a:cubicBezTo>
                  <a:pt x="2489200" y="3695700"/>
                  <a:pt x="2540000" y="4368800"/>
                  <a:pt x="3314700" y="4368800"/>
                </a:cubicBezTo>
                <a:lnTo>
                  <a:pt x="3619500" y="4368800"/>
                </a:lnTo>
                <a:cubicBezTo>
                  <a:pt x="3898900" y="4368800"/>
                  <a:pt x="4330700" y="4406900"/>
                  <a:pt x="4584700" y="4470400"/>
                </a:cubicBezTo>
                <a:lnTo>
                  <a:pt x="4826000" y="4521200"/>
                </a:lnTo>
                <a:cubicBezTo>
                  <a:pt x="5080000" y="4572000"/>
                  <a:pt x="5435600" y="4800600"/>
                  <a:pt x="5613400" y="5016500"/>
                </a:cubicBezTo>
                <a:lnTo>
                  <a:pt x="5778500" y="5219700"/>
                </a:lnTo>
                <a:cubicBezTo>
                  <a:pt x="6159500" y="5702300"/>
                  <a:pt x="6273800" y="6070600"/>
                  <a:pt x="6273800" y="6756400"/>
                </a:cubicBezTo>
                <a:lnTo>
                  <a:pt x="6273800" y="7086600"/>
                </a:lnTo>
                <a:cubicBezTo>
                  <a:pt x="6273800" y="7366000"/>
                  <a:pt x="6223000" y="7810500"/>
                  <a:pt x="6159500" y="8077200"/>
                </a:cubicBezTo>
                <a:lnTo>
                  <a:pt x="5918200" y="9017000"/>
                </a:lnTo>
                <a:cubicBezTo>
                  <a:pt x="5854700" y="9283700"/>
                  <a:pt x="5638800" y="9664700"/>
                  <a:pt x="5448300" y="9867900"/>
                </a:cubicBezTo>
                <a:lnTo>
                  <a:pt x="4724400" y="10617200"/>
                </a:lnTo>
                <a:cubicBezTo>
                  <a:pt x="4533900" y="10820400"/>
                  <a:pt x="4140200" y="11049000"/>
                  <a:pt x="3848100" y="11125200"/>
                </a:cubicBezTo>
                <a:lnTo>
                  <a:pt x="3492500" y="11214100"/>
                </a:lnTo>
                <a:cubicBezTo>
                  <a:pt x="2806700" y="11404600"/>
                  <a:pt x="2260600" y="11391900"/>
                  <a:pt x="1701800" y="11214100"/>
                </a:cubicBezTo>
                <a:lnTo>
                  <a:pt x="1600200" y="11176000"/>
                </a:lnTo>
                <a:cubicBezTo>
                  <a:pt x="1358900" y="11087100"/>
                  <a:pt x="1066800" y="10998200"/>
                  <a:pt x="965200" y="10960100"/>
                </a:cubicBezTo>
                <a:cubicBezTo>
                  <a:pt x="850900" y="10934700"/>
                  <a:pt x="647700" y="10706100"/>
                  <a:pt x="508000" y="10452100"/>
                </a:cubicBezTo>
                <a:lnTo>
                  <a:pt x="254000" y="9994900"/>
                </a:lnTo>
                <a:cubicBezTo>
                  <a:pt x="114300" y="9740900"/>
                  <a:pt x="0" y="9309100"/>
                  <a:pt x="0" y="9029700"/>
                </a:cubicBezTo>
                <a:lnTo>
                  <a:pt x="0" y="8458200"/>
                </a:lnTo>
                <a:cubicBezTo>
                  <a:pt x="0" y="8178800"/>
                  <a:pt x="38100" y="7912100"/>
                  <a:pt x="88900" y="7861300"/>
                </a:cubicBezTo>
                <a:cubicBezTo>
                  <a:pt x="139700" y="7810500"/>
                  <a:pt x="241300" y="7531100"/>
                  <a:pt x="317500" y="7251700"/>
                </a:cubicBezTo>
                <a:lnTo>
                  <a:pt x="393700" y="6959600"/>
                </a:lnTo>
                <a:cubicBezTo>
                  <a:pt x="469900" y="6667500"/>
                  <a:pt x="533400" y="6413500"/>
                  <a:pt x="533400" y="6388100"/>
                </a:cubicBezTo>
                <a:cubicBezTo>
                  <a:pt x="533400" y="6083300"/>
                  <a:pt x="685800" y="5473700"/>
                  <a:pt x="774700" y="5384800"/>
                </a:cubicBezTo>
                <a:cubicBezTo>
                  <a:pt x="838200" y="5321300"/>
                  <a:pt x="927100" y="5080000"/>
                  <a:pt x="965200" y="4851400"/>
                </a:cubicBezTo>
                <a:cubicBezTo>
                  <a:pt x="1003300" y="4622800"/>
                  <a:pt x="1143000" y="4241800"/>
                  <a:pt x="1270000" y="4013200"/>
                </a:cubicBezTo>
                <a:lnTo>
                  <a:pt x="1854200" y="2895600"/>
                </a:lnTo>
                <a:cubicBezTo>
                  <a:pt x="1981200" y="2654300"/>
                  <a:pt x="2247900" y="2311400"/>
                  <a:pt x="2451100" y="2120900"/>
                </a:cubicBezTo>
                <a:close/>
                <a:moveTo>
                  <a:pt x="8839200" y="11303000"/>
                </a:moveTo>
                <a:moveTo>
                  <a:pt x="3797300" y="5626100"/>
                </a:moveTo>
                <a:lnTo>
                  <a:pt x="2844800" y="5626100"/>
                </a:lnTo>
                <a:cubicBezTo>
                  <a:pt x="2247900" y="5626100"/>
                  <a:pt x="1968500" y="5854700"/>
                  <a:pt x="1778000" y="6515100"/>
                </a:cubicBezTo>
                <a:lnTo>
                  <a:pt x="1397000" y="7835900"/>
                </a:lnTo>
                <a:cubicBezTo>
                  <a:pt x="1104900" y="8813800"/>
                  <a:pt x="1244600" y="9461500"/>
                  <a:pt x="1803400" y="9855200"/>
                </a:cubicBezTo>
                <a:cubicBezTo>
                  <a:pt x="2247900" y="10160000"/>
                  <a:pt x="2997200" y="10172700"/>
                  <a:pt x="3644900" y="9867900"/>
                </a:cubicBezTo>
                <a:lnTo>
                  <a:pt x="3873500" y="9766300"/>
                </a:lnTo>
                <a:cubicBezTo>
                  <a:pt x="4343400" y="9550400"/>
                  <a:pt x="4610100" y="9156700"/>
                  <a:pt x="4775200" y="8445500"/>
                </a:cubicBezTo>
                <a:cubicBezTo>
                  <a:pt x="4813300" y="8280400"/>
                  <a:pt x="4876800" y="8089900"/>
                  <a:pt x="4927600" y="8039100"/>
                </a:cubicBezTo>
                <a:cubicBezTo>
                  <a:pt x="4978400" y="7988300"/>
                  <a:pt x="5016500" y="7721600"/>
                  <a:pt x="5016500" y="7442200"/>
                </a:cubicBezTo>
                <a:lnTo>
                  <a:pt x="5016500" y="6629400"/>
                </a:lnTo>
                <a:cubicBezTo>
                  <a:pt x="5016500" y="6032500"/>
                  <a:pt x="4521200" y="5626100"/>
                  <a:pt x="3797300" y="5626100"/>
                </a:cubicBezTo>
                <a:close/>
                <a:moveTo>
                  <a:pt x="5334000" y="11303000"/>
                </a:moveTo>
              </a:path>
            </a:pathLst>
          </a:custGeom>
          <a:solidFill>
            <a:srgbClr val="131514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1" name="Freeform 1421"/>
          <p:cNvSpPr/>
          <p:nvPr/>
        </p:nvSpPr>
        <p:spPr>
          <a:xfrm rot="0" flipH="0" flipV="0">
            <a:off x="14239718" y="15273801"/>
            <a:ext cx="34004" cy="97155"/>
          </a:xfrm>
          <a:custGeom>
            <a:pathLst>
              <a:path w="4000500" h="11430000">
                <a:moveTo>
                  <a:pt x="3860800" y="1384300"/>
                </a:moveTo>
                <a:lnTo>
                  <a:pt x="1498600" y="10261600"/>
                </a:lnTo>
                <a:cubicBezTo>
                  <a:pt x="1282700" y="11099800"/>
                  <a:pt x="1028700" y="11430000"/>
                  <a:pt x="635000" y="11430000"/>
                </a:cubicBezTo>
                <a:cubicBezTo>
                  <a:pt x="330200" y="11430000"/>
                  <a:pt x="190500" y="11163300"/>
                  <a:pt x="190500" y="10629900"/>
                </a:cubicBezTo>
                <a:lnTo>
                  <a:pt x="190500" y="10363200"/>
                </a:lnTo>
                <a:cubicBezTo>
                  <a:pt x="190500" y="10160000"/>
                  <a:pt x="228600" y="9842500"/>
                  <a:pt x="266700" y="9664700"/>
                </a:cubicBezTo>
                <a:lnTo>
                  <a:pt x="1333500" y="5410200"/>
                </a:lnTo>
                <a:cubicBezTo>
                  <a:pt x="1371600" y="5219700"/>
                  <a:pt x="1473200" y="4902200"/>
                  <a:pt x="1562100" y="4711700"/>
                </a:cubicBezTo>
                <a:lnTo>
                  <a:pt x="1841500" y="3987800"/>
                </a:lnTo>
                <a:cubicBezTo>
                  <a:pt x="1917700" y="3797300"/>
                  <a:pt x="1981200" y="3479800"/>
                  <a:pt x="1981200" y="3276600"/>
                </a:cubicBezTo>
                <a:lnTo>
                  <a:pt x="1981200" y="3009900"/>
                </a:lnTo>
                <a:cubicBezTo>
                  <a:pt x="1981200" y="2578100"/>
                  <a:pt x="1714500" y="2540000"/>
                  <a:pt x="1384300" y="2933700"/>
                </a:cubicBezTo>
                <a:cubicBezTo>
                  <a:pt x="1079500" y="3302000"/>
                  <a:pt x="622300" y="3441700"/>
                  <a:pt x="190500" y="3314700"/>
                </a:cubicBezTo>
                <a:cubicBezTo>
                  <a:pt x="88900" y="3289300"/>
                  <a:pt x="0" y="3124200"/>
                  <a:pt x="0" y="2959100"/>
                </a:cubicBezTo>
                <a:cubicBezTo>
                  <a:pt x="0" y="2781300"/>
                  <a:pt x="76200" y="2540000"/>
                  <a:pt x="152400" y="2413000"/>
                </a:cubicBezTo>
                <a:cubicBezTo>
                  <a:pt x="241300" y="2286000"/>
                  <a:pt x="419100" y="2057400"/>
                  <a:pt x="558800" y="1917700"/>
                </a:cubicBezTo>
                <a:lnTo>
                  <a:pt x="647700" y="1828800"/>
                </a:lnTo>
                <a:cubicBezTo>
                  <a:pt x="787400" y="1689100"/>
                  <a:pt x="1054100" y="1485900"/>
                  <a:pt x="1244600" y="1384300"/>
                </a:cubicBezTo>
                <a:lnTo>
                  <a:pt x="1346200" y="1346200"/>
                </a:lnTo>
                <a:cubicBezTo>
                  <a:pt x="1536700" y="1244600"/>
                  <a:pt x="1816100" y="1041400"/>
                  <a:pt x="1981200" y="889000"/>
                </a:cubicBezTo>
                <a:lnTo>
                  <a:pt x="2311400" y="571500"/>
                </a:lnTo>
                <a:cubicBezTo>
                  <a:pt x="2730500" y="190500"/>
                  <a:pt x="3454400" y="0"/>
                  <a:pt x="3683000" y="228600"/>
                </a:cubicBezTo>
                <a:cubicBezTo>
                  <a:pt x="3937000" y="482600"/>
                  <a:pt x="4000500" y="863600"/>
                  <a:pt x="3860800" y="1384300"/>
                </a:cubicBezTo>
                <a:close/>
                <a:moveTo>
                  <a:pt x="8305800" y="11442700"/>
                </a:moveTo>
              </a:path>
            </a:pathLst>
          </a:custGeom>
          <a:solidFill>
            <a:srgbClr val="131514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2" name="Freeform 1422"/>
          <p:cNvSpPr/>
          <p:nvPr/>
        </p:nvSpPr>
        <p:spPr>
          <a:xfrm rot="0" flipH="0" flipV="0">
            <a:off x="14276063" y="15272290"/>
            <a:ext cx="58616" cy="98990"/>
          </a:xfrm>
          <a:custGeom>
            <a:pathLst>
              <a:path w="6896100" h="11645900">
                <a:moveTo>
                  <a:pt x="6819900" y="4279900"/>
                </a:moveTo>
                <a:lnTo>
                  <a:pt x="6299200" y="6565900"/>
                </a:lnTo>
                <a:cubicBezTo>
                  <a:pt x="6248400" y="6756400"/>
                  <a:pt x="6159500" y="7048500"/>
                  <a:pt x="6083300" y="7226300"/>
                </a:cubicBezTo>
                <a:lnTo>
                  <a:pt x="5461000" y="8737600"/>
                </a:lnTo>
                <a:cubicBezTo>
                  <a:pt x="5397500" y="8915400"/>
                  <a:pt x="5257800" y="9182100"/>
                  <a:pt x="5156200" y="9334500"/>
                </a:cubicBezTo>
                <a:lnTo>
                  <a:pt x="4851400" y="9829800"/>
                </a:lnTo>
                <a:cubicBezTo>
                  <a:pt x="4749800" y="9982200"/>
                  <a:pt x="4559300" y="10223500"/>
                  <a:pt x="4419600" y="10363200"/>
                </a:cubicBezTo>
                <a:lnTo>
                  <a:pt x="3568700" y="11214100"/>
                </a:lnTo>
                <a:cubicBezTo>
                  <a:pt x="3276600" y="11493500"/>
                  <a:pt x="2857500" y="11645900"/>
                  <a:pt x="2324100" y="11645900"/>
                </a:cubicBezTo>
                <a:lnTo>
                  <a:pt x="1701800" y="11645900"/>
                </a:lnTo>
                <a:cubicBezTo>
                  <a:pt x="1498600" y="11645900"/>
                  <a:pt x="1206500" y="11595100"/>
                  <a:pt x="1028700" y="11531600"/>
                </a:cubicBezTo>
                <a:lnTo>
                  <a:pt x="990600" y="11506200"/>
                </a:lnTo>
                <a:cubicBezTo>
                  <a:pt x="812800" y="11442700"/>
                  <a:pt x="596900" y="11239500"/>
                  <a:pt x="508000" y="11049000"/>
                </a:cubicBezTo>
                <a:lnTo>
                  <a:pt x="254000" y="10477500"/>
                </a:lnTo>
                <a:cubicBezTo>
                  <a:pt x="63500" y="10071100"/>
                  <a:pt x="0" y="7810500"/>
                  <a:pt x="152400" y="7010400"/>
                </a:cubicBezTo>
                <a:lnTo>
                  <a:pt x="355600" y="5969000"/>
                </a:lnTo>
                <a:cubicBezTo>
                  <a:pt x="381000" y="5791200"/>
                  <a:pt x="469900" y="5486400"/>
                  <a:pt x="533400" y="5308600"/>
                </a:cubicBezTo>
                <a:lnTo>
                  <a:pt x="1181100" y="3619500"/>
                </a:lnTo>
                <a:cubicBezTo>
                  <a:pt x="1244600" y="3441700"/>
                  <a:pt x="1371600" y="3162300"/>
                  <a:pt x="1473200" y="3009900"/>
                </a:cubicBezTo>
                <a:lnTo>
                  <a:pt x="1651000" y="2679700"/>
                </a:lnTo>
                <a:cubicBezTo>
                  <a:pt x="1739900" y="2514600"/>
                  <a:pt x="1866900" y="2336800"/>
                  <a:pt x="1943100" y="2260600"/>
                </a:cubicBezTo>
                <a:cubicBezTo>
                  <a:pt x="2006600" y="2197100"/>
                  <a:pt x="2133600" y="2019300"/>
                  <a:pt x="2222500" y="1854200"/>
                </a:cubicBezTo>
                <a:lnTo>
                  <a:pt x="2374900" y="1600200"/>
                </a:lnTo>
                <a:cubicBezTo>
                  <a:pt x="2565400" y="1257300"/>
                  <a:pt x="2730500" y="1079500"/>
                  <a:pt x="2908300" y="1028700"/>
                </a:cubicBezTo>
                <a:cubicBezTo>
                  <a:pt x="2971800" y="1003300"/>
                  <a:pt x="3136900" y="889000"/>
                  <a:pt x="3263900" y="762000"/>
                </a:cubicBezTo>
                <a:cubicBezTo>
                  <a:pt x="3797300" y="228600"/>
                  <a:pt x="4991100" y="0"/>
                  <a:pt x="5575300" y="342900"/>
                </a:cubicBezTo>
                <a:lnTo>
                  <a:pt x="5829300" y="482600"/>
                </a:lnTo>
                <a:cubicBezTo>
                  <a:pt x="6337300" y="774700"/>
                  <a:pt x="6477000" y="977900"/>
                  <a:pt x="6642100" y="1701800"/>
                </a:cubicBezTo>
                <a:lnTo>
                  <a:pt x="6807200" y="2400300"/>
                </a:lnTo>
                <a:cubicBezTo>
                  <a:pt x="6858000" y="2603500"/>
                  <a:pt x="6896100" y="2933700"/>
                  <a:pt x="6896100" y="3124200"/>
                </a:cubicBezTo>
                <a:lnTo>
                  <a:pt x="6896100" y="3581400"/>
                </a:lnTo>
                <a:cubicBezTo>
                  <a:pt x="6896100" y="3771900"/>
                  <a:pt x="6870700" y="4089400"/>
                  <a:pt x="6819900" y="4279900"/>
                </a:cubicBezTo>
                <a:close/>
                <a:moveTo>
                  <a:pt x="7137400" y="11620500"/>
                </a:moveTo>
                <a:moveTo>
                  <a:pt x="5461000" y="4660900"/>
                </a:moveTo>
                <a:lnTo>
                  <a:pt x="5461000" y="2324100"/>
                </a:lnTo>
                <a:cubicBezTo>
                  <a:pt x="5461000" y="1866900"/>
                  <a:pt x="5207000" y="1612900"/>
                  <a:pt x="4749800" y="1612900"/>
                </a:cubicBezTo>
                <a:lnTo>
                  <a:pt x="4394200" y="1612900"/>
                </a:lnTo>
                <a:cubicBezTo>
                  <a:pt x="4191000" y="1612900"/>
                  <a:pt x="3911600" y="1727200"/>
                  <a:pt x="3771900" y="1854200"/>
                </a:cubicBezTo>
                <a:lnTo>
                  <a:pt x="3327400" y="2311400"/>
                </a:lnTo>
                <a:cubicBezTo>
                  <a:pt x="3187700" y="2451100"/>
                  <a:pt x="2997200" y="2705100"/>
                  <a:pt x="2908300" y="2870200"/>
                </a:cubicBezTo>
                <a:lnTo>
                  <a:pt x="2540000" y="3530600"/>
                </a:lnTo>
                <a:cubicBezTo>
                  <a:pt x="2451100" y="3695700"/>
                  <a:pt x="2324100" y="3987800"/>
                  <a:pt x="2260600" y="4165600"/>
                </a:cubicBezTo>
                <a:lnTo>
                  <a:pt x="1612900" y="6019800"/>
                </a:lnTo>
                <a:cubicBezTo>
                  <a:pt x="1549400" y="6210300"/>
                  <a:pt x="1473200" y="6502400"/>
                  <a:pt x="1435100" y="6692900"/>
                </a:cubicBezTo>
                <a:lnTo>
                  <a:pt x="1219200" y="7899400"/>
                </a:lnTo>
                <a:cubicBezTo>
                  <a:pt x="1193800" y="8089900"/>
                  <a:pt x="1168400" y="8407400"/>
                  <a:pt x="1168400" y="8597900"/>
                </a:cubicBezTo>
                <a:lnTo>
                  <a:pt x="1168400" y="9321800"/>
                </a:lnTo>
                <a:cubicBezTo>
                  <a:pt x="1168400" y="9512300"/>
                  <a:pt x="1219200" y="9728200"/>
                  <a:pt x="1282700" y="9791700"/>
                </a:cubicBezTo>
                <a:cubicBezTo>
                  <a:pt x="1346200" y="9867900"/>
                  <a:pt x="1435100" y="9982200"/>
                  <a:pt x="1460500" y="10058400"/>
                </a:cubicBezTo>
                <a:cubicBezTo>
                  <a:pt x="1562100" y="10325100"/>
                  <a:pt x="1689100" y="10388600"/>
                  <a:pt x="2057400" y="10388600"/>
                </a:cubicBezTo>
                <a:lnTo>
                  <a:pt x="2603500" y="10388600"/>
                </a:lnTo>
                <a:cubicBezTo>
                  <a:pt x="2971800" y="10388600"/>
                  <a:pt x="3073400" y="10325100"/>
                  <a:pt x="3390900" y="9880600"/>
                </a:cubicBezTo>
                <a:lnTo>
                  <a:pt x="3530600" y="9690100"/>
                </a:lnTo>
                <a:cubicBezTo>
                  <a:pt x="3632200" y="9537700"/>
                  <a:pt x="3797300" y="9283700"/>
                  <a:pt x="3886200" y="9118600"/>
                </a:cubicBezTo>
                <a:lnTo>
                  <a:pt x="4622800" y="7747000"/>
                </a:lnTo>
                <a:cubicBezTo>
                  <a:pt x="4711700" y="7581900"/>
                  <a:pt x="4813300" y="7315200"/>
                  <a:pt x="4851400" y="7175500"/>
                </a:cubicBezTo>
                <a:cubicBezTo>
                  <a:pt x="4889500" y="7023100"/>
                  <a:pt x="4965700" y="6769100"/>
                  <a:pt x="5029200" y="6629400"/>
                </a:cubicBezTo>
                <a:cubicBezTo>
                  <a:pt x="5080000" y="6477000"/>
                  <a:pt x="5168900" y="6210300"/>
                  <a:pt x="5219700" y="6032500"/>
                </a:cubicBezTo>
                <a:lnTo>
                  <a:pt x="5384800" y="5346700"/>
                </a:lnTo>
                <a:cubicBezTo>
                  <a:pt x="5435600" y="5156200"/>
                  <a:pt x="5461000" y="4851400"/>
                  <a:pt x="5461000" y="4660900"/>
                </a:cubicBezTo>
                <a:close/>
                <a:moveTo>
                  <a:pt x="6756400" y="11620500"/>
                </a:moveTo>
              </a:path>
            </a:pathLst>
          </a:custGeom>
          <a:solidFill>
            <a:srgbClr val="131514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3" name="Rectangle 1423"/>
          <p:cNvSpPr/>
          <p:nvPr/>
        </p:nvSpPr>
        <p:spPr>
          <a:xfrm rot="0" flipH="0" flipV="0">
            <a:off x="14087983" y="16113612"/>
            <a:ext cx="123748" cy="287395"/>
          </a:xfrm>
          <a:prstGeom prst="rect">
            <a:avLst/>
          </a:prstGeom>
        </p:spPr>
      </p:sp>
      <p:sp>
        <p:nvSpPr>
          <p:cNvPr id="1424" name="Freeform 1424"/>
          <p:cNvSpPr/>
          <p:nvPr/>
        </p:nvSpPr>
        <p:spPr>
          <a:xfrm rot="0" flipH="0" flipV="0">
            <a:off x="14091717" y="16227475"/>
            <a:ext cx="72542" cy="118770"/>
          </a:xfrm>
          <a:custGeom>
            <a:pathLst>
              <a:path w="5181600" h="8483600">
                <a:moveTo>
                  <a:pt x="622300" y="5232400"/>
                </a:moveTo>
                <a:lnTo>
                  <a:pt x="3035300" y="800100"/>
                </a:lnTo>
                <a:cubicBezTo>
                  <a:pt x="3302000" y="292100"/>
                  <a:pt x="3568700" y="0"/>
                  <a:pt x="3733800" y="0"/>
                </a:cubicBezTo>
                <a:cubicBezTo>
                  <a:pt x="3835400" y="0"/>
                  <a:pt x="4191000" y="482600"/>
                  <a:pt x="4191000" y="622300"/>
                </a:cubicBezTo>
                <a:cubicBezTo>
                  <a:pt x="4191000" y="635000"/>
                  <a:pt x="4089400" y="825500"/>
                  <a:pt x="3962400" y="1054100"/>
                </a:cubicBezTo>
                <a:lnTo>
                  <a:pt x="1498600" y="5308600"/>
                </a:lnTo>
                <a:cubicBezTo>
                  <a:pt x="1104900" y="5969000"/>
                  <a:pt x="1155700" y="6096000"/>
                  <a:pt x="1828800" y="6096000"/>
                </a:cubicBezTo>
                <a:lnTo>
                  <a:pt x="2641600" y="6096000"/>
                </a:lnTo>
                <a:cubicBezTo>
                  <a:pt x="3111500" y="6096000"/>
                  <a:pt x="3365500" y="5740400"/>
                  <a:pt x="3543300" y="4889500"/>
                </a:cubicBezTo>
                <a:lnTo>
                  <a:pt x="3568700" y="4800600"/>
                </a:lnTo>
                <a:cubicBezTo>
                  <a:pt x="3619500" y="4559300"/>
                  <a:pt x="3810000" y="4343400"/>
                  <a:pt x="3987800" y="4343400"/>
                </a:cubicBezTo>
                <a:cubicBezTo>
                  <a:pt x="4165600" y="4343400"/>
                  <a:pt x="4305300" y="4559300"/>
                  <a:pt x="4305300" y="4813300"/>
                </a:cubicBezTo>
                <a:lnTo>
                  <a:pt x="4305300" y="4978400"/>
                </a:lnTo>
                <a:cubicBezTo>
                  <a:pt x="4305300" y="5232400"/>
                  <a:pt x="4267200" y="5537200"/>
                  <a:pt x="4203700" y="5664200"/>
                </a:cubicBezTo>
                <a:cubicBezTo>
                  <a:pt x="4076700" y="5969000"/>
                  <a:pt x="4216400" y="6096000"/>
                  <a:pt x="4737100" y="6096000"/>
                </a:cubicBezTo>
                <a:cubicBezTo>
                  <a:pt x="4978400" y="6096000"/>
                  <a:pt x="5181600" y="6235700"/>
                  <a:pt x="5181600" y="6413500"/>
                </a:cubicBezTo>
                <a:cubicBezTo>
                  <a:pt x="5181600" y="6591300"/>
                  <a:pt x="4965700" y="6743700"/>
                  <a:pt x="4711700" y="6743700"/>
                </a:cubicBezTo>
                <a:lnTo>
                  <a:pt x="4330700" y="6743700"/>
                </a:lnTo>
                <a:cubicBezTo>
                  <a:pt x="4025900" y="6743700"/>
                  <a:pt x="3835400" y="6896100"/>
                  <a:pt x="3759200" y="7188200"/>
                </a:cubicBezTo>
                <a:lnTo>
                  <a:pt x="3530600" y="8039100"/>
                </a:lnTo>
                <a:cubicBezTo>
                  <a:pt x="3467100" y="8280400"/>
                  <a:pt x="3276600" y="8483600"/>
                  <a:pt x="3098800" y="8483600"/>
                </a:cubicBezTo>
                <a:cubicBezTo>
                  <a:pt x="2921000" y="8483600"/>
                  <a:pt x="2730500" y="8432800"/>
                  <a:pt x="2667000" y="8382000"/>
                </a:cubicBezTo>
                <a:cubicBezTo>
                  <a:pt x="2616200" y="8318500"/>
                  <a:pt x="2603500" y="8064500"/>
                  <a:pt x="2654300" y="7810500"/>
                </a:cubicBezTo>
                <a:lnTo>
                  <a:pt x="2781300" y="7200900"/>
                </a:lnTo>
                <a:cubicBezTo>
                  <a:pt x="2857500" y="6781800"/>
                  <a:pt x="2819400" y="6743700"/>
                  <a:pt x="2400300" y="6743700"/>
                </a:cubicBezTo>
                <a:lnTo>
                  <a:pt x="635000" y="6743700"/>
                </a:lnTo>
                <a:cubicBezTo>
                  <a:pt x="381000" y="6743700"/>
                  <a:pt x="114300" y="6692900"/>
                  <a:pt x="63500" y="6629400"/>
                </a:cubicBezTo>
                <a:cubicBezTo>
                  <a:pt x="0" y="6578600"/>
                  <a:pt x="50800" y="6337300"/>
                  <a:pt x="165100" y="6108700"/>
                </a:cubicBezTo>
                <a:lnTo>
                  <a:pt x="190500" y="6057900"/>
                </a:lnTo>
                <a:cubicBezTo>
                  <a:pt x="304800" y="5829300"/>
                  <a:pt x="495300" y="5448300"/>
                  <a:pt x="622300" y="5232400"/>
                </a:cubicBezTo>
                <a:close/>
                <a:moveTo>
                  <a:pt x="2997200" y="8496300"/>
                </a:moveTo>
              </a:path>
            </a:pathLst>
          </a:custGeom>
          <a:solidFill>
            <a:srgbClr val="0A0D0D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5" name="Rectangle 1425"/>
          <p:cNvSpPr/>
          <p:nvPr/>
        </p:nvSpPr>
        <p:spPr>
          <a:xfrm rot="0" flipH="0" flipV="0">
            <a:off x="13856335" y="16283180"/>
            <a:ext cx="157606" cy="348980"/>
          </a:xfrm>
          <a:prstGeom prst="rect">
            <a:avLst/>
          </a:prstGeom>
        </p:spPr>
      </p:sp>
      <p:sp>
        <p:nvSpPr>
          <p:cNvPr id="1426" name="Freeform 1426"/>
          <p:cNvSpPr/>
          <p:nvPr/>
        </p:nvSpPr>
        <p:spPr>
          <a:xfrm rot="0" flipH="0" flipV="0">
            <a:off x="13857846" y="16507587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13171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7" name="Rectangle 1427"/>
          <p:cNvSpPr/>
          <p:nvPr/>
        </p:nvSpPr>
        <p:spPr>
          <a:xfrm rot="0" flipH="0" flipV="0">
            <a:off x="14020800" y="16476324"/>
            <a:ext cx="212115" cy="287395"/>
          </a:xfrm>
          <a:prstGeom prst="rect">
            <a:avLst/>
          </a:prstGeom>
        </p:spPr>
      </p:sp>
      <p:sp>
        <p:nvSpPr>
          <p:cNvPr id="1428" name="Freeform 1428"/>
          <p:cNvSpPr/>
          <p:nvPr/>
        </p:nvSpPr>
        <p:spPr>
          <a:xfrm rot="0" flipH="0" flipV="0">
            <a:off x="14023822" y="16575074"/>
            <a:ext cx="67030" cy="51739"/>
          </a:xfrm>
          <a:custGeom>
            <a:pathLst>
              <a:path w="4787900" h="3695700">
                <a:moveTo>
                  <a:pt x="4787900" y="1397000"/>
                </a:moveTo>
                <a:lnTo>
                  <a:pt x="4787900" y="3175000"/>
                </a:lnTo>
                <a:cubicBezTo>
                  <a:pt x="4787900" y="3556000"/>
                  <a:pt x="4660900" y="3695700"/>
                  <a:pt x="4267200" y="3695700"/>
                </a:cubicBezTo>
                <a:lnTo>
                  <a:pt x="4013200" y="3695700"/>
                </a:lnTo>
                <a:cubicBezTo>
                  <a:pt x="3848100" y="3695700"/>
                  <a:pt x="3708400" y="3644900"/>
                  <a:pt x="3708400" y="3594100"/>
                </a:cubicBezTo>
                <a:cubicBezTo>
                  <a:pt x="3708400" y="3530600"/>
                  <a:pt x="3568700" y="3479800"/>
                  <a:pt x="3390900" y="3479800"/>
                </a:cubicBezTo>
                <a:lnTo>
                  <a:pt x="3136900" y="3479800"/>
                </a:lnTo>
                <a:cubicBezTo>
                  <a:pt x="2971800" y="3479800"/>
                  <a:pt x="2832100" y="3429000"/>
                  <a:pt x="2832100" y="3365500"/>
                </a:cubicBezTo>
                <a:cubicBezTo>
                  <a:pt x="2832100" y="3314700"/>
                  <a:pt x="2692400" y="3263900"/>
                  <a:pt x="2527300" y="3263900"/>
                </a:cubicBezTo>
                <a:lnTo>
                  <a:pt x="2489200" y="3263900"/>
                </a:lnTo>
                <a:cubicBezTo>
                  <a:pt x="2324100" y="3263900"/>
                  <a:pt x="2184400" y="3213100"/>
                  <a:pt x="2184400" y="3149600"/>
                </a:cubicBezTo>
                <a:cubicBezTo>
                  <a:pt x="2184400" y="3098800"/>
                  <a:pt x="2044700" y="3048000"/>
                  <a:pt x="1866900" y="3048000"/>
                </a:cubicBezTo>
                <a:lnTo>
                  <a:pt x="1612900" y="3048000"/>
                </a:lnTo>
                <a:cubicBezTo>
                  <a:pt x="1447800" y="3048000"/>
                  <a:pt x="1308100" y="2997200"/>
                  <a:pt x="1308100" y="2933700"/>
                </a:cubicBezTo>
                <a:cubicBezTo>
                  <a:pt x="1308100" y="2870200"/>
                  <a:pt x="1168400" y="2832100"/>
                  <a:pt x="1003300" y="2832100"/>
                </a:cubicBezTo>
                <a:lnTo>
                  <a:pt x="965200" y="2832100"/>
                </a:lnTo>
                <a:cubicBezTo>
                  <a:pt x="800100" y="2832100"/>
                  <a:pt x="660400" y="2781300"/>
                  <a:pt x="660400" y="2717800"/>
                </a:cubicBezTo>
                <a:cubicBezTo>
                  <a:pt x="660400" y="2654300"/>
                  <a:pt x="520700" y="2603500"/>
                  <a:pt x="342900" y="2603500"/>
                </a:cubicBezTo>
                <a:lnTo>
                  <a:pt x="304800" y="2603500"/>
                </a:lnTo>
                <a:cubicBezTo>
                  <a:pt x="139700" y="2603500"/>
                  <a:pt x="0" y="2463800"/>
                  <a:pt x="0" y="2298700"/>
                </a:cubicBezTo>
                <a:lnTo>
                  <a:pt x="0" y="2260600"/>
                </a:lnTo>
                <a:cubicBezTo>
                  <a:pt x="0" y="2095500"/>
                  <a:pt x="139700" y="1955800"/>
                  <a:pt x="304800" y="1955800"/>
                </a:cubicBezTo>
                <a:lnTo>
                  <a:pt x="558800" y="1955800"/>
                </a:lnTo>
                <a:cubicBezTo>
                  <a:pt x="736600" y="1955800"/>
                  <a:pt x="876300" y="2006600"/>
                  <a:pt x="876300" y="2070100"/>
                </a:cubicBezTo>
                <a:cubicBezTo>
                  <a:pt x="876300" y="2120900"/>
                  <a:pt x="1016000" y="2171700"/>
                  <a:pt x="1181100" y="2171700"/>
                </a:cubicBezTo>
                <a:lnTo>
                  <a:pt x="1435100" y="2171700"/>
                </a:lnTo>
                <a:cubicBezTo>
                  <a:pt x="1600200" y="2171700"/>
                  <a:pt x="1739900" y="2222500"/>
                  <a:pt x="1739900" y="2286000"/>
                </a:cubicBezTo>
                <a:cubicBezTo>
                  <a:pt x="1739900" y="2336800"/>
                  <a:pt x="1790700" y="2387600"/>
                  <a:pt x="1854200" y="2387600"/>
                </a:cubicBezTo>
                <a:cubicBezTo>
                  <a:pt x="1917700" y="2387600"/>
                  <a:pt x="1955800" y="2247900"/>
                  <a:pt x="1955800" y="2082800"/>
                </a:cubicBezTo>
                <a:lnTo>
                  <a:pt x="1955800" y="736600"/>
                </a:lnTo>
                <a:cubicBezTo>
                  <a:pt x="1955800" y="342900"/>
                  <a:pt x="2311400" y="0"/>
                  <a:pt x="2705100" y="0"/>
                </a:cubicBezTo>
                <a:lnTo>
                  <a:pt x="3606800" y="0"/>
                </a:lnTo>
                <a:cubicBezTo>
                  <a:pt x="3784600" y="0"/>
                  <a:pt x="4013200" y="88900"/>
                  <a:pt x="4140200" y="215900"/>
                </a:cubicBezTo>
                <a:lnTo>
                  <a:pt x="4356100" y="431800"/>
                </a:lnTo>
                <a:cubicBezTo>
                  <a:pt x="4470400" y="546100"/>
                  <a:pt x="4572000" y="749300"/>
                  <a:pt x="4572000" y="863600"/>
                </a:cubicBezTo>
                <a:cubicBezTo>
                  <a:pt x="4572000" y="990600"/>
                  <a:pt x="4622800" y="1079500"/>
                  <a:pt x="4686300" y="1079500"/>
                </a:cubicBezTo>
                <a:cubicBezTo>
                  <a:pt x="4737100" y="1079500"/>
                  <a:pt x="4787900" y="1219200"/>
                  <a:pt x="4787900" y="1397000"/>
                </a:cubicBezTo>
                <a:close/>
                <a:moveTo>
                  <a:pt x="7962900" y="9575800"/>
                </a:moveTo>
                <a:moveTo>
                  <a:pt x="4140200" y="2514600"/>
                </a:moveTo>
                <a:lnTo>
                  <a:pt x="4140200" y="1397000"/>
                </a:lnTo>
                <a:cubicBezTo>
                  <a:pt x="4140200" y="1219200"/>
                  <a:pt x="4038600" y="990600"/>
                  <a:pt x="3924300" y="863600"/>
                </a:cubicBezTo>
                <a:cubicBezTo>
                  <a:pt x="3797300" y="749300"/>
                  <a:pt x="3568700" y="647700"/>
                  <a:pt x="3390900" y="647700"/>
                </a:cubicBezTo>
                <a:lnTo>
                  <a:pt x="3136900" y="647700"/>
                </a:lnTo>
                <a:cubicBezTo>
                  <a:pt x="2895600" y="647700"/>
                  <a:pt x="2832100" y="711200"/>
                  <a:pt x="2832100" y="952500"/>
                </a:cubicBezTo>
                <a:lnTo>
                  <a:pt x="2832100" y="1866900"/>
                </a:lnTo>
                <a:cubicBezTo>
                  <a:pt x="2832100" y="2032000"/>
                  <a:pt x="2781300" y="2171700"/>
                  <a:pt x="2717800" y="2171700"/>
                </a:cubicBezTo>
                <a:cubicBezTo>
                  <a:pt x="2667000" y="2171700"/>
                  <a:pt x="2616200" y="2222500"/>
                  <a:pt x="2616200" y="2286000"/>
                </a:cubicBezTo>
                <a:cubicBezTo>
                  <a:pt x="2616200" y="2463800"/>
                  <a:pt x="2819400" y="2603500"/>
                  <a:pt x="3048000" y="2603500"/>
                </a:cubicBezTo>
                <a:cubicBezTo>
                  <a:pt x="3175000" y="2603500"/>
                  <a:pt x="3263900" y="2654300"/>
                  <a:pt x="3263900" y="2717800"/>
                </a:cubicBezTo>
                <a:cubicBezTo>
                  <a:pt x="3263900" y="2781300"/>
                  <a:pt x="3403600" y="2832100"/>
                  <a:pt x="3581400" y="2832100"/>
                </a:cubicBezTo>
                <a:lnTo>
                  <a:pt x="3835400" y="2832100"/>
                </a:lnTo>
                <a:cubicBezTo>
                  <a:pt x="4076700" y="2832100"/>
                  <a:pt x="4140200" y="2768600"/>
                  <a:pt x="4140200" y="2514600"/>
                </a:cubicBezTo>
                <a:close/>
                <a:moveTo>
                  <a:pt x="6845300" y="9575800"/>
                </a:moveTo>
              </a:path>
            </a:pathLst>
          </a:custGeom>
          <a:solidFill>
            <a:srgbClr val="050505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9" name="Freeform 1429"/>
          <p:cNvSpPr/>
          <p:nvPr/>
        </p:nvSpPr>
        <p:spPr>
          <a:xfrm rot="0" flipH="0" flipV="0">
            <a:off x="14103121" y="16587165"/>
            <a:ext cx="82321" cy="121970"/>
          </a:xfrm>
          <a:custGeom>
            <a:pathLst>
              <a:path w="5880100" h="8712200">
                <a:moveTo>
                  <a:pt x="2616200" y="0"/>
                </a:moveTo>
                <a:lnTo>
                  <a:pt x="4356100" y="0"/>
                </a:lnTo>
                <a:cubicBezTo>
                  <a:pt x="5130800" y="0"/>
                  <a:pt x="5880100" y="647700"/>
                  <a:pt x="5880100" y="1308100"/>
                </a:cubicBezTo>
                <a:lnTo>
                  <a:pt x="5880100" y="2184400"/>
                </a:lnTo>
                <a:cubicBezTo>
                  <a:pt x="5880100" y="2425700"/>
                  <a:pt x="5791200" y="2794000"/>
                  <a:pt x="5676900" y="2997200"/>
                </a:cubicBezTo>
                <a:lnTo>
                  <a:pt x="5511800" y="3314700"/>
                </a:lnTo>
                <a:cubicBezTo>
                  <a:pt x="5397500" y="3530600"/>
                  <a:pt x="5194300" y="3708400"/>
                  <a:pt x="5054600" y="3708400"/>
                </a:cubicBezTo>
                <a:cubicBezTo>
                  <a:pt x="4914900" y="3708400"/>
                  <a:pt x="4813300" y="3898900"/>
                  <a:pt x="4826000" y="4152900"/>
                </a:cubicBezTo>
                <a:lnTo>
                  <a:pt x="4965700" y="5702300"/>
                </a:lnTo>
                <a:cubicBezTo>
                  <a:pt x="4978400" y="5943600"/>
                  <a:pt x="4927600" y="6324600"/>
                  <a:pt x="4838700" y="6527800"/>
                </a:cubicBezTo>
                <a:lnTo>
                  <a:pt x="4749800" y="6756400"/>
                </a:lnTo>
                <a:cubicBezTo>
                  <a:pt x="4216400" y="8102600"/>
                  <a:pt x="3340100" y="8712200"/>
                  <a:pt x="1905000" y="8712200"/>
                </a:cubicBezTo>
                <a:lnTo>
                  <a:pt x="660400" y="8712200"/>
                </a:lnTo>
                <a:cubicBezTo>
                  <a:pt x="139700" y="8712200"/>
                  <a:pt x="0" y="8597900"/>
                  <a:pt x="0" y="8166100"/>
                </a:cubicBezTo>
                <a:cubicBezTo>
                  <a:pt x="0" y="7988300"/>
                  <a:pt x="203200" y="7835900"/>
                  <a:pt x="444500" y="7835900"/>
                </a:cubicBezTo>
                <a:lnTo>
                  <a:pt x="1968500" y="7835900"/>
                </a:lnTo>
                <a:cubicBezTo>
                  <a:pt x="2197100" y="7835900"/>
                  <a:pt x="2565400" y="7759700"/>
                  <a:pt x="2768600" y="7658100"/>
                </a:cubicBezTo>
                <a:lnTo>
                  <a:pt x="2857500" y="7620000"/>
                </a:lnTo>
                <a:cubicBezTo>
                  <a:pt x="3060700" y="7518400"/>
                  <a:pt x="3365500" y="7302500"/>
                  <a:pt x="3543300" y="7137400"/>
                </a:cubicBezTo>
                <a:lnTo>
                  <a:pt x="3619500" y="7061200"/>
                </a:lnTo>
                <a:cubicBezTo>
                  <a:pt x="3784600" y="6896100"/>
                  <a:pt x="3975100" y="6553200"/>
                  <a:pt x="4025900" y="6299200"/>
                </a:cubicBezTo>
                <a:lnTo>
                  <a:pt x="4038600" y="6273800"/>
                </a:lnTo>
                <a:cubicBezTo>
                  <a:pt x="4089400" y="6032500"/>
                  <a:pt x="4140200" y="5638800"/>
                  <a:pt x="4140200" y="5397500"/>
                </a:cubicBezTo>
                <a:lnTo>
                  <a:pt x="4140200" y="5016500"/>
                </a:lnTo>
                <a:cubicBezTo>
                  <a:pt x="4140200" y="4533900"/>
                  <a:pt x="3886200" y="4356100"/>
                  <a:pt x="3213100" y="4356100"/>
                </a:cubicBezTo>
                <a:lnTo>
                  <a:pt x="2616200" y="4356100"/>
                </a:lnTo>
                <a:cubicBezTo>
                  <a:pt x="2374900" y="4356100"/>
                  <a:pt x="2133600" y="4305300"/>
                  <a:pt x="2070100" y="4254500"/>
                </a:cubicBezTo>
                <a:cubicBezTo>
                  <a:pt x="1930400" y="4114800"/>
                  <a:pt x="1930400" y="3733800"/>
                  <a:pt x="2070100" y="3594100"/>
                </a:cubicBezTo>
                <a:cubicBezTo>
                  <a:pt x="2133600" y="3530600"/>
                  <a:pt x="2374900" y="3492500"/>
                  <a:pt x="2616200" y="3492500"/>
                </a:cubicBezTo>
                <a:lnTo>
                  <a:pt x="3492500" y="3492500"/>
                </a:lnTo>
                <a:cubicBezTo>
                  <a:pt x="4368800" y="3492500"/>
                  <a:pt x="5016500" y="2819400"/>
                  <a:pt x="5016500" y="1905000"/>
                </a:cubicBezTo>
                <a:lnTo>
                  <a:pt x="5016500" y="1739900"/>
                </a:lnTo>
                <a:cubicBezTo>
                  <a:pt x="5016500" y="1193800"/>
                  <a:pt x="4699000" y="876300"/>
                  <a:pt x="4140200" y="876300"/>
                </a:cubicBezTo>
                <a:lnTo>
                  <a:pt x="2616200" y="876300"/>
                </a:lnTo>
                <a:cubicBezTo>
                  <a:pt x="2374900" y="876300"/>
                  <a:pt x="2133600" y="825500"/>
                  <a:pt x="2070100" y="762000"/>
                </a:cubicBezTo>
                <a:cubicBezTo>
                  <a:pt x="1930400" y="622300"/>
                  <a:pt x="1930400" y="254000"/>
                  <a:pt x="2070100" y="114300"/>
                </a:cubicBezTo>
                <a:cubicBezTo>
                  <a:pt x="2133600" y="50800"/>
                  <a:pt x="2374900" y="0"/>
                  <a:pt x="2616200" y="0"/>
                </a:cubicBezTo>
                <a:close/>
                <a:moveTo>
                  <a:pt x="8280400" y="8712200"/>
                </a:moveTo>
              </a:path>
            </a:pathLst>
          </a:custGeom>
          <a:solidFill>
            <a:srgbClr val="050505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0" name="Rectangle 1430"/>
          <p:cNvSpPr/>
          <p:nvPr/>
        </p:nvSpPr>
        <p:spPr>
          <a:xfrm rot="0" flipH="0" flipV="0">
            <a:off x="13993367" y="16588166"/>
            <a:ext cx="125984" cy="164226"/>
          </a:xfrm>
          <a:prstGeom prst="rect">
            <a:avLst/>
          </a:prstGeom>
        </p:spPr>
      </p:sp>
      <p:sp>
        <p:nvSpPr>
          <p:cNvPr id="1431" name="Freeform 1431"/>
          <p:cNvSpPr/>
          <p:nvPr/>
        </p:nvSpPr>
        <p:spPr>
          <a:xfrm rot="0" flipH="0" flipV="0">
            <a:off x="13996415" y="16687673"/>
            <a:ext cx="12192" cy="12192"/>
          </a:xfrm>
          <a:custGeom>
            <a:pathLst>
              <a:path w="1524000" h="1524000">
                <a:moveTo>
                  <a:pt x="571500" y="1524000"/>
                </a:moveTo>
                <a:cubicBezTo>
                  <a:pt x="254000" y="1524000"/>
                  <a:pt x="0" y="1270000"/>
                  <a:pt x="0" y="952500"/>
                </a:cubicBezTo>
                <a:cubicBezTo>
                  <a:pt x="0" y="635000"/>
                  <a:pt x="88900" y="381000"/>
                  <a:pt x="190500" y="381000"/>
                </a:cubicBezTo>
                <a:cubicBezTo>
                  <a:pt x="292100" y="381000"/>
                  <a:pt x="381000" y="292100"/>
                  <a:pt x="381000" y="190500"/>
                </a:cubicBezTo>
                <a:cubicBezTo>
                  <a:pt x="381000" y="88900"/>
                  <a:pt x="469900" y="0"/>
                  <a:pt x="571500" y="0"/>
                </a:cubicBezTo>
                <a:cubicBezTo>
                  <a:pt x="673100" y="0"/>
                  <a:pt x="762000" y="88900"/>
                  <a:pt x="762000" y="190500"/>
                </a:cubicBezTo>
                <a:cubicBezTo>
                  <a:pt x="762000" y="292100"/>
                  <a:pt x="939800" y="381000"/>
                  <a:pt x="1143000" y="381000"/>
                </a:cubicBezTo>
                <a:cubicBezTo>
                  <a:pt x="1358900" y="381000"/>
                  <a:pt x="1524000" y="546100"/>
                  <a:pt x="1524000" y="762000"/>
                </a:cubicBezTo>
                <a:cubicBezTo>
                  <a:pt x="1524000" y="965200"/>
                  <a:pt x="1435100" y="1143000"/>
                  <a:pt x="1333500" y="1143000"/>
                </a:cubicBezTo>
                <a:cubicBezTo>
                  <a:pt x="1231900" y="1143000"/>
                  <a:pt x="1143000" y="1231900"/>
                  <a:pt x="1143000" y="1333500"/>
                </a:cubicBezTo>
                <a:cubicBezTo>
                  <a:pt x="1143000" y="1435100"/>
                  <a:pt x="889000" y="1524000"/>
                  <a:pt x="571500" y="1524000"/>
                </a:cubicBezTo>
                <a:close/>
                <a:moveTo>
                  <a:pt x="2286000" y="4191000"/>
                </a:moveTo>
              </a:path>
            </a:pathLst>
          </a:custGeom>
          <a:solidFill>
            <a:srgbClr val="141818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2" name="Freeform 1432"/>
          <p:cNvSpPr/>
          <p:nvPr/>
        </p:nvSpPr>
        <p:spPr>
          <a:xfrm rot="0" flipH="0" flipV="0">
            <a:off x="14023848" y="16635857"/>
            <a:ext cx="67056" cy="86055"/>
          </a:xfrm>
          <a:custGeom>
            <a:pathLst>
              <a:path w="8382000" h="10756900">
                <a:moveTo>
                  <a:pt x="0" y="3009900"/>
                </a:moveTo>
                <a:lnTo>
                  <a:pt x="0" y="1841500"/>
                </a:lnTo>
                <a:cubicBezTo>
                  <a:pt x="0" y="508000"/>
                  <a:pt x="469900" y="0"/>
                  <a:pt x="1714500" y="0"/>
                </a:cubicBezTo>
                <a:cubicBezTo>
                  <a:pt x="2857500" y="0"/>
                  <a:pt x="3289300" y="165100"/>
                  <a:pt x="3644900" y="723900"/>
                </a:cubicBezTo>
                <a:cubicBezTo>
                  <a:pt x="3898900" y="1143000"/>
                  <a:pt x="4953000" y="1320800"/>
                  <a:pt x="4953000" y="952500"/>
                </a:cubicBezTo>
                <a:cubicBezTo>
                  <a:pt x="4953000" y="850900"/>
                  <a:pt x="5207000" y="762000"/>
                  <a:pt x="5524500" y="762000"/>
                </a:cubicBezTo>
                <a:cubicBezTo>
                  <a:pt x="7124700" y="762000"/>
                  <a:pt x="8382000" y="2286000"/>
                  <a:pt x="8382000" y="4229100"/>
                </a:cubicBezTo>
                <a:lnTo>
                  <a:pt x="8382000" y="4254500"/>
                </a:lnTo>
                <a:cubicBezTo>
                  <a:pt x="8382000" y="5461000"/>
                  <a:pt x="8255000" y="5842000"/>
                  <a:pt x="7658100" y="6438900"/>
                </a:cubicBezTo>
                <a:cubicBezTo>
                  <a:pt x="7200900" y="6896100"/>
                  <a:pt x="6959600" y="6959600"/>
                  <a:pt x="6667500" y="6667500"/>
                </a:cubicBezTo>
                <a:cubicBezTo>
                  <a:pt x="6438900" y="6438900"/>
                  <a:pt x="6426200" y="5918200"/>
                  <a:pt x="6616700" y="5143500"/>
                </a:cubicBezTo>
                <a:cubicBezTo>
                  <a:pt x="6705600" y="4826000"/>
                  <a:pt x="6870700" y="4572000"/>
                  <a:pt x="6997700" y="4572000"/>
                </a:cubicBezTo>
                <a:cubicBezTo>
                  <a:pt x="7467600" y="4572000"/>
                  <a:pt x="7239000" y="3048000"/>
                  <a:pt x="6705600" y="2514600"/>
                </a:cubicBezTo>
                <a:cubicBezTo>
                  <a:pt x="6235700" y="2044700"/>
                  <a:pt x="4953000" y="2311400"/>
                  <a:pt x="4953000" y="2857500"/>
                </a:cubicBezTo>
                <a:cubicBezTo>
                  <a:pt x="4953000" y="3797300"/>
                  <a:pt x="4749800" y="4191000"/>
                  <a:pt x="4267200" y="4191000"/>
                </a:cubicBezTo>
                <a:cubicBezTo>
                  <a:pt x="4013200" y="4191000"/>
                  <a:pt x="3721100" y="4102100"/>
                  <a:pt x="3619500" y="4000500"/>
                </a:cubicBezTo>
                <a:cubicBezTo>
                  <a:pt x="3517900" y="3898900"/>
                  <a:pt x="3429000" y="3378200"/>
                  <a:pt x="3429000" y="2857500"/>
                </a:cubicBezTo>
                <a:cubicBezTo>
                  <a:pt x="3429000" y="1524000"/>
                  <a:pt x="2108200" y="558800"/>
                  <a:pt x="1333500" y="1333500"/>
                </a:cubicBezTo>
                <a:cubicBezTo>
                  <a:pt x="1028700" y="1638300"/>
                  <a:pt x="1028700" y="3810000"/>
                  <a:pt x="1333500" y="3810000"/>
                </a:cubicBezTo>
                <a:cubicBezTo>
                  <a:pt x="1435100" y="3810000"/>
                  <a:pt x="1524000" y="4064000"/>
                  <a:pt x="1524000" y="4381500"/>
                </a:cubicBezTo>
                <a:cubicBezTo>
                  <a:pt x="1524000" y="4699000"/>
                  <a:pt x="1270000" y="4953000"/>
                  <a:pt x="952500" y="4953000"/>
                </a:cubicBezTo>
                <a:cubicBezTo>
                  <a:pt x="635000" y="4953000"/>
                  <a:pt x="292100" y="4762500"/>
                  <a:pt x="190500" y="4521200"/>
                </a:cubicBezTo>
                <a:cubicBezTo>
                  <a:pt x="88900" y="4292600"/>
                  <a:pt x="0" y="3606800"/>
                  <a:pt x="0" y="3009900"/>
                </a:cubicBezTo>
                <a:close/>
                <a:moveTo>
                  <a:pt x="6705600" y="10668000"/>
                </a:moveTo>
                <a:moveTo>
                  <a:pt x="0" y="8267700"/>
                </a:moveTo>
                <a:cubicBezTo>
                  <a:pt x="0" y="7912100"/>
                  <a:pt x="342900" y="7620000"/>
                  <a:pt x="762000" y="7620000"/>
                </a:cubicBezTo>
                <a:cubicBezTo>
                  <a:pt x="1181100" y="7620000"/>
                  <a:pt x="1981200" y="7747000"/>
                  <a:pt x="2540000" y="7912100"/>
                </a:cubicBezTo>
                <a:lnTo>
                  <a:pt x="6858000" y="9118600"/>
                </a:lnTo>
                <a:cubicBezTo>
                  <a:pt x="7861300" y="9398000"/>
                  <a:pt x="8382000" y="9728200"/>
                  <a:pt x="8382000" y="10096500"/>
                </a:cubicBezTo>
                <a:cubicBezTo>
                  <a:pt x="8382000" y="10198100"/>
                  <a:pt x="8293100" y="10375900"/>
                  <a:pt x="8191500" y="10477500"/>
                </a:cubicBezTo>
                <a:cubicBezTo>
                  <a:pt x="7912100" y="10756900"/>
                  <a:pt x="6642100" y="10706100"/>
                  <a:pt x="5448300" y="10388600"/>
                </a:cubicBezTo>
                <a:lnTo>
                  <a:pt x="1879600" y="9448800"/>
                </a:lnTo>
                <a:cubicBezTo>
                  <a:pt x="63500" y="8966200"/>
                  <a:pt x="0" y="8928100"/>
                  <a:pt x="0" y="8267700"/>
                </a:cubicBezTo>
                <a:close/>
                <a:moveTo>
                  <a:pt x="1447800" y="10668000"/>
                </a:moveTo>
              </a:path>
            </a:pathLst>
          </a:custGeom>
          <a:solidFill>
            <a:srgbClr val="141818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3" name="Rectangle 1433"/>
          <p:cNvSpPr/>
          <p:nvPr/>
        </p:nvSpPr>
        <p:spPr>
          <a:xfrm rot="0" flipH="0" flipV="0">
            <a:off x="13856337" y="17484092"/>
            <a:ext cx="157606" cy="348980"/>
          </a:xfrm>
          <a:prstGeom prst="rect">
            <a:avLst/>
          </a:prstGeom>
        </p:spPr>
      </p:sp>
      <p:sp>
        <p:nvSpPr>
          <p:cNvPr id="1434" name="Freeform 1434"/>
          <p:cNvSpPr/>
          <p:nvPr/>
        </p:nvSpPr>
        <p:spPr>
          <a:xfrm rot="0" flipH="0" flipV="0">
            <a:off x="13857848" y="17708499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0B0B0B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5" name="Rectangle 1435"/>
          <p:cNvSpPr/>
          <p:nvPr/>
        </p:nvSpPr>
        <p:spPr>
          <a:xfrm rot="0" flipH="0" flipV="0">
            <a:off x="13856337" y="17551021"/>
            <a:ext cx="157606" cy="348980"/>
          </a:xfrm>
          <a:prstGeom prst="rect">
            <a:avLst/>
          </a:prstGeom>
        </p:spPr>
      </p:sp>
      <p:sp>
        <p:nvSpPr>
          <p:cNvPr id="1436" name="Freeform 1436"/>
          <p:cNvSpPr/>
          <p:nvPr/>
        </p:nvSpPr>
        <p:spPr>
          <a:xfrm rot="0" flipH="0" flipV="0">
            <a:off x="13857848" y="17775427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13171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7" name="Rectangle 1437"/>
          <p:cNvSpPr/>
          <p:nvPr/>
        </p:nvSpPr>
        <p:spPr>
          <a:xfrm rot="0" flipH="0" flipV="0">
            <a:off x="13856337" y="18462373"/>
            <a:ext cx="157606" cy="432305"/>
          </a:xfrm>
          <a:prstGeom prst="rect">
            <a:avLst/>
          </a:prstGeom>
        </p:spPr>
      </p:sp>
      <p:sp>
        <p:nvSpPr>
          <p:cNvPr id="1438" name="Freeform 1438"/>
          <p:cNvSpPr/>
          <p:nvPr/>
        </p:nvSpPr>
        <p:spPr>
          <a:xfrm rot="0" flipH="0" flipV="0">
            <a:off x="13859385" y="18758535"/>
            <a:ext cx="97536" cy="96139"/>
          </a:xfrm>
          <a:custGeom>
            <a:pathLst>
              <a:path w="9753600" h="9613900">
                <a:moveTo>
                  <a:pt x="2311400" y="0"/>
                </a:moveTo>
                <a:lnTo>
                  <a:pt x="3098800" y="0"/>
                </a:lnTo>
                <a:cubicBezTo>
                  <a:pt x="3568700" y="0"/>
                  <a:pt x="4000500" y="25400"/>
                  <a:pt x="4038600" y="76200"/>
                </a:cubicBezTo>
                <a:cubicBezTo>
                  <a:pt x="4102100" y="127000"/>
                  <a:pt x="5283200" y="457200"/>
                  <a:pt x="5448300" y="457200"/>
                </a:cubicBezTo>
                <a:cubicBezTo>
                  <a:pt x="7175500" y="457200"/>
                  <a:pt x="9753600" y="2616200"/>
                  <a:pt x="9753600" y="4064000"/>
                </a:cubicBezTo>
                <a:cubicBezTo>
                  <a:pt x="9753600" y="5270500"/>
                  <a:pt x="9067800" y="5791200"/>
                  <a:pt x="7442200" y="5791200"/>
                </a:cubicBezTo>
                <a:lnTo>
                  <a:pt x="6959600" y="5791200"/>
                </a:lnTo>
                <a:cubicBezTo>
                  <a:pt x="6489700" y="5791200"/>
                  <a:pt x="6057900" y="5753100"/>
                  <a:pt x="6019800" y="5715000"/>
                </a:cubicBezTo>
                <a:cubicBezTo>
                  <a:pt x="5956300" y="5651500"/>
                  <a:pt x="4775200" y="5334000"/>
                  <a:pt x="4610100" y="5334000"/>
                </a:cubicBezTo>
                <a:cubicBezTo>
                  <a:pt x="3492500" y="5334000"/>
                  <a:pt x="711200" y="3784600"/>
                  <a:pt x="546100" y="3073400"/>
                </a:cubicBezTo>
                <a:cubicBezTo>
                  <a:pt x="419100" y="2552700"/>
                  <a:pt x="228600" y="2133600"/>
                  <a:pt x="114300" y="2133600"/>
                </a:cubicBezTo>
                <a:cubicBezTo>
                  <a:pt x="50800" y="2133600"/>
                  <a:pt x="0" y="1917700"/>
                  <a:pt x="0" y="1676400"/>
                </a:cubicBezTo>
                <a:cubicBezTo>
                  <a:pt x="0" y="495300"/>
                  <a:pt x="685800" y="0"/>
                  <a:pt x="2311400" y="0"/>
                </a:cubicBezTo>
                <a:close/>
                <a:moveTo>
                  <a:pt x="9410700" y="9715500"/>
                </a:moveTo>
                <a:moveTo>
                  <a:pt x="6807200" y="2019300"/>
                </a:moveTo>
                <a:lnTo>
                  <a:pt x="6477000" y="1854200"/>
                </a:lnTo>
                <a:cubicBezTo>
                  <a:pt x="5880100" y="1562100"/>
                  <a:pt x="5219700" y="1371600"/>
                  <a:pt x="4838700" y="1371600"/>
                </a:cubicBezTo>
                <a:cubicBezTo>
                  <a:pt x="4635500" y="1371600"/>
                  <a:pt x="3187700" y="1041400"/>
                  <a:pt x="3124200" y="990600"/>
                </a:cubicBezTo>
                <a:cubicBezTo>
                  <a:pt x="3086100" y="939800"/>
                  <a:pt x="2819400" y="914400"/>
                  <a:pt x="2552700" y="914400"/>
                </a:cubicBezTo>
                <a:cubicBezTo>
                  <a:pt x="1651000" y="914400"/>
                  <a:pt x="1219200" y="1206500"/>
                  <a:pt x="1219200" y="1828800"/>
                </a:cubicBezTo>
                <a:cubicBezTo>
                  <a:pt x="1219200" y="2438400"/>
                  <a:pt x="1879600" y="3390900"/>
                  <a:pt x="2438400" y="3556000"/>
                </a:cubicBezTo>
                <a:cubicBezTo>
                  <a:pt x="2603500" y="3606800"/>
                  <a:pt x="2933700" y="3721100"/>
                  <a:pt x="3162300" y="3810000"/>
                </a:cubicBezTo>
                <a:cubicBezTo>
                  <a:pt x="3505200" y="3949700"/>
                  <a:pt x="4127500" y="4114800"/>
                  <a:pt x="4305300" y="4114800"/>
                </a:cubicBezTo>
                <a:cubicBezTo>
                  <a:pt x="4673600" y="4114800"/>
                  <a:pt x="5181600" y="4305300"/>
                  <a:pt x="5181600" y="4457700"/>
                </a:cubicBezTo>
                <a:cubicBezTo>
                  <a:pt x="5181600" y="4559300"/>
                  <a:pt x="5562600" y="4686300"/>
                  <a:pt x="6045200" y="4749800"/>
                </a:cubicBezTo>
                <a:lnTo>
                  <a:pt x="6146800" y="4762500"/>
                </a:lnTo>
                <a:cubicBezTo>
                  <a:pt x="7607300" y="4953000"/>
                  <a:pt x="8369300" y="4787900"/>
                  <a:pt x="8572500" y="4254500"/>
                </a:cubicBezTo>
                <a:cubicBezTo>
                  <a:pt x="8902700" y="3403600"/>
                  <a:pt x="8420100" y="2819400"/>
                  <a:pt x="6807200" y="2019300"/>
                </a:cubicBezTo>
                <a:close/>
                <a:moveTo>
                  <a:pt x="7391400" y="9715500"/>
                </a:moveTo>
                <a:moveTo>
                  <a:pt x="7391400" y="9232900"/>
                </a:moveTo>
                <a:lnTo>
                  <a:pt x="3581400" y="8255000"/>
                </a:lnTo>
                <a:cubicBezTo>
                  <a:pt x="3124200" y="8140700"/>
                  <a:pt x="2743200" y="7950200"/>
                  <a:pt x="2743200" y="7823200"/>
                </a:cubicBezTo>
                <a:cubicBezTo>
                  <a:pt x="2743200" y="7620000"/>
                  <a:pt x="2514600" y="7543800"/>
                  <a:pt x="2362200" y="7696200"/>
                </a:cubicBezTo>
                <a:cubicBezTo>
                  <a:pt x="2324100" y="7734300"/>
                  <a:pt x="2286000" y="7874000"/>
                  <a:pt x="2286000" y="8001000"/>
                </a:cubicBezTo>
                <a:cubicBezTo>
                  <a:pt x="2286000" y="8343900"/>
                  <a:pt x="2336800" y="8432800"/>
                  <a:pt x="2628900" y="8699500"/>
                </a:cubicBezTo>
                <a:cubicBezTo>
                  <a:pt x="2882900" y="8915400"/>
                  <a:pt x="2984500" y="9359900"/>
                  <a:pt x="2819400" y="9525000"/>
                </a:cubicBezTo>
                <a:cubicBezTo>
                  <a:pt x="2730500" y="9601200"/>
                  <a:pt x="2413000" y="9613900"/>
                  <a:pt x="2070100" y="9550400"/>
                </a:cubicBezTo>
                <a:cubicBezTo>
                  <a:pt x="1943100" y="9537700"/>
                  <a:pt x="1816100" y="9398000"/>
                  <a:pt x="1778000" y="9245600"/>
                </a:cubicBezTo>
                <a:cubicBezTo>
                  <a:pt x="1625600" y="8572500"/>
                  <a:pt x="774700" y="7315200"/>
                  <a:pt x="495300" y="7315200"/>
                </a:cubicBezTo>
                <a:cubicBezTo>
                  <a:pt x="393700" y="7315200"/>
                  <a:pt x="304800" y="7073900"/>
                  <a:pt x="304800" y="6781800"/>
                </a:cubicBezTo>
                <a:cubicBezTo>
                  <a:pt x="304800" y="6489700"/>
                  <a:pt x="342900" y="6210300"/>
                  <a:pt x="381000" y="6172200"/>
                </a:cubicBezTo>
                <a:cubicBezTo>
                  <a:pt x="482600" y="6070600"/>
                  <a:pt x="889000" y="6070600"/>
                  <a:pt x="990600" y="6172200"/>
                </a:cubicBezTo>
                <a:cubicBezTo>
                  <a:pt x="1028700" y="6210300"/>
                  <a:pt x="1320800" y="6311900"/>
                  <a:pt x="1638300" y="6400800"/>
                </a:cubicBezTo>
                <a:cubicBezTo>
                  <a:pt x="1955800" y="6477000"/>
                  <a:pt x="2222500" y="6553200"/>
                  <a:pt x="2247900" y="6553200"/>
                </a:cubicBezTo>
                <a:cubicBezTo>
                  <a:pt x="2273300" y="6553200"/>
                  <a:pt x="2667000" y="6642100"/>
                  <a:pt x="3124200" y="6743700"/>
                </a:cubicBezTo>
                <a:lnTo>
                  <a:pt x="4648200" y="7112000"/>
                </a:lnTo>
                <a:cubicBezTo>
                  <a:pt x="5105400" y="7213600"/>
                  <a:pt x="5486400" y="7378700"/>
                  <a:pt x="5486400" y="7467600"/>
                </a:cubicBezTo>
                <a:cubicBezTo>
                  <a:pt x="5486400" y="7607300"/>
                  <a:pt x="6019800" y="7721600"/>
                  <a:pt x="7124700" y="7810500"/>
                </a:cubicBezTo>
                <a:cubicBezTo>
                  <a:pt x="7391400" y="7823200"/>
                  <a:pt x="7620000" y="7924800"/>
                  <a:pt x="7620000" y="8039100"/>
                </a:cubicBezTo>
                <a:cubicBezTo>
                  <a:pt x="7620000" y="8178800"/>
                  <a:pt x="8305800" y="8382000"/>
                  <a:pt x="8801100" y="8382000"/>
                </a:cubicBezTo>
                <a:cubicBezTo>
                  <a:pt x="9309100" y="8382000"/>
                  <a:pt x="9601200" y="8610600"/>
                  <a:pt x="9601200" y="9029700"/>
                </a:cubicBezTo>
                <a:cubicBezTo>
                  <a:pt x="9601200" y="9093200"/>
                  <a:pt x="9575800" y="9207500"/>
                  <a:pt x="9550400" y="9296400"/>
                </a:cubicBezTo>
                <a:cubicBezTo>
                  <a:pt x="9486900" y="9512300"/>
                  <a:pt x="8369300" y="9474200"/>
                  <a:pt x="7391400" y="9232900"/>
                </a:cubicBezTo>
                <a:close/>
                <a:moveTo>
                  <a:pt x="177800" y="9715500"/>
                </a:moveTo>
              </a:path>
            </a:pathLst>
          </a:custGeom>
          <a:solidFill>
            <a:srgbClr val="131717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9" name="Freeform 1439"/>
          <p:cNvSpPr/>
          <p:nvPr/>
        </p:nvSpPr>
        <p:spPr>
          <a:xfrm rot="0" flipH="0" flipV="0">
            <a:off x="13857848" y="18686780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13171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0" name="Rectangle 1440"/>
          <p:cNvSpPr/>
          <p:nvPr/>
        </p:nvSpPr>
        <p:spPr>
          <a:xfrm rot="0" flipH="0" flipV="0">
            <a:off x="13856337" y="18782540"/>
            <a:ext cx="157606" cy="432177"/>
          </a:xfrm>
          <a:prstGeom prst="rect">
            <a:avLst/>
          </a:prstGeom>
        </p:spPr>
      </p:sp>
      <p:sp>
        <p:nvSpPr>
          <p:cNvPr id="1441" name="Freeform 1441"/>
          <p:cNvSpPr/>
          <p:nvPr/>
        </p:nvSpPr>
        <p:spPr>
          <a:xfrm rot="0" flipH="0" flipV="0">
            <a:off x="13859385" y="19078575"/>
            <a:ext cx="97536" cy="96139"/>
          </a:xfrm>
          <a:custGeom>
            <a:pathLst>
              <a:path w="9753600" h="9613900">
                <a:moveTo>
                  <a:pt x="2311400" y="0"/>
                </a:moveTo>
                <a:lnTo>
                  <a:pt x="3098800" y="0"/>
                </a:lnTo>
                <a:cubicBezTo>
                  <a:pt x="3568700" y="0"/>
                  <a:pt x="4000500" y="25400"/>
                  <a:pt x="4038600" y="76200"/>
                </a:cubicBezTo>
                <a:cubicBezTo>
                  <a:pt x="4102100" y="127000"/>
                  <a:pt x="5283200" y="457200"/>
                  <a:pt x="5448300" y="457200"/>
                </a:cubicBezTo>
                <a:cubicBezTo>
                  <a:pt x="7175500" y="457200"/>
                  <a:pt x="9753600" y="2616200"/>
                  <a:pt x="9753600" y="4064000"/>
                </a:cubicBezTo>
                <a:cubicBezTo>
                  <a:pt x="9753600" y="5270500"/>
                  <a:pt x="9067800" y="5791200"/>
                  <a:pt x="7442200" y="5791200"/>
                </a:cubicBezTo>
                <a:lnTo>
                  <a:pt x="6959600" y="5791200"/>
                </a:lnTo>
                <a:cubicBezTo>
                  <a:pt x="6489700" y="5791200"/>
                  <a:pt x="6057900" y="5753100"/>
                  <a:pt x="6019800" y="5715000"/>
                </a:cubicBezTo>
                <a:cubicBezTo>
                  <a:pt x="5956300" y="5651500"/>
                  <a:pt x="4775200" y="5334000"/>
                  <a:pt x="4610100" y="5334000"/>
                </a:cubicBezTo>
                <a:cubicBezTo>
                  <a:pt x="3492500" y="5334000"/>
                  <a:pt x="711200" y="3784600"/>
                  <a:pt x="546100" y="3073400"/>
                </a:cubicBezTo>
                <a:cubicBezTo>
                  <a:pt x="419100" y="2552700"/>
                  <a:pt x="228600" y="2133600"/>
                  <a:pt x="114300" y="2133600"/>
                </a:cubicBezTo>
                <a:cubicBezTo>
                  <a:pt x="50800" y="2133600"/>
                  <a:pt x="0" y="1917700"/>
                  <a:pt x="0" y="1676400"/>
                </a:cubicBezTo>
                <a:cubicBezTo>
                  <a:pt x="0" y="495300"/>
                  <a:pt x="685800" y="0"/>
                  <a:pt x="2311400" y="0"/>
                </a:cubicBezTo>
                <a:close/>
                <a:moveTo>
                  <a:pt x="9410700" y="9715500"/>
                </a:moveTo>
                <a:moveTo>
                  <a:pt x="6807200" y="2019300"/>
                </a:moveTo>
                <a:lnTo>
                  <a:pt x="6477000" y="1854200"/>
                </a:lnTo>
                <a:cubicBezTo>
                  <a:pt x="5880100" y="1562100"/>
                  <a:pt x="5219700" y="1371600"/>
                  <a:pt x="4838700" y="1371600"/>
                </a:cubicBezTo>
                <a:cubicBezTo>
                  <a:pt x="4635500" y="1371600"/>
                  <a:pt x="3187700" y="1041400"/>
                  <a:pt x="3124200" y="990600"/>
                </a:cubicBezTo>
                <a:cubicBezTo>
                  <a:pt x="3086100" y="939800"/>
                  <a:pt x="2819400" y="914400"/>
                  <a:pt x="2552700" y="914400"/>
                </a:cubicBezTo>
                <a:cubicBezTo>
                  <a:pt x="1651000" y="914400"/>
                  <a:pt x="1219200" y="1206500"/>
                  <a:pt x="1219200" y="1828800"/>
                </a:cubicBezTo>
                <a:cubicBezTo>
                  <a:pt x="1219200" y="2438400"/>
                  <a:pt x="1879600" y="3390900"/>
                  <a:pt x="2438400" y="3556000"/>
                </a:cubicBezTo>
                <a:cubicBezTo>
                  <a:pt x="2603500" y="3606800"/>
                  <a:pt x="2933700" y="3721100"/>
                  <a:pt x="3162300" y="3810000"/>
                </a:cubicBezTo>
                <a:cubicBezTo>
                  <a:pt x="3505200" y="3949700"/>
                  <a:pt x="4127500" y="4114800"/>
                  <a:pt x="4305300" y="4114800"/>
                </a:cubicBezTo>
                <a:cubicBezTo>
                  <a:pt x="4673600" y="4114800"/>
                  <a:pt x="5181600" y="4305300"/>
                  <a:pt x="5181600" y="4457700"/>
                </a:cubicBezTo>
                <a:cubicBezTo>
                  <a:pt x="5181600" y="4559300"/>
                  <a:pt x="5562600" y="4686300"/>
                  <a:pt x="6045200" y="4749800"/>
                </a:cubicBezTo>
                <a:lnTo>
                  <a:pt x="6146800" y="4762500"/>
                </a:lnTo>
                <a:cubicBezTo>
                  <a:pt x="7607300" y="4953000"/>
                  <a:pt x="8369300" y="4787900"/>
                  <a:pt x="8572500" y="4254500"/>
                </a:cubicBezTo>
                <a:cubicBezTo>
                  <a:pt x="8902700" y="3403600"/>
                  <a:pt x="8420100" y="2819400"/>
                  <a:pt x="6807200" y="2019300"/>
                </a:cubicBezTo>
                <a:close/>
                <a:moveTo>
                  <a:pt x="7391400" y="9715500"/>
                </a:moveTo>
                <a:moveTo>
                  <a:pt x="7391400" y="9232900"/>
                </a:moveTo>
                <a:lnTo>
                  <a:pt x="3581400" y="8255000"/>
                </a:lnTo>
                <a:cubicBezTo>
                  <a:pt x="3124200" y="8140700"/>
                  <a:pt x="2743200" y="7950200"/>
                  <a:pt x="2743200" y="7823200"/>
                </a:cubicBezTo>
                <a:cubicBezTo>
                  <a:pt x="2743200" y="7620000"/>
                  <a:pt x="2514600" y="7543800"/>
                  <a:pt x="2362200" y="7696200"/>
                </a:cubicBezTo>
                <a:cubicBezTo>
                  <a:pt x="2324100" y="7734300"/>
                  <a:pt x="2286000" y="7874000"/>
                  <a:pt x="2286000" y="8001000"/>
                </a:cubicBezTo>
                <a:cubicBezTo>
                  <a:pt x="2286000" y="8343900"/>
                  <a:pt x="2336800" y="8432800"/>
                  <a:pt x="2628900" y="8699500"/>
                </a:cubicBezTo>
                <a:cubicBezTo>
                  <a:pt x="2882900" y="8915400"/>
                  <a:pt x="2984500" y="9359900"/>
                  <a:pt x="2819400" y="9525000"/>
                </a:cubicBezTo>
                <a:cubicBezTo>
                  <a:pt x="2730500" y="9601200"/>
                  <a:pt x="2413000" y="9613900"/>
                  <a:pt x="2070100" y="9550400"/>
                </a:cubicBezTo>
                <a:cubicBezTo>
                  <a:pt x="1943100" y="9537700"/>
                  <a:pt x="1816100" y="9398000"/>
                  <a:pt x="1778000" y="9245600"/>
                </a:cubicBezTo>
                <a:cubicBezTo>
                  <a:pt x="1625600" y="8572500"/>
                  <a:pt x="774700" y="7315200"/>
                  <a:pt x="495300" y="7315200"/>
                </a:cubicBezTo>
                <a:cubicBezTo>
                  <a:pt x="393700" y="7315200"/>
                  <a:pt x="304800" y="7073900"/>
                  <a:pt x="304800" y="6781800"/>
                </a:cubicBezTo>
                <a:cubicBezTo>
                  <a:pt x="304800" y="6489700"/>
                  <a:pt x="342900" y="6210300"/>
                  <a:pt x="381000" y="6172200"/>
                </a:cubicBezTo>
                <a:cubicBezTo>
                  <a:pt x="482600" y="6070600"/>
                  <a:pt x="889000" y="6070600"/>
                  <a:pt x="990600" y="6172200"/>
                </a:cubicBezTo>
                <a:cubicBezTo>
                  <a:pt x="1028700" y="6210300"/>
                  <a:pt x="1320800" y="6311900"/>
                  <a:pt x="1638300" y="6400800"/>
                </a:cubicBezTo>
                <a:cubicBezTo>
                  <a:pt x="1955800" y="6477000"/>
                  <a:pt x="2222500" y="6553200"/>
                  <a:pt x="2247900" y="6553200"/>
                </a:cubicBezTo>
                <a:cubicBezTo>
                  <a:pt x="2273300" y="6553200"/>
                  <a:pt x="2667000" y="6642100"/>
                  <a:pt x="3124200" y="6743700"/>
                </a:cubicBezTo>
                <a:lnTo>
                  <a:pt x="4648200" y="7112000"/>
                </a:lnTo>
                <a:cubicBezTo>
                  <a:pt x="5105400" y="7213600"/>
                  <a:pt x="5486400" y="7378700"/>
                  <a:pt x="5486400" y="7467600"/>
                </a:cubicBezTo>
                <a:cubicBezTo>
                  <a:pt x="5486400" y="7607300"/>
                  <a:pt x="6019800" y="7721600"/>
                  <a:pt x="7124700" y="7810500"/>
                </a:cubicBezTo>
                <a:cubicBezTo>
                  <a:pt x="7391400" y="7823200"/>
                  <a:pt x="7620000" y="7924800"/>
                  <a:pt x="7620000" y="8039100"/>
                </a:cubicBezTo>
                <a:cubicBezTo>
                  <a:pt x="7620000" y="8178800"/>
                  <a:pt x="8305800" y="8382000"/>
                  <a:pt x="8801100" y="8382000"/>
                </a:cubicBezTo>
                <a:cubicBezTo>
                  <a:pt x="9309100" y="8382000"/>
                  <a:pt x="9601200" y="8610600"/>
                  <a:pt x="9601200" y="9029700"/>
                </a:cubicBezTo>
                <a:cubicBezTo>
                  <a:pt x="9601200" y="9093200"/>
                  <a:pt x="9575800" y="9207500"/>
                  <a:pt x="9550400" y="9296400"/>
                </a:cubicBezTo>
                <a:cubicBezTo>
                  <a:pt x="9486900" y="9512300"/>
                  <a:pt x="8369300" y="9474200"/>
                  <a:pt x="7391400" y="9232900"/>
                </a:cubicBezTo>
                <a:close/>
                <a:moveTo>
                  <a:pt x="177800" y="9715500"/>
                </a:moveTo>
              </a:path>
            </a:pathLst>
          </a:custGeom>
          <a:solidFill>
            <a:srgbClr val="101010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2" name="Freeform 1442"/>
          <p:cNvSpPr/>
          <p:nvPr/>
        </p:nvSpPr>
        <p:spPr>
          <a:xfrm rot="0" flipH="0" flipV="0">
            <a:off x="13857848" y="19006947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0E0E0E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3" name="Rectangle 1443"/>
          <p:cNvSpPr/>
          <p:nvPr/>
        </p:nvSpPr>
        <p:spPr>
          <a:xfrm rot="0" flipH="0" flipV="0">
            <a:off x="13856337" y="19404205"/>
            <a:ext cx="103631" cy="348980"/>
          </a:xfrm>
          <a:prstGeom prst="rect">
            <a:avLst/>
          </a:prstGeom>
        </p:spPr>
      </p:sp>
      <p:sp>
        <p:nvSpPr>
          <p:cNvPr id="1444" name="Freeform 1444"/>
          <p:cNvSpPr/>
          <p:nvPr/>
        </p:nvSpPr>
        <p:spPr>
          <a:xfrm rot="0" flipH="0" flipV="0">
            <a:off x="13857848" y="19628612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0E0E0E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5" name="Rectangle 1445"/>
          <p:cNvSpPr/>
          <p:nvPr/>
        </p:nvSpPr>
        <p:spPr>
          <a:xfrm rot="0" flipH="0" flipV="0">
            <a:off x="13856337" y="19472785"/>
            <a:ext cx="103631" cy="348980"/>
          </a:xfrm>
          <a:prstGeom prst="rect">
            <a:avLst/>
          </a:prstGeom>
        </p:spPr>
      </p:sp>
      <p:sp>
        <p:nvSpPr>
          <p:cNvPr id="1446" name="Freeform 1446"/>
          <p:cNvSpPr/>
          <p:nvPr/>
        </p:nvSpPr>
        <p:spPr>
          <a:xfrm rot="0" flipH="0" flipV="0">
            <a:off x="13857848" y="19697192"/>
            <a:ext cx="100825" cy="58508"/>
          </a:xfrm>
          <a:custGeom>
            <a:pathLst>
              <a:path w="5930900" h="3441700">
                <a:moveTo>
                  <a:pt x="4813300" y="3441700"/>
                </a:moveTo>
                <a:lnTo>
                  <a:pt x="3657600" y="3441700"/>
                </a:lnTo>
                <a:cubicBezTo>
                  <a:pt x="3517900" y="3441700"/>
                  <a:pt x="3390900" y="3416300"/>
                  <a:pt x="3365500" y="3390900"/>
                </a:cubicBezTo>
                <a:cubicBezTo>
                  <a:pt x="3340100" y="3365500"/>
                  <a:pt x="3213100" y="3327400"/>
                  <a:pt x="3086100" y="3314700"/>
                </a:cubicBezTo>
                <a:lnTo>
                  <a:pt x="3048000" y="3302000"/>
                </a:lnTo>
                <a:cubicBezTo>
                  <a:pt x="2921000" y="3289300"/>
                  <a:pt x="2717800" y="3238500"/>
                  <a:pt x="2590800" y="3200400"/>
                </a:cubicBezTo>
                <a:lnTo>
                  <a:pt x="2501900" y="3175000"/>
                </a:lnTo>
                <a:cubicBezTo>
                  <a:pt x="2374900" y="3136900"/>
                  <a:pt x="2247900" y="3086100"/>
                  <a:pt x="2209800" y="3048000"/>
                </a:cubicBezTo>
                <a:cubicBezTo>
                  <a:pt x="2159000" y="2997200"/>
                  <a:pt x="1778000" y="2806700"/>
                  <a:pt x="1727200" y="2806700"/>
                </a:cubicBezTo>
                <a:cubicBezTo>
                  <a:pt x="1574800" y="2806700"/>
                  <a:pt x="1346200" y="2717800"/>
                  <a:pt x="1206500" y="2603500"/>
                </a:cubicBezTo>
                <a:cubicBezTo>
                  <a:pt x="1117600" y="2514600"/>
                  <a:pt x="1016000" y="2451100"/>
                  <a:pt x="1016000" y="2451100"/>
                </a:cubicBezTo>
                <a:cubicBezTo>
                  <a:pt x="1003300" y="2451100"/>
                  <a:pt x="901700" y="2374900"/>
                  <a:pt x="812800" y="2273300"/>
                </a:cubicBezTo>
                <a:lnTo>
                  <a:pt x="457200" y="1930400"/>
                </a:lnTo>
                <a:cubicBezTo>
                  <a:pt x="127000" y="1612900"/>
                  <a:pt x="0" y="977900"/>
                  <a:pt x="165100" y="584200"/>
                </a:cubicBezTo>
                <a:cubicBezTo>
                  <a:pt x="241300" y="381000"/>
                  <a:pt x="469900" y="228600"/>
                  <a:pt x="850900" y="114300"/>
                </a:cubicBezTo>
                <a:cubicBezTo>
                  <a:pt x="1206500" y="0"/>
                  <a:pt x="2006600" y="0"/>
                  <a:pt x="2387600" y="88900"/>
                </a:cubicBezTo>
                <a:lnTo>
                  <a:pt x="3225800" y="304800"/>
                </a:lnTo>
                <a:cubicBezTo>
                  <a:pt x="3352800" y="330200"/>
                  <a:pt x="3492500" y="381000"/>
                  <a:pt x="3530600" y="419100"/>
                </a:cubicBezTo>
                <a:cubicBezTo>
                  <a:pt x="3556000" y="457200"/>
                  <a:pt x="3683000" y="495300"/>
                  <a:pt x="3784600" y="520700"/>
                </a:cubicBezTo>
                <a:cubicBezTo>
                  <a:pt x="3898900" y="533400"/>
                  <a:pt x="4102100" y="596900"/>
                  <a:pt x="4229100" y="660400"/>
                </a:cubicBezTo>
                <a:lnTo>
                  <a:pt x="4521200" y="800100"/>
                </a:lnTo>
                <a:cubicBezTo>
                  <a:pt x="4648200" y="863600"/>
                  <a:pt x="4749800" y="952500"/>
                  <a:pt x="4749800" y="1003300"/>
                </a:cubicBezTo>
                <a:cubicBezTo>
                  <a:pt x="4749800" y="1066800"/>
                  <a:pt x="4813300" y="1104900"/>
                  <a:pt x="4889500" y="1104900"/>
                </a:cubicBezTo>
                <a:cubicBezTo>
                  <a:pt x="4965700" y="1104900"/>
                  <a:pt x="5092700" y="1193800"/>
                  <a:pt x="5181600" y="1295400"/>
                </a:cubicBezTo>
                <a:lnTo>
                  <a:pt x="5473700" y="1612900"/>
                </a:lnTo>
                <a:cubicBezTo>
                  <a:pt x="5562600" y="1714500"/>
                  <a:pt x="5676900" y="1917700"/>
                  <a:pt x="5727700" y="2057400"/>
                </a:cubicBezTo>
                <a:lnTo>
                  <a:pt x="5753100" y="2146300"/>
                </a:lnTo>
                <a:cubicBezTo>
                  <a:pt x="5930900" y="2730500"/>
                  <a:pt x="5765800" y="3124200"/>
                  <a:pt x="5270500" y="3352800"/>
                </a:cubicBezTo>
                <a:cubicBezTo>
                  <a:pt x="5156200" y="3403600"/>
                  <a:pt x="4953000" y="3441700"/>
                  <a:pt x="4813300" y="3441700"/>
                </a:cubicBezTo>
                <a:close/>
                <a:moveTo>
                  <a:pt x="-101600" y="3429000"/>
                </a:moveTo>
                <a:moveTo>
                  <a:pt x="2489200" y="787400"/>
                </a:moveTo>
                <a:lnTo>
                  <a:pt x="1854200" y="698500"/>
                </a:lnTo>
                <a:cubicBezTo>
                  <a:pt x="1549400" y="647700"/>
                  <a:pt x="1447800" y="647700"/>
                  <a:pt x="1117600" y="698500"/>
                </a:cubicBezTo>
                <a:lnTo>
                  <a:pt x="1041400" y="711200"/>
                </a:lnTo>
                <a:cubicBezTo>
                  <a:pt x="889000" y="736600"/>
                  <a:pt x="749300" y="812800"/>
                  <a:pt x="736600" y="889000"/>
                </a:cubicBezTo>
                <a:cubicBezTo>
                  <a:pt x="685800" y="1181100"/>
                  <a:pt x="723900" y="1346200"/>
                  <a:pt x="876300" y="1511300"/>
                </a:cubicBezTo>
                <a:lnTo>
                  <a:pt x="1231900" y="1892300"/>
                </a:lnTo>
                <a:cubicBezTo>
                  <a:pt x="1422400" y="2095500"/>
                  <a:pt x="1625600" y="2184400"/>
                  <a:pt x="1879600" y="2184400"/>
                </a:cubicBezTo>
                <a:cubicBezTo>
                  <a:pt x="1981200" y="2184400"/>
                  <a:pt x="2057400" y="2235200"/>
                  <a:pt x="2057400" y="2298700"/>
                </a:cubicBezTo>
                <a:cubicBezTo>
                  <a:pt x="2057400" y="2349500"/>
                  <a:pt x="2146300" y="2413000"/>
                  <a:pt x="2247900" y="2425700"/>
                </a:cubicBezTo>
                <a:cubicBezTo>
                  <a:pt x="2336800" y="2438400"/>
                  <a:pt x="2451100" y="2476500"/>
                  <a:pt x="2476500" y="2514600"/>
                </a:cubicBezTo>
                <a:cubicBezTo>
                  <a:pt x="2527300" y="2565400"/>
                  <a:pt x="2832100" y="2628900"/>
                  <a:pt x="2984500" y="2628900"/>
                </a:cubicBezTo>
                <a:cubicBezTo>
                  <a:pt x="2997200" y="2628900"/>
                  <a:pt x="3124200" y="2654300"/>
                  <a:pt x="3263900" y="2692400"/>
                </a:cubicBezTo>
                <a:lnTo>
                  <a:pt x="3454400" y="2743200"/>
                </a:lnTo>
                <a:cubicBezTo>
                  <a:pt x="3606800" y="2781300"/>
                  <a:pt x="3771900" y="2832100"/>
                  <a:pt x="3835400" y="2857500"/>
                </a:cubicBezTo>
                <a:cubicBezTo>
                  <a:pt x="3898900" y="2882900"/>
                  <a:pt x="4064000" y="2895600"/>
                  <a:pt x="4203700" y="2895600"/>
                </a:cubicBezTo>
                <a:lnTo>
                  <a:pt x="4457700" y="2895600"/>
                </a:lnTo>
                <a:cubicBezTo>
                  <a:pt x="4813300" y="2895600"/>
                  <a:pt x="5156200" y="2730500"/>
                  <a:pt x="5181600" y="2527300"/>
                </a:cubicBezTo>
                <a:cubicBezTo>
                  <a:pt x="5219700" y="2222500"/>
                  <a:pt x="5207000" y="2146300"/>
                  <a:pt x="5041900" y="1968500"/>
                </a:cubicBezTo>
                <a:lnTo>
                  <a:pt x="4889500" y="1803400"/>
                </a:lnTo>
                <a:cubicBezTo>
                  <a:pt x="4800600" y="1701800"/>
                  <a:pt x="4635500" y="1574800"/>
                  <a:pt x="4508500" y="1511300"/>
                </a:cubicBezTo>
                <a:lnTo>
                  <a:pt x="4038600" y="1282700"/>
                </a:lnTo>
                <a:cubicBezTo>
                  <a:pt x="3848100" y="1193800"/>
                  <a:pt x="2679700" y="812800"/>
                  <a:pt x="2489200" y="787400"/>
                </a:cubicBezTo>
                <a:close/>
                <a:moveTo>
                  <a:pt x="2552700" y="3429000"/>
                </a:moveTo>
              </a:path>
            </a:pathLst>
          </a:custGeom>
          <a:solidFill>
            <a:srgbClr val="0B0B0B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7" name="Rectangle 1447"/>
          <p:cNvSpPr/>
          <p:nvPr/>
        </p:nvSpPr>
        <p:spPr>
          <a:xfrm rot="0" flipH="0" flipV="0">
            <a:off x="14841092" y="15005151"/>
            <a:ext cx="212992" cy="172287"/>
          </a:xfrm>
          <a:prstGeom prst="rect">
            <a:avLst/>
          </a:prstGeom>
        </p:spPr>
      </p:sp>
      <p:sp>
        <p:nvSpPr>
          <p:cNvPr id="1448" name="Freeform 1448"/>
          <p:cNvSpPr/>
          <p:nvPr/>
        </p:nvSpPr>
        <p:spPr>
          <a:xfrm rot="0" flipH="0" flipV="0">
            <a:off x="14855989" y="15045201"/>
            <a:ext cx="34004" cy="97155"/>
          </a:xfrm>
          <a:custGeom>
            <a:pathLst>
              <a:path w="4000500" h="11430000">
                <a:moveTo>
                  <a:pt x="3860800" y="1384300"/>
                </a:moveTo>
                <a:lnTo>
                  <a:pt x="1498600" y="10261600"/>
                </a:lnTo>
                <a:cubicBezTo>
                  <a:pt x="1282700" y="11099800"/>
                  <a:pt x="1028700" y="11430000"/>
                  <a:pt x="635000" y="11430000"/>
                </a:cubicBezTo>
                <a:cubicBezTo>
                  <a:pt x="330200" y="11430000"/>
                  <a:pt x="190500" y="11163300"/>
                  <a:pt x="190500" y="10629900"/>
                </a:cubicBezTo>
                <a:lnTo>
                  <a:pt x="190500" y="10363200"/>
                </a:lnTo>
                <a:cubicBezTo>
                  <a:pt x="190500" y="10160000"/>
                  <a:pt x="228600" y="9842500"/>
                  <a:pt x="266700" y="9664700"/>
                </a:cubicBezTo>
                <a:lnTo>
                  <a:pt x="1333500" y="5410200"/>
                </a:lnTo>
                <a:cubicBezTo>
                  <a:pt x="1371600" y="5219700"/>
                  <a:pt x="1473200" y="4902200"/>
                  <a:pt x="1562100" y="4711700"/>
                </a:cubicBezTo>
                <a:lnTo>
                  <a:pt x="1841500" y="3987800"/>
                </a:lnTo>
                <a:cubicBezTo>
                  <a:pt x="1917700" y="3797300"/>
                  <a:pt x="1981200" y="3479800"/>
                  <a:pt x="1981200" y="3276600"/>
                </a:cubicBezTo>
                <a:lnTo>
                  <a:pt x="1981200" y="3009900"/>
                </a:lnTo>
                <a:cubicBezTo>
                  <a:pt x="1981200" y="2578100"/>
                  <a:pt x="1714500" y="2540000"/>
                  <a:pt x="1384300" y="2933700"/>
                </a:cubicBezTo>
                <a:cubicBezTo>
                  <a:pt x="1079500" y="3302000"/>
                  <a:pt x="622300" y="3441700"/>
                  <a:pt x="190500" y="3314700"/>
                </a:cubicBezTo>
                <a:cubicBezTo>
                  <a:pt x="88900" y="3289300"/>
                  <a:pt x="0" y="3124200"/>
                  <a:pt x="0" y="2959100"/>
                </a:cubicBezTo>
                <a:cubicBezTo>
                  <a:pt x="0" y="2781300"/>
                  <a:pt x="76200" y="2540000"/>
                  <a:pt x="152400" y="2413000"/>
                </a:cubicBezTo>
                <a:cubicBezTo>
                  <a:pt x="241300" y="2286000"/>
                  <a:pt x="419100" y="2057400"/>
                  <a:pt x="558800" y="1917700"/>
                </a:cubicBezTo>
                <a:lnTo>
                  <a:pt x="647700" y="1828800"/>
                </a:lnTo>
                <a:cubicBezTo>
                  <a:pt x="787400" y="1689100"/>
                  <a:pt x="1054100" y="1485900"/>
                  <a:pt x="1244600" y="1384300"/>
                </a:cubicBezTo>
                <a:lnTo>
                  <a:pt x="1346200" y="1346200"/>
                </a:lnTo>
                <a:cubicBezTo>
                  <a:pt x="1536700" y="1244600"/>
                  <a:pt x="1816100" y="1041400"/>
                  <a:pt x="1981200" y="889000"/>
                </a:cubicBezTo>
                <a:lnTo>
                  <a:pt x="2311400" y="571500"/>
                </a:lnTo>
                <a:cubicBezTo>
                  <a:pt x="2730500" y="190500"/>
                  <a:pt x="3454400" y="0"/>
                  <a:pt x="3683000" y="228600"/>
                </a:cubicBezTo>
                <a:cubicBezTo>
                  <a:pt x="3937000" y="482600"/>
                  <a:pt x="4000500" y="863600"/>
                  <a:pt x="3860800" y="1384300"/>
                </a:cubicBezTo>
                <a:close/>
                <a:moveTo>
                  <a:pt x="8305800" y="114427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9" name="Freeform 1449"/>
          <p:cNvSpPr/>
          <p:nvPr/>
        </p:nvSpPr>
        <p:spPr>
          <a:xfrm rot="0" flipH="0" flipV="0">
            <a:off x="14907484" y="15046496"/>
            <a:ext cx="51816" cy="95967"/>
          </a:xfrm>
          <a:custGeom>
            <a:pathLst>
              <a:path w="6096000" h="11290300">
                <a:moveTo>
                  <a:pt x="1511300" y="0"/>
                </a:moveTo>
                <a:lnTo>
                  <a:pt x="5016500" y="0"/>
                </a:lnTo>
                <a:cubicBezTo>
                  <a:pt x="5994400" y="0"/>
                  <a:pt x="6096000" y="50800"/>
                  <a:pt x="6096000" y="508000"/>
                </a:cubicBezTo>
                <a:cubicBezTo>
                  <a:pt x="6096000" y="723900"/>
                  <a:pt x="5943600" y="1181100"/>
                  <a:pt x="5765800" y="1536700"/>
                </a:cubicBezTo>
                <a:lnTo>
                  <a:pt x="4978400" y="3124200"/>
                </a:lnTo>
                <a:cubicBezTo>
                  <a:pt x="4800600" y="3479800"/>
                  <a:pt x="4572000" y="3759200"/>
                  <a:pt x="4470400" y="3759200"/>
                </a:cubicBezTo>
                <a:cubicBezTo>
                  <a:pt x="4178300" y="3759200"/>
                  <a:pt x="4051300" y="4533900"/>
                  <a:pt x="4267200" y="4927600"/>
                </a:cubicBezTo>
                <a:cubicBezTo>
                  <a:pt x="4356100" y="5080000"/>
                  <a:pt x="4470400" y="5194300"/>
                  <a:pt x="4533900" y="5194300"/>
                </a:cubicBezTo>
                <a:cubicBezTo>
                  <a:pt x="4597400" y="5194300"/>
                  <a:pt x="4660900" y="5321300"/>
                  <a:pt x="4660900" y="5473700"/>
                </a:cubicBezTo>
                <a:cubicBezTo>
                  <a:pt x="4660900" y="5613400"/>
                  <a:pt x="4610100" y="5778500"/>
                  <a:pt x="4572000" y="5829300"/>
                </a:cubicBezTo>
                <a:cubicBezTo>
                  <a:pt x="4521200" y="5880100"/>
                  <a:pt x="4318000" y="5918200"/>
                  <a:pt x="4114800" y="5918200"/>
                </a:cubicBezTo>
                <a:cubicBezTo>
                  <a:pt x="3670300" y="5918200"/>
                  <a:pt x="3479800" y="6096000"/>
                  <a:pt x="3086100" y="6934200"/>
                </a:cubicBezTo>
                <a:lnTo>
                  <a:pt x="1701800" y="9817100"/>
                </a:lnTo>
                <a:cubicBezTo>
                  <a:pt x="1130300" y="11010900"/>
                  <a:pt x="863600" y="11290300"/>
                  <a:pt x="355600" y="11290300"/>
                </a:cubicBezTo>
                <a:cubicBezTo>
                  <a:pt x="152400" y="11290300"/>
                  <a:pt x="0" y="11049000"/>
                  <a:pt x="0" y="10756900"/>
                </a:cubicBezTo>
                <a:cubicBezTo>
                  <a:pt x="0" y="10464800"/>
                  <a:pt x="139700" y="9944100"/>
                  <a:pt x="304800" y="9588500"/>
                </a:cubicBezTo>
                <a:lnTo>
                  <a:pt x="1066800" y="8051800"/>
                </a:lnTo>
                <a:cubicBezTo>
                  <a:pt x="1244600" y="7708900"/>
                  <a:pt x="1473200" y="7302500"/>
                  <a:pt x="1587500" y="7162800"/>
                </a:cubicBezTo>
                <a:cubicBezTo>
                  <a:pt x="1828800" y="6845300"/>
                  <a:pt x="1854200" y="6134100"/>
                  <a:pt x="1612900" y="5981700"/>
                </a:cubicBezTo>
                <a:cubicBezTo>
                  <a:pt x="1511300" y="5918200"/>
                  <a:pt x="1422400" y="5676900"/>
                  <a:pt x="1422400" y="5448300"/>
                </a:cubicBezTo>
                <a:cubicBezTo>
                  <a:pt x="1422400" y="4978400"/>
                  <a:pt x="1638300" y="4838700"/>
                  <a:pt x="2374900" y="4838700"/>
                </a:cubicBezTo>
                <a:cubicBezTo>
                  <a:pt x="2641600" y="4838700"/>
                  <a:pt x="3009900" y="4533900"/>
                  <a:pt x="3187700" y="4165600"/>
                </a:cubicBezTo>
                <a:lnTo>
                  <a:pt x="3975100" y="2514600"/>
                </a:lnTo>
                <a:cubicBezTo>
                  <a:pt x="4546600" y="1333500"/>
                  <a:pt x="4445000" y="1079500"/>
                  <a:pt x="3403600" y="1079500"/>
                </a:cubicBezTo>
                <a:lnTo>
                  <a:pt x="1968500" y="1079500"/>
                </a:lnTo>
                <a:cubicBezTo>
                  <a:pt x="647700" y="1079500"/>
                  <a:pt x="355600" y="990600"/>
                  <a:pt x="355600" y="584200"/>
                </a:cubicBezTo>
                <a:cubicBezTo>
                  <a:pt x="355600" y="101600"/>
                  <a:pt x="558800" y="0"/>
                  <a:pt x="1511300" y="0"/>
                </a:cubicBezTo>
                <a:close/>
                <a:moveTo>
                  <a:pt x="9398000" y="112903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0" name="Freeform 1450"/>
          <p:cNvSpPr/>
          <p:nvPr/>
        </p:nvSpPr>
        <p:spPr>
          <a:xfrm rot="0" flipH="0" flipV="0">
            <a:off x="14956604" y="15046496"/>
            <a:ext cx="67036" cy="96075"/>
          </a:xfrm>
          <a:custGeom>
            <a:pathLst>
              <a:path w="7886700" h="11303000">
                <a:moveTo>
                  <a:pt x="3378200" y="0"/>
                </a:moveTo>
                <a:lnTo>
                  <a:pt x="7023100" y="0"/>
                </a:lnTo>
                <a:cubicBezTo>
                  <a:pt x="7772400" y="0"/>
                  <a:pt x="7886700" y="63500"/>
                  <a:pt x="7886700" y="508000"/>
                </a:cubicBezTo>
                <a:cubicBezTo>
                  <a:pt x="7886700" y="723900"/>
                  <a:pt x="7670800" y="901700"/>
                  <a:pt x="7391400" y="914400"/>
                </a:cubicBezTo>
                <a:lnTo>
                  <a:pt x="4546600" y="1028700"/>
                </a:lnTo>
                <a:cubicBezTo>
                  <a:pt x="3670300" y="1054100"/>
                  <a:pt x="3403600" y="1320800"/>
                  <a:pt x="3403600" y="2197100"/>
                </a:cubicBezTo>
                <a:cubicBezTo>
                  <a:pt x="3403600" y="2273300"/>
                  <a:pt x="3390900" y="2552700"/>
                  <a:pt x="3365500" y="2819400"/>
                </a:cubicBezTo>
                <a:lnTo>
                  <a:pt x="3365500" y="2870200"/>
                </a:lnTo>
                <a:cubicBezTo>
                  <a:pt x="3340100" y="3136900"/>
                  <a:pt x="3213100" y="3416300"/>
                  <a:pt x="3098800" y="3492500"/>
                </a:cubicBezTo>
                <a:cubicBezTo>
                  <a:pt x="2971800" y="3568700"/>
                  <a:pt x="2870200" y="3746500"/>
                  <a:pt x="2870200" y="3873500"/>
                </a:cubicBezTo>
                <a:cubicBezTo>
                  <a:pt x="2870200" y="4178300"/>
                  <a:pt x="3149600" y="4305300"/>
                  <a:pt x="3822700" y="4305300"/>
                </a:cubicBezTo>
                <a:lnTo>
                  <a:pt x="4508500" y="4305300"/>
                </a:lnTo>
                <a:cubicBezTo>
                  <a:pt x="5372100" y="4305300"/>
                  <a:pt x="5613400" y="4368800"/>
                  <a:pt x="5981700" y="4711700"/>
                </a:cubicBezTo>
                <a:lnTo>
                  <a:pt x="6045200" y="4762500"/>
                </a:lnTo>
                <a:cubicBezTo>
                  <a:pt x="6515100" y="5181600"/>
                  <a:pt x="6807200" y="5867400"/>
                  <a:pt x="6807200" y="6515100"/>
                </a:cubicBezTo>
                <a:lnTo>
                  <a:pt x="6807200" y="7023100"/>
                </a:lnTo>
                <a:cubicBezTo>
                  <a:pt x="6807200" y="7302500"/>
                  <a:pt x="6731000" y="7747000"/>
                  <a:pt x="6616700" y="8001000"/>
                </a:cubicBezTo>
                <a:lnTo>
                  <a:pt x="5778500" y="10096500"/>
                </a:lnTo>
                <a:cubicBezTo>
                  <a:pt x="5676900" y="10350500"/>
                  <a:pt x="5372100" y="10668000"/>
                  <a:pt x="5118100" y="10795000"/>
                </a:cubicBezTo>
                <a:lnTo>
                  <a:pt x="4533900" y="11061700"/>
                </a:lnTo>
                <a:cubicBezTo>
                  <a:pt x="4267200" y="11188700"/>
                  <a:pt x="3822700" y="11303000"/>
                  <a:pt x="3543300" y="11303000"/>
                </a:cubicBezTo>
                <a:lnTo>
                  <a:pt x="863600" y="11303000"/>
                </a:lnTo>
                <a:cubicBezTo>
                  <a:pt x="342900" y="11303000"/>
                  <a:pt x="0" y="11087100"/>
                  <a:pt x="0" y="10756900"/>
                </a:cubicBezTo>
                <a:cubicBezTo>
                  <a:pt x="0" y="10655300"/>
                  <a:pt x="76200" y="10502900"/>
                  <a:pt x="177800" y="10401300"/>
                </a:cubicBezTo>
                <a:cubicBezTo>
                  <a:pt x="279400" y="10299700"/>
                  <a:pt x="584200" y="10223500"/>
                  <a:pt x="863600" y="10223500"/>
                </a:cubicBezTo>
                <a:lnTo>
                  <a:pt x="2895600" y="10223500"/>
                </a:lnTo>
                <a:cubicBezTo>
                  <a:pt x="3175000" y="10223500"/>
                  <a:pt x="3619500" y="10160000"/>
                  <a:pt x="3873500" y="10096500"/>
                </a:cubicBezTo>
                <a:lnTo>
                  <a:pt x="3949700" y="10071100"/>
                </a:lnTo>
                <a:cubicBezTo>
                  <a:pt x="4813300" y="9842500"/>
                  <a:pt x="5562600" y="8382000"/>
                  <a:pt x="5562600" y="6946900"/>
                </a:cubicBezTo>
                <a:cubicBezTo>
                  <a:pt x="5562600" y="5905500"/>
                  <a:pt x="5295900" y="5562600"/>
                  <a:pt x="4508500" y="5562600"/>
                </a:cubicBezTo>
                <a:lnTo>
                  <a:pt x="2298700" y="5562600"/>
                </a:lnTo>
                <a:cubicBezTo>
                  <a:pt x="1765300" y="5562600"/>
                  <a:pt x="1435100" y="5194300"/>
                  <a:pt x="1435100" y="4635500"/>
                </a:cubicBezTo>
                <a:cubicBezTo>
                  <a:pt x="1435100" y="4457700"/>
                  <a:pt x="1473200" y="4267200"/>
                  <a:pt x="1524000" y="4216400"/>
                </a:cubicBezTo>
                <a:cubicBezTo>
                  <a:pt x="1574800" y="4165600"/>
                  <a:pt x="1676400" y="3886200"/>
                  <a:pt x="1752600" y="3594100"/>
                </a:cubicBezTo>
                <a:lnTo>
                  <a:pt x="1828800" y="3314700"/>
                </a:lnTo>
                <a:cubicBezTo>
                  <a:pt x="1905000" y="3022600"/>
                  <a:pt x="1968500" y="2755900"/>
                  <a:pt x="1968500" y="2743200"/>
                </a:cubicBezTo>
                <a:cubicBezTo>
                  <a:pt x="1968500" y="2717800"/>
                  <a:pt x="1993900" y="2476500"/>
                  <a:pt x="2032000" y="2209800"/>
                </a:cubicBezTo>
                <a:lnTo>
                  <a:pt x="2032000" y="2159000"/>
                </a:lnTo>
                <a:cubicBezTo>
                  <a:pt x="2057400" y="1892300"/>
                  <a:pt x="2146300" y="1625600"/>
                  <a:pt x="2209800" y="1562100"/>
                </a:cubicBezTo>
                <a:cubicBezTo>
                  <a:pt x="2273300" y="1485900"/>
                  <a:pt x="2349500" y="1231900"/>
                  <a:pt x="2374900" y="977900"/>
                </a:cubicBezTo>
                <a:lnTo>
                  <a:pt x="2374900" y="914400"/>
                </a:lnTo>
                <a:cubicBezTo>
                  <a:pt x="2425700" y="304800"/>
                  <a:pt x="2755900" y="0"/>
                  <a:pt x="3378200" y="0"/>
                </a:cubicBezTo>
                <a:close/>
                <a:moveTo>
                  <a:pt x="12242800" y="11290300"/>
                </a:moveTo>
              </a:path>
            </a:pathLst>
          </a:custGeom>
          <a:solidFill>
            <a:srgbClr val="13151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1" name="Rectangle 1451"/>
          <p:cNvSpPr/>
          <p:nvPr/>
        </p:nvSpPr>
        <p:spPr>
          <a:xfrm rot="0" flipH="0" flipV="0">
            <a:off x="14811885" y="15590619"/>
            <a:ext cx="253387" cy="266866"/>
          </a:xfrm>
          <a:prstGeom prst="rect">
            <a:avLst/>
          </a:prstGeom>
        </p:spPr>
      </p:sp>
      <p:sp>
        <p:nvSpPr>
          <p:cNvPr id="1452" name="Freeform 1452"/>
          <p:cNvSpPr/>
          <p:nvPr/>
        </p:nvSpPr>
        <p:spPr>
          <a:xfrm rot="0" flipH="0" flipV="0">
            <a:off x="14820635" y="15694203"/>
            <a:ext cx="81559" cy="112763"/>
          </a:xfrm>
          <a:custGeom>
            <a:pathLst>
              <a:path w="6273800" h="8674100">
                <a:moveTo>
                  <a:pt x="2489200" y="0"/>
                </a:moveTo>
                <a:lnTo>
                  <a:pt x="5537200" y="0"/>
                </a:lnTo>
                <a:cubicBezTo>
                  <a:pt x="5791200" y="0"/>
                  <a:pt x="6057900" y="50800"/>
                  <a:pt x="6121400" y="114300"/>
                </a:cubicBezTo>
                <a:cubicBezTo>
                  <a:pt x="6273800" y="266700"/>
                  <a:pt x="6273800" y="660400"/>
                  <a:pt x="6121400" y="812800"/>
                </a:cubicBezTo>
                <a:cubicBezTo>
                  <a:pt x="6057900" y="876300"/>
                  <a:pt x="5791200" y="939800"/>
                  <a:pt x="5537200" y="939800"/>
                </a:cubicBezTo>
                <a:lnTo>
                  <a:pt x="3187700" y="939800"/>
                </a:lnTo>
                <a:lnTo>
                  <a:pt x="4191000" y="2387600"/>
                </a:lnTo>
                <a:cubicBezTo>
                  <a:pt x="4330700" y="2590800"/>
                  <a:pt x="4559300" y="2933700"/>
                  <a:pt x="4699000" y="3136900"/>
                </a:cubicBezTo>
                <a:lnTo>
                  <a:pt x="4813300" y="3327400"/>
                </a:lnTo>
                <a:cubicBezTo>
                  <a:pt x="4953000" y="3543300"/>
                  <a:pt x="5067300" y="3924300"/>
                  <a:pt x="5067300" y="4178300"/>
                </a:cubicBezTo>
                <a:lnTo>
                  <a:pt x="5067300" y="4686300"/>
                </a:lnTo>
                <a:cubicBezTo>
                  <a:pt x="5067300" y="4940300"/>
                  <a:pt x="5003800" y="5346700"/>
                  <a:pt x="4927600" y="5588000"/>
                </a:cubicBezTo>
                <a:lnTo>
                  <a:pt x="4533900" y="6781800"/>
                </a:lnTo>
                <a:cubicBezTo>
                  <a:pt x="4267200" y="7620000"/>
                  <a:pt x="3860800" y="8102600"/>
                  <a:pt x="3213100" y="8420100"/>
                </a:cubicBezTo>
                <a:lnTo>
                  <a:pt x="3111500" y="8458200"/>
                </a:lnTo>
                <a:cubicBezTo>
                  <a:pt x="2870200" y="8572500"/>
                  <a:pt x="2451100" y="8674100"/>
                  <a:pt x="2197100" y="8674100"/>
                </a:cubicBezTo>
                <a:lnTo>
                  <a:pt x="1549400" y="8674100"/>
                </a:lnTo>
                <a:cubicBezTo>
                  <a:pt x="1295400" y="8674100"/>
                  <a:pt x="927100" y="8521700"/>
                  <a:pt x="736600" y="8343900"/>
                </a:cubicBezTo>
                <a:lnTo>
                  <a:pt x="482600" y="8089900"/>
                </a:lnTo>
                <a:cubicBezTo>
                  <a:pt x="101600" y="7734300"/>
                  <a:pt x="0" y="6578600"/>
                  <a:pt x="266700" y="5651500"/>
                </a:cubicBezTo>
                <a:lnTo>
                  <a:pt x="660400" y="4254500"/>
                </a:lnTo>
                <a:cubicBezTo>
                  <a:pt x="723900" y="4013200"/>
                  <a:pt x="927100" y="3657600"/>
                  <a:pt x="1117600" y="3479800"/>
                </a:cubicBezTo>
                <a:lnTo>
                  <a:pt x="1219200" y="3378200"/>
                </a:lnTo>
                <a:cubicBezTo>
                  <a:pt x="1397000" y="3200400"/>
                  <a:pt x="1765300" y="2984500"/>
                  <a:pt x="2032000" y="2921000"/>
                </a:cubicBezTo>
                <a:lnTo>
                  <a:pt x="2057400" y="2921000"/>
                </a:lnTo>
                <a:cubicBezTo>
                  <a:pt x="3086100" y="2654300"/>
                  <a:pt x="3251200" y="2349500"/>
                  <a:pt x="2641600" y="1854200"/>
                </a:cubicBezTo>
                <a:cubicBezTo>
                  <a:pt x="2476500" y="1701800"/>
                  <a:pt x="2222500" y="1422400"/>
                  <a:pt x="2095500" y="1219200"/>
                </a:cubicBezTo>
                <a:lnTo>
                  <a:pt x="2032000" y="1117600"/>
                </a:lnTo>
                <a:cubicBezTo>
                  <a:pt x="1765300" y="711200"/>
                  <a:pt x="1714500" y="304800"/>
                  <a:pt x="1905000" y="114300"/>
                </a:cubicBezTo>
                <a:cubicBezTo>
                  <a:pt x="1968500" y="50800"/>
                  <a:pt x="2222500" y="0"/>
                  <a:pt x="2489200" y="0"/>
                </a:cubicBezTo>
                <a:close/>
                <a:moveTo>
                  <a:pt x="7988300" y="8661400"/>
                </a:moveTo>
                <a:moveTo>
                  <a:pt x="1409700" y="4940300"/>
                </a:moveTo>
                <a:lnTo>
                  <a:pt x="1079500" y="6121400"/>
                </a:lnTo>
                <a:cubicBezTo>
                  <a:pt x="889000" y="6832600"/>
                  <a:pt x="927100" y="7353300"/>
                  <a:pt x="1193800" y="7620000"/>
                </a:cubicBezTo>
                <a:cubicBezTo>
                  <a:pt x="1257300" y="7683500"/>
                  <a:pt x="1524000" y="7734300"/>
                  <a:pt x="1778000" y="7734300"/>
                </a:cubicBezTo>
                <a:lnTo>
                  <a:pt x="2324100" y="7734300"/>
                </a:lnTo>
                <a:cubicBezTo>
                  <a:pt x="3136900" y="7734300"/>
                  <a:pt x="3416300" y="7493000"/>
                  <a:pt x="3683000" y="6527800"/>
                </a:cubicBezTo>
                <a:lnTo>
                  <a:pt x="4127500" y="4889500"/>
                </a:lnTo>
                <a:cubicBezTo>
                  <a:pt x="4267200" y="4381500"/>
                  <a:pt x="4267200" y="4368800"/>
                  <a:pt x="4191000" y="4013200"/>
                </a:cubicBezTo>
                <a:cubicBezTo>
                  <a:pt x="4102100" y="3619500"/>
                  <a:pt x="3937000" y="3517900"/>
                  <a:pt x="3429000" y="3517900"/>
                </a:cubicBezTo>
                <a:lnTo>
                  <a:pt x="2717800" y="3517900"/>
                </a:lnTo>
                <a:cubicBezTo>
                  <a:pt x="2057400" y="3517900"/>
                  <a:pt x="1689100" y="3911600"/>
                  <a:pt x="1409700" y="4940300"/>
                </a:cubicBezTo>
                <a:close/>
                <a:moveTo>
                  <a:pt x="3048000" y="8661400"/>
                </a:moveTo>
              </a:path>
            </a:pathLst>
          </a:custGeom>
          <a:solidFill>
            <a:srgbClr val="0B0B0C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3" name="Freeform 1453"/>
          <p:cNvSpPr/>
          <p:nvPr/>
        </p:nvSpPr>
        <p:spPr>
          <a:xfrm rot="0" flipH="0" flipV="0">
            <a:off x="14904816" y="15767177"/>
            <a:ext cx="57950" cy="12217"/>
          </a:xfrm>
          <a:custGeom>
            <a:pathLst>
              <a:path w="4457700" h="939800">
                <a:moveTo>
                  <a:pt x="469900" y="0"/>
                </a:moveTo>
                <a:lnTo>
                  <a:pt x="3987800" y="0"/>
                </a:lnTo>
                <a:cubicBezTo>
                  <a:pt x="4114800" y="0"/>
                  <a:pt x="4229100" y="50800"/>
                  <a:pt x="4229100" y="114300"/>
                </a:cubicBezTo>
                <a:cubicBezTo>
                  <a:pt x="4229100" y="177800"/>
                  <a:pt x="4279900" y="228600"/>
                  <a:pt x="4343400" y="228600"/>
                </a:cubicBezTo>
                <a:cubicBezTo>
                  <a:pt x="4406900" y="228600"/>
                  <a:pt x="4457700" y="342900"/>
                  <a:pt x="4457700" y="469900"/>
                </a:cubicBezTo>
                <a:cubicBezTo>
                  <a:pt x="4457700" y="596900"/>
                  <a:pt x="4406900" y="698500"/>
                  <a:pt x="4343400" y="698500"/>
                </a:cubicBezTo>
                <a:cubicBezTo>
                  <a:pt x="4279900" y="698500"/>
                  <a:pt x="4229100" y="762000"/>
                  <a:pt x="4229100" y="825500"/>
                </a:cubicBezTo>
                <a:cubicBezTo>
                  <a:pt x="4229100" y="889000"/>
                  <a:pt x="4114800" y="939800"/>
                  <a:pt x="3987800" y="939800"/>
                </a:cubicBezTo>
                <a:lnTo>
                  <a:pt x="469900" y="939800"/>
                </a:lnTo>
                <a:cubicBezTo>
                  <a:pt x="342900" y="939800"/>
                  <a:pt x="241300" y="889000"/>
                  <a:pt x="241300" y="825500"/>
                </a:cubicBezTo>
                <a:cubicBezTo>
                  <a:pt x="241300" y="762000"/>
                  <a:pt x="190500" y="698500"/>
                  <a:pt x="114300" y="698500"/>
                </a:cubicBezTo>
                <a:cubicBezTo>
                  <a:pt x="50800" y="698500"/>
                  <a:pt x="0" y="596900"/>
                  <a:pt x="0" y="469900"/>
                </a:cubicBezTo>
                <a:cubicBezTo>
                  <a:pt x="0" y="342900"/>
                  <a:pt x="50800" y="228600"/>
                  <a:pt x="114300" y="228600"/>
                </a:cubicBezTo>
                <a:cubicBezTo>
                  <a:pt x="190500" y="228600"/>
                  <a:pt x="241300" y="177800"/>
                  <a:pt x="241300" y="114300"/>
                </a:cubicBezTo>
                <a:cubicBezTo>
                  <a:pt x="241300" y="50800"/>
                  <a:pt x="342900" y="0"/>
                  <a:pt x="469900" y="0"/>
                </a:cubicBezTo>
                <a:close/>
                <a:moveTo>
                  <a:pt x="2933700" y="3048000"/>
                </a:moveTo>
              </a:path>
            </a:pathLst>
          </a:custGeom>
          <a:solidFill>
            <a:srgbClr val="0B0B0C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4" name="Freeform 1454"/>
          <p:cNvSpPr/>
          <p:nvPr/>
        </p:nvSpPr>
        <p:spPr>
          <a:xfrm rot="0" flipH="0" flipV="0">
            <a:off x="14982227" y="15694203"/>
            <a:ext cx="81559" cy="112763"/>
          </a:xfrm>
          <a:custGeom>
            <a:pathLst>
              <a:path w="6273800" h="8674100">
                <a:moveTo>
                  <a:pt x="2489200" y="0"/>
                </a:moveTo>
                <a:lnTo>
                  <a:pt x="5537200" y="0"/>
                </a:lnTo>
                <a:cubicBezTo>
                  <a:pt x="5791200" y="0"/>
                  <a:pt x="6057900" y="50800"/>
                  <a:pt x="6121400" y="114300"/>
                </a:cubicBezTo>
                <a:cubicBezTo>
                  <a:pt x="6273800" y="266700"/>
                  <a:pt x="6273800" y="660400"/>
                  <a:pt x="6121400" y="812800"/>
                </a:cubicBezTo>
                <a:cubicBezTo>
                  <a:pt x="6057900" y="876300"/>
                  <a:pt x="5791200" y="939800"/>
                  <a:pt x="5537200" y="939800"/>
                </a:cubicBezTo>
                <a:lnTo>
                  <a:pt x="3187700" y="939800"/>
                </a:lnTo>
                <a:lnTo>
                  <a:pt x="4191000" y="2387600"/>
                </a:lnTo>
                <a:cubicBezTo>
                  <a:pt x="4330700" y="2590800"/>
                  <a:pt x="4559300" y="2933700"/>
                  <a:pt x="4699000" y="3136900"/>
                </a:cubicBezTo>
                <a:lnTo>
                  <a:pt x="4813300" y="3327400"/>
                </a:lnTo>
                <a:cubicBezTo>
                  <a:pt x="4953000" y="3543300"/>
                  <a:pt x="5067300" y="3924300"/>
                  <a:pt x="5067300" y="4178300"/>
                </a:cubicBezTo>
                <a:lnTo>
                  <a:pt x="5067300" y="4686300"/>
                </a:lnTo>
                <a:cubicBezTo>
                  <a:pt x="5067300" y="4940300"/>
                  <a:pt x="5003800" y="5346700"/>
                  <a:pt x="4927600" y="5588000"/>
                </a:cubicBezTo>
                <a:lnTo>
                  <a:pt x="4533900" y="6781800"/>
                </a:lnTo>
                <a:cubicBezTo>
                  <a:pt x="4267200" y="7620000"/>
                  <a:pt x="3860800" y="8102600"/>
                  <a:pt x="3213100" y="8420100"/>
                </a:cubicBezTo>
                <a:lnTo>
                  <a:pt x="3111500" y="8458200"/>
                </a:lnTo>
                <a:cubicBezTo>
                  <a:pt x="2870200" y="8572500"/>
                  <a:pt x="2451100" y="8674100"/>
                  <a:pt x="2197100" y="8674100"/>
                </a:cubicBezTo>
                <a:lnTo>
                  <a:pt x="1549400" y="8674100"/>
                </a:lnTo>
                <a:cubicBezTo>
                  <a:pt x="1295400" y="8674100"/>
                  <a:pt x="927100" y="8521700"/>
                  <a:pt x="736600" y="8343900"/>
                </a:cubicBezTo>
                <a:lnTo>
                  <a:pt x="482600" y="8089900"/>
                </a:lnTo>
                <a:cubicBezTo>
                  <a:pt x="101600" y="7734300"/>
                  <a:pt x="0" y="6578600"/>
                  <a:pt x="266700" y="5651500"/>
                </a:cubicBezTo>
                <a:lnTo>
                  <a:pt x="660400" y="4254500"/>
                </a:lnTo>
                <a:cubicBezTo>
                  <a:pt x="723900" y="4013200"/>
                  <a:pt x="927100" y="3657600"/>
                  <a:pt x="1117600" y="3479800"/>
                </a:cubicBezTo>
                <a:lnTo>
                  <a:pt x="1219200" y="3378200"/>
                </a:lnTo>
                <a:cubicBezTo>
                  <a:pt x="1397000" y="3200400"/>
                  <a:pt x="1765300" y="2984500"/>
                  <a:pt x="2032000" y="2921000"/>
                </a:cubicBezTo>
                <a:lnTo>
                  <a:pt x="2057400" y="2921000"/>
                </a:lnTo>
                <a:cubicBezTo>
                  <a:pt x="3086100" y="2654300"/>
                  <a:pt x="3251200" y="2349500"/>
                  <a:pt x="2641600" y="1854200"/>
                </a:cubicBezTo>
                <a:cubicBezTo>
                  <a:pt x="2476500" y="1701800"/>
                  <a:pt x="2222500" y="1422400"/>
                  <a:pt x="2095500" y="1219200"/>
                </a:cubicBezTo>
                <a:lnTo>
                  <a:pt x="2032000" y="1117600"/>
                </a:lnTo>
                <a:cubicBezTo>
                  <a:pt x="1765300" y="711200"/>
                  <a:pt x="1714500" y="304800"/>
                  <a:pt x="1905000" y="114300"/>
                </a:cubicBezTo>
                <a:cubicBezTo>
                  <a:pt x="1968500" y="50800"/>
                  <a:pt x="2222500" y="0"/>
                  <a:pt x="2489200" y="0"/>
                </a:cubicBezTo>
                <a:close/>
                <a:moveTo>
                  <a:pt x="7988300" y="8661400"/>
                </a:moveTo>
                <a:moveTo>
                  <a:pt x="1409700" y="4940300"/>
                </a:moveTo>
                <a:lnTo>
                  <a:pt x="1079500" y="6121400"/>
                </a:lnTo>
                <a:cubicBezTo>
                  <a:pt x="889000" y="6832600"/>
                  <a:pt x="927100" y="7353300"/>
                  <a:pt x="1193800" y="7620000"/>
                </a:cubicBezTo>
                <a:cubicBezTo>
                  <a:pt x="1257300" y="7683500"/>
                  <a:pt x="1524000" y="7734300"/>
                  <a:pt x="1778000" y="7734300"/>
                </a:cubicBezTo>
                <a:lnTo>
                  <a:pt x="2324100" y="7734300"/>
                </a:lnTo>
                <a:cubicBezTo>
                  <a:pt x="3136900" y="7734300"/>
                  <a:pt x="3416300" y="7493000"/>
                  <a:pt x="3683000" y="6527800"/>
                </a:cubicBezTo>
                <a:lnTo>
                  <a:pt x="4127500" y="4889500"/>
                </a:lnTo>
                <a:cubicBezTo>
                  <a:pt x="4267200" y="4381500"/>
                  <a:pt x="4267200" y="4368800"/>
                  <a:pt x="4191000" y="4013200"/>
                </a:cubicBezTo>
                <a:cubicBezTo>
                  <a:pt x="4102100" y="3619500"/>
                  <a:pt x="3937000" y="3517900"/>
                  <a:pt x="3429000" y="3517900"/>
                </a:cubicBezTo>
                <a:lnTo>
                  <a:pt x="2717800" y="3517900"/>
                </a:lnTo>
                <a:cubicBezTo>
                  <a:pt x="2057400" y="3517900"/>
                  <a:pt x="1689100" y="3911600"/>
                  <a:pt x="1409700" y="4940300"/>
                </a:cubicBezTo>
                <a:close/>
                <a:moveTo>
                  <a:pt x="3048000" y="8661400"/>
                </a:moveTo>
              </a:path>
            </a:pathLst>
          </a:custGeom>
          <a:solidFill>
            <a:srgbClr val="0B0B0C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5" name="Rectangle 1455"/>
          <p:cNvSpPr/>
          <p:nvPr/>
        </p:nvSpPr>
        <p:spPr>
          <a:xfrm rot="0" flipH="0" flipV="0">
            <a:off x="15026640" y="15780283"/>
            <a:ext cx="91439" cy="368959"/>
          </a:xfrm>
          <a:prstGeom prst="rect">
            <a:avLst/>
          </a:prstGeom>
        </p:spPr>
      </p:sp>
      <p:sp>
        <p:nvSpPr>
          <p:cNvPr id="1456" name="Freeform 1456"/>
          <p:cNvSpPr/>
          <p:nvPr/>
        </p:nvSpPr>
        <p:spPr>
          <a:xfrm rot="0" flipH="0" flipV="0">
            <a:off x="15029612" y="15958362"/>
            <a:ext cx="86182" cy="121843"/>
          </a:xfrm>
          <a:custGeom>
            <a:pathLst>
              <a:path w="4787900" h="6769100">
                <a:moveTo>
                  <a:pt x="2171700" y="6692900"/>
                </a:moveTo>
                <a:lnTo>
                  <a:pt x="584200" y="6756400"/>
                </a:lnTo>
                <a:cubicBezTo>
                  <a:pt x="190500" y="6769100"/>
                  <a:pt x="0" y="6680200"/>
                  <a:pt x="0" y="6489700"/>
                </a:cubicBezTo>
                <a:cubicBezTo>
                  <a:pt x="0" y="6413500"/>
                  <a:pt x="63500" y="6286500"/>
                  <a:pt x="127000" y="6223000"/>
                </a:cubicBezTo>
                <a:cubicBezTo>
                  <a:pt x="203200" y="6146800"/>
                  <a:pt x="406400" y="6096000"/>
                  <a:pt x="596900" y="6096000"/>
                </a:cubicBezTo>
                <a:lnTo>
                  <a:pt x="1612900" y="6096000"/>
                </a:lnTo>
                <a:cubicBezTo>
                  <a:pt x="1803400" y="6096000"/>
                  <a:pt x="2082800" y="6045200"/>
                  <a:pt x="2260600" y="5994400"/>
                </a:cubicBezTo>
                <a:lnTo>
                  <a:pt x="2286000" y="5981700"/>
                </a:lnTo>
                <a:cubicBezTo>
                  <a:pt x="3086100" y="5727700"/>
                  <a:pt x="3708400" y="3771900"/>
                  <a:pt x="3048000" y="3517900"/>
                </a:cubicBezTo>
                <a:cubicBezTo>
                  <a:pt x="2984500" y="3492500"/>
                  <a:pt x="2768600" y="3467100"/>
                  <a:pt x="2590800" y="3467100"/>
                </a:cubicBezTo>
                <a:lnTo>
                  <a:pt x="2209800" y="3467100"/>
                </a:lnTo>
                <a:cubicBezTo>
                  <a:pt x="1778000" y="3467100"/>
                  <a:pt x="1612900" y="3378200"/>
                  <a:pt x="1612900" y="3136900"/>
                </a:cubicBezTo>
                <a:cubicBezTo>
                  <a:pt x="1612900" y="2971800"/>
                  <a:pt x="1765300" y="2895600"/>
                  <a:pt x="2489200" y="2717800"/>
                </a:cubicBezTo>
                <a:lnTo>
                  <a:pt x="3213100" y="2552700"/>
                </a:lnTo>
                <a:cubicBezTo>
                  <a:pt x="3403600" y="2501900"/>
                  <a:pt x="3632200" y="2349500"/>
                  <a:pt x="3733800" y="2209800"/>
                </a:cubicBezTo>
                <a:cubicBezTo>
                  <a:pt x="4343400" y="1384300"/>
                  <a:pt x="4051300" y="762000"/>
                  <a:pt x="3086100" y="762000"/>
                </a:cubicBezTo>
                <a:lnTo>
                  <a:pt x="2032000" y="762000"/>
                </a:lnTo>
                <a:cubicBezTo>
                  <a:pt x="1714500" y="762000"/>
                  <a:pt x="1612900" y="685800"/>
                  <a:pt x="1612900" y="444500"/>
                </a:cubicBezTo>
                <a:cubicBezTo>
                  <a:pt x="1612900" y="381000"/>
                  <a:pt x="1651000" y="279400"/>
                  <a:pt x="1689100" y="203200"/>
                </a:cubicBezTo>
                <a:cubicBezTo>
                  <a:pt x="1803400" y="0"/>
                  <a:pt x="3517900" y="12700"/>
                  <a:pt x="3937000" y="228600"/>
                </a:cubicBezTo>
                <a:lnTo>
                  <a:pt x="4089400" y="292100"/>
                </a:lnTo>
                <a:cubicBezTo>
                  <a:pt x="4241800" y="381000"/>
                  <a:pt x="4445000" y="584200"/>
                  <a:pt x="4533900" y="774700"/>
                </a:cubicBezTo>
                <a:lnTo>
                  <a:pt x="4597400" y="901700"/>
                </a:lnTo>
                <a:cubicBezTo>
                  <a:pt x="4775200" y="1308100"/>
                  <a:pt x="4787900" y="1600200"/>
                  <a:pt x="4610100" y="1993900"/>
                </a:cubicBezTo>
                <a:lnTo>
                  <a:pt x="4483100" y="2286000"/>
                </a:lnTo>
                <a:cubicBezTo>
                  <a:pt x="4406900" y="2451100"/>
                  <a:pt x="4241800" y="2692400"/>
                  <a:pt x="4114800" y="2832100"/>
                </a:cubicBezTo>
                <a:lnTo>
                  <a:pt x="3975100" y="2959100"/>
                </a:lnTo>
                <a:cubicBezTo>
                  <a:pt x="3708400" y="3213100"/>
                  <a:pt x="3683000" y="3276600"/>
                  <a:pt x="3810000" y="3352800"/>
                </a:cubicBezTo>
                <a:cubicBezTo>
                  <a:pt x="3937000" y="3429000"/>
                  <a:pt x="3987800" y="3619500"/>
                  <a:pt x="3987800" y="4013200"/>
                </a:cubicBezTo>
                <a:lnTo>
                  <a:pt x="3987800" y="4064000"/>
                </a:lnTo>
                <a:cubicBezTo>
                  <a:pt x="3987800" y="4241800"/>
                  <a:pt x="3949700" y="4533900"/>
                  <a:pt x="3898900" y="4711700"/>
                </a:cubicBezTo>
                <a:lnTo>
                  <a:pt x="3771900" y="5207000"/>
                </a:lnTo>
                <a:cubicBezTo>
                  <a:pt x="3733800" y="5372100"/>
                  <a:pt x="3619500" y="5626100"/>
                  <a:pt x="3517900" y="5778500"/>
                </a:cubicBezTo>
                <a:lnTo>
                  <a:pt x="3441700" y="5880100"/>
                </a:lnTo>
                <a:cubicBezTo>
                  <a:pt x="3098800" y="6375400"/>
                  <a:pt x="2641600" y="6680200"/>
                  <a:pt x="2171700" y="6692900"/>
                </a:cubicBezTo>
                <a:close/>
                <a:moveTo>
                  <a:pt x="-38100" y="6819900"/>
                </a:moveTo>
              </a:path>
            </a:pathLst>
          </a:custGeom>
          <a:solidFill>
            <a:srgbClr val="080909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7" name="Rectangle 1457"/>
          <p:cNvSpPr/>
          <p:nvPr/>
        </p:nvSpPr>
        <p:spPr>
          <a:xfrm rot="0" flipH="0" flipV="0">
            <a:off x="14796010" y="19365343"/>
            <a:ext cx="266367" cy="348980"/>
          </a:xfrm>
          <a:prstGeom prst="rect">
            <a:avLst/>
          </a:prstGeom>
        </p:spPr>
      </p:sp>
      <p:sp>
        <p:nvSpPr>
          <p:cNvPr id="1458" name="Freeform 1458"/>
          <p:cNvSpPr/>
          <p:nvPr/>
        </p:nvSpPr>
        <p:spPr>
          <a:xfrm rot="0" flipH="0" flipV="0">
            <a:off x="14792015" y="19548189"/>
            <a:ext cx="67036" cy="100177"/>
          </a:xfrm>
          <a:custGeom>
            <a:pathLst>
              <a:path w="7886700" h="11785600">
                <a:moveTo>
                  <a:pt x="863600" y="10629900"/>
                </a:moveTo>
                <a:lnTo>
                  <a:pt x="2438400" y="10452100"/>
                </a:lnTo>
                <a:cubicBezTo>
                  <a:pt x="4330700" y="10236200"/>
                  <a:pt x="5041900" y="9715500"/>
                  <a:pt x="5372100" y="8331200"/>
                </a:cubicBezTo>
                <a:lnTo>
                  <a:pt x="5372100" y="8318500"/>
                </a:lnTo>
                <a:cubicBezTo>
                  <a:pt x="5753100" y="6718300"/>
                  <a:pt x="5321300" y="5867400"/>
                  <a:pt x="4127500" y="5867400"/>
                </a:cubicBezTo>
                <a:lnTo>
                  <a:pt x="3759200" y="5867400"/>
                </a:lnTo>
                <a:cubicBezTo>
                  <a:pt x="3365500" y="5867400"/>
                  <a:pt x="2959100" y="5727700"/>
                  <a:pt x="2857500" y="5549900"/>
                </a:cubicBezTo>
                <a:cubicBezTo>
                  <a:pt x="2641600" y="5143500"/>
                  <a:pt x="2641600" y="5016500"/>
                  <a:pt x="2857500" y="4787900"/>
                </a:cubicBezTo>
                <a:cubicBezTo>
                  <a:pt x="2959100" y="4686300"/>
                  <a:pt x="3365500" y="4610100"/>
                  <a:pt x="3759200" y="4610100"/>
                </a:cubicBezTo>
                <a:lnTo>
                  <a:pt x="4483100" y="4610100"/>
                </a:lnTo>
                <a:cubicBezTo>
                  <a:pt x="5778500" y="4610100"/>
                  <a:pt x="6629400" y="3771900"/>
                  <a:pt x="6629400" y="2489200"/>
                </a:cubicBezTo>
                <a:cubicBezTo>
                  <a:pt x="6629400" y="1549400"/>
                  <a:pt x="6070600" y="1206500"/>
                  <a:pt x="4572000" y="1206500"/>
                </a:cubicBezTo>
                <a:lnTo>
                  <a:pt x="3759200" y="1206500"/>
                </a:lnTo>
                <a:cubicBezTo>
                  <a:pt x="2857500" y="1206500"/>
                  <a:pt x="2679700" y="1155700"/>
                  <a:pt x="2679700" y="876300"/>
                </a:cubicBezTo>
                <a:cubicBezTo>
                  <a:pt x="2679700" y="762000"/>
                  <a:pt x="2806700" y="546100"/>
                  <a:pt x="2959100" y="393700"/>
                </a:cubicBezTo>
                <a:cubicBezTo>
                  <a:pt x="3327400" y="25400"/>
                  <a:pt x="6045200" y="0"/>
                  <a:pt x="6692900" y="368300"/>
                </a:cubicBezTo>
                <a:cubicBezTo>
                  <a:pt x="7645400" y="914400"/>
                  <a:pt x="7886700" y="1358900"/>
                  <a:pt x="7886700" y="2552700"/>
                </a:cubicBezTo>
                <a:lnTo>
                  <a:pt x="7886700" y="2819400"/>
                </a:lnTo>
                <a:cubicBezTo>
                  <a:pt x="7886700" y="3619500"/>
                  <a:pt x="7759700" y="4013200"/>
                  <a:pt x="7404100" y="4368800"/>
                </a:cubicBezTo>
                <a:cubicBezTo>
                  <a:pt x="7277100" y="4508500"/>
                  <a:pt x="7010400" y="4876800"/>
                  <a:pt x="6807200" y="5181600"/>
                </a:cubicBezTo>
                <a:lnTo>
                  <a:pt x="6794500" y="5219700"/>
                </a:lnTo>
                <a:cubicBezTo>
                  <a:pt x="6591300" y="5537200"/>
                  <a:pt x="6489700" y="6146800"/>
                  <a:pt x="6553200" y="6565900"/>
                </a:cubicBezTo>
                <a:lnTo>
                  <a:pt x="6642100" y="7048500"/>
                </a:lnTo>
                <a:cubicBezTo>
                  <a:pt x="6705600" y="7467600"/>
                  <a:pt x="6654800" y="8115300"/>
                  <a:pt x="6527800" y="8470900"/>
                </a:cubicBezTo>
                <a:lnTo>
                  <a:pt x="6197600" y="9448800"/>
                </a:lnTo>
                <a:cubicBezTo>
                  <a:pt x="5854700" y="10414000"/>
                  <a:pt x="5295900" y="11023600"/>
                  <a:pt x="4483100" y="11328400"/>
                </a:cubicBezTo>
                <a:lnTo>
                  <a:pt x="3975100" y="11518900"/>
                </a:lnTo>
                <a:cubicBezTo>
                  <a:pt x="3581400" y="11658600"/>
                  <a:pt x="2921000" y="11785600"/>
                  <a:pt x="2527300" y="11785600"/>
                </a:cubicBezTo>
                <a:lnTo>
                  <a:pt x="1244600" y="11785600"/>
                </a:lnTo>
                <a:cubicBezTo>
                  <a:pt x="419100" y="11785600"/>
                  <a:pt x="0" y="11582400"/>
                  <a:pt x="0" y="11176000"/>
                </a:cubicBezTo>
                <a:cubicBezTo>
                  <a:pt x="0" y="11010900"/>
                  <a:pt x="38100" y="10845800"/>
                  <a:pt x="88900" y="10795000"/>
                </a:cubicBezTo>
                <a:cubicBezTo>
                  <a:pt x="139700" y="10744200"/>
                  <a:pt x="482600" y="10668000"/>
                  <a:pt x="863600" y="10629900"/>
                </a:cubicBezTo>
                <a:close/>
                <a:moveTo>
                  <a:pt x="1587500" y="11747500"/>
                </a:moveTo>
              </a:path>
            </a:pathLst>
          </a:custGeom>
          <a:solidFill>
            <a:srgbClr val="131314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9" name="Freeform 1459"/>
          <p:cNvSpPr/>
          <p:nvPr/>
        </p:nvSpPr>
        <p:spPr>
          <a:xfrm rot="0" flipH="0" flipV="0">
            <a:off x="14950541" y="19546786"/>
            <a:ext cx="54838" cy="104495"/>
          </a:xfrm>
          <a:custGeom>
            <a:pathLst>
              <a:path w="3225800" h="6146800">
                <a:moveTo>
                  <a:pt x="3225800" y="1270000"/>
                </a:moveTo>
                <a:lnTo>
                  <a:pt x="3225800" y="2578100"/>
                </a:lnTo>
                <a:cubicBezTo>
                  <a:pt x="3225800" y="3124200"/>
                  <a:pt x="3060700" y="3771900"/>
                  <a:pt x="2717800" y="4483100"/>
                </a:cubicBezTo>
                <a:cubicBezTo>
                  <a:pt x="2616200" y="4686300"/>
                  <a:pt x="2374900" y="5016500"/>
                  <a:pt x="2184400" y="5207000"/>
                </a:cubicBezTo>
                <a:lnTo>
                  <a:pt x="1981200" y="5422900"/>
                </a:lnTo>
                <a:cubicBezTo>
                  <a:pt x="1346200" y="6045200"/>
                  <a:pt x="723900" y="6146800"/>
                  <a:pt x="266700" y="5689600"/>
                </a:cubicBezTo>
                <a:cubicBezTo>
                  <a:pt x="127000" y="5537200"/>
                  <a:pt x="0" y="5194300"/>
                  <a:pt x="0" y="4914900"/>
                </a:cubicBezTo>
                <a:lnTo>
                  <a:pt x="0" y="3771900"/>
                </a:lnTo>
                <a:cubicBezTo>
                  <a:pt x="0" y="2959100"/>
                  <a:pt x="25400" y="2895600"/>
                  <a:pt x="558800" y="1790700"/>
                </a:cubicBezTo>
                <a:lnTo>
                  <a:pt x="647700" y="1587500"/>
                </a:lnTo>
                <a:cubicBezTo>
                  <a:pt x="1143000" y="571500"/>
                  <a:pt x="2032000" y="0"/>
                  <a:pt x="2679700" y="292100"/>
                </a:cubicBezTo>
                <a:cubicBezTo>
                  <a:pt x="3048000" y="457200"/>
                  <a:pt x="3225800" y="787400"/>
                  <a:pt x="3225800" y="1270000"/>
                </a:cubicBezTo>
                <a:close/>
                <a:moveTo>
                  <a:pt x="4508500" y="5956300"/>
                </a:moveTo>
                <a:moveTo>
                  <a:pt x="927100" y="2527300"/>
                </a:moveTo>
                <a:lnTo>
                  <a:pt x="685800" y="3327400"/>
                </a:lnTo>
                <a:cubicBezTo>
                  <a:pt x="609600" y="3594100"/>
                  <a:pt x="533400" y="4038600"/>
                  <a:pt x="533400" y="4318000"/>
                </a:cubicBezTo>
                <a:lnTo>
                  <a:pt x="533400" y="4546600"/>
                </a:lnTo>
                <a:cubicBezTo>
                  <a:pt x="533400" y="5156200"/>
                  <a:pt x="609600" y="5245100"/>
                  <a:pt x="1079500" y="5245100"/>
                </a:cubicBezTo>
                <a:cubicBezTo>
                  <a:pt x="1498600" y="5245100"/>
                  <a:pt x="1739900" y="5029200"/>
                  <a:pt x="2044700" y="4406900"/>
                </a:cubicBezTo>
                <a:lnTo>
                  <a:pt x="2133600" y="4216400"/>
                </a:lnTo>
                <a:cubicBezTo>
                  <a:pt x="2514600" y="3429000"/>
                  <a:pt x="2692400" y="2730500"/>
                  <a:pt x="2692400" y="2044700"/>
                </a:cubicBezTo>
                <a:lnTo>
                  <a:pt x="2692400" y="1625600"/>
                </a:lnTo>
                <a:cubicBezTo>
                  <a:pt x="2692400" y="1054100"/>
                  <a:pt x="2616200" y="939800"/>
                  <a:pt x="2260600" y="939800"/>
                </a:cubicBezTo>
                <a:cubicBezTo>
                  <a:pt x="1625600" y="939800"/>
                  <a:pt x="1270000" y="1358900"/>
                  <a:pt x="927100" y="2527300"/>
                </a:cubicBezTo>
                <a:close/>
                <a:moveTo>
                  <a:pt x="3251200" y="5956300"/>
                </a:moveTo>
              </a:path>
            </a:pathLst>
          </a:custGeom>
          <a:solidFill>
            <a:srgbClr val="131314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0" name="Rectangle 1460"/>
          <p:cNvSpPr/>
          <p:nvPr/>
        </p:nvSpPr>
        <p:spPr>
          <a:xfrm rot="-71151" flipH="0" flipV="0">
            <a:off x="14604935" y="20514817"/>
            <a:ext cx="197923" cy="172250"/>
          </a:xfrm>
          <a:prstGeom prst="rect">
            <a:avLst/>
          </a:prstGeom>
        </p:spPr>
      </p:sp>
      <p:sp>
        <p:nvSpPr>
          <p:cNvPr id="1461" name="Freeform 1461"/>
          <p:cNvSpPr/>
          <p:nvPr/>
        </p:nvSpPr>
        <p:spPr>
          <a:xfrm rot="-71151" flipH="0" flipV="0">
            <a:off x="14609132" y="20560044"/>
            <a:ext cx="32607" cy="92925"/>
          </a:xfrm>
          <a:custGeom>
            <a:pathLst>
              <a:path w="3835400" h="10934700">
                <a:moveTo>
                  <a:pt x="3581400" y="1498600"/>
                </a:moveTo>
                <a:lnTo>
                  <a:pt x="1308100" y="10401300"/>
                </a:lnTo>
                <a:cubicBezTo>
                  <a:pt x="1231900" y="10718800"/>
                  <a:pt x="939800" y="10934700"/>
                  <a:pt x="596900" y="10934700"/>
                </a:cubicBezTo>
                <a:cubicBezTo>
                  <a:pt x="368300" y="10934700"/>
                  <a:pt x="279400" y="10782300"/>
                  <a:pt x="304800" y="10414000"/>
                </a:cubicBezTo>
                <a:lnTo>
                  <a:pt x="419100" y="9042400"/>
                </a:lnTo>
                <a:cubicBezTo>
                  <a:pt x="431800" y="8851900"/>
                  <a:pt x="482600" y="8534400"/>
                  <a:pt x="533400" y="8343900"/>
                </a:cubicBezTo>
                <a:lnTo>
                  <a:pt x="1981200" y="2781300"/>
                </a:lnTo>
                <a:cubicBezTo>
                  <a:pt x="2146300" y="2159000"/>
                  <a:pt x="2082800" y="1790700"/>
                  <a:pt x="1803400" y="1790700"/>
                </a:cubicBezTo>
                <a:cubicBezTo>
                  <a:pt x="1752600" y="1790700"/>
                  <a:pt x="1600200" y="1905000"/>
                  <a:pt x="1460500" y="2044700"/>
                </a:cubicBezTo>
                <a:lnTo>
                  <a:pt x="1435100" y="2082800"/>
                </a:lnTo>
                <a:cubicBezTo>
                  <a:pt x="1295400" y="2222500"/>
                  <a:pt x="1104900" y="2362200"/>
                  <a:pt x="1003300" y="2387600"/>
                </a:cubicBezTo>
                <a:cubicBezTo>
                  <a:pt x="901700" y="2413000"/>
                  <a:pt x="825500" y="2540000"/>
                  <a:pt x="825500" y="2654300"/>
                </a:cubicBezTo>
                <a:cubicBezTo>
                  <a:pt x="825500" y="2768600"/>
                  <a:pt x="698500" y="2870200"/>
                  <a:pt x="558800" y="2870200"/>
                </a:cubicBezTo>
                <a:cubicBezTo>
                  <a:pt x="406400" y="2870200"/>
                  <a:pt x="241300" y="2768600"/>
                  <a:pt x="190500" y="2641600"/>
                </a:cubicBezTo>
                <a:cubicBezTo>
                  <a:pt x="0" y="2159000"/>
                  <a:pt x="127000" y="1587500"/>
                  <a:pt x="520700" y="1193800"/>
                </a:cubicBezTo>
                <a:cubicBezTo>
                  <a:pt x="584200" y="1130300"/>
                  <a:pt x="774700" y="1028700"/>
                  <a:pt x="939800" y="977900"/>
                </a:cubicBezTo>
                <a:cubicBezTo>
                  <a:pt x="1384300" y="812800"/>
                  <a:pt x="1612900" y="673100"/>
                  <a:pt x="1854200" y="368300"/>
                </a:cubicBezTo>
                <a:lnTo>
                  <a:pt x="1930400" y="279400"/>
                </a:lnTo>
                <a:cubicBezTo>
                  <a:pt x="2057400" y="127000"/>
                  <a:pt x="2324100" y="0"/>
                  <a:pt x="2527300" y="0"/>
                </a:cubicBezTo>
                <a:lnTo>
                  <a:pt x="3327400" y="0"/>
                </a:lnTo>
                <a:cubicBezTo>
                  <a:pt x="3530600" y="0"/>
                  <a:pt x="3733800" y="38100"/>
                  <a:pt x="3784600" y="88900"/>
                </a:cubicBezTo>
                <a:cubicBezTo>
                  <a:pt x="3835400" y="139700"/>
                  <a:pt x="3835400" y="355600"/>
                  <a:pt x="3797300" y="558800"/>
                </a:cubicBezTo>
                <a:lnTo>
                  <a:pt x="3746500" y="774700"/>
                </a:lnTo>
                <a:cubicBezTo>
                  <a:pt x="3708400" y="977900"/>
                  <a:pt x="3632200" y="1308100"/>
                  <a:pt x="3581400" y="1498600"/>
                </a:cubicBezTo>
                <a:close/>
                <a:moveTo>
                  <a:pt x="9271000" y="110236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  <a:effectDag type="tree">
            <a:xfrm kx="-7115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2" name="Freeform 1462"/>
          <p:cNvSpPr/>
          <p:nvPr/>
        </p:nvSpPr>
        <p:spPr>
          <a:xfrm rot="-71151" flipH="0" flipV="0">
            <a:off x="14640260" y="20552891"/>
            <a:ext cx="67051" cy="100156"/>
          </a:xfrm>
          <a:custGeom>
            <a:pathLst>
              <a:path w="7886700" h="11785600">
                <a:moveTo>
                  <a:pt x="863600" y="10629900"/>
                </a:moveTo>
                <a:lnTo>
                  <a:pt x="2438400" y="10452100"/>
                </a:lnTo>
                <a:cubicBezTo>
                  <a:pt x="4330700" y="10236200"/>
                  <a:pt x="5041900" y="9715500"/>
                  <a:pt x="5372100" y="8331200"/>
                </a:cubicBezTo>
                <a:lnTo>
                  <a:pt x="5372100" y="8318500"/>
                </a:lnTo>
                <a:cubicBezTo>
                  <a:pt x="5753100" y="6718300"/>
                  <a:pt x="5321300" y="5867400"/>
                  <a:pt x="4127500" y="5867400"/>
                </a:cubicBezTo>
                <a:lnTo>
                  <a:pt x="3759200" y="5867400"/>
                </a:lnTo>
                <a:cubicBezTo>
                  <a:pt x="3365500" y="5867400"/>
                  <a:pt x="2959100" y="5727700"/>
                  <a:pt x="2857500" y="5549900"/>
                </a:cubicBezTo>
                <a:cubicBezTo>
                  <a:pt x="2641600" y="5143500"/>
                  <a:pt x="2641600" y="5016500"/>
                  <a:pt x="2857500" y="4787900"/>
                </a:cubicBezTo>
                <a:cubicBezTo>
                  <a:pt x="2959100" y="4686300"/>
                  <a:pt x="3365500" y="4610100"/>
                  <a:pt x="3759200" y="4610100"/>
                </a:cubicBezTo>
                <a:lnTo>
                  <a:pt x="4483100" y="4610100"/>
                </a:lnTo>
                <a:cubicBezTo>
                  <a:pt x="5778500" y="4610100"/>
                  <a:pt x="6629400" y="3771900"/>
                  <a:pt x="6629400" y="2489200"/>
                </a:cubicBezTo>
                <a:cubicBezTo>
                  <a:pt x="6629400" y="1549400"/>
                  <a:pt x="6070600" y="1206500"/>
                  <a:pt x="4572000" y="1206500"/>
                </a:cubicBezTo>
                <a:lnTo>
                  <a:pt x="3759200" y="1206500"/>
                </a:lnTo>
                <a:cubicBezTo>
                  <a:pt x="2857500" y="1206500"/>
                  <a:pt x="2679700" y="1155700"/>
                  <a:pt x="2679700" y="876300"/>
                </a:cubicBezTo>
                <a:cubicBezTo>
                  <a:pt x="2679700" y="762000"/>
                  <a:pt x="2806700" y="546100"/>
                  <a:pt x="2959100" y="393700"/>
                </a:cubicBezTo>
                <a:cubicBezTo>
                  <a:pt x="3327400" y="25400"/>
                  <a:pt x="6045200" y="0"/>
                  <a:pt x="6692900" y="368300"/>
                </a:cubicBezTo>
                <a:cubicBezTo>
                  <a:pt x="7645400" y="914400"/>
                  <a:pt x="7886700" y="1358900"/>
                  <a:pt x="7886700" y="2552700"/>
                </a:cubicBezTo>
                <a:lnTo>
                  <a:pt x="7886700" y="2819400"/>
                </a:lnTo>
                <a:cubicBezTo>
                  <a:pt x="7886700" y="3619500"/>
                  <a:pt x="7759700" y="4013200"/>
                  <a:pt x="7404100" y="4368800"/>
                </a:cubicBezTo>
                <a:cubicBezTo>
                  <a:pt x="7277100" y="4508500"/>
                  <a:pt x="7010400" y="4876800"/>
                  <a:pt x="6807200" y="5181600"/>
                </a:cubicBezTo>
                <a:lnTo>
                  <a:pt x="6794500" y="5219700"/>
                </a:lnTo>
                <a:cubicBezTo>
                  <a:pt x="6591300" y="5537200"/>
                  <a:pt x="6489700" y="6146800"/>
                  <a:pt x="6553200" y="6565900"/>
                </a:cubicBezTo>
                <a:lnTo>
                  <a:pt x="6642100" y="7048500"/>
                </a:lnTo>
                <a:cubicBezTo>
                  <a:pt x="6705600" y="7467600"/>
                  <a:pt x="6654800" y="8115300"/>
                  <a:pt x="6527800" y="8470900"/>
                </a:cubicBezTo>
                <a:lnTo>
                  <a:pt x="6197600" y="9448800"/>
                </a:lnTo>
                <a:cubicBezTo>
                  <a:pt x="5854700" y="10414000"/>
                  <a:pt x="5295900" y="11023600"/>
                  <a:pt x="4483100" y="11328400"/>
                </a:cubicBezTo>
                <a:lnTo>
                  <a:pt x="3975100" y="11518900"/>
                </a:lnTo>
                <a:cubicBezTo>
                  <a:pt x="3581400" y="11658600"/>
                  <a:pt x="2921000" y="11785600"/>
                  <a:pt x="2527300" y="11785600"/>
                </a:cubicBezTo>
                <a:lnTo>
                  <a:pt x="1244600" y="11785600"/>
                </a:lnTo>
                <a:cubicBezTo>
                  <a:pt x="419100" y="11785600"/>
                  <a:pt x="0" y="11582400"/>
                  <a:pt x="0" y="11176000"/>
                </a:cubicBezTo>
                <a:cubicBezTo>
                  <a:pt x="0" y="11010900"/>
                  <a:pt x="38100" y="10845800"/>
                  <a:pt x="88900" y="10795000"/>
                </a:cubicBezTo>
                <a:cubicBezTo>
                  <a:pt x="139700" y="10744200"/>
                  <a:pt x="482600" y="10668000"/>
                  <a:pt x="863600" y="10629900"/>
                </a:cubicBezTo>
                <a:close/>
                <a:moveTo>
                  <a:pt x="1587500" y="117475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  <a:effectDag type="tree">
            <a:xfrm kx="-7115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3" name="Freeform 1463"/>
          <p:cNvSpPr/>
          <p:nvPr/>
        </p:nvSpPr>
        <p:spPr>
          <a:xfrm rot="-71151" flipH="0" flipV="0">
            <a:off x="14715996" y="20552490"/>
            <a:ext cx="58629" cy="98968"/>
          </a:xfrm>
          <a:custGeom>
            <a:pathLst>
              <a:path w="6896100" h="11645900">
                <a:moveTo>
                  <a:pt x="6819900" y="4279900"/>
                </a:moveTo>
                <a:lnTo>
                  <a:pt x="6299200" y="6565900"/>
                </a:lnTo>
                <a:cubicBezTo>
                  <a:pt x="6248400" y="6756400"/>
                  <a:pt x="6159500" y="7048500"/>
                  <a:pt x="6083300" y="7226300"/>
                </a:cubicBezTo>
                <a:lnTo>
                  <a:pt x="5461000" y="8737600"/>
                </a:lnTo>
                <a:cubicBezTo>
                  <a:pt x="5397500" y="8915400"/>
                  <a:pt x="5257800" y="9182100"/>
                  <a:pt x="5156200" y="9334500"/>
                </a:cubicBezTo>
                <a:lnTo>
                  <a:pt x="4851400" y="9829800"/>
                </a:lnTo>
                <a:cubicBezTo>
                  <a:pt x="4749800" y="9982200"/>
                  <a:pt x="4559300" y="10223500"/>
                  <a:pt x="4419600" y="10363200"/>
                </a:cubicBezTo>
                <a:lnTo>
                  <a:pt x="3568700" y="11214100"/>
                </a:lnTo>
                <a:cubicBezTo>
                  <a:pt x="3276600" y="11493500"/>
                  <a:pt x="2857500" y="11645900"/>
                  <a:pt x="2324100" y="11645900"/>
                </a:cubicBezTo>
                <a:lnTo>
                  <a:pt x="1701800" y="11645900"/>
                </a:lnTo>
                <a:cubicBezTo>
                  <a:pt x="1498600" y="11645900"/>
                  <a:pt x="1206500" y="11595100"/>
                  <a:pt x="1028700" y="11531600"/>
                </a:cubicBezTo>
                <a:lnTo>
                  <a:pt x="990600" y="11506200"/>
                </a:lnTo>
                <a:cubicBezTo>
                  <a:pt x="812800" y="11442700"/>
                  <a:pt x="596900" y="11239500"/>
                  <a:pt x="508000" y="11049000"/>
                </a:cubicBezTo>
                <a:lnTo>
                  <a:pt x="254000" y="10477500"/>
                </a:lnTo>
                <a:cubicBezTo>
                  <a:pt x="63500" y="10071100"/>
                  <a:pt x="0" y="7810500"/>
                  <a:pt x="152400" y="7010400"/>
                </a:cubicBezTo>
                <a:lnTo>
                  <a:pt x="355600" y="5969000"/>
                </a:lnTo>
                <a:cubicBezTo>
                  <a:pt x="381000" y="5791200"/>
                  <a:pt x="469900" y="5486400"/>
                  <a:pt x="533400" y="5308600"/>
                </a:cubicBezTo>
                <a:lnTo>
                  <a:pt x="1181100" y="3619500"/>
                </a:lnTo>
                <a:cubicBezTo>
                  <a:pt x="1244600" y="3441700"/>
                  <a:pt x="1371600" y="3162300"/>
                  <a:pt x="1473200" y="3009900"/>
                </a:cubicBezTo>
                <a:lnTo>
                  <a:pt x="1651000" y="2679700"/>
                </a:lnTo>
                <a:cubicBezTo>
                  <a:pt x="1739900" y="2514600"/>
                  <a:pt x="1866900" y="2336800"/>
                  <a:pt x="1943100" y="2260600"/>
                </a:cubicBezTo>
                <a:cubicBezTo>
                  <a:pt x="2006600" y="2197100"/>
                  <a:pt x="2133600" y="2019300"/>
                  <a:pt x="2222500" y="1854200"/>
                </a:cubicBezTo>
                <a:lnTo>
                  <a:pt x="2374900" y="1600200"/>
                </a:lnTo>
                <a:cubicBezTo>
                  <a:pt x="2565400" y="1257300"/>
                  <a:pt x="2730500" y="1079500"/>
                  <a:pt x="2908300" y="1028700"/>
                </a:cubicBezTo>
                <a:cubicBezTo>
                  <a:pt x="2971800" y="1003300"/>
                  <a:pt x="3136900" y="889000"/>
                  <a:pt x="3263900" y="762000"/>
                </a:cubicBezTo>
                <a:cubicBezTo>
                  <a:pt x="3797300" y="228600"/>
                  <a:pt x="4991100" y="0"/>
                  <a:pt x="5575300" y="342900"/>
                </a:cubicBezTo>
                <a:lnTo>
                  <a:pt x="5829300" y="482600"/>
                </a:lnTo>
                <a:cubicBezTo>
                  <a:pt x="6337300" y="774700"/>
                  <a:pt x="6477000" y="977900"/>
                  <a:pt x="6642100" y="1701800"/>
                </a:cubicBezTo>
                <a:lnTo>
                  <a:pt x="6807200" y="2400300"/>
                </a:lnTo>
                <a:cubicBezTo>
                  <a:pt x="6858000" y="2603500"/>
                  <a:pt x="6896100" y="2933700"/>
                  <a:pt x="6896100" y="3124200"/>
                </a:cubicBezTo>
                <a:lnTo>
                  <a:pt x="6896100" y="3581400"/>
                </a:lnTo>
                <a:cubicBezTo>
                  <a:pt x="6896100" y="3771900"/>
                  <a:pt x="6870700" y="4089400"/>
                  <a:pt x="6819900" y="4279900"/>
                </a:cubicBezTo>
                <a:close/>
                <a:moveTo>
                  <a:pt x="7137400" y="11620500"/>
                </a:moveTo>
                <a:moveTo>
                  <a:pt x="5461000" y="4660900"/>
                </a:moveTo>
                <a:lnTo>
                  <a:pt x="5461000" y="2324100"/>
                </a:lnTo>
                <a:cubicBezTo>
                  <a:pt x="5461000" y="1866900"/>
                  <a:pt x="5207000" y="1612900"/>
                  <a:pt x="4749800" y="1612900"/>
                </a:cubicBezTo>
                <a:lnTo>
                  <a:pt x="4394200" y="1612900"/>
                </a:lnTo>
                <a:cubicBezTo>
                  <a:pt x="4191000" y="1612900"/>
                  <a:pt x="3911600" y="1727200"/>
                  <a:pt x="3771900" y="1854200"/>
                </a:cubicBezTo>
                <a:lnTo>
                  <a:pt x="3327400" y="2311400"/>
                </a:lnTo>
                <a:cubicBezTo>
                  <a:pt x="3187700" y="2451100"/>
                  <a:pt x="2997200" y="2705100"/>
                  <a:pt x="2908300" y="2870200"/>
                </a:cubicBezTo>
                <a:lnTo>
                  <a:pt x="2540000" y="3530600"/>
                </a:lnTo>
                <a:cubicBezTo>
                  <a:pt x="2451100" y="3695700"/>
                  <a:pt x="2324100" y="3987800"/>
                  <a:pt x="2260600" y="4165600"/>
                </a:cubicBezTo>
                <a:lnTo>
                  <a:pt x="1612900" y="6019800"/>
                </a:lnTo>
                <a:cubicBezTo>
                  <a:pt x="1549400" y="6210300"/>
                  <a:pt x="1473200" y="6502400"/>
                  <a:pt x="1435100" y="6692900"/>
                </a:cubicBezTo>
                <a:lnTo>
                  <a:pt x="1219200" y="7899400"/>
                </a:lnTo>
                <a:cubicBezTo>
                  <a:pt x="1193800" y="8089900"/>
                  <a:pt x="1168400" y="8407400"/>
                  <a:pt x="1168400" y="8597900"/>
                </a:cubicBezTo>
                <a:lnTo>
                  <a:pt x="1168400" y="9321800"/>
                </a:lnTo>
                <a:cubicBezTo>
                  <a:pt x="1168400" y="9512300"/>
                  <a:pt x="1219200" y="9728200"/>
                  <a:pt x="1282700" y="9791700"/>
                </a:cubicBezTo>
                <a:cubicBezTo>
                  <a:pt x="1346200" y="9867900"/>
                  <a:pt x="1435100" y="9982200"/>
                  <a:pt x="1460500" y="10058400"/>
                </a:cubicBezTo>
                <a:cubicBezTo>
                  <a:pt x="1562100" y="10325100"/>
                  <a:pt x="1689100" y="10388600"/>
                  <a:pt x="2057400" y="10388600"/>
                </a:cubicBezTo>
                <a:lnTo>
                  <a:pt x="2603500" y="10388600"/>
                </a:lnTo>
                <a:cubicBezTo>
                  <a:pt x="2971800" y="10388600"/>
                  <a:pt x="3073400" y="10325100"/>
                  <a:pt x="3390900" y="9880600"/>
                </a:cubicBezTo>
                <a:lnTo>
                  <a:pt x="3530600" y="9690100"/>
                </a:lnTo>
                <a:cubicBezTo>
                  <a:pt x="3632200" y="9537700"/>
                  <a:pt x="3797300" y="9283700"/>
                  <a:pt x="3886200" y="9118600"/>
                </a:cubicBezTo>
                <a:lnTo>
                  <a:pt x="4622800" y="7747000"/>
                </a:lnTo>
                <a:cubicBezTo>
                  <a:pt x="4711700" y="7581900"/>
                  <a:pt x="4813300" y="7315200"/>
                  <a:pt x="4851400" y="7175500"/>
                </a:cubicBezTo>
                <a:cubicBezTo>
                  <a:pt x="4889500" y="7023100"/>
                  <a:pt x="4965700" y="6769100"/>
                  <a:pt x="5029200" y="6629400"/>
                </a:cubicBezTo>
                <a:cubicBezTo>
                  <a:pt x="5080000" y="6477000"/>
                  <a:pt x="5168900" y="6210300"/>
                  <a:pt x="5219700" y="6032500"/>
                </a:cubicBezTo>
                <a:lnTo>
                  <a:pt x="5384800" y="5346700"/>
                </a:lnTo>
                <a:cubicBezTo>
                  <a:pt x="5435600" y="5156200"/>
                  <a:pt x="5461000" y="4851400"/>
                  <a:pt x="5461000" y="4660900"/>
                </a:cubicBezTo>
                <a:close/>
                <a:moveTo>
                  <a:pt x="6756400" y="116205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  <a:effectDag type="tree">
            <a:xfrm kx="-7115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4" name="Rectangle 1464"/>
          <p:cNvSpPr/>
          <p:nvPr/>
        </p:nvSpPr>
        <p:spPr>
          <a:xfrm rot="-58779" flipH="0" flipV="0">
            <a:off x="15010891" y="20508204"/>
            <a:ext cx="209409" cy="172262"/>
          </a:xfrm>
          <a:prstGeom prst="rect">
            <a:avLst/>
          </a:prstGeom>
        </p:spPr>
      </p:sp>
      <p:sp>
        <p:nvSpPr>
          <p:cNvPr id="1465" name="Freeform 1465"/>
          <p:cNvSpPr/>
          <p:nvPr/>
        </p:nvSpPr>
        <p:spPr>
          <a:xfrm rot="-58779" flipH="0" flipV="0">
            <a:off x="15027505" y="20549464"/>
            <a:ext cx="34009" cy="97140"/>
          </a:xfrm>
          <a:custGeom>
            <a:pathLst>
              <a:path w="4000500" h="11430000">
                <a:moveTo>
                  <a:pt x="3860800" y="1384300"/>
                </a:moveTo>
                <a:lnTo>
                  <a:pt x="1498600" y="10261600"/>
                </a:lnTo>
                <a:cubicBezTo>
                  <a:pt x="1282700" y="11099800"/>
                  <a:pt x="1028700" y="11430000"/>
                  <a:pt x="635000" y="11430000"/>
                </a:cubicBezTo>
                <a:cubicBezTo>
                  <a:pt x="330200" y="11430000"/>
                  <a:pt x="190500" y="11163300"/>
                  <a:pt x="190500" y="10629900"/>
                </a:cubicBezTo>
                <a:lnTo>
                  <a:pt x="190500" y="10363200"/>
                </a:lnTo>
                <a:cubicBezTo>
                  <a:pt x="190500" y="10160000"/>
                  <a:pt x="228600" y="9842500"/>
                  <a:pt x="266700" y="9664700"/>
                </a:cubicBezTo>
                <a:lnTo>
                  <a:pt x="1333500" y="5410200"/>
                </a:lnTo>
                <a:cubicBezTo>
                  <a:pt x="1371600" y="5219700"/>
                  <a:pt x="1473200" y="4902200"/>
                  <a:pt x="1562100" y="4711700"/>
                </a:cubicBezTo>
                <a:lnTo>
                  <a:pt x="1841500" y="3987800"/>
                </a:lnTo>
                <a:cubicBezTo>
                  <a:pt x="1917700" y="3797300"/>
                  <a:pt x="1981200" y="3479800"/>
                  <a:pt x="1981200" y="3276600"/>
                </a:cubicBezTo>
                <a:lnTo>
                  <a:pt x="1981200" y="3009900"/>
                </a:lnTo>
                <a:cubicBezTo>
                  <a:pt x="1981200" y="2578100"/>
                  <a:pt x="1714500" y="2540000"/>
                  <a:pt x="1384300" y="2933700"/>
                </a:cubicBezTo>
                <a:cubicBezTo>
                  <a:pt x="1079500" y="3302000"/>
                  <a:pt x="622300" y="3441700"/>
                  <a:pt x="190500" y="3314700"/>
                </a:cubicBezTo>
                <a:cubicBezTo>
                  <a:pt x="88900" y="3289300"/>
                  <a:pt x="0" y="3124200"/>
                  <a:pt x="0" y="2959100"/>
                </a:cubicBezTo>
                <a:cubicBezTo>
                  <a:pt x="0" y="2781300"/>
                  <a:pt x="76200" y="2540000"/>
                  <a:pt x="152400" y="2413000"/>
                </a:cubicBezTo>
                <a:cubicBezTo>
                  <a:pt x="241300" y="2286000"/>
                  <a:pt x="419100" y="2057400"/>
                  <a:pt x="558800" y="1917700"/>
                </a:cubicBezTo>
                <a:lnTo>
                  <a:pt x="647700" y="1828800"/>
                </a:lnTo>
                <a:cubicBezTo>
                  <a:pt x="787400" y="1689100"/>
                  <a:pt x="1054100" y="1485900"/>
                  <a:pt x="1244600" y="1384300"/>
                </a:cubicBezTo>
                <a:lnTo>
                  <a:pt x="1346200" y="1346200"/>
                </a:lnTo>
                <a:cubicBezTo>
                  <a:pt x="1536700" y="1244600"/>
                  <a:pt x="1816100" y="1041400"/>
                  <a:pt x="1981200" y="889000"/>
                </a:cubicBezTo>
                <a:lnTo>
                  <a:pt x="2311400" y="571500"/>
                </a:lnTo>
                <a:cubicBezTo>
                  <a:pt x="2730500" y="190500"/>
                  <a:pt x="3454400" y="0"/>
                  <a:pt x="3683000" y="228600"/>
                </a:cubicBezTo>
                <a:cubicBezTo>
                  <a:pt x="3937000" y="482600"/>
                  <a:pt x="4000500" y="863600"/>
                  <a:pt x="3860800" y="1384300"/>
                </a:cubicBezTo>
                <a:close/>
                <a:moveTo>
                  <a:pt x="8305800" y="114427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  <a:effectDag type="tree">
            <a:xfrm kx="-5877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6" name="Freeform 1466"/>
          <p:cNvSpPr/>
          <p:nvPr/>
        </p:nvSpPr>
        <p:spPr>
          <a:xfrm rot="-58779" flipH="0" flipV="0">
            <a:off x="15058244" y="20546065"/>
            <a:ext cx="67046" cy="100162"/>
          </a:xfrm>
          <a:custGeom>
            <a:pathLst>
              <a:path w="7886700" h="11785600">
                <a:moveTo>
                  <a:pt x="863600" y="10629900"/>
                </a:moveTo>
                <a:lnTo>
                  <a:pt x="2438400" y="10452100"/>
                </a:lnTo>
                <a:cubicBezTo>
                  <a:pt x="4330700" y="10236200"/>
                  <a:pt x="5041900" y="9715500"/>
                  <a:pt x="5372100" y="8331200"/>
                </a:cubicBezTo>
                <a:lnTo>
                  <a:pt x="5372100" y="8318500"/>
                </a:lnTo>
                <a:cubicBezTo>
                  <a:pt x="5753100" y="6718300"/>
                  <a:pt x="5321300" y="5867400"/>
                  <a:pt x="4127500" y="5867400"/>
                </a:cubicBezTo>
                <a:lnTo>
                  <a:pt x="3759200" y="5867400"/>
                </a:lnTo>
                <a:cubicBezTo>
                  <a:pt x="3365500" y="5867400"/>
                  <a:pt x="2959100" y="5727700"/>
                  <a:pt x="2857500" y="5549900"/>
                </a:cubicBezTo>
                <a:cubicBezTo>
                  <a:pt x="2641600" y="5143500"/>
                  <a:pt x="2641600" y="5016500"/>
                  <a:pt x="2857500" y="4787900"/>
                </a:cubicBezTo>
                <a:cubicBezTo>
                  <a:pt x="2959100" y="4686300"/>
                  <a:pt x="3365500" y="4610100"/>
                  <a:pt x="3759200" y="4610100"/>
                </a:cubicBezTo>
                <a:lnTo>
                  <a:pt x="4483100" y="4610100"/>
                </a:lnTo>
                <a:cubicBezTo>
                  <a:pt x="5778500" y="4610100"/>
                  <a:pt x="6629400" y="3771900"/>
                  <a:pt x="6629400" y="2489200"/>
                </a:cubicBezTo>
                <a:cubicBezTo>
                  <a:pt x="6629400" y="1549400"/>
                  <a:pt x="6070600" y="1206500"/>
                  <a:pt x="4572000" y="1206500"/>
                </a:cubicBezTo>
                <a:lnTo>
                  <a:pt x="3759200" y="1206500"/>
                </a:lnTo>
                <a:cubicBezTo>
                  <a:pt x="2857500" y="1206500"/>
                  <a:pt x="2679700" y="1155700"/>
                  <a:pt x="2679700" y="876300"/>
                </a:cubicBezTo>
                <a:cubicBezTo>
                  <a:pt x="2679700" y="762000"/>
                  <a:pt x="2806700" y="546100"/>
                  <a:pt x="2959100" y="393700"/>
                </a:cubicBezTo>
                <a:cubicBezTo>
                  <a:pt x="3327400" y="25400"/>
                  <a:pt x="6045200" y="0"/>
                  <a:pt x="6692900" y="368300"/>
                </a:cubicBezTo>
                <a:cubicBezTo>
                  <a:pt x="7645400" y="914400"/>
                  <a:pt x="7886700" y="1358900"/>
                  <a:pt x="7886700" y="2552700"/>
                </a:cubicBezTo>
                <a:lnTo>
                  <a:pt x="7886700" y="2819400"/>
                </a:lnTo>
                <a:cubicBezTo>
                  <a:pt x="7886700" y="3619500"/>
                  <a:pt x="7759700" y="4013200"/>
                  <a:pt x="7404100" y="4368800"/>
                </a:cubicBezTo>
                <a:cubicBezTo>
                  <a:pt x="7277100" y="4508500"/>
                  <a:pt x="7010400" y="4876800"/>
                  <a:pt x="6807200" y="5181600"/>
                </a:cubicBezTo>
                <a:lnTo>
                  <a:pt x="6794500" y="5219700"/>
                </a:lnTo>
                <a:cubicBezTo>
                  <a:pt x="6591300" y="5537200"/>
                  <a:pt x="6489700" y="6146800"/>
                  <a:pt x="6553200" y="6565900"/>
                </a:cubicBezTo>
                <a:lnTo>
                  <a:pt x="6642100" y="7048500"/>
                </a:lnTo>
                <a:cubicBezTo>
                  <a:pt x="6705600" y="7467600"/>
                  <a:pt x="6654800" y="8115300"/>
                  <a:pt x="6527800" y="8470900"/>
                </a:cubicBezTo>
                <a:lnTo>
                  <a:pt x="6197600" y="9448800"/>
                </a:lnTo>
                <a:cubicBezTo>
                  <a:pt x="5854700" y="10414000"/>
                  <a:pt x="5295900" y="11023600"/>
                  <a:pt x="4483100" y="11328400"/>
                </a:cubicBezTo>
                <a:lnTo>
                  <a:pt x="3975100" y="11518900"/>
                </a:lnTo>
                <a:cubicBezTo>
                  <a:pt x="3581400" y="11658600"/>
                  <a:pt x="2921000" y="11785600"/>
                  <a:pt x="2527300" y="11785600"/>
                </a:cubicBezTo>
                <a:lnTo>
                  <a:pt x="1244600" y="11785600"/>
                </a:lnTo>
                <a:cubicBezTo>
                  <a:pt x="419100" y="11785600"/>
                  <a:pt x="0" y="11582400"/>
                  <a:pt x="0" y="11176000"/>
                </a:cubicBezTo>
                <a:cubicBezTo>
                  <a:pt x="0" y="11010900"/>
                  <a:pt x="38100" y="10845800"/>
                  <a:pt x="88900" y="10795000"/>
                </a:cubicBezTo>
                <a:cubicBezTo>
                  <a:pt x="139700" y="10744200"/>
                  <a:pt x="482600" y="10668000"/>
                  <a:pt x="863600" y="10629900"/>
                </a:cubicBezTo>
                <a:close/>
                <a:moveTo>
                  <a:pt x="1587500" y="117475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  <a:effectDag type="tree">
            <a:xfrm kx="-5877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7" name="Freeform 1467"/>
          <p:cNvSpPr/>
          <p:nvPr/>
        </p:nvSpPr>
        <p:spPr>
          <a:xfrm rot="-58779" flipH="0" flipV="0">
            <a:off x="15133532" y="20545929"/>
            <a:ext cx="58625" cy="98975"/>
          </a:xfrm>
          <a:custGeom>
            <a:pathLst>
              <a:path w="6896100" h="11645900">
                <a:moveTo>
                  <a:pt x="6819900" y="4279900"/>
                </a:moveTo>
                <a:lnTo>
                  <a:pt x="6299200" y="6565900"/>
                </a:lnTo>
                <a:cubicBezTo>
                  <a:pt x="6248400" y="6756400"/>
                  <a:pt x="6159500" y="7048500"/>
                  <a:pt x="6083300" y="7226300"/>
                </a:cubicBezTo>
                <a:lnTo>
                  <a:pt x="5461000" y="8737600"/>
                </a:lnTo>
                <a:cubicBezTo>
                  <a:pt x="5397500" y="8915400"/>
                  <a:pt x="5257800" y="9182100"/>
                  <a:pt x="5156200" y="9334500"/>
                </a:cubicBezTo>
                <a:lnTo>
                  <a:pt x="4851400" y="9829800"/>
                </a:lnTo>
                <a:cubicBezTo>
                  <a:pt x="4749800" y="9982200"/>
                  <a:pt x="4559300" y="10223500"/>
                  <a:pt x="4419600" y="10363200"/>
                </a:cubicBezTo>
                <a:lnTo>
                  <a:pt x="3568700" y="11214100"/>
                </a:lnTo>
                <a:cubicBezTo>
                  <a:pt x="3276600" y="11493500"/>
                  <a:pt x="2857500" y="11645900"/>
                  <a:pt x="2324100" y="11645900"/>
                </a:cubicBezTo>
                <a:lnTo>
                  <a:pt x="1701800" y="11645900"/>
                </a:lnTo>
                <a:cubicBezTo>
                  <a:pt x="1498600" y="11645900"/>
                  <a:pt x="1206500" y="11595100"/>
                  <a:pt x="1028700" y="11531600"/>
                </a:cubicBezTo>
                <a:lnTo>
                  <a:pt x="990600" y="11506200"/>
                </a:lnTo>
                <a:cubicBezTo>
                  <a:pt x="812800" y="11442700"/>
                  <a:pt x="596900" y="11239500"/>
                  <a:pt x="508000" y="11049000"/>
                </a:cubicBezTo>
                <a:lnTo>
                  <a:pt x="254000" y="10477500"/>
                </a:lnTo>
                <a:cubicBezTo>
                  <a:pt x="63500" y="10071100"/>
                  <a:pt x="0" y="7810500"/>
                  <a:pt x="152400" y="7010400"/>
                </a:cubicBezTo>
                <a:lnTo>
                  <a:pt x="355600" y="5969000"/>
                </a:lnTo>
                <a:cubicBezTo>
                  <a:pt x="381000" y="5791200"/>
                  <a:pt x="469900" y="5486400"/>
                  <a:pt x="533400" y="5308600"/>
                </a:cubicBezTo>
                <a:lnTo>
                  <a:pt x="1181100" y="3619500"/>
                </a:lnTo>
                <a:cubicBezTo>
                  <a:pt x="1244600" y="3441700"/>
                  <a:pt x="1371600" y="3162300"/>
                  <a:pt x="1473200" y="3009900"/>
                </a:cubicBezTo>
                <a:lnTo>
                  <a:pt x="1651000" y="2679700"/>
                </a:lnTo>
                <a:cubicBezTo>
                  <a:pt x="1739900" y="2514600"/>
                  <a:pt x="1866900" y="2336800"/>
                  <a:pt x="1943100" y="2260600"/>
                </a:cubicBezTo>
                <a:cubicBezTo>
                  <a:pt x="2006600" y="2197100"/>
                  <a:pt x="2133600" y="2019300"/>
                  <a:pt x="2222500" y="1854200"/>
                </a:cubicBezTo>
                <a:lnTo>
                  <a:pt x="2374900" y="1600200"/>
                </a:lnTo>
                <a:cubicBezTo>
                  <a:pt x="2565400" y="1257300"/>
                  <a:pt x="2730500" y="1079500"/>
                  <a:pt x="2908300" y="1028700"/>
                </a:cubicBezTo>
                <a:cubicBezTo>
                  <a:pt x="2971800" y="1003300"/>
                  <a:pt x="3136900" y="889000"/>
                  <a:pt x="3263900" y="762000"/>
                </a:cubicBezTo>
                <a:cubicBezTo>
                  <a:pt x="3797300" y="228600"/>
                  <a:pt x="4991100" y="0"/>
                  <a:pt x="5575300" y="342900"/>
                </a:cubicBezTo>
                <a:lnTo>
                  <a:pt x="5829300" y="482600"/>
                </a:lnTo>
                <a:cubicBezTo>
                  <a:pt x="6337300" y="774700"/>
                  <a:pt x="6477000" y="977900"/>
                  <a:pt x="6642100" y="1701800"/>
                </a:cubicBezTo>
                <a:lnTo>
                  <a:pt x="6807200" y="2400300"/>
                </a:lnTo>
                <a:cubicBezTo>
                  <a:pt x="6858000" y="2603500"/>
                  <a:pt x="6896100" y="2933700"/>
                  <a:pt x="6896100" y="3124200"/>
                </a:cubicBezTo>
                <a:lnTo>
                  <a:pt x="6896100" y="3581400"/>
                </a:lnTo>
                <a:cubicBezTo>
                  <a:pt x="6896100" y="3771900"/>
                  <a:pt x="6870700" y="4089400"/>
                  <a:pt x="6819900" y="4279900"/>
                </a:cubicBezTo>
                <a:close/>
                <a:moveTo>
                  <a:pt x="7137400" y="11620500"/>
                </a:moveTo>
                <a:moveTo>
                  <a:pt x="5461000" y="4660900"/>
                </a:moveTo>
                <a:lnTo>
                  <a:pt x="5461000" y="2324100"/>
                </a:lnTo>
                <a:cubicBezTo>
                  <a:pt x="5461000" y="1866900"/>
                  <a:pt x="5207000" y="1612900"/>
                  <a:pt x="4749800" y="1612900"/>
                </a:cubicBezTo>
                <a:lnTo>
                  <a:pt x="4394200" y="1612900"/>
                </a:lnTo>
                <a:cubicBezTo>
                  <a:pt x="4191000" y="1612900"/>
                  <a:pt x="3911600" y="1727200"/>
                  <a:pt x="3771900" y="1854200"/>
                </a:cubicBezTo>
                <a:lnTo>
                  <a:pt x="3327400" y="2311400"/>
                </a:lnTo>
                <a:cubicBezTo>
                  <a:pt x="3187700" y="2451100"/>
                  <a:pt x="2997200" y="2705100"/>
                  <a:pt x="2908300" y="2870200"/>
                </a:cubicBezTo>
                <a:lnTo>
                  <a:pt x="2540000" y="3530600"/>
                </a:lnTo>
                <a:cubicBezTo>
                  <a:pt x="2451100" y="3695700"/>
                  <a:pt x="2324100" y="3987800"/>
                  <a:pt x="2260600" y="4165600"/>
                </a:cubicBezTo>
                <a:lnTo>
                  <a:pt x="1612900" y="6019800"/>
                </a:lnTo>
                <a:cubicBezTo>
                  <a:pt x="1549400" y="6210300"/>
                  <a:pt x="1473200" y="6502400"/>
                  <a:pt x="1435100" y="6692900"/>
                </a:cubicBezTo>
                <a:lnTo>
                  <a:pt x="1219200" y="7899400"/>
                </a:lnTo>
                <a:cubicBezTo>
                  <a:pt x="1193800" y="8089900"/>
                  <a:pt x="1168400" y="8407400"/>
                  <a:pt x="1168400" y="8597900"/>
                </a:cubicBezTo>
                <a:lnTo>
                  <a:pt x="1168400" y="9321800"/>
                </a:lnTo>
                <a:cubicBezTo>
                  <a:pt x="1168400" y="9512300"/>
                  <a:pt x="1219200" y="9728200"/>
                  <a:pt x="1282700" y="9791700"/>
                </a:cubicBezTo>
                <a:cubicBezTo>
                  <a:pt x="1346200" y="9867900"/>
                  <a:pt x="1435100" y="9982200"/>
                  <a:pt x="1460500" y="10058400"/>
                </a:cubicBezTo>
                <a:cubicBezTo>
                  <a:pt x="1562100" y="10325100"/>
                  <a:pt x="1689100" y="10388600"/>
                  <a:pt x="2057400" y="10388600"/>
                </a:cubicBezTo>
                <a:lnTo>
                  <a:pt x="2603500" y="10388600"/>
                </a:lnTo>
                <a:cubicBezTo>
                  <a:pt x="2971800" y="10388600"/>
                  <a:pt x="3073400" y="10325100"/>
                  <a:pt x="3390900" y="9880600"/>
                </a:cubicBezTo>
                <a:lnTo>
                  <a:pt x="3530600" y="9690100"/>
                </a:lnTo>
                <a:cubicBezTo>
                  <a:pt x="3632200" y="9537700"/>
                  <a:pt x="3797300" y="9283700"/>
                  <a:pt x="3886200" y="9118600"/>
                </a:cubicBezTo>
                <a:lnTo>
                  <a:pt x="4622800" y="7747000"/>
                </a:lnTo>
                <a:cubicBezTo>
                  <a:pt x="4711700" y="7581900"/>
                  <a:pt x="4813300" y="7315200"/>
                  <a:pt x="4851400" y="7175500"/>
                </a:cubicBezTo>
                <a:cubicBezTo>
                  <a:pt x="4889500" y="7023100"/>
                  <a:pt x="4965700" y="6769100"/>
                  <a:pt x="5029200" y="6629400"/>
                </a:cubicBezTo>
                <a:cubicBezTo>
                  <a:pt x="5080000" y="6477000"/>
                  <a:pt x="5168900" y="6210300"/>
                  <a:pt x="5219700" y="6032500"/>
                </a:cubicBezTo>
                <a:lnTo>
                  <a:pt x="5384800" y="5346700"/>
                </a:lnTo>
                <a:cubicBezTo>
                  <a:pt x="5435600" y="5156200"/>
                  <a:pt x="5461000" y="4851400"/>
                  <a:pt x="5461000" y="4660900"/>
                </a:cubicBezTo>
                <a:close/>
                <a:moveTo>
                  <a:pt x="6756400" y="11620500"/>
                </a:moveTo>
              </a:path>
            </a:pathLst>
          </a:custGeom>
          <a:solidFill>
            <a:srgbClr val="0D0D0D">
              <a:alpha val="100000"/>
            </a:srgbClr>
          </a:solidFill>
          <a:ln w="107">
            <a:noFill/>
          </a:ln>
          <a:effectDag type="tree">
            <a:xfrm kx="-5877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8" name="Rectangle 1468"/>
          <p:cNvSpPr/>
          <p:nvPr/>
        </p:nvSpPr>
        <p:spPr>
          <a:xfrm rot="0" flipH="0" flipV="0">
            <a:off x="14792579" y="20704022"/>
            <a:ext cx="239812" cy="172287"/>
          </a:xfrm>
          <a:prstGeom prst="rect">
            <a:avLst/>
          </a:prstGeom>
        </p:spPr>
      </p:sp>
      <p:sp>
        <p:nvSpPr>
          <p:cNvPr id="1469" name="Freeform 1469"/>
          <p:cNvSpPr/>
          <p:nvPr/>
        </p:nvSpPr>
        <p:spPr>
          <a:xfrm rot="0" flipH="0" flipV="0">
            <a:off x="14798192" y="20743316"/>
            <a:ext cx="67036" cy="100069"/>
          </a:xfrm>
          <a:custGeom>
            <a:pathLst>
              <a:path w="7886700" h="11772900">
                <a:moveTo>
                  <a:pt x="4432300" y="11772900"/>
                </a:moveTo>
                <a:lnTo>
                  <a:pt x="1117600" y="11772900"/>
                </a:lnTo>
                <a:cubicBezTo>
                  <a:pt x="241300" y="11772900"/>
                  <a:pt x="0" y="11595100"/>
                  <a:pt x="0" y="10960100"/>
                </a:cubicBezTo>
                <a:cubicBezTo>
                  <a:pt x="0" y="10718800"/>
                  <a:pt x="241300" y="10261600"/>
                  <a:pt x="533400" y="9956800"/>
                </a:cubicBezTo>
                <a:lnTo>
                  <a:pt x="5588000" y="4711700"/>
                </a:lnTo>
                <a:cubicBezTo>
                  <a:pt x="7505700" y="2730500"/>
                  <a:pt x="6896100" y="901700"/>
                  <a:pt x="4622800" y="1765300"/>
                </a:cubicBezTo>
                <a:cubicBezTo>
                  <a:pt x="4305300" y="1879600"/>
                  <a:pt x="3771900" y="2247900"/>
                  <a:pt x="3441700" y="2578100"/>
                </a:cubicBezTo>
                <a:cubicBezTo>
                  <a:pt x="3111500" y="2895600"/>
                  <a:pt x="2768600" y="3162300"/>
                  <a:pt x="2667000" y="3162300"/>
                </a:cubicBezTo>
                <a:cubicBezTo>
                  <a:pt x="2501900" y="3162300"/>
                  <a:pt x="2146300" y="2641600"/>
                  <a:pt x="2146300" y="2400300"/>
                </a:cubicBezTo>
                <a:cubicBezTo>
                  <a:pt x="2146300" y="2324100"/>
                  <a:pt x="2400300" y="2032000"/>
                  <a:pt x="2717800" y="1752600"/>
                </a:cubicBezTo>
                <a:lnTo>
                  <a:pt x="3378200" y="1168400"/>
                </a:lnTo>
                <a:cubicBezTo>
                  <a:pt x="4508500" y="152400"/>
                  <a:pt x="5918200" y="0"/>
                  <a:pt x="6845300" y="787400"/>
                </a:cubicBezTo>
                <a:lnTo>
                  <a:pt x="7302500" y="1181100"/>
                </a:lnTo>
                <a:cubicBezTo>
                  <a:pt x="7620000" y="1460500"/>
                  <a:pt x="7886700" y="2032000"/>
                  <a:pt x="7886700" y="2451100"/>
                </a:cubicBezTo>
                <a:lnTo>
                  <a:pt x="7886700" y="2578100"/>
                </a:lnTo>
                <a:cubicBezTo>
                  <a:pt x="7886700" y="2997200"/>
                  <a:pt x="7658100" y="3594100"/>
                  <a:pt x="7391400" y="3911600"/>
                </a:cubicBezTo>
                <a:lnTo>
                  <a:pt x="2806700" y="9309100"/>
                </a:lnTo>
                <a:cubicBezTo>
                  <a:pt x="2019300" y="10248900"/>
                  <a:pt x="2171700" y="10515600"/>
                  <a:pt x="3530600" y="10515600"/>
                </a:cubicBezTo>
                <a:lnTo>
                  <a:pt x="4432300" y="10515600"/>
                </a:lnTo>
                <a:cubicBezTo>
                  <a:pt x="5257800" y="10515600"/>
                  <a:pt x="5727700" y="10693400"/>
                  <a:pt x="5727700" y="11023600"/>
                </a:cubicBezTo>
                <a:cubicBezTo>
                  <a:pt x="5727700" y="11137900"/>
                  <a:pt x="5613400" y="11353800"/>
                  <a:pt x="5461000" y="11493500"/>
                </a:cubicBezTo>
                <a:cubicBezTo>
                  <a:pt x="5308600" y="11645900"/>
                  <a:pt x="4851400" y="11772900"/>
                  <a:pt x="4432300" y="11772900"/>
                </a:cubicBezTo>
                <a:close/>
                <a:moveTo>
                  <a:pt x="-901700" y="11531600"/>
                </a:moveTo>
              </a:path>
            </a:pathLst>
          </a:custGeom>
          <a:solidFill>
            <a:srgbClr val="14161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0" name="Freeform 1470"/>
          <p:cNvSpPr/>
          <p:nvPr/>
        </p:nvSpPr>
        <p:spPr>
          <a:xfrm rot="0" flipH="0" flipV="0">
            <a:off x="14871760" y="20745259"/>
            <a:ext cx="57969" cy="96939"/>
          </a:xfrm>
          <a:custGeom>
            <a:pathLst>
              <a:path w="6819900" h="11404600">
                <a:moveTo>
                  <a:pt x="2451100" y="2120900"/>
                </a:moveTo>
                <a:lnTo>
                  <a:pt x="3505200" y="1143000"/>
                </a:lnTo>
                <a:cubicBezTo>
                  <a:pt x="3708400" y="965200"/>
                  <a:pt x="4089400" y="723900"/>
                  <a:pt x="4356100" y="609600"/>
                </a:cubicBezTo>
                <a:lnTo>
                  <a:pt x="5143500" y="266700"/>
                </a:lnTo>
                <a:cubicBezTo>
                  <a:pt x="5613400" y="76200"/>
                  <a:pt x="6261100" y="0"/>
                  <a:pt x="6629400" y="114300"/>
                </a:cubicBezTo>
                <a:cubicBezTo>
                  <a:pt x="6731000" y="152400"/>
                  <a:pt x="6819900" y="342900"/>
                  <a:pt x="6819900" y="571500"/>
                </a:cubicBezTo>
                <a:cubicBezTo>
                  <a:pt x="6819900" y="927100"/>
                  <a:pt x="6400800" y="1219200"/>
                  <a:pt x="5613400" y="1422400"/>
                </a:cubicBezTo>
                <a:cubicBezTo>
                  <a:pt x="5435600" y="1460500"/>
                  <a:pt x="5270500" y="1498600"/>
                  <a:pt x="5245100" y="1498600"/>
                </a:cubicBezTo>
                <a:cubicBezTo>
                  <a:pt x="4876800" y="1498600"/>
                  <a:pt x="4025900" y="1943100"/>
                  <a:pt x="3721100" y="2298700"/>
                </a:cubicBezTo>
                <a:lnTo>
                  <a:pt x="3200400" y="2882900"/>
                </a:lnTo>
                <a:cubicBezTo>
                  <a:pt x="2489200" y="3695700"/>
                  <a:pt x="2540000" y="4368800"/>
                  <a:pt x="3314700" y="4368800"/>
                </a:cubicBezTo>
                <a:lnTo>
                  <a:pt x="3619500" y="4368800"/>
                </a:lnTo>
                <a:cubicBezTo>
                  <a:pt x="3898900" y="4368800"/>
                  <a:pt x="4330700" y="4406900"/>
                  <a:pt x="4584700" y="4470400"/>
                </a:cubicBezTo>
                <a:lnTo>
                  <a:pt x="4826000" y="4521200"/>
                </a:lnTo>
                <a:cubicBezTo>
                  <a:pt x="5080000" y="4572000"/>
                  <a:pt x="5435600" y="4800600"/>
                  <a:pt x="5613400" y="5016500"/>
                </a:cubicBezTo>
                <a:lnTo>
                  <a:pt x="5778500" y="5219700"/>
                </a:lnTo>
                <a:cubicBezTo>
                  <a:pt x="6159500" y="5702300"/>
                  <a:pt x="6273800" y="6070600"/>
                  <a:pt x="6273800" y="6756400"/>
                </a:cubicBezTo>
                <a:lnTo>
                  <a:pt x="6273800" y="7086600"/>
                </a:lnTo>
                <a:cubicBezTo>
                  <a:pt x="6273800" y="7366000"/>
                  <a:pt x="6223000" y="7810500"/>
                  <a:pt x="6159500" y="8077200"/>
                </a:cubicBezTo>
                <a:lnTo>
                  <a:pt x="5918200" y="9017000"/>
                </a:lnTo>
                <a:cubicBezTo>
                  <a:pt x="5854700" y="9283700"/>
                  <a:pt x="5638800" y="9664700"/>
                  <a:pt x="5448300" y="9867900"/>
                </a:cubicBezTo>
                <a:lnTo>
                  <a:pt x="4724400" y="10617200"/>
                </a:lnTo>
                <a:cubicBezTo>
                  <a:pt x="4533900" y="10820400"/>
                  <a:pt x="4140200" y="11049000"/>
                  <a:pt x="3848100" y="11125200"/>
                </a:cubicBezTo>
                <a:lnTo>
                  <a:pt x="3492500" y="11214100"/>
                </a:lnTo>
                <a:cubicBezTo>
                  <a:pt x="2806700" y="11404600"/>
                  <a:pt x="2260600" y="11391900"/>
                  <a:pt x="1701800" y="11214100"/>
                </a:cubicBezTo>
                <a:lnTo>
                  <a:pt x="1600200" y="11176000"/>
                </a:lnTo>
                <a:cubicBezTo>
                  <a:pt x="1358900" y="11087100"/>
                  <a:pt x="1066800" y="10998200"/>
                  <a:pt x="965200" y="10960100"/>
                </a:cubicBezTo>
                <a:cubicBezTo>
                  <a:pt x="850900" y="10934700"/>
                  <a:pt x="647700" y="10706100"/>
                  <a:pt x="508000" y="10452100"/>
                </a:cubicBezTo>
                <a:lnTo>
                  <a:pt x="254000" y="9994900"/>
                </a:lnTo>
                <a:cubicBezTo>
                  <a:pt x="114300" y="9740900"/>
                  <a:pt x="0" y="9309100"/>
                  <a:pt x="0" y="9029700"/>
                </a:cubicBezTo>
                <a:lnTo>
                  <a:pt x="0" y="8458200"/>
                </a:lnTo>
                <a:cubicBezTo>
                  <a:pt x="0" y="8178800"/>
                  <a:pt x="38100" y="7912100"/>
                  <a:pt x="88900" y="7861300"/>
                </a:cubicBezTo>
                <a:cubicBezTo>
                  <a:pt x="139700" y="7810500"/>
                  <a:pt x="241300" y="7531100"/>
                  <a:pt x="317500" y="7251700"/>
                </a:cubicBezTo>
                <a:lnTo>
                  <a:pt x="393700" y="6959600"/>
                </a:lnTo>
                <a:cubicBezTo>
                  <a:pt x="469900" y="6667500"/>
                  <a:pt x="533400" y="6413500"/>
                  <a:pt x="533400" y="6388100"/>
                </a:cubicBezTo>
                <a:cubicBezTo>
                  <a:pt x="533400" y="6083300"/>
                  <a:pt x="685800" y="5473700"/>
                  <a:pt x="774700" y="5384800"/>
                </a:cubicBezTo>
                <a:cubicBezTo>
                  <a:pt x="838200" y="5321300"/>
                  <a:pt x="927100" y="5080000"/>
                  <a:pt x="965200" y="4851400"/>
                </a:cubicBezTo>
                <a:cubicBezTo>
                  <a:pt x="1003300" y="4622800"/>
                  <a:pt x="1143000" y="4241800"/>
                  <a:pt x="1270000" y="4013200"/>
                </a:cubicBezTo>
                <a:lnTo>
                  <a:pt x="1854200" y="2895600"/>
                </a:lnTo>
                <a:cubicBezTo>
                  <a:pt x="1981200" y="2654300"/>
                  <a:pt x="2247900" y="2311400"/>
                  <a:pt x="2451100" y="2120900"/>
                </a:cubicBezTo>
                <a:close/>
                <a:moveTo>
                  <a:pt x="8839200" y="11303000"/>
                </a:moveTo>
                <a:moveTo>
                  <a:pt x="3797300" y="5626100"/>
                </a:moveTo>
                <a:lnTo>
                  <a:pt x="2844800" y="5626100"/>
                </a:lnTo>
                <a:cubicBezTo>
                  <a:pt x="2247900" y="5626100"/>
                  <a:pt x="1968500" y="5854700"/>
                  <a:pt x="1778000" y="6515100"/>
                </a:cubicBezTo>
                <a:lnTo>
                  <a:pt x="1397000" y="7835900"/>
                </a:lnTo>
                <a:cubicBezTo>
                  <a:pt x="1104900" y="8813800"/>
                  <a:pt x="1244600" y="9461500"/>
                  <a:pt x="1803400" y="9855200"/>
                </a:cubicBezTo>
                <a:cubicBezTo>
                  <a:pt x="2247900" y="10160000"/>
                  <a:pt x="2997200" y="10172700"/>
                  <a:pt x="3644900" y="9867900"/>
                </a:cubicBezTo>
                <a:lnTo>
                  <a:pt x="3873500" y="9766300"/>
                </a:lnTo>
                <a:cubicBezTo>
                  <a:pt x="4343400" y="9550400"/>
                  <a:pt x="4610100" y="9156700"/>
                  <a:pt x="4775200" y="8445500"/>
                </a:cubicBezTo>
                <a:cubicBezTo>
                  <a:pt x="4813300" y="8280400"/>
                  <a:pt x="4876800" y="8089900"/>
                  <a:pt x="4927600" y="8039100"/>
                </a:cubicBezTo>
                <a:cubicBezTo>
                  <a:pt x="4978400" y="7988300"/>
                  <a:pt x="5016500" y="7721600"/>
                  <a:pt x="5016500" y="7442200"/>
                </a:cubicBezTo>
                <a:lnTo>
                  <a:pt x="5016500" y="6629400"/>
                </a:lnTo>
                <a:cubicBezTo>
                  <a:pt x="5016500" y="6032500"/>
                  <a:pt x="4521200" y="5626100"/>
                  <a:pt x="3797300" y="5626100"/>
                </a:cubicBezTo>
                <a:close/>
                <a:moveTo>
                  <a:pt x="5334000" y="11303000"/>
                </a:moveTo>
              </a:path>
            </a:pathLst>
          </a:custGeom>
          <a:solidFill>
            <a:srgbClr val="14161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1" name="Freeform 1471"/>
          <p:cNvSpPr/>
          <p:nvPr/>
        </p:nvSpPr>
        <p:spPr>
          <a:xfrm rot="0" flipH="0" flipV="0">
            <a:off x="14943711" y="20742560"/>
            <a:ext cx="58616" cy="98990"/>
          </a:xfrm>
          <a:custGeom>
            <a:pathLst>
              <a:path w="6896100" h="11645900">
                <a:moveTo>
                  <a:pt x="6819900" y="4279900"/>
                </a:moveTo>
                <a:lnTo>
                  <a:pt x="6299200" y="6565900"/>
                </a:lnTo>
                <a:cubicBezTo>
                  <a:pt x="6248400" y="6756400"/>
                  <a:pt x="6159500" y="7048500"/>
                  <a:pt x="6083300" y="7226300"/>
                </a:cubicBezTo>
                <a:lnTo>
                  <a:pt x="5461000" y="8737600"/>
                </a:lnTo>
                <a:cubicBezTo>
                  <a:pt x="5397500" y="8915400"/>
                  <a:pt x="5257800" y="9182100"/>
                  <a:pt x="5156200" y="9334500"/>
                </a:cubicBezTo>
                <a:lnTo>
                  <a:pt x="4851400" y="9829800"/>
                </a:lnTo>
                <a:cubicBezTo>
                  <a:pt x="4749800" y="9982200"/>
                  <a:pt x="4559300" y="10223500"/>
                  <a:pt x="4419600" y="10363200"/>
                </a:cubicBezTo>
                <a:lnTo>
                  <a:pt x="3568700" y="11214100"/>
                </a:lnTo>
                <a:cubicBezTo>
                  <a:pt x="3276600" y="11493500"/>
                  <a:pt x="2857500" y="11645900"/>
                  <a:pt x="2324100" y="11645900"/>
                </a:cubicBezTo>
                <a:lnTo>
                  <a:pt x="1701800" y="11645900"/>
                </a:lnTo>
                <a:cubicBezTo>
                  <a:pt x="1498600" y="11645900"/>
                  <a:pt x="1206500" y="11595100"/>
                  <a:pt x="1028700" y="11531600"/>
                </a:cubicBezTo>
                <a:lnTo>
                  <a:pt x="990600" y="11506200"/>
                </a:lnTo>
                <a:cubicBezTo>
                  <a:pt x="812800" y="11442700"/>
                  <a:pt x="596900" y="11239500"/>
                  <a:pt x="508000" y="11049000"/>
                </a:cubicBezTo>
                <a:lnTo>
                  <a:pt x="254000" y="10477500"/>
                </a:lnTo>
                <a:cubicBezTo>
                  <a:pt x="63500" y="10071100"/>
                  <a:pt x="0" y="7810500"/>
                  <a:pt x="152400" y="7010400"/>
                </a:cubicBezTo>
                <a:lnTo>
                  <a:pt x="355600" y="5969000"/>
                </a:lnTo>
                <a:cubicBezTo>
                  <a:pt x="381000" y="5791200"/>
                  <a:pt x="469900" y="5486400"/>
                  <a:pt x="533400" y="5308600"/>
                </a:cubicBezTo>
                <a:lnTo>
                  <a:pt x="1181100" y="3619500"/>
                </a:lnTo>
                <a:cubicBezTo>
                  <a:pt x="1244600" y="3441700"/>
                  <a:pt x="1371600" y="3162300"/>
                  <a:pt x="1473200" y="3009900"/>
                </a:cubicBezTo>
                <a:lnTo>
                  <a:pt x="1651000" y="2679700"/>
                </a:lnTo>
                <a:cubicBezTo>
                  <a:pt x="1739900" y="2514600"/>
                  <a:pt x="1866900" y="2336800"/>
                  <a:pt x="1943100" y="2260600"/>
                </a:cubicBezTo>
                <a:cubicBezTo>
                  <a:pt x="2006600" y="2197100"/>
                  <a:pt x="2133600" y="2019300"/>
                  <a:pt x="2222500" y="1854200"/>
                </a:cubicBezTo>
                <a:lnTo>
                  <a:pt x="2374900" y="1600200"/>
                </a:lnTo>
                <a:cubicBezTo>
                  <a:pt x="2565400" y="1257300"/>
                  <a:pt x="2730500" y="1079500"/>
                  <a:pt x="2908300" y="1028700"/>
                </a:cubicBezTo>
                <a:cubicBezTo>
                  <a:pt x="2971800" y="1003300"/>
                  <a:pt x="3136900" y="889000"/>
                  <a:pt x="3263900" y="762000"/>
                </a:cubicBezTo>
                <a:cubicBezTo>
                  <a:pt x="3797300" y="228600"/>
                  <a:pt x="4991100" y="0"/>
                  <a:pt x="5575300" y="342900"/>
                </a:cubicBezTo>
                <a:lnTo>
                  <a:pt x="5829300" y="482600"/>
                </a:lnTo>
                <a:cubicBezTo>
                  <a:pt x="6337300" y="774700"/>
                  <a:pt x="6477000" y="977900"/>
                  <a:pt x="6642100" y="1701800"/>
                </a:cubicBezTo>
                <a:lnTo>
                  <a:pt x="6807200" y="2400300"/>
                </a:lnTo>
                <a:cubicBezTo>
                  <a:pt x="6858000" y="2603500"/>
                  <a:pt x="6896100" y="2933700"/>
                  <a:pt x="6896100" y="3124200"/>
                </a:cubicBezTo>
                <a:lnTo>
                  <a:pt x="6896100" y="3581400"/>
                </a:lnTo>
                <a:cubicBezTo>
                  <a:pt x="6896100" y="3771900"/>
                  <a:pt x="6870700" y="4089400"/>
                  <a:pt x="6819900" y="4279900"/>
                </a:cubicBezTo>
                <a:close/>
                <a:moveTo>
                  <a:pt x="7137400" y="11620500"/>
                </a:moveTo>
                <a:moveTo>
                  <a:pt x="5461000" y="4660900"/>
                </a:moveTo>
                <a:lnTo>
                  <a:pt x="5461000" y="2324100"/>
                </a:lnTo>
                <a:cubicBezTo>
                  <a:pt x="5461000" y="1866900"/>
                  <a:pt x="5207000" y="1612900"/>
                  <a:pt x="4749800" y="1612900"/>
                </a:cubicBezTo>
                <a:lnTo>
                  <a:pt x="4394200" y="1612900"/>
                </a:lnTo>
                <a:cubicBezTo>
                  <a:pt x="4191000" y="1612900"/>
                  <a:pt x="3911600" y="1727200"/>
                  <a:pt x="3771900" y="1854200"/>
                </a:cubicBezTo>
                <a:lnTo>
                  <a:pt x="3327400" y="2311400"/>
                </a:lnTo>
                <a:cubicBezTo>
                  <a:pt x="3187700" y="2451100"/>
                  <a:pt x="2997200" y="2705100"/>
                  <a:pt x="2908300" y="2870200"/>
                </a:cubicBezTo>
                <a:lnTo>
                  <a:pt x="2540000" y="3530600"/>
                </a:lnTo>
                <a:cubicBezTo>
                  <a:pt x="2451100" y="3695700"/>
                  <a:pt x="2324100" y="3987800"/>
                  <a:pt x="2260600" y="4165600"/>
                </a:cubicBezTo>
                <a:lnTo>
                  <a:pt x="1612900" y="6019800"/>
                </a:lnTo>
                <a:cubicBezTo>
                  <a:pt x="1549400" y="6210300"/>
                  <a:pt x="1473200" y="6502400"/>
                  <a:pt x="1435100" y="6692900"/>
                </a:cubicBezTo>
                <a:lnTo>
                  <a:pt x="1219200" y="7899400"/>
                </a:lnTo>
                <a:cubicBezTo>
                  <a:pt x="1193800" y="8089900"/>
                  <a:pt x="1168400" y="8407400"/>
                  <a:pt x="1168400" y="8597900"/>
                </a:cubicBezTo>
                <a:lnTo>
                  <a:pt x="1168400" y="9321800"/>
                </a:lnTo>
                <a:cubicBezTo>
                  <a:pt x="1168400" y="9512300"/>
                  <a:pt x="1219200" y="9728200"/>
                  <a:pt x="1282700" y="9791700"/>
                </a:cubicBezTo>
                <a:cubicBezTo>
                  <a:pt x="1346200" y="9867900"/>
                  <a:pt x="1435100" y="9982200"/>
                  <a:pt x="1460500" y="10058400"/>
                </a:cubicBezTo>
                <a:cubicBezTo>
                  <a:pt x="1562100" y="10325100"/>
                  <a:pt x="1689100" y="10388600"/>
                  <a:pt x="2057400" y="10388600"/>
                </a:cubicBezTo>
                <a:lnTo>
                  <a:pt x="2603500" y="10388600"/>
                </a:lnTo>
                <a:cubicBezTo>
                  <a:pt x="2971800" y="10388600"/>
                  <a:pt x="3073400" y="10325100"/>
                  <a:pt x="3390900" y="9880600"/>
                </a:cubicBezTo>
                <a:lnTo>
                  <a:pt x="3530600" y="9690100"/>
                </a:lnTo>
                <a:cubicBezTo>
                  <a:pt x="3632200" y="9537700"/>
                  <a:pt x="3797300" y="9283700"/>
                  <a:pt x="3886200" y="9118600"/>
                </a:cubicBezTo>
                <a:lnTo>
                  <a:pt x="4622800" y="7747000"/>
                </a:lnTo>
                <a:cubicBezTo>
                  <a:pt x="4711700" y="7581900"/>
                  <a:pt x="4813300" y="7315200"/>
                  <a:pt x="4851400" y="7175500"/>
                </a:cubicBezTo>
                <a:cubicBezTo>
                  <a:pt x="4889500" y="7023100"/>
                  <a:pt x="4965700" y="6769100"/>
                  <a:pt x="5029200" y="6629400"/>
                </a:cubicBezTo>
                <a:cubicBezTo>
                  <a:pt x="5080000" y="6477000"/>
                  <a:pt x="5168900" y="6210300"/>
                  <a:pt x="5219700" y="6032500"/>
                </a:cubicBezTo>
                <a:lnTo>
                  <a:pt x="5384800" y="5346700"/>
                </a:lnTo>
                <a:cubicBezTo>
                  <a:pt x="5435600" y="5156200"/>
                  <a:pt x="5461000" y="4851400"/>
                  <a:pt x="5461000" y="4660900"/>
                </a:cubicBezTo>
                <a:close/>
                <a:moveTo>
                  <a:pt x="6756400" y="11620500"/>
                </a:moveTo>
              </a:path>
            </a:pathLst>
          </a:custGeom>
          <a:solidFill>
            <a:srgbClr val="14161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2" name="Rectangle 1472"/>
          <p:cNvSpPr/>
          <p:nvPr/>
        </p:nvSpPr>
        <p:spPr>
          <a:xfrm rot="0" flipH="0" flipV="0">
            <a:off x="15355823" y="14031992"/>
            <a:ext cx="490607" cy="215546"/>
          </a:xfrm>
          <a:prstGeom prst="rect">
            <a:avLst/>
          </a:prstGeom>
        </p:spPr>
      </p:sp>
      <p:sp>
        <p:nvSpPr>
          <p:cNvPr id="1473" name="Freeform 1473"/>
          <p:cNvSpPr/>
          <p:nvPr/>
        </p:nvSpPr>
        <p:spPr>
          <a:xfrm rot="0" flipH="0" flipV="0">
            <a:off x="15358890" y="14197399"/>
            <a:ext cx="73075" cy="9201"/>
          </a:xfrm>
          <a:custGeom>
            <a:pathLst>
              <a:path w="6959600" h="876300">
                <a:moveTo>
                  <a:pt x="292100" y="0"/>
                </a:moveTo>
                <a:lnTo>
                  <a:pt x="6680200" y="0"/>
                </a:lnTo>
                <a:cubicBezTo>
                  <a:pt x="6934200" y="0"/>
                  <a:pt x="6959600" y="38100"/>
                  <a:pt x="6959600" y="292100"/>
                </a:cubicBezTo>
                <a:lnTo>
                  <a:pt x="6959600" y="584200"/>
                </a:lnTo>
                <a:cubicBezTo>
                  <a:pt x="6959600" y="838200"/>
                  <a:pt x="6934200" y="876300"/>
                  <a:pt x="6680200" y="876300"/>
                </a:cubicBezTo>
                <a:lnTo>
                  <a:pt x="584200" y="876300"/>
                </a:lnTo>
                <a:cubicBezTo>
                  <a:pt x="419100" y="876300"/>
                  <a:pt x="228600" y="812800"/>
                  <a:pt x="139700" y="736600"/>
                </a:cubicBezTo>
                <a:cubicBezTo>
                  <a:pt x="63500" y="647700"/>
                  <a:pt x="0" y="457200"/>
                  <a:pt x="0" y="292100"/>
                </a:cubicBezTo>
                <a:cubicBezTo>
                  <a:pt x="0" y="101600"/>
                  <a:pt x="101600" y="0"/>
                  <a:pt x="292100" y="0"/>
                </a:cubicBezTo>
                <a:close/>
                <a:moveTo>
                  <a:pt x="584200" y="876300"/>
                </a:moveTo>
              </a:path>
            </a:pathLst>
          </a:custGeom>
          <a:solidFill>
            <a:srgbClr val="161719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4" name="Freeform 1474"/>
          <p:cNvSpPr/>
          <p:nvPr/>
        </p:nvSpPr>
        <p:spPr>
          <a:xfrm rot="0" flipH="0" flipV="0">
            <a:off x="15523458" y="14197399"/>
            <a:ext cx="161486" cy="9201"/>
          </a:xfrm>
          <a:custGeom>
            <a:pathLst>
              <a:path w="15379700" h="876300">
                <a:moveTo>
                  <a:pt x="584200" y="0"/>
                </a:moveTo>
                <a:lnTo>
                  <a:pt x="14808200" y="0"/>
                </a:lnTo>
                <a:cubicBezTo>
                  <a:pt x="15125700" y="0"/>
                  <a:pt x="15379700" y="203200"/>
                  <a:pt x="15379700" y="444500"/>
                </a:cubicBezTo>
                <a:cubicBezTo>
                  <a:pt x="15379700" y="685800"/>
                  <a:pt x="15125700" y="876300"/>
                  <a:pt x="14808200" y="876300"/>
                </a:cubicBezTo>
                <a:lnTo>
                  <a:pt x="584200" y="876300"/>
                </a:lnTo>
                <a:cubicBezTo>
                  <a:pt x="266700" y="876300"/>
                  <a:pt x="0" y="685800"/>
                  <a:pt x="0" y="444500"/>
                </a:cubicBezTo>
                <a:cubicBezTo>
                  <a:pt x="0" y="203200"/>
                  <a:pt x="266700" y="0"/>
                  <a:pt x="584200" y="0"/>
                </a:cubicBezTo>
                <a:close/>
                <a:moveTo>
                  <a:pt x="876300" y="876300"/>
                </a:moveTo>
              </a:path>
            </a:pathLst>
          </a:custGeom>
          <a:solidFill>
            <a:srgbClr val="161719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5" name="Freeform 1475"/>
          <p:cNvSpPr/>
          <p:nvPr/>
        </p:nvSpPr>
        <p:spPr>
          <a:xfrm rot="0" flipH="0" flipV="0">
            <a:off x="15684944" y="14197399"/>
            <a:ext cx="161486" cy="9201"/>
          </a:xfrm>
          <a:custGeom>
            <a:pathLst>
              <a:path w="15379700" h="876300">
                <a:moveTo>
                  <a:pt x="584200" y="0"/>
                </a:moveTo>
                <a:lnTo>
                  <a:pt x="14808200" y="0"/>
                </a:lnTo>
                <a:cubicBezTo>
                  <a:pt x="15125700" y="0"/>
                  <a:pt x="15379700" y="203200"/>
                  <a:pt x="15379700" y="444500"/>
                </a:cubicBezTo>
                <a:cubicBezTo>
                  <a:pt x="15379700" y="685800"/>
                  <a:pt x="15125700" y="876300"/>
                  <a:pt x="14808200" y="876300"/>
                </a:cubicBezTo>
                <a:lnTo>
                  <a:pt x="584200" y="876300"/>
                </a:lnTo>
                <a:cubicBezTo>
                  <a:pt x="266700" y="876300"/>
                  <a:pt x="0" y="685800"/>
                  <a:pt x="0" y="444500"/>
                </a:cubicBezTo>
                <a:cubicBezTo>
                  <a:pt x="0" y="203200"/>
                  <a:pt x="266700" y="0"/>
                  <a:pt x="584200" y="0"/>
                </a:cubicBezTo>
                <a:close/>
                <a:moveTo>
                  <a:pt x="876300" y="876300"/>
                </a:moveTo>
              </a:path>
            </a:pathLst>
          </a:custGeom>
          <a:solidFill>
            <a:srgbClr val="161719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6" name="Rectangle 1476"/>
          <p:cNvSpPr/>
          <p:nvPr/>
        </p:nvSpPr>
        <p:spPr>
          <a:xfrm rot="0" flipH="0" flipV="0">
            <a:off x="15673196" y="14571751"/>
            <a:ext cx="131387" cy="334441"/>
          </a:xfrm>
          <a:prstGeom prst="rect">
            <a:avLst/>
          </a:prstGeom>
        </p:spPr>
      </p:sp>
      <p:sp>
        <p:nvSpPr>
          <p:cNvPr id="1477" name="Freeform 1477"/>
          <p:cNvSpPr/>
          <p:nvPr/>
        </p:nvSpPr>
        <p:spPr>
          <a:xfrm rot="0" flipH="0" flipV="0">
            <a:off x="15706305" y="14704605"/>
            <a:ext cx="42748" cy="134531"/>
          </a:xfrm>
          <a:custGeom>
            <a:pathLst>
              <a:path w="2590800" h="8153400">
                <a:moveTo>
                  <a:pt x="2590800" y="825500"/>
                </a:moveTo>
                <a:lnTo>
                  <a:pt x="2590800" y="7378700"/>
                </a:lnTo>
                <a:cubicBezTo>
                  <a:pt x="2590800" y="7581900"/>
                  <a:pt x="2514600" y="7835900"/>
                  <a:pt x="2413000" y="7937500"/>
                </a:cubicBezTo>
                <a:cubicBezTo>
                  <a:pt x="2247900" y="8115300"/>
                  <a:pt x="2133600" y="8153400"/>
                  <a:pt x="1943100" y="8089900"/>
                </a:cubicBezTo>
                <a:cubicBezTo>
                  <a:pt x="1892300" y="8077200"/>
                  <a:pt x="1854200" y="7899400"/>
                  <a:pt x="1854200" y="7696200"/>
                </a:cubicBezTo>
                <a:lnTo>
                  <a:pt x="1854200" y="1930400"/>
                </a:lnTo>
                <a:cubicBezTo>
                  <a:pt x="1854200" y="1498600"/>
                  <a:pt x="1574800" y="1447800"/>
                  <a:pt x="1244600" y="1841500"/>
                </a:cubicBezTo>
                <a:lnTo>
                  <a:pt x="762000" y="2387600"/>
                </a:lnTo>
                <a:cubicBezTo>
                  <a:pt x="508000" y="2679700"/>
                  <a:pt x="266700" y="2743200"/>
                  <a:pt x="101600" y="2578100"/>
                </a:cubicBezTo>
                <a:cubicBezTo>
                  <a:pt x="50800" y="2527300"/>
                  <a:pt x="0" y="2425700"/>
                  <a:pt x="0" y="2349500"/>
                </a:cubicBezTo>
                <a:cubicBezTo>
                  <a:pt x="0" y="2273300"/>
                  <a:pt x="114300" y="2082800"/>
                  <a:pt x="254000" y="1930400"/>
                </a:cubicBezTo>
                <a:lnTo>
                  <a:pt x="1562100" y="469900"/>
                </a:lnTo>
                <a:cubicBezTo>
                  <a:pt x="1943100" y="38100"/>
                  <a:pt x="2133600" y="0"/>
                  <a:pt x="2400300" y="266700"/>
                </a:cubicBezTo>
                <a:cubicBezTo>
                  <a:pt x="2501900" y="368300"/>
                  <a:pt x="2590800" y="622300"/>
                  <a:pt x="2590800" y="825500"/>
                </a:cubicBezTo>
                <a:close/>
                <a:moveTo>
                  <a:pt x="52705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8" name="Rectangle 1478"/>
          <p:cNvSpPr/>
          <p:nvPr/>
        </p:nvSpPr>
        <p:spPr>
          <a:xfrm rot="0" flipH="0" flipV="0">
            <a:off x="15322295" y="14715032"/>
            <a:ext cx="730504" cy="821130"/>
          </a:xfrm>
          <a:prstGeom prst="rect">
            <a:avLst/>
          </a:prstGeom>
        </p:spPr>
      </p:sp>
      <p:sp>
        <p:nvSpPr>
          <p:cNvPr id="1479" name="Freeform 1479"/>
          <p:cNvSpPr/>
          <p:nvPr/>
        </p:nvSpPr>
        <p:spPr>
          <a:xfrm rot="0" flipH="0" flipV="0">
            <a:off x="15325343" y="15091663"/>
            <a:ext cx="313944" cy="370840"/>
          </a:xfrm>
          <a:custGeom>
            <a:pathLst>
              <a:path w="7848600" h="9271000">
                <a:moveTo>
                  <a:pt x="0" y="7670800"/>
                </a:moveTo>
                <a:lnTo>
                  <a:pt x="0" y="355600"/>
                </a:lnTo>
                <a:cubicBezTo>
                  <a:pt x="0" y="190500"/>
                  <a:pt x="38100" y="38100"/>
                  <a:pt x="88900" y="25400"/>
                </a:cubicBezTo>
                <a:cubicBezTo>
                  <a:pt x="177800" y="12700"/>
                  <a:pt x="342900" y="0"/>
                  <a:pt x="457200" y="25400"/>
                </a:cubicBezTo>
                <a:cubicBezTo>
                  <a:pt x="495300" y="25400"/>
                  <a:pt x="533400" y="165100"/>
                  <a:pt x="533400" y="330200"/>
                </a:cubicBezTo>
                <a:lnTo>
                  <a:pt x="533400" y="5156200"/>
                </a:lnTo>
                <a:cubicBezTo>
                  <a:pt x="533400" y="5435600"/>
                  <a:pt x="558800" y="5461000"/>
                  <a:pt x="838200" y="5461000"/>
                </a:cubicBezTo>
                <a:lnTo>
                  <a:pt x="1219200" y="5461000"/>
                </a:lnTo>
                <a:cubicBezTo>
                  <a:pt x="1384300" y="5461000"/>
                  <a:pt x="1676400" y="5435600"/>
                  <a:pt x="1854200" y="5422900"/>
                </a:cubicBezTo>
                <a:lnTo>
                  <a:pt x="2349500" y="5359400"/>
                </a:lnTo>
                <a:cubicBezTo>
                  <a:pt x="2527300" y="5346700"/>
                  <a:pt x="2730500" y="5334000"/>
                  <a:pt x="2794000" y="5359400"/>
                </a:cubicBezTo>
                <a:cubicBezTo>
                  <a:pt x="2844800" y="5372100"/>
                  <a:pt x="3035300" y="5384800"/>
                  <a:pt x="3200400" y="5384800"/>
                </a:cubicBezTo>
                <a:lnTo>
                  <a:pt x="7543800" y="5422900"/>
                </a:lnTo>
                <a:cubicBezTo>
                  <a:pt x="7708900" y="5422900"/>
                  <a:pt x="7848600" y="5499100"/>
                  <a:pt x="7848600" y="5588000"/>
                </a:cubicBezTo>
                <a:cubicBezTo>
                  <a:pt x="7848600" y="5689600"/>
                  <a:pt x="7708900" y="5765800"/>
                  <a:pt x="7543800" y="5765800"/>
                </a:cubicBezTo>
                <a:lnTo>
                  <a:pt x="533400" y="5803900"/>
                </a:lnTo>
                <a:lnTo>
                  <a:pt x="533400" y="7670800"/>
                </a:lnTo>
                <a:cubicBezTo>
                  <a:pt x="533400" y="7835900"/>
                  <a:pt x="419100" y="7975600"/>
                  <a:pt x="266700" y="7975600"/>
                </a:cubicBezTo>
                <a:cubicBezTo>
                  <a:pt x="114300" y="7975600"/>
                  <a:pt x="0" y="7835900"/>
                  <a:pt x="0" y="7670800"/>
                </a:cubicBezTo>
                <a:close/>
                <a:moveTo>
                  <a:pt x="-533400" y="7213600"/>
                </a:moveTo>
                <a:moveTo>
                  <a:pt x="5219700" y="6451600"/>
                </a:moveTo>
                <a:lnTo>
                  <a:pt x="6400800" y="6451600"/>
                </a:lnTo>
                <a:cubicBezTo>
                  <a:pt x="6489700" y="6451600"/>
                  <a:pt x="6553200" y="6477000"/>
                  <a:pt x="6553200" y="6527800"/>
                </a:cubicBezTo>
                <a:cubicBezTo>
                  <a:pt x="6553200" y="6565900"/>
                  <a:pt x="6540500" y="6616700"/>
                  <a:pt x="6515100" y="6642100"/>
                </a:cubicBezTo>
                <a:cubicBezTo>
                  <a:pt x="6489700" y="6654800"/>
                  <a:pt x="6413500" y="6680200"/>
                  <a:pt x="6324600" y="6680200"/>
                </a:cubicBezTo>
                <a:lnTo>
                  <a:pt x="5791200" y="6680200"/>
                </a:lnTo>
                <a:cubicBezTo>
                  <a:pt x="5588000" y="6680200"/>
                  <a:pt x="5549900" y="6731000"/>
                  <a:pt x="5651500" y="6870700"/>
                </a:cubicBezTo>
                <a:lnTo>
                  <a:pt x="5930900" y="7302500"/>
                </a:lnTo>
                <a:cubicBezTo>
                  <a:pt x="5969000" y="7366000"/>
                  <a:pt x="6045200" y="7467600"/>
                  <a:pt x="6096000" y="7518400"/>
                </a:cubicBezTo>
                <a:cubicBezTo>
                  <a:pt x="6134100" y="7569200"/>
                  <a:pt x="6172200" y="7683500"/>
                  <a:pt x="6172200" y="7759700"/>
                </a:cubicBezTo>
                <a:lnTo>
                  <a:pt x="6172200" y="8051800"/>
                </a:lnTo>
                <a:cubicBezTo>
                  <a:pt x="6172200" y="8128000"/>
                  <a:pt x="6146800" y="8267700"/>
                  <a:pt x="6121400" y="8343900"/>
                </a:cubicBezTo>
                <a:lnTo>
                  <a:pt x="6070600" y="8496300"/>
                </a:lnTo>
                <a:cubicBezTo>
                  <a:pt x="6045200" y="8572500"/>
                  <a:pt x="5994400" y="8699500"/>
                  <a:pt x="5969000" y="8775700"/>
                </a:cubicBezTo>
                <a:lnTo>
                  <a:pt x="5880100" y="8978900"/>
                </a:lnTo>
                <a:cubicBezTo>
                  <a:pt x="5842000" y="9042400"/>
                  <a:pt x="5778500" y="9118600"/>
                  <a:pt x="5727700" y="9144000"/>
                </a:cubicBezTo>
                <a:cubicBezTo>
                  <a:pt x="5689600" y="9156700"/>
                  <a:pt x="5626100" y="9194800"/>
                  <a:pt x="5613400" y="9220200"/>
                </a:cubicBezTo>
                <a:cubicBezTo>
                  <a:pt x="5588000" y="9245600"/>
                  <a:pt x="5499100" y="9271000"/>
                  <a:pt x="5410200" y="9271000"/>
                </a:cubicBezTo>
                <a:lnTo>
                  <a:pt x="5029200" y="9271000"/>
                </a:lnTo>
                <a:cubicBezTo>
                  <a:pt x="4724400" y="9271000"/>
                  <a:pt x="4572000" y="9093200"/>
                  <a:pt x="4572000" y="8712200"/>
                </a:cubicBezTo>
                <a:lnTo>
                  <a:pt x="4572000" y="8585200"/>
                </a:lnTo>
                <a:cubicBezTo>
                  <a:pt x="4572000" y="8496300"/>
                  <a:pt x="4584700" y="8369300"/>
                  <a:pt x="4610100" y="8293100"/>
                </a:cubicBezTo>
                <a:lnTo>
                  <a:pt x="4673600" y="8051800"/>
                </a:lnTo>
                <a:cubicBezTo>
                  <a:pt x="4699000" y="7975600"/>
                  <a:pt x="4737100" y="7861300"/>
                  <a:pt x="4762500" y="7797800"/>
                </a:cubicBezTo>
                <a:lnTo>
                  <a:pt x="4775200" y="7772400"/>
                </a:lnTo>
                <a:cubicBezTo>
                  <a:pt x="4800600" y="7696200"/>
                  <a:pt x="4864100" y="7607300"/>
                  <a:pt x="4927600" y="7543800"/>
                </a:cubicBezTo>
                <a:lnTo>
                  <a:pt x="5003800" y="7467600"/>
                </a:lnTo>
                <a:cubicBezTo>
                  <a:pt x="5130800" y="7340600"/>
                  <a:pt x="5245100" y="7289800"/>
                  <a:pt x="5384800" y="7289800"/>
                </a:cubicBezTo>
                <a:cubicBezTo>
                  <a:pt x="5511800" y="7289800"/>
                  <a:pt x="5524500" y="7073900"/>
                  <a:pt x="5397500" y="7010400"/>
                </a:cubicBezTo>
                <a:cubicBezTo>
                  <a:pt x="5359400" y="6972300"/>
                  <a:pt x="5283200" y="6896100"/>
                  <a:pt x="5245100" y="6819900"/>
                </a:cubicBezTo>
                <a:lnTo>
                  <a:pt x="5130800" y="6578600"/>
                </a:lnTo>
                <a:cubicBezTo>
                  <a:pt x="5067300" y="6451600"/>
                  <a:pt x="5067300" y="6451600"/>
                  <a:pt x="5219700" y="6451600"/>
                </a:cubicBezTo>
                <a:close/>
                <a:moveTo>
                  <a:pt x="685800" y="7213600"/>
                </a:moveTo>
                <a:moveTo>
                  <a:pt x="5715000" y="8648700"/>
                </a:moveTo>
                <a:lnTo>
                  <a:pt x="5905500" y="8039100"/>
                </a:lnTo>
                <a:cubicBezTo>
                  <a:pt x="5956300" y="7861300"/>
                  <a:pt x="5956300" y="7785100"/>
                  <a:pt x="5905500" y="7670800"/>
                </a:cubicBezTo>
                <a:cubicBezTo>
                  <a:pt x="5842000" y="7543800"/>
                  <a:pt x="5803900" y="7518400"/>
                  <a:pt x="5638800" y="7518400"/>
                </a:cubicBezTo>
                <a:lnTo>
                  <a:pt x="5575300" y="7518400"/>
                </a:lnTo>
                <a:cubicBezTo>
                  <a:pt x="5499100" y="7518400"/>
                  <a:pt x="5384800" y="7531100"/>
                  <a:pt x="5346700" y="7556500"/>
                </a:cubicBezTo>
                <a:cubicBezTo>
                  <a:pt x="5232400" y="7607300"/>
                  <a:pt x="5067300" y="7772400"/>
                  <a:pt x="5041900" y="7848600"/>
                </a:cubicBezTo>
                <a:cubicBezTo>
                  <a:pt x="5029200" y="7886700"/>
                  <a:pt x="5003800" y="7975600"/>
                  <a:pt x="4978400" y="8051800"/>
                </a:cubicBezTo>
                <a:lnTo>
                  <a:pt x="4927600" y="8216900"/>
                </a:lnTo>
                <a:cubicBezTo>
                  <a:pt x="4902200" y="8293100"/>
                  <a:pt x="4876800" y="8420100"/>
                  <a:pt x="4876800" y="8509000"/>
                </a:cubicBezTo>
                <a:lnTo>
                  <a:pt x="4876800" y="8661400"/>
                </a:lnTo>
                <a:cubicBezTo>
                  <a:pt x="4876800" y="8839200"/>
                  <a:pt x="4991100" y="8966200"/>
                  <a:pt x="5156200" y="8966200"/>
                </a:cubicBezTo>
                <a:cubicBezTo>
                  <a:pt x="5219700" y="8966200"/>
                  <a:pt x="5359400" y="8928100"/>
                  <a:pt x="5448300" y="8890000"/>
                </a:cubicBezTo>
                <a:lnTo>
                  <a:pt x="5511800" y="8864600"/>
                </a:lnTo>
                <a:cubicBezTo>
                  <a:pt x="5600700" y="8826500"/>
                  <a:pt x="5689600" y="8724900"/>
                  <a:pt x="5715000" y="8648700"/>
                </a:cubicBezTo>
                <a:close/>
                <a:moveTo>
                  <a:pt x="-1511300" y="7213600"/>
                </a:moveTo>
              </a:path>
            </a:pathLst>
          </a:custGeom>
          <a:solidFill>
            <a:srgbClr val="040406">
              <a:alpha val="100000"/>
            </a:srgbClr>
          </a:solidFill>
          <a:ln w="50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0" name="Freeform 1480"/>
          <p:cNvSpPr/>
          <p:nvPr/>
        </p:nvSpPr>
        <p:spPr>
          <a:xfrm rot="0" flipH="0" flipV="0">
            <a:off x="15581376" y="15047975"/>
            <a:ext cx="341884" cy="332232"/>
          </a:xfrm>
          <a:custGeom>
            <a:pathLst>
              <a:path w="8547100" h="8305800">
                <a:moveTo>
                  <a:pt x="304800" y="0"/>
                </a:moveTo>
                <a:lnTo>
                  <a:pt x="7556500" y="25400"/>
                </a:lnTo>
                <a:cubicBezTo>
                  <a:pt x="7924800" y="25400"/>
                  <a:pt x="7924800" y="25400"/>
                  <a:pt x="7924800" y="342900"/>
                </a:cubicBezTo>
                <a:cubicBezTo>
                  <a:pt x="7924800" y="495300"/>
                  <a:pt x="7785100" y="609600"/>
                  <a:pt x="7620000" y="609600"/>
                </a:cubicBezTo>
                <a:lnTo>
                  <a:pt x="5943600" y="609600"/>
                </a:lnTo>
                <a:cubicBezTo>
                  <a:pt x="5702300" y="609600"/>
                  <a:pt x="5638800" y="685800"/>
                  <a:pt x="5638800" y="914400"/>
                </a:cubicBezTo>
                <a:lnTo>
                  <a:pt x="5638800" y="1066800"/>
                </a:lnTo>
                <a:cubicBezTo>
                  <a:pt x="5638800" y="1231900"/>
                  <a:pt x="5651500" y="1511300"/>
                  <a:pt x="5676900" y="1676400"/>
                </a:cubicBezTo>
                <a:lnTo>
                  <a:pt x="5803900" y="2679700"/>
                </a:lnTo>
                <a:cubicBezTo>
                  <a:pt x="5816600" y="2844800"/>
                  <a:pt x="5791200" y="2997200"/>
                  <a:pt x="5740400" y="3022600"/>
                </a:cubicBezTo>
                <a:cubicBezTo>
                  <a:pt x="5676900" y="3035300"/>
                  <a:pt x="5638800" y="3187700"/>
                  <a:pt x="5638800" y="3352800"/>
                </a:cubicBezTo>
                <a:lnTo>
                  <a:pt x="5638800" y="8001000"/>
                </a:lnTo>
                <a:cubicBezTo>
                  <a:pt x="5638800" y="8166100"/>
                  <a:pt x="5588000" y="8305800"/>
                  <a:pt x="5524500" y="8305800"/>
                </a:cubicBezTo>
                <a:cubicBezTo>
                  <a:pt x="5461000" y="8305800"/>
                  <a:pt x="5397500" y="8293100"/>
                  <a:pt x="5372100" y="8267700"/>
                </a:cubicBezTo>
                <a:cubicBezTo>
                  <a:pt x="5346700" y="8242300"/>
                  <a:pt x="5334000" y="8089900"/>
                  <a:pt x="5334000" y="7924800"/>
                </a:cubicBezTo>
                <a:lnTo>
                  <a:pt x="5334000" y="3352800"/>
                </a:lnTo>
                <a:cubicBezTo>
                  <a:pt x="5334000" y="3187700"/>
                  <a:pt x="5283200" y="3035300"/>
                  <a:pt x="5219700" y="3009900"/>
                </a:cubicBezTo>
                <a:cubicBezTo>
                  <a:pt x="5156200" y="2984500"/>
                  <a:pt x="5130800" y="2832100"/>
                  <a:pt x="5156200" y="2667000"/>
                </a:cubicBezTo>
                <a:lnTo>
                  <a:pt x="5270500" y="2044700"/>
                </a:lnTo>
                <a:cubicBezTo>
                  <a:pt x="5308600" y="1866900"/>
                  <a:pt x="5334000" y="1600200"/>
                  <a:pt x="5334000" y="1435100"/>
                </a:cubicBezTo>
                <a:lnTo>
                  <a:pt x="5334000" y="914400"/>
                </a:lnTo>
                <a:cubicBezTo>
                  <a:pt x="5334000" y="622300"/>
                  <a:pt x="5321300" y="609600"/>
                  <a:pt x="5029200" y="609600"/>
                </a:cubicBezTo>
                <a:lnTo>
                  <a:pt x="304800" y="635000"/>
                </a:lnTo>
                <a:cubicBezTo>
                  <a:pt x="88900" y="635000"/>
                  <a:pt x="0" y="546100"/>
                  <a:pt x="0" y="330200"/>
                </a:cubicBezTo>
                <a:lnTo>
                  <a:pt x="0" y="304800"/>
                </a:lnTo>
                <a:cubicBezTo>
                  <a:pt x="0" y="88900"/>
                  <a:pt x="88900" y="0"/>
                  <a:pt x="304800" y="0"/>
                </a:cubicBezTo>
                <a:close/>
                <a:moveTo>
                  <a:pt x="9029700" y="8305800"/>
                </a:moveTo>
                <a:moveTo>
                  <a:pt x="4838700" y="228600"/>
                </a:moveTo>
                <a:cubicBezTo>
                  <a:pt x="4813300" y="228600"/>
                  <a:pt x="4800600" y="241300"/>
                  <a:pt x="4800600" y="266700"/>
                </a:cubicBezTo>
                <a:cubicBezTo>
                  <a:pt x="4800600" y="292100"/>
                  <a:pt x="4813300" y="304800"/>
                  <a:pt x="4838700" y="304800"/>
                </a:cubicBezTo>
                <a:cubicBezTo>
                  <a:pt x="4864100" y="304800"/>
                  <a:pt x="4876800" y="292100"/>
                  <a:pt x="4876800" y="266700"/>
                </a:cubicBezTo>
                <a:cubicBezTo>
                  <a:pt x="4876800" y="241300"/>
                  <a:pt x="4864100" y="228600"/>
                  <a:pt x="4838700" y="228600"/>
                </a:cubicBezTo>
                <a:close/>
                <a:moveTo>
                  <a:pt x="8801100" y="8305800"/>
                </a:moveTo>
                <a:moveTo>
                  <a:pt x="7556500" y="5029200"/>
                </a:moveTo>
                <a:lnTo>
                  <a:pt x="8305800" y="5029200"/>
                </a:lnTo>
                <a:cubicBezTo>
                  <a:pt x="8382000" y="5029200"/>
                  <a:pt x="8470900" y="5041900"/>
                  <a:pt x="8496300" y="5067300"/>
                </a:cubicBezTo>
                <a:cubicBezTo>
                  <a:pt x="8547100" y="5118100"/>
                  <a:pt x="8547100" y="5219700"/>
                  <a:pt x="8496300" y="5410200"/>
                </a:cubicBezTo>
                <a:lnTo>
                  <a:pt x="8280400" y="6184900"/>
                </a:lnTo>
                <a:cubicBezTo>
                  <a:pt x="8255000" y="6261100"/>
                  <a:pt x="8216900" y="6324600"/>
                  <a:pt x="8191500" y="6324600"/>
                </a:cubicBezTo>
                <a:cubicBezTo>
                  <a:pt x="8166100" y="6324600"/>
                  <a:pt x="8153400" y="6400800"/>
                  <a:pt x="8153400" y="6477000"/>
                </a:cubicBezTo>
                <a:lnTo>
                  <a:pt x="8153400" y="6553200"/>
                </a:lnTo>
                <a:cubicBezTo>
                  <a:pt x="8153400" y="6642100"/>
                  <a:pt x="8191500" y="6705600"/>
                  <a:pt x="8229600" y="6705600"/>
                </a:cubicBezTo>
                <a:cubicBezTo>
                  <a:pt x="8267700" y="6705600"/>
                  <a:pt x="8305800" y="6756400"/>
                  <a:pt x="8305800" y="6819900"/>
                </a:cubicBezTo>
                <a:cubicBezTo>
                  <a:pt x="8305800" y="6959600"/>
                  <a:pt x="8255000" y="7010400"/>
                  <a:pt x="8115300" y="7010400"/>
                </a:cubicBezTo>
                <a:cubicBezTo>
                  <a:pt x="8001000" y="7010400"/>
                  <a:pt x="7924800" y="6972300"/>
                  <a:pt x="7924800" y="6896100"/>
                </a:cubicBezTo>
                <a:cubicBezTo>
                  <a:pt x="7924800" y="6870700"/>
                  <a:pt x="7886700" y="6858000"/>
                  <a:pt x="7848600" y="6858000"/>
                </a:cubicBezTo>
                <a:cubicBezTo>
                  <a:pt x="7810500" y="6858000"/>
                  <a:pt x="7772400" y="6870700"/>
                  <a:pt x="7772400" y="6896100"/>
                </a:cubicBezTo>
                <a:cubicBezTo>
                  <a:pt x="7772400" y="6959600"/>
                  <a:pt x="7620000" y="7010400"/>
                  <a:pt x="7442200" y="7010400"/>
                </a:cubicBezTo>
                <a:lnTo>
                  <a:pt x="7162800" y="7010400"/>
                </a:lnTo>
                <a:cubicBezTo>
                  <a:pt x="6946900" y="7010400"/>
                  <a:pt x="6870700" y="6985000"/>
                  <a:pt x="6832600" y="6883400"/>
                </a:cubicBezTo>
                <a:cubicBezTo>
                  <a:pt x="6807200" y="6832600"/>
                  <a:pt x="6769100" y="6781800"/>
                  <a:pt x="6743700" y="6756400"/>
                </a:cubicBezTo>
                <a:cubicBezTo>
                  <a:pt x="6718300" y="6731000"/>
                  <a:pt x="6705600" y="6642100"/>
                  <a:pt x="6705600" y="6553200"/>
                </a:cubicBezTo>
                <a:lnTo>
                  <a:pt x="6705600" y="6477000"/>
                </a:lnTo>
                <a:cubicBezTo>
                  <a:pt x="6705600" y="6400800"/>
                  <a:pt x="6718300" y="6261100"/>
                  <a:pt x="6743700" y="6184900"/>
                </a:cubicBezTo>
                <a:lnTo>
                  <a:pt x="6883400" y="5651500"/>
                </a:lnTo>
                <a:cubicBezTo>
                  <a:pt x="6959600" y="5397500"/>
                  <a:pt x="6959600" y="5384800"/>
                  <a:pt x="7073900" y="5270500"/>
                </a:cubicBezTo>
                <a:lnTo>
                  <a:pt x="7124700" y="5219700"/>
                </a:lnTo>
                <a:cubicBezTo>
                  <a:pt x="7264400" y="5080000"/>
                  <a:pt x="7378700" y="5029200"/>
                  <a:pt x="7556500" y="5029200"/>
                </a:cubicBezTo>
                <a:close/>
                <a:moveTo>
                  <a:pt x="4000500" y="8305800"/>
                </a:moveTo>
                <a:moveTo>
                  <a:pt x="7175500" y="5651500"/>
                </a:moveTo>
                <a:lnTo>
                  <a:pt x="7048500" y="6184900"/>
                </a:lnTo>
                <a:cubicBezTo>
                  <a:pt x="6997700" y="6375400"/>
                  <a:pt x="6997700" y="6616700"/>
                  <a:pt x="7048500" y="6667500"/>
                </a:cubicBezTo>
                <a:cubicBezTo>
                  <a:pt x="7073900" y="6692900"/>
                  <a:pt x="7150100" y="6705600"/>
                  <a:pt x="7239000" y="6705600"/>
                </a:cubicBezTo>
                <a:lnTo>
                  <a:pt x="7543800" y="6705600"/>
                </a:lnTo>
                <a:cubicBezTo>
                  <a:pt x="7721600" y="6705600"/>
                  <a:pt x="7874000" y="6578600"/>
                  <a:pt x="7937500" y="6375400"/>
                </a:cubicBezTo>
                <a:lnTo>
                  <a:pt x="8115300" y="5778500"/>
                </a:lnTo>
                <a:cubicBezTo>
                  <a:pt x="8128000" y="5702300"/>
                  <a:pt x="8153400" y="5575300"/>
                  <a:pt x="8153400" y="5486400"/>
                </a:cubicBezTo>
                <a:cubicBezTo>
                  <a:pt x="8153400" y="5397500"/>
                  <a:pt x="8089900" y="5334000"/>
                  <a:pt x="8001000" y="5334000"/>
                </a:cubicBezTo>
                <a:lnTo>
                  <a:pt x="7543800" y="5334000"/>
                </a:lnTo>
                <a:cubicBezTo>
                  <a:pt x="7366000" y="5334000"/>
                  <a:pt x="7226300" y="5461000"/>
                  <a:pt x="7175500" y="5651500"/>
                </a:cubicBezTo>
                <a:close/>
                <a:moveTo>
                  <a:pt x="3378200" y="8305800"/>
                </a:moveTo>
                <a:moveTo>
                  <a:pt x="76200" y="6553200"/>
                </a:moveTo>
                <a:lnTo>
                  <a:pt x="1371600" y="6553200"/>
                </a:lnTo>
                <a:cubicBezTo>
                  <a:pt x="1447800" y="6553200"/>
                  <a:pt x="1447800" y="6553200"/>
                  <a:pt x="1447800" y="6629400"/>
                </a:cubicBezTo>
                <a:lnTo>
                  <a:pt x="1447800" y="6781800"/>
                </a:lnTo>
                <a:cubicBezTo>
                  <a:pt x="1447800" y="6858000"/>
                  <a:pt x="1447800" y="6858000"/>
                  <a:pt x="1371600" y="6858000"/>
                </a:cubicBezTo>
                <a:lnTo>
                  <a:pt x="76200" y="6858000"/>
                </a:lnTo>
                <a:cubicBezTo>
                  <a:pt x="0" y="6858000"/>
                  <a:pt x="0" y="6858000"/>
                  <a:pt x="0" y="6781800"/>
                </a:cubicBezTo>
                <a:lnTo>
                  <a:pt x="0" y="6629400"/>
                </a:lnTo>
                <a:cubicBezTo>
                  <a:pt x="0" y="6553200"/>
                  <a:pt x="0" y="6553200"/>
                  <a:pt x="76200" y="6553200"/>
                </a:cubicBezTo>
                <a:close/>
                <a:moveTo>
                  <a:pt x="2476500" y="8305800"/>
                </a:moveTo>
                <a:moveTo>
                  <a:pt x="0" y="7658100"/>
                </a:moveTo>
                <a:lnTo>
                  <a:pt x="0" y="7620000"/>
                </a:lnTo>
                <a:cubicBezTo>
                  <a:pt x="0" y="7581900"/>
                  <a:pt x="38100" y="7543800"/>
                  <a:pt x="76200" y="7543800"/>
                </a:cubicBezTo>
                <a:cubicBezTo>
                  <a:pt x="114300" y="7543800"/>
                  <a:pt x="152400" y="7581900"/>
                  <a:pt x="152400" y="7620000"/>
                </a:cubicBezTo>
                <a:cubicBezTo>
                  <a:pt x="152400" y="7658100"/>
                  <a:pt x="127000" y="7708900"/>
                  <a:pt x="101600" y="7721600"/>
                </a:cubicBezTo>
                <a:cubicBezTo>
                  <a:pt x="76200" y="7721600"/>
                  <a:pt x="38100" y="7734300"/>
                  <a:pt x="25400" y="7734300"/>
                </a:cubicBezTo>
                <a:cubicBezTo>
                  <a:pt x="12700" y="7734300"/>
                  <a:pt x="0" y="7696200"/>
                  <a:pt x="0" y="7658100"/>
                </a:cubicBezTo>
                <a:close/>
                <a:moveTo>
                  <a:pt x="1371600" y="8305800"/>
                </a:moveTo>
              </a:path>
            </a:pathLst>
          </a:custGeom>
          <a:solidFill>
            <a:srgbClr val="040406">
              <a:alpha val="100000"/>
            </a:srgbClr>
          </a:solidFill>
          <a:ln w="50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1" name="Rectangle 1481"/>
          <p:cNvSpPr/>
          <p:nvPr/>
        </p:nvSpPr>
        <p:spPr>
          <a:xfrm rot="0" flipH="0" flipV="0">
            <a:off x="15624047" y="16408298"/>
            <a:ext cx="148589" cy="368959"/>
          </a:xfrm>
          <a:prstGeom prst="rect">
            <a:avLst/>
          </a:prstGeom>
        </p:spPr>
      </p:sp>
      <p:sp>
        <p:nvSpPr>
          <p:cNvPr id="1482" name="Freeform 1482"/>
          <p:cNvSpPr/>
          <p:nvPr/>
        </p:nvSpPr>
        <p:spPr>
          <a:xfrm rot="0" flipH="0" flipV="0">
            <a:off x="15627019" y="16586377"/>
            <a:ext cx="86182" cy="121843"/>
          </a:xfrm>
          <a:custGeom>
            <a:pathLst>
              <a:path w="4787900" h="6769100">
                <a:moveTo>
                  <a:pt x="2171700" y="6692900"/>
                </a:moveTo>
                <a:lnTo>
                  <a:pt x="584200" y="6756400"/>
                </a:lnTo>
                <a:cubicBezTo>
                  <a:pt x="190500" y="6769100"/>
                  <a:pt x="0" y="6680200"/>
                  <a:pt x="0" y="6489700"/>
                </a:cubicBezTo>
                <a:cubicBezTo>
                  <a:pt x="0" y="6413500"/>
                  <a:pt x="63500" y="6286500"/>
                  <a:pt x="127000" y="6223000"/>
                </a:cubicBezTo>
                <a:cubicBezTo>
                  <a:pt x="203200" y="6146800"/>
                  <a:pt x="406400" y="6096000"/>
                  <a:pt x="596900" y="6096000"/>
                </a:cubicBezTo>
                <a:lnTo>
                  <a:pt x="1612900" y="6096000"/>
                </a:lnTo>
                <a:cubicBezTo>
                  <a:pt x="1803400" y="6096000"/>
                  <a:pt x="2082800" y="6045200"/>
                  <a:pt x="2260600" y="5994400"/>
                </a:cubicBezTo>
                <a:lnTo>
                  <a:pt x="2286000" y="5981700"/>
                </a:lnTo>
                <a:cubicBezTo>
                  <a:pt x="3086100" y="5727700"/>
                  <a:pt x="3708400" y="3771900"/>
                  <a:pt x="3048000" y="3517900"/>
                </a:cubicBezTo>
                <a:cubicBezTo>
                  <a:pt x="2984500" y="3492500"/>
                  <a:pt x="2768600" y="3467100"/>
                  <a:pt x="2590800" y="3467100"/>
                </a:cubicBezTo>
                <a:lnTo>
                  <a:pt x="2209800" y="3467100"/>
                </a:lnTo>
                <a:cubicBezTo>
                  <a:pt x="1778000" y="3467100"/>
                  <a:pt x="1612900" y="3378200"/>
                  <a:pt x="1612900" y="3136900"/>
                </a:cubicBezTo>
                <a:cubicBezTo>
                  <a:pt x="1612900" y="2971800"/>
                  <a:pt x="1765300" y="2895600"/>
                  <a:pt x="2489200" y="2717800"/>
                </a:cubicBezTo>
                <a:lnTo>
                  <a:pt x="3213100" y="2552700"/>
                </a:lnTo>
                <a:cubicBezTo>
                  <a:pt x="3403600" y="2501900"/>
                  <a:pt x="3632200" y="2349500"/>
                  <a:pt x="3733800" y="2209800"/>
                </a:cubicBezTo>
                <a:cubicBezTo>
                  <a:pt x="4343400" y="1384300"/>
                  <a:pt x="4051300" y="762000"/>
                  <a:pt x="3086100" y="762000"/>
                </a:cubicBezTo>
                <a:lnTo>
                  <a:pt x="2032000" y="762000"/>
                </a:lnTo>
                <a:cubicBezTo>
                  <a:pt x="1714500" y="762000"/>
                  <a:pt x="1612900" y="685800"/>
                  <a:pt x="1612900" y="444500"/>
                </a:cubicBezTo>
                <a:cubicBezTo>
                  <a:pt x="1612900" y="381000"/>
                  <a:pt x="1651000" y="279400"/>
                  <a:pt x="1689100" y="203200"/>
                </a:cubicBezTo>
                <a:cubicBezTo>
                  <a:pt x="1803400" y="0"/>
                  <a:pt x="3517900" y="12700"/>
                  <a:pt x="3937000" y="228600"/>
                </a:cubicBezTo>
                <a:lnTo>
                  <a:pt x="4089400" y="292100"/>
                </a:lnTo>
                <a:cubicBezTo>
                  <a:pt x="4241800" y="381000"/>
                  <a:pt x="4445000" y="584200"/>
                  <a:pt x="4533900" y="774700"/>
                </a:cubicBezTo>
                <a:lnTo>
                  <a:pt x="4597400" y="901700"/>
                </a:lnTo>
                <a:cubicBezTo>
                  <a:pt x="4775200" y="1308100"/>
                  <a:pt x="4787900" y="1600200"/>
                  <a:pt x="4610100" y="1993900"/>
                </a:cubicBezTo>
                <a:lnTo>
                  <a:pt x="4483100" y="2286000"/>
                </a:lnTo>
                <a:cubicBezTo>
                  <a:pt x="4406900" y="2451100"/>
                  <a:pt x="4241800" y="2692400"/>
                  <a:pt x="4114800" y="2832100"/>
                </a:cubicBezTo>
                <a:lnTo>
                  <a:pt x="3975100" y="2959100"/>
                </a:lnTo>
                <a:cubicBezTo>
                  <a:pt x="3708400" y="3213100"/>
                  <a:pt x="3683000" y="3276600"/>
                  <a:pt x="3810000" y="3352800"/>
                </a:cubicBezTo>
                <a:cubicBezTo>
                  <a:pt x="3937000" y="3429000"/>
                  <a:pt x="3987800" y="3619500"/>
                  <a:pt x="3987800" y="4013200"/>
                </a:cubicBezTo>
                <a:lnTo>
                  <a:pt x="3987800" y="4064000"/>
                </a:lnTo>
                <a:cubicBezTo>
                  <a:pt x="3987800" y="4241800"/>
                  <a:pt x="3949700" y="4533900"/>
                  <a:pt x="3898900" y="4711700"/>
                </a:cubicBezTo>
                <a:lnTo>
                  <a:pt x="3771900" y="5207000"/>
                </a:lnTo>
                <a:cubicBezTo>
                  <a:pt x="3733800" y="5372100"/>
                  <a:pt x="3619500" y="5626100"/>
                  <a:pt x="3517900" y="5778500"/>
                </a:cubicBezTo>
                <a:lnTo>
                  <a:pt x="3441700" y="5880100"/>
                </a:lnTo>
                <a:cubicBezTo>
                  <a:pt x="3098800" y="6375400"/>
                  <a:pt x="2641600" y="6680200"/>
                  <a:pt x="2171700" y="6692900"/>
                </a:cubicBezTo>
                <a:close/>
                <a:moveTo>
                  <a:pt x="-38100" y="6819900"/>
                </a:moveTo>
              </a:path>
            </a:pathLst>
          </a:custGeom>
          <a:solidFill>
            <a:srgbClr val="0A0A0C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3" name="Rectangle 1483"/>
          <p:cNvSpPr/>
          <p:nvPr/>
        </p:nvSpPr>
        <p:spPr>
          <a:xfrm rot="0" flipH="0" flipV="0">
            <a:off x="15797786" y="17744028"/>
            <a:ext cx="93167" cy="259871"/>
          </a:xfrm>
          <a:prstGeom prst="rect">
            <a:avLst/>
          </a:prstGeom>
        </p:spPr>
      </p:sp>
      <p:sp>
        <p:nvSpPr>
          <p:cNvPr id="1484" name="Freeform 1484"/>
          <p:cNvSpPr/>
          <p:nvPr/>
        </p:nvSpPr>
        <p:spPr>
          <a:xfrm rot="0" flipH="0" flipV="0">
            <a:off x="15800808" y="17831435"/>
            <a:ext cx="42672" cy="134594"/>
          </a:xfrm>
          <a:custGeom>
            <a:pathLst>
              <a:path w="3048000" h="9613900">
                <a:moveTo>
                  <a:pt x="3048000" y="876300"/>
                </a:moveTo>
                <a:lnTo>
                  <a:pt x="3048000" y="8928100"/>
                </a:lnTo>
                <a:cubicBezTo>
                  <a:pt x="3048000" y="9169400"/>
                  <a:pt x="2997200" y="9410700"/>
                  <a:pt x="2946400" y="9474200"/>
                </a:cubicBezTo>
                <a:cubicBezTo>
                  <a:pt x="2806700" y="9613900"/>
                  <a:pt x="2425700" y="9613900"/>
                  <a:pt x="2286000" y="9474200"/>
                </a:cubicBezTo>
                <a:cubicBezTo>
                  <a:pt x="2222500" y="9410700"/>
                  <a:pt x="2184400" y="9169400"/>
                  <a:pt x="2184400" y="8928100"/>
                </a:cubicBezTo>
                <a:lnTo>
                  <a:pt x="2184400" y="2286000"/>
                </a:lnTo>
                <a:cubicBezTo>
                  <a:pt x="2184400" y="1778000"/>
                  <a:pt x="1866900" y="1727200"/>
                  <a:pt x="1435100" y="2159000"/>
                </a:cubicBezTo>
                <a:lnTo>
                  <a:pt x="863600" y="2743200"/>
                </a:lnTo>
                <a:cubicBezTo>
                  <a:pt x="533400" y="3060700"/>
                  <a:pt x="292100" y="3124200"/>
                  <a:pt x="114300" y="2946400"/>
                </a:cubicBezTo>
                <a:cubicBezTo>
                  <a:pt x="50800" y="2882900"/>
                  <a:pt x="0" y="2730500"/>
                  <a:pt x="0" y="2616200"/>
                </a:cubicBezTo>
                <a:cubicBezTo>
                  <a:pt x="0" y="2501900"/>
                  <a:pt x="139700" y="2260600"/>
                  <a:pt x="304800" y="2095500"/>
                </a:cubicBezTo>
                <a:lnTo>
                  <a:pt x="1841500" y="533400"/>
                </a:lnTo>
                <a:cubicBezTo>
                  <a:pt x="2311400" y="76200"/>
                  <a:pt x="2603500" y="0"/>
                  <a:pt x="2882900" y="279400"/>
                </a:cubicBezTo>
                <a:cubicBezTo>
                  <a:pt x="2971800" y="368300"/>
                  <a:pt x="3048000" y="635000"/>
                  <a:pt x="3048000" y="876300"/>
                </a:cubicBezTo>
                <a:close/>
                <a:moveTo>
                  <a:pt x="8496300" y="9588500"/>
                </a:moveTo>
              </a:path>
            </a:pathLst>
          </a:custGeom>
          <a:solidFill>
            <a:srgbClr val="010101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5" name="Rectangle 1485"/>
          <p:cNvSpPr/>
          <p:nvPr/>
        </p:nvSpPr>
        <p:spPr>
          <a:xfrm rot="-36438" flipH="0" flipV="0">
            <a:off x="15927284" y="1234951"/>
            <a:ext cx="397500" cy="472122"/>
          </a:xfrm>
          <a:prstGeom prst="rect">
            <a:avLst/>
          </a:prstGeom>
        </p:spPr>
      </p:sp>
      <p:sp>
        <p:nvSpPr>
          <p:cNvPr id="1486" name="Freeform 1486"/>
          <p:cNvSpPr/>
          <p:nvPr/>
        </p:nvSpPr>
        <p:spPr>
          <a:xfrm rot="-36438" flipH="0" flipV="0">
            <a:off x="15931992" y="1576476"/>
            <a:ext cx="65726" cy="42644"/>
          </a:xfrm>
          <a:custGeom>
            <a:pathLst>
              <a:path w="2857500" h="1854200">
                <a:moveTo>
                  <a:pt x="596900" y="0"/>
                </a:moveTo>
                <a:lnTo>
                  <a:pt x="2857500" y="0"/>
                </a:lnTo>
                <a:lnTo>
                  <a:pt x="2857500" y="1663700"/>
                </a:lnTo>
                <a:cubicBezTo>
                  <a:pt x="2857500" y="1765300"/>
                  <a:pt x="2806700" y="1854200"/>
                  <a:pt x="2755900" y="1854200"/>
                </a:cubicBezTo>
                <a:cubicBezTo>
                  <a:pt x="2705100" y="1854200"/>
                  <a:pt x="2641600" y="1790700"/>
                  <a:pt x="2616200" y="1727200"/>
                </a:cubicBezTo>
                <a:cubicBezTo>
                  <a:pt x="2603500" y="1651000"/>
                  <a:pt x="2501900" y="1587500"/>
                  <a:pt x="2400300" y="1587500"/>
                </a:cubicBezTo>
                <a:lnTo>
                  <a:pt x="520700" y="1587500"/>
                </a:lnTo>
                <a:cubicBezTo>
                  <a:pt x="419100" y="1587500"/>
                  <a:pt x="279400" y="1536700"/>
                  <a:pt x="215900" y="1460500"/>
                </a:cubicBezTo>
                <a:lnTo>
                  <a:pt x="127000" y="1346200"/>
                </a:lnTo>
                <a:cubicBezTo>
                  <a:pt x="63500" y="1270000"/>
                  <a:pt x="0" y="1130300"/>
                  <a:pt x="0" y="1028700"/>
                </a:cubicBezTo>
                <a:lnTo>
                  <a:pt x="0" y="723900"/>
                </a:lnTo>
                <a:cubicBezTo>
                  <a:pt x="0" y="482600"/>
                  <a:pt x="63500" y="330200"/>
                  <a:pt x="241300" y="165100"/>
                </a:cubicBezTo>
                <a:lnTo>
                  <a:pt x="266700" y="139700"/>
                </a:lnTo>
                <a:cubicBezTo>
                  <a:pt x="342900" y="63500"/>
                  <a:pt x="482600" y="0"/>
                  <a:pt x="596900" y="0"/>
                </a:cubicBezTo>
                <a:close/>
                <a:moveTo>
                  <a:pt x="1727200" y="1854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  <a:effectDag type="tree">
            <a:xfrm kx="-36438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7" name="Freeform 1487"/>
          <p:cNvSpPr/>
          <p:nvPr/>
        </p:nvSpPr>
        <p:spPr>
          <a:xfrm rot="-36438" flipH="0" flipV="0">
            <a:off x="16009499" y="1356241"/>
            <a:ext cx="240996" cy="261999"/>
          </a:xfrm>
          <a:custGeom>
            <a:pathLst>
              <a:path w="10477500" h="11391900">
                <a:moveTo>
                  <a:pt x="0" y="11379200"/>
                </a:moveTo>
                <a:lnTo>
                  <a:pt x="0" y="4038600"/>
                </a:lnTo>
                <a:cubicBezTo>
                  <a:pt x="0" y="3822700"/>
                  <a:pt x="12700" y="3619500"/>
                  <a:pt x="38100" y="3606800"/>
                </a:cubicBezTo>
                <a:cubicBezTo>
                  <a:pt x="88900" y="3556000"/>
                  <a:pt x="266700" y="3568700"/>
                  <a:pt x="330200" y="3644900"/>
                </a:cubicBezTo>
                <a:cubicBezTo>
                  <a:pt x="368300" y="3670300"/>
                  <a:pt x="406400" y="3886200"/>
                  <a:pt x="406400" y="4102100"/>
                </a:cubicBezTo>
                <a:lnTo>
                  <a:pt x="406400" y="9067800"/>
                </a:lnTo>
                <a:cubicBezTo>
                  <a:pt x="406400" y="9537700"/>
                  <a:pt x="406400" y="9537700"/>
                  <a:pt x="863600" y="9537700"/>
                </a:cubicBezTo>
                <a:lnTo>
                  <a:pt x="1854200" y="9537700"/>
                </a:lnTo>
                <a:cubicBezTo>
                  <a:pt x="2082800" y="9537700"/>
                  <a:pt x="2374900" y="9398000"/>
                  <a:pt x="2527300" y="9220200"/>
                </a:cubicBezTo>
                <a:lnTo>
                  <a:pt x="2806700" y="8890000"/>
                </a:lnTo>
                <a:cubicBezTo>
                  <a:pt x="2946400" y="8724900"/>
                  <a:pt x="3124200" y="8496300"/>
                  <a:pt x="3187700" y="8382000"/>
                </a:cubicBezTo>
                <a:cubicBezTo>
                  <a:pt x="3340100" y="8089900"/>
                  <a:pt x="3390900" y="8013700"/>
                  <a:pt x="3670300" y="7658100"/>
                </a:cubicBezTo>
                <a:lnTo>
                  <a:pt x="9232900" y="317500"/>
                </a:lnTo>
                <a:cubicBezTo>
                  <a:pt x="9372600" y="127000"/>
                  <a:pt x="9652000" y="0"/>
                  <a:pt x="9880600" y="0"/>
                </a:cubicBezTo>
                <a:lnTo>
                  <a:pt x="10007600" y="0"/>
                </a:lnTo>
                <a:cubicBezTo>
                  <a:pt x="10388600" y="0"/>
                  <a:pt x="10477500" y="12700"/>
                  <a:pt x="10477500" y="88900"/>
                </a:cubicBezTo>
                <a:cubicBezTo>
                  <a:pt x="10477500" y="114300"/>
                  <a:pt x="10363200" y="266700"/>
                  <a:pt x="10236200" y="444500"/>
                </a:cubicBezTo>
                <a:lnTo>
                  <a:pt x="3492500" y="9321800"/>
                </a:lnTo>
                <a:cubicBezTo>
                  <a:pt x="3365500" y="9499600"/>
                  <a:pt x="3276600" y="9804400"/>
                  <a:pt x="3314700" y="10020300"/>
                </a:cubicBezTo>
                <a:lnTo>
                  <a:pt x="3352800" y="10248900"/>
                </a:lnTo>
                <a:cubicBezTo>
                  <a:pt x="3429000" y="10744200"/>
                  <a:pt x="3175000" y="11099800"/>
                  <a:pt x="2679700" y="11214100"/>
                </a:cubicBezTo>
                <a:lnTo>
                  <a:pt x="2222500" y="11303000"/>
                </a:lnTo>
                <a:cubicBezTo>
                  <a:pt x="2006600" y="11353800"/>
                  <a:pt x="1651000" y="11391900"/>
                  <a:pt x="1422400" y="11391900"/>
                </a:cubicBezTo>
                <a:close/>
                <a:moveTo>
                  <a:pt x="-76200" y="113538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  <a:effectDag type="tree">
            <a:xfrm kx="-36438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8" name="Rectangle 1488"/>
          <p:cNvSpPr/>
          <p:nvPr/>
        </p:nvSpPr>
        <p:spPr>
          <a:xfrm rot="0" flipH="0" flipV="0">
            <a:off x="15925800" y="1267300"/>
            <a:ext cx="163105" cy="595954"/>
          </a:xfrm>
          <a:prstGeom prst="rect">
            <a:avLst/>
          </a:prstGeom>
        </p:spPr>
      </p:sp>
      <p:sp>
        <p:nvSpPr>
          <p:cNvPr id="1489" name="Freeform 1489"/>
          <p:cNvSpPr/>
          <p:nvPr/>
        </p:nvSpPr>
        <p:spPr>
          <a:xfrm rot="0" flipH="0" flipV="0">
            <a:off x="15928721" y="1703985"/>
            <a:ext cx="67183" cy="36512"/>
          </a:xfrm>
          <a:custGeom>
            <a:pathLst>
              <a:path w="2921000" h="1587500">
                <a:moveTo>
                  <a:pt x="406400" y="0"/>
                </a:moveTo>
                <a:lnTo>
                  <a:pt x="2921000" y="0"/>
                </a:lnTo>
                <a:lnTo>
                  <a:pt x="2921000" y="1587500"/>
                </a:lnTo>
                <a:lnTo>
                  <a:pt x="533400" y="1587500"/>
                </a:lnTo>
                <a:cubicBezTo>
                  <a:pt x="457200" y="1587500"/>
                  <a:pt x="406400" y="1549400"/>
                  <a:pt x="406400" y="1524000"/>
                </a:cubicBezTo>
                <a:cubicBezTo>
                  <a:pt x="406400" y="1485900"/>
                  <a:pt x="342900" y="1435100"/>
                  <a:pt x="279400" y="1422400"/>
                </a:cubicBezTo>
                <a:lnTo>
                  <a:pt x="266700" y="1422400"/>
                </a:lnTo>
                <a:cubicBezTo>
                  <a:pt x="190500" y="1397000"/>
                  <a:pt x="139700" y="1346200"/>
                  <a:pt x="139700" y="1282700"/>
                </a:cubicBezTo>
                <a:cubicBezTo>
                  <a:pt x="139700" y="1231900"/>
                  <a:pt x="114300" y="1181100"/>
                  <a:pt x="76200" y="1181100"/>
                </a:cubicBezTo>
                <a:cubicBezTo>
                  <a:pt x="38100" y="1181100"/>
                  <a:pt x="0" y="1130300"/>
                  <a:pt x="0" y="1054100"/>
                </a:cubicBezTo>
                <a:lnTo>
                  <a:pt x="0" y="393700"/>
                </a:lnTo>
                <a:cubicBezTo>
                  <a:pt x="0" y="317500"/>
                  <a:pt x="38100" y="254000"/>
                  <a:pt x="76200" y="254000"/>
                </a:cubicBezTo>
                <a:cubicBezTo>
                  <a:pt x="114300" y="254000"/>
                  <a:pt x="139700" y="228600"/>
                  <a:pt x="139700" y="190500"/>
                </a:cubicBezTo>
                <a:cubicBezTo>
                  <a:pt x="139700" y="152400"/>
                  <a:pt x="165100" y="127000"/>
                  <a:pt x="203200" y="127000"/>
                </a:cubicBezTo>
                <a:cubicBezTo>
                  <a:pt x="241300" y="127000"/>
                  <a:pt x="266700" y="101600"/>
                  <a:pt x="266700" y="63500"/>
                </a:cubicBezTo>
                <a:cubicBezTo>
                  <a:pt x="266700" y="25400"/>
                  <a:pt x="330200" y="0"/>
                  <a:pt x="406400" y="0"/>
                </a:cubicBezTo>
                <a:close/>
                <a:moveTo>
                  <a:pt x="1854200" y="1981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0" name="Freeform 1490"/>
          <p:cNvSpPr/>
          <p:nvPr/>
        </p:nvSpPr>
        <p:spPr>
          <a:xfrm rot="0" flipH="0" flipV="0">
            <a:off x="16008248" y="1703044"/>
            <a:ext cx="77711" cy="47142"/>
          </a:xfrm>
          <a:custGeom>
            <a:pathLst>
              <a:path w="2679700" h="1625600">
                <a:moveTo>
                  <a:pt x="0" y="0"/>
                </a:moveTo>
                <a:lnTo>
                  <a:pt x="2209800" y="0"/>
                </a:lnTo>
                <a:cubicBezTo>
                  <a:pt x="2298700" y="0"/>
                  <a:pt x="2362200" y="25400"/>
                  <a:pt x="2362200" y="50800"/>
                </a:cubicBezTo>
                <a:cubicBezTo>
                  <a:pt x="2362200" y="76200"/>
                  <a:pt x="2413000" y="101600"/>
                  <a:pt x="2463800" y="101600"/>
                </a:cubicBezTo>
                <a:cubicBezTo>
                  <a:pt x="2527300" y="101600"/>
                  <a:pt x="2578100" y="152400"/>
                  <a:pt x="2578100" y="203200"/>
                </a:cubicBezTo>
                <a:cubicBezTo>
                  <a:pt x="2578100" y="266700"/>
                  <a:pt x="2590800" y="317500"/>
                  <a:pt x="2628900" y="317500"/>
                </a:cubicBezTo>
                <a:cubicBezTo>
                  <a:pt x="2654300" y="317500"/>
                  <a:pt x="2679700" y="381000"/>
                  <a:pt x="2679700" y="457200"/>
                </a:cubicBezTo>
                <a:lnTo>
                  <a:pt x="2679700" y="787400"/>
                </a:lnTo>
                <a:cubicBezTo>
                  <a:pt x="2679700" y="876300"/>
                  <a:pt x="2654300" y="939800"/>
                  <a:pt x="2628900" y="939800"/>
                </a:cubicBezTo>
                <a:cubicBezTo>
                  <a:pt x="2590800" y="939800"/>
                  <a:pt x="2578100" y="990600"/>
                  <a:pt x="2578100" y="1054100"/>
                </a:cubicBezTo>
                <a:cubicBezTo>
                  <a:pt x="2578100" y="1193800"/>
                  <a:pt x="2489200" y="1257300"/>
                  <a:pt x="2324100" y="1257300"/>
                </a:cubicBezTo>
                <a:lnTo>
                  <a:pt x="520700" y="1257300"/>
                </a:lnTo>
                <a:cubicBezTo>
                  <a:pt x="381000" y="1257300"/>
                  <a:pt x="292100" y="1384300"/>
                  <a:pt x="330200" y="1524000"/>
                </a:cubicBezTo>
                <a:cubicBezTo>
                  <a:pt x="342900" y="1549400"/>
                  <a:pt x="317500" y="1587500"/>
                  <a:pt x="292100" y="1600200"/>
                </a:cubicBezTo>
                <a:cubicBezTo>
                  <a:pt x="254000" y="1612900"/>
                  <a:pt x="177800" y="1625600"/>
                  <a:pt x="114300" y="1625600"/>
                </a:cubicBezTo>
                <a:cubicBezTo>
                  <a:pt x="50800" y="1625600"/>
                  <a:pt x="0" y="1562100"/>
                  <a:pt x="0" y="1473200"/>
                </a:cubicBezTo>
                <a:close/>
                <a:moveTo>
                  <a:pt x="1397000" y="16256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1" name="Rectangle 1491"/>
          <p:cNvSpPr/>
          <p:nvPr/>
        </p:nvSpPr>
        <p:spPr>
          <a:xfrm rot="0" flipH="0" flipV="0">
            <a:off x="16108808" y="4910048"/>
            <a:ext cx="168725" cy="172287"/>
          </a:xfrm>
          <a:prstGeom prst="rect">
            <a:avLst/>
          </a:prstGeom>
        </p:spPr>
      </p:sp>
      <p:sp>
        <p:nvSpPr>
          <p:cNvPr id="1492" name="Freeform 1492"/>
          <p:cNvSpPr/>
          <p:nvPr/>
        </p:nvSpPr>
        <p:spPr>
          <a:xfrm rot="0" flipH="0" flipV="0">
            <a:off x="16111831" y="4952040"/>
            <a:ext cx="136232" cy="95319"/>
          </a:xfrm>
          <a:custGeom>
            <a:pathLst>
              <a:path w="16027400" h="11214100">
                <a:moveTo>
                  <a:pt x="0" y="6629400"/>
                </a:moveTo>
                <a:lnTo>
                  <a:pt x="0" y="1536700"/>
                </a:lnTo>
                <a:cubicBezTo>
                  <a:pt x="0" y="1143000"/>
                  <a:pt x="114300" y="660400"/>
                  <a:pt x="254000" y="457200"/>
                </a:cubicBezTo>
                <a:cubicBezTo>
                  <a:pt x="533400" y="63500"/>
                  <a:pt x="927100" y="0"/>
                  <a:pt x="1346200" y="279400"/>
                </a:cubicBezTo>
                <a:cubicBezTo>
                  <a:pt x="1498600" y="381000"/>
                  <a:pt x="1612900" y="787400"/>
                  <a:pt x="1612900" y="1181100"/>
                </a:cubicBezTo>
                <a:lnTo>
                  <a:pt x="1612900" y="4406900"/>
                </a:lnTo>
                <a:cubicBezTo>
                  <a:pt x="1612900" y="5486400"/>
                  <a:pt x="1689100" y="5562600"/>
                  <a:pt x="2336800" y="5130800"/>
                </a:cubicBezTo>
                <a:lnTo>
                  <a:pt x="2819400" y="4800600"/>
                </a:lnTo>
                <a:cubicBezTo>
                  <a:pt x="3136900" y="4584700"/>
                  <a:pt x="3683000" y="4216400"/>
                  <a:pt x="4000500" y="3987800"/>
                </a:cubicBezTo>
                <a:lnTo>
                  <a:pt x="5892800" y="2667000"/>
                </a:lnTo>
                <a:cubicBezTo>
                  <a:pt x="6223000" y="2438400"/>
                  <a:pt x="6819900" y="2260600"/>
                  <a:pt x="7213600" y="2260600"/>
                </a:cubicBezTo>
                <a:lnTo>
                  <a:pt x="9499600" y="2260600"/>
                </a:lnTo>
                <a:cubicBezTo>
                  <a:pt x="10223500" y="2260600"/>
                  <a:pt x="10502900" y="2336800"/>
                  <a:pt x="11671300" y="2870200"/>
                </a:cubicBezTo>
                <a:lnTo>
                  <a:pt x="13106400" y="3517900"/>
                </a:lnTo>
                <a:cubicBezTo>
                  <a:pt x="14439900" y="4127500"/>
                  <a:pt x="15328900" y="5118100"/>
                  <a:pt x="15646400" y="6337300"/>
                </a:cubicBezTo>
                <a:lnTo>
                  <a:pt x="15773400" y="6819900"/>
                </a:lnTo>
                <a:cubicBezTo>
                  <a:pt x="16027400" y="7797800"/>
                  <a:pt x="16014700" y="8229600"/>
                  <a:pt x="15684500" y="8978900"/>
                </a:cubicBezTo>
                <a:lnTo>
                  <a:pt x="15417800" y="9613900"/>
                </a:lnTo>
                <a:cubicBezTo>
                  <a:pt x="14935200" y="10744200"/>
                  <a:pt x="14211300" y="11214100"/>
                  <a:pt x="13004800" y="11214100"/>
                </a:cubicBezTo>
                <a:lnTo>
                  <a:pt x="12192000" y="11214100"/>
                </a:lnTo>
                <a:cubicBezTo>
                  <a:pt x="11798300" y="11214100"/>
                  <a:pt x="11176000" y="11125200"/>
                  <a:pt x="10807700" y="10998200"/>
                </a:cubicBezTo>
                <a:lnTo>
                  <a:pt x="7912100" y="10071100"/>
                </a:lnTo>
                <a:cubicBezTo>
                  <a:pt x="7543800" y="9944100"/>
                  <a:pt x="7010400" y="9613900"/>
                  <a:pt x="6731000" y="9334500"/>
                </a:cubicBezTo>
                <a:lnTo>
                  <a:pt x="5715000" y="8318500"/>
                </a:lnTo>
                <a:cubicBezTo>
                  <a:pt x="5118100" y="7734300"/>
                  <a:pt x="5054600" y="7607300"/>
                  <a:pt x="4851400" y="6667500"/>
                </a:cubicBezTo>
                <a:lnTo>
                  <a:pt x="4826000" y="6540500"/>
                </a:lnTo>
                <a:cubicBezTo>
                  <a:pt x="4660900" y="5740400"/>
                  <a:pt x="4470400" y="5676900"/>
                  <a:pt x="3911600" y="6223000"/>
                </a:cubicBezTo>
                <a:cubicBezTo>
                  <a:pt x="3695700" y="6438900"/>
                  <a:pt x="3238500" y="6794500"/>
                  <a:pt x="2908300" y="7035800"/>
                </a:cubicBezTo>
                <a:lnTo>
                  <a:pt x="2159000" y="7569200"/>
                </a:lnTo>
                <a:cubicBezTo>
                  <a:pt x="1828800" y="7797800"/>
                  <a:pt x="1282700" y="7988300"/>
                  <a:pt x="952500" y="7988300"/>
                </a:cubicBezTo>
                <a:cubicBezTo>
                  <a:pt x="254000" y="7988300"/>
                  <a:pt x="0" y="7632700"/>
                  <a:pt x="0" y="6629400"/>
                </a:cubicBezTo>
                <a:close/>
                <a:moveTo>
                  <a:pt x="4229100" y="11214100"/>
                </a:moveTo>
                <a:moveTo>
                  <a:pt x="10934700" y="9423400"/>
                </a:moveTo>
                <a:lnTo>
                  <a:pt x="13271500" y="9423400"/>
                </a:lnTo>
                <a:cubicBezTo>
                  <a:pt x="13677900" y="9423400"/>
                  <a:pt x="13995400" y="9156700"/>
                  <a:pt x="14160500" y="8686800"/>
                </a:cubicBezTo>
                <a:lnTo>
                  <a:pt x="14236700" y="8483600"/>
                </a:lnTo>
                <a:cubicBezTo>
                  <a:pt x="14300200" y="8318500"/>
                  <a:pt x="14351000" y="8013700"/>
                  <a:pt x="14351000" y="7810500"/>
                </a:cubicBezTo>
                <a:lnTo>
                  <a:pt x="14351000" y="7366000"/>
                </a:lnTo>
                <a:cubicBezTo>
                  <a:pt x="14351000" y="6743700"/>
                  <a:pt x="14122400" y="6146800"/>
                  <a:pt x="13728700" y="5765800"/>
                </a:cubicBezTo>
                <a:lnTo>
                  <a:pt x="13462000" y="5499100"/>
                </a:lnTo>
                <a:cubicBezTo>
                  <a:pt x="13322300" y="5359400"/>
                  <a:pt x="13068300" y="5168900"/>
                  <a:pt x="12915900" y="5080000"/>
                </a:cubicBezTo>
                <a:lnTo>
                  <a:pt x="12319000" y="4749800"/>
                </a:lnTo>
                <a:cubicBezTo>
                  <a:pt x="12153900" y="4660900"/>
                  <a:pt x="11963400" y="4533900"/>
                  <a:pt x="11899900" y="4470400"/>
                </a:cubicBezTo>
                <a:cubicBezTo>
                  <a:pt x="11849100" y="4406900"/>
                  <a:pt x="11633200" y="4343400"/>
                  <a:pt x="11442700" y="4330700"/>
                </a:cubicBezTo>
                <a:lnTo>
                  <a:pt x="10655300" y="4267200"/>
                </a:lnTo>
                <a:cubicBezTo>
                  <a:pt x="10464800" y="4241800"/>
                  <a:pt x="10147300" y="4178300"/>
                  <a:pt x="9944100" y="4102100"/>
                </a:cubicBezTo>
                <a:lnTo>
                  <a:pt x="9613900" y="3987800"/>
                </a:lnTo>
                <a:cubicBezTo>
                  <a:pt x="9410700" y="3911600"/>
                  <a:pt x="9080500" y="3835400"/>
                  <a:pt x="8902700" y="3822700"/>
                </a:cubicBezTo>
                <a:lnTo>
                  <a:pt x="7518400" y="3721100"/>
                </a:lnTo>
                <a:cubicBezTo>
                  <a:pt x="7327900" y="3695700"/>
                  <a:pt x="7175500" y="3771900"/>
                  <a:pt x="7175500" y="3873500"/>
                </a:cubicBezTo>
                <a:cubicBezTo>
                  <a:pt x="7175500" y="3962400"/>
                  <a:pt x="7086600" y="4051300"/>
                  <a:pt x="6972300" y="4051300"/>
                </a:cubicBezTo>
                <a:cubicBezTo>
                  <a:pt x="6705600" y="4051300"/>
                  <a:pt x="6451600" y="4483100"/>
                  <a:pt x="6451600" y="4940300"/>
                </a:cubicBezTo>
                <a:lnTo>
                  <a:pt x="6451600" y="6286500"/>
                </a:lnTo>
                <a:cubicBezTo>
                  <a:pt x="6451600" y="6934200"/>
                  <a:pt x="6731000" y="7632700"/>
                  <a:pt x="6997700" y="7632700"/>
                </a:cubicBezTo>
                <a:cubicBezTo>
                  <a:pt x="7099300" y="7632700"/>
                  <a:pt x="7175500" y="7734300"/>
                  <a:pt x="7175500" y="7848600"/>
                </a:cubicBezTo>
                <a:cubicBezTo>
                  <a:pt x="7175500" y="7962900"/>
                  <a:pt x="7251700" y="8089900"/>
                  <a:pt x="7353300" y="8115300"/>
                </a:cubicBezTo>
                <a:cubicBezTo>
                  <a:pt x="7454900" y="8140700"/>
                  <a:pt x="7645400" y="8280400"/>
                  <a:pt x="7785100" y="8420100"/>
                </a:cubicBezTo>
                <a:lnTo>
                  <a:pt x="7912100" y="8547100"/>
                </a:lnTo>
                <a:cubicBezTo>
                  <a:pt x="8051800" y="8686800"/>
                  <a:pt x="8318500" y="8813800"/>
                  <a:pt x="8496300" y="8826500"/>
                </a:cubicBezTo>
                <a:lnTo>
                  <a:pt x="8991600" y="8864600"/>
                </a:lnTo>
                <a:cubicBezTo>
                  <a:pt x="9182100" y="8877300"/>
                  <a:pt x="9347200" y="8890000"/>
                  <a:pt x="9372600" y="8890000"/>
                </a:cubicBezTo>
                <a:cubicBezTo>
                  <a:pt x="9398000" y="8890000"/>
                  <a:pt x="9588500" y="8940800"/>
                  <a:pt x="9791700" y="9017000"/>
                </a:cubicBezTo>
                <a:lnTo>
                  <a:pt x="10121900" y="9131300"/>
                </a:lnTo>
                <a:cubicBezTo>
                  <a:pt x="10325100" y="9207500"/>
                  <a:pt x="10502900" y="9296400"/>
                  <a:pt x="10541000" y="9347200"/>
                </a:cubicBezTo>
                <a:cubicBezTo>
                  <a:pt x="10566400" y="9385300"/>
                  <a:pt x="10744200" y="9423400"/>
                  <a:pt x="10934700" y="9423400"/>
                </a:cubicBezTo>
                <a:close/>
                <a:moveTo>
                  <a:pt x="1435100" y="11214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3" name="Rectangle 1493"/>
          <p:cNvSpPr/>
          <p:nvPr/>
        </p:nvSpPr>
        <p:spPr>
          <a:xfrm rot="0" flipH="0" flipV="0">
            <a:off x="15928849" y="9691209"/>
            <a:ext cx="416509" cy="740099"/>
          </a:xfrm>
          <a:prstGeom prst="rect">
            <a:avLst/>
          </a:prstGeom>
        </p:spPr>
      </p:sp>
      <p:sp>
        <p:nvSpPr>
          <p:cNvPr id="1494" name="Freeform 1494"/>
          <p:cNvSpPr/>
          <p:nvPr/>
        </p:nvSpPr>
        <p:spPr>
          <a:xfrm rot="0" flipH="0" flipV="0">
            <a:off x="15931795" y="10260418"/>
            <a:ext cx="65557" cy="41249"/>
          </a:xfrm>
          <a:custGeom>
            <a:pathLst>
              <a:path w="2260600" h="1422400">
                <a:moveTo>
                  <a:pt x="2057400" y="1409700"/>
                </a:moveTo>
                <a:lnTo>
                  <a:pt x="431800" y="1397000"/>
                </a:lnTo>
                <a:cubicBezTo>
                  <a:pt x="342900" y="1397000"/>
                  <a:pt x="254000" y="1346200"/>
                  <a:pt x="190500" y="1282700"/>
                </a:cubicBezTo>
                <a:lnTo>
                  <a:pt x="101600" y="1168400"/>
                </a:lnTo>
                <a:cubicBezTo>
                  <a:pt x="50800" y="1117600"/>
                  <a:pt x="0" y="1003300"/>
                  <a:pt x="0" y="914400"/>
                </a:cubicBezTo>
                <a:lnTo>
                  <a:pt x="0" y="673100"/>
                </a:lnTo>
                <a:cubicBezTo>
                  <a:pt x="0" y="469900"/>
                  <a:pt x="63500" y="342900"/>
                  <a:pt x="203200" y="254000"/>
                </a:cubicBezTo>
                <a:lnTo>
                  <a:pt x="266700" y="215900"/>
                </a:lnTo>
                <a:cubicBezTo>
                  <a:pt x="330200" y="190500"/>
                  <a:pt x="444500" y="152400"/>
                  <a:pt x="533400" y="152400"/>
                </a:cubicBezTo>
                <a:lnTo>
                  <a:pt x="1714500" y="114300"/>
                </a:lnTo>
                <a:cubicBezTo>
                  <a:pt x="1803400" y="114300"/>
                  <a:pt x="1892300" y="114300"/>
                  <a:pt x="1917700" y="127000"/>
                </a:cubicBezTo>
                <a:cubicBezTo>
                  <a:pt x="1993900" y="152400"/>
                  <a:pt x="2159000" y="88900"/>
                  <a:pt x="2159000" y="38100"/>
                </a:cubicBezTo>
                <a:cubicBezTo>
                  <a:pt x="2159000" y="12700"/>
                  <a:pt x="2171700" y="0"/>
                  <a:pt x="2184400" y="0"/>
                </a:cubicBezTo>
                <a:cubicBezTo>
                  <a:pt x="2197100" y="0"/>
                  <a:pt x="2222500" y="12700"/>
                  <a:pt x="2235200" y="25400"/>
                </a:cubicBezTo>
                <a:cubicBezTo>
                  <a:pt x="2247900" y="38100"/>
                  <a:pt x="2260600" y="114300"/>
                  <a:pt x="2260600" y="203200"/>
                </a:cubicBezTo>
                <a:lnTo>
                  <a:pt x="2260600" y="1270000"/>
                </a:lnTo>
                <a:cubicBezTo>
                  <a:pt x="2260600" y="1422400"/>
                  <a:pt x="2260600" y="1422400"/>
                  <a:pt x="2057400" y="1409700"/>
                </a:cubicBezTo>
                <a:close/>
                <a:moveTo>
                  <a:pt x="482600" y="19939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5" name="Freeform 1495"/>
          <p:cNvSpPr/>
          <p:nvPr/>
        </p:nvSpPr>
        <p:spPr>
          <a:xfrm rot="0" flipH="0" flipV="0">
            <a:off x="15931872" y="10135895"/>
            <a:ext cx="67144" cy="37782"/>
          </a:xfrm>
          <a:custGeom>
            <a:pathLst>
              <a:path w="3949700" h="2222500">
                <a:moveTo>
                  <a:pt x="3683000" y="2222500"/>
                </a:moveTo>
                <a:lnTo>
                  <a:pt x="723900" y="2222500"/>
                </a:lnTo>
                <a:cubicBezTo>
                  <a:pt x="571500" y="2222500"/>
                  <a:pt x="520700" y="2197100"/>
                  <a:pt x="406400" y="2095500"/>
                </a:cubicBezTo>
                <a:lnTo>
                  <a:pt x="127000" y="1803400"/>
                </a:lnTo>
                <a:cubicBezTo>
                  <a:pt x="50800" y="1727200"/>
                  <a:pt x="0" y="1612900"/>
                  <a:pt x="0" y="1498600"/>
                </a:cubicBezTo>
                <a:lnTo>
                  <a:pt x="0" y="876300"/>
                </a:lnTo>
                <a:cubicBezTo>
                  <a:pt x="0" y="533400"/>
                  <a:pt x="139700" y="292100"/>
                  <a:pt x="381000" y="203200"/>
                </a:cubicBezTo>
                <a:cubicBezTo>
                  <a:pt x="444500" y="190500"/>
                  <a:pt x="558800" y="139700"/>
                  <a:pt x="635000" y="114300"/>
                </a:cubicBezTo>
                <a:cubicBezTo>
                  <a:pt x="698500" y="88900"/>
                  <a:pt x="838200" y="63500"/>
                  <a:pt x="939800" y="63500"/>
                </a:cubicBezTo>
                <a:lnTo>
                  <a:pt x="3708400" y="12700"/>
                </a:lnTo>
                <a:cubicBezTo>
                  <a:pt x="3924300" y="0"/>
                  <a:pt x="3949700" y="25400"/>
                  <a:pt x="3949700" y="241300"/>
                </a:cubicBezTo>
                <a:lnTo>
                  <a:pt x="3949700" y="1943100"/>
                </a:lnTo>
                <a:cubicBezTo>
                  <a:pt x="3949700" y="2171700"/>
                  <a:pt x="3898900" y="2222500"/>
                  <a:pt x="3683000" y="2222500"/>
                </a:cubicBezTo>
                <a:close/>
                <a:moveTo>
                  <a:pt x="-190500" y="22098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6" name="Freeform 1496"/>
          <p:cNvSpPr/>
          <p:nvPr/>
        </p:nvSpPr>
        <p:spPr>
          <a:xfrm rot="0" flipH="0" flipV="0">
            <a:off x="16008032" y="10259554"/>
            <a:ext cx="79552" cy="54876"/>
          </a:xfrm>
          <a:custGeom>
            <a:pathLst>
              <a:path w="2743200" h="1892300">
                <a:moveTo>
                  <a:pt x="0" y="1790700"/>
                </a:moveTo>
                <a:lnTo>
                  <a:pt x="0" y="0"/>
                </a:lnTo>
                <a:lnTo>
                  <a:pt x="533400" y="0"/>
                </a:lnTo>
                <a:cubicBezTo>
                  <a:pt x="584200" y="0"/>
                  <a:pt x="635000" y="25400"/>
                  <a:pt x="635000" y="50800"/>
                </a:cubicBezTo>
                <a:cubicBezTo>
                  <a:pt x="635000" y="76200"/>
                  <a:pt x="685800" y="101600"/>
                  <a:pt x="736600" y="101600"/>
                </a:cubicBezTo>
                <a:lnTo>
                  <a:pt x="2159000" y="101600"/>
                </a:lnTo>
                <a:cubicBezTo>
                  <a:pt x="2209800" y="101600"/>
                  <a:pt x="2260600" y="127000"/>
                  <a:pt x="2260600" y="152400"/>
                </a:cubicBezTo>
                <a:cubicBezTo>
                  <a:pt x="2260600" y="190500"/>
                  <a:pt x="2298700" y="203200"/>
                  <a:pt x="2336800" y="203200"/>
                </a:cubicBezTo>
                <a:cubicBezTo>
                  <a:pt x="2387600" y="203200"/>
                  <a:pt x="2425700" y="228600"/>
                  <a:pt x="2425700" y="266700"/>
                </a:cubicBezTo>
                <a:cubicBezTo>
                  <a:pt x="2425700" y="292100"/>
                  <a:pt x="2451100" y="317500"/>
                  <a:pt x="2501900" y="317500"/>
                </a:cubicBezTo>
                <a:cubicBezTo>
                  <a:pt x="2590800" y="317500"/>
                  <a:pt x="2628900" y="393700"/>
                  <a:pt x="2628900" y="533400"/>
                </a:cubicBezTo>
                <a:cubicBezTo>
                  <a:pt x="2628900" y="584200"/>
                  <a:pt x="2654300" y="673100"/>
                  <a:pt x="2679700" y="736600"/>
                </a:cubicBezTo>
                <a:lnTo>
                  <a:pt x="2692400" y="762000"/>
                </a:lnTo>
                <a:cubicBezTo>
                  <a:pt x="2743200" y="889000"/>
                  <a:pt x="2743200" y="914400"/>
                  <a:pt x="2692400" y="1041400"/>
                </a:cubicBezTo>
                <a:lnTo>
                  <a:pt x="2628900" y="1168400"/>
                </a:lnTo>
                <a:cubicBezTo>
                  <a:pt x="2603500" y="1219200"/>
                  <a:pt x="2565400" y="1257300"/>
                  <a:pt x="2527300" y="1257300"/>
                </a:cubicBezTo>
                <a:cubicBezTo>
                  <a:pt x="2501900" y="1257300"/>
                  <a:pt x="2476500" y="1282700"/>
                  <a:pt x="2476500" y="1308100"/>
                </a:cubicBezTo>
                <a:cubicBezTo>
                  <a:pt x="2476500" y="1346200"/>
                  <a:pt x="2425700" y="1358900"/>
                  <a:pt x="2362200" y="1358900"/>
                </a:cubicBezTo>
                <a:cubicBezTo>
                  <a:pt x="2311400" y="1358900"/>
                  <a:pt x="2247900" y="1384300"/>
                  <a:pt x="2235200" y="1422400"/>
                </a:cubicBezTo>
                <a:cubicBezTo>
                  <a:pt x="2209800" y="1447800"/>
                  <a:pt x="2222500" y="1473200"/>
                  <a:pt x="2260600" y="1473200"/>
                </a:cubicBezTo>
                <a:cubicBezTo>
                  <a:pt x="2286000" y="1473200"/>
                  <a:pt x="2311400" y="1498600"/>
                  <a:pt x="2311400" y="1524000"/>
                </a:cubicBezTo>
                <a:cubicBezTo>
                  <a:pt x="2311400" y="1549400"/>
                  <a:pt x="2273300" y="1574800"/>
                  <a:pt x="2209800" y="1574800"/>
                </a:cubicBezTo>
                <a:lnTo>
                  <a:pt x="584200" y="1574800"/>
                </a:lnTo>
                <a:cubicBezTo>
                  <a:pt x="520700" y="1574800"/>
                  <a:pt x="469900" y="1562100"/>
                  <a:pt x="444500" y="1549400"/>
                </a:cubicBezTo>
                <a:cubicBezTo>
                  <a:pt x="431800" y="1536700"/>
                  <a:pt x="393700" y="1524000"/>
                  <a:pt x="368300" y="1536700"/>
                </a:cubicBezTo>
                <a:cubicBezTo>
                  <a:pt x="342900" y="1549400"/>
                  <a:pt x="317500" y="1600200"/>
                  <a:pt x="317500" y="1663700"/>
                </a:cubicBezTo>
                <a:lnTo>
                  <a:pt x="317500" y="1790700"/>
                </a:lnTo>
                <a:cubicBezTo>
                  <a:pt x="317500" y="1866900"/>
                  <a:pt x="292100" y="1892300"/>
                  <a:pt x="215900" y="1892300"/>
                </a:cubicBezTo>
                <a:lnTo>
                  <a:pt x="114300" y="1892300"/>
                </a:lnTo>
                <a:cubicBezTo>
                  <a:pt x="12700" y="1892300"/>
                  <a:pt x="0" y="1879600"/>
                  <a:pt x="0" y="1790700"/>
                </a:cubicBezTo>
                <a:close/>
                <a:moveTo>
                  <a:pt x="-88900" y="1892300"/>
                </a:moveTo>
                <a:moveTo>
                  <a:pt x="419100" y="1473200"/>
                </a:moveTo>
                <a:lnTo>
                  <a:pt x="1892300" y="1473200"/>
                </a:lnTo>
                <a:cubicBezTo>
                  <a:pt x="1955800" y="1473200"/>
                  <a:pt x="1993900" y="1447800"/>
                  <a:pt x="1993900" y="1422400"/>
                </a:cubicBezTo>
                <a:cubicBezTo>
                  <a:pt x="1993900" y="1384300"/>
                  <a:pt x="1955800" y="1358900"/>
                  <a:pt x="1892300" y="1358900"/>
                </a:cubicBezTo>
                <a:lnTo>
                  <a:pt x="469900" y="1358900"/>
                </a:lnTo>
                <a:cubicBezTo>
                  <a:pt x="419100" y="1358900"/>
                  <a:pt x="355600" y="1371600"/>
                  <a:pt x="342900" y="1384300"/>
                </a:cubicBezTo>
                <a:cubicBezTo>
                  <a:pt x="330200" y="1409700"/>
                  <a:pt x="317500" y="1422400"/>
                  <a:pt x="317500" y="1447800"/>
                </a:cubicBezTo>
                <a:cubicBezTo>
                  <a:pt x="317500" y="1460500"/>
                  <a:pt x="368300" y="1473200"/>
                  <a:pt x="419100" y="1473200"/>
                </a:cubicBezTo>
                <a:close/>
                <a:moveTo>
                  <a:pt x="228600" y="18923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7" name="Freeform 1497"/>
          <p:cNvSpPr/>
          <p:nvPr/>
        </p:nvSpPr>
        <p:spPr>
          <a:xfrm rot="0" flipH="0" flipV="0">
            <a:off x="16007995" y="9911994"/>
            <a:ext cx="242341" cy="262229"/>
          </a:xfrm>
          <a:custGeom>
            <a:pathLst>
              <a:path w="8356600" h="9042400">
                <a:moveTo>
                  <a:pt x="0" y="9042400"/>
                </a:moveTo>
                <a:lnTo>
                  <a:pt x="0" y="317500"/>
                </a:lnTo>
                <a:cubicBezTo>
                  <a:pt x="0" y="76200"/>
                  <a:pt x="76200" y="0"/>
                  <a:pt x="317500" y="0"/>
                </a:cubicBezTo>
                <a:lnTo>
                  <a:pt x="419100" y="0"/>
                </a:lnTo>
                <a:cubicBezTo>
                  <a:pt x="596900" y="0"/>
                  <a:pt x="749300" y="12700"/>
                  <a:pt x="762000" y="25400"/>
                </a:cubicBezTo>
                <a:cubicBezTo>
                  <a:pt x="774700" y="38100"/>
                  <a:pt x="787400" y="203200"/>
                  <a:pt x="787400" y="368300"/>
                </a:cubicBezTo>
                <a:lnTo>
                  <a:pt x="787400" y="5727700"/>
                </a:lnTo>
                <a:cubicBezTo>
                  <a:pt x="787400" y="5905500"/>
                  <a:pt x="711200" y="6159500"/>
                  <a:pt x="609600" y="6286500"/>
                </a:cubicBezTo>
                <a:lnTo>
                  <a:pt x="393700" y="6565900"/>
                </a:lnTo>
                <a:cubicBezTo>
                  <a:pt x="292100" y="6705600"/>
                  <a:pt x="215900" y="6946900"/>
                  <a:pt x="215900" y="7124700"/>
                </a:cubicBezTo>
                <a:lnTo>
                  <a:pt x="215900" y="7302500"/>
                </a:lnTo>
                <a:cubicBezTo>
                  <a:pt x="215900" y="7734300"/>
                  <a:pt x="254000" y="7785100"/>
                  <a:pt x="622300" y="7785100"/>
                </a:cubicBezTo>
                <a:lnTo>
                  <a:pt x="1270000" y="7785100"/>
                </a:lnTo>
                <a:cubicBezTo>
                  <a:pt x="1587500" y="7785100"/>
                  <a:pt x="1828800" y="7620000"/>
                  <a:pt x="2159000" y="7188200"/>
                </a:cubicBezTo>
                <a:lnTo>
                  <a:pt x="7048500" y="774700"/>
                </a:lnTo>
                <a:cubicBezTo>
                  <a:pt x="7150100" y="635000"/>
                  <a:pt x="7302500" y="419100"/>
                  <a:pt x="7378700" y="304800"/>
                </a:cubicBezTo>
                <a:cubicBezTo>
                  <a:pt x="7531100" y="50800"/>
                  <a:pt x="7620000" y="0"/>
                  <a:pt x="8013700" y="0"/>
                </a:cubicBezTo>
                <a:cubicBezTo>
                  <a:pt x="8293100" y="0"/>
                  <a:pt x="8356600" y="25400"/>
                  <a:pt x="8356600" y="76200"/>
                </a:cubicBezTo>
                <a:cubicBezTo>
                  <a:pt x="8356600" y="101600"/>
                  <a:pt x="8267700" y="215900"/>
                  <a:pt x="8166100" y="355600"/>
                </a:cubicBezTo>
                <a:lnTo>
                  <a:pt x="2603500" y="7658100"/>
                </a:lnTo>
                <a:cubicBezTo>
                  <a:pt x="2501900" y="7797800"/>
                  <a:pt x="2438400" y="8051800"/>
                  <a:pt x="2476500" y="8229600"/>
                </a:cubicBezTo>
                <a:lnTo>
                  <a:pt x="2501900" y="8331200"/>
                </a:lnTo>
                <a:cubicBezTo>
                  <a:pt x="2552700" y="8636000"/>
                  <a:pt x="2451100" y="8940800"/>
                  <a:pt x="2260600" y="9017000"/>
                </a:cubicBezTo>
                <a:cubicBezTo>
                  <a:pt x="2222500" y="9029700"/>
                  <a:pt x="2044700" y="9042400"/>
                  <a:pt x="1866900" y="9042400"/>
                </a:cubicBezTo>
                <a:close/>
                <a:moveTo>
                  <a:pt x="-101600" y="90424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8" name="Rectangle 1498"/>
          <p:cNvSpPr/>
          <p:nvPr/>
        </p:nvSpPr>
        <p:spPr>
          <a:xfrm rot="0" flipH="0" flipV="0">
            <a:off x="15996032" y="10654105"/>
            <a:ext cx="56134" cy="205281"/>
          </a:xfrm>
          <a:prstGeom prst="rect">
            <a:avLst/>
          </a:prstGeom>
        </p:spPr>
      </p:sp>
      <p:sp>
        <p:nvSpPr>
          <p:cNvPr id="1499" name="Freeform 1499"/>
          <p:cNvSpPr/>
          <p:nvPr/>
        </p:nvSpPr>
        <p:spPr>
          <a:xfrm rot="0" flipH="0" flipV="0">
            <a:off x="15999080" y="10732007"/>
            <a:ext cx="18288" cy="88392"/>
          </a:xfrm>
          <a:custGeom>
            <a:pathLst>
              <a:path w="1828800" h="8839200">
                <a:moveTo>
                  <a:pt x="0" y="7785100"/>
                </a:moveTo>
                <a:lnTo>
                  <a:pt x="0" y="889000"/>
                </a:lnTo>
                <a:cubicBezTo>
                  <a:pt x="0" y="330200"/>
                  <a:pt x="342900" y="0"/>
                  <a:pt x="889000" y="0"/>
                </a:cubicBezTo>
                <a:lnTo>
                  <a:pt x="1092200" y="0"/>
                </a:lnTo>
                <a:cubicBezTo>
                  <a:pt x="1549400" y="0"/>
                  <a:pt x="1828800" y="406400"/>
                  <a:pt x="1828800" y="1104900"/>
                </a:cubicBezTo>
                <a:lnTo>
                  <a:pt x="1828800" y="7785100"/>
                </a:lnTo>
                <a:cubicBezTo>
                  <a:pt x="1828800" y="8293100"/>
                  <a:pt x="1358900" y="8839200"/>
                  <a:pt x="914400" y="8839200"/>
                </a:cubicBezTo>
                <a:cubicBezTo>
                  <a:pt x="749300" y="8839200"/>
                  <a:pt x="469900" y="8699500"/>
                  <a:pt x="304800" y="8534400"/>
                </a:cubicBezTo>
                <a:cubicBezTo>
                  <a:pt x="139700" y="8356600"/>
                  <a:pt x="0" y="8026400"/>
                  <a:pt x="0" y="7785100"/>
                </a:cubicBezTo>
                <a:close/>
                <a:moveTo>
                  <a:pt x="749300" y="88392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0" name="Rectangle 1500"/>
          <p:cNvSpPr/>
          <p:nvPr/>
        </p:nvSpPr>
        <p:spPr>
          <a:xfrm rot="0" flipH="0" flipV="0">
            <a:off x="15977615" y="12154755"/>
            <a:ext cx="235343" cy="595320"/>
          </a:xfrm>
          <a:prstGeom prst="rect">
            <a:avLst/>
          </a:prstGeom>
        </p:spPr>
      </p:sp>
      <p:sp>
        <p:nvSpPr>
          <p:cNvPr id="1501" name="Freeform 1501"/>
          <p:cNvSpPr/>
          <p:nvPr/>
        </p:nvSpPr>
        <p:spPr>
          <a:xfrm rot="0" flipH="0" flipV="0">
            <a:off x="15980561" y="12386931"/>
            <a:ext cx="138112" cy="250075"/>
          </a:xfrm>
          <a:custGeom>
            <a:pathLst>
              <a:path w="4762500" h="8623300">
                <a:moveTo>
                  <a:pt x="876300" y="0"/>
                </a:moveTo>
                <a:lnTo>
                  <a:pt x="4102100" y="0"/>
                </a:lnTo>
                <a:cubicBezTo>
                  <a:pt x="4508500" y="0"/>
                  <a:pt x="4597400" y="38100"/>
                  <a:pt x="4673600" y="203200"/>
                </a:cubicBezTo>
                <a:cubicBezTo>
                  <a:pt x="4762500" y="431800"/>
                  <a:pt x="4749800" y="609600"/>
                  <a:pt x="4584700" y="914400"/>
                </a:cubicBezTo>
                <a:lnTo>
                  <a:pt x="3302000" y="3327400"/>
                </a:lnTo>
                <a:cubicBezTo>
                  <a:pt x="3098800" y="3708400"/>
                  <a:pt x="3124200" y="3886200"/>
                  <a:pt x="3365500" y="3937000"/>
                </a:cubicBezTo>
                <a:cubicBezTo>
                  <a:pt x="3632200" y="4000500"/>
                  <a:pt x="3683000" y="4064000"/>
                  <a:pt x="3683000" y="4318000"/>
                </a:cubicBezTo>
                <a:cubicBezTo>
                  <a:pt x="3683000" y="4584700"/>
                  <a:pt x="3314700" y="4838700"/>
                  <a:pt x="2921000" y="4838700"/>
                </a:cubicBezTo>
                <a:lnTo>
                  <a:pt x="2844800" y="4838700"/>
                </a:lnTo>
                <a:cubicBezTo>
                  <a:pt x="2654300" y="4838700"/>
                  <a:pt x="2476500" y="4953000"/>
                  <a:pt x="2387600" y="5118100"/>
                </a:cubicBezTo>
                <a:lnTo>
                  <a:pt x="863600" y="8255000"/>
                </a:lnTo>
                <a:cubicBezTo>
                  <a:pt x="685800" y="8610600"/>
                  <a:pt x="673100" y="8623300"/>
                  <a:pt x="419100" y="8623300"/>
                </a:cubicBezTo>
                <a:cubicBezTo>
                  <a:pt x="152400" y="8623300"/>
                  <a:pt x="0" y="8470900"/>
                  <a:pt x="0" y="8204200"/>
                </a:cubicBezTo>
                <a:cubicBezTo>
                  <a:pt x="0" y="8089900"/>
                  <a:pt x="76200" y="7861300"/>
                  <a:pt x="152400" y="7708900"/>
                </a:cubicBezTo>
                <a:lnTo>
                  <a:pt x="1435100" y="5308600"/>
                </a:lnTo>
                <a:cubicBezTo>
                  <a:pt x="1638300" y="4927600"/>
                  <a:pt x="1625600" y="4864100"/>
                  <a:pt x="1320800" y="4673600"/>
                </a:cubicBezTo>
                <a:cubicBezTo>
                  <a:pt x="1168400" y="4572000"/>
                  <a:pt x="1054100" y="4406900"/>
                  <a:pt x="1054100" y="4305300"/>
                </a:cubicBezTo>
                <a:cubicBezTo>
                  <a:pt x="1054100" y="4025900"/>
                  <a:pt x="1219200" y="3898900"/>
                  <a:pt x="1574800" y="3898900"/>
                </a:cubicBezTo>
                <a:lnTo>
                  <a:pt x="1689100" y="3898900"/>
                </a:lnTo>
                <a:cubicBezTo>
                  <a:pt x="1993900" y="3898900"/>
                  <a:pt x="2209800" y="3670300"/>
                  <a:pt x="2514600" y="3073400"/>
                </a:cubicBezTo>
                <a:lnTo>
                  <a:pt x="3429000" y="1295400"/>
                </a:lnTo>
                <a:cubicBezTo>
                  <a:pt x="3644900" y="889000"/>
                  <a:pt x="3619500" y="850900"/>
                  <a:pt x="3162300" y="850900"/>
                </a:cubicBezTo>
                <a:lnTo>
                  <a:pt x="736600" y="850900"/>
                </a:lnTo>
                <a:cubicBezTo>
                  <a:pt x="406400" y="850900"/>
                  <a:pt x="317500" y="749300"/>
                  <a:pt x="317500" y="355600"/>
                </a:cubicBezTo>
                <a:cubicBezTo>
                  <a:pt x="317500" y="228600"/>
                  <a:pt x="368300" y="88900"/>
                  <a:pt x="431800" y="63500"/>
                </a:cubicBezTo>
                <a:cubicBezTo>
                  <a:pt x="508000" y="25400"/>
                  <a:pt x="698500" y="0"/>
                  <a:pt x="876300" y="0"/>
                </a:cubicBezTo>
                <a:close/>
                <a:moveTo>
                  <a:pt x="8521700" y="86233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2" name="Rectangle 1502"/>
          <p:cNvSpPr/>
          <p:nvPr/>
        </p:nvSpPr>
        <p:spPr>
          <a:xfrm rot="0" flipH="0" flipV="0">
            <a:off x="16163543" y="16484221"/>
            <a:ext cx="212382" cy="348980"/>
          </a:xfrm>
          <a:prstGeom prst="rect">
            <a:avLst/>
          </a:prstGeom>
        </p:spPr>
      </p:sp>
      <p:sp>
        <p:nvSpPr>
          <p:cNvPr id="1503" name="Freeform 1503"/>
          <p:cNvSpPr/>
          <p:nvPr/>
        </p:nvSpPr>
        <p:spPr>
          <a:xfrm rot="0" flipH="0" flipV="0">
            <a:off x="16166566" y="16668686"/>
            <a:ext cx="80962" cy="98234"/>
          </a:xfrm>
          <a:custGeom>
            <a:pathLst>
              <a:path w="4762500" h="5778500">
                <a:moveTo>
                  <a:pt x="114300" y="4203700"/>
                </a:moveTo>
                <a:lnTo>
                  <a:pt x="901700" y="762000"/>
                </a:lnTo>
                <a:cubicBezTo>
                  <a:pt x="965200" y="495300"/>
                  <a:pt x="1066800" y="228600"/>
                  <a:pt x="1143000" y="152400"/>
                </a:cubicBezTo>
                <a:cubicBezTo>
                  <a:pt x="1282700" y="12700"/>
                  <a:pt x="1574800" y="0"/>
                  <a:pt x="1701800" y="127000"/>
                </a:cubicBezTo>
                <a:cubicBezTo>
                  <a:pt x="1816100" y="228600"/>
                  <a:pt x="1828800" y="965200"/>
                  <a:pt x="1727200" y="1473200"/>
                </a:cubicBezTo>
                <a:cubicBezTo>
                  <a:pt x="1689100" y="1663700"/>
                  <a:pt x="1612900" y="1828800"/>
                  <a:pt x="1549400" y="1828800"/>
                </a:cubicBezTo>
                <a:cubicBezTo>
                  <a:pt x="1485900" y="1828800"/>
                  <a:pt x="1435100" y="1993900"/>
                  <a:pt x="1435100" y="2184400"/>
                </a:cubicBezTo>
                <a:cubicBezTo>
                  <a:pt x="1435100" y="2641600"/>
                  <a:pt x="1549400" y="2641600"/>
                  <a:pt x="1905000" y="2171700"/>
                </a:cubicBezTo>
                <a:cubicBezTo>
                  <a:pt x="2057400" y="1968500"/>
                  <a:pt x="2362200" y="1651000"/>
                  <a:pt x="2578100" y="1460500"/>
                </a:cubicBezTo>
                <a:lnTo>
                  <a:pt x="3606800" y="546100"/>
                </a:lnTo>
                <a:cubicBezTo>
                  <a:pt x="4025900" y="165100"/>
                  <a:pt x="4267200" y="38100"/>
                  <a:pt x="4508500" y="38100"/>
                </a:cubicBezTo>
                <a:cubicBezTo>
                  <a:pt x="4597400" y="38100"/>
                  <a:pt x="4686300" y="127000"/>
                  <a:pt x="4711700" y="241300"/>
                </a:cubicBezTo>
                <a:cubicBezTo>
                  <a:pt x="4762500" y="457200"/>
                  <a:pt x="4762500" y="546100"/>
                  <a:pt x="4737100" y="635000"/>
                </a:cubicBezTo>
                <a:cubicBezTo>
                  <a:pt x="4724400" y="673100"/>
                  <a:pt x="4546600" y="863600"/>
                  <a:pt x="4343400" y="1054100"/>
                </a:cubicBezTo>
                <a:lnTo>
                  <a:pt x="2882900" y="2425700"/>
                </a:lnTo>
                <a:cubicBezTo>
                  <a:pt x="2679700" y="2616200"/>
                  <a:pt x="2514600" y="2806700"/>
                  <a:pt x="2514600" y="2844800"/>
                </a:cubicBezTo>
                <a:cubicBezTo>
                  <a:pt x="2514600" y="2870200"/>
                  <a:pt x="2552700" y="2908300"/>
                  <a:pt x="2603500" y="2908300"/>
                </a:cubicBezTo>
                <a:cubicBezTo>
                  <a:pt x="2654300" y="2908300"/>
                  <a:pt x="2781300" y="3124200"/>
                  <a:pt x="2882900" y="3390900"/>
                </a:cubicBezTo>
                <a:lnTo>
                  <a:pt x="3390900" y="4622800"/>
                </a:lnTo>
                <a:cubicBezTo>
                  <a:pt x="3505200" y="4889500"/>
                  <a:pt x="3581400" y="5257800"/>
                  <a:pt x="3581400" y="5435600"/>
                </a:cubicBezTo>
                <a:cubicBezTo>
                  <a:pt x="3581400" y="5626100"/>
                  <a:pt x="3467100" y="5778500"/>
                  <a:pt x="3314700" y="5778500"/>
                </a:cubicBezTo>
                <a:cubicBezTo>
                  <a:pt x="2933700" y="5778500"/>
                  <a:pt x="2768600" y="5537200"/>
                  <a:pt x="2324100" y="4381500"/>
                </a:cubicBezTo>
                <a:cubicBezTo>
                  <a:pt x="2235200" y="4140200"/>
                  <a:pt x="2159000" y="3822700"/>
                  <a:pt x="2159000" y="3695700"/>
                </a:cubicBezTo>
                <a:cubicBezTo>
                  <a:pt x="2159000" y="3556000"/>
                  <a:pt x="2120900" y="3403600"/>
                  <a:pt x="2082800" y="3352800"/>
                </a:cubicBezTo>
                <a:cubicBezTo>
                  <a:pt x="1841500" y="3035300"/>
                  <a:pt x="1155700" y="3810000"/>
                  <a:pt x="977900" y="4597400"/>
                </a:cubicBezTo>
                <a:lnTo>
                  <a:pt x="863600" y="5080000"/>
                </a:lnTo>
                <a:cubicBezTo>
                  <a:pt x="723900" y="5651500"/>
                  <a:pt x="622300" y="5778500"/>
                  <a:pt x="266700" y="5778500"/>
                </a:cubicBezTo>
                <a:cubicBezTo>
                  <a:pt x="127000" y="5778500"/>
                  <a:pt x="0" y="5549900"/>
                  <a:pt x="0" y="5270500"/>
                </a:cubicBezTo>
                <a:lnTo>
                  <a:pt x="0" y="5207000"/>
                </a:lnTo>
                <a:cubicBezTo>
                  <a:pt x="0" y="4927600"/>
                  <a:pt x="50800" y="4483100"/>
                  <a:pt x="114300" y="4203700"/>
                </a:cubicBezTo>
                <a:close/>
                <a:moveTo>
                  <a:pt x="1397000" y="5778500"/>
                </a:moveTo>
              </a:path>
            </a:pathLst>
          </a:custGeom>
          <a:solidFill>
            <a:srgbClr val="07080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4" name="Freeform 1504"/>
          <p:cNvSpPr/>
          <p:nvPr/>
        </p:nvSpPr>
        <p:spPr>
          <a:xfrm rot="0" flipH="0" flipV="0">
            <a:off x="16276319" y="16625721"/>
            <a:ext cx="42532" cy="141198"/>
          </a:xfrm>
          <a:custGeom>
            <a:pathLst>
              <a:path w="2501900" h="8305800">
                <a:moveTo>
                  <a:pt x="2425700" y="1485900"/>
                </a:moveTo>
                <a:lnTo>
                  <a:pt x="914400" y="7962900"/>
                </a:lnTo>
                <a:cubicBezTo>
                  <a:pt x="863600" y="8153400"/>
                  <a:pt x="685800" y="8305800"/>
                  <a:pt x="508000" y="8305800"/>
                </a:cubicBezTo>
                <a:cubicBezTo>
                  <a:pt x="317500" y="8305800"/>
                  <a:pt x="177800" y="8140700"/>
                  <a:pt x="177800" y="7950200"/>
                </a:cubicBezTo>
                <a:lnTo>
                  <a:pt x="177800" y="7594600"/>
                </a:lnTo>
                <a:cubicBezTo>
                  <a:pt x="177800" y="7391400"/>
                  <a:pt x="215900" y="7073900"/>
                  <a:pt x="266700" y="6883400"/>
                </a:cubicBezTo>
                <a:lnTo>
                  <a:pt x="1333500" y="2870200"/>
                </a:lnTo>
                <a:cubicBezTo>
                  <a:pt x="1447800" y="2425700"/>
                  <a:pt x="1460500" y="1854200"/>
                  <a:pt x="1333500" y="1854200"/>
                </a:cubicBezTo>
                <a:cubicBezTo>
                  <a:pt x="1155700" y="1854200"/>
                  <a:pt x="762000" y="2133600"/>
                  <a:pt x="622300" y="2349500"/>
                </a:cubicBezTo>
                <a:cubicBezTo>
                  <a:pt x="546100" y="2463800"/>
                  <a:pt x="381000" y="2565400"/>
                  <a:pt x="241300" y="2565400"/>
                </a:cubicBezTo>
                <a:cubicBezTo>
                  <a:pt x="101600" y="2565400"/>
                  <a:pt x="0" y="2413000"/>
                  <a:pt x="0" y="2209800"/>
                </a:cubicBezTo>
                <a:cubicBezTo>
                  <a:pt x="0" y="1828800"/>
                  <a:pt x="241300" y="1498600"/>
                  <a:pt x="533400" y="1498600"/>
                </a:cubicBezTo>
                <a:cubicBezTo>
                  <a:pt x="635000" y="1498600"/>
                  <a:pt x="711200" y="1409700"/>
                  <a:pt x="711200" y="1308100"/>
                </a:cubicBezTo>
                <a:cubicBezTo>
                  <a:pt x="711200" y="1219200"/>
                  <a:pt x="838200" y="1092200"/>
                  <a:pt x="990600" y="1041400"/>
                </a:cubicBezTo>
                <a:cubicBezTo>
                  <a:pt x="1143000" y="977900"/>
                  <a:pt x="1371600" y="825500"/>
                  <a:pt x="1511300" y="673100"/>
                </a:cubicBezTo>
                <a:lnTo>
                  <a:pt x="1841500" y="317500"/>
                </a:lnTo>
                <a:cubicBezTo>
                  <a:pt x="2108200" y="50800"/>
                  <a:pt x="2260600" y="0"/>
                  <a:pt x="2413000" y="152400"/>
                </a:cubicBezTo>
                <a:cubicBezTo>
                  <a:pt x="2463800" y="203200"/>
                  <a:pt x="2501900" y="393700"/>
                  <a:pt x="2501900" y="596900"/>
                </a:cubicBezTo>
                <a:lnTo>
                  <a:pt x="2501900" y="774700"/>
                </a:lnTo>
                <a:cubicBezTo>
                  <a:pt x="2501900" y="977900"/>
                  <a:pt x="2463800" y="1295400"/>
                  <a:pt x="2425700" y="1485900"/>
                </a:cubicBezTo>
                <a:close/>
                <a:moveTo>
                  <a:pt x="6007100" y="8305800"/>
                </a:moveTo>
              </a:path>
            </a:pathLst>
          </a:custGeom>
          <a:solidFill>
            <a:srgbClr val="07080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5" name="Rectangle 1505"/>
          <p:cNvSpPr/>
          <p:nvPr/>
        </p:nvSpPr>
        <p:spPr>
          <a:xfrm rot="0" flipH="0" flipV="0">
            <a:off x="16343503" y="903525"/>
            <a:ext cx="2382871" cy="803873"/>
          </a:xfrm>
          <a:prstGeom prst="rect">
            <a:avLst/>
          </a:prstGeom>
        </p:spPr>
      </p:sp>
      <p:sp>
        <p:nvSpPr>
          <p:cNvPr id="1506" name="Freeform 1506"/>
          <p:cNvSpPr/>
          <p:nvPr/>
        </p:nvSpPr>
        <p:spPr>
          <a:xfrm rot="0" flipH="0" flipV="0">
            <a:off x="16346646" y="1151050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7" name="Freeform 1507"/>
          <p:cNvSpPr/>
          <p:nvPr/>
        </p:nvSpPr>
        <p:spPr>
          <a:xfrm rot="0" flipH="0" flipV="0">
            <a:off x="16483548" y="1151679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8" name="Freeform 1508"/>
          <p:cNvSpPr/>
          <p:nvPr/>
        </p:nvSpPr>
        <p:spPr>
          <a:xfrm rot="0" flipH="0" flipV="0">
            <a:off x="18068416" y="1575078"/>
            <a:ext cx="65722" cy="42646"/>
          </a:xfrm>
          <a:custGeom>
            <a:pathLst>
              <a:path w="2857500" h="1854200">
                <a:moveTo>
                  <a:pt x="596900" y="0"/>
                </a:moveTo>
                <a:lnTo>
                  <a:pt x="2857500" y="0"/>
                </a:lnTo>
                <a:lnTo>
                  <a:pt x="2857500" y="1663700"/>
                </a:lnTo>
                <a:cubicBezTo>
                  <a:pt x="2857500" y="1765300"/>
                  <a:pt x="2806700" y="1854200"/>
                  <a:pt x="2755900" y="1854200"/>
                </a:cubicBezTo>
                <a:cubicBezTo>
                  <a:pt x="2705100" y="1854200"/>
                  <a:pt x="2641600" y="1790700"/>
                  <a:pt x="2616200" y="1727200"/>
                </a:cubicBezTo>
                <a:cubicBezTo>
                  <a:pt x="2603500" y="1651000"/>
                  <a:pt x="2501900" y="1587500"/>
                  <a:pt x="2400300" y="1587500"/>
                </a:cubicBezTo>
                <a:lnTo>
                  <a:pt x="520700" y="1587500"/>
                </a:lnTo>
                <a:cubicBezTo>
                  <a:pt x="419100" y="1587500"/>
                  <a:pt x="279400" y="1536700"/>
                  <a:pt x="215900" y="1460500"/>
                </a:cubicBezTo>
                <a:lnTo>
                  <a:pt x="127000" y="1346200"/>
                </a:lnTo>
                <a:cubicBezTo>
                  <a:pt x="63500" y="1270000"/>
                  <a:pt x="0" y="1130300"/>
                  <a:pt x="0" y="1028700"/>
                </a:cubicBezTo>
                <a:lnTo>
                  <a:pt x="0" y="723900"/>
                </a:lnTo>
                <a:cubicBezTo>
                  <a:pt x="0" y="482600"/>
                  <a:pt x="63500" y="330200"/>
                  <a:pt x="241300" y="165100"/>
                </a:cubicBezTo>
                <a:lnTo>
                  <a:pt x="266700" y="139700"/>
                </a:lnTo>
                <a:cubicBezTo>
                  <a:pt x="342900" y="63500"/>
                  <a:pt x="482600" y="0"/>
                  <a:pt x="596900" y="0"/>
                </a:cubicBezTo>
                <a:close/>
                <a:moveTo>
                  <a:pt x="1727200" y="1854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9" name="Freeform 1509"/>
          <p:cNvSpPr/>
          <p:nvPr/>
        </p:nvSpPr>
        <p:spPr>
          <a:xfrm rot="0" flipH="0" flipV="0">
            <a:off x="18144766" y="1356587"/>
            <a:ext cx="240982" cy="262013"/>
          </a:xfrm>
          <a:custGeom>
            <a:pathLst>
              <a:path w="10477500" h="11391900">
                <a:moveTo>
                  <a:pt x="0" y="11379200"/>
                </a:moveTo>
                <a:lnTo>
                  <a:pt x="0" y="4038600"/>
                </a:lnTo>
                <a:cubicBezTo>
                  <a:pt x="0" y="3822700"/>
                  <a:pt x="12700" y="3619500"/>
                  <a:pt x="38100" y="3606800"/>
                </a:cubicBezTo>
                <a:cubicBezTo>
                  <a:pt x="88900" y="3556000"/>
                  <a:pt x="266700" y="3568700"/>
                  <a:pt x="330200" y="3644900"/>
                </a:cubicBezTo>
                <a:cubicBezTo>
                  <a:pt x="368300" y="3670300"/>
                  <a:pt x="406400" y="3886200"/>
                  <a:pt x="406400" y="4102100"/>
                </a:cubicBezTo>
                <a:lnTo>
                  <a:pt x="406400" y="9067800"/>
                </a:lnTo>
                <a:cubicBezTo>
                  <a:pt x="406400" y="9537700"/>
                  <a:pt x="406400" y="9537700"/>
                  <a:pt x="863600" y="9537700"/>
                </a:cubicBezTo>
                <a:lnTo>
                  <a:pt x="1854200" y="9537700"/>
                </a:lnTo>
                <a:cubicBezTo>
                  <a:pt x="2082800" y="9537700"/>
                  <a:pt x="2374900" y="9398000"/>
                  <a:pt x="2527300" y="9220200"/>
                </a:cubicBezTo>
                <a:lnTo>
                  <a:pt x="2806700" y="8890000"/>
                </a:lnTo>
                <a:cubicBezTo>
                  <a:pt x="2946400" y="8724900"/>
                  <a:pt x="3124200" y="8496300"/>
                  <a:pt x="3187700" y="8382000"/>
                </a:cubicBezTo>
                <a:cubicBezTo>
                  <a:pt x="3340100" y="8089900"/>
                  <a:pt x="3390900" y="8013700"/>
                  <a:pt x="3670300" y="7658100"/>
                </a:cubicBezTo>
                <a:lnTo>
                  <a:pt x="9232900" y="317500"/>
                </a:lnTo>
                <a:cubicBezTo>
                  <a:pt x="9372600" y="127000"/>
                  <a:pt x="9652000" y="0"/>
                  <a:pt x="9880600" y="0"/>
                </a:cubicBezTo>
                <a:lnTo>
                  <a:pt x="10007600" y="0"/>
                </a:lnTo>
                <a:cubicBezTo>
                  <a:pt x="10388600" y="0"/>
                  <a:pt x="10477500" y="12700"/>
                  <a:pt x="10477500" y="88900"/>
                </a:cubicBezTo>
                <a:cubicBezTo>
                  <a:pt x="10477500" y="114300"/>
                  <a:pt x="10363200" y="266700"/>
                  <a:pt x="10236200" y="444500"/>
                </a:cubicBezTo>
                <a:lnTo>
                  <a:pt x="3492500" y="9321800"/>
                </a:lnTo>
                <a:cubicBezTo>
                  <a:pt x="3365500" y="9499600"/>
                  <a:pt x="3276600" y="9804400"/>
                  <a:pt x="3314700" y="10020300"/>
                </a:cubicBezTo>
                <a:lnTo>
                  <a:pt x="3352800" y="10248900"/>
                </a:lnTo>
                <a:cubicBezTo>
                  <a:pt x="3429000" y="10744200"/>
                  <a:pt x="3175000" y="11099800"/>
                  <a:pt x="2679700" y="11214100"/>
                </a:cubicBezTo>
                <a:lnTo>
                  <a:pt x="2222500" y="11303000"/>
                </a:lnTo>
                <a:cubicBezTo>
                  <a:pt x="2006600" y="11353800"/>
                  <a:pt x="1651000" y="11391900"/>
                  <a:pt x="1422400" y="11391900"/>
                </a:cubicBezTo>
                <a:close/>
                <a:moveTo>
                  <a:pt x="-76200" y="113538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0" name="Freeform 1510"/>
          <p:cNvSpPr/>
          <p:nvPr/>
        </p:nvSpPr>
        <p:spPr>
          <a:xfrm rot="0" flipH="0" flipV="0">
            <a:off x="18483167" y="1151176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1" name="Freeform 1511"/>
          <p:cNvSpPr/>
          <p:nvPr/>
        </p:nvSpPr>
        <p:spPr>
          <a:xfrm rot="0" flipH="0" flipV="0">
            <a:off x="18620068" y="1151805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40505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2" name="Rectangle 1512"/>
          <p:cNvSpPr/>
          <p:nvPr/>
        </p:nvSpPr>
        <p:spPr>
          <a:xfrm rot="0" flipH="0" flipV="0">
            <a:off x="16904335" y="1581828"/>
            <a:ext cx="339490" cy="541895"/>
          </a:xfrm>
          <a:prstGeom prst="rect">
            <a:avLst/>
          </a:prstGeom>
        </p:spPr>
      </p:sp>
      <p:sp>
        <p:nvSpPr>
          <p:cNvPr id="1513" name="Freeform 1513"/>
          <p:cNvSpPr/>
          <p:nvPr/>
        </p:nvSpPr>
        <p:spPr>
          <a:xfrm rot="0" flipH="0" flipV="0">
            <a:off x="16907478" y="1733123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4" name="Freeform 1514"/>
          <p:cNvSpPr/>
          <p:nvPr/>
        </p:nvSpPr>
        <p:spPr>
          <a:xfrm rot="0" flipH="0" flipV="0">
            <a:off x="16998499" y="1775033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5" name="Freeform 1515"/>
          <p:cNvSpPr/>
          <p:nvPr/>
        </p:nvSpPr>
        <p:spPr>
          <a:xfrm rot="0" flipH="0" flipV="0">
            <a:off x="17094759" y="1733333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6" name="Rectangle 1516"/>
          <p:cNvSpPr/>
          <p:nvPr/>
        </p:nvSpPr>
        <p:spPr>
          <a:xfrm rot="0" flipH="0" flipV="0">
            <a:off x="18065495" y="1367075"/>
            <a:ext cx="161696" cy="478245"/>
          </a:xfrm>
          <a:prstGeom prst="rect">
            <a:avLst/>
          </a:prstGeom>
        </p:spPr>
      </p:sp>
      <p:sp>
        <p:nvSpPr>
          <p:cNvPr id="1517" name="Freeform 1517"/>
          <p:cNvSpPr/>
          <p:nvPr/>
        </p:nvSpPr>
        <p:spPr>
          <a:xfrm rot="0" flipH="0" flipV="0">
            <a:off x="18068416" y="1703983"/>
            <a:ext cx="67183" cy="36512"/>
          </a:xfrm>
          <a:custGeom>
            <a:pathLst>
              <a:path w="2921000" h="1587500">
                <a:moveTo>
                  <a:pt x="406400" y="0"/>
                </a:moveTo>
                <a:lnTo>
                  <a:pt x="2921000" y="0"/>
                </a:lnTo>
                <a:lnTo>
                  <a:pt x="2921000" y="1587500"/>
                </a:lnTo>
                <a:lnTo>
                  <a:pt x="533400" y="1587500"/>
                </a:lnTo>
                <a:cubicBezTo>
                  <a:pt x="457200" y="1587500"/>
                  <a:pt x="406400" y="1549400"/>
                  <a:pt x="406400" y="1524000"/>
                </a:cubicBezTo>
                <a:cubicBezTo>
                  <a:pt x="406400" y="1485900"/>
                  <a:pt x="342900" y="1435100"/>
                  <a:pt x="279400" y="1422400"/>
                </a:cubicBezTo>
                <a:lnTo>
                  <a:pt x="266700" y="1422400"/>
                </a:lnTo>
                <a:cubicBezTo>
                  <a:pt x="190500" y="1397000"/>
                  <a:pt x="139700" y="1346200"/>
                  <a:pt x="139700" y="1282700"/>
                </a:cubicBezTo>
                <a:cubicBezTo>
                  <a:pt x="139700" y="1231900"/>
                  <a:pt x="114300" y="1181100"/>
                  <a:pt x="76200" y="1181100"/>
                </a:cubicBezTo>
                <a:cubicBezTo>
                  <a:pt x="38100" y="1181100"/>
                  <a:pt x="0" y="1130300"/>
                  <a:pt x="0" y="1054100"/>
                </a:cubicBezTo>
                <a:lnTo>
                  <a:pt x="0" y="393700"/>
                </a:lnTo>
                <a:cubicBezTo>
                  <a:pt x="0" y="317500"/>
                  <a:pt x="38100" y="254000"/>
                  <a:pt x="76200" y="254000"/>
                </a:cubicBezTo>
                <a:cubicBezTo>
                  <a:pt x="114300" y="254000"/>
                  <a:pt x="139700" y="228600"/>
                  <a:pt x="139700" y="190500"/>
                </a:cubicBezTo>
                <a:cubicBezTo>
                  <a:pt x="139700" y="152400"/>
                  <a:pt x="165100" y="127000"/>
                  <a:pt x="203200" y="127000"/>
                </a:cubicBezTo>
                <a:cubicBezTo>
                  <a:pt x="241300" y="127000"/>
                  <a:pt x="266700" y="101600"/>
                  <a:pt x="266700" y="63500"/>
                </a:cubicBezTo>
                <a:cubicBezTo>
                  <a:pt x="266700" y="25400"/>
                  <a:pt x="330200" y="0"/>
                  <a:pt x="406400" y="0"/>
                </a:cubicBezTo>
                <a:close/>
                <a:moveTo>
                  <a:pt x="1854200" y="1981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8" name="Freeform 1518"/>
          <p:cNvSpPr/>
          <p:nvPr/>
        </p:nvSpPr>
        <p:spPr>
          <a:xfrm rot="0" flipH="0" flipV="0">
            <a:off x="18141606" y="1703945"/>
            <a:ext cx="82372" cy="51701"/>
          </a:xfrm>
          <a:custGeom>
            <a:pathLst>
              <a:path w="3581400" h="2247900">
                <a:moveTo>
                  <a:pt x="0" y="0"/>
                </a:moveTo>
                <a:lnTo>
                  <a:pt x="2997200" y="0"/>
                </a:lnTo>
                <a:cubicBezTo>
                  <a:pt x="3213100" y="0"/>
                  <a:pt x="3454400" y="203200"/>
                  <a:pt x="3454400" y="393700"/>
                </a:cubicBezTo>
                <a:cubicBezTo>
                  <a:pt x="3454400" y="469900"/>
                  <a:pt x="3479800" y="520700"/>
                  <a:pt x="3517900" y="520700"/>
                </a:cubicBezTo>
                <a:cubicBezTo>
                  <a:pt x="3556000" y="520700"/>
                  <a:pt x="3581400" y="609600"/>
                  <a:pt x="3581400" y="711200"/>
                </a:cubicBezTo>
                <a:lnTo>
                  <a:pt x="3581400" y="1003300"/>
                </a:lnTo>
                <a:cubicBezTo>
                  <a:pt x="3581400" y="1104900"/>
                  <a:pt x="3517900" y="1244600"/>
                  <a:pt x="3454400" y="1320800"/>
                </a:cubicBezTo>
                <a:lnTo>
                  <a:pt x="3314700" y="1447800"/>
                </a:lnTo>
                <a:cubicBezTo>
                  <a:pt x="3238500" y="1536700"/>
                  <a:pt x="3111500" y="1587500"/>
                  <a:pt x="2997200" y="1587500"/>
                </a:cubicBezTo>
                <a:lnTo>
                  <a:pt x="850900" y="1587500"/>
                </a:lnTo>
                <a:cubicBezTo>
                  <a:pt x="622300" y="1587500"/>
                  <a:pt x="533400" y="1663700"/>
                  <a:pt x="533400" y="1905000"/>
                </a:cubicBezTo>
                <a:lnTo>
                  <a:pt x="533400" y="2057400"/>
                </a:lnTo>
                <a:cubicBezTo>
                  <a:pt x="533400" y="2184400"/>
                  <a:pt x="469900" y="2247900"/>
                  <a:pt x="342900" y="2247900"/>
                </a:cubicBezTo>
                <a:lnTo>
                  <a:pt x="190500" y="2247900"/>
                </a:lnTo>
                <a:cubicBezTo>
                  <a:pt x="38100" y="2247900"/>
                  <a:pt x="0" y="2222500"/>
                  <a:pt x="0" y="2057400"/>
                </a:cubicBezTo>
                <a:close/>
                <a:moveTo>
                  <a:pt x="2108200" y="22479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9" name="Rectangle 1519"/>
          <p:cNvSpPr/>
          <p:nvPr/>
        </p:nvSpPr>
        <p:spPr>
          <a:xfrm rot="0" flipH="0" flipV="0">
            <a:off x="16904335" y="2116245"/>
            <a:ext cx="339490" cy="541895"/>
          </a:xfrm>
          <a:prstGeom prst="rect">
            <a:avLst/>
          </a:prstGeom>
        </p:spPr>
      </p:sp>
      <p:sp>
        <p:nvSpPr>
          <p:cNvPr id="1520" name="Freeform 1520"/>
          <p:cNvSpPr/>
          <p:nvPr/>
        </p:nvSpPr>
        <p:spPr>
          <a:xfrm rot="0" flipH="0" flipV="0">
            <a:off x="16907478" y="226754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1" name="Freeform 1521"/>
          <p:cNvSpPr/>
          <p:nvPr/>
        </p:nvSpPr>
        <p:spPr>
          <a:xfrm rot="0" flipH="0" flipV="0">
            <a:off x="16998499" y="230945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2" name="Freeform 1522"/>
          <p:cNvSpPr/>
          <p:nvPr/>
        </p:nvSpPr>
        <p:spPr>
          <a:xfrm rot="0" flipH="0" flipV="0">
            <a:off x="17094759" y="2267750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3" name="Rectangle 1523"/>
          <p:cNvSpPr/>
          <p:nvPr/>
        </p:nvSpPr>
        <p:spPr>
          <a:xfrm rot="0" flipH="0" flipV="0">
            <a:off x="16904335" y="2656375"/>
            <a:ext cx="339490" cy="541895"/>
          </a:xfrm>
          <a:prstGeom prst="rect">
            <a:avLst/>
          </a:prstGeom>
        </p:spPr>
      </p:sp>
      <p:sp>
        <p:nvSpPr>
          <p:cNvPr id="1524" name="Freeform 1524"/>
          <p:cNvSpPr/>
          <p:nvPr/>
        </p:nvSpPr>
        <p:spPr>
          <a:xfrm rot="0" flipH="0" flipV="0">
            <a:off x="16907478" y="2807670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5" name="Freeform 1525"/>
          <p:cNvSpPr/>
          <p:nvPr/>
        </p:nvSpPr>
        <p:spPr>
          <a:xfrm rot="0" flipH="0" flipV="0">
            <a:off x="16998499" y="2849580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6" name="Freeform 1526"/>
          <p:cNvSpPr/>
          <p:nvPr/>
        </p:nvSpPr>
        <p:spPr>
          <a:xfrm rot="0" flipH="0" flipV="0">
            <a:off x="17094759" y="2807880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7" name="Rectangle 1527"/>
          <p:cNvSpPr/>
          <p:nvPr/>
        </p:nvSpPr>
        <p:spPr>
          <a:xfrm rot="0" flipH="0" flipV="0">
            <a:off x="16904335" y="3191046"/>
            <a:ext cx="988695" cy="541895"/>
          </a:xfrm>
          <a:prstGeom prst="rect">
            <a:avLst/>
          </a:prstGeom>
        </p:spPr>
      </p:sp>
      <p:sp>
        <p:nvSpPr>
          <p:cNvPr id="1528" name="Freeform 1528"/>
          <p:cNvSpPr/>
          <p:nvPr/>
        </p:nvSpPr>
        <p:spPr>
          <a:xfrm rot="0" flipH="0" flipV="0">
            <a:off x="16907478" y="334234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9" name="Freeform 1529"/>
          <p:cNvSpPr/>
          <p:nvPr/>
        </p:nvSpPr>
        <p:spPr>
          <a:xfrm rot="0" flipH="0" flipV="0">
            <a:off x="16998499" y="338425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0" name="Freeform 1530"/>
          <p:cNvSpPr/>
          <p:nvPr/>
        </p:nvSpPr>
        <p:spPr>
          <a:xfrm rot="0" flipH="0" flipV="0">
            <a:off x="17094759" y="3342551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1" name="Freeform 1531"/>
          <p:cNvSpPr/>
          <p:nvPr/>
        </p:nvSpPr>
        <p:spPr>
          <a:xfrm rot="0" flipH="0" flipV="0">
            <a:off x="17626584" y="3243197"/>
            <a:ext cx="231648" cy="185928"/>
          </a:xfrm>
          <a:custGeom>
            <a:pathLst>
              <a:path w="23164800" h="18592800">
                <a:moveTo>
                  <a:pt x="0" y="0"/>
                </a:moveTo>
                <a:lnTo>
                  <a:pt x="23164800" y="0"/>
                </a:lnTo>
                <a:lnTo>
                  <a:pt x="23164800" y="3962400"/>
                </a:lnTo>
                <a:cubicBezTo>
                  <a:pt x="23164800" y="4711700"/>
                  <a:pt x="22999700" y="4876800"/>
                  <a:pt x="22250400" y="4876800"/>
                </a:cubicBezTo>
                <a:lnTo>
                  <a:pt x="21336000" y="4876800"/>
                </a:lnTo>
                <a:cubicBezTo>
                  <a:pt x="20269200" y="4876800"/>
                  <a:pt x="20193000" y="5207000"/>
                  <a:pt x="21031200" y="6235700"/>
                </a:cubicBezTo>
                <a:cubicBezTo>
                  <a:pt x="21361400" y="6654800"/>
                  <a:pt x="21640800" y="7404100"/>
                  <a:pt x="21640800" y="7899400"/>
                </a:cubicBezTo>
                <a:lnTo>
                  <a:pt x="21640800" y="7924800"/>
                </a:lnTo>
                <a:cubicBezTo>
                  <a:pt x="21640800" y="8420100"/>
                  <a:pt x="21424900" y="9169400"/>
                  <a:pt x="21158200" y="9575800"/>
                </a:cubicBezTo>
                <a:lnTo>
                  <a:pt x="20955000" y="9867900"/>
                </a:lnTo>
                <a:cubicBezTo>
                  <a:pt x="20688300" y="10274300"/>
                  <a:pt x="20193000" y="10922000"/>
                  <a:pt x="19837400" y="11290300"/>
                </a:cubicBezTo>
                <a:lnTo>
                  <a:pt x="15570200" y="15887700"/>
                </a:lnTo>
                <a:cubicBezTo>
                  <a:pt x="14706600" y="16802100"/>
                  <a:pt x="14770100" y="17068800"/>
                  <a:pt x="15849600" y="17068800"/>
                </a:cubicBezTo>
                <a:lnTo>
                  <a:pt x="17678400" y="17068800"/>
                </a:lnTo>
                <a:cubicBezTo>
                  <a:pt x="18186400" y="17068800"/>
                  <a:pt x="18694400" y="17195800"/>
                  <a:pt x="18821400" y="17373600"/>
                </a:cubicBezTo>
                <a:cubicBezTo>
                  <a:pt x="19113500" y="17741900"/>
                  <a:pt x="19113500" y="17907000"/>
                  <a:pt x="18821400" y="18288000"/>
                </a:cubicBezTo>
                <a:cubicBezTo>
                  <a:pt x="18694400" y="18453100"/>
                  <a:pt x="18173700" y="18592800"/>
                  <a:pt x="17678400" y="18592800"/>
                </a:cubicBezTo>
                <a:lnTo>
                  <a:pt x="13716000" y="18592800"/>
                </a:lnTo>
                <a:cubicBezTo>
                  <a:pt x="13208000" y="18592800"/>
                  <a:pt x="12700000" y="18453100"/>
                  <a:pt x="12573000" y="18288000"/>
                </a:cubicBezTo>
                <a:cubicBezTo>
                  <a:pt x="12293600" y="17932400"/>
                  <a:pt x="12293600" y="17792700"/>
                  <a:pt x="12509500" y="17284700"/>
                </a:cubicBezTo>
                <a:cubicBezTo>
                  <a:pt x="12611100" y="17068800"/>
                  <a:pt x="12966700" y="16586200"/>
                  <a:pt x="13309600" y="16205200"/>
                </a:cubicBezTo>
                <a:lnTo>
                  <a:pt x="19519900" y="9448800"/>
                </a:lnTo>
                <a:cubicBezTo>
                  <a:pt x="19862800" y="9067800"/>
                  <a:pt x="20205700" y="8623300"/>
                  <a:pt x="20281900" y="8458200"/>
                </a:cubicBezTo>
                <a:cubicBezTo>
                  <a:pt x="20967700" y="6959600"/>
                  <a:pt x="18910300" y="5753100"/>
                  <a:pt x="17437100" y="6781800"/>
                </a:cubicBezTo>
                <a:cubicBezTo>
                  <a:pt x="17132300" y="6997700"/>
                  <a:pt x="16687800" y="7404100"/>
                  <a:pt x="16446500" y="7696200"/>
                </a:cubicBezTo>
                <a:cubicBezTo>
                  <a:pt x="16205200" y="7988300"/>
                  <a:pt x="15760700" y="8229600"/>
                  <a:pt x="15468600" y="8229600"/>
                </a:cubicBezTo>
                <a:cubicBezTo>
                  <a:pt x="15176500" y="8229600"/>
                  <a:pt x="14935200" y="8026400"/>
                  <a:pt x="14935200" y="7772400"/>
                </a:cubicBezTo>
                <a:cubicBezTo>
                  <a:pt x="14935200" y="7518400"/>
                  <a:pt x="15240000" y="7035800"/>
                  <a:pt x="15608300" y="6705600"/>
                </a:cubicBezTo>
                <a:lnTo>
                  <a:pt x="16700500" y="5715000"/>
                </a:lnTo>
                <a:cubicBezTo>
                  <a:pt x="17564100" y="4927600"/>
                  <a:pt x="17551400" y="4876800"/>
                  <a:pt x="16459200" y="4876800"/>
                </a:cubicBezTo>
                <a:lnTo>
                  <a:pt x="13411200" y="4876800"/>
                </a:lnTo>
                <a:cubicBezTo>
                  <a:pt x="12890500" y="4876800"/>
                  <a:pt x="12446000" y="5257800"/>
                  <a:pt x="12369800" y="5753100"/>
                </a:cubicBezTo>
                <a:lnTo>
                  <a:pt x="12369800" y="5778500"/>
                </a:lnTo>
                <a:cubicBezTo>
                  <a:pt x="12306300" y="6261100"/>
                  <a:pt x="11912600" y="6934200"/>
                  <a:pt x="11506200" y="7277100"/>
                </a:cubicBezTo>
                <a:lnTo>
                  <a:pt x="10680700" y="7975600"/>
                </a:lnTo>
                <a:cubicBezTo>
                  <a:pt x="10274300" y="8318500"/>
                  <a:pt x="9690100" y="8737600"/>
                  <a:pt x="9359900" y="8902700"/>
                </a:cubicBezTo>
                <a:cubicBezTo>
                  <a:pt x="9042400" y="9055100"/>
                  <a:pt x="8496300" y="9486900"/>
                  <a:pt x="8140700" y="9842500"/>
                </a:cubicBezTo>
                <a:lnTo>
                  <a:pt x="7962900" y="10020300"/>
                </a:lnTo>
                <a:cubicBezTo>
                  <a:pt x="7226300" y="10756900"/>
                  <a:pt x="7200900" y="10934700"/>
                  <a:pt x="7620000" y="12153900"/>
                </a:cubicBezTo>
                <a:lnTo>
                  <a:pt x="9144000" y="16573500"/>
                </a:lnTo>
                <a:cubicBezTo>
                  <a:pt x="9309100" y="17056100"/>
                  <a:pt x="9448800" y="17640300"/>
                  <a:pt x="9448800" y="17868900"/>
                </a:cubicBezTo>
                <a:cubicBezTo>
                  <a:pt x="9448800" y="18097500"/>
                  <a:pt x="9296400" y="18326100"/>
                  <a:pt x="9105900" y="18364200"/>
                </a:cubicBezTo>
                <a:cubicBezTo>
                  <a:pt x="8445500" y="18503900"/>
                  <a:pt x="8293100" y="18453100"/>
                  <a:pt x="8077200" y="17983200"/>
                </a:cubicBezTo>
                <a:cubicBezTo>
                  <a:pt x="7988300" y="17767300"/>
                  <a:pt x="7797800" y="17195800"/>
                  <a:pt x="7683500" y="16700500"/>
                </a:cubicBezTo>
                <a:lnTo>
                  <a:pt x="7213600" y="14846300"/>
                </a:lnTo>
                <a:cubicBezTo>
                  <a:pt x="7086600" y="14351000"/>
                  <a:pt x="6845300" y="13563600"/>
                  <a:pt x="6680200" y="13081000"/>
                </a:cubicBezTo>
                <a:lnTo>
                  <a:pt x="6565900" y="12750800"/>
                </a:lnTo>
                <a:cubicBezTo>
                  <a:pt x="6210300" y="11747500"/>
                  <a:pt x="5765800" y="11671300"/>
                  <a:pt x="4775200" y="12433300"/>
                </a:cubicBezTo>
                <a:lnTo>
                  <a:pt x="4394200" y="12738100"/>
                </a:lnTo>
                <a:cubicBezTo>
                  <a:pt x="4013200" y="13042900"/>
                  <a:pt x="3568700" y="13665200"/>
                  <a:pt x="3416300" y="14122400"/>
                </a:cubicBezTo>
                <a:lnTo>
                  <a:pt x="3340100" y="14325600"/>
                </a:lnTo>
                <a:cubicBezTo>
                  <a:pt x="3200400" y="14795500"/>
                  <a:pt x="2946400" y="15557500"/>
                  <a:pt x="2806700" y="16040100"/>
                </a:cubicBezTo>
                <a:lnTo>
                  <a:pt x="2336800" y="17564100"/>
                </a:lnTo>
                <a:cubicBezTo>
                  <a:pt x="2197100" y="18046700"/>
                  <a:pt x="2019300" y="18440400"/>
                  <a:pt x="1955800" y="18440400"/>
                </a:cubicBezTo>
                <a:cubicBezTo>
                  <a:pt x="1879600" y="18440400"/>
                  <a:pt x="1689100" y="18338800"/>
                  <a:pt x="1524000" y="18211800"/>
                </a:cubicBezTo>
                <a:cubicBezTo>
                  <a:pt x="1358900" y="18084800"/>
                  <a:pt x="1346200" y="17589500"/>
                  <a:pt x="1511300" y="17106900"/>
                </a:cubicBezTo>
                <a:lnTo>
                  <a:pt x="1536700" y="17018000"/>
                </a:lnTo>
                <a:cubicBezTo>
                  <a:pt x="1701800" y="16548100"/>
                  <a:pt x="1930400" y="15748000"/>
                  <a:pt x="2057400" y="15265400"/>
                </a:cubicBezTo>
                <a:lnTo>
                  <a:pt x="4343400" y="6604000"/>
                </a:lnTo>
                <a:cubicBezTo>
                  <a:pt x="4762500" y="5016500"/>
                  <a:pt x="4686300" y="4876800"/>
                  <a:pt x="3429000" y="4876800"/>
                </a:cubicBezTo>
                <a:lnTo>
                  <a:pt x="914400" y="4876800"/>
                </a:lnTo>
                <a:cubicBezTo>
                  <a:pt x="38100" y="4876800"/>
                  <a:pt x="0" y="4838700"/>
                  <a:pt x="0" y="3962400"/>
                </a:cubicBezTo>
                <a:close/>
                <a:moveTo>
                  <a:pt x="18275300" y="18580100"/>
                </a:moveTo>
                <a:moveTo>
                  <a:pt x="10668000" y="4876800"/>
                </a:moveTo>
                <a:lnTo>
                  <a:pt x="6400800" y="4876800"/>
                </a:lnTo>
                <a:cubicBezTo>
                  <a:pt x="6070600" y="4876800"/>
                  <a:pt x="5727700" y="4940300"/>
                  <a:pt x="5638800" y="5029200"/>
                </a:cubicBezTo>
                <a:cubicBezTo>
                  <a:pt x="5549900" y="5105400"/>
                  <a:pt x="5486400" y="5245100"/>
                  <a:pt x="5486400" y="5334000"/>
                </a:cubicBezTo>
                <a:cubicBezTo>
                  <a:pt x="5486400" y="5410200"/>
                  <a:pt x="5549900" y="5486400"/>
                  <a:pt x="5638800" y="5486400"/>
                </a:cubicBezTo>
                <a:cubicBezTo>
                  <a:pt x="5727700" y="5486400"/>
                  <a:pt x="5791200" y="5689600"/>
                  <a:pt x="5791200" y="5943600"/>
                </a:cubicBezTo>
                <a:cubicBezTo>
                  <a:pt x="5791200" y="6197600"/>
                  <a:pt x="5702300" y="6400800"/>
                  <a:pt x="5600700" y="6400800"/>
                </a:cubicBezTo>
                <a:cubicBezTo>
                  <a:pt x="5499100" y="6400800"/>
                  <a:pt x="5346700" y="6667500"/>
                  <a:pt x="5257800" y="6985000"/>
                </a:cubicBezTo>
                <a:lnTo>
                  <a:pt x="4724400" y="9156700"/>
                </a:lnTo>
                <a:cubicBezTo>
                  <a:pt x="4635500" y="9486900"/>
                  <a:pt x="4572000" y="9956800"/>
                  <a:pt x="4572000" y="10210800"/>
                </a:cubicBezTo>
                <a:cubicBezTo>
                  <a:pt x="4572000" y="10464800"/>
                  <a:pt x="4686300" y="10668000"/>
                  <a:pt x="4838700" y="10668000"/>
                </a:cubicBezTo>
                <a:cubicBezTo>
                  <a:pt x="4991100" y="10668000"/>
                  <a:pt x="5308600" y="10477500"/>
                  <a:pt x="5562600" y="10248900"/>
                </a:cubicBezTo>
                <a:lnTo>
                  <a:pt x="8623300" y="7467600"/>
                </a:lnTo>
                <a:cubicBezTo>
                  <a:pt x="8877300" y="7239000"/>
                  <a:pt x="9309100" y="6896100"/>
                  <a:pt x="9601200" y="6692900"/>
                </a:cubicBezTo>
                <a:lnTo>
                  <a:pt x="10769600" y="5854700"/>
                </a:lnTo>
                <a:cubicBezTo>
                  <a:pt x="11049000" y="5651500"/>
                  <a:pt x="11277600" y="5346700"/>
                  <a:pt x="11277600" y="5181600"/>
                </a:cubicBezTo>
                <a:cubicBezTo>
                  <a:pt x="11277600" y="5016500"/>
                  <a:pt x="10998200" y="4876800"/>
                  <a:pt x="10668000" y="4876800"/>
                </a:cubicBezTo>
                <a:close/>
                <a:moveTo>
                  <a:pt x="13398500" y="185801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2" name="Rectangle 1532"/>
          <p:cNvSpPr/>
          <p:nvPr/>
        </p:nvSpPr>
        <p:spPr>
          <a:xfrm rot="0" flipH="0" flipV="0">
            <a:off x="17919191" y="3351323"/>
            <a:ext cx="251205" cy="472149"/>
          </a:xfrm>
          <a:prstGeom prst="rect">
            <a:avLst/>
          </a:prstGeom>
        </p:spPr>
      </p:sp>
      <p:sp>
        <p:nvSpPr>
          <p:cNvPr id="1533" name="Freeform 1533"/>
          <p:cNvSpPr/>
          <p:nvPr/>
        </p:nvSpPr>
        <p:spPr>
          <a:xfrm rot="0" flipH="0" flipV="0">
            <a:off x="17922112" y="3493108"/>
            <a:ext cx="172339" cy="240690"/>
          </a:xfrm>
          <a:custGeom>
            <a:pathLst>
              <a:path w="7493000" h="10464800">
                <a:moveTo>
                  <a:pt x="1219200" y="317500"/>
                </a:moveTo>
                <a:lnTo>
                  <a:pt x="7264400" y="9156700"/>
                </a:lnTo>
                <a:cubicBezTo>
                  <a:pt x="7391400" y="9334500"/>
                  <a:pt x="7493000" y="9652000"/>
                  <a:pt x="7493000" y="9880600"/>
                </a:cubicBezTo>
                <a:lnTo>
                  <a:pt x="7493000" y="10071100"/>
                </a:lnTo>
                <a:cubicBezTo>
                  <a:pt x="7493000" y="10325100"/>
                  <a:pt x="7353300" y="10464800"/>
                  <a:pt x="7099300" y="10464800"/>
                </a:cubicBezTo>
                <a:lnTo>
                  <a:pt x="6629400" y="10464800"/>
                </a:lnTo>
                <a:cubicBezTo>
                  <a:pt x="6413500" y="10464800"/>
                  <a:pt x="6235700" y="10439400"/>
                  <a:pt x="6235700" y="10401300"/>
                </a:cubicBezTo>
                <a:cubicBezTo>
                  <a:pt x="6235700" y="10248900"/>
                  <a:pt x="6273800" y="10210800"/>
                  <a:pt x="6489700" y="10134600"/>
                </a:cubicBezTo>
                <a:cubicBezTo>
                  <a:pt x="6756400" y="10033000"/>
                  <a:pt x="6756400" y="9880600"/>
                  <a:pt x="6464300" y="9474200"/>
                </a:cubicBezTo>
                <a:lnTo>
                  <a:pt x="2959100" y="4559300"/>
                </a:lnTo>
                <a:cubicBezTo>
                  <a:pt x="2654300" y="4152900"/>
                  <a:pt x="0" y="114300"/>
                  <a:pt x="0" y="76200"/>
                </a:cubicBezTo>
                <a:cubicBezTo>
                  <a:pt x="0" y="38100"/>
                  <a:pt x="190500" y="0"/>
                  <a:pt x="406400" y="0"/>
                </a:cubicBezTo>
                <a:lnTo>
                  <a:pt x="596900" y="0"/>
                </a:lnTo>
                <a:cubicBezTo>
                  <a:pt x="863600" y="0"/>
                  <a:pt x="1079500" y="114300"/>
                  <a:pt x="1219200" y="317500"/>
                </a:cubicBezTo>
                <a:close/>
                <a:moveTo>
                  <a:pt x="10020300" y="104648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4" name="Rectangle 1534"/>
          <p:cNvSpPr/>
          <p:nvPr/>
        </p:nvSpPr>
        <p:spPr>
          <a:xfrm rot="0" flipH="0" flipV="0">
            <a:off x="16904335" y="3723936"/>
            <a:ext cx="339490" cy="541895"/>
          </a:xfrm>
          <a:prstGeom prst="rect">
            <a:avLst/>
          </a:prstGeom>
        </p:spPr>
      </p:sp>
      <p:sp>
        <p:nvSpPr>
          <p:cNvPr id="1535" name="Freeform 1535"/>
          <p:cNvSpPr/>
          <p:nvPr/>
        </p:nvSpPr>
        <p:spPr>
          <a:xfrm rot="0" flipH="0" flipV="0">
            <a:off x="16907478" y="387523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6" name="Freeform 1536"/>
          <p:cNvSpPr/>
          <p:nvPr/>
        </p:nvSpPr>
        <p:spPr>
          <a:xfrm rot="0" flipH="0" flipV="0">
            <a:off x="16998499" y="391714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7" name="Freeform 1537"/>
          <p:cNvSpPr/>
          <p:nvPr/>
        </p:nvSpPr>
        <p:spPr>
          <a:xfrm rot="0" flipH="0" flipV="0">
            <a:off x="17094759" y="3875441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8" name="Rectangle 1538"/>
          <p:cNvSpPr/>
          <p:nvPr/>
        </p:nvSpPr>
        <p:spPr>
          <a:xfrm rot="0" flipH="0" flipV="0">
            <a:off x="16904335" y="3879391"/>
            <a:ext cx="1509847" cy="1992864"/>
          </a:xfrm>
          <a:prstGeom prst="rect">
            <a:avLst/>
          </a:prstGeom>
        </p:spPr>
      </p:sp>
      <p:sp>
        <p:nvSpPr>
          <p:cNvPr id="1539" name="Freeform 1539"/>
          <p:cNvSpPr/>
          <p:nvPr/>
        </p:nvSpPr>
        <p:spPr>
          <a:xfrm rot="0" flipH="0" flipV="0">
            <a:off x="16907478" y="4410664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0" name="Freeform 1540"/>
          <p:cNvSpPr/>
          <p:nvPr/>
        </p:nvSpPr>
        <p:spPr>
          <a:xfrm rot="0" flipH="0" flipV="0">
            <a:off x="16998499" y="445257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1" name="Freeform 1541"/>
          <p:cNvSpPr/>
          <p:nvPr/>
        </p:nvSpPr>
        <p:spPr>
          <a:xfrm rot="0" flipH="0" flipV="0">
            <a:off x="17094759" y="4410873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2" name="Freeform 1542"/>
          <p:cNvSpPr/>
          <p:nvPr/>
        </p:nvSpPr>
        <p:spPr>
          <a:xfrm rot="0" flipH="0" flipV="0">
            <a:off x="18248504" y="4883275"/>
            <a:ext cx="131064" cy="49276"/>
          </a:xfrm>
          <a:custGeom>
            <a:pathLst>
              <a:path w="3276600" h="1231900">
                <a:moveTo>
                  <a:pt x="2819400" y="1092200"/>
                </a:moveTo>
                <a:lnTo>
                  <a:pt x="914400" y="571500"/>
                </a:lnTo>
                <a:cubicBezTo>
                  <a:pt x="825500" y="558800"/>
                  <a:pt x="762000" y="520700"/>
                  <a:pt x="762000" y="495300"/>
                </a:cubicBezTo>
                <a:cubicBezTo>
                  <a:pt x="762000" y="469900"/>
                  <a:pt x="723900" y="444500"/>
                  <a:pt x="685800" y="444500"/>
                </a:cubicBezTo>
                <a:cubicBezTo>
                  <a:pt x="584200" y="444500"/>
                  <a:pt x="584200" y="508000"/>
                  <a:pt x="685800" y="571500"/>
                </a:cubicBezTo>
                <a:cubicBezTo>
                  <a:pt x="736600" y="596900"/>
                  <a:pt x="787400" y="660400"/>
                  <a:pt x="812800" y="723900"/>
                </a:cubicBezTo>
                <a:cubicBezTo>
                  <a:pt x="825500" y="787400"/>
                  <a:pt x="876300" y="876300"/>
                  <a:pt x="914400" y="914400"/>
                </a:cubicBezTo>
                <a:cubicBezTo>
                  <a:pt x="1003300" y="1016000"/>
                  <a:pt x="1003300" y="1041400"/>
                  <a:pt x="914400" y="1130300"/>
                </a:cubicBezTo>
                <a:cubicBezTo>
                  <a:pt x="812800" y="1231900"/>
                  <a:pt x="787400" y="1231900"/>
                  <a:pt x="660400" y="1104900"/>
                </a:cubicBezTo>
                <a:lnTo>
                  <a:pt x="571500" y="1028700"/>
                </a:lnTo>
                <a:cubicBezTo>
                  <a:pt x="508000" y="965200"/>
                  <a:pt x="444500" y="863600"/>
                  <a:pt x="419100" y="800100"/>
                </a:cubicBezTo>
                <a:cubicBezTo>
                  <a:pt x="393700" y="723900"/>
                  <a:pt x="317500" y="635000"/>
                  <a:pt x="266700" y="584200"/>
                </a:cubicBezTo>
                <a:cubicBezTo>
                  <a:pt x="203200" y="546100"/>
                  <a:pt x="127000" y="457200"/>
                  <a:pt x="114300" y="393700"/>
                </a:cubicBezTo>
                <a:cubicBezTo>
                  <a:pt x="88900" y="342900"/>
                  <a:pt x="50800" y="292100"/>
                  <a:pt x="38100" y="292100"/>
                </a:cubicBezTo>
                <a:cubicBezTo>
                  <a:pt x="12700" y="292100"/>
                  <a:pt x="0" y="228600"/>
                  <a:pt x="0" y="139700"/>
                </a:cubicBezTo>
                <a:cubicBezTo>
                  <a:pt x="0" y="38100"/>
                  <a:pt x="50800" y="0"/>
                  <a:pt x="152400" y="12700"/>
                </a:cubicBezTo>
                <a:lnTo>
                  <a:pt x="1003300" y="190500"/>
                </a:lnTo>
                <a:cubicBezTo>
                  <a:pt x="1092200" y="203200"/>
                  <a:pt x="1231900" y="241300"/>
                  <a:pt x="1308100" y="266700"/>
                </a:cubicBezTo>
                <a:lnTo>
                  <a:pt x="3124200" y="762000"/>
                </a:lnTo>
                <a:cubicBezTo>
                  <a:pt x="3213100" y="787400"/>
                  <a:pt x="3276600" y="863600"/>
                  <a:pt x="3276600" y="927100"/>
                </a:cubicBezTo>
                <a:cubicBezTo>
                  <a:pt x="3276600" y="1003300"/>
                  <a:pt x="3263900" y="1066800"/>
                  <a:pt x="3238500" y="1092200"/>
                </a:cubicBezTo>
                <a:cubicBezTo>
                  <a:pt x="3187700" y="1143000"/>
                  <a:pt x="3009900" y="1143000"/>
                  <a:pt x="2819400" y="1092200"/>
                </a:cubicBezTo>
                <a:close/>
                <a:moveTo>
                  <a:pt x="38100" y="1206500"/>
                </a:moveTo>
              </a:path>
            </a:pathLst>
          </a:custGeom>
          <a:solidFill>
            <a:srgbClr val="040408">
              <a:alpha val="100000"/>
            </a:srgbClr>
          </a:solidFill>
          <a:ln w="50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3" name="Freeform 1543"/>
          <p:cNvSpPr/>
          <p:nvPr/>
        </p:nvSpPr>
        <p:spPr>
          <a:xfrm rot="0" flipH="0" flipV="0">
            <a:off x="16907478" y="4943682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4" name="Freeform 1544"/>
          <p:cNvSpPr/>
          <p:nvPr/>
        </p:nvSpPr>
        <p:spPr>
          <a:xfrm rot="0" flipH="0" flipV="0">
            <a:off x="16998499" y="4985592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5" name="Freeform 1545"/>
          <p:cNvSpPr/>
          <p:nvPr/>
        </p:nvSpPr>
        <p:spPr>
          <a:xfrm rot="0" flipH="0" flipV="0">
            <a:off x="17094759" y="494389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6" name="Freeform 1546"/>
          <p:cNvSpPr/>
          <p:nvPr/>
        </p:nvSpPr>
        <p:spPr>
          <a:xfrm rot="0" flipH="0" flipV="0">
            <a:off x="18248479" y="4952039"/>
            <a:ext cx="136232" cy="95319"/>
          </a:xfrm>
          <a:custGeom>
            <a:pathLst>
              <a:path w="16027400" h="11214100">
                <a:moveTo>
                  <a:pt x="0" y="6629400"/>
                </a:moveTo>
                <a:lnTo>
                  <a:pt x="0" y="1536700"/>
                </a:lnTo>
                <a:cubicBezTo>
                  <a:pt x="0" y="1143000"/>
                  <a:pt x="114300" y="660400"/>
                  <a:pt x="254000" y="457200"/>
                </a:cubicBezTo>
                <a:cubicBezTo>
                  <a:pt x="533400" y="63500"/>
                  <a:pt x="927100" y="0"/>
                  <a:pt x="1346200" y="279400"/>
                </a:cubicBezTo>
                <a:cubicBezTo>
                  <a:pt x="1498600" y="381000"/>
                  <a:pt x="1612900" y="787400"/>
                  <a:pt x="1612900" y="1181100"/>
                </a:cubicBezTo>
                <a:lnTo>
                  <a:pt x="1612900" y="4406900"/>
                </a:lnTo>
                <a:cubicBezTo>
                  <a:pt x="1612900" y="5486400"/>
                  <a:pt x="1689100" y="5562600"/>
                  <a:pt x="2336800" y="5130800"/>
                </a:cubicBezTo>
                <a:lnTo>
                  <a:pt x="2819400" y="4800600"/>
                </a:lnTo>
                <a:cubicBezTo>
                  <a:pt x="3136900" y="4584700"/>
                  <a:pt x="3683000" y="4216400"/>
                  <a:pt x="4000500" y="3987800"/>
                </a:cubicBezTo>
                <a:lnTo>
                  <a:pt x="5892800" y="2667000"/>
                </a:lnTo>
                <a:cubicBezTo>
                  <a:pt x="6223000" y="2438400"/>
                  <a:pt x="6819900" y="2260600"/>
                  <a:pt x="7213600" y="2260600"/>
                </a:cubicBezTo>
                <a:lnTo>
                  <a:pt x="9499600" y="2260600"/>
                </a:lnTo>
                <a:cubicBezTo>
                  <a:pt x="10223500" y="2260600"/>
                  <a:pt x="10502900" y="2336800"/>
                  <a:pt x="11671300" y="2870200"/>
                </a:cubicBezTo>
                <a:lnTo>
                  <a:pt x="13106400" y="3517900"/>
                </a:lnTo>
                <a:cubicBezTo>
                  <a:pt x="14439900" y="4127500"/>
                  <a:pt x="15328900" y="5118100"/>
                  <a:pt x="15646400" y="6337300"/>
                </a:cubicBezTo>
                <a:lnTo>
                  <a:pt x="15773400" y="6819900"/>
                </a:lnTo>
                <a:cubicBezTo>
                  <a:pt x="16027400" y="7797800"/>
                  <a:pt x="16014700" y="8229600"/>
                  <a:pt x="15684500" y="8978900"/>
                </a:cubicBezTo>
                <a:lnTo>
                  <a:pt x="15417800" y="9613900"/>
                </a:lnTo>
                <a:cubicBezTo>
                  <a:pt x="14935200" y="10744200"/>
                  <a:pt x="14211300" y="11214100"/>
                  <a:pt x="13004800" y="11214100"/>
                </a:cubicBezTo>
                <a:lnTo>
                  <a:pt x="12192000" y="11214100"/>
                </a:lnTo>
                <a:cubicBezTo>
                  <a:pt x="11798300" y="11214100"/>
                  <a:pt x="11176000" y="11125200"/>
                  <a:pt x="10807700" y="10998200"/>
                </a:cubicBezTo>
                <a:lnTo>
                  <a:pt x="7912100" y="10071100"/>
                </a:lnTo>
                <a:cubicBezTo>
                  <a:pt x="7543800" y="9944100"/>
                  <a:pt x="7010400" y="9613900"/>
                  <a:pt x="6731000" y="9334500"/>
                </a:cubicBezTo>
                <a:lnTo>
                  <a:pt x="5715000" y="8318500"/>
                </a:lnTo>
                <a:cubicBezTo>
                  <a:pt x="5118100" y="7734300"/>
                  <a:pt x="5054600" y="7607300"/>
                  <a:pt x="4851400" y="6667500"/>
                </a:cubicBezTo>
                <a:lnTo>
                  <a:pt x="4826000" y="6540500"/>
                </a:lnTo>
                <a:cubicBezTo>
                  <a:pt x="4660900" y="5740400"/>
                  <a:pt x="4470400" y="5676900"/>
                  <a:pt x="3911600" y="6223000"/>
                </a:cubicBezTo>
                <a:cubicBezTo>
                  <a:pt x="3695700" y="6438900"/>
                  <a:pt x="3238500" y="6794500"/>
                  <a:pt x="2908300" y="7035800"/>
                </a:cubicBezTo>
                <a:lnTo>
                  <a:pt x="2159000" y="7569200"/>
                </a:lnTo>
                <a:cubicBezTo>
                  <a:pt x="1828800" y="7797800"/>
                  <a:pt x="1282700" y="7988300"/>
                  <a:pt x="952500" y="7988300"/>
                </a:cubicBezTo>
                <a:cubicBezTo>
                  <a:pt x="254000" y="7988300"/>
                  <a:pt x="0" y="7632700"/>
                  <a:pt x="0" y="6629400"/>
                </a:cubicBezTo>
                <a:close/>
                <a:moveTo>
                  <a:pt x="4229100" y="11214100"/>
                </a:moveTo>
                <a:moveTo>
                  <a:pt x="10934700" y="9423400"/>
                </a:moveTo>
                <a:lnTo>
                  <a:pt x="13271500" y="9423400"/>
                </a:lnTo>
                <a:cubicBezTo>
                  <a:pt x="13677900" y="9423400"/>
                  <a:pt x="13995400" y="9156700"/>
                  <a:pt x="14160500" y="8686800"/>
                </a:cubicBezTo>
                <a:lnTo>
                  <a:pt x="14236700" y="8483600"/>
                </a:lnTo>
                <a:cubicBezTo>
                  <a:pt x="14300200" y="8318500"/>
                  <a:pt x="14351000" y="8013700"/>
                  <a:pt x="14351000" y="7810500"/>
                </a:cubicBezTo>
                <a:lnTo>
                  <a:pt x="14351000" y="7366000"/>
                </a:lnTo>
                <a:cubicBezTo>
                  <a:pt x="14351000" y="6743700"/>
                  <a:pt x="14122400" y="6146800"/>
                  <a:pt x="13728700" y="5765800"/>
                </a:cubicBezTo>
                <a:lnTo>
                  <a:pt x="13462000" y="5499100"/>
                </a:lnTo>
                <a:cubicBezTo>
                  <a:pt x="13322300" y="5359400"/>
                  <a:pt x="13068300" y="5168900"/>
                  <a:pt x="12915900" y="5080000"/>
                </a:cubicBezTo>
                <a:lnTo>
                  <a:pt x="12319000" y="4749800"/>
                </a:lnTo>
                <a:cubicBezTo>
                  <a:pt x="12153900" y="4660900"/>
                  <a:pt x="11963400" y="4533900"/>
                  <a:pt x="11899900" y="4470400"/>
                </a:cubicBezTo>
                <a:cubicBezTo>
                  <a:pt x="11849100" y="4406900"/>
                  <a:pt x="11633200" y="4343400"/>
                  <a:pt x="11442700" y="4330700"/>
                </a:cubicBezTo>
                <a:lnTo>
                  <a:pt x="10655300" y="4267200"/>
                </a:lnTo>
                <a:cubicBezTo>
                  <a:pt x="10464800" y="4241800"/>
                  <a:pt x="10147300" y="4178300"/>
                  <a:pt x="9944100" y="4102100"/>
                </a:cubicBezTo>
                <a:lnTo>
                  <a:pt x="9613900" y="3987800"/>
                </a:lnTo>
                <a:cubicBezTo>
                  <a:pt x="9410700" y="3911600"/>
                  <a:pt x="9080500" y="3835400"/>
                  <a:pt x="8902700" y="3822700"/>
                </a:cubicBezTo>
                <a:lnTo>
                  <a:pt x="7518400" y="3721100"/>
                </a:lnTo>
                <a:cubicBezTo>
                  <a:pt x="7327900" y="3695700"/>
                  <a:pt x="7175500" y="3771900"/>
                  <a:pt x="7175500" y="3873500"/>
                </a:cubicBezTo>
                <a:cubicBezTo>
                  <a:pt x="7175500" y="3962400"/>
                  <a:pt x="7086600" y="4051300"/>
                  <a:pt x="6972300" y="4051300"/>
                </a:cubicBezTo>
                <a:cubicBezTo>
                  <a:pt x="6705600" y="4051300"/>
                  <a:pt x="6451600" y="4483100"/>
                  <a:pt x="6451600" y="4940300"/>
                </a:cubicBezTo>
                <a:lnTo>
                  <a:pt x="6451600" y="6286500"/>
                </a:lnTo>
                <a:cubicBezTo>
                  <a:pt x="6451600" y="6934200"/>
                  <a:pt x="6731000" y="7632700"/>
                  <a:pt x="6997700" y="7632700"/>
                </a:cubicBezTo>
                <a:cubicBezTo>
                  <a:pt x="7099300" y="7632700"/>
                  <a:pt x="7175500" y="7734300"/>
                  <a:pt x="7175500" y="7848600"/>
                </a:cubicBezTo>
                <a:cubicBezTo>
                  <a:pt x="7175500" y="7962900"/>
                  <a:pt x="7251700" y="8089900"/>
                  <a:pt x="7353300" y="8115300"/>
                </a:cubicBezTo>
                <a:cubicBezTo>
                  <a:pt x="7454900" y="8140700"/>
                  <a:pt x="7645400" y="8280400"/>
                  <a:pt x="7785100" y="8420100"/>
                </a:cubicBezTo>
                <a:lnTo>
                  <a:pt x="7912100" y="8547100"/>
                </a:lnTo>
                <a:cubicBezTo>
                  <a:pt x="8051800" y="8686800"/>
                  <a:pt x="8318500" y="8813800"/>
                  <a:pt x="8496300" y="8826500"/>
                </a:cubicBezTo>
                <a:lnTo>
                  <a:pt x="8991600" y="8864600"/>
                </a:lnTo>
                <a:cubicBezTo>
                  <a:pt x="9182100" y="8877300"/>
                  <a:pt x="9347200" y="8890000"/>
                  <a:pt x="9372600" y="8890000"/>
                </a:cubicBezTo>
                <a:cubicBezTo>
                  <a:pt x="9398000" y="8890000"/>
                  <a:pt x="9588500" y="8940800"/>
                  <a:pt x="9791700" y="9017000"/>
                </a:cubicBezTo>
                <a:lnTo>
                  <a:pt x="10121900" y="9131300"/>
                </a:lnTo>
                <a:cubicBezTo>
                  <a:pt x="10325100" y="9207500"/>
                  <a:pt x="10502900" y="9296400"/>
                  <a:pt x="10541000" y="9347200"/>
                </a:cubicBezTo>
                <a:cubicBezTo>
                  <a:pt x="10566400" y="9385300"/>
                  <a:pt x="10744200" y="9423400"/>
                  <a:pt x="10934700" y="9423400"/>
                </a:cubicBezTo>
                <a:close/>
                <a:moveTo>
                  <a:pt x="1435100" y="11214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7" name="Freeform 1547"/>
          <p:cNvSpPr/>
          <p:nvPr/>
        </p:nvSpPr>
        <p:spPr>
          <a:xfrm rot="0" flipH="0" flipV="0">
            <a:off x="16907478" y="5482702"/>
            <a:ext cx="91363" cy="132435"/>
          </a:xfrm>
          <a:custGeom>
            <a:pathLst>
              <a:path w="5537200" h="8026400">
                <a:moveTo>
                  <a:pt x="2032000" y="0"/>
                </a:moveTo>
                <a:lnTo>
                  <a:pt x="5168900" y="0"/>
                </a:lnTo>
                <a:cubicBezTo>
                  <a:pt x="5372100" y="0"/>
                  <a:pt x="5537200" y="139700"/>
                  <a:pt x="5537200" y="317500"/>
                </a:cubicBezTo>
                <a:cubicBezTo>
                  <a:pt x="5537200" y="495300"/>
                  <a:pt x="5511800" y="673100"/>
                  <a:pt x="5486400" y="698500"/>
                </a:cubicBezTo>
                <a:cubicBezTo>
                  <a:pt x="5461000" y="723900"/>
                  <a:pt x="5283200" y="736600"/>
                  <a:pt x="5080000" y="736600"/>
                </a:cubicBezTo>
                <a:lnTo>
                  <a:pt x="3314700" y="736600"/>
                </a:lnTo>
                <a:cubicBezTo>
                  <a:pt x="2895600" y="736600"/>
                  <a:pt x="2844800" y="1079500"/>
                  <a:pt x="3200400" y="1485900"/>
                </a:cubicBezTo>
                <a:lnTo>
                  <a:pt x="3644900" y="1968500"/>
                </a:lnTo>
                <a:cubicBezTo>
                  <a:pt x="3784600" y="2133600"/>
                  <a:pt x="3987800" y="2400300"/>
                  <a:pt x="4089400" y="2578100"/>
                </a:cubicBezTo>
                <a:lnTo>
                  <a:pt x="4419600" y="3124200"/>
                </a:lnTo>
                <a:cubicBezTo>
                  <a:pt x="4521200" y="3302000"/>
                  <a:pt x="4610100" y="3619500"/>
                  <a:pt x="4610100" y="3822700"/>
                </a:cubicBezTo>
                <a:lnTo>
                  <a:pt x="4610100" y="4521200"/>
                </a:lnTo>
                <a:cubicBezTo>
                  <a:pt x="4610100" y="4724400"/>
                  <a:pt x="4559300" y="5041900"/>
                  <a:pt x="4483100" y="5232400"/>
                </a:cubicBezTo>
                <a:lnTo>
                  <a:pt x="3911600" y="6794500"/>
                </a:lnTo>
                <a:cubicBezTo>
                  <a:pt x="3835400" y="6972300"/>
                  <a:pt x="3657600" y="7226300"/>
                  <a:pt x="3505200" y="7353300"/>
                </a:cubicBezTo>
                <a:lnTo>
                  <a:pt x="3429000" y="7416800"/>
                </a:lnTo>
                <a:cubicBezTo>
                  <a:pt x="2882900" y="7886700"/>
                  <a:pt x="2768600" y="7937500"/>
                  <a:pt x="2400300" y="7962900"/>
                </a:cubicBezTo>
                <a:lnTo>
                  <a:pt x="1473200" y="8013700"/>
                </a:lnTo>
                <a:cubicBezTo>
                  <a:pt x="1270000" y="8026400"/>
                  <a:pt x="952500" y="7962900"/>
                  <a:pt x="774700" y="7874000"/>
                </a:cubicBezTo>
                <a:lnTo>
                  <a:pt x="698500" y="7848600"/>
                </a:lnTo>
                <a:cubicBezTo>
                  <a:pt x="254000" y="7632700"/>
                  <a:pt x="0" y="7251700"/>
                  <a:pt x="0" y="6807200"/>
                </a:cubicBezTo>
                <a:lnTo>
                  <a:pt x="0" y="5905500"/>
                </a:lnTo>
                <a:cubicBezTo>
                  <a:pt x="0" y="5702300"/>
                  <a:pt x="38100" y="5384800"/>
                  <a:pt x="88900" y="5194300"/>
                </a:cubicBezTo>
                <a:lnTo>
                  <a:pt x="381000" y="4114800"/>
                </a:lnTo>
                <a:cubicBezTo>
                  <a:pt x="431800" y="3924300"/>
                  <a:pt x="571500" y="3695700"/>
                  <a:pt x="698500" y="3594100"/>
                </a:cubicBezTo>
                <a:cubicBezTo>
                  <a:pt x="1003300" y="3352800"/>
                  <a:pt x="1092200" y="3263900"/>
                  <a:pt x="1206500" y="3035300"/>
                </a:cubicBezTo>
                <a:cubicBezTo>
                  <a:pt x="1270000" y="2933700"/>
                  <a:pt x="1460500" y="2768600"/>
                  <a:pt x="1651000" y="2667000"/>
                </a:cubicBezTo>
                <a:lnTo>
                  <a:pt x="1803400" y="2578100"/>
                </a:lnTo>
                <a:cubicBezTo>
                  <a:pt x="1993900" y="2476500"/>
                  <a:pt x="2260600" y="2387600"/>
                  <a:pt x="2413000" y="2362200"/>
                </a:cubicBezTo>
                <a:cubicBezTo>
                  <a:pt x="2730500" y="2311400"/>
                  <a:pt x="2743200" y="2120900"/>
                  <a:pt x="2438400" y="1727200"/>
                </a:cubicBezTo>
                <a:lnTo>
                  <a:pt x="1701800" y="812800"/>
                </a:lnTo>
                <a:cubicBezTo>
                  <a:pt x="1460500" y="495300"/>
                  <a:pt x="1409700" y="241300"/>
                  <a:pt x="1562100" y="88900"/>
                </a:cubicBezTo>
                <a:cubicBezTo>
                  <a:pt x="1612900" y="38100"/>
                  <a:pt x="1828800" y="0"/>
                  <a:pt x="2032000" y="0"/>
                </a:cubicBezTo>
                <a:close/>
                <a:moveTo>
                  <a:pt x="7861300" y="8051800"/>
                </a:moveTo>
                <a:moveTo>
                  <a:pt x="3429000" y="5892800"/>
                </a:moveTo>
                <a:lnTo>
                  <a:pt x="3771900" y="4686300"/>
                </a:lnTo>
                <a:cubicBezTo>
                  <a:pt x="3937000" y="4127500"/>
                  <a:pt x="3860800" y="3683000"/>
                  <a:pt x="3568700" y="3390900"/>
                </a:cubicBezTo>
                <a:cubicBezTo>
                  <a:pt x="3149600" y="2971800"/>
                  <a:pt x="2184400" y="3073400"/>
                  <a:pt x="1676400" y="3581400"/>
                </a:cubicBezTo>
                <a:lnTo>
                  <a:pt x="1511300" y="3746500"/>
                </a:lnTo>
                <a:cubicBezTo>
                  <a:pt x="1231900" y="4025900"/>
                  <a:pt x="1016000" y="4673600"/>
                  <a:pt x="1016000" y="5194300"/>
                </a:cubicBezTo>
                <a:cubicBezTo>
                  <a:pt x="1016000" y="5461000"/>
                  <a:pt x="889000" y="5905500"/>
                  <a:pt x="825500" y="5905500"/>
                </a:cubicBezTo>
                <a:cubicBezTo>
                  <a:pt x="774700" y="5905500"/>
                  <a:pt x="736600" y="6070600"/>
                  <a:pt x="736600" y="6273800"/>
                </a:cubicBezTo>
                <a:cubicBezTo>
                  <a:pt x="736600" y="6934200"/>
                  <a:pt x="952500" y="7200900"/>
                  <a:pt x="1473200" y="7200900"/>
                </a:cubicBezTo>
                <a:lnTo>
                  <a:pt x="1981200" y="7200900"/>
                </a:lnTo>
                <a:cubicBezTo>
                  <a:pt x="2438400" y="7200900"/>
                  <a:pt x="2578100" y="7150100"/>
                  <a:pt x="2882900" y="6870700"/>
                </a:cubicBezTo>
                <a:lnTo>
                  <a:pt x="2921000" y="6845300"/>
                </a:lnTo>
                <a:cubicBezTo>
                  <a:pt x="3187700" y="6604000"/>
                  <a:pt x="3276600" y="6438900"/>
                  <a:pt x="3429000" y="5892800"/>
                </a:cubicBezTo>
                <a:close/>
                <a:moveTo>
                  <a:pt x="1968500" y="8051800"/>
                </a:moveTo>
                <a:moveTo>
                  <a:pt x="5537200" y="7569200"/>
                </a:moveTo>
                <a:cubicBezTo>
                  <a:pt x="5537200" y="7670800"/>
                  <a:pt x="5499100" y="7759700"/>
                  <a:pt x="5448300" y="7759700"/>
                </a:cubicBezTo>
                <a:cubicBezTo>
                  <a:pt x="5397500" y="7759700"/>
                  <a:pt x="5346700" y="7670800"/>
                  <a:pt x="5346700" y="7569200"/>
                </a:cubicBezTo>
                <a:cubicBezTo>
                  <a:pt x="5346700" y="7467600"/>
                  <a:pt x="5397500" y="7391400"/>
                  <a:pt x="5448300" y="7391400"/>
                </a:cubicBezTo>
                <a:cubicBezTo>
                  <a:pt x="5499100" y="7391400"/>
                  <a:pt x="5537200" y="7467600"/>
                  <a:pt x="5537200" y="7569200"/>
                </a:cubicBezTo>
                <a:close/>
                <a:moveTo>
                  <a:pt x="292100" y="80518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8" name="Freeform 1548"/>
          <p:cNvSpPr/>
          <p:nvPr/>
        </p:nvSpPr>
        <p:spPr>
          <a:xfrm rot="0" flipH="0" flipV="0">
            <a:off x="16998564" y="552356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9" name="Freeform 1549"/>
          <p:cNvSpPr/>
          <p:nvPr/>
        </p:nvSpPr>
        <p:spPr>
          <a:xfrm rot="0" flipH="0" flipV="0">
            <a:off x="17094678" y="5481864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6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0" name="Freeform 1550"/>
          <p:cNvSpPr/>
          <p:nvPr/>
        </p:nvSpPr>
        <p:spPr>
          <a:xfrm rot="0" flipH="0" flipV="0">
            <a:off x="17641063" y="5382042"/>
            <a:ext cx="110540" cy="184594"/>
          </a:xfrm>
          <a:custGeom>
            <a:pathLst>
              <a:path w="6502400" h="10858500">
                <a:moveTo>
                  <a:pt x="50800" y="0"/>
                </a:moveTo>
                <a:lnTo>
                  <a:pt x="6502400" y="0"/>
                </a:lnTo>
                <a:lnTo>
                  <a:pt x="6477000" y="3797300"/>
                </a:lnTo>
                <a:lnTo>
                  <a:pt x="3733800" y="6134100"/>
                </a:lnTo>
                <a:cubicBezTo>
                  <a:pt x="3416300" y="6413500"/>
                  <a:pt x="3390900" y="6629400"/>
                  <a:pt x="3644900" y="6972300"/>
                </a:cubicBezTo>
                <a:cubicBezTo>
                  <a:pt x="3746500" y="7112000"/>
                  <a:pt x="3873500" y="7378700"/>
                  <a:pt x="3937000" y="7581900"/>
                </a:cubicBezTo>
                <a:lnTo>
                  <a:pt x="4610100" y="9994900"/>
                </a:lnTo>
                <a:cubicBezTo>
                  <a:pt x="4749800" y="10452100"/>
                  <a:pt x="4737100" y="10744200"/>
                  <a:pt x="4597400" y="10807700"/>
                </a:cubicBezTo>
                <a:cubicBezTo>
                  <a:pt x="4483100" y="10858500"/>
                  <a:pt x="4229100" y="10858500"/>
                  <a:pt x="4102100" y="10820400"/>
                </a:cubicBezTo>
                <a:cubicBezTo>
                  <a:pt x="3962400" y="10782300"/>
                  <a:pt x="3810000" y="10464800"/>
                  <a:pt x="3746500" y="10083800"/>
                </a:cubicBezTo>
                <a:lnTo>
                  <a:pt x="3695700" y="9753600"/>
                </a:lnTo>
                <a:cubicBezTo>
                  <a:pt x="3657600" y="9563100"/>
                  <a:pt x="3581400" y="9245600"/>
                  <a:pt x="3517900" y="9055100"/>
                </a:cubicBezTo>
                <a:lnTo>
                  <a:pt x="3060700" y="7632700"/>
                </a:lnTo>
                <a:cubicBezTo>
                  <a:pt x="2832100" y="6908800"/>
                  <a:pt x="2578100" y="6896100"/>
                  <a:pt x="1765300" y="7556500"/>
                </a:cubicBezTo>
                <a:cubicBezTo>
                  <a:pt x="1219200" y="8013700"/>
                  <a:pt x="952500" y="8610600"/>
                  <a:pt x="952500" y="9372600"/>
                </a:cubicBezTo>
                <a:lnTo>
                  <a:pt x="952500" y="9499600"/>
                </a:lnTo>
                <a:cubicBezTo>
                  <a:pt x="952500" y="9702800"/>
                  <a:pt x="889000" y="10020300"/>
                  <a:pt x="825500" y="10198100"/>
                </a:cubicBezTo>
                <a:lnTo>
                  <a:pt x="711200" y="10515600"/>
                </a:lnTo>
                <a:cubicBezTo>
                  <a:pt x="647700" y="10693400"/>
                  <a:pt x="482600" y="10845800"/>
                  <a:pt x="368300" y="10845800"/>
                </a:cubicBezTo>
                <a:cubicBezTo>
                  <a:pt x="241300" y="10845800"/>
                  <a:pt x="127000" y="10833100"/>
                  <a:pt x="101600" y="10807700"/>
                </a:cubicBezTo>
                <a:cubicBezTo>
                  <a:pt x="0" y="10718800"/>
                  <a:pt x="38100" y="9550400"/>
                  <a:pt x="139700" y="9156700"/>
                </a:cubicBezTo>
                <a:lnTo>
                  <a:pt x="1409700" y="4432300"/>
                </a:lnTo>
                <a:cubicBezTo>
                  <a:pt x="1460500" y="4241800"/>
                  <a:pt x="1536700" y="3924300"/>
                  <a:pt x="1587500" y="3733800"/>
                </a:cubicBezTo>
                <a:lnTo>
                  <a:pt x="1689100" y="3302000"/>
                </a:lnTo>
                <a:cubicBezTo>
                  <a:pt x="1778000" y="2921000"/>
                  <a:pt x="1727200" y="2870200"/>
                  <a:pt x="1168400" y="2870200"/>
                </a:cubicBezTo>
                <a:lnTo>
                  <a:pt x="406400" y="2870200"/>
                </a:lnTo>
                <a:cubicBezTo>
                  <a:pt x="63500" y="2870200"/>
                  <a:pt x="50800" y="2857500"/>
                  <a:pt x="50800" y="2514600"/>
                </a:cubicBezTo>
                <a:close/>
                <a:moveTo>
                  <a:pt x="10807700" y="10934700"/>
                </a:moveTo>
                <a:moveTo>
                  <a:pt x="5346700" y="2870200"/>
                </a:moveTo>
                <a:lnTo>
                  <a:pt x="3060700" y="2870200"/>
                </a:lnTo>
                <a:cubicBezTo>
                  <a:pt x="2857500" y="2870200"/>
                  <a:pt x="2628900" y="2895600"/>
                  <a:pt x="2540000" y="2921000"/>
                </a:cubicBezTo>
                <a:cubicBezTo>
                  <a:pt x="2451100" y="2946400"/>
                  <a:pt x="2387600" y="3060700"/>
                  <a:pt x="2387600" y="3187700"/>
                </a:cubicBezTo>
                <a:cubicBezTo>
                  <a:pt x="2387600" y="3302000"/>
                  <a:pt x="2425700" y="3403600"/>
                  <a:pt x="2476500" y="3403600"/>
                </a:cubicBezTo>
                <a:cubicBezTo>
                  <a:pt x="2527300" y="3403600"/>
                  <a:pt x="2565400" y="3505200"/>
                  <a:pt x="2565400" y="3632200"/>
                </a:cubicBezTo>
                <a:cubicBezTo>
                  <a:pt x="2565400" y="3759200"/>
                  <a:pt x="2514600" y="3860800"/>
                  <a:pt x="2451100" y="3860800"/>
                </a:cubicBezTo>
                <a:cubicBezTo>
                  <a:pt x="2387600" y="3860800"/>
                  <a:pt x="2298700" y="4013200"/>
                  <a:pt x="2247900" y="4203700"/>
                </a:cubicBezTo>
                <a:lnTo>
                  <a:pt x="1930400" y="5486400"/>
                </a:lnTo>
                <a:cubicBezTo>
                  <a:pt x="1879600" y="5676900"/>
                  <a:pt x="1841500" y="5956300"/>
                  <a:pt x="1841500" y="6096000"/>
                </a:cubicBezTo>
                <a:cubicBezTo>
                  <a:pt x="1841500" y="6248400"/>
                  <a:pt x="1866900" y="6362700"/>
                  <a:pt x="1905000" y="6362700"/>
                </a:cubicBezTo>
                <a:cubicBezTo>
                  <a:pt x="2044700" y="6362700"/>
                  <a:pt x="2387600" y="6172200"/>
                  <a:pt x="2654300" y="5956300"/>
                </a:cubicBezTo>
                <a:lnTo>
                  <a:pt x="5334000" y="3733800"/>
                </a:lnTo>
                <a:cubicBezTo>
                  <a:pt x="5753100" y="3378200"/>
                  <a:pt x="5791200" y="3327400"/>
                  <a:pt x="5791200" y="3136900"/>
                </a:cubicBezTo>
                <a:cubicBezTo>
                  <a:pt x="5791200" y="2895600"/>
                  <a:pt x="5753100" y="2870200"/>
                  <a:pt x="5346700" y="2870200"/>
                </a:cubicBezTo>
                <a:close/>
                <a:moveTo>
                  <a:pt x="7937500" y="10934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1" name="Freeform 1551"/>
          <p:cNvSpPr/>
          <p:nvPr/>
        </p:nvSpPr>
        <p:spPr>
          <a:xfrm rot="0" flipH="0" flipV="0">
            <a:off x="17748566" y="5382042"/>
            <a:ext cx="94564" cy="185674"/>
          </a:xfrm>
          <a:custGeom>
            <a:pathLst>
              <a:path w="5562600" h="10922000">
                <a:moveTo>
                  <a:pt x="0" y="0"/>
                </a:moveTo>
                <a:lnTo>
                  <a:pt x="5562600" y="0"/>
                </a:lnTo>
                <a:lnTo>
                  <a:pt x="5562600" y="2501900"/>
                </a:lnTo>
                <a:cubicBezTo>
                  <a:pt x="5562600" y="2730500"/>
                  <a:pt x="5422900" y="2895600"/>
                  <a:pt x="5207000" y="2946400"/>
                </a:cubicBezTo>
                <a:lnTo>
                  <a:pt x="5194300" y="2959100"/>
                </a:lnTo>
                <a:cubicBezTo>
                  <a:pt x="4775200" y="3048000"/>
                  <a:pt x="4724400" y="3365500"/>
                  <a:pt x="5105400" y="3505200"/>
                </a:cubicBezTo>
                <a:cubicBezTo>
                  <a:pt x="5422900" y="3606800"/>
                  <a:pt x="5562600" y="3848100"/>
                  <a:pt x="5562600" y="4343400"/>
                </a:cubicBezTo>
                <a:lnTo>
                  <a:pt x="5562600" y="4838700"/>
                </a:lnTo>
                <a:cubicBezTo>
                  <a:pt x="5562600" y="5041900"/>
                  <a:pt x="5486400" y="5321300"/>
                  <a:pt x="5384800" y="5473700"/>
                </a:cubicBezTo>
                <a:lnTo>
                  <a:pt x="4940300" y="6223000"/>
                </a:lnTo>
                <a:cubicBezTo>
                  <a:pt x="4851400" y="6388100"/>
                  <a:pt x="4660900" y="6629400"/>
                  <a:pt x="4521200" y="6769100"/>
                </a:cubicBezTo>
                <a:lnTo>
                  <a:pt x="1689100" y="9639300"/>
                </a:lnTo>
                <a:cubicBezTo>
                  <a:pt x="1346200" y="9982200"/>
                  <a:pt x="1358900" y="10033000"/>
                  <a:pt x="1790700" y="10033000"/>
                </a:cubicBezTo>
                <a:lnTo>
                  <a:pt x="3403600" y="10033000"/>
                </a:lnTo>
                <a:cubicBezTo>
                  <a:pt x="3733800" y="10033000"/>
                  <a:pt x="4127500" y="10274300"/>
                  <a:pt x="4127500" y="10490200"/>
                </a:cubicBezTo>
                <a:cubicBezTo>
                  <a:pt x="4127500" y="10655300"/>
                  <a:pt x="3937000" y="10756900"/>
                  <a:pt x="3581400" y="10782300"/>
                </a:cubicBezTo>
                <a:lnTo>
                  <a:pt x="1574800" y="10909300"/>
                </a:lnTo>
                <a:cubicBezTo>
                  <a:pt x="1371600" y="10922000"/>
                  <a:pt x="1054100" y="10922000"/>
                  <a:pt x="850900" y="10909300"/>
                </a:cubicBezTo>
                <a:lnTo>
                  <a:pt x="355600" y="10871200"/>
                </a:lnTo>
                <a:cubicBezTo>
                  <a:pt x="165100" y="10858500"/>
                  <a:pt x="0" y="10744200"/>
                  <a:pt x="0" y="10617200"/>
                </a:cubicBezTo>
                <a:cubicBezTo>
                  <a:pt x="0" y="10502900"/>
                  <a:pt x="114300" y="10274300"/>
                  <a:pt x="241300" y="10134600"/>
                </a:cubicBezTo>
                <a:lnTo>
                  <a:pt x="4254500" y="5778500"/>
                </a:lnTo>
                <a:cubicBezTo>
                  <a:pt x="4381500" y="5638800"/>
                  <a:pt x="4572000" y="5346700"/>
                  <a:pt x="4660900" y="5130800"/>
                </a:cubicBezTo>
                <a:lnTo>
                  <a:pt x="4673600" y="5105400"/>
                </a:lnTo>
                <a:cubicBezTo>
                  <a:pt x="5016500" y="4292600"/>
                  <a:pt x="4660900" y="3759200"/>
                  <a:pt x="3746500" y="3759200"/>
                </a:cubicBezTo>
                <a:cubicBezTo>
                  <a:pt x="3556000" y="3759200"/>
                  <a:pt x="3289300" y="3886200"/>
                  <a:pt x="3136900" y="4025900"/>
                </a:cubicBezTo>
                <a:lnTo>
                  <a:pt x="2552700" y="4597400"/>
                </a:lnTo>
                <a:cubicBezTo>
                  <a:pt x="2298700" y="4838700"/>
                  <a:pt x="2006600" y="5016500"/>
                  <a:pt x="1854200" y="5016500"/>
                </a:cubicBezTo>
                <a:cubicBezTo>
                  <a:pt x="1714500" y="5016500"/>
                  <a:pt x="1612900" y="4826000"/>
                  <a:pt x="1612900" y="4572000"/>
                </a:cubicBezTo>
                <a:cubicBezTo>
                  <a:pt x="1612900" y="4419600"/>
                  <a:pt x="1727200" y="4191000"/>
                  <a:pt x="1866900" y="4051300"/>
                </a:cubicBezTo>
                <a:lnTo>
                  <a:pt x="2260600" y="3657600"/>
                </a:lnTo>
                <a:cubicBezTo>
                  <a:pt x="2400300" y="3517900"/>
                  <a:pt x="2628900" y="3365500"/>
                  <a:pt x="2781300" y="3314700"/>
                </a:cubicBezTo>
                <a:cubicBezTo>
                  <a:pt x="3060700" y="3213100"/>
                  <a:pt x="3111500" y="3111500"/>
                  <a:pt x="2959100" y="2959100"/>
                </a:cubicBezTo>
                <a:cubicBezTo>
                  <a:pt x="2908300" y="2908300"/>
                  <a:pt x="2705100" y="2870200"/>
                  <a:pt x="2514600" y="2870200"/>
                </a:cubicBezTo>
                <a:lnTo>
                  <a:pt x="889000" y="2870200"/>
                </a:lnTo>
                <a:cubicBezTo>
                  <a:pt x="317500" y="2870200"/>
                  <a:pt x="177800" y="2959100"/>
                  <a:pt x="177800" y="3327400"/>
                </a:cubicBezTo>
                <a:lnTo>
                  <a:pt x="177800" y="3403600"/>
                </a:lnTo>
                <a:cubicBezTo>
                  <a:pt x="177800" y="3606800"/>
                  <a:pt x="139700" y="3759200"/>
                  <a:pt x="88900" y="3759200"/>
                </a:cubicBezTo>
                <a:cubicBezTo>
                  <a:pt x="38100" y="3759200"/>
                  <a:pt x="0" y="3606800"/>
                  <a:pt x="0" y="3403600"/>
                </a:cubicBezTo>
                <a:close/>
                <a:moveTo>
                  <a:pt x="11023600" y="10934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2" name="Rectangle 1552"/>
          <p:cNvSpPr/>
          <p:nvPr/>
        </p:nvSpPr>
        <p:spPr>
          <a:xfrm rot="0" flipH="0" flipV="0">
            <a:off x="16904335" y="5865156"/>
            <a:ext cx="339490" cy="541895"/>
          </a:xfrm>
          <a:prstGeom prst="rect">
            <a:avLst/>
          </a:prstGeom>
        </p:spPr>
      </p:sp>
      <p:sp>
        <p:nvSpPr>
          <p:cNvPr id="1553" name="Freeform 1553"/>
          <p:cNvSpPr/>
          <p:nvPr/>
        </p:nvSpPr>
        <p:spPr>
          <a:xfrm rot="0" flipH="0" flipV="0">
            <a:off x="16907478" y="601645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4" name="Freeform 1554"/>
          <p:cNvSpPr/>
          <p:nvPr/>
        </p:nvSpPr>
        <p:spPr>
          <a:xfrm rot="0" flipH="0" flipV="0">
            <a:off x="16998499" y="605836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5" name="Freeform 1555"/>
          <p:cNvSpPr/>
          <p:nvPr/>
        </p:nvSpPr>
        <p:spPr>
          <a:xfrm rot="0" flipH="0" flipV="0">
            <a:off x="17094759" y="6016660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4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6" name="Rectangle 1556"/>
          <p:cNvSpPr/>
          <p:nvPr/>
        </p:nvSpPr>
        <p:spPr>
          <a:xfrm rot="0" flipH="0" flipV="0">
            <a:off x="16904335" y="6398556"/>
            <a:ext cx="339490" cy="541895"/>
          </a:xfrm>
          <a:prstGeom prst="rect">
            <a:avLst/>
          </a:prstGeom>
        </p:spPr>
      </p:sp>
      <p:sp>
        <p:nvSpPr>
          <p:cNvPr id="1557" name="Freeform 1557"/>
          <p:cNvSpPr/>
          <p:nvPr/>
        </p:nvSpPr>
        <p:spPr>
          <a:xfrm rot="0" flipH="0" flipV="0">
            <a:off x="16907478" y="654985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8" name="Freeform 1558"/>
          <p:cNvSpPr/>
          <p:nvPr/>
        </p:nvSpPr>
        <p:spPr>
          <a:xfrm rot="0" flipH="0" flipV="0">
            <a:off x="16998499" y="659176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9" name="Freeform 1559"/>
          <p:cNvSpPr/>
          <p:nvPr/>
        </p:nvSpPr>
        <p:spPr>
          <a:xfrm rot="0" flipH="0" flipV="0">
            <a:off x="17094759" y="6550060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0" name="Rectangle 1560"/>
          <p:cNvSpPr/>
          <p:nvPr/>
        </p:nvSpPr>
        <p:spPr>
          <a:xfrm rot="0" flipH="0" flipV="0">
            <a:off x="16904335" y="6932337"/>
            <a:ext cx="339490" cy="541895"/>
          </a:xfrm>
          <a:prstGeom prst="rect">
            <a:avLst/>
          </a:prstGeom>
        </p:spPr>
      </p:sp>
      <p:sp>
        <p:nvSpPr>
          <p:cNvPr id="1561" name="Freeform 1561"/>
          <p:cNvSpPr/>
          <p:nvPr/>
        </p:nvSpPr>
        <p:spPr>
          <a:xfrm rot="0" flipH="0" flipV="0">
            <a:off x="16907478" y="7083632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2" name="Freeform 1562"/>
          <p:cNvSpPr/>
          <p:nvPr/>
        </p:nvSpPr>
        <p:spPr>
          <a:xfrm rot="0" flipH="0" flipV="0">
            <a:off x="16998499" y="7125542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3" name="Freeform 1563"/>
          <p:cNvSpPr/>
          <p:nvPr/>
        </p:nvSpPr>
        <p:spPr>
          <a:xfrm rot="0" flipH="0" flipV="0">
            <a:off x="17094759" y="7083842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4" name="Rectangle 1564"/>
          <p:cNvSpPr/>
          <p:nvPr/>
        </p:nvSpPr>
        <p:spPr>
          <a:xfrm rot="-22688" flipH="0" flipV="0">
            <a:off x="16904237" y="7468943"/>
            <a:ext cx="339497" cy="541883"/>
          </a:xfrm>
          <a:prstGeom prst="rect">
            <a:avLst/>
          </a:prstGeom>
        </p:spPr>
      </p:sp>
      <p:sp>
        <p:nvSpPr>
          <p:cNvPr id="1565" name="Freeform 1565"/>
          <p:cNvSpPr/>
          <p:nvPr/>
        </p:nvSpPr>
        <p:spPr>
          <a:xfrm rot="-22688" flipH="0" flipV="0">
            <a:off x="16907926" y="7621022"/>
            <a:ext cx="93251" cy="136204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  <a:effectDag type="tree">
            <a:xfrm kx="-22688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6" name="Freeform 1566"/>
          <p:cNvSpPr/>
          <p:nvPr/>
        </p:nvSpPr>
        <p:spPr>
          <a:xfrm rot="-22688" flipH="0" flipV="0">
            <a:off x="16998800" y="7662345"/>
            <a:ext cx="88851" cy="91571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  <a:effectDag type="tree">
            <a:xfrm kx="-22688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7" name="Freeform 1567"/>
          <p:cNvSpPr/>
          <p:nvPr/>
        </p:nvSpPr>
        <p:spPr>
          <a:xfrm rot="-22688" flipH="0" flipV="0">
            <a:off x="17095200" y="7619996"/>
            <a:ext cx="93042" cy="134109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7">
              <a:alpha val="100000"/>
            </a:srgbClr>
          </a:solidFill>
          <a:ln w="209">
            <a:noFill/>
          </a:ln>
          <a:effectDag type="tree">
            <a:xfrm kx="-22688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8" name="Rectangle 1568"/>
          <p:cNvSpPr/>
          <p:nvPr/>
        </p:nvSpPr>
        <p:spPr>
          <a:xfrm rot="0" flipH="0" flipV="0">
            <a:off x="17638903" y="7422644"/>
            <a:ext cx="261147" cy="348980"/>
          </a:xfrm>
          <a:prstGeom prst="rect">
            <a:avLst/>
          </a:prstGeom>
        </p:spPr>
      </p:sp>
      <p:sp>
        <p:nvSpPr>
          <p:cNvPr id="1569" name="Freeform 1569"/>
          <p:cNvSpPr/>
          <p:nvPr/>
        </p:nvSpPr>
        <p:spPr>
          <a:xfrm rot="0" flipH="0" flipV="0">
            <a:off x="17641062" y="7519454"/>
            <a:ext cx="110540" cy="184594"/>
          </a:xfrm>
          <a:custGeom>
            <a:pathLst>
              <a:path w="6502400" h="10858500">
                <a:moveTo>
                  <a:pt x="50800" y="0"/>
                </a:moveTo>
                <a:lnTo>
                  <a:pt x="6502400" y="0"/>
                </a:lnTo>
                <a:lnTo>
                  <a:pt x="6477000" y="3797300"/>
                </a:lnTo>
                <a:lnTo>
                  <a:pt x="3733800" y="6134100"/>
                </a:lnTo>
                <a:cubicBezTo>
                  <a:pt x="3416300" y="6413500"/>
                  <a:pt x="3390900" y="6629400"/>
                  <a:pt x="3644900" y="6972300"/>
                </a:cubicBezTo>
                <a:cubicBezTo>
                  <a:pt x="3746500" y="7112000"/>
                  <a:pt x="3873500" y="7378700"/>
                  <a:pt x="3937000" y="7581900"/>
                </a:cubicBezTo>
                <a:lnTo>
                  <a:pt x="4610100" y="9994900"/>
                </a:lnTo>
                <a:cubicBezTo>
                  <a:pt x="4749800" y="10452100"/>
                  <a:pt x="4737100" y="10744200"/>
                  <a:pt x="4597400" y="10807700"/>
                </a:cubicBezTo>
                <a:cubicBezTo>
                  <a:pt x="4483100" y="10858500"/>
                  <a:pt x="4229100" y="10858500"/>
                  <a:pt x="4102100" y="10820400"/>
                </a:cubicBezTo>
                <a:cubicBezTo>
                  <a:pt x="3962400" y="10782300"/>
                  <a:pt x="3810000" y="10464800"/>
                  <a:pt x="3746500" y="10083800"/>
                </a:cubicBezTo>
                <a:lnTo>
                  <a:pt x="3695700" y="9753600"/>
                </a:lnTo>
                <a:cubicBezTo>
                  <a:pt x="3657600" y="9563100"/>
                  <a:pt x="3581400" y="9245600"/>
                  <a:pt x="3517900" y="9055100"/>
                </a:cubicBezTo>
                <a:lnTo>
                  <a:pt x="3060700" y="7632700"/>
                </a:lnTo>
                <a:cubicBezTo>
                  <a:pt x="2832100" y="6908800"/>
                  <a:pt x="2578100" y="6896100"/>
                  <a:pt x="1765300" y="7556500"/>
                </a:cubicBezTo>
                <a:cubicBezTo>
                  <a:pt x="1219200" y="8013700"/>
                  <a:pt x="952500" y="8610600"/>
                  <a:pt x="952500" y="9372600"/>
                </a:cubicBezTo>
                <a:lnTo>
                  <a:pt x="952500" y="9499600"/>
                </a:lnTo>
                <a:cubicBezTo>
                  <a:pt x="952500" y="9702800"/>
                  <a:pt x="889000" y="10020300"/>
                  <a:pt x="825500" y="10198100"/>
                </a:cubicBezTo>
                <a:lnTo>
                  <a:pt x="711200" y="10515600"/>
                </a:lnTo>
                <a:cubicBezTo>
                  <a:pt x="647700" y="10693400"/>
                  <a:pt x="482600" y="10845800"/>
                  <a:pt x="368300" y="10845800"/>
                </a:cubicBezTo>
                <a:cubicBezTo>
                  <a:pt x="241300" y="10845800"/>
                  <a:pt x="127000" y="10833100"/>
                  <a:pt x="101600" y="10807700"/>
                </a:cubicBezTo>
                <a:cubicBezTo>
                  <a:pt x="0" y="10718800"/>
                  <a:pt x="38100" y="9550400"/>
                  <a:pt x="139700" y="9156700"/>
                </a:cubicBezTo>
                <a:lnTo>
                  <a:pt x="1409700" y="4432300"/>
                </a:lnTo>
                <a:cubicBezTo>
                  <a:pt x="1460500" y="4241800"/>
                  <a:pt x="1536700" y="3924300"/>
                  <a:pt x="1587500" y="3733800"/>
                </a:cubicBezTo>
                <a:lnTo>
                  <a:pt x="1689100" y="3302000"/>
                </a:lnTo>
                <a:cubicBezTo>
                  <a:pt x="1778000" y="2921000"/>
                  <a:pt x="1727200" y="2870200"/>
                  <a:pt x="1168400" y="2870200"/>
                </a:cubicBezTo>
                <a:lnTo>
                  <a:pt x="406400" y="2870200"/>
                </a:lnTo>
                <a:cubicBezTo>
                  <a:pt x="63500" y="2870200"/>
                  <a:pt x="50800" y="2857500"/>
                  <a:pt x="50800" y="2514600"/>
                </a:cubicBezTo>
                <a:close/>
                <a:moveTo>
                  <a:pt x="10807700" y="10934700"/>
                </a:moveTo>
                <a:moveTo>
                  <a:pt x="5346700" y="2870200"/>
                </a:moveTo>
                <a:lnTo>
                  <a:pt x="3060700" y="2870200"/>
                </a:lnTo>
                <a:cubicBezTo>
                  <a:pt x="2857500" y="2870200"/>
                  <a:pt x="2628900" y="2895600"/>
                  <a:pt x="2540000" y="2921000"/>
                </a:cubicBezTo>
                <a:cubicBezTo>
                  <a:pt x="2451100" y="2946400"/>
                  <a:pt x="2387600" y="3060700"/>
                  <a:pt x="2387600" y="3187700"/>
                </a:cubicBezTo>
                <a:cubicBezTo>
                  <a:pt x="2387600" y="3302000"/>
                  <a:pt x="2425700" y="3403600"/>
                  <a:pt x="2476500" y="3403600"/>
                </a:cubicBezTo>
                <a:cubicBezTo>
                  <a:pt x="2527300" y="3403600"/>
                  <a:pt x="2565400" y="3505200"/>
                  <a:pt x="2565400" y="3632200"/>
                </a:cubicBezTo>
                <a:cubicBezTo>
                  <a:pt x="2565400" y="3759200"/>
                  <a:pt x="2514600" y="3860800"/>
                  <a:pt x="2451100" y="3860800"/>
                </a:cubicBezTo>
                <a:cubicBezTo>
                  <a:pt x="2387600" y="3860800"/>
                  <a:pt x="2298700" y="4013200"/>
                  <a:pt x="2247900" y="4203700"/>
                </a:cubicBezTo>
                <a:lnTo>
                  <a:pt x="1930400" y="5486400"/>
                </a:lnTo>
                <a:cubicBezTo>
                  <a:pt x="1879600" y="5676900"/>
                  <a:pt x="1841500" y="5956300"/>
                  <a:pt x="1841500" y="6096000"/>
                </a:cubicBezTo>
                <a:cubicBezTo>
                  <a:pt x="1841500" y="6248400"/>
                  <a:pt x="1866900" y="6362700"/>
                  <a:pt x="1905000" y="6362700"/>
                </a:cubicBezTo>
                <a:cubicBezTo>
                  <a:pt x="2044700" y="6362700"/>
                  <a:pt x="2387600" y="6172200"/>
                  <a:pt x="2654300" y="5956300"/>
                </a:cubicBezTo>
                <a:lnTo>
                  <a:pt x="5334000" y="3733800"/>
                </a:lnTo>
                <a:cubicBezTo>
                  <a:pt x="5753100" y="3378200"/>
                  <a:pt x="5791200" y="3327400"/>
                  <a:pt x="5791200" y="3136900"/>
                </a:cubicBezTo>
                <a:cubicBezTo>
                  <a:pt x="5791200" y="2895600"/>
                  <a:pt x="5753100" y="2870200"/>
                  <a:pt x="5346700" y="2870200"/>
                </a:cubicBezTo>
                <a:close/>
                <a:moveTo>
                  <a:pt x="7937500" y="10934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0" name="Freeform 1570"/>
          <p:cNvSpPr/>
          <p:nvPr/>
        </p:nvSpPr>
        <p:spPr>
          <a:xfrm rot="0" flipH="0" flipV="0">
            <a:off x="17748533" y="7519454"/>
            <a:ext cx="94564" cy="185889"/>
          </a:xfrm>
          <a:custGeom>
            <a:pathLst>
              <a:path w="5562600" h="10934700">
                <a:moveTo>
                  <a:pt x="0" y="0"/>
                </a:moveTo>
                <a:lnTo>
                  <a:pt x="5562600" y="0"/>
                </a:lnTo>
                <a:lnTo>
                  <a:pt x="5562600" y="2514600"/>
                </a:lnTo>
                <a:cubicBezTo>
                  <a:pt x="5562600" y="2819400"/>
                  <a:pt x="5511800" y="2870200"/>
                  <a:pt x="5194300" y="2870200"/>
                </a:cubicBezTo>
                <a:lnTo>
                  <a:pt x="4838700" y="2870200"/>
                </a:lnTo>
                <a:cubicBezTo>
                  <a:pt x="4483100" y="2870200"/>
                  <a:pt x="4305300" y="2959100"/>
                  <a:pt x="4305300" y="3136900"/>
                </a:cubicBezTo>
                <a:cubicBezTo>
                  <a:pt x="4305300" y="3187700"/>
                  <a:pt x="4457700" y="3263900"/>
                  <a:pt x="4648200" y="3314700"/>
                </a:cubicBezTo>
                <a:lnTo>
                  <a:pt x="4660900" y="3314700"/>
                </a:lnTo>
                <a:cubicBezTo>
                  <a:pt x="5245100" y="3454400"/>
                  <a:pt x="5562600" y="3886200"/>
                  <a:pt x="5562600" y="4521200"/>
                </a:cubicBezTo>
                <a:lnTo>
                  <a:pt x="5562600" y="5016500"/>
                </a:lnTo>
                <a:cubicBezTo>
                  <a:pt x="5562600" y="5219700"/>
                  <a:pt x="5473700" y="5511800"/>
                  <a:pt x="5372100" y="5664200"/>
                </a:cubicBezTo>
                <a:lnTo>
                  <a:pt x="5067300" y="6134100"/>
                </a:lnTo>
                <a:cubicBezTo>
                  <a:pt x="4953000" y="6286500"/>
                  <a:pt x="4762500" y="6540500"/>
                  <a:pt x="4610100" y="6680200"/>
                </a:cubicBezTo>
                <a:lnTo>
                  <a:pt x="1866900" y="9461500"/>
                </a:lnTo>
                <a:cubicBezTo>
                  <a:pt x="1511300" y="9829800"/>
                  <a:pt x="1549400" y="10223500"/>
                  <a:pt x="1955800" y="10210800"/>
                </a:cubicBezTo>
                <a:lnTo>
                  <a:pt x="3124200" y="10185400"/>
                </a:lnTo>
                <a:cubicBezTo>
                  <a:pt x="3606800" y="10172700"/>
                  <a:pt x="4127500" y="10375900"/>
                  <a:pt x="4127500" y="10579100"/>
                </a:cubicBezTo>
                <a:cubicBezTo>
                  <a:pt x="4127500" y="10680700"/>
                  <a:pt x="4089400" y="10795000"/>
                  <a:pt x="4038600" y="10845800"/>
                </a:cubicBezTo>
                <a:cubicBezTo>
                  <a:pt x="3987800" y="10896600"/>
                  <a:pt x="3784600" y="10934700"/>
                  <a:pt x="3581400" y="10934700"/>
                </a:cubicBezTo>
                <a:lnTo>
                  <a:pt x="533400" y="10934700"/>
                </a:lnTo>
                <a:cubicBezTo>
                  <a:pt x="139700" y="10934700"/>
                  <a:pt x="0" y="10845800"/>
                  <a:pt x="0" y="10579100"/>
                </a:cubicBezTo>
                <a:cubicBezTo>
                  <a:pt x="0" y="10477500"/>
                  <a:pt x="114300" y="10274300"/>
                  <a:pt x="241300" y="10134600"/>
                </a:cubicBezTo>
                <a:lnTo>
                  <a:pt x="4254500" y="5791200"/>
                </a:lnTo>
                <a:cubicBezTo>
                  <a:pt x="5041900" y="4940300"/>
                  <a:pt x="4991100" y="3949700"/>
                  <a:pt x="4178300" y="3949700"/>
                </a:cubicBezTo>
                <a:lnTo>
                  <a:pt x="3581400" y="3949700"/>
                </a:lnTo>
                <a:cubicBezTo>
                  <a:pt x="3390900" y="3949700"/>
                  <a:pt x="3111500" y="4064000"/>
                  <a:pt x="2959100" y="4203700"/>
                </a:cubicBezTo>
                <a:lnTo>
                  <a:pt x="2374900" y="4762500"/>
                </a:lnTo>
                <a:cubicBezTo>
                  <a:pt x="2235200" y="4902200"/>
                  <a:pt x="1993900" y="5016500"/>
                  <a:pt x="1866900" y="5016500"/>
                </a:cubicBezTo>
                <a:cubicBezTo>
                  <a:pt x="1727200" y="5016500"/>
                  <a:pt x="1612900" y="4902200"/>
                  <a:pt x="1612900" y="4749800"/>
                </a:cubicBezTo>
                <a:cubicBezTo>
                  <a:pt x="1612900" y="4470400"/>
                  <a:pt x="1803400" y="4114800"/>
                  <a:pt x="2133600" y="3784600"/>
                </a:cubicBezTo>
                <a:cubicBezTo>
                  <a:pt x="2247900" y="3670300"/>
                  <a:pt x="2489200" y="3543300"/>
                  <a:pt x="2667000" y="3479800"/>
                </a:cubicBezTo>
                <a:lnTo>
                  <a:pt x="3238500" y="3302000"/>
                </a:lnTo>
                <a:cubicBezTo>
                  <a:pt x="3429000" y="3238500"/>
                  <a:pt x="3581400" y="3162300"/>
                  <a:pt x="3581400" y="3124200"/>
                </a:cubicBezTo>
                <a:cubicBezTo>
                  <a:pt x="3581400" y="2997200"/>
                  <a:pt x="3200400" y="2870200"/>
                  <a:pt x="2819400" y="2870200"/>
                </a:cubicBezTo>
                <a:lnTo>
                  <a:pt x="533400" y="2870200"/>
                </a:lnTo>
                <a:cubicBezTo>
                  <a:pt x="342900" y="2870200"/>
                  <a:pt x="139700" y="2882900"/>
                  <a:pt x="88900" y="2895600"/>
                </a:cubicBezTo>
                <a:cubicBezTo>
                  <a:pt x="38100" y="2908300"/>
                  <a:pt x="0" y="2755900"/>
                  <a:pt x="0" y="2565400"/>
                </a:cubicBezTo>
                <a:close/>
                <a:moveTo>
                  <a:pt x="11023600" y="10934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1" name="Rectangle 1571"/>
          <p:cNvSpPr/>
          <p:nvPr/>
        </p:nvSpPr>
        <p:spPr>
          <a:xfrm rot="0" flipH="0" flipV="0">
            <a:off x="16904335" y="8005362"/>
            <a:ext cx="339490" cy="541895"/>
          </a:xfrm>
          <a:prstGeom prst="rect">
            <a:avLst/>
          </a:prstGeom>
        </p:spPr>
      </p:sp>
      <p:sp>
        <p:nvSpPr>
          <p:cNvPr id="1572" name="Freeform 1572"/>
          <p:cNvSpPr/>
          <p:nvPr/>
        </p:nvSpPr>
        <p:spPr>
          <a:xfrm rot="0" flipH="0" flipV="0">
            <a:off x="16907478" y="8156657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3" name="Freeform 1573"/>
          <p:cNvSpPr/>
          <p:nvPr/>
        </p:nvSpPr>
        <p:spPr>
          <a:xfrm rot="0" flipH="0" flipV="0">
            <a:off x="16998499" y="8198567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4" name="Freeform 1574"/>
          <p:cNvSpPr/>
          <p:nvPr/>
        </p:nvSpPr>
        <p:spPr>
          <a:xfrm rot="0" flipH="0" flipV="0">
            <a:off x="17094759" y="8156866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606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5" name="Rectangle 1575"/>
          <p:cNvSpPr/>
          <p:nvPr/>
        </p:nvSpPr>
        <p:spPr>
          <a:xfrm rot="0" flipH="0" flipV="0">
            <a:off x="16904335" y="8539270"/>
            <a:ext cx="339490" cy="541895"/>
          </a:xfrm>
          <a:prstGeom prst="rect">
            <a:avLst/>
          </a:prstGeom>
        </p:spPr>
      </p:sp>
      <p:sp>
        <p:nvSpPr>
          <p:cNvPr id="1576" name="Freeform 1576"/>
          <p:cNvSpPr/>
          <p:nvPr/>
        </p:nvSpPr>
        <p:spPr>
          <a:xfrm rot="0" flipH="0" flipV="0">
            <a:off x="16907478" y="8690565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7" name="Freeform 1577"/>
          <p:cNvSpPr/>
          <p:nvPr/>
        </p:nvSpPr>
        <p:spPr>
          <a:xfrm rot="0" flipH="0" flipV="0">
            <a:off x="16998499" y="8732475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8" name="Freeform 1578"/>
          <p:cNvSpPr/>
          <p:nvPr/>
        </p:nvSpPr>
        <p:spPr>
          <a:xfrm rot="0" flipH="0" flipV="0">
            <a:off x="17094759" y="8690775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6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9" name="Rectangle 1579"/>
          <p:cNvSpPr/>
          <p:nvPr/>
        </p:nvSpPr>
        <p:spPr>
          <a:xfrm rot="0" flipH="0" flipV="0">
            <a:off x="16904335" y="9074321"/>
            <a:ext cx="339490" cy="541895"/>
          </a:xfrm>
          <a:prstGeom prst="rect">
            <a:avLst/>
          </a:prstGeom>
        </p:spPr>
      </p:sp>
      <p:sp>
        <p:nvSpPr>
          <p:cNvPr id="1580" name="Freeform 1580"/>
          <p:cNvSpPr/>
          <p:nvPr/>
        </p:nvSpPr>
        <p:spPr>
          <a:xfrm rot="0" flipH="0" flipV="0">
            <a:off x="16907478" y="9225616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4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1" name="Freeform 1581"/>
          <p:cNvSpPr/>
          <p:nvPr/>
        </p:nvSpPr>
        <p:spPr>
          <a:xfrm rot="0" flipH="0" flipV="0">
            <a:off x="16998499" y="9267526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4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2" name="Freeform 1582"/>
          <p:cNvSpPr/>
          <p:nvPr/>
        </p:nvSpPr>
        <p:spPr>
          <a:xfrm rot="0" flipH="0" flipV="0">
            <a:off x="17094759" y="9225826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4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3" name="Rectangle 1583"/>
          <p:cNvSpPr/>
          <p:nvPr/>
        </p:nvSpPr>
        <p:spPr>
          <a:xfrm rot="0" flipH="0" flipV="0">
            <a:off x="16331184" y="9462564"/>
            <a:ext cx="2395188" cy="802858"/>
          </a:xfrm>
          <a:prstGeom prst="rect">
            <a:avLst/>
          </a:prstGeom>
        </p:spPr>
      </p:sp>
      <p:sp>
        <p:nvSpPr>
          <p:cNvPr id="1584" name="Freeform 1584"/>
          <p:cNvSpPr/>
          <p:nvPr/>
        </p:nvSpPr>
        <p:spPr>
          <a:xfrm rot="0" flipH="0" flipV="0">
            <a:off x="16334118" y="9659150"/>
            <a:ext cx="148018" cy="186156"/>
          </a:xfrm>
          <a:custGeom>
            <a:pathLst>
              <a:path w="7048500" h="8864600">
                <a:moveTo>
                  <a:pt x="368300" y="0"/>
                </a:moveTo>
                <a:lnTo>
                  <a:pt x="7048500" y="0"/>
                </a:lnTo>
                <a:lnTo>
                  <a:pt x="7048500" y="2184400"/>
                </a:lnTo>
                <a:cubicBezTo>
                  <a:pt x="7048500" y="2451100"/>
                  <a:pt x="7023100" y="2476500"/>
                  <a:pt x="6756400" y="2476500"/>
                </a:cubicBezTo>
                <a:lnTo>
                  <a:pt x="6324600" y="2476500"/>
                </a:lnTo>
                <a:cubicBezTo>
                  <a:pt x="6019800" y="2476500"/>
                  <a:pt x="5981700" y="2552700"/>
                  <a:pt x="6096000" y="2882900"/>
                </a:cubicBezTo>
                <a:cubicBezTo>
                  <a:pt x="6121400" y="2984500"/>
                  <a:pt x="6057900" y="3149600"/>
                  <a:pt x="5943600" y="3251200"/>
                </a:cubicBezTo>
                <a:lnTo>
                  <a:pt x="4851400" y="4216400"/>
                </a:lnTo>
                <a:cubicBezTo>
                  <a:pt x="4724400" y="4318000"/>
                  <a:pt x="4521200" y="4457700"/>
                  <a:pt x="4381500" y="4533900"/>
                </a:cubicBezTo>
                <a:cubicBezTo>
                  <a:pt x="4229100" y="4610100"/>
                  <a:pt x="4038600" y="4762500"/>
                  <a:pt x="3937000" y="4876800"/>
                </a:cubicBezTo>
                <a:lnTo>
                  <a:pt x="3822700" y="5003800"/>
                </a:lnTo>
                <a:cubicBezTo>
                  <a:pt x="3606800" y="5219700"/>
                  <a:pt x="3594100" y="5334000"/>
                  <a:pt x="3721100" y="5727700"/>
                </a:cubicBezTo>
                <a:lnTo>
                  <a:pt x="4483100" y="8102600"/>
                </a:lnTo>
                <a:cubicBezTo>
                  <a:pt x="4533900" y="8267700"/>
                  <a:pt x="4572000" y="8496300"/>
                  <a:pt x="4572000" y="8623300"/>
                </a:cubicBezTo>
                <a:cubicBezTo>
                  <a:pt x="4572000" y="8750300"/>
                  <a:pt x="4483100" y="8864600"/>
                  <a:pt x="4356100" y="8864600"/>
                </a:cubicBezTo>
                <a:cubicBezTo>
                  <a:pt x="4241800" y="8864600"/>
                  <a:pt x="4114800" y="8826500"/>
                  <a:pt x="4064000" y="8788400"/>
                </a:cubicBezTo>
                <a:cubicBezTo>
                  <a:pt x="4025900" y="8750300"/>
                  <a:pt x="3962400" y="8585200"/>
                  <a:pt x="3911600" y="8432800"/>
                </a:cubicBezTo>
                <a:lnTo>
                  <a:pt x="3187700" y="6146800"/>
                </a:lnTo>
                <a:cubicBezTo>
                  <a:pt x="3022600" y="5626100"/>
                  <a:pt x="2794000" y="5638800"/>
                  <a:pt x="2362200" y="6184900"/>
                </a:cubicBezTo>
                <a:lnTo>
                  <a:pt x="1930400" y="6718300"/>
                </a:lnTo>
                <a:cubicBezTo>
                  <a:pt x="1841500" y="6845300"/>
                  <a:pt x="1727200" y="7061200"/>
                  <a:pt x="1676400" y="7213600"/>
                </a:cubicBezTo>
                <a:lnTo>
                  <a:pt x="1308100" y="8585200"/>
                </a:lnTo>
                <a:cubicBezTo>
                  <a:pt x="1270000" y="8737600"/>
                  <a:pt x="1143000" y="8864600"/>
                  <a:pt x="1016000" y="8864600"/>
                </a:cubicBezTo>
                <a:cubicBezTo>
                  <a:pt x="800100" y="8864600"/>
                  <a:pt x="736600" y="8750300"/>
                  <a:pt x="736600" y="8445500"/>
                </a:cubicBezTo>
                <a:cubicBezTo>
                  <a:pt x="736600" y="8356600"/>
                  <a:pt x="762000" y="8153400"/>
                  <a:pt x="812800" y="8001000"/>
                </a:cubicBezTo>
                <a:lnTo>
                  <a:pt x="2146300" y="3048000"/>
                </a:lnTo>
                <a:cubicBezTo>
                  <a:pt x="2184400" y="2895600"/>
                  <a:pt x="2247900" y="2768600"/>
                  <a:pt x="2273300" y="2768600"/>
                </a:cubicBezTo>
                <a:cubicBezTo>
                  <a:pt x="2298700" y="2768600"/>
                  <a:pt x="2324100" y="2717800"/>
                  <a:pt x="2324100" y="2654300"/>
                </a:cubicBezTo>
                <a:cubicBezTo>
                  <a:pt x="2324100" y="2590800"/>
                  <a:pt x="2324100" y="2527300"/>
                  <a:pt x="2311400" y="2514600"/>
                </a:cubicBezTo>
                <a:cubicBezTo>
                  <a:pt x="2298700" y="2489200"/>
                  <a:pt x="2159000" y="2476500"/>
                  <a:pt x="2006600" y="2476500"/>
                </a:cubicBezTo>
                <a:lnTo>
                  <a:pt x="368300" y="2476500"/>
                </a:lnTo>
                <a:cubicBezTo>
                  <a:pt x="12700" y="2476500"/>
                  <a:pt x="0" y="2463800"/>
                  <a:pt x="0" y="2108200"/>
                </a:cubicBezTo>
                <a:lnTo>
                  <a:pt x="0" y="368300"/>
                </a:lnTo>
                <a:cubicBezTo>
                  <a:pt x="0" y="12700"/>
                  <a:pt x="12700" y="0"/>
                  <a:pt x="368300" y="0"/>
                </a:cubicBezTo>
                <a:close/>
                <a:moveTo>
                  <a:pt x="8712200" y="8851900"/>
                </a:moveTo>
                <a:moveTo>
                  <a:pt x="5156200" y="2476500"/>
                </a:moveTo>
                <a:lnTo>
                  <a:pt x="3124200" y="2476500"/>
                </a:lnTo>
                <a:cubicBezTo>
                  <a:pt x="2971800" y="2476500"/>
                  <a:pt x="2819400" y="2489200"/>
                  <a:pt x="2806700" y="2501900"/>
                </a:cubicBezTo>
                <a:cubicBezTo>
                  <a:pt x="2794000" y="2514600"/>
                  <a:pt x="2794000" y="2565400"/>
                  <a:pt x="2806700" y="2603500"/>
                </a:cubicBezTo>
                <a:cubicBezTo>
                  <a:pt x="2857500" y="2781300"/>
                  <a:pt x="2832100" y="3175000"/>
                  <a:pt x="2743200" y="3441700"/>
                </a:cubicBezTo>
                <a:lnTo>
                  <a:pt x="2413000" y="4508500"/>
                </a:lnTo>
                <a:cubicBezTo>
                  <a:pt x="2362200" y="4673600"/>
                  <a:pt x="2324100" y="4889500"/>
                  <a:pt x="2324100" y="5016500"/>
                </a:cubicBezTo>
                <a:cubicBezTo>
                  <a:pt x="2324100" y="5130800"/>
                  <a:pt x="2374900" y="5232400"/>
                  <a:pt x="2413000" y="5232400"/>
                </a:cubicBezTo>
                <a:cubicBezTo>
                  <a:pt x="2565400" y="5232400"/>
                  <a:pt x="2717800" y="5156200"/>
                  <a:pt x="2946400" y="4965700"/>
                </a:cubicBezTo>
                <a:lnTo>
                  <a:pt x="5270500" y="2984500"/>
                </a:lnTo>
                <a:cubicBezTo>
                  <a:pt x="5486400" y="2806700"/>
                  <a:pt x="5524500" y="2755900"/>
                  <a:pt x="5524500" y="2616200"/>
                </a:cubicBezTo>
                <a:cubicBezTo>
                  <a:pt x="5524500" y="2501900"/>
                  <a:pt x="5461000" y="2476500"/>
                  <a:pt x="5156200" y="2476500"/>
                </a:cubicBezTo>
                <a:close/>
                <a:moveTo>
                  <a:pt x="6235700" y="8851900"/>
                </a:moveTo>
              </a:path>
            </a:pathLst>
          </a:custGeom>
          <a:solidFill>
            <a:srgbClr val="040405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5" name="Freeform 1585"/>
          <p:cNvSpPr/>
          <p:nvPr/>
        </p:nvSpPr>
        <p:spPr>
          <a:xfrm rot="0" flipH="0" flipV="0">
            <a:off x="16480468" y="9659150"/>
            <a:ext cx="54940" cy="185889"/>
          </a:xfrm>
          <a:custGeom>
            <a:pathLst>
              <a:path w="2616200" h="8851900">
                <a:moveTo>
                  <a:pt x="2324100" y="3619500"/>
                </a:moveTo>
                <a:lnTo>
                  <a:pt x="1028700" y="8394700"/>
                </a:lnTo>
                <a:cubicBezTo>
                  <a:pt x="901700" y="8851900"/>
                  <a:pt x="901700" y="8851900"/>
                  <a:pt x="673100" y="8851900"/>
                </a:cubicBezTo>
                <a:cubicBezTo>
                  <a:pt x="546100" y="8851900"/>
                  <a:pt x="406400" y="8826500"/>
                  <a:pt x="368300" y="8788400"/>
                </a:cubicBezTo>
                <a:cubicBezTo>
                  <a:pt x="266700" y="8686800"/>
                  <a:pt x="266700" y="8343900"/>
                  <a:pt x="368300" y="7988300"/>
                </a:cubicBezTo>
                <a:lnTo>
                  <a:pt x="1270000" y="4635500"/>
                </a:lnTo>
                <a:cubicBezTo>
                  <a:pt x="1308100" y="4483100"/>
                  <a:pt x="1371600" y="4356100"/>
                  <a:pt x="1397000" y="4356100"/>
                </a:cubicBezTo>
                <a:cubicBezTo>
                  <a:pt x="1422400" y="4356100"/>
                  <a:pt x="1447800" y="4254500"/>
                  <a:pt x="1447800" y="4140200"/>
                </a:cubicBezTo>
                <a:cubicBezTo>
                  <a:pt x="1447800" y="3886200"/>
                  <a:pt x="1282700" y="3848100"/>
                  <a:pt x="1104900" y="4076700"/>
                </a:cubicBezTo>
                <a:cubicBezTo>
                  <a:pt x="939800" y="4292600"/>
                  <a:pt x="609600" y="4495800"/>
                  <a:pt x="431800" y="4495800"/>
                </a:cubicBezTo>
                <a:cubicBezTo>
                  <a:pt x="317500" y="4495800"/>
                  <a:pt x="152400" y="4279900"/>
                  <a:pt x="152400" y="4114800"/>
                </a:cubicBezTo>
                <a:cubicBezTo>
                  <a:pt x="152400" y="4089400"/>
                  <a:pt x="266700" y="3962400"/>
                  <a:pt x="406400" y="3835400"/>
                </a:cubicBezTo>
                <a:lnTo>
                  <a:pt x="584200" y="3670300"/>
                </a:lnTo>
                <a:cubicBezTo>
                  <a:pt x="723900" y="3543300"/>
                  <a:pt x="914400" y="3416300"/>
                  <a:pt x="1016000" y="3378200"/>
                </a:cubicBezTo>
                <a:cubicBezTo>
                  <a:pt x="1117600" y="3340100"/>
                  <a:pt x="1270000" y="3200400"/>
                  <a:pt x="1384300" y="3073400"/>
                </a:cubicBezTo>
                <a:cubicBezTo>
                  <a:pt x="1485900" y="2959100"/>
                  <a:pt x="1625600" y="2832100"/>
                  <a:pt x="1689100" y="2794000"/>
                </a:cubicBezTo>
                <a:cubicBezTo>
                  <a:pt x="1765300" y="2768600"/>
                  <a:pt x="1841500" y="2679700"/>
                  <a:pt x="1854200" y="2603500"/>
                </a:cubicBezTo>
                <a:cubicBezTo>
                  <a:pt x="1879600" y="2527300"/>
                  <a:pt x="1765300" y="2463800"/>
                  <a:pt x="1600200" y="2463800"/>
                </a:cubicBezTo>
                <a:lnTo>
                  <a:pt x="0" y="2463800"/>
                </a:lnTo>
                <a:lnTo>
                  <a:pt x="0" y="0"/>
                </a:lnTo>
                <a:lnTo>
                  <a:pt x="2616200" y="0"/>
                </a:lnTo>
                <a:lnTo>
                  <a:pt x="2616200" y="2184400"/>
                </a:lnTo>
                <a:cubicBezTo>
                  <a:pt x="2616200" y="2336800"/>
                  <a:pt x="2565400" y="2463800"/>
                  <a:pt x="2501900" y="2463800"/>
                </a:cubicBezTo>
                <a:cubicBezTo>
                  <a:pt x="2451100" y="2463800"/>
                  <a:pt x="2400300" y="2603500"/>
                  <a:pt x="2400300" y="2755900"/>
                </a:cubicBezTo>
                <a:lnTo>
                  <a:pt x="2400300" y="3048000"/>
                </a:lnTo>
                <a:cubicBezTo>
                  <a:pt x="2400300" y="3213100"/>
                  <a:pt x="2362200" y="3467100"/>
                  <a:pt x="2324100" y="3619500"/>
                </a:cubicBezTo>
                <a:close/>
                <a:moveTo>
                  <a:pt x="5245100" y="8851900"/>
                </a:moveTo>
              </a:path>
            </a:pathLst>
          </a:custGeom>
          <a:solidFill>
            <a:srgbClr val="040405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6" name="Freeform 1586"/>
          <p:cNvSpPr/>
          <p:nvPr/>
        </p:nvSpPr>
        <p:spPr>
          <a:xfrm rot="0" flipH="0" flipV="0">
            <a:off x="16907478" y="9759651"/>
            <a:ext cx="93249" cy="136207"/>
          </a:xfrm>
          <a:custGeom>
            <a:pathLst>
              <a:path w="5651500" h="8255000">
                <a:moveTo>
                  <a:pt x="1993900" y="0"/>
                </a:moveTo>
                <a:lnTo>
                  <a:pt x="5080000" y="0"/>
                </a:lnTo>
                <a:cubicBezTo>
                  <a:pt x="5283200" y="0"/>
                  <a:pt x="5486400" y="50800"/>
                  <a:pt x="5537200" y="101600"/>
                </a:cubicBezTo>
                <a:cubicBezTo>
                  <a:pt x="5651500" y="215900"/>
                  <a:pt x="5651500" y="419100"/>
                  <a:pt x="5549900" y="609600"/>
                </a:cubicBezTo>
                <a:cubicBezTo>
                  <a:pt x="5511800" y="685800"/>
                  <a:pt x="5308600" y="749300"/>
                  <a:pt x="5105400" y="749300"/>
                </a:cubicBezTo>
                <a:lnTo>
                  <a:pt x="3416300" y="749300"/>
                </a:lnTo>
                <a:cubicBezTo>
                  <a:pt x="2857500" y="749300"/>
                  <a:pt x="2705100" y="965200"/>
                  <a:pt x="3048000" y="1295400"/>
                </a:cubicBezTo>
                <a:cubicBezTo>
                  <a:pt x="3314700" y="1574800"/>
                  <a:pt x="3581400" y="1917700"/>
                  <a:pt x="3784600" y="2260600"/>
                </a:cubicBezTo>
                <a:lnTo>
                  <a:pt x="4432300" y="3340100"/>
                </a:lnTo>
                <a:cubicBezTo>
                  <a:pt x="4533900" y="3517900"/>
                  <a:pt x="4610100" y="3822700"/>
                  <a:pt x="4610100" y="4025900"/>
                </a:cubicBezTo>
                <a:lnTo>
                  <a:pt x="4610100" y="4343400"/>
                </a:lnTo>
                <a:cubicBezTo>
                  <a:pt x="4610100" y="4546600"/>
                  <a:pt x="4572000" y="4876800"/>
                  <a:pt x="4508500" y="5067300"/>
                </a:cubicBezTo>
                <a:lnTo>
                  <a:pt x="4267200" y="5905500"/>
                </a:lnTo>
                <a:cubicBezTo>
                  <a:pt x="4216400" y="6096000"/>
                  <a:pt x="4089400" y="6388100"/>
                  <a:pt x="4000500" y="6553200"/>
                </a:cubicBezTo>
                <a:lnTo>
                  <a:pt x="3683000" y="7112000"/>
                </a:lnTo>
                <a:cubicBezTo>
                  <a:pt x="3581400" y="7277100"/>
                  <a:pt x="3378200" y="7518400"/>
                  <a:pt x="3213100" y="7645400"/>
                </a:cubicBezTo>
                <a:lnTo>
                  <a:pt x="3136900" y="7708900"/>
                </a:lnTo>
                <a:cubicBezTo>
                  <a:pt x="2616200" y="8128000"/>
                  <a:pt x="1739900" y="8255000"/>
                  <a:pt x="1054100" y="8013700"/>
                </a:cubicBezTo>
                <a:lnTo>
                  <a:pt x="1003300" y="8001000"/>
                </a:lnTo>
                <a:cubicBezTo>
                  <a:pt x="317500" y="7759700"/>
                  <a:pt x="0" y="7366000"/>
                  <a:pt x="0" y="6794500"/>
                </a:cubicBezTo>
                <a:lnTo>
                  <a:pt x="0" y="6096000"/>
                </a:lnTo>
                <a:cubicBezTo>
                  <a:pt x="0" y="5892800"/>
                  <a:pt x="50800" y="5575300"/>
                  <a:pt x="114300" y="5384800"/>
                </a:cubicBezTo>
                <a:lnTo>
                  <a:pt x="673100" y="3797300"/>
                </a:lnTo>
                <a:cubicBezTo>
                  <a:pt x="736600" y="3606800"/>
                  <a:pt x="914400" y="3340100"/>
                  <a:pt x="1066800" y="3187700"/>
                </a:cubicBezTo>
                <a:lnTo>
                  <a:pt x="1219200" y="3035300"/>
                </a:lnTo>
                <a:cubicBezTo>
                  <a:pt x="1371600" y="2882900"/>
                  <a:pt x="1651000" y="2692400"/>
                  <a:pt x="1854200" y="2616200"/>
                </a:cubicBezTo>
                <a:lnTo>
                  <a:pt x="1993900" y="2552700"/>
                </a:lnTo>
                <a:cubicBezTo>
                  <a:pt x="2184400" y="2463800"/>
                  <a:pt x="2425700" y="2374900"/>
                  <a:pt x="2514600" y="2362200"/>
                </a:cubicBezTo>
                <a:cubicBezTo>
                  <a:pt x="2755900" y="2298700"/>
                  <a:pt x="2705100" y="2070100"/>
                  <a:pt x="2400300" y="1752600"/>
                </a:cubicBezTo>
                <a:lnTo>
                  <a:pt x="2362200" y="1727200"/>
                </a:lnTo>
                <a:cubicBezTo>
                  <a:pt x="2222500" y="1574800"/>
                  <a:pt x="1993900" y="1308100"/>
                  <a:pt x="1866900" y="1130300"/>
                </a:cubicBezTo>
                <a:lnTo>
                  <a:pt x="1790700" y="1028700"/>
                </a:lnTo>
                <a:cubicBezTo>
                  <a:pt x="1587500" y="749300"/>
                  <a:pt x="1511300" y="368300"/>
                  <a:pt x="1587500" y="101600"/>
                </a:cubicBezTo>
                <a:cubicBezTo>
                  <a:pt x="1612900" y="50800"/>
                  <a:pt x="1790700" y="0"/>
                  <a:pt x="1993900" y="0"/>
                </a:cubicBezTo>
                <a:close/>
                <a:moveTo>
                  <a:pt x="7924800" y="8115300"/>
                </a:moveTo>
                <a:moveTo>
                  <a:pt x="3390900" y="6070600"/>
                </a:moveTo>
                <a:lnTo>
                  <a:pt x="3733800" y="4800600"/>
                </a:lnTo>
                <a:cubicBezTo>
                  <a:pt x="3759200" y="4699000"/>
                  <a:pt x="3784600" y="4546600"/>
                  <a:pt x="3784600" y="4445000"/>
                </a:cubicBezTo>
                <a:lnTo>
                  <a:pt x="3784600" y="3924300"/>
                </a:lnTo>
                <a:cubicBezTo>
                  <a:pt x="3784600" y="3708400"/>
                  <a:pt x="3695700" y="3479800"/>
                  <a:pt x="3606800" y="3454400"/>
                </a:cubicBezTo>
                <a:cubicBezTo>
                  <a:pt x="3581400" y="3441700"/>
                  <a:pt x="3479800" y="3390900"/>
                  <a:pt x="3390900" y="3340100"/>
                </a:cubicBezTo>
                <a:cubicBezTo>
                  <a:pt x="3302000" y="3289300"/>
                  <a:pt x="3149600" y="3238500"/>
                  <a:pt x="3048000" y="3238500"/>
                </a:cubicBezTo>
                <a:lnTo>
                  <a:pt x="2527300" y="3238500"/>
                </a:lnTo>
                <a:cubicBezTo>
                  <a:pt x="2425700" y="3238500"/>
                  <a:pt x="2260600" y="3276600"/>
                  <a:pt x="2159000" y="3327400"/>
                </a:cubicBezTo>
                <a:lnTo>
                  <a:pt x="1930400" y="3429000"/>
                </a:lnTo>
                <a:cubicBezTo>
                  <a:pt x="1828800" y="3479800"/>
                  <a:pt x="1752600" y="3556000"/>
                  <a:pt x="1752600" y="3606800"/>
                </a:cubicBezTo>
                <a:cubicBezTo>
                  <a:pt x="1752600" y="3657600"/>
                  <a:pt x="1701800" y="3695700"/>
                  <a:pt x="1625600" y="3695700"/>
                </a:cubicBezTo>
                <a:cubicBezTo>
                  <a:pt x="1562100" y="3695700"/>
                  <a:pt x="1485900" y="3771900"/>
                  <a:pt x="1447800" y="3873500"/>
                </a:cubicBezTo>
                <a:lnTo>
                  <a:pt x="1066800" y="4864100"/>
                </a:lnTo>
                <a:cubicBezTo>
                  <a:pt x="1028700" y="4953000"/>
                  <a:pt x="977900" y="5118100"/>
                  <a:pt x="952500" y="5207000"/>
                </a:cubicBezTo>
                <a:lnTo>
                  <a:pt x="863600" y="5562600"/>
                </a:lnTo>
                <a:cubicBezTo>
                  <a:pt x="838200" y="5651500"/>
                  <a:pt x="825500" y="5816600"/>
                  <a:pt x="825500" y="5918200"/>
                </a:cubicBezTo>
                <a:lnTo>
                  <a:pt x="825500" y="6616700"/>
                </a:lnTo>
                <a:cubicBezTo>
                  <a:pt x="825500" y="6934200"/>
                  <a:pt x="927100" y="7099300"/>
                  <a:pt x="1193800" y="7213600"/>
                </a:cubicBezTo>
                <a:lnTo>
                  <a:pt x="1231900" y="7239000"/>
                </a:lnTo>
                <a:cubicBezTo>
                  <a:pt x="1308100" y="7277100"/>
                  <a:pt x="1460500" y="7302500"/>
                  <a:pt x="1562100" y="7302500"/>
                </a:cubicBezTo>
                <a:lnTo>
                  <a:pt x="1981200" y="7302500"/>
                </a:lnTo>
                <a:cubicBezTo>
                  <a:pt x="2082800" y="7302500"/>
                  <a:pt x="2260600" y="7277100"/>
                  <a:pt x="2362200" y="7251700"/>
                </a:cubicBezTo>
                <a:lnTo>
                  <a:pt x="2374900" y="7251700"/>
                </a:lnTo>
                <a:cubicBezTo>
                  <a:pt x="2489200" y="7226300"/>
                  <a:pt x="2578100" y="7162800"/>
                  <a:pt x="2578100" y="7112000"/>
                </a:cubicBezTo>
                <a:cubicBezTo>
                  <a:pt x="2578100" y="7061200"/>
                  <a:pt x="2616200" y="7023100"/>
                  <a:pt x="2667000" y="7023100"/>
                </a:cubicBezTo>
                <a:cubicBezTo>
                  <a:pt x="2717800" y="7023100"/>
                  <a:pt x="2768600" y="6985000"/>
                  <a:pt x="2768600" y="6934200"/>
                </a:cubicBezTo>
                <a:cubicBezTo>
                  <a:pt x="2768600" y="6883400"/>
                  <a:pt x="2806700" y="6845300"/>
                  <a:pt x="2857500" y="6845300"/>
                </a:cubicBezTo>
                <a:cubicBezTo>
                  <a:pt x="2908300" y="6845300"/>
                  <a:pt x="2946400" y="6794500"/>
                  <a:pt x="2946400" y="6743700"/>
                </a:cubicBezTo>
                <a:cubicBezTo>
                  <a:pt x="2946400" y="6692900"/>
                  <a:pt x="2997200" y="6654800"/>
                  <a:pt x="3060700" y="6654800"/>
                </a:cubicBezTo>
                <a:cubicBezTo>
                  <a:pt x="3111500" y="6654800"/>
                  <a:pt x="3187700" y="6578600"/>
                  <a:pt x="3238500" y="6489700"/>
                </a:cubicBezTo>
                <a:lnTo>
                  <a:pt x="3263900" y="6413500"/>
                </a:lnTo>
                <a:cubicBezTo>
                  <a:pt x="3302000" y="6324600"/>
                  <a:pt x="3352800" y="6172200"/>
                  <a:pt x="3390900" y="6070600"/>
                </a:cubicBezTo>
                <a:close/>
                <a:moveTo>
                  <a:pt x="1854200" y="8115300"/>
                </a:moveTo>
              </a:path>
            </a:pathLst>
          </a:custGeom>
          <a:solidFill>
            <a:srgbClr val="05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7" name="Freeform 1587"/>
          <p:cNvSpPr/>
          <p:nvPr/>
        </p:nvSpPr>
        <p:spPr>
          <a:xfrm rot="0" flipH="0" flipV="0">
            <a:off x="16998499" y="9801561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5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8" name="Freeform 1588"/>
          <p:cNvSpPr/>
          <p:nvPr/>
        </p:nvSpPr>
        <p:spPr>
          <a:xfrm rot="0" flipH="0" flipV="0">
            <a:off x="17094759" y="9759861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505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9" name="Freeform 1589"/>
          <p:cNvSpPr/>
          <p:nvPr/>
        </p:nvSpPr>
        <p:spPr>
          <a:xfrm rot="0" flipH="0" flipV="0">
            <a:off x="18068415" y="10133101"/>
            <a:ext cx="65722" cy="42646"/>
          </a:xfrm>
          <a:custGeom>
            <a:pathLst>
              <a:path w="2857500" h="1854200">
                <a:moveTo>
                  <a:pt x="596900" y="0"/>
                </a:moveTo>
                <a:lnTo>
                  <a:pt x="2857500" y="0"/>
                </a:lnTo>
                <a:lnTo>
                  <a:pt x="2857500" y="1663700"/>
                </a:lnTo>
                <a:cubicBezTo>
                  <a:pt x="2857500" y="1765300"/>
                  <a:pt x="2806700" y="1854200"/>
                  <a:pt x="2755900" y="1854200"/>
                </a:cubicBezTo>
                <a:cubicBezTo>
                  <a:pt x="2705100" y="1854200"/>
                  <a:pt x="2641600" y="1790700"/>
                  <a:pt x="2616200" y="1727200"/>
                </a:cubicBezTo>
                <a:cubicBezTo>
                  <a:pt x="2603500" y="1651000"/>
                  <a:pt x="2501900" y="1587500"/>
                  <a:pt x="2400300" y="1587500"/>
                </a:cubicBezTo>
                <a:lnTo>
                  <a:pt x="520700" y="1587500"/>
                </a:lnTo>
                <a:cubicBezTo>
                  <a:pt x="419100" y="1587500"/>
                  <a:pt x="279400" y="1536700"/>
                  <a:pt x="215900" y="1460500"/>
                </a:cubicBezTo>
                <a:lnTo>
                  <a:pt x="127000" y="1346200"/>
                </a:lnTo>
                <a:cubicBezTo>
                  <a:pt x="63500" y="1270000"/>
                  <a:pt x="0" y="1130300"/>
                  <a:pt x="0" y="1028700"/>
                </a:cubicBezTo>
                <a:lnTo>
                  <a:pt x="0" y="723900"/>
                </a:lnTo>
                <a:cubicBezTo>
                  <a:pt x="0" y="482600"/>
                  <a:pt x="63500" y="330200"/>
                  <a:pt x="241300" y="165100"/>
                </a:cubicBezTo>
                <a:lnTo>
                  <a:pt x="266700" y="139700"/>
                </a:lnTo>
                <a:cubicBezTo>
                  <a:pt x="342900" y="63500"/>
                  <a:pt x="482600" y="0"/>
                  <a:pt x="596900" y="0"/>
                </a:cubicBezTo>
                <a:close/>
                <a:moveTo>
                  <a:pt x="1727200" y="18542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0" name="Freeform 1590"/>
          <p:cNvSpPr/>
          <p:nvPr/>
        </p:nvSpPr>
        <p:spPr>
          <a:xfrm rot="0" flipH="0" flipV="0">
            <a:off x="18161471" y="9913442"/>
            <a:ext cx="227253" cy="262305"/>
          </a:xfrm>
          <a:custGeom>
            <a:pathLst>
              <a:path w="9880600" h="11404600">
                <a:moveTo>
                  <a:pt x="0" y="7886700"/>
                </a:moveTo>
                <a:lnTo>
                  <a:pt x="0" y="266700"/>
                </a:lnTo>
                <a:cubicBezTo>
                  <a:pt x="0" y="127000"/>
                  <a:pt x="88900" y="0"/>
                  <a:pt x="203200" y="0"/>
                </a:cubicBezTo>
                <a:cubicBezTo>
                  <a:pt x="317500" y="0"/>
                  <a:pt x="406400" y="127000"/>
                  <a:pt x="406400" y="266700"/>
                </a:cubicBezTo>
                <a:lnTo>
                  <a:pt x="406400" y="7556500"/>
                </a:lnTo>
                <a:cubicBezTo>
                  <a:pt x="406400" y="7708900"/>
                  <a:pt x="342900" y="7899400"/>
                  <a:pt x="279400" y="7988300"/>
                </a:cubicBezTo>
                <a:cubicBezTo>
                  <a:pt x="203200" y="8077200"/>
                  <a:pt x="114300" y="8153400"/>
                  <a:pt x="76200" y="8153400"/>
                </a:cubicBezTo>
                <a:cubicBezTo>
                  <a:pt x="38100" y="8153400"/>
                  <a:pt x="0" y="8039100"/>
                  <a:pt x="0" y="7886700"/>
                </a:cubicBezTo>
                <a:close/>
                <a:moveTo>
                  <a:pt x="2692400" y="11404600"/>
                </a:moveTo>
                <a:moveTo>
                  <a:pt x="9499600" y="774700"/>
                </a:moveTo>
                <a:lnTo>
                  <a:pt x="2806700" y="9525000"/>
                </a:lnTo>
                <a:cubicBezTo>
                  <a:pt x="2654300" y="9728200"/>
                  <a:pt x="2603500" y="9982200"/>
                  <a:pt x="2654300" y="10223500"/>
                </a:cubicBezTo>
                <a:lnTo>
                  <a:pt x="2717800" y="10464800"/>
                </a:lnTo>
                <a:cubicBezTo>
                  <a:pt x="2768600" y="10668000"/>
                  <a:pt x="2730500" y="10960100"/>
                  <a:pt x="2616200" y="11112500"/>
                </a:cubicBezTo>
                <a:cubicBezTo>
                  <a:pt x="2501900" y="11277600"/>
                  <a:pt x="2235200" y="11404600"/>
                  <a:pt x="2019300" y="11404600"/>
                </a:cubicBezTo>
                <a:lnTo>
                  <a:pt x="406400" y="11404600"/>
                </a:lnTo>
                <a:cubicBezTo>
                  <a:pt x="25400" y="11404600"/>
                  <a:pt x="0" y="11379200"/>
                  <a:pt x="0" y="11010900"/>
                </a:cubicBezTo>
                <a:lnTo>
                  <a:pt x="0" y="10210800"/>
                </a:lnTo>
                <a:cubicBezTo>
                  <a:pt x="0" y="9867900"/>
                  <a:pt x="63500" y="9817100"/>
                  <a:pt x="406400" y="9817100"/>
                </a:cubicBezTo>
                <a:lnTo>
                  <a:pt x="1193800" y="9817100"/>
                </a:lnTo>
                <a:cubicBezTo>
                  <a:pt x="1422400" y="9817100"/>
                  <a:pt x="1714500" y="9664700"/>
                  <a:pt x="1854200" y="9499600"/>
                </a:cubicBezTo>
                <a:lnTo>
                  <a:pt x="2019300" y="9309100"/>
                </a:lnTo>
                <a:cubicBezTo>
                  <a:pt x="2159000" y="9131300"/>
                  <a:pt x="2336800" y="8864600"/>
                  <a:pt x="2413000" y="8724900"/>
                </a:cubicBezTo>
                <a:cubicBezTo>
                  <a:pt x="2476500" y="8585200"/>
                  <a:pt x="2641600" y="8318500"/>
                  <a:pt x="2781300" y="8153400"/>
                </a:cubicBezTo>
                <a:lnTo>
                  <a:pt x="3060700" y="7759700"/>
                </a:lnTo>
                <a:cubicBezTo>
                  <a:pt x="3187700" y="7594600"/>
                  <a:pt x="3416300" y="7315200"/>
                  <a:pt x="3556000" y="7137400"/>
                </a:cubicBezTo>
                <a:lnTo>
                  <a:pt x="5867400" y="4267200"/>
                </a:lnTo>
                <a:cubicBezTo>
                  <a:pt x="6007100" y="4089400"/>
                  <a:pt x="6172200" y="3835400"/>
                  <a:pt x="6248400" y="3683000"/>
                </a:cubicBezTo>
                <a:cubicBezTo>
                  <a:pt x="6400800" y="3403600"/>
                  <a:pt x="6591300" y="3124200"/>
                  <a:pt x="7010400" y="2641600"/>
                </a:cubicBezTo>
                <a:lnTo>
                  <a:pt x="7975600" y="1485900"/>
                </a:lnTo>
                <a:cubicBezTo>
                  <a:pt x="8115300" y="1308100"/>
                  <a:pt x="8293100" y="1054100"/>
                  <a:pt x="8369300" y="901700"/>
                </a:cubicBezTo>
                <a:cubicBezTo>
                  <a:pt x="8737600" y="190500"/>
                  <a:pt x="8940800" y="0"/>
                  <a:pt x="9410700" y="0"/>
                </a:cubicBezTo>
                <a:lnTo>
                  <a:pt x="9486900" y="0"/>
                </a:lnTo>
                <a:cubicBezTo>
                  <a:pt x="9702800" y="0"/>
                  <a:pt x="9880600" y="38100"/>
                  <a:pt x="9880600" y="76200"/>
                </a:cubicBezTo>
                <a:cubicBezTo>
                  <a:pt x="9880600" y="203200"/>
                  <a:pt x="9740900" y="457200"/>
                  <a:pt x="9499600" y="774700"/>
                </a:cubicBezTo>
                <a:close/>
                <a:moveTo>
                  <a:pt x="9804400" y="114046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1" name="Freeform 1591"/>
          <p:cNvSpPr/>
          <p:nvPr/>
        </p:nvSpPr>
        <p:spPr>
          <a:xfrm rot="0" flipH="0" flipV="0">
            <a:off x="18483165" y="9711613"/>
            <a:ext cx="114204" cy="134321"/>
          </a:xfrm>
          <a:custGeom>
            <a:pathLst>
              <a:path w="6921500" h="8140700">
                <a:moveTo>
                  <a:pt x="88900" y="7137400"/>
                </a:moveTo>
                <a:lnTo>
                  <a:pt x="1879600" y="571500"/>
                </a:lnTo>
                <a:cubicBezTo>
                  <a:pt x="1968500" y="254000"/>
                  <a:pt x="2108200" y="101600"/>
                  <a:pt x="2324100" y="101600"/>
                </a:cubicBezTo>
                <a:cubicBezTo>
                  <a:pt x="2540000" y="101600"/>
                  <a:pt x="2667000" y="317500"/>
                  <a:pt x="2667000" y="647700"/>
                </a:cubicBezTo>
                <a:lnTo>
                  <a:pt x="2667000" y="660400"/>
                </a:lnTo>
                <a:cubicBezTo>
                  <a:pt x="2667000" y="863600"/>
                  <a:pt x="2628900" y="1193800"/>
                  <a:pt x="2565400" y="1397000"/>
                </a:cubicBezTo>
                <a:lnTo>
                  <a:pt x="2209800" y="2565400"/>
                </a:lnTo>
                <a:cubicBezTo>
                  <a:pt x="2032000" y="3162300"/>
                  <a:pt x="1968500" y="3467100"/>
                  <a:pt x="1993900" y="3492500"/>
                </a:cubicBezTo>
                <a:cubicBezTo>
                  <a:pt x="2082800" y="3581400"/>
                  <a:pt x="2336800" y="3492500"/>
                  <a:pt x="2590800" y="3276600"/>
                </a:cubicBezTo>
                <a:lnTo>
                  <a:pt x="5854700" y="431800"/>
                </a:lnTo>
                <a:cubicBezTo>
                  <a:pt x="6261100" y="76200"/>
                  <a:pt x="6540500" y="0"/>
                  <a:pt x="6731000" y="203200"/>
                </a:cubicBezTo>
                <a:cubicBezTo>
                  <a:pt x="6921500" y="381000"/>
                  <a:pt x="6819900" y="762000"/>
                  <a:pt x="6553200" y="1003300"/>
                </a:cubicBezTo>
                <a:lnTo>
                  <a:pt x="4762500" y="2565400"/>
                </a:lnTo>
                <a:cubicBezTo>
                  <a:pt x="4610100" y="2705100"/>
                  <a:pt x="4381500" y="2882900"/>
                  <a:pt x="4254500" y="2959100"/>
                </a:cubicBezTo>
                <a:cubicBezTo>
                  <a:pt x="3721100" y="3289300"/>
                  <a:pt x="3619500" y="3581400"/>
                  <a:pt x="3810000" y="4152900"/>
                </a:cubicBezTo>
                <a:lnTo>
                  <a:pt x="4775200" y="7099300"/>
                </a:lnTo>
                <a:cubicBezTo>
                  <a:pt x="4889500" y="7454900"/>
                  <a:pt x="4927600" y="8013700"/>
                  <a:pt x="4838700" y="8102600"/>
                </a:cubicBezTo>
                <a:cubicBezTo>
                  <a:pt x="4813300" y="8128000"/>
                  <a:pt x="4699000" y="8140700"/>
                  <a:pt x="4572000" y="8140700"/>
                </a:cubicBezTo>
                <a:cubicBezTo>
                  <a:pt x="4445000" y="8140700"/>
                  <a:pt x="4292600" y="8064500"/>
                  <a:pt x="4241800" y="7988300"/>
                </a:cubicBezTo>
                <a:cubicBezTo>
                  <a:pt x="4178300" y="7899400"/>
                  <a:pt x="4127500" y="7797800"/>
                  <a:pt x="4102100" y="7772400"/>
                </a:cubicBezTo>
                <a:cubicBezTo>
                  <a:pt x="4089400" y="7747000"/>
                  <a:pt x="4025900" y="7569200"/>
                  <a:pt x="3962400" y="7378700"/>
                </a:cubicBezTo>
                <a:lnTo>
                  <a:pt x="3035300" y="4521200"/>
                </a:lnTo>
                <a:cubicBezTo>
                  <a:pt x="2895600" y="4114800"/>
                  <a:pt x="2679700" y="4076700"/>
                  <a:pt x="2311400" y="4406900"/>
                </a:cubicBezTo>
                <a:lnTo>
                  <a:pt x="1765300" y="4889500"/>
                </a:lnTo>
                <a:cubicBezTo>
                  <a:pt x="1612900" y="5029200"/>
                  <a:pt x="1447800" y="5295900"/>
                  <a:pt x="1384300" y="5486400"/>
                </a:cubicBezTo>
                <a:lnTo>
                  <a:pt x="774700" y="7670800"/>
                </a:lnTo>
                <a:cubicBezTo>
                  <a:pt x="647700" y="8089900"/>
                  <a:pt x="609600" y="8140700"/>
                  <a:pt x="368300" y="8140700"/>
                </a:cubicBezTo>
                <a:cubicBezTo>
                  <a:pt x="114300" y="8140700"/>
                  <a:pt x="0" y="8001000"/>
                  <a:pt x="0" y="7721600"/>
                </a:cubicBezTo>
                <a:cubicBezTo>
                  <a:pt x="0" y="7594600"/>
                  <a:pt x="38100" y="7340600"/>
                  <a:pt x="88900" y="7137400"/>
                </a:cubicBezTo>
                <a:close/>
                <a:moveTo>
                  <a:pt x="850900" y="8178800"/>
                </a:moveTo>
              </a:path>
            </a:pathLst>
          </a:custGeom>
          <a:solidFill>
            <a:srgbClr val="05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2" name="Freeform 1592"/>
          <p:cNvSpPr/>
          <p:nvPr/>
        </p:nvSpPr>
        <p:spPr>
          <a:xfrm rot="0" flipH="0" flipV="0">
            <a:off x="18620067" y="9712242"/>
            <a:ext cx="49453" cy="133692"/>
          </a:xfrm>
          <a:custGeom>
            <a:pathLst>
              <a:path w="2997200" h="8102600">
                <a:moveTo>
                  <a:pt x="2870200" y="1079500"/>
                </a:moveTo>
                <a:lnTo>
                  <a:pt x="1219200" y="7340600"/>
                </a:lnTo>
                <a:cubicBezTo>
                  <a:pt x="1054100" y="7988300"/>
                  <a:pt x="965200" y="8102600"/>
                  <a:pt x="673100" y="8102600"/>
                </a:cubicBezTo>
                <a:cubicBezTo>
                  <a:pt x="304800" y="8102600"/>
                  <a:pt x="190500" y="8001000"/>
                  <a:pt x="190500" y="7645400"/>
                </a:cubicBezTo>
                <a:cubicBezTo>
                  <a:pt x="190500" y="7493000"/>
                  <a:pt x="241300" y="7213600"/>
                  <a:pt x="292100" y="7010400"/>
                </a:cubicBezTo>
                <a:lnTo>
                  <a:pt x="1435100" y="2921000"/>
                </a:lnTo>
                <a:cubicBezTo>
                  <a:pt x="1485900" y="2730500"/>
                  <a:pt x="1562100" y="2565400"/>
                  <a:pt x="1600200" y="2565400"/>
                </a:cubicBezTo>
                <a:cubicBezTo>
                  <a:pt x="1638300" y="2565400"/>
                  <a:pt x="1663700" y="2400300"/>
                  <a:pt x="1663700" y="2197100"/>
                </a:cubicBezTo>
                <a:cubicBezTo>
                  <a:pt x="1663700" y="1752600"/>
                  <a:pt x="1397000" y="1714500"/>
                  <a:pt x="1041400" y="2108200"/>
                </a:cubicBezTo>
                <a:cubicBezTo>
                  <a:pt x="762000" y="2425700"/>
                  <a:pt x="685800" y="2476500"/>
                  <a:pt x="444500" y="2476500"/>
                </a:cubicBezTo>
                <a:cubicBezTo>
                  <a:pt x="266700" y="2476500"/>
                  <a:pt x="0" y="2247900"/>
                  <a:pt x="0" y="2108200"/>
                </a:cubicBezTo>
                <a:cubicBezTo>
                  <a:pt x="0" y="2057400"/>
                  <a:pt x="139700" y="1905000"/>
                  <a:pt x="292100" y="1778000"/>
                </a:cubicBezTo>
                <a:lnTo>
                  <a:pt x="1968500" y="393700"/>
                </a:lnTo>
                <a:cubicBezTo>
                  <a:pt x="2400300" y="38100"/>
                  <a:pt x="2552700" y="0"/>
                  <a:pt x="2819400" y="152400"/>
                </a:cubicBezTo>
                <a:cubicBezTo>
                  <a:pt x="2984500" y="254000"/>
                  <a:pt x="2997200" y="571500"/>
                  <a:pt x="2870200" y="1079500"/>
                </a:cubicBezTo>
                <a:close/>
                <a:moveTo>
                  <a:pt x="5588000" y="8140700"/>
                </a:moveTo>
              </a:path>
            </a:pathLst>
          </a:custGeom>
          <a:solidFill>
            <a:srgbClr val="0508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3" name="Rectangle 1593"/>
          <p:cNvSpPr/>
          <p:nvPr/>
        </p:nvSpPr>
        <p:spPr>
          <a:xfrm rot="0" flipH="0" flipV="0">
            <a:off x="16904335" y="10144169"/>
            <a:ext cx="339619" cy="541895"/>
          </a:xfrm>
          <a:prstGeom prst="rect">
            <a:avLst/>
          </a:prstGeom>
        </p:spPr>
      </p:sp>
      <p:sp>
        <p:nvSpPr>
          <p:cNvPr id="1594" name="Freeform 1594"/>
          <p:cNvSpPr/>
          <p:nvPr/>
        </p:nvSpPr>
        <p:spPr>
          <a:xfrm rot="0" flipH="0" flipV="0">
            <a:off x="16907478" y="10294207"/>
            <a:ext cx="91782" cy="137255"/>
          </a:xfrm>
          <a:custGeom>
            <a:pathLst>
              <a:path w="5562600" h="8318500">
                <a:moveTo>
                  <a:pt x="2032000" y="0"/>
                </a:moveTo>
                <a:lnTo>
                  <a:pt x="4978400" y="0"/>
                </a:lnTo>
                <a:cubicBezTo>
                  <a:pt x="5181600" y="0"/>
                  <a:pt x="5397500" y="50800"/>
                  <a:pt x="5448300" y="101600"/>
                </a:cubicBezTo>
                <a:cubicBezTo>
                  <a:pt x="5562600" y="215900"/>
                  <a:pt x="5562600" y="901700"/>
                  <a:pt x="5448300" y="1016000"/>
                </a:cubicBezTo>
                <a:cubicBezTo>
                  <a:pt x="5397500" y="1066800"/>
                  <a:pt x="5181600" y="1117600"/>
                  <a:pt x="4978400" y="1104900"/>
                </a:cubicBezTo>
                <a:lnTo>
                  <a:pt x="3314700" y="1079500"/>
                </a:lnTo>
                <a:cubicBezTo>
                  <a:pt x="2895600" y="1079500"/>
                  <a:pt x="2844800" y="1358900"/>
                  <a:pt x="3187700" y="1778000"/>
                </a:cubicBezTo>
                <a:lnTo>
                  <a:pt x="3657600" y="2336800"/>
                </a:lnTo>
                <a:cubicBezTo>
                  <a:pt x="3784600" y="2501900"/>
                  <a:pt x="3987800" y="2781300"/>
                  <a:pt x="4102100" y="2971800"/>
                </a:cubicBezTo>
                <a:lnTo>
                  <a:pt x="4406900" y="3441700"/>
                </a:lnTo>
                <a:cubicBezTo>
                  <a:pt x="4521200" y="3632200"/>
                  <a:pt x="4610100" y="3949700"/>
                  <a:pt x="4610100" y="4152900"/>
                </a:cubicBezTo>
                <a:lnTo>
                  <a:pt x="4610100" y="4813300"/>
                </a:lnTo>
                <a:cubicBezTo>
                  <a:pt x="4610100" y="5016500"/>
                  <a:pt x="4559300" y="5334000"/>
                  <a:pt x="4495800" y="5511800"/>
                </a:cubicBezTo>
                <a:lnTo>
                  <a:pt x="4051300" y="6807200"/>
                </a:lnTo>
                <a:cubicBezTo>
                  <a:pt x="3987800" y="6997700"/>
                  <a:pt x="3810000" y="7264400"/>
                  <a:pt x="3670300" y="7416800"/>
                </a:cubicBezTo>
                <a:lnTo>
                  <a:pt x="3187700" y="7874000"/>
                </a:lnTo>
                <a:cubicBezTo>
                  <a:pt x="2832100" y="8229600"/>
                  <a:pt x="2616200" y="8318500"/>
                  <a:pt x="2171700" y="8318500"/>
                </a:cubicBezTo>
                <a:lnTo>
                  <a:pt x="1282700" y="8318500"/>
                </a:lnTo>
                <a:cubicBezTo>
                  <a:pt x="635000" y="8318500"/>
                  <a:pt x="0" y="7772400"/>
                  <a:pt x="0" y="7213600"/>
                </a:cubicBezTo>
                <a:lnTo>
                  <a:pt x="0" y="6286500"/>
                </a:lnTo>
                <a:cubicBezTo>
                  <a:pt x="0" y="6083300"/>
                  <a:pt x="50800" y="5765800"/>
                  <a:pt x="101600" y="5575300"/>
                </a:cubicBezTo>
                <a:lnTo>
                  <a:pt x="584200" y="4076700"/>
                </a:lnTo>
                <a:cubicBezTo>
                  <a:pt x="647700" y="3886200"/>
                  <a:pt x="812800" y="3619500"/>
                  <a:pt x="965200" y="3467100"/>
                </a:cubicBezTo>
                <a:lnTo>
                  <a:pt x="1206500" y="3225800"/>
                </a:lnTo>
                <a:cubicBezTo>
                  <a:pt x="1549400" y="2882900"/>
                  <a:pt x="1803400" y="2781300"/>
                  <a:pt x="2235200" y="2781300"/>
                </a:cubicBezTo>
                <a:cubicBezTo>
                  <a:pt x="2794000" y="2781300"/>
                  <a:pt x="2895600" y="2578100"/>
                  <a:pt x="2552700" y="2120900"/>
                </a:cubicBezTo>
                <a:lnTo>
                  <a:pt x="2451100" y="1981200"/>
                </a:lnTo>
                <a:cubicBezTo>
                  <a:pt x="2336800" y="1828800"/>
                  <a:pt x="2120900" y="1574800"/>
                  <a:pt x="1968500" y="1422400"/>
                </a:cubicBezTo>
                <a:lnTo>
                  <a:pt x="1739900" y="1168400"/>
                </a:lnTo>
                <a:cubicBezTo>
                  <a:pt x="1473200" y="889000"/>
                  <a:pt x="1384300" y="279400"/>
                  <a:pt x="1562100" y="101600"/>
                </a:cubicBezTo>
                <a:cubicBezTo>
                  <a:pt x="1612900" y="50800"/>
                  <a:pt x="1828800" y="0"/>
                  <a:pt x="2032000" y="0"/>
                </a:cubicBezTo>
                <a:close/>
                <a:moveTo>
                  <a:pt x="8001000" y="8191500"/>
                </a:moveTo>
                <a:moveTo>
                  <a:pt x="1155700" y="4648200"/>
                </a:moveTo>
                <a:lnTo>
                  <a:pt x="825500" y="5930900"/>
                </a:lnTo>
                <a:cubicBezTo>
                  <a:pt x="635000" y="6680200"/>
                  <a:pt x="774700" y="7416800"/>
                  <a:pt x="1117600" y="7531100"/>
                </a:cubicBezTo>
                <a:cubicBezTo>
                  <a:pt x="1206500" y="7556500"/>
                  <a:pt x="1447800" y="7581900"/>
                  <a:pt x="1651000" y="7581900"/>
                </a:cubicBezTo>
                <a:lnTo>
                  <a:pt x="2032000" y="7581900"/>
                </a:lnTo>
                <a:cubicBezTo>
                  <a:pt x="2235200" y="7581900"/>
                  <a:pt x="2514600" y="7467600"/>
                  <a:pt x="2654300" y="7315200"/>
                </a:cubicBezTo>
                <a:lnTo>
                  <a:pt x="3111500" y="6870700"/>
                </a:lnTo>
                <a:cubicBezTo>
                  <a:pt x="3251200" y="6718300"/>
                  <a:pt x="3378200" y="6477000"/>
                  <a:pt x="3390900" y="6324600"/>
                </a:cubicBezTo>
                <a:cubicBezTo>
                  <a:pt x="3441700" y="5651500"/>
                  <a:pt x="3517900" y="5359400"/>
                  <a:pt x="3619500" y="5359400"/>
                </a:cubicBezTo>
                <a:cubicBezTo>
                  <a:pt x="3683000" y="5359400"/>
                  <a:pt x="3746500" y="5232400"/>
                  <a:pt x="3759200" y="5080000"/>
                </a:cubicBezTo>
                <a:cubicBezTo>
                  <a:pt x="3873500" y="3784600"/>
                  <a:pt x="3733800" y="3517900"/>
                  <a:pt x="2946400" y="3517900"/>
                </a:cubicBezTo>
                <a:lnTo>
                  <a:pt x="2628900" y="3517900"/>
                </a:lnTo>
                <a:cubicBezTo>
                  <a:pt x="2171700" y="3517900"/>
                  <a:pt x="1917700" y="3619500"/>
                  <a:pt x="1574800" y="3962400"/>
                </a:cubicBezTo>
                <a:lnTo>
                  <a:pt x="1498600" y="4038600"/>
                </a:lnTo>
                <a:cubicBezTo>
                  <a:pt x="1358900" y="4191000"/>
                  <a:pt x="1193800" y="4457700"/>
                  <a:pt x="1155700" y="4648200"/>
                </a:cubicBezTo>
                <a:close/>
                <a:moveTo>
                  <a:pt x="3352800" y="8191500"/>
                </a:moveTo>
                <a:moveTo>
                  <a:pt x="5537200" y="7950200"/>
                </a:moveTo>
                <a:cubicBezTo>
                  <a:pt x="5537200" y="8051800"/>
                  <a:pt x="5499100" y="8128000"/>
                  <a:pt x="5448300" y="8128000"/>
                </a:cubicBezTo>
                <a:cubicBezTo>
                  <a:pt x="5397500" y="8128000"/>
                  <a:pt x="5346700" y="8051800"/>
                  <a:pt x="5346700" y="7950200"/>
                </a:cubicBezTo>
                <a:cubicBezTo>
                  <a:pt x="5346700" y="7848600"/>
                  <a:pt x="5397500" y="7759700"/>
                  <a:pt x="5448300" y="7759700"/>
                </a:cubicBezTo>
                <a:cubicBezTo>
                  <a:pt x="5499100" y="7759700"/>
                  <a:pt x="5537200" y="7848600"/>
                  <a:pt x="5537200" y="7950200"/>
                </a:cubicBezTo>
                <a:close/>
                <a:moveTo>
                  <a:pt x="50800" y="8191500"/>
                </a:moveTo>
              </a:path>
            </a:pathLst>
          </a:custGeom>
          <a:solidFill>
            <a:srgbClr val="06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5" name="Freeform 1595"/>
          <p:cNvSpPr/>
          <p:nvPr/>
        </p:nvSpPr>
        <p:spPr>
          <a:xfrm rot="0" flipH="0" flipV="0">
            <a:off x="16998263" y="10337374"/>
            <a:ext cx="88849" cy="91573"/>
          </a:xfrm>
          <a:custGeom>
            <a:pathLst>
              <a:path w="5384800" h="5549900">
                <a:moveTo>
                  <a:pt x="3505200" y="3149600"/>
                </a:moveTo>
                <a:lnTo>
                  <a:pt x="1473200" y="3149600"/>
                </a:lnTo>
                <a:cubicBezTo>
                  <a:pt x="1244600" y="3149600"/>
                  <a:pt x="1104900" y="3276600"/>
                  <a:pt x="1104900" y="3517900"/>
                </a:cubicBezTo>
                <a:lnTo>
                  <a:pt x="1104900" y="3606800"/>
                </a:lnTo>
                <a:cubicBezTo>
                  <a:pt x="1104900" y="3708400"/>
                  <a:pt x="1092200" y="3873500"/>
                  <a:pt x="1066800" y="3962400"/>
                </a:cubicBezTo>
                <a:lnTo>
                  <a:pt x="977900" y="4406900"/>
                </a:lnTo>
                <a:cubicBezTo>
                  <a:pt x="952500" y="4508500"/>
                  <a:pt x="914400" y="4648200"/>
                  <a:pt x="889000" y="4711700"/>
                </a:cubicBezTo>
                <a:cubicBezTo>
                  <a:pt x="850900" y="4787900"/>
                  <a:pt x="812800" y="4914900"/>
                  <a:pt x="787400" y="4991100"/>
                </a:cubicBezTo>
                <a:cubicBezTo>
                  <a:pt x="774700" y="5067300"/>
                  <a:pt x="723900" y="5207000"/>
                  <a:pt x="685800" y="5308600"/>
                </a:cubicBezTo>
                <a:lnTo>
                  <a:pt x="660400" y="5372100"/>
                </a:lnTo>
                <a:cubicBezTo>
                  <a:pt x="609600" y="5473700"/>
                  <a:pt x="495300" y="5549900"/>
                  <a:pt x="393700" y="5549900"/>
                </a:cubicBezTo>
                <a:lnTo>
                  <a:pt x="279400" y="5549900"/>
                </a:lnTo>
                <a:cubicBezTo>
                  <a:pt x="50800" y="5549900"/>
                  <a:pt x="0" y="5499100"/>
                  <a:pt x="0" y="5270500"/>
                </a:cubicBezTo>
                <a:lnTo>
                  <a:pt x="0" y="4813300"/>
                </a:lnTo>
                <a:cubicBezTo>
                  <a:pt x="0" y="4711700"/>
                  <a:pt x="25400" y="4546600"/>
                  <a:pt x="50800" y="4445000"/>
                </a:cubicBezTo>
                <a:lnTo>
                  <a:pt x="317500" y="3365500"/>
                </a:lnTo>
                <a:cubicBezTo>
                  <a:pt x="342900" y="3263900"/>
                  <a:pt x="381000" y="3124200"/>
                  <a:pt x="419100" y="3048000"/>
                </a:cubicBezTo>
                <a:cubicBezTo>
                  <a:pt x="444500" y="2984500"/>
                  <a:pt x="495300" y="2844800"/>
                  <a:pt x="520700" y="2743200"/>
                </a:cubicBezTo>
                <a:lnTo>
                  <a:pt x="1104900" y="419100"/>
                </a:lnTo>
                <a:cubicBezTo>
                  <a:pt x="1168400" y="177800"/>
                  <a:pt x="1358900" y="0"/>
                  <a:pt x="1574800" y="0"/>
                </a:cubicBezTo>
                <a:lnTo>
                  <a:pt x="1663700" y="0"/>
                </a:lnTo>
                <a:cubicBezTo>
                  <a:pt x="1866900" y="0"/>
                  <a:pt x="1943100" y="127000"/>
                  <a:pt x="1943100" y="419100"/>
                </a:cubicBezTo>
                <a:lnTo>
                  <a:pt x="1943100" y="558800"/>
                </a:lnTo>
                <a:cubicBezTo>
                  <a:pt x="1943100" y="660400"/>
                  <a:pt x="1917700" y="825500"/>
                  <a:pt x="1892300" y="927100"/>
                </a:cubicBezTo>
                <a:lnTo>
                  <a:pt x="1625600" y="2082800"/>
                </a:lnTo>
                <a:cubicBezTo>
                  <a:pt x="1562100" y="2349500"/>
                  <a:pt x="1600200" y="2413000"/>
                  <a:pt x="1816100" y="2413000"/>
                </a:cubicBezTo>
                <a:lnTo>
                  <a:pt x="3606800" y="2413000"/>
                </a:lnTo>
                <a:cubicBezTo>
                  <a:pt x="3708400" y="2413000"/>
                  <a:pt x="3810000" y="2387600"/>
                  <a:pt x="3835400" y="2362200"/>
                </a:cubicBezTo>
                <a:cubicBezTo>
                  <a:pt x="3860800" y="2336800"/>
                  <a:pt x="3924300" y="2298700"/>
                  <a:pt x="3975100" y="2286000"/>
                </a:cubicBezTo>
                <a:cubicBezTo>
                  <a:pt x="4025900" y="2273300"/>
                  <a:pt x="4064000" y="2171700"/>
                  <a:pt x="4064000" y="2070100"/>
                </a:cubicBezTo>
                <a:lnTo>
                  <a:pt x="4064000" y="2032000"/>
                </a:lnTo>
                <a:cubicBezTo>
                  <a:pt x="4064000" y="1930400"/>
                  <a:pt x="4089400" y="1778000"/>
                  <a:pt x="4114800" y="1676400"/>
                </a:cubicBezTo>
                <a:lnTo>
                  <a:pt x="4445000" y="495300"/>
                </a:lnTo>
                <a:cubicBezTo>
                  <a:pt x="4470400" y="393700"/>
                  <a:pt x="4521200" y="292100"/>
                  <a:pt x="4559300" y="254000"/>
                </a:cubicBezTo>
                <a:cubicBezTo>
                  <a:pt x="4597400" y="215900"/>
                  <a:pt x="4635500" y="152400"/>
                  <a:pt x="4648200" y="101600"/>
                </a:cubicBezTo>
                <a:cubicBezTo>
                  <a:pt x="4660900" y="50800"/>
                  <a:pt x="4762500" y="0"/>
                  <a:pt x="4864100" y="0"/>
                </a:cubicBezTo>
                <a:lnTo>
                  <a:pt x="4991100" y="0"/>
                </a:lnTo>
                <a:cubicBezTo>
                  <a:pt x="5092700" y="0"/>
                  <a:pt x="5219700" y="50800"/>
                  <a:pt x="5270500" y="101600"/>
                </a:cubicBezTo>
                <a:cubicBezTo>
                  <a:pt x="5372100" y="203200"/>
                  <a:pt x="5384800" y="457200"/>
                  <a:pt x="5308600" y="736600"/>
                </a:cubicBezTo>
                <a:lnTo>
                  <a:pt x="4051300" y="5245100"/>
                </a:lnTo>
                <a:cubicBezTo>
                  <a:pt x="3987800" y="5486400"/>
                  <a:pt x="3911600" y="5549900"/>
                  <a:pt x="3695700" y="5549900"/>
                </a:cubicBezTo>
                <a:lnTo>
                  <a:pt x="3606800" y="5549900"/>
                </a:lnTo>
                <a:cubicBezTo>
                  <a:pt x="3505200" y="5549900"/>
                  <a:pt x="3378200" y="5461000"/>
                  <a:pt x="3340100" y="5346700"/>
                </a:cubicBezTo>
                <a:lnTo>
                  <a:pt x="3314700" y="5308600"/>
                </a:lnTo>
                <a:cubicBezTo>
                  <a:pt x="3225800" y="5080000"/>
                  <a:pt x="3213100" y="4965700"/>
                  <a:pt x="3289300" y="4724400"/>
                </a:cubicBezTo>
                <a:lnTo>
                  <a:pt x="3517900" y="3873500"/>
                </a:lnTo>
                <a:cubicBezTo>
                  <a:pt x="3543300" y="3784600"/>
                  <a:pt x="3594100" y="3695700"/>
                  <a:pt x="3632200" y="3695700"/>
                </a:cubicBezTo>
                <a:cubicBezTo>
                  <a:pt x="3670300" y="3695700"/>
                  <a:pt x="3695700" y="3619500"/>
                  <a:pt x="3695700" y="3517900"/>
                </a:cubicBezTo>
                <a:lnTo>
                  <a:pt x="3695700" y="3327400"/>
                </a:lnTo>
                <a:cubicBezTo>
                  <a:pt x="3695700" y="3175000"/>
                  <a:pt x="3670300" y="3149600"/>
                  <a:pt x="3505200" y="3149600"/>
                </a:cubicBezTo>
                <a:close/>
                <a:moveTo>
                  <a:pt x="2336800" y="5575300"/>
                </a:moveTo>
              </a:path>
            </a:pathLst>
          </a:custGeom>
          <a:solidFill>
            <a:srgbClr val="06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6" name="Freeform 1596"/>
          <p:cNvSpPr/>
          <p:nvPr/>
        </p:nvSpPr>
        <p:spPr>
          <a:xfrm rot="0" flipH="0" flipV="0">
            <a:off x="17094706" y="10295674"/>
            <a:ext cx="93040" cy="134111"/>
          </a:xfrm>
          <a:custGeom>
            <a:pathLst>
              <a:path w="5638800" h="8128000">
                <a:moveTo>
                  <a:pt x="3619500" y="8128000"/>
                </a:moveTo>
                <a:lnTo>
                  <a:pt x="495300" y="8128000"/>
                </a:lnTo>
                <a:cubicBezTo>
                  <a:pt x="101600" y="8128000"/>
                  <a:pt x="0" y="8051800"/>
                  <a:pt x="0" y="7747000"/>
                </a:cubicBezTo>
                <a:cubicBezTo>
                  <a:pt x="0" y="7505700"/>
                  <a:pt x="12700" y="7480300"/>
                  <a:pt x="317500" y="7162800"/>
                </a:cubicBezTo>
                <a:lnTo>
                  <a:pt x="4279900" y="2844800"/>
                </a:lnTo>
                <a:cubicBezTo>
                  <a:pt x="5156200" y="1892300"/>
                  <a:pt x="5029200" y="927100"/>
                  <a:pt x="4051300" y="927100"/>
                </a:cubicBezTo>
                <a:lnTo>
                  <a:pt x="3721100" y="927100"/>
                </a:lnTo>
                <a:cubicBezTo>
                  <a:pt x="3505200" y="927100"/>
                  <a:pt x="3187700" y="1066800"/>
                  <a:pt x="3009900" y="1219200"/>
                </a:cubicBezTo>
                <a:lnTo>
                  <a:pt x="2425700" y="1739900"/>
                </a:lnTo>
                <a:cubicBezTo>
                  <a:pt x="2082800" y="2044700"/>
                  <a:pt x="1828800" y="2108200"/>
                  <a:pt x="1663700" y="1943100"/>
                </a:cubicBezTo>
                <a:cubicBezTo>
                  <a:pt x="1524000" y="1803400"/>
                  <a:pt x="1562100" y="1498600"/>
                  <a:pt x="1752600" y="1257300"/>
                </a:cubicBezTo>
                <a:cubicBezTo>
                  <a:pt x="1854200" y="1130300"/>
                  <a:pt x="2070100" y="927100"/>
                  <a:pt x="2235200" y="787400"/>
                </a:cubicBezTo>
                <a:lnTo>
                  <a:pt x="2667000" y="431800"/>
                </a:lnTo>
                <a:cubicBezTo>
                  <a:pt x="3022600" y="152400"/>
                  <a:pt x="3479800" y="0"/>
                  <a:pt x="4051300" y="0"/>
                </a:cubicBezTo>
                <a:cubicBezTo>
                  <a:pt x="5003800" y="0"/>
                  <a:pt x="5638800" y="622300"/>
                  <a:pt x="5638800" y="1549400"/>
                </a:cubicBezTo>
                <a:lnTo>
                  <a:pt x="5638800" y="1917700"/>
                </a:lnTo>
                <a:cubicBezTo>
                  <a:pt x="5638800" y="2133600"/>
                  <a:pt x="5549900" y="2451100"/>
                  <a:pt x="5435600" y="2616200"/>
                </a:cubicBezTo>
                <a:lnTo>
                  <a:pt x="4914900" y="3390900"/>
                </a:lnTo>
                <a:cubicBezTo>
                  <a:pt x="4800600" y="3568700"/>
                  <a:pt x="4584700" y="3835400"/>
                  <a:pt x="4432300" y="3987800"/>
                </a:cubicBezTo>
                <a:lnTo>
                  <a:pt x="1930400" y="6591300"/>
                </a:lnTo>
                <a:cubicBezTo>
                  <a:pt x="1384300" y="7162800"/>
                  <a:pt x="1422400" y="7391400"/>
                  <a:pt x="2057400" y="7391400"/>
                </a:cubicBezTo>
                <a:lnTo>
                  <a:pt x="3581400" y="7391400"/>
                </a:lnTo>
                <a:cubicBezTo>
                  <a:pt x="3797300" y="7391400"/>
                  <a:pt x="4000500" y="7442200"/>
                  <a:pt x="4025900" y="7505700"/>
                </a:cubicBezTo>
                <a:cubicBezTo>
                  <a:pt x="4076700" y="7632700"/>
                  <a:pt x="4089400" y="7899400"/>
                  <a:pt x="4038600" y="8039100"/>
                </a:cubicBezTo>
                <a:cubicBezTo>
                  <a:pt x="4025900" y="8089900"/>
                  <a:pt x="3835400" y="8128000"/>
                  <a:pt x="3619500" y="8128000"/>
                </a:cubicBezTo>
                <a:close/>
                <a:moveTo>
                  <a:pt x="-88900" y="8102600"/>
                </a:moveTo>
              </a:path>
            </a:pathLst>
          </a:custGeom>
          <a:solidFill>
            <a:srgbClr val="060707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7" name="Rectangle 1597"/>
          <p:cNvSpPr/>
          <p:nvPr/>
        </p:nvSpPr>
        <p:spPr>
          <a:xfrm rot="0" flipH="0" flipV="0">
            <a:off x="18065494" y="9834466"/>
            <a:ext cx="161691" cy="595320"/>
          </a:xfrm>
          <a:prstGeom prst="rect">
            <a:avLst/>
          </a:prstGeom>
        </p:spPr>
      </p:sp>
      <p:sp>
        <p:nvSpPr>
          <p:cNvPr id="1598" name="Freeform 1598"/>
          <p:cNvSpPr/>
          <p:nvPr/>
        </p:nvSpPr>
        <p:spPr>
          <a:xfrm rot="0" flipH="0" flipV="0">
            <a:off x="18068440" y="10258895"/>
            <a:ext cx="65557" cy="41249"/>
          </a:xfrm>
          <a:custGeom>
            <a:pathLst>
              <a:path w="2260600" h="1422400">
                <a:moveTo>
                  <a:pt x="2057400" y="1409700"/>
                </a:moveTo>
                <a:lnTo>
                  <a:pt x="431800" y="1397000"/>
                </a:lnTo>
                <a:cubicBezTo>
                  <a:pt x="342900" y="1397000"/>
                  <a:pt x="254000" y="1346200"/>
                  <a:pt x="190500" y="1282700"/>
                </a:cubicBezTo>
                <a:lnTo>
                  <a:pt x="101600" y="1168400"/>
                </a:lnTo>
                <a:cubicBezTo>
                  <a:pt x="50800" y="1117600"/>
                  <a:pt x="0" y="1003300"/>
                  <a:pt x="0" y="914400"/>
                </a:cubicBezTo>
                <a:lnTo>
                  <a:pt x="0" y="673100"/>
                </a:lnTo>
                <a:cubicBezTo>
                  <a:pt x="0" y="469900"/>
                  <a:pt x="63500" y="342900"/>
                  <a:pt x="203200" y="254000"/>
                </a:cubicBezTo>
                <a:lnTo>
                  <a:pt x="266700" y="215900"/>
                </a:lnTo>
                <a:cubicBezTo>
                  <a:pt x="330200" y="190500"/>
                  <a:pt x="444500" y="152400"/>
                  <a:pt x="533400" y="152400"/>
                </a:cubicBezTo>
                <a:lnTo>
                  <a:pt x="1714500" y="114300"/>
                </a:lnTo>
                <a:cubicBezTo>
                  <a:pt x="1803400" y="114300"/>
                  <a:pt x="1892300" y="114300"/>
                  <a:pt x="1917700" y="127000"/>
                </a:cubicBezTo>
                <a:cubicBezTo>
                  <a:pt x="1993900" y="152400"/>
                  <a:pt x="2159000" y="88900"/>
                  <a:pt x="2159000" y="38100"/>
                </a:cubicBezTo>
                <a:cubicBezTo>
                  <a:pt x="2159000" y="12700"/>
                  <a:pt x="2171700" y="0"/>
                  <a:pt x="2184400" y="0"/>
                </a:cubicBezTo>
                <a:cubicBezTo>
                  <a:pt x="2197100" y="0"/>
                  <a:pt x="2222500" y="12700"/>
                  <a:pt x="2235200" y="25400"/>
                </a:cubicBezTo>
                <a:cubicBezTo>
                  <a:pt x="2247900" y="38100"/>
                  <a:pt x="2260600" y="114300"/>
                  <a:pt x="2260600" y="203200"/>
                </a:cubicBezTo>
                <a:lnTo>
                  <a:pt x="2260600" y="1270000"/>
                </a:lnTo>
                <a:cubicBezTo>
                  <a:pt x="2260600" y="1422400"/>
                  <a:pt x="2260600" y="1422400"/>
                  <a:pt x="2057400" y="1409700"/>
                </a:cubicBezTo>
                <a:close/>
                <a:moveTo>
                  <a:pt x="482600" y="1993900"/>
                </a:moveTo>
              </a:path>
            </a:pathLst>
          </a:custGeom>
          <a:solidFill>
            <a:srgbClr val="040405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9" name="Freeform 1599"/>
          <p:cNvSpPr/>
          <p:nvPr/>
        </p:nvSpPr>
        <p:spPr>
          <a:xfrm rot="0" flipH="0" flipV="0">
            <a:off x="18144687" y="10261841"/>
            <a:ext cx="79552" cy="54876"/>
          </a:xfrm>
          <a:custGeom>
            <a:pathLst>
              <a:path w="2743200" h="1892300">
                <a:moveTo>
                  <a:pt x="0" y="1790700"/>
                </a:moveTo>
                <a:lnTo>
                  <a:pt x="0" y="0"/>
                </a:lnTo>
                <a:lnTo>
                  <a:pt x="533400" y="0"/>
                </a:lnTo>
                <a:cubicBezTo>
                  <a:pt x="584200" y="0"/>
                  <a:pt x="635000" y="25400"/>
                  <a:pt x="635000" y="50800"/>
                </a:cubicBezTo>
                <a:cubicBezTo>
                  <a:pt x="635000" y="76200"/>
                  <a:pt x="685800" y="101600"/>
                  <a:pt x="736600" y="101600"/>
                </a:cubicBezTo>
                <a:lnTo>
                  <a:pt x="2159000" y="101600"/>
                </a:lnTo>
                <a:cubicBezTo>
                  <a:pt x="2209800" y="101600"/>
                  <a:pt x="2260600" y="127000"/>
                  <a:pt x="2260600" y="152400"/>
                </a:cubicBezTo>
                <a:cubicBezTo>
                  <a:pt x="2260600" y="190500"/>
                  <a:pt x="2298700" y="203200"/>
                  <a:pt x="2336800" y="203200"/>
                </a:cubicBezTo>
                <a:cubicBezTo>
                  <a:pt x="2387600" y="203200"/>
                  <a:pt x="2425700" y="228600"/>
                  <a:pt x="2425700" y="266700"/>
                </a:cubicBezTo>
                <a:cubicBezTo>
                  <a:pt x="2425700" y="292100"/>
                  <a:pt x="2451100" y="317500"/>
                  <a:pt x="2501900" y="317500"/>
                </a:cubicBezTo>
                <a:cubicBezTo>
                  <a:pt x="2590800" y="317500"/>
                  <a:pt x="2628900" y="393700"/>
                  <a:pt x="2628900" y="533400"/>
                </a:cubicBezTo>
                <a:cubicBezTo>
                  <a:pt x="2628900" y="584200"/>
                  <a:pt x="2654300" y="673100"/>
                  <a:pt x="2679700" y="736600"/>
                </a:cubicBezTo>
                <a:lnTo>
                  <a:pt x="2692400" y="762000"/>
                </a:lnTo>
                <a:cubicBezTo>
                  <a:pt x="2743200" y="889000"/>
                  <a:pt x="2743200" y="914400"/>
                  <a:pt x="2692400" y="1041400"/>
                </a:cubicBezTo>
                <a:lnTo>
                  <a:pt x="2628900" y="1168400"/>
                </a:lnTo>
                <a:cubicBezTo>
                  <a:pt x="2603500" y="1219200"/>
                  <a:pt x="2565400" y="1257300"/>
                  <a:pt x="2527300" y="1257300"/>
                </a:cubicBezTo>
                <a:cubicBezTo>
                  <a:pt x="2501900" y="1257300"/>
                  <a:pt x="2476500" y="1282700"/>
                  <a:pt x="2476500" y="1308100"/>
                </a:cubicBezTo>
                <a:cubicBezTo>
                  <a:pt x="2476500" y="1346200"/>
                  <a:pt x="2425700" y="1358900"/>
                  <a:pt x="2362200" y="1358900"/>
                </a:cubicBezTo>
                <a:cubicBezTo>
                  <a:pt x="2311400" y="1358900"/>
                  <a:pt x="2247900" y="1384300"/>
                  <a:pt x="2235200" y="1422400"/>
                </a:cubicBezTo>
                <a:cubicBezTo>
                  <a:pt x="2209800" y="1447800"/>
                  <a:pt x="2222500" y="1473200"/>
                  <a:pt x="2260600" y="1473200"/>
                </a:cubicBezTo>
                <a:cubicBezTo>
                  <a:pt x="2286000" y="1473200"/>
                  <a:pt x="2311400" y="1498600"/>
                  <a:pt x="2311400" y="1524000"/>
                </a:cubicBezTo>
                <a:cubicBezTo>
                  <a:pt x="2311400" y="1549400"/>
                  <a:pt x="2273300" y="1574800"/>
                  <a:pt x="2209800" y="1574800"/>
                </a:cubicBezTo>
                <a:lnTo>
                  <a:pt x="584200" y="1574800"/>
                </a:lnTo>
                <a:cubicBezTo>
                  <a:pt x="520700" y="1574800"/>
                  <a:pt x="469900" y="1562100"/>
                  <a:pt x="444500" y="1549400"/>
                </a:cubicBezTo>
                <a:cubicBezTo>
                  <a:pt x="431800" y="1536700"/>
                  <a:pt x="393700" y="1524000"/>
                  <a:pt x="368300" y="1536700"/>
                </a:cubicBezTo>
                <a:cubicBezTo>
                  <a:pt x="342900" y="1549400"/>
                  <a:pt x="317500" y="1600200"/>
                  <a:pt x="317500" y="1663700"/>
                </a:cubicBezTo>
                <a:lnTo>
                  <a:pt x="317500" y="1790700"/>
                </a:lnTo>
                <a:cubicBezTo>
                  <a:pt x="317500" y="1866900"/>
                  <a:pt x="292100" y="1892300"/>
                  <a:pt x="215900" y="1892300"/>
                </a:cubicBezTo>
                <a:lnTo>
                  <a:pt x="114300" y="1892300"/>
                </a:lnTo>
                <a:cubicBezTo>
                  <a:pt x="12700" y="1892300"/>
                  <a:pt x="0" y="1879600"/>
                  <a:pt x="0" y="1790700"/>
                </a:cubicBezTo>
                <a:close/>
                <a:moveTo>
                  <a:pt x="-88900" y="1892300"/>
                </a:moveTo>
                <a:moveTo>
                  <a:pt x="419100" y="1473200"/>
                </a:moveTo>
                <a:lnTo>
                  <a:pt x="1892300" y="1473200"/>
                </a:lnTo>
                <a:cubicBezTo>
                  <a:pt x="1955800" y="1473200"/>
                  <a:pt x="1993900" y="1447800"/>
                  <a:pt x="1993900" y="1422400"/>
                </a:cubicBezTo>
                <a:cubicBezTo>
                  <a:pt x="1993900" y="1384300"/>
                  <a:pt x="1955800" y="1358900"/>
                  <a:pt x="1892300" y="1358900"/>
                </a:cubicBezTo>
                <a:lnTo>
                  <a:pt x="469900" y="1358900"/>
                </a:lnTo>
                <a:cubicBezTo>
                  <a:pt x="419100" y="1358900"/>
                  <a:pt x="355600" y="1371600"/>
                  <a:pt x="342900" y="1384300"/>
                </a:cubicBezTo>
                <a:cubicBezTo>
                  <a:pt x="330200" y="1409700"/>
                  <a:pt x="317500" y="1422400"/>
                  <a:pt x="317500" y="1447800"/>
                </a:cubicBezTo>
                <a:cubicBezTo>
                  <a:pt x="317500" y="1460500"/>
                  <a:pt x="368300" y="1473200"/>
                  <a:pt x="419100" y="1473200"/>
                </a:cubicBezTo>
                <a:close/>
                <a:moveTo>
                  <a:pt x="228600" y="1892300"/>
                </a:moveTo>
              </a:path>
            </a:pathLst>
          </a:custGeom>
          <a:solidFill>
            <a:srgbClr val="040405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0" name="Rectangle 1600"/>
          <p:cNvSpPr/>
          <p:nvPr/>
        </p:nvSpPr>
        <p:spPr>
          <a:xfrm rot="0" flipH="0" flipV="0">
            <a:off x="18132677" y="10654106"/>
            <a:ext cx="56134" cy="205281"/>
          </a:xfrm>
          <a:prstGeom prst="rect">
            <a:avLst/>
          </a:prstGeom>
        </p:spPr>
      </p:sp>
      <p:sp>
        <p:nvSpPr>
          <p:cNvPr id="1601" name="Freeform 1601"/>
          <p:cNvSpPr/>
          <p:nvPr/>
        </p:nvSpPr>
        <p:spPr>
          <a:xfrm rot="0" flipH="0" flipV="0">
            <a:off x="18135725" y="10732008"/>
            <a:ext cx="18288" cy="88392"/>
          </a:xfrm>
          <a:custGeom>
            <a:pathLst>
              <a:path w="1828800" h="8839200">
                <a:moveTo>
                  <a:pt x="0" y="7785100"/>
                </a:moveTo>
                <a:lnTo>
                  <a:pt x="0" y="889000"/>
                </a:lnTo>
                <a:cubicBezTo>
                  <a:pt x="0" y="330200"/>
                  <a:pt x="342900" y="0"/>
                  <a:pt x="889000" y="0"/>
                </a:cubicBezTo>
                <a:lnTo>
                  <a:pt x="1092200" y="0"/>
                </a:lnTo>
                <a:cubicBezTo>
                  <a:pt x="1549400" y="0"/>
                  <a:pt x="1828800" y="406400"/>
                  <a:pt x="1828800" y="1104900"/>
                </a:cubicBezTo>
                <a:lnTo>
                  <a:pt x="1828800" y="7785100"/>
                </a:lnTo>
                <a:cubicBezTo>
                  <a:pt x="1828800" y="8293100"/>
                  <a:pt x="1358900" y="8839200"/>
                  <a:pt x="914400" y="8839200"/>
                </a:cubicBezTo>
                <a:cubicBezTo>
                  <a:pt x="749300" y="8839200"/>
                  <a:pt x="469900" y="8699500"/>
                  <a:pt x="304800" y="8534400"/>
                </a:cubicBezTo>
                <a:cubicBezTo>
                  <a:pt x="139700" y="8356600"/>
                  <a:pt x="0" y="8026400"/>
                  <a:pt x="0" y="7785100"/>
                </a:cubicBezTo>
                <a:close/>
                <a:moveTo>
                  <a:pt x="749300" y="8839200"/>
                </a:moveTo>
              </a:path>
            </a:pathLst>
          </a:custGeom>
          <a:solidFill>
            <a:srgbClr val="04040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2" name="Rectangle 1602"/>
          <p:cNvSpPr/>
          <p:nvPr/>
        </p:nvSpPr>
        <p:spPr>
          <a:xfrm rot="0" flipH="0" flipV="0">
            <a:off x="16860391" y="11087392"/>
            <a:ext cx="476262" cy="294486"/>
          </a:xfrm>
          <a:prstGeom prst="rect">
            <a:avLst/>
          </a:prstGeom>
        </p:spPr>
      </p:sp>
      <p:sp>
        <p:nvSpPr>
          <p:cNvPr id="1603" name="Freeform 1603"/>
          <p:cNvSpPr/>
          <p:nvPr/>
        </p:nvSpPr>
        <p:spPr>
          <a:xfrm rot="0" flipH="0" flipV="0">
            <a:off x="16874208" y="11239385"/>
            <a:ext cx="88734" cy="142494"/>
          </a:xfrm>
          <a:custGeom>
            <a:pathLst>
              <a:path w="5219700" h="8382000">
                <a:moveTo>
                  <a:pt x="254000" y="5969000"/>
                </a:moveTo>
                <a:lnTo>
                  <a:pt x="965200" y="3403600"/>
                </a:lnTo>
                <a:cubicBezTo>
                  <a:pt x="1016000" y="3213100"/>
                  <a:pt x="1130300" y="2921000"/>
                  <a:pt x="1219200" y="2743200"/>
                </a:cubicBezTo>
                <a:lnTo>
                  <a:pt x="1320800" y="2540000"/>
                </a:lnTo>
                <a:cubicBezTo>
                  <a:pt x="1397000" y="2374900"/>
                  <a:pt x="1562100" y="2108200"/>
                  <a:pt x="1663700" y="1955800"/>
                </a:cubicBezTo>
                <a:lnTo>
                  <a:pt x="1701800" y="1892300"/>
                </a:lnTo>
                <a:cubicBezTo>
                  <a:pt x="1803400" y="1739900"/>
                  <a:pt x="2019300" y="1511300"/>
                  <a:pt x="2171700" y="1371600"/>
                </a:cubicBezTo>
                <a:lnTo>
                  <a:pt x="2692400" y="901700"/>
                </a:lnTo>
                <a:cubicBezTo>
                  <a:pt x="2844800" y="774700"/>
                  <a:pt x="3124200" y="584200"/>
                  <a:pt x="3314700" y="508000"/>
                </a:cubicBezTo>
                <a:lnTo>
                  <a:pt x="3987800" y="203200"/>
                </a:lnTo>
                <a:cubicBezTo>
                  <a:pt x="4394200" y="25400"/>
                  <a:pt x="5067300" y="0"/>
                  <a:pt x="5130800" y="165100"/>
                </a:cubicBezTo>
                <a:cubicBezTo>
                  <a:pt x="5219700" y="393700"/>
                  <a:pt x="5168900" y="685800"/>
                  <a:pt x="5003800" y="774700"/>
                </a:cubicBezTo>
                <a:cubicBezTo>
                  <a:pt x="4902200" y="825500"/>
                  <a:pt x="4787900" y="876300"/>
                  <a:pt x="4749800" y="901700"/>
                </a:cubicBezTo>
                <a:cubicBezTo>
                  <a:pt x="4711700" y="914400"/>
                  <a:pt x="4521200" y="1003300"/>
                  <a:pt x="4343400" y="1092200"/>
                </a:cubicBezTo>
                <a:lnTo>
                  <a:pt x="3492500" y="1524000"/>
                </a:lnTo>
                <a:cubicBezTo>
                  <a:pt x="2933700" y="1803400"/>
                  <a:pt x="2730500" y="1955800"/>
                  <a:pt x="2476500" y="2260600"/>
                </a:cubicBezTo>
                <a:lnTo>
                  <a:pt x="2438400" y="2311400"/>
                </a:lnTo>
                <a:cubicBezTo>
                  <a:pt x="1917700" y="2933700"/>
                  <a:pt x="1905000" y="3276600"/>
                  <a:pt x="2387600" y="3276600"/>
                </a:cubicBezTo>
                <a:lnTo>
                  <a:pt x="3022600" y="3276600"/>
                </a:lnTo>
                <a:cubicBezTo>
                  <a:pt x="3213100" y="3276600"/>
                  <a:pt x="3517900" y="3340100"/>
                  <a:pt x="3695700" y="3416300"/>
                </a:cubicBezTo>
                <a:lnTo>
                  <a:pt x="3924300" y="3530600"/>
                </a:lnTo>
                <a:cubicBezTo>
                  <a:pt x="4102100" y="3606800"/>
                  <a:pt x="4343400" y="3810000"/>
                  <a:pt x="4470400" y="3975100"/>
                </a:cubicBezTo>
                <a:lnTo>
                  <a:pt x="4495800" y="4000500"/>
                </a:lnTo>
                <a:cubicBezTo>
                  <a:pt x="4762500" y="4343400"/>
                  <a:pt x="4813300" y="4508500"/>
                  <a:pt x="4813300" y="5029200"/>
                </a:cubicBezTo>
                <a:lnTo>
                  <a:pt x="4813300" y="5067300"/>
                </a:lnTo>
                <a:cubicBezTo>
                  <a:pt x="4813300" y="5270500"/>
                  <a:pt x="4762500" y="5575300"/>
                  <a:pt x="4711700" y="5765800"/>
                </a:cubicBezTo>
                <a:lnTo>
                  <a:pt x="4406900" y="6756400"/>
                </a:lnTo>
                <a:cubicBezTo>
                  <a:pt x="4343400" y="6946900"/>
                  <a:pt x="4216400" y="7226300"/>
                  <a:pt x="4114800" y="7378700"/>
                </a:cubicBezTo>
                <a:lnTo>
                  <a:pt x="4064000" y="7442200"/>
                </a:lnTo>
                <a:cubicBezTo>
                  <a:pt x="3683000" y="8001000"/>
                  <a:pt x="3022600" y="8382000"/>
                  <a:pt x="2438400" y="8382000"/>
                </a:cubicBezTo>
                <a:lnTo>
                  <a:pt x="1587500" y="8382000"/>
                </a:lnTo>
                <a:cubicBezTo>
                  <a:pt x="1384300" y="8382000"/>
                  <a:pt x="1092200" y="8293100"/>
                  <a:pt x="939800" y="8178800"/>
                </a:cubicBezTo>
                <a:lnTo>
                  <a:pt x="901700" y="8153400"/>
                </a:lnTo>
                <a:cubicBezTo>
                  <a:pt x="228600" y="7683500"/>
                  <a:pt x="0" y="6883400"/>
                  <a:pt x="254000" y="5969000"/>
                </a:cubicBezTo>
                <a:close/>
                <a:moveTo>
                  <a:pt x="1562100" y="8343900"/>
                </a:moveTo>
                <a:moveTo>
                  <a:pt x="1422400" y="4737100"/>
                </a:moveTo>
                <a:lnTo>
                  <a:pt x="1003300" y="6337300"/>
                </a:lnTo>
                <a:cubicBezTo>
                  <a:pt x="914400" y="6667500"/>
                  <a:pt x="1016000" y="7010400"/>
                  <a:pt x="1270000" y="7251700"/>
                </a:cubicBezTo>
                <a:lnTo>
                  <a:pt x="1346200" y="7340600"/>
                </a:lnTo>
                <a:cubicBezTo>
                  <a:pt x="1524000" y="7518400"/>
                  <a:pt x="1651000" y="7581900"/>
                  <a:pt x="1854200" y="7581900"/>
                </a:cubicBezTo>
                <a:lnTo>
                  <a:pt x="2171700" y="7581900"/>
                </a:lnTo>
                <a:cubicBezTo>
                  <a:pt x="2540000" y="7581900"/>
                  <a:pt x="2870200" y="7467600"/>
                  <a:pt x="3060700" y="7277100"/>
                </a:cubicBezTo>
                <a:lnTo>
                  <a:pt x="3378200" y="6946900"/>
                </a:lnTo>
                <a:cubicBezTo>
                  <a:pt x="3454400" y="6883400"/>
                  <a:pt x="3530600" y="6743700"/>
                  <a:pt x="3556000" y="6654800"/>
                </a:cubicBezTo>
                <a:lnTo>
                  <a:pt x="3860800" y="5689600"/>
                </a:lnTo>
                <a:cubicBezTo>
                  <a:pt x="3898900" y="5588000"/>
                  <a:pt x="3911600" y="5435600"/>
                  <a:pt x="3911600" y="5334000"/>
                </a:cubicBezTo>
                <a:lnTo>
                  <a:pt x="3911600" y="4927600"/>
                </a:lnTo>
                <a:cubicBezTo>
                  <a:pt x="3911600" y="4533900"/>
                  <a:pt x="3657600" y="4267200"/>
                  <a:pt x="3289300" y="4267200"/>
                </a:cubicBezTo>
                <a:lnTo>
                  <a:pt x="1828800" y="4267200"/>
                </a:lnTo>
                <a:cubicBezTo>
                  <a:pt x="1651000" y="4267200"/>
                  <a:pt x="1511300" y="4419600"/>
                  <a:pt x="1422400" y="4737100"/>
                </a:cubicBezTo>
                <a:close/>
                <a:moveTo>
                  <a:pt x="2794000" y="8343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4" name="Freeform 1604"/>
          <p:cNvSpPr/>
          <p:nvPr/>
        </p:nvSpPr>
        <p:spPr>
          <a:xfrm rot="0" flipH="0" flipV="0">
            <a:off x="16985448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5" name="Freeform 1605"/>
          <p:cNvSpPr/>
          <p:nvPr/>
        </p:nvSpPr>
        <p:spPr>
          <a:xfrm rot="0" flipH="0" flipV="0">
            <a:off x="17088051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6" name="Freeform 1606"/>
          <p:cNvSpPr/>
          <p:nvPr/>
        </p:nvSpPr>
        <p:spPr>
          <a:xfrm rot="0" flipH="0" flipV="0">
            <a:off x="17190654" y="11239170"/>
            <a:ext cx="85280" cy="141846"/>
          </a:xfrm>
          <a:custGeom>
            <a:pathLst>
              <a:path w="5016500" h="8343900">
                <a:moveTo>
                  <a:pt x="101600" y="4953000"/>
                </a:moveTo>
                <a:lnTo>
                  <a:pt x="685800" y="2984500"/>
                </a:lnTo>
                <a:cubicBezTo>
                  <a:pt x="736600" y="2806700"/>
                  <a:pt x="850900" y="2514600"/>
                  <a:pt x="939800" y="2336800"/>
                </a:cubicBezTo>
                <a:lnTo>
                  <a:pt x="1231900" y="1727200"/>
                </a:lnTo>
                <a:cubicBezTo>
                  <a:pt x="1498600" y="1181100"/>
                  <a:pt x="1854200" y="774700"/>
                  <a:pt x="2362200" y="431800"/>
                </a:cubicBezTo>
                <a:lnTo>
                  <a:pt x="2578100" y="292100"/>
                </a:lnTo>
                <a:cubicBezTo>
                  <a:pt x="3035300" y="0"/>
                  <a:pt x="4038600" y="12700"/>
                  <a:pt x="4381500" y="342900"/>
                </a:cubicBezTo>
                <a:lnTo>
                  <a:pt x="4483100" y="431800"/>
                </a:lnTo>
                <a:cubicBezTo>
                  <a:pt x="4622800" y="558800"/>
                  <a:pt x="4775200" y="838200"/>
                  <a:pt x="4838700" y="1028700"/>
                </a:cubicBezTo>
                <a:lnTo>
                  <a:pt x="4927600" y="1397000"/>
                </a:lnTo>
                <a:cubicBezTo>
                  <a:pt x="4978400" y="1587500"/>
                  <a:pt x="5016500" y="1917700"/>
                  <a:pt x="5016500" y="2108200"/>
                </a:cubicBezTo>
                <a:lnTo>
                  <a:pt x="5016500" y="2336800"/>
                </a:lnTo>
                <a:cubicBezTo>
                  <a:pt x="5016500" y="2540000"/>
                  <a:pt x="4978400" y="2857500"/>
                  <a:pt x="4927600" y="3035300"/>
                </a:cubicBezTo>
                <a:lnTo>
                  <a:pt x="4318000" y="5270500"/>
                </a:lnTo>
                <a:cubicBezTo>
                  <a:pt x="4267200" y="5461000"/>
                  <a:pt x="4165600" y="5753100"/>
                  <a:pt x="4089400" y="5930900"/>
                </a:cubicBezTo>
                <a:lnTo>
                  <a:pt x="3937000" y="6286500"/>
                </a:lnTo>
                <a:cubicBezTo>
                  <a:pt x="3860800" y="6451600"/>
                  <a:pt x="3708400" y="6731000"/>
                  <a:pt x="3606800" y="6883400"/>
                </a:cubicBezTo>
                <a:lnTo>
                  <a:pt x="3467100" y="7124700"/>
                </a:lnTo>
                <a:cubicBezTo>
                  <a:pt x="3365500" y="7277100"/>
                  <a:pt x="3149600" y="7518400"/>
                  <a:pt x="2997200" y="7645400"/>
                </a:cubicBezTo>
                <a:lnTo>
                  <a:pt x="2413000" y="8115300"/>
                </a:lnTo>
                <a:cubicBezTo>
                  <a:pt x="2247900" y="8242300"/>
                  <a:pt x="1955800" y="8343900"/>
                  <a:pt x="1765300" y="8343900"/>
                </a:cubicBezTo>
                <a:lnTo>
                  <a:pt x="1079500" y="8343900"/>
                </a:lnTo>
                <a:cubicBezTo>
                  <a:pt x="876300" y="8343900"/>
                  <a:pt x="596900" y="8229600"/>
                  <a:pt x="457200" y="8089900"/>
                </a:cubicBezTo>
                <a:lnTo>
                  <a:pt x="431800" y="8064500"/>
                </a:lnTo>
                <a:cubicBezTo>
                  <a:pt x="152400" y="7785100"/>
                  <a:pt x="0" y="7340600"/>
                  <a:pt x="0" y="6794500"/>
                </a:cubicBezTo>
                <a:lnTo>
                  <a:pt x="0" y="5651500"/>
                </a:lnTo>
                <a:cubicBezTo>
                  <a:pt x="0" y="5461000"/>
                  <a:pt x="50800" y="5143500"/>
                  <a:pt x="101600" y="4953000"/>
                </a:cubicBezTo>
                <a:close/>
                <a:moveTo>
                  <a:pt x="2781300" y="8356600"/>
                </a:moveTo>
                <a:moveTo>
                  <a:pt x="1879600" y="2387600"/>
                </a:moveTo>
                <a:lnTo>
                  <a:pt x="1270000" y="3937000"/>
                </a:lnTo>
                <a:cubicBezTo>
                  <a:pt x="1206500" y="4114800"/>
                  <a:pt x="1117600" y="4419600"/>
                  <a:pt x="1079500" y="4610100"/>
                </a:cubicBezTo>
                <a:lnTo>
                  <a:pt x="876300" y="5676900"/>
                </a:lnTo>
                <a:cubicBezTo>
                  <a:pt x="838200" y="5854700"/>
                  <a:pt x="812800" y="6172200"/>
                  <a:pt x="812800" y="6375400"/>
                </a:cubicBezTo>
                <a:lnTo>
                  <a:pt x="812800" y="6413500"/>
                </a:lnTo>
                <a:cubicBezTo>
                  <a:pt x="812800" y="6934200"/>
                  <a:pt x="876300" y="7112000"/>
                  <a:pt x="1168400" y="7378700"/>
                </a:cubicBezTo>
                <a:lnTo>
                  <a:pt x="1181100" y="7391400"/>
                </a:lnTo>
                <a:cubicBezTo>
                  <a:pt x="1460500" y="7658100"/>
                  <a:pt x="1511300" y="7670800"/>
                  <a:pt x="1841500" y="7543800"/>
                </a:cubicBezTo>
                <a:cubicBezTo>
                  <a:pt x="2197100" y="7391400"/>
                  <a:pt x="2527300" y="7086600"/>
                  <a:pt x="2692400" y="6743700"/>
                </a:cubicBezTo>
                <a:lnTo>
                  <a:pt x="3632200" y="4686300"/>
                </a:lnTo>
                <a:cubicBezTo>
                  <a:pt x="3721100" y="4508500"/>
                  <a:pt x="3810000" y="4203700"/>
                  <a:pt x="3848100" y="4013200"/>
                </a:cubicBezTo>
                <a:lnTo>
                  <a:pt x="4064000" y="2870200"/>
                </a:lnTo>
                <a:cubicBezTo>
                  <a:pt x="4089400" y="2679700"/>
                  <a:pt x="4127500" y="2362200"/>
                  <a:pt x="4127500" y="2159000"/>
                </a:cubicBezTo>
                <a:lnTo>
                  <a:pt x="4127500" y="2019300"/>
                </a:lnTo>
                <a:cubicBezTo>
                  <a:pt x="4127500" y="1257300"/>
                  <a:pt x="3848100" y="812800"/>
                  <a:pt x="3378200" y="812800"/>
                </a:cubicBezTo>
                <a:cubicBezTo>
                  <a:pt x="3213100" y="812800"/>
                  <a:pt x="2971800" y="965200"/>
                  <a:pt x="2679700" y="1257300"/>
                </a:cubicBezTo>
                <a:lnTo>
                  <a:pt x="2438400" y="1511300"/>
                </a:lnTo>
                <a:cubicBezTo>
                  <a:pt x="2146300" y="1803400"/>
                  <a:pt x="2057400" y="1955800"/>
                  <a:pt x="1879600" y="2387600"/>
                </a:cubicBezTo>
                <a:close/>
                <a:moveTo>
                  <a:pt x="5346700" y="8356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7" name="Rectangle 1607"/>
          <p:cNvSpPr/>
          <p:nvPr/>
        </p:nvSpPr>
        <p:spPr>
          <a:xfrm rot="0" flipH="0" flipV="0">
            <a:off x="18080735" y="11913630"/>
            <a:ext cx="308819" cy="892980"/>
          </a:xfrm>
          <a:prstGeom prst="rect">
            <a:avLst/>
          </a:prstGeom>
        </p:spPr>
      </p:sp>
      <p:sp>
        <p:nvSpPr>
          <p:cNvPr id="1608" name="Freeform 1608"/>
          <p:cNvSpPr/>
          <p:nvPr/>
        </p:nvSpPr>
        <p:spPr>
          <a:xfrm rot="0" flipH="0" flipV="0">
            <a:off x="18081840" y="12387300"/>
            <a:ext cx="166287" cy="249707"/>
          </a:xfrm>
          <a:custGeom>
            <a:pathLst>
              <a:path w="3822700" h="5740400">
                <a:moveTo>
                  <a:pt x="3060700" y="4305300"/>
                </a:moveTo>
                <a:lnTo>
                  <a:pt x="2870200" y="4762500"/>
                </a:lnTo>
                <a:cubicBezTo>
                  <a:pt x="2768600" y="5016500"/>
                  <a:pt x="2641600" y="5194300"/>
                  <a:pt x="2438400" y="5359400"/>
                </a:cubicBezTo>
                <a:lnTo>
                  <a:pt x="2311400" y="5461000"/>
                </a:lnTo>
                <a:cubicBezTo>
                  <a:pt x="2222500" y="5537200"/>
                  <a:pt x="2057400" y="5626100"/>
                  <a:pt x="1943100" y="5651500"/>
                </a:cubicBezTo>
                <a:lnTo>
                  <a:pt x="1854200" y="5676900"/>
                </a:lnTo>
                <a:cubicBezTo>
                  <a:pt x="1727200" y="5715000"/>
                  <a:pt x="1549400" y="5740400"/>
                  <a:pt x="1435100" y="5740400"/>
                </a:cubicBezTo>
                <a:lnTo>
                  <a:pt x="1028700" y="5740400"/>
                </a:lnTo>
                <a:cubicBezTo>
                  <a:pt x="914400" y="5740400"/>
                  <a:pt x="736600" y="5689600"/>
                  <a:pt x="635000" y="5638800"/>
                </a:cubicBezTo>
                <a:lnTo>
                  <a:pt x="444500" y="5524500"/>
                </a:lnTo>
                <a:cubicBezTo>
                  <a:pt x="342900" y="5461000"/>
                  <a:pt x="228600" y="5321300"/>
                  <a:pt x="165100" y="5207000"/>
                </a:cubicBezTo>
                <a:lnTo>
                  <a:pt x="139700" y="5143500"/>
                </a:lnTo>
                <a:cubicBezTo>
                  <a:pt x="12700" y="4876800"/>
                  <a:pt x="0" y="4254500"/>
                  <a:pt x="114300" y="3937000"/>
                </a:cubicBezTo>
                <a:lnTo>
                  <a:pt x="177800" y="3708400"/>
                </a:lnTo>
                <a:cubicBezTo>
                  <a:pt x="215900" y="3606800"/>
                  <a:pt x="292100" y="3429000"/>
                  <a:pt x="330200" y="3340100"/>
                </a:cubicBezTo>
                <a:lnTo>
                  <a:pt x="419100" y="3149600"/>
                </a:lnTo>
                <a:cubicBezTo>
                  <a:pt x="546100" y="2895600"/>
                  <a:pt x="736600" y="2667000"/>
                  <a:pt x="889000" y="2565400"/>
                </a:cubicBezTo>
                <a:cubicBezTo>
                  <a:pt x="1054100" y="2476500"/>
                  <a:pt x="1054100" y="2413000"/>
                  <a:pt x="914400" y="2260600"/>
                </a:cubicBezTo>
                <a:cubicBezTo>
                  <a:pt x="749300" y="2082800"/>
                  <a:pt x="711200" y="1816100"/>
                  <a:pt x="800100" y="1473200"/>
                </a:cubicBezTo>
                <a:lnTo>
                  <a:pt x="889000" y="1193800"/>
                </a:lnTo>
                <a:cubicBezTo>
                  <a:pt x="914400" y="1079500"/>
                  <a:pt x="990600" y="914400"/>
                  <a:pt x="1054100" y="825500"/>
                </a:cubicBezTo>
                <a:lnTo>
                  <a:pt x="1092200" y="749300"/>
                </a:lnTo>
                <a:cubicBezTo>
                  <a:pt x="1155700" y="660400"/>
                  <a:pt x="1270000" y="520700"/>
                  <a:pt x="1358900" y="444500"/>
                </a:cubicBezTo>
                <a:lnTo>
                  <a:pt x="1485900" y="342900"/>
                </a:lnTo>
                <a:cubicBezTo>
                  <a:pt x="1739900" y="127000"/>
                  <a:pt x="2159000" y="0"/>
                  <a:pt x="2578100" y="0"/>
                </a:cubicBezTo>
                <a:lnTo>
                  <a:pt x="2705100" y="0"/>
                </a:lnTo>
                <a:cubicBezTo>
                  <a:pt x="2819400" y="0"/>
                  <a:pt x="2997200" y="25400"/>
                  <a:pt x="3098800" y="63500"/>
                </a:cubicBezTo>
                <a:lnTo>
                  <a:pt x="3187700" y="88900"/>
                </a:lnTo>
                <a:cubicBezTo>
                  <a:pt x="3289300" y="127000"/>
                  <a:pt x="3429000" y="228600"/>
                  <a:pt x="3492500" y="317500"/>
                </a:cubicBezTo>
                <a:lnTo>
                  <a:pt x="3619500" y="457200"/>
                </a:lnTo>
                <a:cubicBezTo>
                  <a:pt x="3797300" y="673100"/>
                  <a:pt x="3822700" y="749300"/>
                  <a:pt x="3822700" y="990600"/>
                </a:cubicBezTo>
                <a:lnTo>
                  <a:pt x="3822700" y="1257300"/>
                </a:lnTo>
                <a:cubicBezTo>
                  <a:pt x="3822700" y="1371600"/>
                  <a:pt x="3797300" y="1549400"/>
                  <a:pt x="3746500" y="1651000"/>
                </a:cubicBezTo>
                <a:lnTo>
                  <a:pt x="3708400" y="1752600"/>
                </a:lnTo>
                <a:cubicBezTo>
                  <a:pt x="3657600" y="1854200"/>
                  <a:pt x="3581400" y="2019300"/>
                  <a:pt x="3517900" y="2108200"/>
                </a:cubicBezTo>
                <a:lnTo>
                  <a:pt x="3479800" y="2184400"/>
                </a:lnTo>
                <a:cubicBezTo>
                  <a:pt x="3416300" y="2273300"/>
                  <a:pt x="3289300" y="2413000"/>
                  <a:pt x="3200400" y="2476500"/>
                </a:cubicBezTo>
                <a:lnTo>
                  <a:pt x="3162300" y="2514600"/>
                </a:lnTo>
                <a:cubicBezTo>
                  <a:pt x="2971800" y="2641600"/>
                  <a:pt x="2946400" y="2768600"/>
                  <a:pt x="3060700" y="2844800"/>
                </a:cubicBezTo>
                <a:cubicBezTo>
                  <a:pt x="3098800" y="2870200"/>
                  <a:pt x="3162300" y="2984500"/>
                  <a:pt x="3187700" y="3098800"/>
                </a:cubicBezTo>
                <a:lnTo>
                  <a:pt x="3213100" y="3162300"/>
                </a:lnTo>
                <a:cubicBezTo>
                  <a:pt x="3276600" y="3416300"/>
                  <a:pt x="3276600" y="3441700"/>
                  <a:pt x="3225800" y="3695700"/>
                </a:cubicBezTo>
                <a:lnTo>
                  <a:pt x="3175000" y="3911600"/>
                </a:lnTo>
                <a:cubicBezTo>
                  <a:pt x="3149600" y="4025900"/>
                  <a:pt x="3098800" y="4203700"/>
                  <a:pt x="3060700" y="4305300"/>
                </a:cubicBezTo>
                <a:close/>
                <a:moveTo>
                  <a:pt x="1409700" y="5740400"/>
                </a:moveTo>
                <a:moveTo>
                  <a:pt x="2641600" y="558800"/>
                </a:moveTo>
                <a:lnTo>
                  <a:pt x="2286000" y="558800"/>
                </a:lnTo>
                <a:cubicBezTo>
                  <a:pt x="2209800" y="558800"/>
                  <a:pt x="2133600" y="571500"/>
                  <a:pt x="2108200" y="596900"/>
                </a:cubicBezTo>
                <a:cubicBezTo>
                  <a:pt x="2082800" y="622300"/>
                  <a:pt x="2006600" y="660400"/>
                  <a:pt x="1943100" y="698500"/>
                </a:cubicBezTo>
                <a:lnTo>
                  <a:pt x="1917700" y="711200"/>
                </a:lnTo>
                <a:cubicBezTo>
                  <a:pt x="1854200" y="736600"/>
                  <a:pt x="1752600" y="812800"/>
                  <a:pt x="1701800" y="863600"/>
                </a:cubicBezTo>
                <a:lnTo>
                  <a:pt x="1651000" y="914400"/>
                </a:lnTo>
                <a:cubicBezTo>
                  <a:pt x="1600200" y="965200"/>
                  <a:pt x="1524000" y="1066800"/>
                  <a:pt x="1498600" y="1130300"/>
                </a:cubicBezTo>
                <a:lnTo>
                  <a:pt x="1485900" y="1155700"/>
                </a:lnTo>
                <a:cubicBezTo>
                  <a:pt x="1371600" y="1422400"/>
                  <a:pt x="1371600" y="1422400"/>
                  <a:pt x="1371600" y="1676400"/>
                </a:cubicBezTo>
                <a:lnTo>
                  <a:pt x="1371600" y="1727200"/>
                </a:lnTo>
                <a:cubicBezTo>
                  <a:pt x="1371600" y="1879600"/>
                  <a:pt x="1422400" y="1993900"/>
                  <a:pt x="1485900" y="2070100"/>
                </a:cubicBezTo>
                <a:cubicBezTo>
                  <a:pt x="1511300" y="2095500"/>
                  <a:pt x="1549400" y="2146300"/>
                  <a:pt x="1562100" y="2184400"/>
                </a:cubicBezTo>
                <a:cubicBezTo>
                  <a:pt x="1600200" y="2286000"/>
                  <a:pt x="1676400" y="2311400"/>
                  <a:pt x="1866900" y="2311400"/>
                </a:cubicBezTo>
                <a:lnTo>
                  <a:pt x="2057400" y="2311400"/>
                </a:lnTo>
                <a:cubicBezTo>
                  <a:pt x="2133600" y="2311400"/>
                  <a:pt x="2260600" y="2298700"/>
                  <a:pt x="2349500" y="2286000"/>
                </a:cubicBezTo>
                <a:lnTo>
                  <a:pt x="2489200" y="2260600"/>
                </a:lnTo>
                <a:cubicBezTo>
                  <a:pt x="2578100" y="2247900"/>
                  <a:pt x="2654300" y="2222500"/>
                  <a:pt x="2679700" y="2197100"/>
                </a:cubicBezTo>
                <a:cubicBezTo>
                  <a:pt x="2705100" y="2171700"/>
                  <a:pt x="2743200" y="2146300"/>
                  <a:pt x="2781300" y="2120900"/>
                </a:cubicBezTo>
                <a:cubicBezTo>
                  <a:pt x="2870200" y="2082800"/>
                  <a:pt x="3022600" y="1930400"/>
                  <a:pt x="3048000" y="1866900"/>
                </a:cubicBezTo>
                <a:cubicBezTo>
                  <a:pt x="3048000" y="1841500"/>
                  <a:pt x="3073400" y="1803400"/>
                  <a:pt x="3098800" y="1778000"/>
                </a:cubicBezTo>
                <a:cubicBezTo>
                  <a:pt x="3124200" y="1752600"/>
                  <a:pt x="3162300" y="1676400"/>
                  <a:pt x="3175000" y="1600200"/>
                </a:cubicBezTo>
                <a:lnTo>
                  <a:pt x="3225800" y="1460500"/>
                </a:lnTo>
                <a:cubicBezTo>
                  <a:pt x="3251200" y="1384300"/>
                  <a:pt x="3263900" y="1257300"/>
                  <a:pt x="3263900" y="1181100"/>
                </a:cubicBezTo>
                <a:lnTo>
                  <a:pt x="3263900" y="1130300"/>
                </a:lnTo>
                <a:cubicBezTo>
                  <a:pt x="3263900" y="965200"/>
                  <a:pt x="3225800" y="863600"/>
                  <a:pt x="3098800" y="736600"/>
                </a:cubicBezTo>
                <a:lnTo>
                  <a:pt x="3048000" y="685800"/>
                </a:lnTo>
                <a:cubicBezTo>
                  <a:pt x="2946400" y="584200"/>
                  <a:pt x="2857500" y="558800"/>
                  <a:pt x="2641600" y="558800"/>
                </a:cubicBezTo>
                <a:close/>
                <a:moveTo>
                  <a:pt x="5156200" y="5740400"/>
                </a:moveTo>
                <a:moveTo>
                  <a:pt x="749300" y="3759200"/>
                </a:moveTo>
                <a:lnTo>
                  <a:pt x="635000" y="4152900"/>
                </a:lnTo>
                <a:cubicBezTo>
                  <a:pt x="622300" y="4216400"/>
                  <a:pt x="609600" y="4330700"/>
                  <a:pt x="609600" y="4406900"/>
                </a:cubicBezTo>
                <a:lnTo>
                  <a:pt x="609600" y="4673600"/>
                </a:lnTo>
                <a:cubicBezTo>
                  <a:pt x="609600" y="4914900"/>
                  <a:pt x="673100" y="5016500"/>
                  <a:pt x="889000" y="5105400"/>
                </a:cubicBezTo>
                <a:lnTo>
                  <a:pt x="965200" y="5130800"/>
                </a:lnTo>
                <a:cubicBezTo>
                  <a:pt x="1041400" y="5156200"/>
                  <a:pt x="1155700" y="5181600"/>
                  <a:pt x="1231900" y="5181600"/>
                </a:cubicBezTo>
                <a:lnTo>
                  <a:pt x="1435100" y="5181600"/>
                </a:lnTo>
                <a:cubicBezTo>
                  <a:pt x="1663700" y="5181600"/>
                  <a:pt x="1879600" y="5092700"/>
                  <a:pt x="2032000" y="4940300"/>
                </a:cubicBezTo>
                <a:lnTo>
                  <a:pt x="2171700" y="4813300"/>
                </a:lnTo>
                <a:cubicBezTo>
                  <a:pt x="2286000" y="4686300"/>
                  <a:pt x="2349500" y="4584700"/>
                  <a:pt x="2400300" y="4406900"/>
                </a:cubicBezTo>
                <a:lnTo>
                  <a:pt x="2603500" y="3771900"/>
                </a:lnTo>
                <a:cubicBezTo>
                  <a:pt x="2616200" y="3695700"/>
                  <a:pt x="2641600" y="3581400"/>
                  <a:pt x="2641600" y="3492500"/>
                </a:cubicBezTo>
                <a:lnTo>
                  <a:pt x="2641600" y="3378200"/>
                </a:lnTo>
                <a:cubicBezTo>
                  <a:pt x="2641600" y="3086100"/>
                  <a:pt x="2425700" y="2870200"/>
                  <a:pt x="2146300" y="2870200"/>
                </a:cubicBezTo>
                <a:lnTo>
                  <a:pt x="1879600" y="2870200"/>
                </a:lnTo>
                <a:cubicBezTo>
                  <a:pt x="1803400" y="2870200"/>
                  <a:pt x="1676400" y="2895600"/>
                  <a:pt x="1612900" y="2921000"/>
                </a:cubicBezTo>
                <a:lnTo>
                  <a:pt x="1295400" y="3022600"/>
                </a:lnTo>
                <a:cubicBezTo>
                  <a:pt x="1143000" y="3086100"/>
                  <a:pt x="1003300" y="3225800"/>
                  <a:pt x="914400" y="3378200"/>
                </a:cubicBezTo>
                <a:lnTo>
                  <a:pt x="838200" y="3530600"/>
                </a:lnTo>
                <a:cubicBezTo>
                  <a:pt x="800100" y="3594100"/>
                  <a:pt x="762000" y="3695700"/>
                  <a:pt x="749300" y="3759200"/>
                </a:cubicBezTo>
                <a:close/>
                <a:moveTo>
                  <a:pt x="1955800" y="5740400"/>
                </a:moveTo>
              </a:path>
            </a:pathLst>
          </a:custGeom>
          <a:solidFill>
            <a:srgbClr val="040808">
              <a:alpha val="100000"/>
            </a:srgbClr>
          </a:solidFill>
          <a:ln w="5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9" name="Rectangle 1609"/>
          <p:cNvSpPr/>
          <p:nvPr/>
        </p:nvSpPr>
        <p:spPr>
          <a:xfrm rot="0" flipH="0" flipV="0">
            <a:off x="17614389" y="14283792"/>
            <a:ext cx="512826" cy="615848"/>
          </a:xfrm>
          <a:prstGeom prst="rect">
            <a:avLst/>
          </a:prstGeom>
        </p:spPr>
      </p:sp>
      <p:sp>
        <p:nvSpPr>
          <p:cNvPr id="1610" name="Freeform 1610"/>
          <p:cNvSpPr/>
          <p:nvPr/>
        </p:nvSpPr>
        <p:spPr>
          <a:xfrm rot="0" flipH="0" flipV="0">
            <a:off x="17618199" y="14307185"/>
            <a:ext cx="410718" cy="475488"/>
          </a:xfrm>
          <a:custGeom>
            <a:pathLst>
              <a:path w="13690600" h="15849600">
                <a:moveTo>
                  <a:pt x="1130300" y="3619500"/>
                </a:moveTo>
                <a:lnTo>
                  <a:pt x="1993900" y="2362200"/>
                </a:lnTo>
                <a:cubicBezTo>
                  <a:pt x="2159000" y="2133600"/>
                  <a:pt x="2476500" y="1803400"/>
                  <a:pt x="2705100" y="1612900"/>
                </a:cubicBezTo>
                <a:lnTo>
                  <a:pt x="3314700" y="1117600"/>
                </a:lnTo>
                <a:cubicBezTo>
                  <a:pt x="3556000" y="927100"/>
                  <a:pt x="3962400" y="698500"/>
                  <a:pt x="4229100" y="596900"/>
                </a:cubicBezTo>
                <a:lnTo>
                  <a:pt x="5397500" y="177800"/>
                </a:lnTo>
                <a:cubicBezTo>
                  <a:pt x="5664200" y="76200"/>
                  <a:pt x="6108700" y="0"/>
                  <a:pt x="6388100" y="0"/>
                </a:cubicBezTo>
                <a:lnTo>
                  <a:pt x="7391400" y="0"/>
                </a:lnTo>
                <a:cubicBezTo>
                  <a:pt x="7670800" y="0"/>
                  <a:pt x="8102600" y="63500"/>
                  <a:pt x="8343900" y="152400"/>
                </a:cubicBezTo>
                <a:lnTo>
                  <a:pt x="9067800" y="393700"/>
                </a:lnTo>
                <a:cubicBezTo>
                  <a:pt x="9309100" y="469900"/>
                  <a:pt x="9690100" y="660400"/>
                  <a:pt x="9918700" y="800100"/>
                </a:cubicBezTo>
                <a:lnTo>
                  <a:pt x="10375900" y="1092200"/>
                </a:lnTo>
                <a:cubicBezTo>
                  <a:pt x="10591800" y="1231900"/>
                  <a:pt x="10934700" y="1524000"/>
                  <a:pt x="11137900" y="1752600"/>
                </a:cubicBezTo>
                <a:lnTo>
                  <a:pt x="11849100" y="2540000"/>
                </a:lnTo>
                <a:cubicBezTo>
                  <a:pt x="12052300" y="2768600"/>
                  <a:pt x="12319000" y="3162300"/>
                  <a:pt x="12433300" y="3416300"/>
                </a:cubicBezTo>
                <a:lnTo>
                  <a:pt x="13169900" y="4978400"/>
                </a:lnTo>
                <a:cubicBezTo>
                  <a:pt x="13296900" y="5232400"/>
                  <a:pt x="13436600" y="5702300"/>
                  <a:pt x="13487400" y="6019800"/>
                </a:cubicBezTo>
                <a:lnTo>
                  <a:pt x="13601700" y="6642100"/>
                </a:lnTo>
                <a:cubicBezTo>
                  <a:pt x="13652500" y="6959600"/>
                  <a:pt x="13690600" y="7442200"/>
                  <a:pt x="13690600" y="7721600"/>
                </a:cubicBezTo>
                <a:lnTo>
                  <a:pt x="13690600" y="8331200"/>
                </a:lnTo>
                <a:cubicBezTo>
                  <a:pt x="13690600" y="8610600"/>
                  <a:pt x="13639800" y="9055100"/>
                  <a:pt x="13576300" y="9309100"/>
                </a:cubicBezTo>
                <a:lnTo>
                  <a:pt x="13258800" y="10680700"/>
                </a:lnTo>
                <a:cubicBezTo>
                  <a:pt x="13195300" y="10934700"/>
                  <a:pt x="13055600" y="11328400"/>
                  <a:pt x="12954000" y="11544300"/>
                </a:cubicBezTo>
                <a:lnTo>
                  <a:pt x="12763500" y="11938000"/>
                </a:lnTo>
                <a:cubicBezTo>
                  <a:pt x="12661900" y="12153900"/>
                  <a:pt x="12458700" y="12522200"/>
                  <a:pt x="12306300" y="12738100"/>
                </a:cubicBezTo>
                <a:lnTo>
                  <a:pt x="12103100" y="13055600"/>
                </a:lnTo>
                <a:cubicBezTo>
                  <a:pt x="11950700" y="13271500"/>
                  <a:pt x="11658600" y="13601700"/>
                  <a:pt x="11442700" y="13804900"/>
                </a:cubicBezTo>
                <a:lnTo>
                  <a:pt x="10680700" y="14503400"/>
                </a:lnTo>
                <a:cubicBezTo>
                  <a:pt x="10477500" y="14693900"/>
                  <a:pt x="10083800" y="14947900"/>
                  <a:pt x="9829800" y="15074900"/>
                </a:cubicBezTo>
                <a:lnTo>
                  <a:pt x="9017000" y="15443200"/>
                </a:lnTo>
                <a:cubicBezTo>
                  <a:pt x="8445500" y="15697200"/>
                  <a:pt x="7747000" y="15849600"/>
                  <a:pt x="7061200" y="15849600"/>
                </a:cubicBezTo>
                <a:lnTo>
                  <a:pt x="6578600" y="15849600"/>
                </a:lnTo>
                <a:cubicBezTo>
                  <a:pt x="6299200" y="15849600"/>
                  <a:pt x="5867400" y="15798800"/>
                  <a:pt x="5600700" y="15722600"/>
                </a:cubicBezTo>
                <a:lnTo>
                  <a:pt x="4902200" y="15532100"/>
                </a:lnTo>
                <a:cubicBezTo>
                  <a:pt x="4648200" y="15455900"/>
                  <a:pt x="4241800" y="15278100"/>
                  <a:pt x="4025900" y="15113000"/>
                </a:cubicBezTo>
                <a:lnTo>
                  <a:pt x="2743200" y="14236700"/>
                </a:lnTo>
                <a:cubicBezTo>
                  <a:pt x="2514600" y="14071600"/>
                  <a:pt x="2184400" y="13754100"/>
                  <a:pt x="1993900" y="13512800"/>
                </a:cubicBezTo>
                <a:lnTo>
                  <a:pt x="1689100" y="13131800"/>
                </a:lnTo>
                <a:cubicBezTo>
                  <a:pt x="1498600" y="12890500"/>
                  <a:pt x="1257300" y="12484100"/>
                  <a:pt x="1143000" y="12230100"/>
                </a:cubicBezTo>
                <a:lnTo>
                  <a:pt x="596900" y="11049000"/>
                </a:lnTo>
                <a:cubicBezTo>
                  <a:pt x="304800" y="10414000"/>
                  <a:pt x="76200" y="9423400"/>
                  <a:pt x="38100" y="8572500"/>
                </a:cubicBezTo>
                <a:lnTo>
                  <a:pt x="12700" y="8191500"/>
                </a:lnTo>
                <a:cubicBezTo>
                  <a:pt x="0" y="7899400"/>
                  <a:pt x="25400" y="7442200"/>
                  <a:pt x="63500" y="7175500"/>
                </a:cubicBezTo>
                <a:lnTo>
                  <a:pt x="292100" y="5803900"/>
                </a:lnTo>
                <a:cubicBezTo>
                  <a:pt x="330200" y="5524500"/>
                  <a:pt x="444500" y="5105400"/>
                  <a:pt x="533400" y="4851400"/>
                </a:cubicBezTo>
                <a:lnTo>
                  <a:pt x="673100" y="4483100"/>
                </a:lnTo>
                <a:cubicBezTo>
                  <a:pt x="762000" y="4229100"/>
                  <a:pt x="965200" y="3848100"/>
                  <a:pt x="1130300" y="3619500"/>
                </a:cubicBezTo>
                <a:close/>
                <a:moveTo>
                  <a:pt x="12103100" y="15849600"/>
                </a:moveTo>
                <a:moveTo>
                  <a:pt x="838200" y="5918200"/>
                </a:moveTo>
                <a:lnTo>
                  <a:pt x="660400" y="6959600"/>
                </a:lnTo>
                <a:cubicBezTo>
                  <a:pt x="558800" y="7556500"/>
                  <a:pt x="558800" y="8280400"/>
                  <a:pt x="673100" y="8915400"/>
                </a:cubicBezTo>
                <a:lnTo>
                  <a:pt x="787400" y="9677400"/>
                </a:lnTo>
                <a:cubicBezTo>
                  <a:pt x="838200" y="9956800"/>
                  <a:pt x="977900" y="10401300"/>
                  <a:pt x="1092200" y="10668000"/>
                </a:cubicBezTo>
                <a:lnTo>
                  <a:pt x="1574800" y="11785600"/>
                </a:lnTo>
                <a:cubicBezTo>
                  <a:pt x="1689100" y="12052300"/>
                  <a:pt x="1943100" y="12433300"/>
                  <a:pt x="2146300" y="12636500"/>
                </a:cubicBezTo>
                <a:lnTo>
                  <a:pt x="3225800" y="13792200"/>
                </a:lnTo>
                <a:cubicBezTo>
                  <a:pt x="3416300" y="13995400"/>
                  <a:pt x="3771900" y="14274800"/>
                  <a:pt x="4000500" y="14401800"/>
                </a:cubicBezTo>
                <a:lnTo>
                  <a:pt x="4165600" y="14478000"/>
                </a:lnTo>
                <a:cubicBezTo>
                  <a:pt x="4394200" y="14605000"/>
                  <a:pt x="4787900" y="14770100"/>
                  <a:pt x="5029200" y="14846300"/>
                </a:cubicBezTo>
                <a:lnTo>
                  <a:pt x="5524500" y="14998700"/>
                </a:lnTo>
                <a:cubicBezTo>
                  <a:pt x="5765800" y="15074900"/>
                  <a:pt x="6197600" y="15138400"/>
                  <a:pt x="6477000" y="15138400"/>
                </a:cubicBezTo>
                <a:lnTo>
                  <a:pt x="7264400" y="15138400"/>
                </a:lnTo>
                <a:cubicBezTo>
                  <a:pt x="7924800" y="15138400"/>
                  <a:pt x="8178800" y="15087600"/>
                  <a:pt x="8750300" y="14820900"/>
                </a:cubicBezTo>
                <a:lnTo>
                  <a:pt x="9461500" y="14490700"/>
                </a:lnTo>
                <a:cubicBezTo>
                  <a:pt x="9715500" y="14363700"/>
                  <a:pt x="10109200" y="14109700"/>
                  <a:pt x="10337800" y="13906500"/>
                </a:cubicBezTo>
                <a:lnTo>
                  <a:pt x="11036300" y="13284200"/>
                </a:lnTo>
                <a:cubicBezTo>
                  <a:pt x="11264900" y="13081000"/>
                  <a:pt x="11557000" y="12725400"/>
                  <a:pt x="11696700" y="12496800"/>
                </a:cubicBezTo>
                <a:lnTo>
                  <a:pt x="12369800" y="11328400"/>
                </a:lnTo>
                <a:cubicBezTo>
                  <a:pt x="12496800" y="11099800"/>
                  <a:pt x="12661900" y="10693400"/>
                  <a:pt x="12725400" y="10426700"/>
                </a:cubicBezTo>
                <a:lnTo>
                  <a:pt x="12966700" y="9423400"/>
                </a:lnTo>
                <a:cubicBezTo>
                  <a:pt x="13030200" y="9156700"/>
                  <a:pt x="13081000" y="8712200"/>
                  <a:pt x="13081000" y="8432800"/>
                </a:cubicBezTo>
                <a:lnTo>
                  <a:pt x="13081000" y="7442200"/>
                </a:lnTo>
                <a:cubicBezTo>
                  <a:pt x="13081000" y="7162800"/>
                  <a:pt x="13042900" y="6705600"/>
                  <a:pt x="12992100" y="6426200"/>
                </a:cubicBezTo>
                <a:lnTo>
                  <a:pt x="12966700" y="6286500"/>
                </a:lnTo>
                <a:cubicBezTo>
                  <a:pt x="12915900" y="6007100"/>
                  <a:pt x="12788900" y="5562600"/>
                  <a:pt x="12674600" y="5308600"/>
                </a:cubicBezTo>
                <a:lnTo>
                  <a:pt x="12077700" y="3962400"/>
                </a:lnTo>
                <a:cubicBezTo>
                  <a:pt x="11976100" y="3708400"/>
                  <a:pt x="11722100" y="3327400"/>
                  <a:pt x="11518900" y="3124200"/>
                </a:cubicBezTo>
                <a:lnTo>
                  <a:pt x="10274300" y="1879600"/>
                </a:lnTo>
                <a:cubicBezTo>
                  <a:pt x="10083800" y="1676400"/>
                  <a:pt x="9715500" y="1409700"/>
                  <a:pt x="9461500" y="1282700"/>
                </a:cubicBezTo>
                <a:lnTo>
                  <a:pt x="9169400" y="1143000"/>
                </a:lnTo>
                <a:cubicBezTo>
                  <a:pt x="8928100" y="1016000"/>
                  <a:pt x="8521700" y="876300"/>
                  <a:pt x="8280400" y="838200"/>
                </a:cubicBezTo>
                <a:lnTo>
                  <a:pt x="7632700" y="698500"/>
                </a:lnTo>
                <a:cubicBezTo>
                  <a:pt x="7086600" y="584200"/>
                  <a:pt x="6845300" y="584200"/>
                  <a:pt x="6197600" y="685800"/>
                </a:cubicBezTo>
                <a:lnTo>
                  <a:pt x="5918200" y="723900"/>
                </a:lnTo>
                <a:cubicBezTo>
                  <a:pt x="5638800" y="774700"/>
                  <a:pt x="5194300" y="901700"/>
                  <a:pt x="4927600" y="1016000"/>
                </a:cubicBezTo>
                <a:lnTo>
                  <a:pt x="4432300" y="1219200"/>
                </a:lnTo>
                <a:cubicBezTo>
                  <a:pt x="4165600" y="1333500"/>
                  <a:pt x="3771900" y="1574800"/>
                  <a:pt x="3556000" y="1752600"/>
                </a:cubicBezTo>
                <a:lnTo>
                  <a:pt x="2768600" y="2438400"/>
                </a:lnTo>
                <a:cubicBezTo>
                  <a:pt x="2552700" y="2616200"/>
                  <a:pt x="2260600" y="2946400"/>
                  <a:pt x="2108200" y="3175000"/>
                </a:cubicBezTo>
                <a:lnTo>
                  <a:pt x="1866900" y="3530600"/>
                </a:lnTo>
                <a:cubicBezTo>
                  <a:pt x="1701800" y="3746500"/>
                  <a:pt x="1498600" y="4127500"/>
                  <a:pt x="1397000" y="4356100"/>
                </a:cubicBezTo>
                <a:lnTo>
                  <a:pt x="1104900" y="5041900"/>
                </a:lnTo>
                <a:cubicBezTo>
                  <a:pt x="1003300" y="5270500"/>
                  <a:pt x="876300" y="5664200"/>
                  <a:pt x="838200" y="5918200"/>
                </a:cubicBezTo>
                <a:close/>
                <a:moveTo>
                  <a:pt x="9804400" y="15849600"/>
                </a:moveTo>
                <a:moveTo>
                  <a:pt x="7086600" y="3657600"/>
                </a:moveTo>
                <a:lnTo>
                  <a:pt x="8509000" y="3657600"/>
                </a:lnTo>
                <a:cubicBezTo>
                  <a:pt x="8674100" y="3657600"/>
                  <a:pt x="8928100" y="3721100"/>
                  <a:pt x="9067800" y="3810000"/>
                </a:cubicBezTo>
                <a:lnTo>
                  <a:pt x="9156700" y="3860800"/>
                </a:lnTo>
                <a:cubicBezTo>
                  <a:pt x="9296400" y="3949700"/>
                  <a:pt x="9461500" y="4165600"/>
                  <a:pt x="9525000" y="4330700"/>
                </a:cubicBezTo>
                <a:lnTo>
                  <a:pt x="9601200" y="4533900"/>
                </a:lnTo>
                <a:cubicBezTo>
                  <a:pt x="9677400" y="4711700"/>
                  <a:pt x="9728200" y="4991100"/>
                  <a:pt x="9728200" y="5156200"/>
                </a:cubicBezTo>
                <a:lnTo>
                  <a:pt x="9728200" y="5283200"/>
                </a:lnTo>
                <a:cubicBezTo>
                  <a:pt x="9728200" y="5448300"/>
                  <a:pt x="9690100" y="5715000"/>
                  <a:pt x="9652000" y="5867400"/>
                </a:cubicBezTo>
                <a:lnTo>
                  <a:pt x="9563100" y="6172200"/>
                </a:lnTo>
                <a:cubicBezTo>
                  <a:pt x="9512300" y="6324600"/>
                  <a:pt x="9385300" y="6540500"/>
                  <a:pt x="9258300" y="6654800"/>
                </a:cubicBezTo>
                <a:lnTo>
                  <a:pt x="8928100" y="6985000"/>
                </a:lnTo>
                <a:cubicBezTo>
                  <a:pt x="8674100" y="7226300"/>
                  <a:pt x="8674100" y="7251700"/>
                  <a:pt x="8864600" y="7518400"/>
                </a:cubicBezTo>
                <a:cubicBezTo>
                  <a:pt x="8953500" y="7632700"/>
                  <a:pt x="9017000" y="7874000"/>
                  <a:pt x="9017000" y="8039100"/>
                </a:cubicBezTo>
                <a:lnTo>
                  <a:pt x="9017000" y="8534400"/>
                </a:lnTo>
                <a:cubicBezTo>
                  <a:pt x="9017000" y="8699500"/>
                  <a:pt x="8978900" y="8953500"/>
                  <a:pt x="8940800" y="9105900"/>
                </a:cubicBezTo>
                <a:lnTo>
                  <a:pt x="8763000" y="9690100"/>
                </a:lnTo>
                <a:cubicBezTo>
                  <a:pt x="8712200" y="9829800"/>
                  <a:pt x="8610600" y="10071100"/>
                  <a:pt x="8509000" y="10210800"/>
                </a:cubicBezTo>
                <a:lnTo>
                  <a:pt x="8255000" y="10617200"/>
                </a:lnTo>
                <a:cubicBezTo>
                  <a:pt x="7975600" y="11049000"/>
                  <a:pt x="7493000" y="11277600"/>
                  <a:pt x="6858000" y="11277600"/>
                </a:cubicBezTo>
                <a:lnTo>
                  <a:pt x="5461000" y="11277600"/>
                </a:lnTo>
                <a:cubicBezTo>
                  <a:pt x="5156200" y="11277600"/>
                  <a:pt x="5054600" y="11176000"/>
                  <a:pt x="5054600" y="10909300"/>
                </a:cubicBezTo>
                <a:cubicBezTo>
                  <a:pt x="5054600" y="10629900"/>
                  <a:pt x="5118100" y="10566400"/>
                  <a:pt x="5422900" y="10566400"/>
                </a:cubicBezTo>
                <a:lnTo>
                  <a:pt x="6680200" y="10566400"/>
                </a:lnTo>
                <a:cubicBezTo>
                  <a:pt x="6845300" y="10566400"/>
                  <a:pt x="7099300" y="10515600"/>
                  <a:pt x="7239000" y="10464800"/>
                </a:cubicBezTo>
                <a:lnTo>
                  <a:pt x="7277100" y="10439400"/>
                </a:lnTo>
                <a:cubicBezTo>
                  <a:pt x="7416800" y="10375900"/>
                  <a:pt x="7620000" y="10223500"/>
                  <a:pt x="7734300" y="10096500"/>
                </a:cubicBezTo>
                <a:lnTo>
                  <a:pt x="7912100" y="9893300"/>
                </a:lnTo>
                <a:cubicBezTo>
                  <a:pt x="8013700" y="9766300"/>
                  <a:pt x="8128000" y="9486900"/>
                  <a:pt x="8166100" y="9283700"/>
                </a:cubicBezTo>
                <a:lnTo>
                  <a:pt x="8242300" y="8877300"/>
                </a:lnTo>
                <a:cubicBezTo>
                  <a:pt x="8280400" y="8674100"/>
                  <a:pt x="8305800" y="8369300"/>
                  <a:pt x="8305800" y="8191500"/>
                </a:cubicBezTo>
                <a:lnTo>
                  <a:pt x="8305800" y="8026400"/>
                </a:lnTo>
                <a:cubicBezTo>
                  <a:pt x="8305800" y="7645400"/>
                  <a:pt x="8178800" y="7518400"/>
                  <a:pt x="7797800" y="7518400"/>
                </a:cubicBezTo>
                <a:lnTo>
                  <a:pt x="7188200" y="7518400"/>
                </a:lnTo>
                <a:cubicBezTo>
                  <a:pt x="6794500" y="7518400"/>
                  <a:pt x="6705600" y="7493000"/>
                  <a:pt x="6642100" y="7327900"/>
                </a:cubicBezTo>
                <a:cubicBezTo>
                  <a:pt x="6553200" y="7124700"/>
                  <a:pt x="6565900" y="6921500"/>
                  <a:pt x="6680200" y="6807200"/>
                </a:cubicBezTo>
                <a:cubicBezTo>
                  <a:pt x="6731000" y="6756400"/>
                  <a:pt x="6921500" y="6705600"/>
                  <a:pt x="7086600" y="6705600"/>
                </a:cubicBezTo>
                <a:lnTo>
                  <a:pt x="7696200" y="6705600"/>
                </a:lnTo>
                <a:cubicBezTo>
                  <a:pt x="8102600" y="6705600"/>
                  <a:pt x="8305800" y="6616700"/>
                  <a:pt x="8534400" y="6350000"/>
                </a:cubicBezTo>
                <a:lnTo>
                  <a:pt x="8826500" y="6032500"/>
                </a:lnTo>
                <a:cubicBezTo>
                  <a:pt x="8928100" y="5905500"/>
                  <a:pt x="9017000" y="5676900"/>
                  <a:pt x="9017000" y="5499100"/>
                </a:cubicBezTo>
                <a:lnTo>
                  <a:pt x="9017000" y="5080000"/>
                </a:lnTo>
                <a:cubicBezTo>
                  <a:pt x="9017000" y="4914900"/>
                  <a:pt x="8902700" y="4686300"/>
                  <a:pt x="8775700" y="4584700"/>
                </a:cubicBezTo>
                <a:lnTo>
                  <a:pt x="8750300" y="4559300"/>
                </a:lnTo>
                <a:cubicBezTo>
                  <a:pt x="8610600" y="4457700"/>
                  <a:pt x="8369300" y="4368800"/>
                  <a:pt x="8191500" y="4368800"/>
                </a:cubicBezTo>
                <a:lnTo>
                  <a:pt x="7086600" y="4368800"/>
                </a:lnTo>
                <a:cubicBezTo>
                  <a:pt x="6921500" y="4368800"/>
                  <a:pt x="6756400" y="4343400"/>
                  <a:pt x="6731000" y="4318000"/>
                </a:cubicBezTo>
                <a:cubicBezTo>
                  <a:pt x="6667500" y="4254500"/>
                  <a:pt x="6667500" y="3771900"/>
                  <a:pt x="6731000" y="3708400"/>
                </a:cubicBezTo>
                <a:cubicBezTo>
                  <a:pt x="6756400" y="3683000"/>
                  <a:pt x="6921500" y="3657600"/>
                  <a:pt x="7086600" y="3657600"/>
                </a:cubicBezTo>
                <a:close/>
                <a:moveTo>
                  <a:pt x="12065000" y="15849600"/>
                </a:moveTo>
              </a:path>
            </a:pathLst>
          </a:custGeom>
          <a:solidFill>
            <a:srgbClr val="010101">
              <a:alpha val="100000"/>
            </a:srgbClr>
          </a:solidFill>
          <a:ln w="38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1" name="Rectangle 1611"/>
          <p:cNvSpPr/>
          <p:nvPr/>
        </p:nvSpPr>
        <p:spPr>
          <a:xfrm rot="0" flipH="0" flipV="0">
            <a:off x="16742661" y="14070750"/>
            <a:ext cx="2476102" cy="2011062"/>
          </a:xfrm>
          <a:prstGeom prst="rect">
            <a:avLst/>
          </a:prstGeom>
        </p:spPr>
      </p:sp>
      <p:sp>
        <p:nvSpPr>
          <p:cNvPr id="1612" name="Freeform 1612"/>
          <p:cNvSpPr/>
          <p:nvPr/>
        </p:nvSpPr>
        <p:spPr>
          <a:xfrm rot="0" flipH="0" flipV="0">
            <a:off x="16745709" y="15215489"/>
            <a:ext cx="454152" cy="619506"/>
          </a:xfrm>
          <a:custGeom>
            <a:pathLst>
              <a:path w="7569200" h="10325100">
                <a:moveTo>
                  <a:pt x="1422400" y="4216400"/>
                </a:moveTo>
                <a:lnTo>
                  <a:pt x="1422400" y="9550400"/>
                </a:lnTo>
                <a:cubicBezTo>
                  <a:pt x="1422400" y="9944100"/>
                  <a:pt x="1384300" y="10261600"/>
                  <a:pt x="1346200" y="10261600"/>
                </a:cubicBezTo>
                <a:cubicBezTo>
                  <a:pt x="1308100" y="10261600"/>
                  <a:pt x="1257300" y="10248900"/>
                  <a:pt x="1244600" y="10236200"/>
                </a:cubicBezTo>
                <a:cubicBezTo>
                  <a:pt x="1231900" y="10223500"/>
                  <a:pt x="1219200" y="9893300"/>
                  <a:pt x="1219200" y="9499600"/>
                </a:cubicBezTo>
                <a:lnTo>
                  <a:pt x="1219200" y="4521200"/>
                </a:lnTo>
                <a:cubicBezTo>
                  <a:pt x="1219200" y="4127500"/>
                  <a:pt x="1193800" y="3810000"/>
                  <a:pt x="1168400" y="3810000"/>
                </a:cubicBezTo>
                <a:cubicBezTo>
                  <a:pt x="1143000" y="3810000"/>
                  <a:pt x="1028700" y="3949700"/>
                  <a:pt x="914400" y="4114800"/>
                </a:cubicBezTo>
                <a:cubicBezTo>
                  <a:pt x="673100" y="4483100"/>
                  <a:pt x="495300" y="4699000"/>
                  <a:pt x="444500" y="4699000"/>
                </a:cubicBezTo>
                <a:cubicBezTo>
                  <a:pt x="368300" y="4699000"/>
                  <a:pt x="254000" y="4559300"/>
                  <a:pt x="254000" y="4470400"/>
                </a:cubicBezTo>
                <a:cubicBezTo>
                  <a:pt x="254000" y="4406900"/>
                  <a:pt x="393700" y="4191000"/>
                  <a:pt x="571500" y="3962400"/>
                </a:cubicBezTo>
                <a:cubicBezTo>
                  <a:pt x="749300" y="3733800"/>
                  <a:pt x="698500" y="3543300"/>
                  <a:pt x="444500" y="3530600"/>
                </a:cubicBezTo>
                <a:cubicBezTo>
                  <a:pt x="203200" y="3517900"/>
                  <a:pt x="0" y="3441700"/>
                  <a:pt x="0" y="3378200"/>
                </a:cubicBezTo>
                <a:cubicBezTo>
                  <a:pt x="0" y="3302000"/>
                  <a:pt x="266700" y="3251200"/>
                  <a:pt x="584200" y="3251200"/>
                </a:cubicBezTo>
                <a:cubicBezTo>
                  <a:pt x="901700" y="3251200"/>
                  <a:pt x="1181100" y="3238500"/>
                  <a:pt x="1193800" y="3225800"/>
                </a:cubicBezTo>
                <a:cubicBezTo>
                  <a:pt x="1206500" y="3213100"/>
                  <a:pt x="1219200" y="2959100"/>
                  <a:pt x="1219200" y="2667000"/>
                </a:cubicBezTo>
                <a:cubicBezTo>
                  <a:pt x="1219200" y="2374900"/>
                  <a:pt x="1270000" y="2120900"/>
                  <a:pt x="1320800" y="2108200"/>
                </a:cubicBezTo>
                <a:cubicBezTo>
                  <a:pt x="1371600" y="2095500"/>
                  <a:pt x="1422400" y="2273300"/>
                  <a:pt x="1422400" y="2514600"/>
                </a:cubicBezTo>
                <a:cubicBezTo>
                  <a:pt x="1422400" y="3009900"/>
                  <a:pt x="1422400" y="3009900"/>
                  <a:pt x="1828800" y="2514600"/>
                </a:cubicBezTo>
                <a:cubicBezTo>
                  <a:pt x="2032000" y="2273300"/>
                  <a:pt x="2222500" y="2082800"/>
                  <a:pt x="2235200" y="2082800"/>
                </a:cubicBezTo>
                <a:cubicBezTo>
                  <a:pt x="2311400" y="2082800"/>
                  <a:pt x="2438400" y="2222500"/>
                  <a:pt x="2438400" y="2311400"/>
                </a:cubicBezTo>
                <a:cubicBezTo>
                  <a:pt x="2438400" y="2349500"/>
                  <a:pt x="2273300" y="2565400"/>
                  <a:pt x="2082800" y="2781300"/>
                </a:cubicBezTo>
                <a:cubicBezTo>
                  <a:pt x="1638300" y="3289300"/>
                  <a:pt x="1689100" y="3378200"/>
                  <a:pt x="2298700" y="3175000"/>
                </a:cubicBezTo>
                <a:cubicBezTo>
                  <a:pt x="2425700" y="3136900"/>
                  <a:pt x="2603500" y="2794000"/>
                  <a:pt x="2705100" y="2413000"/>
                </a:cubicBezTo>
                <a:lnTo>
                  <a:pt x="3162300" y="685800"/>
                </a:lnTo>
                <a:cubicBezTo>
                  <a:pt x="3327400" y="76200"/>
                  <a:pt x="3416300" y="0"/>
                  <a:pt x="4051300" y="0"/>
                </a:cubicBezTo>
                <a:lnTo>
                  <a:pt x="6553200" y="0"/>
                </a:lnTo>
                <a:cubicBezTo>
                  <a:pt x="7289800" y="0"/>
                  <a:pt x="7315200" y="0"/>
                  <a:pt x="7315200" y="127000"/>
                </a:cubicBezTo>
                <a:cubicBezTo>
                  <a:pt x="7315200" y="254000"/>
                  <a:pt x="7289800" y="254000"/>
                  <a:pt x="6553200" y="254000"/>
                </a:cubicBezTo>
                <a:lnTo>
                  <a:pt x="4165600" y="254000"/>
                </a:lnTo>
                <a:cubicBezTo>
                  <a:pt x="3556000" y="254000"/>
                  <a:pt x="3429000" y="342900"/>
                  <a:pt x="3276600" y="939800"/>
                </a:cubicBezTo>
                <a:lnTo>
                  <a:pt x="2870200" y="2425700"/>
                </a:lnTo>
                <a:cubicBezTo>
                  <a:pt x="2781300" y="2806700"/>
                  <a:pt x="2692400" y="3136900"/>
                  <a:pt x="2692400" y="3149600"/>
                </a:cubicBezTo>
                <a:cubicBezTo>
                  <a:pt x="2692400" y="3175000"/>
                  <a:pt x="2908300" y="3200400"/>
                  <a:pt x="3175000" y="3200400"/>
                </a:cubicBezTo>
                <a:cubicBezTo>
                  <a:pt x="3441700" y="3200400"/>
                  <a:pt x="3657600" y="2946400"/>
                  <a:pt x="3657600" y="2641600"/>
                </a:cubicBezTo>
                <a:cubicBezTo>
                  <a:pt x="3657600" y="2336800"/>
                  <a:pt x="3670300" y="2070100"/>
                  <a:pt x="3683000" y="2057400"/>
                </a:cubicBezTo>
                <a:cubicBezTo>
                  <a:pt x="3721100" y="2019300"/>
                  <a:pt x="3797300" y="2019300"/>
                  <a:pt x="3835400" y="2057400"/>
                </a:cubicBezTo>
                <a:cubicBezTo>
                  <a:pt x="3848100" y="2070100"/>
                  <a:pt x="3860800" y="2260600"/>
                  <a:pt x="3860800" y="2489200"/>
                </a:cubicBezTo>
                <a:cubicBezTo>
                  <a:pt x="3860800" y="2997200"/>
                  <a:pt x="3886200" y="2997200"/>
                  <a:pt x="4305300" y="2489200"/>
                </a:cubicBezTo>
                <a:cubicBezTo>
                  <a:pt x="4495800" y="2260600"/>
                  <a:pt x="4673600" y="2082800"/>
                  <a:pt x="4686300" y="2082800"/>
                </a:cubicBezTo>
                <a:cubicBezTo>
                  <a:pt x="4737100" y="2082800"/>
                  <a:pt x="4876800" y="2286000"/>
                  <a:pt x="4876800" y="2349500"/>
                </a:cubicBezTo>
                <a:cubicBezTo>
                  <a:pt x="4876800" y="2362200"/>
                  <a:pt x="4711700" y="2565400"/>
                  <a:pt x="4521200" y="2768600"/>
                </a:cubicBezTo>
                <a:cubicBezTo>
                  <a:pt x="4330700" y="2984500"/>
                  <a:pt x="4165600" y="3175000"/>
                  <a:pt x="4165600" y="3175000"/>
                </a:cubicBezTo>
                <a:cubicBezTo>
                  <a:pt x="4165600" y="3187700"/>
                  <a:pt x="4483100" y="3225800"/>
                  <a:pt x="4876800" y="3251200"/>
                </a:cubicBezTo>
                <a:lnTo>
                  <a:pt x="6870700" y="3403600"/>
                </a:lnTo>
                <a:cubicBezTo>
                  <a:pt x="7569200" y="3454400"/>
                  <a:pt x="7569200" y="3454400"/>
                  <a:pt x="6870700" y="3467100"/>
                </a:cubicBezTo>
                <a:lnTo>
                  <a:pt x="3860800" y="3543300"/>
                </a:lnTo>
                <a:lnTo>
                  <a:pt x="3860800" y="9550400"/>
                </a:lnTo>
                <a:cubicBezTo>
                  <a:pt x="3860800" y="9944100"/>
                  <a:pt x="3848100" y="10274300"/>
                  <a:pt x="3835400" y="10287000"/>
                </a:cubicBezTo>
                <a:cubicBezTo>
                  <a:pt x="3797300" y="10325100"/>
                  <a:pt x="3721100" y="10325100"/>
                  <a:pt x="3683000" y="10287000"/>
                </a:cubicBezTo>
                <a:cubicBezTo>
                  <a:pt x="3670300" y="10274300"/>
                  <a:pt x="3657600" y="9944100"/>
                  <a:pt x="3657600" y="9550400"/>
                </a:cubicBezTo>
                <a:lnTo>
                  <a:pt x="3657600" y="4521200"/>
                </a:lnTo>
                <a:cubicBezTo>
                  <a:pt x="3657600" y="4127500"/>
                  <a:pt x="3644900" y="3810000"/>
                  <a:pt x="3632200" y="3810000"/>
                </a:cubicBezTo>
                <a:cubicBezTo>
                  <a:pt x="3619500" y="3810000"/>
                  <a:pt x="3441700" y="4013200"/>
                  <a:pt x="3238500" y="4267200"/>
                </a:cubicBezTo>
                <a:cubicBezTo>
                  <a:pt x="3035300" y="4521200"/>
                  <a:pt x="2844800" y="4724400"/>
                  <a:pt x="2832100" y="4724400"/>
                </a:cubicBezTo>
                <a:cubicBezTo>
                  <a:pt x="2781300" y="4724400"/>
                  <a:pt x="2641600" y="4533900"/>
                  <a:pt x="2641600" y="4470400"/>
                </a:cubicBezTo>
                <a:cubicBezTo>
                  <a:pt x="2641600" y="4445000"/>
                  <a:pt x="2806700" y="4229100"/>
                  <a:pt x="2997200" y="4013200"/>
                </a:cubicBezTo>
                <a:cubicBezTo>
                  <a:pt x="3429000" y="3505200"/>
                  <a:pt x="3429000" y="3505200"/>
                  <a:pt x="2641600" y="3492500"/>
                </a:cubicBezTo>
                <a:lnTo>
                  <a:pt x="2184400" y="3479800"/>
                </a:lnTo>
                <a:cubicBezTo>
                  <a:pt x="1790700" y="3467100"/>
                  <a:pt x="1460500" y="3467100"/>
                  <a:pt x="1447800" y="3479800"/>
                </a:cubicBezTo>
                <a:cubicBezTo>
                  <a:pt x="1435100" y="3492500"/>
                  <a:pt x="1422400" y="3822700"/>
                  <a:pt x="1422400" y="4216400"/>
                </a:cubicBezTo>
                <a:close/>
                <a:moveTo>
                  <a:pt x="6045200" y="10312400"/>
                </a:moveTo>
              </a:path>
            </a:pathLst>
          </a:custGeom>
          <a:solidFill>
            <a:srgbClr val="010101">
              <a:alpha val="100000"/>
            </a:srgbClr>
          </a:solidFill>
          <a:ln w="76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3" name="Freeform 1613"/>
          <p:cNvSpPr/>
          <p:nvPr/>
        </p:nvSpPr>
        <p:spPr>
          <a:xfrm rot="0" flipH="0" flipV="0">
            <a:off x="16979753" y="15044477"/>
            <a:ext cx="87655" cy="143268"/>
          </a:xfrm>
          <a:custGeom>
            <a:pathLst>
              <a:path w="6045200" h="9880600">
                <a:moveTo>
                  <a:pt x="533400" y="8826500"/>
                </a:moveTo>
                <a:lnTo>
                  <a:pt x="2362200" y="8826500"/>
                </a:lnTo>
                <a:cubicBezTo>
                  <a:pt x="3136900" y="8826500"/>
                  <a:pt x="3822700" y="8115300"/>
                  <a:pt x="4025900" y="7086600"/>
                </a:cubicBezTo>
                <a:lnTo>
                  <a:pt x="4064000" y="6896100"/>
                </a:lnTo>
                <a:cubicBezTo>
                  <a:pt x="4102100" y="6667500"/>
                  <a:pt x="4140200" y="6273800"/>
                  <a:pt x="4140200" y="6045200"/>
                </a:cubicBezTo>
                <a:lnTo>
                  <a:pt x="4140200" y="5892800"/>
                </a:lnTo>
                <a:cubicBezTo>
                  <a:pt x="4140200" y="5092700"/>
                  <a:pt x="3962400" y="4940300"/>
                  <a:pt x="3035300" y="4940300"/>
                </a:cubicBezTo>
                <a:lnTo>
                  <a:pt x="2882900" y="4940300"/>
                </a:lnTo>
                <a:cubicBezTo>
                  <a:pt x="2146300" y="4940300"/>
                  <a:pt x="2044700" y="4889500"/>
                  <a:pt x="2044700" y="4546600"/>
                </a:cubicBezTo>
                <a:cubicBezTo>
                  <a:pt x="2044700" y="4356100"/>
                  <a:pt x="2057400" y="4152900"/>
                  <a:pt x="2070100" y="4102100"/>
                </a:cubicBezTo>
                <a:cubicBezTo>
                  <a:pt x="2095500" y="4038600"/>
                  <a:pt x="2298700" y="4000500"/>
                  <a:pt x="2527300" y="4000500"/>
                </a:cubicBezTo>
                <a:lnTo>
                  <a:pt x="3403600" y="4000500"/>
                </a:lnTo>
                <a:cubicBezTo>
                  <a:pt x="4737100" y="4000500"/>
                  <a:pt x="5613400" y="2095500"/>
                  <a:pt x="4711700" y="1193800"/>
                </a:cubicBezTo>
                <a:cubicBezTo>
                  <a:pt x="4622800" y="1117600"/>
                  <a:pt x="4381500" y="1054100"/>
                  <a:pt x="4140200" y="1054100"/>
                </a:cubicBezTo>
                <a:lnTo>
                  <a:pt x="2667000" y="1054100"/>
                </a:lnTo>
                <a:cubicBezTo>
                  <a:pt x="2438400" y="1054100"/>
                  <a:pt x="2209800" y="1003300"/>
                  <a:pt x="2146300" y="952500"/>
                </a:cubicBezTo>
                <a:cubicBezTo>
                  <a:pt x="2006600" y="812800"/>
                  <a:pt x="2006600" y="241300"/>
                  <a:pt x="2146300" y="101600"/>
                </a:cubicBezTo>
                <a:cubicBezTo>
                  <a:pt x="2209800" y="50800"/>
                  <a:pt x="2438400" y="0"/>
                  <a:pt x="2667000" y="0"/>
                </a:cubicBezTo>
                <a:lnTo>
                  <a:pt x="4140200" y="0"/>
                </a:lnTo>
                <a:cubicBezTo>
                  <a:pt x="4775200" y="0"/>
                  <a:pt x="4889500" y="63500"/>
                  <a:pt x="5461000" y="736600"/>
                </a:cubicBezTo>
                <a:cubicBezTo>
                  <a:pt x="5905500" y="1270000"/>
                  <a:pt x="6045200" y="2095500"/>
                  <a:pt x="5829300" y="2895600"/>
                </a:cubicBezTo>
                <a:lnTo>
                  <a:pt x="5765800" y="3124200"/>
                </a:lnTo>
                <a:cubicBezTo>
                  <a:pt x="5613400" y="3657600"/>
                  <a:pt x="5321300" y="4140200"/>
                  <a:pt x="5029200" y="4292600"/>
                </a:cubicBezTo>
                <a:cubicBezTo>
                  <a:pt x="4889500" y="4368800"/>
                  <a:pt x="4826000" y="4584700"/>
                  <a:pt x="4876800" y="4762500"/>
                </a:cubicBezTo>
                <a:cubicBezTo>
                  <a:pt x="4940300" y="4953000"/>
                  <a:pt x="4991100" y="5283200"/>
                  <a:pt x="4991100" y="5511800"/>
                </a:cubicBezTo>
                <a:lnTo>
                  <a:pt x="4991100" y="6311900"/>
                </a:lnTo>
                <a:cubicBezTo>
                  <a:pt x="4991100" y="6540500"/>
                  <a:pt x="4927600" y="6896100"/>
                  <a:pt x="4864100" y="7099300"/>
                </a:cubicBezTo>
                <a:lnTo>
                  <a:pt x="4546600" y="8128000"/>
                </a:lnTo>
                <a:cubicBezTo>
                  <a:pt x="4216400" y="9194800"/>
                  <a:pt x="3289300" y="9880600"/>
                  <a:pt x="2197100" y="9880600"/>
                </a:cubicBezTo>
                <a:lnTo>
                  <a:pt x="774700" y="9880600"/>
                </a:lnTo>
                <a:cubicBezTo>
                  <a:pt x="546100" y="9880600"/>
                  <a:pt x="292100" y="9791700"/>
                  <a:pt x="203200" y="9677400"/>
                </a:cubicBezTo>
                <a:cubicBezTo>
                  <a:pt x="50800" y="9474200"/>
                  <a:pt x="0" y="9182100"/>
                  <a:pt x="76200" y="8940800"/>
                </a:cubicBezTo>
                <a:cubicBezTo>
                  <a:pt x="88900" y="8877300"/>
                  <a:pt x="292100" y="8826500"/>
                  <a:pt x="533400" y="8826500"/>
                </a:cubicBezTo>
                <a:close/>
                <a:moveTo>
                  <a:pt x="901700" y="9893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4" name="Freeform 1614"/>
          <p:cNvSpPr/>
          <p:nvPr/>
        </p:nvSpPr>
        <p:spPr>
          <a:xfrm rot="0" flipH="0" flipV="0">
            <a:off x="17074868" y="15042267"/>
            <a:ext cx="73107" cy="147872"/>
          </a:xfrm>
          <a:custGeom>
            <a:pathLst>
              <a:path w="5041900" h="10198100">
                <a:moveTo>
                  <a:pt x="101600" y="6515100"/>
                </a:moveTo>
                <a:lnTo>
                  <a:pt x="952500" y="3022600"/>
                </a:lnTo>
                <a:cubicBezTo>
                  <a:pt x="1016000" y="2794000"/>
                  <a:pt x="1155700" y="2451100"/>
                  <a:pt x="1270000" y="2260600"/>
                </a:cubicBezTo>
                <a:lnTo>
                  <a:pt x="1752600" y="1435100"/>
                </a:lnTo>
                <a:cubicBezTo>
                  <a:pt x="2095500" y="876300"/>
                  <a:pt x="2286000" y="685800"/>
                  <a:pt x="2743200" y="482600"/>
                </a:cubicBezTo>
                <a:lnTo>
                  <a:pt x="2933700" y="393700"/>
                </a:lnTo>
                <a:cubicBezTo>
                  <a:pt x="3810000" y="0"/>
                  <a:pt x="4305300" y="177800"/>
                  <a:pt x="4711700" y="1016000"/>
                </a:cubicBezTo>
                <a:lnTo>
                  <a:pt x="4749800" y="1104900"/>
                </a:lnTo>
                <a:cubicBezTo>
                  <a:pt x="4978400" y="1574800"/>
                  <a:pt x="5041900" y="1879600"/>
                  <a:pt x="5041900" y="2463800"/>
                </a:cubicBezTo>
                <a:lnTo>
                  <a:pt x="5041900" y="2616200"/>
                </a:lnTo>
                <a:cubicBezTo>
                  <a:pt x="5041900" y="2844800"/>
                  <a:pt x="5016500" y="3225800"/>
                  <a:pt x="4978400" y="3441700"/>
                </a:cubicBezTo>
                <a:lnTo>
                  <a:pt x="4711700" y="5105400"/>
                </a:lnTo>
                <a:cubicBezTo>
                  <a:pt x="4673600" y="5334000"/>
                  <a:pt x="4584700" y="5689600"/>
                  <a:pt x="4495800" y="5905500"/>
                </a:cubicBezTo>
                <a:lnTo>
                  <a:pt x="3746500" y="7962900"/>
                </a:lnTo>
                <a:cubicBezTo>
                  <a:pt x="3581400" y="8420100"/>
                  <a:pt x="3530600" y="8496300"/>
                  <a:pt x="3213100" y="8902700"/>
                </a:cubicBezTo>
                <a:lnTo>
                  <a:pt x="3162300" y="8978900"/>
                </a:lnTo>
                <a:cubicBezTo>
                  <a:pt x="3035300" y="9144000"/>
                  <a:pt x="2755900" y="9410700"/>
                  <a:pt x="2565400" y="9563100"/>
                </a:cubicBezTo>
                <a:lnTo>
                  <a:pt x="2501900" y="9601200"/>
                </a:lnTo>
                <a:cubicBezTo>
                  <a:pt x="1841500" y="10121900"/>
                  <a:pt x="1333500" y="10198100"/>
                  <a:pt x="812800" y="9842500"/>
                </a:cubicBezTo>
                <a:lnTo>
                  <a:pt x="774700" y="9817100"/>
                </a:lnTo>
                <a:cubicBezTo>
                  <a:pt x="292100" y="9499600"/>
                  <a:pt x="0" y="8686800"/>
                  <a:pt x="0" y="7721600"/>
                </a:cubicBezTo>
                <a:lnTo>
                  <a:pt x="0" y="7353300"/>
                </a:lnTo>
                <a:cubicBezTo>
                  <a:pt x="0" y="7112000"/>
                  <a:pt x="50800" y="6743700"/>
                  <a:pt x="101600" y="6515100"/>
                </a:cubicBezTo>
                <a:close/>
                <a:moveTo>
                  <a:pt x="3022600" y="10045700"/>
                </a:moveTo>
                <a:moveTo>
                  <a:pt x="1905000" y="2984500"/>
                </a:moveTo>
                <a:lnTo>
                  <a:pt x="1384300" y="4394200"/>
                </a:lnTo>
                <a:cubicBezTo>
                  <a:pt x="1308100" y="4597400"/>
                  <a:pt x="1206500" y="4953000"/>
                  <a:pt x="1168400" y="5168900"/>
                </a:cubicBezTo>
                <a:lnTo>
                  <a:pt x="914400" y="6629400"/>
                </a:lnTo>
                <a:cubicBezTo>
                  <a:pt x="876300" y="6845300"/>
                  <a:pt x="838200" y="7226300"/>
                  <a:pt x="838200" y="7454900"/>
                </a:cubicBezTo>
                <a:lnTo>
                  <a:pt x="838200" y="7607300"/>
                </a:lnTo>
                <a:cubicBezTo>
                  <a:pt x="838200" y="8509000"/>
                  <a:pt x="1117600" y="9029700"/>
                  <a:pt x="1574800" y="9029700"/>
                </a:cubicBezTo>
                <a:cubicBezTo>
                  <a:pt x="1828800" y="9029700"/>
                  <a:pt x="2298700" y="8674100"/>
                  <a:pt x="2590800" y="8242300"/>
                </a:cubicBezTo>
                <a:lnTo>
                  <a:pt x="2692400" y="8089900"/>
                </a:lnTo>
                <a:cubicBezTo>
                  <a:pt x="2819400" y="7912100"/>
                  <a:pt x="2984500" y="7594600"/>
                  <a:pt x="3060700" y="7404100"/>
                </a:cubicBezTo>
                <a:lnTo>
                  <a:pt x="3340100" y="6718300"/>
                </a:lnTo>
                <a:cubicBezTo>
                  <a:pt x="3429000" y="6515100"/>
                  <a:pt x="3530600" y="6172200"/>
                  <a:pt x="3594100" y="5956300"/>
                </a:cubicBezTo>
                <a:lnTo>
                  <a:pt x="4000500" y="4279900"/>
                </a:lnTo>
                <a:cubicBezTo>
                  <a:pt x="4051300" y="4064000"/>
                  <a:pt x="4102100" y="3695700"/>
                  <a:pt x="4102100" y="3454400"/>
                </a:cubicBezTo>
                <a:lnTo>
                  <a:pt x="4102100" y="2349500"/>
                </a:lnTo>
                <a:cubicBezTo>
                  <a:pt x="4102100" y="1676400"/>
                  <a:pt x="3822700" y="1257300"/>
                  <a:pt x="3365500" y="1257300"/>
                </a:cubicBezTo>
                <a:cubicBezTo>
                  <a:pt x="3035300" y="1257300"/>
                  <a:pt x="2755900" y="1473200"/>
                  <a:pt x="2425700" y="1993900"/>
                </a:cubicBezTo>
                <a:lnTo>
                  <a:pt x="2247900" y="2286000"/>
                </a:lnTo>
                <a:cubicBezTo>
                  <a:pt x="2133600" y="2463800"/>
                  <a:pt x="1981200" y="2781300"/>
                  <a:pt x="1905000" y="2984500"/>
                </a:cubicBezTo>
                <a:close/>
                <a:moveTo>
                  <a:pt x="6553200" y="1004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5" name="Freeform 1615"/>
          <p:cNvSpPr/>
          <p:nvPr/>
        </p:nvSpPr>
        <p:spPr>
          <a:xfrm rot="0" flipH="0" flipV="0">
            <a:off x="17651156" y="15240698"/>
            <a:ext cx="85261" cy="141795"/>
          </a:xfrm>
          <a:custGeom>
            <a:pathLst>
              <a:path w="5880100" h="9779000">
                <a:moveTo>
                  <a:pt x="2641600" y="0"/>
                </a:moveTo>
                <a:lnTo>
                  <a:pt x="5245100" y="0"/>
                </a:lnTo>
                <a:cubicBezTo>
                  <a:pt x="5753100" y="0"/>
                  <a:pt x="5880100" y="114300"/>
                  <a:pt x="5880100" y="533400"/>
                </a:cubicBezTo>
                <a:cubicBezTo>
                  <a:pt x="5880100" y="698500"/>
                  <a:pt x="5765800" y="889000"/>
                  <a:pt x="5638800" y="952500"/>
                </a:cubicBezTo>
                <a:cubicBezTo>
                  <a:pt x="5499100" y="1003300"/>
                  <a:pt x="5207000" y="1054100"/>
                  <a:pt x="4978400" y="1041400"/>
                </a:cubicBezTo>
                <a:lnTo>
                  <a:pt x="3378200" y="1016000"/>
                </a:lnTo>
                <a:cubicBezTo>
                  <a:pt x="2921000" y="1003300"/>
                  <a:pt x="2565400" y="1397000"/>
                  <a:pt x="2413000" y="2057400"/>
                </a:cubicBezTo>
                <a:lnTo>
                  <a:pt x="2197100" y="2997200"/>
                </a:lnTo>
                <a:cubicBezTo>
                  <a:pt x="2032000" y="3733800"/>
                  <a:pt x="2082800" y="3898900"/>
                  <a:pt x="2514600" y="3898900"/>
                </a:cubicBezTo>
                <a:lnTo>
                  <a:pt x="3352800" y="3898900"/>
                </a:lnTo>
                <a:cubicBezTo>
                  <a:pt x="4330700" y="3898900"/>
                  <a:pt x="5041900" y="4572000"/>
                  <a:pt x="5041900" y="5524500"/>
                </a:cubicBezTo>
                <a:lnTo>
                  <a:pt x="5041900" y="6096000"/>
                </a:lnTo>
                <a:cubicBezTo>
                  <a:pt x="5041900" y="6337300"/>
                  <a:pt x="4991100" y="6705600"/>
                  <a:pt x="4940300" y="6921500"/>
                </a:cubicBezTo>
                <a:lnTo>
                  <a:pt x="4749800" y="7759700"/>
                </a:lnTo>
                <a:cubicBezTo>
                  <a:pt x="4686300" y="7975600"/>
                  <a:pt x="4533900" y="8305800"/>
                  <a:pt x="4394200" y="8483600"/>
                </a:cubicBezTo>
                <a:lnTo>
                  <a:pt x="4076700" y="8902700"/>
                </a:lnTo>
                <a:cubicBezTo>
                  <a:pt x="3530600" y="9588500"/>
                  <a:pt x="3098800" y="9779000"/>
                  <a:pt x="2044700" y="9779000"/>
                </a:cubicBezTo>
                <a:lnTo>
                  <a:pt x="838200" y="9779000"/>
                </a:lnTo>
                <a:cubicBezTo>
                  <a:pt x="355600" y="9779000"/>
                  <a:pt x="0" y="9550400"/>
                  <a:pt x="0" y="9245600"/>
                </a:cubicBezTo>
                <a:cubicBezTo>
                  <a:pt x="0" y="8940800"/>
                  <a:pt x="152400" y="8839200"/>
                  <a:pt x="609600" y="8826500"/>
                </a:cubicBezTo>
                <a:lnTo>
                  <a:pt x="2260600" y="8775700"/>
                </a:lnTo>
                <a:cubicBezTo>
                  <a:pt x="2476500" y="8763000"/>
                  <a:pt x="2832100" y="8674100"/>
                  <a:pt x="3048000" y="8572500"/>
                </a:cubicBezTo>
                <a:lnTo>
                  <a:pt x="3187700" y="8509000"/>
                </a:lnTo>
                <a:cubicBezTo>
                  <a:pt x="3581400" y="8318500"/>
                  <a:pt x="3708400" y="8128000"/>
                  <a:pt x="3911600" y="7416800"/>
                </a:cubicBezTo>
                <a:lnTo>
                  <a:pt x="4076700" y="6883400"/>
                </a:lnTo>
                <a:cubicBezTo>
                  <a:pt x="4140200" y="6654800"/>
                  <a:pt x="4203700" y="6273800"/>
                  <a:pt x="4203700" y="6045200"/>
                </a:cubicBezTo>
                <a:lnTo>
                  <a:pt x="4203700" y="5791200"/>
                </a:lnTo>
                <a:cubicBezTo>
                  <a:pt x="4203700" y="5245100"/>
                  <a:pt x="3911600" y="4940300"/>
                  <a:pt x="3378200" y="4940300"/>
                </a:cubicBezTo>
                <a:lnTo>
                  <a:pt x="2095500" y="4940300"/>
                </a:lnTo>
                <a:cubicBezTo>
                  <a:pt x="1663700" y="4940300"/>
                  <a:pt x="1308100" y="4775200"/>
                  <a:pt x="1206500" y="4508500"/>
                </a:cubicBezTo>
                <a:cubicBezTo>
                  <a:pt x="1130300" y="4318000"/>
                  <a:pt x="1130300" y="4279900"/>
                  <a:pt x="1231900" y="3797300"/>
                </a:cubicBezTo>
                <a:lnTo>
                  <a:pt x="1816100" y="914400"/>
                </a:lnTo>
                <a:cubicBezTo>
                  <a:pt x="1955800" y="266700"/>
                  <a:pt x="2184400" y="0"/>
                  <a:pt x="2641600" y="0"/>
                </a:cubicBezTo>
                <a:close/>
                <a:moveTo>
                  <a:pt x="9652000" y="9779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6" name="Freeform 1616"/>
          <p:cNvSpPr/>
          <p:nvPr/>
        </p:nvSpPr>
        <p:spPr>
          <a:xfrm rot="0" flipH="0" flipV="0">
            <a:off x="17749100" y="15236831"/>
            <a:ext cx="73107" cy="147872"/>
          </a:xfrm>
          <a:custGeom>
            <a:pathLst>
              <a:path w="5041900" h="10198100">
                <a:moveTo>
                  <a:pt x="101600" y="6515100"/>
                </a:moveTo>
                <a:lnTo>
                  <a:pt x="952500" y="3022600"/>
                </a:lnTo>
                <a:cubicBezTo>
                  <a:pt x="1016000" y="2794000"/>
                  <a:pt x="1155700" y="2451100"/>
                  <a:pt x="1270000" y="2260600"/>
                </a:cubicBezTo>
                <a:lnTo>
                  <a:pt x="1752600" y="1435100"/>
                </a:lnTo>
                <a:cubicBezTo>
                  <a:pt x="2095500" y="876300"/>
                  <a:pt x="2286000" y="685800"/>
                  <a:pt x="2743200" y="482600"/>
                </a:cubicBezTo>
                <a:lnTo>
                  <a:pt x="2933700" y="393700"/>
                </a:lnTo>
                <a:cubicBezTo>
                  <a:pt x="3810000" y="0"/>
                  <a:pt x="4305300" y="177800"/>
                  <a:pt x="4711700" y="1016000"/>
                </a:cubicBezTo>
                <a:lnTo>
                  <a:pt x="4749800" y="1104900"/>
                </a:lnTo>
                <a:cubicBezTo>
                  <a:pt x="4978400" y="1574800"/>
                  <a:pt x="5041900" y="1879600"/>
                  <a:pt x="5041900" y="2463800"/>
                </a:cubicBezTo>
                <a:lnTo>
                  <a:pt x="5041900" y="2616200"/>
                </a:lnTo>
                <a:cubicBezTo>
                  <a:pt x="5041900" y="2844800"/>
                  <a:pt x="5016500" y="3225800"/>
                  <a:pt x="4978400" y="3441700"/>
                </a:cubicBezTo>
                <a:lnTo>
                  <a:pt x="4711700" y="5105400"/>
                </a:lnTo>
                <a:cubicBezTo>
                  <a:pt x="4673600" y="5334000"/>
                  <a:pt x="4584700" y="5689600"/>
                  <a:pt x="4495800" y="5905500"/>
                </a:cubicBezTo>
                <a:lnTo>
                  <a:pt x="3746500" y="7962900"/>
                </a:lnTo>
                <a:cubicBezTo>
                  <a:pt x="3581400" y="8420100"/>
                  <a:pt x="3530600" y="8496300"/>
                  <a:pt x="3213100" y="8902700"/>
                </a:cubicBezTo>
                <a:lnTo>
                  <a:pt x="3162300" y="8978900"/>
                </a:lnTo>
                <a:cubicBezTo>
                  <a:pt x="3035300" y="9144000"/>
                  <a:pt x="2755900" y="9410700"/>
                  <a:pt x="2565400" y="9563100"/>
                </a:cubicBezTo>
                <a:lnTo>
                  <a:pt x="2501900" y="9601200"/>
                </a:lnTo>
                <a:cubicBezTo>
                  <a:pt x="1841500" y="10121900"/>
                  <a:pt x="1333500" y="10198100"/>
                  <a:pt x="812800" y="9842500"/>
                </a:cubicBezTo>
                <a:lnTo>
                  <a:pt x="774700" y="9817100"/>
                </a:lnTo>
                <a:cubicBezTo>
                  <a:pt x="292100" y="9499600"/>
                  <a:pt x="0" y="8686800"/>
                  <a:pt x="0" y="7721600"/>
                </a:cubicBezTo>
                <a:lnTo>
                  <a:pt x="0" y="7353300"/>
                </a:lnTo>
                <a:cubicBezTo>
                  <a:pt x="0" y="7112000"/>
                  <a:pt x="50800" y="6743700"/>
                  <a:pt x="101600" y="6515100"/>
                </a:cubicBezTo>
                <a:close/>
                <a:moveTo>
                  <a:pt x="3022600" y="10045700"/>
                </a:moveTo>
                <a:moveTo>
                  <a:pt x="1905000" y="2984500"/>
                </a:moveTo>
                <a:lnTo>
                  <a:pt x="1384300" y="4394200"/>
                </a:lnTo>
                <a:cubicBezTo>
                  <a:pt x="1308100" y="4597400"/>
                  <a:pt x="1206500" y="4953000"/>
                  <a:pt x="1168400" y="5168900"/>
                </a:cubicBezTo>
                <a:lnTo>
                  <a:pt x="914400" y="6629400"/>
                </a:lnTo>
                <a:cubicBezTo>
                  <a:pt x="876300" y="6845300"/>
                  <a:pt x="838200" y="7226300"/>
                  <a:pt x="838200" y="7454900"/>
                </a:cubicBezTo>
                <a:lnTo>
                  <a:pt x="838200" y="7607300"/>
                </a:lnTo>
                <a:cubicBezTo>
                  <a:pt x="838200" y="8509000"/>
                  <a:pt x="1117600" y="9029700"/>
                  <a:pt x="1574800" y="9029700"/>
                </a:cubicBezTo>
                <a:cubicBezTo>
                  <a:pt x="1828800" y="9029700"/>
                  <a:pt x="2298700" y="8674100"/>
                  <a:pt x="2590800" y="8242300"/>
                </a:cubicBezTo>
                <a:lnTo>
                  <a:pt x="2692400" y="8089900"/>
                </a:lnTo>
                <a:cubicBezTo>
                  <a:pt x="2819400" y="7912100"/>
                  <a:pt x="2984500" y="7594600"/>
                  <a:pt x="3060700" y="7404100"/>
                </a:cubicBezTo>
                <a:lnTo>
                  <a:pt x="3340100" y="6718300"/>
                </a:lnTo>
                <a:cubicBezTo>
                  <a:pt x="3429000" y="6515100"/>
                  <a:pt x="3530600" y="6172200"/>
                  <a:pt x="3594100" y="5956300"/>
                </a:cubicBezTo>
                <a:lnTo>
                  <a:pt x="4000500" y="4279900"/>
                </a:lnTo>
                <a:cubicBezTo>
                  <a:pt x="4051300" y="4064000"/>
                  <a:pt x="4102100" y="3695700"/>
                  <a:pt x="4102100" y="3454400"/>
                </a:cubicBezTo>
                <a:lnTo>
                  <a:pt x="4102100" y="2349500"/>
                </a:lnTo>
                <a:cubicBezTo>
                  <a:pt x="4102100" y="1676400"/>
                  <a:pt x="3822700" y="1257300"/>
                  <a:pt x="3365500" y="1257300"/>
                </a:cubicBezTo>
                <a:cubicBezTo>
                  <a:pt x="3035300" y="1257300"/>
                  <a:pt x="2755900" y="1473200"/>
                  <a:pt x="2425700" y="1993900"/>
                </a:cubicBezTo>
                <a:lnTo>
                  <a:pt x="2247900" y="2286000"/>
                </a:lnTo>
                <a:cubicBezTo>
                  <a:pt x="2133600" y="2463800"/>
                  <a:pt x="1981200" y="2781300"/>
                  <a:pt x="1905000" y="2984500"/>
                </a:cubicBezTo>
                <a:close/>
                <a:moveTo>
                  <a:pt x="6553200" y="1004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7" name="Freeform 1617"/>
          <p:cNvSpPr/>
          <p:nvPr/>
        </p:nvSpPr>
        <p:spPr>
          <a:xfrm rot="0" flipH="0" flipV="0">
            <a:off x="17837099" y="15236831"/>
            <a:ext cx="73107" cy="147872"/>
          </a:xfrm>
          <a:custGeom>
            <a:pathLst>
              <a:path w="5041900" h="10198100">
                <a:moveTo>
                  <a:pt x="101600" y="6515100"/>
                </a:moveTo>
                <a:lnTo>
                  <a:pt x="952500" y="3022600"/>
                </a:lnTo>
                <a:cubicBezTo>
                  <a:pt x="1016000" y="2794000"/>
                  <a:pt x="1155700" y="2451100"/>
                  <a:pt x="1270000" y="2260600"/>
                </a:cubicBezTo>
                <a:lnTo>
                  <a:pt x="1752600" y="1435100"/>
                </a:lnTo>
                <a:cubicBezTo>
                  <a:pt x="2095500" y="876300"/>
                  <a:pt x="2286000" y="685800"/>
                  <a:pt x="2743200" y="482600"/>
                </a:cubicBezTo>
                <a:lnTo>
                  <a:pt x="2933700" y="393700"/>
                </a:lnTo>
                <a:cubicBezTo>
                  <a:pt x="3810000" y="0"/>
                  <a:pt x="4305300" y="177800"/>
                  <a:pt x="4711700" y="1016000"/>
                </a:cubicBezTo>
                <a:lnTo>
                  <a:pt x="4749800" y="1104900"/>
                </a:lnTo>
                <a:cubicBezTo>
                  <a:pt x="4978400" y="1574800"/>
                  <a:pt x="5041900" y="1879600"/>
                  <a:pt x="5041900" y="2463800"/>
                </a:cubicBezTo>
                <a:lnTo>
                  <a:pt x="5041900" y="2616200"/>
                </a:lnTo>
                <a:cubicBezTo>
                  <a:pt x="5041900" y="2844800"/>
                  <a:pt x="5016500" y="3225800"/>
                  <a:pt x="4978400" y="3441700"/>
                </a:cubicBezTo>
                <a:lnTo>
                  <a:pt x="4711700" y="5105400"/>
                </a:lnTo>
                <a:cubicBezTo>
                  <a:pt x="4673600" y="5334000"/>
                  <a:pt x="4584700" y="5689600"/>
                  <a:pt x="4495800" y="5905500"/>
                </a:cubicBezTo>
                <a:lnTo>
                  <a:pt x="3746500" y="7962900"/>
                </a:lnTo>
                <a:cubicBezTo>
                  <a:pt x="3581400" y="8420100"/>
                  <a:pt x="3530600" y="8496300"/>
                  <a:pt x="3213100" y="8902700"/>
                </a:cubicBezTo>
                <a:lnTo>
                  <a:pt x="3162300" y="8978900"/>
                </a:lnTo>
                <a:cubicBezTo>
                  <a:pt x="3035300" y="9144000"/>
                  <a:pt x="2755900" y="9410700"/>
                  <a:pt x="2565400" y="9563100"/>
                </a:cubicBezTo>
                <a:lnTo>
                  <a:pt x="2501900" y="9601200"/>
                </a:lnTo>
                <a:cubicBezTo>
                  <a:pt x="1841500" y="10121900"/>
                  <a:pt x="1333500" y="10198100"/>
                  <a:pt x="812800" y="9842500"/>
                </a:cubicBezTo>
                <a:lnTo>
                  <a:pt x="774700" y="9817100"/>
                </a:lnTo>
                <a:cubicBezTo>
                  <a:pt x="292100" y="9499600"/>
                  <a:pt x="0" y="8686800"/>
                  <a:pt x="0" y="7721600"/>
                </a:cubicBezTo>
                <a:lnTo>
                  <a:pt x="0" y="7353300"/>
                </a:lnTo>
                <a:cubicBezTo>
                  <a:pt x="0" y="7112000"/>
                  <a:pt x="50800" y="6743700"/>
                  <a:pt x="101600" y="6515100"/>
                </a:cubicBezTo>
                <a:close/>
                <a:moveTo>
                  <a:pt x="3022600" y="10045700"/>
                </a:moveTo>
                <a:moveTo>
                  <a:pt x="1905000" y="2984500"/>
                </a:moveTo>
                <a:lnTo>
                  <a:pt x="1384300" y="4394200"/>
                </a:lnTo>
                <a:cubicBezTo>
                  <a:pt x="1308100" y="4597400"/>
                  <a:pt x="1206500" y="4953000"/>
                  <a:pt x="1168400" y="5168900"/>
                </a:cubicBezTo>
                <a:lnTo>
                  <a:pt x="914400" y="6629400"/>
                </a:lnTo>
                <a:cubicBezTo>
                  <a:pt x="876300" y="6845300"/>
                  <a:pt x="838200" y="7226300"/>
                  <a:pt x="838200" y="7454900"/>
                </a:cubicBezTo>
                <a:lnTo>
                  <a:pt x="838200" y="7607300"/>
                </a:lnTo>
                <a:cubicBezTo>
                  <a:pt x="838200" y="8509000"/>
                  <a:pt x="1117600" y="9029700"/>
                  <a:pt x="1574800" y="9029700"/>
                </a:cubicBezTo>
                <a:cubicBezTo>
                  <a:pt x="1828800" y="9029700"/>
                  <a:pt x="2298700" y="8674100"/>
                  <a:pt x="2590800" y="8242300"/>
                </a:cubicBezTo>
                <a:lnTo>
                  <a:pt x="2692400" y="8089900"/>
                </a:lnTo>
                <a:cubicBezTo>
                  <a:pt x="2819400" y="7912100"/>
                  <a:pt x="2984500" y="7594600"/>
                  <a:pt x="3060700" y="7404100"/>
                </a:cubicBezTo>
                <a:lnTo>
                  <a:pt x="3340100" y="6718300"/>
                </a:lnTo>
                <a:cubicBezTo>
                  <a:pt x="3429000" y="6515100"/>
                  <a:pt x="3530600" y="6172200"/>
                  <a:pt x="3594100" y="5956300"/>
                </a:cubicBezTo>
                <a:lnTo>
                  <a:pt x="4000500" y="4279900"/>
                </a:lnTo>
                <a:cubicBezTo>
                  <a:pt x="4051300" y="4064000"/>
                  <a:pt x="4102100" y="3695700"/>
                  <a:pt x="4102100" y="3454400"/>
                </a:cubicBezTo>
                <a:lnTo>
                  <a:pt x="4102100" y="2349500"/>
                </a:lnTo>
                <a:cubicBezTo>
                  <a:pt x="4102100" y="1676400"/>
                  <a:pt x="3822700" y="1257300"/>
                  <a:pt x="3365500" y="1257300"/>
                </a:cubicBezTo>
                <a:cubicBezTo>
                  <a:pt x="3035300" y="1257300"/>
                  <a:pt x="2755900" y="1473200"/>
                  <a:pt x="2425700" y="1993900"/>
                </a:cubicBezTo>
                <a:lnTo>
                  <a:pt x="2247900" y="2286000"/>
                </a:lnTo>
                <a:cubicBezTo>
                  <a:pt x="2133600" y="2463800"/>
                  <a:pt x="1981200" y="2781300"/>
                  <a:pt x="1905000" y="2984500"/>
                </a:cubicBezTo>
                <a:close/>
                <a:moveTo>
                  <a:pt x="6553200" y="1004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8" name="Freeform 1618"/>
          <p:cNvSpPr/>
          <p:nvPr/>
        </p:nvSpPr>
        <p:spPr>
          <a:xfrm rot="0" flipH="0" flipV="0">
            <a:off x="18525411" y="15407621"/>
            <a:ext cx="75806" cy="426612"/>
          </a:xfrm>
          <a:custGeom>
            <a:pathLst>
              <a:path w="1193800" h="6718300">
                <a:moveTo>
                  <a:pt x="1193800" y="0"/>
                </a:moveTo>
                <a:lnTo>
                  <a:pt x="1155700" y="6426200"/>
                </a:lnTo>
                <a:cubicBezTo>
                  <a:pt x="1155700" y="6667500"/>
                  <a:pt x="1143000" y="6718300"/>
                  <a:pt x="1054100" y="6718300"/>
                </a:cubicBezTo>
                <a:cubicBezTo>
                  <a:pt x="965200" y="6718300"/>
                  <a:pt x="952500" y="6680200"/>
                  <a:pt x="952500" y="6426200"/>
                </a:cubicBezTo>
                <a:lnTo>
                  <a:pt x="952500" y="812800"/>
                </a:lnTo>
                <a:cubicBezTo>
                  <a:pt x="952500" y="520700"/>
                  <a:pt x="901700" y="508000"/>
                  <a:pt x="749300" y="762000"/>
                </a:cubicBezTo>
                <a:cubicBezTo>
                  <a:pt x="482600" y="1168400"/>
                  <a:pt x="266700" y="1435100"/>
                  <a:pt x="190500" y="1435100"/>
                </a:cubicBezTo>
                <a:cubicBezTo>
                  <a:pt x="127000" y="1435100"/>
                  <a:pt x="0" y="1244600"/>
                  <a:pt x="0" y="1155700"/>
                </a:cubicBezTo>
                <a:cubicBezTo>
                  <a:pt x="0" y="1130300"/>
                  <a:pt x="76200" y="1016000"/>
                  <a:pt x="165100" y="927100"/>
                </a:cubicBezTo>
                <a:lnTo>
                  <a:pt x="419100" y="647700"/>
                </a:lnTo>
                <a:cubicBezTo>
                  <a:pt x="685800" y="342900"/>
                  <a:pt x="698500" y="292100"/>
                  <a:pt x="444500" y="292100"/>
                </a:cubicBezTo>
                <a:lnTo>
                  <a:pt x="241300" y="292100"/>
                </a:lnTo>
                <a:cubicBezTo>
                  <a:pt x="101600" y="292100"/>
                  <a:pt x="0" y="215900"/>
                  <a:pt x="0" y="139700"/>
                </a:cubicBezTo>
                <a:cubicBezTo>
                  <a:pt x="0" y="63500"/>
                  <a:pt x="101600" y="0"/>
                  <a:pt x="241300" y="0"/>
                </a:cubicBezTo>
                <a:close/>
                <a:moveTo>
                  <a:pt x="6667500" y="6718300"/>
                </a:moveTo>
              </a:path>
            </a:pathLst>
          </a:custGeom>
          <a:solidFill>
            <a:srgbClr val="010101">
              <a:alpha val="100000"/>
            </a:srgbClr>
          </a:solidFill>
          <a:ln w="80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9" name="Freeform 1619"/>
          <p:cNvSpPr/>
          <p:nvPr/>
        </p:nvSpPr>
        <p:spPr>
          <a:xfrm rot="0" flipH="0" flipV="0">
            <a:off x="18580991" y="15340685"/>
            <a:ext cx="75806" cy="84677"/>
          </a:xfrm>
          <a:custGeom>
            <a:pathLst>
              <a:path w="1193800" h="1333500">
                <a:moveTo>
                  <a:pt x="1193800" y="1333500"/>
                </a:moveTo>
                <a:lnTo>
                  <a:pt x="0" y="1333500"/>
                </a:lnTo>
                <a:lnTo>
                  <a:pt x="0" y="1117600"/>
                </a:lnTo>
                <a:cubicBezTo>
                  <a:pt x="0" y="1079500"/>
                  <a:pt x="12700" y="1054100"/>
                  <a:pt x="25400" y="1054100"/>
                </a:cubicBezTo>
                <a:cubicBezTo>
                  <a:pt x="38100" y="1054100"/>
                  <a:pt x="38100" y="1016000"/>
                  <a:pt x="38100" y="977900"/>
                </a:cubicBezTo>
                <a:lnTo>
                  <a:pt x="38100" y="63500"/>
                </a:lnTo>
                <a:cubicBezTo>
                  <a:pt x="38100" y="0"/>
                  <a:pt x="50800" y="0"/>
                  <a:pt x="114300" y="0"/>
                </a:cubicBezTo>
                <a:lnTo>
                  <a:pt x="165100" y="0"/>
                </a:lnTo>
                <a:cubicBezTo>
                  <a:pt x="228600" y="0"/>
                  <a:pt x="241300" y="0"/>
                  <a:pt x="241300" y="63500"/>
                </a:cubicBezTo>
                <a:lnTo>
                  <a:pt x="241300" y="698500"/>
                </a:lnTo>
                <a:cubicBezTo>
                  <a:pt x="241300" y="774700"/>
                  <a:pt x="266700" y="787400"/>
                  <a:pt x="330200" y="711200"/>
                </a:cubicBezTo>
                <a:lnTo>
                  <a:pt x="469900" y="571500"/>
                </a:lnTo>
                <a:cubicBezTo>
                  <a:pt x="508000" y="546100"/>
                  <a:pt x="533400" y="495300"/>
                  <a:pt x="546100" y="457200"/>
                </a:cubicBezTo>
                <a:lnTo>
                  <a:pt x="558800" y="444500"/>
                </a:lnTo>
                <a:cubicBezTo>
                  <a:pt x="571500" y="406400"/>
                  <a:pt x="596900" y="355600"/>
                  <a:pt x="635000" y="330200"/>
                </a:cubicBezTo>
                <a:lnTo>
                  <a:pt x="762000" y="215900"/>
                </a:lnTo>
                <a:cubicBezTo>
                  <a:pt x="787400" y="190500"/>
                  <a:pt x="825500" y="152400"/>
                  <a:pt x="838200" y="114300"/>
                </a:cubicBezTo>
                <a:lnTo>
                  <a:pt x="838200" y="101600"/>
                </a:lnTo>
                <a:cubicBezTo>
                  <a:pt x="876300" y="12700"/>
                  <a:pt x="901700" y="0"/>
                  <a:pt x="977900" y="0"/>
                </a:cubicBezTo>
                <a:lnTo>
                  <a:pt x="990600" y="0"/>
                </a:lnTo>
                <a:cubicBezTo>
                  <a:pt x="1066800" y="0"/>
                  <a:pt x="1104900" y="25400"/>
                  <a:pt x="1104900" y="88900"/>
                </a:cubicBezTo>
                <a:cubicBezTo>
                  <a:pt x="1104900" y="114300"/>
                  <a:pt x="1117600" y="152400"/>
                  <a:pt x="1130300" y="177800"/>
                </a:cubicBezTo>
                <a:cubicBezTo>
                  <a:pt x="1168400" y="203200"/>
                  <a:pt x="1181100" y="215900"/>
                  <a:pt x="1168400" y="279400"/>
                </a:cubicBezTo>
                <a:cubicBezTo>
                  <a:pt x="1168400" y="304800"/>
                  <a:pt x="1143000" y="342900"/>
                  <a:pt x="1104900" y="368300"/>
                </a:cubicBezTo>
                <a:lnTo>
                  <a:pt x="952500" y="495300"/>
                </a:lnTo>
                <a:cubicBezTo>
                  <a:pt x="927100" y="508000"/>
                  <a:pt x="889000" y="558800"/>
                  <a:pt x="863600" y="596900"/>
                </a:cubicBezTo>
                <a:lnTo>
                  <a:pt x="787400" y="711200"/>
                </a:lnTo>
                <a:cubicBezTo>
                  <a:pt x="774700" y="749300"/>
                  <a:pt x="736600" y="787400"/>
                  <a:pt x="698500" y="812800"/>
                </a:cubicBezTo>
                <a:lnTo>
                  <a:pt x="571500" y="927100"/>
                </a:lnTo>
                <a:cubicBezTo>
                  <a:pt x="508000" y="990600"/>
                  <a:pt x="508000" y="1054100"/>
                  <a:pt x="596900" y="1054100"/>
                </a:cubicBezTo>
                <a:lnTo>
                  <a:pt x="1130300" y="1054100"/>
                </a:lnTo>
                <a:cubicBezTo>
                  <a:pt x="1193800" y="1054100"/>
                  <a:pt x="1193800" y="1054100"/>
                  <a:pt x="1193800" y="1117600"/>
                </a:cubicBezTo>
                <a:close/>
                <a:moveTo>
                  <a:pt x="6578600" y="7772400"/>
                </a:moveTo>
              </a:path>
            </a:pathLst>
          </a:custGeom>
          <a:solidFill>
            <a:srgbClr val="010101">
              <a:alpha val="100000"/>
            </a:srgbClr>
          </a:solidFill>
          <a:ln w="80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0" name="Freeform 1620"/>
          <p:cNvSpPr/>
          <p:nvPr/>
        </p:nvSpPr>
        <p:spPr>
          <a:xfrm rot="0" flipH="0" flipV="0">
            <a:off x="18654313" y="15154395"/>
            <a:ext cx="362902" cy="678224"/>
          </a:xfrm>
          <a:custGeom>
            <a:pathLst>
              <a:path w="5715000" h="10680700">
                <a:moveTo>
                  <a:pt x="1346200" y="4673600"/>
                </a:moveTo>
                <a:lnTo>
                  <a:pt x="1346200" y="10223500"/>
                </a:lnTo>
                <a:cubicBezTo>
                  <a:pt x="1346200" y="10541000"/>
                  <a:pt x="1308100" y="10680700"/>
                  <a:pt x="1231900" y="10680700"/>
                </a:cubicBezTo>
                <a:cubicBezTo>
                  <a:pt x="1206500" y="10680700"/>
                  <a:pt x="1181100" y="10655300"/>
                  <a:pt x="1143000" y="10604500"/>
                </a:cubicBezTo>
                <a:cubicBezTo>
                  <a:pt x="1117600" y="10566400"/>
                  <a:pt x="1104900" y="10375900"/>
                  <a:pt x="1104900" y="10198100"/>
                </a:cubicBezTo>
                <a:lnTo>
                  <a:pt x="1104900" y="4902200"/>
                </a:lnTo>
                <a:cubicBezTo>
                  <a:pt x="1104900" y="4508500"/>
                  <a:pt x="1104900" y="4508500"/>
                  <a:pt x="838200" y="4826000"/>
                </a:cubicBezTo>
                <a:lnTo>
                  <a:pt x="571500" y="5143500"/>
                </a:lnTo>
                <a:cubicBezTo>
                  <a:pt x="457200" y="5283200"/>
                  <a:pt x="355600" y="5410200"/>
                  <a:pt x="342900" y="5410200"/>
                </a:cubicBezTo>
                <a:cubicBezTo>
                  <a:pt x="317500" y="5410200"/>
                  <a:pt x="190500" y="5207000"/>
                  <a:pt x="190500" y="5168900"/>
                </a:cubicBezTo>
                <a:cubicBezTo>
                  <a:pt x="190500" y="5156200"/>
                  <a:pt x="292100" y="5029200"/>
                  <a:pt x="406400" y="4876800"/>
                </a:cubicBezTo>
                <a:lnTo>
                  <a:pt x="635000" y="4622800"/>
                </a:lnTo>
                <a:cubicBezTo>
                  <a:pt x="762000" y="4470400"/>
                  <a:pt x="863600" y="4330700"/>
                  <a:pt x="863600" y="4292600"/>
                </a:cubicBezTo>
                <a:cubicBezTo>
                  <a:pt x="863600" y="4254500"/>
                  <a:pt x="711200" y="4241800"/>
                  <a:pt x="520700" y="4241800"/>
                </a:cubicBezTo>
                <a:lnTo>
                  <a:pt x="330200" y="4254500"/>
                </a:lnTo>
                <a:cubicBezTo>
                  <a:pt x="152400" y="4267200"/>
                  <a:pt x="0" y="4216400"/>
                  <a:pt x="0" y="4127500"/>
                </a:cubicBezTo>
                <a:cubicBezTo>
                  <a:pt x="0" y="4051300"/>
                  <a:pt x="63500" y="3848100"/>
                  <a:pt x="139700" y="3683000"/>
                </a:cubicBezTo>
                <a:lnTo>
                  <a:pt x="1879600" y="0"/>
                </a:lnTo>
                <a:lnTo>
                  <a:pt x="5321300" y="0"/>
                </a:lnTo>
                <a:cubicBezTo>
                  <a:pt x="5511800" y="0"/>
                  <a:pt x="5676900" y="12700"/>
                  <a:pt x="5689600" y="25400"/>
                </a:cubicBezTo>
                <a:cubicBezTo>
                  <a:pt x="5715000" y="63500"/>
                  <a:pt x="5715000" y="139700"/>
                  <a:pt x="5689600" y="177800"/>
                </a:cubicBezTo>
                <a:cubicBezTo>
                  <a:pt x="5676900" y="190500"/>
                  <a:pt x="5511800" y="190500"/>
                  <a:pt x="5321300" y="190500"/>
                </a:cubicBezTo>
                <a:lnTo>
                  <a:pt x="2438400" y="190500"/>
                </a:lnTo>
                <a:cubicBezTo>
                  <a:pt x="2095500" y="190500"/>
                  <a:pt x="1981200" y="292100"/>
                  <a:pt x="1752600" y="787400"/>
                </a:cubicBezTo>
                <a:lnTo>
                  <a:pt x="431800" y="3581400"/>
                </a:lnTo>
                <a:cubicBezTo>
                  <a:pt x="215900" y="4025900"/>
                  <a:pt x="228600" y="4038600"/>
                  <a:pt x="800100" y="4038600"/>
                </a:cubicBezTo>
                <a:cubicBezTo>
                  <a:pt x="939800" y="4038600"/>
                  <a:pt x="1066800" y="4025900"/>
                  <a:pt x="1079500" y="4013200"/>
                </a:cubicBezTo>
                <a:cubicBezTo>
                  <a:pt x="1092200" y="4000500"/>
                  <a:pt x="1104900" y="3835400"/>
                  <a:pt x="1104900" y="3657600"/>
                </a:cubicBezTo>
                <a:lnTo>
                  <a:pt x="1104900" y="3365500"/>
                </a:lnTo>
                <a:cubicBezTo>
                  <a:pt x="1104900" y="2959100"/>
                  <a:pt x="1104900" y="2933700"/>
                  <a:pt x="1206500" y="2933700"/>
                </a:cubicBezTo>
                <a:cubicBezTo>
                  <a:pt x="1257300" y="2933700"/>
                  <a:pt x="1308100" y="3073400"/>
                  <a:pt x="1320800" y="3251200"/>
                </a:cubicBezTo>
                <a:cubicBezTo>
                  <a:pt x="1320800" y="3429000"/>
                  <a:pt x="1333500" y="3606800"/>
                  <a:pt x="1320800" y="3644900"/>
                </a:cubicBezTo>
                <a:cubicBezTo>
                  <a:pt x="1320800" y="3670300"/>
                  <a:pt x="1346200" y="3695700"/>
                  <a:pt x="1371600" y="3695700"/>
                </a:cubicBezTo>
                <a:cubicBezTo>
                  <a:pt x="1409700" y="3695700"/>
                  <a:pt x="1524000" y="3581400"/>
                  <a:pt x="1638300" y="3429000"/>
                </a:cubicBezTo>
                <a:lnTo>
                  <a:pt x="1816100" y="3200400"/>
                </a:lnTo>
                <a:cubicBezTo>
                  <a:pt x="1930400" y="3048000"/>
                  <a:pt x="2044700" y="2933700"/>
                  <a:pt x="2070100" y="2933700"/>
                </a:cubicBezTo>
                <a:cubicBezTo>
                  <a:pt x="2133600" y="2933700"/>
                  <a:pt x="2247900" y="3073400"/>
                  <a:pt x="2247900" y="3149600"/>
                </a:cubicBezTo>
                <a:cubicBezTo>
                  <a:pt x="2247900" y="3187700"/>
                  <a:pt x="2146300" y="3327400"/>
                  <a:pt x="2019300" y="3467100"/>
                </a:cubicBezTo>
                <a:lnTo>
                  <a:pt x="1816100" y="3695700"/>
                </a:lnTo>
                <a:cubicBezTo>
                  <a:pt x="1498600" y="4038600"/>
                  <a:pt x="1498600" y="4038600"/>
                  <a:pt x="1968500" y="4038600"/>
                </a:cubicBezTo>
                <a:lnTo>
                  <a:pt x="2489200" y="4038600"/>
                </a:lnTo>
                <a:cubicBezTo>
                  <a:pt x="2679700" y="4038600"/>
                  <a:pt x="2832100" y="4076700"/>
                  <a:pt x="2832100" y="4127500"/>
                </a:cubicBezTo>
                <a:cubicBezTo>
                  <a:pt x="2832100" y="4191000"/>
                  <a:pt x="2679700" y="4229100"/>
                  <a:pt x="2489200" y="4229100"/>
                </a:cubicBezTo>
                <a:lnTo>
                  <a:pt x="1727200" y="4229100"/>
                </a:lnTo>
                <a:cubicBezTo>
                  <a:pt x="1346200" y="4229100"/>
                  <a:pt x="1346200" y="4229100"/>
                  <a:pt x="1346200" y="4673600"/>
                </a:cubicBezTo>
                <a:close/>
                <a:moveTo>
                  <a:pt x="5981700" y="10706100"/>
                </a:moveTo>
              </a:path>
            </a:pathLst>
          </a:custGeom>
          <a:solidFill>
            <a:srgbClr val="010101">
              <a:alpha val="100000"/>
            </a:srgbClr>
          </a:solidFill>
          <a:ln w="80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1" name="Freeform 1621"/>
          <p:cNvSpPr/>
          <p:nvPr/>
        </p:nvSpPr>
        <p:spPr>
          <a:xfrm rot="0" flipH="0" flipV="0">
            <a:off x="18811600" y="14983263"/>
            <a:ext cx="87655" cy="143268"/>
          </a:xfrm>
          <a:custGeom>
            <a:pathLst>
              <a:path w="6045200" h="9880600">
                <a:moveTo>
                  <a:pt x="533400" y="8826500"/>
                </a:moveTo>
                <a:lnTo>
                  <a:pt x="2362200" y="8826500"/>
                </a:lnTo>
                <a:cubicBezTo>
                  <a:pt x="3136900" y="8826500"/>
                  <a:pt x="3822700" y="8115300"/>
                  <a:pt x="4025900" y="7086600"/>
                </a:cubicBezTo>
                <a:lnTo>
                  <a:pt x="4064000" y="6896100"/>
                </a:lnTo>
                <a:cubicBezTo>
                  <a:pt x="4102100" y="6667500"/>
                  <a:pt x="4140200" y="6273800"/>
                  <a:pt x="4140200" y="6045200"/>
                </a:cubicBezTo>
                <a:lnTo>
                  <a:pt x="4140200" y="5892800"/>
                </a:lnTo>
                <a:cubicBezTo>
                  <a:pt x="4140200" y="5092700"/>
                  <a:pt x="3962400" y="4940300"/>
                  <a:pt x="3035300" y="4940300"/>
                </a:cubicBezTo>
                <a:lnTo>
                  <a:pt x="2882900" y="4940300"/>
                </a:lnTo>
                <a:cubicBezTo>
                  <a:pt x="2146300" y="4940300"/>
                  <a:pt x="2044700" y="4889500"/>
                  <a:pt x="2044700" y="4546600"/>
                </a:cubicBezTo>
                <a:cubicBezTo>
                  <a:pt x="2044700" y="4356100"/>
                  <a:pt x="2057400" y="4152900"/>
                  <a:pt x="2070100" y="4102100"/>
                </a:cubicBezTo>
                <a:cubicBezTo>
                  <a:pt x="2095500" y="4038600"/>
                  <a:pt x="2298700" y="4000500"/>
                  <a:pt x="2527300" y="4000500"/>
                </a:cubicBezTo>
                <a:lnTo>
                  <a:pt x="3403600" y="4000500"/>
                </a:lnTo>
                <a:cubicBezTo>
                  <a:pt x="4737100" y="4000500"/>
                  <a:pt x="5613400" y="2095500"/>
                  <a:pt x="4711700" y="1193800"/>
                </a:cubicBezTo>
                <a:cubicBezTo>
                  <a:pt x="4622800" y="1117600"/>
                  <a:pt x="4381500" y="1054100"/>
                  <a:pt x="4140200" y="1054100"/>
                </a:cubicBezTo>
                <a:lnTo>
                  <a:pt x="2667000" y="1054100"/>
                </a:lnTo>
                <a:cubicBezTo>
                  <a:pt x="2438400" y="1054100"/>
                  <a:pt x="2209800" y="1003300"/>
                  <a:pt x="2146300" y="952500"/>
                </a:cubicBezTo>
                <a:cubicBezTo>
                  <a:pt x="2006600" y="812800"/>
                  <a:pt x="2006600" y="241300"/>
                  <a:pt x="2146300" y="101600"/>
                </a:cubicBezTo>
                <a:cubicBezTo>
                  <a:pt x="2209800" y="50800"/>
                  <a:pt x="2438400" y="0"/>
                  <a:pt x="2667000" y="0"/>
                </a:cubicBezTo>
                <a:lnTo>
                  <a:pt x="4140200" y="0"/>
                </a:lnTo>
                <a:cubicBezTo>
                  <a:pt x="4775200" y="0"/>
                  <a:pt x="4889500" y="63500"/>
                  <a:pt x="5461000" y="736600"/>
                </a:cubicBezTo>
                <a:cubicBezTo>
                  <a:pt x="5905500" y="1270000"/>
                  <a:pt x="6045200" y="2095500"/>
                  <a:pt x="5829300" y="2895600"/>
                </a:cubicBezTo>
                <a:lnTo>
                  <a:pt x="5765800" y="3124200"/>
                </a:lnTo>
                <a:cubicBezTo>
                  <a:pt x="5613400" y="3657600"/>
                  <a:pt x="5321300" y="4140200"/>
                  <a:pt x="5029200" y="4292600"/>
                </a:cubicBezTo>
                <a:cubicBezTo>
                  <a:pt x="4889500" y="4368800"/>
                  <a:pt x="4826000" y="4584700"/>
                  <a:pt x="4876800" y="4762500"/>
                </a:cubicBezTo>
                <a:cubicBezTo>
                  <a:pt x="4940300" y="4953000"/>
                  <a:pt x="4991100" y="5283200"/>
                  <a:pt x="4991100" y="5511800"/>
                </a:cubicBezTo>
                <a:lnTo>
                  <a:pt x="4991100" y="6311900"/>
                </a:lnTo>
                <a:cubicBezTo>
                  <a:pt x="4991100" y="6540500"/>
                  <a:pt x="4927600" y="6896100"/>
                  <a:pt x="4864100" y="7099300"/>
                </a:cubicBezTo>
                <a:lnTo>
                  <a:pt x="4546600" y="8128000"/>
                </a:lnTo>
                <a:cubicBezTo>
                  <a:pt x="4216400" y="9194800"/>
                  <a:pt x="3289300" y="9880600"/>
                  <a:pt x="2197100" y="9880600"/>
                </a:cubicBezTo>
                <a:lnTo>
                  <a:pt x="774700" y="9880600"/>
                </a:lnTo>
                <a:cubicBezTo>
                  <a:pt x="546100" y="9880600"/>
                  <a:pt x="292100" y="9791700"/>
                  <a:pt x="203200" y="9677400"/>
                </a:cubicBezTo>
                <a:cubicBezTo>
                  <a:pt x="50800" y="9474200"/>
                  <a:pt x="0" y="9182100"/>
                  <a:pt x="76200" y="8940800"/>
                </a:cubicBezTo>
                <a:cubicBezTo>
                  <a:pt x="88900" y="8877300"/>
                  <a:pt x="292100" y="8826500"/>
                  <a:pt x="533400" y="8826500"/>
                </a:cubicBezTo>
                <a:close/>
                <a:moveTo>
                  <a:pt x="901700" y="9893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2" name="Freeform 1622"/>
          <p:cNvSpPr/>
          <p:nvPr/>
        </p:nvSpPr>
        <p:spPr>
          <a:xfrm rot="0" flipH="0" flipV="0">
            <a:off x="18909764" y="14981053"/>
            <a:ext cx="73107" cy="147872"/>
          </a:xfrm>
          <a:custGeom>
            <a:pathLst>
              <a:path w="5041900" h="10198100">
                <a:moveTo>
                  <a:pt x="101600" y="6515100"/>
                </a:moveTo>
                <a:lnTo>
                  <a:pt x="952500" y="3022600"/>
                </a:lnTo>
                <a:cubicBezTo>
                  <a:pt x="1016000" y="2794000"/>
                  <a:pt x="1155700" y="2451100"/>
                  <a:pt x="1270000" y="2260600"/>
                </a:cubicBezTo>
                <a:lnTo>
                  <a:pt x="1752600" y="1435100"/>
                </a:lnTo>
                <a:cubicBezTo>
                  <a:pt x="2095500" y="876300"/>
                  <a:pt x="2286000" y="685800"/>
                  <a:pt x="2743200" y="482600"/>
                </a:cubicBezTo>
                <a:lnTo>
                  <a:pt x="2933700" y="393700"/>
                </a:lnTo>
                <a:cubicBezTo>
                  <a:pt x="3810000" y="0"/>
                  <a:pt x="4305300" y="177800"/>
                  <a:pt x="4711700" y="1016000"/>
                </a:cubicBezTo>
                <a:lnTo>
                  <a:pt x="4749800" y="1104900"/>
                </a:lnTo>
                <a:cubicBezTo>
                  <a:pt x="4978400" y="1574800"/>
                  <a:pt x="5041900" y="1879600"/>
                  <a:pt x="5041900" y="2463800"/>
                </a:cubicBezTo>
                <a:lnTo>
                  <a:pt x="5041900" y="2616200"/>
                </a:lnTo>
                <a:cubicBezTo>
                  <a:pt x="5041900" y="2844800"/>
                  <a:pt x="5016500" y="3225800"/>
                  <a:pt x="4978400" y="3441700"/>
                </a:cubicBezTo>
                <a:lnTo>
                  <a:pt x="4711700" y="5105400"/>
                </a:lnTo>
                <a:cubicBezTo>
                  <a:pt x="4673600" y="5334000"/>
                  <a:pt x="4584700" y="5689600"/>
                  <a:pt x="4495800" y="5905500"/>
                </a:cubicBezTo>
                <a:lnTo>
                  <a:pt x="3746500" y="7962900"/>
                </a:lnTo>
                <a:cubicBezTo>
                  <a:pt x="3581400" y="8420100"/>
                  <a:pt x="3530600" y="8496300"/>
                  <a:pt x="3213100" y="8902700"/>
                </a:cubicBezTo>
                <a:lnTo>
                  <a:pt x="3162300" y="8978900"/>
                </a:lnTo>
                <a:cubicBezTo>
                  <a:pt x="3035300" y="9144000"/>
                  <a:pt x="2755900" y="9410700"/>
                  <a:pt x="2565400" y="9563100"/>
                </a:cubicBezTo>
                <a:lnTo>
                  <a:pt x="2501900" y="9601200"/>
                </a:lnTo>
                <a:cubicBezTo>
                  <a:pt x="1841500" y="10121900"/>
                  <a:pt x="1333500" y="10198100"/>
                  <a:pt x="812800" y="9842500"/>
                </a:cubicBezTo>
                <a:lnTo>
                  <a:pt x="774700" y="9817100"/>
                </a:lnTo>
                <a:cubicBezTo>
                  <a:pt x="292100" y="9499600"/>
                  <a:pt x="0" y="8686800"/>
                  <a:pt x="0" y="7721600"/>
                </a:cubicBezTo>
                <a:lnTo>
                  <a:pt x="0" y="7353300"/>
                </a:lnTo>
                <a:cubicBezTo>
                  <a:pt x="0" y="7112000"/>
                  <a:pt x="50800" y="6743700"/>
                  <a:pt x="101600" y="6515100"/>
                </a:cubicBezTo>
                <a:close/>
                <a:moveTo>
                  <a:pt x="3022600" y="10045700"/>
                </a:moveTo>
                <a:moveTo>
                  <a:pt x="1905000" y="2984500"/>
                </a:moveTo>
                <a:lnTo>
                  <a:pt x="1384300" y="4394200"/>
                </a:lnTo>
                <a:cubicBezTo>
                  <a:pt x="1308100" y="4597400"/>
                  <a:pt x="1206500" y="4953000"/>
                  <a:pt x="1168400" y="5168900"/>
                </a:cubicBezTo>
                <a:lnTo>
                  <a:pt x="914400" y="6629400"/>
                </a:lnTo>
                <a:cubicBezTo>
                  <a:pt x="876300" y="6845300"/>
                  <a:pt x="838200" y="7226300"/>
                  <a:pt x="838200" y="7454900"/>
                </a:cubicBezTo>
                <a:lnTo>
                  <a:pt x="838200" y="7607300"/>
                </a:lnTo>
                <a:cubicBezTo>
                  <a:pt x="838200" y="8509000"/>
                  <a:pt x="1117600" y="9029700"/>
                  <a:pt x="1574800" y="9029700"/>
                </a:cubicBezTo>
                <a:cubicBezTo>
                  <a:pt x="1828800" y="9029700"/>
                  <a:pt x="2298700" y="8674100"/>
                  <a:pt x="2590800" y="8242300"/>
                </a:cubicBezTo>
                <a:lnTo>
                  <a:pt x="2692400" y="8089900"/>
                </a:lnTo>
                <a:cubicBezTo>
                  <a:pt x="2819400" y="7912100"/>
                  <a:pt x="2984500" y="7594600"/>
                  <a:pt x="3060700" y="7404100"/>
                </a:cubicBezTo>
                <a:lnTo>
                  <a:pt x="3340100" y="6718300"/>
                </a:lnTo>
                <a:cubicBezTo>
                  <a:pt x="3429000" y="6515100"/>
                  <a:pt x="3530600" y="6172200"/>
                  <a:pt x="3594100" y="5956300"/>
                </a:cubicBezTo>
                <a:lnTo>
                  <a:pt x="4000500" y="4279900"/>
                </a:lnTo>
                <a:cubicBezTo>
                  <a:pt x="4051300" y="4064000"/>
                  <a:pt x="4102100" y="3695700"/>
                  <a:pt x="4102100" y="3454400"/>
                </a:cubicBezTo>
                <a:lnTo>
                  <a:pt x="4102100" y="2349500"/>
                </a:lnTo>
                <a:cubicBezTo>
                  <a:pt x="4102100" y="1676400"/>
                  <a:pt x="3822700" y="1257300"/>
                  <a:pt x="3365500" y="1257300"/>
                </a:cubicBezTo>
                <a:cubicBezTo>
                  <a:pt x="3035300" y="1257300"/>
                  <a:pt x="2755900" y="1473200"/>
                  <a:pt x="2425700" y="1993900"/>
                </a:cubicBezTo>
                <a:lnTo>
                  <a:pt x="2247900" y="2286000"/>
                </a:lnTo>
                <a:cubicBezTo>
                  <a:pt x="2133600" y="2463800"/>
                  <a:pt x="1981200" y="2781300"/>
                  <a:pt x="1905000" y="2984500"/>
                </a:cubicBezTo>
                <a:close/>
                <a:moveTo>
                  <a:pt x="6553200" y="1004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3" name="Rectangle 1623"/>
          <p:cNvSpPr/>
          <p:nvPr/>
        </p:nvSpPr>
        <p:spPr>
          <a:xfrm rot="0" flipH="0" flipV="0">
            <a:off x="19037806" y="16600627"/>
            <a:ext cx="501141" cy="205281"/>
          </a:xfrm>
          <a:prstGeom prst="rect">
            <a:avLst/>
          </a:prstGeom>
        </p:spPr>
      </p:sp>
      <p:sp>
        <p:nvSpPr>
          <p:cNvPr id="1624" name="Freeform 1624"/>
          <p:cNvSpPr/>
          <p:nvPr/>
        </p:nvSpPr>
        <p:spPr>
          <a:xfrm rot="0" flipH="0" flipV="0">
            <a:off x="19040854" y="16113379"/>
            <a:ext cx="464185" cy="653542"/>
          </a:xfrm>
          <a:custGeom>
            <a:pathLst>
              <a:path w="46418500" h="65354200">
                <a:moveTo>
                  <a:pt x="28257500" y="14211300"/>
                </a:moveTo>
                <a:lnTo>
                  <a:pt x="29997400" y="7162800"/>
                </a:lnTo>
                <a:cubicBezTo>
                  <a:pt x="30111700" y="6705600"/>
                  <a:pt x="30429200" y="5994400"/>
                  <a:pt x="30695900" y="5588000"/>
                </a:cubicBezTo>
                <a:lnTo>
                  <a:pt x="31953200" y="3733800"/>
                </a:lnTo>
                <a:cubicBezTo>
                  <a:pt x="32219900" y="3327400"/>
                  <a:pt x="32804100" y="2717800"/>
                  <a:pt x="33261300" y="2362200"/>
                </a:cubicBezTo>
                <a:lnTo>
                  <a:pt x="33883600" y="1879600"/>
                </a:lnTo>
                <a:cubicBezTo>
                  <a:pt x="34328100" y="1524000"/>
                  <a:pt x="35077400" y="1079500"/>
                  <a:pt x="35560000" y="863600"/>
                </a:cubicBezTo>
                <a:lnTo>
                  <a:pt x="36398200" y="495300"/>
                </a:lnTo>
                <a:cubicBezTo>
                  <a:pt x="37541200" y="0"/>
                  <a:pt x="37744400" y="25400"/>
                  <a:pt x="38100000" y="673100"/>
                </a:cubicBezTo>
                <a:cubicBezTo>
                  <a:pt x="38481000" y="1346200"/>
                  <a:pt x="38481000" y="1574800"/>
                  <a:pt x="38100000" y="1955800"/>
                </a:cubicBezTo>
                <a:cubicBezTo>
                  <a:pt x="37934900" y="2120900"/>
                  <a:pt x="37414200" y="2438400"/>
                  <a:pt x="36944300" y="2641600"/>
                </a:cubicBezTo>
                <a:lnTo>
                  <a:pt x="35229800" y="3429000"/>
                </a:lnTo>
                <a:cubicBezTo>
                  <a:pt x="33820100" y="4076700"/>
                  <a:pt x="33629600" y="4216400"/>
                  <a:pt x="33147000" y="5029200"/>
                </a:cubicBezTo>
                <a:lnTo>
                  <a:pt x="32169100" y="6654800"/>
                </a:lnTo>
                <a:cubicBezTo>
                  <a:pt x="31369000" y="7975600"/>
                  <a:pt x="31534100" y="8356600"/>
                  <a:pt x="32918400" y="8356600"/>
                </a:cubicBezTo>
                <a:lnTo>
                  <a:pt x="34747200" y="8356600"/>
                </a:lnTo>
                <a:cubicBezTo>
                  <a:pt x="35902900" y="8356600"/>
                  <a:pt x="36372800" y="8623300"/>
                  <a:pt x="36957000" y="9626600"/>
                </a:cubicBezTo>
                <a:lnTo>
                  <a:pt x="37020500" y="9715500"/>
                </a:lnTo>
                <a:cubicBezTo>
                  <a:pt x="37274500" y="10160000"/>
                  <a:pt x="37490400" y="10934700"/>
                  <a:pt x="37490400" y="11430000"/>
                </a:cubicBezTo>
                <a:lnTo>
                  <a:pt x="37490400" y="12623800"/>
                </a:lnTo>
                <a:cubicBezTo>
                  <a:pt x="37490400" y="13119100"/>
                  <a:pt x="37401500" y="13906500"/>
                  <a:pt x="37299900" y="14351000"/>
                </a:cubicBezTo>
                <a:lnTo>
                  <a:pt x="36944300" y="15786100"/>
                </a:lnTo>
                <a:cubicBezTo>
                  <a:pt x="36842700" y="16230600"/>
                  <a:pt x="36550600" y="16929100"/>
                  <a:pt x="36296600" y="17335500"/>
                </a:cubicBezTo>
                <a:lnTo>
                  <a:pt x="35979100" y="17856200"/>
                </a:lnTo>
                <a:cubicBezTo>
                  <a:pt x="34912300" y="19608800"/>
                  <a:pt x="33020000" y="20358100"/>
                  <a:pt x="30848300" y="19913600"/>
                </a:cubicBezTo>
                <a:lnTo>
                  <a:pt x="30810200" y="19900900"/>
                </a:lnTo>
                <a:cubicBezTo>
                  <a:pt x="30340300" y="19812000"/>
                  <a:pt x="29692600" y="19418300"/>
                  <a:pt x="29375100" y="19037300"/>
                </a:cubicBezTo>
                <a:lnTo>
                  <a:pt x="28930600" y="18516600"/>
                </a:lnTo>
                <a:cubicBezTo>
                  <a:pt x="28016200" y="17424400"/>
                  <a:pt x="27800300" y="16052800"/>
                  <a:pt x="28257500" y="14211300"/>
                </a:cubicBezTo>
                <a:close/>
                <a:moveTo>
                  <a:pt x="50838100" y="65354200"/>
                </a:moveTo>
                <a:moveTo>
                  <a:pt x="0" y="63525400"/>
                </a:moveTo>
                <a:lnTo>
                  <a:pt x="0" y="10795000"/>
                </a:lnTo>
                <a:cubicBezTo>
                  <a:pt x="0" y="9791700"/>
                  <a:pt x="63500" y="8890000"/>
                  <a:pt x="152400" y="8813800"/>
                </a:cubicBezTo>
                <a:cubicBezTo>
                  <a:pt x="355600" y="8610600"/>
                  <a:pt x="2997200" y="8610600"/>
                  <a:pt x="3200400" y="8813800"/>
                </a:cubicBezTo>
                <a:cubicBezTo>
                  <a:pt x="3289300" y="8890000"/>
                  <a:pt x="3352800" y="9791700"/>
                  <a:pt x="3352800" y="10795000"/>
                </a:cubicBezTo>
                <a:lnTo>
                  <a:pt x="3352800" y="22987000"/>
                </a:lnTo>
                <a:cubicBezTo>
                  <a:pt x="3352800" y="25120600"/>
                  <a:pt x="3352800" y="25120600"/>
                  <a:pt x="5486400" y="25120600"/>
                </a:cubicBezTo>
                <a:lnTo>
                  <a:pt x="5791200" y="25120600"/>
                </a:lnTo>
                <a:cubicBezTo>
                  <a:pt x="6794500" y="25120600"/>
                  <a:pt x="8432800" y="24955500"/>
                  <a:pt x="9410700" y="24765000"/>
                </a:cubicBezTo>
                <a:lnTo>
                  <a:pt x="16192500" y="23456900"/>
                </a:lnTo>
                <a:cubicBezTo>
                  <a:pt x="17170400" y="23253700"/>
                  <a:pt x="17983200" y="23558500"/>
                  <a:pt x="17983200" y="24104600"/>
                </a:cubicBezTo>
                <a:cubicBezTo>
                  <a:pt x="17983200" y="24663400"/>
                  <a:pt x="18808700" y="25120600"/>
                  <a:pt x="19812000" y="25120600"/>
                </a:cubicBezTo>
                <a:lnTo>
                  <a:pt x="44196000" y="25120600"/>
                </a:lnTo>
                <a:cubicBezTo>
                  <a:pt x="45199300" y="25120600"/>
                  <a:pt x="46088300" y="25184100"/>
                  <a:pt x="46177200" y="25273000"/>
                </a:cubicBezTo>
                <a:cubicBezTo>
                  <a:pt x="46418500" y="25514300"/>
                  <a:pt x="46355000" y="26009600"/>
                  <a:pt x="46024800" y="26339800"/>
                </a:cubicBezTo>
                <a:cubicBezTo>
                  <a:pt x="45859700" y="26504900"/>
                  <a:pt x="44894500" y="26644600"/>
                  <a:pt x="43891200" y="26644600"/>
                </a:cubicBezTo>
                <a:lnTo>
                  <a:pt x="19812000" y="26644600"/>
                </a:lnTo>
                <a:cubicBezTo>
                  <a:pt x="18808700" y="26644600"/>
                  <a:pt x="17983200" y="27051000"/>
                  <a:pt x="17983200" y="27559000"/>
                </a:cubicBezTo>
                <a:cubicBezTo>
                  <a:pt x="17983200" y="28054300"/>
                  <a:pt x="17132300" y="28321000"/>
                  <a:pt x="16078200" y="28117800"/>
                </a:cubicBezTo>
                <a:lnTo>
                  <a:pt x="9906000" y="26987500"/>
                </a:lnTo>
                <a:cubicBezTo>
                  <a:pt x="8864600" y="26797000"/>
                  <a:pt x="7175500" y="26644600"/>
                  <a:pt x="6172200" y="26644600"/>
                </a:cubicBezTo>
                <a:lnTo>
                  <a:pt x="5181600" y="26644600"/>
                </a:lnTo>
                <a:cubicBezTo>
                  <a:pt x="3708400" y="26644600"/>
                  <a:pt x="3352800" y="27000200"/>
                  <a:pt x="3352800" y="28473400"/>
                </a:cubicBezTo>
                <a:lnTo>
                  <a:pt x="3352800" y="63525400"/>
                </a:lnTo>
                <a:cubicBezTo>
                  <a:pt x="3352800" y="64630300"/>
                  <a:pt x="2692400" y="65354200"/>
                  <a:pt x="1676400" y="65354200"/>
                </a:cubicBezTo>
                <a:cubicBezTo>
                  <a:pt x="660400" y="65354200"/>
                  <a:pt x="0" y="64630300"/>
                  <a:pt x="0" y="63525400"/>
                </a:cubicBezTo>
                <a:close/>
                <a:moveTo>
                  <a:pt x="1524000" y="65354200"/>
                </a:moveTo>
                <a:moveTo>
                  <a:pt x="30568900" y="11176000"/>
                </a:moveTo>
                <a:lnTo>
                  <a:pt x="29984700" y="14173200"/>
                </a:lnTo>
                <a:cubicBezTo>
                  <a:pt x="29921200" y="14490700"/>
                  <a:pt x="29870400" y="15024100"/>
                  <a:pt x="29870400" y="15367000"/>
                </a:cubicBezTo>
                <a:lnTo>
                  <a:pt x="29870400" y="15900400"/>
                </a:lnTo>
                <a:cubicBezTo>
                  <a:pt x="29870400" y="17259300"/>
                  <a:pt x="30683200" y="18110200"/>
                  <a:pt x="32004000" y="18110200"/>
                </a:cubicBezTo>
                <a:lnTo>
                  <a:pt x="32613600" y="18110200"/>
                </a:lnTo>
                <a:cubicBezTo>
                  <a:pt x="32943800" y="18110200"/>
                  <a:pt x="33413700" y="17919700"/>
                  <a:pt x="33655000" y="17678400"/>
                </a:cubicBezTo>
                <a:lnTo>
                  <a:pt x="34493200" y="16840200"/>
                </a:lnTo>
                <a:cubicBezTo>
                  <a:pt x="34925000" y="16408400"/>
                  <a:pt x="34937700" y="16370300"/>
                  <a:pt x="35229800" y="15341600"/>
                </a:cubicBezTo>
                <a:lnTo>
                  <a:pt x="35496500" y="14401800"/>
                </a:lnTo>
                <a:cubicBezTo>
                  <a:pt x="35585400" y="14097000"/>
                  <a:pt x="35661600" y="13563600"/>
                  <a:pt x="35661600" y="13233400"/>
                </a:cubicBezTo>
                <a:lnTo>
                  <a:pt x="35661600" y="11785600"/>
                </a:lnTo>
                <a:cubicBezTo>
                  <a:pt x="35661600" y="10642600"/>
                  <a:pt x="35306000" y="10185400"/>
                  <a:pt x="34442400" y="10185400"/>
                </a:cubicBezTo>
                <a:lnTo>
                  <a:pt x="31699200" y="10185400"/>
                </a:lnTo>
                <a:cubicBezTo>
                  <a:pt x="30962600" y="10185400"/>
                  <a:pt x="30721300" y="10401300"/>
                  <a:pt x="30568900" y="11176000"/>
                </a:cubicBezTo>
                <a:close/>
                <a:moveTo>
                  <a:pt x="53873400" y="65354200"/>
                </a:moveTo>
              </a:path>
            </a:pathLst>
          </a:custGeom>
          <a:solidFill>
            <a:srgbClr val="040407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5" name="Rectangle 1625"/>
          <p:cNvSpPr/>
          <p:nvPr/>
        </p:nvSpPr>
        <p:spPr>
          <a:xfrm rot="0" flipH="0" flipV="0">
            <a:off x="20196681" y="8513674"/>
            <a:ext cx="184270" cy="172287"/>
          </a:xfrm>
          <a:prstGeom prst="rect">
            <a:avLst/>
          </a:prstGeom>
        </p:spPr>
      </p:sp>
      <p:sp>
        <p:nvSpPr>
          <p:cNvPr id="1626" name="Freeform 1626"/>
          <p:cNvSpPr/>
          <p:nvPr/>
        </p:nvSpPr>
        <p:spPr>
          <a:xfrm rot="0" flipH="0" flipV="0">
            <a:off x="20199812" y="8563439"/>
            <a:ext cx="39509" cy="87547"/>
          </a:xfrm>
          <a:custGeom>
            <a:pathLst>
              <a:path w="4648200" h="10299700">
                <a:moveTo>
                  <a:pt x="241300" y="8204200"/>
                </a:moveTo>
                <a:lnTo>
                  <a:pt x="952500" y="6007100"/>
                </a:lnTo>
                <a:cubicBezTo>
                  <a:pt x="1016000" y="5816600"/>
                  <a:pt x="1066800" y="5486400"/>
                  <a:pt x="1066800" y="5295900"/>
                </a:cubicBezTo>
                <a:lnTo>
                  <a:pt x="1066800" y="4483100"/>
                </a:lnTo>
                <a:cubicBezTo>
                  <a:pt x="1066800" y="4292600"/>
                  <a:pt x="939800" y="4025900"/>
                  <a:pt x="800100" y="3898900"/>
                </a:cubicBezTo>
                <a:cubicBezTo>
                  <a:pt x="647700" y="3784600"/>
                  <a:pt x="533400" y="3619500"/>
                  <a:pt x="533400" y="3543300"/>
                </a:cubicBezTo>
                <a:cubicBezTo>
                  <a:pt x="533400" y="3289300"/>
                  <a:pt x="939800" y="3048000"/>
                  <a:pt x="1384300" y="3048000"/>
                </a:cubicBezTo>
                <a:cubicBezTo>
                  <a:pt x="1498600" y="3048000"/>
                  <a:pt x="1676400" y="2882900"/>
                  <a:pt x="1778000" y="2692400"/>
                </a:cubicBezTo>
                <a:lnTo>
                  <a:pt x="1803400" y="2616200"/>
                </a:lnTo>
                <a:cubicBezTo>
                  <a:pt x="2057400" y="2082800"/>
                  <a:pt x="2146300" y="1752600"/>
                  <a:pt x="2146300" y="1346200"/>
                </a:cubicBezTo>
                <a:lnTo>
                  <a:pt x="2146300" y="1257300"/>
                </a:lnTo>
                <a:cubicBezTo>
                  <a:pt x="2146300" y="1066800"/>
                  <a:pt x="2222500" y="762000"/>
                  <a:pt x="2311400" y="584200"/>
                </a:cubicBezTo>
                <a:lnTo>
                  <a:pt x="2451100" y="317500"/>
                </a:lnTo>
                <a:cubicBezTo>
                  <a:pt x="2540000" y="139700"/>
                  <a:pt x="2705100" y="0"/>
                  <a:pt x="2832100" y="0"/>
                </a:cubicBezTo>
                <a:cubicBezTo>
                  <a:pt x="2946400" y="0"/>
                  <a:pt x="3073400" y="38100"/>
                  <a:pt x="3124200" y="88900"/>
                </a:cubicBezTo>
                <a:cubicBezTo>
                  <a:pt x="3175000" y="139700"/>
                  <a:pt x="3213100" y="342900"/>
                  <a:pt x="3213100" y="546100"/>
                </a:cubicBezTo>
                <a:lnTo>
                  <a:pt x="3213100" y="1435100"/>
                </a:lnTo>
                <a:cubicBezTo>
                  <a:pt x="3213100" y="1638300"/>
                  <a:pt x="3136900" y="1930400"/>
                  <a:pt x="3035300" y="2108200"/>
                </a:cubicBezTo>
                <a:cubicBezTo>
                  <a:pt x="2692400" y="2717800"/>
                  <a:pt x="2819400" y="3048000"/>
                  <a:pt x="3390900" y="3048000"/>
                </a:cubicBezTo>
                <a:lnTo>
                  <a:pt x="3937000" y="3048000"/>
                </a:lnTo>
                <a:cubicBezTo>
                  <a:pt x="4495800" y="3048000"/>
                  <a:pt x="4648200" y="3136900"/>
                  <a:pt x="4648200" y="3467100"/>
                </a:cubicBezTo>
                <a:cubicBezTo>
                  <a:pt x="4648200" y="3962400"/>
                  <a:pt x="4178300" y="4305300"/>
                  <a:pt x="3492500" y="4305300"/>
                </a:cubicBezTo>
                <a:lnTo>
                  <a:pt x="2857500" y="4305300"/>
                </a:lnTo>
                <a:cubicBezTo>
                  <a:pt x="2349500" y="4305300"/>
                  <a:pt x="2146300" y="4584700"/>
                  <a:pt x="2146300" y="5295900"/>
                </a:cubicBezTo>
                <a:lnTo>
                  <a:pt x="2146300" y="5562600"/>
                </a:lnTo>
                <a:cubicBezTo>
                  <a:pt x="2146300" y="5753100"/>
                  <a:pt x="2095500" y="6070600"/>
                  <a:pt x="2044700" y="6248400"/>
                </a:cubicBezTo>
                <a:lnTo>
                  <a:pt x="1549400" y="8013700"/>
                </a:lnTo>
                <a:cubicBezTo>
                  <a:pt x="1498600" y="8191500"/>
                  <a:pt x="1397000" y="8470900"/>
                  <a:pt x="1346200" y="8610600"/>
                </a:cubicBezTo>
                <a:cubicBezTo>
                  <a:pt x="1282700" y="8750300"/>
                  <a:pt x="1219200" y="9017000"/>
                  <a:pt x="1206500" y="9194800"/>
                </a:cubicBezTo>
                <a:lnTo>
                  <a:pt x="1193800" y="9448800"/>
                </a:lnTo>
                <a:cubicBezTo>
                  <a:pt x="1168400" y="9626600"/>
                  <a:pt x="1054100" y="9867900"/>
                  <a:pt x="939800" y="9994900"/>
                </a:cubicBezTo>
                <a:cubicBezTo>
                  <a:pt x="711200" y="10223500"/>
                  <a:pt x="241300" y="10299700"/>
                  <a:pt x="76200" y="10134600"/>
                </a:cubicBezTo>
                <a:cubicBezTo>
                  <a:pt x="25400" y="10083800"/>
                  <a:pt x="0" y="9893300"/>
                  <a:pt x="25400" y="9715500"/>
                </a:cubicBezTo>
                <a:lnTo>
                  <a:pt x="101600" y="8890000"/>
                </a:lnTo>
                <a:cubicBezTo>
                  <a:pt x="114300" y="8712200"/>
                  <a:pt x="190500" y="8407400"/>
                  <a:pt x="241300" y="8204200"/>
                </a:cubicBezTo>
                <a:close/>
                <a:moveTo>
                  <a:pt x="1727200" y="10299700"/>
                </a:moveTo>
              </a:path>
            </a:pathLst>
          </a:custGeom>
          <a:solidFill>
            <a:srgbClr val="181A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7" name="Freeform 1627"/>
          <p:cNvSpPr/>
          <p:nvPr/>
        </p:nvSpPr>
        <p:spPr>
          <a:xfrm rot="0" flipH="0" flipV="0">
            <a:off x="20265014" y="8562143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181A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8" name="Freeform 1628"/>
          <p:cNvSpPr/>
          <p:nvPr/>
        </p:nvSpPr>
        <p:spPr>
          <a:xfrm rot="0" flipH="0" flipV="0">
            <a:off x="20299882" y="8560848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81A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9" name="Rectangle 1629"/>
          <p:cNvSpPr/>
          <p:nvPr/>
        </p:nvSpPr>
        <p:spPr>
          <a:xfrm rot="0" flipH="0" flipV="0">
            <a:off x="20366735" y="12603200"/>
            <a:ext cx="254114" cy="172287"/>
          </a:xfrm>
          <a:prstGeom prst="rect">
            <a:avLst/>
          </a:prstGeom>
        </p:spPr>
      </p:sp>
      <p:sp>
        <p:nvSpPr>
          <p:cNvPr id="1630" name="Freeform 1630"/>
          <p:cNvSpPr/>
          <p:nvPr/>
        </p:nvSpPr>
        <p:spPr>
          <a:xfrm rot="0" flipH="0" flipV="0">
            <a:off x="20369217" y="12624682"/>
            <a:ext cx="221513" cy="115830"/>
          </a:xfrm>
          <a:custGeom>
            <a:pathLst>
              <a:path w="26060400" h="13627100">
                <a:moveTo>
                  <a:pt x="6705600" y="0"/>
                </a:moveTo>
                <a:lnTo>
                  <a:pt x="8851900" y="0"/>
                </a:lnTo>
                <a:cubicBezTo>
                  <a:pt x="10236200" y="0"/>
                  <a:pt x="10642600" y="419100"/>
                  <a:pt x="10642600" y="1879600"/>
                </a:cubicBezTo>
                <a:lnTo>
                  <a:pt x="10642600" y="2146300"/>
                </a:lnTo>
                <a:cubicBezTo>
                  <a:pt x="10642600" y="3149600"/>
                  <a:pt x="9969500" y="4305300"/>
                  <a:pt x="9385300" y="4305300"/>
                </a:cubicBezTo>
                <a:cubicBezTo>
                  <a:pt x="9296400" y="4305300"/>
                  <a:pt x="9207500" y="4457700"/>
                  <a:pt x="9207500" y="4660900"/>
                </a:cubicBezTo>
                <a:cubicBezTo>
                  <a:pt x="9207500" y="4851400"/>
                  <a:pt x="9296400" y="5016500"/>
                  <a:pt x="9385300" y="5016500"/>
                </a:cubicBezTo>
                <a:cubicBezTo>
                  <a:pt x="9486900" y="5016500"/>
                  <a:pt x="9563100" y="5334000"/>
                  <a:pt x="9563100" y="5740400"/>
                </a:cubicBezTo>
                <a:lnTo>
                  <a:pt x="9563100" y="6096000"/>
                </a:lnTo>
                <a:cubicBezTo>
                  <a:pt x="9563100" y="6489700"/>
                  <a:pt x="9499600" y="7099300"/>
                  <a:pt x="9410700" y="7467600"/>
                </a:cubicBezTo>
                <a:lnTo>
                  <a:pt x="9398000" y="7505700"/>
                </a:lnTo>
                <a:cubicBezTo>
                  <a:pt x="9156700" y="8483600"/>
                  <a:pt x="8966200" y="8851900"/>
                  <a:pt x="8407400" y="9410700"/>
                </a:cubicBezTo>
                <a:lnTo>
                  <a:pt x="8280400" y="9525000"/>
                </a:lnTo>
                <a:cubicBezTo>
                  <a:pt x="7696200" y="10109200"/>
                  <a:pt x="6921500" y="10401300"/>
                  <a:pt x="5892800" y="10401300"/>
                </a:cubicBezTo>
                <a:lnTo>
                  <a:pt x="4546600" y="10401300"/>
                </a:lnTo>
                <a:cubicBezTo>
                  <a:pt x="3746500" y="10401300"/>
                  <a:pt x="3467100" y="10210800"/>
                  <a:pt x="3467100" y="9677400"/>
                </a:cubicBezTo>
                <a:cubicBezTo>
                  <a:pt x="3467100" y="9486900"/>
                  <a:pt x="3784600" y="9271000"/>
                  <a:pt x="4178300" y="9207500"/>
                </a:cubicBezTo>
                <a:lnTo>
                  <a:pt x="7023100" y="8763000"/>
                </a:lnTo>
                <a:cubicBezTo>
                  <a:pt x="7899400" y="8623300"/>
                  <a:pt x="8089900" y="8432800"/>
                  <a:pt x="8305800" y="7505700"/>
                </a:cubicBezTo>
                <a:lnTo>
                  <a:pt x="8318500" y="7467600"/>
                </a:lnTo>
                <a:cubicBezTo>
                  <a:pt x="8636000" y="6134100"/>
                  <a:pt x="8496300" y="5372100"/>
                  <a:pt x="7950200" y="5372100"/>
                </a:cubicBezTo>
                <a:cubicBezTo>
                  <a:pt x="7658100" y="5372100"/>
                  <a:pt x="7112000" y="5321300"/>
                  <a:pt x="6731000" y="5245100"/>
                </a:cubicBezTo>
                <a:lnTo>
                  <a:pt x="6705600" y="5232400"/>
                </a:lnTo>
                <a:cubicBezTo>
                  <a:pt x="6083300" y="5118100"/>
                  <a:pt x="5803900" y="4864100"/>
                  <a:pt x="5803900" y="4432300"/>
                </a:cubicBezTo>
                <a:cubicBezTo>
                  <a:pt x="5803900" y="4216400"/>
                  <a:pt x="6388100" y="3937000"/>
                  <a:pt x="7112000" y="3835400"/>
                </a:cubicBezTo>
                <a:lnTo>
                  <a:pt x="7734300" y="3733800"/>
                </a:lnTo>
                <a:cubicBezTo>
                  <a:pt x="9080500" y="3530600"/>
                  <a:pt x="9563100" y="3111500"/>
                  <a:pt x="9563100" y="2146300"/>
                </a:cubicBezTo>
                <a:cubicBezTo>
                  <a:pt x="9563100" y="1739900"/>
                  <a:pt x="9271000" y="1409700"/>
                  <a:pt x="8877300" y="1371600"/>
                </a:cubicBezTo>
                <a:lnTo>
                  <a:pt x="7124700" y="1219200"/>
                </a:lnTo>
                <a:cubicBezTo>
                  <a:pt x="6337300" y="1155700"/>
                  <a:pt x="5981700" y="876300"/>
                  <a:pt x="5981700" y="355600"/>
                </a:cubicBezTo>
                <a:cubicBezTo>
                  <a:pt x="5981700" y="152400"/>
                  <a:pt x="6311900" y="0"/>
                  <a:pt x="6705600" y="0"/>
                </a:cubicBezTo>
                <a:close/>
                <a:moveTo>
                  <a:pt x="13335000" y="13627100"/>
                </a:moveTo>
                <a:moveTo>
                  <a:pt x="11722100" y="8521700"/>
                </a:moveTo>
                <a:lnTo>
                  <a:pt x="11722100" y="6096000"/>
                </a:lnTo>
                <a:cubicBezTo>
                  <a:pt x="11722100" y="5384800"/>
                  <a:pt x="11861800" y="4800600"/>
                  <a:pt x="12255500" y="3937000"/>
                </a:cubicBezTo>
                <a:cubicBezTo>
                  <a:pt x="12369800" y="3695700"/>
                  <a:pt x="12522200" y="3289300"/>
                  <a:pt x="12611100" y="3048000"/>
                </a:cubicBezTo>
                <a:cubicBezTo>
                  <a:pt x="12928600" y="2146300"/>
                  <a:pt x="13106400" y="1841500"/>
                  <a:pt x="13601700" y="1346200"/>
                </a:cubicBezTo>
                <a:lnTo>
                  <a:pt x="14439900" y="508000"/>
                </a:lnTo>
                <a:cubicBezTo>
                  <a:pt x="14719300" y="228600"/>
                  <a:pt x="15265400" y="0"/>
                  <a:pt x="15659100" y="0"/>
                </a:cubicBezTo>
                <a:lnTo>
                  <a:pt x="16383000" y="0"/>
                </a:lnTo>
                <a:cubicBezTo>
                  <a:pt x="17399000" y="0"/>
                  <a:pt x="17818100" y="533400"/>
                  <a:pt x="17818100" y="1879600"/>
                </a:cubicBezTo>
                <a:lnTo>
                  <a:pt x="17818100" y="3937000"/>
                </a:lnTo>
                <a:cubicBezTo>
                  <a:pt x="17818100" y="4330700"/>
                  <a:pt x="17716500" y="4965700"/>
                  <a:pt x="17602200" y="5334000"/>
                </a:cubicBezTo>
                <a:lnTo>
                  <a:pt x="17018000" y="7150100"/>
                </a:lnTo>
                <a:cubicBezTo>
                  <a:pt x="16903700" y="7518400"/>
                  <a:pt x="16713200" y="7924800"/>
                  <a:pt x="16598900" y="8039100"/>
                </a:cubicBezTo>
                <a:cubicBezTo>
                  <a:pt x="16471900" y="8153400"/>
                  <a:pt x="16319500" y="8394700"/>
                  <a:pt x="16230600" y="8572500"/>
                </a:cubicBezTo>
                <a:cubicBezTo>
                  <a:pt x="16154400" y="8750300"/>
                  <a:pt x="15862300" y="9131300"/>
                  <a:pt x="15582900" y="9410700"/>
                </a:cubicBezTo>
                <a:lnTo>
                  <a:pt x="15455900" y="9525000"/>
                </a:lnTo>
                <a:cubicBezTo>
                  <a:pt x="14960600" y="10020300"/>
                  <a:pt x="14109700" y="10401300"/>
                  <a:pt x="13474700" y="10401300"/>
                </a:cubicBezTo>
                <a:cubicBezTo>
                  <a:pt x="12179300" y="10401300"/>
                  <a:pt x="11722100" y="9893300"/>
                  <a:pt x="11722100" y="8521700"/>
                </a:cubicBezTo>
                <a:close/>
                <a:moveTo>
                  <a:pt x="4813300" y="13627100"/>
                </a:moveTo>
                <a:moveTo>
                  <a:pt x="16738600" y="3581400"/>
                </a:moveTo>
                <a:lnTo>
                  <a:pt x="16738600" y="2146300"/>
                </a:lnTo>
                <a:cubicBezTo>
                  <a:pt x="16738600" y="1752600"/>
                  <a:pt x="16662400" y="1346200"/>
                  <a:pt x="16560800" y="1257300"/>
                </a:cubicBezTo>
                <a:cubicBezTo>
                  <a:pt x="16217900" y="901700"/>
                  <a:pt x="15303500" y="1079500"/>
                  <a:pt x="14795500" y="1574800"/>
                </a:cubicBezTo>
                <a:lnTo>
                  <a:pt x="14681200" y="1701800"/>
                </a:lnTo>
                <a:cubicBezTo>
                  <a:pt x="14401800" y="1981200"/>
                  <a:pt x="14033500" y="2489200"/>
                  <a:pt x="13868400" y="2832100"/>
                </a:cubicBezTo>
                <a:lnTo>
                  <a:pt x="13779500" y="3048000"/>
                </a:lnTo>
                <a:cubicBezTo>
                  <a:pt x="13614400" y="3378200"/>
                  <a:pt x="13385800" y="3962400"/>
                  <a:pt x="13258800" y="4318000"/>
                </a:cubicBezTo>
                <a:lnTo>
                  <a:pt x="13017500" y="5080000"/>
                </a:lnTo>
                <a:cubicBezTo>
                  <a:pt x="12890500" y="5435600"/>
                  <a:pt x="12801600" y="6057900"/>
                  <a:pt x="12801600" y="6451600"/>
                </a:cubicBezTo>
                <a:lnTo>
                  <a:pt x="12801600" y="7886700"/>
                </a:lnTo>
                <a:cubicBezTo>
                  <a:pt x="12801600" y="8788400"/>
                  <a:pt x="12979400" y="8966200"/>
                  <a:pt x="13868400" y="8966200"/>
                </a:cubicBezTo>
                <a:lnTo>
                  <a:pt x="14008100" y="8966200"/>
                </a:lnTo>
                <a:cubicBezTo>
                  <a:pt x="14401800" y="8966200"/>
                  <a:pt x="14782800" y="8801100"/>
                  <a:pt x="14833600" y="8597900"/>
                </a:cubicBezTo>
                <a:cubicBezTo>
                  <a:pt x="14897100" y="8407400"/>
                  <a:pt x="15036800" y="8153400"/>
                  <a:pt x="15163800" y="8039100"/>
                </a:cubicBezTo>
                <a:cubicBezTo>
                  <a:pt x="15278100" y="7924800"/>
                  <a:pt x="15506700" y="7543800"/>
                  <a:pt x="15659100" y="7200900"/>
                </a:cubicBezTo>
                <a:lnTo>
                  <a:pt x="15760700" y="6997700"/>
                </a:lnTo>
                <a:cubicBezTo>
                  <a:pt x="15925800" y="6654800"/>
                  <a:pt x="16154400" y="6070600"/>
                  <a:pt x="16268700" y="5715000"/>
                </a:cubicBezTo>
                <a:lnTo>
                  <a:pt x="16522700" y="4953000"/>
                </a:lnTo>
                <a:cubicBezTo>
                  <a:pt x="16649700" y="4597400"/>
                  <a:pt x="16738600" y="3975100"/>
                  <a:pt x="16738600" y="3581400"/>
                </a:cubicBezTo>
                <a:close/>
                <a:moveTo>
                  <a:pt x="9753600" y="13627100"/>
                </a:moveTo>
                <a:moveTo>
                  <a:pt x="20789900" y="13627100"/>
                </a:moveTo>
                <a:lnTo>
                  <a:pt x="1676400" y="13627100"/>
                </a:lnTo>
                <a:cubicBezTo>
                  <a:pt x="1092200" y="13627100"/>
                  <a:pt x="482600" y="13462000"/>
                  <a:pt x="330200" y="13271500"/>
                </a:cubicBezTo>
                <a:cubicBezTo>
                  <a:pt x="0" y="12827000"/>
                  <a:pt x="0" y="12636500"/>
                  <a:pt x="342900" y="12192000"/>
                </a:cubicBezTo>
                <a:cubicBezTo>
                  <a:pt x="482600" y="11988800"/>
                  <a:pt x="1092200" y="11836400"/>
                  <a:pt x="1689100" y="11836400"/>
                </a:cubicBezTo>
                <a:lnTo>
                  <a:pt x="18478500" y="11887200"/>
                </a:lnTo>
                <a:cubicBezTo>
                  <a:pt x="19062700" y="11887200"/>
                  <a:pt x="19926300" y="11582400"/>
                  <a:pt x="20396200" y="11188700"/>
                </a:cubicBezTo>
                <a:lnTo>
                  <a:pt x="20599400" y="11023600"/>
                </a:lnTo>
                <a:cubicBezTo>
                  <a:pt x="21069300" y="10642600"/>
                  <a:pt x="21717000" y="9918700"/>
                  <a:pt x="22047200" y="9423400"/>
                </a:cubicBezTo>
                <a:lnTo>
                  <a:pt x="25196800" y="4660900"/>
                </a:lnTo>
                <a:cubicBezTo>
                  <a:pt x="25527000" y="4165600"/>
                  <a:pt x="25857200" y="3759200"/>
                  <a:pt x="25933400" y="3759200"/>
                </a:cubicBezTo>
                <a:cubicBezTo>
                  <a:pt x="25996900" y="3759200"/>
                  <a:pt x="26060400" y="4241800"/>
                  <a:pt x="26060400" y="4838700"/>
                </a:cubicBezTo>
                <a:lnTo>
                  <a:pt x="26060400" y="5372100"/>
                </a:lnTo>
                <a:cubicBezTo>
                  <a:pt x="26060400" y="5969000"/>
                  <a:pt x="25781000" y="6845300"/>
                  <a:pt x="25425400" y="7315200"/>
                </a:cubicBezTo>
                <a:close/>
                <a:moveTo>
                  <a:pt x="-292100" y="13627100"/>
                </a:moveTo>
              </a:path>
            </a:pathLst>
          </a:custGeom>
          <a:solidFill>
            <a:srgbClr val="0C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1" name="Rectangle 1631"/>
          <p:cNvSpPr/>
          <p:nvPr/>
        </p:nvSpPr>
        <p:spPr>
          <a:xfrm rot="0" flipH="0" flipV="0">
            <a:off x="20025359" y="13482274"/>
            <a:ext cx="606298" cy="418764"/>
          </a:xfrm>
          <a:prstGeom prst="rect">
            <a:avLst/>
          </a:prstGeom>
        </p:spPr>
      </p:sp>
      <p:sp>
        <p:nvSpPr>
          <p:cNvPr id="1632" name="Freeform 1632"/>
          <p:cNvSpPr/>
          <p:nvPr/>
        </p:nvSpPr>
        <p:spPr>
          <a:xfrm rot="0" flipH="0" flipV="0">
            <a:off x="20027594" y="13615492"/>
            <a:ext cx="196697" cy="225475"/>
          </a:xfrm>
          <a:custGeom>
            <a:pathLst>
              <a:path w="8940800" h="10248900">
                <a:moveTo>
                  <a:pt x="3048000" y="0"/>
                </a:moveTo>
                <a:lnTo>
                  <a:pt x="8216900" y="0"/>
                </a:lnTo>
                <a:cubicBezTo>
                  <a:pt x="8445500" y="0"/>
                  <a:pt x="8686800" y="63500"/>
                  <a:pt x="8763000" y="139700"/>
                </a:cubicBezTo>
                <a:cubicBezTo>
                  <a:pt x="8928100" y="304800"/>
                  <a:pt x="8940800" y="558800"/>
                  <a:pt x="8801100" y="1092200"/>
                </a:cubicBezTo>
                <a:lnTo>
                  <a:pt x="6604000" y="9486900"/>
                </a:lnTo>
                <a:cubicBezTo>
                  <a:pt x="6477000" y="9982200"/>
                  <a:pt x="6210300" y="10248900"/>
                  <a:pt x="5854700" y="10248900"/>
                </a:cubicBezTo>
                <a:cubicBezTo>
                  <a:pt x="5626100" y="10248900"/>
                  <a:pt x="5372100" y="9982200"/>
                  <a:pt x="5372100" y="9753600"/>
                </a:cubicBezTo>
                <a:cubicBezTo>
                  <a:pt x="5372100" y="9715500"/>
                  <a:pt x="5422900" y="9512300"/>
                  <a:pt x="5486400" y="9296400"/>
                </a:cubicBezTo>
                <a:lnTo>
                  <a:pt x="7543800" y="1892300"/>
                </a:lnTo>
                <a:cubicBezTo>
                  <a:pt x="7734300" y="1193800"/>
                  <a:pt x="7670800" y="965200"/>
                  <a:pt x="7239000" y="965200"/>
                </a:cubicBezTo>
                <a:lnTo>
                  <a:pt x="3505200" y="965200"/>
                </a:lnTo>
                <a:lnTo>
                  <a:pt x="1409700" y="8712200"/>
                </a:lnTo>
                <a:cubicBezTo>
                  <a:pt x="1346200" y="8928100"/>
                  <a:pt x="1231900" y="9283700"/>
                  <a:pt x="1143000" y="9486900"/>
                </a:cubicBezTo>
                <a:lnTo>
                  <a:pt x="1041400" y="9715500"/>
                </a:lnTo>
                <a:cubicBezTo>
                  <a:pt x="850900" y="10172700"/>
                  <a:pt x="787400" y="10248900"/>
                  <a:pt x="520700" y="10248900"/>
                </a:cubicBezTo>
                <a:cubicBezTo>
                  <a:pt x="406400" y="10248900"/>
                  <a:pt x="254000" y="10185400"/>
                  <a:pt x="177800" y="10109200"/>
                </a:cubicBezTo>
                <a:cubicBezTo>
                  <a:pt x="12700" y="9944100"/>
                  <a:pt x="0" y="9436100"/>
                  <a:pt x="139700" y="8877300"/>
                </a:cubicBezTo>
                <a:lnTo>
                  <a:pt x="2260600" y="990600"/>
                </a:lnTo>
                <a:cubicBezTo>
                  <a:pt x="2476500" y="203200"/>
                  <a:pt x="2641600" y="0"/>
                  <a:pt x="3048000" y="0"/>
                </a:cubicBezTo>
                <a:close/>
                <a:moveTo>
                  <a:pt x="10147300" y="10248900"/>
                </a:moveTo>
              </a:path>
            </a:pathLst>
          </a:custGeom>
          <a:solidFill>
            <a:srgbClr val="040405">
              <a:alpha val="100000"/>
            </a:srgbClr>
          </a:solidFill>
          <a:ln w="27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3" name="Freeform 1633"/>
          <p:cNvSpPr/>
          <p:nvPr/>
        </p:nvSpPr>
        <p:spPr>
          <a:xfrm rot="0" flipH="0" flipV="0">
            <a:off x="20229600" y="13682548"/>
            <a:ext cx="131038" cy="158419"/>
          </a:xfrm>
          <a:custGeom>
            <a:pathLst>
              <a:path w="5956300" h="7200900">
                <a:moveTo>
                  <a:pt x="88900" y="3759200"/>
                </a:moveTo>
                <a:lnTo>
                  <a:pt x="952500" y="1422400"/>
                </a:lnTo>
                <a:cubicBezTo>
                  <a:pt x="1003300" y="1282700"/>
                  <a:pt x="1130300" y="1079500"/>
                  <a:pt x="1231900" y="977900"/>
                </a:cubicBezTo>
                <a:lnTo>
                  <a:pt x="1460500" y="749300"/>
                </a:lnTo>
                <a:cubicBezTo>
                  <a:pt x="1574800" y="635000"/>
                  <a:pt x="1790700" y="495300"/>
                  <a:pt x="1930400" y="419100"/>
                </a:cubicBezTo>
                <a:lnTo>
                  <a:pt x="2298700" y="254000"/>
                </a:lnTo>
                <a:cubicBezTo>
                  <a:pt x="2451100" y="190500"/>
                  <a:pt x="2692400" y="101600"/>
                  <a:pt x="2857500" y="76200"/>
                </a:cubicBezTo>
                <a:lnTo>
                  <a:pt x="3073400" y="38100"/>
                </a:lnTo>
                <a:cubicBezTo>
                  <a:pt x="3225800" y="12700"/>
                  <a:pt x="3479800" y="0"/>
                  <a:pt x="3632200" y="0"/>
                </a:cubicBezTo>
                <a:lnTo>
                  <a:pt x="3873500" y="0"/>
                </a:lnTo>
                <a:cubicBezTo>
                  <a:pt x="4025900" y="0"/>
                  <a:pt x="4267200" y="38100"/>
                  <a:pt x="4406900" y="76200"/>
                </a:cubicBezTo>
                <a:lnTo>
                  <a:pt x="4699000" y="177800"/>
                </a:lnTo>
                <a:cubicBezTo>
                  <a:pt x="5245100" y="355600"/>
                  <a:pt x="5638800" y="698500"/>
                  <a:pt x="5765800" y="1104900"/>
                </a:cubicBezTo>
                <a:lnTo>
                  <a:pt x="5867400" y="1422400"/>
                </a:lnTo>
                <a:cubicBezTo>
                  <a:pt x="5918200" y="1574800"/>
                  <a:pt x="5956300" y="1816100"/>
                  <a:pt x="5956300" y="1968500"/>
                </a:cubicBezTo>
                <a:lnTo>
                  <a:pt x="5956300" y="2349500"/>
                </a:lnTo>
                <a:cubicBezTo>
                  <a:pt x="5956300" y="2501900"/>
                  <a:pt x="5930900" y="2743200"/>
                  <a:pt x="5892800" y="2895600"/>
                </a:cubicBezTo>
                <a:lnTo>
                  <a:pt x="5753100" y="3581400"/>
                </a:lnTo>
                <a:cubicBezTo>
                  <a:pt x="5715000" y="3721100"/>
                  <a:pt x="5651500" y="3924300"/>
                  <a:pt x="5613400" y="4013200"/>
                </a:cubicBezTo>
                <a:cubicBezTo>
                  <a:pt x="5575300" y="4114800"/>
                  <a:pt x="5511800" y="4292600"/>
                  <a:pt x="5473700" y="4432300"/>
                </a:cubicBezTo>
                <a:cubicBezTo>
                  <a:pt x="5435600" y="4559300"/>
                  <a:pt x="5372100" y="4787900"/>
                  <a:pt x="5308600" y="4927600"/>
                </a:cubicBezTo>
                <a:lnTo>
                  <a:pt x="5105400" y="5397500"/>
                </a:lnTo>
                <a:cubicBezTo>
                  <a:pt x="5054600" y="5537200"/>
                  <a:pt x="4940300" y="5753100"/>
                  <a:pt x="4851400" y="5867400"/>
                </a:cubicBezTo>
                <a:lnTo>
                  <a:pt x="4610100" y="6261100"/>
                </a:lnTo>
                <a:cubicBezTo>
                  <a:pt x="4305300" y="6705600"/>
                  <a:pt x="4102100" y="6858000"/>
                  <a:pt x="3568700" y="7010400"/>
                </a:cubicBezTo>
                <a:lnTo>
                  <a:pt x="3149600" y="7124700"/>
                </a:lnTo>
                <a:cubicBezTo>
                  <a:pt x="2997200" y="7162800"/>
                  <a:pt x="2755900" y="7200900"/>
                  <a:pt x="2603500" y="7200900"/>
                </a:cubicBezTo>
                <a:lnTo>
                  <a:pt x="1524000" y="7200900"/>
                </a:lnTo>
                <a:cubicBezTo>
                  <a:pt x="1371600" y="7200900"/>
                  <a:pt x="1143000" y="7137400"/>
                  <a:pt x="1016000" y="7061200"/>
                </a:cubicBezTo>
                <a:lnTo>
                  <a:pt x="812800" y="6946900"/>
                </a:lnTo>
                <a:cubicBezTo>
                  <a:pt x="685800" y="6870700"/>
                  <a:pt x="482600" y="6718300"/>
                  <a:pt x="381000" y="6616700"/>
                </a:cubicBezTo>
                <a:lnTo>
                  <a:pt x="330200" y="6565900"/>
                </a:lnTo>
                <a:cubicBezTo>
                  <a:pt x="114300" y="6337300"/>
                  <a:pt x="0" y="6045200"/>
                  <a:pt x="0" y="5638800"/>
                </a:cubicBezTo>
                <a:lnTo>
                  <a:pt x="0" y="4292600"/>
                </a:lnTo>
                <a:cubicBezTo>
                  <a:pt x="0" y="4140200"/>
                  <a:pt x="38100" y="3898900"/>
                  <a:pt x="88900" y="3759200"/>
                </a:cubicBezTo>
                <a:close/>
                <a:moveTo>
                  <a:pt x="3302000" y="7200900"/>
                </a:moveTo>
                <a:moveTo>
                  <a:pt x="1435100" y="2921000"/>
                </a:moveTo>
                <a:lnTo>
                  <a:pt x="1041400" y="4305300"/>
                </a:lnTo>
                <a:cubicBezTo>
                  <a:pt x="1003300" y="4445000"/>
                  <a:pt x="965200" y="4699000"/>
                  <a:pt x="965200" y="4851400"/>
                </a:cubicBezTo>
                <a:lnTo>
                  <a:pt x="965200" y="5232400"/>
                </a:lnTo>
                <a:cubicBezTo>
                  <a:pt x="965200" y="5689600"/>
                  <a:pt x="1104900" y="5892800"/>
                  <a:pt x="1511300" y="6096000"/>
                </a:cubicBezTo>
                <a:lnTo>
                  <a:pt x="1562100" y="6121400"/>
                </a:lnTo>
                <a:cubicBezTo>
                  <a:pt x="1689100" y="6184900"/>
                  <a:pt x="1930400" y="6235700"/>
                  <a:pt x="2082800" y="6235700"/>
                </a:cubicBezTo>
                <a:lnTo>
                  <a:pt x="2463800" y="6235700"/>
                </a:lnTo>
                <a:cubicBezTo>
                  <a:pt x="2616200" y="6235700"/>
                  <a:pt x="2870200" y="6197600"/>
                  <a:pt x="3022600" y="6159500"/>
                </a:cubicBezTo>
                <a:lnTo>
                  <a:pt x="3035300" y="6159500"/>
                </a:lnTo>
                <a:cubicBezTo>
                  <a:pt x="3200400" y="6121400"/>
                  <a:pt x="3416300" y="6007100"/>
                  <a:pt x="3517900" y="5892800"/>
                </a:cubicBezTo>
                <a:lnTo>
                  <a:pt x="3619500" y="5791200"/>
                </a:lnTo>
                <a:cubicBezTo>
                  <a:pt x="3733800" y="5689600"/>
                  <a:pt x="3873500" y="5499100"/>
                  <a:pt x="3937000" y="5372100"/>
                </a:cubicBezTo>
                <a:lnTo>
                  <a:pt x="4191000" y="4902200"/>
                </a:lnTo>
                <a:cubicBezTo>
                  <a:pt x="4254500" y="4775200"/>
                  <a:pt x="4343400" y="4559300"/>
                  <a:pt x="4381500" y="4419600"/>
                </a:cubicBezTo>
                <a:lnTo>
                  <a:pt x="4775200" y="3035300"/>
                </a:lnTo>
                <a:cubicBezTo>
                  <a:pt x="4813300" y="2882900"/>
                  <a:pt x="4851400" y="2641600"/>
                  <a:pt x="4851400" y="2489200"/>
                </a:cubicBezTo>
                <a:lnTo>
                  <a:pt x="4851400" y="1968500"/>
                </a:lnTo>
                <a:cubicBezTo>
                  <a:pt x="4851400" y="1409700"/>
                  <a:pt x="4559300" y="1104900"/>
                  <a:pt x="4013200" y="1104900"/>
                </a:cubicBezTo>
                <a:lnTo>
                  <a:pt x="3086100" y="1104900"/>
                </a:lnTo>
                <a:cubicBezTo>
                  <a:pt x="2743200" y="1104900"/>
                  <a:pt x="2552700" y="1181100"/>
                  <a:pt x="2298700" y="1435100"/>
                </a:cubicBezTo>
                <a:lnTo>
                  <a:pt x="2197100" y="1536700"/>
                </a:lnTo>
                <a:cubicBezTo>
                  <a:pt x="2082800" y="1651000"/>
                  <a:pt x="1943100" y="1841500"/>
                  <a:pt x="1879600" y="1968500"/>
                </a:cubicBezTo>
                <a:lnTo>
                  <a:pt x="1625600" y="2438400"/>
                </a:lnTo>
                <a:cubicBezTo>
                  <a:pt x="1562100" y="2552700"/>
                  <a:pt x="1473200" y="2781300"/>
                  <a:pt x="1435100" y="2921000"/>
                </a:cubicBezTo>
                <a:close/>
                <a:moveTo>
                  <a:pt x="4140200" y="7200900"/>
                </a:moveTo>
              </a:path>
            </a:pathLst>
          </a:custGeom>
          <a:solidFill>
            <a:srgbClr val="040405">
              <a:alpha val="100000"/>
            </a:srgbClr>
          </a:solidFill>
          <a:ln w="27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4" name="Freeform 1634"/>
          <p:cNvSpPr/>
          <p:nvPr/>
        </p:nvSpPr>
        <p:spPr>
          <a:xfrm rot="0" flipH="0" flipV="0">
            <a:off x="20384947" y="13682548"/>
            <a:ext cx="127965" cy="158419"/>
          </a:xfrm>
          <a:custGeom>
            <a:pathLst>
              <a:path w="5816600" h="7200900">
                <a:moveTo>
                  <a:pt x="3022600" y="7200900"/>
                </a:moveTo>
                <a:lnTo>
                  <a:pt x="1384300" y="7200900"/>
                </a:lnTo>
                <a:cubicBezTo>
                  <a:pt x="1231900" y="7200900"/>
                  <a:pt x="1003300" y="7137400"/>
                  <a:pt x="876300" y="7073900"/>
                </a:cubicBezTo>
                <a:lnTo>
                  <a:pt x="406400" y="6807200"/>
                </a:lnTo>
                <a:cubicBezTo>
                  <a:pt x="50800" y="6604000"/>
                  <a:pt x="0" y="6540500"/>
                  <a:pt x="0" y="6235700"/>
                </a:cubicBezTo>
                <a:cubicBezTo>
                  <a:pt x="0" y="5905500"/>
                  <a:pt x="203200" y="5676900"/>
                  <a:pt x="482600" y="5676900"/>
                </a:cubicBezTo>
                <a:cubicBezTo>
                  <a:pt x="596900" y="5676900"/>
                  <a:pt x="800100" y="5753100"/>
                  <a:pt x="939800" y="5842000"/>
                </a:cubicBezTo>
                <a:lnTo>
                  <a:pt x="1041400" y="5930900"/>
                </a:lnTo>
                <a:cubicBezTo>
                  <a:pt x="1346200" y="6146800"/>
                  <a:pt x="1612900" y="6235700"/>
                  <a:pt x="1981200" y="6235700"/>
                </a:cubicBezTo>
                <a:lnTo>
                  <a:pt x="2768600" y="6235700"/>
                </a:lnTo>
                <a:cubicBezTo>
                  <a:pt x="2921000" y="6235700"/>
                  <a:pt x="3162300" y="6184900"/>
                  <a:pt x="3289300" y="6134100"/>
                </a:cubicBezTo>
                <a:lnTo>
                  <a:pt x="3327400" y="6121400"/>
                </a:lnTo>
                <a:cubicBezTo>
                  <a:pt x="3454400" y="6070600"/>
                  <a:pt x="3619500" y="5918200"/>
                  <a:pt x="3695700" y="5765800"/>
                </a:cubicBezTo>
                <a:lnTo>
                  <a:pt x="3898900" y="5334000"/>
                </a:lnTo>
                <a:cubicBezTo>
                  <a:pt x="3962400" y="5181600"/>
                  <a:pt x="4025900" y="4978400"/>
                  <a:pt x="4025900" y="4889500"/>
                </a:cubicBezTo>
                <a:cubicBezTo>
                  <a:pt x="4025900" y="4330700"/>
                  <a:pt x="3848100" y="4152900"/>
                  <a:pt x="3289300" y="4152900"/>
                </a:cubicBezTo>
                <a:lnTo>
                  <a:pt x="2768600" y="4152900"/>
                </a:lnTo>
                <a:cubicBezTo>
                  <a:pt x="2425700" y="4152900"/>
                  <a:pt x="2222500" y="3937000"/>
                  <a:pt x="2222500" y="3581400"/>
                </a:cubicBezTo>
                <a:cubicBezTo>
                  <a:pt x="2222500" y="3302000"/>
                  <a:pt x="2324100" y="3187700"/>
                  <a:pt x="2590800" y="3149600"/>
                </a:cubicBezTo>
                <a:lnTo>
                  <a:pt x="3073400" y="3086100"/>
                </a:lnTo>
                <a:cubicBezTo>
                  <a:pt x="3238500" y="3060700"/>
                  <a:pt x="3492500" y="3048000"/>
                  <a:pt x="3644900" y="3048000"/>
                </a:cubicBezTo>
                <a:lnTo>
                  <a:pt x="3746500" y="3048000"/>
                </a:lnTo>
                <a:cubicBezTo>
                  <a:pt x="4546600" y="3048000"/>
                  <a:pt x="5181600" y="1854200"/>
                  <a:pt x="4660900" y="1320800"/>
                </a:cubicBezTo>
                <a:lnTo>
                  <a:pt x="4635500" y="1295400"/>
                </a:lnTo>
                <a:cubicBezTo>
                  <a:pt x="4521200" y="1193800"/>
                  <a:pt x="4305300" y="1104900"/>
                  <a:pt x="4152900" y="1104900"/>
                </a:cubicBezTo>
                <a:lnTo>
                  <a:pt x="3048000" y="1104900"/>
                </a:lnTo>
                <a:cubicBezTo>
                  <a:pt x="2895600" y="1104900"/>
                  <a:pt x="2667000" y="1181100"/>
                  <a:pt x="2527300" y="1270000"/>
                </a:cubicBezTo>
                <a:lnTo>
                  <a:pt x="2425700" y="1346200"/>
                </a:lnTo>
                <a:cubicBezTo>
                  <a:pt x="2197100" y="1511300"/>
                  <a:pt x="1816100" y="1562100"/>
                  <a:pt x="1524000" y="1473200"/>
                </a:cubicBezTo>
                <a:cubicBezTo>
                  <a:pt x="1447800" y="1460500"/>
                  <a:pt x="1384300" y="1308100"/>
                  <a:pt x="1384300" y="1155700"/>
                </a:cubicBezTo>
                <a:lnTo>
                  <a:pt x="1384300" y="1104900"/>
                </a:lnTo>
                <a:cubicBezTo>
                  <a:pt x="1384300" y="685800"/>
                  <a:pt x="1435100" y="584200"/>
                  <a:pt x="1727200" y="457200"/>
                </a:cubicBezTo>
                <a:lnTo>
                  <a:pt x="1854200" y="393700"/>
                </a:lnTo>
                <a:cubicBezTo>
                  <a:pt x="1993900" y="317500"/>
                  <a:pt x="2235200" y="228600"/>
                  <a:pt x="2387600" y="190500"/>
                </a:cubicBezTo>
                <a:lnTo>
                  <a:pt x="2806700" y="76200"/>
                </a:lnTo>
                <a:cubicBezTo>
                  <a:pt x="2959100" y="25400"/>
                  <a:pt x="3213100" y="0"/>
                  <a:pt x="3365500" y="0"/>
                </a:cubicBezTo>
                <a:lnTo>
                  <a:pt x="4292600" y="0"/>
                </a:lnTo>
                <a:cubicBezTo>
                  <a:pt x="4445000" y="0"/>
                  <a:pt x="4686300" y="25400"/>
                  <a:pt x="4813300" y="76200"/>
                </a:cubicBezTo>
                <a:lnTo>
                  <a:pt x="4953000" y="114300"/>
                </a:lnTo>
                <a:cubicBezTo>
                  <a:pt x="5080000" y="165100"/>
                  <a:pt x="5283200" y="279400"/>
                  <a:pt x="5384800" y="393700"/>
                </a:cubicBezTo>
                <a:lnTo>
                  <a:pt x="5486400" y="495300"/>
                </a:lnTo>
                <a:cubicBezTo>
                  <a:pt x="5740400" y="749300"/>
                  <a:pt x="5816600" y="939800"/>
                  <a:pt x="5816600" y="1282700"/>
                </a:cubicBezTo>
                <a:lnTo>
                  <a:pt x="5816600" y="1930400"/>
                </a:lnTo>
                <a:cubicBezTo>
                  <a:pt x="5816600" y="2082800"/>
                  <a:pt x="5778500" y="2324100"/>
                  <a:pt x="5727700" y="2463800"/>
                </a:cubicBezTo>
                <a:lnTo>
                  <a:pt x="5664200" y="2628900"/>
                </a:lnTo>
                <a:cubicBezTo>
                  <a:pt x="5473700" y="3098800"/>
                  <a:pt x="5321300" y="3302000"/>
                  <a:pt x="5080000" y="3390900"/>
                </a:cubicBezTo>
                <a:cubicBezTo>
                  <a:pt x="4673600" y="3530600"/>
                  <a:pt x="4597400" y="3746500"/>
                  <a:pt x="4851400" y="4025900"/>
                </a:cubicBezTo>
                <a:cubicBezTo>
                  <a:pt x="5130800" y="4343400"/>
                  <a:pt x="5207000" y="4927600"/>
                  <a:pt x="5029200" y="5372100"/>
                </a:cubicBezTo>
                <a:lnTo>
                  <a:pt x="4838700" y="5816600"/>
                </a:lnTo>
                <a:cubicBezTo>
                  <a:pt x="4775200" y="5956300"/>
                  <a:pt x="4660900" y="6159500"/>
                  <a:pt x="4572000" y="6273800"/>
                </a:cubicBezTo>
                <a:lnTo>
                  <a:pt x="4483100" y="6413500"/>
                </a:lnTo>
                <a:cubicBezTo>
                  <a:pt x="4076700" y="6959600"/>
                  <a:pt x="3632200" y="7200900"/>
                  <a:pt x="3022600" y="7200900"/>
                </a:cubicBezTo>
                <a:close/>
                <a:moveTo>
                  <a:pt x="-723900" y="7200900"/>
                </a:moveTo>
              </a:path>
            </a:pathLst>
          </a:custGeom>
          <a:solidFill>
            <a:srgbClr val="040405">
              <a:alpha val="100000"/>
            </a:srgbClr>
          </a:solidFill>
          <a:ln w="27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5" name="Freeform 1635"/>
          <p:cNvSpPr/>
          <p:nvPr/>
        </p:nvSpPr>
        <p:spPr>
          <a:xfrm rot="0" flipH="0" flipV="0">
            <a:off x="20534426" y="13807440"/>
            <a:ext cx="24307" cy="33528"/>
          </a:xfrm>
          <a:custGeom>
            <a:pathLst>
              <a:path w="1104900" h="1524000">
                <a:moveTo>
                  <a:pt x="1104900" y="419100"/>
                </a:moveTo>
                <a:lnTo>
                  <a:pt x="1104900" y="825500"/>
                </a:lnTo>
                <a:cubicBezTo>
                  <a:pt x="1104900" y="977900"/>
                  <a:pt x="1079500" y="1104900"/>
                  <a:pt x="1041400" y="1104900"/>
                </a:cubicBezTo>
                <a:cubicBezTo>
                  <a:pt x="1003300" y="1104900"/>
                  <a:pt x="977900" y="1168400"/>
                  <a:pt x="977900" y="1244600"/>
                </a:cubicBezTo>
                <a:cubicBezTo>
                  <a:pt x="977900" y="1320800"/>
                  <a:pt x="939800" y="1384300"/>
                  <a:pt x="901700" y="1384300"/>
                </a:cubicBezTo>
                <a:cubicBezTo>
                  <a:pt x="863600" y="1384300"/>
                  <a:pt x="838200" y="1422400"/>
                  <a:pt x="838200" y="1460500"/>
                </a:cubicBezTo>
                <a:cubicBezTo>
                  <a:pt x="838200" y="1498600"/>
                  <a:pt x="711200" y="1524000"/>
                  <a:pt x="558800" y="1524000"/>
                </a:cubicBezTo>
                <a:lnTo>
                  <a:pt x="419100" y="1524000"/>
                </a:lnTo>
                <a:cubicBezTo>
                  <a:pt x="266700" y="1524000"/>
                  <a:pt x="139700" y="1498600"/>
                  <a:pt x="139700" y="1460500"/>
                </a:cubicBezTo>
                <a:cubicBezTo>
                  <a:pt x="139700" y="1422400"/>
                  <a:pt x="114300" y="1384300"/>
                  <a:pt x="76200" y="1384300"/>
                </a:cubicBezTo>
                <a:cubicBezTo>
                  <a:pt x="38100" y="1384300"/>
                  <a:pt x="0" y="1257300"/>
                  <a:pt x="0" y="1104900"/>
                </a:cubicBezTo>
                <a:lnTo>
                  <a:pt x="0" y="965200"/>
                </a:lnTo>
                <a:cubicBezTo>
                  <a:pt x="0" y="812800"/>
                  <a:pt x="38100" y="698500"/>
                  <a:pt x="76200" y="698500"/>
                </a:cubicBezTo>
                <a:cubicBezTo>
                  <a:pt x="114300" y="698500"/>
                  <a:pt x="139700" y="596900"/>
                  <a:pt x="139700" y="482600"/>
                </a:cubicBezTo>
                <a:cubicBezTo>
                  <a:pt x="139700" y="368300"/>
                  <a:pt x="177800" y="279400"/>
                  <a:pt x="215900" y="279400"/>
                </a:cubicBezTo>
                <a:cubicBezTo>
                  <a:pt x="254000" y="279400"/>
                  <a:pt x="279400" y="241300"/>
                  <a:pt x="279400" y="203200"/>
                </a:cubicBezTo>
                <a:cubicBezTo>
                  <a:pt x="279400" y="165100"/>
                  <a:pt x="304800" y="139700"/>
                  <a:pt x="342900" y="139700"/>
                </a:cubicBezTo>
                <a:cubicBezTo>
                  <a:pt x="381000" y="139700"/>
                  <a:pt x="419100" y="101600"/>
                  <a:pt x="419100" y="63500"/>
                </a:cubicBezTo>
                <a:cubicBezTo>
                  <a:pt x="419100" y="25400"/>
                  <a:pt x="508000" y="0"/>
                  <a:pt x="622300" y="0"/>
                </a:cubicBezTo>
                <a:cubicBezTo>
                  <a:pt x="736600" y="0"/>
                  <a:pt x="838200" y="25400"/>
                  <a:pt x="838200" y="63500"/>
                </a:cubicBezTo>
                <a:cubicBezTo>
                  <a:pt x="838200" y="101600"/>
                  <a:pt x="901700" y="139700"/>
                  <a:pt x="977900" y="139700"/>
                </a:cubicBezTo>
                <a:cubicBezTo>
                  <a:pt x="1054100" y="139700"/>
                  <a:pt x="1104900" y="266700"/>
                  <a:pt x="1104900" y="419100"/>
                </a:cubicBezTo>
                <a:close/>
                <a:moveTo>
                  <a:pt x="622300" y="1524000"/>
                </a:moveTo>
              </a:path>
            </a:pathLst>
          </a:custGeom>
          <a:solidFill>
            <a:srgbClr val="040405">
              <a:alpha val="100000"/>
            </a:srgbClr>
          </a:solidFill>
          <a:ln w="27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6" name="Rectangle 1636"/>
          <p:cNvSpPr/>
          <p:nvPr/>
        </p:nvSpPr>
        <p:spPr>
          <a:xfrm rot="0" flipH="0" flipV="0">
            <a:off x="20040598" y="16113379"/>
            <a:ext cx="244160" cy="290322"/>
          </a:xfrm>
          <a:prstGeom prst="rect">
            <a:avLst/>
          </a:prstGeom>
        </p:spPr>
      </p:sp>
      <p:sp>
        <p:nvSpPr>
          <p:cNvPr id="1637" name="Freeform 1637"/>
          <p:cNvSpPr/>
          <p:nvPr/>
        </p:nvSpPr>
        <p:spPr>
          <a:xfrm rot="0" flipH="0" flipV="0">
            <a:off x="20043646" y="16217392"/>
            <a:ext cx="91821" cy="129349"/>
          </a:xfrm>
          <a:custGeom>
            <a:pathLst>
              <a:path w="6121400" h="8623300">
                <a:moveTo>
                  <a:pt x="2641600" y="0"/>
                </a:moveTo>
                <a:lnTo>
                  <a:pt x="5486400" y="0"/>
                </a:lnTo>
                <a:cubicBezTo>
                  <a:pt x="5715000" y="0"/>
                  <a:pt x="5943600" y="38100"/>
                  <a:pt x="5994400" y="101600"/>
                </a:cubicBezTo>
                <a:cubicBezTo>
                  <a:pt x="6121400" y="228600"/>
                  <a:pt x="6121400" y="584200"/>
                  <a:pt x="5994400" y="711200"/>
                </a:cubicBezTo>
                <a:cubicBezTo>
                  <a:pt x="5943600" y="762000"/>
                  <a:pt x="5715000" y="812800"/>
                  <a:pt x="5486400" y="812800"/>
                </a:cubicBezTo>
                <a:lnTo>
                  <a:pt x="3251200" y="812800"/>
                </a:lnTo>
                <a:cubicBezTo>
                  <a:pt x="2832100" y="812800"/>
                  <a:pt x="2705100" y="965200"/>
                  <a:pt x="2527300" y="1676400"/>
                </a:cubicBezTo>
                <a:lnTo>
                  <a:pt x="2336800" y="2489200"/>
                </a:lnTo>
                <a:cubicBezTo>
                  <a:pt x="2133600" y="3302000"/>
                  <a:pt x="2197100" y="3454400"/>
                  <a:pt x="2705100" y="3454400"/>
                </a:cubicBezTo>
                <a:lnTo>
                  <a:pt x="3860800" y="3454400"/>
                </a:lnTo>
                <a:cubicBezTo>
                  <a:pt x="4406900" y="3454400"/>
                  <a:pt x="4826000" y="3733800"/>
                  <a:pt x="5016500" y="4229100"/>
                </a:cubicBezTo>
                <a:lnTo>
                  <a:pt x="5130800" y="4546600"/>
                </a:lnTo>
                <a:cubicBezTo>
                  <a:pt x="5308600" y="5029200"/>
                  <a:pt x="5321300" y="5346700"/>
                  <a:pt x="5181600" y="5867400"/>
                </a:cubicBezTo>
                <a:lnTo>
                  <a:pt x="5003800" y="6477000"/>
                </a:lnTo>
                <a:cubicBezTo>
                  <a:pt x="4953000" y="6692900"/>
                  <a:pt x="4813300" y="7010400"/>
                  <a:pt x="4699000" y="7200900"/>
                </a:cubicBezTo>
                <a:lnTo>
                  <a:pt x="4495800" y="7543800"/>
                </a:lnTo>
                <a:cubicBezTo>
                  <a:pt x="4089400" y="8242300"/>
                  <a:pt x="3683000" y="8521700"/>
                  <a:pt x="2997200" y="8559800"/>
                </a:cubicBezTo>
                <a:lnTo>
                  <a:pt x="1816100" y="8610600"/>
                </a:lnTo>
                <a:cubicBezTo>
                  <a:pt x="1600200" y="8623300"/>
                  <a:pt x="1231900" y="8610600"/>
                  <a:pt x="1016000" y="8572500"/>
                </a:cubicBezTo>
                <a:lnTo>
                  <a:pt x="406400" y="8483600"/>
                </a:lnTo>
                <a:cubicBezTo>
                  <a:pt x="177800" y="8458200"/>
                  <a:pt x="0" y="8318500"/>
                  <a:pt x="0" y="8178800"/>
                </a:cubicBezTo>
                <a:cubicBezTo>
                  <a:pt x="0" y="8039100"/>
                  <a:pt x="50800" y="7874000"/>
                  <a:pt x="101600" y="7823200"/>
                </a:cubicBezTo>
                <a:cubicBezTo>
                  <a:pt x="152400" y="7759700"/>
                  <a:pt x="381000" y="7721600"/>
                  <a:pt x="609600" y="7721600"/>
                </a:cubicBezTo>
                <a:lnTo>
                  <a:pt x="2641600" y="7721600"/>
                </a:lnTo>
                <a:cubicBezTo>
                  <a:pt x="3289300" y="7721600"/>
                  <a:pt x="3810000" y="7327900"/>
                  <a:pt x="3962400" y="6705600"/>
                </a:cubicBezTo>
                <a:lnTo>
                  <a:pt x="4267200" y="5537200"/>
                </a:lnTo>
                <a:cubicBezTo>
                  <a:pt x="4381500" y="5092700"/>
                  <a:pt x="4381500" y="5092700"/>
                  <a:pt x="4241800" y="4775200"/>
                </a:cubicBezTo>
                <a:cubicBezTo>
                  <a:pt x="4089400" y="4432300"/>
                  <a:pt x="3759200" y="4267200"/>
                  <a:pt x="3200400" y="4267200"/>
                </a:cubicBezTo>
                <a:lnTo>
                  <a:pt x="1828800" y="4267200"/>
                </a:lnTo>
                <a:cubicBezTo>
                  <a:pt x="1320800" y="4267200"/>
                  <a:pt x="1219200" y="4165600"/>
                  <a:pt x="1219200" y="3657600"/>
                </a:cubicBezTo>
                <a:cubicBezTo>
                  <a:pt x="1219200" y="3429000"/>
                  <a:pt x="1270000" y="3225800"/>
                  <a:pt x="1320800" y="3187700"/>
                </a:cubicBezTo>
                <a:cubicBezTo>
                  <a:pt x="1460500" y="3098800"/>
                  <a:pt x="1625600" y="2463800"/>
                  <a:pt x="1625600" y="2006600"/>
                </a:cubicBezTo>
                <a:cubicBezTo>
                  <a:pt x="1625600" y="1790700"/>
                  <a:pt x="1676400" y="1447800"/>
                  <a:pt x="1727200" y="1244600"/>
                </a:cubicBezTo>
                <a:lnTo>
                  <a:pt x="1892300" y="622300"/>
                </a:lnTo>
                <a:cubicBezTo>
                  <a:pt x="2032000" y="114300"/>
                  <a:pt x="2159000" y="0"/>
                  <a:pt x="2641600" y="0"/>
                </a:cubicBezTo>
                <a:close/>
                <a:moveTo>
                  <a:pt x="8331200" y="85344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8" name="Freeform 1638"/>
          <p:cNvSpPr/>
          <p:nvPr/>
        </p:nvSpPr>
        <p:spPr>
          <a:xfrm rot="0" flipH="0" flipV="0">
            <a:off x="20150486" y="16215677"/>
            <a:ext cx="76200" cy="130111"/>
          </a:xfrm>
          <a:custGeom>
            <a:pathLst>
              <a:path w="5080000" h="8674100">
                <a:moveTo>
                  <a:pt x="101600" y="5232400"/>
                </a:moveTo>
                <a:lnTo>
                  <a:pt x="723900" y="3035300"/>
                </a:lnTo>
                <a:cubicBezTo>
                  <a:pt x="787400" y="2819400"/>
                  <a:pt x="927100" y="2489200"/>
                  <a:pt x="1041400" y="2298700"/>
                </a:cubicBezTo>
                <a:lnTo>
                  <a:pt x="1485900" y="1536700"/>
                </a:lnTo>
                <a:cubicBezTo>
                  <a:pt x="1600200" y="1346200"/>
                  <a:pt x="1816100" y="1066800"/>
                  <a:pt x="1968500" y="914400"/>
                </a:cubicBezTo>
                <a:lnTo>
                  <a:pt x="2247900" y="635000"/>
                </a:lnTo>
                <a:cubicBezTo>
                  <a:pt x="2400300" y="482600"/>
                  <a:pt x="2730500" y="292100"/>
                  <a:pt x="2959100" y="215900"/>
                </a:cubicBezTo>
                <a:lnTo>
                  <a:pt x="3111500" y="177800"/>
                </a:lnTo>
                <a:cubicBezTo>
                  <a:pt x="3683000" y="0"/>
                  <a:pt x="3797300" y="12700"/>
                  <a:pt x="4191000" y="241300"/>
                </a:cubicBezTo>
                <a:lnTo>
                  <a:pt x="4305300" y="317500"/>
                </a:lnTo>
                <a:cubicBezTo>
                  <a:pt x="4889500" y="673100"/>
                  <a:pt x="5080000" y="1028700"/>
                  <a:pt x="5080000" y="1816100"/>
                </a:cubicBezTo>
                <a:lnTo>
                  <a:pt x="5080000" y="2781300"/>
                </a:lnTo>
                <a:cubicBezTo>
                  <a:pt x="5080000" y="3009900"/>
                  <a:pt x="5016500" y="3365500"/>
                  <a:pt x="4940300" y="3581400"/>
                </a:cubicBezTo>
                <a:lnTo>
                  <a:pt x="3886200" y="6667500"/>
                </a:lnTo>
                <a:cubicBezTo>
                  <a:pt x="3810000" y="6883400"/>
                  <a:pt x="3657600" y="7200900"/>
                  <a:pt x="3543300" y="7366000"/>
                </a:cubicBezTo>
                <a:lnTo>
                  <a:pt x="3517900" y="7391400"/>
                </a:lnTo>
                <a:cubicBezTo>
                  <a:pt x="2984500" y="8178800"/>
                  <a:pt x="2298700" y="8674100"/>
                  <a:pt x="1765300" y="8674100"/>
                </a:cubicBezTo>
                <a:lnTo>
                  <a:pt x="1219200" y="8674100"/>
                </a:lnTo>
                <a:cubicBezTo>
                  <a:pt x="990600" y="8674100"/>
                  <a:pt x="685800" y="8547100"/>
                  <a:pt x="546100" y="8394700"/>
                </a:cubicBezTo>
                <a:lnTo>
                  <a:pt x="368300" y="8191500"/>
                </a:lnTo>
                <a:cubicBezTo>
                  <a:pt x="76200" y="7874000"/>
                  <a:pt x="0" y="7620000"/>
                  <a:pt x="0" y="7010400"/>
                </a:cubicBezTo>
                <a:lnTo>
                  <a:pt x="0" y="6032500"/>
                </a:lnTo>
                <a:cubicBezTo>
                  <a:pt x="0" y="5816600"/>
                  <a:pt x="50800" y="5448300"/>
                  <a:pt x="101600" y="5232400"/>
                </a:cubicBezTo>
                <a:close/>
                <a:moveTo>
                  <a:pt x="2933700" y="8648700"/>
                </a:moveTo>
                <a:moveTo>
                  <a:pt x="1841500" y="2590800"/>
                </a:moveTo>
                <a:lnTo>
                  <a:pt x="1346200" y="3886200"/>
                </a:lnTo>
                <a:cubicBezTo>
                  <a:pt x="1257300" y="4089400"/>
                  <a:pt x="1155700" y="4432300"/>
                  <a:pt x="1117600" y="4648200"/>
                </a:cubicBezTo>
                <a:lnTo>
                  <a:pt x="889000" y="5651500"/>
                </a:lnTo>
                <a:cubicBezTo>
                  <a:pt x="850900" y="5867400"/>
                  <a:pt x="812800" y="6223000"/>
                  <a:pt x="812800" y="6438900"/>
                </a:cubicBezTo>
                <a:lnTo>
                  <a:pt x="812800" y="6604000"/>
                </a:lnTo>
                <a:cubicBezTo>
                  <a:pt x="812800" y="7289800"/>
                  <a:pt x="1168400" y="7861300"/>
                  <a:pt x="1612900" y="7861300"/>
                </a:cubicBezTo>
                <a:cubicBezTo>
                  <a:pt x="1905000" y="7861300"/>
                  <a:pt x="2387600" y="7518400"/>
                  <a:pt x="2641600" y="7124700"/>
                </a:cubicBezTo>
                <a:lnTo>
                  <a:pt x="2743200" y="6959600"/>
                </a:lnTo>
                <a:cubicBezTo>
                  <a:pt x="2870200" y="6756400"/>
                  <a:pt x="3035300" y="6438900"/>
                  <a:pt x="3124200" y="6248400"/>
                </a:cubicBezTo>
                <a:lnTo>
                  <a:pt x="3619500" y="5143500"/>
                </a:lnTo>
                <a:cubicBezTo>
                  <a:pt x="3695700" y="4940300"/>
                  <a:pt x="3810000" y="4597400"/>
                  <a:pt x="3860800" y="4381500"/>
                </a:cubicBezTo>
                <a:lnTo>
                  <a:pt x="4178300" y="2870200"/>
                </a:lnTo>
                <a:cubicBezTo>
                  <a:pt x="4279900" y="2413000"/>
                  <a:pt x="4279900" y="2413000"/>
                  <a:pt x="4178300" y="1905000"/>
                </a:cubicBezTo>
                <a:lnTo>
                  <a:pt x="4127500" y="1638300"/>
                </a:lnTo>
                <a:cubicBezTo>
                  <a:pt x="4089400" y="1409700"/>
                  <a:pt x="3962400" y="1168400"/>
                  <a:pt x="3848100" y="1092200"/>
                </a:cubicBezTo>
                <a:cubicBezTo>
                  <a:pt x="3492500" y="850900"/>
                  <a:pt x="3162300" y="939800"/>
                  <a:pt x="2781300" y="1358900"/>
                </a:cubicBezTo>
                <a:lnTo>
                  <a:pt x="2260600" y="1917700"/>
                </a:lnTo>
                <a:cubicBezTo>
                  <a:pt x="2108200" y="2082800"/>
                  <a:pt x="1930400" y="2387600"/>
                  <a:pt x="1841500" y="2590800"/>
                </a:cubicBezTo>
                <a:close/>
                <a:moveTo>
                  <a:pt x="5575300" y="8648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9" name="Rectangle 1639"/>
          <p:cNvSpPr/>
          <p:nvPr/>
        </p:nvSpPr>
        <p:spPr>
          <a:xfrm rot="0" flipH="0" flipV="0">
            <a:off x="20345398" y="16558641"/>
            <a:ext cx="283860" cy="290322"/>
          </a:xfrm>
          <a:prstGeom prst="rect">
            <a:avLst/>
          </a:prstGeom>
        </p:spPr>
      </p:sp>
      <p:sp>
        <p:nvSpPr>
          <p:cNvPr id="1640" name="Freeform 1640"/>
          <p:cNvSpPr/>
          <p:nvPr/>
        </p:nvSpPr>
        <p:spPr>
          <a:xfrm rot="0" flipH="0" flipV="0">
            <a:off x="20348446" y="16660939"/>
            <a:ext cx="46482" cy="129540"/>
          </a:xfrm>
          <a:custGeom>
            <a:pathLst>
              <a:path w="3098800" h="8636000">
                <a:moveTo>
                  <a:pt x="2946400" y="1104900"/>
                </a:moveTo>
                <a:lnTo>
                  <a:pt x="1003300" y="8242300"/>
                </a:lnTo>
                <a:cubicBezTo>
                  <a:pt x="952500" y="8458200"/>
                  <a:pt x="736600" y="8636000"/>
                  <a:pt x="546100" y="8636000"/>
                </a:cubicBezTo>
                <a:cubicBezTo>
                  <a:pt x="127000" y="8636000"/>
                  <a:pt x="0" y="8521700"/>
                  <a:pt x="0" y="8128000"/>
                </a:cubicBezTo>
                <a:cubicBezTo>
                  <a:pt x="0" y="7962900"/>
                  <a:pt x="50800" y="7645400"/>
                  <a:pt x="114300" y="7429500"/>
                </a:cubicBezTo>
                <a:lnTo>
                  <a:pt x="1511300" y="2882900"/>
                </a:lnTo>
                <a:cubicBezTo>
                  <a:pt x="1574800" y="2667000"/>
                  <a:pt x="1625600" y="2374900"/>
                  <a:pt x="1625600" y="2209800"/>
                </a:cubicBezTo>
                <a:cubicBezTo>
                  <a:pt x="1625600" y="1879600"/>
                  <a:pt x="1282700" y="1841500"/>
                  <a:pt x="1092200" y="2146300"/>
                </a:cubicBezTo>
                <a:cubicBezTo>
                  <a:pt x="927100" y="2413000"/>
                  <a:pt x="647700" y="2540000"/>
                  <a:pt x="279400" y="2540000"/>
                </a:cubicBezTo>
                <a:cubicBezTo>
                  <a:pt x="127000" y="2540000"/>
                  <a:pt x="0" y="2362200"/>
                  <a:pt x="0" y="2133600"/>
                </a:cubicBezTo>
                <a:cubicBezTo>
                  <a:pt x="0" y="1689100"/>
                  <a:pt x="241300" y="1384300"/>
                  <a:pt x="711200" y="1219200"/>
                </a:cubicBezTo>
                <a:cubicBezTo>
                  <a:pt x="889000" y="1155700"/>
                  <a:pt x="1079500" y="1016000"/>
                  <a:pt x="1155700" y="901700"/>
                </a:cubicBezTo>
                <a:cubicBezTo>
                  <a:pt x="1219200" y="787400"/>
                  <a:pt x="1409700" y="647700"/>
                  <a:pt x="1562100" y="596900"/>
                </a:cubicBezTo>
                <a:cubicBezTo>
                  <a:pt x="1714500" y="546100"/>
                  <a:pt x="1892300" y="406400"/>
                  <a:pt x="1955800" y="304800"/>
                </a:cubicBezTo>
                <a:cubicBezTo>
                  <a:pt x="2070100" y="127000"/>
                  <a:pt x="2311400" y="0"/>
                  <a:pt x="2565400" y="0"/>
                </a:cubicBezTo>
                <a:cubicBezTo>
                  <a:pt x="2603500" y="0"/>
                  <a:pt x="2730500" y="76200"/>
                  <a:pt x="2844800" y="165100"/>
                </a:cubicBezTo>
                <a:cubicBezTo>
                  <a:pt x="3073400" y="330200"/>
                  <a:pt x="3098800" y="546100"/>
                  <a:pt x="2946400" y="1104900"/>
                </a:cubicBezTo>
                <a:close/>
                <a:moveTo>
                  <a:pt x="7340600" y="8648700"/>
                </a:moveTo>
              </a:path>
            </a:pathLst>
          </a:custGeom>
          <a:solidFill>
            <a:srgbClr val="0404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1" name="Freeform 1641"/>
          <p:cNvSpPr/>
          <p:nvPr/>
        </p:nvSpPr>
        <p:spPr>
          <a:xfrm rot="0" flipH="0" flipV="0">
            <a:off x="20400902" y="16660939"/>
            <a:ext cx="76200" cy="130111"/>
          </a:xfrm>
          <a:custGeom>
            <a:pathLst>
              <a:path w="5080000" h="8674100">
                <a:moveTo>
                  <a:pt x="101600" y="5232400"/>
                </a:moveTo>
                <a:lnTo>
                  <a:pt x="723900" y="3035300"/>
                </a:lnTo>
                <a:cubicBezTo>
                  <a:pt x="787400" y="2819400"/>
                  <a:pt x="927100" y="2489200"/>
                  <a:pt x="1041400" y="2298700"/>
                </a:cubicBezTo>
                <a:lnTo>
                  <a:pt x="1485900" y="1536700"/>
                </a:lnTo>
                <a:cubicBezTo>
                  <a:pt x="1600200" y="1346200"/>
                  <a:pt x="1816100" y="1066800"/>
                  <a:pt x="1968500" y="914400"/>
                </a:cubicBezTo>
                <a:lnTo>
                  <a:pt x="2247900" y="635000"/>
                </a:lnTo>
                <a:cubicBezTo>
                  <a:pt x="2400300" y="482600"/>
                  <a:pt x="2730500" y="292100"/>
                  <a:pt x="2959100" y="215900"/>
                </a:cubicBezTo>
                <a:lnTo>
                  <a:pt x="3111500" y="177800"/>
                </a:lnTo>
                <a:cubicBezTo>
                  <a:pt x="3683000" y="0"/>
                  <a:pt x="3797300" y="12700"/>
                  <a:pt x="4191000" y="241300"/>
                </a:cubicBezTo>
                <a:lnTo>
                  <a:pt x="4305300" y="317500"/>
                </a:lnTo>
                <a:cubicBezTo>
                  <a:pt x="4889500" y="673100"/>
                  <a:pt x="5080000" y="1028700"/>
                  <a:pt x="5080000" y="1816100"/>
                </a:cubicBezTo>
                <a:lnTo>
                  <a:pt x="5080000" y="2781300"/>
                </a:lnTo>
                <a:cubicBezTo>
                  <a:pt x="5080000" y="3009900"/>
                  <a:pt x="5016500" y="3365500"/>
                  <a:pt x="4940300" y="3581400"/>
                </a:cubicBezTo>
                <a:lnTo>
                  <a:pt x="3886200" y="6667500"/>
                </a:lnTo>
                <a:cubicBezTo>
                  <a:pt x="3810000" y="6883400"/>
                  <a:pt x="3657600" y="7200900"/>
                  <a:pt x="3543300" y="7366000"/>
                </a:cubicBezTo>
                <a:lnTo>
                  <a:pt x="3517900" y="7391400"/>
                </a:lnTo>
                <a:cubicBezTo>
                  <a:pt x="2984500" y="8178800"/>
                  <a:pt x="2298700" y="8674100"/>
                  <a:pt x="1765300" y="8674100"/>
                </a:cubicBezTo>
                <a:lnTo>
                  <a:pt x="1219200" y="8674100"/>
                </a:lnTo>
                <a:cubicBezTo>
                  <a:pt x="990600" y="8674100"/>
                  <a:pt x="685800" y="8547100"/>
                  <a:pt x="546100" y="8394700"/>
                </a:cubicBezTo>
                <a:lnTo>
                  <a:pt x="368300" y="8191500"/>
                </a:lnTo>
                <a:cubicBezTo>
                  <a:pt x="76200" y="7874000"/>
                  <a:pt x="0" y="7620000"/>
                  <a:pt x="0" y="7010400"/>
                </a:cubicBezTo>
                <a:lnTo>
                  <a:pt x="0" y="6032500"/>
                </a:lnTo>
                <a:cubicBezTo>
                  <a:pt x="0" y="5816600"/>
                  <a:pt x="50800" y="5448300"/>
                  <a:pt x="101600" y="5232400"/>
                </a:cubicBezTo>
                <a:close/>
                <a:moveTo>
                  <a:pt x="2933700" y="8648700"/>
                </a:moveTo>
                <a:moveTo>
                  <a:pt x="1841500" y="2590800"/>
                </a:moveTo>
                <a:lnTo>
                  <a:pt x="1346200" y="3886200"/>
                </a:lnTo>
                <a:cubicBezTo>
                  <a:pt x="1257300" y="4089400"/>
                  <a:pt x="1155700" y="4432300"/>
                  <a:pt x="1117600" y="4648200"/>
                </a:cubicBezTo>
                <a:lnTo>
                  <a:pt x="889000" y="5651500"/>
                </a:lnTo>
                <a:cubicBezTo>
                  <a:pt x="850900" y="5867400"/>
                  <a:pt x="812800" y="6223000"/>
                  <a:pt x="812800" y="6438900"/>
                </a:cubicBezTo>
                <a:lnTo>
                  <a:pt x="812800" y="6604000"/>
                </a:lnTo>
                <a:cubicBezTo>
                  <a:pt x="812800" y="7289800"/>
                  <a:pt x="1168400" y="7861300"/>
                  <a:pt x="1612900" y="7861300"/>
                </a:cubicBezTo>
                <a:cubicBezTo>
                  <a:pt x="1905000" y="7861300"/>
                  <a:pt x="2387600" y="7518400"/>
                  <a:pt x="2641600" y="7124700"/>
                </a:cubicBezTo>
                <a:lnTo>
                  <a:pt x="2743200" y="6959600"/>
                </a:lnTo>
                <a:cubicBezTo>
                  <a:pt x="2870200" y="6756400"/>
                  <a:pt x="3035300" y="6438900"/>
                  <a:pt x="3124200" y="6248400"/>
                </a:cubicBezTo>
                <a:lnTo>
                  <a:pt x="3619500" y="5143500"/>
                </a:lnTo>
                <a:cubicBezTo>
                  <a:pt x="3695700" y="4940300"/>
                  <a:pt x="3810000" y="4597400"/>
                  <a:pt x="3860800" y="4381500"/>
                </a:cubicBezTo>
                <a:lnTo>
                  <a:pt x="4178300" y="2870200"/>
                </a:lnTo>
                <a:cubicBezTo>
                  <a:pt x="4279900" y="2413000"/>
                  <a:pt x="4279900" y="2413000"/>
                  <a:pt x="4178300" y="1905000"/>
                </a:cubicBezTo>
                <a:lnTo>
                  <a:pt x="4127500" y="1638300"/>
                </a:lnTo>
                <a:cubicBezTo>
                  <a:pt x="4089400" y="1409700"/>
                  <a:pt x="3962400" y="1168400"/>
                  <a:pt x="3848100" y="1092200"/>
                </a:cubicBezTo>
                <a:cubicBezTo>
                  <a:pt x="3492500" y="850900"/>
                  <a:pt x="3162300" y="939800"/>
                  <a:pt x="2781300" y="1358900"/>
                </a:cubicBezTo>
                <a:lnTo>
                  <a:pt x="2260600" y="1917700"/>
                </a:lnTo>
                <a:cubicBezTo>
                  <a:pt x="2108200" y="2082800"/>
                  <a:pt x="1930400" y="2387600"/>
                  <a:pt x="1841500" y="2590800"/>
                </a:cubicBezTo>
                <a:close/>
                <a:moveTo>
                  <a:pt x="5575300" y="8648700"/>
                </a:moveTo>
              </a:path>
            </a:pathLst>
          </a:custGeom>
          <a:solidFill>
            <a:srgbClr val="0404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2" name="Freeform 1642"/>
          <p:cNvSpPr/>
          <p:nvPr/>
        </p:nvSpPr>
        <p:spPr>
          <a:xfrm rot="0" flipH="0" flipV="0">
            <a:off x="20494887" y="16660939"/>
            <a:ext cx="76200" cy="130111"/>
          </a:xfrm>
          <a:custGeom>
            <a:pathLst>
              <a:path w="5080000" h="8674100">
                <a:moveTo>
                  <a:pt x="101600" y="5232400"/>
                </a:moveTo>
                <a:lnTo>
                  <a:pt x="723900" y="3035300"/>
                </a:lnTo>
                <a:cubicBezTo>
                  <a:pt x="787400" y="2819400"/>
                  <a:pt x="927100" y="2489200"/>
                  <a:pt x="1041400" y="2298700"/>
                </a:cubicBezTo>
                <a:lnTo>
                  <a:pt x="1485900" y="1536700"/>
                </a:lnTo>
                <a:cubicBezTo>
                  <a:pt x="1600200" y="1346200"/>
                  <a:pt x="1816100" y="1066800"/>
                  <a:pt x="1968500" y="914400"/>
                </a:cubicBezTo>
                <a:lnTo>
                  <a:pt x="2247900" y="635000"/>
                </a:lnTo>
                <a:cubicBezTo>
                  <a:pt x="2400300" y="482600"/>
                  <a:pt x="2730500" y="292100"/>
                  <a:pt x="2959100" y="215900"/>
                </a:cubicBezTo>
                <a:lnTo>
                  <a:pt x="3111500" y="177800"/>
                </a:lnTo>
                <a:cubicBezTo>
                  <a:pt x="3683000" y="0"/>
                  <a:pt x="3797300" y="12700"/>
                  <a:pt x="4191000" y="241300"/>
                </a:cubicBezTo>
                <a:lnTo>
                  <a:pt x="4305300" y="317500"/>
                </a:lnTo>
                <a:cubicBezTo>
                  <a:pt x="4889500" y="673100"/>
                  <a:pt x="5080000" y="1028700"/>
                  <a:pt x="5080000" y="1816100"/>
                </a:cubicBezTo>
                <a:lnTo>
                  <a:pt x="5080000" y="2781300"/>
                </a:lnTo>
                <a:cubicBezTo>
                  <a:pt x="5080000" y="3009900"/>
                  <a:pt x="5016500" y="3365500"/>
                  <a:pt x="4940300" y="3581400"/>
                </a:cubicBezTo>
                <a:lnTo>
                  <a:pt x="3886200" y="6667500"/>
                </a:lnTo>
                <a:cubicBezTo>
                  <a:pt x="3810000" y="6883400"/>
                  <a:pt x="3657600" y="7200900"/>
                  <a:pt x="3543300" y="7366000"/>
                </a:cubicBezTo>
                <a:lnTo>
                  <a:pt x="3517900" y="7391400"/>
                </a:lnTo>
                <a:cubicBezTo>
                  <a:pt x="2984500" y="8178800"/>
                  <a:pt x="2298700" y="8674100"/>
                  <a:pt x="1765300" y="8674100"/>
                </a:cubicBezTo>
                <a:lnTo>
                  <a:pt x="1219200" y="8674100"/>
                </a:lnTo>
                <a:cubicBezTo>
                  <a:pt x="990600" y="8674100"/>
                  <a:pt x="685800" y="8547100"/>
                  <a:pt x="546100" y="8394700"/>
                </a:cubicBezTo>
                <a:lnTo>
                  <a:pt x="368300" y="8191500"/>
                </a:lnTo>
                <a:cubicBezTo>
                  <a:pt x="76200" y="7874000"/>
                  <a:pt x="0" y="7620000"/>
                  <a:pt x="0" y="7010400"/>
                </a:cubicBezTo>
                <a:lnTo>
                  <a:pt x="0" y="6032500"/>
                </a:lnTo>
                <a:cubicBezTo>
                  <a:pt x="0" y="5816600"/>
                  <a:pt x="50800" y="5448300"/>
                  <a:pt x="101600" y="5232400"/>
                </a:cubicBezTo>
                <a:close/>
                <a:moveTo>
                  <a:pt x="2933700" y="8648700"/>
                </a:moveTo>
                <a:moveTo>
                  <a:pt x="1841500" y="2590800"/>
                </a:moveTo>
                <a:lnTo>
                  <a:pt x="1346200" y="3886200"/>
                </a:lnTo>
                <a:cubicBezTo>
                  <a:pt x="1257300" y="4089400"/>
                  <a:pt x="1155700" y="4432300"/>
                  <a:pt x="1117600" y="4648200"/>
                </a:cubicBezTo>
                <a:lnTo>
                  <a:pt x="889000" y="5651500"/>
                </a:lnTo>
                <a:cubicBezTo>
                  <a:pt x="850900" y="5867400"/>
                  <a:pt x="812800" y="6223000"/>
                  <a:pt x="812800" y="6438900"/>
                </a:cubicBezTo>
                <a:lnTo>
                  <a:pt x="812800" y="6604000"/>
                </a:lnTo>
                <a:cubicBezTo>
                  <a:pt x="812800" y="7289800"/>
                  <a:pt x="1168400" y="7861300"/>
                  <a:pt x="1612900" y="7861300"/>
                </a:cubicBezTo>
                <a:cubicBezTo>
                  <a:pt x="1905000" y="7861300"/>
                  <a:pt x="2387600" y="7518400"/>
                  <a:pt x="2641600" y="7124700"/>
                </a:cubicBezTo>
                <a:lnTo>
                  <a:pt x="2743200" y="6959600"/>
                </a:lnTo>
                <a:cubicBezTo>
                  <a:pt x="2870200" y="6756400"/>
                  <a:pt x="3035300" y="6438900"/>
                  <a:pt x="3124200" y="6248400"/>
                </a:cubicBezTo>
                <a:lnTo>
                  <a:pt x="3619500" y="5143500"/>
                </a:lnTo>
                <a:cubicBezTo>
                  <a:pt x="3695700" y="4940300"/>
                  <a:pt x="3810000" y="4597400"/>
                  <a:pt x="3860800" y="4381500"/>
                </a:cubicBezTo>
                <a:lnTo>
                  <a:pt x="4178300" y="2870200"/>
                </a:lnTo>
                <a:cubicBezTo>
                  <a:pt x="4279900" y="2413000"/>
                  <a:pt x="4279900" y="2413000"/>
                  <a:pt x="4178300" y="1905000"/>
                </a:cubicBezTo>
                <a:lnTo>
                  <a:pt x="4127500" y="1638300"/>
                </a:lnTo>
                <a:cubicBezTo>
                  <a:pt x="4089400" y="1409700"/>
                  <a:pt x="3962400" y="1168400"/>
                  <a:pt x="3848100" y="1092200"/>
                </a:cubicBezTo>
                <a:cubicBezTo>
                  <a:pt x="3492500" y="850900"/>
                  <a:pt x="3162300" y="939800"/>
                  <a:pt x="2781300" y="1358900"/>
                </a:cubicBezTo>
                <a:lnTo>
                  <a:pt x="2260600" y="1917700"/>
                </a:lnTo>
                <a:cubicBezTo>
                  <a:pt x="2108200" y="2082800"/>
                  <a:pt x="1930400" y="2387600"/>
                  <a:pt x="1841500" y="2590800"/>
                </a:cubicBezTo>
                <a:close/>
                <a:moveTo>
                  <a:pt x="5575300" y="8648700"/>
                </a:moveTo>
              </a:path>
            </a:pathLst>
          </a:custGeom>
          <a:solidFill>
            <a:srgbClr val="0404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3" name="Rectangle 1643"/>
          <p:cNvSpPr/>
          <p:nvPr/>
        </p:nvSpPr>
        <p:spPr>
          <a:xfrm rot="0" flipH="0" flipV="0">
            <a:off x="24030430" y="454604"/>
            <a:ext cx="398271" cy="533734"/>
          </a:xfrm>
          <a:prstGeom prst="rect">
            <a:avLst/>
          </a:prstGeom>
        </p:spPr>
      </p:sp>
      <p:sp>
        <p:nvSpPr>
          <p:cNvPr id="1644" name="Freeform 1644"/>
          <p:cNvSpPr/>
          <p:nvPr/>
        </p:nvSpPr>
        <p:spPr>
          <a:xfrm rot="0" flipH="0" flipV="0">
            <a:off x="24067083" y="663092"/>
            <a:ext cx="79248" cy="223875"/>
          </a:xfrm>
          <a:custGeom>
            <a:pathLst>
              <a:path w="3048000" h="8610600">
                <a:moveTo>
                  <a:pt x="2946400" y="1333500"/>
                </a:moveTo>
                <a:lnTo>
                  <a:pt x="1054100" y="8140700"/>
                </a:lnTo>
                <a:cubicBezTo>
                  <a:pt x="927100" y="8559800"/>
                  <a:pt x="876300" y="8610600"/>
                  <a:pt x="584200" y="8610600"/>
                </a:cubicBezTo>
                <a:cubicBezTo>
                  <a:pt x="457200" y="8610600"/>
                  <a:pt x="304800" y="8521700"/>
                  <a:pt x="266700" y="8407400"/>
                </a:cubicBezTo>
                <a:cubicBezTo>
                  <a:pt x="152400" y="8153400"/>
                  <a:pt x="152400" y="8102600"/>
                  <a:pt x="266700" y="7683500"/>
                </a:cubicBezTo>
                <a:lnTo>
                  <a:pt x="1778000" y="2235200"/>
                </a:lnTo>
                <a:cubicBezTo>
                  <a:pt x="1955800" y="1625600"/>
                  <a:pt x="1905000" y="1574800"/>
                  <a:pt x="1473200" y="1917700"/>
                </a:cubicBezTo>
                <a:lnTo>
                  <a:pt x="838200" y="2413000"/>
                </a:lnTo>
                <a:cubicBezTo>
                  <a:pt x="520700" y="2654300"/>
                  <a:pt x="292100" y="2692400"/>
                  <a:pt x="114300" y="2514600"/>
                </a:cubicBezTo>
                <a:cubicBezTo>
                  <a:pt x="50800" y="2451100"/>
                  <a:pt x="0" y="2324100"/>
                  <a:pt x="0" y="2222500"/>
                </a:cubicBezTo>
                <a:cubicBezTo>
                  <a:pt x="0" y="2120900"/>
                  <a:pt x="127000" y="1955800"/>
                  <a:pt x="266700" y="1841500"/>
                </a:cubicBezTo>
                <a:lnTo>
                  <a:pt x="927100" y="1333500"/>
                </a:lnTo>
                <a:cubicBezTo>
                  <a:pt x="1079500" y="1219200"/>
                  <a:pt x="1346200" y="1016000"/>
                  <a:pt x="1511300" y="889000"/>
                </a:cubicBezTo>
                <a:lnTo>
                  <a:pt x="2273300" y="292100"/>
                </a:lnTo>
                <a:cubicBezTo>
                  <a:pt x="2603500" y="25400"/>
                  <a:pt x="2755900" y="0"/>
                  <a:pt x="2933700" y="152400"/>
                </a:cubicBezTo>
                <a:cubicBezTo>
                  <a:pt x="2997200" y="215900"/>
                  <a:pt x="3048000" y="419100"/>
                  <a:pt x="3048000" y="609600"/>
                </a:cubicBezTo>
                <a:lnTo>
                  <a:pt x="3048000" y="635000"/>
                </a:lnTo>
                <a:cubicBezTo>
                  <a:pt x="3048000" y="838200"/>
                  <a:pt x="2997200" y="1143000"/>
                  <a:pt x="2946400" y="1333500"/>
                </a:cubicBezTo>
                <a:close/>
                <a:moveTo>
                  <a:pt x="5867400" y="8610600"/>
                </a:moveTo>
              </a:path>
            </a:pathLst>
          </a:custGeom>
          <a:solidFill>
            <a:srgbClr val="010101">
              <a:alpha val="100000"/>
            </a:srgbClr>
          </a:solidFill>
          <a:ln w="33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5" name="Freeform 1645"/>
          <p:cNvSpPr/>
          <p:nvPr/>
        </p:nvSpPr>
        <p:spPr>
          <a:xfrm rot="0" flipH="0" flipV="0">
            <a:off x="24155601" y="810691"/>
            <a:ext cx="115900" cy="21463"/>
          </a:xfrm>
          <a:custGeom>
            <a:pathLst>
              <a:path w="4457700" h="825500">
                <a:moveTo>
                  <a:pt x="469900" y="0"/>
                </a:moveTo>
                <a:lnTo>
                  <a:pt x="4102100" y="0"/>
                </a:lnTo>
                <a:cubicBezTo>
                  <a:pt x="4343400" y="0"/>
                  <a:pt x="4457700" y="139700"/>
                  <a:pt x="4457700" y="431800"/>
                </a:cubicBezTo>
                <a:cubicBezTo>
                  <a:pt x="4457700" y="520700"/>
                  <a:pt x="4394200" y="647700"/>
                  <a:pt x="4330700" y="711200"/>
                </a:cubicBezTo>
                <a:cubicBezTo>
                  <a:pt x="4267200" y="774700"/>
                  <a:pt x="4114800" y="825500"/>
                  <a:pt x="3987800" y="825500"/>
                </a:cubicBezTo>
                <a:lnTo>
                  <a:pt x="469900" y="825500"/>
                </a:lnTo>
                <a:cubicBezTo>
                  <a:pt x="190500" y="825500"/>
                  <a:pt x="0" y="660400"/>
                  <a:pt x="0" y="419100"/>
                </a:cubicBezTo>
                <a:cubicBezTo>
                  <a:pt x="0" y="317500"/>
                  <a:pt x="50800" y="190500"/>
                  <a:pt x="114300" y="114300"/>
                </a:cubicBezTo>
                <a:cubicBezTo>
                  <a:pt x="177800" y="50800"/>
                  <a:pt x="342900" y="0"/>
                  <a:pt x="469900" y="0"/>
                </a:cubicBezTo>
                <a:close/>
                <a:moveTo>
                  <a:pt x="2755900" y="2933700"/>
                </a:moveTo>
              </a:path>
            </a:pathLst>
          </a:custGeom>
          <a:solidFill>
            <a:srgbClr val="010101">
              <a:alpha val="100000"/>
            </a:srgbClr>
          </a:solidFill>
          <a:ln w="33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6" name="Freeform 1646"/>
          <p:cNvSpPr/>
          <p:nvPr/>
        </p:nvSpPr>
        <p:spPr>
          <a:xfrm rot="0" flipH="0" flipV="0">
            <a:off x="24344501" y="663092"/>
            <a:ext cx="79248" cy="223875"/>
          </a:xfrm>
          <a:custGeom>
            <a:pathLst>
              <a:path w="3048000" h="8610600">
                <a:moveTo>
                  <a:pt x="2946400" y="1333500"/>
                </a:moveTo>
                <a:lnTo>
                  <a:pt x="1054100" y="8140700"/>
                </a:lnTo>
                <a:cubicBezTo>
                  <a:pt x="927100" y="8559800"/>
                  <a:pt x="876300" y="8610600"/>
                  <a:pt x="584200" y="8610600"/>
                </a:cubicBezTo>
                <a:cubicBezTo>
                  <a:pt x="457200" y="8610600"/>
                  <a:pt x="304800" y="8521700"/>
                  <a:pt x="266700" y="8407400"/>
                </a:cubicBezTo>
                <a:cubicBezTo>
                  <a:pt x="152400" y="8153400"/>
                  <a:pt x="152400" y="8102600"/>
                  <a:pt x="266700" y="7683500"/>
                </a:cubicBezTo>
                <a:lnTo>
                  <a:pt x="1778000" y="2235200"/>
                </a:lnTo>
                <a:cubicBezTo>
                  <a:pt x="1955800" y="1625600"/>
                  <a:pt x="1905000" y="1574800"/>
                  <a:pt x="1473200" y="1917700"/>
                </a:cubicBezTo>
                <a:lnTo>
                  <a:pt x="838200" y="2413000"/>
                </a:lnTo>
                <a:cubicBezTo>
                  <a:pt x="520700" y="2654300"/>
                  <a:pt x="292100" y="2692400"/>
                  <a:pt x="114300" y="2514600"/>
                </a:cubicBezTo>
                <a:cubicBezTo>
                  <a:pt x="50800" y="2451100"/>
                  <a:pt x="0" y="2324100"/>
                  <a:pt x="0" y="2222500"/>
                </a:cubicBezTo>
                <a:cubicBezTo>
                  <a:pt x="0" y="2120900"/>
                  <a:pt x="127000" y="1955800"/>
                  <a:pt x="266700" y="1841500"/>
                </a:cubicBezTo>
                <a:lnTo>
                  <a:pt x="927100" y="1333500"/>
                </a:lnTo>
                <a:cubicBezTo>
                  <a:pt x="1079500" y="1219200"/>
                  <a:pt x="1346200" y="1016000"/>
                  <a:pt x="1511300" y="889000"/>
                </a:cubicBezTo>
                <a:lnTo>
                  <a:pt x="2273300" y="292100"/>
                </a:lnTo>
                <a:cubicBezTo>
                  <a:pt x="2603500" y="25400"/>
                  <a:pt x="2755900" y="0"/>
                  <a:pt x="2933700" y="152400"/>
                </a:cubicBezTo>
                <a:cubicBezTo>
                  <a:pt x="2997200" y="215900"/>
                  <a:pt x="3048000" y="419100"/>
                  <a:pt x="3048000" y="609600"/>
                </a:cubicBezTo>
                <a:lnTo>
                  <a:pt x="3048000" y="635000"/>
                </a:lnTo>
                <a:cubicBezTo>
                  <a:pt x="3048000" y="838200"/>
                  <a:pt x="2997200" y="1143000"/>
                  <a:pt x="2946400" y="1333500"/>
                </a:cubicBezTo>
                <a:close/>
                <a:moveTo>
                  <a:pt x="5867400" y="8610600"/>
                </a:moveTo>
              </a:path>
            </a:pathLst>
          </a:custGeom>
          <a:solidFill>
            <a:srgbClr val="010101">
              <a:alpha val="100000"/>
            </a:srgbClr>
          </a:solidFill>
          <a:ln w="33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7" name="Rectangle 1647"/>
          <p:cNvSpPr/>
          <p:nvPr/>
        </p:nvSpPr>
        <p:spPr>
          <a:xfrm rot="0" flipH="0" flipV="0">
            <a:off x="23487885" y="1868748"/>
            <a:ext cx="246989" cy="533734"/>
          </a:xfrm>
          <a:prstGeom prst="rect">
            <a:avLst/>
          </a:prstGeom>
        </p:spPr>
      </p:sp>
      <p:sp>
        <p:nvSpPr>
          <p:cNvPr id="1648" name="Freeform 1648"/>
          <p:cNvSpPr/>
          <p:nvPr/>
        </p:nvSpPr>
        <p:spPr>
          <a:xfrm rot="0" flipH="0" flipV="0">
            <a:off x="23490857" y="2075586"/>
            <a:ext cx="158496" cy="225526"/>
          </a:xfrm>
          <a:custGeom>
            <a:pathLst>
              <a:path w="6096000" h="8674100">
                <a:moveTo>
                  <a:pt x="3606800" y="8674100"/>
                </a:moveTo>
                <a:lnTo>
                  <a:pt x="711200" y="8674100"/>
                </a:lnTo>
                <a:cubicBezTo>
                  <a:pt x="228600" y="8674100"/>
                  <a:pt x="0" y="8521700"/>
                  <a:pt x="0" y="8216900"/>
                </a:cubicBezTo>
                <a:cubicBezTo>
                  <a:pt x="0" y="8077200"/>
                  <a:pt x="114300" y="7848600"/>
                  <a:pt x="241300" y="7708900"/>
                </a:cubicBezTo>
                <a:lnTo>
                  <a:pt x="4838700" y="2616200"/>
                </a:lnTo>
                <a:cubicBezTo>
                  <a:pt x="5384800" y="2006600"/>
                  <a:pt x="5397500" y="1524000"/>
                  <a:pt x="4876800" y="1003300"/>
                </a:cubicBezTo>
                <a:cubicBezTo>
                  <a:pt x="4838700" y="965200"/>
                  <a:pt x="4648200" y="939800"/>
                  <a:pt x="4457700" y="939800"/>
                </a:cubicBezTo>
                <a:lnTo>
                  <a:pt x="4102100" y="939800"/>
                </a:lnTo>
                <a:cubicBezTo>
                  <a:pt x="3911600" y="939800"/>
                  <a:pt x="3632200" y="1016000"/>
                  <a:pt x="3467100" y="1117600"/>
                </a:cubicBezTo>
                <a:lnTo>
                  <a:pt x="3352800" y="1193800"/>
                </a:lnTo>
                <a:cubicBezTo>
                  <a:pt x="3200400" y="1295400"/>
                  <a:pt x="2959100" y="1498600"/>
                  <a:pt x="2806700" y="1625600"/>
                </a:cubicBezTo>
                <a:lnTo>
                  <a:pt x="2476500" y="1930400"/>
                </a:lnTo>
                <a:cubicBezTo>
                  <a:pt x="2184400" y="2197100"/>
                  <a:pt x="2184400" y="2197100"/>
                  <a:pt x="1943100" y="2095500"/>
                </a:cubicBezTo>
                <a:cubicBezTo>
                  <a:pt x="1841500" y="2044700"/>
                  <a:pt x="1765300" y="1879600"/>
                  <a:pt x="1765300" y="1714500"/>
                </a:cubicBezTo>
                <a:cubicBezTo>
                  <a:pt x="1765300" y="1536700"/>
                  <a:pt x="1879600" y="1295400"/>
                  <a:pt x="2019300" y="1168400"/>
                </a:cubicBezTo>
                <a:lnTo>
                  <a:pt x="2679700" y="584200"/>
                </a:lnTo>
                <a:cubicBezTo>
                  <a:pt x="3060700" y="241300"/>
                  <a:pt x="3708400" y="0"/>
                  <a:pt x="4254500" y="0"/>
                </a:cubicBezTo>
                <a:lnTo>
                  <a:pt x="4343400" y="0"/>
                </a:lnTo>
                <a:cubicBezTo>
                  <a:pt x="4533900" y="0"/>
                  <a:pt x="4838700" y="50800"/>
                  <a:pt x="5003800" y="127000"/>
                </a:cubicBezTo>
                <a:lnTo>
                  <a:pt x="5168900" y="177800"/>
                </a:lnTo>
                <a:cubicBezTo>
                  <a:pt x="5676900" y="381000"/>
                  <a:pt x="6096000" y="1079500"/>
                  <a:pt x="6096000" y="1714500"/>
                </a:cubicBezTo>
                <a:lnTo>
                  <a:pt x="6096000" y="1879600"/>
                </a:lnTo>
                <a:cubicBezTo>
                  <a:pt x="6096000" y="2070100"/>
                  <a:pt x="6019800" y="2362200"/>
                  <a:pt x="5918200" y="2527300"/>
                </a:cubicBezTo>
                <a:lnTo>
                  <a:pt x="5448300" y="3340100"/>
                </a:lnTo>
                <a:cubicBezTo>
                  <a:pt x="5346700" y="3505200"/>
                  <a:pt x="5168900" y="3759200"/>
                  <a:pt x="5029200" y="3898900"/>
                </a:cubicBezTo>
                <a:lnTo>
                  <a:pt x="1498600" y="7734300"/>
                </a:lnTo>
                <a:lnTo>
                  <a:pt x="3759200" y="7734300"/>
                </a:lnTo>
                <a:cubicBezTo>
                  <a:pt x="4216400" y="7734300"/>
                  <a:pt x="4305300" y="7772400"/>
                  <a:pt x="4394200" y="7962900"/>
                </a:cubicBezTo>
                <a:cubicBezTo>
                  <a:pt x="4495800" y="8216900"/>
                  <a:pt x="4470400" y="8318500"/>
                  <a:pt x="4203700" y="8496300"/>
                </a:cubicBezTo>
                <a:cubicBezTo>
                  <a:pt x="4064000" y="8597900"/>
                  <a:pt x="3797300" y="8674100"/>
                  <a:pt x="3606800" y="8674100"/>
                </a:cubicBezTo>
                <a:close/>
                <a:moveTo>
                  <a:pt x="-114300" y="8674100"/>
                </a:moveTo>
              </a:path>
            </a:pathLst>
          </a:custGeom>
          <a:solidFill>
            <a:srgbClr val="010101">
              <a:alpha val="100000"/>
            </a:srgbClr>
          </a:solidFill>
          <a:ln w="33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9" name="Rectangle 1649"/>
          <p:cNvSpPr/>
          <p:nvPr/>
        </p:nvSpPr>
        <p:spPr>
          <a:xfrm rot="0" flipH="0" flipV="0">
            <a:off x="20714206" y="2987371"/>
            <a:ext cx="279862" cy="379772"/>
          </a:xfrm>
          <a:prstGeom prst="rect">
            <a:avLst/>
          </a:prstGeom>
        </p:spPr>
      </p:sp>
      <p:sp>
        <p:nvSpPr>
          <p:cNvPr id="1650" name="Freeform 1650"/>
          <p:cNvSpPr/>
          <p:nvPr/>
        </p:nvSpPr>
        <p:spPr>
          <a:xfrm rot="0" flipH="0" flipV="0">
            <a:off x="20716791" y="3134544"/>
            <a:ext cx="138855" cy="160470"/>
          </a:xfrm>
          <a:custGeom>
            <a:pathLst>
              <a:path w="7505700" h="8674100">
                <a:moveTo>
                  <a:pt x="114300" y="7454900"/>
                </a:moveTo>
                <a:lnTo>
                  <a:pt x="2044700" y="609600"/>
                </a:lnTo>
                <a:cubicBezTo>
                  <a:pt x="2159000" y="241300"/>
                  <a:pt x="2273300" y="101600"/>
                  <a:pt x="2501900" y="101600"/>
                </a:cubicBezTo>
                <a:cubicBezTo>
                  <a:pt x="2654300" y="101600"/>
                  <a:pt x="2984500" y="406400"/>
                  <a:pt x="2984500" y="533400"/>
                </a:cubicBezTo>
                <a:cubicBezTo>
                  <a:pt x="2984500" y="571500"/>
                  <a:pt x="2959100" y="749300"/>
                  <a:pt x="2908300" y="927100"/>
                </a:cubicBezTo>
                <a:lnTo>
                  <a:pt x="2311400" y="3416300"/>
                </a:lnTo>
                <a:cubicBezTo>
                  <a:pt x="2260600" y="3581400"/>
                  <a:pt x="2286000" y="3733800"/>
                  <a:pt x="2362200" y="3733800"/>
                </a:cubicBezTo>
                <a:cubicBezTo>
                  <a:pt x="2438400" y="3733800"/>
                  <a:pt x="2603500" y="3619500"/>
                  <a:pt x="2717800" y="3467100"/>
                </a:cubicBezTo>
                <a:lnTo>
                  <a:pt x="2794000" y="3390900"/>
                </a:lnTo>
                <a:cubicBezTo>
                  <a:pt x="2921000" y="3251200"/>
                  <a:pt x="3136900" y="3035300"/>
                  <a:pt x="3276600" y="2908300"/>
                </a:cubicBezTo>
                <a:lnTo>
                  <a:pt x="5600700" y="965200"/>
                </a:lnTo>
                <a:cubicBezTo>
                  <a:pt x="5740400" y="838200"/>
                  <a:pt x="5905500" y="723900"/>
                  <a:pt x="5969000" y="685800"/>
                </a:cubicBezTo>
                <a:cubicBezTo>
                  <a:pt x="6032500" y="660400"/>
                  <a:pt x="6197600" y="533400"/>
                  <a:pt x="6324600" y="431800"/>
                </a:cubicBezTo>
                <a:lnTo>
                  <a:pt x="6350000" y="406400"/>
                </a:lnTo>
                <a:cubicBezTo>
                  <a:pt x="6692900" y="101600"/>
                  <a:pt x="7162800" y="0"/>
                  <a:pt x="7353300" y="190500"/>
                </a:cubicBezTo>
                <a:cubicBezTo>
                  <a:pt x="7505700" y="342900"/>
                  <a:pt x="7442200" y="596900"/>
                  <a:pt x="7200900" y="812800"/>
                </a:cubicBezTo>
                <a:lnTo>
                  <a:pt x="6223000" y="1676400"/>
                </a:lnTo>
                <a:cubicBezTo>
                  <a:pt x="6096000" y="1803400"/>
                  <a:pt x="5867400" y="1981200"/>
                  <a:pt x="5715000" y="2095500"/>
                </a:cubicBezTo>
                <a:lnTo>
                  <a:pt x="5041900" y="2578100"/>
                </a:lnTo>
                <a:cubicBezTo>
                  <a:pt x="4902200" y="2679700"/>
                  <a:pt x="4673600" y="2870200"/>
                  <a:pt x="4546600" y="3009900"/>
                </a:cubicBezTo>
                <a:lnTo>
                  <a:pt x="4216400" y="3327400"/>
                </a:lnTo>
                <a:cubicBezTo>
                  <a:pt x="3937000" y="3606800"/>
                  <a:pt x="3911600" y="3962400"/>
                  <a:pt x="4152900" y="4330700"/>
                </a:cubicBezTo>
                <a:cubicBezTo>
                  <a:pt x="4241800" y="4470400"/>
                  <a:pt x="4368800" y="4737100"/>
                  <a:pt x="4419600" y="4914900"/>
                </a:cubicBezTo>
                <a:lnTo>
                  <a:pt x="5194300" y="7404100"/>
                </a:lnTo>
                <a:cubicBezTo>
                  <a:pt x="5257800" y="7581900"/>
                  <a:pt x="5295900" y="7874000"/>
                  <a:pt x="5295900" y="8051800"/>
                </a:cubicBezTo>
                <a:lnTo>
                  <a:pt x="5295900" y="8178800"/>
                </a:lnTo>
                <a:cubicBezTo>
                  <a:pt x="5295900" y="8572500"/>
                  <a:pt x="5219700" y="8674100"/>
                  <a:pt x="4889500" y="8674100"/>
                </a:cubicBezTo>
                <a:cubicBezTo>
                  <a:pt x="4533900" y="8674100"/>
                  <a:pt x="4406900" y="8509000"/>
                  <a:pt x="4203700" y="7823200"/>
                </a:cubicBezTo>
                <a:lnTo>
                  <a:pt x="3898900" y="6819900"/>
                </a:lnTo>
                <a:cubicBezTo>
                  <a:pt x="3848100" y="6642100"/>
                  <a:pt x="3784600" y="6337300"/>
                  <a:pt x="3759200" y="6134100"/>
                </a:cubicBezTo>
                <a:lnTo>
                  <a:pt x="3670300" y="5626100"/>
                </a:lnTo>
                <a:cubicBezTo>
                  <a:pt x="3644900" y="5435600"/>
                  <a:pt x="3581400" y="5130800"/>
                  <a:pt x="3517900" y="4965700"/>
                </a:cubicBezTo>
                <a:lnTo>
                  <a:pt x="3441700" y="4724400"/>
                </a:lnTo>
                <a:cubicBezTo>
                  <a:pt x="3276600" y="4178300"/>
                  <a:pt x="3124200" y="4114800"/>
                  <a:pt x="2743200" y="4432300"/>
                </a:cubicBezTo>
                <a:lnTo>
                  <a:pt x="1943100" y="5092700"/>
                </a:lnTo>
                <a:cubicBezTo>
                  <a:pt x="1587500" y="5397500"/>
                  <a:pt x="1346200" y="5994400"/>
                  <a:pt x="1346200" y="6578600"/>
                </a:cubicBezTo>
                <a:lnTo>
                  <a:pt x="1346200" y="6616700"/>
                </a:lnTo>
                <a:cubicBezTo>
                  <a:pt x="1346200" y="6794500"/>
                  <a:pt x="1308100" y="7086600"/>
                  <a:pt x="1270000" y="7251700"/>
                </a:cubicBezTo>
                <a:lnTo>
                  <a:pt x="1117600" y="7912100"/>
                </a:lnTo>
                <a:cubicBezTo>
                  <a:pt x="1003300" y="8382000"/>
                  <a:pt x="749300" y="8674100"/>
                  <a:pt x="457200" y="8674100"/>
                </a:cubicBezTo>
                <a:cubicBezTo>
                  <a:pt x="304800" y="8674100"/>
                  <a:pt x="152400" y="8636000"/>
                  <a:pt x="101600" y="8597900"/>
                </a:cubicBezTo>
                <a:cubicBezTo>
                  <a:pt x="0" y="8483600"/>
                  <a:pt x="0" y="7861300"/>
                  <a:pt x="114300" y="7454900"/>
                </a:cubicBezTo>
                <a:close/>
                <a:moveTo>
                  <a:pt x="1079500" y="8674100"/>
                </a:moveTo>
              </a:path>
            </a:pathLst>
          </a:custGeom>
          <a:solidFill>
            <a:srgbClr val="040505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1" name="Freeform 1651"/>
          <p:cNvSpPr/>
          <p:nvPr/>
        </p:nvSpPr>
        <p:spPr>
          <a:xfrm rot="0" flipH="0" flipV="0">
            <a:off x="20877398" y="3136423"/>
            <a:ext cx="56388" cy="158591"/>
          </a:xfrm>
          <a:custGeom>
            <a:pathLst>
              <a:path w="3048000" h="8572500">
                <a:moveTo>
                  <a:pt x="584200" y="6070600"/>
                </a:moveTo>
                <a:lnTo>
                  <a:pt x="1714500" y="2425700"/>
                </a:lnTo>
                <a:cubicBezTo>
                  <a:pt x="1828800" y="2032000"/>
                  <a:pt x="1841500" y="1651000"/>
                  <a:pt x="1727200" y="1651000"/>
                </a:cubicBezTo>
                <a:cubicBezTo>
                  <a:pt x="1676400" y="1651000"/>
                  <a:pt x="1536700" y="1727200"/>
                  <a:pt x="1397000" y="1816100"/>
                </a:cubicBezTo>
                <a:lnTo>
                  <a:pt x="1295400" y="1892300"/>
                </a:lnTo>
                <a:cubicBezTo>
                  <a:pt x="1155700" y="1981200"/>
                  <a:pt x="977900" y="2146300"/>
                  <a:pt x="914400" y="2260600"/>
                </a:cubicBezTo>
                <a:cubicBezTo>
                  <a:pt x="838200" y="2374900"/>
                  <a:pt x="635000" y="2476500"/>
                  <a:pt x="457200" y="2476500"/>
                </a:cubicBezTo>
                <a:lnTo>
                  <a:pt x="330200" y="2476500"/>
                </a:lnTo>
                <a:cubicBezTo>
                  <a:pt x="139700" y="2476500"/>
                  <a:pt x="0" y="2324100"/>
                  <a:pt x="0" y="2146300"/>
                </a:cubicBezTo>
                <a:cubicBezTo>
                  <a:pt x="0" y="1765300"/>
                  <a:pt x="50800" y="1689100"/>
                  <a:pt x="419100" y="1562100"/>
                </a:cubicBezTo>
                <a:cubicBezTo>
                  <a:pt x="546100" y="1511300"/>
                  <a:pt x="762000" y="1358900"/>
                  <a:pt x="876300" y="1206500"/>
                </a:cubicBezTo>
                <a:cubicBezTo>
                  <a:pt x="1003300" y="1066800"/>
                  <a:pt x="1181100" y="914400"/>
                  <a:pt x="1295400" y="876300"/>
                </a:cubicBezTo>
                <a:cubicBezTo>
                  <a:pt x="1397000" y="838200"/>
                  <a:pt x="1574800" y="723900"/>
                  <a:pt x="1663700" y="609600"/>
                </a:cubicBezTo>
                <a:cubicBezTo>
                  <a:pt x="1765300" y="482600"/>
                  <a:pt x="1943100" y="330200"/>
                  <a:pt x="2070100" y="254000"/>
                </a:cubicBezTo>
                <a:cubicBezTo>
                  <a:pt x="2197100" y="177800"/>
                  <a:pt x="2298700" y="88900"/>
                  <a:pt x="2298700" y="63500"/>
                </a:cubicBezTo>
                <a:cubicBezTo>
                  <a:pt x="2298700" y="25400"/>
                  <a:pt x="2413000" y="0"/>
                  <a:pt x="2552700" y="0"/>
                </a:cubicBezTo>
                <a:cubicBezTo>
                  <a:pt x="2819400" y="0"/>
                  <a:pt x="2933700" y="88900"/>
                  <a:pt x="2997200" y="317500"/>
                </a:cubicBezTo>
                <a:cubicBezTo>
                  <a:pt x="3048000" y="469900"/>
                  <a:pt x="3048000" y="469900"/>
                  <a:pt x="2984500" y="812800"/>
                </a:cubicBezTo>
                <a:lnTo>
                  <a:pt x="2870200" y="1460500"/>
                </a:lnTo>
                <a:cubicBezTo>
                  <a:pt x="2832100" y="1638300"/>
                  <a:pt x="2743200" y="1917700"/>
                  <a:pt x="2654300" y="2095500"/>
                </a:cubicBezTo>
                <a:lnTo>
                  <a:pt x="2603500" y="2197100"/>
                </a:lnTo>
                <a:cubicBezTo>
                  <a:pt x="2527300" y="2374900"/>
                  <a:pt x="2413000" y="2654300"/>
                  <a:pt x="2374900" y="2832100"/>
                </a:cubicBezTo>
                <a:lnTo>
                  <a:pt x="1727200" y="5156200"/>
                </a:lnTo>
                <a:cubicBezTo>
                  <a:pt x="1689100" y="5334000"/>
                  <a:pt x="1638300" y="5613400"/>
                  <a:pt x="1638300" y="5791200"/>
                </a:cubicBezTo>
                <a:cubicBezTo>
                  <a:pt x="1638300" y="5956300"/>
                  <a:pt x="1600200" y="6235700"/>
                  <a:pt x="1549400" y="6413500"/>
                </a:cubicBezTo>
                <a:lnTo>
                  <a:pt x="1016000" y="8255000"/>
                </a:lnTo>
                <a:cubicBezTo>
                  <a:pt x="952500" y="8432800"/>
                  <a:pt x="787400" y="8572500"/>
                  <a:pt x="622300" y="8572500"/>
                </a:cubicBezTo>
                <a:cubicBezTo>
                  <a:pt x="457200" y="8572500"/>
                  <a:pt x="292100" y="8534400"/>
                  <a:pt x="241300" y="8483600"/>
                </a:cubicBezTo>
                <a:cubicBezTo>
                  <a:pt x="101600" y="8356600"/>
                  <a:pt x="101600" y="7785100"/>
                  <a:pt x="241300" y="7277100"/>
                </a:cubicBezTo>
                <a:lnTo>
                  <a:pt x="393700" y="6692900"/>
                </a:lnTo>
                <a:cubicBezTo>
                  <a:pt x="444500" y="6527800"/>
                  <a:pt x="520700" y="6235700"/>
                  <a:pt x="584200" y="6070600"/>
                </a:cubicBezTo>
                <a:close/>
                <a:moveTo>
                  <a:pt x="1841500" y="8572500"/>
                </a:moveTo>
              </a:path>
            </a:pathLst>
          </a:custGeom>
          <a:solidFill>
            <a:srgbClr val="040505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2" name="Rectangle 1652"/>
          <p:cNvSpPr/>
          <p:nvPr/>
        </p:nvSpPr>
        <p:spPr>
          <a:xfrm rot="0" flipH="0" flipV="0">
            <a:off x="23937720" y="5961379"/>
            <a:ext cx="525284" cy="290322"/>
          </a:xfrm>
          <a:prstGeom prst="rect">
            <a:avLst/>
          </a:prstGeom>
        </p:spPr>
      </p:sp>
      <p:sp>
        <p:nvSpPr>
          <p:cNvPr id="1653" name="Freeform 1653"/>
          <p:cNvSpPr/>
          <p:nvPr/>
        </p:nvSpPr>
        <p:spPr>
          <a:xfrm rot="0" flipH="0" flipV="0">
            <a:off x="23938672" y="6065392"/>
            <a:ext cx="93535" cy="128016"/>
          </a:xfrm>
          <a:custGeom>
            <a:pathLst>
              <a:path w="6235700" h="8534400">
                <a:moveTo>
                  <a:pt x="4000500" y="8534400"/>
                </a:moveTo>
                <a:lnTo>
                  <a:pt x="749300" y="8534400"/>
                </a:lnTo>
                <a:cubicBezTo>
                  <a:pt x="520700" y="8534400"/>
                  <a:pt x="292100" y="8483600"/>
                  <a:pt x="241300" y="8432800"/>
                </a:cubicBezTo>
                <a:cubicBezTo>
                  <a:pt x="0" y="8191500"/>
                  <a:pt x="215900" y="7658100"/>
                  <a:pt x="800100" y="7061200"/>
                </a:cubicBezTo>
                <a:lnTo>
                  <a:pt x="4546600" y="3289300"/>
                </a:lnTo>
                <a:cubicBezTo>
                  <a:pt x="4699000" y="3136900"/>
                  <a:pt x="4914900" y="2832100"/>
                  <a:pt x="5016500" y="2616200"/>
                </a:cubicBezTo>
                <a:lnTo>
                  <a:pt x="5245100" y="2159000"/>
                </a:lnTo>
                <a:cubicBezTo>
                  <a:pt x="5461000" y="1701800"/>
                  <a:pt x="5461000" y="1701800"/>
                  <a:pt x="5257800" y="1333500"/>
                </a:cubicBezTo>
                <a:cubicBezTo>
                  <a:pt x="5003800" y="863600"/>
                  <a:pt x="4622800" y="749300"/>
                  <a:pt x="4025900" y="927100"/>
                </a:cubicBezTo>
                <a:lnTo>
                  <a:pt x="3594100" y="1066800"/>
                </a:lnTo>
                <a:cubicBezTo>
                  <a:pt x="3390900" y="1130300"/>
                  <a:pt x="3098800" y="1320800"/>
                  <a:pt x="2946400" y="1485900"/>
                </a:cubicBezTo>
                <a:lnTo>
                  <a:pt x="2730500" y="1727200"/>
                </a:lnTo>
                <a:cubicBezTo>
                  <a:pt x="2578100" y="1892300"/>
                  <a:pt x="2349500" y="2032000"/>
                  <a:pt x="2209800" y="2032000"/>
                </a:cubicBezTo>
                <a:cubicBezTo>
                  <a:pt x="2082800" y="2032000"/>
                  <a:pt x="1968500" y="1892300"/>
                  <a:pt x="1968500" y="1727200"/>
                </a:cubicBezTo>
                <a:cubicBezTo>
                  <a:pt x="1968500" y="1562100"/>
                  <a:pt x="2070100" y="1282700"/>
                  <a:pt x="2184400" y="1104900"/>
                </a:cubicBezTo>
                <a:lnTo>
                  <a:pt x="2273300" y="965200"/>
                </a:lnTo>
                <a:cubicBezTo>
                  <a:pt x="2387600" y="787400"/>
                  <a:pt x="2654300" y="571500"/>
                  <a:pt x="2870200" y="482600"/>
                </a:cubicBezTo>
                <a:lnTo>
                  <a:pt x="3657600" y="165100"/>
                </a:lnTo>
                <a:cubicBezTo>
                  <a:pt x="3873500" y="76200"/>
                  <a:pt x="4229100" y="0"/>
                  <a:pt x="4457700" y="0"/>
                </a:cubicBezTo>
                <a:lnTo>
                  <a:pt x="4610100" y="0"/>
                </a:lnTo>
                <a:cubicBezTo>
                  <a:pt x="5461000" y="0"/>
                  <a:pt x="6235700" y="800100"/>
                  <a:pt x="6235700" y="1676400"/>
                </a:cubicBezTo>
                <a:lnTo>
                  <a:pt x="6235700" y="1828800"/>
                </a:lnTo>
                <a:cubicBezTo>
                  <a:pt x="6235700" y="2057400"/>
                  <a:pt x="6159500" y="2387600"/>
                  <a:pt x="6070600" y="2578100"/>
                </a:cubicBezTo>
                <a:lnTo>
                  <a:pt x="6032500" y="2654300"/>
                </a:lnTo>
                <a:cubicBezTo>
                  <a:pt x="5930900" y="2844800"/>
                  <a:pt x="5753100" y="3149600"/>
                  <a:pt x="5626100" y="3314700"/>
                </a:cubicBezTo>
                <a:lnTo>
                  <a:pt x="5486400" y="3505200"/>
                </a:lnTo>
                <a:cubicBezTo>
                  <a:pt x="5359400" y="3683000"/>
                  <a:pt x="5130800" y="3962400"/>
                  <a:pt x="4978400" y="4127500"/>
                </a:cubicBezTo>
                <a:lnTo>
                  <a:pt x="2044700" y="7264400"/>
                </a:lnTo>
                <a:cubicBezTo>
                  <a:pt x="1676400" y="7670800"/>
                  <a:pt x="1689100" y="7721600"/>
                  <a:pt x="2171700" y="7721600"/>
                </a:cubicBezTo>
                <a:lnTo>
                  <a:pt x="4000500" y="7721600"/>
                </a:lnTo>
                <a:cubicBezTo>
                  <a:pt x="4229100" y="7721600"/>
                  <a:pt x="4457700" y="7772400"/>
                  <a:pt x="4508500" y="7823200"/>
                </a:cubicBezTo>
                <a:cubicBezTo>
                  <a:pt x="4635500" y="7950200"/>
                  <a:pt x="4635500" y="8305800"/>
                  <a:pt x="4508500" y="8432800"/>
                </a:cubicBezTo>
                <a:cubicBezTo>
                  <a:pt x="4457700" y="8483600"/>
                  <a:pt x="4229100" y="8534400"/>
                  <a:pt x="4000500" y="8534400"/>
                </a:cubicBezTo>
                <a:close/>
                <a:moveTo>
                  <a:pt x="-63500" y="8534400"/>
                </a:moveTo>
              </a:path>
            </a:pathLst>
          </a:custGeom>
          <a:solidFill>
            <a:srgbClr val="0506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4" name="Freeform 1654"/>
          <p:cNvSpPr/>
          <p:nvPr/>
        </p:nvSpPr>
        <p:spPr>
          <a:xfrm rot="0" flipH="0" flipV="0">
            <a:off x="24039843" y="6065392"/>
            <a:ext cx="79248" cy="128016"/>
          </a:xfrm>
          <a:custGeom>
            <a:pathLst>
              <a:path w="5283200" h="8534400">
                <a:moveTo>
                  <a:pt x="203200" y="5740400"/>
                </a:moveTo>
                <a:lnTo>
                  <a:pt x="3022600" y="787400"/>
                </a:lnTo>
                <a:cubicBezTo>
                  <a:pt x="3251200" y="393700"/>
                  <a:pt x="3606800" y="0"/>
                  <a:pt x="3759200" y="0"/>
                </a:cubicBezTo>
                <a:cubicBezTo>
                  <a:pt x="3886200" y="0"/>
                  <a:pt x="4267200" y="381000"/>
                  <a:pt x="4267200" y="508000"/>
                </a:cubicBezTo>
                <a:cubicBezTo>
                  <a:pt x="4267200" y="558800"/>
                  <a:pt x="4178300" y="774700"/>
                  <a:pt x="4051300" y="965200"/>
                </a:cubicBezTo>
                <a:lnTo>
                  <a:pt x="1435100" y="5384800"/>
                </a:lnTo>
                <a:cubicBezTo>
                  <a:pt x="1168400" y="5829300"/>
                  <a:pt x="1168400" y="5867400"/>
                  <a:pt x="1447800" y="5994400"/>
                </a:cubicBezTo>
                <a:cubicBezTo>
                  <a:pt x="1701800" y="6108700"/>
                  <a:pt x="1701800" y="6108700"/>
                  <a:pt x="2222500" y="6070600"/>
                </a:cubicBezTo>
                <a:lnTo>
                  <a:pt x="2819400" y="6019800"/>
                </a:lnTo>
                <a:cubicBezTo>
                  <a:pt x="3251200" y="5994400"/>
                  <a:pt x="3454400" y="5676900"/>
                  <a:pt x="3454400" y="5054600"/>
                </a:cubicBezTo>
                <a:cubicBezTo>
                  <a:pt x="3454400" y="4699000"/>
                  <a:pt x="3733800" y="4267200"/>
                  <a:pt x="3962400" y="4267200"/>
                </a:cubicBezTo>
                <a:cubicBezTo>
                  <a:pt x="4013200" y="4267200"/>
                  <a:pt x="4152900" y="4356100"/>
                  <a:pt x="4267200" y="4470400"/>
                </a:cubicBezTo>
                <a:cubicBezTo>
                  <a:pt x="4521200" y="4724400"/>
                  <a:pt x="4521200" y="4800600"/>
                  <a:pt x="4267200" y="5207000"/>
                </a:cubicBezTo>
                <a:cubicBezTo>
                  <a:pt x="3962400" y="5702300"/>
                  <a:pt x="4013200" y="5892800"/>
                  <a:pt x="4470400" y="5892800"/>
                </a:cubicBezTo>
                <a:cubicBezTo>
                  <a:pt x="5118100" y="5892800"/>
                  <a:pt x="5283200" y="5994400"/>
                  <a:pt x="5283200" y="6362700"/>
                </a:cubicBezTo>
                <a:cubicBezTo>
                  <a:pt x="5283200" y="6743700"/>
                  <a:pt x="5029200" y="6908800"/>
                  <a:pt x="4419600" y="6908800"/>
                </a:cubicBezTo>
                <a:lnTo>
                  <a:pt x="4267200" y="6908800"/>
                </a:lnTo>
                <a:cubicBezTo>
                  <a:pt x="3848100" y="6908800"/>
                  <a:pt x="3708400" y="7086600"/>
                  <a:pt x="3568700" y="7759700"/>
                </a:cubicBezTo>
                <a:lnTo>
                  <a:pt x="3530600" y="7937500"/>
                </a:lnTo>
                <a:cubicBezTo>
                  <a:pt x="3441700" y="8407400"/>
                  <a:pt x="3327400" y="8534400"/>
                  <a:pt x="3048000" y="8534400"/>
                </a:cubicBezTo>
                <a:cubicBezTo>
                  <a:pt x="2933700" y="8534400"/>
                  <a:pt x="2794000" y="8483600"/>
                  <a:pt x="2743200" y="8432800"/>
                </a:cubicBezTo>
                <a:cubicBezTo>
                  <a:pt x="2628900" y="8318500"/>
                  <a:pt x="2603500" y="7696200"/>
                  <a:pt x="2692400" y="7213600"/>
                </a:cubicBezTo>
                <a:cubicBezTo>
                  <a:pt x="2730500" y="7048500"/>
                  <a:pt x="2565400" y="6908800"/>
                  <a:pt x="2349500" y="6908800"/>
                </a:cubicBezTo>
                <a:lnTo>
                  <a:pt x="812800" y="6908800"/>
                </a:lnTo>
                <a:cubicBezTo>
                  <a:pt x="165100" y="6908800"/>
                  <a:pt x="0" y="6807200"/>
                  <a:pt x="0" y="6438900"/>
                </a:cubicBezTo>
                <a:cubicBezTo>
                  <a:pt x="0" y="6248400"/>
                  <a:pt x="88900" y="5943600"/>
                  <a:pt x="203200" y="5740400"/>
                </a:cubicBezTo>
                <a:close/>
                <a:moveTo>
                  <a:pt x="2108200" y="8534400"/>
                </a:moveTo>
              </a:path>
            </a:pathLst>
          </a:custGeom>
          <a:solidFill>
            <a:srgbClr val="0506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5" name="Freeform 1655"/>
          <p:cNvSpPr/>
          <p:nvPr/>
        </p:nvSpPr>
        <p:spPr>
          <a:xfrm rot="0" flipH="0" flipV="0">
            <a:off x="24146539" y="6063678"/>
            <a:ext cx="76200" cy="130111"/>
          </a:xfrm>
          <a:custGeom>
            <a:pathLst>
              <a:path w="5080000" h="8674100">
                <a:moveTo>
                  <a:pt x="101600" y="5232400"/>
                </a:moveTo>
                <a:lnTo>
                  <a:pt x="723900" y="3035300"/>
                </a:lnTo>
                <a:cubicBezTo>
                  <a:pt x="787400" y="2819400"/>
                  <a:pt x="927100" y="2489200"/>
                  <a:pt x="1041400" y="2298700"/>
                </a:cubicBezTo>
                <a:lnTo>
                  <a:pt x="1485900" y="1536700"/>
                </a:lnTo>
                <a:cubicBezTo>
                  <a:pt x="1600200" y="1346200"/>
                  <a:pt x="1816100" y="1066800"/>
                  <a:pt x="1968500" y="914400"/>
                </a:cubicBezTo>
                <a:lnTo>
                  <a:pt x="2247900" y="635000"/>
                </a:lnTo>
                <a:cubicBezTo>
                  <a:pt x="2400300" y="482600"/>
                  <a:pt x="2730500" y="292100"/>
                  <a:pt x="2959100" y="215900"/>
                </a:cubicBezTo>
                <a:lnTo>
                  <a:pt x="3111500" y="177800"/>
                </a:lnTo>
                <a:cubicBezTo>
                  <a:pt x="3683000" y="0"/>
                  <a:pt x="3797300" y="12700"/>
                  <a:pt x="4191000" y="241300"/>
                </a:cubicBezTo>
                <a:lnTo>
                  <a:pt x="4305300" y="317500"/>
                </a:lnTo>
                <a:cubicBezTo>
                  <a:pt x="4889500" y="673100"/>
                  <a:pt x="5080000" y="1028700"/>
                  <a:pt x="5080000" y="1816100"/>
                </a:cubicBezTo>
                <a:lnTo>
                  <a:pt x="5080000" y="2781300"/>
                </a:lnTo>
                <a:cubicBezTo>
                  <a:pt x="5080000" y="3009900"/>
                  <a:pt x="5016500" y="3365500"/>
                  <a:pt x="4940300" y="3581400"/>
                </a:cubicBezTo>
                <a:lnTo>
                  <a:pt x="3886200" y="6667500"/>
                </a:lnTo>
                <a:cubicBezTo>
                  <a:pt x="3810000" y="6883400"/>
                  <a:pt x="3657600" y="7200900"/>
                  <a:pt x="3543300" y="7366000"/>
                </a:cubicBezTo>
                <a:lnTo>
                  <a:pt x="3517900" y="7391400"/>
                </a:lnTo>
                <a:cubicBezTo>
                  <a:pt x="2984500" y="8178800"/>
                  <a:pt x="2298700" y="8674100"/>
                  <a:pt x="1765300" y="8674100"/>
                </a:cubicBezTo>
                <a:lnTo>
                  <a:pt x="1219200" y="8674100"/>
                </a:lnTo>
                <a:cubicBezTo>
                  <a:pt x="990600" y="8674100"/>
                  <a:pt x="685800" y="8547100"/>
                  <a:pt x="546100" y="8394700"/>
                </a:cubicBezTo>
                <a:lnTo>
                  <a:pt x="368300" y="8191500"/>
                </a:lnTo>
                <a:cubicBezTo>
                  <a:pt x="76200" y="7874000"/>
                  <a:pt x="0" y="7620000"/>
                  <a:pt x="0" y="7010400"/>
                </a:cubicBezTo>
                <a:lnTo>
                  <a:pt x="0" y="6032500"/>
                </a:lnTo>
                <a:cubicBezTo>
                  <a:pt x="0" y="5816600"/>
                  <a:pt x="50800" y="5448300"/>
                  <a:pt x="101600" y="5232400"/>
                </a:cubicBezTo>
                <a:close/>
                <a:moveTo>
                  <a:pt x="2933700" y="8648700"/>
                </a:moveTo>
                <a:moveTo>
                  <a:pt x="1841500" y="2590800"/>
                </a:moveTo>
                <a:lnTo>
                  <a:pt x="1346200" y="3886200"/>
                </a:lnTo>
                <a:cubicBezTo>
                  <a:pt x="1257300" y="4089400"/>
                  <a:pt x="1155700" y="4432300"/>
                  <a:pt x="1117600" y="4648200"/>
                </a:cubicBezTo>
                <a:lnTo>
                  <a:pt x="889000" y="5651500"/>
                </a:lnTo>
                <a:cubicBezTo>
                  <a:pt x="850900" y="5867400"/>
                  <a:pt x="812800" y="6223000"/>
                  <a:pt x="812800" y="6438900"/>
                </a:cubicBezTo>
                <a:lnTo>
                  <a:pt x="812800" y="6604000"/>
                </a:lnTo>
                <a:cubicBezTo>
                  <a:pt x="812800" y="7289800"/>
                  <a:pt x="1168400" y="7861300"/>
                  <a:pt x="1612900" y="7861300"/>
                </a:cubicBezTo>
                <a:cubicBezTo>
                  <a:pt x="1905000" y="7861300"/>
                  <a:pt x="2387600" y="7518400"/>
                  <a:pt x="2641600" y="7124700"/>
                </a:cubicBezTo>
                <a:lnTo>
                  <a:pt x="2743200" y="6959600"/>
                </a:lnTo>
                <a:cubicBezTo>
                  <a:pt x="2870200" y="6756400"/>
                  <a:pt x="3035300" y="6438900"/>
                  <a:pt x="3124200" y="6248400"/>
                </a:cubicBezTo>
                <a:lnTo>
                  <a:pt x="3619500" y="5143500"/>
                </a:lnTo>
                <a:cubicBezTo>
                  <a:pt x="3695700" y="4940300"/>
                  <a:pt x="3810000" y="4597400"/>
                  <a:pt x="3860800" y="4381500"/>
                </a:cubicBezTo>
                <a:lnTo>
                  <a:pt x="4178300" y="2870200"/>
                </a:lnTo>
                <a:cubicBezTo>
                  <a:pt x="4279900" y="2413000"/>
                  <a:pt x="4279900" y="2413000"/>
                  <a:pt x="4178300" y="1905000"/>
                </a:cubicBezTo>
                <a:lnTo>
                  <a:pt x="4127500" y="1638300"/>
                </a:lnTo>
                <a:cubicBezTo>
                  <a:pt x="4089400" y="1409700"/>
                  <a:pt x="3962400" y="1168400"/>
                  <a:pt x="3848100" y="1092200"/>
                </a:cubicBezTo>
                <a:cubicBezTo>
                  <a:pt x="3492500" y="850900"/>
                  <a:pt x="3162300" y="939800"/>
                  <a:pt x="2781300" y="1358900"/>
                </a:cubicBezTo>
                <a:lnTo>
                  <a:pt x="2260600" y="1917700"/>
                </a:lnTo>
                <a:cubicBezTo>
                  <a:pt x="2108200" y="2082800"/>
                  <a:pt x="1930400" y="2387600"/>
                  <a:pt x="1841500" y="2590800"/>
                </a:cubicBezTo>
                <a:close/>
                <a:moveTo>
                  <a:pt x="5575300" y="8648700"/>
                </a:moveTo>
              </a:path>
            </a:pathLst>
          </a:custGeom>
          <a:solidFill>
            <a:srgbClr val="0506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6" name="Freeform 1656"/>
          <p:cNvSpPr/>
          <p:nvPr/>
        </p:nvSpPr>
        <p:spPr>
          <a:xfrm rot="0" flipH="0" flipV="0">
            <a:off x="24238566" y="6063678"/>
            <a:ext cx="76200" cy="130111"/>
          </a:xfrm>
          <a:custGeom>
            <a:pathLst>
              <a:path w="5080000" h="8674100">
                <a:moveTo>
                  <a:pt x="101600" y="5232400"/>
                </a:moveTo>
                <a:lnTo>
                  <a:pt x="723900" y="3035300"/>
                </a:lnTo>
                <a:cubicBezTo>
                  <a:pt x="787400" y="2819400"/>
                  <a:pt x="927100" y="2489200"/>
                  <a:pt x="1041400" y="2298700"/>
                </a:cubicBezTo>
                <a:lnTo>
                  <a:pt x="1485900" y="1536700"/>
                </a:lnTo>
                <a:cubicBezTo>
                  <a:pt x="1600200" y="1346200"/>
                  <a:pt x="1816100" y="1066800"/>
                  <a:pt x="1968500" y="914400"/>
                </a:cubicBezTo>
                <a:lnTo>
                  <a:pt x="2247900" y="635000"/>
                </a:lnTo>
                <a:cubicBezTo>
                  <a:pt x="2400300" y="482600"/>
                  <a:pt x="2730500" y="292100"/>
                  <a:pt x="2959100" y="215900"/>
                </a:cubicBezTo>
                <a:lnTo>
                  <a:pt x="3111500" y="177800"/>
                </a:lnTo>
                <a:cubicBezTo>
                  <a:pt x="3683000" y="0"/>
                  <a:pt x="3797300" y="12700"/>
                  <a:pt x="4191000" y="241300"/>
                </a:cubicBezTo>
                <a:lnTo>
                  <a:pt x="4305300" y="317500"/>
                </a:lnTo>
                <a:cubicBezTo>
                  <a:pt x="4889500" y="673100"/>
                  <a:pt x="5080000" y="1028700"/>
                  <a:pt x="5080000" y="1816100"/>
                </a:cubicBezTo>
                <a:lnTo>
                  <a:pt x="5080000" y="2781300"/>
                </a:lnTo>
                <a:cubicBezTo>
                  <a:pt x="5080000" y="3009900"/>
                  <a:pt x="5016500" y="3365500"/>
                  <a:pt x="4940300" y="3581400"/>
                </a:cubicBezTo>
                <a:lnTo>
                  <a:pt x="3886200" y="6667500"/>
                </a:lnTo>
                <a:cubicBezTo>
                  <a:pt x="3810000" y="6883400"/>
                  <a:pt x="3657600" y="7200900"/>
                  <a:pt x="3543300" y="7366000"/>
                </a:cubicBezTo>
                <a:lnTo>
                  <a:pt x="3517900" y="7391400"/>
                </a:lnTo>
                <a:cubicBezTo>
                  <a:pt x="2984500" y="8178800"/>
                  <a:pt x="2298700" y="8674100"/>
                  <a:pt x="1765300" y="8674100"/>
                </a:cubicBezTo>
                <a:lnTo>
                  <a:pt x="1219200" y="8674100"/>
                </a:lnTo>
                <a:cubicBezTo>
                  <a:pt x="990600" y="8674100"/>
                  <a:pt x="685800" y="8547100"/>
                  <a:pt x="546100" y="8394700"/>
                </a:cubicBezTo>
                <a:lnTo>
                  <a:pt x="368300" y="8191500"/>
                </a:lnTo>
                <a:cubicBezTo>
                  <a:pt x="76200" y="7874000"/>
                  <a:pt x="0" y="7620000"/>
                  <a:pt x="0" y="7010400"/>
                </a:cubicBezTo>
                <a:lnTo>
                  <a:pt x="0" y="6032500"/>
                </a:lnTo>
                <a:cubicBezTo>
                  <a:pt x="0" y="5816600"/>
                  <a:pt x="50800" y="5448300"/>
                  <a:pt x="101600" y="5232400"/>
                </a:cubicBezTo>
                <a:close/>
                <a:moveTo>
                  <a:pt x="2933700" y="8648700"/>
                </a:moveTo>
                <a:moveTo>
                  <a:pt x="1841500" y="2590800"/>
                </a:moveTo>
                <a:lnTo>
                  <a:pt x="1346200" y="3886200"/>
                </a:lnTo>
                <a:cubicBezTo>
                  <a:pt x="1257300" y="4089400"/>
                  <a:pt x="1155700" y="4432300"/>
                  <a:pt x="1117600" y="4648200"/>
                </a:cubicBezTo>
                <a:lnTo>
                  <a:pt x="889000" y="5651500"/>
                </a:lnTo>
                <a:cubicBezTo>
                  <a:pt x="850900" y="5867400"/>
                  <a:pt x="812800" y="6223000"/>
                  <a:pt x="812800" y="6438900"/>
                </a:cubicBezTo>
                <a:lnTo>
                  <a:pt x="812800" y="6604000"/>
                </a:lnTo>
                <a:cubicBezTo>
                  <a:pt x="812800" y="7289800"/>
                  <a:pt x="1168400" y="7861300"/>
                  <a:pt x="1612900" y="7861300"/>
                </a:cubicBezTo>
                <a:cubicBezTo>
                  <a:pt x="1905000" y="7861300"/>
                  <a:pt x="2387600" y="7518400"/>
                  <a:pt x="2641600" y="7124700"/>
                </a:cubicBezTo>
                <a:lnTo>
                  <a:pt x="2743200" y="6959600"/>
                </a:lnTo>
                <a:cubicBezTo>
                  <a:pt x="2870200" y="6756400"/>
                  <a:pt x="3035300" y="6438900"/>
                  <a:pt x="3124200" y="6248400"/>
                </a:cubicBezTo>
                <a:lnTo>
                  <a:pt x="3619500" y="5143500"/>
                </a:lnTo>
                <a:cubicBezTo>
                  <a:pt x="3695700" y="4940300"/>
                  <a:pt x="3810000" y="4597400"/>
                  <a:pt x="3860800" y="4381500"/>
                </a:cubicBezTo>
                <a:lnTo>
                  <a:pt x="4178300" y="2870200"/>
                </a:lnTo>
                <a:cubicBezTo>
                  <a:pt x="4279900" y="2413000"/>
                  <a:pt x="4279900" y="2413000"/>
                  <a:pt x="4178300" y="1905000"/>
                </a:cubicBezTo>
                <a:lnTo>
                  <a:pt x="4127500" y="1638300"/>
                </a:lnTo>
                <a:cubicBezTo>
                  <a:pt x="4089400" y="1409700"/>
                  <a:pt x="3962400" y="1168400"/>
                  <a:pt x="3848100" y="1092200"/>
                </a:cubicBezTo>
                <a:cubicBezTo>
                  <a:pt x="3492500" y="850900"/>
                  <a:pt x="3162300" y="939800"/>
                  <a:pt x="2781300" y="1358900"/>
                </a:cubicBezTo>
                <a:lnTo>
                  <a:pt x="2260600" y="1917700"/>
                </a:lnTo>
                <a:cubicBezTo>
                  <a:pt x="2108200" y="2082800"/>
                  <a:pt x="1930400" y="2387600"/>
                  <a:pt x="1841500" y="2590800"/>
                </a:cubicBezTo>
                <a:close/>
                <a:moveTo>
                  <a:pt x="5575300" y="8648700"/>
                </a:moveTo>
              </a:path>
            </a:pathLst>
          </a:custGeom>
          <a:solidFill>
            <a:srgbClr val="0506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7" name="Freeform 1657"/>
          <p:cNvSpPr/>
          <p:nvPr/>
        </p:nvSpPr>
        <p:spPr>
          <a:xfrm rot="0" flipH="0" flipV="0">
            <a:off x="24330591" y="6063678"/>
            <a:ext cx="76200" cy="130111"/>
          </a:xfrm>
          <a:custGeom>
            <a:pathLst>
              <a:path w="5080000" h="8674100">
                <a:moveTo>
                  <a:pt x="101600" y="5232400"/>
                </a:moveTo>
                <a:lnTo>
                  <a:pt x="723900" y="3035300"/>
                </a:lnTo>
                <a:cubicBezTo>
                  <a:pt x="787400" y="2819400"/>
                  <a:pt x="927100" y="2489200"/>
                  <a:pt x="1041400" y="2298700"/>
                </a:cubicBezTo>
                <a:lnTo>
                  <a:pt x="1485900" y="1536700"/>
                </a:lnTo>
                <a:cubicBezTo>
                  <a:pt x="1600200" y="1346200"/>
                  <a:pt x="1816100" y="1066800"/>
                  <a:pt x="1968500" y="914400"/>
                </a:cubicBezTo>
                <a:lnTo>
                  <a:pt x="2247900" y="635000"/>
                </a:lnTo>
                <a:cubicBezTo>
                  <a:pt x="2400300" y="482600"/>
                  <a:pt x="2730500" y="292100"/>
                  <a:pt x="2959100" y="215900"/>
                </a:cubicBezTo>
                <a:lnTo>
                  <a:pt x="3111500" y="177800"/>
                </a:lnTo>
                <a:cubicBezTo>
                  <a:pt x="3683000" y="0"/>
                  <a:pt x="3797300" y="12700"/>
                  <a:pt x="4191000" y="241300"/>
                </a:cubicBezTo>
                <a:lnTo>
                  <a:pt x="4305300" y="317500"/>
                </a:lnTo>
                <a:cubicBezTo>
                  <a:pt x="4889500" y="673100"/>
                  <a:pt x="5080000" y="1028700"/>
                  <a:pt x="5080000" y="1816100"/>
                </a:cubicBezTo>
                <a:lnTo>
                  <a:pt x="5080000" y="2781300"/>
                </a:lnTo>
                <a:cubicBezTo>
                  <a:pt x="5080000" y="3009900"/>
                  <a:pt x="5016500" y="3365500"/>
                  <a:pt x="4940300" y="3581400"/>
                </a:cubicBezTo>
                <a:lnTo>
                  <a:pt x="3886200" y="6667500"/>
                </a:lnTo>
                <a:cubicBezTo>
                  <a:pt x="3810000" y="6883400"/>
                  <a:pt x="3657600" y="7200900"/>
                  <a:pt x="3543300" y="7366000"/>
                </a:cubicBezTo>
                <a:lnTo>
                  <a:pt x="3517900" y="7391400"/>
                </a:lnTo>
                <a:cubicBezTo>
                  <a:pt x="2984500" y="8178800"/>
                  <a:pt x="2298700" y="8674100"/>
                  <a:pt x="1765300" y="8674100"/>
                </a:cubicBezTo>
                <a:lnTo>
                  <a:pt x="1219200" y="8674100"/>
                </a:lnTo>
                <a:cubicBezTo>
                  <a:pt x="990600" y="8674100"/>
                  <a:pt x="685800" y="8547100"/>
                  <a:pt x="546100" y="8394700"/>
                </a:cubicBezTo>
                <a:lnTo>
                  <a:pt x="368300" y="8191500"/>
                </a:lnTo>
                <a:cubicBezTo>
                  <a:pt x="76200" y="7874000"/>
                  <a:pt x="0" y="7620000"/>
                  <a:pt x="0" y="7010400"/>
                </a:cubicBezTo>
                <a:lnTo>
                  <a:pt x="0" y="6032500"/>
                </a:lnTo>
                <a:cubicBezTo>
                  <a:pt x="0" y="5816600"/>
                  <a:pt x="50800" y="5448300"/>
                  <a:pt x="101600" y="5232400"/>
                </a:cubicBezTo>
                <a:close/>
                <a:moveTo>
                  <a:pt x="2933700" y="8648700"/>
                </a:moveTo>
                <a:moveTo>
                  <a:pt x="1841500" y="2590800"/>
                </a:moveTo>
                <a:lnTo>
                  <a:pt x="1346200" y="3886200"/>
                </a:lnTo>
                <a:cubicBezTo>
                  <a:pt x="1257300" y="4089400"/>
                  <a:pt x="1155700" y="4432300"/>
                  <a:pt x="1117600" y="4648200"/>
                </a:cubicBezTo>
                <a:lnTo>
                  <a:pt x="889000" y="5651500"/>
                </a:lnTo>
                <a:cubicBezTo>
                  <a:pt x="850900" y="5867400"/>
                  <a:pt x="812800" y="6223000"/>
                  <a:pt x="812800" y="6438900"/>
                </a:cubicBezTo>
                <a:lnTo>
                  <a:pt x="812800" y="6604000"/>
                </a:lnTo>
                <a:cubicBezTo>
                  <a:pt x="812800" y="7289800"/>
                  <a:pt x="1168400" y="7861300"/>
                  <a:pt x="1612900" y="7861300"/>
                </a:cubicBezTo>
                <a:cubicBezTo>
                  <a:pt x="1905000" y="7861300"/>
                  <a:pt x="2387600" y="7518400"/>
                  <a:pt x="2641600" y="7124700"/>
                </a:cubicBezTo>
                <a:lnTo>
                  <a:pt x="2743200" y="6959600"/>
                </a:lnTo>
                <a:cubicBezTo>
                  <a:pt x="2870200" y="6756400"/>
                  <a:pt x="3035300" y="6438900"/>
                  <a:pt x="3124200" y="6248400"/>
                </a:cubicBezTo>
                <a:lnTo>
                  <a:pt x="3619500" y="5143500"/>
                </a:lnTo>
                <a:cubicBezTo>
                  <a:pt x="3695700" y="4940300"/>
                  <a:pt x="3810000" y="4597400"/>
                  <a:pt x="3860800" y="4381500"/>
                </a:cubicBezTo>
                <a:lnTo>
                  <a:pt x="4178300" y="2870200"/>
                </a:lnTo>
                <a:cubicBezTo>
                  <a:pt x="4279900" y="2413000"/>
                  <a:pt x="4279900" y="2413000"/>
                  <a:pt x="4178300" y="1905000"/>
                </a:cubicBezTo>
                <a:lnTo>
                  <a:pt x="4127500" y="1638300"/>
                </a:lnTo>
                <a:cubicBezTo>
                  <a:pt x="4089400" y="1409700"/>
                  <a:pt x="3962400" y="1168400"/>
                  <a:pt x="3848100" y="1092200"/>
                </a:cubicBezTo>
                <a:cubicBezTo>
                  <a:pt x="3492500" y="850900"/>
                  <a:pt x="3162300" y="939800"/>
                  <a:pt x="2781300" y="1358900"/>
                </a:cubicBezTo>
                <a:lnTo>
                  <a:pt x="2260600" y="1917700"/>
                </a:lnTo>
                <a:cubicBezTo>
                  <a:pt x="2108200" y="2082800"/>
                  <a:pt x="1930400" y="2387600"/>
                  <a:pt x="1841500" y="2590800"/>
                </a:cubicBezTo>
                <a:close/>
                <a:moveTo>
                  <a:pt x="5575300" y="8648700"/>
                </a:moveTo>
              </a:path>
            </a:pathLst>
          </a:custGeom>
          <a:solidFill>
            <a:srgbClr val="0506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8" name="Rectangle 1658"/>
          <p:cNvSpPr/>
          <p:nvPr/>
        </p:nvSpPr>
        <p:spPr>
          <a:xfrm rot="39876" flipH="0" flipV="0">
            <a:off x="24703427" y="1164362"/>
            <a:ext cx="757996" cy="772785"/>
          </a:xfrm>
          <a:prstGeom prst="rect">
            <a:avLst/>
          </a:prstGeom>
        </p:spPr>
      </p:sp>
      <p:sp>
        <p:nvSpPr>
          <p:cNvPr id="1659" name="Freeform 1659"/>
          <p:cNvSpPr/>
          <p:nvPr/>
        </p:nvSpPr>
        <p:spPr>
          <a:xfrm rot="39876" flipH="0" flipV="0">
            <a:off x="24702397" y="1439822"/>
            <a:ext cx="60811" cy="309046"/>
          </a:xfrm>
          <a:custGeom>
            <a:pathLst>
              <a:path w="1689100" h="8585200">
                <a:moveTo>
                  <a:pt x="1320800" y="736600"/>
                </a:moveTo>
                <a:lnTo>
                  <a:pt x="698500" y="7302500"/>
                </a:lnTo>
                <a:cubicBezTo>
                  <a:pt x="685800" y="7480300"/>
                  <a:pt x="647700" y="7747000"/>
                  <a:pt x="609600" y="7874000"/>
                </a:cubicBezTo>
                <a:cubicBezTo>
                  <a:pt x="508000" y="8255000"/>
                  <a:pt x="533400" y="8293100"/>
                  <a:pt x="876300" y="8343900"/>
                </a:cubicBezTo>
                <a:lnTo>
                  <a:pt x="1358900" y="8432800"/>
                </a:lnTo>
                <a:cubicBezTo>
                  <a:pt x="1536700" y="8458200"/>
                  <a:pt x="1689100" y="8496300"/>
                  <a:pt x="1689100" y="8521700"/>
                </a:cubicBezTo>
                <a:cubicBezTo>
                  <a:pt x="1689100" y="8585200"/>
                  <a:pt x="1638300" y="8585200"/>
                  <a:pt x="1308100" y="8585200"/>
                </a:cubicBezTo>
                <a:lnTo>
                  <a:pt x="330200" y="8585200"/>
                </a:lnTo>
                <a:cubicBezTo>
                  <a:pt x="152400" y="8585200"/>
                  <a:pt x="0" y="8521700"/>
                  <a:pt x="0" y="8445500"/>
                </a:cubicBezTo>
                <a:cubicBezTo>
                  <a:pt x="0" y="8356600"/>
                  <a:pt x="76200" y="8280400"/>
                  <a:pt x="165100" y="8280400"/>
                </a:cubicBezTo>
                <a:cubicBezTo>
                  <a:pt x="254000" y="8267700"/>
                  <a:pt x="342900" y="8102600"/>
                  <a:pt x="368300" y="7912100"/>
                </a:cubicBezTo>
                <a:lnTo>
                  <a:pt x="901700" y="2438400"/>
                </a:lnTo>
                <a:cubicBezTo>
                  <a:pt x="927100" y="2247900"/>
                  <a:pt x="952500" y="2070100"/>
                  <a:pt x="977900" y="2057400"/>
                </a:cubicBezTo>
                <a:cubicBezTo>
                  <a:pt x="990600" y="2032000"/>
                  <a:pt x="1028700" y="1854200"/>
                  <a:pt x="1041400" y="1676400"/>
                </a:cubicBezTo>
                <a:lnTo>
                  <a:pt x="1143000" y="635000"/>
                </a:lnTo>
                <a:cubicBezTo>
                  <a:pt x="1181100" y="292100"/>
                  <a:pt x="1003300" y="177800"/>
                  <a:pt x="393700" y="152400"/>
                </a:cubicBezTo>
                <a:lnTo>
                  <a:pt x="330200" y="139700"/>
                </a:lnTo>
                <a:cubicBezTo>
                  <a:pt x="152400" y="139700"/>
                  <a:pt x="0" y="114300"/>
                  <a:pt x="0" y="88900"/>
                </a:cubicBezTo>
                <a:cubicBezTo>
                  <a:pt x="0" y="0"/>
                  <a:pt x="25400" y="0"/>
                  <a:pt x="381000" y="0"/>
                </a:cubicBezTo>
                <a:lnTo>
                  <a:pt x="1308100" y="0"/>
                </a:lnTo>
                <a:cubicBezTo>
                  <a:pt x="1689100" y="0"/>
                  <a:pt x="1689100" y="0"/>
                  <a:pt x="1689100" y="139700"/>
                </a:cubicBezTo>
                <a:cubicBezTo>
                  <a:pt x="1689100" y="203200"/>
                  <a:pt x="1612900" y="279400"/>
                  <a:pt x="1524000" y="317500"/>
                </a:cubicBezTo>
                <a:cubicBezTo>
                  <a:pt x="1422400" y="368300"/>
                  <a:pt x="1333500" y="546100"/>
                  <a:pt x="1320800" y="736600"/>
                </a:cubicBezTo>
                <a:close/>
                <a:moveTo>
                  <a:pt x="8039100" y="8864600"/>
                </a:moveTo>
              </a:path>
            </a:pathLst>
          </a:custGeom>
          <a:solidFill>
            <a:srgbClr val="878787">
              <a:alpha val="100000"/>
            </a:srgbClr>
          </a:solidFill>
          <a:ln w="457">
            <a:noFill/>
          </a:ln>
          <a:effectDag type="tree">
            <a:xfrm kx="3987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0" name="Freeform 1660"/>
          <p:cNvSpPr/>
          <p:nvPr/>
        </p:nvSpPr>
        <p:spPr>
          <a:xfrm rot="39876" flipH="0" flipV="0">
            <a:off x="24809226" y="1455199"/>
            <a:ext cx="54867" cy="304474"/>
          </a:xfrm>
          <a:custGeom>
            <a:pathLst>
              <a:path w="1524000" h="8458200">
                <a:moveTo>
                  <a:pt x="406400" y="7429500"/>
                </a:moveTo>
                <a:lnTo>
                  <a:pt x="1003300" y="508000"/>
                </a:lnTo>
                <a:cubicBezTo>
                  <a:pt x="1016000" y="330200"/>
                  <a:pt x="990600" y="139700"/>
                  <a:pt x="952500" y="88900"/>
                </a:cubicBezTo>
                <a:cubicBezTo>
                  <a:pt x="901700" y="38100"/>
                  <a:pt x="1003300" y="0"/>
                  <a:pt x="1168400" y="0"/>
                </a:cubicBezTo>
                <a:cubicBezTo>
                  <a:pt x="1333500" y="0"/>
                  <a:pt x="1485900" y="0"/>
                  <a:pt x="1498600" y="12700"/>
                </a:cubicBezTo>
                <a:cubicBezTo>
                  <a:pt x="1511300" y="25400"/>
                  <a:pt x="1524000" y="50800"/>
                  <a:pt x="1524000" y="76200"/>
                </a:cubicBezTo>
                <a:cubicBezTo>
                  <a:pt x="1524000" y="101600"/>
                  <a:pt x="1485900" y="127000"/>
                  <a:pt x="1435100" y="139700"/>
                </a:cubicBezTo>
                <a:cubicBezTo>
                  <a:pt x="1384300" y="152400"/>
                  <a:pt x="1333500" y="317500"/>
                  <a:pt x="1320800" y="495300"/>
                </a:cubicBezTo>
                <a:lnTo>
                  <a:pt x="749300" y="6286500"/>
                </a:lnTo>
                <a:cubicBezTo>
                  <a:pt x="723900" y="6464300"/>
                  <a:pt x="685800" y="6718300"/>
                  <a:pt x="647700" y="6858000"/>
                </a:cubicBezTo>
                <a:cubicBezTo>
                  <a:pt x="609600" y="6985000"/>
                  <a:pt x="584200" y="7239000"/>
                  <a:pt x="584200" y="7416800"/>
                </a:cubicBezTo>
                <a:lnTo>
                  <a:pt x="571500" y="7785100"/>
                </a:lnTo>
                <a:cubicBezTo>
                  <a:pt x="571500" y="8001000"/>
                  <a:pt x="685800" y="8140700"/>
                  <a:pt x="901700" y="8191500"/>
                </a:cubicBezTo>
                <a:lnTo>
                  <a:pt x="1193800" y="8242300"/>
                </a:lnTo>
                <a:cubicBezTo>
                  <a:pt x="1371600" y="8280400"/>
                  <a:pt x="1524000" y="8343900"/>
                  <a:pt x="1524000" y="8369300"/>
                </a:cubicBezTo>
                <a:cubicBezTo>
                  <a:pt x="1524000" y="8458200"/>
                  <a:pt x="1485900" y="8458200"/>
                  <a:pt x="1143000" y="8458200"/>
                </a:cubicBezTo>
                <a:lnTo>
                  <a:pt x="381000" y="8458200"/>
                </a:lnTo>
                <a:cubicBezTo>
                  <a:pt x="0" y="8458200"/>
                  <a:pt x="0" y="8458200"/>
                  <a:pt x="0" y="8318500"/>
                </a:cubicBezTo>
                <a:cubicBezTo>
                  <a:pt x="0" y="8255000"/>
                  <a:pt x="38100" y="8191500"/>
                  <a:pt x="101600" y="8178800"/>
                </a:cubicBezTo>
                <a:cubicBezTo>
                  <a:pt x="241300" y="8140700"/>
                  <a:pt x="368300" y="7823200"/>
                  <a:pt x="406400" y="7429500"/>
                </a:cubicBezTo>
                <a:close/>
                <a:moveTo>
                  <a:pt x="952500" y="8470900"/>
                </a:moveTo>
              </a:path>
            </a:pathLst>
          </a:custGeom>
          <a:solidFill>
            <a:srgbClr val="878787">
              <a:alpha val="100000"/>
            </a:srgbClr>
          </a:solidFill>
          <a:ln w="457">
            <a:noFill/>
          </a:ln>
          <a:effectDag type="tree">
            <a:xfrm kx="3987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1" name="Freeform 1661"/>
          <p:cNvSpPr/>
          <p:nvPr/>
        </p:nvSpPr>
        <p:spPr>
          <a:xfrm rot="39876" flipH="0" flipV="0">
            <a:off x="25071206" y="1477921"/>
            <a:ext cx="60811" cy="309046"/>
          </a:xfrm>
          <a:custGeom>
            <a:pathLst>
              <a:path w="1689100" h="8585200">
                <a:moveTo>
                  <a:pt x="1320800" y="736600"/>
                </a:moveTo>
                <a:lnTo>
                  <a:pt x="698500" y="7302500"/>
                </a:lnTo>
                <a:cubicBezTo>
                  <a:pt x="685800" y="7480300"/>
                  <a:pt x="647700" y="7747000"/>
                  <a:pt x="609600" y="7874000"/>
                </a:cubicBezTo>
                <a:cubicBezTo>
                  <a:pt x="508000" y="8255000"/>
                  <a:pt x="533400" y="8293100"/>
                  <a:pt x="876300" y="8343900"/>
                </a:cubicBezTo>
                <a:lnTo>
                  <a:pt x="1358900" y="8432800"/>
                </a:lnTo>
                <a:cubicBezTo>
                  <a:pt x="1536700" y="8458200"/>
                  <a:pt x="1689100" y="8496300"/>
                  <a:pt x="1689100" y="8521700"/>
                </a:cubicBezTo>
                <a:cubicBezTo>
                  <a:pt x="1689100" y="8585200"/>
                  <a:pt x="1638300" y="8585200"/>
                  <a:pt x="1308100" y="8585200"/>
                </a:cubicBezTo>
                <a:lnTo>
                  <a:pt x="330200" y="8585200"/>
                </a:lnTo>
                <a:cubicBezTo>
                  <a:pt x="152400" y="8585200"/>
                  <a:pt x="0" y="8521700"/>
                  <a:pt x="0" y="8445500"/>
                </a:cubicBezTo>
                <a:cubicBezTo>
                  <a:pt x="0" y="8356600"/>
                  <a:pt x="76200" y="8280400"/>
                  <a:pt x="165100" y="8280400"/>
                </a:cubicBezTo>
                <a:cubicBezTo>
                  <a:pt x="254000" y="8267700"/>
                  <a:pt x="342900" y="8102600"/>
                  <a:pt x="368300" y="7912100"/>
                </a:cubicBezTo>
                <a:lnTo>
                  <a:pt x="901700" y="2438400"/>
                </a:lnTo>
                <a:cubicBezTo>
                  <a:pt x="927100" y="2247900"/>
                  <a:pt x="952500" y="2070100"/>
                  <a:pt x="977900" y="2057400"/>
                </a:cubicBezTo>
                <a:cubicBezTo>
                  <a:pt x="990600" y="2032000"/>
                  <a:pt x="1028700" y="1854200"/>
                  <a:pt x="1041400" y="1676400"/>
                </a:cubicBezTo>
                <a:lnTo>
                  <a:pt x="1143000" y="635000"/>
                </a:lnTo>
                <a:cubicBezTo>
                  <a:pt x="1181100" y="292100"/>
                  <a:pt x="1003300" y="177800"/>
                  <a:pt x="393700" y="152400"/>
                </a:cubicBezTo>
                <a:lnTo>
                  <a:pt x="330200" y="139700"/>
                </a:lnTo>
                <a:cubicBezTo>
                  <a:pt x="152400" y="139700"/>
                  <a:pt x="0" y="114300"/>
                  <a:pt x="0" y="88900"/>
                </a:cubicBezTo>
                <a:cubicBezTo>
                  <a:pt x="0" y="0"/>
                  <a:pt x="25400" y="0"/>
                  <a:pt x="381000" y="0"/>
                </a:cubicBezTo>
                <a:lnTo>
                  <a:pt x="1308100" y="0"/>
                </a:lnTo>
                <a:cubicBezTo>
                  <a:pt x="1689100" y="0"/>
                  <a:pt x="1689100" y="0"/>
                  <a:pt x="1689100" y="139700"/>
                </a:cubicBezTo>
                <a:cubicBezTo>
                  <a:pt x="1689100" y="203200"/>
                  <a:pt x="1612900" y="279400"/>
                  <a:pt x="1524000" y="317500"/>
                </a:cubicBezTo>
                <a:cubicBezTo>
                  <a:pt x="1422400" y="368300"/>
                  <a:pt x="1333500" y="546100"/>
                  <a:pt x="1320800" y="736600"/>
                </a:cubicBezTo>
                <a:close/>
                <a:moveTo>
                  <a:pt x="8039100" y="8864600"/>
                </a:moveTo>
              </a:path>
            </a:pathLst>
          </a:custGeom>
          <a:solidFill>
            <a:srgbClr val="878787">
              <a:alpha val="100000"/>
            </a:srgbClr>
          </a:solidFill>
          <a:ln w="457">
            <a:noFill/>
          </a:ln>
          <a:effectDag type="tree">
            <a:xfrm kx="3987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2" name="Freeform 1662"/>
          <p:cNvSpPr/>
          <p:nvPr/>
        </p:nvSpPr>
        <p:spPr>
          <a:xfrm rot="39876" flipH="0" flipV="0">
            <a:off x="25178034" y="1493298"/>
            <a:ext cx="54867" cy="304474"/>
          </a:xfrm>
          <a:custGeom>
            <a:pathLst>
              <a:path w="1524000" h="8458200">
                <a:moveTo>
                  <a:pt x="406400" y="7429500"/>
                </a:moveTo>
                <a:lnTo>
                  <a:pt x="1003300" y="508000"/>
                </a:lnTo>
                <a:cubicBezTo>
                  <a:pt x="1016000" y="330200"/>
                  <a:pt x="990600" y="139700"/>
                  <a:pt x="952500" y="88900"/>
                </a:cubicBezTo>
                <a:cubicBezTo>
                  <a:pt x="901700" y="38100"/>
                  <a:pt x="1003300" y="0"/>
                  <a:pt x="1168400" y="0"/>
                </a:cubicBezTo>
                <a:cubicBezTo>
                  <a:pt x="1333500" y="0"/>
                  <a:pt x="1485900" y="0"/>
                  <a:pt x="1498600" y="12700"/>
                </a:cubicBezTo>
                <a:cubicBezTo>
                  <a:pt x="1511300" y="25400"/>
                  <a:pt x="1524000" y="50800"/>
                  <a:pt x="1524000" y="76200"/>
                </a:cubicBezTo>
                <a:cubicBezTo>
                  <a:pt x="1524000" y="101600"/>
                  <a:pt x="1485900" y="127000"/>
                  <a:pt x="1435100" y="139700"/>
                </a:cubicBezTo>
                <a:cubicBezTo>
                  <a:pt x="1384300" y="152400"/>
                  <a:pt x="1333500" y="317500"/>
                  <a:pt x="1320800" y="495300"/>
                </a:cubicBezTo>
                <a:lnTo>
                  <a:pt x="749300" y="6286500"/>
                </a:lnTo>
                <a:cubicBezTo>
                  <a:pt x="723900" y="6464300"/>
                  <a:pt x="685800" y="6718300"/>
                  <a:pt x="647700" y="6858000"/>
                </a:cubicBezTo>
                <a:cubicBezTo>
                  <a:pt x="609600" y="6985000"/>
                  <a:pt x="584200" y="7239000"/>
                  <a:pt x="584200" y="7416800"/>
                </a:cubicBezTo>
                <a:lnTo>
                  <a:pt x="571500" y="7785100"/>
                </a:lnTo>
                <a:cubicBezTo>
                  <a:pt x="571500" y="8001000"/>
                  <a:pt x="685800" y="8140700"/>
                  <a:pt x="901700" y="8191500"/>
                </a:cubicBezTo>
                <a:lnTo>
                  <a:pt x="1193800" y="8242300"/>
                </a:lnTo>
                <a:cubicBezTo>
                  <a:pt x="1371600" y="8280400"/>
                  <a:pt x="1524000" y="8343900"/>
                  <a:pt x="1524000" y="8369300"/>
                </a:cubicBezTo>
                <a:cubicBezTo>
                  <a:pt x="1524000" y="8458200"/>
                  <a:pt x="1485900" y="8458200"/>
                  <a:pt x="1143000" y="8458200"/>
                </a:cubicBezTo>
                <a:lnTo>
                  <a:pt x="381000" y="8458200"/>
                </a:lnTo>
                <a:cubicBezTo>
                  <a:pt x="0" y="8458200"/>
                  <a:pt x="0" y="8458200"/>
                  <a:pt x="0" y="8318500"/>
                </a:cubicBezTo>
                <a:cubicBezTo>
                  <a:pt x="0" y="8255000"/>
                  <a:pt x="38100" y="8191500"/>
                  <a:pt x="101600" y="8178800"/>
                </a:cubicBezTo>
                <a:cubicBezTo>
                  <a:pt x="241300" y="8140700"/>
                  <a:pt x="368300" y="7823200"/>
                  <a:pt x="406400" y="7429500"/>
                </a:cubicBezTo>
                <a:close/>
                <a:moveTo>
                  <a:pt x="952500" y="8470900"/>
                </a:moveTo>
              </a:path>
            </a:pathLst>
          </a:custGeom>
          <a:solidFill>
            <a:srgbClr val="878787">
              <a:alpha val="100000"/>
            </a:srgbClr>
          </a:solidFill>
          <a:ln w="457">
            <a:noFill/>
          </a:ln>
          <a:effectDag type="tree">
            <a:xfrm kx="3987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3" name="Freeform 1663"/>
          <p:cNvSpPr/>
          <p:nvPr/>
        </p:nvSpPr>
        <p:spPr>
          <a:xfrm rot="39876" flipH="0" flipV="0">
            <a:off x="25281651" y="1502745"/>
            <a:ext cx="57611" cy="307674"/>
          </a:xfrm>
          <a:custGeom>
            <a:pathLst>
              <a:path w="1600200" h="8547100">
                <a:moveTo>
                  <a:pt x="927100" y="8547100"/>
                </a:moveTo>
                <a:lnTo>
                  <a:pt x="673100" y="8547100"/>
                </a:lnTo>
                <a:cubicBezTo>
                  <a:pt x="304800" y="8547100"/>
                  <a:pt x="0" y="8470900"/>
                  <a:pt x="0" y="8382000"/>
                </a:cubicBezTo>
                <a:cubicBezTo>
                  <a:pt x="0" y="8280400"/>
                  <a:pt x="88900" y="8191500"/>
                  <a:pt x="203200" y="8166100"/>
                </a:cubicBezTo>
                <a:cubicBezTo>
                  <a:pt x="330200" y="8153400"/>
                  <a:pt x="419100" y="7899400"/>
                  <a:pt x="419100" y="7620000"/>
                </a:cubicBezTo>
                <a:cubicBezTo>
                  <a:pt x="419100" y="7340600"/>
                  <a:pt x="457200" y="7010400"/>
                  <a:pt x="508000" y="6883400"/>
                </a:cubicBezTo>
                <a:cubicBezTo>
                  <a:pt x="546100" y="6769100"/>
                  <a:pt x="584200" y="6400800"/>
                  <a:pt x="584200" y="6083300"/>
                </a:cubicBezTo>
                <a:cubicBezTo>
                  <a:pt x="584200" y="5765800"/>
                  <a:pt x="622300" y="5435600"/>
                  <a:pt x="673100" y="5359400"/>
                </a:cubicBezTo>
                <a:cubicBezTo>
                  <a:pt x="723900" y="5283200"/>
                  <a:pt x="762000" y="4940300"/>
                  <a:pt x="762000" y="4597400"/>
                </a:cubicBezTo>
                <a:cubicBezTo>
                  <a:pt x="762000" y="4254500"/>
                  <a:pt x="800100" y="3898900"/>
                  <a:pt x="838200" y="3797300"/>
                </a:cubicBezTo>
                <a:cubicBezTo>
                  <a:pt x="889000" y="3695700"/>
                  <a:pt x="927100" y="3352800"/>
                  <a:pt x="927100" y="3035300"/>
                </a:cubicBezTo>
                <a:cubicBezTo>
                  <a:pt x="927100" y="2717800"/>
                  <a:pt x="977900" y="2146300"/>
                  <a:pt x="1041400" y="1778000"/>
                </a:cubicBezTo>
                <a:lnTo>
                  <a:pt x="1066800" y="1587500"/>
                </a:lnTo>
                <a:cubicBezTo>
                  <a:pt x="1244600" y="508000"/>
                  <a:pt x="1206500" y="165100"/>
                  <a:pt x="889000" y="165100"/>
                </a:cubicBezTo>
                <a:cubicBezTo>
                  <a:pt x="723900" y="165100"/>
                  <a:pt x="584200" y="127000"/>
                  <a:pt x="584200" y="76200"/>
                </a:cubicBezTo>
                <a:cubicBezTo>
                  <a:pt x="584200" y="38100"/>
                  <a:pt x="812800" y="0"/>
                  <a:pt x="1092200" y="0"/>
                </a:cubicBezTo>
                <a:cubicBezTo>
                  <a:pt x="1371600" y="0"/>
                  <a:pt x="1600200" y="38100"/>
                  <a:pt x="1600200" y="76200"/>
                </a:cubicBezTo>
                <a:cubicBezTo>
                  <a:pt x="1600200" y="127000"/>
                  <a:pt x="1524000" y="381000"/>
                  <a:pt x="1435100" y="635000"/>
                </a:cubicBezTo>
                <a:cubicBezTo>
                  <a:pt x="1346200" y="901700"/>
                  <a:pt x="1270000" y="1397000"/>
                  <a:pt x="1270000" y="1739900"/>
                </a:cubicBezTo>
                <a:cubicBezTo>
                  <a:pt x="1270000" y="2082800"/>
                  <a:pt x="1231900" y="2425700"/>
                  <a:pt x="1181100" y="2501900"/>
                </a:cubicBezTo>
                <a:cubicBezTo>
                  <a:pt x="1130300" y="2578100"/>
                  <a:pt x="1092200" y="2921000"/>
                  <a:pt x="1092200" y="3263900"/>
                </a:cubicBezTo>
                <a:cubicBezTo>
                  <a:pt x="1092200" y="3606800"/>
                  <a:pt x="1054100" y="3987800"/>
                  <a:pt x="1016000" y="4114800"/>
                </a:cubicBezTo>
                <a:cubicBezTo>
                  <a:pt x="965200" y="4229100"/>
                  <a:pt x="927100" y="4559300"/>
                  <a:pt x="927100" y="4826000"/>
                </a:cubicBezTo>
                <a:cubicBezTo>
                  <a:pt x="927100" y="5105400"/>
                  <a:pt x="876300" y="5638800"/>
                  <a:pt x="812800" y="6007100"/>
                </a:cubicBezTo>
                <a:lnTo>
                  <a:pt x="787400" y="6197600"/>
                </a:lnTo>
                <a:cubicBezTo>
                  <a:pt x="723900" y="6565900"/>
                  <a:pt x="673100" y="7137400"/>
                  <a:pt x="673100" y="7454900"/>
                </a:cubicBezTo>
                <a:cubicBezTo>
                  <a:pt x="673100" y="7772400"/>
                  <a:pt x="647700" y="8039100"/>
                  <a:pt x="635000" y="8039100"/>
                </a:cubicBezTo>
                <a:cubicBezTo>
                  <a:pt x="609600" y="8039100"/>
                  <a:pt x="584200" y="8077200"/>
                  <a:pt x="584200" y="8128000"/>
                </a:cubicBezTo>
                <a:cubicBezTo>
                  <a:pt x="584200" y="8242300"/>
                  <a:pt x="723900" y="8293100"/>
                  <a:pt x="1193800" y="8331200"/>
                </a:cubicBezTo>
                <a:cubicBezTo>
                  <a:pt x="1422400" y="8356600"/>
                  <a:pt x="1600200" y="8407400"/>
                  <a:pt x="1600200" y="8458200"/>
                </a:cubicBezTo>
                <a:cubicBezTo>
                  <a:pt x="1600200" y="8509000"/>
                  <a:pt x="1295400" y="8547100"/>
                  <a:pt x="927100" y="8547100"/>
                </a:cubicBezTo>
                <a:close/>
                <a:moveTo>
                  <a:pt x="-393700" y="8242300"/>
                </a:moveTo>
              </a:path>
            </a:pathLst>
          </a:custGeom>
          <a:solidFill>
            <a:srgbClr val="878787">
              <a:alpha val="100000"/>
            </a:srgbClr>
          </a:solidFill>
          <a:ln w="457">
            <a:noFill/>
          </a:ln>
          <a:effectDag type="tree">
            <a:xfrm kx="3987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4" name="Rectangle 1664"/>
          <p:cNvSpPr/>
          <p:nvPr/>
        </p:nvSpPr>
        <p:spPr>
          <a:xfrm rot="0" flipH="0" flipV="0">
            <a:off x="24513159" y="1787041"/>
            <a:ext cx="543420" cy="368959"/>
          </a:xfrm>
          <a:prstGeom prst="rect">
            <a:avLst/>
          </a:prstGeom>
        </p:spPr>
      </p:sp>
      <p:sp>
        <p:nvSpPr>
          <p:cNvPr id="1665" name="Freeform 1665"/>
          <p:cNvSpPr/>
          <p:nvPr/>
        </p:nvSpPr>
        <p:spPr>
          <a:xfrm rot="0" flipH="0" flipV="0">
            <a:off x="24542420" y="1929230"/>
            <a:ext cx="58521" cy="157962"/>
          </a:xfrm>
          <a:custGeom>
            <a:pathLst>
              <a:path w="3251200" h="8775700">
                <a:moveTo>
                  <a:pt x="3136900" y="1143000"/>
                </a:moveTo>
                <a:lnTo>
                  <a:pt x="1143000" y="8255000"/>
                </a:lnTo>
                <a:cubicBezTo>
                  <a:pt x="1028700" y="8674100"/>
                  <a:pt x="914400" y="8775700"/>
                  <a:pt x="596900" y="8775700"/>
                </a:cubicBezTo>
                <a:cubicBezTo>
                  <a:pt x="381000" y="8775700"/>
                  <a:pt x="177800" y="8534400"/>
                  <a:pt x="177800" y="8267700"/>
                </a:cubicBezTo>
                <a:cubicBezTo>
                  <a:pt x="177800" y="8229600"/>
                  <a:pt x="215900" y="8039100"/>
                  <a:pt x="266700" y="7861300"/>
                </a:cubicBezTo>
                <a:lnTo>
                  <a:pt x="1854200" y="2209800"/>
                </a:lnTo>
                <a:cubicBezTo>
                  <a:pt x="1981200" y="1790700"/>
                  <a:pt x="1981200" y="1752600"/>
                  <a:pt x="1828800" y="1752600"/>
                </a:cubicBezTo>
                <a:cubicBezTo>
                  <a:pt x="1752600" y="1752600"/>
                  <a:pt x="1625600" y="1828800"/>
                  <a:pt x="1549400" y="1905000"/>
                </a:cubicBezTo>
                <a:cubicBezTo>
                  <a:pt x="1460500" y="1993900"/>
                  <a:pt x="1282700" y="2159000"/>
                  <a:pt x="1155700" y="2273300"/>
                </a:cubicBezTo>
                <a:lnTo>
                  <a:pt x="1117600" y="2311400"/>
                </a:lnTo>
                <a:cubicBezTo>
                  <a:pt x="990600" y="2425700"/>
                  <a:pt x="736600" y="2514600"/>
                  <a:pt x="546100" y="2514600"/>
                </a:cubicBezTo>
                <a:lnTo>
                  <a:pt x="508000" y="2514600"/>
                </a:lnTo>
                <a:cubicBezTo>
                  <a:pt x="152400" y="2514600"/>
                  <a:pt x="0" y="2425700"/>
                  <a:pt x="0" y="2222500"/>
                </a:cubicBezTo>
                <a:cubicBezTo>
                  <a:pt x="0" y="2146300"/>
                  <a:pt x="114300" y="1981200"/>
                  <a:pt x="241300" y="1854200"/>
                </a:cubicBezTo>
                <a:lnTo>
                  <a:pt x="609600" y="1485900"/>
                </a:lnTo>
                <a:cubicBezTo>
                  <a:pt x="749300" y="1358900"/>
                  <a:pt x="952500" y="1206500"/>
                  <a:pt x="1079500" y="1143000"/>
                </a:cubicBezTo>
                <a:cubicBezTo>
                  <a:pt x="1206500" y="1092200"/>
                  <a:pt x="1422400" y="927100"/>
                  <a:pt x="1562100" y="787400"/>
                </a:cubicBezTo>
                <a:cubicBezTo>
                  <a:pt x="1701800" y="635000"/>
                  <a:pt x="1879600" y="482600"/>
                  <a:pt x="1981200" y="444500"/>
                </a:cubicBezTo>
                <a:cubicBezTo>
                  <a:pt x="2070100" y="406400"/>
                  <a:pt x="2209800" y="304800"/>
                  <a:pt x="2286000" y="215900"/>
                </a:cubicBezTo>
                <a:cubicBezTo>
                  <a:pt x="2438400" y="50800"/>
                  <a:pt x="2997200" y="0"/>
                  <a:pt x="3136900" y="139700"/>
                </a:cubicBezTo>
                <a:cubicBezTo>
                  <a:pt x="3251200" y="254000"/>
                  <a:pt x="3251200" y="736600"/>
                  <a:pt x="3136900" y="1143000"/>
                </a:cubicBezTo>
                <a:close/>
                <a:moveTo>
                  <a:pt x="6045200" y="8813800"/>
                </a:moveTo>
              </a:path>
            </a:pathLst>
          </a:custGeom>
          <a:solidFill>
            <a:srgbClr val="040405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6" name="Freeform 1666"/>
          <p:cNvSpPr/>
          <p:nvPr/>
        </p:nvSpPr>
        <p:spPr>
          <a:xfrm rot="0" flipH="0" flipV="0">
            <a:off x="24588925" y="2073934"/>
            <a:ext cx="32004" cy="45720"/>
          </a:xfrm>
          <a:custGeom>
            <a:pathLst>
              <a:path w="1778000" h="2540000">
                <a:moveTo>
                  <a:pt x="1638300" y="736600"/>
                </a:moveTo>
                <a:lnTo>
                  <a:pt x="1409700" y="1219200"/>
                </a:lnTo>
                <a:cubicBezTo>
                  <a:pt x="1333500" y="1384300"/>
                  <a:pt x="1231900" y="1549400"/>
                  <a:pt x="1181100" y="1587500"/>
                </a:cubicBezTo>
                <a:cubicBezTo>
                  <a:pt x="1079500" y="1638300"/>
                  <a:pt x="939800" y="1905000"/>
                  <a:pt x="889000" y="2120900"/>
                </a:cubicBezTo>
                <a:cubicBezTo>
                  <a:pt x="800100" y="2463800"/>
                  <a:pt x="698500" y="2540000"/>
                  <a:pt x="355600" y="2540000"/>
                </a:cubicBezTo>
                <a:cubicBezTo>
                  <a:pt x="127000" y="2540000"/>
                  <a:pt x="0" y="2387600"/>
                  <a:pt x="0" y="2095500"/>
                </a:cubicBezTo>
                <a:cubicBezTo>
                  <a:pt x="0" y="1917700"/>
                  <a:pt x="63500" y="1651000"/>
                  <a:pt x="139700" y="1485900"/>
                </a:cubicBezTo>
                <a:lnTo>
                  <a:pt x="165100" y="1422400"/>
                </a:lnTo>
                <a:cubicBezTo>
                  <a:pt x="241300" y="1257300"/>
                  <a:pt x="368300" y="1079500"/>
                  <a:pt x="444500" y="1016000"/>
                </a:cubicBezTo>
                <a:cubicBezTo>
                  <a:pt x="520700" y="952500"/>
                  <a:pt x="596900" y="812800"/>
                  <a:pt x="596900" y="698500"/>
                </a:cubicBezTo>
                <a:cubicBezTo>
                  <a:pt x="596900" y="596900"/>
                  <a:pt x="673100" y="444500"/>
                  <a:pt x="762000" y="368300"/>
                </a:cubicBezTo>
                <a:cubicBezTo>
                  <a:pt x="850900" y="279400"/>
                  <a:pt x="927100" y="165100"/>
                  <a:pt x="927100" y="114300"/>
                </a:cubicBezTo>
                <a:cubicBezTo>
                  <a:pt x="927100" y="50800"/>
                  <a:pt x="1079500" y="0"/>
                  <a:pt x="1270000" y="0"/>
                </a:cubicBezTo>
                <a:cubicBezTo>
                  <a:pt x="1562100" y="0"/>
                  <a:pt x="1778000" y="152400"/>
                  <a:pt x="1778000" y="355600"/>
                </a:cubicBezTo>
                <a:cubicBezTo>
                  <a:pt x="1778000" y="393700"/>
                  <a:pt x="1714500" y="558800"/>
                  <a:pt x="1638300" y="736600"/>
                </a:cubicBezTo>
                <a:close/>
                <a:moveTo>
                  <a:pt x="393700" y="774700"/>
                </a:moveTo>
              </a:path>
            </a:pathLst>
          </a:custGeom>
          <a:solidFill>
            <a:srgbClr val="040405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7" name="Freeform 1667"/>
          <p:cNvSpPr/>
          <p:nvPr/>
        </p:nvSpPr>
        <p:spPr>
          <a:xfrm rot="0" flipH="0" flipV="0">
            <a:off x="24654860" y="1927173"/>
            <a:ext cx="111328" cy="160477"/>
          </a:xfrm>
          <a:custGeom>
            <a:pathLst>
              <a:path w="6184900" h="8915400">
                <a:moveTo>
                  <a:pt x="3797300" y="8915400"/>
                </a:moveTo>
                <a:lnTo>
                  <a:pt x="622300" y="8915400"/>
                </a:lnTo>
                <a:cubicBezTo>
                  <a:pt x="330200" y="8915400"/>
                  <a:pt x="0" y="8636000"/>
                  <a:pt x="0" y="8382000"/>
                </a:cubicBezTo>
                <a:cubicBezTo>
                  <a:pt x="0" y="8255000"/>
                  <a:pt x="292100" y="7797800"/>
                  <a:pt x="520700" y="7556500"/>
                </a:cubicBezTo>
                <a:lnTo>
                  <a:pt x="4775200" y="2971800"/>
                </a:lnTo>
                <a:cubicBezTo>
                  <a:pt x="5651500" y="2019300"/>
                  <a:pt x="5473700" y="965200"/>
                  <a:pt x="4445000" y="965200"/>
                </a:cubicBezTo>
                <a:lnTo>
                  <a:pt x="4089400" y="965200"/>
                </a:lnTo>
                <a:cubicBezTo>
                  <a:pt x="3898900" y="965200"/>
                  <a:pt x="3594100" y="1079500"/>
                  <a:pt x="3441700" y="1219200"/>
                </a:cubicBezTo>
                <a:lnTo>
                  <a:pt x="2667000" y="1892300"/>
                </a:lnTo>
                <a:cubicBezTo>
                  <a:pt x="2413000" y="2108200"/>
                  <a:pt x="1866900" y="2235200"/>
                  <a:pt x="1739900" y="2108200"/>
                </a:cubicBezTo>
                <a:cubicBezTo>
                  <a:pt x="1663700" y="2019300"/>
                  <a:pt x="1701800" y="1803400"/>
                  <a:pt x="1854200" y="1485900"/>
                </a:cubicBezTo>
                <a:lnTo>
                  <a:pt x="1866900" y="1460500"/>
                </a:lnTo>
                <a:cubicBezTo>
                  <a:pt x="1943100" y="1295400"/>
                  <a:pt x="2146300" y="1041400"/>
                  <a:pt x="2311400" y="914400"/>
                </a:cubicBezTo>
                <a:lnTo>
                  <a:pt x="2806700" y="508000"/>
                </a:lnTo>
                <a:cubicBezTo>
                  <a:pt x="2959100" y="381000"/>
                  <a:pt x="3276600" y="228600"/>
                  <a:pt x="3492500" y="177800"/>
                </a:cubicBezTo>
                <a:lnTo>
                  <a:pt x="3708400" y="127000"/>
                </a:lnTo>
                <a:cubicBezTo>
                  <a:pt x="4203700" y="12700"/>
                  <a:pt x="4572000" y="0"/>
                  <a:pt x="4991100" y="127000"/>
                </a:cubicBezTo>
                <a:lnTo>
                  <a:pt x="5054600" y="139700"/>
                </a:lnTo>
                <a:cubicBezTo>
                  <a:pt x="5232400" y="190500"/>
                  <a:pt x="5473700" y="342900"/>
                  <a:pt x="5600700" y="482600"/>
                </a:cubicBezTo>
                <a:lnTo>
                  <a:pt x="5778500" y="673100"/>
                </a:lnTo>
                <a:cubicBezTo>
                  <a:pt x="6045200" y="965200"/>
                  <a:pt x="6184900" y="1422400"/>
                  <a:pt x="6184900" y="1943100"/>
                </a:cubicBezTo>
                <a:lnTo>
                  <a:pt x="6184900" y="1955800"/>
                </a:lnTo>
                <a:cubicBezTo>
                  <a:pt x="6184900" y="2159000"/>
                  <a:pt x="6121400" y="2451100"/>
                  <a:pt x="6045200" y="2616200"/>
                </a:cubicBezTo>
                <a:lnTo>
                  <a:pt x="5969000" y="2794000"/>
                </a:lnTo>
                <a:cubicBezTo>
                  <a:pt x="5892800" y="2946400"/>
                  <a:pt x="5715000" y="3213100"/>
                  <a:pt x="5588000" y="3352800"/>
                </a:cubicBezTo>
                <a:lnTo>
                  <a:pt x="1854200" y="7442200"/>
                </a:lnTo>
                <a:cubicBezTo>
                  <a:pt x="1511300" y="7823200"/>
                  <a:pt x="1549400" y="8077200"/>
                  <a:pt x="1968500" y="8077200"/>
                </a:cubicBezTo>
                <a:lnTo>
                  <a:pt x="3873500" y="8077200"/>
                </a:lnTo>
                <a:cubicBezTo>
                  <a:pt x="4076700" y="8077200"/>
                  <a:pt x="4279900" y="8115300"/>
                  <a:pt x="4318000" y="8153400"/>
                </a:cubicBezTo>
                <a:cubicBezTo>
                  <a:pt x="4445000" y="8280400"/>
                  <a:pt x="4419600" y="8648700"/>
                  <a:pt x="4279900" y="8788400"/>
                </a:cubicBezTo>
                <a:cubicBezTo>
                  <a:pt x="4216400" y="8864600"/>
                  <a:pt x="3987800" y="8915400"/>
                  <a:pt x="3797300" y="8915400"/>
                </a:cubicBezTo>
                <a:close/>
                <a:moveTo>
                  <a:pt x="-177800" y="8928100"/>
                </a:moveTo>
              </a:path>
            </a:pathLst>
          </a:custGeom>
          <a:solidFill>
            <a:srgbClr val="040405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8" name="Freeform 1668"/>
          <p:cNvSpPr/>
          <p:nvPr/>
        </p:nvSpPr>
        <p:spPr>
          <a:xfrm rot="0" flipH="0" flipV="0">
            <a:off x="24771317" y="1927173"/>
            <a:ext cx="111328" cy="160477"/>
          </a:xfrm>
          <a:custGeom>
            <a:pathLst>
              <a:path w="6184900" h="8915400">
                <a:moveTo>
                  <a:pt x="3797300" y="8915400"/>
                </a:moveTo>
                <a:lnTo>
                  <a:pt x="622300" y="8915400"/>
                </a:lnTo>
                <a:cubicBezTo>
                  <a:pt x="330200" y="8915400"/>
                  <a:pt x="0" y="8636000"/>
                  <a:pt x="0" y="8382000"/>
                </a:cubicBezTo>
                <a:cubicBezTo>
                  <a:pt x="0" y="8255000"/>
                  <a:pt x="292100" y="7797800"/>
                  <a:pt x="520700" y="7556500"/>
                </a:cubicBezTo>
                <a:lnTo>
                  <a:pt x="4775200" y="2971800"/>
                </a:lnTo>
                <a:cubicBezTo>
                  <a:pt x="5651500" y="2019300"/>
                  <a:pt x="5473700" y="965200"/>
                  <a:pt x="4445000" y="965200"/>
                </a:cubicBezTo>
                <a:lnTo>
                  <a:pt x="4089400" y="965200"/>
                </a:lnTo>
                <a:cubicBezTo>
                  <a:pt x="3898900" y="965200"/>
                  <a:pt x="3594100" y="1079500"/>
                  <a:pt x="3441700" y="1219200"/>
                </a:cubicBezTo>
                <a:lnTo>
                  <a:pt x="2667000" y="1892300"/>
                </a:lnTo>
                <a:cubicBezTo>
                  <a:pt x="2413000" y="2108200"/>
                  <a:pt x="1866900" y="2235200"/>
                  <a:pt x="1739900" y="2108200"/>
                </a:cubicBezTo>
                <a:cubicBezTo>
                  <a:pt x="1663700" y="2019300"/>
                  <a:pt x="1701800" y="1803400"/>
                  <a:pt x="1854200" y="1485900"/>
                </a:cubicBezTo>
                <a:lnTo>
                  <a:pt x="1866900" y="1460500"/>
                </a:lnTo>
                <a:cubicBezTo>
                  <a:pt x="1943100" y="1295400"/>
                  <a:pt x="2146300" y="1041400"/>
                  <a:pt x="2311400" y="914400"/>
                </a:cubicBezTo>
                <a:lnTo>
                  <a:pt x="2806700" y="508000"/>
                </a:lnTo>
                <a:cubicBezTo>
                  <a:pt x="2959100" y="381000"/>
                  <a:pt x="3276600" y="228600"/>
                  <a:pt x="3492500" y="177800"/>
                </a:cubicBezTo>
                <a:lnTo>
                  <a:pt x="3708400" y="127000"/>
                </a:lnTo>
                <a:cubicBezTo>
                  <a:pt x="4203700" y="12700"/>
                  <a:pt x="4572000" y="0"/>
                  <a:pt x="4991100" y="127000"/>
                </a:cubicBezTo>
                <a:lnTo>
                  <a:pt x="5054600" y="139700"/>
                </a:lnTo>
                <a:cubicBezTo>
                  <a:pt x="5232400" y="190500"/>
                  <a:pt x="5473700" y="342900"/>
                  <a:pt x="5600700" y="482600"/>
                </a:cubicBezTo>
                <a:lnTo>
                  <a:pt x="5778500" y="673100"/>
                </a:lnTo>
                <a:cubicBezTo>
                  <a:pt x="6045200" y="965200"/>
                  <a:pt x="6184900" y="1422400"/>
                  <a:pt x="6184900" y="1943100"/>
                </a:cubicBezTo>
                <a:lnTo>
                  <a:pt x="6184900" y="1955800"/>
                </a:lnTo>
                <a:cubicBezTo>
                  <a:pt x="6184900" y="2159000"/>
                  <a:pt x="6121400" y="2451100"/>
                  <a:pt x="6045200" y="2616200"/>
                </a:cubicBezTo>
                <a:lnTo>
                  <a:pt x="5969000" y="2794000"/>
                </a:lnTo>
                <a:cubicBezTo>
                  <a:pt x="5892800" y="2946400"/>
                  <a:pt x="5715000" y="3213100"/>
                  <a:pt x="5588000" y="3352800"/>
                </a:cubicBezTo>
                <a:lnTo>
                  <a:pt x="1854200" y="7442200"/>
                </a:lnTo>
                <a:cubicBezTo>
                  <a:pt x="1511300" y="7823200"/>
                  <a:pt x="1549400" y="8077200"/>
                  <a:pt x="1968500" y="8077200"/>
                </a:cubicBezTo>
                <a:lnTo>
                  <a:pt x="3873500" y="8077200"/>
                </a:lnTo>
                <a:cubicBezTo>
                  <a:pt x="4076700" y="8077200"/>
                  <a:pt x="4279900" y="8115300"/>
                  <a:pt x="4318000" y="8153400"/>
                </a:cubicBezTo>
                <a:cubicBezTo>
                  <a:pt x="4445000" y="8280400"/>
                  <a:pt x="4419600" y="8648700"/>
                  <a:pt x="4279900" y="8788400"/>
                </a:cubicBezTo>
                <a:cubicBezTo>
                  <a:pt x="4216400" y="8864600"/>
                  <a:pt x="3987800" y="8915400"/>
                  <a:pt x="3797300" y="8915400"/>
                </a:cubicBezTo>
                <a:close/>
                <a:moveTo>
                  <a:pt x="-177800" y="8928100"/>
                </a:moveTo>
              </a:path>
            </a:pathLst>
          </a:custGeom>
          <a:solidFill>
            <a:srgbClr val="040405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9" name="Freeform 1669"/>
          <p:cNvSpPr/>
          <p:nvPr/>
        </p:nvSpPr>
        <p:spPr>
          <a:xfrm rot="0" flipH="0" flipV="0">
            <a:off x="24883887" y="1929459"/>
            <a:ext cx="112699" cy="158419"/>
          </a:xfrm>
          <a:custGeom>
            <a:pathLst>
              <a:path w="6261100" h="8801100">
                <a:moveTo>
                  <a:pt x="2133600" y="0"/>
                </a:moveTo>
                <a:lnTo>
                  <a:pt x="5753100" y="0"/>
                </a:lnTo>
                <a:cubicBezTo>
                  <a:pt x="6134100" y="0"/>
                  <a:pt x="6261100" y="88900"/>
                  <a:pt x="6261100" y="330200"/>
                </a:cubicBezTo>
                <a:cubicBezTo>
                  <a:pt x="6261100" y="431800"/>
                  <a:pt x="6184900" y="584200"/>
                  <a:pt x="6096000" y="673100"/>
                </a:cubicBezTo>
                <a:cubicBezTo>
                  <a:pt x="5994400" y="762000"/>
                  <a:pt x="5765800" y="838200"/>
                  <a:pt x="5588000" y="838200"/>
                </a:cubicBezTo>
                <a:lnTo>
                  <a:pt x="3213100" y="838200"/>
                </a:lnTo>
                <a:cubicBezTo>
                  <a:pt x="2844800" y="838200"/>
                  <a:pt x="2705100" y="1041400"/>
                  <a:pt x="2705100" y="1536700"/>
                </a:cubicBezTo>
                <a:cubicBezTo>
                  <a:pt x="2705100" y="1714500"/>
                  <a:pt x="2667000" y="2006600"/>
                  <a:pt x="2628900" y="2184400"/>
                </a:cubicBezTo>
                <a:lnTo>
                  <a:pt x="2489200" y="2717800"/>
                </a:lnTo>
                <a:cubicBezTo>
                  <a:pt x="2451100" y="2895600"/>
                  <a:pt x="2362200" y="3048000"/>
                  <a:pt x="2298700" y="3048000"/>
                </a:cubicBezTo>
                <a:cubicBezTo>
                  <a:pt x="2184400" y="3048000"/>
                  <a:pt x="2159000" y="3352800"/>
                  <a:pt x="2286000" y="3467100"/>
                </a:cubicBezTo>
                <a:cubicBezTo>
                  <a:pt x="2324100" y="3517900"/>
                  <a:pt x="2514600" y="3556000"/>
                  <a:pt x="2705100" y="3556000"/>
                </a:cubicBezTo>
                <a:lnTo>
                  <a:pt x="4064000" y="3556000"/>
                </a:lnTo>
                <a:cubicBezTo>
                  <a:pt x="4241800" y="3556000"/>
                  <a:pt x="4521200" y="3632200"/>
                  <a:pt x="4673600" y="3733800"/>
                </a:cubicBezTo>
                <a:lnTo>
                  <a:pt x="4787900" y="3810000"/>
                </a:lnTo>
                <a:cubicBezTo>
                  <a:pt x="5105400" y="4013200"/>
                  <a:pt x="5245100" y="4318000"/>
                  <a:pt x="5245100" y="4775200"/>
                </a:cubicBezTo>
                <a:lnTo>
                  <a:pt x="5245100" y="5753100"/>
                </a:lnTo>
                <a:cubicBezTo>
                  <a:pt x="5245100" y="5943600"/>
                  <a:pt x="5207000" y="6235700"/>
                  <a:pt x="5156200" y="6413500"/>
                </a:cubicBezTo>
                <a:lnTo>
                  <a:pt x="5016500" y="6921500"/>
                </a:lnTo>
                <a:cubicBezTo>
                  <a:pt x="4927600" y="7239000"/>
                  <a:pt x="4699000" y="7658100"/>
                  <a:pt x="4495800" y="7861300"/>
                </a:cubicBezTo>
                <a:cubicBezTo>
                  <a:pt x="4445000" y="7912100"/>
                  <a:pt x="4381500" y="8026400"/>
                  <a:pt x="4356100" y="8102600"/>
                </a:cubicBezTo>
                <a:cubicBezTo>
                  <a:pt x="4330700" y="8191500"/>
                  <a:pt x="4165600" y="8331200"/>
                  <a:pt x="3987800" y="8407400"/>
                </a:cubicBezTo>
                <a:lnTo>
                  <a:pt x="3835400" y="8483600"/>
                </a:lnTo>
                <a:cubicBezTo>
                  <a:pt x="3416300" y="8686800"/>
                  <a:pt x="2921000" y="8801100"/>
                  <a:pt x="2501900" y="8801100"/>
                </a:cubicBezTo>
                <a:lnTo>
                  <a:pt x="673100" y="8801100"/>
                </a:lnTo>
                <a:cubicBezTo>
                  <a:pt x="139700" y="8801100"/>
                  <a:pt x="0" y="8724900"/>
                  <a:pt x="0" y="8407400"/>
                </a:cubicBezTo>
                <a:cubicBezTo>
                  <a:pt x="0" y="8255000"/>
                  <a:pt x="152400" y="8115300"/>
                  <a:pt x="330200" y="8102600"/>
                </a:cubicBezTo>
                <a:lnTo>
                  <a:pt x="2336800" y="7988300"/>
                </a:lnTo>
                <a:cubicBezTo>
                  <a:pt x="2514600" y="7975600"/>
                  <a:pt x="2806700" y="7912100"/>
                  <a:pt x="2971800" y="7848600"/>
                </a:cubicBezTo>
                <a:lnTo>
                  <a:pt x="3213100" y="7759700"/>
                </a:lnTo>
                <a:cubicBezTo>
                  <a:pt x="3594100" y="7620000"/>
                  <a:pt x="3848100" y="7378700"/>
                  <a:pt x="4051300" y="6946900"/>
                </a:cubicBezTo>
                <a:lnTo>
                  <a:pt x="4076700" y="6883400"/>
                </a:lnTo>
                <a:cubicBezTo>
                  <a:pt x="4165600" y="6705600"/>
                  <a:pt x="4267200" y="6400800"/>
                  <a:pt x="4305300" y="6210300"/>
                </a:cubicBezTo>
                <a:lnTo>
                  <a:pt x="4330700" y="6057900"/>
                </a:lnTo>
                <a:cubicBezTo>
                  <a:pt x="4368800" y="5867400"/>
                  <a:pt x="4394200" y="5562600"/>
                  <a:pt x="4394200" y="5372100"/>
                </a:cubicBezTo>
                <a:lnTo>
                  <a:pt x="4394200" y="5080000"/>
                </a:lnTo>
                <a:cubicBezTo>
                  <a:pt x="4394200" y="4635500"/>
                  <a:pt x="4178300" y="4394200"/>
                  <a:pt x="3759200" y="4394200"/>
                </a:cubicBezTo>
                <a:lnTo>
                  <a:pt x="1854200" y="4394200"/>
                </a:lnTo>
                <a:cubicBezTo>
                  <a:pt x="1676400" y="4394200"/>
                  <a:pt x="1447800" y="4318000"/>
                  <a:pt x="1346200" y="4229100"/>
                </a:cubicBezTo>
                <a:cubicBezTo>
                  <a:pt x="1168400" y="4038600"/>
                  <a:pt x="1143000" y="3721100"/>
                  <a:pt x="1270000" y="3225800"/>
                </a:cubicBezTo>
                <a:close/>
                <a:moveTo>
                  <a:pt x="8826500" y="8801100"/>
                </a:moveTo>
              </a:path>
            </a:pathLst>
          </a:custGeom>
          <a:solidFill>
            <a:srgbClr val="040405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0" name="Rectangle 1670"/>
          <p:cNvSpPr/>
          <p:nvPr/>
        </p:nvSpPr>
        <p:spPr>
          <a:xfrm rot="0" flipH="0" flipV="0">
            <a:off x="25490423" y="622706"/>
            <a:ext cx="703967" cy="368959"/>
          </a:xfrm>
          <a:prstGeom prst="rect">
            <a:avLst/>
          </a:prstGeom>
        </p:spPr>
      </p:sp>
      <p:sp>
        <p:nvSpPr>
          <p:cNvPr id="1671" name="Freeform 1671"/>
          <p:cNvSpPr/>
          <p:nvPr/>
        </p:nvSpPr>
        <p:spPr>
          <a:xfrm rot="0" flipH="0" flipV="0">
            <a:off x="25493471" y="829056"/>
            <a:ext cx="79248" cy="79248"/>
          </a:xfrm>
          <a:custGeom>
            <a:pathLst>
              <a:path w="5283200" h="5283200">
                <a:moveTo>
                  <a:pt x="292100" y="2032000"/>
                </a:moveTo>
                <a:lnTo>
                  <a:pt x="1943100" y="2032000"/>
                </a:lnTo>
                <a:cubicBezTo>
                  <a:pt x="2146300" y="2032000"/>
                  <a:pt x="2235200" y="1943100"/>
                  <a:pt x="2235200" y="1739900"/>
                </a:cubicBezTo>
                <a:lnTo>
                  <a:pt x="2235200" y="1714500"/>
                </a:lnTo>
                <a:cubicBezTo>
                  <a:pt x="2235200" y="1549400"/>
                  <a:pt x="2286000" y="1422400"/>
                  <a:pt x="2336800" y="1422400"/>
                </a:cubicBezTo>
                <a:cubicBezTo>
                  <a:pt x="2387600" y="1422400"/>
                  <a:pt x="2438400" y="1295400"/>
                  <a:pt x="2438400" y="1130300"/>
                </a:cubicBezTo>
                <a:lnTo>
                  <a:pt x="2438400" y="1104900"/>
                </a:lnTo>
                <a:cubicBezTo>
                  <a:pt x="2438400" y="939800"/>
                  <a:pt x="2489200" y="812800"/>
                  <a:pt x="2540000" y="812800"/>
                </a:cubicBezTo>
                <a:cubicBezTo>
                  <a:pt x="2590800" y="812800"/>
                  <a:pt x="2641600" y="685800"/>
                  <a:pt x="2641600" y="520700"/>
                </a:cubicBezTo>
                <a:lnTo>
                  <a:pt x="2641600" y="495300"/>
                </a:lnTo>
                <a:cubicBezTo>
                  <a:pt x="2641600" y="127000"/>
                  <a:pt x="2768600" y="0"/>
                  <a:pt x="3136900" y="0"/>
                </a:cubicBezTo>
                <a:lnTo>
                  <a:pt x="3365500" y="0"/>
                </a:lnTo>
                <a:cubicBezTo>
                  <a:pt x="3594100" y="0"/>
                  <a:pt x="3657600" y="63500"/>
                  <a:pt x="3657600" y="292100"/>
                </a:cubicBezTo>
                <a:lnTo>
                  <a:pt x="3657600" y="927100"/>
                </a:lnTo>
                <a:cubicBezTo>
                  <a:pt x="3657600" y="1092200"/>
                  <a:pt x="3606800" y="1219200"/>
                  <a:pt x="3556000" y="1219200"/>
                </a:cubicBezTo>
                <a:cubicBezTo>
                  <a:pt x="3505200" y="1219200"/>
                  <a:pt x="3454400" y="1346200"/>
                  <a:pt x="3454400" y="1511300"/>
                </a:cubicBezTo>
                <a:lnTo>
                  <a:pt x="3454400" y="1739900"/>
                </a:lnTo>
                <a:cubicBezTo>
                  <a:pt x="3454400" y="1981200"/>
                  <a:pt x="3505200" y="2032000"/>
                  <a:pt x="3746500" y="2032000"/>
                </a:cubicBezTo>
                <a:lnTo>
                  <a:pt x="4787900" y="2032000"/>
                </a:lnTo>
                <a:cubicBezTo>
                  <a:pt x="5156200" y="2032000"/>
                  <a:pt x="5283200" y="2159000"/>
                  <a:pt x="5283200" y="2527300"/>
                </a:cubicBezTo>
                <a:lnTo>
                  <a:pt x="5283200" y="2552700"/>
                </a:lnTo>
                <a:cubicBezTo>
                  <a:pt x="5283200" y="2921000"/>
                  <a:pt x="5156200" y="3048000"/>
                  <a:pt x="4787900" y="3048000"/>
                </a:cubicBezTo>
                <a:lnTo>
                  <a:pt x="3340100" y="3048000"/>
                </a:lnTo>
                <a:cubicBezTo>
                  <a:pt x="3175000" y="3048000"/>
                  <a:pt x="3048000" y="3136900"/>
                  <a:pt x="3048000" y="3251200"/>
                </a:cubicBezTo>
                <a:cubicBezTo>
                  <a:pt x="3048000" y="3365500"/>
                  <a:pt x="2997200" y="3454400"/>
                  <a:pt x="2946400" y="3454400"/>
                </a:cubicBezTo>
                <a:cubicBezTo>
                  <a:pt x="2895600" y="3454400"/>
                  <a:pt x="2844800" y="3581400"/>
                  <a:pt x="2844800" y="3746500"/>
                </a:cubicBezTo>
                <a:lnTo>
                  <a:pt x="2844800" y="3771900"/>
                </a:lnTo>
                <a:cubicBezTo>
                  <a:pt x="2844800" y="3937000"/>
                  <a:pt x="2794000" y="4064000"/>
                  <a:pt x="2743200" y="4064000"/>
                </a:cubicBezTo>
                <a:cubicBezTo>
                  <a:pt x="2692400" y="4064000"/>
                  <a:pt x="2641600" y="4191000"/>
                  <a:pt x="2641600" y="4356100"/>
                </a:cubicBezTo>
                <a:lnTo>
                  <a:pt x="2641600" y="4584700"/>
                </a:lnTo>
                <a:cubicBezTo>
                  <a:pt x="2641600" y="4927600"/>
                  <a:pt x="2324100" y="5283200"/>
                  <a:pt x="2032000" y="5283200"/>
                </a:cubicBezTo>
                <a:cubicBezTo>
                  <a:pt x="1752600" y="5283200"/>
                  <a:pt x="1625600" y="5130800"/>
                  <a:pt x="1625600" y="4787900"/>
                </a:cubicBezTo>
                <a:lnTo>
                  <a:pt x="1625600" y="4152900"/>
                </a:lnTo>
                <a:cubicBezTo>
                  <a:pt x="1625600" y="3987800"/>
                  <a:pt x="1676400" y="3860800"/>
                  <a:pt x="1727200" y="3860800"/>
                </a:cubicBezTo>
                <a:cubicBezTo>
                  <a:pt x="1778000" y="3860800"/>
                  <a:pt x="1828800" y="3733800"/>
                  <a:pt x="1828800" y="3568700"/>
                </a:cubicBezTo>
                <a:lnTo>
                  <a:pt x="1828800" y="3340100"/>
                </a:lnTo>
                <a:cubicBezTo>
                  <a:pt x="1828800" y="3098800"/>
                  <a:pt x="1778000" y="3048000"/>
                  <a:pt x="1536700" y="3048000"/>
                </a:cubicBezTo>
                <a:lnTo>
                  <a:pt x="292100" y="3048000"/>
                </a:lnTo>
                <a:cubicBezTo>
                  <a:pt x="25400" y="3048000"/>
                  <a:pt x="0" y="3022600"/>
                  <a:pt x="0" y="2755900"/>
                </a:cubicBezTo>
                <a:lnTo>
                  <a:pt x="0" y="2324100"/>
                </a:lnTo>
                <a:cubicBezTo>
                  <a:pt x="0" y="2057400"/>
                  <a:pt x="25400" y="2032000"/>
                  <a:pt x="292100" y="2032000"/>
                </a:cubicBezTo>
                <a:close/>
                <a:moveTo>
                  <a:pt x="4064000" y="62992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2" name="Freeform 1672"/>
          <p:cNvSpPr/>
          <p:nvPr/>
        </p:nvSpPr>
        <p:spPr>
          <a:xfrm rot="0" flipH="0" flipV="0">
            <a:off x="25624459" y="764895"/>
            <a:ext cx="58521" cy="157962"/>
          </a:xfrm>
          <a:custGeom>
            <a:pathLst>
              <a:path w="3251200" h="8775700">
                <a:moveTo>
                  <a:pt x="3136900" y="1143000"/>
                </a:moveTo>
                <a:lnTo>
                  <a:pt x="1143000" y="8255000"/>
                </a:lnTo>
                <a:cubicBezTo>
                  <a:pt x="1028700" y="8674100"/>
                  <a:pt x="914400" y="8775700"/>
                  <a:pt x="596900" y="8775700"/>
                </a:cubicBezTo>
                <a:cubicBezTo>
                  <a:pt x="381000" y="8775700"/>
                  <a:pt x="177800" y="8534400"/>
                  <a:pt x="177800" y="8267700"/>
                </a:cubicBezTo>
                <a:cubicBezTo>
                  <a:pt x="177800" y="8229600"/>
                  <a:pt x="215900" y="8039100"/>
                  <a:pt x="266700" y="7861300"/>
                </a:cubicBezTo>
                <a:lnTo>
                  <a:pt x="1854200" y="2209800"/>
                </a:lnTo>
                <a:cubicBezTo>
                  <a:pt x="1981200" y="1790700"/>
                  <a:pt x="1981200" y="1752600"/>
                  <a:pt x="1828800" y="1752600"/>
                </a:cubicBezTo>
                <a:cubicBezTo>
                  <a:pt x="1752600" y="1752600"/>
                  <a:pt x="1625600" y="1828800"/>
                  <a:pt x="1549400" y="1905000"/>
                </a:cubicBezTo>
                <a:cubicBezTo>
                  <a:pt x="1460500" y="1993900"/>
                  <a:pt x="1282700" y="2159000"/>
                  <a:pt x="1155700" y="2273300"/>
                </a:cubicBezTo>
                <a:lnTo>
                  <a:pt x="1117600" y="2311400"/>
                </a:lnTo>
                <a:cubicBezTo>
                  <a:pt x="990600" y="2425700"/>
                  <a:pt x="736600" y="2514600"/>
                  <a:pt x="546100" y="2514600"/>
                </a:cubicBezTo>
                <a:lnTo>
                  <a:pt x="508000" y="2514600"/>
                </a:lnTo>
                <a:cubicBezTo>
                  <a:pt x="152400" y="2514600"/>
                  <a:pt x="0" y="2425700"/>
                  <a:pt x="0" y="2222500"/>
                </a:cubicBezTo>
                <a:cubicBezTo>
                  <a:pt x="0" y="2146300"/>
                  <a:pt x="114300" y="1981200"/>
                  <a:pt x="241300" y="1854200"/>
                </a:cubicBezTo>
                <a:lnTo>
                  <a:pt x="609600" y="1485900"/>
                </a:lnTo>
                <a:cubicBezTo>
                  <a:pt x="749300" y="1358900"/>
                  <a:pt x="952500" y="1206500"/>
                  <a:pt x="1079500" y="1143000"/>
                </a:cubicBezTo>
                <a:cubicBezTo>
                  <a:pt x="1206500" y="1092200"/>
                  <a:pt x="1422400" y="927100"/>
                  <a:pt x="1562100" y="787400"/>
                </a:cubicBezTo>
                <a:cubicBezTo>
                  <a:pt x="1701800" y="635000"/>
                  <a:pt x="1879600" y="482600"/>
                  <a:pt x="1981200" y="444500"/>
                </a:cubicBezTo>
                <a:cubicBezTo>
                  <a:pt x="2070100" y="406400"/>
                  <a:pt x="2209800" y="304800"/>
                  <a:pt x="2286000" y="215900"/>
                </a:cubicBezTo>
                <a:cubicBezTo>
                  <a:pt x="2438400" y="50800"/>
                  <a:pt x="2997200" y="0"/>
                  <a:pt x="3136900" y="139700"/>
                </a:cubicBezTo>
                <a:cubicBezTo>
                  <a:pt x="3251200" y="254000"/>
                  <a:pt x="3251200" y="736600"/>
                  <a:pt x="3136900" y="1143000"/>
                </a:cubicBezTo>
                <a:close/>
                <a:moveTo>
                  <a:pt x="60452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3" name="Freeform 1673"/>
          <p:cNvSpPr/>
          <p:nvPr/>
        </p:nvSpPr>
        <p:spPr>
          <a:xfrm rot="0" flipH="0" flipV="0">
            <a:off x="25681112" y="762838"/>
            <a:ext cx="111328" cy="160477"/>
          </a:xfrm>
          <a:custGeom>
            <a:pathLst>
              <a:path w="6184900" h="8915400">
                <a:moveTo>
                  <a:pt x="3797300" y="8915400"/>
                </a:moveTo>
                <a:lnTo>
                  <a:pt x="622300" y="8915400"/>
                </a:lnTo>
                <a:cubicBezTo>
                  <a:pt x="330200" y="8915400"/>
                  <a:pt x="0" y="8636000"/>
                  <a:pt x="0" y="8382000"/>
                </a:cubicBezTo>
                <a:cubicBezTo>
                  <a:pt x="0" y="8255000"/>
                  <a:pt x="292100" y="7797800"/>
                  <a:pt x="520700" y="7556500"/>
                </a:cubicBezTo>
                <a:lnTo>
                  <a:pt x="4775200" y="2971800"/>
                </a:lnTo>
                <a:cubicBezTo>
                  <a:pt x="5651500" y="2019300"/>
                  <a:pt x="5473700" y="965200"/>
                  <a:pt x="4445000" y="965200"/>
                </a:cubicBezTo>
                <a:lnTo>
                  <a:pt x="4089400" y="965200"/>
                </a:lnTo>
                <a:cubicBezTo>
                  <a:pt x="3898900" y="965200"/>
                  <a:pt x="3594100" y="1079500"/>
                  <a:pt x="3441700" y="1219200"/>
                </a:cubicBezTo>
                <a:lnTo>
                  <a:pt x="2667000" y="1892300"/>
                </a:lnTo>
                <a:cubicBezTo>
                  <a:pt x="2413000" y="2108200"/>
                  <a:pt x="1866900" y="2235200"/>
                  <a:pt x="1739900" y="2108200"/>
                </a:cubicBezTo>
                <a:cubicBezTo>
                  <a:pt x="1663700" y="2019300"/>
                  <a:pt x="1701800" y="1803400"/>
                  <a:pt x="1854200" y="1485900"/>
                </a:cubicBezTo>
                <a:lnTo>
                  <a:pt x="1866900" y="1460500"/>
                </a:lnTo>
                <a:cubicBezTo>
                  <a:pt x="1943100" y="1295400"/>
                  <a:pt x="2146300" y="1041400"/>
                  <a:pt x="2311400" y="914400"/>
                </a:cubicBezTo>
                <a:lnTo>
                  <a:pt x="2806700" y="508000"/>
                </a:lnTo>
                <a:cubicBezTo>
                  <a:pt x="2959100" y="381000"/>
                  <a:pt x="3276600" y="228600"/>
                  <a:pt x="3492500" y="177800"/>
                </a:cubicBezTo>
                <a:lnTo>
                  <a:pt x="3708400" y="127000"/>
                </a:lnTo>
                <a:cubicBezTo>
                  <a:pt x="4203700" y="12700"/>
                  <a:pt x="4572000" y="0"/>
                  <a:pt x="4991100" y="127000"/>
                </a:cubicBezTo>
                <a:lnTo>
                  <a:pt x="5054600" y="139700"/>
                </a:lnTo>
                <a:cubicBezTo>
                  <a:pt x="5232400" y="190500"/>
                  <a:pt x="5473700" y="342900"/>
                  <a:pt x="5600700" y="482600"/>
                </a:cubicBezTo>
                <a:lnTo>
                  <a:pt x="5778500" y="673100"/>
                </a:lnTo>
                <a:cubicBezTo>
                  <a:pt x="6045200" y="965200"/>
                  <a:pt x="6184900" y="1422400"/>
                  <a:pt x="6184900" y="1943100"/>
                </a:cubicBezTo>
                <a:lnTo>
                  <a:pt x="6184900" y="1955800"/>
                </a:lnTo>
                <a:cubicBezTo>
                  <a:pt x="6184900" y="2159000"/>
                  <a:pt x="6121400" y="2451100"/>
                  <a:pt x="6045200" y="2616200"/>
                </a:cubicBezTo>
                <a:lnTo>
                  <a:pt x="5969000" y="2794000"/>
                </a:lnTo>
                <a:cubicBezTo>
                  <a:pt x="5892800" y="2946400"/>
                  <a:pt x="5715000" y="3213100"/>
                  <a:pt x="5588000" y="3352800"/>
                </a:cubicBezTo>
                <a:lnTo>
                  <a:pt x="1854200" y="7442200"/>
                </a:lnTo>
                <a:cubicBezTo>
                  <a:pt x="1511300" y="7823200"/>
                  <a:pt x="1549400" y="8077200"/>
                  <a:pt x="1968500" y="8077200"/>
                </a:cubicBezTo>
                <a:lnTo>
                  <a:pt x="3873500" y="8077200"/>
                </a:lnTo>
                <a:cubicBezTo>
                  <a:pt x="4076700" y="8077200"/>
                  <a:pt x="4279900" y="8115300"/>
                  <a:pt x="4318000" y="8153400"/>
                </a:cubicBezTo>
                <a:cubicBezTo>
                  <a:pt x="4445000" y="8280400"/>
                  <a:pt x="4419600" y="8648700"/>
                  <a:pt x="4279900" y="8788400"/>
                </a:cubicBezTo>
                <a:cubicBezTo>
                  <a:pt x="4216400" y="8864600"/>
                  <a:pt x="3987800" y="8915400"/>
                  <a:pt x="3797300" y="8915400"/>
                </a:cubicBezTo>
                <a:close/>
                <a:moveTo>
                  <a:pt x="-177800" y="89281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4" name="Freeform 1674"/>
          <p:cNvSpPr/>
          <p:nvPr/>
        </p:nvSpPr>
        <p:spPr>
          <a:xfrm rot="0" flipH="0" flipV="0">
            <a:off x="25788058" y="909599"/>
            <a:ext cx="32004" cy="45720"/>
          </a:xfrm>
          <a:custGeom>
            <a:pathLst>
              <a:path w="1778000" h="2540000">
                <a:moveTo>
                  <a:pt x="1638300" y="736600"/>
                </a:moveTo>
                <a:lnTo>
                  <a:pt x="1409700" y="1219200"/>
                </a:lnTo>
                <a:cubicBezTo>
                  <a:pt x="1333500" y="1384300"/>
                  <a:pt x="1231900" y="1549400"/>
                  <a:pt x="1181100" y="1587500"/>
                </a:cubicBezTo>
                <a:cubicBezTo>
                  <a:pt x="1079500" y="1638300"/>
                  <a:pt x="939800" y="1905000"/>
                  <a:pt x="889000" y="2120900"/>
                </a:cubicBezTo>
                <a:cubicBezTo>
                  <a:pt x="800100" y="2463800"/>
                  <a:pt x="698500" y="2540000"/>
                  <a:pt x="355600" y="2540000"/>
                </a:cubicBezTo>
                <a:cubicBezTo>
                  <a:pt x="127000" y="2540000"/>
                  <a:pt x="0" y="2387600"/>
                  <a:pt x="0" y="2095500"/>
                </a:cubicBezTo>
                <a:cubicBezTo>
                  <a:pt x="0" y="1917700"/>
                  <a:pt x="63500" y="1651000"/>
                  <a:pt x="139700" y="1485900"/>
                </a:cubicBezTo>
                <a:lnTo>
                  <a:pt x="165100" y="1422400"/>
                </a:lnTo>
                <a:cubicBezTo>
                  <a:pt x="241300" y="1257300"/>
                  <a:pt x="368300" y="1079500"/>
                  <a:pt x="444500" y="1016000"/>
                </a:cubicBezTo>
                <a:cubicBezTo>
                  <a:pt x="520700" y="952500"/>
                  <a:pt x="596900" y="812800"/>
                  <a:pt x="596900" y="698500"/>
                </a:cubicBezTo>
                <a:cubicBezTo>
                  <a:pt x="596900" y="596900"/>
                  <a:pt x="673100" y="444500"/>
                  <a:pt x="762000" y="368300"/>
                </a:cubicBezTo>
                <a:cubicBezTo>
                  <a:pt x="850900" y="279400"/>
                  <a:pt x="927100" y="165100"/>
                  <a:pt x="927100" y="114300"/>
                </a:cubicBezTo>
                <a:cubicBezTo>
                  <a:pt x="927100" y="50800"/>
                  <a:pt x="1079500" y="0"/>
                  <a:pt x="1270000" y="0"/>
                </a:cubicBezTo>
                <a:cubicBezTo>
                  <a:pt x="1562100" y="0"/>
                  <a:pt x="1778000" y="152400"/>
                  <a:pt x="1778000" y="355600"/>
                </a:cubicBezTo>
                <a:cubicBezTo>
                  <a:pt x="1778000" y="393700"/>
                  <a:pt x="1714500" y="558800"/>
                  <a:pt x="1638300" y="736600"/>
                </a:cubicBezTo>
                <a:close/>
                <a:moveTo>
                  <a:pt x="393700" y="7747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5" name="Freeform 1675"/>
          <p:cNvSpPr/>
          <p:nvPr/>
        </p:nvSpPr>
        <p:spPr>
          <a:xfrm rot="0" flipH="0" flipV="0">
            <a:off x="25854313" y="762838"/>
            <a:ext cx="111328" cy="160477"/>
          </a:xfrm>
          <a:custGeom>
            <a:pathLst>
              <a:path w="6184900" h="8915400">
                <a:moveTo>
                  <a:pt x="3797300" y="8915400"/>
                </a:moveTo>
                <a:lnTo>
                  <a:pt x="622300" y="8915400"/>
                </a:lnTo>
                <a:cubicBezTo>
                  <a:pt x="330200" y="8915400"/>
                  <a:pt x="0" y="8636000"/>
                  <a:pt x="0" y="8382000"/>
                </a:cubicBezTo>
                <a:cubicBezTo>
                  <a:pt x="0" y="8255000"/>
                  <a:pt x="292100" y="7797800"/>
                  <a:pt x="520700" y="7556500"/>
                </a:cubicBezTo>
                <a:lnTo>
                  <a:pt x="4775200" y="2971800"/>
                </a:lnTo>
                <a:cubicBezTo>
                  <a:pt x="5651500" y="2019300"/>
                  <a:pt x="5473700" y="965200"/>
                  <a:pt x="4445000" y="965200"/>
                </a:cubicBezTo>
                <a:lnTo>
                  <a:pt x="4089400" y="965200"/>
                </a:lnTo>
                <a:cubicBezTo>
                  <a:pt x="3898900" y="965200"/>
                  <a:pt x="3594100" y="1079500"/>
                  <a:pt x="3441700" y="1219200"/>
                </a:cubicBezTo>
                <a:lnTo>
                  <a:pt x="2667000" y="1892300"/>
                </a:lnTo>
                <a:cubicBezTo>
                  <a:pt x="2413000" y="2108200"/>
                  <a:pt x="1866900" y="2235200"/>
                  <a:pt x="1739900" y="2108200"/>
                </a:cubicBezTo>
                <a:cubicBezTo>
                  <a:pt x="1663700" y="2019300"/>
                  <a:pt x="1701800" y="1803400"/>
                  <a:pt x="1854200" y="1485900"/>
                </a:cubicBezTo>
                <a:lnTo>
                  <a:pt x="1866900" y="1460500"/>
                </a:lnTo>
                <a:cubicBezTo>
                  <a:pt x="1943100" y="1295400"/>
                  <a:pt x="2146300" y="1041400"/>
                  <a:pt x="2311400" y="914400"/>
                </a:cubicBezTo>
                <a:lnTo>
                  <a:pt x="2806700" y="508000"/>
                </a:lnTo>
                <a:cubicBezTo>
                  <a:pt x="2959100" y="381000"/>
                  <a:pt x="3276600" y="228600"/>
                  <a:pt x="3492500" y="177800"/>
                </a:cubicBezTo>
                <a:lnTo>
                  <a:pt x="3708400" y="127000"/>
                </a:lnTo>
                <a:cubicBezTo>
                  <a:pt x="4203700" y="12700"/>
                  <a:pt x="4572000" y="0"/>
                  <a:pt x="4991100" y="127000"/>
                </a:cubicBezTo>
                <a:lnTo>
                  <a:pt x="5054600" y="139700"/>
                </a:lnTo>
                <a:cubicBezTo>
                  <a:pt x="5232400" y="190500"/>
                  <a:pt x="5473700" y="342900"/>
                  <a:pt x="5600700" y="482600"/>
                </a:cubicBezTo>
                <a:lnTo>
                  <a:pt x="5778500" y="673100"/>
                </a:lnTo>
                <a:cubicBezTo>
                  <a:pt x="6045200" y="965200"/>
                  <a:pt x="6184900" y="1422400"/>
                  <a:pt x="6184900" y="1943100"/>
                </a:cubicBezTo>
                <a:lnTo>
                  <a:pt x="6184900" y="1955800"/>
                </a:lnTo>
                <a:cubicBezTo>
                  <a:pt x="6184900" y="2159000"/>
                  <a:pt x="6121400" y="2451100"/>
                  <a:pt x="6045200" y="2616200"/>
                </a:cubicBezTo>
                <a:lnTo>
                  <a:pt x="5969000" y="2794000"/>
                </a:lnTo>
                <a:cubicBezTo>
                  <a:pt x="5892800" y="2946400"/>
                  <a:pt x="5715000" y="3213100"/>
                  <a:pt x="5588000" y="3352800"/>
                </a:cubicBezTo>
                <a:lnTo>
                  <a:pt x="1854200" y="7442200"/>
                </a:lnTo>
                <a:cubicBezTo>
                  <a:pt x="1511300" y="7823200"/>
                  <a:pt x="1549400" y="8077200"/>
                  <a:pt x="1968500" y="8077200"/>
                </a:cubicBezTo>
                <a:lnTo>
                  <a:pt x="3873500" y="8077200"/>
                </a:lnTo>
                <a:cubicBezTo>
                  <a:pt x="4076700" y="8077200"/>
                  <a:pt x="4279900" y="8115300"/>
                  <a:pt x="4318000" y="8153400"/>
                </a:cubicBezTo>
                <a:cubicBezTo>
                  <a:pt x="4445000" y="8280400"/>
                  <a:pt x="4419600" y="8648700"/>
                  <a:pt x="4279900" y="8788400"/>
                </a:cubicBezTo>
                <a:cubicBezTo>
                  <a:pt x="4216400" y="8864600"/>
                  <a:pt x="3987800" y="8915400"/>
                  <a:pt x="3797300" y="8915400"/>
                </a:cubicBezTo>
                <a:close/>
                <a:moveTo>
                  <a:pt x="-177800" y="89281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6" name="Freeform 1676"/>
          <p:cNvSpPr/>
          <p:nvPr/>
        </p:nvSpPr>
        <p:spPr>
          <a:xfrm rot="0" flipH="0" flipV="0">
            <a:off x="25983890" y="761923"/>
            <a:ext cx="99898" cy="161620"/>
          </a:xfrm>
          <a:custGeom>
            <a:pathLst>
              <a:path w="5549900" h="8978900">
                <a:moveTo>
                  <a:pt x="5334000" y="2362200"/>
                </a:moveTo>
                <a:lnTo>
                  <a:pt x="4508500" y="5575300"/>
                </a:lnTo>
                <a:cubicBezTo>
                  <a:pt x="4470400" y="5753100"/>
                  <a:pt x="4356100" y="6019800"/>
                  <a:pt x="4254500" y="6172200"/>
                </a:cubicBezTo>
                <a:lnTo>
                  <a:pt x="3759200" y="6972300"/>
                </a:lnTo>
                <a:cubicBezTo>
                  <a:pt x="3670300" y="7124700"/>
                  <a:pt x="3479800" y="7366000"/>
                  <a:pt x="3352800" y="7493000"/>
                </a:cubicBezTo>
                <a:lnTo>
                  <a:pt x="3124200" y="7721600"/>
                </a:lnTo>
                <a:cubicBezTo>
                  <a:pt x="2997200" y="7861300"/>
                  <a:pt x="2743200" y="8039100"/>
                  <a:pt x="2578100" y="8128000"/>
                </a:cubicBezTo>
                <a:lnTo>
                  <a:pt x="1612900" y="8648700"/>
                </a:lnTo>
                <a:cubicBezTo>
                  <a:pt x="1219200" y="8864600"/>
                  <a:pt x="863600" y="8978900"/>
                  <a:pt x="571500" y="8978900"/>
                </a:cubicBezTo>
                <a:cubicBezTo>
                  <a:pt x="304800" y="8978900"/>
                  <a:pt x="0" y="8712200"/>
                  <a:pt x="0" y="8470900"/>
                </a:cubicBezTo>
                <a:cubicBezTo>
                  <a:pt x="0" y="8382000"/>
                  <a:pt x="152400" y="8255000"/>
                  <a:pt x="330200" y="8191500"/>
                </a:cubicBezTo>
                <a:lnTo>
                  <a:pt x="1219200" y="7886700"/>
                </a:lnTo>
                <a:cubicBezTo>
                  <a:pt x="1397000" y="7835900"/>
                  <a:pt x="1663700" y="7696200"/>
                  <a:pt x="1816100" y="7594600"/>
                </a:cubicBezTo>
                <a:lnTo>
                  <a:pt x="2413000" y="7175500"/>
                </a:lnTo>
                <a:cubicBezTo>
                  <a:pt x="2743200" y="6934200"/>
                  <a:pt x="2870200" y="6819900"/>
                  <a:pt x="2959100" y="6629400"/>
                </a:cubicBezTo>
                <a:cubicBezTo>
                  <a:pt x="2997200" y="6540500"/>
                  <a:pt x="3111500" y="6337300"/>
                  <a:pt x="3213100" y="6159500"/>
                </a:cubicBezTo>
                <a:cubicBezTo>
                  <a:pt x="3479800" y="5676900"/>
                  <a:pt x="3429000" y="5422900"/>
                  <a:pt x="3048000" y="5422900"/>
                </a:cubicBezTo>
                <a:lnTo>
                  <a:pt x="1866900" y="5422900"/>
                </a:lnTo>
                <a:cubicBezTo>
                  <a:pt x="1155700" y="5422900"/>
                  <a:pt x="508000" y="4762500"/>
                  <a:pt x="508000" y="4025900"/>
                </a:cubicBezTo>
                <a:lnTo>
                  <a:pt x="508000" y="3225800"/>
                </a:lnTo>
                <a:cubicBezTo>
                  <a:pt x="508000" y="3035300"/>
                  <a:pt x="546100" y="2743200"/>
                  <a:pt x="596900" y="2565400"/>
                </a:cubicBezTo>
                <a:lnTo>
                  <a:pt x="736600" y="2044700"/>
                </a:lnTo>
                <a:cubicBezTo>
                  <a:pt x="787400" y="1879600"/>
                  <a:pt x="914400" y="1600200"/>
                  <a:pt x="1003300" y="1447800"/>
                </a:cubicBezTo>
                <a:lnTo>
                  <a:pt x="1295400" y="977900"/>
                </a:lnTo>
                <a:cubicBezTo>
                  <a:pt x="1397000" y="825500"/>
                  <a:pt x="1625600" y="635000"/>
                  <a:pt x="1816100" y="558800"/>
                </a:cubicBezTo>
                <a:lnTo>
                  <a:pt x="2844800" y="139700"/>
                </a:lnTo>
                <a:cubicBezTo>
                  <a:pt x="3022600" y="63500"/>
                  <a:pt x="3327400" y="0"/>
                  <a:pt x="3517900" y="0"/>
                </a:cubicBezTo>
                <a:lnTo>
                  <a:pt x="3556000" y="0"/>
                </a:lnTo>
                <a:cubicBezTo>
                  <a:pt x="3746500" y="0"/>
                  <a:pt x="4025900" y="76200"/>
                  <a:pt x="4178300" y="165100"/>
                </a:cubicBezTo>
                <a:lnTo>
                  <a:pt x="4432300" y="317500"/>
                </a:lnTo>
                <a:cubicBezTo>
                  <a:pt x="5219700" y="774700"/>
                  <a:pt x="5549900" y="1536700"/>
                  <a:pt x="5334000" y="2362200"/>
                </a:cubicBezTo>
                <a:close/>
                <a:moveTo>
                  <a:pt x="5715000" y="8978900"/>
                </a:moveTo>
                <a:moveTo>
                  <a:pt x="2374900" y="4572000"/>
                </a:moveTo>
                <a:lnTo>
                  <a:pt x="3390900" y="4572000"/>
                </a:lnTo>
                <a:cubicBezTo>
                  <a:pt x="3797300" y="4572000"/>
                  <a:pt x="3898900" y="4483100"/>
                  <a:pt x="4013200" y="4051300"/>
                </a:cubicBezTo>
                <a:lnTo>
                  <a:pt x="4318000" y="2870200"/>
                </a:lnTo>
                <a:cubicBezTo>
                  <a:pt x="4368800" y="2692400"/>
                  <a:pt x="4406900" y="2387600"/>
                  <a:pt x="4406900" y="2209800"/>
                </a:cubicBezTo>
                <a:lnTo>
                  <a:pt x="4406900" y="1701800"/>
                </a:lnTo>
                <a:cubicBezTo>
                  <a:pt x="4406900" y="1206500"/>
                  <a:pt x="4165600" y="1016000"/>
                  <a:pt x="3556000" y="1016000"/>
                </a:cubicBezTo>
                <a:lnTo>
                  <a:pt x="3098800" y="1016000"/>
                </a:lnTo>
                <a:cubicBezTo>
                  <a:pt x="2679700" y="1016000"/>
                  <a:pt x="2451100" y="1117600"/>
                  <a:pt x="2133600" y="1435100"/>
                </a:cubicBezTo>
                <a:lnTo>
                  <a:pt x="2019300" y="1549400"/>
                </a:lnTo>
                <a:cubicBezTo>
                  <a:pt x="1892300" y="1676400"/>
                  <a:pt x="1727200" y="1905000"/>
                  <a:pt x="1663700" y="2057400"/>
                </a:cubicBezTo>
                <a:lnTo>
                  <a:pt x="1625600" y="2133600"/>
                </a:lnTo>
                <a:cubicBezTo>
                  <a:pt x="1384300" y="2730500"/>
                  <a:pt x="1358900" y="2819400"/>
                  <a:pt x="1358900" y="3390900"/>
                </a:cubicBezTo>
                <a:lnTo>
                  <a:pt x="1358900" y="3949700"/>
                </a:lnTo>
                <a:cubicBezTo>
                  <a:pt x="1358900" y="4140200"/>
                  <a:pt x="1498600" y="4343400"/>
                  <a:pt x="1676400" y="4419600"/>
                </a:cubicBezTo>
                <a:lnTo>
                  <a:pt x="1727200" y="4445000"/>
                </a:lnTo>
                <a:cubicBezTo>
                  <a:pt x="1892300" y="4521200"/>
                  <a:pt x="2184400" y="4572000"/>
                  <a:pt x="2374900" y="4572000"/>
                </a:cubicBezTo>
                <a:close/>
                <a:moveTo>
                  <a:pt x="3505200" y="89789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7" name="Freeform 1677"/>
          <p:cNvSpPr/>
          <p:nvPr/>
        </p:nvSpPr>
        <p:spPr>
          <a:xfrm rot="0" flipH="0" flipV="0">
            <a:off x="26095406" y="759637"/>
            <a:ext cx="96012" cy="163906"/>
          </a:xfrm>
          <a:custGeom>
            <a:pathLst>
              <a:path w="5334000" h="9105900">
                <a:moveTo>
                  <a:pt x="177800" y="5067300"/>
                </a:moveTo>
                <a:lnTo>
                  <a:pt x="812800" y="3022600"/>
                </a:lnTo>
                <a:cubicBezTo>
                  <a:pt x="863600" y="2857500"/>
                  <a:pt x="990600" y="2578100"/>
                  <a:pt x="1079500" y="2425700"/>
                </a:cubicBezTo>
                <a:lnTo>
                  <a:pt x="1422400" y="1803400"/>
                </a:lnTo>
                <a:cubicBezTo>
                  <a:pt x="1511300" y="1651000"/>
                  <a:pt x="1689100" y="1409700"/>
                  <a:pt x="1816100" y="1270000"/>
                </a:cubicBezTo>
                <a:lnTo>
                  <a:pt x="2387600" y="711200"/>
                </a:lnTo>
                <a:cubicBezTo>
                  <a:pt x="2908300" y="190500"/>
                  <a:pt x="3759200" y="0"/>
                  <a:pt x="4267200" y="292100"/>
                </a:cubicBezTo>
                <a:lnTo>
                  <a:pt x="4508500" y="444500"/>
                </a:lnTo>
                <a:cubicBezTo>
                  <a:pt x="5080000" y="774700"/>
                  <a:pt x="5334000" y="1333500"/>
                  <a:pt x="5334000" y="2209800"/>
                </a:cubicBezTo>
                <a:lnTo>
                  <a:pt x="5334000" y="2501900"/>
                </a:lnTo>
                <a:cubicBezTo>
                  <a:pt x="5334000" y="2692400"/>
                  <a:pt x="5308600" y="2984500"/>
                  <a:pt x="5270500" y="3162300"/>
                </a:cubicBezTo>
                <a:lnTo>
                  <a:pt x="5067300" y="4343400"/>
                </a:lnTo>
                <a:cubicBezTo>
                  <a:pt x="5041900" y="4521200"/>
                  <a:pt x="4953000" y="4800600"/>
                  <a:pt x="4889500" y="4978400"/>
                </a:cubicBezTo>
                <a:lnTo>
                  <a:pt x="4127500" y="6896100"/>
                </a:lnTo>
                <a:cubicBezTo>
                  <a:pt x="4051300" y="7073900"/>
                  <a:pt x="3924300" y="7327900"/>
                  <a:pt x="3822700" y="7480300"/>
                </a:cubicBezTo>
                <a:lnTo>
                  <a:pt x="3517900" y="7950200"/>
                </a:lnTo>
                <a:cubicBezTo>
                  <a:pt x="3251200" y="8356600"/>
                  <a:pt x="3009900" y="8585200"/>
                  <a:pt x="2628900" y="8750300"/>
                </a:cubicBezTo>
                <a:lnTo>
                  <a:pt x="2197100" y="8953500"/>
                </a:lnTo>
                <a:cubicBezTo>
                  <a:pt x="2019300" y="9042400"/>
                  <a:pt x="1714500" y="9105900"/>
                  <a:pt x="1536700" y="9105900"/>
                </a:cubicBezTo>
                <a:lnTo>
                  <a:pt x="1270000" y="9105900"/>
                </a:lnTo>
                <a:cubicBezTo>
                  <a:pt x="800100" y="9105900"/>
                  <a:pt x="482600" y="8902700"/>
                  <a:pt x="304800" y="8483600"/>
                </a:cubicBezTo>
                <a:lnTo>
                  <a:pt x="241300" y="8331200"/>
                </a:lnTo>
                <a:cubicBezTo>
                  <a:pt x="38100" y="7861300"/>
                  <a:pt x="0" y="5664200"/>
                  <a:pt x="177800" y="5067300"/>
                </a:cubicBezTo>
                <a:close/>
                <a:moveTo>
                  <a:pt x="3860800" y="9105900"/>
                </a:moveTo>
                <a:moveTo>
                  <a:pt x="3429000" y="6388100"/>
                </a:moveTo>
                <a:lnTo>
                  <a:pt x="4216400" y="3835400"/>
                </a:lnTo>
                <a:cubicBezTo>
                  <a:pt x="4267200" y="3657600"/>
                  <a:pt x="4318000" y="3365500"/>
                  <a:pt x="4318000" y="3175000"/>
                </a:cubicBezTo>
                <a:lnTo>
                  <a:pt x="4318000" y="2032000"/>
                </a:lnTo>
                <a:cubicBezTo>
                  <a:pt x="4318000" y="1409700"/>
                  <a:pt x="4127500" y="1143000"/>
                  <a:pt x="3657600" y="1143000"/>
                </a:cubicBezTo>
                <a:cubicBezTo>
                  <a:pt x="3263900" y="1143000"/>
                  <a:pt x="3035300" y="1244600"/>
                  <a:pt x="2717800" y="1562100"/>
                </a:cubicBezTo>
                <a:lnTo>
                  <a:pt x="2667000" y="1612900"/>
                </a:lnTo>
                <a:cubicBezTo>
                  <a:pt x="2540000" y="1739900"/>
                  <a:pt x="2349500" y="1981200"/>
                  <a:pt x="2260600" y="2133600"/>
                </a:cubicBezTo>
                <a:lnTo>
                  <a:pt x="2070100" y="2463800"/>
                </a:lnTo>
                <a:cubicBezTo>
                  <a:pt x="1981200" y="2616200"/>
                  <a:pt x="1854200" y="2882900"/>
                  <a:pt x="1803400" y="3060700"/>
                </a:cubicBezTo>
                <a:lnTo>
                  <a:pt x="1041400" y="5232400"/>
                </a:lnTo>
                <a:cubicBezTo>
                  <a:pt x="977900" y="5410200"/>
                  <a:pt x="927100" y="5702300"/>
                  <a:pt x="927100" y="5892800"/>
                </a:cubicBezTo>
                <a:lnTo>
                  <a:pt x="927100" y="7416800"/>
                </a:lnTo>
                <a:cubicBezTo>
                  <a:pt x="927100" y="7772400"/>
                  <a:pt x="990600" y="7861300"/>
                  <a:pt x="1371600" y="8102600"/>
                </a:cubicBezTo>
                <a:cubicBezTo>
                  <a:pt x="1714500" y="8331200"/>
                  <a:pt x="1930400" y="8267700"/>
                  <a:pt x="2362200" y="7848600"/>
                </a:cubicBezTo>
                <a:lnTo>
                  <a:pt x="2578100" y="7620000"/>
                </a:lnTo>
                <a:cubicBezTo>
                  <a:pt x="2717800" y="7493000"/>
                  <a:pt x="2895600" y="7277100"/>
                  <a:pt x="2971800" y="7150100"/>
                </a:cubicBezTo>
                <a:cubicBezTo>
                  <a:pt x="3060700" y="7010400"/>
                  <a:pt x="3175000" y="6858000"/>
                  <a:pt x="3238500" y="6807200"/>
                </a:cubicBezTo>
                <a:cubicBezTo>
                  <a:pt x="3289300" y="6743700"/>
                  <a:pt x="3378200" y="6553200"/>
                  <a:pt x="3429000" y="6388100"/>
                </a:cubicBezTo>
                <a:close/>
                <a:moveTo>
                  <a:pt x="2540000" y="91059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8" name="Rectangle 1678"/>
          <p:cNvSpPr/>
          <p:nvPr/>
        </p:nvSpPr>
        <p:spPr>
          <a:xfrm rot="0" flipH="0" flipV="0">
            <a:off x="28276295" y="1033298"/>
            <a:ext cx="675749" cy="368959"/>
          </a:xfrm>
          <a:prstGeom prst="rect">
            <a:avLst/>
          </a:prstGeom>
        </p:spPr>
      </p:sp>
      <p:sp>
        <p:nvSpPr>
          <p:cNvPr id="1679" name="Freeform 1679"/>
          <p:cNvSpPr/>
          <p:nvPr/>
        </p:nvSpPr>
        <p:spPr>
          <a:xfrm rot="0" flipH="0" flipV="0">
            <a:off x="28279267" y="1237717"/>
            <a:ext cx="79248" cy="82054"/>
          </a:xfrm>
          <a:custGeom>
            <a:pathLst>
              <a:path w="6096000" h="6311900">
                <a:moveTo>
                  <a:pt x="5765800" y="3657600"/>
                </a:moveTo>
                <a:lnTo>
                  <a:pt x="3860800" y="3657600"/>
                </a:lnTo>
                <a:cubicBezTo>
                  <a:pt x="3670300" y="3657600"/>
                  <a:pt x="3517900" y="3759200"/>
                  <a:pt x="3517900" y="3898900"/>
                </a:cubicBezTo>
                <a:cubicBezTo>
                  <a:pt x="3517900" y="4025900"/>
                  <a:pt x="3467100" y="4127500"/>
                  <a:pt x="3403600" y="4127500"/>
                </a:cubicBezTo>
                <a:cubicBezTo>
                  <a:pt x="3340100" y="4127500"/>
                  <a:pt x="3289300" y="4279900"/>
                  <a:pt x="3289300" y="4457700"/>
                </a:cubicBezTo>
                <a:lnTo>
                  <a:pt x="3289300" y="4495800"/>
                </a:lnTo>
                <a:cubicBezTo>
                  <a:pt x="3289300" y="4686300"/>
                  <a:pt x="3238500" y="4826000"/>
                  <a:pt x="3175000" y="4826000"/>
                </a:cubicBezTo>
                <a:cubicBezTo>
                  <a:pt x="3111500" y="4826000"/>
                  <a:pt x="3048000" y="4978400"/>
                  <a:pt x="3048000" y="5168900"/>
                </a:cubicBezTo>
                <a:lnTo>
                  <a:pt x="3048000" y="5435600"/>
                </a:lnTo>
                <a:cubicBezTo>
                  <a:pt x="3048000" y="5613400"/>
                  <a:pt x="2946400" y="5880100"/>
                  <a:pt x="2819400" y="6007100"/>
                </a:cubicBezTo>
                <a:cubicBezTo>
                  <a:pt x="2565400" y="6261100"/>
                  <a:pt x="2184400" y="6311900"/>
                  <a:pt x="1993900" y="6121400"/>
                </a:cubicBezTo>
                <a:cubicBezTo>
                  <a:pt x="1930400" y="6057900"/>
                  <a:pt x="1879600" y="5854700"/>
                  <a:pt x="1879600" y="5664200"/>
                </a:cubicBezTo>
                <a:lnTo>
                  <a:pt x="1879600" y="4927600"/>
                </a:lnTo>
                <a:cubicBezTo>
                  <a:pt x="1879600" y="4749800"/>
                  <a:pt x="1930400" y="4597400"/>
                  <a:pt x="1993900" y="4597400"/>
                </a:cubicBezTo>
                <a:cubicBezTo>
                  <a:pt x="2057400" y="4597400"/>
                  <a:pt x="2120900" y="4445000"/>
                  <a:pt x="2120900" y="4267200"/>
                </a:cubicBezTo>
                <a:lnTo>
                  <a:pt x="2120900" y="3987800"/>
                </a:lnTo>
                <a:cubicBezTo>
                  <a:pt x="2120900" y="3721100"/>
                  <a:pt x="2057400" y="3657600"/>
                  <a:pt x="1778000" y="3657600"/>
                </a:cubicBezTo>
                <a:lnTo>
                  <a:pt x="342900" y="3657600"/>
                </a:lnTo>
                <a:cubicBezTo>
                  <a:pt x="38100" y="3657600"/>
                  <a:pt x="0" y="3619500"/>
                  <a:pt x="0" y="3327400"/>
                </a:cubicBezTo>
                <a:lnTo>
                  <a:pt x="0" y="2819400"/>
                </a:lnTo>
                <a:cubicBezTo>
                  <a:pt x="0" y="2514600"/>
                  <a:pt x="38100" y="2489200"/>
                  <a:pt x="342900" y="2489200"/>
                </a:cubicBezTo>
                <a:lnTo>
                  <a:pt x="2247900" y="2489200"/>
                </a:lnTo>
                <a:cubicBezTo>
                  <a:pt x="2476500" y="2489200"/>
                  <a:pt x="2590800" y="2374900"/>
                  <a:pt x="2590800" y="2159000"/>
                </a:cubicBezTo>
                <a:lnTo>
                  <a:pt x="2590800" y="2120900"/>
                </a:lnTo>
                <a:cubicBezTo>
                  <a:pt x="2590800" y="1930400"/>
                  <a:pt x="2641600" y="1778000"/>
                  <a:pt x="2705100" y="1778000"/>
                </a:cubicBezTo>
                <a:cubicBezTo>
                  <a:pt x="2768600" y="1778000"/>
                  <a:pt x="2819400" y="1638300"/>
                  <a:pt x="2819400" y="1447800"/>
                </a:cubicBezTo>
                <a:lnTo>
                  <a:pt x="2819400" y="1409700"/>
                </a:lnTo>
                <a:cubicBezTo>
                  <a:pt x="2819400" y="1231900"/>
                  <a:pt x="2870200" y="1079500"/>
                  <a:pt x="2933700" y="1079500"/>
                </a:cubicBezTo>
                <a:cubicBezTo>
                  <a:pt x="2997200" y="1079500"/>
                  <a:pt x="3048000" y="927100"/>
                  <a:pt x="3048000" y="749300"/>
                </a:cubicBezTo>
                <a:lnTo>
                  <a:pt x="3048000" y="711200"/>
                </a:lnTo>
                <a:cubicBezTo>
                  <a:pt x="3048000" y="520700"/>
                  <a:pt x="3162300" y="292100"/>
                  <a:pt x="3289300" y="203200"/>
                </a:cubicBezTo>
                <a:cubicBezTo>
                  <a:pt x="3530600" y="12700"/>
                  <a:pt x="3594100" y="0"/>
                  <a:pt x="3987800" y="50800"/>
                </a:cubicBezTo>
                <a:cubicBezTo>
                  <a:pt x="4114800" y="76200"/>
                  <a:pt x="4229100" y="241300"/>
                  <a:pt x="4229100" y="419100"/>
                </a:cubicBezTo>
                <a:lnTo>
                  <a:pt x="4229100" y="1219200"/>
                </a:lnTo>
                <a:cubicBezTo>
                  <a:pt x="4229100" y="1397000"/>
                  <a:pt x="4178300" y="1549400"/>
                  <a:pt x="4114800" y="1549400"/>
                </a:cubicBezTo>
                <a:cubicBezTo>
                  <a:pt x="4038600" y="1549400"/>
                  <a:pt x="3987800" y="1701800"/>
                  <a:pt x="3987800" y="1879600"/>
                </a:cubicBezTo>
                <a:lnTo>
                  <a:pt x="3987800" y="2159000"/>
                </a:lnTo>
                <a:cubicBezTo>
                  <a:pt x="3987800" y="2425700"/>
                  <a:pt x="4051300" y="2489200"/>
                  <a:pt x="4330700" y="2489200"/>
                </a:cubicBezTo>
                <a:lnTo>
                  <a:pt x="5537200" y="2489200"/>
                </a:lnTo>
                <a:cubicBezTo>
                  <a:pt x="5956300" y="2489200"/>
                  <a:pt x="6096000" y="2628900"/>
                  <a:pt x="6096000" y="3048000"/>
                </a:cubicBezTo>
                <a:lnTo>
                  <a:pt x="6096000" y="3327400"/>
                </a:lnTo>
                <a:cubicBezTo>
                  <a:pt x="6096000" y="3606800"/>
                  <a:pt x="6045200" y="3657600"/>
                  <a:pt x="5765800" y="3657600"/>
                </a:cubicBezTo>
                <a:close/>
                <a:moveTo>
                  <a:pt x="3530600" y="74168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0" name="Freeform 1680"/>
          <p:cNvSpPr/>
          <p:nvPr/>
        </p:nvSpPr>
        <p:spPr>
          <a:xfrm rot="0" flipH="0" flipV="0">
            <a:off x="28410331" y="1175487"/>
            <a:ext cx="58521" cy="157962"/>
          </a:xfrm>
          <a:custGeom>
            <a:pathLst>
              <a:path w="3251200" h="8775700">
                <a:moveTo>
                  <a:pt x="3136900" y="1143000"/>
                </a:moveTo>
                <a:lnTo>
                  <a:pt x="1143000" y="8255000"/>
                </a:lnTo>
                <a:cubicBezTo>
                  <a:pt x="1028700" y="8674100"/>
                  <a:pt x="914400" y="8775700"/>
                  <a:pt x="596900" y="8775700"/>
                </a:cubicBezTo>
                <a:cubicBezTo>
                  <a:pt x="381000" y="8775700"/>
                  <a:pt x="177800" y="8534400"/>
                  <a:pt x="177800" y="8267700"/>
                </a:cubicBezTo>
                <a:cubicBezTo>
                  <a:pt x="177800" y="8229600"/>
                  <a:pt x="215900" y="8039100"/>
                  <a:pt x="266700" y="7861300"/>
                </a:cubicBezTo>
                <a:lnTo>
                  <a:pt x="1854200" y="2209800"/>
                </a:lnTo>
                <a:cubicBezTo>
                  <a:pt x="1981200" y="1790700"/>
                  <a:pt x="1981200" y="1752600"/>
                  <a:pt x="1828800" y="1752600"/>
                </a:cubicBezTo>
                <a:cubicBezTo>
                  <a:pt x="1752600" y="1752600"/>
                  <a:pt x="1625600" y="1828800"/>
                  <a:pt x="1549400" y="1905000"/>
                </a:cubicBezTo>
                <a:cubicBezTo>
                  <a:pt x="1460500" y="1993900"/>
                  <a:pt x="1282700" y="2159000"/>
                  <a:pt x="1155700" y="2273300"/>
                </a:cubicBezTo>
                <a:lnTo>
                  <a:pt x="1117600" y="2311400"/>
                </a:lnTo>
                <a:cubicBezTo>
                  <a:pt x="990600" y="2425700"/>
                  <a:pt x="736600" y="2514600"/>
                  <a:pt x="546100" y="2514600"/>
                </a:cubicBezTo>
                <a:lnTo>
                  <a:pt x="508000" y="2514600"/>
                </a:lnTo>
                <a:cubicBezTo>
                  <a:pt x="152400" y="2514600"/>
                  <a:pt x="0" y="2425700"/>
                  <a:pt x="0" y="2222500"/>
                </a:cubicBezTo>
                <a:cubicBezTo>
                  <a:pt x="0" y="2146300"/>
                  <a:pt x="114300" y="1981200"/>
                  <a:pt x="241300" y="1854200"/>
                </a:cubicBezTo>
                <a:lnTo>
                  <a:pt x="609600" y="1485900"/>
                </a:lnTo>
                <a:cubicBezTo>
                  <a:pt x="749300" y="1358900"/>
                  <a:pt x="952500" y="1206500"/>
                  <a:pt x="1079500" y="1143000"/>
                </a:cubicBezTo>
                <a:cubicBezTo>
                  <a:pt x="1206500" y="1092200"/>
                  <a:pt x="1422400" y="927100"/>
                  <a:pt x="1562100" y="787400"/>
                </a:cubicBezTo>
                <a:cubicBezTo>
                  <a:pt x="1701800" y="635000"/>
                  <a:pt x="1879600" y="482600"/>
                  <a:pt x="1981200" y="444500"/>
                </a:cubicBezTo>
                <a:cubicBezTo>
                  <a:pt x="2070100" y="406400"/>
                  <a:pt x="2209800" y="304800"/>
                  <a:pt x="2286000" y="215900"/>
                </a:cubicBezTo>
                <a:cubicBezTo>
                  <a:pt x="2438400" y="50800"/>
                  <a:pt x="2997200" y="0"/>
                  <a:pt x="3136900" y="139700"/>
                </a:cubicBezTo>
                <a:cubicBezTo>
                  <a:pt x="3251200" y="254000"/>
                  <a:pt x="3251200" y="736600"/>
                  <a:pt x="3136900" y="1143000"/>
                </a:cubicBezTo>
                <a:close/>
                <a:moveTo>
                  <a:pt x="60452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1" name="Freeform 1681"/>
          <p:cNvSpPr/>
          <p:nvPr/>
        </p:nvSpPr>
        <p:spPr>
          <a:xfrm rot="0" flipH="0" flipV="0">
            <a:off x="28492887" y="1175487"/>
            <a:ext cx="58521" cy="157962"/>
          </a:xfrm>
          <a:custGeom>
            <a:pathLst>
              <a:path w="3251200" h="8775700">
                <a:moveTo>
                  <a:pt x="3136900" y="1143000"/>
                </a:moveTo>
                <a:lnTo>
                  <a:pt x="1143000" y="8255000"/>
                </a:lnTo>
                <a:cubicBezTo>
                  <a:pt x="1028700" y="8674100"/>
                  <a:pt x="914400" y="8775700"/>
                  <a:pt x="596900" y="8775700"/>
                </a:cubicBezTo>
                <a:cubicBezTo>
                  <a:pt x="381000" y="8775700"/>
                  <a:pt x="177800" y="8534400"/>
                  <a:pt x="177800" y="8267700"/>
                </a:cubicBezTo>
                <a:cubicBezTo>
                  <a:pt x="177800" y="8229600"/>
                  <a:pt x="215900" y="8039100"/>
                  <a:pt x="266700" y="7861300"/>
                </a:cubicBezTo>
                <a:lnTo>
                  <a:pt x="1854200" y="2209800"/>
                </a:lnTo>
                <a:cubicBezTo>
                  <a:pt x="1981200" y="1790700"/>
                  <a:pt x="1981200" y="1752600"/>
                  <a:pt x="1828800" y="1752600"/>
                </a:cubicBezTo>
                <a:cubicBezTo>
                  <a:pt x="1752600" y="1752600"/>
                  <a:pt x="1625600" y="1828800"/>
                  <a:pt x="1549400" y="1905000"/>
                </a:cubicBezTo>
                <a:cubicBezTo>
                  <a:pt x="1460500" y="1993900"/>
                  <a:pt x="1282700" y="2159000"/>
                  <a:pt x="1155700" y="2273300"/>
                </a:cubicBezTo>
                <a:lnTo>
                  <a:pt x="1117600" y="2311400"/>
                </a:lnTo>
                <a:cubicBezTo>
                  <a:pt x="990600" y="2425700"/>
                  <a:pt x="736600" y="2514600"/>
                  <a:pt x="546100" y="2514600"/>
                </a:cubicBezTo>
                <a:lnTo>
                  <a:pt x="508000" y="2514600"/>
                </a:lnTo>
                <a:cubicBezTo>
                  <a:pt x="152400" y="2514600"/>
                  <a:pt x="0" y="2425700"/>
                  <a:pt x="0" y="2222500"/>
                </a:cubicBezTo>
                <a:cubicBezTo>
                  <a:pt x="0" y="2146300"/>
                  <a:pt x="114300" y="1981200"/>
                  <a:pt x="241300" y="1854200"/>
                </a:cubicBezTo>
                <a:lnTo>
                  <a:pt x="609600" y="1485900"/>
                </a:lnTo>
                <a:cubicBezTo>
                  <a:pt x="749300" y="1358900"/>
                  <a:pt x="952500" y="1206500"/>
                  <a:pt x="1079500" y="1143000"/>
                </a:cubicBezTo>
                <a:cubicBezTo>
                  <a:pt x="1206500" y="1092200"/>
                  <a:pt x="1422400" y="927100"/>
                  <a:pt x="1562100" y="787400"/>
                </a:cubicBezTo>
                <a:cubicBezTo>
                  <a:pt x="1701800" y="635000"/>
                  <a:pt x="1879600" y="482600"/>
                  <a:pt x="1981200" y="444500"/>
                </a:cubicBezTo>
                <a:cubicBezTo>
                  <a:pt x="2070100" y="406400"/>
                  <a:pt x="2209800" y="304800"/>
                  <a:pt x="2286000" y="215900"/>
                </a:cubicBezTo>
                <a:cubicBezTo>
                  <a:pt x="2438400" y="50800"/>
                  <a:pt x="2997200" y="0"/>
                  <a:pt x="3136900" y="139700"/>
                </a:cubicBezTo>
                <a:cubicBezTo>
                  <a:pt x="3251200" y="254000"/>
                  <a:pt x="3251200" y="736600"/>
                  <a:pt x="3136900" y="1143000"/>
                </a:cubicBezTo>
                <a:close/>
                <a:moveTo>
                  <a:pt x="60452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2" name="Freeform 1682"/>
          <p:cNvSpPr/>
          <p:nvPr/>
        </p:nvSpPr>
        <p:spPr>
          <a:xfrm rot="0" flipH="0" flipV="0">
            <a:off x="28539779" y="1320191"/>
            <a:ext cx="32004" cy="45720"/>
          </a:xfrm>
          <a:custGeom>
            <a:pathLst>
              <a:path w="1778000" h="2540000">
                <a:moveTo>
                  <a:pt x="1638300" y="736600"/>
                </a:moveTo>
                <a:lnTo>
                  <a:pt x="1409700" y="1219200"/>
                </a:lnTo>
                <a:cubicBezTo>
                  <a:pt x="1333500" y="1384300"/>
                  <a:pt x="1231900" y="1549400"/>
                  <a:pt x="1181100" y="1587500"/>
                </a:cubicBezTo>
                <a:cubicBezTo>
                  <a:pt x="1079500" y="1638300"/>
                  <a:pt x="939800" y="1905000"/>
                  <a:pt x="889000" y="2120900"/>
                </a:cubicBezTo>
                <a:cubicBezTo>
                  <a:pt x="800100" y="2463800"/>
                  <a:pt x="698500" y="2540000"/>
                  <a:pt x="355600" y="2540000"/>
                </a:cubicBezTo>
                <a:cubicBezTo>
                  <a:pt x="127000" y="2540000"/>
                  <a:pt x="0" y="2387600"/>
                  <a:pt x="0" y="2095500"/>
                </a:cubicBezTo>
                <a:cubicBezTo>
                  <a:pt x="0" y="1917700"/>
                  <a:pt x="63500" y="1651000"/>
                  <a:pt x="139700" y="1485900"/>
                </a:cubicBezTo>
                <a:lnTo>
                  <a:pt x="165100" y="1422400"/>
                </a:lnTo>
                <a:cubicBezTo>
                  <a:pt x="241300" y="1257300"/>
                  <a:pt x="368300" y="1079500"/>
                  <a:pt x="444500" y="1016000"/>
                </a:cubicBezTo>
                <a:cubicBezTo>
                  <a:pt x="520700" y="952500"/>
                  <a:pt x="596900" y="812800"/>
                  <a:pt x="596900" y="698500"/>
                </a:cubicBezTo>
                <a:cubicBezTo>
                  <a:pt x="596900" y="596900"/>
                  <a:pt x="673100" y="444500"/>
                  <a:pt x="762000" y="368300"/>
                </a:cubicBezTo>
                <a:cubicBezTo>
                  <a:pt x="850900" y="279400"/>
                  <a:pt x="927100" y="165100"/>
                  <a:pt x="927100" y="114300"/>
                </a:cubicBezTo>
                <a:cubicBezTo>
                  <a:pt x="927100" y="50800"/>
                  <a:pt x="1079500" y="0"/>
                  <a:pt x="1270000" y="0"/>
                </a:cubicBezTo>
                <a:cubicBezTo>
                  <a:pt x="1562100" y="0"/>
                  <a:pt x="1778000" y="152400"/>
                  <a:pt x="1778000" y="355600"/>
                </a:cubicBezTo>
                <a:cubicBezTo>
                  <a:pt x="1778000" y="393700"/>
                  <a:pt x="1714500" y="558800"/>
                  <a:pt x="1638300" y="736600"/>
                </a:cubicBezTo>
                <a:close/>
                <a:moveTo>
                  <a:pt x="393700" y="7747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3" name="Freeform 1683"/>
          <p:cNvSpPr/>
          <p:nvPr/>
        </p:nvSpPr>
        <p:spPr>
          <a:xfrm rot="0" flipH="0" flipV="0">
            <a:off x="28617770" y="1175487"/>
            <a:ext cx="92811" cy="158648"/>
          </a:xfrm>
          <a:custGeom>
            <a:pathLst>
              <a:path w="5156200" h="8813800">
                <a:moveTo>
                  <a:pt x="101600" y="4762500"/>
                </a:moveTo>
                <a:lnTo>
                  <a:pt x="876300" y="2400300"/>
                </a:lnTo>
                <a:cubicBezTo>
                  <a:pt x="927100" y="2235200"/>
                  <a:pt x="1054100" y="1968500"/>
                  <a:pt x="1155700" y="1816100"/>
                </a:cubicBezTo>
                <a:lnTo>
                  <a:pt x="1460500" y="1333500"/>
                </a:lnTo>
                <a:cubicBezTo>
                  <a:pt x="1562100" y="1181100"/>
                  <a:pt x="1752600" y="965200"/>
                  <a:pt x="1879600" y="838200"/>
                </a:cubicBezTo>
                <a:lnTo>
                  <a:pt x="2336800" y="406400"/>
                </a:lnTo>
                <a:cubicBezTo>
                  <a:pt x="2628900" y="127000"/>
                  <a:pt x="2984500" y="0"/>
                  <a:pt x="3429000" y="0"/>
                </a:cubicBezTo>
                <a:lnTo>
                  <a:pt x="3886200" y="0"/>
                </a:lnTo>
                <a:cubicBezTo>
                  <a:pt x="4711700" y="0"/>
                  <a:pt x="5156200" y="584200"/>
                  <a:pt x="5156200" y="1651000"/>
                </a:cubicBezTo>
                <a:lnTo>
                  <a:pt x="5156200" y="2463800"/>
                </a:lnTo>
                <a:cubicBezTo>
                  <a:pt x="5156200" y="2641600"/>
                  <a:pt x="5130800" y="2946400"/>
                  <a:pt x="5092700" y="3124200"/>
                </a:cubicBezTo>
                <a:lnTo>
                  <a:pt x="4813300" y="4648200"/>
                </a:lnTo>
                <a:cubicBezTo>
                  <a:pt x="4775200" y="4826000"/>
                  <a:pt x="4686300" y="5105400"/>
                  <a:pt x="4610100" y="5283200"/>
                </a:cubicBezTo>
                <a:lnTo>
                  <a:pt x="3962400" y="6769100"/>
                </a:lnTo>
                <a:cubicBezTo>
                  <a:pt x="3886200" y="6946900"/>
                  <a:pt x="3759200" y="7188200"/>
                  <a:pt x="3670300" y="7327900"/>
                </a:cubicBezTo>
                <a:lnTo>
                  <a:pt x="3632200" y="7378700"/>
                </a:lnTo>
                <a:cubicBezTo>
                  <a:pt x="3543300" y="7505700"/>
                  <a:pt x="3352800" y="7734300"/>
                  <a:pt x="3225800" y="7861300"/>
                </a:cubicBezTo>
                <a:lnTo>
                  <a:pt x="2844800" y="8242300"/>
                </a:lnTo>
                <a:cubicBezTo>
                  <a:pt x="2705100" y="8369300"/>
                  <a:pt x="2451100" y="8547100"/>
                  <a:pt x="2273300" y="8623300"/>
                </a:cubicBezTo>
                <a:lnTo>
                  <a:pt x="2159000" y="8674100"/>
                </a:lnTo>
                <a:cubicBezTo>
                  <a:pt x="1981200" y="8750300"/>
                  <a:pt x="1676400" y="8813800"/>
                  <a:pt x="1498600" y="8813800"/>
                </a:cubicBezTo>
                <a:lnTo>
                  <a:pt x="1181100" y="8813800"/>
                </a:lnTo>
                <a:cubicBezTo>
                  <a:pt x="558800" y="8813800"/>
                  <a:pt x="0" y="8115300"/>
                  <a:pt x="0" y="7340600"/>
                </a:cubicBezTo>
                <a:lnTo>
                  <a:pt x="0" y="5422900"/>
                </a:lnTo>
                <a:cubicBezTo>
                  <a:pt x="0" y="5232400"/>
                  <a:pt x="38100" y="4940300"/>
                  <a:pt x="101600" y="4762500"/>
                </a:cubicBezTo>
                <a:close/>
                <a:moveTo>
                  <a:pt x="3467100" y="8813800"/>
                </a:moveTo>
                <a:moveTo>
                  <a:pt x="1422400" y="3568700"/>
                </a:moveTo>
                <a:lnTo>
                  <a:pt x="927100" y="5524500"/>
                </a:lnTo>
                <a:cubicBezTo>
                  <a:pt x="876300" y="5702300"/>
                  <a:pt x="838200" y="5994400"/>
                  <a:pt x="838200" y="6184900"/>
                </a:cubicBezTo>
                <a:lnTo>
                  <a:pt x="838200" y="7073900"/>
                </a:lnTo>
                <a:cubicBezTo>
                  <a:pt x="838200" y="7264400"/>
                  <a:pt x="939800" y="7518400"/>
                  <a:pt x="1054100" y="7645400"/>
                </a:cubicBezTo>
                <a:lnTo>
                  <a:pt x="1143000" y="7734300"/>
                </a:lnTo>
                <a:cubicBezTo>
                  <a:pt x="1397000" y="8001000"/>
                  <a:pt x="1549400" y="8013700"/>
                  <a:pt x="1968500" y="7797800"/>
                </a:cubicBezTo>
                <a:cubicBezTo>
                  <a:pt x="2425700" y="7543800"/>
                  <a:pt x="2743200" y="7200900"/>
                  <a:pt x="3048000" y="6616700"/>
                </a:cubicBezTo>
                <a:lnTo>
                  <a:pt x="3352800" y="6057900"/>
                </a:lnTo>
                <a:cubicBezTo>
                  <a:pt x="3429000" y="5905500"/>
                  <a:pt x="3543300" y="5626100"/>
                  <a:pt x="3581400" y="5435600"/>
                </a:cubicBezTo>
                <a:lnTo>
                  <a:pt x="4229100" y="2794000"/>
                </a:lnTo>
                <a:cubicBezTo>
                  <a:pt x="4406900" y="2082800"/>
                  <a:pt x="4318000" y="1358900"/>
                  <a:pt x="4013200" y="1066800"/>
                </a:cubicBezTo>
                <a:cubicBezTo>
                  <a:pt x="3898900" y="939800"/>
                  <a:pt x="3695700" y="850900"/>
                  <a:pt x="3556000" y="850900"/>
                </a:cubicBezTo>
                <a:cubicBezTo>
                  <a:pt x="3048000" y="850900"/>
                  <a:pt x="2654300" y="1117600"/>
                  <a:pt x="2349500" y="1676400"/>
                </a:cubicBezTo>
                <a:lnTo>
                  <a:pt x="1663700" y="2946400"/>
                </a:lnTo>
                <a:cubicBezTo>
                  <a:pt x="1574800" y="3111500"/>
                  <a:pt x="1473200" y="3390900"/>
                  <a:pt x="1422400" y="3568700"/>
                </a:cubicBezTo>
                <a:close/>
                <a:moveTo>
                  <a:pt x="46609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4" name="Freeform 1684"/>
          <p:cNvSpPr/>
          <p:nvPr/>
        </p:nvSpPr>
        <p:spPr>
          <a:xfrm rot="0" flipH="0" flipV="0">
            <a:off x="28732787" y="1175487"/>
            <a:ext cx="92811" cy="158648"/>
          </a:xfrm>
          <a:custGeom>
            <a:pathLst>
              <a:path w="5156200" h="8813800">
                <a:moveTo>
                  <a:pt x="101600" y="4762500"/>
                </a:moveTo>
                <a:lnTo>
                  <a:pt x="876300" y="2400300"/>
                </a:lnTo>
                <a:cubicBezTo>
                  <a:pt x="927100" y="2235200"/>
                  <a:pt x="1054100" y="1968500"/>
                  <a:pt x="1155700" y="1816100"/>
                </a:cubicBezTo>
                <a:lnTo>
                  <a:pt x="1460500" y="1333500"/>
                </a:lnTo>
                <a:cubicBezTo>
                  <a:pt x="1562100" y="1181100"/>
                  <a:pt x="1752600" y="965200"/>
                  <a:pt x="1879600" y="838200"/>
                </a:cubicBezTo>
                <a:lnTo>
                  <a:pt x="2336800" y="406400"/>
                </a:lnTo>
                <a:cubicBezTo>
                  <a:pt x="2628900" y="127000"/>
                  <a:pt x="2984500" y="0"/>
                  <a:pt x="3429000" y="0"/>
                </a:cubicBezTo>
                <a:lnTo>
                  <a:pt x="3886200" y="0"/>
                </a:lnTo>
                <a:cubicBezTo>
                  <a:pt x="4711700" y="0"/>
                  <a:pt x="5156200" y="584200"/>
                  <a:pt x="5156200" y="1651000"/>
                </a:cubicBezTo>
                <a:lnTo>
                  <a:pt x="5156200" y="2463800"/>
                </a:lnTo>
                <a:cubicBezTo>
                  <a:pt x="5156200" y="2641600"/>
                  <a:pt x="5130800" y="2946400"/>
                  <a:pt x="5092700" y="3124200"/>
                </a:cubicBezTo>
                <a:lnTo>
                  <a:pt x="4813300" y="4648200"/>
                </a:lnTo>
                <a:cubicBezTo>
                  <a:pt x="4775200" y="4826000"/>
                  <a:pt x="4686300" y="5105400"/>
                  <a:pt x="4610100" y="5283200"/>
                </a:cubicBezTo>
                <a:lnTo>
                  <a:pt x="3962400" y="6769100"/>
                </a:lnTo>
                <a:cubicBezTo>
                  <a:pt x="3886200" y="6946900"/>
                  <a:pt x="3759200" y="7188200"/>
                  <a:pt x="3670300" y="7327900"/>
                </a:cubicBezTo>
                <a:lnTo>
                  <a:pt x="3632200" y="7378700"/>
                </a:lnTo>
                <a:cubicBezTo>
                  <a:pt x="3543300" y="7505700"/>
                  <a:pt x="3352800" y="7734300"/>
                  <a:pt x="3225800" y="7861300"/>
                </a:cubicBezTo>
                <a:lnTo>
                  <a:pt x="2844800" y="8242300"/>
                </a:lnTo>
                <a:cubicBezTo>
                  <a:pt x="2705100" y="8369300"/>
                  <a:pt x="2451100" y="8547100"/>
                  <a:pt x="2273300" y="8623300"/>
                </a:cubicBezTo>
                <a:lnTo>
                  <a:pt x="2159000" y="8674100"/>
                </a:lnTo>
                <a:cubicBezTo>
                  <a:pt x="1981200" y="8750300"/>
                  <a:pt x="1676400" y="8813800"/>
                  <a:pt x="1498600" y="8813800"/>
                </a:cubicBezTo>
                <a:lnTo>
                  <a:pt x="1181100" y="8813800"/>
                </a:lnTo>
                <a:cubicBezTo>
                  <a:pt x="558800" y="8813800"/>
                  <a:pt x="0" y="8115300"/>
                  <a:pt x="0" y="7340600"/>
                </a:cubicBezTo>
                <a:lnTo>
                  <a:pt x="0" y="5422900"/>
                </a:lnTo>
                <a:cubicBezTo>
                  <a:pt x="0" y="5232400"/>
                  <a:pt x="38100" y="4940300"/>
                  <a:pt x="101600" y="4762500"/>
                </a:cubicBezTo>
                <a:close/>
                <a:moveTo>
                  <a:pt x="3467100" y="8813800"/>
                </a:moveTo>
                <a:moveTo>
                  <a:pt x="1422400" y="3568700"/>
                </a:moveTo>
                <a:lnTo>
                  <a:pt x="927100" y="5524500"/>
                </a:lnTo>
                <a:cubicBezTo>
                  <a:pt x="876300" y="5702300"/>
                  <a:pt x="838200" y="5994400"/>
                  <a:pt x="838200" y="6184900"/>
                </a:cubicBezTo>
                <a:lnTo>
                  <a:pt x="838200" y="7073900"/>
                </a:lnTo>
                <a:cubicBezTo>
                  <a:pt x="838200" y="7264400"/>
                  <a:pt x="939800" y="7518400"/>
                  <a:pt x="1054100" y="7645400"/>
                </a:cubicBezTo>
                <a:lnTo>
                  <a:pt x="1143000" y="7734300"/>
                </a:lnTo>
                <a:cubicBezTo>
                  <a:pt x="1397000" y="8001000"/>
                  <a:pt x="1549400" y="8013700"/>
                  <a:pt x="1968500" y="7797800"/>
                </a:cubicBezTo>
                <a:cubicBezTo>
                  <a:pt x="2425700" y="7543800"/>
                  <a:pt x="2743200" y="7200900"/>
                  <a:pt x="3048000" y="6616700"/>
                </a:cubicBezTo>
                <a:lnTo>
                  <a:pt x="3352800" y="6057900"/>
                </a:lnTo>
                <a:cubicBezTo>
                  <a:pt x="3429000" y="5905500"/>
                  <a:pt x="3543300" y="5626100"/>
                  <a:pt x="3581400" y="5435600"/>
                </a:cubicBezTo>
                <a:lnTo>
                  <a:pt x="4229100" y="2794000"/>
                </a:lnTo>
                <a:cubicBezTo>
                  <a:pt x="4406900" y="2082800"/>
                  <a:pt x="4318000" y="1358900"/>
                  <a:pt x="4013200" y="1066800"/>
                </a:cubicBezTo>
                <a:cubicBezTo>
                  <a:pt x="3898900" y="939800"/>
                  <a:pt x="3695700" y="850900"/>
                  <a:pt x="3556000" y="850900"/>
                </a:cubicBezTo>
                <a:cubicBezTo>
                  <a:pt x="3048000" y="850900"/>
                  <a:pt x="2654300" y="1117600"/>
                  <a:pt x="2349500" y="1676400"/>
                </a:cubicBezTo>
                <a:lnTo>
                  <a:pt x="1663700" y="2946400"/>
                </a:lnTo>
                <a:cubicBezTo>
                  <a:pt x="1574800" y="3111500"/>
                  <a:pt x="1473200" y="3390900"/>
                  <a:pt x="1422400" y="3568700"/>
                </a:cubicBezTo>
                <a:close/>
                <a:moveTo>
                  <a:pt x="46609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5" name="Freeform 1685"/>
          <p:cNvSpPr/>
          <p:nvPr/>
        </p:nvSpPr>
        <p:spPr>
          <a:xfrm rot="0" flipH="0" flipV="0">
            <a:off x="28847803" y="1175487"/>
            <a:ext cx="92811" cy="158648"/>
          </a:xfrm>
          <a:custGeom>
            <a:pathLst>
              <a:path w="5156200" h="8813800">
                <a:moveTo>
                  <a:pt x="101600" y="4762500"/>
                </a:moveTo>
                <a:lnTo>
                  <a:pt x="876300" y="2400300"/>
                </a:lnTo>
                <a:cubicBezTo>
                  <a:pt x="927100" y="2235200"/>
                  <a:pt x="1054100" y="1968500"/>
                  <a:pt x="1155700" y="1816100"/>
                </a:cubicBezTo>
                <a:lnTo>
                  <a:pt x="1460500" y="1333500"/>
                </a:lnTo>
                <a:cubicBezTo>
                  <a:pt x="1562100" y="1181100"/>
                  <a:pt x="1752600" y="965200"/>
                  <a:pt x="1879600" y="838200"/>
                </a:cubicBezTo>
                <a:lnTo>
                  <a:pt x="2336800" y="406400"/>
                </a:lnTo>
                <a:cubicBezTo>
                  <a:pt x="2628900" y="127000"/>
                  <a:pt x="2984500" y="0"/>
                  <a:pt x="3429000" y="0"/>
                </a:cubicBezTo>
                <a:lnTo>
                  <a:pt x="3886200" y="0"/>
                </a:lnTo>
                <a:cubicBezTo>
                  <a:pt x="4711700" y="0"/>
                  <a:pt x="5156200" y="584200"/>
                  <a:pt x="5156200" y="1651000"/>
                </a:cubicBezTo>
                <a:lnTo>
                  <a:pt x="5156200" y="2463800"/>
                </a:lnTo>
                <a:cubicBezTo>
                  <a:pt x="5156200" y="2641600"/>
                  <a:pt x="5130800" y="2946400"/>
                  <a:pt x="5092700" y="3124200"/>
                </a:cubicBezTo>
                <a:lnTo>
                  <a:pt x="4813300" y="4648200"/>
                </a:lnTo>
                <a:cubicBezTo>
                  <a:pt x="4775200" y="4826000"/>
                  <a:pt x="4686300" y="5105400"/>
                  <a:pt x="4610100" y="5283200"/>
                </a:cubicBezTo>
                <a:lnTo>
                  <a:pt x="3962400" y="6769100"/>
                </a:lnTo>
                <a:cubicBezTo>
                  <a:pt x="3886200" y="6946900"/>
                  <a:pt x="3759200" y="7188200"/>
                  <a:pt x="3670300" y="7327900"/>
                </a:cubicBezTo>
                <a:lnTo>
                  <a:pt x="3632200" y="7378700"/>
                </a:lnTo>
                <a:cubicBezTo>
                  <a:pt x="3543300" y="7505700"/>
                  <a:pt x="3352800" y="7734300"/>
                  <a:pt x="3225800" y="7861300"/>
                </a:cubicBezTo>
                <a:lnTo>
                  <a:pt x="2844800" y="8242300"/>
                </a:lnTo>
                <a:cubicBezTo>
                  <a:pt x="2705100" y="8369300"/>
                  <a:pt x="2451100" y="8547100"/>
                  <a:pt x="2273300" y="8623300"/>
                </a:cubicBezTo>
                <a:lnTo>
                  <a:pt x="2159000" y="8674100"/>
                </a:lnTo>
                <a:cubicBezTo>
                  <a:pt x="1981200" y="8750300"/>
                  <a:pt x="1676400" y="8813800"/>
                  <a:pt x="1498600" y="8813800"/>
                </a:cubicBezTo>
                <a:lnTo>
                  <a:pt x="1181100" y="8813800"/>
                </a:lnTo>
                <a:cubicBezTo>
                  <a:pt x="558800" y="8813800"/>
                  <a:pt x="0" y="8115300"/>
                  <a:pt x="0" y="7340600"/>
                </a:cubicBezTo>
                <a:lnTo>
                  <a:pt x="0" y="5422900"/>
                </a:lnTo>
                <a:cubicBezTo>
                  <a:pt x="0" y="5232400"/>
                  <a:pt x="38100" y="4940300"/>
                  <a:pt x="101600" y="4762500"/>
                </a:cubicBezTo>
                <a:close/>
                <a:moveTo>
                  <a:pt x="3467100" y="8813800"/>
                </a:moveTo>
                <a:moveTo>
                  <a:pt x="1422400" y="3568700"/>
                </a:moveTo>
                <a:lnTo>
                  <a:pt x="927100" y="5524500"/>
                </a:lnTo>
                <a:cubicBezTo>
                  <a:pt x="876300" y="5702300"/>
                  <a:pt x="838200" y="5994400"/>
                  <a:pt x="838200" y="6184900"/>
                </a:cubicBezTo>
                <a:lnTo>
                  <a:pt x="838200" y="7073900"/>
                </a:lnTo>
                <a:cubicBezTo>
                  <a:pt x="838200" y="7264400"/>
                  <a:pt x="939800" y="7518400"/>
                  <a:pt x="1054100" y="7645400"/>
                </a:cubicBezTo>
                <a:lnTo>
                  <a:pt x="1143000" y="7734300"/>
                </a:lnTo>
                <a:cubicBezTo>
                  <a:pt x="1397000" y="8001000"/>
                  <a:pt x="1549400" y="8013700"/>
                  <a:pt x="1968500" y="7797800"/>
                </a:cubicBezTo>
                <a:cubicBezTo>
                  <a:pt x="2425700" y="7543800"/>
                  <a:pt x="2743200" y="7200900"/>
                  <a:pt x="3048000" y="6616700"/>
                </a:cubicBezTo>
                <a:lnTo>
                  <a:pt x="3352800" y="6057900"/>
                </a:lnTo>
                <a:cubicBezTo>
                  <a:pt x="3429000" y="5905500"/>
                  <a:pt x="3543300" y="5626100"/>
                  <a:pt x="3581400" y="5435600"/>
                </a:cubicBezTo>
                <a:lnTo>
                  <a:pt x="4229100" y="2794000"/>
                </a:lnTo>
                <a:cubicBezTo>
                  <a:pt x="4406900" y="2082800"/>
                  <a:pt x="4318000" y="1358900"/>
                  <a:pt x="4013200" y="1066800"/>
                </a:cubicBezTo>
                <a:cubicBezTo>
                  <a:pt x="3898900" y="939800"/>
                  <a:pt x="3695700" y="850900"/>
                  <a:pt x="3556000" y="850900"/>
                </a:cubicBezTo>
                <a:cubicBezTo>
                  <a:pt x="3048000" y="850900"/>
                  <a:pt x="2654300" y="1117600"/>
                  <a:pt x="2349500" y="1676400"/>
                </a:cubicBezTo>
                <a:lnTo>
                  <a:pt x="1663700" y="2946400"/>
                </a:lnTo>
                <a:cubicBezTo>
                  <a:pt x="1574800" y="3111500"/>
                  <a:pt x="1473200" y="3390900"/>
                  <a:pt x="1422400" y="3568700"/>
                </a:cubicBezTo>
                <a:close/>
                <a:moveTo>
                  <a:pt x="46609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22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6" name="Rectangle 1686"/>
          <p:cNvSpPr/>
          <p:nvPr/>
        </p:nvSpPr>
        <p:spPr>
          <a:xfrm rot="39532" flipH="0" flipV="0">
            <a:off x="25651342" y="1245427"/>
            <a:ext cx="550868" cy="772874"/>
          </a:xfrm>
          <a:prstGeom prst="rect">
            <a:avLst/>
          </a:prstGeom>
        </p:spPr>
      </p:sp>
      <p:sp>
        <p:nvSpPr>
          <p:cNvPr id="1687" name="Freeform 1687"/>
          <p:cNvSpPr/>
          <p:nvPr/>
        </p:nvSpPr>
        <p:spPr>
          <a:xfrm rot="39532" flipH="0" flipV="0">
            <a:off x="25650339" y="1539963"/>
            <a:ext cx="64012" cy="309503"/>
          </a:xfrm>
          <a:custGeom>
            <a:pathLst>
              <a:path w="1778000" h="8597900">
                <a:moveTo>
                  <a:pt x="457200" y="7848600"/>
                </a:moveTo>
                <a:lnTo>
                  <a:pt x="1206500" y="609600"/>
                </a:lnTo>
                <a:cubicBezTo>
                  <a:pt x="1244600" y="215900"/>
                  <a:pt x="1244600" y="215900"/>
                  <a:pt x="838200" y="177800"/>
                </a:cubicBezTo>
                <a:lnTo>
                  <a:pt x="508000" y="152400"/>
                </a:lnTo>
                <a:cubicBezTo>
                  <a:pt x="317500" y="139700"/>
                  <a:pt x="165100" y="101600"/>
                  <a:pt x="165100" y="63500"/>
                </a:cubicBezTo>
                <a:cubicBezTo>
                  <a:pt x="165100" y="25400"/>
                  <a:pt x="317500" y="0"/>
                  <a:pt x="508000" y="0"/>
                </a:cubicBezTo>
                <a:lnTo>
                  <a:pt x="1397000" y="0"/>
                </a:lnTo>
                <a:cubicBezTo>
                  <a:pt x="1778000" y="0"/>
                  <a:pt x="1778000" y="0"/>
                  <a:pt x="1778000" y="165100"/>
                </a:cubicBezTo>
                <a:cubicBezTo>
                  <a:pt x="1778000" y="241300"/>
                  <a:pt x="1701800" y="292100"/>
                  <a:pt x="1625600" y="292100"/>
                </a:cubicBezTo>
                <a:cubicBezTo>
                  <a:pt x="1460500" y="292100"/>
                  <a:pt x="1346200" y="635000"/>
                  <a:pt x="1346200" y="1143000"/>
                </a:cubicBezTo>
                <a:lnTo>
                  <a:pt x="1346200" y="1308100"/>
                </a:lnTo>
                <a:cubicBezTo>
                  <a:pt x="1346200" y="1498600"/>
                  <a:pt x="1333500" y="1803400"/>
                  <a:pt x="1308100" y="1993900"/>
                </a:cubicBezTo>
                <a:lnTo>
                  <a:pt x="673100" y="7886700"/>
                </a:lnTo>
                <a:cubicBezTo>
                  <a:pt x="635000" y="8293100"/>
                  <a:pt x="660400" y="8331200"/>
                  <a:pt x="1092200" y="8369300"/>
                </a:cubicBezTo>
                <a:lnTo>
                  <a:pt x="1435100" y="8394700"/>
                </a:lnTo>
                <a:cubicBezTo>
                  <a:pt x="1625600" y="8407400"/>
                  <a:pt x="1778000" y="8458200"/>
                  <a:pt x="1778000" y="8509000"/>
                </a:cubicBezTo>
                <a:cubicBezTo>
                  <a:pt x="1778000" y="8547100"/>
                  <a:pt x="1625600" y="8597900"/>
                  <a:pt x="1435100" y="8597900"/>
                </a:cubicBezTo>
                <a:lnTo>
                  <a:pt x="330200" y="8597900"/>
                </a:lnTo>
                <a:cubicBezTo>
                  <a:pt x="152400" y="8597900"/>
                  <a:pt x="0" y="8521700"/>
                  <a:pt x="0" y="8420100"/>
                </a:cubicBezTo>
                <a:cubicBezTo>
                  <a:pt x="0" y="8331200"/>
                  <a:pt x="88900" y="8242300"/>
                  <a:pt x="203200" y="8216900"/>
                </a:cubicBezTo>
                <a:cubicBezTo>
                  <a:pt x="317500" y="8191500"/>
                  <a:pt x="431800" y="8026400"/>
                  <a:pt x="457200" y="7848600"/>
                </a:cubicBezTo>
                <a:close/>
                <a:moveTo>
                  <a:pt x="431800" y="8369300"/>
                </a:moveTo>
              </a:path>
            </a:pathLst>
          </a:custGeom>
          <a:solidFill>
            <a:srgbClr val="878787">
              <a:alpha val="100000"/>
            </a:srgbClr>
          </a:solidFill>
          <a:ln w="457">
            <a:noFill/>
          </a:ln>
          <a:effectDag type="tree">
            <a:xfrm kx="3953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8" name="Freeform 1688"/>
          <p:cNvSpPr/>
          <p:nvPr/>
        </p:nvSpPr>
        <p:spPr>
          <a:xfrm rot="39532" flipH="0" flipV="0">
            <a:off x="25714283" y="1557110"/>
            <a:ext cx="38407" cy="289845"/>
          </a:xfrm>
          <a:custGeom>
            <a:pathLst>
              <a:path w="1066800" h="8051800">
                <a:moveTo>
                  <a:pt x="152400" y="7518400"/>
                </a:moveTo>
                <a:lnTo>
                  <a:pt x="800100" y="330200"/>
                </a:lnTo>
                <a:cubicBezTo>
                  <a:pt x="825500" y="50800"/>
                  <a:pt x="850900" y="0"/>
                  <a:pt x="977900" y="0"/>
                </a:cubicBezTo>
                <a:cubicBezTo>
                  <a:pt x="1028700" y="0"/>
                  <a:pt x="1066800" y="114300"/>
                  <a:pt x="1066800" y="254000"/>
                </a:cubicBezTo>
                <a:lnTo>
                  <a:pt x="1066800" y="762000"/>
                </a:lnTo>
                <a:cubicBezTo>
                  <a:pt x="1066800" y="901700"/>
                  <a:pt x="1028700" y="1079500"/>
                  <a:pt x="977900" y="1155700"/>
                </a:cubicBezTo>
                <a:cubicBezTo>
                  <a:pt x="927100" y="1231900"/>
                  <a:pt x="889000" y="1409700"/>
                  <a:pt x="889000" y="1549400"/>
                </a:cubicBezTo>
                <a:lnTo>
                  <a:pt x="889000" y="2209800"/>
                </a:lnTo>
                <a:cubicBezTo>
                  <a:pt x="889000" y="2349500"/>
                  <a:pt x="850900" y="2540000"/>
                  <a:pt x="800100" y="2641600"/>
                </a:cubicBezTo>
                <a:cubicBezTo>
                  <a:pt x="762000" y="2730500"/>
                  <a:pt x="711200" y="2933700"/>
                  <a:pt x="698500" y="3073400"/>
                </a:cubicBezTo>
                <a:lnTo>
                  <a:pt x="254000" y="7797800"/>
                </a:lnTo>
                <a:cubicBezTo>
                  <a:pt x="241300" y="7937500"/>
                  <a:pt x="177800" y="8051800"/>
                  <a:pt x="114300" y="8051800"/>
                </a:cubicBezTo>
                <a:cubicBezTo>
                  <a:pt x="50800" y="8051800"/>
                  <a:pt x="0" y="8026400"/>
                  <a:pt x="0" y="8001000"/>
                </a:cubicBezTo>
                <a:cubicBezTo>
                  <a:pt x="0" y="7975600"/>
                  <a:pt x="38100" y="7924800"/>
                  <a:pt x="63500" y="7861300"/>
                </a:cubicBezTo>
                <a:cubicBezTo>
                  <a:pt x="101600" y="7810500"/>
                  <a:pt x="139700" y="7658100"/>
                  <a:pt x="152400" y="7518400"/>
                </a:cubicBezTo>
                <a:close/>
                <a:moveTo>
                  <a:pt x="825500" y="8382000"/>
                </a:moveTo>
              </a:path>
            </a:pathLst>
          </a:custGeom>
          <a:solidFill>
            <a:srgbClr val="878787">
              <a:alpha val="100000"/>
            </a:srgbClr>
          </a:solidFill>
          <a:ln w="457">
            <a:noFill/>
          </a:ln>
          <a:effectDag type="tree">
            <a:xfrm kx="3953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9" name="Freeform 1689"/>
          <p:cNvSpPr/>
          <p:nvPr/>
        </p:nvSpPr>
        <p:spPr>
          <a:xfrm rot="39532" flipH="0" flipV="0">
            <a:off x="25756825" y="1554512"/>
            <a:ext cx="58068" cy="304475"/>
          </a:xfrm>
          <a:custGeom>
            <a:pathLst>
              <a:path w="1612900" h="8458200">
                <a:moveTo>
                  <a:pt x="939800" y="8458200"/>
                </a:moveTo>
                <a:lnTo>
                  <a:pt x="685800" y="8458200"/>
                </a:lnTo>
                <a:cubicBezTo>
                  <a:pt x="304800" y="8458200"/>
                  <a:pt x="0" y="8382000"/>
                  <a:pt x="0" y="8293100"/>
                </a:cubicBezTo>
                <a:cubicBezTo>
                  <a:pt x="0" y="8204200"/>
                  <a:pt x="101600" y="8102600"/>
                  <a:pt x="215900" y="8089900"/>
                </a:cubicBezTo>
                <a:cubicBezTo>
                  <a:pt x="330200" y="8064500"/>
                  <a:pt x="431800" y="7797800"/>
                  <a:pt x="431800" y="7493000"/>
                </a:cubicBezTo>
                <a:cubicBezTo>
                  <a:pt x="431800" y="7188200"/>
                  <a:pt x="469900" y="6858000"/>
                  <a:pt x="508000" y="6756400"/>
                </a:cubicBezTo>
                <a:cubicBezTo>
                  <a:pt x="558800" y="6654800"/>
                  <a:pt x="596900" y="6311900"/>
                  <a:pt x="596900" y="5994400"/>
                </a:cubicBezTo>
                <a:cubicBezTo>
                  <a:pt x="596900" y="5676900"/>
                  <a:pt x="635000" y="5334000"/>
                  <a:pt x="685800" y="5232400"/>
                </a:cubicBezTo>
                <a:cubicBezTo>
                  <a:pt x="723900" y="5130800"/>
                  <a:pt x="762000" y="4787900"/>
                  <a:pt x="762000" y="4470400"/>
                </a:cubicBezTo>
                <a:cubicBezTo>
                  <a:pt x="762000" y="4152900"/>
                  <a:pt x="800100" y="3810000"/>
                  <a:pt x="850900" y="3708400"/>
                </a:cubicBezTo>
                <a:cubicBezTo>
                  <a:pt x="901700" y="3606800"/>
                  <a:pt x="939800" y="3263900"/>
                  <a:pt x="939800" y="2946400"/>
                </a:cubicBezTo>
                <a:cubicBezTo>
                  <a:pt x="939800" y="2628900"/>
                  <a:pt x="990600" y="2057400"/>
                  <a:pt x="1054100" y="1689100"/>
                </a:cubicBezTo>
                <a:lnTo>
                  <a:pt x="1079500" y="1498600"/>
                </a:lnTo>
                <a:cubicBezTo>
                  <a:pt x="1231900" y="571500"/>
                  <a:pt x="1219200" y="76200"/>
                  <a:pt x="1041400" y="76200"/>
                </a:cubicBezTo>
                <a:cubicBezTo>
                  <a:pt x="965200" y="76200"/>
                  <a:pt x="889000" y="63500"/>
                  <a:pt x="889000" y="38100"/>
                </a:cubicBezTo>
                <a:cubicBezTo>
                  <a:pt x="889000" y="12700"/>
                  <a:pt x="1054100" y="0"/>
                  <a:pt x="1257300" y="0"/>
                </a:cubicBezTo>
                <a:cubicBezTo>
                  <a:pt x="1447800" y="0"/>
                  <a:pt x="1612900" y="38100"/>
                  <a:pt x="1612900" y="76200"/>
                </a:cubicBezTo>
                <a:cubicBezTo>
                  <a:pt x="1612900" y="127000"/>
                  <a:pt x="1562100" y="279400"/>
                  <a:pt x="1485900" y="431800"/>
                </a:cubicBezTo>
                <a:cubicBezTo>
                  <a:pt x="1308100" y="800100"/>
                  <a:pt x="1270000" y="965200"/>
                  <a:pt x="1270000" y="1612900"/>
                </a:cubicBezTo>
                <a:cubicBezTo>
                  <a:pt x="1270000" y="1930400"/>
                  <a:pt x="1231900" y="2273300"/>
                  <a:pt x="1193800" y="2374900"/>
                </a:cubicBezTo>
                <a:cubicBezTo>
                  <a:pt x="1143000" y="2476500"/>
                  <a:pt x="1104900" y="2832100"/>
                  <a:pt x="1104900" y="3175000"/>
                </a:cubicBezTo>
                <a:cubicBezTo>
                  <a:pt x="1104900" y="3530600"/>
                  <a:pt x="1066800" y="3873500"/>
                  <a:pt x="1016000" y="3937000"/>
                </a:cubicBezTo>
                <a:cubicBezTo>
                  <a:pt x="977900" y="4013200"/>
                  <a:pt x="939800" y="4343400"/>
                  <a:pt x="939800" y="4660900"/>
                </a:cubicBezTo>
                <a:cubicBezTo>
                  <a:pt x="939800" y="4978400"/>
                  <a:pt x="889000" y="5549900"/>
                  <a:pt x="825500" y="5918200"/>
                </a:cubicBezTo>
                <a:lnTo>
                  <a:pt x="800100" y="6108700"/>
                </a:lnTo>
                <a:cubicBezTo>
                  <a:pt x="736600" y="6489700"/>
                  <a:pt x="685800" y="7048500"/>
                  <a:pt x="685800" y="7366000"/>
                </a:cubicBezTo>
                <a:cubicBezTo>
                  <a:pt x="685800" y="7696200"/>
                  <a:pt x="660400" y="7950200"/>
                  <a:pt x="635000" y="7950200"/>
                </a:cubicBezTo>
                <a:cubicBezTo>
                  <a:pt x="622300" y="7950200"/>
                  <a:pt x="596900" y="8013700"/>
                  <a:pt x="596900" y="8077200"/>
                </a:cubicBezTo>
                <a:cubicBezTo>
                  <a:pt x="596900" y="8153400"/>
                  <a:pt x="825500" y="8229600"/>
                  <a:pt x="1104900" y="8255000"/>
                </a:cubicBezTo>
                <a:cubicBezTo>
                  <a:pt x="1384300" y="8267700"/>
                  <a:pt x="1612900" y="8331200"/>
                  <a:pt x="1612900" y="8382000"/>
                </a:cubicBezTo>
                <a:cubicBezTo>
                  <a:pt x="1612900" y="8420100"/>
                  <a:pt x="1308100" y="8458200"/>
                  <a:pt x="939800" y="8458200"/>
                </a:cubicBezTo>
                <a:close/>
                <a:moveTo>
                  <a:pt x="-38100" y="8470900"/>
                </a:moveTo>
              </a:path>
            </a:pathLst>
          </a:custGeom>
          <a:solidFill>
            <a:srgbClr val="878787">
              <a:alpha val="100000"/>
            </a:srgbClr>
          </a:solidFill>
          <a:ln w="457">
            <a:noFill/>
          </a:ln>
          <a:effectDag type="tree">
            <a:xfrm kx="3953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0" name="Freeform 1690"/>
          <p:cNvSpPr/>
          <p:nvPr/>
        </p:nvSpPr>
        <p:spPr>
          <a:xfrm rot="39532" flipH="0" flipV="0">
            <a:off x="26019273" y="1578115"/>
            <a:ext cx="64012" cy="309503"/>
          </a:xfrm>
          <a:custGeom>
            <a:pathLst>
              <a:path w="1778000" h="8597900">
                <a:moveTo>
                  <a:pt x="457200" y="7848600"/>
                </a:moveTo>
                <a:lnTo>
                  <a:pt x="1206500" y="609600"/>
                </a:lnTo>
                <a:cubicBezTo>
                  <a:pt x="1244600" y="215900"/>
                  <a:pt x="1244600" y="215900"/>
                  <a:pt x="838200" y="177800"/>
                </a:cubicBezTo>
                <a:lnTo>
                  <a:pt x="508000" y="152400"/>
                </a:lnTo>
                <a:cubicBezTo>
                  <a:pt x="317500" y="139700"/>
                  <a:pt x="165100" y="101600"/>
                  <a:pt x="165100" y="63500"/>
                </a:cubicBezTo>
                <a:cubicBezTo>
                  <a:pt x="165100" y="25400"/>
                  <a:pt x="317500" y="0"/>
                  <a:pt x="508000" y="0"/>
                </a:cubicBezTo>
                <a:lnTo>
                  <a:pt x="1397000" y="0"/>
                </a:lnTo>
                <a:cubicBezTo>
                  <a:pt x="1778000" y="0"/>
                  <a:pt x="1778000" y="0"/>
                  <a:pt x="1778000" y="165100"/>
                </a:cubicBezTo>
                <a:cubicBezTo>
                  <a:pt x="1778000" y="241300"/>
                  <a:pt x="1701800" y="292100"/>
                  <a:pt x="1625600" y="292100"/>
                </a:cubicBezTo>
                <a:cubicBezTo>
                  <a:pt x="1460500" y="292100"/>
                  <a:pt x="1346200" y="635000"/>
                  <a:pt x="1346200" y="1143000"/>
                </a:cubicBezTo>
                <a:lnTo>
                  <a:pt x="1346200" y="1308100"/>
                </a:lnTo>
                <a:cubicBezTo>
                  <a:pt x="1346200" y="1498600"/>
                  <a:pt x="1333500" y="1803400"/>
                  <a:pt x="1308100" y="1993900"/>
                </a:cubicBezTo>
                <a:lnTo>
                  <a:pt x="673100" y="7886700"/>
                </a:lnTo>
                <a:cubicBezTo>
                  <a:pt x="635000" y="8293100"/>
                  <a:pt x="660400" y="8331200"/>
                  <a:pt x="1092200" y="8369300"/>
                </a:cubicBezTo>
                <a:lnTo>
                  <a:pt x="1435100" y="8394700"/>
                </a:lnTo>
                <a:cubicBezTo>
                  <a:pt x="1625600" y="8407400"/>
                  <a:pt x="1778000" y="8458200"/>
                  <a:pt x="1778000" y="8509000"/>
                </a:cubicBezTo>
                <a:cubicBezTo>
                  <a:pt x="1778000" y="8547100"/>
                  <a:pt x="1625600" y="8597900"/>
                  <a:pt x="1435100" y="8597900"/>
                </a:cubicBezTo>
                <a:lnTo>
                  <a:pt x="330200" y="8597900"/>
                </a:lnTo>
                <a:cubicBezTo>
                  <a:pt x="152400" y="8597900"/>
                  <a:pt x="0" y="8521700"/>
                  <a:pt x="0" y="8420100"/>
                </a:cubicBezTo>
                <a:cubicBezTo>
                  <a:pt x="0" y="8331200"/>
                  <a:pt x="88900" y="8242300"/>
                  <a:pt x="203200" y="8216900"/>
                </a:cubicBezTo>
                <a:cubicBezTo>
                  <a:pt x="317500" y="8191500"/>
                  <a:pt x="431800" y="8026400"/>
                  <a:pt x="457200" y="7848600"/>
                </a:cubicBezTo>
                <a:close/>
                <a:moveTo>
                  <a:pt x="431800" y="8369300"/>
                </a:moveTo>
              </a:path>
            </a:pathLst>
          </a:custGeom>
          <a:solidFill>
            <a:srgbClr val="878787">
              <a:alpha val="100000"/>
            </a:srgbClr>
          </a:solidFill>
          <a:ln w="457">
            <a:noFill/>
          </a:ln>
          <a:effectDag type="tree">
            <a:xfrm kx="3953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1" name="Rectangle 1691"/>
          <p:cNvSpPr/>
          <p:nvPr/>
        </p:nvSpPr>
        <p:spPr>
          <a:xfrm rot="0" flipH="0" flipV="0">
            <a:off x="27291791" y="2776678"/>
            <a:ext cx="285958" cy="379772"/>
          </a:xfrm>
          <a:prstGeom prst="rect">
            <a:avLst/>
          </a:prstGeom>
        </p:spPr>
      </p:sp>
      <p:sp>
        <p:nvSpPr>
          <p:cNvPr id="1692" name="Freeform 1692"/>
          <p:cNvSpPr/>
          <p:nvPr/>
        </p:nvSpPr>
        <p:spPr>
          <a:xfrm rot="0" flipH="0" flipV="0">
            <a:off x="27294375" y="2923851"/>
            <a:ext cx="138855" cy="160470"/>
          </a:xfrm>
          <a:custGeom>
            <a:pathLst>
              <a:path w="7505700" h="8674100">
                <a:moveTo>
                  <a:pt x="114300" y="7454900"/>
                </a:moveTo>
                <a:lnTo>
                  <a:pt x="2044700" y="609600"/>
                </a:lnTo>
                <a:cubicBezTo>
                  <a:pt x="2159000" y="241300"/>
                  <a:pt x="2273300" y="101600"/>
                  <a:pt x="2501900" y="101600"/>
                </a:cubicBezTo>
                <a:cubicBezTo>
                  <a:pt x="2654300" y="101600"/>
                  <a:pt x="2984500" y="406400"/>
                  <a:pt x="2984500" y="533400"/>
                </a:cubicBezTo>
                <a:cubicBezTo>
                  <a:pt x="2984500" y="571500"/>
                  <a:pt x="2959100" y="749300"/>
                  <a:pt x="2908300" y="927100"/>
                </a:cubicBezTo>
                <a:lnTo>
                  <a:pt x="2311400" y="3416300"/>
                </a:lnTo>
                <a:cubicBezTo>
                  <a:pt x="2260600" y="3581400"/>
                  <a:pt x="2286000" y="3733800"/>
                  <a:pt x="2362200" y="3733800"/>
                </a:cubicBezTo>
                <a:cubicBezTo>
                  <a:pt x="2438400" y="3733800"/>
                  <a:pt x="2603500" y="3619500"/>
                  <a:pt x="2717800" y="3467100"/>
                </a:cubicBezTo>
                <a:lnTo>
                  <a:pt x="2794000" y="3390900"/>
                </a:lnTo>
                <a:cubicBezTo>
                  <a:pt x="2921000" y="3251200"/>
                  <a:pt x="3136900" y="3035300"/>
                  <a:pt x="3276600" y="2908300"/>
                </a:cubicBezTo>
                <a:lnTo>
                  <a:pt x="5600700" y="965200"/>
                </a:lnTo>
                <a:cubicBezTo>
                  <a:pt x="5740400" y="838200"/>
                  <a:pt x="5905500" y="723900"/>
                  <a:pt x="5969000" y="685800"/>
                </a:cubicBezTo>
                <a:cubicBezTo>
                  <a:pt x="6032500" y="660400"/>
                  <a:pt x="6197600" y="533400"/>
                  <a:pt x="6324600" y="431800"/>
                </a:cubicBezTo>
                <a:lnTo>
                  <a:pt x="6350000" y="406400"/>
                </a:lnTo>
                <a:cubicBezTo>
                  <a:pt x="6692900" y="101600"/>
                  <a:pt x="7162800" y="0"/>
                  <a:pt x="7353300" y="190500"/>
                </a:cubicBezTo>
                <a:cubicBezTo>
                  <a:pt x="7505700" y="342900"/>
                  <a:pt x="7442200" y="596900"/>
                  <a:pt x="7200900" y="812800"/>
                </a:cubicBezTo>
                <a:lnTo>
                  <a:pt x="6223000" y="1676400"/>
                </a:lnTo>
                <a:cubicBezTo>
                  <a:pt x="6096000" y="1803400"/>
                  <a:pt x="5867400" y="1981200"/>
                  <a:pt x="5715000" y="2095500"/>
                </a:cubicBezTo>
                <a:lnTo>
                  <a:pt x="5041900" y="2578100"/>
                </a:lnTo>
                <a:cubicBezTo>
                  <a:pt x="4902200" y="2679700"/>
                  <a:pt x="4673600" y="2870200"/>
                  <a:pt x="4546600" y="3009900"/>
                </a:cubicBezTo>
                <a:lnTo>
                  <a:pt x="4216400" y="3327400"/>
                </a:lnTo>
                <a:cubicBezTo>
                  <a:pt x="3937000" y="3606800"/>
                  <a:pt x="3911600" y="3962400"/>
                  <a:pt x="4152900" y="4330700"/>
                </a:cubicBezTo>
                <a:cubicBezTo>
                  <a:pt x="4241800" y="4470400"/>
                  <a:pt x="4368800" y="4737100"/>
                  <a:pt x="4419600" y="4914900"/>
                </a:cubicBezTo>
                <a:lnTo>
                  <a:pt x="5194300" y="7404100"/>
                </a:lnTo>
                <a:cubicBezTo>
                  <a:pt x="5257800" y="7581900"/>
                  <a:pt x="5295900" y="7874000"/>
                  <a:pt x="5295900" y="8051800"/>
                </a:cubicBezTo>
                <a:lnTo>
                  <a:pt x="5295900" y="8178800"/>
                </a:lnTo>
                <a:cubicBezTo>
                  <a:pt x="5295900" y="8572500"/>
                  <a:pt x="5219700" y="8674100"/>
                  <a:pt x="4889500" y="8674100"/>
                </a:cubicBezTo>
                <a:cubicBezTo>
                  <a:pt x="4533900" y="8674100"/>
                  <a:pt x="4406900" y="8509000"/>
                  <a:pt x="4203700" y="7823200"/>
                </a:cubicBezTo>
                <a:lnTo>
                  <a:pt x="3898900" y="6819900"/>
                </a:lnTo>
                <a:cubicBezTo>
                  <a:pt x="3848100" y="6642100"/>
                  <a:pt x="3784600" y="6337300"/>
                  <a:pt x="3759200" y="6134100"/>
                </a:cubicBezTo>
                <a:lnTo>
                  <a:pt x="3670300" y="5626100"/>
                </a:lnTo>
                <a:cubicBezTo>
                  <a:pt x="3644900" y="5435600"/>
                  <a:pt x="3581400" y="5130800"/>
                  <a:pt x="3517900" y="4965700"/>
                </a:cubicBezTo>
                <a:lnTo>
                  <a:pt x="3441700" y="4724400"/>
                </a:lnTo>
                <a:cubicBezTo>
                  <a:pt x="3276600" y="4178300"/>
                  <a:pt x="3124200" y="4114800"/>
                  <a:pt x="2743200" y="4432300"/>
                </a:cubicBezTo>
                <a:lnTo>
                  <a:pt x="1943100" y="5092700"/>
                </a:lnTo>
                <a:cubicBezTo>
                  <a:pt x="1587500" y="5397500"/>
                  <a:pt x="1346200" y="5994400"/>
                  <a:pt x="1346200" y="6578600"/>
                </a:cubicBezTo>
                <a:lnTo>
                  <a:pt x="1346200" y="6616700"/>
                </a:lnTo>
                <a:cubicBezTo>
                  <a:pt x="1346200" y="6794500"/>
                  <a:pt x="1308100" y="7086600"/>
                  <a:pt x="1270000" y="7251700"/>
                </a:cubicBezTo>
                <a:lnTo>
                  <a:pt x="1117600" y="7912100"/>
                </a:lnTo>
                <a:cubicBezTo>
                  <a:pt x="1003300" y="8382000"/>
                  <a:pt x="749300" y="8674100"/>
                  <a:pt x="457200" y="8674100"/>
                </a:cubicBezTo>
                <a:cubicBezTo>
                  <a:pt x="304800" y="8674100"/>
                  <a:pt x="152400" y="8636000"/>
                  <a:pt x="101600" y="8597900"/>
                </a:cubicBezTo>
                <a:cubicBezTo>
                  <a:pt x="0" y="8483600"/>
                  <a:pt x="0" y="7861300"/>
                  <a:pt x="114300" y="7454900"/>
                </a:cubicBezTo>
                <a:close/>
                <a:moveTo>
                  <a:pt x="1079500" y="8674100"/>
                </a:moveTo>
              </a:path>
            </a:pathLst>
          </a:custGeom>
          <a:solidFill>
            <a:srgbClr val="040405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3" name="Freeform 1693"/>
          <p:cNvSpPr/>
          <p:nvPr/>
        </p:nvSpPr>
        <p:spPr>
          <a:xfrm rot="0" flipH="0" flipV="0">
            <a:off x="27458030" y="2925731"/>
            <a:ext cx="56388" cy="158591"/>
          </a:xfrm>
          <a:custGeom>
            <a:pathLst>
              <a:path w="3048000" h="8572500">
                <a:moveTo>
                  <a:pt x="584200" y="6070600"/>
                </a:moveTo>
                <a:lnTo>
                  <a:pt x="1714500" y="2425700"/>
                </a:lnTo>
                <a:cubicBezTo>
                  <a:pt x="1828800" y="2032000"/>
                  <a:pt x="1841500" y="1651000"/>
                  <a:pt x="1727200" y="1651000"/>
                </a:cubicBezTo>
                <a:cubicBezTo>
                  <a:pt x="1676400" y="1651000"/>
                  <a:pt x="1536700" y="1727200"/>
                  <a:pt x="1397000" y="1816100"/>
                </a:cubicBezTo>
                <a:lnTo>
                  <a:pt x="1295400" y="1892300"/>
                </a:lnTo>
                <a:cubicBezTo>
                  <a:pt x="1155700" y="1981200"/>
                  <a:pt x="977900" y="2146300"/>
                  <a:pt x="914400" y="2260600"/>
                </a:cubicBezTo>
                <a:cubicBezTo>
                  <a:pt x="838200" y="2374900"/>
                  <a:pt x="635000" y="2476500"/>
                  <a:pt x="457200" y="2476500"/>
                </a:cubicBezTo>
                <a:lnTo>
                  <a:pt x="330200" y="2476500"/>
                </a:lnTo>
                <a:cubicBezTo>
                  <a:pt x="139700" y="2476500"/>
                  <a:pt x="0" y="2324100"/>
                  <a:pt x="0" y="2146300"/>
                </a:cubicBezTo>
                <a:cubicBezTo>
                  <a:pt x="0" y="1765300"/>
                  <a:pt x="50800" y="1689100"/>
                  <a:pt x="419100" y="1562100"/>
                </a:cubicBezTo>
                <a:cubicBezTo>
                  <a:pt x="546100" y="1511300"/>
                  <a:pt x="762000" y="1358900"/>
                  <a:pt x="876300" y="1206500"/>
                </a:cubicBezTo>
                <a:cubicBezTo>
                  <a:pt x="1003300" y="1066800"/>
                  <a:pt x="1181100" y="914400"/>
                  <a:pt x="1295400" y="876300"/>
                </a:cubicBezTo>
                <a:cubicBezTo>
                  <a:pt x="1397000" y="838200"/>
                  <a:pt x="1574800" y="723900"/>
                  <a:pt x="1663700" y="609600"/>
                </a:cubicBezTo>
                <a:cubicBezTo>
                  <a:pt x="1765300" y="482600"/>
                  <a:pt x="1943100" y="330200"/>
                  <a:pt x="2070100" y="254000"/>
                </a:cubicBezTo>
                <a:cubicBezTo>
                  <a:pt x="2197100" y="177800"/>
                  <a:pt x="2298700" y="88900"/>
                  <a:pt x="2298700" y="63500"/>
                </a:cubicBezTo>
                <a:cubicBezTo>
                  <a:pt x="2298700" y="25400"/>
                  <a:pt x="2413000" y="0"/>
                  <a:pt x="2552700" y="0"/>
                </a:cubicBezTo>
                <a:cubicBezTo>
                  <a:pt x="2819400" y="0"/>
                  <a:pt x="2933700" y="88900"/>
                  <a:pt x="2997200" y="317500"/>
                </a:cubicBezTo>
                <a:cubicBezTo>
                  <a:pt x="3048000" y="469900"/>
                  <a:pt x="3048000" y="469900"/>
                  <a:pt x="2984500" y="812800"/>
                </a:cubicBezTo>
                <a:lnTo>
                  <a:pt x="2870200" y="1460500"/>
                </a:lnTo>
                <a:cubicBezTo>
                  <a:pt x="2832100" y="1638300"/>
                  <a:pt x="2743200" y="1917700"/>
                  <a:pt x="2654300" y="2095500"/>
                </a:cubicBezTo>
                <a:lnTo>
                  <a:pt x="2603500" y="2197100"/>
                </a:lnTo>
                <a:cubicBezTo>
                  <a:pt x="2527300" y="2374900"/>
                  <a:pt x="2413000" y="2654300"/>
                  <a:pt x="2374900" y="2832100"/>
                </a:cubicBezTo>
                <a:lnTo>
                  <a:pt x="1727200" y="5156200"/>
                </a:lnTo>
                <a:cubicBezTo>
                  <a:pt x="1689100" y="5334000"/>
                  <a:pt x="1638300" y="5613400"/>
                  <a:pt x="1638300" y="5791200"/>
                </a:cubicBezTo>
                <a:cubicBezTo>
                  <a:pt x="1638300" y="5956300"/>
                  <a:pt x="1600200" y="6235700"/>
                  <a:pt x="1549400" y="6413500"/>
                </a:cubicBezTo>
                <a:lnTo>
                  <a:pt x="1016000" y="8255000"/>
                </a:lnTo>
                <a:cubicBezTo>
                  <a:pt x="952500" y="8432800"/>
                  <a:pt x="787400" y="8572500"/>
                  <a:pt x="622300" y="8572500"/>
                </a:cubicBezTo>
                <a:cubicBezTo>
                  <a:pt x="457200" y="8572500"/>
                  <a:pt x="292100" y="8534400"/>
                  <a:pt x="241300" y="8483600"/>
                </a:cubicBezTo>
                <a:cubicBezTo>
                  <a:pt x="101600" y="8356600"/>
                  <a:pt x="101600" y="7785100"/>
                  <a:pt x="241300" y="7277100"/>
                </a:cubicBezTo>
                <a:lnTo>
                  <a:pt x="393700" y="6692900"/>
                </a:lnTo>
                <a:cubicBezTo>
                  <a:pt x="444500" y="6527800"/>
                  <a:pt x="520700" y="6235700"/>
                  <a:pt x="584200" y="6070600"/>
                </a:cubicBezTo>
                <a:close/>
                <a:moveTo>
                  <a:pt x="1841500" y="8572500"/>
                </a:moveTo>
              </a:path>
            </a:pathLst>
          </a:custGeom>
          <a:solidFill>
            <a:srgbClr val="040405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4" name="Rectangle 1694"/>
          <p:cNvSpPr/>
          <p:nvPr/>
        </p:nvSpPr>
        <p:spPr>
          <a:xfrm rot="0" flipH="0" flipV="0">
            <a:off x="20845271" y="5771674"/>
            <a:ext cx="5006556" cy="1497129"/>
          </a:xfrm>
          <a:prstGeom prst="rect">
            <a:avLst/>
          </a:prstGeom>
        </p:spPr>
      </p:sp>
      <p:sp>
        <p:nvSpPr>
          <p:cNvPr id="1695" name="Freeform 1695"/>
          <p:cNvSpPr/>
          <p:nvPr/>
        </p:nvSpPr>
        <p:spPr>
          <a:xfrm rot="0" flipH="0" flipV="0">
            <a:off x="20848472" y="6586448"/>
            <a:ext cx="368579" cy="365912"/>
          </a:xfrm>
          <a:custGeom>
            <a:pathLst>
              <a:path w="8775700" h="8712200">
                <a:moveTo>
                  <a:pt x="2019300" y="660400"/>
                </a:moveTo>
                <a:lnTo>
                  <a:pt x="2781300" y="279400"/>
                </a:lnTo>
                <a:cubicBezTo>
                  <a:pt x="3200400" y="63500"/>
                  <a:pt x="3479800" y="0"/>
                  <a:pt x="3937000" y="0"/>
                </a:cubicBezTo>
                <a:lnTo>
                  <a:pt x="4864100" y="0"/>
                </a:lnTo>
                <a:cubicBezTo>
                  <a:pt x="5016500" y="0"/>
                  <a:pt x="5270500" y="38100"/>
                  <a:pt x="5410200" y="76200"/>
                </a:cubicBezTo>
                <a:lnTo>
                  <a:pt x="5842000" y="190500"/>
                </a:lnTo>
                <a:cubicBezTo>
                  <a:pt x="5981700" y="228600"/>
                  <a:pt x="6210300" y="317500"/>
                  <a:pt x="6337300" y="393700"/>
                </a:cubicBezTo>
                <a:lnTo>
                  <a:pt x="6832600" y="698500"/>
                </a:lnTo>
                <a:cubicBezTo>
                  <a:pt x="6972300" y="774700"/>
                  <a:pt x="7175500" y="939800"/>
                  <a:pt x="7289800" y="1054100"/>
                </a:cubicBezTo>
                <a:lnTo>
                  <a:pt x="7708900" y="1473200"/>
                </a:lnTo>
                <a:cubicBezTo>
                  <a:pt x="7823200" y="1587500"/>
                  <a:pt x="7975600" y="1803400"/>
                  <a:pt x="8051800" y="1943100"/>
                </a:cubicBezTo>
                <a:lnTo>
                  <a:pt x="8432800" y="2667000"/>
                </a:lnTo>
                <a:cubicBezTo>
                  <a:pt x="8509000" y="2806700"/>
                  <a:pt x="8597900" y="3073400"/>
                  <a:pt x="8636000" y="3251200"/>
                </a:cubicBezTo>
                <a:lnTo>
                  <a:pt x="8712200" y="3644900"/>
                </a:lnTo>
                <a:cubicBezTo>
                  <a:pt x="8750300" y="3822700"/>
                  <a:pt x="8775700" y="4089400"/>
                  <a:pt x="8775700" y="4254500"/>
                </a:cubicBezTo>
                <a:lnTo>
                  <a:pt x="8775700" y="4508500"/>
                </a:lnTo>
                <a:cubicBezTo>
                  <a:pt x="8775700" y="4660900"/>
                  <a:pt x="8750300" y="4914900"/>
                  <a:pt x="8712200" y="5067300"/>
                </a:cubicBezTo>
                <a:lnTo>
                  <a:pt x="8559800" y="5664200"/>
                </a:lnTo>
                <a:cubicBezTo>
                  <a:pt x="8521700" y="5816600"/>
                  <a:pt x="8432800" y="6057900"/>
                  <a:pt x="8369300" y="6197600"/>
                </a:cubicBezTo>
                <a:lnTo>
                  <a:pt x="8255000" y="6413500"/>
                </a:lnTo>
                <a:cubicBezTo>
                  <a:pt x="8191500" y="6553200"/>
                  <a:pt x="8064500" y="6769100"/>
                  <a:pt x="7988300" y="6883400"/>
                </a:cubicBezTo>
                <a:lnTo>
                  <a:pt x="7962900" y="6921500"/>
                </a:lnTo>
                <a:cubicBezTo>
                  <a:pt x="7874000" y="7048500"/>
                  <a:pt x="7721600" y="7226300"/>
                  <a:pt x="7607300" y="7340600"/>
                </a:cubicBezTo>
                <a:lnTo>
                  <a:pt x="7048500" y="7848600"/>
                </a:lnTo>
                <a:cubicBezTo>
                  <a:pt x="6934200" y="7962900"/>
                  <a:pt x="6718300" y="8102600"/>
                  <a:pt x="6578600" y="8166100"/>
                </a:cubicBezTo>
                <a:lnTo>
                  <a:pt x="5981700" y="8445500"/>
                </a:lnTo>
                <a:cubicBezTo>
                  <a:pt x="5613400" y="8610600"/>
                  <a:pt x="5194300" y="8712200"/>
                  <a:pt x="4838700" y="8712200"/>
                </a:cubicBezTo>
                <a:lnTo>
                  <a:pt x="3911600" y="8712200"/>
                </a:lnTo>
                <a:cubicBezTo>
                  <a:pt x="3759200" y="8712200"/>
                  <a:pt x="3505200" y="8674100"/>
                  <a:pt x="3352800" y="8623300"/>
                </a:cubicBezTo>
                <a:lnTo>
                  <a:pt x="2819400" y="8445500"/>
                </a:lnTo>
                <a:cubicBezTo>
                  <a:pt x="2679700" y="8394700"/>
                  <a:pt x="2438400" y="8293100"/>
                  <a:pt x="2286000" y="8216900"/>
                </a:cubicBezTo>
                <a:lnTo>
                  <a:pt x="1981200" y="8039100"/>
                </a:lnTo>
                <a:cubicBezTo>
                  <a:pt x="1841500" y="7962900"/>
                  <a:pt x="1625600" y="7823200"/>
                  <a:pt x="1511300" y="7721600"/>
                </a:cubicBezTo>
                <a:lnTo>
                  <a:pt x="1397000" y="7632700"/>
                </a:lnTo>
                <a:cubicBezTo>
                  <a:pt x="1282700" y="7543800"/>
                  <a:pt x="1130300" y="7353300"/>
                  <a:pt x="1054100" y="7213600"/>
                </a:cubicBezTo>
                <a:lnTo>
                  <a:pt x="292100" y="5905500"/>
                </a:lnTo>
                <a:cubicBezTo>
                  <a:pt x="215900" y="5765800"/>
                  <a:pt x="127000" y="5524500"/>
                  <a:pt x="88900" y="5372100"/>
                </a:cubicBezTo>
                <a:lnTo>
                  <a:pt x="63500" y="5207000"/>
                </a:lnTo>
                <a:cubicBezTo>
                  <a:pt x="25400" y="5054600"/>
                  <a:pt x="0" y="4787900"/>
                  <a:pt x="0" y="4635500"/>
                </a:cubicBezTo>
                <a:lnTo>
                  <a:pt x="0" y="4064000"/>
                </a:lnTo>
                <a:cubicBezTo>
                  <a:pt x="0" y="3911600"/>
                  <a:pt x="25400" y="3657600"/>
                  <a:pt x="63500" y="3517900"/>
                </a:cubicBezTo>
                <a:lnTo>
                  <a:pt x="241300" y="2882900"/>
                </a:lnTo>
                <a:cubicBezTo>
                  <a:pt x="279400" y="2743200"/>
                  <a:pt x="368300" y="2514600"/>
                  <a:pt x="457200" y="2387600"/>
                </a:cubicBezTo>
                <a:lnTo>
                  <a:pt x="762000" y="1879600"/>
                </a:lnTo>
                <a:cubicBezTo>
                  <a:pt x="838200" y="1739900"/>
                  <a:pt x="990600" y="1549400"/>
                  <a:pt x="1117600" y="1422400"/>
                </a:cubicBezTo>
                <a:lnTo>
                  <a:pt x="1549400" y="1003300"/>
                </a:lnTo>
                <a:cubicBezTo>
                  <a:pt x="1663700" y="889000"/>
                  <a:pt x="1879600" y="723900"/>
                  <a:pt x="2019300" y="660400"/>
                </a:cubicBezTo>
                <a:close/>
                <a:moveTo>
                  <a:pt x="7975600" y="8712200"/>
                </a:moveTo>
                <a:moveTo>
                  <a:pt x="1193800" y="1638300"/>
                </a:moveTo>
                <a:lnTo>
                  <a:pt x="685800" y="2387600"/>
                </a:lnTo>
                <a:cubicBezTo>
                  <a:pt x="596900" y="2514600"/>
                  <a:pt x="482600" y="2743200"/>
                  <a:pt x="444500" y="2882900"/>
                </a:cubicBezTo>
                <a:lnTo>
                  <a:pt x="292100" y="3378200"/>
                </a:lnTo>
                <a:cubicBezTo>
                  <a:pt x="254000" y="3517900"/>
                  <a:pt x="215900" y="3759200"/>
                  <a:pt x="215900" y="3924300"/>
                </a:cubicBezTo>
                <a:lnTo>
                  <a:pt x="215900" y="4660900"/>
                </a:lnTo>
                <a:cubicBezTo>
                  <a:pt x="215900" y="5029200"/>
                  <a:pt x="330200" y="5549900"/>
                  <a:pt x="482600" y="5880100"/>
                </a:cubicBezTo>
                <a:lnTo>
                  <a:pt x="774700" y="6489700"/>
                </a:lnTo>
                <a:cubicBezTo>
                  <a:pt x="838200" y="6629400"/>
                  <a:pt x="990600" y="6858000"/>
                  <a:pt x="1117600" y="7010400"/>
                </a:cubicBezTo>
                <a:lnTo>
                  <a:pt x="1155700" y="7061200"/>
                </a:lnTo>
                <a:cubicBezTo>
                  <a:pt x="1270000" y="7200900"/>
                  <a:pt x="1473200" y="7404100"/>
                  <a:pt x="1600200" y="7505700"/>
                </a:cubicBezTo>
                <a:lnTo>
                  <a:pt x="2095500" y="7874000"/>
                </a:lnTo>
                <a:cubicBezTo>
                  <a:pt x="2222500" y="7962900"/>
                  <a:pt x="2438400" y="8089900"/>
                  <a:pt x="2565400" y="8153400"/>
                </a:cubicBezTo>
                <a:lnTo>
                  <a:pt x="2819400" y="8255000"/>
                </a:lnTo>
                <a:cubicBezTo>
                  <a:pt x="2946400" y="8305800"/>
                  <a:pt x="3187700" y="8382000"/>
                  <a:pt x="3340100" y="8407400"/>
                </a:cubicBezTo>
                <a:lnTo>
                  <a:pt x="3848100" y="8509000"/>
                </a:lnTo>
                <a:cubicBezTo>
                  <a:pt x="4216400" y="8585200"/>
                  <a:pt x="4622800" y="8585200"/>
                  <a:pt x="4991100" y="8509000"/>
                </a:cubicBezTo>
                <a:lnTo>
                  <a:pt x="5537200" y="8394700"/>
                </a:lnTo>
                <a:cubicBezTo>
                  <a:pt x="5702300" y="8369300"/>
                  <a:pt x="5943600" y="8280400"/>
                  <a:pt x="6083300" y="8216900"/>
                </a:cubicBezTo>
                <a:lnTo>
                  <a:pt x="6489700" y="8001000"/>
                </a:lnTo>
                <a:cubicBezTo>
                  <a:pt x="6629400" y="7937500"/>
                  <a:pt x="6845300" y="7785100"/>
                  <a:pt x="6972300" y="7658100"/>
                </a:cubicBezTo>
                <a:lnTo>
                  <a:pt x="7518400" y="7124700"/>
                </a:lnTo>
                <a:cubicBezTo>
                  <a:pt x="7645400" y="7010400"/>
                  <a:pt x="7810500" y="6807200"/>
                  <a:pt x="7886700" y="6680200"/>
                </a:cubicBezTo>
                <a:lnTo>
                  <a:pt x="8115300" y="6311900"/>
                </a:lnTo>
                <a:cubicBezTo>
                  <a:pt x="8191500" y="6184900"/>
                  <a:pt x="8293100" y="5956300"/>
                  <a:pt x="8331200" y="5816600"/>
                </a:cubicBezTo>
                <a:lnTo>
                  <a:pt x="8483600" y="5270500"/>
                </a:lnTo>
                <a:cubicBezTo>
                  <a:pt x="8521700" y="5130800"/>
                  <a:pt x="8559800" y="4876800"/>
                  <a:pt x="8559800" y="4724400"/>
                </a:cubicBezTo>
                <a:lnTo>
                  <a:pt x="8559800" y="3937000"/>
                </a:lnTo>
                <a:cubicBezTo>
                  <a:pt x="8559800" y="3568700"/>
                  <a:pt x="8458200" y="3136900"/>
                  <a:pt x="8280400" y="2806700"/>
                </a:cubicBezTo>
                <a:lnTo>
                  <a:pt x="7950200" y="2184400"/>
                </a:lnTo>
                <a:cubicBezTo>
                  <a:pt x="7874000" y="2032000"/>
                  <a:pt x="7721600" y="1803400"/>
                  <a:pt x="7594600" y="1651000"/>
                </a:cubicBezTo>
                <a:lnTo>
                  <a:pt x="7505700" y="1536700"/>
                </a:lnTo>
                <a:cubicBezTo>
                  <a:pt x="7391400" y="1384300"/>
                  <a:pt x="7188200" y="1193800"/>
                  <a:pt x="7061200" y="1117600"/>
                </a:cubicBezTo>
                <a:lnTo>
                  <a:pt x="6197600" y="558800"/>
                </a:lnTo>
                <a:cubicBezTo>
                  <a:pt x="6070600" y="469900"/>
                  <a:pt x="5842000" y="368300"/>
                  <a:pt x="5689600" y="342900"/>
                </a:cubicBezTo>
                <a:lnTo>
                  <a:pt x="5130800" y="215900"/>
                </a:lnTo>
                <a:cubicBezTo>
                  <a:pt x="4978400" y="177800"/>
                  <a:pt x="4724400" y="152400"/>
                  <a:pt x="4572000" y="152400"/>
                </a:cubicBezTo>
                <a:lnTo>
                  <a:pt x="4406900" y="152400"/>
                </a:lnTo>
                <a:cubicBezTo>
                  <a:pt x="4254500" y="152400"/>
                  <a:pt x="3975100" y="177800"/>
                  <a:pt x="3797300" y="215900"/>
                </a:cubicBezTo>
                <a:lnTo>
                  <a:pt x="3314700" y="304800"/>
                </a:lnTo>
                <a:cubicBezTo>
                  <a:pt x="3136900" y="330200"/>
                  <a:pt x="2870200" y="419100"/>
                  <a:pt x="2730500" y="495300"/>
                </a:cubicBezTo>
                <a:lnTo>
                  <a:pt x="2298700" y="711200"/>
                </a:lnTo>
                <a:cubicBezTo>
                  <a:pt x="2146300" y="774700"/>
                  <a:pt x="1917700" y="927100"/>
                  <a:pt x="1778000" y="1041400"/>
                </a:cubicBezTo>
                <a:lnTo>
                  <a:pt x="1600200" y="1193800"/>
                </a:lnTo>
                <a:cubicBezTo>
                  <a:pt x="1460500" y="1308100"/>
                  <a:pt x="1282700" y="1511300"/>
                  <a:pt x="1193800" y="1638300"/>
                </a:cubicBezTo>
                <a:close/>
                <a:moveTo>
                  <a:pt x="6997700" y="8712200"/>
                </a:moveTo>
                <a:moveTo>
                  <a:pt x="7975600" y="3937000"/>
                </a:moveTo>
                <a:lnTo>
                  <a:pt x="7975600" y="4787900"/>
                </a:lnTo>
                <a:cubicBezTo>
                  <a:pt x="7975600" y="4953000"/>
                  <a:pt x="7937500" y="5194300"/>
                  <a:pt x="7899400" y="5321300"/>
                </a:cubicBezTo>
                <a:lnTo>
                  <a:pt x="7772400" y="5676900"/>
                </a:lnTo>
                <a:cubicBezTo>
                  <a:pt x="7721600" y="5803900"/>
                  <a:pt x="7620000" y="6019800"/>
                  <a:pt x="7543800" y="6146800"/>
                </a:cubicBezTo>
                <a:lnTo>
                  <a:pt x="7378700" y="6400800"/>
                </a:lnTo>
                <a:cubicBezTo>
                  <a:pt x="7302500" y="6527800"/>
                  <a:pt x="7137400" y="6731000"/>
                  <a:pt x="7010400" y="6845300"/>
                </a:cubicBezTo>
                <a:lnTo>
                  <a:pt x="6705600" y="7137400"/>
                </a:lnTo>
                <a:cubicBezTo>
                  <a:pt x="6578600" y="7264400"/>
                  <a:pt x="6350000" y="7416800"/>
                  <a:pt x="6210300" y="7493000"/>
                </a:cubicBezTo>
                <a:lnTo>
                  <a:pt x="5753100" y="7708900"/>
                </a:lnTo>
                <a:cubicBezTo>
                  <a:pt x="5613400" y="7785100"/>
                  <a:pt x="5359400" y="7861300"/>
                  <a:pt x="5194300" y="7886700"/>
                </a:cubicBezTo>
                <a:lnTo>
                  <a:pt x="4914900" y="7937500"/>
                </a:lnTo>
                <a:cubicBezTo>
                  <a:pt x="4533900" y="8001000"/>
                  <a:pt x="4267200" y="8001000"/>
                  <a:pt x="3924300" y="7924800"/>
                </a:cubicBezTo>
                <a:lnTo>
                  <a:pt x="3416300" y="7835900"/>
                </a:lnTo>
                <a:cubicBezTo>
                  <a:pt x="3263900" y="7797800"/>
                  <a:pt x="3022600" y="7721600"/>
                  <a:pt x="2882900" y="7645400"/>
                </a:cubicBezTo>
                <a:lnTo>
                  <a:pt x="2806700" y="7607300"/>
                </a:lnTo>
                <a:cubicBezTo>
                  <a:pt x="2667000" y="7543800"/>
                  <a:pt x="2451100" y="7416800"/>
                  <a:pt x="2324100" y="7340600"/>
                </a:cubicBezTo>
                <a:lnTo>
                  <a:pt x="2286000" y="7315200"/>
                </a:lnTo>
                <a:cubicBezTo>
                  <a:pt x="2171700" y="7226300"/>
                  <a:pt x="1981200" y="7061200"/>
                  <a:pt x="1879600" y="6946900"/>
                </a:cubicBezTo>
                <a:lnTo>
                  <a:pt x="1498600" y="6540500"/>
                </a:lnTo>
                <a:cubicBezTo>
                  <a:pt x="1397000" y="6426200"/>
                  <a:pt x="1257300" y="6210300"/>
                  <a:pt x="1193800" y="6057900"/>
                </a:cubicBezTo>
                <a:lnTo>
                  <a:pt x="977900" y="5575300"/>
                </a:lnTo>
                <a:cubicBezTo>
                  <a:pt x="825500" y="5219700"/>
                  <a:pt x="800100" y="5054600"/>
                  <a:pt x="800100" y="4699000"/>
                </a:cubicBezTo>
                <a:lnTo>
                  <a:pt x="800100" y="4064000"/>
                </a:lnTo>
                <a:cubicBezTo>
                  <a:pt x="800100" y="3911600"/>
                  <a:pt x="825500" y="3657600"/>
                  <a:pt x="863600" y="3505200"/>
                </a:cubicBezTo>
                <a:lnTo>
                  <a:pt x="977900" y="3073400"/>
                </a:lnTo>
                <a:cubicBezTo>
                  <a:pt x="1016000" y="2933700"/>
                  <a:pt x="1117600" y="2705100"/>
                  <a:pt x="1206500" y="2578100"/>
                </a:cubicBezTo>
                <a:lnTo>
                  <a:pt x="1600200" y="2006600"/>
                </a:lnTo>
                <a:cubicBezTo>
                  <a:pt x="1689100" y="1879600"/>
                  <a:pt x="1892300" y="1689100"/>
                  <a:pt x="2044700" y="1574800"/>
                </a:cubicBezTo>
                <a:lnTo>
                  <a:pt x="2070100" y="1549400"/>
                </a:lnTo>
                <a:cubicBezTo>
                  <a:pt x="2222500" y="1435100"/>
                  <a:pt x="2463800" y="1282700"/>
                  <a:pt x="2616200" y="1206500"/>
                </a:cubicBezTo>
                <a:lnTo>
                  <a:pt x="3035300" y="1003300"/>
                </a:lnTo>
                <a:cubicBezTo>
                  <a:pt x="3187700" y="927100"/>
                  <a:pt x="3454400" y="838200"/>
                  <a:pt x="3606800" y="812800"/>
                </a:cubicBezTo>
                <a:lnTo>
                  <a:pt x="3784600" y="787400"/>
                </a:lnTo>
                <a:cubicBezTo>
                  <a:pt x="3949700" y="749300"/>
                  <a:pt x="4203700" y="723900"/>
                  <a:pt x="4368800" y="723900"/>
                </a:cubicBezTo>
                <a:lnTo>
                  <a:pt x="4419600" y="723900"/>
                </a:lnTo>
                <a:cubicBezTo>
                  <a:pt x="4584700" y="723900"/>
                  <a:pt x="4838700" y="762000"/>
                  <a:pt x="4991100" y="787400"/>
                </a:cubicBezTo>
                <a:lnTo>
                  <a:pt x="5359400" y="876300"/>
                </a:lnTo>
                <a:cubicBezTo>
                  <a:pt x="5511800" y="914400"/>
                  <a:pt x="5753100" y="990600"/>
                  <a:pt x="5905500" y="1054100"/>
                </a:cubicBezTo>
                <a:lnTo>
                  <a:pt x="6184900" y="1181100"/>
                </a:lnTo>
                <a:cubicBezTo>
                  <a:pt x="6324600" y="1244600"/>
                  <a:pt x="6540500" y="1384300"/>
                  <a:pt x="6642100" y="1498600"/>
                </a:cubicBezTo>
                <a:lnTo>
                  <a:pt x="7188200" y="2019300"/>
                </a:lnTo>
                <a:cubicBezTo>
                  <a:pt x="7289800" y="2133600"/>
                  <a:pt x="7442200" y="2349500"/>
                  <a:pt x="7505700" y="2489200"/>
                </a:cubicBezTo>
                <a:lnTo>
                  <a:pt x="7785100" y="3086100"/>
                </a:lnTo>
                <a:cubicBezTo>
                  <a:pt x="7950200" y="3441700"/>
                  <a:pt x="7975600" y="3581400"/>
                  <a:pt x="7975600" y="3937000"/>
                </a:cubicBezTo>
                <a:close/>
                <a:moveTo>
                  <a:pt x="4699000" y="8712200"/>
                </a:moveTo>
                <a:moveTo>
                  <a:pt x="4864100" y="1231900"/>
                </a:moveTo>
                <a:lnTo>
                  <a:pt x="3937000" y="1231900"/>
                </a:lnTo>
                <a:cubicBezTo>
                  <a:pt x="3670300" y="1231900"/>
                  <a:pt x="3530600" y="1270000"/>
                  <a:pt x="3251200" y="1397000"/>
                </a:cubicBezTo>
                <a:lnTo>
                  <a:pt x="2794000" y="1625600"/>
                </a:lnTo>
                <a:cubicBezTo>
                  <a:pt x="2679700" y="1676400"/>
                  <a:pt x="2501900" y="1790700"/>
                  <a:pt x="2400300" y="1866900"/>
                </a:cubicBezTo>
                <a:lnTo>
                  <a:pt x="2171700" y="2070100"/>
                </a:lnTo>
                <a:cubicBezTo>
                  <a:pt x="2070100" y="2146300"/>
                  <a:pt x="1943100" y="2298700"/>
                  <a:pt x="1879600" y="2400300"/>
                </a:cubicBezTo>
                <a:lnTo>
                  <a:pt x="1498600" y="3035300"/>
                </a:lnTo>
                <a:cubicBezTo>
                  <a:pt x="1435100" y="3136900"/>
                  <a:pt x="1371600" y="3302000"/>
                  <a:pt x="1346200" y="3416300"/>
                </a:cubicBezTo>
                <a:lnTo>
                  <a:pt x="1270000" y="3810000"/>
                </a:lnTo>
                <a:cubicBezTo>
                  <a:pt x="1244600" y="3911600"/>
                  <a:pt x="1231900" y="4089400"/>
                  <a:pt x="1231900" y="4216400"/>
                </a:cubicBezTo>
                <a:lnTo>
                  <a:pt x="1231900" y="4483100"/>
                </a:lnTo>
                <a:cubicBezTo>
                  <a:pt x="1231900" y="4610100"/>
                  <a:pt x="1244600" y="4800600"/>
                  <a:pt x="1270000" y="4927600"/>
                </a:cubicBezTo>
                <a:lnTo>
                  <a:pt x="1333500" y="5194300"/>
                </a:lnTo>
                <a:cubicBezTo>
                  <a:pt x="1346200" y="5321300"/>
                  <a:pt x="1422400" y="5511800"/>
                  <a:pt x="1473200" y="5613400"/>
                </a:cubicBezTo>
                <a:lnTo>
                  <a:pt x="1689100" y="6007100"/>
                </a:lnTo>
                <a:cubicBezTo>
                  <a:pt x="1739900" y="6121400"/>
                  <a:pt x="1866900" y="6273800"/>
                  <a:pt x="1955800" y="6375400"/>
                </a:cubicBezTo>
                <a:lnTo>
                  <a:pt x="2273300" y="6705600"/>
                </a:lnTo>
                <a:cubicBezTo>
                  <a:pt x="2362200" y="6794500"/>
                  <a:pt x="2514600" y="6908800"/>
                  <a:pt x="2616200" y="6972300"/>
                </a:cubicBezTo>
                <a:lnTo>
                  <a:pt x="3035300" y="7213600"/>
                </a:lnTo>
                <a:cubicBezTo>
                  <a:pt x="3136900" y="7277100"/>
                  <a:pt x="3302000" y="7340600"/>
                  <a:pt x="3390900" y="7366000"/>
                </a:cubicBezTo>
                <a:lnTo>
                  <a:pt x="3594100" y="7429500"/>
                </a:lnTo>
                <a:cubicBezTo>
                  <a:pt x="3695700" y="7454900"/>
                  <a:pt x="3873500" y="7480300"/>
                  <a:pt x="3987800" y="7480300"/>
                </a:cubicBezTo>
                <a:lnTo>
                  <a:pt x="4762500" y="7480300"/>
                </a:lnTo>
                <a:cubicBezTo>
                  <a:pt x="5054600" y="7480300"/>
                  <a:pt x="5270500" y="7429500"/>
                  <a:pt x="5524500" y="7315200"/>
                </a:cubicBezTo>
                <a:lnTo>
                  <a:pt x="5994400" y="7086600"/>
                </a:lnTo>
                <a:cubicBezTo>
                  <a:pt x="6108700" y="7035800"/>
                  <a:pt x="6273800" y="6921500"/>
                  <a:pt x="6362700" y="6832600"/>
                </a:cubicBezTo>
                <a:lnTo>
                  <a:pt x="6769100" y="6426200"/>
                </a:lnTo>
                <a:cubicBezTo>
                  <a:pt x="6858000" y="6337300"/>
                  <a:pt x="6985000" y="6184900"/>
                  <a:pt x="7035800" y="6096000"/>
                </a:cubicBezTo>
                <a:lnTo>
                  <a:pt x="7277100" y="5664200"/>
                </a:lnTo>
                <a:cubicBezTo>
                  <a:pt x="7340600" y="5562600"/>
                  <a:pt x="7404100" y="5410200"/>
                  <a:pt x="7442200" y="5308600"/>
                </a:cubicBezTo>
                <a:lnTo>
                  <a:pt x="7493000" y="5118100"/>
                </a:lnTo>
                <a:cubicBezTo>
                  <a:pt x="7518400" y="5016500"/>
                  <a:pt x="7543800" y="4838700"/>
                  <a:pt x="7543800" y="4724400"/>
                </a:cubicBezTo>
                <a:lnTo>
                  <a:pt x="7543800" y="4127500"/>
                </a:lnTo>
                <a:cubicBezTo>
                  <a:pt x="7543800" y="3835400"/>
                  <a:pt x="7442200" y="3416300"/>
                  <a:pt x="7315200" y="3136900"/>
                </a:cubicBezTo>
                <a:lnTo>
                  <a:pt x="7175500" y="2857500"/>
                </a:lnTo>
                <a:cubicBezTo>
                  <a:pt x="7124700" y="2730500"/>
                  <a:pt x="7010400" y="2540000"/>
                  <a:pt x="6921500" y="2425700"/>
                </a:cubicBezTo>
                <a:lnTo>
                  <a:pt x="6731000" y="2209800"/>
                </a:lnTo>
                <a:cubicBezTo>
                  <a:pt x="6654800" y="2095500"/>
                  <a:pt x="6502400" y="1955800"/>
                  <a:pt x="6400800" y="1892300"/>
                </a:cubicBezTo>
                <a:lnTo>
                  <a:pt x="5829300" y="1524000"/>
                </a:lnTo>
                <a:cubicBezTo>
                  <a:pt x="5727700" y="1460500"/>
                  <a:pt x="5562600" y="1384300"/>
                  <a:pt x="5461000" y="1346200"/>
                </a:cubicBezTo>
                <a:lnTo>
                  <a:pt x="5257800" y="1295400"/>
                </a:lnTo>
                <a:cubicBezTo>
                  <a:pt x="5156200" y="1257300"/>
                  <a:pt x="4978400" y="1231900"/>
                  <a:pt x="4864100" y="1231900"/>
                </a:cubicBezTo>
                <a:close/>
                <a:moveTo>
                  <a:pt x="7404100" y="8712200"/>
                </a:moveTo>
                <a:moveTo>
                  <a:pt x="5257800" y="2971800"/>
                </a:moveTo>
                <a:lnTo>
                  <a:pt x="4546600" y="5664200"/>
                </a:lnTo>
                <a:cubicBezTo>
                  <a:pt x="4533900" y="5765800"/>
                  <a:pt x="4470400" y="5803900"/>
                  <a:pt x="4368800" y="5803900"/>
                </a:cubicBezTo>
                <a:lnTo>
                  <a:pt x="4356100" y="5803900"/>
                </a:lnTo>
                <a:cubicBezTo>
                  <a:pt x="4191000" y="5803900"/>
                  <a:pt x="4127500" y="5765800"/>
                  <a:pt x="4127500" y="5664200"/>
                </a:cubicBezTo>
                <a:cubicBezTo>
                  <a:pt x="4127500" y="5626100"/>
                  <a:pt x="4152900" y="5524500"/>
                  <a:pt x="4178300" y="5448300"/>
                </a:cubicBezTo>
                <a:lnTo>
                  <a:pt x="4597400" y="3911600"/>
                </a:lnTo>
                <a:cubicBezTo>
                  <a:pt x="4622800" y="3835400"/>
                  <a:pt x="4673600" y="3708400"/>
                  <a:pt x="4711700" y="3632200"/>
                </a:cubicBezTo>
                <a:lnTo>
                  <a:pt x="4724400" y="3606800"/>
                </a:lnTo>
                <a:cubicBezTo>
                  <a:pt x="4762500" y="3530600"/>
                  <a:pt x="4787900" y="3403600"/>
                  <a:pt x="4787900" y="3327400"/>
                </a:cubicBezTo>
                <a:lnTo>
                  <a:pt x="4787900" y="3263900"/>
                </a:lnTo>
                <a:cubicBezTo>
                  <a:pt x="4787900" y="3098800"/>
                  <a:pt x="4749800" y="3086100"/>
                  <a:pt x="4610100" y="3238500"/>
                </a:cubicBezTo>
                <a:cubicBezTo>
                  <a:pt x="4559300" y="3302000"/>
                  <a:pt x="4457700" y="3378200"/>
                  <a:pt x="4394200" y="3403600"/>
                </a:cubicBezTo>
                <a:cubicBezTo>
                  <a:pt x="4229100" y="3467100"/>
                  <a:pt x="4216400" y="3467100"/>
                  <a:pt x="4152900" y="3390900"/>
                </a:cubicBezTo>
                <a:cubicBezTo>
                  <a:pt x="4076700" y="3327400"/>
                  <a:pt x="4076700" y="3289300"/>
                  <a:pt x="4152900" y="3187700"/>
                </a:cubicBezTo>
                <a:cubicBezTo>
                  <a:pt x="4191000" y="3149600"/>
                  <a:pt x="4254500" y="3073400"/>
                  <a:pt x="4318000" y="3009900"/>
                </a:cubicBezTo>
                <a:lnTo>
                  <a:pt x="4394200" y="2933700"/>
                </a:lnTo>
                <a:cubicBezTo>
                  <a:pt x="4445000" y="2882900"/>
                  <a:pt x="4559300" y="2806700"/>
                  <a:pt x="4635500" y="2768600"/>
                </a:cubicBezTo>
                <a:lnTo>
                  <a:pt x="4660900" y="2743200"/>
                </a:lnTo>
                <a:cubicBezTo>
                  <a:pt x="4737100" y="2705100"/>
                  <a:pt x="4864100" y="2628900"/>
                  <a:pt x="4940300" y="2578100"/>
                </a:cubicBezTo>
                <a:cubicBezTo>
                  <a:pt x="5016500" y="2514600"/>
                  <a:pt x="5130800" y="2476500"/>
                  <a:pt x="5194300" y="2476500"/>
                </a:cubicBezTo>
                <a:cubicBezTo>
                  <a:pt x="5245100" y="2476500"/>
                  <a:pt x="5295900" y="2540000"/>
                  <a:pt x="5295900" y="2616200"/>
                </a:cubicBezTo>
                <a:lnTo>
                  <a:pt x="5295900" y="2692400"/>
                </a:lnTo>
                <a:cubicBezTo>
                  <a:pt x="5295900" y="2768600"/>
                  <a:pt x="5283200" y="2895600"/>
                  <a:pt x="5257800" y="2971800"/>
                </a:cubicBezTo>
                <a:close/>
                <a:moveTo>
                  <a:pt x="5664200" y="8712200"/>
                </a:moveTo>
              </a:path>
            </a:pathLst>
          </a:custGeom>
          <a:solidFill>
            <a:srgbClr val="0A0B0B">
              <a:alpha val="100000"/>
            </a:srgbClr>
          </a:solidFill>
          <a:ln w="5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6" name="Freeform 1696"/>
          <p:cNvSpPr/>
          <p:nvPr/>
        </p:nvSpPr>
        <p:spPr>
          <a:xfrm rot="0" flipH="0" flipV="0">
            <a:off x="21482088" y="6534529"/>
            <a:ext cx="348056" cy="405765"/>
          </a:xfrm>
          <a:custGeom>
            <a:pathLst>
              <a:path w="4902200" h="5715000">
                <a:moveTo>
                  <a:pt x="3606800" y="1727200"/>
                </a:moveTo>
                <a:lnTo>
                  <a:pt x="2921000" y="1727200"/>
                </a:lnTo>
                <a:cubicBezTo>
                  <a:pt x="2882900" y="1727200"/>
                  <a:pt x="2832100" y="1689100"/>
                  <a:pt x="2832100" y="1663700"/>
                </a:cubicBezTo>
                <a:cubicBezTo>
                  <a:pt x="2832100" y="1625600"/>
                  <a:pt x="2857500" y="1574800"/>
                  <a:pt x="2870200" y="1549400"/>
                </a:cubicBezTo>
                <a:lnTo>
                  <a:pt x="2882900" y="1524000"/>
                </a:lnTo>
                <a:cubicBezTo>
                  <a:pt x="2895600" y="1498600"/>
                  <a:pt x="2946400" y="1447800"/>
                  <a:pt x="2971800" y="1422400"/>
                </a:cubicBezTo>
                <a:lnTo>
                  <a:pt x="3721100" y="660400"/>
                </a:lnTo>
                <a:cubicBezTo>
                  <a:pt x="3797300" y="596900"/>
                  <a:pt x="3873500" y="419100"/>
                  <a:pt x="3873500" y="330200"/>
                </a:cubicBezTo>
                <a:cubicBezTo>
                  <a:pt x="3873500" y="215900"/>
                  <a:pt x="3848100" y="177800"/>
                  <a:pt x="3759200" y="177800"/>
                </a:cubicBezTo>
                <a:lnTo>
                  <a:pt x="3606800" y="177800"/>
                </a:lnTo>
                <a:cubicBezTo>
                  <a:pt x="3568700" y="177800"/>
                  <a:pt x="3492500" y="203200"/>
                  <a:pt x="3467100" y="241300"/>
                </a:cubicBezTo>
                <a:lnTo>
                  <a:pt x="3340100" y="368300"/>
                </a:lnTo>
                <a:cubicBezTo>
                  <a:pt x="3276600" y="431800"/>
                  <a:pt x="3238500" y="444500"/>
                  <a:pt x="3200400" y="419100"/>
                </a:cubicBezTo>
                <a:cubicBezTo>
                  <a:pt x="3187700" y="406400"/>
                  <a:pt x="3187700" y="368300"/>
                  <a:pt x="3187700" y="330200"/>
                </a:cubicBezTo>
                <a:cubicBezTo>
                  <a:pt x="3187700" y="292100"/>
                  <a:pt x="3213100" y="241300"/>
                  <a:pt x="3238500" y="203200"/>
                </a:cubicBezTo>
                <a:lnTo>
                  <a:pt x="3289300" y="152400"/>
                </a:lnTo>
                <a:cubicBezTo>
                  <a:pt x="3327400" y="114300"/>
                  <a:pt x="3390900" y="76200"/>
                  <a:pt x="3441700" y="50800"/>
                </a:cubicBezTo>
                <a:lnTo>
                  <a:pt x="3467100" y="50800"/>
                </a:lnTo>
                <a:cubicBezTo>
                  <a:pt x="3517900" y="25400"/>
                  <a:pt x="3594100" y="0"/>
                  <a:pt x="3644900" y="0"/>
                </a:cubicBezTo>
                <a:lnTo>
                  <a:pt x="3784600" y="0"/>
                </a:lnTo>
                <a:cubicBezTo>
                  <a:pt x="3898900" y="0"/>
                  <a:pt x="3949700" y="25400"/>
                  <a:pt x="3975100" y="76200"/>
                </a:cubicBezTo>
                <a:cubicBezTo>
                  <a:pt x="3975100" y="101600"/>
                  <a:pt x="4000500" y="139700"/>
                  <a:pt x="4013200" y="152400"/>
                </a:cubicBezTo>
                <a:cubicBezTo>
                  <a:pt x="4025900" y="165100"/>
                  <a:pt x="4038600" y="215900"/>
                  <a:pt x="4038600" y="266700"/>
                </a:cubicBezTo>
                <a:lnTo>
                  <a:pt x="4038600" y="431800"/>
                </a:lnTo>
                <a:cubicBezTo>
                  <a:pt x="4038600" y="482600"/>
                  <a:pt x="4013200" y="546100"/>
                  <a:pt x="3987800" y="584200"/>
                </a:cubicBezTo>
                <a:lnTo>
                  <a:pt x="3886200" y="736600"/>
                </a:lnTo>
                <a:cubicBezTo>
                  <a:pt x="3860800" y="774700"/>
                  <a:pt x="3810000" y="838200"/>
                  <a:pt x="3771900" y="876300"/>
                </a:cubicBezTo>
                <a:lnTo>
                  <a:pt x="3200400" y="1460500"/>
                </a:lnTo>
                <a:cubicBezTo>
                  <a:pt x="3124200" y="1536700"/>
                  <a:pt x="3124200" y="1549400"/>
                  <a:pt x="3225800" y="1549400"/>
                </a:cubicBezTo>
                <a:lnTo>
                  <a:pt x="3568700" y="1549400"/>
                </a:lnTo>
                <a:cubicBezTo>
                  <a:pt x="3670300" y="1549400"/>
                  <a:pt x="3695700" y="1574800"/>
                  <a:pt x="3695700" y="1663700"/>
                </a:cubicBezTo>
                <a:cubicBezTo>
                  <a:pt x="3695700" y="1689100"/>
                  <a:pt x="3657600" y="1727200"/>
                  <a:pt x="3606800" y="1727200"/>
                </a:cubicBezTo>
                <a:close/>
                <a:moveTo>
                  <a:pt x="3949700" y="5715000"/>
                </a:moveTo>
                <a:moveTo>
                  <a:pt x="50800" y="5537200"/>
                </a:moveTo>
                <a:lnTo>
                  <a:pt x="50800" y="1041400"/>
                </a:lnTo>
                <a:cubicBezTo>
                  <a:pt x="50800" y="939800"/>
                  <a:pt x="38100" y="863600"/>
                  <a:pt x="25400" y="863600"/>
                </a:cubicBezTo>
                <a:cubicBezTo>
                  <a:pt x="12700" y="863600"/>
                  <a:pt x="0" y="850900"/>
                  <a:pt x="0" y="825500"/>
                </a:cubicBezTo>
                <a:cubicBezTo>
                  <a:pt x="0" y="800100"/>
                  <a:pt x="12700" y="774700"/>
                  <a:pt x="25400" y="762000"/>
                </a:cubicBezTo>
                <a:cubicBezTo>
                  <a:pt x="50800" y="723900"/>
                  <a:pt x="342900" y="723900"/>
                  <a:pt x="368300" y="762000"/>
                </a:cubicBezTo>
                <a:cubicBezTo>
                  <a:pt x="381000" y="774700"/>
                  <a:pt x="393700" y="850900"/>
                  <a:pt x="393700" y="952500"/>
                </a:cubicBezTo>
                <a:lnTo>
                  <a:pt x="393700" y="1981200"/>
                </a:lnTo>
                <a:cubicBezTo>
                  <a:pt x="393700" y="2133600"/>
                  <a:pt x="406400" y="2146300"/>
                  <a:pt x="558800" y="2146300"/>
                </a:cubicBezTo>
                <a:lnTo>
                  <a:pt x="825500" y="2146300"/>
                </a:lnTo>
                <a:cubicBezTo>
                  <a:pt x="914400" y="2146300"/>
                  <a:pt x="1066800" y="2133600"/>
                  <a:pt x="1168400" y="2120900"/>
                </a:cubicBezTo>
                <a:lnTo>
                  <a:pt x="1600200" y="2019300"/>
                </a:lnTo>
                <a:cubicBezTo>
                  <a:pt x="1841500" y="1968500"/>
                  <a:pt x="1841500" y="1968500"/>
                  <a:pt x="1879600" y="2070100"/>
                </a:cubicBezTo>
                <a:cubicBezTo>
                  <a:pt x="1892300" y="2108200"/>
                  <a:pt x="1968500" y="2146300"/>
                  <a:pt x="2070100" y="2146300"/>
                </a:cubicBezTo>
                <a:lnTo>
                  <a:pt x="4686300" y="2146300"/>
                </a:lnTo>
                <a:cubicBezTo>
                  <a:pt x="4775200" y="2146300"/>
                  <a:pt x="4864100" y="2159000"/>
                  <a:pt x="4876800" y="2171700"/>
                </a:cubicBezTo>
                <a:cubicBezTo>
                  <a:pt x="4902200" y="2197100"/>
                  <a:pt x="4902200" y="2273300"/>
                  <a:pt x="4876800" y="2298700"/>
                </a:cubicBezTo>
                <a:cubicBezTo>
                  <a:pt x="4864100" y="2311400"/>
                  <a:pt x="4775200" y="2324100"/>
                  <a:pt x="4686300" y="2324100"/>
                </a:cubicBezTo>
                <a:lnTo>
                  <a:pt x="2070100" y="2324100"/>
                </a:lnTo>
                <a:cubicBezTo>
                  <a:pt x="1968500" y="2324100"/>
                  <a:pt x="1879600" y="2349500"/>
                  <a:pt x="1854200" y="2387600"/>
                </a:cubicBezTo>
                <a:cubicBezTo>
                  <a:pt x="1841500" y="2425700"/>
                  <a:pt x="1752600" y="2438400"/>
                  <a:pt x="1651000" y="2425700"/>
                </a:cubicBezTo>
                <a:lnTo>
                  <a:pt x="1193800" y="2349500"/>
                </a:lnTo>
                <a:cubicBezTo>
                  <a:pt x="1104900" y="2336800"/>
                  <a:pt x="952500" y="2324100"/>
                  <a:pt x="850900" y="2324100"/>
                </a:cubicBezTo>
                <a:lnTo>
                  <a:pt x="558800" y="2324100"/>
                </a:lnTo>
                <a:cubicBezTo>
                  <a:pt x="393700" y="2324100"/>
                  <a:pt x="393700" y="2324100"/>
                  <a:pt x="393700" y="2489200"/>
                </a:cubicBezTo>
                <a:lnTo>
                  <a:pt x="393700" y="5499100"/>
                </a:lnTo>
                <a:cubicBezTo>
                  <a:pt x="393700" y="5715000"/>
                  <a:pt x="381000" y="5715000"/>
                  <a:pt x="203200" y="5715000"/>
                </a:cubicBezTo>
                <a:cubicBezTo>
                  <a:pt x="114300" y="5715000"/>
                  <a:pt x="50800" y="5638800"/>
                  <a:pt x="50800" y="5537200"/>
                </a:cubicBezTo>
                <a:close/>
                <a:moveTo>
                  <a:pt x="139700" y="5715000"/>
                </a:moveTo>
              </a:path>
            </a:pathLst>
          </a:custGeom>
          <a:solidFill>
            <a:srgbClr val="050808">
              <a:alpha val="100000"/>
            </a:srgbClr>
          </a:solidFill>
          <a:ln w="9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7" name="Freeform 1697"/>
          <p:cNvSpPr/>
          <p:nvPr/>
        </p:nvSpPr>
        <p:spPr>
          <a:xfrm rot="0" flipH="0" flipV="0">
            <a:off x="22125089" y="6584414"/>
            <a:ext cx="327317" cy="407568"/>
          </a:xfrm>
          <a:custGeom>
            <a:pathLst>
              <a:path w="4610100" h="5740400">
                <a:moveTo>
                  <a:pt x="3759200" y="241300"/>
                </a:moveTo>
                <a:lnTo>
                  <a:pt x="3429000" y="1511300"/>
                </a:lnTo>
                <a:cubicBezTo>
                  <a:pt x="3390900" y="1651000"/>
                  <a:pt x="3327400" y="1752600"/>
                  <a:pt x="3276600" y="1752600"/>
                </a:cubicBezTo>
                <a:cubicBezTo>
                  <a:pt x="3200400" y="1752600"/>
                  <a:pt x="3187700" y="1714500"/>
                  <a:pt x="3187700" y="1612900"/>
                </a:cubicBezTo>
                <a:cubicBezTo>
                  <a:pt x="3187700" y="1574800"/>
                  <a:pt x="3187700" y="1498600"/>
                  <a:pt x="3200400" y="1447800"/>
                </a:cubicBezTo>
                <a:lnTo>
                  <a:pt x="3416300" y="685800"/>
                </a:lnTo>
                <a:cubicBezTo>
                  <a:pt x="3429000" y="635000"/>
                  <a:pt x="3441700" y="558800"/>
                  <a:pt x="3454400" y="520700"/>
                </a:cubicBezTo>
                <a:lnTo>
                  <a:pt x="3479800" y="457200"/>
                </a:lnTo>
                <a:cubicBezTo>
                  <a:pt x="3492500" y="406400"/>
                  <a:pt x="3492500" y="368300"/>
                  <a:pt x="3467100" y="368300"/>
                </a:cubicBezTo>
                <a:cubicBezTo>
                  <a:pt x="3454400" y="368300"/>
                  <a:pt x="3416300" y="406400"/>
                  <a:pt x="3378200" y="444500"/>
                </a:cubicBezTo>
                <a:cubicBezTo>
                  <a:pt x="3314700" y="520700"/>
                  <a:pt x="3276600" y="533400"/>
                  <a:pt x="3187700" y="520700"/>
                </a:cubicBezTo>
                <a:cubicBezTo>
                  <a:pt x="3162300" y="520700"/>
                  <a:pt x="3136900" y="495300"/>
                  <a:pt x="3136900" y="469900"/>
                </a:cubicBezTo>
                <a:cubicBezTo>
                  <a:pt x="3136900" y="431800"/>
                  <a:pt x="3175000" y="393700"/>
                  <a:pt x="3200400" y="368300"/>
                </a:cubicBezTo>
                <a:lnTo>
                  <a:pt x="3403600" y="215900"/>
                </a:lnTo>
                <a:cubicBezTo>
                  <a:pt x="3670300" y="25400"/>
                  <a:pt x="3708400" y="0"/>
                  <a:pt x="3759200" y="50800"/>
                </a:cubicBezTo>
                <a:cubicBezTo>
                  <a:pt x="3784600" y="76200"/>
                  <a:pt x="3784600" y="139700"/>
                  <a:pt x="3759200" y="241300"/>
                </a:cubicBezTo>
                <a:close/>
                <a:moveTo>
                  <a:pt x="5461000" y="5740400"/>
                </a:moveTo>
                <a:moveTo>
                  <a:pt x="0" y="5524500"/>
                </a:moveTo>
                <a:lnTo>
                  <a:pt x="0" y="927100"/>
                </a:lnTo>
                <a:cubicBezTo>
                  <a:pt x="0" y="800100"/>
                  <a:pt x="50800" y="762000"/>
                  <a:pt x="177800" y="762000"/>
                </a:cubicBezTo>
                <a:lnTo>
                  <a:pt x="215900" y="762000"/>
                </a:lnTo>
                <a:cubicBezTo>
                  <a:pt x="342900" y="762000"/>
                  <a:pt x="393700" y="812800"/>
                  <a:pt x="393700" y="927100"/>
                </a:cubicBezTo>
                <a:lnTo>
                  <a:pt x="393700" y="2171700"/>
                </a:lnTo>
                <a:lnTo>
                  <a:pt x="1549400" y="2057400"/>
                </a:lnTo>
                <a:cubicBezTo>
                  <a:pt x="1651000" y="2057400"/>
                  <a:pt x="1727200" y="2032000"/>
                  <a:pt x="1727200" y="2019300"/>
                </a:cubicBezTo>
                <a:cubicBezTo>
                  <a:pt x="1727200" y="2019300"/>
                  <a:pt x="1752600" y="2006600"/>
                  <a:pt x="1790700" y="2006600"/>
                </a:cubicBezTo>
                <a:cubicBezTo>
                  <a:pt x="1816100" y="2006600"/>
                  <a:pt x="1866900" y="2044700"/>
                  <a:pt x="1892300" y="2095500"/>
                </a:cubicBezTo>
                <a:cubicBezTo>
                  <a:pt x="1917700" y="2133600"/>
                  <a:pt x="2019300" y="2171700"/>
                  <a:pt x="2108200" y="2171700"/>
                </a:cubicBezTo>
                <a:lnTo>
                  <a:pt x="4381500" y="2171700"/>
                </a:lnTo>
                <a:cubicBezTo>
                  <a:pt x="4483100" y="2171700"/>
                  <a:pt x="4559300" y="2184400"/>
                  <a:pt x="4572000" y="2197100"/>
                </a:cubicBezTo>
                <a:cubicBezTo>
                  <a:pt x="4610100" y="2222500"/>
                  <a:pt x="4610100" y="2298700"/>
                  <a:pt x="4572000" y="2324100"/>
                </a:cubicBezTo>
                <a:cubicBezTo>
                  <a:pt x="4559300" y="2336800"/>
                  <a:pt x="4483100" y="2349500"/>
                  <a:pt x="4381500" y="2349500"/>
                </a:cubicBezTo>
                <a:lnTo>
                  <a:pt x="2070100" y="2349500"/>
                </a:lnTo>
                <a:cubicBezTo>
                  <a:pt x="1968500" y="2349500"/>
                  <a:pt x="1879600" y="2387600"/>
                  <a:pt x="1866900" y="2438400"/>
                </a:cubicBezTo>
                <a:cubicBezTo>
                  <a:pt x="1841500" y="2527300"/>
                  <a:pt x="1828800" y="2540000"/>
                  <a:pt x="1600200" y="2476500"/>
                </a:cubicBezTo>
                <a:lnTo>
                  <a:pt x="1447800" y="2438400"/>
                </a:lnTo>
                <a:cubicBezTo>
                  <a:pt x="1358900" y="2413000"/>
                  <a:pt x="1206500" y="2387600"/>
                  <a:pt x="1104900" y="2387600"/>
                </a:cubicBezTo>
                <a:lnTo>
                  <a:pt x="393700" y="2349500"/>
                </a:lnTo>
                <a:lnTo>
                  <a:pt x="393700" y="5359400"/>
                </a:lnTo>
                <a:cubicBezTo>
                  <a:pt x="393700" y="5676900"/>
                  <a:pt x="355600" y="5740400"/>
                  <a:pt x="203200" y="5740400"/>
                </a:cubicBezTo>
                <a:cubicBezTo>
                  <a:pt x="12700" y="5740400"/>
                  <a:pt x="0" y="5740400"/>
                  <a:pt x="0" y="5524500"/>
                </a:cubicBezTo>
                <a:close/>
                <a:moveTo>
                  <a:pt x="177800" y="5740400"/>
                </a:moveTo>
              </a:path>
            </a:pathLst>
          </a:custGeom>
          <a:solidFill>
            <a:srgbClr val="040808">
              <a:alpha val="100000"/>
            </a:srgbClr>
          </a:solidFill>
          <a:ln w="9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8" name="Freeform 1698"/>
          <p:cNvSpPr/>
          <p:nvPr/>
        </p:nvSpPr>
        <p:spPr>
          <a:xfrm rot="0" flipH="0" flipV="0">
            <a:off x="25441631" y="6494535"/>
            <a:ext cx="50736" cy="144005"/>
          </a:xfrm>
          <a:custGeom>
            <a:pathLst>
              <a:path w="2984500" h="8470900">
                <a:moveTo>
                  <a:pt x="2870200" y="838200"/>
                </a:moveTo>
                <a:lnTo>
                  <a:pt x="952500" y="8039100"/>
                </a:lnTo>
                <a:cubicBezTo>
                  <a:pt x="850900" y="8420100"/>
                  <a:pt x="800100" y="8470900"/>
                  <a:pt x="431800" y="8470900"/>
                </a:cubicBezTo>
                <a:cubicBezTo>
                  <a:pt x="292100" y="8470900"/>
                  <a:pt x="177800" y="8305800"/>
                  <a:pt x="177800" y="8115300"/>
                </a:cubicBezTo>
                <a:lnTo>
                  <a:pt x="177800" y="7835900"/>
                </a:lnTo>
                <a:cubicBezTo>
                  <a:pt x="177800" y="7645400"/>
                  <a:pt x="215900" y="7327900"/>
                  <a:pt x="266700" y="7137400"/>
                </a:cubicBezTo>
                <a:lnTo>
                  <a:pt x="1333500" y="3111500"/>
                </a:lnTo>
                <a:cubicBezTo>
                  <a:pt x="1384300" y="2921000"/>
                  <a:pt x="1473200" y="2616200"/>
                  <a:pt x="1536700" y="2425700"/>
                </a:cubicBezTo>
                <a:lnTo>
                  <a:pt x="1612900" y="2171700"/>
                </a:lnTo>
                <a:cubicBezTo>
                  <a:pt x="1739900" y="1778000"/>
                  <a:pt x="1524000" y="1727200"/>
                  <a:pt x="1231900" y="2070100"/>
                </a:cubicBezTo>
                <a:cubicBezTo>
                  <a:pt x="939800" y="2425700"/>
                  <a:pt x="698500" y="2552700"/>
                  <a:pt x="330200" y="2552700"/>
                </a:cubicBezTo>
                <a:cubicBezTo>
                  <a:pt x="152400" y="2552700"/>
                  <a:pt x="0" y="2413000"/>
                  <a:pt x="0" y="2235200"/>
                </a:cubicBezTo>
                <a:cubicBezTo>
                  <a:pt x="0" y="2070100"/>
                  <a:pt x="127000" y="1854200"/>
                  <a:pt x="279400" y="1778000"/>
                </a:cubicBezTo>
                <a:cubicBezTo>
                  <a:pt x="444500" y="1689100"/>
                  <a:pt x="647700" y="1524000"/>
                  <a:pt x="749300" y="1409700"/>
                </a:cubicBezTo>
                <a:cubicBezTo>
                  <a:pt x="850900" y="1282700"/>
                  <a:pt x="1054100" y="1117600"/>
                  <a:pt x="1206500" y="1041400"/>
                </a:cubicBezTo>
                <a:cubicBezTo>
                  <a:pt x="1346200" y="965200"/>
                  <a:pt x="1549400" y="812800"/>
                  <a:pt x="1651000" y="685800"/>
                </a:cubicBezTo>
                <a:cubicBezTo>
                  <a:pt x="1752600" y="571500"/>
                  <a:pt x="1981200" y="381000"/>
                  <a:pt x="2171700" y="266700"/>
                </a:cubicBezTo>
                <a:lnTo>
                  <a:pt x="2235200" y="241300"/>
                </a:lnTo>
                <a:cubicBezTo>
                  <a:pt x="2654300" y="0"/>
                  <a:pt x="2654300" y="0"/>
                  <a:pt x="2819400" y="215900"/>
                </a:cubicBezTo>
                <a:cubicBezTo>
                  <a:pt x="2984500" y="419100"/>
                  <a:pt x="2984500" y="419100"/>
                  <a:pt x="2870200" y="838200"/>
                </a:cubicBezTo>
                <a:close/>
                <a:moveTo>
                  <a:pt x="7454900" y="8470900"/>
                </a:moveTo>
              </a:path>
            </a:pathLst>
          </a:custGeom>
          <a:solidFill>
            <a:srgbClr val="04060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9" name="Freeform 1699"/>
          <p:cNvSpPr/>
          <p:nvPr/>
        </p:nvSpPr>
        <p:spPr>
          <a:xfrm rot="0" flipH="0" flipV="0">
            <a:off x="25588060" y="6589747"/>
            <a:ext cx="73190" cy="15328"/>
          </a:xfrm>
          <a:custGeom>
            <a:pathLst>
              <a:path w="4305300" h="901700">
                <a:moveTo>
                  <a:pt x="355600" y="0"/>
                </a:moveTo>
                <a:lnTo>
                  <a:pt x="3949700" y="0"/>
                </a:lnTo>
                <a:cubicBezTo>
                  <a:pt x="4038600" y="0"/>
                  <a:pt x="4127500" y="38100"/>
                  <a:pt x="4127500" y="88900"/>
                </a:cubicBezTo>
                <a:cubicBezTo>
                  <a:pt x="4127500" y="139700"/>
                  <a:pt x="4165600" y="177800"/>
                  <a:pt x="4216400" y="177800"/>
                </a:cubicBezTo>
                <a:cubicBezTo>
                  <a:pt x="4267200" y="177800"/>
                  <a:pt x="4305300" y="266700"/>
                  <a:pt x="4305300" y="355600"/>
                </a:cubicBezTo>
                <a:cubicBezTo>
                  <a:pt x="4305300" y="457200"/>
                  <a:pt x="4267200" y="533400"/>
                  <a:pt x="4216400" y="533400"/>
                </a:cubicBezTo>
                <a:cubicBezTo>
                  <a:pt x="4165600" y="533400"/>
                  <a:pt x="4127500" y="584200"/>
                  <a:pt x="4127500" y="635000"/>
                </a:cubicBezTo>
                <a:cubicBezTo>
                  <a:pt x="4127500" y="673100"/>
                  <a:pt x="4089400" y="723900"/>
                  <a:pt x="4038600" y="723900"/>
                </a:cubicBezTo>
                <a:cubicBezTo>
                  <a:pt x="3987800" y="723900"/>
                  <a:pt x="3949700" y="762000"/>
                  <a:pt x="3949700" y="812800"/>
                </a:cubicBezTo>
                <a:cubicBezTo>
                  <a:pt x="3949700" y="863600"/>
                  <a:pt x="3860800" y="901700"/>
                  <a:pt x="3771900" y="901700"/>
                </a:cubicBezTo>
                <a:lnTo>
                  <a:pt x="533400" y="901700"/>
                </a:lnTo>
                <a:cubicBezTo>
                  <a:pt x="444500" y="901700"/>
                  <a:pt x="355600" y="863600"/>
                  <a:pt x="355600" y="812800"/>
                </a:cubicBezTo>
                <a:cubicBezTo>
                  <a:pt x="355600" y="762000"/>
                  <a:pt x="279400" y="723900"/>
                  <a:pt x="177800" y="723900"/>
                </a:cubicBezTo>
                <a:cubicBezTo>
                  <a:pt x="76200" y="723900"/>
                  <a:pt x="0" y="635000"/>
                  <a:pt x="0" y="533400"/>
                </a:cubicBezTo>
                <a:lnTo>
                  <a:pt x="0" y="355600"/>
                </a:lnTo>
                <a:cubicBezTo>
                  <a:pt x="0" y="266700"/>
                  <a:pt x="38100" y="177800"/>
                  <a:pt x="88900" y="177800"/>
                </a:cubicBezTo>
                <a:cubicBezTo>
                  <a:pt x="139700" y="177800"/>
                  <a:pt x="177800" y="139700"/>
                  <a:pt x="177800" y="88900"/>
                </a:cubicBezTo>
                <a:cubicBezTo>
                  <a:pt x="177800" y="38100"/>
                  <a:pt x="266700" y="0"/>
                  <a:pt x="355600" y="0"/>
                </a:cubicBezTo>
                <a:close/>
                <a:moveTo>
                  <a:pt x="2692400" y="2870200"/>
                </a:moveTo>
              </a:path>
            </a:pathLst>
          </a:custGeom>
          <a:solidFill>
            <a:srgbClr val="04060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0" name="Freeform 1700"/>
          <p:cNvSpPr/>
          <p:nvPr/>
        </p:nvSpPr>
        <p:spPr>
          <a:xfrm rot="0" flipH="0" flipV="0">
            <a:off x="25798500" y="6494535"/>
            <a:ext cx="50736" cy="144005"/>
          </a:xfrm>
          <a:custGeom>
            <a:pathLst>
              <a:path w="2984500" h="8470900">
                <a:moveTo>
                  <a:pt x="2870200" y="838200"/>
                </a:moveTo>
                <a:lnTo>
                  <a:pt x="952500" y="8039100"/>
                </a:lnTo>
                <a:cubicBezTo>
                  <a:pt x="850900" y="8420100"/>
                  <a:pt x="800100" y="8470900"/>
                  <a:pt x="431800" y="8470900"/>
                </a:cubicBezTo>
                <a:cubicBezTo>
                  <a:pt x="292100" y="8470900"/>
                  <a:pt x="177800" y="8305800"/>
                  <a:pt x="177800" y="8115300"/>
                </a:cubicBezTo>
                <a:lnTo>
                  <a:pt x="177800" y="7835900"/>
                </a:lnTo>
                <a:cubicBezTo>
                  <a:pt x="177800" y="7645400"/>
                  <a:pt x="215900" y="7327900"/>
                  <a:pt x="266700" y="7137400"/>
                </a:cubicBezTo>
                <a:lnTo>
                  <a:pt x="1333500" y="3111500"/>
                </a:lnTo>
                <a:cubicBezTo>
                  <a:pt x="1384300" y="2921000"/>
                  <a:pt x="1473200" y="2616200"/>
                  <a:pt x="1536700" y="2425700"/>
                </a:cubicBezTo>
                <a:lnTo>
                  <a:pt x="1612900" y="2171700"/>
                </a:lnTo>
                <a:cubicBezTo>
                  <a:pt x="1739900" y="1778000"/>
                  <a:pt x="1524000" y="1727200"/>
                  <a:pt x="1231900" y="2070100"/>
                </a:cubicBezTo>
                <a:cubicBezTo>
                  <a:pt x="939800" y="2425700"/>
                  <a:pt x="698500" y="2552700"/>
                  <a:pt x="330200" y="2552700"/>
                </a:cubicBezTo>
                <a:cubicBezTo>
                  <a:pt x="152400" y="2552700"/>
                  <a:pt x="0" y="2413000"/>
                  <a:pt x="0" y="2235200"/>
                </a:cubicBezTo>
                <a:cubicBezTo>
                  <a:pt x="0" y="2070100"/>
                  <a:pt x="127000" y="1854200"/>
                  <a:pt x="279400" y="1778000"/>
                </a:cubicBezTo>
                <a:cubicBezTo>
                  <a:pt x="444500" y="1689100"/>
                  <a:pt x="647700" y="1524000"/>
                  <a:pt x="749300" y="1409700"/>
                </a:cubicBezTo>
                <a:cubicBezTo>
                  <a:pt x="850900" y="1282700"/>
                  <a:pt x="1054100" y="1117600"/>
                  <a:pt x="1206500" y="1041400"/>
                </a:cubicBezTo>
                <a:cubicBezTo>
                  <a:pt x="1346200" y="965200"/>
                  <a:pt x="1549400" y="812800"/>
                  <a:pt x="1651000" y="685800"/>
                </a:cubicBezTo>
                <a:cubicBezTo>
                  <a:pt x="1752600" y="571500"/>
                  <a:pt x="1981200" y="381000"/>
                  <a:pt x="2171700" y="266700"/>
                </a:cubicBezTo>
                <a:lnTo>
                  <a:pt x="2235200" y="241300"/>
                </a:lnTo>
                <a:cubicBezTo>
                  <a:pt x="2654300" y="0"/>
                  <a:pt x="2654300" y="0"/>
                  <a:pt x="2819400" y="215900"/>
                </a:cubicBezTo>
                <a:cubicBezTo>
                  <a:pt x="2984500" y="419100"/>
                  <a:pt x="2984500" y="419100"/>
                  <a:pt x="2870200" y="838200"/>
                </a:cubicBezTo>
                <a:close/>
                <a:moveTo>
                  <a:pt x="7454900" y="8470900"/>
                </a:moveTo>
              </a:path>
            </a:pathLst>
          </a:custGeom>
          <a:solidFill>
            <a:srgbClr val="04060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1" name="Rectangle 1701"/>
          <p:cNvSpPr/>
          <p:nvPr/>
        </p:nvSpPr>
        <p:spPr>
          <a:xfrm rot="0" flipH="0" flipV="0">
            <a:off x="20814791" y="9489641"/>
            <a:ext cx="83565" cy="205281"/>
          </a:xfrm>
          <a:prstGeom prst="rect">
            <a:avLst/>
          </a:prstGeom>
        </p:spPr>
      </p:sp>
      <p:sp>
        <p:nvSpPr>
          <p:cNvPr id="1702" name="Freeform 1702"/>
          <p:cNvSpPr/>
          <p:nvPr/>
        </p:nvSpPr>
        <p:spPr>
          <a:xfrm rot="0" flipH="0" flipV="0">
            <a:off x="20816823" y="9604119"/>
            <a:ext cx="46736" cy="51816"/>
          </a:xfrm>
          <a:custGeom>
            <a:pathLst>
              <a:path w="4673600" h="5181600">
                <a:moveTo>
                  <a:pt x="4673600" y="609600"/>
                </a:moveTo>
                <a:lnTo>
                  <a:pt x="4673600" y="5181600"/>
                </a:lnTo>
                <a:lnTo>
                  <a:pt x="711200" y="5181600"/>
                </a:lnTo>
                <a:cubicBezTo>
                  <a:pt x="381000" y="5181600"/>
                  <a:pt x="101600" y="5041900"/>
                  <a:pt x="101600" y="4876800"/>
                </a:cubicBezTo>
                <a:cubicBezTo>
                  <a:pt x="101600" y="4711700"/>
                  <a:pt x="165100" y="4508500"/>
                  <a:pt x="254000" y="4419600"/>
                </a:cubicBezTo>
                <a:cubicBezTo>
                  <a:pt x="342900" y="4330700"/>
                  <a:pt x="685800" y="4267200"/>
                  <a:pt x="1016000" y="4267200"/>
                </a:cubicBezTo>
                <a:lnTo>
                  <a:pt x="2235200" y="4267200"/>
                </a:lnTo>
                <a:cubicBezTo>
                  <a:pt x="2565400" y="4267200"/>
                  <a:pt x="2844800" y="4127500"/>
                  <a:pt x="2844800" y="3962400"/>
                </a:cubicBezTo>
                <a:cubicBezTo>
                  <a:pt x="2844800" y="3797300"/>
                  <a:pt x="2781300" y="3657600"/>
                  <a:pt x="2692400" y="3657600"/>
                </a:cubicBezTo>
                <a:cubicBezTo>
                  <a:pt x="2603500" y="3657600"/>
                  <a:pt x="2349500" y="3467100"/>
                  <a:pt x="2108200" y="3225800"/>
                </a:cubicBezTo>
                <a:lnTo>
                  <a:pt x="533400" y="1651000"/>
                </a:lnTo>
                <a:cubicBezTo>
                  <a:pt x="25400" y="1143000"/>
                  <a:pt x="0" y="1016000"/>
                  <a:pt x="406400" y="609600"/>
                </a:cubicBezTo>
                <a:cubicBezTo>
                  <a:pt x="825500" y="190500"/>
                  <a:pt x="1244600" y="228600"/>
                  <a:pt x="1752600" y="736600"/>
                </a:cubicBezTo>
                <a:lnTo>
                  <a:pt x="3327400" y="2311400"/>
                </a:lnTo>
                <a:cubicBezTo>
                  <a:pt x="3568700" y="2552700"/>
                  <a:pt x="3759200" y="2806700"/>
                  <a:pt x="3759200" y="2895600"/>
                </a:cubicBezTo>
                <a:cubicBezTo>
                  <a:pt x="3759200" y="2984500"/>
                  <a:pt x="3898900" y="3048000"/>
                  <a:pt x="4064000" y="3048000"/>
                </a:cubicBezTo>
                <a:cubicBezTo>
                  <a:pt x="4229100" y="3048000"/>
                  <a:pt x="4368800" y="2768600"/>
                  <a:pt x="4368800" y="2438400"/>
                </a:cubicBezTo>
                <a:lnTo>
                  <a:pt x="4368800" y="609600"/>
                </a:lnTo>
                <a:cubicBezTo>
                  <a:pt x="4368800" y="279400"/>
                  <a:pt x="4432300" y="0"/>
                  <a:pt x="4521200" y="0"/>
                </a:cubicBezTo>
                <a:cubicBezTo>
                  <a:pt x="4610100" y="0"/>
                  <a:pt x="4673600" y="279400"/>
                  <a:pt x="4673600" y="609600"/>
                </a:cubicBezTo>
                <a:close/>
                <a:moveTo>
                  <a:pt x="4368800" y="5181600"/>
                </a:moveTo>
              </a:path>
            </a:pathLst>
          </a:custGeom>
          <a:solidFill>
            <a:srgbClr val="0C0C10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3" name="Rectangle 1703"/>
          <p:cNvSpPr/>
          <p:nvPr/>
        </p:nvSpPr>
        <p:spPr>
          <a:xfrm rot="0" flipH="0" flipV="0">
            <a:off x="20753959" y="13403969"/>
            <a:ext cx="230536" cy="543998"/>
          </a:xfrm>
          <a:prstGeom prst="rect">
            <a:avLst/>
          </a:prstGeom>
        </p:spPr>
      </p:sp>
      <p:sp>
        <p:nvSpPr>
          <p:cNvPr id="1704" name="Freeform 1704"/>
          <p:cNvSpPr/>
          <p:nvPr/>
        </p:nvSpPr>
        <p:spPr>
          <a:xfrm rot="0" flipH="0" flipV="0">
            <a:off x="20755642" y="13616131"/>
            <a:ext cx="141687" cy="227844"/>
          </a:xfrm>
          <a:custGeom>
            <a:pathLst>
              <a:path w="5346700" h="8597900">
                <a:moveTo>
                  <a:pt x="215900" y="5905500"/>
                </a:moveTo>
                <a:lnTo>
                  <a:pt x="3403600" y="304800"/>
                </a:lnTo>
                <a:cubicBezTo>
                  <a:pt x="3492500" y="139700"/>
                  <a:pt x="3708400" y="0"/>
                  <a:pt x="3873500" y="0"/>
                </a:cubicBezTo>
                <a:cubicBezTo>
                  <a:pt x="4051300" y="0"/>
                  <a:pt x="4216400" y="25400"/>
                  <a:pt x="4254500" y="63500"/>
                </a:cubicBezTo>
                <a:cubicBezTo>
                  <a:pt x="4356100" y="165100"/>
                  <a:pt x="4305300" y="584200"/>
                  <a:pt x="4127500" y="876300"/>
                </a:cubicBezTo>
                <a:lnTo>
                  <a:pt x="1689100" y="5207000"/>
                </a:lnTo>
                <a:cubicBezTo>
                  <a:pt x="1358900" y="5791200"/>
                  <a:pt x="1358900" y="5981700"/>
                  <a:pt x="1701800" y="5981700"/>
                </a:cubicBezTo>
                <a:lnTo>
                  <a:pt x="2921000" y="5981700"/>
                </a:lnTo>
                <a:cubicBezTo>
                  <a:pt x="3289300" y="5981700"/>
                  <a:pt x="3340100" y="5930900"/>
                  <a:pt x="3479800" y="5384800"/>
                </a:cubicBezTo>
                <a:lnTo>
                  <a:pt x="3657600" y="4686300"/>
                </a:lnTo>
                <a:cubicBezTo>
                  <a:pt x="3771900" y="4279900"/>
                  <a:pt x="3784600" y="4254500"/>
                  <a:pt x="4076700" y="4254500"/>
                </a:cubicBezTo>
                <a:cubicBezTo>
                  <a:pt x="4381500" y="4254500"/>
                  <a:pt x="4419600" y="4305300"/>
                  <a:pt x="4419600" y="4711700"/>
                </a:cubicBezTo>
                <a:lnTo>
                  <a:pt x="4419600" y="4940300"/>
                </a:lnTo>
                <a:cubicBezTo>
                  <a:pt x="4419600" y="5130800"/>
                  <a:pt x="4381500" y="5422900"/>
                  <a:pt x="4318000" y="5600700"/>
                </a:cubicBezTo>
                <a:cubicBezTo>
                  <a:pt x="4203700" y="5969000"/>
                  <a:pt x="4216400" y="5981700"/>
                  <a:pt x="4648200" y="5981700"/>
                </a:cubicBezTo>
                <a:lnTo>
                  <a:pt x="4762500" y="5981700"/>
                </a:lnTo>
                <a:cubicBezTo>
                  <a:pt x="5168900" y="5981700"/>
                  <a:pt x="5346700" y="6121400"/>
                  <a:pt x="5346700" y="6438900"/>
                </a:cubicBezTo>
                <a:cubicBezTo>
                  <a:pt x="5346700" y="6743700"/>
                  <a:pt x="5283200" y="6781800"/>
                  <a:pt x="4876800" y="6781800"/>
                </a:cubicBezTo>
                <a:lnTo>
                  <a:pt x="4419600" y="6781800"/>
                </a:lnTo>
                <a:cubicBezTo>
                  <a:pt x="4051300" y="6781800"/>
                  <a:pt x="3759200" y="7099300"/>
                  <a:pt x="3644900" y="7632700"/>
                </a:cubicBezTo>
                <a:lnTo>
                  <a:pt x="3556000" y="8064500"/>
                </a:lnTo>
                <a:cubicBezTo>
                  <a:pt x="3479800" y="8432800"/>
                  <a:pt x="3263900" y="8597900"/>
                  <a:pt x="2933700" y="8559800"/>
                </a:cubicBezTo>
                <a:cubicBezTo>
                  <a:pt x="2768600" y="8534400"/>
                  <a:pt x="2705100" y="8242300"/>
                  <a:pt x="2781300" y="7861300"/>
                </a:cubicBezTo>
                <a:lnTo>
                  <a:pt x="2882900" y="7251700"/>
                </a:lnTo>
                <a:cubicBezTo>
                  <a:pt x="2959100" y="6858000"/>
                  <a:pt x="2908300" y="6781800"/>
                  <a:pt x="2489200" y="6794500"/>
                </a:cubicBezTo>
                <a:lnTo>
                  <a:pt x="1066800" y="6807200"/>
                </a:lnTo>
                <a:cubicBezTo>
                  <a:pt x="711200" y="6819900"/>
                  <a:pt x="203200" y="6718300"/>
                  <a:pt x="114300" y="6616700"/>
                </a:cubicBezTo>
                <a:cubicBezTo>
                  <a:pt x="0" y="6502400"/>
                  <a:pt x="50800" y="6223000"/>
                  <a:pt x="215900" y="5905500"/>
                </a:cubicBezTo>
                <a:close/>
                <a:moveTo>
                  <a:pt x="2654300" y="8623300"/>
                </a:moveTo>
              </a:path>
            </a:pathLst>
          </a:custGeom>
          <a:solidFill>
            <a:srgbClr val="040408">
              <a:alpha val="100000"/>
            </a:srgbClr>
          </a:solidFill>
          <a:ln w="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5" name="Rectangle 1705"/>
          <p:cNvSpPr/>
          <p:nvPr/>
        </p:nvSpPr>
        <p:spPr>
          <a:xfrm rot="0" flipH="0" flipV="0">
            <a:off x="20689825" y="16115154"/>
            <a:ext cx="244160" cy="290322"/>
          </a:xfrm>
          <a:prstGeom prst="rect">
            <a:avLst/>
          </a:prstGeom>
        </p:spPr>
      </p:sp>
      <p:sp>
        <p:nvSpPr>
          <p:cNvPr id="1706" name="Freeform 1706"/>
          <p:cNvSpPr/>
          <p:nvPr/>
        </p:nvSpPr>
        <p:spPr>
          <a:xfrm rot="0" flipH="0" flipV="0">
            <a:off x="20692873" y="16219167"/>
            <a:ext cx="91821" cy="129349"/>
          </a:xfrm>
          <a:custGeom>
            <a:pathLst>
              <a:path w="6121400" h="8623300">
                <a:moveTo>
                  <a:pt x="2641600" y="0"/>
                </a:moveTo>
                <a:lnTo>
                  <a:pt x="5486400" y="0"/>
                </a:lnTo>
                <a:cubicBezTo>
                  <a:pt x="5715000" y="0"/>
                  <a:pt x="5943600" y="38100"/>
                  <a:pt x="5994400" y="101600"/>
                </a:cubicBezTo>
                <a:cubicBezTo>
                  <a:pt x="6121400" y="228600"/>
                  <a:pt x="6121400" y="584200"/>
                  <a:pt x="5994400" y="711200"/>
                </a:cubicBezTo>
                <a:cubicBezTo>
                  <a:pt x="5943600" y="762000"/>
                  <a:pt x="5715000" y="812800"/>
                  <a:pt x="5486400" y="812800"/>
                </a:cubicBezTo>
                <a:lnTo>
                  <a:pt x="3251200" y="812800"/>
                </a:lnTo>
                <a:cubicBezTo>
                  <a:pt x="2832100" y="812800"/>
                  <a:pt x="2705100" y="965200"/>
                  <a:pt x="2527300" y="1676400"/>
                </a:cubicBezTo>
                <a:lnTo>
                  <a:pt x="2336800" y="2489200"/>
                </a:lnTo>
                <a:cubicBezTo>
                  <a:pt x="2133600" y="3302000"/>
                  <a:pt x="2197100" y="3454400"/>
                  <a:pt x="2705100" y="3454400"/>
                </a:cubicBezTo>
                <a:lnTo>
                  <a:pt x="3860800" y="3454400"/>
                </a:lnTo>
                <a:cubicBezTo>
                  <a:pt x="4406900" y="3454400"/>
                  <a:pt x="4826000" y="3733800"/>
                  <a:pt x="5016500" y="4229100"/>
                </a:cubicBezTo>
                <a:lnTo>
                  <a:pt x="5130800" y="4546600"/>
                </a:lnTo>
                <a:cubicBezTo>
                  <a:pt x="5308600" y="5029200"/>
                  <a:pt x="5321300" y="5346700"/>
                  <a:pt x="5181600" y="5867400"/>
                </a:cubicBezTo>
                <a:lnTo>
                  <a:pt x="5003800" y="6477000"/>
                </a:lnTo>
                <a:cubicBezTo>
                  <a:pt x="4953000" y="6692900"/>
                  <a:pt x="4813300" y="7010400"/>
                  <a:pt x="4699000" y="7200900"/>
                </a:cubicBezTo>
                <a:lnTo>
                  <a:pt x="4495800" y="7543800"/>
                </a:lnTo>
                <a:cubicBezTo>
                  <a:pt x="4089400" y="8242300"/>
                  <a:pt x="3683000" y="8521700"/>
                  <a:pt x="2997200" y="8559800"/>
                </a:cubicBezTo>
                <a:lnTo>
                  <a:pt x="1816100" y="8610600"/>
                </a:lnTo>
                <a:cubicBezTo>
                  <a:pt x="1600200" y="8623300"/>
                  <a:pt x="1231900" y="8610600"/>
                  <a:pt x="1016000" y="8572500"/>
                </a:cubicBezTo>
                <a:lnTo>
                  <a:pt x="406400" y="8483600"/>
                </a:lnTo>
                <a:cubicBezTo>
                  <a:pt x="177800" y="8458200"/>
                  <a:pt x="0" y="8318500"/>
                  <a:pt x="0" y="8178800"/>
                </a:cubicBezTo>
                <a:cubicBezTo>
                  <a:pt x="0" y="8039100"/>
                  <a:pt x="50800" y="7874000"/>
                  <a:pt x="101600" y="7823200"/>
                </a:cubicBezTo>
                <a:cubicBezTo>
                  <a:pt x="152400" y="7759700"/>
                  <a:pt x="381000" y="7721600"/>
                  <a:pt x="609600" y="7721600"/>
                </a:cubicBezTo>
                <a:lnTo>
                  <a:pt x="2641600" y="7721600"/>
                </a:lnTo>
                <a:cubicBezTo>
                  <a:pt x="3289300" y="7721600"/>
                  <a:pt x="3810000" y="7327900"/>
                  <a:pt x="3962400" y="6705600"/>
                </a:cubicBezTo>
                <a:lnTo>
                  <a:pt x="4267200" y="5537200"/>
                </a:lnTo>
                <a:cubicBezTo>
                  <a:pt x="4381500" y="5092700"/>
                  <a:pt x="4381500" y="5092700"/>
                  <a:pt x="4241800" y="4775200"/>
                </a:cubicBezTo>
                <a:cubicBezTo>
                  <a:pt x="4089400" y="4432300"/>
                  <a:pt x="3759200" y="4267200"/>
                  <a:pt x="3200400" y="4267200"/>
                </a:cubicBezTo>
                <a:lnTo>
                  <a:pt x="1828800" y="4267200"/>
                </a:lnTo>
                <a:cubicBezTo>
                  <a:pt x="1320800" y="4267200"/>
                  <a:pt x="1219200" y="4165600"/>
                  <a:pt x="1219200" y="3657600"/>
                </a:cubicBezTo>
                <a:cubicBezTo>
                  <a:pt x="1219200" y="3429000"/>
                  <a:pt x="1270000" y="3225800"/>
                  <a:pt x="1320800" y="3187700"/>
                </a:cubicBezTo>
                <a:cubicBezTo>
                  <a:pt x="1460500" y="3098800"/>
                  <a:pt x="1625600" y="2463800"/>
                  <a:pt x="1625600" y="2006600"/>
                </a:cubicBezTo>
                <a:cubicBezTo>
                  <a:pt x="1625600" y="1790700"/>
                  <a:pt x="1676400" y="1447800"/>
                  <a:pt x="1727200" y="1244600"/>
                </a:cubicBezTo>
                <a:lnTo>
                  <a:pt x="1892300" y="622300"/>
                </a:lnTo>
                <a:cubicBezTo>
                  <a:pt x="2032000" y="114300"/>
                  <a:pt x="2159000" y="0"/>
                  <a:pt x="2641600" y="0"/>
                </a:cubicBezTo>
                <a:close/>
                <a:moveTo>
                  <a:pt x="8331200" y="85344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7" name="Freeform 1707"/>
          <p:cNvSpPr/>
          <p:nvPr/>
        </p:nvSpPr>
        <p:spPr>
          <a:xfrm rot="0" flipH="0" flipV="0">
            <a:off x="20799714" y="16217453"/>
            <a:ext cx="76200" cy="130111"/>
          </a:xfrm>
          <a:custGeom>
            <a:pathLst>
              <a:path w="5080000" h="8674100">
                <a:moveTo>
                  <a:pt x="101600" y="5232400"/>
                </a:moveTo>
                <a:lnTo>
                  <a:pt x="723900" y="3035300"/>
                </a:lnTo>
                <a:cubicBezTo>
                  <a:pt x="787400" y="2819400"/>
                  <a:pt x="927100" y="2489200"/>
                  <a:pt x="1041400" y="2298700"/>
                </a:cubicBezTo>
                <a:lnTo>
                  <a:pt x="1485900" y="1536700"/>
                </a:lnTo>
                <a:cubicBezTo>
                  <a:pt x="1600200" y="1346200"/>
                  <a:pt x="1816100" y="1066800"/>
                  <a:pt x="1968500" y="914400"/>
                </a:cubicBezTo>
                <a:lnTo>
                  <a:pt x="2247900" y="635000"/>
                </a:lnTo>
                <a:cubicBezTo>
                  <a:pt x="2400300" y="482600"/>
                  <a:pt x="2730500" y="292100"/>
                  <a:pt x="2959100" y="215900"/>
                </a:cubicBezTo>
                <a:lnTo>
                  <a:pt x="3111500" y="177800"/>
                </a:lnTo>
                <a:cubicBezTo>
                  <a:pt x="3683000" y="0"/>
                  <a:pt x="3797300" y="12700"/>
                  <a:pt x="4191000" y="241300"/>
                </a:cubicBezTo>
                <a:lnTo>
                  <a:pt x="4305300" y="317500"/>
                </a:lnTo>
                <a:cubicBezTo>
                  <a:pt x="4889500" y="673100"/>
                  <a:pt x="5080000" y="1028700"/>
                  <a:pt x="5080000" y="1816100"/>
                </a:cubicBezTo>
                <a:lnTo>
                  <a:pt x="5080000" y="2781300"/>
                </a:lnTo>
                <a:cubicBezTo>
                  <a:pt x="5080000" y="3009900"/>
                  <a:pt x="5016500" y="3365500"/>
                  <a:pt x="4940300" y="3581400"/>
                </a:cubicBezTo>
                <a:lnTo>
                  <a:pt x="3886200" y="6667500"/>
                </a:lnTo>
                <a:cubicBezTo>
                  <a:pt x="3810000" y="6883400"/>
                  <a:pt x="3657600" y="7200900"/>
                  <a:pt x="3543300" y="7366000"/>
                </a:cubicBezTo>
                <a:lnTo>
                  <a:pt x="3517900" y="7391400"/>
                </a:lnTo>
                <a:cubicBezTo>
                  <a:pt x="2984500" y="8178800"/>
                  <a:pt x="2298700" y="8674100"/>
                  <a:pt x="1765300" y="8674100"/>
                </a:cubicBezTo>
                <a:lnTo>
                  <a:pt x="1219200" y="8674100"/>
                </a:lnTo>
                <a:cubicBezTo>
                  <a:pt x="990600" y="8674100"/>
                  <a:pt x="685800" y="8547100"/>
                  <a:pt x="546100" y="8394700"/>
                </a:cubicBezTo>
                <a:lnTo>
                  <a:pt x="368300" y="8191500"/>
                </a:lnTo>
                <a:cubicBezTo>
                  <a:pt x="76200" y="7874000"/>
                  <a:pt x="0" y="7620000"/>
                  <a:pt x="0" y="7010400"/>
                </a:cubicBezTo>
                <a:lnTo>
                  <a:pt x="0" y="6032500"/>
                </a:lnTo>
                <a:cubicBezTo>
                  <a:pt x="0" y="5816600"/>
                  <a:pt x="50800" y="5448300"/>
                  <a:pt x="101600" y="5232400"/>
                </a:cubicBezTo>
                <a:close/>
                <a:moveTo>
                  <a:pt x="2933700" y="8648700"/>
                </a:moveTo>
                <a:moveTo>
                  <a:pt x="1841500" y="2590800"/>
                </a:moveTo>
                <a:lnTo>
                  <a:pt x="1346200" y="3886200"/>
                </a:lnTo>
                <a:cubicBezTo>
                  <a:pt x="1257300" y="4089400"/>
                  <a:pt x="1155700" y="4432300"/>
                  <a:pt x="1117600" y="4648200"/>
                </a:cubicBezTo>
                <a:lnTo>
                  <a:pt x="889000" y="5651500"/>
                </a:lnTo>
                <a:cubicBezTo>
                  <a:pt x="850900" y="5867400"/>
                  <a:pt x="812800" y="6223000"/>
                  <a:pt x="812800" y="6438900"/>
                </a:cubicBezTo>
                <a:lnTo>
                  <a:pt x="812800" y="6604000"/>
                </a:lnTo>
                <a:cubicBezTo>
                  <a:pt x="812800" y="7289800"/>
                  <a:pt x="1168400" y="7861300"/>
                  <a:pt x="1612900" y="7861300"/>
                </a:cubicBezTo>
                <a:cubicBezTo>
                  <a:pt x="1905000" y="7861300"/>
                  <a:pt x="2387600" y="7518400"/>
                  <a:pt x="2641600" y="7124700"/>
                </a:cubicBezTo>
                <a:lnTo>
                  <a:pt x="2743200" y="6959600"/>
                </a:lnTo>
                <a:cubicBezTo>
                  <a:pt x="2870200" y="6756400"/>
                  <a:pt x="3035300" y="6438900"/>
                  <a:pt x="3124200" y="6248400"/>
                </a:cubicBezTo>
                <a:lnTo>
                  <a:pt x="3619500" y="5143500"/>
                </a:lnTo>
                <a:cubicBezTo>
                  <a:pt x="3695700" y="4940300"/>
                  <a:pt x="3810000" y="4597400"/>
                  <a:pt x="3860800" y="4381500"/>
                </a:cubicBezTo>
                <a:lnTo>
                  <a:pt x="4178300" y="2870200"/>
                </a:lnTo>
                <a:cubicBezTo>
                  <a:pt x="4279900" y="2413000"/>
                  <a:pt x="4279900" y="2413000"/>
                  <a:pt x="4178300" y="1905000"/>
                </a:cubicBezTo>
                <a:lnTo>
                  <a:pt x="4127500" y="1638300"/>
                </a:lnTo>
                <a:cubicBezTo>
                  <a:pt x="4089400" y="1409700"/>
                  <a:pt x="3962400" y="1168400"/>
                  <a:pt x="3848100" y="1092200"/>
                </a:cubicBezTo>
                <a:cubicBezTo>
                  <a:pt x="3492500" y="850900"/>
                  <a:pt x="3162300" y="939800"/>
                  <a:pt x="2781300" y="1358900"/>
                </a:cubicBezTo>
                <a:lnTo>
                  <a:pt x="2260600" y="1917700"/>
                </a:lnTo>
                <a:cubicBezTo>
                  <a:pt x="2108200" y="2082800"/>
                  <a:pt x="1930400" y="2387600"/>
                  <a:pt x="1841500" y="2590800"/>
                </a:cubicBezTo>
                <a:close/>
                <a:moveTo>
                  <a:pt x="5575300" y="8648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8" name="Rectangle 1708"/>
          <p:cNvSpPr/>
          <p:nvPr/>
        </p:nvSpPr>
        <p:spPr>
          <a:xfrm rot="0" flipH="0" flipV="0">
            <a:off x="21094954" y="6975954"/>
            <a:ext cx="801444" cy="172287"/>
          </a:xfrm>
          <a:prstGeom prst="rect">
            <a:avLst/>
          </a:prstGeom>
        </p:spPr>
      </p:sp>
      <p:sp>
        <p:nvSpPr>
          <p:cNvPr id="1709" name="Freeform 1709"/>
          <p:cNvSpPr/>
          <p:nvPr/>
        </p:nvSpPr>
        <p:spPr>
          <a:xfrm rot="0" flipH="0" flipV="0">
            <a:off x="21094306" y="7049792"/>
            <a:ext cx="55810" cy="63474"/>
          </a:xfrm>
          <a:custGeom>
            <a:pathLst>
              <a:path w="6565900" h="7467600">
                <a:moveTo>
                  <a:pt x="1346200" y="3962400"/>
                </a:moveTo>
                <a:lnTo>
                  <a:pt x="4813300" y="2603500"/>
                </a:lnTo>
                <a:cubicBezTo>
                  <a:pt x="5753100" y="2235200"/>
                  <a:pt x="5727700" y="1231900"/>
                  <a:pt x="4775200" y="1231900"/>
                </a:cubicBezTo>
                <a:lnTo>
                  <a:pt x="3886200" y="1231900"/>
                </a:lnTo>
                <a:cubicBezTo>
                  <a:pt x="3683000" y="1231900"/>
                  <a:pt x="3352800" y="1295400"/>
                  <a:pt x="3162300" y="1384300"/>
                </a:cubicBezTo>
                <a:lnTo>
                  <a:pt x="3086100" y="1422400"/>
                </a:lnTo>
                <a:cubicBezTo>
                  <a:pt x="2679700" y="1600200"/>
                  <a:pt x="2146300" y="1638300"/>
                  <a:pt x="1993900" y="1498600"/>
                </a:cubicBezTo>
                <a:cubicBezTo>
                  <a:pt x="1854200" y="1346200"/>
                  <a:pt x="1905000" y="876300"/>
                  <a:pt x="2095500" y="685800"/>
                </a:cubicBezTo>
                <a:cubicBezTo>
                  <a:pt x="2374900" y="406400"/>
                  <a:pt x="3009900" y="165100"/>
                  <a:pt x="3619500" y="114300"/>
                </a:cubicBezTo>
                <a:lnTo>
                  <a:pt x="4813300" y="12700"/>
                </a:lnTo>
                <a:cubicBezTo>
                  <a:pt x="5016500" y="0"/>
                  <a:pt x="5321300" y="38100"/>
                  <a:pt x="5486400" y="101600"/>
                </a:cubicBezTo>
                <a:lnTo>
                  <a:pt x="5664200" y="152400"/>
                </a:lnTo>
                <a:cubicBezTo>
                  <a:pt x="5994400" y="279400"/>
                  <a:pt x="6184900" y="431800"/>
                  <a:pt x="6273800" y="660400"/>
                </a:cubicBezTo>
                <a:cubicBezTo>
                  <a:pt x="6299200" y="736600"/>
                  <a:pt x="6388100" y="863600"/>
                  <a:pt x="6451600" y="927100"/>
                </a:cubicBezTo>
                <a:cubicBezTo>
                  <a:pt x="6515100" y="990600"/>
                  <a:pt x="6565900" y="1206500"/>
                  <a:pt x="6565900" y="1409700"/>
                </a:cubicBezTo>
                <a:lnTo>
                  <a:pt x="6565900" y="1943100"/>
                </a:lnTo>
                <a:cubicBezTo>
                  <a:pt x="6565900" y="2146300"/>
                  <a:pt x="6489700" y="2425700"/>
                  <a:pt x="6375400" y="2565400"/>
                </a:cubicBezTo>
                <a:lnTo>
                  <a:pt x="6286500" y="2692400"/>
                </a:lnTo>
                <a:cubicBezTo>
                  <a:pt x="5981700" y="3111500"/>
                  <a:pt x="5702300" y="3365500"/>
                  <a:pt x="5334000" y="3543300"/>
                </a:cubicBezTo>
                <a:lnTo>
                  <a:pt x="4495800" y="3962400"/>
                </a:lnTo>
                <a:cubicBezTo>
                  <a:pt x="4305300" y="4051300"/>
                  <a:pt x="4000500" y="4178300"/>
                  <a:pt x="3810000" y="4229100"/>
                </a:cubicBezTo>
                <a:lnTo>
                  <a:pt x="2184400" y="4749800"/>
                </a:lnTo>
                <a:cubicBezTo>
                  <a:pt x="1460500" y="4965700"/>
                  <a:pt x="1193800" y="5232400"/>
                  <a:pt x="1193800" y="5715000"/>
                </a:cubicBezTo>
                <a:cubicBezTo>
                  <a:pt x="1193800" y="6159500"/>
                  <a:pt x="1282700" y="6248400"/>
                  <a:pt x="1727200" y="6248400"/>
                </a:cubicBezTo>
                <a:lnTo>
                  <a:pt x="3517900" y="6248400"/>
                </a:lnTo>
                <a:cubicBezTo>
                  <a:pt x="3721100" y="6248400"/>
                  <a:pt x="4025900" y="6172200"/>
                  <a:pt x="4191000" y="6070600"/>
                </a:cubicBezTo>
                <a:cubicBezTo>
                  <a:pt x="4368800" y="5969000"/>
                  <a:pt x="4673600" y="5892800"/>
                  <a:pt x="4864100" y="5892800"/>
                </a:cubicBezTo>
                <a:lnTo>
                  <a:pt x="4953000" y="5892800"/>
                </a:lnTo>
                <a:cubicBezTo>
                  <a:pt x="5156200" y="5892800"/>
                  <a:pt x="5321300" y="6045200"/>
                  <a:pt x="5321300" y="6248400"/>
                </a:cubicBezTo>
                <a:cubicBezTo>
                  <a:pt x="5321300" y="6438900"/>
                  <a:pt x="5232400" y="6680200"/>
                  <a:pt x="5143500" y="6781800"/>
                </a:cubicBezTo>
                <a:cubicBezTo>
                  <a:pt x="5041900" y="6883400"/>
                  <a:pt x="4787900" y="7035800"/>
                  <a:pt x="4597400" y="7124700"/>
                </a:cubicBezTo>
                <a:lnTo>
                  <a:pt x="4521200" y="7162800"/>
                </a:lnTo>
                <a:cubicBezTo>
                  <a:pt x="4318000" y="7251700"/>
                  <a:pt x="3987800" y="7340600"/>
                  <a:pt x="3784600" y="7353300"/>
                </a:cubicBezTo>
                <a:lnTo>
                  <a:pt x="2197100" y="7454900"/>
                </a:lnTo>
                <a:cubicBezTo>
                  <a:pt x="1993900" y="7467600"/>
                  <a:pt x="1676400" y="7442200"/>
                  <a:pt x="1498600" y="7404100"/>
                </a:cubicBezTo>
                <a:lnTo>
                  <a:pt x="1041400" y="7289800"/>
                </a:lnTo>
                <a:cubicBezTo>
                  <a:pt x="863600" y="7239000"/>
                  <a:pt x="609600" y="7086600"/>
                  <a:pt x="469900" y="6946900"/>
                </a:cubicBezTo>
                <a:lnTo>
                  <a:pt x="368300" y="6858000"/>
                </a:lnTo>
                <a:cubicBezTo>
                  <a:pt x="50800" y="6540500"/>
                  <a:pt x="0" y="5549900"/>
                  <a:pt x="279400" y="5054600"/>
                </a:cubicBezTo>
                <a:lnTo>
                  <a:pt x="431800" y="4800600"/>
                </a:lnTo>
                <a:cubicBezTo>
                  <a:pt x="660400" y="4394200"/>
                  <a:pt x="965200" y="4114800"/>
                  <a:pt x="1346200" y="3962400"/>
                </a:cubicBezTo>
                <a:close/>
                <a:moveTo>
                  <a:pt x="3581400" y="74676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0" name="Freeform 1710"/>
          <p:cNvSpPr/>
          <p:nvPr/>
        </p:nvSpPr>
        <p:spPr>
          <a:xfrm rot="0" flipH="0" flipV="0">
            <a:off x="21160582" y="7055405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1" name="Freeform 1711"/>
          <p:cNvSpPr/>
          <p:nvPr/>
        </p:nvSpPr>
        <p:spPr>
          <a:xfrm rot="0" flipH="0" flipV="0">
            <a:off x="21302573" y="7024856"/>
            <a:ext cx="42748" cy="88411"/>
          </a:xfrm>
          <a:custGeom>
            <a:pathLst>
              <a:path w="5029200" h="10401300">
                <a:moveTo>
                  <a:pt x="4305300" y="10401300"/>
                </a:moveTo>
                <a:lnTo>
                  <a:pt x="723900" y="10401300"/>
                </a:lnTo>
                <a:cubicBezTo>
                  <a:pt x="165100" y="10401300"/>
                  <a:pt x="0" y="10236200"/>
                  <a:pt x="0" y="9690100"/>
                </a:cubicBezTo>
                <a:lnTo>
                  <a:pt x="0" y="9321800"/>
                </a:lnTo>
                <a:cubicBezTo>
                  <a:pt x="0" y="8928100"/>
                  <a:pt x="88900" y="8610600"/>
                  <a:pt x="177800" y="8610600"/>
                </a:cubicBezTo>
                <a:cubicBezTo>
                  <a:pt x="279400" y="8610600"/>
                  <a:pt x="355600" y="8280400"/>
                  <a:pt x="355600" y="7886700"/>
                </a:cubicBezTo>
                <a:cubicBezTo>
                  <a:pt x="355600" y="7493000"/>
                  <a:pt x="444500" y="7175500"/>
                  <a:pt x="546100" y="7175500"/>
                </a:cubicBezTo>
                <a:cubicBezTo>
                  <a:pt x="635000" y="7175500"/>
                  <a:pt x="723900" y="6845300"/>
                  <a:pt x="723900" y="6451600"/>
                </a:cubicBezTo>
                <a:cubicBezTo>
                  <a:pt x="723900" y="6057900"/>
                  <a:pt x="800100" y="5740400"/>
                  <a:pt x="901700" y="5740400"/>
                </a:cubicBezTo>
                <a:cubicBezTo>
                  <a:pt x="1003300" y="5740400"/>
                  <a:pt x="1079500" y="5499100"/>
                  <a:pt x="1079500" y="5207000"/>
                </a:cubicBezTo>
                <a:cubicBezTo>
                  <a:pt x="1079500" y="4902200"/>
                  <a:pt x="1155700" y="4660900"/>
                  <a:pt x="1257300" y="4660900"/>
                </a:cubicBezTo>
                <a:cubicBezTo>
                  <a:pt x="1358900" y="4660900"/>
                  <a:pt x="1435100" y="4343400"/>
                  <a:pt x="1435100" y="3949700"/>
                </a:cubicBezTo>
                <a:cubicBezTo>
                  <a:pt x="1435100" y="3556000"/>
                  <a:pt x="1524000" y="3225800"/>
                  <a:pt x="1612900" y="3225800"/>
                </a:cubicBezTo>
                <a:cubicBezTo>
                  <a:pt x="1714500" y="3225800"/>
                  <a:pt x="1790700" y="2984500"/>
                  <a:pt x="1790700" y="2692400"/>
                </a:cubicBezTo>
                <a:cubicBezTo>
                  <a:pt x="1790700" y="2400300"/>
                  <a:pt x="1879600" y="2159000"/>
                  <a:pt x="1981200" y="2159000"/>
                </a:cubicBezTo>
                <a:cubicBezTo>
                  <a:pt x="2070100" y="2159000"/>
                  <a:pt x="2159000" y="1917700"/>
                  <a:pt x="2159000" y="1612900"/>
                </a:cubicBezTo>
                <a:cubicBezTo>
                  <a:pt x="2159000" y="1320800"/>
                  <a:pt x="2235200" y="1079500"/>
                  <a:pt x="2336800" y="1079500"/>
                </a:cubicBezTo>
                <a:cubicBezTo>
                  <a:pt x="2438400" y="1079500"/>
                  <a:pt x="2514600" y="838200"/>
                  <a:pt x="2514600" y="546100"/>
                </a:cubicBezTo>
                <a:cubicBezTo>
                  <a:pt x="2514600" y="241300"/>
                  <a:pt x="2679700" y="0"/>
                  <a:pt x="2870200" y="0"/>
                </a:cubicBezTo>
                <a:cubicBezTo>
                  <a:pt x="3073400" y="0"/>
                  <a:pt x="3314700" y="88900"/>
                  <a:pt x="3403600" y="177800"/>
                </a:cubicBezTo>
                <a:cubicBezTo>
                  <a:pt x="3644900" y="406400"/>
                  <a:pt x="3632200" y="901700"/>
                  <a:pt x="3403600" y="1765300"/>
                </a:cubicBezTo>
                <a:lnTo>
                  <a:pt x="3187700" y="2540000"/>
                </a:lnTo>
                <a:cubicBezTo>
                  <a:pt x="3086100" y="2921000"/>
                  <a:pt x="2895600" y="3225800"/>
                  <a:pt x="2755900" y="3225800"/>
                </a:cubicBezTo>
                <a:cubicBezTo>
                  <a:pt x="2628900" y="3225800"/>
                  <a:pt x="2514600" y="3556000"/>
                  <a:pt x="2514600" y="3949700"/>
                </a:cubicBezTo>
                <a:cubicBezTo>
                  <a:pt x="2514600" y="4343400"/>
                  <a:pt x="2438400" y="4660900"/>
                  <a:pt x="2336800" y="4660900"/>
                </a:cubicBezTo>
                <a:cubicBezTo>
                  <a:pt x="2235200" y="4660900"/>
                  <a:pt x="2159000" y="4991100"/>
                  <a:pt x="2159000" y="5384800"/>
                </a:cubicBezTo>
                <a:cubicBezTo>
                  <a:pt x="2159000" y="5778500"/>
                  <a:pt x="2070100" y="6096000"/>
                  <a:pt x="1981200" y="6096000"/>
                </a:cubicBezTo>
                <a:cubicBezTo>
                  <a:pt x="1879600" y="6096000"/>
                  <a:pt x="1790700" y="6337300"/>
                  <a:pt x="1790700" y="6642100"/>
                </a:cubicBezTo>
                <a:cubicBezTo>
                  <a:pt x="1790700" y="6934200"/>
                  <a:pt x="1714500" y="7175500"/>
                  <a:pt x="1612900" y="7175500"/>
                </a:cubicBezTo>
                <a:cubicBezTo>
                  <a:pt x="1524000" y="7175500"/>
                  <a:pt x="1435100" y="7493000"/>
                  <a:pt x="1435100" y="7886700"/>
                </a:cubicBezTo>
                <a:cubicBezTo>
                  <a:pt x="1435100" y="8280400"/>
                  <a:pt x="1358900" y="8610600"/>
                  <a:pt x="1257300" y="8610600"/>
                </a:cubicBezTo>
                <a:cubicBezTo>
                  <a:pt x="1155700" y="8610600"/>
                  <a:pt x="1079500" y="8686800"/>
                  <a:pt x="1079500" y="8788400"/>
                </a:cubicBezTo>
                <a:cubicBezTo>
                  <a:pt x="1079500" y="8890000"/>
                  <a:pt x="1155700" y="8966200"/>
                  <a:pt x="1257300" y="8966200"/>
                </a:cubicBezTo>
                <a:cubicBezTo>
                  <a:pt x="1358900" y="8966200"/>
                  <a:pt x="1435100" y="9042400"/>
                  <a:pt x="1435100" y="9144000"/>
                </a:cubicBezTo>
                <a:cubicBezTo>
                  <a:pt x="1435100" y="9245600"/>
                  <a:pt x="1765300" y="9321800"/>
                  <a:pt x="2159000" y="9321800"/>
                </a:cubicBezTo>
                <a:lnTo>
                  <a:pt x="4305300" y="9321800"/>
                </a:lnTo>
                <a:cubicBezTo>
                  <a:pt x="4699000" y="9321800"/>
                  <a:pt x="5029200" y="9563100"/>
                  <a:pt x="5029200" y="9867900"/>
                </a:cubicBezTo>
                <a:cubicBezTo>
                  <a:pt x="5029200" y="10160000"/>
                  <a:pt x="4699000" y="10401300"/>
                  <a:pt x="4305300" y="10401300"/>
                </a:cubicBezTo>
                <a:close/>
                <a:moveTo>
                  <a:pt x="-355600" y="104013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2" name="Freeform 1712"/>
          <p:cNvSpPr/>
          <p:nvPr/>
        </p:nvSpPr>
        <p:spPr>
          <a:xfrm rot="0" flipH="0" flipV="0">
            <a:off x="21382451" y="7024424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3" name="Freeform 1713"/>
          <p:cNvSpPr/>
          <p:nvPr/>
        </p:nvSpPr>
        <p:spPr>
          <a:xfrm rot="0" flipH="0" flipV="0">
            <a:off x="21417346" y="7026151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4" name="Freeform 1714"/>
          <p:cNvSpPr/>
          <p:nvPr/>
        </p:nvSpPr>
        <p:spPr>
          <a:xfrm rot="0" flipH="0" flipV="0">
            <a:off x="21492830" y="7023128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5" name="Freeform 1715"/>
          <p:cNvSpPr/>
          <p:nvPr/>
        </p:nvSpPr>
        <p:spPr>
          <a:xfrm rot="0" flipH="0" flipV="0">
            <a:off x="21551473" y="7051303"/>
            <a:ext cx="59372" cy="61855"/>
          </a:xfrm>
          <a:custGeom>
            <a:pathLst>
              <a:path w="6985000" h="7277100">
                <a:moveTo>
                  <a:pt x="6616700" y="1270000"/>
                </a:moveTo>
                <a:lnTo>
                  <a:pt x="4660900" y="3302000"/>
                </a:lnTo>
                <a:cubicBezTo>
                  <a:pt x="4229100" y="3746500"/>
                  <a:pt x="4203700" y="4127500"/>
                  <a:pt x="4546600" y="4775200"/>
                </a:cubicBezTo>
                <a:lnTo>
                  <a:pt x="4953000" y="5524500"/>
                </a:lnTo>
                <a:cubicBezTo>
                  <a:pt x="5346700" y="6248400"/>
                  <a:pt x="5435600" y="6616700"/>
                  <a:pt x="5321300" y="6997700"/>
                </a:cubicBezTo>
                <a:cubicBezTo>
                  <a:pt x="5283200" y="7086600"/>
                  <a:pt x="5092700" y="7175500"/>
                  <a:pt x="4876800" y="7175500"/>
                </a:cubicBezTo>
                <a:cubicBezTo>
                  <a:pt x="4648200" y="7175500"/>
                  <a:pt x="4394200" y="7086600"/>
                  <a:pt x="4292600" y="6997700"/>
                </a:cubicBezTo>
                <a:cubicBezTo>
                  <a:pt x="4203700" y="6896100"/>
                  <a:pt x="4051300" y="6591300"/>
                  <a:pt x="3975100" y="6324600"/>
                </a:cubicBezTo>
                <a:lnTo>
                  <a:pt x="3619500" y="5143500"/>
                </a:lnTo>
                <a:cubicBezTo>
                  <a:pt x="3441700" y="4572000"/>
                  <a:pt x="3340100" y="4546600"/>
                  <a:pt x="2857500" y="5016500"/>
                </a:cubicBezTo>
                <a:lnTo>
                  <a:pt x="1092200" y="6807200"/>
                </a:lnTo>
                <a:cubicBezTo>
                  <a:pt x="749300" y="7150100"/>
                  <a:pt x="279400" y="7277100"/>
                  <a:pt x="88900" y="7086600"/>
                </a:cubicBezTo>
                <a:cubicBezTo>
                  <a:pt x="38100" y="7035800"/>
                  <a:pt x="0" y="6870700"/>
                  <a:pt x="0" y="6718300"/>
                </a:cubicBezTo>
                <a:cubicBezTo>
                  <a:pt x="0" y="6578600"/>
                  <a:pt x="165100" y="6273800"/>
                  <a:pt x="368300" y="6057900"/>
                </a:cubicBezTo>
                <a:lnTo>
                  <a:pt x="2311400" y="4000500"/>
                </a:lnTo>
                <a:cubicBezTo>
                  <a:pt x="2743200" y="3530600"/>
                  <a:pt x="2794000" y="2870200"/>
                  <a:pt x="2413000" y="2222500"/>
                </a:cubicBezTo>
                <a:lnTo>
                  <a:pt x="1866900" y="1270000"/>
                </a:lnTo>
                <a:cubicBezTo>
                  <a:pt x="1612900" y="812800"/>
                  <a:pt x="1562100" y="533400"/>
                  <a:pt x="1663700" y="177800"/>
                </a:cubicBezTo>
                <a:cubicBezTo>
                  <a:pt x="1689100" y="76200"/>
                  <a:pt x="1892300" y="0"/>
                  <a:pt x="2108200" y="0"/>
                </a:cubicBezTo>
                <a:cubicBezTo>
                  <a:pt x="2324100" y="0"/>
                  <a:pt x="2590800" y="139700"/>
                  <a:pt x="2705100" y="304800"/>
                </a:cubicBezTo>
                <a:cubicBezTo>
                  <a:pt x="2806700" y="482600"/>
                  <a:pt x="2984500" y="825500"/>
                  <a:pt x="3098800" y="1092200"/>
                </a:cubicBezTo>
                <a:lnTo>
                  <a:pt x="3416300" y="1866900"/>
                </a:lnTo>
                <a:cubicBezTo>
                  <a:pt x="3657600" y="2425700"/>
                  <a:pt x="3822700" y="2451100"/>
                  <a:pt x="4330700" y="1955800"/>
                </a:cubicBezTo>
                <a:lnTo>
                  <a:pt x="6032500" y="368300"/>
                </a:lnTo>
                <a:cubicBezTo>
                  <a:pt x="6248400" y="165100"/>
                  <a:pt x="6553200" y="0"/>
                  <a:pt x="6705600" y="0"/>
                </a:cubicBezTo>
                <a:cubicBezTo>
                  <a:pt x="6858000" y="0"/>
                  <a:pt x="6985000" y="203200"/>
                  <a:pt x="6985000" y="444500"/>
                </a:cubicBezTo>
                <a:cubicBezTo>
                  <a:pt x="6985000" y="698500"/>
                  <a:pt x="6819900" y="1066800"/>
                  <a:pt x="6616700" y="1270000"/>
                </a:cubicBezTo>
                <a:close/>
                <a:moveTo>
                  <a:pt x="5524500" y="72898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6" name="Freeform 1716"/>
          <p:cNvSpPr/>
          <p:nvPr/>
        </p:nvSpPr>
        <p:spPr>
          <a:xfrm rot="0" flipH="0" flipV="0">
            <a:off x="21619723" y="7023236"/>
            <a:ext cx="53327" cy="89922"/>
          </a:xfrm>
          <a:custGeom>
            <a:pathLst>
              <a:path w="6273800" h="10579100">
                <a:moveTo>
                  <a:pt x="5816600" y="6972300"/>
                </a:moveTo>
                <a:lnTo>
                  <a:pt x="5346700" y="8559800"/>
                </a:lnTo>
                <a:cubicBezTo>
                  <a:pt x="5194300" y="9055100"/>
                  <a:pt x="4673600" y="9779000"/>
                  <a:pt x="4343400" y="9931400"/>
                </a:cubicBezTo>
                <a:cubicBezTo>
                  <a:pt x="4267200" y="9969500"/>
                  <a:pt x="4025900" y="10096500"/>
                  <a:pt x="3822700" y="10210800"/>
                </a:cubicBezTo>
                <a:cubicBezTo>
                  <a:pt x="3390900" y="10464800"/>
                  <a:pt x="2921000" y="10579100"/>
                  <a:pt x="2425700" y="10579100"/>
                </a:cubicBezTo>
                <a:lnTo>
                  <a:pt x="1968500" y="10579100"/>
                </a:lnTo>
                <a:cubicBezTo>
                  <a:pt x="1778000" y="10579100"/>
                  <a:pt x="1485900" y="10515600"/>
                  <a:pt x="1320800" y="10414000"/>
                </a:cubicBezTo>
                <a:lnTo>
                  <a:pt x="1066800" y="10274300"/>
                </a:lnTo>
                <a:cubicBezTo>
                  <a:pt x="381000" y="9880600"/>
                  <a:pt x="0" y="9194800"/>
                  <a:pt x="0" y="8343900"/>
                </a:cubicBezTo>
                <a:lnTo>
                  <a:pt x="0" y="8077200"/>
                </a:lnTo>
                <a:cubicBezTo>
                  <a:pt x="0" y="7874000"/>
                  <a:pt x="38100" y="7670800"/>
                  <a:pt x="88900" y="7632700"/>
                </a:cubicBezTo>
                <a:cubicBezTo>
                  <a:pt x="139700" y="7581900"/>
                  <a:pt x="228600" y="7366000"/>
                  <a:pt x="279400" y="7162800"/>
                </a:cubicBezTo>
                <a:lnTo>
                  <a:pt x="444500" y="6565900"/>
                </a:lnTo>
                <a:cubicBezTo>
                  <a:pt x="495300" y="6362700"/>
                  <a:pt x="533400" y="6172200"/>
                  <a:pt x="533400" y="6146800"/>
                </a:cubicBezTo>
                <a:cubicBezTo>
                  <a:pt x="533400" y="6121400"/>
                  <a:pt x="558800" y="5956300"/>
                  <a:pt x="584200" y="5778500"/>
                </a:cubicBezTo>
                <a:lnTo>
                  <a:pt x="647700" y="5435600"/>
                </a:lnTo>
                <a:cubicBezTo>
                  <a:pt x="673100" y="5257800"/>
                  <a:pt x="762000" y="4953000"/>
                  <a:pt x="838200" y="4749800"/>
                </a:cubicBezTo>
                <a:lnTo>
                  <a:pt x="1117600" y="4038600"/>
                </a:lnTo>
                <a:cubicBezTo>
                  <a:pt x="1193800" y="3848100"/>
                  <a:pt x="1257300" y="3657600"/>
                  <a:pt x="1257300" y="3632200"/>
                </a:cubicBezTo>
                <a:cubicBezTo>
                  <a:pt x="1257300" y="3606800"/>
                  <a:pt x="1333500" y="3454400"/>
                  <a:pt x="1435100" y="3289300"/>
                </a:cubicBezTo>
                <a:lnTo>
                  <a:pt x="2120900" y="2133600"/>
                </a:lnTo>
                <a:cubicBezTo>
                  <a:pt x="2349500" y="1752600"/>
                  <a:pt x="2603500" y="1498600"/>
                  <a:pt x="2997200" y="1244600"/>
                </a:cubicBezTo>
                <a:lnTo>
                  <a:pt x="4356100" y="381000"/>
                </a:lnTo>
                <a:cubicBezTo>
                  <a:pt x="4737100" y="139700"/>
                  <a:pt x="5181600" y="0"/>
                  <a:pt x="5651500" y="0"/>
                </a:cubicBezTo>
                <a:lnTo>
                  <a:pt x="5740400" y="0"/>
                </a:lnTo>
                <a:cubicBezTo>
                  <a:pt x="6184900" y="0"/>
                  <a:pt x="6273800" y="88900"/>
                  <a:pt x="6273800" y="546100"/>
                </a:cubicBezTo>
                <a:cubicBezTo>
                  <a:pt x="6273800" y="736600"/>
                  <a:pt x="6172200" y="939800"/>
                  <a:pt x="6057900" y="990600"/>
                </a:cubicBezTo>
                <a:cubicBezTo>
                  <a:pt x="5930900" y="1041400"/>
                  <a:pt x="5689600" y="1079500"/>
                  <a:pt x="5511800" y="1079500"/>
                </a:cubicBezTo>
                <a:cubicBezTo>
                  <a:pt x="5346700" y="1079500"/>
                  <a:pt x="5067300" y="1155700"/>
                  <a:pt x="4914900" y="1257300"/>
                </a:cubicBezTo>
                <a:lnTo>
                  <a:pt x="4152900" y="1701800"/>
                </a:lnTo>
                <a:cubicBezTo>
                  <a:pt x="4000500" y="1790700"/>
                  <a:pt x="3759200" y="1981200"/>
                  <a:pt x="3619500" y="2120900"/>
                </a:cubicBezTo>
                <a:lnTo>
                  <a:pt x="2768600" y="2984500"/>
                </a:lnTo>
                <a:cubicBezTo>
                  <a:pt x="2628900" y="3124200"/>
                  <a:pt x="2514600" y="3390900"/>
                  <a:pt x="2514600" y="3594100"/>
                </a:cubicBezTo>
                <a:lnTo>
                  <a:pt x="2514600" y="3771900"/>
                </a:lnTo>
                <a:cubicBezTo>
                  <a:pt x="2514600" y="4038600"/>
                  <a:pt x="2603500" y="4127500"/>
                  <a:pt x="2870200" y="4127500"/>
                </a:cubicBezTo>
                <a:lnTo>
                  <a:pt x="3949700" y="4127500"/>
                </a:lnTo>
                <a:cubicBezTo>
                  <a:pt x="4140200" y="4127500"/>
                  <a:pt x="4432300" y="4203700"/>
                  <a:pt x="4597400" y="4292600"/>
                </a:cubicBezTo>
                <a:lnTo>
                  <a:pt x="5194300" y="4622800"/>
                </a:lnTo>
                <a:cubicBezTo>
                  <a:pt x="5638800" y="4864100"/>
                  <a:pt x="5727700" y="4978400"/>
                  <a:pt x="5803900" y="5410200"/>
                </a:cubicBezTo>
                <a:lnTo>
                  <a:pt x="5842000" y="5626100"/>
                </a:lnTo>
                <a:cubicBezTo>
                  <a:pt x="5943600" y="6159500"/>
                  <a:pt x="5930900" y="6578600"/>
                  <a:pt x="5816600" y="6972300"/>
                </a:cubicBezTo>
                <a:close/>
                <a:moveTo>
                  <a:pt x="2679700" y="10591800"/>
                </a:moveTo>
                <a:moveTo>
                  <a:pt x="1752600" y="5549900"/>
                </a:moveTo>
                <a:lnTo>
                  <a:pt x="1181100" y="7378700"/>
                </a:lnTo>
                <a:cubicBezTo>
                  <a:pt x="1117600" y="7556500"/>
                  <a:pt x="1079500" y="7874000"/>
                  <a:pt x="1079500" y="8077200"/>
                </a:cubicBezTo>
                <a:lnTo>
                  <a:pt x="1079500" y="8432800"/>
                </a:lnTo>
                <a:cubicBezTo>
                  <a:pt x="1079500" y="8966200"/>
                  <a:pt x="1689100" y="9512300"/>
                  <a:pt x="2286000" y="9512300"/>
                </a:cubicBezTo>
                <a:cubicBezTo>
                  <a:pt x="3200400" y="9512300"/>
                  <a:pt x="3835400" y="9207500"/>
                  <a:pt x="4165600" y="8610600"/>
                </a:cubicBezTo>
                <a:lnTo>
                  <a:pt x="4356100" y="8293100"/>
                </a:lnTo>
                <a:cubicBezTo>
                  <a:pt x="4445000" y="8128000"/>
                  <a:pt x="4546600" y="7848600"/>
                  <a:pt x="4584700" y="7658100"/>
                </a:cubicBezTo>
                <a:lnTo>
                  <a:pt x="4775200" y="6616700"/>
                </a:lnTo>
                <a:cubicBezTo>
                  <a:pt x="4876800" y="6083300"/>
                  <a:pt x="4851400" y="5930900"/>
                  <a:pt x="4635500" y="5715000"/>
                </a:cubicBezTo>
                <a:cubicBezTo>
                  <a:pt x="4279900" y="5359400"/>
                  <a:pt x="3962400" y="5207000"/>
                  <a:pt x="3581400" y="5207000"/>
                </a:cubicBezTo>
                <a:lnTo>
                  <a:pt x="2209800" y="5207000"/>
                </a:lnTo>
                <a:cubicBezTo>
                  <a:pt x="1866900" y="5207000"/>
                  <a:pt x="1854200" y="5207000"/>
                  <a:pt x="1752600" y="5549900"/>
                </a:cubicBezTo>
                <a:close/>
                <a:moveTo>
                  <a:pt x="4102100" y="105918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7" name="Freeform 1717"/>
          <p:cNvSpPr/>
          <p:nvPr/>
        </p:nvSpPr>
        <p:spPr>
          <a:xfrm rot="0" flipH="0" flipV="0">
            <a:off x="21686571" y="7023128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8" name="Freeform 1718"/>
          <p:cNvSpPr/>
          <p:nvPr/>
        </p:nvSpPr>
        <p:spPr>
          <a:xfrm rot="0" flipH="0" flipV="0">
            <a:off x="21745214" y="7051303"/>
            <a:ext cx="59372" cy="61855"/>
          </a:xfrm>
          <a:custGeom>
            <a:pathLst>
              <a:path w="6985000" h="7277100">
                <a:moveTo>
                  <a:pt x="6616700" y="1270000"/>
                </a:moveTo>
                <a:lnTo>
                  <a:pt x="4660900" y="3302000"/>
                </a:lnTo>
                <a:cubicBezTo>
                  <a:pt x="4229100" y="3746500"/>
                  <a:pt x="4203700" y="4127500"/>
                  <a:pt x="4546600" y="4775200"/>
                </a:cubicBezTo>
                <a:lnTo>
                  <a:pt x="4953000" y="5524500"/>
                </a:lnTo>
                <a:cubicBezTo>
                  <a:pt x="5346700" y="6248400"/>
                  <a:pt x="5435600" y="6616700"/>
                  <a:pt x="5321300" y="6997700"/>
                </a:cubicBezTo>
                <a:cubicBezTo>
                  <a:pt x="5283200" y="7086600"/>
                  <a:pt x="5092700" y="7175500"/>
                  <a:pt x="4876800" y="7175500"/>
                </a:cubicBezTo>
                <a:cubicBezTo>
                  <a:pt x="4648200" y="7175500"/>
                  <a:pt x="4394200" y="7086600"/>
                  <a:pt x="4292600" y="6997700"/>
                </a:cubicBezTo>
                <a:cubicBezTo>
                  <a:pt x="4203700" y="6896100"/>
                  <a:pt x="4051300" y="6591300"/>
                  <a:pt x="3975100" y="6324600"/>
                </a:cubicBezTo>
                <a:lnTo>
                  <a:pt x="3619500" y="5143500"/>
                </a:lnTo>
                <a:cubicBezTo>
                  <a:pt x="3441700" y="4572000"/>
                  <a:pt x="3340100" y="4546600"/>
                  <a:pt x="2857500" y="5016500"/>
                </a:cubicBezTo>
                <a:lnTo>
                  <a:pt x="1092200" y="6807200"/>
                </a:lnTo>
                <a:cubicBezTo>
                  <a:pt x="749300" y="7150100"/>
                  <a:pt x="279400" y="7277100"/>
                  <a:pt x="88900" y="7086600"/>
                </a:cubicBezTo>
                <a:cubicBezTo>
                  <a:pt x="38100" y="7035800"/>
                  <a:pt x="0" y="6870700"/>
                  <a:pt x="0" y="6718300"/>
                </a:cubicBezTo>
                <a:cubicBezTo>
                  <a:pt x="0" y="6578600"/>
                  <a:pt x="165100" y="6273800"/>
                  <a:pt x="368300" y="6057900"/>
                </a:cubicBezTo>
                <a:lnTo>
                  <a:pt x="2311400" y="4000500"/>
                </a:lnTo>
                <a:cubicBezTo>
                  <a:pt x="2743200" y="3530600"/>
                  <a:pt x="2794000" y="2870200"/>
                  <a:pt x="2413000" y="2222500"/>
                </a:cubicBezTo>
                <a:lnTo>
                  <a:pt x="1866900" y="1270000"/>
                </a:lnTo>
                <a:cubicBezTo>
                  <a:pt x="1612900" y="812800"/>
                  <a:pt x="1562100" y="533400"/>
                  <a:pt x="1663700" y="177800"/>
                </a:cubicBezTo>
                <a:cubicBezTo>
                  <a:pt x="1689100" y="76200"/>
                  <a:pt x="1892300" y="0"/>
                  <a:pt x="2108200" y="0"/>
                </a:cubicBezTo>
                <a:cubicBezTo>
                  <a:pt x="2324100" y="0"/>
                  <a:pt x="2590800" y="139700"/>
                  <a:pt x="2705100" y="304800"/>
                </a:cubicBezTo>
                <a:cubicBezTo>
                  <a:pt x="2806700" y="482600"/>
                  <a:pt x="2984500" y="825500"/>
                  <a:pt x="3098800" y="1092200"/>
                </a:cubicBezTo>
                <a:lnTo>
                  <a:pt x="3416300" y="1866900"/>
                </a:lnTo>
                <a:cubicBezTo>
                  <a:pt x="3657600" y="2425700"/>
                  <a:pt x="3822700" y="2451100"/>
                  <a:pt x="4330700" y="1955800"/>
                </a:cubicBezTo>
                <a:lnTo>
                  <a:pt x="6032500" y="368300"/>
                </a:lnTo>
                <a:cubicBezTo>
                  <a:pt x="6248400" y="165100"/>
                  <a:pt x="6553200" y="0"/>
                  <a:pt x="6705600" y="0"/>
                </a:cubicBezTo>
                <a:cubicBezTo>
                  <a:pt x="6858000" y="0"/>
                  <a:pt x="6985000" y="203200"/>
                  <a:pt x="6985000" y="444500"/>
                </a:cubicBezTo>
                <a:cubicBezTo>
                  <a:pt x="6985000" y="698500"/>
                  <a:pt x="6819900" y="1066800"/>
                  <a:pt x="6616700" y="1270000"/>
                </a:cubicBezTo>
                <a:close/>
                <a:moveTo>
                  <a:pt x="5524500" y="72898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9" name="Freeform 1719"/>
          <p:cNvSpPr/>
          <p:nvPr/>
        </p:nvSpPr>
        <p:spPr>
          <a:xfrm rot="0" flipH="0" flipV="0">
            <a:off x="21812710" y="7024748"/>
            <a:ext cx="53327" cy="88411"/>
          </a:xfrm>
          <a:custGeom>
            <a:pathLst>
              <a:path w="6273800" h="10401300">
                <a:moveTo>
                  <a:pt x="279400" y="6223000"/>
                </a:moveTo>
                <a:lnTo>
                  <a:pt x="762000" y="4622800"/>
                </a:lnTo>
                <a:cubicBezTo>
                  <a:pt x="1574800" y="1866900"/>
                  <a:pt x="3454400" y="0"/>
                  <a:pt x="5422900" y="0"/>
                </a:cubicBezTo>
                <a:cubicBezTo>
                  <a:pt x="6019800" y="0"/>
                  <a:pt x="6273800" y="177800"/>
                  <a:pt x="6273800" y="584200"/>
                </a:cubicBezTo>
                <a:cubicBezTo>
                  <a:pt x="6273800" y="1016000"/>
                  <a:pt x="4749800" y="1790700"/>
                  <a:pt x="3898900" y="1790700"/>
                </a:cubicBezTo>
                <a:cubicBezTo>
                  <a:pt x="3327400" y="1790700"/>
                  <a:pt x="2514600" y="2882900"/>
                  <a:pt x="2514600" y="3632200"/>
                </a:cubicBezTo>
                <a:cubicBezTo>
                  <a:pt x="2514600" y="3810000"/>
                  <a:pt x="2908300" y="3949700"/>
                  <a:pt x="3403600" y="3949700"/>
                </a:cubicBezTo>
                <a:cubicBezTo>
                  <a:pt x="5029200" y="3949700"/>
                  <a:pt x="5740400" y="4584700"/>
                  <a:pt x="5740400" y="6045200"/>
                </a:cubicBezTo>
                <a:lnTo>
                  <a:pt x="5740400" y="6515100"/>
                </a:lnTo>
                <a:cubicBezTo>
                  <a:pt x="5740400" y="7073900"/>
                  <a:pt x="5549900" y="7937500"/>
                  <a:pt x="5321300" y="8432800"/>
                </a:cubicBezTo>
                <a:lnTo>
                  <a:pt x="5181600" y="8724900"/>
                </a:lnTo>
                <a:cubicBezTo>
                  <a:pt x="4660900" y="9842500"/>
                  <a:pt x="3759200" y="10401300"/>
                  <a:pt x="2451100" y="10401300"/>
                </a:cubicBezTo>
                <a:cubicBezTo>
                  <a:pt x="622300" y="10401300"/>
                  <a:pt x="0" y="9791700"/>
                  <a:pt x="0" y="8026400"/>
                </a:cubicBezTo>
                <a:cubicBezTo>
                  <a:pt x="0" y="7556500"/>
                  <a:pt x="127000" y="6743700"/>
                  <a:pt x="279400" y="6223000"/>
                </a:cubicBezTo>
                <a:close/>
                <a:moveTo>
                  <a:pt x="3340100" y="10414000"/>
                </a:moveTo>
                <a:moveTo>
                  <a:pt x="4660900" y="6667500"/>
                </a:moveTo>
                <a:lnTo>
                  <a:pt x="4660900" y="5892800"/>
                </a:lnTo>
                <a:cubicBezTo>
                  <a:pt x="4660900" y="5613400"/>
                  <a:pt x="4495800" y="5384800"/>
                  <a:pt x="4305300" y="5384800"/>
                </a:cubicBezTo>
                <a:cubicBezTo>
                  <a:pt x="4102100" y="5384800"/>
                  <a:pt x="3949700" y="5295900"/>
                  <a:pt x="3949700" y="5207000"/>
                </a:cubicBezTo>
                <a:cubicBezTo>
                  <a:pt x="3949700" y="5105400"/>
                  <a:pt x="3708400" y="5016500"/>
                  <a:pt x="3429000" y="5016500"/>
                </a:cubicBezTo>
                <a:lnTo>
                  <a:pt x="2654300" y="5016500"/>
                </a:lnTo>
                <a:cubicBezTo>
                  <a:pt x="2057400" y="5016500"/>
                  <a:pt x="1790700" y="5245100"/>
                  <a:pt x="1790700" y="5740400"/>
                </a:cubicBezTo>
                <a:cubicBezTo>
                  <a:pt x="1790700" y="5930900"/>
                  <a:pt x="1714500" y="6096000"/>
                  <a:pt x="1612900" y="6096000"/>
                </a:cubicBezTo>
                <a:cubicBezTo>
                  <a:pt x="1511300" y="6096000"/>
                  <a:pt x="1435100" y="6324600"/>
                  <a:pt x="1435100" y="6604000"/>
                </a:cubicBezTo>
                <a:lnTo>
                  <a:pt x="1435100" y="7023100"/>
                </a:lnTo>
                <a:cubicBezTo>
                  <a:pt x="1435100" y="7302500"/>
                  <a:pt x="1358900" y="7531100"/>
                  <a:pt x="1257300" y="7531100"/>
                </a:cubicBezTo>
                <a:cubicBezTo>
                  <a:pt x="1155700" y="7531100"/>
                  <a:pt x="1079500" y="7759700"/>
                  <a:pt x="1079500" y="8039100"/>
                </a:cubicBezTo>
                <a:lnTo>
                  <a:pt x="1079500" y="8102600"/>
                </a:lnTo>
                <a:cubicBezTo>
                  <a:pt x="1079500" y="8750300"/>
                  <a:pt x="1651000" y="9321800"/>
                  <a:pt x="2298700" y="9321800"/>
                </a:cubicBezTo>
                <a:lnTo>
                  <a:pt x="2717800" y="9321800"/>
                </a:lnTo>
                <a:cubicBezTo>
                  <a:pt x="2997200" y="9321800"/>
                  <a:pt x="3390900" y="9169400"/>
                  <a:pt x="3581400" y="8966200"/>
                </a:cubicBezTo>
                <a:lnTo>
                  <a:pt x="3937000" y="8610600"/>
                </a:lnTo>
                <a:cubicBezTo>
                  <a:pt x="4140200" y="8407400"/>
                  <a:pt x="4305300" y="8026400"/>
                  <a:pt x="4305300" y="7747000"/>
                </a:cubicBezTo>
                <a:lnTo>
                  <a:pt x="4305300" y="7683500"/>
                </a:lnTo>
                <a:cubicBezTo>
                  <a:pt x="4305300" y="7404100"/>
                  <a:pt x="4381500" y="7175500"/>
                  <a:pt x="4483100" y="7175500"/>
                </a:cubicBezTo>
                <a:cubicBezTo>
                  <a:pt x="4584700" y="7175500"/>
                  <a:pt x="4660900" y="6946900"/>
                  <a:pt x="4660900" y="6667500"/>
                </a:cubicBezTo>
                <a:close/>
                <a:moveTo>
                  <a:pt x="2895600" y="104140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0" name="Rectangle 1720"/>
          <p:cNvSpPr/>
          <p:nvPr/>
        </p:nvSpPr>
        <p:spPr>
          <a:xfrm rot="0" flipH="0" flipV="0">
            <a:off x="21348193" y="8108755"/>
            <a:ext cx="101600" cy="164226"/>
          </a:xfrm>
          <a:prstGeom prst="rect">
            <a:avLst/>
          </a:prstGeom>
        </p:spPr>
      </p:sp>
      <p:sp>
        <p:nvSpPr>
          <p:cNvPr id="1721" name="Freeform 1721"/>
          <p:cNvSpPr/>
          <p:nvPr/>
        </p:nvSpPr>
        <p:spPr>
          <a:xfrm rot="0" flipH="0" flipV="0">
            <a:off x="21351241" y="8202166"/>
            <a:ext cx="70104" cy="40030"/>
          </a:xfrm>
          <a:custGeom>
            <a:pathLst>
              <a:path w="8763000" h="5003800">
                <a:moveTo>
                  <a:pt x="546100" y="0"/>
                </a:moveTo>
                <a:lnTo>
                  <a:pt x="8216900" y="0"/>
                </a:lnTo>
                <a:cubicBezTo>
                  <a:pt x="8521700" y="0"/>
                  <a:pt x="8763000" y="165100"/>
                  <a:pt x="8763000" y="381000"/>
                </a:cubicBezTo>
                <a:cubicBezTo>
                  <a:pt x="8763000" y="584200"/>
                  <a:pt x="8521700" y="762000"/>
                  <a:pt x="8216900" y="762000"/>
                </a:cubicBezTo>
                <a:lnTo>
                  <a:pt x="8166100" y="762000"/>
                </a:lnTo>
                <a:cubicBezTo>
                  <a:pt x="7823200" y="762000"/>
                  <a:pt x="7620000" y="965200"/>
                  <a:pt x="7620000" y="1308100"/>
                </a:cubicBezTo>
                <a:lnTo>
                  <a:pt x="7620000" y="2501900"/>
                </a:lnTo>
                <a:cubicBezTo>
                  <a:pt x="7620000" y="2806700"/>
                  <a:pt x="7708900" y="3048000"/>
                  <a:pt x="7810500" y="3048000"/>
                </a:cubicBezTo>
                <a:cubicBezTo>
                  <a:pt x="7912100" y="3048000"/>
                  <a:pt x="8001000" y="3213100"/>
                  <a:pt x="8001000" y="3429000"/>
                </a:cubicBezTo>
                <a:cubicBezTo>
                  <a:pt x="8001000" y="3644900"/>
                  <a:pt x="7912100" y="3810000"/>
                  <a:pt x="7810500" y="3810000"/>
                </a:cubicBezTo>
                <a:cubicBezTo>
                  <a:pt x="7708900" y="3810000"/>
                  <a:pt x="7620000" y="3975100"/>
                  <a:pt x="7620000" y="4191000"/>
                </a:cubicBezTo>
                <a:cubicBezTo>
                  <a:pt x="7620000" y="4406900"/>
                  <a:pt x="7378700" y="4572000"/>
                  <a:pt x="7073900" y="4572000"/>
                </a:cubicBezTo>
                <a:lnTo>
                  <a:pt x="7023100" y="4572000"/>
                </a:lnTo>
                <a:cubicBezTo>
                  <a:pt x="6718300" y="4572000"/>
                  <a:pt x="6388100" y="4483100"/>
                  <a:pt x="6286500" y="4381500"/>
                </a:cubicBezTo>
                <a:cubicBezTo>
                  <a:pt x="6184900" y="4279900"/>
                  <a:pt x="6096000" y="3949700"/>
                  <a:pt x="6096000" y="3644900"/>
                </a:cubicBezTo>
                <a:lnTo>
                  <a:pt x="6096000" y="1689100"/>
                </a:lnTo>
                <a:cubicBezTo>
                  <a:pt x="6096000" y="1155700"/>
                  <a:pt x="6083300" y="1143000"/>
                  <a:pt x="5549900" y="1143000"/>
                </a:cubicBezTo>
                <a:lnTo>
                  <a:pt x="3975100" y="1143000"/>
                </a:lnTo>
                <a:cubicBezTo>
                  <a:pt x="3429000" y="1143000"/>
                  <a:pt x="3429000" y="1143000"/>
                  <a:pt x="3429000" y="1689100"/>
                </a:cubicBezTo>
                <a:lnTo>
                  <a:pt x="3429000" y="4025900"/>
                </a:lnTo>
                <a:cubicBezTo>
                  <a:pt x="3429000" y="4330700"/>
                  <a:pt x="3340100" y="4660900"/>
                  <a:pt x="3238500" y="4762500"/>
                </a:cubicBezTo>
                <a:cubicBezTo>
                  <a:pt x="2997200" y="5003800"/>
                  <a:pt x="2336800" y="5003800"/>
                  <a:pt x="2095500" y="4762500"/>
                </a:cubicBezTo>
                <a:cubicBezTo>
                  <a:pt x="1993900" y="4660900"/>
                  <a:pt x="1905000" y="4330700"/>
                  <a:pt x="1905000" y="4025900"/>
                </a:cubicBezTo>
                <a:lnTo>
                  <a:pt x="1905000" y="3594100"/>
                </a:lnTo>
                <a:cubicBezTo>
                  <a:pt x="1905000" y="3289300"/>
                  <a:pt x="1816100" y="3048000"/>
                  <a:pt x="1714500" y="3048000"/>
                </a:cubicBezTo>
                <a:cubicBezTo>
                  <a:pt x="1612900" y="3048000"/>
                  <a:pt x="1524000" y="2806700"/>
                  <a:pt x="1524000" y="2501900"/>
                </a:cubicBezTo>
                <a:lnTo>
                  <a:pt x="1524000" y="2070100"/>
                </a:lnTo>
                <a:cubicBezTo>
                  <a:pt x="1524000" y="1701800"/>
                  <a:pt x="1346200" y="1524000"/>
                  <a:pt x="977900" y="1524000"/>
                </a:cubicBezTo>
                <a:lnTo>
                  <a:pt x="546100" y="1524000"/>
                </a:lnTo>
                <a:cubicBezTo>
                  <a:pt x="177800" y="1524000"/>
                  <a:pt x="0" y="1346200"/>
                  <a:pt x="0" y="977900"/>
                </a:cubicBezTo>
                <a:lnTo>
                  <a:pt x="0" y="546100"/>
                </a:lnTo>
                <a:cubicBezTo>
                  <a:pt x="0" y="76200"/>
                  <a:pt x="76200" y="0"/>
                  <a:pt x="546100" y="0"/>
                </a:cubicBezTo>
                <a:close/>
                <a:moveTo>
                  <a:pt x="4572000" y="4953000"/>
                </a:moveTo>
              </a:path>
            </a:pathLst>
          </a:custGeom>
          <a:solidFill>
            <a:srgbClr val="070909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2" name="Rectangle 1722"/>
          <p:cNvSpPr/>
          <p:nvPr/>
        </p:nvSpPr>
        <p:spPr>
          <a:xfrm rot="0" flipH="0" flipV="0">
            <a:off x="21506688" y="8346031"/>
            <a:ext cx="1048163" cy="272109"/>
          </a:xfrm>
          <a:prstGeom prst="rect">
            <a:avLst/>
          </a:prstGeom>
        </p:spPr>
      </p:sp>
      <p:sp>
        <p:nvSpPr>
          <p:cNvPr id="1723" name="Freeform 1723"/>
          <p:cNvSpPr/>
          <p:nvPr/>
        </p:nvSpPr>
        <p:spPr>
          <a:xfrm rot="0" flipH="0" flipV="0">
            <a:off x="21537213" y="8391370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7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4" name="Freeform 1724"/>
          <p:cNvSpPr/>
          <p:nvPr/>
        </p:nvSpPr>
        <p:spPr>
          <a:xfrm rot="0" flipH="0" flipV="0">
            <a:off x="21604897" y="8393205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7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5" name="Freeform 1725"/>
          <p:cNvSpPr/>
          <p:nvPr/>
        </p:nvSpPr>
        <p:spPr>
          <a:xfrm rot="0" flipH="0" flipV="0">
            <a:off x="22201678" y="8391370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7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6" name="Freeform 1726"/>
          <p:cNvSpPr/>
          <p:nvPr/>
        </p:nvSpPr>
        <p:spPr>
          <a:xfrm rot="0" flipH="0" flipV="0">
            <a:off x="22269362" y="8393205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7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7" name="Freeform 1727"/>
          <p:cNvSpPr/>
          <p:nvPr/>
        </p:nvSpPr>
        <p:spPr>
          <a:xfrm rot="0" flipH="0" flipV="0">
            <a:off x="22432869" y="8397955"/>
            <a:ext cx="91973" cy="51816"/>
          </a:xfrm>
          <a:custGeom>
            <a:pathLst>
              <a:path w="10820400" h="6096000">
                <a:moveTo>
                  <a:pt x="2603500" y="0"/>
                </a:moveTo>
                <a:lnTo>
                  <a:pt x="4787900" y="0"/>
                </a:lnTo>
                <a:cubicBezTo>
                  <a:pt x="5346700" y="0"/>
                  <a:pt x="6223000" y="139700"/>
                  <a:pt x="6731000" y="317500"/>
                </a:cubicBezTo>
                <a:lnTo>
                  <a:pt x="6934200" y="381000"/>
                </a:lnTo>
                <a:cubicBezTo>
                  <a:pt x="9715500" y="1320800"/>
                  <a:pt x="10820400" y="2451100"/>
                  <a:pt x="10820400" y="4368800"/>
                </a:cubicBezTo>
                <a:cubicBezTo>
                  <a:pt x="10820400" y="5435600"/>
                  <a:pt x="10718800" y="5626100"/>
                  <a:pt x="10058400" y="5918200"/>
                </a:cubicBezTo>
                <a:cubicBezTo>
                  <a:pt x="9842500" y="6019800"/>
                  <a:pt x="9194800" y="6096000"/>
                  <a:pt x="8636000" y="6096000"/>
                </a:cubicBezTo>
                <a:lnTo>
                  <a:pt x="7899400" y="6096000"/>
                </a:lnTo>
                <a:cubicBezTo>
                  <a:pt x="6578600" y="6096000"/>
                  <a:pt x="5384800" y="5867400"/>
                  <a:pt x="4254500" y="5384800"/>
                </a:cubicBezTo>
                <a:lnTo>
                  <a:pt x="3556000" y="5092700"/>
                </a:lnTo>
                <a:cubicBezTo>
                  <a:pt x="1117600" y="4064000"/>
                  <a:pt x="0" y="2463800"/>
                  <a:pt x="520700" y="749300"/>
                </a:cubicBezTo>
                <a:cubicBezTo>
                  <a:pt x="673100" y="266700"/>
                  <a:pt x="1422400" y="0"/>
                  <a:pt x="2603500" y="0"/>
                </a:cubicBezTo>
                <a:close/>
                <a:moveTo>
                  <a:pt x="10109200" y="10045700"/>
                </a:moveTo>
                <a:moveTo>
                  <a:pt x="1600200" y="1435100"/>
                </a:moveTo>
                <a:cubicBezTo>
                  <a:pt x="1371600" y="2197100"/>
                  <a:pt x="2527300" y="3492500"/>
                  <a:pt x="3949700" y="4064000"/>
                </a:cubicBezTo>
                <a:lnTo>
                  <a:pt x="4622800" y="4330700"/>
                </a:lnTo>
                <a:cubicBezTo>
                  <a:pt x="6248400" y="4991100"/>
                  <a:pt x="8470900" y="5232400"/>
                  <a:pt x="9347200" y="4851400"/>
                </a:cubicBezTo>
                <a:cubicBezTo>
                  <a:pt x="9563100" y="4749800"/>
                  <a:pt x="9740900" y="4330700"/>
                  <a:pt x="9740900" y="3924300"/>
                </a:cubicBezTo>
                <a:cubicBezTo>
                  <a:pt x="9740900" y="3530600"/>
                  <a:pt x="9347200" y="2971800"/>
                  <a:pt x="8851900" y="2705100"/>
                </a:cubicBezTo>
                <a:lnTo>
                  <a:pt x="7340600" y="1879600"/>
                </a:lnTo>
                <a:cubicBezTo>
                  <a:pt x="6108700" y="1219200"/>
                  <a:pt x="5613400" y="1079500"/>
                  <a:pt x="4419600" y="1079500"/>
                </a:cubicBezTo>
                <a:lnTo>
                  <a:pt x="2730500" y="1079500"/>
                </a:lnTo>
                <a:cubicBezTo>
                  <a:pt x="2171700" y="1079500"/>
                  <a:pt x="1663700" y="1244600"/>
                  <a:pt x="1600200" y="1435100"/>
                </a:cubicBezTo>
                <a:close/>
                <a:moveTo>
                  <a:pt x="8674100" y="10045700"/>
                </a:moveTo>
              </a:path>
            </a:pathLst>
          </a:custGeom>
          <a:solidFill>
            <a:srgbClr val="17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8" name="Freeform 1728"/>
          <p:cNvSpPr/>
          <p:nvPr/>
        </p:nvSpPr>
        <p:spPr>
          <a:xfrm rot="0" flipH="0" flipV="0">
            <a:off x="21509711" y="8500907"/>
            <a:ext cx="164623" cy="12198"/>
          </a:xfrm>
          <a:custGeom>
            <a:pathLst>
              <a:path w="19367500" h="1435100">
                <a:moveTo>
                  <a:pt x="723900" y="0"/>
                </a:moveTo>
                <a:lnTo>
                  <a:pt x="18643600" y="0"/>
                </a:lnTo>
                <a:cubicBezTo>
                  <a:pt x="19126200" y="0"/>
                  <a:pt x="19367500" y="241300"/>
                  <a:pt x="19367500" y="711200"/>
                </a:cubicBezTo>
                <a:cubicBezTo>
                  <a:pt x="19367500" y="1193800"/>
                  <a:pt x="19126200" y="1435100"/>
                  <a:pt x="18643600" y="1435100"/>
                </a:cubicBezTo>
                <a:lnTo>
                  <a:pt x="1079500" y="1435100"/>
                </a:lnTo>
                <a:cubicBezTo>
                  <a:pt x="685800" y="1435100"/>
                  <a:pt x="279400" y="1346200"/>
                  <a:pt x="177800" y="1244600"/>
                </a:cubicBezTo>
                <a:cubicBezTo>
                  <a:pt x="88900" y="1155700"/>
                  <a:pt x="0" y="825500"/>
                  <a:pt x="0" y="533400"/>
                </a:cubicBezTo>
                <a:cubicBezTo>
                  <a:pt x="0" y="241300"/>
                  <a:pt x="330200" y="0"/>
                  <a:pt x="723900" y="0"/>
                </a:cubicBezTo>
                <a:close/>
                <a:moveTo>
                  <a:pt x="9321800" y="9677400"/>
                </a:moveTo>
              </a:path>
            </a:pathLst>
          </a:custGeom>
          <a:solidFill>
            <a:srgbClr val="02020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9" name="Freeform 1729"/>
          <p:cNvSpPr/>
          <p:nvPr/>
        </p:nvSpPr>
        <p:spPr>
          <a:xfrm rot="0" flipH="0" flipV="0">
            <a:off x="21674442" y="8458267"/>
            <a:ext cx="164515" cy="94456"/>
          </a:xfrm>
          <a:custGeom>
            <a:pathLst>
              <a:path w="19354800" h="11112500">
                <a:moveTo>
                  <a:pt x="6096000" y="5003800"/>
                </a:moveTo>
                <a:lnTo>
                  <a:pt x="19354800" y="4787900"/>
                </a:lnTo>
                <a:lnTo>
                  <a:pt x="19354800" y="8597900"/>
                </a:lnTo>
                <a:cubicBezTo>
                  <a:pt x="19354800" y="8991600"/>
                  <a:pt x="19126200" y="9550400"/>
                  <a:pt x="18846800" y="9829800"/>
                </a:cubicBezTo>
                <a:lnTo>
                  <a:pt x="18783300" y="9893300"/>
                </a:lnTo>
                <a:cubicBezTo>
                  <a:pt x="18516600" y="10172700"/>
                  <a:pt x="18237200" y="10553700"/>
                  <a:pt x="18173700" y="10756900"/>
                </a:cubicBezTo>
                <a:cubicBezTo>
                  <a:pt x="18110200" y="10947400"/>
                  <a:pt x="17792700" y="11112500"/>
                  <a:pt x="17462500" y="11112500"/>
                </a:cubicBezTo>
                <a:cubicBezTo>
                  <a:pt x="16891000" y="11112500"/>
                  <a:pt x="16306800" y="10655300"/>
                  <a:pt x="16306800" y="10223500"/>
                </a:cubicBezTo>
                <a:cubicBezTo>
                  <a:pt x="16306800" y="9956800"/>
                  <a:pt x="16802100" y="9347200"/>
                  <a:pt x="17208500" y="9093200"/>
                </a:cubicBezTo>
                <a:cubicBezTo>
                  <a:pt x="17665700" y="8813800"/>
                  <a:pt x="17665700" y="8305800"/>
                  <a:pt x="17208500" y="8026400"/>
                </a:cubicBezTo>
                <a:cubicBezTo>
                  <a:pt x="17005300" y="7899400"/>
                  <a:pt x="16852900" y="7658100"/>
                  <a:pt x="16852900" y="7480300"/>
                </a:cubicBezTo>
                <a:cubicBezTo>
                  <a:pt x="16852900" y="7086600"/>
                  <a:pt x="17449800" y="6807200"/>
                  <a:pt x="18326100" y="6807200"/>
                </a:cubicBezTo>
                <a:cubicBezTo>
                  <a:pt x="18694400" y="6807200"/>
                  <a:pt x="18999200" y="6731000"/>
                  <a:pt x="18999200" y="6629400"/>
                </a:cubicBezTo>
                <a:cubicBezTo>
                  <a:pt x="18999200" y="6527800"/>
                  <a:pt x="18681700" y="6451600"/>
                  <a:pt x="18288000" y="6451600"/>
                </a:cubicBezTo>
                <a:lnTo>
                  <a:pt x="6096000" y="6451600"/>
                </a:lnTo>
                <a:cubicBezTo>
                  <a:pt x="5702300" y="6451600"/>
                  <a:pt x="5295900" y="6527800"/>
                  <a:pt x="5194300" y="6629400"/>
                </a:cubicBezTo>
                <a:cubicBezTo>
                  <a:pt x="5092700" y="6731000"/>
                  <a:pt x="5016500" y="7137400"/>
                  <a:pt x="5016500" y="7531100"/>
                </a:cubicBezTo>
                <a:lnTo>
                  <a:pt x="5016500" y="10401300"/>
                </a:lnTo>
                <a:cubicBezTo>
                  <a:pt x="5016500" y="10845800"/>
                  <a:pt x="4749800" y="11112500"/>
                  <a:pt x="4292600" y="11112500"/>
                </a:cubicBezTo>
                <a:cubicBezTo>
                  <a:pt x="3848100" y="11112500"/>
                  <a:pt x="3581400" y="10845800"/>
                  <a:pt x="3581400" y="10401300"/>
                </a:cubicBezTo>
                <a:lnTo>
                  <a:pt x="3581400" y="7531100"/>
                </a:lnTo>
                <a:cubicBezTo>
                  <a:pt x="3581400" y="6591300"/>
                  <a:pt x="3454400" y="6451600"/>
                  <a:pt x="2590800" y="6451600"/>
                </a:cubicBezTo>
                <a:lnTo>
                  <a:pt x="711200" y="6451600"/>
                </a:lnTo>
                <a:cubicBezTo>
                  <a:pt x="279400" y="6451600"/>
                  <a:pt x="0" y="6172200"/>
                  <a:pt x="0" y="5740400"/>
                </a:cubicBezTo>
                <a:cubicBezTo>
                  <a:pt x="0" y="5295900"/>
                  <a:pt x="279400" y="5016500"/>
                  <a:pt x="711200" y="5016500"/>
                </a:cubicBezTo>
                <a:lnTo>
                  <a:pt x="2501900" y="5016500"/>
                </a:lnTo>
                <a:cubicBezTo>
                  <a:pt x="3403600" y="5016500"/>
                  <a:pt x="3581400" y="4838700"/>
                  <a:pt x="3581400" y="3937000"/>
                </a:cubicBezTo>
                <a:lnTo>
                  <a:pt x="3581400" y="711200"/>
                </a:lnTo>
                <a:cubicBezTo>
                  <a:pt x="3581400" y="254000"/>
                  <a:pt x="3835400" y="0"/>
                  <a:pt x="4292600" y="0"/>
                </a:cubicBezTo>
                <a:cubicBezTo>
                  <a:pt x="4749800" y="0"/>
                  <a:pt x="5016500" y="254000"/>
                  <a:pt x="5016500" y="711200"/>
                </a:cubicBezTo>
                <a:lnTo>
                  <a:pt x="5016500" y="3937000"/>
                </a:lnTo>
                <a:cubicBezTo>
                  <a:pt x="5016500" y="4838700"/>
                  <a:pt x="5194300" y="5016500"/>
                  <a:pt x="6096000" y="5003800"/>
                </a:cubicBezTo>
                <a:close/>
                <a:moveTo>
                  <a:pt x="9677400" y="14693900"/>
                </a:moveTo>
                <a:moveTo>
                  <a:pt x="17564100" y="2870200"/>
                </a:moveTo>
                <a:lnTo>
                  <a:pt x="18999200" y="2870200"/>
                </a:lnTo>
                <a:cubicBezTo>
                  <a:pt x="19329400" y="2870200"/>
                  <a:pt x="19354800" y="2895600"/>
                  <a:pt x="19354800" y="3225800"/>
                </a:cubicBezTo>
                <a:lnTo>
                  <a:pt x="19354800" y="3937000"/>
                </a:lnTo>
                <a:cubicBezTo>
                  <a:pt x="19354800" y="4279900"/>
                  <a:pt x="19329400" y="4305300"/>
                  <a:pt x="18999200" y="4305300"/>
                </a:cubicBezTo>
                <a:lnTo>
                  <a:pt x="17564100" y="4305300"/>
                </a:lnTo>
                <a:cubicBezTo>
                  <a:pt x="17373600" y="4305300"/>
                  <a:pt x="17208500" y="4216400"/>
                  <a:pt x="17208500" y="4114800"/>
                </a:cubicBezTo>
                <a:cubicBezTo>
                  <a:pt x="17208500" y="4025900"/>
                  <a:pt x="17132300" y="3937000"/>
                  <a:pt x="17030700" y="3937000"/>
                </a:cubicBezTo>
                <a:cubicBezTo>
                  <a:pt x="16929100" y="3937000"/>
                  <a:pt x="16852900" y="3784600"/>
                  <a:pt x="16852900" y="3581400"/>
                </a:cubicBezTo>
                <a:cubicBezTo>
                  <a:pt x="16852900" y="3390900"/>
                  <a:pt x="16929100" y="3225800"/>
                  <a:pt x="17030700" y="3225800"/>
                </a:cubicBezTo>
                <a:cubicBezTo>
                  <a:pt x="17132300" y="3225800"/>
                  <a:pt x="17208500" y="3149600"/>
                  <a:pt x="17208500" y="3048000"/>
                </a:cubicBezTo>
                <a:cubicBezTo>
                  <a:pt x="17208500" y="2946400"/>
                  <a:pt x="17373600" y="2870200"/>
                  <a:pt x="17564100" y="2870200"/>
                </a:cubicBezTo>
                <a:close/>
                <a:moveTo>
                  <a:pt x="11811000" y="14693900"/>
                </a:moveTo>
              </a:path>
            </a:pathLst>
          </a:custGeom>
          <a:solidFill>
            <a:srgbClr val="02020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0" name="Freeform 1730"/>
          <p:cNvSpPr/>
          <p:nvPr/>
        </p:nvSpPr>
        <p:spPr>
          <a:xfrm rot="0" flipH="0" flipV="0">
            <a:off x="21838850" y="8456540"/>
            <a:ext cx="161601" cy="96183"/>
          </a:xfrm>
          <a:custGeom>
            <a:pathLst>
              <a:path w="19011900" h="11315700">
                <a:moveTo>
                  <a:pt x="19011900" y="1625600"/>
                </a:moveTo>
                <a:lnTo>
                  <a:pt x="19011900" y="9880600"/>
                </a:lnTo>
                <a:cubicBezTo>
                  <a:pt x="19011900" y="10668000"/>
                  <a:pt x="18681700" y="11315700"/>
                  <a:pt x="18288000" y="11315700"/>
                </a:cubicBezTo>
                <a:cubicBezTo>
                  <a:pt x="17894300" y="11315700"/>
                  <a:pt x="17576800" y="10833100"/>
                  <a:pt x="17576800" y="10236200"/>
                </a:cubicBezTo>
                <a:cubicBezTo>
                  <a:pt x="17576800" y="8521700"/>
                  <a:pt x="17246600" y="8407400"/>
                  <a:pt x="15963900" y="9702800"/>
                </a:cubicBezTo>
                <a:cubicBezTo>
                  <a:pt x="15468600" y="10198100"/>
                  <a:pt x="15062200" y="10756900"/>
                  <a:pt x="15062200" y="10960100"/>
                </a:cubicBezTo>
                <a:cubicBezTo>
                  <a:pt x="15062200" y="11150600"/>
                  <a:pt x="14820900" y="11315700"/>
                  <a:pt x="14528800" y="11315700"/>
                </a:cubicBezTo>
                <a:cubicBezTo>
                  <a:pt x="14236700" y="11315700"/>
                  <a:pt x="13906500" y="11226800"/>
                  <a:pt x="13804900" y="11137900"/>
                </a:cubicBezTo>
                <a:cubicBezTo>
                  <a:pt x="13360400" y="10693400"/>
                  <a:pt x="13716000" y="9804400"/>
                  <a:pt x="14693900" y="8915400"/>
                </a:cubicBezTo>
                <a:lnTo>
                  <a:pt x="15430500" y="8242300"/>
                </a:lnTo>
                <a:cubicBezTo>
                  <a:pt x="16852900" y="6959600"/>
                  <a:pt x="16776700" y="6654800"/>
                  <a:pt x="15062200" y="6654800"/>
                </a:cubicBezTo>
                <a:lnTo>
                  <a:pt x="13982700" y="6654800"/>
                </a:lnTo>
                <a:cubicBezTo>
                  <a:pt x="12992100" y="6654800"/>
                  <a:pt x="12560300" y="7086600"/>
                  <a:pt x="12560300" y="8089900"/>
                </a:cubicBezTo>
                <a:lnTo>
                  <a:pt x="12560300" y="9880600"/>
                </a:lnTo>
                <a:cubicBezTo>
                  <a:pt x="12560300" y="10756900"/>
                  <a:pt x="12001500" y="11315700"/>
                  <a:pt x="11125200" y="11315700"/>
                </a:cubicBezTo>
                <a:lnTo>
                  <a:pt x="10756900" y="11315700"/>
                </a:lnTo>
                <a:cubicBezTo>
                  <a:pt x="9969500" y="11315700"/>
                  <a:pt x="9321800" y="10833100"/>
                  <a:pt x="9321800" y="10236200"/>
                </a:cubicBezTo>
                <a:cubicBezTo>
                  <a:pt x="9321800" y="9639300"/>
                  <a:pt x="9169400" y="9156700"/>
                  <a:pt x="8966200" y="9156700"/>
                </a:cubicBezTo>
                <a:cubicBezTo>
                  <a:pt x="8775700" y="9156700"/>
                  <a:pt x="8191500" y="9639300"/>
                  <a:pt x="7670800" y="10236200"/>
                </a:cubicBezTo>
                <a:cubicBezTo>
                  <a:pt x="7150100" y="10833100"/>
                  <a:pt x="6502400" y="11315700"/>
                  <a:pt x="6235700" y="11315700"/>
                </a:cubicBezTo>
                <a:cubicBezTo>
                  <a:pt x="5765800" y="11315700"/>
                  <a:pt x="5207000" y="10820400"/>
                  <a:pt x="5207000" y="10426700"/>
                </a:cubicBezTo>
                <a:cubicBezTo>
                  <a:pt x="5207000" y="10325100"/>
                  <a:pt x="5334000" y="10071100"/>
                  <a:pt x="5486400" y="9867900"/>
                </a:cubicBezTo>
                <a:cubicBezTo>
                  <a:pt x="5638800" y="9664700"/>
                  <a:pt x="6248400" y="9067800"/>
                  <a:pt x="6845300" y="8534400"/>
                </a:cubicBezTo>
                <a:lnTo>
                  <a:pt x="7175500" y="8229600"/>
                </a:lnTo>
                <a:cubicBezTo>
                  <a:pt x="8597900" y="6972300"/>
                  <a:pt x="8534400" y="6654800"/>
                  <a:pt x="6819900" y="6654800"/>
                </a:cubicBezTo>
                <a:lnTo>
                  <a:pt x="5740400" y="6654800"/>
                </a:lnTo>
                <a:cubicBezTo>
                  <a:pt x="3975100" y="6654800"/>
                  <a:pt x="3949700" y="6680200"/>
                  <a:pt x="3949700" y="8445500"/>
                </a:cubicBezTo>
                <a:lnTo>
                  <a:pt x="3949700" y="9880600"/>
                </a:lnTo>
                <a:cubicBezTo>
                  <a:pt x="3949700" y="10693400"/>
                  <a:pt x="3327400" y="11315700"/>
                  <a:pt x="2514600" y="11315700"/>
                </a:cubicBezTo>
                <a:lnTo>
                  <a:pt x="2336800" y="11315700"/>
                </a:lnTo>
                <a:cubicBezTo>
                  <a:pt x="1549400" y="11315700"/>
                  <a:pt x="927100" y="10833100"/>
                  <a:pt x="977900" y="10236200"/>
                </a:cubicBezTo>
                <a:cubicBezTo>
                  <a:pt x="1016000" y="9639300"/>
                  <a:pt x="812800" y="9156700"/>
                  <a:pt x="520700" y="9156700"/>
                </a:cubicBezTo>
                <a:cubicBezTo>
                  <a:pt x="241300" y="9156700"/>
                  <a:pt x="0" y="8521700"/>
                  <a:pt x="0" y="7721600"/>
                </a:cubicBezTo>
                <a:lnTo>
                  <a:pt x="0" y="6286500"/>
                </a:lnTo>
                <a:cubicBezTo>
                  <a:pt x="0" y="5499100"/>
                  <a:pt x="88900" y="4775200"/>
                  <a:pt x="177800" y="4673600"/>
                </a:cubicBezTo>
                <a:cubicBezTo>
                  <a:pt x="279400" y="4584700"/>
                  <a:pt x="279400" y="4495800"/>
                  <a:pt x="177800" y="4495800"/>
                </a:cubicBezTo>
                <a:cubicBezTo>
                  <a:pt x="88900" y="4495800"/>
                  <a:pt x="0" y="4178300"/>
                  <a:pt x="0" y="3784600"/>
                </a:cubicBezTo>
                <a:cubicBezTo>
                  <a:pt x="0" y="3390900"/>
                  <a:pt x="241300" y="2984500"/>
                  <a:pt x="546100" y="2882900"/>
                </a:cubicBezTo>
                <a:cubicBezTo>
                  <a:pt x="1206500" y="2641600"/>
                  <a:pt x="1447800" y="558800"/>
                  <a:pt x="812800" y="558800"/>
                </a:cubicBezTo>
                <a:cubicBezTo>
                  <a:pt x="660400" y="558800"/>
                  <a:pt x="546100" y="469900"/>
                  <a:pt x="546100" y="381000"/>
                </a:cubicBezTo>
                <a:cubicBezTo>
                  <a:pt x="546100" y="279400"/>
                  <a:pt x="1181100" y="190500"/>
                  <a:pt x="1981200" y="190500"/>
                </a:cubicBezTo>
                <a:lnTo>
                  <a:pt x="2514600" y="190500"/>
                </a:lnTo>
                <a:cubicBezTo>
                  <a:pt x="3302000" y="190500"/>
                  <a:pt x="3949700" y="685800"/>
                  <a:pt x="3949700" y="1270000"/>
                </a:cubicBezTo>
                <a:cubicBezTo>
                  <a:pt x="3949700" y="3048000"/>
                  <a:pt x="4292600" y="3124200"/>
                  <a:pt x="5626100" y="1638300"/>
                </a:cubicBezTo>
                <a:lnTo>
                  <a:pt x="5943600" y="1270000"/>
                </a:lnTo>
                <a:cubicBezTo>
                  <a:pt x="6870700" y="228600"/>
                  <a:pt x="7340600" y="0"/>
                  <a:pt x="7708900" y="381000"/>
                </a:cubicBezTo>
                <a:cubicBezTo>
                  <a:pt x="7810500" y="469900"/>
                  <a:pt x="7886700" y="800100"/>
                  <a:pt x="7886700" y="1092200"/>
                </a:cubicBezTo>
                <a:cubicBezTo>
                  <a:pt x="7886700" y="1384300"/>
                  <a:pt x="7416800" y="2070100"/>
                  <a:pt x="6832600" y="2590800"/>
                </a:cubicBezTo>
                <a:lnTo>
                  <a:pt x="6083300" y="3263900"/>
                </a:lnTo>
                <a:cubicBezTo>
                  <a:pt x="4673600" y="4546600"/>
                  <a:pt x="4749800" y="4864100"/>
                  <a:pt x="6464300" y="4864100"/>
                </a:cubicBezTo>
                <a:lnTo>
                  <a:pt x="7886700" y="4864100"/>
                </a:lnTo>
                <a:cubicBezTo>
                  <a:pt x="8940800" y="4864100"/>
                  <a:pt x="9321800" y="4470400"/>
                  <a:pt x="9321800" y="3429000"/>
                </a:cubicBezTo>
                <a:lnTo>
                  <a:pt x="9321800" y="1625600"/>
                </a:lnTo>
                <a:cubicBezTo>
                  <a:pt x="9321800" y="749300"/>
                  <a:pt x="9880600" y="190500"/>
                  <a:pt x="10756900" y="190500"/>
                </a:cubicBezTo>
                <a:lnTo>
                  <a:pt x="11125200" y="190500"/>
                </a:lnTo>
                <a:cubicBezTo>
                  <a:pt x="11912600" y="190500"/>
                  <a:pt x="12560300" y="685800"/>
                  <a:pt x="12560300" y="1270000"/>
                </a:cubicBezTo>
                <a:cubicBezTo>
                  <a:pt x="12560300" y="2628900"/>
                  <a:pt x="13017500" y="2628900"/>
                  <a:pt x="14211300" y="1270000"/>
                </a:cubicBezTo>
                <a:cubicBezTo>
                  <a:pt x="14732000" y="685800"/>
                  <a:pt x="15290800" y="190500"/>
                  <a:pt x="15468600" y="190500"/>
                </a:cubicBezTo>
                <a:cubicBezTo>
                  <a:pt x="15887700" y="190500"/>
                  <a:pt x="16497300" y="825500"/>
                  <a:pt x="16497300" y="1270000"/>
                </a:cubicBezTo>
                <a:cubicBezTo>
                  <a:pt x="16497300" y="1473200"/>
                  <a:pt x="16027400" y="2070100"/>
                  <a:pt x="15443200" y="2603500"/>
                </a:cubicBezTo>
                <a:lnTo>
                  <a:pt x="14325600" y="3619500"/>
                </a:lnTo>
                <a:cubicBezTo>
                  <a:pt x="12814300" y="5016500"/>
                  <a:pt x="12928600" y="5270500"/>
                  <a:pt x="15062200" y="5118100"/>
                </a:cubicBezTo>
                <a:lnTo>
                  <a:pt x="16141700" y="5041900"/>
                </a:lnTo>
                <a:cubicBezTo>
                  <a:pt x="17119600" y="4978400"/>
                  <a:pt x="17576800" y="4495800"/>
                  <a:pt x="17576800" y="3517900"/>
                </a:cubicBezTo>
                <a:lnTo>
                  <a:pt x="17576800" y="1625600"/>
                </a:lnTo>
                <a:cubicBezTo>
                  <a:pt x="17576800" y="838200"/>
                  <a:pt x="17894300" y="190500"/>
                  <a:pt x="18288000" y="190500"/>
                </a:cubicBezTo>
                <a:cubicBezTo>
                  <a:pt x="18681700" y="190500"/>
                  <a:pt x="19011900" y="838200"/>
                  <a:pt x="19011900" y="1625600"/>
                </a:cubicBezTo>
                <a:close/>
                <a:moveTo>
                  <a:pt x="13284200" y="14897100"/>
                </a:moveTo>
              </a:path>
            </a:pathLst>
          </a:custGeom>
          <a:solidFill>
            <a:srgbClr val="02020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1" name="Freeform 1731"/>
          <p:cNvSpPr/>
          <p:nvPr/>
        </p:nvSpPr>
        <p:spPr>
          <a:xfrm rot="0" flipH="0" flipV="0">
            <a:off x="22000452" y="8458159"/>
            <a:ext cx="164623" cy="94456"/>
          </a:xfrm>
          <a:custGeom>
            <a:pathLst>
              <a:path w="19367500" h="11112500">
                <a:moveTo>
                  <a:pt x="13627100" y="6451600"/>
                </a:moveTo>
                <a:lnTo>
                  <a:pt x="2514600" y="6451600"/>
                </a:lnTo>
                <a:cubicBezTo>
                  <a:pt x="1879600" y="6451600"/>
                  <a:pt x="1790700" y="6540500"/>
                  <a:pt x="1790700" y="7162800"/>
                </a:cubicBezTo>
                <a:lnTo>
                  <a:pt x="1790700" y="7886700"/>
                </a:lnTo>
                <a:cubicBezTo>
                  <a:pt x="1790700" y="8280400"/>
                  <a:pt x="1879600" y="8686800"/>
                  <a:pt x="1981200" y="8788400"/>
                </a:cubicBezTo>
                <a:cubicBezTo>
                  <a:pt x="2070100" y="8877300"/>
                  <a:pt x="2476500" y="8966200"/>
                  <a:pt x="2870200" y="8966200"/>
                </a:cubicBezTo>
                <a:lnTo>
                  <a:pt x="3949700" y="8966200"/>
                </a:lnTo>
                <a:cubicBezTo>
                  <a:pt x="4343400" y="8966200"/>
                  <a:pt x="4749800" y="9042400"/>
                  <a:pt x="4838700" y="9144000"/>
                </a:cubicBezTo>
                <a:cubicBezTo>
                  <a:pt x="5080000" y="9372600"/>
                  <a:pt x="5080000" y="9982200"/>
                  <a:pt x="4838700" y="10210800"/>
                </a:cubicBezTo>
                <a:cubicBezTo>
                  <a:pt x="4749800" y="10312400"/>
                  <a:pt x="4343400" y="10401300"/>
                  <a:pt x="3949700" y="10401300"/>
                </a:cubicBezTo>
                <a:lnTo>
                  <a:pt x="2514600" y="10401300"/>
                </a:lnTo>
                <a:cubicBezTo>
                  <a:pt x="2120900" y="10401300"/>
                  <a:pt x="1790700" y="10553700"/>
                  <a:pt x="1790700" y="10756900"/>
                </a:cubicBezTo>
                <a:cubicBezTo>
                  <a:pt x="1790700" y="10947400"/>
                  <a:pt x="1473200" y="11112500"/>
                  <a:pt x="1079500" y="11112500"/>
                </a:cubicBezTo>
                <a:lnTo>
                  <a:pt x="723900" y="11112500"/>
                </a:lnTo>
                <a:cubicBezTo>
                  <a:pt x="152400" y="11112500"/>
                  <a:pt x="0" y="10960100"/>
                  <a:pt x="0" y="10401300"/>
                </a:cubicBezTo>
                <a:lnTo>
                  <a:pt x="0" y="0"/>
                </a:lnTo>
                <a:lnTo>
                  <a:pt x="4330700" y="25400"/>
                </a:lnTo>
                <a:cubicBezTo>
                  <a:pt x="4724400" y="25400"/>
                  <a:pt x="5168900" y="177800"/>
                  <a:pt x="5308600" y="368300"/>
                </a:cubicBezTo>
                <a:cubicBezTo>
                  <a:pt x="5727700" y="927100"/>
                  <a:pt x="5499100" y="1676400"/>
                  <a:pt x="4635500" y="2527300"/>
                </a:cubicBezTo>
                <a:lnTo>
                  <a:pt x="4102100" y="3073400"/>
                </a:lnTo>
                <a:cubicBezTo>
                  <a:pt x="3822700" y="3352800"/>
                  <a:pt x="3429000" y="3581400"/>
                  <a:pt x="3225800" y="3581400"/>
                </a:cubicBezTo>
                <a:cubicBezTo>
                  <a:pt x="2921000" y="3581400"/>
                  <a:pt x="2514600" y="4114800"/>
                  <a:pt x="2514600" y="4521200"/>
                </a:cubicBezTo>
                <a:cubicBezTo>
                  <a:pt x="2514600" y="4597400"/>
                  <a:pt x="2832100" y="4673600"/>
                  <a:pt x="3225800" y="4686300"/>
                </a:cubicBezTo>
                <a:lnTo>
                  <a:pt x="13271500" y="4991100"/>
                </a:lnTo>
                <a:cubicBezTo>
                  <a:pt x="14363700" y="5029200"/>
                  <a:pt x="14528800" y="4660900"/>
                  <a:pt x="14224000" y="2857500"/>
                </a:cubicBezTo>
                <a:lnTo>
                  <a:pt x="13931900" y="990600"/>
                </a:lnTo>
                <a:cubicBezTo>
                  <a:pt x="13868400" y="596900"/>
                  <a:pt x="13804900" y="203200"/>
                  <a:pt x="13804900" y="127000"/>
                </a:cubicBezTo>
                <a:cubicBezTo>
                  <a:pt x="13804900" y="63500"/>
                  <a:pt x="14135100" y="0"/>
                  <a:pt x="14528800" y="0"/>
                </a:cubicBezTo>
                <a:lnTo>
                  <a:pt x="14706600" y="0"/>
                </a:lnTo>
                <a:cubicBezTo>
                  <a:pt x="15100300" y="0"/>
                  <a:pt x="15417800" y="317500"/>
                  <a:pt x="15417800" y="711200"/>
                </a:cubicBezTo>
                <a:lnTo>
                  <a:pt x="15417800" y="1066800"/>
                </a:lnTo>
                <a:cubicBezTo>
                  <a:pt x="15417800" y="1473200"/>
                  <a:pt x="15481300" y="2108200"/>
                  <a:pt x="15557500" y="2489200"/>
                </a:cubicBezTo>
                <a:lnTo>
                  <a:pt x="15913100" y="4318000"/>
                </a:lnTo>
                <a:cubicBezTo>
                  <a:pt x="16040100" y="4927600"/>
                  <a:pt x="16141700" y="5016500"/>
                  <a:pt x="16764000" y="5016500"/>
                </a:cubicBezTo>
                <a:lnTo>
                  <a:pt x="18656300" y="5016500"/>
                </a:lnTo>
                <a:cubicBezTo>
                  <a:pt x="19088100" y="5016500"/>
                  <a:pt x="19367500" y="5295900"/>
                  <a:pt x="19367500" y="5740400"/>
                </a:cubicBezTo>
                <a:cubicBezTo>
                  <a:pt x="19367500" y="6172200"/>
                  <a:pt x="19088100" y="6451600"/>
                  <a:pt x="18656300" y="6451600"/>
                </a:cubicBezTo>
                <a:lnTo>
                  <a:pt x="16852900" y="6451600"/>
                </a:lnTo>
                <a:cubicBezTo>
                  <a:pt x="16217900" y="6451600"/>
                  <a:pt x="16141700" y="6527800"/>
                  <a:pt x="16141700" y="7162800"/>
                </a:cubicBezTo>
                <a:lnTo>
                  <a:pt x="16141700" y="8597900"/>
                </a:lnTo>
                <a:cubicBezTo>
                  <a:pt x="16141700" y="8991600"/>
                  <a:pt x="16167100" y="9639300"/>
                  <a:pt x="16217900" y="10033000"/>
                </a:cubicBezTo>
                <a:lnTo>
                  <a:pt x="16256000" y="10401300"/>
                </a:lnTo>
                <a:cubicBezTo>
                  <a:pt x="16294100" y="10795000"/>
                  <a:pt x="16040100" y="11112500"/>
                  <a:pt x="15697200" y="11112500"/>
                </a:cubicBezTo>
                <a:cubicBezTo>
                  <a:pt x="15341600" y="11112500"/>
                  <a:pt x="14986000" y="11036300"/>
                  <a:pt x="14884400" y="10934700"/>
                </a:cubicBezTo>
                <a:cubicBezTo>
                  <a:pt x="14782800" y="10833100"/>
                  <a:pt x="14706600" y="10426700"/>
                  <a:pt x="14706600" y="10033000"/>
                </a:cubicBezTo>
                <a:lnTo>
                  <a:pt x="14706600" y="7531100"/>
                </a:lnTo>
                <a:cubicBezTo>
                  <a:pt x="14706600" y="6629400"/>
                  <a:pt x="14528800" y="6451600"/>
                  <a:pt x="13627100" y="6451600"/>
                </a:cubicBezTo>
                <a:close/>
                <a:moveTo>
                  <a:pt x="8255000" y="14706600"/>
                </a:moveTo>
              </a:path>
            </a:pathLst>
          </a:custGeom>
          <a:solidFill>
            <a:srgbClr val="02020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2" name="Freeform 1732"/>
          <p:cNvSpPr/>
          <p:nvPr/>
        </p:nvSpPr>
        <p:spPr>
          <a:xfrm rot="0" flipH="0" flipV="0">
            <a:off x="22165076" y="8458159"/>
            <a:ext cx="185889" cy="54946"/>
          </a:xfrm>
          <a:custGeom>
            <a:pathLst>
              <a:path w="21869400" h="6464300">
                <a:moveTo>
                  <a:pt x="8610600" y="2870200"/>
                </a:moveTo>
                <a:lnTo>
                  <a:pt x="5016500" y="2870200"/>
                </a:lnTo>
                <a:cubicBezTo>
                  <a:pt x="4622800" y="2870200"/>
                  <a:pt x="4305300" y="2628900"/>
                  <a:pt x="4305300" y="2336800"/>
                </a:cubicBezTo>
                <a:cubicBezTo>
                  <a:pt x="4305300" y="2044700"/>
                  <a:pt x="4533900" y="1574800"/>
                  <a:pt x="4813300" y="1295400"/>
                </a:cubicBezTo>
                <a:lnTo>
                  <a:pt x="5588000" y="508000"/>
                </a:lnTo>
                <a:cubicBezTo>
                  <a:pt x="5867400" y="228600"/>
                  <a:pt x="6413500" y="0"/>
                  <a:pt x="6807200" y="0"/>
                </a:cubicBezTo>
                <a:cubicBezTo>
                  <a:pt x="7213600" y="0"/>
                  <a:pt x="7531100" y="88900"/>
                  <a:pt x="7531100" y="177800"/>
                </a:cubicBezTo>
                <a:cubicBezTo>
                  <a:pt x="7531100" y="419100"/>
                  <a:pt x="6870700" y="1079500"/>
                  <a:pt x="6629400" y="1079500"/>
                </a:cubicBezTo>
                <a:cubicBezTo>
                  <a:pt x="6540500" y="1079500"/>
                  <a:pt x="6451600" y="1244600"/>
                  <a:pt x="6451600" y="1435100"/>
                </a:cubicBezTo>
                <a:cubicBezTo>
                  <a:pt x="6451600" y="1638300"/>
                  <a:pt x="6781800" y="1803400"/>
                  <a:pt x="7175500" y="1803400"/>
                </a:cubicBezTo>
                <a:lnTo>
                  <a:pt x="8242300" y="1803400"/>
                </a:lnTo>
                <a:cubicBezTo>
                  <a:pt x="9042400" y="1803400"/>
                  <a:pt x="9321800" y="1981200"/>
                  <a:pt x="9321800" y="2514600"/>
                </a:cubicBezTo>
                <a:cubicBezTo>
                  <a:pt x="9321800" y="2717800"/>
                  <a:pt x="9004300" y="2870200"/>
                  <a:pt x="8610600" y="2870200"/>
                </a:cubicBezTo>
                <a:close/>
                <a:moveTo>
                  <a:pt x="11836400" y="14706600"/>
                </a:moveTo>
                <a:moveTo>
                  <a:pt x="14706600" y="2870200"/>
                </a:moveTo>
                <a:lnTo>
                  <a:pt x="13982700" y="2870200"/>
                </a:lnTo>
                <a:cubicBezTo>
                  <a:pt x="13589000" y="2870200"/>
                  <a:pt x="13271500" y="2794000"/>
                  <a:pt x="13271500" y="2692400"/>
                </a:cubicBezTo>
                <a:cubicBezTo>
                  <a:pt x="13271500" y="2590800"/>
                  <a:pt x="13182600" y="2514600"/>
                  <a:pt x="13093700" y="2514600"/>
                </a:cubicBezTo>
                <a:cubicBezTo>
                  <a:pt x="12992100" y="2514600"/>
                  <a:pt x="12903200" y="2438400"/>
                  <a:pt x="12903200" y="2336800"/>
                </a:cubicBezTo>
                <a:cubicBezTo>
                  <a:pt x="12903200" y="2235200"/>
                  <a:pt x="12827000" y="2159000"/>
                  <a:pt x="12725400" y="2159000"/>
                </a:cubicBezTo>
                <a:cubicBezTo>
                  <a:pt x="12636500" y="2159000"/>
                  <a:pt x="12547600" y="1828800"/>
                  <a:pt x="12547600" y="1435100"/>
                </a:cubicBezTo>
                <a:lnTo>
                  <a:pt x="12547600" y="723900"/>
                </a:lnTo>
                <a:cubicBezTo>
                  <a:pt x="12547600" y="330200"/>
                  <a:pt x="12788900" y="0"/>
                  <a:pt x="13093700" y="0"/>
                </a:cubicBezTo>
                <a:cubicBezTo>
                  <a:pt x="13385800" y="0"/>
                  <a:pt x="13627100" y="330200"/>
                  <a:pt x="13627100" y="723900"/>
                </a:cubicBezTo>
                <a:cubicBezTo>
                  <a:pt x="13627100" y="1574800"/>
                  <a:pt x="13804900" y="1803400"/>
                  <a:pt x="14528800" y="1803400"/>
                </a:cubicBezTo>
                <a:cubicBezTo>
                  <a:pt x="14820900" y="1803400"/>
                  <a:pt x="15290800" y="1574800"/>
                  <a:pt x="15570200" y="1295400"/>
                </a:cubicBezTo>
                <a:lnTo>
                  <a:pt x="15633700" y="1231900"/>
                </a:lnTo>
                <a:cubicBezTo>
                  <a:pt x="15913100" y="952500"/>
                  <a:pt x="16141700" y="558800"/>
                  <a:pt x="16141700" y="368300"/>
                </a:cubicBezTo>
                <a:cubicBezTo>
                  <a:pt x="16141700" y="165100"/>
                  <a:pt x="16459200" y="0"/>
                  <a:pt x="16852900" y="0"/>
                </a:cubicBezTo>
                <a:cubicBezTo>
                  <a:pt x="17246600" y="0"/>
                  <a:pt x="17576800" y="88900"/>
                  <a:pt x="17576800" y="177800"/>
                </a:cubicBezTo>
                <a:cubicBezTo>
                  <a:pt x="17576800" y="279400"/>
                  <a:pt x="17487900" y="368300"/>
                  <a:pt x="17386300" y="368300"/>
                </a:cubicBezTo>
                <a:cubicBezTo>
                  <a:pt x="17297400" y="368300"/>
                  <a:pt x="17208500" y="520700"/>
                  <a:pt x="17208500" y="723900"/>
                </a:cubicBezTo>
                <a:cubicBezTo>
                  <a:pt x="17208500" y="914400"/>
                  <a:pt x="17132300" y="1079500"/>
                  <a:pt x="17030700" y="1079500"/>
                </a:cubicBezTo>
                <a:cubicBezTo>
                  <a:pt x="16929100" y="1079500"/>
                  <a:pt x="16852900" y="1155700"/>
                  <a:pt x="16852900" y="1257300"/>
                </a:cubicBezTo>
                <a:cubicBezTo>
                  <a:pt x="16852900" y="1358900"/>
                  <a:pt x="16776700" y="1435100"/>
                  <a:pt x="16675100" y="1435100"/>
                </a:cubicBezTo>
                <a:cubicBezTo>
                  <a:pt x="16573500" y="1435100"/>
                  <a:pt x="16497300" y="1600200"/>
                  <a:pt x="16497300" y="1803400"/>
                </a:cubicBezTo>
                <a:cubicBezTo>
                  <a:pt x="16497300" y="1993900"/>
                  <a:pt x="16332200" y="2159000"/>
                  <a:pt x="16141700" y="2159000"/>
                </a:cubicBezTo>
                <a:cubicBezTo>
                  <a:pt x="15938500" y="2159000"/>
                  <a:pt x="15773400" y="2235200"/>
                  <a:pt x="15773400" y="2336800"/>
                </a:cubicBezTo>
                <a:cubicBezTo>
                  <a:pt x="15773400" y="2438400"/>
                  <a:pt x="15697200" y="2514600"/>
                  <a:pt x="15595600" y="2514600"/>
                </a:cubicBezTo>
                <a:cubicBezTo>
                  <a:pt x="15494000" y="2514600"/>
                  <a:pt x="15417800" y="2590800"/>
                  <a:pt x="15417800" y="2692400"/>
                </a:cubicBezTo>
                <a:cubicBezTo>
                  <a:pt x="15417800" y="2794000"/>
                  <a:pt x="15100300" y="2870200"/>
                  <a:pt x="14706600" y="2870200"/>
                </a:cubicBezTo>
                <a:close/>
                <a:moveTo>
                  <a:pt x="11836400" y="14706600"/>
                </a:moveTo>
                <a:moveTo>
                  <a:pt x="711200" y="5029200"/>
                </a:moveTo>
                <a:lnTo>
                  <a:pt x="21158200" y="5029200"/>
                </a:lnTo>
                <a:cubicBezTo>
                  <a:pt x="21551900" y="5029200"/>
                  <a:pt x="21869400" y="5270500"/>
                  <a:pt x="21869400" y="5562600"/>
                </a:cubicBezTo>
                <a:cubicBezTo>
                  <a:pt x="21869400" y="5854700"/>
                  <a:pt x="21793200" y="6184900"/>
                  <a:pt x="21691600" y="6273800"/>
                </a:cubicBezTo>
                <a:cubicBezTo>
                  <a:pt x="21590000" y="6375400"/>
                  <a:pt x="21196300" y="6464300"/>
                  <a:pt x="20802600" y="6464300"/>
                </a:cubicBezTo>
                <a:lnTo>
                  <a:pt x="711200" y="6464300"/>
                </a:lnTo>
                <a:cubicBezTo>
                  <a:pt x="241300" y="6464300"/>
                  <a:pt x="0" y="6223000"/>
                  <a:pt x="0" y="5740400"/>
                </a:cubicBezTo>
                <a:cubicBezTo>
                  <a:pt x="0" y="5270500"/>
                  <a:pt x="241300" y="5029200"/>
                  <a:pt x="711200" y="5029200"/>
                </a:cubicBezTo>
                <a:close/>
                <a:moveTo>
                  <a:pt x="9677400" y="14706600"/>
                </a:moveTo>
              </a:path>
            </a:pathLst>
          </a:custGeom>
          <a:solidFill>
            <a:srgbClr val="02020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3" name="Freeform 1733"/>
          <p:cNvSpPr/>
          <p:nvPr/>
        </p:nvSpPr>
        <p:spPr>
          <a:xfrm rot="0" flipH="0" flipV="0">
            <a:off x="22435134" y="8458159"/>
            <a:ext cx="89706" cy="125006"/>
          </a:xfrm>
          <a:custGeom>
            <a:pathLst>
              <a:path w="10553700" h="14706600">
                <a:moveTo>
                  <a:pt x="8763000" y="6464300"/>
                </a:moveTo>
                <a:lnTo>
                  <a:pt x="7327900" y="6464300"/>
                </a:lnTo>
                <a:cubicBezTo>
                  <a:pt x="6515100" y="6464300"/>
                  <a:pt x="5181600" y="6146800"/>
                  <a:pt x="5181600" y="5969000"/>
                </a:cubicBezTo>
                <a:cubicBezTo>
                  <a:pt x="5181600" y="5842000"/>
                  <a:pt x="4927600" y="5740400"/>
                  <a:pt x="4635500" y="5740400"/>
                </a:cubicBezTo>
                <a:cubicBezTo>
                  <a:pt x="4343400" y="5740400"/>
                  <a:pt x="4102100" y="5664200"/>
                  <a:pt x="4102100" y="5562600"/>
                </a:cubicBezTo>
                <a:cubicBezTo>
                  <a:pt x="4102100" y="5461000"/>
                  <a:pt x="3937000" y="5384800"/>
                  <a:pt x="3746500" y="5384800"/>
                </a:cubicBezTo>
                <a:cubicBezTo>
                  <a:pt x="3543300" y="5384800"/>
                  <a:pt x="3378200" y="5308600"/>
                  <a:pt x="3378200" y="5207000"/>
                </a:cubicBezTo>
                <a:cubicBezTo>
                  <a:pt x="3378200" y="5105400"/>
                  <a:pt x="3136900" y="5029200"/>
                  <a:pt x="2844800" y="5029200"/>
                </a:cubicBezTo>
                <a:cubicBezTo>
                  <a:pt x="2552700" y="5029200"/>
                  <a:pt x="2311400" y="4940300"/>
                  <a:pt x="2311400" y="4851400"/>
                </a:cubicBezTo>
                <a:cubicBezTo>
                  <a:pt x="2311400" y="4749800"/>
                  <a:pt x="2222500" y="4660900"/>
                  <a:pt x="2133600" y="4660900"/>
                </a:cubicBezTo>
                <a:cubicBezTo>
                  <a:pt x="2032000" y="4660900"/>
                  <a:pt x="1943100" y="4584700"/>
                  <a:pt x="1943100" y="4483100"/>
                </a:cubicBezTo>
                <a:cubicBezTo>
                  <a:pt x="1943100" y="4394200"/>
                  <a:pt x="1790700" y="4305300"/>
                  <a:pt x="1587500" y="4305300"/>
                </a:cubicBezTo>
                <a:cubicBezTo>
                  <a:pt x="1397000" y="4305300"/>
                  <a:pt x="1231900" y="4140200"/>
                  <a:pt x="1231900" y="3949700"/>
                </a:cubicBezTo>
                <a:cubicBezTo>
                  <a:pt x="1231900" y="3746500"/>
                  <a:pt x="1155700" y="3594100"/>
                  <a:pt x="1054100" y="3594100"/>
                </a:cubicBezTo>
                <a:cubicBezTo>
                  <a:pt x="952500" y="3594100"/>
                  <a:pt x="876300" y="3505200"/>
                  <a:pt x="876300" y="3416300"/>
                </a:cubicBezTo>
                <a:cubicBezTo>
                  <a:pt x="876300" y="3314700"/>
                  <a:pt x="787400" y="3225800"/>
                  <a:pt x="698500" y="3225800"/>
                </a:cubicBezTo>
                <a:cubicBezTo>
                  <a:pt x="596900" y="3225800"/>
                  <a:pt x="508000" y="3073400"/>
                  <a:pt x="508000" y="2870200"/>
                </a:cubicBezTo>
                <a:cubicBezTo>
                  <a:pt x="508000" y="2679700"/>
                  <a:pt x="431800" y="2514600"/>
                  <a:pt x="330200" y="2514600"/>
                </a:cubicBezTo>
                <a:cubicBezTo>
                  <a:pt x="241300" y="2514600"/>
                  <a:pt x="152400" y="2273300"/>
                  <a:pt x="152400" y="1981200"/>
                </a:cubicBezTo>
                <a:cubicBezTo>
                  <a:pt x="152400" y="1676400"/>
                  <a:pt x="241300" y="1435100"/>
                  <a:pt x="330200" y="1435100"/>
                </a:cubicBezTo>
                <a:cubicBezTo>
                  <a:pt x="431800" y="1435100"/>
                  <a:pt x="508000" y="1282700"/>
                  <a:pt x="508000" y="1079500"/>
                </a:cubicBezTo>
                <a:cubicBezTo>
                  <a:pt x="508000" y="889000"/>
                  <a:pt x="673100" y="723900"/>
                  <a:pt x="876300" y="723900"/>
                </a:cubicBezTo>
                <a:cubicBezTo>
                  <a:pt x="1066800" y="723900"/>
                  <a:pt x="1231900" y="635000"/>
                  <a:pt x="1231900" y="546100"/>
                </a:cubicBezTo>
                <a:cubicBezTo>
                  <a:pt x="1231900" y="444500"/>
                  <a:pt x="1549400" y="368300"/>
                  <a:pt x="1943100" y="368300"/>
                </a:cubicBezTo>
                <a:cubicBezTo>
                  <a:pt x="2336800" y="368300"/>
                  <a:pt x="2667000" y="279400"/>
                  <a:pt x="2667000" y="177800"/>
                </a:cubicBezTo>
                <a:cubicBezTo>
                  <a:pt x="2667000" y="88900"/>
                  <a:pt x="2743200" y="0"/>
                  <a:pt x="2844800" y="0"/>
                </a:cubicBezTo>
                <a:cubicBezTo>
                  <a:pt x="2946400" y="0"/>
                  <a:pt x="3022600" y="88900"/>
                  <a:pt x="3022600" y="177800"/>
                </a:cubicBezTo>
                <a:cubicBezTo>
                  <a:pt x="3022600" y="279400"/>
                  <a:pt x="3352800" y="368300"/>
                  <a:pt x="3746500" y="368300"/>
                </a:cubicBezTo>
                <a:lnTo>
                  <a:pt x="4813300" y="368300"/>
                </a:lnTo>
                <a:cubicBezTo>
                  <a:pt x="5207000" y="368300"/>
                  <a:pt x="5537200" y="444500"/>
                  <a:pt x="5537200" y="546100"/>
                </a:cubicBezTo>
                <a:cubicBezTo>
                  <a:pt x="5537200" y="635000"/>
                  <a:pt x="5778500" y="723900"/>
                  <a:pt x="6070600" y="723900"/>
                </a:cubicBezTo>
                <a:cubicBezTo>
                  <a:pt x="6362700" y="723900"/>
                  <a:pt x="6604000" y="800100"/>
                  <a:pt x="6604000" y="901700"/>
                </a:cubicBezTo>
                <a:cubicBezTo>
                  <a:pt x="6604000" y="1003300"/>
                  <a:pt x="6858000" y="1079500"/>
                  <a:pt x="7150100" y="1079500"/>
                </a:cubicBezTo>
                <a:cubicBezTo>
                  <a:pt x="7442200" y="1079500"/>
                  <a:pt x="7683500" y="1155700"/>
                  <a:pt x="7683500" y="1257300"/>
                </a:cubicBezTo>
                <a:cubicBezTo>
                  <a:pt x="7683500" y="1358900"/>
                  <a:pt x="7848600" y="1435100"/>
                  <a:pt x="8039100" y="1435100"/>
                </a:cubicBezTo>
                <a:cubicBezTo>
                  <a:pt x="8242300" y="1435100"/>
                  <a:pt x="8407400" y="1524000"/>
                  <a:pt x="8407400" y="1612900"/>
                </a:cubicBezTo>
                <a:cubicBezTo>
                  <a:pt x="8407400" y="1714500"/>
                  <a:pt x="8559800" y="1803400"/>
                  <a:pt x="8763000" y="1803400"/>
                </a:cubicBezTo>
                <a:cubicBezTo>
                  <a:pt x="8953500" y="1803400"/>
                  <a:pt x="9118600" y="1879600"/>
                  <a:pt x="9118600" y="1981200"/>
                </a:cubicBezTo>
                <a:cubicBezTo>
                  <a:pt x="9118600" y="2070100"/>
                  <a:pt x="9194800" y="2159000"/>
                  <a:pt x="9296400" y="2159000"/>
                </a:cubicBezTo>
                <a:cubicBezTo>
                  <a:pt x="9398000" y="2159000"/>
                  <a:pt x="9474200" y="2235200"/>
                  <a:pt x="9474200" y="2336800"/>
                </a:cubicBezTo>
                <a:cubicBezTo>
                  <a:pt x="9474200" y="2438400"/>
                  <a:pt x="9563100" y="2514600"/>
                  <a:pt x="9652000" y="2514600"/>
                </a:cubicBezTo>
                <a:cubicBezTo>
                  <a:pt x="9753600" y="2514600"/>
                  <a:pt x="9842500" y="2679700"/>
                  <a:pt x="9842500" y="2870200"/>
                </a:cubicBezTo>
                <a:cubicBezTo>
                  <a:pt x="9842500" y="3073400"/>
                  <a:pt x="9918700" y="3225800"/>
                  <a:pt x="10020300" y="3225800"/>
                </a:cubicBezTo>
                <a:cubicBezTo>
                  <a:pt x="10109200" y="3225800"/>
                  <a:pt x="10198100" y="3314700"/>
                  <a:pt x="10198100" y="3416300"/>
                </a:cubicBezTo>
                <a:cubicBezTo>
                  <a:pt x="10198100" y="3505200"/>
                  <a:pt x="10274300" y="3594100"/>
                  <a:pt x="10375900" y="3594100"/>
                </a:cubicBezTo>
                <a:cubicBezTo>
                  <a:pt x="10477500" y="3594100"/>
                  <a:pt x="10553700" y="3911600"/>
                  <a:pt x="10553700" y="4305300"/>
                </a:cubicBezTo>
                <a:lnTo>
                  <a:pt x="10553700" y="5029200"/>
                </a:lnTo>
                <a:cubicBezTo>
                  <a:pt x="10553700" y="5422900"/>
                  <a:pt x="10477500" y="5740400"/>
                  <a:pt x="10375900" y="5740400"/>
                </a:cubicBezTo>
                <a:cubicBezTo>
                  <a:pt x="10274300" y="5740400"/>
                  <a:pt x="10198100" y="5816600"/>
                  <a:pt x="10198100" y="5918200"/>
                </a:cubicBezTo>
                <a:cubicBezTo>
                  <a:pt x="10198100" y="6019800"/>
                  <a:pt x="10033000" y="6096000"/>
                  <a:pt x="9842500" y="6096000"/>
                </a:cubicBezTo>
                <a:cubicBezTo>
                  <a:pt x="9639300" y="6096000"/>
                  <a:pt x="9474200" y="6184900"/>
                  <a:pt x="9474200" y="6273800"/>
                </a:cubicBezTo>
                <a:cubicBezTo>
                  <a:pt x="9474200" y="6375400"/>
                  <a:pt x="9156700" y="6464300"/>
                  <a:pt x="8763000" y="6464300"/>
                </a:cubicBezTo>
                <a:close/>
                <a:moveTo>
                  <a:pt x="8039100" y="14706600"/>
                </a:moveTo>
                <a:moveTo>
                  <a:pt x="4102100" y="1435100"/>
                </a:moveTo>
                <a:lnTo>
                  <a:pt x="3746500" y="1435100"/>
                </a:lnTo>
                <a:cubicBezTo>
                  <a:pt x="3352800" y="1435100"/>
                  <a:pt x="3022600" y="1358900"/>
                  <a:pt x="3022600" y="1257300"/>
                </a:cubicBezTo>
                <a:cubicBezTo>
                  <a:pt x="3022600" y="1155700"/>
                  <a:pt x="2946400" y="1079500"/>
                  <a:pt x="2844800" y="1079500"/>
                </a:cubicBezTo>
                <a:cubicBezTo>
                  <a:pt x="2743200" y="1079500"/>
                  <a:pt x="2667000" y="1155700"/>
                  <a:pt x="2667000" y="1257300"/>
                </a:cubicBezTo>
                <a:cubicBezTo>
                  <a:pt x="2667000" y="1358900"/>
                  <a:pt x="2425700" y="1435100"/>
                  <a:pt x="2133600" y="1435100"/>
                </a:cubicBezTo>
                <a:cubicBezTo>
                  <a:pt x="1828800" y="1435100"/>
                  <a:pt x="1587500" y="1600200"/>
                  <a:pt x="1587500" y="1803400"/>
                </a:cubicBezTo>
                <a:cubicBezTo>
                  <a:pt x="1587500" y="1993900"/>
                  <a:pt x="1511300" y="2159000"/>
                  <a:pt x="1409700" y="2159000"/>
                </a:cubicBezTo>
                <a:cubicBezTo>
                  <a:pt x="1308100" y="2159000"/>
                  <a:pt x="1231900" y="2235200"/>
                  <a:pt x="1231900" y="2336800"/>
                </a:cubicBezTo>
                <a:cubicBezTo>
                  <a:pt x="1231900" y="2438400"/>
                  <a:pt x="1308100" y="2514600"/>
                  <a:pt x="1409700" y="2514600"/>
                </a:cubicBezTo>
                <a:cubicBezTo>
                  <a:pt x="1511300" y="2514600"/>
                  <a:pt x="1587500" y="2590800"/>
                  <a:pt x="1587500" y="2692400"/>
                </a:cubicBezTo>
                <a:cubicBezTo>
                  <a:pt x="1587500" y="2794000"/>
                  <a:pt x="1676400" y="2870200"/>
                  <a:pt x="1765300" y="2870200"/>
                </a:cubicBezTo>
                <a:cubicBezTo>
                  <a:pt x="1866900" y="2870200"/>
                  <a:pt x="1943100" y="2959100"/>
                  <a:pt x="1943100" y="3048000"/>
                </a:cubicBezTo>
                <a:cubicBezTo>
                  <a:pt x="1943100" y="3149600"/>
                  <a:pt x="2032000" y="3225800"/>
                  <a:pt x="2133600" y="3225800"/>
                </a:cubicBezTo>
                <a:cubicBezTo>
                  <a:pt x="2222500" y="3225800"/>
                  <a:pt x="2311400" y="3314700"/>
                  <a:pt x="2311400" y="3416300"/>
                </a:cubicBezTo>
                <a:cubicBezTo>
                  <a:pt x="2311400" y="3505200"/>
                  <a:pt x="2387600" y="3594100"/>
                  <a:pt x="2489200" y="3594100"/>
                </a:cubicBezTo>
                <a:cubicBezTo>
                  <a:pt x="2590800" y="3594100"/>
                  <a:pt x="2667000" y="3670300"/>
                  <a:pt x="2667000" y="3771900"/>
                </a:cubicBezTo>
                <a:cubicBezTo>
                  <a:pt x="2667000" y="3873500"/>
                  <a:pt x="2832100" y="3949700"/>
                  <a:pt x="3022600" y="3949700"/>
                </a:cubicBezTo>
                <a:cubicBezTo>
                  <a:pt x="3225800" y="3949700"/>
                  <a:pt x="3378200" y="4025900"/>
                  <a:pt x="3378200" y="4127500"/>
                </a:cubicBezTo>
                <a:cubicBezTo>
                  <a:pt x="3378200" y="4229100"/>
                  <a:pt x="3619500" y="4305300"/>
                  <a:pt x="3924300" y="4305300"/>
                </a:cubicBezTo>
                <a:cubicBezTo>
                  <a:pt x="4216400" y="4305300"/>
                  <a:pt x="4457700" y="4394200"/>
                  <a:pt x="4457700" y="4483100"/>
                </a:cubicBezTo>
                <a:cubicBezTo>
                  <a:pt x="4457700" y="4584700"/>
                  <a:pt x="4699000" y="4660900"/>
                  <a:pt x="4991100" y="4660900"/>
                </a:cubicBezTo>
                <a:cubicBezTo>
                  <a:pt x="5295900" y="4660900"/>
                  <a:pt x="5537200" y="4762500"/>
                  <a:pt x="5537200" y="4889500"/>
                </a:cubicBezTo>
                <a:cubicBezTo>
                  <a:pt x="5537200" y="5016500"/>
                  <a:pt x="5854700" y="5168900"/>
                  <a:pt x="6235700" y="5245100"/>
                </a:cubicBezTo>
                <a:lnTo>
                  <a:pt x="6261100" y="5245100"/>
                </a:lnTo>
                <a:cubicBezTo>
                  <a:pt x="6654800" y="5321300"/>
                  <a:pt x="7289800" y="5384800"/>
                  <a:pt x="7683500" y="5384800"/>
                </a:cubicBezTo>
                <a:lnTo>
                  <a:pt x="8039100" y="5384800"/>
                </a:lnTo>
                <a:cubicBezTo>
                  <a:pt x="8432800" y="5384800"/>
                  <a:pt x="8763000" y="5308600"/>
                  <a:pt x="8763000" y="5207000"/>
                </a:cubicBezTo>
                <a:cubicBezTo>
                  <a:pt x="8763000" y="5105400"/>
                  <a:pt x="8928100" y="5029200"/>
                  <a:pt x="9118600" y="5029200"/>
                </a:cubicBezTo>
                <a:cubicBezTo>
                  <a:pt x="9321800" y="5029200"/>
                  <a:pt x="9474200" y="4699000"/>
                  <a:pt x="9474200" y="4305300"/>
                </a:cubicBezTo>
                <a:cubicBezTo>
                  <a:pt x="9474200" y="3911600"/>
                  <a:pt x="9321800" y="3594100"/>
                  <a:pt x="9118600" y="3594100"/>
                </a:cubicBezTo>
                <a:cubicBezTo>
                  <a:pt x="8928100" y="3594100"/>
                  <a:pt x="8763000" y="3505200"/>
                  <a:pt x="8763000" y="3416300"/>
                </a:cubicBezTo>
                <a:cubicBezTo>
                  <a:pt x="8763000" y="3314700"/>
                  <a:pt x="8686800" y="3225800"/>
                  <a:pt x="8585200" y="3225800"/>
                </a:cubicBezTo>
                <a:cubicBezTo>
                  <a:pt x="8483600" y="3225800"/>
                  <a:pt x="8407400" y="3149600"/>
                  <a:pt x="8407400" y="3048000"/>
                </a:cubicBezTo>
                <a:cubicBezTo>
                  <a:pt x="8407400" y="2959100"/>
                  <a:pt x="8242300" y="2870200"/>
                  <a:pt x="8039100" y="2870200"/>
                </a:cubicBezTo>
                <a:cubicBezTo>
                  <a:pt x="7848600" y="2870200"/>
                  <a:pt x="7683500" y="2794000"/>
                  <a:pt x="7683500" y="2692400"/>
                </a:cubicBezTo>
                <a:cubicBezTo>
                  <a:pt x="7683500" y="2590800"/>
                  <a:pt x="7518400" y="2514600"/>
                  <a:pt x="7327900" y="2514600"/>
                </a:cubicBezTo>
                <a:cubicBezTo>
                  <a:pt x="7124700" y="2514600"/>
                  <a:pt x="6972300" y="2438400"/>
                  <a:pt x="6972300" y="2336800"/>
                </a:cubicBezTo>
                <a:cubicBezTo>
                  <a:pt x="6972300" y="2235200"/>
                  <a:pt x="6807200" y="2159000"/>
                  <a:pt x="6604000" y="2159000"/>
                </a:cubicBezTo>
                <a:cubicBezTo>
                  <a:pt x="6413500" y="2159000"/>
                  <a:pt x="6248400" y="2070100"/>
                  <a:pt x="6248400" y="1981200"/>
                </a:cubicBezTo>
                <a:cubicBezTo>
                  <a:pt x="6248400" y="1879600"/>
                  <a:pt x="5930900" y="1803400"/>
                  <a:pt x="5537200" y="1803400"/>
                </a:cubicBezTo>
                <a:cubicBezTo>
                  <a:pt x="5143500" y="1803400"/>
                  <a:pt x="4813300" y="1714500"/>
                  <a:pt x="4813300" y="1612900"/>
                </a:cubicBezTo>
                <a:cubicBezTo>
                  <a:pt x="4813300" y="1524000"/>
                  <a:pt x="4495800" y="1435100"/>
                  <a:pt x="4102100" y="1435100"/>
                </a:cubicBezTo>
                <a:close/>
                <a:moveTo>
                  <a:pt x="13068300" y="14706600"/>
                </a:moveTo>
                <a:moveTo>
                  <a:pt x="10553700" y="10401300"/>
                </a:moveTo>
                <a:lnTo>
                  <a:pt x="10553700" y="13995400"/>
                </a:lnTo>
                <a:cubicBezTo>
                  <a:pt x="10553700" y="14389100"/>
                  <a:pt x="10312400" y="14706600"/>
                  <a:pt x="10020300" y="14706600"/>
                </a:cubicBezTo>
                <a:cubicBezTo>
                  <a:pt x="9715500" y="14706600"/>
                  <a:pt x="9258300" y="14478000"/>
                  <a:pt x="8978900" y="14198600"/>
                </a:cubicBezTo>
                <a:lnTo>
                  <a:pt x="6832600" y="12014200"/>
                </a:lnTo>
                <a:cubicBezTo>
                  <a:pt x="6565900" y="11734800"/>
                  <a:pt x="6172200" y="11430000"/>
                  <a:pt x="5969000" y="11341100"/>
                </a:cubicBezTo>
                <a:cubicBezTo>
                  <a:pt x="5765800" y="11252200"/>
                  <a:pt x="5372100" y="10960100"/>
                  <a:pt x="5092700" y="10680700"/>
                </a:cubicBezTo>
                <a:lnTo>
                  <a:pt x="3886200" y="9474200"/>
                </a:lnTo>
                <a:cubicBezTo>
                  <a:pt x="3606800" y="9194800"/>
                  <a:pt x="3378200" y="8890000"/>
                  <a:pt x="3378200" y="8788400"/>
                </a:cubicBezTo>
                <a:cubicBezTo>
                  <a:pt x="3378200" y="8686800"/>
                  <a:pt x="3060700" y="8610600"/>
                  <a:pt x="2667000" y="8610600"/>
                </a:cubicBezTo>
                <a:lnTo>
                  <a:pt x="2311400" y="8610600"/>
                </a:lnTo>
                <a:cubicBezTo>
                  <a:pt x="1701800" y="8610600"/>
                  <a:pt x="1231900" y="9017000"/>
                  <a:pt x="1231900" y="9550400"/>
                </a:cubicBezTo>
                <a:cubicBezTo>
                  <a:pt x="1231900" y="10007600"/>
                  <a:pt x="1536700" y="10756900"/>
                  <a:pt x="1727200" y="10756900"/>
                </a:cubicBezTo>
                <a:cubicBezTo>
                  <a:pt x="2133600" y="10756900"/>
                  <a:pt x="2667000" y="11468100"/>
                  <a:pt x="2667000" y="12014200"/>
                </a:cubicBezTo>
                <a:cubicBezTo>
                  <a:pt x="2667000" y="12319000"/>
                  <a:pt x="2501900" y="12560300"/>
                  <a:pt x="2311400" y="12560300"/>
                </a:cubicBezTo>
                <a:cubicBezTo>
                  <a:pt x="1663700" y="12560300"/>
                  <a:pt x="1282700" y="12357100"/>
                  <a:pt x="1104900" y="11950700"/>
                </a:cubicBezTo>
                <a:cubicBezTo>
                  <a:pt x="1016000" y="11722100"/>
                  <a:pt x="838200" y="11442700"/>
                  <a:pt x="723900" y="11328400"/>
                </a:cubicBezTo>
                <a:cubicBezTo>
                  <a:pt x="241300" y="10858500"/>
                  <a:pt x="0" y="9296400"/>
                  <a:pt x="304800" y="8636000"/>
                </a:cubicBezTo>
                <a:cubicBezTo>
                  <a:pt x="762000" y="7620000"/>
                  <a:pt x="1968500" y="7048500"/>
                  <a:pt x="3200400" y="7277100"/>
                </a:cubicBezTo>
                <a:cubicBezTo>
                  <a:pt x="3505200" y="7327900"/>
                  <a:pt x="3797300" y="7480300"/>
                  <a:pt x="3873500" y="7620000"/>
                </a:cubicBezTo>
                <a:cubicBezTo>
                  <a:pt x="3949700" y="7759700"/>
                  <a:pt x="4178300" y="7937500"/>
                  <a:pt x="4381500" y="8026400"/>
                </a:cubicBezTo>
                <a:cubicBezTo>
                  <a:pt x="4584700" y="8115300"/>
                  <a:pt x="4978400" y="8420100"/>
                  <a:pt x="5257800" y="8699500"/>
                </a:cubicBezTo>
                <a:lnTo>
                  <a:pt x="8255000" y="11684000"/>
                </a:lnTo>
                <a:cubicBezTo>
                  <a:pt x="8534400" y="11963400"/>
                  <a:pt x="8763000" y="12280900"/>
                  <a:pt x="8763000" y="12369800"/>
                </a:cubicBezTo>
                <a:cubicBezTo>
                  <a:pt x="8763000" y="12471400"/>
                  <a:pt x="8928100" y="12560300"/>
                  <a:pt x="9118600" y="12560300"/>
                </a:cubicBezTo>
                <a:cubicBezTo>
                  <a:pt x="9321800" y="12560300"/>
                  <a:pt x="9474200" y="12230100"/>
                  <a:pt x="9474200" y="11836400"/>
                </a:cubicBezTo>
                <a:lnTo>
                  <a:pt x="9474200" y="10401300"/>
                </a:lnTo>
                <a:cubicBezTo>
                  <a:pt x="9474200" y="9702800"/>
                  <a:pt x="9664700" y="9321800"/>
                  <a:pt x="10020300" y="9321800"/>
                </a:cubicBezTo>
                <a:cubicBezTo>
                  <a:pt x="10109200" y="9321800"/>
                  <a:pt x="10274300" y="9410700"/>
                  <a:pt x="10375900" y="9512300"/>
                </a:cubicBezTo>
                <a:cubicBezTo>
                  <a:pt x="10477500" y="9601200"/>
                  <a:pt x="10553700" y="10007600"/>
                  <a:pt x="10553700" y="10401300"/>
                </a:cubicBezTo>
                <a:close/>
                <a:moveTo>
                  <a:pt x="4102100" y="14706600"/>
                </a:moveTo>
              </a:path>
            </a:pathLst>
          </a:custGeom>
          <a:solidFill>
            <a:srgbClr val="02020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4" name="Rectangle 1734"/>
          <p:cNvSpPr/>
          <p:nvPr/>
        </p:nvSpPr>
        <p:spPr>
          <a:xfrm rot="0" flipH="0" flipV="0">
            <a:off x="22021801" y="8759797"/>
            <a:ext cx="1094359" cy="241654"/>
          </a:xfrm>
          <a:prstGeom prst="rect">
            <a:avLst/>
          </a:prstGeom>
        </p:spPr>
      </p:sp>
      <p:sp>
        <p:nvSpPr>
          <p:cNvPr id="1735" name="Freeform 1735"/>
          <p:cNvSpPr/>
          <p:nvPr/>
        </p:nvSpPr>
        <p:spPr>
          <a:xfrm rot="0" flipH="0" flipV="0">
            <a:off x="22024824" y="8720288"/>
            <a:ext cx="125006" cy="109677"/>
          </a:xfrm>
          <a:custGeom>
            <a:pathLst>
              <a:path w="14706600" h="12903200">
                <a:moveTo>
                  <a:pt x="3619500" y="1739900"/>
                </a:moveTo>
                <a:lnTo>
                  <a:pt x="14046200" y="6083300"/>
                </a:lnTo>
                <a:cubicBezTo>
                  <a:pt x="14541500" y="6286500"/>
                  <a:pt x="14706600" y="6540500"/>
                  <a:pt x="14706600" y="7073900"/>
                </a:cubicBezTo>
                <a:lnTo>
                  <a:pt x="14706600" y="7531100"/>
                </a:lnTo>
                <a:cubicBezTo>
                  <a:pt x="14706600" y="7924800"/>
                  <a:pt x="14541500" y="8242300"/>
                  <a:pt x="14351000" y="8242300"/>
                </a:cubicBezTo>
                <a:cubicBezTo>
                  <a:pt x="14147800" y="8242300"/>
                  <a:pt x="13690600" y="8115300"/>
                  <a:pt x="13322300" y="7962900"/>
                </a:cubicBezTo>
                <a:lnTo>
                  <a:pt x="5321300" y="4584700"/>
                </a:lnTo>
                <a:cubicBezTo>
                  <a:pt x="4965700" y="4432300"/>
                  <a:pt x="4368800" y="4127500"/>
                  <a:pt x="4013200" y="3924300"/>
                </a:cubicBezTo>
                <a:lnTo>
                  <a:pt x="3441700" y="3594100"/>
                </a:lnTo>
                <a:cubicBezTo>
                  <a:pt x="2540000" y="3086100"/>
                  <a:pt x="2184400" y="3124200"/>
                  <a:pt x="1955800" y="3771900"/>
                </a:cubicBezTo>
                <a:cubicBezTo>
                  <a:pt x="1689100" y="4546600"/>
                  <a:pt x="1536700" y="4660900"/>
                  <a:pt x="723900" y="4660900"/>
                </a:cubicBezTo>
                <a:cubicBezTo>
                  <a:pt x="330200" y="4660900"/>
                  <a:pt x="0" y="4330700"/>
                  <a:pt x="0" y="3937000"/>
                </a:cubicBezTo>
                <a:lnTo>
                  <a:pt x="0" y="3581400"/>
                </a:lnTo>
                <a:cubicBezTo>
                  <a:pt x="0" y="3187700"/>
                  <a:pt x="241300" y="2870200"/>
                  <a:pt x="546100" y="2870200"/>
                </a:cubicBezTo>
                <a:cubicBezTo>
                  <a:pt x="1231900" y="2870200"/>
                  <a:pt x="1231900" y="2565400"/>
                  <a:pt x="546100" y="2324100"/>
                </a:cubicBezTo>
                <a:cubicBezTo>
                  <a:pt x="241300" y="2209800"/>
                  <a:pt x="0" y="1803400"/>
                  <a:pt x="0" y="1409700"/>
                </a:cubicBezTo>
                <a:lnTo>
                  <a:pt x="0" y="711200"/>
                </a:lnTo>
                <a:cubicBezTo>
                  <a:pt x="0" y="292100"/>
                  <a:pt x="292100" y="0"/>
                  <a:pt x="723900" y="0"/>
                </a:cubicBezTo>
                <a:lnTo>
                  <a:pt x="901700" y="0"/>
                </a:lnTo>
                <a:cubicBezTo>
                  <a:pt x="1295400" y="0"/>
                  <a:pt x="1612900" y="76200"/>
                  <a:pt x="1612900" y="177800"/>
                </a:cubicBezTo>
                <a:cubicBezTo>
                  <a:pt x="1612900" y="279400"/>
                  <a:pt x="1409700" y="355600"/>
                  <a:pt x="1168400" y="355600"/>
                </a:cubicBezTo>
                <a:cubicBezTo>
                  <a:pt x="927100" y="355600"/>
                  <a:pt x="723900" y="431800"/>
                  <a:pt x="723900" y="533400"/>
                </a:cubicBezTo>
                <a:cubicBezTo>
                  <a:pt x="723900" y="635000"/>
                  <a:pt x="1041400" y="825500"/>
                  <a:pt x="1422400" y="952500"/>
                </a:cubicBezTo>
                <a:lnTo>
                  <a:pt x="2247900" y="1231900"/>
                </a:lnTo>
                <a:cubicBezTo>
                  <a:pt x="2641600" y="1358900"/>
                  <a:pt x="3251200" y="1587500"/>
                  <a:pt x="3619500" y="1739900"/>
                </a:cubicBezTo>
                <a:close/>
                <a:moveTo>
                  <a:pt x="18707100" y="20802600"/>
                </a:moveTo>
                <a:moveTo>
                  <a:pt x="14706600" y="355600"/>
                </a:moveTo>
                <a:lnTo>
                  <a:pt x="14706600" y="4483100"/>
                </a:lnTo>
                <a:cubicBezTo>
                  <a:pt x="14706600" y="4673600"/>
                  <a:pt x="14630400" y="4838700"/>
                  <a:pt x="14528800" y="4838700"/>
                </a:cubicBezTo>
                <a:cubicBezTo>
                  <a:pt x="14427200" y="4838700"/>
                  <a:pt x="14351000" y="4673600"/>
                  <a:pt x="14351000" y="4483100"/>
                </a:cubicBezTo>
                <a:lnTo>
                  <a:pt x="14351000" y="1435100"/>
                </a:lnTo>
                <a:cubicBezTo>
                  <a:pt x="14351000" y="1231900"/>
                  <a:pt x="14262100" y="1066800"/>
                  <a:pt x="14173200" y="1066800"/>
                </a:cubicBezTo>
                <a:cubicBezTo>
                  <a:pt x="14071600" y="1066800"/>
                  <a:pt x="13982700" y="914400"/>
                  <a:pt x="13982700" y="711200"/>
                </a:cubicBezTo>
                <a:lnTo>
                  <a:pt x="13982700" y="355600"/>
                </a:lnTo>
                <a:cubicBezTo>
                  <a:pt x="13982700" y="152400"/>
                  <a:pt x="14147800" y="0"/>
                  <a:pt x="14351000" y="0"/>
                </a:cubicBezTo>
                <a:cubicBezTo>
                  <a:pt x="14579600" y="0"/>
                  <a:pt x="14706600" y="114300"/>
                  <a:pt x="14706600" y="355600"/>
                </a:cubicBezTo>
                <a:close/>
                <a:moveTo>
                  <a:pt x="20091400" y="20802600"/>
                </a:moveTo>
                <a:moveTo>
                  <a:pt x="12585700" y="11226800"/>
                </a:moveTo>
                <a:lnTo>
                  <a:pt x="4178300" y="8140700"/>
                </a:lnTo>
                <a:cubicBezTo>
                  <a:pt x="3213100" y="7772400"/>
                  <a:pt x="2184400" y="7823200"/>
                  <a:pt x="1930400" y="8242300"/>
                </a:cubicBezTo>
                <a:cubicBezTo>
                  <a:pt x="1816100" y="8445500"/>
                  <a:pt x="1384300" y="8597900"/>
                  <a:pt x="990600" y="8597900"/>
                </a:cubicBezTo>
                <a:lnTo>
                  <a:pt x="723900" y="8597900"/>
                </a:lnTo>
                <a:cubicBezTo>
                  <a:pt x="215900" y="8597900"/>
                  <a:pt x="0" y="8382000"/>
                  <a:pt x="0" y="7886700"/>
                </a:cubicBezTo>
                <a:lnTo>
                  <a:pt x="0" y="6096000"/>
                </a:lnTo>
                <a:cubicBezTo>
                  <a:pt x="0" y="5702300"/>
                  <a:pt x="241300" y="5372100"/>
                  <a:pt x="546100" y="5372100"/>
                </a:cubicBezTo>
                <a:cubicBezTo>
                  <a:pt x="838200" y="5372100"/>
                  <a:pt x="1384300" y="5461000"/>
                  <a:pt x="1752600" y="5562600"/>
                </a:cubicBezTo>
                <a:lnTo>
                  <a:pt x="2844800" y="5867400"/>
                </a:lnTo>
                <a:cubicBezTo>
                  <a:pt x="3213100" y="5969000"/>
                  <a:pt x="3708400" y="6223000"/>
                  <a:pt x="3949700" y="6438900"/>
                </a:cubicBezTo>
                <a:cubicBezTo>
                  <a:pt x="4495800" y="6908800"/>
                  <a:pt x="5257800" y="7162800"/>
                  <a:pt x="6146800" y="7162800"/>
                </a:cubicBezTo>
                <a:cubicBezTo>
                  <a:pt x="6515100" y="7162800"/>
                  <a:pt x="6997700" y="7327900"/>
                  <a:pt x="7213600" y="7531100"/>
                </a:cubicBezTo>
                <a:cubicBezTo>
                  <a:pt x="7721600" y="7988300"/>
                  <a:pt x="8483600" y="8242300"/>
                  <a:pt x="9372600" y="8242300"/>
                </a:cubicBezTo>
                <a:cubicBezTo>
                  <a:pt x="9740900" y="8242300"/>
                  <a:pt x="10223500" y="8407400"/>
                  <a:pt x="10439400" y="8610600"/>
                </a:cubicBezTo>
                <a:cubicBezTo>
                  <a:pt x="10947400" y="9067800"/>
                  <a:pt x="11722100" y="9321800"/>
                  <a:pt x="12598400" y="9321800"/>
                </a:cubicBezTo>
                <a:cubicBezTo>
                  <a:pt x="12966700" y="9321800"/>
                  <a:pt x="13563600" y="9448800"/>
                  <a:pt x="13931900" y="9601200"/>
                </a:cubicBezTo>
                <a:lnTo>
                  <a:pt x="14046200" y="9652000"/>
                </a:lnTo>
                <a:cubicBezTo>
                  <a:pt x="14414500" y="9804400"/>
                  <a:pt x="14706600" y="10261600"/>
                  <a:pt x="14706600" y="10655300"/>
                </a:cubicBezTo>
                <a:lnTo>
                  <a:pt x="14706600" y="10756900"/>
                </a:lnTo>
                <a:cubicBezTo>
                  <a:pt x="14706600" y="11150600"/>
                  <a:pt x="14376400" y="11468100"/>
                  <a:pt x="13982700" y="11468100"/>
                </a:cubicBezTo>
                <a:cubicBezTo>
                  <a:pt x="13589000" y="11468100"/>
                  <a:pt x="12966700" y="11353800"/>
                  <a:pt x="12585700" y="11226800"/>
                </a:cubicBezTo>
                <a:close/>
                <a:moveTo>
                  <a:pt x="9220200" y="20802600"/>
                </a:moveTo>
                <a:moveTo>
                  <a:pt x="0" y="12547600"/>
                </a:moveTo>
                <a:lnTo>
                  <a:pt x="0" y="11468100"/>
                </a:lnTo>
                <a:cubicBezTo>
                  <a:pt x="0" y="11150600"/>
                  <a:pt x="38100" y="11112500"/>
                  <a:pt x="355600" y="11112500"/>
                </a:cubicBezTo>
                <a:lnTo>
                  <a:pt x="1079500" y="11112500"/>
                </a:lnTo>
                <a:cubicBezTo>
                  <a:pt x="1270000" y="11112500"/>
                  <a:pt x="1435100" y="11188700"/>
                  <a:pt x="1435100" y="11290300"/>
                </a:cubicBezTo>
                <a:cubicBezTo>
                  <a:pt x="1435100" y="11391900"/>
                  <a:pt x="1600200" y="11468100"/>
                  <a:pt x="1790700" y="11468100"/>
                </a:cubicBezTo>
                <a:cubicBezTo>
                  <a:pt x="1993900" y="11468100"/>
                  <a:pt x="2159000" y="11633200"/>
                  <a:pt x="2159000" y="11836400"/>
                </a:cubicBezTo>
                <a:lnTo>
                  <a:pt x="2159000" y="12192000"/>
                </a:lnTo>
                <a:cubicBezTo>
                  <a:pt x="2159000" y="12382500"/>
                  <a:pt x="1993900" y="12547600"/>
                  <a:pt x="1790700" y="12547600"/>
                </a:cubicBezTo>
                <a:cubicBezTo>
                  <a:pt x="1600200" y="12547600"/>
                  <a:pt x="1435100" y="12623800"/>
                  <a:pt x="1435100" y="12725400"/>
                </a:cubicBezTo>
                <a:cubicBezTo>
                  <a:pt x="1435100" y="12827000"/>
                  <a:pt x="1270000" y="12903200"/>
                  <a:pt x="1079500" y="12903200"/>
                </a:cubicBezTo>
                <a:lnTo>
                  <a:pt x="355600" y="12903200"/>
                </a:lnTo>
                <a:cubicBezTo>
                  <a:pt x="38100" y="12903200"/>
                  <a:pt x="0" y="12877800"/>
                  <a:pt x="0" y="12547600"/>
                </a:cubicBezTo>
                <a:close/>
                <a:moveTo>
                  <a:pt x="7899400" y="208026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6" name="Freeform 1736"/>
          <p:cNvSpPr/>
          <p:nvPr/>
        </p:nvSpPr>
        <p:spPr>
          <a:xfrm rot="0" flipH="0" flipV="0">
            <a:off x="22158928" y="8775234"/>
            <a:ext cx="204241" cy="121875"/>
          </a:xfrm>
          <a:custGeom>
            <a:pathLst>
              <a:path w="24028400" h="14338300">
                <a:moveTo>
                  <a:pt x="24028400" y="2146300"/>
                </a:moveTo>
                <a:lnTo>
                  <a:pt x="24028400" y="12192000"/>
                </a:lnTo>
                <a:cubicBezTo>
                  <a:pt x="24028400" y="13373100"/>
                  <a:pt x="23787100" y="14338300"/>
                  <a:pt x="23495000" y="14338300"/>
                </a:cubicBezTo>
                <a:cubicBezTo>
                  <a:pt x="23190200" y="14338300"/>
                  <a:pt x="22872700" y="14020800"/>
                  <a:pt x="22783800" y="13627100"/>
                </a:cubicBezTo>
                <a:cubicBezTo>
                  <a:pt x="22694900" y="13233400"/>
                  <a:pt x="21691600" y="12598400"/>
                  <a:pt x="20561300" y="12230100"/>
                </a:cubicBezTo>
                <a:lnTo>
                  <a:pt x="4064000" y="6769100"/>
                </a:lnTo>
                <a:cubicBezTo>
                  <a:pt x="889000" y="5727700"/>
                  <a:pt x="889000" y="5727700"/>
                  <a:pt x="1435100" y="8826500"/>
                </a:cubicBezTo>
                <a:cubicBezTo>
                  <a:pt x="1638300" y="9931400"/>
                  <a:pt x="1803400" y="11633200"/>
                  <a:pt x="1803400" y="12585700"/>
                </a:cubicBezTo>
                <a:cubicBezTo>
                  <a:pt x="1803400" y="13550900"/>
                  <a:pt x="1473200" y="14338300"/>
                  <a:pt x="1079500" y="14338300"/>
                </a:cubicBezTo>
                <a:cubicBezTo>
                  <a:pt x="304800" y="14338300"/>
                  <a:pt x="0" y="12992100"/>
                  <a:pt x="0" y="9588500"/>
                </a:cubicBezTo>
                <a:lnTo>
                  <a:pt x="0" y="2146300"/>
                </a:lnTo>
                <a:cubicBezTo>
                  <a:pt x="0" y="965200"/>
                  <a:pt x="165100" y="0"/>
                  <a:pt x="368300" y="0"/>
                </a:cubicBezTo>
                <a:cubicBezTo>
                  <a:pt x="558800" y="0"/>
                  <a:pt x="927100" y="330200"/>
                  <a:pt x="1181100" y="749300"/>
                </a:cubicBezTo>
                <a:cubicBezTo>
                  <a:pt x="1422400" y="1168400"/>
                  <a:pt x="2527300" y="1866900"/>
                  <a:pt x="3619500" y="2311400"/>
                </a:cubicBezTo>
                <a:lnTo>
                  <a:pt x="22948900" y="10121900"/>
                </a:lnTo>
                <a:lnTo>
                  <a:pt x="22948900" y="2146300"/>
                </a:lnTo>
                <a:cubicBezTo>
                  <a:pt x="22948900" y="965200"/>
                  <a:pt x="23190200" y="0"/>
                  <a:pt x="23495000" y="0"/>
                </a:cubicBezTo>
                <a:cubicBezTo>
                  <a:pt x="23787100" y="0"/>
                  <a:pt x="24028400" y="965200"/>
                  <a:pt x="24028400" y="2146300"/>
                </a:cubicBezTo>
                <a:close/>
                <a:moveTo>
                  <a:pt x="11658600" y="14338300"/>
                </a:moveTo>
                <a:moveTo>
                  <a:pt x="723900" y="3175000"/>
                </a:moveTo>
                <a:cubicBezTo>
                  <a:pt x="723900" y="3835400"/>
                  <a:pt x="1130300" y="4394200"/>
                  <a:pt x="1778000" y="4622800"/>
                </a:cubicBezTo>
                <a:lnTo>
                  <a:pt x="11518900" y="8001000"/>
                </a:lnTo>
                <a:cubicBezTo>
                  <a:pt x="11887200" y="8140700"/>
                  <a:pt x="12522200" y="8242300"/>
                  <a:pt x="12915900" y="8242300"/>
                </a:cubicBezTo>
                <a:cubicBezTo>
                  <a:pt x="13309600" y="8242300"/>
                  <a:pt x="13627100" y="8140700"/>
                  <a:pt x="13627100" y="8013700"/>
                </a:cubicBezTo>
                <a:cubicBezTo>
                  <a:pt x="13627100" y="7899400"/>
                  <a:pt x="13335000" y="7670800"/>
                  <a:pt x="12966700" y="7518400"/>
                </a:cubicBezTo>
                <a:lnTo>
                  <a:pt x="2463800" y="3136900"/>
                </a:lnTo>
                <a:cubicBezTo>
                  <a:pt x="2095500" y="2984500"/>
                  <a:pt x="1549400" y="2857500"/>
                  <a:pt x="1257300" y="2857500"/>
                </a:cubicBezTo>
                <a:cubicBezTo>
                  <a:pt x="965200" y="2857500"/>
                  <a:pt x="723900" y="3009900"/>
                  <a:pt x="723900" y="3175000"/>
                </a:cubicBezTo>
                <a:close/>
                <a:moveTo>
                  <a:pt x="10629900" y="14338300"/>
                </a:moveTo>
                <a:moveTo>
                  <a:pt x="14351000" y="8242300"/>
                </a:moveTo>
                <a:lnTo>
                  <a:pt x="13995400" y="8242300"/>
                </a:lnTo>
                <a:cubicBezTo>
                  <a:pt x="13792200" y="8242300"/>
                  <a:pt x="13627100" y="8318500"/>
                  <a:pt x="13627100" y="8420100"/>
                </a:cubicBezTo>
                <a:cubicBezTo>
                  <a:pt x="13627100" y="8521700"/>
                  <a:pt x="13792200" y="8597900"/>
                  <a:pt x="13995400" y="8597900"/>
                </a:cubicBezTo>
                <a:lnTo>
                  <a:pt x="14351000" y="8597900"/>
                </a:lnTo>
                <a:cubicBezTo>
                  <a:pt x="14541500" y="8597900"/>
                  <a:pt x="14706600" y="8521700"/>
                  <a:pt x="14706600" y="8420100"/>
                </a:cubicBezTo>
                <a:cubicBezTo>
                  <a:pt x="14706600" y="8318500"/>
                  <a:pt x="14541500" y="8242300"/>
                  <a:pt x="14351000" y="8242300"/>
                </a:cubicBezTo>
                <a:close/>
                <a:moveTo>
                  <a:pt x="5562600" y="143383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7" name="Freeform 1737"/>
          <p:cNvSpPr/>
          <p:nvPr/>
        </p:nvSpPr>
        <p:spPr>
          <a:xfrm rot="0" flipH="0" flipV="0">
            <a:off x="22729019" y="8804101"/>
            <a:ext cx="39509" cy="87547"/>
          </a:xfrm>
          <a:custGeom>
            <a:pathLst>
              <a:path w="4648200" h="10299700">
                <a:moveTo>
                  <a:pt x="241300" y="8204200"/>
                </a:moveTo>
                <a:lnTo>
                  <a:pt x="952500" y="6007100"/>
                </a:lnTo>
                <a:cubicBezTo>
                  <a:pt x="1016000" y="5816600"/>
                  <a:pt x="1066800" y="5486400"/>
                  <a:pt x="1066800" y="5295900"/>
                </a:cubicBezTo>
                <a:lnTo>
                  <a:pt x="1066800" y="4483100"/>
                </a:lnTo>
                <a:cubicBezTo>
                  <a:pt x="1066800" y="4292600"/>
                  <a:pt x="939800" y="4025900"/>
                  <a:pt x="800100" y="3898900"/>
                </a:cubicBezTo>
                <a:cubicBezTo>
                  <a:pt x="647700" y="3784600"/>
                  <a:pt x="533400" y="3619500"/>
                  <a:pt x="533400" y="3543300"/>
                </a:cubicBezTo>
                <a:cubicBezTo>
                  <a:pt x="533400" y="3289300"/>
                  <a:pt x="939800" y="3048000"/>
                  <a:pt x="1384300" y="3048000"/>
                </a:cubicBezTo>
                <a:cubicBezTo>
                  <a:pt x="1498600" y="3048000"/>
                  <a:pt x="1676400" y="2882900"/>
                  <a:pt x="1778000" y="2692400"/>
                </a:cubicBezTo>
                <a:lnTo>
                  <a:pt x="1803400" y="2616200"/>
                </a:lnTo>
                <a:cubicBezTo>
                  <a:pt x="2057400" y="2082800"/>
                  <a:pt x="2146300" y="1752600"/>
                  <a:pt x="2146300" y="1346200"/>
                </a:cubicBezTo>
                <a:lnTo>
                  <a:pt x="2146300" y="1257300"/>
                </a:lnTo>
                <a:cubicBezTo>
                  <a:pt x="2146300" y="1066800"/>
                  <a:pt x="2222500" y="762000"/>
                  <a:pt x="2311400" y="584200"/>
                </a:cubicBezTo>
                <a:lnTo>
                  <a:pt x="2451100" y="317500"/>
                </a:lnTo>
                <a:cubicBezTo>
                  <a:pt x="2540000" y="139700"/>
                  <a:pt x="2705100" y="0"/>
                  <a:pt x="2832100" y="0"/>
                </a:cubicBezTo>
                <a:cubicBezTo>
                  <a:pt x="2946400" y="0"/>
                  <a:pt x="3073400" y="38100"/>
                  <a:pt x="3124200" y="88900"/>
                </a:cubicBezTo>
                <a:cubicBezTo>
                  <a:pt x="3175000" y="139700"/>
                  <a:pt x="3213100" y="342900"/>
                  <a:pt x="3213100" y="546100"/>
                </a:cubicBezTo>
                <a:lnTo>
                  <a:pt x="3213100" y="1435100"/>
                </a:lnTo>
                <a:cubicBezTo>
                  <a:pt x="3213100" y="1638300"/>
                  <a:pt x="3136900" y="1930400"/>
                  <a:pt x="3035300" y="2108200"/>
                </a:cubicBezTo>
                <a:cubicBezTo>
                  <a:pt x="2692400" y="2717800"/>
                  <a:pt x="2819400" y="3048000"/>
                  <a:pt x="3390900" y="3048000"/>
                </a:cubicBezTo>
                <a:lnTo>
                  <a:pt x="3937000" y="3048000"/>
                </a:lnTo>
                <a:cubicBezTo>
                  <a:pt x="4495800" y="3048000"/>
                  <a:pt x="4648200" y="3136900"/>
                  <a:pt x="4648200" y="3467100"/>
                </a:cubicBezTo>
                <a:cubicBezTo>
                  <a:pt x="4648200" y="3962400"/>
                  <a:pt x="4178300" y="4305300"/>
                  <a:pt x="3492500" y="4305300"/>
                </a:cubicBezTo>
                <a:lnTo>
                  <a:pt x="2857500" y="4305300"/>
                </a:lnTo>
                <a:cubicBezTo>
                  <a:pt x="2349500" y="4305300"/>
                  <a:pt x="2146300" y="4584700"/>
                  <a:pt x="2146300" y="5295900"/>
                </a:cubicBezTo>
                <a:lnTo>
                  <a:pt x="2146300" y="5562600"/>
                </a:lnTo>
                <a:cubicBezTo>
                  <a:pt x="2146300" y="5753100"/>
                  <a:pt x="2095500" y="6070600"/>
                  <a:pt x="2044700" y="6248400"/>
                </a:cubicBezTo>
                <a:lnTo>
                  <a:pt x="1549400" y="8013700"/>
                </a:lnTo>
                <a:cubicBezTo>
                  <a:pt x="1498600" y="8191500"/>
                  <a:pt x="1397000" y="8470900"/>
                  <a:pt x="1346200" y="8610600"/>
                </a:cubicBezTo>
                <a:cubicBezTo>
                  <a:pt x="1282700" y="8750300"/>
                  <a:pt x="1219200" y="9017000"/>
                  <a:pt x="1206500" y="9194800"/>
                </a:cubicBezTo>
                <a:lnTo>
                  <a:pt x="1193800" y="9448800"/>
                </a:lnTo>
                <a:cubicBezTo>
                  <a:pt x="1168400" y="9626600"/>
                  <a:pt x="1054100" y="9867900"/>
                  <a:pt x="939800" y="9994900"/>
                </a:cubicBezTo>
                <a:cubicBezTo>
                  <a:pt x="711200" y="10223500"/>
                  <a:pt x="241300" y="10299700"/>
                  <a:pt x="76200" y="10134600"/>
                </a:cubicBezTo>
                <a:cubicBezTo>
                  <a:pt x="25400" y="10083800"/>
                  <a:pt x="0" y="9893300"/>
                  <a:pt x="25400" y="9715500"/>
                </a:cubicBezTo>
                <a:lnTo>
                  <a:pt x="101600" y="8890000"/>
                </a:lnTo>
                <a:cubicBezTo>
                  <a:pt x="114300" y="8712200"/>
                  <a:pt x="190500" y="8407400"/>
                  <a:pt x="241300" y="8204200"/>
                </a:cubicBezTo>
                <a:close/>
                <a:moveTo>
                  <a:pt x="1727200" y="102997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8" name="Freeform 1738"/>
          <p:cNvSpPr/>
          <p:nvPr/>
        </p:nvSpPr>
        <p:spPr>
          <a:xfrm rot="0" flipH="0" flipV="0">
            <a:off x="22773223" y="8799675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9" name="Freeform 1739"/>
          <p:cNvSpPr/>
          <p:nvPr/>
        </p:nvSpPr>
        <p:spPr>
          <a:xfrm rot="0" flipH="0" flipV="0">
            <a:off x="22842363" y="8801510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0" name="Freeform 1740"/>
          <p:cNvSpPr/>
          <p:nvPr/>
        </p:nvSpPr>
        <p:spPr>
          <a:xfrm rot="0" flipH="0" flipV="0">
            <a:off x="22247480" y="8917023"/>
            <a:ext cx="91440" cy="53238"/>
          </a:xfrm>
          <a:custGeom>
            <a:pathLst>
              <a:path w="11430000" h="6654800">
                <a:moveTo>
                  <a:pt x="9588500" y="6654800"/>
                </a:moveTo>
                <a:lnTo>
                  <a:pt x="7175500" y="6654800"/>
                </a:lnTo>
                <a:cubicBezTo>
                  <a:pt x="6057900" y="6654800"/>
                  <a:pt x="5753100" y="6578600"/>
                  <a:pt x="4000500" y="5892800"/>
                </a:cubicBezTo>
                <a:cubicBezTo>
                  <a:pt x="3429000" y="5664200"/>
                  <a:pt x="2806700" y="5435600"/>
                  <a:pt x="2616200" y="5384800"/>
                </a:cubicBezTo>
                <a:cubicBezTo>
                  <a:pt x="2438400" y="5321300"/>
                  <a:pt x="1968500" y="4940300"/>
                  <a:pt x="1587500" y="4533900"/>
                </a:cubicBezTo>
                <a:lnTo>
                  <a:pt x="1498600" y="4445000"/>
                </a:lnTo>
                <a:cubicBezTo>
                  <a:pt x="317500" y="3187700"/>
                  <a:pt x="0" y="1701800"/>
                  <a:pt x="762000" y="939800"/>
                </a:cubicBezTo>
                <a:cubicBezTo>
                  <a:pt x="1498600" y="203200"/>
                  <a:pt x="3086100" y="0"/>
                  <a:pt x="5219700" y="342900"/>
                </a:cubicBezTo>
                <a:lnTo>
                  <a:pt x="5359400" y="368300"/>
                </a:lnTo>
                <a:cubicBezTo>
                  <a:pt x="6667500" y="584200"/>
                  <a:pt x="7315200" y="787400"/>
                  <a:pt x="8483600" y="1358900"/>
                </a:cubicBezTo>
                <a:lnTo>
                  <a:pt x="8890000" y="1562100"/>
                </a:lnTo>
                <a:cubicBezTo>
                  <a:pt x="10655300" y="2413000"/>
                  <a:pt x="11430000" y="3467100"/>
                  <a:pt x="11430000" y="4991100"/>
                </a:cubicBezTo>
                <a:cubicBezTo>
                  <a:pt x="11430000" y="6184900"/>
                  <a:pt x="10909300" y="6654800"/>
                  <a:pt x="9588500" y="6654800"/>
                </a:cubicBezTo>
                <a:close/>
                <a:moveTo>
                  <a:pt x="0" y="6654800"/>
                </a:moveTo>
                <a:moveTo>
                  <a:pt x="7175500" y="5511800"/>
                </a:moveTo>
                <a:lnTo>
                  <a:pt x="9207500" y="5511800"/>
                </a:lnTo>
                <a:cubicBezTo>
                  <a:pt x="9804400" y="5511800"/>
                  <a:pt x="10287000" y="5168900"/>
                  <a:pt x="10287000" y="4749800"/>
                </a:cubicBezTo>
                <a:cubicBezTo>
                  <a:pt x="10287000" y="3822700"/>
                  <a:pt x="9829800" y="3289300"/>
                  <a:pt x="8547100" y="2692400"/>
                </a:cubicBezTo>
                <a:lnTo>
                  <a:pt x="8140700" y="2501900"/>
                </a:lnTo>
                <a:cubicBezTo>
                  <a:pt x="6896100" y="1930400"/>
                  <a:pt x="6261100" y="1727200"/>
                  <a:pt x="4978400" y="1511300"/>
                </a:cubicBezTo>
                <a:lnTo>
                  <a:pt x="4838700" y="1485900"/>
                </a:lnTo>
                <a:cubicBezTo>
                  <a:pt x="4267200" y="1397000"/>
                  <a:pt x="3568700" y="1320800"/>
                  <a:pt x="3289300" y="1320800"/>
                </a:cubicBezTo>
                <a:cubicBezTo>
                  <a:pt x="2298700" y="1320800"/>
                  <a:pt x="1524000" y="1828800"/>
                  <a:pt x="1524000" y="2463800"/>
                </a:cubicBezTo>
                <a:cubicBezTo>
                  <a:pt x="1524000" y="2997200"/>
                  <a:pt x="2552700" y="3962400"/>
                  <a:pt x="3683000" y="4508500"/>
                </a:cubicBezTo>
                <a:lnTo>
                  <a:pt x="4089400" y="4711700"/>
                </a:lnTo>
                <a:cubicBezTo>
                  <a:pt x="5473700" y="5384800"/>
                  <a:pt x="5969000" y="5511800"/>
                  <a:pt x="7175500" y="5511800"/>
                </a:cubicBezTo>
                <a:close/>
                <a:moveTo>
                  <a:pt x="1143000" y="66548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1" name="Freeform 1741"/>
          <p:cNvSpPr/>
          <p:nvPr/>
        </p:nvSpPr>
        <p:spPr>
          <a:xfrm rot="0" flipH="0" flipV="0">
            <a:off x="22338920" y="8878821"/>
            <a:ext cx="3048" cy="6096"/>
          </a:xfrm>
          <a:custGeom>
            <a:pathLst>
              <a:path w="381000" h="762000">
                <a:moveTo>
                  <a:pt x="381000" y="381000"/>
                </a:moveTo>
                <a:cubicBezTo>
                  <a:pt x="381000" y="584200"/>
                  <a:pt x="304800" y="762000"/>
                  <a:pt x="190500" y="762000"/>
                </a:cubicBezTo>
                <a:cubicBezTo>
                  <a:pt x="88900" y="762000"/>
                  <a:pt x="0" y="584200"/>
                  <a:pt x="0" y="381000"/>
                </a:cubicBezTo>
                <a:cubicBezTo>
                  <a:pt x="0" y="165100"/>
                  <a:pt x="88900" y="0"/>
                  <a:pt x="190500" y="0"/>
                </a:cubicBezTo>
                <a:cubicBezTo>
                  <a:pt x="304800" y="0"/>
                  <a:pt x="381000" y="165100"/>
                  <a:pt x="381000" y="381000"/>
                </a:cubicBezTo>
                <a:close/>
                <a:moveTo>
                  <a:pt x="10883900" y="11430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2" name="Freeform 1742"/>
          <p:cNvSpPr/>
          <p:nvPr/>
        </p:nvSpPr>
        <p:spPr>
          <a:xfrm rot="0" flipH="0" flipV="0">
            <a:off x="22348064" y="8878821"/>
            <a:ext cx="161544" cy="79248"/>
          </a:xfrm>
          <a:custGeom>
            <a:pathLst>
              <a:path w="20193000" h="9906000">
                <a:moveTo>
                  <a:pt x="762000" y="9144000"/>
                </a:moveTo>
                <a:lnTo>
                  <a:pt x="762000" y="1905000"/>
                </a:lnTo>
                <a:cubicBezTo>
                  <a:pt x="762000" y="1485900"/>
                  <a:pt x="584200" y="1041400"/>
                  <a:pt x="381000" y="901700"/>
                </a:cubicBezTo>
                <a:cubicBezTo>
                  <a:pt x="165100" y="774700"/>
                  <a:pt x="0" y="520700"/>
                  <a:pt x="0" y="330200"/>
                </a:cubicBezTo>
                <a:cubicBezTo>
                  <a:pt x="0" y="152400"/>
                  <a:pt x="342900" y="0"/>
                  <a:pt x="762000" y="0"/>
                </a:cubicBezTo>
                <a:lnTo>
                  <a:pt x="5334000" y="0"/>
                </a:lnTo>
                <a:cubicBezTo>
                  <a:pt x="5753100" y="0"/>
                  <a:pt x="6413500" y="114300"/>
                  <a:pt x="6794500" y="254000"/>
                </a:cubicBezTo>
                <a:lnTo>
                  <a:pt x="8369300" y="838200"/>
                </a:lnTo>
                <a:cubicBezTo>
                  <a:pt x="8750300" y="977900"/>
                  <a:pt x="9271000" y="1282700"/>
                  <a:pt x="9525000" y="1498600"/>
                </a:cubicBezTo>
                <a:cubicBezTo>
                  <a:pt x="10274300" y="2146300"/>
                  <a:pt x="11049000" y="1968500"/>
                  <a:pt x="11049000" y="1143000"/>
                </a:cubicBezTo>
                <a:lnTo>
                  <a:pt x="11049000" y="762000"/>
                </a:lnTo>
                <a:cubicBezTo>
                  <a:pt x="11049000" y="342900"/>
                  <a:pt x="11391900" y="0"/>
                  <a:pt x="11811000" y="0"/>
                </a:cubicBezTo>
                <a:cubicBezTo>
                  <a:pt x="12230100" y="0"/>
                  <a:pt x="12573000" y="342900"/>
                  <a:pt x="12573000" y="762000"/>
                </a:cubicBezTo>
                <a:lnTo>
                  <a:pt x="12573000" y="1143000"/>
                </a:lnTo>
                <a:cubicBezTo>
                  <a:pt x="12573000" y="2413000"/>
                  <a:pt x="12839700" y="2997200"/>
                  <a:pt x="13576300" y="3352800"/>
                </a:cubicBezTo>
                <a:lnTo>
                  <a:pt x="14617700" y="3860800"/>
                </a:lnTo>
                <a:cubicBezTo>
                  <a:pt x="15011400" y="4064000"/>
                  <a:pt x="15659100" y="4292600"/>
                  <a:pt x="16065500" y="4394200"/>
                </a:cubicBezTo>
                <a:lnTo>
                  <a:pt x="19456400" y="5245100"/>
                </a:lnTo>
                <a:cubicBezTo>
                  <a:pt x="19862800" y="5346700"/>
                  <a:pt x="20193000" y="5753100"/>
                  <a:pt x="20193000" y="6146800"/>
                </a:cubicBezTo>
                <a:cubicBezTo>
                  <a:pt x="20193000" y="6540500"/>
                  <a:pt x="19850100" y="6858000"/>
                  <a:pt x="19431000" y="6858000"/>
                </a:cubicBezTo>
                <a:lnTo>
                  <a:pt x="17907000" y="6858000"/>
                </a:lnTo>
                <a:cubicBezTo>
                  <a:pt x="17487900" y="6858000"/>
                  <a:pt x="16814800" y="6731000"/>
                  <a:pt x="16421100" y="6591300"/>
                </a:cubicBezTo>
                <a:lnTo>
                  <a:pt x="13982700" y="5676900"/>
                </a:lnTo>
                <a:cubicBezTo>
                  <a:pt x="12954000" y="5295900"/>
                  <a:pt x="12801600" y="5499100"/>
                  <a:pt x="13144500" y="6858000"/>
                </a:cubicBezTo>
                <a:lnTo>
                  <a:pt x="13525500" y="8470900"/>
                </a:lnTo>
                <a:cubicBezTo>
                  <a:pt x="13627100" y="8890000"/>
                  <a:pt x="13716000" y="9385300"/>
                  <a:pt x="13716000" y="9575800"/>
                </a:cubicBezTo>
                <a:cubicBezTo>
                  <a:pt x="13716000" y="9753600"/>
                  <a:pt x="13373100" y="9906000"/>
                  <a:pt x="12954000" y="9906000"/>
                </a:cubicBezTo>
                <a:lnTo>
                  <a:pt x="12573000" y="9906000"/>
                </a:lnTo>
                <a:cubicBezTo>
                  <a:pt x="12052300" y="9906000"/>
                  <a:pt x="11811000" y="9664700"/>
                  <a:pt x="11811000" y="9144000"/>
                </a:cubicBezTo>
                <a:lnTo>
                  <a:pt x="11811000" y="8001000"/>
                </a:lnTo>
                <a:cubicBezTo>
                  <a:pt x="11811000" y="7581900"/>
                  <a:pt x="11722100" y="6921500"/>
                  <a:pt x="11620500" y="6515100"/>
                </a:cubicBezTo>
                <a:lnTo>
                  <a:pt x="11303000" y="5359400"/>
                </a:lnTo>
                <a:cubicBezTo>
                  <a:pt x="11049000" y="4394200"/>
                  <a:pt x="10807700" y="4191000"/>
                  <a:pt x="9906000" y="4191000"/>
                </a:cubicBezTo>
                <a:cubicBezTo>
                  <a:pt x="9131300" y="4191000"/>
                  <a:pt x="4648200" y="2717800"/>
                  <a:pt x="4178300" y="2311400"/>
                </a:cubicBezTo>
                <a:cubicBezTo>
                  <a:pt x="3695700" y="1879600"/>
                  <a:pt x="2794000" y="1778000"/>
                  <a:pt x="2476500" y="2095500"/>
                </a:cubicBezTo>
                <a:cubicBezTo>
                  <a:pt x="2374900" y="2197100"/>
                  <a:pt x="2286000" y="2628900"/>
                  <a:pt x="2286000" y="3048000"/>
                </a:cubicBezTo>
                <a:lnTo>
                  <a:pt x="2286000" y="9144000"/>
                </a:lnTo>
                <a:cubicBezTo>
                  <a:pt x="2286000" y="9639300"/>
                  <a:pt x="2019300" y="9906000"/>
                  <a:pt x="1524000" y="9906000"/>
                </a:cubicBezTo>
                <a:cubicBezTo>
                  <a:pt x="1028700" y="9906000"/>
                  <a:pt x="762000" y="9639300"/>
                  <a:pt x="762000" y="9144000"/>
                </a:cubicBezTo>
                <a:close/>
                <a:moveTo>
                  <a:pt x="2032000" y="11430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3" name="Freeform 1743"/>
          <p:cNvSpPr/>
          <p:nvPr/>
        </p:nvSpPr>
        <p:spPr>
          <a:xfrm rot="0" flipH="0" flipV="0">
            <a:off x="22509608" y="8924541"/>
            <a:ext cx="173736" cy="9144"/>
          </a:xfrm>
          <a:custGeom>
            <a:pathLst>
              <a:path w="21717000" h="1143000">
                <a:moveTo>
                  <a:pt x="762000" y="0"/>
                </a:moveTo>
                <a:lnTo>
                  <a:pt x="20955000" y="0"/>
                </a:lnTo>
                <a:cubicBezTo>
                  <a:pt x="21374100" y="0"/>
                  <a:pt x="21717000" y="254000"/>
                  <a:pt x="21717000" y="571500"/>
                </a:cubicBezTo>
                <a:cubicBezTo>
                  <a:pt x="21717000" y="889000"/>
                  <a:pt x="21374100" y="1143000"/>
                  <a:pt x="20955000" y="1143000"/>
                </a:cubicBezTo>
                <a:lnTo>
                  <a:pt x="762000" y="1143000"/>
                </a:lnTo>
                <a:cubicBezTo>
                  <a:pt x="342900" y="1143000"/>
                  <a:pt x="0" y="889000"/>
                  <a:pt x="0" y="571500"/>
                </a:cubicBezTo>
                <a:cubicBezTo>
                  <a:pt x="0" y="254000"/>
                  <a:pt x="342900" y="0"/>
                  <a:pt x="762000" y="0"/>
                </a:cubicBezTo>
                <a:close/>
                <a:moveTo>
                  <a:pt x="5715000" y="5715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4" name="Freeform 1744"/>
          <p:cNvSpPr/>
          <p:nvPr/>
        </p:nvSpPr>
        <p:spPr>
          <a:xfrm rot="0" flipH="0" flipV="0">
            <a:off x="22683344" y="8878821"/>
            <a:ext cx="173736" cy="73152"/>
          </a:xfrm>
          <a:custGeom>
            <a:pathLst>
              <a:path w="21717000" h="9144000">
                <a:moveTo>
                  <a:pt x="5715000" y="1143000"/>
                </a:moveTo>
                <a:lnTo>
                  <a:pt x="5715000" y="381000"/>
                </a:lnTo>
                <a:cubicBezTo>
                  <a:pt x="5715000" y="88900"/>
                  <a:pt x="5803900" y="0"/>
                  <a:pt x="6096000" y="0"/>
                </a:cubicBezTo>
                <a:lnTo>
                  <a:pt x="6477000" y="0"/>
                </a:lnTo>
                <a:cubicBezTo>
                  <a:pt x="6743700" y="0"/>
                  <a:pt x="6858000" y="114300"/>
                  <a:pt x="6858000" y="381000"/>
                </a:cubicBezTo>
                <a:lnTo>
                  <a:pt x="6858000" y="762000"/>
                </a:lnTo>
                <a:cubicBezTo>
                  <a:pt x="6858000" y="965200"/>
                  <a:pt x="6769100" y="1143000"/>
                  <a:pt x="6667500" y="1143000"/>
                </a:cubicBezTo>
                <a:cubicBezTo>
                  <a:pt x="6565900" y="1143000"/>
                  <a:pt x="6477000" y="1231900"/>
                  <a:pt x="6477000" y="1333500"/>
                </a:cubicBezTo>
                <a:cubicBezTo>
                  <a:pt x="6477000" y="1435100"/>
                  <a:pt x="6299200" y="1524000"/>
                  <a:pt x="6096000" y="1524000"/>
                </a:cubicBezTo>
                <a:cubicBezTo>
                  <a:pt x="5867400" y="1524000"/>
                  <a:pt x="5715000" y="1371600"/>
                  <a:pt x="5715000" y="1143000"/>
                </a:cubicBezTo>
                <a:close/>
                <a:moveTo>
                  <a:pt x="10287000" y="11430000"/>
                </a:moveTo>
                <a:moveTo>
                  <a:pt x="16383000" y="1524000"/>
                </a:moveTo>
                <a:lnTo>
                  <a:pt x="11811000" y="1524000"/>
                </a:lnTo>
                <a:cubicBezTo>
                  <a:pt x="11480800" y="1524000"/>
                  <a:pt x="11430000" y="1473200"/>
                  <a:pt x="11430000" y="1143000"/>
                </a:cubicBezTo>
                <a:lnTo>
                  <a:pt x="11430000" y="762000"/>
                </a:lnTo>
                <a:cubicBezTo>
                  <a:pt x="11430000" y="546100"/>
                  <a:pt x="11518900" y="381000"/>
                  <a:pt x="11620500" y="381000"/>
                </a:cubicBezTo>
                <a:cubicBezTo>
                  <a:pt x="11722100" y="381000"/>
                  <a:pt x="11811000" y="292100"/>
                  <a:pt x="11811000" y="190500"/>
                </a:cubicBezTo>
                <a:cubicBezTo>
                  <a:pt x="11811000" y="88900"/>
                  <a:pt x="11988800" y="0"/>
                  <a:pt x="12192000" y="0"/>
                </a:cubicBezTo>
                <a:lnTo>
                  <a:pt x="12954000" y="0"/>
                </a:lnTo>
                <a:cubicBezTo>
                  <a:pt x="13169900" y="0"/>
                  <a:pt x="13335000" y="88900"/>
                  <a:pt x="13335000" y="190500"/>
                </a:cubicBezTo>
                <a:cubicBezTo>
                  <a:pt x="13335000" y="292100"/>
                  <a:pt x="13512800" y="381000"/>
                  <a:pt x="13716000" y="381000"/>
                </a:cubicBezTo>
                <a:lnTo>
                  <a:pt x="16002000" y="381000"/>
                </a:lnTo>
                <a:cubicBezTo>
                  <a:pt x="16217900" y="381000"/>
                  <a:pt x="16383000" y="469900"/>
                  <a:pt x="16383000" y="571500"/>
                </a:cubicBezTo>
                <a:cubicBezTo>
                  <a:pt x="16383000" y="673100"/>
                  <a:pt x="16471900" y="762000"/>
                  <a:pt x="16573500" y="762000"/>
                </a:cubicBezTo>
                <a:cubicBezTo>
                  <a:pt x="16675100" y="762000"/>
                  <a:pt x="16764000" y="927100"/>
                  <a:pt x="16764000" y="1143000"/>
                </a:cubicBezTo>
                <a:cubicBezTo>
                  <a:pt x="16764000" y="1397000"/>
                  <a:pt x="16637000" y="1524000"/>
                  <a:pt x="16383000" y="1524000"/>
                </a:cubicBezTo>
                <a:close/>
                <a:moveTo>
                  <a:pt x="9906000" y="11430000"/>
                </a:moveTo>
                <a:moveTo>
                  <a:pt x="20574000" y="0"/>
                </a:moveTo>
                <a:lnTo>
                  <a:pt x="21336000" y="0"/>
                </a:lnTo>
                <a:cubicBezTo>
                  <a:pt x="21666200" y="0"/>
                  <a:pt x="21717000" y="50800"/>
                  <a:pt x="21717000" y="381000"/>
                </a:cubicBezTo>
                <a:lnTo>
                  <a:pt x="21717000" y="1143000"/>
                </a:lnTo>
                <a:cubicBezTo>
                  <a:pt x="21717000" y="1371600"/>
                  <a:pt x="21564600" y="1524000"/>
                  <a:pt x="21336000" y="1524000"/>
                </a:cubicBezTo>
                <a:cubicBezTo>
                  <a:pt x="21132800" y="1524000"/>
                  <a:pt x="20955000" y="1435100"/>
                  <a:pt x="20955000" y="1333500"/>
                </a:cubicBezTo>
                <a:cubicBezTo>
                  <a:pt x="20955000" y="1231900"/>
                  <a:pt x="20866100" y="1143000"/>
                  <a:pt x="20764500" y="1143000"/>
                </a:cubicBezTo>
                <a:cubicBezTo>
                  <a:pt x="20662900" y="1143000"/>
                  <a:pt x="20574000" y="1054100"/>
                  <a:pt x="20574000" y="952500"/>
                </a:cubicBezTo>
                <a:cubicBezTo>
                  <a:pt x="20574000" y="850900"/>
                  <a:pt x="20485100" y="762000"/>
                  <a:pt x="20383500" y="762000"/>
                </a:cubicBezTo>
                <a:cubicBezTo>
                  <a:pt x="20281900" y="762000"/>
                  <a:pt x="20193000" y="584200"/>
                  <a:pt x="20193000" y="381000"/>
                </a:cubicBezTo>
                <a:cubicBezTo>
                  <a:pt x="20193000" y="152400"/>
                  <a:pt x="20345400" y="0"/>
                  <a:pt x="20574000" y="0"/>
                </a:cubicBezTo>
                <a:close/>
                <a:moveTo>
                  <a:pt x="11430000" y="11430000"/>
                </a:moveTo>
                <a:moveTo>
                  <a:pt x="6769100" y="5334000"/>
                </a:moveTo>
                <a:lnTo>
                  <a:pt x="20955000" y="5334000"/>
                </a:lnTo>
                <a:cubicBezTo>
                  <a:pt x="21463000" y="5334000"/>
                  <a:pt x="21717000" y="5588000"/>
                  <a:pt x="21717000" y="6096000"/>
                </a:cubicBezTo>
                <a:cubicBezTo>
                  <a:pt x="21717000" y="6604000"/>
                  <a:pt x="21463000" y="6858000"/>
                  <a:pt x="20955000" y="6858000"/>
                </a:cubicBezTo>
                <a:lnTo>
                  <a:pt x="7239000" y="6858000"/>
                </a:lnTo>
                <a:cubicBezTo>
                  <a:pt x="6286500" y="6858000"/>
                  <a:pt x="6096000" y="7048500"/>
                  <a:pt x="6096000" y="8001000"/>
                </a:cubicBezTo>
                <a:lnTo>
                  <a:pt x="6096000" y="8382000"/>
                </a:lnTo>
                <a:cubicBezTo>
                  <a:pt x="6096000" y="8801100"/>
                  <a:pt x="5842000" y="9144000"/>
                  <a:pt x="5524500" y="9144000"/>
                </a:cubicBezTo>
                <a:cubicBezTo>
                  <a:pt x="5207000" y="9144000"/>
                  <a:pt x="4864100" y="9055100"/>
                  <a:pt x="4762500" y="8953500"/>
                </a:cubicBezTo>
                <a:cubicBezTo>
                  <a:pt x="4660900" y="8851900"/>
                  <a:pt x="4572000" y="8420100"/>
                  <a:pt x="4572000" y="8001000"/>
                </a:cubicBezTo>
                <a:cubicBezTo>
                  <a:pt x="4572000" y="7010400"/>
                  <a:pt x="4432300" y="6858000"/>
                  <a:pt x="3517900" y="6858000"/>
                </a:cubicBezTo>
                <a:lnTo>
                  <a:pt x="762000" y="6858000"/>
                </a:lnTo>
                <a:cubicBezTo>
                  <a:pt x="279400" y="6858000"/>
                  <a:pt x="0" y="6578600"/>
                  <a:pt x="0" y="6096000"/>
                </a:cubicBezTo>
                <a:cubicBezTo>
                  <a:pt x="0" y="5626100"/>
                  <a:pt x="292100" y="5334000"/>
                  <a:pt x="762000" y="5334000"/>
                </a:cubicBezTo>
                <a:lnTo>
                  <a:pt x="3429000" y="5334000"/>
                </a:lnTo>
                <a:cubicBezTo>
                  <a:pt x="4000500" y="5334000"/>
                  <a:pt x="4191000" y="5143500"/>
                  <a:pt x="4191000" y="4572000"/>
                </a:cubicBezTo>
                <a:lnTo>
                  <a:pt x="4191000" y="4191000"/>
                </a:lnTo>
                <a:cubicBezTo>
                  <a:pt x="4191000" y="3276600"/>
                  <a:pt x="4381500" y="3048000"/>
                  <a:pt x="5143500" y="3048000"/>
                </a:cubicBezTo>
                <a:cubicBezTo>
                  <a:pt x="5461000" y="3048000"/>
                  <a:pt x="5715000" y="3390900"/>
                  <a:pt x="5715000" y="3810000"/>
                </a:cubicBezTo>
                <a:cubicBezTo>
                  <a:pt x="5715000" y="5003800"/>
                  <a:pt x="5943600" y="5334000"/>
                  <a:pt x="6769100" y="5334000"/>
                </a:cubicBezTo>
                <a:close/>
                <a:moveTo>
                  <a:pt x="6096000" y="11430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5" name="Freeform 1745"/>
          <p:cNvSpPr/>
          <p:nvPr/>
        </p:nvSpPr>
        <p:spPr>
          <a:xfrm rot="0" flipH="0" flipV="0">
            <a:off x="22856979" y="8878719"/>
            <a:ext cx="173736" cy="73152"/>
          </a:xfrm>
          <a:custGeom>
            <a:pathLst>
              <a:path w="21717000" h="9144000">
                <a:moveTo>
                  <a:pt x="1143000" y="1524000"/>
                </a:moveTo>
                <a:lnTo>
                  <a:pt x="381000" y="1524000"/>
                </a:lnTo>
                <a:cubicBezTo>
                  <a:pt x="88900" y="1524000"/>
                  <a:pt x="0" y="1447800"/>
                  <a:pt x="0" y="1143000"/>
                </a:cubicBezTo>
                <a:lnTo>
                  <a:pt x="0" y="762000"/>
                </a:lnTo>
                <a:cubicBezTo>
                  <a:pt x="0" y="495300"/>
                  <a:pt x="114300" y="381000"/>
                  <a:pt x="381000" y="381000"/>
                </a:cubicBezTo>
                <a:lnTo>
                  <a:pt x="762000" y="381000"/>
                </a:lnTo>
                <a:cubicBezTo>
                  <a:pt x="965200" y="381000"/>
                  <a:pt x="1143000" y="304800"/>
                  <a:pt x="1143000" y="190500"/>
                </a:cubicBezTo>
                <a:cubicBezTo>
                  <a:pt x="1143000" y="88900"/>
                  <a:pt x="1308100" y="0"/>
                  <a:pt x="1524000" y="0"/>
                </a:cubicBezTo>
                <a:lnTo>
                  <a:pt x="2095500" y="0"/>
                </a:lnTo>
                <a:cubicBezTo>
                  <a:pt x="2298700" y="0"/>
                  <a:pt x="2476500" y="88900"/>
                  <a:pt x="2476500" y="190500"/>
                </a:cubicBezTo>
                <a:cubicBezTo>
                  <a:pt x="2476500" y="304800"/>
                  <a:pt x="2451100" y="469900"/>
                  <a:pt x="2413000" y="571500"/>
                </a:cubicBezTo>
                <a:cubicBezTo>
                  <a:pt x="2387600" y="685800"/>
                  <a:pt x="2260600" y="762000"/>
                  <a:pt x="2133600" y="762000"/>
                </a:cubicBezTo>
                <a:cubicBezTo>
                  <a:pt x="2006600" y="762000"/>
                  <a:pt x="1905000" y="850900"/>
                  <a:pt x="1905000" y="952500"/>
                </a:cubicBezTo>
                <a:cubicBezTo>
                  <a:pt x="1905000" y="1066800"/>
                  <a:pt x="1816100" y="1143000"/>
                  <a:pt x="1714500" y="1143000"/>
                </a:cubicBezTo>
                <a:cubicBezTo>
                  <a:pt x="1612900" y="1143000"/>
                  <a:pt x="1524000" y="1231900"/>
                  <a:pt x="1524000" y="1333500"/>
                </a:cubicBezTo>
                <a:cubicBezTo>
                  <a:pt x="1524000" y="1447800"/>
                  <a:pt x="1346200" y="1524000"/>
                  <a:pt x="1143000" y="1524000"/>
                </a:cubicBezTo>
                <a:close/>
                <a:moveTo>
                  <a:pt x="9931400" y="11442700"/>
                </a:moveTo>
                <a:moveTo>
                  <a:pt x="16002000" y="6858000"/>
                </a:moveTo>
                <a:lnTo>
                  <a:pt x="762000" y="6858000"/>
                </a:lnTo>
                <a:cubicBezTo>
                  <a:pt x="254000" y="6858000"/>
                  <a:pt x="0" y="6604000"/>
                  <a:pt x="0" y="6096000"/>
                </a:cubicBezTo>
                <a:cubicBezTo>
                  <a:pt x="0" y="5600700"/>
                  <a:pt x="254000" y="5334000"/>
                  <a:pt x="762000" y="5334000"/>
                </a:cubicBezTo>
                <a:lnTo>
                  <a:pt x="16002000" y="5334000"/>
                </a:lnTo>
                <a:cubicBezTo>
                  <a:pt x="16725900" y="5334000"/>
                  <a:pt x="16764000" y="5295900"/>
                  <a:pt x="16764000" y="4572000"/>
                </a:cubicBezTo>
                <a:lnTo>
                  <a:pt x="16764000" y="3429000"/>
                </a:lnTo>
                <a:cubicBezTo>
                  <a:pt x="16764000" y="3009900"/>
                  <a:pt x="16675100" y="2667000"/>
                  <a:pt x="16573500" y="2667000"/>
                </a:cubicBezTo>
                <a:cubicBezTo>
                  <a:pt x="16471900" y="2667000"/>
                  <a:pt x="16383000" y="2324100"/>
                  <a:pt x="16383000" y="1905000"/>
                </a:cubicBezTo>
                <a:lnTo>
                  <a:pt x="16383000" y="762000"/>
                </a:lnTo>
                <a:cubicBezTo>
                  <a:pt x="16383000" y="330200"/>
                  <a:pt x="16713200" y="0"/>
                  <a:pt x="17145000" y="0"/>
                </a:cubicBezTo>
                <a:cubicBezTo>
                  <a:pt x="17564100" y="0"/>
                  <a:pt x="17995900" y="88900"/>
                  <a:pt x="18097500" y="190500"/>
                </a:cubicBezTo>
                <a:cubicBezTo>
                  <a:pt x="18199100" y="304800"/>
                  <a:pt x="18288000" y="723900"/>
                  <a:pt x="18288000" y="1143000"/>
                </a:cubicBezTo>
                <a:lnTo>
                  <a:pt x="18288000" y="3429000"/>
                </a:lnTo>
                <a:cubicBezTo>
                  <a:pt x="18288000" y="4826000"/>
                  <a:pt x="18567400" y="5334000"/>
                  <a:pt x="19342100" y="5334000"/>
                </a:cubicBezTo>
                <a:lnTo>
                  <a:pt x="20955000" y="5334000"/>
                </a:lnTo>
                <a:cubicBezTo>
                  <a:pt x="21399500" y="5334000"/>
                  <a:pt x="21717000" y="5651500"/>
                  <a:pt x="21717000" y="6096000"/>
                </a:cubicBezTo>
                <a:cubicBezTo>
                  <a:pt x="21717000" y="6527800"/>
                  <a:pt x="21386800" y="6858000"/>
                  <a:pt x="20955000" y="6858000"/>
                </a:cubicBezTo>
                <a:lnTo>
                  <a:pt x="19812000" y="6858000"/>
                </a:lnTo>
                <a:cubicBezTo>
                  <a:pt x="18859500" y="6858000"/>
                  <a:pt x="18669000" y="7048500"/>
                  <a:pt x="18669000" y="8001000"/>
                </a:cubicBezTo>
                <a:lnTo>
                  <a:pt x="18669000" y="8382000"/>
                </a:lnTo>
                <a:cubicBezTo>
                  <a:pt x="18669000" y="8801100"/>
                  <a:pt x="18415000" y="9144000"/>
                  <a:pt x="18097500" y="9144000"/>
                </a:cubicBezTo>
                <a:cubicBezTo>
                  <a:pt x="17780000" y="9144000"/>
                  <a:pt x="17437100" y="9067800"/>
                  <a:pt x="17335500" y="8953500"/>
                </a:cubicBezTo>
                <a:cubicBezTo>
                  <a:pt x="17233900" y="8851900"/>
                  <a:pt x="17145000" y="8420100"/>
                  <a:pt x="17145000" y="8001000"/>
                </a:cubicBezTo>
                <a:cubicBezTo>
                  <a:pt x="17145000" y="7048500"/>
                  <a:pt x="16954500" y="6858000"/>
                  <a:pt x="16002000" y="6858000"/>
                </a:cubicBezTo>
                <a:close/>
                <a:moveTo>
                  <a:pt x="4597400" y="114427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6" name="Freeform 1746"/>
          <p:cNvSpPr/>
          <p:nvPr/>
        </p:nvSpPr>
        <p:spPr>
          <a:xfrm rot="0" flipH="0" flipV="0">
            <a:off x="23030817" y="8924541"/>
            <a:ext cx="82296" cy="9144"/>
          </a:xfrm>
          <a:custGeom>
            <a:pathLst>
              <a:path w="10287000" h="1143000">
                <a:moveTo>
                  <a:pt x="381000" y="0"/>
                </a:moveTo>
                <a:lnTo>
                  <a:pt x="9906000" y="0"/>
                </a:lnTo>
                <a:cubicBezTo>
                  <a:pt x="10160000" y="0"/>
                  <a:pt x="10287000" y="127000"/>
                  <a:pt x="10287000" y="381000"/>
                </a:cubicBezTo>
                <a:cubicBezTo>
                  <a:pt x="10287000" y="584200"/>
                  <a:pt x="10198100" y="850900"/>
                  <a:pt x="10096500" y="952500"/>
                </a:cubicBezTo>
                <a:cubicBezTo>
                  <a:pt x="9994900" y="1054100"/>
                  <a:pt x="9728200" y="1143000"/>
                  <a:pt x="9525000" y="1143000"/>
                </a:cubicBezTo>
                <a:lnTo>
                  <a:pt x="381000" y="1143000"/>
                </a:lnTo>
                <a:cubicBezTo>
                  <a:pt x="38100" y="1143000"/>
                  <a:pt x="0" y="1104900"/>
                  <a:pt x="0" y="762000"/>
                </a:cubicBezTo>
                <a:lnTo>
                  <a:pt x="0" y="381000"/>
                </a:lnTo>
                <a:cubicBezTo>
                  <a:pt x="0" y="38100"/>
                  <a:pt x="38100" y="0"/>
                  <a:pt x="381000" y="0"/>
                </a:cubicBezTo>
                <a:close/>
                <a:moveTo>
                  <a:pt x="5715000" y="5715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7" name="Rectangle 1747"/>
          <p:cNvSpPr/>
          <p:nvPr/>
        </p:nvSpPr>
        <p:spPr>
          <a:xfrm rot="0" flipH="0" flipV="0">
            <a:off x="21439633" y="8944201"/>
            <a:ext cx="1636825" cy="414311"/>
          </a:xfrm>
          <a:prstGeom prst="rect">
            <a:avLst/>
          </a:prstGeom>
        </p:spPr>
      </p:sp>
      <p:sp>
        <p:nvSpPr>
          <p:cNvPr id="1748" name="Freeform 1748"/>
          <p:cNvSpPr/>
          <p:nvPr/>
        </p:nvSpPr>
        <p:spPr>
          <a:xfrm rot="0" flipH="0" flipV="0">
            <a:off x="22247804" y="8983710"/>
            <a:ext cx="91109" cy="124358"/>
          </a:xfrm>
          <a:custGeom>
            <a:pathLst>
              <a:path w="10718800" h="14630400">
                <a:moveTo>
                  <a:pt x="9283700" y="6096000"/>
                </a:moveTo>
                <a:lnTo>
                  <a:pt x="6413500" y="6096000"/>
                </a:lnTo>
                <a:cubicBezTo>
                  <a:pt x="5435600" y="6096000"/>
                  <a:pt x="4622800" y="5867400"/>
                  <a:pt x="4622800" y="5600700"/>
                </a:cubicBezTo>
                <a:cubicBezTo>
                  <a:pt x="4622800" y="5473700"/>
                  <a:pt x="4457700" y="5372100"/>
                  <a:pt x="4267200" y="5372100"/>
                </a:cubicBezTo>
                <a:cubicBezTo>
                  <a:pt x="4064000" y="5372100"/>
                  <a:pt x="3911600" y="5295900"/>
                  <a:pt x="3911600" y="5194300"/>
                </a:cubicBezTo>
                <a:cubicBezTo>
                  <a:pt x="3911600" y="5092700"/>
                  <a:pt x="3670300" y="5016500"/>
                  <a:pt x="3365500" y="5016500"/>
                </a:cubicBezTo>
                <a:cubicBezTo>
                  <a:pt x="3073400" y="5016500"/>
                  <a:pt x="2832100" y="4940300"/>
                  <a:pt x="2832100" y="4838700"/>
                </a:cubicBezTo>
                <a:cubicBezTo>
                  <a:pt x="2832100" y="4737100"/>
                  <a:pt x="2667000" y="4660900"/>
                  <a:pt x="2476500" y="4660900"/>
                </a:cubicBezTo>
                <a:cubicBezTo>
                  <a:pt x="2273300" y="4660900"/>
                  <a:pt x="2108200" y="4572000"/>
                  <a:pt x="2108200" y="4483100"/>
                </a:cubicBezTo>
                <a:cubicBezTo>
                  <a:pt x="2108200" y="4381500"/>
                  <a:pt x="2032000" y="4305300"/>
                  <a:pt x="1930400" y="4305300"/>
                </a:cubicBezTo>
                <a:cubicBezTo>
                  <a:pt x="1841500" y="4305300"/>
                  <a:pt x="1752600" y="4216400"/>
                  <a:pt x="1752600" y="4114800"/>
                </a:cubicBezTo>
                <a:cubicBezTo>
                  <a:pt x="1752600" y="4025900"/>
                  <a:pt x="1676400" y="3937000"/>
                  <a:pt x="1574800" y="3937000"/>
                </a:cubicBezTo>
                <a:cubicBezTo>
                  <a:pt x="1473200" y="3937000"/>
                  <a:pt x="1397000" y="3860800"/>
                  <a:pt x="1397000" y="3759200"/>
                </a:cubicBezTo>
                <a:cubicBezTo>
                  <a:pt x="1397000" y="3657600"/>
                  <a:pt x="1320800" y="3581400"/>
                  <a:pt x="1219200" y="3581400"/>
                </a:cubicBezTo>
                <a:cubicBezTo>
                  <a:pt x="1117600" y="3581400"/>
                  <a:pt x="1041400" y="3505200"/>
                  <a:pt x="1041400" y="3403600"/>
                </a:cubicBezTo>
                <a:cubicBezTo>
                  <a:pt x="1041400" y="3302000"/>
                  <a:pt x="952500" y="3225800"/>
                  <a:pt x="863600" y="3225800"/>
                </a:cubicBezTo>
                <a:cubicBezTo>
                  <a:pt x="762000" y="3225800"/>
                  <a:pt x="673100" y="3060700"/>
                  <a:pt x="673100" y="2870200"/>
                </a:cubicBezTo>
                <a:cubicBezTo>
                  <a:pt x="673100" y="2667000"/>
                  <a:pt x="596900" y="2501900"/>
                  <a:pt x="495300" y="2501900"/>
                </a:cubicBezTo>
                <a:cubicBezTo>
                  <a:pt x="406400" y="2501900"/>
                  <a:pt x="317500" y="2184400"/>
                  <a:pt x="317500" y="1790700"/>
                </a:cubicBezTo>
                <a:cubicBezTo>
                  <a:pt x="317500" y="1397000"/>
                  <a:pt x="406400" y="1066800"/>
                  <a:pt x="495300" y="1066800"/>
                </a:cubicBezTo>
                <a:cubicBezTo>
                  <a:pt x="596900" y="1066800"/>
                  <a:pt x="673100" y="990600"/>
                  <a:pt x="673100" y="889000"/>
                </a:cubicBezTo>
                <a:cubicBezTo>
                  <a:pt x="673100" y="800100"/>
                  <a:pt x="762000" y="711200"/>
                  <a:pt x="863600" y="711200"/>
                </a:cubicBezTo>
                <a:cubicBezTo>
                  <a:pt x="952500" y="711200"/>
                  <a:pt x="1041400" y="635000"/>
                  <a:pt x="1041400" y="533400"/>
                </a:cubicBezTo>
                <a:cubicBezTo>
                  <a:pt x="1041400" y="431800"/>
                  <a:pt x="1193800" y="355600"/>
                  <a:pt x="1397000" y="355600"/>
                </a:cubicBezTo>
                <a:cubicBezTo>
                  <a:pt x="1587500" y="355600"/>
                  <a:pt x="1752600" y="279400"/>
                  <a:pt x="1752600" y="177800"/>
                </a:cubicBezTo>
                <a:cubicBezTo>
                  <a:pt x="1752600" y="76200"/>
                  <a:pt x="2082800" y="0"/>
                  <a:pt x="2476500" y="0"/>
                </a:cubicBezTo>
                <a:lnTo>
                  <a:pt x="3543300" y="0"/>
                </a:lnTo>
                <a:cubicBezTo>
                  <a:pt x="3937000" y="0"/>
                  <a:pt x="4584700" y="50800"/>
                  <a:pt x="4978400" y="101600"/>
                </a:cubicBezTo>
                <a:lnTo>
                  <a:pt x="5346700" y="165100"/>
                </a:lnTo>
                <a:cubicBezTo>
                  <a:pt x="5740400" y="215900"/>
                  <a:pt x="6057900" y="368300"/>
                  <a:pt x="6057900" y="495300"/>
                </a:cubicBezTo>
                <a:cubicBezTo>
                  <a:pt x="6057900" y="609600"/>
                  <a:pt x="6299200" y="711200"/>
                  <a:pt x="6591300" y="711200"/>
                </a:cubicBezTo>
                <a:cubicBezTo>
                  <a:pt x="6896100" y="711200"/>
                  <a:pt x="7137400" y="800100"/>
                  <a:pt x="7137400" y="889000"/>
                </a:cubicBezTo>
                <a:cubicBezTo>
                  <a:pt x="7137400" y="990600"/>
                  <a:pt x="7378700" y="1066800"/>
                  <a:pt x="7670800" y="1066800"/>
                </a:cubicBezTo>
                <a:cubicBezTo>
                  <a:pt x="7962900" y="1066800"/>
                  <a:pt x="8204200" y="1155700"/>
                  <a:pt x="8204200" y="1257300"/>
                </a:cubicBezTo>
                <a:cubicBezTo>
                  <a:pt x="8204200" y="1346200"/>
                  <a:pt x="8293100" y="1435100"/>
                  <a:pt x="8394700" y="1435100"/>
                </a:cubicBezTo>
                <a:cubicBezTo>
                  <a:pt x="8483600" y="1435100"/>
                  <a:pt x="8572500" y="1511300"/>
                  <a:pt x="8572500" y="1612900"/>
                </a:cubicBezTo>
                <a:cubicBezTo>
                  <a:pt x="8572500" y="1714500"/>
                  <a:pt x="8724900" y="1790700"/>
                  <a:pt x="8928100" y="1790700"/>
                </a:cubicBezTo>
                <a:cubicBezTo>
                  <a:pt x="9118600" y="1790700"/>
                  <a:pt x="9283700" y="1866900"/>
                  <a:pt x="9283700" y="1968500"/>
                </a:cubicBezTo>
                <a:cubicBezTo>
                  <a:pt x="9283700" y="2070100"/>
                  <a:pt x="9359900" y="2146300"/>
                  <a:pt x="9461500" y="2146300"/>
                </a:cubicBezTo>
                <a:cubicBezTo>
                  <a:pt x="9563100" y="2146300"/>
                  <a:pt x="9639300" y="2235200"/>
                  <a:pt x="9639300" y="2324100"/>
                </a:cubicBezTo>
                <a:cubicBezTo>
                  <a:pt x="9639300" y="2425700"/>
                  <a:pt x="9728200" y="2501900"/>
                  <a:pt x="9817100" y="2501900"/>
                </a:cubicBezTo>
                <a:cubicBezTo>
                  <a:pt x="9918700" y="2501900"/>
                  <a:pt x="10007600" y="2590800"/>
                  <a:pt x="10007600" y="2692400"/>
                </a:cubicBezTo>
                <a:cubicBezTo>
                  <a:pt x="10007600" y="2781300"/>
                  <a:pt x="10083800" y="2870200"/>
                  <a:pt x="10185400" y="2870200"/>
                </a:cubicBezTo>
                <a:cubicBezTo>
                  <a:pt x="10274300" y="2870200"/>
                  <a:pt x="10363200" y="3022600"/>
                  <a:pt x="10363200" y="3225800"/>
                </a:cubicBezTo>
                <a:cubicBezTo>
                  <a:pt x="10363200" y="3416300"/>
                  <a:pt x="10439400" y="3581400"/>
                  <a:pt x="10541000" y="3581400"/>
                </a:cubicBezTo>
                <a:cubicBezTo>
                  <a:pt x="10642600" y="3581400"/>
                  <a:pt x="10718800" y="3911600"/>
                  <a:pt x="10718800" y="4305300"/>
                </a:cubicBezTo>
                <a:lnTo>
                  <a:pt x="10718800" y="4660900"/>
                </a:lnTo>
                <a:cubicBezTo>
                  <a:pt x="10718800" y="5054600"/>
                  <a:pt x="10642600" y="5372100"/>
                  <a:pt x="10541000" y="5372100"/>
                </a:cubicBezTo>
                <a:cubicBezTo>
                  <a:pt x="10439400" y="5372100"/>
                  <a:pt x="10363200" y="5461000"/>
                  <a:pt x="10363200" y="5549900"/>
                </a:cubicBezTo>
                <a:cubicBezTo>
                  <a:pt x="10363200" y="5651500"/>
                  <a:pt x="10274300" y="5740400"/>
                  <a:pt x="10185400" y="5740400"/>
                </a:cubicBezTo>
                <a:cubicBezTo>
                  <a:pt x="10083800" y="5740400"/>
                  <a:pt x="10007600" y="5816600"/>
                  <a:pt x="10007600" y="5918200"/>
                </a:cubicBezTo>
                <a:cubicBezTo>
                  <a:pt x="10007600" y="6007100"/>
                  <a:pt x="9677400" y="6096000"/>
                  <a:pt x="9283700" y="6096000"/>
                </a:cubicBezTo>
                <a:close/>
                <a:moveTo>
                  <a:pt x="5372100" y="11506200"/>
                </a:moveTo>
                <a:moveTo>
                  <a:pt x="6413500" y="5016500"/>
                </a:moveTo>
                <a:lnTo>
                  <a:pt x="8928100" y="5016500"/>
                </a:lnTo>
                <a:cubicBezTo>
                  <a:pt x="9372600" y="5016500"/>
                  <a:pt x="9639300" y="4749800"/>
                  <a:pt x="9639300" y="4305300"/>
                </a:cubicBezTo>
                <a:cubicBezTo>
                  <a:pt x="9639300" y="3911600"/>
                  <a:pt x="9563100" y="3581400"/>
                  <a:pt x="9461500" y="3581400"/>
                </a:cubicBezTo>
                <a:cubicBezTo>
                  <a:pt x="9359900" y="3581400"/>
                  <a:pt x="9283700" y="3505200"/>
                  <a:pt x="9283700" y="3403600"/>
                </a:cubicBezTo>
                <a:cubicBezTo>
                  <a:pt x="9283700" y="3302000"/>
                  <a:pt x="9207500" y="3225800"/>
                  <a:pt x="9105900" y="3225800"/>
                </a:cubicBezTo>
                <a:cubicBezTo>
                  <a:pt x="9004300" y="3225800"/>
                  <a:pt x="8928100" y="3149600"/>
                  <a:pt x="8928100" y="3048000"/>
                </a:cubicBezTo>
                <a:cubicBezTo>
                  <a:pt x="8928100" y="2946400"/>
                  <a:pt x="8763000" y="2870200"/>
                  <a:pt x="8572500" y="2870200"/>
                </a:cubicBezTo>
                <a:cubicBezTo>
                  <a:pt x="8369300" y="2870200"/>
                  <a:pt x="8204200" y="2781300"/>
                  <a:pt x="8204200" y="2692400"/>
                </a:cubicBezTo>
                <a:cubicBezTo>
                  <a:pt x="8204200" y="2590800"/>
                  <a:pt x="8051800" y="2501900"/>
                  <a:pt x="7848600" y="2501900"/>
                </a:cubicBezTo>
                <a:cubicBezTo>
                  <a:pt x="7658100" y="2501900"/>
                  <a:pt x="7493000" y="2425700"/>
                  <a:pt x="7493000" y="2324100"/>
                </a:cubicBezTo>
                <a:cubicBezTo>
                  <a:pt x="7493000" y="2235200"/>
                  <a:pt x="7327900" y="2146300"/>
                  <a:pt x="7137400" y="2146300"/>
                </a:cubicBezTo>
                <a:cubicBezTo>
                  <a:pt x="6934200" y="2146300"/>
                  <a:pt x="6769100" y="2070100"/>
                  <a:pt x="6769100" y="1968500"/>
                </a:cubicBezTo>
                <a:cubicBezTo>
                  <a:pt x="6769100" y="1866900"/>
                  <a:pt x="6527800" y="1790700"/>
                  <a:pt x="6235700" y="1790700"/>
                </a:cubicBezTo>
                <a:cubicBezTo>
                  <a:pt x="5943600" y="1790700"/>
                  <a:pt x="5702300" y="1689100"/>
                  <a:pt x="5702300" y="1562100"/>
                </a:cubicBezTo>
                <a:cubicBezTo>
                  <a:pt x="5702300" y="1447800"/>
                  <a:pt x="5384800" y="1295400"/>
                  <a:pt x="4991100" y="1231900"/>
                </a:cubicBezTo>
                <a:lnTo>
                  <a:pt x="4610100" y="1181100"/>
                </a:lnTo>
                <a:cubicBezTo>
                  <a:pt x="4229100" y="1117600"/>
                  <a:pt x="3581400" y="1066800"/>
                  <a:pt x="3187700" y="1066800"/>
                </a:cubicBezTo>
                <a:lnTo>
                  <a:pt x="2832100" y="1066800"/>
                </a:lnTo>
                <a:cubicBezTo>
                  <a:pt x="2438400" y="1066800"/>
                  <a:pt x="2108200" y="1155700"/>
                  <a:pt x="2108200" y="1257300"/>
                </a:cubicBezTo>
                <a:cubicBezTo>
                  <a:pt x="2108200" y="1346200"/>
                  <a:pt x="2032000" y="1435100"/>
                  <a:pt x="1930400" y="1435100"/>
                </a:cubicBezTo>
                <a:cubicBezTo>
                  <a:pt x="1841500" y="1435100"/>
                  <a:pt x="1752600" y="1511300"/>
                  <a:pt x="1752600" y="1612900"/>
                </a:cubicBezTo>
                <a:cubicBezTo>
                  <a:pt x="1752600" y="1714500"/>
                  <a:pt x="1676400" y="1790700"/>
                  <a:pt x="1574800" y="1790700"/>
                </a:cubicBezTo>
                <a:cubicBezTo>
                  <a:pt x="1473200" y="1790700"/>
                  <a:pt x="1397000" y="1955800"/>
                  <a:pt x="1397000" y="2146300"/>
                </a:cubicBezTo>
                <a:cubicBezTo>
                  <a:pt x="1397000" y="2349500"/>
                  <a:pt x="1473200" y="2501900"/>
                  <a:pt x="1574800" y="2501900"/>
                </a:cubicBezTo>
                <a:cubicBezTo>
                  <a:pt x="1676400" y="2501900"/>
                  <a:pt x="1752600" y="2590800"/>
                  <a:pt x="1752600" y="2692400"/>
                </a:cubicBezTo>
                <a:cubicBezTo>
                  <a:pt x="1752600" y="2781300"/>
                  <a:pt x="1841500" y="2870200"/>
                  <a:pt x="1930400" y="2870200"/>
                </a:cubicBezTo>
                <a:cubicBezTo>
                  <a:pt x="2032000" y="2870200"/>
                  <a:pt x="2108200" y="2946400"/>
                  <a:pt x="2108200" y="3048000"/>
                </a:cubicBezTo>
                <a:cubicBezTo>
                  <a:pt x="2108200" y="3149600"/>
                  <a:pt x="2197100" y="3225800"/>
                  <a:pt x="2298700" y="3225800"/>
                </a:cubicBezTo>
                <a:cubicBezTo>
                  <a:pt x="2387600" y="3225800"/>
                  <a:pt x="2476500" y="3302000"/>
                  <a:pt x="2476500" y="3403600"/>
                </a:cubicBezTo>
                <a:cubicBezTo>
                  <a:pt x="2476500" y="3505200"/>
                  <a:pt x="2628900" y="3581400"/>
                  <a:pt x="2832100" y="3581400"/>
                </a:cubicBezTo>
                <a:cubicBezTo>
                  <a:pt x="3022600" y="3581400"/>
                  <a:pt x="3187700" y="3657600"/>
                  <a:pt x="3187700" y="3759200"/>
                </a:cubicBezTo>
                <a:cubicBezTo>
                  <a:pt x="3187700" y="3860800"/>
                  <a:pt x="3352800" y="3937000"/>
                  <a:pt x="3543300" y="3937000"/>
                </a:cubicBezTo>
                <a:cubicBezTo>
                  <a:pt x="3746500" y="3937000"/>
                  <a:pt x="3911600" y="4025900"/>
                  <a:pt x="3911600" y="4114800"/>
                </a:cubicBezTo>
                <a:cubicBezTo>
                  <a:pt x="3911600" y="4216400"/>
                  <a:pt x="4152900" y="4305300"/>
                  <a:pt x="4445000" y="4305300"/>
                </a:cubicBezTo>
                <a:cubicBezTo>
                  <a:pt x="4737100" y="4305300"/>
                  <a:pt x="4978400" y="4381500"/>
                  <a:pt x="4978400" y="4483100"/>
                </a:cubicBezTo>
                <a:cubicBezTo>
                  <a:pt x="4978400" y="4572000"/>
                  <a:pt x="5143500" y="4660900"/>
                  <a:pt x="5346700" y="4660900"/>
                </a:cubicBezTo>
                <a:cubicBezTo>
                  <a:pt x="5537200" y="4660900"/>
                  <a:pt x="5702300" y="4737100"/>
                  <a:pt x="5702300" y="4838700"/>
                </a:cubicBezTo>
                <a:cubicBezTo>
                  <a:pt x="5702300" y="4940300"/>
                  <a:pt x="6019800" y="5016500"/>
                  <a:pt x="6413500" y="5016500"/>
                </a:cubicBezTo>
                <a:close/>
                <a:moveTo>
                  <a:pt x="6451600" y="11506200"/>
                </a:moveTo>
                <a:moveTo>
                  <a:pt x="10718800" y="10033000"/>
                </a:moveTo>
                <a:lnTo>
                  <a:pt x="10718800" y="13627100"/>
                </a:lnTo>
                <a:cubicBezTo>
                  <a:pt x="10718800" y="14020800"/>
                  <a:pt x="10617200" y="14376400"/>
                  <a:pt x="10490200" y="14427200"/>
                </a:cubicBezTo>
                <a:cubicBezTo>
                  <a:pt x="10007600" y="14630400"/>
                  <a:pt x="9220200" y="14274800"/>
                  <a:pt x="8483600" y="13538200"/>
                </a:cubicBezTo>
                <a:lnTo>
                  <a:pt x="4775200" y="9829800"/>
                </a:lnTo>
                <a:cubicBezTo>
                  <a:pt x="4495800" y="9550400"/>
                  <a:pt x="4114800" y="9258300"/>
                  <a:pt x="3937000" y="9169400"/>
                </a:cubicBezTo>
                <a:cubicBezTo>
                  <a:pt x="3517900" y="8978900"/>
                  <a:pt x="3187700" y="8648700"/>
                  <a:pt x="3187700" y="8420100"/>
                </a:cubicBezTo>
                <a:cubicBezTo>
                  <a:pt x="3187700" y="8331200"/>
                  <a:pt x="2946400" y="8242300"/>
                  <a:pt x="2654300" y="8242300"/>
                </a:cubicBezTo>
                <a:cubicBezTo>
                  <a:pt x="2349500" y="8242300"/>
                  <a:pt x="2108200" y="8331200"/>
                  <a:pt x="2108200" y="8420100"/>
                </a:cubicBezTo>
                <a:cubicBezTo>
                  <a:pt x="2108200" y="8648700"/>
                  <a:pt x="1803400" y="8966200"/>
                  <a:pt x="1574800" y="8966200"/>
                </a:cubicBezTo>
                <a:cubicBezTo>
                  <a:pt x="1371600" y="8966200"/>
                  <a:pt x="1333500" y="9829800"/>
                  <a:pt x="1498600" y="10401300"/>
                </a:cubicBezTo>
                <a:cubicBezTo>
                  <a:pt x="1562100" y="10591800"/>
                  <a:pt x="1727200" y="10756900"/>
                  <a:pt x="1866900" y="10756900"/>
                </a:cubicBezTo>
                <a:cubicBezTo>
                  <a:pt x="2133600" y="10756900"/>
                  <a:pt x="2768600" y="11328400"/>
                  <a:pt x="2921000" y="11696700"/>
                </a:cubicBezTo>
                <a:cubicBezTo>
                  <a:pt x="3022600" y="11950700"/>
                  <a:pt x="3035300" y="12115800"/>
                  <a:pt x="2959100" y="12369800"/>
                </a:cubicBezTo>
                <a:cubicBezTo>
                  <a:pt x="2921000" y="12471400"/>
                  <a:pt x="2717800" y="12547600"/>
                  <a:pt x="2501900" y="12547600"/>
                </a:cubicBezTo>
                <a:cubicBezTo>
                  <a:pt x="2286000" y="12547600"/>
                  <a:pt x="1879600" y="12319000"/>
                  <a:pt x="1600200" y="12039600"/>
                </a:cubicBezTo>
                <a:lnTo>
                  <a:pt x="1181100" y="11620500"/>
                </a:lnTo>
                <a:cubicBezTo>
                  <a:pt x="190500" y="10617200"/>
                  <a:pt x="0" y="8572500"/>
                  <a:pt x="825500" y="7734300"/>
                </a:cubicBezTo>
                <a:cubicBezTo>
                  <a:pt x="1701800" y="6870700"/>
                  <a:pt x="3721100" y="6985000"/>
                  <a:pt x="4711700" y="7975600"/>
                </a:cubicBezTo>
                <a:lnTo>
                  <a:pt x="6985000" y="10248900"/>
                </a:lnTo>
                <a:cubicBezTo>
                  <a:pt x="7264400" y="10528300"/>
                  <a:pt x="7658100" y="10807700"/>
                  <a:pt x="7848600" y="10858500"/>
                </a:cubicBezTo>
                <a:cubicBezTo>
                  <a:pt x="8051800" y="10922000"/>
                  <a:pt x="8420100" y="11214100"/>
                  <a:pt x="8686800" y="11506200"/>
                </a:cubicBezTo>
                <a:lnTo>
                  <a:pt x="8813800" y="11645900"/>
                </a:lnTo>
                <a:cubicBezTo>
                  <a:pt x="9067800" y="11950700"/>
                  <a:pt x="9283700" y="12268200"/>
                  <a:pt x="9283700" y="12369800"/>
                </a:cubicBezTo>
                <a:cubicBezTo>
                  <a:pt x="9283700" y="12471400"/>
                  <a:pt x="9359900" y="12547600"/>
                  <a:pt x="9461500" y="12547600"/>
                </a:cubicBezTo>
                <a:cubicBezTo>
                  <a:pt x="9563100" y="12547600"/>
                  <a:pt x="9639300" y="12230100"/>
                  <a:pt x="9639300" y="11836400"/>
                </a:cubicBezTo>
                <a:lnTo>
                  <a:pt x="9639300" y="10401300"/>
                </a:lnTo>
                <a:cubicBezTo>
                  <a:pt x="9639300" y="9601200"/>
                  <a:pt x="9829800" y="9321800"/>
                  <a:pt x="10363200" y="9321800"/>
                </a:cubicBezTo>
                <a:cubicBezTo>
                  <a:pt x="10553700" y="9321800"/>
                  <a:pt x="10718800" y="9639300"/>
                  <a:pt x="10718800" y="10033000"/>
                </a:cubicBezTo>
                <a:close/>
                <a:moveTo>
                  <a:pt x="1435100" y="11506200"/>
                </a:moveTo>
              </a:path>
            </a:pathLst>
          </a:custGeom>
          <a:solidFill>
            <a:srgbClr val="17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9" name="Freeform 1749"/>
          <p:cNvSpPr/>
          <p:nvPr/>
        </p:nvSpPr>
        <p:spPr>
          <a:xfrm rot="0" flipH="0" flipV="0">
            <a:off x="22563729" y="8961530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7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0" name="Freeform 1750"/>
          <p:cNvSpPr/>
          <p:nvPr/>
        </p:nvSpPr>
        <p:spPr>
          <a:xfrm rot="0" flipH="0" flipV="0">
            <a:off x="22632557" y="8962286"/>
            <a:ext cx="52247" cy="88411"/>
          </a:xfrm>
          <a:custGeom>
            <a:pathLst>
              <a:path w="6146800" h="10401300">
                <a:moveTo>
                  <a:pt x="5384800" y="5842000"/>
                </a:moveTo>
                <a:lnTo>
                  <a:pt x="5168900" y="6438900"/>
                </a:lnTo>
                <a:cubicBezTo>
                  <a:pt x="5041900" y="6794500"/>
                  <a:pt x="4851400" y="7213600"/>
                  <a:pt x="4737100" y="7353300"/>
                </a:cubicBezTo>
                <a:cubicBezTo>
                  <a:pt x="4610100" y="7493000"/>
                  <a:pt x="4483100" y="7747000"/>
                  <a:pt x="4445000" y="7924800"/>
                </a:cubicBezTo>
                <a:cubicBezTo>
                  <a:pt x="4406900" y="8089900"/>
                  <a:pt x="4140200" y="8458200"/>
                  <a:pt x="3860800" y="8737600"/>
                </a:cubicBezTo>
                <a:lnTo>
                  <a:pt x="3797300" y="8813800"/>
                </a:lnTo>
                <a:cubicBezTo>
                  <a:pt x="3517900" y="9093200"/>
                  <a:pt x="3149600" y="9372600"/>
                  <a:pt x="2984500" y="9423400"/>
                </a:cubicBezTo>
                <a:cubicBezTo>
                  <a:pt x="2197100" y="9702800"/>
                  <a:pt x="1485900" y="10121900"/>
                  <a:pt x="1485900" y="10299700"/>
                </a:cubicBezTo>
                <a:cubicBezTo>
                  <a:pt x="1485900" y="10350500"/>
                  <a:pt x="1206500" y="10401300"/>
                  <a:pt x="863600" y="10401300"/>
                </a:cubicBezTo>
                <a:cubicBezTo>
                  <a:pt x="520700" y="10401300"/>
                  <a:pt x="190500" y="10350500"/>
                  <a:pt x="152400" y="10299700"/>
                </a:cubicBezTo>
                <a:cubicBezTo>
                  <a:pt x="0" y="10160000"/>
                  <a:pt x="50800" y="9690100"/>
                  <a:pt x="241300" y="9499600"/>
                </a:cubicBezTo>
                <a:cubicBezTo>
                  <a:pt x="330200" y="9398000"/>
                  <a:pt x="622300" y="9321800"/>
                  <a:pt x="863600" y="9321800"/>
                </a:cubicBezTo>
                <a:cubicBezTo>
                  <a:pt x="1104900" y="9321800"/>
                  <a:pt x="1358900" y="9232900"/>
                  <a:pt x="1422400" y="9131300"/>
                </a:cubicBezTo>
                <a:cubicBezTo>
                  <a:pt x="1485900" y="9029700"/>
                  <a:pt x="1689100" y="8915400"/>
                  <a:pt x="1854200" y="8877300"/>
                </a:cubicBezTo>
                <a:cubicBezTo>
                  <a:pt x="2463800" y="8724900"/>
                  <a:pt x="3200400" y="8115300"/>
                  <a:pt x="3390900" y="7594600"/>
                </a:cubicBezTo>
                <a:cubicBezTo>
                  <a:pt x="3441700" y="7442200"/>
                  <a:pt x="3556000" y="7213600"/>
                  <a:pt x="3657600" y="7112000"/>
                </a:cubicBezTo>
                <a:cubicBezTo>
                  <a:pt x="4000500" y="6680200"/>
                  <a:pt x="3797300" y="6451600"/>
                  <a:pt x="3098800" y="6451600"/>
                </a:cubicBezTo>
                <a:lnTo>
                  <a:pt x="2565400" y="6451600"/>
                </a:lnTo>
                <a:cubicBezTo>
                  <a:pt x="2171700" y="6451600"/>
                  <a:pt x="1803400" y="6362700"/>
                  <a:pt x="1727200" y="6261100"/>
                </a:cubicBezTo>
                <a:cubicBezTo>
                  <a:pt x="1663700" y="6159500"/>
                  <a:pt x="1498600" y="6032500"/>
                  <a:pt x="1371600" y="5981700"/>
                </a:cubicBezTo>
                <a:cubicBezTo>
                  <a:pt x="812800" y="5791200"/>
                  <a:pt x="419100" y="5156200"/>
                  <a:pt x="419100" y="4483100"/>
                </a:cubicBezTo>
                <a:lnTo>
                  <a:pt x="419100" y="3937000"/>
                </a:lnTo>
                <a:cubicBezTo>
                  <a:pt x="419100" y="3543300"/>
                  <a:pt x="495300" y="3124200"/>
                  <a:pt x="596900" y="2997200"/>
                </a:cubicBezTo>
                <a:cubicBezTo>
                  <a:pt x="698500" y="2882900"/>
                  <a:pt x="774700" y="2641600"/>
                  <a:pt x="774700" y="2463800"/>
                </a:cubicBezTo>
                <a:cubicBezTo>
                  <a:pt x="774700" y="2286000"/>
                  <a:pt x="863600" y="2095500"/>
                  <a:pt x="965200" y="2032000"/>
                </a:cubicBezTo>
                <a:cubicBezTo>
                  <a:pt x="1066800" y="1968500"/>
                  <a:pt x="1181100" y="1778000"/>
                  <a:pt x="1219200" y="1600200"/>
                </a:cubicBezTo>
                <a:cubicBezTo>
                  <a:pt x="1409700" y="787400"/>
                  <a:pt x="1612900" y="647700"/>
                  <a:pt x="2857500" y="419100"/>
                </a:cubicBezTo>
                <a:lnTo>
                  <a:pt x="2933700" y="393700"/>
                </a:lnTo>
                <a:cubicBezTo>
                  <a:pt x="3327400" y="317500"/>
                  <a:pt x="3644900" y="203200"/>
                  <a:pt x="3644900" y="127000"/>
                </a:cubicBezTo>
                <a:cubicBezTo>
                  <a:pt x="3644900" y="50800"/>
                  <a:pt x="3848100" y="0"/>
                  <a:pt x="4089400" y="0"/>
                </a:cubicBezTo>
                <a:cubicBezTo>
                  <a:pt x="4343400" y="0"/>
                  <a:pt x="4584700" y="76200"/>
                  <a:pt x="4648200" y="177800"/>
                </a:cubicBezTo>
                <a:cubicBezTo>
                  <a:pt x="4711700" y="279400"/>
                  <a:pt x="4914900" y="406400"/>
                  <a:pt x="5092700" y="444500"/>
                </a:cubicBezTo>
                <a:cubicBezTo>
                  <a:pt x="5486400" y="533400"/>
                  <a:pt x="5588000" y="622300"/>
                  <a:pt x="5715000" y="990600"/>
                </a:cubicBezTo>
                <a:cubicBezTo>
                  <a:pt x="5765800" y="1130300"/>
                  <a:pt x="5880100" y="1308100"/>
                  <a:pt x="5981700" y="1371600"/>
                </a:cubicBezTo>
                <a:cubicBezTo>
                  <a:pt x="6070600" y="1422400"/>
                  <a:pt x="6146800" y="1790700"/>
                  <a:pt x="6146800" y="2184400"/>
                </a:cubicBezTo>
                <a:lnTo>
                  <a:pt x="6146800" y="2501900"/>
                </a:lnTo>
                <a:cubicBezTo>
                  <a:pt x="6146800" y="2895600"/>
                  <a:pt x="6032500" y="3479800"/>
                  <a:pt x="5880100" y="3810000"/>
                </a:cubicBezTo>
                <a:cubicBezTo>
                  <a:pt x="5740400" y="4127500"/>
                  <a:pt x="5613400" y="4572000"/>
                  <a:pt x="5613400" y="4787900"/>
                </a:cubicBezTo>
                <a:cubicBezTo>
                  <a:pt x="5613400" y="5016500"/>
                  <a:pt x="5511800" y="5486400"/>
                  <a:pt x="5384800" y="5842000"/>
                </a:cubicBezTo>
                <a:close/>
                <a:moveTo>
                  <a:pt x="2959100" y="10515600"/>
                </a:moveTo>
                <a:moveTo>
                  <a:pt x="2565400" y="5372100"/>
                </a:moveTo>
                <a:lnTo>
                  <a:pt x="3822700" y="5372100"/>
                </a:lnTo>
                <a:cubicBezTo>
                  <a:pt x="4241800" y="5372100"/>
                  <a:pt x="4381500" y="5257800"/>
                  <a:pt x="4521200" y="4800600"/>
                </a:cubicBezTo>
                <a:lnTo>
                  <a:pt x="4978400" y="3378200"/>
                </a:lnTo>
                <a:cubicBezTo>
                  <a:pt x="5029200" y="3187700"/>
                  <a:pt x="5080000" y="2882900"/>
                  <a:pt x="5080000" y="2679700"/>
                </a:cubicBezTo>
                <a:lnTo>
                  <a:pt x="5080000" y="2146300"/>
                </a:lnTo>
                <a:cubicBezTo>
                  <a:pt x="5080000" y="1955800"/>
                  <a:pt x="4978400" y="1689100"/>
                  <a:pt x="4864100" y="1574800"/>
                </a:cubicBezTo>
                <a:cubicBezTo>
                  <a:pt x="4368800" y="1079500"/>
                  <a:pt x="3860800" y="952500"/>
                  <a:pt x="3289300" y="1168400"/>
                </a:cubicBezTo>
                <a:cubicBezTo>
                  <a:pt x="3136900" y="1231900"/>
                  <a:pt x="2921000" y="1308100"/>
                  <a:pt x="2794000" y="1358900"/>
                </a:cubicBezTo>
                <a:cubicBezTo>
                  <a:pt x="2501900" y="1447800"/>
                  <a:pt x="2032000" y="1968500"/>
                  <a:pt x="2032000" y="2197100"/>
                </a:cubicBezTo>
                <a:cubicBezTo>
                  <a:pt x="2032000" y="2222500"/>
                  <a:pt x="1955800" y="2400300"/>
                  <a:pt x="1866900" y="2590800"/>
                </a:cubicBezTo>
                <a:lnTo>
                  <a:pt x="1651000" y="3048000"/>
                </a:lnTo>
                <a:cubicBezTo>
                  <a:pt x="1562100" y="3238500"/>
                  <a:pt x="1485900" y="3568700"/>
                  <a:pt x="1485900" y="3759200"/>
                </a:cubicBezTo>
                <a:lnTo>
                  <a:pt x="1485900" y="4483100"/>
                </a:lnTo>
                <a:cubicBezTo>
                  <a:pt x="1485900" y="5003800"/>
                  <a:pt x="1943100" y="5372100"/>
                  <a:pt x="2565400" y="5372100"/>
                </a:cubicBezTo>
                <a:close/>
                <a:moveTo>
                  <a:pt x="3429000" y="10515600"/>
                </a:moveTo>
              </a:path>
            </a:pathLst>
          </a:custGeom>
          <a:solidFill>
            <a:srgbClr val="17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1" name="Freeform 1751"/>
          <p:cNvSpPr/>
          <p:nvPr/>
        </p:nvSpPr>
        <p:spPr>
          <a:xfrm rot="0" flipH="0" flipV="0">
            <a:off x="22686055" y="8961314"/>
            <a:ext cx="65849" cy="89922"/>
          </a:xfrm>
          <a:custGeom>
            <a:pathLst>
              <a:path w="7747000" h="10579100">
                <a:moveTo>
                  <a:pt x="3657600" y="0"/>
                </a:moveTo>
                <a:lnTo>
                  <a:pt x="6883400" y="0"/>
                </a:lnTo>
                <a:cubicBezTo>
                  <a:pt x="7480300" y="0"/>
                  <a:pt x="7747000" y="215900"/>
                  <a:pt x="7747000" y="711200"/>
                </a:cubicBezTo>
                <a:cubicBezTo>
                  <a:pt x="7747000" y="914400"/>
                  <a:pt x="7505700" y="1104900"/>
                  <a:pt x="7200900" y="1155700"/>
                </a:cubicBezTo>
                <a:lnTo>
                  <a:pt x="7124700" y="1168400"/>
                </a:lnTo>
                <a:cubicBezTo>
                  <a:pt x="6832600" y="1219200"/>
                  <a:pt x="6362700" y="1257300"/>
                  <a:pt x="6096000" y="1257300"/>
                </a:cubicBezTo>
                <a:lnTo>
                  <a:pt x="4737100" y="1270000"/>
                </a:lnTo>
                <a:cubicBezTo>
                  <a:pt x="4470400" y="1270000"/>
                  <a:pt x="4140200" y="1244600"/>
                  <a:pt x="4000500" y="1206500"/>
                </a:cubicBezTo>
                <a:cubicBezTo>
                  <a:pt x="3873500" y="1168400"/>
                  <a:pt x="3619500" y="1308100"/>
                  <a:pt x="3441700" y="1524000"/>
                </a:cubicBezTo>
                <a:lnTo>
                  <a:pt x="3403600" y="1574800"/>
                </a:lnTo>
                <a:cubicBezTo>
                  <a:pt x="3225800" y="1790700"/>
                  <a:pt x="3086100" y="2197100"/>
                  <a:pt x="3086100" y="2476500"/>
                </a:cubicBezTo>
                <a:lnTo>
                  <a:pt x="3086100" y="2540000"/>
                </a:lnTo>
                <a:cubicBezTo>
                  <a:pt x="3086100" y="2819400"/>
                  <a:pt x="3022600" y="3251200"/>
                  <a:pt x="2959100" y="3505200"/>
                </a:cubicBezTo>
                <a:lnTo>
                  <a:pt x="2882900" y="3759200"/>
                </a:lnTo>
                <a:cubicBezTo>
                  <a:pt x="2806700" y="4013200"/>
                  <a:pt x="2705100" y="4330700"/>
                  <a:pt x="2641600" y="4483100"/>
                </a:cubicBezTo>
                <a:cubicBezTo>
                  <a:pt x="2578100" y="4622800"/>
                  <a:pt x="2463800" y="4978400"/>
                  <a:pt x="2362200" y="5270500"/>
                </a:cubicBezTo>
                <a:lnTo>
                  <a:pt x="2362200" y="5295900"/>
                </a:lnTo>
                <a:cubicBezTo>
                  <a:pt x="2260600" y="5588000"/>
                  <a:pt x="2184400" y="5842000"/>
                  <a:pt x="2184400" y="5867400"/>
                </a:cubicBezTo>
                <a:cubicBezTo>
                  <a:pt x="2184400" y="5892800"/>
                  <a:pt x="2133600" y="6134100"/>
                  <a:pt x="2070100" y="6413500"/>
                </a:cubicBezTo>
                <a:lnTo>
                  <a:pt x="1409700" y="9182100"/>
                </a:lnTo>
                <a:cubicBezTo>
                  <a:pt x="1219200" y="9982200"/>
                  <a:pt x="838200" y="10579100"/>
                  <a:pt x="520700" y="10579100"/>
                </a:cubicBezTo>
                <a:cubicBezTo>
                  <a:pt x="355600" y="10579100"/>
                  <a:pt x="177800" y="10477500"/>
                  <a:pt x="127000" y="10350500"/>
                </a:cubicBezTo>
                <a:cubicBezTo>
                  <a:pt x="0" y="10033000"/>
                  <a:pt x="12700" y="9575800"/>
                  <a:pt x="177800" y="9004300"/>
                </a:cubicBezTo>
                <a:lnTo>
                  <a:pt x="2387600" y="863600"/>
                </a:lnTo>
                <a:cubicBezTo>
                  <a:pt x="2552700" y="279400"/>
                  <a:pt x="2959100" y="0"/>
                  <a:pt x="3657600" y="0"/>
                </a:cubicBezTo>
                <a:close/>
                <a:moveTo>
                  <a:pt x="10147300" y="10629900"/>
                </a:moveTo>
              </a:path>
            </a:pathLst>
          </a:custGeom>
          <a:solidFill>
            <a:srgbClr val="17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2" name="Freeform 1752"/>
          <p:cNvSpPr/>
          <p:nvPr/>
        </p:nvSpPr>
        <p:spPr>
          <a:xfrm rot="0" flipH="0" flipV="0">
            <a:off x="22750457" y="8959695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7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3" name="Freeform 1753"/>
          <p:cNvSpPr/>
          <p:nvPr/>
        </p:nvSpPr>
        <p:spPr>
          <a:xfrm rot="0" flipH="0" flipV="0">
            <a:off x="22819608" y="8961206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17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4" name="Freeform 1754"/>
          <p:cNvSpPr/>
          <p:nvPr/>
        </p:nvSpPr>
        <p:spPr>
          <a:xfrm rot="0" flipH="0" flipV="0">
            <a:off x="22883793" y="9018744"/>
            <a:ext cx="45770" cy="9175"/>
          </a:xfrm>
          <a:custGeom>
            <a:pathLst>
              <a:path w="5384800" h="1079500">
                <a:moveTo>
                  <a:pt x="4914900" y="1079500"/>
                </a:moveTo>
                <a:lnTo>
                  <a:pt x="368300" y="1079500"/>
                </a:lnTo>
                <a:cubicBezTo>
                  <a:pt x="127000" y="1079500"/>
                  <a:pt x="0" y="952500"/>
                  <a:pt x="0" y="723900"/>
                </a:cubicBezTo>
                <a:cubicBezTo>
                  <a:pt x="0" y="520700"/>
                  <a:pt x="88900" y="355600"/>
                  <a:pt x="190500" y="355600"/>
                </a:cubicBezTo>
                <a:cubicBezTo>
                  <a:pt x="279400" y="355600"/>
                  <a:pt x="368300" y="279400"/>
                  <a:pt x="368300" y="177800"/>
                </a:cubicBezTo>
                <a:cubicBezTo>
                  <a:pt x="368300" y="88900"/>
                  <a:pt x="520700" y="0"/>
                  <a:pt x="723900" y="0"/>
                </a:cubicBezTo>
                <a:lnTo>
                  <a:pt x="4673600" y="0"/>
                </a:lnTo>
                <a:cubicBezTo>
                  <a:pt x="4864100" y="0"/>
                  <a:pt x="5029200" y="88900"/>
                  <a:pt x="5029200" y="177800"/>
                </a:cubicBezTo>
                <a:cubicBezTo>
                  <a:pt x="5029200" y="279400"/>
                  <a:pt x="5105400" y="355600"/>
                  <a:pt x="5207000" y="355600"/>
                </a:cubicBezTo>
                <a:cubicBezTo>
                  <a:pt x="5308600" y="355600"/>
                  <a:pt x="5384800" y="444500"/>
                  <a:pt x="5384800" y="546100"/>
                </a:cubicBezTo>
                <a:cubicBezTo>
                  <a:pt x="5384800" y="635000"/>
                  <a:pt x="5359400" y="800100"/>
                  <a:pt x="5334000" y="901700"/>
                </a:cubicBezTo>
                <a:cubicBezTo>
                  <a:pt x="5295900" y="1003300"/>
                  <a:pt x="5118100" y="1079500"/>
                  <a:pt x="4914900" y="1079500"/>
                </a:cubicBezTo>
                <a:close/>
                <a:moveTo>
                  <a:pt x="1930400" y="3873500"/>
                </a:moveTo>
              </a:path>
            </a:pathLst>
          </a:custGeom>
          <a:solidFill>
            <a:srgbClr val="17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5" name="Freeform 1755"/>
          <p:cNvSpPr/>
          <p:nvPr/>
        </p:nvSpPr>
        <p:spPr>
          <a:xfrm rot="0" flipH="0" flipV="0">
            <a:off x="22962013" y="8962826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17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6" name="Freeform 1756"/>
          <p:cNvSpPr/>
          <p:nvPr/>
        </p:nvSpPr>
        <p:spPr>
          <a:xfrm rot="0" flipH="0" flipV="0">
            <a:off x="22989712" y="8959695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7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7" name="Freeform 1757"/>
          <p:cNvSpPr/>
          <p:nvPr/>
        </p:nvSpPr>
        <p:spPr>
          <a:xfrm rot="0" flipH="0" flipV="0">
            <a:off x="21442605" y="9140746"/>
            <a:ext cx="255079" cy="167081"/>
          </a:xfrm>
          <a:custGeom>
            <a:pathLst>
              <a:path w="19621500" h="12852400">
                <a:moveTo>
                  <a:pt x="14770100" y="1346200"/>
                </a:moveTo>
                <a:lnTo>
                  <a:pt x="13462000" y="6299200"/>
                </a:lnTo>
                <a:cubicBezTo>
                  <a:pt x="13385800" y="6553200"/>
                  <a:pt x="13208000" y="6756400"/>
                  <a:pt x="13055600" y="6756400"/>
                </a:cubicBezTo>
                <a:cubicBezTo>
                  <a:pt x="12903200" y="6756400"/>
                  <a:pt x="12725400" y="6705600"/>
                  <a:pt x="12661900" y="6642100"/>
                </a:cubicBezTo>
                <a:cubicBezTo>
                  <a:pt x="12522200" y="6489700"/>
                  <a:pt x="12522200" y="6172200"/>
                  <a:pt x="12661900" y="5600700"/>
                </a:cubicBezTo>
                <a:lnTo>
                  <a:pt x="13081000" y="3924300"/>
                </a:lnTo>
                <a:cubicBezTo>
                  <a:pt x="13144500" y="3683000"/>
                  <a:pt x="13258800" y="3467100"/>
                  <a:pt x="13335000" y="3467100"/>
                </a:cubicBezTo>
                <a:cubicBezTo>
                  <a:pt x="13512800" y="3467100"/>
                  <a:pt x="13716000" y="2667000"/>
                  <a:pt x="13716000" y="2032000"/>
                </a:cubicBezTo>
                <a:cubicBezTo>
                  <a:pt x="13716000" y="1790700"/>
                  <a:pt x="13614400" y="1600200"/>
                  <a:pt x="13487400" y="1600200"/>
                </a:cubicBezTo>
                <a:cubicBezTo>
                  <a:pt x="13360400" y="1600200"/>
                  <a:pt x="13258800" y="1651000"/>
                  <a:pt x="13258800" y="1714500"/>
                </a:cubicBezTo>
                <a:cubicBezTo>
                  <a:pt x="13258800" y="1905000"/>
                  <a:pt x="13030200" y="2070100"/>
                  <a:pt x="12788900" y="2070100"/>
                </a:cubicBezTo>
                <a:cubicBezTo>
                  <a:pt x="12649200" y="2070100"/>
                  <a:pt x="12547600" y="1905000"/>
                  <a:pt x="12547600" y="1714500"/>
                </a:cubicBezTo>
                <a:cubicBezTo>
                  <a:pt x="12547600" y="1524000"/>
                  <a:pt x="12700000" y="1270000"/>
                  <a:pt x="12877800" y="1143000"/>
                </a:cubicBezTo>
                <a:cubicBezTo>
                  <a:pt x="13068300" y="1028700"/>
                  <a:pt x="13360400" y="787400"/>
                  <a:pt x="13538200" y="596900"/>
                </a:cubicBezTo>
                <a:lnTo>
                  <a:pt x="13627100" y="520700"/>
                </a:lnTo>
                <a:cubicBezTo>
                  <a:pt x="13982700" y="165100"/>
                  <a:pt x="14427200" y="0"/>
                  <a:pt x="14782800" y="114300"/>
                </a:cubicBezTo>
                <a:cubicBezTo>
                  <a:pt x="14922500" y="152400"/>
                  <a:pt x="14922500" y="774700"/>
                  <a:pt x="14770100" y="1346200"/>
                </a:cubicBezTo>
                <a:close/>
                <a:moveTo>
                  <a:pt x="11277600" y="12852400"/>
                </a:moveTo>
                <a:moveTo>
                  <a:pt x="17945100" y="10033000"/>
                </a:moveTo>
                <a:lnTo>
                  <a:pt x="3403600" y="10033000"/>
                </a:lnTo>
                <a:cubicBezTo>
                  <a:pt x="1892300" y="10033000"/>
                  <a:pt x="1651000" y="10248900"/>
                  <a:pt x="1282700" y="11823700"/>
                </a:cubicBezTo>
                <a:cubicBezTo>
                  <a:pt x="1143000" y="12395200"/>
                  <a:pt x="800100" y="12852400"/>
                  <a:pt x="520700" y="12852400"/>
                </a:cubicBezTo>
                <a:cubicBezTo>
                  <a:pt x="241300" y="12852400"/>
                  <a:pt x="0" y="12801600"/>
                  <a:pt x="0" y="12738100"/>
                </a:cubicBezTo>
                <a:cubicBezTo>
                  <a:pt x="0" y="12674600"/>
                  <a:pt x="76200" y="12255500"/>
                  <a:pt x="177800" y="11823700"/>
                </a:cubicBezTo>
                <a:cubicBezTo>
                  <a:pt x="635000" y="9613900"/>
                  <a:pt x="1054100" y="9105900"/>
                  <a:pt x="2336800" y="9105900"/>
                </a:cubicBezTo>
                <a:lnTo>
                  <a:pt x="4343400" y="9105900"/>
                </a:lnTo>
                <a:cubicBezTo>
                  <a:pt x="5473700" y="9105900"/>
                  <a:pt x="5816600" y="8826500"/>
                  <a:pt x="6096000" y="7734300"/>
                </a:cubicBezTo>
                <a:lnTo>
                  <a:pt x="7188200" y="3429000"/>
                </a:lnTo>
                <a:cubicBezTo>
                  <a:pt x="7378700" y="2679700"/>
                  <a:pt x="8077200" y="2070100"/>
                  <a:pt x="8750300" y="2070100"/>
                </a:cubicBezTo>
                <a:cubicBezTo>
                  <a:pt x="10439400" y="2070100"/>
                  <a:pt x="10668000" y="2197100"/>
                  <a:pt x="10668000" y="3149600"/>
                </a:cubicBezTo>
                <a:cubicBezTo>
                  <a:pt x="10668000" y="3619500"/>
                  <a:pt x="9626600" y="6350000"/>
                  <a:pt x="9398000" y="6477000"/>
                </a:cubicBezTo>
                <a:cubicBezTo>
                  <a:pt x="9131300" y="6629400"/>
                  <a:pt x="8509000" y="6756400"/>
                  <a:pt x="8026400" y="6756400"/>
                </a:cubicBezTo>
                <a:cubicBezTo>
                  <a:pt x="6858000" y="6756400"/>
                  <a:pt x="6451600" y="7239000"/>
                  <a:pt x="6451600" y="8661400"/>
                </a:cubicBezTo>
                <a:cubicBezTo>
                  <a:pt x="6451600" y="8902700"/>
                  <a:pt x="7086600" y="9105900"/>
                  <a:pt x="7861300" y="9105900"/>
                </a:cubicBezTo>
                <a:lnTo>
                  <a:pt x="17945100" y="9105900"/>
                </a:lnTo>
                <a:cubicBezTo>
                  <a:pt x="18719800" y="9105900"/>
                  <a:pt x="19405600" y="9156700"/>
                  <a:pt x="19469100" y="9220200"/>
                </a:cubicBezTo>
                <a:cubicBezTo>
                  <a:pt x="19621500" y="9372600"/>
                  <a:pt x="19621500" y="9766300"/>
                  <a:pt x="19469100" y="9918700"/>
                </a:cubicBezTo>
                <a:cubicBezTo>
                  <a:pt x="19405600" y="9982200"/>
                  <a:pt x="18719800" y="10033000"/>
                  <a:pt x="17945100" y="10033000"/>
                </a:cubicBezTo>
                <a:close/>
                <a:moveTo>
                  <a:pt x="2590800" y="12852400"/>
                </a:moveTo>
                <a:moveTo>
                  <a:pt x="7696200" y="3492500"/>
                </a:moveTo>
                <a:lnTo>
                  <a:pt x="7289800" y="4902200"/>
                </a:lnTo>
                <a:cubicBezTo>
                  <a:pt x="7213600" y="5143500"/>
                  <a:pt x="7162800" y="5511800"/>
                  <a:pt x="7162800" y="5702300"/>
                </a:cubicBezTo>
                <a:cubicBezTo>
                  <a:pt x="7162800" y="5892800"/>
                  <a:pt x="7366000" y="6057900"/>
                  <a:pt x="7620000" y="6057900"/>
                </a:cubicBezTo>
                <a:lnTo>
                  <a:pt x="8559800" y="6057900"/>
                </a:lnTo>
                <a:cubicBezTo>
                  <a:pt x="9118600" y="6057900"/>
                  <a:pt x="9258300" y="5930900"/>
                  <a:pt x="9436100" y="5334000"/>
                </a:cubicBezTo>
                <a:lnTo>
                  <a:pt x="9842500" y="3911600"/>
                </a:lnTo>
                <a:cubicBezTo>
                  <a:pt x="10007600" y="3365500"/>
                  <a:pt x="10007600" y="3035300"/>
                  <a:pt x="9855200" y="2882900"/>
                </a:cubicBezTo>
                <a:cubicBezTo>
                  <a:pt x="9791700" y="2819400"/>
                  <a:pt x="9525000" y="2768600"/>
                  <a:pt x="9271000" y="2768600"/>
                </a:cubicBezTo>
                <a:lnTo>
                  <a:pt x="8559800" y="2768600"/>
                </a:lnTo>
                <a:cubicBezTo>
                  <a:pt x="8013700" y="2768600"/>
                  <a:pt x="7861300" y="2895600"/>
                  <a:pt x="7696200" y="3492500"/>
                </a:cubicBezTo>
                <a:close/>
                <a:moveTo>
                  <a:pt x="9131300" y="12852400"/>
                </a:moveTo>
              </a:path>
            </a:pathLst>
          </a:custGeom>
          <a:solidFill>
            <a:srgbClr val="060808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8" name="Freeform 1758"/>
          <p:cNvSpPr/>
          <p:nvPr/>
        </p:nvSpPr>
        <p:spPr>
          <a:xfrm rot="0" flipH="0" flipV="0">
            <a:off x="21741511" y="9148518"/>
            <a:ext cx="222504" cy="77012"/>
          </a:xfrm>
          <a:custGeom>
            <a:pathLst>
              <a:path w="27813000" h="9626600">
                <a:moveTo>
                  <a:pt x="11811000" y="7340600"/>
                </a:moveTo>
                <a:lnTo>
                  <a:pt x="1905000" y="7340600"/>
                </a:lnTo>
                <a:cubicBezTo>
                  <a:pt x="571500" y="7340600"/>
                  <a:pt x="0" y="6883400"/>
                  <a:pt x="0" y="5816600"/>
                </a:cubicBezTo>
                <a:cubicBezTo>
                  <a:pt x="0" y="5397500"/>
                  <a:pt x="254000" y="4800600"/>
                  <a:pt x="571500" y="4483100"/>
                </a:cubicBezTo>
                <a:cubicBezTo>
                  <a:pt x="889000" y="4165600"/>
                  <a:pt x="1651000" y="3911600"/>
                  <a:pt x="2286000" y="3911600"/>
                </a:cubicBezTo>
                <a:lnTo>
                  <a:pt x="11811000" y="3911600"/>
                </a:lnTo>
                <a:cubicBezTo>
                  <a:pt x="12446000" y="3911600"/>
                  <a:pt x="13042900" y="3822700"/>
                  <a:pt x="13144500" y="3721100"/>
                </a:cubicBezTo>
                <a:cubicBezTo>
                  <a:pt x="13385800" y="3479800"/>
                  <a:pt x="13385800" y="2451100"/>
                  <a:pt x="13144500" y="2197100"/>
                </a:cubicBezTo>
                <a:cubicBezTo>
                  <a:pt x="13042900" y="2095500"/>
                  <a:pt x="12446000" y="2006600"/>
                  <a:pt x="11811000" y="2006600"/>
                </a:cubicBezTo>
                <a:lnTo>
                  <a:pt x="11049000" y="2006600"/>
                </a:lnTo>
                <a:cubicBezTo>
                  <a:pt x="9829800" y="2006600"/>
                  <a:pt x="9525000" y="1854200"/>
                  <a:pt x="9525000" y="1244600"/>
                </a:cubicBezTo>
                <a:cubicBezTo>
                  <a:pt x="9525000" y="647700"/>
                  <a:pt x="10642600" y="101600"/>
                  <a:pt x="11899900" y="76200"/>
                </a:cubicBezTo>
                <a:lnTo>
                  <a:pt x="15240000" y="12700"/>
                </a:lnTo>
                <a:cubicBezTo>
                  <a:pt x="16192500" y="0"/>
                  <a:pt x="16383000" y="190500"/>
                  <a:pt x="16383000" y="1143000"/>
                </a:cubicBezTo>
                <a:lnTo>
                  <a:pt x="16383000" y="2387600"/>
                </a:lnTo>
                <a:cubicBezTo>
                  <a:pt x="16383000" y="3810000"/>
                  <a:pt x="16484600" y="3911600"/>
                  <a:pt x="17907000" y="3911600"/>
                </a:cubicBezTo>
                <a:lnTo>
                  <a:pt x="20955000" y="3911600"/>
                </a:lnTo>
                <a:cubicBezTo>
                  <a:pt x="21920200" y="3911600"/>
                  <a:pt x="22098000" y="3733800"/>
                  <a:pt x="22098000" y="2768600"/>
                </a:cubicBezTo>
                <a:lnTo>
                  <a:pt x="22098000" y="1244600"/>
                </a:lnTo>
                <a:cubicBezTo>
                  <a:pt x="22098000" y="406400"/>
                  <a:pt x="22402800" y="101600"/>
                  <a:pt x="23241000" y="101600"/>
                </a:cubicBezTo>
                <a:lnTo>
                  <a:pt x="24384000" y="101600"/>
                </a:lnTo>
                <a:cubicBezTo>
                  <a:pt x="25222200" y="101600"/>
                  <a:pt x="25527000" y="406400"/>
                  <a:pt x="25527000" y="1244600"/>
                </a:cubicBezTo>
                <a:lnTo>
                  <a:pt x="25527000" y="2768600"/>
                </a:lnTo>
                <a:cubicBezTo>
                  <a:pt x="25527000" y="3403600"/>
                  <a:pt x="26035000" y="3911600"/>
                  <a:pt x="26670000" y="3911600"/>
                </a:cubicBezTo>
                <a:cubicBezTo>
                  <a:pt x="27305000" y="3911600"/>
                  <a:pt x="27813000" y="4432300"/>
                  <a:pt x="27813000" y="5054600"/>
                </a:cubicBezTo>
                <a:lnTo>
                  <a:pt x="27813000" y="6197600"/>
                </a:lnTo>
                <a:cubicBezTo>
                  <a:pt x="27813000" y="6832600"/>
                  <a:pt x="27305000" y="7340600"/>
                  <a:pt x="26670000" y="7340600"/>
                </a:cubicBezTo>
                <a:cubicBezTo>
                  <a:pt x="26047700" y="7340600"/>
                  <a:pt x="25527000" y="7861300"/>
                  <a:pt x="25527000" y="8483600"/>
                </a:cubicBezTo>
                <a:cubicBezTo>
                  <a:pt x="25527000" y="9118600"/>
                  <a:pt x="25019000" y="9626600"/>
                  <a:pt x="24384000" y="9626600"/>
                </a:cubicBezTo>
                <a:lnTo>
                  <a:pt x="23241000" y="9626600"/>
                </a:lnTo>
                <a:cubicBezTo>
                  <a:pt x="22618700" y="9626600"/>
                  <a:pt x="22021800" y="9118600"/>
                  <a:pt x="21945600" y="8496300"/>
                </a:cubicBezTo>
                <a:lnTo>
                  <a:pt x="21932900" y="8470900"/>
                </a:lnTo>
                <a:cubicBezTo>
                  <a:pt x="21844000" y="7835900"/>
                  <a:pt x="21272500" y="7340600"/>
                  <a:pt x="20637500" y="7340600"/>
                </a:cubicBezTo>
                <a:lnTo>
                  <a:pt x="17907000" y="7340600"/>
                </a:lnTo>
                <a:cubicBezTo>
                  <a:pt x="16725900" y="7340600"/>
                  <a:pt x="16383000" y="7696200"/>
                  <a:pt x="16383000" y="8915400"/>
                </a:cubicBezTo>
                <a:cubicBezTo>
                  <a:pt x="16383000" y="9309100"/>
                  <a:pt x="15875000" y="9626600"/>
                  <a:pt x="15240000" y="9626600"/>
                </a:cubicBezTo>
                <a:lnTo>
                  <a:pt x="11239500" y="9626600"/>
                </a:lnTo>
                <a:cubicBezTo>
                  <a:pt x="10617200" y="9626600"/>
                  <a:pt x="10096500" y="9537700"/>
                  <a:pt x="10096500" y="9436100"/>
                </a:cubicBezTo>
                <a:cubicBezTo>
                  <a:pt x="10096500" y="9334500"/>
                  <a:pt x="10617200" y="9245600"/>
                  <a:pt x="11239500" y="9245600"/>
                </a:cubicBezTo>
                <a:lnTo>
                  <a:pt x="11430000" y="9245600"/>
                </a:lnTo>
                <a:cubicBezTo>
                  <a:pt x="12065000" y="9245600"/>
                  <a:pt x="12750800" y="9182100"/>
                  <a:pt x="12954000" y="9105900"/>
                </a:cubicBezTo>
                <a:cubicBezTo>
                  <a:pt x="13347700" y="8953500"/>
                  <a:pt x="13474700" y="7874000"/>
                  <a:pt x="13144500" y="7531100"/>
                </a:cubicBezTo>
                <a:cubicBezTo>
                  <a:pt x="13042900" y="7429500"/>
                  <a:pt x="12446000" y="7340600"/>
                  <a:pt x="11811000" y="7340600"/>
                </a:cubicBezTo>
                <a:close/>
                <a:moveTo>
                  <a:pt x="12192000" y="19913600"/>
                </a:moveTo>
              </a:path>
            </a:pathLst>
          </a:custGeom>
          <a:solidFill>
            <a:srgbClr val="060808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9" name="Freeform 1759"/>
          <p:cNvSpPr/>
          <p:nvPr/>
        </p:nvSpPr>
        <p:spPr>
          <a:xfrm rot="0" flipH="0" flipV="0">
            <a:off x="21964008" y="9149331"/>
            <a:ext cx="219456" cy="76200"/>
          </a:xfrm>
          <a:custGeom>
            <a:pathLst>
              <a:path w="27432000" h="9525000">
                <a:moveTo>
                  <a:pt x="16357600" y="7239000"/>
                </a:moveTo>
                <a:lnTo>
                  <a:pt x="12573000" y="7239000"/>
                </a:lnTo>
                <a:cubicBezTo>
                  <a:pt x="11315700" y="7239000"/>
                  <a:pt x="10096500" y="7493000"/>
                  <a:pt x="9855200" y="7810500"/>
                </a:cubicBezTo>
                <a:cubicBezTo>
                  <a:pt x="9626600" y="8128000"/>
                  <a:pt x="8763000" y="8382000"/>
                  <a:pt x="7950200" y="8382000"/>
                </a:cubicBezTo>
                <a:cubicBezTo>
                  <a:pt x="7137400" y="8382000"/>
                  <a:pt x="6477000" y="8636000"/>
                  <a:pt x="6477000" y="8953500"/>
                </a:cubicBezTo>
                <a:cubicBezTo>
                  <a:pt x="6477000" y="9271000"/>
                  <a:pt x="5702300" y="9525000"/>
                  <a:pt x="4762500" y="9525000"/>
                </a:cubicBezTo>
                <a:cubicBezTo>
                  <a:pt x="3822700" y="9525000"/>
                  <a:pt x="2971800" y="9004300"/>
                  <a:pt x="2882900" y="8382000"/>
                </a:cubicBezTo>
                <a:cubicBezTo>
                  <a:pt x="2794000" y="7747000"/>
                  <a:pt x="2108200" y="7239000"/>
                  <a:pt x="1358900" y="7239000"/>
                </a:cubicBezTo>
                <a:cubicBezTo>
                  <a:pt x="609600" y="7239000"/>
                  <a:pt x="0" y="6464300"/>
                  <a:pt x="0" y="5524500"/>
                </a:cubicBezTo>
                <a:cubicBezTo>
                  <a:pt x="0" y="4584700"/>
                  <a:pt x="685800" y="3810000"/>
                  <a:pt x="1524000" y="3810000"/>
                </a:cubicBezTo>
                <a:cubicBezTo>
                  <a:pt x="2362200" y="3810000"/>
                  <a:pt x="3048000" y="2946400"/>
                  <a:pt x="3048000" y="1905000"/>
                </a:cubicBezTo>
                <a:cubicBezTo>
                  <a:pt x="3048000" y="850900"/>
                  <a:pt x="3822700" y="0"/>
                  <a:pt x="4762500" y="0"/>
                </a:cubicBezTo>
                <a:cubicBezTo>
                  <a:pt x="5702300" y="0"/>
                  <a:pt x="6477000" y="508000"/>
                  <a:pt x="6477000" y="1143000"/>
                </a:cubicBezTo>
                <a:cubicBezTo>
                  <a:pt x="6477000" y="1765300"/>
                  <a:pt x="7162800" y="2286000"/>
                  <a:pt x="8001000" y="2286000"/>
                </a:cubicBezTo>
                <a:cubicBezTo>
                  <a:pt x="9677400" y="2286000"/>
                  <a:pt x="9906000" y="2400300"/>
                  <a:pt x="9906000" y="3238500"/>
                </a:cubicBezTo>
                <a:cubicBezTo>
                  <a:pt x="9906000" y="3556000"/>
                  <a:pt x="10934700" y="3810000"/>
                  <a:pt x="12192000" y="3810000"/>
                </a:cubicBezTo>
                <a:lnTo>
                  <a:pt x="15621000" y="3810000"/>
                </a:lnTo>
                <a:cubicBezTo>
                  <a:pt x="16878300" y="3810000"/>
                  <a:pt x="18427700" y="4064000"/>
                  <a:pt x="19075400" y="4381500"/>
                </a:cubicBezTo>
                <a:cubicBezTo>
                  <a:pt x="19710400" y="4699000"/>
                  <a:pt x="21272500" y="4914900"/>
                  <a:pt x="22529800" y="4864100"/>
                </a:cubicBezTo>
                <a:lnTo>
                  <a:pt x="25146000" y="4762500"/>
                </a:lnTo>
                <a:cubicBezTo>
                  <a:pt x="26403300" y="4711700"/>
                  <a:pt x="27432000" y="5067300"/>
                  <a:pt x="27432000" y="5575300"/>
                </a:cubicBezTo>
                <a:cubicBezTo>
                  <a:pt x="27432000" y="6070600"/>
                  <a:pt x="26403300" y="6477000"/>
                  <a:pt x="25146000" y="6477000"/>
                </a:cubicBezTo>
                <a:lnTo>
                  <a:pt x="22098000" y="6477000"/>
                </a:lnTo>
                <a:cubicBezTo>
                  <a:pt x="20840700" y="6477000"/>
                  <a:pt x="19634200" y="6426200"/>
                  <a:pt x="19405600" y="6350000"/>
                </a:cubicBezTo>
                <a:cubicBezTo>
                  <a:pt x="19189700" y="6286500"/>
                  <a:pt x="18923000" y="6464300"/>
                  <a:pt x="18821400" y="6731000"/>
                </a:cubicBezTo>
                <a:cubicBezTo>
                  <a:pt x="18732500" y="7010400"/>
                  <a:pt x="17614900" y="7239000"/>
                  <a:pt x="16357600" y="7239000"/>
                </a:cubicBezTo>
                <a:close/>
                <a:moveTo>
                  <a:pt x="12573000" y="19812000"/>
                </a:moveTo>
              </a:path>
            </a:pathLst>
          </a:custGeom>
          <a:solidFill>
            <a:srgbClr val="060808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0" name="Freeform 1760"/>
          <p:cNvSpPr/>
          <p:nvPr/>
        </p:nvSpPr>
        <p:spPr>
          <a:xfrm rot="0" flipH="0" flipV="0">
            <a:off x="22183456" y="9149433"/>
            <a:ext cx="109728" cy="76200"/>
          </a:xfrm>
          <a:custGeom>
            <a:pathLst>
              <a:path w="13716000" h="9525000">
                <a:moveTo>
                  <a:pt x="3708400" y="4572000"/>
                </a:moveTo>
                <a:lnTo>
                  <a:pt x="12954000" y="4572000"/>
                </a:lnTo>
                <a:cubicBezTo>
                  <a:pt x="13550900" y="4572000"/>
                  <a:pt x="13716000" y="4724400"/>
                  <a:pt x="13716000" y="5334000"/>
                </a:cubicBezTo>
                <a:lnTo>
                  <a:pt x="13716000" y="5715000"/>
                </a:lnTo>
                <a:cubicBezTo>
                  <a:pt x="13716000" y="6311900"/>
                  <a:pt x="13550900" y="6477000"/>
                  <a:pt x="12954000" y="6477000"/>
                </a:cubicBezTo>
                <a:lnTo>
                  <a:pt x="4191000" y="6477000"/>
                </a:lnTo>
                <a:cubicBezTo>
                  <a:pt x="3238500" y="6477000"/>
                  <a:pt x="3048000" y="6654800"/>
                  <a:pt x="3048000" y="7620000"/>
                </a:cubicBezTo>
                <a:lnTo>
                  <a:pt x="3048000" y="8382000"/>
                </a:lnTo>
                <a:cubicBezTo>
                  <a:pt x="3048000" y="8801100"/>
                  <a:pt x="3073400" y="9220200"/>
                  <a:pt x="3098800" y="9334500"/>
                </a:cubicBezTo>
                <a:cubicBezTo>
                  <a:pt x="3136900" y="9436100"/>
                  <a:pt x="2819400" y="9525000"/>
                  <a:pt x="2400300" y="9525000"/>
                </a:cubicBezTo>
                <a:lnTo>
                  <a:pt x="2286000" y="9525000"/>
                </a:lnTo>
                <a:cubicBezTo>
                  <a:pt x="1866900" y="9525000"/>
                  <a:pt x="1524000" y="9182100"/>
                  <a:pt x="1524000" y="8763000"/>
                </a:cubicBezTo>
                <a:lnTo>
                  <a:pt x="1524000" y="8382000"/>
                </a:lnTo>
                <a:cubicBezTo>
                  <a:pt x="1524000" y="7391400"/>
                  <a:pt x="1003300" y="6477000"/>
                  <a:pt x="444500" y="6477000"/>
                </a:cubicBezTo>
                <a:cubicBezTo>
                  <a:pt x="190500" y="6477000"/>
                  <a:pt x="0" y="6134100"/>
                  <a:pt x="0" y="5715000"/>
                </a:cubicBezTo>
                <a:lnTo>
                  <a:pt x="0" y="5334000"/>
                </a:lnTo>
                <a:cubicBezTo>
                  <a:pt x="0" y="4914900"/>
                  <a:pt x="254000" y="4470400"/>
                  <a:pt x="571500" y="4368800"/>
                </a:cubicBezTo>
                <a:cubicBezTo>
                  <a:pt x="1092200" y="4178300"/>
                  <a:pt x="1397000" y="3429000"/>
                  <a:pt x="952500" y="3429000"/>
                </a:cubicBezTo>
                <a:cubicBezTo>
                  <a:pt x="850900" y="3429000"/>
                  <a:pt x="762000" y="3086100"/>
                  <a:pt x="762000" y="2667000"/>
                </a:cubicBezTo>
                <a:lnTo>
                  <a:pt x="762000" y="762000"/>
                </a:lnTo>
                <a:cubicBezTo>
                  <a:pt x="762000" y="292100"/>
                  <a:pt x="1066800" y="0"/>
                  <a:pt x="1524000" y="0"/>
                </a:cubicBezTo>
                <a:cubicBezTo>
                  <a:pt x="1943100" y="0"/>
                  <a:pt x="2286000" y="342900"/>
                  <a:pt x="2286000" y="762000"/>
                </a:cubicBezTo>
                <a:lnTo>
                  <a:pt x="2286000" y="1143000"/>
                </a:lnTo>
                <a:cubicBezTo>
                  <a:pt x="2286000" y="1562100"/>
                  <a:pt x="2362200" y="2235200"/>
                  <a:pt x="2463800" y="2641600"/>
                </a:cubicBezTo>
                <a:lnTo>
                  <a:pt x="2768600" y="3822700"/>
                </a:lnTo>
                <a:cubicBezTo>
                  <a:pt x="2933700" y="4508500"/>
                  <a:pt x="3009900" y="4572000"/>
                  <a:pt x="3708400" y="4572000"/>
                </a:cubicBezTo>
                <a:close/>
                <a:moveTo>
                  <a:pt x="14211300" y="19799300"/>
                </a:moveTo>
              </a:path>
            </a:pathLst>
          </a:custGeom>
          <a:solidFill>
            <a:srgbClr val="060808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1" name="Freeform 1761"/>
          <p:cNvSpPr/>
          <p:nvPr/>
        </p:nvSpPr>
        <p:spPr>
          <a:xfrm rot="0" flipH="0" flipV="0">
            <a:off x="22293177" y="9149331"/>
            <a:ext cx="118872" cy="76200"/>
          </a:xfrm>
          <a:custGeom>
            <a:pathLst>
              <a:path w="14859000" h="9525000">
                <a:moveTo>
                  <a:pt x="5715000" y="6477000"/>
                </a:moveTo>
                <a:lnTo>
                  <a:pt x="1524000" y="6477000"/>
                </a:lnTo>
                <a:cubicBezTo>
                  <a:pt x="685800" y="6477000"/>
                  <a:pt x="0" y="6045200"/>
                  <a:pt x="0" y="5524500"/>
                </a:cubicBezTo>
                <a:cubicBezTo>
                  <a:pt x="0" y="5003800"/>
                  <a:pt x="685800" y="4572000"/>
                  <a:pt x="1524000" y="4572000"/>
                </a:cubicBezTo>
                <a:lnTo>
                  <a:pt x="4191000" y="4572000"/>
                </a:lnTo>
                <a:cubicBezTo>
                  <a:pt x="5994400" y="4572000"/>
                  <a:pt x="6083300" y="4191000"/>
                  <a:pt x="4635500" y="2730500"/>
                </a:cubicBezTo>
                <a:lnTo>
                  <a:pt x="4508500" y="2603500"/>
                </a:lnTo>
                <a:cubicBezTo>
                  <a:pt x="3911600" y="2006600"/>
                  <a:pt x="3251200" y="1524000"/>
                  <a:pt x="3048000" y="1524000"/>
                </a:cubicBezTo>
                <a:cubicBezTo>
                  <a:pt x="2832100" y="1524000"/>
                  <a:pt x="2667000" y="1181100"/>
                  <a:pt x="2667000" y="762000"/>
                </a:cubicBezTo>
                <a:cubicBezTo>
                  <a:pt x="2667000" y="342900"/>
                  <a:pt x="3009900" y="0"/>
                  <a:pt x="3429000" y="0"/>
                </a:cubicBezTo>
                <a:cubicBezTo>
                  <a:pt x="3848100" y="0"/>
                  <a:pt x="4648200" y="508000"/>
                  <a:pt x="5219700" y="1130300"/>
                </a:cubicBezTo>
                <a:lnTo>
                  <a:pt x="5930900" y="1917700"/>
                </a:lnTo>
                <a:cubicBezTo>
                  <a:pt x="7289800" y="3416300"/>
                  <a:pt x="7620000" y="3340100"/>
                  <a:pt x="7620000" y="1524000"/>
                </a:cubicBezTo>
                <a:cubicBezTo>
                  <a:pt x="7620000" y="685800"/>
                  <a:pt x="7962900" y="0"/>
                  <a:pt x="8382000" y="0"/>
                </a:cubicBezTo>
                <a:cubicBezTo>
                  <a:pt x="8801100" y="0"/>
                  <a:pt x="9144000" y="685800"/>
                  <a:pt x="9144000" y="1524000"/>
                </a:cubicBezTo>
                <a:lnTo>
                  <a:pt x="9144000" y="2286000"/>
                </a:lnTo>
                <a:cubicBezTo>
                  <a:pt x="9144000" y="4432300"/>
                  <a:pt x="9245600" y="4572000"/>
                  <a:pt x="10960100" y="4572000"/>
                </a:cubicBezTo>
                <a:lnTo>
                  <a:pt x="12573000" y="4572000"/>
                </a:lnTo>
                <a:cubicBezTo>
                  <a:pt x="14579600" y="4572000"/>
                  <a:pt x="14859000" y="4711700"/>
                  <a:pt x="14859000" y="5664200"/>
                </a:cubicBezTo>
                <a:cubicBezTo>
                  <a:pt x="14859000" y="6108700"/>
                  <a:pt x="14173200" y="6477000"/>
                  <a:pt x="13335000" y="6477000"/>
                </a:cubicBezTo>
                <a:lnTo>
                  <a:pt x="12954000" y="6477000"/>
                </a:lnTo>
                <a:cubicBezTo>
                  <a:pt x="10655300" y="6477000"/>
                  <a:pt x="10528300" y="6781800"/>
                  <a:pt x="12192000" y="8242300"/>
                </a:cubicBezTo>
                <a:cubicBezTo>
                  <a:pt x="12814300" y="8788400"/>
                  <a:pt x="13335000" y="9296400"/>
                  <a:pt x="13335000" y="9385300"/>
                </a:cubicBezTo>
                <a:cubicBezTo>
                  <a:pt x="13335000" y="9461500"/>
                  <a:pt x="12814300" y="9525000"/>
                  <a:pt x="12192000" y="9525000"/>
                </a:cubicBezTo>
                <a:cubicBezTo>
                  <a:pt x="11557000" y="9525000"/>
                  <a:pt x="10858500" y="9271000"/>
                  <a:pt x="10617200" y="8953500"/>
                </a:cubicBezTo>
                <a:cubicBezTo>
                  <a:pt x="10071100" y="8229600"/>
                  <a:pt x="9144000" y="8229600"/>
                  <a:pt x="9144000" y="8953500"/>
                </a:cubicBezTo>
                <a:cubicBezTo>
                  <a:pt x="9144000" y="9055100"/>
                  <a:pt x="9232900" y="9144000"/>
                  <a:pt x="9334500" y="9144000"/>
                </a:cubicBezTo>
                <a:cubicBezTo>
                  <a:pt x="9436100" y="9144000"/>
                  <a:pt x="9525000" y="9232900"/>
                  <a:pt x="9525000" y="9334500"/>
                </a:cubicBezTo>
                <a:cubicBezTo>
                  <a:pt x="9525000" y="9436100"/>
                  <a:pt x="9093200" y="9525000"/>
                  <a:pt x="8572500" y="9525000"/>
                </a:cubicBezTo>
                <a:cubicBezTo>
                  <a:pt x="8051800" y="9525000"/>
                  <a:pt x="7620000" y="8928100"/>
                  <a:pt x="7620000" y="8191500"/>
                </a:cubicBezTo>
                <a:cubicBezTo>
                  <a:pt x="7620000" y="6527800"/>
                  <a:pt x="7569200" y="6477000"/>
                  <a:pt x="5715000" y="6477000"/>
                </a:cubicBezTo>
                <a:close/>
                <a:moveTo>
                  <a:pt x="15367000" y="19812000"/>
                </a:moveTo>
              </a:path>
            </a:pathLst>
          </a:custGeom>
          <a:solidFill>
            <a:srgbClr val="060808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2" name="Freeform 1762"/>
          <p:cNvSpPr/>
          <p:nvPr/>
        </p:nvSpPr>
        <p:spPr>
          <a:xfrm rot="0" flipH="0" flipV="0">
            <a:off x="22314505" y="9149331"/>
            <a:ext cx="33528" cy="27432"/>
          </a:xfrm>
          <a:custGeom>
            <a:pathLst>
              <a:path w="4191000" h="3429000">
                <a:moveTo>
                  <a:pt x="3429000" y="3429000"/>
                </a:moveTo>
                <a:lnTo>
                  <a:pt x="3048000" y="3429000"/>
                </a:lnTo>
                <a:cubicBezTo>
                  <a:pt x="2628900" y="3429000"/>
                  <a:pt x="2044700" y="3187700"/>
                  <a:pt x="1752600" y="2895600"/>
                </a:cubicBezTo>
                <a:lnTo>
                  <a:pt x="1308100" y="2438400"/>
                </a:lnTo>
                <a:cubicBezTo>
                  <a:pt x="1003300" y="2146300"/>
                  <a:pt x="762000" y="1816100"/>
                  <a:pt x="762000" y="1714500"/>
                </a:cubicBezTo>
                <a:cubicBezTo>
                  <a:pt x="762000" y="1612900"/>
                  <a:pt x="596900" y="1524000"/>
                  <a:pt x="381000" y="1524000"/>
                </a:cubicBezTo>
                <a:cubicBezTo>
                  <a:pt x="177800" y="1524000"/>
                  <a:pt x="0" y="1181100"/>
                  <a:pt x="0" y="762000"/>
                </a:cubicBezTo>
                <a:cubicBezTo>
                  <a:pt x="0" y="342900"/>
                  <a:pt x="342900" y="0"/>
                  <a:pt x="762000" y="0"/>
                </a:cubicBezTo>
                <a:cubicBezTo>
                  <a:pt x="1181100" y="0"/>
                  <a:pt x="1778000" y="254000"/>
                  <a:pt x="2070100" y="571500"/>
                </a:cubicBezTo>
                <a:lnTo>
                  <a:pt x="3644900" y="2197100"/>
                </a:lnTo>
                <a:cubicBezTo>
                  <a:pt x="3949700" y="2501900"/>
                  <a:pt x="4191000" y="2908300"/>
                  <a:pt x="4191000" y="3098800"/>
                </a:cubicBezTo>
                <a:cubicBezTo>
                  <a:pt x="4191000" y="3276600"/>
                  <a:pt x="3848100" y="3429000"/>
                  <a:pt x="3429000" y="3429000"/>
                </a:cubicBezTo>
                <a:close/>
                <a:moveTo>
                  <a:pt x="22479000" y="19812000"/>
                </a:moveTo>
              </a:path>
            </a:pathLst>
          </a:custGeom>
          <a:solidFill>
            <a:srgbClr val="060808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3" name="Rectangle 1763"/>
          <p:cNvSpPr/>
          <p:nvPr/>
        </p:nvSpPr>
        <p:spPr>
          <a:xfrm rot="0" flipH="0" flipV="0">
            <a:off x="22247480" y="9160562"/>
            <a:ext cx="143700" cy="318187"/>
          </a:xfrm>
          <a:prstGeom prst="rect">
            <a:avLst/>
          </a:prstGeom>
        </p:spPr>
      </p:sp>
      <p:sp>
        <p:nvSpPr>
          <p:cNvPr id="1764" name="Freeform 1764"/>
          <p:cNvSpPr/>
          <p:nvPr/>
        </p:nvSpPr>
        <p:spPr>
          <a:xfrm rot="0" flipH="0" flipV="0">
            <a:off x="22250433" y="9366546"/>
            <a:ext cx="88582" cy="51771"/>
          </a:xfrm>
          <a:custGeom>
            <a:pathLst>
              <a:path w="5715000" h="3340100">
                <a:moveTo>
                  <a:pt x="4762500" y="3340100"/>
                </a:moveTo>
                <a:lnTo>
                  <a:pt x="3517900" y="3340100"/>
                </a:lnTo>
                <a:cubicBezTo>
                  <a:pt x="2527300" y="3340100"/>
                  <a:pt x="1244600" y="2832100"/>
                  <a:pt x="647700" y="2197100"/>
                </a:cubicBezTo>
                <a:lnTo>
                  <a:pt x="381000" y="1905000"/>
                </a:lnTo>
                <a:cubicBezTo>
                  <a:pt x="177800" y="1689100"/>
                  <a:pt x="0" y="1308100"/>
                  <a:pt x="0" y="1054100"/>
                </a:cubicBezTo>
                <a:cubicBezTo>
                  <a:pt x="0" y="330200"/>
                  <a:pt x="469900" y="0"/>
                  <a:pt x="1498600" y="0"/>
                </a:cubicBezTo>
                <a:lnTo>
                  <a:pt x="1612900" y="0"/>
                </a:lnTo>
                <a:cubicBezTo>
                  <a:pt x="2501900" y="0"/>
                  <a:pt x="3340100" y="203200"/>
                  <a:pt x="4191000" y="609600"/>
                </a:cubicBezTo>
                <a:lnTo>
                  <a:pt x="4394200" y="711200"/>
                </a:lnTo>
                <a:cubicBezTo>
                  <a:pt x="5308600" y="1155700"/>
                  <a:pt x="5715000" y="1701800"/>
                  <a:pt x="5715000" y="2489200"/>
                </a:cubicBezTo>
                <a:cubicBezTo>
                  <a:pt x="5715000" y="3098800"/>
                  <a:pt x="5435600" y="3340100"/>
                  <a:pt x="4762500" y="3340100"/>
                </a:cubicBezTo>
                <a:close/>
                <a:moveTo>
                  <a:pt x="-190500" y="3340100"/>
                </a:moveTo>
                <a:moveTo>
                  <a:pt x="3517900" y="2755900"/>
                </a:moveTo>
                <a:lnTo>
                  <a:pt x="4368800" y="2755900"/>
                </a:lnTo>
                <a:cubicBezTo>
                  <a:pt x="4673600" y="2755900"/>
                  <a:pt x="4965700" y="2717800"/>
                  <a:pt x="5016500" y="2654300"/>
                </a:cubicBezTo>
                <a:cubicBezTo>
                  <a:pt x="5156200" y="2527300"/>
                  <a:pt x="5143500" y="1993900"/>
                  <a:pt x="5003800" y="1854200"/>
                </a:cubicBezTo>
                <a:cubicBezTo>
                  <a:pt x="4178300" y="1028700"/>
                  <a:pt x="1803400" y="342900"/>
                  <a:pt x="1016000" y="685800"/>
                </a:cubicBezTo>
                <a:cubicBezTo>
                  <a:pt x="698500" y="825500"/>
                  <a:pt x="596900" y="952500"/>
                  <a:pt x="596900" y="1181100"/>
                </a:cubicBezTo>
                <a:cubicBezTo>
                  <a:pt x="596900" y="1625600"/>
                  <a:pt x="1828800" y="2463800"/>
                  <a:pt x="2489200" y="2463800"/>
                </a:cubicBezTo>
                <a:cubicBezTo>
                  <a:pt x="2667000" y="2463800"/>
                  <a:pt x="2959100" y="2578100"/>
                  <a:pt x="2959100" y="2654300"/>
                </a:cubicBezTo>
                <a:cubicBezTo>
                  <a:pt x="2959100" y="2717800"/>
                  <a:pt x="3213100" y="2755900"/>
                  <a:pt x="3517900" y="2755900"/>
                </a:cubicBezTo>
                <a:close/>
                <a:moveTo>
                  <a:pt x="393700" y="3340100"/>
                </a:moveTo>
              </a:path>
            </a:pathLst>
          </a:custGeom>
          <a:solidFill>
            <a:srgbClr val="0C0C0C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5" name="Rectangle 1765"/>
          <p:cNvSpPr/>
          <p:nvPr/>
        </p:nvSpPr>
        <p:spPr>
          <a:xfrm rot="0" flipH="0" flipV="0">
            <a:off x="22311362" y="9364756"/>
            <a:ext cx="249605" cy="431092"/>
          </a:xfrm>
          <a:prstGeom prst="rect">
            <a:avLst/>
          </a:prstGeom>
        </p:spPr>
      </p:sp>
      <p:sp>
        <p:nvSpPr>
          <p:cNvPr id="1766" name="Freeform 1766"/>
          <p:cNvSpPr/>
          <p:nvPr/>
        </p:nvSpPr>
        <p:spPr>
          <a:xfrm rot="0" flipH="0" flipV="0">
            <a:off x="22314295" y="9674235"/>
            <a:ext cx="42672" cy="39738"/>
          </a:xfrm>
          <a:custGeom>
            <a:pathLst>
              <a:path w="2032000" h="1892300">
                <a:moveTo>
                  <a:pt x="2032000" y="292100"/>
                </a:moveTo>
                <a:lnTo>
                  <a:pt x="2032000" y="1600200"/>
                </a:lnTo>
                <a:cubicBezTo>
                  <a:pt x="2032000" y="1841500"/>
                  <a:pt x="1993900" y="1892300"/>
                  <a:pt x="1752600" y="1892300"/>
                </a:cubicBezTo>
                <a:lnTo>
                  <a:pt x="1460500" y="1892300"/>
                </a:lnTo>
                <a:cubicBezTo>
                  <a:pt x="1295400" y="1892300"/>
                  <a:pt x="1079500" y="1803400"/>
                  <a:pt x="965200" y="1689100"/>
                </a:cubicBezTo>
                <a:lnTo>
                  <a:pt x="647700" y="1371600"/>
                </a:lnTo>
                <a:cubicBezTo>
                  <a:pt x="533400" y="1257300"/>
                  <a:pt x="444500" y="1130300"/>
                  <a:pt x="444500" y="1092200"/>
                </a:cubicBezTo>
                <a:cubicBezTo>
                  <a:pt x="444500" y="1054100"/>
                  <a:pt x="381000" y="1016000"/>
                  <a:pt x="292100" y="1016000"/>
                </a:cubicBezTo>
                <a:cubicBezTo>
                  <a:pt x="215900" y="1016000"/>
                  <a:pt x="152400" y="952500"/>
                  <a:pt x="152400" y="876300"/>
                </a:cubicBezTo>
                <a:cubicBezTo>
                  <a:pt x="152400" y="800100"/>
                  <a:pt x="114300" y="736600"/>
                  <a:pt x="76200" y="736600"/>
                </a:cubicBezTo>
                <a:cubicBezTo>
                  <a:pt x="38100" y="736600"/>
                  <a:pt x="0" y="635000"/>
                  <a:pt x="0" y="508000"/>
                </a:cubicBezTo>
                <a:cubicBezTo>
                  <a:pt x="0" y="393700"/>
                  <a:pt x="38100" y="292100"/>
                  <a:pt x="76200" y="292100"/>
                </a:cubicBezTo>
                <a:cubicBezTo>
                  <a:pt x="114300" y="292100"/>
                  <a:pt x="152400" y="266700"/>
                  <a:pt x="152400" y="228600"/>
                </a:cubicBezTo>
                <a:cubicBezTo>
                  <a:pt x="152400" y="177800"/>
                  <a:pt x="215900" y="152400"/>
                  <a:pt x="292100" y="152400"/>
                </a:cubicBezTo>
                <a:cubicBezTo>
                  <a:pt x="381000" y="152400"/>
                  <a:pt x="444500" y="177800"/>
                  <a:pt x="444500" y="228600"/>
                </a:cubicBezTo>
                <a:cubicBezTo>
                  <a:pt x="444500" y="266700"/>
                  <a:pt x="469900" y="292100"/>
                  <a:pt x="508000" y="292100"/>
                </a:cubicBezTo>
                <a:cubicBezTo>
                  <a:pt x="558800" y="292100"/>
                  <a:pt x="584200" y="330200"/>
                  <a:pt x="584200" y="368300"/>
                </a:cubicBezTo>
                <a:cubicBezTo>
                  <a:pt x="584200" y="406400"/>
                  <a:pt x="647700" y="444500"/>
                  <a:pt x="736600" y="444500"/>
                </a:cubicBezTo>
                <a:cubicBezTo>
                  <a:pt x="812800" y="444500"/>
                  <a:pt x="876300" y="469900"/>
                  <a:pt x="876300" y="508000"/>
                </a:cubicBezTo>
                <a:cubicBezTo>
                  <a:pt x="876300" y="558800"/>
                  <a:pt x="914400" y="584200"/>
                  <a:pt x="952500" y="584200"/>
                </a:cubicBezTo>
                <a:cubicBezTo>
                  <a:pt x="990600" y="584200"/>
                  <a:pt x="1016000" y="647700"/>
                  <a:pt x="1016000" y="736600"/>
                </a:cubicBezTo>
                <a:cubicBezTo>
                  <a:pt x="1016000" y="812800"/>
                  <a:pt x="1092200" y="876300"/>
                  <a:pt x="1168400" y="876300"/>
                </a:cubicBezTo>
                <a:cubicBezTo>
                  <a:pt x="1244600" y="876300"/>
                  <a:pt x="1308100" y="914400"/>
                  <a:pt x="1308100" y="952500"/>
                </a:cubicBezTo>
                <a:cubicBezTo>
                  <a:pt x="1308100" y="990600"/>
                  <a:pt x="1346200" y="1016000"/>
                  <a:pt x="1384300" y="1016000"/>
                </a:cubicBezTo>
                <a:cubicBezTo>
                  <a:pt x="1422400" y="1016000"/>
                  <a:pt x="1460500" y="1054100"/>
                  <a:pt x="1460500" y="1092200"/>
                </a:cubicBezTo>
                <a:cubicBezTo>
                  <a:pt x="1460500" y="1130300"/>
                  <a:pt x="1485900" y="1168400"/>
                  <a:pt x="1524000" y="1168400"/>
                </a:cubicBezTo>
                <a:cubicBezTo>
                  <a:pt x="1574800" y="1168400"/>
                  <a:pt x="1600200" y="1231900"/>
                  <a:pt x="1600200" y="1308100"/>
                </a:cubicBezTo>
                <a:cubicBezTo>
                  <a:pt x="1600200" y="1397000"/>
                  <a:pt x="1663700" y="1460500"/>
                  <a:pt x="1752600" y="1460500"/>
                </a:cubicBezTo>
                <a:cubicBezTo>
                  <a:pt x="1828800" y="1460500"/>
                  <a:pt x="1892300" y="1320800"/>
                  <a:pt x="1892300" y="1168400"/>
                </a:cubicBezTo>
                <a:lnTo>
                  <a:pt x="1892300" y="292100"/>
                </a:lnTo>
                <a:cubicBezTo>
                  <a:pt x="1892300" y="139700"/>
                  <a:pt x="1930400" y="0"/>
                  <a:pt x="1968500" y="0"/>
                </a:cubicBezTo>
                <a:cubicBezTo>
                  <a:pt x="2006600" y="0"/>
                  <a:pt x="2032000" y="139700"/>
                  <a:pt x="2032000" y="292100"/>
                </a:cubicBezTo>
                <a:close/>
                <a:moveTo>
                  <a:pt x="1460500" y="1892300"/>
                </a:moveTo>
              </a:path>
            </a:pathLst>
          </a:custGeom>
          <a:solidFill>
            <a:srgbClr val="0C0C0C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7" name="Freeform 1767"/>
          <p:cNvSpPr/>
          <p:nvPr/>
        </p:nvSpPr>
        <p:spPr>
          <a:xfrm rot="0" flipH="0" flipV="0">
            <a:off x="22402814" y="9631627"/>
            <a:ext cx="88544" cy="51739"/>
          </a:xfrm>
          <a:custGeom>
            <a:pathLst>
              <a:path w="4216400" h="2463800">
                <a:moveTo>
                  <a:pt x="3327400" y="2463800"/>
                </a:moveTo>
                <a:lnTo>
                  <a:pt x="2527300" y="2463800"/>
                </a:lnTo>
                <a:cubicBezTo>
                  <a:pt x="2298700" y="2463800"/>
                  <a:pt x="1943100" y="2400300"/>
                  <a:pt x="1727200" y="2324100"/>
                </a:cubicBezTo>
                <a:lnTo>
                  <a:pt x="1358900" y="2184400"/>
                </a:lnTo>
                <a:cubicBezTo>
                  <a:pt x="508000" y="1879600"/>
                  <a:pt x="0" y="1333500"/>
                  <a:pt x="0" y="723900"/>
                </a:cubicBezTo>
                <a:lnTo>
                  <a:pt x="0" y="698500"/>
                </a:lnTo>
                <a:cubicBezTo>
                  <a:pt x="0" y="127000"/>
                  <a:pt x="203200" y="0"/>
                  <a:pt x="1028700" y="0"/>
                </a:cubicBezTo>
                <a:lnTo>
                  <a:pt x="1257300" y="0"/>
                </a:lnTo>
                <a:cubicBezTo>
                  <a:pt x="1485900" y="0"/>
                  <a:pt x="1854200" y="38100"/>
                  <a:pt x="2057400" y="101600"/>
                </a:cubicBezTo>
                <a:lnTo>
                  <a:pt x="2349500" y="177800"/>
                </a:lnTo>
                <a:cubicBezTo>
                  <a:pt x="2552700" y="228600"/>
                  <a:pt x="2895600" y="342900"/>
                  <a:pt x="3086100" y="431800"/>
                </a:cubicBezTo>
                <a:lnTo>
                  <a:pt x="3225800" y="508000"/>
                </a:lnTo>
                <a:cubicBezTo>
                  <a:pt x="3771900" y="762000"/>
                  <a:pt x="4216400" y="1346200"/>
                  <a:pt x="4216400" y="1828800"/>
                </a:cubicBezTo>
                <a:cubicBezTo>
                  <a:pt x="4216400" y="2324100"/>
                  <a:pt x="4013200" y="2463800"/>
                  <a:pt x="3327400" y="2463800"/>
                </a:cubicBezTo>
                <a:close/>
                <a:moveTo>
                  <a:pt x="-139700" y="2463800"/>
                </a:moveTo>
                <a:moveTo>
                  <a:pt x="2667000" y="2032000"/>
                </a:moveTo>
                <a:lnTo>
                  <a:pt x="3238500" y="2032000"/>
                </a:lnTo>
                <a:cubicBezTo>
                  <a:pt x="3467100" y="2032000"/>
                  <a:pt x="3683000" y="1968500"/>
                  <a:pt x="3721100" y="1879600"/>
                </a:cubicBezTo>
                <a:cubicBezTo>
                  <a:pt x="3810000" y="1676400"/>
                  <a:pt x="3797300" y="1612900"/>
                  <a:pt x="3657600" y="1422400"/>
                </a:cubicBezTo>
                <a:cubicBezTo>
                  <a:pt x="3276600" y="939800"/>
                  <a:pt x="2006600" y="431800"/>
                  <a:pt x="1143000" y="431800"/>
                </a:cubicBezTo>
                <a:cubicBezTo>
                  <a:pt x="647700" y="431800"/>
                  <a:pt x="444500" y="533400"/>
                  <a:pt x="444500" y="774700"/>
                </a:cubicBezTo>
                <a:cubicBezTo>
                  <a:pt x="444500" y="1371600"/>
                  <a:pt x="1612900" y="2032000"/>
                  <a:pt x="2667000" y="2032000"/>
                </a:cubicBezTo>
                <a:close/>
                <a:moveTo>
                  <a:pt x="292100" y="2463800"/>
                </a:moveTo>
              </a:path>
            </a:pathLst>
          </a:custGeom>
          <a:solidFill>
            <a:srgbClr val="0C0C0C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8" name="Rectangle 1768"/>
          <p:cNvSpPr/>
          <p:nvPr/>
        </p:nvSpPr>
        <p:spPr>
          <a:xfrm rot="0" flipH="0" flipV="0">
            <a:off x="21058635" y="8926522"/>
            <a:ext cx="2337106" cy="1379054"/>
          </a:xfrm>
          <a:prstGeom prst="rect">
            <a:avLst/>
          </a:prstGeom>
        </p:spPr>
      </p:sp>
      <p:sp>
        <p:nvSpPr>
          <p:cNvPr id="1769" name="Freeform 1769"/>
          <p:cNvSpPr/>
          <p:nvPr/>
        </p:nvSpPr>
        <p:spPr>
          <a:xfrm rot="0" flipH="0" flipV="0">
            <a:off x="21061683" y="9463910"/>
            <a:ext cx="146304" cy="515874"/>
          </a:xfrm>
          <a:custGeom>
            <a:pathLst>
              <a:path w="2438400" h="8597900">
                <a:moveTo>
                  <a:pt x="762000" y="5664200"/>
                </a:moveTo>
                <a:lnTo>
                  <a:pt x="762000" y="660400"/>
                </a:lnTo>
                <a:cubicBezTo>
                  <a:pt x="762000" y="241300"/>
                  <a:pt x="1003300" y="0"/>
                  <a:pt x="1409700" y="0"/>
                </a:cubicBezTo>
                <a:lnTo>
                  <a:pt x="2235200" y="0"/>
                </a:lnTo>
                <a:cubicBezTo>
                  <a:pt x="2413000" y="0"/>
                  <a:pt x="2438400" y="25400"/>
                  <a:pt x="2438400" y="203200"/>
                </a:cubicBezTo>
                <a:lnTo>
                  <a:pt x="2438400" y="457200"/>
                </a:lnTo>
                <a:cubicBezTo>
                  <a:pt x="2438400" y="622300"/>
                  <a:pt x="2400300" y="660400"/>
                  <a:pt x="2235200" y="660400"/>
                </a:cubicBezTo>
                <a:lnTo>
                  <a:pt x="1727200" y="660400"/>
                </a:lnTo>
                <a:cubicBezTo>
                  <a:pt x="1473200" y="660400"/>
                  <a:pt x="1473200" y="660400"/>
                  <a:pt x="1473200" y="914400"/>
                </a:cubicBezTo>
                <a:lnTo>
                  <a:pt x="1473200" y="3048000"/>
                </a:lnTo>
                <a:lnTo>
                  <a:pt x="2235200" y="3048000"/>
                </a:lnTo>
                <a:cubicBezTo>
                  <a:pt x="2349500" y="3048000"/>
                  <a:pt x="2438400" y="3098800"/>
                  <a:pt x="2438400" y="3175000"/>
                </a:cubicBezTo>
                <a:cubicBezTo>
                  <a:pt x="2438400" y="3238500"/>
                  <a:pt x="2349500" y="3302000"/>
                  <a:pt x="2235200" y="3302000"/>
                </a:cubicBezTo>
                <a:lnTo>
                  <a:pt x="1473200" y="3302000"/>
                </a:lnTo>
                <a:lnTo>
                  <a:pt x="1473200" y="5435600"/>
                </a:lnTo>
                <a:cubicBezTo>
                  <a:pt x="1473200" y="5689600"/>
                  <a:pt x="1473200" y="5689600"/>
                  <a:pt x="1727200" y="5689600"/>
                </a:cubicBezTo>
                <a:lnTo>
                  <a:pt x="2235200" y="5689600"/>
                </a:lnTo>
                <a:cubicBezTo>
                  <a:pt x="2413000" y="5689600"/>
                  <a:pt x="2438400" y="5715000"/>
                  <a:pt x="2438400" y="5892800"/>
                </a:cubicBezTo>
                <a:lnTo>
                  <a:pt x="2438400" y="6197600"/>
                </a:lnTo>
                <a:cubicBezTo>
                  <a:pt x="2438400" y="6375400"/>
                  <a:pt x="2413000" y="6400800"/>
                  <a:pt x="2235200" y="6400800"/>
                </a:cubicBezTo>
                <a:lnTo>
                  <a:pt x="1473200" y="6400800"/>
                </a:lnTo>
                <a:cubicBezTo>
                  <a:pt x="1041400" y="6400800"/>
                  <a:pt x="762000" y="6108700"/>
                  <a:pt x="762000" y="5664200"/>
                </a:cubicBezTo>
                <a:close/>
                <a:moveTo>
                  <a:pt x="2870200" y="8585200"/>
                </a:moveTo>
                <a:moveTo>
                  <a:pt x="2438400" y="1930400"/>
                </a:moveTo>
                <a:lnTo>
                  <a:pt x="1828800" y="1930400"/>
                </a:lnTo>
                <a:cubicBezTo>
                  <a:pt x="1803400" y="1930400"/>
                  <a:pt x="1778000" y="1917700"/>
                  <a:pt x="1778000" y="1905000"/>
                </a:cubicBezTo>
                <a:cubicBezTo>
                  <a:pt x="1778000" y="1892300"/>
                  <a:pt x="1765300" y="1879600"/>
                  <a:pt x="1752600" y="1879600"/>
                </a:cubicBezTo>
                <a:cubicBezTo>
                  <a:pt x="1739900" y="1879600"/>
                  <a:pt x="1727200" y="1866900"/>
                  <a:pt x="1727200" y="1854200"/>
                </a:cubicBezTo>
                <a:cubicBezTo>
                  <a:pt x="1727200" y="1841500"/>
                  <a:pt x="1714500" y="1828800"/>
                  <a:pt x="1701800" y="1828800"/>
                </a:cubicBezTo>
                <a:cubicBezTo>
                  <a:pt x="1689100" y="1828800"/>
                  <a:pt x="1676400" y="1803400"/>
                  <a:pt x="1676400" y="1778000"/>
                </a:cubicBezTo>
                <a:lnTo>
                  <a:pt x="1676400" y="1676400"/>
                </a:lnTo>
                <a:cubicBezTo>
                  <a:pt x="1676400" y="1651000"/>
                  <a:pt x="1689100" y="1625600"/>
                  <a:pt x="1701800" y="1625600"/>
                </a:cubicBezTo>
                <a:cubicBezTo>
                  <a:pt x="1714500" y="1625600"/>
                  <a:pt x="1727200" y="1612900"/>
                  <a:pt x="1727200" y="1600200"/>
                </a:cubicBezTo>
                <a:cubicBezTo>
                  <a:pt x="1727200" y="1587500"/>
                  <a:pt x="1739900" y="1574800"/>
                  <a:pt x="1752600" y="1574800"/>
                </a:cubicBezTo>
                <a:cubicBezTo>
                  <a:pt x="1765300" y="1574800"/>
                  <a:pt x="1778000" y="1562100"/>
                  <a:pt x="1778000" y="1549400"/>
                </a:cubicBezTo>
                <a:cubicBezTo>
                  <a:pt x="1778000" y="1536700"/>
                  <a:pt x="1790700" y="1524000"/>
                  <a:pt x="1803400" y="1524000"/>
                </a:cubicBezTo>
                <a:cubicBezTo>
                  <a:pt x="1816100" y="1524000"/>
                  <a:pt x="1828800" y="1511300"/>
                  <a:pt x="1828800" y="1498600"/>
                </a:cubicBezTo>
                <a:cubicBezTo>
                  <a:pt x="1828800" y="1485900"/>
                  <a:pt x="1854200" y="1473200"/>
                  <a:pt x="1879600" y="1473200"/>
                </a:cubicBezTo>
                <a:lnTo>
                  <a:pt x="2438400" y="1473200"/>
                </a:lnTo>
                <a:close/>
                <a:moveTo>
                  <a:pt x="6604000" y="8585200"/>
                </a:moveTo>
                <a:moveTo>
                  <a:pt x="0" y="3048000"/>
                </a:moveTo>
                <a:lnTo>
                  <a:pt x="558800" y="3048000"/>
                </a:lnTo>
                <a:cubicBezTo>
                  <a:pt x="584200" y="3048000"/>
                  <a:pt x="609600" y="3060700"/>
                  <a:pt x="609600" y="3073400"/>
                </a:cubicBezTo>
                <a:cubicBezTo>
                  <a:pt x="609600" y="3086100"/>
                  <a:pt x="622300" y="3098800"/>
                  <a:pt x="635000" y="3098800"/>
                </a:cubicBezTo>
                <a:cubicBezTo>
                  <a:pt x="647700" y="3098800"/>
                  <a:pt x="660400" y="3124200"/>
                  <a:pt x="660400" y="3149600"/>
                </a:cubicBezTo>
                <a:lnTo>
                  <a:pt x="660400" y="3200400"/>
                </a:lnTo>
                <a:cubicBezTo>
                  <a:pt x="660400" y="3225800"/>
                  <a:pt x="647700" y="3251200"/>
                  <a:pt x="635000" y="3251200"/>
                </a:cubicBezTo>
                <a:cubicBezTo>
                  <a:pt x="622300" y="3251200"/>
                  <a:pt x="609600" y="3263900"/>
                  <a:pt x="609600" y="3276600"/>
                </a:cubicBezTo>
                <a:cubicBezTo>
                  <a:pt x="609600" y="3289300"/>
                  <a:pt x="584200" y="3302000"/>
                  <a:pt x="558800" y="3302000"/>
                </a:cubicBezTo>
                <a:lnTo>
                  <a:pt x="0" y="3302000"/>
                </a:lnTo>
                <a:close/>
                <a:moveTo>
                  <a:pt x="5486400" y="8585200"/>
                </a:moveTo>
                <a:moveTo>
                  <a:pt x="1879600" y="4419600"/>
                </a:moveTo>
                <a:lnTo>
                  <a:pt x="2438400" y="4419600"/>
                </a:lnTo>
                <a:lnTo>
                  <a:pt x="2438400" y="4876800"/>
                </a:lnTo>
                <a:lnTo>
                  <a:pt x="1879600" y="4876800"/>
                </a:lnTo>
                <a:cubicBezTo>
                  <a:pt x="1854200" y="4876800"/>
                  <a:pt x="1828800" y="4864100"/>
                  <a:pt x="1828800" y="4851400"/>
                </a:cubicBezTo>
                <a:cubicBezTo>
                  <a:pt x="1828800" y="4838700"/>
                  <a:pt x="1803400" y="4826000"/>
                  <a:pt x="1778000" y="4826000"/>
                </a:cubicBezTo>
                <a:cubicBezTo>
                  <a:pt x="1752600" y="4826000"/>
                  <a:pt x="1727200" y="4800600"/>
                  <a:pt x="1727200" y="4775200"/>
                </a:cubicBezTo>
                <a:cubicBezTo>
                  <a:pt x="1727200" y="4749800"/>
                  <a:pt x="1714500" y="4724400"/>
                  <a:pt x="1701800" y="4724400"/>
                </a:cubicBezTo>
                <a:cubicBezTo>
                  <a:pt x="1689100" y="4724400"/>
                  <a:pt x="1676400" y="4699000"/>
                  <a:pt x="1676400" y="4673600"/>
                </a:cubicBezTo>
                <a:lnTo>
                  <a:pt x="1676400" y="4622800"/>
                </a:lnTo>
                <a:cubicBezTo>
                  <a:pt x="1676400" y="4597400"/>
                  <a:pt x="1689100" y="4572000"/>
                  <a:pt x="1701800" y="4572000"/>
                </a:cubicBezTo>
                <a:cubicBezTo>
                  <a:pt x="1714500" y="4572000"/>
                  <a:pt x="1727200" y="4546600"/>
                  <a:pt x="1727200" y="4521200"/>
                </a:cubicBezTo>
                <a:cubicBezTo>
                  <a:pt x="1727200" y="4495800"/>
                  <a:pt x="1752600" y="4470400"/>
                  <a:pt x="1778000" y="4470400"/>
                </a:cubicBezTo>
                <a:cubicBezTo>
                  <a:pt x="1803400" y="4470400"/>
                  <a:pt x="1828800" y="4457700"/>
                  <a:pt x="1828800" y="4445000"/>
                </a:cubicBezTo>
                <a:cubicBezTo>
                  <a:pt x="1828800" y="4432300"/>
                  <a:pt x="1854200" y="4419600"/>
                  <a:pt x="1879600" y="4419600"/>
                </a:cubicBezTo>
                <a:close/>
                <a:moveTo>
                  <a:pt x="4114800" y="8585200"/>
                </a:moveTo>
                <a:moveTo>
                  <a:pt x="2438400" y="7518400"/>
                </a:moveTo>
                <a:lnTo>
                  <a:pt x="0" y="7518400"/>
                </a:lnTo>
                <a:lnTo>
                  <a:pt x="0" y="7162800"/>
                </a:lnTo>
                <a:cubicBezTo>
                  <a:pt x="0" y="7112000"/>
                  <a:pt x="38100" y="7061200"/>
                  <a:pt x="76200" y="7061200"/>
                </a:cubicBezTo>
                <a:cubicBezTo>
                  <a:pt x="114300" y="7061200"/>
                  <a:pt x="152400" y="7010400"/>
                  <a:pt x="152400" y="6959600"/>
                </a:cubicBezTo>
                <a:lnTo>
                  <a:pt x="152400" y="6756400"/>
                </a:lnTo>
                <a:cubicBezTo>
                  <a:pt x="152400" y="6705600"/>
                  <a:pt x="165100" y="6642100"/>
                  <a:pt x="177800" y="6629400"/>
                </a:cubicBezTo>
                <a:cubicBezTo>
                  <a:pt x="215900" y="6591300"/>
                  <a:pt x="342900" y="6591300"/>
                  <a:pt x="381000" y="6629400"/>
                </a:cubicBezTo>
                <a:cubicBezTo>
                  <a:pt x="393700" y="6642100"/>
                  <a:pt x="406400" y="6705600"/>
                  <a:pt x="406400" y="6756400"/>
                </a:cubicBezTo>
                <a:lnTo>
                  <a:pt x="406400" y="6959600"/>
                </a:lnTo>
                <a:cubicBezTo>
                  <a:pt x="406400" y="7048500"/>
                  <a:pt x="419100" y="7061200"/>
                  <a:pt x="508000" y="7061200"/>
                </a:cubicBezTo>
                <a:lnTo>
                  <a:pt x="660400" y="7061200"/>
                </a:lnTo>
                <a:cubicBezTo>
                  <a:pt x="749300" y="7061200"/>
                  <a:pt x="762000" y="7048500"/>
                  <a:pt x="762000" y="6959600"/>
                </a:cubicBezTo>
                <a:lnTo>
                  <a:pt x="762000" y="6756400"/>
                </a:lnTo>
                <a:cubicBezTo>
                  <a:pt x="762000" y="6705600"/>
                  <a:pt x="774700" y="6642100"/>
                  <a:pt x="787400" y="6629400"/>
                </a:cubicBezTo>
                <a:cubicBezTo>
                  <a:pt x="825500" y="6591300"/>
                  <a:pt x="901700" y="6591300"/>
                  <a:pt x="939800" y="6629400"/>
                </a:cubicBezTo>
                <a:cubicBezTo>
                  <a:pt x="952500" y="6642100"/>
                  <a:pt x="965200" y="6705600"/>
                  <a:pt x="965200" y="6756400"/>
                </a:cubicBezTo>
                <a:lnTo>
                  <a:pt x="965200" y="6959600"/>
                </a:lnTo>
                <a:cubicBezTo>
                  <a:pt x="965200" y="7048500"/>
                  <a:pt x="977900" y="7061200"/>
                  <a:pt x="1066800" y="7061200"/>
                </a:cubicBezTo>
                <a:lnTo>
                  <a:pt x="1219200" y="7061200"/>
                </a:lnTo>
                <a:cubicBezTo>
                  <a:pt x="1295400" y="7061200"/>
                  <a:pt x="1320800" y="7035800"/>
                  <a:pt x="1320800" y="6959600"/>
                </a:cubicBezTo>
                <a:lnTo>
                  <a:pt x="1320800" y="6807200"/>
                </a:lnTo>
                <a:cubicBezTo>
                  <a:pt x="1320800" y="6642100"/>
                  <a:pt x="1346200" y="6604000"/>
                  <a:pt x="1435100" y="6604000"/>
                </a:cubicBezTo>
                <a:cubicBezTo>
                  <a:pt x="1485900" y="6604000"/>
                  <a:pt x="1536700" y="6616700"/>
                  <a:pt x="1549400" y="6629400"/>
                </a:cubicBezTo>
                <a:cubicBezTo>
                  <a:pt x="1562100" y="6642100"/>
                  <a:pt x="1574800" y="6705600"/>
                  <a:pt x="1574800" y="6756400"/>
                </a:cubicBezTo>
                <a:lnTo>
                  <a:pt x="1574800" y="6959600"/>
                </a:lnTo>
                <a:cubicBezTo>
                  <a:pt x="1574800" y="7048500"/>
                  <a:pt x="1587500" y="7061200"/>
                  <a:pt x="1676400" y="7061200"/>
                </a:cubicBezTo>
                <a:lnTo>
                  <a:pt x="1828800" y="7061200"/>
                </a:lnTo>
                <a:cubicBezTo>
                  <a:pt x="1917700" y="7061200"/>
                  <a:pt x="1930400" y="7048500"/>
                  <a:pt x="1930400" y="6959600"/>
                </a:cubicBezTo>
                <a:lnTo>
                  <a:pt x="1930400" y="6756400"/>
                </a:lnTo>
                <a:cubicBezTo>
                  <a:pt x="1930400" y="6629400"/>
                  <a:pt x="1955800" y="6604000"/>
                  <a:pt x="2057400" y="6604000"/>
                </a:cubicBezTo>
                <a:cubicBezTo>
                  <a:pt x="2095500" y="6604000"/>
                  <a:pt x="2146300" y="6629400"/>
                  <a:pt x="2159000" y="6654800"/>
                </a:cubicBezTo>
                <a:cubicBezTo>
                  <a:pt x="2171700" y="6692900"/>
                  <a:pt x="2184400" y="6769100"/>
                  <a:pt x="2184400" y="6819900"/>
                </a:cubicBezTo>
                <a:lnTo>
                  <a:pt x="2184400" y="6959600"/>
                </a:lnTo>
                <a:cubicBezTo>
                  <a:pt x="2184400" y="7023100"/>
                  <a:pt x="2222500" y="7061200"/>
                  <a:pt x="2286000" y="7061200"/>
                </a:cubicBezTo>
                <a:lnTo>
                  <a:pt x="2336800" y="7061200"/>
                </a:lnTo>
                <a:cubicBezTo>
                  <a:pt x="2413000" y="7061200"/>
                  <a:pt x="2438400" y="7086600"/>
                  <a:pt x="2438400" y="7162800"/>
                </a:cubicBezTo>
                <a:close/>
                <a:moveTo>
                  <a:pt x="1016000" y="8585200"/>
                </a:moveTo>
                <a:moveTo>
                  <a:pt x="0" y="7670800"/>
                </a:moveTo>
                <a:lnTo>
                  <a:pt x="2438400" y="7670800"/>
                </a:lnTo>
                <a:lnTo>
                  <a:pt x="2438400" y="8026400"/>
                </a:lnTo>
                <a:cubicBezTo>
                  <a:pt x="2438400" y="8102600"/>
                  <a:pt x="2413000" y="8128000"/>
                  <a:pt x="2336800" y="8128000"/>
                </a:cubicBezTo>
                <a:lnTo>
                  <a:pt x="2286000" y="8128000"/>
                </a:lnTo>
                <a:cubicBezTo>
                  <a:pt x="2222500" y="8128000"/>
                  <a:pt x="2184400" y="8166100"/>
                  <a:pt x="2184400" y="8229600"/>
                </a:cubicBezTo>
                <a:lnTo>
                  <a:pt x="2184400" y="8382000"/>
                </a:lnTo>
                <a:cubicBezTo>
                  <a:pt x="2184400" y="8547100"/>
                  <a:pt x="2159000" y="8585200"/>
                  <a:pt x="2070100" y="8585200"/>
                </a:cubicBezTo>
                <a:cubicBezTo>
                  <a:pt x="2019300" y="8585200"/>
                  <a:pt x="1968500" y="8559800"/>
                  <a:pt x="1955800" y="8534400"/>
                </a:cubicBezTo>
                <a:cubicBezTo>
                  <a:pt x="1943100" y="8496300"/>
                  <a:pt x="1930400" y="8420100"/>
                  <a:pt x="1930400" y="8369300"/>
                </a:cubicBezTo>
                <a:lnTo>
                  <a:pt x="1930400" y="8229600"/>
                </a:lnTo>
                <a:cubicBezTo>
                  <a:pt x="1930400" y="8153400"/>
                  <a:pt x="1905000" y="8128000"/>
                  <a:pt x="1828800" y="8128000"/>
                </a:cubicBezTo>
                <a:lnTo>
                  <a:pt x="1676400" y="8128000"/>
                </a:lnTo>
                <a:cubicBezTo>
                  <a:pt x="1587500" y="8128000"/>
                  <a:pt x="1574800" y="8140700"/>
                  <a:pt x="1574800" y="8229600"/>
                </a:cubicBezTo>
                <a:lnTo>
                  <a:pt x="1574800" y="8432800"/>
                </a:lnTo>
                <a:cubicBezTo>
                  <a:pt x="1574800" y="8559800"/>
                  <a:pt x="1549400" y="8585200"/>
                  <a:pt x="1447800" y="8585200"/>
                </a:cubicBezTo>
                <a:cubicBezTo>
                  <a:pt x="1409700" y="8585200"/>
                  <a:pt x="1358900" y="8559800"/>
                  <a:pt x="1346200" y="8534400"/>
                </a:cubicBezTo>
                <a:cubicBezTo>
                  <a:pt x="1333500" y="8496300"/>
                  <a:pt x="1320800" y="8420100"/>
                  <a:pt x="1320800" y="8369300"/>
                </a:cubicBezTo>
                <a:lnTo>
                  <a:pt x="1320800" y="8331200"/>
                </a:lnTo>
                <a:cubicBezTo>
                  <a:pt x="1320800" y="8280400"/>
                  <a:pt x="1333500" y="8229600"/>
                  <a:pt x="1346200" y="8229600"/>
                </a:cubicBezTo>
                <a:cubicBezTo>
                  <a:pt x="1384300" y="8229600"/>
                  <a:pt x="1384300" y="8191500"/>
                  <a:pt x="1346200" y="8153400"/>
                </a:cubicBezTo>
                <a:cubicBezTo>
                  <a:pt x="1333500" y="8140700"/>
                  <a:pt x="1270000" y="8128000"/>
                  <a:pt x="1219200" y="8128000"/>
                </a:cubicBezTo>
                <a:lnTo>
                  <a:pt x="1066800" y="8128000"/>
                </a:lnTo>
                <a:cubicBezTo>
                  <a:pt x="977900" y="8128000"/>
                  <a:pt x="965200" y="8140700"/>
                  <a:pt x="965200" y="8229600"/>
                </a:cubicBezTo>
                <a:lnTo>
                  <a:pt x="965200" y="8432800"/>
                </a:lnTo>
                <a:cubicBezTo>
                  <a:pt x="965200" y="8483600"/>
                  <a:pt x="952500" y="8547100"/>
                  <a:pt x="939800" y="8559800"/>
                </a:cubicBezTo>
                <a:cubicBezTo>
                  <a:pt x="901700" y="8597900"/>
                  <a:pt x="825500" y="8597900"/>
                  <a:pt x="787400" y="8559800"/>
                </a:cubicBezTo>
                <a:cubicBezTo>
                  <a:pt x="774700" y="8547100"/>
                  <a:pt x="762000" y="8483600"/>
                  <a:pt x="762000" y="8432800"/>
                </a:cubicBezTo>
                <a:lnTo>
                  <a:pt x="762000" y="8229600"/>
                </a:lnTo>
                <a:cubicBezTo>
                  <a:pt x="762000" y="8140700"/>
                  <a:pt x="749300" y="8128000"/>
                  <a:pt x="660400" y="8128000"/>
                </a:cubicBezTo>
                <a:lnTo>
                  <a:pt x="508000" y="8128000"/>
                </a:lnTo>
                <a:cubicBezTo>
                  <a:pt x="419100" y="8128000"/>
                  <a:pt x="406400" y="8140700"/>
                  <a:pt x="406400" y="8229600"/>
                </a:cubicBezTo>
                <a:lnTo>
                  <a:pt x="406400" y="8432800"/>
                </a:lnTo>
                <a:cubicBezTo>
                  <a:pt x="406400" y="8559800"/>
                  <a:pt x="381000" y="8585200"/>
                  <a:pt x="279400" y="8585200"/>
                </a:cubicBezTo>
                <a:cubicBezTo>
                  <a:pt x="241300" y="8585200"/>
                  <a:pt x="190500" y="8559800"/>
                  <a:pt x="177800" y="8534400"/>
                </a:cubicBezTo>
                <a:cubicBezTo>
                  <a:pt x="165100" y="8496300"/>
                  <a:pt x="152400" y="8420100"/>
                  <a:pt x="152400" y="8369300"/>
                </a:cubicBezTo>
                <a:lnTo>
                  <a:pt x="152400" y="8229600"/>
                </a:lnTo>
                <a:cubicBezTo>
                  <a:pt x="152400" y="8178800"/>
                  <a:pt x="114300" y="8128000"/>
                  <a:pt x="76200" y="8128000"/>
                </a:cubicBezTo>
                <a:cubicBezTo>
                  <a:pt x="38100" y="8128000"/>
                  <a:pt x="0" y="8077200"/>
                  <a:pt x="0" y="8026400"/>
                </a:cubicBezTo>
                <a:close/>
                <a:moveTo>
                  <a:pt x="863600" y="8585200"/>
                </a:moveTo>
              </a:path>
            </a:pathLst>
          </a:custGeom>
          <a:solidFill>
            <a:srgbClr val="010101">
              <a:alpha val="100000"/>
            </a:srgbClr>
          </a:solidFill>
          <a:ln w="76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0" name="Freeform 1770"/>
          <p:cNvSpPr/>
          <p:nvPr/>
        </p:nvSpPr>
        <p:spPr>
          <a:xfrm rot="0" flipH="0" flipV="0">
            <a:off x="21207983" y="9442574"/>
            <a:ext cx="137160" cy="741426"/>
          </a:xfrm>
          <a:custGeom>
            <a:pathLst>
              <a:path w="2286000" h="12357100">
                <a:moveTo>
                  <a:pt x="965200" y="12357100"/>
                </a:moveTo>
                <a:lnTo>
                  <a:pt x="965200" y="9296400"/>
                </a:lnTo>
                <a:cubicBezTo>
                  <a:pt x="965200" y="8851900"/>
                  <a:pt x="952500" y="8483600"/>
                  <a:pt x="939800" y="8483600"/>
                </a:cubicBezTo>
                <a:cubicBezTo>
                  <a:pt x="927100" y="8483600"/>
                  <a:pt x="901700" y="8496300"/>
                  <a:pt x="889000" y="8509000"/>
                </a:cubicBezTo>
                <a:cubicBezTo>
                  <a:pt x="876300" y="8521700"/>
                  <a:pt x="863600" y="8623300"/>
                  <a:pt x="863600" y="8737600"/>
                </a:cubicBezTo>
                <a:cubicBezTo>
                  <a:pt x="863600" y="8851900"/>
                  <a:pt x="825500" y="8940800"/>
                  <a:pt x="787400" y="8940800"/>
                </a:cubicBezTo>
                <a:cubicBezTo>
                  <a:pt x="749300" y="8940800"/>
                  <a:pt x="698500" y="8839200"/>
                  <a:pt x="685800" y="8712200"/>
                </a:cubicBezTo>
                <a:cubicBezTo>
                  <a:pt x="660400" y="8420100"/>
                  <a:pt x="304800" y="8420100"/>
                  <a:pt x="279400" y="8712200"/>
                </a:cubicBezTo>
                <a:cubicBezTo>
                  <a:pt x="279400" y="8839200"/>
                  <a:pt x="228600" y="8940800"/>
                  <a:pt x="177800" y="8940800"/>
                </a:cubicBezTo>
                <a:cubicBezTo>
                  <a:pt x="88900" y="8940800"/>
                  <a:pt x="0" y="8585200"/>
                  <a:pt x="0" y="8255000"/>
                </a:cubicBezTo>
                <a:cubicBezTo>
                  <a:pt x="0" y="8128000"/>
                  <a:pt x="203200" y="8026400"/>
                  <a:pt x="457200" y="8026400"/>
                </a:cubicBezTo>
                <a:cubicBezTo>
                  <a:pt x="711200" y="8026400"/>
                  <a:pt x="927100" y="7988300"/>
                  <a:pt x="939800" y="7950200"/>
                </a:cubicBezTo>
                <a:cubicBezTo>
                  <a:pt x="952500" y="7912100"/>
                  <a:pt x="749300" y="7874000"/>
                  <a:pt x="482600" y="7874000"/>
                </a:cubicBezTo>
                <a:cubicBezTo>
                  <a:pt x="215900" y="7874000"/>
                  <a:pt x="0" y="7772400"/>
                  <a:pt x="0" y="7645400"/>
                </a:cubicBezTo>
                <a:cubicBezTo>
                  <a:pt x="0" y="7518400"/>
                  <a:pt x="12700" y="7315200"/>
                  <a:pt x="38100" y="7188200"/>
                </a:cubicBezTo>
                <a:cubicBezTo>
                  <a:pt x="63500" y="7061200"/>
                  <a:pt x="114300" y="6959600"/>
                  <a:pt x="165100" y="6959600"/>
                </a:cubicBezTo>
                <a:cubicBezTo>
                  <a:pt x="215900" y="6959600"/>
                  <a:pt x="266700" y="7010400"/>
                  <a:pt x="279400" y="7086600"/>
                </a:cubicBezTo>
                <a:cubicBezTo>
                  <a:pt x="292100" y="7150100"/>
                  <a:pt x="317500" y="7213600"/>
                  <a:pt x="330200" y="7213600"/>
                </a:cubicBezTo>
                <a:cubicBezTo>
                  <a:pt x="342900" y="7213600"/>
                  <a:pt x="406400" y="7112000"/>
                  <a:pt x="482600" y="6985000"/>
                </a:cubicBezTo>
                <a:cubicBezTo>
                  <a:pt x="546100" y="6858000"/>
                  <a:pt x="469900" y="6756400"/>
                  <a:pt x="304800" y="6756400"/>
                </a:cubicBezTo>
                <a:cubicBezTo>
                  <a:pt x="139700" y="6756400"/>
                  <a:pt x="0" y="6591300"/>
                  <a:pt x="0" y="6400800"/>
                </a:cubicBezTo>
                <a:cubicBezTo>
                  <a:pt x="0" y="6210300"/>
                  <a:pt x="127000" y="6045200"/>
                  <a:pt x="279400" y="6045200"/>
                </a:cubicBezTo>
                <a:cubicBezTo>
                  <a:pt x="431800" y="6045200"/>
                  <a:pt x="558800" y="6007100"/>
                  <a:pt x="558800" y="5969000"/>
                </a:cubicBezTo>
                <a:cubicBezTo>
                  <a:pt x="558800" y="5930900"/>
                  <a:pt x="457200" y="5880100"/>
                  <a:pt x="330200" y="5867400"/>
                </a:cubicBezTo>
                <a:cubicBezTo>
                  <a:pt x="203200" y="5854700"/>
                  <a:pt x="101600" y="5816600"/>
                  <a:pt x="101600" y="5765800"/>
                </a:cubicBezTo>
                <a:cubicBezTo>
                  <a:pt x="101600" y="5651500"/>
                  <a:pt x="127000" y="5638800"/>
                  <a:pt x="355600" y="5638800"/>
                </a:cubicBezTo>
                <a:cubicBezTo>
                  <a:pt x="469900" y="5638800"/>
                  <a:pt x="558800" y="5562600"/>
                  <a:pt x="558800" y="5461000"/>
                </a:cubicBezTo>
                <a:cubicBezTo>
                  <a:pt x="558800" y="5359400"/>
                  <a:pt x="431800" y="5270500"/>
                  <a:pt x="279400" y="5257800"/>
                </a:cubicBezTo>
                <a:cubicBezTo>
                  <a:pt x="127000" y="5245100"/>
                  <a:pt x="0" y="5130800"/>
                  <a:pt x="0" y="5003800"/>
                </a:cubicBezTo>
                <a:cubicBezTo>
                  <a:pt x="0" y="4876800"/>
                  <a:pt x="127000" y="4775200"/>
                  <a:pt x="279400" y="4775200"/>
                </a:cubicBezTo>
                <a:cubicBezTo>
                  <a:pt x="431800" y="4775200"/>
                  <a:pt x="558800" y="4749800"/>
                  <a:pt x="558800" y="4724400"/>
                </a:cubicBezTo>
                <a:cubicBezTo>
                  <a:pt x="558800" y="4699000"/>
                  <a:pt x="457200" y="4673600"/>
                  <a:pt x="330200" y="4673600"/>
                </a:cubicBezTo>
                <a:cubicBezTo>
                  <a:pt x="203200" y="4673600"/>
                  <a:pt x="101600" y="4635500"/>
                  <a:pt x="101600" y="4597400"/>
                </a:cubicBezTo>
                <a:cubicBezTo>
                  <a:pt x="101600" y="4559300"/>
                  <a:pt x="114300" y="4508500"/>
                  <a:pt x="127000" y="4495800"/>
                </a:cubicBezTo>
                <a:cubicBezTo>
                  <a:pt x="139700" y="4483100"/>
                  <a:pt x="241300" y="4470400"/>
                  <a:pt x="355600" y="4470400"/>
                </a:cubicBezTo>
                <a:cubicBezTo>
                  <a:pt x="469900" y="4470400"/>
                  <a:pt x="558800" y="4394200"/>
                  <a:pt x="558800" y="4292600"/>
                </a:cubicBezTo>
                <a:cubicBezTo>
                  <a:pt x="558800" y="4191000"/>
                  <a:pt x="482600" y="4102100"/>
                  <a:pt x="393700" y="4102100"/>
                </a:cubicBezTo>
                <a:cubicBezTo>
                  <a:pt x="127000" y="4076700"/>
                  <a:pt x="101600" y="4064000"/>
                  <a:pt x="101600" y="3987800"/>
                </a:cubicBezTo>
                <a:cubicBezTo>
                  <a:pt x="101600" y="3873500"/>
                  <a:pt x="127000" y="3860800"/>
                  <a:pt x="355600" y="3860800"/>
                </a:cubicBezTo>
                <a:cubicBezTo>
                  <a:pt x="469900" y="3860800"/>
                  <a:pt x="558800" y="3810000"/>
                  <a:pt x="558800" y="3759200"/>
                </a:cubicBezTo>
                <a:cubicBezTo>
                  <a:pt x="558800" y="3708400"/>
                  <a:pt x="431800" y="3657600"/>
                  <a:pt x="279400" y="3657600"/>
                </a:cubicBezTo>
                <a:cubicBezTo>
                  <a:pt x="127000" y="3657600"/>
                  <a:pt x="0" y="3594100"/>
                  <a:pt x="0" y="3530600"/>
                </a:cubicBezTo>
                <a:cubicBezTo>
                  <a:pt x="0" y="3454400"/>
                  <a:pt x="25400" y="3378200"/>
                  <a:pt x="50800" y="3352800"/>
                </a:cubicBezTo>
                <a:cubicBezTo>
                  <a:pt x="76200" y="3327400"/>
                  <a:pt x="203200" y="3302000"/>
                  <a:pt x="330200" y="3302000"/>
                </a:cubicBezTo>
                <a:cubicBezTo>
                  <a:pt x="508000" y="3302000"/>
                  <a:pt x="647700" y="3035300"/>
                  <a:pt x="533400" y="2921000"/>
                </a:cubicBezTo>
                <a:cubicBezTo>
                  <a:pt x="520700" y="2908300"/>
                  <a:pt x="419100" y="2895600"/>
                  <a:pt x="304800" y="2895600"/>
                </a:cubicBezTo>
                <a:cubicBezTo>
                  <a:pt x="190500" y="2895600"/>
                  <a:pt x="101600" y="2857500"/>
                  <a:pt x="101600" y="2819400"/>
                </a:cubicBezTo>
                <a:cubicBezTo>
                  <a:pt x="101600" y="2781300"/>
                  <a:pt x="114300" y="2730500"/>
                  <a:pt x="127000" y="2717800"/>
                </a:cubicBezTo>
                <a:cubicBezTo>
                  <a:pt x="139700" y="2705100"/>
                  <a:pt x="241300" y="2692400"/>
                  <a:pt x="355600" y="2692400"/>
                </a:cubicBezTo>
                <a:cubicBezTo>
                  <a:pt x="469900" y="2692400"/>
                  <a:pt x="558800" y="2616200"/>
                  <a:pt x="558800" y="2514600"/>
                </a:cubicBezTo>
                <a:cubicBezTo>
                  <a:pt x="558800" y="2413000"/>
                  <a:pt x="431800" y="2324100"/>
                  <a:pt x="279400" y="2311400"/>
                </a:cubicBezTo>
                <a:cubicBezTo>
                  <a:pt x="127000" y="2298700"/>
                  <a:pt x="0" y="2184400"/>
                  <a:pt x="0" y="2057400"/>
                </a:cubicBezTo>
                <a:cubicBezTo>
                  <a:pt x="0" y="1930400"/>
                  <a:pt x="127000" y="1828800"/>
                  <a:pt x="279400" y="1828800"/>
                </a:cubicBezTo>
                <a:cubicBezTo>
                  <a:pt x="431800" y="1828800"/>
                  <a:pt x="558800" y="1803400"/>
                  <a:pt x="558800" y="1778000"/>
                </a:cubicBezTo>
                <a:cubicBezTo>
                  <a:pt x="558800" y="1752600"/>
                  <a:pt x="457200" y="1727200"/>
                  <a:pt x="330200" y="1727200"/>
                </a:cubicBezTo>
                <a:cubicBezTo>
                  <a:pt x="203200" y="1727200"/>
                  <a:pt x="101600" y="1676400"/>
                  <a:pt x="101600" y="1625600"/>
                </a:cubicBezTo>
                <a:cubicBezTo>
                  <a:pt x="101600" y="1574800"/>
                  <a:pt x="203200" y="1524000"/>
                  <a:pt x="330200" y="1524000"/>
                </a:cubicBezTo>
                <a:cubicBezTo>
                  <a:pt x="660400" y="1524000"/>
                  <a:pt x="609600" y="1181100"/>
                  <a:pt x="279400" y="1092200"/>
                </a:cubicBezTo>
                <a:cubicBezTo>
                  <a:pt x="127000" y="1054100"/>
                  <a:pt x="0" y="876300"/>
                  <a:pt x="0" y="685800"/>
                </a:cubicBezTo>
                <a:cubicBezTo>
                  <a:pt x="0" y="508000"/>
                  <a:pt x="127000" y="355600"/>
                  <a:pt x="279400" y="355600"/>
                </a:cubicBezTo>
                <a:cubicBezTo>
                  <a:pt x="431800" y="355600"/>
                  <a:pt x="558800" y="279400"/>
                  <a:pt x="558800" y="177800"/>
                </a:cubicBezTo>
                <a:cubicBezTo>
                  <a:pt x="558800" y="76200"/>
                  <a:pt x="863600" y="0"/>
                  <a:pt x="1244600" y="0"/>
                </a:cubicBezTo>
                <a:cubicBezTo>
                  <a:pt x="1625600" y="0"/>
                  <a:pt x="1943100" y="76200"/>
                  <a:pt x="1955800" y="177800"/>
                </a:cubicBezTo>
                <a:cubicBezTo>
                  <a:pt x="1968500" y="279400"/>
                  <a:pt x="2044700" y="355600"/>
                  <a:pt x="2133600" y="355600"/>
                </a:cubicBezTo>
                <a:cubicBezTo>
                  <a:pt x="2209800" y="355600"/>
                  <a:pt x="2286000" y="508000"/>
                  <a:pt x="2286000" y="685800"/>
                </a:cubicBezTo>
                <a:cubicBezTo>
                  <a:pt x="2286000" y="863600"/>
                  <a:pt x="2209800" y="1028700"/>
                  <a:pt x="2108200" y="1041400"/>
                </a:cubicBezTo>
                <a:cubicBezTo>
                  <a:pt x="2006600" y="1054100"/>
                  <a:pt x="1930400" y="1231900"/>
                  <a:pt x="1930400" y="1447800"/>
                </a:cubicBezTo>
                <a:cubicBezTo>
                  <a:pt x="1930400" y="1651000"/>
                  <a:pt x="2006600" y="1828800"/>
                  <a:pt x="2108200" y="1828800"/>
                </a:cubicBezTo>
                <a:cubicBezTo>
                  <a:pt x="2209800" y="1828800"/>
                  <a:pt x="2286000" y="1930400"/>
                  <a:pt x="2286000" y="2057400"/>
                </a:cubicBezTo>
                <a:cubicBezTo>
                  <a:pt x="2286000" y="2184400"/>
                  <a:pt x="2209800" y="2298700"/>
                  <a:pt x="2108200" y="2311400"/>
                </a:cubicBezTo>
                <a:cubicBezTo>
                  <a:pt x="2006600" y="2324100"/>
                  <a:pt x="1930400" y="2565400"/>
                  <a:pt x="1930400" y="2870200"/>
                </a:cubicBezTo>
                <a:cubicBezTo>
                  <a:pt x="1930400" y="3162300"/>
                  <a:pt x="2006600" y="3403600"/>
                  <a:pt x="2108200" y="3403600"/>
                </a:cubicBezTo>
                <a:cubicBezTo>
                  <a:pt x="2209800" y="3403600"/>
                  <a:pt x="2286000" y="3454400"/>
                  <a:pt x="2286000" y="3530600"/>
                </a:cubicBezTo>
                <a:cubicBezTo>
                  <a:pt x="2286000" y="3594100"/>
                  <a:pt x="2209800" y="3657600"/>
                  <a:pt x="2108200" y="3657600"/>
                </a:cubicBezTo>
                <a:cubicBezTo>
                  <a:pt x="2006600" y="3657600"/>
                  <a:pt x="1930400" y="3911600"/>
                  <a:pt x="1930400" y="4216400"/>
                </a:cubicBezTo>
                <a:cubicBezTo>
                  <a:pt x="1930400" y="4521200"/>
                  <a:pt x="2006600" y="4775200"/>
                  <a:pt x="2108200" y="4775200"/>
                </a:cubicBezTo>
                <a:cubicBezTo>
                  <a:pt x="2209800" y="4775200"/>
                  <a:pt x="2286000" y="4876800"/>
                  <a:pt x="2286000" y="5003800"/>
                </a:cubicBezTo>
                <a:cubicBezTo>
                  <a:pt x="2286000" y="5130800"/>
                  <a:pt x="2209800" y="5245100"/>
                  <a:pt x="2108200" y="5257800"/>
                </a:cubicBezTo>
                <a:cubicBezTo>
                  <a:pt x="2006600" y="5270500"/>
                  <a:pt x="1943100" y="5448300"/>
                  <a:pt x="1943100" y="5664200"/>
                </a:cubicBezTo>
                <a:cubicBezTo>
                  <a:pt x="1955800" y="5867400"/>
                  <a:pt x="2044700" y="6045200"/>
                  <a:pt x="2120900" y="6045200"/>
                </a:cubicBezTo>
                <a:cubicBezTo>
                  <a:pt x="2209800" y="6045200"/>
                  <a:pt x="2286000" y="6210300"/>
                  <a:pt x="2286000" y="6400800"/>
                </a:cubicBezTo>
                <a:cubicBezTo>
                  <a:pt x="2286000" y="6591300"/>
                  <a:pt x="2209800" y="6794500"/>
                  <a:pt x="2133600" y="6832600"/>
                </a:cubicBezTo>
                <a:cubicBezTo>
                  <a:pt x="2044700" y="6870700"/>
                  <a:pt x="1993900" y="6921500"/>
                  <a:pt x="2032000" y="6959600"/>
                </a:cubicBezTo>
                <a:cubicBezTo>
                  <a:pt x="2146300" y="7073900"/>
                  <a:pt x="2286000" y="7442200"/>
                  <a:pt x="2286000" y="7645400"/>
                </a:cubicBezTo>
                <a:cubicBezTo>
                  <a:pt x="2286000" y="7772400"/>
                  <a:pt x="2032000" y="7874000"/>
                  <a:pt x="1727200" y="7874000"/>
                </a:cubicBezTo>
                <a:cubicBezTo>
                  <a:pt x="1422400" y="7874000"/>
                  <a:pt x="1168400" y="7899400"/>
                  <a:pt x="1168400" y="7924800"/>
                </a:cubicBezTo>
                <a:cubicBezTo>
                  <a:pt x="1168400" y="7950200"/>
                  <a:pt x="1181100" y="7988300"/>
                  <a:pt x="1193800" y="8001000"/>
                </a:cubicBezTo>
                <a:cubicBezTo>
                  <a:pt x="1206500" y="8013700"/>
                  <a:pt x="1460500" y="8026400"/>
                  <a:pt x="1752600" y="8026400"/>
                </a:cubicBezTo>
                <a:cubicBezTo>
                  <a:pt x="2044700" y="8026400"/>
                  <a:pt x="2286000" y="8128000"/>
                  <a:pt x="2286000" y="8255000"/>
                </a:cubicBezTo>
                <a:cubicBezTo>
                  <a:pt x="2286000" y="8382000"/>
                  <a:pt x="2235200" y="8585200"/>
                  <a:pt x="2159000" y="8712200"/>
                </a:cubicBezTo>
                <a:cubicBezTo>
                  <a:pt x="2095500" y="8839200"/>
                  <a:pt x="2006600" y="8940800"/>
                  <a:pt x="1955800" y="8940800"/>
                </a:cubicBezTo>
                <a:cubicBezTo>
                  <a:pt x="1917700" y="8940800"/>
                  <a:pt x="1866900" y="8839200"/>
                  <a:pt x="1854200" y="8712200"/>
                </a:cubicBezTo>
                <a:cubicBezTo>
                  <a:pt x="1841500" y="8585200"/>
                  <a:pt x="1752600" y="8483600"/>
                  <a:pt x="1651000" y="8483600"/>
                </a:cubicBezTo>
                <a:cubicBezTo>
                  <a:pt x="1549400" y="8483600"/>
                  <a:pt x="1460500" y="8585200"/>
                  <a:pt x="1447800" y="8712200"/>
                </a:cubicBezTo>
                <a:cubicBezTo>
                  <a:pt x="1447800" y="8839200"/>
                  <a:pt x="1409700" y="8940800"/>
                  <a:pt x="1371600" y="8940800"/>
                </a:cubicBezTo>
                <a:cubicBezTo>
                  <a:pt x="1282700" y="8940800"/>
                  <a:pt x="1270000" y="8902700"/>
                  <a:pt x="1270000" y="8686800"/>
                </a:cubicBezTo>
                <a:cubicBezTo>
                  <a:pt x="1270000" y="8572500"/>
                  <a:pt x="1244600" y="8483600"/>
                  <a:pt x="1219200" y="8483600"/>
                </a:cubicBezTo>
                <a:cubicBezTo>
                  <a:pt x="1193800" y="8483600"/>
                  <a:pt x="1143000" y="8851900"/>
                  <a:pt x="1130300" y="9296400"/>
                </a:cubicBezTo>
                <a:close/>
                <a:moveTo>
                  <a:pt x="-3416300" y="8940800"/>
                </a:moveTo>
                <a:moveTo>
                  <a:pt x="1117600" y="203200"/>
                </a:moveTo>
                <a:lnTo>
                  <a:pt x="1117600" y="101600"/>
                </a:lnTo>
                <a:cubicBezTo>
                  <a:pt x="1117600" y="76200"/>
                  <a:pt x="1104900" y="50800"/>
                  <a:pt x="1092200" y="50800"/>
                </a:cubicBezTo>
                <a:cubicBezTo>
                  <a:pt x="1079500" y="50800"/>
                  <a:pt x="1066800" y="63500"/>
                  <a:pt x="1066800" y="76200"/>
                </a:cubicBezTo>
                <a:cubicBezTo>
                  <a:pt x="1066800" y="88900"/>
                  <a:pt x="1054100" y="101600"/>
                  <a:pt x="1041400" y="101600"/>
                </a:cubicBezTo>
                <a:cubicBezTo>
                  <a:pt x="1028700" y="101600"/>
                  <a:pt x="1016000" y="127000"/>
                  <a:pt x="1016000" y="152400"/>
                </a:cubicBezTo>
                <a:lnTo>
                  <a:pt x="1016000" y="203200"/>
                </a:lnTo>
                <a:cubicBezTo>
                  <a:pt x="1016000" y="228600"/>
                  <a:pt x="1041400" y="254000"/>
                  <a:pt x="1066800" y="254000"/>
                </a:cubicBezTo>
                <a:cubicBezTo>
                  <a:pt x="1092200" y="254000"/>
                  <a:pt x="1117600" y="228600"/>
                  <a:pt x="1117600" y="203200"/>
                </a:cubicBezTo>
                <a:close/>
                <a:moveTo>
                  <a:pt x="8737600" y="8940800"/>
                </a:moveTo>
                <a:moveTo>
                  <a:pt x="1016000" y="7239000"/>
                </a:moveTo>
                <a:cubicBezTo>
                  <a:pt x="1016000" y="7277100"/>
                  <a:pt x="1028700" y="7327900"/>
                  <a:pt x="1041400" y="7340600"/>
                </a:cubicBezTo>
                <a:cubicBezTo>
                  <a:pt x="1079500" y="7378700"/>
                  <a:pt x="1104900" y="7378700"/>
                  <a:pt x="1143000" y="7340600"/>
                </a:cubicBezTo>
                <a:cubicBezTo>
                  <a:pt x="1155700" y="7327900"/>
                  <a:pt x="1168400" y="7289800"/>
                  <a:pt x="1168400" y="7264400"/>
                </a:cubicBezTo>
                <a:cubicBezTo>
                  <a:pt x="1168400" y="7239000"/>
                  <a:pt x="1155700" y="7213600"/>
                  <a:pt x="1143000" y="7213600"/>
                </a:cubicBezTo>
                <a:cubicBezTo>
                  <a:pt x="1130300" y="7213600"/>
                  <a:pt x="1117600" y="7188200"/>
                  <a:pt x="1117600" y="7162800"/>
                </a:cubicBezTo>
                <a:cubicBezTo>
                  <a:pt x="1117600" y="7137400"/>
                  <a:pt x="1104900" y="7112000"/>
                  <a:pt x="1092200" y="7112000"/>
                </a:cubicBezTo>
                <a:cubicBezTo>
                  <a:pt x="1041400" y="7112000"/>
                  <a:pt x="1016000" y="7162800"/>
                  <a:pt x="1016000" y="7239000"/>
                </a:cubicBezTo>
                <a:close/>
                <a:moveTo>
                  <a:pt x="1701800" y="8940800"/>
                </a:moveTo>
              </a:path>
            </a:pathLst>
          </a:custGeom>
          <a:solidFill>
            <a:srgbClr val="010101">
              <a:alpha val="100000"/>
            </a:srgbClr>
          </a:solidFill>
          <a:ln w="76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1" name="Freeform 1771"/>
          <p:cNvSpPr/>
          <p:nvPr/>
        </p:nvSpPr>
        <p:spPr>
          <a:xfrm rot="0" flipH="0" flipV="0">
            <a:off x="21357331" y="9860150"/>
            <a:ext cx="18288" cy="118872"/>
          </a:xfrm>
          <a:custGeom>
            <a:pathLst>
              <a:path w="304800" h="1981200">
                <a:moveTo>
                  <a:pt x="0" y="914400"/>
                </a:moveTo>
                <a:lnTo>
                  <a:pt x="0" y="50800"/>
                </a:lnTo>
                <a:cubicBezTo>
                  <a:pt x="0" y="0"/>
                  <a:pt x="0" y="0"/>
                  <a:pt x="50800" y="0"/>
                </a:cubicBezTo>
                <a:lnTo>
                  <a:pt x="101600" y="0"/>
                </a:lnTo>
                <a:cubicBezTo>
                  <a:pt x="139700" y="0"/>
                  <a:pt x="152400" y="12700"/>
                  <a:pt x="152400" y="50800"/>
                </a:cubicBezTo>
                <a:lnTo>
                  <a:pt x="152400" y="406400"/>
                </a:lnTo>
                <a:cubicBezTo>
                  <a:pt x="152400" y="444500"/>
                  <a:pt x="152400" y="457200"/>
                  <a:pt x="203200" y="457200"/>
                </a:cubicBezTo>
                <a:lnTo>
                  <a:pt x="254000" y="457200"/>
                </a:lnTo>
                <a:cubicBezTo>
                  <a:pt x="292100" y="457200"/>
                  <a:pt x="304800" y="469900"/>
                  <a:pt x="304800" y="508000"/>
                </a:cubicBezTo>
                <a:lnTo>
                  <a:pt x="304800" y="914400"/>
                </a:lnTo>
                <a:close/>
                <a:moveTo>
                  <a:pt x="927100" y="1981200"/>
                </a:moveTo>
                <a:moveTo>
                  <a:pt x="0" y="1930400"/>
                </a:moveTo>
                <a:lnTo>
                  <a:pt x="0" y="1066800"/>
                </a:lnTo>
                <a:lnTo>
                  <a:pt x="304800" y="1066800"/>
                </a:lnTo>
                <a:lnTo>
                  <a:pt x="304800" y="1473200"/>
                </a:lnTo>
                <a:cubicBezTo>
                  <a:pt x="304800" y="1511300"/>
                  <a:pt x="292100" y="1524000"/>
                  <a:pt x="254000" y="1524000"/>
                </a:cubicBezTo>
                <a:lnTo>
                  <a:pt x="203200" y="1524000"/>
                </a:lnTo>
                <a:cubicBezTo>
                  <a:pt x="152400" y="1524000"/>
                  <a:pt x="152400" y="1536700"/>
                  <a:pt x="152400" y="1574800"/>
                </a:cubicBezTo>
                <a:lnTo>
                  <a:pt x="152400" y="1879600"/>
                </a:lnTo>
                <a:cubicBezTo>
                  <a:pt x="152400" y="1905000"/>
                  <a:pt x="139700" y="1930400"/>
                  <a:pt x="127000" y="1930400"/>
                </a:cubicBezTo>
                <a:cubicBezTo>
                  <a:pt x="114300" y="1930400"/>
                  <a:pt x="101600" y="1943100"/>
                  <a:pt x="101600" y="1955800"/>
                </a:cubicBezTo>
                <a:cubicBezTo>
                  <a:pt x="101600" y="1968500"/>
                  <a:pt x="76200" y="1981200"/>
                  <a:pt x="50800" y="1981200"/>
                </a:cubicBezTo>
                <a:cubicBezTo>
                  <a:pt x="12700" y="1981200"/>
                  <a:pt x="0" y="1968500"/>
                  <a:pt x="0" y="1930400"/>
                </a:cubicBezTo>
                <a:close/>
                <a:moveTo>
                  <a:pt x="-88900" y="1981200"/>
                </a:moveTo>
              </a:path>
            </a:pathLst>
          </a:custGeom>
          <a:solidFill>
            <a:srgbClr val="010101">
              <a:alpha val="100000"/>
            </a:srgbClr>
          </a:solidFill>
          <a:ln w="76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2" name="Freeform 1772"/>
          <p:cNvSpPr/>
          <p:nvPr/>
        </p:nvSpPr>
        <p:spPr>
          <a:xfrm rot="0" flipH="0" flipV="0">
            <a:off x="21374853" y="9409046"/>
            <a:ext cx="48768" cy="569976"/>
          </a:xfrm>
          <a:custGeom>
            <a:pathLst>
              <a:path w="812800" h="9499600">
                <a:moveTo>
                  <a:pt x="812800" y="1574800"/>
                </a:moveTo>
                <a:lnTo>
                  <a:pt x="0" y="1574800"/>
                </a:lnTo>
                <a:lnTo>
                  <a:pt x="0" y="1016000"/>
                </a:lnTo>
                <a:cubicBezTo>
                  <a:pt x="0" y="927100"/>
                  <a:pt x="12700" y="914400"/>
                  <a:pt x="101600" y="914400"/>
                </a:cubicBezTo>
                <a:lnTo>
                  <a:pt x="254000" y="914400"/>
                </a:lnTo>
                <a:cubicBezTo>
                  <a:pt x="317500" y="914400"/>
                  <a:pt x="355600" y="901700"/>
                  <a:pt x="355600" y="889000"/>
                </a:cubicBezTo>
                <a:cubicBezTo>
                  <a:pt x="355600" y="876300"/>
                  <a:pt x="368300" y="863600"/>
                  <a:pt x="381000" y="863600"/>
                </a:cubicBezTo>
                <a:cubicBezTo>
                  <a:pt x="406400" y="863600"/>
                  <a:pt x="406400" y="825500"/>
                  <a:pt x="406400" y="787400"/>
                </a:cubicBezTo>
                <a:cubicBezTo>
                  <a:pt x="406400" y="749300"/>
                  <a:pt x="419100" y="711200"/>
                  <a:pt x="431800" y="711200"/>
                </a:cubicBezTo>
                <a:cubicBezTo>
                  <a:pt x="457200" y="711200"/>
                  <a:pt x="457200" y="673100"/>
                  <a:pt x="457200" y="635000"/>
                </a:cubicBezTo>
                <a:cubicBezTo>
                  <a:pt x="457200" y="596900"/>
                  <a:pt x="469900" y="558800"/>
                  <a:pt x="482600" y="558800"/>
                </a:cubicBezTo>
                <a:cubicBezTo>
                  <a:pt x="508000" y="558800"/>
                  <a:pt x="508000" y="520700"/>
                  <a:pt x="508000" y="482600"/>
                </a:cubicBezTo>
                <a:cubicBezTo>
                  <a:pt x="508000" y="444500"/>
                  <a:pt x="520700" y="406400"/>
                  <a:pt x="533400" y="406400"/>
                </a:cubicBezTo>
                <a:cubicBezTo>
                  <a:pt x="558800" y="406400"/>
                  <a:pt x="558800" y="355600"/>
                  <a:pt x="558800" y="304800"/>
                </a:cubicBezTo>
                <a:cubicBezTo>
                  <a:pt x="558800" y="254000"/>
                  <a:pt x="571500" y="203200"/>
                  <a:pt x="584200" y="203200"/>
                </a:cubicBezTo>
                <a:cubicBezTo>
                  <a:pt x="609600" y="203200"/>
                  <a:pt x="609600" y="152400"/>
                  <a:pt x="609600" y="101600"/>
                </a:cubicBezTo>
                <a:cubicBezTo>
                  <a:pt x="609600" y="50800"/>
                  <a:pt x="660400" y="0"/>
                  <a:pt x="711200" y="0"/>
                </a:cubicBezTo>
                <a:cubicBezTo>
                  <a:pt x="774700" y="0"/>
                  <a:pt x="812800" y="50800"/>
                  <a:pt x="812800" y="101600"/>
                </a:cubicBezTo>
                <a:lnTo>
                  <a:pt x="812800" y="203200"/>
                </a:lnTo>
                <a:cubicBezTo>
                  <a:pt x="812800" y="254000"/>
                  <a:pt x="812800" y="342900"/>
                  <a:pt x="787400" y="406400"/>
                </a:cubicBezTo>
                <a:lnTo>
                  <a:pt x="711200" y="711200"/>
                </a:lnTo>
                <a:cubicBezTo>
                  <a:pt x="698500" y="774700"/>
                  <a:pt x="673100" y="812800"/>
                  <a:pt x="647700" y="812800"/>
                </a:cubicBezTo>
                <a:cubicBezTo>
                  <a:pt x="609600" y="812800"/>
                  <a:pt x="609600" y="850900"/>
                  <a:pt x="635000" y="889000"/>
                </a:cubicBezTo>
                <a:cubicBezTo>
                  <a:pt x="660400" y="901700"/>
                  <a:pt x="698500" y="914400"/>
                  <a:pt x="736600" y="914400"/>
                </a:cubicBezTo>
                <a:cubicBezTo>
                  <a:pt x="787400" y="914400"/>
                  <a:pt x="812800" y="965200"/>
                  <a:pt x="812800" y="1016000"/>
                </a:cubicBezTo>
                <a:close/>
                <a:moveTo>
                  <a:pt x="7975600" y="9499600"/>
                </a:moveTo>
                <a:moveTo>
                  <a:pt x="558800" y="2844800"/>
                </a:moveTo>
                <a:lnTo>
                  <a:pt x="0" y="2844800"/>
                </a:lnTo>
                <a:lnTo>
                  <a:pt x="0" y="2387600"/>
                </a:lnTo>
                <a:lnTo>
                  <a:pt x="508000" y="2387600"/>
                </a:lnTo>
                <a:cubicBezTo>
                  <a:pt x="546100" y="2387600"/>
                  <a:pt x="558800" y="2400300"/>
                  <a:pt x="558800" y="2413000"/>
                </a:cubicBezTo>
                <a:cubicBezTo>
                  <a:pt x="558800" y="2425700"/>
                  <a:pt x="571500" y="2438400"/>
                  <a:pt x="584200" y="2438400"/>
                </a:cubicBezTo>
                <a:cubicBezTo>
                  <a:pt x="609600" y="2438400"/>
                  <a:pt x="609600" y="2451100"/>
                  <a:pt x="609600" y="2463800"/>
                </a:cubicBezTo>
                <a:cubicBezTo>
                  <a:pt x="609600" y="2476500"/>
                  <a:pt x="622300" y="2489200"/>
                  <a:pt x="635000" y="2489200"/>
                </a:cubicBezTo>
                <a:cubicBezTo>
                  <a:pt x="660400" y="2489200"/>
                  <a:pt x="660400" y="2501900"/>
                  <a:pt x="660400" y="2514600"/>
                </a:cubicBezTo>
                <a:cubicBezTo>
                  <a:pt x="660400" y="2527300"/>
                  <a:pt x="673100" y="2540000"/>
                  <a:pt x="685800" y="2540000"/>
                </a:cubicBezTo>
                <a:cubicBezTo>
                  <a:pt x="711200" y="2540000"/>
                  <a:pt x="711200" y="2565400"/>
                  <a:pt x="711200" y="2590800"/>
                </a:cubicBezTo>
                <a:lnTo>
                  <a:pt x="711200" y="2692400"/>
                </a:lnTo>
                <a:cubicBezTo>
                  <a:pt x="711200" y="2717800"/>
                  <a:pt x="711200" y="2743200"/>
                  <a:pt x="685800" y="2743200"/>
                </a:cubicBezTo>
                <a:cubicBezTo>
                  <a:pt x="673100" y="2743200"/>
                  <a:pt x="660400" y="2755900"/>
                  <a:pt x="660400" y="2768600"/>
                </a:cubicBezTo>
                <a:cubicBezTo>
                  <a:pt x="660400" y="2781300"/>
                  <a:pt x="660400" y="2794000"/>
                  <a:pt x="635000" y="2794000"/>
                </a:cubicBezTo>
                <a:cubicBezTo>
                  <a:pt x="622300" y="2794000"/>
                  <a:pt x="609600" y="2806700"/>
                  <a:pt x="609600" y="2819400"/>
                </a:cubicBezTo>
                <a:cubicBezTo>
                  <a:pt x="609600" y="2832100"/>
                  <a:pt x="596900" y="2844800"/>
                  <a:pt x="558800" y="2844800"/>
                </a:cubicBezTo>
                <a:close/>
                <a:moveTo>
                  <a:pt x="6705600" y="9499600"/>
                </a:moveTo>
                <a:moveTo>
                  <a:pt x="0" y="3962400"/>
                </a:moveTo>
                <a:lnTo>
                  <a:pt x="812800" y="3962400"/>
                </a:lnTo>
                <a:lnTo>
                  <a:pt x="812800" y="4216400"/>
                </a:lnTo>
                <a:lnTo>
                  <a:pt x="0" y="4216400"/>
                </a:lnTo>
                <a:close/>
                <a:moveTo>
                  <a:pt x="5588000" y="9499600"/>
                </a:moveTo>
                <a:moveTo>
                  <a:pt x="0" y="5334000"/>
                </a:moveTo>
                <a:lnTo>
                  <a:pt x="508000" y="5334000"/>
                </a:lnTo>
                <a:cubicBezTo>
                  <a:pt x="546100" y="5334000"/>
                  <a:pt x="558800" y="5346700"/>
                  <a:pt x="558800" y="5359400"/>
                </a:cubicBezTo>
                <a:cubicBezTo>
                  <a:pt x="558800" y="5372100"/>
                  <a:pt x="584200" y="5384800"/>
                  <a:pt x="609600" y="5384800"/>
                </a:cubicBezTo>
                <a:cubicBezTo>
                  <a:pt x="647700" y="5384800"/>
                  <a:pt x="660400" y="5410200"/>
                  <a:pt x="660400" y="5435600"/>
                </a:cubicBezTo>
                <a:cubicBezTo>
                  <a:pt x="660400" y="5461000"/>
                  <a:pt x="673100" y="5486400"/>
                  <a:pt x="685800" y="5486400"/>
                </a:cubicBezTo>
                <a:cubicBezTo>
                  <a:pt x="711200" y="5486400"/>
                  <a:pt x="711200" y="5511800"/>
                  <a:pt x="711200" y="5537200"/>
                </a:cubicBezTo>
                <a:lnTo>
                  <a:pt x="711200" y="5588000"/>
                </a:lnTo>
                <a:cubicBezTo>
                  <a:pt x="711200" y="5613400"/>
                  <a:pt x="711200" y="5638800"/>
                  <a:pt x="685800" y="5638800"/>
                </a:cubicBezTo>
                <a:cubicBezTo>
                  <a:pt x="673100" y="5638800"/>
                  <a:pt x="660400" y="5664200"/>
                  <a:pt x="660400" y="5689600"/>
                </a:cubicBezTo>
                <a:cubicBezTo>
                  <a:pt x="660400" y="5715000"/>
                  <a:pt x="647700" y="5740400"/>
                  <a:pt x="609600" y="5740400"/>
                </a:cubicBezTo>
                <a:cubicBezTo>
                  <a:pt x="584200" y="5740400"/>
                  <a:pt x="558800" y="5753100"/>
                  <a:pt x="558800" y="5765800"/>
                </a:cubicBezTo>
                <a:cubicBezTo>
                  <a:pt x="558800" y="5778500"/>
                  <a:pt x="546100" y="5791200"/>
                  <a:pt x="508000" y="5791200"/>
                </a:cubicBezTo>
                <a:lnTo>
                  <a:pt x="0" y="5791200"/>
                </a:lnTo>
                <a:close/>
                <a:moveTo>
                  <a:pt x="4216400" y="9499600"/>
                </a:moveTo>
                <a:moveTo>
                  <a:pt x="0" y="6604000"/>
                </a:moveTo>
                <a:lnTo>
                  <a:pt x="812800" y="6604000"/>
                </a:lnTo>
                <a:lnTo>
                  <a:pt x="812800" y="7315200"/>
                </a:lnTo>
                <a:lnTo>
                  <a:pt x="0" y="7315200"/>
                </a:lnTo>
                <a:close/>
                <a:moveTo>
                  <a:pt x="2946400" y="9499600"/>
                </a:moveTo>
                <a:moveTo>
                  <a:pt x="812800" y="8432800"/>
                </a:moveTo>
                <a:lnTo>
                  <a:pt x="0" y="8432800"/>
                </a:lnTo>
                <a:lnTo>
                  <a:pt x="0" y="7975600"/>
                </a:lnTo>
                <a:lnTo>
                  <a:pt x="254000" y="7975600"/>
                </a:lnTo>
                <a:lnTo>
                  <a:pt x="254000" y="7569200"/>
                </a:lnTo>
                <a:cubicBezTo>
                  <a:pt x="254000" y="7531100"/>
                  <a:pt x="266700" y="7518400"/>
                  <a:pt x="304800" y="7518400"/>
                </a:cubicBezTo>
                <a:lnTo>
                  <a:pt x="355600" y="7518400"/>
                </a:lnTo>
                <a:cubicBezTo>
                  <a:pt x="393700" y="7518400"/>
                  <a:pt x="406400" y="7531100"/>
                  <a:pt x="406400" y="7543800"/>
                </a:cubicBezTo>
                <a:cubicBezTo>
                  <a:pt x="406400" y="7556500"/>
                  <a:pt x="419100" y="7569200"/>
                  <a:pt x="431800" y="7569200"/>
                </a:cubicBezTo>
                <a:cubicBezTo>
                  <a:pt x="457200" y="7569200"/>
                  <a:pt x="457200" y="7594600"/>
                  <a:pt x="457200" y="7620000"/>
                </a:cubicBezTo>
                <a:lnTo>
                  <a:pt x="457200" y="7975600"/>
                </a:lnTo>
                <a:lnTo>
                  <a:pt x="812800" y="7975600"/>
                </a:lnTo>
                <a:close/>
                <a:moveTo>
                  <a:pt x="1117600" y="9499600"/>
                </a:moveTo>
                <a:moveTo>
                  <a:pt x="0" y="8585200"/>
                </a:moveTo>
                <a:lnTo>
                  <a:pt x="812800" y="8585200"/>
                </a:lnTo>
                <a:lnTo>
                  <a:pt x="812800" y="9042400"/>
                </a:lnTo>
                <a:lnTo>
                  <a:pt x="457200" y="9042400"/>
                </a:lnTo>
                <a:lnTo>
                  <a:pt x="457200" y="9398000"/>
                </a:lnTo>
                <a:cubicBezTo>
                  <a:pt x="457200" y="9423400"/>
                  <a:pt x="457200" y="9448800"/>
                  <a:pt x="431800" y="9448800"/>
                </a:cubicBezTo>
                <a:cubicBezTo>
                  <a:pt x="419100" y="9448800"/>
                  <a:pt x="406400" y="9461500"/>
                  <a:pt x="406400" y="9474200"/>
                </a:cubicBezTo>
                <a:cubicBezTo>
                  <a:pt x="406400" y="9486900"/>
                  <a:pt x="393700" y="9499600"/>
                  <a:pt x="355600" y="9499600"/>
                </a:cubicBezTo>
                <a:lnTo>
                  <a:pt x="304800" y="9499600"/>
                </a:lnTo>
                <a:cubicBezTo>
                  <a:pt x="266700" y="9499600"/>
                  <a:pt x="254000" y="9486900"/>
                  <a:pt x="254000" y="9448800"/>
                </a:cubicBezTo>
                <a:lnTo>
                  <a:pt x="254000" y="9042400"/>
                </a:lnTo>
                <a:lnTo>
                  <a:pt x="0" y="9042400"/>
                </a:lnTo>
                <a:close/>
                <a:moveTo>
                  <a:pt x="965200" y="9499600"/>
                </a:moveTo>
              </a:path>
            </a:pathLst>
          </a:custGeom>
          <a:solidFill>
            <a:srgbClr val="010101">
              <a:alpha val="100000"/>
            </a:srgbClr>
          </a:solidFill>
          <a:ln w="76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3" name="Freeform 1773"/>
          <p:cNvSpPr/>
          <p:nvPr/>
        </p:nvSpPr>
        <p:spPr>
          <a:xfrm rot="0" flipH="0" flipV="0">
            <a:off x="21423618" y="9466958"/>
            <a:ext cx="85344" cy="512826"/>
          </a:xfrm>
          <a:custGeom>
            <a:pathLst>
              <a:path w="1422400" h="8547100">
                <a:moveTo>
                  <a:pt x="1168400" y="622300"/>
                </a:moveTo>
                <a:lnTo>
                  <a:pt x="1168400" y="5588000"/>
                </a:lnTo>
                <a:cubicBezTo>
                  <a:pt x="1168400" y="6032500"/>
                  <a:pt x="863600" y="6350000"/>
                  <a:pt x="444500" y="6350000"/>
                </a:cubicBezTo>
                <a:lnTo>
                  <a:pt x="203200" y="6350000"/>
                </a:lnTo>
                <a:cubicBezTo>
                  <a:pt x="50800" y="6350000"/>
                  <a:pt x="0" y="6299200"/>
                  <a:pt x="0" y="6146800"/>
                </a:cubicBezTo>
                <a:lnTo>
                  <a:pt x="0" y="5842000"/>
                </a:lnTo>
                <a:cubicBezTo>
                  <a:pt x="0" y="5727700"/>
                  <a:pt x="88900" y="5638800"/>
                  <a:pt x="203200" y="5638800"/>
                </a:cubicBezTo>
                <a:cubicBezTo>
                  <a:pt x="457200" y="5638800"/>
                  <a:pt x="457200" y="5638800"/>
                  <a:pt x="457200" y="5384800"/>
                </a:cubicBezTo>
                <a:lnTo>
                  <a:pt x="457200" y="3454400"/>
                </a:lnTo>
                <a:cubicBezTo>
                  <a:pt x="457200" y="3302000"/>
                  <a:pt x="406400" y="3251200"/>
                  <a:pt x="254000" y="3251200"/>
                </a:cubicBezTo>
                <a:lnTo>
                  <a:pt x="203200" y="3251200"/>
                </a:lnTo>
                <a:cubicBezTo>
                  <a:pt x="88900" y="3251200"/>
                  <a:pt x="0" y="3200400"/>
                  <a:pt x="0" y="3124200"/>
                </a:cubicBezTo>
                <a:cubicBezTo>
                  <a:pt x="0" y="3060700"/>
                  <a:pt x="88900" y="2997200"/>
                  <a:pt x="203200" y="2997200"/>
                </a:cubicBezTo>
                <a:lnTo>
                  <a:pt x="254000" y="2997200"/>
                </a:lnTo>
                <a:cubicBezTo>
                  <a:pt x="406400" y="2997200"/>
                  <a:pt x="457200" y="2946400"/>
                  <a:pt x="457200" y="2794000"/>
                </a:cubicBezTo>
                <a:lnTo>
                  <a:pt x="457200" y="863600"/>
                </a:lnTo>
                <a:cubicBezTo>
                  <a:pt x="457200" y="749300"/>
                  <a:pt x="444500" y="647700"/>
                  <a:pt x="431800" y="635000"/>
                </a:cubicBezTo>
                <a:cubicBezTo>
                  <a:pt x="419100" y="622300"/>
                  <a:pt x="317500" y="609600"/>
                  <a:pt x="203200" y="609600"/>
                </a:cubicBezTo>
                <a:cubicBezTo>
                  <a:pt x="88900" y="609600"/>
                  <a:pt x="0" y="520700"/>
                  <a:pt x="0" y="406400"/>
                </a:cubicBezTo>
                <a:lnTo>
                  <a:pt x="0" y="203200"/>
                </a:lnTo>
                <a:cubicBezTo>
                  <a:pt x="0" y="38100"/>
                  <a:pt x="50800" y="0"/>
                  <a:pt x="203200" y="0"/>
                </a:cubicBezTo>
                <a:lnTo>
                  <a:pt x="660400" y="0"/>
                </a:lnTo>
                <a:cubicBezTo>
                  <a:pt x="952500" y="0"/>
                  <a:pt x="1168400" y="266700"/>
                  <a:pt x="1168400" y="622300"/>
                </a:cubicBezTo>
                <a:close/>
                <a:moveTo>
                  <a:pt x="7899400" y="8534400"/>
                </a:moveTo>
                <a:moveTo>
                  <a:pt x="1422400" y="7467600"/>
                </a:moveTo>
                <a:lnTo>
                  <a:pt x="0" y="7467600"/>
                </a:lnTo>
                <a:lnTo>
                  <a:pt x="0" y="6705600"/>
                </a:lnTo>
                <a:cubicBezTo>
                  <a:pt x="0" y="6591300"/>
                  <a:pt x="25400" y="6553200"/>
                  <a:pt x="127000" y="6553200"/>
                </a:cubicBezTo>
                <a:cubicBezTo>
                  <a:pt x="177800" y="6553200"/>
                  <a:pt x="203200" y="6604000"/>
                  <a:pt x="203200" y="6654800"/>
                </a:cubicBezTo>
                <a:lnTo>
                  <a:pt x="203200" y="6908800"/>
                </a:lnTo>
                <a:cubicBezTo>
                  <a:pt x="203200" y="6997700"/>
                  <a:pt x="215900" y="7010400"/>
                  <a:pt x="304800" y="7010400"/>
                </a:cubicBezTo>
                <a:lnTo>
                  <a:pt x="508000" y="7010400"/>
                </a:lnTo>
                <a:cubicBezTo>
                  <a:pt x="596900" y="7010400"/>
                  <a:pt x="609600" y="6997700"/>
                  <a:pt x="609600" y="6908800"/>
                </a:cubicBezTo>
                <a:lnTo>
                  <a:pt x="609600" y="6705600"/>
                </a:lnTo>
                <a:cubicBezTo>
                  <a:pt x="609600" y="6654800"/>
                  <a:pt x="622300" y="6591300"/>
                  <a:pt x="635000" y="6578600"/>
                </a:cubicBezTo>
                <a:cubicBezTo>
                  <a:pt x="673100" y="6553200"/>
                  <a:pt x="762000" y="6553200"/>
                  <a:pt x="787400" y="6578600"/>
                </a:cubicBezTo>
                <a:cubicBezTo>
                  <a:pt x="800100" y="6591300"/>
                  <a:pt x="812800" y="6654800"/>
                  <a:pt x="812800" y="6705600"/>
                </a:cubicBezTo>
                <a:lnTo>
                  <a:pt x="812800" y="6908800"/>
                </a:lnTo>
                <a:cubicBezTo>
                  <a:pt x="812800" y="6997700"/>
                  <a:pt x="838200" y="7010400"/>
                  <a:pt x="914400" y="7010400"/>
                </a:cubicBezTo>
                <a:lnTo>
                  <a:pt x="1066800" y="7010400"/>
                </a:lnTo>
                <a:cubicBezTo>
                  <a:pt x="1155700" y="7010400"/>
                  <a:pt x="1168400" y="6997700"/>
                  <a:pt x="1168400" y="6908800"/>
                </a:cubicBezTo>
                <a:lnTo>
                  <a:pt x="1168400" y="6705600"/>
                </a:lnTo>
                <a:cubicBezTo>
                  <a:pt x="1168400" y="6654800"/>
                  <a:pt x="1181100" y="6591300"/>
                  <a:pt x="1193800" y="6578600"/>
                </a:cubicBezTo>
                <a:cubicBezTo>
                  <a:pt x="1206500" y="6565900"/>
                  <a:pt x="1257300" y="6553200"/>
                  <a:pt x="1295400" y="6553200"/>
                </a:cubicBezTo>
                <a:cubicBezTo>
                  <a:pt x="1346200" y="6553200"/>
                  <a:pt x="1371600" y="6604000"/>
                  <a:pt x="1384300" y="6654800"/>
                </a:cubicBezTo>
                <a:close/>
                <a:moveTo>
                  <a:pt x="1054100" y="8534400"/>
                </a:moveTo>
                <a:moveTo>
                  <a:pt x="0" y="7620000"/>
                </a:moveTo>
                <a:lnTo>
                  <a:pt x="1422400" y="7620000"/>
                </a:lnTo>
                <a:lnTo>
                  <a:pt x="1422400" y="8026400"/>
                </a:lnTo>
                <a:cubicBezTo>
                  <a:pt x="1422400" y="8089900"/>
                  <a:pt x="1409700" y="8128000"/>
                  <a:pt x="1397000" y="8128000"/>
                </a:cubicBezTo>
                <a:cubicBezTo>
                  <a:pt x="1371600" y="8128000"/>
                  <a:pt x="1371600" y="8166100"/>
                  <a:pt x="1384300" y="8216900"/>
                </a:cubicBezTo>
                <a:cubicBezTo>
                  <a:pt x="1397000" y="8242300"/>
                  <a:pt x="1409700" y="8331200"/>
                  <a:pt x="1397000" y="8458200"/>
                </a:cubicBezTo>
                <a:cubicBezTo>
                  <a:pt x="1384300" y="8496300"/>
                  <a:pt x="1346200" y="8534400"/>
                  <a:pt x="1308100" y="8534400"/>
                </a:cubicBezTo>
                <a:cubicBezTo>
                  <a:pt x="1257300" y="8534400"/>
                  <a:pt x="1206500" y="8521700"/>
                  <a:pt x="1193800" y="8509000"/>
                </a:cubicBezTo>
                <a:cubicBezTo>
                  <a:pt x="1181100" y="8496300"/>
                  <a:pt x="1168400" y="8445500"/>
                  <a:pt x="1168400" y="8382000"/>
                </a:cubicBezTo>
                <a:lnTo>
                  <a:pt x="1168400" y="8178800"/>
                </a:lnTo>
                <a:cubicBezTo>
                  <a:pt x="1168400" y="8102600"/>
                  <a:pt x="1155700" y="8077200"/>
                  <a:pt x="1066800" y="8077200"/>
                </a:cubicBezTo>
                <a:lnTo>
                  <a:pt x="914400" y="8077200"/>
                </a:lnTo>
                <a:cubicBezTo>
                  <a:pt x="838200" y="8077200"/>
                  <a:pt x="812800" y="8102600"/>
                  <a:pt x="812800" y="8178800"/>
                </a:cubicBezTo>
                <a:lnTo>
                  <a:pt x="812800" y="8382000"/>
                </a:lnTo>
                <a:cubicBezTo>
                  <a:pt x="812800" y="8445500"/>
                  <a:pt x="800100" y="8496300"/>
                  <a:pt x="787400" y="8509000"/>
                </a:cubicBezTo>
                <a:cubicBezTo>
                  <a:pt x="762000" y="8547100"/>
                  <a:pt x="673100" y="8547100"/>
                  <a:pt x="635000" y="8509000"/>
                </a:cubicBezTo>
                <a:cubicBezTo>
                  <a:pt x="622300" y="8496300"/>
                  <a:pt x="609600" y="8445500"/>
                  <a:pt x="609600" y="8382000"/>
                </a:cubicBezTo>
                <a:lnTo>
                  <a:pt x="609600" y="8178800"/>
                </a:lnTo>
                <a:cubicBezTo>
                  <a:pt x="609600" y="8102600"/>
                  <a:pt x="596900" y="8077200"/>
                  <a:pt x="508000" y="8077200"/>
                </a:cubicBezTo>
                <a:lnTo>
                  <a:pt x="355600" y="8077200"/>
                </a:lnTo>
                <a:cubicBezTo>
                  <a:pt x="279400" y="8077200"/>
                  <a:pt x="254000" y="8089900"/>
                  <a:pt x="254000" y="8178800"/>
                </a:cubicBezTo>
                <a:lnTo>
                  <a:pt x="228600" y="8432800"/>
                </a:lnTo>
                <a:cubicBezTo>
                  <a:pt x="215900" y="8496300"/>
                  <a:pt x="177800" y="8534400"/>
                  <a:pt x="139700" y="8534400"/>
                </a:cubicBezTo>
                <a:cubicBezTo>
                  <a:pt x="25400" y="8534400"/>
                  <a:pt x="0" y="8509000"/>
                  <a:pt x="0" y="8382000"/>
                </a:cubicBezTo>
                <a:close/>
                <a:moveTo>
                  <a:pt x="901700" y="8534400"/>
                </a:moveTo>
              </a:path>
            </a:pathLst>
          </a:custGeom>
          <a:solidFill>
            <a:srgbClr val="010101">
              <a:alpha val="100000"/>
            </a:srgbClr>
          </a:solidFill>
          <a:ln w="76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4" name="Freeform 1774"/>
          <p:cNvSpPr/>
          <p:nvPr/>
        </p:nvSpPr>
        <p:spPr>
          <a:xfrm rot="0" flipH="0" flipV="0">
            <a:off x="22250428" y="10055502"/>
            <a:ext cx="89865" cy="137007"/>
          </a:xfrm>
          <a:custGeom>
            <a:pathLst>
              <a:path w="3098800" h="4724400">
                <a:moveTo>
                  <a:pt x="533400" y="0"/>
                </a:moveTo>
                <a:lnTo>
                  <a:pt x="1371600" y="0"/>
                </a:lnTo>
                <a:cubicBezTo>
                  <a:pt x="1676400" y="0"/>
                  <a:pt x="2006600" y="76200"/>
                  <a:pt x="2006600" y="139700"/>
                </a:cubicBezTo>
                <a:cubicBezTo>
                  <a:pt x="2006600" y="177800"/>
                  <a:pt x="2044700" y="203200"/>
                  <a:pt x="2108200" y="203200"/>
                </a:cubicBezTo>
                <a:cubicBezTo>
                  <a:pt x="2159000" y="203200"/>
                  <a:pt x="2209800" y="228600"/>
                  <a:pt x="2209800" y="266700"/>
                </a:cubicBezTo>
                <a:cubicBezTo>
                  <a:pt x="2209800" y="292100"/>
                  <a:pt x="2260600" y="317500"/>
                  <a:pt x="2311400" y="317500"/>
                </a:cubicBezTo>
                <a:cubicBezTo>
                  <a:pt x="2374900" y="317500"/>
                  <a:pt x="2425700" y="342900"/>
                  <a:pt x="2425700" y="368300"/>
                </a:cubicBezTo>
                <a:cubicBezTo>
                  <a:pt x="2425700" y="393700"/>
                  <a:pt x="2463800" y="419100"/>
                  <a:pt x="2527300" y="419100"/>
                </a:cubicBezTo>
                <a:cubicBezTo>
                  <a:pt x="2578100" y="419100"/>
                  <a:pt x="2628900" y="444500"/>
                  <a:pt x="2628900" y="469900"/>
                </a:cubicBezTo>
                <a:cubicBezTo>
                  <a:pt x="2628900" y="495300"/>
                  <a:pt x="2654300" y="520700"/>
                  <a:pt x="2679700" y="520700"/>
                </a:cubicBezTo>
                <a:cubicBezTo>
                  <a:pt x="2717800" y="520700"/>
                  <a:pt x="2730500" y="546100"/>
                  <a:pt x="2730500" y="571500"/>
                </a:cubicBezTo>
                <a:cubicBezTo>
                  <a:pt x="2730500" y="609600"/>
                  <a:pt x="2755900" y="622300"/>
                  <a:pt x="2794000" y="622300"/>
                </a:cubicBezTo>
                <a:cubicBezTo>
                  <a:pt x="2819400" y="622300"/>
                  <a:pt x="2844800" y="647700"/>
                  <a:pt x="2844800" y="685800"/>
                </a:cubicBezTo>
                <a:cubicBezTo>
                  <a:pt x="2844800" y="711200"/>
                  <a:pt x="2870200" y="736600"/>
                  <a:pt x="2895600" y="736600"/>
                </a:cubicBezTo>
                <a:cubicBezTo>
                  <a:pt x="2921000" y="736600"/>
                  <a:pt x="2946400" y="774700"/>
                  <a:pt x="2946400" y="838200"/>
                </a:cubicBezTo>
                <a:cubicBezTo>
                  <a:pt x="2946400" y="901700"/>
                  <a:pt x="2971800" y="939800"/>
                  <a:pt x="2997200" y="939800"/>
                </a:cubicBezTo>
                <a:cubicBezTo>
                  <a:pt x="3022600" y="939800"/>
                  <a:pt x="3048000" y="1041400"/>
                  <a:pt x="3048000" y="1155700"/>
                </a:cubicBezTo>
                <a:lnTo>
                  <a:pt x="3048000" y="1358900"/>
                </a:lnTo>
                <a:cubicBezTo>
                  <a:pt x="3048000" y="1663700"/>
                  <a:pt x="2870200" y="1790700"/>
                  <a:pt x="2400300" y="1790700"/>
                </a:cubicBezTo>
                <a:lnTo>
                  <a:pt x="2209800" y="1790700"/>
                </a:lnTo>
                <a:cubicBezTo>
                  <a:pt x="2095500" y="1790700"/>
                  <a:pt x="1905000" y="1765300"/>
                  <a:pt x="1790700" y="1752600"/>
                </a:cubicBezTo>
                <a:lnTo>
                  <a:pt x="1689100" y="1739900"/>
                </a:lnTo>
                <a:cubicBezTo>
                  <a:pt x="1574800" y="1714500"/>
                  <a:pt x="1473200" y="1676400"/>
                  <a:pt x="1473200" y="1638300"/>
                </a:cubicBezTo>
                <a:cubicBezTo>
                  <a:pt x="1473200" y="1600200"/>
                  <a:pt x="1409700" y="1574800"/>
                  <a:pt x="1320800" y="1574800"/>
                </a:cubicBezTo>
                <a:cubicBezTo>
                  <a:pt x="1231900" y="1574800"/>
                  <a:pt x="1155700" y="1549400"/>
                  <a:pt x="1155700" y="1524000"/>
                </a:cubicBezTo>
                <a:cubicBezTo>
                  <a:pt x="1155700" y="1498600"/>
                  <a:pt x="1117600" y="1473200"/>
                  <a:pt x="1054100" y="1473200"/>
                </a:cubicBezTo>
                <a:cubicBezTo>
                  <a:pt x="990600" y="1473200"/>
                  <a:pt x="952500" y="1447800"/>
                  <a:pt x="952500" y="1422400"/>
                </a:cubicBezTo>
                <a:cubicBezTo>
                  <a:pt x="952500" y="1384300"/>
                  <a:pt x="876300" y="1358900"/>
                  <a:pt x="787400" y="1358900"/>
                </a:cubicBezTo>
                <a:cubicBezTo>
                  <a:pt x="711200" y="1358900"/>
                  <a:pt x="635000" y="1346200"/>
                  <a:pt x="635000" y="1308100"/>
                </a:cubicBezTo>
                <a:cubicBezTo>
                  <a:pt x="635000" y="1282700"/>
                  <a:pt x="609600" y="1257300"/>
                  <a:pt x="584200" y="1257300"/>
                </a:cubicBezTo>
                <a:cubicBezTo>
                  <a:pt x="558800" y="1257300"/>
                  <a:pt x="533400" y="1231900"/>
                  <a:pt x="533400" y="1206500"/>
                </a:cubicBezTo>
                <a:cubicBezTo>
                  <a:pt x="533400" y="1181100"/>
                  <a:pt x="508000" y="1155700"/>
                  <a:pt x="482600" y="1155700"/>
                </a:cubicBezTo>
                <a:cubicBezTo>
                  <a:pt x="444500" y="1155700"/>
                  <a:pt x="419100" y="1130300"/>
                  <a:pt x="419100" y="1104900"/>
                </a:cubicBezTo>
                <a:cubicBezTo>
                  <a:pt x="419100" y="1066800"/>
                  <a:pt x="381000" y="1054100"/>
                  <a:pt x="317500" y="1054100"/>
                </a:cubicBezTo>
                <a:cubicBezTo>
                  <a:pt x="266700" y="1054100"/>
                  <a:pt x="215900" y="1003300"/>
                  <a:pt x="215900" y="939800"/>
                </a:cubicBezTo>
                <a:cubicBezTo>
                  <a:pt x="215900" y="889000"/>
                  <a:pt x="190500" y="838200"/>
                  <a:pt x="165100" y="838200"/>
                </a:cubicBezTo>
                <a:cubicBezTo>
                  <a:pt x="127000" y="838200"/>
                  <a:pt x="114300" y="787400"/>
                  <a:pt x="114300" y="736600"/>
                </a:cubicBezTo>
                <a:cubicBezTo>
                  <a:pt x="114300" y="673100"/>
                  <a:pt x="88900" y="622300"/>
                  <a:pt x="50800" y="622300"/>
                </a:cubicBezTo>
                <a:cubicBezTo>
                  <a:pt x="25400" y="622300"/>
                  <a:pt x="0" y="533400"/>
                  <a:pt x="0" y="419100"/>
                </a:cubicBezTo>
                <a:cubicBezTo>
                  <a:pt x="0" y="304800"/>
                  <a:pt x="25400" y="203200"/>
                  <a:pt x="50800" y="203200"/>
                </a:cubicBezTo>
                <a:cubicBezTo>
                  <a:pt x="88900" y="203200"/>
                  <a:pt x="114300" y="190500"/>
                  <a:pt x="114300" y="152400"/>
                </a:cubicBezTo>
                <a:cubicBezTo>
                  <a:pt x="114300" y="127000"/>
                  <a:pt x="152400" y="101600"/>
                  <a:pt x="215900" y="101600"/>
                </a:cubicBezTo>
                <a:cubicBezTo>
                  <a:pt x="266700" y="101600"/>
                  <a:pt x="317500" y="76200"/>
                  <a:pt x="317500" y="50800"/>
                </a:cubicBezTo>
                <a:cubicBezTo>
                  <a:pt x="317500" y="25400"/>
                  <a:pt x="419100" y="0"/>
                  <a:pt x="533400" y="0"/>
                </a:cubicBezTo>
                <a:close/>
                <a:moveTo>
                  <a:pt x="4622800" y="4724400"/>
                </a:moveTo>
                <a:moveTo>
                  <a:pt x="317500" y="520700"/>
                </a:moveTo>
                <a:cubicBezTo>
                  <a:pt x="317500" y="584200"/>
                  <a:pt x="393700" y="685800"/>
                  <a:pt x="495300" y="749300"/>
                </a:cubicBezTo>
                <a:lnTo>
                  <a:pt x="901700" y="1041400"/>
                </a:lnTo>
                <a:cubicBezTo>
                  <a:pt x="1003300" y="1117600"/>
                  <a:pt x="1155700" y="1206500"/>
                  <a:pt x="1257300" y="1257300"/>
                </a:cubicBezTo>
                <a:lnTo>
                  <a:pt x="1320800" y="1282700"/>
                </a:lnTo>
                <a:cubicBezTo>
                  <a:pt x="1422400" y="1333500"/>
                  <a:pt x="1587500" y="1397000"/>
                  <a:pt x="1701800" y="1409700"/>
                </a:cubicBezTo>
                <a:lnTo>
                  <a:pt x="1803400" y="1435100"/>
                </a:lnTo>
                <a:cubicBezTo>
                  <a:pt x="2082800" y="1485900"/>
                  <a:pt x="2362200" y="1473200"/>
                  <a:pt x="2565400" y="1422400"/>
                </a:cubicBezTo>
                <a:cubicBezTo>
                  <a:pt x="2654300" y="1384300"/>
                  <a:pt x="2730500" y="1270000"/>
                  <a:pt x="2730500" y="1155700"/>
                </a:cubicBezTo>
                <a:lnTo>
                  <a:pt x="2730500" y="1143000"/>
                </a:lnTo>
                <a:cubicBezTo>
                  <a:pt x="2730500" y="1016000"/>
                  <a:pt x="2654300" y="876300"/>
                  <a:pt x="2552700" y="825500"/>
                </a:cubicBezTo>
                <a:lnTo>
                  <a:pt x="1955800" y="508000"/>
                </a:lnTo>
                <a:cubicBezTo>
                  <a:pt x="1689100" y="368300"/>
                  <a:pt x="1511300" y="317500"/>
                  <a:pt x="1270000" y="317500"/>
                </a:cubicBezTo>
                <a:lnTo>
                  <a:pt x="635000" y="317500"/>
                </a:lnTo>
                <a:cubicBezTo>
                  <a:pt x="393700" y="317500"/>
                  <a:pt x="317500" y="368300"/>
                  <a:pt x="317500" y="520700"/>
                </a:cubicBezTo>
                <a:close/>
                <a:moveTo>
                  <a:pt x="4102100" y="4724400"/>
                </a:moveTo>
                <a:moveTo>
                  <a:pt x="3048000" y="3149600"/>
                </a:moveTo>
                <a:lnTo>
                  <a:pt x="3048000" y="3568700"/>
                </a:lnTo>
                <a:cubicBezTo>
                  <a:pt x="3048000" y="3797300"/>
                  <a:pt x="2908300" y="3987800"/>
                  <a:pt x="2730500" y="3987800"/>
                </a:cubicBezTo>
                <a:cubicBezTo>
                  <a:pt x="2679700" y="3987800"/>
                  <a:pt x="2628900" y="4038600"/>
                  <a:pt x="2628900" y="4102100"/>
                </a:cubicBezTo>
                <a:cubicBezTo>
                  <a:pt x="2628900" y="4152900"/>
                  <a:pt x="2654300" y="4203700"/>
                  <a:pt x="2679700" y="4203700"/>
                </a:cubicBezTo>
                <a:cubicBezTo>
                  <a:pt x="2717800" y="4203700"/>
                  <a:pt x="2806700" y="4267200"/>
                  <a:pt x="2882900" y="4343400"/>
                </a:cubicBezTo>
                <a:lnTo>
                  <a:pt x="2895600" y="4356100"/>
                </a:lnTo>
                <a:cubicBezTo>
                  <a:pt x="3035300" y="4483100"/>
                  <a:pt x="3098800" y="4597400"/>
                  <a:pt x="3098800" y="4686300"/>
                </a:cubicBezTo>
                <a:cubicBezTo>
                  <a:pt x="3098800" y="4711700"/>
                  <a:pt x="3009900" y="4724400"/>
                  <a:pt x="2895600" y="4724400"/>
                </a:cubicBezTo>
                <a:lnTo>
                  <a:pt x="2730500" y="4724400"/>
                </a:lnTo>
                <a:cubicBezTo>
                  <a:pt x="2616200" y="4724400"/>
                  <a:pt x="2463800" y="4660900"/>
                  <a:pt x="2374900" y="4584700"/>
                </a:cubicBezTo>
                <a:lnTo>
                  <a:pt x="2362200" y="4559300"/>
                </a:lnTo>
                <a:cubicBezTo>
                  <a:pt x="2273300" y="4483100"/>
                  <a:pt x="2209800" y="4318000"/>
                  <a:pt x="2209800" y="4203700"/>
                </a:cubicBezTo>
                <a:cubicBezTo>
                  <a:pt x="2209800" y="3987800"/>
                  <a:pt x="2032000" y="3886200"/>
                  <a:pt x="1676400" y="3886200"/>
                </a:cubicBezTo>
                <a:cubicBezTo>
                  <a:pt x="1562100" y="3886200"/>
                  <a:pt x="1473200" y="3860800"/>
                  <a:pt x="1473200" y="3835400"/>
                </a:cubicBezTo>
                <a:cubicBezTo>
                  <a:pt x="1473200" y="3771900"/>
                  <a:pt x="1193800" y="3670300"/>
                  <a:pt x="1041400" y="3670300"/>
                </a:cubicBezTo>
                <a:cubicBezTo>
                  <a:pt x="990600" y="3670300"/>
                  <a:pt x="952500" y="3657600"/>
                  <a:pt x="952500" y="3619500"/>
                </a:cubicBezTo>
                <a:cubicBezTo>
                  <a:pt x="952500" y="3568700"/>
                  <a:pt x="762000" y="3467100"/>
                  <a:pt x="673100" y="3467100"/>
                </a:cubicBezTo>
                <a:cubicBezTo>
                  <a:pt x="647700" y="3467100"/>
                  <a:pt x="635000" y="3441700"/>
                  <a:pt x="635000" y="3416300"/>
                </a:cubicBezTo>
                <a:cubicBezTo>
                  <a:pt x="635000" y="3340100"/>
                  <a:pt x="546100" y="3251200"/>
                  <a:pt x="482600" y="3251200"/>
                </a:cubicBezTo>
                <a:cubicBezTo>
                  <a:pt x="444500" y="3251200"/>
                  <a:pt x="419100" y="3238500"/>
                  <a:pt x="419100" y="3200400"/>
                </a:cubicBezTo>
                <a:cubicBezTo>
                  <a:pt x="419100" y="3073400"/>
                  <a:pt x="355600" y="2946400"/>
                  <a:pt x="292100" y="2946400"/>
                </a:cubicBezTo>
                <a:cubicBezTo>
                  <a:pt x="241300" y="2946400"/>
                  <a:pt x="215900" y="2921000"/>
                  <a:pt x="215900" y="2882900"/>
                </a:cubicBezTo>
                <a:cubicBezTo>
                  <a:pt x="215900" y="2743200"/>
                  <a:pt x="127000" y="2514600"/>
                  <a:pt x="63500" y="2514600"/>
                </a:cubicBezTo>
                <a:cubicBezTo>
                  <a:pt x="38100" y="2514600"/>
                  <a:pt x="0" y="2476500"/>
                  <a:pt x="0" y="2413000"/>
                </a:cubicBezTo>
                <a:cubicBezTo>
                  <a:pt x="0" y="2362200"/>
                  <a:pt x="25400" y="2311400"/>
                  <a:pt x="50800" y="2311400"/>
                </a:cubicBezTo>
                <a:cubicBezTo>
                  <a:pt x="88900" y="2311400"/>
                  <a:pt x="114300" y="2286000"/>
                  <a:pt x="114300" y="2260600"/>
                </a:cubicBezTo>
                <a:cubicBezTo>
                  <a:pt x="114300" y="2222500"/>
                  <a:pt x="152400" y="2209800"/>
                  <a:pt x="215900" y="2209800"/>
                </a:cubicBezTo>
                <a:cubicBezTo>
                  <a:pt x="266700" y="2209800"/>
                  <a:pt x="342900" y="2286000"/>
                  <a:pt x="381000" y="2400300"/>
                </a:cubicBezTo>
                <a:lnTo>
                  <a:pt x="457200" y="2616200"/>
                </a:lnTo>
                <a:cubicBezTo>
                  <a:pt x="622300" y="3111500"/>
                  <a:pt x="863600" y="3365500"/>
                  <a:pt x="1168400" y="3365500"/>
                </a:cubicBezTo>
                <a:cubicBezTo>
                  <a:pt x="1219200" y="3365500"/>
                  <a:pt x="1270000" y="3263900"/>
                  <a:pt x="1270000" y="3149600"/>
                </a:cubicBezTo>
                <a:lnTo>
                  <a:pt x="1270000" y="2832100"/>
                </a:lnTo>
                <a:cubicBezTo>
                  <a:pt x="1270000" y="2717800"/>
                  <a:pt x="1308100" y="2578100"/>
                  <a:pt x="1371600" y="2514600"/>
                </a:cubicBezTo>
                <a:cubicBezTo>
                  <a:pt x="1485900" y="2400300"/>
                  <a:pt x="1714500" y="2349500"/>
                  <a:pt x="2019300" y="2387600"/>
                </a:cubicBezTo>
                <a:lnTo>
                  <a:pt x="2095500" y="2387600"/>
                </a:lnTo>
                <a:cubicBezTo>
                  <a:pt x="2425700" y="2425700"/>
                  <a:pt x="2603500" y="2489200"/>
                  <a:pt x="2755900" y="2654300"/>
                </a:cubicBezTo>
                <a:lnTo>
                  <a:pt x="2908300" y="2794000"/>
                </a:lnTo>
                <a:cubicBezTo>
                  <a:pt x="2984500" y="2870200"/>
                  <a:pt x="3048000" y="3035300"/>
                  <a:pt x="3048000" y="3149600"/>
                </a:cubicBezTo>
                <a:close/>
                <a:moveTo>
                  <a:pt x="1473200" y="4724400"/>
                </a:moveTo>
                <a:moveTo>
                  <a:pt x="2108200" y="3670300"/>
                </a:moveTo>
                <a:lnTo>
                  <a:pt x="2527300" y="3670300"/>
                </a:lnTo>
                <a:cubicBezTo>
                  <a:pt x="2578100" y="3670300"/>
                  <a:pt x="2654300" y="3657600"/>
                  <a:pt x="2679700" y="3619500"/>
                </a:cubicBezTo>
                <a:cubicBezTo>
                  <a:pt x="2717800" y="3594100"/>
                  <a:pt x="2730500" y="3517900"/>
                  <a:pt x="2730500" y="3467100"/>
                </a:cubicBezTo>
                <a:lnTo>
                  <a:pt x="2730500" y="3149600"/>
                </a:lnTo>
                <a:cubicBezTo>
                  <a:pt x="2730500" y="3098800"/>
                  <a:pt x="2717800" y="3048000"/>
                  <a:pt x="2679700" y="3048000"/>
                </a:cubicBezTo>
                <a:cubicBezTo>
                  <a:pt x="2654300" y="3048000"/>
                  <a:pt x="2628900" y="3022600"/>
                  <a:pt x="2628900" y="2997200"/>
                </a:cubicBezTo>
                <a:cubicBezTo>
                  <a:pt x="2628900" y="2959100"/>
                  <a:pt x="2603500" y="2946400"/>
                  <a:pt x="2578100" y="2946400"/>
                </a:cubicBezTo>
                <a:cubicBezTo>
                  <a:pt x="2552700" y="2946400"/>
                  <a:pt x="2527300" y="2921000"/>
                  <a:pt x="2527300" y="2882900"/>
                </a:cubicBezTo>
                <a:cubicBezTo>
                  <a:pt x="2527300" y="2857500"/>
                  <a:pt x="2476500" y="2832100"/>
                  <a:pt x="2425700" y="2832100"/>
                </a:cubicBezTo>
                <a:cubicBezTo>
                  <a:pt x="2362200" y="2832100"/>
                  <a:pt x="2311400" y="2806700"/>
                  <a:pt x="2311400" y="2781300"/>
                </a:cubicBezTo>
                <a:cubicBezTo>
                  <a:pt x="2311400" y="2755900"/>
                  <a:pt x="2273300" y="2730500"/>
                  <a:pt x="2209800" y="2730500"/>
                </a:cubicBezTo>
                <a:lnTo>
                  <a:pt x="1790700" y="2730500"/>
                </a:lnTo>
                <a:cubicBezTo>
                  <a:pt x="1651000" y="2730500"/>
                  <a:pt x="1574800" y="2806700"/>
                  <a:pt x="1574800" y="2946400"/>
                </a:cubicBezTo>
                <a:lnTo>
                  <a:pt x="1574800" y="3365500"/>
                </a:lnTo>
                <a:cubicBezTo>
                  <a:pt x="1574800" y="3492500"/>
                  <a:pt x="1651000" y="3568700"/>
                  <a:pt x="1790700" y="3568700"/>
                </a:cubicBezTo>
                <a:lnTo>
                  <a:pt x="1892300" y="3568700"/>
                </a:lnTo>
                <a:cubicBezTo>
                  <a:pt x="1955800" y="3568700"/>
                  <a:pt x="2006600" y="3594100"/>
                  <a:pt x="2006600" y="3619500"/>
                </a:cubicBezTo>
                <a:cubicBezTo>
                  <a:pt x="2006600" y="3657600"/>
                  <a:pt x="2044700" y="3670300"/>
                  <a:pt x="2108200" y="3670300"/>
                </a:cubicBezTo>
                <a:close/>
                <a:moveTo>
                  <a:pt x="952500" y="4724400"/>
                </a:moveTo>
              </a:path>
            </a:pathLst>
          </a:custGeom>
          <a:solidFill>
            <a:srgbClr val="0A0A0B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5" name="Freeform 1775"/>
          <p:cNvSpPr/>
          <p:nvPr/>
        </p:nvSpPr>
        <p:spPr>
          <a:xfrm rot="0" flipH="0" flipV="0">
            <a:off x="22349537" y="10009465"/>
            <a:ext cx="62611" cy="183045"/>
          </a:xfrm>
          <a:custGeom>
            <a:pathLst>
              <a:path w="2159000" h="6311900">
                <a:moveTo>
                  <a:pt x="215900" y="6096000"/>
                </a:moveTo>
                <a:lnTo>
                  <a:pt x="215900" y="419100"/>
                </a:lnTo>
                <a:cubicBezTo>
                  <a:pt x="215900" y="304800"/>
                  <a:pt x="165100" y="215900"/>
                  <a:pt x="114300" y="215900"/>
                </a:cubicBezTo>
                <a:cubicBezTo>
                  <a:pt x="50800" y="215900"/>
                  <a:pt x="0" y="165100"/>
                  <a:pt x="0" y="101600"/>
                </a:cubicBezTo>
                <a:cubicBezTo>
                  <a:pt x="0" y="50800"/>
                  <a:pt x="101600" y="0"/>
                  <a:pt x="215900" y="0"/>
                </a:cubicBezTo>
                <a:lnTo>
                  <a:pt x="1955800" y="0"/>
                </a:lnTo>
                <a:cubicBezTo>
                  <a:pt x="2070100" y="0"/>
                  <a:pt x="2159000" y="25400"/>
                  <a:pt x="2159000" y="50800"/>
                </a:cubicBezTo>
                <a:cubicBezTo>
                  <a:pt x="2159000" y="88900"/>
                  <a:pt x="2159000" y="127000"/>
                  <a:pt x="2146300" y="165100"/>
                </a:cubicBezTo>
                <a:cubicBezTo>
                  <a:pt x="2133600" y="190500"/>
                  <a:pt x="2032000" y="215900"/>
                  <a:pt x="1917700" y="215900"/>
                </a:cubicBezTo>
                <a:lnTo>
                  <a:pt x="1371600" y="215900"/>
                </a:lnTo>
                <a:cubicBezTo>
                  <a:pt x="1117600" y="215900"/>
                  <a:pt x="1104900" y="266700"/>
                  <a:pt x="1308100" y="469900"/>
                </a:cubicBezTo>
                <a:lnTo>
                  <a:pt x="1955800" y="1104900"/>
                </a:lnTo>
                <a:cubicBezTo>
                  <a:pt x="2108200" y="1244600"/>
                  <a:pt x="2146300" y="1435100"/>
                  <a:pt x="2057400" y="1524000"/>
                </a:cubicBezTo>
                <a:cubicBezTo>
                  <a:pt x="2032000" y="1549400"/>
                  <a:pt x="1930400" y="1574800"/>
                  <a:pt x="1841500" y="1574800"/>
                </a:cubicBezTo>
                <a:cubicBezTo>
                  <a:pt x="1752600" y="1574800"/>
                  <a:pt x="1625600" y="1511300"/>
                  <a:pt x="1549400" y="1422400"/>
                </a:cubicBezTo>
                <a:lnTo>
                  <a:pt x="965200" y="787400"/>
                </a:lnTo>
                <a:cubicBezTo>
                  <a:pt x="774700" y="584200"/>
                  <a:pt x="736600" y="596900"/>
                  <a:pt x="736600" y="838200"/>
                </a:cubicBezTo>
                <a:lnTo>
                  <a:pt x="736600" y="927100"/>
                </a:lnTo>
                <a:cubicBezTo>
                  <a:pt x="736600" y="1041400"/>
                  <a:pt x="736600" y="1231900"/>
                  <a:pt x="736600" y="1346200"/>
                </a:cubicBezTo>
                <a:lnTo>
                  <a:pt x="685800" y="6096000"/>
                </a:lnTo>
                <a:cubicBezTo>
                  <a:pt x="685800" y="6248400"/>
                  <a:pt x="635000" y="6311900"/>
                  <a:pt x="482600" y="6311900"/>
                </a:cubicBezTo>
                <a:lnTo>
                  <a:pt x="431800" y="6311900"/>
                </a:lnTo>
                <a:cubicBezTo>
                  <a:pt x="266700" y="6311900"/>
                  <a:pt x="215900" y="6248400"/>
                  <a:pt x="215900" y="6096000"/>
                </a:cubicBezTo>
                <a:close/>
                <a:moveTo>
                  <a:pt x="114300" y="6311900"/>
                </a:moveTo>
              </a:path>
            </a:pathLst>
          </a:custGeom>
          <a:solidFill>
            <a:srgbClr val="0A0A0B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6" name="Freeform 1776"/>
          <p:cNvSpPr/>
          <p:nvPr/>
        </p:nvSpPr>
        <p:spPr>
          <a:xfrm rot="0" flipH="0" flipV="0">
            <a:off x="22292960" y="9777905"/>
            <a:ext cx="222694" cy="204292"/>
          </a:xfrm>
          <a:custGeom>
            <a:pathLst>
              <a:path w="10604500" h="9728200">
                <a:moveTo>
                  <a:pt x="4508500" y="7264400"/>
                </a:moveTo>
                <a:lnTo>
                  <a:pt x="9728200" y="7264400"/>
                </a:lnTo>
                <a:cubicBezTo>
                  <a:pt x="10210800" y="7264400"/>
                  <a:pt x="10604500" y="7391400"/>
                  <a:pt x="10604500" y="7556500"/>
                </a:cubicBezTo>
                <a:cubicBezTo>
                  <a:pt x="10604500" y="7708900"/>
                  <a:pt x="10210800" y="7848600"/>
                  <a:pt x="9728200" y="7861300"/>
                </a:cubicBezTo>
                <a:lnTo>
                  <a:pt x="5232400" y="7950200"/>
                </a:lnTo>
                <a:cubicBezTo>
                  <a:pt x="4191000" y="7962900"/>
                  <a:pt x="4165600" y="8077200"/>
                  <a:pt x="4978400" y="8890000"/>
                </a:cubicBezTo>
                <a:lnTo>
                  <a:pt x="5054600" y="8966200"/>
                </a:lnTo>
                <a:cubicBezTo>
                  <a:pt x="5384800" y="9309100"/>
                  <a:pt x="5778500" y="9588500"/>
                  <a:pt x="5918200" y="9588500"/>
                </a:cubicBezTo>
                <a:cubicBezTo>
                  <a:pt x="6057900" y="9588500"/>
                  <a:pt x="6172200" y="9613900"/>
                  <a:pt x="6172200" y="9652000"/>
                </a:cubicBezTo>
                <a:cubicBezTo>
                  <a:pt x="6172200" y="9690100"/>
                  <a:pt x="5778500" y="9728200"/>
                  <a:pt x="5308600" y="9728200"/>
                </a:cubicBezTo>
                <a:lnTo>
                  <a:pt x="3784600" y="9728200"/>
                </a:lnTo>
                <a:cubicBezTo>
                  <a:pt x="3276600" y="9728200"/>
                  <a:pt x="2908300" y="9359900"/>
                  <a:pt x="2908300" y="8851900"/>
                </a:cubicBezTo>
                <a:cubicBezTo>
                  <a:pt x="2908300" y="8369300"/>
                  <a:pt x="2527300" y="7988300"/>
                  <a:pt x="2032000" y="7988300"/>
                </a:cubicBezTo>
                <a:lnTo>
                  <a:pt x="876300" y="7988300"/>
                </a:lnTo>
                <a:cubicBezTo>
                  <a:pt x="393700" y="7988300"/>
                  <a:pt x="0" y="7823200"/>
                  <a:pt x="0" y="7620000"/>
                </a:cubicBezTo>
                <a:cubicBezTo>
                  <a:pt x="0" y="7429500"/>
                  <a:pt x="393700" y="7264400"/>
                  <a:pt x="876300" y="7264400"/>
                </a:cubicBezTo>
                <a:lnTo>
                  <a:pt x="1308100" y="7264400"/>
                </a:lnTo>
                <a:cubicBezTo>
                  <a:pt x="1790700" y="7264400"/>
                  <a:pt x="2184400" y="7200900"/>
                  <a:pt x="2184400" y="7112000"/>
                </a:cubicBezTo>
                <a:cubicBezTo>
                  <a:pt x="2184400" y="7035800"/>
                  <a:pt x="2120900" y="6908800"/>
                  <a:pt x="2032000" y="6819900"/>
                </a:cubicBezTo>
                <a:cubicBezTo>
                  <a:pt x="1905000" y="6692900"/>
                  <a:pt x="952500" y="6629400"/>
                  <a:pt x="292100" y="6718300"/>
                </a:cubicBezTo>
                <a:cubicBezTo>
                  <a:pt x="139700" y="6743700"/>
                  <a:pt x="0" y="6362700"/>
                  <a:pt x="0" y="5880100"/>
                </a:cubicBezTo>
                <a:lnTo>
                  <a:pt x="0" y="5080000"/>
                </a:lnTo>
                <a:cubicBezTo>
                  <a:pt x="0" y="4610100"/>
                  <a:pt x="101600" y="4178300"/>
                  <a:pt x="228600" y="4140200"/>
                </a:cubicBezTo>
                <a:cubicBezTo>
                  <a:pt x="342900" y="4089400"/>
                  <a:pt x="406400" y="3797300"/>
                  <a:pt x="368300" y="3479800"/>
                </a:cubicBezTo>
                <a:cubicBezTo>
                  <a:pt x="330200" y="3162300"/>
                  <a:pt x="330200" y="2870200"/>
                  <a:pt x="368300" y="2832100"/>
                </a:cubicBezTo>
                <a:cubicBezTo>
                  <a:pt x="457200" y="2743200"/>
                  <a:pt x="850900" y="2743200"/>
                  <a:pt x="952500" y="2832100"/>
                </a:cubicBezTo>
                <a:cubicBezTo>
                  <a:pt x="990600" y="2870200"/>
                  <a:pt x="1016000" y="3136900"/>
                  <a:pt x="1016000" y="3416300"/>
                </a:cubicBezTo>
                <a:cubicBezTo>
                  <a:pt x="1016000" y="3695700"/>
                  <a:pt x="1054100" y="3949700"/>
                  <a:pt x="1092200" y="4000500"/>
                </a:cubicBezTo>
                <a:cubicBezTo>
                  <a:pt x="1193800" y="4089400"/>
                  <a:pt x="1866900" y="4089400"/>
                  <a:pt x="1968500" y="4000500"/>
                </a:cubicBezTo>
                <a:cubicBezTo>
                  <a:pt x="2006600" y="3949700"/>
                  <a:pt x="2032000" y="3632200"/>
                  <a:pt x="2032000" y="3263900"/>
                </a:cubicBezTo>
                <a:cubicBezTo>
                  <a:pt x="2032000" y="2908300"/>
                  <a:pt x="2171700" y="2616200"/>
                  <a:pt x="2324100" y="2616200"/>
                </a:cubicBezTo>
                <a:cubicBezTo>
                  <a:pt x="2489200" y="2616200"/>
                  <a:pt x="2616200" y="2844800"/>
                  <a:pt x="2616200" y="3124200"/>
                </a:cubicBezTo>
                <a:cubicBezTo>
                  <a:pt x="2616200" y="3403600"/>
                  <a:pt x="2679700" y="3670300"/>
                  <a:pt x="2768600" y="3721100"/>
                </a:cubicBezTo>
                <a:cubicBezTo>
                  <a:pt x="2844800" y="3771900"/>
                  <a:pt x="2908300" y="3416300"/>
                  <a:pt x="2908300" y="2946400"/>
                </a:cubicBezTo>
                <a:lnTo>
                  <a:pt x="2908300" y="876300"/>
                </a:lnTo>
                <a:cubicBezTo>
                  <a:pt x="2908300" y="393700"/>
                  <a:pt x="3060700" y="0"/>
                  <a:pt x="3238500" y="0"/>
                </a:cubicBezTo>
                <a:cubicBezTo>
                  <a:pt x="3416300" y="0"/>
                  <a:pt x="3568700" y="393700"/>
                  <a:pt x="3581400" y="876300"/>
                </a:cubicBezTo>
                <a:lnTo>
                  <a:pt x="3594100" y="1308100"/>
                </a:lnTo>
                <a:cubicBezTo>
                  <a:pt x="3619500" y="2235200"/>
                  <a:pt x="3619500" y="2235200"/>
                  <a:pt x="4787900" y="2032000"/>
                </a:cubicBezTo>
                <a:lnTo>
                  <a:pt x="9309100" y="1257300"/>
                </a:lnTo>
                <a:cubicBezTo>
                  <a:pt x="9779000" y="1181100"/>
                  <a:pt x="10160000" y="863600"/>
                  <a:pt x="10160000" y="558800"/>
                </a:cubicBezTo>
                <a:cubicBezTo>
                  <a:pt x="10160000" y="254000"/>
                  <a:pt x="10261600" y="0"/>
                  <a:pt x="10388600" y="0"/>
                </a:cubicBezTo>
                <a:cubicBezTo>
                  <a:pt x="10502900" y="0"/>
                  <a:pt x="10604500" y="393700"/>
                  <a:pt x="10604500" y="876300"/>
                </a:cubicBezTo>
                <a:lnTo>
                  <a:pt x="10604500" y="4787900"/>
                </a:lnTo>
                <a:cubicBezTo>
                  <a:pt x="10604500" y="5778500"/>
                  <a:pt x="10591800" y="5778500"/>
                  <a:pt x="9410700" y="5892800"/>
                </a:cubicBezTo>
                <a:lnTo>
                  <a:pt x="4483100" y="6362700"/>
                </a:lnTo>
                <a:cubicBezTo>
                  <a:pt x="3632200" y="6438900"/>
                  <a:pt x="3492500" y="6515100"/>
                  <a:pt x="3492500" y="6921500"/>
                </a:cubicBezTo>
                <a:cubicBezTo>
                  <a:pt x="3492500" y="7226300"/>
                  <a:pt x="3581400" y="7264400"/>
                  <a:pt x="4508500" y="7264400"/>
                </a:cubicBezTo>
                <a:close/>
                <a:moveTo>
                  <a:pt x="2324100" y="9728200"/>
                </a:moveTo>
                <a:moveTo>
                  <a:pt x="10477500" y="2895600"/>
                </a:moveTo>
                <a:lnTo>
                  <a:pt x="10452100" y="1739900"/>
                </a:lnTo>
                <a:lnTo>
                  <a:pt x="9728200" y="1739900"/>
                </a:lnTo>
                <a:cubicBezTo>
                  <a:pt x="9652000" y="1739900"/>
                  <a:pt x="9588500" y="1778000"/>
                  <a:pt x="9588500" y="1816100"/>
                </a:cubicBezTo>
                <a:cubicBezTo>
                  <a:pt x="9588500" y="1854200"/>
                  <a:pt x="9525000" y="1892300"/>
                  <a:pt x="9436100" y="1892300"/>
                </a:cubicBezTo>
                <a:lnTo>
                  <a:pt x="9296400" y="1892300"/>
                </a:lnTo>
                <a:cubicBezTo>
                  <a:pt x="9220200" y="1892300"/>
                  <a:pt x="9144000" y="1917700"/>
                  <a:pt x="9144000" y="1968500"/>
                </a:cubicBezTo>
                <a:cubicBezTo>
                  <a:pt x="9144000" y="2006600"/>
                  <a:pt x="9182100" y="2032000"/>
                  <a:pt x="9220200" y="2032000"/>
                </a:cubicBezTo>
                <a:cubicBezTo>
                  <a:pt x="9258300" y="2032000"/>
                  <a:pt x="9296400" y="2095500"/>
                  <a:pt x="9296400" y="2184400"/>
                </a:cubicBezTo>
                <a:lnTo>
                  <a:pt x="9296400" y="2476500"/>
                </a:lnTo>
                <a:cubicBezTo>
                  <a:pt x="9296400" y="2552700"/>
                  <a:pt x="9321800" y="2616200"/>
                  <a:pt x="9372600" y="2616200"/>
                </a:cubicBezTo>
                <a:cubicBezTo>
                  <a:pt x="9410700" y="2616200"/>
                  <a:pt x="9436100" y="2679700"/>
                  <a:pt x="9436100" y="2755900"/>
                </a:cubicBezTo>
                <a:lnTo>
                  <a:pt x="9436100" y="3048000"/>
                </a:lnTo>
                <a:cubicBezTo>
                  <a:pt x="9436100" y="3187700"/>
                  <a:pt x="9448800" y="3200400"/>
                  <a:pt x="9588500" y="3200400"/>
                </a:cubicBezTo>
                <a:lnTo>
                  <a:pt x="10160000" y="3200400"/>
                </a:lnTo>
                <a:cubicBezTo>
                  <a:pt x="10350500" y="3200400"/>
                  <a:pt x="10477500" y="3073400"/>
                  <a:pt x="10477500" y="2895600"/>
                </a:cubicBezTo>
                <a:close/>
                <a:moveTo>
                  <a:pt x="6692900" y="9728200"/>
                </a:moveTo>
                <a:moveTo>
                  <a:pt x="8712200" y="3340100"/>
                </a:moveTo>
                <a:lnTo>
                  <a:pt x="8712200" y="2032000"/>
                </a:lnTo>
                <a:lnTo>
                  <a:pt x="7848600" y="2032000"/>
                </a:lnTo>
                <a:cubicBezTo>
                  <a:pt x="7759700" y="2032000"/>
                  <a:pt x="7696200" y="2070100"/>
                  <a:pt x="7696200" y="2108200"/>
                </a:cubicBezTo>
                <a:cubicBezTo>
                  <a:pt x="7696200" y="2146300"/>
                  <a:pt x="7670800" y="2184400"/>
                  <a:pt x="7620000" y="2184400"/>
                </a:cubicBezTo>
                <a:cubicBezTo>
                  <a:pt x="7581900" y="2184400"/>
                  <a:pt x="7556500" y="2209800"/>
                  <a:pt x="7556500" y="2247900"/>
                </a:cubicBezTo>
                <a:cubicBezTo>
                  <a:pt x="7556500" y="2298700"/>
                  <a:pt x="7581900" y="2324100"/>
                  <a:pt x="7620000" y="2324100"/>
                </a:cubicBezTo>
                <a:cubicBezTo>
                  <a:pt x="7670800" y="2324100"/>
                  <a:pt x="7696200" y="2387600"/>
                  <a:pt x="7696200" y="2476500"/>
                </a:cubicBezTo>
                <a:lnTo>
                  <a:pt x="7696200" y="3048000"/>
                </a:lnTo>
                <a:cubicBezTo>
                  <a:pt x="7696200" y="3238500"/>
                  <a:pt x="7797800" y="3340100"/>
                  <a:pt x="7988300" y="3340100"/>
                </a:cubicBezTo>
                <a:close/>
                <a:moveTo>
                  <a:pt x="6248400" y="9728200"/>
                </a:moveTo>
                <a:moveTo>
                  <a:pt x="6832600" y="2324100"/>
                </a:moveTo>
                <a:lnTo>
                  <a:pt x="6248400" y="2324100"/>
                </a:lnTo>
                <a:cubicBezTo>
                  <a:pt x="6159500" y="2324100"/>
                  <a:pt x="6096000" y="2374900"/>
                  <a:pt x="6096000" y="2476500"/>
                </a:cubicBezTo>
                <a:cubicBezTo>
                  <a:pt x="6096000" y="2552700"/>
                  <a:pt x="6070600" y="2616200"/>
                  <a:pt x="6032500" y="2616200"/>
                </a:cubicBezTo>
                <a:cubicBezTo>
                  <a:pt x="5994400" y="2616200"/>
                  <a:pt x="5956300" y="2654300"/>
                  <a:pt x="5956300" y="2692400"/>
                </a:cubicBezTo>
                <a:cubicBezTo>
                  <a:pt x="5956300" y="2730500"/>
                  <a:pt x="5994400" y="2755900"/>
                  <a:pt x="6032500" y="2755900"/>
                </a:cubicBezTo>
                <a:cubicBezTo>
                  <a:pt x="6070600" y="2755900"/>
                  <a:pt x="6096000" y="2832100"/>
                  <a:pt x="6096000" y="2908300"/>
                </a:cubicBezTo>
                <a:lnTo>
                  <a:pt x="6096000" y="3340100"/>
                </a:lnTo>
                <a:cubicBezTo>
                  <a:pt x="6096000" y="3416300"/>
                  <a:pt x="6134100" y="3492500"/>
                  <a:pt x="6172200" y="3492500"/>
                </a:cubicBezTo>
                <a:cubicBezTo>
                  <a:pt x="6210300" y="3492500"/>
                  <a:pt x="6248400" y="3517900"/>
                  <a:pt x="6248400" y="3556000"/>
                </a:cubicBezTo>
                <a:cubicBezTo>
                  <a:pt x="6248400" y="3594100"/>
                  <a:pt x="6273800" y="3632200"/>
                  <a:pt x="6324600" y="3632200"/>
                </a:cubicBezTo>
                <a:cubicBezTo>
                  <a:pt x="6362700" y="3632200"/>
                  <a:pt x="6388100" y="3594100"/>
                  <a:pt x="6388100" y="3556000"/>
                </a:cubicBezTo>
                <a:cubicBezTo>
                  <a:pt x="6388100" y="3517900"/>
                  <a:pt x="6451600" y="3492500"/>
                  <a:pt x="6540500" y="3492500"/>
                </a:cubicBezTo>
                <a:lnTo>
                  <a:pt x="6832600" y="3492500"/>
                </a:lnTo>
                <a:cubicBezTo>
                  <a:pt x="6908800" y="3492500"/>
                  <a:pt x="6972300" y="3454400"/>
                  <a:pt x="6972300" y="3416300"/>
                </a:cubicBezTo>
                <a:cubicBezTo>
                  <a:pt x="6972300" y="3378200"/>
                  <a:pt x="7010400" y="3340100"/>
                  <a:pt x="7048500" y="3340100"/>
                </a:cubicBezTo>
                <a:cubicBezTo>
                  <a:pt x="7086600" y="3340100"/>
                  <a:pt x="7112000" y="3276600"/>
                  <a:pt x="7112000" y="3200400"/>
                </a:cubicBezTo>
                <a:lnTo>
                  <a:pt x="7112000" y="2908300"/>
                </a:lnTo>
                <a:cubicBezTo>
                  <a:pt x="7112000" y="2832100"/>
                  <a:pt x="7086600" y="2755900"/>
                  <a:pt x="7048500" y="2755900"/>
                </a:cubicBezTo>
                <a:cubicBezTo>
                  <a:pt x="7010400" y="2755900"/>
                  <a:pt x="6972300" y="2692400"/>
                  <a:pt x="6972300" y="2616200"/>
                </a:cubicBezTo>
                <a:lnTo>
                  <a:pt x="6972300" y="2476500"/>
                </a:lnTo>
                <a:cubicBezTo>
                  <a:pt x="6972300" y="2349500"/>
                  <a:pt x="6946900" y="2324100"/>
                  <a:pt x="6832600" y="2324100"/>
                </a:cubicBezTo>
                <a:close/>
                <a:moveTo>
                  <a:pt x="7264400" y="9728200"/>
                </a:moveTo>
                <a:moveTo>
                  <a:pt x="4356100" y="2908300"/>
                </a:moveTo>
                <a:lnTo>
                  <a:pt x="4356100" y="3492500"/>
                </a:lnTo>
                <a:cubicBezTo>
                  <a:pt x="4356100" y="3568700"/>
                  <a:pt x="4394200" y="3632200"/>
                  <a:pt x="4432300" y="3632200"/>
                </a:cubicBezTo>
                <a:cubicBezTo>
                  <a:pt x="4470400" y="3632200"/>
                  <a:pt x="4508500" y="3670300"/>
                  <a:pt x="4508500" y="3708400"/>
                </a:cubicBezTo>
                <a:cubicBezTo>
                  <a:pt x="4508500" y="3746500"/>
                  <a:pt x="4572000" y="3771900"/>
                  <a:pt x="4648200" y="3771900"/>
                </a:cubicBezTo>
                <a:cubicBezTo>
                  <a:pt x="4724400" y="3771900"/>
                  <a:pt x="4800600" y="3746500"/>
                  <a:pt x="4800600" y="3708400"/>
                </a:cubicBezTo>
                <a:cubicBezTo>
                  <a:pt x="4800600" y="3670300"/>
                  <a:pt x="4864100" y="3632200"/>
                  <a:pt x="4940300" y="3632200"/>
                </a:cubicBezTo>
                <a:lnTo>
                  <a:pt x="5232400" y="3632200"/>
                </a:lnTo>
                <a:cubicBezTo>
                  <a:pt x="5308600" y="3632200"/>
                  <a:pt x="5372100" y="3594100"/>
                  <a:pt x="5372100" y="3556000"/>
                </a:cubicBezTo>
                <a:cubicBezTo>
                  <a:pt x="5372100" y="3517900"/>
                  <a:pt x="5410200" y="3492500"/>
                  <a:pt x="5448300" y="3492500"/>
                </a:cubicBezTo>
                <a:cubicBezTo>
                  <a:pt x="5486400" y="3492500"/>
                  <a:pt x="5524500" y="3454400"/>
                  <a:pt x="5524500" y="3416300"/>
                </a:cubicBezTo>
                <a:cubicBezTo>
                  <a:pt x="5524500" y="3378200"/>
                  <a:pt x="5486400" y="3340100"/>
                  <a:pt x="5448300" y="3340100"/>
                </a:cubicBezTo>
                <a:cubicBezTo>
                  <a:pt x="5410200" y="3340100"/>
                  <a:pt x="5372100" y="3276600"/>
                  <a:pt x="5372100" y="3200400"/>
                </a:cubicBezTo>
                <a:lnTo>
                  <a:pt x="5372100" y="2755900"/>
                </a:lnTo>
                <a:cubicBezTo>
                  <a:pt x="5372100" y="2616200"/>
                  <a:pt x="5372100" y="2616200"/>
                  <a:pt x="5232400" y="2616200"/>
                </a:cubicBezTo>
                <a:lnTo>
                  <a:pt x="4648200" y="2616200"/>
                </a:lnTo>
                <a:cubicBezTo>
                  <a:pt x="4470400" y="2616200"/>
                  <a:pt x="4356100" y="2717800"/>
                  <a:pt x="4356100" y="2908300"/>
                </a:cubicBezTo>
                <a:close/>
                <a:moveTo>
                  <a:pt x="6680200" y="9728200"/>
                </a:moveTo>
                <a:moveTo>
                  <a:pt x="3784600" y="3632200"/>
                </a:moveTo>
                <a:lnTo>
                  <a:pt x="3784600" y="3200400"/>
                </a:lnTo>
                <a:cubicBezTo>
                  <a:pt x="3784600" y="3111500"/>
                  <a:pt x="3746500" y="3048000"/>
                  <a:pt x="3708400" y="3048000"/>
                </a:cubicBezTo>
                <a:cubicBezTo>
                  <a:pt x="3670300" y="3048000"/>
                  <a:pt x="3632200" y="3086100"/>
                  <a:pt x="3632200" y="3124200"/>
                </a:cubicBezTo>
                <a:cubicBezTo>
                  <a:pt x="3632200" y="3162300"/>
                  <a:pt x="3606800" y="3200400"/>
                  <a:pt x="3556000" y="3200400"/>
                </a:cubicBezTo>
                <a:cubicBezTo>
                  <a:pt x="3517900" y="3200400"/>
                  <a:pt x="3492500" y="3263900"/>
                  <a:pt x="3492500" y="3340100"/>
                </a:cubicBezTo>
                <a:lnTo>
                  <a:pt x="3492500" y="3632200"/>
                </a:lnTo>
                <a:cubicBezTo>
                  <a:pt x="3492500" y="3721100"/>
                  <a:pt x="3543300" y="3771900"/>
                  <a:pt x="3632200" y="3771900"/>
                </a:cubicBezTo>
                <a:cubicBezTo>
                  <a:pt x="3721100" y="3771900"/>
                  <a:pt x="3784600" y="3721100"/>
                  <a:pt x="3784600" y="3632200"/>
                </a:cubicBezTo>
                <a:close/>
                <a:moveTo>
                  <a:pt x="5956300" y="9728200"/>
                </a:moveTo>
                <a:moveTo>
                  <a:pt x="3924300" y="9144000"/>
                </a:moveTo>
                <a:lnTo>
                  <a:pt x="4064000" y="9144000"/>
                </a:lnTo>
                <a:cubicBezTo>
                  <a:pt x="4152900" y="9144000"/>
                  <a:pt x="4216400" y="9118600"/>
                  <a:pt x="4216400" y="9080500"/>
                </a:cubicBezTo>
                <a:cubicBezTo>
                  <a:pt x="4216400" y="9029700"/>
                  <a:pt x="4178300" y="9004300"/>
                  <a:pt x="4140200" y="9004300"/>
                </a:cubicBezTo>
                <a:cubicBezTo>
                  <a:pt x="4102100" y="9004300"/>
                  <a:pt x="4064000" y="8966200"/>
                  <a:pt x="4064000" y="8928100"/>
                </a:cubicBezTo>
                <a:cubicBezTo>
                  <a:pt x="4064000" y="8890000"/>
                  <a:pt x="4038600" y="8851900"/>
                  <a:pt x="4000500" y="8851900"/>
                </a:cubicBezTo>
                <a:cubicBezTo>
                  <a:pt x="3962400" y="8851900"/>
                  <a:pt x="3924300" y="8826500"/>
                  <a:pt x="3924300" y="8788400"/>
                </a:cubicBezTo>
                <a:cubicBezTo>
                  <a:pt x="3924300" y="8750300"/>
                  <a:pt x="3886200" y="8712200"/>
                  <a:pt x="3848100" y="8712200"/>
                </a:cubicBezTo>
                <a:cubicBezTo>
                  <a:pt x="3810000" y="8712200"/>
                  <a:pt x="3784600" y="8674100"/>
                  <a:pt x="3784600" y="8636000"/>
                </a:cubicBezTo>
                <a:cubicBezTo>
                  <a:pt x="3784600" y="8597900"/>
                  <a:pt x="3708400" y="8572500"/>
                  <a:pt x="3632200" y="8572500"/>
                </a:cubicBezTo>
                <a:cubicBezTo>
                  <a:pt x="3556000" y="8572500"/>
                  <a:pt x="3492500" y="8597900"/>
                  <a:pt x="3492500" y="8636000"/>
                </a:cubicBezTo>
                <a:cubicBezTo>
                  <a:pt x="3492500" y="8674100"/>
                  <a:pt x="3517900" y="8712200"/>
                  <a:pt x="3556000" y="8712200"/>
                </a:cubicBezTo>
                <a:cubicBezTo>
                  <a:pt x="3606800" y="8712200"/>
                  <a:pt x="3632200" y="8775700"/>
                  <a:pt x="3632200" y="8851900"/>
                </a:cubicBezTo>
                <a:cubicBezTo>
                  <a:pt x="3632200" y="8940800"/>
                  <a:pt x="3670300" y="9004300"/>
                  <a:pt x="3708400" y="9004300"/>
                </a:cubicBezTo>
                <a:cubicBezTo>
                  <a:pt x="3746500" y="9004300"/>
                  <a:pt x="3784600" y="9029700"/>
                  <a:pt x="3784600" y="9080500"/>
                </a:cubicBezTo>
                <a:cubicBezTo>
                  <a:pt x="3784600" y="9118600"/>
                  <a:pt x="3848100" y="9144000"/>
                  <a:pt x="3924300" y="9144000"/>
                </a:cubicBezTo>
                <a:close/>
                <a:moveTo>
                  <a:pt x="444500" y="9728200"/>
                </a:moveTo>
                <a:moveTo>
                  <a:pt x="2108200" y="9728200"/>
                </a:moveTo>
                <a:lnTo>
                  <a:pt x="1752600" y="9728200"/>
                </a:lnTo>
                <a:cubicBezTo>
                  <a:pt x="1587500" y="9728200"/>
                  <a:pt x="1358900" y="9639300"/>
                  <a:pt x="1257300" y="9525000"/>
                </a:cubicBezTo>
                <a:lnTo>
                  <a:pt x="1231900" y="9499600"/>
                </a:lnTo>
                <a:cubicBezTo>
                  <a:pt x="1028700" y="9296400"/>
                  <a:pt x="952500" y="8928100"/>
                  <a:pt x="1092200" y="8788400"/>
                </a:cubicBezTo>
                <a:cubicBezTo>
                  <a:pt x="1231900" y="8648700"/>
                  <a:pt x="1600200" y="8712200"/>
                  <a:pt x="1803400" y="8915400"/>
                </a:cubicBezTo>
                <a:lnTo>
                  <a:pt x="2120900" y="9232900"/>
                </a:lnTo>
                <a:cubicBezTo>
                  <a:pt x="2324100" y="9436100"/>
                  <a:pt x="2400300" y="9563100"/>
                  <a:pt x="2400300" y="9677400"/>
                </a:cubicBezTo>
                <a:cubicBezTo>
                  <a:pt x="2400300" y="9702800"/>
                  <a:pt x="2273300" y="9728200"/>
                  <a:pt x="2108200" y="9728200"/>
                </a:cubicBezTo>
                <a:close/>
                <a:moveTo>
                  <a:pt x="-139700" y="9728200"/>
                </a:moveTo>
              </a:path>
            </a:pathLst>
          </a:custGeom>
          <a:solidFill>
            <a:srgbClr val="0A0A0B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7" name="Freeform 1777"/>
          <p:cNvSpPr/>
          <p:nvPr/>
        </p:nvSpPr>
        <p:spPr>
          <a:xfrm rot="0" flipH="0" flipV="0">
            <a:off x="23176588" y="9890770"/>
            <a:ext cx="36982" cy="30460"/>
          </a:xfrm>
          <a:custGeom>
            <a:pathLst>
              <a:path w="5689600" h="4686300">
                <a:moveTo>
                  <a:pt x="4749800" y="4686300"/>
                </a:moveTo>
                <a:lnTo>
                  <a:pt x="4279900" y="4686300"/>
                </a:lnTo>
                <a:cubicBezTo>
                  <a:pt x="3365500" y="4686300"/>
                  <a:pt x="2870200" y="4445000"/>
                  <a:pt x="2870200" y="3987800"/>
                </a:cubicBezTo>
                <a:cubicBezTo>
                  <a:pt x="2870200" y="3860800"/>
                  <a:pt x="2768600" y="3746500"/>
                  <a:pt x="2641600" y="3746500"/>
                </a:cubicBezTo>
                <a:cubicBezTo>
                  <a:pt x="2336800" y="3746500"/>
                  <a:pt x="1943100" y="3352800"/>
                  <a:pt x="1943100" y="3048000"/>
                </a:cubicBezTo>
                <a:cubicBezTo>
                  <a:pt x="1943100" y="2921000"/>
                  <a:pt x="1828800" y="2806700"/>
                  <a:pt x="1701800" y="2806700"/>
                </a:cubicBezTo>
                <a:cubicBezTo>
                  <a:pt x="1397000" y="2806700"/>
                  <a:pt x="1003300" y="2413000"/>
                  <a:pt x="1003300" y="2108200"/>
                </a:cubicBezTo>
                <a:cubicBezTo>
                  <a:pt x="1003300" y="1981200"/>
                  <a:pt x="889000" y="1879600"/>
                  <a:pt x="762000" y="1879600"/>
                </a:cubicBezTo>
                <a:cubicBezTo>
                  <a:pt x="635000" y="1879600"/>
                  <a:pt x="431800" y="1765300"/>
                  <a:pt x="292100" y="1638300"/>
                </a:cubicBezTo>
                <a:cubicBezTo>
                  <a:pt x="0" y="1333500"/>
                  <a:pt x="0" y="533400"/>
                  <a:pt x="292100" y="228600"/>
                </a:cubicBezTo>
                <a:cubicBezTo>
                  <a:pt x="431800" y="101600"/>
                  <a:pt x="736600" y="0"/>
                  <a:pt x="1003300" y="0"/>
                </a:cubicBezTo>
                <a:cubicBezTo>
                  <a:pt x="1511300" y="0"/>
                  <a:pt x="1943100" y="317500"/>
                  <a:pt x="1943100" y="698500"/>
                </a:cubicBezTo>
                <a:cubicBezTo>
                  <a:pt x="1943100" y="825500"/>
                  <a:pt x="2146300" y="939800"/>
                  <a:pt x="2413000" y="939800"/>
                </a:cubicBezTo>
                <a:cubicBezTo>
                  <a:pt x="2908300" y="939800"/>
                  <a:pt x="3340100" y="1257300"/>
                  <a:pt x="3340100" y="1638300"/>
                </a:cubicBezTo>
                <a:cubicBezTo>
                  <a:pt x="3340100" y="1765300"/>
                  <a:pt x="3454400" y="1879600"/>
                  <a:pt x="3581400" y="1879600"/>
                </a:cubicBezTo>
                <a:cubicBezTo>
                  <a:pt x="3886200" y="1879600"/>
                  <a:pt x="4279900" y="2273300"/>
                  <a:pt x="4279900" y="2578100"/>
                </a:cubicBezTo>
                <a:cubicBezTo>
                  <a:pt x="4279900" y="2705100"/>
                  <a:pt x="4394200" y="2806700"/>
                  <a:pt x="4521200" y="2806700"/>
                </a:cubicBezTo>
                <a:cubicBezTo>
                  <a:pt x="4813300" y="2806700"/>
                  <a:pt x="5219700" y="3213100"/>
                  <a:pt x="5219700" y="3517900"/>
                </a:cubicBezTo>
                <a:cubicBezTo>
                  <a:pt x="5219700" y="3644900"/>
                  <a:pt x="5321300" y="3746500"/>
                  <a:pt x="5461000" y="3746500"/>
                </a:cubicBezTo>
                <a:cubicBezTo>
                  <a:pt x="5588000" y="3746500"/>
                  <a:pt x="5689600" y="3962400"/>
                  <a:pt x="5689600" y="4216400"/>
                </a:cubicBezTo>
                <a:cubicBezTo>
                  <a:pt x="5689600" y="4470400"/>
                  <a:pt x="5270500" y="4686300"/>
                  <a:pt x="4749800" y="4686300"/>
                </a:cubicBezTo>
                <a:close/>
                <a:moveTo>
                  <a:pt x="63500" y="5156200"/>
                </a:moveTo>
              </a:path>
            </a:pathLst>
          </a:custGeom>
          <a:solidFill>
            <a:srgbClr val="141617">
              <a:alpha val="100000"/>
            </a:srgbClr>
          </a:solidFill>
          <a:ln w="8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8" name="Freeform 1778"/>
          <p:cNvSpPr/>
          <p:nvPr/>
        </p:nvSpPr>
        <p:spPr>
          <a:xfrm rot="0" flipH="0" flipV="0">
            <a:off x="23213570" y="9869389"/>
            <a:ext cx="15271" cy="39624"/>
          </a:xfrm>
          <a:custGeom>
            <a:pathLst>
              <a:path w="2349500" h="6096000">
                <a:moveTo>
                  <a:pt x="2349500" y="0"/>
                </a:moveTo>
                <a:lnTo>
                  <a:pt x="2349500" y="5626100"/>
                </a:lnTo>
                <a:cubicBezTo>
                  <a:pt x="2349500" y="6096000"/>
                  <a:pt x="2336800" y="6096000"/>
                  <a:pt x="1879600" y="6096000"/>
                </a:cubicBezTo>
                <a:lnTo>
                  <a:pt x="939800" y="6096000"/>
                </a:lnTo>
                <a:cubicBezTo>
                  <a:pt x="482600" y="6096000"/>
                  <a:pt x="469900" y="6083300"/>
                  <a:pt x="469900" y="5626100"/>
                </a:cubicBezTo>
                <a:lnTo>
                  <a:pt x="469900" y="1879600"/>
                </a:lnTo>
                <a:cubicBezTo>
                  <a:pt x="469900" y="1625600"/>
                  <a:pt x="368300" y="1409700"/>
                  <a:pt x="228600" y="1409700"/>
                </a:cubicBezTo>
                <a:cubicBezTo>
                  <a:pt x="101600" y="1409700"/>
                  <a:pt x="0" y="1206500"/>
                  <a:pt x="0" y="939800"/>
                </a:cubicBezTo>
                <a:lnTo>
                  <a:pt x="0" y="469900"/>
                </a:lnTo>
                <a:cubicBezTo>
                  <a:pt x="0" y="88900"/>
                  <a:pt x="88900" y="0"/>
                  <a:pt x="469900" y="0"/>
                </a:cubicBezTo>
                <a:close/>
                <a:moveTo>
                  <a:pt x="8445500" y="8445500"/>
                </a:moveTo>
              </a:path>
            </a:pathLst>
          </a:custGeom>
          <a:solidFill>
            <a:srgbClr val="141617">
              <a:alpha val="100000"/>
            </a:srgbClr>
          </a:solidFill>
          <a:ln w="8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9" name="Freeform 1779"/>
          <p:cNvSpPr/>
          <p:nvPr/>
        </p:nvSpPr>
        <p:spPr>
          <a:xfrm rot="0" flipH="0" flipV="0">
            <a:off x="23262341" y="9854200"/>
            <a:ext cx="50603" cy="70084"/>
          </a:xfrm>
          <a:custGeom>
            <a:pathLst>
              <a:path w="7785100" h="10782300">
                <a:moveTo>
                  <a:pt x="4851400" y="10782300"/>
                </a:moveTo>
                <a:lnTo>
                  <a:pt x="1803400" y="10782300"/>
                </a:lnTo>
                <a:cubicBezTo>
                  <a:pt x="317500" y="10782300"/>
                  <a:pt x="0" y="10350500"/>
                  <a:pt x="0" y="8394700"/>
                </a:cubicBezTo>
                <a:lnTo>
                  <a:pt x="0" y="8356600"/>
                </a:lnTo>
                <a:cubicBezTo>
                  <a:pt x="0" y="7632700"/>
                  <a:pt x="165100" y="6464300"/>
                  <a:pt x="368300" y="5778500"/>
                </a:cubicBezTo>
                <a:lnTo>
                  <a:pt x="977900" y="3695700"/>
                </a:lnTo>
                <a:cubicBezTo>
                  <a:pt x="1714500" y="1206500"/>
                  <a:pt x="2844800" y="0"/>
                  <a:pt x="4457700" y="0"/>
                </a:cubicBezTo>
                <a:cubicBezTo>
                  <a:pt x="5092700" y="0"/>
                  <a:pt x="5626100" y="101600"/>
                  <a:pt x="5626100" y="228600"/>
                </a:cubicBezTo>
                <a:cubicBezTo>
                  <a:pt x="5626100" y="355600"/>
                  <a:pt x="5524500" y="571500"/>
                  <a:pt x="5397500" y="698500"/>
                </a:cubicBezTo>
                <a:cubicBezTo>
                  <a:pt x="5257800" y="825500"/>
                  <a:pt x="4940300" y="939800"/>
                  <a:pt x="4686300" y="939800"/>
                </a:cubicBezTo>
                <a:cubicBezTo>
                  <a:pt x="3695700" y="939800"/>
                  <a:pt x="2832100" y="2832100"/>
                  <a:pt x="3517900" y="3517900"/>
                </a:cubicBezTo>
                <a:cubicBezTo>
                  <a:pt x="3822700" y="3822700"/>
                  <a:pt x="4686300" y="3822700"/>
                  <a:pt x="4686300" y="3517900"/>
                </a:cubicBezTo>
                <a:cubicBezTo>
                  <a:pt x="4686300" y="3390900"/>
                  <a:pt x="4787900" y="3276600"/>
                  <a:pt x="4927600" y="3276600"/>
                </a:cubicBezTo>
                <a:cubicBezTo>
                  <a:pt x="5943600" y="3276600"/>
                  <a:pt x="6870700" y="3860800"/>
                  <a:pt x="7264400" y="4749800"/>
                </a:cubicBezTo>
                <a:cubicBezTo>
                  <a:pt x="7785100" y="5905500"/>
                  <a:pt x="7454900" y="8661400"/>
                  <a:pt x="6642100" y="10033000"/>
                </a:cubicBezTo>
                <a:cubicBezTo>
                  <a:pt x="6388100" y="10439400"/>
                  <a:pt x="5588000" y="10782300"/>
                  <a:pt x="4851400" y="10782300"/>
                </a:cubicBezTo>
                <a:close/>
                <a:moveTo>
                  <a:pt x="-469900" y="10782300"/>
                </a:moveTo>
                <a:moveTo>
                  <a:pt x="4965700" y="5156200"/>
                </a:moveTo>
                <a:lnTo>
                  <a:pt x="3009900" y="5156200"/>
                </a:lnTo>
                <a:cubicBezTo>
                  <a:pt x="2641600" y="5156200"/>
                  <a:pt x="2349500" y="5372100"/>
                  <a:pt x="2349500" y="5626100"/>
                </a:cubicBezTo>
                <a:cubicBezTo>
                  <a:pt x="2349500" y="5880100"/>
                  <a:pt x="2235200" y="6096000"/>
                  <a:pt x="2108200" y="6096000"/>
                </a:cubicBezTo>
                <a:cubicBezTo>
                  <a:pt x="1981200" y="6096000"/>
                  <a:pt x="1879600" y="6388100"/>
                  <a:pt x="1879600" y="6756400"/>
                </a:cubicBezTo>
                <a:lnTo>
                  <a:pt x="1879600" y="7302500"/>
                </a:lnTo>
                <a:cubicBezTo>
                  <a:pt x="1879600" y="7670800"/>
                  <a:pt x="1765300" y="7962900"/>
                  <a:pt x="1638300" y="7962900"/>
                </a:cubicBezTo>
                <a:cubicBezTo>
                  <a:pt x="1511300" y="7962900"/>
                  <a:pt x="1409700" y="8267700"/>
                  <a:pt x="1409700" y="8636000"/>
                </a:cubicBezTo>
                <a:lnTo>
                  <a:pt x="1409700" y="8712200"/>
                </a:lnTo>
                <a:cubicBezTo>
                  <a:pt x="1409700" y="9563100"/>
                  <a:pt x="2159000" y="10312400"/>
                  <a:pt x="3009900" y="10312400"/>
                </a:cubicBezTo>
                <a:lnTo>
                  <a:pt x="3556000" y="10312400"/>
                </a:lnTo>
                <a:cubicBezTo>
                  <a:pt x="3924300" y="10312400"/>
                  <a:pt x="4432300" y="10096500"/>
                  <a:pt x="4686300" y="9842500"/>
                </a:cubicBezTo>
                <a:lnTo>
                  <a:pt x="5156200" y="9372600"/>
                </a:lnTo>
                <a:cubicBezTo>
                  <a:pt x="5410200" y="9118600"/>
                  <a:pt x="5626100" y="8610600"/>
                  <a:pt x="5626100" y="8242300"/>
                </a:cubicBezTo>
                <a:lnTo>
                  <a:pt x="5626100" y="8166100"/>
                </a:lnTo>
                <a:cubicBezTo>
                  <a:pt x="5626100" y="7797800"/>
                  <a:pt x="5727700" y="7505700"/>
                  <a:pt x="5854700" y="7505700"/>
                </a:cubicBezTo>
                <a:cubicBezTo>
                  <a:pt x="5994400" y="7505700"/>
                  <a:pt x="6096000" y="7200900"/>
                  <a:pt x="6096000" y="6832600"/>
                </a:cubicBezTo>
                <a:lnTo>
                  <a:pt x="6096000" y="6286500"/>
                </a:lnTo>
                <a:cubicBezTo>
                  <a:pt x="6096000" y="5448300"/>
                  <a:pt x="5803900" y="5156200"/>
                  <a:pt x="4965700" y="5156200"/>
                </a:cubicBezTo>
                <a:close/>
                <a:moveTo>
                  <a:pt x="5156200" y="10782300"/>
                </a:moveTo>
              </a:path>
            </a:pathLst>
          </a:custGeom>
          <a:solidFill>
            <a:srgbClr val="141617">
              <a:alpha val="100000"/>
            </a:srgbClr>
          </a:solidFill>
          <a:ln w="8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0" name="Freeform 1780"/>
          <p:cNvSpPr/>
          <p:nvPr/>
        </p:nvSpPr>
        <p:spPr>
          <a:xfrm rot="0" flipH="0" flipV="0">
            <a:off x="23341589" y="9841983"/>
            <a:ext cx="30460" cy="30460"/>
          </a:xfrm>
          <a:custGeom>
            <a:pathLst>
              <a:path w="4686300" h="4686300">
                <a:moveTo>
                  <a:pt x="4686300" y="1879600"/>
                </a:moveTo>
                <a:lnTo>
                  <a:pt x="4686300" y="2819400"/>
                </a:lnTo>
                <a:cubicBezTo>
                  <a:pt x="4686300" y="4013200"/>
                  <a:pt x="4000500" y="4686300"/>
                  <a:pt x="2806700" y="4686300"/>
                </a:cubicBezTo>
                <a:lnTo>
                  <a:pt x="2336800" y="4686300"/>
                </a:lnTo>
                <a:cubicBezTo>
                  <a:pt x="1828800" y="4686300"/>
                  <a:pt x="1397000" y="4584700"/>
                  <a:pt x="1397000" y="4457700"/>
                </a:cubicBezTo>
                <a:cubicBezTo>
                  <a:pt x="1397000" y="4330700"/>
                  <a:pt x="1193800" y="4216400"/>
                  <a:pt x="927100" y="4216400"/>
                </a:cubicBezTo>
                <a:cubicBezTo>
                  <a:pt x="673100" y="4216400"/>
                  <a:pt x="469900" y="4013200"/>
                  <a:pt x="469900" y="3746500"/>
                </a:cubicBezTo>
                <a:cubicBezTo>
                  <a:pt x="469900" y="3492500"/>
                  <a:pt x="355600" y="3289300"/>
                  <a:pt x="228600" y="3289300"/>
                </a:cubicBezTo>
                <a:cubicBezTo>
                  <a:pt x="101600" y="3289300"/>
                  <a:pt x="0" y="2857500"/>
                  <a:pt x="0" y="2349500"/>
                </a:cubicBezTo>
                <a:cubicBezTo>
                  <a:pt x="0" y="1828800"/>
                  <a:pt x="101600" y="1409700"/>
                  <a:pt x="228600" y="1409700"/>
                </a:cubicBezTo>
                <a:cubicBezTo>
                  <a:pt x="355600" y="1409700"/>
                  <a:pt x="469900" y="1193800"/>
                  <a:pt x="469900" y="939800"/>
                </a:cubicBezTo>
                <a:cubicBezTo>
                  <a:pt x="469900" y="685800"/>
                  <a:pt x="673100" y="469900"/>
                  <a:pt x="927100" y="469900"/>
                </a:cubicBezTo>
                <a:cubicBezTo>
                  <a:pt x="1193800" y="469900"/>
                  <a:pt x="1397000" y="368300"/>
                  <a:pt x="1397000" y="241300"/>
                </a:cubicBezTo>
                <a:cubicBezTo>
                  <a:pt x="1397000" y="101600"/>
                  <a:pt x="1828800" y="0"/>
                  <a:pt x="2336800" y="0"/>
                </a:cubicBezTo>
                <a:lnTo>
                  <a:pt x="2806700" y="0"/>
                </a:lnTo>
                <a:cubicBezTo>
                  <a:pt x="3327400" y="0"/>
                  <a:pt x="3962400" y="215900"/>
                  <a:pt x="4216400" y="469900"/>
                </a:cubicBezTo>
                <a:cubicBezTo>
                  <a:pt x="4470400" y="723900"/>
                  <a:pt x="4686300" y="1358900"/>
                  <a:pt x="4686300" y="1879600"/>
                </a:cubicBezTo>
                <a:close/>
                <a:moveTo>
                  <a:pt x="8432800" y="12661900"/>
                </a:moveTo>
                <a:moveTo>
                  <a:pt x="2336800" y="1409700"/>
                </a:moveTo>
                <a:cubicBezTo>
                  <a:pt x="1739900" y="1409700"/>
                  <a:pt x="1397000" y="1752600"/>
                  <a:pt x="1397000" y="2349500"/>
                </a:cubicBezTo>
                <a:cubicBezTo>
                  <a:pt x="1397000" y="2603500"/>
                  <a:pt x="1511300" y="2921000"/>
                  <a:pt x="1638300" y="3048000"/>
                </a:cubicBezTo>
                <a:cubicBezTo>
                  <a:pt x="1943100" y="3352800"/>
                  <a:pt x="2743200" y="3352800"/>
                  <a:pt x="3048000" y="3048000"/>
                </a:cubicBezTo>
                <a:cubicBezTo>
                  <a:pt x="3340100" y="2743200"/>
                  <a:pt x="3340100" y="1943100"/>
                  <a:pt x="3048000" y="1638300"/>
                </a:cubicBezTo>
                <a:cubicBezTo>
                  <a:pt x="2908300" y="1511300"/>
                  <a:pt x="2603500" y="1409700"/>
                  <a:pt x="2336800" y="1409700"/>
                </a:cubicBezTo>
                <a:close/>
                <a:moveTo>
                  <a:pt x="8902700" y="12661900"/>
                </a:moveTo>
              </a:path>
            </a:pathLst>
          </a:custGeom>
          <a:solidFill>
            <a:srgbClr val="141617">
              <a:alpha val="100000"/>
            </a:srgbClr>
          </a:solidFill>
          <a:ln w="8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1" name="Rectangle 1781"/>
          <p:cNvSpPr/>
          <p:nvPr/>
        </p:nvSpPr>
        <p:spPr>
          <a:xfrm rot="0" flipH="0" flipV="0">
            <a:off x="22003515" y="9710258"/>
            <a:ext cx="1271231" cy="756152"/>
          </a:xfrm>
          <a:prstGeom prst="rect">
            <a:avLst/>
          </a:prstGeom>
        </p:spPr>
      </p:sp>
      <p:sp>
        <p:nvSpPr>
          <p:cNvPr id="1782" name="Freeform 1782"/>
          <p:cNvSpPr/>
          <p:nvPr/>
        </p:nvSpPr>
        <p:spPr>
          <a:xfrm rot="0" flipH="0" flipV="0">
            <a:off x="22006449" y="10219980"/>
            <a:ext cx="176822" cy="164553"/>
          </a:xfrm>
          <a:custGeom>
            <a:pathLst>
              <a:path w="8420100" h="7835900">
                <a:moveTo>
                  <a:pt x="292100" y="0"/>
                </a:moveTo>
                <a:lnTo>
                  <a:pt x="8128000" y="0"/>
                </a:lnTo>
                <a:cubicBezTo>
                  <a:pt x="8293100" y="0"/>
                  <a:pt x="8420100" y="63500"/>
                  <a:pt x="8420100" y="152400"/>
                </a:cubicBezTo>
                <a:cubicBezTo>
                  <a:pt x="8420100" y="228600"/>
                  <a:pt x="8293100" y="292100"/>
                  <a:pt x="8128000" y="292100"/>
                </a:cubicBezTo>
                <a:lnTo>
                  <a:pt x="1308100" y="292100"/>
                </a:lnTo>
                <a:cubicBezTo>
                  <a:pt x="965200" y="292100"/>
                  <a:pt x="952500" y="368300"/>
                  <a:pt x="1231900" y="647700"/>
                </a:cubicBezTo>
                <a:lnTo>
                  <a:pt x="3568700" y="2997200"/>
                </a:lnTo>
                <a:cubicBezTo>
                  <a:pt x="3683000" y="3098800"/>
                  <a:pt x="3848100" y="3200400"/>
                  <a:pt x="3924300" y="3200400"/>
                </a:cubicBezTo>
                <a:cubicBezTo>
                  <a:pt x="4000500" y="3200400"/>
                  <a:pt x="4064000" y="3263900"/>
                  <a:pt x="4064000" y="3340100"/>
                </a:cubicBezTo>
                <a:cubicBezTo>
                  <a:pt x="4064000" y="3416300"/>
                  <a:pt x="4114800" y="3505200"/>
                  <a:pt x="4178300" y="3517900"/>
                </a:cubicBezTo>
                <a:cubicBezTo>
                  <a:pt x="4229100" y="3530600"/>
                  <a:pt x="4368800" y="3644900"/>
                  <a:pt x="4483100" y="3759200"/>
                </a:cubicBezTo>
                <a:lnTo>
                  <a:pt x="8153400" y="7454900"/>
                </a:lnTo>
                <a:cubicBezTo>
                  <a:pt x="8255000" y="7556500"/>
                  <a:pt x="8356600" y="7696200"/>
                  <a:pt x="8356600" y="7747000"/>
                </a:cubicBezTo>
                <a:cubicBezTo>
                  <a:pt x="8356600" y="7797800"/>
                  <a:pt x="8216900" y="7835900"/>
                  <a:pt x="8064500" y="7835900"/>
                </a:cubicBezTo>
                <a:lnTo>
                  <a:pt x="7848600" y="7835900"/>
                </a:lnTo>
                <a:cubicBezTo>
                  <a:pt x="7683500" y="7835900"/>
                  <a:pt x="7467600" y="7747000"/>
                  <a:pt x="7353300" y="7645400"/>
                </a:cubicBezTo>
                <a:lnTo>
                  <a:pt x="7061200" y="7340600"/>
                </a:lnTo>
                <a:cubicBezTo>
                  <a:pt x="6946900" y="7226300"/>
                  <a:pt x="6756400" y="7061200"/>
                  <a:pt x="6629400" y="6972300"/>
                </a:cubicBezTo>
                <a:lnTo>
                  <a:pt x="6489700" y="6870700"/>
                </a:lnTo>
                <a:cubicBezTo>
                  <a:pt x="6032500" y="6527800"/>
                  <a:pt x="3632200" y="4051300"/>
                  <a:pt x="3556000" y="3848100"/>
                </a:cubicBezTo>
                <a:cubicBezTo>
                  <a:pt x="3517900" y="3721100"/>
                  <a:pt x="3390900" y="3530600"/>
                  <a:pt x="3276600" y="3416300"/>
                </a:cubicBezTo>
                <a:lnTo>
                  <a:pt x="495300" y="647700"/>
                </a:lnTo>
                <a:cubicBezTo>
                  <a:pt x="393700" y="533400"/>
                  <a:pt x="228600" y="444500"/>
                  <a:pt x="152400" y="444500"/>
                </a:cubicBezTo>
                <a:cubicBezTo>
                  <a:pt x="76200" y="444500"/>
                  <a:pt x="0" y="342900"/>
                  <a:pt x="0" y="215900"/>
                </a:cubicBezTo>
                <a:cubicBezTo>
                  <a:pt x="0" y="101600"/>
                  <a:pt x="139700" y="0"/>
                  <a:pt x="292100" y="0"/>
                </a:cubicBezTo>
                <a:close/>
                <a:moveTo>
                  <a:pt x="7696200" y="7835900"/>
                </a:moveTo>
              </a:path>
            </a:pathLst>
          </a:custGeom>
          <a:solidFill>
            <a:srgbClr val="0A0A0B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3" name="Freeform 1783"/>
          <p:cNvSpPr/>
          <p:nvPr/>
        </p:nvSpPr>
        <p:spPr>
          <a:xfrm rot="0" flipH="0" flipV="0">
            <a:off x="22347958" y="10219980"/>
            <a:ext cx="62674" cy="76009"/>
          </a:xfrm>
          <a:custGeom>
            <a:pathLst>
              <a:path w="2984500" h="3619500">
                <a:moveTo>
                  <a:pt x="292100" y="3276600"/>
                </a:moveTo>
                <a:lnTo>
                  <a:pt x="292100" y="495300"/>
                </a:lnTo>
                <a:cubicBezTo>
                  <a:pt x="292100" y="381000"/>
                  <a:pt x="228600" y="279400"/>
                  <a:pt x="152400" y="279400"/>
                </a:cubicBezTo>
                <a:cubicBezTo>
                  <a:pt x="76200" y="279400"/>
                  <a:pt x="0" y="215900"/>
                  <a:pt x="0" y="139700"/>
                </a:cubicBezTo>
                <a:cubicBezTo>
                  <a:pt x="0" y="63500"/>
                  <a:pt x="101600" y="0"/>
                  <a:pt x="215900" y="0"/>
                </a:cubicBezTo>
                <a:lnTo>
                  <a:pt x="2768600" y="0"/>
                </a:lnTo>
                <a:cubicBezTo>
                  <a:pt x="2882900" y="0"/>
                  <a:pt x="2984500" y="25400"/>
                  <a:pt x="2984500" y="63500"/>
                </a:cubicBezTo>
                <a:cubicBezTo>
                  <a:pt x="2984500" y="101600"/>
                  <a:pt x="2971800" y="177800"/>
                  <a:pt x="2959100" y="215900"/>
                </a:cubicBezTo>
                <a:cubicBezTo>
                  <a:pt x="2946400" y="254000"/>
                  <a:pt x="2844800" y="279400"/>
                  <a:pt x="2730500" y="279400"/>
                </a:cubicBezTo>
                <a:lnTo>
                  <a:pt x="1803400" y="279400"/>
                </a:lnTo>
                <a:cubicBezTo>
                  <a:pt x="1562100" y="279400"/>
                  <a:pt x="1536700" y="520700"/>
                  <a:pt x="1752600" y="711200"/>
                </a:cubicBezTo>
                <a:lnTo>
                  <a:pt x="2755900" y="1638300"/>
                </a:lnTo>
                <a:cubicBezTo>
                  <a:pt x="2921000" y="1778000"/>
                  <a:pt x="2959100" y="1981200"/>
                  <a:pt x="2832100" y="2095500"/>
                </a:cubicBezTo>
                <a:cubicBezTo>
                  <a:pt x="2794000" y="2133600"/>
                  <a:pt x="2667000" y="2171700"/>
                  <a:pt x="2552700" y="2171700"/>
                </a:cubicBezTo>
                <a:lnTo>
                  <a:pt x="2540000" y="2171700"/>
                </a:lnTo>
                <a:cubicBezTo>
                  <a:pt x="2425700" y="2171700"/>
                  <a:pt x="2260600" y="2108200"/>
                  <a:pt x="2184400" y="2019300"/>
                </a:cubicBezTo>
                <a:lnTo>
                  <a:pt x="1270000" y="1016000"/>
                </a:lnTo>
                <a:cubicBezTo>
                  <a:pt x="1054100" y="774700"/>
                  <a:pt x="876300" y="863600"/>
                  <a:pt x="876300" y="1219200"/>
                </a:cubicBezTo>
                <a:lnTo>
                  <a:pt x="876300" y="3416300"/>
                </a:lnTo>
                <a:cubicBezTo>
                  <a:pt x="876300" y="3556000"/>
                  <a:pt x="812800" y="3619500"/>
                  <a:pt x="673100" y="3619500"/>
                </a:cubicBezTo>
                <a:lnTo>
                  <a:pt x="647700" y="3619500"/>
                </a:lnTo>
                <a:cubicBezTo>
                  <a:pt x="533400" y="3619500"/>
                  <a:pt x="406400" y="3594100"/>
                  <a:pt x="368300" y="3556000"/>
                </a:cubicBezTo>
                <a:cubicBezTo>
                  <a:pt x="330200" y="3505200"/>
                  <a:pt x="292100" y="3390900"/>
                  <a:pt x="292100" y="3276600"/>
                </a:cubicBezTo>
                <a:close/>
                <a:moveTo>
                  <a:pt x="4419600" y="7835900"/>
                </a:moveTo>
              </a:path>
            </a:pathLst>
          </a:custGeom>
          <a:solidFill>
            <a:srgbClr val="0A0A0B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4" name="Freeform 1784"/>
          <p:cNvSpPr/>
          <p:nvPr/>
        </p:nvSpPr>
        <p:spPr>
          <a:xfrm rot="0" flipH="0" flipV="0">
            <a:off x="22250428" y="10055502"/>
            <a:ext cx="89865" cy="137007"/>
          </a:xfrm>
          <a:custGeom>
            <a:pathLst>
              <a:path w="3098800" h="4724400">
                <a:moveTo>
                  <a:pt x="533400" y="0"/>
                </a:moveTo>
                <a:lnTo>
                  <a:pt x="1371600" y="0"/>
                </a:lnTo>
                <a:cubicBezTo>
                  <a:pt x="1676400" y="0"/>
                  <a:pt x="2006600" y="76200"/>
                  <a:pt x="2006600" y="139700"/>
                </a:cubicBezTo>
                <a:cubicBezTo>
                  <a:pt x="2006600" y="177800"/>
                  <a:pt x="2044700" y="203200"/>
                  <a:pt x="2108200" y="203200"/>
                </a:cubicBezTo>
                <a:cubicBezTo>
                  <a:pt x="2159000" y="203200"/>
                  <a:pt x="2209800" y="228600"/>
                  <a:pt x="2209800" y="266700"/>
                </a:cubicBezTo>
                <a:cubicBezTo>
                  <a:pt x="2209800" y="292100"/>
                  <a:pt x="2260600" y="317500"/>
                  <a:pt x="2311400" y="317500"/>
                </a:cubicBezTo>
                <a:cubicBezTo>
                  <a:pt x="2374900" y="317500"/>
                  <a:pt x="2425700" y="342900"/>
                  <a:pt x="2425700" y="368300"/>
                </a:cubicBezTo>
                <a:cubicBezTo>
                  <a:pt x="2425700" y="393700"/>
                  <a:pt x="2463800" y="419100"/>
                  <a:pt x="2527300" y="419100"/>
                </a:cubicBezTo>
                <a:cubicBezTo>
                  <a:pt x="2578100" y="419100"/>
                  <a:pt x="2628900" y="444500"/>
                  <a:pt x="2628900" y="469900"/>
                </a:cubicBezTo>
                <a:cubicBezTo>
                  <a:pt x="2628900" y="495300"/>
                  <a:pt x="2654300" y="520700"/>
                  <a:pt x="2679700" y="520700"/>
                </a:cubicBezTo>
                <a:cubicBezTo>
                  <a:pt x="2717800" y="520700"/>
                  <a:pt x="2730500" y="546100"/>
                  <a:pt x="2730500" y="571500"/>
                </a:cubicBezTo>
                <a:cubicBezTo>
                  <a:pt x="2730500" y="609600"/>
                  <a:pt x="2755900" y="622300"/>
                  <a:pt x="2794000" y="622300"/>
                </a:cubicBezTo>
                <a:cubicBezTo>
                  <a:pt x="2819400" y="622300"/>
                  <a:pt x="2844800" y="647700"/>
                  <a:pt x="2844800" y="685800"/>
                </a:cubicBezTo>
                <a:cubicBezTo>
                  <a:pt x="2844800" y="711200"/>
                  <a:pt x="2870200" y="736600"/>
                  <a:pt x="2895600" y="736600"/>
                </a:cubicBezTo>
                <a:cubicBezTo>
                  <a:pt x="2921000" y="736600"/>
                  <a:pt x="2946400" y="774700"/>
                  <a:pt x="2946400" y="838200"/>
                </a:cubicBezTo>
                <a:cubicBezTo>
                  <a:pt x="2946400" y="901700"/>
                  <a:pt x="2971800" y="939800"/>
                  <a:pt x="2997200" y="939800"/>
                </a:cubicBezTo>
                <a:cubicBezTo>
                  <a:pt x="3022600" y="939800"/>
                  <a:pt x="3048000" y="1041400"/>
                  <a:pt x="3048000" y="1155700"/>
                </a:cubicBezTo>
                <a:lnTo>
                  <a:pt x="3048000" y="1358900"/>
                </a:lnTo>
                <a:cubicBezTo>
                  <a:pt x="3048000" y="1663700"/>
                  <a:pt x="2870200" y="1790700"/>
                  <a:pt x="2400300" y="1790700"/>
                </a:cubicBezTo>
                <a:lnTo>
                  <a:pt x="2209800" y="1790700"/>
                </a:lnTo>
                <a:cubicBezTo>
                  <a:pt x="2095500" y="1790700"/>
                  <a:pt x="1905000" y="1765300"/>
                  <a:pt x="1790700" y="1752600"/>
                </a:cubicBezTo>
                <a:lnTo>
                  <a:pt x="1689100" y="1739900"/>
                </a:lnTo>
                <a:cubicBezTo>
                  <a:pt x="1574800" y="1714500"/>
                  <a:pt x="1473200" y="1676400"/>
                  <a:pt x="1473200" y="1638300"/>
                </a:cubicBezTo>
                <a:cubicBezTo>
                  <a:pt x="1473200" y="1600200"/>
                  <a:pt x="1409700" y="1574800"/>
                  <a:pt x="1320800" y="1574800"/>
                </a:cubicBezTo>
                <a:cubicBezTo>
                  <a:pt x="1231900" y="1574800"/>
                  <a:pt x="1155700" y="1549400"/>
                  <a:pt x="1155700" y="1524000"/>
                </a:cubicBezTo>
                <a:cubicBezTo>
                  <a:pt x="1155700" y="1498600"/>
                  <a:pt x="1117600" y="1473200"/>
                  <a:pt x="1054100" y="1473200"/>
                </a:cubicBezTo>
                <a:cubicBezTo>
                  <a:pt x="990600" y="1473200"/>
                  <a:pt x="952500" y="1447800"/>
                  <a:pt x="952500" y="1422400"/>
                </a:cubicBezTo>
                <a:cubicBezTo>
                  <a:pt x="952500" y="1384300"/>
                  <a:pt x="876300" y="1358900"/>
                  <a:pt x="787400" y="1358900"/>
                </a:cubicBezTo>
                <a:cubicBezTo>
                  <a:pt x="711200" y="1358900"/>
                  <a:pt x="635000" y="1346200"/>
                  <a:pt x="635000" y="1308100"/>
                </a:cubicBezTo>
                <a:cubicBezTo>
                  <a:pt x="635000" y="1282700"/>
                  <a:pt x="609600" y="1257300"/>
                  <a:pt x="584200" y="1257300"/>
                </a:cubicBezTo>
                <a:cubicBezTo>
                  <a:pt x="558800" y="1257300"/>
                  <a:pt x="533400" y="1231900"/>
                  <a:pt x="533400" y="1206500"/>
                </a:cubicBezTo>
                <a:cubicBezTo>
                  <a:pt x="533400" y="1181100"/>
                  <a:pt x="508000" y="1155700"/>
                  <a:pt x="482600" y="1155700"/>
                </a:cubicBezTo>
                <a:cubicBezTo>
                  <a:pt x="444500" y="1155700"/>
                  <a:pt x="419100" y="1130300"/>
                  <a:pt x="419100" y="1104900"/>
                </a:cubicBezTo>
                <a:cubicBezTo>
                  <a:pt x="419100" y="1066800"/>
                  <a:pt x="381000" y="1054100"/>
                  <a:pt x="317500" y="1054100"/>
                </a:cubicBezTo>
                <a:cubicBezTo>
                  <a:pt x="266700" y="1054100"/>
                  <a:pt x="215900" y="1003300"/>
                  <a:pt x="215900" y="939800"/>
                </a:cubicBezTo>
                <a:cubicBezTo>
                  <a:pt x="215900" y="889000"/>
                  <a:pt x="190500" y="838200"/>
                  <a:pt x="165100" y="838200"/>
                </a:cubicBezTo>
                <a:cubicBezTo>
                  <a:pt x="127000" y="838200"/>
                  <a:pt x="114300" y="787400"/>
                  <a:pt x="114300" y="736600"/>
                </a:cubicBezTo>
                <a:cubicBezTo>
                  <a:pt x="114300" y="673100"/>
                  <a:pt x="88900" y="622300"/>
                  <a:pt x="50800" y="622300"/>
                </a:cubicBezTo>
                <a:cubicBezTo>
                  <a:pt x="25400" y="622300"/>
                  <a:pt x="0" y="533400"/>
                  <a:pt x="0" y="419100"/>
                </a:cubicBezTo>
                <a:cubicBezTo>
                  <a:pt x="0" y="304800"/>
                  <a:pt x="25400" y="203200"/>
                  <a:pt x="50800" y="203200"/>
                </a:cubicBezTo>
                <a:cubicBezTo>
                  <a:pt x="88900" y="203200"/>
                  <a:pt x="114300" y="190500"/>
                  <a:pt x="114300" y="152400"/>
                </a:cubicBezTo>
                <a:cubicBezTo>
                  <a:pt x="114300" y="127000"/>
                  <a:pt x="152400" y="101600"/>
                  <a:pt x="215900" y="101600"/>
                </a:cubicBezTo>
                <a:cubicBezTo>
                  <a:pt x="266700" y="101600"/>
                  <a:pt x="317500" y="76200"/>
                  <a:pt x="317500" y="50800"/>
                </a:cubicBezTo>
                <a:cubicBezTo>
                  <a:pt x="317500" y="25400"/>
                  <a:pt x="419100" y="0"/>
                  <a:pt x="533400" y="0"/>
                </a:cubicBezTo>
                <a:close/>
                <a:moveTo>
                  <a:pt x="4622800" y="4724400"/>
                </a:moveTo>
                <a:moveTo>
                  <a:pt x="317500" y="520700"/>
                </a:moveTo>
                <a:cubicBezTo>
                  <a:pt x="317500" y="584200"/>
                  <a:pt x="393700" y="685800"/>
                  <a:pt x="495300" y="749300"/>
                </a:cubicBezTo>
                <a:lnTo>
                  <a:pt x="901700" y="1041400"/>
                </a:lnTo>
                <a:cubicBezTo>
                  <a:pt x="1003300" y="1117600"/>
                  <a:pt x="1155700" y="1206500"/>
                  <a:pt x="1257300" y="1257300"/>
                </a:cubicBezTo>
                <a:lnTo>
                  <a:pt x="1320800" y="1282700"/>
                </a:lnTo>
                <a:cubicBezTo>
                  <a:pt x="1422400" y="1333500"/>
                  <a:pt x="1587500" y="1397000"/>
                  <a:pt x="1701800" y="1409700"/>
                </a:cubicBezTo>
                <a:lnTo>
                  <a:pt x="1803400" y="1435100"/>
                </a:lnTo>
                <a:cubicBezTo>
                  <a:pt x="2082800" y="1485900"/>
                  <a:pt x="2362200" y="1473200"/>
                  <a:pt x="2565400" y="1422400"/>
                </a:cubicBezTo>
                <a:cubicBezTo>
                  <a:pt x="2654300" y="1384300"/>
                  <a:pt x="2730500" y="1270000"/>
                  <a:pt x="2730500" y="1155700"/>
                </a:cubicBezTo>
                <a:lnTo>
                  <a:pt x="2730500" y="1143000"/>
                </a:lnTo>
                <a:cubicBezTo>
                  <a:pt x="2730500" y="1016000"/>
                  <a:pt x="2654300" y="876300"/>
                  <a:pt x="2552700" y="825500"/>
                </a:cubicBezTo>
                <a:lnTo>
                  <a:pt x="1955800" y="508000"/>
                </a:lnTo>
                <a:cubicBezTo>
                  <a:pt x="1689100" y="368300"/>
                  <a:pt x="1511300" y="317500"/>
                  <a:pt x="1270000" y="317500"/>
                </a:cubicBezTo>
                <a:lnTo>
                  <a:pt x="635000" y="317500"/>
                </a:lnTo>
                <a:cubicBezTo>
                  <a:pt x="393700" y="317500"/>
                  <a:pt x="317500" y="368300"/>
                  <a:pt x="317500" y="520700"/>
                </a:cubicBezTo>
                <a:close/>
                <a:moveTo>
                  <a:pt x="4102100" y="4724400"/>
                </a:moveTo>
                <a:moveTo>
                  <a:pt x="3048000" y="3149600"/>
                </a:moveTo>
                <a:lnTo>
                  <a:pt x="3048000" y="3568700"/>
                </a:lnTo>
                <a:cubicBezTo>
                  <a:pt x="3048000" y="3797300"/>
                  <a:pt x="2908300" y="3987800"/>
                  <a:pt x="2730500" y="3987800"/>
                </a:cubicBezTo>
                <a:cubicBezTo>
                  <a:pt x="2679700" y="3987800"/>
                  <a:pt x="2628900" y="4038600"/>
                  <a:pt x="2628900" y="4102100"/>
                </a:cubicBezTo>
                <a:cubicBezTo>
                  <a:pt x="2628900" y="4152900"/>
                  <a:pt x="2654300" y="4203700"/>
                  <a:pt x="2679700" y="4203700"/>
                </a:cubicBezTo>
                <a:cubicBezTo>
                  <a:pt x="2717800" y="4203700"/>
                  <a:pt x="2806700" y="4267200"/>
                  <a:pt x="2882900" y="4343400"/>
                </a:cubicBezTo>
                <a:lnTo>
                  <a:pt x="2895600" y="4356100"/>
                </a:lnTo>
                <a:cubicBezTo>
                  <a:pt x="3035300" y="4483100"/>
                  <a:pt x="3098800" y="4597400"/>
                  <a:pt x="3098800" y="4686300"/>
                </a:cubicBezTo>
                <a:cubicBezTo>
                  <a:pt x="3098800" y="4711700"/>
                  <a:pt x="3009900" y="4724400"/>
                  <a:pt x="2895600" y="4724400"/>
                </a:cubicBezTo>
                <a:lnTo>
                  <a:pt x="2730500" y="4724400"/>
                </a:lnTo>
                <a:cubicBezTo>
                  <a:pt x="2616200" y="4724400"/>
                  <a:pt x="2463800" y="4660900"/>
                  <a:pt x="2374900" y="4584700"/>
                </a:cubicBezTo>
                <a:lnTo>
                  <a:pt x="2362200" y="4559300"/>
                </a:lnTo>
                <a:cubicBezTo>
                  <a:pt x="2273300" y="4483100"/>
                  <a:pt x="2209800" y="4318000"/>
                  <a:pt x="2209800" y="4203700"/>
                </a:cubicBezTo>
                <a:cubicBezTo>
                  <a:pt x="2209800" y="3987800"/>
                  <a:pt x="2032000" y="3886200"/>
                  <a:pt x="1676400" y="3886200"/>
                </a:cubicBezTo>
                <a:cubicBezTo>
                  <a:pt x="1562100" y="3886200"/>
                  <a:pt x="1473200" y="3860800"/>
                  <a:pt x="1473200" y="3835400"/>
                </a:cubicBezTo>
                <a:cubicBezTo>
                  <a:pt x="1473200" y="3771900"/>
                  <a:pt x="1193800" y="3670300"/>
                  <a:pt x="1041400" y="3670300"/>
                </a:cubicBezTo>
                <a:cubicBezTo>
                  <a:pt x="990600" y="3670300"/>
                  <a:pt x="952500" y="3657600"/>
                  <a:pt x="952500" y="3619500"/>
                </a:cubicBezTo>
                <a:cubicBezTo>
                  <a:pt x="952500" y="3568700"/>
                  <a:pt x="762000" y="3467100"/>
                  <a:pt x="673100" y="3467100"/>
                </a:cubicBezTo>
                <a:cubicBezTo>
                  <a:pt x="647700" y="3467100"/>
                  <a:pt x="635000" y="3441700"/>
                  <a:pt x="635000" y="3416300"/>
                </a:cubicBezTo>
                <a:cubicBezTo>
                  <a:pt x="635000" y="3340100"/>
                  <a:pt x="546100" y="3251200"/>
                  <a:pt x="482600" y="3251200"/>
                </a:cubicBezTo>
                <a:cubicBezTo>
                  <a:pt x="444500" y="3251200"/>
                  <a:pt x="419100" y="3238500"/>
                  <a:pt x="419100" y="3200400"/>
                </a:cubicBezTo>
                <a:cubicBezTo>
                  <a:pt x="419100" y="3073400"/>
                  <a:pt x="355600" y="2946400"/>
                  <a:pt x="292100" y="2946400"/>
                </a:cubicBezTo>
                <a:cubicBezTo>
                  <a:pt x="241300" y="2946400"/>
                  <a:pt x="215900" y="2921000"/>
                  <a:pt x="215900" y="2882900"/>
                </a:cubicBezTo>
                <a:cubicBezTo>
                  <a:pt x="215900" y="2743200"/>
                  <a:pt x="127000" y="2514600"/>
                  <a:pt x="63500" y="2514600"/>
                </a:cubicBezTo>
                <a:cubicBezTo>
                  <a:pt x="38100" y="2514600"/>
                  <a:pt x="0" y="2476500"/>
                  <a:pt x="0" y="2413000"/>
                </a:cubicBezTo>
                <a:cubicBezTo>
                  <a:pt x="0" y="2362200"/>
                  <a:pt x="25400" y="2311400"/>
                  <a:pt x="50800" y="2311400"/>
                </a:cubicBezTo>
                <a:cubicBezTo>
                  <a:pt x="88900" y="2311400"/>
                  <a:pt x="114300" y="2286000"/>
                  <a:pt x="114300" y="2260600"/>
                </a:cubicBezTo>
                <a:cubicBezTo>
                  <a:pt x="114300" y="2222500"/>
                  <a:pt x="152400" y="2209800"/>
                  <a:pt x="215900" y="2209800"/>
                </a:cubicBezTo>
                <a:cubicBezTo>
                  <a:pt x="266700" y="2209800"/>
                  <a:pt x="342900" y="2286000"/>
                  <a:pt x="381000" y="2400300"/>
                </a:cubicBezTo>
                <a:lnTo>
                  <a:pt x="457200" y="2616200"/>
                </a:lnTo>
                <a:cubicBezTo>
                  <a:pt x="622300" y="3111500"/>
                  <a:pt x="863600" y="3365500"/>
                  <a:pt x="1168400" y="3365500"/>
                </a:cubicBezTo>
                <a:cubicBezTo>
                  <a:pt x="1219200" y="3365500"/>
                  <a:pt x="1270000" y="3263900"/>
                  <a:pt x="1270000" y="3149600"/>
                </a:cubicBezTo>
                <a:lnTo>
                  <a:pt x="1270000" y="2832100"/>
                </a:lnTo>
                <a:cubicBezTo>
                  <a:pt x="1270000" y="2717800"/>
                  <a:pt x="1308100" y="2578100"/>
                  <a:pt x="1371600" y="2514600"/>
                </a:cubicBezTo>
                <a:cubicBezTo>
                  <a:pt x="1485900" y="2400300"/>
                  <a:pt x="1714500" y="2349500"/>
                  <a:pt x="2019300" y="2387600"/>
                </a:cubicBezTo>
                <a:lnTo>
                  <a:pt x="2095500" y="2387600"/>
                </a:lnTo>
                <a:cubicBezTo>
                  <a:pt x="2425700" y="2425700"/>
                  <a:pt x="2603500" y="2489200"/>
                  <a:pt x="2755900" y="2654300"/>
                </a:cubicBezTo>
                <a:lnTo>
                  <a:pt x="2908300" y="2794000"/>
                </a:lnTo>
                <a:cubicBezTo>
                  <a:pt x="2984500" y="2870200"/>
                  <a:pt x="3048000" y="3035300"/>
                  <a:pt x="3048000" y="3149600"/>
                </a:cubicBezTo>
                <a:close/>
                <a:moveTo>
                  <a:pt x="1473200" y="4724400"/>
                </a:moveTo>
                <a:moveTo>
                  <a:pt x="2108200" y="3670300"/>
                </a:moveTo>
                <a:lnTo>
                  <a:pt x="2527300" y="3670300"/>
                </a:lnTo>
                <a:cubicBezTo>
                  <a:pt x="2578100" y="3670300"/>
                  <a:pt x="2654300" y="3657600"/>
                  <a:pt x="2679700" y="3619500"/>
                </a:cubicBezTo>
                <a:cubicBezTo>
                  <a:pt x="2717800" y="3594100"/>
                  <a:pt x="2730500" y="3517900"/>
                  <a:pt x="2730500" y="3467100"/>
                </a:cubicBezTo>
                <a:lnTo>
                  <a:pt x="2730500" y="3149600"/>
                </a:lnTo>
                <a:cubicBezTo>
                  <a:pt x="2730500" y="3098800"/>
                  <a:pt x="2717800" y="3048000"/>
                  <a:pt x="2679700" y="3048000"/>
                </a:cubicBezTo>
                <a:cubicBezTo>
                  <a:pt x="2654300" y="3048000"/>
                  <a:pt x="2628900" y="3022600"/>
                  <a:pt x="2628900" y="2997200"/>
                </a:cubicBezTo>
                <a:cubicBezTo>
                  <a:pt x="2628900" y="2959100"/>
                  <a:pt x="2603500" y="2946400"/>
                  <a:pt x="2578100" y="2946400"/>
                </a:cubicBezTo>
                <a:cubicBezTo>
                  <a:pt x="2552700" y="2946400"/>
                  <a:pt x="2527300" y="2921000"/>
                  <a:pt x="2527300" y="2882900"/>
                </a:cubicBezTo>
                <a:cubicBezTo>
                  <a:pt x="2527300" y="2857500"/>
                  <a:pt x="2476500" y="2832100"/>
                  <a:pt x="2425700" y="2832100"/>
                </a:cubicBezTo>
                <a:cubicBezTo>
                  <a:pt x="2362200" y="2832100"/>
                  <a:pt x="2311400" y="2806700"/>
                  <a:pt x="2311400" y="2781300"/>
                </a:cubicBezTo>
                <a:cubicBezTo>
                  <a:pt x="2311400" y="2755900"/>
                  <a:pt x="2273300" y="2730500"/>
                  <a:pt x="2209800" y="2730500"/>
                </a:cubicBezTo>
                <a:lnTo>
                  <a:pt x="1790700" y="2730500"/>
                </a:lnTo>
                <a:cubicBezTo>
                  <a:pt x="1651000" y="2730500"/>
                  <a:pt x="1574800" y="2806700"/>
                  <a:pt x="1574800" y="2946400"/>
                </a:cubicBezTo>
                <a:lnTo>
                  <a:pt x="1574800" y="3365500"/>
                </a:lnTo>
                <a:cubicBezTo>
                  <a:pt x="1574800" y="3492500"/>
                  <a:pt x="1651000" y="3568700"/>
                  <a:pt x="1790700" y="3568700"/>
                </a:cubicBezTo>
                <a:lnTo>
                  <a:pt x="1892300" y="3568700"/>
                </a:lnTo>
                <a:cubicBezTo>
                  <a:pt x="1955800" y="3568700"/>
                  <a:pt x="2006600" y="3594100"/>
                  <a:pt x="2006600" y="3619500"/>
                </a:cubicBezTo>
                <a:cubicBezTo>
                  <a:pt x="2006600" y="3657600"/>
                  <a:pt x="2044700" y="3670300"/>
                  <a:pt x="2108200" y="3670300"/>
                </a:cubicBezTo>
                <a:close/>
                <a:moveTo>
                  <a:pt x="952500" y="4724400"/>
                </a:moveTo>
              </a:path>
            </a:pathLst>
          </a:custGeom>
          <a:solidFill>
            <a:srgbClr val="0A0A0B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5" name="Freeform 1785"/>
          <p:cNvSpPr/>
          <p:nvPr/>
        </p:nvSpPr>
        <p:spPr>
          <a:xfrm rot="0" flipH="0" flipV="0">
            <a:off x="22349537" y="10009465"/>
            <a:ext cx="62611" cy="183045"/>
          </a:xfrm>
          <a:custGeom>
            <a:pathLst>
              <a:path w="2159000" h="6311900">
                <a:moveTo>
                  <a:pt x="215900" y="6096000"/>
                </a:moveTo>
                <a:lnTo>
                  <a:pt x="215900" y="419100"/>
                </a:lnTo>
                <a:cubicBezTo>
                  <a:pt x="215900" y="304800"/>
                  <a:pt x="165100" y="215900"/>
                  <a:pt x="114300" y="215900"/>
                </a:cubicBezTo>
                <a:cubicBezTo>
                  <a:pt x="50800" y="215900"/>
                  <a:pt x="0" y="165100"/>
                  <a:pt x="0" y="101600"/>
                </a:cubicBezTo>
                <a:cubicBezTo>
                  <a:pt x="0" y="50800"/>
                  <a:pt x="101600" y="0"/>
                  <a:pt x="215900" y="0"/>
                </a:cubicBezTo>
                <a:lnTo>
                  <a:pt x="1955800" y="0"/>
                </a:lnTo>
                <a:cubicBezTo>
                  <a:pt x="2070100" y="0"/>
                  <a:pt x="2159000" y="25400"/>
                  <a:pt x="2159000" y="50800"/>
                </a:cubicBezTo>
                <a:cubicBezTo>
                  <a:pt x="2159000" y="88900"/>
                  <a:pt x="2159000" y="127000"/>
                  <a:pt x="2146300" y="165100"/>
                </a:cubicBezTo>
                <a:cubicBezTo>
                  <a:pt x="2133600" y="190500"/>
                  <a:pt x="2032000" y="215900"/>
                  <a:pt x="1917700" y="215900"/>
                </a:cubicBezTo>
                <a:lnTo>
                  <a:pt x="1371600" y="215900"/>
                </a:lnTo>
                <a:cubicBezTo>
                  <a:pt x="1117600" y="215900"/>
                  <a:pt x="1104900" y="266700"/>
                  <a:pt x="1308100" y="469900"/>
                </a:cubicBezTo>
                <a:lnTo>
                  <a:pt x="1955800" y="1104900"/>
                </a:lnTo>
                <a:cubicBezTo>
                  <a:pt x="2108200" y="1244600"/>
                  <a:pt x="2146300" y="1435100"/>
                  <a:pt x="2057400" y="1524000"/>
                </a:cubicBezTo>
                <a:cubicBezTo>
                  <a:pt x="2032000" y="1549400"/>
                  <a:pt x="1930400" y="1574800"/>
                  <a:pt x="1841500" y="1574800"/>
                </a:cubicBezTo>
                <a:cubicBezTo>
                  <a:pt x="1752600" y="1574800"/>
                  <a:pt x="1625600" y="1511300"/>
                  <a:pt x="1549400" y="1422400"/>
                </a:cubicBezTo>
                <a:lnTo>
                  <a:pt x="965200" y="787400"/>
                </a:lnTo>
                <a:cubicBezTo>
                  <a:pt x="774700" y="584200"/>
                  <a:pt x="736600" y="596900"/>
                  <a:pt x="736600" y="838200"/>
                </a:cubicBezTo>
                <a:lnTo>
                  <a:pt x="736600" y="927100"/>
                </a:lnTo>
                <a:cubicBezTo>
                  <a:pt x="736600" y="1041400"/>
                  <a:pt x="736600" y="1231900"/>
                  <a:pt x="736600" y="1346200"/>
                </a:cubicBezTo>
                <a:lnTo>
                  <a:pt x="685800" y="6096000"/>
                </a:lnTo>
                <a:cubicBezTo>
                  <a:pt x="685800" y="6248400"/>
                  <a:pt x="635000" y="6311900"/>
                  <a:pt x="482600" y="6311900"/>
                </a:cubicBezTo>
                <a:lnTo>
                  <a:pt x="431800" y="6311900"/>
                </a:lnTo>
                <a:cubicBezTo>
                  <a:pt x="266700" y="6311900"/>
                  <a:pt x="215900" y="6248400"/>
                  <a:pt x="215900" y="6096000"/>
                </a:cubicBezTo>
                <a:close/>
                <a:moveTo>
                  <a:pt x="114300" y="6311900"/>
                </a:moveTo>
              </a:path>
            </a:pathLst>
          </a:custGeom>
          <a:solidFill>
            <a:srgbClr val="0A0A0B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6" name="Freeform 1786"/>
          <p:cNvSpPr/>
          <p:nvPr/>
        </p:nvSpPr>
        <p:spPr>
          <a:xfrm rot="0" flipH="0" flipV="0">
            <a:off x="22449983" y="10039691"/>
            <a:ext cx="90144" cy="125349"/>
          </a:xfrm>
          <a:custGeom>
            <a:pathLst>
              <a:path w="4292600" h="5969000">
                <a:moveTo>
                  <a:pt x="3416300" y="2628900"/>
                </a:moveTo>
                <a:lnTo>
                  <a:pt x="2984500" y="2628900"/>
                </a:lnTo>
                <a:cubicBezTo>
                  <a:pt x="2654300" y="2628900"/>
                  <a:pt x="2108200" y="2514600"/>
                  <a:pt x="2108200" y="2438400"/>
                </a:cubicBezTo>
                <a:cubicBezTo>
                  <a:pt x="2108200" y="2387600"/>
                  <a:pt x="2019300" y="2349500"/>
                  <a:pt x="1892300" y="2349500"/>
                </a:cubicBezTo>
                <a:cubicBezTo>
                  <a:pt x="1778000" y="2349500"/>
                  <a:pt x="1676400" y="2311400"/>
                  <a:pt x="1676400" y="2273300"/>
                </a:cubicBezTo>
                <a:cubicBezTo>
                  <a:pt x="1676400" y="2235200"/>
                  <a:pt x="1612900" y="2197100"/>
                  <a:pt x="1536700" y="2197100"/>
                </a:cubicBezTo>
                <a:cubicBezTo>
                  <a:pt x="1447800" y="2197100"/>
                  <a:pt x="1384300" y="2171700"/>
                  <a:pt x="1384300" y="2120900"/>
                </a:cubicBezTo>
                <a:cubicBezTo>
                  <a:pt x="1384300" y="2082800"/>
                  <a:pt x="1295400" y="2057400"/>
                  <a:pt x="1168400" y="2057400"/>
                </a:cubicBezTo>
                <a:cubicBezTo>
                  <a:pt x="1054100" y="2057400"/>
                  <a:pt x="952500" y="2019300"/>
                  <a:pt x="952500" y="1981200"/>
                </a:cubicBezTo>
                <a:cubicBezTo>
                  <a:pt x="952500" y="1943100"/>
                  <a:pt x="914400" y="1905000"/>
                  <a:pt x="876300" y="1905000"/>
                </a:cubicBezTo>
                <a:cubicBezTo>
                  <a:pt x="838200" y="1905000"/>
                  <a:pt x="812800" y="1879600"/>
                  <a:pt x="812800" y="1841500"/>
                </a:cubicBezTo>
                <a:cubicBezTo>
                  <a:pt x="812800" y="1790700"/>
                  <a:pt x="736600" y="1765300"/>
                  <a:pt x="660400" y="1765300"/>
                </a:cubicBezTo>
                <a:cubicBezTo>
                  <a:pt x="584200" y="1765300"/>
                  <a:pt x="520700" y="1727200"/>
                  <a:pt x="520700" y="1689100"/>
                </a:cubicBezTo>
                <a:cubicBezTo>
                  <a:pt x="520700" y="1651000"/>
                  <a:pt x="482600" y="1612900"/>
                  <a:pt x="444500" y="1612900"/>
                </a:cubicBezTo>
                <a:cubicBezTo>
                  <a:pt x="406400" y="1612900"/>
                  <a:pt x="368300" y="1549400"/>
                  <a:pt x="368300" y="1473200"/>
                </a:cubicBezTo>
                <a:cubicBezTo>
                  <a:pt x="368300" y="1397000"/>
                  <a:pt x="342900" y="1333500"/>
                  <a:pt x="304800" y="1333500"/>
                </a:cubicBezTo>
                <a:cubicBezTo>
                  <a:pt x="254000" y="1333500"/>
                  <a:pt x="228600" y="1295400"/>
                  <a:pt x="228600" y="1257300"/>
                </a:cubicBezTo>
                <a:cubicBezTo>
                  <a:pt x="228600" y="1219200"/>
                  <a:pt x="190500" y="1181100"/>
                  <a:pt x="152400" y="1181100"/>
                </a:cubicBezTo>
                <a:cubicBezTo>
                  <a:pt x="114300" y="1181100"/>
                  <a:pt x="76200" y="1054100"/>
                  <a:pt x="76200" y="889000"/>
                </a:cubicBezTo>
                <a:lnTo>
                  <a:pt x="76200" y="749300"/>
                </a:lnTo>
                <a:cubicBezTo>
                  <a:pt x="76200" y="584200"/>
                  <a:pt x="114300" y="457200"/>
                  <a:pt x="152400" y="457200"/>
                </a:cubicBezTo>
                <a:cubicBezTo>
                  <a:pt x="190500" y="457200"/>
                  <a:pt x="228600" y="419100"/>
                  <a:pt x="228600" y="381000"/>
                </a:cubicBezTo>
                <a:cubicBezTo>
                  <a:pt x="228600" y="342900"/>
                  <a:pt x="254000" y="317500"/>
                  <a:pt x="304800" y="317500"/>
                </a:cubicBezTo>
                <a:cubicBezTo>
                  <a:pt x="342900" y="317500"/>
                  <a:pt x="368300" y="279400"/>
                  <a:pt x="368300" y="241300"/>
                </a:cubicBezTo>
                <a:cubicBezTo>
                  <a:pt x="368300" y="203200"/>
                  <a:pt x="482600" y="139700"/>
                  <a:pt x="609600" y="88900"/>
                </a:cubicBezTo>
                <a:cubicBezTo>
                  <a:pt x="863600" y="12700"/>
                  <a:pt x="1231900" y="0"/>
                  <a:pt x="1676400" y="63500"/>
                </a:cubicBezTo>
                <a:lnTo>
                  <a:pt x="1968500" y="88900"/>
                </a:lnTo>
                <a:cubicBezTo>
                  <a:pt x="2133600" y="114300"/>
                  <a:pt x="2260600" y="177800"/>
                  <a:pt x="2260600" y="215900"/>
                </a:cubicBezTo>
                <a:cubicBezTo>
                  <a:pt x="2260600" y="266700"/>
                  <a:pt x="2362200" y="317500"/>
                  <a:pt x="2476500" y="317500"/>
                </a:cubicBezTo>
                <a:cubicBezTo>
                  <a:pt x="2590800" y="317500"/>
                  <a:pt x="2692400" y="342900"/>
                  <a:pt x="2692400" y="381000"/>
                </a:cubicBezTo>
                <a:cubicBezTo>
                  <a:pt x="2692400" y="419100"/>
                  <a:pt x="2794000" y="457200"/>
                  <a:pt x="2908300" y="457200"/>
                </a:cubicBezTo>
                <a:cubicBezTo>
                  <a:pt x="3035300" y="457200"/>
                  <a:pt x="3124200" y="495300"/>
                  <a:pt x="3124200" y="533400"/>
                </a:cubicBezTo>
                <a:cubicBezTo>
                  <a:pt x="3124200" y="571500"/>
                  <a:pt x="3200400" y="596900"/>
                  <a:pt x="3276600" y="596900"/>
                </a:cubicBezTo>
                <a:cubicBezTo>
                  <a:pt x="3352800" y="596900"/>
                  <a:pt x="3416300" y="635000"/>
                  <a:pt x="3416300" y="673100"/>
                </a:cubicBezTo>
                <a:cubicBezTo>
                  <a:pt x="3416300" y="711200"/>
                  <a:pt x="3454400" y="749300"/>
                  <a:pt x="3492500" y="749300"/>
                </a:cubicBezTo>
                <a:cubicBezTo>
                  <a:pt x="3530600" y="749300"/>
                  <a:pt x="3568700" y="774700"/>
                  <a:pt x="3568700" y="825500"/>
                </a:cubicBezTo>
                <a:cubicBezTo>
                  <a:pt x="3568700" y="863600"/>
                  <a:pt x="3632200" y="889000"/>
                  <a:pt x="3708400" y="889000"/>
                </a:cubicBezTo>
                <a:cubicBezTo>
                  <a:pt x="3784600" y="889000"/>
                  <a:pt x="3860800" y="927100"/>
                  <a:pt x="3860800" y="965200"/>
                </a:cubicBezTo>
                <a:cubicBezTo>
                  <a:pt x="3860800" y="1003300"/>
                  <a:pt x="3886200" y="1041400"/>
                  <a:pt x="3924300" y="1041400"/>
                </a:cubicBezTo>
                <a:cubicBezTo>
                  <a:pt x="3962400" y="1041400"/>
                  <a:pt x="4000500" y="1066800"/>
                  <a:pt x="4000500" y="1104900"/>
                </a:cubicBezTo>
                <a:cubicBezTo>
                  <a:pt x="4000500" y="1155700"/>
                  <a:pt x="4038600" y="1181100"/>
                  <a:pt x="4076700" y="1181100"/>
                </a:cubicBezTo>
                <a:cubicBezTo>
                  <a:pt x="4114800" y="1181100"/>
                  <a:pt x="4140200" y="1244600"/>
                  <a:pt x="4140200" y="1333500"/>
                </a:cubicBezTo>
                <a:cubicBezTo>
                  <a:pt x="4140200" y="1409700"/>
                  <a:pt x="4178300" y="1473200"/>
                  <a:pt x="4216400" y="1473200"/>
                </a:cubicBezTo>
                <a:cubicBezTo>
                  <a:pt x="4254500" y="1473200"/>
                  <a:pt x="4292600" y="1600200"/>
                  <a:pt x="4292600" y="1765300"/>
                </a:cubicBezTo>
                <a:lnTo>
                  <a:pt x="4292600" y="1905000"/>
                </a:lnTo>
                <a:cubicBezTo>
                  <a:pt x="4292600" y="2070100"/>
                  <a:pt x="4254500" y="2197100"/>
                  <a:pt x="4216400" y="2197100"/>
                </a:cubicBezTo>
                <a:cubicBezTo>
                  <a:pt x="4178300" y="2197100"/>
                  <a:pt x="4140200" y="2235200"/>
                  <a:pt x="4140200" y="2273300"/>
                </a:cubicBezTo>
                <a:cubicBezTo>
                  <a:pt x="4140200" y="2311400"/>
                  <a:pt x="4114800" y="2349500"/>
                  <a:pt x="4076700" y="2349500"/>
                </a:cubicBezTo>
                <a:cubicBezTo>
                  <a:pt x="4038600" y="2349500"/>
                  <a:pt x="4000500" y="2374900"/>
                  <a:pt x="4000500" y="2413000"/>
                </a:cubicBezTo>
                <a:cubicBezTo>
                  <a:pt x="4000500" y="2451100"/>
                  <a:pt x="3937000" y="2489200"/>
                  <a:pt x="3860800" y="2489200"/>
                </a:cubicBezTo>
                <a:cubicBezTo>
                  <a:pt x="3771900" y="2489200"/>
                  <a:pt x="3708400" y="2527300"/>
                  <a:pt x="3708400" y="2565400"/>
                </a:cubicBezTo>
                <a:cubicBezTo>
                  <a:pt x="3708400" y="2603500"/>
                  <a:pt x="3581400" y="2628900"/>
                  <a:pt x="3416300" y="2628900"/>
                </a:cubicBezTo>
                <a:close/>
                <a:moveTo>
                  <a:pt x="4584700" y="7277100"/>
                </a:moveTo>
                <a:moveTo>
                  <a:pt x="2400300" y="2133600"/>
                </a:moveTo>
                <a:lnTo>
                  <a:pt x="2552700" y="2159000"/>
                </a:lnTo>
                <a:cubicBezTo>
                  <a:pt x="2705100" y="2184400"/>
                  <a:pt x="2971800" y="2197100"/>
                  <a:pt x="3124200" y="2197100"/>
                </a:cubicBezTo>
                <a:cubicBezTo>
                  <a:pt x="3289300" y="2197100"/>
                  <a:pt x="3416300" y="2171700"/>
                  <a:pt x="3416300" y="2120900"/>
                </a:cubicBezTo>
                <a:cubicBezTo>
                  <a:pt x="3416300" y="2082800"/>
                  <a:pt x="3479800" y="2057400"/>
                  <a:pt x="3568700" y="2057400"/>
                </a:cubicBezTo>
                <a:cubicBezTo>
                  <a:pt x="3644900" y="2057400"/>
                  <a:pt x="3708400" y="2019300"/>
                  <a:pt x="3708400" y="1981200"/>
                </a:cubicBezTo>
                <a:cubicBezTo>
                  <a:pt x="3708400" y="1943100"/>
                  <a:pt x="3746500" y="1905000"/>
                  <a:pt x="3784600" y="1905000"/>
                </a:cubicBezTo>
                <a:cubicBezTo>
                  <a:pt x="3822700" y="1905000"/>
                  <a:pt x="3860800" y="1841500"/>
                  <a:pt x="3860800" y="1765300"/>
                </a:cubicBezTo>
                <a:cubicBezTo>
                  <a:pt x="3860800" y="1689100"/>
                  <a:pt x="3822700" y="1612900"/>
                  <a:pt x="3784600" y="1612900"/>
                </a:cubicBezTo>
                <a:cubicBezTo>
                  <a:pt x="3746500" y="1612900"/>
                  <a:pt x="3708400" y="1587500"/>
                  <a:pt x="3708400" y="1549400"/>
                </a:cubicBezTo>
                <a:cubicBezTo>
                  <a:pt x="3708400" y="1511300"/>
                  <a:pt x="3683000" y="1473200"/>
                  <a:pt x="3632200" y="1473200"/>
                </a:cubicBezTo>
                <a:cubicBezTo>
                  <a:pt x="3594100" y="1473200"/>
                  <a:pt x="3568700" y="1435100"/>
                  <a:pt x="3568700" y="1397000"/>
                </a:cubicBezTo>
                <a:cubicBezTo>
                  <a:pt x="3568700" y="1358900"/>
                  <a:pt x="3530600" y="1333500"/>
                  <a:pt x="3492500" y="1333500"/>
                </a:cubicBezTo>
                <a:cubicBezTo>
                  <a:pt x="3454400" y="1333500"/>
                  <a:pt x="3416300" y="1295400"/>
                  <a:pt x="3416300" y="1257300"/>
                </a:cubicBezTo>
                <a:cubicBezTo>
                  <a:pt x="3416300" y="1219200"/>
                  <a:pt x="3352800" y="1181100"/>
                  <a:pt x="3276600" y="1181100"/>
                </a:cubicBezTo>
                <a:cubicBezTo>
                  <a:pt x="3200400" y="1181100"/>
                  <a:pt x="3124200" y="1155700"/>
                  <a:pt x="3124200" y="1104900"/>
                </a:cubicBezTo>
                <a:cubicBezTo>
                  <a:pt x="3124200" y="1066800"/>
                  <a:pt x="3060700" y="1041400"/>
                  <a:pt x="2984500" y="1041400"/>
                </a:cubicBezTo>
                <a:cubicBezTo>
                  <a:pt x="2908300" y="1041400"/>
                  <a:pt x="2844800" y="1003300"/>
                  <a:pt x="2844800" y="965200"/>
                </a:cubicBezTo>
                <a:cubicBezTo>
                  <a:pt x="2844800" y="927100"/>
                  <a:pt x="2768600" y="889000"/>
                  <a:pt x="2692400" y="889000"/>
                </a:cubicBezTo>
                <a:cubicBezTo>
                  <a:pt x="2616200" y="889000"/>
                  <a:pt x="2552700" y="863600"/>
                  <a:pt x="2552700" y="825500"/>
                </a:cubicBezTo>
                <a:cubicBezTo>
                  <a:pt x="2552700" y="774700"/>
                  <a:pt x="2451100" y="749300"/>
                  <a:pt x="2336800" y="749300"/>
                </a:cubicBezTo>
                <a:cubicBezTo>
                  <a:pt x="2209800" y="749300"/>
                  <a:pt x="2108200" y="711200"/>
                  <a:pt x="2108200" y="660400"/>
                </a:cubicBezTo>
                <a:cubicBezTo>
                  <a:pt x="2108200" y="609600"/>
                  <a:pt x="1981200" y="546100"/>
                  <a:pt x="1828800" y="520700"/>
                </a:cubicBezTo>
                <a:lnTo>
                  <a:pt x="1676400" y="495300"/>
                </a:lnTo>
                <a:cubicBezTo>
                  <a:pt x="1511300" y="482600"/>
                  <a:pt x="1295400" y="457200"/>
                  <a:pt x="1168400" y="457200"/>
                </a:cubicBezTo>
                <a:cubicBezTo>
                  <a:pt x="1054100" y="457200"/>
                  <a:pt x="952500" y="495300"/>
                  <a:pt x="952500" y="533400"/>
                </a:cubicBezTo>
                <a:cubicBezTo>
                  <a:pt x="952500" y="571500"/>
                  <a:pt x="889000" y="596900"/>
                  <a:pt x="812800" y="596900"/>
                </a:cubicBezTo>
                <a:cubicBezTo>
                  <a:pt x="723900" y="596900"/>
                  <a:pt x="660400" y="635000"/>
                  <a:pt x="660400" y="673100"/>
                </a:cubicBezTo>
                <a:cubicBezTo>
                  <a:pt x="660400" y="711200"/>
                  <a:pt x="635000" y="749300"/>
                  <a:pt x="584200" y="749300"/>
                </a:cubicBezTo>
                <a:cubicBezTo>
                  <a:pt x="546100" y="749300"/>
                  <a:pt x="520700" y="812800"/>
                  <a:pt x="520700" y="889000"/>
                </a:cubicBezTo>
                <a:cubicBezTo>
                  <a:pt x="520700" y="977900"/>
                  <a:pt x="546100" y="1041400"/>
                  <a:pt x="584200" y="1041400"/>
                </a:cubicBezTo>
                <a:cubicBezTo>
                  <a:pt x="635000" y="1041400"/>
                  <a:pt x="660400" y="1066800"/>
                  <a:pt x="660400" y="1104900"/>
                </a:cubicBezTo>
                <a:cubicBezTo>
                  <a:pt x="660400" y="1155700"/>
                  <a:pt x="698500" y="1181100"/>
                  <a:pt x="736600" y="1181100"/>
                </a:cubicBezTo>
                <a:cubicBezTo>
                  <a:pt x="774700" y="1181100"/>
                  <a:pt x="812800" y="1219200"/>
                  <a:pt x="812800" y="1257300"/>
                </a:cubicBezTo>
                <a:cubicBezTo>
                  <a:pt x="812800" y="1295400"/>
                  <a:pt x="838200" y="1333500"/>
                  <a:pt x="876300" y="1333500"/>
                </a:cubicBezTo>
                <a:cubicBezTo>
                  <a:pt x="914400" y="1333500"/>
                  <a:pt x="952500" y="1358900"/>
                  <a:pt x="952500" y="1397000"/>
                </a:cubicBezTo>
                <a:cubicBezTo>
                  <a:pt x="952500" y="1435100"/>
                  <a:pt x="990600" y="1473200"/>
                  <a:pt x="1028700" y="1473200"/>
                </a:cubicBezTo>
                <a:cubicBezTo>
                  <a:pt x="1066800" y="1473200"/>
                  <a:pt x="1092200" y="1511300"/>
                  <a:pt x="1092200" y="1549400"/>
                </a:cubicBezTo>
                <a:cubicBezTo>
                  <a:pt x="1092200" y="1587500"/>
                  <a:pt x="1168400" y="1612900"/>
                  <a:pt x="1244600" y="1612900"/>
                </a:cubicBezTo>
                <a:cubicBezTo>
                  <a:pt x="1320800" y="1612900"/>
                  <a:pt x="1384300" y="1651000"/>
                  <a:pt x="1384300" y="1689100"/>
                </a:cubicBezTo>
                <a:cubicBezTo>
                  <a:pt x="1384300" y="1727200"/>
                  <a:pt x="1485900" y="1765300"/>
                  <a:pt x="1600200" y="1765300"/>
                </a:cubicBezTo>
                <a:cubicBezTo>
                  <a:pt x="1727200" y="1765300"/>
                  <a:pt x="1828800" y="1790700"/>
                  <a:pt x="1828800" y="1841500"/>
                </a:cubicBezTo>
                <a:cubicBezTo>
                  <a:pt x="1828800" y="1879600"/>
                  <a:pt x="1892300" y="1905000"/>
                  <a:pt x="1968500" y="1905000"/>
                </a:cubicBezTo>
                <a:cubicBezTo>
                  <a:pt x="2044700" y="1905000"/>
                  <a:pt x="2108200" y="1943100"/>
                  <a:pt x="2108200" y="1993900"/>
                </a:cubicBezTo>
                <a:cubicBezTo>
                  <a:pt x="2108200" y="2044700"/>
                  <a:pt x="2247900" y="2108200"/>
                  <a:pt x="2400300" y="2133600"/>
                </a:cubicBezTo>
                <a:close/>
                <a:moveTo>
                  <a:pt x="5080000" y="7277100"/>
                </a:moveTo>
                <a:moveTo>
                  <a:pt x="4292600" y="4203700"/>
                </a:moveTo>
                <a:lnTo>
                  <a:pt x="4292600" y="5537200"/>
                </a:lnTo>
                <a:cubicBezTo>
                  <a:pt x="4292600" y="5854700"/>
                  <a:pt x="4216400" y="5969000"/>
                  <a:pt x="4000500" y="5969000"/>
                </a:cubicBezTo>
                <a:cubicBezTo>
                  <a:pt x="3924300" y="5969000"/>
                  <a:pt x="3759200" y="5880100"/>
                  <a:pt x="3657600" y="5765800"/>
                </a:cubicBezTo>
                <a:lnTo>
                  <a:pt x="3073400" y="5168900"/>
                </a:lnTo>
                <a:cubicBezTo>
                  <a:pt x="2959100" y="5054600"/>
                  <a:pt x="2806700" y="4940300"/>
                  <a:pt x="2717800" y="4902200"/>
                </a:cubicBezTo>
                <a:cubicBezTo>
                  <a:pt x="2641600" y="4864100"/>
                  <a:pt x="2476500" y="4749800"/>
                  <a:pt x="2374900" y="4635500"/>
                </a:cubicBezTo>
                <a:lnTo>
                  <a:pt x="1587500" y="3860800"/>
                </a:lnTo>
                <a:cubicBezTo>
                  <a:pt x="1485900" y="3746500"/>
                  <a:pt x="1384300" y="3619500"/>
                  <a:pt x="1384300" y="3581400"/>
                </a:cubicBezTo>
                <a:cubicBezTo>
                  <a:pt x="1384300" y="3543300"/>
                  <a:pt x="1257300" y="3505200"/>
                  <a:pt x="1092200" y="3505200"/>
                </a:cubicBezTo>
                <a:lnTo>
                  <a:pt x="812800" y="3505200"/>
                </a:lnTo>
                <a:cubicBezTo>
                  <a:pt x="622300" y="3505200"/>
                  <a:pt x="520700" y="3606800"/>
                  <a:pt x="520700" y="3797300"/>
                </a:cubicBezTo>
                <a:lnTo>
                  <a:pt x="520700" y="3937000"/>
                </a:lnTo>
                <a:cubicBezTo>
                  <a:pt x="520700" y="4102100"/>
                  <a:pt x="546100" y="4229100"/>
                  <a:pt x="584200" y="4229100"/>
                </a:cubicBezTo>
                <a:cubicBezTo>
                  <a:pt x="635000" y="4229100"/>
                  <a:pt x="749300" y="4318000"/>
                  <a:pt x="863600" y="4432300"/>
                </a:cubicBezTo>
                <a:lnTo>
                  <a:pt x="889000" y="4457700"/>
                </a:lnTo>
                <a:cubicBezTo>
                  <a:pt x="1003300" y="4572000"/>
                  <a:pt x="1092200" y="4762500"/>
                  <a:pt x="1092200" y="4889500"/>
                </a:cubicBezTo>
                <a:cubicBezTo>
                  <a:pt x="1092200" y="5003800"/>
                  <a:pt x="1003300" y="5105400"/>
                  <a:pt x="876300" y="5105400"/>
                </a:cubicBezTo>
                <a:cubicBezTo>
                  <a:pt x="622300" y="5105400"/>
                  <a:pt x="419100" y="4927600"/>
                  <a:pt x="241300" y="4533900"/>
                </a:cubicBezTo>
                <a:lnTo>
                  <a:pt x="215900" y="4470400"/>
                </a:lnTo>
                <a:cubicBezTo>
                  <a:pt x="0" y="4025900"/>
                  <a:pt x="38100" y="3403600"/>
                  <a:pt x="292100" y="3149600"/>
                </a:cubicBezTo>
                <a:cubicBezTo>
                  <a:pt x="609600" y="2832100"/>
                  <a:pt x="1333500" y="2870200"/>
                  <a:pt x="1714500" y="3251200"/>
                </a:cubicBezTo>
                <a:lnTo>
                  <a:pt x="1765300" y="3302000"/>
                </a:lnTo>
                <a:cubicBezTo>
                  <a:pt x="1879600" y="3416300"/>
                  <a:pt x="2032000" y="3530600"/>
                  <a:pt x="2095500" y="3568700"/>
                </a:cubicBezTo>
                <a:cubicBezTo>
                  <a:pt x="2171700" y="3594100"/>
                  <a:pt x="2324100" y="3721100"/>
                  <a:pt x="2438400" y="3835400"/>
                </a:cubicBezTo>
                <a:lnTo>
                  <a:pt x="3365500" y="4749800"/>
                </a:lnTo>
                <a:cubicBezTo>
                  <a:pt x="3467100" y="4864100"/>
                  <a:pt x="3568700" y="4991100"/>
                  <a:pt x="3568700" y="5029200"/>
                </a:cubicBezTo>
                <a:cubicBezTo>
                  <a:pt x="3568700" y="5067300"/>
                  <a:pt x="3632200" y="5105400"/>
                  <a:pt x="3708400" y="5105400"/>
                </a:cubicBezTo>
                <a:cubicBezTo>
                  <a:pt x="3784600" y="5105400"/>
                  <a:pt x="3860800" y="4965700"/>
                  <a:pt x="3860800" y="4813300"/>
                </a:cubicBezTo>
                <a:lnTo>
                  <a:pt x="3860800" y="4229100"/>
                </a:lnTo>
                <a:cubicBezTo>
                  <a:pt x="3860800" y="4076700"/>
                  <a:pt x="3898900" y="3924300"/>
                  <a:pt x="3949700" y="3898900"/>
                </a:cubicBezTo>
                <a:cubicBezTo>
                  <a:pt x="4051300" y="3860800"/>
                  <a:pt x="4114800" y="3860800"/>
                  <a:pt x="4216400" y="3886200"/>
                </a:cubicBezTo>
                <a:cubicBezTo>
                  <a:pt x="4254500" y="3898900"/>
                  <a:pt x="4292600" y="4038600"/>
                  <a:pt x="4292600" y="4203700"/>
                </a:cubicBezTo>
                <a:close/>
                <a:moveTo>
                  <a:pt x="3009900" y="7277100"/>
                </a:moveTo>
              </a:path>
            </a:pathLst>
          </a:custGeom>
          <a:solidFill>
            <a:srgbClr val="0A0A0B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7" name="Freeform 1787"/>
          <p:cNvSpPr/>
          <p:nvPr/>
        </p:nvSpPr>
        <p:spPr>
          <a:xfrm rot="0" flipH="0" flipV="0">
            <a:off x="22540173" y="10009553"/>
            <a:ext cx="30403" cy="182956"/>
          </a:xfrm>
          <a:custGeom>
            <a:pathLst>
              <a:path w="1447800" h="8712200">
                <a:moveTo>
                  <a:pt x="1447800" y="762000"/>
                </a:moveTo>
                <a:lnTo>
                  <a:pt x="1447800" y="8280400"/>
                </a:lnTo>
                <a:cubicBezTo>
                  <a:pt x="1447800" y="8636000"/>
                  <a:pt x="1384300" y="8712200"/>
                  <a:pt x="1016000" y="8712200"/>
                </a:cubicBezTo>
                <a:cubicBezTo>
                  <a:pt x="825500" y="8712200"/>
                  <a:pt x="723900" y="8610600"/>
                  <a:pt x="723900" y="8420100"/>
                </a:cubicBezTo>
                <a:lnTo>
                  <a:pt x="723900" y="1016000"/>
                </a:lnTo>
                <a:cubicBezTo>
                  <a:pt x="723900" y="723900"/>
                  <a:pt x="558800" y="584200"/>
                  <a:pt x="203200" y="584200"/>
                </a:cubicBezTo>
                <a:cubicBezTo>
                  <a:pt x="88900" y="584200"/>
                  <a:pt x="0" y="457200"/>
                  <a:pt x="0" y="292100"/>
                </a:cubicBezTo>
                <a:cubicBezTo>
                  <a:pt x="0" y="139700"/>
                  <a:pt x="127000" y="0"/>
                  <a:pt x="292100" y="0"/>
                </a:cubicBezTo>
                <a:lnTo>
                  <a:pt x="584200" y="0"/>
                </a:lnTo>
                <a:cubicBezTo>
                  <a:pt x="1079500" y="0"/>
                  <a:pt x="1282700" y="76200"/>
                  <a:pt x="1371600" y="279400"/>
                </a:cubicBezTo>
                <a:cubicBezTo>
                  <a:pt x="1409700" y="381000"/>
                  <a:pt x="1447800" y="609600"/>
                  <a:pt x="1447800" y="762000"/>
                </a:cubicBezTo>
                <a:close/>
                <a:moveTo>
                  <a:pt x="7950200" y="8712200"/>
                </a:moveTo>
              </a:path>
            </a:pathLst>
          </a:custGeom>
          <a:solidFill>
            <a:srgbClr val="0A0A0B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8" name="Freeform 1788"/>
          <p:cNvSpPr/>
          <p:nvPr/>
        </p:nvSpPr>
        <p:spPr>
          <a:xfrm rot="0" flipH="0" flipV="0">
            <a:off x="22797880" y="9970133"/>
            <a:ext cx="53016" cy="44215"/>
          </a:xfrm>
          <a:custGeom>
            <a:pathLst>
              <a:path w="3213100" h="2679700">
                <a:moveTo>
                  <a:pt x="330200" y="1778000"/>
                </a:moveTo>
                <a:lnTo>
                  <a:pt x="1841500" y="266700"/>
                </a:lnTo>
                <a:cubicBezTo>
                  <a:pt x="1981200" y="127000"/>
                  <a:pt x="2273300" y="0"/>
                  <a:pt x="2476500" y="0"/>
                </a:cubicBezTo>
                <a:lnTo>
                  <a:pt x="2844800" y="0"/>
                </a:lnTo>
                <a:cubicBezTo>
                  <a:pt x="3048000" y="0"/>
                  <a:pt x="3213100" y="50800"/>
                  <a:pt x="3213100" y="101600"/>
                </a:cubicBezTo>
                <a:cubicBezTo>
                  <a:pt x="3213100" y="152400"/>
                  <a:pt x="3098800" y="304800"/>
                  <a:pt x="2946400" y="444500"/>
                </a:cubicBezTo>
                <a:lnTo>
                  <a:pt x="1066800" y="2324100"/>
                </a:lnTo>
                <a:cubicBezTo>
                  <a:pt x="812800" y="2590800"/>
                  <a:pt x="342900" y="2679700"/>
                  <a:pt x="165100" y="2501900"/>
                </a:cubicBezTo>
                <a:cubicBezTo>
                  <a:pt x="0" y="2336800"/>
                  <a:pt x="63500" y="2044700"/>
                  <a:pt x="330200" y="1778000"/>
                </a:cubicBezTo>
                <a:close/>
                <a:moveTo>
                  <a:pt x="901700" y="2794000"/>
                </a:moveTo>
              </a:path>
            </a:pathLst>
          </a:custGeom>
          <a:solidFill>
            <a:srgbClr val="05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9" name="Freeform 1789"/>
          <p:cNvSpPr/>
          <p:nvPr/>
        </p:nvSpPr>
        <p:spPr>
          <a:xfrm rot="0" flipH="0" flipV="0">
            <a:off x="22869369" y="9970069"/>
            <a:ext cx="15087" cy="164496"/>
          </a:xfrm>
          <a:custGeom>
            <a:pathLst>
              <a:path w="914400" h="9969500">
                <a:moveTo>
                  <a:pt x="914400" y="368300"/>
                </a:moveTo>
                <a:lnTo>
                  <a:pt x="914400" y="9601200"/>
                </a:lnTo>
                <a:cubicBezTo>
                  <a:pt x="914400" y="9893300"/>
                  <a:pt x="838200" y="9969500"/>
                  <a:pt x="546100" y="9969500"/>
                </a:cubicBezTo>
                <a:lnTo>
                  <a:pt x="368300" y="9969500"/>
                </a:lnTo>
                <a:cubicBezTo>
                  <a:pt x="63500" y="9969500"/>
                  <a:pt x="0" y="9893300"/>
                  <a:pt x="0" y="9601200"/>
                </a:cubicBezTo>
                <a:lnTo>
                  <a:pt x="0" y="368300"/>
                </a:lnTo>
                <a:cubicBezTo>
                  <a:pt x="0" y="63500"/>
                  <a:pt x="63500" y="0"/>
                  <a:pt x="368300" y="0"/>
                </a:cubicBezTo>
                <a:lnTo>
                  <a:pt x="546100" y="0"/>
                </a:lnTo>
                <a:cubicBezTo>
                  <a:pt x="838200" y="0"/>
                  <a:pt x="914400" y="63500"/>
                  <a:pt x="914400" y="368300"/>
                </a:cubicBezTo>
                <a:close/>
                <a:moveTo>
                  <a:pt x="8458200" y="9017000"/>
                </a:moveTo>
              </a:path>
            </a:pathLst>
          </a:custGeom>
          <a:solidFill>
            <a:srgbClr val="05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0" name="Freeform 1790"/>
          <p:cNvSpPr/>
          <p:nvPr/>
        </p:nvSpPr>
        <p:spPr>
          <a:xfrm rot="0" flipH="0" flipV="0">
            <a:off x="22903005" y="9970266"/>
            <a:ext cx="53016" cy="42748"/>
          </a:xfrm>
          <a:custGeom>
            <a:pathLst>
              <a:path w="3213100" h="2590800">
                <a:moveTo>
                  <a:pt x="0" y="88900"/>
                </a:moveTo>
                <a:cubicBezTo>
                  <a:pt x="0" y="38100"/>
                  <a:pt x="165100" y="0"/>
                  <a:pt x="368300" y="0"/>
                </a:cubicBezTo>
                <a:lnTo>
                  <a:pt x="736600" y="0"/>
                </a:lnTo>
                <a:cubicBezTo>
                  <a:pt x="939800" y="0"/>
                  <a:pt x="1219200" y="114300"/>
                  <a:pt x="1358900" y="266700"/>
                </a:cubicBezTo>
                <a:lnTo>
                  <a:pt x="2870200" y="1778000"/>
                </a:lnTo>
                <a:cubicBezTo>
                  <a:pt x="3136900" y="2044700"/>
                  <a:pt x="3213100" y="2324100"/>
                  <a:pt x="3048000" y="2489200"/>
                </a:cubicBezTo>
                <a:cubicBezTo>
                  <a:pt x="2997200" y="2540000"/>
                  <a:pt x="2832100" y="2590800"/>
                  <a:pt x="2679700" y="2590800"/>
                </a:cubicBezTo>
                <a:cubicBezTo>
                  <a:pt x="2527300" y="2590800"/>
                  <a:pt x="2273300" y="2463800"/>
                  <a:pt x="2133600" y="2324100"/>
                </a:cubicBezTo>
                <a:lnTo>
                  <a:pt x="254000" y="444500"/>
                </a:lnTo>
                <a:cubicBezTo>
                  <a:pt x="114300" y="304800"/>
                  <a:pt x="0" y="139700"/>
                  <a:pt x="0" y="88900"/>
                </a:cubicBezTo>
                <a:close/>
                <a:moveTo>
                  <a:pt x="1676400" y="2324100"/>
                </a:moveTo>
              </a:path>
            </a:pathLst>
          </a:custGeom>
          <a:solidFill>
            <a:srgbClr val="05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1" name="Freeform 1791"/>
          <p:cNvSpPr/>
          <p:nvPr/>
        </p:nvSpPr>
        <p:spPr>
          <a:xfrm rot="0" flipH="0" flipV="0">
            <a:off x="23232209" y="9951463"/>
            <a:ext cx="40024" cy="33527"/>
          </a:xfrm>
          <a:custGeom>
            <a:pathLst>
              <a:path w="2425700" h="2032000">
                <a:moveTo>
                  <a:pt x="368300" y="0"/>
                </a:moveTo>
                <a:lnTo>
                  <a:pt x="546100" y="0"/>
                </a:lnTo>
                <a:cubicBezTo>
                  <a:pt x="914400" y="0"/>
                  <a:pt x="1104900" y="101600"/>
                  <a:pt x="1104900" y="279400"/>
                </a:cubicBezTo>
                <a:cubicBezTo>
                  <a:pt x="1104900" y="330200"/>
                  <a:pt x="1181100" y="368300"/>
                  <a:pt x="1282700" y="368300"/>
                </a:cubicBezTo>
                <a:cubicBezTo>
                  <a:pt x="1485900" y="368300"/>
                  <a:pt x="1651000" y="495300"/>
                  <a:pt x="1651000" y="647700"/>
                </a:cubicBezTo>
                <a:cubicBezTo>
                  <a:pt x="1651000" y="698500"/>
                  <a:pt x="1701800" y="736600"/>
                  <a:pt x="1752600" y="736600"/>
                </a:cubicBezTo>
                <a:cubicBezTo>
                  <a:pt x="1866900" y="736600"/>
                  <a:pt x="2032000" y="901700"/>
                  <a:pt x="2032000" y="1016000"/>
                </a:cubicBezTo>
                <a:cubicBezTo>
                  <a:pt x="2032000" y="1066800"/>
                  <a:pt x="2070100" y="1104900"/>
                  <a:pt x="2120900" y="1104900"/>
                </a:cubicBezTo>
                <a:cubicBezTo>
                  <a:pt x="2171700" y="1104900"/>
                  <a:pt x="2247900" y="1155700"/>
                  <a:pt x="2298700" y="1206500"/>
                </a:cubicBezTo>
                <a:cubicBezTo>
                  <a:pt x="2425700" y="1320800"/>
                  <a:pt x="2425700" y="1638300"/>
                  <a:pt x="2298700" y="1752600"/>
                </a:cubicBezTo>
                <a:cubicBezTo>
                  <a:pt x="2247900" y="1803400"/>
                  <a:pt x="2171700" y="1854200"/>
                  <a:pt x="2120900" y="1854200"/>
                </a:cubicBezTo>
                <a:cubicBezTo>
                  <a:pt x="2070100" y="1854200"/>
                  <a:pt x="2032000" y="1892300"/>
                  <a:pt x="2032000" y="1943100"/>
                </a:cubicBezTo>
                <a:cubicBezTo>
                  <a:pt x="2032000" y="1993900"/>
                  <a:pt x="1981200" y="2032000"/>
                  <a:pt x="1930400" y="2032000"/>
                </a:cubicBezTo>
                <a:cubicBezTo>
                  <a:pt x="1879600" y="2032000"/>
                  <a:pt x="1841500" y="1993900"/>
                  <a:pt x="1841500" y="1943100"/>
                </a:cubicBezTo>
                <a:cubicBezTo>
                  <a:pt x="1841500" y="1892300"/>
                  <a:pt x="1752600" y="1854200"/>
                  <a:pt x="1651000" y="1854200"/>
                </a:cubicBezTo>
                <a:cubicBezTo>
                  <a:pt x="1549400" y="1854200"/>
                  <a:pt x="1473200" y="1803400"/>
                  <a:pt x="1473200" y="1752600"/>
                </a:cubicBezTo>
                <a:cubicBezTo>
                  <a:pt x="1473200" y="1701800"/>
                  <a:pt x="1435100" y="1663700"/>
                  <a:pt x="1384300" y="1663700"/>
                </a:cubicBezTo>
                <a:cubicBezTo>
                  <a:pt x="1333500" y="1663700"/>
                  <a:pt x="1282700" y="1625600"/>
                  <a:pt x="1282700" y="1574800"/>
                </a:cubicBezTo>
                <a:cubicBezTo>
                  <a:pt x="1282700" y="1524000"/>
                  <a:pt x="1244600" y="1473200"/>
                  <a:pt x="1193800" y="1473200"/>
                </a:cubicBezTo>
                <a:cubicBezTo>
                  <a:pt x="1143000" y="1473200"/>
                  <a:pt x="1104900" y="1397000"/>
                  <a:pt x="1104900" y="1295400"/>
                </a:cubicBezTo>
                <a:cubicBezTo>
                  <a:pt x="1104900" y="1193800"/>
                  <a:pt x="1016000" y="1104900"/>
                  <a:pt x="914400" y="1104900"/>
                </a:cubicBezTo>
                <a:cubicBezTo>
                  <a:pt x="812800" y="1104900"/>
                  <a:pt x="736600" y="1028700"/>
                  <a:pt x="736600" y="927100"/>
                </a:cubicBezTo>
                <a:cubicBezTo>
                  <a:pt x="736600" y="825500"/>
                  <a:pt x="685800" y="736600"/>
                  <a:pt x="635000" y="736600"/>
                </a:cubicBezTo>
                <a:cubicBezTo>
                  <a:pt x="584200" y="736600"/>
                  <a:pt x="546100" y="698500"/>
                  <a:pt x="546100" y="647700"/>
                </a:cubicBezTo>
                <a:cubicBezTo>
                  <a:pt x="546100" y="596900"/>
                  <a:pt x="469900" y="558800"/>
                  <a:pt x="368300" y="558800"/>
                </a:cubicBezTo>
                <a:cubicBezTo>
                  <a:pt x="266700" y="558800"/>
                  <a:pt x="177800" y="508000"/>
                  <a:pt x="177800" y="457200"/>
                </a:cubicBezTo>
                <a:cubicBezTo>
                  <a:pt x="177800" y="406400"/>
                  <a:pt x="139700" y="368300"/>
                  <a:pt x="88900" y="368300"/>
                </a:cubicBezTo>
                <a:cubicBezTo>
                  <a:pt x="38100" y="368300"/>
                  <a:pt x="0" y="292100"/>
                  <a:pt x="0" y="190500"/>
                </a:cubicBezTo>
                <a:cubicBezTo>
                  <a:pt x="0" y="88900"/>
                  <a:pt x="165100" y="0"/>
                  <a:pt x="368300" y="0"/>
                </a:cubicBezTo>
                <a:close/>
                <a:moveTo>
                  <a:pt x="1841500" y="2032000"/>
                </a:moveTo>
              </a:path>
            </a:pathLst>
          </a:custGeom>
          <a:solidFill>
            <a:srgbClr val="050708">
              <a:alpha val="100000"/>
            </a:srgbClr>
          </a:solidFill>
          <a:ln w="20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2" name="Rectangle 1792"/>
          <p:cNvSpPr/>
          <p:nvPr/>
        </p:nvSpPr>
        <p:spPr>
          <a:xfrm rot="0" flipH="0" flipV="0">
            <a:off x="22924011" y="9979251"/>
            <a:ext cx="364862" cy="172287"/>
          </a:xfrm>
          <a:prstGeom prst="rect">
            <a:avLst/>
          </a:prstGeom>
        </p:spPr>
      </p:sp>
      <p:sp>
        <p:nvSpPr>
          <p:cNvPr id="1793" name="Freeform 1793"/>
          <p:cNvSpPr/>
          <p:nvPr/>
        </p:nvSpPr>
        <p:spPr>
          <a:xfrm rot="0" flipH="0" flipV="0">
            <a:off x="22927034" y="10066798"/>
            <a:ext cx="45770" cy="42640"/>
          </a:xfrm>
          <a:custGeom>
            <a:pathLst>
              <a:path w="5384800" h="5016500">
                <a:moveTo>
                  <a:pt x="4305300" y="3225800"/>
                </a:moveTo>
                <a:lnTo>
                  <a:pt x="3771900" y="3225800"/>
                </a:lnTo>
                <a:cubicBezTo>
                  <a:pt x="3009900" y="3225800"/>
                  <a:pt x="2870200" y="3378200"/>
                  <a:pt x="2870200" y="4165600"/>
                </a:cubicBezTo>
                <a:cubicBezTo>
                  <a:pt x="2870200" y="4445000"/>
                  <a:pt x="2794000" y="4660900"/>
                  <a:pt x="2692400" y="4660900"/>
                </a:cubicBezTo>
                <a:cubicBezTo>
                  <a:pt x="2590800" y="4660900"/>
                  <a:pt x="2514600" y="4749800"/>
                  <a:pt x="2514600" y="4838700"/>
                </a:cubicBezTo>
                <a:cubicBezTo>
                  <a:pt x="2514600" y="4940300"/>
                  <a:pt x="2349500" y="5016500"/>
                  <a:pt x="2159000" y="5016500"/>
                </a:cubicBezTo>
                <a:cubicBezTo>
                  <a:pt x="1955800" y="5016500"/>
                  <a:pt x="1714500" y="4940300"/>
                  <a:pt x="1612900" y="4838700"/>
                </a:cubicBezTo>
                <a:cubicBezTo>
                  <a:pt x="1524000" y="4749800"/>
                  <a:pt x="1435100" y="4584700"/>
                  <a:pt x="1435100" y="4483100"/>
                </a:cubicBezTo>
                <a:cubicBezTo>
                  <a:pt x="1435100" y="4381500"/>
                  <a:pt x="1524000" y="4305300"/>
                  <a:pt x="1612900" y="4305300"/>
                </a:cubicBezTo>
                <a:cubicBezTo>
                  <a:pt x="1714500" y="4305300"/>
                  <a:pt x="1790700" y="4064000"/>
                  <a:pt x="1790700" y="3771900"/>
                </a:cubicBezTo>
                <a:cubicBezTo>
                  <a:pt x="1790700" y="3467100"/>
                  <a:pt x="1473200" y="3225800"/>
                  <a:pt x="1079500" y="3225800"/>
                </a:cubicBezTo>
                <a:cubicBezTo>
                  <a:pt x="685800" y="3225800"/>
                  <a:pt x="355600" y="3149600"/>
                  <a:pt x="355600" y="3048000"/>
                </a:cubicBezTo>
                <a:cubicBezTo>
                  <a:pt x="355600" y="2946400"/>
                  <a:pt x="279400" y="2870200"/>
                  <a:pt x="177800" y="2870200"/>
                </a:cubicBezTo>
                <a:cubicBezTo>
                  <a:pt x="88900" y="2870200"/>
                  <a:pt x="0" y="2705100"/>
                  <a:pt x="0" y="2514600"/>
                </a:cubicBezTo>
                <a:cubicBezTo>
                  <a:pt x="0" y="2311400"/>
                  <a:pt x="165100" y="2159000"/>
                  <a:pt x="355600" y="2159000"/>
                </a:cubicBezTo>
                <a:cubicBezTo>
                  <a:pt x="558800" y="2159000"/>
                  <a:pt x="723900" y="2070100"/>
                  <a:pt x="723900" y="1968500"/>
                </a:cubicBezTo>
                <a:cubicBezTo>
                  <a:pt x="723900" y="1879600"/>
                  <a:pt x="800100" y="1790700"/>
                  <a:pt x="901700" y="1790700"/>
                </a:cubicBezTo>
                <a:cubicBezTo>
                  <a:pt x="1003300" y="1790700"/>
                  <a:pt x="1079500" y="1879600"/>
                  <a:pt x="1079500" y="1968500"/>
                </a:cubicBezTo>
                <a:cubicBezTo>
                  <a:pt x="1079500" y="2070100"/>
                  <a:pt x="1244600" y="2159000"/>
                  <a:pt x="1435100" y="2159000"/>
                </a:cubicBezTo>
                <a:cubicBezTo>
                  <a:pt x="1638300" y="2159000"/>
                  <a:pt x="1790700" y="2070100"/>
                  <a:pt x="1790700" y="1968500"/>
                </a:cubicBezTo>
                <a:cubicBezTo>
                  <a:pt x="1790700" y="1879600"/>
                  <a:pt x="1955800" y="1790700"/>
                  <a:pt x="2159000" y="1790700"/>
                </a:cubicBezTo>
                <a:cubicBezTo>
                  <a:pt x="2349500" y="1790700"/>
                  <a:pt x="2514600" y="1473200"/>
                  <a:pt x="2514600" y="1079500"/>
                </a:cubicBezTo>
                <a:cubicBezTo>
                  <a:pt x="2514600" y="685800"/>
                  <a:pt x="2590800" y="355600"/>
                  <a:pt x="2692400" y="355600"/>
                </a:cubicBezTo>
                <a:cubicBezTo>
                  <a:pt x="2794000" y="355600"/>
                  <a:pt x="2870200" y="279400"/>
                  <a:pt x="2870200" y="177800"/>
                </a:cubicBezTo>
                <a:cubicBezTo>
                  <a:pt x="2870200" y="88900"/>
                  <a:pt x="3035300" y="0"/>
                  <a:pt x="3225800" y="0"/>
                </a:cubicBezTo>
                <a:cubicBezTo>
                  <a:pt x="3429000" y="0"/>
                  <a:pt x="3594100" y="330200"/>
                  <a:pt x="3594100" y="723900"/>
                </a:cubicBezTo>
                <a:lnTo>
                  <a:pt x="3594100" y="1079500"/>
                </a:lnTo>
                <a:cubicBezTo>
                  <a:pt x="3594100" y="1981200"/>
                  <a:pt x="3771900" y="2159000"/>
                  <a:pt x="4660900" y="2159000"/>
                </a:cubicBezTo>
                <a:cubicBezTo>
                  <a:pt x="5054600" y="2159000"/>
                  <a:pt x="5384800" y="2311400"/>
                  <a:pt x="5384800" y="2514600"/>
                </a:cubicBezTo>
                <a:cubicBezTo>
                  <a:pt x="5384800" y="2705100"/>
                  <a:pt x="5295900" y="2870200"/>
                  <a:pt x="5207000" y="2870200"/>
                </a:cubicBezTo>
                <a:cubicBezTo>
                  <a:pt x="5105400" y="2870200"/>
                  <a:pt x="5029200" y="2946400"/>
                  <a:pt x="5029200" y="3048000"/>
                </a:cubicBezTo>
                <a:cubicBezTo>
                  <a:pt x="5029200" y="3149600"/>
                  <a:pt x="4699000" y="3225800"/>
                  <a:pt x="4305300" y="3225800"/>
                </a:cubicBezTo>
                <a:close/>
                <a:moveTo>
                  <a:pt x="2273300" y="58547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4" name="Freeform 1794"/>
          <p:cNvSpPr/>
          <p:nvPr/>
        </p:nvSpPr>
        <p:spPr>
          <a:xfrm rot="0" flipH="0" flipV="0">
            <a:off x="22993223" y="10027181"/>
            <a:ext cx="52247" cy="88411"/>
          </a:xfrm>
          <a:custGeom>
            <a:pathLst>
              <a:path w="6146800" h="10401300">
                <a:moveTo>
                  <a:pt x="5384800" y="5842000"/>
                </a:moveTo>
                <a:lnTo>
                  <a:pt x="5168900" y="6438900"/>
                </a:lnTo>
                <a:cubicBezTo>
                  <a:pt x="5041900" y="6794500"/>
                  <a:pt x="4851400" y="7213600"/>
                  <a:pt x="4737100" y="7353300"/>
                </a:cubicBezTo>
                <a:cubicBezTo>
                  <a:pt x="4610100" y="7493000"/>
                  <a:pt x="4483100" y="7747000"/>
                  <a:pt x="4445000" y="7924800"/>
                </a:cubicBezTo>
                <a:cubicBezTo>
                  <a:pt x="4406900" y="8089900"/>
                  <a:pt x="4140200" y="8458200"/>
                  <a:pt x="3860800" y="8737600"/>
                </a:cubicBezTo>
                <a:lnTo>
                  <a:pt x="3797300" y="8813800"/>
                </a:lnTo>
                <a:cubicBezTo>
                  <a:pt x="3517900" y="9093200"/>
                  <a:pt x="3149600" y="9372600"/>
                  <a:pt x="2984500" y="9423400"/>
                </a:cubicBezTo>
                <a:cubicBezTo>
                  <a:pt x="2197100" y="9702800"/>
                  <a:pt x="1485900" y="10121900"/>
                  <a:pt x="1485900" y="10299700"/>
                </a:cubicBezTo>
                <a:cubicBezTo>
                  <a:pt x="1485900" y="10350500"/>
                  <a:pt x="1206500" y="10401300"/>
                  <a:pt x="863600" y="10401300"/>
                </a:cubicBezTo>
                <a:cubicBezTo>
                  <a:pt x="520700" y="10401300"/>
                  <a:pt x="190500" y="10350500"/>
                  <a:pt x="152400" y="10299700"/>
                </a:cubicBezTo>
                <a:cubicBezTo>
                  <a:pt x="0" y="10160000"/>
                  <a:pt x="50800" y="9690100"/>
                  <a:pt x="241300" y="9499600"/>
                </a:cubicBezTo>
                <a:cubicBezTo>
                  <a:pt x="330200" y="9398000"/>
                  <a:pt x="622300" y="9321800"/>
                  <a:pt x="863600" y="9321800"/>
                </a:cubicBezTo>
                <a:cubicBezTo>
                  <a:pt x="1104900" y="9321800"/>
                  <a:pt x="1358900" y="9232900"/>
                  <a:pt x="1422400" y="9131300"/>
                </a:cubicBezTo>
                <a:cubicBezTo>
                  <a:pt x="1485900" y="9029700"/>
                  <a:pt x="1689100" y="8915400"/>
                  <a:pt x="1854200" y="8877300"/>
                </a:cubicBezTo>
                <a:cubicBezTo>
                  <a:pt x="2463800" y="8724900"/>
                  <a:pt x="3200400" y="8115300"/>
                  <a:pt x="3390900" y="7594600"/>
                </a:cubicBezTo>
                <a:cubicBezTo>
                  <a:pt x="3441700" y="7442200"/>
                  <a:pt x="3556000" y="7213600"/>
                  <a:pt x="3657600" y="7112000"/>
                </a:cubicBezTo>
                <a:cubicBezTo>
                  <a:pt x="4000500" y="6680200"/>
                  <a:pt x="3797300" y="6451600"/>
                  <a:pt x="3098800" y="6451600"/>
                </a:cubicBezTo>
                <a:lnTo>
                  <a:pt x="2565400" y="6451600"/>
                </a:lnTo>
                <a:cubicBezTo>
                  <a:pt x="2171700" y="6451600"/>
                  <a:pt x="1803400" y="6362700"/>
                  <a:pt x="1727200" y="6261100"/>
                </a:cubicBezTo>
                <a:cubicBezTo>
                  <a:pt x="1663700" y="6159500"/>
                  <a:pt x="1498600" y="6032500"/>
                  <a:pt x="1371600" y="5981700"/>
                </a:cubicBezTo>
                <a:cubicBezTo>
                  <a:pt x="812800" y="5791200"/>
                  <a:pt x="419100" y="5156200"/>
                  <a:pt x="419100" y="4483100"/>
                </a:cubicBezTo>
                <a:lnTo>
                  <a:pt x="419100" y="3937000"/>
                </a:lnTo>
                <a:cubicBezTo>
                  <a:pt x="419100" y="3543300"/>
                  <a:pt x="495300" y="3124200"/>
                  <a:pt x="596900" y="2997200"/>
                </a:cubicBezTo>
                <a:cubicBezTo>
                  <a:pt x="698500" y="2882900"/>
                  <a:pt x="774700" y="2641600"/>
                  <a:pt x="774700" y="2463800"/>
                </a:cubicBezTo>
                <a:cubicBezTo>
                  <a:pt x="774700" y="2286000"/>
                  <a:pt x="863600" y="2095500"/>
                  <a:pt x="965200" y="2032000"/>
                </a:cubicBezTo>
                <a:cubicBezTo>
                  <a:pt x="1066800" y="1968500"/>
                  <a:pt x="1181100" y="1778000"/>
                  <a:pt x="1219200" y="1600200"/>
                </a:cubicBezTo>
                <a:cubicBezTo>
                  <a:pt x="1409700" y="787400"/>
                  <a:pt x="1612900" y="647700"/>
                  <a:pt x="2857500" y="419100"/>
                </a:cubicBezTo>
                <a:lnTo>
                  <a:pt x="2933700" y="393700"/>
                </a:lnTo>
                <a:cubicBezTo>
                  <a:pt x="3327400" y="317500"/>
                  <a:pt x="3644900" y="203200"/>
                  <a:pt x="3644900" y="127000"/>
                </a:cubicBezTo>
                <a:cubicBezTo>
                  <a:pt x="3644900" y="50800"/>
                  <a:pt x="3848100" y="0"/>
                  <a:pt x="4089400" y="0"/>
                </a:cubicBezTo>
                <a:cubicBezTo>
                  <a:pt x="4343400" y="0"/>
                  <a:pt x="4584700" y="76200"/>
                  <a:pt x="4648200" y="177800"/>
                </a:cubicBezTo>
                <a:cubicBezTo>
                  <a:pt x="4711700" y="279400"/>
                  <a:pt x="4914900" y="406400"/>
                  <a:pt x="5092700" y="444500"/>
                </a:cubicBezTo>
                <a:cubicBezTo>
                  <a:pt x="5486400" y="533400"/>
                  <a:pt x="5588000" y="622300"/>
                  <a:pt x="5715000" y="990600"/>
                </a:cubicBezTo>
                <a:cubicBezTo>
                  <a:pt x="5765800" y="1130300"/>
                  <a:pt x="5880100" y="1308100"/>
                  <a:pt x="5981700" y="1371600"/>
                </a:cubicBezTo>
                <a:cubicBezTo>
                  <a:pt x="6070600" y="1422400"/>
                  <a:pt x="6146800" y="1790700"/>
                  <a:pt x="6146800" y="2184400"/>
                </a:cubicBezTo>
                <a:lnTo>
                  <a:pt x="6146800" y="2501900"/>
                </a:lnTo>
                <a:cubicBezTo>
                  <a:pt x="6146800" y="2895600"/>
                  <a:pt x="6032500" y="3479800"/>
                  <a:pt x="5880100" y="3810000"/>
                </a:cubicBezTo>
                <a:cubicBezTo>
                  <a:pt x="5740400" y="4127500"/>
                  <a:pt x="5613400" y="4572000"/>
                  <a:pt x="5613400" y="4787900"/>
                </a:cubicBezTo>
                <a:cubicBezTo>
                  <a:pt x="5613400" y="5016500"/>
                  <a:pt x="5511800" y="5486400"/>
                  <a:pt x="5384800" y="5842000"/>
                </a:cubicBezTo>
                <a:close/>
                <a:moveTo>
                  <a:pt x="2959100" y="10515600"/>
                </a:moveTo>
                <a:moveTo>
                  <a:pt x="2565400" y="5372100"/>
                </a:moveTo>
                <a:lnTo>
                  <a:pt x="3822700" y="5372100"/>
                </a:lnTo>
                <a:cubicBezTo>
                  <a:pt x="4241800" y="5372100"/>
                  <a:pt x="4381500" y="5257800"/>
                  <a:pt x="4521200" y="4800600"/>
                </a:cubicBezTo>
                <a:lnTo>
                  <a:pt x="4978400" y="3378200"/>
                </a:lnTo>
                <a:cubicBezTo>
                  <a:pt x="5029200" y="3187700"/>
                  <a:pt x="5080000" y="2882900"/>
                  <a:pt x="5080000" y="2679700"/>
                </a:cubicBezTo>
                <a:lnTo>
                  <a:pt x="5080000" y="2146300"/>
                </a:lnTo>
                <a:cubicBezTo>
                  <a:pt x="5080000" y="1955800"/>
                  <a:pt x="4978400" y="1689100"/>
                  <a:pt x="4864100" y="1574800"/>
                </a:cubicBezTo>
                <a:cubicBezTo>
                  <a:pt x="4368800" y="1079500"/>
                  <a:pt x="3860800" y="952500"/>
                  <a:pt x="3289300" y="1168400"/>
                </a:cubicBezTo>
                <a:cubicBezTo>
                  <a:pt x="3136900" y="1231900"/>
                  <a:pt x="2921000" y="1308100"/>
                  <a:pt x="2794000" y="1358900"/>
                </a:cubicBezTo>
                <a:cubicBezTo>
                  <a:pt x="2501900" y="1447800"/>
                  <a:pt x="2032000" y="1968500"/>
                  <a:pt x="2032000" y="2197100"/>
                </a:cubicBezTo>
                <a:cubicBezTo>
                  <a:pt x="2032000" y="2222500"/>
                  <a:pt x="1955800" y="2400300"/>
                  <a:pt x="1866900" y="2590800"/>
                </a:cubicBezTo>
                <a:lnTo>
                  <a:pt x="1651000" y="3048000"/>
                </a:lnTo>
                <a:cubicBezTo>
                  <a:pt x="1562100" y="3238500"/>
                  <a:pt x="1485900" y="3568700"/>
                  <a:pt x="1485900" y="3759200"/>
                </a:cubicBezTo>
                <a:lnTo>
                  <a:pt x="1485900" y="4483100"/>
                </a:lnTo>
                <a:cubicBezTo>
                  <a:pt x="1485900" y="5003800"/>
                  <a:pt x="1943100" y="5372100"/>
                  <a:pt x="2565400" y="5372100"/>
                </a:cubicBezTo>
                <a:close/>
                <a:moveTo>
                  <a:pt x="3429000" y="105156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5" name="Freeform 1795"/>
          <p:cNvSpPr/>
          <p:nvPr/>
        </p:nvSpPr>
        <p:spPr>
          <a:xfrm rot="0" flipH="0" flipV="0">
            <a:off x="23047323" y="10104689"/>
            <a:ext cx="10795" cy="12198"/>
          </a:xfrm>
          <a:custGeom>
            <a:pathLst>
              <a:path w="1270000" h="1435100">
                <a:moveTo>
                  <a:pt x="596900" y="1435100"/>
                </a:moveTo>
                <a:lnTo>
                  <a:pt x="533400" y="1435100"/>
                </a:lnTo>
                <a:cubicBezTo>
                  <a:pt x="203200" y="1435100"/>
                  <a:pt x="0" y="1206500"/>
                  <a:pt x="0" y="850900"/>
                </a:cubicBezTo>
                <a:cubicBezTo>
                  <a:pt x="0" y="774700"/>
                  <a:pt x="50800" y="558800"/>
                  <a:pt x="127000" y="381000"/>
                </a:cubicBezTo>
                <a:lnTo>
                  <a:pt x="139700" y="330200"/>
                </a:lnTo>
                <a:cubicBezTo>
                  <a:pt x="215900" y="152400"/>
                  <a:pt x="431800" y="0"/>
                  <a:pt x="622300" y="0"/>
                </a:cubicBezTo>
                <a:lnTo>
                  <a:pt x="711200" y="0"/>
                </a:lnTo>
                <a:cubicBezTo>
                  <a:pt x="914400" y="0"/>
                  <a:pt x="1117600" y="101600"/>
                  <a:pt x="1155700" y="215900"/>
                </a:cubicBezTo>
                <a:cubicBezTo>
                  <a:pt x="1270000" y="482600"/>
                  <a:pt x="1270000" y="482600"/>
                  <a:pt x="1143000" y="876300"/>
                </a:cubicBezTo>
                <a:lnTo>
                  <a:pt x="1066800" y="1092200"/>
                </a:lnTo>
                <a:cubicBezTo>
                  <a:pt x="1003300" y="1282700"/>
                  <a:pt x="787400" y="1435100"/>
                  <a:pt x="596900" y="1435100"/>
                </a:cubicBezTo>
                <a:close/>
                <a:moveTo>
                  <a:pt x="-647700" y="13970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6" name="Freeform 1796"/>
          <p:cNvSpPr/>
          <p:nvPr/>
        </p:nvSpPr>
        <p:spPr>
          <a:xfrm rot="0" flipH="0" flipV="0">
            <a:off x="23085014" y="10027181"/>
            <a:ext cx="52247" cy="88411"/>
          </a:xfrm>
          <a:custGeom>
            <a:pathLst>
              <a:path w="6146800" h="10401300">
                <a:moveTo>
                  <a:pt x="5384800" y="5842000"/>
                </a:moveTo>
                <a:lnTo>
                  <a:pt x="5168900" y="6438900"/>
                </a:lnTo>
                <a:cubicBezTo>
                  <a:pt x="5041900" y="6794500"/>
                  <a:pt x="4851400" y="7213600"/>
                  <a:pt x="4737100" y="7353300"/>
                </a:cubicBezTo>
                <a:cubicBezTo>
                  <a:pt x="4610100" y="7493000"/>
                  <a:pt x="4483100" y="7747000"/>
                  <a:pt x="4445000" y="7924800"/>
                </a:cubicBezTo>
                <a:cubicBezTo>
                  <a:pt x="4406900" y="8089900"/>
                  <a:pt x="4140200" y="8458200"/>
                  <a:pt x="3860800" y="8737600"/>
                </a:cubicBezTo>
                <a:lnTo>
                  <a:pt x="3797300" y="8813800"/>
                </a:lnTo>
                <a:cubicBezTo>
                  <a:pt x="3517900" y="9093200"/>
                  <a:pt x="3149600" y="9372600"/>
                  <a:pt x="2984500" y="9423400"/>
                </a:cubicBezTo>
                <a:cubicBezTo>
                  <a:pt x="2197100" y="9702800"/>
                  <a:pt x="1485900" y="10121900"/>
                  <a:pt x="1485900" y="10299700"/>
                </a:cubicBezTo>
                <a:cubicBezTo>
                  <a:pt x="1485900" y="10350500"/>
                  <a:pt x="1206500" y="10401300"/>
                  <a:pt x="863600" y="10401300"/>
                </a:cubicBezTo>
                <a:cubicBezTo>
                  <a:pt x="520700" y="10401300"/>
                  <a:pt x="190500" y="10350500"/>
                  <a:pt x="152400" y="10299700"/>
                </a:cubicBezTo>
                <a:cubicBezTo>
                  <a:pt x="0" y="10160000"/>
                  <a:pt x="50800" y="9690100"/>
                  <a:pt x="241300" y="9499600"/>
                </a:cubicBezTo>
                <a:cubicBezTo>
                  <a:pt x="330200" y="9398000"/>
                  <a:pt x="622300" y="9321800"/>
                  <a:pt x="863600" y="9321800"/>
                </a:cubicBezTo>
                <a:cubicBezTo>
                  <a:pt x="1104900" y="9321800"/>
                  <a:pt x="1358900" y="9232900"/>
                  <a:pt x="1422400" y="9131300"/>
                </a:cubicBezTo>
                <a:cubicBezTo>
                  <a:pt x="1485900" y="9029700"/>
                  <a:pt x="1689100" y="8915400"/>
                  <a:pt x="1854200" y="8877300"/>
                </a:cubicBezTo>
                <a:cubicBezTo>
                  <a:pt x="2463800" y="8724900"/>
                  <a:pt x="3200400" y="8115300"/>
                  <a:pt x="3390900" y="7594600"/>
                </a:cubicBezTo>
                <a:cubicBezTo>
                  <a:pt x="3441700" y="7442200"/>
                  <a:pt x="3556000" y="7213600"/>
                  <a:pt x="3657600" y="7112000"/>
                </a:cubicBezTo>
                <a:cubicBezTo>
                  <a:pt x="4000500" y="6680200"/>
                  <a:pt x="3797300" y="6451600"/>
                  <a:pt x="3098800" y="6451600"/>
                </a:cubicBezTo>
                <a:lnTo>
                  <a:pt x="2565400" y="6451600"/>
                </a:lnTo>
                <a:cubicBezTo>
                  <a:pt x="2171700" y="6451600"/>
                  <a:pt x="1803400" y="6362700"/>
                  <a:pt x="1727200" y="6261100"/>
                </a:cubicBezTo>
                <a:cubicBezTo>
                  <a:pt x="1663700" y="6159500"/>
                  <a:pt x="1498600" y="6032500"/>
                  <a:pt x="1371600" y="5981700"/>
                </a:cubicBezTo>
                <a:cubicBezTo>
                  <a:pt x="812800" y="5791200"/>
                  <a:pt x="419100" y="5156200"/>
                  <a:pt x="419100" y="4483100"/>
                </a:cubicBezTo>
                <a:lnTo>
                  <a:pt x="419100" y="3937000"/>
                </a:lnTo>
                <a:cubicBezTo>
                  <a:pt x="419100" y="3543300"/>
                  <a:pt x="495300" y="3124200"/>
                  <a:pt x="596900" y="2997200"/>
                </a:cubicBezTo>
                <a:cubicBezTo>
                  <a:pt x="698500" y="2882900"/>
                  <a:pt x="774700" y="2641600"/>
                  <a:pt x="774700" y="2463800"/>
                </a:cubicBezTo>
                <a:cubicBezTo>
                  <a:pt x="774700" y="2286000"/>
                  <a:pt x="863600" y="2095500"/>
                  <a:pt x="965200" y="2032000"/>
                </a:cubicBezTo>
                <a:cubicBezTo>
                  <a:pt x="1066800" y="1968500"/>
                  <a:pt x="1181100" y="1778000"/>
                  <a:pt x="1219200" y="1600200"/>
                </a:cubicBezTo>
                <a:cubicBezTo>
                  <a:pt x="1409700" y="787400"/>
                  <a:pt x="1612900" y="647700"/>
                  <a:pt x="2857500" y="419100"/>
                </a:cubicBezTo>
                <a:lnTo>
                  <a:pt x="2933700" y="393700"/>
                </a:lnTo>
                <a:cubicBezTo>
                  <a:pt x="3327400" y="317500"/>
                  <a:pt x="3644900" y="203200"/>
                  <a:pt x="3644900" y="127000"/>
                </a:cubicBezTo>
                <a:cubicBezTo>
                  <a:pt x="3644900" y="50800"/>
                  <a:pt x="3848100" y="0"/>
                  <a:pt x="4089400" y="0"/>
                </a:cubicBezTo>
                <a:cubicBezTo>
                  <a:pt x="4343400" y="0"/>
                  <a:pt x="4584700" y="76200"/>
                  <a:pt x="4648200" y="177800"/>
                </a:cubicBezTo>
                <a:cubicBezTo>
                  <a:pt x="4711700" y="279400"/>
                  <a:pt x="4914900" y="406400"/>
                  <a:pt x="5092700" y="444500"/>
                </a:cubicBezTo>
                <a:cubicBezTo>
                  <a:pt x="5486400" y="533400"/>
                  <a:pt x="5588000" y="622300"/>
                  <a:pt x="5715000" y="990600"/>
                </a:cubicBezTo>
                <a:cubicBezTo>
                  <a:pt x="5765800" y="1130300"/>
                  <a:pt x="5880100" y="1308100"/>
                  <a:pt x="5981700" y="1371600"/>
                </a:cubicBezTo>
                <a:cubicBezTo>
                  <a:pt x="6070600" y="1422400"/>
                  <a:pt x="6146800" y="1790700"/>
                  <a:pt x="6146800" y="2184400"/>
                </a:cubicBezTo>
                <a:lnTo>
                  <a:pt x="6146800" y="2501900"/>
                </a:lnTo>
                <a:cubicBezTo>
                  <a:pt x="6146800" y="2895600"/>
                  <a:pt x="6032500" y="3479800"/>
                  <a:pt x="5880100" y="3810000"/>
                </a:cubicBezTo>
                <a:cubicBezTo>
                  <a:pt x="5740400" y="4127500"/>
                  <a:pt x="5613400" y="4572000"/>
                  <a:pt x="5613400" y="4787900"/>
                </a:cubicBezTo>
                <a:cubicBezTo>
                  <a:pt x="5613400" y="5016500"/>
                  <a:pt x="5511800" y="5486400"/>
                  <a:pt x="5384800" y="5842000"/>
                </a:cubicBezTo>
                <a:close/>
                <a:moveTo>
                  <a:pt x="2959100" y="10515600"/>
                </a:moveTo>
                <a:moveTo>
                  <a:pt x="2565400" y="5372100"/>
                </a:moveTo>
                <a:lnTo>
                  <a:pt x="3822700" y="5372100"/>
                </a:lnTo>
                <a:cubicBezTo>
                  <a:pt x="4241800" y="5372100"/>
                  <a:pt x="4381500" y="5257800"/>
                  <a:pt x="4521200" y="4800600"/>
                </a:cubicBezTo>
                <a:lnTo>
                  <a:pt x="4978400" y="3378200"/>
                </a:lnTo>
                <a:cubicBezTo>
                  <a:pt x="5029200" y="3187700"/>
                  <a:pt x="5080000" y="2882900"/>
                  <a:pt x="5080000" y="2679700"/>
                </a:cubicBezTo>
                <a:lnTo>
                  <a:pt x="5080000" y="2146300"/>
                </a:lnTo>
                <a:cubicBezTo>
                  <a:pt x="5080000" y="1955800"/>
                  <a:pt x="4978400" y="1689100"/>
                  <a:pt x="4864100" y="1574800"/>
                </a:cubicBezTo>
                <a:cubicBezTo>
                  <a:pt x="4368800" y="1079500"/>
                  <a:pt x="3860800" y="952500"/>
                  <a:pt x="3289300" y="1168400"/>
                </a:cubicBezTo>
                <a:cubicBezTo>
                  <a:pt x="3136900" y="1231900"/>
                  <a:pt x="2921000" y="1308100"/>
                  <a:pt x="2794000" y="1358900"/>
                </a:cubicBezTo>
                <a:cubicBezTo>
                  <a:pt x="2501900" y="1447800"/>
                  <a:pt x="2032000" y="1968500"/>
                  <a:pt x="2032000" y="2197100"/>
                </a:cubicBezTo>
                <a:cubicBezTo>
                  <a:pt x="2032000" y="2222500"/>
                  <a:pt x="1955800" y="2400300"/>
                  <a:pt x="1866900" y="2590800"/>
                </a:cubicBezTo>
                <a:lnTo>
                  <a:pt x="1651000" y="3048000"/>
                </a:lnTo>
                <a:cubicBezTo>
                  <a:pt x="1562100" y="3238500"/>
                  <a:pt x="1485900" y="3568700"/>
                  <a:pt x="1485900" y="3759200"/>
                </a:cubicBezTo>
                <a:lnTo>
                  <a:pt x="1485900" y="4483100"/>
                </a:lnTo>
                <a:cubicBezTo>
                  <a:pt x="1485900" y="5003800"/>
                  <a:pt x="1943100" y="5372100"/>
                  <a:pt x="2565400" y="5372100"/>
                </a:cubicBezTo>
                <a:close/>
                <a:moveTo>
                  <a:pt x="3429000" y="105156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7" name="Freeform 1797"/>
          <p:cNvSpPr/>
          <p:nvPr/>
        </p:nvSpPr>
        <p:spPr>
          <a:xfrm rot="0" flipH="0" flipV="0">
            <a:off x="23148505" y="10027181"/>
            <a:ext cx="52247" cy="88411"/>
          </a:xfrm>
          <a:custGeom>
            <a:pathLst>
              <a:path w="6146800" h="10401300">
                <a:moveTo>
                  <a:pt x="5384800" y="5842000"/>
                </a:moveTo>
                <a:lnTo>
                  <a:pt x="5168900" y="6438900"/>
                </a:lnTo>
                <a:cubicBezTo>
                  <a:pt x="5041900" y="6794500"/>
                  <a:pt x="4851400" y="7213600"/>
                  <a:pt x="4737100" y="7353300"/>
                </a:cubicBezTo>
                <a:cubicBezTo>
                  <a:pt x="4610100" y="7493000"/>
                  <a:pt x="4483100" y="7747000"/>
                  <a:pt x="4445000" y="7924800"/>
                </a:cubicBezTo>
                <a:cubicBezTo>
                  <a:pt x="4406900" y="8089900"/>
                  <a:pt x="4140200" y="8458200"/>
                  <a:pt x="3860800" y="8737600"/>
                </a:cubicBezTo>
                <a:lnTo>
                  <a:pt x="3797300" y="8813800"/>
                </a:lnTo>
                <a:cubicBezTo>
                  <a:pt x="3517900" y="9093200"/>
                  <a:pt x="3149600" y="9372600"/>
                  <a:pt x="2984500" y="9423400"/>
                </a:cubicBezTo>
                <a:cubicBezTo>
                  <a:pt x="2197100" y="9702800"/>
                  <a:pt x="1485900" y="10121900"/>
                  <a:pt x="1485900" y="10299700"/>
                </a:cubicBezTo>
                <a:cubicBezTo>
                  <a:pt x="1485900" y="10350500"/>
                  <a:pt x="1206500" y="10401300"/>
                  <a:pt x="863600" y="10401300"/>
                </a:cubicBezTo>
                <a:cubicBezTo>
                  <a:pt x="520700" y="10401300"/>
                  <a:pt x="190500" y="10350500"/>
                  <a:pt x="152400" y="10299700"/>
                </a:cubicBezTo>
                <a:cubicBezTo>
                  <a:pt x="0" y="10160000"/>
                  <a:pt x="50800" y="9690100"/>
                  <a:pt x="241300" y="9499600"/>
                </a:cubicBezTo>
                <a:cubicBezTo>
                  <a:pt x="330200" y="9398000"/>
                  <a:pt x="622300" y="9321800"/>
                  <a:pt x="863600" y="9321800"/>
                </a:cubicBezTo>
                <a:cubicBezTo>
                  <a:pt x="1104900" y="9321800"/>
                  <a:pt x="1358900" y="9232900"/>
                  <a:pt x="1422400" y="9131300"/>
                </a:cubicBezTo>
                <a:cubicBezTo>
                  <a:pt x="1485900" y="9029700"/>
                  <a:pt x="1689100" y="8915400"/>
                  <a:pt x="1854200" y="8877300"/>
                </a:cubicBezTo>
                <a:cubicBezTo>
                  <a:pt x="2463800" y="8724900"/>
                  <a:pt x="3200400" y="8115300"/>
                  <a:pt x="3390900" y="7594600"/>
                </a:cubicBezTo>
                <a:cubicBezTo>
                  <a:pt x="3441700" y="7442200"/>
                  <a:pt x="3556000" y="7213600"/>
                  <a:pt x="3657600" y="7112000"/>
                </a:cubicBezTo>
                <a:cubicBezTo>
                  <a:pt x="4000500" y="6680200"/>
                  <a:pt x="3797300" y="6451600"/>
                  <a:pt x="3098800" y="6451600"/>
                </a:cubicBezTo>
                <a:lnTo>
                  <a:pt x="2565400" y="6451600"/>
                </a:lnTo>
                <a:cubicBezTo>
                  <a:pt x="2171700" y="6451600"/>
                  <a:pt x="1803400" y="6362700"/>
                  <a:pt x="1727200" y="6261100"/>
                </a:cubicBezTo>
                <a:cubicBezTo>
                  <a:pt x="1663700" y="6159500"/>
                  <a:pt x="1498600" y="6032500"/>
                  <a:pt x="1371600" y="5981700"/>
                </a:cubicBezTo>
                <a:cubicBezTo>
                  <a:pt x="812800" y="5791200"/>
                  <a:pt x="419100" y="5156200"/>
                  <a:pt x="419100" y="4483100"/>
                </a:cubicBezTo>
                <a:lnTo>
                  <a:pt x="419100" y="3937000"/>
                </a:lnTo>
                <a:cubicBezTo>
                  <a:pt x="419100" y="3543300"/>
                  <a:pt x="495300" y="3124200"/>
                  <a:pt x="596900" y="2997200"/>
                </a:cubicBezTo>
                <a:cubicBezTo>
                  <a:pt x="698500" y="2882900"/>
                  <a:pt x="774700" y="2641600"/>
                  <a:pt x="774700" y="2463800"/>
                </a:cubicBezTo>
                <a:cubicBezTo>
                  <a:pt x="774700" y="2286000"/>
                  <a:pt x="863600" y="2095500"/>
                  <a:pt x="965200" y="2032000"/>
                </a:cubicBezTo>
                <a:cubicBezTo>
                  <a:pt x="1066800" y="1968500"/>
                  <a:pt x="1181100" y="1778000"/>
                  <a:pt x="1219200" y="1600200"/>
                </a:cubicBezTo>
                <a:cubicBezTo>
                  <a:pt x="1409700" y="787400"/>
                  <a:pt x="1612900" y="647700"/>
                  <a:pt x="2857500" y="419100"/>
                </a:cubicBezTo>
                <a:lnTo>
                  <a:pt x="2933700" y="393700"/>
                </a:lnTo>
                <a:cubicBezTo>
                  <a:pt x="3327400" y="317500"/>
                  <a:pt x="3644900" y="203200"/>
                  <a:pt x="3644900" y="127000"/>
                </a:cubicBezTo>
                <a:cubicBezTo>
                  <a:pt x="3644900" y="50800"/>
                  <a:pt x="3848100" y="0"/>
                  <a:pt x="4089400" y="0"/>
                </a:cubicBezTo>
                <a:cubicBezTo>
                  <a:pt x="4343400" y="0"/>
                  <a:pt x="4584700" y="76200"/>
                  <a:pt x="4648200" y="177800"/>
                </a:cubicBezTo>
                <a:cubicBezTo>
                  <a:pt x="4711700" y="279400"/>
                  <a:pt x="4914900" y="406400"/>
                  <a:pt x="5092700" y="444500"/>
                </a:cubicBezTo>
                <a:cubicBezTo>
                  <a:pt x="5486400" y="533400"/>
                  <a:pt x="5588000" y="622300"/>
                  <a:pt x="5715000" y="990600"/>
                </a:cubicBezTo>
                <a:cubicBezTo>
                  <a:pt x="5765800" y="1130300"/>
                  <a:pt x="5880100" y="1308100"/>
                  <a:pt x="5981700" y="1371600"/>
                </a:cubicBezTo>
                <a:cubicBezTo>
                  <a:pt x="6070600" y="1422400"/>
                  <a:pt x="6146800" y="1790700"/>
                  <a:pt x="6146800" y="2184400"/>
                </a:cubicBezTo>
                <a:lnTo>
                  <a:pt x="6146800" y="2501900"/>
                </a:lnTo>
                <a:cubicBezTo>
                  <a:pt x="6146800" y="2895600"/>
                  <a:pt x="6032500" y="3479800"/>
                  <a:pt x="5880100" y="3810000"/>
                </a:cubicBezTo>
                <a:cubicBezTo>
                  <a:pt x="5740400" y="4127500"/>
                  <a:pt x="5613400" y="4572000"/>
                  <a:pt x="5613400" y="4787900"/>
                </a:cubicBezTo>
                <a:cubicBezTo>
                  <a:pt x="5613400" y="5016500"/>
                  <a:pt x="5511800" y="5486400"/>
                  <a:pt x="5384800" y="5842000"/>
                </a:cubicBezTo>
                <a:close/>
                <a:moveTo>
                  <a:pt x="2959100" y="10515600"/>
                </a:moveTo>
                <a:moveTo>
                  <a:pt x="2565400" y="5372100"/>
                </a:moveTo>
                <a:lnTo>
                  <a:pt x="3822700" y="5372100"/>
                </a:lnTo>
                <a:cubicBezTo>
                  <a:pt x="4241800" y="5372100"/>
                  <a:pt x="4381500" y="5257800"/>
                  <a:pt x="4521200" y="4800600"/>
                </a:cubicBezTo>
                <a:lnTo>
                  <a:pt x="4978400" y="3378200"/>
                </a:lnTo>
                <a:cubicBezTo>
                  <a:pt x="5029200" y="3187700"/>
                  <a:pt x="5080000" y="2882900"/>
                  <a:pt x="5080000" y="2679700"/>
                </a:cubicBezTo>
                <a:lnTo>
                  <a:pt x="5080000" y="2146300"/>
                </a:lnTo>
                <a:cubicBezTo>
                  <a:pt x="5080000" y="1955800"/>
                  <a:pt x="4978400" y="1689100"/>
                  <a:pt x="4864100" y="1574800"/>
                </a:cubicBezTo>
                <a:cubicBezTo>
                  <a:pt x="4368800" y="1079500"/>
                  <a:pt x="3860800" y="952500"/>
                  <a:pt x="3289300" y="1168400"/>
                </a:cubicBezTo>
                <a:cubicBezTo>
                  <a:pt x="3136900" y="1231900"/>
                  <a:pt x="2921000" y="1308100"/>
                  <a:pt x="2794000" y="1358900"/>
                </a:cubicBezTo>
                <a:cubicBezTo>
                  <a:pt x="2501900" y="1447800"/>
                  <a:pt x="2032000" y="1968500"/>
                  <a:pt x="2032000" y="2197100"/>
                </a:cubicBezTo>
                <a:cubicBezTo>
                  <a:pt x="2032000" y="2222500"/>
                  <a:pt x="1955800" y="2400300"/>
                  <a:pt x="1866900" y="2590800"/>
                </a:cubicBezTo>
                <a:lnTo>
                  <a:pt x="1651000" y="3048000"/>
                </a:lnTo>
                <a:cubicBezTo>
                  <a:pt x="1562100" y="3238500"/>
                  <a:pt x="1485900" y="3568700"/>
                  <a:pt x="1485900" y="3759200"/>
                </a:cubicBezTo>
                <a:lnTo>
                  <a:pt x="1485900" y="4483100"/>
                </a:lnTo>
                <a:cubicBezTo>
                  <a:pt x="1485900" y="5003800"/>
                  <a:pt x="1943100" y="5372100"/>
                  <a:pt x="2565400" y="5372100"/>
                </a:cubicBezTo>
                <a:close/>
                <a:moveTo>
                  <a:pt x="3429000" y="105156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8" name="Freeform 1798"/>
          <p:cNvSpPr/>
          <p:nvPr/>
        </p:nvSpPr>
        <p:spPr>
          <a:xfrm rot="0" flipH="0" flipV="0">
            <a:off x="23208109" y="10026425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9" name="Rectangle 1799"/>
          <p:cNvSpPr/>
          <p:nvPr/>
        </p:nvSpPr>
        <p:spPr>
          <a:xfrm rot="0" flipH="0" flipV="0">
            <a:off x="23670770" y="9310034"/>
            <a:ext cx="141668" cy="472149"/>
          </a:xfrm>
          <a:prstGeom prst="rect">
            <a:avLst/>
          </a:prstGeom>
        </p:spPr>
      </p:sp>
      <p:sp>
        <p:nvSpPr>
          <p:cNvPr id="1800" name="Freeform 1800"/>
          <p:cNvSpPr/>
          <p:nvPr/>
        </p:nvSpPr>
        <p:spPr>
          <a:xfrm rot="0" flipH="0" flipV="0">
            <a:off x="23673691" y="9607217"/>
            <a:ext cx="62509" cy="85293"/>
          </a:xfrm>
          <a:custGeom>
            <a:pathLst>
              <a:path w="2717800" h="3708400">
                <a:moveTo>
                  <a:pt x="0" y="330200"/>
                </a:moveTo>
                <a:cubicBezTo>
                  <a:pt x="0" y="152400"/>
                  <a:pt x="88900" y="0"/>
                  <a:pt x="203200" y="0"/>
                </a:cubicBezTo>
                <a:cubicBezTo>
                  <a:pt x="431800" y="0"/>
                  <a:pt x="571500" y="127000"/>
                  <a:pt x="876300" y="584200"/>
                </a:cubicBezTo>
                <a:lnTo>
                  <a:pt x="2451100" y="2959100"/>
                </a:lnTo>
                <a:cubicBezTo>
                  <a:pt x="2616200" y="3225800"/>
                  <a:pt x="2717800" y="3479800"/>
                  <a:pt x="2717800" y="3670300"/>
                </a:cubicBezTo>
                <a:cubicBezTo>
                  <a:pt x="2717800" y="3695700"/>
                  <a:pt x="2590800" y="3708400"/>
                  <a:pt x="2425700" y="3708400"/>
                </a:cubicBezTo>
                <a:cubicBezTo>
                  <a:pt x="2095500" y="3708400"/>
                  <a:pt x="1968500" y="3619500"/>
                  <a:pt x="1651000" y="3136900"/>
                </a:cubicBezTo>
                <a:lnTo>
                  <a:pt x="215900" y="977900"/>
                </a:lnTo>
                <a:cubicBezTo>
                  <a:pt x="101600" y="800100"/>
                  <a:pt x="0" y="508000"/>
                  <a:pt x="0" y="330200"/>
                </a:cubicBezTo>
                <a:close/>
                <a:moveTo>
                  <a:pt x="3251200" y="3708400"/>
                </a:moveTo>
              </a:path>
            </a:pathLst>
          </a:custGeom>
          <a:solidFill>
            <a:srgbClr val="030303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1" name="Rectangle 1801"/>
          <p:cNvSpPr/>
          <p:nvPr/>
        </p:nvSpPr>
        <p:spPr>
          <a:xfrm rot="0" flipH="0" flipV="0">
            <a:off x="24640035" y="7745730"/>
            <a:ext cx="148539" cy="348980"/>
          </a:xfrm>
          <a:prstGeom prst="rect">
            <a:avLst/>
          </a:prstGeom>
        </p:spPr>
      </p:sp>
      <p:sp>
        <p:nvSpPr>
          <p:cNvPr id="1802" name="Freeform 1802"/>
          <p:cNvSpPr/>
          <p:nvPr/>
        </p:nvSpPr>
        <p:spPr>
          <a:xfrm rot="0" flipH="0" flipV="0">
            <a:off x="24643058" y="7979636"/>
            <a:ext cx="88519" cy="48793"/>
          </a:xfrm>
          <a:custGeom>
            <a:pathLst>
              <a:path w="5207000" h="2870200">
                <a:moveTo>
                  <a:pt x="3746500" y="2870200"/>
                </a:moveTo>
                <a:lnTo>
                  <a:pt x="3200400" y="2870200"/>
                </a:lnTo>
                <a:cubicBezTo>
                  <a:pt x="2921000" y="2870200"/>
                  <a:pt x="2476500" y="2832100"/>
                  <a:pt x="2209800" y="2794000"/>
                </a:cubicBezTo>
                <a:lnTo>
                  <a:pt x="2133600" y="2781300"/>
                </a:lnTo>
                <a:cubicBezTo>
                  <a:pt x="1866900" y="2743200"/>
                  <a:pt x="1460500" y="2616200"/>
                  <a:pt x="1206500" y="2489200"/>
                </a:cubicBezTo>
                <a:lnTo>
                  <a:pt x="1016000" y="2400300"/>
                </a:lnTo>
                <a:cubicBezTo>
                  <a:pt x="317500" y="2057400"/>
                  <a:pt x="0" y="1663700"/>
                  <a:pt x="0" y="1104900"/>
                </a:cubicBezTo>
                <a:lnTo>
                  <a:pt x="0" y="863600"/>
                </a:lnTo>
                <a:cubicBezTo>
                  <a:pt x="0" y="317500"/>
                  <a:pt x="469900" y="0"/>
                  <a:pt x="1270000" y="0"/>
                </a:cubicBezTo>
                <a:lnTo>
                  <a:pt x="2006600" y="0"/>
                </a:lnTo>
                <a:cubicBezTo>
                  <a:pt x="2286000" y="0"/>
                  <a:pt x="2730500" y="63500"/>
                  <a:pt x="2984500" y="139700"/>
                </a:cubicBezTo>
                <a:lnTo>
                  <a:pt x="3784600" y="381000"/>
                </a:lnTo>
                <a:cubicBezTo>
                  <a:pt x="4749800" y="660400"/>
                  <a:pt x="5207000" y="1143000"/>
                  <a:pt x="5207000" y="1917700"/>
                </a:cubicBezTo>
                <a:cubicBezTo>
                  <a:pt x="5207000" y="2374900"/>
                  <a:pt x="5003800" y="2641600"/>
                  <a:pt x="4546600" y="2781300"/>
                </a:cubicBezTo>
                <a:cubicBezTo>
                  <a:pt x="4394200" y="2832100"/>
                  <a:pt x="4025900" y="2870200"/>
                  <a:pt x="3746500" y="2870200"/>
                </a:cubicBezTo>
                <a:close/>
                <a:moveTo>
                  <a:pt x="-177800" y="2870200"/>
                </a:moveTo>
                <a:moveTo>
                  <a:pt x="3200400" y="2336800"/>
                </a:moveTo>
                <a:lnTo>
                  <a:pt x="3746500" y="2336800"/>
                </a:lnTo>
                <a:cubicBezTo>
                  <a:pt x="4419600" y="2336800"/>
                  <a:pt x="4660900" y="2209800"/>
                  <a:pt x="4660900" y="1879600"/>
                </a:cubicBezTo>
                <a:cubicBezTo>
                  <a:pt x="4660900" y="1524000"/>
                  <a:pt x="4191000" y="1079500"/>
                  <a:pt x="3619500" y="889000"/>
                </a:cubicBezTo>
                <a:lnTo>
                  <a:pt x="2984500" y="685800"/>
                </a:lnTo>
                <a:cubicBezTo>
                  <a:pt x="2730500" y="609600"/>
                  <a:pt x="2286000" y="533400"/>
                  <a:pt x="2006600" y="533400"/>
                </a:cubicBezTo>
                <a:lnTo>
                  <a:pt x="1447800" y="533400"/>
                </a:lnTo>
                <a:cubicBezTo>
                  <a:pt x="749300" y="533400"/>
                  <a:pt x="533400" y="660400"/>
                  <a:pt x="533400" y="1079500"/>
                </a:cubicBezTo>
                <a:cubicBezTo>
                  <a:pt x="533400" y="1485900"/>
                  <a:pt x="609600" y="1574800"/>
                  <a:pt x="1117600" y="1816100"/>
                </a:cubicBezTo>
                <a:cubicBezTo>
                  <a:pt x="1828800" y="2159000"/>
                  <a:pt x="2540000" y="2336800"/>
                  <a:pt x="3200400" y="2336800"/>
                </a:cubicBezTo>
                <a:close/>
                <a:moveTo>
                  <a:pt x="355600" y="2870200"/>
                </a:moveTo>
              </a:path>
            </a:pathLst>
          </a:custGeom>
          <a:solidFill>
            <a:srgbClr val="14181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3" name="Rectangle 1803"/>
          <p:cNvSpPr/>
          <p:nvPr/>
        </p:nvSpPr>
        <p:spPr>
          <a:xfrm rot="0" flipH="0" flipV="0">
            <a:off x="24044659" y="9797007"/>
            <a:ext cx="136798" cy="172287"/>
          </a:xfrm>
          <a:prstGeom prst="rect">
            <a:avLst/>
          </a:prstGeom>
        </p:spPr>
      </p:sp>
      <p:sp>
        <p:nvSpPr>
          <p:cNvPr id="1804" name="Freeform 1804"/>
          <p:cNvSpPr/>
          <p:nvPr/>
        </p:nvSpPr>
        <p:spPr>
          <a:xfrm rot="0" flipH="0" flipV="0">
            <a:off x="24041960" y="9872032"/>
            <a:ext cx="58940" cy="62826"/>
          </a:xfrm>
          <a:custGeom>
            <a:pathLst>
              <a:path w="6934200" h="7391400">
                <a:moveTo>
                  <a:pt x="2425700" y="0"/>
                </a:moveTo>
                <a:lnTo>
                  <a:pt x="5118100" y="0"/>
                </a:lnTo>
                <a:cubicBezTo>
                  <a:pt x="5308600" y="0"/>
                  <a:pt x="5613400" y="50800"/>
                  <a:pt x="5803900" y="114300"/>
                </a:cubicBezTo>
                <a:lnTo>
                  <a:pt x="6007100" y="177800"/>
                </a:lnTo>
                <a:cubicBezTo>
                  <a:pt x="6184900" y="228600"/>
                  <a:pt x="6400800" y="431800"/>
                  <a:pt x="6489700" y="622300"/>
                </a:cubicBezTo>
                <a:lnTo>
                  <a:pt x="6743700" y="1168400"/>
                </a:lnTo>
                <a:cubicBezTo>
                  <a:pt x="6934200" y="1574800"/>
                  <a:pt x="6934200" y="1663700"/>
                  <a:pt x="6819900" y="2133600"/>
                </a:cubicBezTo>
                <a:lnTo>
                  <a:pt x="5626100" y="6769100"/>
                </a:lnTo>
                <a:cubicBezTo>
                  <a:pt x="5511800" y="7200900"/>
                  <a:pt x="5359400" y="7353300"/>
                  <a:pt x="5029200" y="7353300"/>
                </a:cubicBezTo>
                <a:cubicBezTo>
                  <a:pt x="4648200" y="7353300"/>
                  <a:pt x="4394200" y="7061200"/>
                  <a:pt x="4394200" y="6642100"/>
                </a:cubicBezTo>
                <a:cubicBezTo>
                  <a:pt x="4394200" y="6438900"/>
                  <a:pt x="4432300" y="6134100"/>
                  <a:pt x="4483100" y="5956300"/>
                </a:cubicBezTo>
                <a:lnTo>
                  <a:pt x="4635500" y="5422900"/>
                </a:lnTo>
                <a:cubicBezTo>
                  <a:pt x="4686300" y="5245100"/>
                  <a:pt x="4813300" y="4940300"/>
                  <a:pt x="4914900" y="4749800"/>
                </a:cubicBezTo>
                <a:cubicBezTo>
                  <a:pt x="5029200" y="4559300"/>
                  <a:pt x="5118100" y="4254500"/>
                  <a:pt x="5118100" y="4076700"/>
                </a:cubicBezTo>
                <a:cubicBezTo>
                  <a:pt x="5118100" y="3911600"/>
                  <a:pt x="5143500" y="3606800"/>
                  <a:pt x="5181600" y="3416300"/>
                </a:cubicBezTo>
                <a:lnTo>
                  <a:pt x="5321300" y="2679700"/>
                </a:lnTo>
                <a:cubicBezTo>
                  <a:pt x="5359400" y="2489200"/>
                  <a:pt x="5448300" y="2336800"/>
                  <a:pt x="5511800" y="2336800"/>
                </a:cubicBezTo>
                <a:cubicBezTo>
                  <a:pt x="5588000" y="2336800"/>
                  <a:pt x="5651500" y="2171700"/>
                  <a:pt x="5651500" y="1968500"/>
                </a:cubicBezTo>
                <a:lnTo>
                  <a:pt x="5651500" y="1790700"/>
                </a:lnTo>
                <a:cubicBezTo>
                  <a:pt x="5651500" y="1282700"/>
                  <a:pt x="5372100" y="1079500"/>
                  <a:pt x="4660900" y="1079500"/>
                </a:cubicBezTo>
                <a:lnTo>
                  <a:pt x="3314700" y="1079500"/>
                </a:lnTo>
                <a:cubicBezTo>
                  <a:pt x="2755900" y="1079500"/>
                  <a:pt x="2628900" y="1155700"/>
                  <a:pt x="2514600" y="1549400"/>
                </a:cubicBezTo>
                <a:lnTo>
                  <a:pt x="2362200" y="2057400"/>
                </a:lnTo>
                <a:cubicBezTo>
                  <a:pt x="2298700" y="2260600"/>
                  <a:pt x="2247900" y="2578100"/>
                  <a:pt x="2247900" y="2781300"/>
                </a:cubicBezTo>
                <a:lnTo>
                  <a:pt x="2247900" y="2870200"/>
                </a:lnTo>
                <a:cubicBezTo>
                  <a:pt x="2247900" y="3073400"/>
                  <a:pt x="2159000" y="3327400"/>
                  <a:pt x="2070100" y="3454400"/>
                </a:cubicBezTo>
                <a:cubicBezTo>
                  <a:pt x="1968500" y="3581400"/>
                  <a:pt x="1892300" y="3835400"/>
                  <a:pt x="1892300" y="4038600"/>
                </a:cubicBezTo>
                <a:lnTo>
                  <a:pt x="1892300" y="4127500"/>
                </a:lnTo>
                <a:cubicBezTo>
                  <a:pt x="1892300" y="4318000"/>
                  <a:pt x="1803400" y="4622800"/>
                  <a:pt x="1701800" y="4800600"/>
                </a:cubicBezTo>
                <a:cubicBezTo>
                  <a:pt x="1612900" y="4965700"/>
                  <a:pt x="1524000" y="5270500"/>
                  <a:pt x="1524000" y="5473700"/>
                </a:cubicBezTo>
                <a:lnTo>
                  <a:pt x="1524000" y="5562600"/>
                </a:lnTo>
                <a:cubicBezTo>
                  <a:pt x="1524000" y="5753100"/>
                  <a:pt x="1473200" y="6057900"/>
                  <a:pt x="1397000" y="6235700"/>
                </a:cubicBezTo>
                <a:lnTo>
                  <a:pt x="1181100" y="6794500"/>
                </a:lnTo>
                <a:cubicBezTo>
                  <a:pt x="1104900" y="6972300"/>
                  <a:pt x="1003300" y="7162800"/>
                  <a:pt x="927100" y="7226300"/>
                </a:cubicBezTo>
                <a:cubicBezTo>
                  <a:pt x="787400" y="7378700"/>
                  <a:pt x="317500" y="7391400"/>
                  <a:pt x="177800" y="7264400"/>
                </a:cubicBezTo>
                <a:cubicBezTo>
                  <a:pt x="0" y="7086600"/>
                  <a:pt x="63500" y="5943600"/>
                  <a:pt x="266700" y="5689600"/>
                </a:cubicBezTo>
                <a:cubicBezTo>
                  <a:pt x="368300" y="5575300"/>
                  <a:pt x="457200" y="5334000"/>
                  <a:pt x="457200" y="5156200"/>
                </a:cubicBezTo>
                <a:cubicBezTo>
                  <a:pt x="457200" y="4978400"/>
                  <a:pt x="495300" y="4686300"/>
                  <a:pt x="546100" y="4495800"/>
                </a:cubicBezTo>
                <a:lnTo>
                  <a:pt x="1562100" y="762000"/>
                </a:lnTo>
                <a:cubicBezTo>
                  <a:pt x="1689100" y="279400"/>
                  <a:pt x="2006600" y="0"/>
                  <a:pt x="2425700" y="0"/>
                </a:cubicBezTo>
                <a:close/>
                <a:moveTo>
                  <a:pt x="7645400" y="7327900"/>
                </a:moveTo>
              </a:path>
            </a:pathLst>
          </a:custGeom>
          <a:solidFill>
            <a:srgbClr val="191C1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5" name="Freeform 1805"/>
          <p:cNvSpPr/>
          <p:nvPr/>
        </p:nvSpPr>
        <p:spPr>
          <a:xfrm rot="0" flipH="0" flipV="0">
            <a:off x="24122072" y="9847204"/>
            <a:ext cx="30333" cy="86899"/>
          </a:xfrm>
          <a:custGeom>
            <a:pathLst>
              <a:path w="3568700" h="10223500">
                <a:moveTo>
                  <a:pt x="266700" y="9156700"/>
                </a:moveTo>
                <a:lnTo>
                  <a:pt x="1816100" y="3390900"/>
                </a:lnTo>
                <a:cubicBezTo>
                  <a:pt x="1866900" y="3200400"/>
                  <a:pt x="1968500" y="3048000"/>
                  <a:pt x="2032000" y="3048000"/>
                </a:cubicBezTo>
                <a:cubicBezTo>
                  <a:pt x="2095500" y="3048000"/>
                  <a:pt x="2146300" y="2882900"/>
                  <a:pt x="2146300" y="2692400"/>
                </a:cubicBezTo>
                <a:cubicBezTo>
                  <a:pt x="2146300" y="2489200"/>
                  <a:pt x="1981200" y="2336800"/>
                  <a:pt x="1790700" y="2336800"/>
                </a:cubicBezTo>
                <a:cubicBezTo>
                  <a:pt x="1587500" y="2336800"/>
                  <a:pt x="1320800" y="2451100"/>
                  <a:pt x="1193800" y="2590800"/>
                </a:cubicBezTo>
                <a:lnTo>
                  <a:pt x="1016000" y="2781300"/>
                </a:lnTo>
                <a:cubicBezTo>
                  <a:pt x="787400" y="3035300"/>
                  <a:pt x="266700" y="3136900"/>
                  <a:pt x="88900" y="2959100"/>
                </a:cubicBezTo>
                <a:cubicBezTo>
                  <a:pt x="38100" y="2908300"/>
                  <a:pt x="0" y="2743200"/>
                  <a:pt x="0" y="2603500"/>
                </a:cubicBezTo>
                <a:cubicBezTo>
                  <a:pt x="0" y="2451100"/>
                  <a:pt x="114300" y="2222500"/>
                  <a:pt x="254000" y="2082800"/>
                </a:cubicBezTo>
                <a:lnTo>
                  <a:pt x="812800" y="1511300"/>
                </a:lnTo>
                <a:cubicBezTo>
                  <a:pt x="952500" y="1371600"/>
                  <a:pt x="1231900" y="1181100"/>
                  <a:pt x="1422400" y="1104900"/>
                </a:cubicBezTo>
                <a:lnTo>
                  <a:pt x="1676400" y="990600"/>
                </a:lnTo>
                <a:cubicBezTo>
                  <a:pt x="1866900" y="901700"/>
                  <a:pt x="2133600" y="723900"/>
                  <a:pt x="2260600" y="571500"/>
                </a:cubicBezTo>
                <a:lnTo>
                  <a:pt x="2374900" y="444500"/>
                </a:lnTo>
                <a:cubicBezTo>
                  <a:pt x="2501900" y="304800"/>
                  <a:pt x="2755900" y="177800"/>
                  <a:pt x="2921000" y="177800"/>
                </a:cubicBezTo>
                <a:cubicBezTo>
                  <a:pt x="3086100" y="177800"/>
                  <a:pt x="3225800" y="139700"/>
                  <a:pt x="3225800" y="88900"/>
                </a:cubicBezTo>
                <a:cubicBezTo>
                  <a:pt x="3225800" y="38100"/>
                  <a:pt x="3302000" y="0"/>
                  <a:pt x="3403600" y="0"/>
                </a:cubicBezTo>
                <a:cubicBezTo>
                  <a:pt x="3505200" y="0"/>
                  <a:pt x="3568700" y="152400"/>
                  <a:pt x="3556000" y="342900"/>
                </a:cubicBezTo>
                <a:lnTo>
                  <a:pt x="3454400" y="1549400"/>
                </a:lnTo>
                <a:cubicBezTo>
                  <a:pt x="3441700" y="1739900"/>
                  <a:pt x="3378200" y="2044700"/>
                  <a:pt x="3327400" y="2235200"/>
                </a:cubicBezTo>
                <a:lnTo>
                  <a:pt x="2425700" y="5473700"/>
                </a:lnTo>
                <a:cubicBezTo>
                  <a:pt x="2374900" y="5664200"/>
                  <a:pt x="2324100" y="5842000"/>
                  <a:pt x="2324100" y="5867400"/>
                </a:cubicBezTo>
                <a:cubicBezTo>
                  <a:pt x="2324100" y="5892800"/>
                  <a:pt x="2298700" y="6057900"/>
                  <a:pt x="2273300" y="6248400"/>
                </a:cubicBezTo>
                <a:lnTo>
                  <a:pt x="2222500" y="6578600"/>
                </a:lnTo>
                <a:cubicBezTo>
                  <a:pt x="2197100" y="6756400"/>
                  <a:pt x="2108200" y="7061200"/>
                  <a:pt x="2032000" y="7264400"/>
                </a:cubicBezTo>
                <a:lnTo>
                  <a:pt x="1739900" y="7975600"/>
                </a:lnTo>
                <a:cubicBezTo>
                  <a:pt x="1651000" y="8178800"/>
                  <a:pt x="1562100" y="8483600"/>
                  <a:pt x="1511300" y="8661400"/>
                </a:cubicBezTo>
                <a:lnTo>
                  <a:pt x="1358900" y="9271000"/>
                </a:lnTo>
                <a:cubicBezTo>
                  <a:pt x="1168400" y="10033000"/>
                  <a:pt x="1041400" y="10223500"/>
                  <a:pt x="711200" y="10223500"/>
                </a:cubicBezTo>
                <a:cubicBezTo>
                  <a:pt x="279400" y="10223500"/>
                  <a:pt x="177800" y="10134600"/>
                  <a:pt x="177800" y="9766300"/>
                </a:cubicBezTo>
                <a:cubicBezTo>
                  <a:pt x="177800" y="9626600"/>
                  <a:pt x="215900" y="9347200"/>
                  <a:pt x="266700" y="9156700"/>
                </a:cubicBezTo>
                <a:close/>
                <a:moveTo>
                  <a:pt x="-1168400" y="10248900"/>
                </a:moveTo>
              </a:path>
            </a:pathLst>
          </a:custGeom>
          <a:solidFill>
            <a:srgbClr val="191C1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6" name="Rectangle 1806"/>
          <p:cNvSpPr/>
          <p:nvPr/>
        </p:nvSpPr>
        <p:spPr>
          <a:xfrm rot="0" flipH="0" flipV="0">
            <a:off x="25308816" y="7050632"/>
            <a:ext cx="636473" cy="172287"/>
          </a:xfrm>
          <a:prstGeom prst="rect">
            <a:avLst/>
          </a:prstGeom>
        </p:spPr>
      </p:sp>
      <p:sp>
        <p:nvSpPr>
          <p:cNvPr id="1807" name="Freeform 1807"/>
          <p:cNvSpPr/>
          <p:nvPr/>
        </p:nvSpPr>
        <p:spPr>
          <a:xfrm rot="0" flipH="0" flipV="0">
            <a:off x="25332025" y="7099101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8" name="Freeform 1808"/>
          <p:cNvSpPr/>
          <p:nvPr/>
        </p:nvSpPr>
        <p:spPr>
          <a:xfrm rot="0" flipH="0" flipV="0">
            <a:off x="25358919" y="7095971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9" name="Freeform 1809"/>
          <p:cNvSpPr/>
          <p:nvPr/>
        </p:nvSpPr>
        <p:spPr>
          <a:xfrm rot="0" flipH="0" flipV="0">
            <a:off x="25421870" y="7097914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0" name="Freeform 1810"/>
          <p:cNvSpPr/>
          <p:nvPr/>
        </p:nvSpPr>
        <p:spPr>
          <a:xfrm rot="0" flipH="0" flipV="0">
            <a:off x="25773857" y="7099101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1" name="Freeform 1811"/>
          <p:cNvSpPr/>
          <p:nvPr/>
        </p:nvSpPr>
        <p:spPr>
          <a:xfrm rot="0" flipH="0" flipV="0">
            <a:off x="25799227" y="7095971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2" name="Freeform 1812"/>
          <p:cNvSpPr/>
          <p:nvPr/>
        </p:nvSpPr>
        <p:spPr>
          <a:xfrm rot="0" flipH="0" flipV="0">
            <a:off x="25860654" y="7097914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3" name="Rectangle 1813"/>
          <p:cNvSpPr/>
          <p:nvPr/>
        </p:nvSpPr>
        <p:spPr>
          <a:xfrm rot="0" flipH="0" flipV="0">
            <a:off x="26311355" y="7142834"/>
            <a:ext cx="1481767" cy="332688"/>
          </a:xfrm>
          <a:prstGeom prst="rect">
            <a:avLst/>
          </a:prstGeom>
        </p:spPr>
      </p:sp>
      <p:sp>
        <p:nvSpPr>
          <p:cNvPr id="1814" name="Freeform 1814"/>
          <p:cNvSpPr/>
          <p:nvPr/>
        </p:nvSpPr>
        <p:spPr>
          <a:xfrm rot="0" flipH="0" flipV="0">
            <a:off x="26313406" y="7189684"/>
            <a:ext cx="62503" cy="91649"/>
          </a:xfrm>
          <a:custGeom>
            <a:pathLst>
              <a:path w="7353300" h="10782300">
                <a:moveTo>
                  <a:pt x="3314700" y="0"/>
                </a:moveTo>
                <a:lnTo>
                  <a:pt x="6096000" y="0"/>
                </a:lnTo>
                <a:cubicBezTo>
                  <a:pt x="6286500" y="0"/>
                  <a:pt x="6604000" y="50800"/>
                  <a:pt x="6794500" y="101600"/>
                </a:cubicBezTo>
                <a:lnTo>
                  <a:pt x="7010400" y="165100"/>
                </a:lnTo>
                <a:cubicBezTo>
                  <a:pt x="7200900" y="215900"/>
                  <a:pt x="7353300" y="406400"/>
                  <a:pt x="7353300" y="584200"/>
                </a:cubicBezTo>
                <a:cubicBezTo>
                  <a:pt x="7353300" y="952500"/>
                  <a:pt x="7277100" y="1041400"/>
                  <a:pt x="6858000" y="1168400"/>
                </a:cubicBezTo>
                <a:cubicBezTo>
                  <a:pt x="6680200" y="1219200"/>
                  <a:pt x="6388100" y="1257300"/>
                  <a:pt x="6184900" y="1257300"/>
                </a:cubicBezTo>
                <a:lnTo>
                  <a:pt x="4305300" y="1257300"/>
                </a:lnTo>
                <a:cubicBezTo>
                  <a:pt x="4102100" y="1257300"/>
                  <a:pt x="3898900" y="1295400"/>
                  <a:pt x="3848100" y="1346200"/>
                </a:cubicBezTo>
                <a:cubicBezTo>
                  <a:pt x="3670300" y="1536700"/>
                  <a:pt x="3860800" y="1930400"/>
                  <a:pt x="4305300" y="2311400"/>
                </a:cubicBezTo>
                <a:lnTo>
                  <a:pt x="4406900" y="2387600"/>
                </a:lnTo>
                <a:cubicBezTo>
                  <a:pt x="4572000" y="2527300"/>
                  <a:pt x="4737100" y="2743200"/>
                  <a:pt x="4787900" y="2870200"/>
                </a:cubicBezTo>
                <a:cubicBezTo>
                  <a:pt x="4889500" y="3149600"/>
                  <a:pt x="5067300" y="3429000"/>
                  <a:pt x="5410200" y="3822700"/>
                </a:cubicBezTo>
                <a:lnTo>
                  <a:pt x="5651500" y="4089400"/>
                </a:lnTo>
                <a:cubicBezTo>
                  <a:pt x="5791200" y="4254500"/>
                  <a:pt x="5918200" y="4559300"/>
                  <a:pt x="5918200" y="4749800"/>
                </a:cubicBezTo>
                <a:lnTo>
                  <a:pt x="5918200" y="6629400"/>
                </a:lnTo>
                <a:cubicBezTo>
                  <a:pt x="5918200" y="6832600"/>
                  <a:pt x="5854700" y="7137400"/>
                  <a:pt x="5778500" y="7315200"/>
                </a:cubicBezTo>
                <a:lnTo>
                  <a:pt x="5194300" y="8750300"/>
                </a:lnTo>
                <a:cubicBezTo>
                  <a:pt x="5067300" y="9055100"/>
                  <a:pt x="4673600" y="9677400"/>
                  <a:pt x="4470400" y="9880600"/>
                </a:cubicBezTo>
                <a:lnTo>
                  <a:pt x="4381500" y="9969500"/>
                </a:lnTo>
                <a:cubicBezTo>
                  <a:pt x="4089400" y="10248900"/>
                  <a:pt x="3848100" y="10375900"/>
                  <a:pt x="3302000" y="10502900"/>
                </a:cubicBezTo>
                <a:lnTo>
                  <a:pt x="2616200" y="10668000"/>
                </a:lnTo>
                <a:cubicBezTo>
                  <a:pt x="2120900" y="10782300"/>
                  <a:pt x="2032000" y="10782300"/>
                  <a:pt x="1651000" y="10629900"/>
                </a:cubicBezTo>
                <a:lnTo>
                  <a:pt x="1092200" y="10414000"/>
                </a:lnTo>
                <a:cubicBezTo>
                  <a:pt x="914400" y="10337800"/>
                  <a:pt x="660400" y="10172700"/>
                  <a:pt x="520700" y="10033000"/>
                </a:cubicBezTo>
                <a:lnTo>
                  <a:pt x="431800" y="9931400"/>
                </a:lnTo>
                <a:cubicBezTo>
                  <a:pt x="114300" y="9613900"/>
                  <a:pt x="0" y="9334500"/>
                  <a:pt x="0" y="8877300"/>
                </a:cubicBezTo>
                <a:lnTo>
                  <a:pt x="0" y="7708900"/>
                </a:lnTo>
                <a:cubicBezTo>
                  <a:pt x="0" y="7518400"/>
                  <a:pt x="50800" y="7200900"/>
                  <a:pt x="101600" y="7023100"/>
                </a:cubicBezTo>
                <a:lnTo>
                  <a:pt x="571500" y="5613400"/>
                </a:lnTo>
                <a:cubicBezTo>
                  <a:pt x="635000" y="5435600"/>
                  <a:pt x="749300" y="5143500"/>
                  <a:pt x="825500" y="4978400"/>
                </a:cubicBezTo>
                <a:lnTo>
                  <a:pt x="876300" y="4851400"/>
                </a:lnTo>
                <a:cubicBezTo>
                  <a:pt x="952500" y="4686300"/>
                  <a:pt x="1130300" y="4432300"/>
                  <a:pt x="1270000" y="4292600"/>
                </a:cubicBezTo>
                <a:lnTo>
                  <a:pt x="1536700" y="4025900"/>
                </a:lnTo>
                <a:cubicBezTo>
                  <a:pt x="1676400" y="3886200"/>
                  <a:pt x="1955800" y="3695700"/>
                  <a:pt x="2159000" y="3594100"/>
                </a:cubicBezTo>
                <a:lnTo>
                  <a:pt x="2235200" y="3556000"/>
                </a:lnTo>
                <a:cubicBezTo>
                  <a:pt x="2425700" y="3467100"/>
                  <a:pt x="2755900" y="3352800"/>
                  <a:pt x="2946400" y="3314700"/>
                </a:cubicBezTo>
                <a:lnTo>
                  <a:pt x="3060700" y="3302000"/>
                </a:lnTo>
                <a:cubicBezTo>
                  <a:pt x="3657600" y="3175000"/>
                  <a:pt x="3708400" y="3022600"/>
                  <a:pt x="3340100" y="2578100"/>
                </a:cubicBezTo>
                <a:lnTo>
                  <a:pt x="2374900" y="1460500"/>
                </a:lnTo>
                <a:cubicBezTo>
                  <a:pt x="2070100" y="1117600"/>
                  <a:pt x="1968500" y="889000"/>
                  <a:pt x="1968500" y="584200"/>
                </a:cubicBezTo>
                <a:cubicBezTo>
                  <a:pt x="1968500" y="292100"/>
                  <a:pt x="2070100" y="203200"/>
                  <a:pt x="2540000" y="88900"/>
                </a:cubicBezTo>
                <a:lnTo>
                  <a:pt x="2565400" y="88900"/>
                </a:lnTo>
                <a:cubicBezTo>
                  <a:pt x="2781300" y="38100"/>
                  <a:pt x="3111500" y="0"/>
                  <a:pt x="3314700" y="0"/>
                </a:cubicBezTo>
                <a:close/>
                <a:moveTo>
                  <a:pt x="10401300" y="10642600"/>
                </a:moveTo>
                <a:moveTo>
                  <a:pt x="1460500" y="5994400"/>
                </a:moveTo>
                <a:lnTo>
                  <a:pt x="1181100" y="7124700"/>
                </a:lnTo>
                <a:cubicBezTo>
                  <a:pt x="1130300" y="7302500"/>
                  <a:pt x="1054100" y="7543800"/>
                  <a:pt x="990600" y="7670800"/>
                </a:cubicBezTo>
                <a:cubicBezTo>
                  <a:pt x="939800" y="7785100"/>
                  <a:pt x="901700" y="8051800"/>
                  <a:pt x="901700" y="8255000"/>
                </a:cubicBezTo>
                <a:lnTo>
                  <a:pt x="901700" y="8343900"/>
                </a:lnTo>
                <a:cubicBezTo>
                  <a:pt x="901700" y="8890000"/>
                  <a:pt x="1066800" y="9232900"/>
                  <a:pt x="1422400" y="9359900"/>
                </a:cubicBezTo>
                <a:lnTo>
                  <a:pt x="1473200" y="9385300"/>
                </a:lnTo>
                <a:cubicBezTo>
                  <a:pt x="1651000" y="9448800"/>
                  <a:pt x="1955800" y="9499600"/>
                  <a:pt x="2146300" y="9499600"/>
                </a:cubicBezTo>
                <a:lnTo>
                  <a:pt x="2425700" y="9499600"/>
                </a:lnTo>
                <a:cubicBezTo>
                  <a:pt x="3263900" y="9499600"/>
                  <a:pt x="3873500" y="9182100"/>
                  <a:pt x="4152900" y="8597900"/>
                </a:cubicBezTo>
                <a:lnTo>
                  <a:pt x="4368800" y="8115300"/>
                </a:lnTo>
                <a:cubicBezTo>
                  <a:pt x="4445000" y="7950200"/>
                  <a:pt x="4533900" y="7658100"/>
                  <a:pt x="4559300" y="7480300"/>
                </a:cubicBezTo>
                <a:lnTo>
                  <a:pt x="4610100" y="7048500"/>
                </a:lnTo>
                <a:cubicBezTo>
                  <a:pt x="4635500" y="6870700"/>
                  <a:pt x="4699000" y="6616700"/>
                  <a:pt x="4749800" y="6502400"/>
                </a:cubicBezTo>
                <a:cubicBezTo>
                  <a:pt x="4800600" y="6375400"/>
                  <a:pt x="4838700" y="6121400"/>
                  <a:pt x="4838700" y="5918200"/>
                </a:cubicBezTo>
                <a:lnTo>
                  <a:pt x="4838700" y="5207000"/>
                </a:lnTo>
                <a:cubicBezTo>
                  <a:pt x="4838700" y="4648200"/>
                  <a:pt x="4432300" y="4305300"/>
                  <a:pt x="3759200" y="4305300"/>
                </a:cubicBezTo>
                <a:lnTo>
                  <a:pt x="3225800" y="4305300"/>
                </a:lnTo>
                <a:cubicBezTo>
                  <a:pt x="3035300" y="4305300"/>
                  <a:pt x="2768600" y="4406900"/>
                  <a:pt x="2641600" y="4533900"/>
                </a:cubicBezTo>
                <a:cubicBezTo>
                  <a:pt x="2514600" y="4660900"/>
                  <a:pt x="2336800" y="4787900"/>
                  <a:pt x="2235200" y="4813300"/>
                </a:cubicBezTo>
                <a:cubicBezTo>
                  <a:pt x="2146300" y="4838700"/>
                  <a:pt x="1981200" y="4991100"/>
                  <a:pt x="1879600" y="5156200"/>
                </a:cubicBezTo>
                <a:lnTo>
                  <a:pt x="1727200" y="5384800"/>
                </a:lnTo>
                <a:cubicBezTo>
                  <a:pt x="1625600" y="5537200"/>
                  <a:pt x="1498600" y="5816600"/>
                  <a:pt x="1460500" y="5994400"/>
                </a:cubicBezTo>
                <a:close/>
                <a:moveTo>
                  <a:pt x="4406900" y="106426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5" name="Freeform 1815"/>
          <p:cNvSpPr/>
          <p:nvPr/>
        </p:nvSpPr>
        <p:spPr>
          <a:xfrm rot="0" flipH="0" flipV="0">
            <a:off x="26378784" y="7216564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6" name="Freeform 1816"/>
          <p:cNvSpPr/>
          <p:nvPr/>
        </p:nvSpPr>
        <p:spPr>
          <a:xfrm rot="0" flipH="0" flipV="0">
            <a:off x="26440493" y="7217104"/>
            <a:ext cx="59372" cy="62503"/>
          </a:xfrm>
          <a:custGeom>
            <a:pathLst>
              <a:path w="6985000" h="7353300">
                <a:moveTo>
                  <a:pt x="190500" y="6324600"/>
                </a:moveTo>
                <a:lnTo>
                  <a:pt x="3606800" y="647700"/>
                </a:lnTo>
                <a:cubicBezTo>
                  <a:pt x="3708400" y="482600"/>
                  <a:pt x="3962400" y="266700"/>
                  <a:pt x="4165600" y="177800"/>
                </a:cubicBezTo>
                <a:lnTo>
                  <a:pt x="4203700" y="165100"/>
                </a:lnTo>
                <a:cubicBezTo>
                  <a:pt x="4406900" y="76200"/>
                  <a:pt x="4737100" y="0"/>
                  <a:pt x="4927600" y="0"/>
                </a:cubicBezTo>
                <a:lnTo>
                  <a:pt x="6273800" y="0"/>
                </a:lnTo>
                <a:cubicBezTo>
                  <a:pt x="6477000" y="0"/>
                  <a:pt x="6718300" y="25400"/>
                  <a:pt x="6819900" y="50800"/>
                </a:cubicBezTo>
                <a:cubicBezTo>
                  <a:pt x="6921500" y="88900"/>
                  <a:pt x="6985000" y="266700"/>
                  <a:pt x="6972300" y="444500"/>
                </a:cubicBezTo>
                <a:lnTo>
                  <a:pt x="6870700" y="1549400"/>
                </a:lnTo>
                <a:cubicBezTo>
                  <a:pt x="6845300" y="1727200"/>
                  <a:pt x="6794500" y="2044700"/>
                  <a:pt x="6743700" y="2235200"/>
                </a:cubicBezTo>
                <a:lnTo>
                  <a:pt x="5537200" y="6769100"/>
                </a:lnTo>
                <a:cubicBezTo>
                  <a:pt x="5410200" y="7200900"/>
                  <a:pt x="5270500" y="7353300"/>
                  <a:pt x="4927600" y="7353300"/>
                </a:cubicBezTo>
                <a:cubicBezTo>
                  <a:pt x="4584700" y="7353300"/>
                  <a:pt x="4305300" y="7061200"/>
                  <a:pt x="4305300" y="6718300"/>
                </a:cubicBezTo>
                <a:cubicBezTo>
                  <a:pt x="4305300" y="6578600"/>
                  <a:pt x="4343400" y="6299200"/>
                  <a:pt x="4394200" y="6108700"/>
                </a:cubicBezTo>
                <a:lnTo>
                  <a:pt x="5397500" y="2324100"/>
                </a:lnTo>
                <a:cubicBezTo>
                  <a:pt x="5448300" y="2133600"/>
                  <a:pt x="5549900" y="1968500"/>
                  <a:pt x="5613400" y="1968500"/>
                </a:cubicBezTo>
                <a:cubicBezTo>
                  <a:pt x="5753100" y="1968500"/>
                  <a:pt x="5778500" y="1295400"/>
                  <a:pt x="5651500" y="1168400"/>
                </a:cubicBezTo>
                <a:cubicBezTo>
                  <a:pt x="5435600" y="952500"/>
                  <a:pt x="4800600" y="1117600"/>
                  <a:pt x="4419600" y="1498600"/>
                </a:cubicBezTo>
                <a:cubicBezTo>
                  <a:pt x="4356100" y="1562100"/>
                  <a:pt x="4254500" y="1739900"/>
                  <a:pt x="4203700" y="1905000"/>
                </a:cubicBezTo>
                <a:cubicBezTo>
                  <a:pt x="4152900" y="2057400"/>
                  <a:pt x="4013200" y="2324100"/>
                  <a:pt x="3911600" y="2489200"/>
                </a:cubicBezTo>
                <a:lnTo>
                  <a:pt x="1104900" y="7048500"/>
                </a:lnTo>
                <a:cubicBezTo>
                  <a:pt x="990600" y="7213600"/>
                  <a:pt x="749300" y="7353300"/>
                  <a:pt x="558800" y="7353300"/>
                </a:cubicBezTo>
                <a:lnTo>
                  <a:pt x="533400" y="7353300"/>
                </a:lnTo>
                <a:cubicBezTo>
                  <a:pt x="114300" y="7353300"/>
                  <a:pt x="0" y="7264400"/>
                  <a:pt x="0" y="6896100"/>
                </a:cubicBezTo>
                <a:cubicBezTo>
                  <a:pt x="0" y="6756400"/>
                  <a:pt x="88900" y="6489700"/>
                  <a:pt x="190500" y="6324600"/>
                </a:cubicBezTo>
                <a:close/>
                <a:moveTo>
                  <a:pt x="1422400" y="74168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7" name="Freeform 1817"/>
          <p:cNvSpPr/>
          <p:nvPr/>
        </p:nvSpPr>
        <p:spPr>
          <a:xfrm rot="0" flipH="0" flipV="0">
            <a:off x="26501336" y="7217859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8" name="Freeform 1818"/>
          <p:cNvSpPr/>
          <p:nvPr/>
        </p:nvSpPr>
        <p:spPr>
          <a:xfrm rot="0" flipH="0" flipV="0">
            <a:off x="26589276" y="7217427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9" name="Freeform 1819"/>
          <p:cNvSpPr/>
          <p:nvPr/>
        </p:nvSpPr>
        <p:spPr>
          <a:xfrm rot="0" flipH="0" flipV="0">
            <a:off x="26706679" y="7195406"/>
            <a:ext cx="79235" cy="85388"/>
          </a:xfrm>
          <a:custGeom>
            <a:pathLst>
              <a:path w="9321800" h="10045700">
                <a:moveTo>
                  <a:pt x="9080500" y="2413000"/>
                </a:moveTo>
                <a:lnTo>
                  <a:pt x="7493000" y="8648700"/>
                </a:lnTo>
                <a:cubicBezTo>
                  <a:pt x="7188200" y="9817100"/>
                  <a:pt x="6985000" y="10045700"/>
                  <a:pt x="6273800" y="10045700"/>
                </a:cubicBezTo>
                <a:cubicBezTo>
                  <a:pt x="5981700" y="10045700"/>
                  <a:pt x="5740400" y="9880600"/>
                  <a:pt x="5740400" y="9690100"/>
                </a:cubicBezTo>
                <a:cubicBezTo>
                  <a:pt x="5740400" y="9486900"/>
                  <a:pt x="5829300" y="9067800"/>
                  <a:pt x="5930900" y="8750300"/>
                </a:cubicBezTo>
                <a:cubicBezTo>
                  <a:pt x="6146800" y="8039100"/>
                  <a:pt x="6413500" y="6997700"/>
                  <a:pt x="6629400" y="5918200"/>
                </a:cubicBezTo>
                <a:cubicBezTo>
                  <a:pt x="6959600" y="4318000"/>
                  <a:pt x="7086600" y="3949700"/>
                  <a:pt x="7315200" y="3949700"/>
                </a:cubicBezTo>
                <a:cubicBezTo>
                  <a:pt x="7429500" y="3949700"/>
                  <a:pt x="7531100" y="3708400"/>
                  <a:pt x="7531100" y="3403600"/>
                </a:cubicBezTo>
                <a:cubicBezTo>
                  <a:pt x="7531100" y="3111500"/>
                  <a:pt x="7454900" y="2870200"/>
                  <a:pt x="7353300" y="2870200"/>
                </a:cubicBezTo>
                <a:cubicBezTo>
                  <a:pt x="7251700" y="2870200"/>
                  <a:pt x="6870700" y="3213100"/>
                  <a:pt x="6502400" y="3632200"/>
                </a:cubicBezTo>
                <a:lnTo>
                  <a:pt x="5613400" y="4622800"/>
                </a:lnTo>
                <a:cubicBezTo>
                  <a:pt x="5245100" y="5041900"/>
                  <a:pt x="4711700" y="5384800"/>
                  <a:pt x="4445000" y="5384800"/>
                </a:cubicBezTo>
                <a:cubicBezTo>
                  <a:pt x="3924300" y="5384800"/>
                  <a:pt x="3225800" y="4216400"/>
                  <a:pt x="3225800" y="3365500"/>
                </a:cubicBezTo>
                <a:cubicBezTo>
                  <a:pt x="3225800" y="2235200"/>
                  <a:pt x="2565400" y="2235200"/>
                  <a:pt x="2349500" y="3365500"/>
                </a:cubicBezTo>
                <a:cubicBezTo>
                  <a:pt x="2247900" y="3835400"/>
                  <a:pt x="2057400" y="4660900"/>
                  <a:pt x="1930400" y="5207000"/>
                </a:cubicBezTo>
                <a:lnTo>
                  <a:pt x="1041400" y="8674100"/>
                </a:lnTo>
                <a:cubicBezTo>
                  <a:pt x="825500" y="9550400"/>
                  <a:pt x="584200" y="9867900"/>
                  <a:pt x="139700" y="9867900"/>
                </a:cubicBezTo>
                <a:cubicBezTo>
                  <a:pt x="63500" y="9867900"/>
                  <a:pt x="0" y="9410700"/>
                  <a:pt x="0" y="8839200"/>
                </a:cubicBezTo>
                <a:lnTo>
                  <a:pt x="0" y="7835900"/>
                </a:lnTo>
                <a:cubicBezTo>
                  <a:pt x="0" y="7277100"/>
                  <a:pt x="127000" y="6375400"/>
                  <a:pt x="292100" y="5842000"/>
                </a:cubicBezTo>
                <a:lnTo>
                  <a:pt x="1727200" y="977900"/>
                </a:lnTo>
                <a:cubicBezTo>
                  <a:pt x="1879600" y="444500"/>
                  <a:pt x="2209800" y="0"/>
                  <a:pt x="2438400" y="0"/>
                </a:cubicBezTo>
                <a:cubicBezTo>
                  <a:pt x="3060700" y="0"/>
                  <a:pt x="3619500" y="800100"/>
                  <a:pt x="4140200" y="2425700"/>
                </a:cubicBezTo>
                <a:cubicBezTo>
                  <a:pt x="4229100" y="2717800"/>
                  <a:pt x="4305300" y="3098800"/>
                  <a:pt x="4305300" y="3276600"/>
                </a:cubicBezTo>
                <a:cubicBezTo>
                  <a:pt x="4305300" y="3619500"/>
                  <a:pt x="4572000" y="3949700"/>
                  <a:pt x="4838700" y="3949700"/>
                </a:cubicBezTo>
                <a:cubicBezTo>
                  <a:pt x="4940300" y="3949700"/>
                  <a:pt x="5346700" y="3619500"/>
                  <a:pt x="5740400" y="3225800"/>
                </a:cubicBezTo>
                <a:lnTo>
                  <a:pt x="6096000" y="2870200"/>
                </a:lnTo>
                <a:cubicBezTo>
                  <a:pt x="6489700" y="2476500"/>
                  <a:pt x="6819900" y="1993900"/>
                  <a:pt x="6819900" y="1790700"/>
                </a:cubicBezTo>
                <a:cubicBezTo>
                  <a:pt x="6819900" y="1244600"/>
                  <a:pt x="8178800" y="0"/>
                  <a:pt x="8788400" y="0"/>
                </a:cubicBezTo>
                <a:cubicBezTo>
                  <a:pt x="9080500" y="0"/>
                  <a:pt x="9321800" y="330200"/>
                  <a:pt x="9321800" y="723900"/>
                </a:cubicBezTo>
                <a:cubicBezTo>
                  <a:pt x="9321800" y="1117600"/>
                  <a:pt x="9207500" y="1879600"/>
                  <a:pt x="9080500" y="2413000"/>
                </a:cubicBezTo>
                <a:close/>
                <a:moveTo>
                  <a:pt x="7200900" y="99695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0" name="Freeform 1820"/>
          <p:cNvSpPr/>
          <p:nvPr/>
        </p:nvSpPr>
        <p:spPr>
          <a:xfrm rot="0" flipH="0" flipV="0">
            <a:off x="26784328" y="7188173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1" name="Freeform 1821"/>
          <p:cNvSpPr/>
          <p:nvPr/>
        </p:nvSpPr>
        <p:spPr>
          <a:xfrm rot="0" flipH="0" flipV="0">
            <a:off x="26853668" y="7190008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2" name="Freeform 1822"/>
          <p:cNvSpPr/>
          <p:nvPr/>
        </p:nvSpPr>
        <p:spPr>
          <a:xfrm rot="0" flipH="0" flipV="0">
            <a:off x="26971957" y="7193031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3" name="Freeform 1823"/>
          <p:cNvSpPr/>
          <p:nvPr/>
        </p:nvSpPr>
        <p:spPr>
          <a:xfrm rot="0" flipH="0" flipV="0">
            <a:off x="27047114" y="7190008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4" name="Freeform 1824"/>
          <p:cNvSpPr/>
          <p:nvPr/>
        </p:nvSpPr>
        <p:spPr>
          <a:xfrm rot="0" flipH="0" flipV="0">
            <a:off x="27106185" y="7193247"/>
            <a:ext cx="82257" cy="85388"/>
          </a:xfrm>
          <a:custGeom>
            <a:pathLst>
              <a:path w="9677400" h="10045700">
                <a:moveTo>
                  <a:pt x="736600" y="8267700"/>
                </a:moveTo>
                <a:lnTo>
                  <a:pt x="3556000" y="5638800"/>
                </a:lnTo>
                <a:cubicBezTo>
                  <a:pt x="3962400" y="5245100"/>
                  <a:pt x="4305300" y="4876800"/>
                  <a:pt x="4305300" y="4800600"/>
                </a:cubicBezTo>
                <a:cubicBezTo>
                  <a:pt x="4305300" y="4724400"/>
                  <a:pt x="4216400" y="4660900"/>
                  <a:pt x="4114800" y="4660900"/>
                </a:cubicBezTo>
                <a:cubicBezTo>
                  <a:pt x="3721100" y="4660900"/>
                  <a:pt x="2501900" y="1663700"/>
                  <a:pt x="2501900" y="673100"/>
                </a:cubicBezTo>
                <a:cubicBezTo>
                  <a:pt x="2501900" y="304800"/>
                  <a:pt x="2667000" y="0"/>
                  <a:pt x="2870200" y="0"/>
                </a:cubicBezTo>
                <a:cubicBezTo>
                  <a:pt x="3416300" y="0"/>
                  <a:pt x="4000500" y="876300"/>
                  <a:pt x="4483100" y="2425700"/>
                </a:cubicBezTo>
                <a:cubicBezTo>
                  <a:pt x="4584700" y="2717800"/>
                  <a:pt x="4660900" y="3187700"/>
                  <a:pt x="4660900" y="3454400"/>
                </a:cubicBezTo>
                <a:cubicBezTo>
                  <a:pt x="4660900" y="4152900"/>
                  <a:pt x="5257800" y="4064000"/>
                  <a:pt x="6096000" y="3225800"/>
                </a:cubicBezTo>
                <a:cubicBezTo>
                  <a:pt x="6489700" y="2832100"/>
                  <a:pt x="6807200" y="2349500"/>
                  <a:pt x="6807200" y="2159000"/>
                </a:cubicBezTo>
                <a:cubicBezTo>
                  <a:pt x="6807200" y="1955800"/>
                  <a:pt x="7137400" y="1473200"/>
                  <a:pt x="7531100" y="1079500"/>
                </a:cubicBezTo>
                <a:lnTo>
                  <a:pt x="7886700" y="723900"/>
                </a:lnTo>
                <a:cubicBezTo>
                  <a:pt x="8280400" y="330200"/>
                  <a:pt x="8839200" y="0"/>
                  <a:pt x="9144000" y="0"/>
                </a:cubicBezTo>
                <a:cubicBezTo>
                  <a:pt x="9436100" y="0"/>
                  <a:pt x="9677400" y="241300"/>
                  <a:pt x="9677400" y="546100"/>
                </a:cubicBezTo>
                <a:cubicBezTo>
                  <a:pt x="9677400" y="838200"/>
                  <a:pt x="9347200" y="1397000"/>
                  <a:pt x="8928100" y="1778000"/>
                </a:cubicBezTo>
                <a:lnTo>
                  <a:pt x="6477000" y="4064000"/>
                </a:lnTo>
                <a:cubicBezTo>
                  <a:pt x="5829300" y="4660900"/>
                  <a:pt x="5410200" y="6464300"/>
                  <a:pt x="5918200" y="6464300"/>
                </a:cubicBezTo>
                <a:cubicBezTo>
                  <a:pt x="6273800" y="6464300"/>
                  <a:pt x="7162800" y="8674100"/>
                  <a:pt x="7162800" y="9550400"/>
                </a:cubicBezTo>
                <a:cubicBezTo>
                  <a:pt x="7162800" y="9817100"/>
                  <a:pt x="7010400" y="10045700"/>
                  <a:pt x="6807200" y="10045700"/>
                </a:cubicBezTo>
                <a:cubicBezTo>
                  <a:pt x="6261100" y="10045700"/>
                  <a:pt x="5676900" y="9169400"/>
                  <a:pt x="5194300" y="7620000"/>
                </a:cubicBezTo>
                <a:cubicBezTo>
                  <a:pt x="5092700" y="7327900"/>
                  <a:pt x="5016500" y="6946900"/>
                  <a:pt x="5016500" y="6769100"/>
                </a:cubicBezTo>
                <a:cubicBezTo>
                  <a:pt x="5016500" y="5981700"/>
                  <a:pt x="4470400" y="5918200"/>
                  <a:pt x="3759200" y="6642100"/>
                </a:cubicBezTo>
                <a:cubicBezTo>
                  <a:pt x="3467100" y="6934200"/>
                  <a:pt x="3225800" y="7340600"/>
                  <a:pt x="3225800" y="7531100"/>
                </a:cubicBezTo>
                <a:cubicBezTo>
                  <a:pt x="3225800" y="7734300"/>
                  <a:pt x="2895600" y="8216900"/>
                  <a:pt x="2501900" y="8610600"/>
                </a:cubicBezTo>
                <a:lnTo>
                  <a:pt x="1790700" y="9321800"/>
                </a:lnTo>
                <a:cubicBezTo>
                  <a:pt x="1397000" y="9715500"/>
                  <a:pt x="825500" y="10045700"/>
                  <a:pt x="533400" y="10045700"/>
                </a:cubicBezTo>
                <a:cubicBezTo>
                  <a:pt x="241300" y="10045700"/>
                  <a:pt x="0" y="9804400"/>
                  <a:pt x="0" y="9512300"/>
                </a:cubicBezTo>
                <a:cubicBezTo>
                  <a:pt x="0" y="9207500"/>
                  <a:pt x="330200" y="8661400"/>
                  <a:pt x="736600" y="8267700"/>
                </a:cubicBezTo>
                <a:close/>
                <a:moveTo>
                  <a:pt x="1371600" y="102235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5" name="Freeform 1825"/>
          <p:cNvSpPr/>
          <p:nvPr/>
        </p:nvSpPr>
        <p:spPr>
          <a:xfrm rot="0" flipH="0" flipV="0">
            <a:off x="27258496" y="7193355"/>
            <a:ext cx="18351" cy="24396"/>
          </a:xfrm>
          <a:custGeom>
            <a:pathLst>
              <a:path w="2159000" h="2870200">
                <a:moveTo>
                  <a:pt x="1435100" y="0"/>
                </a:moveTo>
                <a:lnTo>
                  <a:pt x="1790700" y="0"/>
                </a:lnTo>
                <a:cubicBezTo>
                  <a:pt x="1993900" y="0"/>
                  <a:pt x="2159000" y="165100"/>
                  <a:pt x="2159000" y="355600"/>
                </a:cubicBezTo>
                <a:cubicBezTo>
                  <a:pt x="2159000" y="558800"/>
                  <a:pt x="2070100" y="711200"/>
                  <a:pt x="1981200" y="711200"/>
                </a:cubicBezTo>
                <a:cubicBezTo>
                  <a:pt x="1879600" y="711200"/>
                  <a:pt x="1790700" y="876300"/>
                  <a:pt x="1790700" y="1079500"/>
                </a:cubicBezTo>
                <a:cubicBezTo>
                  <a:pt x="1790700" y="1270000"/>
                  <a:pt x="1714500" y="1435100"/>
                  <a:pt x="1612900" y="1435100"/>
                </a:cubicBezTo>
                <a:cubicBezTo>
                  <a:pt x="1524000" y="1435100"/>
                  <a:pt x="1435100" y="1600200"/>
                  <a:pt x="1435100" y="1790700"/>
                </a:cubicBezTo>
                <a:cubicBezTo>
                  <a:pt x="1435100" y="1993900"/>
                  <a:pt x="1358900" y="2146300"/>
                  <a:pt x="1257300" y="2146300"/>
                </a:cubicBezTo>
                <a:cubicBezTo>
                  <a:pt x="1155700" y="2146300"/>
                  <a:pt x="1079500" y="2311400"/>
                  <a:pt x="1079500" y="2514600"/>
                </a:cubicBezTo>
                <a:cubicBezTo>
                  <a:pt x="1079500" y="2705100"/>
                  <a:pt x="914400" y="2870200"/>
                  <a:pt x="723900" y="2870200"/>
                </a:cubicBezTo>
                <a:lnTo>
                  <a:pt x="355600" y="2870200"/>
                </a:lnTo>
                <a:cubicBezTo>
                  <a:pt x="114300" y="2870200"/>
                  <a:pt x="0" y="2768600"/>
                  <a:pt x="0" y="2514600"/>
                </a:cubicBezTo>
                <a:lnTo>
                  <a:pt x="0" y="2146300"/>
                </a:lnTo>
                <a:cubicBezTo>
                  <a:pt x="0" y="1955800"/>
                  <a:pt x="88900" y="1790700"/>
                  <a:pt x="177800" y="1790700"/>
                </a:cubicBezTo>
                <a:cubicBezTo>
                  <a:pt x="279400" y="1790700"/>
                  <a:pt x="355600" y="1625600"/>
                  <a:pt x="355600" y="1435100"/>
                </a:cubicBezTo>
                <a:cubicBezTo>
                  <a:pt x="355600" y="1231900"/>
                  <a:pt x="444500" y="1079500"/>
                  <a:pt x="546100" y="1079500"/>
                </a:cubicBezTo>
                <a:cubicBezTo>
                  <a:pt x="635000" y="1079500"/>
                  <a:pt x="723900" y="914400"/>
                  <a:pt x="723900" y="711200"/>
                </a:cubicBezTo>
                <a:cubicBezTo>
                  <a:pt x="723900" y="520700"/>
                  <a:pt x="800100" y="355600"/>
                  <a:pt x="901700" y="355600"/>
                </a:cubicBezTo>
                <a:cubicBezTo>
                  <a:pt x="1003300" y="355600"/>
                  <a:pt x="1079500" y="279400"/>
                  <a:pt x="1079500" y="177800"/>
                </a:cubicBezTo>
                <a:cubicBezTo>
                  <a:pt x="1079500" y="76200"/>
                  <a:pt x="1244600" y="0"/>
                  <a:pt x="1435100" y="0"/>
                </a:cubicBezTo>
                <a:close/>
                <a:moveTo>
                  <a:pt x="9855200" y="102108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6" name="Freeform 1826"/>
          <p:cNvSpPr/>
          <p:nvPr/>
        </p:nvSpPr>
        <p:spPr>
          <a:xfrm rot="0" flipH="0" flipV="0">
            <a:off x="27280621" y="7193355"/>
            <a:ext cx="82257" cy="91649"/>
          </a:xfrm>
          <a:custGeom>
            <a:pathLst>
              <a:path w="9677400" h="10782300">
                <a:moveTo>
                  <a:pt x="1587500" y="0"/>
                </a:moveTo>
                <a:lnTo>
                  <a:pt x="1638300" y="0"/>
                </a:lnTo>
                <a:cubicBezTo>
                  <a:pt x="1917700" y="0"/>
                  <a:pt x="2159000" y="228600"/>
                  <a:pt x="2159000" y="508000"/>
                </a:cubicBezTo>
                <a:lnTo>
                  <a:pt x="2159000" y="571500"/>
                </a:lnTo>
                <a:cubicBezTo>
                  <a:pt x="2159000" y="850900"/>
                  <a:pt x="2070100" y="1079500"/>
                  <a:pt x="1968500" y="1079500"/>
                </a:cubicBezTo>
                <a:cubicBezTo>
                  <a:pt x="1879600" y="1079500"/>
                  <a:pt x="1790700" y="1244600"/>
                  <a:pt x="1790700" y="1435100"/>
                </a:cubicBezTo>
                <a:cubicBezTo>
                  <a:pt x="1790700" y="1638300"/>
                  <a:pt x="1714500" y="1790700"/>
                  <a:pt x="1612900" y="1790700"/>
                </a:cubicBezTo>
                <a:cubicBezTo>
                  <a:pt x="1511300" y="1790700"/>
                  <a:pt x="1435100" y="1955800"/>
                  <a:pt x="1435100" y="2159000"/>
                </a:cubicBezTo>
                <a:cubicBezTo>
                  <a:pt x="1435100" y="2349500"/>
                  <a:pt x="1358900" y="2590800"/>
                  <a:pt x="1257300" y="2692400"/>
                </a:cubicBezTo>
                <a:cubicBezTo>
                  <a:pt x="1028700" y="2921000"/>
                  <a:pt x="406400" y="2921000"/>
                  <a:pt x="177800" y="2692400"/>
                </a:cubicBezTo>
                <a:cubicBezTo>
                  <a:pt x="76200" y="2590800"/>
                  <a:pt x="0" y="2438400"/>
                  <a:pt x="0" y="2336800"/>
                </a:cubicBezTo>
                <a:cubicBezTo>
                  <a:pt x="0" y="2235200"/>
                  <a:pt x="76200" y="2159000"/>
                  <a:pt x="177800" y="2159000"/>
                </a:cubicBezTo>
                <a:cubicBezTo>
                  <a:pt x="279400" y="2159000"/>
                  <a:pt x="355600" y="1993900"/>
                  <a:pt x="355600" y="1790700"/>
                </a:cubicBezTo>
                <a:cubicBezTo>
                  <a:pt x="355600" y="1600200"/>
                  <a:pt x="444500" y="1435100"/>
                  <a:pt x="533400" y="1435100"/>
                </a:cubicBezTo>
                <a:cubicBezTo>
                  <a:pt x="635000" y="1435100"/>
                  <a:pt x="723900" y="1282700"/>
                  <a:pt x="723900" y="1079500"/>
                </a:cubicBezTo>
                <a:cubicBezTo>
                  <a:pt x="723900" y="876300"/>
                  <a:pt x="800100" y="723900"/>
                  <a:pt x="901700" y="723900"/>
                </a:cubicBezTo>
                <a:cubicBezTo>
                  <a:pt x="990600" y="723900"/>
                  <a:pt x="1079500" y="558800"/>
                  <a:pt x="1079500" y="368300"/>
                </a:cubicBezTo>
                <a:cubicBezTo>
                  <a:pt x="1079500" y="165100"/>
                  <a:pt x="1308100" y="0"/>
                  <a:pt x="1587500" y="0"/>
                </a:cubicBezTo>
                <a:close/>
                <a:moveTo>
                  <a:pt x="10312400" y="10210800"/>
                </a:moveTo>
                <a:moveTo>
                  <a:pt x="6515100" y="0"/>
                </a:moveTo>
                <a:lnTo>
                  <a:pt x="8661400" y="0"/>
                </a:lnTo>
                <a:cubicBezTo>
                  <a:pt x="9220200" y="0"/>
                  <a:pt x="9677400" y="165100"/>
                  <a:pt x="9677400" y="368300"/>
                </a:cubicBezTo>
                <a:cubicBezTo>
                  <a:pt x="9677400" y="558800"/>
                  <a:pt x="9499600" y="800100"/>
                  <a:pt x="9283700" y="901700"/>
                </a:cubicBezTo>
                <a:cubicBezTo>
                  <a:pt x="9055100" y="1003300"/>
                  <a:pt x="8420100" y="1079500"/>
                  <a:pt x="7861300" y="1079500"/>
                </a:cubicBezTo>
                <a:lnTo>
                  <a:pt x="6756400" y="1079500"/>
                </a:lnTo>
                <a:cubicBezTo>
                  <a:pt x="5715000" y="1079500"/>
                  <a:pt x="5016500" y="1511300"/>
                  <a:pt x="5016500" y="2159000"/>
                </a:cubicBezTo>
                <a:cubicBezTo>
                  <a:pt x="5016500" y="2349500"/>
                  <a:pt x="4902200" y="2959100"/>
                  <a:pt x="4762500" y="3505200"/>
                </a:cubicBezTo>
                <a:lnTo>
                  <a:pt x="3975100" y="6553200"/>
                </a:lnTo>
                <a:cubicBezTo>
                  <a:pt x="3835400" y="7086600"/>
                  <a:pt x="3619500" y="7531100"/>
                  <a:pt x="3479800" y="7531100"/>
                </a:cubicBezTo>
                <a:cubicBezTo>
                  <a:pt x="3187700" y="7531100"/>
                  <a:pt x="3136900" y="8521700"/>
                  <a:pt x="3403600" y="8788400"/>
                </a:cubicBezTo>
                <a:cubicBezTo>
                  <a:pt x="3505200" y="8890000"/>
                  <a:pt x="4051300" y="8966200"/>
                  <a:pt x="4610100" y="8966200"/>
                </a:cubicBezTo>
                <a:lnTo>
                  <a:pt x="5435600" y="8966200"/>
                </a:lnTo>
                <a:cubicBezTo>
                  <a:pt x="5994400" y="8966200"/>
                  <a:pt x="6616700" y="9131300"/>
                  <a:pt x="6819900" y="9321800"/>
                </a:cubicBezTo>
                <a:cubicBezTo>
                  <a:pt x="7213600" y="9728200"/>
                  <a:pt x="7264400" y="9956800"/>
                  <a:pt x="6997700" y="10223500"/>
                </a:cubicBezTo>
                <a:cubicBezTo>
                  <a:pt x="6438900" y="10782300"/>
                  <a:pt x="3619500" y="10426700"/>
                  <a:pt x="2895600" y="9715500"/>
                </a:cubicBezTo>
                <a:cubicBezTo>
                  <a:pt x="2082800" y="8902700"/>
                  <a:pt x="1955800" y="7886700"/>
                  <a:pt x="2425700" y="6210300"/>
                </a:cubicBezTo>
                <a:lnTo>
                  <a:pt x="3276600" y="3200400"/>
                </a:lnTo>
                <a:cubicBezTo>
                  <a:pt x="3975100" y="736600"/>
                  <a:pt x="4724400" y="0"/>
                  <a:pt x="6515100" y="0"/>
                </a:cubicBezTo>
                <a:close/>
                <a:moveTo>
                  <a:pt x="10312400" y="102108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7" name="Freeform 1827"/>
          <p:cNvSpPr/>
          <p:nvPr/>
        </p:nvSpPr>
        <p:spPr>
          <a:xfrm rot="0" flipH="0" flipV="0">
            <a:off x="27363735" y="7216996"/>
            <a:ext cx="53327" cy="64014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8" name="Freeform 1828"/>
          <p:cNvSpPr/>
          <p:nvPr/>
        </p:nvSpPr>
        <p:spPr>
          <a:xfrm rot="0" flipH="0" flipV="0">
            <a:off x="27425801" y="7217104"/>
            <a:ext cx="59372" cy="62503"/>
          </a:xfrm>
          <a:custGeom>
            <a:pathLst>
              <a:path w="6985000" h="7353300">
                <a:moveTo>
                  <a:pt x="190500" y="6324600"/>
                </a:moveTo>
                <a:lnTo>
                  <a:pt x="3606800" y="647700"/>
                </a:lnTo>
                <a:cubicBezTo>
                  <a:pt x="3708400" y="482600"/>
                  <a:pt x="3962400" y="266700"/>
                  <a:pt x="4165600" y="177800"/>
                </a:cubicBezTo>
                <a:lnTo>
                  <a:pt x="4203700" y="165100"/>
                </a:lnTo>
                <a:cubicBezTo>
                  <a:pt x="4406900" y="76200"/>
                  <a:pt x="4737100" y="0"/>
                  <a:pt x="4927600" y="0"/>
                </a:cubicBezTo>
                <a:lnTo>
                  <a:pt x="6273800" y="0"/>
                </a:lnTo>
                <a:cubicBezTo>
                  <a:pt x="6477000" y="0"/>
                  <a:pt x="6718300" y="25400"/>
                  <a:pt x="6819900" y="50800"/>
                </a:cubicBezTo>
                <a:cubicBezTo>
                  <a:pt x="6921500" y="88900"/>
                  <a:pt x="6985000" y="266700"/>
                  <a:pt x="6972300" y="444500"/>
                </a:cubicBezTo>
                <a:lnTo>
                  <a:pt x="6870700" y="1549400"/>
                </a:lnTo>
                <a:cubicBezTo>
                  <a:pt x="6845300" y="1727200"/>
                  <a:pt x="6794500" y="2044700"/>
                  <a:pt x="6743700" y="2235200"/>
                </a:cubicBezTo>
                <a:lnTo>
                  <a:pt x="5537200" y="6769100"/>
                </a:lnTo>
                <a:cubicBezTo>
                  <a:pt x="5410200" y="7200900"/>
                  <a:pt x="5270500" y="7353300"/>
                  <a:pt x="4927600" y="7353300"/>
                </a:cubicBezTo>
                <a:cubicBezTo>
                  <a:pt x="4584700" y="7353300"/>
                  <a:pt x="4305300" y="7061200"/>
                  <a:pt x="4305300" y="6718300"/>
                </a:cubicBezTo>
                <a:cubicBezTo>
                  <a:pt x="4305300" y="6578600"/>
                  <a:pt x="4343400" y="6299200"/>
                  <a:pt x="4394200" y="6108700"/>
                </a:cubicBezTo>
                <a:lnTo>
                  <a:pt x="5397500" y="2324100"/>
                </a:lnTo>
                <a:cubicBezTo>
                  <a:pt x="5448300" y="2133600"/>
                  <a:pt x="5549900" y="1968500"/>
                  <a:pt x="5613400" y="1968500"/>
                </a:cubicBezTo>
                <a:cubicBezTo>
                  <a:pt x="5753100" y="1968500"/>
                  <a:pt x="5778500" y="1295400"/>
                  <a:pt x="5651500" y="1168400"/>
                </a:cubicBezTo>
                <a:cubicBezTo>
                  <a:pt x="5435600" y="952500"/>
                  <a:pt x="4800600" y="1117600"/>
                  <a:pt x="4419600" y="1498600"/>
                </a:cubicBezTo>
                <a:cubicBezTo>
                  <a:pt x="4356100" y="1562100"/>
                  <a:pt x="4254500" y="1739900"/>
                  <a:pt x="4203700" y="1905000"/>
                </a:cubicBezTo>
                <a:cubicBezTo>
                  <a:pt x="4152900" y="2057400"/>
                  <a:pt x="4013200" y="2324100"/>
                  <a:pt x="3911600" y="2489200"/>
                </a:cubicBezTo>
                <a:lnTo>
                  <a:pt x="1104900" y="7048500"/>
                </a:lnTo>
                <a:cubicBezTo>
                  <a:pt x="990600" y="7213600"/>
                  <a:pt x="749300" y="7353300"/>
                  <a:pt x="558800" y="7353300"/>
                </a:cubicBezTo>
                <a:lnTo>
                  <a:pt x="533400" y="7353300"/>
                </a:lnTo>
                <a:cubicBezTo>
                  <a:pt x="114300" y="7353300"/>
                  <a:pt x="0" y="7264400"/>
                  <a:pt x="0" y="6896100"/>
                </a:cubicBezTo>
                <a:cubicBezTo>
                  <a:pt x="0" y="6756400"/>
                  <a:pt x="88900" y="6489700"/>
                  <a:pt x="190500" y="6324600"/>
                </a:cubicBezTo>
                <a:close/>
                <a:moveTo>
                  <a:pt x="1422400" y="74168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9" name="Freeform 1829"/>
          <p:cNvSpPr/>
          <p:nvPr/>
        </p:nvSpPr>
        <p:spPr>
          <a:xfrm rot="0" flipH="0" flipV="0">
            <a:off x="27493479" y="7216996"/>
            <a:ext cx="53327" cy="64014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0" name="Freeform 1830"/>
          <p:cNvSpPr/>
          <p:nvPr/>
        </p:nvSpPr>
        <p:spPr>
          <a:xfrm rot="0" flipH="0" flipV="0">
            <a:off x="27557809" y="7219263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1" name="Freeform 1831"/>
          <p:cNvSpPr/>
          <p:nvPr/>
        </p:nvSpPr>
        <p:spPr>
          <a:xfrm rot="0" flipH="0" flipV="0">
            <a:off x="27615882" y="7217859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2" name="Freeform 1832"/>
          <p:cNvSpPr/>
          <p:nvPr/>
        </p:nvSpPr>
        <p:spPr>
          <a:xfrm rot="0" flipH="0" flipV="0">
            <a:off x="27717348" y="7197996"/>
            <a:ext cx="37890" cy="24396"/>
          </a:xfrm>
          <a:custGeom>
            <a:pathLst>
              <a:path w="4457700" h="2870200">
                <a:moveTo>
                  <a:pt x="723900" y="850900"/>
                </a:moveTo>
                <a:lnTo>
                  <a:pt x="952500" y="317500"/>
                </a:lnTo>
                <a:cubicBezTo>
                  <a:pt x="1041400" y="139700"/>
                  <a:pt x="1270000" y="0"/>
                  <a:pt x="1460500" y="0"/>
                </a:cubicBezTo>
                <a:lnTo>
                  <a:pt x="1612900" y="0"/>
                </a:lnTo>
                <a:cubicBezTo>
                  <a:pt x="1841500" y="0"/>
                  <a:pt x="1943100" y="114300"/>
                  <a:pt x="1917700" y="317500"/>
                </a:cubicBezTo>
                <a:lnTo>
                  <a:pt x="1866900" y="660400"/>
                </a:lnTo>
                <a:cubicBezTo>
                  <a:pt x="1841500" y="838200"/>
                  <a:pt x="1765300" y="1130300"/>
                  <a:pt x="1701800" y="1295400"/>
                </a:cubicBezTo>
                <a:lnTo>
                  <a:pt x="1587500" y="1587500"/>
                </a:lnTo>
                <a:cubicBezTo>
                  <a:pt x="1308100" y="2324100"/>
                  <a:pt x="825500" y="2870200"/>
                  <a:pt x="444500" y="2870200"/>
                </a:cubicBezTo>
                <a:cubicBezTo>
                  <a:pt x="88900" y="2870200"/>
                  <a:pt x="0" y="2755900"/>
                  <a:pt x="0" y="2324100"/>
                </a:cubicBezTo>
                <a:cubicBezTo>
                  <a:pt x="0" y="2133600"/>
                  <a:pt x="101600" y="1816100"/>
                  <a:pt x="228600" y="1638300"/>
                </a:cubicBezTo>
                <a:lnTo>
                  <a:pt x="330200" y="1498600"/>
                </a:lnTo>
                <a:cubicBezTo>
                  <a:pt x="469900" y="1320800"/>
                  <a:pt x="635000" y="1028700"/>
                  <a:pt x="723900" y="850900"/>
                </a:cubicBezTo>
                <a:close/>
                <a:moveTo>
                  <a:pt x="6362700" y="9664700"/>
                </a:moveTo>
                <a:moveTo>
                  <a:pt x="2832100" y="1536700"/>
                </a:moveTo>
                <a:lnTo>
                  <a:pt x="3530600" y="304800"/>
                </a:lnTo>
                <a:cubicBezTo>
                  <a:pt x="3632200" y="139700"/>
                  <a:pt x="3873500" y="0"/>
                  <a:pt x="4064000" y="0"/>
                </a:cubicBezTo>
                <a:lnTo>
                  <a:pt x="4114800" y="0"/>
                </a:lnTo>
                <a:cubicBezTo>
                  <a:pt x="4343400" y="0"/>
                  <a:pt x="4457700" y="114300"/>
                  <a:pt x="4432300" y="330200"/>
                </a:cubicBezTo>
                <a:lnTo>
                  <a:pt x="4381500" y="838200"/>
                </a:lnTo>
                <a:cubicBezTo>
                  <a:pt x="4356100" y="1028700"/>
                  <a:pt x="4254500" y="1320800"/>
                  <a:pt x="4165600" y="1485900"/>
                </a:cubicBezTo>
                <a:lnTo>
                  <a:pt x="3556000" y="2552700"/>
                </a:lnTo>
                <a:cubicBezTo>
                  <a:pt x="3467100" y="2717800"/>
                  <a:pt x="3225800" y="2870200"/>
                  <a:pt x="3035300" y="2870200"/>
                </a:cubicBezTo>
                <a:cubicBezTo>
                  <a:pt x="2844800" y="2870200"/>
                  <a:pt x="2641600" y="2819400"/>
                  <a:pt x="2590800" y="2768600"/>
                </a:cubicBezTo>
                <a:cubicBezTo>
                  <a:pt x="2540000" y="2730500"/>
                  <a:pt x="2527300" y="2540000"/>
                  <a:pt x="2565400" y="2349500"/>
                </a:cubicBezTo>
                <a:lnTo>
                  <a:pt x="2590800" y="2171700"/>
                </a:lnTo>
                <a:cubicBezTo>
                  <a:pt x="2628900" y="1993900"/>
                  <a:pt x="2730500" y="1701800"/>
                  <a:pt x="2832100" y="1536700"/>
                </a:cubicBezTo>
                <a:close/>
                <a:moveTo>
                  <a:pt x="5676900" y="9664700"/>
                </a:moveTo>
              </a:path>
            </a:pathLst>
          </a:custGeom>
          <a:solidFill>
            <a:srgbClr val="18191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3" name="Freeform 1833"/>
          <p:cNvSpPr/>
          <p:nvPr/>
        </p:nvSpPr>
        <p:spPr>
          <a:xfrm rot="0" flipH="0" flipV="0">
            <a:off x="26407930" y="7376425"/>
            <a:ext cx="51816" cy="64230"/>
          </a:xfrm>
          <a:custGeom>
            <a:pathLst>
              <a:path w="6096000" h="7556500">
                <a:moveTo>
                  <a:pt x="3124200" y="7556500"/>
                </a:moveTo>
                <a:lnTo>
                  <a:pt x="1587500" y="7556500"/>
                </a:lnTo>
                <a:cubicBezTo>
                  <a:pt x="901700" y="7556500"/>
                  <a:pt x="838200" y="7531100"/>
                  <a:pt x="482600" y="7073900"/>
                </a:cubicBezTo>
                <a:lnTo>
                  <a:pt x="317500" y="6883400"/>
                </a:lnTo>
                <a:cubicBezTo>
                  <a:pt x="152400" y="6667500"/>
                  <a:pt x="0" y="6400800"/>
                  <a:pt x="0" y="6299200"/>
                </a:cubicBezTo>
                <a:cubicBezTo>
                  <a:pt x="0" y="6096000"/>
                  <a:pt x="317500" y="5943600"/>
                  <a:pt x="762000" y="5943600"/>
                </a:cubicBezTo>
                <a:cubicBezTo>
                  <a:pt x="939800" y="5943600"/>
                  <a:pt x="1181100" y="6070600"/>
                  <a:pt x="1320800" y="6223000"/>
                </a:cubicBezTo>
                <a:cubicBezTo>
                  <a:pt x="1447800" y="6362700"/>
                  <a:pt x="1778000" y="6489700"/>
                  <a:pt x="2070100" y="6489700"/>
                </a:cubicBezTo>
                <a:lnTo>
                  <a:pt x="2717800" y="6489700"/>
                </a:lnTo>
                <a:cubicBezTo>
                  <a:pt x="3543300" y="6489700"/>
                  <a:pt x="3949700" y="6210300"/>
                  <a:pt x="3949700" y="5664200"/>
                </a:cubicBezTo>
                <a:lnTo>
                  <a:pt x="3949700" y="5029200"/>
                </a:lnTo>
                <a:cubicBezTo>
                  <a:pt x="3949700" y="4470400"/>
                  <a:pt x="3759200" y="4330700"/>
                  <a:pt x="3009900" y="4330700"/>
                </a:cubicBezTo>
                <a:cubicBezTo>
                  <a:pt x="2730500" y="4330700"/>
                  <a:pt x="2514600" y="4102100"/>
                  <a:pt x="2514600" y="3822700"/>
                </a:cubicBezTo>
                <a:lnTo>
                  <a:pt x="2514600" y="3771900"/>
                </a:lnTo>
                <a:cubicBezTo>
                  <a:pt x="2514600" y="3467100"/>
                  <a:pt x="2717800" y="3263900"/>
                  <a:pt x="3022600" y="3263900"/>
                </a:cubicBezTo>
                <a:lnTo>
                  <a:pt x="3797300" y="3263900"/>
                </a:lnTo>
                <a:cubicBezTo>
                  <a:pt x="4445000" y="3263900"/>
                  <a:pt x="5029200" y="2679700"/>
                  <a:pt x="5029200" y="2032000"/>
                </a:cubicBezTo>
                <a:lnTo>
                  <a:pt x="5029200" y="1981200"/>
                </a:lnTo>
                <a:cubicBezTo>
                  <a:pt x="5029200" y="1371600"/>
                  <a:pt x="4533900" y="1206500"/>
                  <a:pt x="3086100" y="1333500"/>
                </a:cubicBezTo>
                <a:lnTo>
                  <a:pt x="3022600" y="1333500"/>
                </a:lnTo>
                <a:cubicBezTo>
                  <a:pt x="2743200" y="1358900"/>
                  <a:pt x="2514600" y="1473200"/>
                  <a:pt x="2514600" y="1600200"/>
                </a:cubicBezTo>
                <a:cubicBezTo>
                  <a:pt x="2514600" y="1727200"/>
                  <a:pt x="2349500" y="1828800"/>
                  <a:pt x="2159000" y="1828800"/>
                </a:cubicBezTo>
                <a:cubicBezTo>
                  <a:pt x="1955800" y="1828800"/>
                  <a:pt x="1714500" y="1803400"/>
                  <a:pt x="1612900" y="1765300"/>
                </a:cubicBezTo>
                <a:cubicBezTo>
                  <a:pt x="1524000" y="1739900"/>
                  <a:pt x="1435100" y="1574800"/>
                  <a:pt x="1435100" y="1409700"/>
                </a:cubicBezTo>
                <a:cubicBezTo>
                  <a:pt x="1435100" y="1003300"/>
                  <a:pt x="2133600" y="406400"/>
                  <a:pt x="2692400" y="304800"/>
                </a:cubicBezTo>
                <a:cubicBezTo>
                  <a:pt x="2946400" y="266700"/>
                  <a:pt x="3263900" y="190500"/>
                  <a:pt x="3416300" y="139700"/>
                </a:cubicBezTo>
                <a:cubicBezTo>
                  <a:pt x="3759200" y="0"/>
                  <a:pt x="4203700" y="0"/>
                  <a:pt x="4749800" y="139700"/>
                </a:cubicBezTo>
                <a:lnTo>
                  <a:pt x="4826000" y="165100"/>
                </a:lnTo>
                <a:cubicBezTo>
                  <a:pt x="5080000" y="228600"/>
                  <a:pt x="5435600" y="444500"/>
                  <a:pt x="5638800" y="647700"/>
                </a:cubicBezTo>
                <a:lnTo>
                  <a:pt x="5740400" y="749300"/>
                </a:lnTo>
                <a:cubicBezTo>
                  <a:pt x="5943600" y="939800"/>
                  <a:pt x="6096000" y="1333500"/>
                  <a:pt x="6096000" y="1612900"/>
                </a:cubicBezTo>
                <a:lnTo>
                  <a:pt x="6096000" y="2032000"/>
                </a:lnTo>
                <a:cubicBezTo>
                  <a:pt x="6096000" y="2743200"/>
                  <a:pt x="5905500" y="3162300"/>
                  <a:pt x="5435600" y="3454400"/>
                </a:cubicBezTo>
                <a:cubicBezTo>
                  <a:pt x="5029200" y="3695700"/>
                  <a:pt x="4851400" y="4699000"/>
                  <a:pt x="5207000" y="4699000"/>
                </a:cubicBezTo>
                <a:cubicBezTo>
                  <a:pt x="5295900" y="4699000"/>
                  <a:pt x="5384800" y="4851400"/>
                  <a:pt x="5384800" y="5054600"/>
                </a:cubicBezTo>
                <a:cubicBezTo>
                  <a:pt x="5384800" y="5245100"/>
                  <a:pt x="5295900" y="5410200"/>
                  <a:pt x="5207000" y="5410200"/>
                </a:cubicBezTo>
                <a:cubicBezTo>
                  <a:pt x="5105400" y="5410200"/>
                  <a:pt x="5029200" y="5575300"/>
                  <a:pt x="5029200" y="5765800"/>
                </a:cubicBezTo>
                <a:cubicBezTo>
                  <a:pt x="5029200" y="6324600"/>
                  <a:pt x="4800600" y="6743700"/>
                  <a:pt x="4356100" y="7061200"/>
                </a:cubicBezTo>
                <a:lnTo>
                  <a:pt x="4038600" y="7277100"/>
                </a:lnTo>
                <a:cubicBezTo>
                  <a:pt x="3810000" y="7429500"/>
                  <a:pt x="3403600" y="7556500"/>
                  <a:pt x="3124200" y="7556500"/>
                </a:cubicBezTo>
                <a:close/>
                <a:moveTo>
                  <a:pt x="25400" y="75438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4" name="Freeform 1834"/>
          <p:cNvSpPr/>
          <p:nvPr/>
        </p:nvSpPr>
        <p:spPr>
          <a:xfrm rot="0" flipH="0" flipV="0">
            <a:off x="26465051" y="7377073"/>
            <a:ext cx="60775" cy="89922"/>
          </a:xfrm>
          <a:custGeom>
            <a:pathLst>
              <a:path w="7150100" h="10579100">
                <a:moveTo>
                  <a:pt x="6934200" y="1689100"/>
                </a:moveTo>
                <a:lnTo>
                  <a:pt x="5435600" y="7797800"/>
                </a:lnTo>
                <a:cubicBezTo>
                  <a:pt x="5384800" y="8001000"/>
                  <a:pt x="5295900" y="8293100"/>
                  <a:pt x="5219700" y="8458200"/>
                </a:cubicBezTo>
                <a:lnTo>
                  <a:pt x="5016500" y="8940800"/>
                </a:lnTo>
                <a:cubicBezTo>
                  <a:pt x="4737100" y="9601200"/>
                  <a:pt x="4241800" y="10198100"/>
                  <a:pt x="3886200" y="10287000"/>
                </a:cubicBezTo>
                <a:cubicBezTo>
                  <a:pt x="3759200" y="10312400"/>
                  <a:pt x="3594100" y="10388600"/>
                  <a:pt x="3530600" y="10464800"/>
                </a:cubicBezTo>
                <a:cubicBezTo>
                  <a:pt x="3467100" y="10528300"/>
                  <a:pt x="3251200" y="10579100"/>
                  <a:pt x="3048000" y="10579100"/>
                </a:cubicBezTo>
                <a:lnTo>
                  <a:pt x="533400" y="10579100"/>
                </a:lnTo>
                <a:cubicBezTo>
                  <a:pt x="88900" y="10579100"/>
                  <a:pt x="0" y="10490200"/>
                  <a:pt x="0" y="10045700"/>
                </a:cubicBezTo>
                <a:cubicBezTo>
                  <a:pt x="0" y="9588500"/>
                  <a:pt x="88900" y="9512300"/>
                  <a:pt x="533400" y="9512300"/>
                </a:cubicBezTo>
                <a:lnTo>
                  <a:pt x="3048000" y="9512300"/>
                </a:lnTo>
                <a:cubicBezTo>
                  <a:pt x="3251200" y="9512300"/>
                  <a:pt x="3517900" y="9398000"/>
                  <a:pt x="3657600" y="9258300"/>
                </a:cubicBezTo>
                <a:lnTo>
                  <a:pt x="3695700" y="9220200"/>
                </a:lnTo>
                <a:cubicBezTo>
                  <a:pt x="3835400" y="9080500"/>
                  <a:pt x="3975100" y="8864600"/>
                  <a:pt x="4000500" y="8724900"/>
                </a:cubicBezTo>
                <a:cubicBezTo>
                  <a:pt x="4038600" y="8597900"/>
                  <a:pt x="4114800" y="8432800"/>
                  <a:pt x="4178300" y="8369300"/>
                </a:cubicBezTo>
                <a:cubicBezTo>
                  <a:pt x="4254500" y="8305800"/>
                  <a:pt x="4305300" y="8089900"/>
                  <a:pt x="4305300" y="7886700"/>
                </a:cubicBezTo>
                <a:cubicBezTo>
                  <a:pt x="4305300" y="7442200"/>
                  <a:pt x="4216400" y="7353300"/>
                  <a:pt x="3771900" y="7353300"/>
                </a:cubicBezTo>
                <a:lnTo>
                  <a:pt x="1790700" y="7353300"/>
                </a:lnTo>
                <a:cubicBezTo>
                  <a:pt x="1600200" y="7353300"/>
                  <a:pt x="1320800" y="7251700"/>
                  <a:pt x="1181100" y="7124700"/>
                </a:cubicBezTo>
                <a:lnTo>
                  <a:pt x="1003300" y="6959600"/>
                </a:lnTo>
                <a:cubicBezTo>
                  <a:pt x="685800" y="6667500"/>
                  <a:pt x="533400" y="6311900"/>
                  <a:pt x="533400" y="5829300"/>
                </a:cubicBezTo>
                <a:lnTo>
                  <a:pt x="533400" y="5384800"/>
                </a:lnTo>
                <a:cubicBezTo>
                  <a:pt x="533400" y="5181600"/>
                  <a:pt x="584200" y="4876800"/>
                  <a:pt x="635000" y="4686300"/>
                </a:cubicBezTo>
                <a:lnTo>
                  <a:pt x="1663700" y="952500"/>
                </a:lnTo>
                <a:cubicBezTo>
                  <a:pt x="1828800" y="342900"/>
                  <a:pt x="2095500" y="0"/>
                  <a:pt x="2387600" y="0"/>
                </a:cubicBezTo>
                <a:cubicBezTo>
                  <a:pt x="2552700" y="0"/>
                  <a:pt x="2730500" y="38100"/>
                  <a:pt x="2781300" y="88900"/>
                </a:cubicBezTo>
                <a:cubicBezTo>
                  <a:pt x="2832100" y="139700"/>
                  <a:pt x="2870200" y="342900"/>
                  <a:pt x="2870200" y="546100"/>
                </a:cubicBezTo>
                <a:lnTo>
                  <a:pt x="2870200" y="723900"/>
                </a:lnTo>
                <a:cubicBezTo>
                  <a:pt x="2870200" y="914400"/>
                  <a:pt x="2832100" y="1231900"/>
                  <a:pt x="2781300" y="1422400"/>
                </a:cubicBezTo>
                <a:lnTo>
                  <a:pt x="1968500" y="4673600"/>
                </a:lnTo>
                <a:cubicBezTo>
                  <a:pt x="1917700" y="4864100"/>
                  <a:pt x="1816100" y="5029200"/>
                  <a:pt x="1752600" y="5029200"/>
                </a:cubicBezTo>
                <a:cubicBezTo>
                  <a:pt x="1676400" y="5029200"/>
                  <a:pt x="1612900" y="5181600"/>
                  <a:pt x="1612900" y="5384800"/>
                </a:cubicBezTo>
                <a:lnTo>
                  <a:pt x="1612900" y="5740400"/>
                </a:lnTo>
                <a:cubicBezTo>
                  <a:pt x="1612900" y="5943600"/>
                  <a:pt x="1651000" y="6134100"/>
                  <a:pt x="1701800" y="6184900"/>
                </a:cubicBezTo>
                <a:cubicBezTo>
                  <a:pt x="1752600" y="6235700"/>
                  <a:pt x="1955800" y="6273800"/>
                  <a:pt x="2159000" y="6273800"/>
                </a:cubicBezTo>
                <a:lnTo>
                  <a:pt x="4127500" y="6273800"/>
                </a:lnTo>
                <a:cubicBezTo>
                  <a:pt x="4546600" y="6273800"/>
                  <a:pt x="4610100" y="6223000"/>
                  <a:pt x="4826000" y="5715000"/>
                </a:cubicBezTo>
                <a:lnTo>
                  <a:pt x="4851400" y="5651500"/>
                </a:lnTo>
                <a:cubicBezTo>
                  <a:pt x="4953000" y="5435600"/>
                  <a:pt x="5016500" y="5105400"/>
                  <a:pt x="5016500" y="4902200"/>
                </a:cubicBezTo>
                <a:lnTo>
                  <a:pt x="5016500" y="4838700"/>
                </a:lnTo>
                <a:cubicBezTo>
                  <a:pt x="5016500" y="4648200"/>
                  <a:pt x="5054600" y="4343400"/>
                  <a:pt x="5105400" y="4152900"/>
                </a:cubicBezTo>
                <a:lnTo>
                  <a:pt x="5270500" y="3467100"/>
                </a:lnTo>
                <a:cubicBezTo>
                  <a:pt x="5321300" y="3289300"/>
                  <a:pt x="5397500" y="3022600"/>
                  <a:pt x="5461000" y="2870200"/>
                </a:cubicBezTo>
                <a:cubicBezTo>
                  <a:pt x="5524500" y="2730500"/>
                  <a:pt x="5588000" y="2463800"/>
                  <a:pt x="5613400" y="2286000"/>
                </a:cubicBezTo>
                <a:lnTo>
                  <a:pt x="5651500" y="2019300"/>
                </a:lnTo>
                <a:cubicBezTo>
                  <a:pt x="5689600" y="1841500"/>
                  <a:pt x="5765800" y="1549400"/>
                  <a:pt x="5842000" y="1371600"/>
                </a:cubicBezTo>
                <a:lnTo>
                  <a:pt x="6248400" y="342900"/>
                </a:lnTo>
                <a:cubicBezTo>
                  <a:pt x="6311900" y="152400"/>
                  <a:pt x="6515100" y="0"/>
                  <a:pt x="6680200" y="0"/>
                </a:cubicBezTo>
                <a:cubicBezTo>
                  <a:pt x="6858000" y="0"/>
                  <a:pt x="7035800" y="38100"/>
                  <a:pt x="7086600" y="88900"/>
                </a:cubicBezTo>
                <a:cubicBezTo>
                  <a:pt x="7137400" y="139700"/>
                  <a:pt x="7150100" y="330200"/>
                  <a:pt x="7124700" y="508000"/>
                </a:cubicBezTo>
                <a:lnTo>
                  <a:pt x="7061200" y="1016000"/>
                </a:lnTo>
                <a:cubicBezTo>
                  <a:pt x="7035800" y="1193800"/>
                  <a:pt x="6985000" y="1498600"/>
                  <a:pt x="6934200" y="1689100"/>
                </a:cubicBezTo>
                <a:close/>
                <a:moveTo>
                  <a:pt x="5575300" y="74676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5" name="Freeform 1835"/>
          <p:cNvSpPr/>
          <p:nvPr/>
        </p:nvSpPr>
        <p:spPr>
          <a:xfrm rot="0" flipH="0" flipV="0">
            <a:off x="26535453" y="7377073"/>
            <a:ext cx="47713" cy="64014"/>
          </a:xfrm>
          <a:custGeom>
            <a:pathLst>
              <a:path w="5613400" h="7531100">
                <a:moveTo>
                  <a:pt x="3251200" y="7531100"/>
                </a:moveTo>
                <a:lnTo>
                  <a:pt x="1397000" y="7531100"/>
                </a:lnTo>
                <a:cubicBezTo>
                  <a:pt x="1117600" y="7531100"/>
                  <a:pt x="723900" y="7378700"/>
                  <a:pt x="520700" y="7188200"/>
                </a:cubicBezTo>
                <a:lnTo>
                  <a:pt x="368300" y="7048500"/>
                </a:lnTo>
                <a:cubicBezTo>
                  <a:pt x="165100" y="6858000"/>
                  <a:pt x="0" y="6477000"/>
                  <a:pt x="0" y="6197600"/>
                </a:cubicBezTo>
                <a:lnTo>
                  <a:pt x="0" y="5524500"/>
                </a:lnTo>
                <a:cubicBezTo>
                  <a:pt x="0" y="5245100"/>
                  <a:pt x="50800" y="4800600"/>
                  <a:pt x="114300" y="4533900"/>
                </a:cubicBezTo>
                <a:lnTo>
                  <a:pt x="711200" y="2184400"/>
                </a:lnTo>
                <a:cubicBezTo>
                  <a:pt x="863600" y="1574800"/>
                  <a:pt x="1066800" y="1244600"/>
                  <a:pt x="1562100" y="774700"/>
                </a:cubicBezTo>
                <a:lnTo>
                  <a:pt x="1625600" y="711200"/>
                </a:lnTo>
                <a:cubicBezTo>
                  <a:pt x="2108200" y="254000"/>
                  <a:pt x="2781300" y="0"/>
                  <a:pt x="3467100" y="0"/>
                </a:cubicBezTo>
                <a:lnTo>
                  <a:pt x="4686300" y="0"/>
                </a:lnTo>
                <a:cubicBezTo>
                  <a:pt x="4965700" y="0"/>
                  <a:pt x="5270500" y="76200"/>
                  <a:pt x="5372100" y="177800"/>
                </a:cubicBezTo>
                <a:cubicBezTo>
                  <a:pt x="5562600" y="368300"/>
                  <a:pt x="5613400" y="838200"/>
                  <a:pt x="5461000" y="990600"/>
                </a:cubicBezTo>
                <a:cubicBezTo>
                  <a:pt x="5410200" y="1028700"/>
                  <a:pt x="5143500" y="1079500"/>
                  <a:pt x="4864100" y="1079500"/>
                </a:cubicBezTo>
                <a:lnTo>
                  <a:pt x="3733800" y="1079500"/>
                </a:lnTo>
                <a:cubicBezTo>
                  <a:pt x="2895600" y="1079500"/>
                  <a:pt x="2374900" y="1333500"/>
                  <a:pt x="2120900" y="1866900"/>
                </a:cubicBezTo>
                <a:lnTo>
                  <a:pt x="1828800" y="2501900"/>
                </a:lnTo>
                <a:cubicBezTo>
                  <a:pt x="1701800" y="2781300"/>
                  <a:pt x="1562100" y="3200400"/>
                  <a:pt x="1524000" y="3429000"/>
                </a:cubicBezTo>
                <a:cubicBezTo>
                  <a:pt x="1485900" y="3670300"/>
                  <a:pt x="1409700" y="3975100"/>
                  <a:pt x="1346200" y="4127500"/>
                </a:cubicBezTo>
                <a:cubicBezTo>
                  <a:pt x="1295400" y="4267200"/>
                  <a:pt x="1206500" y="4635500"/>
                  <a:pt x="1155700" y="4927600"/>
                </a:cubicBezTo>
                <a:cubicBezTo>
                  <a:pt x="965200" y="6146800"/>
                  <a:pt x="1117600" y="6451600"/>
                  <a:pt x="1943100" y="6451600"/>
                </a:cubicBezTo>
                <a:lnTo>
                  <a:pt x="3073400" y="6451600"/>
                </a:lnTo>
                <a:cubicBezTo>
                  <a:pt x="3695700" y="6451600"/>
                  <a:pt x="3759200" y="6515100"/>
                  <a:pt x="3759200" y="7086600"/>
                </a:cubicBezTo>
                <a:cubicBezTo>
                  <a:pt x="3759200" y="7327900"/>
                  <a:pt x="3530600" y="7531100"/>
                  <a:pt x="3251200" y="7531100"/>
                </a:cubicBezTo>
                <a:close/>
                <a:moveTo>
                  <a:pt x="-749300" y="74676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6" name="Freeform 1836"/>
          <p:cNvSpPr/>
          <p:nvPr/>
        </p:nvSpPr>
        <p:spPr>
          <a:xfrm rot="0" flipH="0" flipV="0">
            <a:off x="26592358" y="7377828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7" name="Freeform 1837"/>
          <p:cNvSpPr/>
          <p:nvPr/>
        </p:nvSpPr>
        <p:spPr>
          <a:xfrm rot="0" flipH="0" flipV="0">
            <a:off x="26653367" y="7377505"/>
            <a:ext cx="59372" cy="62503"/>
          </a:xfrm>
          <a:custGeom>
            <a:pathLst>
              <a:path w="6985000" h="7353300">
                <a:moveTo>
                  <a:pt x="190500" y="6324600"/>
                </a:moveTo>
                <a:lnTo>
                  <a:pt x="3606800" y="647700"/>
                </a:lnTo>
                <a:cubicBezTo>
                  <a:pt x="3708400" y="482600"/>
                  <a:pt x="3962400" y="266700"/>
                  <a:pt x="4165600" y="177800"/>
                </a:cubicBezTo>
                <a:lnTo>
                  <a:pt x="4203700" y="165100"/>
                </a:lnTo>
                <a:cubicBezTo>
                  <a:pt x="4406900" y="76200"/>
                  <a:pt x="4737100" y="0"/>
                  <a:pt x="4927600" y="0"/>
                </a:cubicBezTo>
                <a:lnTo>
                  <a:pt x="6273800" y="0"/>
                </a:lnTo>
                <a:cubicBezTo>
                  <a:pt x="6477000" y="0"/>
                  <a:pt x="6718300" y="25400"/>
                  <a:pt x="6819900" y="50800"/>
                </a:cubicBezTo>
                <a:cubicBezTo>
                  <a:pt x="6921500" y="88900"/>
                  <a:pt x="6985000" y="266700"/>
                  <a:pt x="6972300" y="444500"/>
                </a:cubicBezTo>
                <a:lnTo>
                  <a:pt x="6870700" y="1549400"/>
                </a:lnTo>
                <a:cubicBezTo>
                  <a:pt x="6845300" y="1727200"/>
                  <a:pt x="6794500" y="2044700"/>
                  <a:pt x="6743700" y="2235200"/>
                </a:cubicBezTo>
                <a:lnTo>
                  <a:pt x="5537200" y="6769100"/>
                </a:lnTo>
                <a:cubicBezTo>
                  <a:pt x="5410200" y="7200900"/>
                  <a:pt x="5270500" y="7353300"/>
                  <a:pt x="4927600" y="7353300"/>
                </a:cubicBezTo>
                <a:cubicBezTo>
                  <a:pt x="4584700" y="7353300"/>
                  <a:pt x="4305300" y="7061200"/>
                  <a:pt x="4305300" y="6718300"/>
                </a:cubicBezTo>
                <a:cubicBezTo>
                  <a:pt x="4305300" y="6578600"/>
                  <a:pt x="4343400" y="6299200"/>
                  <a:pt x="4394200" y="6108700"/>
                </a:cubicBezTo>
                <a:lnTo>
                  <a:pt x="5397500" y="2324100"/>
                </a:lnTo>
                <a:cubicBezTo>
                  <a:pt x="5448300" y="2133600"/>
                  <a:pt x="5549900" y="1968500"/>
                  <a:pt x="5613400" y="1968500"/>
                </a:cubicBezTo>
                <a:cubicBezTo>
                  <a:pt x="5753100" y="1968500"/>
                  <a:pt x="5778500" y="1295400"/>
                  <a:pt x="5651500" y="1168400"/>
                </a:cubicBezTo>
                <a:cubicBezTo>
                  <a:pt x="5435600" y="952500"/>
                  <a:pt x="4800600" y="1117600"/>
                  <a:pt x="4419600" y="1498600"/>
                </a:cubicBezTo>
                <a:cubicBezTo>
                  <a:pt x="4356100" y="1562100"/>
                  <a:pt x="4254500" y="1739900"/>
                  <a:pt x="4203700" y="1905000"/>
                </a:cubicBezTo>
                <a:cubicBezTo>
                  <a:pt x="4152900" y="2057400"/>
                  <a:pt x="4013200" y="2324100"/>
                  <a:pt x="3911600" y="2489200"/>
                </a:cubicBezTo>
                <a:lnTo>
                  <a:pt x="1104900" y="7048500"/>
                </a:lnTo>
                <a:cubicBezTo>
                  <a:pt x="990600" y="7213600"/>
                  <a:pt x="749300" y="7353300"/>
                  <a:pt x="558800" y="7353300"/>
                </a:cubicBezTo>
                <a:lnTo>
                  <a:pt x="533400" y="7353300"/>
                </a:lnTo>
                <a:cubicBezTo>
                  <a:pt x="114300" y="7353300"/>
                  <a:pt x="0" y="7264400"/>
                  <a:pt x="0" y="6896100"/>
                </a:cubicBezTo>
                <a:cubicBezTo>
                  <a:pt x="0" y="6756400"/>
                  <a:pt x="88900" y="6489700"/>
                  <a:pt x="190500" y="6324600"/>
                </a:cubicBezTo>
                <a:close/>
                <a:moveTo>
                  <a:pt x="1422400" y="74168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8" name="Freeform 1838"/>
          <p:cNvSpPr/>
          <p:nvPr/>
        </p:nvSpPr>
        <p:spPr>
          <a:xfrm rot="0" flipH="0" flipV="0">
            <a:off x="26713512" y="7377505"/>
            <a:ext cx="59372" cy="62503"/>
          </a:xfrm>
          <a:custGeom>
            <a:pathLst>
              <a:path w="6985000" h="7353300">
                <a:moveTo>
                  <a:pt x="190500" y="6324600"/>
                </a:moveTo>
                <a:lnTo>
                  <a:pt x="3606800" y="647700"/>
                </a:lnTo>
                <a:cubicBezTo>
                  <a:pt x="3708400" y="482600"/>
                  <a:pt x="3962400" y="266700"/>
                  <a:pt x="4165600" y="177800"/>
                </a:cubicBezTo>
                <a:lnTo>
                  <a:pt x="4203700" y="165100"/>
                </a:lnTo>
                <a:cubicBezTo>
                  <a:pt x="4406900" y="76200"/>
                  <a:pt x="4737100" y="0"/>
                  <a:pt x="4927600" y="0"/>
                </a:cubicBezTo>
                <a:lnTo>
                  <a:pt x="6273800" y="0"/>
                </a:lnTo>
                <a:cubicBezTo>
                  <a:pt x="6477000" y="0"/>
                  <a:pt x="6718300" y="25400"/>
                  <a:pt x="6819900" y="50800"/>
                </a:cubicBezTo>
                <a:cubicBezTo>
                  <a:pt x="6921500" y="88900"/>
                  <a:pt x="6985000" y="266700"/>
                  <a:pt x="6972300" y="444500"/>
                </a:cubicBezTo>
                <a:lnTo>
                  <a:pt x="6870700" y="1549400"/>
                </a:lnTo>
                <a:cubicBezTo>
                  <a:pt x="6845300" y="1727200"/>
                  <a:pt x="6794500" y="2044700"/>
                  <a:pt x="6743700" y="2235200"/>
                </a:cubicBezTo>
                <a:lnTo>
                  <a:pt x="5537200" y="6769100"/>
                </a:lnTo>
                <a:cubicBezTo>
                  <a:pt x="5410200" y="7200900"/>
                  <a:pt x="5270500" y="7353300"/>
                  <a:pt x="4927600" y="7353300"/>
                </a:cubicBezTo>
                <a:cubicBezTo>
                  <a:pt x="4584700" y="7353300"/>
                  <a:pt x="4305300" y="7061200"/>
                  <a:pt x="4305300" y="6718300"/>
                </a:cubicBezTo>
                <a:cubicBezTo>
                  <a:pt x="4305300" y="6578600"/>
                  <a:pt x="4343400" y="6299200"/>
                  <a:pt x="4394200" y="6108700"/>
                </a:cubicBezTo>
                <a:lnTo>
                  <a:pt x="5397500" y="2324100"/>
                </a:lnTo>
                <a:cubicBezTo>
                  <a:pt x="5448300" y="2133600"/>
                  <a:pt x="5549900" y="1968500"/>
                  <a:pt x="5613400" y="1968500"/>
                </a:cubicBezTo>
                <a:cubicBezTo>
                  <a:pt x="5753100" y="1968500"/>
                  <a:pt x="5778500" y="1295400"/>
                  <a:pt x="5651500" y="1168400"/>
                </a:cubicBezTo>
                <a:cubicBezTo>
                  <a:pt x="5435600" y="952500"/>
                  <a:pt x="4800600" y="1117600"/>
                  <a:pt x="4419600" y="1498600"/>
                </a:cubicBezTo>
                <a:cubicBezTo>
                  <a:pt x="4356100" y="1562100"/>
                  <a:pt x="4254500" y="1739900"/>
                  <a:pt x="4203700" y="1905000"/>
                </a:cubicBezTo>
                <a:cubicBezTo>
                  <a:pt x="4152900" y="2057400"/>
                  <a:pt x="4013200" y="2324100"/>
                  <a:pt x="3911600" y="2489200"/>
                </a:cubicBezTo>
                <a:lnTo>
                  <a:pt x="1104900" y="7048500"/>
                </a:lnTo>
                <a:cubicBezTo>
                  <a:pt x="990600" y="7213600"/>
                  <a:pt x="749300" y="7353300"/>
                  <a:pt x="558800" y="7353300"/>
                </a:cubicBezTo>
                <a:lnTo>
                  <a:pt x="533400" y="7353300"/>
                </a:lnTo>
                <a:cubicBezTo>
                  <a:pt x="114300" y="7353300"/>
                  <a:pt x="0" y="7264400"/>
                  <a:pt x="0" y="6896100"/>
                </a:cubicBezTo>
                <a:cubicBezTo>
                  <a:pt x="0" y="6756400"/>
                  <a:pt x="88900" y="6489700"/>
                  <a:pt x="190500" y="6324600"/>
                </a:cubicBezTo>
                <a:close/>
                <a:moveTo>
                  <a:pt x="1422400" y="74168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9" name="Freeform 1839"/>
          <p:cNvSpPr/>
          <p:nvPr/>
        </p:nvSpPr>
        <p:spPr>
          <a:xfrm rot="0" flipH="0" flipV="0">
            <a:off x="26778192" y="7377721"/>
            <a:ext cx="59480" cy="63258"/>
          </a:xfrm>
          <a:custGeom>
            <a:pathLst>
              <a:path w="6997700" h="7442200">
                <a:moveTo>
                  <a:pt x="3492500" y="0"/>
                </a:moveTo>
                <a:lnTo>
                  <a:pt x="6096000" y="0"/>
                </a:lnTo>
                <a:cubicBezTo>
                  <a:pt x="6642100" y="0"/>
                  <a:pt x="6997700" y="254000"/>
                  <a:pt x="6997700" y="660400"/>
                </a:cubicBezTo>
                <a:lnTo>
                  <a:pt x="6997700" y="711200"/>
                </a:lnTo>
                <a:cubicBezTo>
                  <a:pt x="6997700" y="914400"/>
                  <a:pt x="6946900" y="1231900"/>
                  <a:pt x="6908800" y="1409700"/>
                </a:cubicBezTo>
                <a:lnTo>
                  <a:pt x="5549900" y="6578600"/>
                </a:lnTo>
                <a:cubicBezTo>
                  <a:pt x="5384800" y="7175500"/>
                  <a:pt x="4991100" y="7442200"/>
                  <a:pt x="4483100" y="7289800"/>
                </a:cubicBezTo>
                <a:cubicBezTo>
                  <a:pt x="4381500" y="7264400"/>
                  <a:pt x="4305300" y="7073900"/>
                  <a:pt x="4305300" y="6883400"/>
                </a:cubicBezTo>
                <a:lnTo>
                  <a:pt x="4305300" y="6629400"/>
                </a:lnTo>
                <a:cubicBezTo>
                  <a:pt x="4305300" y="6438900"/>
                  <a:pt x="4381500" y="6134100"/>
                  <a:pt x="4483100" y="5956300"/>
                </a:cubicBezTo>
                <a:cubicBezTo>
                  <a:pt x="4699000" y="5600700"/>
                  <a:pt x="4838700" y="5067300"/>
                  <a:pt x="4838700" y="4610100"/>
                </a:cubicBezTo>
                <a:cubicBezTo>
                  <a:pt x="4838700" y="4445000"/>
                  <a:pt x="4686300" y="4305300"/>
                  <a:pt x="4483100" y="4305300"/>
                </a:cubicBezTo>
                <a:lnTo>
                  <a:pt x="3949700" y="4305300"/>
                </a:lnTo>
                <a:cubicBezTo>
                  <a:pt x="3695700" y="4305300"/>
                  <a:pt x="3505200" y="4381500"/>
                  <a:pt x="3340100" y="4559300"/>
                </a:cubicBezTo>
                <a:lnTo>
                  <a:pt x="876300" y="7086600"/>
                </a:lnTo>
                <a:cubicBezTo>
                  <a:pt x="622300" y="7353300"/>
                  <a:pt x="495300" y="7391400"/>
                  <a:pt x="177800" y="7289800"/>
                </a:cubicBezTo>
                <a:cubicBezTo>
                  <a:pt x="76200" y="7264400"/>
                  <a:pt x="0" y="7099300"/>
                  <a:pt x="0" y="6934200"/>
                </a:cubicBezTo>
                <a:cubicBezTo>
                  <a:pt x="0" y="6769100"/>
                  <a:pt x="63500" y="6527800"/>
                  <a:pt x="152400" y="6388100"/>
                </a:cubicBezTo>
                <a:cubicBezTo>
                  <a:pt x="228600" y="6261100"/>
                  <a:pt x="419100" y="6045200"/>
                  <a:pt x="558800" y="5905500"/>
                </a:cubicBezTo>
                <a:lnTo>
                  <a:pt x="1714500" y="4813300"/>
                </a:lnTo>
                <a:cubicBezTo>
                  <a:pt x="2044700" y="4495800"/>
                  <a:pt x="2044700" y="4000500"/>
                  <a:pt x="1701800" y="3708400"/>
                </a:cubicBezTo>
                <a:lnTo>
                  <a:pt x="1524000" y="3556000"/>
                </a:lnTo>
                <a:cubicBezTo>
                  <a:pt x="1371600" y="3416300"/>
                  <a:pt x="1257300" y="3149600"/>
                  <a:pt x="1257300" y="2959100"/>
                </a:cubicBezTo>
                <a:lnTo>
                  <a:pt x="1257300" y="1968500"/>
                </a:lnTo>
                <a:cubicBezTo>
                  <a:pt x="1257300" y="1574800"/>
                  <a:pt x="1422400" y="1257300"/>
                  <a:pt x="1828800" y="876300"/>
                </a:cubicBezTo>
                <a:lnTo>
                  <a:pt x="2298700" y="431800"/>
                </a:lnTo>
                <a:cubicBezTo>
                  <a:pt x="2616200" y="127000"/>
                  <a:pt x="2984500" y="0"/>
                  <a:pt x="3492500" y="0"/>
                </a:cubicBezTo>
                <a:close/>
                <a:moveTo>
                  <a:pt x="7188200" y="7391400"/>
                </a:moveTo>
                <a:moveTo>
                  <a:pt x="3048000" y="3225800"/>
                </a:moveTo>
                <a:lnTo>
                  <a:pt x="4660900" y="3225800"/>
                </a:lnTo>
                <a:cubicBezTo>
                  <a:pt x="5067300" y="3225800"/>
                  <a:pt x="5207000" y="3111500"/>
                  <a:pt x="5384800" y="2667000"/>
                </a:cubicBezTo>
                <a:lnTo>
                  <a:pt x="5613400" y="2108200"/>
                </a:lnTo>
                <a:cubicBezTo>
                  <a:pt x="5676900" y="1930400"/>
                  <a:pt x="5740400" y="1714500"/>
                  <a:pt x="5740400" y="1612900"/>
                </a:cubicBezTo>
                <a:cubicBezTo>
                  <a:pt x="5740400" y="1320800"/>
                  <a:pt x="5410200" y="1066800"/>
                  <a:pt x="5016500" y="1066800"/>
                </a:cubicBezTo>
                <a:lnTo>
                  <a:pt x="4038600" y="1066800"/>
                </a:lnTo>
                <a:cubicBezTo>
                  <a:pt x="2984500" y="1066800"/>
                  <a:pt x="2336800" y="1549400"/>
                  <a:pt x="2336800" y="2324100"/>
                </a:cubicBezTo>
                <a:lnTo>
                  <a:pt x="2336800" y="2501900"/>
                </a:lnTo>
                <a:cubicBezTo>
                  <a:pt x="2336800" y="2959100"/>
                  <a:pt x="2590800" y="3225800"/>
                  <a:pt x="3048000" y="3225800"/>
                </a:cubicBezTo>
                <a:close/>
                <a:moveTo>
                  <a:pt x="3962400" y="73914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0" name="Freeform 1840"/>
          <p:cNvSpPr/>
          <p:nvPr/>
        </p:nvSpPr>
        <p:spPr>
          <a:xfrm rot="0" flipH="0" flipV="0">
            <a:off x="26894887" y="7378260"/>
            <a:ext cx="58940" cy="62826"/>
          </a:xfrm>
          <a:custGeom>
            <a:pathLst>
              <a:path w="6934200" h="7391400">
                <a:moveTo>
                  <a:pt x="2425700" y="0"/>
                </a:moveTo>
                <a:lnTo>
                  <a:pt x="5118100" y="0"/>
                </a:lnTo>
                <a:cubicBezTo>
                  <a:pt x="5308600" y="0"/>
                  <a:pt x="5613400" y="50800"/>
                  <a:pt x="5803900" y="114300"/>
                </a:cubicBezTo>
                <a:lnTo>
                  <a:pt x="6007100" y="177800"/>
                </a:lnTo>
                <a:cubicBezTo>
                  <a:pt x="6184900" y="228600"/>
                  <a:pt x="6400800" y="431800"/>
                  <a:pt x="6489700" y="622300"/>
                </a:cubicBezTo>
                <a:lnTo>
                  <a:pt x="6743700" y="1168400"/>
                </a:lnTo>
                <a:cubicBezTo>
                  <a:pt x="6934200" y="1574800"/>
                  <a:pt x="6934200" y="1663700"/>
                  <a:pt x="6819900" y="2133600"/>
                </a:cubicBezTo>
                <a:lnTo>
                  <a:pt x="5626100" y="6769100"/>
                </a:lnTo>
                <a:cubicBezTo>
                  <a:pt x="5511800" y="7200900"/>
                  <a:pt x="5359400" y="7353300"/>
                  <a:pt x="5029200" y="7353300"/>
                </a:cubicBezTo>
                <a:cubicBezTo>
                  <a:pt x="4648200" y="7353300"/>
                  <a:pt x="4394200" y="7061200"/>
                  <a:pt x="4394200" y="6642100"/>
                </a:cubicBezTo>
                <a:cubicBezTo>
                  <a:pt x="4394200" y="6438900"/>
                  <a:pt x="4432300" y="6134100"/>
                  <a:pt x="4483100" y="5956300"/>
                </a:cubicBezTo>
                <a:lnTo>
                  <a:pt x="4635500" y="5422900"/>
                </a:lnTo>
                <a:cubicBezTo>
                  <a:pt x="4686300" y="5245100"/>
                  <a:pt x="4813300" y="4940300"/>
                  <a:pt x="4914900" y="4749800"/>
                </a:cubicBezTo>
                <a:cubicBezTo>
                  <a:pt x="5029200" y="4559300"/>
                  <a:pt x="5118100" y="4254500"/>
                  <a:pt x="5118100" y="4076700"/>
                </a:cubicBezTo>
                <a:cubicBezTo>
                  <a:pt x="5118100" y="3911600"/>
                  <a:pt x="5143500" y="3606800"/>
                  <a:pt x="5181600" y="3416300"/>
                </a:cubicBezTo>
                <a:lnTo>
                  <a:pt x="5321300" y="2679700"/>
                </a:lnTo>
                <a:cubicBezTo>
                  <a:pt x="5359400" y="2489200"/>
                  <a:pt x="5448300" y="2336800"/>
                  <a:pt x="5511800" y="2336800"/>
                </a:cubicBezTo>
                <a:cubicBezTo>
                  <a:pt x="5588000" y="2336800"/>
                  <a:pt x="5651500" y="2171700"/>
                  <a:pt x="5651500" y="1968500"/>
                </a:cubicBezTo>
                <a:lnTo>
                  <a:pt x="5651500" y="1790700"/>
                </a:lnTo>
                <a:cubicBezTo>
                  <a:pt x="5651500" y="1282700"/>
                  <a:pt x="5372100" y="1079500"/>
                  <a:pt x="4660900" y="1079500"/>
                </a:cubicBezTo>
                <a:lnTo>
                  <a:pt x="3314700" y="1079500"/>
                </a:lnTo>
                <a:cubicBezTo>
                  <a:pt x="2755900" y="1079500"/>
                  <a:pt x="2628900" y="1155700"/>
                  <a:pt x="2514600" y="1549400"/>
                </a:cubicBezTo>
                <a:lnTo>
                  <a:pt x="2362200" y="2057400"/>
                </a:lnTo>
                <a:cubicBezTo>
                  <a:pt x="2298700" y="2260600"/>
                  <a:pt x="2247900" y="2578100"/>
                  <a:pt x="2247900" y="2781300"/>
                </a:cubicBezTo>
                <a:lnTo>
                  <a:pt x="2247900" y="2870200"/>
                </a:lnTo>
                <a:cubicBezTo>
                  <a:pt x="2247900" y="3073400"/>
                  <a:pt x="2159000" y="3327400"/>
                  <a:pt x="2070100" y="3454400"/>
                </a:cubicBezTo>
                <a:cubicBezTo>
                  <a:pt x="1968500" y="3581400"/>
                  <a:pt x="1892300" y="3835400"/>
                  <a:pt x="1892300" y="4038600"/>
                </a:cubicBezTo>
                <a:lnTo>
                  <a:pt x="1892300" y="4127500"/>
                </a:lnTo>
                <a:cubicBezTo>
                  <a:pt x="1892300" y="4318000"/>
                  <a:pt x="1803400" y="4622800"/>
                  <a:pt x="1701800" y="4800600"/>
                </a:cubicBezTo>
                <a:cubicBezTo>
                  <a:pt x="1612900" y="4965700"/>
                  <a:pt x="1524000" y="5270500"/>
                  <a:pt x="1524000" y="5473700"/>
                </a:cubicBezTo>
                <a:lnTo>
                  <a:pt x="1524000" y="5562600"/>
                </a:lnTo>
                <a:cubicBezTo>
                  <a:pt x="1524000" y="5753100"/>
                  <a:pt x="1473200" y="6057900"/>
                  <a:pt x="1397000" y="6235700"/>
                </a:cubicBezTo>
                <a:lnTo>
                  <a:pt x="1181100" y="6794500"/>
                </a:lnTo>
                <a:cubicBezTo>
                  <a:pt x="1104900" y="6972300"/>
                  <a:pt x="1003300" y="7162800"/>
                  <a:pt x="927100" y="7226300"/>
                </a:cubicBezTo>
                <a:cubicBezTo>
                  <a:pt x="787400" y="7378700"/>
                  <a:pt x="317500" y="7391400"/>
                  <a:pt x="177800" y="7264400"/>
                </a:cubicBezTo>
                <a:cubicBezTo>
                  <a:pt x="0" y="7086600"/>
                  <a:pt x="63500" y="5943600"/>
                  <a:pt x="266700" y="5689600"/>
                </a:cubicBezTo>
                <a:cubicBezTo>
                  <a:pt x="368300" y="5575300"/>
                  <a:pt x="457200" y="5334000"/>
                  <a:pt x="457200" y="5156200"/>
                </a:cubicBezTo>
                <a:cubicBezTo>
                  <a:pt x="457200" y="4978400"/>
                  <a:pt x="495300" y="4686300"/>
                  <a:pt x="546100" y="4495800"/>
                </a:cubicBezTo>
                <a:lnTo>
                  <a:pt x="1562100" y="762000"/>
                </a:lnTo>
                <a:cubicBezTo>
                  <a:pt x="1689100" y="279400"/>
                  <a:pt x="2006600" y="0"/>
                  <a:pt x="2425700" y="0"/>
                </a:cubicBezTo>
                <a:close/>
                <a:moveTo>
                  <a:pt x="7645400" y="73279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1" name="Freeform 1841"/>
          <p:cNvSpPr/>
          <p:nvPr/>
        </p:nvSpPr>
        <p:spPr>
          <a:xfrm rot="0" flipH="0" flipV="0">
            <a:off x="26961697" y="7376965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2" name="Freeform 1842"/>
          <p:cNvSpPr/>
          <p:nvPr/>
        </p:nvSpPr>
        <p:spPr>
          <a:xfrm rot="0" flipH="0" flipV="0">
            <a:off x="27020950" y="7378260"/>
            <a:ext cx="58940" cy="62826"/>
          </a:xfrm>
          <a:custGeom>
            <a:pathLst>
              <a:path w="6934200" h="7391400">
                <a:moveTo>
                  <a:pt x="2425700" y="0"/>
                </a:moveTo>
                <a:lnTo>
                  <a:pt x="5118100" y="0"/>
                </a:lnTo>
                <a:cubicBezTo>
                  <a:pt x="5308600" y="0"/>
                  <a:pt x="5613400" y="50800"/>
                  <a:pt x="5803900" y="114300"/>
                </a:cubicBezTo>
                <a:lnTo>
                  <a:pt x="6007100" y="177800"/>
                </a:lnTo>
                <a:cubicBezTo>
                  <a:pt x="6184900" y="228600"/>
                  <a:pt x="6400800" y="431800"/>
                  <a:pt x="6489700" y="622300"/>
                </a:cubicBezTo>
                <a:lnTo>
                  <a:pt x="6743700" y="1168400"/>
                </a:lnTo>
                <a:cubicBezTo>
                  <a:pt x="6934200" y="1574800"/>
                  <a:pt x="6934200" y="1663700"/>
                  <a:pt x="6819900" y="2133600"/>
                </a:cubicBezTo>
                <a:lnTo>
                  <a:pt x="5626100" y="6769100"/>
                </a:lnTo>
                <a:cubicBezTo>
                  <a:pt x="5511800" y="7200900"/>
                  <a:pt x="5359400" y="7353300"/>
                  <a:pt x="5029200" y="7353300"/>
                </a:cubicBezTo>
                <a:cubicBezTo>
                  <a:pt x="4648200" y="7353300"/>
                  <a:pt x="4394200" y="7061200"/>
                  <a:pt x="4394200" y="6642100"/>
                </a:cubicBezTo>
                <a:cubicBezTo>
                  <a:pt x="4394200" y="6438900"/>
                  <a:pt x="4432300" y="6134100"/>
                  <a:pt x="4483100" y="5956300"/>
                </a:cubicBezTo>
                <a:lnTo>
                  <a:pt x="4635500" y="5422900"/>
                </a:lnTo>
                <a:cubicBezTo>
                  <a:pt x="4686300" y="5245100"/>
                  <a:pt x="4813300" y="4940300"/>
                  <a:pt x="4914900" y="4749800"/>
                </a:cubicBezTo>
                <a:cubicBezTo>
                  <a:pt x="5029200" y="4559300"/>
                  <a:pt x="5118100" y="4254500"/>
                  <a:pt x="5118100" y="4076700"/>
                </a:cubicBezTo>
                <a:cubicBezTo>
                  <a:pt x="5118100" y="3911600"/>
                  <a:pt x="5143500" y="3606800"/>
                  <a:pt x="5181600" y="3416300"/>
                </a:cubicBezTo>
                <a:lnTo>
                  <a:pt x="5321300" y="2679700"/>
                </a:lnTo>
                <a:cubicBezTo>
                  <a:pt x="5359400" y="2489200"/>
                  <a:pt x="5448300" y="2336800"/>
                  <a:pt x="5511800" y="2336800"/>
                </a:cubicBezTo>
                <a:cubicBezTo>
                  <a:pt x="5588000" y="2336800"/>
                  <a:pt x="5651500" y="2171700"/>
                  <a:pt x="5651500" y="1968500"/>
                </a:cubicBezTo>
                <a:lnTo>
                  <a:pt x="5651500" y="1790700"/>
                </a:lnTo>
                <a:cubicBezTo>
                  <a:pt x="5651500" y="1282700"/>
                  <a:pt x="5372100" y="1079500"/>
                  <a:pt x="4660900" y="1079500"/>
                </a:cubicBezTo>
                <a:lnTo>
                  <a:pt x="3314700" y="1079500"/>
                </a:lnTo>
                <a:cubicBezTo>
                  <a:pt x="2755900" y="1079500"/>
                  <a:pt x="2628900" y="1155700"/>
                  <a:pt x="2514600" y="1549400"/>
                </a:cubicBezTo>
                <a:lnTo>
                  <a:pt x="2362200" y="2057400"/>
                </a:lnTo>
                <a:cubicBezTo>
                  <a:pt x="2298700" y="2260600"/>
                  <a:pt x="2247900" y="2578100"/>
                  <a:pt x="2247900" y="2781300"/>
                </a:cubicBezTo>
                <a:lnTo>
                  <a:pt x="2247900" y="2870200"/>
                </a:lnTo>
                <a:cubicBezTo>
                  <a:pt x="2247900" y="3073400"/>
                  <a:pt x="2159000" y="3327400"/>
                  <a:pt x="2070100" y="3454400"/>
                </a:cubicBezTo>
                <a:cubicBezTo>
                  <a:pt x="1968500" y="3581400"/>
                  <a:pt x="1892300" y="3835400"/>
                  <a:pt x="1892300" y="4038600"/>
                </a:cubicBezTo>
                <a:lnTo>
                  <a:pt x="1892300" y="4127500"/>
                </a:lnTo>
                <a:cubicBezTo>
                  <a:pt x="1892300" y="4318000"/>
                  <a:pt x="1803400" y="4622800"/>
                  <a:pt x="1701800" y="4800600"/>
                </a:cubicBezTo>
                <a:cubicBezTo>
                  <a:pt x="1612900" y="4965700"/>
                  <a:pt x="1524000" y="5270500"/>
                  <a:pt x="1524000" y="5473700"/>
                </a:cubicBezTo>
                <a:lnTo>
                  <a:pt x="1524000" y="5562600"/>
                </a:lnTo>
                <a:cubicBezTo>
                  <a:pt x="1524000" y="5753100"/>
                  <a:pt x="1473200" y="6057900"/>
                  <a:pt x="1397000" y="6235700"/>
                </a:cubicBezTo>
                <a:lnTo>
                  <a:pt x="1181100" y="6794500"/>
                </a:lnTo>
                <a:cubicBezTo>
                  <a:pt x="1104900" y="6972300"/>
                  <a:pt x="1003300" y="7162800"/>
                  <a:pt x="927100" y="7226300"/>
                </a:cubicBezTo>
                <a:cubicBezTo>
                  <a:pt x="787400" y="7378700"/>
                  <a:pt x="317500" y="7391400"/>
                  <a:pt x="177800" y="7264400"/>
                </a:cubicBezTo>
                <a:cubicBezTo>
                  <a:pt x="0" y="7086600"/>
                  <a:pt x="63500" y="5943600"/>
                  <a:pt x="266700" y="5689600"/>
                </a:cubicBezTo>
                <a:cubicBezTo>
                  <a:pt x="368300" y="5575300"/>
                  <a:pt x="457200" y="5334000"/>
                  <a:pt x="457200" y="5156200"/>
                </a:cubicBezTo>
                <a:cubicBezTo>
                  <a:pt x="457200" y="4978400"/>
                  <a:pt x="495300" y="4686300"/>
                  <a:pt x="546100" y="4495800"/>
                </a:cubicBezTo>
                <a:lnTo>
                  <a:pt x="1562100" y="762000"/>
                </a:lnTo>
                <a:cubicBezTo>
                  <a:pt x="1689100" y="279400"/>
                  <a:pt x="2006600" y="0"/>
                  <a:pt x="2425700" y="0"/>
                </a:cubicBezTo>
                <a:close/>
                <a:moveTo>
                  <a:pt x="7645400" y="73279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3" name="Freeform 1843"/>
          <p:cNvSpPr/>
          <p:nvPr/>
        </p:nvSpPr>
        <p:spPr>
          <a:xfrm rot="0" flipH="0" flipV="0">
            <a:off x="27087650" y="7377397"/>
            <a:ext cx="53327" cy="64014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4" name="Freeform 1844"/>
          <p:cNvSpPr/>
          <p:nvPr/>
        </p:nvSpPr>
        <p:spPr>
          <a:xfrm rot="0" flipH="0" flipV="0">
            <a:off x="27140426" y="7375669"/>
            <a:ext cx="65957" cy="91433"/>
          </a:xfrm>
          <a:custGeom>
            <a:pathLst>
              <a:path w="7759700" h="10756900">
                <a:moveTo>
                  <a:pt x="114300" y="9512300"/>
                </a:moveTo>
                <a:lnTo>
                  <a:pt x="2286000" y="1219200"/>
                </a:lnTo>
                <a:cubicBezTo>
                  <a:pt x="2476500" y="495300"/>
                  <a:pt x="2933700" y="0"/>
                  <a:pt x="3429000" y="0"/>
                </a:cubicBezTo>
                <a:lnTo>
                  <a:pt x="5943600" y="0"/>
                </a:lnTo>
                <a:cubicBezTo>
                  <a:pt x="6146800" y="0"/>
                  <a:pt x="6337300" y="38100"/>
                  <a:pt x="6388100" y="88900"/>
                </a:cubicBezTo>
                <a:cubicBezTo>
                  <a:pt x="6438900" y="139700"/>
                  <a:pt x="6616700" y="241300"/>
                  <a:pt x="6781800" y="317500"/>
                </a:cubicBezTo>
                <a:lnTo>
                  <a:pt x="6832600" y="342900"/>
                </a:lnTo>
                <a:cubicBezTo>
                  <a:pt x="7302500" y="558800"/>
                  <a:pt x="7442200" y="749300"/>
                  <a:pt x="7658100" y="1435100"/>
                </a:cubicBezTo>
                <a:cubicBezTo>
                  <a:pt x="7759700" y="1790700"/>
                  <a:pt x="7759700" y="2108200"/>
                  <a:pt x="7632700" y="2374900"/>
                </a:cubicBezTo>
                <a:cubicBezTo>
                  <a:pt x="7581900" y="2501900"/>
                  <a:pt x="7493000" y="2755900"/>
                  <a:pt x="7454900" y="2933700"/>
                </a:cubicBezTo>
                <a:lnTo>
                  <a:pt x="6794500" y="5511800"/>
                </a:lnTo>
                <a:cubicBezTo>
                  <a:pt x="6756400" y="5689600"/>
                  <a:pt x="6616700" y="5981700"/>
                  <a:pt x="6502400" y="6134100"/>
                </a:cubicBezTo>
                <a:lnTo>
                  <a:pt x="5981700" y="6883400"/>
                </a:lnTo>
                <a:cubicBezTo>
                  <a:pt x="5867400" y="7035800"/>
                  <a:pt x="5600700" y="7239000"/>
                  <a:pt x="5397500" y="7327900"/>
                </a:cubicBezTo>
                <a:lnTo>
                  <a:pt x="5308600" y="7366000"/>
                </a:lnTo>
                <a:cubicBezTo>
                  <a:pt x="5105400" y="7454900"/>
                  <a:pt x="4762500" y="7531100"/>
                  <a:pt x="4572000" y="7531100"/>
                </a:cubicBezTo>
                <a:lnTo>
                  <a:pt x="2540000" y="7531100"/>
                </a:lnTo>
                <a:cubicBezTo>
                  <a:pt x="2032000" y="7531100"/>
                  <a:pt x="1676400" y="7772400"/>
                  <a:pt x="1549400" y="8191500"/>
                </a:cubicBezTo>
                <a:lnTo>
                  <a:pt x="1397000" y="8686800"/>
                </a:lnTo>
                <a:cubicBezTo>
                  <a:pt x="1333500" y="8890000"/>
                  <a:pt x="1282700" y="9220200"/>
                  <a:pt x="1282700" y="9410700"/>
                </a:cubicBezTo>
                <a:lnTo>
                  <a:pt x="1282700" y="9690100"/>
                </a:lnTo>
                <a:cubicBezTo>
                  <a:pt x="1282700" y="9880600"/>
                  <a:pt x="1219200" y="10198100"/>
                  <a:pt x="1143000" y="10375900"/>
                </a:cubicBezTo>
                <a:lnTo>
                  <a:pt x="1117600" y="10426700"/>
                </a:lnTo>
                <a:cubicBezTo>
                  <a:pt x="1041400" y="10617200"/>
                  <a:pt x="812800" y="10756900"/>
                  <a:pt x="622300" y="10756900"/>
                </a:cubicBezTo>
                <a:lnTo>
                  <a:pt x="558800" y="10756900"/>
                </a:lnTo>
                <a:cubicBezTo>
                  <a:pt x="368300" y="10756900"/>
                  <a:pt x="165100" y="10718800"/>
                  <a:pt x="114300" y="10668000"/>
                </a:cubicBezTo>
                <a:cubicBezTo>
                  <a:pt x="0" y="10553700"/>
                  <a:pt x="0" y="9956800"/>
                  <a:pt x="114300" y="9512300"/>
                </a:cubicBezTo>
                <a:close/>
                <a:moveTo>
                  <a:pt x="-647700" y="7632700"/>
                </a:moveTo>
                <a:moveTo>
                  <a:pt x="3124200" y="2209800"/>
                </a:moveTo>
                <a:lnTo>
                  <a:pt x="2273300" y="5397500"/>
                </a:lnTo>
                <a:cubicBezTo>
                  <a:pt x="2159000" y="5829300"/>
                  <a:pt x="2159000" y="6248400"/>
                  <a:pt x="2273300" y="6362700"/>
                </a:cubicBezTo>
                <a:cubicBezTo>
                  <a:pt x="2311400" y="6413500"/>
                  <a:pt x="2514600" y="6464300"/>
                  <a:pt x="2717800" y="6464300"/>
                </a:cubicBezTo>
                <a:lnTo>
                  <a:pt x="4508500" y="6464300"/>
                </a:lnTo>
                <a:cubicBezTo>
                  <a:pt x="4711700" y="6464300"/>
                  <a:pt x="4978400" y="6350000"/>
                  <a:pt x="5118100" y="6210300"/>
                </a:cubicBezTo>
                <a:lnTo>
                  <a:pt x="5410200" y="5918200"/>
                </a:lnTo>
                <a:cubicBezTo>
                  <a:pt x="5549900" y="5778500"/>
                  <a:pt x="5702300" y="5511800"/>
                  <a:pt x="5753100" y="5321300"/>
                </a:cubicBezTo>
                <a:lnTo>
                  <a:pt x="6400800" y="2679700"/>
                </a:lnTo>
                <a:cubicBezTo>
                  <a:pt x="6604000" y="1828800"/>
                  <a:pt x="6502400" y="1485900"/>
                  <a:pt x="5943600" y="1244600"/>
                </a:cubicBezTo>
                <a:lnTo>
                  <a:pt x="5880100" y="1219200"/>
                </a:lnTo>
                <a:cubicBezTo>
                  <a:pt x="5715000" y="1143000"/>
                  <a:pt x="5422900" y="1079500"/>
                  <a:pt x="5232400" y="1079500"/>
                </a:cubicBezTo>
                <a:lnTo>
                  <a:pt x="4597400" y="1079500"/>
                </a:lnTo>
                <a:cubicBezTo>
                  <a:pt x="3721100" y="1079500"/>
                  <a:pt x="3340100" y="1371600"/>
                  <a:pt x="3124200" y="2209800"/>
                </a:cubicBezTo>
                <a:close/>
                <a:moveTo>
                  <a:pt x="6654800" y="76327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5" name="Freeform 1845"/>
          <p:cNvSpPr/>
          <p:nvPr/>
        </p:nvSpPr>
        <p:spPr>
          <a:xfrm rot="0" flipH="0" flipV="0">
            <a:off x="27219760" y="7377397"/>
            <a:ext cx="53327" cy="64014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6" name="Freeform 1846"/>
          <p:cNvSpPr/>
          <p:nvPr/>
        </p:nvSpPr>
        <p:spPr>
          <a:xfrm rot="0" flipH="0" flipV="0">
            <a:off x="27286138" y="7349438"/>
            <a:ext cx="57861" cy="91541"/>
          </a:xfrm>
          <a:custGeom>
            <a:pathLst>
              <a:path w="6807200" h="10769600">
                <a:moveTo>
                  <a:pt x="6540500" y="4191000"/>
                </a:moveTo>
                <a:lnTo>
                  <a:pt x="5676900" y="7213600"/>
                </a:lnTo>
                <a:cubicBezTo>
                  <a:pt x="4940300" y="9842500"/>
                  <a:pt x="4051300" y="10769600"/>
                  <a:pt x="2286000" y="10769600"/>
                </a:cubicBezTo>
                <a:cubicBezTo>
                  <a:pt x="711200" y="10769600"/>
                  <a:pt x="0" y="10109200"/>
                  <a:pt x="0" y="8674100"/>
                </a:cubicBezTo>
                <a:lnTo>
                  <a:pt x="0" y="7835900"/>
                </a:lnTo>
                <a:cubicBezTo>
                  <a:pt x="0" y="4737100"/>
                  <a:pt x="1295400" y="3238500"/>
                  <a:pt x="3975100" y="3238500"/>
                </a:cubicBezTo>
                <a:lnTo>
                  <a:pt x="4711700" y="3238500"/>
                </a:lnTo>
                <a:cubicBezTo>
                  <a:pt x="5270500" y="3238500"/>
                  <a:pt x="5727700" y="2908300"/>
                  <a:pt x="5727700" y="2514600"/>
                </a:cubicBezTo>
                <a:cubicBezTo>
                  <a:pt x="5727700" y="2120900"/>
                  <a:pt x="5651500" y="1714500"/>
                  <a:pt x="5549900" y="1625600"/>
                </a:cubicBezTo>
                <a:cubicBezTo>
                  <a:pt x="5461000" y="1524000"/>
                  <a:pt x="4914900" y="1435100"/>
                  <a:pt x="4356100" y="1435100"/>
                </a:cubicBezTo>
                <a:lnTo>
                  <a:pt x="4241800" y="1435100"/>
                </a:lnTo>
                <a:cubicBezTo>
                  <a:pt x="3263900" y="1435100"/>
                  <a:pt x="2870200" y="1282700"/>
                  <a:pt x="2870200" y="901700"/>
                </a:cubicBezTo>
                <a:cubicBezTo>
                  <a:pt x="2870200" y="584200"/>
                  <a:pt x="3708400" y="0"/>
                  <a:pt x="4165600" y="0"/>
                </a:cubicBezTo>
                <a:cubicBezTo>
                  <a:pt x="5905500" y="0"/>
                  <a:pt x="6807200" y="723900"/>
                  <a:pt x="6807200" y="2095500"/>
                </a:cubicBezTo>
                <a:lnTo>
                  <a:pt x="6807200" y="2209800"/>
                </a:lnTo>
                <a:cubicBezTo>
                  <a:pt x="6807200" y="2781300"/>
                  <a:pt x="6680200" y="3670300"/>
                  <a:pt x="6540500" y="4191000"/>
                </a:cubicBezTo>
                <a:close/>
                <a:moveTo>
                  <a:pt x="6159500" y="10718800"/>
                </a:moveTo>
                <a:moveTo>
                  <a:pt x="1066800" y="8191500"/>
                </a:moveTo>
                <a:lnTo>
                  <a:pt x="1066800" y="8305800"/>
                </a:lnTo>
                <a:cubicBezTo>
                  <a:pt x="1066800" y="9512300"/>
                  <a:pt x="1206500" y="9690100"/>
                  <a:pt x="2108200" y="9690100"/>
                </a:cubicBezTo>
                <a:cubicBezTo>
                  <a:pt x="3581400" y="9690100"/>
                  <a:pt x="4064000" y="9194800"/>
                  <a:pt x="4559300" y="7213600"/>
                </a:cubicBezTo>
                <a:lnTo>
                  <a:pt x="4775200" y="6350000"/>
                </a:lnTo>
                <a:cubicBezTo>
                  <a:pt x="5105400" y="5016500"/>
                  <a:pt x="5080000" y="4546600"/>
                  <a:pt x="4660900" y="4419600"/>
                </a:cubicBezTo>
                <a:cubicBezTo>
                  <a:pt x="3746500" y="4140200"/>
                  <a:pt x="2451100" y="4356100"/>
                  <a:pt x="1943100" y="4876800"/>
                </a:cubicBezTo>
                <a:cubicBezTo>
                  <a:pt x="1435100" y="5372100"/>
                  <a:pt x="1066800" y="6781800"/>
                  <a:pt x="1066800" y="8191500"/>
                </a:cubicBezTo>
                <a:close/>
                <a:moveTo>
                  <a:pt x="2159000" y="107188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7" name="Freeform 1847"/>
          <p:cNvSpPr/>
          <p:nvPr/>
        </p:nvSpPr>
        <p:spPr>
          <a:xfrm rot="0" flipH="0" flipV="0">
            <a:off x="27344418" y="7382686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8" name="Freeform 1848"/>
          <p:cNvSpPr/>
          <p:nvPr/>
        </p:nvSpPr>
        <p:spPr>
          <a:xfrm rot="0" flipH="0" flipV="0">
            <a:off x="27407988" y="7379232"/>
            <a:ext cx="50304" cy="60883"/>
          </a:xfrm>
          <a:custGeom>
            <a:pathLst>
              <a:path w="5918200" h="7162800">
                <a:moveTo>
                  <a:pt x="4127500" y="7162800"/>
                </a:moveTo>
                <a:lnTo>
                  <a:pt x="711200" y="7162800"/>
                </a:lnTo>
                <a:cubicBezTo>
                  <a:pt x="139700" y="7162800"/>
                  <a:pt x="0" y="7086600"/>
                  <a:pt x="0" y="6705600"/>
                </a:cubicBezTo>
                <a:lnTo>
                  <a:pt x="0" y="6451600"/>
                </a:lnTo>
                <a:cubicBezTo>
                  <a:pt x="0" y="6248400"/>
                  <a:pt x="76200" y="5994400"/>
                  <a:pt x="177800" y="5867400"/>
                </a:cubicBezTo>
                <a:cubicBezTo>
                  <a:pt x="279400" y="5753100"/>
                  <a:pt x="355600" y="5486400"/>
                  <a:pt x="355600" y="5283200"/>
                </a:cubicBezTo>
                <a:lnTo>
                  <a:pt x="355600" y="5194300"/>
                </a:lnTo>
                <a:cubicBezTo>
                  <a:pt x="355600" y="5003800"/>
                  <a:pt x="431800" y="4737100"/>
                  <a:pt x="533400" y="4610100"/>
                </a:cubicBezTo>
                <a:cubicBezTo>
                  <a:pt x="635000" y="4495800"/>
                  <a:pt x="711200" y="4229100"/>
                  <a:pt x="711200" y="4038600"/>
                </a:cubicBezTo>
                <a:lnTo>
                  <a:pt x="711200" y="3759200"/>
                </a:lnTo>
                <a:cubicBezTo>
                  <a:pt x="711200" y="3568700"/>
                  <a:pt x="800100" y="3302000"/>
                  <a:pt x="889000" y="3175000"/>
                </a:cubicBezTo>
                <a:cubicBezTo>
                  <a:pt x="990600" y="3060700"/>
                  <a:pt x="1079500" y="2794000"/>
                  <a:pt x="1079500" y="2603500"/>
                </a:cubicBezTo>
                <a:lnTo>
                  <a:pt x="1079500" y="2501900"/>
                </a:lnTo>
                <a:cubicBezTo>
                  <a:pt x="1079500" y="2311400"/>
                  <a:pt x="1155700" y="2044700"/>
                  <a:pt x="1257300" y="1930400"/>
                </a:cubicBezTo>
                <a:cubicBezTo>
                  <a:pt x="1346200" y="1803400"/>
                  <a:pt x="1435100" y="1536700"/>
                  <a:pt x="1435100" y="1346200"/>
                </a:cubicBezTo>
                <a:lnTo>
                  <a:pt x="1435100" y="1066800"/>
                </a:lnTo>
                <a:cubicBezTo>
                  <a:pt x="1435100" y="876300"/>
                  <a:pt x="1524000" y="660400"/>
                  <a:pt x="1625600" y="596900"/>
                </a:cubicBezTo>
                <a:cubicBezTo>
                  <a:pt x="1727200" y="533400"/>
                  <a:pt x="1854200" y="368300"/>
                  <a:pt x="1892300" y="241300"/>
                </a:cubicBezTo>
                <a:cubicBezTo>
                  <a:pt x="1943100" y="101600"/>
                  <a:pt x="2133600" y="0"/>
                  <a:pt x="2336800" y="0"/>
                </a:cubicBezTo>
                <a:cubicBezTo>
                  <a:pt x="2781300" y="0"/>
                  <a:pt x="2870200" y="88900"/>
                  <a:pt x="2870200" y="533400"/>
                </a:cubicBezTo>
                <a:cubicBezTo>
                  <a:pt x="2870200" y="736600"/>
                  <a:pt x="2781300" y="939800"/>
                  <a:pt x="2692400" y="1003300"/>
                </a:cubicBezTo>
                <a:cubicBezTo>
                  <a:pt x="2590800" y="1066800"/>
                  <a:pt x="2514600" y="1282700"/>
                  <a:pt x="2514600" y="1473200"/>
                </a:cubicBezTo>
                <a:lnTo>
                  <a:pt x="2514600" y="1790700"/>
                </a:lnTo>
                <a:cubicBezTo>
                  <a:pt x="2514600" y="1981200"/>
                  <a:pt x="2425700" y="2247900"/>
                  <a:pt x="2324100" y="2374900"/>
                </a:cubicBezTo>
                <a:cubicBezTo>
                  <a:pt x="2057400" y="2705100"/>
                  <a:pt x="2108200" y="2870200"/>
                  <a:pt x="2514600" y="2870200"/>
                </a:cubicBezTo>
                <a:lnTo>
                  <a:pt x="4305300" y="2870200"/>
                </a:lnTo>
                <a:cubicBezTo>
                  <a:pt x="4686300" y="2870200"/>
                  <a:pt x="4991100" y="3022600"/>
                  <a:pt x="5384800" y="3416300"/>
                </a:cubicBezTo>
                <a:lnTo>
                  <a:pt x="5486400" y="3505200"/>
                </a:lnTo>
                <a:cubicBezTo>
                  <a:pt x="5803900" y="3822700"/>
                  <a:pt x="5918200" y="4114800"/>
                  <a:pt x="5918200" y="4572000"/>
                </a:cubicBezTo>
                <a:lnTo>
                  <a:pt x="5918200" y="4838700"/>
                </a:lnTo>
                <a:cubicBezTo>
                  <a:pt x="5918200" y="5029200"/>
                  <a:pt x="5867400" y="5334000"/>
                  <a:pt x="5803900" y="5511800"/>
                </a:cubicBezTo>
                <a:lnTo>
                  <a:pt x="5727700" y="5715000"/>
                </a:lnTo>
                <a:cubicBezTo>
                  <a:pt x="5664200" y="5892800"/>
                  <a:pt x="5499100" y="6146800"/>
                  <a:pt x="5359400" y="6286500"/>
                </a:cubicBezTo>
                <a:lnTo>
                  <a:pt x="4737100" y="6921500"/>
                </a:lnTo>
                <a:cubicBezTo>
                  <a:pt x="4533900" y="7112000"/>
                  <a:pt x="4406900" y="7162800"/>
                  <a:pt x="4127500" y="7162800"/>
                </a:cubicBezTo>
                <a:close/>
                <a:moveTo>
                  <a:pt x="-368300" y="7213600"/>
                </a:moveTo>
                <a:moveTo>
                  <a:pt x="1790700" y="6096000"/>
                </a:moveTo>
                <a:lnTo>
                  <a:pt x="3759200" y="6096000"/>
                </a:lnTo>
                <a:cubicBezTo>
                  <a:pt x="4152900" y="6096000"/>
                  <a:pt x="4470400" y="5842000"/>
                  <a:pt x="4673600" y="5372100"/>
                </a:cubicBezTo>
                <a:lnTo>
                  <a:pt x="4699000" y="5321300"/>
                </a:lnTo>
                <a:cubicBezTo>
                  <a:pt x="4927600" y="4826000"/>
                  <a:pt x="4864100" y="4419600"/>
                  <a:pt x="4521200" y="4241800"/>
                </a:cubicBezTo>
                <a:lnTo>
                  <a:pt x="4254500" y="4114800"/>
                </a:lnTo>
                <a:cubicBezTo>
                  <a:pt x="4089400" y="4013200"/>
                  <a:pt x="3784600" y="3937000"/>
                  <a:pt x="3581400" y="3937000"/>
                </a:cubicBezTo>
                <a:lnTo>
                  <a:pt x="2324100" y="3937000"/>
                </a:lnTo>
                <a:cubicBezTo>
                  <a:pt x="1879600" y="3937000"/>
                  <a:pt x="1790700" y="4025900"/>
                  <a:pt x="1790700" y="4457700"/>
                </a:cubicBezTo>
                <a:cubicBezTo>
                  <a:pt x="1790700" y="4648200"/>
                  <a:pt x="1714500" y="4851400"/>
                  <a:pt x="1612900" y="4902200"/>
                </a:cubicBezTo>
                <a:cubicBezTo>
                  <a:pt x="1511300" y="4965700"/>
                  <a:pt x="1435100" y="5181600"/>
                  <a:pt x="1435100" y="5372100"/>
                </a:cubicBezTo>
                <a:lnTo>
                  <a:pt x="1435100" y="5740400"/>
                </a:lnTo>
                <a:cubicBezTo>
                  <a:pt x="1435100" y="6045200"/>
                  <a:pt x="1485900" y="6096000"/>
                  <a:pt x="1790700" y="6096000"/>
                </a:cubicBezTo>
                <a:close/>
                <a:moveTo>
                  <a:pt x="698500" y="72136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9" name="Freeform 1849"/>
          <p:cNvSpPr/>
          <p:nvPr/>
        </p:nvSpPr>
        <p:spPr>
          <a:xfrm rot="0" flipH="0" flipV="0">
            <a:off x="27475446" y="7376965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0" name="Freeform 1850"/>
          <p:cNvSpPr/>
          <p:nvPr/>
        </p:nvSpPr>
        <p:spPr>
          <a:xfrm rot="0" flipH="0" flipV="0">
            <a:off x="27536750" y="7377073"/>
            <a:ext cx="55810" cy="63474"/>
          </a:xfrm>
          <a:custGeom>
            <a:pathLst>
              <a:path w="6565900" h="7467600">
                <a:moveTo>
                  <a:pt x="1346200" y="3962400"/>
                </a:moveTo>
                <a:lnTo>
                  <a:pt x="4813300" y="2603500"/>
                </a:lnTo>
                <a:cubicBezTo>
                  <a:pt x="5753100" y="2235200"/>
                  <a:pt x="5727700" y="1231900"/>
                  <a:pt x="4775200" y="1231900"/>
                </a:cubicBezTo>
                <a:lnTo>
                  <a:pt x="3886200" y="1231900"/>
                </a:lnTo>
                <a:cubicBezTo>
                  <a:pt x="3683000" y="1231900"/>
                  <a:pt x="3352800" y="1295400"/>
                  <a:pt x="3162300" y="1384300"/>
                </a:cubicBezTo>
                <a:lnTo>
                  <a:pt x="3086100" y="1422400"/>
                </a:lnTo>
                <a:cubicBezTo>
                  <a:pt x="2679700" y="1600200"/>
                  <a:pt x="2146300" y="1638300"/>
                  <a:pt x="1993900" y="1498600"/>
                </a:cubicBezTo>
                <a:cubicBezTo>
                  <a:pt x="1854200" y="1346200"/>
                  <a:pt x="1905000" y="876300"/>
                  <a:pt x="2095500" y="685800"/>
                </a:cubicBezTo>
                <a:cubicBezTo>
                  <a:pt x="2374900" y="406400"/>
                  <a:pt x="3009900" y="165100"/>
                  <a:pt x="3619500" y="114300"/>
                </a:cubicBezTo>
                <a:lnTo>
                  <a:pt x="4813300" y="12700"/>
                </a:lnTo>
                <a:cubicBezTo>
                  <a:pt x="5016500" y="0"/>
                  <a:pt x="5321300" y="38100"/>
                  <a:pt x="5486400" y="101600"/>
                </a:cubicBezTo>
                <a:lnTo>
                  <a:pt x="5664200" y="152400"/>
                </a:lnTo>
                <a:cubicBezTo>
                  <a:pt x="5994400" y="279400"/>
                  <a:pt x="6184900" y="431800"/>
                  <a:pt x="6273800" y="660400"/>
                </a:cubicBezTo>
                <a:cubicBezTo>
                  <a:pt x="6299200" y="736600"/>
                  <a:pt x="6388100" y="863600"/>
                  <a:pt x="6451600" y="927100"/>
                </a:cubicBezTo>
                <a:cubicBezTo>
                  <a:pt x="6515100" y="990600"/>
                  <a:pt x="6565900" y="1206500"/>
                  <a:pt x="6565900" y="1409700"/>
                </a:cubicBezTo>
                <a:lnTo>
                  <a:pt x="6565900" y="1943100"/>
                </a:lnTo>
                <a:cubicBezTo>
                  <a:pt x="6565900" y="2146300"/>
                  <a:pt x="6489700" y="2425700"/>
                  <a:pt x="6375400" y="2565400"/>
                </a:cubicBezTo>
                <a:lnTo>
                  <a:pt x="6286500" y="2692400"/>
                </a:lnTo>
                <a:cubicBezTo>
                  <a:pt x="5981700" y="3111500"/>
                  <a:pt x="5702300" y="3365500"/>
                  <a:pt x="5334000" y="3543300"/>
                </a:cubicBezTo>
                <a:lnTo>
                  <a:pt x="4495800" y="3962400"/>
                </a:lnTo>
                <a:cubicBezTo>
                  <a:pt x="4305300" y="4051300"/>
                  <a:pt x="4000500" y="4178300"/>
                  <a:pt x="3810000" y="4229100"/>
                </a:cubicBezTo>
                <a:lnTo>
                  <a:pt x="2184400" y="4749800"/>
                </a:lnTo>
                <a:cubicBezTo>
                  <a:pt x="1460500" y="4965700"/>
                  <a:pt x="1193800" y="5232400"/>
                  <a:pt x="1193800" y="5715000"/>
                </a:cubicBezTo>
                <a:cubicBezTo>
                  <a:pt x="1193800" y="6159500"/>
                  <a:pt x="1282700" y="6248400"/>
                  <a:pt x="1727200" y="6248400"/>
                </a:cubicBezTo>
                <a:lnTo>
                  <a:pt x="3517900" y="6248400"/>
                </a:lnTo>
                <a:cubicBezTo>
                  <a:pt x="3721100" y="6248400"/>
                  <a:pt x="4025900" y="6172200"/>
                  <a:pt x="4191000" y="6070600"/>
                </a:cubicBezTo>
                <a:cubicBezTo>
                  <a:pt x="4368800" y="5969000"/>
                  <a:pt x="4673600" y="5892800"/>
                  <a:pt x="4864100" y="5892800"/>
                </a:cubicBezTo>
                <a:lnTo>
                  <a:pt x="4953000" y="5892800"/>
                </a:lnTo>
                <a:cubicBezTo>
                  <a:pt x="5156200" y="5892800"/>
                  <a:pt x="5321300" y="6045200"/>
                  <a:pt x="5321300" y="6248400"/>
                </a:cubicBezTo>
                <a:cubicBezTo>
                  <a:pt x="5321300" y="6438900"/>
                  <a:pt x="5232400" y="6680200"/>
                  <a:pt x="5143500" y="6781800"/>
                </a:cubicBezTo>
                <a:cubicBezTo>
                  <a:pt x="5041900" y="6883400"/>
                  <a:pt x="4787900" y="7035800"/>
                  <a:pt x="4597400" y="7124700"/>
                </a:cubicBezTo>
                <a:lnTo>
                  <a:pt x="4521200" y="7162800"/>
                </a:lnTo>
                <a:cubicBezTo>
                  <a:pt x="4318000" y="7251700"/>
                  <a:pt x="3987800" y="7340600"/>
                  <a:pt x="3784600" y="7353300"/>
                </a:cubicBezTo>
                <a:lnTo>
                  <a:pt x="2197100" y="7454900"/>
                </a:lnTo>
                <a:cubicBezTo>
                  <a:pt x="1993900" y="7467600"/>
                  <a:pt x="1676400" y="7442200"/>
                  <a:pt x="1498600" y="7404100"/>
                </a:cubicBezTo>
                <a:lnTo>
                  <a:pt x="1041400" y="7289800"/>
                </a:lnTo>
                <a:cubicBezTo>
                  <a:pt x="863600" y="7239000"/>
                  <a:pt x="609600" y="7086600"/>
                  <a:pt x="469900" y="6946900"/>
                </a:cubicBezTo>
                <a:lnTo>
                  <a:pt x="368300" y="6858000"/>
                </a:lnTo>
                <a:cubicBezTo>
                  <a:pt x="50800" y="6540500"/>
                  <a:pt x="0" y="5549900"/>
                  <a:pt x="279400" y="5054600"/>
                </a:cubicBezTo>
                <a:lnTo>
                  <a:pt x="431800" y="4800600"/>
                </a:lnTo>
                <a:cubicBezTo>
                  <a:pt x="660400" y="4394200"/>
                  <a:pt x="965200" y="4114800"/>
                  <a:pt x="1346200" y="3962400"/>
                </a:cubicBezTo>
                <a:close/>
                <a:moveTo>
                  <a:pt x="3581400" y="74676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1" name="Freeform 1851"/>
          <p:cNvSpPr/>
          <p:nvPr/>
        </p:nvSpPr>
        <p:spPr>
          <a:xfrm rot="0" flipH="0" flipV="0">
            <a:off x="27602914" y="7376965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2" name="Rectangle 1852"/>
          <p:cNvSpPr/>
          <p:nvPr/>
        </p:nvSpPr>
        <p:spPr>
          <a:xfrm rot="0" flipH="0" flipV="0">
            <a:off x="26603582" y="7449158"/>
            <a:ext cx="787769" cy="172287"/>
          </a:xfrm>
          <a:prstGeom prst="rect">
            <a:avLst/>
          </a:prstGeom>
        </p:spPr>
      </p:sp>
      <p:sp>
        <p:nvSpPr>
          <p:cNvPr id="1853" name="Freeform 1853"/>
          <p:cNvSpPr/>
          <p:nvPr/>
        </p:nvSpPr>
        <p:spPr>
          <a:xfrm rot="0" flipH="0" flipV="0">
            <a:off x="26602826" y="7528609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4" name="Freeform 1854"/>
          <p:cNvSpPr/>
          <p:nvPr/>
        </p:nvSpPr>
        <p:spPr>
          <a:xfrm rot="0" flipH="0" flipV="0">
            <a:off x="26664748" y="7528393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5" name="Freeform 1855"/>
          <p:cNvSpPr/>
          <p:nvPr/>
        </p:nvSpPr>
        <p:spPr>
          <a:xfrm rot="0" flipH="0" flipV="0">
            <a:off x="26729149" y="7528825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6" name="Freeform 1856"/>
          <p:cNvSpPr/>
          <p:nvPr/>
        </p:nvSpPr>
        <p:spPr>
          <a:xfrm rot="0" flipH="0" flipV="0">
            <a:off x="26804564" y="7528609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7" name="Freeform 1857"/>
          <p:cNvSpPr/>
          <p:nvPr/>
        </p:nvSpPr>
        <p:spPr>
          <a:xfrm rot="0" flipH="0" flipV="0">
            <a:off x="26864109" y="7528717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8" name="Freeform 1858"/>
          <p:cNvSpPr/>
          <p:nvPr/>
        </p:nvSpPr>
        <p:spPr>
          <a:xfrm rot="0" flipH="0" flipV="0">
            <a:off x="26917069" y="7528069"/>
            <a:ext cx="58400" cy="82797"/>
          </a:xfrm>
          <a:custGeom>
            <a:pathLst>
              <a:path w="6870700" h="9740900">
                <a:moveTo>
                  <a:pt x="6553200" y="2108200"/>
                </a:moveTo>
                <a:lnTo>
                  <a:pt x="5295900" y="6883400"/>
                </a:lnTo>
                <a:cubicBezTo>
                  <a:pt x="4762500" y="8928100"/>
                  <a:pt x="3987800" y="9740900"/>
                  <a:pt x="2565400" y="9740900"/>
                </a:cubicBezTo>
                <a:lnTo>
                  <a:pt x="1371600" y="9740900"/>
                </a:lnTo>
                <a:cubicBezTo>
                  <a:pt x="393700" y="9740900"/>
                  <a:pt x="0" y="9588500"/>
                  <a:pt x="0" y="9207500"/>
                </a:cubicBezTo>
                <a:cubicBezTo>
                  <a:pt x="0" y="9105900"/>
                  <a:pt x="76200" y="8940800"/>
                  <a:pt x="177800" y="8839200"/>
                </a:cubicBezTo>
                <a:cubicBezTo>
                  <a:pt x="266700" y="8750300"/>
                  <a:pt x="812800" y="8661400"/>
                  <a:pt x="1371600" y="8661400"/>
                </a:cubicBezTo>
                <a:lnTo>
                  <a:pt x="2197100" y="8661400"/>
                </a:lnTo>
                <a:cubicBezTo>
                  <a:pt x="3327400" y="8661400"/>
                  <a:pt x="3937000" y="8229600"/>
                  <a:pt x="3937000" y="7404100"/>
                </a:cubicBezTo>
                <a:cubicBezTo>
                  <a:pt x="3937000" y="7112000"/>
                  <a:pt x="3479800" y="6870700"/>
                  <a:pt x="2921000" y="6870700"/>
                </a:cubicBezTo>
                <a:lnTo>
                  <a:pt x="2451100" y="6870700"/>
                </a:lnTo>
                <a:cubicBezTo>
                  <a:pt x="1155700" y="6870700"/>
                  <a:pt x="711200" y="6426200"/>
                  <a:pt x="711200" y="5130800"/>
                </a:cubicBezTo>
                <a:lnTo>
                  <a:pt x="711200" y="5016500"/>
                </a:lnTo>
                <a:cubicBezTo>
                  <a:pt x="711200" y="4457700"/>
                  <a:pt x="812800" y="3568700"/>
                  <a:pt x="952500" y="3048000"/>
                </a:cubicBezTo>
                <a:lnTo>
                  <a:pt x="1168400" y="2171700"/>
                </a:lnTo>
                <a:cubicBezTo>
                  <a:pt x="1447800" y="1054100"/>
                  <a:pt x="1638300" y="558800"/>
                  <a:pt x="1930400" y="266700"/>
                </a:cubicBezTo>
                <a:cubicBezTo>
                  <a:pt x="2197100" y="12700"/>
                  <a:pt x="2451100" y="0"/>
                  <a:pt x="2679700" y="241300"/>
                </a:cubicBezTo>
                <a:cubicBezTo>
                  <a:pt x="2908300" y="469900"/>
                  <a:pt x="2908300" y="901700"/>
                  <a:pt x="2667000" y="2133600"/>
                </a:cubicBezTo>
                <a:lnTo>
                  <a:pt x="2489200" y="3009900"/>
                </a:lnTo>
                <a:cubicBezTo>
                  <a:pt x="2374900" y="3556000"/>
                  <a:pt x="2171700" y="4000500"/>
                  <a:pt x="2032000" y="4000500"/>
                </a:cubicBezTo>
                <a:cubicBezTo>
                  <a:pt x="1905000" y="4000500"/>
                  <a:pt x="1790700" y="4406900"/>
                  <a:pt x="1790700" y="4902200"/>
                </a:cubicBezTo>
                <a:cubicBezTo>
                  <a:pt x="1790700" y="5397500"/>
                  <a:pt x="2247900" y="5791200"/>
                  <a:pt x="2806700" y="5791200"/>
                </a:cubicBezTo>
                <a:lnTo>
                  <a:pt x="3276600" y="5791200"/>
                </a:lnTo>
                <a:cubicBezTo>
                  <a:pt x="3835400" y="5791200"/>
                  <a:pt x="4292600" y="5638800"/>
                  <a:pt x="4292600" y="5435600"/>
                </a:cubicBezTo>
                <a:cubicBezTo>
                  <a:pt x="4292600" y="5245100"/>
                  <a:pt x="4419600" y="4648200"/>
                  <a:pt x="4559300" y="4114800"/>
                </a:cubicBezTo>
                <a:lnTo>
                  <a:pt x="5080000" y="2184400"/>
                </a:lnTo>
                <a:cubicBezTo>
                  <a:pt x="5397500" y="1028700"/>
                  <a:pt x="5600700" y="546100"/>
                  <a:pt x="5880100" y="266700"/>
                </a:cubicBezTo>
                <a:cubicBezTo>
                  <a:pt x="6134100" y="12700"/>
                  <a:pt x="6388100" y="0"/>
                  <a:pt x="6629400" y="241300"/>
                </a:cubicBezTo>
                <a:cubicBezTo>
                  <a:pt x="6870700" y="482600"/>
                  <a:pt x="6858000" y="952500"/>
                  <a:pt x="6553200" y="2108200"/>
                </a:cubicBezTo>
                <a:close/>
                <a:moveTo>
                  <a:pt x="5168900" y="68707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9" name="Freeform 1859"/>
          <p:cNvSpPr/>
          <p:nvPr/>
        </p:nvSpPr>
        <p:spPr>
          <a:xfrm rot="0" flipH="0" flipV="0">
            <a:off x="27045142" y="7505940"/>
            <a:ext cx="27419" cy="80854"/>
          </a:xfrm>
          <a:custGeom>
            <a:pathLst>
              <a:path w="3225800" h="9512300">
                <a:moveTo>
                  <a:pt x="266700" y="8267700"/>
                </a:moveTo>
                <a:lnTo>
                  <a:pt x="1511300" y="3403600"/>
                </a:lnTo>
                <a:cubicBezTo>
                  <a:pt x="1562100" y="3213100"/>
                  <a:pt x="1638300" y="3048000"/>
                  <a:pt x="1689100" y="3048000"/>
                </a:cubicBezTo>
                <a:cubicBezTo>
                  <a:pt x="1752600" y="3048000"/>
                  <a:pt x="1790700" y="2895600"/>
                  <a:pt x="1790700" y="2692400"/>
                </a:cubicBezTo>
                <a:lnTo>
                  <a:pt x="1790700" y="2336800"/>
                </a:lnTo>
                <a:cubicBezTo>
                  <a:pt x="1790700" y="2133600"/>
                  <a:pt x="1752600" y="1981200"/>
                  <a:pt x="1701800" y="1981200"/>
                </a:cubicBezTo>
                <a:cubicBezTo>
                  <a:pt x="1600200" y="1981200"/>
                  <a:pt x="1308100" y="2159000"/>
                  <a:pt x="889000" y="2489200"/>
                </a:cubicBezTo>
                <a:cubicBezTo>
                  <a:pt x="736600" y="2603500"/>
                  <a:pt x="482600" y="2692400"/>
                  <a:pt x="304800" y="2692400"/>
                </a:cubicBezTo>
                <a:cubicBezTo>
                  <a:pt x="139700" y="2692400"/>
                  <a:pt x="0" y="2540000"/>
                  <a:pt x="0" y="2336800"/>
                </a:cubicBezTo>
                <a:cubicBezTo>
                  <a:pt x="0" y="2133600"/>
                  <a:pt x="12700" y="1905000"/>
                  <a:pt x="50800" y="1816100"/>
                </a:cubicBezTo>
                <a:cubicBezTo>
                  <a:pt x="76200" y="1727200"/>
                  <a:pt x="241300" y="1600200"/>
                  <a:pt x="431800" y="1536700"/>
                </a:cubicBezTo>
                <a:cubicBezTo>
                  <a:pt x="825500" y="1384300"/>
                  <a:pt x="1092200" y="1219200"/>
                  <a:pt x="1473200" y="863600"/>
                </a:cubicBezTo>
                <a:lnTo>
                  <a:pt x="1765300" y="596900"/>
                </a:lnTo>
                <a:cubicBezTo>
                  <a:pt x="2171700" y="203200"/>
                  <a:pt x="2565400" y="0"/>
                  <a:pt x="2921000" y="0"/>
                </a:cubicBezTo>
                <a:cubicBezTo>
                  <a:pt x="3086100" y="0"/>
                  <a:pt x="3225800" y="165100"/>
                  <a:pt x="3225800" y="368300"/>
                </a:cubicBezTo>
                <a:lnTo>
                  <a:pt x="3225800" y="901700"/>
                </a:lnTo>
                <a:cubicBezTo>
                  <a:pt x="3225800" y="1104900"/>
                  <a:pt x="3187700" y="1409700"/>
                  <a:pt x="3136900" y="1587500"/>
                </a:cubicBezTo>
                <a:lnTo>
                  <a:pt x="2971800" y="2286000"/>
                </a:lnTo>
                <a:cubicBezTo>
                  <a:pt x="2921000" y="2463800"/>
                  <a:pt x="2844800" y="2730500"/>
                  <a:pt x="2781300" y="2870200"/>
                </a:cubicBezTo>
                <a:cubicBezTo>
                  <a:pt x="2717800" y="3022600"/>
                  <a:pt x="2616200" y="3302000"/>
                  <a:pt x="2552700" y="3517900"/>
                </a:cubicBezTo>
                <a:lnTo>
                  <a:pt x="2451100" y="3848100"/>
                </a:lnTo>
                <a:cubicBezTo>
                  <a:pt x="2374900" y="4051300"/>
                  <a:pt x="2324100" y="4241800"/>
                  <a:pt x="2324100" y="4267200"/>
                </a:cubicBezTo>
                <a:cubicBezTo>
                  <a:pt x="2324100" y="4292600"/>
                  <a:pt x="2286000" y="4457700"/>
                  <a:pt x="2247900" y="4648200"/>
                </a:cubicBezTo>
                <a:lnTo>
                  <a:pt x="1536700" y="7645400"/>
                </a:lnTo>
                <a:cubicBezTo>
                  <a:pt x="1498600" y="7835900"/>
                  <a:pt x="1409700" y="8115300"/>
                  <a:pt x="1346200" y="8255000"/>
                </a:cubicBezTo>
                <a:cubicBezTo>
                  <a:pt x="1282700" y="8394700"/>
                  <a:pt x="1206500" y="8648700"/>
                  <a:pt x="1168400" y="8788400"/>
                </a:cubicBezTo>
                <a:cubicBezTo>
                  <a:pt x="1003300" y="9436100"/>
                  <a:pt x="952500" y="9512300"/>
                  <a:pt x="660400" y="9512300"/>
                </a:cubicBezTo>
                <a:cubicBezTo>
                  <a:pt x="495300" y="9512300"/>
                  <a:pt x="317500" y="9474200"/>
                  <a:pt x="266700" y="9423400"/>
                </a:cubicBezTo>
                <a:cubicBezTo>
                  <a:pt x="152400" y="9309100"/>
                  <a:pt x="152400" y="8712200"/>
                  <a:pt x="266700" y="8267700"/>
                </a:cubicBezTo>
                <a:close/>
                <a:moveTo>
                  <a:pt x="-1092200" y="94742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0" name="Freeform 1860"/>
          <p:cNvSpPr/>
          <p:nvPr/>
        </p:nvSpPr>
        <p:spPr>
          <a:xfrm rot="0" flipH="0" flipV="0">
            <a:off x="27075101" y="7504212"/>
            <a:ext cx="53327" cy="82257"/>
          </a:xfrm>
          <a:custGeom>
            <a:pathLst>
              <a:path w="6273800" h="9677400">
                <a:moveTo>
                  <a:pt x="5219700" y="6565900"/>
                </a:moveTo>
                <a:lnTo>
                  <a:pt x="4737100" y="8051800"/>
                </a:lnTo>
                <a:cubicBezTo>
                  <a:pt x="4660900" y="8305800"/>
                  <a:pt x="4394200" y="8674100"/>
                  <a:pt x="4152900" y="8851900"/>
                </a:cubicBezTo>
                <a:lnTo>
                  <a:pt x="3746500" y="9182100"/>
                </a:lnTo>
                <a:cubicBezTo>
                  <a:pt x="3225800" y="9588500"/>
                  <a:pt x="2946400" y="9677400"/>
                  <a:pt x="2260600" y="9677400"/>
                </a:cubicBezTo>
                <a:lnTo>
                  <a:pt x="1752600" y="9677400"/>
                </a:lnTo>
                <a:cubicBezTo>
                  <a:pt x="1473200" y="9677400"/>
                  <a:pt x="1054100" y="9563100"/>
                  <a:pt x="812800" y="9423400"/>
                </a:cubicBezTo>
                <a:lnTo>
                  <a:pt x="800100" y="9410700"/>
                </a:lnTo>
                <a:cubicBezTo>
                  <a:pt x="241300" y="9080500"/>
                  <a:pt x="0" y="8674100"/>
                  <a:pt x="0" y="8039100"/>
                </a:cubicBezTo>
                <a:lnTo>
                  <a:pt x="0" y="7137400"/>
                </a:lnTo>
                <a:cubicBezTo>
                  <a:pt x="0" y="6858000"/>
                  <a:pt x="38100" y="6591300"/>
                  <a:pt x="88900" y="6540500"/>
                </a:cubicBezTo>
                <a:cubicBezTo>
                  <a:pt x="139700" y="6489700"/>
                  <a:pt x="266700" y="6261100"/>
                  <a:pt x="381000" y="6019800"/>
                </a:cubicBezTo>
                <a:lnTo>
                  <a:pt x="444500" y="5880100"/>
                </a:lnTo>
                <a:cubicBezTo>
                  <a:pt x="558800" y="5638800"/>
                  <a:pt x="800100" y="5283200"/>
                  <a:pt x="965200" y="5080000"/>
                </a:cubicBezTo>
                <a:lnTo>
                  <a:pt x="1117600" y="4902200"/>
                </a:lnTo>
                <a:cubicBezTo>
                  <a:pt x="1460500" y="4495800"/>
                  <a:pt x="1524000" y="3708400"/>
                  <a:pt x="1244600" y="3365500"/>
                </a:cubicBezTo>
                <a:cubicBezTo>
                  <a:pt x="1054100" y="3124200"/>
                  <a:pt x="1016000" y="2743200"/>
                  <a:pt x="1155700" y="2603500"/>
                </a:cubicBezTo>
                <a:cubicBezTo>
                  <a:pt x="1206500" y="2552700"/>
                  <a:pt x="1270000" y="2324100"/>
                  <a:pt x="1295400" y="2108200"/>
                </a:cubicBezTo>
                <a:cubicBezTo>
                  <a:pt x="1308100" y="1892300"/>
                  <a:pt x="1485900" y="1549400"/>
                  <a:pt x="1689100" y="1346200"/>
                </a:cubicBezTo>
                <a:lnTo>
                  <a:pt x="2298700" y="723900"/>
                </a:lnTo>
                <a:cubicBezTo>
                  <a:pt x="2717800" y="292100"/>
                  <a:pt x="3479800" y="0"/>
                  <a:pt x="4178300" y="0"/>
                </a:cubicBezTo>
                <a:lnTo>
                  <a:pt x="4330700" y="0"/>
                </a:lnTo>
                <a:cubicBezTo>
                  <a:pt x="4610100" y="0"/>
                  <a:pt x="5016500" y="114300"/>
                  <a:pt x="5245100" y="254000"/>
                </a:cubicBezTo>
                <a:lnTo>
                  <a:pt x="5448300" y="368300"/>
                </a:lnTo>
                <a:cubicBezTo>
                  <a:pt x="5981700" y="698500"/>
                  <a:pt x="6273800" y="1219200"/>
                  <a:pt x="6273800" y="1866900"/>
                </a:cubicBezTo>
                <a:lnTo>
                  <a:pt x="6273800" y="1993900"/>
                </a:lnTo>
                <a:cubicBezTo>
                  <a:pt x="6273800" y="2806700"/>
                  <a:pt x="5765800" y="3886200"/>
                  <a:pt x="5219700" y="4216400"/>
                </a:cubicBezTo>
                <a:cubicBezTo>
                  <a:pt x="4965700" y="4368800"/>
                  <a:pt x="4953000" y="4914900"/>
                  <a:pt x="5194300" y="5334000"/>
                </a:cubicBezTo>
                <a:cubicBezTo>
                  <a:pt x="5410200" y="5715000"/>
                  <a:pt x="5422900" y="5956300"/>
                  <a:pt x="5219700" y="6565900"/>
                </a:cubicBezTo>
                <a:close/>
                <a:moveTo>
                  <a:pt x="1879600" y="9677400"/>
                </a:moveTo>
                <a:moveTo>
                  <a:pt x="3035300" y="1435100"/>
                </a:moveTo>
                <a:lnTo>
                  <a:pt x="2501900" y="1968500"/>
                </a:lnTo>
                <a:cubicBezTo>
                  <a:pt x="2311400" y="2171700"/>
                  <a:pt x="2146300" y="2565400"/>
                  <a:pt x="2146300" y="2844800"/>
                </a:cubicBezTo>
                <a:lnTo>
                  <a:pt x="2146300" y="2933700"/>
                </a:lnTo>
                <a:cubicBezTo>
                  <a:pt x="2146300" y="3530600"/>
                  <a:pt x="2654300" y="3949700"/>
                  <a:pt x="3378200" y="3949700"/>
                </a:cubicBezTo>
                <a:lnTo>
                  <a:pt x="3517900" y="3949700"/>
                </a:lnTo>
                <a:cubicBezTo>
                  <a:pt x="4102100" y="3949700"/>
                  <a:pt x="5092700" y="3213100"/>
                  <a:pt x="5232400" y="2692400"/>
                </a:cubicBezTo>
                <a:lnTo>
                  <a:pt x="5257800" y="2616200"/>
                </a:lnTo>
                <a:cubicBezTo>
                  <a:pt x="5422900" y="1968500"/>
                  <a:pt x="5410200" y="1892300"/>
                  <a:pt x="5105400" y="1460500"/>
                </a:cubicBezTo>
                <a:cubicBezTo>
                  <a:pt x="4953000" y="1244600"/>
                  <a:pt x="4610100" y="1079500"/>
                  <a:pt x="4330700" y="1079500"/>
                </a:cubicBezTo>
                <a:lnTo>
                  <a:pt x="3911600" y="1079500"/>
                </a:lnTo>
                <a:cubicBezTo>
                  <a:pt x="3632200" y="1079500"/>
                  <a:pt x="3238500" y="1231900"/>
                  <a:pt x="3035300" y="1435100"/>
                </a:cubicBezTo>
                <a:close/>
                <a:moveTo>
                  <a:pt x="7010400" y="9677400"/>
                </a:moveTo>
                <a:moveTo>
                  <a:pt x="1752600" y="8610600"/>
                </a:moveTo>
                <a:lnTo>
                  <a:pt x="2235200" y="8610600"/>
                </a:lnTo>
                <a:cubicBezTo>
                  <a:pt x="3009900" y="8610600"/>
                  <a:pt x="3632200" y="8267700"/>
                  <a:pt x="3822700" y="7747000"/>
                </a:cubicBezTo>
                <a:lnTo>
                  <a:pt x="4127500" y="6921500"/>
                </a:lnTo>
                <a:cubicBezTo>
                  <a:pt x="4216400" y="6667500"/>
                  <a:pt x="4292600" y="6223000"/>
                  <a:pt x="4292600" y="5943600"/>
                </a:cubicBezTo>
                <a:lnTo>
                  <a:pt x="4292600" y="5892800"/>
                </a:lnTo>
                <a:cubicBezTo>
                  <a:pt x="4292600" y="5245100"/>
                  <a:pt x="4216400" y="5130800"/>
                  <a:pt x="3670300" y="4965700"/>
                </a:cubicBezTo>
                <a:cubicBezTo>
                  <a:pt x="2362200" y="4597400"/>
                  <a:pt x="1549400" y="5181600"/>
                  <a:pt x="1092200" y="6819900"/>
                </a:cubicBezTo>
                <a:lnTo>
                  <a:pt x="1016000" y="7073900"/>
                </a:lnTo>
                <a:cubicBezTo>
                  <a:pt x="863600" y="7620000"/>
                  <a:pt x="863600" y="7708900"/>
                  <a:pt x="977900" y="8115300"/>
                </a:cubicBezTo>
                <a:cubicBezTo>
                  <a:pt x="1104900" y="8559800"/>
                  <a:pt x="1181100" y="8610600"/>
                  <a:pt x="1752600" y="8610600"/>
                </a:cubicBezTo>
                <a:close/>
                <a:moveTo>
                  <a:pt x="-165100" y="96774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1" name="Freeform 1861"/>
          <p:cNvSpPr/>
          <p:nvPr/>
        </p:nvSpPr>
        <p:spPr>
          <a:xfrm rot="0" flipH="0" flipV="0">
            <a:off x="27131941" y="7504212"/>
            <a:ext cx="53327" cy="82257"/>
          </a:xfrm>
          <a:custGeom>
            <a:pathLst>
              <a:path w="6273800" h="9677400">
                <a:moveTo>
                  <a:pt x="5219700" y="6565900"/>
                </a:moveTo>
                <a:lnTo>
                  <a:pt x="4737100" y="8051800"/>
                </a:lnTo>
                <a:cubicBezTo>
                  <a:pt x="4660900" y="8305800"/>
                  <a:pt x="4394200" y="8674100"/>
                  <a:pt x="4152900" y="8851900"/>
                </a:cubicBezTo>
                <a:lnTo>
                  <a:pt x="3746500" y="9182100"/>
                </a:lnTo>
                <a:cubicBezTo>
                  <a:pt x="3225800" y="9588500"/>
                  <a:pt x="2946400" y="9677400"/>
                  <a:pt x="2260600" y="9677400"/>
                </a:cubicBezTo>
                <a:lnTo>
                  <a:pt x="1752600" y="9677400"/>
                </a:lnTo>
                <a:cubicBezTo>
                  <a:pt x="1473200" y="9677400"/>
                  <a:pt x="1054100" y="9563100"/>
                  <a:pt x="812800" y="9423400"/>
                </a:cubicBezTo>
                <a:lnTo>
                  <a:pt x="800100" y="9410700"/>
                </a:lnTo>
                <a:cubicBezTo>
                  <a:pt x="241300" y="9080500"/>
                  <a:pt x="0" y="8674100"/>
                  <a:pt x="0" y="8039100"/>
                </a:cubicBezTo>
                <a:lnTo>
                  <a:pt x="0" y="7137400"/>
                </a:lnTo>
                <a:cubicBezTo>
                  <a:pt x="0" y="6858000"/>
                  <a:pt x="38100" y="6591300"/>
                  <a:pt x="88900" y="6540500"/>
                </a:cubicBezTo>
                <a:cubicBezTo>
                  <a:pt x="139700" y="6489700"/>
                  <a:pt x="266700" y="6261100"/>
                  <a:pt x="381000" y="6019800"/>
                </a:cubicBezTo>
                <a:lnTo>
                  <a:pt x="444500" y="5880100"/>
                </a:lnTo>
                <a:cubicBezTo>
                  <a:pt x="558800" y="5638800"/>
                  <a:pt x="800100" y="5283200"/>
                  <a:pt x="965200" y="5080000"/>
                </a:cubicBezTo>
                <a:lnTo>
                  <a:pt x="1117600" y="4902200"/>
                </a:lnTo>
                <a:cubicBezTo>
                  <a:pt x="1460500" y="4495800"/>
                  <a:pt x="1524000" y="3708400"/>
                  <a:pt x="1244600" y="3365500"/>
                </a:cubicBezTo>
                <a:cubicBezTo>
                  <a:pt x="1054100" y="3124200"/>
                  <a:pt x="1016000" y="2743200"/>
                  <a:pt x="1155700" y="2603500"/>
                </a:cubicBezTo>
                <a:cubicBezTo>
                  <a:pt x="1206500" y="2552700"/>
                  <a:pt x="1270000" y="2324100"/>
                  <a:pt x="1295400" y="2108200"/>
                </a:cubicBezTo>
                <a:cubicBezTo>
                  <a:pt x="1308100" y="1892300"/>
                  <a:pt x="1485900" y="1549400"/>
                  <a:pt x="1689100" y="1346200"/>
                </a:cubicBezTo>
                <a:lnTo>
                  <a:pt x="2298700" y="723900"/>
                </a:lnTo>
                <a:cubicBezTo>
                  <a:pt x="2717800" y="292100"/>
                  <a:pt x="3479800" y="0"/>
                  <a:pt x="4178300" y="0"/>
                </a:cubicBezTo>
                <a:lnTo>
                  <a:pt x="4330700" y="0"/>
                </a:lnTo>
                <a:cubicBezTo>
                  <a:pt x="4610100" y="0"/>
                  <a:pt x="5016500" y="114300"/>
                  <a:pt x="5245100" y="254000"/>
                </a:cubicBezTo>
                <a:lnTo>
                  <a:pt x="5448300" y="368300"/>
                </a:lnTo>
                <a:cubicBezTo>
                  <a:pt x="5981700" y="698500"/>
                  <a:pt x="6273800" y="1219200"/>
                  <a:pt x="6273800" y="1866900"/>
                </a:cubicBezTo>
                <a:lnTo>
                  <a:pt x="6273800" y="1993900"/>
                </a:lnTo>
                <a:cubicBezTo>
                  <a:pt x="6273800" y="2806700"/>
                  <a:pt x="5765800" y="3886200"/>
                  <a:pt x="5219700" y="4216400"/>
                </a:cubicBezTo>
                <a:cubicBezTo>
                  <a:pt x="4965700" y="4368800"/>
                  <a:pt x="4953000" y="4914900"/>
                  <a:pt x="5194300" y="5334000"/>
                </a:cubicBezTo>
                <a:cubicBezTo>
                  <a:pt x="5410200" y="5715000"/>
                  <a:pt x="5422900" y="5956300"/>
                  <a:pt x="5219700" y="6565900"/>
                </a:cubicBezTo>
                <a:close/>
                <a:moveTo>
                  <a:pt x="1879600" y="9677400"/>
                </a:moveTo>
                <a:moveTo>
                  <a:pt x="3035300" y="1435100"/>
                </a:moveTo>
                <a:lnTo>
                  <a:pt x="2501900" y="1968500"/>
                </a:lnTo>
                <a:cubicBezTo>
                  <a:pt x="2311400" y="2171700"/>
                  <a:pt x="2146300" y="2565400"/>
                  <a:pt x="2146300" y="2844800"/>
                </a:cubicBezTo>
                <a:lnTo>
                  <a:pt x="2146300" y="2933700"/>
                </a:lnTo>
                <a:cubicBezTo>
                  <a:pt x="2146300" y="3530600"/>
                  <a:pt x="2654300" y="3949700"/>
                  <a:pt x="3378200" y="3949700"/>
                </a:cubicBezTo>
                <a:lnTo>
                  <a:pt x="3517900" y="3949700"/>
                </a:lnTo>
                <a:cubicBezTo>
                  <a:pt x="4102100" y="3949700"/>
                  <a:pt x="5092700" y="3213100"/>
                  <a:pt x="5232400" y="2692400"/>
                </a:cubicBezTo>
                <a:lnTo>
                  <a:pt x="5257800" y="2616200"/>
                </a:lnTo>
                <a:cubicBezTo>
                  <a:pt x="5422900" y="1968500"/>
                  <a:pt x="5410200" y="1892300"/>
                  <a:pt x="5105400" y="1460500"/>
                </a:cubicBezTo>
                <a:cubicBezTo>
                  <a:pt x="4953000" y="1244600"/>
                  <a:pt x="4610100" y="1079500"/>
                  <a:pt x="4330700" y="1079500"/>
                </a:cubicBezTo>
                <a:lnTo>
                  <a:pt x="3911600" y="1079500"/>
                </a:lnTo>
                <a:cubicBezTo>
                  <a:pt x="3632200" y="1079500"/>
                  <a:pt x="3238500" y="1231900"/>
                  <a:pt x="3035300" y="1435100"/>
                </a:cubicBezTo>
                <a:close/>
                <a:moveTo>
                  <a:pt x="7010400" y="9677400"/>
                </a:moveTo>
                <a:moveTo>
                  <a:pt x="1752600" y="8610600"/>
                </a:moveTo>
                <a:lnTo>
                  <a:pt x="2235200" y="8610600"/>
                </a:lnTo>
                <a:cubicBezTo>
                  <a:pt x="3009900" y="8610600"/>
                  <a:pt x="3632200" y="8267700"/>
                  <a:pt x="3822700" y="7747000"/>
                </a:cubicBezTo>
                <a:lnTo>
                  <a:pt x="4127500" y="6921500"/>
                </a:lnTo>
                <a:cubicBezTo>
                  <a:pt x="4216400" y="6667500"/>
                  <a:pt x="4292600" y="6223000"/>
                  <a:pt x="4292600" y="5943600"/>
                </a:cubicBezTo>
                <a:lnTo>
                  <a:pt x="4292600" y="5892800"/>
                </a:lnTo>
                <a:cubicBezTo>
                  <a:pt x="4292600" y="5245100"/>
                  <a:pt x="4216400" y="5130800"/>
                  <a:pt x="3670300" y="4965700"/>
                </a:cubicBezTo>
                <a:cubicBezTo>
                  <a:pt x="2362200" y="4597400"/>
                  <a:pt x="1549400" y="5181600"/>
                  <a:pt x="1092200" y="6819900"/>
                </a:cubicBezTo>
                <a:lnTo>
                  <a:pt x="1016000" y="7073900"/>
                </a:lnTo>
                <a:cubicBezTo>
                  <a:pt x="863600" y="7620000"/>
                  <a:pt x="863600" y="7708900"/>
                  <a:pt x="977900" y="8115300"/>
                </a:cubicBezTo>
                <a:cubicBezTo>
                  <a:pt x="1104900" y="8559800"/>
                  <a:pt x="1181100" y="8610600"/>
                  <a:pt x="1752600" y="8610600"/>
                </a:cubicBezTo>
                <a:close/>
                <a:moveTo>
                  <a:pt x="-165100" y="96774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2" name="Freeform 1862"/>
          <p:cNvSpPr/>
          <p:nvPr/>
        </p:nvSpPr>
        <p:spPr>
          <a:xfrm rot="0" flipH="0" flipV="0">
            <a:off x="27236964" y="7528609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3" name="Freeform 1863"/>
          <p:cNvSpPr/>
          <p:nvPr/>
        </p:nvSpPr>
        <p:spPr>
          <a:xfrm rot="0" flipH="0" flipV="0">
            <a:off x="27291972" y="7504752"/>
            <a:ext cx="70059" cy="81394"/>
          </a:xfrm>
          <a:custGeom>
            <a:pathLst>
              <a:path w="8242300" h="9575800">
                <a:moveTo>
                  <a:pt x="2870200" y="3835400"/>
                </a:moveTo>
                <a:lnTo>
                  <a:pt x="5918200" y="3835400"/>
                </a:lnTo>
                <a:cubicBezTo>
                  <a:pt x="6350000" y="3835400"/>
                  <a:pt x="6438900" y="3759200"/>
                  <a:pt x="6527800" y="3263900"/>
                </a:cubicBezTo>
                <a:lnTo>
                  <a:pt x="6565900" y="3060700"/>
                </a:lnTo>
                <a:cubicBezTo>
                  <a:pt x="6604000" y="2844800"/>
                  <a:pt x="6629400" y="2616200"/>
                  <a:pt x="6629400" y="2540000"/>
                </a:cubicBezTo>
                <a:cubicBezTo>
                  <a:pt x="6629400" y="2463800"/>
                  <a:pt x="6667500" y="2260600"/>
                  <a:pt x="6705600" y="2095500"/>
                </a:cubicBezTo>
                <a:lnTo>
                  <a:pt x="6718300" y="2070100"/>
                </a:lnTo>
                <a:cubicBezTo>
                  <a:pt x="6756400" y="1905000"/>
                  <a:pt x="6832600" y="1651000"/>
                  <a:pt x="6896100" y="1498600"/>
                </a:cubicBezTo>
                <a:cubicBezTo>
                  <a:pt x="6946900" y="1358900"/>
                  <a:pt x="7010400" y="1092200"/>
                  <a:pt x="7035800" y="927100"/>
                </a:cubicBezTo>
                <a:lnTo>
                  <a:pt x="7035800" y="838200"/>
                </a:lnTo>
                <a:cubicBezTo>
                  <a:pt x="7086600" y="444500"/>
                  <a:pt x="7454900" y="76200"/>
                  <a:pt x="7797800" y="76200"/>
                </a:cubicBezTo>
                <a:cubicBezTo>
                  <a:pt x="8153400" y="76200"/>
                  <a:pt x="8242300" y="177800"/>
                  <a:pt x="8242300" y="609600"/>
                </a:cubicBezTo>
                <a:cubicBezTo>
                  <a:pt x="8242300" y="800100"/>
                  <a:pt x="8204200" y="1117600"/>
                  <a:pt x="8166100" y="1295400"/>
                </a:cubicBezTo>
                <a:lnTo>
                  <a:pt x="8001000" y="1993900"/>
                </a:lnTo>
                <a:cubicBezTo>
                  <a:pt x="7950200" y="2171700"/>
                  <a:pt x="7861300" y="2438400"/>
                  <a:pt x="7797800" y="2578100"/>
                </a:cubicBezTo>
                <a:cubicBezTo>
                  <a:pt x="7734300" y="2730500"/>
                  <a:pt x="7645400" y="2997200"/>
                  <a:pt x="7594600" y="3187700"/>
                </a:cubicBezTo>
                <a:lnTo>
                  <a:pt x="6223000" y="8432800"/>
                </a:lnTo>
                <a:cubicBezTo>
                  <a:pt x="6172200" y="8623300"/>
                  <a:pt x="6070600" y="8928100"/>
                  <a:pt x="5994400" y="9105900"/>
                </a:cubicBezTo>
                <a:lnTo>
                  <a:pt x="5943600" y="9232900"/>
                </a:lnTo>
                <a:cubicBezTo>
                  <a:pt x="5880100" y="9423400"/>
                  <a:pt x="5676900" y="9575800"/>
                  <a:pt x="5511800" y="9575800"/>
                </a:cubicBezTo>
                <a:cubicBezTo>
                  <a:pt x="5105400" y="9575800"/>
                  <a:pt x="5016500" y="9474200"/>
                  <a:pt x="5016500" y="9029700"/>
                </a:cubicBezTo>
                <a:lnTo>
                  <a:pt x="5016500" y="8674100"/>
                </a:lnTo>
                <a:cubicBezTo>
                  <a:pt x="5016500" y="8483600"/>
                  <a:pt x="5054600" y="8166100"/>
                  <a:pt x="5092700" y="7988300"/>
                </a:cubicBezTo>
                <a:lnTo>
                  <a:pt x="5257800" y="7289800"/>
                </a:lnTo>
                <a:cubicBezTo>
                  <a:pt x="5295900" y="7112000"/>
                  <a:pt x="5422900" y="6845300"/>
                  <a:pt x="5537200" y="6692900"/>
                </a:cubicBezTo>
                <a:cubicBezTo>
                  <a:pt x="5778500" y="6400800"/>
                  <a:pt x="5918200" y="5892800"/>
                  <a:pt x="5918200" y="5359400"/>
                </a:cubicBezTo>
                <a:lnTo>
                  <a:pt x="5918200" y="5270500"/>
                </a:lnTo>
                <a:cubicBezTo>
                  <a:pt x="5918200" y="4826000"/>
                  <a:pt x="5829300" y="4737100"/>
                  <a:pt x="5372100" y="4737100"/>
                </a:cubicBezTo>
                <a:lnTo>
                  <a:pt x="2870200" y="4737100"/>
                </a:lnTo>
                <a:cubicBezTo>
                  <a:pt x="2159000" y="4737100"/>
                  <a:pt x="1790700" y="5130800"/>
                  <a:pt x="1790700" y="5892800"/>
                </a:cubicBezTo>
                <a:lnTo>
                  <a:pt x="1790700" y="6172200"/>
                </a:lnTo>
                <a:cubicBezTo>
                  <a:pt x="1790700" y="6362700"/>
                  <a:pt x="1752600" y="6680200"/>
                  <a:pt x="1701800" y="6858000"/>
                </a:cubicBezTo>
                <a:lnTo>
                  <a:pt x="1231900" y="8636000"/>
                </a:lnTo>
                <a:cubicBezTo>
                  <a:pt x="1181100" y="8826500"/>
                  <a:pt x="1079500" y="9029700"/>
                  <a:pt x="1016000" y="9093200"/>
                </a:cubicBezTo>
                <a:cubicBezTo>
                  <a:pt x="952500" y="9156700"/>
                  <a:pt x="876300" y="9296400"/>
                  <a:pt x="838200" y="9398000"/>
                </a:cubicBezTo>
                <a:cubicBezTo>
                  <a:pt x="812800" y="9486900"/>
                  <a:pt x="647700" y="9575800"/>
                  <a:pt x="482600" y="9575800"/>
                </a:cubicBezTo>
                <a:cubicBezTo>
                  <a:pt x="88900" y="9575800"/>
                  <a:pt x="0" y="9474200"/>
                  <a:pt x="0" y="9029700"/>
                </a:cubicBezTo>
                <a:lnTo>
                  <a:pt x="0" y="8851900"/>
                </a:lnTo>
                <a:cubicBezTo>
                  <a:pt x="0" y="8661400"/>
                  <a:pt x="38100" y="8343900"/>
                  <a:pt x="88900" y="8153400"/>
                </a:cubicBezTo>
                <a:lnTo>
                  <a:pt x="1993900" y="838200"/>
                </a:lnTo>
                <a:cubicBezTo>
                  <a:pt x="2044700" y="647700"/>
                  <a:pt x="2184400" y="393700"/>
                  <a:pt x="2298700" y="279400"/>
                </a:cubicBezTo>
                <a:cubicBezTo>
                  <a:pt x="2514600" y="63500"/>
                  <a:pt x="2971800" y="0"/>
                  <a:pt x="3136900" y="165100"/>
                </a:cubicBezTo>
                <a:cubicBezTo>
                  <a:pt x="3187700" y="203200"/>
                  <a:pt x="3225800" y="406400"/>
                  <a:pt x="3225800" y="609600"/>
                </a:cubicBezTo>
                <a:lnTo>
                  <a:pt x="3225800" y="787400"/>
                </a:lnTo>
                <a:cubicBezTo>
                  <a:pt x="3225800" y="990600"/>
                  <a:pt x="3187700" y="1295400"/>
                  <a:pt x="3149600" y="1473200"/>
                </a:cubicBezTo>
                <a:lnTo>
                  <a:pt x="2984500" y="2171700"/>
                </a:lnTo>
                <a:cubicBezTo>
                  <a:pt x="2946400" y="2362200"/>
                  <a:pt x="2819400" y="2628900"/>
                  <a:pt x="2717800" y="2768600"/>
                </a:cubicBezTo>
                <a:cubicBezTo>
                  <a:pt x="2603500" y="2908300"/>
                  <a:pt x="2514600" y="3187700"/>
                  <a:pt x="2514600" y="3390900"/>
                </a:cubicBezTo>
                <a:lnTo>
                  <a:pt x="2514600" y="3479800"/>
                </a:lnTo>
                <a:cubicBezTo>
                  <a:pt x="2514600" y="3733800"/>
                  <a:pt x="2603500" y="3835400"/>
                  <a:pt x="2870200" y="3835400"/>
                </a:cubicBezTo>
                <a:close/>
                <a:moveTo>
                  <a:pt x="5880100" y="96139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4" name="Rectangle 1864"/>
          <p:cNvSpPr/>
          <p:nvPr/>
        </p:nvSpPr>
        <p:spPr>
          <a:xfrm rot="0" flipH="0" flipV="0">
            <a:off x="26487124" y="7605957"/>
            <a:ext cx="143700" cy="318187"/>
          </a:xfrm>
          <a:prstGeom prst="rect">
            <a:avLst/>
          </a:prstGeom>
        </p:spPr>
      </p:sp>
      <p:sp>
        <p:nvSpPr>
          <p:cNvPr id="1865" name="Freeform 1865"/>
          <p:cNvSpPr/>
          <p:nvPr/>
        </p:nvSpPr>
        <p:spPr>
          <a:xfrm rot="0" flipH="0" flipV="0">
            <a:off x="26490077" y="7811941"/>
            <a:ext cx="88582" cy="51771"/>
          </a:xfrm>
          <a:custGeom>
            <a:pathLst>
              <a:path w="5715000" h="3340100">
                <a:moveTo>
                  <a:pt x="4762500" y="3340100"/>
                </a:moveTo>
                <a:lnTo>
                  <a:pt x="3517900" y="3340100"/>
                </a:lnTo>
                <a:cubicBezTo>
                  <a:pt x="2527300" y="3340100"/>
                  <a:pt x="1244600" y="2832100"/>
                  <a:pt x="647700" y="2197100"/>
                </a:cubicBezTo>
                <a:lnTo>
                  <a:pt x="381000" y="1905000"/>
                </a:lnTo>
                <a:cubicBezTo>
                  <a:pt x="177800" y="1689100"/>
                  <a:pt x="0" y="1308100"/>
                  <a:pt x="0" y="1054100"/>
                </a:cubicBezTo>
                <a:cubicBezTo>
                  <a:pt x="0" y="330200"/>
                  <a:pt x="469900" y="0"/>
                  <a:pt x="1498600" y="0"/>
                </a:cubicBezTo>
                <a:lnTo>
                  <a:pt x="1612900" y="0"/>
                </a:lnTo>
                <a:cubicBezTo>
                  <a:pt x="2501900" y="0"/>
                  <a:pt x="3340100" y="203200"/>
                  <a:pt x="4191000" y="609600"/>
                </a:cubicBezTo>
                <a:lnTo>
                  <a:pt x="4394200" y="711200"/>
                </a:lnTo>
                <a:cubicBezTo>
                  <a:pt x="5308600" y="1155700"/>
                  <a:pt x="5715000" y="1701800"/>
                  <a:pt x="5715000" y="2489200"/>
                </a:cubicBezTo>
                <a:cubicBezTo>
                  <a:pt x="5715000" y="3098800"/>
                  <a:pt x="5435600" y="3340100"/>
                  <a:pt x="4762500" y="3340100"/>
                </a:cubicBezTo>
                <a:close/>
                <a:moveTo>
                  <a:pt x="-190500" y="3340100"/>
                </a:moveTo>
                <a:moveTo>
                  <a:pt x="3517900" y="2755900"/>
                </a:moveTo>
                <a:lnTo>
                  <a:pt x="4368800" y="2755900"/>
                </a:lnTo>
                <a:cubicBezTo>
                  <a:pt x="4673600" y="2755900"/>
                  <a:pt x="4965700" y="2717800"/>
                  <a:pt x="5016500" y="2654300"/>
                </a:cubicBezTo>
                <a:cubicBezTo>
                  <a:pt x="5156200" y="2527300"/>
                  <a:pt x="5143500" y="1993900"/>
                  <a:pt x="5003800" y="1854200"/>
                </a:cubicBezTo>
                <a:cubicBezTo>
                  <a:pt x="4178300" y="1028700"/>
                  <a:pt x="1803400" y="342900"/>
                  <a:pt x="1016000" y="685800"/>
                </a:cubicBezTo>
                <a:cubicBezTo>
                  <a:pt x="698500" y="825500"/>
                  <a:pt x="596900" y="952500"/>
                  <a:pt x="596900" y="1181100"/>
                </a:cubicBezTo>
                <a:cubicBezTo>
                  <a:pt x="596900" y="1625600"/>
                  <a:pt x="1828800" y="2463800"/>
                  <a:pt x="2489200" y="2463800"/>
                </a:cubicBezTo>
                <a:cubicBezTo>
                  <a:pt x="2667000" y="2463800"/>
                  <a:pt x="2959100" y="2578100"/>
                  <a:pt x="2959100" y="2654300"/>
                </a:cubicBezTo>
                <a:cubicBezTo>
                  <a:pt x="2959100" y="2717800"/>
                  <a:pt x="3213100" y="2755900"/>
                  <a:pt x="3517900" y="2755900"/>
                </a:cubicBezTo>
                <a:close/>
                <a:moveTo>
                  <a:pt x="393700" y="3340100"/>
                </a:moveTo>
              </a:path>
            </a:pathLst>
          </a:custGeom>
          <a:solidFill>
            <a:srgbClr val="111111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6" name="Rectangle 1866"/>
          <p:cNvSpPr/>
          <p:nvPr/>
        </p:nvSpPr>
        <p:spPr>
          <a:xfrm rot="0" flipH="0" flipV="0">
            <a:off x="26487124" y="7856021"/>
            <a:ext cx="143700" cy="318187"/>
          </a:xfrm>
          <a:prstGeom prst="rect">
            <a:avLst/>
          </a:prstGeom>
        </p:spPr>
      </p:sp>
      <p:sp>
        <p:nvSpPr>
          <p:cNvPr id="1867" name="Freeform 1867"/>
          <p:cNvSpPr/>
          <p:nvPr/>
        </p:nvSpPr>
        <p:spPr>
          <a:xfrm rot="0" flipH="0" flipV="0">
            <a:off x="26490077" y="8062005"/>
            <a:ext cx="88582" cy="51771"/>
          </a:xfrm>
          <a:custGeom>
            <a:pathLst>
              <a:path w="5715000" h="3340100">
                <a:moveTo>
                  <a:pt x="4762500" y="3340100"/>
                </a:moveTo>
                <a:lnTo>
                  <a:pt x="3517900" y="3340100"/>
                </a:lnTo>
                <a:cubicBezTo>
                  <a:pt x="2527300" y="3340100"/>
                  <a:pt x="1244600" y="2832100"/>
                  <a:pt x="647700" y="2197100"/>
                </a:cubicBezTo>
                <a:lnTo>
                  <a:pt x="381000" y="1905000"/>
                </a:lnTo>
                <a:cubicBezTo>
                  <a:pt x="177800" y="1689100"/>
                  <a:pt x="0" y="1308100"/>
                  <a:pt x="0" y="1054100"/>
                </a:cubicBezTo>
                <a:cubicBezTo>
                  <a:pt x="0" y="330200"/>
                  <a:pt x="469900" y="0"/>
                  <a:pt x="1498600" y="0"/>
                </a:cubicBezTo>
                <a:lnTo>
                  <a:pt x="1612900" y="0"/>
                </a:lnTo>
                <a:cubicBezTo>
                  <a:pt x="2501900" y="0"/>
                  <a:pt x="3340100" y="203200"/>
                  <a:pt x="4191000" y="609600"/>
                </a:cubicBezTo>
                <a:lnTo>
                  <a:pt x="4394200" y="711200"/>
                </a:lnTo>
                <a:cubicBezTo>
                  <a:pt x="5308600" y="1155700"/>
                  <a:pt x="5715000" y="1701800"/>
                  <a:pt x="5715000" y="2489200"/>
                </a:cubicBezTo>
                <a:cubicBezTo>
                  <a:pt x="5715000" y="3098800"/>
                  <a:pt x="5435600" y="3340100"/>
                  <a:pt x="4762500" y="3340100"/>
                </a:cubicBezTo>
                <a:close/>
                <a:moveTo>
                  <a:pt x="-190500" y="3340100"/>
                </a:moveTo>
                <a:moveTo>
                  <a:pt x="3517900" y="2755900"/>
                </a:moveTo>
                <a:lnTo>
                  <a:pt x="4368800" y="2755900"/>
                </a:lnTo>
                <a:cubicBezTo>
                  <a:pt x="4673600" y="2755900"/>
                  <a:pt x="4965700" y="2717800"/>
                  <a:pt x="5016500" y="2654300"/>
                </a:cubicBezTo>
                <a:cubicBezTo>
                  <a:pt x="5156200" y="2527300"/>
                  <a:pt x="5143500" y="1993900"/>
                  <a:pt x="5003800" y="1854200"/>
                </a:cubicBezTo>
                <a:cubicBezTo>
                  <a:pt x="4178300" y="1028700"/>
                  <a:pt x="1803400" y="342900"/>
                  <a:pt x="1016000" y="685800"/>
                </a:cubicBezTo>
                <a:cubicBezTo>
                  <a:pt x="698500" y="825500"/>
                  <a:pt x="596900" y="952500"/>
                  <a:pt x="596900" y="1181100"/>
                </a:cubicBezTo>
                <a:cubicBezTo>
                  <a:pt x="596900" y="1625600"/>
                  <a:pt x="1828800" y="2463800"/>
                  <a:pt x="2489200" y="2463800"/>
                </a:cubicBezTo>
                <a:cubicBezTo>
                  <a:pt x="2667000" y="2463800"/>
                  <a:pt x="2959100" y="2578100"/>
                  <a:pt x="2959100" y="2654300"/>
                </a:cubicBezTo>
                <a:cubicBezTo>
                  <a:pt x="2959100" y="2717800"/>
                  <a:pt x="3213100" y="2755900"/>
                  <a:pt x="3517900" y="2755900"/>
                </a:cubicBezTo>
                <a:close/>
                <a:moveTo>
                  <a:pt x="393700" y="3340100"/>
                </a:moveTo>
              </a:path>
            </a:pathLst>
          </a:custGeom>
          <a:solidFill>
            <a:srgbClr val="18181C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8" name="Rectangle 1868"/>
          <p:cNvSpPr/>
          <p:nvPr/>
        </p:nvSpPr>
        <p:spPr>
          <a:xfrm rot="0" flipH="0" flipV="0">
            <a:off x="26487124" y="8229474"/>
            <a:ext cx="94564" cy="348980"/>
          </a:xfrm>
          <a:prstGeom prst="rect">
            <a:avLst/>
          </a:prstGeom>
        </p:spPr>
      </p:sp>
      <p:sp>
        <p:nvSpPr>
          <p:cNvPr id="1869" name="Freeform 1869"/>
          <p:cNvSpPr/>
          <p:nvPr/>
        </p:nvSpPr>
        <p:spPr>
          <a:xfrm rot="0" flipH="0" flipV="0">
            <a:off x="26490146" y="8458846"/>
            <a:ext cx="88519" cy="53327"/>
          </a:xfrm>
          <a:custGeom>
            <a:pathLst>
              <a:path w="5207000" h="3136900">
                <a:moveTo>
                  <a:pt x="3937000" y="3136900"/>
                </a:moveTo>
                <a:lnTo>
                  <a:pt x="3733800" y="3136900"/>
                </a:lnTo>
                <a:cubicBezTo>
                  <a:pt x="2298700" y="3136900"/>
                  <a:pt x="571500" y="2374900"/>
                  <a:pt x="88900" y="1549400"/>
                </a:cubicBezTo>
                <a:cubicBezTo>
                  <a:pt x="38100" y="1460500"/>
                  <a:pt x="0" y="1181100"/>
                  <a:pt x="0" y="914400"/>
                </a:cubicBezTo>
                <a:cubicBezTo>
                  <a:pt x="0" y="317500"/>
                  <a:pt x="228600" y="101600"/>
                  <a:pt x="876300" y="50800"/>
                </a:cubicBezTo>
                <a:lnTo>
                  <a:pt x="939800" y="38100"/>
                </a:lnTo>
                <a:cubicBezTo>
                  <a:pt x="1473200" y="0"/>
                  <a:pt x="3238500" y="266700"/>
                  <a:pt x="3632200" y="457200"/>
                </a:cubicBezTo>
                <a:lnTo>
                  <a:pt x="3810000" y="533400"/>
                </a:lnTo>
                <a:cubicBezTo>
                  <a:pt x="4051300" y="647700"/>
                  <a:pt x="4419600" y="914400"/>
                  <a:pt x="4622800" y="1130300"/>
                </a:cubicBezTo>
                <a:lnTo>
                  <a:pt x="4660900" y="1168400"/>
                </a:lnTo>
                <a:cubicBezTo>
                  <a:pt x="5105400" y="1625600"/>
                  <a:pt x="5207000" y="1816100"/>
                  <a:pt x="5207000" y="2260600"/>
                </a:cubicBezTo>
                <a:cubicBezTo>
                  <a:pt x="5207000" y="2832100"/>
                  <a:pt x="4762500" y="3136900"/>
                  <a:pt x="3937000" y="3136900"/>
                </a:cubicBezTo>
                <a:close/>
                <a:moveTo>
                  <a:pt x="-177800" y="3136900"/>
                </a:moveTo>
                <a:moveTo>
                  <a:pt x="2082800" y="622300"/>
                </a:moveTo>
                <a:lnTo>
                  <a:pt x="977900" y="622300"/>
                </a:lnTo>
                <a:cubicBezTo>
                  <a:pt x="647700" y="622300"/>
                  <a:pt x="533400" y="736600"/>
                  <a:pt x="533400" y="1054100"/>
                </a:cubicBezTo>
                <a:lnTo>
                  <a:pt x="533400" y="1092200"/>
                </a:lnTo>
                <a:cubicBezTo>
                  <a:pt x="533400" y="1358900"/>
                  <a:pt x="660400" y="1524000"/>
                  <a:pt x="914400" y="1638300"/>
                </a:cubicBezTo>
                <a:cubicBezTo>
                  <a:pt x="1003300" y="1663700"/>
                  <a:pt x="1117600" y="1739900"/>
                  <a:pt x="1155700" y="1778000"/>
                </a:cubicBezTo>
                <a:cubicBezTo>
                  <a:pt x="1206500" y="1828800"/>
                  <a:pt x="1346200" y="1905000"/>
                  <a:pt x="1485900" y="1955800"/>
                </a:cubicBezTo>
                <a:lnTo>
                  <a:pt x="2273300" y="2235200"/>
                </a:lnTo>
                <a:cubicBezTo>
                  <a:pt x="2400300" y="2286000"/>
                  <a:pt x="2527300" y="2324100"/>
                  <a:pt x="2540000" y="2324100"/>
                </a:cubicBezTo>
                <a:cubicBezTo>
                  <a:pt x="2552700" y="2324100"/>
                  <a:pt x="2679700" y="2362200"/>
                  <a:pt x="2819400" y="2400300"/>
                </a:cubicBezTo>
                <a:lnTo>
                  <a:pt x="2921000" y="2425700"/>
                </a:lnTo>
                <a:cubicBezTo>
                  <a:pt x="3060700" y="2463800"/>
                  <a:pt x="3238500" y="2527300"/>
                  <a:pt x="3302000" y="2552700"/>
                </a:cubicBezTo>
                <a:cubicBezTo>
                  <a:pt x="3352800" y="2578100"/>
                  <a:pt x="3517900" y="2590800"/>
                  <a:pt x="3657600" y="2590800"/>
                </a:cubicBezTo>
                <a:lnTo>
                  <a:pt x="3810000" y="2590800"/>
                </a:lnTo>
                <a:cubicBezTo>
                  <a:pt x="3949700" y="2590800"/>
                  <a:pt x="4165600" y="2552700"/>
                  <a:pt x="4292600" y="2501900"/>
                </a:cubicBezTo>
                <a:cubicBezTo>
                  <a:pt x="4559300" y="2387600"/>
                  <a:pt x="4610100" y="2260600"/>
                  <a:pt x="4533900" y="1905000"/>
                </a:cubicBezTo>
                <a:cubicBezTo>
                  <a:pt x="4470400" y="1625600"/>
                  <a:pt x="4165600" y="1346200"/>
                  <a:pt x="3949700" y="1346200"/>
                </a:cubicBezTo>
                <a:cubicBezTo>
                  <a:pt x="3848100" y="1346200"/>
                  <a:pt x="3771900" y="1295400"/>
                  <a:pt x="3771900" y="1257300"/>
                </a:cubicBezTo>
                <a:cubicBezTo>
                  <a:pt x="3771900" y="1206500"/>
                  <a:pt x="3683000" y="1155700"/>
                  <a:pt x="3581400" y="1155700"/>
                </a:cubicBezTo>
                <a:cubicBezTo>
                  <a:pt x="3492500" y="1155700"/>
                  <a:pt x="3403600" y="1117600"/>
                  <a:pt x="3403600" y="1066800"/>
                </a:cubicBezTo>
                <a:cubicBezTo>
                  <a:pt x="3403600" y="1028700"/>
                  <a:pt x="3327400" y="977900"/>
                  <a:pt x="3225800" y="977900"/>
                </a:cubicBezTo>
                <a:cubicBezTo>
                  <a:pt x="3124200" y="977900"/>
                  <a:pt x="3048000" y="939800"/>
                  <a:pt x="3048000" y="889000"/>
                </a:cubicBezTo>
                <a:cubicBezTo>
                  <a:pt x="3048000" y="838200"/>
                  <a:pt x="2933700" y="800100"/>
                  <a:pt x="2794000" y="800100"/>
                </a:cubicBezTo>
                <a:lnTo>
                  <a:pt x="2590800" y="800100"/>
                </a:lnTo>
                <a:cubicBezTo>
                  <a:pt x="2451100" y="800100"/>
                  <a:pt x="2336800" y="762000"/>
                  <a:pt x="2336800" y="711200"/>
                </a:cubicBezTo>
                <a:cubicBezTo>
                  <a:pt x="2336800" y="660400"/>
                  <a:pt x="2222500" y="622300"/>
                  <a:pt x="2082800" y="622300"/>
                </a:cubicBezTo>
                <a:close/>
                <a:moveTo>
                  <a:pt x="2336800" y="3136900"/>
                </a:moveTo>
              </a:path>
            </a:pathLst>
          </a:custGeom>
          <a:solidFill>
            <a:srgbClr val="141414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0" name="Rectangle 1870"/>
          <p:cNvSpPr/>
          <p:nvPr/>
        </p:nvSpPr>
        <p:spPr>
          <a:xfrm rot="0" flipH="0" flipV="0">
            <a:off x="26487124" y="8200691"/>
            <a:ext cx="94348" cy="472149"/>
          </a:xfrm>
          <a:prstGeom prst="rect">
            <a:avLst/>
          </a:prstGeom>
        </p:spPr>
      </p:sp>
      <p:sp>
        <p:nvSpPr>
          <p:cNvPr id="1871" name="Freeform 1871"/>
          <p:cNvSpPr/>
          <p:nvPr/>
        </p:nvSpPr>
        <p:spPr>
          <a:xfrm rot="0" flipH="0" flipV="0">
            <a:off x="26489461" y="8518905"/>
            <a:ext cx="89090" cy="64262"/>
          </a:xfrm>
          <a:custGeom>
            <a:pathLst>
              <a:path w="3873500" h="2794000">
                <a:moveTo>
                  <a:pt x="3873500" y="1130300"/>
                </a:moveTo>
                <a:lnTo>
                  <a:pt x="3873500" y="2476500"/>
                </a:lnTo>
                <a:cubicBezTo>
                  <a:pt x="3873500" y="2692400"/>
                  <a:pt x="3797300" y="2794000"/>
                  <a:pt x="3606800" y="2794000"/>
                </a:cubicBezTo>
                <a:cubicBezTo>
                  <a:pt x="3530600" y="2794000"/>
                  <a:pt x="3416300" y="2730500"/>
                  <a:pt x="3340100" y="2654300"/>
                </a:cubicBezTo>
                <a:lnTo>
                  <a:pt x="1333500" y="673100"/>
                </a:lnTo>
                <a:cubicBezTo>
                  <a:pt x="990600" y="342900"/>
                  <a:pt x="431800" y="457200"/>
                  <a:pt x="431800" y="850900"/>
                </a:cubicBezTo>
                <a:lnTo>
                  <a:pt x="431800" y="889000"/>
                </a:lnTo>
                <a:cubicBezTo>
                  <a:pt x="431800" y="1130300"/>
                  <a:pt x="495300" y="1282700"/>
                  <a:pt x="673100" y="1435100"/>
                </a:cubicBezTo>
                <a:lnTo>
                  <a:pt x="812800" y="1549400"/>
                </a:lnTo>
                <a:cubicBezTo>
                  <a:pt x="889000" y="1612900"/>
                  <a:pt x="952500" y="1714500"/>
                  <a:pt x="952500" y="1765300"/>
                </a:cubicBezTo>
                <a:cubicBezTo>
                  <a:pt x="952500" y="1905000"/>
                  <a:pt x="850900" y="1993900"/>
                  <a:pt x="698500" y="1993900"/>
                </a:cubicBezTo>
                <a:cubicBezTo>
                  <a:pt x="622300" y="1993900"/>
                  <a:pt x="508000" y="1943100"/>
                  <a:pt x="457200" y="1879600"/>
                </a:cubicBezTo>
                <a:lnTo>
                  <a:pt x="355600" y="1778000"/>
                </a:lnTo>
                <a:cubicBezTo>
                  <a:pt x="304800" y="1701800"/>
                  <a:pt x="215900" y="1562100"/>
                  <a:pt x="165100" y="1460500"/>
                </a:cubicBezTo>
                <a:lnTo>
                  <a:pt x="114300" y="1358900"/>
                </a:lnTo>
                <a:cubicBezTo>
                  <a:pt x="12700" y="1130300"/>
                  <a:pt x="0" y="622300"/>
                  <a:pt x="88900" y="419100"/>
                </a:cubicBezTo>
                <a:cubicBezTo>
                  <a:pt x="114300" y="342900"/>
                  <a:pt x="215900" y="254000"/>
                  <a:pt x="317500" y="203200"/>
                </a:cubicBezTo>
                <a:lnTo>
                  <a:pt x="546100" y="101600"/>
                </a:lnTo>
                <a:cubicBezTo>
                  <a:pt x="736600" y="0"/>
                  <a:pt x="762000" y="0"/>
                  <a:pt x="1003300" y="50800"/>
                </a:cubicBezTo>
                <a:lnTo>
                  <a:pt x="1143000" y="76200"/>
                </a:lnTo>
                <a:cubicBezTo>
                  <a:pt x="1244600" y="88900"/>
                  <a:pt x="1384300" y="165100"/>
                  <a:pt x="1460500" y="241300"/>
                </a:cubicBezTo>
                <a:lnTo>
                  <a:pt x="3111500" y="1866900"/>
                </a:lnTo>
                <a:cubicBezTo>
                  <a:pt x="3263900" y="2019300"/>
                  <a:pt x="3314700" y="2032000"/>
                  <a:pt x="3416300" y="1930400"/>
                </a:cubicBezTo>
                <a:cubicBezTo>
                  <a:pt x="3441700" y="1892300"/>
                  <a:pt x="3479800" y="1778000"/>
                  <a:pt x="3479800" y="1676400"/>
                </a:cubicBezTo>
                <a:lnTo>
                  <a:pt x="3479800" y="1130300"/>
                </a:lnTo>
                <a:cubicBezTo>
                  <a:pt x="3479800" y="939800"/>
                  <a:pt x="3556000" y="800100"/>
                  <a:pt x="3670300" y="800100"/>
                </a:cubicBezTo>
                <a:cubicBezTo>
                  <a:pt x="3797300" y="800100"/>
                  <a:pt x="3873500" y="939800"/>
                  <a:pt x="3873500" y="1130300"/>
                </a:cubicBezTo>
                <a:close/>
                <a:moveTo>
                  <a:pt x="1562100" y="2794000"/>
                </a:moveTo>
              </a:path>
            </a:pathLst>
          </a:custGeom>
          <a:solidFill>
            <a:srgbClr val="11111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2" name="Rectangle 1872"/>
          <p:cNvSpPr/>
          <p:nvPr/>
        </p:nvSpPr>
        <p:spPr>
          <a:xfrm rot="0" flipH="0" flipV="0">
            <a:off x="26398729" y="8717761"/>
            <a:ext cx="196409" cy="172287"/>
          </a:xfrm>
          <a:prstGeom prst="rect">
            <a:avLst/>
          </a:prstGeom>
        </p:spPr>
      </p:sp>
      <p:sp>
        <p:nvSpPr>
          <p:cNvPr id="1873" name="Freeform 1873"/>
          <p:cNvSpPr/>
          <p:nvPr/>
        </p:nvSpPr>
        <p:spPr>
          <a:xfrm rot="0" flipH="0" flipV="0">
            <a:off x="26401860" y="8767526"/>
            <a:ext cx="39509" cy="87547"/>
          </a:xfrm>
          <a:custGeom>
            <a:pathLst>
              <a:path w="4648200" h="10299700">
                <a:moveTo>
                  <a:pt x="241300" y="8204200"/>
                </a:moveTo>
                <a:lnTo>
                  <a:pt x="952500" y="6007100"/>
                </a:lnTo>
                <a:cubicBezTo>
                  <a:pt x="1016000" y="5816600"/>
                  <a:pt x="1066800" y="5486400"/>
                  <a:pt x="1066800" y="5295900"/>
                </a:cubicBezTo>
                <a:lnTo>
                  <a:pt x="1066800" y="4483100"/>
                </a:lnTo>
                <a:cubicBezTo>
                  <a:pt x="1066800" y="4292600"/>
                  <a:pt x="939800" y="4025900"/>
                  <a:pt x="800100" y="3898900"/>
                </a:cubicBezTo>
                <a:cubicBezTo>
                  <a:pt x="647700" y="3784600"/>
                  <a:pt x="533400" y="3619500"/>
                  <a:pt x="533400" y="3543300"/>
                </a:cubicBezTo>
                <a:cubicBezTo>
                  <a:pt x="533400" y="3289300"/>
                  <a:pt x="939800" y="3048000"/>
                  <a:pt x="1384300" y="3048000"/>
                </a:cubicBezTo>
                <a:cubicBezTo>
                  <a:pt x="1498600" y="3048000"/>
                  <a:pt x="1676400" y="2882900"/>
                  <a:pt x="1778000" y="2692400"/>
                </a:cubicBezTo>
                <a:lnTo>
                  <a:pt x="1803400" y="2616200"/>
                </a:lnTo>
                <a:cubicBezTo>
                  <a:pt x="2057400" y="2082800"/>
                  <a:pt x="2146300" y="1752600"/>
                  <a:pt x="2146300" y="1346200"/>
                </a:cubicBezTo>
                <a:lnTo>
                  <a:pt x="2146300" y="1257300"/>
                </a:lnTo>
                <a:cubicBezTo>
                  <a:pt x="2146300" y="1066800"/>
                  <a:pt x="2222500" y="762000"/>
                  <a:pt x="2311400" y="584200"/>
                </a:cubicBezTo>
                <a:lnTo>
                  <a:pt x="2451100" y="317500"/>
                </a:lnTo>
                <a:cubicBezTo>
                  <a:pt x="2540000" y="139700"/>
                  <a:pt x="2705100" y="0"/>
                  <a:pt x="2832100" y="0"/>
                </a:cubicBezTo>
                <a:cubicBezTo>
                  <a:pt x="2946400" y="0"/>
                  <a:pt x="3073400" y="38100"/>
                  <a:pt x="3124200" y="88900"/>
                </a:cubicBezTo>
                <a:cubicBezTo>
                  <a:pt x="3175000" y="139700"/>
                  <a:pt x="3213100" y="342900"/>
                  <a:pt x="3213100" y="546100"/>
                </a:cubicBezTo>
                <a:lnTo>
                  <a:pt x="3213100" y="1435100"/>
                </a:lnTo>
                <a:cubicBezTo>
                  <a:pt x="3213100" y="1638300"/>
                  <a:pt x="3136900" y="1930400"/>
                  <a:pt x="3035300" y="2108200"/>
                </a:cubicBezTo>
                <a:cubicBezTo>
                  <a:pt x="2692400" y="2717800"/>
                  <a:pt x="2819400" y="3048000"/>
                  <a:pt x="3390900" y="3048000"/>
                </a:cubicBezTo>
                <a:lnTo>
                  <a:pt x="3937000" y="3048000"/>
                </a:lnTo>
                <a:cubicBezTo>
                  <a:pt x="4495800" y="3048000"/>
                  <a:pt x="4648200" y="3136900"/>
                  <a:pt x="4648200" y="3467100"/>
                </a:cubicBezTo>
                <a:cubicBezTo>
                  <a:pt x="4648200" y="3962400"/>
                  <a:pt x="4178300" y="4305300"/>
                  <a:pt x="3492500" y="4305300"/>
                </a:cubicBezTo>
                <a:lnTo>
                  <a:pt x="2857500" y="4305300"/>
                </a:lnTo>
                <a:cubicBezTo>
                  <a:pt x="2349500" y="4305300"/>
                  <a:pt x="2146300" y="4584700"/>
                  <a:pt x="2146300" y="5295900"/>
                </a:cubicBezTo>
                <a:lnTo>
                  <a:pt x="2146300" y="5562600"/>
                </a:lnTo>
                <a:cubicBezTo>
                  <a:pt x="2146300" y="5753100"/>
                  <a:pt x="2095500" y="6070600"/>
                  <a:pt x="2044700" y="6248400"/>
                </a:cubicBezTo>
                <a:lnTo>
                  <a:pt x="1549400" y="8013700"/>
                </a:lnTo>
                <a:cubicBezTo>
                  <a:pt x="1498600" y="8191500"/>
                  <a:pt x="1397000" y="8470900"/>
                  <a:pt x="1346200" y="8610600"/>
                </a:cubicBezTo>
                <a:cubicBezTo>
                  <a:pt x="1282700" y="8750300"/>
                  <a:pt x="1219200" y="9017000"/>
                  <a:pt x="1206500" y="9194800"/>
                </a:cubicBezTo>
                <a:lnTo>
                  <a:pt x="1193800" y="9448800"/>
                </a:lnTo>
                <a:cubicBezTo>
                  <a:pt x="1168400" y="9626600"/>
                  <a:pt x="1054100" y="9867900"/>
                  <a:pt x="939800" y="9994900"/>
                </a:cubicBezTo>
                <a:cubicBezTo>
                  <a:pt x="711200" y="10223500"/>
                  <a:pt x="241300" y="10299700"/>
                  <a:pt x="76200" y="10134600"/>
                </a:cubicBezTo>
                <a:cubicBezTo>
                  <a:pt x="25400" y="10083800"/>
                  <a:pt x="0" y="9893300"/>
                  <a:pt x="25400" y="9715500"/>
                </a:cubicBezTo>
                <a:lnTo>
                  <a:pt x="101600" y="8890000"/>
                </a:lnTo>
                <a:cubicBezTo>
                  <a:pt x="114300" y="8712200"/>
                  <a:pt x="190500" y="8407400"/>
                  <a:pt x="241300" y="8204200"/>
                </a:cubicBezTo>
                <a:close/>
                <a:moveTo>
                  <a:pt x="1727200" y="10299700"/>
                </a:moveTo>
              </a:path>
            </a:pathLst>
          </a:custGeom>
          <a:solidFill>
            <a:srgbClr val="16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4" name="Freeform 1874"/>
          <p:cNvSpPr/>
          <p:nvPr/>
        </p:nvSpPr>
        <p:spPr>
          <a:xfrm rot="0" flipH="0" flipV="0">
            <a:off x="26446064" y="8763100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6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5" name="Freeform 1875"/>
          <p:cNvSpPr/>
          <p:nvPr/>
        </p:nvSpPr>
        <p:spPr>
          <a:xfrm rot="0" flipH="0" flipV="0">
            <a:off x="26515202" y="8764935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6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6" name="Rectangle 1876"/>
          <p:cNvSpPr/>
          <p:nvPr/>
        </p:nvSpPr>
        <p:spPr>
          <a:xfrm rot="0" flipH="0" flipV="0">
            <a:off x="26234900" y="8731632"/>
            <a:ext cx="785697" cy="317674"/>
          </a:xfrm>
          <a:prstGeom prst="rect">
            <a:avLst/>
          </a:prstGeom>
        </p:spPr>
      </p:sp>
      <p:sp>
        <p:nvSpPr>
          <p:cNvPr id="1877" name="Freeform 1877"/>
          <p:cNvSpPr/>
          <p:nvPr/>
        </p:nvSpPr>
        <p:spPr>
          <a:xfrm rot="0" flipH="0" flipV="0">
            <a:off x="26245588" y="8924193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8" name="Freeform 1878"/>
          <p:cNvSpPr/>
          <p:nvPr/>
        </p:nvSpPr>
        <p:spPr>
          <a:xfrm rot="0" flipH="0" flipV="0">
            <a:off x="26313107" y="8924949"/>
            <a:ext cx="52247" cy="88411"/>
          </a:xfrm>
          <a:custGeom>
            <a:pathLst>
              <a:path w="6146800" h="10401300">
                <a:moveTo>
                  <a:pt x="5384800" y="5842000"/>
                </a:moveTo>
                <a:lnTo>
                  <a:pt x="5168900" y="6438900"/>
                </a:lnTo>
                <a:cubicBezTo>
                  <a:pt x="5041900" y="6794500"/>
                  <a:pt x="4851400" y="7213600"/>
                  <a:pt x="4737100" y="7353300"/>
                </a:cubicBezTo>
                <a:cubicBezTo>
                  <a:pt x="4610100" y="7493000"/>
                  <a:pt x="4483100" y="7747000"/>
                  <a:pt x="4445000" y="7924800"/>
                </a:cubicBezTo>
                <a:cubicBezTo>
                  <a:pt x="4406900" y="8089900"/>
                  <a:pt x="4140200" y="8458200"/>
                  <a:pt x="3860800" y="8737600"/>
                </a:cubicBezTo>
                <a:lnTo>
                  <a:pt x="3797300" y="8813800"/>
                </a:lnTo>
                <a:cubicBezTo>
                  <a:pt x="3517900" y="9093200"/>
                  <a:pt x="3149600" y="9372600"/>
                  <a:pt x="2984500" y="9423400"/>
                </a:cubicBezTo>
                <a:cubicBezTo>
                  <a:pt x="2197100" y="9702800"/>
                  <a:pt x="1485900" y="10121900"/>
                  <a:pt x="1485900" y="10299700"/>
                </a:cubicBezTo>
                <a:cubicBezTo>
                  <a:pt x="1485900" y="10350500"/>
                  <a:pt x="1206500" y="10401300"/>
                  <a:pt x="863600" y="10401300"/>
                </a:cubicBezTo>
                <a:cubicBezTo>
                  <a:pt x="520700" y="10401300"/>
                  <a:pt x="190500" y="10350500"/>
                  <a:pt x="152400" y="10299700"/>
                </a:cubicBezTo>
                <a:cubicBezTo>
                  <a:pt x="0" y="10160000"/>
                  <a:pt x="50800" y="9690100"/>
                  <a:pt x="241300" y="9499600"/>
                </a:cubicBezTo>
                <a:cubicBezTo>
                  <a:pt x="330200" y="9398000"/>
                  <a:pt x="622300" y="9321800"/>
                  <a:pt x="863600" y="9321800"/>
                </a:cubicBezTo>
                <a:cubicBezTo>
                  <a:pt x="1104900" y="9321800"/>
                  <a:pt x="1358900" y="9232900"/>
                  <a:pt x="1422400" y="9131300"/>
                </a:cubicBezTo>
                <a:cubicBezTo>
                  <a:pt x="1485900" y="9029700"/>
                  <a:pt x="1689100" y="8915400"/>
                  <a:pt x="1854200" y="8877300"/>
                </a:cubicBezTo>
                <a:cubicBezTo>
                  <a:pt x="2463800" y="8724900"/>
                  <a:pt x="3200400" y="8115300"/>
                  <a:pt x="3390900" y="7594600"/>
                </a:cubicBezTo>
                <a:cubicBezTo>
                  <a:pt x="3441700" y="7442200"/>
                  <a:pt x="3556000" y="7213600"/>
                  <a:pt x="3657600" y="7112000"/>
                </a:cubicBezTo>
                <a:cubicBezTo>
                  <a:pt x="4000500" y="6680200"/>
                  <a:pt x="3797300" y="6451600"/>
                  <a:pt x="3098800" y="6451600"/>
                </a:cubicBezTo>
                <a:lnTo>
                  <a:pt x="2565400" y="6451600"/>
                </a:lnTo>
                <a:cubicBezTo>
                  <a:pt x="2171700" y="6451600"/>
                  <a:pt x="1803400" y="6362700"/>
                  <a:pt x="1727200" y="6261100"/>
                </a:cubicBezTo>
                <a:cubicBezTo>
                  <a:pt x="1663700" y="6159500"/>
                  <a:pt x="1498600" y="6032500"/>
                  <a:pt x="1371600" y="5981700"/>
                </a:cubicBezTo>
                <a:cubicBezTo>
                  <a:pt x="812800" y="5791200"/>
                  <a:pt x="419100" y="5156200"/>
                  <a:pt x="419100" y="4483100"/>
                </a:cubicBezTo>
                <a:lnTo>
                  <a:pt x="419100" y="3937000"/>
                </a:lnTo>
                <a:cubicBezTo>
                  <a:pt x="419100" y="3543300"/>
                  <a:pt x="495300" y="3124200"/>
                  <a:pt x="596900" y="2997200"/>
                </a:cubicBezTo>
                <a:cubicBezTo>
                  <a:pt x="698500" y="2882900"/>
                  <a:pt x="774700" y="2641600"/>
                  <a:pt x="774700" y="2463800"/>
                </a:cubicBezTo>
                <a:cubicBezTo>
                  <a:pt x="774700" y="2286000"/>
                  <a:pt x="863600" y="2095500"/>
                  <a:pt x="965200" y="2032000"/>
                </a:cubicBezTo>
                <a:cubicBezTo>
                  <a:pt x="1066800" y="1968500"/>
                  <a:pt x="1181100" y="1778000"/>
                  <a:pt x="1219200" y="1600200"/>
                </a:cubicBezTo>
                <a:cubicBezTo>
                  <a:pt x="1409700" y="787400"/>
                  <a:pt x="1612900" y="647700"/>
                  <a:pt x="2857500" y="419100"/>
                </a:cubicBezTo>
                <a:lnTo>
                  <a:pt x="2933700" y="393700"/>
                </a:lnTo>
                <a:cubicBezTo>
                  <a:pt x="3327400" y="317500"/>
                  <a:pt x="3644900" y="203200"/>
                  <a:pt x="3644900" y="127000"/>
                </a:cubicBezTo>
                <a:cubicBezTo>
                  <a:pt x="3644900" y="50800"/>
                  <a:pt x="3848100" y="0"/>
                  <a:pt x="4089400" y="0"/>
                </a:cubicBezTo>
                <a:cubicBezTo>
                  <a:pt x="4343400" y="0"/>
                  <a:pt x="4584700" y="76200"/>
                  <a:pt x="4648200" y="177800"/>
                </a:cubicBezTo>
                <a:cubicBezTo>
                  <a:pt x="4711700" y="279400"/>
                  <a:pt x="4914900" y="406400"/>
                  <a:pt x="5092700" y="444500"/>
                </a:cubicBezTo>
                <a:cubicBezTo>
                  <a:pt x="5486400" y="533400"/>
                  <a:pt x="5588000" y="622300"/>
                  <a:pt x="5715000" y="990600"/>
                </a:cubicBezTo>
                <a:cubicBezTo>
                  <a:pt x="5765800" y="1130300"/>
                  <a:pt x="5880100" y="1308100"/>
                  <a:pt x="5981700" y="1371600"/>
                </a:cubicBezTo>
                <a:cubicBezTo>
                  <a:pt x="6070600" y="1422400"/>
                  <a:pt x="6146800" y="1790700"/>
                  <a:pt x="6146800" y="2184400"/>
                </a:cubicBezTo>
                <a:lnTo>
                  <a:pt x="6146800" y="2501900"/>
                </a:lnTo>
                <a:cubicBezTo>
                  <a:pt x="6146800" y="2895600"/>
                  <a:pt x="6032500" y="3479800"/>
                  <a:pt x="5880100" y="3810000"/>
                </a:cubicBezTo>
                <a:cubicBezTo>
                  <a:pt x="5740400" y="4127500"/>
                  <a:pt x="5613400" y="4572000"/>
                  <a:pt x="5613400" y="4787900"/>
                </a:cubicBezTo>
                <a:cubicBezTo>
                  <a:pt x="5613400" y="5016500"/>
                  <a:pt x="5511800" y="5486400"/>
                  <a:pt x="5384800" y="5842000"/>
                </a:cubicBezTo>
                <a:close/>
                <a:moveTo>
                  <a:pt x="2959100" y="10515600"/>
                </a:moveTo>
                <a:moveTo>
                  <a:pt x="2565400" y="5372100"/>
                </a:moveTo>
                <a:lnTo>
                  <a:pt x="3822700" y="5372100"/>
                </a:lnTo>
                <a:cubicBezTo>
                  <a:pt x="4241800" y="5372100"/>
                  <a:pt x="4381500" y="5257800"/>
                  <a:pt x="4521200" y="4800600"/>
                </a:cubicBezTo>
                <a:lnTo>
                  <a:pt x="4978400" y="3378200"/>
                </a:lnTo>
                <a:cubicBezTo>
                  <a:pt x="5029200" y="3187700"/>
                  <a:pt x="5080000" y="2882900"/>
                  <a:pt x="5080000" y="2679700"/>
                </a:cubicBezTo>
                <a:lnTo>
                  <a:pt x="5080000" y="2146300"/>
                </a:lnTo>
                <a:cubicBezTo>
                  <a:pt x="5080000" y="1955800"/>
                  <a:pt x="4978400" y="1689100"/>
                  <a:pt x="4864100" y="1574800"/>
                </a:cubicBezTo>
                <a:cubicBezTo>
                  <a:pt x="4368800" y="1079500"/>
                  <a:pt x="3860800" y="952500"/>
                  <a:pt x="3289300" y="1168400"/>
                </a:cubicBezTo>
                <a:cubicBezTo>
                  <a:pt x="3136900" y="1231900"/>
                  <a:pt x="2921000" y="1308100"/>
                  <a:pt x="2794000" y="1358900"/>
                </a:cubicBezTo>
                <a:cubicBezTo>
                  <a:pt x="2501900" y="1447800"/>
                  <a:pt x="2032000" y="1968500"/>
                  <a:pt x="2032000" y="2197100"/>
                </a:cubicBezTo>
                <a:cubicBezTo>
                  <a:pt x="2032000" y="2222500"/>
                  <a:pt x="1955800" y="2400300"/>
                  <a:pt x="1866900" y="2590800"/>
                </a:cubicBezTo>
                <a:lnTo>
                  <a:pt x="1651000" y="3048000"/>
                </a:lnTo>
                <a:cubicBezTo>
                  <a:pt x="1562100" y="3238500"/>
                  <a:pt x="1485900" y="3568700"/>
                  <a:pt x="1485900" y="3759200"/>
                </a:cubicBezTo>
                <a:lnTo>
                  <a:pt x="1485900" y="4483100"/>
                </a:lnTo>
                <a:cubicBezTo>
                  <a:pt x="1485900" y="5003800"/>
                  <a:pt x="1943100" y="5372100"/>
                  <a:pt x="2565400" y="5372100"/>
                </a:cubicBezTo>
                <a:close/>
                <a:moveTo>
                  <a:pt x="3429000" y="105156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9" name="Freeform 1879"/>
          <p:cNvSpPr/>
          <p:nvPr/>
        </p:nvSpPr>
        <p:spPr>
          <a:xfrm rot="0" flipH="0" flipV="0">
            <a:off x="26365299" y="8923977"/>
            <a:ext cx="65849" cy="89922"/>
          </a:xfrm>
          <a:custGeom>
            <a:pathLst>
              <a:path w="7747000" h="10579100">
                <a:moveTo>
                  <a:pt x="3657600" y="0"/>
                </a:moveTo>
                <a:lnTo>
                  <a:pt x="6883400" y="0"/>
                </a:lnTo>
                <a:cubicBezTo>
                  <a:pt x="7480300" y="0"/>
                  <a:pt x="7747000" y="215900"/>
                  <a:pt x="7747000" y="711200"/>
                </a:cubicBezTo>
                <a:cubicBezTo>
                  <a:pt x="7747000" y="914400"/>
                  <a:pt x="7505700" y="1104900"/>
                  <a:pt x="7200900" y="1155700"/>
                </a:cubicBezTo>
                <a:lnTo>
                  <a:pt x="7124700" y="1168400"/>
                </a:lnTo>
                <a:cubicBezTo>
                  <a:pt x="6832600" y="1219200"/>
                  <a:pt x="6362700" y="1257300"/>
                  <a:pt x="6096000" y="1257300"/>
                </a:cubicBezTo>
                <a:lnTo>
                  <a:pt x="4737100" y="1270000"/>
                </a:lnTo>
                <a:cubicBezTo>
                  <a:pt x="4470400" y="1270000"/>
                  <a:pt x="4140200" y="1244600"/>
                  <a:pt x="4000500" y="1206500"/>
                </a:cubicBezTo>
                <a:cubicBezTo>
                  <a:pt x="3873500" y="1168400"/>
                  <a:pt x="3619500" y="1308100"/>
                  <a:pt x="3441700" y="1524000"/>
                </a:cubicBezTo>
                <a:lnTo>
                  <a:pt x="3403600" y="1574800"/>
                </a:lnTo>
                <a:cubicBezTo>
                  <a:pt x="3225800" y="1790700"/>
                  <a:pt x="3086100" y="2197100"/>
                  <a:pt x="3086100" y="2476500"/>
                </a:cubicBezTo>
                <a:lnTo>
                  <a:pt x="3086100" y="2540000"/>
                </a:lnTo>
                <a:cubicBezTo>
                  <a:pt x="3086100" y="2819400"/>
                  <a:pt x="3022600" y="3251200"/>
                  <a:pt x="2959100" y="3505200"/>
                </a:cubicBezTo>
                <a:lnTo>
                  <a:pt x="2882900" y="3759200"/>
                </a:lnTo>
                <a:cubicBezTo>
                  <a:pt x="2806700" y="4013200"/>
                  <a:pt x="2705100" y="4330700"/>
                  <a:pt x="2641600" y="4483100"/>
                </a:cubicBezTo>
                <a:cubicBezTo>
                  <a:pt x="2578100" y="4622800"/>
                  <a:pt x="2463800" y="4978400"/>
                  <a:pt x="2362200" y="5270500"/>
                </a:cubicBezTo>
                <a:lnTo>
                  <a:pt x="2362200" y="5295900"/>
                </a:lnTo>
                <a:cubicBezTo>
                  <a:pt x="2260600" y="5588000"/>
                  <a:pt x="2184400" y="5842000"/>
                  <a:pt x="2184400" y="5867400"/>
                </a:cubicBezTo>
                <a:cubicBezTo>
                  <a:pt x="2184400" y="5892800"/>
                  <a:pt x="2133600" y="6134100"/>
                  <a:pt x="2070100" y="6413500"/>
                </a:cubicBezTo>
                <a:lnTo>
                  <a:pt x="1409700" y="9182100"/>
                </a:lnTo>
                <a:cubicBezTo>
                  <a:pt x="1219200" y="9982200"/>
                  <a:pt x="838200" y="10579100"/>
                  <a:pt x="520700" y="10579100"/>
                </a:cubicBezTo>
                <a:cubicBezTo>
                  <a:pt x="355600" y="10579100"/>
                  <a:pt x="177800" y="10477500"/>
                  <a:pt x="127000" y="10350500"/>
                </a:cubicBezTo>
                <a:cubicBezTo>
                  <a:pt x="0" y="10033000"/>
                  <a:pt x="12700" y="9575800"/>
                  <a:pt x="177800" y="9004300"/>
                </a:cubicBezTo>
                <a:lnTo>
                  <a:pt x="2387600" y="863600"/>
                </a:lnTo>
                <a:cubicBezTo>
                  <a:pt x="2552700" y="279400"/>
                  <a:pt x="2959100" y="0"/>
                  <a:pt x="3657600" y="0"/>
                </a:cubicBezTo>
                <a:close/>
                <a:moveTo>
                  <a:pt x="10147300" y="106299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0" name="Freeform 1880"/>
          <p:cNvSpPr/>
          <p:nvPr/>
        </p:nvSpPr>
        <p:spPr>
          <a:xfrm rot="0" flipH="0" flipV="0">
            <a:off x="26428397" y="8922358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1" name="Freeform 1881"/>
          <p:cNvSpPr/>
          <p:nvPr/>
        </p:nvSpPr>
        <p:spPr>
          <a:xfrm rot="0" flipH="0" flipV="0">
            <a:off x="26496240" y="8923869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2" name="Freeform 1882"/>
          <p:cNvSpPr/>
          <p:nvPr/>
        </p:nvSpPr>
        <p:spPr>
          <a:xfrm rot="0" flipH="0" flipV="0">
            <a:off x="26559118" y="8981406"/>
            <a:ext cx="45770" cy="9175"/>
          </a:xfrm>
          <a:custGeom>
            <a:pathLst>
              <a:path w="5384800" h="1079500">
                <a:moveTo>
                  <a:pt x="4914900" y="1079500"/>
                </a:moveTo>
                <a:lnTo>
                  <a:pt x="368300" y="1079500"/>
                </a:lnTo>
                <a:cubicBezTo>
                  <a:pt x="127000" y="1079500"/>
                  <a:pt x="0" y="952500"/>
                  <a:pt x="0" y="723900"/>
                </a:cubicBezTo>
                <a:cubicBezTo>
                  <a:pt x="0" y="520700"/>
                  <a:pt x="88900" y="355600"/>
                  <a:pt x="190500" y="355600"/>
                </a:cubicBezTo>
                <a:cubicBezTo>
                  <a:pt x="279400" y="355600"/>
                  <a:pt x="368300" y="279400"/>
                  <a:pt x="368300" y="177800"/>
                </a:cubicBezTo>
                <a:cubicBezTo>
                  <a:pt x="368300" y="88900"/>
                  <a:pt x="520700" y="0"/>
                  <a:pt x="723900" y="0"/>
                </a:cubicBezTo>
                <a:lnTo>
                  <a:pt x="4673600" y="0"/>
                </a:lnTo>
                <a:cubicBezTo>
                  <a:pt x="4864100" y="0"/>
                  <a:pt x="5029200" y="88900"/>
                  <a:pt x="5029200" y="177800"/>
                </a:cubicBezTo>
                <a:cubicBezTo>
                  <a:pt x="5029200" y="279400"/>
                  <a:pt x="5105400" y="355600"/>
                  <a:pt x="5207000" y="355600"/>
                </a:cubicBezTo>
                <a:cubicBezTo>
                  <a:pt x="5308600" y="355600"/>
                  <a:pt x="5384800" y="444500"/>
                  <a:pt x="5384800" y="546100"/>
                </a:cubicBezTo>
                <a:cubicBezTo>
                  <a:pt x="5384800" y="635000"/>
                  <a:pt x="5359400" y="800100"/>
                  <a:pt x="5334000" y="901700"/>
                </a:cubicBezTo>
                <a:cubicBezTo>
                  <a:pt x="5295900" y="1003300"/>
                  <a:pt x="5118100" y="1079500"/>
                  <a:pt x="4914900" y="1079500"/>
                </a:cubicBezTo>
                <a:close/>
                <a:moveTo>
                  <a:pt x="1930400" y="38735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3" name="Freeform 1883"/>
          <p:cNvSpPr/>
          <p:nvPr/>
        </p:nvSpPr>
        <p:spPr>
          <a:xfrm rot="0" flipH="0" flipV="0">
            <a:off x="26636031" y="8925488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4" name="Freeform 1884"/>
          <p:cNvSpPr/>
          <p:nvPr/>
        </p:nvSpPr>
        <p:spPr>
          <a:xfrm rot="0" flipH="0" flipV="0">
            <a:off x="26662423" y="8922358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5" name="Freeform 1885"/>
          <p:cNvSpPr/>
          <p:nvPr/>
        </p:nvSpPr>
        <p:spPr>
          <a:xfrm rot="0" flipH="0" flipV="0">
            <a:off x="26929056" y="8900933"/>
            <a:ext cx="88519" cy="53327"/>
          </a:xfrm>
          <a:custGeom>
            <a:pathLst>
              <a:path w="5207000" h="3136900">
                <a:moveTo>
                  <a:pt x="3937000" y="3136900"/>
                </a:moveTo>
                <a:lnTo>
                  <a:pt x="3733800" y="3136900"/>
                </a:lnTo>
                <a:cubicBezTo>
                  <a:pt x="2298700" y="3136900"/>
                  <a:pt x="571500" y="2374900"/>
                  <a:pt x="88900" y="1549400"/>
                </a:cubicBezTo>
                <a:cubicBezTo>
                  <a:pt x="38100" y="1460500"/>
                  <a:pt x="0" y="1181100"/>
                  <a:pt x="0" y="914400"/>
                </a:cubicBezTo>
                <a:cubicBezTo>
                  <a:pt x="0" y="317500"/>
                  <a:pt x="228600" y="101600"/>
                  <a:pt x="876300" y="50800"/>
                </a:cubicBezTo>
                <a:lnTo>
                  <a:pt x="939800" y="38100"/>
                </a:lnTo>
                <a:cubicBezTo>
                  <a:pt x="1473200" y="0"/>
                  <a:pt x="3238500" y="266700"/>
                  <a:pt x="3632200" y="457200"/>
                </a:cubicBezTo>
                <a:lnTo>
                  <a:pt x="3810000" y="533400"/>
                </a:lnTo>
                <a:cubicBezTo>
                  <a:pt x="4051300" y="647700"/>
                  <a:pt x="4419600" y="914400"/>
                  <a:pt x="4622800" y="1130300"/>
                </a:cubicBezTo>
                <a:lnTo>
                  <a:pt x="4660900" y="1168400"/>
                </a:lnTo>
                <a:cubicBezTo>
                  <a:pt x="5105400" y="1625600"/>
                  <a:pt x="5207000" y="1816100"/>
                  <a:pt x="5207000" y="2260600"/>
                </a:cubicBezTo>
                <a:cubicBezTo>
                  <a:pt x="5207000" y="2832100"/>
                  <a:pt x="4762500" y="3136900"/>
                  <a:pt x="3937000" y="3136900"/>
                </a:cubicBezTo>
                <a:close/>
                <a:moveTo>
                  <a:pt x="-177800" y="3136900"/>
                </a:moveTo>
                <a:moveTo>
                  <a:pt x="2082800" y="622300"/>
                </a:moveTo>
                <a:lnTo>
                  <a:pt x="977900" y="622300"/>
                </a:lnTo>
                <a:cubicBezTo>
                  <a:pt x="647700" y="622300"/>
                  <a:pt x="533400" y="736600"/>
                  <a:pt x="533400" y="1054100"/>
                </a:cubicBezTo>
                <a:lnTo>
                  <a:pt x="533400" y="1092200"/>
                </a:lnTo>
                <a:cubicBezTo>
                  <a:pt x="533400" y="1358900"/>
                  <a:pt x="660400" y="1524000"/>
                  <a:pt x="914400" y="1638300"/>
                </a:cubicBezTo>
                <a:cubicBezTo>
                  <a:pt x="1003300" y="1663700"/>
                  <a:pt x="1117600" y="1739900"/>
                  <a:pt x="1155700" y="1778000"/>
                </a:cubicBezTo>
                <a:cubicBezTo>
                  <a:pt x="1206500" y="1828800"/>
                  <a:pt x="1346200" y="1905000"/>
                  <a:pt x="1485900" y="1955800"/>
                </a:cubicBezTo>
                <a:lnTo>
                  <a:pt x="2273300" y="2235200"/>
                </a:lnTo>
                <a:cubicBezTo>
                  <a:pt x="2400300" y="2286000"/>
                  <a:pt x="2527300" y="2324100"/>
                  <a:pt x="2540000" y="2324100"/>
                </a:cubicBezTo>
                <a:cubicBezTo>
                  <a:pt x="2552700" y="2324100"/>
                  <a:pt x="2679700" y="2362200"/>
                  <a:pt x="2819400" y="2400300"/>
                </a:cubicBezTo>
                <a:lnTo>
                  <a:pt x="2921000" y="2425700"/>
                </a:lnTo>
                <a:cubicBezTo>
                  <a:pt x="3060700" y="2463800"/>
                  <a:pt x="3238500" y="2527300"/>
                  <a:pt x="3302000" y="2552700"/>
                </a:cubicBezTo>
                <a:cubicBezTo>
                  <a:pt x="3352800" y="2578100"/>
                  <a:pt x="3517900" y="2590800"/>
                  <a:pt x="3657600" y="2590800"/>
                </a:cubicBezTo>
                <a:lnTo>
                  <a:pt x="3810000" y="2590800"/>
                </a:lnTo>
                <a:cubicBezTo>
                  <a:pt x="3949700" y="2590800"/>
                  <a:pt x="4165600" y="2552700"/>
                  <a:pt x="4292600" y="2501900"/>
                </a:cubicBezTo>
                <a:cubicBezTo>
                  <a:pt x="4559300" y="2387600"/>
                  <a:pt x="4610100" y="2260600"/>
                  <a:pt x="4533900" y="1905000"/>
                </a:cubicBezTo>
                <a:cubicBezTo>
                  <a:pt x="4470400" y="1625600"/>
                  <a:pt x="4165600" y="1346200"/>
                  <a:pt x="3949700" y="1346200"/>
                </a:cubicBezTo>
                <a:cubicBezTo>
                  <a:pt x="3848100" y="1346200"/>
                  <a:pt x="3771900" y="1295400"/>
                  <a:pt x="3771900" y="1257300"/>
                </a:cubicBezTo>
                <a:cubicBezTo>
                  <a:pt x="3771900" y="1206500"/>
                  <a:pt x="3683000" y="1155700"/>
                  <a:pt x="3581400" y="1155700"/>
                </a:cubicBezTo>
                <a:cubicBezTo>
                  <a:pt x="3492500" y="1155700"/>
                  <a:pt x="3403600" y="1117600"/>
                  <a:pt x="3403600" y="1066800"/>
                </a:cubicBezTo>
                <a:cubicBezTo>
                  <a:pt x="3403600" y="1028700"/>
                  <a:pt x="3327400" y="977900"/>
                  <a:pt x="3225800" y="977900"/>
                </a:cubicBezTo>
                <a:cubicBezTo>
                  <a:pt x="3124200" y="977900"/>
                  <a:pt x="3048000" y="939800"/>
                  <a:pt x="3048000" y="889000"/>
                </a:cubicBezTo>
                <a:cubicBezTo>
                  <a:pt x="3048000" y="838200"/>
                  <a:pt x="2933700" y="800100"/>
                  <a:pt x="2794000" y="800100"/>
                </a:cubicBezTo>
                <a:lnTo>
                  <a:pt x="2590800" y="800100"/>
                </a:lnTo>
                <a:cubicBezTo>
                  <a:pt x="2451100" y="800100"/>
                  <a:pt x="2336800" y="762000"/>
                  <a:pt x="2336800" y="711200"/>
                </a:cubicBezTo>
                <a:cubicBezTo>
                  <a:pt x="2336800" y="660400"/>
                  <a:pt x="2222500" y="622300"/>
                  <a:pt x="2082800" y="622300"/>
                </a:cubicBezTo>
                <a:close/>
                <a:moveTo>
                  <a:pt x="2336800" y="3136900"/>
                </a:moveTo>
              </a:path>
            </a:pathLst>
          </a:custGeom>
          <a:solidFill>
            <a:srgbClr val="171B1B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6" name="Rectangle 1886"/>
          <p:cNvSpPr/>
          <p:nvPr/>
        </p:nvSpPr>
        <p:spPr>
          <a:xfrm rot="0" flipH="0" flipV="0">
            <a:off x="26926033" y="8642524"/>
            <a:ext cx="94348" cy="472149"/>
          </a:xfrm>
          <a:prstGeom prst="rect">
            <a:avLst/>
          </a:prstGeom>
        </p:spPr>
      </p:sp>
      <p:sp>
        <p:nvSpPr>
          <p:cNvPr id="1887" name="Freeform 1887"/>
          <p:cNvSpPr/>
          <p:nvPr/>
        </p:nvSpPr>
        <p:spPr>
          <a:xfrm rot="0" flipH="0" flipV="0">
            <a:off x="26928370" y="8960738"/>
            <a:ext cx="89090" cy="64262"/>
          </a:xfrm>
          <a:custGeom>
            <a:pathLst>
              <a:path w="3873500" h="2794000">
                <a:moveTo>
                  <a:pt x="3873500" y="1130300"/>
                </a:moveTo>
                <a:lnTo>
                  <a:pt x="3873500" y="2476500"/>
                </a:lnTo>
                <a:cubicBezTo>
                  <a:pt x="3873500" y="2692400"/>
                  <a:pt x="3797300" y="2794000"/>
                  <a:pt x="3606800" y="2794000"/>
                </a:cubicBezTo>
                <a:cubicBezTo>
                  <a:pt x="3530600" y="2794000"/>
                  <a:pt x="3416300" y="2730500"/>
                  <a:pt x="3340100" y="2654300"/>
                </a:cubicBezTo>
                <a:lnTo>
                  <a:pt x="1333500" y="673100"/>
                </a:lnTo>
                <a:cubicBezTo>
                  <a:pt x="990600" y="342900"/>
                  <a:pt x="431800" y="457200"/>
                  <a:pt x="431800" y="850900"/>
                </a:cubicBezTo>
                <a:lnTo>
                  <a:pt x="431800" y="889000"/>
                </a:lnTo>
                <a:cubicBezTo>
                  <a:pt x="431800" y="1130300"/>
                  <a:pt x="495300" y="1282700"/>
                  <a:pt x="673100" y="1435100"/>
                </a:cubicBezTo>
                <a:lnTo>
                  <a:pt x="812800" y="1549400"/>
                </a:lnTo>
                <a:cubicBezTo>
                  <a:pt x="889000" y="1612900"/>
                  <a:pt x="952500" y="1714500"/>
                  <a:pt x="952500" y="1765300"/>
                </a:cubicBezTo>
                <a:cubicBezTo>
                  <a:pt x="952500" y="1905000"/>
                  <a:pt x="850900" y="1993900"/>
                  <a:pt x="698500" y="1993900"/>
                </a:cubicBezTo>
                <a:cubicBezTo>
                  <a:pt x="622300" y="1993900"/>
                  <a:pt x="508000" y="1943100"/>
                  <a:pt x="457200" y="1879600"/>
                </a:cubicBezTo>
                <a:lnTo>
                  <a:pt x="355600" y="1778000"/>
                </a:lnTo>
                <a:cubicBezTo>
                  <a:pt x="304800" y="1701800"/>
                  <a:pt x="215900" y="1562100"/>
                  <a:pt x="165100" y="1460500"/>
                </a:cubicBezTo>
                <a:lnTo>
                  <a:pt x="114300" y="1358900"/>
                </a:lnTo>
                <a:cubicBezTo>
                  <a:pt x="12700" y="1130300"/>
                  <a:pt x="0" y="622300"/>
                  <a:pt x="88900" y="419100"/>
                </a:cubicBezTo>
                <a:cubicBezTo>
                  <a:pt x="114300" y="342900"/>
                  <a:pt x="215900" y="254000"/>
                  <a:pt x="317500" y="203200"/>
                </a:cubicBezTo>
                <a:lnTo>
                  <a:pt x="546100" y="101600"/>
                </a:lnTo>
                <a:cubicBezTo>
                  <a:pt x="736600" y="0"/>
                  <a:pt x="762000" y="0"/>
                  <a:pt x="1003300" y="50800"/>
                </a:cubicBezTo>
                <a:lnTo>
                  <a:pt x="1143000" y="76200"/>
                </a:lnTo>
                <a:cubicBezTo>
                  <a:pt x="1244600" y="88900"/>
                  <a:pt x="1384300" y="165100"/>
                  <a:pt x="1460500" y="241300"/>
                </a:cubicBezTo>
                <a:lnTo>
                  <a:pt x="3111500" y="1866900"/>
                </a:lnTo>
                <a:cubicBezTo>
                  <a:pt x="3263900" y="2019300"/>
                  <a:pt x="3314700" y="2032000"/>
                  <a:pt x="3416300" y="1930400"/>
                </a:cubicBezTo>
                <a:cubicBezTo>
                  <a:pt x="3441700" y="1892300"/>
                  <a:pt x="3479800" y="1778000"/>
                  <a:pt x="3479800" y="1676400"/>
                </a:cubicBezTo>
                <a:lnTo>
                  <a:pt x="3479800" y="1130300"/>
                </a:lnTo>
                <a:cubicBezTo>
                  <a:pt x="3479800" y="939800"/>
                  <a:pt x="3556000" y="800100"/>
                  <a:pt x="3670300" y="800100"/>
                </a:cubicBezTo>
                <a:cubicBezTo>
                  <a:pt x="3797300" y="800100"/>
                  <a:pt x="3873500" y="939800"/>
                  <a:pt x="3873500" y="1130300"/>
                </a:cubicBezTo>
                <a:close/>
                <a:moveTo>
                  <a:pt x="1562100" y="2794000"/>
                </a:moveTo>
              </a:path>
            </a:pathLst>
          </a:custGeom>
          <a:solidFill>
            <a:srgbClr val="11111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8" name="Rectangle 1888"/>
          <p:cNvSpPr/>
          <p:nvPr/>
        </p:nvSpPr>
        <p:spPr>
          <a:xfrm rot="0" flipH="0" flipV="0">
            <a:off x="26532839" y="9069102"/>
            <a:ext cx="94411" cy="431092"/>
          </a:xfrm>
          <a:prstGeom prst="rect">
            <a:avLst/>
          </a:prstGeom>
        </p:spPr>
      </p:sp>
      <p:sp>
        <p:nvSpPr>
          <p:cNvPr id="1889" name="Freeform 1889"/>
          <p:cNvSpPr/>
          <p:nvPr/>
        </p:nvSpPr>
        <p:spPr>
          <a:xfrm rot="0" flipH="0" flipV="0">
            <a:off x="26535773" y="9366579"/>
            <a:ext cx="88544" cy="51739"/>
          </a:xfrm>
          <a:custGeom>
            <a:pathLst>
              <a:path w="4216400" h="2463800">
                <a:moveTo>
                  <a:pt x="3327400" y="2463800"/>
                </a:moveTo>
                <a:lnTo>
                  <a:pt x="2527300" y="2463800"/>
                </a:lnTo>
                <a:cubicBezTo>
                  <a:pt x="2298700" y="2463800"/>
                  <a:pt x="1943100" y="2400300"/>
                  <a:pt x="1727200" y="2324100"/>
                </a:cubicBezTo>
                <a:lnTo>
                  <a:pt x="1358900" y="2184400"/>
                </a:lnTo>
                <a:cubicBezTo>
                  <a:pt x="508000" y="1879600"/>
                  <a:pt x="0" y="1333500"/>
                  <a:pt x="0" y="723900"/>
                </a:cubicBezTo>
                <a:lnTo>
                  <a:pt x="0" y="698500"/>
                </a:lnTo>
                <a:cubicBezTo>
                  <a:pt x="0" y="127000"/>
                  <a:pt x="203200" y="0"/>
                  <a:pt x="1028700" y="0"/>
                </a:cubicBezTo>
                <a:lnTo>
                  <a:pt x="1257300" y="0"/>
                </a:lnTo>
                <a:cubicBezTo>
                  <a:pt x="1485900" y="0"/>
                  <a:pt x="1854200" y="38100"/>
                  <a:pt x="2057400" y="101600"/>
                </a:cubicBezTo>
                <a:lnTo>
                  <a:pt x="2349500" y="177800"/>
                </a:lnTo>
                <a:cubicBezTo>
                  <a:pt x="2552700" y="228600"/>
                  <a:pt x="2895600" y="342900"/>
                  <a:pt x="3086100" y="431800"/>
                </a:cubicBezTo>
                <a:lnTo>
                  <a:pt x="3225800" y="508000"/>
                </a:lnTo>
                <a:cubicBezTo>
                  <a:pt x="3771900" y="762000"/>
                  <a:pt x="4216400" y="1346200"/>
                  <a:pt x="4216400" y="1828800"/>
                </a:cubicBezTo>
                <a:cubicBezTo>
                  <a:pt x="4216400" y="2324100"/>
                  <a:pt x="4013200" y="2463800"/>
                  <a:pt x="3327400" y="2463800"/>
                </a:cubicBezTo>
                <a:close/>
                <a:moveTo>
                  <a:pt x="-139700" y="2463800"/>
                </a:moveTo>
                <a:moveTo>
                  <a:pt x="2667000" y="2032000"/>
                </a:moveTo>
                <a:lnTo>
                  <a:pt x="3238500" y="2032000"/>
                </a:lnTo>
                <a:cubicBezTo>
                  <a:pt x="3467100" y="2032000"/>
                  <a:pt x="3683000" y="1968500"/>
                  <a:pt x="3721100" y="1879600"/>
                </a:cubicBezTo>
                <a:cubicBezTo>
                  <a:pt x="3810000" y="1676400"/>
                  <a:pt x="3797300" y="1612900"/>
                  <a:pt x="3657600" y="1422400"/>
                </a:cubicBezTo>
                <a:cubicBezTo>
                  <a:pt x="3276600" y="939800"/>
                  <a:pt x="2006600" y="431800"/>
                  <a:pt x="1143000" y="431800"/>
                </a:cubicBezTo>
                <a:cubicBezTo>
                  <a:pt x="647700" y="431800"/>
                  <a:pt x="444500" y="533400"/>
                  <a:pt x="444500" y="774700"/>
                </a:cubicBezTo>
                <a:cubicBezTo>
                  <a:pt x="444500" y="1371600"/>
                  <a:pt x="1612900" y="2032000"/>
                  <a:pt x="2667000" y="2032000"/>
                </a:cubicBezTo>
                <a:close/>
                <a:moveTo>
                  <a:pt x="292100" y="2463800"/>
                </a:moveTo>
              </a:path>
            </a:pathLst>
          </a:custGeom>
          <a:solidFill>
            <a:srgbClr val="141414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0" name="Rectangle 1890"/>
          <p:cNvSpPr/>
          <p:nvPr/>
        </p:nvSpPr>
        <p:spPr>
          <a:xfrm rot="0" flipH="0" flipV="0">
            <a:off x="26532839" y="9132983"/>
            <a:ext cx="161086" cy="431092"/>
          </a:xfrm>
          <a:prstGeom prst="rect">
            <a:avLst/>
          </a:prstGeom>
        </p:spPr>
      </p:sp>
      <p:sp>
        <p:nvSpPr>
          <p:cNvPr id="1891" name="Freeform 1891"/>
          <p:cNvSpPr/>
          <p:nvPr/>
        </p:nvSpPr>
        <p:spPr>
          <a:xfrm rot="0" flipH="0" flipV="0">
            <a:off x="26535773" y="9430460"/>
            <a:ext cx="88544" cy="51739"/>
          </a:xfrm>
          <a:custGeom>
            <a:pathLst>
              <a:path w="4216400" h="2463800">
                <a:moveTo>
                  <a:pt x="3327400" y="2463800"/>
                </a:moveTo>
                <a:lnTo>
                  <a:pt x="2527300" y="2463800"/>
                </a:lnTo>
                <a:cubicBezTo>
                  <a:pt x="2298700" y="2463800"/>
                  <a:pt x="1943100" y="2400300"/>
                  <a:pt x="1727200" y="2324100"/>
                </a:cubicBezTo>
                <a:lnTo>
                  <a:pt x="1358900" y="2184400"/>
                </a:lnTo>
                <a:cubicBezTo>
                  <a:pt x="508000" y="1879600"/>
                  <a:pt x="0" y="1333500"/>
                  <a:pt x="0" y="723900"/>
                </a:cubicBezTo>
                <a:lnTo>
                  <a:pt x="0" y="698500"/>
                </a:lnTo>
                <a:cubicBezTo>
                  <a:pt x="0" y="127000"/>
                  <a:pt x="203200" y="0"/>
                  <a:pt x="1028700" y="0"/>
                </a:cubicBezTo>
                <a:lnTo>
                  <a:pt x="1257300" y="0"/>
                </a:lnTo>
                <a:cubicBezTo>
                  <a:pt x="1485900" y="0"/>
                  <a:pt x="1854200" y="38100"/>
                  <a:pt x="2057400" y="101600"/>
                </a:cubicBezTo>
                <a:lnTo>
                  <a:pt x="2349500" y="177800"/>
                </a:lnTo>
                <a:cubicBezTo>
                  <a:pt x="2552700" y="228600"/>
                  <a:pt x="2895600" y="342900"/>
                  <a:pt x="3086100" y="431800"/>
                </a:cubicBezTo>
                <a:lnTo>
                  <a:pt x="3225800" y="508000"/>
                </a:lnTo>
                <a:cubicBezTo>
                  <a:pt x="3771900" y="762000"/>
                  <a:pt x="4216400" y="1346200"/>
                  <a:pt x="4216400" y="1828800"/>
                </a:cubicBezTo>
                <a:cubicBezTo>
                  <a:pt x="4216400" y="2324100"/>
                  <a:pt x="4013200" y="2463800"/>
                  <a:pt x="3327400" y="2463800"/>
                </a:cubicBezTo>
                <a:close/>
                <a:moveTo>
                  <a:pt x="-139700" y="2463800"/>
                </a:moveTo>
                <a:moveTo>
                  <a:pt x="2667000" y="2032000"/>
                </a:moveTo>
                <a:lnTo>
                  <a:pt x="3238500" y="2032000"/>
                </a:lnTo>
                <a:cubicBezTo>
                  <a:pt x="3467100" y="2032000"/>
                  <a:pt x="3683000" y="1968500"/>
                  <a:pt x="3721100" y="1879600"/>
                </a:cubicBezTo>
                <a:cubicBezTo>
                  <a:pt x="3810000" y="1676400"/>
                  <a:pt x="3797300" y="1612900"/>
                  <a:pt x="3657600" y="1422400"/>
                </a:cubicBezTo>
                <a:cubicBezTo>
                  <a:pt x="3276600" y="939800"/>
                  <a:pt x="2006600" y="431800"/>
                  <a:pt x="1143000" y="431800"/>
                </a:cubicBezTo>
                <a:cubicBezTo>
                  <a:pt x="647700" y="431800"/>
                  <a:pt x="444500" y="533400"/>
                  <a:pt x="444500" y="774700"/>
                </a:cubicBezTo>
                <a:cubicBezTo>
                  <a:pt x="444500" y="1371600"/>
                  <a:pt x="1612900" y="2032000"/>
                  <a:pt x="2667000" y="2032000"/>
                </a:cubicBezTo>
                <a:close/>
                <a:moveTo>
                  <a:pt x="292100" y="2463800"/>
                </a:moveTo>
              </a:path>
            </a:pathLst>
          </a:custGeom>
          <a:solidFill>
            <a:srgbClr val="141414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2" name="Rectangle 1892"/>
          <p:cNvSpPr/>
          <p:nvPr/>
        </p:nvSpPr>
        <p:spPr>
          <a:xfrm rot="0" flipH="0" flipV="0">
            <a:off x="26208611" y="9204738"/>
            <a:ext cx="485315" cy="486680"/>
          </a:xfrm>
          <a:prstGeom prst="rect">
            <a:avLst/>
          </a:prstGeom>
        </p:spPr>
      </p:sp>
      <p:sp>
        <p:nvSpPr>
          <p:cNvPr id="1893" name="Freeform 1893"/>
          <p:cNvSpPr/>
          <p:nvPr/>
        </p:nvSpPr>
        <p:spPr>
          <a:xfrm rot="0" flipH="0" flipV="0">
            <a:off x="26205912" y="9594157"/>
            <a:ext cx="58940" cy="62826"/>
          </a:xfrm>
          <a:custGeom>
            <a:pathLst>
              <a:path w="6934200" h="7391400">
                <a:moveTo>
                  <a:pt x="2425700" y="0"/>
                </a:moveTo>
                <a:lnTo>
                  <a:pt x="5118100" y="0"/>
                </a:lnTo>
                <a:cubicBezTo>
                  <a:pt x="5308600" y="0"/>
                  <a:pt x="5613400" y="50800"/>
                  <a:pt x="5803900" y="114300"/>
                </a:cubicBezTo>
                <a:lnTo>
                  <a:pt x="6007100" y="177800"/>
                </a:lnTo>
                <a:cubicBezTo>
                  <a:pt x="6184900" y="228600"/>
                  <a:pt x="6400800" y="431800"/>
                  <a:pt x="6489700" y="622300"/>
                </a:cubicBezTo>
                <a:lnTo>
                  <a:pt x="6743700" y="1168400"/>
                </a:lnTo>
                <a:cubicBezTo>
                  <a:pt x="6934200" y="1574800"/>
                  <a:pt x="6934200" y="1663700"/>
                  <a:pt x="6819900" y="2133600"/>
                </a:cubicBezTo>
                <a:lnTo>
                  <a:pt x="5626100" y="6769100"/>
                </a:lnTo>
                <a:cubicBezTo>
                  <a:pt x="5511800" y="7200900"/>
                  <a:pt x="5359400" y="7353300"/>
                  <a:pt x="5029200" y="7353300"/>
                </a:cubicBezTo>
                <a:cubicBezTo>
                  <a:pt x="4648200" y="7353300"/>
                  <a:pt x="4394200" y="7061200"/>
                  <a:pt x="4394200" y="6642100"/>
                </a:cubicBezTo>
                <a:cubicBezTo>
                  <a:pt x="4394200" y="6438900"/>
                  <a:pt x="4432300" y="6134100"/>
                  <a:pt x="4483100" y="5956300"/>
                </a:cubicBezTo>
                <a:lnTo>
                  <a:pt x="4635500" y="5422900"/>
                </a:lnTo>
                <a:cubicBezTo>
                  <a:pt x="4686300" y="5245100"/>
                  <a:pt x="4813300" y="4940300"/>
                  <a:pt x="4914900" y="4749800"/>
                </a:cubicBezTo>
                <a:cubicBezTo>
                  <a:pt x="5029200" y="4559300"/>
                  <a:pt x="5118100" y="4254500"/>
                  <a:pt x="5118100" y="4076700"/>
                </a:cubicBezTo>
                <a:cubicBezTo>
                  <a:pt x="5118100" y="3911600"/>
                  <a:pt x="5143500" y="3606800"/>
                  <a:pt x="5181600" y="3416300"/>
                </a:cubicBezTo>
                <a:lnTo>
                  <a:pt x="5321300" y="2679700"/>
                </a:lnTo>
                <a:cubicBezTo>
                  <a:pt x="5359400" y="2489200"/>
                  <a:pt x="5448300" y="2336800"/>
                  <a:pt x="5511800" y="2336800"/>
                </a:cubicBezTo>
                <a:cubicBezTo>
                  <a:pt x="5588000" y="2336800"/>
                  <a:pt x="5651500" y="2171700"/>
                  <a:pt x="5651500" y="1968500"/>
                </a:cubicBezTo>
                <a:lnTo>
                  <a:pt x="5651500" y="1790700"/>
                </a:lnTo>
                <a:cubicBezTo>
                  <a:pt x="5651500" y="1282700"/>
                  <a:pt x="5372100" y="1079500"/>
                  <a:pt x="4660900" y="1079500"/>
                </a:cubicBezTo>
                <a:lnTo>
                  <a:pt x="3314700" y="1079500"/>
                </a:lnTo>
                <a:cubicBezTo>
                  <a:pt x="2755900" y="1079500"/>
                  <a:pt x="2628900" y="1155700"/>
                  <a:pt x="2514600" y="1549400"/>
                </a:cubicBezTo>
                <a:lnTo>
                  <a:pt x="2362200" y="2057400"/>
                </a:lnTo>
                <a:cubicBezTo>
                  <a:pt x="2298700" y="2260600"/>
                  <a:pt x="2247900" y="2578100"/>
                  <a:pt x="2247900" y="2781300"/>
                </a:cubicBezTo>
                <a:lnTo>
                  <a:pt x="2247900" y="2870200"/>
                </a:lnTo>
                <a:cubicBezTo>
                  <a:pt x="2247900" y="3073400"/>
                  <a:pt x="2159000" y="3327400"/>
                  <a:pt x="2070100" y="3454400"/>
                </a:cubicBezTo>
                <a:cubicBezTo>
                  <a:pt x="1968500" y="3581400"/>
                  <a:pt x="1892300" y="3835400"/>
                  <a:pt x="1892300" y="4038600"/>
                </a:cubicBezTo>
                <a:lnTo>
                  <a:pt x="1892300" y="4127500"/>
                </a:lnTo>
                <a:cubicBezTo>
                  <a:pt x="1892300" y="4318000"/>
                  <a:pt x="1803400" y="4622800"/>
                  <a:pt x="1701800" y="4800600"/>
                </a:cubicBezTo>
                <a:cubicBezTo>
                  <a:pt x="1612900" y="4965700"/>
                  <a:pt x="1524000" y="5270500"/>
                  <a:pt x="1524000" y="5473700"/>
                </a:cubicBezTo>
                <a:lnTo>
                  <a:pt x="1524000" y="5562600"/>
                </a:lnTo>
                <a:cubicBezTo>
                  <a:pt x="1524000" y="5753100"/>
                  <a:pt x="1473200" y="6057900"/>
                  <a:pt x="1397000" y="6235700"/>
                </a:cubicBezTo>
                <a:lnTo>
                  <a:pt x="1181100" y="6794500"/>
                </a:lnTo>
                <a:cubicBezTo>
                  <a:pt x="1104900" y="6972300"/>
                  <a:pt x="1003300" y="7162800"/>
                  <a:pt x="927100" y="7226300"/>
                </a:cubicBezTo>
                <a:cubicBezTo>
                  <a:pt x="787400" y="7378700"/>
                  <a:pt x="317500" y="7391400"/>
                  <a:pt x="177800" y="7264400"/>
                </a:cubicBezTo>
                <a:cubicBezTo>
                  <a:pt x="0" y="7086600"/>
                  <a:pt x="63500" y="5943600"/>
                  <a:pt x="266700" y="5689600"/>
                </a:cubicBezTo>
                <a:cubicBezTo>
                  <a:pt x="368300" y="5575300"/>
                  <a:pt x="457200" y="5334000"/>
                  <a:pt x="457200" y="5156200"/>
                </a:cubicBezTo>
                <a:cubicBezTo>
                  <a:pt x="457200" y="4978400"/>
                  <a:pt x="495300" y="4686300"/>
                  <a:pt x="546100" y="4495800"/>
                </a:cubicBezTo>
                <a:lnTo>
                  <a:pt x="1562100" y="762000"/>
                </a:lnTo>
                <a:cubicBezTo>
                  <a:pt x="1689100" y="279400"/>
                  <a:pt x="2006600" y="0"/>
                  <a:pt x="2425700" y="0"/>
                </a:cubicBezTo>
                <a:close/>
                <a:moveTo>
                  <a:pt x="7645400" y="73279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4" name="Freeform 1894"/>
          <p:cNvSpPr/>
          <p:nvPr/>
        </p:nvSpPr>
        <p:spPr>
          <a:xfrm rot="0" flipH="0" flipV="0">
            <a:off x="26286024" y="9569328"/>
            <a:ext cx="30333" cy="86899"/>
          </a:xfrm>
          <a:custGeom>
            <a:pathLst>
              <a:path w="3568700" h="10223500">
                <a:moveTo>
                  <a:pt x="266700" y="9156700"/>
                </a:moveTo>
                <a:lnTo>
                  <a:pt x="1816100" y="3390900"/>
                </a:lnTo>
                <a:cubicBezTo>
                  <a:pt x="1866900" y="3200400"/>
                  <a:pt x="1968500" y="3048000"/>
                  <a:pt x="2032000" y="3048000"/>
                </a:cubicBezTo>
                <a:cubicBezTo>
                  <a:pt x="2095500" y="3048000"/>
                  <a:pt x="2146300" y="2882900"/>
                  <a:pt x="2146300" y="2692400"/>
                </a:cubicBezTo>
                <a:cubicBezTo>
                  <a:pt x="2146300" y="2489200"/>
                  <a:pt x="1981200" y="2336800"/>
                  <a:pt x="1790700" y="2336800"/>
                </a:cubicBezTo>
                <a:cubicBezTo>
                  <a:pt x="1587500" y="2336800"/>
                  <a:pt x="1320800" y="2451100"/>
                  <a:pt x="1193800" y="2590800"/>
                </a:cubicBezTo>
                <a:lnTo>
                  <a:pt x="1016000" y="2781300"/>
                </a:lnTo>
                <a:cubicBezTo>
                  <a:pt x="787400" y="3035300"/>
                  <a:pt x="266700" y="3136900"/>
                  <a:pt x="88900" y="2959100"/>
                </a:cubicBezTo>
                <a:cubicBezTo>
                  <a:pt x="38100" y="2908300"/>
                  <a:pt x="0" y="2743200"/>
                  <a:pt x="0" y="2603500"/>
                </a:cubicBezTo>
                <a:cubicBezTo>
                  <a:pt x="0" y="2451100"/>
                  <a:pt x="114300" y="2222500"/>
                  <a:pt x="254000" y="2082800"/>
                </a:cubicBezTo>
                <a:lnTo>
                  <a:pt x="812800" y="1511300"/>
                </a:lnTo>
                <a:cubicBezTo>
                  <a:pt x="952500" y="1371600"/>
                  <a:pt x="1231900" y="1181100"/>
                  <a:pt x="1422400" y="1104900"/>
                </a:cubicBezTo>
                <a:lnTo>
                  <a:pt x="1676400" y="990600"/>
                </a:lnTo>
                <a:cubicBezTo>
                  <a:pt x="1866900" y="901700"/>
                  <a:pt x="2133600" y="723900"/>
                  <a:pt x="2260600" y="571500"/>
                </a:cubicBezTo>
                <a:lnTo>
                  <a:pt x="2374900" y="444500"/>
                </a:lnTo>
                <a:cubicBezTo>
                  <a:pt x="2501900" y="304800"/>
                  <a:pt x="2755900" y="177800"/>
                  <a:pt x="2921000" y="177800"/>
                </a:cubicBezTo>
                <a:cubicBezTo>
                  <a:pt x="3086100" y="177800"/>
                  <a:pt x="3225800" y="139700"/>
                  <a:pt x="3225800" y="88900"/>
                </a:cubicBezTo>
                <a:cubicBezTo>
                  <a:pt x="3225800" y="38100"/>
                  <a:pt x="3302000" y="0"/>
                  <a:pt x="3403600" y="0"/>
                </a:cubicBezTo>
                <a:cubicBezTo>
                  <a:pt x="3505200" y="0"/>
                  <a:pt x="3568700" y="152400"/>
                  <a:pt x="3556000" y="342900"/>
                </a:cubicBezTo>
                <a:lnTo>
                  <a:pt x="3454400" y="1549400"/>
                </a:lnTo>
                <a:cubicBezTo>
                  <a:pt x="3441700" y="1739900"/>
                  <a:pt x="3378200" y="2044700"/>
                  <a:pt x="3327400" y="2235200"/>
                </a:cubicBezTo>
                <a:lnTo>
                  <a:pt x="2425700" y="5473700"/>
                </a:lnTo>
                <a:cubicBezTo>
                  <a:pt x="2374900" y="5664200"/>
                  <a:pt x="2324100" y="5842000"/>
                  <a:pt x="2324100" y="5867400"/>
                </a:cubicBezTo>
                <a:cubicBezTo>
                  <a:pt x="2324100" y="5892800"/>
                  <a:pt x="2298700" y="6057900"/>
                  <a:pt x="2273300" y="6248400"/>
                </a:cubicBezTo>
                <a:lnTo>
                  <a:pt x="2222500" y="6578600"/>
                </a:lnTo>
                <a:cubicBezTo>
                  <a:pt x="2197100" y="6756400"/>
                  <a:pt x="2108200" y="7061200"/>
                  <a:pt x="2032000" y="7264400"/>
                </a:cubicBezTo>
                <a:lnTo>
                  <a:pt x="1739900" y="7975600"/>
                </a:lnTo>
                <a:cubicBezTo>
                  <a:pt x="1651000" y="8178800"/>
                  <a:pt x="1562100" y="8483600"/>
                  <a:pt x="1511300" y="8661400"/>
                </a:cubicBezTo>
                <a:lnTo>
                  <a:pt x="1358900" y="9271000"/>
                </a:lnTo>
                <a:cubicBezTo>
                  <a:pt x="1168400" y="10033000"/>
                  <a:pt x="1041400" y="10223500"/>
                  <a:pt x="711200" y="10223500"/>
                </a:cubicBezTo>
                <a:cubicBezTo>
                  <a:pt x="279400" y="10223500"/>
                  <a:pt x="177800" y="10134600"/>
                  <a:pt x="177800" y="9766300"/>
                </a:cubicBezTo>
                <a:cubicBezTo>
                  <a:pt x="177800" y="9626600"/>
                  <a:pt x="215900" y="9347200"/>
                  <a:pt x="266700" y="9156700"/>
                </a:cubicBezTo>
                <a:close/>
                <a:moveTo>
                  <a:pt x="-1168400" y="102489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5" name="Freeform 1895"/>
          <p:cNvSpPr/>
          <p:nvPr/>
        </p:nvSpPr>
        <p:spPr>
          <a:xfrm rot="0" flipH="0" flipV="0">
            <a:off x="26535773" y="9487547"/>
            <a:ext cx="88544" cy="65074"/>
          </a:xfrm>
          <a:custGeom>
            <a:pathLst>
              <a:path w="4216400" h="3098800">
                <a:moveTo>
                  <a:pt x="4216400" y="1651000"/>
                </a:moveTo>
                <a:lnTo>
                  <a:pt x="4216400" y="2679700"/>
                </a:lnTo>
                <a:cubicBezTo>
                  <a:pt x="4216400" y="2908300"/>
                  <a:pt x="4089400" y="3098800"/>
                  <a:pt x="3924300" y="3098800"/>
                </a:cubicBezTo>
                <a:cubicBezTo>
                  <a:pt x="3759200" y="3098800"/>
                  <a:pt x="3492500" y="2971800"/>
                  <a:pt x="3327400" y="2819400"/>
                </a:cubicBezTo>
                <a:lnTo>
                  <a:pt x="1612900" y="1206500"/>
                </a:lnTo>
                <a:cubicBezTo>
                  <a:pt x="1447800" y="1041400"/>
                  <a:pt x="1257300" y="850900"/>
                  <a:pt x="1181100" y="774700"/>
                </a:cubicBezTo>
                <a:cubicBezTo>
                  <a:pt x="1054100" y="622300"/>
                  <a:pt x="825500" y="584200"/>
                  <a:pt x="584200" y="685800"/>
                </a:cubicBezTo>
                <a:cubicBezTo>
                  <a:pt x="444500" y="749300"/>
                  <a:pt x="393700" y="1231900"/>
                  <a:pt x="495300" y="1485900"/>
                </a:cubicBezTo>
                <a:cubicBezTo>
                  <a:pt x="533400" y="1562100"/>
                  <a:pt x="660400" y="1701800"/>
                  <a:pt x="787400" y="1816100"/>
                </a:cubicBezTo>
                <a:cubicBezTo>
                  <a:pt x="914400" y="1917700"/>
                  <a:pt x="1016000" y="2057400"/>
                  <a:pt x="1016000" y="2120900"/>
                </a:cubicBezTo>
                <a:cubicBezTo>
                  <a:pt x="1016000" y="2171700"/>
                  <a:pt x="977900" y="2235200"/>
                  <a:pt x="927100" y="2260600"/>
                </a:cubicBezTo>
                <a:cubicBezTo>
                  <a:pt x="825500" y="2298700"/>
                  <a:pt x="774700" y="2311400"/>
                  <a:pt x="635000" y="2286000"/>
                </a:cubicBezTo>
                <a:cubicBezTo>
                  <a:pt x="584200" y="2273300"/>
                  <a:pt x="444500" y="2120900"/>
                  <a:pt x="304800" y="1955800"/>
                </a:cubicBezTo>
                <a:cubicBezTo>
                  <a:pt x="12700" y="1562100"/>
                  <a:pt x="0" y="1536700"/>
                  <a:pt x="0" y="1054100"/>
                </a:cubicBezTo>
                <a:lnTo>
                  <a:pt x="0" y="1041400"/>
                </a:lnTo>
                <a:cubicBezTo>
                  <a:pt x="0" y="812800"/>
                  <a:pt x="101600" y="546100"/>
                  <a:pt x="203200" y="457200"/>
                </a:cubicBezTo>
                <a:cubicBezTo>
                  <a:pt x="723900" y="0"/>
                  <a:pt x="1231900" y="88900"/>
                  <a:pt x="1955800" y="749300"/>
                </a:cubicBezTo>
                <a:lnTo>
                  <a:pt x="2997200" y="1689100"/>
                </a:lnTo>
                <a:cubicBezTo>
                  <a:pt x="3175000" y="1854200"/>
                  <a:pt x="3378200" y="2044700"/>
                  <a:pt x="3454400" y="2133600"/>
                </a:cubicBezTo>
                <a:cubicBezTo>
                  <a:pt x="3606800" y="2311400"/>
                  <a:pt x="3606800" y="2311400"/>
                  <a:pt x="3708400" y="2273300"/>
                </a:cubicBezTo>
                <a:cubicBezTo>
                  <a:pt x="3746500" y="2260600"/>
                  <a:pt x="3784600" y="2070100"/>
                  <a:pt x="3784600" y="1841500"/>
                </a:cubicBezTo>
                <a:lnTo>
                  <a:pt x="3784600" y="1473200"/>
                </a:lnTo>
                <a:cubicBezTo>
                  <a:pt x="3784600" y="1244600"/>
                  <a:pt x="3860800" y="1066800"/>
                  <a:pt x="3962400" y="1066800"/>
                </a:cubicBezTo>
                <a:cubicBezTo>
                  <a:pt x="4064000" y="1066800"/>
                  <a:pt x="4152900" y="1104900"/>
                  <a:pt x="4178300" y="1155700"/>
                </a:cubicBezTo>
                <a:cubicBezTo>
                  <a:pt x="4203700" y="1206500"/>
                  <a:pt x="4216400" y="1435100"/>
                  <a:pt x="4216400" y="1651000"/>
                </a:cubicBezTo>
                <a:close/>
                <a:moveTo>
                  <a:pt x="1371600" y="3162300"/>
                </a:moveTo>
              </a:path>
            </a:pathLst>
          </a:custGeom>
          <a:solidFill>
            <a:srgbClr val="11111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6" name="Rectangle 1896"/>
          <p:cNvSpPr/>
          <p:nvPr/>
        </p:nvSpPr>
        <p:spPr>
          <a:xfrm rot="0" flipH="0" flipV="0">
            <a:off x="26929081" y="9556850"/>
            <a:ext cx="173944" cy="172287"/>
          </a:xfrm>
          <a:prstGeom prst="rect">
            <a:avLst/>
          </a:prstGeom>
        </p:spPr>
      </p:sp>
      <p:sp>
        <p:nvSpPr>
          <p:cNvPr id="1897" name="Freeform 1897"/>
          <p:cNvSpPr/>
          <p:nvPr/>
        </p:nvSpPr>
        <p:spPr>
          <a:xfrm rot="0" flipH="0" flipV="0">
            <a:off x="26932104" y="9644398"/>
            <a:ext cx="45770" cy="42640"/>
          </a:xfrm>
          <a:custGeom>
            <a:pathLst>
              <a:path w="5384800" h="5016500">
                <a:moveTo>
                  <a:pt x="4305300" y="3225800"/>
                </a:moveTo>
                <a:lnTo>
                  <a:pt x="3771900" y="3225800"/>
                </a:lnTo>
                <a:cubicBezTo>
                  <a:pt x="3009900" y="3225800"/>
                  <a:pt x="2870200" y="3378200"/>
                  <a:pt x="2870200" y="4165600"/>
                </a:cubicBezTo>
                <a:cubicBezTo>
                  <a:pt x="2870200" y="4445000"/>
                  <a:pt x="2794000" y="4660900"/>
                  <a:pt x="2692400" y="4660900"/>
                </a:cubicBezTo>
                <a:cubicBezTo>
                  <a:pt x="2590800" y="4660900"/>
                  <a:pt x="2514600" y="4749800"/>
                  <a:pt x="2514600" y="4838700"/>
                </a:cubicBezTo>
                <a:cubicBezTo>
                  <a:pt x="2514600" y="4940300"/>
                  <a:pt x="2349500" y="5016500"/>
                  <a:pt x="2159000" y="5016500"/>
                </a:cubicBezTo>
                <a:cubicBezTo>
                  <a:pt x="1955800" y="5016500"/>
                  <a:pt x="1714500" y="4940300"/>
                  <a:pt x="1612900" y="4838700"/>
                </a:cubicBezTo>
                <a:cubicBezTo>
                  <a:pt x="1524000" y="4749800"/>
                  <a:pt x="1435100" y="4584700"/>
                  <a:pt x="1435100" y="4483100"/>
                </a:cubicBezTo>
                <a:cubicBezTo>
                  <a:pt x="1435100" y="4381500"/>
                  <a:pt x="1524000" y="4305300"/>
                  <a:pt x="1612900" y="4305300"/>
                </a:cubicBezTo>
                <a:cubicBezTo>
                  <a:pt x="1714500" y="4305300"/>
                  <a:pt x="1790700" y="4064000"/>
                  <a:pt x="1790700" y="3771900"/>
                </a:cubicBezTo>
                <a:cubicBezTo>
                  <a:pt x="1790700" y="3467100"/>
                  <a:pt x="1473200" y="3225800"/>
                  <a:pt x="1079500" y="3225800"/>
                </a:cubicBezTo>
                <a:cubicBezTo>
                  <a:pt x="685800" y="3225800"/>
                  <a:pt x="355600" y="3149600"/>
                  <a:pt x="355600" y="3048000"/>
                </a:cubicBezTo>
                <a:cubicBezTo>
                  <a:pt x="355600" y="2946400"/>
                  <a:pt x="279400" y="2870200"/>
                  <a:pt x="177800" y="2870200"/>
                </a:cubicBezTo>
                <a:cubicBezTo>
                  <a:pt x="88900" y="2870200"/>
                  <a:pt x="0" y="2705100"/>
                  <a:pt x="0" y="2514600"/>
                </a:cubicBezTo>
                <a:cubicBezTo>
                  <a:pt x="0" y="2311400"/>
                  <a:pt x="165100" y="2159000"/>
                  <a:pt x="355600" y="2159000"/>
                </a:cubicBezTo>
                <a:cubicBezTo>
                  <a:pt x="558800" y="2159000"/>
                  <a:pt x="723900" y="2070100"/>
                  <a:pt x="723900" y="1968500"/>
                </a:cubicBezTo>
                <a:cubicBezTo>
                  <a:pt x="723900" y="1879600"/>
                  <a:pt x="800100" y="1790700"/>
                  <a:pt x="901700" y="1790700"/>
                </a:cubicBezTo>
                <a:cubicBezTo>
                  <a:pt x="1003300" y="1790700"/>
                  <a:pt x="1079500" y="1879600"/>
                  <a:pt x="1079500" y="1968500"/>
                </a:cubicBezTo>
                <a:cubicBezTo>
                  <a:pt x="1079500" y="2070100"/>
                  <a:pt x="1244600" y="2159000"/>
                  <a:pt x="1435100" y="2159000"/>
                </a:cubicBezTo>
                <a:cubicBezTo>
                  <a:pt x="1638300" y="2159000"/>
                  <a:pt x="1790700" y="2070100"/>
                  <a:pt x="1790700" y="1968500"/>
                </a:cubicBezTo>
                <a:cubicBezTo>
                  <a:pt x="1790700" y="1879600"/>
                  <a:pt x="1955800" y="1790700"/>
                  <a:pt x="2159000" y="1790700"/>
                </a:cubicBezTo>
                <a:cubicBezTo>
                  <a:pt x="2349500" y="1790700"/>
                  <a:pt x="2514600" y="1473200"/>
                  <a:pt x="2514600" y="1079500"/>
                </a:cubicBezTo>
                <a:cubicBezTo>
                  <a:pt x="2514600" y="685800"/>
                  <a:pt x="2590800" y="355600"/>
                  <a:pt x="2692400" y="355600"/>
                </a:cubicBezTo>
                <a:cubicBezTo>
                  <a:pt x="2794000" y="355600"/>
                  <a:pt x="2870200" y="279400"/>
                  <a:pt x="2870200" y="177800"/>
                </a:cubicBezTo>
                <a:cubicBezTo>
                  <a:pt x="2870200" y="88900"/>
                  <a:pt x="3035300" y="0"/>
                  <a:pt x="3225800" y="0"/>
                </a:cubicBezTo>
                <a:cubicBezTo>
                  <a:pt x="3429000" y="0"/>
                  <a:pt x="3594100" y="330200"/>
                  <a:pt x="3594100" y="723900"/>
                </a:cubicBezTo>
                <a:lnTo>
                  <a:pt x="3594100" y="1079500"/>
                </a:lnTo>
                <a:cubicBezTo>
                  <a:pt x="3594100" y="1981200"/>
                  <a:pt x="3771900" y="2159000"/>
                  <a:pt x="4660900" y="2159000"/>
                </a:cubicBezTo>
                <a:cubicBezTo>
                  <a:pt x="5054600" y="2159000"/>
                  <a:pt x="5384800" y="2311400"/>
                  <a:pt x="5384800" y="2514600"/>
                </a:cubicBezTo>
                <a:cubicBezTo>
                  <a:pt x="5384800" y="2705100"/>
                  <a:pt x="5295900" y="2870200"/>
                  <a:pt x="5207000" y="2870200"/>
                </a:cubicBezTo>
                <a:cubicBezTo>
                  <a:pt x="5105400" y="2870200"/>
                  <a:pt x="5029200" y="2946400"/>
                  <a:pt x="5029200" y="3048000"/>
                </a:cubicBezTo>
                <a:cubicBezTo>
                  <a:pt x="5029200" y="3149600"/>
                  <a:pt x="4699000" y="3225800"/>
                  <a:pt x="4305300" y="3225800"/>
                </a:cubicBezTo>
                <a:close/>
                <a:moveTo>
                  <a:pt x="2273300" y="58547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8" name="Freeform 1898"/>
          <p:cNvSpPr/>
          <p:nvPr/>
        </p:nvSpPr>
        <p:spPr>
          <a:xfrm rot="0" flipH="0" flipV="0">
            <a:off x="26999081" y="9604780"/>
            <a:ext cx="52247" cy="88411"/>
          </a:xfrm>
          <a:custGeom>
            <a:pathLst>
              <a:path w="6146800" h="10401300">
                <a:moveTo>
                  <a:pt x="5384800" y="5842000"/>
                </a:moveTo>
                <a:lnTo>
                  <a:pt x="5168900" y="6438900"/>
                </a:lnTo>
                <a:cubicBezTo>
                  <a:pt x="5041900" y="6794500"/>
                  <a:pt x="4851400" y="7213600"/>
                  <a:pt x="4737100" y="7353300"/>
                </a:cubicBezTo>
                <a:cubicBezTo>
                  <a:pt x="4610100" y="7493000"/>
                  <a:pt x="4483100" y="7747000"/>
                  <a:pt x="4445000" y="7924800"/>
                </a:cubicBezTo>
                <a:cubicBezTo>
                  <a:pt x="4406900" y="8089900"/>
                  <a:pt x="4140200" y="8458200"/>
                  <a:pt x="3860800" y="8737600"/>
                </a:cubicBezTo>
                <a:lnTo>
                  <a:pt x="3797300" y="8813800"/>
                </a:lnTo>
                <a:cubicBezTo>
                  <a:pt x="3517900" y="9093200"/>
                  <a:pt x="3149600" y="9372600"/>
                  <a:pt x="2984500" y="9423400"/>
                </a:cubicBezTo>
                <a:cubicBezTo>
                  <a:pt x="2197100" y="9702800"/>
                  <a:pt x="1485900" y="10121900"/>
                  <a:pt x="1485900" y="10299700"/>
                </a:cubicBezTo>
                <a:cubicBezTo>
                  <a:pt x="1485900" y="10350500"/>
                  <a:pt x="1206500" y="10401300"/>
                  <a:pt x="863600" y="10401300"/>
                </a:cubicBezTo>
                <a:cubicBezTo>
                  <a:pt x="520700" y="10401300"/>
                  <a:pt x="190500" y="10350500"/>
                  <a:pt x="152400" y="10299700"/>
                </a:cubicBezTo>
                <a:cubicBezTo>
                  <a:pt x="0" y="10160000"/>
                  <a:pt x="50800" y="9690100"/>
                  <a:pt x="241300" y="9499600"/>
                </a:cubicBezTo>
                <a:cubicBezTo>
                  <a:pt x="330200" y="9398000"/>
                  <a:pt x="622300" y="9321800"/>
                  <a:pt x="863600" y="9321800"/>
                </a:cubicBezTo>
                <a:cubicBezTo>
                  <a:pt x="1104900" y="9321800"/>
                  <a:pt x="1358900" y="9232900"/>
                  <a:pt x="1422400" y="9131300"/>
                </a:cubicBezTo>
                <a:cubicBezTo>
                  <a:pt x="1485900" y="9029700"/>
                  <a:pt x="1689100" y="8915400"/>
                  <a:pt x="1854200" y="8877300"/>
                </a:cubicBezTo>
                <a:cubicBezTo>
                  <a:pt x="2463800" y="8724900"/>
                  <a:pt x="3200400" y="8115300"/>
                  <a:pt x="3390900" y="7594600"/>
                </a:cubicBezTo>
                <a:cubicBezTo>
                  <a:pt x="3441700" y="7442200"/>
                  <a:pt x="3556000" y="7213600"/>
                  <a:pt x="3657600" y="7112000"/>
                </a:cubicBezTo>
                <a:cubicBezTo>
                  <a:pt x="4000500" y="6680200"/>
                  <a:pt x="3797300" y="6451600"/>
                  <a:pt x="3098800" y="6451600"/>
                </a:cubicBezTo>
                <a:lnTo>
                  <a:pt x="2565400" y="6451600"/>
                </a:lnTo>
                <a:cubicBezTo>
                  <a:pt x="2171700" y="6451600"/>
                  <a:pt x="1803400" y="6362700"/>
                  <a:pt x="1727200" y="6261100"/>
                </a:cubicBezTo>
                <a:cubicBezTo>
                  <a:pt x="1663700" y="6159500"/>
                  <a:pt x="1498600" y="6032500"/>
                  <a:pt x="1371600" y="5981700"/>
                </a:cubicBezTo>
                <a:cubicBezTo>
                  <a:pt x="812800" y="5791200"/>
                  <a:pt x="419100" y="5156200"/>
                  <a:pt x="419100" y="4483100"/>
                </a:cubicBezTo>
                <a:lnTo>
                  <a:pt x="419100" y="3937000"/>
                </a:lnTo>
                <a:cubicBezTo>
                  <a:pt x="419100" y="3543300"/>
                  <a:pt x="495300" y="3124200"/>
                  <a:pt x="596900" y="2997200"/>
                </a:cubicBezTo>
                <a:cubicBezTo>
                  <a:pt x="698500" y="2882900"/>
                  <a:pt x="774700" y="2641600"/>
                  <a:pt x="774700" y="2463800"/>
                </a:cubicBezTo>
                <a:cubicBezTo>
                  <a:pt x="774700" y="2286000"/>
                  <a:pt x="863600" y="2095500"/>
                  <a:pt x="965200" y="2032000"/>
                </a:cubicBezTo>
                <a:cubicBezTo>
                  <a:pt x="1066800" y="1968500"/>
                  <a:pt x="1181100" y="1778000"/>
                  <a:pt x="1219200" y="1600200"/>
                </a:cubicBezTo>
                <a:cubicBezTo>
                  <a:pt x="1409700" y="787400"/>
                  <a:pt x="1612900" y="647700"/>
                  <a:pt x="2857500" y="419100"/>
                </a:cubicBezTo>
                <a:lnTo>
                  <a:pt x="2933700" y="393700"/>
                </a:lnTo>
                <a:cubicBezTo>
                  <a:pt x="3327400" y="317500"/>
                  <a:pt x="3644900" y="203200"/>
                  <a:pt x="3644900" y="127000"/>
                </a:cubicBezTo>
                <a:cubicBezTo>
                  <a:pt x="3644900" y="50800"/>
                  <a:pt x="3848100" y="0"/>
                  <a:pt x="4089400" y="0"/>
                </a:cubicBezTo>
                <a:cubicBezTo>
                  <a:pt x="4343400" y="0"/>
                  <a:pt x="4584700" y="76200"/>
                  <a:pt x="4648200" y="177800"/>
                </a:cubicBezTo>
                <a:cubicBezTo>
                  <a:pt x="4711700" y="279400"/>
                  <a:pt x="4914900" y="406400"/>
                  <a:pt x="5092700" y="444500"/>
                </a:cubicBezTo>
                <a:cubicBezTo>
                  <a:pt x="5486400" y="533400"/>
                  <a:pt x="5588000" y="622300"/>
                  <a:pt x="5715000" y="990600"/>
                </a:cubicBezTo>
                <a:cubicBezTo>
                  <a:pt x="5765800" y="1130300"/>
                  <a:pt x="5880100" y="1308100"/>
                  <a:pt x="5981700" y="1371600"/>
                </a:cubicBezTo>
                <a:cubicBezTo>
                  <a:pt x="6070600" y="1422400"/>
                  <a:pt x="6146800" y="1790700"/>
                  <a:pt x="6146800" y="2184400"/>
                </a:cubicBezTo>
                <a:lnTo>
                  <a:pt x="6146800" y="2501900"/>
                </a:lnTo>
                <a:cubicBezTo>
                  <a:pt x="6146800" y="2895600"/>
                  <a:pt x="6032500" y="3479800"/>
                  <a:pt x="5880100" y="3810000"/>
                </a:cubicBezTo>
                <a:cubicBezTo>
                  <a:pt x="5740400" y="4127500"/>
                  <a:pt x="5613400" y="4572000"/>
                  <a:pt x="5613400" y="4787900"/>
                </a:cubicBezTo>
                <a:cubicBezTo>
                  <a:pt x="5613400" y="5016500"/>
                  <a:pt x="5511800" y="5486400"/>
                  <a:pt x="5384800" y="5842000"/>
                </a:cubicBezTo>
                <a:close/>
                <a:moveTo>
                  <a:pt x="2959100" y="10515600"/>
                </a:moveTo>
                <a:moveTo>
                  <a:pt x="2565400" y="5372100"/>
                </a:moveTo>
                <a:lnTo>
                  <a:pt x="3822700" y="5372100"/>
                </a:lnTo>
                <a:cubicBezTo>
                  <a:pt x="4241800" y="5372100"/>
                  <a:pt x="4381500" y="5257800"/>
                  <a:pt x="4521200" y="4800600"/>
                </a:cubicBezTo>
                <a:lnTo>
                  <a:pt x="4978400" y="3378200"/>
                </a:lnTo>
                <a:cubicBezTo>
                  <a:pt x="5029200" y="3187700"/>
                  <a:pt x="5080000" y="2882900"/>
                  <a:pt x="5080000" y="2679700"/>
                </a:cubicBezTo>
                <a:lnTo>
                  <a:pt x="5080000" y="2146300"/>
                </a:lnTo>
                <a:cubicBezTo>
                  <a:pt x="5080000" y="1955800"/>
                  <a:pt x="4978400" y="1689100"/>
                  <a:pt x="4864100" y="1574800"/>
                </a:cubicBezTo>
                <a:cubicBezTo>
                  <a:pt x="4368800" y="1079500"/>
                  <a:pt x="3860800" y="952500"/>
                  <a:pt x="3289300" y="1168400"/>
                </a:cubicBezTo>
                <a:cubicBezTo>
                  <a:pt x="3136900" y="1231900"/>
                  <a:pt x="2921000" y="1308100"/>
                  <a:pt x="2794000" y="1358900"/>
                </a:cubicBezTo>
                <a:cubicBezTo>
                  <a:pt x="2501900" y="1447800"/>
                  <a:pt x="2032000" y="1968500"/>
                  <a:pt x="2032000" y="2197100"/>
                </a:cubicBezTo>
                <a:cubicBezTo>
                  <a:pt x="2032000" y="2222500"/>
                  <a:pt x="1955800" y="2400300"/>
                  <a:pt x="1866900" y="2590800"/>
                </a:cubicBezTo>
                <a:lnTo>
                  <a:pt x="1651000" y="3048000"/>
                </a:lnTo>
                <a:cubicBezTo>
                  <a:pt x="1562100" y="3238500"/>
                  <a:pt x="1485900" y="3568700"/>
                  <a:pt x="1485900" y="3759200"/>
                </a:cubicBezTo>
                <a:lnTo>
                  <a:pt x="1485900" y="4483100"/>
                </a:lnTo>
                <a:cubicBezTo>
                  <a:pt x="1485900" y="5003800"/>
                  <a:pt x="1943100" y="5372100"/>
                  <a:pt x="2565400" y="5372100"/>
                </a:cubicBezTo>
                <a:close/>
                <a:moveTo>
                  <a:pt x="3429000" y="105156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9" name="Freeform 1899"/>
          <p:cNvSpPr/>
          <p:nvPr/>
        </p:nvSpPr>
        <p:spPr>
          <a:xfrm rot="0" flipH="0" flipV="0">
            <a:off x="27054075" y="9681317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0" name="Rectangle 1900"/>
          <p:cNvSpPr/>
          <p:nvPr/>
        </p:nvSpPr>
        <p:spPr>
          <a:xfrm rot="0" flipH="0" flipV="0">
            <a:off x="26532839" y="9411463"/>
            <a:ext cx="734479" cy="479155"/>
          </a:xfrm>
          <a:prstGeom prst="rect">
            <a:avLst/>
          </a:prstGeom>
        </p:spPr>
      </p:sp>
      <p:sp>
        <p:nvSpPr>
          <p:cNvPr id="1901" name="Freeform 1901"/>
          <p:cNvSpPr/>
          <p:nvPr/>
        </p:nvSpPr>
        <p:spPr>
          <a:xfrm rot="0" flipH="0" flipV="0">
            <a:off x="26535861" y="9771010"/>
            <a:ext cx="88519" cy="53327"/>
          </a:xfrm>
          <a:custGeom>
            <a:pathLst>
              <a:path w="5207000" h="3136900">
                <a:moveTo>
                  <a:pt x="3937000" y="3136900"/>
                </a:moveTo>
                <a:lnTo>
                  <a:pt x="3733800" y="3136900"/>
                </a:lnTo>
                <a:cubicBezTo>
                  <a:pt x="2298700" y="3136900"/>
                  <a:pt x="571500" y="2374900"/>
                  <a:pt x="88900" y="1549400"/>
                </a:cubicBezTo>
                <a:cubicBezTo>
                  <a:pt x="38100" y="1460500"/>
                  <a:pt x="0" y="1181100"/>
                  <a:pt x="0" y="914400"/>
                </a:cubicBezTo>
                <a:cubicBezTo>
                  <a:pt x="0" y="317500"/>
                  <a:pt x="228600" y="101600"/>
                  <a:pt x="876300" y="50800"/>
                </a:cubicBezTo>
                <a:lnTo>
                  <a:pt x="939800" y="38100"/>
                </a:lnTo>
                <a:cubicBezTo>
                  <a:pt x="1473200" y="0"/>
                  <a:pt x="3238500" y="266700"/>
                  <a:pt x="3632200" y="457200"/>
                </a:cubicBezTo>
                <a:lnTo>
                  <a:pt x="3810000" y="533400"/>
                </a:lnTo>
                <a:cubicBezTo>
                  <a:pt x="4051300" y="647700"/>
                  <a:pt x="4419600" y="914400"/>
                  <a:pt x="4622800" y="1130300"/>
                </a:cubicBezTo>
                <a:lnTo>
                  <a:pt x="4660900" y="1168400"/>
                </a:lnTo>
                <a:cubicBezTo>
                  <a:pt x="5105400" y="1625600"/>
                  <a:pt x="5207000" y="1816100"/>
                  <a:pt x="5207000" y="2260600"/>
                </a:cubicBezTo>
                <a:cubicBezTo>
                  <a:pt x="5207000" y="2832100"/>
                  <a:pt x="4762500" y="3136900"/>
                  <a:pt x="3937000" y="3136900"/>
                </a:cubicBezTo>
                <a:close/>
                <a:moveTo>
                  <a:pt x="-177800" y="3136900"/>
                </a:moveTo>
                <a:moveTo>
                  <a:pt x="2082800" y="622300"/>
                </a:moveTo>
                <a:lnTo>
                  <a:pt x="977900" y="622300"/>
                </a:lnTo>
                <a:cubicBezTo>
                  <a:pt x="647700" y="622300"/>
                  <a:pt x="533400" y="736600"/>
                  <a:pt x="533400" y="1054100"/>
                </a:cubicBezTo>
                <a:lnTo>
                  <a:pt x="533400" y="1092200"/>
                </a:lnTo>
                <a:cubicBezTo>
                  <a:pt x="533400" y="1358900"/>
                  <a:pt x="660400" y="1524000"/>
                  <a:pt x="914400" y="1638300"/>
                </a:cubicBezTo>
                <a:cubicBezTo>
                  <a:pt x="1003300" y="1663700"/>
                  <a:pt x="1117600" y="1739900"/>
                  <a:pt x="1155700" y="1778000"/>
                </a:cubicBezTo>
                <a:cubicBezTo>
                  <a:pt x="1206500" y="1828800"/>
                  <a:pt x="1346200" y="1905000"/>
                  <a:pt x="1485900" y="1955800"/>
                </a:cubicBezTo>
                <a:lnTo>
                  <a:pt x="2273300" y="2235200"/>
                </a:lnTo>
                <a:cubicBezTo>
                  <a:pt x="2400300" y="2286000"/>
                  <a:pt x="2527300" y="2324100"/>
                  <a:pt x="2540000" y="2324100"/>
                </a:cubicBezTo>
                <a:cubicBezTo>
                  <a:pt x="2552700" y="2324100"/>
                  <a:pt x="2679700" y="2362200"/>
                  <a:pt x="2819400" y="2400300"/>
                </a:cubicBezTo>
                <a:lnTo>
                  <a:pt x="2921000" y="2425700"/>
                </a:lnTo>
                <a:cubicBezTo>
                  <a:pt x="3060700" y="2463800"/>
                  <a:pt x="3238500" y="2527300"/>
                  <a:pt x="3302000" y="2552700"/>
                </a:cubicBezTo>
                <a:cubicBezTo>
                  <a:pt x="3352800" y="2578100"/>
                  <a:pt x="3517900" y="2590800"/>
                  <a:pt x="3657600" y="2590800"/>
                </a:cubicBezTo>
                <a:lnTo>
                  <a:pt x="3810000" y="2590800"/>
                </a:lnTo>
                <a:cubicBezTo>
                  <a:pt x="3949700" y="2590800"/>
                  <a:pt x="4165600" y="2552700"/>
                  <a:pt x="4292600" y="2501900"/>
                </a:cubicBezTo>
                <a:cubicBezTo>
                  <a:pt x="4559300" y="2387600"/>
                  <a:pt x="4610100" y="2260600"/>
                  <a:pt x="4533900" y="1905000"/>
                </a:cubicBezTo>
                <a:cubicBezTo>
                  <a:pt x="4470400" y="1625600"/>
                  <a:pt x="4165600" y="1346200"/>
                  <a:pt x="3949700" y="1346200"/>
                </a:cubicBezTo>
                <a:cubicBezTo>
                  <a:pt x="3848100" y="1346200"/>
                  <a:pt x="3771900" y="1295400"/>
                  <a:pt x="3771900" y="1257300"/>
                </a:cubicBezTo>
                <a:cubicBezTo>
                  <a:pt x="3771900" y="1206500"/>
                  <a:pt x="3683000" y="1155700"/>
                  <a:pt x="3581400" y="1155700"/>
                </a:cubicBezTo>
                <a:cubicBezTo>
                  <a:pt x="3492500" y="1155700"/>
                  <a:pt x="3403600" y="1117600"/>
                  <a:pt x="3403600" y="1066800"/>
                </a:cubicBezTo>
                <a:cubicBezTo>
                  <a:pt x="3403600" y="1028700"/>
                  <a:pt x="3327400" y="977900"/>
                  <a:pt x="3225800" y="977900"/>
                </a:cubicBezTo>
                <a:cubicBezTo>
                  <a:pt x="3124200" y="977900"/>
                  <a:pt x="3048000" y="939800"/>
                  <a:pt x="3048000" y="889000"/>
                </a:cubicBezTo>
                <a:cubicBezTo>
                  <a:pt x="3048000" y="838200"/>
                  <a:pt x="2933700" y="800100"/>
                  <a:pt x="2794000" y="800100"/>
                </a:cubicBezTo>
                <a:lnTo>
                  <a:pt x="2590800" y="800100"/>
                </a:lnTo>
                <a:cubicBezTo>
                  <a:pt x="2451100" y="800100"/>
                  <a:pt x="2336800" y="762000"/>
                  <a:pt x="2336800" y="711200"/>
                </a:cubicBezTo>
                <a:cubicBezTo>
                  <a:pt x="2336800" y="660400"/>
                  <a:pt x="2222500" y="622300"/>
                  <a:pt x="2082800" y="622300"/>
                </a:cubicBezTo>
                <a:close/>
                <a:moveTo>
                  <a:pt x="2336800" y="3136900"/>
                </a:moveTo>
              </a:path>
            </a:pathLst>
          </a:custGeom>
          <a:solidFill>
            <a:srgbClr val="18181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2" name="Freeform 1902"/>
          <p:cNvSpPr/>
          <p:nvPr/>
        </p:nvSpPr>
        <p:spPr>
          <a:xfrm rot="0" flipH="0" flipV="0">
            <a:off x="27090210" y="9604780"/>
            <a:ext cx="52247" cy="88411"/>
          </a:xfrm>
          <a:custGeom>
            <a:pathLst>
              <a:path w="6146800" h="10401300">
                <a:moveTo>
                  <a:pt x="5384800" y="5842000"/>
                </a:moveTo>
                <a:lnTo>
                  <a:pt x="5168900" y="6438900"/>
                </a:lnTo>
                <a:cubicBezTo>
                  <a:pt x="5041900" y="6794500"/>
                  <a:pt x="4851400" y="7213600"/>
                  <a:pt x="4737100" y="7353300"/>
                </a:cubicBezTo>
                <a:cubicBezTo>
                  <a:pt x="4610100" y="7493000"/>
                  <a:pt x="4483100" y="7747000"/>
                  <a:pt x="4445000" y="7924800"/>
                </a:cubicBezTo>
                <a:cubicBezTo>
                  <a:pt x="4406900" y="8089900"/>
                  <a:pt x="4140200" y="8458200"/>
                  <a:pt x="3860800" y="8737600"/>
                </a:cubicBezTo>
                <a:lnTo>
                  <a:pt x="3797300" y="8813800"/>
                </a:lnTo>
                <a:cubicBezTo>
                  <a:pt x="3517900" y="9093200"/>
                  <a:pt x="3149600" y="9372600"/>
                  <a:pt x="2984500" y="9423400"/>
                </a:cubicBezTo>
                <a:cubicBezTo>
                  <a:pt x="2197100" y="9702800"/>
                  <a:pt x="1485900" y="10121900"/>
                  <a:pt x="1485900" y="10299700"/>
                </a:cubicBezTo>
                <a:cubicBezTo>
                  <a:pt x="1485900" y="10350500"/>
                  <a:pt x="1206500" y="10401300"/>
                  <a:pt x="863600" y="10401300"/>
                </a:cubicBezTo>
                <a:cubicBezTo>
                  <a:pt x="520700" y="10401300"/>
                  <a:pt x="190500" y="10350500"/>
                  <a:pt x="152400" y="10299700"/>
                </a:cubicBezTo>
                <a:cubicBezTo>
                  <a:pt x="0" y="10160000"/>
                  <a:pt x="50800" y="9690100"/>
                  <a:pt x="241300" y="9499600"/>
                </a:cubicBezTo>
                <a:cubicBezTo>
                  <a:pt x="330200" y="9398000"/>
                  <a:pt x="622300" y="9321800"/>
                  <a:pt x="863600" y="9321800"/>
                </a:cubicBezTo>
                <a:cubicBezTo>
                  <a:pt x="1104900" y="9321800"/>
                  <a:pt x="1358900" y="9232900"/>
                  <a:pt x="1422400" y="9131300"/>
                </a:cubicBezTo>
                <a:cubicBezTo>
                  <a:pt x="1485900" y="9029700"/>
                  <a:pt x="1689100" y="8915400"/>
                  <a:pt x="1854200" y="8877300"/>
                </a:cubicBezTo>
                <a:cubicBezTo>
                  <a:pt x="2463800" y="8724900"/>
                  <a:pt x="3200400" y="8115300"/>
                  <a:pt x="3390900" y="7594600"/>
                </a:cubicBezTo>
                <a:cubicBezTo>
                  <a:pt x="3441700" y="7442200"/>
                  <a:pt x="3556000" y="7213600"/>
                  <a:pt x="3657600" y="7112000"/>
                </a:cubicBezTo>
                <a:cubicBezTo>
                  <a:pt x="4000500" y="6680200"/>
                  <a:pt x="3797300" y="6451600"/>
                  <a:pt x="3098800" y="6451600"/>
                </a:cubicBezTo>
                <a:lnTo>
                  <a:pt x="2565400" y="6451600"/>
                </a:lnTo>
                <a:cubicBezTo>
                  <a:pt x="2171700" y="6451600"/>
                  <a:pt x="1803400" y="6362700"/>
                  <a:pt x="1727200" y="6261100"/>
                </a:cubicBezTo>
                <a:cubicBezTo>
                  <a:pt x="1663700" y="6159500"/>
                  <a:pt x="1498600" y="6032500"/>
                  <a:pt x="1371600" y="5981700"/>
                </a:cubicBezTo>
                <a:cubicBezTo>
                  <a:pt x="812800" y="5791200"/>
                  <a:pt x="419100" y="5156200"/>
                  <a:pt x="419100" y="4483100"/>
                </a:cubicBezTo>
                <a:lnTo>
                  <a:pt x="419100" y="3937000"/>
                </a:lnTo>
                <a:cubicBezTo>
                  <a:pt x="419100" y="3543300"/>
                  <a:pt x="495300" y="3124200"/>
                  <a:pt x="596900" y="2997200"/>
                </a:cubicBezTo>
                <a:cubicBezTo>
                  <a:pt x="698500" y="2882900"/>
                  <a:pt x="774700" y="2641600"/>
                  <a:pt x="774700" y="2463800"/>
                </a:cubicBezTo>
                <a:cubicBezTo>
                  <a:pt x="774700" y="2286000"/>
                  <a:pt x="863600" y="2095500"/>
                  <a:pt x="965200" y="2032000"/>
                </a:cubicBezTo>
                <a:cubicBezTo>
                  <a:pt x="1066800" y="1968500"/>
                  <a:pt x="1181100" y="1778000"/>
                  <a:pt x="1219200" y="1600200"/>
                </a:cubicBezTo>
                <a:cubicBezTo>
                  <a:pt x="1409700" y="787400"/>
                  <a:pt x="1612900" y="647700"/>
                  <a:pt x="2857500" y="419100"/>
                </a:cubicBezTo>
                <a:lnTo>
                  <a:pt x="2933700" y="393700"/>
                </a:lnTo>
                <a:cubicBezTo>
                  <a:pt x="3327400" y="317500"/>
                  <a:pt x="3644900" y="203200"/>
                  <a:pt x="3644900" y="127000"/>
                </a:cubicBezTo>
                <a:cubicBezTo>
                  <a:pt x="3644900" y="50800"/>
                  <a:pt x="3848100" y="0"/>
                  <a:pt x="4089400" y="0"/>
                </a:cubicBezTo>
                <a:cubicBezTo>
                  <a:pt x="4343400" y="0"/>
                  <a:pt x="4584700" y="76200"/>
                  <a:pt x="4648200" y="177800"/>
                </a:cubicBezTo>
                <a:cubicBezTo>
                  <a:pt x="4711700" y="279400"/>
                  <a:pt x="4914900" y="406400"/>
                  <a:pt x="5092700" y="444500"/>
                </a:cubicBezTo>
                <a:cubicBezTo>
                  <a:pt x="5486400" y="533400"/>
                  <a:pt x="5588000" y="622300"/>
                  <a:pt x="5715000" y="990600"/>
                </a:cubicBezTo>
                <a:cubicBezTo>
                  <a:pt x="5765800" y="1130300"/>
                  <a:pt x="5880100" y="1308100"/>
                  <a:pt x="5981700" y="1371600"/>
                </a:cubicBezTo>
                <a:cubicBezTo>
                  <a:pt x="6070600" y="1422400"/>
                  <a:pt x="6146800" y="1790700"/>
                  <a:pt x="6146800" y="2184400"/>
                </a:cubicBezTo>
                <a:lnTo>
                  <a:pt x="6146800" y="2501900"/>
                </a:lnTo>
                <a:cubicBezTo>
                  <a:pt x="6146800" y="2895600"/>
                  <a:pt x="6032500" y="3479800"/>
                  <a:pt x="5880100" y="3810000"/>
                </a:cubicBezTo>
                <a:cubicBezTo>
                  <a:pt x="5740400" y="4127500"/>
                  <a:pt x="5613400" y="4572000"/>
                  <a:pt x="5613400" y="4787900"/>
                </a:cubicBezTo>
                <a:cubicBezTo>
                  <a:pt x="5613400" y="5016500"/>
                  <a:pt x="5511800" y="5486400"/>
                  <a:pt x="5384800" y="5842000"/>
                </a:cubicBezTo>
                <a:close/>
                <a:moveTo>
                  <a:pt x="2959100" y="10515600"/>
                </a:moveTo>
                <a:moveTo>
                  <a:pt x="2565400" y="5372100"/>
                </a:moveTo>
                <a:lnTo>
                  <a:pt x="3822700" y="5372100"/>
                </a:lnTo>
                <a:cubicBezTo>
                  <a:pt x="4241800" y="5372100"/>
                  <a:pt x="4381500" y="5257800"/>
                  <a:pt x="4521200" y="4800600"/>
                </a:cubicBezTo>
                <a:lnTo>
                  <a:pt x="4978400" y="3378200"/>
                </a:lnTo>
                <a:cubicBezTo>
                  <a:pt x="5029200" y="3187700"/>
                  <a:pt x="5080000" y="2882900"/>
                  <a:pt x="5080000" y="2679700"/>
                </a:cubicBezTo>
                <a:lnTo>
                  <a:pt x="5080000" y="2146300"/>
                </a:lnTo>
                <a:cubicBezTo>
                  <a:pt x="5080000" y="1955800"/>
                  <a:pt x="4978400" y="1689100"/>
                  <a:pt x="4864100" y="1574800"/>
                </a:cubicBezTo>
                <a:cubicBezTo>
                  <a:pt x="4368800" y="1079500"/>
                  <a:pt x="3860800" y="952500"/>
                  <a:pt x="3289300" y="1168400"/>
                </a:cubicBezTo>
                <a:cubicBezTo>
                  <a:pt x="3136900" y="1231900"/>
                  <a:pt x="2921000" y="1308100"/>
                  <a:pt x="2794000" y="1358900"/>
                </a:cubicBezTo>
                <a:cubicBezTo>
                  <a:pt x="2501900" y="1447800"/>
                  <a:pt x="2032000" y="1968500"/>
                  <a:pt x="2032000" y="2197100"/>
                </a:cubicBezTo>
                <a:cubicBezTo>
                  <a:pt x="2032000" y="2222500"/>
                  <a:pt x="1955800" y="2400300"/>
                  <a:pt x="1866900" y="2590800"/>
                </a:cubicBezTo>
                <a:lnTo>
                  <a:pt x="1651000" y="3048000"/>
                </a:lnTo>
                <a:cubicBezTo>
                  <a:pt x="1562100" y="3238500"/>
                  <a:pt x="1485900" y="3568700"/>
                  <a:pt x="1485900" y="3759200"/>
                </a:cubicBezTo>
                <a:lnTo>
                  <a:pt x="1485900" y="4483100"/>
                </a:lnTo>
                <a:cubicBezTo>
                  <a:pt x="1485900" y="5003800"/>
                  <a:pt x="1943100" y="5372100"/>
                  <a:pt x="2565400" y="5372100"/>
                </a:cubicBezTo>
                <a:close/>
                <a:moveTo>
                  <a:pt x="3429000" y="105156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3" name="Freeform 1903"/>
          <p:cNvSpPr/>
          <p:nvPr/>
        </p:nvSpPr>
        <p:spPr>
          <a:xfrm rot="0" flipH="0" flipV="0">
            <a:off x="27153667" y="9604780"/>
            <a:ext cx="52247" cy="88411"/>
          </a:xfrm>
          <a:custGeom>
            <a:pathLst>
              <a:path w="6146800" h="10401300">
                <a:moveTo>
                  <a:pt x="5384800" y="5842000"/>
                </a:moveTo>
                <a:lnTo>
                  <a:pt x="5168900" y="6438900"/>
                </a:lnTo>
                <a:cubicBezTo>
                  <a:pt x="5041900" y="6794500"/>
                  <a:pt x="4851400" y="7213600"/>
                  <a:pt x="4737100" y="7353300"/>
                </a:cubicBezTo>
                <a:cubicBezTo>
                  <a:pt x="4610100" y="7493000"/>
                  <a:pt x="4483100" y="7747000"/>
                  <a:pt x="4445000" y="7924800"/>
                </a:cubicBezTo>
                <a:cubicBezTo>
                  <a:pt x="4406900" y="8089900"/>
                  <a:pt x="4140200" y="8458200"/>
                  <a:pt x="3860800" y="8737600"/>
                </a:cubicBezTo>
                <a:lnTo>
                  <a:pt x="3797300" y="8813800"/>
                </a:lnTo>
                <a:cubicBezTo>
                  <a:pt x="3517900" y="9093200"/>
                  <a:pt x="3149600" y="9372600"/>
                  <a:pt x="2984500" y="9423400"/>
                </a:cubicBezTo>
                <a:cubicBezTo>
                  <a:pt x="2197100" y="9702800"/>
                  <a:pt x="1485900" y="10121900"/>
                  <a:pt x="1485900" y="10299700"/>
                </a:cubicBezTo>
                <a:cubicBezTo>
                  <a:pt x="1485900" y="10350500"/>
                  <a:pt x="1206500" y="10401300"/>
                  <a:pt x="863600" y="10401300"/>
                </a:cubicBezTo>
                <a:cubicBezTo>
                  <a:pt x="520700" y="10401300"/>
                  <a:pt x="190500" y="10350500"/>
                  <a:pt x="152400" y="10299700"/>
                </a:cubicBezTo>
                <a:cubicBezTo>
                  <a:pt x="0" y="10160000"/>
                  <a:pt x="50800" y="9690100"/>
                  <a:pt x="241300" y="9499600"/>
                </a:cubicBezTo>
                <a:cubicBezTo>
                  <a:pt x="330200" y="9398000"/>
                  <a:pt x="622300" y="9321800"/>
                  <a:pt x="863600" y="9321800"/>
                </a:cubicBezTo>
                <a:cubicBezTo>
                  <a:pt x="1104900" y="9321800"/>
                  <a:pt x="1358900" y="9232900"/>
                  <a:pt x="1422400" y="9131300"/>
                </a:cubicBezTo>
                <a:cubicBezTo>
                  <a:pt x="1485900" y="9029700"/>
                  <a:pt x="1689100" y="8915400"/>
                  <a:pt x="1854200" y="8877300"/>
                </a:cubicBezTo>
                <a:cubicBezTo>
                  <a:pt x="2463800" y="8724900"/>
                  <a:pt x="3200400" y="8115300"/>
                  <a:pt x="3390900" y="7594600"/>
                </a:cubicBezTo>
                <a:cubicBezTo>
                  <a:pt x="3441700" y="7442200"/>
                  <a:pt x="3556000" y="7213600"/>
                  <a:pt x="3657600" y="7112000"/>
                </a:cubicBezTo>
                <a:cubicBezTo>
                  <a:pt x="4000500" y="6680200"/>
                  <a:pt x="3797300" y="6451600"/>
                  <a:pt x="3098800" y="6451600"/>
                </a:cubicBezTo>
                <a:lnTo>
                  <a:pt x="2565400" y="6451600"/>
                </a:lnTo>
                <a:cubicBezTo>
                  <a:pt x="2171700" y="6451600"/>
                  <a:pt x="1803400" y="6362700"/>
                  <a:pt x="1727200" y="6261100"/>
                </a:cubicBezTo>
                <a:cubicBezTo>
                  <a:pt x="1663700" y="6159500"/>
                  <a:pt x="1498600" y="6032500"/>
                  <a:pt x="1371600" y="5981700"/>
                </a:cubicBezTo>
                <a:cubicBezTo>
                  <a:pt x="812800" y="5791200"/>
                  <a:pt x="419100" y="5156200"/>
                  <a:pt x="419100" y="4483100"/>
                </a:cubicBezTo>
                <a:lnTo>
                  <a:pt x="419100" y="3937000"/>
                </a:lnTo>
                <a:cubicBezTo>
                  <a:pt x="419100" y="3543300"/>
                  <a:pt x="495300" y="3124200"/>
                  <a:pt x="596900" y="2997200"/>
                </a:cubicBezTo>
                <a:cubicBezTo>
                  <a:pt x="698500" y="2882900"/>
                  <a:pt x="774700" y="2641600"/>
                  <a:pt x="774700" y="2463800"/>
                </a:cubicBezTo>
                <a:cubicBezTo>
                  <a:pt x="774700" y="2286000"/>
                  <a:pt x="863600" y="2095500"/>
                  <a:pt x="965200" y="2032000"/>
                </a:cubicBezTo>
                <a:cubicBezTo>
                  <a:pt x="1066800" y="1968500"/>
                  <a:pt x="1181100" y="1778000"/>
                  <a:pt x="1219200" y="1600200"/>
                </a:cubicBezTo>
                <a:cubicBezTo>
                  <a:pt x="1409700" y="787400"/>
                  <a:pt x="1612900" y="647700"/>
                  <a:pt x="2857500" y="419100"/>
                </a:cubicBezTo>
                <a:lnTo>
                  <a:pt x="2933700" y="393700"/>
                </a:lnTo>
                <a:cubicBezTo>
                  <a:pt x="3327400" y="317500"/>
                  <a:pt x="3644900" y="203200"/>
                  <a:pt x="3644900" y="127000"/>
                </a:cubicBezTo>
                <a:cubicBezTo>
                  <a:pt x="3644900" y="50800"/>
                  <a:pt x="3848100" y="0"/>
                  <a:pt x="4089400" y="0"/>
                </a:cubicBezTo>
                <a:cubicBezTo>
                  <a:pt x="4343400" y="0"/>
                  <a:pt x="4584700" y="76200"/>
                  <a:pt x="4648200" y="177800"/>
                </a:cubicBezTo>
                <a:cubicBezTo>
                  <a:pt x="4711700" y="279400"/>
                  <a:pt x="4914900" y="406400"/>
                  <a:pt x="5092700" y="444500"/>
                </a:cubicBezTo>
                <a:cubicBezTo>
                  <a:pt x="5486400" y="533400"/>
                  <a:pt x="5588000" y="622300"/>
                  <a:pt x="5715000" y="990600"/>
                </a:cubicBezTo>
                <a:cubicBezTo>
                  <a:pt x="5765800" y="1130300"/>
                  <a:pt x="5880100" y="1308100"/>
                  <a:pt x="5981700" y="1371600"/>
                </a:cubicBezTo>
                <a:cubicBezTo>
                  <a:pt x="6070600" y="1422400"/>
                  <a:pt x="6146800" y="1790700"/>
                  <a:pt x="6146800" y="2184400"/>
                </a:cubicBezTo>
                <a:lnTo>
                  <a:pt x="6146800" y="2501900"/>
                </a:lnTo>
                <a:cubicBezTo>
                  <a:pt x="6146800" y="2895600"/>
                  <a:pt x="6032500" y="3479800"/>
                  <a:pt x="5880100" y="3810000"/>
                </a:cubicBezTo>
                <a:cubicBezTo>
                  <a:pt x="5740400" y="4127500"/>
                  <a:pt x="5613400" y="4572000"/>
                  <a:pt x="5613400" y="4787900"/>
                </a:cubicBezTo>
                <a:cubicBezTo>
                  <a:pt x="5613400" y="5016500"/>
                  <a:pt x="5511800" y="5486400"/>
                  <a:pt x="5384800" y="5842000"/>
                </a:cubicBezTo>
                <a:close/>
                <a:moveTo>
                  <a:pt x="2959100" y="10515600"/>
                </a:moveTo>
                <a:moveTo>
                  <a:pt x="2565400" y="5372100"/>
                </a:moveTo>
                <a:lnTo>
                  <a:pt x="3822700" y="5372100"/>
                </a:lnTo>
                <a:cubicBezTo>
                  <a:pt x="4241800" y="5372100"/>
                  <a:pt x="4381500" y="5257800"/>
                  <a:pt x="4521200" y="4800600"/>
                </a:cubicBezTo>
                <a:lnTo>
                  <a:pt x="4978400" y="3378200"/>
                </a:lnTo>
                <a:cubicBezTo>
                  <a:pt x="5029200" y="3187700"/>
                  <a:pt x="5080000" y="2882900"/>
                  <a:pt x="5080000" y="2679700"/>
                </a:cubicBezTo>
                <a:lnTo>
                  <a:pt x="5080000" y="2146300"/>
                </a:lnTo>
                <a:cubicBezTo>
                  <a:pt x="5080000" y="1955800"/>
                  <a:pt x="4978400" y="1689100"/>
                  <a:pt x="4864100" y="1574800"/>
                </a:cubicBezTo>
                <a:cubicBezTo>
                  <a:pt x="4368800" y="1079500"/>
                  <a:pt x="3860800" y="952500"/>
                  <a:pt x="3289300" y="1168400"/>
                </a:cubicBezTo>
                <a:cubicBezTo>
                  <a:pt x="3136900" y="1231900"/>
                  <a:pt x="2921000" y="1308100"/>
                  <a:pt x="2794000" y="1358900"/>
                </a:cubicBezTo>
                <a:cubicBezTo>
                  <a:pt x="2501900" y="1447800"/>
                  <a:pt x="2032000" y="1968500"/>
                  <a:pt x="2032000" y="2197100"/>
                </a:cubicBezTo>
                <a:cubicBezTo>
                  <a:pt x="2032000" y="2222500"/>
                  <a:pt x="1955800" y="2400300"/>
                  <a:pt x="1866900" y="2590800"/>
                </a:cubicBezTo>
                <a:lnTo>
                  <a:pt x="1651000" y="3048000"/>
                </a:lnTo>
                <a:cubicBezTo>
                  <a:pt x="1562100" y="3238500"/>
                  <a:pt x="1485900" y="3568700"/>
                  <a:pt x="1485900" y="3759200"/>
                </a:cubicBezTo>
                <a:lnTo>
                  <a:pt x="1485900" y="4483100"/>
                </a:lnTo>
                <a:cubicBezTo>
                  <a:pt x="1485900" y="5003800"/>
                  <a:pt x="1943100" y="5372100"/>
                  <a:pt x="2565400" y="5372100"/>
                </a:cubicBezTo>
                <a:close/>
                <a:moveTo>
                  <a:pt x="3429000" y="105156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4" name="Freeform 1904"/>
          <p:cNvSpPr/>
          <p:nvPr/>
        </p:nvSpPr>
        <p:spPr>
          <a:xfrm rot="0" flipH="0" flipV="0">
            <a:off x="27213234" y="9604024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1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5" name="Rectangle 1905"/>
          <p:cNvSpPr/>
          <p:nvPr/>
        </p:nvSpPr>
        <p:spPr>
          <a:xfrm rot="0" flipH="0" flipV="0">
            <a:off x="26532839" y="9758712"/>
            <a:ext cx="277293" cy="457762"/>
          </a:xfrm>
          <a:prstGeom prst="rect">
            <a:avLst/>
          </a:prstGeom>
        </p:spPr>
      </p:sp>
      <p:sp>
        <p:nvSpPr>
          <p:cNvPr id="1906" name="Freeform 1906"/>
          <p:cNvSpPr/>
          <p:nvPr/>
        </p:nvSpPr>
        <p:spPr>
          <a:xfrm rot="0" flipH="0" flipV="0">
            <a:off x="26535861" y="10054602"/>
            <a:ext cx="88519" cy="53327"/>
          </a:xfrm>
          <a:custGeom>
            <a:pathLst>
              <a:path w="5207000" h="3136900">
                <a:moveTo>
                  <a:pt x="3937000" y="3136900"/>
                </a:moveTo>
                <a:lnTo>
                  <a:pt x="3733800" y="3136900"/>
                </a:lnTo>
                <a:cubicBezTo>
                  <a:pt x="2298700" y="3136900"/>
                  <a:pt x="571500" y="2374900"/>
                  <a:pt x="88900" y="1549400"/>
                </a:cubicBezTo>
                <a:cubicBezTo>
                  <a:pt x="38100" y="1460500"/>
                  <a:pt x="0" y="1181100"/>
                  <a:pt x="0" y="914400"/>
                </a:cubicBezTo>
                <a:cubicBezTo>
                  <a:pt x="0" y="317500"/>
                  <a:pt x="228600" y="101600"/>
                  <a:pt x="876300" y="50800"/>
                </a:cubicBezTo>
                <a:lnTo>
                  <a:pt x="939800" y="38100"/>
                </a:lnTo>
                <a:cubicBezTo>
                  <a:pt x="1473200" y="0"/>
                  <a:pt x="3238500" y="266700"/>
                  <a:pt x="3632200" y="457200"/>
                </a:cubicBezTo>
                <a:lnTo>
                  <a:pt x="3810000" y="533400"/>
                </a:lnTo>
                <a:cubicBezTo>
                  <a:pt x="4051300" y="647700"/>
                  <a:pt x="4419600" y="914400"/>
                  <a:pt x="4622800" y="1130300"/>
                </a:cubicBezTo>
                <a:lnTo>
                  <a:pt x="4660900" y="1168400"/>
                </a:lnTo>
                <a:cubicBezTo>
                  <a:pt x="5105400" y="1625600"/>
                  <a:pt x="5207000" y="1816100"/>
                  <a:pt x="5207000" y="2260600"/>
                </a:cubicBezTo>
                <a:cubicBezTo>
                  <a:pt x="5207000" y="2832100"/>
                  <a:pt x="4762500" y="3136900"/>
                  <a:pt x="3937000" y="3136900"/>
                </a:cubicBezTo>
                <a:close/>
                <a:moveTo>
                  <a:pt x="-177800" y="3136900"/>
                </a:moveTo>
                <a:moveTo>
                  <a:pt x="2082800" y="622300"/>
                </a:moveTo>
                <a:lnTo>
                  <a:pt x="977900" y="622300"/>
                </a:lnTo>
                <a:cubicBezTo>
                  <a:pt x="647700" y="622300"/>
                  <a:pt x="533400" y="736600"/>
                  <a:pt x="533400" y="1054100"/>
                </a:cubicBezTo>
                <a:lnTo>
                  <a:pt x="533400" y="1092200"/>
                </a:lnTo>
                <a:cubicBezTo>
                  <a:pt x="533400" y="1358900"/>
                  <a:pt x="660400" y="1524000"/>
                  <a:pt x="914400" y="1638300"/>
                </a:cubicBezTo>
                <a:cubicBezTo>
                  <a:pt x="1003300" y="1663700"/>
                  <a:pt x="1117600" y="1739900"/>
                  <a:pt x="1155700" y="1778000"/>
                </a:cubicBezTo>
                <a:cubicBezTo>
                  <a:pt x="1206500" y="1828800"/>
                  <a:pt x="1346200" y="1905000"/>
                  <a:pt x="1485900" y="1955800"/>
                </a:cubicBezTo>
                <a:lnTo>
                  <a:pt x="2273300" y="2235200"/>
                </a:lnTo>
                <a:cubicBezTo>
                  <a:pt x="2400300" y="2286000"/>
                  <a:pt x="2527300" y="2324100"/>
                  <a:pt x="2540000" y="2324100"/>
                </a:cubicBezTo>
                <a:cubicBezTo>
                  <a:pt x="2552700" y="2324100"/>
                  <a:pt x="2679700" y="2362200"/>
                  <a:pt x="2819400" y="2400300"/>
                </a:cubicBezTo>
                <a:lnTo>
                  <a:pt x="2921000" y="2425700"/>
                </a:lnTo>
                <a:cubicBezTo>
                  <a:pt x="3060700" y="2463800"/>
                  <a:pt x="3238500" y="2527300"/>
                  <a:pt x="3302000" y="2552700"/>
                </a:cubicBezTo>
                <a:cubicBezTo>
                  <a:pt x="3352800" y="2578100"/>
                  <a:pt x="3517900" y="2590800"/>
                  <a:pt x="3657600" y="2590800"/>
                </a:cubicBezTo>
                <a:lnTo>
                  <a:pt x="3810000" y="2590800"/>
                </a:lnTo>
                <a:cubicBezTo>
                  <a:pt x="3949700" y="2590800"/>
                  <a:pt x="4165600" y="2552700"/>
                  <a:pt x="4292600" y="2501900"/>
                </a:cubicBezTo>
                <a:cubicBezTo>
                  <a:pt x="4559300" y="2387600"/>
                  <a:pt x="4610100" y="2260600"/>
                  <a:pt x="4533900" y="1905000"/>
                </a:cubicBezTo>
                <a:cubicBezTo>
                  <a:pt x="4470400" y="1625600"/>
                  <a:pt x="4165600" y="1346200"/>
                  <a:pt x="3949700" y="1346200"/>
                </a:cubicBezTo>
                <a:cubicBezTo>
                  <a:pt x="3848100" y="1346200"/>
                  <a:pt x="3771900" y="1295400"/>
                  <a:pt x="3771900" y="1257300"/>
                </a:cubicBezTo>
                <a:cubicBezTo>
                  <a:pt x="3771900" y="1206500"/>
                  <a:pt x="3683000" y="1155700"/>
                  <a:pt x="3581400" y="1155700"/>
                </a:cubicBezTo>
                <a:cubicBezTo>
                  <a:pt x="3492500" y="1155700"/>
                  <a:pt x="3403600" y="1117600"/>
                  <a:pt x="3403600" y="1066800"/>
                </a:cubicBezTo>
                <a:cubicBezTo>
                  <a:pt x="3403600" y="1028700"/>
                  <a:pt x="3327400" y="977900"/>
                  <a:pt x="3225800" y="977900"/>
                </a:cubicBezTo>
                <a:cubicBezTo>
                  <a:pt x="3124200" y="977900"/>
                  <a:pt x="3048000" y="939800"/>
                  <a:pt x="3048000" y="889000"/>
                </a:cubicBezTo>
                <a:cubicBezTo>
                  <a:pt x="3048000" y="838200"/>
                  <a:pt x="2933700" y="800100"/>
                  <a:pt x="2794000" y="800100"/>
                </a:cubicBezTo>
                <a:lnTo>
                  <a:pt x="2590800" y="800100"/>
                </a:lnTo>
                <a:cubicBezTo>
                  <a:pt x="2451100" y="800100"/>
                  <a:pt x="2336800" y="762000"/>
                  <a:pt x="2336800" y="711200"/>
                </a:cubicBezTo>
                <a:cubicBezTo>
                  <a:pt x="2336800" y="660400"/>
                  <a:pt x="2222500" y="622300"/>
                  <a:pt x="2082800" y="622300"/>
                </a:cubicBezTo>
                <a:close/>
                <a:moveTo>
                  <a:pt x="2336800" y="3136900"/>
                </a:moveTo>
              </a:path>
            </a:pathLst>
          </a:custGeom>
          <a:solidFill>
            <a:srgbClr val="171B1B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7" name="Freeform 1907"/>
          <p:cNvSpPr/>
          <p:nvPr/>
        </p:nvSpPr>
        <p:spPr>
          <a:xfrm rot="0" flipH="0" flipV="0">
            <a:off x="26718654" y="10082859"/>
            <a:ext cx="88544" cy="51739"/>
          </a:xfrm>
          <a:custGeom>
            <a:pathLst>
              <a:path w="4216400" h="2463800">
                <a:moveTo>
                  <a:pt x="3327400" y="2463800"/>
                </a:moveTo>
                <a:lnTo>
                  <a:pt x="2527300" y="2463800"/>
                </a:lnTo>
                <a:cubicBezTo>
                  <a:pt x="2298700" y="2463800"/>
                  <a:pt x="1943100" y="2400300"/>
                  <a:pt x="1727200" y="2324100"/>
                </a:cubicBezTo>
                <a:lnTo>
                  <a:pt x="1358900" y="2184400"/>
                </a:lnTo>
                <a:cubicBezTo>
                  <a:pt x="508000" y="1879600"/>
                  <a:pt x="0" y="1333500"/>
                  <a:pt x="0" y="723900"/>
                </a:cubicBezTo>
                <a:lnTo>
                  <a:pt x="0" y="698500"/>
                </a:lnTo>
                <a:cubicBezTo>
                  <a:pt x="0" y="127000"/>
                  <a:pt x="203200" y="0"/>
                  <a:pt x="1028700" y="0"/>
                </a:cubicBezTo>
                <a:lnTo>
                  <a:pt x="1257300" y="0"/>
                </a:lnTo>
                <a:cubicBezTo>
                  <a:pt x="1485900" y="0"/>
                  <a:pt x="1854200" y="38100"/>
                  <a:pt x="2057400" y="101600"/>
                </a:cubicBezTo>
                <a:lnTo>
                  <a:pt x="2349500" y="177800"/>
                </a:lnTo>
                <a:cubicBezTo>
                  <a:pt x="2552700" y="228600"/>
                  <a:pt x="2895600" y="342900"/>
                  <a:pt x="3086100" y="431800"/>
                </a:cubicBezTo>
                <a:lnTo>
                  <a:pt x="3225800" y="508000"/>
                </a:lnTo>
                <a:cubicBezTo>
                  <a:pt x="3771900" y="762000"/>
                  <a:pt x="4216400" y="1346200"/>
                  <a:pt x="4216400" y="1828800"/>
                </a:cubicBezTo>
                <a:cubicBezTo>
                  <a:pt x="4216400" y="2324100"/>
                  <a:pt x="4013200" y="2463800"/>
                  <a:pt x="3327400" y="2463800"/>
                </a:cubicBezTo>
                <a:close/>
                <a:moveTo>
                  <a:pt x="-139700" y="2463800"/>
                </a:moveTo>
                <a:moveTo>
                  <a:pt x="2667000" y="2032000"/>
                </a:moveTo>
                <a:lnTo>
                  <a:pt x="3238500" y="2032000"/>
                </a:lnTo>
                <a:cubicBezTo>
                  <a:pt x="3467100" y="2032000"/>
                  <a:pt x="3683000" y="1968500"/>
                  <a:pt x="3721100" y="1879600"/>
                </a:cubicBezTo>
                <a:cubicBezTo>
                  <a:pt x="3810000" y="1676400"/>
                  <a:pt x="3797300" y="1612900"/>
                  <a:pt x="3657600" y="1422400"/>
                </a:cubicBezTo>
                <a:cubicBezTo>
                  <a:pt x="3276600" y="939800"/>
                  <a:pt x="2006600" y="431800"/>
                  <a:pt x="1143000" y="431800"/>
                </a:cubicBezTo>
                <a:cubicBezTo>
                  <a:pt x="647700" y="431800"/>
                  <a:pt x="444500" y="533400"/>
                  <a:pt x="444500" y="774700"/>
                </a:cubicBezTo>
                <a:cubicBezTo>
                  <a:pt x="444500" y="1371600"/>
                  <a:pt x="1612900" y="2032000"/>
                  <a:pt x="2667000" y="2032000"/>
                </a:cubicBezTo>
                <a:close/>
                <a:moveTo>
                  <a:pt x="292100" y="2463800"/>
                </a:moveTo>
              </a:path>
            </a:pathLst>
          </a:custGeom>
          <a:solidFill>
            <a:srgbClr val="11111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8" name="Rectangle 1908"/>
          <p:cNvSpPr/>
          <p:nvPr/>
        </p:nvSpPr>
        <p:spPr>
          <a:xfrm rot="0" flipH="0" flipV="0">
            <a:off x="26532839" y="9825005"/>
            <a:ext cx="277293" cy="464493"/>
          </a:xfrm>
          <a:prstGeom prst="rect">
            <a:avLst/>
          </a:prstGeom>
        </p:spPr>
      </p:sp>
      <p:sp>
        <p:nvSpPr>
          <p:cNvPr id="1909" name="Freeform 1909"/>
          <p:cNvSpPr/>
          <p:nvPr/>
        </p:nvSpPr>
        <p:spPr>
          <a:xfrm rot="0" flipH="0" flipV="0">
            <a:off x="26535773" y="10119282"/>
            <a:ext cx="88544" cy="54940"/>
          </a:xfrm>
          <a:custGeom>
            <a:pathLst>
              <a:path w="4216400" h="2616200">
                <a:moveTo>
                  <a:pt x="2667000" y="2514600"/>
                </a:moveTo>
                <a:lnTo>
                  <a:pt x="1879600" y="2298700"/>
                </a:lnTo>
                <a:cubicBezTo>
                  <a:pt x="749300" y="1993900"/>
                  <a:pt x="0" y="1219200"/>
                  <a:pt x="0" y="342900"/>
                </a:cubicBezTo>
                <a:cubicBezTo>
                  <a:pt x="0" y="165100"/>
                  <a:pt x="76200" y="0"/>
                  <a:pt x="152400" y="0"/>
                </a:cubicBezTo>
                <a:cubicBezTo>
                  <a:pt x="381000" y="0"/>
                  <a:pt x="584200" y="355600"/>
                  <a:pt x="584200" y="749300"/>
                </a:cubicBezTo>
                <a:cubicBezTo>
                  <a:pt x="584200" y="889000"/>
                  <a:pt x="1308100" y="1600200"/>
                  <a:pt x="1460500" y="1600200"/>
                </a:cubicBezTo>
                <a:cubicBezTo>
                  <a:pt x="1536700" y="1600200"/>
                  <a:pt x="1600200" y="1435100"/>
                  <a:pt x="1600200" y="1231900"/>
                </a:cubicBezTo>
                <a:cubicBezTo>
                  <a:pt x="1600200" y="1041400"/>
                  <a:pt x="1625600" y="812800"/>
                  <a:pt x="1663700" y="736600"/>
                </a:cubicBezTo>
                <a:cubicBezTo>
                  <a:pt x="1943100" y="114300"/>
                  <a:pt x="2590800" y="0"/>
                  <a:pt x="3454400" y="419100"/>
                </a:cubicBezTo>
                <a:cubicBezTo>
                  <a:pt x="3924300" y="647700"/>
                  <a:pt x="4216400" y="1092200"/>
                  <a:pt x="4216400" y="1612900"/>
                </a:cubicBezTo>
                <a:cubicBezTo>
                  <a:pt x="4216400" y="2171700"/>
                  <a:pt x="3797300" y="2616200"/>
                  <a:pt x="3251200" y="2616200"/>
                </a:cubicBezTo>
                <a:cubicBezTo>
                  <a:pt x="3149600" y="2616200"/>
                  <a:pt x="2882900" y="2565400"/>
                  <a:pt x="2667000" y="2514600"/>
                </a:cubicBezTo>
                <a:close/>
                <a:moveTo>
                  <a:pt x="-38100" y="2616200"/>
                </a:moveTo>
                <a:moveTo>
                  <a:pt x="2819400" y="2032000"/>
                </a:moveTo>
                <a:lnTo>
                  <a:pt x="3429000" y="2032000"/>
                </a:lnTo>
                <a:cubicBezTo>
                  <a:pt x="3543300" y="2032000"/>
                  <a:pt x="3632200" y="1968500"/>
                  <a:pt x="3632200" y="1892300"/>
                </a:cubicBezTo>
                <a:cubicBezTo>
                  <a:pt x="3632200" y="1816100"/>
                  <a:pt x="3670300" y="1739900"/>
                  <a:pt x="3708400" y="1739900"/>
                </a:cubicBezTo>
                <a:cubicBezTo>
                  <a:pt x="3746500" y="1739900"/>
                  <a:pt x="3784600" y="1651000"/>
                  <a:pt x="3784600" y="1536700"/>
                </a:cubicBezTo>
                <a:lnTo>
                  <a:pt x="3784600" y="1511300"/>
                </a:lnTo>
                <a:cubicBezTo>
                  <a:pt x="3784600" y="1397000"/>
                  <a:pt x="3746500" y="1308100"/>
                  <a:pt x="3708400" y="1308100"/>
                </a:cubicBezTo>
                <a:cubicBezTo>
                  <a:pt x="3670300" y="1308100"/>
                  <a:pt x="3632200" y="1244600"/>
                  <a:pt x="3632200" y="1168400"/>
                </a:cubicBezTo>
                <a:cubicBezTo>
                  <a:pt x="3632200" y="1079500"/>
                  <a:pt x="3568700" y="1016000"/>
                  <a:pt x="3492500" y="1016000"/>
                </a:cubicBezTo>
                <a:cubicBezTo>
                  <a:pt x="3403600" y="1016000"/>
                  <a:pt x="3340100" y="990600"/>
                  <a:pt x="3340100" y="952500"/>
                </a:cubicBezTo>
                <a:cubicBezTo>
                  <a:pt x="3340100" y="901700"/>
                  <a:pt x="3276600" y="876300"/>
                  <a:pt x="3200400" y="876300"/>
                </a:cubicBezTo>
                <a:cubicBezTo>
                  <a:pt x="3124200" y="876300"/>
                  <a:pt x="3048000" y="838200"/>
                  <a:pt x="3048000" y="800100"/>
                </a:cubicBezTo>
                <a:cubicBezTo>
                  <a:pt x="3048000" y="762000"/>
                  <a:pt x="2959100" y="723900"/>
                  <a:pt x="2844800" y="723900"/>
                </a:cubicBezTo>
                <a:lnTo>
                  <a:pt x="2387600" y="723900"/>
                </a:lnTo>
                <a:cubicBezTo>
                  <a:pt x="2273300" y="723900"/>
                  <a:pt x="2184400" y="800100"/>
                  <a:pt x="2184400" y="876300"/>
                </a:cubicBezTo>
                <a:cubicBezTo>
                  <a:pt x="2184400" y="952500"/>
                  <a:pt x="2146300" y="1016000"/>
                  <a:pt x="2108200" y="1016000"/>
                </a:cubicBezTo>
                <a:cubicBezTo>
                  <a:pt x="2070100" y="1016000"/>
                  <a:pt x="2032000" y="1079500"/>
                  <a:pt x="2032000" y="1168400"/>
                </a:cubicBezTo>
                <a:cubicBezTo>
                  <a:pt x="2032000" y="1244600"/>
                  <a:pt x="2070100" y="1308100"/>
                  <a:pt x="2108200" y="1308100"/>
                </a:cubicBezTo>
                <a:cubicBezTo>
                  <a:pt x="2146300" y="1308100"/>
                  <a:pt x="2184400" y="1346200"/>
                  <a:pt x="2184400" y="1384300"/>
                </a:cubicBezTo>
                <a:cubicBezTo>
                  <a:pt x="2184400" y="1422400"/>
                  <a:pt x="2146300" y="1460500"/>
                  <a:pt x="2108200" y="1460500"/>
                </a:cubicBezTo>
                <a:cubicBezTo>
                  <a:pt x="2070100" y="1460500"/>
                  <a:pt x="2032000" y="1524000"/>
                  <a:pt x="2032000" y="1600200"/>
                </a:cubicBezTo>
                <a:cubicBezTo>
                  <a:pt x="2032000" y="1803400"/>
                  <a:pt x="2146300" y="1892300"/>
                  <a:pt x="2387600" y="1892300"/>
                </a:cubicBezTo>
                <a:lnTo>
                  <a:pt x="2413000" y="1892300"/>
                </a:lnTo>
                <a:cubicBezTo>
                  <a:pt x="2527300" y="1892300"/>
                  <a:pt x="2616200" y="1917700"/>
                  <a:pt x="2616200" y="1968500"/>
                </a:cubicBezTo>
                <a:cubicBezTo>
                  <a:pt x="2616200" y="2006600"/>
                  <a:pt x="2705100" y="2032000"/>
                  <a:pt x="2819400" y="2032000"/>
                </a:cubicBezTo>
                <a:close/>
                <a:moveTo>
                  <a:pt x="444500" y="2616200"/>
                </a:moveTo>
              </a:path>
            </a:pathLst>
          </a:custGeom>
          <a:solidFill>
            <a:srgbClr val="181C1C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0" name="Freeform 1910"/>
          <p:cNvSpPr/>
          <p:nvPr/>
        </p:nvSpPr>
        <p:spPr>
          <a:xfrm rot="0" flipH="0" flipV="0">
            <a:off x="26718654" y="10141215"/>
            <a:ext cx="88544" cy="65074"/>
          </a:xfrm>
          <a:custGeom>
            <a:pathLst>
              <a:path w="4216400" h="3098800">
                <a:moveTo>
                  <a:pt x="4216400" y="1651000"/>
                </a:moveTo>
                <a:lnTo>
                  <a:pt x="4216400" y="2679700"/>
                </a:lnTo>
                <a:cubicBezTo>
                  <a:pt x="4216400" y="2908300"/>
                  <a:pt x="4089400" y="3098800"/>
                  <a:pt x="3924300" y="3098800"/>
                </a:cubicBezTo>
                <a:cubicBezTo>
                  <a:pt x="3759200" y="3098800"/>
                  <a:pt x="3492500" y="2971800"/>
                  <a:pt x="3327400" y="2819400"/>
                </a:cubicBezTo>
                <a:lnTo>
                  <a:pt x="1612900" y="1206500"/>
                </a:lnTo>
                <a:cubicBezTo>
                  <a:pt x="1447800" y="1041400"/>
                  <a:pt x="1257300" y="850900"/>
                  <a:pt x="1181100" y="774700"/>
                </a:cubicBezTo>
                <a:cubicBezTo>
                  <a:pt x="1054100" y="622300"/>
                  <a:pt x="825500" y="584200"/>
                  <a:pt x="584200" y="685800"/>
                </a:cubicBezTo>
                <a:cubicBezTo>
                  <a:pt x="444500" y="749300"/>
                  <a:pt x="393700" y="1231900"/>
                  <a:pt x="495300" y="1485900"/>
                </a:cubicBezTo>
                <a:cubicBezTo>
                  <a:pt x="533400" y="1562100"/>
                  <a:pt x="660400" y="1701800"/>
                  <a:pt x="787400" y="1816100"/>
                </a:cubicBezTo>
                <a:cubicBezTo>
                  <a:pt x="914400" y="1917700"/>
                  <a:pt x="1016000" y="2057400"/>
                  <a:pt x="1016000" y="2120900"/>
                </a:cubicBezTo>
                <a:cubicBezTo>
                  <a:pt x="1016000" y="2171700"/>
                  <a:pt x="977900" y="2235200"/>
                  <a:pt x="927100" y="2260600"/>
                </a:cubicBezTo>
                <a:cubicBezTo>
                  <a:pt x="825500" y="2298700"/>
                  <a:pt x="774700" y="2311400"/>
                  <a:pt x="635000" y="2286000"/>
                </a:cubicBezTo>
                <a:cubicBezTo>
                  <a:pt x="584200" y="2273300"/>
                  <a:pt x="444500" y="2120900"/>
                  <a:pt x="304800" y="1955800"/>
                </a:cubicBezTo>
                <a:cubicBezTo>
                  <a:pt x="12700" y="1562100"/>
                  <a:pt x="0" y="1536700"/>
                  <a:pt x="0" y="1054100"/>
                </a:cubicBezTo>
                <a:lnTo>
                  <a:pt x="0" y="1041400"/>
                </a:lnTo>
                <a:cubicBezTo>
                  <a:pt x="0" y="812800"/>
                  <a:pt x="101600" y="546100"/>
                  <a:pt x="203200" y="457200"/>
                </a:cubicBezTo>
                <a:cubicBezTo>
                  <a:pt x="723900" y="0"/>
                  <a:pt x="1231900" y="88900"/>
                  <a:pt x="1955800" y="749300"/>
                </a:cubicBezTo>
                <a:lnTo>
                  <a:pt x="2997200" y="1689100"/>
                </a:lnTo>
                <a:cubicBezTo>
                  <a:pt x="3175000" y="1854200"/>
                  <a:pt x="3378200" y="2044700"/>
                  <a:pt x="3454400" y="2133600"/>
                </a:cubicBezTo>
                <a:cubicBezTo>
                  <a:pt x="3606800" y="2311400"/>
                  <a:pt x="3606800" y="2311400"/>
                  <a:pt x="3708400" y="2273300"/>
                </a:cubicBezTo>
                <a:cubicBezTo>
                  <a:pt x="3746500" y="2260600"/>
                  <a:pt x="3784600" y="2070100"/>
                  <a:pt x="3784600" y="1841500"/>
                </a:cubicBezTo>
                <a:lnTo>
                  <a:pt x="3784600" y="1473200"/>
                </a:lnTo>
                <a:cubicBezTo>
                  <a:pt x="3784600" y="1244600"/>
                  <a:pt x="3860800" y="1066800"/>
                  <a:pt x="3962400" y="1066800"/>
                </a:cubicBezTo>
                <a:cubicBezTo>
                  <a:pt x="4064000" y="1066800"/>
                  <a:pt x="4152900" y="1104900"/>
                  <a:pt x="4178300" y="1155700"/>
                </a:cubicBezTo>
                <a:cubicBezTo>
                  <a:pt x="4203700" y="1206500"/>
                  <a:pt x="4216400" y="1435100"/>
                  <a:pt x="4216400" y="1651000"/>
                </a:cubicBezTo>
                <a:close/>
                <a:moveTo>
                  <a:pt x="1371600" y="3162300"/>
                </a:moveTo>
              </a:path>
            </a:pathLst>
          </a:custGeom>
          <a:solidFill>
            <a:srgbClr val="11111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1" name="Rectangle 1911"/>
          <p:cNvSpPr/>
          <p:nvPr/>
        </p:nvSpPr>
        <p:spPr>
          <a:xfrm rot="0" flipH="0" flipV="0">
            <a:off x="22137625" y="10297488"/>
            <a:ext cx="4280610" cy="256132"/>
          </a:xfrm>
          <a:prstGeom prst="rect">
            <a:avLst/>
          </a:prstGeom>
        </p:spPr>
      </p:sp>
      <p:sp>
        <p:nvSpPr>
          <p:cNvPr id="1912" name="Freeform 1912"/>
          <p:cNvSpPr/>
          <p:nvPr/>
        </p:nvSpPr>
        <p:spPr>
          <a:xfrm rot="0" flipH="0" flipV="0">
            <a:off x="22140648" y="10354130"/>
            <a:ext cx="178333" cy="164623"/>
          </a:xfrm>
          <a:custGeom>
            <a:pathLst>
              <a:path w="20980400" h="19367500">
                <a:moveTo>
                  <a:pt x="16192500" y="16560800"/>
                </a:moveTo>
                <a:lnTo>
                  <a:pt x="1308100" y="1968500"/>
                </a:lnTo>
                <a:cubicBezTo>
                  <a:pt x="1028700" y="1689100"/>
                  <a:pt x="622300" y="1409700"/>
                  <a:pt x="406400" y="1346200"/>
                </a:cubicBezTo>
                <a:cubicBezTo>
                  <a:pt x="177800" y="1282700"/>
                  <a:pt x="0" y="952500"/>
                  <a:pt x="0" y="609600"/>
                </a:cubicBezTo>
                <a:cubicBezTo>
                  <a:pt x="0" y="279400"/>
                  <a:pt x="330200" y="0"/>
                  <a:pt x="723900" y="0"/>
                </a:cubicBezTo>
                <a:lnTo>
                  <a:pt x="1079500" y="0"/>
                </a:lnTo>
                <a:cubicBezTo>
                  <a:pt x="1473200" y="0"/>
                  <a:pt x="2019300" y="228600"/>
                  <a:pt x="2298700" y="508000"/>
                </a:cubicBezTo>
                <a:lnTo>
                  <a:pt x="12344400" y="10553700"/>
                </a:lnTo>
                <a:cubicBezTo>
                  <a:pt x="12623800" y="10833100"/>
                  <a:pt x="13081000" y="11290300"/>
                  <a:pt x="13360400" y="11557000"/>
                </a:cubicBezTo>
                <a:lnTo>
                  <a:pt x="20472400" y="18529300"/>
                </a:lnTo>
                <a:cubicBezTo>
                  <a:pt x="20751800" y="18808700"/>
                  <a:pt x="20980400" y="19113500"/>
                  <a:pt x="20980400" y="19202400"/>
                </a:cubicBezTo>
                <a:cubicBezTo>
                  <a:pt x="20980400" y="19291300"/>
                  <a:pt x="20662900" y="19367500"/>
                  <a:pt x="20269200" y="19367500"/>
                </a:cubicBezTo>
                <a:lnTo>
                  <a:pt x="19723100" y="19367500"/>
                </a:lnTo>
                <a:cubicBezTo>
                  <a:pt x="19329400" y="19367500"/>
                  <a:pt x="18783300" y="19151600"/>
                  <a:pt x="18503900" y="18884900"/>
                </a:cubicBezTo>
                <a:lnTo>
                  <a:pt x="18110200" y="18503900"/>
                </a:lnTo>
                <a:cubicBezTo>
                  <a:pt x="17830800" y="18237200"/>
                  <a:pt x="17551400" y="17843500"/>
                  <a:pt x="17487900" y="17640300"/>
                </a:cubicBezTo>
                <a:cubicBezTo>
                  <a:pt x="17424400" y="17437100"/>
                  <a:pt x="17221200" y="17221200"/>
                  <a:pt x="17030700" y="17157700"/>
                </a:cubicBezTo>
                <a:cubicBezTo>
                  <a:pt x="16852900" y="17106900"/>
                  <a:pt x="16471900" y="16840200"/>
                  <a:pt x="16192500" y="16560800"/>
                </a:cubicBezTo>
                <a:close/>
                <a:moveTo>
                  <a:pt x="2438400" y="193548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3" name="Freeform 1913"/>
          <p:cNvSpPr/>
          <p:nvPr/>
        </p:nvSpPr>
        <p:spPr>
          <a:xfrm rot="0" flipH="0" flipV="0">
            <a:off x="22878047" y="10404993"/>
            <a:ext cx="70923" cy="89922"/>
          </a:xfrm>
          <a:custGeom>
            <a:pathLst>
              <a:path w="8343900" h="10579100">
                <a:moveTo>
                  <a:pt x="3911600" y="10579100"/>
                </a:moveTo>
                <a:lnTo>
                  <a:pt x="711200" y="10579100"/>
                </a:lnTo>
                <a:cubicBezTo>
                  <a:pt x="431800" y="10579100"/>
                  <a:pt x="165100" y="10541000"/>
                  <a:pt x="114300" y="10490200"/>
                </a:cubicBezTo>
                <a:cubicBezTo>
                  <a:pt x="0" y="10363200"/>
                  <a:pt x="0" y="10134600"/>
                  <a:pt x="152400" y="9550400"/>
                </a:cubicBezTo>
                <a:lnTo>
                  <a:pt x="1485900" y="4178300"/>
                </a:lnTo>
                <a:cubicBezTo>
                  <a:pt x="1549400" y="3911600"/>
                  <a:pt x="1663700" y="3568700"/>
                  <a:pt x="1727200" y="3416300"/>
                </a:cubicBezTo>
                <a:cubicBezTo>
                  <a:pt x="1790700" y="3263900"/>
                  <a:pt x="1879600" y="2921000"/>
                  <a:pt x="1943100" y="2667000"/>
                </a:cubicBezTo>
                <a:lnTo>
                  <a:pt x="2184400" y="1473200"/>
                </a:lnTo>
                <a:cubicBezTo>
                  <a:pt x="2387600" y="558800"/>
                  <a:pt x="2908300" y="0"/>
                  <a:pt x="3581400" y="0"/>
                </a:cubicBezTo>
                <a:lnTo>
                  <a:pt x="5969000" y="0"/>
                </a:lnTo>
                <a:cubicBezTo>
                  <a:pt x="6248400" y="0"/>
                  <a:pt x="6667500" y="63500"/>
                  <a:pt x="6883400" y="127000"/>
                </a:cubicBezTo>
                <a:cubicBezTo>
                  <a:pt x="7861300" y="444500"/>
                  <a:pt x="8343900" y="1714500"/>
                  <a:pt x="7962900" y="2959100"/>
                </a:cubicBezTo>
                <a:lnTo>
                  <a:pt x="7924800" y="3060700"/>
                </a:lnTo>
                <a:cubicBezTo>
                  <a:pt x="7759700" y="3594100"/>
                  <a:pt x="7404100" y="4127500"/>
                  <a:pt x="6972300" y="4495800"/>
                </a:cubicBezTo>
                <a:cubicBezTo>
                  <a:pt x="6591300" y="4813300"/>
                  <a:pt x="6578600" y="5105400"/>
                  <a:pt x="6946900" y="5511800"/>
                </a:cubicBezTo>
                <a:cubicBezTo>
                  <a:pt x="7315200" y="5918200"/>
                  <a:pt x="7378700" y="6083300"/>
                  <a:pt x="7378700" y="6692900"/>
                </a:cubicBezTo>
                <a:lnTo>
                  <a:pt x="7378700" y="7023100"/>
                </a:lnTo>
                <a:cubicBezTo>
                  <a:pt x="7378700" y="7302500"/>
                  <a:pt x="7277100" y="7734300"/>
                  <a:pt x="7137400" y="7975600"/>
                </a:cubicBezTo>
                <a:lnTo>
                  <a:pt x="6565900" y="9029700"/>
                </a:lnTo>
                <a:cubicBezTo>
                  <a:pt x="6299200" y="9537700"/>
                  <a:pt x="5842000" y="9918700"/>
                  <a:pt x="5118100" y="10261600"/>
                </a:cubicBezTo>
                <a:lnTo>
                  <a:pt x="4927600" y="10350500"/>
                </a:lnTo>
                <a:cubicBezTo>
                  <a:pt x="4648200" y="10477500"/>
                  <a:pt x="4191000" y="10579100"/>
                  <a:pt x="3911600" y="10579100"/>
                </a:cubicBezTo>
                <a:close/>
                <a:moveTo>
                  <a:pt x="-317500" y="10591800"/>
                </a:moveTo>
                <a:moveTo>
                  <a:pt x="3403600" y="4127500"/>
                </a:moveTo>
                <a:lnTo>
                  <a:pt x="5473700" y="4127500"/>
                </a:lnTo>
                <a:cubicBezTo>
                  <a:pt x="5778500" y="4127500"/>
                  <a:pt x="6121400" y="3962400"/>
                  <a:pt x="6311900" y="3733800"/>
                </a:cubicBezTo>
                <a:lnTo>
                  <a:pt x="6692900" y="3263900"/>
                </a:lnTo>
                <a:cubicBezTo>
                  <a:pt x="6870700" y="3048000"/>
                  <a:pt x="7023100" y="2641600"/>
                  <a:pt x="7023100" y="2362200"/>
                </a:cubicBezTo>
                <a:lnTo>
                  <a:pt x="7023100" y="2298700"/>
                </a:lnTo>
                <a:cubicBezTo>
                  <a:pt x="7023100" y="1524000"/>
                  <a:pt x="6375400" y="1079500"/>
                  <a:pt x="5257800" y="1079500"/>
                </a:cubicBezTo>
                <a:lnTo>
                  <a:pt x="4305300" y="1079500"/>
                </a:lnTo>
                <a:cubicBezTo>
                  <a:pt x="3695700" y="1079500"/>
                  <a:pt x="3200400" y="1524000"/>
                  <a:pt x="3073400" y="2171700"/>
                </a:cubicBezTo>
                <a:lnTo>
                  <a:pt x="2984500" y="2578100"/>
                </a:lnTo>
                <a:cubicBezTo>
                  <a:pt x="2933700" y="2832100"/>
                  <a:pt x="2895600" y="3276600"/>
                  <a:pt x="2895600" y="3556000"/>
                </a:cubicBezTo>
                <a:lnTo>
                  <a:pt x="2895600" y="3619500"/>
                </a:lnTo>
                <a:cubicBezTo>
                  <a:pt x="2895600" y="3949700"/>
                  <a:pt x="3073400" y="4127500"/>
                  <a:pt x="3403600" y="4127500"/>
                </a:cubicBezTo>
                <a:close/>
                <a:moveTo>
                  <a:pt x="6134100" y="10591800"/>
                </a:moveTo>
                <a:moveTo>
                  <a:pt x="2159000" y="5892800"/>
                </a:moveTo>
                <a:lnTo>
                  <a:pt x="1409700" y="8648700"/>
                </a:lnTo>
                <a:cubicBezTo>
                  <a:pt x="1346200" y="8928100"/>
                  <a:pt x="1282700" y="9182100"/>
                  <a:pt x="1282700" y="9232900"/>
                </a:cubicBezTo>
                <a:cubicBezTo>
                  <a:pt x="1282700" y="9423400"/>
                  <a:pt x="1485900" y="9499600"/>
                  <a:pt x="1968500" y="9499600"/>
                </a:cubicBezTo>
                <a:lnTo>
                  <a:pt x="4013200" y="9499600"/>
                </a:lnTo>
                <a:cubicBezTo>
                  <a:pt x="4292600" y="9499600"/>
                  <a:pt x="4699000" y="9359900"/>
                  <a:pt x="4902200" y="9182100"/>
                </a:cubicBezTo>
                <a:lnTo>
                  <a:pt x="5321300" y="8826500"/>
                </a:lnTo>
                <a:cubicBezTo>
                  <a:pt x="5537200" y="8648700"/>
                  <a:pt x="5816600" y="8331200"/>
                  <a:pt x="5943600" y="8115300"/>
                </a:cubicBezTo>
                <a:lnTo>
                  <a:pt x="6057900" y="7924800"/>
                </a:lnTo>
                <a:cubicBezTo>
                  <a:pt x="6197600" y="7708900"/>
                  <a:pt x="6299200" y="7302500"/>
                  <a:pt x="6299200" y="7023100"/>
                </a:cubicBezTo>
                <a:lnTo>
                  <a:pt x="6299200" y="6883400"/>
                </a:lnTo>
                <a:cubicBezTo>
                  <a:pt x="6299200" y="6172200"/>
                  <a:pt x="5778500" y="5461000"/>
                  <a:pt x="5207000" y="5359400"/>
                </a:cubicBezTo>
                <a:lnTo>
                  <a:pt x="4635500" y="5270500"/>
                </a:lnTo>
                <a:cubicBezTo>
                  <a:pt x="4368800" y="5232400"/>
                  <a:pt x="3924300" y="5194300"/>
                  <a:pt x="3644900" y="5194300"/>
                </a:cubicBezTo>
                <a:lnTo>
                  <a:pt x="3314700" y="5194300"/>
                </a:lnTo>
                <a:cubicBezTo>
                  <a:pt x="2552700" y="5194300"/>
                  <a:pt x="2298700" y="5346700"/>
                  <a:pt x="2159000" y="5892800"/>
                </a:cubicBezTo>
                <a:close/>
                <a:moveTo>
                  <a:pt x="4368800" y="105918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4" name="Freeform 1914"/>
          <p:cNvSpPr/>
          <p:nvPr/>
        </p:nvSpPr>
        <p:spPr>
          <a:xfrm rot="0" flipH="0" flipV="0">
            <a:off x="22956794" y="10431548"/>
            <a:ext cx="47713" cy="64014"/>
          </a:xfrm>
          <a:custGeom>
            <a:pathLst>
              <a:path w="5613400" h="7531100">
                <a:moveTo>
                  <a:pt x="3251200" y="7531100"/>
                </a:moveTo>
                <a:lnTo>
                  <a:pt x="1397000" y="7531100"/>
                </a:lnTo>
                <a:cubicBezTo>
                  <a:pt x="1117600" y="7531100"/>
                  <a:pt x="723900" y="7378700"/>
                  <a:pt x="520700" y="7188200"/>
                </a:cubicBezTo>
                <a:lnTo>
                  <a:pt x="368300" y="7048500"/>
                </a:lnTo>
                <a:cubicBezTo>
                  <a:pt x="165100" y="6858000"/>
                  <a:pt x="0" y="6477000"/>
                  <a:pt x="0" y="6197600"/>
                </a:cubicBezTo>
                <a:lnTo>
                  <a:pt x="0" y="5524500"/>
                </a:lnTo>
                <a:cubicBezTo>
                  <a:pt x="0" y="5245100"/>
                  <a:pt x="50800" y="4800600"/>
                  <a:pt x="114300" y="4533900"/>
                </a:cubicBezTo>
                <a:lnTo>
                  <a:pt x="711200" y="2184400"/>
                </a:lnTo>
                <a:cubicBezTo>
                  <a:pt x="863600" y="1574800"/>
                  <a:pt x="1066800" y="1244600"/>
                  <a:pt x="1562100" y="774700"/>
                </a:cubicBezTo>
                <a:lnTo>
                  <a:pt x="1625600" y="711200"/>
                </a:lnTo>
                <a:cubicBezTo>
                  <a:pt x="2108200" y="254000"/>
                  <a:pt x="2781300" y="0"/>
                  <a:pt x="3467100" y="0"/>
                </a:cubicBezTo>
                <a:lnTo>
                  <a:pt x="4686300" y="0"/>
                </a:lnTo>
                <a:cubicBezTo>
                  <a:pt x="4965700" y="0"/>
                  <a:pt x="5270500" y="76200"/>
                  <a:pt x="5372100" y="177800"/>
                </a:cubicBezTo>
                <a:cubicBezTo>
                  <a:pt x="5562600" y="368300"/>
                  <a:pt x="5613400" y="838200"/>
                  <a:pt x="5461000" y="990600"/>
                </a:cubicBezTo>
                <a:cubicBezTo>
                  <a:pt x="5410200" y="1028700"/>
                  <a:pt x="5143500" y="1079500"/>
                  <a:pt x="4864100" y="1079500"/>
                </a:cubicBezTo>
                <a:lnTo>
                  <a:pt x="3733800" y="1079500"/>
                </a:lnTo>
                <a:cubicBezTo>
                  <a:pt x="2895600" y="1079500"/>
                  <a:pt x="2374900" y="1333500"/>
                  <a:pt x="2120900" y="1866900"/>
                </a:cubicBezTo>
                <a:lnTo>
                  <a:pt x="1828800" y="2501900"/>
                </a:lnTo>
                <a:cubicBezTo>
                  <a:pt x="1701800" y="2781300"/>
                  <a:pt x="1562100" y="3200400"/>
                  <a:pt x="1524000" y="3429000"/>
                </a:cubicBezTo>
                <a:cubicBezTo>
                  <a:pt x="1485900" y="3670300"/>
                  <a:pt x="1409700" y="3975100"/>
                  <a:pt x="1346200" y="4127500"/>
                </a:cubicBezTo>
                <a:cubicBezTo>
                  <a:pt x="1295400" y="4267200"/>
                  <a:pt x="1206500" y="4635500"/>
                  <a:pt x="1155700" y="4927600"/>
                </a:cubicBezTo>
                <a:cubicBezTo>
                  <a:pt x="965200" y="6146800"/>
                  <a:pt x="1117600" y="6451600"/>
                  <a:pt x="1943100" y="6451600"/>
                </a:cubicBezTo>
                <a:lnTo>
                  <a:pt x="3073400" y="6451600"/>
                </a:lnTo>
                <a:cubicBezTo>
                  <a:pt x="3695700" y="6451600"/>
                  <a:pt x="3759200" y="6515100"/>
                  <a:pt x="3759200" y="7086600"/>
                </a:cubicBezTo>
                <a:cubicBezTo>
                  <a:pt x="3759200" y="7327900"/>
                  <a:pt x="3530600" y="7531100"/>
                  <a:pt x="3251200" y="7531100"/>
                </a:cubicBezTo>
                <a:close/>
                <a:moveTo>
                  <a:pt x="-749300" y="74676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5" name="Freeform 1915"/>
          <p:cNvSpPr/>
          <p:nvPr/>
        </p:nvSpPr>
        <p:spPr>
          <a:xfrm rot="0" flipH="0" flipV="0">
            <a:off x="23003587" y="10432736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6" name="Freeform 1916"/>
          <p:cNvSpPr/>
          <p:nvPr/>
        </p:nvSpPr>
        <p:spPr>
          <a:xfrm rot="0" flipH="0" flipV="0">
            <a:off x="23090322" y="10431656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7" name="Freeform 1917"/>
          <p:cNvSpPr/>
          <p:nvPr/>
        </p:nvSpPr>
        <p:spPr>
          <a:xfrm rot="0" flipH="0" flipV="0">
            <a:off x="23163886" y="10405209"/>
            <a:ext cx="52247" cy="89922"/>
          </a:xfrm>
          <a:custGeom>
            <a:pathLst>
              <a:path w="6146800" h="10579100">
                <a:moveTo>
                  <a:pt x="2603500" y="10579100"/>
                </a:moveTo>
                <a:lnTo>
                  <a:pt x="2159000" y="10579100"/>
                </a:lnTo>
                <a:cubicBezTo>
                  <a:pt x="787400" y="10579100"/>
                  <a:pt x="0" y="9842500"/>
                  <a:pt x="0" y="8547100"/>
                </a:cubicBezTo>
                <a:lnTo>
                  <a:pt x="0" y="8242300"/>
                </a:lnTo>
                <a:cubicBezTo>
                  <a:pt x="0" y="7848600"/>
                  <a:pt x="50800" y="7429500"/>
                  <a:pt x="101600" y="7302500"/>
                </a:cubicBezTo>
                <a:cubicBezTo>
                  <a:pt x="203200" y="7073900"/>
                  <a:pt x="546100" y="6032500"/>
                  <a:pt x="546100" y="5956300"/>
                </a:cubicBezTo>
                <a:cubicBezTo>
                  <a:pt x="546100" y="5588000"/>
                  <a:pt x="685800" y="4876800"/>
                  <a:pt x="787400" y="4775200"/>
                </a:cubicBezTo>
                <a:cubicBezTo>
                  <a:pt x="876300" y="4686300"/>
                  <a:pt x="1257300" y="3479800"/>
                  <a:pt x="1257300" y="3263900"/>
                </a:cubicBezTo>
                <a:cubicBezTo>
                  <a:pt x="1257300" y="1435100"/>
                  <a:pt x="2578100" y="0"/>
                  <a:pt x="4267200" y="0"/>
                </a:cubicBezTo>
                <a:cubicBezTo>
                  <a:pt x="5232400" y="0"/>
                  <a:pt x="6096000" y="863600"/>
                  <a:pt x="6096000" y="1828800"/>
                </a:cubicBezTo>
                <a:cubicBezTo>
                  <a:pt x="6096000" y="1905000"/>
                  <a:pt x="5943600" y="2235200"/>
                  <a:pt x="5740400" y="2552700"/>
                </a:cubicBezTo>
                <a:cubicBezTo>
                  <a:pt x="5245100" y="3365500"/>
                  <a:pt x="5295900" y="3860800"/>
                  <a:pt x="5981700" y="4533900"/>
                </a:cubicBezTo>
                <a:cubicBezTo>
                  <a:pt x="6121400" y="4686300"/>
                  <a:pt x="6146800" y="5994400"/>
                  <a:pt x="6007100" y="6311900"/>
                </a:cubicBezTo>
                <a:cubicBezTo>
                  <a:pt x="5905500" y="6553200"/>
                  <a:pt x="5562600" y="7581900"/>
                  <a:pt x="5562600" y="7658100"/>
                </a:cubicBezTo>
                <a:cubicBezTo>
                  <a:pt x="5562600" y="9194800"/>
                  <a:pt x="4165600" y="10579100"/>
                  <a:pt x="2603500" y="10579100"/>
                </a:cubicBezTo>
                <a:close/>
                <a:moveTo>
                  <a:pt x="38100" y="10566400"/>
                </a:moveTo>
                <a:moveTo>
                  <a:pt x="2514600" y="2692400"/>
                </a:moveTo>
                <a:lnTo>
                  <a:pt x="2514600" y="3048000"/>
                </a:lnTo>
                <a:cubicBezTo>
                  <a:pt x="2514600" y="3238500"/>
                  <a:pt x="2654300" y="3403600"/>
                  <a:pt x="2832100" y="3403600"/>
                </a:cubicBezTo>
                <a:cubicBezTo>
                  <a:pt x="3606800" y="3403600"/>
                  <a:pt x="4229100" y="3073400"/>
                  <a:pt x="4737100" y="2362200"/>
                </a:cubicBezTo>
                <a:lnTo>
                  <a:pt x="4838700" y="2235200"/>
                </a:lnTo>
                <a:cubicBezTo>
                  <a:pt x="4940300" y="2082800"/>
                  <a:pt x="5029200" y="1854200"/>
                  <a:pt x="5029200" y="1701800"/>
                </a:cubicBezTo>
                <a:cubicBezTo>
                  <a:pt x="5029200" y="1549400"/>
                  <a:pt x="4940300" y="1435100"/>
                  <a:pt x="4851400" y="1435100"/>
                </a:cubicBezTo>
                <a:cubicBezTo>
                  <a:pt x="4749800" y="1435100"/>
                  <a:pt x="4673600" y="1346200"/>
                  <a:pt x="4673600" y="1257300"/>
                </a:cubicBezTo>
                <a:cubicBezTo>
                  <a:pt x="4673600" y="1155700"/>
                  <a:pt x="4508500" y="1066800"/>
                  <a:pt x="4305300" y="1066800"/>
                </a:cubicBezTo>
                <a:lnTo>
                  <a:pt x="4076700" y="1066800"/>
                </a:lnTo>
                <a:cubicBezTo>
                  <a:pt x="3873500" y="1066800"/>
                  <a:pt x="3543300" y="1143000"/>
                  <a:pt x="3327400" y="1231900"/>
                </a:cubicBezTo>
                <a:lnTo>
                  <a:pt x="3162300" y="1308100"/>
                </a:lnTo>
                <a:cubicBezTo>
                  <a:pt x="2959100" y="1397000"/>
                  <a:pt x="2768600" y="1562100"/>
                  <a:pt x="2743200" y="1676400"/>
                </a:cubicBezTo>
                <a:cubicBezTo>
                  <a:pt x="2730500" y="1790700"/>
                  <a:pt x="2667000" y="1981200"/>
                  <a:pt x="2616200" y="2108200"/>
                </a:cubicBezTo>
                <a:cubicBezTo>
                  <a:pt x="2565400" y="2222500"/>
                  <a:pt x="2514600" y="2489200"/>
                  <a:pt x="2514600" y="2692400"/>
                </a:cubicBezTo>
                <a:close/>
                <a:moveTo>
                  <a:pt x="7924800" y="10566400"/>
                </a:moveTo>
                <a:moveTo>
                  <a:pt x="1981200" y="9499600"/>
                </a:moveTo>
                <a:lnTo>
                  <a:pt x="3048000" y="9499600"/>
                </a:lnTo>
                <a:cubicBezTo>
                  <a:pt x="3251200" y="9499600"/>
                  <a:pt x="3530600" y="9385300"/>
                  <a:pt x="3670300" y="9245600"/>
                </a:cubicBezTo>
                <a:lnTo>
                  <a:pt x="4152900" y="8763000"/>
                </a:lnTo>
                <a:cubicBezTo>
                  <a:pt x="4292600" y="8623300"/>
                  <a:pt x="4419600" y="8369300"/>
                  <a:pt x="4445000" y="8191500"/>
                </a:cubicBezTo>
                <a:lnTo>
                  <a:pt x="4457700" y="8026400"/>
                </a:lnTo>
                <a:cubicBezTo>
                  <a:pt x="4470400" y="7848600"/>
                  <a:pt x="4483100" y="7683500"/>
                  <a:pt x="4483100" y="7658100"/>
                </a:cubicBezTo>
                <a:cubicBezTo>
                  <a:pt x="4483100" y="7632700"/>
                  <a:pt x="4533900" y="7454900"/>
                  <a:pt x="4597400" y="7251700"/>
                </a:cubicBezTo>
                <a:lnTo>
                  <a:pt x="4749800" y="6731000"/>
                </a:lnTo>
                <a:cubicBezTo>
                  <a:pt x="4813300" y="6527800"/>
                  <a:pt x="4876800" y="6210300"/>
                  <a:pt x="4902200" y="6032500"/>
                </a:cubicBezTo>
                <a:lnTo>
                  <a:pt x="4991100" y="5181600"/>
                </a:lnTo>
                <a:cubicBezTo>
                  <a:pt x="5003800" y="4991100"/>
                  <a:pt x="4914900" y="4724400"/>
                  <a:pt x="4775200" y="4584700"/>
                </a:cubicBezTo>
                <a:lnTo>
                  <a:pt x="4737100" y="4559300"/>
                </a:lnTo>
                <a:cubicBezTo>
                  <a:pt x="4597400" y="4419600"/>
                  <a:pt x="4330700" y="4305300"/>
                  <a:pt x="4127500" y="4305300"/>
                </a:cubicBezTo>
                <a:lnTo>
                  <a:pt x="3505200" y="4305300"/>
                </a:lnTo>
                <a:cubicBezTo>
                  <a:pt x="2971800" y="4305300"/>
                  <a:pt x="2552700" y="4445000"/>
                  <a:pt x="2260600" y="4737100"/>
                </a:cubicBezTo>
                <a:lnTo>
                  <a:pt x="1955800" y="5041900"/>
                </a:lnTo>
                <a:cubicBezTo>
                  <a:pt x="1816100" y="5181600"/>
                  <a:pt x="1689100" y="5435600"/>
                  <a:pt x="1663700" y="5613400"/>
                </a:cubicBezTo>
                <a:lnTo>
                  <a:pt x="1663700" y="5689600"/>
                </a:lnTo>
                <a:cubicBezTo>
                  <a:pt x="1638300" y="5867400"/>
                  <a:pt x="1574800" y="6121400"/>
                  <a:pt x="1524000" y="6273800"/>
                </a:cubicBezTo>
                <a:cubicBezTo>
                  <a:pt x="1460500" y="6413500"/>
                  <a:pt x="1371600" y="6680200"/>
                  <a:pt x="1320800" y="6858000"/>
                </a:cubicBezTo>
                <a:lnTo>
                  <a:pt x="1168400" y="7378700"/>
                </a:lnTo>
                <a:cubicBezTo>
                  <a:pt x="1117600" y="7556500"/>
                  <a:pt x="1079500" y="7874000"/>
                  <a:pt x="1079500" y="8064500"/>
                </a:cubicBezTo>
                <a:lnTo>
                  <a:pt x="1079500" y="8597900"/>
                </a:lnTo>
                <a:cubicBezTo>
                  <a:pt x="1079500" y="8801100"/>
                  <a:pt x="1193800" y="9080500"/>
                  <a:pt x="1333500" y="9220200"/>
                </a:cubicBezTo>
                <a:lnTo>
                  <a:pt x="1371600" y="9245600"/>
                </a:lnTo>
                <a:cubicBezTo>
                  <a:pt x="1511300" y="9385300"/>
                  <a:pt x="1778000" y="9499600"/>
                  <a:pt x="1981200" y="9499600"/>
                </a:cubicBezTo>
                <a:close/>
                <a:moveTo>
                  <a:pt x="1117600" y="105664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8" name="Freeform 1918"/>
          <p:cNvSpPr/>
          <p:nvPr/>
        </p:nvSpPr>
        <p:spPr>
          <a:xfrm rot="0" flipH="0" flipV="0">
            <a:off x="23226440" y="10434139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9" name="Freeform 1919"/>
          <p:cNvSpPr/>
          <p:nvPr/>
        </p:nvSpPr>
        <p:spPr>
          <a:xfrm rot="0" flipH="0" flipV="0">
            <a:off x="23292771" y="10431656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0" name="Freeform 1920"/>
          <p:cNvSpPr/>
          <p:nvPr/>
        </p:nvSpPr>
        <p:spPr>
          <a:xfrm rot="0" flipH="0" flipV="0">
            <a:off x="23427139" y="10407476"/>
            <a:ext cx="39509" cy="87547"/>
          </a:xfrm>
          <a:custGeom>
            <a:pathLst>
              <a:path w="4648200" h="10299700">
                <a:moveTo>
                  <a:pt x="241300" y="8204200"/>
                </a:moveTo>
                <a:lnTo>
                  <a:pt x="952500" y="6007100"/>
                </a:lnTo>
                <a:cubicBezTo>
                  <a:pt x="1016000" y="5816600"/>
                  <a:pt x="1066800" y="5486400"/>
                  <a:pt x="1066800" y="5295900"/>
                </a:cubicBezTo>
                <a:lnTo>
                  <a:pt x="1066800" y="4483100"/>
                </a:lnTo>
                <a:cubicBezTo>
                  <a:pt x="1066800" y="4292600"/>
                  <a:pt x="939800" y="4025900"/>
                  <a:pt x="800100" y="3898900"/>
                </a:cubicBezTo>
                <a:cubicBezTo>
                  <a:pt x="647700" y="3784600"/>
                  <a:pt x="533400" y="3619500"/>
                  <a:pt x="533400" y="3543300"/>
                </a:cubicBezTo>
                <a:cubicBezTo>
                  <a:pt x="533400" y="3289300"/>
                  <a:pt x="939800" y="3048000"/>
                  <a:pt x="1384300" y="3048000"/>
                </a:cubicBezTo>
                <a:cubicBezTo>
                  <a:pt x="1498600" y="3048000"/>
                  <a:pt x="1676400" y="2882900"/>
                  <a:pt x="1778000" y="2692400"/>
                </a:cubicBezTo>
                <a:lnTo>
                  <a:pt x="1803400" y="2616200"/>
                </a:lnTo>
                <a:cubicBezTo>
                  <a:pt x="2057400" y="2082800"/>
                  <a:pt x="2146300" y="1752600"/>
                  <a:pt x="2146300" y="1346200"/>
                </a:cubicBezTo>
                <a:lnTo>
                  <a:pt x="2146300" y="1257300"/>
                </a:lnTo>
                <a:cubicBezTo>
                  <a:pt x="2146300" y="1066800"/>
                  <a:pt x="2222500" y="762000"/>
                  <a:pt x="2311400" y="584200"/>
                </a:cubicBezTo>
                <a:lnTo>
                  <a:pt x="2451100" y="317500"/>
                </a:lnTo>
                <a:cubicBezTo>
                  <a:pt x="2540000" y="139700"/>
                  <a:pt x="2705100" y="0"/>
                  <a:pt x="2832100" y="0"/>
                </a:cubicBezTo>
                <a:cubicBezTo>
                  <a:pt x="2946400" y="0"/>
                  <a:pt x="3073400" y="38100"/>
                  <a:pt x="3124200" y="88900"/>
                </a:cubicBezTo>
                <a:cubicBezTo>
                  <a:pt x="3175000" y="139700"/>
                  <a:pt x="3213100" y="342900"/>
                  <a:pt x="3213100" y="546100"/>
                </a:cubicBezTo>
                <a:lnTo>
                  <a:pt x="3213100" y="1435100"/>
                </a:lnTo>
                <a:cubicBezTo>
                  <a:pt x="3213100" y="1638300"/>
                  <a:pt x="3136900" y="1930400"/>
                  <a:pt x="3035300" y="2108200"/>
                </a:cubicBezTo>
                <a:cubicBezTo>
                  <a:pt x="2692400" y="2717800"/>
                  <a:pt x="2819400" y="3048000"/>
                  <a:pt x="3390900" y="3048000"/>
                </a:cubicBezTo>
                <a:lnTo>
                  <a:pt x="3937000" y="3048000"/>
                </a:lnTo>
                <a:cubicBezTo>
                  <a:pt x="4495800" y="3048000"/>
                  <a:pt x="4648200" y="3136900"/>
                  <a:pt x="4648200" y="3467100"/>
                </a:cubicBezTo>
                <a:cubicBezTo>
                  <a:pt x="4648200" y="3962400"/>
                  <a:pt x="4178300" y="4305300"/>
                  <a:pt x="3492500" y="4305300"/>
                </a:cubicBezTo>
                <a:lnTo>
                  <a:pt x="2857500" y="4305300"/>
                </a:lnTo>
                <a:cubicBezTo>
                  <a:pt x="2349500" y="4305300"/>
                  <a:pt x="2146300" y="4584700"/>
                  <a:pt x="2146300" y="5295900"/>
                </a:cubicBezTo>
                <a:lnTo>
                  <a:pt x="2146300" y="5562600"/>
                </a:lnTo>
                <a:cubicBezTo>
                  <a:pt x="2146300" y="5753100"/>
                  <a:pt x="2095500" y="6070600"/>
                  <a:pt x="2044700" y="6248400"/>
                </a:cubicBezTo>
                <a:lnTo>
                  <a:pt x="1549400" y="8013700"/>
                </a:lnTo>
                <a:cubicBezTo>
                  <a:pt x="1498600" y="8191500"/>
                  <a:pt x="1397000" y="8470900"/>
                  <a:pt x="1346200" y="8610600"/>
                </a:cubicBezTo>
                <a:cubicBezTo>
                  <a:pt x="1282700" y="8750300"/>
                  <a:pt x="1219200" y="9017000"/>
                  <a:pt x="1206500" y="9194800"/>
                </a:cubicBezTo>
                <a:lnTo>
                  <a:pt x="1193800" y="9448800"/>
                </a:lnTo>
                <a:cubicBezTo>
                  <a:pt x="1168400" y="9626600"/>
                  <a:pt x="1054100" y="9867900"/>
                  <a:pt x="939800" y="9994900"/>
                </a:cubicBezTo>
                <a:cubicBezTo>
                  <a:pt x="711200" y="10223500"/>
                  <a:pt x="241300" y="10299700"/>
                  <a:pt x="76200" y="10134600"/>
                </a:cubicBezTo>
                <a:cubicBezTo>
                  <a:pt x="25400" y="10083800"/>
                  <a:pt x="0" y="9893300"/>
                  <a:pt x="25400" y="9715500"/>
                </a:cubicBezTo>
                <a:lnTo>
                  <a:pt x="101600" y="8890000"/>
                </a:lnTo>
                <a:cubicBezTo>
                  <a:pt x="114300" y="8712200"/>
                  <a:pt x="190500" y="8407400"/>
                  <a:pt x="241300" y="8204200"/>
                </a:cubicBezTo>
                <a:close/>
                <a:moveTo>
                  <a:pt x="1727200" y="102997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1" name="Freeform 1921"/>
          <p:cNvSpPr/>
          <p:nvPr/>
        </p:nvSpPr>
        <p:spPr>
          <a:xfrm rot="0" flipH="0" flipV="0">
            <a:off x="23475183" y="10446230"/>
            <a:ext cx="55270" cy="36595"/>
          </a:xfrm>
          <a:custGeom>
            <a:pathLst>
              <a:path w="6502400" h="4305300">
                <a:moveTo>
                  <a:pt x="5588000" y="1079500"/>
                </a:moveTo>
                <a:lnTo>
                  <a:pt x="1587500" y="1079500"/>
                </a:lnTo>
                <a:cubicBezTo>
                  <a:pt x="1231900" y="1079500"/>
                  <a:pt x="1079500" y="914400"/>
                  <a:pt x="1079500" y="571500"/>
                </a:cubicBezTo>
                <a:lnTo>
                  <a:pt x="1079500" y="508000"/>
                </a:lnTo>
                <a:cubicBezTo>
                  <a:pt x="1079500" y="165100"/>
                  <a:pt x="1231900" y="0"/>
                  <a:pt x="1587500" y="0"/>
                </a:cubicBezTo>
                <a:lnTo>
                  <a:pt x="5588000" y="0"/>
                </a:lnTo>
                <a:cubicBezTo>
                  <a:pt x="5867400" y="0"/>
                  <a:pt x="6172200" y="88900"/>
                  <a:pt x="6273800" y="177800"/>
                </a:cubicBezTo>
                <a:cubicBezTo>
                  <a:pt x="6502400" y="406400"/>
                  <a:pt x="6502400" y="673100"/>
                  <a:pt x="6273800" y="901700"/>
                </a:cubicBezTo>
                <a:cubicBezTo>
                  <a:pt x="6172200" y="1003300"/>
                  <a:pt x="5867400" y="1079500"/>
                  <a:pt x="5588000" y="1079500"/>
                </a:cubicBezTo>
                <a:close/>
                <a:moveTo>
                  <a:pt x="4051300" y="5740400"/>
                </a:moveTo>
                <a:moveTo>
                  <a:pt x="863600" y="3225800"/>
                </a:moveTo>
                <a:lnTo>
                  <a:pt x="4876800" y="3225800"/>
                </a:lnTo>
                <a:cubicBezTo>
                  <a:pt x="5156200" y="3225800"/>
                  <a:pt x="5384800" y="3390900"/>
                  <a:pt x="5384800" y="3594100"/>
                </a:cubicBezTo>
                <a:cubicBezTo>
                  <a:pt x="5384800" y="3784600"/>
                  <a:pt x="5295900" y="4025900"/>
                  <a:pt x="5207000" y="4127500"/>
                </a:cubicBezTo>
                <a:cubicBezTo>
                  <a:pt x="5105400" y="4229100"/>
                  <a:pt x="4787900" y="4305300"/>
                  <a:pt x="4508500" y="4305300"/>
                </a:cubicBezTo>
                <a:lnTo>
                  <a:pt x="863600" y="4305300"/>
                </a:lnTo>
                <a:cubicBezTo>
                  <a:pt x="355600" y="4305300"/>
                  <a:pt x="0" y="4089400"/>
                  <a:pt x="0" y="3771900"/>
                </a:cubicBezTo>
                <a:cubicBezTo>
                  <a:pt x="0" y="3441700"/>
                  <a:pt x="355600" y="3225800"/>
                  <a:pt x="863600" y="3225800"/>
                </a:cubicBezTo>
                <a:close/>
                <a:moveTo>
                  <a:pt x="1905000" y="57404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2" name="Freeform 1922"/>
          <p:cNvSpPr/>
          <p:nvPr/>
        </p:nvSpPr>
        <p:spPr>
          <a:xfrm rot="0" flipH="0" flipV="0">
            <a:off x="23543520" y="10404885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16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3" name="Freeform 1923"/>
          <p:cNvSpPr/>
          <p:nvPr/>
        </p:nvSpPr>
        <p:spPr>
          <a:xfrm rot="0" flipH="0" flipV="0">
            <a:off x="23655656" y="10482831"/>
            <a:ext cx="12192" cy="12192"/>
          </a:xfrm>
          <a:custGeom>
            <a:pathLst>
              <a:path w="1219200" h="1219200">
                <a:moveTo>
                  <a:pt x="609600" y="0"/>
                </a:moveTo>
                <a:cubicBezTo>
                  <a:pt x="939800" y="0"/>
                  <a:pt x="1219200" y="215900"/>
                  <a:pt x="1219200" y="457200"/>
                </a:cubicBezTo>
                <a:cubicBezTo>
                  <a:pt x="1219200" y="546100"/>
                  <a:pt x="1155700" y="609600"/>
                  <a:pt x="1066800" y="609600"/>
                </a:cubicBezTo>
                <a:cubicBezTo>
                  <a:pt x="977900" y="609600"/>
                  <a:pt x="914400" y="749300"/>
                  <a:pt x="914400" y="914400"/>
                </a:cubicBezTo>
                <a:cubicBezTo>
                  <a:pt x="914400" y="1079500"/>
                  <a:pt x="774700" y="1219200"/>
                  <a:pt x="609600" y="1219200"/>
                </a:cubicBezTo>
                <a:cubicBezTo>
                  <a:pt x="444500" y="1219200"/>
                  <a:pt x="304800" y="1155700"/>
                  <a:pt x="304800" y="1066800"/>
                </a:cubicBezTo>
                <a:cubicBezTo>
                  <a:pt x="304800" y="977900"/>
                  <a:pt x="241300" y="914400"/>
                  <a:pt x="152400" y="914400"/>
                </a:cubicBezTo>
                <a:cubicBezTo>
                  <a:pt x="63500" y="914400"/>
                  <a:pt x="0" y="774700"/>
                  <a:pt x="0" y="609600"/>
                </a:cubicBezTo>
                <a:cubicBezTo>
                  <a:pt x="0" y="444500"/>
                  <a:pt x="63500" y="304800"/>
                  <a:pt x="152400" y="304800"/>
                </a:cubicBezTo>
                <a:cubicBezTo>
                  <a:pt x="241300" y="304800"/>
                  <a:pt x="304800" y="241300"/>
                  <a:pt x="304800" y="152400"/>
                </a:cubicBezTo>
                <a:cubicBezTo>
                  <a:pt x="304800" y="63500"/>
                  <a:pt x="444500" y="0"/>
                  <a:pt x="609600" y="0"/>
                </a:cubicBezTo>
                <a:close/>
                <a:moveTo>
                  <a:pt x="914400" y="1219200"/>
                </a:moveTo>
              </a:path>
            </a:pathLst>
          </a:custGeom>
          <a:solidFill>
            <a:srgbClr val="161717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4" name="Freeform 1924"/>
          <p:cNvSpPr/>
          <p:nvPr/>
        </p:nvSpPr>
        <p:spPr>
          <a:xfrm rot="0" flipH="0" flipV="0">
            <a:off x="23684649" y="10406504"/>
            <a:ext cx="62611" cy="88392"/>
          </a:xfrm>
          <a:custGeom>
            <a:pathLst>
              <a:path w="6261100" h="8839200">
                <a:moveTo>
                  <a:pt x="3302000" y="0"/>
                </a:moveTo>
                <a:lnTo>
                  <a:pt x="5232400" y="0"/>
                </a:lnTo>
                <a:cubicBezTo>
                  <a:pt x="5702300" y="0"/>
                  <a:pt x="6121400" y="88900"/>
                  <a:pt x="6172200" y="190500"/>
                </a:cubicBezTo>
                <a:cubicBezTo>
                  <a:pt x="6261100" y="406400"/>
                  <a:pt x="6261100" y="546100"/>
                  <a:pt x="6197600" y="762000"/>
                </a:cubicBezTo>
                <a:cubicBezTo>
                  <a:pt x="6172200" y="850900"/>
                  <a:pt x="5765800" y="914400"/>
                  <a:pt x="5283200" y="914400"/>
                </a:cubicBezTo>
                <a:lnTo>
                  <a:pt x="3911600" y="914400"/>
                </a:lnTo>
                <a:cubicBezTo>
                  <a:pt x="3429000" y="914400"/>
                  <a:pt x="2971800" y="990600"/>
                  <a:pt x="2895600" y="1066800"/>
                </a:cubicBezTo>
                <a:cubicBezTo>
                  <a:pt x="2692400" y="1270000"/>
                  <a:pt x="2438400" y="2387600"/>
                  <a:pt x="2438400" y="3086100"/>
                </a:cubicBezTo>
                <a:cubicBezTo>
                  <a:pt x="2438400" y="3403600"/>
                  <a:pt x="2819400" y="3657600"/>
                  <a:pt x="3302000" y="3657600"/>
                </a:cubicBezTo>
                <a:lnTo>
                  <a:pt x="3708400" y="3657600"/>
                </a:lnTo>
                <a:cubicBezTo>
                  <a:pt x="4178300" y="3657600"/>
                  <a:pt x="4775200" y="3860800"/>
                  <a:pt x="5029200" y="4114800"/>
                </a:cubicBezTo>
                <a:cubicBezTo>
                  <a:pt x="5537200" y="4635500"/>
                  <a:pt x="5600700" y="5422900"/>
                  <a:pt x="5219700" y="6578600"/>
                </a:cubicBezTo>
                <a:lnTo>
                  <a:pt x="5156200" y="6756400"/>
                </a:lnTo>
                <a:cubicBezTo>
                  <a:pt x="5016500" y="7200900"/>
                  <a:pt x="4851400" y="7696200"/>
                  <a:pt x="4800600" y="7861300"/>
                </a:cubicBezTo>
                <a:cubicBezTo>
                  <a:pt x="4660900" y="8318500"/>
                  <a:pt x="3390900" y="8839200"/>
                  <a:pt x="2413000" y="8839200"/>
                </a:cubicBezTo>
                <a:lnTo>
                  <a:pt x="863600" y="8839200"/>
                </a:lnTo>
                <a:cubicBezTo>
                  <a:pt x="381000" y="8839200"/>
                  <a:pt x="0" y="8699500"/>
                  <a:pt x="0" y="8534400"/>
                </a:cubicBezTo>
                <a:cubicBezTo>
                  <a:pt x="0" y="8051800"/>
                  <a:pt x="241300" y="7924800"/>
                  <a:pt x="1168400" y="7924800"/>
                </a:cubicBezTo>
                <a:lnTo>
                  <a:pt x="2489200" y="7924800"/>
                </a:lnTo>
                <a:cubicBezTo>
                  <a:pt x="3365500" y="7924800"/>
                  <a:pt x="3962400" y="7556500"/>
                  <a:pt x="3962400" y="7010400"/>
                </a:cubicBezTo>
                <a:cubicBezTo>
                  <a:pt x="3962400" y="6451600"/>
                  <a:pt x="4191000" y="5791200"/>
                  <a:pt x="4381500" y="5791200"/>
                </a:cubicBezTo>
                <a:cubicBezTo>
                  <a:pt x="4610100" y="5791200"/>
                  <a:pt x="4635500" y="4940300"/>
                  <a:pt x="4419600" y="4724400"/>
                </a:cubicBezTo>
                <a:cubicBezTo>
                  <a:pt x="4330700" y="4648200"/>
                  <a:pt x="3873500" y="4572000"/>
                  <a:pt x="3403600" y="4572000"/>
                </a:cubicBezTo>
                <a:lnTo>
                  <a:pt x="2387600" y="4572000"/>
                </a:lnTo>
                <a:cubicBezTo>
                  <a:pt x="1905000" y="4572000"/>
                  <a:pt x="1447800" y="4508500"/>
                  <a:pt x="1371600" y="4419600"/>
                </a:cubicBezTo>
                <a:cubicBezTo>
                  <a:pt x="1155700" y="4216400"/>
                  <a:pt x="1181100" y="3505200"/>
                  <a:pt x="1422400" y="2540000"/>
                </a:cubicBezTo>
                <a:lnTo>
                  <a:pt x="1600200" y="1803400"/>
                </a:lnTo>
                <a:cubicBezTo>
                  <a:pt x="2006600" y="165100"/>
                  <a:pt x="2159000" y="0"/>
                  <a:pt x="3302000" y="0"/>
                </a:cubicBezTo>
                <a:close/>
                <a:moveTo>
                  <a:pt x="8077200" y="8851900"/>
                </a:moveTo>
              </a:path>
            </a:pathLst>
          </a:custGeom>
          <a:solidFill>
            <a:srgbClr val="161717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5" name="Freeform 1925"/>
          <p:cNvSpPr/>
          <p:nvPr/>
        </p:nvSpPr>
        <p:spPr>
          <a:xfrm rot="0" flipH="0" flipV="0">
            <a:off x="23801972" y="10434038"/>
            <a:ext cx="67030" cy="60985"/>
          </a:xfrm>
          <a:custGeom>
            <a:pathLst>
              <a:path w="9575800" h="8712200">
                <a:moveTo>
                  <a:pt x="317500" y="5359400"/>
                </a:moveTo>
                <a:lnTo>
                  <a:pt x="1295400" y="1739900"/>
                </a:lnTo>
                <a:cubicBezTo>
                  <a:pt x="1651000" y="431800"/>
                  <a:pt x="1968500" y="0"/>
                  <a:pt x="2616200" y="0"/>
                </a:cubicBezTo>
                <a:cubicBezTo>
                  <a:pt x="3200400" y="0"/>
                  <a:pt x="3924300" y="876300"/>
                  <a:pt x="3924300" y="1574800"/>
                </a:cubicBezTo>
                <a:cubicBezTo>
                  <a:pt x="3924300" y="1866900"/>
                  <a:pt x="4229100" y="2489200"/>
                  <a:pt x="4521200" y="2781300"/>
                </a:cubicBezTo>
                <a:cubicBezTo>
                  <a:pt x="4978400" y="3238500"/>
                  <a:pt x="5410200" y="3086100"/>
                  <a:pt x="6299200" y="2159000"/>
                </a:cubicBezTo>
                <a:lnTo>
                  <a:pt x="7518400" y="889000"/>
                </a:lnTo>
                <a:cubicBezTo>
                  <a:pt x="8001000" y="406400"/>
                  <a:pt x="8648700" y="0"/>
                  <a:pt x="8978900" y="0"/>
                </a:cubicBezTo>
                <a:cubicBezTo>
                  <a:pt x="9309100" y="0"/>
                  <a:pt x="9575800" y="393700"/>
                  <a:pt x="9575800" y="876300"/>
                </a:cubicBezTo>
                <a:cubicBezTo>
                  <a:pt x="9575800" y="1346200"/>
                  <a:pt x="9512300" y="2133600"/>
                  <a:pt x="9410700" y="2616200"/>
                </a:cubicBezTo>
                <a:cubicBezTo>
                  <a:pt x="9321800" y="3098800"/>
                  <a:pt x="9131300" y="3479800"/>
                  <a:pt x="8978900" y="3479800"/>
                </a:cubicBezTo>
                <a:cubicBezTo>
                  <a:pt x="8763000" y="3479800"/>
                  <a:pt x="8496300" y="4343400"/>
                  <a:pt x="8496300" y="5067300"/>
                </a:cubicBezTo>
                <a:cubicBezTo>
                  <a:pt x="8496300" y="6972300"/>
                  <a:pt x="7772400" y="8712200"/>
                  <a:pt x="6972300" y="8712200"/>
                </a:cubicBezTo>
                <a:cubicBezTo>
                  <a:pt x="6731000" y="8712200"/>
                  <a:pt x="6527800" y="8216900"/>
                  <a:pt x="6527800" y="7620000"/>
                </a:cubicBezTo>
                <a:cubicBezTo>
                  <a:pt x="6527800" y="7023100"/>
                  <a:pt x="6731000" y="6019800"/>
                  <a:pt x="6972300" y="5384800"/>
                </a:cubicBezTo>
                <a:cubicBezTo>
                  <a:pt x="7429500" y="4165600"/>
                  <a:pt x="7543800" y="3048000"/>
                  <a:pt x="7188200" y="3048000"/>
                </a:cubicBezTo>
                <a:cubicBezTo>
                  <a:pt x="7061200" y="3048000"/>
                  <a:pt x="6654800" y="3441700"/>
                  <a:pt x="6261100" y="3924300"/>
                </a:cubicBezTo>
                <a:cubicBezTo>
                  <a:pt x="5867400" y="4394200"/>
                  <a:pt x="5283200" y="4787900"/>
                  <a:pt x="4953000" y="4787900"/>
                </a:cubicBezTo>
                <a:cubicBezTo>
                  <a:pt x="4241800" y="4787900"/>
                  <a:pt x="3924300" y="4521200"/>
                  <a:pt x="3924300" y="3924300"/>
                </a:cubicBezTo>
                <a:cubicBezTo>
                  <a:pt x="3924300" y="3467100"/>
                  <a:pt x="3213100" y="2616200"/>
                  <a:pt x="2832100" y="2616200"/>
                </a:cubicBezTo>
                <a:cubicBezTo>
                  <a:pt x="2717800" y="2616200"/>
                  <a:pt x="2616200" y="2806700"/>
                  <a:pt x="2616200" y="3048000"/>
                </a:cubicBezTo>
                <a:cubicBezTo>
                  <a:pt x="2616200" y="3987800"/>
                  <a:pt x="2273300" y="5232400"/>
                  <a:pt x="2019300" y="5232400"/>
                </a:cubicBezTo>
                <a:cubicBezTo>
                  <a:pt x="1790700" y="5232400"/>
                  <a:pt x="1524000" y="6083300"/>
                  <a:pt x="1524000" y="6807200"/>
                </a:cubicBezTo>
                <a:cubicBezTo>
                  <a:pt x="1524000" y="8115300"/>
                  <a:pt x="1181100" y="8712200"/>
                  <a:pt x="431800" y="8712200"/>
                </a:cubicBezTo>
                <a:cubicBezTo>
                  <a:pt x="203200" y="8712200"/>
                  <a:pt x="0" y="8216900"/>
                  <a:pt x="0" y="7620000"/>
                </a:cubicBezTo>
                <a:cubicBezTo>
                  <a:pt x="0" y="7023100"/>
                  <a:pt x="139700" y="6007100"/>
                  <a:pt x="317500" y="5359400"/>
                </a:cubicBezTo>
                <a:close/>
                <a:moveTo>
                  <a:pt x="2933700" y="87122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6" name="Freeform 1926"/>
          <p:cNvSpPr/>
          <p:nvPr/>
        </p:nvSpPr>
        <p:spPr>
          <a:xfrm rot="0" flipH="0" flipV="0">
            <a:off x="23874930" y="10434038"/>
            <a:ext cx="67030" cy="60985"/>
          </a:xfrm>
          <a:custGeom>
            <a:pathLst>
              <a:path w="9575800" h="8712200">
                <a:moveTo>
                  <a:pt x="317500" y="5359400"/>
                </a:moveTo>
                <a:lnTo>
                  <a:pt x="1295400" y="1739900"/>
                </a:lnTo>
                <a:cubicBezTo>
                  <a:pt x="1651000" y="431800"/>
                  <a:pt x="1968500" y="0"/>
                  <a:pt x="2616200" y="0"/>
                </a:cubicBezTo>
                <a:cubicBezTo>
                  <a:pt x="3200400" y="0"/>
                  <a:pt x="3924300" y="876300"/>
                  <a:pt x="3924300" y="1574800"/>
                </a:cubicBezTo>
                <a:cubicBezTo>
                  <a:pt x="3924300" y="1866900"/>
                  <a:pt x="4229100" y="2489200"/>
                  <a:pt x="4521200" y="2781300"/>
                </a:cubicBezTo>
                <a:cubicBezTo>
                  <a:pt x="4978400" y="3238500"/>
                  <a:pt x="5410200" y="3086100"/>
                  <a:pt x="6299200" y="2159000"/>
                </a:cubicBezTo>
                <a:lnTo>
                  <a:pt x="7518400" y="889000"/>
                </a:lnTo>
                <a:cubicBezTo>
                  <a:pt x="8001000" y="406400"/>
                  <a:pt x="8648700" y="0"/>
                  <a:pt x="8978900" y="0"/>
                </a:cubicBezTo>
                <a:cubicBezTo>
                  <a:pt x="9309100" y="0"/>
                  <a:pt x="9575800" y="393700"/>
                  <a:pt x="9575800" y="876300"/>
                </a:cubicBezTo>
                <a:cubicBezTo>
                  <a:pt x="9575800" y="1346200"/>
                  <a:pt x="9512300" y="2133600"/>
                  <a:pt x="9410700" y="2616200"/>
                </a:cubicBezTo>
                <a:cubicBezTo>
                  <a:pt x="9321800" y="3098800"/>
                  <a:pt x="9131300" y="3479800"/>
                  <a:pt x="8978900" y="3479800"/>
                </a:cubicBezTo>
                <a:cubicBezTo>
                  <a:pt x="8763000" y="3479800"/>
                  <a:pt x="8496300" y="4343400"/>
                  <a:pt x="8496300" y="5067300"/>
                </a:cubicBezTo>
                <a:cubicBezTo>
                  <a:pt x="8496300" y="6972300"/>
                  <a:pt x="7772400" y="8712200"/>
                  <a:pt x="6972300" y="8712200"/>
                </a:cubicBezTo>
                <a:cubicBezTo>
                  <a:pt x="6731000" y="8712200"/>
                  <a:pt x="6527800" y="8216900"/>
                  <a:pt x="6527800" y="7620000"/>
                </a:cubicBezTo>
                <a:cubicBezTo>
                  <a:pt x="6527800" y="7023100"/>
                  <a:pt x="6731000" y="6019800"/>
                  <a:pt x="6972300" y="5384800"/>
                </a:cubicBezTo>
                <a:cubicBezTo>
                  <a:pt x="7429500" y="4165600"/>
                  <a:pt x="7543800" y="3048000"/>
                  <a:pt x="7188200" y="3048000"/>
                </a:cubicBezTo>
                <a:cubicBezTo>
                  <a:pt x="7061200" y="3048000"/>
                  <a:pt x="6654800" y="3441700"/>
                  <a:pt x="6261100" y="3924300"/>
                </a:cubicBezTo>
                <a:cubicBezTo>
                  <a:pt x="5867400" y="4394200"/>
                  <a:pt x="5283200" y="4787900"/>
                  <a:pt x="4953000" y="4787900"/>
                </a:cubicBezTo>
                <a:cubicBezTo>
                  <a:pt x="4241800" y="4787900"/>
                  <a:pt x="3924300" y="4521200"/>
                  <a:pt x="3924300" y="3924300"/>
                </a:cubicBezTo>
                <a:cubicBezTo>
                  <a:pt x="3924300" y="3467100"/>
                  <a:pt x="3213100" y="2616200"/>
                  <a:pt x="2832100" y="2616200"/>
                </a:cubicBezTo>
                <a:cubicBezTo>
                  <a:pt x="2717800" y="2616200"/>
                  <a:pt x="2616200" y="2806700"/>
                  <a:pt x="2616200" y="3048000"/>
                </a:cubicBezTo>
                <a:cubicBezTo>
                  <a:pt x="2616200" y="3987800"/>
                  <a:pt x="2273300" y="5232400"/>
                  <a:pt x="2019300" y="5232400"/>
                </a:cubicBezTo>
                <a:cubicBezTo>
                  <a:pt x="1790700" y="5232400"/>
                  <a:pt x="1524000" y="6083300"/>
                  <a:pt x="1524000" y="6807200"/>
                </a:cubicBezTo>
                <a:cubicBezTo>
                  <a:pt x="1524000" y="8115300"/>
                  <a:pt x="1181100" y="8712200"/>
                  <a:pt x="431800" y="8712200"/>
                </a:cubicBezTo>
                <a:cubicBezTo>
                  <a:pt x="203200" y="8712200"/>
                  <a:pt x="0" y="8216900"/>
                  <a:pt x="0" y="7620000"/>
                </a:cubicBezTo>
                <a:cubicBezTo>
                  <a:pt x="0" y="7023100"/>
                  <a:pt x="139700" y="6007100"/>
                  <a:pt x="317500" y="5359400"/>
                </a:cubicBezTo>
                <a:close/>
                <a:moveTo>
                  <a:pt x="2933700" y="87122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7" name="Freeform 1927"/>
          <p:cNvSpPr/>
          <p:nvPr/>
        </p:nvSpPr>
        <p:spPr>
          <a:xfrm rot="0" flipH="0" flipV="0">
            <a:off x="23948246" y="10482844"/>
            <a:ext cx="9156" cy="12179"/>
          </a:xfrm>
          <a:custGeom>
            <a:pathLst>
              <a:path w="1308100" h="1739900">
                <a:moveTo>
                  <a:pt x="0" y="1308100"/>
                </a:moveTo>
                <a:lnTo>
                  <a:pt x="0" y="431800"/>
                </a:lnTo>
                <a:cubicBezTo>
                  <a:pt x="0" y="88900"/>
                  <a:pt x="88900" y="0"/>
                  <a:pt x="431800" y="0"/>
                </a:cubicBezTo>
                <a:lnTo>
                  <a:pt x="863600" y="0"/>
                </a:lnTo>
                <a:cubicBezTo>
                  <a:pt x="1181100" y="0"/>
                  <a:pt x="1308100" y="127000"/>
                  <a:pt x="1308100" y="431800"/>
                </a:cubicBezTo>
                <a:lnTo>
                  <a:pt x="1308100" y="863600"/>
                </a:lnTo>
                <a:cubicBezTo>
                  <a:pt x="1308100" y="1104900"/>
                  <a:pt x="1206500" y="1308100"/>
                  <a:pt x="1092200" y="1308100"/>
                </a:cubicBezTo>
                <a:cubicBezTo>
                  <a:pt x="965200" y="1308100"/>
                  <a:pt x="863600" y="1397000"/>
                  <a:pt x="863600" y="1524000"/>
                </a:cubicBezTo>
                <a:cubicBezTo>
                  <a:pt x="863600" y="1638300"/>
                  <a:pt x="673100" y="1739900"/>
                  <a:pt x="431800" y="1739900"/>
                </a:cubicBezTo>
                <a:cubicBezTo>
                  <a:pt x="177800" y="1739900"/>
                  <a:pt x="0" y="1562100"/>
                  <a:pt x="0" y="1308100"/>
                </a:cubicBezTo>
                <a:close/>
                <a:moveTo>
                  <a:pt x="-38100" y="1739900"/>
                </a:moveTo>
              </a:path>
            </a:pathLst>
          </a:custGeom>
          <a:solidFill>
            <a:srgbClr val="161717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8" name="Freeform 1928"/>
          <p:cNvSpPr/>
          <p:nvPr/>
        </p:nvSpPr>
        <p:spPr>
          <a:xfrm rot="0" flipH="0" flipV="0">
            <a:off x="26273227" y="10402746"/>
            <a:ext cx="60807" cy="60921"/>
          </a:xfrm>
          <a:custGeom>
            <a:pathLst>
              <a:path w="6756400" h="6769100">
                <a:moveTo>
                  <a:pt x="304800" y="4838700"/>
                </a:moveTo>
                <a:lnTo>
                  <a:pt x="1143000" y="1676400"/>
                </a:lnTo>
                <a:cubicBezTo>
                  <a:pt x="1574800" y="76200"/>
                  <a:pt x="1612900" y="0"/>
                  <a:pt x="2019300" y="0"/>
                </a:cubicBezTo>
                <a:cubicBezTo>
                  <a:pt x="2247900" y="0"/>
                  <a:pt x="2501900" y="76200"/>
                  <a:pt x="2603500" y="165100"/>
                </a:cubicBezTo>
                <a:cubicBezTo>
                  <a:pt x="2806700" y="368300"/>
                  <a:pt x="2819400" y="825500"/>
                  <a:pt x="2641600" y="1524000"/>
                </a:cubicBezTo>
                <a:cubicBezTo>
                  <a:pt x="2565400" y="1803400"/>
                  <a:pt x="2413000" y="2032000"/>
                  <a:pt x="2298700" y="2032000"/>
                </a:cubicBezTo>
                <a:cubicBezTo>
                  <a:pt x="2184400" y="2032000"/>
                  <a:pt x="2095500" y="2184400"/>
                  <a:pt x="2095500" y="2374900"/>
                </a:cubicBezTo>
                <a:cubicBezTo>
                  <a:pt x="2095500" y="2552700"/>
                  <a:pt x="2171700" y="2705100"/>
                  <a:pt x="2260600" y="2705100"/>
                </a:cubicBezTo>
                <a:cubicBezTo>
                  <a:pt x="2349500" y="2705100"/>
                  <a:pt x="2425700" y="2628900"/>
                  <a:pt x="2425700" y="2540000"/>
                </a:cubicBezTo>
                <a:cubicBezTo>
                  <a:pt x="2425700" y="2451100"/>
                  <a:pt x="2768600" y="2108200"/>
                  <a:pt x="3175000" y="1803400"/>
                </a:cubicBezTo>
                <a:lnTo>
                  <a:pt x="4330700" y="927100"/>
                </a:lnTo>
                <a:cubicBezTo>
                  <a:pt x="5168900" y="292100"/>
                  <a:pt x="5753100" y="0"/>
                  <a:pt x="6197600" y="0"/>
                </a:cubicBezTo>
                <a:cubicBezTo>
                  <a:pt x="6362700" y="0"/>
                  <a:pt x="6527800" y="88900"/>
                  <a:pt x="6578600" y="215900"/>
                </a:cubicBezTo>
                <a:cubicBezTo>
                  <a:pt x="6756400" y="647700"/>
                  <a:pt x="6692900" y="812800"/>
                  <a:pt x="6197600" y="1308100"/>
                </a:cubicBezTo>
                <a:cubicBezTo>
                  <a:pt x="5994400" y="1524000"/>
                  <a:pt x="5664200" y="1689100"/>
                  <a:pt x="5473700" y="1689100"/>
                </a:cubicBezTo>
                <a:cubicBezTo>
                  <a:pt x="5041900" y="1689100"/>
                  <a:pt x="3784600" y="2946400"/>
                  <a:pt x="3784600" y="3390900"/>
                </a:cubicBezTo>
                <a:cubicBezTo>
                  <a:pt x="3784600" y="3568700"/>
                  <a:pt x="3860800" y="3721100"/>
                  <a:pt x="3949700" y="3721100"/>
                </a:cubicBezTo>
                <a:cubicBezTo>
                  <a:pt x="4076700" y="3721100"/>
                  <a:pt x="5143500" y="6070600"/>
                  <a:pt x="5143500" y="6350000"/>
                </a:cubicBezTo>
                <a:cubicBezTo>
                  <a:pt x="5143500" y="6578600"/>
                  <a:pt x="4991100" y="6769100"/>
                  <a:pt x="4800600" y="6769100"/>
                </a:cubicBezTo>
                <a:cubicBezTo>
                  <a:pt x="4203700" y="6769100"/>
                  <a:pt x="3111500" y="5219700"/>
                  <a:pt x="3111500" y="4356100"/>
                </a:cubicBezTo>
                <a:cubicBezTo>
                  <a:pt x="3111500" y="3619500"/>
                  <a:pt x="2590800" y="3556000"/>
                  <a:pt x="1917700" y="4229100"/>
                </a:cubicBezTo>
                <a:cubicBezTo>
                  <a:pt x="1638300" y="4508500"/>
                  <a:pt x="1409700" y="5041900"/>
                  <a:pt x="1409700" y="5422900"/>
                </a:cubicBezTo>
                <a:cubicBezTo>
                  <a:pt x="1409700" y="6426200"/>
                  <a:pt x="1257300" y="6769100"/>
                  <a:pt x="800100" y="6769100"/>
                </a:cubicBezTo>
                <a:cubicBezTo>
                  <a:pt x="584200" y="6769100"/>
                  <a:pt x="317500" y="6692900"/>
                  <a:pt x="228600" y="6604000"/>
                </a:cubicBezTo>
                <a:cubicBezTo>
                  <a:pt x="0" y="6375400"/>
                  <a:pt x="12700" y="5918200"/>
                  <a:pt x="304800" y="4838700"/>
                </a:cubicBezTo>
                <a:close/>
                <a:moveTo>
                  <a:pt x="1663700" y="6781800"/>
                </a:moveTo>
              </a:path>
            </a:pathLst>
          </a:custGeom>
          <a:solidFill>
            <a:srgbClr val="101010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9" name="Freeform 1929"/>
          <p:cNvSpPr/>
          <p:nvPr/>
        </p:nvSpPr>
        <p:spPr>
          <a:xfrm rot="0" flipH="0" flipV="0">
            <a:off x="26355445" y="10375657"/>
            <a:ext cx="31089" cy="88468"/>
          </a:xfrm>
          <a:custGeom>
            <a:pathLst>
              <a:path w="3454400" h="9829800">
                <a:moveTo>
                  <a:pt x="3213100" y="1930400"/>
                </a:moveTo>
                <a:lnTo>
                  <a:pt x="1676400" y="7797800"/>
                </a:lnTo>
                <a:cubicBezTo>
                  <a:pt x="1231900" y="9512300"/>
                  <a:pt x="990600" y="9829800"/>
                  <a:pt x="228600" y="9601200"/>
                </a:cubicBezTo>
                <a:cubicBezTo>
                  <a:pt x="0" y="9525000"/>
                  <a:pt x="25400" y="8966200"/>
                  <a:pt x="292100" y="7874000"/>
                </a:cubicBezTo>
                <a:lnTo>
                  <a:pt x="1104900" y="4648200"/>
                </a:lnTo>
                <a:cubicBezTo>
                  <a:pt x="1244600" y="4140200"/>
                  <a:pt x="1435100" y="3721100"/>
                  <a:pt x="1549400" y="3721100"/>
                </a:cubicBezTo>
                <a:cubicBezTo>
                  <a:pt x="1663700" y="3721100"/>
                  <a:pt x="1752600" y="3416300"/>
                  <a:pt x="1752600" y="3048000"/>
                </a:cubicBezTo>
                <a:cubicBezTo>
                  <a:pt x="1752600" y="2336800"/>
                  <a:pt x="1219200" y="2133600"/>
                  <a:pt x="863600" y="2705100"/>
                </a:cubicBezTo>
                <a:cubicBezTo>
                  <a:pt x="749300" y="2895600"/>
                  <a:pt x="520700" y="3048000"/>
                  <a:pt x="355600" y="3048000"/>
                </a:cubicBezTo>
                <a:cubicBezTo>
                  <a:pt x="203200" y="3048000"/>
                  <a:pt x="63500" y="2819400"/>
                  <a:pt x="63500" y="2540000"/>
                </a:cubicBezTo>
                <a:cubicBezTo>
                  <a:pt x="63500" y="2260600"/>
                  <a:pt x="419100" y="1739900"/>
                  <a:pt x="850900" y="1384300"/>
                </a:cubicBezTo>
                <a:lnTo>
                  <a:pt x="1778000" y="635000"/>
                </a:lnTo>
                <a:cubicBezTo>
                  <a:pt x="2222500" y="279400"/>
                  <a:pt x="2768600" y="0"/>
                  <a:pt x="3009900" y="0"/>
                </a:cubicBezTo>
                <a:cubicBezTo>
                  <a:pt x="3251200" y="0"/>
                  <a:pt x="3454400" y="228600"/>
                  <a:pt x="3454400" y="508000"/>
                </a:cubicBezTo>
                <a:cubicBezTo>
                  <a:pt x="3454400" y="787400"/>
                  <a:pt x="3340100" y="1422400"/>
                  <a:pt x="3213100" y="1930400"/>
                </a:cubicBezTo>
                <a:close/>
                <a:moveTo>
                  <a:pt x="6743700" y="9791700"/>
                </a:moveTo>
              </a:path>
            </a:pathLst>
          </a:custGeom>
          <a:solidFill>
            <a:srgbClr val="101010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0" name="Rectangle 1930"/>
          <p:cNvSpPr/>
          <p:nvPr/>
        </p:nvSpPr>
        <p:spPr>
          <a:xfrm rot="0" flipH="0" flipV="0">
            <a:off x="22277833" y="10440475"/>
            <a:ext cx="2237290" cy="248147"/>
          </a:xfrm>
          <a:prstGeom prst="rect">
            <a:avLst/>
          </a:prstGeom>
        </p:spPr>
      </p:sp>
      <p:sp>
        <p:nvSpPr>
          <p:cNvPr id="1931" name="Freeform 1931"/>
          <p:cNvSpPr/>
          <p:nvPr/>
        </p:nvSpPr>
        <p:spPr>
          <a:xfrm rot="0" flipH="0" flipV="0">
            <a:off x="22280881" y="10494363"/>
            <a:ext cx="143256" cy="79248"/>
          </a:xfrm>
          <a:custGeom>
            <a:pathLst>
              <a:path w="17907000" h="9906000">
                <a:moveTo>
                  <a:pt x="17145000" y="5334000"/>
                </a:moveTo>
                <a:lnTo>
                  <a:pt x="5715000" y="5334000"/>
                </a:lnTo>
                <a:cubicBezTo>
                  <a:pt x="4978400" y="5334000"/>
                  <a:pt x="4927600" y="5308600"/>
                  <a:pt x="4432300" y="4762500"/>
                </a:cubicBezTo>
                <a:lnTo>
                  <a:pt x="2336800" y="2438400"/>
                </a:lnTo>
                <a:cubicBezTo>
                  <a:pt x="2044700" y="2120900"/>
                  <a:pt x="1574800" y="1790700"/>
                  <a:pt x="1295400" y="1689100"/>
                </a:cubicBezTo>
                <a:cubicBezTo>
                  <a:pt x="1003300" y="1587500"/>
                  <a:pt x="762000" y="1333500"/>
                  <a:pt x="762000" y="1130300"/>
                </a:cubicBezTo>
                <a:cubicBezTo>
                  <a:pt x="762000" y="927100"/>
                  <a:pt x="596900" y="762000"/>
                  <a:pt x="381000" y="762000"/>
                </a:cubicBezTo>
                <a:cubicBezTo>
                  <a:pt x="177800" y="762000"/>
                  <a:pt x="0" y="584200"/>
                  <a:pt x="0" y="381000"/>
                </a:cubicBezTo>
                <a:cubicBezTo>
                  <a:pt x="0" y="165100"/>
                  <a:pt x="342900" y="0"/>
                  <a:pt x="762000" y="0"/>
                </a:cubicBezTo>
                <a:lnTo>
                  <a:pt x="1524000" y="0"/>
                </a:lnTo>
                <a:cubicBezTo>
                  <a:pt x="1943100" y="0"/>
                  <a:pt x="2514600" y="241300"/>
                  <a:pt x="2806700" y="558800"/>
                </a:cubicBezTo>
                <a:lnTo>
                  <a:pt x="5295900" y="3251200"/>
                </a:lnTo>
                <a:cubicBezTo>
                  <a:pt x="5791200" y="3797300"/>
                  <a:pt x="5829300" y="3810000"/>
                  <a:pt x="6565900" y="3810000"/>
                </a:cubicBezTo>
                <a:lnTo>
                  <a:pt x="17145000" y="3810000"/>
                </a:lnTo>
                <a:cubicBezTo>
                  <a:pt x="17653000" y="3810000"/>
                  <a:pt x="17907000" y="4064000"/>
                  <a:pt x="17907000" y="4572000"/>
                </a:cubicBezTo>
                <a:cubicBezTo>
                  <a:pt x="17907000" y="5067300"/>
                  <a:pt x="17653000" y="5334000"/>
                  <a:pt x="17145000" y="5334000"/>
                </a:cubicBezTo>
                <a:close/>
                <a:moveTo>
                  <a:pt x="4178300" y="9893300"/>
                </a:moveTo>
                <a:moveTo>
                  <a:pt x="17907000" y="8191500"/>
                </a:moveTo>
                <a:lnTo>
                  <a:pt x="17907000" y="9144000"/>
                </a:lnTo>
                <a:cubicBezTo>
                  <a:pt x="17907000" y="9347200"/>
                  <a:pt x="17818100" y="9525000"/>
                  <a:pt x="17716500" y="9525000"/>
                </a:cubicBezTo>
                <a:cubicBezTo>
                  <a:pt x="17614900" y="9525000"/>
                  <a:pt x="17526000" y="9601200"/>
                  <a:pt x="17526000" y="9715500"/>
                </a:cubicBezTo>
                <a:cubicBezTo>
                  <a:pt x="17526000" y="9817100"/>
                  <a:pt x="17360900" y="9906000"/>
                  <a:pt x="17145000" y="9906000"/>
                </a:cubicBezTo>
                <a:lnTo>
                  <a:pt x="16764000" y="9906000"/>
                </a:lnTo>
                <a:cubicBezTo>
                  <a:pt x="16560800" y="9906000"/>
                  <a:pt x="16383000" y="9728200"/>
                  <a:pt x="16383000" y="9525000"/>
                </a:cubicBezTo>
                <a:cubicBezTo>
                  <a:pt x="16383000" y="9309100"/>
                  <a:pt x="16471900" y="9144000"/>
                  <a:pt x="16573500" y="9144000"/>
                </a:cubicBezTo>
                <a:cubicBezTo>
                  <a:pt x="16675100" y="9144000"/>
                  <a:pt x="16764000" y="9055100"/>
                  <a:pt x="16764000" y="8953500"/>
                </a:cubicBezTo>
                <a:cubicBezTo>
                  <a:pt x="16764000" y="8839200"/>
                  <a:pt x="16852900" y="8763000"/>
                  <a:pt x="16954500" y="8763000"/>
                </a:cubicBezTo>
                <a:cubicBezTo>
                  <a:pt x="17056100" y="8763000"/>
                  <a:pt x="17145000" y="8585200"/>
                  <a:pt x="17145000" y="8382000"/>
                </a:cubicBezTo>
                <a:cubicBezTo>
                  <a:pt x="17145000" y="8026400"/>
                  <a:pt x="17386300" y="7810500"/>
                  <a:pt x="17767300" y="7810500"/>
                </a:cubicBezTo>
                <a:cubicBezTo>
                  <a:pt x="17843500" y="7810500"/>
                  <a:pt x="17907000" y="7975600"/>
                  <a:pt x="17907000" y="8191500"/>
                </a:cubicBezTo>
                <a:close/>
                <a:moveTo>
                  <a:pt x="1320800" y="98933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2" name="Freeform 1932"/>
          <p:cNvSpPr/>
          <p:nvPr/>
        </p:nvSpPr>
        <p:spPr>
          <a:xfrm rot="0" flipH="0" flipV="0">
            <a:off x="22424166" y="10524742"/>
            <a:ext cx="164592" cy="12192"/>
          </a:xfrm>
          <a:custGeom>
            <a:pathLst>
              <a:path w="20574000" h="1524000">
                <a:moveTo>
                  <a:pt x="762000" y="0"/>
                </a:moveTo>
                <a:lnTo>
                  <a:pt x="19812000" y="0"/>
                </a:lnTo>
                <a:cubicBezTo>
                  <a:pt x="20320000" y="0"/>
                  <a:pt x="20574000" y="254000"/>
                  <a:pt x="20574000" y="762000"/>
                </a:cubicBezTo>
                <a:cubicBezTo>
                  <a:pt x="20574000" y="1270000"/>
                  <a:pt x="20320000" y="1524000"/>
                  <a:pt x="198120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0960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3" name="Freeform 1933"/>
          <p:cNvSpPr/>
          <p:nvPr/>
        </p:nvSpPr>
        <p:spPr>
          <a:xfrm rot="0" flipH="0" flipV="0">
            <a:off x="22588176" y="10524742"/>
            <a:ext cx="163068" cy="12192"/>
          </a:xfrm>
          <a:custGeom>
            <a:pathLst>
              <a:path w="20383500" h="1524000">
                <a:moveTo>
                  <a:pt x="762000" y="0"/>
                </a:moveTo>
                <a:lnTo>
                  <a:pt x="19621500" y="0"/>
                </a:lnTo>
                <a:cubicBezTo>
                  <a:pt x="20116800" y="0"/>
                  <a:pt x="20383500" y="254000"/>
                  <a:pt x="20383500" y="762000"/>
                </a:cubicBezTo>
                <a:cubicBezTo>
                  <a:pt x="20383500" y="1270000"/>
                  <a:pt x="20116800" y="1524000"/>
                  <a:pt x="196215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0960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4" name="Freeform 1934"/>
          <p:cNvSpPr/>
          <p:nvPr/>
        </p:nvSpPr>
        <p:spPr>
          <a:xfrm rot="0" flipH="0" flipV="0">
            <a:off x="22751374" y="10524742"/>
            <a:ext cx="163068" cy="12192"/>
          </a:xfrm>
          <a:custGeom>
            <a:pathLst>
              <a:path w="20383500" h="1524000">
                <a:moveTo>
                  <a:pt x="762000" y="0"/>
                </a:moveTo>
                <a:lnTo>
                  <a:pt x="19621500" y="0"/>
                </a:lnTo>
                <a:cubicBezTo>
                  <a:pt x="20116800" y="0"/>
                  <a:pt x="20383500" y="254000"/>
                  <a:pt x="20383500" y="762000"/>
                </a:cubicBezTo>
                <a:cubicBezTo>
                  <a:pt x="20383500" y="1270000"/>
                  <a:pt x="20116800" y="1524000"/>
                  <a:pt x="196215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0960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5" name="Freeform 1935"/>
          <p:cNvSpPr/>
          <p:nvPr/>
        </p:nvSpPr>
        <p:spPr>
          <a:xfrm rot="0" flipH="0" flipV="0">
            <a:off x="22914571" y="10524742"/>
            <a:ext cx="163068" cy="12192"/>
          </a:xfrm>
          <a:custGeom>
            <a:pathLst>
              <a:path w="20383500" h="1524000">
                <a:moveTo>
                  <a:pt x="762000" y="0"/>
                </a:moveTo>
                <a:lnTo>
                  <a:pt x="19621500" y="0"/>
                </a:lnTo>
                <a:cubicBezTo>
                  <a:pt x="20116800" y="0"/>
                  <a:pt x="20383500" y="254000"/>
                  <a:pt x="20383500" y="762000"/>
                </a:cubicBezTo>
                <a:cubicBezTo>
                  <a:pt x="20383500" y="1270000"/>
                  <a:pt x="20116800" y="1524000"/>
                  <a:pt x="196215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0960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6" name="Freeform 1936"/>
          <p:cNvSpPr/>
          <p:nvPr/>
        </p:nvSpPr>
        <p:spPr>
          <a:xfrm rot="0" flipH="0" flipV="0">
            <a:off x="23077769" y="10524742"/>
            <a:ext cx="163068" cy="12192"/>
          </a:xfrm>
          <a:custGeom>
            <a:pathLst>
              <a:path w="20383500" h="1524000">
                <a:moveTo>
                  <a:pt x="762000" y="0"/>
                </a:moveTo>
                <a:lnTo>
                  <a:pt x="19621500" y="0"/>
                </a:lnTo>
                <a:cubicBezTo>
                  <a:pt x="20116800" y="0"/>
                  <a:pt x="20383500" y="254000"/>
                  <a:pt x="20383500" y="762000"/>
                </a:cubicBezTo>
                <a:cubicBezTo>
                  <a:pt x="20383500" y="1270000"/>
                  <a:pt x="20116800" y="1524000"/>
                  <a:pt x="196215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0960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7" name="Freeform 1937"/>
          <p:cNvSpPr/>
          <p:nvPr/>
        </p:nvSpPr>
        <p:spPr>
          <a:xfrm rot="0" flipH="0" flipV="0">
            <a:off x="23240965" y="10524742"/>
            <a:ext cx="163068" cy="12192"/>
          </a:xfrm>
          <a:custGeom>
            <a:pathLst>
              <a:path w="20383500" h="1524000">
                <a:moveTo>
                  <a:pt x="762000" y="0"/>
                </a:moveTo>
                <a:lnTo>
                  <a:pt x="19621500" y="0"/>
                </a:lnTo>
                <a:cubicBezTo>
                  <a:pt x="20116800" y="0"/>
                  <a:pt x="20383500" y="254000"/>
                  <a:pt x="20383500" y="762000"/>
                </a:cubicBezTo>
                <a:cubicBezTo>
                  <a:pt x="20383500" y="1270000"/>
                  <a:pt x="20116800" y="1524000"/>
                  <a:pt x="196215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0960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8" name="Freeform 1938"/>
          <p:cNvSpPr/>
          <p:nvPr/>
        </p:nvSpPr>
        <p:spPr>
          <a:xfrm rot="0" flipH="0" flipV="0">
            <a:off x="23404163" y="10524742"/>
            <a:ext cx="163068" cy="12192"/>
          </a:xfrm>
          <a:custGeom>
            <a:pathLst>
              <a:path w="20383500" h="1524000">
                <a:moveTo>
                  <a:pt x="762000" y="0"/>
                </a:moveTo>
                <a:lnTo>
                  <a:pt x="19621500" y="0"/>
                </a:lnTo>
                <a:cubicBezTo>
                  <a:pt x="20116800" y="0"/>
                  <a:pt x="20383500" y="254000"/>
                  <a:pt x="20383500" y="762000"/>
                </a:cubicBezTo>
                <a:cubicBezTo>
                  <a:pt x="20383500" y="1270000"/>
                  <a:pt x="20116800" y="1524000"/>
                  <a:pt x="196215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0960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9" name="Freeform 1939"/>
          <p:cNvSpPr/>
          <p:nvPr/>
        </p:nvSpPr>
        <p:spPr>
          <a:xfrm rot="0" flipH="0" flipV="0">
            <a:off x="23566548" y="10524742"/>
            <a:ext cx="164592" cy="48768"/>
          </a:xfrm>
          <a:custGeom>
            <a:pathLst>
              <a:path w="20574000" h="6096000">
                <a:moveTo>
                  <a:pt x="762000" y="0"/>
                </a:moveTo>
                <a:lnTo>
                  <a:pt x="19812000" y="0"/>
                </a:lnTo>
                <a:cubicBezTo>
                  <a:pt x="20320000" y="0"/>
                  <a:pt x="20574000" y="254000"/>
                  <a:pt x="20574000" y="762000"/>
                </a:cubicBezTo>
                <a:cubicBezTo>
                  <a:pt x="20574000" y="1270000"/>
                  <a:pt x="20320000" y="1524000"/>
                  <a:pt x="198120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197600" y="6096000"/>
                </a:moveTo>
                <a:moveTo>
                  <a:pt x="14478000" y="6096000"/>
                </a:moveTo>
                <a:lnTo>
                  <a:pt x="11430000" y="6096000"/>
                </a:lnTo>
                <a:cubicBezTo>
                  <a:pt x="11226800" y="6096000"/>
                  <a:pt x="11049000" y="6007100"/>
                  <a:pt x="11049000" y="5905500"/>
                </a:cubicBezTo>
                <a:cubicBezTo>
                  <a:pt x="11049000" y="5803900"/>
                  <a:pt x="11137900" y="5715000"/>
                  <a:pt x="11239500" y="5715000"/>
                </a:cubicBezTo>
                <a:cubicBezTo>
                  <a:pt x="11341100" y="5715000"/>
                  <a:pt x="11430000" y="5626100"/>
                  <a:pt x="11430000" y="5524500"/>
                </a:cubicBezTo>
                <a:cubicBezTo>
                  <a:pt x="11430000" y="5422900"/>
                  <a:pt x="11607800" y="5334000"/>
                  <a:pt x="11811000" y="5334000"/>
                </a:cubicBezTo>
                <a:lnTo>
                  <a:pt x="12192000" y="5334000"/>
                </a:lnTo>
                <a:cubicBezTo>
                  <a:pt x="12407900" y="5334000"/>
                  <a:pt x="12573000" y="5245100"/>
                  <a:pt x="12573000" y="5143500"/>
                </a:cubicBezTo>
                <a:cubicBezTo>
                  <a:pt x="12573000" y="5041900"/>
                  <a:pt x="12750800" y="4953000"/>
                  <a:pt x="12954000" y="4953000"/>
                </a:cubicBezTo>
                <a:lnTo>
                  <a:pt x="13716000" y="4953000"/>
                </a:lnTo>
                <a:cubicBezTo>
                  <a:pt x="13931900" y="4953000"/>
                  <a:pt x="14097000" y="5041900"/>
                  <a:pt x="14097000" y="5143500"/>
                </a:cubicBezTo>
                <a:cubicBezTo>
                  <a:pt x="14097000" y="5245100"/>
                  <a:pt x="14185900" y="5334000"/>
                  <a:pt x="14287500" y="5334000"/>
                </a:cubicBezTo>
                <a:cubicBezTo>
                  <a:pt x="14389100" y="5334000"/>
                  <a:pt x="14478000" y="5422900"/>
                  <a:pt x="14478000" y="5524500"/>
                </a:cubicBezTo>
                <a:cubicBezTo>
                  <a:pt x="14478000" y="5626100"/>
                  <a:pt x="14566900" y="5715000"/>
                  <a:pt x="14668500" y="5715000"/>
                </a:cubicBezTo>
                <a:cubicBezTo>
                  <a:pt x="14770100" y="5715000"/>
                  <a:pt x="14859000" y="5803900"/>
                  <a:pt x="14859000" y="5905500"/>
                </a:cubicBezTo>
                <a:cubicBezTo>
                  <a:pt x="14859000" y="6007100"/>
                  <a:pt x="14693900" y="6096000"/>
                  <a:pt x="14478000" y="6096000"/>
                </a:cubicBezTo>
                <a:close/>
                <a:moveTo>
                  <a:pt x="1016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0" name="Freeform 1940"/>
          <p:cNvSpPr/>
          <p:nvPr/>
        </p:nvSpPr>
        <p:spPr>
          <a:xfrm rot="0" flipH="0" flipV="0">
            <a:off x="23730559" y="10524742"/>
            <a:ext cx="163068" cy="12192"/>
          </a:xfrm>
          <a:custGeom>
            <a:pathLst>
              <a:path w="20383500" h="1524000">
                <a:moveTo>
                  <a:pt x="762000" y="0"/>
                </a:moveTo>
                <a:lnTo>
                  <a:pt x="19621500" y="0"/>
                </a:lnTo>
                <a:cubicBezTo>
                  <a:pt x="20116800" y="0"/>
                  <a:pt x="20383500" y="254000"/>
                  <a:pt x="20383500" y="762000"/>
                </a:cubicBezTo>
                <a:cubicBezTo>
                  <a:pt x="20383500" y="1270000"/>
                  <a:pt x="20116800" y="1524000"/>
                  <a:pt x="196215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0960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1" name="Freeform 1941"/>
          <p:cNvSpPr/>
          <p:nvPr/>
        </p:nvSpPr>
        <p:spPr>
          <a:xfrm rot="0" flipH="0" flipV="0">
            <a:off x="23893757" y="10524742"/>
            <a:ext cx="163068" cy="12192"/>
          </a:xfrm>
          <a:custGeom>
            <a:pathLst>
              <a:path w="20383500" h="1524000">
                <a:moveTo>
                  <a:pt x="762000" y="0"/>
                </a:moveTo>
                <a:lnTo>
                  <a:pt x="19621500" y="0"/>
                </a:lnTo>
                <a:cubicBezTo>
                  <a:pt x="20116800" y="0"/>
                  <a:pt x="20383500" y="254000"/>
                  <a:pt x="20383500" y="762000"/>
                </a:cubicBezTo>
                <a:cubicBezTo>
                  <a:pt x="20383500" y="1270000"/>
                  <a:pt x="20116800" y="1524000"/>
                  <a:pt x="196215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0960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2" name="Freeform 1942"/>
          <p:cNvSpPr/>
          <p:nvPr/>
        </p:nvSpPr>
        <p:spPr>
          <a:xfrm rot="0" flipH="0" flipV="0">
            <a:off x="24057664" y="10524742"/>
            <a:ext cx="164592" cy="48768"/>
          </a:xfrm>
          <a:custGeom>
            <a:pathLst>
              <a:path w="20574000" h="6096000">
                <a:moveTo>
                  <a:pt x="762000" y="0"/>
                </a:moveTo>
                <a:lnTo>
                  <a:pt x="19812000" y="0"/>
                </a:lnTo>
                <a:cubicBezTo>
                  <a:pt x="20320000" y="0"/>
                  <a:pt x="20574000" y="254000"/>
                  <a:pt x="20574000" y="762000"/>
                </a:cubicBezTo>
                <a:cubicBezTo>
                  <a:pt x="20574000" y="1270000"/>
                  <a:pt x="20320000" y="1524000"/>
                  <a:pt x="198120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007100" y="6096000"/>
                </a:moveTo>
                <a:moveTo>
                  <a:pt x="3048000" y="6096000"/>
                </a:moveTo>
                <a:lnTo>
                  <a:pt x="762000" y="6096000"/>
                </a:lnTo>
                <a:cubicBezTo>
                  <a:pt x="342900" y="6096000"/>
                  <a:pt x="0" y="6007100"/>
                  <a:pt x="0" y="5905500"/>
                </a:cubicBezTo>
                <a:cubicBezTo>
                  <a:pt x="0" y="5803900"/>
                  <a:pt x="88900" y="5715000"/>
                  <a:pt x="190500" y="5715000"/>
                </a:cubicBezTo>
                <a:cubicBezTo>
                  <a:pt x="596900" y="5715000"/>
                  <a:pt x="1143000" y="5410200"/>
                  <a:pt x="1143000" y="5194300"/>
                </a:cubicBezTo>
                <a:cubicBezTo>
                  <a:pt x="1143000" y="5054600"/>
                  <a:pt x="1485900" y="4953000"/>
                  <a:pt x="1905000" y="4953000"/>
                </a:cubicBezTo>
                <a:lnTo>
                  <a:pt x="2286000" y="4953000"/>
                </a:lnTo>
                <a:cubicBezTo>
                  <a:pt x="2705100" y="4953000"/>
                  <a:pt x="3048000" y="5041900"/>
                  <a:pt x="3048000" y="5143500"/>
                </a:cubicBezTo>
                <a:cubicBezTo>
                  <a:pt x="3048000" y="5384800"/>
                  <a:pt x="3378200" y="5715000"/>
                  <a:pt x="3619500" y="5715000"/>
                </a:cubicBezTo>
                <a:cubicBezTo>
                  <a:pt x="3721100" y="5715000"/>
                  <a:pt x="3810000" y="5803900"/>
                  <a:pt x="3810000" y="5905500"/>
                </a:cubicBezTo>
                <a:cubicBezTo>
                  <a:pt x="3810000" y="6007100"/>
                  <a:pt x="3467100" y="6096000"/>
                  <a:pt x="3048000" y="6096000"/>
                </a:cubicBezTo>
                <a:close/>
                <a:moveTo>
                  <a:pt x="-889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3" name="Freeform 1943"/>
          <p:cNvSpPr/>
          <p:nvPr/>
        </p:nvSpPr>
        <p:spPr>
          <a:xfrm rot="0" flipH="0" flipV="0">
            <a:off x="24221675" y="10524742"/>
            <a:ext cx="163068" cy="12192"/>
          </a:xfrm>
          <a:custGeom>
            <a:pathLst>
              <a:path w="20383500" h="1524000">
                <a:moveTo>
                  <a:pt x="762000" y="0"/>
                </a:moveTo>
                <a:lnTo>
                  <a:pt x="19621500" y="0"/>
                </a:lnTo>
                <a:cubicBezTo>
                  <a:pt x="20116800" y="0"/>
                  <a:pt x="20383500" y="254000"/>
                  <a:pt x="20383500" y="762000"/>
                </a:cubicBezTo>
                <a:cubicBezTo>
                  <a:pt x="20383500" y="1270000"/>
                  <a:pt x="20116800" y="1524000"/>
                  <a:pt x="196215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60960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4" name="Freeform 1944"/>
          <p:cNvSpPr/>
          <p:nvPr/>
        </p:nvSpPr>
        <p:spPr>
          <a:xfrm rot="0" flipH="0" flipV="0">
            <a:off x="24384060" y="10524742"/>
            <a:ext cx="128422" cy="48768"/>
          </a:xfrm>
          <a:custGeom>
            <a:pathLst>
              <a:path w="16052800" h="6096000">
                <a:moveTo>
                  <a:pt x="14947900" y="1524000"/>
                </a:move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lnTo>
                  <a:pt x="14859000" y="0"/>
                </a:lnTo>
                <a:cubicBezTo>
                  <a:pt x="15278100" y="0"/>
                  <a:pt x="15709900" y="88900"/>
                  <a:pt x="15811500" y="190500"/>
                </a:cubicBezTo>
                <a:cubicBezTo>
                  <a:pt x="16040100" y="419100"/>
                  <a:pt x="16052800" y="635000"/>
                  <a:pt x="15862300" y="1143000"/>
                </a:cubicBezTo>
                <a:cubicBezTo>
                  <a:pt x="15773400" y="1358900"/>
                  <a:pt x="15367000" y="1524000"/>
                  <a:pt x="14947900" y="1524000"/>
                </a:cubicBezTo>
                <a:close/>
                <a:moveTo>
                  <a:pt x="4673600" y="6096000"/>
                </a:moveTo>
                <a:moveTo>
                  <a:pt x="8382000" y="4572000"/>
                </a:moveTo>
                <a:lnTo>
                  <a:pt x="8382000" y="5715000"/>
                </a:lnTo>
                <a:cubicBezTo>
                  <a:pt x="8382000" y="6019800"/>
                  <a:pt x="8318500" y="6096000"/>
                  <a:pt x="8001000" y="6096000"/>
                </a:cubicBezTo>
                <a:lnTo>
                  <a:pt x="7620000" y="6096000"/>
                </a:lnTo>
                <a:cubicBezTo>
                  <a:pt x="7315200" y="6096000"/>
                  <a:pt x="7239000" y="6019800"/>
                  <a:pt x="7239000" y="5715000"/>
                </a:cubicBezTo>
                <a:lnTo>
                  <a:pt x="7239000" y="4572000"/>
                </a:lnTo>
                <a:cubicBezTo>
                  <a:pt x="7239000" y="4356100"/>
                  <a:pt x="7327900" y="4191000"/>
                  <a:pt x="7429500" y="4191000"/>
                </a:cubicBezTo>
                <a:cubicBezTo>
                  <a:pt x="7531100" y="4191000"/>
                  <a:pt x="7620000" y="4102100"/>
                  <a:pt x="7620000" y="4000500"/>
                </a:cubicBezTo>
                <a:cubicBezTo>
                  <a:pt x="7620000" y="3898900"/>
                  <a:pt x="7708900" y="3810000"/>
                  <a:pt x="7810500" y="3810000"/>
                </a:cubicBezTo>
                <a:cubicBezTo>
                  <a:pt x="7912100" y="3810000"/>
                  <a:pt x="8001000" y="3898900"/>
                  <a:pt x="8001000" y="4000500"/>
                </a:cubicBezTo>
                <a:cubicBezTo>
                  <a:pt x="8001000" y="4102100"/>
                  <a:pt x="8089900" y="4191000"/>
                  <a:pt x="8191500" y="4191000"/>
                </a:cubicBezTo>
                <a:cubicBezTo>
                  <a:pt x="8293100" y="4191000"/>
                  <a:pt x="8382000" y="4356100"/>
                  <a:pt x="8382000" y="4572000"/>
                </a:cubicBezTo>
                <a:close/>
                <a:moveTo>
                  <a:pt x="16256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5" name="Freeform 1945"/>
          <p:cNvSpPr/>
          <p:nvPr/>
        </p:nvSpPr>
        <p:spPr>
          <a:xfrm rot="0" flipH="0" flipV="0">
            <a:off x="22401994" y="10558219"/>
            <a:ext cx="30441" cy="103632"/>
          </a:xfrm>
          <a:custGeom>
            <a:pathLst>
              <a:path w="3581400" h="12192000">
                <a:moveTo>
                  <a:pt x="25400" y="11480800"/>
                </a:moveTo>
                <a:lnTo>
                  <a:pt x="304800" y="5448300"/>
                </a:lnTo>
                <a:cubicBezTo>
                  <a:pt x="381000" y="3886200"/>
                  <a:pt x="482600" y="3543300"/>
                  <a:pt x="1371600" y="1955800"/>
                </a:cubicBezTo>
                <a:lnTo>
                  <a:pt x="2120900" y="622300"/>
                </a:lnTo>
                <a:cubicBezTo>
                  <a:pt x="2311400" y="279400"/>
                  <a:pt x="2717800" y="0"/>
                  <a:pt x="3022600" y="0"/>
                </a:cubicBezTo>
                <a:cubicBezTo>
                  <a:pt x="3327400" y="0"/>
                  <a:pt x="3581400" y="241300"/>
                  <a:pt x="3581400" y="533400"/>
                </a:cubicBezTo>
                <a:cubicBezTo>
                  <a:pt x="3581400" y="825500"/>
                  <a:pt x="3403600" y="1181100"/>
                  <a:pt x="3200400" y="1308100"/>
                </a:cubicBezTo>
                <a:cubicBezTo>
                  <a:pt x="2781300" y="1562100"/>
                  <a:pt x="2641600" y="1778000"/>
                  <a:pt x="2260600" y="2755900"/>
                </a:cubicBezTo>
                <a:lnTo>
                  <a:pt x="1333500" y="5181600"/>
                </a:lnTo>
                <a:cubicBezTo>
                  <a:pt x="1181100" y="5575300"/>
                  <a:pt x="1041400" y="6210300"/>
                  <a:pt x="1028700" y="6604000"/>
                </a:cubicBezTo>
                <a:lnTo>
                  <a:pt x="787400" y="11468100"/>
                </a:lnTo>
                <a:cubicBezTo>
                  <a:pt x="774700" y="11861800"/>
                  <a:pt x="584200" y="12192000"/>
                  <a:pt x="368300" y="12192000"/>
                </a:cubicBezTo>
                <a:cubicBezTo>
                  <a:pt x="165100" y="12192000"/>
                  <a:pt x="0" y="11874500"/>
                  <a:pt x="25400" y="11480800"/>
                </a:cubicBezTo>
                <a:close/>
                <a:moveTo>
                  <a:pt x="-622300" y="112268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6" name="Freeform 1946"/>
          <p:cNvSpPr/>
          <p:nvPr/>
        </p:nvSpPr>
        <p:spPr>
          <a:xfrm rot="0" flipH="0" flipV="0">
            <a:off x="22427600" y="10590172"/>
            <a:ext cx="60775" cy="89922"/>
          </a:xfrm>
          <a:custGeom>
            <a:pathLst>
              <a:path w="7150100" h="10579100">
                <a:moveTo>
                  <a:pt x="6934200" y="1689100"/>
                </a:moveTo>
                <a:lnTo>
                  <a:pt x="5435600" y="7797800"/>
                </a:lnTo>
                <a:cubicBezTo>
                  <a:pt x="5384800" y="8001000"/>
                  <a:pt x="5295900" y="8293100"/>
                  <a:pt x="5219700" y="8458200"/>
                </a:cubicBezTo>
                <a:lnTo>
                  <a:pt x="5016500" y="8940800"/>
                </a:lnTo>
                <a:cubicBezTo>
                  <a:pt x="4737100" y="9601200"/>
                  <a:pt x="4241800" y="10198100"/>
                  <a:pt x="3886200" y="10287000"/>
                </a:cubicBezTo>
                <a:cubicBezTo>
                  <a:pt x="3759200" y="10312400"/>
                  <a:pt x="3594100" y="10388600"/>
                  <a:pt x="3530600" y="10464800"/>
                </a:cubicBezTo>
                <a:cubicBezTo>
                  <a:pt x="3467100" y="10528300"/>
                  <a:pt x="3251200" y="10579100"/>
                  <a:pt x="3048000" y="10579100"/>
                </a:cubicBezTo>
                <a:lnTo>
                  <a:pt x="533400" y="10579100"/>
                </a:lnTo>
                <a:cubicBezTo>
                  <a:pt x="88900" y="10579100"/>
                  <a:pt x="0" y="10490200"/>
                  <a:pt x="0" y="10045700"/>
                </a:cubicBezTo>
                <a:cubicBezTo>
                  <a:pt x="0" y="9588500"/>
                  <a:pt x="88900" y="9512300"/>
                  <a:pt x="533400" y="9512300"/>
                </a:cubicBezTo>
                <a:lnTo>
                  <a:pt x="3048000" y="9512300"/>
                </a:lnTo>
                <a:cubicBezTo>
                  <a:pt x="3251200" y="9512300"/>
                  <a:pt x="3517900" y="9398000"/>
                  <a:pt x="3657600" y="9258300"/>
                </a:cubicBezTo>
                <a:lnTo>
                  <a:pt x="3695700" y="9220200"/>
                </a:lnTo>
                <a:cubicBezTo>
                  <a:pt x="3835400" y="9080500"/>
                  <a:pt x="3975100" y="8864600"/>
                  <a:pt x="4000500" y="8724900"/>
                </a:cubicBezTo>
                <a:cubicBezTo>
                  <a:pt x="4038600" y="8597900"/>
                  <a:pt x="4114800" y="8432800"/>
                  <a:pt x="4178300" y="8369300"/>
                </a:cubicBezTo>
                <a:cubicBezTo>
                  <a:pt x="4254500" y="8305800"/>
                  <a:pt x="4305300" y="8089900"/>
                  <a:pt x="4305300" y="7886700"/>
                </a:cubicBezTo>
                <a:cubicBezTo>
                  <a:pt x="4305300" y="7442200"/>
                  <a:pt x="4216400" y="7353300"/>
                  <a:pt x="3771900" y="7353300"/>
                </a:cubicBezTo>
                <a:lnTo>
                  <a:pt x="1790700" y="7353300"/>
                </a:lnTo>
                <a:cubicBezTo>
                  <a:pt x="1600200" y="7353300"/>
                  <a:pt x="1320800" y="7251700"/>
                  <a:pt x="1181100" y="7124700"/>
                </a:cubicBezTo>
                <a:lnTo>
                  <a:pt x="1003300" y="6959600"/>
                </a:lnTo>
                <a:cubicBezTo>
                  <a:pt x="685800" y="6667500"/>
                  <a:pt x="533400" y="6311900"/>
                  <a:pt x="533400" y="5829300"/>
                </a:cubicBezTo>
                <a:lnTo>
                  <a:pt x="533400" y="5384800"/>
                </a:lnTo>
                <a:cubicBezTo>
                  <a:pt x="533400" y="5181600"/>
                  <a:pt x="584200" y="4876800"/>
                  <a:pt x="635000" y="4686300"/>
                </a:cubicBezTo>
                <a:lnTo>
                  <a:pt x="1663700" y="952500"/>
                </a:lnTo>
                <a:cubicBezTo>
                  <a:pt x="1828800" y="342900"/>
                  <a:pt x="2095500" y="0"/>
                  <a:pt x="2387600" y="0"/>
                </a:cubicBezTo>
                <a:cubicBezTo>
                  <a:pt x="2552700" y="0"/>
                  <a:pt x="2730500" y="38100"/>
                  <a:pt x="2781300" y="88900"/>
                </a:cubicBezTo>
                <a:cubicBezTo>
                  <a:pt x="2832100" y="139700"/>
                  <a:pt x="2870200" y="342900"/>
                  <a:pt x="2870200" y="546100"/>
                </a:cubicBezTo>
                <a:lnTo>
                  <a:pt x="2870200" y="723900"/>
                </a:lnTo>
                <a:cubicBezTo>
                  <a:pt x="2870200" y="914400"/>
                  <a:pt x="2832100" y="1231900"/>
                  <a:pt x="2781300" y="1422400"/>
                </a:cubicBezTo>
                <a:lnTo>
                  <a:pt x="1968500" y="4673600"/>
                </a:lnTo>
                <a:cubicBezTo>
                  <a:pt x="1917700" y="4864100"/>
                  <a:pt x="1816100" y="5029200"/>
                  <a:pt x="1752600" y="5029200"/>
                </a:cubicBezTo>
                <a:cubicBezTo>
                  <a:pt x="1676400" y="5029200"/>
                  <a:pt x="1612900" y="5181600"/>
                  <a:pt x="1612900" y="5384800"/>
                </a:cubicBezTo>
                <a:lnTo>
                  <a:pt x="1612900" y="5740400"/>
                </a:lnTo>
                <a:cubicBezTo>
                  <a:pt x="1612900" y="5943600"/>
                  <a:pt x="1651000" y="6134100"/>
                  <a:pt x="1701800" y="6184900"/>
                </a:cubicBezTo>
                <a:cubicBezTo>
                  <a:pt x="1752600" y="6235700"/>
                  <a:pt x="1955800" y="6273800"/>
                  <a:pt x="2159000" y="6273800"/>
                </a:cubicBezTo>
                <a:lnTo>
                  <a:pt x="4127500" y="6273800"/>
                </a:lnTo>
                <a:cubicBezTo>
                  <a:pt x="4546600" y="6273800"/>
                  <a:pt x="4610100" y="6223000"/>
                  <a:pt x="4826000" y="5715000"/>
                </a:cubicBezTo>
                <a:lnTo>
                  <a:pt x="4851400" y="5651500"/>
                </a:lnTo>
                <a:cubicBezTo>
                  <a:pt x="4953000" y="5435600"/>
                  <a:pt x="5016500" y="5105400"/>
                  <a:pt x="5016500" y="4902200"/>
                </a:cubicBezTo>
                <a:lnTo>
                  <a:pt x="5016500" y="4838700"/>
                </a:lnTo>
                <a:cubicBezTo>
                  <a:pt x="5016500" y="4648200"/>
                  <a:pt x="5054600" y="4343400"/>
                  <a:pt x="5105400" y="4152900"/>
                </a:cubicBezTo>
                <a:lnTo>
                  <a:pt x="5270500" y="3467100"/>
                </a:lnTo>
                <a:cubicBezTo>
                  <a:pt x="5321300" y="3289300"/>
                  <a:pt x="5397500" y="3022600"/>
                  <a:pt x="5461000" y="2870200"/>
                </a:cubicBezTo>
                <a:cubicBezTo>
                  <a:pt x="5524500" y="2730500"/>
                  <a:pt x="5588000" y="2463800"/>
                  <a:pt x="5613400" y="2286000"/>
                </a:cubicBezTo>
                <a:lnTo>
                  <a:pt x="5651500" y="2019300"/>
                </a:lnTo>
                <a:cubicBezTo>
                  <a:pt x="5689600" y="1841500"/>
                  <a:pt x="5765800" y="1549400"/>
                  <a:pt x="5842000" y="1371600"/>
                </a:cubicBezTo>
                <a:lnTo>
                  <a:pt x="6248400" y="342900"/>
                </a:lnTo>
                <a:cubicBezTo>
                  <a:pt x="6311900" y="152400"/>
                  <a:pt x="6515100" y="0"/>
                  <a:pt x="6680200" y="0"/>
                </a:cubicBezTo>
                <a:cubicBezTo>
                  <a:pt x="6858000" y="0"/>
                  <a:pt x="7035800" y="38100"/>
                  <a:pt x="7086600" y="88900"/>
                </a:cubicBezTo>
                <a:cubicBezTo>
                  <a:pt x="7137400" y="139700"/>
                  <a:pt x="7150100" y="330200"/>
                  <a:pt x="7124700" y="508000"/>
                </a:cubicBezTo>
                <a:lnTo>
                  <a:pt x="7061200" y="1016000"/>
                </a:lnTo>
                <a:cubicBezTo>
                  <a:pt x="7035800" y="1193800"/>
                  <a:pt x="6985000" y="1498600"/>
                  <a:pt x="6934200" y="1689100"/>
                </a:cubicBezTo>
                <a:close/>
                <a:moveTo>
                  <a:pt x="5575300" y="74676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7" name="Freeform 1947"/>
          <p:cNvSpPr/>
          <p:nvPr/>
        </p:nvSpPr>
        <p:spPr>
          <a:xfrm rot="0" flipH="0" flipV="0">
            <a:off x="22488505" y="10591360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8" name="Freeform 1948"/>
          <p:cNvSpPr/>
          <p:nvPr/>
        </p:nvSpPr>
        <p:spPr>
          <a:xfrm rot="0" flipH="0" flipV="0">
            <a:off x="22574239" y="10590064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9" name="Freeform 1949"/>
          <p:cNvSpPr/>
          <p:nvPr/>
        </p:nvSpPr>
        <p:spPr>
          <a:xfrm rot="0" flipH="0" flipV="0">
            <a:off x="22643997" y="10592547"/>
            <a:ext cx="52031" cy="62503"/>
          </a:xfrm>
          <a:custGeom>
            <a:pathLst>
              <a:path w="6121400" h="7353300">
                <a:moveTo>
                  <a:pt x="1892300" y="3048000"/>
                </a:moveTo>
                <a:lnTo>
                  <a:pt x="3581400" y="3048000"/>
                </a:lnTo>
                <a:cubicBezTo>
                  <a:pt x="4432300" y="3048000"/>
                  <a:pt x="4660900" y="2819400"/>
                  <a:pt x="4660900" y="1930400"/>
                </a:cubicBezTo>
                <a:cubicBezTo>
                  <a:pt x="4660900" y="1219200"/>
                  <a:pt x="4787900" y="723900"/>
                  <a:pt x="4978400" y="723900"/>
                </a:cubicBezTo>
                <a:cubicBezTo>
                  <a:pt x="5092700" y="723900"/>
                  <a:pt x="5194300" y="558800"/>
                  <a:pt x="5194300" y="368300"/>
                </a:cubicBezTo>
                <a:cubicBezTo>
                  <a:pt x="5194300" y="165100"/>
                  <a:pt x="5359400" y="0"/>
                  <a:pt x="5562600" y="0"/>
                </a:cubicBezTo>
                <a:cubicBezTo>
                  <a:pt x="5753100" y="0"/>
                  <a:pt x="5956300" y="139700"/>
                  <a:pt x="6007100" y="317500"/>
                </a:cubicBezTo>
                <a:cubicBezTo>
                  <a:pt x="6121400" y="736600"/>
                  <a:pt x="6121400" y="800100"/>
                  <a:pt x="5918200" y="1612900"/>
                </a:cubicBezTo>
                <a:lnTo>
                  <a:pt x="5194300" y="4406900"/>
                </a:lnTo>
                <a:cubicBezTo>
                  <a:pt x="5092700" y="4787900"/>
                  <a:pt x="4991100" y="5334000"/>
                  <a:pt x="4965700" y="5600700"/>
                </a:cubicBezTo>
                <a:cubicBezTo>
                  <a:pt x="4953000" y="5880100"/>
                  <a:pt x="4826000" y="6096000"/>
                  <a:pt x="4699000" y="6096000"/>
                </a:cubicBezTo>
                <a:cubicBezTo>
                  <a:pt x="4584700" y="6096000"/>
                  <a:pt x="4483100" y="6337300"/>
                  <a:pt x="4483100" y="6642100"/>
                </a:cubicBezTo>
                <a:cubicBezTo>
                  <a:pt x="4483100" y="7175500"/>
                  <a:pt x="4292600" y="7353300"/>
                  <a:pt x="3721100" y="7353300"/>
                </a:cubicBezTo>
                <a:cubicBezTo>
                  <a:pt x="3543300" y="7353300"/>
                  <a:pt x="3403600" y="7073900"/>
                  <a:pt x="3403600" y="6731000"/>
                </a:cubicBezTo>
                <a:cubicBezTo>
                  <a:pt x="3403600" y="6388100"/>
                  <a:pt x="3492500" y="5994400"/>
                  <a:pt x="3581400" y="5880100"/>
                </a:cubicBezTo>
                <a:cubicBezTo>
                  <a:pt x="3683000" y="5753100"/>
                  <a:pt x="3759200" y="5435600"/>
                  <a:pt x="3759200" y="5156200"/>
                </a:cubicBezTo>
                <a:cubicBezTo>
                  <a:pt x="3759200" y="4889500"/>
                  <a:pt x="3810000" y="4660900"/>
                  <a:pt x="3848100" y="4660900"/>
                </a:cubicBezTo>
                <a:cubicBezTo>
                  <a:pt x="3962400" y="4660900"/>
                  <a:pt x="3962400" y="4559300"/>
                  <a:pt x="3886200" y="4305300"/>
                </a:cubicBezTo>
                <a:cubicBezTo>
                  <a:pt x="3860800" y="4203700"/>
                  <a:pt x="3517900" y="4127500"/>
                  <a:pt x="3124200" y="4127500"/>
                </a:cubicBezTo>
                <a:lnTo>
                  <a:pt x="1612900" y="4127500"/>
                </a:lnTo>
                <a:cubicBezTo>
                  <a:pt x="711200" y="4127500"/>
                  <a:pt x="533400" y="4076700"/>
                  <a:pt x="533400" y="3810000"/>
                </a:cubicBezTo>
                <a:cubicBezTo>
                  <a:pt x="533400" y="3683000"/>
                  <a:pt x="457200" y="3594100"/>
                  <a:pt x="355600" y="3594100"/>
                </a:cubicBezTo>
                <a:cubicBezTo>
                  <a:pt x="165100" y="3594100"/>
                  <a:pt x="0" y="3035300"/>
                  <a:pt x="0" y="2374900"/>
                </a:cubicBezTo>
                <a:cubicBezTo>
                  <a:pt x="0" y="2159000"/>
                  <a:pt x="76200" y="1879600"/>
                  <a:pt x="177800" y="1752600"/>
                </a:cubicBezTo>
                <a:cubicBezTo>
                  <a:pt x="279400" y="1625600"/>
                  <a:pt x="355600" y="1384300"/>
                  <a:pt x="355600" y="1219200"/>
                </a:cubicBezTo>
                <a:cubicBezTo>
                  <a:pt x="355600" y="292100"/>
                  <a:pt x="495300" y="0"/>
                  <a:pt x="939800" y="0"/>
                </a:cubicBezTo>
                <a:cubicBezTo>
                  <a:pt x="1206500" y="0"/>
                  <a:pt x="1473200" y="101600"/>
                  <a:pt x="1524000" y="228600"/>
                </a:cubicBezTo>
                <a:cubicBezTo>
                  <a:pt x="1625600" y="469900"/>
                  <a:pt x="1638300" y="1155700"/>
                  <a:pt x="1562100" y="1435100"/>
                </a:cubicBezTo>
                <a:cubicBezTo>
                  <a:pt x="1524000" y="1536700"/>
                  <a:pt x="1447800" y="1612900"/>
                  <a:pt x="1384300" y="1612900"/>
                </a:cubicBezTo>
                <a:cubicBezTo>
                  <a:pt x="1193800" y="1612900"/>
                  <a:pt x="1041400" y="2324100"/>
                  <a:pt x="1130300" y="2781300"/>
                </a:cubicBezTo>
                <a:cubicBezTo>
                  <a:pt x="1155700" y="2933700"/>
                  <a:pt x="1498600" y="3048000"/>
                  <a:pt x="1892300" y="3048000"/>
                </a:cubicBezTo>
                <a:close/>
                <a:moveTo>
                  <a:pt x="3340100" y="71882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0" name="Freeform 1950"/>
          <p:cNvSpPr/>
          <p:nvPr/>
        </p:nvSpPr>
        <p:spPr>
          <a:xfrm rot="0" flipH="0" flipV="0">
            <a:off x="22697345" y="10595785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1" name="Freeform 1951"/>
          <p:cNvSpPr/>
          <p:nvPr/>
        </p:nvSpPr>
        <p:spPr>
          <a:xfrm rot="0" flipH="0" flipV="0">
            <a:off x="22764727" y="10590928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2" name="Freeform 1952"/>
          <p:cNvSpPr/>
          <p:nvPr/>
        </p:nvSpPr>
        <p:spPr>
          <a:xfrm rot="0" flipH="0" flipV="0">
            <a:off x="22824877" y="10591360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3" name="Freeform 1953"/>
          <p:cNvSpPr/>
          <p:nvPr/>
        </p:nvSpPr>
        <p:spPr>
          <a:xfrm rot="0" flipH="0" flipV="0">
            <a:off x="22911259" y="10590928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4" name="Freeform 1954"/>
          <p:cNvSpPr/>
          <p:nvPr/>
        </p:nvSpPr>
        <p:spPr>
          <a:xfrm rot="0" flipH="0" flipV="0">
            <a:off x="23030022" y="10591360"/>
            <a:ext cx="58940" cy="62826"/>
          </a:xfrm>
          <a:custGeom>
            <a:pathLst>
              <a:path w="6934200" h="7391400">
                <a:moveTo>
                  <a:pt x="2425700" y="0"/>
                </a:moveTo>
                <a:lnTo>
                  <a:pt x="5118100" y="0"/>
                </a:lnTo>
                <a:cubicBezTo>
                  <a:pt x="5308600" y="0"/>
                  <a:pt x="5613400" y="50800"/>
                  <a:pt x="5803900" y="114300"/>
                </a:cubicBezTo>
                <a:lnTo>
                  <a:pt x="6007100" y="177800"/>
                </a:lnTo>
                <a:cubicBezTo>
                  <a:pt x="6184900" y="228600"/>
                  <a:pt x="6400800" y="431800"/>
                  <a:pt x="6489700" y="622300"/>
                </a:cubicBezTo>
                <a:lnTo>
                  <a:pt x="6743700" y="1168400"/>
                </a:lnTo>
                <a:cubicBezTo>
                  <a:pt x="6934200" y="1574800"/>
                  <a:pt x="6934200" y="1663700"/>
                  <a:pt x="6819900" y="2133600"/>
                </a:cubicBezTo>
                <a:lnTo>
                  <a:pt x="5626100" y="6769100"/>
                </a:lnTo>
                <a:cubicBezTo>
                  <a:pt x="5511800" y="7200900"/>
                  <a:pt x="5359400" y="7353300"/>
                  <a:pt x="5029200" y="7353300"/>
                </a:cubicBezTo>
                <a:cubicBezTo>
                  <a:pt x="4648200" y="7353300"/>
                  <a:pt x="4394200" y="7061200"/>
                  <a:pt x="4394200" y="6642100"/>
                </a:cubicBezTo>
                <a:cubicBezTo>
                  <a:pt x="4394200" y="6438900"/>
                  <a:pt x="4432300" y="6134100"/>
                  <a:pt x="4483100" y="5956300"/>
                </a:cubicBezTo>
                <a:lnTo>
                  <a:pt x="4635500" y="5422900"/>
                </a:lnTo>
                <a:cubicBezTo>
                  <a:pt x="4686300" y="5245100"/>
                  <a:pt x="4813300" y="4940300"/>
                  <a:pt x="4914900" y="4749800"/>
                </a:cubicBezTo>
                <a:cubicBezTo>
                  <a:pt x="5029200" y="4559300"/>
                  <a:pt x="5118100" y="4254500"/>
                  <a:pt x="5118100" y="4076700"/>
                </a:cubicBezTo>
                <a:cubicBezTo>
                  <a:pt x="5118100" y="3911600"/>
                  <a:pt x="5143500" y="3606800"/>
                  <a:pt x="5181600" y="3416300"/>
                </a:cubicBezTo>
                <a:lnTo>
                  <a:pt x="5321300" y="2679700"/>
                </a:lnTo>
                <a:cubicBezTo>
                  <a:pt x="5359400" y="2489200"/>
                  <a:pt x="5448300" y="2336800"/>
                  <a:pt x="5511800" y="2336800"/>
                </a:cubicBezTo>
                <a:cubicBezTo>
                  <a:pt x="5588000" y="2336800"/>
                  <a:pt x="5651500" y="2171700"/>
                  <a:pt x="5651500" y="1968500"/>
                </a:cubicBezTo>
                <a:lnTo>
                  <a:pt x="5651500" y="1790700"/>
                </a:lnTo>
                <a:cubicBezTo>
                  <a:pt x="5651500" y="1282700"/>
                  <a:pt x="5372100" y="1079500"/>
                  <a:pt x="4660900" y="1079500"/>
                </a:cubicBezTo>
                <a:lnTo>
                  <a:pt x="3314700" y="1079500"/>
                </a:lnTo>
                <a:cubicBezTo>
                  <a:pt x="2755900" y="1079500"/>
                  <a:pt x="2628900" y="1155700"/>
                  <a:pt x="2514600" y="1549400"/>
                </a:cubicBezTo>
                <a:lnTo>
                  <a:pt x="2362200" y="2057400"/>
                </a:lnTo>
                <a:cubicBezTo>
                  <a:pt x="2298700" y="2260600"/>
                  <a:pt x="2247900" y="2578100"/>
                  <a:pt x="2247900" y="2781300"/>
                </a:cubicBezTo>
                <a:lnTo>
                  <a:pt x="2247900" y="2870200"/>
                </a:lnTo>
                <a:cubicBezTo>
                  <a:pt x="2247900" y="3073400"/>
                  <a:pt x="2159000" y="3327400"/>
                  <a:pt x="2070100" y="3454400"/>
                </a:cubicBezTo>
                <a:cubicBezTo>
                  <a:pt x="1968500" y="3581400"/>
                  <a:pt x="1892300" y="3835400"/>
                  <a:pt x="1892300" y="4038600"/>
                </a:cubicBezTo>
                <a:lnTo>
                  <a:pt x="1892300" y="4127500"/>
                </a:lnTo>
                <a:cubicBezTo>
                  <a:pt x="1892300" y="4318000"/>
                  <a:pt x="1803400" y="4622800"/>
                  <a:pt x="1701800" y="4800600"/>
                </a:cubicBezTo>
                <a:cubicBezTo>
                  <a:pt x="1612900" y="4965700"/>
                  <a:pt x="1524000" y="5270500"/>
                  <a:pt x="1524000" y="5473700"/>
                </a:cubicBezTo>
                <a:lnTo>
                  <a:pt x="1524000" y="5562600"/>
                </a:lnTo>
                <a:cubicBezTo>
                  <a:pt x="1524000" y="5753100"/>
                  <a:pt x="1473200" y="6057900"/>
                  <a:pt x="1397000" y="6235700"/>
                </a:cubicBezTo>
                <a:lnTo>
                  <a:pt x="1181100" y="6794500"/>
                </a:lnTo>
                <a:cubicBezTo>
                  <a:pt x="1104900" y="6972300"/>
                  <a:pt x="1003300" y="7162800"/>
                  <a:pt x="927100" y="7226300"/>
                </a:cubicBezTo>
                <a:cubicBezTo>
                  <a:pt x="787400" y="7378700"/>
                  <a:pt x="317500" y="7391400"/>
                  <a:pt x="177800" y="7264400"/>
                </a:cubicBezTo>
                <a:cubicBezTo>
                  <a:pt x="0" y="7086600"/>
                  <a:pt x="63500" y="5943600"/>
                  <a:pt x="266700" y="5689600"/>
                </a:cubicBezTo>
                <a:cubicBezTo>
                  <a:pt x="368300" y="5575300"/>
                  <a:pt x="457200" y="5334000"/>
                  <a:pt x="457200" y="5156200"/>
                </a:cubicBezTo>
                <a:cubicBezTo>
                  <a:pt x="457200" y="4978400"/>
                  <a:pt x="495300" y="4686300"/>
                  <a:pt x="546100" y="4495800"/>
                </a:cubicBezTo>
                <a:lnTo>
                  <a:pt x="1562100" y="762000"/>
                </a:lnTo>
                <a:cubicBezTo>
                  <a:pt x="1689100" y="279400"/>
                  <a:pt x="2006600" y="0"/>
                  <a:pt x="2425700" y="0"/>
                </a:cubicBezTo>
                <a:close/>
                <a:moveTo>
                  <a:pt x="7645400" y="73279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5" name="Freeform 1955"/>
          <p:cNvSpPr/>
          <p:nvPr/>
        </p:nvSpPr>
        <p:spPr>
          <a:xfrm rot="0" flipH="0" flipV="0">
            <a:off x="23097859" y="10590064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6" name="Freeform 1956"/>
          <p:cNvSpPr/>
          <p:nvPr/>
        </p:nvSpPr>
        <p:spPr>
          <a:xfrm rot="0" flipH="0" flipV="0">
            <a:off x="23215512" y="10573224"/>
            <a:ext cx="73406" cy="106654"/>
          </a:xfrm>
          <a:custGeom>
            <a:pathLst>
              <a:path w="8636000" h="12547600">
                <a:moveTo>
                  <a:pt x="406400" y="5791200"/>
                </a:moveTo>
                <a:lnTo>
                  <a:pt x="1270000" y="3581400"/>
                </a:lnTo>
                <a:cubicBezTo>
                  <a:pt x="1689100" y="2514600"/>
                  <a:pt x="2247900" y="2146300"/>
                  <a:pt x="3467100" y="2146300"/>
                </a:cubicBezTo>
                <a:lnTo>
                  <a:pt x="4102100" y="2146300"/>
                </a:lnTo>
                <a:cubicBezTo>
                  <a:pt x="4495800" y="2146300"/>
                  <a:pt x="4889500" y="1828800"/>
                  <a:pt x="4978400" y="1422400"/>
                </a:cubicBezTo>
                <a:lnTo>
                  <a:pt x="5080000" y="1016000"/>
                </a:lnTo>
                <a:cubicBezTo>
                  <a:pt x="5245100" y="254000"/>
                  <a:pt x="5410200" y="0"/>
                  <a:pt x="5715000" y="0"/>
                </a:cubicBezTo>
                <a:cubicBezTo>
                  <a:pt x="5816600" y="0"/>
                  <a:pt x="5969000" y="76200"/>
                  <a:pt x="6070600" y="177800"/>
                </a:cubicBezTo>
                <a:cubicBezTo>
                  <a:pt x="6172200" y="266700"/>
                  <a:pt x="6172200" y="660400"/>
                  <a:pt x="6083300" y="1041400"/>
                </a:cubicBezTo>
                <a:lnTo>
                  <a:pt x="6019800" y="1270000"/>
                </a:lnTo>
                <a:cubicBezTo>
                  <a:pt x="5842000" y="1993900"/>
                  <a:pt x="5918200" y="2082800"/>
                  <a:pt x="7035800" y="2311400"/>
                </a:cubicBezTo>
                <a:lnTo>
                  <a:pt x="7340600" y="2374900"/>
                </a:lnTo>
                <a:cubicBezTo>
                  <a:pt x="7734300" y="2463800"/>
                  <a:pt x="8166100" y="2870200"/>
                  <a:pt x="8305800" y="3302000"/>
                </a:cubicBezTo>
                <a:lnTo>
                  <a:pt x="8331200" y="3365500"/>
                </a:lnTo>
                <a:cubicBezTo>
                  <a:pt x="8636000" y="4279900"/>
                  <a:pt x="8636000" y="4445000"/>
                  <a:pt x="8407400" y="5334000"/>
                </a:cubicBezTo>
                <a:lnTo>
                  <a:pt x="7937500" y="7124700"/>
                </a:lnTo>
                <a:cubicBezTo>
                  <a:pt x="7835900" y="7505700"/>
                  <a:pt x="7543800" y="8039100"/>
                  <a:pt x="7289800" y="8305800"/>
                </a:cubicBezTo>
                <a:lnTo>
                  <a:pt x="7200900" y="8407400"/>
                </a:lnTo>
                <a:cubicBezTo>
                  <a:pt x="6616700" y="9029700"/>
                  <a:pt x="5930900" y="9321800"/>
                  <a:pt x="4991100" y="9321800"/>
                </a:cubicBezTo>
                <a:lnTo>
                  <a:pt x="4813300" y="9321800"/>
                </a:lnTo>
                <a:cubicBezTo>
                  <a:pt x="3937000" y="9321800"/>
                  <a:pt x="3771900" y="9474200"/>
                  <a:pt x="3632200" y="10401300"/>
                </a:cubicBezTo>
                <a:lnTo>
                  <a:pt x="3454400" y="11518900"/>
                </a:lnTo>
                <a:cubicBezTo>
                  <a:pt x="3314700" y="12344400"/>
                  <a:pt x="3162300" y="12547600"/>
                  <a:pt x="2667000" y="12547600"/>
                </a:cubicBezTo>
                <a:cubicBezTo>
                  <a:pt x="2463800" y="12547600"/>
                  <a:pt x="2311400" y="12217400"/>
                  <a:pt x="2311400" y="11823700"/>
                </a:cubicBezTo>
                <a:lnTo>
                  <a:pt x="2311400" y="11468100"/>
                </a:lnTo>
                <a:cubicBezTo>
                  <a:pt x="2311400" y="11074400"/>
                  <a:pt x="2349500" y="10426700"/>
                  <a:pt x="2400300" y="10020300"/>
                </a:cubicBezTo>
                <a:lnTo>
                  <a:pt x="2400300" y="10007600"/>
                </a:lnTo>
                <a:cubicBezTo>
                  <a:pt x="2451100" y="9613900"/>
                  <a:pt x="2184400" y="9220200"/>
                  <a:pt x="1790700" y="9131300"/>
                </a:cubicBezTo>
                <a:lnTo>
                  <a:pt x="1562100" y="9093200"/>
                </a:lnTo>
                <a:cubicBezTo>
                  <a:pt x="1181100" y="9004300"/>
                  <a:pt x="736600" y="8788400"/>
                  <a:pt x="596900" y="8597900"/>
                </a:cubicBezTo>
                <a:cubicBezTo>
                  <a:pt x="63500" y="7899400"/>
                  <a:pt x="0" y="6858000"/>
                  <a:pt x="406400" y="5791200"/>
                </a:cubicBezTo>
                <a:close/>
                <a:moveTo>
                  <a:pt x="3441700" y="9461500"/>
                </a:moveTo>
                <a:moveTo>
                  <a:pt x="1943100" y="8242300"/>
                </a:moveTo>
                <a:lnTo>
                  <a:pt x="2921000" y="8242300"/>
                </a:lnTo>
                <a:cubicBezTo>
                  <a:pt x="3263900" y="8242300"/>
                  <a:pt x="3314700" y="8178800"/>
                  <a:pt x="3492500" y="7454900"/>
                </a:cubicBezTo>
                <a:lnTo>
                  <a:pt x="4203700" y="4584700"/>
                </a:lnTo>
                <a:cubicBezTo>
                  <a:pt x="4254500" y="4394200"/>
                  <a:pt x="4318000" y="4089400"/>
                  <a:pt x="4343400" y="3911600"/>
                </a:cubicBezTo>
                <a:lnTo>
                  <a:pt x="4406900" y="3556000"/>
                </a:lnTo>
                <a:cubicBezTo>
                  <a:pt x="4445000" y="3289300"/>
                  <a:pt x="4381500" y="3225800"/>
                  <a:pt x="4102100" y="3225800"/>
                </a:cubicBezTo>
                <a:lnTo>
                  <a:pt x="3378200" y="3225800"/>
                </a:lnTo>
                <a:cubicBezTo>
                  <a:pt x="3187700" y="3225800"/>
                  <a:pt x="3022600" y="3302000"/>
                  <a:pt x="3022600" y="3403600"/>
                </a:cubicBezTo>
                <a:cubicBezTo>
                  <a:pt x="3022600" y="3505200"/>
                  <a:pt x="2857500" y="3581400"/>
                  <a:pt x="2667000" y="3581400"/>
                </a:cubicBezTo>
                <a:cubicBezTo>
                  <a:pt x="2463800" y="3581400"/>
                  <a:pt x="2311400" y="3746500"/>
                  <a:pt x="2311400" y="3937000"/>
                </a:cubicBezTo>
                <a:cubicBezTo>
                  <a:pt x="2311400" y="4140200"/>
                  <a:pt x="2209800" y="4292600"/>
                  <a:pt x="2082800" y="4292600"/>
                </a:cubicBezTo>
                <a:cubicBezTo>
                  <a:pt x="1955800" y="4292600"/>
                  <a:pt x="1841500" y="4457700"/>
                  <a:pt x="1828800" y="4660900"/>
                </a:cubicBezTo>
                <a:lnTo>
                  <a:pt x="1803400" y="5016500"/>
                </a:lnTo>
                <a:cubicBezTo>
                  <a:pt x="1778000" y="5207000"/>
                  <a:pt x="1765300" y="5397500"/>
                  <a:pt x="1765300" y="5422900"/>
                </a:cubicBezTo>
                <a:cubicBezTo>
                  <a:pt x="1765300" y="5448300"/>
                  <a:pt x="1714500" y="5626100"/>
                  <a:pt x="1638300" y="5829300"/>
                </a:cubicBezTo>
                <a:lnTo>
                  <a:pt x="1524000" y="6172200"/>
                </a:lnTo>
                <a:cubicBezTo>
                  <a:pt x="1447800" y="6375400"/>
                  <a:pt x="1371600" y="6680200"/>
                  <a:pt x="1346200" y="6870700"/>
                </a:cubicBezTo>
                <a:lnTo>
                  <a:pt x="1270000" y="7543800"/>
                </a:lnTo>
                <a:cubicBezTo>
                  <a:pt x="1244600" y="7734300"/>
                  <a:pt x="1308100" y="7962900"/>
                  <a:pt x="1409700" y="8064500"/>
                </a:cubicBezTo>
                <a:cubicBezTo>
                  <a:pt x="1511300" y="8166100"/>
                  <a:pt x="1752600" y="8242300"/>
                  <a:pt x="1943100" y="8242300"/>
                </a:cubicBezTo>
                <a:close/>
                <a:moveTo>
                  <a:pt x="990600" y="9461500"/>
                </a:moveTo>
                <a:moveTo>
                  <a:pt x="7213600" y="5232400"/>
                </a:moveTo>
                <a:lnTo>
                  <a:pt x="7302500" y="4000500"/>
                </a:lnTo>
                <a:cubicBezTo>
                  <a:pt x="7340600" y="3467100"/>
                  <a:pt x="7175500" y="3225800"/>
                  <a:pt x="6794500" y="3225800"/>
                </a:cubicBezTo>
                <a:lnTo>
                  <a:pt x="5930900" y="3225800"/>
                </a:lnTo>
                <a:cubicBezTo>
                  <a:pt x="5600700" y="3225800"/>
                  <a:pt x="5562600" y="3251200"/>
                  <a:pt x="5511800" y="3568700"/>
                </a:cubicBezTo>
                <a:lnTo>
                  <a:pt x="5245100" y="5016500"/>
                </a:lnTo>
                <a:cubicBezTo>
                  <a:pt x="5207000" y="5219700"/>
                  <a:pt x="5080000" y="5372100"/>
                  <a:pt x="4953000" y="5372100"/>
                </a:cubicBezTo>
                <a:cubicBezTo>
                  <a:pt x="4826000" y="5372100"/>
                  <a:pt x="4711700" y="5537200"/>
                  <a:pt x="4699000" y="5727700"/>
                </a:cubicBezTo>
                <a:lnTo>
                  <a:pt x="4673600" y="6096000"/>
                </a:lnTo>
                <a:cubicBezTo>
                  <a:pt x="4648200" y="6286500"/>
                  <a:pt x="4622800" y="6604000"/>
                  <a:pt x="4597400" y="6807200"/>
                </a:cubicBezTo>
                <a:lnTo>
                  <a:pt x="4495800" y="7886700"/>
                </a:lnTo>
                <a:cubicBezTo>
                  <a:pt x="4457700" y="8216900"/>
                  <a:pt x="4483100" y="8242300"/>
                  <a:pt x="4813300" y="8242300"/>
                </a:cubicBezTo>
                <a:lnTo>
                  <a:pt x="5537200" y="8242300"/>
                </a:lnTo>
                <a:cubicBezTo>
                  <a:pt x="5727700" y="8242300"/>
                  <a:pt x="5892800" y="8166100"/>
                  <a:pt x="5892800" y="8064500"/>
                </a:cubicBezTo>
                <a:cubicBezTo>
                  <a:pt x="5892800" y="7962900"/>
                  <a:pt x="5969000" y="7886700"/>
                  <a:pt x="6070600" y="7886700"/>
                </a:cubicBezTo>
                <a:cubicBezTo>
                  <a:pt x="6172200" y="7886700"/>
                  <a:pt x="6248400" y="7797800"/>
                  <a:pt x="6248400" y="7708900"/>
                </a:cubicBezTo>
                <a:cubicBezTo>
                  <a:pt x="6248400" y="7607300"/>
                  <a:pt x="6350000" y="7531100"/>
                  <a:pt x="6477000" y="7531100"/>
                </a:cubicBezTo>
                <a:cubicBezTo>
                  <a:pt x="6591300" y="7531100"/>
                  <a:pt x="6731000" y="7366000"/>
                  <a:pt x="6781800" y="7175500"/>
                </a:cubicBezTo>
                <a:lnTo>
                  <a:pt x="7099300" y="5905500"/>
                </a:lnTo>
                <a:cubicBezTo>
                  <a:pt x="7150100" y="5715000"/>
                  <a:pt x="7200900" y="5410200"/>
                  <a:pt x="7213600" y="5232400"/>
                </a:cubicBezTo>
                <a:close/>
                <a:moveTo>
                  <a:pt x="4000500" y="94615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7" name="Freeform 1957"/>
          <p:cNvSpPr/>
          <p:nvPr/>
        </p:nvSpPr>
        <p:spPr>
          <a:xfrm rot="0" flipH="0" flipV="0">
            <a:off x="23298820" y="10590280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8" name="Freeform 1958"/>
          <p:cNvSpPr/>
          <p:nvPr/>
        </p:nvSpPr>
        <p:spPr>
          <a:xfrm rot="0" flipH="0" flipV="0">
            <a:off x="23372632" y="10592763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9" name="Freeform 1959"/>
          <p:cNvSpPr/>
          <p:nvPr/>
        </p:nvSpPr>
        <p:spPr>
          <a:xfrm rot="0" flipH="0" flipV="0">
            <a:off x="23430356" y="10591360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0" name="Freeform 1960"/>
          <p:cNvSpPr/>
          <p:nvPr/>
        </p:nvSpPr>
        <p:spPr>
          <a:xfrm rot="0" flipH="0" flipV="0">
            <a:off x="23512371" y="10590172"/>
            <a:ext cx="60775" cy="89922"/>
          </a:xfrm>
          <a:custGeom>
            <a:pathLst>
              <a:path w="7150100" h="10579100">
                <a:moveTo>
                  <a:pt x="6934200" y="1689100"/>
                </a:moveTo>
                <a:lnTo>
                  <a:pt x="5435600" y="7797800"/>
                </a:lnTo>
                <a:cubicBezTo>
                  <a:pt x="5384800" y="8001000"/>
                  <a:pt x="5295900" y="8293100"/>
                  <a:pt x="5219700" y="8458200"/>
                </a:cubicBezTo>
                <a:lnTo>
                  <a:pt x="5016500" y="8940800"/>
                </a:lnTo>
                <a:cubicBezTo>
                  <a:pt x="4737100" y="9601200"/>
                  <a:pt x="4241800" y="10198100"/>
                  <a:pt x="3886200" y="10287000"/>
                </a:cubicBezTo>
                <a:cubicBezTo>
                  <a:pt x="3759200" y="10312400"/>
                  <a:pt x="3594100" y="10388600"/>
                  <a:pt x="3530600" y="10464800"/>
                </a:cubicBezTo>
                <a:cubicBezTo>
                  <a:pt x="3467100" y="10528300"/>
                  <a:pt x="3251200" y="10579100"/>
                  <a:pt x="3048000" y="10579100"/>
                </a:cubicBezTo>
                <a:lnTo>
                  <a:pt x="533400" y="10579100"/>
                </a:lnTo>
                <a:cubicBezTo>
                  <a:pt x="88900" y="10579100"/>
                  <a:pt x="0" y="10490200"/>
                  <a:pt x="0" y="10045700"/>
                </a:cubicBezTo>
                <a:cubicBezTo>
                  <a:pt x="0" y="9588500"/>
                  <a:pt x="88900" y="9512300"/>
                  <a:pt x="533400" y="9512300"/>
                </a:cubicBezTo>
                <a:lnTo>
                  <a:pt x="3048000" y="9512300"/>
                </a:lnTo>
                <a:cubicBezTo>
                  <a:pt x="3251200" y="9512300"/>
                  <a:pt x="3517900" y="9398000"/>
                  <a:pt x="3657600" y="9258300"/>
                </a:cubicBezTo>
                <a:lnTo>
                  <a:pt x="3695700" y="9220200"/>
                </a:lnTo>
                <a:cubicBezTo>
                  <a:pt x="3835400" y="9080500"/>
                  <a:pt x="3975100" y="8864600"/>
                  <a:pt x="4000500" y="8724900"/>
                </a:cubicBezTo>
                <a:cubicBezTo>
                  <a:pt x="4038600" y="8597900"/>
                  <a:pt x="4114800" y="8432800"/>
                  <a:pt x="4178300" y="8369300"/>
                </a:cubicBezTo>
                <a:cubicBezTo>
                  <a:pt x="4254500" y="8305800"/>
                  <a:pt x="4305300" y="8089900"/>
                  <a:pt x="4305300" y="7886700"/>
                </a:cubicBezTo>
                <a:cubicBezTo>
                  <a:pt x="4305300" y="7442200"/>
                  <a:pt x="4216400" y="7353300"/>
                  <a:pt x="3771900" y="7353300"/>
                </a:cubicBezTo>
                <a:lnTo>
                  <a:pt x="1790700" y="7353300"/>
                </a:lnTo>
                <a:cubicBezTo>
                  <a:pt x="1600200" y="7353300"/>
                  <a:pt x="1320800" y="7251700"/>
                  <a:pt x="1181100" y="7124700"/>
                </a:cubicBezTo>
                <a:lnTo>
                  <a:pt x="1003300" y="6959600"/>
                </a:lnTo>
                <a:cubicBezTo>
                  <a:pt x="685800" y="6667500"/>
                  <a:pt x="533400" y="6311900"/>
                  <a:pt x="533400" y="5829300"/>
                </a:cubicBezTo>
                <a:lnTo>
                  <a:pt x="533400" y="5384800"/>
                </a:lnTo>
                <a:cubicBezTo>
                  <a:pt x="533400" y="5181600"/>
                  <a:pt x="584200" y="4876800"/>
                  <a:pt x="635000" y="4686300"/>
                </a:cubicBezTo>
                <a:lnTo>
                  <a:pt x="1663700" y="952500"/>
                </a:lnTo>
                <a:cubicBezTo>
                  <a:pt x="1828800" y="342900"/>
                  <a:pt x="2095500" y="0"/>
                  <a:pt x="2387600" y="0"/>
                </a:cubicBezTo>
                <a:cubicBezTo>
                  <a:pt x="2552700" y="0"/>
                  <a:pt x="2730500" y="38100"/>
                  <a:pt x="2781300" y="88900"/>
                </a:cubicBezTo>
                <a:cubicBezTo>
                  <a:pt x="2832100" y="139700"/>
                  <a:pt x="2870200" y="342900"/>
                  <a:pt x="2870200" y="546100"/>
                </a:cubicBezTo>
                <a:lnTo>
                  <a:pt x="2870200" y="723900"/>
                </a:lnTo>
                <a:cubicBezTo>
                  <a:pt x="2870200" y="914400"/>
                  <a:pt x="2832100" y="1231900"/>
                  <a:pt x="2781300" y="1422400"/>
                </a:cubicBezTo>
                <a:lnTo>
                  <a:pt x="1968500" y="4673600"/>
                </a:lnTo>
                <a:cubicBezTo>
                  <a:pt x="1917700" y="4864100"/>
                  <a:pt x="1816100" y="5029200"/>
                  <a:pt x="1752600" y="5029200"/>
                </a:cubicBezTo>
                <a:cubicBezTo>
                  <a:pt x="1676400" y="5029200"/>
                  <a:pt x="1612900" y="5181600"/>
                  <a:pt x="1612900" y="5384800"/>
                </a:cubicBezTo>
                <a:lnTo>
                  <a:pt x="1612900" y="5740400"/>
                </a:lnTo>
                <a:cubicBezTo>
                  <a:pt x="1612900" y="5943600"/>
                  <a:pt x="1651000" y="6134100"/>
                  <a:pt x="1701800" y="6184900"/>
                </a:cubicBezTo>
                <a:cubicBezTo>
                  <a:pt x="1752600" y="6235700"/>
                  <a:pt x="1955800" y="6273800"/>
                  <a:pt x="2159000" y="6273800"/>
                </a:cubicBezTo>
                <a:lnTo>
                  <a:pt x="4127500" y="6273800"/>
                </a:lnTo>
                <a:cubicBezTo>
                  <a:pt x="4546600" y="6273800"/>
                  <a:pt x="4610100" y="6223000"/>
                  <a:pt x="4826000" y="5715000"/>
                </a:cubicBezTo>
                <a:lnTo>
                  <a:pt x="4851400" y="5651500"/>
                </a:lnTo>
                <a:cubicBezTo>
                  <a:pt x="4953000" y="5435600"/>
                  <a:pt x="5016500" y="5105400"/>
                  <a:pt x="5016500" y="4902200"/>
                </a:cubicBezTo>
                <a:lnTo>
                  <a:pt x="5016500" y="4838700"/>
                </a:lnTo>
                <a:cubicBezTo>
                  <a:pt x="5016500" y="4648200"/>
                  <a:pt x="5054600" y="4343400"/>
                  <a:pt x="5105400" y="4152900"/>
                </a:cubicBezTo>
                <a:lnTo>
                  <a:pt x="5270500" y="3467100"/>
                </a:lnTo>
                <a:cubicBezTo>
                  <a:pt x="5321300" y="3289300"/>
                  <a:pt x="5397500" y="3022600"/>
                  <a:pt x="5461000" y="2870200"/>
                </a:cubicBezTo>
                <a:cubicBezTo>
                  <a:pt x="5524500" y="2730500"/>
                  <a:pt x="5588000" y="2463800"/>
                  <a:pt x="5613400" y="2286000"/>
                </a:cubicBezTo>
                <a:lnTo>
                  <a:pt x="5651500" y="2019300"/>
                </a:lnTo>
                <a:cubicBezTo>
                  <a:pt x="5689600" y="1841500"/>
                  <a:pt x="5765800" y="1549400"/>
                  <a:pt x="5842000" y="1371600"/>
                </a:cubicBezTo>
                <a:lnTo>
                  <a:pt x="6248400" y="342900"/>
                </a:lnTo>
                <a:cubicBezTo>
                  <a:pt x="6311900" y="152400"/>
                  <a:pt x="6515100" y="0"/>
                  <a:pt x="6680200" y="0"/>
                </a:cubicBezTo>
                <a:cubicBezTo>
                  <a:pt x="6858000" y="0"/>
                  <a:pt x="7035800" y="38100"/>
                  <a:pt x="7086600" y="88900"/>
                </a:cubicBezTo>
                <a:cubicBezTo>
                  <a:pt x="7137400" y="139700"/>
                  <a:pt x="7150100" y="330200"/>
                  <a:pt x="7124700" y="508000"/>
                </a:cubicBezTo>
                <a:lnTo>
                  <a:pt x="7061200" y="1016000"/>
                </a:lnTo>
                <a:cubicBezTo>
                  <a:pt x="7035800" y="1193800"/>
                  <a:pt x="6985000" y="1498600"/>
                  <a:pt x="6934200" y="1689100"/>
                </a:cubicBezTo>
                <a:close/>
                <a:moveTo>
                  <a:pt x="5575300" y="74676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1" name="Freeform 1961"/>
          <p:cNvSpPr/>
          <p:nvPr/>
        </p:nvSpPr>
        <p:spPr>
          <a:xfrm rot="0" flipH="0" flipV="0">
            <a:off x="23637443" y="10563832"/>
            <a:ext cx="52247" cy="89922"/>
          </a:xfrm>
          <a:custGeom>
            <a:pathLst>
              <a:path w="6146800" h="10579100">
                <a:moveTo>
                  <a:pt x="2603500" y="10579100"/>
                </a:moveTo>
                <a:lnTo>
                  <a:pt x="2159000" y="10579100"/>
                </a:lnTo>
                <a:cubicBezTo>
                  <a:pt x="787400" y="10579100"/>
                  <a:pt x="0" y="9842500"/>
                  <a:pt x="0" y="8547100"/>
                </a:cubicBezTo>
                <a:lnTo>
                  <a:pt x="0" y="8242300"/>
                </a:lnTo>
                <a:cubicBezTo>
                  <a:pt x="0" y="7848600"/>
                  <a:pt x="50800" y="7429500"/>
                  <a:pt x="101600" y="7302500"/>
                </a:cubicBezTo>
                <a:cubicBezTo>
                  <a:pt x="203200" y="7073900"/>
                  <a:pt x="546100" y="6032500"/>
                  <a:pt x="546100" y="5956300"/>
                </a:cubicBezTo>
                <a:cubicBezTo>
                  <a:pt x="546100" y="5588000"/>
                  <a:pt x="685800" y="4876800"/>
                  <a:pt x="787400" y="4775200"/>
                </a:cubicBezTo>
                <a:cubicBezTo>
                  <a:pt x="876300" y="4686300"/>
                  <a:pt x="1257300" y="3479800"/>
                  <a:pt x="1257300" y="3263900"/>
                </a:cubicBezTo>
                <a:cubicBezTo>
                  <a:pt x="1257300" y="1435100"/>
                  <a:pt x="2578100" y="0"/>
                  <a:pt x="4267200" y="0"/>
                </a:cubicBezTo>
                <a:cubicBezTo>
                  <a:pt x="5232400" y="0"/>
                  <a:pt x="6096000" y="863600"/>
                  <a:pt x="6096000" y="1828800"/>
                </a:cubicBezTo>
                <a:cubicBezTo>
                  <a:pt x="6096000" y="1905000"/>
                  <a:pt x="5943600" y="2235200"/>
                  <a:pt x="5740400" y="2552700"/>
                </a:cubicBezTo>
                <a:cubicBezTo>
                  <a:pt x="5245100" y="3365500"/>
                  <a:pt x="5295900" y="3860800"/>
                  <a:pt x="5981700" y="4533900"/>
                </a:cubicBezTo>
                <a:cubicBezTo>
                  <a:pt x="6121400" y="4686300"/>
                  <a:pt x="6146800" y="5994400"/>
                  <a:pt x="6007100" y="6311900"/>
                </a:cubicBezTo>
                <a:cubicBezTo>
                  <a:pt x="5905500" y="6553200"/>
                  <a:pt x="5562600" y="7581900"/>
                  <a:pt x="5562600" y="7658100"/>
                </a:cubicBezTo>
                <a:cubicBezTo>
                  <a:pt x="5562600" y="9194800"/>
                  <a:pt x="4165600" y="10579100"/>
                  <a:pt x="2603500" y="10579100"/>
                </a:cubicBezTo>
                <a:close/>
                <a:moveTo>
                  <a:pt x="38100" y="10566400"/>
                </a:moveTo>
                <a:moveTo>
                  <a:pt x="2514600" y="2692400"/>
                </a:moveTo>
                <a:lnTo>
                  <a:pt x="2514600" y="3048000"/>
                </a:lnTo>
                <a:cubicBezTo>
                  <a:pt x="2514600" y="3238500"/>
                  <a:pt x="2654300" y="3403600"/>
                  <a:pt x="2832100" y="3403600"/>
                </a:cubicBezTo>
                <a:cubicBezTo>
                  <a:pt x="3606800" y="3403600"/>
                  <a:pt x="4229100" y="3073400"/>
                  <a:pt x="4737100" y="2362200"/>
                </a:cubicBezTo>
                <a:lnTo>
                  <a:pt x="4838700" y="2235200"/>
                </a:lnTo>
                <a:cubicBezTo>
                  <a:pt x="4940300" y="2082800"/>
                  <a:pt x="5029200" y="1854200"/>
                  <a:pt x="5029200" y="1701800"/>
                </a:cubicBezTo>
                <a:cubicBezTo>
                  <a:pt x="5029200" y="1549400"/>
                  <a:pt x="4940300" y="1435100"/>
                  <a:pt x="4851400" y="1435100"/>
                </a:cubicBezTo>
                <a:cubicBezTo>
                  <a:pt x="4749800" y="1435100"/>
                  <a:pt x="4673600" y="1346200"/>
                  <a:pt x="4673600" y="1257300"/>
                </a:cubicBezTo>
                <a:cubicBezTo>
                  <a:pt x="4673600" y="1155700"/>
                  <a:pt x="4508500" y="1066800"/>
                  <a:pt x="4305300" y="1066800"/>
                </a:cubicBezTo>
                <a:lnTo>
                  <a:pt x="4076700" y="1066800"/>
                </a:lnTo>
                <a:cubicBezTo>
                  <a:pt x="3873500" y="1066800"/>
                  <a:pt x="3543300" y="1143000"/>
                  <a:pt x="3327400" y="1231900"/>
                </a:cubicBezTo>
                <a:lnTo>
                  <a:pt x="3162300" y="1308100"/>
                </a:lnTo>
                <a:cubicBezTo>
                  <a:pt x="2959100" y="1397000"/>
                  <a:pt x="2768600" y="1562100"/>
                  <a:pt x="2743200" y="1676400"/>
                </a:cubicBezTo>
                <a:cubicBezTo>
                  <a:pt x="2730500" y="1790700"/>
                  <a:pt x="2667000" y="1981200"/>
                  <a:pt x="2616200" y="2108200"/>
                </a:cubicBezTo>
                <a:cubicBezTo>
                  <a:pt x="2565400" y="2222500"/>
                  <a:pt x="2514600" y="2489200"/>
                  <a:pt x="2514600" y="2692400"/>
                </a:cubicBezTo>
                <a:close/>
                <a:moveTo>
                  <a:pt x="7924800" y="10566400"/>
                </a:moveTo>
                <a:moveTo>
                  <a:pt x="1981200" y="9499600"/>
                </a:moveTo>
                <a:lnTo>
                  <a:pt x="3048000" y="9499600"/>
                </a:lnTo>
                <a:cubicBezTo>
                  <a:pt x="3251200" y="9499600"/>
                  <a:pt x="3530600" y="9385300"/>
                  <a:pt x="3670300" y="9245600"/>
                </a:cubicBezTo>
                <a:lnTo>
                  <a:pt x="4152900" y="8763000"/>
                </a:lnTo>
                <a:cubicBezTo>
                  <a:pt x="4292600" y="8623300"/>
                  <a:pt x="4419600" y="8369300"/>
                  <a:pt x="4445000" y="8191500"/>
                </a:cubicBezTo>
                <a:lnTo>
                  <a:pt x="4457700" y="8026400"/>
                </a:lnTo>
                <a:cubicBezTo>
                  <a:pt x="4470400" y="7848600"/>
                  <a:pt x="4483100" y="7683500"/>
                  <a:pt x="4483100" y="7658100"/>
                </a:cubicBezTo>
                <a:cubicBezTo>
                  <a:pt x="4483100" y="7632700"/>
                  <a:pt x="4533900" y="7454900"/>
                  <a:pt x="4597400" y="7251700"/>
                </a:cubicBezTo>
                <a:lnTo>
                  <a:pt x="4749800" y="6731000"/>
                </a:lnTo>
                <a:cubicBezTo>
                  <a:pt x="4813300" y="6527800"/>
                  <a:pt x="4876800" y="6210300"/>
                  <a:pt x="4902200" y="6032500"/>
                </a:cubicBezTo>
                <a:lnTo>
                  <a:pt x="4991100" y="5181600"/>
                </a:lnTo>
                <a:cubicBezTo>
                  <a:pt x="5003800" y="4991100"/>
                  <a:pt x="4914900" y="4724400"/>
                  <a:pt x="4775200" y="4584700"/>
                </a:cubicBezTo>
                <a:lnTo>
                  <a:pt x="4737100" y="4559300"/>
                </a:lnTo>
                <a:cubicBezTo>
                  <a:pt x="4597400" y="4419600"/>
                  <a:pt x="4330700" y="4305300"/>
                  <a:pt x="4127500" y="4305300"/>
                </a:cubicBezTo>
                <a:lnTo>
                  <a:pt x="3505200" y="4305300"/>
                </a:lnTo>
                <a:cubicBezTo>
                  <a:pt x="2971800" y="4305300"/>
                  <a:pt x="2552700" y="4445000"/>
                  <a:pt x="2260600" y="4737100"/>
                </a:cubicBezTo>
                <a:lnTo>
                  <a:pt x="1955800" y="5041900"/>
                </a:lnTo>
                <a:cubicBezTo>
                  <a:pt x="1816100" y="5181600"/>
                  <a:pt x="1689100" y="5435600"/>
                  <a:pt x="1663700" y="5613400"/>
                </a:cubicBezTo>
                <a:lnTo>
                  <a:pt x="1663700" y="5689600"/>
                </a:lnTo>
                <a:cubicBezTo>
                  <a:pt x="1638300" y="5867400"/>
                  <a:pt x="1574800" y="6121400"/>
                  <a:pt x="1524000" y="6273800"/>
                </a:cubicBezTo>
                <a:cubicBezTo>
                  <a:pt x="1460500" y="6413500"/>
                  <a:pt x="1371600" y="6680200"/>
                  <a:pt x="1320800" y="6858000"/>
                </a:cubicBezTo>
                <a:lnTo>
                  <a:pt x="1168400" y="7378700"/>
                </a:lnTo>
                <a:cubicBezTo>
                  <a:pt x="1117600" y="7556500"/>
                  <a:pt x="1079500" y="7874000"/>
                  <a:pt x="1079500" y="8064500"/>
                </a:cubicBezTo>
                <a:lnTo>
                  <a:pt x="1079500" y="8597900"/>
                </a:lnTo>
                <a:cubicBezTo>
                  <a:pt x="1079500" y="8801100"/>
                  <a:pt x="1193800" y="9080500"/>
                  <a:pt x="1333500" y="9220200"/>
                </a:cubicBezTo>
                <a:lnTo>
                  <a:pt x="1371600" y="9245600"/>
                </a:lnTo>
                <a:cubicBezTo>
                  <a:pt x="1511300" y="9385300"/>
                  <a:pt x="1778000" y="9499600"/>
                  <a:pt x="1981200" y="9499600"/>
                </a:cubicBezTo>
                <a:close/>
                <a:moveTo>
                  <a:pt x="1117600" y="105664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2" name="Freeform 1962"/>
          <p:cNvSpPr/>
          <p:nvPr/>
        </p:nvSpPr>
        <p:spPr>
          <a:xfrm rot="0" flipH="0" flipV="0">
            <a:off x="23706849" y="10590928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3" name="Freeform 1963"/>
          <p:cNvSpPr/>
          <p:nvPr/>
        </p:nvSpPr>
        <p:spPr>
          <a:xfrm rot="0" flipH="0" flipV="0">
            <a:off x="23768375" y="10590172"/>
            <a:ext cx="55810" cy="63474"/>
          </a:xfrm>
          <a:custGeom>
            <a:pathLst>
              <a:path w="6565900" h="7467600">
                <a:moveTo>
                  <a:pt x="1346200" y="3962400"/>
                </a:moveTo>
                <a:lnTo>
                  <a:pt x="4813300" y="2603500"/>
                </a:lnTo>
                <a:cubicBezTo>
                  <a:pt x="5753100" y="2235200"/>
                  <a:pt x="5727700" y="1231900"/>
                  <a:pt x="4775200" y="1231900"/>
                </a:cubicBezTo>
                <a:lnTo>
                  <a:pt x="3886200" y="1231900"/>
                </a:lnTo>
                <a:cubicBezTo>
                  <a:pt x="3683000" y="1231900"/>
                  <a:pt x="3352800" y="1295400"/>
                  <a:pt x="3162300" y="1384300"/>
                </a:cubicBezTo>
                <a:lnTo>
                  <a:pt x="3086100" y="1422400"/>
                </a:lnTo>
                <a:cubicBezTo>
                  <a:pt x="2679700" y="1600200"/>
                  <a:pt x="2146300" y="1638300"/>
                  <a:pt x="1993900" y="1498600"/>
                </a:cubicBezTo>
                <a:cubicBezTo>
                  <a:pt x="1854200" y="1346200"/>
                  <a:pt x="1905000" y="876300"/>
                  <a:pt x="2095500" y="685800"/>
                </a:cubicBezTo>
                <a:cubicBezTo>
                  <a:pt x="2374900" y="406400"/>
                  <a:pt x="3009900" y="165100"/>
                  <a:pt x="3619500" y="114300"/>
                </a:cubicBezTo>
                <a:lnTo>
                  <a:pt x="4813300" y="12700"/>
                </a:lnTo>
                <a:cubicBezTo>
                  <a:pt x="5016500" y="0"/>
                  <a:pt x="5321300" y="38100"/>
                  <a:pt x="5486400" y="101600"/>
                </a:cubicBezTo>
                <a:lnTo>
                  <a:pt x="5664200" y="152400"/>
                </a:lnTo>
                <a:cubicBezTo>
                  <a:pt x="5994400" y="279400"/>
                  <a:pt x="6184900" y="431800"/>
                  <a:pt x="6273800" y="660400"/>
                </a:cubicBezTo>
                <a:cubicBezTo>
                  <a:pt x="6299200" y="736600"/>
                  <a:pt x="6388100" y="863600"/>
                  <a:pt x="6451600" y="927100"/>
                </a:cubicBezTo>
                <a:cubicBezTo>
                  <a:pt x="6515100" y="990600"/>
                  <a:pt x="6565900" y="1206500"/>
                  <a:pt x="6565900" y="1409700"/>
                </a:cubicBezTo>
                <a:lnTo>
                  <a:pt x="6565900" y="1943100"/>
                </a:lnTo>
                <a:cubicBezTo>
                  <a:pt x="6565900" y="2146300"/>
                  <a:pt x="6489700" y="2425700"/>
                  <a:pt x="6375400" y="2565400"/>
                </a:cubicBezTo>
                <a:lnTo>
                  <a:pt x="6286500" y="2692400"/>
                </a:lnTo>
                <a:cubicBezTo>
                  <a:pt x="5981700" y="3111500"/>
                  <a:pt x="5702300" y="3365500"/>
                  <a:pt x="5334000" y="3543300"/>
                </a:cubicBezTo>
                <a:lnTo>
                  <a:pt x="4495800" y="3962400"/>
                </a:lnTo>
                <a:cubicBezTo>
                  <a:pt x="4305300" y="4051300"/>
                  <a:pt x="4000500" y="4178300"/>
                  <a:pt x="3810000" y="4229100"/>
                </a:cubicBezTo>
                <a:lnTo>
                  <a:pt x="2184400" y="4749800"/>
                </a:lnTo>
                <a:cubicBezTo>
                  <a:pt x="1460500" y="4965700"/>
                  <a:pt x="1193800" y="5232400"/>
                  <a:pt x="1193800" y="5715000"/>
                </a:cubicBezTo>
                <a:cubicBezTo>
                  <a:pt x="1193800" y="6159500"/>
                  <a:pt x="1282700" y="6248400"/>
                  <a:pt x="1727200" y="6248400"/>
                </a:cubicBezTo>
                <a:lnTo>
                  <a:pt x="3517900" y="6248400"/>
                </a:lnTo>
                <a:cubicBezTo>
                  <a:pt x="3721100" y="6248400"/>
                  <a:pt x="4025900" y="6172200"/>
                  <a:pt x="4191000" y="6070600"/>
                </a:cubicBezTo>
                <a:cubicBezTo>
                  <a:pt x="4368800" y="5969000"/>
                  <a:pt x="4673600" y="5892800"/>
                  <a:pt x="4864100" y="5892800"/>
                </a:cubicBezTo>
                <a:lnTo>
                  <a:pt x="4953000" y="5892800"/>
                </a:lnTo>
                <a:cubicBezTo>
                  <a:pt x="5156200" y="5892800"/>
                  <a:pt x="5321300" y="6045200"/>
                  <a:pt x="5321300" y="6248400"/>
                </a:cubicBezTo>
                <a:cubicBezTo>
                  <a:pt x="5321300" y="6438900"/>
                  <a:pt x="5232400" y="6680200"/>
                  <a:pt x="5143500" y="6781800"/>
                </a:cubicBezTo>
                <a:cubicBezTo>
                  <a:pt x="5041900" y="6883400"/>
                  <a:pt x="4787900" y="7035800"/>
                  <a:pt x="4597400" y="7124700"/>
                </a:cubicBezTo>
                <a:lnTo>
                  <a:pt x="4521200" y="7162800"/>
                </a:lnTo>
                <a:cubicBezTo>
                  <a:pt x="4318000" y="7251700"/>
                  <a:pt x="3987800" y="7340600"/>
                  <a:pt x="3784600" y="7353300"/>
                </a:cubicBezTo>
                <a:lnTo>
                  <a:pt x="2197100" y="7454900"/>
                </a:lnTo>
                <a:cubicBezTo>
                  <a:pt x="1993900" y="7467600"/>
                  <a:pt x="1676400" y="7442200"/>
                  <a:pt x="1498600" y="7404100"/>
                </a:cubicBezTo>
                <a:lnTo>
                  <a:pt x="1041400" y="7289800"/>
                </a:lnTo>
                <a:cubicBezTo>
                  <a:pt x="863600" y="7239000"/>
                  <a:pt x="609600" y="7086600"/>
                  <a:pt x="469900" y="6946900"/>
                </a:cubicBezTo>
                <a:lnTo>
                  <a:pt x="368300" y="6858000"/>
                </a:lnTo>
                <a:cubicBezTo>
                  <a:pt x="50800" y="6540500"/>
                  <a:pt x="0" y="5549900"/>
                  <a:pt x="279400" y="5054600"/>
                </a:cubicBezTo>
                <a:lnTo>
                  <a:pt x="431800" y="4800600"/>
                </a:lnTo>
                <a:cubicBezTo>
                  <a:pt x="660400" y="4394200"/>
                  <a:pt x="965200" y="4114800"/>
                  <a:pt x="1346200" y="3962400"/>
                </a:cubicBezTo>
                <a:close/>
                <a:moveTo>
                  <a:pt x="3581400" y="74676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4" name="Freeform 1964"/>
          <p:cNvSpPr/>
          <p:nvPr/>
        </p:nvSpPr>
        <p:spPr>
          <a:xfrm rot="0" flipH="0" flipV="0">
            <a:off x="23835407" y="10590064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5" name="Freeform 1965"/>
          <p:cNvSpPr/>
          <p:nvPr/>
        </p:nvSpPr>
        <p:spPr>
          <a:xfrm rot="0" flipH="0" flipV="0">
            <a:off x="23896070" y="10591360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6" name="Freeform 1966"/>
          <p:cNvSpPr/>
          <p:nvPr/>
        </p:nvSpPr>
        <p:spPr>
          <a:xfrm rot="0" flipH="0" flipV="0">
            <a:off x="23981670" y="10590064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7" name="Freeform 1967"/>
          <p:cNvSpPr/>
          <p:nvPr/>
        </p:nvSpPr>
        <p:spPr>
          <a:xfrm rot="0" flipH="0" flipV="0">
            <a:off x="24046003" y="10564156"/>
            <a:ext cx="51816" cy="88411"/>
          </a:xfrm>
          <a:custGeom>
            <a:pathLst>
              <a:path w="6096000" h="10401300">
                <a:moveTo>
                  <a:pt x="2997200" y="10401300"/>
                </a:moveTo>
                <a:lnTo>
                  <a:pt x="1587500" y="10401300"/>
                </a:lnTo>
                <a:cubicBezTo>
                  <a:pt x="533400" y="10401300"/>
                  <a:pt x="0" y="9829800"/>
                  <a:pt x="0" y="8724900"/>
                </a:cubicBezTo>
                <a:lnTo>
                  <a:pt x="0" y="7683500"/>
                </a:lnTo>
                <a:cubicBezTo>
                  <a:pt x="0" y="7404100"/>
                  <a:pt x="50800" y="7073900"/>
                  <a:pt x="101600" y="6946900"/>
                </a:cubicBezTo>
                <a:cubicBezTo>
                  <a:pt x="152400" y="6819900"/>
                  <a:pt x="203200" y="6502400"/>
                  <a:pt x="228600" y="6235700"/>
                </a:cubicBezTo>
                <a:cubicBezTo>
                  <a:pt x="254000" y="5956300"/>
                  <a:pt x="368300" y="5740400"/>
                  <a:pt x="495300" y="5740400"/>
                </a:cubicBezTo>
                <a:cubicBezTo>
                  <a:pt x="622300" y="5740400"/>
                  <a:pt x="723900" y="5511800"/>
                  <a:pt x="723900" y="5232400"/>
                </a:cubicBezTo>
                <a:lnTo>
                  <a:pt x="723900" y="4813300"/>
                </a:lnTo>
                <a:cubicBezTo>
                  <a:pt x="723900" y="4533900"/>
                  <a:pt x="800100" y="4305300"/>
                  <a:pt x="901700" y="4305300"/>
                </a:cubicBezTo>
                <a:cubicBezTo>
                  <a:pt x="1003300" y="4305300"/>
                  <a:pt x="1079500" y="4076700"/>
                  <a:pt x="1079500" y="3797300"/>
                </a:cubicBezTo>
                <a:lnTo>
                  <a:pt x="1079500" y="3733800"/>
                </a:lnTo>
                <a:cubicBezTo>
                  <a:pt x="1079500" y="3454400"/>
                  <a:pt x="1155700" y="3225800"/>
                  <a:pt x="1257300" y="3225800"/>
                </a:cubicBezTo>
                <a:cubicBezTo>
                  <a:pt x="1358900" y="3225800"/>
                  <a:pt x="1435100" y="2997200"/>
                  <a:pt x="1435100" y="2717800"/>
                </a:cubicBezTo>
                <a:lnTo>
                  <a:pt x="1435100" y="2654300"/>
                </a:lnTo>
                <a:cubicBezTo>
                  <a:pt x="1435100" y="2374900"/>
                  <a:pt x="1485900" y="1943100"/>
                  <a:pt x="1562100" y="1701800"/>
                </a:cubicBezTo>
                <a:lnTo>
                  <a:pt x="1574800" y="1612900"/>
                </a:lnTo>
                <a:cubicBezTo>
                  <a:pt x="1638300" y="1358900"/>
                  <a:pt x="1854200" y="1016000"/>
                  <a:pt x="2057400" y="850900"/>
                </a:cubicBezTo>
                <a:lnTo>
                  <a:pt x="2425700" y="520700"/>
                </a:lnTo>
                <a:cubicBezTo>
                  <a:pt x="2882900" y="114300"/>
                  <a:pt x="3200400" y="0"/>
                  <a:pt x="3822700" y="0"/>
                </a:cubicBezTo>
                <a:lnTo>
                  <a:pt x="4508500" y="0"/>
                </a:lnTo>
                <a:cubicBezTo>
                  <a:pt x="4800600" y="0"/>
                  <a:pt x="5156200" y="152400"/>
                  <a:pt x="5334000" y="342900"/>
                </a:cubicBezTo>
                <a:lnTo>
                  <a:pt x="5588000" y="635000"/>
                </a:lnTo>
                <a:cubicBezTo>
                  <a:pt x="5943600" y="1041400"/>
                  <a:pt x="6096000" y="1397000"/>
                  <a:pt x="6096000" y="1841500"/>
                </a:cubicBezTo>
                <a:cubicBezTo>
                  <a:pt x="6096000" y="2006600"/>
                  <a:pt x="6019800" y="2146300"/>
                  <a:pt x="5918200" y="2146300"/>
                </a:cubicBezTo>
                <a:cubicBezTo>
                  <a:pt x="5816600" y="2146300"/>
                  <a:pt x="5740400" y="2311400"/>
                  <a:pt x="5740400" y="2514600"/>
                </a:cubicBezTo>
                <a:cubicBezTo>
                  <a:pt x="5740400" y="2705100"/>
                  <a:pt x="5575300" y="2971800"/>
                  <a:pt x="5384800" y="3086100"/>
                </a:cubicBezTo>
                <a:cubicBezTo>
                  <a:pt x="4927600" y="3365500"/>
                  <a:pt x="4927600" y="3505200"/>
                  <a:pt x="5410200" y="3911600"/>
                </a:cubicBezTo>
                <a:lnTo>
                  <a:pt x="5702300" y="4152900"/>
                </a:lnTo>
                <a:cubicBezTo>
                  <a:pt x="5918200" y="4330700"/>
                  <a:pt x="6096000" y="4711700"/>
                  <a:pt x="6096000" y="4991100"/>
                </a:cubicBezTo>
                <a:lnTo>
                  <a:pt x="6096000" y="5588000"/>
                </a:lnTo>
                <a:cubicBezTo>
                  <a:pt x="6096000" y="5867400"/>
                  <a:pt x="6019800" y="6096000"/>
                  <a:pt x="5918200" y="6096000"/>
                </a:cubicBezTo>
                <a:cubicBezTo>
                  <a:pt x="5816600" y="6096000"/>
                  <a:pt x="5740400" y="6324600"/>
                  <a:pt x="5740400" y="6604000"/>
                </a:cubicBezTo>
                <a:lnTo>
                  <a:pt x="5740400" y="7023100"/>
                </a:lnTo>
                <a:cubicBezTo>
                  <a:pt x="5740400" y="7302500"/>
                  <a:pt x="5664200" y="7531100"/>
                  <a:pt x="5562600" y="7531100"/>
                </a:cubicBezTo>
                <a:cubicBezTo>
                  <a:pt x="5461000" y="7531100"/>
                  <a:pt x="5384800" y="7696200"/>
                  <a:pt x="5384800" y="7886700"/>
                </a:cubicBezTo>
                <a:cubicBezTo>
                  <a:pt x="5384800" y="8521700"/>
                  <a:pt x="5118100" y="9232900"/>
                  <a:pt x="4762500" y="9550400"/>
                </a:cubicBezTo>
                <a:lnTo>
                  <a:pt x="4394200" y="9880600"/>
                </a:lnTo>
                <a:cubicBezTo>
                  <a:pt x="3937000" y="10287000"/>
                  <a:pt x="3619500" y="10401300"/>
                  <a:pt x="2997200" y="10401300"/>
                </a:cubicBezTo>
                <a:close/>
                <a:moveTo>
                  <a:pt x="-50800" y="10528300"/>
                </a:moveTo>
                <a:moveTo>
                  <a:pt x="2514600" y="2654300"/>
                </a:moveTo>
                <a:lnTo>
                  <a:pt x="2514600" y="2895600"/>
                </a:lnTo>
                <a:cubicBezTo>
                  <a:pt x="2514600" y="3175000"/>
                  <a:pt x="2578100" y="3403600"/>
                  <a:pt x="2654300" y="3403600"/>
                </a:cubicBezTo>
                <a:cubicBezTo>
                  <a:pt x="2717800" y="3403600"/>
                  <a:pt x="3035300" y="3365500"/>
                  <a:pt x="3327400" y="3327400"/>
                </a:cubicBezTo>
                <a:lnTo>
                  <a:pt x="3403600" y="3314700"/>
                </a:lnTo>
                <a:cubicBezTo>
                  <a:pt x="4114800" y="3200400"/>
                  <a:pt x="4660900" y="2628900"/>
                  <a:pt x="4660900" y="2019300"/>
                </a:cubicBezTo>
                <a:cubicBezTo>
                  <a:pt x="4660900" y="1739900"/>
                  <a:pt x="4622800" y="1422400"/>
                  <a:pt x="4572000" y="1295400"/>
                </a:cubicBezTo>
                <a:cubicBezTo>
                  <a:pt x="4521200" y="1168400"/>
                  <a:pt x="4305300" y="1079500"/>
                  <a:pt x="4102100" y="1079500"/>
                </a:cubicBezTo>
                <a:cubicBezTo>
                  <a:pt x="3086100" y="1079500"/>
                  <a:pt x="2514600" y="1651000"/>
                  <a:pt x="2514600" y="2654300"/>
                </a:cubicBezTo>
                <a:close/>
                <a:moveTo>
                  <a:pt x="7696200" y="10528300"/>
                </a:moveTo>
                <a:moveTo>
                  <a:pt x="4152900" y="4305300"/>
                </a:moveTo>
                <a:lnTo>
                  <a:pt x="3022600" y="4305300"/>
                </a:lnTo>
                <a:cubicBezTo>
                  <a:pt x="2743200" y="4305300"/>
                  <a:pt x="2349500" y="4457700"/>
                  <a:pt x="2159000" y="4660900"/>
                </a:cubicBezTo>
                <a:lnTo>
                  <a:pt x="2082800" y="4737100"/>
                </a:lnTo>
                <a:cubicBezTo>
                  <a:pt x="1879600" y="4940300"/>
                  <a:pt x="1663700" y="5308600"/>
                  <a:pt x="1600200" y="5575300"/>
                </a:cubicBezTo>
                <a:lnTo>
                  <a:pt x="1193800" y="7226300"/>
                </a:lnTo>
                <a:cubicBezTo>
                  <a:pt x="1130300" y="7493000"/>
                  <a:pt x="1079500" y="7937500"/>
                  <a:pt x="1079500" y="8216900"/>
                </a:cubicBezTo>
                <a:lnTo>
                  <a:pt x="1079500" y="8699500"/>
                </a:lnTo>
                <a:cubicBezTo>
                  <a:pt x="1079500" y="9258300"/>
                  <a:pt x="1168400" y="9321800"/>
                  <a:pt x="1943100" y="9321800"/>
                </a:cubicBezTo>
                <a:lnTo>
                  <a:pt x="2603500" y="9321800"/>
                </a:lnTo>
                <a:cubicBezTo>
                  <a:pt x="3365500" y="9321800"/>
                  <a:pt x="3949700" y="9004300"/>
                  <a:pt x="3949700" y="8610600"/>
                </a:cubicBezTo>
                <a:cubicBezTo>
                  <a:pt x="3949700" y="8407400"/>
                  <a:pt x="4025900" y="8242300"/>
                  <a:pt x="4127500" y="8242300"/>
                </a:cubicBezTo>
                <a:cubicBezTo>
                  <a:pt x="4229100" y="8242300"/>
                  <a:pt x="4305300" y="8013700"/>
                  <a:pt x="4305300" y="7734300"/>
                </a:cubicBezTo>
                <a:lnTo>
                  <a:pt x="4305300" y="7683500"/>
                </a:lnTo>
                <a:cubicBezTo>
                  <a:pt x="4305300" y="7404100"/>
                  <a:pt x="4406900" y="7175500"/>
                  <a:pt x="4533900" y="7175500"/>
                </a:cubicBezTo>
                <a:cubicBezTo>
                  <a:pt x="4648200" y="7175500"/>
                  <a:pt x="4775200" y="6946900"/>
                  <a:pt x="4800600" y="6680200"/>
                </a:cubicBezTo>
                <a:cubicBezTo>
                  <a:pt x="4813300" y="6400800"/>
                  <a:pt x="4864100" y="5943600"/>
                  <a:pt x="4902200" y="5651500"/>
                </a:cubicBezTo>
                <a:lnTo>
                  <a:pt x="4953000" y="5194300"/>
                </a:lnTo>
                <a:cubicBezTo>
                  <a:pt x="4991100" y="4902200"/>
                  <a:pt x="4940300" y="4584700"/>
                  <a:pt x="4838700" y="4483100"/>
                </a:cubicBezTo>
                <a:cubicBezTo>
                  <a:pt x="4749800" y="4381500"/>
                  <a:pt x="4432300" y="4305300"/>
                  <a:pt x="4152900" y="4305300"/>
                </a:cubicBezTo>
                <a:close/>
                <a:moveTo>
                  <a:pt x="6045200" y="105283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8" name="Freeform 1968"/>
          <p:cNvSpPr/>
          <p:nvPr/>
        </p:nvSpPr>
        <p:spPr>
          <a:xfrm rot="0" flipH="0" flipV="0">
            <a:off x="24101593" y="10590604"/>
            <a:ext cx="59372" cy="62503"/>
          </a:xfrm>
          <a:custGeom>
            <a:pathLst>
              <a:path w="6985000" h="7353300">
                <a:moveTo>
                  <a:pt x="190500" y="6324600"/>
                </a:moveTo>
                <a:lnTo>
                  <a:pt x="3606800" y="647700"/>
                </a:lnTo>
                <a:cubicBezTo>
                  <a:pt x="3708400" y="482600"/>
                  <a:pt x="3962400" y="266700"/>
                  <a:pt x="4165600" y="177800"/>
                </a:cubicBezTo>
                <a:lnTo>
                  <a:pt x="4203700" y="165100"/>
                </a:lnTo>
                <a:cubicBezTo>
                  <a:pt x="4406900" y="76200"/>
                  <a:pt x="4737100" y="0"/>
                  <a:pt x="4927600" y="0"/>
                </a:cubicBezTo>
                <a:lnTo>
                  <a:pt x="6273800" y="0"/>
                </a:lnTo>
                <a:cubicBezTo>
                  <a:pt x="6477000" y="0"/>
                  <a:pt x="6718300" y="25400"/>
                  <a:pt x="6819900" y="50800"/>
                </a:cubicBezTo>
                <a:cubicBezTo>
                  <a:pt x="6921500" y="88900"/>
                  <a:pt x="6985000" y="266700"/>
                  <a:pt x="6972300" y="444500"/>
                </a:cubicBezTo>
                <a:lnTo>
                  <a:pt x="6870700" y="1549400"/>
                </a:lnTo>
                <a:cubicBezTo>
                  <a:pt x="6845300" y="1727200"/>
                  <a:pt x="6794500" y="2044700"/>
                  <a:pt x="6743700" y="2235200"/>
                </a:cubicBezTo>
                <a:lnTo>
                  <a:pt x="5537200" y="6769100"/>
                </a:lnTo>
                <a:cubicBezTo>
                  <a:pt x="5410200" y="7200900"/>
                  <a:pt x="5270500" y="7353300"/>
                  <a:pt x="4927600" y="7353300"/>
                </a:cubicBezTo>
                <a:cubicBezTo>
                  <a:pt x="4584700" y="7353300"/>
                  <a:pt x="4305300" y="7061200"/>
                  <a:pt x="4305300" y="6718300"/>
                </a:cubicBezTo>
                <a:cubicBezTo>
                  <a:pt x="4305300" y="6578600"/>
                  <a:pt x="4343400" y="6299200"/>
                  <a:pt x="4394200" y="6108700"/>
                </a:cubicBezTo>
                <a:lnTo>
                  <a:pt x="5397500" y="2324100"/>
                </a:lnTo>
                <a:cubicBezTo>
                  <a:pt x="5448300" y="2133600"/>
                  <a:pt x="5549900" y="1968500"/>
                  <a:pt x="5613400" y="1968500"/>
                </a:cubicBezTo>
                <a:cubicBezTo>
                  <a:pt x="5753100" y="1968500"/>
                  <a:pt x="5778500" y="1295400"/>
                  <a:pt x="5651500" y="1168400"/>
                </a:cubicBezTo>
                <a:cubicBezTo>
                  <a:pt x="5435600" y="952500"/>
                  <a:pt x="4800600" y="1117600"/>
                  <a:pt x="4419600" y="1498600"/>
                </a:cubicBezTo>
                <a:cubicBezTo>
                  <a:pt x="4356100" y="1562100"/>
                  <a:pt x="4254500" y="1739900"/>
                  <a:pt x="4203700" y="1905000"/>
                </a:cubicBezTo>
                <a:cubicBezTo>
                  <a:pt x="4152900" y="2057400"/>
                  <a:pt x="4013200" y="2324100"/>
                  <a:pt x="3911600" y="2489200"/>
                </a:cubicBezTo>
                <a:lnTo>
                  <a:pt x="1104900" y="7048500"/>
                </a:lnTo>
                <a:cubicBezTo>
                  <a:pt x="990600" y="7213600"/>
                  <a:pt x="749300" y="7353300"/>
                  <a:pt x="558800" y="7353300"/>
                </a:cubicBezTo>
                <a:lnTo>
                  <a:pt x="533400" y="7353300"/>
                </a:lnTo>
                <a:cubicBezTo>
                  <a:pt x="114300" y="7353300"/>
                  <a:pt x="0" y="7264400"/>
                  <a:pt x="0" y="6896100"/>
                </a:cubicBezTo>
                <a:cubicBezTo>
                  <a:pt x="0" y="6756400"/>
                  <a:pt x="88900" y="6489700"/>
                  <a:pt x="190500" y="6324600"/>
                </a:cubicBezTo>
                <a:close/>
                <a:moveTo>
                  <a:pt x="1422400" y="74168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9" name="Freeform 1969"/>
          <p:cNvSpPr/>
          <p:nvPr/>
        </p:nvSpPr>
        <p:spPr>
          <a:xfrm rot="0" flipH="0" flipV="0">
            <a:off x="24168516" y="10590496"/>
            <a:ext cx="53327" cy="64014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0" name="Freeform 1970"/>
          <p:cNvSpPr/>
          <p:nvPr/>
        </p:nvSpPr>
        <p:spPr>
          <a:xfrm rot="0" flipH="0" flipV="0">
            <a:off x="24231878" y="10595785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1" name="Freeform 1971"/>
          <p:cNvSpPr/>
          <p:nvPr/>
        </p:nvSpPr>
        <p:spPr>
          <a:xfrm rot="0" flipH="0" flipV="0">
            <a:off x="24292001" y="10595785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2" name="Freeform 1972"/>
          <p:cNvSpPr/>
          <p:nvPr/>
        </p:nvSpPr>
        <p:spPr>
          <a:xfrm rot="0" flipH="0" flipV="0">
            <a:off x="24354606" y="10590820"/>
            <a:ext cx="59480" cy="63258"/>
          </a:xfrm>
          <a:custGeom>
            <a:pathLst>
              <a:path w="6997700" h="7442200">
                <a:moveTo>
                  <a:pt x="3492500" y="0"/>
                </a:moveTo>
                <a:lnTo>
                  <a:pt x="6096000" y="0"/>
                </a:lnTo>
                <a:cubicBezTo>
                  <a:pt x="6642100" y="0"/>
                  <a:pt x="6997700" y="254000"/>
                  <a:pt x="6997700" y="660400"/>
                </a:cubicBezTo>
                <a:lnTo>
                  <a:pt x="6997700" y="711200"/>
                </a:lnTo>
                <a:cubicBezTo>
                  <a:pt x="6997700" y="914400"/>
                  <a:pt x="6946900" y="1231900"/>
                  <a:pt x="6908800" y="1409700"/>
                </a:cubicBezTo>
                <a:lnTo>
                  <a:pt x="5549900" y="6578600"/>
                </a:lnTo>
                <a:cubicBezTo>
                  <a:pt x="5384800" y="7175500"/>
                  <a:pt x="4991100" y="7442200"/>
                  <a:pt x="4483100" y="7289800"/>
                </a:cubicBezTo>
                <a:cubicBezTo>
                  <a:pt x="4381500" y="7264400"/>
                  <a:pt x="4305300" y="7073900"/>
                  <a:pt x="4305300" y="6883400"/>
                </a:cubicBezTo>
                <a:lnTo>
                  <a:pt x="4305300" y="6629400"/>
                </a:lnTo>
                <a:cubicBezTo>
                  <a:pt x="4305300" y="6438900"/>
                  <a:pt x="4381500" y="6134100"/>
                  <a:pt x="4483100" y="5956300"/>
                </a:cubicBezTo>
                <a:cubicBezTo>
                  <a:pt x="4699000" y="5600700"/>
                  <a:pt x="4838700" y="5067300"/>
                  <a:pt x="4838700" y="4610100"/>
                </a:cubicBezTo>
                <a:cubicBezTo>
                  <a:pt x="4838700" y="4445000"/>
                  <a:pt x="4686300" y="4305300"/>
                  <a:pt x="4483100" y="4305300"/>
                </a:cubicBezTo>
                <a:lnTo>
                  <a:pt x="3949700" y="4305300"/>
                </a:lnTo>
                <a:cubicBezTo>
                  <a:pt x="3695700" y="4305300"/>
                  <a:pt x="3505200" y="4381500"/>
                  <a:pt x="3340100" y="4559300"/>
                </a:cubicBezTo>
                <a:lnTo>
                  <a:pt x="876300" y="7086600"/>
                </a:lnTo>
                <a:cubicBezTo>
                  <a:pt x="622300" y="7353300"/>
                  <a:pt x="495300" y="7391400"/>
                  <a:pt x="177800" y="7289800"/>
                </a:cubicBezTo>
                <a:cubicBezTo>
                  <a:pt x="76200" y="7264400"/>
                  <a:pt x="0" y="7099300"/>
                  <a:pt x="0" y="6934200"/>
                </a:cubicBezTo>
                <a:cubicBezTo>
                  <a:pt x="0" y="6769100"/>
                  <a:pt x="63500" y="6527800"/>
                  <a:pt x="152400" y="6388100"/>
                </a:cubicBezTo>
                <a:cubicBezTo>
                  <a:pt x="228600" y="6261100"/>
                  <a:pt x="419100" y="6045200"/>
                  <a:pt x="558800" y="5905500"/>
                </a:cubicBezTo>
                <a:lnTo>
                  <a:pt x="1714500" y="4813300"/>
                </a:lnTo>
                <a:cubicBezTo>
                  <a:pt x="2044700" y="4495800"/>
                  <a:pt x="2044700" y="4000500"/>
                  <a:pt x="1701800" y="3708400"/>
                </a:cubicBezTo>
                <a:lnTo>
                  <a:pt x="1524000" y="3556000"/>
                </a:lnTo>
                <a:cubicBezTo>
                  <a:pt x="1371600" y="3416300"/>
                  <a:pt x="1257300" y="3149600"/>
                  <a:pt x="1257300" y="2959100"/>
                </a:cubicBezTo>
                <a:lnTo>
                  <a:pt x="1257300" y="1968500"/>
                </a:lnTo>
                <a:cubicBezTo>
                  <a:pt x="1257300" y="1574800"/>
                  <a:pt x="1422400" y="1257300"/>
                  <a:pt x="1828800" y="876300"/>
                </a:cubicBezTo>
                <a:lnTo>
                  <a:pt x="2298700" y="431800"/>
                </a:lnTo>
                <a:cubicBezTo>
                  <a:pt x="2616200" y="127000"/>
                  <a:pt x="2984500" y="0"/>
                  <a:pt x="3492500" y="0"/>
                </a:cubicBezTo>
                <a:close/>
                <a:moveTo>
                  <a:pt x="7188200" y="7391400"/>
                </a:moveTo>
                <a:moveTo>
                  <a:pt x="3048000" y="3225800"/>
                </a:moveTo>
                <a:lnTo>
                  <a:pt x="4660900" y="3225800"/>
                </a:lnTo>
                <a:cubicBezTo>
                  <a:pt x="5067300" y="3225800"/>
                  <a:pt x="5207000" y="3111500"/>
                  <a:pt x="5384800" y="2667000"/>
                </a:cubicBezTo>
                <a:lnTo>
                  <a:pt x="5613400" y="2108200"/>
                </a:lnTo>
                <a:cubicBezTo>
                  <a:pt x="5676900" y="1930400"/>
                  <a:pt x="5740400" y="1714500"/>
                  <a:pt x="5740400" y="1612900"/>
                </a:cubicBezTo>
                <a:cubicBezTo>
                  <a:pt x="5740400" y="1320800"/>
                  <a:pt x="5410200" y="1066800"/>
                  <a:pt x="5016500" y="1066800"/>
                </a:cubicBezTo>
                <a:lnTo>
                  <a:pt x="4038600" y="1066800"/>
                </a:lnTo>
                <a:cubicBezTo>
                  <a:pt x="2984500" y="1066800"/>
                  <a:pt x="2336800" y="1549400"/>
                  <a:pt x="2336800" y="2324100"/>
                </a:cubicBezTo>
                <a:lnTo>
                  <a:pt x="2336800" y="2501900"/>
                </a:lnTo>
                <a:cubicBezTo>
                  <a:pt x="2336800" y="2959100"/>
                  <a:pt x="2590800" y="3225800"/>
                  <a:pt x="3048000" y="3225800"/>
                </a:cubicBezTo>
                <a:close/>
                <a:moveTo>
                  <a:pt x="3962400" y="73914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3" name="Freeform 1973"/>
          <p:cNvSpPr/>
          <p:nvPr/>
        </p:nvSpPr>
        <p:spPr>
          <a:xfrm rot="0" flipH="0" flipV="0">
            <a:off x="24417752" y="10556276"/>
            <a:ext cx="33464" cy="105359"/>
          </a:xfrm>
          <a:custGeom>
            <a:pathLst>
              <a:path w="3937000" h="12395200">
                <a:moveTo>
                  <a:pt x="3937000" y="838200"/>
                </a:moveTo>
                <a:lnTo>
                  <a:pt x="3937000" y="4140200"/>
                </a:lnTo>
                <a:cubicBezTo>
                  <a:pt x="3937000" y="4533900"/>
                  <a:pt x="3860800" y="5168900"/>
                  <a:pt x="3759200" y="5537200"/>
                </a:cubicBezTo>
                <a:lnTo>
                  <a:pt x="3086100" y="8051800"/>
                </a:lnTo>
                <a:cubicBezTo>
                  <a:pt x="2984500" y="8420100"/>
                  <a:pt x="2743200" y="9004300"/>
                  <a:pt x="2552700" y="9347200"/>
                </a:cubicBezTo>
                <a:lnTo>
                  <a:pt x="1168400" y="11772900"/>
                </a:lnTo>
                <a:cubicBezTo>
                  <a:pt x="977900" y="12103100"/>
                  <a:pt x="635000" y="12395200"/>
                  <a:pt x="406400" y="12395200"/>
                </a:cubicBezTo>
                <a:cubicBezTo>
                  <a:pt x="177800" y="12395200"/>
                  <a:pt x="0" y="12141200"/>
                  <a:pt x="0" y="11849100"/>
                </a:cubicBezTo>
                <a:cubicBezTo>
                  <a:pt x="0" y="11557000"/>
                  <a:pt x="165100" y="11023600"/>
                  <a:pt x="368300" y="10680700"/>
                </a:cubicBezTo>
                <a:lnTo>
                  <a:pt x="1790700" y="8280400"/>
                </a:lnTo>
                <a:cubicBezTo>
                  <a:pt x="1993900" y="7924800"/>
                  <a:pt x="2247900" y="7315200"/>
                  <a:pt x="2336800" y="6921500"/>
                </a:cubicBezTo>
                <a:lnTo>
                  <a:pt x="2692400" y="5486400"/>
                </a:lnTo>
                <a:cubicBezTo>
                  <a:pt x="2781300" y="5092700"/>
                  <a:pt x="2870200" y="4445000"/>
                  <a:pt x="2870200" y="4051300"/>
                </a:cubicBezTo>
                <a:lnTo>
                  <a:pt x="2870200" y="914400"/>
                </a:lnTo>
                <a:cubicBezTo>
                  <a:pt x="2870200" y="520700"/>
                  <a:pt x="2959100" y="152400"/>
                  <a:pt x="3086100" y="101600"/>
                </a:cubicBezTo>
                <a:cubicBezTo>
                  <a:pt x="3340100" y="0"/>
                  <a:pt x="3505200" y="0"/>
                  <a:pt x="3759200" y="76200"/>
                </a:cubicBezTo>
                <a:cubicBezTo>
                  <a:pt x="3860800" y="101600"/>
                  <a:pt x="3937000" y="444500"/>
                  <a:pt x="3937000" y="838200"/>
                </a:cubicBezTo>
                <a:close/>
                <a:moveTo>
                  <a:pt x="10401300" y="11455400"/>
                </a:moveTo>
              </a:path>
            </a:pathLst>
          </a:custGeom>
          <a:solidFill>
            <a:srgbClr val="15171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4" name="Rectangle 1974"/>
          <p:cNvSpPr/>
          <p:nvPr/>
        </p:nvSpPr>
        <p:spPr>
          <a:xfrm rot="0" flipH="0" flipV="0">
            <a:off x="21217255" y="11624358"/>
            <a:ext cx="1237361" cy="766267"/>
          </a:xfrm>
          <a:prstGeom prst="rect">
            <a:avLst/>
          </a:prstGeom>
        </p:spPr>
      </p:sp>
      <p:sp>
        <p:nvSpPr>
          <p:cNvPr id="1975" name="Freeform 1975"/>
          <p:cNvSpPr/>
          <p:nvPr/>
        </p:nvSpPr>
        <p:spPr>
          <a:xfrm rot="0" flipH="0" flipV="0">
            <a:off x="21220176" y="12204240"/>
            <a:ext cx="45859" cy="85293"/>
          </a:xfrm>
          <a:custGeom>
            <a:pathLst>
              <a:path w="1993900" h="3708400">
                <a:moveTo>
                  <a:pt x="1993900" y="2260600"/>
                </a:moveTo>
                <a:lnTo>
                  <a:pt x="1993900" y="3327400"/>
                </a:lnTo>
                <a:cubicBezTo>
                  <a:pt x="1993900" y="3543300"/>
                  <a:pt x="1930400" y="3708400"/>
                  <a:pt x="1866900" y="3708400"/>
                </a:cubicBezTo>
                <a:cubicBezTo>
                  <a:pt x="1663700" y="3708400"/>
                  <a:pt x="1600200" y="3619500"/>
                  <a:pt x="1524000" y="3225800"/>
                </a:cubicBezTo>
                <a:cubicBezTo>
                  <a:pt x="1498600" y="3035300"/>
                  <a:pt x="1460500" y="2794000"/>
                  <a:pt x="1460500" y="2692400"/>
                </a:cubicBezTo>
                <a:cubicBezTo>
                  <a:pt x="1460500" y="2260600"/>
                  <a:pt x="1308100" y="1854200"/>
                  <a:pt x="1130300" y="1854200"/>
                </a:cubicBezTo>
                <a:cubicBezTo>
                  <a:pt x="1092200" y="1854200"/>
                  <a:pt x="1066800" y="1917700"/>
                  <a:pt x="1066800" y="1981200"/>
                </a:cubicBezTo>
                <a:cubicBezTo>
                  <a:pt x="1066800" y="2311400"/>
                  <a:pt x="952500" y="2781300"/>
                  <a:pt x="889000" y="2781300"/>
                </a:cubicBezTo>
                <a:cubicBezTo>
                  <a:pt x="838200" y="2781300"/>
                  <a:pt x="800100" y="2895600"/>
                  <a:pt x="800100" y="3048000"/>
                </a:cubicBezTo>
                <a:cubicBezTo>
                  <a:pt x="800100" y="3581400"/>
                  <a:pt x="723900" y="3708400"/>
                  <a:pt x="368300" y="3708400"/>
                </a:cubicBezTo>
                <a:cubicBezTo>
                  <a:pt x="165100" y="3708400"/>
                  <a:pt x="0" y="3644900"/>
                  <a:pt x="0" y="3581400"/>
                </a:cubicBezTo>
                <a:cubicBezTo>
                  <a:pt x="0" y="3505200"/>
                  <a:pt x="25400" y="3352800"/>
                  <a:pt x="50800" y="3238500"/>
                </a:cubicBezTo>
                <a:cubicBezTo>
                  <a:pt x="88900" y="3136900"/>
                  <a:pt x="139700" y="3048000"/>
                  <a:pt x="190500" y="3048000"/>
                </a:cubicBezTo>
                <a:cubicBezTo>
                  <a:pt x="228600" y="3048000"/>
                  <a:pt x="266700" y="2895600"/>
                  <a:pt x="266700" y="2717800"/>
                </a:cubicBezTo>
                <a:cubicBezTo>
                  <a:pt x="266700" y="2247900"/>
                  <a:pt x="355600" y="1854200"/>
                  <a:pt x="457200" y="1854200"/>
                </a:cubicBezTo>
                <a:cubicBezTo>
                  <a:pt x="495300" y="1854200"/>
                  <a:pt x="533400" y="1739900"/>
                  <a:pt x="533400" y="1587500"/>
                </a:cubicBezTo>
                <a:cubicBezTo>
                  <a:pt x="533400" y="1181100"/>
                  <a:pt x="622300" y="787400"/>
                  <a:pt x="723900" y="787400"/>
                </a:cubicBezTo>
                <a:cubicBezTo>
                  <a:pt x="762000" y="787400"/>
                  <a:pt x="800100" y="673100"/>
                  <a:pt x="800100" y="533400"/>
                </a:cubicBezTo>
                <a:cubicBezTo>
                  <a:pt x="800100" y="241300"/>
                  <a:pt x="977900" y="0"/>
                  <a:pt x="1193800" y="0"/>
                </a:cubicBezTo>
                <a:cubicBezTo>
                  <a:pt x="1422400" y="0"/>
                  <a:pt x="1524000" y="190500"/>
                  <a:pt x="1663700" y="889000"/>
                </a:cubicBezTo>
                <a:cubicBezTo>
                  <a:pt x="1701800" y="1079500"/>
                  <a:pt x="1727200" y="1333500"/>
                  <a:pt x="1727200" y="1473200"/>
                </a:cubicBezTo>
                <a:cubicBezTo>
                  <a:pt x="1727200" y="1612900"/>
                  <a:pt x="1790700" y="1752600"/>
                  <a:pt x="1866900" y="1803400"/>
                </a:cubicBezTo>
                <a:cubicBezTo>
                  <a:pt x="1930400" y="1841500"/>
                  <a:pt x="1993900" y="2057400"/>
                  <a:pt x="1993900" y="2260600"/>
                </a:cubicBezTo>
                <a:close/>
                <a:moveTo>
                  <a:pt x="1320800" y="3708400"/>
                </a:moveTo>
              </a:path>
            </a:pathLst>
          </a:custGeom>
          <a:solidFill>
            <a:srgbClr val="040408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6" name="Freeform 1976"/>
          <p:cNvSpPr/>
          <p:nvPr/>
        </p:nvSpPr>
        <p:spPr>
          <a:xfrm rot="0" flipH="0" flipV="0">
            <a:off x="22125432" y="11829286"/>
            <a:ext cx="326136" cy="405892"/>
          </a:xfrm>
          <a:custGeom>
            <a:pathLst>
              <a:path w="8153400" h="10147300">
                <a:moveTo>
                  <a:pt x="0" y="8483600"/>
                </a:moveTo>
                <a:lnTo>
                  <a:pt x="0" y="304800"/>
                </a:lnTo>
                <a:cubicBezTo>
                  <a:pt x="0" y="76200"/>
                  <a:pt x="76200" y="0"/>
                  <a:pt x="304800" y="0"/>
                </a:cubicBezTo>
                <a:lnTo>
                  <a:pt x="381000" y="0"/>
                </a:lnTo>
                <a:cubicBezTo>
                  <a:pt x="609600" y="0"/>
                  <a:pt x="685800" y="76200"/>
                  <a:pt x="685800" y="304800"/>
                </a:cubicBezTo>
                <a:lnTo>
                  <a:pt x="685800" y="5638800"/>
                </a:lnTo>
                <a:cubicBezTo>
                  <a:pt x="685800" y="5943600"/>
                  <a:pt x="685800" y="5943600"/>
                  <a:pt x="990600" y="5943600"/>
                </a:cubicBezTo>
                <a:lnTo>
                  <a:pt x="1600200" y="5943600"/>
                </a:lnTo>
                <a:cubicBezTo>
                  <a:pt x="1765300" y="5943600"/>
                  <a:pt x="2057400" y="5930900"/>
                  <a:pt x="2235200" y="5905500"/>
                </a:cubicBezTo>
                <a:lnTo>
                  <a:pt x="2730500" y="5854700"/>
                </a:lnTo>
                <a:cubicBezTo>
                  <a:pt x="2908300" y="5829300"/>
                  <a:pt x="3111500" y="5829300"/>
                  <a:pt x="3175000" y="5842000"/>
                </a:cubicBezTo>
                <a:cubicBezTo>
                  <a:pt x="3225800" y="5854700"/>
                  <a:pt x="3416300" y="5867400"/>
                  <a:pt x="3581400" y="5867400"/>
                </a:cubicBezTo>
                <a:lnTo>
                  <a:pt x="7683500" y="5930900"/>
                </a:lnTo>
                <a:cubicBezTo>
                  <a:pt x="8089900" y="5943600"/>
                  <a:pt x="8153400" y="5969000"/>
                  <a:pt x="8153400" y="6121400"/>
                </a:cubicBezTo>
                <a:cubicBezTo>
                  <a:pt x="8153400" y="6286500"/>
                  <a:pt x="8064500" y="6324600"/>
                  <a:pt x="7683500" y="6337300"/>
                </a:cubicBezTo>
                <a:lnTo>
                  <a:pt x="3670300" y="6400800"/>
                </a:lnTo>
                <a:cubicBezTo>
                  <a:pt x="3505200" y="6400800"/>
                  <a:pt x="3276600" y="6413500"/>
                  <a:pt x="3149600" y="6438900"/>
                </a:cubicBezTo>
                <a:cubicBezTo>
                  <a:pt x="3022600" y="6464300"/>
                  <a:pt x="2781300" y="6464300"/>
                  <a:pt x="2616200" y="6426200"/>
                </a:cubicBezTo>
                <a:lnTo>
                  <a:pt x="2349500" y="6375400"/>
                </a:lnTo>
                <a:cubicBezTo>
                  <a:pt x="2171700" y="6350000"/>
                  <a:pt x="1905000" y="6324600"/>
                  <a:pt x="1739900" y="6324600"/>
                </a:cubicBezTo>
                <a:lnTo>
                  <a:pt x="990600" y="6324600"/>
                </a:lnTo>
                <a:cubicBezTo>
                  <a:pt x="685800" y="6324600"/>
                  <a:pt x="685800" y="6337300"/>
                  <a:pt x="685800" y="6642100"/>
                </a:cubicBezTo>
                <a:lnTo>
                  <a:pt x="647700" y="8293100"/>
                </a:lnTo>
                <a:cubicBezTo>
                  <a:pt x="647700" y="8763000"/>
                  <a:pt x="571500" y="8826500"/>
                  <a:pt x="114300" y="8788400"/>
                </a:cubicBezTo>
                <a:cubicBezTo>
                  <a:pt x="50800" y="8788400"/>
                  <a:pt x="0" y="8648700"/>
                  <a:pt x="0" y="8483600"/>
                </a:cubicBezTo>
                <a:close/>
                <a:moveTo>
                  <a:pt x="1574800" y="10134600"/>
                </a:moveTo>
                <a:moveTo>
                  <a:pt x="6667500" y="7391400"/>
                </a:moveTo>
                <a:lnTo>
                  <a:pt x="5994400" y="9906000"/>
                </a:lnTo>
                <a:cubicBezTo>
                  <a:pt x="5969000" y="9982200"/>
                  <a:pt x="5930900" y="10071100"/>
                  <a:pt x="5918200" y="10096500"/>
                </a:cubicBezTo>
                <a:cubicBezTo>
                  <a:pt x="5854700" y="10147300"/>
                  <a:pt x="5727700" y="10147300"/>
                  <a:pt x="5676900" y="10096500"/>
                </a:cubicBezTo>
                <a:cubicBezTo>
                  <a:pt x="5626100" y="10045700"/>
                  <a:pt x="5626100" y="9791700"/>
                  <a:pt x="5676900" y="9613900"/>
                </a:cubicBezTo>
                <a:lnTo>
                  <a:pt x="6045200" y="8229600"/>
                </a:lnTo>
                <a:cubicBezTo>
                  <a:pt x="6057900" y="8140700"/>
                  <a:pt x="6096000" y="8077200"/>
                  <a:pt x="6121400" y="8077200"/>
                </a:cubicBezTo>
                <a:cubicBezTo>
                  <a:pt x="6146800" y="8077200"/>
                  <a:pt x="6172200" y="8013700"/>
                  <a:pt x="6172200" y="7924800"/>
                </a:cubicBezTo>
                <a:lnTo>
                  <a:pt x="6172200" y="7848600"/>
                </a:lnTo>
                <a:cubicBezTo>
                  <a:pt x="6172200" y="7683500"/>
                  <a:pt x="6146800" y="7670800"/>
                  <a:pt x="5981700" y="7759700"/>
                </a:cubicBezTo>
                <a:cubicBezTo>
                  <a:pt x="5918200" y="7797800"/>
                  <a:pt x="5867400" y="7848600"/>
                  <a:pt x="5867400" y="7874000"/>
                </a:cubicBezTo>
                <a:cubicBezTo>
                  <a:pt x="5867400" y="7899400"/>
                  <a:pt x="5816600" y="7924800"/>
                  <a:pt x="5753100" y="7924800"/>
                </a:cubicBezTo>
                <a:cubicBezTo>
                  <a:pt x="5689600" y="7924800"/>
                  <a:pt x="5626100" y="7912100"/>
                  <a:pt x="5600700" y="7886700"/>
                </a:cubicBezTo>
                <a:cubicBezTo>
                  <a:pt x="5575300" y="7874000"/>
                  <a:pt x="5562600" y="7810500"/>
                  <a:pt x="5562600" y="7772400"/>
                </a:cubicBezTo>
                <a:cubicBezTo>
                  <a:pt x="5562600" y="7734300"/>
                  <a:pt x="5626100" y="7658100"/>
                  <a:pt x="5689600" y="7607300"/>
                </a:cubicBezTo>
                <a:lnTo>
                  <a:pt x="5905500" y="7467600"/>
                </a:lnTo>
                <a:cubicBezTo>
                  <a:pt x="5981700" y="7416800"/>
                  <a:pt x="6083300" y="7327900"/>
                  <a:pt x="6146800" y="7264400"/>
                </a:cubicBezTo>
                <a:lnTo>
                  <a:pt x="6223000" y="7200900"/>
                </a:lnTo>
                <a:cubicBezTo>
                  <a:pt x="6400800" y="7023100"/>
                  <a:pt x="6578600" y="6959600"/>
                  <a:pt x="6667500" y="7048500"/>
                </a:cubicBezTo>
                <a:cubicBezTo>
                  <a:pt x="6718300" y="7099300"/>
                  <a:pt x="6718300" y="7200900"/>
                  <a:pt x="6667500" y="7391400"/>
                </a:cubicBezTo>
                <a:close/>
                <a:moveTo>
                  <a:pt x="2667000" y="10134600"/>
                </a:moveTo>
              </a:path>
            </a:pathLst>
          </a:custGeom>
          <a:solidFill>
            <a:srgbClr val="070808">
              <a:alpha val="100000"/>
            </a:srgbClr>
          </a:solidFill>
          <a:ln w="50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7" name="Rectangle 1977"/>
          <p:cNvSpPr/>
          <p:nvPr/>
        </p:nvSpPr>
        <p:spPr>
          <a:xfrm rot="0" flipH="0" flipV="0">
            <a:off x="21176614" y="12414984"/>
            <a:ext cx="363246" cy="172287"/>
          </a:xfrm>
          <a:prstGeom prst="rect">
            <a:avLst/>
          </a:prstGeom>
        </p:spPr>
      </p:sp>
      <p:sp>
        <p:nvSpPr>
          <p:cNvPr id="1978" name="Freeform 1978"/>
          <p:cNvSpPr/>
          <p:nvPr/>
        </p:nvSpPr>
        <p:spPr>
          <a:xfrm rot="0" flipH="0" flipV="0">
            <a:off x="21180608" y="12462266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909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9" name="Freeform 1979"/>
          <p:cNvSpPr/>
          <p:nvPr/>
        </p:nvSpPr>
        <p:spPr>
          <a:xfrm rot="0" flipH="0" flipV="0">
            <a:off x="21249362" y="12462158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909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0" name="Freeform 1980"/>
          <p:cNvSpPr/>
          <p:nvPr/>
        </p:nvSpPr>
        <p:spPr>
          <a:xfrm rot="0" flipH="0" flipV="0">
            <a:off x="21312394" y="12462158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909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1" name="Freeform 1981"/>
          <p:cNvSpPr/>
          <p:nvPr/>
        </p:nvSpPr>
        <p:spPr>
          <a:xfrm rot="0" flipH="0" flipV="0">
            <a:off x="21485453" y="12466908"/>
            <a:ext cx="24396" cy="91433"/>
          </a:xfrm>
          <a:custGeom>
            <a:pathLst>
              <a:path w="2870200" h="10756900">
                <a:moveTo>
                  <a:pt x="0" y="10756900"/>
                </a:moveTo>
                <a:lnTo>
                  <a:pt x="0" y="0"/>
                </a:lnTo>
                <a:lnTo>
                  <a:pt x="2159000" y="0"/>
                </a:lnTo>
                <a:cubicBezTo>
                  <a:pt x="2349500" y="0"/>
                  <a:pt x="2514600" y="88900"/>
                  <a:pt x="2514600" y="190500"/>
                </a:cubicBezTo>
                <a:cubicBezTo>
                  <a:pt x="2514600" y="279400"/>
                  <a:pt x="2590800" y="368300"/>
                  <a:pt x="2692400" y="368300"/>
                </a:cubicBezTo>
                <a:cubicBezTo>
                  <a:pt x="2794000" y="368300"/>
                  <a:pt x="2870200" y="520700"/>
                  <a:pt x="2870200" y="723900"/>
                </a:cubicBezTo>
                <a:lnTo>
                  <a:pt x="2870200" y="10756900"/>
                </a:lnTo>
                <a:close/>
                <a:moveTo>
                  <a:pt x="-1066800" y="10045700"/>
                </a:moveTo>
              </a:path>
            </a:pathLst>
          </a:custGeom>
          <a:solidFill>
            <a:srgbClr val="0909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2" name="Rectangle 1982"/>
          <p:cNvSpPr/>
          <p:nvPr/>
        </p:nvSpPr>
        <p:spPr>
          <a:xfrm rot="0" flipH="0" flipV="0">
            <a:off x="25308813" y="12531697"/>
            <a:ext cx="636474" cy="173811"/>
          </a:xfrm>
          <a:prstGeom prst="rect">
            <a:avLst/>
          </a:prstGeom>
        </p:spPr>
      </p:sp>
      <p:sp>
        <p:nvSpPr>
          <p:cNvPr id="1983" name="Freeform 1983"/>
          <p:cNvSpPr/>
          <p:nvPr/>
        </p:nvSpPr>
        <p:spPr>
          <a:xfrm rot="0" flipH="0" flipV="0">
            <a:off x="25332022" y="12580167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10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4" name="Freeform 1984"/>
          <p:cNvSpPr/>
          <p:nvPr/>
        </p:nvSpPr>
        <p:spPr>
          <a:xfrm rot="0" flipH="0" flipV="0">
            <a:off x="25358916" y="12577036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0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5" name="Freeform 1985"/>
          <p:cNvSpPr/>
          <p:nvPr/>
        </p:nvSpPr>
        <p:spPr>
          <a:xfrm rot="0" flipH="0" flipV="0">
            <a:off x="25421867" y="12578979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10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6" name="Freeform 1986"/>
          <p:cNvSpPr/>
          <p:nvPr/>
        </p:nvSpPr>
        <p:spPr>
          <a:xfrm rot="0" flipH="0" flipV="0">
            <a:off x="25773856" y="12581691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16171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7" name="Freeform 1987"/>
          <p:cNvSpPr/>
          <p:nvPr/>
        </p:nvSpPr>
        <p:spPr>
          <a:xfrm rot="0" flipH="0" flipV="0">
            <a:off x="25799226" y="12578560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16171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8" name="Freeform 1988"/>
          <p:cNvSpPr/>
          <p:nvPr/>
        </p:nvSpPr>
        <p:spPr>
          <a:xfrm rot="0" flipH="0" flipV="0">
            <a:off x="25860653" y="12580503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16171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9" name="Rectangle 1989"/>
          <p:cNvSpPr/>
          <p:nvPr/>
        </p:nvSpPr>
        <p:spPr>
          <a:xfrm rot="0" flipH="0" flipV="0">
            <a:off x="25713053" y="12904315"/>
            <a:ext cx="2081690" cy="222960"/>
          </a:xfrm>
          <a:prstGeom prst="rect">
            <a:avLst/>
          </a:prstGeom>
        </p:spPr>
      </p:sp>
      <p:sp>
        <p:nvSpPr>
          <p:cNvPr id="1990" name="Freeform 1990"/>
          <p:cNvSpPr/>
          <p:nvPr/>
        </p:nvSpPr>
        <p:spPr>
          <a:xfrm rot="0" flipH="0" flipV="0">
            <a:off x="25716127" y="12975282"/>
            <a:ext cx="82283" cy="106730"/>
          </a:xfrm>
          <a:custGeom>
            <a:pathLst>
              <a:path w="7480300" h="9702800">
                <a:moveTo>
                  <a:pt x="4089400" y="9702800"/>
                </a:moveTo>
                <a:lnTo>
                  <a:pt x="546100" y="9702800"/>
                </a:lnTo>
                <a:cubicBezTo>
                  <a:pt x="241300" y="9702800"/>
                  <a:pt x="0" y="9575800"/>
                  <a:pt x="0" y="9423400"/>
                </a:cubicBezTo>
                <a:cubicBezTo>
                  <a:pt x="0" y="9271000"/>
                  <a:pt x="63500" y="8915400"/>
                  <a:pt x="139700" y="8623300"/>
                </a:cubicBezTo>
                <a:lnTo>
                  <a:pt x="2298700" y="863600"/>
                </a:lnTo>
                <a:cubicBezTo>
                  <a:pt x="2489200" y="152400"/>
                  <a:pt x="2667000" y="0"/>
                  <a:pt x="3327400" y="0"/>
                </a:cubicBezTo>
                <a:lnTo>
                  <a:pt x="5816600" y="0"/>
                </a:lnTo>
                <a:cubicBezTo>
                  <a:pt x="6896100" y="0"/>
                  <a:pt x="7480300" y="609600"/>
                  <a:pt x="7480300" y="1739900"/>
                </a:cubicBezTo>
                <a:lnTo>
                  <a:pt x="7480300" y="2501900"/>
                </a:lnTo>
                <a:cubicBezTo>
                  <a:pt x="7480300" y="3136900"/>
                  <a:pt x="7162800" y="3695700"/>
                  <a:pt x="6540500" y="4178300"/>
                </a:cubicBezTo>
                <a:cubicBezTo>
                  <a:pt x="6019800" y="4559300"/>
                  <a:pt x="5994400" y="4660900"/>
                  <a:pt x="6388100" y="4889500"/>
                </a:cubicBezTo>
                <a:cubicBezTo>
                  <a:pt x="6769100" y="5130800"/>
                  <a:pt x="6921500" y="5499100"/>
                  <a:pt x="6921500" y="6172200"/>
                </a:cubicBezTo>
                <a:lnTo>
                  <a:pt x="6921500" y="6375400"/>
                </a:lnTo>
                <a:cubicBezTo>
                  <a:pt x="6921500" y="6680200"/>
                  <a:pt x="6845300" y="7162800"/>
                  <a:pt x="6731000" y="7429500"/>
                </a:cubicBezTo>
                <a:lnTo>
                  <a:pt x="6604000" y="7772400"/>
                </a:lnTo>
                <a:cubicBezTo>
                  <a:pt x="6502400" y="8039100"/>
                  <a:pt x="6248400" y="8445500"/>
                  <a:pt x="6032500" y="8661400"/>
                </a:cubicBezTo>
                <a:lnTo>
                  <a:pt x="5651500" y="9029700"/>
                </a:lnTo>
                <a:cubicBezTo>
                  <a:pt x="5143500" y="9537700"/>
                  <a:pt x="4762500" y="9702800"/>
                  <a:pt x="4089400" y="9702800"/>
                </a:cubicBezTo>
                <a:close/>
                <a:moveTo>
                  <a:pt x="-279400" y="9702800"/>
                </a:moveTo>
                <a:moveTo>
                  <a:pt x="3048000" y="3886200"/>
                </a:moveTo>
                <a:lnTo>
                  <a:pt x="4991100" y="3886200"/>
                </a:lnTo>
                <a:cubicBezTo>
                  <a:pt x="5295900" y="3886200"/>
                  <a:pt x="5537200" y="3822700"/>
                  <a:pt x="5537200" y="3746500"/>
                </a:cubicBezTo>
                <a:cubicBezTo>
                  <a:pt x="5537200" y="3670300"/>
                  <a:pt x="5600700" y="3606800"/>
                  <a:pt x="5676900" y="3606800"/>
                </a:cubicBezTo>
                <a:cubicBezTo>
                  <a:pt x="5753100" y="3606800"/>
                  <a:pt x="5816600" y="3543300"/>
                  <a:pt x="5816600" y="3467100"/>
                </a:cubicBezTo>
                <a:cubicBezTo>
                  <a:pt x="5816600" y="3390900"/>
                  <a:pt x="5880100" y="3327400"/>
                  <a:pt x="5956300" y="3327400"/>
                </a:cubicBezTo>
                <a:cubicBezTo>
                  <a:pt x="6032500" y="3327400"/>
                  <a:pt x="6096000" y="3263900"/>
                  <a:pt x="6096000" y="3187700"/>
                </a:cubicBezTo>
                <a:cubicBezTo>
                  <a:pt x="6096000" y="3111500"/>
                  <a:pt x="6159500" y="3048000"/>
                  <a:pt x="6235700" y="3048000"/>
                </a:cubicBezTo>
                <a:cubicBezTo>
                  <a:pt x="6311900" y="3048000"/>
                  <a:pt x="6375400" y="2933700"/>
                  <a:pt x="6375400" y="2781300"/>
                </a:cubicBezTo>
                <a:cubicBezTo>
                  <a:pt x="6375400" y="2628900"/>
                  <a:pt x="6438900" y="2501900"/>
                  <a:pt x="6515100" y="2501900"/>
                </a:cubicBezTo>
                <a:cubicBezTo>
                  <a:pt x="6591300" y="2501900"/>
                  <a:pt x="6642100" y="2311400"/>
                  <a:pt x="6642100" y="2082800"/>
                </a:cubicBezTo>
                <a:cubicBezTo>
                  <a:pt x="6642100" y="1854200"/>
                  <a:pt x="6591300" y="1663700"/>
                  <a:pt x="6515100" y="1663700"/>
                </a:cubicBezTo>
                <a:cubicBezTo>
                  <a:pt x="6438900" y="1663700"/>
                  <a:pt x="6375400" y="1600200"/>
                  <a:pt x="6375400" y="1524000"/>
                </a:cubicBezTo>
                <a:cubicBezTo>
                  <a:pt x="6375400" y="1447800"/>
                  <a:pt x="6311900" y="1384300"/>
                  <a:pt x="6235700" y="1384300"/>
                </a:cubicBezTo>
                <a:cubicBezTo>
                  <a:pt x="6159500" y="1384300"/>
                  <a:pt x="6096000" y="1308100"/>
                  <a:pt x="6096000" y="1219200"/>
                </a:cubicBezTo>
                <a:cubicBezTo>
                  <a:pt x="6096000" y="1117600"/>
                  <a:pt x="5854700" y="1003300"/>
                  <a:pt x="5549900" y="939800"/>
                </a:cubicBezTo>
                <a:lnTo>
                  <a:pt x="5524500" y="939800"/>
                </a:lnTo>
                <a:cubicBezTo>
                  <a:pt x="5232400" y="876300"/>
                  <a:pt x="4737100" y="838200"/>
                  <a:pt x="4432300" y="838200"/>
                </a:cubicBezTo>
                <a:lnTo>
                  <a:pt x="4152900" y="838200"/>
                </a:lnTo>
                <a:cubicBezTo>
                  <a:pt x="3848100" y="838200"/>
                  <a:pt x="3594100" y="901700"/>
                  <a:pt x="3594100" y="977900"/>
                </a:cubicBezTo>
                <a:cubicBezTo>
                  <a:pt x="3594100" y="1054100"/>
                  <a:pt x="3543300" y="1117600"/>
                  <a:pt x="3467100" y="1117600"/>
                </a:cubicBezTo>
                <a:cubicBezTo>
                  <a:pt x="3390900" y="1117600"/>
                  <a:pt x="3327400" y="1231900"/>
                  <a:pt x="3327400" y="1384300"/>
                </a:cubicBezTo>
                <a:cubicBezTo>
                  <a:pt x="3327400" y="1536700"/>
                  <a:pt x="3263900" y="1663700"/>
                  <a:pt x="3187700" y="1663700"/>
                </a:cubicBezTo>
                <a:cubicBezTo>
                  <a:pt x="3111500" y="1663700"/>
                  <a:pt x="3048000" y="1854200"/>
                  <a:pt x="3048000" y="2082800"/>
                </a:cubicBezTo>
                <a:cubicBezTo>
                  <a:pt x="3048000" y="2311400"/>
                  <a:pt x="2984500" y="2501900"/>
                  <a:pt x="2908300" y="2501900"/>
                </a:cubicBezTo>
                <a:cubicBezTo>
                  <a:pt x="2832100" y="2501900"/>
                  <a:pt x="2768600" y="2743200"/>
                  <a:pt x="2768600" y="3048000"/>
                </a:cubicBezTo>
                <a:cubicBezTo>
                  <a:pt x="2768600" y="3352800"/>
                  <a:pt x="2705100" y="3606800"/>
                  <a:pt x="2628900" y="3606800"/>
                </a:cubicBezTo>
                <a:cubicBezTo>
                  <a:pt x="2552700" y="3606800"/>
                  <a:pt x="2489200" y="3670300"/>
                  <a:pt x="2489200" y="3746500"/>
                </a:cubicBezTo>
                <a:cubicBezTo>
                  <a:pt x="2489200" y="3822700"/>
                  <a:pt x="2743200" y="3886200"/>
                  <a:pt x="3048000" y="3886200"/>
                </a:cubicBezTo>
                <a:close/>
                <a:moveTo>
                  <a:pt x="5537200" y="9702800"/>
                </a:moveTo>
                <a:moveTo>
                  <a:pt x="4711700" y="4991100"/>
                </a:moveTo>
                <a:lnTo>
                  <a:pt x="2654300" y="4991100"/>
                </a:lnTo>
                <a:cubicBezTo>
                  <a:pt x="2120900" y="4991100"/>
                  <a:pt x="2044700" y="5080000"/>
                  <a:pt x="1790700" y="6134100"/>
                </a:cubicBezTo>
                <a:lnTo>
                  <a:pt x="1511300" y="7239000"/>
                </a:lnTo>
                <a:cubicBezTo>
                  <a:pt x="1447800" y="7531100"/>
                  <a:pt x="1384300" y="8013700"/>
                  <a:pt x="1384300" y="8318500"/>
                </a:cubicBezTo>
                <a:cubicBezTo>
                  <a:pt x="1384300" y="8661400"/>
                  <a:pt x="1600200" y="8877300"/>
                  <a:pt x="1943100" y="8877300"/>
                </a:cubicBezTo>
                <a:lnTo>
                  <a:pt x="3530600" y="8877300"/>
                </a:lnTo>
                <a:cubicBezTo>
                  <a:pt x="4216400" y="8877300"/>
                  <a:pt x="4597400" y="8712200"/>
                  <a:pt x="5105400" y="8204200"/>
                </a:cubicBezTo>
                <a:lnTo>
                  <a:pt x="5194300" y="8102600"/>
                </a:lnTo>
                <a:cubicBezTo>
                  <a:pt x="5702300" y="7594600"/>
                  <a:pt x="5816600" y="7327900"/>
                  <a:pt x="5816600" y="6654800"/>
                </a:cubicBezTo>
                <a:lnTo>
                  <a:pt x="5816600" y="6096000"/>
                </a:lnTo>
                <a:cubicBezTo>
                  <a:pt x="5816600" y="5397500"/>
                  <a:pt x="5410200" y="4991100"/>
                  <a:pt x="4711700" y="4991100"/>
                </a:cubicBezTo>
                <a:close/>
                <a:moveTo>
                  <a:pt x="4432300" y="97028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1" name="Freeform 1991"/>
          <p:cNvSpPr/>
          <p:nvPr/>
        </p:nvSpPr>
        <p:spPr>
          <a:xfrm rot="0" flipH="0" flipV="0">
            <a:off x="25807078" y="12975003"/>
            <a:ext cx="37160" cy="106730"/>
          </a:xfrm>
          <a:custGeom>
            <a:pathLst>
              <a:path w="3378200" h="9702800">
                <a:moveTo>
                  <a:pt x="2857500" y="1384300"/>
                </a:moveTo>
                <a:lnTo>
                  <a:pt x="2641600" y="1384300"/>
                </a:lnTo>
                <a:cubicBezTo>
                  <a:pt x="2298700" y="1384300"/>
                  <a:pt x="2235200" y="1320800"/>
                  <a:pt x="2235200" y="977900"/>
                </a:cubicBezTo>
                <a:lnTo>
                  <a:pt x="2235200" y="838200"/>
                </a:lnTo>
                <a:cubicBezTo>
                  <a:pt x="2235200" y="685800"/>
                  <a:pt x="2286000" y="444500"/>
                  <a:pt x="2336800" y="304800"/>
                </a:cubicBezTo>
                <a:lnTo>
                  <a:pt x="2362200" y="254000"/>
                </a:lnTo>
                <a:cubicBezTo>
                  <a:pt x="2425700" y="114300"/>
                  <a:pt x="2590800" y="0"/>
                  <a:pt x="2743200" y="0"/>
                </a:cubicBezTo>
                <a:lnTo>
                  <a:pt x="2781300" y="0"/>
                </a:lnTo>
                <a:cubicBezTo>
                  <a:pt x="2933700" y="0"/>
                  <a:pt x="3124200" y="63500"/>
                  <a:pt x="3200400" y="139700"/>
                </a:cubicBezTo>
                <a:cubicBezTo>
                  <a:pt x="3365500" y="304800"/>
                  <a:pt x="3378200" y="723900"/>
                  <a:pt x="3238500" y="1092200"/>
                </a:cubicBezTo>
                <a:lnTo>
                  <a:pt x="3225800" y="1130300"/>
                </a:lnTo>
                <a:cubicBezTo>
                  <a:pt x="3175000" y="1270000"/>
                  <a:pt x="3009900" y="1384300"/>
                  <a:pt x="2857500" y="1384300"/>
                </a:cubicBezTo>
                <a:close/>
                <a:moveTo>
                  <a:pt x="8267700" y="9728200"/>
                </a:moveTo>
                <a:moveTo>
                  <a:pt x="88900" y="8737600"/>
                </a:moveTo>
                <a:lnTo>
                  <a:pt x="1549400" y="3314700"/>
                </a:lnTo>
                <a:cubicBezTo>
                  <a:pt x="1612900" y="3086100"/>
                  <a:pt x="1663700" y="3048000"/>
                  <a:pt x="1905000" y="3048000"/>
                </a:cubicBezTo>
                <a:lnTo>
                  <a:pt x="2235200" y="3048000"/>
                </a:lnTo>
                <a:cubicBezTo>
                  <a:pt x="2413000" y="3048000"/>
                  <a:pt x="2514600" y="3149600"/>
                  <a:pt x="2514600" y="3327400"/>
                </a:cubicBezTo>
                <a:lnTo>
                  <a:pt x="2514600" y="3467100"/>
                </a:lnTo>
                <a:cubicBezTo>
                  <a:pt x="2514600" y="3619500"/>
                  <a:pt x="2476500" y="3873500"/>
                  <a:pt x="2438400" y="4013200"/>
                </a:cubicBezTo>
                <a:lnTo>
                  <a:pt x="1295400" y="8674100"/>
                </a:lnTo>
                <a:cubicBezTo>
                  <a:pt x="1257300" y="8826500"/>
                  <a:pt x="1181100" y="9067800"/>
                  <a:pt x="1117600" y="9207500"/>
                </a:cubicBezTo>
                <a:lnTo>
                  <a:pt x="1028700" y="9448800"/>
                </a:lnTo>
                <a:cubicBezTo>
                  <a:pt x="965200" y="9588500"/>
                  <a:pt x="787400" y="9702800"/>
                  <a:pt x="635000" y="9702800"/>
                </a:cubicBezTo>
                <a:lnTo>
                  <a:pt x="431800" y="9702800"/>
                </a:lnTo>
                <a:cubicBezTo>
                  <a:pt x="279400" y="9702800"/>
                  <a:pt x="127000" y="9677400"/>
                  <a:pt x="88900" y="9639300"/>
                </a:cubicBezTo>
                <a:cubicBezTo>
                  <a:pt x="0" y="9537700"/>
                  <a:pt x="0" y="9080500"/>
                  <a:pt x="88900" y="8737600"/>
                </a:cubicBezTo>
                <a:close/>
                <a:moveTo>
                  <a:pt x="914400" y="97282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2" name="Freeform 1992"/>
          <p:cNvSpPr/>
          <p:nvPr/>
        </p:nvSpPr>
        <p:spPr>
          <a:xfrm rot="0" flipH="0" flipV="0">
            <a:off x="25845362" y="12975422"/>
            <a:ext cx="71805" cy="106591"/>
          </a:xfrm>
          <a:custGeom>
            <a:pathLst>
              <a:path w="6527800" h="9690100">
                <a:moveTo>
                  <a:pt x="6388100" y="3302000"/>
                </a:moveTo>
                <a:lnTo>
                  <a:pt x="5321300" y="7162800"/>
                </a:lnTo>
                <a:cubicBezTo>
                  <a:pt x="5245100" y="7454900"/>
                  <a:pt x="5054600" y="7899400"/>
                  <a:pt x="4902200" y="8153400"/>
                </a:cubicBezTo>
                <a:lnTo>
                  <a:pt x="4635500" y="8636000"/>
                </a:lnTo>
                <a:cubicBezTo>
                  <a:pt x="4152900" y="9461500"/>
                  <a:pt x="3759200" y="9690100"/>
                  <a:pt x="2857500" y="9690100"/>
                </a:cubicBezTo>
                <a:lnTo>
                  <a:pt x="1549400" y="9690100"/>
                </a:lnTo>
                <a:cubicBezTo>
                  <a:pt x="520700" y="9690100"/>
                  <a:pt x="254000" y="9448800"/>
                  <a:pt x="88900" y="8382000"/>
                </a:cubicBezTo>
                <a:cubicBezTo>
                  <a:pt x="0" y="7848600"/>
                  <a:pt x="0" y="7848600"/>
                  <a:pt x="114300" y="7226300"/>
                </a:cubicBezTo>
                <a:lnTo>
                  <a:pt x="317500" y="6134100"/>
                </a:lnTo>
                <a:cubicBezTo>
                  <a:pt x="368300" y="5842000"/>
                  <a:pt x="495300" y="5372100"/>
                  <a:pt x="596900" y="5105400"/>
                </a:cubicBezTo>
                <a:lnTo>
                  <a:pt x="749300" y="4699000"/>
                </a:lnTo>
                <a:cubicBezTo>
                  <a:pt x="850900" y="4432300"/>
                  <a:pt x="1117600" y="4025900"/>
                  <a:pt x="1333500" y="3810000"/>
                </a:cubicBezTo>
                <a:lnTo>
                  <a:pt x="1422400" y="3708400"/>
                </a:lnTo>
                <a:cubicBezTo>
                  <a:pt x="1930400" y="3213100"/>
                  <a:pt x="2311400" y="3048000"/>
                  <a:pt x="2997200" y="3048000"/>
                </a:cubicBezTo>
                <a:lnTo>
                  <a:pt x="4864100" y="3048000"/>
                </a:lnTo>
                <a:cubicBezTo>
                  <a:pt x="5397500" y="3048000"/>
                  <a:pt x="5702300" y="2578100"/>
                  <a:pt x="5702300" y="1765300"/>
                </a:cubicBezTo>
                <a:cubicBezTo>
                  <a:pt x="5702300" y="1346200"/>
                  <a:pt x="5575300" y="1168400"/>
                  <a:pt x="5105400" y="965200"/>
                </a:cubicBezTo>
                <a:cubicBezTo>
                  <a:pt x="4940300" y="889000"/>
                  <a:pt x="4546600" y="825500"/>
                  <a:pt x="4241800" y="825500"/>
                </a:cubicBezTo>
                <a:lnTo>
                  <a:pt x="3479800" y="825500"/>
                </a:lnTo>
                <a:cubicBezTo>
                  <a:pt x="3175000" y="825500"/>
                  <a:pt x="2933700" y="698500"/>
                  <a:pt x="2933700" y="546100"/>
                </a:cubicBezTo>
                <a:cubicBezTo>
                  <a:pt x="2933700" y="393700"/>
                  <a:pt x="2997200" y="215900"/>
                  <a:pt x="3073400" y="139700"/>
                </a:cubicBezTo>
                <a:cubicBezTo>
                  <a:pt x="3149600" y="63500"/>
                  <a:pt x="3454400" y="0"/>
                  <a:pt x="3759200" y="0"/>
                </a:cubicBezTo>
                <a:lnTo>
                  <a:pt x="5143500" y="0"/>
                </a:lnTo>
                <a:cubicBezTo>
                  <a:pt x="6223000" y="0"/>
                  <a:pt x="6527800" y="330200"/>
                  <a:pt x="6527800" y="1447800"/>
                </a:cubicBezTo>
                <a:lnTo>
                  <a:pt x="6527800" y="2209800"/>
                </a:lnTo>
                <a:cubicBezTo>
                  <a:pt x="6527800" y="2514600"/>
                  <a:pt x="6464300" y="3009900"/>
                  <a:pt x="6388100" y="3302000"/>
                </a:cubicBezTo>
                <a:close/>
                <a:moveTo>
                  <a:pt x="5778500" y="9690100"/>
                </a:moveTo>
                <a:moveTo>
                  <a:pt x="4318000" y="3873500"/>
                </a:moveTo>
                <a:lnTo>
                  <a:pt x="3479800" y="3873500"/>
                </a:lnTo>
                <a:cubicBezTo>
                  <a:pt x="3175000" y="3873500"/>
                  <a:pt x="2933700" y="3937000"/>
                  <a:pt x="2933700" y="4013200"/>
                </a:cubicBezTo>
                <a:cubicBezTo>
                  <a:pt x="2933700" y="4089400"/>
                  <a:pt x="2806700" y="4152900"/>
                  <a:pt x="2654300" y="4152900"/>
                </a:cubicBezTo>
                <a:cubicBezTo>
                  <a:pt x="2349500" y="4152900"/>
                  <a:pt x="2095500" y="4343400"/>
                  <a:pt x="2095500" y="4572000"/>
                </a:cubicBezTo>
                <a:cubicBezTo>
                  <a:pt x="2095500" y="4648200"/>
                  <a:pt x="2006600" y="4711700"/>
                  <a:pt x="1905000" y="4711700"/>
                </a:cubicBezTo>
                <a:cubicBezTo>
                  <a:pt x="1676400" y="4711700"/>
                  <a:pt x="1549400" y="5080000"/>
                  <a:pt x="1549400" y="5676900"/>
                </a:cubicBezTo>
                <a:cubicBezTo>
                  <a:pt x="1549400" y="5905500"/>
                  <a:pt x="1460500" y="6096000"/>
                  <a:pt x="1371600" y="6096000"/>
                </a:cubicBezTo>
                <a:cubicBezTo>
                  <a:pt x="1270000" y="6096000"/>
                  <a:pt x="1155700" y="6337300"/>
                  <a:pt x="1092200" y="6642100"/>
                </a:cubicBezTo>
                <a:lnTo>
                  <a:pt x="1092200" y="6654800"/>
                </a:lnTo>
                <a:cubicBezTo>
                  <a:pt x="1041400" y="6959600"/>
                  <a:pt x="990600" y="7454900"/>
                  <a:pt x="990600" y="7759700"/>
                </a:cubicBezTo>
                <a:cubicBezTo>
                  <a:pt x="990600" y="8064500"/>
                  <a:pt x="1054100" y="8305800"/>
                  <a:pt x="1130300" y="8305800"/>
                </a:cubicBezTo>
                <a:cubicBezTo>
                  <a:pt x="1206500" y="8305800"/>
                  <a:pt x="1270000" y="8369300"/>
                  <a:pt x="1270000" y="8445500"/>
                </a:cubicBezTo>
                <a:cubicBezTo>
                  <a:pt x="1270000" y="8521700"/>
                  <a:pt x="1333500" y="8648700"/>
                  <a:pt x="1409700" y="8724900"/>
                </a:cubicBezTo>
                <a:cubicBezTo>
                  <a:pt x="1485900" y="8801100"/>
                  <a:pt x="1790700" y="8864600"/>
                  <a:pt x="2095500" y="8864600"/>
                </a:cubicBezTo>
                <a:lnTo>
                  <a:pt x="2374900" y="8864600"/>
                </a:lnTo>
                <a:cubicBezTo>
                  <a:pt x="2679700" y="8864600"/>
                  <a:pt x="2933700" y="8801100"/>
                  <a:pt x="2933700" y="8724900"/>
                </a:cubicBezTo>
                <a:cubicBezTo>
                  <a:pt x="2933700" y="8648700"/>
                  <a:pt x="3048000" y="8585200"/>
                  <a:pt x="3200400" y="8585200"/>
                </a:cubicBezTo>
                <a:cubicBezTo>
                  <a:pt x="3594100" y="8585200"/>
                  <a:pt x="4064000" y="8077200"/>
                  <a:pt x="4229100" y="7467600"/>
                </a:cubicBezTo>
                <a:lnTo>
                  <a:pt x="4457700" y="6578600"/>
                </a:lnTo>
                <a:cubicBezTo>
                  <a:pt x="4533900" y="6286500"/>
                  <a:pt x="4635500" y="5816600"/>
                  <a:pt x="4660900" y="5511800"/>
                </a:cubicBezTo>
                <a:lnTo>
                  <a:pt x="4800600" y="4419600"/>
                </a:lnTo>
                <a:cubicBezTo>
                  <a:pt x="4864100" y="3962400"/>
                  <a:pt x="4787900" y="3873500"/>
                  <a:pt x="4318000" y="3873500"/>
                </a:cubicBezTo>
                <a:close/>
                <a:moveTo>
                  <a:pt x="5207000" y="96901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3" name="Freeform 1993"/>
          <p:cNvSpPr/>
          <p:nvPr/>
        </p:nvSpPr>
        <p:spPr>
          <a:xfrm rot="0" flipH="0" flipV="0">
            <a:off x="25920946" y="13008810"/>
            <a:ext cx="68732" cy="73202"/>
          </a:xfrm>
          <a:custGeom>
            <a:pathLst>
              <a:path w="6248400" h="6654800">
                <a:moveTo>
                  <a:pt x="431800" y="3416300"/>
                </a:moveTo>
                <a:lnTo>
                  <a:pt x="787400" y="2184400"/>
                </a:lnTo>
                <a:cubicBezTo>
                  <a:pt x="1181100" y="800100"/>
                  <a:pt x="2197100" y="0"/>
                  <a:pt x="3568700" y="0"/>
                </a:cubicBezTo>
                <a:lnTo>
                  <a:pt x="4140200" y="0"/>
                </a:lnTo>
                <a:cubicBezTo>
                  <a:pt x="4572000" y="0"/>
                  <a:pt x="5041900" y="50800"/>
                  <a:pt x="5181600" y="114300"/>
                </a:cubicBezTo>
                <a:cubicBezTo>
                  <a:pt x="6019800" y="495300"/>
                  <a:pt x="6248400" y="1612900"/>
                  <a:pt x="5854700" y="3238500"/>
                </a:cubicBezTo>
                <a:lnTo>
                  <a:pt x="5689600" y="3911600"/>
                </a:lnTo>
                <a:cubicBezTo>
                  <a:pt x="5194300" y="5930900"/>
                  <a:pt x="4483100" y="6654800"/>
                  <a:pt x="2959100" y="6654800"/>
                </a:cubicBezTo>
                <a:lnTo>
                  <a:pt x="2108200" y="6654800"/>
                </a:lnTo>
                <a:cubicBezTo>
                  <a:pt x="1676400" y="6654800"/>
                  <a:pt x="1206500" y="6604000"/>
                  <a:pt x="1066800" y="6540500"/>
                </a:cubicBezTo>
                <a:cubicBezTo>
                  <a:pt x="254000" y="6172200"/>
                  <a:pt x="0" y="4927600"/>
                  <a:pt x="431800" y="3416300"/>
                </a:cubicBezTo>
                <a:close/>
                <a:moveTo>
                  <a:pt x="3251200" y="6654800"/>
                </a:moveTo>
                <a:moveTo>
                  <a:pt x="1320800" y="4673600"/>
                </a:moveTo>
                <a:lnTo>
                  <a:pt x="1320800" y="4864100"/>
                </a:lnTo>
                <a:cubicBezTo>
                  <a:pt x="1320800" y="5295900"/>
                  <a:pt x="1447800" y="5689600"/>
                  <a:pt x="1600200" y="5740400"/>
                </a:cubicBezTo>
                <a:cubicBezTo>
                  <a:pt x="2362200" y="5969000"/>
                  <a:pt x="3581400" y="5791200"/>
                  <a:pt x="3975100" y="5384800"/>
                </a:cubicBezTo>
                <a:cubicBezTo>
                  <a:pt x="4432300" y="4927600"/>
                  <a:pt x="4927600" y="3162300"/>
                  <a:pt x="4927600" y="1993900"/>
                </a:cubicBezTo>
                <a:lnTo>
                  <a:pt x="4927600" y="1790700"/>
                </a:lnTo>
                <a:cubicBezTo>
                  <a:pt x="4927600" y="990600"/>
                  <a:pt x="4762500" y="838200"/>
                  <a:pt x="3848100" y="838200"/>
                </a:cubicBezTo>
                <a:cubicBezTo>
                  <a:pt x="2324100" y="838200"/>
                  <a:pt x="1320800" y="2336800"/>
                  <a:pt x="1320800" y="4673600"/>
                </a:cubicBezTo>
                <a:close/>
                <a:moveTo>
                  <a:pt x="1993900" y="66548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4" name="Freeform 1994"/>
          <p:cNvSpPr/>
          <p:nvPr/>
        </p:nvSpPr>
        <p:spPr>
          <a:xfrm rot="0" flipH="0" flipV="0">
            <a:off x="25997088" y="13008950"/>
            <a:ext cx="84099" cy="73063"/>
          </a:xfrm>
          <a:custGeom>
            <a:pathLst>
              <a:path w="7645400" h="6642100">
                <a:moveTo>
                  <a:pt x="7518400" y="927100"/>
                </a:moveTo>
                <a:lnTo>
                  <a:pt x="6108700" y="6083300"/>
                </a:lnTo>
                <a:cubicBezTo>
                  <a:pt x="5981700" y="6553200"/>
                  <a:pt x="5892800" y="6642100"/>
                  <a:pt x="5549900" y="6642100"/>
                </a:cubicBezTo>
                <a:cubicBezTo>
                  <a:pt x="5245100" y="6642100"/>
                  <a:pt x="4991100" y="6451600"/>
                  <a:pt x="4991100" y="6235700"/>
                </a:cubicBezTo>
                <a:cubicBezTo>
                  <a:pt x="4991100" y="6159500"/>
                  <a:pt x="5041900" y="5918200"/>
                  <a:pt x="5092700" y="5715000"/>
                </a:cubicBezTo>
                <a:lnTo>
                  <a:pt x="5715000" y="3429000"/>
                </a:lnTo>
                <a:cubicBezTo>
                  <a:pt x="5778500" y="3213100"/>
                  <a:pt x="5867400" y="2870200"/>
                  <a:pt x="5918200" y="2667000"/>
                </a:cubicBezTo>
                <a:lnTo>
                  <a:pt x="5943600" y="2590800"/>
                </a:lnTo>
                <a:cubicBezTo>
                  <a:pt x="5994400" y="2387600"/>
                  <a:pt x="5956300" y="2209800"/>
                  <a:pt x="5867400" y="2209800"/>
                </a:cubicBezTo>
                <a:cubicBezTo>
                  <a:pt x="5765800" y="2209800"/>
                  <a:pt x="5562600" y="2349500"/>
                  <a:pt x="5410200" y="2501900"/>
                </a:cubicBezTo>
                <a:lnTo>
                  <a:pt x="4648200" y="3327400"/>
                </a:lnTo>
                <a:cubicBezTo>
                  <a:pt x="4381500" y="3606800"/>
                  <a:pt x="3937000" y="3873500"/>
                  <a:pt x="3708400" y="3873500"/>
                </a:cubicBezTo>
                <a:cubicBezTo>
                  <a:pt x="3657600" y="3873500"/>
                  <a:pt x="3492500" y="3733800"/>
                  <a:pt x="3352800" y="3568700"/>
                </a:cubicBezTo>
                <a:lnTo>
                  <a:pt x="3162300" y="3327400"/>
                </a:lnTo>
                <a:cubicBezTo>
                  <a:pt x="3022600" y="3162300"/>
                  <a:pt x="2832100" y="2857500"/>
                  <a:pt x="2743200" y="2654300"/>
                </a:cubicBezTo>
                <a:lnTo>
                  <a:pt x="2590800" y="2298700"/>
                </a:lnTo>
                <a:cubicBezTo>
                  <a:pt x="2387600" y="1828800"/>
                  <a:pt x="2095500" y="1841500"/>
                  <a:pt x="2019300" y="2311400"/>
                </a:cubicBezTo>
                <a:lnTo>
                  <a:pt x="2019300" y="2362200"/>
                </a:lnTo>
                <a:cubicBezTo>
                  <a:pt x="1981200" y="2565400"/>
                  <a:pt x="1905000" y="2895600"/>
                  <a:pt x="1854200" y="3098800"/>
                </a:cubicBezTo>
                <a:lnTo>
                  <a:pt x="1092200" y="5930900"/>
                </a:lnTo>
                <a:cubicBezTo>
                  <a:pt x="914400" y="6629400"/>
                  <a:pt x="889000" y="6642100"/>
                  <a:pt x="495300" y="6642100"/>
                </a:cubicBezTo>
                <a:lnTo>
                  <a:pt x="393700" y="6642100"/>
                </a:lnTo>
                <a:cubicBezTo>
                  <a:pt x="177800" y="6642100"/>
                  <a:pt x="0" y="6464300"/>
                  <a:pt x="0" y="6248400"/>
                </a:cubicBezTo>
                <a:lnTo>
                  <a:pt x="0" y="6210300"/>
                </a:lnTo>
                <a:cubicBezTo>
                  <a:pt x="0" y="5994400"/>
                  <a:pt x="50800" y="5651500"/>
                  <a:pt x="114300" y="5435600"/>
                </a:cubicBezTo>
                <a:lnTo>
                  <a:pt x="1409700" y="711200"/>
                </a:lnTo>
                <a:cubicBezTo>
                  <a:pt x="1600200" y="12700"/>
                  <a:pt x="1612900" y="0"/>
                  <a:pt x="2006600" y="0"/>
                </a:cubicBezTo>
                <a:lnTo>
                  <a:pt x="2108200" y="0"/>
                </a:lnTo>
                <a:cubicBezTo>
                  <a:pt x="2324100" y="0"/>
                  <a:pt x="2578100" y="152400"/>
                  <a:pt x="2679700" y="342900"/>
                </a:cubicBezTo>
                <a:lnTo>
                  <a:pt x="3632200" y="2146300"/>
                </a:lnTo>
                <a:cubicBezTo>
                  <a:pt x="3860800" y="2578100"/>
                  <a:pt x="4102100" y="2590800"/>
                  <a:pt x="4356100" y="2184400"/>
                </a:cubicBezTo>
                <a:cubicBezTo>
                  <a:pt x="4457700" y="2006600"/>
                  <a:pt x="4711700" y="1765300"/>
                  <a:pt x="4914900" y="1651000"/>
                </a:cubicBezTo>
                <a:lnTo>
                  <a:pt x="5092700" y="1549400"/>
                </a:lnTo>
                <a:cubicBezTo>
                  <a:pt x="5295900" y="1435100"/>
                  <a:pt x="5575300" y="1206500"/>
                  <a:pt x="5727700" y="1054100"/>
                </a:cubicBezTo>
                <a:lnTo>
                  <a:pt x="6451600" y="279400"/>
                </a:lnTo>
                <a:cubicBezTo>
                  <a:pt x="6604000" y="127000"/>
                  <a:pt x="6896100" y="0"/>
                  <a:pt x="7099300" y="0"/>
                </a:cubicBezTo>
                <a:cubicBezTo>
                  <a:pt x="7315200" y="0"/>
                  <a:pt x="7518400" y="76200"/>
                  <a:pt x="7556500" y="165100"/>
                </a:cubicBezTo>
                <a:cubicBezTo>
                  <a:pt x="7645400" y="393700"/>
                  <a:pt x="7645400" y="482600"/>
                  <a:pt x="7518400" y="927100"/>
                </a:cubicBezTo>
                <a:close/>
                <a:moveTo>
                  <a:pt x="5181600" y="66421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5" name="Freeform 1995"/>
          <p:cNvSpPr/>
          <p:nvPr/>
        </p:nvSpPr>
        <p:spPr>
          <a:xfrm rot="0" flipH="0" flipV="0">
            <a:off x="26086923" y="12975003"/>
            <a:ext cx="37160" cy="106730"/>
          </a:xfrm>
          <a:custGeom>
            <a:pathLst>
              <a:path w="3378200" h="9702800">
                <a:moveTo>
                  <a:pt x="2857500" y="1384300"/>
                </a:moveTo>
                <a:lnTo>
                  <a:pt x="2641600" y="1384300"/>
                </a:lnTo>
                <a:cubicBezTo>
                  <a:pt x="2298700" y="1384300"/>
                  <a:pt x="2235200" y="1320800"/>
                  <a:pt x="2235200" y="977900"/>
                </a:cubicBezTo>
                <a:lnTo>
                  <a:pt x="2235200" y="838200"/>
                </a:lnTo>
                <a:cubicBezTo>
                  <a:pt x="2235200" y="685800"/>
                  <a:pt x="2286000" y="444500"/>
                  <a:pt x="2336800" y="304800"/>
                </a:cubicBezTo>
                <a:lnTo>
                  <a:pt x="2362200" y="254000"/>
                </a:lnTo>
                <a:cubicBezTo>
                  <a:pt x="2425700" y="114300"/>
                  <a:pt x="2590800" y="0"/>
                  <a:pt x="2743200" y="0"/>
                </a:cubicBezTo>
                <a:lnTo>
                  <a:pt x="2781300" y="0"/>
                </a:lnTo>
                <a:cubicBezTo>
                  <a:pt x="2933700" y="0"/>
                  <a:pt x="3124200" y="63500"/>
                  <a:pt x="3200400" y="139700"/>
                </a:cubicBezTo>
                <a:cubicBezTo>
                  <a:pt x="3365500" y="304800"/>
                  <a:pt x="3378200" y="723900"/>
                  <a:pt x="3238500" y="1092200"/>
                </a:cubicBezTo>
                <a:lnTo>
                  <a:pt x="3225800" y="1130300"/>
                </a:lnTo>
                <a:cubicBezTo>
                  <a:pt x="3175000" y="1270000"/>
                  <a:pt x="3009900" y="1384300"/>
                  <a:pt x="2857500" y="1384300"/>
                </a:cubicBezTo>
                <a:close/>
                <a:moveTo>
                  <a:pt x="8267700" y="9728200"/>
                </a:moveTo>
                <a:moveTo>
                  <a:pt x="88900" y="8737600"/>
                </a:moveTo>
                <a:lnTo>
                  <a:pt x="1549400" y="3314700"/>
                </a:lnTo>
                <a:cubicBezTo>
                  <a:pt x="1612900" y="3086100"/>
                  <a:pt x="1663700" y="3048000"/>
                  <a:pt x="1905000" y="3048000"/>
                </a:cubicBezTo>
                <a:lnTo>
                  <a:pt x="2235200" y="3048000"/>
                </a:lnTo>
                <a:cubicBezTo>
                  <a:pt x="2413000" y="3048000"/>
                  <a:pt x="2514600" y="3149600"/>
                  <a:pt x="2514600" y="3327400"/>
                </a:cubicBezTo>
                <a:lnTo>
                  <a:pt x="2514600" y="3467100"/>
                </a:lnTo>
                <a:cubicBezTo>
                  <a:pt x="2514600" y="3619500"/>
                  <a:pt x="2476500" y="3873500"/>
                  <a:pt x="2438400" y="4013200"/>
                </a:cubicBezTo>
                <a:lnTo>
                  <a:pt x="1295400" y="8674100"/>
                </a:lnTo>
                <a:cubicBezTo>
                  <a:pt x="1257300" y="8826500"/>
                  <a:pt x="1181100" y="9067800"/>
                  <a:pt x="1117600" y="9207500"/>
                </a:cubicBezTo>
                <a:lnTo>
                  <a:pt x="1028700" y="9448800"/>
                </a:lnTo>
                <a:cubicBezTo>
                  <a:pt x="965200" y="9588500"/>
                  <a:pt x="787400" y="9702800"/>
                  <a:pt x="635000" y="9702800"/>
                </a:cubicBezTo>
                <a:lnTo>
                  <a:pt x="431800" y="9702800"/>
                </a:lnTo>
                <a:cubicBezTo>
                  <a:pt x="279400" y="9702800"/>
                  <a:pt x="127000" y="9677400"/>
                  <a:pt x="88900" y="9639300"/>
                </a:cubicBezTo>
                <a:cubicBezTo>
                  <a:pt x="0" y="9537700"/>
                  <a:pt x="0" y="9080500"/>
                  <a:pt x="88900" y="8737600"/>
                </a:cubicBezTo>
                <a:close/>
                <a:moveTo>
                  <a:pt x="914400" y="97282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6" name="Freeform 1996"/>
          <p:cNvSpPr/>
          <p:nvPr/>
        </p:nvSpPr>
        <p:spPr>
          <a:xfrm rot="0" flipH="0" flipV="0">
            <a:off x="26125207" y="13008810"/>
            <a:ext cx="57835" cy="73202"/>
          </a:xfrm>
          <a:custGeom>
            <a:pathLst>
              <a:path w="5257800" h="6654800">
                <a:moveTo>
                  <a:pt x="3200400" y="6654800"/>
                </a:moveTo>
                <a:lnTo>
                  <a:pt x="939800" y="6654800"/>
                </a:lnTo>
                <a:cubicBezTo>
                  <a:pt x="444500" y="6654800"/>
                  <a:pt x="0" y="6210300"/>
                  <a:pt x="0" y="5702300"/>
                </a:cubicBezTo>
                <a:lnTo>
                  <a:pt x="0" y="4559300"/>
                </a:lnTo>
                <a:cubicBezTo>
                  <a:pt x="0" y="4330700"/>
                  <a:pt x="50800" y="4000500"/>
                  <a:pt x="114300" y="3810000"/>
                </a:cubicBezTo>
                <a:lnTo>
                  <a:pt x="139700" y="3733800"/>
                </a:lnTo>
                <a:cubicBezTo>
                  <a:pt x="203200" y="3543300"/>
                  <a:pt x="292100" y="3302000"/>
                  <a:pt x="330200" y="3187700"/>
                </a:cubicBezTo>
                <a:cubicBezTo>
                  <a:pt x="381000" y="3073400"/>
                  <a:pt x="444500" y="2832100"/>
                  <a:pt x="469900" y="2628900"/>
                </a:cubicBezTo>
                <a:cubicBezTo>
                  <a:pt x="508000" y="2438400"/>
                  <a:pt x="584200" y="2133600"/>
                  <a:pt x="647700" y="1943100"/>
                </a:cubicBezTo>
                <a:lnTo>
                  <a:pt x="685800" y="1803400"/>
                </a:lnTo>
                <a:cubicBezTo>
                  <a:pt x="889000" y="1168400"/>
                  <a:pt x="1028700" y="914400"/>
                  <a:pt x="1308100" y="622300"/>
                </a:cubicBezTo>
                <a:lnTo>
                  <a:pt x="1651000" y="279400"/>
                </a:lnTo>
                <a:cubicBezTo>
                  <a:pt x="1816100" y="127000"/>
                  <a:pt x="2108200" y="0"/>
                  <a:pt x="2324100" y="0"/>
                </a:cubicBezTo>
                <a:lnTo>
                  <a:pt x="4584700" y="0"/>
                </a:lnTo>
                <a:cubicBezTo>
                  <a:pt x="4991100" y="0"/>
                  <a:pt x="5257800" y="165100"/>
                  <a:pt x="5257800" y="419100"/>
                </a:cubicBezTo>
                <a:cubicBezTo>
                  <a:pt x="5257800" y="673100"/>
                  <a:pt x="4991100" y="838200"/>
                  <a:pt x="4584700" y="838200"/>
                </a:cubicBezTo>
                <a:lnTo>
                  <a:pt x="2882900" y="838200"/>
                </a:lnTo>
                <a:cubicBezTo>
                  <a:pt x="2667000" y="838200"/>
                  <a:pt x="2489200" y="901700"/>
                  <a:pt x="2489200" y="977900"/>
                </a:cubicBezTo>
                <a:cubicBezTo>
                  <a:pt x="2489200" y="1054100"/>
                  <a:pt x="2400300" y="1117600"/>
                  <a:pt x="2286000" y="1117600"/>
                </a:cubicBezTo>
                <a:cubicBezTo>
                  <a:pt x="2171700" y="1117600"/>
                  <a:pt x="1993900" y="1295400"/>
                  <a:pt x="1892300" y="1511300"/>
                </a:cubicBezTo>
                <a:lnTo>
                  <a:pt x="1828800" y="1638300"/>
                </a:lnTo>
                <a:cubicBezTo>
                  <a:pt x="1651000" y="2032000"/>
                  <a:pt x="1524000" y="2463800"/>
                  <a:pt x="1524000" y="2667000"/>
                </a:cubicBezTo>
                <a:cubicBezTo>
                  <a:pt x="1524000" y="2997200"/>
                  <a:pt x="1460500" y="3302000"/>
                  <a:pt x="1295400" y="3937000"/>
                </a:cubicBezTo>
                <a:lnTo>
                  <a:pt x="1003300" y="4965700"/>
                </a:lnTo>
                <a:cubicBezTo>
                  <a:pt x="952500" y="5194300"/>
                  <a:pt x="965200" y="5473700"/>
                  <a:pt x="1054100" y="5600700"/>
                </a:cubicBezTo>
                <a:cubicBezTo>
                  <a:pt x="1143000" y="5715000"/>
                  <a:pt x="1397000" y="5816600"/>
                  <a:pt x="1612900" y="5816600"/>
                </a:cubicBezTo>
                <a:lnTo>
                  <a:pt x="2933700" y="5816600"/>
                </a:lnTo>
                <a:cubicBezTo>
                  <a:pt x="3390900" y="5816600"/>
                  <a:pt x="3594100" y="5994400"/>
                  <a:pt x="3594100" y="6375400"/>
                </a:cubicBezTo>
                <a:cubicBezTo>
                  <a:pt x="3594100" y="6527800"/>
                  <a:pt x="3416300" y="6654800"/>
                  <a:pt x="3200400" y="6654800"/>
                </a:cubicBezTo>
                <a:close/>
                <a:moveTo>
                  <a:pt x="-609600" y="66548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7" name="Freeform 1997"/>
          <p:cNvSpPr/>
          <p:nvPr/>
        </p:nvSpPr>
        <p:spPr>
          <a:xfrm rot="0" flipH="0" flipV="0">
            <a:off x="26188217" y="13008810"/>
            <a:ext cx="91224" cy="73202"/>
          </a:xfrm>
          <a:custGeom>
            <a:pathLst>
              <a:path w="8293100" h="6654800">
                <a:moveTo>
                  <a:pt x="2171700" y="0"/>
                </a:moveTo>
                <a:lnTo>
                  <a:pt x="6921500" y="0"/>
                </a:lnTo>
                <a:cubicBezTo>
                  <a:pt x="7683500" y="0"/>
                  <a:pt x="8039100" y="165100"/>
                  <a:pt x="8039100" y="533400"/>
                </a:cubicBezTo>
                <a:cubicBezTo>
                  <a:pt x="8039100" y="698500"/>
                  <a:pt x="8102600" y="838200"/>
                  <a:pt x="8178800" y="838200"/>
                </a:cubicBezTo>
                <a:cubicBezTo>
                  <a:pt x="8255000" y="838200"/>
                  <a:pt x="8293100" y="1066800"/>
                  <a:pt x="8267700" y="1358900"/>
                </a:cubicBezTo>
                <a:lnTo>
                  <a:pt x="8242300" y="1625600"/>
                </a:lnTo>
                <a:cubicBezTo>
                  <a:pt x="8216900" y="1917700"/>
                  <a:pt x="8128000" y="2400300"/>
                  <a:pt x="8064500" y="2692400"/>
                </a:cubicBezTo>
                <a:lnTo>
                  <a:pt x="7315200" y="5854700"/>
                </a:lnTo>
                <a:cubicBezTo>
                  <a:pt x="7150100" y="6527800"/>
                  <a:pt x="7035800" y="6654800"/>
                  <a:pt x="6515100" y="6654800"/>
                </a:cubicBezTo>
                <a:cubicBezTo>
                  <a:pt x="6286500" y="6654800"/>
                  <a:pt x="6121400" y="6413500"/>
                  <a:pt x="6159500" y="6134100"/>
                </a:cubicBezTo>
                <a:lnTo>
                  <a:pt x="6159500" y="6121400"/>
                </a:lnTo>
                <a:cubicBezTo>
                  <a:pt x="6197600" y="5842000"/>
                  <a:pt x="6273800" y="5359400"/>
                  <a:pt x="6324600" y="5067300"/>
                </a:cubicBezTo>
                <a:lnTo>
                  <a:pt x="6502400" y="4152900"/>
                </a:lnTo>
                <a:cubicBezTo>
                  <a:pt x="6565900" y="3848100"/>
                  <a:pt x="6680200" y="3606800"/>
                  <a:pt x="6769100" y="3606800"/>
                </a:cubicBezTo>
                <a:cubicBezTo>
                  <a:pt x="6858000" y="3606800"/>
                  <a:pt x="6946900" y="3429000"/>
                  <a:pt x="6985000" y="3225800"/>
                </a:cubicBezTo>
                <a:cubicBezTo>
                  <a:pt x="7023100" y="3009900"/>
                  <a:pt x="7086600" y="2743200"/>
                  <a:pt x="7124700" y="2628900"/>
                </a:cubicBezTo>
                <a:cubicBezTo>
                  <a:pt x="7162800" y="2514600"/>
                  <a:pt x="7200900" y="2184400"/>
                  <a:pt x="7200900" y="1879600"/>
                </a:cubicBezTo>
                <a:lnTo>
                  <a:pt x="7200900" y="1663700"/>
                </a:lnTo>
                <a:cubicBezTo>
                  <a:pt x="7200900" y="965200"/>
                  <a:pt x="7061200" y="838200"/>
                  <a:pt x="6375400" y="838200"/>
                </a:cubicBezTo>
                <a:lnTo>
                  <a:pt x="6096000" y="838200"/>
                </a:lnTo>
                <a:cubicBezTo>
                  <a:pt x="5537200" y="838200"/>
                  <a:pt x="5257800" y="1168400"/>
                  <a:pt x="5257800" y="1854200"/>
                </a:cubicBezTo>
                <a:cubicBezTo>
                  <a:pt x="5257800" y="2057400"/>
                  <a:pt x="5207000" y="2222500"/>
                  <a:pt x="5130800" y="2222500"/>
                </a:cubicBezTo>
                <a:cubicBezTo>
                  <a:pt x="5054600" y="2222500"/>
                  <a:pt x="4991100" y="2400300"/>
                  <a:pt x="4991100" y="2628900"/>
                </a:cubicBezTo>
                <a:cubicBezTo>
                  <a:pt x="4991100" y="2857500"/>
                  <a:pt x="4927600" y="3124200"/>
                  <a:pt x="4851400" y="3225800"/>
                </a:cubicBezTo>
                <a:cubicBezTo>
                  <a:pt x="4775200" y="3314700"/>
                  <a:pt x="4711700" y="3568700"/>
                  <a:pt x="4711700" y="3771900"/>
                </a:cubicBezTo>
                <a:cubicBezTo>
                  <a:pt x="4711700" y="3987800"/>
                  <a:pt x="4648200" y="4241800"/>
                  <a:pt x="4572000" y="4330700"/>
                </a:cubicBezTo>
                <a:cubicBezTo>
                  <a:pt x="4495800" y="4419600"/>
                  <a:pt x="4432300" y="4673600"/>
                  <a:pt x="4432300" y="4889500"/>
                </a:cubicBezTo>
                <a:cubicBezTo>
                  <a:pt x="4432300" y="5092700"/>
                  <a:pt x="4368800" y="5346700"/>
                  <a:pt x="4292600" y="5435600"/>
                </a:cubicBezTo>
                <a:cubicBezTo>
                  <a:pt x="4216400" y="5537200"/>
                  <a:pt x="4152900" y="5778500"/>
                  <a:pt x="4152900" y="5994400"/>
                </a:cubicBezTo>
                <a:cubicBezTo>
                  <a:pt x="4152900" y="6197600"/>
                  <a:pt x="4089400" y="6375400"/>
                  <a:pt x="4013200" y="6375400"/>
                </a:cubicBezTo>
                <a:cubicBezTo>
                  <a:pt x="3937000" y="6375400"/>
                  <a:pt x="3873500" y="6438900"/>
                  <a:pt x="3873500" y="6515100"/>
                </a:cubicBezTo>
                <a:cubicBezTo>
                  <a:pt x="3873500" y="6591300"/>
                  <a:pt x="3695700" y="6654800"/>
                  <a:pt x="3467100" y="6654800"/>
                </a:cubicBezTo>
                <a:cubicBezTo>
                  <a:pt x="3238500" y="6654800"/>
                  <a:pt x="3048000" y="6464300"/>
                  <a:pt x="3048000" y="6235700"/>
                </a:cubicBezTo>
                <a:cubicBezTo>
                  <a:pt x="3048000" y="6007100"/>
                  <a:pt x="3111500" y="5740400"/>
                  <a:pt x="3187700" y="5651500"/>
                </a:cubicBezTo>
                <a:cubicBezTo>
                  <a:pt x="3263900" y="5549900"/>
                  <a:pt x="3327400" y="5308600"/>
                  <a:pt x="3327400" y="5092700"/>
                </a:cubicBezTo>
                <a:cubicBezTo>
                  <a:pt x="3327400" y="4889500"/>
                  <a:pt x="3390900" y="4635500"/>
                  <a:pt x="3467100" y="4533900"/>
                </a:cubicBezTo>
                <a:cubicBezTo>
                  <a:pt x="3543300" y="4445000"/>
                  <a:pt x="3606800" y="4191000"/>
                  <a:pt x="3606800" y="3987800"/>
                </a:cubicBezTo>
                <a:cubicBezTo>
                  <a:pt x="3606800" y="3771900"/>
                  <a:pt x="3657600" y="3606800"/>
                  <a:pt x="3733800" y="3606800"/>
                </a:cubicBezTo>
                <a:cubicBezTo>
                  <a:pt x="3810000" y="3606800"/>
                  <a:pt x="3873500" y="3416300"/>
                  <a:pt x="3873500" y="3187700"/>
                </a:cubicBezTo>
                <a:cubicBezTo>
                  <a:pt x="3873500" y="2959100"/>
                  <a:pt x="3937000" y="2692400"/>
                  <a:pt x="4013200" y="2603500"/>
                </a:cubicBezTo>
                <a:cubicBezTo>
                  <a:pt x="4089400" y="2501900"/>
                  <a:pt x="4152900" y="2260600"/>
                  <a:pt x="4152900" y="2044700"/>
                </a:cubicBezTo>
                <a:cubicBezTo>
                  <a:pt x="4152900" y="1841500"/>
                  <a:pt x="4216400" y="1587500"/>
                  <a:pt x="4292600" y="1485900"/>
                </a:cubicBezTo>
                <a:cubicBezTo>
                  <a:pt x="4584700" y="1117600"/>
                  <a:pt x="4406900" y="838200"/>
                  <a:pt x="3873500" y="838200"/>
                </a:cubicBezTo>
                <a:lnTo>
                  <a:pt x="3048000" y="838200"/>
                </a:lnTo>
                <a:cubicBezTo>
                  <a:pt x="2527300" y="838200"/>
                  <a:pt x="2209800" y="1168400"/>
                  <a:pt x="2209800" y="1714500"/>
                </a:cubicBezTo>
                <a:cubicBezTo>
                  <a:pt x="2209800" y="1841500"/>
                  <a:pt x="2159000" y="2019300"/>
                  <a:pt x="2082800" y="2108200"/>
                </a:cubicBezTo>
                <a:cubicBezTo>
                  <a:pt x="2006600" y="2209800"/>
                  <a:pt x="1943100" y="2463800"/>
                  <a:pt x="1943100" y="2667000"/>
                </a:cubicBezTo>
                <a:cubicBezTo>
                  <a:pt x="1943100" y="2882900"/>
                  <a:pt x="1879600" y="3124200"/>
                  <a:pt x="1803400" y="3225800"/>
                </a:cubicBezTo>
                <a:cubicBezTo>
                  <a:pt x="1727200" y="3314700"/>
                  <a:pt x="1663700" y="3568700"/>
                  <a:pt x="1663700" y="3771900"/>
                </a:cubicBezTo>
                <a:cubicBezTo>
                  <a:pt x="1663700" y="3987800"/>
                  <a:pt x="1600200" y="4241800"/>
                  <a:pt x="1524000" y="4330700"/>
                </a:cubicBezTo>
                <a:cubicBezTo>
                  <a:pt x="1447800" y="4419600"/>
                  <a:pt x="1384300" y="4673600"/>
                  <a:pt x="1384300" y="4889500"/>
                </a:cubicBezTo>
                <a:cubicBezTo>
                  <a:pt x="1384300" y="5092700"/>
                  <a:pt x="1320800" y="5346700"/>
                  <a:pt x="1244600" y="5435600"/>
                </a:cubicBezTo>
                <a:cubicBezTo>
                  <a:pt x="1168400" y="5537200"/>
                  <a:pt x="1104900" y="5778500"/>
                  <a:pt x="1104900" y="5994400"/>
                </a:cubicBezTo>
                <a:cubicBezTo>
                  <a:pt x="1104900" y="6197600"/>
                  <a:pt x="1041400" y="6375400"/>
                  <a:pt x="965200" y="6375400"/>
                </a:cubicBezTo>
                <a:cubicBezTo>
                  <a:pt x="889000" y="6375400"/>
                  <a:pt x="825500" y="6438900"/>
                  <a:pt x="825500" y="6515100"/>
                </a:cubicBezTo>
                <a:cubicBezTo>
                  <a:pt x="825500" y="6591300"/>
                  <a:pt x="647700" y="6654800"/>
                  <a:pt x="419100" y="6654800"/>
                </a:cubicBezTo>
                <a:cubicBezTo>
                  <a:pt x="190500" y="6654800"/>
                  <a:pt x="0" y="6464300"/>
                  <a:pt x="0" y="6235700"/>
                </a:cubicBezTo>
                <a:cubicBezTo>
                  <a:pt x="0" y="6007100"/>
                  <a:pt x="63500" y="5740400"/>
                  <a:pt x="139700" y="5651500"/>
                </a:cubicBezTo>
                <a:cubicBezTo>
                  <a:pt x="215900" y="5549900"/>
                  <a:pt x="279400" y="5308600"/>
                  <a:pt x="279400" y="5092700"/>
                </a:cubicBezTo>
                <a:cubicBezTo>
                  <a:pt x="279400" y="4889500"/>
                  <a:pt x="342900" y="4635500"/>
                  <a:pt x="419100" y="4533900"/>
                </a:cubicBezTo>
                <a:cubicBezTo>
                  <a:pt x="495300" y="4445000"/>
                  <a:pt x="558800" y="4191000"/>
                  <a:pt x="558800" y="3987800"/>
                </a:cubicBezTo>
                <a:cubicBezTo>
                  <a:pt x="558800" y="3771900"/>
                  <a:pt x="609600" y="3530600"/>
                  <a:pt x="685800" y="3429000"/>
                </a:cubicBezTo>
                <a:cubicBezTo>
                  <a:pt x="762000" y="3340100"/>
                  <a:pt x="825500" y="3149600"/>
                  <a:pt x="825500" y="3009900"/>
                </a:cubicBezTo>
                <a:cubicBezTo>
                  <a:pt x="825500" y="2882900"/>
                  <a:pt x="889000" y="2692400"/>
                  <a:pt x="965200" y="2603500"/>
                </a:cubicBezTo>
                <a:cubicBezTo>
                  <a:pt x="1041400" y="2501900"/>
                  <a:pt x="1104900" y="2260600"/>
                  <a:pt x="1104900" y="2044700"/>
                </a:cubicBezTo>
                <a:cubicBezTo>
                  <a:pt x="1104900" y="1841500"/>
                  <a:pt x="1168400" y="1587500"/>
                  <a:pt x="1244600" y="1485900"/>
                </a:cubicBezTo>
                <a:cubicBezTo>
                  <a:pt x="1320800" y="1397000"/>
                  <a:pt x="1384300" y="1143000"/>
                  <a:pt x="1384300" y="939800"/>
                </a:cubicBezTo>
                <a:cubicBezTo>
                  <a:pt x="1384300" y="266700"/>
                  <a:pt x="1612900" y="0"/>
                  <a:pt x="2171700" y="0"/>
                </a:cubicBezTo>
                <a:close/>
                <a:moveTo>
                  <a:pt x="6299200" y="66548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8" name="Freeform 1998"/>
          <p:cNvSpPr/>
          <p:nvPr/>
        </p:nvSpPr>
        <p:spPr>
          <a:xfrm rot="0" flipH="0" flipV="0">
            <a:off x="26289087" y="13006715"/>
            <a:ext cx="61048" cy="75018"/>
          </a:xfrm>
          <a:custGeom>
            <a:pathLst>
              <a:path w="5549900" h="6819900">
                <a:moveTo>
                  <a:pt x="3289300" y="6680200"/>
                </a:moveTo>
                <a:lnTo>
                  <a:pt x="2133600" y="6743700"/>
                </a:lnTo>
                <a:cubicBezTo>
                  <a:pt x="444500" y="6819900"/>
                  <a:pt x="0" y="6692900"/>
                  <a:pt x="0" y="6121400"/>
                </a:cubicBezTo>
                <a:cubicBezTo>
                  <a:pt x="0" y="5803900"/>
                  <a:pt x="88900" y="5194300"/>
                  <a:pt x="203200" y="4775200"/>
                </a:cubicBezTo>
                <a:lnTo>
                  <a:pt x="1143000" y="1079500"/>
                </a:lnTo>
                <a:cubicBezTo>
                  <a:pt x="1384300" y="177800"/>
                  <a:pt x="1536700" y="0"/>
                  <a:pt x="2082800" y="0"/>
                </a:cubicBezTo>
                <a:cubicBezTo>
                  <a:pt x="2311400" y="0"/>
                  <a:pt x="2501900" y="241300"/>
                  <a:pt x="2501900" y="546100"/>
                </a:cubicBezTo>
                <a:cubicBezTo>
                  <a:pt x="2501900" y="850900"/>
                  <a:pt x="2451100" y="1346200"/>
                  <a:pt x="2400300" y="1651000"/>
                </a:cubicBezTo>
                <a:cubicBezTo>
                  <a:pt x="2336800" y="1955800"/>
                  <a:pt x="2209800" y="2209800"/>
                  <a:pt x="2120900" y="2209800"/>
                </a:cubicBezTo>
                <a:cubicBezTo>
                  <a:pt x="2019300" y="2209800"/>
                  <a:pt x="1943100" y="2336800"/>
                  <a:pt x="1943100" y="2489200"/>
                </a:cubicBezTo>
                <a:cubicBezTo>
                  <a:pt x="1943100" y="2641600"/>
                  <a:pt x="2298700" y="2768600"/>
                  <a:pt x="2730500" y="2768600"/>
                </a:cubicBezTo>
                <a:lnTo>
                  <a:pt x="3378200" y="2768600"/>
                </a:lnTo>
                <a:cubicBezTo>
                  <a:pt x="4991100" y="2768600"/>
                  <a:pt x="5549900" y="3200400"/>
                  <a:pt x="5549900" y="4457700"/>
                </a:cubicBezTo>
                <a:cubicBezTo>
                  <a:pt x="5549900" y="5842000"/>
                  <a:pt x="4762500" y="6616700"/>
                  <a:pt x="3289300" y="6680200"/>
                </a:cubicBezTo>
                <a:close/>
                <a:moveTo>
                  <a:pt x="127000" y="6845300"/>
                </a:moveTo>
                <a:moveTo>
                  <a:pt x="1511300" y="5816600"/>
                </a:moveTo>
                <a:lnTo>
                  <a:pt x="3213100" y="5816600"/>
                </a:lnTo>
                <a:cubicBezTo>
                  <a:pt x="3429000" y="5816600"/>
                  <a:pt x="3606800" y="5753100"/>
                  <a:pt x="3606800" y="5676900"/>
                </a:cubicBezTo>
                <a:cubicBezTo>
                  <a:pt x="3606800" y="5600700"/>
                  <a:pt x="3733800" y="5537200"/>
                  <a:pt x="3886200" y="5537200"/>
                </a:cubicBezTo>
                <a:cubicBezTo>
                  <a:pt x="4038600" y="5537200"/>
                  <a:pt x="4165600" y="5410200"/>
                  <a:pt x="4165600" y="5257800"/>
                </a:cubicBezTo>
                <a:cubicBezTo>
                  <a:pt x="4165600" y="5105400"/>
                  <a:pt x="4229100" y="4978400"/>
                  <a:pt x="4305300" y="4978400"/>
                </a:cubicBezTo>
                <a:cubicBezTo>
                  <a:pt x="4381500" y="4978400"/>
                  <a:pt x="4445000" y="4800600"/>
                  <a:pt x="4445000" y="4584700"/>
                </a:cubicBezTo>
                <a:lnTo>
                  <a:pt x="4445000" y="4546600"/>
                </a:lnTo>
                <a:cubicBezTo>
                  <a:pt x="4445000" y="4051300"/>
                  <a:pt x="4267200" y="3873500"/>
                  <a:pt x="3771900" y="3873500"/>
                </a:cubicBezTo>
                <a:lnTo>
                  <a:pt x="2057400" y="3873500"/>
                </a:lnTo>
                <a:cubicBezTo>
                  <a:pt x="1562100" y="3873500"/>
                  <a:pt x="1397000" y="4051300"/>
                  <a:pt x="1397000" y="4546600"/>
                </a:cubicBezTo>
                <a:lnTo>
                  <a:pt x="1397000" y="4864100"/>
                </a:lnTo>
                <a:cubicBezTo>
                  <a:pt x="1397000" y="5080000"/>
                  <a:pt x="1333500" y="5257800"/>
                  <a:pt x="1257300" y="5257800"/>
                </a:cubicBezTo>
                <a:cubicBezTo>
                  <a:pt x="1181100" y="5257800"/>
                  <a:pt x="1117600" y="5384800"/>
                  <a:pt x="1117600" y="5537200"/>
                </a:cubicBezTo>
                <a:cubicBezTo>
                  <a:pt x="1117600" y="5689600"/>
                  <a:pt x="1295400" y="5816600"/>
                  <a:pt x="1511300" y="5816600"/>
                </a:cubicBezTo>
                <a:close/>
                <a:moveTo>
                  <a:pt x="990600" y="68453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9" name="Freeform 1999"/>
          <p:cNvSpPr/>
          <p:nvPr/>
        </p:nvSpPr>
        <p:spPr>
          <a:xfrm rot="0" flipH="0" flipV="0">
            <a:off x="26438529" y="13008810"/>
            <a:ext cx="63982" cy="73202"/>
          </a:xfrm>
          <a:custGeom>
            <a:pathLst>
              <a:path w="5816600" h="6654800">
                <a:moveTo>
                  <a:pt x="4914900" y="3886200"/>
                </a:moveTo>
                <a:lnTo>
                  <a:pt x="1778000" y="3886200"/>
                </a:lnTo>
                <a:cubicBezTo>
                  <a:pt x="1295400" y="3886200"/>
                  <a:pt x="1130300" y="4038600"/>
                  <a:pt x="1041400" y="4584700"/>
                </a:cubicBezTo>
                <a:lnTo>
                  <a:pt x="1041400" y="4635500"/>
                </a:lnTo>
                <a:cubicBezTo>
                  <a:pt x="901700" y="5499100"/>
                  <a:pt x="1104900" y="5829300"/>
                  <a:pt x="1778000" y="5829300"/>
                </a:cubicBezTo>
                <a:lnTo>
                  <a:pt x="4178300" y="5829300"/>
                </a:lnTo>
                <a:cubicBezTo>
                  <a:pt x="4584700" y="5829300"/>
                  <a:pt x="4711700" y="5969000"/>
                  <a:pt x="4711700" y="6413500"/>
                </a:cubicBezTo>
                <a:cubicBezTo>
                  <a:pt x="4711700" y="6540500"/>
                  <a:pt x="4533900" y="6654800"/>
                  <a:pt x="4318000" y="6654800"/>
                </a:cubicBezTo>
                <a:lnTo>
                  <a:pt x="1231900" y="6654800"/>
                </a:lnTo>
                <a:cubicBezTo>
                  <a:pt x="406400" y="6654800"/>
                  <a:pt x="0" y="6223000"/>
                  <a:pt x="0" y="5359400"/>
                </a:cubicBezTo>
                <a:lnTo>
                  <a:pt x="0" y="4826000"/>
                </a:lnTo>
                <a:cubicBezTo>
                  <a:pt x="0" y="4610100"/>
                  <a:pt x="38100" y="4406900"/>
                  <a:pt x="76200" y="4368800"/>
                </a:cubicBezTo>
                <a:cubicBezTo>
                  <a:pt x="114300" y="4330700"/>
                  <a:pt x="190500" y="4114800"/>
                  <a:pt x="254000" y="3898900"/>
                </a:cubicBezTo>
                <a:lnTo>
                  <a:pt x="304800" y="3670300"/>
                </a:lnTo>
                <a:cubicBezTo>
                  <a:pt x="368300" y="3441700"/>
                  <a:pt x="419100" y="3251200"/>
                  <a:pt x="419100" y="3225800"/>
                </a:cubicBezTo>
                <a:cubicBezTo>
                  <a:pt x="419100" y="2997200"/>
                  <a:pt x="533400" y="2527300"/>
                  <a:pt x="596900" y="2451100"/>
                </a:cubicBezTo>
                <a:cubicBezTo>
                  <a:pt x="647700" y="2400300"/>
                  <a:pt x="723900" y="2222500"/>
                  <a:pt x="749300" y="2044700"/>
                </a:cubicBezTo>
                <a:cubicBezTo>
                  <a:pt x="838200" y="1549400"/>
                  <a:pt x="990600" y="1231900"/>
                  <a:pt x="1295400" y="927100"/>
                </a:cubicBezTo>
                <a:lnTo>
                  <a:pt x="1663700" y="558800"/>
                </a:lnTo>
                <a:cubicBezTo>
                  <a:pt x="1816100" y="406400"/>
                  <a:pt x="2070100" y="279400"/>
                  <a:pt x="2222500" y="279400"/>
                </a:cubicBezTo>
                <a:cubicBezTo>
                  <a:pt x="2374900" y="279400"/>
                  <a:pt x="2489200" y="215900"/>
                  <a:pt x="2489200" y="139700"/>
                </a:cubicBezTo>
                <a:cubicBezTo>
                  <a:pt x="2489200" y="63500"/>
                  <a:pt x="2667000" y="0"/>
                  <a:pt x="2882900" y="0"/>
                </a:cubicBezTo>
                <a:lnTo>
                  <a:pt x="4457700" y="0"/>
                </a:lnTo>
                <a:cubicBezTo>
                  <a:pt x="4673600" y="0"/>
                  <a:pt x="4991100" y="114300"/>
                  <a:pt x="5156200" y="254000"/>
                </a:cubicBezTo>
                <a:lnTo>
                  <a:pt x="5232400" y="317500"/>
                </a:lnTo>
                <a:cubicBezTo>
                  <a:pt x="5410200" y="444500"/>
                  <a:pt x="5537200" y="685800"/>
                  <a:pt x="5537200" y="838200"/>
                </a:cubicBezTo>
                <a:cubicBezTo>
                  <a:pt x="5537200" y="990600"/>
                  <a:pt x="5600700" y="1117600"/>
                  <a:pt x="5676900" y="1117600"/>
                </a:cubicBezTo>
                <a:cubicBezTo>
                  <a:pt x="5753100" y="1117600"/>
                  <a:pt x="5816600" y="1295400"/>
                  <a:pt x="5816600" y="1511300"/>
                </a:cubicBezTo>
                <a:lnTo>
                  <a:pt x="5816600" y="2108200"/>
                </a:lnTo>
                <a:cubicBezTo>
                  <a:pt x="5816600" y="2324100"/>
                  <a:pt x="5765800" y="2654300"/>
                  <a:pt x="5702300" y="2844800"/>
                </a:cubicBezTo>
                <a:lnTo>
                  <a:pt x="5676900" y="2921000"/>
                </a:lnTo>
                <a:cubicBezTo>
                  <a:pt x="5422900" y="3708400"/>
                  <a:pt x="5283200" y="3886200"/>
                  <a:pt x="4914900" y="3886200"/>
                </a:cubicBezTo>
                <a:close/>
                <a:moveTo>
                  <a:pt x="2463800" y="6654800"/>
                </a:moveTo>
                <a:moveTo>
                  <a:pt x="2057400" y="2781300"/>
                </a:moveTo>
                <a:lnTo>
                  <a:pt x="4381500" y="2781300"/>
                </a:lnTo>
                <a:cubicBezTo>
                  <a:pt x="4648200" y="2781300"/>
                  <a:pt x="4787900" y="2641600"/>
                  <a:pt x="4813300" y="2387600"/>
                </a:cubicBezTo>
                <a:lnTo>
                  <a:pt x="4813300" y="2336800"/>
                </a:lnTo>
                <a:cubicBezTo>
                  <a:pt x="4889500" y="1485900"/>
                  <a:pt x="4775200" y="1117600"/>
                  <a:pt x="4432300" y="1117600"/>
                </a:cubicBezTo>
                <a:cubicBezTo>
                  <a:pt x="4279900" y="1117600"/>
                  <a:pt x="4152900" y="1054100"/>
                  <a:pt x="4152900" y="977900"/>
                </a:cubicBezTo>
                <a:cubicBezTo>
                  <a:pt x="4152900" y="901700"/>
                  <a:pt x="3975100" y="838200"/>
                  <a:pt x="3759200" y="838200"/>
                </a:cubicBezTo>
                <a:lnTo>
                  <a:pt x="3441700" y="838200"/>
                </a:lnTo>
                <a:cubicBezTo>
                  <a:pt x="3225800" y="838200"/>
                  <a:pt x="3048000" y="901700"/>
                  <a:pt x="3048000" y="977900"/>
                </a:cubicBezTo>
                <a:cubicBezTo>
                  <a:pt x="3048000" y="1054100"/>
                  <a:pt x="2908300" y="1117600"/>
                  <a:pt x="2743200" y="1117600"/>
                </a:cubicBezTo>
                <a:cubicBezTo>
                  <a:pt x="2578100" y="1117600"/>
                  <a:pt x="2324100" y="1244600"/>
                  <a:pt x="2171700" y="1409700"/>
                </a:cubicBezTo>
                <a:lnTo>
                  <a:pt x="2133600" y="1460500"/>
                </a:lnTo>
                <a:cubicBezTo>
                  <a:pt x="1803400" y="1816100"/>
                  <a:pt x="1663700" y="2133600"/>
                  <a:pt x="1663700" y="2501900"/>
                </a:cubicBezTo>
                <a:cubicBezTo>
                  <a:pt x="1663700" y="2654300"/>
                  <a:pt x="1841500" y="2781300"/>
                  <a:pt x="2057400" y="2781300"/>
                </a:cubicBezTo>
                <a:close/>
                <a:moveTo>
                  <a:pt x="3568700" y="66548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0" name="Freeform 2000"/>
          <p:cNvSpPr/>
          <p:nvPr/>
        </p:nvSpPr>
        <p:spPr>
          <a:xfrm rot="0" flipH="0" flipV="0">
            <a:off x="26513517" y="13008950"/>
            <a:ext cx="71666" cy="73202"/>
          </a:xfrm>
          <a:custGeom>
            <a:pathLst>
              <a:path w="6515100" h="6654800">
                <a:moveTo>
                  <a:pt x="4533900" y="0"/>
                </a:moveTo>
                <a:lnTo>
                  <a:pt x="5727700" y="0"/>
                </a:lnTo>
                <a:cubicBezTo>
                  <a:pt x="6159500" y="0"/>
                  <a:pt x="6515100" y="254000"/>
                  <a:pt x="6515100" y="558800"/>
                </a:cubicBezTo>
                <a:cubicBezTo>
                  <a:pt x="6515100" y="863600"/>
                  <a:pt x="6426200" y="1447800"/>
                  <a:pt x="6311900" y="1866900"/>
                </a:cubicBezTo>
                <a:lnTo>
                  <a:pt x="5372100" y="5575300"/>
                </a:lnTo>
                <a:cubicBezTo>
                  <a:pt x="5130800" y="6477000"/>
                  <a:pt x="4978400" y="6654800"/>
                  <a:pt x="4432300" y="6654800"/>
                </a:cubicBezTo>
                <a:cubicBezTo>
                  <a:pt x="4203700" y="6654800"/>
                  <a:pt x="4013200" y="6464300"/>
                  <a:pt x="4013200" y="6235700"/>
                </a:cubicBezTo>
                <a:cubicBezTo>
                  <a:pt x="4013200" y="6007100"/>
                  <a:pt x="4102100" y="5473700"/>
                  <a:pt x="4203700" y="5054600"/>
                </a:cubicBezTo>
                <a:lnTo>
                  <a:pt x="4876800" y="2146300"/>
                </a:lnTo>
                <a:cubicBezTo>
                  <a:pt x="4978400" y="1727200"/>
                  <a:pt x="5130800" y="1384300"/>
                  <a:pt x="5232400" y="1384300"/>
                </a:cubicBezTo>
                <a:cubicBezTo>
                  <a:pt x="5321300" y="1384300"/>
                  <a:pt x="5397500" y="1257300"/>
                  <a:pt x="5397500" y="1104900"/>
                </a:cubicBezTo>
                <a:cubicBezTo>
                  <a:pt x="5397500" y="825500"/>
                  <a:pt x="4406900" y="711200"/>
                  <a:pt x="4152900" y="965200"/>
                </a:cubicBezTo>
                <a:cubicBezTo>
                  <a:pt x="4076700" y="1041400"/>
                  <a:pt x="4013200" y="1231900"/>
                  <a:pt x="4013200" y="1384300"/>
                </a:cubicBezTo>
                <a:cubicBezTo>
                  <a:pt x="4013200" y="1536700"/>
                  <a:pt x="3835400" y="1968500"/>
                  <a:pt x="3606800" y="2336800"/>
                </a:cubicBezTo>
                <a:lnTo>
                  <a:pt x="1371600" y="5981700"/>
                </a:lnTo>
                <a:cubicBezTo>
                  <a:pt x="1155700" y="6350000"/>
                  <a:pt x="774700" y="6654800"/>
                  <a:pt x="558800" y="6654800"/>
                </a:cubicBezTo>
                <a:cubicBezTo>
                  <a:pt x="177800" y="6654800"/>
                  <a:pt x="0" y="6502400"/>
                  <a:pt x="0" y="6197600"/>
                </a:cubicBezTo>
                <a:cubicBezTo>
                  <a:pt x="0" y="5892800"/>
                  <a:pt x="139700" y="5537200"/>
                  <a:pt x="508000" y="4927600"/>
                </a:cubicBezTo>
                <a:lnTo>
                  <a:pt x="2768600" y="1231900"/>
                </a:lnTo>
                <a:cubicBezTo>
                  <a:pt x="3403600" y="190500"/>
                  <a:pt x="3683000" y="0"/>
                  <a:pt x="4533900" y="0"/>
                </a:cubicBezTo>
                <a:close/>
                <a:moveTo>
                  <a:pt x="6121400" y="66421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1" name="Freeform 2001"/>
          <p:cNvSpPr/>
          <p:nvPr/>
        </p:nvSpPr>
        <p:spPr>
          <a:xfrm rot="0" flipH="0" flipV="0">
            <a:off x="26594511" y="13008810"/>
            <a:ext cx="63982" cy="73202"/>
          </a:xfrm>
          <a:custGeom>
            <a:pathLst>
              <a:path w="5816600" h="6654800">
                <a:moveTo>
                  <a:pt x="4914900" y="3886200"/>
                </a:moveTo>
                <a:lnTo>
                  <a:pt x="1778000" y="3886200"/>
                </a:lnTo>
                <a:cubicBezTo>
                  <a:pt x="1295400" y="3886200"/>
                  <a:pt x="1130300" y="4038600"/>
                  <a:pt x="1041400" y="4584700"/>
                </a:cubicBezTo>
                <a:lnTo>
                  <a:pt x="1041400" y="4635500"/>
                </a:lnTo>
                <a:cubicBezTo>
                  <a:pt x="901700" y="5499100"/>
                  <a:pt x="1104900" y="5829300"/>
                  <a:pt x="1778000" y="5829300"/>
                </a:cubicBezTo>
                <a:lnTo>
                  <a:pt x="4178300" y="5829300"/>
                </a:lnTo>
                <a:cubicBezTo>
                  <a:pt x="4584700" y="5829300"/>
                  <a:pt x="4711700" y="5969000"/>
                  <a:pt x="4711700" y="6413500"/>
                </a:cubicBezTo>
                <a:cubicBezTo>
                  <a:pt x="4711700" y="6540500"/>
                  <a:pt x="4533900" y="6654800"/>
                  <a:pt x="4318000" y="6654800"/>
                </a:cubicBezTo>
                <a:lnTo>
                  <a:pt x="1231900" y="6654800"/>
                </a:lnTo>
                <a:cubicBezTo>
                  <a:pt x="406400" y="6654800"/>
                  <a:pt x="0" y="6223000"/>
                  <a:pt x="0" y="5359400"/>
                </a:cubicBezTo>
                <a:lnTo>
                  <a:pt x="0" y="4826000"/>
                </a:lnTo>
                <a:cubicBezTo>
                  <a:pt x="0" y="4610100"/>
                  <a:pt x="38100" y="4406900"/>
                  <a:pt x="76200" y="4368800"/>
                </a:cubicBezTo>
                <a:cubicBezTo>
                  <a:pt x="114300" y="4330700"/>
                  <a:pt x="190500" y="4114800"/>
                  <a:pt x="254000" y="3898900"/>
                </a:cubicBezTo>
                <a:lnTo>
                  <a:pt x="304800" y="3670300"/>
                </a:lnTo>
                <a:cubicBezTo>
                  <a:pt x="368300" y="3441700"/>
                  <a:pt x="419100" y="3251200"/>
                  <a:pt x="419100" y="3225800"/>
                </a:cubicBezTo>
                <a:cubicBezTo>
                  <a:pt x="419100" y="2997200"/>
                  <a:pt x="533400" y="2527300"/>
                  <a:pt x="596900" y="2451100"/>
                </a:cubicBezTo>
                <a:cubicBezTo>
                  <a:pt x="647700" y="2400300"/>
                  <a:pt x="723900" y="2222500"/>
                  <a:pt x="749300" y="2044700"/>
                </a:cubicBezTo>
                <a:cubicBezTo>
                  <a:pt x="838200" y="1549400"/>
                  <a:pt x="990600" y="1231900"/>
                  <a:pt x="1295400" y="927100"/>
                </a:cubicBezTo>
                <a:lnTo>
                  <a:pt x="1663700" y="558800"/>
                </a:lnTo>
                <a:cubicBezTo>
                  <a:pt x="1816100" y="406400"/>
                  <a:pt x="2070100" y="279400"/>
                  <a:pt x="2222500" y="279400"/>
                </a:cubicBezTo>
                <a:cubicBezTo>
                  <a:pt x="2374900" y="279400"/>
                  <a:pt x="2489200" y="215900"/>
                  <a:pt x="2489200" y="139700"/>
                </a:cubicBezTo>
                <a:cubicBezTo>
                  <a:pt x="2489200" y="63500"/>
                  <a:pt x="2667000" y="0"/>
                  <a:pt x="2882900" y="0"/>
                </a:cubicBezTo>
                <a:lnTo>
                  <a:pt x="4457700" y="0"/>
                </a:lnTo>
                <a:cubicBezTo>
                  <a:pt x="4673600" y="0"/>
                  <a:pt x="4991100" y="114300"/>
                  <a:pt x="5156200" y="254000"/>
                </a:cubicBezTo>
                <a:lnTo>
                  <a:pt x="5232400" y="317500"/>
                </a:lnTo>
                <a:cubicBezTo>
                  <a:pt x="5410200" y="444500"/>
                  <a:pt x="5537200" y="685800"/>
                  <a:pt x="5537200" y="838200"/>
                </a:cubicBezTo>
                <a:cubicBezTo>
                  <a:pt x="5537200" y="990600"/>
                  <a:pt x="5600700" y="1117600"/>
                  <a:pt x="5676900" y="1117600"/>
                </a:cubicBezTo>
                <a:cubicBezTo>
                  <a:pt x="5753100" y="1117600"/>
                  <a:pt x="5816600" y="1295400"/>
                  <a:pt x="5816600" y="1511300"/>
                </a:cubicBezTo>
                <a:lnTo>
                  <a:pt x="5816600" y="2108200"/>
                </a:lnTo>
                <a:cubicBezTo>
                  <a:pt x="5816600" y="2324100"/>
                  <a:pt x="5765800" y="2654300"/>
                  <a:pt x="5702300" y="2844800"/>
                </a:cubicBezTo>
                <a:lnTo>
                  <a:pt x="5676900" y="2921000"/>
                </a:lnTo>
                <a:cubicBezTo>
                  <a:pt x="5422900" y="3708400"/>
                  <a:pt x="5283200" y="3886200"/>
                  <a:pt x="4914900" y="3886200"/>
                </a:cubicBezTo>
                <a:close/>
                <a:moveTo>
                  <a:pt x="2463800" y="6654800"/>
                </a:moveTo>
                <a:moveTo>
                  <a:pt x="2057400" y="2781300"/>
                </a:moveTo>
                <a:lnTo>
                  <a:pt x="4381500" y="2781300"/>
                </a:lnTo>
                <a:cubicBezTo>
                  <a:pt x="4648200" y="2781300"/>
                  <a:pt x="4787900" y="2641600"/>
                  <a:pt x="4813300" y="2387600"/>
                </a:cubicBezTo>
                <a:lnTo>
                  <a:pt x="4813300" y="2336800"/>
                </a:lnTo>
                <a:cubicBezTo>
                  <a:pt x="4889500" y="1485900"/>
                  <a:pt x="4775200" y="1117600"/>
                  <a:pt x="4432300" y="1117600"/>
                </a:cubicBezTo>
                <a:cubicBezTo>
                  <a:pt x="4279900" y="1117600"/>
                  <a:pt x="4152900" y="1054100"/>
                  <a:pt x="4152900" y="977900"/>
                </a:cubicBezTo>
                <a:cubicBezTo>
                  <a:pt x="4152900" y="901700"/>
                  <a:pt x="3975100" y="838200"/>
                  <a:pt x="3759200" y="838200"/>
                </a:cubicBezTo>
                <a:lnTo>
                  <a:pt x="3441700" y="838200"/>
                </a:lnTo>
                <a:cubicBezTo>
                  <a:pt x="3225800" y="838200"/>
                  <a:pt x="3048000" y="901700"/>
                  <a:pt x="3048000" y="977900"/>
                </a:cubicBezTo>
                <a:cubicBezTo>
                  <a:pt x="3048000" y="1054100"/>
                  <a:pt x="2908300" y="1117600"/>
                  <a:pt x="2743200" y="1117600"/>
                </a:cubicBezTo>
                <a:cubicBezTo>
                  <a:pt x="2578100" y="1117600"/>
                  <a:pt x="2324100" y="1244600"/>
                  <a:pt x="2171700" y="1409700"/>
                </a:cubicBezTo>
                <a:lnTo>
                  <a:pt x="2133600" y="1460500"/>
                </a:lnTo>
                <a:cubicBezTo>
                  <a:pt x="1803400" y="1816100"/>
                  <a:pt x="1663700" y="2133600"/>
                  <a:pt x="1663700" y="2501900"/>
                </a:cubicBezTo>
                <a:cubicBezTo>
                  <a:pt x="1663700" y="2654300"/>
                  <a:pt x="1841500" y="2781300"/>
                  <a:pt x="2057400" y="2781300"/>
                </a:cubicBezTo>
                <a:close/>
                <a:moveTo>
                  <a:pt x="3568700" y="66548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2" name="Freeform 2002"/>
          <p:cNvSpPr/>
          <p:nvPr/>
        </p:nvSpPr>
        <p:spPr>
          <a:xfrm rot="0" flipH="0" flipV="0">
            <a:off x="26669638" y="13008950"/>
            <a:ext cx="84099" cy="73063"/>
          </a:xfrm>
          <a:custGeom>
            <a:pathLst>
              <a:path w="7645400" h="6642100">
                <a:moveTo>
                  <a:pt x="7518400" y="927100"/>
                </a:moveTo>
                <a:lnTo>
                  <a:pt x="6108700" y="6083300"/>
                </a:lnTo>
                <a:cubicBezTo>
                  <a:pt x="5981700" y="6553200"/>
                  <a:pt x="5892800" y="6642100"/>
                  <a:pt x="5549900" y="6642100"/>
                </a:cubicBezTo>
                <a:cubicBezTo>
                  <a:pt x="5245100" y="6642100"/>
                  <a:pt x="4991100" y="6451600"/>
                  <a:pt x="4991100" y="6235700"/>
                </a:cubicBezTo>
                <a:cubicBezTo>
                  <a:pt x="4991100" y="6159500"/>
                  <a:pt x="5041900" y="5918200"/>
                  <a:pt x="5092700" y="5715000"/>
                </a:cubicBezTo>
                <a:lnTo>
                  <a:pt x="5715000" y="3429000"/>
                </a:lnTo>
                <a:cubicBezTo>
                  <a:pt x="5778500" y="3213100"/>
                  <a:pt x="5867400" y="2870200"/>
                  <a:pt x="5918200" y="2667000"/>
                </a:cubicBezTo>
                <a:lnTo>
                  <a:pt x="5943600" y="2590800"/>
                </a:lnTo>
                <a:cubicBezTo>
                  <a:pt x="5994400" y="2387600"/>
                  <a:pt x="5956300" y="2209800"/>
                  <a:pt x="5867400" y="2209800"/>
                </a:cubicBezTo>
                <a:cubicBezTo>
                  <a:pt x="5765800" y="2209800"/>
                  <a:pt x="5562600" y="2349500"/>
                  <a:pt x="5410200" y="2501900"/>
                </a:cubicBezTo>
                <a:lnTo>
                  <a:pt x="4648200" y="3327400"/>
                </a:lnTo>
                <a:cubicBezTo>
                  <a:pt x="4381500" y="3606800"/>
                  <a:pt x="3937000" y="3873500"/>
                  <a:pt x="3708400" y="3873500"/>
                </a:cubicBezTo>
                <a:cubicBezTo>
                  <a:pt x="3657600" y="3873500"/>
                  <a:pt x="3492500" y="3733800"/>
                  <a:pt x="3352800" y="3568700"/>
                </a:cubicBezTo>
                <a:lnTo>
                  <a:pt x="3162300" y="3327400"/>
                </a:lnTo>
                <a:cubicBezTo>
                  <a:pt x="3022600" y="3162300"/>
                  <a:pt x="2832100" y="2857500"/>
                  <a:pt x="2743200" y="2654300"/>
                </a:cubicBezTo>
                <a:lnTo>
                  <a:pt x="2590800" y="2298700"/>
                </a:lnTo>
                <a:cubicBezTo>
                  <a:pt x="2387600" y="1828800"/>
                  <a:pt x="2095500" y="1841500"/>
                  <a:pt x="2019300" y="2311400"/>
                </a:cubicBezTo>
                <a:lnTo>
                  <a:pt x="2019300" y="2362200"/>
                </a:lnTo>
                <a:cubicBezTo>
                  <a:pt x="1981200" y="2565400"/>
                  <a:pt x="1905000" y="2895600"/>
                  <a:pt x="1854200" y="3098800"/>
                </a:cubicBezTo>
                <a:lnTo>
                  <a:pt x="1092200" y="5930900"/>
                </a:lnTo>
                <a:cubicBezTo>
                  <a:pt x="914400" y="6629400"/>
                  <a:pt x="889000" y="6642100"/>
                  <a:pt x="495300" y="6642100"/>
                </a:cubicBezTo>
                <a:lnTo>
                  <a:pt x="393700" y="6642100"/>
                </a:lnTo>
                <a:cubicBezTo>
                  <a:pt x="177800" y="6642100"/>
                  <a:pt x="0" y="6464300"/>
                  <a:pt x="0" y="6248400"/>
                </a:cubicBezTo>
                <a:lnTo>
                  <a:pt x="0" y="6210300"/>
                </a:lnTo>
                <a:cubicBezTo>
                  <a:pt x="0" y="5994400"/>
                  <a:pt x="50800" y="5651500"/>
                  <a:pt x="114300" y="5435600"/>
                </a:cubicBezTo>
                <a:lnTo>
                  <a:pt x="1409700" y="711200"/>
                </a:lnTo>
                <a:cubicBezTo>
                  <a:pt x="1600200" y="12700"/>
                  <a:pt x="1612900" y="0"/>
                  <a:pt x="2006600" y="0"/>
                </a:cubicBezTo>
                <a:lnTo>
                  <a:pt x="2108200" y="0"/>
                </a:lnTo>
                <a:cubicBezTo>
                  <a:pt x="2324100" y="0"/>
                  <a:pt x="2578100" y="152400"/>
                  <a:pt x="2679700" y="342900"/>
                </a:cubicBezTo>
                <a:lnTo>
                  <a:pt x="3632200" y="2146300"/>
                </a:lnTo>
                <a:cubicBezTo>
                  <a:pt x="3860800" y="2578100"/>
                  <a:pt x="4102100" y="2590800"/>
                  <a:pt x="4356100" y="2184400"/>
                </a:cubicBezTo>
                <a:cubicBezTo>
                  <a:pt x="4457700" y="2006600"/>
                  <a:pt x="4711700" y="1765300"/>
                  <a:pt x="4914900" y="1651000"/>
                </a:cubicBezTo>
                <a:lnTo>
                  <a:pt x="5092700" y="1549400"/>
                </a:lnTo>
                <a:cubicBezTo>
                  <a:pt x="5295900" y="1435100"/>
                  <a:pt x="5575300" y="1206500"/>
                  <a:pt x="5727700" y="1054100"/>
                </a:cubicBezTo>
                <a:lnTo>
                  <a:pt x="6451600" y="279400"/>
                </a:lnTo>
                <a:cubicBezTo>
                  <a:pt x="6604000" y="127000"/>
                  <a:pt x="6896100" y="0"/>
                  <a:pt x="7099300" y="0"/>
                </a:cubicBezTo>
                <a:cubicBezTo>
                  <a:pt x="7315200" y="0"/>
                  <a:pt x="7518400" y="76200"/>
                  <a:pt x="7556500" y="165100"/>
                </a:cubicBezTo>
                <a:cubicBezTo>
                  <a:pt x="7645400" y="393700"/>
                  <a:pt x="7645400" y="482600"/>
                  <a:pt x="7518400" y="927100"/>
                </a:cubicBezTo>
                <a:close/>
                <a:moveTo>
                  <a:pt x="5181600" y="66421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3" name="Freeform 2003"/>
          <p:cNvSpPr/>
          <p:nvPr/>
        </p:nvSpPr>
        <p:spPr>
          <a:xfrm rot="0" flipH="0" flipV="0">
            <a:off x="26761809" y="13008810"/>
            <a:ext cx="63982" cy="73202"/>
          </a:xfrm>
          <a:custGeom>
            <a:pathLst>
              <a:path w="5816600" h="6654800">
                <a:moveTo>
                  <a:pt x="4914900" y="3886200"/>
                </a:moveTo>
                <a:lnTo>
                  <a:pt x="1778000" y="3886200"/>
                </a:lnTo>
                <a:cubicBezTo>
                  <a:pt x="1295400" y="3886200"/>
                  <a:pt x="1130300" y="4038600"/>
                  <a:pt x="1041400" y="4584700"/>
                </a:cubicBezTo>
                <a:lnTo>
                  <a:pt x="1041400" y="4635500"/>
                </a:lnTo>
                <a:cubicBezTo>
                  <a:pt x="901700" y="5499100"/>
                  <a:pt x="1104900" y="5829300"/>
                  <a:pt x="1778000" y="5829300"/>
                </a:cubicBezTo>
                <a:lnTo>
                  <a:pt x="4178300" y="5829300"/>
                </a:lnTo>
                <a:cubicBezTo>
                  <a:pt x="4584700" y="5829300"/>
                  <a:pt x="4711700" y="5969000"/>
                  <a:pt x="4711700" y="6413500"/>
                </a:cubicBezTo>
                <a:cubicBezTo>
                  <a:pt x="4711700" y="6540500"/>
                  <a:pt x="4533900" y="6654800"/>
                  <a:pt x="4318000" y="6654800"/>
                </a:cubicBezTo>
                <a:lnTo>
                  <a:pt x="1231900" y="6654800"/>
                </a:lnTo>
                <a:cubicBezTo>
                  <a:pt x="406400" y="6654800"/>
                  <a:pt x="0" y="6223000"/>
                  <a:pt x="0" y="5359400"/>
                </a:cubicBezTo>
                <a:lnTo>
                  <a:pt x="0" y="4826000"/>
                </a:lnTo>
                <a:cubicBezTo>
                  <a:pt x="0" y="4610100"/>
                  <a:pt x="38100" y="4406900"/>
                  <a:pt x="76200" y="4368800"/>
                </a:cubicBezTo>
                <a:cubicBezTo>
                  <a:pt x="114300" y="4330700"/>
                  <a:pt x="190500" y="4114800"/>
                  <a:pt x="254000" y="3898900"/>
                </a:cubicBezTo>
                <a:lnTo>
                  <a:pt x="304800" y="3670300"/>
                </a:lnTo>
                <a:cubicBezTo>
                  <a:pt x="368300" y="3441700"/>
                  <a:pt x="419100" y="3251200"/>
                  <a:pt x="419100" y="3225800"/>
                </a:cubicBezTo>
                <a:cubicBezTo>
                  <a:pt x="419100" y="2997200"/>
                  <a:pt x="533400" y="2527300"/>
                  <a:pt x="596900" y="2451100"/>
                </a:cubicBezTo>
                <a:cubicBezTo>
                  <a:pt x="647700" y="2400300"/>
                  <a:pt x="723900" y="2222500"/>
                  <a:pt x="749300" y="2044700"/>
                </a:cubicBezTo>
                <a:cubicBezTo>
                  <a:pt x="838200" y="1549400"/>
                  <a:pt x="990600" y="1231900"/>
                  <a:pt x="1295400" y="927100"/>
                </a:cubicBezTo>
                <a:lnTo>
                  <a:pt x="1663700" y="558800"/>
                </a:lnTo>
                <a:cubicBezTo>
                  <a:pt x="1816100" y="406400"/>
                  <a:pt x="2070100" y="279400"/>
                  <a:pt x="2222500" y="279400"/>
                </a:cubicBezTo>
                <a:cubicBezTo>
                  <a:pt x="2374900" y="279400"/>
                  <a:pt x="2489200" y="215900"/>
                  <a:pt x="2489200" y="139700"/>
                </a:cubicBezTo>
                <a:cubicBezTo>
                  <a:pt x="2489200" y="63500"/>
                  <a:pt x="2667000" y="0"/>
                  <a:pt x="2882900" y="0"/>
                </a:cubicBezTo>
                <a:lnTo>
                  <a:pt x="4457700" y="0"/>
                </a:lnTo>
                <a:cubicBezTo>
                  <a:pt x="4673600" y="0"/>
                  <a:pt x="4991100" y="114300"/>
                  <a:pt x="5156200" y="254000"/>
                </a:cubicBezTo>
                <a:lnTo>
                  <a:pt x="5232400" y="317500"/>
                </a:lnTo>
                <a:cubicBezTo>
                  <a:pt x="5410200" y="444500"/>
                  <a:pt x="5537200" y="685800"/>
                  <a:pt x="5537200" y="838200"/>
                </a:cubicBezTo>
                <a:cubicBezTo>
                  <a:pt x="5537200" y="990600"/>
                  <a:pt x="5600700" y="1117600"/>
                  <a:pt x="5676900" y="1117600"/>
                </a:cubicBezTo>
                <a:cubicBezTo>
                  <a:pt x="5753100" y="1117600"/>
                  <a:pt x="5816600" y="1295400"/>
                  <a:pt x="5816600" y="1511300"/>
                </a:cubicBezTo>
                <a:lnTo>
                  <a:pt x="5816600" y="2108200"/>
                </a:lnTo>
                <a:cubicBezTo>
                  <a:pt x="5816600" y="2324100"/>
                  <a:pt x="5765800" y="2654300"/>
                  <a:pt x="5702300" y="2844800"/>
                </a:cubicBezTo>
                <a:lnTo>
                  <a:pt x="5676900" y="2921000"/>
                </a:lnTo>
                <a:cubicBezTo>
                  <a:pt x="5422900" y="3708400"/>
                  <a:pt x="5283200" y="3886200"/>
                  <a:pt x="4914900" y="3886200"/>
                </a:cubicBezTo>
                <a:close/>
                <a:moveTo>
                  <a:pt x="2463800" y="6654800"/>
                </a:moveTo>
                <a:moveTo>
                  <a:pt x="2057400" y="2781300"/>
                </a:moveTo>
                <a:lnTo>
                  <a:pt x="4381500" y="2781300"/>
                </a:lnTo>
                <a:cubicBezTo>
                  <a:pt x="4648200" y="2781300"/>
                  <a:pt x="4787900" y="2641600"/>
                  <a:pt x="4813300" y="2387600"/>
                </a:cubicBezTo>
                <a:lnTo>
                  <a:pt x="4813300" y="2336800"/>
                </a:lnTo>
                <a:cubicBezTo>
                  <a:pt x="4889500" y="1485900"/>
                  <a:pt x="4775200" y="1117600"/>
                  <a:pt x="4432300" y="1117600"/>
                </a:cubicBezTo>
                <a:cubicBezTo>
                  <a:pt x="4279900" y="1117600"/>
                  <a:pt x="4152900" y="1054100"/>
                  <a:pt x="4152900" y="977900"/>
                </a:cubicBezTo>
                <a:cubicBezTo>
                  <a:pt x="4152900" y="901700"/>
                  <a:pt x="3975100" y="838200"/>
                  <a:pt x="3759200" y="838200"/>
                </a:cubicBezTo>
                <a:lnTo>
                  <a:pt x="3441700" y="838200"/>
                </a:lnTo>
                <a:cubicBezTo>
                  <a:pt x="3225800" y="838200"/>
                  <a:pt x="3048000" y="901700"/>
                  <a:pt x="3048000" y="977900"/>
                </a:cubicBezTo>
                <a:cubicBezTo>
                  <a:pt x="3048000" y="1054100"/>
                  <a:pt x="2908300" y="1117600"/>
                  <a:pt x="2743200" y="1117600"/>
                </a:cubicBezTo>
                <a:cubicBezTo>
                  <a:pt x="2578100" y="1117600"/>
                  <a:pt x="2324100" y="1244600"/>
                  <a:pt x="2171700" y="1409700"/>
                </a:cubicBezTo>
                <a:lnTo>
                  <a:pt x="2133600" y="1460500"/>
                </a:lnTo>
                <a:cubicBezTo>
                  <a:pt x="1803400" y="1816100"/>
                  <a:pt x="1663700" y="2133600"/>
                  <a:pt x="1663700" y="2501900"/>
                </a:cubicBezTo>
                <a:cubicBezTo>
                  <a:pt x="1663700" y="2654300"/>
                  <a:pt x="1841500" y="2781300"/>
                  <a:pt x="2057400" y="2781300"/>
                </a:cubicBezTo>
                <a:close/>
                <a:moveTo>
                  <a:pt x="3568700" y="66548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4" name="Freeform 2004"/>
          <p:cNvSpPr/>
          <p:nvPr/>
        </p:nvSpPr>
        <p:spPr>
          <a:xfrm rot="0" flipH="0" flipV="0">
            <a:off x="26838193" y="13008950"/>
            <a:ext cx="69151" cy="73202"/>
          </a:xfrm>
          <a:custGeom>
            <a:pathLst>
              <a:path w="6286500" h="6654800">
                <a:moveTo>
                  <a:pt x="2451100" y="2768600"/>
                </a:moveTo>
                <a:lnTo>
                  <a:pt x="4394200" y="2768600"/>
                </a:lnTo>
                <a:cubicBezTo>
                  <a:pt x="4699000" y="2768600"/>
                  <a:pt x="4940300" y="2578100"/>
                  <a:pt x="4940300" y="2349500"/>
                </a:cubicBezTo>
                <a:cubicBezTo>
                  <a:pt x="4940300" y="2120900"/>
                  <a:pt x="5003800" y="1701800"/>
                  <a:pt x="5080000" y="1397000"/>
                </a:cubicBezTo>
                <a:lnTo>
                  <a:pt x="5295900" y="533400"/>
                </a:lnTo>
                <a:cubicBezTo>
                  <a:pt x="5372100" y="241300"/>
                  <a:pt x="5638800" y="0"/>
                  <a:pt x="5880100" y="0"/>
                </a:cubicBezTo>
                <a:cubicBezTo>
                  <a:pt x="6121400" y="0"/>
                  <a:pt x="6286500" y="241300"/>
                  <a:pt x="6223000" y="533400"/>
                </a:cubicBezTo>
                <a:lnTo>
                  <a:pt x="5613400" y="3822700"/>
                </a:lnTo>
                <a:cubicBezTo>
                  <a:pt x="5549900" y="4127500"/>
                  <a:pt x="5448300" y="4597400"/>
                  <a:pt x="5384800" y="4876800"/>
                </a:cubicBezTo>
                <a:lnTo>
                  <a:pt x="5359400" y="4965700"/>
                </a:lnTo>
                <a:cubicBezTo>
                  <a:pt x="4991100" y="6426200"/>
                  <a:pt x="4876800" y="6654800"/>
                  <a:pt x="4394200" y="6654800"/>
                </a:cubicBezTo>
                <a:cubicBezTo>
                  <a:pt x="4051300" y="6654800"/>
                  <a:pt x="3962400" y="6451600"/>
                  <a:pt x="4025900" y="5753100"/>
                </a:cubicBezTo>
                <a:lnTo>
                  <a:pt x="4051300" y="5537200"/>
                </a:lnTo>
                <a:cubicBezTo>
                  <a:pt x="4076700" y="5232400"/>
                  <a:pt x="4165600" y="4991100"/>
                  <a:pt x="4241800" y="4991100"/>
                </a:cubicBezTo>
                <a:cubicBezTo>
                  <a:pt x="4318000" y="4991100"/>
                  <a:pt x="4394200" y="4737100"/>
                  <a:pt x="4394200" y="4432300"/>
                </a:cubicBezTo>
                <a:cubicBezTo>
                  <a:pt x="4394200" y="4089400"/>
                  <a:pt x="4178300" y="3873500"/>
                  <a:pt x="3835400" y="3873500"/>
                </a:cubicBezTo>
                <a:lnTo>
                  <a:pt x="1892300" y="3873500"/>
                </a:lnTo>
                <a:cubicBezTo>
                  <a:pt x="1549400" y="3873500"/>
                  <a:pt x="1346200" y="4089400"/>
                  <a:pt x="1346200" y="4432300"/>
                </a:cubicBezTo>
                <a:cubicBezTo>
                  <a:pt x="1346200" y="4737100"/>
                  <a:pt x="1282700" y="5219700"/>
                  <a:pt x="1219200" y="5499100"/>
                </a:cubicBezTo>
                <a:lnTo>
                  <a:pt x="1206500" y="5524500"/>
                </a:lnTo>
                <a:cubicBezTo>
                  <a:pt x="977900" y="6477000"/>
                  <a:pt x="850900" y="6654800"/>
                  <a:pt x="406400" y="6654800"/>
                </a:cubicBezTo>
                <a:cubicBezTo>
                  <a:pt x="152400" y="6654800"/>
                  <a:pt x="0" y="6413500"/>
                  <a:pt x="63500" y="6108700"/>
                </a:cubicBezTo>
                <a:lnTo>
                  <a:pt x="673100" y="2819400"/>
                </a:lnTo>
                <a:cubicBezTo>
                  <a:pt x="736600" y="2527300"/>
                  <a:pt x="838200" y="2057400"/>
                  <a:pt x="901700" y="1778000"/>
                </a:cubicBezTo>
                <a:lnTo>
                  <a:pt x="927100" y="1676400"/>
                </a:lnTo>
                <a:cubicBezTo>
                  <a:pt x="1308100" y="152400"/>
                  <a:pt x="1409700" y="0"/>
                  <a:pt x="2032000" y="0"/>
                </a:cubicBezTo>
                <a:cubicBezTo>
                  <a:pt x="2260600" y="0"/>
                  <a:pt x="2451100" y="127000"/>
                  <a:pt x="2451100" y="279400"/>
                </a:cubicBezTo>
                <a:cubicBezTo>
                  <a:pt x="2451100" y="431800"/>
                  <a:pt x="2400300" y="800100"/>
                  <a:pt x="2349500" y="1092200"/>
                </a:cubicBezTo>
                <a:lnTo>
                  <a:pt x="2349500" y="1117600"/>
                </a:lnTo>
                <a:cubicBezTo>
                  <a:pt x="2286000" y="1422400"/>
                  <a:pt x="2159000" y="1663700"/>
                  <a:pt x="2070100" y="1663700"/>
                </a:cubicBezTo>
                <a:cubicBezTo>
                  <a:pt x="1968500" y="1663700"/>
                  <a:pt x="1892300" y="1905000"/>
                  <a:pt x="1892300" y="2209800"/>
                </a:cubicBezTo>
                <a:cubicBezTo>
                  <a:pt x="1892300" y="2565400"/>
                  <a:pt x="2108200" y="2768600"/>
                  <a:pt x="2451100" y="2768600"/>
                </a:cubicBezTo>
                <a:close/>
                <a:moveTo>
                  <a:pt x="3225800" y="66421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5" name="Freeform 2005"/>
          <p:cNvSpPr/>
          <p:nvPr/>
        </p:nvSpPr>
        <p:spPr>
          <a:xfrm rot="0" flipH="0" flipV="0">
            <a:off x="26914157" y="13008810"/>
            <a:ext cx="91224" cy="73202"/>
          </a:xfrm>
          <a:custGeom>
            <a:pathLst>
              <a:path w="8293100" h="6654800">
                <a:moveTo>
                  <a:pt x="2171700" y="0"/>
                </a:moveTo>
                <a:lnTo>
                  <a:pt x="6921500" y="0"/>
                </a:lnTo>
                <a:cubicBezTo>
                  <a:pt x="7683500" y="0"/>
                  <a:pt x="8039100" y="165100"/>
                  <a:pt x="8039100" y="533400"/>
                </a:cubicBezTo>
                <a:cubicBezTo>
                  <a:pt x="8039100" y="698500"/>
                  <a:pt x="8102600" y="838200"/>
                  <a:pt x="8178800" y="838200"/>
                </a:cubicBezTo>
                <a:cubicBezTo>
                  <a:pt x="8255000" y="838200"/>
                  <a:pt x="8293100" y="1066800"/>
                  <a:pt x="8267700" y="1358900"/>
                </a:cubicBezTo>
                <a:lnTo>
                  <a:pt x="8242300" y="1625600"/>
                </a:lnTo>
                <a:cubicBezTo>
                  <a:pt x="8216900" y="1917700"/>
                  <a:pt x="8128000" y="2400300"/>
                  <a:pt x="8064500" y="2692400"/>
                </a:cubicBezTo>
                <a:lnTo>
                  <a:pt x="7315200" y="5854700"/>
                </a:lnTo>
                <a:cubicBezTo>
                  <a:pt x="7150100" y="6527800"/>
                  <a:pt x="7035800" y="6654800"/>
                  <a:pt x="6515100" y="6654800"/>
                </a:cubicBezTo>
                <a:cubicBezTo>
                  <a:pt x="6286500" y="6654800"/>
                  <a:pt x="6121400" y="6413500"/>
                  <a:pt x="6159500" y="6134100"/>
                </a:cubicBezTo>
                <a:lnTo>
                  <a:pt x="6159500" y="6121400"/>
                </a:lnTo>
                <a:cubicBezTo>
                  <a:pt x="6197600" y="5842000"/>
                  <a:pt x="6273800" y="5359400"/>
                  <a:pt x="6324600" y="5067300"/>
                </a:cubicBezTo>
                <a:lnTo>
                  <a:pt x="6502400" y="4152900"/>
                </a:lnTo>
                <a:cubicBezTo>
                  <a:pt x="6565900" y="3848100"/>
                  <a:pt x="6680200" y="3606800"/>
                  <a:pt x="6769100" y="3606800"/>
                </a:cubicBezTo>
                <a:cubicBezTo>
                  <a:pt x="6858000" y="3606800"/>
                  <a:pt x="6946900" y="3429000"/>
                  <a:pt x="6985000" y="3225800"/>
                </a:cubicBezTo>
                <a:cubicBezTo>
                  <a:pt x="7023100" y="3009900"/>
                  <a:pt x="7086600" y="2743200"/>
                  <a:pt x="7124700" y="2628900"/>
                </a:cubicBezTo>
                <a:cubicBezTo>
                  <a:pt x="7162800" y="2514600"/>
                  <a:pt x="7200900" y="2184400"/>
                  <a:pt x="7200900" y="1879600"/>
                </a:cubicBezTo>
                <a:lnTo>
                  <a:pt x="7200900" y="1663700"/>
                </a:lnTo>
                <a:cubicBezTo>
                  <a:pt x="7200900" y="965200"/>
                  <a:pt x="7061200" y="838200"/>
                  <a:pt x="6375400" y="838200"/>
                </a:cubicBezTo>
                <a:lnTo>
                  <a:pt x="6096000" y="838200"/>
                </a:lnTo>
                <a:cubicBezTo>
                  <a:pt x="5537200" y="838200"/>
                  <a:pt x="5257800" y="1168400"/>
                  <a:pt x="5257800" y="1854200"/>
                </a:cubicBezTo>
                <a:cubicBezTo>
                  <a:pt x="5257800" y="2057400"/>
                  <a:pt x="5207000" y="2222500"/>
                  <a:pt x="5130800" y="2222500"/>
                </a:cubicBezTo>
                <a:cubicBezTo>
                  <a:pt x="5054600" y="2222500"/>
                  <a:pt x="4991100" y="2400300"/>
                  <a:pt x="4991100" y="2628900"/>
                </a:cubicBezTo>
                <a:cubicBezTo>
                  <a:pt x="4991100" y="2857500"/>
                  <a:pt x="4927600" y="3124200"/>
                  <a:pt x="4851400" y="3225800"/>
                </a:cubicBezTo>
                <a:cubicBezTo>
                  <a:pt x="4775200" y="3314700"/>
                  <a:pt x="4711700" y="3568700"/>
                  <a:pt x="4711700" y="3771900"/>
                </a:cubicBezTo>
                <a:cubicBezTo>
                  <a:pt x="4711700" y="3987800"/>
                  <a:pt x="4648200" y="4241800"/>
                  <a:pt x="4572000" y="4330700"/>
                </a:cubicBezTo>
                <a:cubicBezTo>
                  <a:pt x="4495800" y="4419600"/>
                  <a:pt x="4432300" y="4673600"/>
                  <a:pt x="4432300" y="4889500"/>
                </a:cubicBezTo>
                <a:cubicBezTo>
                  <a:pt x="4432300" y="5092700"/>
                  <a:pt x="4368800" y="5346700"/>
                  <a:pt x="4292600" y="5435600"/>
                </a:cubicBezTo>
                <a:cubicBezTo>
                  <a:pt x="4216400" y="5537200"/>
                  <a:pt x="4152900" y="5778500"/>
                  <a:pt x="4152900" y="5994400"/>
                </a:cubicBezTo>
                <a:cubicBezTo>
                  <a:pt x="4152900" y="6197600"/>
                  <a:pt x="4089400" y="6375400"/>
                  <a:pt x="4013200" y="6375400"/>
                </a:cubicBezTo>
                <a:cubicBezTo>
                  <a:pt x="3937000" y="6375400"/>
                  <a:pt x="3873500" y="6438900"/>
                  <a:pt x="3873500" y="6515100"/>
                </a:cubicBezTo>
                <a:cubicBezTo>
                  <a:pt x="3873500" y="6591300"/>
                  <a:pt x="3695700" y="6654800"/>
                  <a:pt x="3467100" y="6654800"/>
                </a:cubicBezTo>
                <a:cubicBezTo>
                  <a:pt x="3238500" y="6654800"/>
                  <a:pt x="3048000" y="6464300"/>
                  <a:pt x="3048000" y="6235700"/>
                </a:cubicBezTo>
                <a:cubicBezTo>
                  <a:pt x="3048000" y="6007100"/>
                  <a:pt x="3111500" y="5740400"/>
                  <a:pt x="3187700" y="5651500"/>
                </a:cubicBezTo>
                <a:cubicBezTo>
                  <a:pt x="3263900" y="5549900"/>
                  <a:pt x="3327400" y="5308600"/>
                  <a:pt x="3327400" y="5092700"/>
                </a:cubicBezTo>
                <a:cubicBezTo>
                  <a:pt x="3327400" y="4889500"/>
                  <a:pt x="3390900" y="4635500"/>
                  <a:pt x="3467100" y="4533900"/>
                </a:cubicBezTo>
                <a:cubicBezTo>
                  <a:pt x="3543300" y="4445000"/>
                  <a:pt x="3606800" y="4191000"/>
                  <a:pt x="3606800" y="3987800"/>
                </a:cubicBezTo>
                <a:cubicBezTo>
                  <a:pt x="3606800" y="3771900"/>
                  <a:pt x="3657600" y="3606800"/>
                  <a:pt x="3733800" y="3606800"/>
                </a:cubicBezTo>
                <a:cubicBezTo>
                  <a:pt x="3810000" y="3606800"/>
                  <a:pt x="3873500" y="3416300"/>
                  <a:pt x="3873500" y="3187700"/>
                </a:cubicBezTo>
                <a:cubicBezTo>
                  <a:pt x="3873500" y="2959100"/>
                  <a:pt x="3937000" y="2692400"/>
                  <a:pt x="4013200" y="2603500"/>
                </a:cubicBezTo>
                <a:cubicBezTo>
                  <a:pt x="4089400" y="2501900"/>
                  <a:pt x="4152900" y="2260600"/>
                  <a:pt x="4152900" y="2044700"/>
                </a:cubicBezTo>
                <a:cubicBezTo>
                  <a:pt x="4152900" y="1841500"/>
                  <a:pt x="4216400" y="1587500"/>
                  <a:pt x="4292600" y="1485900"/>
                </a:cubicBezTo>
                <a:cubicBezTo>
                  <a:pt x="4584700" y="1117600"/>
                  <a:pt x="4406900" y="838200"/>
                  <a:pt x="3873500" y="838200"/>
                </a:cubicBezTo>
                <a:lnTo>
                  <a:pt x="3048000" y="838200"/>
                </a:lnTo>
                <a:cubicBezTo>
                  <a:pt x="2527300" y="838200"/>
                  <a:pt x="2209800" y="1168400"/>
                  <a:pt x="2209800" y="1714500"/>
                </a:cubicBezTo>
                <a:cubicBezTo>
                  <a:pt x="2209800" y="1841500"/>
                  <a:pt x="2159000" y="2019300"/>
                  <a:pt x="2082800" y="2108200"/>
                </a:cubicBezTo>
                <a:cubicBezTo>
                  <a:pt x="2006600" y="2209800"/>
                  <a:pt x="1943100" y="2463800"/>
                  <a:pt x="1943100" y="2667000"/>
                </a:cubicBezTo>
                <a:cubicBezTo>
                  <a:pt x="1943100" y="2882900"/>
                  <a:pt x="1879600" y="3124200"/>
                  <a:pt x="1803400" y="3225800"/>
                </a:cubicBezTo>
                <a:cubicBezTo>
                  <a:pt x="1727200" y="3314700"/>
                  <a:pt x="1663700" y="3568700"/>
                  <a:pt x="1663700" y="3771900"/>
                </a:cubicBezTo>
                <a:cubicBezTo>
                  <a:pt x="1663700" y="3987800"/>
                  <a:pt x="1600200" y="4241800"/>
                  <a:pt x="1524000" y="4330700"/>
                </a:cubicBezTo>
                <a:cubicBezTo>
                  <a:pt x="1447800" y="4419600"/>
                  <a:pt x="1384300" y="4673600"/>
                  <a:pt x="1384300" y="4889500"/>
                </a:cubicBezTo>
                <a:cubicBezTo>
                  <a:pt x="1384300" y="5092700"/>
                  <a:pt x="1320800" y="5346700"/>
                  <a:pt x="1244600" y="5435600"/>
                </a:cubicBezTo>
                <a:cubicBezTo>
                  <a:pt x="1168400" y="5537200"/>
                  <a:pt x="1104900" y="5778500"/>
                  <a:pt x="1104900" y="5994400"/>
                </a:cubicBezTo>
                <a:cubicBezTo>
                  <a:pt x="1104900" y="6197600"/>
                  <a:pt x="1041400" y="6375400"/>
                  <a:pt x="965200" y="6375400"/>
                </a:cubicBezTo>
                <a:cubicBezTo>
                  <a:pt x="889000" y="6375400"/>
                  <a:pt x="825500" y="6438900"/>
                  <a:pt x="825500" y="6515100"/>
                </a:cubicBezTo>
                <a:cubicBezTo>
                  <a:pt x="825500" y="6591300"/>
                  <a:pt x="647700" y="6654800"/>
                  <a:pt x="419100" y="6654800"/>
                </a:cubicBezTo>
                <a:cubicBezTo>
                  <a:pt x="190500" y="6654800"/>
                  <a:pt x="0" y="6464300"/>
                  <a:pt x="0" y="6235700"/>
                </a:cubicBezTo>
                <a:cubicBezTo>
                  <a:pt x="0" y="6007100"/>
                  <a:pt x="63500" y="5740400"/>
                  <a:pt x="139700" y="5651500"/>
                </a:cubicBezTo>
                <a:cubicBezTo>
                  <a:pt x="215900" y="5549900"/>
                  <a:pt x="279400" y="5308600"/>
                  <a:pt x="279400" y="5092700"/>
                </a:cubicBezTo>
                <a:cubicBezTo>
                  <a:pt x="279400" y="4889500"/>
                  <a:pt x="342900" y="4635500"/>
                  <a:pt x="419100" y="4533900"/>
                </a:cubicBezTo>
                <a:cubicBezTo>
                  <a:pt x="495300" y="4445000"/>
                  <a:pt x="558800" y="4191000"/>
                  <a:pt x="558800" y="3987800"/>
                </a:cubicBezTo>
                <a:cubicBezTo>
                  <a:pt x="558800" y="3771900"/>
                  <a:pt x="609600" y="3530600"/>
                  <a:pt x="685800" y="3429000"/>
                </a:cubicBezTo>
                <a:cubicBezTo>
                  <a:pt x="762000" y="3340100"/>
                  <a:pt x="825500" y="3149600"/>
                  <a:pt x="825500" y="3009900"/>
                </a:cubicBezTo>
                <a:cubicBezTo>
                  <a:pt x="825500" y="2882900"/>
                  <a:pt x="889000" y="2692400"/>
                  <a:pt x="965200" y="2603500"/>
                </a:cubicBezTo>
                <a:cubicBezTo>
                  <a:pt x="1041400" y="2501900"/>
                  <a:pt x="1104900" y="2260600"/>
                  <a:pt x="1104900" y="2044700"/>
                </a:cubicBezTo>
                <a:cubicBezTo>
                  <a:pt x="1104900" y="1841500"/>
                  <a:pt x="1168400" y="1587500"/>
                  <a:pt x="1244600" y="1485900"/>
                </a:cubicBezTo>
                <a:cubicBezTo>
                  <a:pt x="1320800" y="1397000"/>
                  <a:pt x="1384300" y="1143000"/>
                  <a:pt x="1384300" y="939800"/>
                </a:cubicBezTo>
                <a:cubicBezTo>
                  <a:pt x="1384300" y="266700"/>
                  <a:pt x="1612900" y="0"/>
                  <a:pt x="2171700" y="0"/>
                </a:cubicBezTo>
                <a:close/>
                <a:moveTo>
                  <a:pt x="6299200" y="66548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6" name="Freeform 2006"/>
          <p:cNvSpPr/>
          <p:nvPr/>
        </p:nvSpPr>
        <p:spPr>
          <a:xfrm rot="0" flipH="0" flipV="0">
            <a:off x="27015269" y="12975003"/>
            <a:ext cx="37160" cy="106730"/>
          </a:xfrm>
          <a:custGeom>
            <a:pathLst>
              <a:path w="3378200" h="9702800">
                <a:moveTo>
                  <a:pt x="2857500" y="1384300"/>
                </a:moveTo>
                <a:lnTo>
                  <a:pt x="2641600" y="1384300"/>
                </a:lnTo>
                <a:cubicBezTo>
                  <a:pt x="2298700" y="1384300"/>
                  <a:pt x="2235200" y="1320800"/>
                  <a:pt x="2235200" y="977900"/>
                </a:cubicBezTo>
                <a:lnTo>
                  <a:pt x="2235200" y="838200"/>
                </a:lnTo>
                <a:cubicBezTo>
                  <a:pt x="2235200" y="685800"/>
                  <a:pt x="2286000" y="444500"/>
                  <a:pt x="2336800" y="304800"/>
                </a:cubicBezTo>
                <a:lnTo>
                  <a:pt x="2362200" y="254000"/>
                </a:lnTo>
                <a:cubicBezTo>
                  <a:pt x="2425700" y="114300"/>
                  <a:pt x="2590800" y="0"/>
                  <a:pt x="2743200" y="0"/>
                </a:cubicBezTo>
                <a:lnTo>
                  <a:pt x="2781300" y="0"/>
                </a:lnTo>
                <a:cubicBezTo>
                  <a:pt x="2933700" y="0"/>
                  <a:pt x="3124200" y="63500"/>
                  <a:pt x="3200400" y="139700"/>
                </a:cubicBezTo>
                <a:cubicBezTo>
                  <a:pt x="3365500" y="304800"/>
                  <a:pt x="3378200" y="723900"/>
                  <a:pt x="3238500" y="1092200"/>
                </a:cubicBezTo>
                <a:lnTo>
                  <a:pt x="3225800" y="1130300"/>
                </a:lnTo>
                <a:cubicBezTo>
                  <a:pt x="3175000" y="1270000"/>
                  <a:pt x="3009900" y="1384300"/>
                  <a:pt x="2857500" y="1384300"/>
                </a:cubicBezTo>
                <a:close/>
                <a:moveTo>
                  <a:pt x="8267700" y="9728200"/>
                </a:moveTo>
                <a:moveTo>
                  <a:pt x="88900" y="8737600"/>
                </a:moveTo>
                <a:lnTo>
                  <a:pt x="1549400" y="3314700"/>
                </a:lnTo>
                <a:cubicBezTo>
                  <a:pt x="1612900" y="3086100"/>
                  <a:pt x="1663700" y="3048000"/>
                  <a:pt x="1905000" y="3048000"/>
                </a:cubicBezTo>
                <a:lnTo>
                  <a:pt x="2235200" y="3048000"/>
                </a:lnTo>
                <a:cubicBezTo>
                  <a:pt x="2413000" y="3048000"/>
                  <a:pt x="2514600" y="3149600"/>
                  <a:pt x="2514600" y="3327400"/>
                </a:cubicBezTo>
                <a:lnTo>
                  <a:pt x="2514600" y="3467100"/>
                </a:lnTo>
                <a:cubicBezTo>
                  <a:pt x="2514600" y="3619500"/>
                  <a:pt x="2476500" y="3873500"/>
                  <a:pt x="2438400" y="4013200"/>
                </a:cubicBezTo>
                <a:lnTo>
                  <a:pt x="1295400" y="8674100"/>
                </a:lnTo>
                <a:cubicBezTo>
                  <a:pt x="1257300" y="8826500"/>
                  <a:pt x="1181100" y="9067800"/>
                  <a:pt x="1117600" y="9207500"/>
                </a:cubicBezTo>
                <a:lnTo>
                  <a:pt x="1028700" y="9448800"/>
                </a:lnTo>
                <a:cubicBezTo>
                  <a:pt x="965200" y="9588500"/>
                  <a:pt x="787400" y="9702800"/>
                  <a:pt x="635000" y="9702800"/>
                </a:cubicBezTo>
                <a:lnTo>
                  <a:pt x="431800" y="9702800"/>
                </a:lnTo>
                <a:cubicBezTo>
                  <a:pt x="279400" y="9702800"/>
                  <a:pt x="127000" y="9677400"/>
                  <a:pt x="88900" y="9639300"/>
                </a:cubicBezTo>
                <a:cubicBezTo>
                  <a:pt x="0" y="9537700"/>
                  <a:pt x="0" y="9080500"/>
                  <a:pt x="88900" y="8737600"/>
                </a:cubicBezTo>
                <a:close/>
                <a:moveTo>
                  <a:pt x="914400" y="97282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7" name="Freeform 2007"/>
          <p:cNvSpPr/>
          <p:nvPr/>
        </p:nvSpPr>
        <p:spPr>
          <a:xfrm rot="0" flipH="0" flipV="0">
            <a:off x="27052954" y="12975422"/>
            <a:ext cx="66916" cy="106591"/>
          </a:xfrm>
          <a:custGeom>
            <a:pathLst>
              <a:path w="6083300" h="9690100">
                <a:moveTo>
                  <a:pt x="165100" y="6400800"/>
                </a:moveTo>
                <a:lnTo>
                  <a:pt x="1727200" y="1397000"/>
                </a:lnTo>
                <a:cubicBezTo>
                  <a:pt x="2019300" y="482600"/>
                  <a:pt x="2705100" y="0"/>
                  <a:pt x="3746500" y="0"/>
                </a:cubicBezTo>
                <a:lnTo>
                  <a:pt x="4292600" y="0"/>
                </a:lnTo>
                <a:cubicBezTo>
                  <a:pt x="4597400" y="0"/>
                  <a:pt x="5029200" y="177800"/>
                  <a:pt x="5245100" y="393700"/>
                </a:cubicBezTo>
                <a:lnTo>
                  <a:pt x="5283200" y="431800"/>
                </a:lnTo>
                <a:cubicBezTo>
                  <a:pt x="5499100" y="647700"/>
                  <a:pt x="5676900" y="1079500"/>
                  <a:pt x="5676900" y="1384300"/>
                </a:cubicBezTo>
                <a:lnTo>
                  <a:pt x="5676900" y="1663700"/>
                </a:lnTo>
                <a:cubicBezTo>
                  <a:pt x="5676900" y="1968500"/>
                  <a:pt x="5524500" y="2413000"/>
                  <a:pt x="5334000" y="2667000"/>
                </a:cubicBezTo>
                <a:cubicBezTo>
                  <a:pt x="4902200" y="3225800"/>
                  <a:pt x="4902200" y="3251200"/>
                  <a:pt x="5346700" y="3632200"/>
                </a:cubicBezTo>
                <a:cubicBezTo>
                  <a:pt x="5969000" y="4165600"/>
                  <a:pt x="6083300" y="4699000"/>
                  <a:pt x="5791200" y="5638800"/>
                </a:cubicBezTo>
                <a:lnTo>
                  <a:pt x="5181600" y="7594600"/>
                </a:lnTo>
                <a:cubicBezTo>
                  <a:pt x="5092700" y="7874000"/>
                  <a:pt x="4902200" y="8331200"/>
                  <a:pt x="4749800" y="8597900"/>
                </a:cubicBezTo>
                <a:lnTo>
                  <a:pt x="4711700" y="8648700"/>
                </a:lnTo>
                <a:cubicBezTo>
                  <a:pt x="4572000" y="8915400"/>
                  <a:pt x="4203700" y="9245600"/>
                  <a:pt x="3911600" y="9385300"/>
                </a:cubicBezTo>
                <a:lnTo>
                  <a:pt x="3784600" y="9448800"/>
                </a:lnTo>
                <a:cubicBezTo>
                  <a:pt x="3492500" y="9575800"/>
                  <a:pt x="3009900" y="9690100"/>
                  <a:pt x="2705100" y="9690100"/>
                </a:cubicBezTo>
                <a:lnTo>
                  <a:pt x="1943100" y="9690100"/>
                </a:lnTo>
                <a:cubicBezTo>
                  <a:pt x="1638300" y="9690100"/>
                  <a:pt x="1168400" y="9575800"/>
                  <a:pt x="914400" y="9436100"/>
                </a:cubicBezTo>
                <a:lnTo>
                  <a:pt x="774700" y="9347200"/>
                </a:lnTo>
                <a:cubicBezTo>
                  <a:pt x="241300" y="9055100"/>
                  <a:pt x="0" y="8547100"/>
                  <a:pt x="0" y="7759700"/>
                </a:cubicBezTo>
                <a:lnTo>
                  <a:pt x="0" y="7480300"/>
                </a:lnTo>
                <a:cubicBezTo>
                  <a:pt x="0" y="7175500"/>
                  <a:pt x="76200" y="6692900"/>
                  <a:pt x="165100" y="6400800"/>
                </a:cubicBezTo>
                <a:close/>
                <a:moveTo>
                  <a:pt x="2717800" y="9690100"/>
                </a:moveTo>
                <a:moveTo>
                  <a:pt x="2628900" y="3048000"/>
                </a:moveTo>
                <a:lnTo>
                  <a:pt x="3327400" y="3048000"/>
                </a:lnTo>
                <a:cubicBezTo>
                  <a:pt x="3479800" y="3048000"/>
                  <a:pt x="3644900" y="2997200"/>
                  <a:pt x="3695700" y="2946400"/>
                </a:cubicBezTo>
                <a:cubicBezTo>
                  <a:pt x="3746500" y="2895600"/>
                  <a:pt x="3873500" y="2832100"/>
                  <a:pt x="3975100" y="2806700"/>
                </a:cubicBezTo>
                <a:cubicBezTo>
                  <a:pt x="4076700" y="2781300"/>
                  <a:pt x="4216400" y="2654300"/>
                  <a:pt x="4279900" y="2514600"/>
                </a:cubicBezTo>
                <a:lnTo>
                  <a:pt x="4584700" y="1905000"/>
                </a:lnTo>
                <a:cubicBezTo>
                  <a:pt x="4813300" y="1447800"/>
                  <a:pt x="4749800" y="1193800"/>
                  <a:pt x="4343400" y="939800"/>
                </a:cubicBezTo>
                <a:cubicBezTo>
                  <a:pt x="4127500" y="812800"/>
                  <a:pt x="3886200" y="800100"/>
                  <a:pt x="3606800" y="901700"/>
                </a:cubicBezTo>
                <a:cubicBezTo>
                  <a:pt x="3492500" y="952500"/>
                  <a:pt x="3314700" y="1016000"/>
                  <a:pt x="3225800" y="1041400"/>
                </a:cubicBezTo>
                <a:cubicBezTo>
                  <a:pt x="3124200" y="1079500"/>
                  <a:pt x="3048000" y="1168400"/>
                  <a:pt x="3048000" y="1244600"/>
                </a:cubicBezTo>
                <a:cubicBezTo>
                  <a:pt x="3048000" y="1320800"/>
                  <a:pt x="2971800" y="1384300"/>
                  <a:pt x="2882900" y="1384300"/>
                </a:cubicBezTo>
                <a:cubicBezTo>
                  <a:pt x="2794000" y="1384300"/>
                  <a:pt x="2692400" y="1460500"/>
                  <a:pt x="2667000" y="1549400"/>
                </a:cubicBezTo>
                <a:cubicBezTo>
                  <a:pt x="2641600" y="1651000"/>
                  <a:pt x="2578100" y="1828800"/>
                  <a:pt x="2527300" y="1968500"/>
                </a:cubicBezTo>
                <a:lnTo>
                  <a:pt x="2438400" y="2247900"/>
                </a:lnTo>
                <a:cubicBezTo>
                  <a:pt x="2387600" y="2374900"/>
                  <a:pt x="2349500" y="2616200"/>
                  <a:pt x="2349500" y="2768600"/>
                </a:cubicBezTo>
                <a:cubicBezTo>
                  <a:pt x="2349500" y="2933700"/>
                  <a:pt x="2463800" y="3048000"/>
                  <a:pt x="2628900" y="3048000"/>
                </a:cubicBezTo>
                <a:close/>
                <a:moveTo>
                  <a:pt x="6070600" y="9690100"/>
                </a:moveTo>
                <a:moveTo>
                  <a:pt x="1562100" y="5575300"/>
                </a:moveTo>
                <a:lnTo>
                  <a:pt x="1181100" y="6946900"/>
                </a:lnTo>
                <a:cubicBezTo>
                  <a:pt x="1143000" y="7086600"/>
                  <a:pt x="1104900" y="7327900"/>
                  <a:pt x="1104900" y="7480300"/>
                </a:cubicBezTo>
                <a:lnTo>
                  <a:pt x="1104900" y="8026400"/>
                </a:lnTo>
                <a:cubicBezTo>
                  <a:pt x="1104900" y="8178800"/>
                  <a:pt x="1143000" y="8343900"/>
                  <a:pt x="1181100" y="8382000"/>
                </a:cubicBezTo>
                <a:cubicBezTo>
                  <a:pt x="1219200" y="8420100"/>
                  <a:pt x="1371600" y="8483600"/>
                  <a:pt x="1511300" y="8521700"/>
                </a:cubicBezTo>
                <a:cubicBezTo>
                  <a:pt x="1651000" y="8547100"/>
                  <a:pt x="1803400" y="8636000"/>
                  <a:pt x="1854200" y="8724900"/>
                </a:cubicBezTo>
                <a:cubicBezTo>
                  <a:pt x="1905000" y="8801100"/>
                  <a:pt x="2057400" y="8864600"/>
                  <a:pt x="2209800" y="8864600"/>
                </a:cubicBezTo>
                <a:lnTo>
                  <a:pt x="2463800" y="8864600"/>
                </a:lnTo>
                <a:cubicBezTo>
                  <a:pt x="2616200" y="8864600"/>
                  <a:pt x="2781300" y="8801100"/>
                  <a:pt x="2819400" y="8724900"/>
                </a:cubicBezTo>
                <a:cubicBezTo>
                  <a:pt x="2870200" y="8648700"/>
                  <a:pt x="3035300" y="8585200"/>
                  <a:pt x="3187700" y="8585200"/>
                </a:cubicBezTo>
                <a:cubicBezTo>
                  <a:pt x="3479800" y="8585200"/>
                  <a:pt x="3708400" y="8407400"/>
                  <a:pt x="3911600" y="8026400"/>
                </a:cubicBezTo>
                <a:lnTo>
                  <a:pt x="4229100" y="7467600"/>
                </a:lnTo>
                <a:cubicBezTo>
                  <a:pt x="4292600" y="7327900"/>
                  <a:pt x="4381500" y="7112000"/>
                  <a:pt x="4406900" y="6972300"/>
                </a:cubicBezTo>
                <a:lnTo>
                  <a:pt x="4635500" y="5994400"/>
                </a:lnTo>
                <a:cubicBezTo>
                  <a:pt x="4673600" y="5854700"/>
                  <a:pt x="4724400" y="5664200"/>
                  <a:pt x="4775200" y="5575300"/>
                </a:cubicBezTo>
                <a:cubicBezTo>
                  <a:pt x="4813300" y="5473700"/>
                  <a:pt x="4851400" y="5270500"/>
                  <a:pt x="4851400" y="5118100"/>
                </a:cubicBezTo>
                <a:lnTo>
                  <a:pt x="4851400" y="4914900"/>
                </a:lnTo>
                <a:cubicBezTo>
                  <a:pt x="4851400" y="4267200"/>
                  <a:pt x="4483100" y="3873500"/>
                  <a:pt x="3873500" y="3873500"/>
                </a:cubicBezTo>
                <a:lnTo>
                  <a:pt x="3048000" y="3873500"/>
                </a:lnTo>
                <a:cubicBezTo>
                  <a:pt x="2895600" y="3873500"/>
                  <a:pt x="2768600" y="3937000"/>
                  <a:pt x="2768600" y="4013200"/>
                </a:cubicBezTo>
                <a:cubicBezTo>
                  <a:pt x="2768600" y="4089400"/>
                  <a:pt x="2679700" y="4152900"/>
                  <a:pt x="2565400" y="4152900"/>
                </a:cubicBezTo>
                <a:cubicBezTo>
                  <a:pt x="2324100" y="4152900"/>
                  <a:pt x="2222500" y="4241800"/>
                  <a:pt x="2044700" y="4572000"/>
                </a:cubicBezTo>
                <a:lnTo>
                  <a:pt x="1752600" y="5092700"/>
                </a:lnTo>
                <a:cubicBezTo>
                  <a:pt x="1689100" y="5219700"/>
                  <a:pt x="1600200" y="5435600"/>
                  <a:pt x="1562100" y="5575300"/>
                </a:cubicBezTo>
                <a:close/>
                <a:moveTo>
                  <a:pt x="3543300" y="96901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8" name="Freeform 2008"/>
          <p:cNvSpPr/>
          <p:nvPr/>
        </p:nvSpPr>
        <p:spPr>
          <a:xfrm rot="0" flipH="0" flipV="0">
            <a:off x="27194496" y="13008950"/>
            <a:ext cx="71666" cy="73063"/>
          </a:xfrm>
          <a:custGeom>
            <a:pathLst>
              <a:path w="6515100" h="6642100">
                <a:moveTo>
                  <a:pt x="203200" y="5067300"/>
                </a:moveTo>
                <a:lnTo>
                  <a:pt x="1295400" y="1092200"/>
                </a:lnTo>
                <a:cubicBezTo>
                  <a:pt x="1600200" y="0"/>
                  <a:pt x="1600200" y="0"/>
                  <a:pt x="2057400" y="0"/>
                </a:cubicBezTo>
                <a:cubicBezTo>
                  <a:pt x="2298700" y="0"/>
                  <a:pt x="2489200" y="127000"/>
                  <a:pt x="2489200" y="279400"/>
                </a:cubicBezTo>
                <a:cubicBezTo>
                  <a:pt x="2489200" y="431800"/>
                  <a:pt x="2387600" y="901700"/>
                  <a:pt x="2247900" y="1333500"/>
                </a:cubicBezTo>
                <a:lnTo>
                  <a:pt x="2184400" y="1498600"/>
                </a:lnTo>
                <a:cubicBezTo>
                  <a:pt x="1892300" y="2451100"/>
                  <a:pt x="1879600" y="2768600"/>
                  <a:pt x="2146300" y="2768600"/>
                </a:cubicBezTo>
                <a:cubicBezTo>
                  <a:pt x="2260600" y="2768600"/>
                  <a:pt x="2362200" y="2705100"/>
                  <a:pt x="2362200" y="2628900"/>
                </a:cubicBezTo>
                <a:cubicBezTo>
                  <a:pt x="2362200" y="2552700"/>
                  <a:pt x="2641600" y="2273300"/>
                  <a:pt x="2984500" y="2006600"/>
                </a:cubicBezTo>
                <a:lnTo>
                  <a:pt x="4953000" y="482600"/>
                </a:lnTo>
                <a:cubicBezTo>
                  <a:pt x="5295900" y="215900"/>
                  <a:pt x="5753100" y="0"/>
                  <a:pt x="5981700" y="0"/>
                </a:cubicBezTo>
                <a:cubicBezTo>
                  <a:pt x="6375400" y="0"/>
                  <a:pt x="6515100" y="139700"/>
                  <a:pt x="6515100" y="584200"/>
                </a:cubicBezTo>
                <a:cubicBezTo>
                  <a:pt x="6515100" y="876300"/>
                  <a:pt x="6438900" y="952500"/>
                  <a:pt x="5600700" y="1574800"/>
                </a:cubicBezTo>
                <a:lnTo>
                  <a:pt x="4635500" y="2298700"/>
                </a:lnTo>
                <a:cubicBezTo>
                  <a:pt x="4279900" y="2552700"/>
                  <a:pt x="3911600" y="2768600"/>
                  <a:pt x="3797300" y="2768600"/>
                </a:cubicBezTo>
                <a:cubicBezTo>
                  <a:pt x="3479800" y="2768600"/>
                  <a:pt x="3568700" y="3263900"/>
                  <a:pt x="4025900" y="4025900"/>
                </a:cubicBezTo>
                <a:lnTo>
                  <a:pt x="4038600" y="4064000"/>
                </a:lnTo>
                <a:cubicBezTo>
                  <a:pt x="4737100" y="5232400"/>
                  <a:pt x="5130800" y="6362700"/>
                  <a:pt x="4914900" y="6578600"/>
                </a:cubicBezTo>
                <a:cubicBezTo>
                  <a:pt x="4876800" y="6616700"/>
                  <a:pt x="4660900" y="6642100"/>
                  <a:pt x="4432300" y="6642100"/>
                </a:cubicBezTo>
                <a:cubicBezTo>
                  <a:pt x="4038600" y="6642100"/>
                  <a:pt x="3606800" y="6045200"/>
                  <a:pt x="3606800" y="5499100"/>
                </a:cubicBezTo>
                <a:cubicBezTo>
                  <a:pt x="3606800" y="5308600"/>
                  <a:pt x="2743200" y="3594100"/>
                  <a:pt x="2641600" y="3594100"/>
                </a:cubicBezTo>
                <a:cubicBezTo>
                  <a:pt x="2336800" y="3594100"/>
                  <a:pt x="1511300" y="4394200"/>
                  <a:pt x="1320800" y="4876800"/>
                </a:cubicBezTo>
                <a:cubicBezTo>
                  <a:pt x="1282700" y="4965700"/>
                  <a:pt x="1244600" y="5156200"/>
                  <a:pt x="1244600" y="5295900"/>
                </a:cubicBezTo>
                <a:cubicBezTo>
                  <a:pt x="1244600" y="5422900"/>
                  <a:pt x="1193800" y="5715000"/>
                  <a:pt x="1117600" y="5918200"/>
                </a:cubicBezTo>
                <a:cubicBezTo>
                  <a:pt x="1054100" y="6134100"/>
                  <a:pt x="965200" y="6375400"/>
                  <a:pt x="939800" y="6477000"/>
                </a:cubicBezTo>
                <a:cubicBezTo>
                  <a:pt x="914400" y="6565900"/>
                  <a:pt x="685800" y="6642100"/>
                  <a:pt x="444500" y="6642100"/>
                </a:cubicBezTo>
                <a:cubicBezTo>
                  <a:pt x="203200" y="6642100"/>
                  <a:pt x="0" y="6464300"/>
                  <a:pt x="0" y="6235700"/>
                </a:cubicBezTo>
                <a:cubicBezTo>
                  <a:pt x="0" y="6007100"/>
                  <a:pt x="88900" y="5473700"/>
                  <a:pt x="203200" y="5067300"/>
                </a:cubicBezTo>
                <a:close/>
                <a:moveTo>
                  <a:pt x="1714500" y="66421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9" name="Freeform 2009"/>
          <p:cNvSpPr/>
          <p:nvPr/>
        </p:nvSpPr>
        <p:spPr>
          <a:xfrm rot="0" flipH="0" flipV="0">
            <a:off x="27274758" y="13007832"/>
            <a:ext cx="70548" cy="74599"/>
          </a:xfrm>
          <a:custGeom>
            <a:pathLst>
              <a:path w="6413500" h="6781800">
                <a:moveTo>
                  <a:pt x="2540000" y="0"/>
                </a:moveTo>
                <a:lnTo>
                  <a:pt x="6007100" y="0"/>
                </a:lnTo>
                <a:cubicBezTo>
                  <a:pt x="6350000" y="0"/>
                  <a:pt x="6413500" y="63500"/>
                  <a:pt x="6413500" y="406400"/>
                </a:cubicBezTo>
                <a:lnTo>
                  <a:pt x="6413500" y="546100"/>
                </a:lnTo>
                <a:cubicBezTo>
                  <a:pt x="6413500" y="698500"/>
                  <a:pt x="6388100" y="952500"/>
                  <a:pt x="6337300" y="1092200"/>
                </a:cubicBezTo>
                <a:lnTo>
                  <a:pt x="5245100" y="4775200"/>
                </a:lnTo>
                <a:cubicBezTo>
                  <a:pt x="5207000" y="4927600"/>
                  <a:pt x="5168900" y="5168900"/>
                  <a:pt x="5168900" y="5321300"/>
                </a:cubicBezTo>
                <a:lnTo>
                  <a:pt x="5168900" y="5537200"/>
                </a:lnTo>
                <a:cubicBezTo>
                  <a:pt x="5168900" y="5689600"/>
                  <a:pt x="5295900" y="5842000"/>
                  <a:pt x="5435600" y="5880100"/>
                </a:cubicBezTo>
                <a:lnTo>
                  <a:pt x="5448300" y="5880100"/>
                </a:lnTo>
                <a:cubicBezTo>
                  <a:pt x="5765800" y="5956300"/>
                  <a:pt x="5867400" y="6032500"/>
                  <a:pt x="5867400" y="6223000"/>
                </a:cubicBezTo>
                <a:cubicBezTo>
                  <a:pt x="5867400" y="6515100"/>
                  <a:pt x="5626100" y="6781800"/>
                  <a:pt x="5359400" y="6781800"/>
                </a:cubicBezTo>
                <a:lnTo>
                  <a:pt x="4749800" y="6781800"/>
                </a:lnTo>
                <a:cubicBezTo>
                  <a:pt x="4597400" y="6781800"/>
                  <a:pt x="4445000" y="6718300"/>
                  <a:pt x="4394200" y="6642100"/>
                </a:cubicBezTo>
                <a:cubicBezTo>
                  <a:pt x="4343400" y="6565900"/>
                  <a:pt x="4216400" y="6502400"/>
                  <a:pt x="4114800" y="6502400"/>
                </a:cubicBezTo>
                <a:cubicBezTo>
                  <a:pt x="4013200" y="6502400"/>
                  <a:pt x="3886200" y="6565900"/>
                  <a:pt x="3835400" y="6642100"/>
                </a:cubicBezTo>
                <a:cubicBezTo>
                  <a:pt x="3797300" y="6718300"/>
                  <a:pt x="3632200" y="6781800"/>
                  <a:pt x="3479800" y="6781800"/>
                </a:cubicBezTo>
                <a:lnTo>
                  <a:pt x="1155700" y="6781800"/>
                </a:lnTo>
                <a:cubicBezTo>
                  <a:pt x="1003300" y="6781800"/>
                  <a:pt x="787400" y="6692900"/>
                  <a:pt x="685800" y="6591300"/>
                </a:cubicBezTo>
                <a:lnTo>
                  <a:pt x="520700" y="6426200"/>
                </a:lnTo>
                <a:cubicBezTo>
                  <a:pt x="406400" y="6311900"/>
                  <a:pt x="304800" y="6172200"/>
                  <a:pt x="279400" y="6108700"/>
                </a:cubicBezTo>
                <a:cubicBezTo>
                  <a:pt x="254000" y="6045200"/>
                  <a:pt x="190500" y="5956300"/>
                  <a:pt x="139700" y="5905500"/>
                </a:cubicBezTo>
                <a:cubicBezTo>
                  <a:pt x="12700" y="5778500"/>
                  <a:pt x="0" y="4673600"/>
                  <a:pt x="127000" y="4394200"/>
                </a:cubicBezTo>
                <a:cubicBezTo>
                  <a:pt x="165100" y="4305300"/>
                  <a:pt x="228600" y="4102100"/>
                  <a:pt x="266700" y="3949700"/>
                </a:cubicBezTo>
                <a:lnTo>
                  <a:pt x="825500" y="1752600"/>
                </a:lnTo>
                <a:cubicBezTo>
                  <a:pt x="863600" y="1600200"/>
                  <a:pt x="952500" y="1384300"/>
                  <a:pt x="1028700" y="1257300"/>
                </a:cubicBezTo>
                <a:lnTo>
                  <a:pt x="1117600" y="1092200"/>
                </a:lnTo>
                <a:cubicBezTo>
                  <a:pt x="1181100" y="977900"/>
                  <a:pt x="1333500" y="787400"/>
                  <a:pt x="1435100" y="673100"/>
                </a:cubicBezTo>
                <a:lnTo>
                  <a:pt x="1651000" y="469900"/>
                </a:lnTo>
                <a:cubicBezTo>
                  <a:pt x="1752600" y="355600"/>
                  <a:pt x="1892300" y="254000"/>
                  <a:pt x="1955800" y="228600"/>
                </a:cubicBezTo>
                <a:cubicBezTo>
                  <a:pt x="2019300" y="203200"/>
                  <a:pt x="2120900" y="139700"/>
                  <a:pt x="2171700" y="88900"/>
                </a:cubicBezTo>
                <a:cubicBezTo>
                  <a:pt x="2222500" y="38100"/>
                  <a:pt x="2387600" y="0"/>
                  <a:pt x="2540000" y="0"/>
                </a:cubicBezTo>
                <a:close/>
                <a:moveTo>
                  <a:pt x="6159500" y="6743700"/>
                </a:moveTo>
                <a:moveTo>
                  <a:pt x="2006600" y="1549400"/>
                </a:moveTo>
                <a:lnTo>
                  <a:pt x="1346200" y="3949700"/>
                </a:lnTo>
                <a:cubicBezTo>
                  <a:pt x="1308100" y="4102100"/>
                  <a:pt x="1270000" y="4330700"/>
                  <a:pt x="1257300" y="4483100"/>
                </a:cubicBezTo>
                <a:lnTo>
                  <a:pt x="1168400" y="5461000"/>
                </a:lnTo>
                <a:cubicBezTo>
                  <a:pt x="1143000" y="5740400"/>
                  <a:pt x="1257300" y="5816600"/>
                  <a:pt x="1701800" y="5816600"/>
                </a:cubicBezTo>
                <a:lnTo>
                  <a:pt x="2882900" y="5816600"/>
                </a:lnTo>
                <a:cubicBezTo>
                  <a:pt x="3302000" y="5816600"/>
                  <a:pt x="3619500" y="5702300"/>
                  <a:pt x="3848100" y="5473700"/>
                </a:cubicBezTo>
                <a:lnTo>
                  <a:pt x="3911600" y="5410200"/>
                </a:lnTo>
                <a:cubicBezTo>
                  <a:pt x="4025900" y="5295900"/>
                  <a:pt x="4140200" y="5092700"/>
                  <a:pt x="4191000" y="4953000"/>
                </a:cubicBezTo>
                <a:lnTo>
                  <a:pt x="5092700" y="1778000"/>
                </a:lnTo>
                <a:cubicBezTo>
                  <a:pt x="5130800" y="1638300"/>
                  <a:pt x="5168900" y="1397000"/>
                  <a:pt x="5168900" y="1244600"/>
                </a:cubicBezTo>
                <a:lnTo>
                  <a:pt x="5168900" y="1104900"/>
                </a:lnTo>
                <a:cubicBezTo>
                  <a:pt x="5168900" y="889000"/>
                  <a:pt x="5105400" y="825500"/>
                  <a:pt x="4889500" y="825500"/>
                </a:cubicBezTo>
                <a:lnTo>
                  <a:pt x="3187700" y="825500"/>
                </a:lnTo>
                <a:cubicBezTo>
                  <a:pt x="3035300" y="825500"/>
                  <a:pt x="2781300" y="876300"/>
                  <a:pt x="2616200" y="952500"/>
                </a:cubicBezTo>
                <a:lnTo>
                  <a:pt x="2565400" y="977900"/>
                </a:lnTo>
                <a:cubicBezTo>
                  <a:pt x="2184400" y="1143000"/>
                  <a:pt x="2095500" y="1231900"/>
                  <a:pt x="2006600" y="1549400"/>
                </a:cubicBezTo>
                <a:close/>
                <a:moveTo>
                  <a:pt x="4610100" y="67437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0" name="Freeform 2010"/>
          <p:cNvSpPr/>
          <p:nvPr/>
        </p:nvSpPr>
        <p:spPr>
          <a:xfrm rot="0" flipH="0" flipV="0">
            <a:off x="27352365" y="13008671"/>
            <a:ext cx="79209" cy="106591"/>
          </a:xfrm>
          <a:custGeom>
            <a:pathLst>
              <a:path w="7200900" h="9690100">
                <a:moveTo>
                  <a:pt x="3009900" y="0"/>
                </a:moveTo>
                <a:lnTo>
                  <a:pt x="5816600" y="0"/>
                </a:lnTo>
                <a:cubicBezTo>
                  <a:pt x="6604000" y="0"/>
                  <a:pt x="7200900" y="685800"/>
                  <a:pt x="7200900" y="1587500"/>
                </a:cubicBezTo>
                <a:cubicBezTo>
                  <a:pt x="7200900" y="1778000"/>
                  <a:pt x="7150100" y="2171700"/>
                  <a:pt x="7086600" y="2463800"/>
                </a:cubicBezTo>
                <a:lnTo>
                  <a:pt x="6794500" y="3835400"/>
                </a:lnTo>
                <a:cubicBezTo>
                  <a:pt x="6731000" y="4127500"/>
                  <a:pt x="6565900" y="4584700"/>
                  <a:pt x="6438900" y="4851400"/>
                </a:cubicBezTo>
                <a:lnTo>
                  <a:pt x="5930900" y="5842000"/>
                </a:lnTo>
                <a:cubicBezTo>
                  <a:pt x="5638800" y="6400800"/>
                  <a:pt x="5168900" y="6642100"/>
                  <a:pt x="4343400" y="6654800"/>
                </a:cubicBezTo>
                <a:lnTo>
                  <a:pt x="2806700" y="6692900"/>
                </a:lnTo>
                <a:cubicBezTo>
                  <a:pt x="1981200" y="6705600"/>
                  <a:pt x="1676400" y="6883400"/>
                  <a:pt x="1435100" y="7505700"/>
                </a:cubicBezTo>
                <a:lnTo>
                  <a:pt x="1308100" y="7835900"/>
                </a:lnTo>
                <a:cubicBezTo>
                  <a:pt x="1193800" y="8128000"/>
                  <a:pt x="1041400" y="8623300"/>
                  <a:pt x="977900" y="8915400"/>
                </a:cubicBezTo>
                <a:lnTo>
                  <a:pt x="927100" y="9144000"/>
                </a:lnTo>
                <a:cubicBezTo>
                  <a:pt x="863600" y="9448800"/>
                  <a:pt x="660400" y="9690100"/>
                  <a:pt x="482600" y="9690100"/>
                </a:cubicBezTo>
                <a:cubicBezTo>
                  <a:pt x="127000" y="9690100"/>
                  <a:pt x="0" y="9537700"/>
                  <a:pt x="0" y="9105900"/>
                </a:cubicBezTo>
                <a:cubicBezTo>
                  <a:pt x="0" y="8966200"/>
                  <a:pt x="63500" y="8623300"/>
                  <a:pt x="139700" y="8331200"/>
                </a:cubicBezTo>
                <a:lnTo>
                  <a:pt x="2032000" y="1181100"/>
                </a:lnTo>
                <a:cubicBezTo>
                  <a:pt x="2298700" y="190500"/>
                  <a:pt x="2451100" y="0"/>
                  <a:pt x="3009900" y="0"/>
                </a:cubicBezTo>
                <a:close/>
                <a:moveTo>
                  <a:pt x="7264400" y="6667500"/>
                </a:moveTo>
                <a:moveTo>
                  <a:pt x="2489200" y="5816600"/>
                </a:moveTo>
                <a:lnTo>
                  <a:pt x="4152900" y="5816600"/>
                </a:lnTo>
                <a:cubicBezTo>
                  <a:pt x="4305300" y="5816600"/>
                  <a:pt x="4432300" y="5753100"/>
                  <a:pt x="4432300" y="5676900"/>
                </a:cubicBezTo>
                <a:cubicBezTo>
                  <a:pt x="4432300" y="5600700"/>
                  <a:pt x="4559300" y="5537200"/>
                  <a:pt x="4711700" y="5537200"/>
                </a:cubicBezTo>
                <a:lnTo>
                  <a:pt x="4749800" y="5537200"/>
                </a:lnTo>
                <a:cubicBezTo>
                  <a:pt x="4902200" y="5537200"/>
                  <a:pt x="5080000" y="5422900"/>
                  <a:pt x="5130800" y="5283200"/>
                </a:cubicBezTo>
                <a:lnTo>
                  <a:pt x="5181600" y="5168900"/>
                </a:lnTo>
                <a:cubicBezTo>
                  <a:pt x="5245100" y="5029200"/>
                  <a:pt x="5308600" y="4826000"/>
                  <a:pt x="5346700" y="4711700"/>
                </a:cubicBezTo>
                <a:cubicBezTo>
                  <a:pt x="5372100" y="4584700"/>
                  <a:pt x="5435600" y="4406900"/>
                  <a:pt x="5473700" y="4292600"/>
                </a:cubicBezTo>
                <a:cubicBezTo>
                  <a:pt x="5524500" y="4178300"/>
                  <a:pt x="5575300" y="3975100"/>
                  <a:pt x="5600700" y="3835400"/>
                </a:cubicBezTo>
                <a:lnTo>
                  <a:pt x="5638800" y="3568700"/>
                </a:lnTo>
                <a:cubicBezTo>
                  <a:pt x="5664200" y="3429000"/>
                  <a:pt x="5676900" y="3276600"/>
                  <a:pt x="5676900" y="3213100"/>
                </a:cubicBezTo>
                <a:cubicBezTo>
                  <a:pt x="5676900" y="3162300"/>
                  <a:pt x="5702300" y="2971800"/>
                  <a:pt x="5727700" y="2819400"/>
                </a:cubicBezTo>
                <a:lnTo>
                  <a:pt x="5765800" y="2501900"/>
                </a:lnTo>
                <a:cubicBezTo>
                  <a:pt x="5791200" y="2349500"/>
                  <a:pt x="5880100" y="2209800"/>
                  <a:pt x="5956300" y="2209800"/>
                </a:cubicBezTo>
                <a:cubicBezTo>
                  <a:pt x="6032500" y="2209800"/>
                  <a:pt x="6096000" y="2082800"/>
                  <a:pt x="6096000" y="1930400"/>
                </a:cubicBezTo>
                <a:lnTo>
                  <a:pt x="6096000" y="1384300"/>
                </a:lnTo>
                <a:cubicBezTo>
                  <a:pt x="6096000" y="1231900"/>
                  <a:pt x="6007100" y="1104900"/>
                  <a:pt x="5892800" y="1104900"/>
                </a:cubicBezTo>
                <a:cubicBezTo>
                  <a:pt x="5778500" y="1104900"/>
                  <a:pt x="5676900" y="1041400"/>
                  <a:pt x="5676900" y="965200"/>
                </a:cubicBezTo>
                <a:cubicBezTo>
                  <a:pt x="5676900" y="889000"/>
                  <a:pt x="5549900" y="825500"/>
                  <a:pt x="5397500" y="825500"/>
                </a:cubicBezTo>
                <a:lnTo>
                  <a:pt x="3949700" y="825500"/>
                </a:lnTo>
                <a:cubicBezTo>
                  <a:pt x="3352800" y="825500"/>
                  <a:pt x="3048000" y="1117600"/>
                  <a:pt x="3048000" y="1651000"/>
                </a:cubicBezTo>
                <a:lnTo>
                  <a:pt x="3048000" y="1930400"/>
                </a:lnTo>
                <a:cubicBezTo>
                  <a:pt x="3048000" y="2082800"/>
                  <a:pt x="2984500" y="2209800"/>
                  <a:pt x="2908300" y="2209800"/>
                </a:cubicBezTo>
                <a:cubicBezTo>
                  <a:pt x="2819400" y="2209800"/>
                  <a:pt x="2730500" y="2336800"/>
                  <a:pt x="2692400" y="2476500"/>
                </a:cubicBezTo>
                <a:lnTo>
                  <a:pt x="2146300" y="4711700"/>
                </a:lnTo>
                <a:cubicBezTo>
                  <a:pt x="2108200" y="4864100"/>
                  <a:pt x="2082800" y="5105400"/>
                  <a:pt x="2082800" y="5257800"/>
                </a:cubicBezTo>
                <a:lnTo>
                  <a:pt x="2082800" y="5397500"/>
                </a:lnTo>
                <a:cubicBezTo>
                  <a:pt x="2082800" y="5740400"/>
                  <a:pt x="2146300" y="5816600"/>
                  <a:pt x="2489200" y="5816600"/>
                </a:cubicBezTo>
                <a:close/>
                <a:moveTo>
                  <a:pt x="1447800" y="66675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1" name="Freeform 2011"/>
          <p:cNvSpPr/>
          <p:nvPr/>
        </p:nvSpPr>
        <p:spPr>
          <a:xfrm rot="0" flipH="0" flipV="0">
            <a:off x="27439051" y="13008950"/>
            <a:ext cx="71666" cy="73063"/>
          </a:xfrm>
          <a:custGeom>
            <a:pathLst>
              <a:path w="6515100" h="6642100">
                <a:moveTo>
                  <a:pt x="203200" y="5067300"/>
                </a:moveTo>
                <a:lnTo>
                  <a:pt x="1295400" y="1092200"/>
                </a:lnTo>
                <a:cubicBezTo>
                  <a:pt x="1600200" y="0"/>
                  <a:pt x="1600200" y="0"/>
                  <a:pt x="2057400" y="0"/>
                </a:cubicBezTo>
                <a:cubicBezTo>
                  <a:pt x="2298700" y="0"/>
                  <a:pt x="2489200" y="127000"/>
                  <a:pt x="2489200" y="279400"/>
                </a:cubicBezTo>
                <a:cubicBezTo>
                  <a:pt x="2489200" y="431800"/>
                  <a:pt x="2387600" y="901700"/>
                  <a:pt x="2247900" y="1333500"/>
                </a:cubicBezTo>
                <a:lnTo>
                  <a:pt x="2184400" y="1498600"/>
                </a:lnTo>
                <a:cubicBezTo>
                  <a:pt x="1892300" y="2451100"/>
                  <a:pt x="1879600" y="2768600"/>
                  <a:pt x="2146300" y="2768600"/>
                </a:cubicBezTo>
                <a:cubicBezTo>
                  <a:pt x="2260600" y="2768600"/>
                  <a:pt x="2362200" y="2705100"/>
                  <a:pt x="2362200" y="2628900"/>
                </a:cubicBezTo>
                <a:cubicBezTo>
                  <a:pt x="2362200" y="2552700"/>
                  <a:pt x="2641600" y="2273300"/>
                  <a:pt x="2984500" y="2006600"/>
                </a:cubicBezTo>
                <a:lnTo>
                  <a:pt x="4953000" y="482600"/>
                </a:lnTo>
                <a:cubicBezTo>
                  <a:pt x="5295900" y="215900"/>
                  <a:pt x="5753100" y="0"/>
                  <a:pt x="5981700" y="0"/>
                </a:cubicBezTo>
                <a:cubicBezTo>
                  <a:pt x="6375400" y="0"/>
                  <a:pt x="6515100" y="139700"/>
                  <a:pt x="6515100" y="584200"/>
                </a:cubicBezTo>
                <a:cubicBezTo>
                  <a:pt x="6515100" y="876300"/>
                  <a:pt x="6438900" y="952500"/>
                  <a:pt x="5600700" y="1574800"/>
                </a:cubicBezTo>
                <a:lnTo>
                  <a:pt x="4635500" y="2298700"/>
                </a:lnTo>
                <a:cubicBezTo>
                  <a:pt x="4279900" y="2552700"/>
                  <a:pt x="3911600" y="2768600"/>
                  <a:pt x="3797300" y="2768600"/>
                </a:cubicBezTo>
                <a:cubicBezTo>
                  <a:pt x="3479800" y="2768600"/>
                  <a:pt x="3568700" y="3263900"/>
                  <a:pt x="4025900" y="4025900"/>
                </a:cubicBezTo>
                <a:lnTo>
                  <a:pt x="4038600" y="4064000"/>
                </a:lnTo>
                <a:cubicBezTo>
                  <a:pt x="4737100" y="5232400"/>
                  <a:pt x="5130800" y="6362700"/>
                  <a:pt x="4914900" y="6578600"/>
                </a:cubicBezTo>
                <a:cubicBezTo>
                  <a:pt x="4876800" y="6616700"/>
                  <a:pt x="4660900" y="6642100"/>
                  <a:pt x="4432300" y="6642100"/>
                </a:cubicBezTo>
                <a:cubicBezTo>
                  <a:pt x="4038600" y="6642100"/>
                  <a:pt x="3606800" y="6045200"/>
                  <a:pt x="3606800" y="5499100"/>
                </a:cubicBezTo>
                <a:cubicBezTo>
                  <a:pt x="3606800" y="5308600"/>
                  <a:pt x="2743200" y="3594100"/>
                  <a:pt x="2641600" y="3594100"/>
                </a:cubicBezTo>
                <a:cubicBezTo>
                  <a:pt x="2336800" y="3594100"/>
                  <a:pt x="1511300" y="4394200"/>
                  <a:pt x="1320800" y="4876800"/>
                </a:cubicBezTo>
                <a:cubicBezTo>
                  <a:pt x="1282700" y="4965700"/>
                  <a:pt x="1244600" y="5156200"/>
                  <a:pt x="1244600" y="5295900"/>
                </a:cubicBezTo>
                <a:cubicBezTo>
                  <a:pt x="1244600" y="5422900"/>
                  <a:pt x="1193800" y="5715000"/>
                  <a:pt x="1117600" y="5918200"/>
                </a:cubicBezTo>
                <a:cubicBezTo>
                  <a:pt x="1054100" y="6134100"/>
                  <a:pt x="965200" y="6375400"/>
                  <a:pt x="939800" y="6477000"/>
                </a:cubicBezTo>
                <a:cubicBezTo>
                  <a:pt x="914400" y="6565900"/>
                  <a:pt x="685800" y="6642100"/>
                  <a:pt x="444500" y="6642100"/>
                </a:cubicBezTo>
                <a:cubicBezTo>
                  <a:pt x="203200" y="6642100"/>
                  <a:pt x="0" y="6464300"/>
                  <a:pt x="0" y="6235700"/>
                </a:cubicBezTo>
                <a:cubicBezTo>
                  <a:pt x="0" y="6007100"/>
                  <a:pt x="88900" y="5473700"/>
                  <a:pt x="203200" y="5067300"/>
                </a:cubicBezTo>
                <a:close/>
                <a:moveTo>
                  <a:pt x="1714500" y="66421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2" name="Freeform 2012"/>
          <p:cNvSpPr/>
          <p:nvPr/>
        </p:nvSpPr>
        <p:spPr>
          <a:xfrm rot="0" flipH="0" flipV="0">
            <a:off x="27519314" y="13007832"/>
            <a:ext cx="70548" cy="74599"/>
          </a:xfrm>
          <a:custGeom>
            <a:pathLst>
              <a:path w="6413500" h="6781800">
                <a:moveTo>
                  <a:pt x="2540000" y="0"/>
                </a:moveTo>
                <a:lnTo>
                  <a:pt x="6007100" y="0"/>
                </a:lnTo>
                <a:cubicBezTo>
                  <a:pt x="6350000" y="0"/>
                  <a:pt x="6413500" y="63500"/>
                  <a:pt x="6413500" y="406400"/>
                </a:cubicBezTo>
                <a:lnTo>
                  <a:pt x="6413500" y="546100"/>
                </a:lnTo>
                <a:cubicBezTo>
                  <a:pt x="6413500" y="698500"/>
                  <a:pt x="6388100" y="952500"/>
                  <a:pt x="6337300" y="1092200"/>
                </a:cubicBezTo>
                <a:lnTo>
                  <a:pt x="5245100" y="4775200"/>
                </a:lnTo>
                <a:cubicBezTo>
                  <a:pt x="5207000" y="4927600"/>
                  <a:pt x="5168900" y="5168900"/>
                  <a:pt x="5168900" y="5321300"/>
                </a:cubicBezTo>
                <a:lnTo>
                  <a:pt x="5168900" y="5537200"/>
                </a:lnTo>
                <a:cubicBezTo>
                  <a:pt x="5168900" y="5689600"/>
                  <a:pt x="5295900" y="5842000"/>
                  <a:pt x="5435600" y="5880100"/>
                </a:cubicBezTo>
                <a:lnTo>
                  <a:pt x="5448300" y="5880100"/>
                </a:lnTo>
                <a:cubicBezTo>
                  <a:pt x="5765800" y="5956300"/>
                  <a:pt x="5867400" y="6032500"/>
                  <a:pt x="5867400" y="6223000"/>
                </a:cubicBezTo>
                <a:cubicBezTo>
                  <a:pt x="5867400" y="6515100"/>
                  <a:pt x="5626100" y="6781800"/>
                  <a:pt x="5359400" y="6781800"/>
                </a:cubicBezTo>
                <a:lnTo>
                  <a:pt x="4749800" y="6781800"/>
                </a:lnTo>
                <a:cubicBezTo>
                  <a:pt x="4597400" y="6781800"/>
                  <a:pt x="4445000" y="6718300"/>
                  <a:pt x="4394200" y="6642100"/>
                </a:cubicBezTo>
                <a:cubicBezTo>
                  <a:pt x="4343400" y="6565900"/>
                  <a:pt x="4216400" y="6502400"/>
                  <a:pt x="4114800" y="6502400"/>
                </a:cubicBezTo>
                <a:cubicBezTo>
                  <a:pt x="4013200" y="6502400"/>
                  <a:pt x="3886200" y="6565900"/>
                  <a:pt x="3835400" y="6642100"/>
                </a:cubicBezTo>
                <a:cubicBezTo>
                  <a:pt x="3797300" y="6718300"/>
                  <a:pt x="3632200" y="6781800"/>
                  <a:pt x="3479800" y="6781800"/>
                </a:cubicBezTo>
                <a:lnTo>
                  <a:pt x="1155700" y="6781800"/>
                </a:lnTo>
                <a:cubicBezTo>
                  <a:pt x="1003300" y="6781800"/>
                  <a:pt x="787400" y="6692900"/>
                  <a:pt x="685800" y="6591300"/>
                </a:cubicBezTo>
                <a:lnTo>
                  <a:pt x="520700" y="6426200"/>
                </a:lnTo>
                <a:cubicBezTo>
                  <a:pt x="406400" y="6311900"/>
                  <a:pt x="304800" y="6172200"/>
                  <a:pt x="279400" y="6108700"/>
                </a:cubicBezTo>
                <a:cubicBezTo>
                  <a:pt x="254000" y="6045200"/>
                  <a:pt x="190500" y="5956300"/>
                  <a:pt x="139700" y="5905500"/>
                </a:cubicBezTo>
                <a:cubicBezTo>
                  <a:pt x="12700" y="5778500"/>
                  <a:pt x="0" y="4673600"/>
                  <a:pt x="127000" y="4394200"/>
                </a:cubicBezTo>
                <a:cubicBezTo>
                  <a:pt x="165100" y="4305300"/>
                  <a:pt x="228600" y="4102100"/>
                  <a:pt x="266700" y="3949700"/>
                </a:cubicBezTo>
                <a:lnTo>
                  <a:pt x="825500" y="1752600"/>
                </a:lnTo>
                <a:cubicBezTo>
                  <a:pt x="863600" y="1600200"/>
                  <a:pt x="952500" y="1384300"/>
                  <a:pt x="1028700" y="1257300"/>
                </a:cubicBezTo>
                <a:lnTo>
                  <a:pt x="1117600" y="1092200"/>
                </a:lnTo>
                <a:cubicBezTo>
                  <a:pt x="1181100" y="977900"/>
                  <a:pt x="1333500" y="787400"/>
                  <a:pt x="1435100" y="673100"/>
                </a:cubicBezTo>
                <a:lnTo>
                  <a:pt x="1651000" y="469900"/>
                </a:lnTo>
                <a:cubicBezTo>
                  <a:pt x="1752600" y="355600"/>
                  <a:pt x="1892300" y="254000"/>
                  <a:pt x="1955800" y="228600"/>
                </a:cubicBezTo>
                <a:cubicBezTo>
                  <a:pt x="2019300" y="203200"/>
                  <a:pt x="2120900" y="139700"/>
                  <a:pt x="2171700" y="88900"/>
                </a:cubicBezTo>
                <a:cubicBezTo>
                  <a:pt x="2222500" y="38100"/>
                  <a:pt x="2387600" y="0"/>
                  <a:pt x="2540000" y="0"/>
                </a:cubicBezTo>
                <a:close/>
                <a:moveTo>
                  <a:pt x="6159500" y="6743700"/>
                </a:moveTo>
                <a:moveTo>
                  <a:pt x="2006600" y="1549400"/>
                </a:moveTo>
                <a:lnTo>
                  <a:pt x="1346200" y="3949700"/>
                </a:lnTo>
                <a:cubicBezTo>
                  <a:pt x="1308100" y="4102100"/>
                  <a:pt x="1270000" y="4330700"/>
                  <a:pt x="1257300" y="4483100"/>
                </a:cubicBezTo>
                <a:lnTo>
                  <a:pt x="1168400" y="5461000"/>
                </a:lnTo>
                <a:cubicBezTo>
                  <a:pt x="1143000" y="5740400"/>
                  <a:pt x="1257300" y="5816600"/>
                  <a:pt x="1701800" y="5816600"/>
                </a:cubicBezTo>
                <a:lnTo>
                  <a:pt x="2882900" y="5816600"/>
                </a:lnTo>
                <a:cubicBezTo>
                  <a:pt x="3302000" y="5816600"/>
                  <a:pt x="3619500" y="5702300"/>
                  <a:pt x="3848100" y="5473700"/>
                </a:cubicBezTo>
                <a:lnTo>
                  <a:pt x="3911600" y="5410200"/>
                </a:lnTo>
                <a:cubicBezTo>
                  <a:pt x="4025900" y="5295900"/>
                  <a:pt x="4140200" y="5092700"/>
                  <a:pt x="4191000" y="4953000"/>
                </a:cubicBezTo>
                <a:lnTo>
                  <a:pt x="5092700" y="1778000"/>
                </a:lnTo>
                <a:cubicBezTo>
                  <a:pt x="5130800" y="1638300"/>
                  <a:pt x="5168900" y="1397000"/>
                  <a:pt x="5168900" y="1244600"/>
                </a:cubicBezTo>
                <a:lnTo>
                  <a:pt x="5168900" y="1104900"/>
                </a:lnTo>
                <a:cubicBezTo>
                  <a:pt x="5168900" y="889000"/>
                  <a:pt x="5105400" y="825500"/>
                  <a:pt x="4889500" y="825500"/>
                </a:cubicBezTo>
                <a:lnTo>
                  <a:pt x="3187700" y="825500"/>
                </a:lnTo>
                <a:cubicBezTo>
                  <a:pt x="3035300" y="825500"/>
                  <a:pt x="2781300" y="876300"/>
                  <a:pt x="2616200" y="952500"/>
                </a:cubicBezTo>
                <a:lnTo>
                  <a:pt x="2565400" y="977900"/>
                </a:lnTo>
                <a:cubicBezTo>
                  <a:pt x="2184400" y="1143000"/>
                  <a:pt x="2095500" y="1231900"/>
                  <a:pt x="2006600" y="1549400"/>
                </a:cubicBezTo>
                <a:close/>
                <a:moveTo>
                  <a:pt x="4610100" y="67437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3" name="Freeform 2013"/>
          <p:cNvSpPr/>
          <p:nvPr/>
        </p:nvSpPr>
        <p:spPr>
          <a:xfrm rot="0" flipH="0" flipV="0">
            <a:off x="27610192" y="13008810"/>
            <a:ext cx="57835" cy="73202"/>
          </a:xfrm>
          <a:custGeom>
            <a:pathLst>
              <a:path w="5257800" h="6654800">
                <a:moveTo>
                  <a:pt x="3200400" y="6654800"/>
                </a:moveTo>
                <a:lnTo>
                  <a:pt x="939800" y="6654800"/>
                </a:lnTo>
                <a:cubicBezTo>
                  <a:pt x="444500" y="6654800"/>
                  <a:pt x="0" y="6210300"/>
                  <a:pt x="0" y="5702300"/>
                </a:cubicBezTo>
                <a:lnTo>
                  <a:pt x="0" y="4559300"/>
                </a:lnTo>
                <a:cubicBezTo>
                  <a:pt x="0" y="4330700"/>
                  <a:pt x="50800" y="4000500"/>
                  <a:pt x="114300" y="3810000"/>
                </a:cubicBezTo>
                <a:lnTo>
                  <a:pt x="139700" y="3733800"/>
                </a:lnTo>
                <a:cubicBezTo>
                  <a:pt x="203200" y="3543300"/>
                  <a:pt x="292100" y="3302000"/>
                  <a:pt x="330200" y="3187700"/>
                </a:cubicBezTo>
                <a:cubicBezTo>
                  <a:pt x="381000" y="3073400"/>
                  <a:pt x="444500" y="2832100"/>
                  <a:pt x="469900" y="2628900"/>
                </a:cubicBezTo>
                <a:cubicBezTo>
                  <a:pt x="508000" y="2438400"/>
                  <a:pt x="584200" y="2133600"/>
                  <a:pt x="647700" y="1943100"/>
                </a:cubicBezTo>
                <a:lnTo>
                  <a:pt x="685800" y="1803400"/>
                </a:lnTo>
                <a:cubicBezTo>
                  <a:pt x="889000" y="1168400"/>
                  <a:pt x="1028700" y="914400"/>
                  <a:pt x="1308100" y="622300"/>
                </a:cubicBezTo>
                <a:lnTo>
                  <a:pt x="1651000" y="279400"/>
                </a:lnTo>
                <a:cubicBezTo>
                  <a:pt x="1816100" y="127000"/>
                  <a:pt x="2108200" y="0"/>
                  <a:pt x="2324100" y="0"/>
                </a:cubicBezTo>
                <a:lnTo>
                  <a:pt x="4584700" y="0"/>
                </a:lnTo>
                <a:cubicBezTo>
                  <a:pt x="4991100" y="0"/>
                  <a:pt x="5257800" y="165100"/>
                  <a:pt x="5257800" y="419100"/>
                </a:cubicBezTo>
                <a:cubicBezTo>
                  <a:pt x="5257800" y="673100"/>
                  <a:pt x="4991100" y="838200"/>
                  <a:pt x="4584700" y="838200"/>
                </a:cubicBezTo>
                <a:lnTo>
                  <a:pt x="2882900" y="838200"/>
                </a:lnTo>
                <a:cubicBezTo>
                  <a:pt x="2667000" y="838200"/>
                  <a:pt x="2489200" y="901700"/>
                  <a:pt x="2489200" y="977900"/>
                </a:cubicBezTo>
                <a:cubicBezTo>
                  <a:pt x="2489200" y="1054100"/>
                  <a:pt x="2400300" y="1117600"/>
                  <a:pt x="2286000" y="1117600"/>
                </a:cubicBezTo>
                <a:cubicBezTo>
                  <a:pt x="2171700" y="1117600"/>
                  <a:pt x="1993900" y="1295400"/>
                  <a:pt x="1892300" y="1511300"/>
                </a:cubicBezTo>
                <a:lnTo>
                  <a:pt x="1828800" y="1638300"/>
                </a:lnTo>
                <a:cubicBezTo>
                  <a:pt x="1651000" y="2032000"/>
                  <a:pt x="1524000" y="2463800"/>
                  <a:pt x="1524000" y="2667000"/>
                </a:cubicBezTo>
                <a:cubicBezTo>
                  <a:pt x="1524000" y="2997200"/>
                  <a:pt x="1460500" y="3302000"/>
                  <a:pt x="1295400" y="3937000"/>
                </a:cubicBezTo>
                <a:lnTo>
                  <a:pt x="1003300" y="4965700"/>
                </a:lnTo>
                <a:cubicBezTo>
                  <a:pt x="952500" y="5194300"/>
                  <a:pt x="965200" y="5473700"/>
                  <a:pt x="1054100" y="5600700"/>
                </a:cubicBezTo>
                <a:cubicBezTo>
                  <a:pt x="1143000" y="5715000"/>
                  <a:pt x="1397000" y="5816600"/>
                  <a:pt x="1612900" y="5816600"/>
                </a:cubicBezTo>
                <a:lnTo>
                  <a:pt x="2933700" y="5816600"/>
                </a:lnTo>
                <a:cubicBezTo>
                  <a:pt x="3390900" y="5816600"/>
                  <a:pt x="3594100" y="5994400"/>
                  <a:pt x="3594100" y="6375400"/>
                </a:cubicBezTo>
                <a:cubicBezTo>
                  <a:pt x="3594100" y="6527800"/>
                  <a:pt x="3416300" y="6654800"/>
                  <a:pt x="3200400" y="6654800"/>
                </a:cubicBezTo>
                <a:close/>
                <a:moveTo>
                  <a:pt x="-609600" y="66548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4" name="Freeform 2014"/>
          <p:cNvSpPr/>
          <p:nvPr/>
        </p:nvSpPr>
        <p:spPr>
          <a:xfrm rot="0" flipH="0" flipV="0">
            <a:off x="27675645" y="13007832"/>
            <a:ext cx="70548" cy="74599"/>
          </a:xfrm>
          <a:custGeom>
            <a:pathLst>
              <a:path w="6413500" h="6781800">
                <a:moveTo>
                  <a:pt x="2540000" y="0"/>
                </a:moveTo>
                <a:lnTo>
                  <a:pt x="6007100" y="0"/>
                </a:lnTo>
                <a:cubicBezTo>
                  <a:pt x="6350000" y="0"/>
                  <a:pt x="6413500" y="63500"/>
                  <a:pt x="6413500" y="406400"/>
                </a:cubicBezTo>
                <a:lnTo>
                  <a:pt x="6413500" y="546100"/>
                </a:lnTo>
                <a:cubicBezTo>
                  <a:pt x="6413500" y="698500"/>
                  <a:pt x="6388100" y="952500"/>
                  <a:pt x="6337300" y="1092200"/>
                </a:cubicBezTo>
                <a:lnTo>
                  <a:pt x="5245100" y="4775200"/>
                </a:lnTo>
                <a:cubicBezTo>
                  <a:pt x="5207000" y="4927600"/>
                  <a:pt x="5168900" y="5168900"/>
                  <a:pt x="5168900" y="5321300"/>
                </a:cubicBezTo>
                <a:lnTo>
                  <a:pt x="5168900" y="5537200"/>
                </a:lnTo>
                <a:cubicBezTo>
                  <a:pt x="5168900" y="5689600"/>
                  <a:pt x="5295900" y="5842000"/>
                  <a:pt x="5435600" y="5880100"/>
                </a:cubicBezTo>
                <a:lnTo>
                  <a:pt x="5448300" y="5880100"/>
                </a:lnTo>
                <a:cubicBezTo>
                  <a:pt x="5765800" y="5956300"/>
                  <a:pt x="5867400" y="6032500"/>
                  <a:pt x="5867400" y="6223000"/>
                </a:cubicBezTo>
                <a:cubicBezTo>
                  <a:pt x="5867400" y="6515100"/>
                  <a:pt x="5626100" y="6781800"/>
                  <a:pt x="5359400" y="6781800"/>
                </a:cubicBezTo>
                <a:lnTo>
                  <a:pt x="4749800" y="6781800"/>
                </a:lnTo>
                <a:cubicBezTo>
                  <a:pt x="4597400" y="6781800"/>
                  <a:pt x="4445000" y="6718300"/>
                  <a:pt x="4394200" y="6642100"/>
                </a:cubicBezTo>
                <a:cubicBezTo>
                  <a:pt x="4343400" y="6565900"/>
                  <a:pt x="4216400" y="6502400"/>
                  <a:pt x="4114800" y="6502400"/>
                </a:cubicBezTo>
                <a:cubicBezTo>
                  <a:pt x="4013200" y="6502400"/>
                  <a:pt x="3886200" y="6565900"/>
                  <a:pt x="3835400" y="6642100"/>
                </a:cubicBezTo>
                <a:cubicBezTo>
                  <a:pt x="3797300" y="6718300"/>
                  <a:pt x="3632200" y="6781800"/>
                  <a:pt x="3479800" y="6781800"/>
                </a:cubicBezTo>
                <a:lnTo>
                  <a:pt x="1155700" y="6781800"/>
                </a:lnTo>
                <a:cubicBezTo>
                  <a:pt x="1003300" y="6781800"/>
                  <a:pt x="787400" y="6692900"/>
                  <a:pt x="685800" y="6591300"/>
                </a:cubicBezTo>
                <a:lnTo>
                  <a:pt x="520700" y="6426200"/>
                </a:lnTo>
                <a:cubicBezTo>
                  <a:pt x="406400" y="6311900"/>
                  <a:pt x="304800" y="6172200"/>
                  <a:pt x="279400" y="6108700"/>
                </a:cubicBezTo>
                <a:cubicBezTo>
                  <a:pt x="254000" y="6045200"/>
                  <a:pt x="190500" y="5956300"/>
                  <a:pt x="139700" y="5905500"/>
                </a:cubicBezTo>
                <a:cubicBezTo>
                  <a:pt x="12700" y="5778500"/>
                  <a:pt x="0" y="4673600"/>
                  <a:pt x="127000" y="4394200"/>
                </a:cubicBezTo>
                <a:cubicBezTo>
                  <a:pt x="165100" y="4305300"/>
                  <a:pt x="228600" y="4102100"/>
                  <a:pt x="266700" y="3949700"/>
                </a:cubicBezTo>
                <a:lnTo>
                  <a:pt x="825500" y="1752600"/>
                </a:lnTo>
                <a:cubicBezTo>
                  <a:pt x="863600" y="1600200"/>
                  <a:pt x="952500" y="1384300"/>
                  <a:pt x="1028700" y="1257300"/>
                </a:cubicBezTo>
                <a:lnTo>
                  <a:pt x="1117600" y="1092200"/>
                </a:lnTo>
                <a:cubicBezTo>
                  <a:pt x="1181100" y="977900"/>
                  <a:pt x="1333500" y="787400"/>
                  <a:pt x="1435100" y="673100"/>
                </a:cubicBezTo>
                <a:lnTo>
                  <a:pt x="1651000" y="469900"/>
                </a:lnTo>
                <a:cubicBezTo>
                  <a:pt x="1752600" y="355600"/>
                  <a:pt x="1892300" y="254000"/>
                  <a:pt x="1955800" y="228600"/>
                </a:cubicBezTo>
                <a:cubicBezTo>
                  <a:pt x="2019300" y="203200"/>
                  <a:pt x="2120900" y="139700"/>
                  <a:pt x="2171700" y="88900"/>
                </a:cubicBezTo>
                <a:cubicBezTo>
                  <a:pt x="2222500" y="38100"/>
                  <a:pt x="2387600" y="0"/>
                  <a:pt x="2540000" y="0"/>
                </a:cubicBezTo>
                <a:close/>
                <a:moveTo>
                  <a:pt x="6159500" y="6743700"/>
                </a:moveTo>
                <a:moveTo>
                  <a:pt x="2006600" y="1549400"/>
                </a:moveTo>
                <a:lnTo>
                  <a:pt x="1346200" y="3949700"/>
                </a:lnTo>
                <a:cubicBezTo>
                  <a:pt x="1308100" y="4102100"/>
                  <a:pt x="1270000" y="4330700"/>
                  <a:pt x="1257300" y="4483100"/>
                </a:cubicBezTo>
                <a:lnTo>
                  <a:pt x="1168400" y="5461000"/>
                </a:lnTo>
                <a:cubicBezTo>
                  <a:pt x="1143000" y="5740400"/>
                  <a:pt x="1257300" y="5816600"/>
                  <a:pt x="1701800" y="5816600"/>
                </a:cubicBezTo>
                <a:lnTo>
                  <a:pt x="2882900" y="5816600"/>
                </a:lnTo>
                <a:cubicBezTo>
                  <a:pt x="3302000" y="5816600"/>
                  <a:pt x="3619500" y="5702300"/>
                  <a:pt x="3848100" y="5473700"/>
                </a:cubicBezTo>
                <a:lnTo>
                  <a:pt x="3911600" y="5410200"/>
                </a:lnTo>
                <a:cubicBezTo>
                  <a:pt x="4025900" y="5295900"/>
                  <a:pt x="4140200" y="5092700"/>
                  <a:pt x="4191000" y="4953000"/>
                </a:cubicBezTo>
                <a:lnTo>
                  <a:pt x="5092700" y="1778000"/>
                </a:lnTo>
                <a:cubicBezTo>
                  <a:pt x="5130800" y="1638300"/>
                  <a:pt x="5168900" y="1397000"/>
                  <a:pt x="5168900" y="1244600"/>
                </a:cubicBezTo>
                <a:lnTo>
                  <a:pt x="5168900" y="1104900"/>
                </a:lnTo>
                <a:cubicBezTo>
                  <a:pt x="5168900" y="889000"/>
                  <a:pt x="5105400" y="825500"/>
                  <a:pt x="4889500" y="825500"/>
                </a:cubicBezTo>
                <a:lnTo>
                  <a:pt x="3187700" y="825500"/>
                </a:lnTo>
                <a:cubicBezTo>
                  <a:pt x="3035300" y="825500"/>
                  <a:pt x="2781300" y="876300"/>
                  <a:pt x="2616200" y="952500"/>
                </a:cubicBezTo>
                <a:lnTo>
                  <a:pt x="2565400" y="977900"/>
                </a:lnTo>
                <a:cubicBezTo>
                  <a:pt x="2184400" y="1143000"/>
                  <a:pt x="2095500" y="1231900"/>
                  <a:pt x="2006600" y="1549400"/>
                </a:cubicBezTo>
                <a:close/>
                <a:moveTo>
                  <a:pt x="4610100" y="6743700"/>
                </a:moveTo>
              </a:path>
            </a:pathLst>
          </a:custGeom>
          <a:solidFill>
            <a:srgbClr val="07090A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5" name="Rectangle 2015"/>
          <p:cNvSpPr/>
          <p:nvPr/>
        </p:nvSpPr>
        <p:spPr>
          <a:xfrm rot="0" flipH="0" flipV="0">
            <a:off x="24292686" y="13417014"/>
            <a:ext cx="3333775" cy="172287"/>
          </a:xfrm>
          <a:prstGeom prst="rect">
            <a:avLst/>
          </a:prstGeom>
        </p:spPr>
      </p:sp>
      <p:sp>
        <p:nvSpPr>
          <p:cNvPr id="2016" name="Freeform 2016"/>
          <p:cNvSpPr/>
          <p:nvPr/>
        </p:nvSpPr>
        <p:spPr>
          <a:xfrm rot="0" flipH="0" flipV="0">
            <a:off x="24295708" y="13475631"/>
            <a:ext cx="77724" cy="79343"/>
          </a:xfrm>
          <a:custGeom>
            <a:pathLst>
              <a:path w="9144000" h="9334500">
                <a:moveTo>
                  <a:pt x="254000" y="7264400"/>
                </a:moveTo>
                <a:lnTo>
                  <a:pt x="1866900" y="990600"/>
                </a:lnTo>
                <a:cubicBezTo>
                  <a:pt x="2006600" y="444500"/>
                  <a:pt x="2362200" y="0"/>
                  <a:pt x="2667000" y="0"/>
                </a:cubicBezTo>
                <a:cubicBezTo>
                  <a:pt x="3454400" y="0"/>
                  <a:pt x="3619500" y="190500"/>
                  <a:pt x="4292600" y="1981200"/>
                </a:cubicBezTo>
                <a:cubicBezTo>
                  <a:pt x="4495800" y="2514600"/>
                  <a:pt x="4660900" y="3098800"/>
                  <a:pt x="4660900" y="3276600"/>
                </a:cubicBezTo>
                <a:cubicBezTo>
                  <a:pt x="4660900" y="3454400"/>
                  <a:pt x="4749800" y="3594100"/>
                  <a:pt x="4838700" y="3594100"/>
                </a:cubicBezTo>
                <a:cubicBezTo>
                  <a:pt x="4940300" y="3594100"/>
                  <a:pt x="5334000" y="3251200"/>
                  <a:pt x="5715000" y="2844800"/>
                </a:cubicBezTo>
                <a:lnTo>
                  <a:pt x="7645400" y="749300"/>
                </a:lnTo>
                <a:cubicBezTo>
                  <a:pt x="8026400" y="342900"/>
                  <a:pt x="8521700" y="0"/>
                  <a:pt x="8737600" y="0"/>
                </a:cubicBezTo>
                <a:cubicBezTo>
                  <a:pt x="8966200" y="0"/>
                  <a:pt x="9144000" y="88900"/>
                  <a:pt x="9144000" y="190500"/>
                </a:cubicBezTo>
                <a:cubicBezTo>
                  <a:pt x="9144000" y="279400"/>
                  <a:pt x="9042400" y="812800"/>
                  <a:pt x="8902700" y="1358900"/>
                </a:cubicBezTo>
                <a:lnTo>
                  <a:pt x="7391400" y="7696200"/>
                </a:lnTo>
                <a:cubicBezTo>
                  <a:pt x="7010400" y="9271000"/>
                  <a:pt x="6985000" y="9334500"/>
                  <a:pt x="6527800" y="9334500"/>
                </a:cubicBezTo>
                <a:cubicBezTo>
                  <a:pt x="6286500" y="9334500"/>
                  <a:pt x="6096000" y="8928100"/>
                  <a:pt x="6096000" y="8432800"/>
                </a:cubicBezTo>
                <a:cubicBezTo>
                  <a:pt x="6096000" y="7937500"/>
                  <a:pt x="6210300" y="7086600"/>
                  <a:pt x="6337300" y="6540500"/>
                </a:cubicBezTo>
                <a:lnTo>
                  <a:pt x="6807200" y="4584700"/>
                </a:lnTo>
                <a:cubicBezTo>
                  <a:pt x="6934200" y="4038600"/>
                  <a:pt x="7150100" y="3594100"/>
                  <a:pt x="7289800" y="3594100"/>
                </a:cubicBezTo>
                <a:cubicBezTo>
                  <a:pt x="7416800" y="3594100"/>
                  <a:pt x="7531100" y="3352800"/>
                  <a:pt x="7531100" y="3048000"/>
                </a:cubicBezTo>
                <a:cubicBezTo>
                  <a:pt x="7531100" y="2755900"/>
                  <a:pt x="7454900" y="2514600"/>
                  <a:pt x="7353300" y="2514600"/>
                </a:cubicBezTo>
                <a:cubicBezTo>
                  <a:pt x="7251700" y="2514600"/>
                  <a:pt x="6870700" y="2857500"/>
                  <a:pt x="6502400" y="3276600"/>
                </a:cubicBezTo>
                <a:lnTo>
                  <a:pt x="5613400" y="4267200"/>
                </a:lnTo>
                <a:cubicBezTo>
                  <a:pt x="4940300" y="5016500"/>
                  <a:pt x="4483100" y="5194300"/>
                  <a:pt x="4127500" y="4851400"/>
                </a:cubicBezTo>
                <a:cubicBezTo>
                  <a:pt x="3771900" y="4495800"/>
                  <a:pt x="3225800" y="3048000"/>
                  <a:pt x="3225800" y="2476500"/>
                </a:cubicBezTo>
                <a:cubicBezTo>
                  <a:pt x="3225800" y="2298700"/>
                  <a:pt x="3149600" y="2159000"/>
                  <a:pt x="3048000" y="2159000"/>
                </a:cubicBezTo>
                <a:cubicBezTo>
                  <a:pt x="2946400" y="2159000"/>
                  <a:pt x="2794000" y="2540000"/>
                  <a:pt x="2705100" y="3009900"/>
                </a:cubicBezTo>
                <a:cubicBezTo>
                  <a:pt x="2616200" y="3479800"/>
                  <a:pt x="2413000" y="4305300"/>
                  <a:pt x="2273300" y="4838700"/>
                </a:cubicBezTo>
                <a:lnTo>
                  <a:pt x="1409700" y="7937500"/>
                </a:lnTo>
                <a:cubicBezTo>
                  <a:pt x="1104900" y="9029700"/>
                  <a:pt x="876300" y="9334500"/>
                  <a:pt x="355600" y="9334500"/>
                </a:cubicBezTo>
                <a:cubicBezTo>
                  <a:pt x="165100" y="9334500"/>
                  <a:pt x="0" y="9080500"/>
                  <a:pt x="0" y="8788400"/>
                </a:cubicBezTo>
                <a:cubicBezTo>
                  <a:pt x="0" y="8496300"/>
                  <a:pt x="114300" y="7810500"/>
                  <a:pt x="254000" y="7264400"/>
                </a:cubicBezTo>
                <a:close/>
                <a:moveTo>
                  <a:pt x="1638300" y="9258300"/>
                </a:moveTo>
              </a:path>
            </a:pathLst>
          </a:custGeom>
          <a:solidFill>
            <a:srgbClr val="0B0B0B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7" name="Freeform 2017"/>
          <p:cNvSpPr/>
          <p:nvPr/>
        </p:nvSpPr>
        <p:spPr>
          <a:xfrm rot="0" flipH="0" flipV="0">
            <a:off x="24373043" y="1349624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B0B0B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8" name="Freeform 2018"/>
          <p:cNvSpPr/>
          <p:nvPr/>
        </p:nvSpPr>
        <p:spPr>
          <a:xfrm rot="0" flipH="0" flipV="0">
            <a:off x="24433645" y="13497113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B0B0B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9" name="Freeform 2019"/>
          <p:cNvSpPr/>
          <p:nvPr/>
        </p:nvSpPr>
        <p:spPr>
          <a:xfrm rot="0" flipH="0" flipV="0">
            <a:off x="24499859" y="13496465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B0B0B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0" name="Freeform 2020"/>
          <p:cNvSpPr/>
          <p:nvPr/>
        </p:nvSpPr>
        <p:spPr>
          <a:xfrm rot="0" flipH="0" flipV="0">
            <a:off x="24561217" y="1349624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B0B0B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1" name="Freeform 2021"/>
          <p:cNvSpPr/>
          <p:nvPr/>
        </p:nvSpPr>
        <p:spPr>
          <a:xfrm rot="0" flipH="0" flipV="0">
            <a:off x="25484752" y="13393938"/>
            <a:ext cx="69843" cy="79235"/>
          </a:xfrm>
          <a:custGeom>
            <a:pathLst>
              <a:path w="8216900" h="9321800">
                <a:moveTo>
                  <a:pt x="2832100" y="0"/>
                </a:moveTo>
                <a:lnTo>
                  <a:pt x="7848600" y="0"/>
                </a:lnTo>
                <a:cubicBezTo>
                  <a:pt x="8166100" y="0"/>
                  <a:pt x="8216900" y="38100"/>
                  <a:pt x="8216900" y="355600"/>
                </a:cubicBezTo>
                <a:lnTo>
                  <a:pt x="8216900" y="711200"/>
                </a:lnTo>
                <a:cubicBezTo>
                  <a:pt x="8216900" y="914400"/>
                  <a:pt x="8166100" y="1231900"/>
                  <a:pt x="8115300" y="1422400"/>
                </a:cubicBezTo>
                <a:lnTo>
                  <a:pt x="6083300" y="8978900"/>
                </a:lnTo>
                <a:cubicBezTo>
                  <a:pt x="6007100" y="9258300"/>
                  <a:pt x="5918200" y="9321800"/>
                  <a:pt x="5626100" y="9321800"/>
                </a:cubicBezTo>
                <a:lnTo>
                  <a:pt x="5346700" y="9321800"/>
                </a:lnTo>
                <a:cubicBezTo>
                  <a:pt x="5118100" y="9321800"/>
                  <a:pt x="4991100" y="9182100"/>
                  <a:pt x="4991100" y="8966200"/>
                </a:cubicBezTo>
                <a:lnTo>
                  <a:pt x="4991100" y="8788400"/>
                </a:lnTo>
                <a:cubicBezTo>
                  <a:pt x="4991100" y="8585200"/>
                  <a:pt x="5029200" y="8267700"/>
                  <a:pt x="5080000" y="8077200"/>
                </a:cubicBezTo>
                <a:lnTo>
                  <a:pt x="6832600" y="1600200"/>
                </a:lnTo>
                <a:cubicBezTo>
                  <a:pt x="6883400" y="1409700"/>
                  <a:pt x="6972300" y="1257300"/>
                  <a:pt x="7023100" y="1257300"/>
                </a:cubicBezTo>
                <a:cubicBezTo>
                  <a:pt x="7162800" y="1257300"/>
                  <a:pt x="7175500" y="1104900"/>
                  <a:pt x="7048500" y="977900"/>
                </a:cubicBezTo>
                <a:cubicBezTo>
                  <a:pt x="6997700" y="939800"/>
                  <a:pt x="6794500" y="889000"/>
                  <a:pt x="6604000" y="889000"/>
                </a:cubicBezTo>
                <a:lnTo>
                  <a:pt x="3733800" y="889000"/>
                </a:lnTo>
                <a:cubicBezTo>
                  <a:pt x="3175000" y="889000"/>
                  <a:pt x="2832100" y="1384300"/>
                  <a:pt x="2832100" y="2197100"/>
                </a:cubicBezTo>
                <a:cubicBezTo>
                  <a:pt x="2832100" y="2362200"/>
                  <a:pt x="2794000" y="2667000"/>
                  <a:pt x="2743200" y="2857500"/>
                </a:cubicBezTo>
                <a:lnTo>
                  <a:pt x="1066800" y="8978900"/>
                </a:lnTo>
                <a:cubicBezTo>
                  <a:pt x="990600" y="9220200"/>
                  <a:pt x="863600" y="9321800"/>
                  <a:pt x="609600" y="9321800"/>
                </a:cubicBezTo>
                <a:lnTo>
                  <a:pt x="508000" y="9321800"/>
                </a:lnTo>
                <a:cubicBezTo>
                  <a:pt x="304800" y="9321800"/>
                  <a:pt x="101600" y="9283700"/>
                  <a:pt x="50800" y="9232900"/>
                </a:cubicBezTo>
                <a:cubicBezTo>
                  <a:pt x="0" y="9182100"/>
                  <a:pt x="0" y="8966200"/>
                  <a:pt x="38100" y="8763000"/>
                </a:cubicBezTo>
                <a:lnTo>
                  <a:pt x="88900" y="8559800"/>
                </a:lnTo>
                <a:cubicBezTo>
                  <a:pt x="127000" y="8356600"/>
                  <a:pt x="203200" y="8026400"/>
                  <a:pt x="254000" y="7835900"/>
                </a:cubicBezTo>
                <a:lnTo>
                  <a:pt x="2159000" y="571500"/>
                </a:lnTo>
                <a:cubicBezTo>
                  <a:pt x="2286000" y="101600"/>
                  <a:pt x="2413000" y="0"/>
                  <a:pt x="2832100" y="0"/>
                </a:cubicBezTo>
                <a:close/>
                <a:moveTo>
                  <a:pt x="8928100" y="9321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2" name="Freeform 2022"/>
          <p:cNvSpPr/>
          <p:nvPr/>
        </p:nvSpPr>
        <p:spPr>
          <a:xfrm rot="0" flipH="0" flipV="0">
            <a:off x="25553823" y="13414664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3" name="Freeform 2023"/>
          <p:cNvSpPr/>
          <p:nvPr/>
        </p:nvSpPr>
        <p:spPr>
          <a:xfrm rot="0" flipH="0" flipV="0">
            <a:off x="25603572" y="13415960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4" name="Freeform 2024"/>
          <p:cNvSpPr/>
          <p:nvPr/>
        </p:nvSpPr>
        <p:spPr>
          <a:xfrm rot="0" flipH="0" flipV="0">
            <a:off x="25671671" y="13414664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5" name="Freeform 2025"/>
          <p:cNvSpPr/>
          <p:nvPr/>
        </p:nvSpPr>
        <p:spPr>
          <a:xfrm rot="0" flipH="0" flipV="0">
            <a:off x="25721421" y="13415960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6" name="Freeform 2026"/>
          <p:cNvSpPr/>
          <p:nvPr/>
        </p:nvSpPr>
        <p:spPr>
          <a:xfrm rot="0" flipH="0" flipV="0">
            <a:off x="25786929" y="13391563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7" name="Freeform 2027"/>
          <p:cNvSpPr/>
          <p:nvPr/>
        </p:nvSpPr>
        <p:spPr>
          <a:xfrm rot="0" flipH="0" flipV="0">
            <a:off x="25811417" y="13415096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8" name="Freeform 2028"/>
          <p:cNvSpPr/>
          <p:nvPr/>
        </p:nvSpPr>
        <p:spPr>
          <a:xfrm rot="0" flipH="0" flipV="0">
            <a:off x="26831582" y="13392052"/>
            <a:ext cx="59480" cy="80746"/>
          </a:xfrm>
          <a:custGeom>
            <a:pathLst>
              <a:path w="6997700" h="9499600">
                <a:moveTo>
                  <a:pt x="6883400" y="3530600"/>
                </a:moveTo>
                <a:lnTo>
                  <a:pt x="6261100" y="6070600"/>
                </a:lnTo>
                <a:cubicBezTo>
                  <a:pt x="6197600" y="6337300"/>
                  <a:pt x="6045200" y="6756400"/>
                  <a:pt x="5918200" y="6997700"/>
                </a:cubicBezTo>
                <a:lnTo>
                  <a:pt x="5473700" y="7924800"/>
                </a:lnTo>
                <a:cubicBezTo>
                  <a:pt x="5359400" y="8178800"/>
                  <a:pt x="5092700" y="8534400"/>
                  <a:pt x="4902200" y="8737600"/>
                </a:cubicBezTo>
                <a:lnTo>
                  <a:pt x="4851400" y="8788400"/>
                </a:lnTo>
                <a:cubicBezTo>
                  <a:pt x="4648200" y="8978900"/>
                  <a:pt x="4330700" y="9144000"/>
                  <a:pt x="4127500" y="9144000"/>
                </a:cubicBezTo>
                <a:cubicBezTo>
                  <a:pt x="3937000" y="9144000"/>
                  <a:pt x="3771900" y="9220200"/>
                  <a:pt x="3771900" y="9321800"/>
                </a:cubicBezTo>
                <a:cubicBezTo>
                  <a:pt x="3771900" y="9423400"/>
                  <a:pt x="3543300" y="9499600"/>
                  <a:pt x="3263900" y="9499600"/>
                </a:cubicBezTo>
                <a:lnTo>
                  <a:pt x="1587500" y="9499600"/>
                </a:lnTo>
                <a:cubicBezTo>
                  <a:pt x="1308100" y="9499600"/>
                  <a:pt x="914400" y="9334500"/>
                  <a:pt x="723900" y="9144000"/>
                </a:cubicBezTo>
                <a:lnTo>
                  <a:pt x="368300" y="8788400"/>
                </a:lnTo>
                <a:cubicBezTo>
                  <a:pt x="165100" y="8585200"/>
                  <a:pt x="0" y="8191500"/>
                  <a:pt x="0" y="7912100"/>
                </a:cubicBezTo>
                <a:lnTo>
                  <a:pt x="0" y="6426200"/>
                </a:lnTo>
                <a:cubicBezTo>
                  <a:pt x="0" y="6146800"/>
                  <a:pt x="88900" y="5918200"/>
                  <a:pt x="190500" y="5918200"/>
                </a:cubicBezTo>
                <a:cubicBezTo>
                  <a:pt x="279400" y="5918200"/>
                  <a:pt x="368300" y="5689600"/>
                  <a:pt x="368300" y="5410200"/>
                </a:cubicBezTo>
                <a:lnTo>
                  <a:pt x="368300" y="4991100"/>
                </a:lnTo>
                <a:cubicBezTo>
                  <a:pt x="368300" y="4711700"/>
                  <a:pt x="444500" y="4483100"/>
                  <a:pt x="546100" y="4483100"/>
                </a:cubicBezTo>
                <a:cubicBezTo>
                  <a:pt x="647700" y="4483100"/>
                  <a:pt x="762000" y="4241800"/>
                  <a:pt x="812800" y="3937000"/>
                </a:cubicBezTo>
                <a:lnTo>
                  <a:pt x="812800" y="3860800"/>
                </a:lnTo>
                <a:cubicBezTo>
                  <a:pt x="863600" y="3568700"/>
                  <a:pt x="901700" y="3263900"/>
                  <a:pt x="901700" y="3187700"/>
                </a:cubicBezTo>
                <a:cubicBezTo>
                  <a:pt x="901700" y="2273300"/>
                  <a:pt x="952500" y="2095500"/>
                  <a:pt x="1346200" y="1701800"/>
                </a:cubicBezTo>
                <a:lnTo>
                  <a:pt x="2514600" y="533400"/>
                </a:lnTo>
                <a:cubicBezTo>
                  <a:pt x="2921000" y="139700"/>
                  <a:pt x="3441700" y="0"/>
                  <a:pt x="4546600" y="0"/>
                </a:cubicBezTo>
                <a:lnTo>
                  <a:pt x="4699000" y="0"/>
                </a:lnTo>
                <a:cubicBezTo>
                  <a:pt x="5372100" y="0"/>
                  <a:pt x="5740400" y="152400"/>
                  <a:pt x="6134100" y="596900"/>
                </a:cubicBezTo>
                <a:lnTo>
                  <a:pt x="6667500" y="1206500"/>
                </a:lnTo>
                <a:cubicBezTo>
                  <a:pt x="6845300" y="1409700"/>
                  <a:pt x="6997700" y="1803400"/>
                  <a:pt x="6997700" y="2082800"/>
                </a:cubicBezTo>
                <a:lnTo>
                  <a:pt x="6997700" y="2540000"/>
                </a:lnTo>
                <a:cubicBezTo>
                  <a:pt x="6997700" y="2819400"/>
                  <a:pt x="6946900" y="3263900"/>
                  <a:pt x="6883400" y="3530600"/>
                </a:cubicBezTo>
                <a:close/>
                <a:moveTo>
                  <a:pt x="5829300" y="9588500"/>
                </a:moveTo>
                <a:moveTo>
                  <a:pt x="5016500" y="6426200"/>
                </a:moveTo>
                <a:lnTo>
                  <a:pt x="5969000" y="3175000"/>
                </a:lnTo>
                <a:cubicBezTo>
                  <a:pt x="6146800" y="2552700"/>
                  <a:pt x="6134100" y="2514600"/>
                  <a:pt x="5918200" y="1905000"/>
                </a:cubicBezTo>
                <a:cubicBezTo>
                  <a:pt x="5816600" y="1625600"/>
                  <a:pt x="5575300" y="1282700"/>
                  <a:pt x="5372100" y="1143000"/>
                </a:cubicBezTo>
                <a:cubicBezTo>
                  <a:pt x="4787900" y="723900"/>
                  <a:pt x="3860800" y="812800"/>
                  <a:pt x="3454400" y="1333500"/>
                </a:cubicBezTo>
                <a:cubicBezTo>
                  <a:pt x="3327400" y="1485900"/>
                  <a:pt x="3060700" y="1612900"/>
                  <a:pt x="2857500" y="1612900"/>
                </a:cubicBezTo>
                <a:cubicBezTo>
                  <a:pt x="2654300" y="1612900"/>
                  <a:pt x="2387600" y="1816100"/>
                  <a:pt x="2260600" y="2070100"/>
                </a:cubicBezTo>
                <a:lnTo>
                  <a:pt x="1981200" y="2667000"/>
                </a:lnTo>
                <a:cubicBezTo>
                  <a:pt x="1854200" y="2921000"/>
                  <a:pt x="1727200" y="3340100"/>
                  <a:pt x="1689100" y="3594100"/>
                </a:cubicBezTo>
                <a:lnTo>
                  <a:pt x="1689100" y="3657600"/>
                </a:lnTo>
                <a:cubicBezTo>
                  <a:pt x="1651000" y="3911600"/>
                  <a:pt x="1625600" y="4178300"/>
                  <a:pt x="1625600" y="4254500"/>
                </a:cubicBezTo>
                <a:cubicBezTo>
                  <a:pt x="1625600" y="4330700"/>
                  <a:pt x="1587500" y="4635500"/>
                  <a:pt x="1536700" y="4940300"/>
                </a:cubicBezTo>
                <a:lnTo>
                  <a:pt x="1524000" y="5016500"/>
                </a:lnTo>
                <a:cubicBezTo>
                  <a:pt x="1473200" y="5308600"/>
                  <a:pt x="1346200" y="5562600"/>
                  <a:pt x="1219200" y="5562600"/>
                </a:cubicBezTo>
                <a:cubicBezTo>
                  <a:pt x="1092200" y="5562600"/>
                  <a:pt x="977900" y="5791200"/>
                  <a:pt x="965200" y="6070600"/>
                </a:cubicBezTo>
                <a:lnTo>
                  <a:pt x="939800" y="6489700"/>
                </a:lnTo>
                <a:cubicBezTo>
                  <a:pt x="876300" y="7505700"/>
                  <a:pt x="914400" y="7721600"/>
                  <a:pt x="1206500" y="8115300"/>
                </a:cubicBezTo>
                <a:cubicBezTo>
                  <a:pt x="1562100" y="8572500"/>
                  <a:pt x="1612900" y="8610600"/>
                  <a:pt x="2311400" y="8610600"/>
                </a:cubicBezTo>
                <a:lnTo>
                  <a:pt x="2451100" y="8610600"/>
                </a:lnTo>
                <a:cubicBezTo>
                  <a:pt x="3263900" y="8610600"/>
                  <a:pt x="3746500" y="8458200"/>
                  <a:pt x="4127500" y="8064500"/>
                </a:cubicBezTo>
                <a:lnTo>
                  <a:pt x="4216400" y="7975600"/>
                </a:lnTo>
                <a:cubicBezTo>
                  <a:pt x="4597400" y="7607300"/>
                  <a:pt x="4787900" y="7226300"/>
                  <a:pt x="5016500" y="6426200"/>
                </a:cubicBezTo>
                <a:close/>
                <a:moveTo>
                  <a:pt x="2933700" y="9588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9" name="Freeform 2029"/>
          <p:cNvSpPr/>
          <p:nvPr/>
        </p:nvSpPr>
        <p:spPr>
          <a:xfrm rot="0" flipH="0" flipV="0">
            <a:off x="26893225" y="13415693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0" name="Freeform 2030"/>
          <p:cNvSpPr/>
          <p:nvPr/>
        </p:nvSpPr>
        <p:spPr>
          <a:xfrm rot="0" flipH="0" flipV="0">
            <a:off x="26953680" y="13415585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1" name="Freeform 2031"/>
          <p:cNvSpPr/>
          <p:nvPr/>
        </p:nvSpPr>
        <p:spPr>
          <a:xfrm rot="0" flipH="0" flipV="0">
            <a:off x="27002910" y="1341634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2" name="Freeform 2032"/>
          <p:cNvSpPr/>
          <p:nvPr/>
        </p:nvSpPr>
        <p:spPr>
          <a:xfrm rot="0" flipH="0" flipV="0">
            <a:off x="27067037" y="13415693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3" name="Freeform 2033"/>
          <p:cNvSpPr/>
          <p:nvPr/>
        </p:nvSpPr>
        <p:spPr>
          <a:xfrm rot="0" flipH="0" flipV="0">
            <a:off x="27127384" y="13391944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4" name="Freeform 2034"/>
          <p:cNvSpPr/>
          <p:nvPr/>
        </p:nvSpPr>
        <p:spPr>
          <a:xfrm rot="0" flipH="0" flipV="0">
            <a:off x="27205821" y="13415477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5" name="Freeform 2035"/>
          <p:cNvSpPr/>
          <p:nvPr/>
        </p:nvSpPr>
        <p:spPr>
          <a:xfrm rot="0" flipH="0" flipV="0">
            <a:off x="27257262" y="13416017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6" name="Freeform 2036"/>
          <p:cNvSpPr/>
          <p:nvPr/>
        </p:nvSpPr>
        <p:spPr>
          <a:xfrm rot="0" flipH="0" flipV="0">
            <a:off x="27318957" y="13415585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7" name="Freeform 2037"/>
          <p:cNvSpPr/>
          <p:nvPr/>
        </p:nvSpPr>
        <p:spPr>
          <a:xfrm rot="0" flipH="0" flipV="0">
            <a:off x="27369533" y="1341688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8" name="Freeform 2038"/>
          <p:cNvSpPr/>
          <p:nvPr/>
        </p:nvSpPr>
        <p:spPr>
          <a:xfrm rot="0" flipH="0" flipV="0">
            <a:off x="27426262" y="13415585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9" name="Freeform 2039"/>
          <p:cNvSpPr/>
          <p:nvPr/>
        </p:nvSpPr>
        <p:spPr>
          <a:xfrm rot="0" flipH="0" flipV="0">
            <a:off x="27484934" y="13415585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0" name="Freeform 2040"/>
          <p:cNvSpPr/>
          <p:nvPr/>
        </p:nvSpPr>
        <p:spPr>
          <a:xfrm rot="0" flipH="0" flipV="0">
            <a:off x="27541771" y="13415693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1" name="Rectangle 2041"/>
          <p:cNvSpPr/>
          <p:nvPr/>
        </p:nvSpPr>
        <p:spPr>
          <a:xfrm rot="0" flipH="0" flipV="0">
            <a:off x="25005789" y="13661743"/>
            <a:ext cx="283768" cy="172287"/>
          </a:xfrm>
          <a:prstGeom prst="rect">
            <a:avLst/>
          </a:prstGeom>
        </p:spPr>
      </p:sp>
      <p:sp>
        <p:nvSpPr>
          <p:cNvPr id="2042" name="Freeform 2042"/>
          <p:cNvSpPr/>
          <p:nvPr/>
        </p:nvSpPr>
        <p:spPr>
          <a:xfrm rot="0" flipH="0" flipV="0">
            <a:off x="25008812" y="13716474"/>
            <a:ext cx="60991" cy="82365"/>
          </a:xfrm>
          <a:custGeom>
            <a:pathLst>
              <a:path w="7175500" h="9690100">
                <a:moveTo>
                  <a:pt x="3225800" y="0"/>
                </a:moveTo>
                <a:lnTo>
                  <a:pt x="6451600" y="0"/>
                </a:lnTo>
                <a:cubicBezTo>
                  <a:pt x="6858000" y="0"/>
                  <a:pt x="7175500" y="241300"/>
                  <a:pt x="7175500" y="546100"/>
                </a:cubicBezTo>
                <a:cubicBezTo>
                  <a:pt x="7175500" y="838200"/>
                  <a:pt x="6858000" y="1079500"/>
                  <a:pt x="6451600" y="1079500"/>
                </a:cubicBezTo>
                <a:lnTo>
                  <a:pt x="3949700" y="1079500"/>
                </a:lnTo>
                <a:cubicBezTo>
                  <a:pt x="3175000" y="1079500"/>
                  <a:pt x="2870200" y="1498600"/>
                  <a:pt x="2870200" y="2552700"/>
                </a:cubicBezTo>
                <a:cubicBezTo>
                  <a:pt x="2870200" y="2933700"/>
                  <a:pt x="2794000" y="3225800"/>
                  <a:pt x="2692400" y="3225800"/>
                </a:cubicBezTo>
                <a:cubicBezTo>
                  <a:pt x="2590800" y="3225800"/>
                  <a:pt x="2514600" y="3390900"/>
                  <a:pt x="2514600" y="3594100"/>
                </a:cubicBezTo>
                <a:cubicBezTo>
                  <a:pt x="2514600" y="3784600"/>
                  <a:pt x="2832100" y="3949700"/>
                  <a:pt x="3225800" y="3949700"/>
                </a:cubicBezTo>
                <a:lnTo>
                  <a:pt x="4660900" y="3949700"/>
                </a:lnTo>
                <a:cubicBezTo>
                  <a:pt x="5054600" y="3949700"/>
                  <a:pt x="5384800" y="4114800"/>
                  <a:pt x="5384800" y="4305300"/>
                </a:cubicBezTo>
                <a:cubicBezTo>
                  <a:pt x="5384800" y="4508500"/>
                  <a:pt x="5219700" y="4660900"/>
                  <a:pt x="5029200" y="4660900"/>
                </a:cubicBezTo>
                <a:cubicBezTo>
                  <a:pt x="4826000" y="4660900"/>
                  <a:pt x="4660900" y="4749800"/>
                  <a:pt x="4660900" y="4838700"/>
                </a:cubicBezTo>
                <a:cubicBezTo>
                  <a:pt x="4660900" y="4940300"/>
                  <a:pt x="4584700" y="5029200"/>
                  <a:pt x="4483100" y="5029200"/>
                </a:cubicBezTo>
                <a:cubicBezTo>
                  <a:pt x="4381500" y="5029200"/>
                  <a:pt x="4305300" y="4940300"/>
                  <a:pt x="4305300" y="4838700"/>
                </a:cubicBezTo>
                <a:cubicBezTo>
                  <a:pt x="4305300" y="4749800"/>
                  <a:pt x="4229100" y="4660900"/>
                  <a:pt x="4127500" y="4660900"/>
                </a:cubicBezTo>
                <a:cubicBezTo>
                  <a:pt x="4025900" y="4660900"/>
                  <a:pt x="3949700" y="4749800"/>
                  <a:pt x="3949700" y="4838700"/>
                </a:cubicBezTo>
                <a:cubicBezTo>
                  <a:pt x="3949700" y="4940300"/>
                  <a:pt x="3860800" y="5029200"/>
                  <a:pt x="3771900" y="5029200"/>
                </a:cubicBezTo>
                <a:cubicBezTo>
                  <a:pt x="3670300" y="5029200"/>
                  <a:pt x="3594100" y="4940300"/>
                  <a:pt x="3594100" y="4838700"/>
                </a:cubicBezTo>
                <a:cubicBezTo>
                  <a:pt x="3594100" y="4610100"/>
                  <a:pt x="2565400" y="4610100"/>
                  <a:pt x="2336800" y="4838700"/>
                </a:cubicBezTo>
                <a:cubicBezTo>
                  <a:pt x="2235200" y="4940300"/>
                  <a:pt x="2159000" y="5181600"/>
                  <a:pt x="2159000" y="5384800"/>
                </a:cubicBezTo>
                <a:cubicBezTo>
                  <a:pt x="2159000" y="5575300"/>
                  <a:pt x="2070100" y="5740400"/>
                  <a:pt x="1981200" y="5740400"/>
                </a:cubicBezTo>
                <a:cubicBezTo>
                  <a:pt x="1879600" y="5740400"/>
                  <a:pt x="1790700" y="6057900"/>
                  <a:pt x="1790700" y="6451600"/>
                </a:cubicBezTo>
                <a:cubicBezTo>
                  <a:pt x="1790700" y="6858000"/>
                  <a:pt x="1714500" y="7175500"/>
                  <a:pt x="1612900" y="7175500"/>
                </a:cubicBezTo>
                <a:cubicBezTo>
                  <a:pt x="1524000" y="7175500"/>
                  <a:pt x="1435100" y="7493000"/>
                  <a:pt x="1435100" y="7886700"/>
                </a:cubicBezTo>
                <a:cubicBezTo>
                  <a:pt x="1435100" y="8331200"/>
                  <a:pt x="1714500" y="8610600"/>
                  <a:pt x="2159000" y="8610600"/>
                </a:cubicBezTo>
                <a:lnTo>
                  <a:pt x="4305300" y="8610600"/>
                </a:lnTo>
                <a:cubicBezTo>
                  <a:pt x="4699000" y="8610600"/>
                  <a:pt x="5029200" y="8775700"/>
                  <a:pt x="5029200" y="8966200"/>
                </a:cubicBezTo>
                <a:cubicBezTo>
                  <a:pt x="5029200" y="9169400"/>
                  <a:pt x="4940300" y="9321800"/>
                  <a:pt x="4838700" y="9321800"/>
                </a:cubicBezTo>
                <a:cubicBezTo>
                  <a:pt x="4749800" y="9321800"/>
                  <a:pt x="4660900" y="9410700"/>
                  <a:pt x="4660900" y="9499600"/>
                </a:cubicBezTo>
                <a:cubicBezTo>
                  <a:pt x="4660900" y="9601200"/>
                  <a:pt x="4343400" y="9690100"/>
                  <a:pt x="3949700" y="9690100"/>
                </a:cubicBezTo>
                <a:lnTo>
                  <a:pt x="1079500" y="9690100"/>
                </a:lnTo>
                <a:cubicBezTo>
                  <a:pt x="685800" y="9690100"/>
                  <a:pt x="355600" y="9601200"/>
                  <a:pt x="355600" y="9499600"/>
                </a:cubicBezTo>
                <a:cubicBezTo>
                  <a:pt x="355600" y="9410700"/>
                  <a:pt x="279400" y="9321800"/>
                  <a:pt x="177800" y="9321800"/>
                </a:cubicBezTo>
                <a:cubicBezTo>
                  <a:pt x="88900" y="9321800"/>
                  <a:pt x="0" y="9169400"/>
                  <a:pt x="0" y="8966200"/>
                </a:cubicBezTo>
                <a:cubicBezTo>
                  <a:pt x="0" y="8775700"/>
                  <a:pt x="88900" y="8610600"/>
                  <a:pt x="177800" y="8610600"/>
                </a:cubicBezTo>
                <a:cubicBezTo>
                  <a:pt x="279400" y="8610600"/>
                  <a:pt x="355600" y="8280400"/>
                  <a:pt x="355600" y="7886700"/>
                </a:cubicBezTo>
                <a:cubicBezTo>
                  <a:pt x="355600" y="7493000"/>
                  <a:pt x="444500" y="7175500"/>
                  <a:pt x="546100" y="7175500"/>
                </a:cubicBezTo>
                <a:cubicBezTo>
                  <a:pt x="635000" y="7175500"/>
                  <a:pt x="723900" y="6934200"/>
                  <a:pt x="723900" y="6642100"/>
                </a:cubicBezTo>
                <a:cubicBezTo>
                  <a:pt x="723900" y="6337300"/>
                  <a:pt x="800100" y="6096000"/>
                  <a:pt x="901700" y="6096000"/>
                </a:cubicBezTo>
                <a:cubicBezTo>
                  <a:pt x="1003300" y="6096000"/>
                  <a:pt x="1079500" y="5778500"/>
                  <a:pt x="1079500" y="5384800"/>
                </a:cubicBezTo>
                <a:cubicBezTo>
                  <a:pt x="1079500" y="4991100"/>
                  <a:pt x="1155700" y="4660900"/>
                  <a:pt x="1257300" y="4660900"/>
                </a:cubicBezTo>
                <a:cubicBezTo>
                  <a:pt x="1358900" y="4660900"/>
                  <a:pt x="1435100" y="4343400"/>
                  <a:pt x="1435100" y="3949700"/>
                </a:cubicBezTo>
                <a:cubicBezTo>
                  <a:pt x="1435100" y="3556000"/>
                  <a:pt x="1524000" y="3225800"/>
                  <a:pt x="1612900" y="3225800"/>
                </a:cubicBezTo>
                <a:cubicBezTo>
                  <a:pt x="1714500" y="3225800"/>
                  <a:pt x="1790700" y="2908300"/>
                  <a:pt x="1790700" y="2514600"/>
                </a:cubicBezTo>
                <a:cubicBezTo>
                  <a:pt x="1790700" y="2120900"/>
                  <a:pt x="1879600" y="1790700"/>
                  <a:pt x="1981200" y="1790700"/>
                </a:cubicBezTo>
                <a:cubicBezTo>
                  <a:pt x="2070100" y="1790700"/>
                  <a:pt x="2159000" y="1549400"/>
                  <a:pt x="2159000" y="1257300"/>
                </a:cubicBezTo>
                <a:cubicBezTo>
                  <a:pt x="2159000" y="965200"/>
                  <a:pt x="2235200" y="723900"/>
                  <a:pt x="2336800" y="723900"/>
                </a:cubicBezTo>
                <a:cubicBezTo>
                  <a:pt x="2438400" y="723900"/>
                  <a:pt x="2514600" y="558800"/>
                  <a:pt x="2514600" y="355600"/>
                </a:cubicBezTo>
                <a:cubicBezTo>
                  <a:pt x="2514600" y="165100"/>
                  <a:pt x="2832100" y="0"/>
                  <a:pt x="3225800" y="0"/>
                </a:cubicBezTo>
                <a:close/>
                <a:moveTo>
                  <a:pt x="9359900" y="97155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3" name="Freeform 2043"/>
          <p:cNvSpPr/>
          <p:nvPr/>
        </p:nvSpPr>
        <p:spPr>
          <a:xfrm rot="0" flipH="0" flipV="0">
            <a:off x="25068567" y="13740978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4" name="Freeform 2044"/>
          <p:cNvSpPr/>
          <p:nvPr/>
        </p:nvSpPr>
        <p:spPr>
          <a:xfrm rot="0" flipH="0" flipV="0">
            <a:off x="25122816" y="13738172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5" name="Freeform 2045"/>
          <p:cNvSpPr/>
          <p:nvPr/>
        </p:nvSpPr>
        <p:spPr>
          <a:xfrm rot="0" flipH="0" flipV="0">
            <a:off x="25182463" y="13719928"/>
            <a:ext cx="30441" cy="79235"/>
          </a:xfrm>
          <a:custGeom>
            <a:pathLst>
              <a:path w="3581400" h="9321800">
                <a:moveTo>
                  <a:pt x="2654300" y="0"/>
                </a:moveTo>
                <a:lnTo>
                  <a:pt x="2717800" y="0"/>
                </a:lnTo>
                <a:cubicBezTo>
                  <a:pt x="2997200" y="0"/>
                  <a:pt x="3225800" y="165100"/>
                  <a:pt x="3225800" y="355600"/>
                </a:cubicBezTo>
                <a:cubicBezTo>
                  <a:pt x="3225800" y="558800"/>
                  <a:pt x="3149600" y="800100"/>
                  <a:pt x="3048000" y="901700"/>
                </a:cubicBezTo>
                <a:cubicBezTo>
                  <a:pt x="2946400" y="990600"/>
                  <a:pt x="2705100" y="1079500"/>
                  <a:pt x="2501900" y="1079500"/>
                </a:cubicBezTo>
                <a:cubicBezTo>
                  <a:pt x="2311400" y="1079500"/>
                  <a:pt x="2146300" y="850900"/>
                  <a:pt x="2146300" y="571500"/>
                </a:cubicBezTo>
                <a:lnTo>
                  <a:pt x="2146300" y="508000"/>
                </a:lnTo>
                <a:cubicBezTo>
                  <a:pt x="2146300" y="228600"/>
                  <a:pt x="2374900" y="0"/>
                  <a:pt x="2654300" y="0"/>
                </a:cubicBezTo>
                <a:close/>
                <a:moveTo>
                  <a:pt x="9283700" y="9309100"/>
                </a:moveTo>
                <a:moveTo>
                  <a:pt x="1016000" y="4076700"/>
                </a:moveTo>
                <a:lnTo>
                  <a:pt x="1079500" y="3873500"/>
                </a:lnTo>
                <a:cubicBezTo>
                  <a:pt x="1371600" y="2921000"/>
                  <a:pt x="1638300" y="2514600"/>
                  <a:pt x="1968500" y="2514600"/>
                </a:cubicBezTo>
                <a:cubicBezTo>
                  <a:pt x="2197100" y="2514600"/>
                  <a:pt x="2501900" y="2819400"/>
                  <a:pt x="2501900" y="3048000"/>
                </a:cubicBezTo>
                <a:cubicBezTo>
                  <a:pt x="2501900" y="3149600"/>
                  <a:pt x="2425700" y="3225800"/>
                  <a:pt x="2324100" y="3225800"/>
                </a:cubicBezTo>
                <a:cubicBezTo>
                  <a:pt x="2235200" y="3225800"/>
                  <a:pt x="2146300" y="3556000"/>
                  <a:pt x="2146300" y="3949700"/>
                </a:cubicBezTo>
                <a:cubicBezTo>
                  <a:pt x="2146300" y="4343400"/>
                  <a:pt x="2070100" y="4660900"/>
                  <a:pt x="1968500" y="4660900"/>
                </a:cubicBezTo>
                <a:cubicBezTo>
                  <a:pt x="1866900" y="4660900"/>
                  <a:pt x="1790700" y="4978400"/>
                  <a:pt x="1790700" y="5384800"/>
                </a:cubicBezTo>
                <a:cubicBezTo>
                  <a:pt x="1790700" y="5778500"/>
                  <a:pt x="1714500" y="6096000"/>
                  <a:pt x="1612900" y="6096000"/>
                </a:cubicBezTo>
                <a:cubicBezTo>
                  <a:pt x="1511300" y="6096000"/>
                  <a:pt x="1435100" y="6413500"/>
                  <a:pt x="1435100" y="6807200"/>
                </a:cubicBezTo>
                <a:cubicBezTo>
                  <a:pt x="1435100" y="7213600"/>
                  <a:pt x="1358900" y="7759700"/>
                  <a:pt x="1270000" y="8026400"/>
                </a:cubicBezTo>
                <a:cubicBezTo>
                  <a:pt x="1168400" y="8293100"/>
                  <a:pt x="1041400" y="8699500"/>
                  <a:pt x="977900" y="8928100"/>
                </a:cubicBezTo>
                <a:cubicBezTo>
                  <a:pt x="914400" y="9144000"/>
                  <a:pt x="749300" y="9321800"/>
                  <a:pt x="609600" y="9321800"/>
                </a:cubicBezTo>
                <a:cubicBezTo>
                  <a:pt x="215900" y="9321800"/>
                  <a:pt x="0" y="9004300"/>
                  <a:pt x="0" y="8432800"/>
                </a:cubicBezTo>
                <a:cubicBezTo>
                  <a:pt x="0" y="8128000"/>
                  <a:pt x="76200" y="7886700"/>
                  <a:pt x="177800" y="7886700"/>
                </a:cubicBezTo>
                <a:cubicBezTo>
                  <a:pt x="279400" y="7886700"/>
                  <a:pt x="355600" y="7569200"/>
                  <a:pt x="355600" y="7175500"/>
                </a:cubicBezTo>
                <a:cubicBezTo>
                  <a:pt x="355600" y="6781800"/>
                  <a:pt x="431800" y="6451600"/>
                  <a:pt x="533400" y="6451600"/>
                </a:cubicBezTo>
                <a:cubicBezTo>
                  <a:pt x="635000" y="6451600"/>
                  <a:pt x="711200" y="6134100"/>
                  <a:pt x="711200" y="5740400"/>
                </a:cubicBezTo>
                <a:cubicBezTo>
                  <a:pt x="711200" y="5346700"/>
                  <a:pt x="850900" y="4597400"/>
                  <a:pt x="1016000" y="4076700"/>
                </a:cubicBezTo>
                <a:close/>
                <a:moveTo>
                  <a:pt x="5207000" y="9309100"/>
                </a:moveTo>
                <a:moveTo>
                  <a:pt x="3581400" y="8394700"/>
                </a:moveTo>
                <a:lnTo>
                  <a:pt x="3581400" y="8458200"/>
                </a:lnTo>
                <a:cubicBezTo>
                  <a:pt x="3581400" y="8737600"/>
                  <a:pt x="3505200" y="8966200"/>
                  <a:pt x="3403600" y="8966200"/>
                </a:cubicBezTo>
                <a:cubicBezTo>
                  <a:pt x="3302000" y="8966200"/>
                  <a:pt x="3149600" y="8890000"/>
                  <a:pt x="3048000" y="8788400"/>
                </a:cubicBezTo>
                <a:cubicBezTo>
                  <a:pt x="2946400" y="8686800"/>
                  <a:pt x="2870200" y="8521700"/>
                  <a:pt x="2870200" y="8432800"/>
                </a:cubicBezTo>
                <a:cubicBezTo>
                  <a:pt x="2870200" y="8191500"/>
                  <a:pt x="3175000" y="7886700"/>
                  <a:pt x="3403600" y="7886700"/>
                </a:cubicBezTo>
                <a:cubicBezTo>
                  <a:pt x="3505200" y="7886700"/>
                  <a:pt x="3581400" y="8115300"/>
                  <a:pt x="3581400" y="8394700"/>
                </a:cubicBezTo>
                <a:close/>
                <a:moveTo>
                  <a:pt x="889000" y="93091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6" name="Freeform 2046"/>
          <p:cNvSpPr/>
          <p:nvPr/>
        </p:nvSpPr>
        <p:spPr>
          <a:xfrm rot="0" flipH="0" flipV="0">
            <a:off x="25207781" y="13740978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7" name="Rectangle 2047"/>
          <p:cNvSpPr/>
          <p:nvPr/>
        </p:nvSpPr>
        <p:spPr>
          <a:xfrm rot="76649" flipH="0" flipV="0">
            <a:off x="25582977" y="13660960"/>
            <a:ext cx="210210" cy="172245"/>
          </a:xfrm>
          <a:prstGeom prst="rect">
            <a:avLst/>
          </a:prstGeom>
        </p:spPr>
      </p:sp>
      <p:sp>
        <p:nvSpPr>
          <p:cNvPr id="2048" name="Freeform 2048"/>
          <p:cNvSpPr/>
          <p:nvPr/>
        </p:nvSpPr>
        <p:spPr>
          <a:xfrm rot="76649" flipH="0" flipV="0">
            <a:off x="25584318" y="13717490"/>
            <a:ext cx="69861" cy="79215"/>
          </a:xfrm>
          <a:custGeom>
            <a:pathLst>
              <a:path w="8216900" h="9321800">
                <a:moveTo>
                  <a:pt x="2832100" y="0"/>
                </a:moveTo>
                <a:lnTo>
                  <a:pt x="7848600" y="0"/>
                </a:lnTo>
                <a:cubicBezTo>
                  <a:pt x="8166100" y="0"/>
                  <a:pt x="8216900" y="38100"/>
                  <a:pt x="8216900" y="355600"/>
                </a:cubicBezTo>
                <a:lnTo>
                  <a:pt x="8216900" y="711200"/>
                </a:lnTo>
                <a:cubicBezTo>
                  <a:pt x="8216900" y="914400"/>
                  <a:pt x="8166100" y="1231900"/>
                  <a:pt x="8115300" y="1422400"/>
                </a:cubicBezTo>
                <a:lnTo>
                  <a:pt x="6083300" y="8978900"/>
                </a:lnTo>
                <a:cubicBezTo>
                  <a:pt x="6007100" y="9258300"/>
                  <a:pt x="5918200" y="9321800"/>
                  <a:pt x="5626100" y="9321800"/>
                </a:cubicBezTo>
                <a:lnTo>
                  <a:pt x="5346700" y="9321800"/>
                </a:lnTo>
                <a:cubicBezTo>
                  <a:pt x="5118100" y="9321800"/>
                  <a:pt x="4991100" y="9182100"/>
                  <a:pt x="4991100" y="8966200"/>
                </a:cubicBezTo>
                <a:lnTo>
                  <a:pt x="4991100" y="8788400"/>
                </a:lnTo>
                <a:cubicBezTo>
                  <a:pt x="4991100" y="8585200"/>
                  <a:pt x="5029200" y="8267700"/>
                  <a:pt x="5080000" y="8077200"/>
                </a:cubicBezTo>
                <a:lnTo>
                  <a:pt x="6832600" y="1600200"/>
                </a:lnTo>
                <a:cubicBezTo>
                  <a:pt x="6883400" y="1409700"/>
                  <a:pt x="6972300" y="1257300"/>
                  <a:pt x="7023100" y="1257300"/>
                </a:cubicBezTo>
                <a:cubicBezTo>
                  <a:pt x="7162800" y="1257300"/>
                  <a:pt x="7175500" y="1104900"/>
                  <a:pt x="7048500" y="977900"/>
                </a:cubicBezTo>
                <a:cubicBezTo>
                  <a:pt x="6997700" y="939800"/>
                  <a:pt x="6794500" y="889000"/>
                  <a:pt x="6604000" y="889000"/>
                </a:cubicBezTo>
                <a:lnTo>
                  <a:pt x="3733800" y="889000"/>
                </a:lnTo>
                <a:cubicBezTo>
                  <a:pt x="3175000" y="889000"/>
                  <a:pt x="2832100" y="1384300"/>
                  <a:pt x="2832100" y="2197100"/>
                </a:cubicBezTo>
                <a:cubicBezTo>
                  <a:pt x="2832100" y="2362200"/>
                  <a:pt x="2794000" y="2667000"/>
                  <a:pt x="2743200" y="2857500"/>
                </a:cubicBezTo>
                <a:lnTo>
                  <a:pt x="1066800" y="8978900"/>
                </a:lnTo>
                <a:cubicBezTo>
                  <a:pt x="990600" y="9220200"/>
                  <a:pt x="863600" y="9321800"/>
                  <a:pt x="609600" y="9321800"/>
                </a:cubicBezTo>
                <a:lnTo>
                  <a:pt x="508000" y="9321800"/>
                </a:lnTo>
                <a:cubicBezTo>
                  <a:pt x="304800" y="9321800"/>
                  <a:pt x="101600" y="9283700"/>
                  <a:pt x="50800" y="9232900"/>
                </a:cubicBezTo>
                <a:cubicBezTo>
                  <a:pt x="0" y="9182100"/>
                  <a:pt x="0" y="8966200"/>
                  <a:pt x="38100" y="8763000"/>
                </a:cubicBezTo>
                <a:lnTo>
                  <a:pt x="88900" y="8559800"/>
                </a:lnTo>
                <a:cubicBezTo>
                  <a:pt x="127000" y="8356600"/>
                  <a:pt x="203200" y="8026400"/>
                  <a:pt x="254000" y="7835900"/>
                </a:cubicBezTo>
                <a:lnTo>
                  <a:pt x="2159000" y="571500"/>
                </a:lnTo>
                <a:cubicBezTo>
                  <a:pt x="2286000" y="101600"/>
                  <a:pt x="2413000" y="0"/>
                  <a:pt x="2832100" y="0"/>
                </a:cubicBezTo>
                <a:close/>
                <a:moveTo>
                  <a:pt x="8928100" y="9321800"/>
                </a:moveTo>
              </a:path>
            </a:pathLst>
          </a:custGeom>
          <a:solidFill>
            <a:srgbClr val="111414">
              <a:alpha val="100000"/>
            </a:srgbClr>
          </a:solidFill>
          <a:ln w="107">
            <a:noFill/>
          </a:ln>
          <a:effectDag type="tree">
            <a:xfrm kx="7664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9" name="Freeform 2049"/>
          <p:cNvSpPr/>
          <p:nvPr/>
        </p:nvSpPr>
        <p:spPr>
          <a:xfrm rot="76649" flipH="0" flipV="0">
            <a:off x="25653893" y="13740059"/>
            <a:ext cx="47725" cy="57846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111414">
              <a:alpha val="100000"/>
            </a:srgbClr>
          </a:solidFill>
          <a:ln w="107">
            <a:noFill/>
          </a:ln>
          <a:effectDag type="tree">
            <a:xfrm kx="7664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0" name="Freeform 2050"/>
          <p:cNvSpPr/>
          <p:nvPr/>
        </p:nvSpPr>
        <p:spPr>
          <a:xfrm rot="76649" flipH="0" flipV="0">
            <a:off x="25710054" y="13741207"/>
            <a:ext cx="48049" cy="57954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111414">
              <a:alpha val="100000"/>
            </a:srgbClr>
          </a:solidFill>
          <a:ln w="107">
            <a:noFill/>
          </a:ln>
          <a:effectDag type="tree">
            <a:xfrm kx="7664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1" name="Rectangle 2051"/>
          <p:cNvSpPr/>
          <p:nvPr/>
        </p:nvSpPr>
        <p:spPr>
          <a:xfrm rot="0" flipH="0" flipV="0">
            <a:off x="26060145" y="13557170"/>
            <a:ext cx="1726294" cy="312900"/>
          </a:xfrm>
          <a:prstGeom prst="rect">
            <a:avLst/>
          </a:prstGeom>
        </p:spPr>
      </p:sp>
      <p:sp>
        <p:nvSpPr>
          <p:cNvPr id="2052" name="Freeform 2052"/>
          <p:cNvSpPr/>
          <p:nvPr/>
        </p:nvSpPr>
        <p:spPr>
          <a:xfrm rot="0" flipH="0" flipV="0">
            <a:off x="26064247" y="13714635"/>
            <a:ext cx="58400" cy="83877"/>
          </a:xfrm>
          <a:custGeom>
            <a:pathLst>
              <a:path w="6870700" h="9867900">
                <a:moveTo>
                  <a:pt x="88900" y="6832600"/>
                </a:moveTo>
                <a:lnTo>
                  <a:pt x="1295400" y="2387600"/>
                </a:lnTo>
                <a:cubicBezTo>
                  <a:pt x="1346200" y="2209800"/>
                  <a:pt x="1460500" y="1917700"/>
                  <a:pt x="1562100" y="1752600"/>
                </a:cubicBezTo>
                <a:lnTo>
                  <a:pt x="1739900" y="1435100"/>
                </a:lnTo>
                <a:cubicBezTo>
                  <a:pt x="1968500" y="1041400"/>
                  <a:pt x="2095500" y="914400"/>
                  <a:pt x="2425700" y="800100"/>
                </a:cubicBezTo>
                <a:cubicBezTo>
                  <a:pt x="2578100" y="749300"/>
                  <a:pt x="2743200" y="622300"/>
                  <a:pt x="2806700" y="533400"/>
                </a:cubicBezTo>
                <a:cubicBezTo>
                  <a:pt x="2870200" y="431800"/>
                  <a:pt x="3086100" y="304800"/>
                  <a:pt x="3289300" y="254000"/>
                </a:cubicBezTo>
                <a:lnTo>
                  <a:pt x="3835400" y="101600"/>
                </a:lnTo>
                <a:cubicBezTo>
                  <a:pt x="4038600" y="50800"/>
                  <a:pt x="4368800" y="0"/>
                  <a:pt x="4572000" y="0"/>
                </a:cubicBezTo>
                <a:lnTo>
                  <a:pt x="6096000" y="0"/>
                </a:lnTo>
                <a:cubicBezTo>
                  <a:pt x="6286500" y="0"/>
                  <a:pt x="6527800" y="76200"/>
                  <a:pt x="6629400" y="177800"/>
                </a:cubicBezTo>
                <a:cubicBezTo>
                  <a:pt x="6819900" y="368300"/>
                  <a:pt x="6870700" y="838200"/>
                  <a:pt x="6718300" y="990600"/>
                </a:cubicBezTo>
                <a:cubicBezTo>
                  <a:pt x="6667500" y="1041400"/>
                  <a:pt x="6464300" y="1079500"/>
                  <a:pt x="6273800" y="1079500"/>
                </a:cubicBezTo>
                <a:lnTo>
                  <a:pt x="3937000" y="1079500"/>
                </a:lnTo>
                <a:cubicBezTo>
                  <a:pt x="3746500" y="1079500"/>
                  <a:pt x="3543300" y="1117600"/>
                  <a:pt x="3492500" y="1168400"/>
                </a:cubicBezTo>
                <a:cubicBezTo>
                  <a:pt x="3441700" y="1219200"/>
                  <a:pt x="3302000" y="1320800"/>
                  <a:pt x="3162300" y="1409700"/>
                </a:cubicBezTo>
                <a:cubicBezTo>
                  <a:pt x="2641600" y="1739900"/>
                  <a:pt x="2400300" y="2082800"/>
                  <a:pt x="2209800" y="2768600"/>
                </a:cubicBezTo>
                <a:lnTo>
                  <a:pt x="1168400" y="6731000"/>
                </a:lnTo>
                <a:cubicBezTo>
                  <a:pt x="1117600" y="6921500"/>
                  <a:pt x="1079500" y="7239000"/>
                  <a:pt x="1079500" y="7442200"/>
                </a:cubicBezTo>
                <a:lnTo>
                  <a:pt x="1079500" y="7886700"/>
                </a:lnTo>
                <a:cubicBezTo>
                  <a:pt x="1079500" y="8445500"/>
                  <a:pt x="1524000" y="8788400"/>
                  <a:pt x="2235200" y="8788400"/>
                </a:cubicBezTo>
                <a:lnTo>
                  <a:pt x="3581400" y="8788400"/>
                </a:lnTo>
                <a:cubicBezTo>
                  <a:pt x="4102100" y="8788400"/>
                  <a:pt x="4483100" y="9042400"/>
                  <a:pt x="4483100" y="9385300"/>
                </a:cubicBezTo>
                <a:cubicBezTo>
                  <a:pt x="4483100" y="9550400"/>
                  <a:pt x="4343400" y="9728200"/>
                  <a:pt x="4165600" y="9766300"/>
                </a:cubicBezTo>
                <a:cubicBezTo>
                  <a:pt x="4000500" y="9817100"/>
                  <a:pt x="3695700" y="9867900"/>
                  <a:pt x="3492500" y="9867900"/>
                </a:cubicBezTo>
                <a:lnTo>
                  <a:pt x="2146300" y="9867900"/>
                </a:lnTo>
                <a:cubicBezTo>
                  <a:pt x="1955800" y="9867900"/>
                  <a:pt x="1651000" y="9817100"/>
                  <a:pt x="1473200" y="9753600"/>
                </a:cubicBezTo>
                <a:lnTo>
                  <a:pt x="1270000" y="9677400"/>
                </a:lnTo>
                <a:cubicBezTo>
                  <a:pt x="1092200" y="9613900"/>
                  <a:pt x="838200" y="9448800"/>
                  <a:pt x="698500" y="9309100"/>
                </a:cubicBezTo>
                <a:lnTo>
                  <a:pt x="431800" y="9042400"/>
                </a:lnTo>
                <a:cubicBezTo>
                  <a:pt x="139700" y="8750300"/>
                  <a:pt x="0" y="8331200"/>
                  <a:pt x="0" y="7797800"/>
                </a:cubicBezTo>
                <a:lnTo>
                  <a:pt x="0" y="7531100"/>
                </a:lnTo>
                <a:cubicBezTo>
                  <a:pt x="0" y="7327900"/>
                  <a:pt x="38100" y="7023100"/>
                  <a:pt x="88900" y="6832600"/>
                </a:cubicBezTo>
                <a:close/>
                <a:moveTo>
                  <a:pt x="2527300" y="98425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3" name="Freeform 2053"/>
          <p:cNvSpPr/>
          <p:nvPr/>
        </p:nvSpPr>
        <p:spPr>
          <a:xfrm rot="0" flipH="0" flipV="0">
            <a:off x="26118145" y="13740435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4" name="Freeform 2054"/>
          <p:cNvSpPr/>
          <p:nvPr/>
        </p:nvSpPr>
        <p:spPr>
          <a:xfrm rot="0" flipH="0" flipV="0">
            <a:off x="26177761" y="13740327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5" name="Freeform 2055"/>
          <p:cNvSpPr/>
          <p:nvPr/>
        </p:nvSpPr>
        <p:spPr>
          <a:xfrm rot="0" flipH="0" flipV="0">
            <a:off x="26239106" y="1374021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6" name="Freeform 2056"/>
          <p:cNvSpPr/>
          <p:nvPr/>
        </p:nvSpPr>
        <p:spPr>
          <a:xfrm rot="0" flipH="0" flipV="0">
            <a:off x="26308978" y="13716038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7" name="Freeform 2057"/>
          <p:cNvSpPr/>
          <p:nvPr/>
        </p:nvSpPr>
        <p:spPr>
          <a:xfrm rot="0" flipH="0" flipV="0">
            <a:off x="26636492" y="13716057"/>
            <a:ext cx="85344" cy="97478"/>
          </a:xfrm>
          <a:custGeom>
            <a:pathLst>
              <a:path w="8128000" h="9283700">
                <a:moveTo>
                  <a:pt x="7048500" y="1943100"/>
                </a:moveTo>
                <a:lnTo>
                  <a:pt x="5778500" y="6692900"/>
                </a:lnTo>
                <a:cubicBezTo>
                  <a:pt x="5575300" y="7480300"/>
                  <a:pt x="5359400" y="7835900"/>
                  <a:pt x="5080000" y="7835900"/>
                </a:cubicBezTo>
                <a:cubicBezTo>
                  <a:pt x="5003800" y="7835900"/>
                  <a:pt x="4864100" y="7772400"/>
                  <a:pt x="4787900" y="7683500"/>
                </a:cubicBezTo>
                <a:cubicBezTo>
                  <a:pt x="4584700" y="7493000"/>
                  <a:pt x="4610100" y="6819900"/>
                  <a:pt x="4838700" y="5867400"/>
                </a:cubicBezTo>
                <a:lnTo>
                  <a:pt x="5219700" y="4279900"/>
                </a:lnTo>
                <a:cubicBezTo>
                  <a:pt x="5334000" y="3835400"/>
                  <a:pt x="5511800" y="3479800"/>
                  <a:pt x="5613400" y="3479800"/>
                </a:cubicBezTo>
                <a:cubicBezTo>
                  <a:pt x="5715000" y="3479800"/>
                  <a:pt x="5803900" y="3213100"/>
                  <a:pt x="5803900" y="2895600"/>
                </a:cubicBezTo>
                <a:cubicBezTo>
                  <a:pt x="5803900" y="2159000"/>
                  <a:pt x="5651500" y="2171700"/>
                  <a:pt x="4965700" y="2933700"/>
                </a:cubicBezTo>
                <a:lnTo>
                  <a:pt x="4254500" y="3733800"/>
                </a:lnTo>
                <a:cubicBezTo>
                  <a:pt x="3949700" y="4076700"/>
                  <a:pt x="3657600" y="4343400"/>
                  <a:pt x="3594100" y="4343400"/>
                </a:cubicBezTo>
                <a:cubicBezTo>
                  <a:pt x="3213100" y="4343400"/>
                  <a:pt x="2324100" y="2692400"/>
                  <a:pt x="2324100" y="1993900"/>
                </a:cubicBezTo>
                <a:cubicBezTo>
                  <a:pt x="2324100" y="1854200"/>
                  <a:pt x="2260600" y="1739900"/>
                  <a:pt x="2171700" y="1739900"/>
                </a:cubicBezTo>
                <a:cubicBezTo>
                  <a:pt x="2095500" y="1739900"/>
                  <a:pt x="2032000" y="1993900"/>
                  <a:pt x="2032000" y="2311400"/>
                </a:cubicBezTo>
                <a:cubicBezTo>
                  <a:pt x="2032000" y="2641600"/>
                  <a:pt x="1930400" y="3251200"/>
                  <a:pt x="1816100" y="3695700"/>
                </a:cubicBezTo>
                <a:lnTo>
                  <a:pt x="901700" y="7035800"/>
                </a:lnTo>
                <a:cubicBezTo>
                  <a:pt x="787400" y="7480300"/>
                  <a:pt x="533400" y="7835900"/>
                  <a:pt x="342900" y="7835900"/>
                </a:cubicBezTo>
                <a:cubicBezTo>
                  <a:pt x="152400" y="7835900"/>
                  <a:pt x="0" y="7467600"/>
                  <a:pt x="0" y="7010400"/>
                </a:cubicBezTo>
                <a:lnTo>
                  <a:pt x="0" y="6908800"/>
                </a:lnTo>
                <a:cubicBezTo>
                  <a:pt x="0" y="6464300"/>
                  <a:pt x="88900" y="5740400"/>
                  <a:pt x="203200" y="5308600"/>
                </a:cubicBezTo>
                <a:lnTo>
                  <a:pt x="1219200" y="1435100"/>
                </a:lnTo>
                <a:cubicBezTo>
                  <a:pt x="1574800" y="63500"/>
                  <a:pt x="1612900" y="0"/>
                  <a:pt x="1968500" y="0"/>
                </a:cubicBezTo>
                <a:cubicBezTo>
                  <a:pt x="2400300" y="0"/>
                  <a:pt x="2527300" y="114300"/>
                  <a:pt x="2908300" y="901700"/>
                </a:cubicBezTo>
                <a:cubicBezTo>
                  <a:pt x="3263900" y="1638300"/>
                  <a:pt x="3479800" y="2298700"/>
                  <a:pt x="3479800" y="2641600"/>
                </a:cubicBezTo>
                <a:cubicBezTo>
                  <a:pt x="3479800" y="3086100"/>
                  <a:pt x="4038600" y="2921000"/>
                  <a:pt x="4622800" y="2286000"/>
                </a:cubicBezTo>
                <a:lnTo>
                  <a:pt x="6184900" y="596900"/>
                </a:lnTo>
                <a:cubicBezTo>
                  <a:pt x="6489700" y="266700"/>
                  <a:pt x="6858000" y="0"/>
                  <a:pt x="6997700" y="0"/>
                </a:cubicBezTo>
                <a:cubicBezTo>
                  <a:pt x="7137400" y="0"/>
                  <a:pt x="7251700" y="254000"/>
                  <a:pt x="7251700" y="571500"/>
                </a:cubicBezTo>
                <a:cubicBezTo>
                  <a:pt x="7251700" y="889000"/>
                  <a:pt x="7162800" y="1511300"/>
                  <a:pt x="7048500" y="1943100"/>
                </a:cubicBezTo>
                <a:close/>
                <a:moveTo>
                  <a:pt x="7048500" y="9283700"/>
                </a:moveTo>
                <a:moveTo>
                  <a:pt x="5943600" y="2032000"/>
                </a:moveTo>
                <a:cubicBezTo>
                  <a:pt x="5867400" y="2032000"/>
                  <a:pt x="5803900" y="2095500"/>
                  <a:pt x="5803900" y="2171700"/>
                </a:cubicBezTo>
                <a:cubicBezTo>
                  <a:pt x="5803900" y="2247900"/>
                  <a:pt x="5867400" y="2311400"/>
                  <a:pt x="5943600" y="2311400"/>
                </a:cubicBezTo>
                <a:cubicBezTo>
                  <a:pt x="6032500" y="2311400"/>
                  <a:pt x="6096000" y="2247900"/>
                  <a:pt x="6096000" y="2171700"/>
                </a:cubicBezTo>
                <a:cubicBezTo>
                  <a:pt x="6096000" y="2095500"/>
                  <a:pt x="6032500" y="2032000"/>
                  <a:pt x="5943600" y="2032000"/>
                </a:cubicBezTo>
                <a:close/>
                <a:moveTo>
                  <a:pt x="6959600" y="9283700"/>
                </a:moveTo>
                <a:moveTo>
                  <a:pt x="8128000" y="7378700"/>
                </a:moveTo>
                <a:lnTo>
                  <a:pt x="8128000" y="7416800"/>
                </a:lnTo>
                <a:cubicBezTo>
                  <a:pt x="8128000" y="7645400"/>
                  <a:pt x="8064500" y="7835900"/>
                  <a:pt x="7975600" y="7835900"/>
                </a:cubicBezTo>
                <a:cubicBezTo>
                  <a:pt x="7899400" y="7835900"/>
                  <a:pt x="7835900" y="7962900"/>
                  <a:pt x="7835900" y="8128000"/>
                </a:cubicBezTo>
                <a:cubicBezTo>
                  <a:pt x="7835900" y="8280400"/>
                  <a:pt x="7772400" y="8407400"/>
                  <a:pt x="7696200" y="8407400"/>
                </a:cubicBezTo>
                <a:cubicBezTo>
                  <a:pt x="7607300" y="8407400"/>
                  <a:pt x="7543800" y="8547100"/>
                  <a:pt x="7543800" y="8699500"/>
                </a:cubicBezTo>
                <a:cubicBezTo>
                  <a:pt x="7543800" y="9067800"/>
                  <a:pt x="7340600" y="9283700"/>
                  <a:pt x="6959600" y="9283700"/>
                </a:cubicBezTo>
                <a:cubicBezTo>
                  <a:pt x="6807200" y="9283700"/>
                  <a:pt x="6680200" y="9093200"/>
                  <a:pt x="6680200" y="8877300"/>
                </a:cubicBezTo>
                <a:lnTo>
                  <a:pt x="6680200" y="8826500"/>
                </a:lnTo>
                <a:cubicBezTo>
                  <a:pt x="6680200" y="8597900"/>
                  <a:pt x="6743700" y="8407400"/>
                  <a:pt x="6819900" y="8407400"/>
                </a:cubicBezTo>
                <a:cubicBezTo>
                  <a:pt x="6896100" y="8407400"/>
                  <a:pt x="6959600" y="8280400"/>
                  <a:pt x="6959600" y="8128000"/>
                </a:cubicBezTo>
                <a:cubicBezTo>
                  <a:pt x="6959600" y="7962900"/>
                  <a:pt x="7035800" y="7835900"/>
                  <a:pt x="7112000" y="7835900"/>
                </a:cubicBezTo>
                <a:cubicBezTo>
                  <a:pt x="7188200" y="7835900"/>
                  <a:pt x="7251700" y="7696200"/>
                  <a:pt x="7251700" y="7543800"/>
                </a:cubicBezTo>
                <a:cubicBezTo>
                  <a:pt x="7251700" y="7175500"/>
                  <a:pt x="7467600" y="6959600"/>
                  <a:pt x="7835900" y="6959600"/>
                </a:cubicBezTo>
                <a:cubicBezTo>
                  <a:pt x="8001000" y="6959600"/>
                  <a:pt x="8128000" y="7150100"/>
                  <a:pt x="8128000" y="7378700"/>
                </a:cubicBezTo>
                <a:close/>
                <a:moveTo>
                  <a:pt x="1612900" y="9283700"/>
                </a:moveTo>
              </a:path>
            </a:pathLst>
          </a:custGeom>
          <a:solidFill>
            <a:srgbClr val="060606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8" name="Freeform 2058"/>
          <p:cNvSpPr/>
          <p:nvPr/>
        </p:nvSpPr>
        <p:spPr>
          <a:xfrm rot="0" flipH="0" flipV="0">
            <a:off x="26788352" y="13740327"/>
            <a:ext cx="55473" cy="58407"/>
          </a:xfrm>
          <a:custGeom>
            <a:pathLst>
              <a:path w="5283200" h="5562600">
                <a:moveTo>
                  <a:pt x="279400" y="3873500"/>
                </a:moveTo>
                <a:lnTo>
                  <a:pt x="977900" y="1435100"/>
                </a:lnTo>
                <a:cubicBezTo>
                  <a:pt x="1384300" y="38100"/>
                  <a:pt x="1397000" y="0"/>
                  <a:pt x="1739900" y="0"/>
                </a:cubicBezTo>
                <a:cubicBezTo>
                  <a:pt x="1943100" y="0"/>
                  <a:pt x="2095500" y="266700"/>
                  <a:pt x="2095500" y="584200"/>
                </a:cubicBezTo>
                <a:cubicBezTo>
                  <a:pt x="2095500" y="901700"/>
                  <a:pt x="2032000" y="1168400"/>
                  <a:pt x="1943100" y="1168400"/>
                </a:cubicBezTo>
                <a:cubicBezTo>
                  <a:pt x="1866900" y="1168400"/>
                  <a:pt x="1803400" y="1422400"/>
                  <a:pt x="1803400" y="1752600"/>
                </a:cubicBezTo>
                <a:cubicBezTo>
                  <a:pt x="1803400" y="2387600"/>
                  <a:pt x="1993900" y="2501900"/>
                  <a:pt x="2260600" y="2019300"/>
                </a:cubicBezTo>
                <a:cubicBezTo>
                  <a:pt x="2362200" y="1841500"/>
                  <a:pt x="2717800" y="1485900"/>
                  <a:pt x="3073400" y="1219200"/>
                </a:cubicBezTo>
                <a:lnTo>
                  <a:pt x="4000500" y="495300"/>
                </a:lnTo>
                <a:cubicBezTo>
                  <a:pt x="4343400" y="228600"/>
                  <a:pt x="4775200" y="0"/>
                  <a:pt x="4953000" y="0"/>
                </a:cubicBezTo>
                <a:cubicBezTo>
                  <a:pt x="5143500" y="0"/>
                  <a:pt x="5283200" y="203200"/>
                  <a:pt x="5283200" y="444500"/>
                </a:cubicBezTo>
                <a:cubicBezTo>
                  <a:pt x="5283200" y="901700"/>
                  <a:pt x="4356100" y="1752600"/>
                  <a:pt x="3848100" y="1752600"/>
                </a:cubicBezTo>
                <a:cubicBezTo>
                  <a:pt x="3467100" y="1752600"/>
                  <a:pt x="2959100" y="2235200"/>
                  <a:pt x="2959100" y="2616200"/>
                </a:cubicBezTo>
                <a:cubicBezTo>
                  <a:pt x="2959100" y="2781300"/>
                  <a:pt x="3035300" y="2908300"/>
                  <a:pt x="3111500" y="2908300"/>
                </a:cubicBezTo>
                <a:cubicBezTo>
                  <a:pt x="3187700" y="2908300"/>
                  <a:pt x="3429000" y="3276600"/>
                  <a:pt x="3632200" y="3721100"/>
                </a:cubicBezTo>
                <a:lnTo>
                  <a:pt x="3746500" y="3975100"/>
                </a:lnTo>
                <a:cubicBezTo>
                  <a:pt x="4152900" y="4851400"/>
                  <a:pt x="4203700" y="5156200"/>
                  <a:pt x="3975100" y="5372100"/>
                </a:cubicBezTo>
                <a:cubicBezTo>
                  <a:pt x="3797300" y="5562600"/>
                  <a:pt x="3581400" y="5562600"/>
                  <a:pt x="3403600" y="5372100"/>
                </a:cubicBezTo>
                <a:cubicBezTo>
                  <a:pt x="3314700" y="5295900"/>
                  <a:pt x="3086100" y="4864100"/>
                  <a:pt x="2882900" y="4419600"/>
                </a:cubicBezTo>
                <a:lnTo>
                  <a:pt x="2755900" y="4152900"/>
                </a:lnTo>
                <a:cubicBezTo>
                  <a:pt x="2552700" y="3708400"/>
                  <a:pt x="2387600" y="3251200"/>
                  <a:pt x="2387600" y="3124200"/>
                </a:cubicBezTo>
                <a:cubicBezTo>
                  <a:pt x="2387600" y="3009900"/>
                  <a:pt x="2324100" y="2908300"/>
                  <a:pt x="2235200" y="2908300"/>
                </a:cubicBezTo>
                <a:cubicBezTo>
                  <a:pt x="2159000" y="2908300"/>
                  <a:pt x="1892300" y="3098800"/>
                  <a:pt x="1663700" y="3340100"/>
                </a:cubicBezTo>
                <a:cubicBezTo>
                  <a:pt x="1422400" y="3581400"/>
                  <a:pt x="1219200" y="3911600"/>
                  <a:pt x="1219200" y="4064000"/>
                </a:cubicBezTo>
                <a:cubicBezTo>
                  <a:pt x="1219200" y="4762500"/>
                  <a:pt x="838200" y="5524500"/>
                  <a:pt x="495300" y="5524500"/>
                </a:cubicBezTo>
                <a:cubicBezTo>
                  <a:pt x="419100" y="5524500"/>
                  <a:pt x="292100" y="5461000"/>
                  <a:pt x="203200" y="5372100"/>
                </a:cubicBezTo>
                <a:cubicBezTo>
                  <a:pt x="0" y="5168900"/>
                  <a:pt x="25400" y="4775200"/>
                  <a:pt x="279400" y="3873500"/>
                </a:cubicBezTo>
                <a:close/>
                <a:moveTo>
                  <a:pt x="2870200" y="6972300"/>
                </a:moveTo>
              </a:path>
            </a:pathLst>
          </a:custGeom>
          <a:solidFill>
            <a:srgbClr val="060606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9" name="Freeform 2059"/>
          <p:cNvSpPr/>
          <p:nvPr/>
        </p:nvSpPr>
        <p:spPr>
          <a:xfrm rot="0" flipH="0" flipV="0">
            <a:off x="26849958" y="13716057"/>
            <a:ext cx="67075" cy="82276"/>
          </a:xfrm>
          <a:custGeom>
            <a:pathLst>
              <a:path w="6388100" h="7835900">
                <a:moveTo>
                  <a:pt x="2565400" y="3187700"/>
                </a:moveTo>
                <a:lnTo>
                  <a:pt x="4114800" y="3187700"/>
                </a:lnTo>
                <a:cubicBezTo>
                  <a:pt x="4559300" y="3187700"/>
                  <a:pt x="4927600" y="3060700"/>
                  <a:pt x="4927600" y="2895600"/>
                </a:cubicBezTo>
                <a:cubicBezTo>
                  <a:pt x="4927600" y="2743200"/>
                  <a:pt x="5029200" y="2260600"/>
                  <a:pt x="5156200" y="1841500"/>
                </a:cubicBezTo>
                <a:lnTo>
                  <a:pt x="5270500" y="1409700"/>
                </a:lnTo>
                <a:cubicBezTo>
                  <a:pt x="5664200" y="25400"/>
                  <a:pt x="5689600" y="0"/>
                  <a:pt x="6032500" y="0"/>
                </a:cubicBezTo>
                <a:cubicBezTo>
                  <a:pt x="6223000" y="0"/>
                  <a:pt x="6388100" y="317500"/>
                  <a:pt x="6388100" y="723900"/>
                </a:cubicBezTo>
                <a:cubicBezTo>
                  <a:pt x="6388100" y="1117600"/>
                  <a:pt x="6286500" y="1803400"/>
                  <a:pt x="6159500" y="2235200"/>
                </a:cubicBezTo>
                <a:lnTo>
                  <a:pt x="4914900" y="6705600"/>
                </a:lnTo>
                <a:cubicBezTo>
                  <a:pt x="4699000" y="7493000"/>
                  <a:pt x="4483100" y="7835900"/>
                  <a:pt x="4203700" y="7835900"/>
                </a:cubicBezTo>
                <a:cubicBezTo>
                  <a:pt x="4127500" y="7835900"/>
                  <a:pt x="4000500" y="7772400"/>
                  <a:pt x="3911600" y="7683500"/>
                </a:cubicBezTo>
                <a:cubicBezTo>
                  <a:pt x="3721100" y="7493000"/>
                  <a:pt x="3733800" y="7112000"/>
                  <a:pt x="3975100" y="6159500"/>
                </a:cubicBezTo>
                <a:lnTo>
                  <a:pt x="4076700" y="5727700"/>
                </a:lnTo>
                <a:cubicBezTo>
                  <a:pt x="4191000" y="5283200"/>
                  <a:pt x="4368800" y="4927600"/>
                  <a:pt x="4457700" y="4927600"/>
                </a:cubicBezTo>
                <a:cubicBezTo>
                  <a:pt x="4559300" y="4927600"/>
                  <a:pt x="4648200" y="4673600"/>
                  <a:pt x="4648200" y="4343400"/>
                </a:cubicBezTo>
                <a:cubicBezTo>
                  <a:pt x="4648200" y="4025900"/>
                  <a:pt x="4572000" y="3771900"/>
                  <a:pt x="4495800" y="3771900"/>
                </a:cubicBezTo>
                <a:cubicBezTo>
                  <a:pt x="4419600" y="3771900"/>
                  <a:pt x="4356100" y="3835400"/>
                  <a:pt x="4356100" y="3911600"/>
                </a:cubicBezTo>
                <a:cubicBezTo>
                  <a:pt x="4356100" y="3987800"/>
                  <a:pt x="4292600" y="4064000"/>
                  <a:pt x="4203700" y="4064000"/>
                </a:cubicBezTo>
                <a:cubicBezTo>
                  <a:pt x="4127500" y="4064000"/>
                  <a:pt x="4064000" y="3987800"/>
                  <a:pt x="4064000" y="3911600"/>
                </a:cubicBezTo>
                <a:cubicBezTo>
                  <a:pt x="4064000" y="3835400"/>
                  <a:pt x="3695700" y="3771900"/>
                  <a:pt x="3238500" y="3771900"/>
                </a:cubicBezTo>
                <a:lnTo>
                  <a:pt x="2565400" y="3771900"/>
                </a:lnTo>
                <a:cubicBezTo>
                  <a:pt x="2108200" y="3771900"/>
                  <a:pt x="1676400" y="3835400"/>
                  <a:pt x="1600200" y="3911600"/>
                </a:cubicBezTo>
                <a:cubicBezTo>
                  <a:pt x="1511300" y="3987800"/>
                  <a:pt x="1447800" y="4254500"/>
                  <a:pt x="1447800" y="4495800"/>
                </a:cubicBezTo>
                <a:cubicBezTo>
                  <a:pt x="1447800" y="5740400"/>
                  <a:pt x="622300" y="7835900"/>
                  <a:pt x="139700" y="7835900"/>
                </a:cubicBezTo>
                <a:cubicBezTo>
                  <a:pt x="63500" y="7835900"/>
                  <a:pt x="0" y="7505700"/>
                  <a:pt x="0" y="7112000"/>
                </a:cubicBezTo>
                <a:cubicBezTo>
                  <a:pt x="0" y="6705600"/>
                  <a:pt x="88900" y="6019800"/>
                  <a:pt x="203200" y="5588000"/>
                </a:cubicBezTo>
                <a:lnTo>
                  <a:pt x="1435100" y="787400"/>
                </a:lnTo>
                <a:cubicBezTo>
                  <a:pt x="1549400" y="355600"/>
                  <a:pt x="1790700" y="0"/>
                  <a:pt x="1981200" y="0"/>
                </a:cubicBezTo>
                <a:cubicBezTo>
                  <a:pt x="2336800" y="0"/>
                  <a:pt x="2616200" y="177800"/>
                  <a:pt x="2616200" y="431800"/>
                </a:cubicBezTo>
                <a:cubicBezTo>
                  <a:pt x="2616200" y="508000"/>
                  <a:pt x="2514600" y="939800"/>
                  <a:pt x="2413000" y="1371600"/>
                </a:cubicBezTo>
                <a:lnTo>
                  <a:pt x="2298700" y="1803400"/>
                </a:lnTo>
                <a:cubicBezTo>
                  <a:pt x="2197100" y="2247900"/>
                  <a:pt x="2019300" y="2603500"/>
                  <a:pt x="1917700" y="2603500"/>
                </a:cubicBezTo>
                <a:cubicBezTo>
                  <a:pt x="1816100" y="2603500"/>
                  <a:pt x="1739900" y="2743200"/>
                  <a:pt x="1739900" y="2895600"/>
                </a:cubicBezTo>
                <a:cubicBezTo>
                  <a:pt x="1739900" y="3060700"/>
                  <a:pt x="2108200" y="3187700"/>
                  <a:pt x="2565400" y="3187700"/>
                </a:cubicBezTo>
                <a:close/>
                <a:moveTo>
                  <a:pt x="5803900" y="9283700"/>
                </a:moveTo>
              </a:path>
            </a:pathLst>
          </a:custGeom>
          <a:solidFill>
            <a:srgbClr val="060606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0" name="Freeform 2060"/>
          <p:cNvSpPr/>
          <p:nvPr/>
        </p:nvSpPr>
        <p:spPr>
          <a:xfrm rot="0" flipH="0" flipV="0">
            <a:off x="26916899" y="13740327"/>
            <a:ext cx="60940" cy="58007"/>
          </a:xfrm>
          <a:custGeom>
            <a:pathLst>
              <a:path w="5803900" h="5524500">
                <a:moveTo>
                  <a:pt x="5588000" y="1955800"/>
                </a:moveTo>
                <a:lnTo>
                  <a:pt x="4914900" y="4394200"/>
                </a:lnTo>
                <a:cubicBezTo>
                  <a:pt x="4699000" y="5181600"/>
                  <a:pt x="4483100" y="5524500"/>
                  <a:pt x="4216400" y="5524500"/>
                </a:cubicBezTo>
                <a:cubicBezTo>
                  <a:pt x="4127500" y="5524500"/>
                  <a:pt x="4000500" y="5461000"/>
                  <a:pt x="3924300" y="5372100"/>
                </a:cubicBezTo>
                <a:cubicBezTo>
                  <a:pt x="3721100" y="5181600"/>
                  <a:pt x="3746500" y="4800600"/>
                  <a:pt x="3975100" y="3848100"/>
                </a:cubicBezTo>
                <a:lnTo>
                  <a:pt x="4089400" y="3416300"/>
                </a:lnTo>
                <a:cubicBezTo>
                  <a:pt x="4191000" y="2971800"/>
                  <a:pt x="4368800" y="2616200"/>
                  <a:pt x="4470400" y="2616200"/>
                </a:cubicBezTo>
                <a:cubicBezTo>
                  <a:pt x="4572000" y="2616200"/>
                  <a:pt x="4648200" y="2425700"/>
                  <a:pt x="4648200" y="2184400"/>
                </a:cubicBezTo>
                <a:cubicBezTo>
                  <a:pt x="4648200" y="1625600"/>
                  <a:pt x="4445000" y="1625600"/>
                  <a:pt x="4038600" y="2209800"/>
                </a:cubicBezTo>
                <a:cubicBezTo>
                  <a:pt x="3594100" y="2857500"/>
                  <a:pt x="3149600" y="3200400"/>
                  <a:pt x="2730500" y="3200400"/>
                </a:cubicBezTo>
                <a:cubicBezTo>
                  <a:pt x="2451100" y="3200400"/>
                  <a:pt x="2032000" y="2463800"/>
                  <a:pt x="2032000" y="2006600"/>
                </a:cubicBezTo>
                <a:cubicBezTo>
                  <a:pt x="2032000" y="1714500"/>
                  <a:pt x="1828800" y="1460500"/>
                  <a:pt x="1600200" y="1460500"/>
                </a:cubicBezTo>
                <a:cubicBezTo>
                  <a:pt x="1524000" y="1460500"/>
                  <a:pt x="1460500" y="1714500"/>
                  <a:pt x="1460500" y="2032000"/>
                </a:cubicBezTo>
                <a:cubicBezTo>
                  <a:pt x="1460500" y="2362200"/>
                  <a:pt x="1358900" y="2971800"/>
                  <a:pt x="1244600" y="3416300"/>
                </a:cubicBezTo>
                <a:lnTo>
                  <a:pt x="889000" y="4724400"/>
                </a:lnTo>
                <a:cubicBezTo>
                  <a:pt x="774700" y="5168900"/>
                  <a:pt x="520700" y="5524500"/>
                  <a:pt x="342900" y="5524500"/>
                </a:cubicBezTo>
                <a:cubicBezTo>
                  <a:pt x="152400" y="5524500"/>
                  <a:pt x="0" y="5194300"/>
                  <a:pt x="0" y="4800600"/>
                </a:cubicBezTo>
                <a:cubicBezTo>
                  <a:pt x="0" y="4394200"/>
                  <a:pt x="101600" y="3708400"/>
                  <a:pt x="215900" y="3276600"/>
                </a:cubicBezTo>
                <a:lnTo>
                  <a:pt x="863600" y="800100"/>
                </a:lnTo>
                <a:cubicBezTo>
                  <a:pt x="977900" y="368300"/>
                  <a:pt x="1231900" y="0"/>
                  <a:pt x="1409700" y="0"/>
                </a:cubicBezTo>
                <a:cubicBezTo>
                  <a:pt x="1879600" y="0"/>
                  <a:pt x="2616200" y="927100"/>
                  <a:pt x="2616200" y="1511300"/>
                </a:cubicBezTo>
                <a:cubicBezTo>
                  <a:pt x="2616200" y="2209800"/>
                  <a:pt x="3098800" y="2171700"/>
                  <a:pt x="3657600" y="1435100"/>
                </a:cubicBezTo>
                <a:cubicBezTo>
                  <a:pt x="4330700" y="546100"/>
                  <a:pt x="5054600" y="0"/>
                  <a:pt x="5562600" y="0"/>
                </a:cubicBezTo>
                <a:cubicBezTo>
                  <a:pt x="5702300" y="0"/>
                  <a:pt x="5803900" y="266700"/>
                  <a:pt x="5803900" y="584200"/>
                </a:cubicBezTo>
                <a:cubicBezTo>
                  <a:pt x="5803900" y="901700"/>
                  <a:pt x="5715000" y="1524000"/>
                  <a:pt x="5588000" y="1955800"/>
                </a:cubicBezTo>
                <a:close/>
                <a:moveTo>
                  <a:pt x="5118100" y="6972300"/>
                </a:moveTo>
              </a:path>
            </a:pathLst>
          </a:custGeom>
          <a:solidFill>
            <a:srgbClr val="060606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1" name="Freeform 2061"/>
          <p:cNvSpPr/>
          <p:nvPr/>
        </p:nvSpPr>
        <p:spPr>
          <a:xfrm rot="0" flipH="0" flipV="0">
            <a:off x="27081561" y="13715936"/>
            <a:ext cx="60032" cy="84340"/>
          </a:xfrm>
          <a:custGeom>
            <a:pathLst>
              <a:path w="4140200" h="5816600">
                <a:moveTo>
                  <a:pt x="0" y="4457700"/>
                </a:moveTo>
                <a:lnTo>
                  <a:pt x="0" y="3543300"/>
                </a:lnTo>
                <a:cubicBezTo>
                  <a:pt x="0" y="2362200"/>
                  <a:pt x="368300" y="1320800"/>
                  <a:pt x="1016000" y="673100"/>
                </a:cubicBezTo>
                <a:lnTo>
                  <a:pt x="1041400" y="635000"/>
                </a:lnTo>
                <a:cubicBezTo>
                  <a:pt x="1587500" y="101600"/>
                  <a:pt x="1803400" y="0"/>
                  <a:pt x="2540000" y="0"/>
                </a:cubicBezTo>
                <a:lnTo>
                  <a:pt x="2552700" y="0"/>
                </a:lnTo>
                <a:cubicBezTo>
                  <a:pt x="2882900" y="0"/>
                  <a:pt x="3289300" y="152400"/>
                  <a:pt x="3467100" y="317500"/>
                </a:cubicBezTo>
                <a:cubicBezTo>
                  <a:pt x="4025900" y="889000"/>
                  <a:pt x="4140200" y="1562100"/>
                  <a:pt x="3835400" y="2679700"/>
                </a:cubicBezTo>
                <a:lnTo>
                  <a:pt x="3581400" y="3632200"/>
                </a:lnTo>
                <a:cubicBezTo>
                  <a:pt x="3492500" y="3949700"/>
                  <a:pt x="3365500" y="4203700"/>
                  <a:pt x="3289300" y="4203700"/>
                </a:cubicBezTo>
                <a:cubicBezTo>
                  <a:pt x="3213100" y="4203700"/>
                  <a:pt x="3149600" y="4356100"/>
                  <a:pt x="3149600" y="4521200"/>
                </a:cubicBezTo>
                <a:cubicBezTo>
                  <a:pt x="3149600" y="4699000"/>
                  <a:pt x="3200400" y="4838700"/>
                  <a:pt x="3251200" y="4838700"/>
                </a:cubicBezTo>
                <a:cubicBezTo>
                  <a:pt x="3352800" y="4838700"/>
                  <a:pt x="3568700" y="5219700"/>
                  <a:pt x="3568700" y="5384800"/>
                </a:cubicBezTo>
                <a:cubicBezTo>
                  <a:pt x="3568700" y="5435600"/>
                  <a:pt x="3517900" y="5511800"/>
                  <a:pt x="3467100" y="5575300"/>
                </a:cubicBezTo>
                <a:cubicBezTo>
                  <a:pt x="3403600" y="5638800"/>
                  <a:pt x="3314700" y="5676900"/>
                  <a:pt x="3251200" y="5676900"/>
                </a:cubicBezTo>
                <a:cubicBezTo>
                  <a:pt x="3200400" y="5676900"/>
                  <a:pt x="3035300" y="5537200"/>
                  <a:pt x="2908300" y="5359400"/>
                </a:cubicBezTo>
                <a:cubicBezTo>
                  <a:pt x="2781300" y="5194300"/>
                  <a:pt x="2641600" y="5054600"/>
                  <a:pt x="2590800" y="5054600"/>
                </a:cubicBezTo>
                <a:cubicBezTo>
                  <a:pt x="2552700" y="5054600"/>
                  <a:pt x="2514600" y="5092700"/>
                  <a:pt x="2514600" y="5156200"/>
                </a:cubicBezTo>
                <a:cubicBezTo>
                  <a:pt x="2514600" y="5207000"/>
                  <a:pt x="2311400" y="5359400"/>
                  <a:pt x="2070100" y="5473700"/>
                </a:cubicBezTo>
                <a:cubicBezTo>
                  <a:pt x="1346200" y="5816600"/>
                  <a:pt x="685800" y="5740400"/>
                  <a:pt x="228600" y="5283200"/>
                </a:cubicBezTo>
                <a:cubicBezTo>
                  <a:pt x="101600" y="5156200"/>
                  <a:pt x="0" y="4775200"/>
                  <a:pt x="0" y="4457700"/>
                </a:cubicBezTo>
                <a:close/>
                <a:moveTo>
                  <a:pt x="2057400" y="6731000"/>
                </a:moveTo>
                <a:moveTo>
                  <a:pt x="863600" y="2082800"/>
                </a:moveTo>
                <a:lnTo>
                  <a:pt x="584200" y="3022600"/>
                </a:lnTo>
                <a:cubicBezTo>
                  <a:pt x="355600" y="3784600"/>
                  <a:pt x="368300" y="4584700"/>
                  <a:pt x="622300" y="4838700"/>
                </a:cubicBezTo>
                <a:cubicBezTo>
                  <a:pt x="736600" y="4953000"/>
                  <a:pt x="1066800" y="5054600"/>
                  <a:pt x="1358900" y="5054600"/>
                </a:cubicBezTo>
                <a:cubicBezTo>
                  <a:pt x="1841500" y="5054600"/>
                  <a:pt x="2311400" y="4787900"/>
                  <a:pt x="2311400" y="4521200"/>
                </a:cubicBezTo>
                <a:cubicBezTo>
                  <a:pt x="2311400" y="4470400"/>
                  <a:pt x="2260600" y="4419600"/>
                  <a:pt x="2197100" y="4419600"/>
                </a:cubicBezTo>
                <a:cubicBezTo>
                  <a:pt x="2146300" y="4419600"/>
                  <a:pt x="2095500" y="4318000"/>
                  <a:pt x="2095500" y="4203700"/>
                </a:cubicBezTo>
                <a:cubicBezTo>
                  <a:pt x="2095500" y="4089400"/>
                  <a:pt x="2260600" y="4000500"/>
                  <a:pt x="2451100" y="4000500"/>
                </a:cubicBezTo>
                <a:cubicBezTo>
                  <a:pt x="2806700" y="4000500"/>
                  <a:pt x="2819400" y="3987800"/>
                  <a:pt x="3111500" y="2971800"/>
                </a:cubicBezTo>
                <a:lnTo>
                  <a:pt x="3200400" y="2667000"/>
                </a:lnTo>
                <a:cubicBezTo>
                  <a:pt x="3416300" y="1892300"/>
                  <a:pt x="3390900" y="1092200"/>
                  <a:pt x="3149600" y="850900"/>
                </a:cubicBezTo>
                <a:cubicBezTo>
                  <a:pt x="2870200" y="571500"/>
                  <a:pt x="2057400" y="571500"/>
                  <a:pt x="1587500" y="863600"/>
                </a:cubicBezTo>
                <a:cubicBezTo>
                  <a:pt x="1193800" y="1092200"/>
                  <a:pt x="1130300" y="1193800"/>
                  <a:pt x="863600" y="2082800"/>
                </a:cubicBezTo>
                <a:close/>
                <a:moveTo>
                  <a:pt x="4432300" y="6731000"/>
                </a:moveTo>
              </a:path>
            </a:pathLst>
          </a:custGeom>
          <a:solidFill>
            <a:srgbClr val="080808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2" name="Freeform 2062"/>
          <p:cNvSpPr/>
          <p:nvPr/>
        </p:nvSpPr>
        <p:spPr>
          <a:xfrm rot="0" flipH="0" flipV="0">
            <a:off x="27139385" y="13792175"/>
            <a:ext cx="15284" cy="21361"/>
          </a:xfrm>
          <a:custGeom>
            <a:pathLst>
              <a:path w="1054100" h="1473200">
                <a:moveTo>
                  <a:pt x="0" y="1054100"/>
                </a:moveTo>
                <a:cubicBezTo>
                  <a:pt x="0" y="825500"/>
                  <a:pt x="50800" y="635000"/>
                  <a:pt x="101600" y="635000"/>
                </a:cubicBezTo>
                <a:cubicBezTo>
                  <a:pt x="165100" y="635000"/>
                  <a:pt x="215900" y="533400"/>
                  <a:pt x="215900" y="419100"/>
                </a:cubicBezTo>
                <a:cubicBezTo>
                  <a:pt x="215900" y="304800"/>
                  <a:pt x="254000" y="215900"/>
                  <a:pt x="317500" y="215900"/>
                </a:cubicBezTo>
                <a:cubicBezTo>
                  <a:pt x="368300" y="215900"/>
                  <a:pt x="419100" y="165100"/>
                  <a:pt x="419100" y="101600"/>
                </a:cubicBezTo>
                <a:cubicBezTo>
                  <a:pt x="419100" y="50800"/>
                  <a:pt x="558800" y="0"/>
                  <a:pt x="736600" y="0"/>
                </a:cubicBezTo>
                <a:cubicBezTo>
                  <a:pt x="914400" y="0"/>
                  <a:pt x="1054100" y="50800"/>
                  <a:pt x="1054100" y="101600"/>
                </a:cubicBezTo>
                <a:cubicBezTo>
                  <a:pt x="1054100" y="165100"/>
                  <a:pt x="1003300" y="215900"/>
                  <a:pt x="939800" y="215900"/>
                </a:cubicBezTo>
                <a:cubicBezTo>
                  <a:pt x="889000" y="215900"/>
                  <a:pt x="838200" y="304800"/>
                  <a:pt x="838200" y="419100"/>
                </a:cubicBezTo>
                <a:cubicBezTo>
                  <a:pt x="838200" y="533400"/>
                  <a:pt x="787400" y="635000"/>
                  <a:pt x="736600" y="635000"/>
                </a:cubicBezTo>
                <a:cubicBezTo>
                  <a:pt x="673100" y="635000"/>
                  <a:pt x="635000" y="723900"/>
                  <a:pt x="635000" y="838200"/>
                </a:cubicBezTo>
                <a:cubicBezTo>
                  <a:pt x="635000" y="952500"/>
                  <a:pt x="584200" y="1054100"/>
                  <a:pt x="520700" y="1054100"/>
                </a:cubicBezTo>
                <a:cubicBezTo>
                  <a:pt x="469900" y="1054100"/>
                  <a:pt x="419100" y="1143000"/>
                  <a:pt x="419100" y="1257300"/>
                </a:cubicBezTo>
                <a:cubicBezTo>
                  <a:pt x="419100" y="1384300"/>
                  <a:pt x="330200" y="1473200"/>
                  <a:pt x="215900" y="1473200"/>
                </a:cubicBezTo>
                <a:cubicBezTo>
                  <a:pt x="88900" y="1473200"/>
                  <a:pt x="0" y="1282700"/>
                  <a:pt x="0" y="1054100"/>
                </a:cubicBezTo>
                <a:close/>
                <a:moveTo>
                  <a:pt x="419100" y="1473200"/>
                </a:moveTo>
              </a:path>
            </a:pathLst>
          </a:custGeom>
          <a:solidFill>
            <a:srgbClr val="080808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3" name="Freeform 2063"/>
          <p:cNvSpPr/>
          <p:nvPr/>
        </p:nvSpPr>
        <p:spPr>
          <a:xfrm rot="0" flipH="0" flipV="0">
            <a:off x="27221783" y="13739571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4" name="Freeform 2064"/>
          <p:cNvSpPr/>
          <p:nvPr/>
        </p:nvSpPr>
        <p:spPr>
          <a:xfrm rot="0" flipH="0" flipV="0">
            <a:off x="27279796" y="13715517"/>
            <a:ext cx="70599" cy="82797"/>
          </a:xfrm>
          <a:custGeom>
            <a:pathLst>
              <a:path w="8305800" h="9740900">
                <a:moveTo>
                  <a:pt x="3530600" y="4000500"/>
                </a:moveTo>
                <a:lnTo>
                  <a:pt x="5080000" y="4000500"/>
                </a:lnTo>
                <a:cubicBezTo>
                  <a:pt x="6235700" y="4000500"/>
                  <a:pt x="6451600" y="3860800"/>
                  <a:pt x="6451600" y="3098800"/>
                </a:cubicBezTo>
                <a:cubicBezTo>
                  <a:pt x="6451600" y="1739900"/>
                  <a:pt x="7150100" y="50800"/>
                  <a:pt x="7708900" y="50800"/>
                </a:cubicBezTo>
                <a:cubicBezTo>
                  <a:pt x="7810500" y="50800"/>
                  <a:pt x="7962900" y="139700"/>
                  <a:pt x="8064500" y="241300"/>
                </a:cubicBezTo>
                <a:cubicBezTo>
                  <a:pt x="8305800" y="469900"/>
                  <a:pt x="8293100" y="596900"/>
                  <a:pt x="7988300" y="1752600"/>
                </a:cubicBezTo>
                <a:lnTo>
                  <a:pt x="6096000" y="8750300"/>
                </a:lnTo>
                <a:cubicBezTo>
                  <a:pt x="5956300" y="9296400"/>
                  <a:pt x="5651500" y="9740900"/>
                  <a:pt x="5422900" y="9740900"/>
                </a:cubicBezTo>
                <a:cubicBezTo>
                  <a:pt x="5207000" y="9740900"/>
                  <a:pt x="5016500" y="9283700"/>
                  <a:pt x="5016500" y="8724900"/>
                </a:cubicBezTo>
                <a:lnTo>
                  <a:pt x="5016500" y="8610600"/>
                </a:lnTo>
                <a:cubicBezTo>
                  <a:pt x="5016500" y="7353300"/>
                  <a:pt x="5219700" y="6515100"/>
                  <a:pt x="5511800" y="6515100"/>
                </a:cubicBezTo>
                <a:cubicBezTo>
                  <a:pt x="5638800" y="6515100"/>
                  <a:pt x="5740400" y="6108700"/>
                  <a:pt x="5740400" y="5613400"/>
                </a:cubicBezTo>
                <a:cubicBezTo>
                  <a:pt x="5740400" y="5118100"/>
                  <a:pt x="5283200" y="4724400"/>
                  <a:pt x="4724400" y="4724400"/>
                </a:cubicBezTo>
                <a:lnTo>
                  <a:pt x="3175000" y="4724400"/>
                </a:lnTo>
                <a:cubicBezTo>
                  <a:pt x="2603500" y="4724400"/>
                  <a:pt x="2070100" y="5105400"/>
                  <a:pt x="1981200" y="5575300"/>
                </a:cubicBezTo>
                <a:cubicBezTo>
                  <a:pt x="1892300" y="6045200"/>
                  <a:pt x="1689100" y="6858000"/>
                  <a:pt x="1549400" y="7378700"/>
                </a:cubicBezTo>
                <a:lnTo>
                  <a:pt x="1371600" y="7988300"/>
                </a:lnTo>
                <a:cubicBezTo>
                  <a:pt x="889000" y="9690100"/>
                  <a:pt x="863600" y="9740900"/>
                  <a:pt x="431800" y="9740900"/>
                </a:cubicBezTo>
                <a:cubicBezTo>
                  <a:pt x="190500" y="9740900"/>
                  <a:pt x="0" y="9334500"/>
                  <a:pt x="0" y="8839200"/>
                </a:cubicBezTo>
                <a:cubicBezTo>
                  <a:pt x="0" y="8343900"/>
                  <a:pt x="114300" y="7505700"/>
                  <a:pt x="254000" y="6972300"/>
                </a:cubicBezTo>
                <a:lnTo>
                  <a:pt x="1511300" y="2184400"/>
                </a:lnTo>
                <a:cubicBezTo>
                  <a:pt x="1816100" y="1041400"/>
                  <a:pt x="2006600" y="558800"/>
                  <a:pt x="2298700" y="266700"/>
                </a:cubicBezTo>
                <a:cubicBezTo>
                  <a:pt x="2552700" y="12700"/>
                  <a:pt x="2806700" y="0"/>
                  <a:pt x="3048000" y="241300"/>
                </a:cubicBezTo>
                <a:cubicBezTo>
                  <a:pt x="3263900" y="444500"/>
                  <a:pt x="3276600" y="889000"/>
                  <a:pt x="3086100" y="1854200"/>
                </a:cubicBezTo>
                <a:cubicBezTo>
                  <a:pt x="3022600" y="2247900"/>
                  <a:pt x="2857500" y="2565400"/>
                  <a:pt x="2730500" y="2565400"/>
                </a:cubicBezTo>
                <a:cubicBezTo>
                  <a:pt x="2616200" y="2565400"/>
                  <a:pt x="2514600" y="2895600"/>
                  <a:pt x="2514600" y="3289300"/>
                </a:cubicBezTo>
                <a:cubicBezTo>
                  <a:pt x="2514600" y="3683000"/>
                  <a:pt x="2971800" y="4000500"/>
                  <a:pt x="3530600" y="4000500"/>
                </a:cubicBezTo>
                <a:close/>
                <a:moveTo>
                  <a:pt x="7493000" y="11531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5" name="Freeform 2065"/>
          <p:cNvSpPr/>
          <p:nvPr/>
        </p:nvSpPr>
        <p:spPr>
          <a:xfrm rot="0" flipH="0" flipV="0">
            <a:off x="27480787" y="13715238"/>
            <a:ext cx="67036" cy="82257"/>
          </a:xfrm>
          <a:custGeom>
            <a:pathLst>
              <a:path w="7886700" h="9677400">
                <a:moveTo>
                  <a:pt x="266700" y="6565900"/>
                </a:moveTo>
                <a:lnTo>
                  <a:pt x="1676400" y="1409700"/>
                </a:lnTo>
                <a:cubicBezTo>
                  <a:pt x="2070100" y="0"/>
                  <a:pt x="2070100" y="0"/>
                  <a:pt x="2476500" y="0"/>
                </a:cubicBezTo>
                <a:cubicBezTo>
                  <a:pt x="3022600" y="0"/>
                  <a:pt x="3187700" y="215900"/>
                  <a:pt x="3517900" y="1333500"/>
                </a:cubicBezTo>
                <a:lnTo>
                  <a:pt x="4737100" y="5435600"/>
                </a:lnTo>
                <a:cubicBezTo>
                  <a:pt x="4889500" y="5969000"/>
                  <a:pt x="5016500" y="6578600"/>
                  <a:pt x="5016500" y="6794500"/>
                </a:cubicBezTo>
                <a:cubicBezTo>
                  <a:pt x="5016500" y="6997700"/>
                  <a:pt x="5105400" y="7175500"/>
                  <a:pt x="5194300" y="7175500"/>
                </a:cubicBezTo>
                <a:cubicBezTo>
                  <a:pt x="5384800" y="7175500"/>
                  <a:pt x="5689600" y="6362700"/>
                  <a:pt x="5829300" y="5473700"/>
                </a:cubicBezTo>
                <a:cubicBezTo>
                  <a:pt x="5880100" y="5168900"/>
                  <a:pt x="5918200" y="4876800"/>
                  <a:pt x="5918200" y="4800600"/>
                </a:cubicBezTo>
                <a:cubicBezTo>
                  <a:pt x="5918200" y="4724400"/>
                  <a:pt x="6019800" y="4229100"/>
                  <a:pt x="6134100" y="3695700"/>
                </a:cubicBezTo>
                <a:lnTo>
                  <a:pt x="6565900" y="1778000"/>
                </a:lnTo>
                <a:cubicBezTo>
                  <a:pt x="6934200" y="165100"/>
                  <a:pt x="7010400" y="0"/>
                  <a:pt x="7454900" y="0"/>
                </a:cubicBezTo>
                <a:cubicBezTo>
                  <a:pt x="7696200" y="0"/>
                  <a:pt x="7886700" y="406400"/>
                  <a:pt x="7886700" y="901700"/>
                </a:cubicBezTo>
                <a:cubicBezTo>
                  <a:pt x="7886700" y="1384300"/>
                  <a:pt x="7823200" y="2120900"/>
                  <a:pt x="7747000" y="2514600"/>
                </a:cubicBezTo>
                <a:cubicBezTo>
                  <a:pt x="7683500" y="2908300"/>
                  <a:pt x="7518400" y="3225800"/>
                  <a:pt x="7391400" y="3225800"/>
                </a:cubicBezTo>
                <a:cubicBezTo>
                  <a:pt x="7226300" y="3225800"/>
                  <a:pt x="6997700" y="3924300"/>
                  <a:pt x="6997700" y="4432300"/>
                </a:cubicBezTo>
                <a:cubicBezTo>
                  <a:pt x="6997700" y="4457700"/>
                  <a:pt x="6896100" y="4927600"/>
                  <a:pt x="6781800" y="5461000"/>
                </a:cubicBezTo>
                <a:lnTo>
                  <a:pt x="6337300" y="7543800"/>
                </a:lnTo>
                <a:cubicBezTo>
                  <a:pt x="6019800" y="8991600"/>
                  <a:pt x="5651500" y="9677400"/>
                  <a:pt x="5194300" y="9677400"/>
                </a:cubicBezTo>
                <a:cubicBezTo>
                  <a:pt x="4876800" y="9677400"/>
                  <a:pt x="4660900" y="9347200"/>
                  <a:pt x="4356100" y="8331200"/>
                </a:cubicBezTo>
                <a:lnTo>
                  <a:pt x="3175000" y="4483100"/>
                </a:lnTo>
                <a:cubicBezTo>
                  <a:pt x="3009900" y="3937000"/>
                  <a:pt x="2870200" y="3352800"/>
                  <a:pt x="2870200" y="3187700"/>
                </a:cubicBezTo>
                <a:cubicBezTo>
                  <a:pt x="2870200" y="2832100"/>
                  <a:pt x="2603500" y="2768600"/>
                  <a:pt x="2324100" y="3048000"/>
                </a:cubicBezTo>
                <a:cubicBezTo>
                  <a:pt x="2108200" y="3263900"/>
                  <a:pt x="1612900" y="5283200"/>
                  <a:pt x="1612900" y="5956300"/>
                </a:cubicBezTo>
                <a:cubicBezTo>
                  <a:pt x="1612900" y="7416800"/>
                  <a:pt x="736600" y="9677400"/>
                  <a:pt x="177800" y="9677400"/>
                </a:cubicBezTo>
                <a:cubicBezTo>
                  <a:pt x="76200" y="9677400"/>
                  <a:pt x="0" y="9220200"/>
                  <a:pt x="0" y="8661400"/>
                </a:cubicBezTo>
                <a:lnTo>
                  <a:pt x="0" y="8547100"/>
                </a:lnTo>
                <a:cubicBezTo>
                  <a:pt x="0" y="7988300"/>
                  <a:pt x="114300" y="7099300"/>
                  <a:pt x="266700" y="6565900"/>
                </a:cubicBezTo>
                <a:close/>
                <a:moveTo>
                  <a:pt x="3352800" y="96520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6" name="Freeform 2066"/>
          <p:cNvSpPr/>
          <p:nvPr/>
        </p:nvSpPr>
        <p:spPr>
          <a:xfrm rot="0" flipH="0" flipV="0">
            <a:off x="27540202" y="13790911"/>
            <a:ext cx="16732" cy="25152"/>
          </a:xfrm>
          <a:custGeom>
            <a:pathLst>
              <a:path w="1968500" h="2959100">
                <a:moveTo>
                  <a:pt x="1828800" y="850900"/>
                </a:moveTo>
                <a:lnTo>
                  <a:pt x="1117600" y="2311400"/>
                </a:lnTo>
                <a:cubicBezTo>
                  <a:pt x="825500" y="2895600"/>
                  <a:pt x="698500" y="2959100"/>
                  <a:pt x="266700" y="2717800"/>
                </a:cubicBezTo>
                <a:cubicBezTo>
                  <a:pt x="127000" y="2641600"/>
                  <a:pt x="0" y="2438400"/>
                  <a:pt x="0" y="2273300"/>
                </a:cubicBezTo>
                <a:cubicBezTo>
                  <a:pt x="0" y="2108200"/>
                  <a:pt x="101600" y="1828800"/>
                  <a:pt x="241300" y="1651000"/>
                </a:cubicBezTo>
                <a:lnTo>
                  <a:pt x="342900" y="1498600"/>
                </a:lnTo>
                <a:cubicBezTo>
                  <a:pt x="469900" y="1320800"/>
                  <a:pt x="647700" y="1028700"/>
                  <a:pt x="723900" y="850900"/>
                </a:cubicBezTo>
                <a:lnTo>
                  <a:pt x="965200" y="330200"/>
                </a:lnTo>
                <a:cubicBezTo>
                  <a:pt x="1054100" y="152400"/>
                  <a:pt x="1270000" y="0"/>
                  <a:pt x="1460500" y="0"/>
                </a:cubicBezTo>
                <a:cubicBezTo>
                  <a:pt x="1841500" y="0"/>
                  <a:pt x="1968500" y="101600"/>
                  <a:pt x="1968500" y="355600"/>
                </a:cubicBezTo>
                <a:cubicBezTo>
                  <a:pt x="1968500" y="457200"/>
                  <a:pt x="1905000" y="685800"/>
                  <a:pt x="1828800" y="850900"/>
                </a:cubicBezTo>
                <a:close/>
                <a:moveTo>
                  <a:pt x="-203200" y="7493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7" name="Freeform 2067"/>
          <p:cNvSpPr/>
          <p:nvPr/>
        </p:nvSpPr>
        <p:spPr>
          <a:xfrm rot="0" flipH="0" flipV="0">
            <a:off x="27627166" y="13736396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8" name="Freeform 2068"/>
          <p:cNvSpPr/>
          <p:nvPr/>
        </p:nvSpPr>
        <p:spPr>
          <a:xfrm rot="0" flipH="0" flipV="0">
            <a:off x="27685052" y="13715561"/>
            <a:ext cx="70059" cy="81394"/>
          </a:xfrm>
          <a:custGeom>
            <a:pathLst>
              <a:path w="8242300" h="9575800">
                <a:moveTo>
                  <a:pt x="2870200" y="3835400"/>
                </a:moveTo>
                <a:lnTo>
                  <a:pt x="5918200" y="3835400"/>
                </a:lnTo>
                <a:cubicBezTo>
                  <a:pt x="6350000" y="3835400"/>
                  <a:pt x="6438900" y="3759200"/>
                  <a:pt x="6527800" y="3263900"/>
                </a:cubicBezTo>
                <a:lnTo>
                  <a:pt x="6565900" y="3060700"/>
                </a:lnTo>
                <a:cubicBezTo>
                  <a:pt x="6604000" y="2844800"/>
                  <a:pt x="6629400" y="2616200"/>
                  <a:pt x="6629400" y="2540000"/>
                </a:cubicBezTo>
                <a:cubicBezTo>
                  <a:pt x="6629400" y="2463800"/>
                  <a:pt x="6667500" y="2260600"/>
                  <a:pt x="6705600" y="2095500"/>
                </a:cubicBezTo>
                <a:lnTo>
                  <a:pt x="6718300" y="2070100"/>
                </a:lnTo>
                <a:cubicBezTo>
                  <a:pt x="6756400" y="1905000"/>
                  <a:pt x="6832600" y="1651000"/>
                  <a:pt x="6896100" y="1498600"/>
                </a:cubicBezTo>
                <a:cubicBezTo>
                  <a:pt x="6946900" y="1358900"/>
                  <a:pt x="7010400" y="1092200"/>
                  <a:pt x="7035800" y="927100"/>
                </a:cubicBezTo>
                <a:lnTo>
                  <a:pt x="7035800" y="838200"/>
                </a:lnTo>
                <a:cubicBezTo>
                  <a:pt x="7086600" y="444500"/>
                  <a:pt x="7454900" y="76200"/>
                  <a:pt x="7797800" y="76200"/>
                </a:cubicBezTo>
                <a:cubicBezTo>
                  <a:pt x="8153400" y="76200"/>
                  <a:pt x="8242300" y="177800"/>
                  <a:pt x="8242300" y="609600"/>
                </a:cubicBezTo>
                <a:cubicBezTo>
                  <a:pt x="8242300" y="800100"/>
                  <a:pt x="8204200" y="1117600"/>
                  <a:pt x="8166100" y="1295400"/>
                </a:cubicBezTo>
                <a:lnTo>
                  <a:pt x="8001000" y="1993900"/>
                </a:lnTo>
                <a:cubicBezTo>
                  <a:pt x="7950200" y="2171700"/>
                  <a:pt x="7861300" y="2438400"/>
                  <a:pt x="7797800" y="2578100"/>
                </a:cubicBezTo>
                <a:cubicBezTo>
                  <a:pt x="7734300" y="2730500"/>
                  <a:pt x="7645400" y="2997200"/>
                  <a:pt x="7594600" y="3187700"/>
                </a:cubicBezTo>
                <a:lnTo>
                  <a:pt x="6223000" y="8432800"/>
                </a:lnTo>
                <a:cubicBezTo>
                  <a:pt x="6172200" y="8623300"/>
                  <a:pt x="6070600" y="8928100"/>
                  <a:pt x="5994400" y="9105900"/>
                </a:cubicBezTo>
                <a:lnTo>
                  <a:pt x="5943600" y="9232900"/>
                </a:lnTo>
                <a:cubicBezTo>
                  <a:pt x="5880100" y="9423400"/>
                  <a:pt x="5676900" y="9575800"/>
                  <a:pt x="5511800" y="9575800"/>
                </a:cubicBezTo>
                <a:cubicBezTo>
                  <a:pt x="5105400" y="9575800"/>
                  <a:pt x="5016500" y="9474200"/>
                  <a:pt x="5016500" y="9029700"/>
                </a:cubicBezTo>
                <a:lnTo>
                  <a:pt x="5016500" y="8674100"/>
                </a:lnTo>
                <a:cubicBezTo>
                  <a:pt x="5016500" y="8483600"/>
                  <a:pt x="5054600" y="8166100"/>
                  <a:pt x="5092700" y="7988300"/>
                </a:cubicBezTo>
                <a:lnTo>
                  <a:pt x="5257800" y="7289800"/>
                </a:lnTo>
                <a:cubicBezTo>
                  <a:pt x="5295900" y="7112000"/>
                  <a:pt x="5422900" y="6845300"/>
                  <a:pt x="5537200" y="6692900"/>
                </a:cubicBezTo>
                <a:cubicBezTo>
                  <a:pt x="5778500" y="6400800"/>
                  <a:pt x="5918200" y="5892800"/>
                  <a:pt x="5918200" y="5359400"/>
                </a:cubicBezTo>
                <a:lnTo>
                  <a:pt x="5918200" y="5270500"/>
                </a:lnTo>
                <a:cubicBezTo>
                  <a:pt x="5918200" y="4826000"/>
                  <a:pt x="5829300" y="4737100"/>
                  <a:pt x="5372100" y="4737100"/>
                </a:cubicBezTo>
                <a:lnTo>
                  <a:pt x="2870200" y="4737100"/>
                </a:lnTo>
                <a:cubicBezTo>
                  <a:pt x="2159000" y="4737100"/>
                  <a:pt x="1790700" y="5130800"/>
                  <a:pt x="1790700" y="5892800"/>
                </a:cubicBezTo>
                <a:lnTo>
                  <a:pt x="1790700" y="6172200"/>
                </a:lnTo>
                <a:cubicBezTo>
                  <a:pt x="1790700" y="6362700"/>
                  <a:pt x="1752600" y="6680200"/>
                  <a:pt x="1701800" y="6858000"/>
                </a:cubicBezTo>
                <a:lnTo>
                  <a:pt x="1231900" y="8636000"/>
                </a:lnTo>
                <a:cubicBezTo>
                  <a:pt x="1181100" y="8826500"/>
                  <a:pt x="1079500" y="9029700"/>
                  <a:pt x="1016000" y="9093200"/>
                </a:cubicBezTo>
                <a:cubicBezTo>
                  <a:pt x="952500" y="9156700"/>
                  <a:pt x="876300" y="9296400"/>
                  <a:pt x="838200" y="9398000"/>
                </a:cubicBezTo>
                <a:cubicBezTo>
                  <a:pt x="812800" y="9486900"/>
                  <a:pt x="647700" y="9575800"/>
                  <a:pt x="482600" y="9575800"/>
                </a:cubicBezTo>
                <a:cubicBezTo>
                  <a:pt x="88900" y="9575800"/>
                  <a:pt x="0" y="9474200"/>
                  <a:pt x="0" y="9029700"/>
                </a:cubicBezTo>
                <a:lnTo>
                  <a:pt x="0" y="8851900"/>
                </a:lnTo>
                <a:cubicBezTo>
                  <a:pt x="0" y="8661400"/>
                  <a:pt x="38100" y="8343900"/>
                  <a:pt x="88900" y="8153400"/>
                </a:cubicBezTo>
                <a:lnTo>
                  <a:pt x="1993900" y="838200"/>
                </a:lnTo>
                <a:cubicBezTo>
                  <a:pt x="2044700" y="647700"/>
                  <a:pt x="2184400" y="393700"/>
                  <a:pt x="2298700" y="279400"/>
                </a:cubicBezTo>
                <a:cubicBezTo>
                  <a:pt x="2514600" y="63500"/>
                  <a:pt x="2971800" y="0"/>
                  <a:pt x="3136900" y="165100"/>
                </a:cubicBezTo>
                <a:cubicBezTo>
                  <a:pt x="3187700" y="203200"/>
                  <a:pt x="3225800" y="406400"/>
                  <a:pt x="3225800" y="609600"/>
                </a:cubicBezTo>
                <a:lnTo>
                  <a:pt x="3225800" y="787400"/>
                </a:lnTo>
                <a:cubicBezTo>
                  <a:pt x="3225800" y="990600"/>
                  <a:pt x="3187700" y="1295400"/>
                  <a:pt x="3149600" y="1473200"/>
                </a:cubicBezTo>
                <a:lnTo>
                  <a:pt x="2984500" y="2171700"/>
                </a:lnTo>
                <a:cubicBezTo>
                  <a:pt x="2946400" y="2362200"/>
                  <a:pt x="2819400" y="2628900"/>
                  <a:pt x="2717800" y="2768600"/>
                </a:cubicBezTo>
                <a:cubicBezTo>
                  <a:pt x="2603500" y="2908300"/>
                  <a:pt x="2514600" y="3187700"/>
                  <a:pt x="2514600" y="3390900"/>
                </a:cubicBezTo>
                <a:lnTo>
                  <a:pt x="2514600" y="3479800"/>
                </a:lnTo>
                <a:cubicBezTo>
                  <a:pt x="2514600" y="3733800"/>
                  <a:pt x="2603500" y="3835400"/>
                  <a:pt x="2870200" y="3835400"/>
                </a:cubicBezTo>
                <a:close/>
                <a:moveTo>
                  <a:pt x="5880100" y="9613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9" name="Rectangle 2069"/>
          <p:cNvSpPr/>
          <p:nvPr/>
        </p:nvSpPr>
        <p:spPr>
          <a:xfrm rot="-59467" flipH="0" flipV="0">
            <a:off x="24405075" y="13879027"/>
            <a:ext cx="122571" cy="172261"/>
          </a:xfrm>
          <a:prstGeom prst="rect">
            <a:avLst/>
          </a:prstGeom>
        </p:spPr>
      </p:sp>
      <p:sp>
        <p:nvSpPr>
          <p:cNvPr id="2070" name="Freeform 2070"/>
          <p:cNvSpPr/>
          <p:nvPr/>
        </p:nvSpPr>
        <p:spPr>
          <a:xfrm rot="-59467" flipH="0" flipV="0">
            <a:off x="24405940" y="13956005"/>
            <a:ext cx="56358" cy="59363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  <a:effectDag type="tree">
            <a:xfrm kx="-5946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1" name="Freeform 2071"/>
          <p:cNvSpPr/>
          <p:nvPr/>
        </p:nvSpPr>
        <p:spPr>
          <a:xfrm rot="-59467" flipH="0" flipV="0">
            <a:off x="24480725" y="13935516"/>
            <a:ext cx="29366" cy="79655"/>
          </a:xfrm>
          <a:custGeom>
            <a:pathLst>
              <a:path w="3454400" h="9372600">
                <a:moveTo>
                  <a:pt x="3225800" y="1295400"/>
                </a:moveTo>
                <a:lnTo>
                  <a:pt x="1409700" y="8204200"/>
                </a:lnTo>
                <a:cubicBezTo>
                  <a:pt x="1143000" y="9194800"/>
                  <a:pt x="1016000" y="9372600"/>
                  <a:pt x="571500" y="9372600"/>
                </a:cubicBezTo>
                <a:cubicBezTo>
                  <a:pt x="355600" y="9372600"/>
                  <a:pt x="177800" y="9093200"/>
                  <a:pt x="177800" y="8750300"/>
                </a:cubicBezTo>
                <a:cubicBezTo>
                  <a:pt x="177800" y="8407400"/>
                  <a:pt x="266700" y="8077200"/>
                  <a:pt x="368300" y="8013700"/>
                </a:cubicBezTo>
                <a:cubicBezTo>
                  <a:pt x="457200" y="7950200"/>
                  <a:pt x="546100" y="7632700"/>
                  <a:pt x="546100" y="7289800"/>
                </a:cubicBezTo>
                <a:cubicBezTo>
                  <a:pt x="546100" y="6959600"/>
                  <a:pt x="622300" y="6642100"/>
                  <a:pt x="723900" y="6578600"/>
                </a:cubicBezTo>
                <a:cubicBezTo>
                  <a:pt x="825500" y="6515100"/>
                  <a:pt x="901700" y="6235700"/>
                  <a:pt x="901700" y="5956300"/>
                </a:cubicBezTo>
                <a:cubicBezTo>
                  <a:pt x="901700" y="5664200"/>
                  <a:pt x="977900" y="5334000"/>
                  <a:pt x="1079500" y="5207000"/>
                </a:cubicBezTo>
                <a:cubicBezTo>
                  <a:pt x="1181100" y="5092700"/>
                  <a:pt x="1257300" y="4762500"/>
                  <a:pt x="1257300" y="4495800"/>
                </a:cubicBezTo>
                <a:cubicBezTo>
                  <a:pt x="1257300" y="4216400"/>
                  <a:pt x="1346200" y="3898900"/>
                  <a:pt x="1435100" y="3771900"/>
                </a:cubicBezTo>
                <a:cubicBezTo>
                  <a:pt x="1536700" y="3657600"/>
                  <a:pt x="1612900" y="3365500"/>
                  <a:pt x="1612900" y="3149600"/>
                </a:cubicBezTo>
                <a:cubicBezTo>
                  <a:pt x="1612900" y="2921000"/>
                  <a:pt x="1701800" y="2641600"/>
                  <a:pt x="1803400" y="2527300"/>
                </a:cubicBezTo>
                <a:cubicBezTo>
                  <a:pt x="2044700" y="2209800"/>
                  <a:pt x="1981200" y="2032000"/>
                  <a:pt x="1612900" y="2032000"/>
                </a:cubicBezTo>
                <a:cubicBezTo>
                  <a:pt x="1524000" y="2032000"/>
                  <a:pt x="1384300" y="2108200"/>
                  <a:pt x="1320800" y="2222500"/>
                </a:cubicBezTo>
                <a:cubicBezTo>
                  <a:pt x="1257300" y="2324100"/>
                  <a:pt x="1092200" y="2438400"/>
                  <a:pt x="965200" y="2489200"/>
                </a:cubicBezTo>
                <a:cubicBezTo>
                  <a:pt x="825500" y="2540000"/>
                  <a:pt x="723900" y="2616200"/>
                  <a:pt x="723900" y="2654300"/>
                </a:cubicBezTo>
                <a:cubicBezTo>
                  <a:pt x="723900" y="2705100"/>
                  <a:pt x="596900" y="2743200"/>
                  <a:pt x="457200" y="2743200"/>
                </a:cubicBezTo>
                <a:cubicBezTo>
                  <a:pt x="304800" y="2743200"/>
                  <a:pt x="139700" y="2705100"/>
                  <a:pt x="88900" y="2654300"/>
                </a:cubicBezTo>
                <a:cubicBezTo>
                  <a:pt x="50800" y="2603500"/>
                  <a:pt x="0" y="2489200"/>
                  <a:pt x="0" y="2387600"/>
                </a:cubicBezTo>
                <a:cubicBezTo>
                  <a:pt x="0" y="1930400"/>
                  <a:pt x="279400" y="1676400"/>
                  <a:pt x="1041400" y="1447800"/>
                </a:cubicBezTo>
                <a:cubicBezTo>
                  <a:pt x="1155700" y="1409700"/>
                  <a:pt x="1257300" y="1282700"/>
                  <a:pt x="1257300" y="1168400"/>
                </a:cubicBezTo>
                <a:cubicBezTo>
                  <a:pt x="1257300" y="1054100"/>
                  <a:pt x="1384300" y="901700"/>
                  <a:pt x="1549400" y="850900"/>
                </a:cubicBezTo>
                <a:cubicBezTo>
                  <a:pt x="1841500" y="749300"/>
                  <a:pt x="2057400" y="622300"/>
                  <a:pt x="2514600" y="254000"/>
                </a:cubicBezTo>
                <a:cubicBezTo>
                  <a:pt x="2844800" y="12700"/>
                  <a:pt x="2997200" y="0"/>
                  <a:pt x="3225800" y="228600"/>
                </a:cubicBezTo>
                <a:cubicBezTo>
                  <a:pt x="3454400" y="457200"/>
                  <a:pt x="3454400" y="457200"/>
                  <a:pt x="3225800" y="1295400"/>
                </a:cubicBezTo>
                <a:close/>
                <a:moveTo>
                  <a:pt x="6223000" y="9448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  <a:effectDag type="tree">
            <a:xfrm kx="-5946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2" name="Rectangle 2072"/>
          <p:cNvSpPr/>
          <p:nvPr/>
        </p:nvSpPr>
        <p:spPr>
          <a:xfrm rot="0" flipH="0" flipV="0">
            <a:off x="21067901" y="13794084"/>
            <a:ext cx="6685658" cy="717036"/>
          </a:xfrm>
          <a:prstGeom prst="rect">
            <a:avLst/>
          </a:prstGeom>
        </p:spPr>
      </p:sp>
      <p:sp>
        <p:nvSpPr>
          <p:cNvPr id="2073" name="Freeform 2073"/>
          <p:cNvSpPr/>
          <p:nvPr/>
        </p:nvSpPr>
        <p:spPr>
          <a:xfrm rot="0" flipH="0" flipV="0">
            <a:off x="25099543" y="13911148"/>
            <a:ext cx="56362" cy="115747"/>
          </a:xfrm>
          <a:custGeom>
            <a:pathLst>
              <a:path w="4025900" h="8267700">
                <a:moveTo>
                  <a:pt x="2235200" y="863600"/>
                </a:moveTo>
                <a:lnTo>
                  <a:pt x="2235200" y="7391400"/>
                </a:lnTo>
                <a:cubicBezTo>
                  <a:pt x="2235200" y="7823200"/>
                  <a:pt x="2235200" y="7835900"/>
                  <a:pt x="2679700" y="7886700"/>
                </a:cubicBezTo>
                <a:lnTo>
                  <a:pt x="4025900" y="8051800"/>
                </a:lnTo>
                <a:lnTo>
                  <a:pt x="2667000" y="8051800"/>
                </a:lnTo>
                <a:cubicBezTo>
                  <a:pt x="2425700" y="8051800"/>
                  <a:pt x="2235200" y="8102600"/>
                  <a:pt x="2235200" y="8153400"/>
                </a:cubicBezTo>
                <a:cubicBezTo>
                  <a:pt x="2235200" y="8216900"/>
                  <a:pt x="2133600" y="8267700"/>
                  <a:pt x="2006600" y="8267700"/>
                </a:cubicBezTo>
                <a:cubicBezTo>
                  <a:pt x="1892300" y="8267700"/>
                  <a:pt x="1600200" y="8255000"/>
                  <a:pt x="1358900" y="8229600"/>
                </a:cubicBezTo>
                <a:lnTo>
                  <a:pt x="482600" y="8140700"/>
                </a:lnTo>
                <a:cubicBezTo>
                  <a:pt x="254000" y="8128000"/>
                  <a:pt x="50800" y="8039100"/>
                  <a:pt x="50800" y="7962900"/>
                </a:cubicBezTo>
                <a:cubicBezTo>
                  <a:pt x="50800" y="7899400"/>
                  <a:pt x="254000" y="7835900"/>
                  <a:pt x="482600" y="7835900"/>
                </a:cubicBezTo>
                <a:lnTo>
                  <a:pt x="1358900" y="7835900"/>
                </a:lnTo>
                <a:cubicBezTo>
                  <a:pt x="1790700" y="7835900"/>
                  <a:pt x="1790700" y="7823200"/>
                  <a:pt x="1790700" y="7391400"/>
                </a:cubicBezTo>
                <a:lnTo>
                  <a:pt x="1790700" y="863600"/>
                </a:lnTo>
                <a:cubicBezTo>
                  <a:pt x="1790700" y="431800"/>
                  <a:pt x="1790700" y="431800"/>
                  <a:pt x="1346200" y="381000"/>
                </a:cubicBezTo>
                <a:lnTo>
                  <a:pt x="0" y="215900"/>
                </a:lnTo>
                <a:lnTo>
                  <a:pt x="1358900" y="215900"/>
                </a:lnTo>
                <a:cubicBezTo>
                  <a:pt x="1600200" y="215900"/>
                  <a:pt x="1790700" y="165100"/>
                  <a:pt x="1790700" y="101600"/>
                </a:cubicBezTo>
                <a:cubicBezTo>
                  <a:pt x="1790700" y="38100"/>
                  <a:pt x="1892300" y="0"/>
                  <a:pt x="2006600" y="0"/>
                </a:cubicBezTo>
                <a:cubicBezTo>
                  <a:pt x="2133600" y="0"/>
                  <a:pt x="2425700" y="12700"/>
                  <a:pt x="2667000" y="38100"/>
                </a:cubicBezTo>
                <a:lnTo>
                  <a:pt x="3543300" y="114300"/>
                </a:lnTo>
                <a:cubicBezTo>
                  <a:pt x="3771900" y="139700"/>
                  <a:pt x="3975100" y="215900"/>
                  <a:pt x="3975100" y="292100"/>
                </a:cubicBezTo>
                <a:cubicBezTo>
                  <a:pt x="3975100" y="368300"/>
                  <a:pt x="3771900" y="431800"/>
                  <a:pt x="3530600" y="431800"/>
                </a:cubicBezTo>
                <a:lnTo>
                  <a:pt x="2667000" y="431800"/>
                </a:lnTo>
                <a:cubicBezTo>
                  <a:pt x="2235200" y="431800"/>
                  <a:pt x="2235200" y="431800"/>
                  <a:pt x="2235200" y="863600"/>
                </a:cubicBezTo>
                <a:close/>
                <a:moveTo>
                  <a:pt x="7239000" y="8267700"/>
                </a:moveTo>
              </a:path>
            </a:pathLst>
          </a:custGeom>
          <a:solidFill>
            <a:srgbClr val="161616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4" name="Freeform 2074"/>
          <p:cNvSpPr/>
          <p:nvPr/>
        </p:nvSpPr>
        <p:spPr>
          <a:xfrm rot="0" flipH="0" flipV="0">
            <a:off x="25831901" y="13949667"/>
            <a:ext cx="68656" cy="77724"/>
          </a:xfrm>
          <a:custGeom>
            <a:pathLst>
              <a:path w="8077200" h="9144000">
                <a:moveTo>
                  <a:pt x="25400" y="6235700"/>
                </a:moveTo>
                <a:lnTo>
                  <a:pt x="139700" y="1193800"/>
                </a:lnTo>
                <a:cubicBezTo>
                  <a:pt x="165100" y="190500"/>
                  <a:pt x="241300" y="0"/>
                  <a:pt x="596900" y="0"/>
                </a:cubicBezTo>
                <a:cubicBezTo>
                  <a:pt x="762000" y="0"/>
                  <a:pt x="939800" y="38100"/>
                  <a:pt x="990600" y="88900"/>
                </a:cubicBezTo>
                <a:cubicBezTo>
                  <a:pt x="1041400" y="139700"/>
                  <a:pt x="1066800" y="520700"/>
                  <a:pt x="1054100" y="939800"/>
                </a:cubicBezTo>
                <a:lnTo>
                  <a:pt x="939800" y="5689600"/>
                </a:lnTo>
                <a:cubicBezTo>
                  <a:pt x="914400" y="6642100"/>
                  <a:pt x="1143000" y="6667500"/>
                  <a:pt x="1638300" y="5740400"/>
                </a:cubicBezTo>
                <a:lnTo>
                  <a:pt x="2590800" y="3962400"/>
                </a:lnTo>
                <a:cubicBezTo>
                  <a:pt x="3098800" y="3009900"/>
                  <a:pt x="3327400" y="2692400"/>
                  <a:pt x="3467100" y="2692400"/>
                </a:cubicBezTo>
                <a:cubicBezTo>
                  <a:pt x="3683000" y="2692400"/>
                  <a:pt x="3771900" y="2857500"/>
                  <a:pt x="3924300" y="3657600"/>
                </a:cubicBezTo>
                <a:lnTo>
                  <a:pt x="3975100" y="3962400"/>
                </a:lnTo>
                <a:cubicBezTo>
                  <a:pt x="4064000" y="4394200"/>
                  <a:pt x="4127500" y="5092700"/>
                  <a:pt x="4127500" y="5511800"/>
                </a:cubicBezTo>
                <a:lnTo>
                  <a:pt x="4127500" y="6045200"/>
                </a:lnTo>
                <a:cubicBezTo>
                  <a:pt x="4127500" y="6464300"/>
                  <a:pt x="4165600" y="6807200"/>
                  <a:pt x="4216400" y="6807200"/>
                </a:cubicBezTo>
                <a:cubicBezTo>
                  <a:pt x="4356100" y="6807200"/>
                  <a:pt x="4838700" y="5930900"/>
                  <a:pt x="5168900" y="5118100"/>
                </a:cubicBezTo>
                <a:lnTo>
                  <a:pt x="6565900" y="1536700"/>
                </a:lnTo>
                <a:cubicBezTo>
                  <a:pt x="7048500" y="330200"/>
                  <a:pt x="7264400" y="0"/>
                  <a:pt x="7581900" y="0"/>
                </a:cubicBezTo>
                <a:cubicBezTo>
                  <a:pt x="7835900" y="0"/>
                  <a:pt x="8077200" y="241300"/>
                  <a:pt x="8077200" y="495300"/>
                </a:cubicBezTo>
                <a:cubicBezTo>
                  <a:pt x="8077200" y="520700"/>
                  <a:pt x="7937500" y="850900"/>
                  <a:pt x="7759700" y="1231900"/>
                </a:cubicBezTo>
                <a:lnTo>
                  <a:pt x="4559300" y="8445500"/>
                </a:lnTo>
                <a:cubicBezTo>
                  <a:pt x="4381500" y="8826500"/>
                  <a:pt x="4102100" y="9144000"/>
                  <a:pt x="3911600" y="9144000"/>
                </a:cubicBezTo>
                <a:cubicBezTo>
                  <a:pt x="3733800" y="9144000"/>
                  <a:pt x="3568700" y="8813800"/>
                  <a:pt x="3543300" y="8407400"/>
                </a:cubicBezTo>
                <a:lnTo>
                  <a:pt x="3479800" y="7454900"/>
                </a:lnTo>
                <a:cubicBezTo>
                  <a:pt x="3429000" y="6743700"/>
                  <a:pt x="3098800" y="5016500"/>
                  <a:pt x="3009900" y="5016500"/>
                </a:cubicBezTo>
                <a:cubicBezTo>
                  <a:pt x="2933700" y="5016500"/>
                  <a:pt x="2705100" y="5321300"/>
                  <a:pt x="2514600" y="5689600"/>
                </a:cubicBezTo>
                <a:lnTo>
                  <a:pt x="1028700" y="8470900"/>
                </a:lnTo>
                <a:cubicBezTo>
                  <a:pt x="825500" y="8839200"/>
                  <a:pt x="596900" y="9144000"/>
                  <a:pt x="520700" y="9144000"/>
                </a:cubicBezTo>
                <a:cubicBezTo>
                  <a:pt x="177800" y="9144000"/>
                  <a:pt x="0" y="8750300"/>
                  <a:pt x="0" y="8026400"/>
                </a:cubicBezTo>
                <a:lnTo>
                  <a:pt x="0" y="7759700"/>
                </a:lnTo>
                <a:cubicBezTo>
                  <a:pt x="0" y="7340600"/>
                  <a:pt x="12700" y="6654800"/>
                  <a:pt x="25400" y="6235700"/>
                </a:cubicBezTo>
                <a:close/>
                <a:moveTo>
                  <a:pt x="2628900" y="92202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5" name="Freeform 2075"/>
          <p:cNvSpPr/>
          <p:nvPr/>
        </p:nvSpPr>
        <p:spPr>
          <a:xfrm rot="0" flipH="0" flipV="0">
            <a:off x="25914900" y="13949020"/>
            <a:ext cx="42640" cy="79235"/>
          </a:xfrm>
          <a:custGeom>
            <a:pathLst>
              <a:path w="5016500" h="9321800">
                <a:moveTo>
                  <a:pt x="1079500" y="0"/>
                </a:moveTo>
                <a:lnTo>
                  <a:pt x="3949700" y="0"/>
                </a:lnTo>
                <a:cubicBezTo>
                  <a:pt x="4749800" y="0"/>
                  <a:pt x="5016500" y="177800"/>
                  <a:pt x="5016500" y="711200"/>
                </a:cubicBezTo>
                <a:cubicBezTo>
                  <a:pt x="5016500" y="914400"/>
                  <a:pt x="4699000" y="1079500"/>
                  <a:pt x="4305300" y="1079500"/>
                </a:cubicBezTo>
                <a:lnTo>
                  <a:pt x="3581400" y="1079500"/>
                </a:lnTo>
                <a:cubicBezTo>
                  <a:pt x="3187700" y="1079500"/>
                  <a:pt x="2870200" y="1320800"/>
                  <a:pt x="2870200" y="1612900"/>
                </a:cubicBezTo>
                <a:cubicBezTo>
                  <a:pt x="2870200" y="1905000"/>
                  <a:pt x="2794000" y="2146300"/>
                  <a:pt x="2692400" y="2146300"/>
                </a:cubicBezTo>
                <a:cubicBezTo>
                  <a:pt x="2590800" y="2146300"/>
                  <a:pt x="2514600" y="2476500"/>
                  <a:pt x="2514600" y="2870200"/>
                </a:cubicBezTo>
                <a:cubicBezTo>
                  <a:pt x="2514600" y="3263900"/>
                  <a:pt x="2425700" y="3581400"/>
                  <a:pt x="2336800" y="3581400"/>
                </a:cubicBezTo>
                <a:cubicBezTo>
                  <a:pt x="2235200" y="3581400"/>
                  <a:pt x="2146300" y="3911600"/>
                  <a:pt x="2146300" y="4305300"/>
                </a:cubicBezTo>
                <a:cubicBezTo>
                  <a:pt x="2146300" y="4699000"/>
                  <a:pt x="2070100" y="5016500"/>
                  <a:pt x="1968500" y="5016500"/>
                </a:cubicBezTo>
                <a:cubicBezTo>
                  <a:pt x="1879600" y="5016500"/>
                  <a:pt x="1790700" y="5346700"/>
                  <a:pt x="1790700" y="5740400"/>
                </a:cubicBezTo>
                <a:cubicBezTo>
                  <a:pt x="1790700" y="6134100"/>
                  <a:pt x="1714500" y="6451600"/>
                  <a:pt x="1612900" y="6451600"/>
                </a:cubicBezTo>
                <a:cubicBezTo>
                  <a:pt x="1511300" y="6451600"/>
                  <a:pt x="1435100" y="6781800"/>
                  <a:pt x="1435100" y="7175500"/>
                </a:cubicBezTo>
                <a:cubicBezTo>
                  <a:pt x="1435100" y="7569200"/>
                  <a:pt x="1358900" y="7886700"/>
                  <a:pt x="1257300" y="7886700"/>
                </a:cubicBezTo>
                <a:cubicBezTo>
                  <a:pt x="1155700" y="7886700"/>
                  <a:pt x="1079500" y="8204200"/>
                  <a:pt x="1079500" y="8610600"/>
                </a:cubicBezTo>
                <a:cubicBezTo>
                  <a:pt x="1079500" y="9004300"/>
                  <a:pt x="838200" y="9321800"/>
                  <a:pt x="533400" y="9321800"/>
                </a:cubicBezTo>
                <a:cubicBezTo>
                  <a:pt x="241300" y="9321800"/>
                  <a:pt x="0" y="9156700"/>
                  <a:pt x="0" y="8966200"/>
                </a:cubicBezTo>
                <a:cubicBezTo>
                  <a:pt x="0" y="8763000"/>
                  <a:pt x="76200" y="8610600"/>
                  <a:pt x="177800" y="8610600"/>
                </a:cubicBezTo>
                <a:cubicBezTo>
                  <a:pt x="279400" y="8610600"/>
                  <a:pt x="355600" y="8280400"/>
                  <a:pt x="355600" y="7886700"/>
                </a:cubicBezTo>
                <a:cubicBezTo>
                  <a:pt x="355600" y="7493000"/>
                  <a:pt x="444500" y="7175500"/>
                  <a:pt x="533400" y="7175500"/>
                </a:cubicBezTo>
                <a:cubicBezTo>
                  <a:pt x="635000" y="7175500"/>
                  <a:pt x="723900" y="6845300"/>
                  <a:pt x="723900" y="6451600"/>
                </a:cubicBezTo>
                <a:cubicBezTo>
                  <a:pt x="723900" y="6057900"/>
                  <a:pt x="800100" y="5740400"/>
                  <a:pt x="901700" y="5740400"/>
                </a:cubicBezTo>
                <a:cubicBezTo>
                  <a:pt x="990600" y="5740400"/>
                  <a:pt x="1079500" y="5410200"/>
                  <a:pt x="1079500" y="5016500"/>
                </a:cubicBezTo>
                <a:cubicBezTo>
                  <a:pt x="1079500" y="4622800"/>
                  <a:pt x="1155700" y="4305300"/>
                  <a:pt x="1257300" y="4305300"/>
                </a:cubicBezTo>
                <a:cubicBezTo>
                  <a:pt x="1358900" y="4305300"/>
                  <a:pt x="1435100" y="3975100"/>
                  <a:pt x="1435100" y="3581400"/>
                </a:cubicBezTo>
                <a:lnTo>
                  <a:pt x="1435100" y="3225800"/>
                </a:lnTo>
                <a:cubicBezTo>
                  <a:pt x="1435100" y="2832100"/>
                  <a:pt x="1511300" y="2514600"/>
                  <a:pt x="1612900" y="2514600"/>
                </a:cubicBezTo>
                <a:cubicBezTo>
                  <a:pt x="1714500" y="2514600"/>
                  <a:pt x="1790700" y="2184400"/>
                  <a:pt x="1790700" y="1790700"/>
                </a:cubicBezTo>
                <a:cubicBezTo>
                  <a:pt x="1790700" y="1397000"/>
                  <a:pt x="1473200" y="1079500"/>
                  <a:pt x="1079500" y="1079500"/>
                </a:cubicBezTo>
                <a:lnTo>
                  <a:pt x="723900" y="1079500"/>
                </a:lnTo>
                <a:cubicBezTo>
                  <a:pt x="317500" y="1079500"/>
                  <a:pt x="0" y="914400"/>
                  <a:pt x="0" y="711200"/>
                </a:cubicBezTo>
                <a:cubicBezTo>
                  <a:pt x="0" y="520700"/>
                  <a:pt x="76200" y="355600"/>
                  <a:pt x="177800" y="355600"/>
                </a:cubicBezTo>
                <a:cubicBezTo>
                  <a:pt x="279400" y="355600"/>
                  <a:pt x="355600" y="279400"/>
                  <a:pt x="355600" y="177800"/>
                </a:cubicBezTo>
                <a:cubicBezTo>
                  <a:pt x="355600" y="76200"/>
                  <a:pt x="685800" y="0"/>
                  <a:pt x="1079500" y="0"/>
                </a:cubicBezTo>
                <a:close/>
                <a:moveTo>
                  <a:pt x="8572500" y="92964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6" name="Freeform 2076"/>
          <p:cNvSpPr/>
          <p:nvPr/>
        </p:nvSpPr>
        <p:spPr>
          <a:xfrm rot="0" flipH="0" flipV="0">
            <a:off x="25956877" y="13951934"/>
            <a:ext cx="51276" cy="76212"/>
          </a:xfrm>
          <a:custGeom>
            <a:pathLst>
              <a:path w="6032500" h="8966200">
                <a:moveTo>
                  <a:pt x="5461000" y="1016000"/>
                </a:moveTo>
                <a:lnTo>
                  <a:pt x="5994400" y="7950200"/>
                </a:lnTo>
                <a:cubicBezTo>
                  <a:pt x="6032500" y="8509000"/>
                  <a:pt x="5829300" y="8966200"/>
                  <a:pt x="5549900" y="8966200"/>
                </a:cubicBezTo>
                <a:cubicBezTo>
                  <a:pt x="5257800" y="8966200"/>
                  <a:pt x="5016500" y="8496300"/>
                  <a:pt x="5016500" y="7937500"/>
                </a:cubicBezTo>
                <a:lnTo>
                  <a:pt x="5016500" y="7823200"/>
                </a:lnTo>
                <a:cubicBezTo>
                  <a:pt x="5016500" y="7239000"/>
                  <a:pt x="4584700" y="6807200"/>
                  <a:pt x="4000500" y="6807200"/>
                </a:cubicBezTo>
                <a:lnTo>
                  <a:pt x="2806700" y="6807200"/>
                </a:lnTo>
                <a:cubicBezTo>
                  <a:pt x="2247900" y="6807200"/>
                  <a:pt x="1714500" y="6896100"/>
                  <a:pt x="1612900" y="6985000"/>
                </a:cubicBezTo>
                <a:cubicBezTo>
                  <a:pt x="1511300" y="7086600"/>
                  <a:pt x="1435100" y="7327900"/>
                  <a:pt x="1435100" y="7531100"/>
                </a:cubicBezTo>
                <a:cubicBezTo>
                  <a:pt x="1435100" y="8280400"/>
                  <a:pt x="927100" y="8966200"/>
                  <a:pt x="355600" y="8966200"/>
                </a:cubicBezTo>
                <a:cubicBezTo>
                  <a:pt x="165100" y="8966200"/>
                  <a:pt x="0" y="8724900"/>
                  <a:pt x="0" y="8420100"/>
                </a:cubicBezTo>
                <a:cubicBezTo>
                  <a:pt x="0" y="8128000"/>
                  <a:pt x="215900" y="7480300"/>
                  <a:pt x="482600" y="6985000"/>
                </a:cubicBezTo>
                <a:lnTo>
                  <a:pt x="3810000" y="889000"/>
                </a:lnTo>
                <a:cubicBezTo>
                  <a:pt x="4076700" y="393700"/>
                  <a:pt x="4533900" y="0"/>
                  <a:pt x="4838700" y="0"/>
                </a:cubicBezTo>
                <a:cubicBezTo>
                  <a:pt x="5130800" y="0"/>
                  <a:pt x="5410200" y="457200"/>
                  <a:pt x="5461000" y="1016000"/>
                </a:cubicBezTo>
                <a:close/>
                <a:moveTo>
                  <a:pt x="7937500" y="8953500"/>
                </a:moveTo>
                <a:moveTo>
                  <a:pt x="4660900" y="4864100"/>
                </a:moveTo>
                <a:lnTo>
                  <a:pt x="4660900" y="2654300"/>
                </a:lnTo>
                <a:cubicBezTo>
                  <a:pt x="4660900" y="2374900"/>
                  <a:pt x="4584700" y="2146300"/>
                  <a:pt x="4483100" y="2146300"/>
                </a:cubicBezTo>
                <a:cubicBezTo>
                  <a:pt x="4381500" y="2146300"/>
                  <a:pt x="4305300" y="2286000"/>
                  <a:pt x="4305300" y="2463800"/>
                </a:cubicBezTo>
                <a:cubicBezTo>
                  <a:pt x="4305300" y="2641600"/>
                  <a:pt x="4140200" y="2882900"/>
                  <a:pt x="3949700" y="2997200"/>
                </a:cubicBezTo>
                <a:cubicBezTo>
                  <a:pt x="3746500" y="3124200"/>
                  <a:pt x="3581400" y="3390900"/>
                  <a:pt x="3581400" y="3581400"/>
                </a:cubicBezTo>
                <a:cubicBezTo>
                  <a:pt x="3581400" y="3784600"/>
                  <a:pt x="3505200" y="3937000"/>
                  <a:pt x="3403600" y="3937000"/>
                </a:cubicBezTo>
                <a:cubicBezTo>
                  <a:pt x="3302000" y="3937000"/>
                  <a:pt x="3225800" y="4102100"/>
                  <a:pt x="3225800" y="4305300"/>
                </a:cubicBezTo>
                <a:cubicBezTo>
                  <a:pt x="3225800" y="4495800"/>
                  <a:pt x="3149600" y="4660900"/>
                  <a:pt x="3048000" y="4660900"/>
                </a:cubicBezTo>
                <a:cubicBezTo>
                  <a:pt x="2946400" y="4660900"/>
                  <a:pt x="2870200" y="4813300"/>
                  <a:pt x="2870200" y="5016500"/>
                </a:cubicBezTo>
                <a:cubicBezTo>
                  <a:pt x="2870200" y="5219700"/>
                  <a:pt x="2794000" y="5372100"/>
                  <a:pt x="2692400" y="5372100"/>
                </a:cubicBezTo>
                <a:cubicBezTo>
                  <a:pt x="2590800" y="5372100"/>
                  <a:pt x="2514600" y="5461000"/>
                  <a:pt x="2514600" y="5549900"/>
                </a:cubicBezTo>
                <a:cubicBezTo>
                  <a:pt x="2514600" y="5651500"/>
                  <a:pt x="2743200" y="5727700"/>
                  <a:pt x="3022600" y="5727700"/>
                </a:cubicBezTo>
                <a:lnTo>
                  <a:pt x="4508500" y="5727700"/>
                </a:lnTo>
                <a:cubicBezTo>
                  <a:pt x="4787900" y="5727700"/>
                  <a:pt x="5016500" y="5651500"/>
                  <a:pt x="5016500" y="5549900"/>
                </a:cubicBezTo>
                <a:cubicBezTo>
                  <a:pt x="5016500" y="5461000"/>
                  <a:pt x="4940300" y="5372100"/>
                  <a:pt x="4838700" y="5372100"/>
                </a:cubicBezTo>
                <a:cubicBezTo>
                  <a:pt x="4737100" y="5372100"/>
                  <a:pt x="4660900" y="5143500"/>
                  <a:pt x="4660900" y="4864100"/>
                </a:cubicBezTo>
                <a:close/>
                <a:moveTo>
                  <a:pt x="4089400" y="89535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7" name="Freeform 2077"/>
          <p:cNvSpPr/>
          <p:nvPr/>
        </p:nvSpPr>
        <p:spPr>
          <a:xfrm rot="0" flipH="0" flipV="0">
            <a:off x="26078839" y="13947724"/>
            <a:ext cx="29362" cy="79667"/>
          </a:xfrm>
          <a:custGeom>
            <a:pathLst>
              <a:path w="3454400" h="9372600">
                <a:moveTo>
                  <a:pt x="3225800" y="1295400"/>
                </a:moveTo>
                <a:lnTo>
                  <a:pt x="1409700" y="8204200"/>
                </a:lnTo>
                <a:cubicBezTo>
                  <a:pt x="1143000" y="9194800"/>
                  <a:pt x="1016000" y="9372600"/>
                  <a:pt x="571500" y="9372600"/>
                </a:cubicBezTo>
                <a:cubicBezTo>
                  <a:pt x="355600" y="9372600"/>
                  <a:pt x="177800" y="9093200"/>
                  <a:pt x="177800" y="8750300"/>
                </a:cubicBezTo>
                <a:cubicBezTo>
                  <a:pt x="177800" y="8407400"/>
                  <a:pt x="266700" y="8077200"/>
                  <a:pt x="368300" y="8013700"/>
                </a:cubicBezTo>
                <a:cubicBezTo>
                  <a:pt x="457200" y="7950200"/>
                  <a:pt x="546100" y="7632700"/>
                  <a:pt x="546100" y="7289800"/>
                </a:cubicBezTo>
                <a:cubicBezTo>
                  <a:pt x="546100" y="6959600"/>
                  <a:pt x="622300" y="6642100"/>
                  <a:pt x="723900" y="6578600"/>
                </a:cubicBezTo>
                <a:cubicBezTo>
                  <a:pt x="825500" y="6515100"/>
                  <a:pt x="901700" y="6235700"/>
                  <a:pt x="901700" y="5956300"/>
                </a:cubicBezTo>
                <a:cubicBezTo>
                  <a:pt x="901700" y="5664200"/>
                  <a:pt x="977900" y="5334000"/>
                  <a:pt x="1079500" y="5207000"/>
                </a:cubicBezTo>
                <a:cubicBezTo>
                  <a:pt x="1181100" y="5092700"/>
                  <a:pt x="1257300" y="4762500"/>
                  <a:pt x="1257300" y="4495800"/>
                </a:cubicBezTo>
                <a:cubicBezTo>
                  <a:pt x="1257300" y="4216400"/>
                  <a:pt x="1346200" y="3898900"/>
                  <a:pt x="1435100" y="3771900"/>
                </a:cubicBezTo>
                <a:cubicBezTo>
                  <a:pt x="1536700" y="3657600"/>
                  <a:pt x="1612900" y="3365500"/>
                  <a:pt x="1612900" y="3149600"/>
                </a:cubicBezTo>
                <a:cubicBezTo>
                  <a:pt x="1612900" y="2921000"/>
                  <a:pt x="1701800" y="2641600"/>
                  <a:pt x="1803400" y="2527300"/>
                </a:cubicBezTo>
                <a:cubicBezTo>
                  <a:pt x="2044700" y="2209800"/>
                  <a:pt x="1981200" y="2032000"/>
                  <a:pt x="1612900" y="2032000"/>
                </a:cubicBezTo>
                <a:cubicBezTo>
                  <a:pt x="1524000" y="2032000"/>
                  <a:pt x="1384300" y="2108200"/>
                  <a:pt x="1320800" y="2222500"/>
                </a:cubicBezTo>
                <a:cubicBezTo>
                  <a:pt x="1257300" y="2324100"/>
                  <a:pt x="1092200" y="2438400"/>
                  <a:pt x="965200" y="2489200"/>
                </a:cubicBezTo>
                <a:cubicBezTo>
                  <a:pt x="825500" y="2540000"/>
                  <a:pt x="723900" y="2616200"/>
                  <a:pt x="723900" y="2654300"/>
                </a:cubicBezTo>
                <a:cubicBezTo>
                  <a:pt x="723900" y="2705100"/>
                  <a:pt x="596900" y="2743200"/>
                  <a:pt x="457200" y="2743200"/>
                </a:cubicBezTo>
                <a:cubicBezTo>
                  <a:pt x="304800" y="2743200"/>
                  <a:pt x="139700" y="2705100"/>
                  <a:pt x="88900" y="2654300"/>
                </a:cubicBezTo>
                <a:cubicBezTo>
                  <a:pt x="50800" y="2603500"/>
                  <a:pt x="0" y="2489200"/>
                  <a:pt x="0" y="2387600"/>
                </a:cubicBezTo>
                <a:cubicBezTo>
                  <a:pt x="0" y="1930400"/>
                  <a:pt x="279400" y="1676400"/>
                  <a:pt x="1041400" y="1447800"/>
                </a:cubicBezTo>
                <a:cubicBezTo>
                  <a:pt x="1155700" y="1409700"/>
                  <a:pt x="1257300" y="1282700"/>
                  <a:pt x="1257300" y="1168400"/>
                </a:cubicBezTo>
                <a:cubicBezTo>
                  <a:pt x="1257300" y="1054100"/>
                  <a:pt x="1384300" y="901700"/>
                  <a:pt x="1549400" y="850900"/>
                </a:cubicBezTo>
                <a:cubicBezTo>
                  <a:pt x="1841500" y="749300"/>
                  <a:pt x="2057400" y="622300"/>
                  <a:pt x="2514600" y="254000"/>
                </a:cubicBezTo>
                <a:cubicBezTo>
                  <a:pt x="2844800" y="12700"/>
                  <a:pt x="2997200" y="0"/>
                  <a:pt x="3225800" y="228600"/>
                </a:cubicBezTo>
                <a:cubicBezTo>
                  <a:pt x="3454400" y="457200"/>
                  <a:pt x="3454400" y="457200"/>
                  <a:pt x="3225800" y="1295400"/>
                </a:cubicBezTo>
                <a:close/>
                <a:moveTo>
                  <a:pt x="6223000" y="94488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8" name="Freeform 2078"/>
          <p:cNvSpPr/>
          <p:nvPr/>
        </p:nvSpPr>
        <p:spPr>
          <a:xfrm rot="0" flipH="0" flipV="0">
            <a:off x="26108522" y="13947616"/>
            <a:ext cx="41884" cy="79990"/>
          </a:xfrm>
          <a:custGeom>
            <a:pathLst>
              <a:path w="4927600" h="9410700">
                <a:moveTo>
                  <a:pt x="4838700" y="4013200"/>
                </a:moveTo>
                <a:lnTo>
                  <a:pt x="4000500" y="7023100"/>
                </a:lnTo>
                <a:cubicBezTo>
                  <a:pt x="3937000" y="7200900"/>
                  <a:pt x="3835400" y="7493000"/>
                  <a:pt x="3746500" y="7645400"/>
                </a:cubicBezTo>
                <a:lnTo>
                  <a:pt x="3403600" y="8293100"/>
                </a:lnTo>
                <a:cubicBezTo>
                  <a:pt x="3314700" y="8458200"/>
                  <a:pt x="3124200" y="8699500"/>
                  <a:pt x="2984500" y="8839200"/>
                </a:cubicBezTo>
                <a:lnTo>
                  <a:pt x="2857500" y="8978900"/>
                </a:lnTo>
                <a:cubicBezTo>
                  <a:pt x="2565400" y="9258300"/>
                  <a:pt x="2146300" y="9410700"/>
                  <a:pt x="1612900" y="9410700"/>
                </a:cubicBezTo>
                <a:lnTo>
                  <a:pt x="1346200" y="9410700"/>
                </a:lnTo>
                <a:cubicBezTo>
                  <a:pt x="850900" y="9410700"/>
                  <a:pt x="508000" y="9194800"/>
                  <a:pt x="317500" y="8750300"/>
                </a:cubicBezTo>
                <a:lnTo>
                  <a:pt x="254000" y="8585200"/>
                </a:lnTo>
                <a:cubicBezTo>
                  <a:pt x="50800" y="8102600"/>
                  <a:pt x="0" y="5854700"/>
                  <a:pt x="190500" y="5422900"/>
                </a:cubicBezTo>
                <a:cubicBezTo>
                  <a:pt x="241300" y="5295900"/>
                  <a:pt x="330200" y="5029200"/>
                  <a:pt x="381000" y="4826000"/>
                </a:cubicBezTo>
                <a:lnTo>
                  <a:pt x="533400" y="4318000"/>
                </a:lnTo>
                <a:cubicBezTo>
                  <a:pt x="584200" y="4102100"/>
                  <a:pt x="635000" y="3924300"/>
                  <a:pt x="635000" y="3898900"/>
                </a:cubicBezTo>
                <a:cubicBezTo>
                  <a:pt x="635000" y="3873500"/>
                  <a:pt x="647700" y="3683000"/>
                  <a:pt x="673100" y="3492500"/>
                </a:cubicBezTo>
                <a:lnTo>
                  <a:pt x="685800" y="3314700"/>
                </a:lnTo>
                <a:cubicBezTo>
                  <a:pt x="711200" y="3111500"/>
                  <a:pt x="825500" y="2959100"/>
                  <a:pt x="939800" y="2959100"/>
                </a:cubicBezTo>
                <a:cubicBezTo>
                  <a:pt x="1066800" y="2959100"/>
                  <a:pt x="1206500" y="2781300"/>
                  <a:pt x="1257300" y="2565400"/>
                </a:cubicBezTo>
                <a:lnTo>
                  <a:pt x="1257300" y="2540000"/>
                </a:lnTo>
                <a:cubicBezTo>
                  <a:pt x="1308100" y="2324100"/>
                  <a:pt x="1346200" y="2133600"/>
                  <a:pt x="1346200" y="2108200"/>
                </a:cubicBezTo>
                <a:cubicBezTo>
                  <a:pt x="1346200" y="2082800"/>
                  <a:pt x="1409700" y="1917700"/>
                  <a:pt x="1485900" y="1752600"/>
                </a:cubicBezTo>
                <a:lnTo>
                  <a:pt x="1511300" y="1701800"/>
                </a:lnTo>
                <a:cubicBezTo>
                  <a:pt x="1587500" y="1536700"/>
                  <a:pt x="1752600" y="1282700"/>
                  <a:pt x="1892300" y="1143000"/>
                </a:cubicBezTo>
                <a:lnTo>
                  <a:pt x="2527300" y="520700"/>
                </a:lnTo>
                <a:cubicBezTo>
                  <a:pt x="2933700" y="114300"/>
                  <a:pt x="3505200" y="0"/>
                  <a:pt x="4000500" y="241300"/>
                </a:cubicBezTo>
                <a:lnTo>
                  <a:pt x="4432300" y="431800"/>
                </a:lnTo>
                <a:cubicBezTo>
                  <a:pt x="4610100" y="520700"/>
                  <a:pt x="4775200" y="749300"/>
                  <a:pt x="4813300" y="965200"/>
                </a:cubicBezTo>
                <a:lnTo>
                  <a:pt x="4876800" y="1409700"/>
                </a:lnTo>
                <a:cubicBezTo>
                  <a:pt x="4902200" y="1612900"/>
                  <a:pt x="4927600" y="1943100"/>
                  <a:pt x="4927600" y="2146300"/>
                </a:cubicBezTo>
                <a:lnTo>
                  <a:pt x="4927600" y="3314700"/>
                </a:lnTo>
                <a:cubicBezTo>
                  <a:pt x="4927600" y="3505200"/>
                  <a:pt x="4889500" y="3822700"/>
                  <a:pt x="4838700" y="4013200"/>
                </a:cubicBezTo>
                <a:close/>
                <a:moveTo>
                  <a:pt x="4648200" y="9461500"/>
                </a:moveTo>
                <a:moveTo>
                  <a:pt x="4038600" y="3848100"/>
                </a:moveTo>
                <a:lnTo>
                  <a:pt x="4038600" y="1981200"/>
                </a:lnTo>
                <a:cubicBezTo>
                  <a:pt x="4038600" y="1587500"/>
                  <a:pt x="3962400" y="1244600"/>
                  <a:pt x="3860800" y="1219200"/>
                </a:cubicBezTo>
                <a:cubicBezTo>
                  <a:pt x="3111500" y="990600"/>
                  <a:pt x="2654300" y="1257300"/>
                  <a:pt x="2349500" y="2120900"/>
                </a:cubicBezTo>
                <a:cubicBezTo>
                  <a:pt x="2222500" y="2463800"/>
                  <a:pt x="2108200" y="2590800"/>
                  <a:pt x="1930400" y="2590800"/>
                </a:cubicBezTo>
                <a:cubicBezTo>
                  <a:pt x="1854200" y="2590800"/>
                  <a:pt x="1739900" y="2794000"/>
                  <a:pt x="1663700" y="3048000"/>
                </a:cubicBezTo>
                <a:cubicBezTo>
                  <a:pt x="1587500" y="3289300"/>
                  <a:pt x="1447800" y="3746500"/>
                  <a:pt x="1333500" y="4076700"/>
                </a:cubicBezTo>
                <a:cubicBezTo>
                  <a:pt x="1231900" y="4394200"/>
                  <a:pt x="1104900" y="4953000"/>
                  <a:pt x="1041400" y="5334000"/>
                </a:cubicBezTo>
                <a:lnTo>
                  <a:pt x="927100" y="6032500"/>
                </a:lnTo>
                <a:cubicBezTo>
                  <a:pt x="762000" y="6985000"/>
                  <a:pt x="787400" y="7454900"/>
                  <a:pt x="990600" y="8013700"/>
                </a:cubicBezTo>
                <a:cubicBezTo>
                  <a:pt x="1155700" y="8483600"/>
                  <a:pt x="1511300" y="8623300"/>
                  <a:pt x="2019300" y="8420100"/>
                </a:cubicBezTo>
                <a:cubicBezTo>
                  <a:pt x="2654300" y="8166100"/>
                  <a:pt x="3505200" y="6654800"/>
                  <a:pt x="3505200" y="5778500"/>
                </a:cubicBezTo>
                <a:cubicBezTo>
                  <a:pt x="3505200" y="5651500"/>
                  <a:pt x="3873500" y="4737100"/>
                  <a:pt x="3949700" y="4660900"/>
                </a:cubicBezTo>
                <a:cubicBezTo>
                  <a:pt x="4000500" y="4610100"/>
                  <a:pt x="4038600" y="4241800"/>
                  <a:pt x="4038600" y="3848100"/>
                </a:cubicBezTo>
                <a:close/>
                <a:moveTo>
                  <a:pt x="4813300" y="94615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9" name="Freeform 2079"/>
          <p:cNvSpPr/>
          <p:nvPr/>
        </p:nvSpPr>
        <p:spPr>
          <a:xfrm rot="0" flipH="0" flipV="0">
            <a:off x="26160333" y="13947616"/>
            <a:ext cx="41884" cy="79990"/>
          </a:xfrm>
          <a:custGeom>
            <a:pathLst>
              <a:path w="4927600" h="9410700">
                <a:moveTo>
                  <a:pt x="4838700" y="4013200"/>
                </a:moveTo>
                <a:lnTo>
                  <a:pt x="4000500" y="7023100"/>
                </a:lnTo>
                <a:cubicBezTo>
                  <a:pt x="3937000" y="7200900"/>
                  <a:pt x="3835400" y="7493000"/>
                  <a:pt x="3746500" y="7645400"/>
                </a:cubicBezTo>
                <a:lnTo>
                  <a:pt x="3403600" y="8293100"/>
                </a:lnTo>
                <a:cubicBezTo>
                  <a:pt x="3314700" y="8458200"/>
                  <a:pt x="3124200" y="8699500"/>
                  <a:pt x="2984500" y="8839200"/>
                </a:cubicBezTo>
                <a:lnTo>
                  <a:pt x="2857500" y="8978900"/>
                </a:lnTo>
                <a:cubicBezTo>
                  <a:pt x="2565400" y="9258300"/>
                  <a:pt x="2146300" y="9410700"/>
                  <a:pt x="1612900" y="9410700"/>
                </a:cubicBezTo>
                <a:lnTo>
                  <a:pt x="1346200" y="9410700"/>
                </a:lnTo>
                <a:cubicBezTo>
                  <a:pt x="850900" y="9410700"/>
                  <a:pt x="508000" y="9194800"/>
                  <a:pt x="317500" y="8750300"/>
                </a:cubicBezTo>
                <a:lnTo>
                  <a:pt x="254000" y="8585200"/>
                </a:lnTo>
                <a:cubicBezTo>
                  <a:pt x="50800" y="8102600"/>
                  <a:pt x="0" y="5854700"/>
                  <a:pt x="190500" y="5422900"/>
                </a:cubicBezTo>
                <a:cubicBezTo>
                  <a:pt x="241300" y="5295900"/>
                  <a:pt x="330200" y="5029200"/>
                  <a:pt x="381000" y="4826000"/>
                </a:cubicBezTo>
                <a:lnTo>
                  <a:pt x="533400" y="4318000"/>
                </a:lnTo>
                <a:cubicBezTo>
                  <a:pt x="584200" y="4102100"/>
                  <a:pt x="635000" y="3924300"/>
                  <a:pt x="635000" y="3898900"/>
                </a:cubicBezTo>
                <a:cubicBezTo>
                  <a:pt x="635000" y="3873500"/>
                  <a:pt x="647700" y="3683000"/>
                  <a:pt x="673100" y="3492500"/>
                </a:cubicBezTo>
                <a:lnTo>
                  <a:pt x="685800" y="3314700"/>
                </a:lnTo>
                <a:cubicBezTo>
                  <a:pt x="711200" y="3111500"/>
                  <a:pt x="825500" y="2959100"/>
                  <a:pt x="939800" y="2959100"/>
                </a:cubicBezTo>
                <a:cubicBezTo>
                  <a:pt x="1066800" y="2959100"/>
                  <a:pt x="1206500" y="2781300"/>
                  <a:pt x="1257300" y="2565400"/>
                </a:cubicBezTo>
                <a:lnTo>
                  <a:pt x="1257300" y="2540000"/>
                </a:lnTo>
                <a:cubicBezTo>
                  <a:pt x="1308100" y="2324100"/>
                  <a:pt x="1346200" y="2133600"/>
                  <a:pt x="1346200" y="2108200"/>
                </a:cubicBezTo>
                <a:cubicBezTo>
                  <a:pt x="1346200" y="2082800"/>
                  <a:pt x="1409700" y="1917700"/>
                  <a:pt x="1485900" y="1752600"/>
                </a:cubicBezTo>
                <a:lnTo>
                  <a:pt x="1511300" y="1701800"/>
                </a:lnTo>
                <a:cubicBezTo>
                  <a:pt x="1587500" y="1536700"/>
                  <a:pt x="1752600" y="1282700"/>
                  <a:pt x="1892300" y="1143000"/>
                </a:cubicBezTo>
                <a:lnTo>
                  <a:pt x="2527300" y="520700"/>
                </a:lnTo>
                <a:cubicBezTo>
                  <a:pt x="2933700" y="114300"/>
                  <a:pt x="3505200" y="0"/>
                  <a:pt x="4000500" y="241300"/>
                </a:cubicBezTo>
                <a:lnTo>
                  <a:pt x="4432300" y="431800"/>
                </a:lnTo>
                <a:cubicBezTo>
                  <a:pt x="4610100" y="520700"/>
                  <a:pt x="4775200" y="749300"/>
                  <a:pt x="4813300" y="965200"/>
                </a:cubicBezTo>
                <a:lnTo>
                  <a:pt x="4876800" y="1409700"/>
                </a:lnTo>
                <a:cubicBezTo>
                  <a:pt x="4902200" y="1612900"/>
                  <a:pt x="4927600" y="1943100"/>
                  <a:pt x="4927600" y="2146300"/>
                </a:cubicBezTo>
                <a:lnTo>
                  <a:pt x="4927600" y="3314700"/>
                </a:lnTo>
                <a:cubicBezTo>
                  <a:pt x="4927600" y="3505200"/>
                  <a:pt x="4889500" y="3822700"/>
                  <a:pt x="4838700" y="4013200"/>
                </a:cubicBezTo>
                <a:close/>
                <a:moveTo>
                  <a:pt x="4648200" y="9461500"/>
                </a:moveTo>
                <a:moveTo>
                  <a:pt x="4038600" y="3848100"/>
                </a:moveTo>
                <a:lnTo>
                  <a:pt x="4038600" y="1981200"/>
                </a:lnTo>
                <a:cubicBezTo>
                  <a:pt x="4038600" y="1587500"/>
                  <a:pt x="3962400" y="1244600"/>
                  <a:pt x="3860800" y="1219200"/>
                </a:cubicBezTo>
                <a:cubicBezTo>
                  <a:pt x="3111500" y="990600"/>
                  <a:pt x="2654300" y="1257300"/>
                  <a:pt x="2349500" y="2120900"/>
                </a:cubicBezTo>
                <a:cubicBezTo>
                  <a:pt x="2222500" y="2463800"/>
                  <a:pt x="2108200" y="2590800"/>
                  <a:pt x="1930400" y="2590800"/>
                </a:cubicBezTo>
                <a:cubicBezTo>
                  <a:pt x="1854200" y="2590800"/>
                  <a:pt x="1739900" y="2794000"/>
                  <a:pt x="1663700" y="3048000"/>
                </a:cubicBezTo>
                <a:cubicBezTo>
                  <a:pt x="1587500" y="3289300"/>
                  <a:pt x="1447800" y="3746500"/>
                  <a:pt x="1333500" y="4076700"/>
                </a:cubicBezTo>
                <a:cubicBezTo>
                  <a:pt x="1231900" y="4394200"/>
                  <a:pt x="1104900" y="4953000"/>
                  <a:pt x="1041400" y="5334000"/>
                </a:cubicBezTo>
                <a:lnTo>
                  <a:pt x="927100" y="6032500"/>
                </a:lnTo>
                <a:cubicBezTo>
                  <a:pt x="762000" y="6985000"/>
                  <a:pt x="787400" y="7454900"/>
                  <a:pt x="990600" y="8013700"/>
                </a:cubicBezTo>
                <a:cubicBezTo>
                  <a:pt x="1155700" y="8483600"/>
                  <a:pt x="1511300" y="8623300"/>
                  <a:pt x="2019300" y="8420100"/>
                </a:cubicBezTo>
                <a:cubicBezTo>
                  <a:pt x="2654300" y="8166100"/>
                  <a:pt x="3505200" y="6654800"/>
                  <a:pt x="3505200" y="5778500"/>
                </a:cubicBezTo>
                <a:cubicBezTo>
                  <a:pt x="3505200" y="5651500"/>
                  <a:pt x="3873500" y="4737100"/>
                  <a:pt x="3949700" y="4660900"/>
                </a:cubicBezTo>
                <a:cubicBezTo>
                  <a:pt x="4000500" y="4610100"/>
                  <a:pt x="4038600" y="4241800"/>
                  <a:pt x="4038600" y="3848100"/>
                </a:cubicBezTo>
                <a:close/>
                <a:moveTo>
                  <a:pt x="4813300" y="94615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0" name="Freeform 2080"/>
          <p:cNvSpPr/>
          <p:nvPr/>
        </p:nvSpPr>
        <p:spPr>
          <a:xfrm rot="0" flipH="0" flipV="0">
            <a:off x="26212147" y="13947616"/>
            <a:ext cx="41884" cy="79990"/>
          </a:xfrm>
          <a:custGeom>
            <a:pathLst>
              <a:path w="4927600" h="9410700">
                <a:moveTo>
                  <a:pt x="4838700" y="4013200"/>
                </a:moveTo>
                <a:lnTo>
                  <a:pt x="4000500" y="7023100"/>
                </a:lnTo>
                <a:cubicBezTo>
                  <a:pt x="3937000" y="7200900"/>
                  <a:pt x="3835400" y="7493000"/>
                  <a:pt x="3746500" y="7645400"/>
                </a:cubicBezTo>
                <a:lnTo>
                  <a:pt x="3403600" y="8293100"/>
                </a:lnTo>
                <a:cubicBezTo>
                  <a:pt x="3314700" y="8458200"/>
                  <a:pt x="3124200" y="8699500"/>
                  <a:pt x="2984500" y="8839200"/>
                </a:cubicBezTo>
                <a:lnTo>
                  <a:pt x="2857500" y="8978900"/>
                </a:lnTo>
                <a:cubicBezTo>
                  <a:pt x="2565400" y="9258300"/>
                  <a:pt x="2146300" y="9410700"/>
                  <a:pt x="1612900" y="9410700"/>
                </a:cubicBezTo>
                <a:lnTo>
                  <a:pt x="1346200" y="9410700"/>
                </a:lnTo>
                <a:cubicBezTo>
                  <a:pt x="850900" y="9410700"/>
                  <a:pt x="508000" y="9194800"/>
                  <a:pt x="317500" y="8750300"/>
                </a:cubicBezTo>
                <a:lnTo>
                  <a:pt x="254000" y="8585200"/>
                </a:lnTo>
                <a:cubicBezTo>
                  <a:pt x="50800" y="8102600"/>
                  <a:pt x="0" y="5854700"/>
                  <a:pt x="190500" y="5422900"/>
                </a:cubicBezTo>
                <a:cubicBezTo>
                  <a:pt x="241300" y="5295900"/>
                  <a:pt x="330200" y="5029200"/>
                  <a:pt x="381000" y="4826000"/>
                </a:cubicBezTo>
                <a:lnTo>
                  <a:pt x="533400" y="4318000"/>
                </a:lnTo>
                <a:cubicBezTo>
                  <a:pt x="584200" y="4102100"/>
                  <a:pt x="635000" y="3924300"/>
                  <a:pt x="635000" y="3898900"/>
                </a:cubicBezTo>
                <a:cubicBezTo>
                  <a:pt x="635000" y="3873500"/>
                  <a:pt x="647700" y="3683000"/>
                  <a:pt x="673100" y="3492500"/>
                </a:cubicBezTo>
                <a:lnTo>
                  <a:pt x="685800" y="3314700"/>
                </a:lnTo>
                <a:cubicBezTo>
                  <a:pt x="711200" y="3111500"/>
                  <a:pt x="825500" y="2959100"/>
                  <a:pt x="939800" y="2959100"/>
                </a:cubicBezTo>
                <a:cubicBezTo>
                  <a:pt x="1066800" y="2959100"/>
                  <a:pt x="1206500" y="2781300"/>
                  <a:pt x="1257300" y="2565400"/>
                </a:cubicBezTo>
                <a:lnTo>
                  <a:pt x="1257300" y="2540000"/>
                </a:lnTo>
                <a:cubicBezTo>
                  <a:pt x="1308100" y="2324100"/>
                  <a:pt x="1346200" y="2133600"/>
                  <a:pt x="1346200" y="2108200"/>
                </a:cubicBezTo>
                <a:cubicBezTo>
                  <a:pt x="1346200" y="2082800"/>
                  <a:pt x="1409700" y="1917700"/>
                  <a:pt x="1485900" y="1752600"/>
                </a:cubicBezTo>
                <a:lnTo>
                  <a:pt x="1511300" y="1701800"/>
                </a:lnTo>
                <a:cubicBezTo>
                  <a:pt x="1587500" y="1536700"/>
                  <a:pt x="1752600" y="1282700"/>
                  <a:pt x="1892300" y="1143000"/>
                </a:cubicBezTo>
                <a:lnTo>
                  <a:pt x="2527300" y="520700"/>
                </a:lnTo>
                <a:cubicBezTo>
                  <a:pt x="2933700" y="114300"/>
                  <a:pt x="3505200" y="0"/>
                  <a:pt x="4000500" y="241300"/>
                </a:cubicBezTo>
                <a:lnTo>
                  <a:pt x="4432300" y="431800"/>
                </a:lnTo>
                <a:cubicBezTo>
                  <a:pt x="4610100" y="520700"/>
                  <a:pt x="4775200" y="749300"/>
                  <a:pt x="4813300" y="965200"/>
                </a:cubicBezTo>
                <a:lnTo>
                  <a:pt x="4876800" y="1409700"/>
                </a:lnTo>
                <a:cubicBezTo>
                  <a:pt x="4902200" y="1612900"/>
                  <a:pt x="4927600" y="1943100"/>
                  <a:pt x="4927600" y="2146300"/>
                </a:cubicBezTo>
                <a:lnTo>
                  <a:pt x="4927600" y="3314700"/>
                </a:lnTo>
                <a:cubicBezTo>
                  <a:pt x="4927600" y="3505200"/>
                  <a:pt x="4889500" y="3822700"/>
                  <a:pt x="4838700" y="4013200"/>
                </a:cubicBezTo>
                <a:close/>
                <a:moveTo>
                  <a:pt x="4648200" y="9461500"/>
                </a:moveTo>
                <a:moveTo>
                  <a:pt x="4038600" y="3848100"/>
                </a:moveTo>
                <a:lnTo>
                  <a:pt x="4038600" y="1981200"/>
                </a:lnTo>
                <a:cubicBezTo>
                  <a:pt x="4038600" y="1587500"/>
                  <a:pt x="3962400" y="1244600"/>
                  <a:pt x="3860800" y="1219200"/>
                </a:cubicBezTo>
                <a:cubicBezTo>
                  <a:pt x="3111500" y="990600"/>
                  <a:pt x="2654300" y="1257300"/>
                  <a:pt x="2349500" y="2120900"/>
                </a:cubicBezTo>
                <a:cubicBezTo>
                  <a:pt x="2222500" y="2463800"/>
                  <a:pt x="2108200" y="2590800"/>
                  <a:pt x="1930400" y="2590800"/>
                </a:cubicBezTo>
                <a:cubicBezTo>
                  <a:pt x="1854200" y="2590800"/>
                  <a:pt x="1739900" y="2794000"/>
                  <a:pt x="1663700" y="3048000"/>
                </a:cubicBezTo>
                <a:cubicBezTo>
                  <a:pt x="1587500" y="3289300"/>
                  <a:pt x="1447800" y="3746500"/>
                  <a:pt x="1333500" y="4076700"/>
                </a:cubicBezTo>
                <a:cubicBezTo>
                  <a:pt x="1231900" y="4394200"/>
                  <a:pt x="1104900" y="4953000"/>
                  <a:pt x="1041400" y="5334000"/>
                </a:cubicBezTo>
                <a:lnTo>
                  <a:pt x="927100" y="6032500"/>
                </a:lnTo>
                <a:cubicBezTo>
                  <a:pt x="762000" y="6985000"/>
                  <a:pt x="787400" y="7454900"/>
                  <a:pt x="990600" y="8013700"/>
                </a:cubicBezTo>
                <a:cubicBezTo>
                  <a:pt x="1155700" y="8483600"/>
                  <a:pt x="1511300" y="8623300"/>
                  <a:pt x="2019300" y="8420100"/>
                </a:cubicBezTo>
                <a:cubicBezTo>
                  <a:pt x="2654300" y="8166100"/>
                  <a:pt x="3505200" y="6654800"/>
                  <a:pt x="3505200" y="5778500"/>
                </a:cubicBezTo>
                <a:cubicBezTo>
                  <a:pt x="3505200" y="5651500"/>
                  <a:pt x="3873500" y="4737100"/>
                  <a:pt x="3949700" y="4660900"/>
                </a:cubicBezTo>
                <a:cubicBezTo>
                  <a:pt x="4000500" y="4610100"/>
                  <a:pt x="4038600" y="4241800"/>
                  <a:pt x="4038600" y="3848100"/>
                </a:cubicBezTo>
                <a:close/>
                <a:moveTo>
                  <a:pt x="4813300" y="94615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1" name="Freeform 2081"/>
          <p:cNvSpPr/>
          <p:nvPr/>
        </p:nvSpPr>
        <p:spPr>
          <a:xfrm rot="0" flipH="0" flipV="0">
            <a:off x="26264281" y="13999972"/>
            <a:ext cx="36595" cy="9067"/>
          </a:xfrm>
          <a:custGeom>
            <a:pathLst>
              <a:path w="4305300" h="1066800">
                <a:moveTo>
                  <a:pt x="368300" y="0"/>
                </a:moveTo>
                <a:lnTo>
                  <a:pt x="3594100" y="0"/>
                </a:lnTo>
                <a:cubicBezTo>
                  <a:pt x="3784600" y="0"/>
                  <a:pt x="3949700" y="76200"/>
                  <a:pt x="3949700" y="177800"/>
                </a:cubicBezTo>
                <a:cubicBezTo>
                  <a:pt x="3949700" y="279400"/>
                  <a:pt x="4025900" y="355600"/>
                  <a:pt x="4127500" y="355600"/>
                </a:cubicBezTo>
                <a:cubicBezTo>
                  <a:pt x="4229100" y="355600"/>
                  <a:pt x="4305300" y="431800"/>
                  <a:pt x="4305300" y="533400"/>
                </a:cubicBezTo>
                <a:cubicBezTo>
                  <a:pt x="4305300" y="635000"/>
                  <a:pt x="4229100" y="711200"/>
                  <a:pt x="4127500" y="711200"/>
                </a:cubicBezTo>
                <a:cubicBezTo>
                  <a:pt x="4025900" y="711200"/>
                  <a:pt x="3949700" y="787400"/>
                  <a:pt x="3949700" y="889000"/>
                </a:cubicBezTo>
                <a:cubicBezTo>
                  <a:pt x="3949700" y="990600"/>
                  <a:pt x="3784600" y="1066800"/>
                  <a:pt x="3594100" y="1066800"/>
                </a:cubicBezTo>
                <a:lnTo>
                  <a:pt x="368300" y="1066800"/>
                </a:lnTo>
                <a:cubicBezTo>
                  <a:pt x="50800" y="1066800"/>
                  <a:pt x="0" y="1028700"/>
                  <a:pt x="0" y="711200"/>
                </a:cubicBezTo>
                <a:lnTo>
                  <a:pt x="0" y="355600"/>
                </a:lnTo>
                <a:cubicBezTo>
                  <a:pt x="0" y="38100"/>
                  <a:pt x="50800" y="0"/>
                  <a:pt x="368300" y="0"/>
                </a:cubicBezTo>
                <a:close/>
                <a:moveTo>
                  <a:pt x="2463800" y="33020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2" name="Freeform 2082"/>
          <p:cNvSpPr/>
          <p:nvPr/>
        </p:nvSpPr>
        <p:spPr>
          <a:xfrm rot="0" flipH="0" flipV="0">
            <a:off x="26312963" y="13948696"/>
            <a:ext cx="48145" cy="79343"/>
          </a:xfrm>
          <a:custGeom>
            <a:pathLst>
              <a:path w="5664200" h="9334500">
                <a:moveTo>
                  <a:pt x="3251200" y="9334500"/>
                </a:moveTo>
                <a:lnTo>
                  <a:pt x="508000" y="9334500"/>
                </a:lnTo>
                <a:cubicBezTo>
                  <a:pt x="228600" y="9334500"/>
                  <a:pt x="0" y="9169400"/>
                  <a:pt x="0" y="8966200"/>
                </a:cubicBezTo>
                <a:cubicBezTo>
                  <a:pt x="0" y="8775700"/>
                  <a:pt x="139700" y="8432800"/>
                  <a:pt x="317500" y="8204200"/>
                </a:cubicBezTo>
                <a:lnTo>
                  <a:pt x="4343400" y="3187700"/>
                </a:lnTo>
                <a:cubicBezTo>
                  <a:pt x="4521200" y="2971800"/>
                  <a:pt x="4660900" y="2552700"/>
                  <a:pt x="4660900" y="2273300"/>
                </a:cubicBezTo>
                <a:lnTo>
                  <a:pt x="4660900" y="1943100"/>
                </a:lnTo>
                <a:cubicBezTo>
                  <a:pt x="4660900" y="1308100"/>
                  <a:pt x="4432300" y="1079500"/>
                  <a:pt x="3797300" y="1079500"/>
                </a:cubicBezTo>
                <a:lnTo>
                  <a:pt x="3733800" y="1079500"/>
                </a:lnTo>
                <a:cubicBezTo>
                  <a:pt x="3454400" y="1079500"/>
                  <a:pt x="3086100" y="1257300"/>
                  <a:pt x="2908300" y="1473200"/>
                </a:cubicBezTo>
                <a:lnTo>
                  <a:pt x="2387600" y="2120900"/>
                </a:lnTo>
                <a:cubicBezTo>
                  <a:pt x="2209800" y="2336800"/>
                  <a:pt x="1955800" y="2514600"/>
                  <a:pt x="1841500" y="2514600"/>
                </a:cubicBezTo>
                <a:cubicBezTo>
                  <a:pt x="1714500" y="2514600"/>
                  <a:pt x="1574800" y="2413000"/>
                  <a:pt x="1524000" y="2298700"/>
                </a:cubicBezTo>
                <a:cubicBezTo>
                  <a:pt x="1358900" y="1879600"/>
                  <a:pt x="1397000" y="1714500"/>
                  <a:pt x="1866900" y="1104900"/>
                </a:cubicBezTo>
                <a:cubicBezTo>
                  <a:pt x="2260600" y="584200"/>
                  <a:pt x="2654300" y="368300"/>
                  <a:pt x="3162300" y="368300"/>
                </a:cubicBezTo>
                <a:cubicBezTo>
                  <a:pt x="3390900" y="368300"/>
                  <a:pt x="3581400" y="279400"/>
                  <a:pt x="3581400" y="190500"/>
                </a:cubicBezTo>
                <a:cubicBezTo>
                  <a:pt x="3581400" y="88900"/>
                  <a:pt x="3708400" y="0"/>
                  <a:pt x="3848100" y="0"/>
                </a:cubicBezTo>
                <a:cubicBezTo>
                  <a:pt x="4000500" y="0"/>
                  <a:pt x="4165600" y="50800"/>
                  <a:pt x="4216400" y="101600"/>
                </a:cubicBezTo>
                <a:cubicBezTo>
                  <a:pt x="4267200" y="139700"/>
                  <a:pt x="4445000" y="203200"/>
                  <a:pt x="4635500" y="228600"/>
                </a:cubicBezTo>
                <a:cubicBezTo>
                  <a:pt x="4978400" y="279400"/>
                  <a:pt x="5334000" y="736600"/>
                  <a:pt x="5473700" y="1346200"/>
                </a:cubicBezTo>
                <a:cubicBezTo>
                  <a:pt x="5664200" y="2171700"/>
                  <a:pt x="5537200" y="2844800"/>
                  <a:pt x="5003800" y="3746500"/>
                </a:cubicBezTo>
                <a:lnTo>
                  <a:pt x="4953000" y="3835400"/>
                </a:lnTo>
                <a:cubicBezTo>
                  <a:pt x="4813300" y="4064000"/>
                  <a:pt x="4546600" y="4432300"/>
                  <a:pt x="4368800" y="4648200"/>
                </a:cubicBezTo>
                <a:lnTo>
                  <a:pt x="2628900" y="6680200"/>
                </a:lnTo>
                <a:cubicBezTo>
                  <a:pt x="2438400" y="6896100"/>
                  <a:pt x="2159000" y="7264400"/>
                  <a:pt x="2006600" y="7505700"/>
                </a:cubicBezTo>
                <a:lnTo>
                  <a:pt x="1562100" y="8178800"/>
                </a:lnTo>
                <a:cubicBezTo>
                  <a:pt x="1308100" y="8597900"/>
                  <a:pt x="1308100" y="8610600"/>
                  <a:pt x="1803400" y="8610600"/>
                </a:cubicBezTo>
                <a:lnTo>
                  <a:pt x="3429000" y="8610600"/>
                </a:lnTo>
                <a:cubicBezTo>
                  <a:pt x="3708400" y="8610600"/>
                  <a:pt x="3949700" y="8737600"/>
                  <a:pt x="3949700" y="8877300"/>
                </a:cubicBezTo>
                <a:cubicBezTo>
                  <a:pt x="3949700" y="9029700"/>
                  <a:pt x="3898900" y="9194800"/>
                  <a:pt x="3848100" y="9245600"/>
                </a:cubicBezTo>
                <a:cubicBezTo>
                  <a:pt x="3810000" y="9283700"/>
                  <a:pt x="3530600" y="9334500"/>
                  <a:pt x="3251200" y="9334500"/>
                </a:cubicBezTo>
                <a:close/>
                <a:moveTo>
                  <a:pt x="-850900" y="93345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3" name="Freeform 2083"/>
          <p:cNvSpPr/>
          <p:nvPr/>
        </p:nvSpPr>
        <p:spPr>
          <a:xfrm rot="0" flipH="0" flipV="0">
            <a:off x="26363047" y="13950099"/>
            <a:ext cx="48793" cy="79235"/>
          </a:xfrm>
          <a:custGeom>
            <a:pathLst>
              <a:path w="5740400" h="9321800">
                <a:moveTo>
                  <a:pt x="2514600" y="0"/>
                </a:moveTo>
                <a:lnTo>
                  <a:pt x="5207000" y="0"/>
                </a:lnTo>
                <a:cubicBezTo>
                  <a:pt x="5600700" y="0"/>
                  <a:pt x="5740400" y="88900"/>
                  <a:pt x="5740400" y="355600"/>
                </a:cubicBezTo>
                <a:cubicBezTo>
                  <a:pt x="5740400" y="596900"/>
                  <a:pt x="5626100" y="698500"/>
                  <a:pt x="5219700" y="787400"/>
                </a:cubicBezTo>
                <a:lnTo>
                  <a:pt x="5029200" y="825500"/>
                </a:lnTo>
                <a:cubicBezTo>
                  <a:pt x="4838700" y="863600"/>
                  <a:pt x="4508500" y="876300"/>
                  <a:pt x="4305300" y="876300"/>
                </a:cubicBezTo>
                <a:lnTo>
                  <a:pt x="3340100" y="812800"/>
                </a:lnTo>
                <a:cubicBezTo>
                  <a:pt x="2832100" y="787400"/>
                  <a:pt x="2616200" y="1028700"/>
                  <a:pt x="2413000" y="1892300"/>
                </a:cubicBezTo>
                <a:lnTo>
                  <a:pt x="2247900" y="2578100"/>
                </a:lnTo>
                <a:cubicBezTo>
                  <a:pt x="2082800" y="3289300"/>
                  <a:pt x="2159000" y="3581400"/>
                  <a:pt x="2514600" y="3581400"/>
                </a:cubicBezTo>
                <a:lnTo>
                  <a:pt x="3594100" y="3581400"/>
                </a:lnTo>
                <a:cubicBezTo>
                  <a:pt x="3784600" y="3581400"/>
                  <a:pt x="4025900" y="3657600"/>
                  <a:pt x="4127500" y="3759200"/>
                </a:cubicBezTo>
                <a:cubicBezTo>
                  <a:pt x="4229100" y="3860800"/>
                  <a:pt x="4381500" y="3962400"/>
                  <a:pt x="4470400" y="3987800"/>
                </a:cubicBezTo>
                <a:cubicBezTo>
                  <a:pt x="4724400" y="4064000"/>
                  <a:pt x="5029200" y="4787900"/>
                  <a:pt x="5029200" y="5321300"/>
                </a:cubicBezTo>
                <a:lnTo>
                  <a:pt x="5029200" y="5727700"/>
                </a:lnTo>
                <a:cubicBezTo>
                  <a:pt x="5029200" y="5930900"/>
                  <a:pt x="4991100" y="6235700"/>
                  <a:pt x="4940300" y="6413500"/>
                </a:cubicBezTo>
                <a:lnTo>
                  <a:pt x="4800600" y="6946900"/>
                </a:lnTo>
                <a:cubicBezTo>
                  <a:pt x="4749800" y="7124700"/>
                  <a:pt x="4635500" y="7404100"/>
                  <a:pt x="4546600" y="7556500"/>
                </a:cubicBezTo>
                <a:lnTo>
                  <a:pt x="4356100" y="7886700"/>
                </a:lnTo>
                <a:cubicBezTo>
                  <a:pt x="4267200" y="8051800"/>
                  <a:pt x="4076700" y="8293100"/>
                  <a:pt x="3937000" y="8432800"/>
                </a:cubicBezTo>
                <a:lnTo>
                  <a:pt x="3479800" y="8890000"/>
                </a:lnTo>
                <a:cubicBezTo>
                  <a:pt x="3340100" y="9029700"/>
                  <a:pt x="3060700" y="9156700"/>
                  <a:pt x="2857500" y="9194800"/>
                </a:cubicBezTo>
                <a:lnTo>
                  <a:pt x="2273300" y="9271000"/>
                </a:lnTo>
                <a:cubicBezTo>
                  <a:pt x="2057400" y="9296400"/>
                  <a:pt x="1727200" y="9321800"/>
                  <a:pt x="1536700" y="9321800"/>
                </a:cubicBezTo>
                <a:lnTo>
                  <a:pt x="1079500" y="9321800"/>
                </a:lnTo>
                <a:cubicBezTo>
                  <a:pt x="889000" y="9321800"/>
                  <a:pt x="571500" y="9258300"/>
                  <a:pt x="381000" y="9194800"/>
                </a:cubicBezTo>
                <a:lnTo>
                  <a:pt x="342900" y="9169400"/>
                </a:lnTo>
                <a:cubicBezTo>
                  <a:pt x="152400" y="9105900"/>
                  <a:pt x="0" y="8991600"/>
                  <a:pt x="0" y="8915400"/>
                </a:cubicBezTo>
                <a:cubicBezTo>
                  <a:pt x="0" y="8585200"/>
                  <a:pt x="342900" y="8242300"/>
                  <a:pt x="660400" y="8242300"/>
                </a:cubicBezTo>
                <a:lnTo>
                  <a:pt x="2336800" y="8242300"/>
                </a:lnTo>
                <a:cubicBezTo>
                  <a:pt x="2527300" y="8242300"/>
                  <a:pt x="2832100" y="8178800"/>
                  <a:pt x="2997200" y="8102600"/>
                </a:cubicBezTo>
                <a:lnTo>
                  <a:pt x="3048000" y="8077200"/>
                </a:lnTo>
                <a:cubicBezTo>
                  <a:pt x="3543300" y="7861300"/>
                  <a:pt x="3695700" y="7632700"/>
                  <a:pt x="3873500" y="6883400"/>
                </a:cubicBezTo>
                <a:lnTo>
                  <a:pt x="4038600" y="6197600"/>
                </a:lnTo>
                <a:cubicBezTo>
                  <a:pt x="4089400" y="5994400"/>
                  <a:pt x="4127500" y="5664200"/>
                  <a:pt x="4127500" y="5461000"/>
                </a:cubicBezTo>
                <a:lnTo>
                  <a:pt x="4127500" y="5372100"/>
                </a:lnTo>
                <a:cubicBezTo>
                  <a:pt x="4127500" y="4800600"/>
                  <a:pt x="3644900" y="4483100"/>
                  <a:pt x="2781300" y="4483100"/>
                </a:cubicBezTo>
                <a:lnTo>
                  <a:pt x="1612900" y="4483100"/>
                </a:lnTo>
                <a:cubicBezTo>
                  <a:pt x="1422400" y="4483100"/>
                  <a:pt x="1219200" y="4432300"/>
                  <a:pt x="1168400" y="4381500"/>
                </a:cubicBezTo>
                <a:cubicBezTo>
                  <a:pt x="1054100" y="4279900"/>
                  <a:pt x="1054100" y="3873500"/>
                  <a:pt x="1155700" y="3416300"/>
                </a:cubicBezTo>
                <a:lnTo>
                  <a:pt x="1828800" y="584200"/>
                </a:lnTo>
                <a:cubicBezTo>
                  <a:pt x="1943100" y="114300"/>
                  <a:pt x="2082800" y="0"/>
                  <a:pt x="2514600" y="0"/>
                </a:cubicBezTo>
                <a:close/>
                <a:moveTo>
                  <a:pt x="8534400" y="91694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4" name="Freeform 2084"/>
          <p:cNvSpPr/>
          <p:nvPr/>
        </p:nvSpPr>
        <p:spPr>
          <a:xfrm rot="0" flipH="0" flipV="0">
            <a:off x="26419610" y="13947616"/>
            <a:ext cx="41884" cy="79990"/>
          </a:xfrm>
          <a:custGeom>
            <a:pathLst>
              <a:path w="4927600" h="9410700">
                <a:moveTo>
                  <a:pt x="4838700" y="4013200"/>
                </a:moveTo>
                <a:lnTo>
                  <a:pt x="4000500" y="7023100"/>
                </a:lnTo>
                <a:cubicBezTo>
                  <a:pt x="3937000" y="7200900"/>
                  <a:pt x="3835400" y="7493000"/>
                  <a:pt x="3746500" y="7645400"/>
                </a:cubicBezTo>
                <a:lnTo>
                  <a:pt x="3403600" y="8293100"/>
                </a:lnTo>
                <a:cubicBezTo>
                  <a:pt x="3314700" y="8458200"/>
                  <a:pt x="3124200" y="8699500"/>
                  <a:pt x="2984500" y="8839200"/>
                </a:cubicBezTo>
                <a:lnTo>
                  <a:pt x="2857500" y="8978900"/>
                </a:lnTo>
                <a:cubicBezTo>
                  <a:pt x="2565400" y="9258300"/>
                  <a:pt x="2146300" y="9410700"/>
                  <a:pt x="1612900" y="9410700"/>
                </a:cubicBezTo>
                <a:lnTo>
                  <a:pt x="1346200" y="9410700"/>
                </a:lnTo>
                <a:cubicBezTo>
                  <a:pt x="850900" y="9410700"/>
                  <a:pt x="508000" y="9194800"/>
                  <a:pt x="317500" y="8750300"/>
                </a:cubicBezTo>
                <a:lnTo>
                  <a:pt x="254000" y="8585200"/>
                </a:lnTo>
                <a:cubicBezTo>
                  <a:pt x="50800" y="8102600"/>
                  <a:pt x="0" y="5854700"/>
                  <a:pt x="190500" y="5422900"/>
                </a:cubicBezTo>
                <a:cubicBezTo>
                  <a:pt x="241300" y="5295900"/>
                  <a:pt x="330200" y="5029200"/>
                  <a:pt x="381000" y="4826000"/>
                </a:cubicBezTo>
                <a:lnTo>
                  <a:pt x="533400" y="4318000"/>
                </a:lnTo>
                <a:cubicBezTo>
                  <a:pt x="584200" y="4102100"/>
                  <a:pt x="635000" y="3924300"/>
                  <a:pt x="635000" y="3898900"/>
                </a:cubicBezTo>
                <a:cubicBezTo>
                  <a:pt x="635000" y="3873500"/>
                  <a:pt x="647700" y="3683000"/>
                  <a:pt x="673100" y="3492500"/>
                </a:cubicBezTo>
                <a:lnTo>
                  <a:pt x="685800" y="3314700"/>
                </a:lnTo>
                <a:cubicBezTo>
                  <a:pt x="711200" y="3111500"/>
                  <a:pt x="825500" y="2959100"/>
                  <a:pt x="939800" y="2959100"/>
                </a:cubicBezTo>
                <a:cubicBezTo>
                  <a:pt x="1066800" y="2959100"/>
                  <a:pt x="1206500" y="2781300"/>
                  <a:pt x="1257300" y="2565400"/>
                </a:cubicBezTo>
                <a:lnTo>
                  <a:pt x="1257300" y="2540000"/>
                </a:lnTo>
                <a:cubicBezTo>
                  <a:pt x="1308100" y="2324100"/>
                  <a:pt x="1346200" y="2133600"/>
                  <a:pt x="1346200" y="2108200"/>
                </a:cubicBezTo>
                <a:cubicBezTo>
                  <a:pt x="1346200" y="2082800"/>
                  <a:pt x="1409700" y="1917700"/>
                  <a:pt x="1485900" y="1752600"/>
                </a:cubicBezTo>
                <a:lnTo>
                  <a:pt x="1511300" y="1701800"/>
                </a:lnTo>
                <a:cubicBezTo>
                  <a:pt x="1587500" y="1536700"/>
                  <a:pt x="1752600" y="1282700"/>
                  <a:pt x="1892300" y="1143000"/>
                </a:cubicBezTo>
                <a:lnTo>
                  <a:pt x="2527300" y="520700"/>
                </a:lnTo>
                <a:cubicBezTo>
                  <a:pt x="2933700" y="114300"/>
                  <a:pt x="3505200" y="0"/>
                  <a:pt x="4000500" y="241300"/>
                </a:cubicBezTo>
                <a:lnTo>
                  <a:pt x="4432300" y="431800"/>
                </a:lnTo>
                <a:cubicBezTo>
                  <a:pt x="4610100" y="520700"/>
                  <a:pt x="4775200" y="749300"/>
                  <a:pt x="4813300" y="965200"/>
                </a:cubicBezTo>
                <a:lnTo>
                  <a:pt x="4876800" y="1409700"/>
                </a:lnTo>
                <a:cubicBezTo>
                  <a:pt x="4902200" y="1612900"/>
                  <a:pt x="4927600" y="1943100"/>
                  <a:pt x="4927600" y="2146300"/>
                </a:cubicBezTo>
                <a:lnTo>
                  <a:pt x="4927600" y="3314700"/>
                </a:lnTo>
                <a:cubicBezTo>
                  <a:pt x="4927600" y="3505200"/>
                  <a:pt x="4889500" y="3822700"/>
                  <a:pt x="4838700" y="4013200"/>
                </a:cubicBezTo>
                <a:close/>
                <a:moveTo>
                  <a:pt x="4648200" y="9461500"/>
                </a:moveTo>
                <a:moveTo>
                  <a:pt x="4038600" y="3848100"/>
                </a:moveTo>
                <a:lnTo>
                  <a:pt x="4038600" y="1981200"/>
                </a:lnTo>
                <a:cubicBezTo>
                  <a:pt x="4038600" y="1587500"/>
                  <a:pt x="3962400" y="1244600"/>
                  <a:pt x="3860800" y="1219200"/>
                </a:cubicBezTo>
                <a:cubicBezTo>
                  <a:pt x="3111500" y="990600"/>
                  <a:pt x="2654300" y="1257300"/>
                  <a:pt x="2349500" y="2120900"/>
                </a:cubicBezTo>
                <a:cubicBezTo>
                  <a:pt x="2222500" y="2463800"/>
                  <a:pt x="2108200" y="2590800"/>
                  <a:pt x="1930400" y="2590800"/>
                </a:cubicBezTo>
                <a:cubicBezTo>
                  <a:pt x="1854200" y="2590800"/>
                  <a:pt x="1739900" y="2794000"/>
                  <a:pt x="1663700" y="3048000"/>
                </a:cubicBezTo>
                <a:cubicBezTo>
                  <a:pt x="1587500" y="3289300"/>
                  <a:pt x="1447800" y="3746500"/>
                  <a:pt x="1333500" y="4076700"/>
                </a:cubicBezTo>
                <a:cubicBezTo>
                  <a:pt x="1231900" y="4394200"/>
                  <a:pt x="1104900" y="4953000"/>
                  <a:pt x="1041400" y="5334000"/>
                </a:cubicBezTo>
                <a:lnTo>
                  <a:pt x="927100" y="6032500"/>
                </a:lnTo>
                <a:cubicBezTo>
                  <a:pt x="762000" y="6985000"/>
                  <a:pt x="787400" y="7454900"/>
                  <a:pt x="990600" y="8013700"/>
                </a:cubicBezTo>
                <a:cubicBezTo>
                  <a:pt x="1155700" y="8483600"/>
                  <a:pt x="1511300" y="8623300"/>
                  <a:pt x="2019300" y="8420100"/>
                </a:cubicBezTo>
                <a:cubicBezTo>
                  <a:pt x="2654300" y="8166100"/>
                  <a:pt x="3505200" y="6654800"/>
                  <a:pt x="3505200" y="5778500"/>
                </a:cubicBezTo>
                <a:cubicBezTo>
                  <a:pt x="3505200" y="5651500"/>
                  <a:pt x="3873500" y="4737100"/>
                  <a:pt x="3949700" y="4660900"/>
                </a:cubicBezTo>
                <a:cubicBezTo>
                  <a:pt x="4000500" y="4610100"/>
                  <a:pt x="4038600" y="4241800"/>
                  <a:pt x="4038600" y="3848100"/>
                </a:cubicBezTo>
                <a:close/>
                <a:moveTo>
                  <a:pt x="4813300" y="94615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5" name="Freeform 2085"/>
          <p:cNvSpPr/>
          <p:nvPr/>
        </p:nvSpPr>
        <p:spPr>
          <a:xfrm rot="0" flipH="0" flipV="0">
            <a:off x="26466026" y="13971042"/>
            <a:ext cx="49117" cy="55810"/>
          </a:xfrm>
          <a:custGeom>
            <a:pathLst>
              <a:path w="5778500" h="6565900">
                <a:moveTo>
                  <a:pt x="4673600" y="2159000"/>
                </a:moveTo>
                <a:lnTo>
                  <a:pt x="3987800" y="2755900"/>
                </a:lnTo>
                <a:cubicBezTo>
                  <a:pt x="3289300" y="3378200"/>
                  <a:pt x="2971800" y="4051300"/>
                  <a:pt x="3403600" y="4051300"/>
                </a:cubicBezTo>
                <a:cubicBezTo>
                  <a:pt x="3606800" y="4051300"/>
                  <a:pt x="4305300" y="5765800"/>
                  <a:pt x="4305300" y="6248400"/>
                </a:cubicBezTo>
                <a:cubicBezTo>
                  <a:pt x="4305300" y="6426200"/>
                  <a:pt x="4140200" y="6565900"/>
                  <a:pt x="3937000" y="6565900"/>
                </a:cubicBezTo>
                <a:cubicBezTo>
                  <a:pt x="3530600" y="6565900"/>
                  <a:pt x="3302000" y="6375400"/>
                  <a:pt x="3048000" y="5803900"/>
                </a:cubicBezTo>
                <a:cubicBezTo>
                  <a:pt x="2946400" y="5588000"/>
                  <a:pt x="2870200" y="5181600"/>
                  <a:pt x="2870200" y="4914900"/>
                </a:cubicBezTo>
                <a:cubicBezTo>
                  <a:pt x="2870200" y="4635500"/>
                  <a:pt x="2781300" y="4419600"/>
                  <a:pt x="2692400" y="4419600"/>
                </a:cubicBezTo>
                <a:cubicBezTo>
                  <a:pt x="2590800" y="4419600"/>
                  <a:pt x="2209800" y="4762500"/>
                  <a:pt x="1841500" y="5181600"/>
                </a:cubicBezTo>
                <a:lnTo>
                  <a:pt x="1295400" y="5803900"/>
                </a:lnTo>
                <a:cubicBezTo>
                  <a:pt x="927100" y="6223000"/>
                  <a:pt x="482600" y="6565900"/>
                  <a:pt x="317500" y="6565900"/>
                </a:cubicBezTo>
                <a:cubicBezTo>
                  <a:pt x="139700" y="6565900"/>
                  <a:pt x="0" y="6400800"/>
                  <a:pt x="0" y="6210300"/>
                </a:cubicBezTo>
                <a:cubicBezTo>
                  <a:pt x="0" y="6007100"/>
                  <a:pt x="139700" y="5626100"/>
                  <a:pt x="330200" y="5346700"/>
                </a:cubicBezTo>
                <a:cubicBezTo>
                  <a:pt x="698500" y="4762500"/>
                  <a:pt x="863600" y="4597400"/>
                  <a:pt x="1612900" y="3975100"/>
                </a:cubicBezTo>
                <a:cubicBezTo>
                  <a:pt x="2120900" y="3556000"/>
                  <a:pt x="2362200" y="2628900"/>
                  <a:pt x="1968500" y="2628900"/>
                </a:cubicBezTo>
                <a:cubicBezTo>
                  <a:pt x="1727200" y="2628900"/>
                  <a:pt x="1435100" y="1612900"/>
                  <a:pt x="1435100" y="787400"/>
                </a:cubicBezTo>
                <a:cubicBezTo>
                  <a:pt x="1435100" y="419100"/>
                  <a:pt x="1511300" y="114300"/>
                  <a:pt x="1612900" y="114300"/>
                </a:cubicBezTo>
                <a:cubicBezTo>
                  <a:pt x="1981200" y="114300"/>
                  <a:pt x="2501900" y="977900"/>
                  <a:pt x="2501900" y="1587500"/>
                </a:cubicBezTo>
                <a:cubicBezTo>
                  <a:pt x="2501900" y="2476500"/>
                  <a:pt x="3073400" y="2438400"/>
                  <a:pt x="3898900" y="1498600"/>
                </a:cubicBezTo>
                <a:lnTo>
                  <a:pt x="4432300" y="876300"/>
                </a:lnTo>
                <a:cubicBezTo>
                  <a:pt x="5143500" y="76200"/>
                  <a:pt x="5270500" y="0"/>
                  <a:pt x="5549900" y="292100"/>
                </a:cubicBezTo>
                <a:cubicBezTo>
                  <a:pt x="5778500" y="508000"/>
                  <a:pt x="5778500" y="723900"/>
                  <a:pt x="5588000" y="1155700"/>
                </a:cubicBezTo>
                <a:cubicBezTo>
                  <a:pt x="5511800" y="1333500"/>
                  <a:pt x="5092700" y="1790700"/>
                  <a:pt x="4673600" y="2159000"/>
                </a:cubicBezTo>
                <a:close/>
                <a:moveTo>
                  <a:pt x="4381500" y="67056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6" name="Freeform 2086"/>
          <p:cNvSpPr/>
          <p:nvPr/>
        </p:nvSpPr>
        <p:spPr>
          <a:xfrm rot="0" flipH="0" flipV="0">
            <a:off x="26529821" y="13947508"/>
            <a:ext cx="27419" cy="80854"/>
          </a:xfrm>
          <a:custGeom>
            <a:pathLst>
              <a:path w="3225800" h="9512300">
                <a:moveTo>
                  <a:pt x="266700" y="8267700"/>
                </a:moveTo>
                <a:lnTo>
                  <a:pt x="1511300" y="3403600"/>
                </a:lnTo>
                <a:cubicBezTo>
                  <a:pt x="1562100" y="3213100"/>
                  <a:pt x="1638300" y="3048000"/>
                  <a:pt x="1689100" y="3048000"/>
                </a:cubicBezTo>
                <a:cubicBezTo>
                  <a:pt x="1752600" y="3048000"/>
                  <a:pt x="1790700" y="2895600"/>
                  <a:pt x="1790700" y="2692400"/>
                </a:cubicBezTo>
                <a:lnTo>
                  <a:pt x="1790700" y="2336800"/>
                </a:lnTo>
                <a:cubicBezTo>
                  <a:pt x="1790700" y="2133600"/>
                  <a:pt x="1752600" y="1981200"/>
                  <a:pt x="1701800" y="1981200"/>
                </a:cubicBezTo>
                <a:cubicBezTo>
                  <a:pt x="1600200" y="1981200"/>
                  <a:pt x="1308100" y="2159000"/>
                  <a:pt x="889000" y="2489200"/>
                </a:cubicBezTo>
                <a:cubicBezTo>
                  <a:pt x="736600" y="2603500"/>
                  <a:pt x="482600" y="2692400"/>
                  <a:pt x="304800" y="2692400"/>
                </a:cubicBezTo>
                <a:cubicBezTo>
                  <a:pt x="139700" y="2692400"/>
                  <a:pt x="0" y="2540000"/>
                  <a:pt x="0" y="2336800"/>
                </a:cubicBezTo>
                <a:cubicBezTo>
                  <a:pt x="0" y="2133600"/>
                  <a:pt x="12700" y="1905000"/>
                  <a:pt x="50800" y="1816100"/>
                </a:cubicBezTo>
                <a:cubicBezTo>
                  <a:pt x="76200" y="1727200"/>
                  <a:pt x="241300" y="1600200"/>
                  <a:pt x="431800" y="1536700"/>
                </a:cubicBezTo>
                <a:cubicBezTo>
                  <a:pt x="825500" y="1384300"/>
                  <a:pt x="1092200" y="1219200"/>
                  <a:pt x="1473200" y="863600"/>
                </a:cubicBezTo>
                <a:lnTo>
                  <a:pt x="1765300" y="596900"/>
                </a:lnTo>
                <a:cubicBezTo>
                  <a:pt x="2171700" y="203200"/>
                  <a:pt x="2565400" y="0"/>
                  <a:pt x="2921000" y="0"/>
                </a:cubicBezTo>
                <a:cubicBezTo>
                  <a:pt x="3086100" y="0"/>
                  <a:pt x="3225800" y="165100"/>
                  <a:pt x="3225800" y="368300"/>
                </a:cubicBezTo>
                <a:lnTo>
                  <a:pt x="3225800" y="901700"/>
                </a:lnTo>
                <a:cubicBezTo>
                  <a:pt x="3225800" y="1104900"/>
                  <a:pt x="3187700" y="1409700"/>
                  <a:pt x="3136900" y="1587500"/>
                </a:cubicBezTo>
                <a:lnTo>
                  <a:pt x="2971800" y="2286000"/>
                </a:lnTo>
                <a:cubicBezTo>
                  <a:pt x="2921000" y="2463800"/>
                  <a:pt x="2844800" y="2730500"/>
                  <a:pt x="2781300" y="2870200"/>
                </a:cubicBezTo>
                <a:cubicBezTo>
                  <a:pt x="2717800" y="3022600"/>
                  <a:pt x="2616200" y="3302000"/>
                  <a:pt x="2552700" y="3517900"/>
                </a:cubicBezTo>
                <a:lnTo>
                  <a:pt x="2451100" y="3848100"/>
                </a:lnTo>
                <a:cubicBezTo>
                  <a:pt x="2374900" y="4051300"/>
                  <a:pt x="2324100" y="4241800"/>
                  <a:pt x="2324100" y="4267200"/>
                </a:cubicBezTo>
                <a:cubicBezTo>
                  <a:pt x="2324100" y="4292600"/>
                  <a:pt x="2286000" y="4457700"/>
                  <a:pt x="2247900" y="4648200"/>
                </a:cubicBezTo>
                <a:lnTo>
                  <a:pt x="1536700" y="7645400"/>
                </a:lnTo>
                <a:cubicBezTo>
                  <a:pt x="1498600" y="7835900"/>
                  <a:pt x="1409700" y="8115300"/>
                  <a:pt x="1346200" y="8255000"/>
                </a:cubicBezTo>
                <a:cubicBezTo>
                  <a:pt x="1282700" y="8394700"/>
                  <a:pt x="1206500" y="8648700"/>
                  <a:pt x="1168400" y="8788400"/>
                </a:cubicBezTo>
                <a:cubicBezTo>
                  <a:pt x="1003300" y="9436100"/>
                  <a:pt x="952500" y="9512300"/>
                  <a:pt x="660400" y="9512300"/>
                </a:cubicBezTo>
                <a:cubicBezTo>
                  <a:pt x="495300" y="9512300"/>
                  <a:pt x="317500" y="9474200"/>
                  <a:pt x="266700" y="9423400"/>
                </a:cubicBezTo>
                <a:cubicBezTo>
                  <a:pt x="152400" y="9309100"/>
                  <a:pt x="152400" y="8712200"/>
                  <a:pt x="266700" y="8267700"/>
                </a:cubicBezTo>
                <a:close/>
                <a:moveTo>
                  <a:pt x="-1092200" y="94742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7" name="Freeform 2087"/>
          <p:cNvSpPr/>
          <p:nvPr/>
        </p:nvSpPr>
        <p:spPr>
          <a:xfrm rot="0" flipH="0" flipV="0">
            <a:off x="26560690" y="13945241"/>
            <a:ext cx="45986" cy="86467"/>
          </a:xfrm>
          <a:custGeom>
            <a:pathLst>
              <a:path w="5410200" h="10172700">
                <a:moveTo>
                  <a:pt x="0" y="7747000"/>
                </a:moveTo>
                <a:lnTo>
                  <a:pt x="0" y="6286500"/>
                </a:lnTo>
                <a:cubicBezTo>
                  <a:pt x="0" y="5029200"/>
                  <a:pt x="203200" y="4178300"/>
                  <a:pt x="749300" y="3022600"/>
                </a:cubicBezTo>
                <a:lnTo>
                  <a:pt x="939800" y="2641600"/>
                </a:lnTo>
                <a:cubicBezTo>
                  <a:pt x="1739900" y="977900"/>
                  <a:pt x="3035300" y="0"/>
                  <a:pt x="3911600" y="406400"/>
                </a:cubicBezTo>
                <a:cubicBezTo>
                  <a:pt x="5410200" y="1079500"/>
                  <a:pt x="5410200" y="4419600"/>
                  <a:pt x="3911600" y="7518400"/>
                </a:cubicBezTo>
                <a:lnTo>
                  <a:pt x="3721100" y="7899400"/>
                </a:lnTo>
                <a:cubicBezTo>
                  <a:pt x="2971800" y="9448800"/>
                  <a:pt x="1854200" y="10172700"/>
                  <a:pt x="736600" y="9829800"/>
                </a:cubicBezTo>
                <a:cubicBezTo>
                  <a:pt x="266700" y="9690100"/>
                  <a:pt x="0" y="8940800"/>
                  <a:pt x="0" y="7747000"/>
                </a:cubicBezTo>
                <a:close/>
                <a:moveTo>
                  <a:pt x="787400" y="9740900"/>
                </a:moveTo>
                <a:moveTo>
                  <a:pt x="3949700" y="4406900"/>
                </a:moveTo>
                <a:lnTo>
                  <a:pt x="3949700" y="2197100"/>
                </a:lnTo>
                <a:cubicBezTo>
                  <a:pt x="3949700" y="1917700"/>
                  <a:pt x="3860800" y="1600200"/>
                  <a:pt x="3759200" y="1511300"/>
                </a:cubicBezTo>
                <a:cubicBezTo>
                  <a:pt x="3479800" y="1219200"/>
                  <a:pt x="2895600" y="1295400"/>
                  <a:pt x="2514600" y="1689100"/>
                </a:cubicBezTo>
                <a:cubicBezTo>
                  <a:pt x="2311400" y="1879600"/>
                  <a:pt x="2146300" y="2209800"/>
                  <a:pt x="2146300" y="2400300"/>
                </a:cubicBezTo>
                <a:cubicBezTo>
                  <a:pt x="2146300" y="2603500"/>
                  <a:pt x="2070100" y="2768600"/>
                  <a:pt x="1968500" y="2768600"/>
                </a:cubicBezTo>
                <a:cubicBezTo>
                  <a:pt x="1879600" y="2768600"/>
                  <a:pt x="1790700" y="2921000"/>
                  <a:pt x="1790700" y="3124200"/>
                </a:cubicBezTo>
                <a:cubicBezTo>
                  <a:pt x="1790700" y="3314700"/>
                  <a:pt x="1714500" y="3479800"/>
                  <a:pt x="1612900" y="3479800"/>
                </a:cubicBezTo>
                <a:cubicBezTo>
                  <a:pt x="1511300" y="3479800"/>
                  <a:pt x="1435100" y="3708400"/>
                  <a:pt x="1435100" y="3987800"/>
                </a:cubicBezTo>
                <a:lnTo>
                  <a:pt x="1435100" y="4051300"/>
                </a:lnTo>
                <a:cubicBezTo>
                  <a:pt x="1435100" y="4330700"/>
                  <a:pt x="1358900" y="4559300"/>
                  <a:pt x="1257300" y="4559300"/>
                </a:cubicBezTo>
                <a:cubicBezTo>
                  <a:pt x="1155700" y="4559300"/>
                  <a:pt x="1079500" y="4787900"/>
                  <a:pt x="1079500" y="5067300"/>
                </a:cubicBezTo>
                <a:lnTo>
                  <a:pt x="1079500" y="5486400"/>
                </a:lnTo>
                <a:cubicBezTo>
                  <a:pt x="1079500" y="5765800"/>
                  <a:pt x="990600" y="5994400"/>
                  <a:pt x="901700" y="5994400"/>
                </a:cubicBezTo>
                <a:cubicBezTo>
                  <a:pt x="800100" y="5994400"/>
                  <a:pt x="711200" y="6223000"/>
                  <a:pt x="711200" y="6502400"/>
                </a:cubicBezTo>
                <a:lnTo>
                  <a:pt x="711200" y="7988300"/>
                </a:lnTo>
                <a:cubicBezTo>
                  <a:pt x="711200" y="8267700"/>
                  <a:pt x="800100" y="8585200"/>
                  <a:pt x="901700" y="8674100"/>
                </a:cubicBezTo>
                <a:cubicBezTo>
                  <a:pt x="1181100" y="8966200"/>
                  <a:pt x="1765300" y="8890000"/>
                  <a:pt x="2159000" y="8496300"/>
                </a:cubicBezTo>
                <a:lnTo>
                  <a:pt x="2514600" y="8140700"/>
                </a:lnTo>
                <a:cubicBezTo>
                  <a:pt x="2705100" y="7950200"/>
                  <a:pt x="2870200" y="7620000"/>
                  <a:pt x="2870200" y="7429500"/>
                </a:cubicBezTo>
                <a:cubicBezTo>
                  <a:pt x="2870200" y="7226300"/>
                  <a:pt x="2946400" y="7061200"/>
                  <a:pt x="3048000" y="7061200"/>
                </a:cubicBezTo>
                <a:cubicBezTo>
                  <a:pt x="3149600" y="7061200"/>
                  <a:pt x="3225800" y="6832600"/>
                  <a:pt x="3225800" y="6553200"/>
                </a:cubicBezTo>
                <a:lnTo>
                  <a:pt x="3225800" y="6502400"/>
                </a:lnTo>
                <a:cubicBezTo>
                  <a:pt x="3225800" y="6223000"/>
                  <a:pt x="3302000" y="5994400"/>
                  <a:pt x="3403600" y="5994400"/>
                </a:cubicBezTo>
                <a:cubicBezTo>
                  <a:pt x="3505200" y="5994400"/>
                  <a:pt x="3581400" y="5765800"/>
                  <a:pt x="3581400" y="5486400"/>
                </a:cubicBezTo>
                <a:lnTo>
                  <a:pt x="3581400" y="5422900"/>
                </a:lnTo>
                <a:cubicBezTo>
                  <a:pt x="3581400" y="5143500"/>
                  <a:pt x="3670300" y="4914900"/>
                  <a:pt x="3759200" y="4914900"/>
                </a:cubicBezTo>
                <a:cubicBezTo>
                  <a:pt x="3860800" y="4914900"/>
                  <a:pt x="3949700" y="4686300"/>
                  <a:pt x="3949700" y="4406900"/>
                </a:cubicBezTo>
                <a:close/>
                <a:moveTo>
                  <a:pt x="4127500" y="97409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8" name="Freeform 2088"/>
          <p:cNvSpPr/>
          <p:nvPr/>
        </p:nvSpPr>
        <p:spPr>
          <a:xfrm rot="0" flipH="0" flipV="0">
            <a:off x="26764488" y="13947394"/>
            <a:ext cx="49022" cy="79248"/>
          </a:xfrm>
          <a:custGeom>
            <a:pathLst>
              <a:path w="4902200" h="7924800">
                <a:moveTo>
                  <a:pt x="215900" y="5422900"/>
                </a:moveTo>
                <a:lnTo>
                  <a:pt x="3073400" y="381000"/>
                </a:lnTo>
                <a:cubicBezTo>
                  <a:pt x="3200400" y="177800"/>
                  <a:pt x="3403600" y="0"/>
                  <a:pt x="3556000" y="0"/>
                </a:cubicBezTo>
                <a:cubicBezTo>
                  <a:pt x="3695700" y="0"/>
                  <a:pt x="3810000" y="203200"/>
                  <a:pt x="3810000" y="431800"/>
                </a:cubicBezTo>
                <a:lnTo>
                  <a:pt x="3810000" y="482600"/>
                </a:lnTo>
                <a:cubicBezTo>
                  <a:pt x="3810000" y="723900"/>
                  <a:pt x="3708400" y="1092200"/>
                  <a:pt x="3594100" y="1295400"/>
                </a:cubicBezTo>
                <a:lnTo>
                  <a:pt x="1447800" y="4876800"/>
                </a:lnTo>
                <a:cubicBezTo>
                  <a:pt x="1130300" y="5410200"/>
                  <a:pt x="1168400" y="5486400"/>
                  <a:pt x="1651000" y="5486400"/>
                </a:cubicBezTo>
                <a:lnTo>
                  <a:pt x="2616200" y="5486400"/>
                </a:lnTo>
                <a:cubicBezTo>
                  <a:pt x="2857500" y="5486400"/>
                  <a:pt x="3048000" y="5346700"/>
                  <a:pt x="3048000" y="5181600"/>
                </a:cubicBezTo>
                <a:cubicBezTo>
                  <a:pt x="3048000" y="5016500"/>
                  <a:pt x="3098800" y="4686300"/>
                  <a:pt x="3162300" y="4457700"/>
                </a:cubicBezTo>
                <a:lnTo>
                  <a:pt x="3175000" y="4381500"/>
                </a:lnTo>
                <a:cubicBezTo>
                  <a:pt x="3238500" y="4152900"/>
                  <a:pt x="3441700" y="3962400"/>
                  <a:pt x="3632200" y="3962400"/>
                </a:cubicBezTo>
                <a:cubicBezTo>
                  <a:pt x="3810000" y="3962400"/>
                  <a:pt x="4000500" y="4051300"/>
                  <a:pt x="4038600" y="4152900"/>
                </a:cubicBezTo>
                <a:cubicBezTo>
                  <a:pt x="4127500" y="4368800"/>
                  <a:pt x="4140200" y="4724400"/>
                  <a:pt x="4076700" y="5181600"/>
                </a:cubicBezTo>
                <a:cubicBezTo>
                  <a:pt x="4051300" y="5346700"/>
                  <a:pt x="4191000" y="5486400"/>
                  <a:pt x="4381500" y="5486400"/>
                </a:cubicBezTo>
                <a:cubicBezTo>
                  <a:pt x="4572000" y="5486400"/>
                  <a:pt x="4762500" y="5575300"/>
                  <a:pt x="4800600" y="5676900"/>
                </a:cubicBezTo>
                <a:cubicBezTo>
                  <a:pt x="4889500" y="5892800"/>
                  <a:pt x="4902200" y="6032500"/>
                  <a:pt x="4838700" y="6248400"/>
                </a:cubicBezTo>
                <a:cubicBezTo>
                  <a:pt x="4813300" y="6337300"/>
                  <a:pt x="4597400" y="6400800"/>
                  <a:pt x="4356100" y="6400800"/>
                </a:cubicBezTo>
                <a:lnTo>
                  <a:pt x="4089400" y="6400800"/>
                </a:lnTo>
                <a:cubicBezTo>
                  <a:pt x="3581400" y="6400800"/>
                  <a:pt x="3556000" y="6426200"/>
                  <a:pt x="3365500" y="6959600"/>
                </a:cubicBezTo>
                <a:lnTo>
                  <a:pt x="3162300" y="7518400"/>
                </a:lnTo>
                <a:cubicBezTo>
                  <a:pt x="3086100" y="7747000"/>
                  <a:pt x="2921000" y="7924800"/>
                  <a:pt x="2806700" y="7924800"/>
                </a:cubicBezTo>
                <a:cubicBezTo>
                  <a:pt x="2552700" y="7924800"/>
                  <a:pt x="2425700" y="7518400"/>
                  <a:pt x="2476500" y="6908800"/>
                </a:cubicBezTo>
                <a:lnTo>
                  <a:pt x="2489200" y="6832600"/>
                </a:lnTo>
                <a:cubicBezTo>
                  <a:pt x="2514600" y="6540500"/>
                  <a:pt x="2387600" y="6400800"/>
                  <a:pt x="2082800" y="6400800"/>
                </a:cubicBezTo>
                <a:lnTo>
                  <a:pt x="736600" y="6400800"/>
                </a:lnTo>
                <a:cubicBezTo>
                  <a:pt x="304800" y="6400800"/>
                  <a:pt x="0" y="6223000"/>
                  <a:pt x="0" y="5943600"/>
                </a:cubicBezTo>
                <a:cubicBezTo>
                  <a:pt x="0" y="5867400"/>
                  <a:pt x="101600" y="5626100"/>
                  <a:pt x="215900" y="5422900"/>
                </a:cubicBezTo>
                <a:close/>
                <a:moveTo>
                  <a:pt x="1981200" y="7937500"/>
                </a:moveTo>
              </a:path>
            </a:pathLst>
          </a:custGeom>
          <a:solidFill>
            <a:srgbClr val="111414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9" name="Freeform 2089"/>
          <p:cNvSpPr/>
          <p:nvPr/>
        </p:nvSpPr>
        <p:spPr>
          <a:xfrm rot="0" flipH="0" flipV="0">
            <a:off x="26828434" y="13947394"/>
            <a:ext cx="49022" cy="79248"/>
          </a:xfrm>
          <a:custGeom>
            <a:pathLst>
              <a:path w="4902200" h="7924800">
                <a:moveTo>
                  <a:pt x="215900" y="5422900"/>
                </a:moveTo>
                <a:lnTo>
                  <a:pt x="3073400" y="381000"/>
                </a:lnTo>
                <a:cubicBezTo>
                  <a:pt x="3200400" y="177800"/>
                  <a:pt x="3403600" y="0"/>
                  <a:pt x="3556000" y="0"/>
                </a:cubicBezTo>
                <a:cubicBezTo>
                  <a:pt x="3695700" y="0"/>
                  <a:pt x="3810000" y="203200"/>
                  <a:pt x="3810000" y="431800"/>
                </a:cubicBezTo>
                <a:lnTo>
                  <a:pt x="3810000" y="482600"/>
                </a:lnTo>
                <a:cubicBezTo>
                  <a:pt x="3810000" y="723900"/>
                  <a:pt x="3708400" y="1092200"/>
                  <a:pt x="3594100" y="1295400"/>
                </a:cubicBezTo>
                <a:lnTo>
                  <a:pt x="1447800" y="4876800"/>
                </a:lnTo>
                <a:cubicBezTo>
                  <a:pt x="1130300" y="5410200"/>
                  <a:pt x="1168400" y="5486400"/>
                  <a:pt x="1651000" y="5486400"/>
                </a:cubicBezTo>
                <a:lnTo>
                  <a:pt x="2616200" y="5486400"/>
                </a:lnTo>
                <a:cubicBezTo>
                  <a:pt x="2857500" y="5486400"/>
                  <a:pt x="3048000" y="5346700"/>
                  <a:pt x="3048000" y="5181600"/>
                </a:cubicBezTo>
                <a:cubicBezTo>
                  <a:pt x="3048000" y="5016500"/>
                  <a:pt x="3098800" y="4686300"/>
                  <a:pt x="3162300" y="4457700"/>
                </a:cubicBezTo>
                <a:lnTo>
                  <a:pt x="3175000" y="4381500"/>
                </a:lnTo>
                <a:cubicBezTo>
                  <a:pt x="3238500" y="4152900"/>
                  <a:pt x="3441700" y="3962400"/>
                  <a:pt x="3632200" y="3962400"/>
                </a:cubicBezTo>
                <a:cubicBezTo>
                  <a:pt x="3810000" y="3962400"/>
                  <a:pt x="4000500" y="4051300"/>
                  <a:pt x="4038600" y="4152900"/>
                </a:cubicBezTo>
                <a:cubicBezTo>
                  <a:pt x="4127500" y="4368800"/>
                  <a:pt x="4140200" y="4724400"/>
                  <a:pt x="4076700" y="5181600"/>
                </a:cubicBezTo>
                <a:cubicBezTo>
                  <a:pt x="4051300" y="5346700"/>
                  <a:pt x="4191000" y="5486400"/>
                  <a:pt x="4381500" y="5486400"/>
                </a:cubicBezTo>
                <a:cubicBezTo>
                  <a:pt x="4572000" y="5486400"/>
                  <a:pt x="4762500" y="5575300"/>
                  <a:pt x="4800600" y="5676900"/>
                </a:cubicBezTo>
                <a:cubicBezTo>
                  <a:pt x="4889500" y="5892800"/>
                  <a:pt x="4902200" y="6032500"/>
                  <a:pt x="4838700" y="6248400"/>
                </a:cubicBezTo>
                <a:cubicBezTo>
                  <a:pt x="4813300" y="6337300"/>
                  <a:pt x="4597400" y="6400800"/>
                  <a:pt x="4356100" y="6400800"/>
                </a:cubicBezTo>
                <a:lnTo>
                  <a:pt x="4089400" y="6400800"/>
                </a:lnTo>
                <a:cubicBezTo>
                  <a:pt x="3581400" y="6400800"/>
                  <a:pt x="3556000" y="6426200"/>
                  <a:pt x="3365500" y="6959600"/>
                </a:cubicBezTo>
                <a:lnTo>
                  <a:pt x="3162300" y="7518400"/>
                </a:lnTo>
                <a:cubicBezTo>
                  <a:pt x="3086100" y="7747000"/>
                  <a:pt x="2921000" y="7924800"/>
                  <a:pt x="2806700" y="7924800"/>
                </a:cubicBezTo>
                <a:cubicBezTo>
                  <a:pt x="2552700" y="7924800"/>
                  <a:pt x="2425700" y="7518400"/>
                  <a:pt x="2476500" y="6908800"/>
                </a:cubicBezTo>
                <a:lnTo>
                  <a:pt x="2489200" y="6832600"/>
                </a:lnTo>
                <a:cubicBezTo>
                  <a:pt x="2514600" y="6540500"/>
                  <a:pt x="2387600" y="6400800"/>
                  <a:pt x="2082800" y="6400800"/>
                </a:cubicBezTo>
                <a:lnTo>
                  <a:pt x="736600" y="6400800"/>
                </a:lnTo>
                <a:cubicBezTo>
                  <a:pt x="304800" y="6400800"/>
                  <a:pt x="0" y="6223000"/>
                  <a:pt x="0" y="5943600"/>
                </a:cubicBezTo>
                <a:cubicBezTo>
                  <a:pt x="0" y="5867400"/>
                  <a:pt x="101600" y="5626100"/>
                  <a:pt x="215900" y="5422900"/>
                </a:cubicBezTo>
                <a:close/>
                <a:moveTo>
                  <a:pt x="1981200" y="7937500"/>
                </a:moveTo>
              </a:path>
            </a:pathLst>
          </a:custGeom>
          <a:solidFill>
            <a:srgbClr val="111414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0" name="Freeform 2090"/>
          <p:cNvSpPr/>
          <p:nvPr/>
        </p:nvSpPr>
        <p:spPr>
          <a:xfrm rot="0" flipH="0" flipV="0">
            <a:off x="27173028" y="13947127"/>
            <a:ext cx="27419" cy="80854"/>
          </a:xfrm>
          <a:custGeom>
            <a:pathLst>
              <a:path w="3225800" h="9512300">
                <a:moveTo>
                  <a:pt x="266700" y="8267700"/>
                </a:moveTo>
                <a:lnTo>
                  <a:pt x="1511300" y="3403600"/>
                </a:lnTo>
                <a:cubicBezTo>
                  <a:pt x="1562100" y="3213100"/>
                  <a:pt x="1638300" y="3048000"/>
                  <a:pt x="1689100" y="3048000"/>
                </a:cubicBezTo>
                <a:cubicBezTo>
                  <a:pt x="1752600" y="3048000"/>
                  <a:pt x="1790700" y="2895600"/>
                  <a:pt x="1790700" y="2692400"/>
                </a:cubicBezTo>
                <a:lnTo>
                  <a:pt x="1790700" y="2336800"/>
                </a:lnTo>
                <a:cubicBezTo>
                  <a:pt x="1790700" y="2133600"/>
                  <a:pt x="1752600" y="1981200"/>
                  <a:pt x="1701800" y="1981200"/>
                </a:cubicBezTo>
                <a:cubicBezTo>
                  <a:pt x="1600200" y="1981200"/>
                  <a:pt x="1308100" y="2159000"/>
                  <a:pt x="889000" y="2489200"/>
                </a:cubicBezTo>
                <a:cubicBezTo>
                  <a:pt x="736600" y="2603500"/>
                  <a:pt x="482600" y="2692400"/>
                  <a:pt x="304800" y="2692400"/>
                </a:cubicBezTo>
                <a:cubicBezTo>
                  <a:pt x="139700" y="2692400"/>
                  <a:pt x="0" y="2540000"/>
                  <a:pt x="0" y="2336800"/>
                </a:cubicBezTo>
                <a:cubicBezTo>
                  <a:pt x="0" y="2133600"/>
                  <a:pt x="12700" y="1905000"/>
                  <a:pt x="50800" y="1816100"/>
                </a:cubicBezTo>
                <a:cubicBezTo>
                  <a:pt x="76200" y="1727200"/>
                  <a:pt x="241300" y="1600200"/>
                  <a:pt x="431800" y="1536700"/>
                </a:cubicBezTo>
                <a:cubicBezTo>
                  <a:pt x="825500" y="1384300"/>
                  <a:pt x="1092200" y="1219200"/>
                  <a:pt x="1473200" y="863600"/>
                </a:cubicBezTo>
                <a:lnTo>
                  <a:pt x="1765300" y="596900"/>
                </a:lnTo>
                <a:cubicBezTo>
                  <a:pt x="2171700" y="203200"/>
                  <a:pt x="2565400" y="0"/>
                  <a:pt x="2921000" y="0"/>
                </a:cubicBezTo>
                <a:cubicBezTo>
                  <a:pt x="3086100" y="0"/>
                  <a:pt x="3225800" y="165100"/>
                  <a:pt x="3225800" y="368300"/>
                </a:cubicBezTo>
                <a:lnTo>
                  <a:pt x="3225800" y="901700"/>
                </a:lnTo>
                <a:cubicBezTo>
                  <a:pt x="3225800" y="1104900"/>
                  <a:pt x="3187700" y="1409700"/>
                  <a:pt x="3136900" y="1587500"/>
                </a:cubicBezTo>
                <a:lnTo>
                  <a:pt x="2971800" y="2286000"/>
                </a:lnTo>
                <a:cubicBezTo>
                  <a:pt x="2921000" y="2463800"/>
                  <a:pt x="2844800" y="2730500"/>
                  <a:pt x="2781300" y="2870200"/>
                </a:cubicBezTo>
                <a:cubicBezTo>
                  <a:pt x="2717800" y="3022600"/>
                  <a:pt x="2616200" y="3302000"/>
                  <a:pt x="2552700" y="3517900"/>
                </a:cubicBezTo>
                <a:lnTo>
                  <a:pt x="2451100" y="3848100"/>
                </a:lnTo>
                <a:cubicBezTo>
                  <a:pt x="2374900" y="4051300"/>
                  <a:pt x="2324100" y="4241800"/>
                  <a:pt x="2324100" y="4267200"/>
                </a:cubicBezTo>
                <a:cubicBezTo>
                  <a:pt x="2324100" y="4292600"/>
                  <a:pt x="2286000" y="4457700"/>
                  <a:pt x="2247900" y="4648200"/>
                </a:cubicBezTo>
                <a:lnTo>
                  <a:pt x="1536700" y="7645400"/>
                </a:lnTo>
                <a:cubicBezTo>
                  <a:pt x="1498600" y="7835900"/>
                  <a:pt x="1409700" y="8115300"/>
                  <a:pt x="1346200" y="8255000"/>
                </a:cubicBezTo>
                <a:cubicBezTo>
                  <a:pt x="1282700" y="8394700"/>
                  <a:pt x="1206500" y="8648700"/>
                  <a:pt x="1168400" y="8788400"/>
                </a:cubicBezTo>
                <a:cubicBezTo>
                  <a:pt x="1003300" y="9436100"/>
                  <a:pt x="952500" y="9512300"/>
                  <a:pt x="660400" y="9512300"/>
                </a:cubicBezTo>
                <a:cubicBezTo>
                  <a:pt x="495300" y="9512300"/>
                  <a:pt x="317500" y="9474200"/>
                  <a:pt x="266700" y="9423400"/>
                </a:cubicBezTo>
                <a:cubicBezTo>
                  <a:pt x="152400" y="9309100"/>
                  <a:pt x="152400" y="8712200"/>
                  <a:pt x="266700" y="8267700"/>
                </a:cubicBezTo>
                <a:close/>
                <a:moveTo>
                  <a:pt x="-1092200" y="94742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1" name="Freeform 2091"/>
          <p:cNvSpPr/>
          <p:nvPr/>
        </p:nvSpPr>
        <p:spPr>
          <a:xfrm rot="0" flipH="0" flipV="0">
            <a:off x="27211554" y="13947343"/>
            <a:ext cx="29362" cy="79667"/>
          </a:xfrm>
          <a:custGeom>
            <a:pathLst>
              <a:path w="3454400" h="9372600">
                <a:moveTo>
                  <a:pt x="3225800" y="1295400"/>
                </a:moveTo>
                <a:lnTo>
                  <a:pt x="1409700" y="8204200"/>
                </a:lnTo>
                <a:cubicBezTo>
                  <a:pt x="1143000" y="9194800"/>
                  <a:pt x="1016000" y="9372600"/>
                  <a:pt x="571500" y="9372600"/>
                </a:cubicBezTo>
                <a:cubicBezTo>
                  <a:pt x="355600" y="9372600"/>
                  <a:pt x="177800" y="9093200"/>
                  <a:pt x="177800" y="8750300"/>
                </a:cubicBezTo>
                <a:cubicBezTo>
                  <a:pt x="177800" y="8407400"/>
                  <a:pt x="266700" y="8077200"/>
                  <a:pt x="368300" y="8013700"/>
                </a:cubicBezTo>
                <a:cubicBezTo>
                  <a:pt x="457200" y="7950200"/>
                  <a:pt x="546100" y="7632700"/>
                  <a:pt x="546100" y="7289800"/>
                </a:cubicBezTo>
                <a:cubicBezTo>
                  <a:pt x="546100" y="6959600"/>
                  <a:pt x="622300" y="6642100"/>
                  <a:pt x="723900" y="6578600"/>
                </a:cubicBezTo>
                <a:cubicBezTo>
                  <a:pt x="825500" y="6515100"/>
                  <a:pt x="901700" y="6235700"/>
                  <a:pt x="901700" y="5956300"/>
                </a:cubicBezTo>
                <a:cubicBezTo>
                  <a:pt x="901700" y="5664200"/>
                  <a:pt x="977900" y="5334000"/>
                  <a:pt x="1079500" y="5207000"/>
                </a:cubicBezTo>
                <a:cubicBezTo>
                  <a:pt x="1181100" y="5092700"/>
                  <a:pt x="1257300" y="4762500"/>
                  <a:pt x="1257300" y="4495800"/>
                </a:cubicBezTo>
                <a:cubicBezTo>
                  <a:pt x="1257300" y="4216400"/>
                  <a:pt x="1346200" y="3898900"/>
                  <a:pt x="1435100" y="3771900"/>
                </a:cubicBezTo>
                <a:cubicBezTo>
                  <a:pt x="1536700" y="3657600"/>
                  <a:pt x="1612900" y="3365500"/>
                  <a:pt x="1612900" y="3149600"/>
                </a:cubicBezTo>
                <a:cubicBezTo>
                  <a:pt x="1612900" y="2921000"/>
                  <a:pt x="1701800" y="2641600"/>
                  <a:pt x="1803400" y="2527300"/>
                </a:cubicBezTo>
                <a:cubicBezTo>
                  <a:pt x="2044700" y="2209800"/>
                  <a:pt x="1981200" y="2032000"/>
                  <a:pt x="1612900" y="2032000"/>
                </a:cubicBezTo>
                <a:cubicBezTo>
                  <a:pt x="1524000" y="2032000"/>
                  <a:pt x="1384300" y="2108200"/>
                  <a:pt x="1320800" y="2222500"/>
                </a:cubicBezTo>
                <a:cubicBezTo>
                  <a:pt x="1257300" y="2324100"/>
                  <a:pt x="1092200" y="2438400"/>
                  <a:pt x="965200" y="2489200"/>
                </a:cubicBezTo>
                <a:cubicBezTo>
                  <a:pt x="825500" y="2540000"/>
                  <a:pt x="723900" y="2616200"/>
                  <a:pt x="723900" y="2654300"/>
                </a:cubicBezTo>
                <a:cubicBezTo>
                  <a:pt x="723900" y="2705100"/>
                  <a:pt x="596900" y="2743200"/>
                  <a:pt x="457200" y="2743200"/>
                </a:cubicBezTo>
                <a:cubicBezTo>
                  <a:pt x="304800" y="2743200"/>
                  <a:pt x="139700" y="2705100"/>
                  <a:pt x="88900" y="2654300"/>
                </a:cubicBezTo>
                <a:cubicBezTo>
                  <a:pt x="50800" y="2603500"/>
                  <a:pt x="0" y="2489200"/>
                  <a:pt x="0" y="2387600"/>
                </a:cubicBezTo>
                <a:cubicBezTo>
                  <a:pt x="0" y="1930400"/>
                  <a:pt x="279400" y="1676400"/>
                  <a:pt x="1041400" y="1447800"/>
                </a:cubicBezTo>
                <a:cubicBezTo>
                  <a:pt x="1155700" y="1409700"/>
                  <a:pt x="1257300" y="1282700"/>
                  <a:pt x="1257300" y="1168400"/>
                </a:cubicBezTo>
                <a:cubicBezTo>
                  <a:pt x="1257300" y="1054100"/>
                  <a:pt x="1384300" y="901700"/>
                  <a:pt x="1549400" y="850900"/>
                </a:cubicBezTo>
                <a:cubicBezTo>
                  <a:pt x="1841500" y="749300"/>
                  <a:pt x="2057400" y="622300"/>
                  <a:pt x="2514600" y="254000"/>
                </a:cubicBezTo>
                <a:cubicBezTo>
                  <a:pt x="2844800" y="12700"/>
                  <a:pt x="2997200" y="0"/>
                  <a:pt x="3225800" y="228600"/>
                </a:cubicBezTo>
                <a:cubicBezTo>
                  <a:pt x="3454400" y="457200"/>
                  <a:pt x="3454400" y="457200"/>
                  <a:pt x="3225800" y="1295400"/>
                </a:cubicBezTo>
                <a:close/>
                <a:moveTo>
                  <a:pt x="6223000" y="94488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2" name="Freeform 2092"/>
          <p:cNvSpPr/>
          <p:nvPr/>
        </p:nvSpPr>
        <p:spPr>
          <a:xfrm rot="0" flipH="0" flipV="0">
            <a:off x="27241554" y="13945508"/>
            <a:ext cx="50304" cy="82365"/>
          </a:xfrm>
          <a:custGeom>
            <a:pathLst>
              <a:path w="5918200" h="9690100">
                <a:moveTo>
                  <a:pt x="304800" y="6210300"/>
                </a:moveTo>
                <a:lnTo>
                  <a:pt x="1117600" y="3467100"/>
                </a:lnTo>
                <a:cubicBezTo>
                  <a:pt x="1181100" y="3289300"/>
                  <a:pt x="1282700" y="2997200"/>
                  <a:pt x="1358900" y="2832100"/>
                </a:cubicBezTo>
                <a:lnTo>
                  <a:pt x="1422400" y="2692400"/>
                </a:lnTo>
                <a:cubicBezTo>
                  <a:pt x="1485900" y="2527300"/>
                  <a:pt x="1651000" y="2298700"/>
                  <a:pt x="1765300" y="2184400"/>
                </a:cubicBezTo>
                <a:cubicBezTo>
                  <a:pt x="1879600" y="2070100"/>
                  <a:pt x="2032000" y="1866900"/>
                  <a:pt x="2120900" y="1739900"/>
                </a:cubicBezTo>
                <a:cubicBezTo>
                  <a:pt x="2311400" y="1435100"/>
                  <a:pt x="2476500" y="1270000"/>
                  <a:pt x="2641600" y="1219200"/>
                </a:cubicBezTo>
                <a:cubicBezTo>
                  <a:pt x="2705100" y="1193800"/>
                  <a:pt x="2870200" y="1079500"/>
                  <a:pt x="2997200" y="952500"/>
                </a:cubicBezTo>
                <a:cubicBezTo>
                  <a:pt x="3124200" y="825500"/>
                  <a:pt x="3390900" y="647700"/>
                  <a:pt x="3594100" y="546100"/>
                </a:cubicBezTo>
                <a:lnTo>
                  <a:pt x="3670300" y="520700"/>
                </a:lnTo>
                <a:cubicBezTo>
                  <a:pt x="3860800" y="419100"/>
                  <a:pt x="4114800" y="317500"/>
                  <a:pt x="4229100" y="292100"/>
                </a:cubicBezTo>
                <a:cubicBezTo>
                  <a:pt x="4330700" y="266700"/>
                  <a:pt x="4470400" y="190500"/>
                  <a:pt x="4546600" y="127000"/>
                </a:cubicBezTo>
                <a:cubicBezTo>
                  <a:pt x="4610100" y="50800"/>
                  <a:pt x="4826000" y="0"/>
                  <a:pt x="5016500" y="0"/>
                </a:cubicBezTo>
                <a:lnTo>
                  <a:pt x="5194300" y="0"/>
                </a:lnTo>
                <a:cubicBezTo>
                  <a:pt x="5537200" y="0"/>
                  <a:pt x="5918200" y="241300"/>
                  <a:pt x="5918200" y="444500"/>
                </a:cubicBezTo>
                <a:cubicBezTo>
                  <a:pt x="5918200" y="685800"/>
                  <a:pt x="5384800" y="1028700"/>
                  <a:pt x="4813300" y="1168400"/>
                </a:cubicBezTo>
                <a:cubicBezTo>
                  <a:pt x="4648200" y="1206500"/>
                  <a:pt x="4381500" y="1308100"/>
                  <a:pt x="4229100" y="1397000"/>
                </a:cubicBezTo>
                <a:lnTo>
                  <a:pt x="3619500" y="1714500"/>
                </a:lnTo>
                <a:cubicBezTo>
                  <a:pt x="3454400" y="1803400"/>
                  <a:pt x="3213100" y="1981200"/>
                  <a:pt x="3073400" y="2120900"/>
                </a:cubicBezTo>
                <a:lnTo>
                  <a:pt x="2768600" y="2438400"/>
                </a:lnTo>
                <a:cubicBezTo>
                  <a:pt x="2628900" y="2578100"/>
                  <a:pt x="2489200" y="2755900"/>
                  <a:pt x="2451100" y="2844800"/>
                </a:cubicBezTo>
                <a:cubicBezTo>
                  <a:pt x="2413000" y="2921000"/>
                  <a:pt x="2336800" y="3048000"/>
                  <a:pt x="2273300" y="3111500"/>
                </a:cubicBezTo>
                <a:cubicBezTo>
                  <a:pt x="2209800" y="3175000"/>
                  <a:pt x="2146300" y="3352800"/>
                  <a:pt x="2146300" y="3492500"/>
                </a:cubicBezTo>
                <a:cubicBezTo>
                  <a:pt x="2146300" y="3784600"/>
                  <a:pt x="2514600" y="3949700"/>
                  <a:pt x="3136900" y="3949700"/>
                </a:cubicBezTo>
                <a:lnTo>
                  <a:pt x="3949700" y="3949700"/>
                </a:lnTo>
                <a:cubicBezTo>
                  <a:pt x="4508500" y="3949700"/>
                  <a:pt x="4914900" y="4254500"/>
                  <a:pt x="5181600" y="4864100"/>
                </a:cubicBezTo>
                <a:lnTo>
                  <a:pt x="5219700" y="4940300"/>
                </a:lnTo>
                <a:cubicBezTo>
                  <a:pt x="5308600" y="5143500"/>
                  <a:pt x="5372100" y="5486400"/>
                  <a:pt x="5372100" y="5676900"/>
                </a:cubicBezTo>
                <a:lnTo>
                  <a:pt x="5372100" y="6096000"/>
                </a:lnTo>
                <a:cubicBezTo>
                  <a:pt x="5372100" y="6299200"/>
                  <a:pt x="5334000" y="6604000"/>
                  <a:pt x="5295900" y="6781800"/>
                </a:cubicBezTo>
                <a:lnTo>
                  <a:pt x="5143500" y="7315200"/>
                </a:lnTo>
                <a:cubicBezTo>
                  <a:pt x="5105400" y="7493000"/>
                  <a:pt x="4991100" y="7759700"/>
                  <a:pt x="4889500" y="7924800"/>
                </a:cubicBezTo>
                <a:lnTo>
                  <a:pt x="4711700" y="8255000"/>
                </a:lnTo>
                <a:cubicBezTo>
                  <a:pt x="4622800" y="8420100"/>
                  <a:pt x="4432300" y="8661400"/>
                  <a:pt x="4292600" y="8801100"/>
                </a:cubicBezTo>
                <a:lnTo>
                  <a:pt x="4013200" y="9067800"/>
                </a:lnTo>
                <a:cubicBezTo>
                  <a:pt x="3873500" y="9207500"/>
                  <a:pt x="3657600" y="9359900"/>
                  <a:pt x="3543300" y="9398000"/>
                </a:cubicBezTo>
                <a:cubicBezTo>
                  <a:pt x="3416300" y="9448800"/>
                  <a:pt x="3187700" y="9525000"/>
                  <a:pt x="3048000" y="9575800"/>
                </a:cubicBezTo>
                <a:cubicBezTo>
                  <a:pt x="2895600" y="9639300"/>
                  <a:pt x="2616200" y="9690100"/>
                  <a:pt x="2425700" y="9690100"/>
                </a:cubicBezTo>
                <a:lnTo>
                  <a:pt x="1968500" y="9690100"/>
                </a:lnTo>
                <a:cubicBezTo>
                  <a:pt x="1778000" y="9690100"/>
                  <a:pt x="1473200" y="9626600"/>
                  <a:pt x="1320800" y="9550400"/>
                </a:cubicBezTo>
                <a:lnTo>
                  <a:pt x="1257300" y="9525000"/>
                </a:lnTo>
                <a:cubicBezTo>
                  <a:pt x="1092200" y="9448800"/>
                  <a:pt x="838200" y="9271000"/>
                  <a:pt x="698500" y="9131300"/>
                </a:cubicBezTo>
                <a:lnTo>
                  <a:pt x="254000" y="8686800"/>
                </a:lnTo>
                <a:cubicBezTo>
                  <a:pt x="114300" y="8534400"/>
                  <a:pt x="0" y="8267700"/>
                  <a:pt x="0" y="8064500"/>
                </a:cubicBezTo>
                <a:lnTo>
                  <a:pt x="0" y="7353300"/>
                </a:lnTo>
                <a:cubicBezTo>
                  <a:pt x="0" y="7150100"/>
                  <a:pt x="50800" y="6896100"/>
                  <a:pt x="101600" y="6769100"/>
                </a:cubicBezTo>
                <a:cubicBezTo>
                  <a:pt x="152400" y="6654800"/>
                  <a:pt x="241300" y="6400800"/>
                  <a:pt x="304800" y="6210300"/>
                </a:cubicBezTo>
                <a:close/>
                <a:moveTo>
                  <a:pt x="2794000" y="9664700"/>
                </a:moveTo>
                <a:moveTo>
                  <a:pt x="1219200" y="6743700"/>
                </a:moveTo>
                <a:lnTo>
                  <a:pt x="1117600" y="7696200"/>
                </a:lnTo>
                <a:cubicBezTo>
                  <a:pt x="1092200" y="7899400"/>
                  <a:pt x="1193800" y="8178800"/>
                  <a:pt x="1333500" y="8318500"/>
                </a:cubicBezTo>
                <a:lnTo>
                  <a:pt x="1358900" y="8356600"/>
                </a:lnTo>
                <a:cubicBezTo>
                  <a:pt x="1498600" y="8496300"/>
                  <a:pt x="1778000" y="8610600"/>
                  <a:pt x="1968500" y="8610600"/>
                </a:cubicBezTo>
                <a:lnTo>
                  <a:pt x="2425700" y="8610600"/>
                </a:lnTo>
                <a:cubicBezTo>
                  <a:pt x="2882900" y="8610600"/>
                  <a:pt x="3162300" y="8496300"/>
                  <a:pt x="3479800" y="8178800"/>
                </a:cubicBezTo>
                <a:lnTo>
                  <a:pt x="3568700" y="8077200"/>
                </a:lnTo>
                <a:cubicBezTo>
                  <a:pt x="3708400" y="7937500"/>
                  <a:pt x="3886200" y="7696200"/>
                  <a:pt x="3975100" y="7518400"/>
                </a:cubicBezTo>
                <a:lnTo>
                  <a:pt x="4152900" y="7124700"/>
                </a:lnTo>
                <a:cubicBezTo>
                  <a:pt x="4241800" y="6959600"/>
                  <a:pt x="4305300" y="6654800"/>
                  <a:pt x="4305300" y="6451600"/>
                </a:cubicBezTo>
                <a:lnTo>
                  <a:pt x="4305300" y="5562600"/>
                </a:lnTo>
                <a:cubicBezTo>
                  <a:pt x="4305300" y="5092700"/>
                  <a:pt x="4191000" y="4953000"/>
                  <a:pt x="3771900" y="4851400"/>
                </a:cubicBezTo>
                <a:lnTo>
                  <a:pt x="3213100" y="4737100"/>
                </a:lnTo>
                <a:cubicBezTo>
                  <a:pt x="2781300" y="4648200"/>
                  <a:pt x="2679700" y="4648200"/>
                  <a:pt x="2209800" y="4749800"/>
                </a:cubicBezTo>
                <a:lnTo>
                  <a:pt x="2120900" y="4762500"/>
                </a:lnTo>
                <a:cubicBezTo>
                  <a:pt x="1714500" y="4851400"/>
                  <a:pt x="1422400" y="5232400"/>
                  <a:pt x="1346200" y="5791200"/>
                </a:cubicBezTo>
                <a:lnTo>
                  <a:pt x="1308100" y="6045200"/>
                </a:lnTo>
                <a:cubicBezTo>
                  <a:pt x="1282700" y="6223000"/>
                  <a:pt x="1244600" y="6540500"/>
                  <a:pt x="1219200" y="6743700"/>
                </a:cubicBezTo>
                <a:close/>
                <a:moveTo>
                  <a:pt x="2260600" y="96647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3" name="Freeform 2093"/>
          <p:cNvSpPr/>
          <p:nvPr/>
        </p:nvSpPr>
        <p:spPr>
          <a:xfrm rot="0" flipH="0" flipV="0">
            <a:off x="27549348" y="13946505"/>
            <a:ext cx="49911" cy="80391"/>
          </a:xfrm>
          <a:custGeom>
            <a:pathLst>
              <a:path w="4991100" h="8039100">
                <a:moveTo>
                  <a:pt x="4660900" y="2755900"/>
                </a:moveTo>
                <a:lnTo>
                  <a:pt x="4216400" y="4406900"/>
                </a:lnTo>
                <a:cubicBezTo>
                  <a:pt x="3721100" y="6235700"/>
                  <a:pt x="3225800" y="6908800"/>
                  <a:pt x="1892300" y="7518400"/>
                </a:cubicBezTo>
                <a:lnTo>
                  <a:pt x="1612900" y="7645400"/>
                </a:lnTo>
                <a:cubicBezTo>
                  <a:pt x="1155700" y="7861300"/>
                  <a:pt x="596900" y="8039100"/>
                  <a:pt x="381000" y="8039100"/>
                </a:cubicBezTo>
                <a:cubicBezTo>
                  <a:pt x="177800" y="8039100"/>
                  <a:pt x="0" y="7899400"/>
                  <a:pt x="0" y="7734300"/>
                </a:cubicBezTo>
                <a:cubicBezTo>
                  <a:pt x="0" y="7569200"/>
                  <a:pt x="63500" y="7366000"/>
                  <a:pt x="152400" y="7277100"/>
                </a:cubicBezTo>
                <a:cubicBezTo>
                  <a:pt x="330200" y="7099300"/>
                  <a:pt x="1181100" y="6819900"/>
                  <a:pt x="1562100" y="6819900"/>
                </a:cubicBezTo>
                <a:cubicBezTo>
                  <a:pt x="2082800" y="6819900"/>
                  <a:pt x="3048000" y="5613400"/>
                  <a:pt x="3048000" y="4953000"/>
                </a:cubicBezTo>
                <a:cubicBezTo>
                  <a:pt x="3048000" y="4800600"/>
                  <a:pt x="2654300" y="4686300"/>
                  <a:pt x="2184400" y="4686300"/>
                </a:cubicBezTo>
                <a:lnTo>
                  <a:pt x="1778000" y="4686300"/>
                </a:lnTo>
                <a:cubicBezTo>
                  <a:pt x="711200" y="4686300"/>
                  <a:pt x="304800" y="4305300"/>
                  <a:pt x="304800" y="3314700"/>
                </a:cubicBezTo>
                <a:cubicBezTo>
                  <a:pt x="304800" y="1866900"/>
                  <a:pt x="914400" y="698500"/>
                  <a:pt x="1866900" y="266700"/>
                </a:cubicBezTo>
                <a:cubicBezTo>
                  <a:pt x="2451100" y="0"/>
                  <a:pt x="3949700" y="101600"/>
                  <a:pt x="4267200" y="419100"/>
                </a:cubicBezTo>
                <a:cubicBezTo>
                  <a:pt x="4914900" y="1066800"/>
                  <a:pt x="4991100" y="1524000"/>
                  <a:pt x="4660900" y="2755900"/>
                </a:cubicBezTo>
                <a:close/>
                <a:moveTo>
                  <a:pt x="4978400" y="8039100"/>
                </a:moveTo>
                <a:moveTo>
                  <a:pt x="1955800" y="4076700"/>
                </a:moveTo>
                <a:lnTo>
                  <a:pt x="2921000" y="4076700"/>
                </a:lnTo>
                <a:cubicBezTo>
                  <a:pt x="3162300" y="4076700"/>
                  <a:pt x="3352800" y="3937000"/>
                  <a:pt x="3352800" y="3771900"/>
                </a:cubicBezTo>
                <a:cubicBezTo>
                  <a:pt x="3352800" y="3606800"/>
                  <a:pt x="3416300" y="3467100"/>
                  <a:pt x="3505200" y="3467100"/>
                </a:cubicBezTo>
                <a:cubicBezTo>
                  <a:pt x="3594100" y="3467100"/>
                  <a:pt x="3657600" y="3276600"/>
                  <a:pt x="3657600" y="3035300"/>
                </a:cubicBezTo>
                <a:lnTo>
                  <a:pt x="3657600" y="2984500"/>
                </a:lnTo>
                <a:cubicBezTo>
                  <a:pt x="3657600" y="2743200"/>
                  <a:pt x="3721100" y="2552700"/>
                  <a:pt x="3810000" y="2552700"/>
                </a:cubicBezTo>
                <a:cubicBezTo>
                  <a:pt x="3898900" y="2552700"/>
                  <a:pt x="3962400" y="2362200"/>
                  <a:pt x="3962400" y="2120900"/>
                </a:cubicBezTo>
                <a:lnTo>
                  <a:pt x="3962400" y="1765300"/>
                </a:lnTo>
                <a:cubicBezTo>
                  <a:pt x="3962400" y="1219200"/>
                  <a:pt x="3771900" y="1028700"/>
                  <a:pt x="3225800" y="1028700"/>
                </a:cubicBezTo>
                <a:lnTo>
                  <a:pt x="2565400" y="1028700"/>
                </a:lnTo>
                <a:cubicBezTo>
                  <a:pt x="2070100" y="1028700"/>
                  <a:pt x="1524000" y="1498600"/>
                  <a:pt x="1524000" y="1943100"/>
                </a:cubicBezTo>
                <a:cubicBezTo>
                  <a:pt x="1524000" y="2108200"/>
                  <a:pt x="1460500" y="2247900"/>
                  <a:pt x="1371600" y="2247900"/>
                </a:cubicBezTo>
                <a:cubicBezTo>
                  <a:pt x="1282700" y="2247900"/>
                  <a:pt x="1219200" y="2438400"/>
                  <a:pt x="1219200" y="2679700"/>
                </a:cubicBezTo>
                <a:lnTo>
                  <a:pt x="1219200" y="3340100"/>
                </a:lnTo>
                <a:cubicBezTo>
                  <a:pt x="1219200" y="3886200"/>
                  <a:pt x="1409700" y="4076700"/>
                  <a:pt x="1955800" y="4076700"/>
                </a:cubicBezTo>
                <a:close/>
                <a:moveTo>
                  <a:pt x="3657600" y="8039100"/>
                </a:moveTo>
              </a:path>
            </a:pathLst>
          </a:custGeom>
          <a:solidFill>
            <a:srgbClr val="111212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4" name="Freeform 2094"/>
          <p:cNvSpPr/>
          <p:nvPr/>
        </p:nvSpPr>
        <p:spPr>
          <a:xfrm rot="0" flipH="0" flipV="0">
            <a:off x="27603788" y="13947521"/>
            <a:ext cx="49022" cy="79248"/>
          </a:xfrm>
          <a:custGeom>
            <a:pathLst>
              <a:path w="4902200" h="7924800">
                <a:moveTo>
                  <a:pt x="215900" y="5422900"/>
                </a:moveTo>
                <a:lnTo>
                  <a:pt x="3073400" y="381000"/>
                </a:lnTo>
                <a:cubicBezTo>
                  <a:pt x="3200400" y="177800"/>
                  <a:pt x="3403600" y="0"/>
                  <a:pt x="3556000" y="0"/>
                </a:cubicBezTo>
                <a:cubicBezTo>
                  <a:pt x="3695700" y="0"/>
                  <a:pt x="3810000" y="203200"/>
                  <a:pt x="3810000" y="431800"/>
                </a:cubicBezTo>
                <a:lnTo>
                  <a:pt x="3810000" y="482600"/>
                </a:lnTo>
                <a:cubicBezTo>
                  <a:pt x="3810000" y="723900"/>
                  <a:pt x="3708400" y="1092200"/>
                  <a:pt x="3594100" y="1295400"/>
                </a:cubicBezTo>
                <a:lnTo>
                  <a:pt x="1447800" y="4876800"/>
                </a:lnTo>
                <a:cubicBezTo>
                  <a:pt x="1130300" y="5410200"/>
                  <a:pt x="1168400" y="5486400"/>
                  <a:pt x="1651000" y="5486400"/>
                </a:cubicBezTo>
                <a:lnTo>
                  <a:pt x="2616200" y="5486400"/>
                </a:lnTo>
                <a:cubicBezTo>
                  <a:pt x="2857500" y="5486400"/>
                  <a:pt x="3048000" y="5346700"/>
                  <a:pt x="3048000" y="5181600"/>
                </a:cubicBezTo>
                <a:cubicBezTo>
                  <a:pt x="3048000" y="5016500"/>
                  <a:pt x="3098800" y="4686300"/>
                  <a:pt x="3162300" y="4457700"/>
                </a:cubicBezTo>
                <a:lnTo>
                  <a:pt x="3175000" y="4381500"/>
                </a:lnTo>
                <a:cubicBezTo>
                  <a:pt x="3238500" y="4152900"/>
                  <a:pt x="3441700" y="3962400"/>
                  <a:pt x="3632200" y="3962400"/>
                </a:cubicBezTo>
                <a:cubicBezTo>
                  <a:pt x="3810000" y="3962400"/>
                  <a:pt x="4000500" y="4051300"/>
                  <a:pt x="4038600" y="4152900"/>
                </a:cubicBezTo>
                <a:cubicBezTo>
                  <a:pt x="4127500" y="4368800"/>
                  <a:pt x="4140200" y="4724400"/>
                  <a:pt x="4076700" y="5181600"/>
                </a:cubicBezTo>
                <a:cubicBezTo>
                  <a:pt x="4051300" y="5346700"/>
                  <a:pt x="4191000" y="5486400"/>
                  <a:pt x="4381500" y="5486400"/>
                </a:cubicBezTo>
                <a:cubicBezTo>
                  <a:pt x="4572000" y="5486400"/>
                  <a:pt x="4762500" y="5575300"/>
                  <a:pt x="4800600" y="5676900"/>
                </a:cubicBezTo>
                <a:cubicBezTo>
                  <a:pt x="4889500" y="5892800"/>
                  <a:pt x="4902200" y="6032500"/>
                  <a:pt x="4838700" y="6248400"/>
                </a:cubicBezTo>
                <a:cubicBezTo>
                  <a:pt x="4813300" y="6337300"/>
                  <a:pt x="4597400" y="6400800"/>
                  <a:pt x="4356100" y="6400800"/>
                </a:cubicBezTo>
                <a:lnTo>
                  <a:pt x="4089400" y="6400800"/>
                </a:lnTo>
                <a:cubicBezTo>
                  <a:pt x="3581400" y="6400800"/>
                  <a:pt x="3556000" y="6426200"/>
                  <a:pt x="3365500" y="6959600"/>
                </a:cubicBezTo>
                <a:lnTo>
                  <a:pt x="3162300" y="7518400"/>
                </a:lnTo>
                <a:cubicBezTo>
                  <a:pt x="3086100" y="7747000"/>
                  <a:pt x="2921000" y="7924800"/>
                  <a:pt x="2806700" y="7924800"/>
                </a:cubicBezTo>
                <a:cubicBezTo>
                  <a:pt x="2552700" y="7924800"/>
                  <a:pt x="2425700" y="7518400"/>
                  <a:pt x="2476500" y="6908800"/>
                </a:cubicBezTo>
                <a:lnTo>
                  <a:pt x="2489200" y="6832600"/>
                </a:lnTo>
                <a:cubicBezTo>
                  <a:pt x="2514600" y="6540500"/>
                  <a:pt x="2387600" y="6400800"/>
                  <a:pt x="2082800" y="6400800"/>
                </a:cubicBezTo>
                <a:lnTo>
                  <a:pt x="736600" y="6400800"/>
                </a:lnTo>
                <a:cubicBezTo>
                  <a:pt x="304800" y="6400800"/>
                  <a:pt x="0" y="6223000"/>
                  <a:pt x="0" y="5943600"/>
                </a:cubicBezTo>
                <a:cubicBezTo>
                  <a:pt x="0" y="5867400"/>
                  <a:pt x="101600" y="5626100"/>
                  <a:pt x="215900" y="5422900"/>
                </a:cubicBezTo>
                <a:close/>
                <a:moveTo>
                  <a:pt x="1981200" y="7937500"/>
                </a:moveTo>
              </a:path>
            </a:pathLst>
          </a:custGeom>
          <a:solidFill>
            <a:srgbClr val="111212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5" name="Freeform 2095"/>
          <p:cNvSpPr/>
          <p:nvPr/>
        </p:nvSpPr>
        <p:spPr>
          <a:xfrm rot="0" flipH="0" flipV="0">
            <a:off x="27671437" y="13947648"/>
            <a:ext cx="45720" cy="79248"/>
          </a:xfrm>
          <a:custGeom>
            <a:pathLst>
              <a:path w="4572000" h="7924800">
                <a:moveTo>
                  <a:pt x="0" y="6451600"/>
                </a:moveTo>
                <a:lnTo>
                  <a:pt x="0" y="6045200"/>
                </a:lnTo>
                <a:cubicBezTo>
                  <a:pt x="0" y="4267200"/>
                  <a:pt x="723900" y="2324100"/>
                  <a:pt x="1778000" y="1270000"/>
                </a:cubicBezTo>
                <a:lnTo>
                  <a:pt x="1828800" y="1219200"/>
                </a:lnTo>
                <a:cubicBezTo>
                  <a:pt x="2514600" y="533400"/>
                  <a:pt x="3530600" y="0"/>
                  <a:pt x="4152900" y="0"/>
                </a:cubicBezTo>
                <a:cubicBezTo>
                  <a:pt x="4381500" y="0"/>
                  <a:pt x="4572000" y="203200"/>
                  <a:pt x="4572000" y="457200"/>
                </a:cubicBezTo>
                <a:cubicBezTo>
                  <a:pt x="4572000" y="863600"/>
                  <a:pt x="3416300" y="1524000"/>
                  <a:pt x="2705100" y="1524000"/>
                </a:cubicBezTo>
                <a:cubicBezTo>
                  <a:pt x="2349500" y="1524000"/>
                  <a:pt x="1524000" y="2527300"/>
                  <a:pt x="1524000" y="2946400"/>
                </a:cubicBezTo>
                <a:cubicBezTo>
                  <a:pt x="1524000" y="2997200"/>
                  <a:pt x="1866900" y="3048000"/>
                  <a:pt x="2286000" y="3048000"/>
                </a:cubicBezTo>
                <a:cubicBezTo>
                  <a:pt x="3657600" y="3048000"/>
                  <a:pt x="4267200" y="3594100"/>
                  <a:pt x="4267200" y="4826000"/>
                </a:cubicBezTo>
                <a:lnTo>
                  <a:pt x="4267200" y="4927600"/>
                </a:lnTo>
                <a:cubicBezTo>
                  <a:pt x="4267200" y="6845300"/>
                  <a:pt x="3327400" y="7924800"/>
                  <a:pt x="1638300" y="7924800"/>
                </a:cubicBezTo>
                <a:cubicBezTo>
                  <a:pt x="330200" y="7924800"/>
                  <a:pt x="0" y="7620000"/>
                  <a:pt x="0" y="6451600"/>
                </a:cubicBezTo>
                <a:close/>
                <a:moveTo>
                  <a:pt x="889000" y="7924800"/>
                </a:moveTo>
                <a:moveTo>
                  <a:pt x="2616200" y="3962400"/>
                </a:moveTo>
                <a:lnTo>
                  <a:pt x="1651000" y="3962400"/>
                </a:lnTo>
                <a:cubicBezTo>
                  <a:pt x="1409700" y="3962400"/>
                  <a:pt x="1219200" y="4102100"/>
                  <a:pt x="1219200" y="4267200"/>
                </a:cubicBezTo>
                <a:cubicBezTo>
                  <a:pt x="1219200" y="4432300"/>
                  <a:pt x="1155700" y="4572000"/>
                  <a:pt x="1066800" y="4572000"/>
                </a:cubicBezTo>
                <a:cubicBezTo>
                  <a:pt x="977900" y="4572000"/>
                  <a:pt x="914400" y="4762500"/>
                  <a:pt x="914400" y="5003800"/>
                </a:cubicBezTo>
                <a:lnTo>
                  <a:pt x="914400" y="5359400"/>
                </a:lnTo>
                <a:cubicBezTo>
                  <a:pt x="914400" y="5600700"/>
                  <a:pt x="850900" y="5791200"/>
                  <a:pt x="762000" y="5791200"/>
                </a:cubicBezTo>
                <a:cubicBezTo>
                  <a:pt x="673100" y="5791200"/>
                  <a:pt x="609600" y="5981700"/>
                  <a:pt x="609600" y="6223000"/>
                </a:cubicBezTo>
                <a:lnTo>
                  <a:pt x="609600" y="6273800"/>
                </a:lnTo>
                <a:cubicBezTo>
                  <a:pt x="609600" y="6515100"/>
                  <a:pt x="673100" y="6769100"/>
                  <a:pt x="762000" y="6858000"/>
                </a:cubicBezTo>
                <a:cubicBezTo>
                  <a:pt x="850900" y="6946900"/>
                  <a:pt x="1104900" y="7010400"/>
                  <a:pt x="1346200" y="7010400"/>
                </a:cubicBezTo>
                <a:lnTo>
                  <a:pt x="2006600" y="7010400"/>
                </a:lnTo>
                <a:cubicBezTo>
                  <a:pt x="2247900" y="7010400"/>
                  <a:pt x="2438400" y="6946900"/>
                  <a:pt x="2438400" y="6858000"/>
                </a:cubicBezTo>
                <a:cubicBezTo>
                  <a:pt x="2438400" y="6769100"/>
                  <a:pt x="2578100" y="6705600"/>
                  <a:pt x="2743200" y="6705600"/>
                </a:cubicBezTo>
                <a:cubicBezTo>
                  <a:pt x="2908300" y="6705600"/>
                  <a:pt x="3048000" y="6515100"/>
                  <a:pt x="3048000" y="6273800"/>
                </a:cubicBezTo>
                <a:lnTo>
                  <a:pt x="3048000" y="6223000"/>
                </a:lnTo>
                <a:cubicBezTo>
                  <a:pt x="3048000" y="5981700"/>
                  <a:pt x="3111500" y="5791200"/>
                  <a:pt x="3200400" y="5791200"/>
                </a:cubicBezTo>
                <a:cubicBezTo>
                  <a:pt x="3289300" y="5791200"/>
                  <a:pt x="3352800" y="5600700"/>
                  <a:pt x="3352800" y="5359400"/>
                </a:cubicBezTo>
                <a:lnTo>
                  <a:pt x="3352800" y="4699000"/>
                </a:lnTo>
                <a:cubicBezTo>
                  <a:pt x="3352800" y="4152900"/>
                  <a:pt x="3162300" y="3962400"/>
                  <a:pt x="2616200" y="3962400"/>
                </a:cubicBezTo>
                <a:close/>
                <a:moveTo>
                  <a:pt x="3378200" y="7924800"/>
                </a:moveTo>
              </a:path>
            </a:pathLst>
          </a:custGeom>
          <a:solidFill>
            <a:srgbClr val="111212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6" name="Freeform 2096"/>
          <p:cNvSpPr/>
          <p:nvPr/>
        </p:nvSpPr>
        <p:spPr>
          <a:xfrm rot="0" flipH="0" flipV="0">
            <a:off x="21069806" y="14150594"/>
            <a:ext cx="113919" cy="147574"/>
          </a:xfrm>
          <a:custGeom>
            <a:pathLst>
              <a:path w="11391900" h="14757400">
                <a:moveTo>
                  <a:pt x="4076700" y="2222500"/>
                </a:moveTo>
                <a:lnTo>
                  <a:pt x="6845300" y="2019300"/>
                </a:lnTo>
                <a:cubicBezTo>
                  <a:pt x="7556500" y="1968500"/>
                  <a:pt x="9144000" y="2755900"/>
                  <a:pt x="9944100" y="3556000"/>
                </a:cubicBezTo>
                <a:lnTo>
                  <a:pt x="10350500" y="3962400"/>
                </a:lnTo>
                <a:cubicBezTo>
                  <a:pt x="11010900" y="4622800"/>
                  <a:pt x="11391900" y="5588000"/>
                  <a:pt x="11391900" y="6604000"/>
                </a:cubicBezTo>
                <a:lnTo>
                  <a:pt x="11391900" y="8661400"/>
                </a:lnTo>
                <a:cubicBezTo>
                  <a:pt x="11391900" y="8991600"/>
                  <a:pt x="11315700" y="9512300"/>
                  <a:pt x="11214100" y="9804400"/>
                </a:cubicBezTo>
                <a:lnTo>
                  <a:pt x="11112500" y="10134600"/>
                </a:lnTo>
                <a:cubicBezTo>
                  <a:pt x="11023600" y="10426700"/>
                  <a:pt x="10731500" y="10833100"/>
                  <a:pt x="10464800" y="11049000"/>
                </a:cubicBezTo>
                <a:lnTo>
                  <a:pt x="10337800" y="11163300"/>
                </a:lnTo>
                <a:cubicBezTo>
                  <a:pt x="9804400" y="11607800"/>
                  <a:pt x="9715500" y="12534900"/>
                  <a:pt x="10185400" y="12814300"/>
                </a:cubicBezTo>
                <a:cubicBezTo>
                  <a:pt x="10579100" y="13068300"/>
                  <a:pt x="10782300" y="13474700"/>
                  <a:pt x="10782300" y="14033500"/>
                </a:cubicBezTo>
                <a:cubicBezTo>
                  <a:pt x="10782300" y="14566900"/>
                  <a:pt x="10591800" y="14757400"/>
                  <a:pt x="10020300" y="14757400"/>
                </a:cubicBezTo>
                <a:cubicBezTo>
                  <a:pt x="9766300" y="14757400"/>
                  <a:pt x="9372600" y="14579600"/>
                  <a:pt x="9131300" y="14351000"/>
                </a:cubicBezTo>
                <a:lnTo>
                  <a:pt x="9105900" y="14325600"/>
                </a:lnTo>
                <a:cubicBezTo>
                  <a:pt x="8864600" y="14097000"/>
                  <a:pt x="8597900" y="13690600"/>
                  <a:pt x="8496300" y="13423900"/>
                </a:cubicBezTo>
                <a:cubicBezTo>
                  <a:pt x="8407400" y="13157200"/>
                  <a:pt x="8115300" y="13004800"/>
                  <a:pt x="7835900" y="13081000"/>
                </a:cubicBezTo>
                <a:cubicBezTo>
                  <a:pt x="7569200" y="13169900"/>
                  <a:pt x="7086600" y="13233400"/>
                  <a:pt x="6743700" y="13233400"/>
                </a:cubicBezTo>
                <a:lnTo>
                  <a:pt x="4991100" y="13233400"/>
                </a:lnTo>
                <a:cubicBezTo>
                  <a:pt x="4660900" y="13233400"/>
                  <a:pt x="4229100" y="13093700"/>
                  <a:pt x="4038600" y="12915900"/>
                </a:cubicBezTo>
                <a:cubicBezTo>
                  <a:pt x="3848100" y="12750800"/>
                  <a:pt x="3441700" y="12547600"/>
                  <a:pt x="3136900" y="12471400"/>
                </a:cubicBezTo>
                <a:cubicBezTo>
                  <a:pt x="2832100" y="12395200"/>
                  <a:pt x="2374900" y="12141200"/>
                  <a:pt x="2146300" y="11912600"/>
                </a:cubicBezTo>
                <a:lnTo>
                  <a:pt x="1460500" y="11226800"/>
                </a:lnTo>
                <a:cubicBezTo>
                  <a:pt x="1219200" y="10985500"/>
                  <a:pt x="965200" y="10629900"/>
                  <a:pt x="901700" y="10426700"/>
                </a:cubicBezTo>
                <a:cubicBezTo>
                  <a:pt x="825500" y="10236200"/>
                  <a:pt x="660400" y="9804400"/>
                  <a:pt x="508000" y="9486900"/>
                </a:cubicBezTo>
                <a:lnTo>
                  <a:pt x="381000" y="9169400"/>
                </a:lnTo>
                <a:cubicBezTo>
                  <a:pt x="25400" y="8394700"/>
                  <a:pt x="0" y="6807200"/>
                  <a:pt x="330200" y="5981700"/>
                </a:cubicBezTo>
                <a:lnTo>
                  <a:pt x="469900" y="5613400"/>
                </a:lnTo>
                <a:cubicBezTo>
                  <a:pt x="711200" y="5016500"/>
                  <a:pt x="1117600" y="4356100"/>
                  <a:pt x="1612900" y="3784600"/>
                </a:cubicBezTo>
                <a:cubicBezTo>
                  <a:pt x="2133600" y="3187700"/>
                  <a:pt x="1854200" y="1651000"/>
                  <a:pt x="1231900" y="1651000"/>
                </a:cubicBezTo>
                <a:cubicBezTo>
                  <a:pt x="1117600" y="1651000"/>
                  <a:pt x="1028700" y="1371600"/>
                  <a:pt x="1028700" y="1041400"/>
                </a:cubicBezTo>
                <a:cubicBezTo>
                  <a:pt x="1028700" y="711200"/>
                  <a:pt x="1092200" y="368300"/>
                  <a:pt x="1181100" y="279400"/>
                </a:cubicBezTo>
                <a:cubicBezTo>
                  <a:pt x="1460500" y="0"/>
                  <a:pt x="1930400" y="114300"/>
                  <a:pt x="2374900" y="558800"/>
                </a:cubicBezTo>
                <a:lnTo>
                  <a:pt x="2425700" y="609600"/>
                </a:lnTo>
                <a:cubicBezTo>
                  <a:pt x="2667000" y="850900"/>
                  <a:pt x="2933700" y="1257300"/>
                  <a:pt x="3022600" y="1511300"/>
                </a:cubicBezTo>
                <a:cubicBezTo>
                  <a:pt x="3251200" y="2171700"/>
                  <a:pt x="3390900" y="2260600"/>
                  <a:pt x="4076700" y="2222500"/>
                </a:cubicBezTo>
                <a:close/>
                <a:moveTo>
                  <a:pt x="12344400" y="14757400"/>
                </a:moveTo>
                <a:moveTo>
                  <a:pt x="9867900" y="8051800"/>
                </a:moveTo>
                <a:lnTo>
                  <a:pt x="9867900" y="6908800"/>
                </a:lnTo>
                <a:cubicBezTo>
                  <a:pt x="9867900" y="6273800"/>
                  <a:pt x="9690100" y="5740400"/>
                  <a:pt x="9385300" y="5435600"/>
                </a:cubicBezTo>
                <a:cubicBezTo>
                  <a:pt x="9283700" y="5334000"/>
                  <a:pt x="9144000" y="5130800"/>
                  <a:pt x="9080500" y="4978400"/>
                </a:cubicBezTo>
                <a:cubicBezTo>
                  <a:pt x="8915400" y="4622800"/>
                  <a:pt x="8674100" y="4381500"/>
                  <a:pt x="8318500" y="4216400"/>
                </a:cubicBezTo>
                <a:cubicBezTo>
                  <a:pt x="8166100" y="4140200"/>
                  <a:pt x="7962900" y="4013200"/>
                  <a:pt x="7861300" y="3911600"/>
                </a:cubicBezTo>
                <a:cubicBezTo>
                  <a:pt x="7607300" y="3657600"/>
                  <a:pt x="6921500" y="3479800"/>
                  <a:pt x="6210300" y="3479800"/>
                </a:cubicBezTo>
                <a:lnTo>
                  <a:pt x="5295900" y="3479800"/>
                </a:lnTo>
                <a:cubicBezTo>
                  <a:pt x="4965700" y="3479800"/>
                  <a:pt x="4686300" y="3632200"/>
                  <a:pt x="4686300" y="3835400"/>
                </a:cubicBezTo>
                <a:cubicBezTo>
                  <a:pt x="4686300" y="4025900"/>
                  <a:pt x="4826000" y="4457700"/>
                  <a:pt x="5003800" y="4787900"/>
                </a:cubicBezTo>
                <a:lnTo>
                  <a:pt x="5308600" y="5372100"/>
                </a:lnTo>
                <a:cubicBezTo>
                  <a:pt x="5486400" y="5715000"/>
                  <a:pt x="5778500" y="6210300"/>
                  <a:pt x="5956300" y="6489700"/>
                </a:cubicBezTo>
                <a:lnTo>
                  <a:pt x="7721600" y="9372600"/>
                </a:lnTo>
                <a:cubicBezTo>
                  <a:pt x="8153400" y="10058400"/>
                  <a:pt x="8293100" y="10185400"/>
                  <a:pt x="8648700" y="10185400"/>
                </a:cubicBezTo>
                <a:cubicBezTo>
                  <a:pt x="9029700" y="10185400"/>
                  <a:pt x="9232900" y="9982200"/>
                  <a:pt x="9563100" y="9296400"/>
                </a:cubicBezTo>
                <a:lnTo>
                  <a:pt x="9613900" y="9182100"/>
                </a:lnTo>
                <a:cubicBezTo>
                  <a:pt x="9753600" y="8902700"/>
                  <a:pt x="9867900" y="8382000"/>
                  <a:pt x="9867900" y="8051800"/>
                </a:cubicBezTo>
                <a:close/>
                <a:moveTo>
                  <a:pt x="6515100" y="14757400"/>
                </a:moveTo>
                <a:moveTo>
                  <a:pt x="5956300" y="9131300"/>
                </a:moveTo>
                <a:lnTo>
                  <a:pt x="3492500" y="5219700"/>
                </a:lnTo>
                <a:cubicBezTo>
                  <a:pt x="3314700" y="4940300"/>
                  <a:pt x="3098800" y="4699000"/>
                  <a:pt x="3009900" y="4699000"/>
                </a:cubicBezTo>
                <a:cubicBezTo>
                  <a:pt x="2806700" y="4699000"/>
                  <a:pt x="2222500" y="5295900"/>
                  <a:pt x="2057400" y="5676900"/>
                </a:cubicBezTo>
                <a:cubicBezTo>
                  <a:pt x="1447800" y="7073900"/>
                  <a:pt x="1485900" y="7975600"/>
                  <a:pt x="2209800" y="9474200"/>
                </a:cubicBezTo>
                <a:lnTo>
                  <a:pt x="2273300" y="9601200"/>
                </a:lnTo>
                <a:cubicBezTo>
                  <a:pt x="2425700" y="9918700"/>
                  <a:pt x="2743200" y="10375900"/>
                  <a:pt x="2984500" y="10617200"/>
                </a:cubicBezTo>
                <a:lnTo>
                  <a:pt x="3086100" y="10718800"/>
                </a:lnTo>
                <a:cubicBezTo>
                  <a:pt x="3721100" y="11353800"/>
                  <a:pt x="4622800" y="11709400"/>
                  <a:pt x="5600700" y="11709400"/>
                </a:cubicBezTo>
                <a:lnTo>
                  <a:pt x="6210300" y="11709400"/>
                </a:lnTo>
                <a:cubicBezTo>
                  <a:pt x="6781800" y="11709400"/>
                  <a:pt x="7124700" y="11557000"/>
                  <a:pt x="7124700" y="11290300"/>
                </a:cubicBezTo>
                <a:cubicBezTo>
                  <a:pt x="7124700" y="11087100"/>
                  <a:pt x="6591300" y="9956800"/>
                  <a:pt x="6400800" y="9766300"/>
                </a:cubicBezTo>
                <a:cubicBezTo>
                  <a:pt x="6337300" y="9702800"/>
                  <a:pt x="6146800" y="9423400"/>
                  <a:pt x="5956300" y="9131300"/>
                </a:cubicBezTo>
                <a:close/>
                <a:moveTo>
                  <a:pt x="5435600" y="14757400"/>
                </a:moveTo>
              </a:path>
            </a:pathLst>
          </a:custGeom>
          <a:solidFill>
            <a:srgbClr val="04080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7" name="Freeform 2097"/>
          <p:cNvSpPr/>
          <p:nvPr/>
        </p:nvSpPr>
        <p:spPr>
          <a:xfrm rot="0" flipH="0" flipV="0">
            <a:off x="21149829" y="14042072"/>
            <a:ext cx="140550" cy="173799"/>
          </a:xfrm>
          <a:custGeom>
            <a:pathLst>
              <a:path w="8267700" h="10223500">
                <a:moveTo>
                  <a:pt x="4381500" y="1841500"/>
                </a:moveTo>
                <a:lnTo>
                  <a:pt x="5156200" y="6146800"/>
                </a:lnTo>
                <a:cubicBezTo>
                  <a:pt x="5194300" y="6337300"/>
                  <a:pt x="5232400" y="6667500"/>
                  <a:pt x="5245100" y="6858000"/>
                </a:cubicBezTo>
                <a:lnTo>
                  <a:pt x="5346700" y="7899400"/>
                </a:lnTo>
                <a:cubicBezTo>
                  <a:pt x="5384800" y="8318500"/>
                  <a:pt x="5651500" y="8356600"/>
                  <a:pt x="6007100" y="8001000"/>
                </a:cubicBezTo>
                <a:lnTo>
                  <a:pt x="6032500" y="7962900"/>
                </a:lnTo>
                <a:cubicBezTo>
                  <a:pt x="6172200" y="7823200"/>
                  <a:pt x="6337300" y="7594600"/>
                  <a:pt x="6388100" y="7442200"/>
                </a:cubicBezTo>
                <a:cubicBezTo>
                  <a:pt x="6438900" y="7289800"/>
                  <a:pt x="6591300" y="7048500"/>
                  <a:pt x="6731000" y="6908800"/>
                </a:cubicBezTo>
                <a:lnTo>
                  <a:pt x="7289800" y="6350000"/>
                </a:lnTo>
                <a:cubicBezTo>
                  <a:pt x="7594600" y="6057900"/>
                  <a:pt x="7670800" y="6045200"/>
                  <a:pt x="7899400" y="6273800"/>
                </a:cubicBezTo>
                <a:cubicBezTo>
                  <a:pt x="8001000" y="6375400"/>
                  <a:pt x="8077200" y="6578600"/>
                  <a:pt x="8077200" y="6731000"/>
                </a:cubicBezTo>
                <a:cubicBezTo>
                  <a:pt x="8077200" y="6870700"/>
                  <a:pt x="7962900" y="7112000"/>
                  <a:pt x="7823200" y="7264400"/>
                </a:cubicBezTo>
                <a:lnTo>
                  <a:pt x="7239000" y="7848600"/>
                </a:lnTo>
                <a:cubicBezTo>
                  <a:pt x="7099300" y="7988300"/>
                  <a:pt x="6883400" y="8229600"/>
                  <a:pt x="6756400" y="8382000"/>
                </a:cubicBezTo>
                <a:lnTo>
                  <a:pt x="5499100" y="9944100"/>
                </a:lnTo>
                <a:cubicBezTo>
                  <a:pt x="5372100" y="10096500"/>
                  <a:pt x="5181600" y="10223500"/>
                  <a:pt x="5067300" y="10223500"/>
                </a:cubicBezTo>
                <a:cubicBezTo>
                  <a:pt x="4724400" y="10223500"/>
                  <a:pt x="4559300" y="9931400"/>
                  <a:pt x="4432300" y="9105900"/>
                </a:cubicBezTo>
                <a:lnTo>
                  <a:pt x="3835400" y="4978400"/>
                </a:lnTo>
                <a:cubicBezTo>
                  <a:pt x="3797300" y="4787900"/>
                  <a:pt x="3784600" y="4457700"/>
                  <a:pt x="3784600" y="4267200"/>
                </a:cubicBezTo>
                <a:lnTo>
                  <a:pt x="3784600" y="4127500"/>
                </a:lnTo>
                <a:cubicBezTo>
                  <a:pt x="3784600" y="3924300"/>
                  <a:pt x="3746500" y="3606800"/>
                  <a:pt x="3721100" y="3416300"/>
                </a:cubicBezTo>
                <a:lnTo>
                  <a:pt x="3505200" y="2184400"/>
                </a:lnTo>
                <a:cubicBezTo>
                  <a:pt x="3467100" y="1993900"/>
                  <a:pt x="3352800" y="1701800"/>
                  <a:pt x="3251200" y="1524000"/>
                </a:cubicBezTo>
                <a:cubicBezTo>
                  <a:pt x="3136900" y="1358900"/>
                  <a:pt x="3022600" y="1143000"/>
                  <a:pt x="2997200" y="1054100"/>
                </a:cubicBezTo>
                <a:cubicBezTo>
                  <a:pt x="2971800" y="965200"/>
                  <a:pt x="2794000" y="901700"/>
                  <a:pt x="2590800" y="901700"/>
                </a:cubicBezTo>
                <a:lnTo>
                  <a:pt x="2171700" y="901700"/>
                </a:lnTo>
                <a:cubicBezTo>
                  <a:pt x="1752600" y="901700"/>
                  <a:pt x="1511300" y="1104900"/>
                  <a:pt x="1282700" y="1638300"/>
                </a:cubicBezTo>
                <a:lnTo>
                  <a:pt x="1257300" y="1714500"/>
                </a:lnTo>
                <a:cubicBezTo>
                  <a:pt x="1168400" y="1917700"/>
                  <a:pt x="1092200" y="2260600"/>
                  <a:pt x="1092200" y="2451100"/>
                </a:cubicBezTo>
                <a:lnTo>
                  <a:pt x="1092200" y="3771900"/>
                </a:lnTo>
                <a:cubicBezTo>
                  <a:pt x="1092200" y="3987800"/>
                  <a:pt x="952500" y="4127500"/>
                  <a:pt x="736600" y="4127500"/>
                </a:cubicBezTo>
                <a:cubicBezTo>
                  <a:pt x="355600" y="4127500"/>
                  <a:pt x="241300" y="3975100"/>
                  <a:pt x="114300" y="3352800"/>
                </a:cubicBezTo>
                <a:lnTo>
                  <a:pt x="88900" y="3200400"/>
                </a:lnTo>
                <a:cubicBezTo>
                  <a:pt x="0" y="2730500"/>
                  <a:pt x="0" y="2413000"/>
                  <a:pt x="88900" y="2006600"/>
                </a:cubicBezTo>
                <a:lnTo>
                  <a:pt x="203200" y="1498600"/>
                </a:lnTo>
                <a:cubicBezTo>
                  <a:pt x="241300" y="1320800"/>
                  <a:pt x="393700" y="1054100"/>
                  <a:pt x="533400" y="914400"/>
                </a:cubicBezTo>
                <a:lnTo>
                  <a:pt x="1193800" y="254000"/>
                </a:lnTo>
                <a:cubicBezTo>
                  <a:pt x="1333500" y="114300"/>
                  <a:pt x="1600200" y="0"/>
                  <a:pt x="1803400" y="0"/>
                </a:cubicBezTo>
                <a:lnTo>
                  <a:pt x="2705100" y="0"/>
                </a:lnTo>
                <a:cubicBezTo>
                  <a:pt x="3251200" y="0"/>
                  <a:pt x="3822700" y="431800"/>
                  <a:pt x="4127500" y="1066800"/>
                </a:cubicBezTo>
                <a:lnTo>
                  <a:pt x="4165600" y="1143000"/>
                </a:lnTo>
                <a:cubicBezTo>
                  <a:pt x="4254500" y="1333500"/>
                  <a:pt x="4356100" y="1638300"/>
                  <a:pt x="4381500" y="1841500"/>
                </a:cubicBezTo>
                <a:close/>
                <a:moveTo>
                  <a:pt x="8216900" y="10223500"/>
                </a:moveTo>
                <a:moveTo>
                  <a:pt x="6108700" y="0"/>
                </a:moveTo>
                <a:lnTo>
                  <a:pt x="7010400" y="0"/>
                </a:lnTo>
                <a:cubicBezTo>
                  <a:pt x="7200900" y="0"/>
                  <a:pt x="7366000" y="38100"/>
                  <a:pt x="7366000" y="88900"/>
                </a:cubicBezTo>
                <a:cubicBezTo>
                  <a:pt x="7366000" y="139700"/>
                  <a:pt x="7327900" y="177800"/>
                  <a:pt x="7277100" y="177800"/>
                </a:cubicBezTo>
                <a:cubicBezTo>
                  <a:pt x="7226300" y="177800"/>
                  <a:pt x="7188200" y="304800"/>
                  <a:pt x="7188200" y="457200"/>
                </a:cubicBezTo>
                <a:cubicBezTo>
                  <a:pt x="7188200" y="596900"/>
                  <a:pt x="7226300" y="723900"/>
                  <a:pt x="7277100" y="723900"/>
                </a:cubicBezTo>
                <a:cubicBezTo>
                  <a:pt x="7391400" y="723900"/>
                  <a:pt x="7708900" y="1041400"/>
                  <a:pt x="7759700" y="1206500"/>
                </a:cubicBezTo>
                <a:cubicBezTo>
                  <a:pt x="7785100" y="1282700"/>
                  <a:pt x="7899400" y="1435100"/>
                  <a:pt x="8026400" y="1562100"/>
                </a:cubicBezTo>
                <a:cubicBezTo>
                  <a:pt x="8153400" y="1689100"/>
                  <a:pt x="8267700" y="1955800"/>
                  <a:pt x="8267700" y="2159000"/>
                </a:cubicBezTo>
                <a:lnTo>
                  <a:pt x="8267700" y="3048000"/>
                </a:lnTo>
                <a:cubicBezTo>
                  <a:pt x="8267700" y="3251200"/>
                  <a:pt x="8216900" y="3416300"/>
                  <a:pt x="8166100" y="3416300"/>
                </a:cubicBezTo>
                <a:cubicBezTo>
                  <a:pt x="8128000" y="3416300"/>
                  <a:pt x="7975600" y="3276600"/>
                  <a:pt x="7848600" y="3124200"/>
                </a:cubicBezTo>
                <a:lnTo>
                  <a:pt x="7569200" y="2768600"/>
                </a:lnTo>
                <a:cubicBezTo>
                  <a:pt x="7442200" y="2603500"/>
                  <a:pt x="7251700" y="2336800"/>
                  <a:pt x="7124700" y="2171700"/>
                </a:cubicBezTo>
                <a:lnTo>
                  <a:pt x="6299200" y="990600"/>
                </a:lnTo>
                <a:cubicBezTo>
                  <a:pt x="5981700" y="520700"/>
                  <a:pt x="5753100" y="152400"/>
                  <a:pt x="5753100" y="76200"/>
                </a:cubicBezTo>
                <a:cubicBezTo>
                  <a:pt x="5753100" y="38100"/>
                  <a:pt x="5918200" y="0"/>
                  <a:pt x="6108700" y="0"/>
                </a:cubicBezTo>
                <a:close/>
                <a:moveTo>
                  <a:pt x="10058400" y="10223500"/>
                </a:moveTo>
                <a:moveTo>
                  <a:pt x="12700" y="8686800"/>
                </a:moveTo>
                <a:lnTo>
                  <a:pt x="12700" y="8077200"/>
                </a:lnTo>
                <a:cubicBezTo>
                  <a:pt x="12700" y="7874000"/>
                  <a:pt x="50800" y="7708900"/>
                  <a:pt x="101600" y="7708900"/>
                </a:cubicBezTo>
                <a:cubicBezTo>
                  <a:pt x="152400" y="7708900"/>
                  <a:pt x="228600" y="7759700"/>
                  <a:pt x="279400" y="7797800"/>
                </a:cubicBezTo>
                <a:cubicBezTo>
                  <a:pt x="330200" y="7848600"/>
                  <a:pt x="431800" y="7912100"/>
                  <a:pt x="495300" y="7937500"/>
                </a:cubicBezTo>
                <a:cubicBezTo>
                  <a:pt x="571500" y="7950200"/>
                  <a:pt x="749300" y="8089900"/>
                  <a:pt x="889000" y="8229600"/>
                </a:cubicBezTo>
                <a:lnTo>
                  <a:pt x="1371600" y="8712200"/>
                </a:lnTo>
                <a:cubicBezTo>
                  <a:pt x="1701800" y="9042400"/>
                  <a:pt x="1981200" y="9664700"/>
                  <a:pt x="1981200" y="10071100"/>
                </a:cubicBezTo>
                <a:cubicBezTo>
                  <a:pt x="1981200" y="10147300"/>
                  <a:pt x="1828800" y="10223500"/>
                  <a:pt x="1625600" y="10223500"/>
                </a:cubicBezTo>
                <a:lnTo>
                  <a:pt x="1447800" y="10223500"/>
                </a:lnTo>
                <a:cubicBezTo>
                  <a:pt x="1079500" y="10223500"/>
                  <a:pt x="965200" y="10160000"/>
                  <a:pt x="825500" y="9880600"/>
                </a:cubicBezTo>
                <a:cubicBezTo>
                  <a:pt x="571500" y="9372600"/>
                  <a:pt x="419100" y="9156700"/>
                  <a:pt x="228600" y="9105900"/>
                </a:cubicBezTo>
                <a:cubicBezTo>
                  <a:pt x="114300" y="9067800"/>
                  <a:pt x="12700" y="8877300"/>
                  <a:pt x="12700" y="8686800"/>
                </a:cubicBezTo>
                <a:close/>
                <a:moveTo>
                  <a:pt x="1371600" y="10223500"/>
                </a:moveTo>
              </a:path>
            </a:pathLst>
          </a:custGeom>
          <a:solidFill>
            <a:srgbClr val="040606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8" name="Freeform 2098"/>
          <p:cNvSpPr/>
          <p:nvPr/>
        </p:nvSpPr>
        <p:spPr>
          <a:xfrm rot="0" flipH="0" flipV="0">
            <a:off x="21233814" y="13947724"/>
            <a:ext cx="117233" cy="161493"/>
          </a:xfrm>
          <a:custGeom>
            <a:pathLst>
              <a:path w="6896100" h="9499600">
                <a:moveTo>
                  <a:pt x="1511300" y="6794500"/>
                </a:moveTo>
                <a:lnTo>
                  <a:pt x="241300" y="4356100"/>
                </a:lnTo>
                <a:cubicBezTo>
                  <a:pt x="50800" y="3962400"/>
                  <a:pt x="0" y="2095500"/>
                  <a:pt x="177800" y="1447800"/>
                </a:cubicBezTo>
                <a:lnTo>
                  <a:pt x="330200" y="901700"/>
                </a:lnTo>
                <a:cubicBezTo>
                  <a:pt x="508000" y="279400"/>
                  <a:pt x="749300" y="0"/>
                  <a:pt x="1104900" y="0"/>
                </a:cubicBezTo>
                <a:lnTo>
                  <a:pt x="1168400" y="0"/>
                </a:lnTo>
                <a:cubicBezTo>
                  <a:pt x="1358900" y="0"/>
                  <a:pt x="1562100" y="88900"/>
                  <a:pt x="1612900" y="190500"/>
                </a:cubicBezTo>
                <a:cubicBezTo>
                  <a:pt x="1739900" y="469900"/>
                  <a:pt x="1727200" y="508000"/>
                  <a:pt x="1511300" y="736600"/>
                </a:cubicBezTo>
                <a:cubicBezTo>
                  <a:pt x="1409700" y="838200"/>
                  <a:pt x="1282700" y="1092200"/>
                  <a:pt x="1219200" y="1295400"/>
                </a:cubicBezTo>
                <a:lnTo>
                  <a:pt x="1104900" y="1651000"/>
                </a:lnTo>
                <a:cubicBezTo>
                  <a:pt x="1041400" y="1854200"/>
                  <a:pt x="990600" y="2171700"/>
                  <a:pt x="990600" y="2374900"/>
                </a:cubicBezTo>
                <a:lnTo>
                  <a:pt x="990600" y="3581400"/>
                </a:lnTo>
                <a:cubicBezTo>
                  <a:pt x="990600" y="3784600"/>
                  <a:pt x="1041400" y="4089400"/>
                  <a:pt x="1117600" y="4267200"/>
                </a:cubicBezTo>
                <a:lnTo>
                  <a:pt x="1295400" y="4686300"/>
                </a:lnTo>
                <a:cubicBezTo>
                  <a:pt x="1460500" y="5092700"/>
                  <a:pt x="1841500" y="5118100"/>
                  <a:pt x="1981200" y="4737100"/>
                </a:cubicBezTo>
                <a:cubicBezTo>
                  <a:pt x="2032000" y="4584700"/>
                  <a:pt x="2184400" y="4343400"/>
                  <a:pt x="2324100" y="4203700"/>
                </a:cubicBezTo>
                <a:lnTo>
                  <a:pt x="2705100" y="3835400"/>
                </a:lnTo>
                <a:cubicBezTo>
                  <a:pt x="2844800" y="3695700"/>
                  <a:pt x="3086100" y="3530600"/>
                  <a:pt x="3238500" y="3454400"/>
                </a:cubicBezTo>
                <a:lnTo>
                  <a:pt x="3454400" y="3365500"/>
                </a:lnTo>
                <a:cubicBezTo>
                  <a:pt x="3911600" y="3162300"/>
                  <a:pt x="4267200" y="3149600"/>
                  <a:pt x="4584700" y="3340100"/>
                </a:cubicBezTo>
                <a:lnTo>
                  <a:pt x="4953000" y="3556000"/>
                </a:lnTo>
                <a:cubicBezTo>
                  <a:pt x="5118100" y="3657600"/>
                  <a:pt x="5372100" y="3848100"/>
                  <a:pt x="5511800" y="3987800"/>
                </a:cubicBezTo>
                <a:lnTo>
                  <a:pt x="5753100" y="4229100"/>
                </a:lnTo>
                <a:cubicBezTo>
                  <a:pt x="5892800" y="4368800"/>
                  <a:pt x="6083300" y="4635500"/>
                  <a:pt x="6172200" y="4826000"/>
                </a:cubicBezTo>
                <a:lnTo>
                  <a:pt x="6578600" y="5676900"/>
                </a:lnTo>
                <a:cubicBezTo>
                  <a:pt x="6832600" y="6210300"/>
                  <a:pt x="6896100" y="6464300"/>
                  <a:pt x="6896100" y="6858000"/>
                </a:cubicBezTo>
                <a:lnTo>
                  <a:pt x="6896100" y="6985000"/>
                </a:lnTo>
                <a:cubicBezTo>
                  <a:pt x="6896100" y="7188200"/>
                  <a:pt x="6845300" y="7493000"/>
                  <a:pt x="6781800" y="7670800"/>
                </a:cubicBezTo>
                <a:lnTo>
                  <a:pt x="6692900" y="7886700"/>
                </a:lnTo>
                <a:cubicBezTo>
                  <a:pt x="6527800" y="8305800"/>
                  <a:pt x="6273800" y="8686800"/>
                  <a:pt x="5956300" y="9004300"/>
                </a:cubicBezTo>
                <a:lnTo>
                  <a:pt x="5905500" y="9067800"/>
                </a:lnTo>
                <a:cubicBezTo>
                  <a:pt x="5613400" y="9359900"/>
                  <a:pt x="5219700" y="9499600"/>
                  <a:pt x="4711700" y="9499600"/>
                </a:cubicBezTo>
                <a:lnTo>
                  <a:pt x="4394200" y="9499600"/>
                </a:lnTo>
                <a:cubicBezTo>
                  <a:pt x="4191000" y="9499600"/>
                  <a:pt x="3898900" y="9423400"/>
                  <a:pt x="3733800" y="9321800"/>
                </a:cubicBezTo>
                <a:lnTo>
                  <a:pt x="3467100" y="9169400"/>
                </a:lnTo>
                <a:cubicBezTo>
                  <a:pt x="3302000" y="9067800"/>
                  <a:pt x="3048000" y="8877300"/>
                  <a:pt x="2908300" y="8737600"/>
                </a:cubicBezTo>
                <a:lnTo>
                  <a:pt x="2857500" y="8674100"/>
                </a:lnTo>
                <a:cubicBezTo>
                  <a:pt x="2717800" y="8534400"/>
                  <a:pt x="2552700" y="8293100"/>
                  <a:pt x="2501900" y="8128000"/>
                </a:cubicBezTo>
                <a:cubicBezTo>
                  <a:pt x="2336800" y="7658100"/>
                  <a:pt x="2159000" y="7404100"/>
                  <a:pt x="1905000" y="7251700"/>
                </a:cubicBezTo>
                <a:cubicBezTo>
                  <a:pt x="1778000" y="7175500"/>
                  <a:pt x="1600200" y="6972300"/>
                  <a:pt x="1511300" y="6794500"/>
                </a:cubicBezTo>
                <a:close/>
                <a:moveTo>
                  <a:pt x="10680700" y="15773400"/>
                </a:moveTo>
                <a:moveTo>
                  <a:pt x="5829300" y="7340600"/>
                </a:moveTo>
                <a:lnTo>
                  <a:pt x="5829300" y="6451600"/>
                </a:lnTo>
                <a:cubicBezTo>
                  <a:pt x="5829300" y="6248400"/>
                  <a:pt x="5778500" y="6045200"/>
                  <a:pt x="5715000" y="5981700"/>
                </a:cubicBezTo>
                <a:cubicBezTo>
                  <a:pt x="5600700" y="5867400"/>
                  <a:pt x="5308600" y="5422900"/>
                  <a:pt x="5181600" y="5181600"/>
                </a:cubicBezTo>
                <a:cubicBezTo>
                  <a:pt x="5143500" y="5092700"/>
                  <a:pt x="4991100" y="4902200"/>
                  <a:pt x="4851400" y="4762500"/>
                </a:cubicBezTo>
                <a:lnTo>
                  <a:pt x="4648200" y="4546600"/>
                </a:lnTo>
                <a:cubicBezTo>
                  <a:pt x="4254500" y="4152900"/>
                  <a:pt x="3568700" y="4229100"/>
                  <a:pt x="3086100" y="4711700"/>
                </a:cubicBezTo>
                <a:cubicBezTo>
                  <a:pt x="2959100" y="4838700"/>
                  <a:pt x="2832100" y="4991100"/>
                  <a:pt x="2819400" y="5067300"/>
                </a:cubicBezTo>
                <a:cubicBezTo>
                  <a:pt x="2794000" y="5143500"/>
                  <a:pt x="2667000" y="5308600"/>
                  <a:pt x="2527300" y="5448300"/>
                </a:cubicBezTo>
                <a:lnTo>
                  <a:pt x="2489200" y="5473700"/>
                </a:lnTo>
                <a:cubicBezTo>
                  <a:pt x="2171700" y="5803900"/>
                  <a:pt x="2171700" y="6159500"/>
                  <a:pt x="2501900" y="6502400"/>
                </a:cubicBezTo>
                <a:lnTo>
                  <a:pt x="2692400" y="6705600"/>
                </a:lnTo>
                <a:cubicBezTo>
                  <a:pt x="2844800" y="6858000"/>
                  <a:pt x="3048000" y="7112000"/>
                  <a:pt x="3175000" y="7277100"/>
                </a:cubicBezTo>
                <a:lnTo>
                  <a:pt x="3822700" y="8140700"/>
                </a:lnTo>
                <a:cubicBezTo>
                  <a:pt x="3937000" y="8293100"/>
                  <a:pt x="4191000" y="8420100"/>
                  <a:pt x="4394200" y="8420100"/>
                </a:cubicBezTo>
                <a:lnTo>
                  <a:pt x="4749800" y="8420100"/>
                </a:lnTo>
                <a:cubicBezTo>
                  <a:pt x="4953000" y="8420100"/>
                  <a:pt x="5219700" y="8305800"/>
                  <a:pt x="5359400" y="8166100"/>
                </a:cubicBezTo>
                <a:lnTo>
                  <a:pt x="5575300" y="7962900"/>
                </a:lnTo>
                <a:cubicBezTo>
                  <a:pt x="5715000" y="7823200"/>
                  <a:pt x="5829300" y="7543800"/>
                  <a:pt x="5829300" y="7340600"/>
                </a:cubicBezTo>
                <a:close/>
                <a:moveTo>
                  <a:pt x="10134600" y="15773400"/>
                </a:moveTo>
              </a:path>
            </a:pathLst>
          </a:custGeom>
          <a:solidFill>
            <a:srgbClr val="040606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9" name="Freeform 2099"/>
          <p:cNvSpPr/>
          <p:nvPr/>
        </p:nvSpPr>
        <p:spPr>
          <a:xfrm rot="0" flipH="0" flipV="0">
            <a:off x="24396285" y="14171752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C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0" name="Freeform 2100"/>
          <p:cNvSpPr/>
          <p:nvPr/>
        </p:nvSpPr>
        <p:spPr>
          <a:xfrm rot="0" flipH="0" flipV="0">
            <a:off x="24457251" y="14148543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C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1" name="Freeform 2101"/>
          <p:cNvSpPr/>
          <p:nvPr/>
        </p:nvSpPr>
        <p:spPr>
          <a:xfrm rot="0" flipH="0" flipV="0">
            <a:off x="25100253" y="14127429"/>
            <a:ext cx="55651" cy="115747"/>
          </a:xfrm>
          <a:custGeom>
            <a:pathLst>
              <a:path w="3975100" h="8267700">
                <a:moveTo>
                  <a:pt x="2184400" y="863600"/>
                </a:moveTo>
                <a:lnTo>
                  <a:pt x="2184400" y="7391400"/>
                </a:lnTo>
                <a:cubicBezTo>
                  <a:pt x="2184400" y="7823200"/>
                  <a:pt x="2184400" y="7835900"/>
                  <a:pt x="2628900" y="7886700"/>
                </a:cubicBezTo>
                <a:lnTo>
                  <a:pt x="3975100" y="8051800"/>
                </a:lnTo>
                <a:lnTo>
                  <a:pt x="2616200" y="8051800"/>
                </a:lnTo>
                <a:cubicBezTo>
                  <a:pt x="2374900" y="8051800"/>
                  <a:pt x="2184400" y="8102600"/>
                  <a:pt x="2184400" y="8153400"/>
                </a:cubicBezTo>
                <a:cubicBezTo>
                  <a:pt x="2184400" y="8216900"/>
                  <a:pt x="2082800" y="8267700"/>
                  <a:pt x="1955800" y="8267700"/>
                </a:cubicBezTo>
                <a:cubicBezTo>
                  <a:pt x="1841500" y="8267700"/>
                  <a:pt x="1549400" y="8255000"/>
                  <a:pt x="1308100" y="8229600"/>
                </a:cubicBezTo>
                <a:lnTo>
                  <a:pt x="431800" y="8140700"/>
                </a:lnTo>
                <a:cubicBezTo>
                  <a:pt x="203200" y="8128000"/>
                  <a:pt x="0" y="8039100"/>
                  <a:pt x="0" y="7962900"/>
                </a:cubicBezTo>
                <a:cubicBezTo>
                  <a:pt x="0" y="7899400"/>
                  <a:pt x="203200" y="7835900"/>
                  <a:pt x="431800" y="7835900"/>
                </a:cubicBezTo>
                <a:lnTo>
                  <a:pt x="1092200" y="7835900"/>
                </a:lnTo>
                <a:cubicBezTo>
                  <a:pt x="1638300" y="7835900"/>
                  <a:pt x="1739900" y="7721600"/>
                  <a:pt x="1739900" y="7175500"/>
                </a:cubicBezTo>
                <a:lnTo>
                  <a:pt x="1739900" y="863600"/>
                </a:lnTo>
                <a:cubicBezTo>
                  <a:pt x="1739900" y="431800"/>
                  <a:pt x="1739900" y="431800"/>
                  <a:pt x="1308100" y="431800"/>
                </a:cubicBezTo>
                <a:lnTo>
                  <a:pt x="431800" y="431800"/>
                </a:lnTo>
                <a:cubicBezTo>
                  <a:pt x="203200" y="431800"/>
                  <a:pt x="0" y="330200"/>
                  <a:pt x="0" y="215900"/>
                </a:cubicBezTo>
                <a:cubicBezTo>
                  <a:pt x="0" y="88900"/>
                  <a:pt x="203200" y="0"/>
                  <a:pt x="431800" y="0"/>
                </a:cubicBezTo>
                <a:lnTo>
                  <a:pt x="3479800" y="0"/>
                </a:lnTo>
                <a:cubicBezTo>
                  <a:pt x="3721100" y="0"/>
                  <a:pt x="3924300" y="88900"/>
                  <a:pt x="3924300" y="215900"/>
                </a:cubicBezTo>
                <a:cubicBezTo>
                  <a:pt x="3924300" y="330200"/>
                  <a:pt x="3721100" y="431800"/>
                  <a:pt x="3479800" y="431800"/>
                </a:cubicBezTo>
                <a:lnTo>
                  <a:pt x="2616200" y="431800"/>
                </a:lnTo>
                <a:cubicBezTo>
                  <a:pt x="2184400" y="431800"/>
                  <a:pt x="2184400" y="431800"/>
                  <a:pt x="2184400" y="863600"/>
                </a:cubicBezTo>
                <a:close/>
                <a:moveTo>
                  <a:pt x="7188200" y="8267700"/>
                </a:moveTo>
              </a:path>
            </a:pathLst>
          </a:custGeom>
          <a:solidFill>
            <a:srgbClr val="202424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2" name="Freeform 2102"/>
          <p:cNvSpPr/>
          <p:nvPr/>
        </p:nvSpPr>
        <p:spPr>
          <a:xfrm rot="0" flipH="0" flipV="0">
            <a:off x="25862507" y="14152740"/>
            <a:ext cx="68656" cy="77724"/>
          </a:xfrm>
          <a:custGeom>
            <a:pathLst>
              <a:path w="8077200" h="9144000">
                <a:moveTo>
                  <a:pt x="25400" y="6235700"/>
                </a:moveTo>
                <a:lnTo>
                  <a:pt x="139700" y="1193800"/>
                </a:lnTo>
                <a:cubicBezTo>
                  <a:pt x="165100" y="190500"/>
                  <a:pt x="241300" y="0"/>
                  <a:pt x="596900" y="0"/>
                </a:cubicBezTo>
                <a:cubicBezTo>
                  <a:pt x="762000" y="0"/>
                  <a:pt x="939800" y="38100"/>
                  <a:pt x="990600" y="88900"/>
                </a:cubicBezTo>
                <a:cubicBezTo>
                  <a:pt x="1041400" y="139700"/>
                  <a:pt x="1066800" y="520700"/>
                  <a:pt x="1054100" y="939800"/>
                </a:cubicBezTo>
                <a:lnTo>
                  <a:pt x="939800" y="5689600"/>
                </a:lnTo>
                <a:cubicBezTo>
                  <a:pt x="914400" y="6642100"/>
                  <a:pt x="1143000" y="6667500"/>
                  <a:pt x="1638300" y="5740400"/>
                </a:cubicBezTo>
                <a:lnTo>
                  <a:pt x="2590800" y="3962400"/>
                </a:lnTo>
                <a:cubicBezTo>
                  <a:pt x="3098800" y="3009900"/>
                  <a:pt x="3327400" y="2692400"/>
                  <a:pt x="3467100" y="2692400"/>
                </a:cubicBezTo>
                <a:cubicBezTo>
                  <a:pt x="3683000" y="2692400"/>
                  <a:pt x="3771900" y="2857500"/>
                  <a:pt x="3924300" y="3657600"/>
                </a:cubicBezTo>
                <a:lnTo>
                  <a:pt x="3975100" y="3962400"/>
                </a:lnTo>
                <a:cubicBezTo>
                  <a:pt x="4064000" y="4394200"/>
                  <a:pt x="4127500" y="5092700"/>
                  <a:pt x="4127500" y="5511800"/>
                </a:cubicBezTo>
                <a:lnTo>
                  <a:pt x="4127500" y="6045200"/>
                </a:lnTo>
                <a:cubicBezTo>
                  <a:pt x="4127500" y="6464300"/>
                  <a:pt x="4165600" y="6807200"/>
                  <a:pt x="4216400" y="6807200"/>
                </a:cubicBezTo>
                <a:cubicBezTo>
                  <a:pt x="4356100" y="6807200"/>
                  <a:pt x="4838700" y="5930900"/>
                  <a:pt x="5168900" y="5118100"/>
                </a:cubicBezTo>
                <a:lnTo>
                  <a:pt x="6565900" y="1536700"/>
                </a:lnTo>
                <a:cubicBezTo>
                  <a:pt x="7048500" y="330200"/>
                  <a:pt x="7264400" y="0"/>
                  <a:pt x="7581900" y="0"/>
                </a:cubicBezTo>
                <a:cubicBezTo>
                  <a:pt x="7835900" y="0"/>
                  <a:pt x="8077200" y="241300"/>
                  <a:pt x="8077200" y="495300"/>
                </a:cubicBezTo>
                <a:cubicBezTo>
                  <a:pt x="8077200" y="520700"/>
                  <a:pt x="7937500" y="850900"/>
                  <a:pt x="7759700" y="1231900"/>
                </a:cubicBezTo>
                <a:lnTo>
                  <a:pt x="4559300" y="8445500"/>
                </a:lnTo>
                <a:cubicBezTo>
                  <a:pt x="4381500" y="8826500"/>
                  <a:pt x="4102100" y="9144000"/>
                  <a:pt x="3911600" y="9144000"/>
                </a:cubicBezTo>
                <a:cubicBezTo>
                  <a:pt x="3733800" y="9144000"/>
                  <a:pt x="3568700" y="8813800"/>
                  <a:pt x="3543300" y="8407400"/>
                </a:cubicBezTo>
                <a:lnTo>
                  <a:pt x="3479800" y="7454900"/>
                </a:lnTo>
                <a:cubicBezTo>
                  <a:pt x="3429000" y="6743700"/>
                  <a:pt x="3098800" y="5016500"/>
                  <a:pt x="3009900" y="5016500"/>
                </a:cubicBezTo>
                <a:cubicBezTo>
                  <a:pt x="2933700" y="5016500"/>
                  <a:pt x="2705100" y="5321300"/>
                  <a:pt x="2514600" y="5689600"/>
                </a:cubicBezTo>
                <a:lnTo>
                  <a:pt x="1028700" y="8470900"/>
                </a:lnTo>
                <a:cubicBezTo>
                  <a:pt x="825500" y="8839200"/>
                  <a:pt x="596900" y="9144000"/>
                  <a:pt x="520700" y="9144000"/>
                </a:cubicBezTo>
                <a:cubicBezTo>
                  <a:pt x="177800" y="9144000"/>
                  <a:pt x="0" y="8750300"/>
                  <a:pt x="0" y="8026400"/>
                </a:cubicBezTo>
                <a:lnTo>
                  <a:pt x="0" y="7759700"/>
                </a:lnTo>
                <a:cubicBezTo>
                  <a:pt x="0" y="7340600"/>
                  <a:pt x="12700" y="6654800"/>
                  <a:pt x="25400" y="6235700"/>
                </a:cubicBezTo>
                <a:close/>
                <a:moveTo>
                  <a:pt x="2628900" y="92202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3" name="Freeform 2103"/>
          <p:cNvSpPr/>
          <p:nvPr/>
        </p:nvSpPr>
        <p:spPr>
          <a:xfrm rot="0" flipH="0" flipV="0">
            <a:off x="25943145" y="14151661"/>
            <a:ext cx="41128" cy="77724"/>
          </a:xfrm>
          <a:custGeom>
            <a:pathLst>
              <a:path w="4838700" h="9144000">
                <a:moveTo>
                  <a:pt x="711200" y="0"/>
                </a:moveTo>
                <a:lnTo>
                  <a:pt x="4127500" y="0"/>
                </a:lnTo>
                <a:cubicBezTo>
                  <a:pt x="4521200" y="0"/>
                  <a:pt x="4838700" y="165100"/>
                  <a:pt x="4838700" y="355600"/>
                </a:cubicBezTo>
                <a:cubicBezTo>
                  <a:pt x="4838700" y="558800"/>
                  <a:pt x="4622800" y="762000"/>
                  <a:pt x="4343400" y="812800"/>
                </a:cubicBezTo>
                <a:cubicBezTo>
                  <a:pt x="4076700" y="863600"/>
                  <a:pt x="3594100" y="876300"/>
                  <a:pt x="3276600" y="850900"/>
                </a:cubicBezTo>
                <a:cubicBezTo>
                  <a:pt x="2946400" y="825500"/>
                  <a:pt x="2692400" y="952500"/>
                  <a:pt x="2692400" y="1117600"/>
                </a:cubicBezTo>
                <a:cubicBezTo>
                  <a:pt x="2692400" y="1295400"/>
                  <a:pt x="2603500" y="1435100"/>
                  <a:pt x="2514600" y="1435100"/>
                </a:cubicBezTo>
                <a:cubicBezTo>
                  <a:pt x="2413000" y="1435100"/>
                  <a:pt x="2324100" y="1765300"/>
                  <a:pt x="2324100" y="2159000"/>
                </a:cubicBezTo>
                <a:lnTo>
                  <a:pt x="2324100" y="2336800"/>
                </a:lnTo>
                <a:cubicBezTo>
                  <a:pt x="2324100" y="2730500"/>
                  <a:pt x="2247900" y="3048000"/>
                  <a:pt x="2146300" y="3048000"/>
                </a:cubicBezTo>
                <a:cubicBezTo>
                  <a:pt x="2057400" y="3048000"/>
                  <a:pt x="1968500" y="3378200"/>
                  <a:pt x="1968500" y="3771900"/>
                </a:cubicBezTo>
                <a:cubicBezTo>
                  <a:pt x="1968500" y="4165600"/>
                  <a:pt x="1892300" y="4483100"/>
                  <a:pt x="1790700" y="4483100"/>
                </a:cubicBezTo>
                <a:cubicBezTo>
                  <a:pt x="1689100" y="4483100"/>
                  <a:pt x="1612900" y="4813300"/>
                  <a:pt x="1612900" y="5207000"/>
                </a:cubicBezTo>
                <a:cubicBezTo>
                  <a:pt x="1612900" y="5600700"/>
                  <a:pt x="1536700" y="6019800"/>
                  <a:pt x="1435100" y="6146800"/>
                </a:cubicBezTo>
                <a:cubicBezTo>
                  <a:pt x="1333500" y="6261100"/>
                  <a:pt x="1257300" y="6591300"/>
                  <a:pt x="1257300" y="6858000"/>
                </a:cubicBezTo>
                <a:cubicBezTo>
                  <a:pt x="1257300" y="7137400"/>
                  <a:pt x="1168400" y="7454900"/>
                  <a:pt x="1079500" y="7581900"/>
                </a:cubicBezTo>
                <a:cubicBezTo>
                  <a:pt x="977900" y="7696200"/>
                  <a:pt x="901700" y="8026400"/>
                  <a:pt x="901700" y="8293100"/>
                </a:cubicBezTo>
                <a:cubicBezTo>
                  <a:pt x="901700" y="8559800"/>
                  <a:pt x="812800" y="8788400"/>
                  <a:pt x="711200" y="8788400"/>
                </a:cubicBezTo>
                <a:cubicBezTo>
                  <a:pt x="622300" y="8788400"/>
                  <a:pt x="533400" y="8864600"/>
                  <a:pt x="533400" y="8966200"/>
                </a:cubicBezTo>
                <a:cubicBezTo>
                  <a:pt x="533400" y="9067800"/>
                  <a:pt x="457200" y="9144000"/>
                  <a:pt x="355600" y="9144000"/>
                </a:cubicBezTo>
                <a:cubicBezTo>
                  <a:pt x="254000" y="9144000"/>
                  <a:pt x="177800" y="8826500"/>
                  <a:pt x="177800" y="8432800"/>
                </a:cubicBezTo>
                <a:lnTo>
                  <a:pt x="177800" y="7708900"/>
                </a:lnTo>
                <a:cubicBezTo>
                  <a:pt x="177800" y="7315200"/>
                  <a:pt x="254000" y="6896100"/>
                  <a:pt x="355600" y="6769100"/>
                </a:cubicBezTo>
                <a:cubicBezTo>
                  <a:pt x="457200" y="6654800"/>
                  <a:pt x="533400" y="6324600"/>
                  <a:pt x="533400" y="6057900"/>
                </a:cubicBezTo>
                <a:cubicBezTo>
                  <a:pt x="533400" y="5778500"/>
                  <a:pt x="622300" y="5461000"/>
                  <a:pt x="711200" y="5334000"/>
                </a:cubicBezTo>
                <a:cubicBezTo>
                  <a:pt x="812800" y="5219700"/>
                  <a:pt x="901700" y="4813300"/>
                  <a:pt x="901700" y="4445000"/>
                </a:cubicBezTo>
                <a:cubicBezTo>
                  <a:pt x="901700" y="4076700"/>
                  <a:pt x="977900" y="3771900"/>
                  <a:pt x="1079500" y="3771900"/>
                </a:cubicBezTo>
                <a:cubicBezTo>
                  <a:pt x="1168400" y="3771900"/>
                  <a:pt x="1257300" y="3441700"/>
                  <a:pt x="1257300" y="3048000"/>
                </a:cubicBezTo>
                <a:cubicBezTo>
                  <a:pt x="1257300" y="2654300"/>
                  <a:pt x="1333500" y="2336800"/>
                  <a:pt x="1435100" y="2336800"/>
                </a:cubicBezTo>
                <a:cubicBezTo>
                  <a:pt x="1536700" y="2336800"/>
                  <a:pt x="1612900" y="2006600"/>
                  <a:pt x="1612900" y="1612900"/>
                </a:cubicBezTo>
                <a:lnTo>
                  <a:pt x="1612900" y="1435100"/>
                </a:lnTo>
                <a:cubicBezTo>
                  <a:pt x="1612900" y="825500"/>
                  <a:pt x="1295400" y="508000"/>
                  <a:pt x="990600" y="812800"/>
                </a:cubicBezTo>
                <a:cubicBezTo>
                  <a:pt x="939800" y="863600"/>
                  <a:pt x="698500" y="838200"/>
                  <a:pt x="444500" y="774700"/>
                </a:cubicBezTo>
                <a:cubicBezTo>
                  <a:pt x="203200" y="698500"/>
                  <a:pt x="0" y="495300"/>
                  <a:pt x="0" y="317500"/>
                </a:cubicBezTo>
                <a:cubicBezTo>
                  <a:pt x="0" y="152400"/>
                  <a:pt x="317500" y="0"/>
                  <a:pt x="711200" y="0"/>
                </a:cubicBezTo>
                <a:close/>
                <a:moveTo>
                  <a:pt x="8978900" y="93472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4" name="Freeform 2104"/>
          <p:cNvSpPr/>
          <p:nvPr/>
        </p:nvSpPr>
        <p:spPr>
          <a:xfrm rot="0" flipH="0" flipV="0">
            <a:off x="25987190" y="14151877"/>
            <a:ext cx="48793" cy="79235"/>
          </a:xfrm>
          <a:custGeom>
            <a:pathLst>
              <a:path w="5740400" h="9321800">
                <a:moveTo>
                  <a:pt x="3530600" y="0"/>
                </a:moveTo>
                <a:lnTo>
                  <a:pt x="4724400" y="0"/>
                </a:lnTo>
                <a:cubicBezTo>
                  <a:pt x="5283200" y="0"/>
                  <a:pt x="5740400" y="165100"/>
                  <a:pt x="5740400" y="355600"/>
                </a:cubicBezTo>
                <a:cubicBezTo>
                  <a:pt x="5740400" y="558800"/>
                  <a:pt x="5270500" y="787400"/>
                  <a:pt x="4686300" y="889000"/>
                </a:cubicBezTo>
                <a:lnTo>
                  <a:pt x="4546600" y="901700"/>
                </a:lnTo>
                <a:cubicBezTo>
                  <a:pt x="3975100" y="1003300"/>
                  <a:pt x="3276600" y="1079500"/>
                  <a:pt x="3009900" y="1079500"/>
                </a:cubicBezTo>
                <a:cubicBezTo>
                  <a:pt x="2425700" y="1079500"/>
                  <a:pt x="2159000" y="1295400"/>
                  <a:pt x="2159000" y="1790700"/>
                </a:cubicBezTo>
                <a:cubicBezTo>
                  <a:pt x="2159000" y="1993900"/>
                  <a:pt x="2057400" y="2603500"/>
                  <a:pt x="1943100" y="3149600"/>
                </a:cubicBezTo>
                <a:lnTo>
                  <a:pt x="1435100" y="5461000"/>
                </a:lnTo>
                <a:cubicBezTo>
                  <a:pt x="1320800" y="6007100"/>
                  <a:pt x="1104900" y="6451600"/>
                  <a:pt x="965200" y="6451600"/>
                </a:cubicBezTo>
                <a:cubicBezTo>
                  <a:pt x="685800" y="6451600"/>
                  <a:pt x="622300" y="7797800"/>
                  <a:pt x="901700" y="8064500"/>
                </a:cubicBezTo>
                <a:cubicBezTo>
                  <a:pt x="990600" y="8166100"/>
                  <a:pt x="1536700" y="8242300"/>
                  <a:pt x="2095500" y="8242300"/>
                </a:cubicBezTo>
                <a:lnTo>
                  <a:pt x="2565400" y="8242300"/>
                </a:lnTo>
                <a:cubicBezTo>
                  <a:pt x="3124200" y="8242300"/>
                  <a:pt x="3581400" y="8483600"/>
                  <a:pt x="3581400" y="8788400"/>
                </a:cubicBezTo>
                <a:cubicBezTo>
                  <a:pt x="3581400" y="9080500"/>
                  <a:pt x="3124200" y="9321800"/>
                  <a:pt x="2565400" y="9321800"/>
                </a:cubicBezTo>
                <a:lnTo>
                  <a:pt x="1739900" y="9321800"/>
                </a:lnTo>
                <a:cubicBezTo>
                  <a:pt x="444500" y="9321800"/>
                  <a:pt x="0" y="8877300"/>
                  <a:pt x="0" y="7581900"/>
                </a:cubicBezTo>
                <a:lnTo>
                  <a:pt x="0" y="6756400"/>
                </a:lnTo>
                <a:cubicBezTo>
                  <a:pt x="0" y="6197600"/>
                  <a:pt x="114300" y="5308600"/>
                  <a:pt x="266700" y="4775200"/>
                </a:cubicBezTo>
                <a:lnTo>
                  <a:pt x="787400" y="2832100"/>
                </a:lnTo>
                <a:cubicBezTo>
                  <a:pt x="1346200" y="800100"/>
                  <a:pt x="2120900" y="0"/>
                  <a:pt x="3530600" y="0"/>
                </a:cubicBezTo>
                <a:close/>
                <a:moveTo>
                  <a:pt x="9144000" y="93218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5" name="Freeform 2105"/>
          <p:cNvSpPr/>
          <p:nvPr/>
        </p:nvSpPr>
        <p:spPr>
          <a:xfrm rot="0" flipH="0" flipV="0">
            <a:off x="26081799" y="14153172"/>
            <a:ext cx="48793" cy="79235"/>
          </a:xfrm>
          <a:custGeom>
            <a:pathLst>
              <a:path w="5740400" h="9321800">
                <a:moveTo>
                  <a:pt x="2514600" y="0"/>
                </a:moveTo>
                <a:lnTo>
                  <a:pt x="5207000" y="0"/>
                </a:lnTo>
                <a:cubicBezTo>
                  <a:pt x="5600700" y="0"/>
                  <a:pt x="5740400" y="88900"/>
                  <a:pt x="5740400" y="355600"/>
                </a:cubicBezTo>
                <a:cubicBezTo>
                  <a:pt x="5740400" y="596900"/>
                  <a:pt x="5626100" y="698500"/>
                  <a:pt x="5219700" y="787400"/>
                </a:cubicBezTo>
                <a:lnTo>
                  <a:pt x="5029200" y="825500"/>
                </a:lnTo>
                <a:cubicBezTo>
                  <a:pt x="4838700" y="863600"/>
                  <a:pt x="4508500" y="876300"/>
                  <a:pt x="4305300" y="876300"/>
                </a:cubicBezTo>
                <a:lnTo>
                  <a:pt x="3340100" y="812800"/>
                </a:lnTo>
                <a:cubicBezTo>
                  <a:pt x="2832100" y="787400"/>
                  <a:pt x="2616200" y="1028700"/>
                  <a:pt x="2413000" y="1892300"/>
                </a:cubicBezTo>
                <a:lnTo>
                  <a:pt x="2247900" y="2578100"/>
                </a:lnTo>
                <a:cubicBezTo>
                  <a:pt x="2082800" y="3289300"/>
                  <a:pt x="2159000" y="3581400"/>
                  <a:pt x="2514600" y="3581400"/>
                </a:cubicBezTo>
                <a:lnTo>
                  <a:pt x="3594100" y="3581400"/>
                </a:lnTo>
                <a:cubicBezTo>
                  <a:pt x="3784600" y="3581400"/>
                  <a:pt x="4025900" y="3657600"/>
                  <a:pt x="4127500" y="3759200"/>
                </a:cubicBezTo>
                <a:cubicBezTo>
                  <a:pt x="4229100" y="3860800"/>
                  <a:pt x="4381500" y="3962400"/>
                  <a:pt x="4470400" y="3987800"/>
                </a:cubicBezTo>
                <a:cubicBezTo>
                  <a:pt x="4724400" y="4064000"/>
                  <a:pt x="5029200" y="4787900"/>
                  <a:pt x="5029200" y="5321300"/>
                </a:cubicBezTo>
                <a:lnTo>
                  <a:pt x="5029200" y="5727700"/>
                </a:lnTo>
                <a:cubicBezTo>
                  <a:pt x="5029200" y="5930900"/>
                  <a:pt x="4991100" y="6235700"/>
                  <a:pt x="4940300" y="6413500"/>
                </a:cubicBezTo>
                <a:lnTo>
                  <a:pt x="4800600" y="6946900"/>
                </a:lnTo>
                <a:cubicBezTo>
                  <a:pt x="4749800" y="7124700"/>
                  <a:pt x="4635500" y="7404100"/>
                  <a:pt x="4546600" y="7556500"/>
                </a:cubicBezTo>
                <a:lnTo>
                  <a:pt x="4356100" y="7886700"/>
                </a:lnTo>
                <a:cubicBezTo>
                  <a:pt x="4267200" y="8051800"/>
                  <a:pt x="4076700" y="8293100"/>
                  <a:pt x="3937000" y="8432800"/>
                </a:cubicBezTo>
                <a:lnTo>
                  <a:pt x="3479800" y="8890000"/>
                </a:lnTo>
                <a:cubicBezTo>
                  <a:pt x="3340100" y="9029700"/>
                  <a:pt x="3060700" y="9156700"/>
                  <a:pt x="2857500" y="9194800"/>
                </a:cubicBezTo>
                <a:lnTo>
                  <a:pt x="2273300" y="9271000"/>
                </a:lnTo>
                <a:cubicBezTo>
                  <a:pt x="2057400" y="9296400"/>
                  <a:pt x="1727200" y="9321800"/>
                  <a:pt x="1536700" y="9321800"/>
                </a:cubicBezTo>
                <a:lnTo>
                  <a:pt x="1079500" y="9321800"/>
                </a:lnTo>
                <a:cubicBezTo>
                  <a:pt x="889000" y="9321800"/>
                  <a:pt x="571500" y="9258300"/>
                  <a:pt x="381000" y="9194800"/>
                </a:cubicBezTo>
                <a:lnTo>
                  <a:pt x="342900" y="9169400"/>
                </a:lnTo>
                <a:cubicBezTo>
                  <a:pt x="152400" y="9105900"/>
                  <a:pt x="0" y="8991600"/>
                  <a:pt x="0" y="8915400"/>
                </a:cubicBezTo>
                <a:cubicBezTo>
                  <a:pt x="0" y="8585200"/>
                  <a:pt x="342900" y="8242300"/>
                  <a:pt x="660400" y="8242300"/>
                </a:cubicBezTo>
                <a:lnTo>
                  <a:pt x="2336800" y="8242300"/>
                </a:lnTo>
                <a:cubicBezTo>
                  <a:pt x="2527300" y="8242300"/>
                  <a:pt x="2832100" y="8178800"/>
                  <a:pt x="2997200" y="8102600"/>
                </a:cubicBezTo>
                <a:lnTo>
                  <a:pt x="3048000" y="8077200"/>
                </a:lnTo>
                <a:cubicBezTo>
                  <a:pt x="3543300" y="7861300"/>
                  <a:pt x="3695700" y="7632700"/>
                  <a:pt x="3873500" y="6883400"/>
                </a:cubicBezTo>
                <a:lnTo>
                  <a:pt x="4038600" y="6197600"/>
                </a:lnTo>
                <a:cubicBezTo>
                  <a:pt x="4089400" y="5994400"/>
                  <a:pt x="4127500" y="5664200"/>
                  <a:pt x="4127500" y="5461000"/>
                </a:cubicBezTo>
                <a:lnTo>
                  <a:pt x="4127500" y="5372100"/>
                </a:lnTo>
                <a:cubicBezTo>
                  <a:pt x="4127500" y="4800600"/>
                  <a:pt x="3644900" y="4483100"/>
                  <a:pt x="2781300" y="4483100"/>
                </a:cubicBezTo>
                <a:lnTo>
                  <a:pt x="1612900" y="4483100"/>
                </a:lnTo>
                <a:cubicBezTo>
                  <a:pt x="1422400" y="4483100"/>
                  <a:pt x="1219200" y="4432300"/>
                  <a:pt x="1168400" y="4381500"/>
                </a:cubicBezTo>
                <a:cubicBezTo>
                  <a:pt x="1054100" y="4279900"/>
                  <a:pt x="1054100" y="3873500"/>
                  <a:pt x="1155700" y="3416300"/>
                </a:cubicBezTo>
                <a:lnTo>
                  <a:pt x="1828800" y="584200"/>
                </a:lnTo>
                <a:cubicBezTo>
                  <a:pt x="1943100" y="114300"/>
                  <a:pt x="2082800" y="0"/>
                  <a:pt x="2514600" y="0"/>
                </a:cubicBezTo>
                <a:close/>
                <a:moveTo>
                  <a:pt x="8534400" y="91694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6" name="Freeform 2106"/>
          <p:cNvSpPr/>
          <p:nvPr/>
        </p:nvSpPr>
        <p:spPr>
          <a:xfrm rot="0" flipH="0" flipV="0">
            <a:off x="26138381" y="14150689"/>
            <a:ext cx="41884" cy="79990"/>
          </a:xfrm>
          <a:custGeom>
            <a:pathLst>
              <a:path w="4927600" h="9410700">
                <a:moveTo>
                  <a:pt x="4838700" y="4013200"/>
                </a:moveTo>
                <a:lnTo>
                  <a:pt x="4000500" y="7023100"/>
                </a:lnTo>
                <a:cubicBezTo>
                  <a:pt x="3937000" y="7200900"/>
                  <a:pt x="3835400" y="7493000"/>
                  <a:pt x="3746500" y="7645400"/>
                </a:cubicBezTo>
                <a:lnTo>
                  <a:pt x="3403600" y="8293100"/>
                </a:lnTo>
                <a:cubicBezTo>
                  <a:pt x="3314700" y="8458200"/>
                  <a:pt x="3124200" y="8699500"/>
                  <a:pt x="2984500" y="8839200"/>
                </a:cubicBezTo>
                <a:lnTo>
                  <a:pt x="2857500" y="8978900"/>
                </a:lnTo>
                <a:cubicBezTo>
                  <a:pt x="2565400" y="9258300"/>
                  <a:pt x="2146300" y="9410700"/>
                  <a:pt x="1612900" y="9410700"/>
                </a:cubicBezTo>
                <a:lnTo>
                  <a:pt x="1346200" y="9410700"/>
                </a:lnTo>
                <a:cubicBezTo>
                  <a:pt x="850900" y="9410700"/>
                  <a:pt x="508000" y="9194800"/>
                  <a:pt x="317500" y="8750300"/>
                </a:cubicBezTo>
                <a:lnTo>
                  <a:pt x="254000" y="8585200"/>
                </a:lnTo>
                <a:cubicBezTo>
                  <a:pt x="50800" y="8102600"/>
                  <a:pt x="0" y="5854700"/>
                  <a:pt x="190500" y="5422900"/>
                </a:cubicBezTo>
                <a:cubicBezTo>
                  <a:pt x="241300" y="5295900"/>
                  <a:pt x="330200" y="5029200"/>
                  <a:pt x="381000" y="4826000"/>
                </a:cubicBezTo>
                <a:lnTo>
                  <a:pt x="533400" y="4318000"/>
                </a:lnTo>
                <a:cubicBezTo>
                  <a:pt x="584200" y="4102100"/>
                  <a:pt x="635000" y="3924300"/>
                  <a:pt x="635000" y="3898900"/>
                </a:cubicBezTo>
                <a:cubicBezTo>
                  <a:pt x="635000" y="3873500"/>
                  <a:pt x="647700" y="3683000"/>
                  <a:pt x="673100" y="3492500"/>
                </a:cubicBezTo>
                <a:lnTo>
                  <a:pt x="685800" y="3314700"/>
                </a:lnTo>
                <a:cubicBezTo>
                  <a:pt x="711200" y="3111500"/>
                  <a:pt x="825500" y="2959100"/>
                  <a:pt x="939800" y="2959100"/>
                </a:cubicBezTo>
                <a:cubicBezTo>
                  <a:pt x="1066800" y="2959100"/>
                  <a:pt x="1206500" y="2781300"/>
                  <a:pt x="1257300" y="2565400"/>
                </a:cubicBezTo>
                <a:lnTo>
                  <a:pt x="1257300" y="2540000"/>
                </a:lnTo>
                <a:cubicBezTo>
                  <a:pt x="1308100" y="2324100"/>
                  <a:pt x="1346200" y="2133600"/>
                  <a:pt x="1346200" y="2108200"/>
                </a:cubicBezTo>
                <a:cubicBezTo>
                  <a:pt x="1346200" y="2082800"/>
                  <a:pt x="1409700" y="1917700"/>
                  <a:pt x="1485900" y="1752600"/>
                </a:cubicBezTo>
                <a:lnTo>
                  <a:pt x="1511300" y="1701800"/>
                </a:lnTo>
                <a:cubicBezTo>
                  <a:pt x="1587500" y="1536700"/>
                  <a:pt x="1752600" y="1282700"/>
                  <a:pt x="1892300" y="1143000"/>
                </a:cubicBezTo>
                <a:lnTo>
                  <a:pt x="2527300" y="520700"/>
                </a:lnTo>
                <a:cubicBezTo>
                  <a:pt x="2933700" y="114300"/>
                  <a:pt x="3505200" y="0"/>
                  <a:pt x="4000500" y="241300"/>
                </a:cubicBezTo>
                <a:lnTo>
                  <a:pt x="4432300" y="431800"/>
                </a:lnTo>
                <a:cubicBezTo>
                  <a:pt x="4610100" y="520700"/>
                  <a:pt x="4775200" y="749300"/>
                  <a:pt x="4813300" y="965200"/>
                </a:cubicBezTo>
                <a:lnTo>
                  <a:pt x="4876800" y="1409700"/>
                </a:lnTo>
                <a:cubicBezTo>
                  <a:pt x="4902200" y="1612900"/>
                  <a:pt x="4927600" y="1943100"/>
                  <a:pt x="4927600" y="2146300"/>
                </a:cubicBezTo>
                <a:lnTo>
                  <a:pt x="4927600" y="3314700"/>
                </a:lnTo>
                <a:cubicBezTo>
                  <a:pt x="4927600" y="3505200"/>
                  <a:pt x="4889500" y="3822700"/>
                  <a:pt x="4838700" y="4013200"/>
                </a:cubicBezTo>
                <a:close/>
                <a:moveTo>
                  <a:pt x="4648200" y="9461500"/>
                </a:moveTo>
                <a:moveTo>
                  <a:pt x="4038600" y="3848100"/>
                </a:moveTo>
                <a:lnTo>
                  <a:pt x="4038600" y="1981200"/>
                </a:lnTo>
                <a:cubicBezTo>
                  <a:pt x="4038600" y="1587500"/>
                  <a:pt x="3962400" y="1244600"/>
                  <a:pt x="3860800" y="1219200"/>
                </a:cubicBezTo>
                <a:cubicBezTo>
                  <a:pt x="3111500" y="990600"/>
                  <a:pt x="2654300" y="1257300"/>
                  <a:pt x="2349500" y="2120900"/>
                </a:cubicBezTo>
                <a:cubicBezTo>
                  <a:pt x="2222500" y="2463800"/>
                  <a:pt x="2108200" y="2590800"/>
                  <a:pt x="1930400" y="2590800"/>
                </a:cubicBezTo>
                <a:cubicBezTo>
                  <a:pt x="1854200" y="2590800"/>
                  <a:pt x="1739900" y="2794000"/>
                  <a:pt x="1663700" y="3048000"/>
                </a:cubicBezTo>
                <a:cubicBezTo>
                  <a:pt x="1587500" y="3289300"/>
                  <a:pt x="1447800" y="3746500"/>
                  <a:pt x="1333500" y="4076700"/>
                </a:cubicBezTo>
                <a:cubicBezTo>
                  <a:pt x="1231900" y="4394200"/>
                  <a:pt x="1104900" y="4953000"/>
                  <a:pt x="1041400" y="5334000"/>
                </a:cubicBezTo>
                <a:lnTo>
                  <a:pt x="927100" y="6032500"/>
                </a:lnTo>
                <a:cubicBezTo>
                  <a:pt x="762000" y="6985000"/>
                  <a:pt x="787400" y="7454900"/>
                  <a:pt x="990600" y="8013700"/>
                </a:cubicBezTo>
                <a:cubicBezTo>
                  <a:pt x="1155700" y="8483600"/>
                  <a:pt x="1511300" y="8623300"/>
                  <a:pt x="2019300" y="8420100"/>
                </a:cubicBezTo>
                <a:cubicBezTo>
                  <a:pt x="2654300" y="8166100"/>
                  <a:pt x="3505200" y="6654800"/>
                  <a:pt x="3505200" y="5778500"/>
                </a:cubicBezTo>
                <a:cubicBezTo>
                  <a:pt x="3505200" y="5651500"/>
                  <a:pt x="3873500" y="4737100"/>
                  <a:pt x="3949700" y="4660900"/>
                </a:cubicBezTo>
                <a:cubicBezTo>
                  <a:pt x="4000500" y="4610100"/>
                  <a:pt x="4038600" y="4241800"/>
                  <a:pt x="4038600" y="3848100"/>
                </a:cubicBezTo>
                <a:close/>
                <a:moveTo>
                  <a:pt x="4813300" y="94615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7" name="Freeform 2107"/>
          <p:cNvSpPr/>
          <p:nvPr/>
        </p:nvSpPr>
        <p:spPr>
          <a:xfrm rot="0" flipH="0" flipV="0">
            <a:off x="26190210" y="14150689"/>
            <a:ext cx="41884" cy="79990"/>
          </a:xfrm>
          <a:custGeom>
            <a:pathLst>
              <a:path w="4927600" h="9410700">
                <a:moveTo>
                  <a:pt x="4838700" y="4013200"/>
                </a:moveTo>
                <a:lnTo>
                  <a:pt x="4000500" y="7023100"/>
                </a:lnTo>
                <a:cubicBezTo>
                  <a:pt x="3937000" y="7200900"/>
                  <a:pt x="3835400" y="7493000"/>
                  <a:pt x="3746500" y="7645400"/>
                </a:cubicBezTo>
                <a:lnTo>
                  <a:pt x="3403600" y="8293100"/>
                </a:lnTo>
                <a:cubicBezTo>
                  <a:pt x="3314700" y="8458200"/>
                  <a:pt x="3124200" y="8699500"/>
                  <a:pt x="2984500" y="8839200"/>
                </a:cubicBezTo>
                <a:lnTo>
                  <a:pt x="2857500" y="8978900"/>
                </a:lnTo>
                <a:cubicBezTo>
                  <a:pt x="2565400" y="9258300"/>
                  <a:pt x="2146300" y="9410700"/>
                  <a:pt x="1612900" y="9410700"/>
                </a:cubicBezTo>
                <a:lnTo>
                  <a:pt x="1346200" y="9410700"/>
                </a:lnTo>
                <a:cubicBezTo>
                  <a:pt x="850900" y="9410700"/>
                  <a:pt x="508000" y="9194800"/>
                  <a:pt x="317500" y="8750300"/>
                </a:cubicBezTo>
                <a:lnTo>
                  <a:pt x="254000" y="8585200"/>
                </a:lnTo>
                <a:cubicBezTo>
                  <a:pt x="50800" y="8102600"/>
                  <a:pt x="0" y="5854700"/>
                  <a:pt x="190500" y="5422900"/>
                </a:cubicBezTo>
                <a:cubicBezTo>
                  <a:pt x="241300" y="5295900"/>
                  <a:pt x="330200" y="5029200"/>
                  <a:pt x="381000" y="4826000"/>
                </a:cubicBezTo>
                <a:lnTo>
                  <a:pt x="533400" y="4318000"/>
                </a:lnTo>
                <a:cubicBezTo>
                  <a:pt x="584200" y="4102100"/>
                  <a:pt x="635000" y="3924300"/>
                  <a:pt x="635000" y="3898900"/>
                </a:cubicBezTo>
                <a:cubicBezTo>
                  <a:pt x="635000" y="3873500"/>
                  <a:pt x="647700" y="3683000"/>
                  <a:pt x="673100" y="3492500"/>
                </a:cubicBezTo>
                <a:lnTo>
                  <a:pt x="685800" y="3314700"/>
                </a:lnTo>
                <a:cubicBezTo>
                  <a:pt x="711200" y="3111500"/>
                  <a:pt x="825500" y="2959100"/>
                  <a:pt x="939800" y="2959100"/>
                </a:cubicBezTo>
                <a:cubicBezTo>
                  <a:pt x="1066800" y="2959100"/>
                  <a:pt x="1206500" y="2781300"/>
                  <a:pt x="1257300" y="2565400"/>
                </a:cubicBezTo>
                <a:lnTo>
                  <a:pt x="1257300" y="2540000"/>
                </a:lnTo>
                <a:cubicBezTo>
                  <a:pt x="1308100" y="2324100"/>
                  <a:pt x="1346200" y="2133600"/>
                  <a:pt x="1346200" y="2108200"/>
                </a:cubicBezTo>
                <a:cubicBezTo>
                  <a:pt x="1346200" y="2082800"/>
                  <a:pt x="1409700" y="1917700"/>
                  <a:pt x="1485900" y="1752600"/>
                </a:cubicBezTo>
                <a:lnTo>
                  <a:pt x="1511300" y="1701800"/>
                </a:lnTo>
                <a:cubicBezTo>
                  <a:pt x="1587500" y="1536700"/>
                  <a:pt x="1752600" y="1282700"/>
                  <a:pt x="1892300" y="1143000"/>
                </a:cubicBezTo>
                <a:lnTo>
                  <a:pt x="2527300" y="520700"/>
                </a:lnTo>
                <a:cubicBezTo>
                  <a:pt x="2933700" y="114300"/>
                  <a:pt x="3505200" y="0"/>
                  <a:pt x="4000500" y="241300"/>
                </a:cubicBezTo>
                <a:lnTo>
                  <a:pt x="4432300" y="431800"/>
                </a:lnTo>
                <a:cubicBezTo>
                  <a:pt x="4610100" y="520700"/>
                  <a:pt x="4775200" y="749300"/>
                  <a:pt x="4813300" y="965200"/>
                </a:cubicBezTo>
                <a:lnTo>
                  <a:pt x="4876800" y="1409700"/>
                </a:lnTo>
                <a:cubicBezTo>
                  <a:pt x="4902200" y="1612900"/>
                  <a:pt x="4927600" y="1943100"/>
                  <a:pt x="4927600" y="2146300"/>
                </a:cubicBezTo>
                <a:lnTo>
                  <a:pt x="4927600" y="3314700"/>
                </a:lnTo>
                <a:cubicBezTo>
                  <a:pt x="4927600" y="3505200"/>
                  <a:pt x="4889500" y="3822700"/>
                  <a:pt x="4838700" y="4013200"/>
                </a:cubicBezTo>
                <a:close/>
                <a:moveTo>
                  <a:pt x="4648200" y="9461500"/>
                </a:moveTo>
                <a:moveTo>
                  <a:pt x="4038600" y="3848100"/>
                </a:moveTo>
                <a:lnTo>
                  <a:pt x="4038600" y="1981200"/>
                </a:lnTo>
                <a:cubicBezTo>
                  <a:pt x="4038600" y="1587500"/>
                  <a:pt x="3962400" y="1244600"/>
                  <a:pt x="3860800" y="1219200"/>
                </a:cubicBezTo>
                <a:cubicBezTo>
                  <a:pt x="3111500" y="990600"/>
                  <a:pt x="2654300" y="1257300"/>
                  <a:pt x="2349500" y="2120900"/>
                </a:cubicBezTo>
                <a:cubicBezTo>
                  <a:pt x="2222500" y="2463800"/>
                  <a:pt x="2108200" y="2590800"/>
                  <a:pt x="1930400" y="2590800"/>
                </a:cubicBezTo>
                <a:cubicBezTo>
                  <a:pt x="1854200" y="2590800"/>
                  <a:pt x="1739900" y="2794000"/>
                  <a:pt x="1663700" y="3048000"/>
                </a:cubicBezTo>
                <a:cubicBezTo>
                  <a:pt x="1587500" y="3289300"/>
                  <a:pt x="1447800" y="3746500"/>
                  <a:pt x="1333500" y="4076700"/>
                </a:cubicBezTo>
                <a:cubicBezTo>
                  <a:pt x="1231900" y="4394200"/>
                  <a:pt x="1104900" y="4953000"/>
                  <a:pt x="1041400" y="5334000"/>
                </a:cubicBezTo>
                <a:lnTo>
                  <a:pt x="927100" y="6032500"/>
                </a:lnTo>
                <a:cubicBezTo>
                  <a:pt x="762000" y="6985000"/>
                  <a:pt x="787400" y="7454900"/>
                  <a:pt x="990600" y="8013700"/>
                </a:cubicBezTo>
                <a:cubicBezTo>
                  <a:pt x="1155700" y="8483600"/>
                  <a:pt x="1511300" y="8623300"/>
                  <a:pt x="2019300" y="8420100"/>
                </a:cubicBezTo>
                <a:cubicBezTo>
                  <a:pt x="2654300" y="8166100"/>
                  <a:pt x="3505200" y="6654800"/>
                  <a:pt x="3505200" y="5778500"/>
                </a:cubicBezTo>
                <a:cubicBezTo>
                  <a:pt x="3505200" y="5651500"/>
                  <a:pt x="3873500" y="4737100"/>
                  <a:pt x="3949700" y="4660900"/>
                </a:cubicBezTo>
                <a:cubicBezTo>
                  <a:pt x="4000500" y="4610100"/>
                  <a:pt x="4038600" y="4241800"/>
                  <a:pt x="4038600" y="3848100"/>
                </a:cubicBezTo>
                <a:close/>
                <a:moveTo>
                  <a:pt x="4813300" y="94615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8" name="Freeform 2108"/>
          <p:cNvSpPr/>
          <p:nvPr/>
        </p:nvSpPr>
        <p:spPr>
          <a:xfrm rot="0" flipH="0" flipV="0">
            <a:off x="26239883" y="14203693"/>
            <a:ext cx="36487" cy="6045"/>
          </a:xfrm>
          <a:custGeom>
            <a:pathLst>
              <a:path w="4292600" h="711200">
                <a:moveTo>
                  <a:pt x="3937000" y="711200"/>
                </a:moveTo>
                <a:lnTo>
                  <a:pt x="355600" y="711200"/>
                </a:lnTo>
                <a:cubicBezTo>
                  <a:pt x="152400" y="711200"/>
                  <a:pt x="0" y="635000"/>
                  <a:pt x="0" y="533400"/>
                </a:cubicBezTo>
                <a:cubicBezTo>
                  <a:pt x="0" y="431800"/>
                  <a:pt x="76200" y="355600"/>
                  <a:pt x="177800" y="355600"/>
                </a:cubicBezTo>
                <a:cubicBezTo>
                  <a:pt x="279400" y="355600"/>
                  <a:pt x="355600" y="279400"/>
                  <a:pt x="355600" y="177800"/>
                </a:cubicBezTo>
                <a:cubicBezTo>
                  <a:pt x="355600" y="76200"/>
                  <a:pt x="520700" y="0"/>
                  <a:pt x="711200" y="0"/>
                </a:cubicBezTo>
                <a:lnTo>
                  <a:pt x="3937000" y="0"/>
                </a:lnTo>
                <a:cubicBezTo>
                  <a:pt x="4178300" y="0"/>
                  <a:pt x="4292600" y="127000"/>
                  <a:pt x="4292600" y="355600"/>
                </a:cubicBezTo>
                <a:cubicBezTo>
                  <a:pt x="4292600" y="596900"/>
                  <a:pt x="4178300" y="711200"/>
                  <a:pt x="3937000" y="711200"/>
                </a:cubicBezTo>
                <a:close/>
                <a:moveTo>
                  <a:pt x="1968500" y="32258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9" name="Freeform 2109"/>
          <p:cNvSpPr/>
          <p:nvPr/>
        </p:nvSpPr>
        <p:spPr>
          <a:xfrm rot="0" flipH="0" flipV="0">
            <a:off x="26288907" y="14151769"/>
            <a:ext cx="48685" cy="79235"/>
          </a:xfrm>
          <a:custGeom>
            <a:pathLst>
              <a:path w="5727700" h="9321800">
                <a:moveTo>
                  <a:pt x="1003300" y="8166100"/>
                </a:moveTo>
                <a:lnTo>
                  <a:pt x="2362200" y="8051800"/>
                </a:lnTo>
                <a:cubicBezTo>
                  <a:pt x="3454400" y="7950200"/>
                  <a:pt x="3937000" y="7264400"/>
                  <a:pt x="3937000" y="5791200"/>
                </a:cubicBezTo>
                <a:cubicBezTo>
                  <a:pt x="3937000" y="4660900"/>
                  <a:pt x="3937000" y="4660900"/>
                  <a:pt x="2959100" y="4660900"/>
                </a:cubicBezTo>
                <a:cubicBezTo>
                  <a:pt x="2171700" y="4660900"/>
                  <a:pt x="1790700" y="4483100"/>
                  <a:pt x="1790700" y="4127500"/>
                </a:cubicBezTo>
                <a:cubicBezTo>
                  <a:pt x="1790700" y="4025900"/>
                  <a:pt x="1866900" y="3860800"/>
                  <a:pt x="1968500" y="3771900"/>
                </a:cubicBezTo>
                <a:cubicBezTo>
                  <a:pt x="2070100" y="3670300"/>
                  <a:pt x="2603500" y="3594100"/>
                  <a:pt x="3162300" y="3594100"/>
                </a:cubicBezTo>
                <a:lnTo>
                  <a:pt x="3276600" y="3594100"/>
                </a:lnTo>
                <a:cubicBezTo>
                  <a:pt x="3835400" y="3594100"/>
                  <a:pt x="4381500" y="3505200"/>
                  <a:pt x="4483100" y="3403600"/>
                </a:cubicBezTo>
                <a:cubicBezTo>
                  <a:pt x="4978400" y="2908300"/>
                  <a:pt x="5194300" y="1612900"/>
                  <a:pt x="4838700" y="1257300"/>
                </a:cubicBezTo>
                <a:cubicBezTo>
                  <a:pt x="4737100" y="1155700"/>
                  <a:pt x="4495800" y="1079500"/>
                  <a:pt x="4292600" y="1079500"/>
                </a:cubicBezTo>
                <a:cubicBezTo>
                  <a:pt x="3441700" y="1079500"/>
                  <a:pt x="1790700" y="749300"/>
                  <a:pt x="1790700" y="584200"/>
                </a:cubicBezTo>
                <a:cubicBezTo>
                  <a:pt x="1790700" y="152400"/>
                  <a:pt x="2159000" y="0"/>
                  <a:pt x="3162300" y="0"/>
                </a:cubicBezTo>
                <a:lnTo>
                  <a:pt x="4000500" y="0"/>
                </a:lnTo>
                <a:cubicBezTo>
                  <a:pt x="5283200" y="0"/>
                  <a:pt x="5727700" y="457200"/>
                  <a:pt x="5727700" y="1739900"/>
                </a:cubicBezTo>
                <a:lnTo>
                  <a:pt x="5727700" y="1854200"/>
                </a:lnTo>
                <a:cubicBezTo>
                  <a:pt x="5727700" y="3048000"/>
                  <a:pt x="5588000" y="3454400"/>
                  <a:pt x="5054600" y="3784600"/>
                </a:cubicBezTo>
                <a:cubicBezTo>
                  <a:pt x="4648200" y="4038600"/>
                  <a:pt x="4521200" y="4749800"/>
                  <a:pt x="4838700" y="4953000"/>
                </a:cubicBezTo>
                <a:cubicBezTo>
                  <a:pt x="5054600" y="5092700"/>
                  <a:pt x="5067300" y="5892800"/>
                  <a:pt x="4851400" y="6769100"/>
                </a:cubicBezTo>
                <a:cubicBezTo>
                  <a:pt x="4381500" y="8661400"/>
                  <a:pt x="3581400" y="9321800"/>
                  <a:pt x="1752600" y="9321800"/>
                </a:cubicBezTo>
                <a:lnTo>
                  <a:pt x="1016000" y="9321800"/>
                </a:lnTo>
                <a:cubicBezTo>
                  <a:pt x="457200" y="9321800"/>
                  <a:pt x="0" y="9080500"/>
                  <a:pt x="0" y="8788400"/>
                </a:cubicBezTo>
                <a:cubicBezTo>
                  <a:pt x="0" y="8496300"/>
                  <a:pt x="444500" y="8216900"/>
                  <a:pt x="1003300" y="8166100"/>
                </a:cubicBezTo>
                <a:close/>
                <a:moveTo>
                  <a:pt x="152400" y="93345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0" name="Freeform 2110"/>
          <p:cNvSpPr/>
          <p:nvPr/>
        </p:nvSpPr>
        <p:spPr>
          <a:xfrm rot="0" flipH="0" flipV="0">
            <a:off x="26345597" y="14151985"/>
            <a:ext cx="41128" cy="79235"/>
          </a:xfrm>
          <a:custGeom>
            <a:pathLst>
              <a:path w="4838700" h="9321800">
                <a:moveTo>
                  <a:pt x="4838700" y="1231900"/>
                </a:moveTo>
                <a:lnTo>
                  <a:pt x="4838700" y="4127500"/>
                </a:lnTo>
                <a:cubicBezTo>
                  <a:pt x="4838700" y="4318000"/>
                  <a:pt x="4800600" y="4521200"/>
                  <a:pt x="4749800" y="4572000"/>
                </a:cubicBezTo>
                <a:cubicBezTo>
                  <a:pt x="4699000" y="4622800"/>
                  <a:pt x="4635500" y="4813300"/>
                  <a:pt x="4610100" y="4991100"/>
                </a:cubicBezTo>
                <a:lnTo>
                  <a:pt x="4559300" y="5321300"/>
                </a:lnTo>
                <a:cubicBezTo>
                  <a:pt x="4533900" y="5511800"/>
                  <a:pt x="4445000" y="5803900"/>
                  <a:pt x="4356100" y="5969000"/>
                </a:cubicBezTo>
                <a:lnTo>
                  <a:pt x="3441700" y="7874000"/>
                </a:lnTo>
                <a:cubicBezTo>
                  <a:pt x="3352800" y="8039100"/>
                  <a:pt x="3175000" y="8293100"/>
                  <a:pt x="3035300" y="8432800"/>
                </a:cubicBezTo>
                <a:lnTo>
                  <a:pt x="2755900" y="8712200"/>
                </a:lnTo>
                <a:cubicBezTo>
                  <a:pt x="2616200" y="8851900"/>
                  <a:pt x="2438400" y="8991600"/>
                  <a:pt x="2362200" y="9017000"/>
                </a:cubicBezTo>
                <a:cubicBezTo>
                  <a:pt x="2273300" y="9055100"/>
                  <a:pt x="2159000" y="9131300"/>
                  <a:pt x="2082800" y="9194800"/>
                </a:cubicBezTo>
                <a:cubicBezTo>
                  <a:pt x="2019300" y="9271000"/>
                  <a:pt x="1803400" y="9321800"/>
                  <a:pt x="1612900" y="9321800"/>
                </a:cubicBezTo>
                <a:lnTo>
                  <a:pt x="1244600" y="9321800"/>
                </a:lnTo>
                <a:cubicBezTo>
                  <a:pt x="1054100" y="9321800"/>
                  <a:pt x="774700" y="9207500"/>
                  <a:pt x="635000" y="9067800"/>
                </a:cubicBezTo>
                <a:lnTo>
                  <a:pt x="431800" y="8851900"/>
                </a:lnTo>
                <a:cubicBezTo>
                  <a:pt x="292100" y="8724900"/>
                  <a:pt x="152400" y="8432800"/>
                  <a:pt x="114300" y="8216900"/>
                </a:cubicBezTo>
                <a:lnTo>
                  <a:pt x="50800" y="7823200"/>
                </a:lnTo>
                <a:cubicBezTo>
                  <a:pt x="25400" y="7607300"/>
                  <a:pt x="0" y="7277100"/>
                  <a:pt x="0" y="7086600"/>
                </a:cubicBezTo>
                <a:lnTo>
                  <a:pt x="0" y="6807200"/>
                </a:lnTo>
                <a:cubicBezTo>
                  <a:pt x="0" y="6616700"/>
                  <a:pt x="25400" y="6299200"/>
                  <a:pt x="63500" y="6108700"/>
                </a:cubicBezTo>
                <a:lnTo>
                  <a:pt x="609600" y="3467100"/>
                </a:lnTo>
                <a:cubicBezTo>
                  <a:pt x="647700" y="3276600"/>
                  <a:pt x="736600" y="2984500"/>
                  <a:pt x="825500" y="2806700"/>
                </a:cubicBezTo>
                <a:lnTo>
                  <a:pt x="1574800" y="1270000"/>
                </a:lnTo>
                <a:cubicBezTo>
                  <a:pt x="1651000" y="1092200"/>
                  <a:pt x="1841500" y="838200"/>
                  <a:pt x="1981200" y="698500"/>
                </a:cubicBezTo>
                <a:lnTo>
                  <a:pt x="2425700" y="254000"/>
                </a:lnTo>
                <a:cubicBezTo>
                  <a:pt x="2565400" y="114300"/>
                  <a:pt x="2844800" y="0"/>
                  <a:pt x="3048000" y="0"/>
                </a:cubicBezTo>
                <a:lnTo>
                  <a:pt x="3581400" y="0"/>
                </a:lnTo>
                <a:cubicBezTo>
                  <a:pt x="3771900" y="0"/>
                  <a:pt x="4051300" y="114300"/>
                  <a:pt x="4191000" y="254000"/>
                </a:cubicBezTo>
                <a:lnTo>
                  <a:pt x="4572000" y="622300"/>
                </a:lnTo>
                <a:cubicBezTo>
                  <a:pt x="4749800" y="787400"/>
                  <a:pt x="4838700" y="990600"/>
                  <a:pt x="4838700" y="1231900"/>
                </a:cubicBezTo>
                <a:close/>
                <a:moveTo>
                  <a:pt x="7442200" y="9309100"/>
                </a:moveTo>
                <a:moveTo>
                  <a:pt x="1028700" y="5448300"/>
                </a:moveTo>
                <a:lnTo>
                  <a:pt x="914400" y="7454900"/>
                </a:lnTo>
                <a:cubicBezTo>
                  <a:pt x="889000" y="8001000"/>
                  <a:pt x="1041400" y="8242300"/>
                  <a:pt x="1422400" y="8242300"/>
                </a:cubicBezTo>
                <a:lnTo>
                  <a:pt x="1854200" y="8242300"/>
                </a:lnTo>
                <a:cubicBezTo>
                  <a:pt x="2057400" y="8242300"/>
                  <a:pt x="2235200" y="8166100"/>
                  <a:pt x="2273300" y="8064500"/>
                </a:cubicBezTo>
                <a:cubicBezTo>
                  <a:pt x="2298700" y="7962900"/>
                  <a:pt x="2374900" y="7835900"/>
                  <a:pt x="2451100" y="7772400"/>
                </a:cubicBezTo>
                <a:cubicBezTo>
                  <a:pt x="2514600" y="7696200"/>
                  <a:pt x="2641600" y="7505700"/>
                  <a:pt x="2730500" y="7340600"/>
                </a:cubicBezTo>
                <a:lnTo>
                  <a:pt x="3276600" y="6324600"/>
                </a:lnTo>
                <a:cubicBezTo>
                  <a:pt x="3365500" y="6146800"/>
                  <a:pt x="3479800" y="5867400"/>
                  <a:pt x="3517900" y="5676900"/>
                </a:cubicBezTo>
                <a:lnTo>
                  <a:pt x="3873500" y="4191000"/>
                </a:lnTo>
                <a:cubicBezTo>
                  <a:pt x="3924300" y="4013200"/>
                  <a:pt x="3975100" y="3708400"/>
                  <a:pt x="3987800" y="3517900"/>
                </a:cubicBezTo>
                <a:lnTo>
                  <a:pt x="4089400" y="1955800"/>
                </a:lnTo>
                <a:cubicBezTo>
                  <a:pt x="4102100" y="1765300"/>
                  <a:pt x="4000500" y="1498600"/>
                  <a:pt x="3860800" y="1358900"/>
                </a:cubicBezTo>
                <a:lnTo>
                  <a:pt x="3835400" y="1333500"/>
                </a:lnTo>
                <a:cubicBezTo>
                  <a:pt x="3695700" y="1193800"/>
                  <a:pt x="3416300" y="1079500"/>
                  <a:pt x="3225800" y="1079500"/>
                </a:cubicBezTo>
                <a:lnTo>
                  <a:pt x="3048000" y="1079500"/>
                </a:lnTo>
                <a:cubicBezTo>
                  <a:pt x="2844800" y="1079500"/>
                  <a:pt x="2616200" y="1219200"/>
                  <a:pt x="2527300" y="1397000"/>
                </a:cubicBezTo>
                <a:lnTo>
                  <a:pt x="2311400" y="1828800"/>
                </a:lnTo>
                <a:cubicBezTo>
                  <a:pt x="2222500" y="2006600"/>
                  <a:pt x="2057400" y="2286000"/>
                  <a:pt x="1930400" y="2438400"/>
                </a:cubicBezTo>
                <a:lnTo>
                  <a:pt x="1778000" y="2654300"/>
                </a:lnTo>
                <a:cubicBezTo>
                  <a:pt x="1663700" y="2819400"/>
                  <a:pt x="1549400" y="3086100"/>
                  <a:pt x="1511300" y="3263900"/>
                </a:cubicBezTo>
                <a:lnTo>
                  <a:pt x="1485900" y="3441700"/>
                </a:lnTo>
                <a:cubicBezTo>
                  <a:pt x="1447800" y="3619500"/>
                  <a:pt x="1422400" y="3784600"/>
                  <a:pt x="1422400" y="3810000"/>
                </a:cubicBezTo>
                <a:cubicBezTo>
                  <a:pt x="1422400" y="3835400"/>
                  <a:pt x="1384300" y="4025900"/>
                  <a:pt x="1320800" y="4229100"/>
                </a:cubicBezTo>
                <a:lnTo>
                  <a:pt x="1168400" y="4737100"/>
                </a:lnTo>
                <a:cubicBezTo>
                  <a:pt x="1104900" y="4940300"/>
                  <a:pt x="1041400" y="5257800"/>
                  <a:pt x="1028700" y="5448300"/>
                </a:cubicBezTo>
                <a:close/>
                <a:moveTo>
                  <a:pt x="3225800" y="93091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1" name="Freeform 2111"/>
          <p:cNvSpPr/>
          <p:nvPr/>
        </p:nvSpPr>
        <p:spPr>
          <a:xfrm rot="0" flipH="0" flipV="0">
            <a:off x="26397429" y="14151985"/>
            <a:ext cx="41128" cy="79235"/>
          </a:xfrm>
          <a:custGeom>
            <a:pathLst>
              <a:path w="4838700" h="9321800">
                <a:moveTo>
                  <a:pt x="4838700" y="1231900"/>
                </a:moveTo>
                <a:lnTo>
                  <a:pt x="4838700" y="4127500"/>
                </a:lnTo>
                <a:cubicBezTo>
                  <a:pt x="4838700" y="4318000"/>
                  <a:pt x="4800600" y="4521200"/>
                  <a:pt x="4749800" y="4572000"/>
                </a:cubicBezTo>
                <a:cubicBezTo>
                  <a:pt x="4699000" y="4622800"/>
                  <a:pt x="4635500" y="4813300"/>
                  <a:pt x="4610100" y="4991100"/>
                </a:cubicBezTo>
                <a:lnTo>
                  <a:pt x="4559300" y="5321300"/>
                </a:lnTo>
                <a:cubicBezTo>
                  <a:pt x="4533900" y="5511800"/>
                  <a:pt x="4445000" y="5803900"/>
                  <a:pt x="4356100" y="5969000"/>
                </a:cubicBezTo>
                <a:lnTo>
                  <a:pt x="3441700" y="7874000"/>
                </a:lnTo>
                <a:cubicBezTo>
                  <a:pt x="3352800" y="8039100"/>
                  <a:pt x="3175000" y="8293100"/>
                  <a:pt x="3035300" y="8432800"/>
                </a:cubicBezTo>
                <a:lnTo>
                  <a:pt x="2755900" y="8712200"/>
                </a:lnTo>
                <a:cubicBezTo>
                  <a:pt x="2616200" y="8851900"/>
                  <a:pt x="2438400" y="8991600"/>
                  <a:pt x="2362200" y="9017000"/>
                </a:cubicBezTo>
                <a:cubicBezTo>
                  <a:pt x="2273300" y="9055100"/>
                  <a:pt x="2159000" y="9131300"/>
                  <a:pt x="2082800" y="9194800"/>
                </a:cubicBezTo>
                <a:cubicBezTo>
                  <a:pt x="2019300" y="9271000"/>
                  <a:pt x="1803400" y="9321800"/>
                  <a:pt x="1612900" y="9321800"/>
                </a:cubicBezTo>
                <a:lnTo>
                  <a:pt x="1244600" y="9321800"/>
                </a:lnTo>
                <a:cubicBezTo>
                  <a:pt x="1054100" y="9321800"/>
                  <a:pt x="774700" y="9207500"/>
                  <a:pt x="635000" y="9067800"/>
                </a:cubicBezTo>
                <a:lnTo>
                  <a:pt x="431800" y="8851900"/>
                </a:lnTo>
                <a:cubicBezTo>
                  <a:pt x="292100" y="8724900"/>
                  <a:pt x="152400" y="8432800"/>
                  <a:pt x="114300" y="8216900"/>
                </a:cubicBezTo>
                <a:lnTo>
                  <a:pt x="50800" y="7823200"/>
                </a:lnTo>
                <a:cubicBezTo>
                  <a:pt x="25400" y="7607300"/>
                  <a:pt x="0" y="7277100"/>
                  <a:pt x="0" y="7086600"/>
                </a:cubicBezTo>
                <a:lnTo>
                  <a:pt x="0" y="6807200"/>
                </a:lnTo>
                <a:cubicBezTo>
                  <a:pt x="0" y="6616700"/>
                  <a:pt x="25400" y="6299200"/>
                  <a:pt x="63500" y="6108700"/>
                </a:cubicBezTo>
                <a:lnTo>
                  <a:pt x="609600" y="3467100"/>
                </a:lnTo>
                <a:cubicBezTo>
                  <a:pt x="647700" y="3276600"/>
                  <a:pt x="736600" y="2984500"/>
                  <a:pt x="825500" y="2806700"/>
                </a:cubicBezTo>
                <a:lnTo>
                  <a:pt x="1574800" y="1270000"/>
                </a:lnTo>
                <a:cubicBezTo>
                  <a:pt x="1651000" y="1092200"/>
                  <a:pt x="1841500" y="838200"/>
                  <a:pt x="1981200" y="698500"/>
                </a:cubicBezTo>
                <a:lnTo>
                  <a:pt x="2425700" y="254000"/>
                </a:lnTo>
                <a:cubicBezTo>
                  <a:pt x="2565400" y="114300"/>
                  <a:pt x="2844800" y="0"/>
                  <a:pt x="3048000" y="0"/>
                </a:cubicBezTo>
                <a:lnTo>
                  <a:pt x="3581400" y="0"/>
                </a:lnTo>
                <a:cubicBezTo>
                  <a:pt x="3771900" y="0"/>
                  <a:pt x="4051300" y="114300"/>
                  <a:pt x="4191000" y="254000"/>
                </a:cubicBezTo>
                <a:lnTo>
                  <a:pt x="4572000" y="622300"/>
                </a:lnTo>
                <a:cubicBezTo>
                  <a:pt x="4749800" y="787400"/>
                  <a:pt x="4838700" y="990600"/>
                  <a:pt x="4838700" y="1231900"/>
                </a:cubicBezTo>
                <a:close/>
                <a:moveTo>
                  <a:pt x="7442200" y="9309100"/>
                </a:moveTo>
                <a:moveTo>
                  <a:pt x="1028700" y="5448300"/>
                </a:moveTo>
                <a:lnTo>
                  <a:pt x="914400" y="7454900"/>
                </a:lnTo>
                <a:cubicBezTo>
                  <a:pt x="889000" y="8001000"/>
                  <a:pt x="1041400" y="8242300"/>
                  <a:pt x="1422400" y="8242300"/>
                </a:cubicBezTo>
                <a:lnTo>
                  <a:pt x="1854200" y="8242300"/>
                </a:lnTo>
                <a:cubicBezTo>
                  <a:pt x="2057400" y="8242300"/>
                  <a:pt x="2235200" y="8166100"/>
                  <a:pt x="2273300" y="8064500"/>
                </a:cubicBezTo>
                <a:cubicBezTo>
                  <a:pt x="2298700" y="7962900"/>
                  <a:pt x="2374900" y="7835900"/>
                  <a:pt x="2451100" y="7772400"/>
                </a:cubicBezTo>
                <a:cubicBezTo>
                  <a:pt x="2514600" y="7696200"/>
                  <a:pt x="2641600" y="7505700"/>
                  <a:pt x="2730500" y="7340600"/>
                </a:cubicBezTo>
                <a:lnTo>
                  <a:pt x="3276600" y="6324600"/>
                </a:lnTo>
                <a:cubicBezTo>
                  <a:pt x="3365500" y="6146800"/>
                  <a:pt x="3479800" y="5867400"/>
                  <a:pt x="3517900" y="5676900"/>
                </a:cubicBezTo>
                <a:lnTo>
                  <a:pt x="3873500" y="4191000"/>
                </a:lnTo>
                <a:cubicBezTo>
                  <a:pt x="3924300" y="4013200"/>
                  <a:pt x="3975100" y="3708400"/>
                  <a:pt x="3987800" y="3517900"/>
                </a:cubicBezTo>
                <a:lnTo>
                  <a:pt x="4089400" y="1955800"/>
                </a:lnTo>
                <a:cubicBezTo>
                  <a:pt x="4102100" y="1765300"/>
                  <a:pt x="4000500" y="1498600"/>
                  <a:pt x="3860800" y="1358900"/>
                </a:cubicBezTo>
                <a:lnTo>
                  <a:pt x="3835400" y="1333500"/>
                </a:lnTo>
                <a:cubicBezTo>
                  <a:pt x="3695700" y="1193800"/>
                  <a:pt x="3416300" y="1079500"/>
                  <a:pt x="3225800" y="1079500"/>
                </a:cubicBezTo>
                <a:lnTo>
                  <a:pt x="3048000" y="1079500"/>
                </a:lnTo>
                <a:cubicBezTo>
                  <a:pt x="2844800" y="1079500"/>
                  <a:pt x="2616200" y="1219200"/>
                  <a:pt x="2527300" y="1397000"/>
                </a:cubicBezTo>
                <a:lnTo>
                  <a:pt x="2311400" y="1828800"/>
                </a:lnTo>
                <a:cubicBezTo>
                  <a:pt x="2222500" y="2006600"/>
                  <a:pt x="2057400" y="2286000"/>
                  <a:pt x="1930400" y="2438400"/>
                </a:cubicBezTo>
                <a:lnTo>
                  <a:pt x="1778000" y="2654300"/>
                </a:lnTo>
                <a:cubicBezTo>
                  <a:pt x="1663700" y="2819400"/>
                  <a:pt x="1549400" y="3086100"/>
                  <a:pt x="1511300" y="3263900"/>
                </a:cubicBezTo>
                <a:lnTo>
                  <a:pt x="1485900" y="3441700"/>
                </a:lnTo>
                <a:cubicBezTo>
                  <a:pt x="1447800" y="3619500"/>
                  <a:pt x="1422400" y="3784600"/>
                  <a:pt x="1422400" y="3810000"/>
                </a:cubicBezTo>
                <a:cubicBezTo>
                  <a:pt x="1422400" y="3835400"/>
                  <a:pt x="1384300" y="4025900"/>
                  <a:pt x="1320800" y="4229100"/>
                </a:cubicBezTo>
                <a:lnTo>
                  <a:pt x="1168400" y="4737100"/>
                </a:lnTo>
                <a:cubicBezTo>
                  <a:pt x="1104900" y="4940300"/>
                  <a:pt x="1041400" y="5257800"/>
                  <a:pt x="1028700" y="5448300"/>
                </a:cubicBezTo>
                <a:close/>
                <a:moveTo>
                  <a:pt x="3225800" y="93091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2" name="Freeform 2112"/>
          <p:cNvSpPr/>
          <p:nvPr/>
        </p:nvSpPr>
        <p:spPr>
          <a:xfrm rot="0" flipH="0" flipV="0">
            <a:off x="26445049" y="14177569"/>
            <a:ext cx="44151" cy="53867"/>
          </a:xfrm>
          <a:custGeom>
            <a:pathLst>
              <a:path w="5194300" h="6337300">
                <a:moveTo>
                  <a:pt x="4229100" y="2120900"/>
                </a:moveTo>
                <a:lnTo>
                  <a:pt x="3708400" y="2730500"/>
                </a:lnTo>
                <a:cubicBezTo>
                  <a:pt x="3136900" y="3416300"/>
                  <a:pt x="3111500" y="3708400"/>
                  <a:pt x="3543300" y="4622800"/>
                </a:cubicBezTo>
                <a:lnTo>
                  <a:pt x="3797300" y="5143500"/>
                </a:lnTo>
                <a:cubicBezTo>
                  <a:pt x="4140200" y="5854700"/>
                  <a:pt x="4178300" y="6032500"/>
                  <a:pt x="4025900" y="6184900"/>
                </a:cubicBezTo>
                <a:cubicBezTo>
                  <a:pt x="3873500" y="6337300"/>
                  <a:pt x="3416300" y="6286500"/>
                  <a:pt x="3225800" y="6096000"/>
                </a:cubicBezTo>
                <a:cubicBezTo>
                  <a:pt x="3124200" y="5994400"/>
                  <a:pt x="2959100" y="5600700"/>
                  <a:pt x="2870200" y="5219700"/>
                </a:cubicBezTo>
                <a:lnTo>
                  <a:pt x="2819400" y="4991100"/>
                </a:lnTo>
                <a:cubicBezTo>
                  <a:pt x="2654300" y="4330700"/>
                  <a:pt x="2552700" y="4229100"/>
                  <a:pt x="2146300" y="4356100"/>
                </a:cubicBezTo>
                <a:cubicBezTo>
                  <a:pt x="2044700" y="4381500"/>
                  <a:pt x="1968500" y="4508500"/>
                  <a:pt x="1968500" y="4622800"/>
                </a:cubicBezTo>
                <a:cubicBezTo>
                  <a:pt x="1968500" y="4889500"/>
                  <a:pt x="1676400" y="5194300"/>
                  <a:pt x="1435100" y="5194300"/>
                </a:cubicBezTo>
                <a:cubicBezTo>
                  <a:pt x="1333500" y="5194300"/>
                  <a:pt x="1155700" y="5410200"/>
                  <a:pt x="1041400" y="5676900"/>
                </a:cubicBezTo>
                <a:cubicBezTo>
                  <a:pt x="774700" y="6273800"/>
                  <a:pt x="774700" y="6273800"/>
                  <a:pt x="355600" y="6273800"/>
                </a:cubicBezTo>
                <a:cubicBezTo>
                  <a:pt x="152400" y="6273800"/>
                  <a:pt x="0" y="6108700"/>
                  <a:pt x="0" y="5918200"/>
                </a:cubicBezTo>
                <a:cubicBezTo>
                  <a:pt x="0" y="5715000"/>
                  <a:pt x="25400" y="5486400"/>
                  <a:pt x="50800" y="5410200"/>
                </a:cubicBezTo>
                <a:cubicBezTo>
                  <a:pt x="152400" y="5168900"/>
                  <a:pt x="812800" y="4483100"/>
                  <a:pt x="939800" y="4483100"/>
                </a:cubicBezTo>
                <a:cubicBezTo>
                  <a:pt x="1155700" y="4483100"/>
                  <a:pt x="1422400" y="4140200"/>
                  <a:pt x="1524000" y="3759200"/>
                </a:cubicBezTo>
                <a:cubicBezTo>
                  <a:pt x="1574800" y="3568700"/>
                  <a:pt x="1701800" y="3403600"/>
                  <a:pt x="1790700" y="3403600"/>
                </a:cubicBezTo>
                <a:cubicBezTo>
                  <a:pt x="2032000" y="3403600"/>
                  <a:pt x="2019300" y="2387600"/>
                  <a:pt x="1778000" y="2108200"/>
                </a:cubicBezTo>
                <a:cubicBezTo>
                  <a:pt x="1676400" y="1981200"/>
                  <a:pt x="1498600" y="1574800"/>
                  <a:pt x="1397000" y="1206500"/>
                </a:cubicBezTo>
                <a:cubicBezTo>
                  <a:pt x="1295400" y="838200"/>
                  <a:pt x="1181100" y="533400"/>
                  <a:pt x="1143000" y="533400"/>
                </a:cubicBezTo>
                <a:cubicBezTo>
                  <a:pt x="1104900" y="533400"/>
                  <a:pt x="1066800" y="495300"/>
                  <a:pt x="1066800" y="444500"/>
                </a:cubicBezTo>
                <a:cubicBezTo>
                  <a:pt x="1066800" y="317500"/>
                  <a:pt x="1219200" y="190500"/>
                  <a:pt x="1473200" y="88900"/>
                </a:cubicBezTo>
                <a:cubicBezTo>
                  <a:pt x="1600200" y="38100"/>
                  <a:pt x="1752600" y="0"/>
                  <a:pt x="1828800" y="0"/>
                </a:cubicBezTo>
                <a:cubicBezTo>
                  <a:pt x="1905000" y="0"/>
                  <a:pt x="2006600" y="203200"/>
                  <a:pt x="2057400" y="469900"/>
                </a:cubicBezTo>
                <a:cubicBezTo>
                  <a:pt x="2209800" y="1181100"/>
                  <a:pt x="2425700" y="1701800"/>
                  <a:pt x="2654300" y="1943100"/>
                </a:cubicBezTo>
                <a:cubicBezTo>
                  <a:pt x="2997200" y="2286000"/>
                  <a:pt x="3162300" y="2197100"/>
                  <a:pt x="3314700" y="1600200"/>
                </a:cubicBezTo>
                <a:cubicBezTo>
                  <a:pt x="3505200" y="914400"/>
                  <a:pt x="4495800" y="0"/>
                  <a:pt x="5054600" y="0"/>
                </a:cubicBezTo>
                <a:cubicBezTo>
                  <a:pt x="5130800" y="0"/>
                  <a:pt x="5194300" y="203200"/>
                  <a:pt x="5194300" y="444500"/>
                </a:cubicBezTo>
                <a:cubicBezTo>
                  <a:pt x="5194300" y="901700"/>
                  <a:pt x="5067300" y="1130300"/>
                  <a:pt x="4229100" y="2120900"/>
                </a:cubicBezTo>
                <a:close/>
                <a:moveTo>
                  <a:pt x="4038600" y="62992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3" name="Freeform 2113"/>
          <p:cNvSpPr/>
          <p:nvPr/>
        </p:nvSpPr>
        <p:spPr>
          <a:xfrm rot="0" flipH="0" flipV="0">
            <a:off x="26496234" y="14151769"/>
            <a:ext cx="48685" cy="79235"/>
          </a:xfrm>
          <a:custGeom>
            <a:pathLst>
              <a:path w="5727700" h="9321800">
                <a:moveTo>
                  <a:pt x="1003300" y="8166100"/>
                </a:moveTo>
                <a:lnTo>
                  <a:pt x="2362200" y="8051800"/>
                </a:lnTo>
                <a:cubicBezTo>
                  <a:pt x="3454400" y="7950200"/>
                  <a:pt x="3937000" y="7264400"/>
                  <a:pt x="3937000" y="5791200"/>
                </a:cubicBezTo>
                <a:cubicBezTo>
                  <a:pt x="3937000" y="4660900"/>
                  <a:pt x="3937000" y="4660900"/>
                  <a:pt x="2959100" y="4660900"/>
                </a:cubicBezTo>
                <a:cubicBezTo>
                  <a:pt x="2171700" y="4660900"/>
                  <a:pt x="1790700" y="4483100"/>
                  <a:pt x="1790700" y="4127500"/>
                </a:cubicBezTo>
                <a:cubicBezTo>
                  <a:pt x="1790700" y="4025900"/>
                  <a:pt x="1866900" y="3860800"/>
                  <a:pt x="1968500" y="3771900"/>
                </a:cubicBezTo>
                <a:cubicBezTo>
                  <a:pt x="2070100" y="3670300"/>
                  <a:pt x="2603500" y="3594100"/>
                  <a:pt x="3162300" y="3594100"/>
                </a:cubicBezTo>
                <a:lnTo>
                  <a:pt x="3276600" y="3594100"/>
                </a:lnTo>
                <a:cubicBezTo>
                  <a:pt x="3835400" y="3594100"/>
                  <a:pt x="4381500" y="3505200"/>
                  <a:pt x="4483100" y="3403600"/>
                </a:cubicBezTo>
                <a:cubicBezTo>
                  <a:pt x="4978400" y="2908300"/>
                  <a:pt x="5194300" y="1612900"/>
                  <a:pt x="4838700" y="1257300"/>
                </a:cubicBezTo>
                <a:cubicBezTo>
                  <a:pt x="4737100" y="1155700"/>
                  <a:pt x="4495800" y="1079500"/>
                  <a:pt x="4292600" y="1079500"/>
                </a:cubicBezTo>
                <a:cubicBezTo>
                  <a:pt x="3441700" y="1079500"/>
                  <a:pt x="1790700" y="749300"/>
                  <a:pt x="1790700" y="584200"/>
                </a:cubicBezTo>
                <a:cubicBezTo>
                  <a:pt x="1790700" y="152400"/>
                  <a:pt x="2159000" y="0"/>
                  <a:pt x="3162300" y="0"/>
                </a:cubicBezTo>
                <a:lnTo>
                  <a:pt x="4000500" y="0"/>
                </a:lnTo>
                <a:cubicBezTo>
                  <a:pt x="5283200" y="0"/>
                  <a:pt x="5727700" y="457200"/>
                  <a:pt x="5727700" y="1739900"/>
                </a:cubicBezTo>
                <a:lnTo>
                  <a:pt x="5727700" y="1854200"/>
                </a:lnTo>
                <a:cubicBezTo>
                  <a:pt x="5727700" y="3048000"/>
                  <a:pt x="5588000" y="3454400"/>
                  <a:pt x="5054600" y="3784600"/>
                </a:cubicBezTo>
                <a:cubicBezTo>
                  <a:pt x="4648200" y="4038600"/>
                  <a:pt x="4521200" y="4749800"/>
                  <a:pt x="4838700" y="4953000"/>
                </a:cubicBezTo>
                <a:cubicBezTo>
                  <a:pt x="5054600" y="5092700"/>
                  <a:pt x="5067300" y="5892800"/>
                  <a:pt x="4851400" y="6769100"/>
                </a:cubicBezTo>
                <a:cubicBezTo>
                  <a:pt x="4381500" y="8661400"/>
                  <a:pt x="3581400" y="9321800"/>
                  <a:pt x="1752600" y="9321800"/>
                </a:cubicBezTo>
                <a:lnTo>
                  <a:pt x="1016000" y="9321800"/>
                </a:lnTo>
                <a:cubicBezTo>
                  <a:pt x="457200" y="9321800"/>
                  <a:pt x="0" y="9080500"/>
                  <a:pt x="0" y="8788400"/>
                </a:cubicBezTo>
                <a:cubicBezTo>
                  <a:pt x="0" y="8496300"/>
                  <a:pt x="444500" y="8216900"/>
                  <a:pt x="1003300" y="8166100"/>
                </a:cubicBezTo>
                <a:close/>
                <a:moveTo>
                  <a:pt x="152400" y="93345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4" name="Freeform 2114"/>
          <p:cNvSpPr/>
          <p:nvPr/>
        </p:nvSpPr>
        <p:spPr>
          <a:xfrm rot="0" flipH="0" flipV="0">
            <a:off x="26552921" y="14151985"/>
            <a:ext cx="41128" cy="79235"/>
          </a:xfrm>
          <a:custGeom>
            <a:pathLst>
              <a:path w="4838700" h="9321800">
                <a:moveTo>
                  <a:pt x="4838700" y="1231900"/>
                </a:moveTo>
                <a:lnTo>
                  <a:pt x="4838700" y="4127500"/>
                </a:lnTo>
                <a:cubicBezTo>
                  <a:pt x="4838700" y="4318000"/>
                  <a:pt x="4800600" y="4521200"/>
                  <a:pt x="4749800" y="4572000"/>
                </a:cubicBezTo>
                <a:cubicBezTo>
                  <a:pt x="4699000" y="4622800"/>
                  <a:pt x="4635500" y="4813300"/>
                  <a:pt x="4610100" y="4991100"/>
                </a:cubicBezTo>
                <a:lnTo>
                  <a:pt x="4559300" y="5321300"/>
                </a:lnTo>
                <a:cubicBezTo>
                  <a:pt x="4533900" y="5511800"/>
                  <a:pt x="4445000" y="5803900"/>
                  <a:pt x="4356100" y="5969000"/>
                </a:cubicBezTo>
                <a:lnTo>
                  <a:pt x="3441700" y="7874000"/>
                </a:lnTo>
                <a:cubicBezTo>
                  <a:pt x="3352800" y="8039100"/>
                  <a:pt x="3175000" y="8293100"/>
                  <a:pt x="3035300" y="8432800"/>
                </a:cubicBezTo>
                <a:lnTo>
                  <a:pt x="2755900" y="8712200"/>
                </a:lnTo>
                <a:cubicBezTo>
                  <a:pt x="2616200" y="8851900"/>
                  <a:pt x="2438400" y="8991600"/>
                  <a:pt x="2362200" y="9017000"/>
                </a:cubicBezTo>
                <a:cubicBezTo>
                  <a:pt x="2273300" y="9055100"/>
                  <a:pt x="2159000" y="9131300"/>
                  <a:pt x="2082800" y="9194800"/>
                </a:cubicBezTo>
                <a:cubicBezTo>
                  <a:pt x="2019300" y="9271000"/>
                  <a:pt x="1803400" y="9321800"/>
                  <a:pt x="1612900" y="9321800"/>
                </a:cubicBezTo>
                <a:lnTo>
                  <a:pt x="1244600" y="9321800"/>
                </a:lnTo>
                <a:cubicBezTo>
                  <a:pt x="1054100" y="9321800"/>
                  <a:pt x="774700" y="9207500"/>
                  <a:pt x="635000" y="9067800"/>
                </a:cubicBezTo>
                <a:lnTo>
                  <a:pt x="431800" y="8851900"/>
                </a:lnTo>
                <a:cubicBezTo>
                  <a:pt x="292100" y="8724900"/>
                  <a:pt x="152400" y="8432800"/>
                  <a:pt x="114300" y="8216900"/>
                </a:cubicBezTo>
                <a:lnTo>
                  <a:pt x="50800" y="7823200"/>
                </a:lnTo>
                <a:cubicBezTo>
                  <a:pt x="25400" y="7607300"/>
                  <a:pt x="0" y="7277100"/>
                  <a:pt x="0" y="7086600"/>
                </a:cubicBezTo>
                <a:lnTo>
                  <a:pt x="0" y="6807200"/>
                </a:lnTo>
                <a:cubicBezTo>
                  <a:pt x="0" y="6616700"/>
                  <a:pt x="25400" y="6299200"/>
                  <a:pt x="63500" y="6108700"/>
                </a:cubicBezTo>
                <a:lnTo>
                  <a:pt x="609600" y="3467100"/>
                </a:lnTo>
                <a:cubicBezTo>
                  <a:pt x="647700" y="3276600"/>
                  <a:pt x="736600" y="2984500"/>
                  <a:pt x="825500" y="2806700"/>
                </a:cubicBezTo>
                <a:lnTo>
                  <a:pt x="1574800" y="1270000"/>
                </a:lnTo>
                <a:cubicBezTo>
                  <a:pt x="1651000" y="1092200"/>
                  <a:pt x="1841500" y="838200"/>
                  <a:pt x="1981200" y="698500"/>
                </a:cubicBezTo>
                <a:lnTo>
                  <a:pt x="2425700" y="254000"/>
                </a:lnTo>
                <a:cubicBezTo>
                  <a:pt x="2565400" y="114300"/>
                  <a:pt x="2844800" y="0"/>
                  <a:pt x="3048000" y="0"/>
                </a:cubicBezTo>
                <a:lnTo>
                  <a:pt x="3581400" y="0"/>
                </a:lnTo>
                <a:cubicBezTo>
                  <a:pt x="3771900" y="0"/>
                  <a:pt x="4051300" y="114300"/>
                  <a:pt x="4191000" y="254000"/>
                </a:cubicBezTo>
                <a:lnTo>
                  <a:pt x="4572000" y="622300"/>
                </a:lnTo>
                <a:cubicBezTo>
                  <a:pt x="4749800" y="787400"/>
                  <a:pt x="4838700" y="990600"/>
                  <a:pt x="4838700" y="1231900"/>
                </a:cubicBezTo>
                <a:close/>
                <a:moveTo>
                  <a:pt x="7442200" y="9309100"/>
                </a:moveTo>
                <a:moveTo>
                  <a:pt x="1028700" y="5448300"/>
                </a:moveTo>
                <a:lnTo>
                  <a:pt x="914400" y="7454900"/>
                </a:lnTo>
                <a:cubicBezTo>
                  <a:pt x="889000" y="8001000"/>
                  <a:pt x="1041400" y="8242300"/>
                  <a:pt x="1422400" y="8242300"/>
                </a:cubicBezTo>
                <a:lnTo>
                  <a:pt x="1854200" y="8242300"/>
                </a:lnTo>
                <a:cubicBezTo>
                  <a:pt x="2057400" y="8242300"/>
                  <a:pt x="2235200" y="8166100"/>
                  <a:pt x="2273300" y="8064500"/>
                </a:cubicBezTo>
                <a:cubicBezTo>
                  <a:pt x="2298700" y="7962900"/>
                  <a:pt x="2374900" y="7835900"/>
                  <a:pt x="2451100" y="7772400"/>
                </a:cubicBezTo>
                <a:cubicBezTo>
                  <a:pt x="2514600" y="7696200"/>
                  <a:pt x="2641600" y="7505700"/>
                  <a:pt x="2730500" y="7340600"/>
                </a:cubicBezTo>
                <a:lnTo>
                  <a:pt x="3276600" y="6324600"/>
                </a:lnTo>
                <a:cubicBezTo>
                  <a:pt x="3365500" y="6146800"/>
                  <a:pt x="3479800" y="5867400"/>
                  <a:pt x="3517900" y="5676900"/>
                </a:cubicBezTo>
                <a:lnTo>
                  <a:pt x="3873500" y="4191000"/>
                </a:lnTo>
                <a:cubicBezTo>
                  <a:pt x="3924300" y="4013200"/>
                  <a:pt x="3975100" y="3708400"/>
                  <a:pt x="3987800" y="3517900"/>
                </a:cubicBezTo>
                <a:lnTo>
                  <a:pt x="4089400" y="1955800"/>
                </a:lnTo>
                <a:cubicBezTo>
                  <a:pt x="4102100" y="1765300"/>
                  <a:pt x="4000500" y="1498600"/>
                  <a:pt x="3860800" y="1358900"/>
                </a:cubicBezTo>
                <a:lnTo>
                  <a:pt x="3835400" y="1333500"/>
                </a:lnTo>
                <a:cubicBezTo>
                  <a:pt x="3695700" y="1193800"/>
                  <a:pt x="3416300" y="1079500"/>
                  <a:pt x="3225800" y="1079500"/>
                </a:cubicBezTo>
                <a:lnTo>
                  <a:pt x="3048000" y="1079500"/>
                </a:lnTo>
                <a:cubicBezTo>
                  <a:pt x="2844800" y="1079500"/>
                  <a:pt x="2616200" y="1219200"/>
                  <a:pt x="2527300" y="1397000"/>
                </a:cubicBezTo>
                <a:lnTo>
                  <a:pt x="2311400" y="1828800"/>
                </a:lnTo>
                <a:cubicBezTo>
                  <a:pt x="2222500" y="2006600"/>
                  <a:pt x="2057400" y="2286000"/>
                  <a:pt x="1930400" y="2438400"/>
                </a:cubicBezTo>
                <a:lnTo>
                  <a:pt x="1778000" y="2654300"/>
                </a:lnTo>
                <a:cubicBezTo>
                  <a:pt x="1663700" y="2819400"/>
                  <a:pt x="1549400" y="3086100"/>
                  <a:pt x="1511300" y="3263900"/>
                </a:cubicBezTo>
                <a:lnTo>
                  <a:pt x="1485900" y="3441700"/>
                </a:lnTo>
                <a:cubicBezTo>
                  <a:pt x="1447800" y="3619500"/>
                  <a:pt x="1422400" y="3784600"/>
                  <a:pt x="1422400" y="3810000"/>
                </a:cubicBezTo>
                <a:cubicBezTo>
                  <a:pt x="1422400" y="3835400"/>
                  <a:pt x="1384300" y="4025900"/>
                  <a:pt x="1320800" y="4229100"/>
                </a:cubicBezTo>
                <a:lnTo>
                  <a:pt x="1168400" y="4737100"/>
                </a:lnTo>
                <a:cubicBezTo>
                  <a:pt x="1104900" y="4940300"/>
                  <a:pt x="1041400" y="5257800"/>
                  <a:pt x="1028700" y="5448300"/>
                </a:cubicBezTo>
                <a:close/>
                <a:moveTo>
                  <a:pt x="3225800" y="93091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5" name="Freeform 2115"/>
          <p:cNvSpPr/>
          <p:nvPr/>
        </p:nvSpPr>
        <p:spPr>
          <a:xfrm rot="0" flipH="0" flipV="0">
            <a:off x="26801064" y="14197584"/>
            <a:ext cx="41351" cy="9144"/>
          </a:xfrm>
          <a:custGeom>
            <a:pathLst>
              <a:path w="5168900" h="1143000">
                <a:moveTo>
                  <a:pt x="4648200" y="1143000"/>
                </a:moveTo>
                <a:lnTo>
                  <a:pt x="381000" y="1143000"/>
                </a:lnTo>
                <a:cubicBezTo>
                  <a:pt x="76200" y="1143000"/>
                  <a:pt x="0" y="1066800"/>
                  <a:pt x="0" y="762000"/>
                </a:cubicBezTo>
                <a:lnTo>
                  <a:pt x="0" y="571500"/>
                </a:lnTo>
                <a:cubicBezTo>
                  <a:pt x="0" y="368300"/>
                  <a:pt x="38100" y="152400"/>
                  <a:pt x="101600" y="101600"/>
                </a:cubicBezTo>
                <a:cubicBezTo>
                  <a:pt x="152400" y="50800"/>
                  <a:pt x="355600" y="0"/>
                  <a:pt x="571500" y="0"/>
                </a:cubicBezTo>
                <a:lnTo>
                  <a:pt x="4572000" y="0"/>
                </a:lnTo>
                <a:cubicBezTo>
                  <a:pt x="4775200" y="0"/>
                  <a:pt x="4991100" y="114300"/>
                  <a:pt x="5054600" y="241300"/>
                </a:cubicBezTo>
                <a:cubicBezTo>
                  <a:pt x="5156200" y="508000"/>
                  <a:pt x="5168900" y="685800"/>
                  <a:pt x="5080000" y="952500"/>
                </a:cubicBezTo>
                <a:cubicBezTo>
                  <a:pt x="5054600" y="1054100"/>
                  <a:pt x="4851400" y="1143000"/>
                  <a:pt x="4648200" y="1143000"/>
                </a:cubicBezTo>
                <a:close/>
                <a:moveTo>
                  <a:pt x="952500" y="2476500"/>
                </a:moveTo>
              </a:path>
            </a:pathLst>
          </a:custGeom>
          <a:solidFill>
            <a:srgbClr val="1A1A1A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6" name="Freeform 2116"/>
          <p:cNvSpPr/>
          <p:nvPr/>
        </p:nvSpPr>
        <p:spPr>
          <a:xfrm rot="0" flipH="0" flipV="0">
            <a:off x="27206448" y="14197584"/>
            <a:ext cx="41351" cy="9144"/>
          </a:xfrm>
          <a:custGeom>
            <a:pathLst>
              <a:path w="5168900" h="1143000">
                <a:moveTo>
                  <a:pt x="4648200" y="1143000"/>
                </a:moveTo>
                <a:lnTo>
                  <a:pt x="381000" y="1143000"/>
                </a:lnTo>
                <a:cubicBezTo>
                  <a:pt x="76200" y="1143000"/>
                  <a:pt x="0" y="1066800"/>
                  <a:pt x="0" y="762000"/>
                </a:cubicBezTo>
                <a:lnTo>
                  <a:pt x="0" y="571500"/>
                </a:lnTo>
                <a:cubicBezTo>
                  <a:pt x="0" y="368300"/>
                  <a:pt x="38100" y="152400"/>
                  <a:pt x="101600" y="101600"/>
                </a:cubicBezTo>
                <a:cubicBezTo>
                  <a:pt x="152400" y="50800"/>
                  <a:pt x="355600" y="0"/>
                  <a:pt x="571500" y="0"/>
                </a:cubicBezTo>
                <a:lnTo>
                  <a:pt x="4572000" y="0"/>
                </a:lnTo>
                <a:cubicBezTo>
                  <a:pt x="4775200" y="0"/>
                  <a:pt x="4991100" y="114300"/>
                  <a:pt x="5054600" y="241300"/>
                </a:cubicBezTo>
                <a:cubicBezTo>
                  <a:pt x="5156200" y="508000"/>
                  <a:pt x="5168900" y="685800"/>
                  <a:pt x="5080000" y="952500"/>
                </a:cubicBezTo>
                <a:cubicBezTo>
                  <a:pt x="5054600" y="1054100"/>
                  <a:pt x="4851400" y="1143000"/>
                  <a:pt x="4648200" y="1143000"/>
                </a:cubicBezTo>
                <a:close/>
                <a:moveTo>
                  <a:pt x="952500" y="2476500"/>
                </a:moveTo>
              </a:path>
            </a:pathLst>
          </a:custGeom>
          <a:solidFill>
            <a:srgbClr val="1C2020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7" name="Freeform 2117"/>
          <p:cNvSpPr/>
          <p:nvPr/>
        </p:nvSpPr>
        <p:spPr>
          <a:xfrm rot="0" flipH="0" flipV="0">
            <a:off x="27566137" y="14145844"/>
            <a:ext cx="29362" cy="79667"/>
          </a:xfrm>
          <a:custGeom>
            <a:pathLst>
              <a:path w="3454400" h="9372600">
                <a:moveTo>
                  <a:pt x="3225800" y="1295400"/>
                </a:moveTo>
                <a:lnTo>
                  <a:pt x="1409700" y="8204200"/>
                </a:lnTo>
                <a:cubicBezTo>
                  <a:pt x="1143000" y="9194800"/>
                  <a:pt x="1016000" y="9372600"/>
                  <a:pt x="571500" y="9372600"/>
                </a:cubicBezTo>
                <a:cubicBezTo>
                  <a:pt x="355600" y="9372600"/>
                  <a:pt x="177800" y="9093200"/>
                  <a:pt x="177800" y="8750300"/>
                </a:cubicBezTo>
                <a:cubicBezTo>
                  <a:pt x="177800" y="8407400"/>
                  <a:pt x="266700" y="8077200"/>
                  <a:pt x="368300" y="8013700"/>
                </a:cubicBezTo>
                <a:cubicBezTo>
                  <a:pt x="457200" y="7950200"/>
                  <a:pt x="546100" y="7632700"/>
                  <a:pt x="546100" y="7289800"/>
                </a:cubicBezTo>
                <a:cubicBezTo>
                  <a:pt x="546100" y="6959600"/>
                  <a:pt x="622300" y="6642100"/>
                  <a:pt x="723900" y="6578600"/>
                </a:cubicBezTo>
                <a:cubicBezTo>
                  <a:pt x="825500" y="6515100"/>
                  <a:pt x="901700" y="6235700"/>
                  <a:pt x="901700" y="5956300"/>
                </a:cubicBezTo>
                <a:cubicBezTo>
                  <a:pt x="901700" y="5664200"/>
                  <a:pt x="977900" y="5334000"/>
                  <a:pt x="1079500" y="5207000"/>
                </a:cubicBezTo>
                <a:cubicBezTo>
                  <a:pt x="1181100" y="5092700"/>
                  <a:pt x="1257300" y="4762500"/>
                  <a:pt x="1257300" y="4495800"/>
                </a:cubicBezTo>
                <a:cubicBezTo>
                  <a:pt x="1257300" y="4216400"/>
                  <a:pt x="1346200" y="3898900"/>
                  <a:pt x="1435100" y="3771900"/>
                </a:cubicBezTo>
                <a:cubicBezTo>
                  <a:pt x="1536700" y="3657600"/>
                  <a:pt x="1612900" y="3365500"/>
                  <a:pt x="1612900" y="3149600"/>
                </a:cubicBezTo>
                <a:cubicBezTo>
                  <a:pt x="1612900" y="2921000"/>
                  <a:pt x="1701800" y="2641600"/>
                  <a:pt x="1803400" y="2527300"/>
                </a:cubicBezTo>
                <a:cubicBezTo>
                  <a:pt x="2044700" y="2209800"/>
                  <a:pt x="1981200" y="2032000"/>
                  <a:pt x="1612900" y="2032000"/>
                </a:cubicBezTo>
                <a:cubicBezTo>
                  <a:pt x="1524000" y="2032000"/>
                  <a:pt x="1384300" y="2108200"/>
                  <a:pt x="1320800" y="2222500"/>
                </a:cubicBezTo>
                <a:cubicBezTo>
                  <a:pt x="1257300" y="2324100"/>
                  <a:pt x="1092200" y="2438400"/>
                  <a:pt x="965200" y="2489200"/>
                </a:cubicBezTo>
                <a:cubicBezTo>
                  <a:pt x="825500" y="2540000"/>
                  <a:pt x="723900" y="2616200"/>
                  <a:pt x="723900" y="2654300"/>
                </a:cubicBezTo>
                <a:cubicBezTo>
                  <a:pt x="723900" y="2705100"/>
                  <a:pt x="596900" y="2743200"/>
                  <a:pt x="457200" y="2743200"/>
                </a:cubicBezTo>
                <a:cubicBezTo>
                  <a:pt x="304800" y="2743200"/>
                  <a:pt x="139700" y="2705100"/>
                  <a:pt x="88900" y="2654300"/>
                </a:cubicBezTo>
                <a:cubicBezTo>
                  <a:pt x="50800" y="2603500"/>
                  <a:pt x="0" y="2489200"/>
                  <a:pt x="0" y="2387600"/>
                </a:cubicBezTo>
                <a:cubicBezTo>
                  <a:pt x="0" y="1930400"/>
                  <a:pt x="279400" y="1676400"/>
                  <a:pt x="1041400" y="1447800"/>
                </a:cubicBezTo>
                <a:cubicBezTo>
                  <a:pt x="1155700" y="1409700"/>
                  <a:pt x="1257300" y="1282700"/>
                  <a:pt x="1257300" y="1168400"/>
                </a:cubicBezTo>
                <a:cubicBezTo>
                  <a:pt x="1257300" y="1054100"/>
                  <a:pt x="1384300" y="901700"/>
                  <a:pt x="1549400" y="850900"/>
                </a:cubicBezTo>
                <a:cubicBezTo>
                  <a:pt x="1841500" y="749300"/>
                  <a:pt x="2057400" y="622300"/>
                  <a:pt x="2514600" y="254000"/>
                </a:cubicBezTo>
                <a:cubicBezTo>
                  <a:pt x="2844800" y="12700"/>
                  <a:pt x="2997200" y="0"/>
                  <a:pt x="3225800" y="228600"/>
                </a:cubicBezTo>
                <a:cubicBezTo>
                  <a:pt x="3454400" y="457200"/>
                  <a:pt x="3454400" y="457200"/>
                  <a:pt x="3225800" y="1295400"/>
                </a:cubicBezTo>
                <a:close/>
                <a:moveTo>
                  <a:pt x="6223000" y="9448800"/>
                </a:moveTo>
              </a:path>
            </a:pathLst>
          </a:custGeom>
          <a:solidFill>
            <a:srgbClr val="0909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8" name="Freeform 2118"/>
          <p:cNvSpPr/>
          <p:nvPr/>
        </p:nvSpPr>
        <p:spPr>
          <a:xfrm rot="0" flipH="0" flipV="0">
            <a:off x="27600802" y="14144657"/>
            <a:ext cx="48901" cy="80746"/>
          </a:xfrm>
          <a:custGeom>
            <a:pathLst>
              <a:path w="5753100" h="9499600">
                <a:moveTo>
                  <a:pt x="5245100" y="4495800"/>
                </a:moveTo>
                <a:lnTo>
                  <a:pt x="4711700" y="5905500"/>
                </a:lnTo>
                <a:cubicBezTo>
                  <a:pt x="4610100" y="6159500"/>
                  <a:pt x="4419600" y="6565900"/>
                  <a:pt x="4279900" y="6794500"/>
                </a:cubicBezTo>
                <a:lnTo>
                  <a:pt x="3911600" y="7404100"/>
                </a:lnTo>
                <a:cubicBezTo>
                  <a:pt x="3771900" y="7632700"/>
                  <a:pt x="3467100" y="7988300"/>
                  <a:pt x="3238500" y="8178800"/>
                </a:cubicBezTo>
                <a:lnTo>
                  <a:pt x="2654300" y="8648700"/>
                </a:lnTo>
                <a:cubicBezTo>
                  <a:pt x="2006600" y="9194800"/>
                  <a:pt x="1193800" y="9499600"/>
                  <a:pt x="406400" y="9499600"/>
                </a:cubicBezTo>
                <a:cubicBezTo>
                  <a:pt x="190500" y="9499600"/>
                  <a:pt x="0" y="9334500"/>
                  <a:pt x="0" y="9144000"/>
                </a:cubicBezTo>
                <a:cubicBezTo>
                  <a:pt x="0" y="8940800"/>
                  <a:pt x="228600" y="8686800"/>
                  <a:pt x="508000" y="8572500"/>
                </a:cubicBezTo>
                <a:lnTo>
                  <a:pt x="838200" y="8432800"/>
                </a:lnTo>
                <a:cubicBezTo>
                  <a:pt x="1117600" y="8318500"/>
                  <a:pt x="1460500" y="8191500"/>
                  <a:pt x="1587500" y="8166100"/>
                </a:cubicBezTo>
                <a:cubicBezTo>
                  <a:pt x="2133600" y="8039100"/>
                  <a:pt x="2260600" y="7962900"/>
                  <a:pt x="2578100" y="7607300"/>
                </a:cubicBezTo>
                <a:lnTo>
                  <a:pt x="3073400" y="7035800"/>
                </a:lnTo>
                <a:cubicBezTo>
                  <a:pt x="3263900" y="6832600"/>
                  <a:pt x="3441700" y="6515100"/>
                  <a:pt x="3492500" y="6337300"/>
                </a:cubicBezTo>
                <a:cubicBezTo>
                  <a:pt x="3644900" y="5791200"/>
                  <a:pt x="3594100" y="5727700"/>
                  <a:pt x="2908300" y="5727700"/>
                </a:cubicBezTo>
                <a:lnTo>
                  <a:pt x="1943100" y="5727700"/>
                </a:lnTo>
                <a:cubicBezTo>
                  <a:pt x="901700" y="5727700"/>
                  <a:pt x="368300" y="5168900"/>
                  <a:pt x="368300" y="4064000"/>
                </a:cubicBezTo>
                <a:lnTo>
                  <a:pt x="368300" y="3187700"/>
                </a:lnTo>
                <a:cubicBezTo>
                  <a:pt x="368300" y="2908300"/>
                  <a:pt x="406400" y="2641600"/>
                  <a:pt x="457200" y="2590800"/>
                </a:cubicBezTo>
                <a:cubicBezTo>
                  <a:pt x="508000" y="2540000"/>
                  <a:pt x="571500" y="2362200"/>
                  <a:pt x="609600" y="2184400"/>
                </a:cubicBezTo>
                <a:cubicBezTo>
                  <a:pt x="762000" y="1562100"/>
                  <a:pt x="1003300" y="1130300"/>
                  <a:pt x="1397000" y="812800"/>
                </a:cubicBezTo>
                <a:lnTo>
                  <a:pt x="1587500" y="673100"/>
                </a:lnTo>
                <a:cubicBezTo>
                  <a:pt x="2209800" y="177800"/>
                  <a:pt x="2755900" y="0"/>
                  <a:pt x="3644900" y="0"/>
                </a:cubicBezTo>
                <a:lnTo>
                  <a:pt x="3797300" y="0"/>
                </a:lnTo>
                <a:cubicBezTo>
                  <a:pt x="4076700" y="0"/>
                  <a:pt x="4445000" y="114300"/>
                  <a:pt x="4622800" y="266700"/>
                </a:cubicBezTo>
                <a:cubicBezTo>
                  <a:pt x="4787900" y="406400"/>
                  <a:pt x="4953000" y="533400"/>
                  <a:pt x="4978400" y="533400"/>
                </a:cubicBezTo>
                <a:cubicBezTo>
                  <a:pt x="5118100" y="533400"/>
                  <a:pt x="5410200" y="952500"/>
                  <a:pt x="5562600" y="1384300"/>
                </a:cubicBezTo>
                <a:cubicBezTo>
                  <a:pt x="5753100" y="1905000"/>
                  <a:pt x="5753100" y="1905000"/>
                  <a:pt x="5664200" y="2451100"/>
                </a:cubicBezTo>
                <a:lnTo>
                  <a:pt x="5486400" y="3556000"/>
                </a:lnTo>
                <a:cubicBezTo>
                  <a:pt x="5448300" y="3822700"/>
                  <a:pt x="5334000" y="4241800"/>
                  <a:pt x="5245100" y="4495800"/>
                </a:cubicBezTo>
                <a:close/>
                <a:moveTo>
                  <a:pt x="3721100" y="9588500"/>
                </a:moveTo>
                <a:moveTo>
                  <a:pt x="1943100" y="4660900"/>
                </a:moveTo>
                <a:lnTo>
                  <a:pt x="3530600" y="4660900"/>
                </a:lnTo>
                <a:cubicBezTo>
                  <a:pt x="4013200" y="4660900"/>
                  <a:pt x="4216400" y="4394200"/>
                  <a:pt x="4457700" y="3390900"/>
                </a:cubicBezTo>
                <a:lnTo>
                  <a:pt x="4559300" y="2971800"/>
                </a:lnTo>
                <a:cubicBezTo>
                  <a:pt x="4610100" y="2717800"/>
                  <a:pt x="4660900" y="2362200"/>
                  <a:pt x="4660900" y="2184400"/>
                </a:cubicBezTo>
                <a:cubicBezTo>
                  <a:pt x="4660900" y="1422400"/>
                  <a:pt x="4279900" y="1066800"/>
                  <a:pt x="3441700" y="1066800"/>
                </a:cubicBezTo>
                <a:lnTo>
                  <a:pt x="3213100" y="1066800"/>
                </a:lnTo>
                <a:cubicBezTo>
                  <a:pt x="2921000" y="1066800"/>
                  <a:pt x="2514600" y="1219200"/>
                  <a:pt x="2298700" y="1384300"/>
                </a:cubicBezTo>
                <a:lnTo>
                  <a:pt x="2108200" y="1549400"/>
                </a:lnTo>
                <a:cubicBezTo>
                  <a:pt x="1879600" y="1714500"/>
                  <a:pt x="1689100" y="2006600"/>
                  <a:pt x="1663700" y="2184400"/>
                </a:cubicBezTo>
                <a:cubicBezTo>
                  <a:pt x="1638300" y="2362200"/>
                  <a:pt x="1574800" y="2540000"/>
                  <a:pt x="1524000" y="2590800"/>
                </a:cubicBezTo>
                <a:cubicBezTo>
                  <a:pt x="1485900" y="2641600"/>
                  <a:pt x="1435100" y="2908300"/>
                  <a:pt x="1435100" y="3187700"/>
                </a:cubicBezTo>
                <a:lnTo>
                  <a:pt x="1435100" y="4152900"/>
                </a:lnTo>
                <a:cubicBezTo>
                  <a:pt x="1435100" y="4610100"/>
                  <a:pt x="1485900" y="4660900"/>
                  <a:pt x="1943100" y="4660900"/>
                </a:cubicBezTo>
                <a:close/>
                <a:moveTo>
                  <a:pt x="3556000" y="9588500"/>
                </a:moveTo>
              </a:path>
            </a:pathLst>
          </a:custGeom>
          <a:solidFill>
            <a:srgbClr val="0909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9" name="Freeform 2119"/>
          <p:cNvSpPr/>
          <p:nvPr/>
        </p:nvSpPr>
        <p:spPr>
          <a:xfrm rot="0" flipH="0" flipV="0">
            <a:off x="27653062" y="14143901"/>
            <a:ext cx="53327" cy="82257"/>
          </a:xfrm>
          <a:custGeom>
            <a:pathLst>
              <a:path w="6273800" h="9677400">
                <a:moveTo>
                  <a:pt x="5219700" y="6565900"/>
                </a:moveTo>
                <a:lnTo>
                  <a:pt x="4737100" y="8051800"/>
                </a:lnTo>
                <a:cubicBezTo>
                  <a:pt x="4660900" y="8305800"/>
                  <a:pt x="4394200" y="8674100"/>
                  <a:pt x="4152900" y="8851900"/>
                </a:cubicBezTo>
                <a:lnTo>
                  <a:pt x="3746500" y="9182100"/>
                </a:lnTo>
                <a:cubicBezTo>
                  <a:pt x="3225800" y="9588500"/>
                  <a:pt x="2946400" y="9677400"/>
                  <a:pt x="2260600" y="9677400"/>
                </a:cubicBezTo>
                <a:lnTo>
                  <a:pt x="1752600" y="9677400"/>
                </a:lnTo>
                <a:cubicBezTo>
                  <a:pt x="1473200" y="9677400"/>
                  <a:pt x="1054100" y="9563100"/>
                  <a:pt x="812800" y="9423400"/>
                </a:cubicBezTo>
                <a:lnTo>
                  <a:pt x="800100" y="9410700"/>
                </a:lnTo>
                <a:cubicBezTo>
                  <a:pt x="241300" y="9080500"/>
                  <a:pt x="0" y="8674100"/>
                  <a:pt x="0" y="8039100"/>
                </a:cubicBezTo>
                <a:lnTo>
                  <a:pt x="0" y="7137400"/>
                </a:lnTo>
                <a:cubicBezTo>
                  <a:pt x="0" y="6858000"/>
                  <a:pt x="38100" y="6591300"/>
                  <a:pt x="88900" y="6540500"/>
                </a:cubicBezTo>
                <a:cubicBezTo>
                  <a:pt x="139700" y="6489700"/>
                  <a:pt x="266700" y="6261100"/>
                  <a:pt x="381000" y="6019800"/>
                </a:cubicBezTo>
                <a:lnTo>
                  <a:pt x="444500" y="5880100"/>
                </a:lnTo>
                <a:cubicBezTo>
                  <a:pt x="558800" y="5638800"/>
                  <a:pt x="800100" y="5283200"/>
                  <a:pt x="965200" y="5080000"/>
                </a:cubicBezTo>
                <a:lnTo>
                  <a:pt x="1117600" y="4902200"/>
                </a:lnTo>
                <a:cubicBezTo>
                  <a:pt x="1460500" y="4495800"/>
                  <a:pt x="1524000" y="3708400"/>
                  <a:pt x="1244600" y="3365500"/>
                </a:cubicBezTo>
                <a:cubicBezTo>
                  <a:pt x="1054100" y="3124200"/>
                  <a:pt x="1016000" y="2743200"/>
                  <a:pt x="1155700" y="2603500"/>
                </a:cubicBezTo>
                <a:cubicBezTo>
                  <a:pt x="1206500" y="2552700"/>
                  <a:pt x="1270000" y="2324100"/>
                  <a:pt x="1295400" y="2108200"/>
                </a:cubicBezTo>
                <a:cubicBezTo>
                  <a:pt x="1308100" y="1892300"/>
                  <a:pt x="1485900" y="1549400"/>
                  <a:pt x="1689100" y="1346200"/>
                </a:cubicBezTo>
                <a:lnTo>
                  <a:pt x="2298700" y="723900"/>
                </a:lnTo>
                <a:cubicBezTo>
                  <a:pt x="2717800" y="292100"/>
                  <a:pt x="3479800" y="0"/>
                  <a:pt x="4178300" y="0"/>
                </a:cubicBezTo>
                <a:lnTo>
                  <a:pt x="4330700" y="0"/>
                </a:lnTo>
                <a:cubicBezTo>
                  <a:pt x="4610100" y="0"/>
                  <a:pt x="5016500" y="114300"/>
                  <a:pt x="5245100" y="254000"/>
                </a:cubicBezTo>
                <a:lnTo>
                  <a:pt x="5448300" y="368300"/>
                </a:lnTo>
                <a:cubicBezTo>
                  <a:pt x="5981700" y="698500"/>
                  <a:pt x="6273800" y="1219200"/>
                  <a:pt x="6273800" y="1866900"/>
                </a:cubicBezTo>
                <a:lnTo>
                  <a:pt x="6273800" y="1993900"/>
                </a:lnTo>
                <a:cubicBezTo>
                  <a:pt x="6273800" y="2806700"/>
                  <a:pt x="5765800" y="3886200"/>
                  <a:pt x="5219700" y="4216400"/>
                </a:cubicBezTo>
                <a:cubicBezTo>
                  <a:pt x="4965700" y="4368800"/>
                  <a:pt x="4953000" y="4914900"/>
                  <a:pt x="5194300" y="5334000"/>
                </a:cubicBezTo>
                <a:cubicBezTo>
                  <a:pt x="5410200" y="5715000"/>
                  <a:pt x="5422900" y="5956300"/>
                  <a:pt x="5219700" y="6565900"/>
                </a:cubicBezTo>
                <a:close/>
                <a:moveTo>
                  <a:pt x="1879600" y="9677400"/>
                </a:moveTo>
                <a:moveTo>
                  <a:pt x="3035300" y="1435100"/>
                </a:moveTo>
                <a:lnTo>
                  <a:pt x="2501900" y="1968500"/>
                </a:lnTo>
                <a:cubicBezTo>
                  <a:pt x="2311400" y="2171700"/>
                  <a:pt x="2146300" y="2565400"/>
                  <a:pt x="2146300" y="2844800"/>
                </a:cubicBezTo>
                <a:lnTo>
                  <a:pt x="2146300" y="2933700"/>
                </a:lnTo>
                <a:cubicBezTo>
                  <a:pt x="2146300" y="3530600"/>
                  <a:pt x="2654300" y="3949700"/>
                  <a:pt x="3378200" y="3949700"/>
                </a:cubicBezTo>
                <a:lnTo>
                  <a:pt x="3517900" y="3949700"/>
                </a:lnTo>
                <a:cubicBezTo>
                  <a:pt x="4102100" y="3949700"/>
                  <a:pt x="5092700" y="3213100"/>
                  <a:pt x="5232400" y="2692400"/>
                </a:cubicBezTo>
                <a:lnTo>
                  <a:pt x="5257800" y="2616200"/>
                </a:lnTo>
                <a:cubicBezTo>
                  <a:pt x="5422900" y="1968500"/>
                  <a:pt x="5410200" y="1892300"/>
                  <a:pt x="5105400" y="1460500"/>
                </a:cubicBezTo>
                <a:cubicBezTo>
                  <a:pt x="4953000" y="1244600"/>
                  <a:pt x="4610100" y="1079500"/>
                  <a:pt x="4330700" y="1079500"/>
                </a:cubicBezTo>
                <a:lnTo>
                  <a:pt x="3911600" y="1079500"/>
                </a:lnTo>
                <a:cubicBezTo>
                  <a:pt x="3632200" y="1079500"/>
                  <a:pt x="3238500" y="1231900"/>
                  <a:pt x="3035300" y="1435100"/>
                </a:cubicBezTo>
                <a:close/>
                <a:moveTo>
                  <a:pt x="7010400" y="9677400"/>
                </a:moveTo>
                <a:moveTo>
                  <a:pt x="1752600" y="8610600"/>
                </a:moveTo>
                <a:lnTo>
                  <a:pt x="2235200" y="8610600"/>
                </a:lnTo>
                <a:cubicBezTo>
                  <a:pt x="3009900" y="8610600"/>
                  <a:pt x="3632200" y="8267700"/>
                  <a:pt x="3822700" y="7747000"/>
                </a:cubicBezTo>
                <a:lnTo>
                  <a:pt x="4127500" y="6921500"/>
                </a:lnTo>
                <a:cubicBezTo>
                  <a:pt x="4216400" y="6667500"/>
                  <a:pt x="4292600" y="6223000"/>
                  <a:pt x="4292600" y="5943600"/>
                </a:cubicBezTo>
                <a:lnTo>
                  <a:pt x="4292600" y="5892800"/>
                </a:lnTo>
                <a:cubicBezTo>
                  <a:pt x="4292600" y="5245100"/>
                  <a:pt x="4216400" y="5130800"/>
                  <a:pt x="3670300" y="4965700"/>
                </a:cubicBezTo>
                <a:cubicBezTo>
                  <a:pt x="2362200" y="4597400"/>
                  <a:pt x="1549400" y="5181600"/>
                  <a:pt x="1092200" y="6819900"/>
                </a:cubicBezTo>
                <a:lnTo>
                  <a:pt x="1016000" y="7073900"/>
                </a:lnTo>
                <a:cubicBezTo>
                  <a:pt x="863600" y="7620000"/>
                  <a:pt x="863600" y="7708900"/>
                  <a:pt x="977900" y="8115300"/>
                </a:cubicBezTo>
                <a:cubicBezTo>
                  <a:pt x="1104900" y="8559800"/>
                  <a:pt x="1181100" y="8610600"/>
                  <a:pt x="1752600" y="8610600"/>
                </a:cubicBezTo>
                <a:close/>
                <a:moveTo>
                  <a:pt x="-165100" y="9677400"/>
                </a:moveTo>
              </a:path>
            </a:pathLst>
          </a:custGeom>
          <a:solidFill>
            <a:srgbClr val="0909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0" name="Freeform 2120"/>
          <p:cNvSpPr/>
          <p:nvPr/>
        </p:nvSpPr>
        <p:spPr>
          <a:xfrm rot="0" flipH="0" flipV="0">
            <a:off x="24407817" y="14353044"/>
            <a:ext cx="58508" cy="79235"/>
          </a:xfrm>
          <a:custGeom>
            <a:pathLst>
              <a:path w="6883400" h="9321800">
                <a:moveTo>
                  <a:pt x="3238500" y="0"/>
                </a:moveTo>
                <a:lnTo>
                  <a:pt x="5867400" y="0"/>
                </a:lnTo>
                <a:cubicBezTo>
                  <a:pt x="6426200" y="0"/>
                  <a:pt x="6883400" y="165100"/>
                  <a:pt x="6883400" y="355600"/>
                </a:cubicBezTo>
                <a:cubicBezTo>
                  <a:pt x="6883400" y="558800"/>
                  <a:pt x="6426200" y="711200"/>
                  <a:pt x="5867400" y="711200"/>
                </a:cubicBezTo>
                <a:lnTo>
                  <a:pt x="4673600" y="711200"/>
                </a:lnTo>
                <a:cubicBezTo>
                  <a:pt x="3657600" y="711200"/>
                  <a:pt x="3302000" y="1244600"/>
                  <a:pt x="4038600" y="1638300"/>
                </a:cubicBezTo>
                <a:cubicBezTo>
                  <a:pt x="5511800" y="2438400"/>
                  <a:pt x="6096000" y="4267200"/>
                  <a:pt x="5549900" y="6337300"/>
                </a:cubicBezTo>
                <a:lnTo>
                  <a:pt x="5410200" y="6870700"/>
                </a:lnTo>
                <a:cubicBezTo>
                  <a:pt x="5270500" y="7391400"/>
                  <a:pt x="4826000" y="8153400"/>
                  <a:pt x="4432300" y="8547100"/>
                </a:cubicBezTo>
                <a:lnTo>
                  <a:pt x="4368800" y="8597900"/>
                </a:lnTo>
                <a:cubicBezTo>
                  <a:pt x="3975100" y="8991600"/>
                  <a:pt x="3200400" y="9321800"/>
                  <a:pt x="2628900" y="9321800"/>
                </a:cubicBezTo>
                <a:lnTo>
                  <a:pt x="2159000" y="9321800"/>
                </a:lnTo>
                <a:cubicBezTo>
                  <a:pt x="736600" y="9321800"/>
                  <a:pt x="482600" y="9207500"/>
                  <a:pt x="254000" y="8458200"/>
                </a:cubicBezTo>
                <a:cubicBezTo>
                  <a:pt x="0" y="7569200"/>
                  <a:pt x="12700" y="6997700"/>
                  <a:pt x="330200" y="5854700"/>
                </a:cubicBezTo>
                <a:lnTo>
                  <a:pt x="469900" y="5334000"/>
                </a:lnTo>
                <a:cubicBezTo>
                  <a:pt x="965200" y="3568700"/>
                  <a:pt x="1625600" y="2870200"/>
                  <a:pt x="2794000" y="2870200"/>
                </a:cubicBezTo>
                <a:cubicBezTo>
                  <a:pt x="3073400" y="2870200"/>
                  <a:pt x="3289300" y="2705100"/>
                  <a:pt x="3289300" y="2514600"/>
                </a:cubicBezTo>
                <a:cubicBezTo>
                  <a:pt x="3289300" y="2311400"/>
                  <a:pt x="3213100" y="2146300"/>
                  <a:pt x="3111500" y="2146300"/>
                </a:cubicBezTo>
                <a:cubicBezTo>
                  <a:pt x="2832100" y="2146300"/>
                  <a:pt x="2222500" y="1003300"/>
                  <a:pt x="2222500" y="482600"/>
                </a:cubicBezTo>
                <a:cubicBezTo>
                  <a:pt x="2222500" y="215900"/>
                  <a:pt x="2679700" y="0"/>
                  <a:pt x="3238500" y="0"/>
                </a:cubicBezTo>
                <a:close/>
                <a:moveTo>
                  <a:pt x="9029700" y="9321800"/>
                </a:moveTo>
                <a:moveTo>
                  <a:pt x="1651000" y="8242300"/>
                </a:moveTo>
                <a:lnTo>
                  <a:pt x="3136900" y="8242300"/>
                </a:lnTo>
                <a:cubicBezTo>
                  <a:pt x="3784600" y="8242300"/>
                  <a:pt x="4013200" y="8026400"/>
                  <a:pt x="4013200" y="7378700"/>
                </a:cubicBezTo>
                <a:lnTo>
                  <a:pt x="4013200" y="7315200"/>
                </a:lnTo>
                <a:cubicBezTo>
                  <a:pt x="4013200" y="7035800"/>
                  <a:pt x="4089400" y="6807200"/>
                  <a:pt x="4191000" y="6807200"/>
                </a:cubicBezTo>
                <a:cubicBezTo>
                  <a:pt x="4292600" y="6807200"/>
                  <a:pt x="4368800" y="6578600"/>
                  <a:pt x="4368800" y="6299200"/>
                </a:cubicBezTo>
                <a:lnTo>
                  <a:pt x="4368800" y="6248400"/>
                </a:lnTo>
                <a:cubicBezTo>
                  <a:pt x="4368800" y="5969000"/>
                  <a:pt x="4445000" y="5740400"/>
                  <a:pt x="4546600" y="5740400"/>
                </a:cubicBezTo>
                <a:cubicBezTo>
                  <a:pt x="4648200" y="5740400"/>
                  <a:pt x="4724400" y="5511800"/>
                  <a:pt x="4724400" y="5232400"/>
                </a:cubicBezTo>
                <a:lnTo>
                  <a:pt x="4724400" y="4457700"/>
                </a:lnTo>
                <a:cubicBezTo>
                  <a:pt x="4724400" y="4178300"/>
                  <a:pt x="4572000" y="3937000"/>
                  <a:pt x="4368800" y="3937000"/>
                </a:cubicBezTo>
                <a:cubicBezTo>
                  <a:pt x="4178300" y="3937000"/>
                  <a:pt x="4013200" y="3860800"/>
                  <a:pt x="4013200" y="3759200"/>
                </a:cubicBezTo>
                <a:cubicBezTo>
                  <a:pt x="4013200" y="3670300"/>
                  <a:pt x="3784600" y="3581400"/>
                  <a:pt x="3505200" y="3581400"/>
                </a:cubicBezTo>
                <a:lnTo>
                  <a:pt x="3441700" y="3581400"/>
                </a:lnTo>
                <a:cubicBezTo>
                  <a:pt x="3162300" y="3581400"/>
                  <a:pt x="2933700" y="3670300"/>
                  <a:pt x="2933700" y="3759200"/>
                </a:cubicBezTo>
                <a:cubicBezTo>
                  <a:pt x="2933700" y="3860800"/>
                  <a:pt x="2768600" y="3937000"/>
                  <a:pt x="2578100" y="3937000"/>
                </a:cubicBezTo>
                <a:cubicBezTo>
                  <a:pt x="2082800" y="3937000"/>
                  <a:pt x="1854200" y="4216400"/>
                  <a:pt x="1854200" y="4813300"/>
                </a:cubicBezTo>
                <a:lnTo>
                  <a:pt x="1854200" y="4864100"/>
                </a:lnTo>
                <a:cubicBezTo>
                  <a:pt x="1854200" y="5143500"/>
                  <a:pt x="1778000" y="5372100"/>
                  <a:pt x="1676400" y="5372100"/>
                </a:cubicBezTo>
                <a:cubicBezTo>
                  <a:pt x="1587500" y="5372100"/>
                  <a:pt x="1498600" y="5600700"/>
                  <a:pt x="1498600" y="5892800"/>
                </a:cubicBezTo>
                <a:lnTo>
                  <a:pt x="1498600" y="5943600"/>
                </a:lnTo>
                <a:cubicBezTo>
                  <a:pt x="1498600" y="6223000"/>
                  <a:pt x="1422400" y="6451600"/>
                  <a:pt x="1320800" y="6451600"/>
                </a:cubicBezTo>
                <a:cubicBezTo>
                  <a:pt x="1219200" y="6451600"/>
                  <a:pt x="1143000" y="6680200"/>
                  <a:pt x="1143000" y="6959600"/>
                </a:cubicBezTo>
                <a:lnTo>
                  <a:pt x="1143000" y="7734300"/>
                </a:lnTo>
                <a:cubicBezTo>
                  <a:pt x="1143000" y="8178800"/>
                  <a:pt x="1206500" y="8242300"/>
                  <a:pt x="1651000" y="8242300"/>
                </a:cubicBezTo>
                <a:close/>
                <a:moveTo>
                  <a:pt x="787400" y="9321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1" name="Freeform 2121"/>
          <p:cNvSpPr/>
          <p:nvPr/>
        </p:nvSpPr>
        <p:spPr>
          <a:xfrm rot="0" flipH="0" flipV="0">
            <a:off x="24479929" y="14351965"/>
            <a:ext cx="29362" cy="79667"/>
          </a:xfrm>
          <a:custGeom>
            <a:pathLst>
              <a:path w="3454400" h="9372600">
                <a:moveTo>
                  <a:pt x="3225800" y="1295400"/>
                </a:moveTo>
                <a:lnTo>
                  <a:pt x="1409700" y="8204200"/>
                </a:lnTo>
                <a:cubicBezTo>
                  <a:pt x="1143000" y="9194800"/>
                  <a:pt x="1016000" y="9372600"/>
                  <a:pt x="571500" y="9372600"/>
                </a:cubicBezTo>
                <a:cubicBezTo>
                  <a:pt x="355600" y="9372600"/>
                  <a:pt x="177800" y="9093200"/>
                  <a:pt x="177800" y="8750300"/>
                </a:cubicBezTo>
                <a:cubicBezTo>
                  <a:pt x="177800" y="8407400"/>
                  <a:pt x="266700" y="8077200"/>
                  <a:pt x="368300" y="8013700"/>
                </a:cubicBezTo>
                <a:cubicBezTo>
                  <a:pt x="457200" y="7950200"/>
                  <a:pt x="546100" y="7632700"/>
                  <a:pt x="546100" y="7289800"/>
                </a:cubicBezTo>
                <a:cubicBezTo>
                  <a:pt x="546100" y="6959600"/>
                  <a:pt x="622300" y="6642100"/>
                  <a:pt x="723900" y="6578600"/>
                </a:cubicBezTo>
                <a:cubicBezTo>
                  <a:pt x="825500" y="6515100"/>
                  <a:pt x="901700" y="6235700"/>
                  <a:pt x="901700" y="5956300"/>
                </a:cubicBezTo>
                <a:cubicBezTo>
                  <a:pt x="901700" y="5664200"/>
                  <a:pt x="977900" y="5334000"/>
                  <a:pt x="1079500" y="5207000"/>
                </a:cubicBezTo>
                <a:cubicBezTo>
                  <a:pt x="1181100" y="5092700"/>
                  <a:pt x="1257300" y="4762500"/>
                  <a:pt x="1257300" y="4495800"/>
                </a:cubicBezTo>
                <a:cubicBezTo>
                  <a:pt x="1257300" y="4216400"/>
                  <a:pt x="1346200" y="3898900"/>
                  <a:pt x="1435100" y="3771900"/>
                </a:cubicBezTo>
                <a:cubicBezTo>
                  <a:pt x="1536700" y="3657600"/>
                  <a:pt x="1612900" y="3365500"/>
                  <a:pt x="1612900" y="3149600"/>
                </a:cubicBezTo>
                <a:cubicBezTo>
                  <a:pt x="1612900" y="2921000"/>
                  <a:pt x="1701800" y="2641600"/>
                  <a:pt x="1803400" y="2527300"/>
                </a:cubicBezTo>
                <a:cubicBezTo>
                  <a:pt x="2044700" y="2209800"/>
                  <a:pt x="1981200" y="2032000"/>
                  <a:pt x="1612900" y="2032000"/>
                </a:cubicBezTo>
                <a:cubicBezTo>
                  <a:pt x="1524000" y="2032000"/>
                  <a:pt x="1384300" y="2108200"/>
                  <a:pt x="1320800" y="2222500"/>
                </a:cubicBezTo>
                <a:cubicBezTo>
                  <a:pt x="1257300" y="2324100"/>
                  <a:pt x="1092200" y="2438400"/>
                  <a:pt x="965200" y="2489200"/>
                </a:cubicBezTo>
                <a:cubicBezTo>
                  <a:pt x="825500" y="2540000"/>
                  <a:pt x="723900" y="2616200"/>
                  <a:pt x="723900" y="2654300"/>
                </a:cubicBezTo>
                <a:cubicBezTo>
                  <a:pt x="723900" y="2705100"/>
                  <a:pt x="596900" y="2743200"/>
                  <a:pt x="457200" y="2743200"/>
                </a:cubicBezTo>
                <a:cubicBezTo>
                  <a:pt x="304800" y="2743200"/>
                  <a:pt x="139700" y="2705100"/>
                  <a:pt x="88900" y="2654300"/>
                </a:cubicBezTo>
                <a:cubicBezTo>
                  <a:pt x="50800" y="2603500"/>
                  <a:pt x="0" y="2489200"/>
                  <a:pt x="0" y="2387600"/>
                </a:cubicBezTo>
                <a:cubicBezTo>
                  <a:pt x="0" y="1930400"/>
                  <a:pt x="279400" y="1676400"/>
                  <a:pt x="1041400" y="1447800"/>
                </a:cubicBezTo>
                <a:cubicBezTo>
                  <a:pt x="1155700" y="1409700"/>
                  <a:pt x="1257300" y="1282700"/>
                  <a:pt x="1257300" y="1168400"/>
                </a:cubicBezTo>
                <a:cubicBezTo>
                  <a:pt x="1257300" y="1054100"/>
                  <a:pt x="1384300" y="901700"/>
                  <a:pt x="1549400" y="850900"/>
                </a:cubicBezTo>
                <a:cubicBezTo>
                  <a:pt x="1841500" y="749300"/>
                  <a:pt x="2057400" y="622300"/>
                  <a:pt x="2514600" y="254000"/>
                </a:cubicBezTo>
                <a:cubicBezTo>
                  <a:pt x="2844800" y="12700"/>
                  <a:pt x="2997200" y="0"/>
                  <a:pt x="3225800" y="228600"/>
                </a:cubicBezTo>
                <a:cubicBezTo>
                  <a:pt x="3454400" y="457200"/>
                  <a:pt x="3454400" y="457200"/>
                  <a:pt x="3225800" y="1295400"/>
                </a:cubicBezTo>
                <a:close/>
                <a:moveTo>
                  <a:pt x="6223000" y="9448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2" name="Freeform 2122"/>
          <p:cNvSpPr/>
          <p:nvPr/>
        </p:nvSpPr>
        <p:spPr>
          <a:xfrm rot="0" flipH="0" flipV="0">
            <a:off x="25100253" y="14343812"/>
            <a:ext cx="54940" cy="112725"/>
          </a:xfrm>
          <a:custGeom>
            <a:pathLst>
              <a:path w="3924300" h="8051800">
                <a:moveTo>
                  <a:pt x="2184400" y="863600"/>
                </a:moveTo>
                <a:lnTo>
                  <a:pt x="2184400" y="7175500"/>
                </a:lnTo>
                <a:cubicBezTo>
                  <a:pt x="2184400" y="7607300"/>
                  <a:pt x="2184400" y="7620000"/>
                  <a:pt x="2616200" y="7620000"/>
                </a:cubicBezTo>
                <a:lnTo>
                  <a:pt x="3479800" y="7620000"/>
                </a:lnTo>
                <a:cubicBezTo>
                  <a:pt x="3721100" y="7620000"/>
                  <a:pt x="3924300" y="7708900"/>
                  <a:pt x="3924300" y="7835900"/>
                </a:cubicBezTo>
                <a:cubicBezTo>
                  <a:pt x="3924300" y="7950200"/>
                  <a:pt x="3721100" y="8051800"/>
                  <a:pt x="3479800" y="8051800"/>
                </a:cubicBezTo>
                <a:lnTo>
                  <a:pt x="431800" y="8051800"/>
                </a:lnTo>
                <a:cubicBezTo>
                  <a:pt x="203200" y="8051800"/>
                  <a:pt x="0" y="7950200"/>
                  <a:pt x="0" y="7835900"/>
                </a:cubicBezTo>
                <a:cubicBezTo>
                  <a:pt x="0" y="7708900"/>
                  <a:pt x="203200" y="7620000"/>
                  <a:pt x="431800" y="7620000"/>
                </a:cubicBezTo>
                <a:lnTo>
                  <a:pt x="1308100" y="7620000"/>
                </a:lnTo>
                <a:cubicBezTo>
                  <a:pt x="1739900" y="7620000"/>
                  <a:pt x="1739900" y="7607300"/>
                  <a:pt x="1739900" y="7175500"/>
                </a:cubicBezTo>
                <a:lnTo>
                  <a:pt x="1739900" y="863600"/>
                </a:lnTo>
                <a:cubicBezTo>
                  <a:pt x="1739900" y="431800"/>
                  <a:pt x="1739900" y="431800"/>
                  <a:pt x="1308100" y="431800"/>
                </a:cubicBezTo>
                <a:lnTo>
                  <a:pt x="431800" y="431800"/>
                </a:lnTo>
                <a:cubicBezTo>
                  <a:pt x="203200" y="431800"/>
                  <a:pt x="0" y="330200"/>
                  <a:pt x="0" y="215900"/>
                </a:cubicBezTo>
                <a:cubicBezTo>
                  <a:pt x="0" y="88900"/>
                  <a:pt x="203200" y="0"/>
                  <a:pt x="431800" y="0"/>
                </a:cubicBezTo>
                <a:lnTo>
                  <a:pt x="3479800" y="0"/>
                </a:lnTo>
                <a:cubicBezTo>
                  <a:pt x="3721100" y="0"/>
                  <a:pt x="3924300" y="88900"/>
                  <a:pt x="3924300" y="215900"/>
                </a:cubicBezTo>
                <a:cubicBezTo>
                  <a:pt x="3924300" y="330200"/>
                  <a:pt x="3721100" y="431800"/>
                  <a:pt x="3479800" y="431800"/>
                </a:cubicBezTo>
                <a:lnTo>
                  <a:pt x="2616200" y="431800"/>
                </a:lnTo>
                <a:cubicBezTo>
                  <a:pt x="2184400" y="431800"/>
                  <a:pt x="2184400" y="431800"/>
                  <a:pt x="2184400" y="863600"/>
                </a:cubicBezTo>
                <a:close/>
                <a:moveTo>
                  <a:pt x="6972300" y="8051800"/>
                </a:moveTo>
              </a:path>
            </a:pathLst>
          </a:custGeom>
          <a:solidFill>
            <a:srgbClr val="1C2020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3" name="Freeform 2123"/>
          <p:cNvSpPr/>
          <p:nvPr/>
        </p:nvSpPr>
        <p:spPr>
          <a:xfrm rot="0" flipH="0" flipV="0">
            <a:off x="25883588" y="14360639"/>
            <a:ext cx="68656" cy="77724"/>
          </a:xfrm>
          <a:custGeom>
            <a:pathLst>
              <a:path w="8077200" h="9144000">
                <a:moveTo>
                  <a:pt x="25400" y="6235700"/>
                </a:moveTo>
                <a:lnTo>
                  <a:pt x="139700" y="1193800"/>
                </a:lnTo>
                <a:cubicBezTo>
                  <a:pt x="165100" y="190500"/>
                  <a:pt x="241300" y="0"/>
                  <a:pt x="596900" y="0"/>
                </a:cubicBezTo>
                <a:cubicBezTo>
                  <a:pt x="762000" y="0"/>
                  <a:pt x="939800" y="38100"/>
                  <a:pt x="990600" y="88900"/>
                </a:cubicBezTo>
                <a:cubicBezTo>
                  <a:pt x="1041400" y="139700"/>
                  <a:pt x="1066800" y="520700"/>
                  <a:pt x="1054100" y="939800"/>
                </a:cubicBezTo>
                <a:lnTo>
                  <a:pt x="939800" y="5689600"/>
                </a:lnTo>
                <a:cubicBezTo>
                  <a:pt x="914400" y="6642100"/>
                  <a:pt x="1143000" y="6667500"/>
                  <a:pt x="1638300" y="5740400"/>
                </a:cubicBezTo>
                <a:lnTo>
                  <a:pt x="2590800" y="3962400"/>
                </a:lnTo>
                <a:cubicBezTo>
                  <a:pt x="3098800" y="3009900"/>
                  <a:pt x="3327400" y="2692400"/>
                  <a:pt x="3467100" y="2692400"/>
                </a:cubicBezTo>
                <a:cubicBezTo>
                  <a:pt x="3683000" y="2692400"/>
                  <a:pt x="3771900" y="2857500"/>
                  <a:pt x="3924300" y="3657600"/>
                </a:cubicBezTo>
                <a:lnTo>
                  <a:pt x="3975100" y="3962400"/>
                </a:lnTo>
                <a:cubicBezTo>
                  <a:pt x="4064000" y="4394200"/>
                  <a:pt x="4127500" y="5092700"/>
                  <a:pt x="4127500" y="5511800"/>
                </a:cubicBezTo>
                <a:lnTo>
                  <a:pt x="4127500" y="6045200"/>
                </a:lnTo>
                <a:cubicBezTo>
                  <a:pt x="4127500" y="6464300"/>
                  <a:pt x="4165600" y="6807200"/>
                  <a:pt x="4216400" y="6807200"/>
                </a:cubicBezTo>
                <a:cubicBezTo>
                  <a:pt x="4356100" y="6807200"/>
                  <a:pt x="4838700" y="5930900"/>
                  <a:pt x="5168900" y="5118100"/>
                </a:cubicBezTo>
                <a:lnTo>
                  <a:pt x="6565900" y="1536700"/>
                </a:lnTo>
                <a:cubicBezTo>
                  <a:pt x="7048500" y="330200"/>
                  <a:pt x="7264400" y="0"/>
                  <a:pt x="7581900" y="0"/>
                </a:cubicBezTo>
                <a:cubicBezTo>
                  <a:pt x="7835900" y="0"/>
                  <a:pt x="8077200" y="241300"/>
                  <a:pt x="8077200" y="495300"/>
                </a:cubicBezTo>
                <a:cubicBezTo>
                  <a:pt x="8077200" y="520700"/>
                  <a:pt x="7937500" y="850900"/>
                  <a:pt x="7759700" y="1231900"/>
                </a:cubicBezTo>
                <a:lnTo>
                  <a:pt x="4559300" y="8445500"/>
                </a:lnTo>
                <a:cubicBezTo>
                  <a:pt x="4381500" y="8826500"/>
                  <a:pt x="4102100" y="9144000"/>
                  <a:pt x="3911600" y="9144000"/>
                </a:cubicBezTo>
                <a:cubicBezTo>
                  <a:pt x="3733800" y="9144000"/>
                  <a:pt x="3568700" y="8813800"/>
                  <a:pt x="3543300" y="8407400"/>
                </a:cubicBezTo>
                <a:lnTo>
                  <a:pt x="3479800" y="7454900"/>
                </a:lnTo>
                <a:cubicBezTo>
                  <a:pt x="3429000" y="6743700"/>
                  <a:pt x="3098800" y="5016500"/>
                  <a:pt x="3009900" y="5016500"/>
                </a:cubicBezTo>
                <a:cubicBezTo>
                  <a:pt x="2933700" y="5016500"/>
                  <a:pt x="2705100" y="5321300"/>
                  <a:pt x="2514600" y="5689600"/>
                </a:cubicBezTo>
                <a:lnTo>
                  <a:pt x="1028700" y="8470900"/>
                </a:lnTo>
                <a:cubicBezTo>
                  <a:pt x="825500" y="8839200"/>
                  <a:pt x="596900" y="9144000"/>
                  <a:pt x="520700" y="9144000"/>
                </a:cubicBezTo>
                <a:cubicBezTo>
                  <a:pt x="177800" y="9144000"/>
                  <a:pt x="0" y="8750300"/>
                  <a:pt x="0" y="8026400"/>
                </a:cubicBezTo>
                <a:lnTo>
                  <a:pt x="0" y="7759700"/>
                </a:lnTo>
                <a:cubicBezTo>
                  <a:pt x="0" y="7340600"/>
                  <a:pt x="12700" y="6654800"/>
                  <a:pt x="25400" y="6235700"/>
                </a:cubicBezTo>
                <a:close/>
                <a:moveTo>
                  <a:pt x="2628900" y="92202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4" name="Freeform 2124"/>
          <p:cNvSpPr/>
          <p:nvPr/>
        </p:nvSpPr>
        <p:spPr>
          <a:xfrm rot="0" flipH="0" flipV="0">
            <a:off x="25964409" y="14359560"/>
            <a:ext cx="41128" cy="77724"/>
          </a:xfrm>
          <a:custGeom>
            <a:pathLst>
              <a:path w="4838700" h="9144000">
                <a:moveTo>
                  <a:pt x="711200" y="0"/>
                </a:moveTo>
                <a:lnTo>
                  <a:pt x="4127500" y="0"/>
                </a:lnTo>
                <a:cubicBezTo>
                  <a:pt x="4521200" y="0"/>
                  <a:pt x="4838700" y="165100"/>
                  <a:pt x="4838700" y="355600"/>
                </a:cubicBezTo>
                <a:cubicBezTo>
                  <a:pt x="4838700" y="558800"/>
                  <a:pt x="4622800" y="762000"/>
                  <a:pt x="4343400" y="812800"/>
                </a:cubicBezTo>
                <a:cubicBezTo>
                  <a:pt x="4076700" y="863600"/>
                  <a:pt x="3594100" y="876300"/>
                  <a:pt x="3276600" y="850900"/>
                </a:cubicBezTo>
                <a:cubicBezTo>
                  <a:pt x="2946400" y="825500"/>
                  <a:pt x="2692400" y="952500"/>
                  <a:pt x="2692400" y="1117600"/>
                </a:cubicBezTo>
                <a:cubicBezTo>
                  <a:pt x="2692400" y="1295400"/>
                  <a:pt x="2603500" y="1435100"/>
                  <a:pt x="2514600" y="1435100"/>
                </a:cubicBezTo>
                <a:cubicBezTo>
                  <a:pt x="2413000" y="1435100"/>
                  <a:pt x="2324100" y="1765300"/>
                  <a:pt x="2324100" y="2159000"/>
                </a:cubicBezTo>
                <a:lnTo>
                  <a:pt x="2324100" y="2336800"/>
                </a:lnTo>
                <a:cubicBezTo>
                  <a:pt x="2324100" y="2730500"/>
                  <a:pt x="2247900" y="3048000"/>
                  <a:pt x="2146300" y="3048000"/>
                </a:cubicBezTo>
                <a:cubicBezTo>
                  <a:pt x="2057400" y="3048000"/>
                  <a:pt x="1968500" y="3378200"/>
                  <a:pt x="1968500" y="3771900"/>
                </a:cubicBezTo>
                <a:cubicBezTo>
                  <a:pt x="1968500" y="4165600"/>
                  <a:pt x="1892300" y="4483100"/>
                  <a:pt x="1790700" y="4483100"/>
                </a:cubicBezTo>
                <a:cubicBezTo>
                  <a:pt x="1689100" y="4483100"/>
                  <a:pt x="1612900" y="4813300"/>
                  <a:pt x="1612900" y="5207000"/>
                </a:cubicBezTo>
                <a:cubicBezTo>
                  <a:pt x="1612900" y="5600700"/>
                  <a:pt x="1536700" y="6019800"/>
                  <a:pt x="1435100" y="6146800"/>
                </a:cubicBezTo>
                <a:cubicBezTo>
                  <a:pt x="1333500" y="6261100"/>
                  <a:pt x="1257300" y="6591300"/>
                  <a:pt x="1257300" y="6858000"/>
                </a:cubicBezTo>
                <a:cubicBezTo>
                  <a:pt x="1257300" y="7137400"/>
                  <a:pt x="1168400" y="7454900"/>
                  <a:pt x="1079500" y="7581900"/>
                </a:cubicBezTo>
                <a:cubicBezTo>
                  <a:pt x="977900" y="7696200"/>
                  <a:pt x="901700" y="8026400"/>
                  <a:pt x="901700" y="8293100"/>
                </a:cubicBezTo>
                <a:cubicBezTo>
                  <a:pt x="901700" y="8559800"/>
                  <a:pt x="812800" y="8788400"/>
                  <a:pt x="711200" y="8788400"/>
                </a:cubicBezTo>
                <a:cubicBezTo>
                  <a:pt x="622300" y="8788400"/>
                  <a:pt x="533400" y="8864600"/>
                  <a:pt x="533400" y="8966200"/>
                </a:cubicBezTo>
                <a:cubicBezTo>
                  <a:pt x="533400" y="9067800"/>
                  <a:pt x="457200" y="9144000"/>
                  <a:pt x="355600" y="9144000"/>
                </a:cubicBezTo>
                <a:cubicBezTo>
                  <a:pt x="254000" y="9144000"/>
                  <a:pt x="177800" y="8826500"/>
                  <a:pt x="177800" y="8432800"/>
                </a:cubicBezTo>
                <a:lnTo>
                  <a:pt x="177800" y="7708900"/>
                </a:lnTo>
                <a:cubicBezTo>
                  <a:pt x="177800" y="7315200"/>
                  <a:pt x="254000" y="6896100"/>
                  <a:pt x="355600" y="6769100"/>
                </a:cubicBezTo>
                <a:cubicBezTo>
                  <a:pt x="457200" y="6654800"/>
                  <a:pt x="533400" y="6324600"/>
                  <a:pt x="533400" y="6057900"/>
                </a:cubicBezTo>
                <a:cubicBezTo>
                  <a:pt x="533400" y="5778500"/>
                  <a:pt x="622300" y="5461000"/>
                  <a:pt x="711200" y="5334000"/>
                </a:cubicBezTo>
                <a:cubicBezTo>
                  <a:pt x="812800" y="5219700"/>
                  <a:pt x="901700" y="4813300"/>
                  <a:pt x="901700" y="4445000"/>
                </a:cubicBezTo>
                <a:cubicBezTo>
                  <a:pt x="901700" y="4076700"/>
                  <a:pt x="977900" y="3771900"/>
                  <a:pt x="1079500" y="3771900"/>
                </a:cubicBezTo>
                <a:cubicBezTo>
                  <a:pt x="1168400" y="3771900"/>
                  <a:pt x="1257300" y="3441700"/>
                  <a:pt x="1257300" y="3048000"/>
                </a:cubicBezTo>
                <a:cubicBezTo>
                  <a:pt x="1257300" y="2654300"/>
                  <a:pt x="1333500" y="2336800"/>
                  <a:pt x="1435100" y="2336800"/>
                </a:cubicBezTo>
                <a:cubicBezTo>
                  <a:pt x="1536700" y="2336800"/>
                  <a:pt x="1612900" y="2006600"/>
                  <a:pt x="1612900" y="1612900"/>
                </a:cubicBezTo>
                <a:lnTo>
                  <a:pt x="1612900" y="1435100"/>
                </a:lnTo>
                <a:cubicBezTo>
                  <a:pt x="1612900" y="825500"/>
                  <a:pt x="1295400" y="508000"/>
                  <a:pt x="990600" y="812800"/>
                </a:cubicBezTo>
                <a:cubicBezTo>
                  <a:pt x="939800" y="863600"/>
                  <a:pt x="698500" y="838200"/>
                  <a:pt x="444500" y="774700"/>
                </a:cubicBezTo>
                <a:cubicBezTo>
                  <a:pt x="203200" y="698500"/>
                  <a:pt x="0" y="495300"/>
                  <a:pt x="0" y="317500"/>
                </a:cubicBezTo>
                <a:cubicBezTo>
                  <a:pt x="0" y="152400"/>
                  <a:pt x="317500" y="0"/>
                  <a:pt x="711200" y="0"/>
                </a:cubicBezTo>
                <a:close/>
                <a:moveTo>
                  <a:pt x="8978900" y="93472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5" name="Freeform 2125"/>
          <p:cNvSpPr/>
          <p:nvPr/>
        </p:nvSpPr>
        <p:spPr>
          <a:xfrm rot="0" flipH="0" flipV="0">
            <a:off x="26002460" y="14359776"/>
            <a:ext cx="48577" cy="79235"/>
          </a:xfrm>
          <a:custGeom>
            <a:pathLst>
              <a:path w="5715000" h="9321800">
                <a:moveTo>
                  <a:pt x="5422900" y="1016000"/>
                </a:moveTo>
                <a:lnTo>
                  <a:pt x="5702300" y="8305800"/>
                </a:lnTo>
                <a:cubicBezTo>
                  <a:pt x="5715000" y="8864600"/>
                  <a:pt x="5651500" y="9321800"/>
                  <a:pt x="5562600" y="9321800"/>
                </a:cubicBezTo>
                <a:cubicBezTo>
                  <a:pt x="5461000" y="9321800"/>
                  <a:pt x="5295900" y="9245600"/>
                  <a:pt x="5207000" y="9144000"/>
                </a:cubicBezTo>
                <a:cubicBezTo>
                  <a:pt x="5105400" y="9042400"/>
                  <a:pt x="5029200" y="8559800"/>
                  <a:pt x="5029200" y="8064500"/>
                </a:cubicBezTo>
                <a:cubicBezTo>
                  <a:pt x="5029200" y="6934200"/>
                  <a:pt x="4889500" y="6807200"/>
                  <a:pt x="3644900" y="6807200"/>
                </a:cubicBezTo>
                <a:lnTo>
                  <a:pt x="2819400" y="6807200"/>
                </a:lnTo>
                <a:cubicBezTo>
                  <a:pt x="2247900" y="6807200"/>
                  <a:pt x="1790700" y="6972300"/>
                  <a:pt x="1790700" y="7175500"/>
                </a:cubicBezTo>
                <a:cubicBezTo>
                  <a:pt x="1790700" y="7874000"/>
                  <a:pt x="952500" y="9321800"/>
                  <a:pt x="546100" y="9321800"/>
                </a:cubicBezTo>
                <a:cubicBezTo>
                  <a:pt x="254000" y="9321800"/>
                  <a:pt x="0" y="8991600"/>
                  <a:pt x="0" y="8610600"/>
                </a:cubicBezTo>
                <a:cubicBezTo>
                  <a:pt x="0" y="8407400"/>
                  <a:pt x="215900" y="7835900"/>
                  <a:pt x="469900" y="7340600"/>
                </a:cubicBezTo>
                <a:lnTo>
                  <a:pt x="3771900" y="901700"/>
                </a:lnTo>
                <a:cubicBezTo>
                  <a:pt x="4025900" y="406400"/>
                  <a:pt x="4495800" y="0"/>
                  <a:pt x="4813300" y="0"/>
                </a:cubicBezTo>
                <a:cubicBezTo>
                  <a:pt x="5118100" y="0"/>
                  <a:pt x="5397500" y="457200"/>
                  <a:pt x="5422900" y="1016000"/>
                </a:cubicBezTo>
                <a:close/>
                <a:moveTo>
                  <a:pt x="7950200" y="9321800"/>
                </a:moveTo>
                <a:moveTo>
                  <a:pt x="4660900" y="5232400"/>
                </a:moveTo>
                <a:lnTo>
                  <a:pt x="4660900" y="2654300"/>
                </a:lnTo>
                <a:cubicBezTo>
                  <a:pt x="4660900" y="2374900"/>
                  <a:pt x="4584700" y="2146300"/>
                  <a:pt x="4483100" y="2146300"/>
                </a:cubicBezTo>
                <a:cubicBezTo>
                  <a:pt x="4191000" y="2146300"/>
                  <a:pt x="3949700" y="2476500"/>
                  <a:pt x="3949700" y="2870200"/>
                </a:cubicBezTo>
                <a:cubicBezTo>
                  <a:pt x="3949700" y="3060700"/>
                  <a:pt x="3860800" y="3225800"/>
                  <a:pt x="3771900" y="3225800"/>
                </a:cubicBezTo>
                <a:cubicBezTo>
                  <a:pt x="3670300" y="3225800"/>
                  <a:pt x="3594100" y="3390900"/>
                  <a:pt x="3594100" y="3581400"/>
                </a:cubicBezTo>
                <a:cubicBezTo>
                  <a:pt x="3594100" y="3784600"/>
                  <a:pt x="3505200" y="3937000"/>
                  <a:pt x="3403600" y="3937000"/>
                </a:cubicBezTo>
                <a:cubicBezTo>
                  <a:pt x="3314700" y="3937000"/>
                  <a:pt x="3225800" y="4102100"/>
                  <a:pt x="3225800" y="4305300"/>
                </a:cubicBezTo>
                <a:cubicBezTo>
                  <a:pt x="3225800" y="4495800"/>
                  <a:pt x="3149600" y="4660900"/>
                  <a:pt x="3048000" y="4660900"/>
                </a:cubicBezTo>
                <a:cubicBezTo>
                  <a:pt x="2946400" y="4660900"/>
                  <a:pt x="2870200" y="4826000"/>
                  <a:pt x="2870200" y="5016500"/>
                </a:cubicBezTo>
                <a:cubicBezTo>
                  <a:pt x="2870200" y="5219700"/>
                  <a:pt x="2794000" y="5372100"/>
                  <a:pt x="2692400" y="5372100"/>
                </a:cubicBezTo>
                <a:cubicBezTo>
                  <a:pt x="2590800" y="5372100"/>
                  <a:pt x="2514600" y="5461000"/>
                  <a:pt x="2514600" y="5562600"/>
                </a:cubicBezTo>
                <a:cubicBezTo>
                  <a:pt x="2514600" y="5651500"/>
                  <a:pt x="2743200" y="5740400"/>
                  <a:pt x="3022600" y="5740400"/>
                </a:cubicBezTo>
                <a:lnTo>
                  <a:pt x="4152900" y="5740400"/>
                </a:lnTo>
                <a:cubicBezTo>
                  <a:pt x="4648200" y="5740400"/>
                  <a:pt x="4660900" y="5715000"/>
                  <a:pt x="4660900" y="5232400"/>
                </a:cubicBezTo>
                <a:close/>
                <a:moveTo>
                  <a:pt x="3733800" y="93218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6" name="Freeform 2126"/>
          <p:cNvSpPr/>
          <p:nvPr/>
        </p:nvSpPr>
        <p:spPr>
          <a:xfrm rot="0" flipH="0" flipV="0">
            <a:off x="26109230" y="14361071"/>
            <a:ext cx="48793" cy="79235"/>
          </a:xfrm>
          <a:custGeom>
            <a:pathLst>
              <a:path w="5740400" h="9321800">
                <a:moveTo>
                  <a:pt x="2514600" y="0"/>
                </a:moveTo>
                <a:lnTo>
                  <a:pt x="5207000" y="0"/>
                </a:lnTo>
                <a:cubicBezTo>
                  <a:pt x="5600700" y="0"/>
                  <a:pt x="5740400" y="88900"/>
                  <a:pt x="5740400" y="355600"/>
                </a:cubicBezTo>
                <a:cubicBezTo>
                  <a:pt x="5740400" y="596900"/>
                  <a:pt x="5626100" y="698500"/>
                  <a:pt x="5219700" y="787400"/>
                </a:cubicBezTo>
                <a:lnTo>
                  <a:pt x="5029200" y="825500"/>
                </a:lnTo>
                <a:cubicBezTo>
                  <a:pt x="4838700" y="863600"/>
                  <a:pt x="4508500" y="876300"/>
                  <a:pt x="4305300" y="876300"/>
                </a:cubicBezTo>
                <a:lnTo>
                  <a:pt x="3340100" y="812800"/>
                </a:lnTo>
                <a:cubicBezTo>
                  <a:pt x="2832100" y="787400"/>
                  <a:pt x="2616200" y="1028700"/>
                  <a:pt x="2413000" y="1892300"/>
                </a:cubicBezTo>
                <a:lnTo>
                  <a:pt x="2247900" y="2578100"/>
                </a:lnTo>
                <a:cubicBezTo>
                  <a:pt x="2082800" y="3289300"/>
                  <a:pt x="2159000" y="3581400"/>
                  <a:pt x="2514600" y="3581400"/>
                </a:cubicBezTo>
                <a:lnTo>
                  <a:pt x="3594100" y="3581400"/>
                </a:lnTo>
                <a:cubicBezTo>
                  <a:pt x="3784600" y="3581400"/>
                  <a:pt x="4025900" y="3657600"/>
                  <a:pt x="4127500" y="3759200"/>
                </a:cubicBezTo>
                <a:cubicBezTo>
                  <a:pt x="4229100" y="3860800"/>
                  <a:pt x="4381500" y="3962400"/>
                  <a:pt x="4470400" y="3987800"/>
                </a:cubicBezTo>
                <a:cubicBezTo>
                  <a:pt x="4724400" y="4064000"/>
                  <a:pt x="5029200" y="4787900"/>
                  <a:pt x="5029200" y="5321300"/>
                </a:cubicBezTo>
                <a:lnTo>
                  <a:pt x="5029200" y="5727700"/>
                </a:lnTo>
                <a:cubicBezTo>
                  <a:pt x="5029200" y="5930900"/>
                  <a:pt x="4991100" y="6235700"/>
                  <a:pt x="4940300" y="6413500"/>
                </a:cubicBezTo>
                <a:lnTo>
                  <a:pt x="4800600" y="6946900"/>
                </a:lnTo>
                <a:cubicBezTo>
                  <a:pt x="4749800" y="7124700"/>
                  <a:pt x="4635500" y="7404100"/>
                  <a:pt x="4546600" y="7556500"/>
                </a:cubicBezTo>
                <a:lnTo>
                  <a:pt x="4356100" y="7886700"/>
                </a:lnTo>
                <a:cubicBezTo>
                  <a:pt x="4267200" y="8051800"/>
                  <a:pt x="4076700" y="8293100"/>
                  <a:pt x="3937000" y="8432800"/>
                </a:cubicBezTo>
                <a:lnTo>
                  <a:pt x="3479800" y="8890000"/>
                </a:lnTo>
                <a:cubicBezTo>
                  <a:pt x="3340100" y="9029700"/>
                  <a:pt x="3060700" y="9156700"/>
                  <a:pt x="2857500" y="9194800"/>
                </a:cubicBezTo>
                <a:lnTo>
                  <a:pt x="2273300" y="9271000"/>
                </a:lnTo>
                <a:cubicBezTo>
                  <a:pt x="2057400" y="9296400"/>
                  <a:pt x="1727200" y="9321800"/>
                  <a:pt x="1536700" y="9321800"/>
                </a:cubicBezTo>
                <a:lnTo>
                  <a:pt x="1079500" y="9321800"/>
                </a:lnTo>
                <a:cubicBezTo>
                  <a:pt x="889000" y="9321800"/>
                  <a:pt x="571500" y="9258300"/>
                  <a:pt x="381000" y="9194800"/>
                </a:cubicBezTo>
                <a:lnTo>
                  <a:pt x="342900" y="9169400"/>
                </a:lnTo>
                <a:cubicBezTo>
                  <a:pt x="152400" y="9105900"/>
                  <a:pt x="0" y="8991600"/>
                  <a:pt x="0" y="8915400"/>
                </a:cubicBezTo>
                <a:cubicBezTo>
                  <a:pt x="0" y="8585200"/>
                  <a:pt x="342900" y="8242300"/>
                  <a:pt x="660400" y="8242300"/>
                </a:cubicBezTo>
                <a:lnTo>
                  <a:pt x="2336800" y="8242300"/>
                </a:lnTo>
                <a:cubicBezTo>
                  <a:pt x="2527300" y="8242300"/>
                  <a:pt x="2832100" y="8178800"/>
                  <a:pt x="2997200" y="8102600"/>
                </a:cubicBezTo>
                <a:lnTo>
                  <a:pt x="3048000" y="8077200"/>
                </a:lnTo>
                <a:cubicBezTo>
                  <a:pt x="3543300" y="7861300"/>
                  <a:pt x="3695700" y="7632700"/>
                  <a:pt x="3873500" y="6883400"/>
                </a:cubicBezTo>
                <a:lnTo>
                  <a:pt x="4038600" y="6197600"/>
                </a:lnTo>
                <a:cubicBezTo>
                  <a:pt x="4089400" y="5994400"/>
                  <a:pt x="4127500" y="5664200"/>
                  <a:pt x="4127500" y="5461000"/>
                </a:cubicBezTo>
                <a:lnTo>
                  <a:pt x="4127500" y="5372100"/>
                </a:lnTo>
                <a:cubicBezTo>
                  <a:pt x="4127500" y="4800600"/>
                  <a:pt x="3644900" y="4483100"/>
                  <a:pt x="2781300" y="4483100"/>
                </a:cubicBezTo>
                <a:lnTo>
                  <a:pt x="1612900" y="4483100"/>
                </a:lnTo>
                <a:cubicBezTo>
                  <a:pt x="1422400" y="4483100"/>
                  <a:pt x="1219200" y="4432300"/>
                  <a:pt x="1168400" y="4381500"/>
                </a:cubicBezTo>
                <a:cubicBezTo>
                  <a:pt x="1054100" y="4279900"/>
                  <a:pt x="1054100" y="3873500"/>
                  <a:pt x="1155700" y="3416300"/>
                </a:cubicBezTo>
                <a:lnTo>
                  <a:pt x="1828800" y="584200"/>
                </a:lnTo>
                <a:cubicBezTo>
                  <a:pt x="1943100" y="114300"/>
                  <a:pt x="2082800" y="0"/>
                  <a:pt x="2514600" y="0"/>
                </a:cubicBezTo>
                <a:close/>
                <a:moveTo>
                  <a:pt x="8534400" y="91694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7" name="Freeform 2127"/>
          <p:cNvSpPr/>
          <p:nvPr/>
        </p:nvSpPr>
        <p:spPr>
          <a:xfrm rot="0" flipH="0" flipV="0">
            <a:off x="26164627" y="14358588"/>
            <a:ext cx="41884" cy="79990"/>
          </a:xfrm>
          <a:custGeom>
            <a:pathLst>
              <a:path w="4927600" h="9410700">
                <a:moveTo>
                  <a:pt x="4838700" y="4013200"/>
                </a:moveTo>
                <a:lnTo>
                  <a:pt x="4000500" y="7023100"/>
                </a:lnTo>
                <a:cubicBezTo>
                  <a:pt x="3937000" y="7200900"/>
                  <a:pt x="3835400" y="7493000"/>
                  <a:pt x="3746500" y="7645400"/>
                </a:cubicBezTo>
                <a:lnTo>
                  <a:pt x="3403600" y="8293100"/>
                </a:lnTo>
                <a:cubicBezTo>
                  <a:pt x="3314700" y="8458200"/>
                  <a:pt x="3124200" y="8699500"/>
                  <a:pt x="2984500" y="8839200"/>
                </a:cubicBezTo>
                <a:lnTo>
                  <a:pt x="2857500" y="8978900"/>
                </a:lnTo>
                <a:cubicBezTo>
                  <a:pt x="2565400" y="9258300"/>
                  <a:pt x="2146300" y="9410700"/>
                  <a:pt x="1612900" y="9410700"/>
                </a:cubicBezTo>
                <a:lnTo>
                  <a:pt x="1346200" y="9410700"/>
                </a:lnTo>
                <a:cubicBezTo>
                  <a:pt x="850900" y="9410700"/>
                  <a:pt x="508000" y="9194800"/>
                  <a:pt x="317500" y="8750300"/>
                </a:cubicBezTo>
                <a:lnTo>
                  <a:pt x="254000" y="8585200"/>
                </a:lnTo>
                <a:cubicBezTo>
                  <a:pt x="50800" y="8102600"/>
                  <a:pt x="0" y="5854700"/>
                  <a:pt x="190500" y="5422900"/>
                </a:cubicBezTo>
                <a:cubicBezTo>
                  <a:pt x="241300" y="5295900"/>
                  <a:pt x="330200" y="5029200"/>
                  <a:pt x="381000" y="4826000"/>
                </a:cubicBezTo>
                <a:lnTo>
                  <a:pt x="533400" y="4318000"/>
                </a:lnTo>
                <a:cubicBezTo>
                  <a:pt x="584200" y="4102100"/>
                  <a:pt x="635000" y="3924300"/>
                  <a:pt x="635000" y="3898900"/>
                </a:cubicBezTo>
                <a:cubicBezTo>
                  <a:pt x="635000" y="3873500"/>
                  <a:pt x="647700" y="3683000"/>
                  <a:pt x="673100" y="3492500"/>
                </a:cubicBezTo>
                <a:lnTo>
                  <a:pt x="685800" y="3314700"/>
                </a:lnTo>
                <a:cubicBezTo>
                  <a:pt x="711200" y="3111500"/>
                  <a:pt x="825500" y="2959100"/>
                  <a:pt x="939800" y="2959100"/>
                </a:cubicBezTo>
                <a:cubicBezTo>
                  <a:pt x="1066800" y="2959100"/>
                  <a:pt x="1206500" y="2781300"/>
                  <a:pt x="1257300" y="2565400"/>
                </a:cubicBezTo>
                <a:lnTo>
                  <a:pt x="1257300" y="2540000"/>
                </a:lnTo>
                <a:cubicBezTo>
                  <a:pt x="1308100" y="2324100"/>
                  <a:pt x="1346200" y="2133600"/>
                  <a:pt x="1346200" y="2108200"/>
                </a:cubicBezTo>
                <a:cubicBezTo>
                  <a:pt x="1346200" y="2082800"/>
                  <a:pt x="1409700" y="1917700"/>
                  <a:pt x="1485900" y="1752600"/>
                </a:cubicBezTo>
                <a:lnTo>
                  <a:pt x="1511300" y="1701800"/>
                </a:lnTo>
                <a:cubicBezTo>
                  <a:pt x="1587500" y="1536700"/>
                  <a:pt x="1752600" y="1282700"/>
                  <a:pt x="1892300" y="1143000"/>
                </a:cubicBezTo>
                <a:lnTo>
                  <a:pt x="2527300" y="520700"/>
                </a:lnTo>
                <a:cubicBezTo>
                  <a:pt x="2933700" y="114300"/>
                  <a:pt x="3505200" y="0"/>
                  <a:pt x="4000500" y="241300"/>
                </a:cubicBezTo>
                <a:lnTo>
                  <a:pt x="4432300" y="431800"/>
                </a:lnTo>
                <a:cubicBezTo>
                  <a:pt x="4610100" y="520700"/>
                  <a:pt x="4775200" y="749300"/>
                  <a:pt x="4813300" y="965200"/>
                </a:cubicBezTo>
                <a:lnTo>
                  <a:pt x="4876800" y="1409700"/>
                </a:lnTo>
                <a:cubicBezTo>
                  <a:pt x="4902200" y="1612900"/>
                  <a:pt x="4927600" y="1943100"/>
                  <a:pt x="4927600" y="2146300"/>
                </a:cubicBezTo>
                <a:lnTo>
                  <a:pt x="4927600" y="3314700"/>
                </a:lnTo>
                <a:cubicBezTo>
                  <a:pt x="4927600" y="3505200"/>
                  <a:pt x="4889500" y="3822700"/>
                  <a:pt x="4838700" y="4013200"/>
                </a:cubicBezTo>
                <a:close/>
                <a:moveTo>
                  <a:pt x="4648200" y="9461500"/>
                </a:moveTo>
                <a:moveTo>
                  <a:pt x="4038600" y="3848100"/>
                </a:moveTo>
                <a:lnTo>
                  <a:pt x="4038600" y="1981200"/>
                </a:lnTo>
                <a:cubicBezTo>
                  <a:pt x="4038600" y="1587500"/>
                  <a:pt x="3962400" y="1244600"/>
                  <a:pt x="3860800" y="1219200"/>
                </a:cubicBezTo>
                <a:cubicBezTo>
                  <a:pt x="3111500" y="990600"/>
                  <a:pt x="2654300" y="1257300"/>
                  <a:pt x="2349500" y="2120900"/>
                </a:cubicBezTo>
                <a:cubicBezTo>
                  <a:pt x="2222500" y="2463800"/>
                  <a:pt x="2108200" y="2590800"/>
                  <a:pt x="1930400" y="2590800"/>
                </a:cubicBezTo>
                <a:cubicBezTo>
                  <a:pt x="1854200" y="2590800"/>
                  <a:pt x="1739900" y="2794000"/>
                  <a:pt x="1663700" y="3048000"/>
                </a:cubicBezTo>
                <a:cubicBezTo>
                  <a:pt x="1587500" y="3289300"/>
                  <a:pt x="1447800" y="3746500"/>
                  <a:pt x="1333500" y="4076700"/>
                </a:cubicBezTo>
                <a:cubicBezTo>
                  <a:pt x="1231900" y="4394200"/>
                  <a:pt x="1104900" y="4953000"/>
                  <a:pt x="1041400" y="5334000"/>
                </a:cubicBezTo>
                <a:lnTo>
                  <a:pt x="927100" y="6032500"/>
                </a:lnTo>
                <a:cubicBezTo>
                  <a:pt x="762000" y="6985000"/>
                  <a:pt x="787400" y="7454900"/>
                  <a:pt x="990600" y="8013700"/>
                </a:cubicBezTo>
                <a:cubicBezTo>
                  <a:pt x="1155700" y="8483600"/>
                  <a:pt x="1511300" y="8623300"/>
                  <a:pt x="2019300" y="8420100"/>
                </a:cubicBezTo>
                <a:cubicBezTo>
                  <a:pt x="2654300" y="8166100"/>
                  <a:pt x="3505200" y="6654800"/>
                  <a:pt x="3505200" y="5778500"/>
                </a:cubicBezTo>
                <a:cubicBezTo>
                  <a:pt x="3505200" y="5651500"/>
                  <a:pt x="3873500" y="4737100"/>
                  <a:pt x="3949700" y="4660900"/>
                </a:cubicBezTo>
                <a:cubicBezTo>
                  <a:pt x="4000500" y="4610100"/>
                  <a:pt x="4038600" y="4241800"/>
                  <a:pt x="4038600" y="3848100"/>
                </a:cubicBezTo>
                <a:close/>
                <a:moveTo>
                  <a:pt x="4813300" y="94615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8" name="Freeform 2128"/>
          <p:cNvSpPr/>
          <p:nvPr/>
        </p:nvSpPr>
        <p:spPr>
          <a:xfrm rot="0" flipH="0" flipV="0">
            <a:off x="26215275" y="14358588"/>
            <a:ext cx="41884" cy="79990"/>
          </a:xfrm>
          <a:custGeom>
            <a:pathLst>
              <a:path w="4927600" h="9410700">
                <a:moveTo>
                  <a:pt x="4838700" y="4013200"/>
                </a:moveTo>
                <a:lnTo>
                  <a:pt x="4000500" y="7023100"/>
                </a:lnTo>
                <a:cubicBezTo>
                  <a:pt x="3937000" y="7200900"/>
                  <a:pt x="3835400" y="7493000"/>
                  <a:pt x="3746500" y="7645400"/>
                </a:cubicBezTo>
                <a:lnTo>
                  <a:pt x="3403600" y="8293100"/>
                </a:lnTo>
                <a:cubicBezTo>
                  <a:pt x="3314700" y="8458200"/>
                  <a:pt x="3124200" y="8699500"/>
                  <a:pt x="2984500" y="8839200"/>
                </a:cubicBezTo>
                <a:lnTo>
                  <a:pt x="2857500" y="8978900"/>
                </a:lnTo>
                <a:cubicBezTo>
                  <a:pt x="2565400" y="9258300"/>
                  <a:pt x="2146300" y="9410700"/>
                  <a:pt x="1612900" y="9410700"/>
                </a:cubicBezTo>
                <a:lnTo>
                  <a:pt x="1346200" y="9410700"/>
                </a:lnTo>
                <a:cubicBezTo>
                  <a:pt x="850900" y="9410700"/>
                  <a:pt x="508000" y="9194800"/>
                  <a:pt x="317500" y="8750300"/>
                </a:cubicBezTo>
                <a:lnTo>
                  <a:pt x="254000" y="8585200"/>
                </a:lnTo>
                <a:cubicBezTo>
                  <a:pt x="50800" y="8102600"/>
                  <a:pt x="0" y="5854700"/>
                  <a:pt x="190500" y="5422900"/>
                </a:cubicBezTo>
                <a:cubicBezTo>
                  <a:pt x="241300" y="5295900"/>
                  <a:pt x="330200" y="5029200"/>
                  <a:pt x="381000" y="4826000"/>
                </a:cubicBezTo>
                <a:lnTo>
                  <a:pt x="533400" y="4318000"/>
                </a:lnTo>
                <a:cubicBezTo>
                  <a:pt x="584200" y="4102100"/>
                  <a:pt x="635000" y="3924300"/>
                  <a:pt x="635000" y="3898900"/>
                </a:cubicBezTo>
                <a:cubicBezTo>
                  <a:pt x="635000" y="3873500"/>
                  <a:pt x="647700" y="3683000"/>
                  <a:pt x="673100" y="3492500"/>
                </a:cubicBezTo>
                <a:lnTo>
                  <a:pt x="685800" y="3314700"/>
                </a:lnTo>
                <a:cubicBezTo>
                  <a:pt x="711200" y="3111500"/>
                  <a:pt x="825500" y="2959100"/>
                  <a:pt x="939800" y="2959100"/>
                </a:cubicBezTo>
                <a:cubicBezTo>
                  <a:pt x="1066800" y="2959100"/>
                  <a:pt x="1206500" y="2781300"/>
                  <a:pt x="1257300" y="2565400"/>
                </a:cubicBezTo>
                <a:lnTo>
                  <a:pt x="1257300" y="2540000"/>
                </a:lnTo>
                <a:cubicBezTo>
                  <a:pt x="1308100" y="2324100"/>
                  <a:pt x="1346200" y="2133600"/>
                  <a:pt x="1346200" y="2108200"/>
                </a:cubicBezTo>
                <a:cubicBezTo>
                  <a:pt x="1346200" y="2082800"/>
                  <a:pt x="1409700" y="1917700"/>
                  <a:pt x="1485900" y="1752600"/>
                </a:cubicBezTo>
                <a:lnTo>
                  <a:pt x="1511300" y="1701800"/>
                </a:lnTo>
                <a:cubicBezTo>
                  <a:pt x="1587500" y="1536700"/>
                  <a:pt x="1752600" y="1282700"/>
                  <a:pt x="1892300" y="1143000"/>
                </a:cubicBezTo>
                <a:lnTo>
                  <a:pt x="2527300" y="520700"/>
                </a:lnTo>
                <a:cubicBezTo>
                  <a:pt x="2933700" y="114300"/>
                  <a:pt x="3505200" y="0"/>
                  <a:pt x="4000500" y="241300"/>
                </a:cubicBezTo>
                <a:lnTo>
                  <a:pt x="4432300" y="431800"/>
                </a:lnTo>
                <a:cubicBezTo>
                  <a:pt x="4610100" y="520700"/>
                  <a:pt x="4775200" y="749300"/>
                  <a:pt x="4813300" y="965200"/>
                </a:cubicBezTo>
                <a:lnTo>
                  <a:pt x="4876800" y="1409700"/>
                </a:lnTo>
                <a:cubicBezTo>
                  <a:pt x="4902200" y="1612900"/>
                  <a:pt x="4927600" y="1943100"/>
                  <a:pt x="4927600" y="2146300"/>
                </a:cubicBezTo>
                <a:lnTo>
                  <a:pt x="4927600" y="3314700"/>
                </a:lnTo>
                <a:cubicBezTo>
                  <a:pt x="4927600" y="3505200"/>
                  <a:pt x="4889500" y="3822700"/>
                  <a:pt x="4838700" y="4013200"/>
                </a:cubicBezTo>
                <a:close/>
                <a:moveTo>
                  <a:pt x="4648200" y="9461500"/>
                </a:moveTo>
                <a:moveTo>
                  <a:pt x="4038600" y="3848100"/>
                </a:moveTo>
                <a:lnTo>
                  <a:pt x="4038600" y="1981200"/>
                </a:lnTo>
                <a:cubicBezTo>
                  <a:pt x="4038600" y="1587500"/>
                  <a:pt x="3962400" y="1244600"/>
                  <a:pt x="3860800" y="1219200"/>
                </a:cubicBezTo>
                <a:cubicBezTo>
                  <a:pt x="3111500" y="990600"/>
                  <a:pt x="2654300" y="1257300"/>
                  <a:pt x="2349500" y="2120900"/>
                </a:cubicBezTo>
                <a:cubicBezTo>
                  <a:pt x="2222500" y="2463800"/>
                  <a:pt x="2108200" y="2590800"/>
                  <a:pt x="1930400" y="2590800"/>
                </a:cubicBezTo>
                <a:cubicBezTo>
                  <a:pt x="1854200" y="2590800"/>
                  <a:pt x="1739900" y="2794000"/>
                  <a:pt x="1663700" y="3048000"/>
                </a:cubicBezTo>
                <a:cubicBezTo>
                  <a:pt x="1587500" y="3289300"/>
                  <a:pt x="1447800" y="3746500"/>
                  <a:pt x="1333500" y="4076700"/>
                </a:cubicBezTo>
                <a:cubicBezTo>
                  <a:pt x="1231900" y="4394200"/>
                  <a:pt x="1104900" y="4953000"/>
                  <a:pt x="1041400" y="5334000"/>
                </a:cubicBezTo>
                <a:lnTo>
                  <a:pt x="927100" y="6032500"/>
                </a:lnTo>
                <a:cubicBezTo>
                  <a:pt x="762000" y="6985000"/>
                  <a:pt x="787400" y="7454900"/>
                  <a:pt x="990600" y="8013700"/>
                </a:cubicBezTo>
                <a:cubicBezTo>
                  <a:pt x="1155700" y="8483600"/>
                  <a:pt x="1511300" y="8623300"/>
                  <a:pt x="2019300" y="8420100"/>
                </a:cubicBezTo>
                <a:cubicBezTo>
                  <a:pt x="2654300" y="8166100"/>
                  <a:pt x="3505200" y="6654800"/>
                  <a:pt x="3505200" y="5778500"/>
                </a:cubicBezTo>
                <a:cubicBezTo>
                  <a:pt x="3505200" y="5651500"/>
                  <a:pt x="3873500" y="4737100"/>
                  <a:pt x="3949700" y="4660900"/>
                </a:cubicBezTo>
                <a:cubicBezTo>
                  <a:pt x="4000500" y="4610100"/>
                  <a:pt x="4038600" y="4241800"/>
                  <a:pt x="4038600" y="3848100"/>
                </a:cubicBezTo>
                <a:close/>
                <a:moveTo>
                  <a:pt x="4813300" y="94615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9" name="Freeform 2129"/>
          <p:cNvSpPr/>
          <p:nvPr/>
        </p:nvSpPr>
        <p:spPr>
          <a:xfrm rot="0" flipH="0" flipV="0">
            <a:off x="26264088" y="14408569"/>
            <a:ext cx="33464" cy="9067"/>
          </a:xfrm>
          <a:custGeom>
            <a:pathLst>
              <a:path w="3937000" h="1066800">
                <a:moveTo>
                  <a:pt x="3581400" y="1066800"/>
                </a:moveTo>
                <a:lnTo>
                  <a:pt x="355600" y="1066800"/>
                </a:lnTo>
                <a:cubicBezTo>
                  <a:pt x="114300" y="1066800"/>
                  <a:pt x="0" y="952500"/>
                  <a:pt x="0" y="711200"/>
                </a:cubicBezTo>
                <a:cubicBezTo>
                  <a:pt x="0" y="520700"/>
                  <a:pt x="76200" y="355600"/>
                  <a:pt x="177800" y="355600"/>
                </a:cubicBezTo>
                <a:cubicBezTo>
                  <a:pt x="279400" y="355600"/>
                  <a:pt x="355600" y="279400"/>
                  <a:pt x="355600" y="177800"/>
                </a:cubicBezTo>
                <a:cubicBezTo>
                  <a:pt x="355600" y="76200"/>
                  <a:pt x="520700" y="0"/>
                  <a:pt x="711200" y="0"/>
                </a:cubicBezTo>
                <a:lnTo>
                  <a:pt x="3225800" y="0"/>
                </a:lnTo>
                <a:cubicBezTo>
                  <a:pt x="3416300" y="0"/>
                  <a:pt x="3581400" y="76200"/>
                  <a:pt x="3581400" y="177800"/>
                </a:cubicBezTo>
                <a:cubicBezTo>
                  <a:pt x="3581400" y="279400"/>
                  <a:pt x="3657600" y="355600"/>
                  <a:pt x="3759200" y="355600"/>
                </a:cubicBezTo>
                <a:cubicBezTo>
                  <a:pt x="3860800" y="355600"/>
                  <a:pt x="3937000" y="520700"/>
                  <a:pt x="3937000" y="711200"/>
                </a:cubicBezTo>
                <a:cubicBezTo>
                  <a:pt x="3937000" y="952500"/>
                  <a:pt x="3822700" y="1066800"/>
                  <a:pt x="3581400" y="1066800"/>
                </a:cubicBezTo>
                <a:close/>
                <a:moveTo>
                  <a:pt x="1930400" y="35814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0" name="Freeform 2130"/>
          <p:cNvSpPr/>
          <p:nvPr/>
        </p:nvSpPr>
        <p:spPr>
          <a:xfrm rot="0" flipH="0" flipV="0">
            <a:off x="26308691" y="14359776"/>
            <a:ext cx="45770" cy="79235"/>
          </a:xfrm>
          <a:custGeom>
            <a:pathLst>
              <a:path w="5384800" h="9321800">
                <a:moveTo>
                  <a:pt x="2565400" y="9321800"/>
                </a:moveTo>
                <a:lnTo>
                  <a:pt x="1016000" y="9321800"/>
                </a:lnTo>
                <a:cubicBezTo>
                  <a:pt x="457200" y="9321800"/>
                  <a:pt x="0" y="9080500"/>
                  <a:pt x="0" y="8788400"/>
                </a:cubicBezTo>
                <a:cubicBezTo>
                  <a:pt x="0" y="8115300"/>
                  <a:pt x="139700" y="7797800"/>
                  <a:pt x="939800" y="6781800"/>
                </a:cubicBezTo>
                <a:lnTo>
                  <a:pt x="3416300" y="3606800"/>
                </a:lnTo>
                <a:cubicBezTo>
                  <a:pt x="3771900" y="3162300"/>
                  <a:pt x="4191000" y="2717800"/>
                  <a:pt x="4356100" y="2616200"/>
                </a:cubicBezTo>
                <a:cubicBezTo>
                  <a:pt x="4686300" y="2413000"/>
                  <a:pt x="4775200" y="1181100"/>
                  <a:pt x="4483100" y="889000"/>
                </a:cubicBezTo>
                <a:cubicBezTo>
                  <a:pt x="4381500" y="800100"/>
                  <a:pt x="4064000" y="711200"/>
                  <a:pt x="3759200" y="711200"/>
                </a:cubicBezTo>
                <a:cubicBezTo>
                  <a:pt x="3467100" y="711200"/>
                  <a:pt x="2971800" y="1041400"/>
                  <a:pt x="2641600" y="1435100"/>
                </a:cubicBezTo>
                <a:cubicBezTo>
                  <a:pt x="2324100" y="1828800"/>
                  <a:pt x="1917700" y="2146300"/>
                  <a:pt x="1752600" y="2146300"/>
                </a:cubicBezTo>
                <a:cubicBezTo>
                  <a:pt x="1574800" y="2146300"/>
                  <a:pt x="1435100" y="1993900"/>
                  <a:pt x="1435100" y="1790700"/>
                </a:cubicBezTo>
                <a:cubicBezTo>
                  <a:pt x="1435100" y="1600200"/>
                  <a:pt x="1498600" y="1282700"/>
                  <a:pt x="1587500" y="1104900"/>
                </a:cubicBezTo>
                <a:cubicBezTo>
                  <a:pt x="1930400" y="342900"/>
                  <a:pt x="2616200" y="0"/>
                  <a:pt x="3810000" y="0"/>
                </a:cubicBezTo>
                <a:cubicBezTo>
                  <a:pt x="4927600" y="0"/>
                  <a:pt x="5384800" y="495300"/>
                  <a:pt x="5384800" y="1739900"/>
                </a:cubicBezTo>
                <a:lnTo>
                  <a:pt x="5384800" y="1854200"/>
                </a:lnTo>
                <a:cubicBezTo>
                  <a:pt x="5384800" y="3022600"/>
                  <a:pt x="5295900" y="3225800"/>
                  <a:pt x="4457700" y="4305300"/>
                </a:cubicBezTo>
                <a:lnTo>
                  <a:pt x="2882900" y="6311900"/>
                </a:lnTo>
                <a:cubicBezTo>
                  <a:pt x="2540000" y="6743700"/>
                  <a:pt x="2082800" y="7213600"/>
                  <a:pt x="1854200" y="7353300"/>
                </a:cubicBezTo>
                <a:cubicBezTo>
                  <a:pt x="1117600" y="7810500"/>
                  <a:pt x="1409700" y="8242300"/>
                  <a:pt x="2451100" y="8242300"/>
                </a:cubicBezTo>
                <a:lnTo>
                  <a:pt x="2921000" y="8242300"/>
                </a:lnTo>
                <a:cubicBezTo>
                  <a:pt x="3492500" y="8242300"/>
                  <a:pt x="3949700" y="8407400"/>
                  <a:pt x="3949700" y="8610600"/>
                </a:cubicBezTo>
                <a:cubicBezTo>
                  <a:pt x="3949700" y="8801100"/>
                  <a:pt x="3860800" y="9042400"/>
                  <a:pt x="3759200" y="9144000"/>
                </a:cubicBezTo>
                <a:cubicBezTo>
                  <a:pt x="3670300" y="9245600"/>
                  <a:pt x="3124200" y="9321800"/>
                  <a:pt x="2565400" y="9321800"/>
                </a:cubicBezTo>
                <a:close/>
                <a:moveTo>
                  <a:pt x="-762000" y="93218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1" name="Freeform 2131"/>
          <p:cNvSpPr/>
          <p:nvPr/>
        </p:nvSpPr>
        <p:spPr>
          <a:xfrm rot="0" flipH="0" flipV="0">
            <a:off x="26359336" y="14359776"/>
            <a:ext cx="43072" cy="79235"/>
          </a:xfrm>
          <a:custGeom>
            <a:pathLst>
              <a:path w="5067300" h="9321800">
                <a:moveTo>
                  <a:pt x="4381500" y="5867400"/>
                </a:moveTo>
                <a:lnTo>
                  <a:pt x="4279900" y="6159500"/>
                </a:lnTo>
                <a:cubicBezTo>
                  <a:pt x="3606800" y="8166100"/>
                  <a:pt x="2552700" y="9321800"/>
                  <a:pt x="1397000" y="9321800"/>
                </a:cubicBezTo>
                <a:cubicBezTo>
                  <a:pt x="660400" y="9321800"/>
                  <a:pt x="0" y="8115300"/>
                  <a:pt x="0" y="6769100"/>
                </a:cubicBezTo>
                <a:cubicBezTo>
                  <a:pt x="0" y="6400800"/>
                  <a:pt x="38100" y="6057900"/>
                  <a:pt x="88900" y="6007100"/>
                </a:cubicBezTo>
                <a:cubicBezTo>
                  <a:pt x="165100" y="5930900"/>
                  <a:pt x="533400" y="4381500"/>
                  <a:pt x="533400" y="4165600"/>
                </a:cubicBezTo>
                <a:cubicBezTo>
                  <a:pt x="533400" y="1993900"/>
                  <a:pt x="1917700" y="0"/>
                  <a:pt x="3403600" y="0"/>
                </a:cubicBezTo>
                <a:cubicBezTo>
                  <a:pt x="4419600" y="0"/>
                  <a:pt x="4584700" y="114300"/>
                  <a:pt x="4838700" y="939800"/>
                </a:cubicBezTo>
                <a:cubicBezTo>
                  <a:pt x="5067300" y="1651000"/>
                  <a:pt x="5067300" y="2565400"/>
                  <a:pt x="4864100" y="3835400"/>
                </a:cubicBezTo>
                <a:lnTo>
                  <a:pt x="4838700" y="3975100"/>
                </a:lnTo>
                <a:cubicBezTo>
                  <a:pt x="4762500" y="4495800"/>
                  <a:pt x="4546600" y="5359400"/>
                  <a:pt x="4381500" y="5867400"/>
                </a:cubicBezTo>
                <a:close/>
                <a:moveTo>
                  <a:pt x="3111500" y="9321800"/>
                </a:moveTo>
                <a:moveTo>
                  <a:pt x="3949700" y="3289300"/>
                </a:moveTo>
                <a:lnTo>
                  <a:pt x="3949700" y="2095500"/>
                </a:lnTo>
                <a:cubicBezTo>
                  <a:pt x="3949700" y="1155700"/>
                  <a:pt x="3784600" y="711200"/>
                  <a:pt x="3454400" y="711200"/>
                </a:cubicBezTo>
                <a:cubicBezTo>
                  <a:pt x="2933700" y="711200"/>
                  <a:pt x="2362200" y="1231900"/>
                  <a:pt x="1993900" y="2019300"/>
                </a:cubicBezTo>
                <a:lnTo>
                  <a:pt x="1816100" y="2400300"/>
                </a:lnTo>
                <a:cubicBezTo>
                  <a:pt x="1270000" y="3581400"/>
                  <a:pt x="1079500" y="4432300"/>
                  <a:pt x="1079500" y="5676900"/>
                </a:cubicBezTo>
                <a:lnTo>
                  <a:pt x="1079500" y="6870700"/>
                </a:lnTo>
                <a:cubicBezTo>
                  <a:pt x="1079500" y="7962900"/>
                  <a:pt x="1231900" y="8242300"/>
                  <a:pt x="1790700" y="8242300"/>
                </a:cubicBezTo>
                <a:cubicBezTo>
                  <a:pt x="2260600" y="8242300"/>
                  <a:pt x="2489200" y="8013700"/>
                  <a:pt x="3009900" y="6934200"/>
                </a:cubicBezTo>
                <a:lnTo>
                  <a:pt x="3187700" y="6553200"/>
                </a:lnTo>
                <a:cubicBezTo>
                  <a:pt x="3746500" y="5397500"/>
                  <a:pt x="3949700" y="4546600"/>
                  <a:pt x="3949700" y="3289300"/>
                </a:cubicBezTo>
                <a:close/>
                <a:moveTo>
                  <a:pt x="5689600" y="93218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2" name="Freeform 2132"/>
          <p:cNvSpPr/>
          <p:nvPr/>
        </p:nvSpPr>
        <p:spPr>
          <a:xfrm rot="0" flipH="0" flipV="0">
            <a:off x="26407070" y="14359776"/>
            <a:ext cx="43072" cy="79235"/>
          </a:xfrm>
          <a:custGeom>
            <a:pathLst>
              <a:path w="5067300" h="9321800">
                <a:moveTo>
                  <a:pt x="4381500" y="5867400"/>
                </a:moveTo>
                <a:lnTo>
                  <a:pt x="4279900" y="6159500"/>
                </a:lnTo>
                <a:cubicBezTo>
                  <a:pt x="3606800" y="8166100"/>
                  <a:pt x="2552700" y="9321800"/>
                  <a:pt x="1397000" y="9321800"/>
                </a:cubicBezTo>
                <a:cubicBezTo>
                  <a:pt x="660400" y="9321800"/>
                  <a:pt x="0" y="8115300"/>
                  <a:pt x="0" y="6769100"/>
                </a:cubicBezTo>
                <a:cubicBezTo>
                  <a:pt x="0" y="6400800"/>
                  <a:pt x="38100" y="6057900"/>
                  <a:pt x="88900" y="6007100"/>
                </a:cubicBezTo>
                <a:cubicBezTo>
                  <a:pt x="165100" y="5930900"/>
                  <a:pt x="533400" y="4381500"/>
                  <a:pt x="533400" y="4165600"/>
                </a:cubicBezTo>
                <a:cubicBezTo>
                  <a:pt x="533400" y="1993900"/>
                  <a:pt x="1917700" y="0"/>
                  <a:pt x="3403600" y="0"/>
                </a:cubicBezTo>
                <a:cubicBezTo>
                  <a:pt x="4419600" y="0"/>
                  <a:pt x="4584700" y="114300"/>
                  <a:pt x="4838700" y="939800"/>
                </a:cubicBezTo>
                <a:cubicBezTo>
                  <a:pt x="5067300" y="1651000"/>
                  <a:pt x="5067300" y="2565400"/>
                  <a:pt x="4864100" y="3835400"/>
                </a:cubicBezTo>
                <a:lnTo>
                  <a:pt x="4838700" y="3975100"/>
                </a:lnTo>
                <a:cubicBezTo>
                  <a:pt x="4762500" y="4495800"/>
                  <a:pt x="4546600" y="5359400"/>
                  <a:pt x="4381500" y="5867400"/>
                </a:cubicBezTo>
                <a:close/>
                <a:moveTo>
                  <a:pt x="3111500" y="9321800"/>
                </a:moveTo>
                <a:moveTo>
                  <a:pt x="3949700" y="3289300"/>
                </a:moveTo>
                <a:lnTo>
                  <a:pt x="3949700" y="2095500"/>
                </a:lnTo>
                <a:cubicBezTo>
                  <a:pt x="3949700" y="1155700"/>
                  <a:pt x="3784600" y="711200"/>
                  <a:pt x="3454400" y="711200"/>
                </a:cubicBezTo>
                <a:cubicBezTo>
                  <a:pt x="2933700" y="711200"/>
                  <a:pt x="2362200" y="1231900"/>
                  <a:pt x="1993900" y="2019300"/>
                </a:cubicBezTo>
                <a:lnTo>
                  <a:pt x="1816100" y="2400300"/>
                </a:lnTo>
                <a:cubicBezTo>
                  <a:pt x="1270000" y="3581400"/>
                  <a:pt x="1079500" y="4432300"/>
                  <a:pt x="1079500" y="5676900"/>
                </a:cubicBezTo>
                <a:lnTo>
                  <a:pt x="1079500" y="6870700"/>
                </a:lnTo>
                <a:cubicBezTo>
                  <a:pt x="1079500" y="7962900"/>
                  <a:pt x="1231900" y="8242300"/>
                  <a:pt x="1790700" y="8242300"/>
                </a:cubicBezTo>
                <a:cubicBezTo>
                  <a:pt x="2260600" y="8242300"/>
                  <a:pt x="2489200" y="8013700"/>
                  <a:pt x="3009900" y="6934200"/>
                </a:cubicBezTo>
                <a:lnTo>
                  <a:pt x="3187700" y="6553200"/>
                </a:lnTo>
                <a:cubicBezTo>
                  <a:pt x="3746500" y="5397500"/>
                  <a:pt x="3949700" y="4546600"/>
                  <a:pt x="3949700" y="3289300"/>
                </a:cubicBezTo>
                <a:close/>
                <a:moveTo>
                  <a:pt x="5689600" y="93218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3" name="Freeform 2133"/>
          <p:cNvSpPr/>
          <p:nvPr/>
        </p:nvSpPr>
        <p:spPr>
          <a:xfrm rot="0" flipH="0" flipV="0">
            <a:off x="26451781" y="14384172"/>
            <a:ext cx="45770" cy="54838"/>
          </a:xfrm>
          <a:custGeom>
            <a:pathLst>
              <a:path w="5384800" h="6451600">
                <a:moveTo>
                  <a:pt x="1435100" y="5384800"/>
                </a:moveTo>
                <a:lnTo>
                  <a:pt x="1079500" y="5727700"/>
                </a:lnTo>
                <a:cubicBezTo>
                  <a:pt x="685800" y="6121400"/>
                  <a:pt x="279400" y="6451600"/>
                  <a:pt x="177800" y="6451600"/>
                </a:cubicBezTo>
                <a:cubicBezTo>
                  <a:pt x="88900" y="6451600"/>
                  <a:pt x="0" y="6210300"/>
                  <a:pt x="0" y="5918200"/>
                </a:cubicBezTo>
                <a:cubicBezTo>
                  <a:pt x="0" y="5613400"/>
                  <a:pt x="63500" y="5232400"/>
                  <a:pt x="152400" y="5054600"/>
                </a:cubicBezTo>
                <a:cubicBezTo>
                  <a:pt x="330200" y="4660900"/>
                  <a:pt x="495300" y="4483100"/>
                  <a:pt x="1435100" y="3721100"/>
                </a:cubicBezTo>
                <a:cubicBezTo>
                  <a:pt x="2095500" y="3187700"/>
                  <a:pt x="2400300" y="2501900"/>
                  <a:pt x="1968500" y="2501900"/>
                </a:cubicBezTo>
                <a:cubicBezTo>
                  <a:pt x="1778000" y="2501900"/>
                  <a:pt x="1079500" y="800100"/>
                  <a:pt x="1079500" y="317500"/>
                </a:cubicBezTo>
                <a:cubicBezTo>
                  <a:pt x="1079500" y="139700"/>
                  <a:pt x="1244600" y="0"/>
                  <a:pt x="1435100" y="0"/>
                </a:cubicBezTo>
                <a:cubicBezTo>
                  <a:pt x="1905000" y="0"/>
                  <a:pt x="2108200" y="215900"/>
                  <a:pt x="2336800" y="939800"/>
                </a:cubicBezTo>
                <a:cubicBezTo>
                  <a:pt x="2425700" y="1257300"/>
                  <a:pt x="2514600" y="1663700"/>
                  <a:pt x="2514600" y="1828800"/>
                </a:cubicBezTo>
                <a:cubicBezTo>
                  <a:pt x="2514600" y="2247900"/>
                  <a:pt x="2781300" y="2235200"/>
                  <a:pt x="3225800" y="1790700"/>
                </a:cubicBezTo>
                <a:cubicBezTo>
                  <a:pt x="3429000" y="1587500"/>
                  <a:pt x="3594100" y="1270000"/>
                  <a:pt x="3594100" y="1066800"/>
                </a:cubicBezTo>
                <a:cubicBezTo>
                  <a:pt x="3594100" y="546100"/>
                  <a:pt x="4229100" y="0"/>
                  <a:pt x="4838700" y="0"/>
                </a:cubicBezTo>
                <a:cubicBezTo>
                  <a:pt x="5143500" y="0"/>
                  <a:pt x="5384800" y="76200"/>
                  <a:pt x="5384800" y="177800"/>
                </a:cubicBezTo>
                <a:cubicBezTo>
                  <a:pt x="5384800" y="698500"/>
                  <a:pt x="5054600" y="1117600"/>
                  <a:pt x="3949700" y="2019300"/>
                </a:cubicBezTo>
                <a:cubicBezTo>
                  <a:pt x="3327400" y="2514600"/>
                  <a:pt x="2908300" y="4305300"/>
                  <a:pt x="3403600" y="4305300"/>
                </a:cubicBezTo>
                <a:cubicBezTo>
                  <a:pt x="3594100" y="4305300"/>
                  <a:pt x="3949700" y="5257800"/>
                  <a:pt x="3949700" y="5778500"/>
                </a:cubicBezTo>
                <a:cubicBezTo>
                  <a:pt x="3949700" y="5956300"/>
                  <a:pt x="3860800" y="6172200"/>
                  <a:pt x="3771900" y="6273800"/>
                </a:cubicBezTo>
                <a:cubicBezTo>
                  <a:pt x="3670300" y="6375400"/>
                  <a:pt x="3505200" y="6451600"/>
                  <a:pt x="3403600" y="6451600"/>
                </a:cubicBezTo>
                <a:cubicBezTo>
                  <a:pt x="3124200" y="6451600"/>
                  <a:pt x="2514600" y="4940300"/>
                  <a:pt x="2514600" y="4254500"/>
                </a:cubicBezTo>
                <a:cubicBezTo>
                  <a:pt x="2514600" y="4089400"/>
                  <a:pt x="2425700" y="3937000"/>
                  <a:pt x="2336800" y="3937000"/>
                </a:cubicBezTo>
                <a:cubicBezTo>
                  <a:pt x="2235200" y="3937000"/>
                  <a:pt x="2159000" y="4102100"/>
                  <a:pt x="2159000" y="4305300"/>
                </a:cubicBezTo>
                <a:cubicBezTo>
                  <a:pt x="2159000" y="4495800"/>
                  <a:pt x="1828800" y="4978400"/>
                  <a:pt x="1435100" y="5384800"/>
                </a:cubicBezTo>
                <a:close/>
                <a:moveTo>
                  <a:pt x="1079500" y="64516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4" name="Freeform 2134"/>
          <p:cNvSpPr/>
          <p:nvPr/>
        </p:nvSpPr>
        <p:spPr>
          <a:xfrm rot="0" flipH="0" flipV="0">
            <a:off x="26502536" y="14359776"/>
            <a:ext cx="42748" cy="79235"/>
          </a:xfrm>
          <a:custGeom>
            <a:pathLst>
              <a:path w="5029200" h="9321800">
                <a:moveTo>
                  <a:pt x="0" y="7581900"/>
                </a:moveTo>
                <a:lnTo>
                  <a:pt x="0" y="6756400"/>
                </a:lnTo>
                <a:cubicBezTo>
                  <a:pt x="0" y="5422900"/>
                  <a:pt x="203200" y="4762500"/>
                  <a:pt x="685800" y="4457700"/>
                </a:cubicBezTo>
                <a:cubicBezTo>
                  <a:pt x="901700" y="4330700"/>
                  <a:pt x="1079500" y="3759200"/>
                  <a:pt x="1079500" y="3200400"/>
                </a:cubicBezTo>
                <a:lnTo>
                  <a:pt x="1079500" y="2451100"/>
                </a:lnTo>
                <a:cubicBezTo>
                  <a:pt x="1079500" y="711200"/>
                  <a:pt x="1676400" y="0"/>
                  <a:pt x="3175000" y="0"/>
                </a:cubicBezTo>
                <a:lnTo>
                  <a:pt x="3289300" y="0"/>
                </a:lnTo>
                <a:cubicBezTo>
                  <a:pt x="4572000" y="0"/>
                  <a:pt x="5029200" y="444500"/>
                  <a:pt x="5029200" y="1739900"/>
                </a:cubicBezTo>
                <a:lnTo>
                  <a:pt x="5029200" y="1854200"/>
                </a:lnTo>
                <a:cubicBezTo>
                  <a:pt x="5029200" y="3048000"/>
                  <a:pt x="4876800" y="3454400"/>
                  <a:pt x="4343400" y="3784600"/>
                </a:cubicBezTo>
                <a:cubicBezTo>
                  <a:pt x="3949700" y="4025900"/>
                  <a:pt x="3784600" y="4660900"/>
                  <a:pt x="4127500" y="4660900"/>
                </a:cubicBezTo>
                <a:cubicBezTo>
                  <a:pt x="4229100" y="4660900"/>
                  <a:pt x="4305300" y="5118100"/>
                  <a:pt x="4305300" y="5676900"/>
                </a:cubicBezTo>
                <a:lnTo>
                  <a:pt x="4305300" y="5791200"/>
                </a:lnTo>
                <a:cubicBezTo>
                  <a:pt x="4305300" y="7874000"/>
                  <a:pt x="3187700" y="9321800"/>
                  <a:pt x="1574800" y="9321800"/>
                </a:cubicBezTo>
                <a:cubicBezTo>
                  <a:pt x="419100" y="9321800"/>
                  <a:pt x="0" y="8864600"/>
                  <a:pt x="0" y="7581900"/>
                </a:cubicBezTo>
                <a:close/>
                <a:moveTo>
                  <a:pt x="1384300" y="9321800"/>
                </a:moveTo>
                <a:moveTo>
                  <a:pt x="4305300" y="1968500"/>
                </a:moveTo>
                <a:cubicBezTo>
                  <a:pt x="4305300" y="952500"/>
                  <a:pt x="4152900" y="711200"/>
                  <a:pt x="3454400" y="711200"/>
                </a:cubicBezTo>
                <a:cubicBezTo>
                  <a:pt x="2755900" y="711200"/>
                  <a:pt x="2019300" y="1066800"/>
                  <a:pt x="1892300" y="1460500"/>
                </a:cubicBezTo>
                <a:cubicBezTo>
                  <a:pt x="1727200" y="1993900"/>
                  <a:pt x="1778000" y="3213100"/>
                  <a:pt x="1981200" y="3403600"/>
                </a:cubicBezTo>
                <a:cubicBezTo>
                  <a:pt x="2286000" y="3721100"/>
                  <a:pt x="3568700" y="3594100"/>
                  <a:pt x="3949700" y="3225800"/>
                </a:cubicBezTo>
                <a:cubicBezTo>
                  <a:pt x="4140200" y="3022600"/>
                  <a:pt x="4305300" y="2463800"/>
                  <a:pt x="4305300" y="1968500"/>
                </a:cubicBezTo>
                <a:close/>
                <a:moveTo>
                  <a:pt x="6997700" y="9321800"/>
                </a:moveTo>
                <a:moveTo>
                  <a:pt x="723900" y="6985000"/>
                </a:moveTo>
                <a:cubicBezTo>
                  <a:pt x="723900" y="7480300"/>
                  <a:pt x="800100" y="7962900"/>
                  <a:pt x="901700" y="8064500"/>
                </a:cubicBezTo>
                <a:cubicBezTo>
                  <a:pt x="1143000" y="8318500"/>
                  <a:pt x="2463800" y="8293100"/>
                  <a:pt x="2717800" y="8039100"/>
                </a:cubicBezTo>
                <a:cubicBezTo>
                  <a:pt x="3378200" y="7378700"/>
                  <a:pt x="3835400" y="5270500"/>
                  <a:pt x="3403600" y="4838700"/>
                </a:cubicBezTo>
                <a:cubicBezTo>
                  <a:pt x="3086100" y="4521200"/>
                  <a:pt x="1803400" y="4648200"/>
                  <a:pt x="1409700" y="5054600"/>
                </a:cubicBezTo>
                <a:cubicBezTo>
                  <a:pt x="850900" y="5600700"/>
                  <a:pt x="723900" y="5969000"/>
                  <a:pt x="723900" y="6985000"/>
                </a:cubicBezTo>
                <a:close/>
                <a:moveTo>
                  <a:pt x="1981200" y="9321800"/>
                </a:moveTo>
              </a:path>
            </a:pathLst>
          </a:custGeom>
          <a:solidFill>
            <a:srgbClr val="0A0A0A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5" name="Freeform 2135"/>
          <p:cNvSpPr/>
          <p:nvPr/>
        </p:nvSpPr>
        <p:spPr>
          <a:xfrm rot="0" flipH="0" flipV="0">
            <a:off x="26737109" y="14371358"/>
            <a:ext cx="53327" cy="82257"/>
          </a:xfrm>
          <a:custGeom>
            <a:pathLst>
              <a:path w="6273800" h="9677400">
                <a:moveTo>
                  <a:pt x="5219700" y="6565900"/>
                </a:moveTo>
                <a:lnTo>
                  <a:pt x="4737100" y="8051800"/>
                </a:lnTo>
                <a:cubicBezTo>
                  <a:pt x="4660900" y="8305800"/>
                  <a:pt x="4394200" y="8674100"/>
                  <a:pt x="4152900" y="8851900"/>
                </a:cubicBezTo>
                <a:lnTo>
                  <a:pt x="3746500" y="9182100"/>
                </a:lnTo>
                <a:cubicBezTo>
                  <a:pt x="3225800" y="9588500"/>
                  <a:pt x="2946400" y="9677400"/>
                  <a:pt x="2260600" y="9677400"/>
                </a:cubicBezTo>
                <a:lnTo>
                  <a:pt x="1752600" y="9677400"/>
                </a:lnTo>
                <a:cubicBezTo>
                  <a:pt x="1473200" y="9677400"/>
                  <a:pt x="1054100" y="9563100"/>
                  <a:pt x="812800" y="9423400"/>
                </a:cubicBezTo>
                <a:lnTo>
                  <a:pt x="800100" y="9410700"/>
                </a:lnTo>
                <a:cubicBezTo>
                  <a:pt x="241300" y="9080500"/>
                  <a:pt x="0" y="8674100"/>
                  <a:pt x="0" y="8039100"/>
                </a:cubicBezTo>
                <a:lnTo>
                  <a:pt x="0" y="7137400"/>
                </a:lnTo>
                <a:cubicBezTo>
                  <a:pt x="0" y="6858000"/>
                  <a:pt x="38100" y="6591300"/>
                  <a:pt x="88900" y="6540500"/>
                </a:cubicBezTo>
                <a:cubicBezTo>
                  <a:pt x="139700" y="6489700"/>
                  <a:pt x="266700" y="6261100"/>
                  <a:pt x="381000" y="6019800"/>
                </a:cubicBezTo>
                <a:lnTo>
                  <a:pt x="444500" y="5880100"/>
                </a:lnTo>
                <a:cubicBezTo>
                  <a:pt x="558800" y="5638800"/>
                  <a:pt x="800100" y="5283200"/>
                  <a:pt x="965200" y="5080000"/>
                </a:cubicBezTo>
                <a:lnTo>
                  <a:pt x="1117600" y="4902200"/>
                </a:lnTo>
                <a:cubicBezTo>
                  <a:pt x="1460500" y="4495800"/>
                  <a:pt x="1524000" y="3708400"/>
                  <a:pt x="1244600" y="3365500"/>
                </a:cubicBezTo>
                <a:cubicBezTo>
                  <a:pt x="1054100" y="3124200"/>
                  <a:pt x="1016000" y="2743200"/>
                  <a:pt x="1155700" y="2603500"/>
                </a:cubicBezTo>
                <a:cubicBezTo>
                  <a:pt x="1206500" y="2552700"/>
                  <a:pt x="1270000" y="2324100"/>
                  <a:pt x="1295400" y="2108200"/>
                </a:cubicBezTo>
                <a:cubicBezTo>
                  <a:pt x="1308100" y="1892300"/>
                  <a:pt x="1485900" y="1549400"/>
                  <a:pt x="1689100" y="1346200"/>
                </a:cubicBezTo>
                <a:lnTo>
                  <a:pt x="2298700" y="723900"/>
                </a:lnTo>
                <a:cubicBezTo>
                  <a:pt x="2717800" y="292100"/>
                  <a:pt x="3479800" y="0"/>
                  <a:pt x="4178300" y="0"/>
                </a:cubicBezTo>
                <a:lnTo>
                  <a:pt x="4330700" y="0"/>
                </a:lnTo>
                <a:cubicBezTo>
                  <a:pt x="4610100" y="0"/>
                  <a:pt x="5016500" y="114300"/>
                  <a:pt x="5245100" y="254000"/>
                </a:cubicBezTo>
                <a:lnTo>
                  <a:pt x="5448300" y="368300"/>
                </a:lnTo>
                <a:cubicBezTo>
                  <a:pt x="5981700" y="698500"/>
                  <a:pt x="6273800" y="1219200"/>
                  <a:pt x="6273800" y="1866900"/>
                </a:cubicBezTo>
                <a:lnTo>
                  <a:pt x="6273800" y="1993900"/>
                </a:lnTo>
                <a:cubicBezTo>
                  <a:pt x="6273800" y="2806700"/>
                  <a:pt x="5765800" y="3886200"/>
                  <a:pt x="5219700" y="4216400"/>
                </a:cubicBezTo>
                <a:cubicBezTo>
                  <a:pt x="4965700" y="4368800"/>
                  <a:pt x="4953000" y="4914900"/>
                  <a:pt x="5194300" y="5334000"/>
                </a:cubicBezTo>
                <a:cubicBezTo>
                  <a:pt x="5410200" y="5715000"/>
                  <a:pt x="5422900" y="5956300"/>
                  <a:pt x="5219700" y="6565900"/>
                </a:cubicBezTo>
                <a:close/>
                <a:moveTo>
                  <a:pt x="1879600" y="9677400"/>
                </a:moveTo>
                <a:moveTo>
                  <a:pt x="3035300" y="1435100"/>
                </a:moveTo>
                <a:lnTo>
                  <a:pt x="2501900" y="1968500"/>
                </a:lnTo>
                <a:cubicBezTo>
                  <a:pt x="2311400" y="2171700"/>
                  <a:pt x="2146300" y="2565400"/>
                  <a:pt x="2146300" y="2844800"/>
                </a:cubicBezTo>
                <a:lnTo>
                  <a:pt x="2146300" y="2933700"/>
                </a:lnTo>
                <a:cubicBezTo>
                  <a:pt x="2146300" y="3530600"/>
                  <a:pt x="2654300" y="3949700"/>
                  <a:pt x="3378200" y="3949700"/>
                </a:cubicBezTo>
                <a:lnTo>
                  <a:pt x="3517900" y="3949700"/>
                </a:lnTo>
                <a:cubicBezTo>
                  <a:pt x="4102100" y="3949700"/>
                  <a:pt x="5092700" y="3213100"/>
                  <a:pt x="5232400" y="2692400"/>
                </a:cubicBezTo>
                <a:lnTo>
                  <a:pt x="5257800" y="2616200"/>
                </a:lnTo>
                <a:cubicBezTo>
                  <a:pt x="5422900" y="1968500"/>
                  <a:pt x="5410200" y="1892300"/>
                  <a:pt x="5105400" y="1460500"/>
                </a:cubicBezTo>
                <a:cubicBezTo>
                  <a:pt x="4953000" y="1244600"/>
                  <a:pt x="4610100" y="1079500"/>
                  <a:pt x="4330700" y="1079500"/>
                </a:cubicBezTo>
                <a:lnTo>
                  <a:pt x="3911600" y="1079500"/>
                </a:lnTo>
                <a:cubicBezTo>
                  <a:pt x="3632200" y="1079500"/>
                  <a:pt x="3238500" y="1231900"/>
                  <a:pt x="3035300" y="1435100"/>
                </a:cubicBezTo>
                <a:close/>
                <a:moveTo>
                  <a:pt x="7010400" y="9677400"/>
                </a:moveTo>
                <a:moveTo>
                  <a:pt x="1752600" y="8610600"/>
                </a:moveTo>
                <a:lnTo>
                  <a:pt x="2235200" y="8610600"/>
                </a:lnTo>
                <a:cubicBezTo>
                  <a:pt x="3009900" y="8610600"/>
                  <a:pt x="3632200" y="8267700"/>
                  <a:pt x="3822700" y="7747000"/>
                </a:cubicBezTo>
                <a:lnTo>
                  <a:pt x="4127500" y="6921500"/>
                </a:lnTo>
                <a:cubicBezTo>
                  <a:pt x="4216400" y="6667500"/>
                  <a:pt x="4292600" y="6223000"/>
                  <a:pt x="4292600" y="5943600"/>
                </a:cubicBezTo>
                <a:lnTo>
                  <a:pt x="4292600" y="5892800"/>
                </a:lnTo>
                <a:cubicBezTo>
                  <a:pt x="4292600" y="5245100"/>
                  <a:pt x="4216400" y="5130800"/>
                  <a:pt x="3670300" y="4965700"/>
                </a:cubicBezTo>
                <a:cubicBezTo>
                  <a:pt x="2362200" y="4597400"/>
                  <a:pt x="1549400" y="5181600"/>
                  <a:pt x="1092200" y="6819900"/>
                </a:cubicBezTo>
                <a:lnTo>
                  <a:pt x="1016000" y="7073900"/>
                </a:lnTo>
                <a:cubicBezTo>
                  <a:pt x="863600" y="7620000"/>
                  <a:pt x="863600" y="7708900"/>
                  <a:pt x="977900" y="8115300"/>
                </a:cubicBezTo>
                <a:cubicBezTo>
                  <a:pt x="1104900" y="8559800"/>
                  <a:pt x="1181100" y="8610600"/>
                  <a:pt x="1752600" y="8610600"/>
                </a:cubicBezTo>
                <a:close/>
                <a:moveTo>
                  <a:pt x="-165100" y="96774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6" name="Freeform 2136"/>
          <p:cNvSpPr/>
          <p:nvPr/>
        </p:nvSpPr>
        <p:spPr>
          <a:xfrm rot="0" flipH="0" flipV="0">
            <a:off x="26797875" y="14370926"/>
            <a:ext cx="48793" cy="82365"/>
          </a:xfrm>
          <a:custGeom>
            <a:pathLst>
              <a:path w="5740400" h="9690100">
                <a:moveTo>
                  <a:pt x="5181600" y="5753100"/>
                </a:moveTo>
                <a:lnTo>
                  <a:pt x="3886200" y="8293100"/>
                </a:lnTo>
                <a:cubicBezTo>
                  <a:pt x="3759200" y="8534400"/>
                  <a:pt x="3467100" y="8877300"/>
                  <a:pt x="3238500" y="9055100"/>
                </a:cubicBezTo>
                <a:lnTo>
                  <a:pt x="3073400" y="9194800"/>
                </a:lnTo>
                <a:cubicBezTo>
                  <a:pt x="2540000" y="9613900"/>
                  <a:pt x="2336800" y="9690100"/>
                  <a:pt x="1727200" y="9690100"/>
                </a:cubicBezTo>
                <a:lnTo>
                  <a:pt x="1587500" y="9690100"/>
                </a:lnTo>
                <a:cubicBezTo>
                  <a:pt x="647700" y="9690100"/>
                  <a:pt x="0" y="8915400"/>
                  <a:pt x="0" y="7797800"/>
                </a:cubicBezTo>
                <a:lnTo>
                  <a:pt x="0" y="6426200"/>
                </a:lnTo>
                <a:cubicBezTo>
                  <a:pt x="0" y="6146800"/>
                  <a:pt x="38100" y="5715000"/>
                  <a:pt x="101600" y="5448300"/>
                </a:cubicBezTo>
                <a:lnTo>
                  <a:pt x="215900" y="4864100"/>
                </a:lnTo>
                <a:cubicBezTo>
                  <a:pt x="279400" y="4597400"/>
                  <a:pt x="406400" y="4191000"/>
                  <a:pt x="508000" y="3937000"/>
                </a:cubicBezTo>
                <a:lnTo>
                  <a:pt x="1130300" y="2362200"/>
                </a:lnTo>
                <a:cubicBezTo>
                  <a:pt x="1231900" y="2120900"/>
                  <a:pt x="1422400" y="1803400"/>
                  <a:pt x="1549400" y="1676400"/>
                </a:cubicBezTo>
                <a:cubicBezTo>
                  <a:pt x="1689100" y="1549400"/>
                  <a:pt x="1879600" y="1308100"/>
                  <a:pt x="1993900" y="1143000"/>
                </a:cubicBezTo>
                <a:cubicBezTo>
                  <a:pt x="2540000" y="368300"/>
                  <a:pt x="3175000" y="0"/>
                  <a:pt x="4000500" y="0"/>
                </a:cubicBezTo>
                <a:lnTo>
                  <a:pt x="4152900" y="0"/>
                </a:lnTo>
                <a:cubicBezTo>
                  <a:pt x="4991100" y="0"/>
                  <a:pt x="5740400" y="965200"/>
                  <a:pt x="5740400" y="2070100"/>
                </a:cubicBezTo>
                <a:lnTo>
                  <a:pt x="5740400" y="3086100"/>
                </a:lnTo>
                <a:cubicBezTo>
                  <a:pt x="5740400" y="3365500"/>
                  <a:pt x="5689600" y="3810000"/>
                  <a:pt x="5638800" y="4064000"/>
                </a:cubicBezTo>
                <a:lnTo>
                  <a:pt x="5499100" y="4826000"/>
                </a:lnTo>
                <a:cubicBezTo>
                  <a:pt x="5461000" y="5092700"/>
                  <a:pt x="5308600" y="5511800"/>
                  <a:pt x="5181600" y="5753100"/>
                </a:cubicBezTo>
                <a:close/>
                <a:moveTo>
                  <a:pt x="2336800" y="9728200"/>
                </a:moveTo>
                <a:moveTo>
                  <a:pt x="2095500" y="2870200"/>
                </a:moveTo>
                <a:lnTo>
                  <a:pt x="1244600" y="5092700"/>
                </a:lnTo>
                <a:cubicBezTo>
                  <a:pt x="1155700" y="5359400"/>
                  <a:pt x="1066800" y="5791200"/>
                  <a:pt x="1066800" y="6070600"/>
                </a:cubicBezTo>
                <a:lnTo>
                  <a:pt x="1066800" y="7747000"/>
                </a:lnTo>
                <a:cubicBezTo>
                  <a:pt x="1066800" y="8356600"/>
                  <a:pt x="1295400" y="8610600"/>
                  <a:pt x="1854200" y="8610600"/>
                </a:cubicBezTo>
                <a:cubicBezTo>
                  <a:pt x="2413000" y="8610600"/>
                  <a:pt x="2832100" y="8331200"/>
                  <a:pt x="3111500" y="7785100"/>
                </a:cubicBezTo>
                <a:lnTo>
                  <a:pt x="3937000" y="6121400"/>
                </a:lnTo>
                <a:cubicBezTo>
                  <a:pt x="4064000" y="5867400"/>
                  <a:pt x="4216400" y="5448300"/>
                  <a:pt x="4279900" y="5181600"/>
                </a:cubicBezTo>
                <a:lnTo>
                  <a:pt x="4724400" y="3352800"/>
                </a:lnTo>
                <a:cubicBezTo>
                  <a:pt x="4914900" y="2565400"/>
                  <a:pt x="4800600" y="1574800"/>
                  <a:pt x="4483100" y="1257300"/>
                </a:cubicBezTo>
                <a:cubicBezTo>
                  <a:pt x="4191000" y="977900"/>
                  <a:pt x="3429000" y="1054100"/>
                  <a:pt x="3073400" y="1409700"/>
                </a:cubicBezTo>
                <a:cubicBezTo>
                  <a:pt x="2616200" y="1866900"/>
                  <a:pt x="2311400" y="2336800"/>
                  <a:pt x="2095500" y="2870200"/>
                </a:cubicBezTo>
                <a:close/>
                <a:moveTo>
                  <a:pt x="5219700" y="9728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7" name="Freeform 2137"/>
          <p:cNvSpPr/>
          <p:nvPr/>
        </p:nvSpPr>
        <p:spPr>
          <a:xfrm rot="0" flipH="0" flipV="0">
            <a:off x="26858860" y="14372113"/>
            <a:ext cx="48901" cy="80746"/>
          </a:xfrm>
          <a:custGeom>
            <a:pathLst>
              <a:path w="5753100" h="9499600">
                <a:moveTo>
                  <a:pt x="5245100" y="4495800"/>
                </a:moveTo>
                <a:lnTo>
                  <a:pt x="4711700" y="5905500"/>
                </a:lnTo>
                <a:cubicBezTo>
                  <a:pt x="4610100" y="6159500"/>
                  <a:pt x="4419600" y="6565900"/>
                  <a:pt x="4279900" y="6794500"/>
                </a:cubicBezTo>
                <a:lnTo>
                  <a:pt x="3911600" y="7404100"/>
                </a:lnTo>
                <a:cubicBezTo>
                  <a:pt x="3771900" y="7632700"/>
                  <a:pt x="3467100" y="7988300"/>
                  <a:pt x="3238500" y="8178800"/>
                </a:cubicBezTo>
                <a:lnTo>
                  <a:pt x="2654300" y="8648700"/>
                </a:lnTo>
                <a:cubicBezTo>
                  <a:pt x="2006600" y="9194800"/>
                  <a:pt x="1193800" y="9499600"/>
                  <a:pt x="406400" y="9499600"/>
                </a:cubicBezTo>
                <a:cubicBezTo>
                  <a:pt x="190500" y="9499600"/>
                  <a:pt x="0" y="9334500"/>
                  <a:pt x="0" y="9144000"/>
                </a:cubicBezTo>
                <a:cubicBezTo>
                  <a:pt x="0" y="8940800"/>
                  <a:pt x="228600" y="8686800"/>
                  <a:pt x="508000" y="8572500"/>
                </a:cubicBezTo>
                <a:lnTo>
                  <a:pt x="838200" y="8432800"/>
                </a:lnTo>
                <a:cubicBezTo>
                  <a:pt x="1117600" y="8318500"/>
                  <a:pt x="1460500" y="8191500"/>
                  <a:pt x="1587500" y="8166100"/>
                </a:cubicBezTo>
                <a:cubicBezTo>
                  <a:pt x="2133600" y="8039100"/>
                  <a:pt x="2260600" y="7962900"/>
                  <a:pt x="2578100" y="7607300"/>
                </a:cubicBezTo>
                <a:lnTo>
                  <a:pt x="3073400" y="7035800"/>
                </a:lnTo>
                <a:cubicBezTo>
                  <a:pt x="3263900" y="6832600"/>
                  <a:pt x="3441700" y="6515100"/>
                  <a:pt x="3492500" y="6337300"/>
                </a:cubicBezTo>
                <a:cubicBezTo>
                  <a:pt x="3644900" y="5791200"/>
                  <a:pt x="3594100" y="5727700"/>
                  <a:pt x="2908300" y="5727700"/>
                </a:cubicBezTo>
                <a:lnTo>
                  <a:pt x="1943100" y="5727700"/>
                </a:lnTo>
                <a:cubicBezTo>
                  <a:pt x="901700" y="5727700"/>
                  <a:pt x="368300" y="5168900"/>
                  <a:pt x="368300" y="4064000"/>
                </a:cubicBezTo>
                <a:lnTo>
                  <a:pt x="368300" y="3187700"/>
                </a:lnTo>
                <a:cubicBezTo>
                  <a:pt x="368300" y="2908300"/>
                  <a:pt x="406400" y="2641600"/>
                  <a:pt x="457200" y="2590800"/>
                </a:cubicBezTo>
                <a:cubicBezTo>
                  <a:pt x="508000" y="2540000"/>
                  <a:pt x="571500" y="2362200"/>
                  <a:pt x="609600" y="2184400"/>
                </a:cubicBezTo>
                <a:cubicBezTo>
                  <a:pt x="762000" y="1562100"/>
                  <a:pt x="1003300" y="1130300"/>
                  <a:pt x="1397000" y="812800"/>
                </a:cubicBezTo>
                <a:lnTo>
                  <a:pt x="1587500" y="673100"/>
                </a:lnTo>
                <a:cubicBezTo>
                  <a:pt x="2209800" y="177800"/>
                  <a:pt x="2755900" y="0"/>
                  <a:pt x="3644900" y="0"/>
                </a:cubicBezTo>
                <a:lnTo>
                  <a:pt x="3797300" y="0"/>
                </a:lnTo>
                <a:cubicBezTo>
                  <a:pt x="4076700" y="0"/>
                  <a:pt x="4445000" y="114300"/>
                  <a:pt x="4622800" y="266700"/>
                </a:cubicBezTo>
                <a:cubicBezTo>
                  <a:pt x="4787900" y="406400"/>
                  <a:pt x="4953000" y="533400"/>
                  <a:pt x="4978400" y="533400"/>
                </a:cubicBezTo>
                <a:cubicBezTo>
                  <a:pt x="5118100" y="533400"/>
                  <a:pt x="5410200" y="952500"/>
                  <a:pt x="5562600" y="1384300"/>
                </a:cubicBezTo>
                <a:cubicBezTo>
                  <a:pt x="5753100" y="1905000"/>
                  <a:pt x="5753100" y="1905000"/>
                  <a:pt x="5664200" y="2451100"/>
                </a:cubicBezTo>
                <a:lnTo>
                  <a:pt x="5486400" y="3556000"/>
                </a:lnTo>
                <a:cubicBezTo>
                  <a:pt x="5448300" y="3822700"/>
                  <a:pt x="5334000" y="4241800"/>
                  <a:pt x="5245100" y="4495800"/>
                </a:cubicBezTo>
                <a:close/>
                <a:moveTo>
                  <a:pt x="3721100" y="9588500"/>
                </a:moveTo>
                <a:moveTo>
                  <a:pt x="1943100" y="4660900"/>
                </a:moveTo>
                <a:lnTo>
                  <a:pt x="3530600" y="4660900"/>
                </a:lnTo>
                <a:cubicBezTo>
                  <a:pt x="4013200" y="4660900"/>
                  <a:pt x="4216400" y="4394200"/>
                  <a:pt x="4457700" y="3390900"/>
                </a:cubicBezTo>
                <a:lnTo>
                  <a:pt x="4559300" y="2971800"/>
                </a:lnTo>
                <a:cubicBezTo>
                  <a:pt x="4610100" y="2717800"/>
                  <a:pt x="4660900" y="2362200"/>
                  <a:pt x="4660900" y="2184400"/>
                </a:cubicBezTo>
                <a:cubicBezTo>
                  <a:pt x="4660900" y="1422400"/>
                  <a:pt x="4279900" y="1066800"/>
                  <a:pt x="3441700" y="1066800"/>
                </a:cubicBezTo>
                <a:lnTo>
                  <a:pt x="3213100" y="1066800"/>
                </a:lnTo>
                <a:cubicBezTo>
                  <a:pt x="2921000" y="1066800"/>
                  <a:pt x="2514600" y="1219200"/>
                  <a:pt x="2298700" y="1384300"/>
                </a:cubicBezTo>
                <a:lnTo>
                  <a:pt x="2108200" y="1549400"/>
                </a:lnTo>
                <a:cubicBezTo>
                  <a:pt x="1879600" y="1714500"/>
                  <a:pt x="1689100" y="2006600"/>
                  <a:pt x="1663700" y="2184400"/>
                </a:cubicBezTo>
                <a:cubicBezTo>
                  <a:pt x="1638300" y="2362200"/>
                  <a:pt x="1574800" y="2540000"/>
                  <a:pt x="1524000" y="2590800"/>
                </a:cubicBezTo>
                <a:cubicBezTo>
                  <a:pt x="1485900" y="2641600"/>
                  <a:pt x="1435100" y="2908300"/>
                  <a:pt x="1435100" y="3187700"/>
                </a:cubicBezTo>
                <a:lnTo>
                  <a:pt x="1435100" y="4152900"/>
                </a:lnTo>
                <a:cubicBezTo>
                  <a:pt x="1435100" y="4610100"/>
                  <a:pt x="1485900" y="4660900"/>
                  <a:pt x="1943100" y="4660900"/>
                </a:cubicBezTo>
                <a:close/>
                <a:moveTo>
                  <a:pt x="3556000" y="95885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8" name="Freeform 2138"/>
          <p:cNvSpPr/>
          <p:nvPr/>
        </p:nvSpPr>
        <p:spPr>
          <a:xfrm rot="0" flipH="0" flipV="0">
            <a:off x="27136478" y="14371104"/>
            <a:ext cx="57861" cy="82257"/>
          </a:xfrm>
          <a:custGeom>
            <a:pathLst>
              <a:path w="6807200" h="9677400">
                <a:moveTo>
                  <a:pt x="2946400" y="0"/>
                </a:moveTo>
                <a:lnTo>
                  <a:pt x="5219700" y="0"/>
                </a:lnTo>
                <a:cubicBezTo>
                  <a:pt x="5499100" y="0"/>
                  <a:pt x="5880100" y="165100"/>
                  <a:pt x="6057900" y="381000"/>
                </a:cubicBezTo>
                <a:lnTo>
                  <a:pt x="6299200" y="673100"/>
                </a:lnTo>
                <a:cubicBezTo>
                  <a:pt x="6718300" y="1168400"/>
                  <a:pt x="6807200" y="1409700"/>
                  <a:pt x="6807200" y="2032000"/>
                </a:cubicBezTo>
                <a:lnTo>
                  <a:pt x="6807200" y="2349500"/>
                </a:lnTo>
                <a:cubicBezTo>
                  <a:pt x="6807200" y="2628900"/>
                  <a:pt x="6654800" y="3048000"/>
                  <a:pt x="6464300" y="3276600"/>
                </a:cubicBezTo>
                <a:lnTo>
                  <a:pt x="5715000" y="4152900"/>
                </a:lnTo>
                <a:cubicBezTo>
                  <a:pt x="5334000" y="4610100"/>
                  <a:pt x="5334000" y="4610100"/>
                  <a:pt x="5549900" y="4876800"/>
                </a:cubicBezTo>
                <a:cubicBezTo>
                  <a:pt x="5651500" y="5003800"/>
                  <a:pt x="5727700" y="5334000"/>
                  <a:pt x="5727700" y="5613400"/>
                </a:cubicBezTo>
                <a:lnTo>
                  <a:pt x="5727700" y="6299200"/>
                </a:lnTo>
                <a:cubicBezTo>
                  <a:pt x="5727700" y="6578600"/>
                  <a:pt x="5651500" y="7010400"/>
                  <a:pt x="5549900" y="7251700"/>
                </a:cubicBezTo>
                <a:lnTo>
                  <a:pt x="5422900" y="7543800"/>
                </a:lnTo>
                <a:cubicBezTo>
                  <a:pt x="4864100" y="8902700"/>
                  <a:pt x="3848100" y="9677400"/>
                  <a:pt x="2628900" y="9677400"/>
                </a:cubicBezTo>
                <a:lnTo>
                  <a:pt x="863600" y="9677400"/>
                </a:lnTo>
                <a:cubicBezTo>
                  <a:pt x="342900" y="9677400"/>
                  <a:pt x="0" y="9461500"/>
                  <a:pt x="0" y="9144000"/>
                </a:cubicBezTo>
                <a:cubicBezTo>
                  <a:pt x="0" y="9042400"/>
                  <a:pt x="76200" y="8877300"/>
                  <a:pt x="177800" y="8775700"/>
                </a:cubicBezTo>
                <a:cubicBezTo>
                  <a:pt x="266700" y="8686800"/>
                  <a:pt x="584200" y="8597900"/>
                  <a:pt x="863600" y="8597900"/>
                </a:cubicBezTo>
                <a:lnTo>
                  <a:pt x="2717800" y="8597900"/>
                </a:lnTo>
                <a:cubicBezTo>
                  <a:pt x="3429000" y="8597900"/>
                  <a:pt x="3860800" y="8382000"/>
                  <a:pt x="4152900" y="7861300"/>
                </a:cubicBezTo>
                <a:lnTo>
                  <a:pt x="4406900" y="7416800"/>
                </a:lnTo>
                <a:cubicBezTo>
                  <a:pt x="4546600" y="7162800"/>
                  <a:pt x="4699000" y="6743700"/>
                  <a:pt x="4749800" y="6477000"/>
                </a:cubicBezTo>
                <a:cubicBezTo>
                  <a:pt x="4953000" y="5372100"/>
                  <a:pt x="4813300" y="5092700"/>
                  <a:pt x="3975100" y="4902200"/>
                </a:cubicBezTo>
                <a:lnTo>
                  <a:pt x="2819400" y="4635500"/>
                </a:lnTo>
                <a:cubicBezTo>
                  <a:pt x="2552700" y="4572000"/>
                  <a:pt x="2324100" y="4419600"/>
                  <a:pt x="2324100" y="4318000"/>
                </a:cubicBezTo>
                <a:cubicBezTo>
                  <a:pt x="2324100" y="4025900"/>
                  <a:pt x="2451100" y="3949700"/>
                  <a:pt x="2984500" y="3898900"/>
                </a:cubicBezTo>
                <a:lnTo>
                  <a:pt x="3911600" y="3822700"/>
                </a:lnTo>
                <a:cubicBezTo>
                  <a:pt x="4787900" y="3746500"/>
                  <a:pt x="4940300" y="3683000"/>
                  <a:pt x="5257800" y="3276600"/>
                </a:cubicBezTo>
                <a:lnTo>
                  <a:pt x="5410200" y="3086100"/>
                </a:lnTo>
                <a:cubicBezTo>
                  <a:pt x="5588000" y="2857500"/>
                  <a:pt x="5727700" y="2451100"/>
                  <a:pt x="5727700" y="2171700"/>
                </a:cubicBezTo>
                <a:lnTo>
                  <a:pt x="5727700" y="1943100"/>
                </a:lnTo>
                <a:cubicBezTo>
                  <a:pt x="5727700" y="1295400"/>
                  <a:pt x="5511800" y="1066800"/>
                  <a:pt x="4838700" y="1066800"/>
                </a:cubicBezTo>
                <a:lnTo>
                  <a:pt x="4203700" y="1054100"/>
                </a:lnTo>
                <a:cubicBezTo>
                  <a:pt x="3911600" y="1054100"/>
                  <a:pt x="3467100" y="1003300"/>
                  <a:pt x="3200400" y="939800"/>
                </a:cubicBezTo>
                <a:lnTo>
                  <a:pt x="3035300" y="889000"/>
                </a:lnTo>
                <a:cubicBezTo>
                  <a:pt x="2387600" y="723900"/>
                  <a:pt x="2260600" y="584200"/>
                  <a:pt x="2374900" y="177800"/>
                </a:cubicBezTo>
                <a:cubicBezTo>
                  <a:pt x="2413000" y="76200"/>
                  <a:pt x="2667000" y="0"/>
                  <a:pt x="2946400" y="0"/>
                </a:cubicBezTo>
                <a:close/>
                <a:moveTo>
                  <a:pt x="9512300" y="9677400"/>
                </a:moveTo>
              </a:path>
            </a:pathLst>
          </a:custGeom>
          <a:solidFill>
            <a:srgbClr val="0E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9" name="Freeform 2139"/>
          <p:cNvSpPr/>
          <p:nvPr/>
        </p:nvSpPr>
        <p:spPr>
          <a:xfrm rot="0" flipH="0" flipV="0">
            <a:off x="27200316" y="14371212"/>
            <a:ext cx="50304" cy="82365"/>
          </a:xfrm>
          <a:custGeom>
            <a:pathLst>
              <a:path w="5918200" h="9690100">
                <a:moveTo>
                  <a:pt x="304800" y="6210300"/>
                </a:moveTo>
                <a:lnTo>
                  <a:pt x="1117600" y="3467100"/>
                </a:lnTo>
                <a:cubicBezTo>
                  <a:pt x="1181100" y="3289300"/>
                  <a:pt x="1282700" y="2997200"/>
                  <a:pt x="1358900" y="2832100"/>
                </a:cubicBezTo>
                <a:lnTo>
                  <a:pt x="1422400" y="2692400"/>
                </a:lnTo>
                <a:cubicBezTo>
                  <a:pt x="1485900" y="2527300"/>
                  <a:pt x="1651000" y="2298700"/>
                  <a:pt x="1765300" y="2184400"/>
                </a:cubicBezTo>
                <a:cubicBezTo>
                  <a:pt x="1879600" y="2070100"/>
                  <a:pt x="2032000" y="1866900"/>
                  <a:pt x="2120900" y="1739900"/>
                </a:cubicBezTo>
                <a:cubicBezTo>
                  <a:pt x="2311400" y="1435100"/>
                  <a:pt x="2476500" y="1270000"/>
                  <a:pt x="2641600" y="1219200"/>
                </a:cubicBezTo>
                <a:cubicBezTo>
                  <a:pt x="2705100" y="1193800"/>
                  <a:pt x="2870200" y="1079500"/>
                  <a:pt x="2997200" y="952500"/>
                </a:cubicBezTo>
                <a:cubicBezTo>
                  <a:pt x="3124200" y="825500"/>
                  <a:pt x="3390900" y="647700"/>
                  <a:pt x="3594100" y="546100"/>
                </a:cubicBezTo>
                <a:lnTo>
                  <a:pt x="3670300" y="520700"/>
                </a:lnTo>
                <a:cubicBezTo>
                  <a:pt x="3860800" y="419100"/>
                  <a:pt x="4114800" y="317500"/>
                  <a:pt x="4229100" y="292100"/>
                </a:cubicBezTo>
                <a:cubicBezTo>
                  <a:pt x="4330700" y="266700"/>
                  <a:pt x="4470400" y="190500"/>
                  <a:pt x="4546600" y="127000"/>
                </a:cubicBezTo>
                <a:cubicBezTo>
                  <a:pt x="4610100" y="50800"/>
                  <a:pt x="4826000" y="0"/>
                  <a:pt x="5016500" y="0"/>
                </a:cubicBezTo>
                <a:lnTo>
                  <a:pt x="5194300" y="0"/>
                </a:lnTo>
                <a:cubicBezTo>
                  <a:pt x="5537200" y="0"/>
                  <a:pt x="5918200" y="241300"/>
                  <a:pt x="5918200" y="444500"/>
                </a:cubicBezTo>
                <a:cubicBezTo>
                  <a:pt x="5918200" y="685800"/>
                  <a:pt x="5384800" y="1028700"/>
                  <a:pt x="4813300" y="1168400"/>
                </a:cubicBezTo>
                <a:cubicBezTo>
                  <a:pt x="4648200" y="1206500"/>
                  <a:pt x="4381500" y="1308100"/>
                  <a:pt x="4229100" y="1397000"/>
                </a:cubicBezTo>
                <a:lnTo>
                  <a:pt x="3619500" y="1714500"/>
                </a:lnTo>
                <a:cubicBezTo>
                  <a:pt x="3454400" y="1803400"/>
                  <a:pt x="3213100" y="1981200"/>
                  <a:pt x="3073400" y="2120900"/>
                </a:cubicBezTo>
                <a:lnTo>
                  <a:pt x="2768600" y="2438400"/>
                </a:lnTo>
                <a:cubicBezTo>
                  <a:pt x="2628900" y="2578100"/>
                  <a:pt x="2489200" y="2755900"/>
                  <a:pt x="2451100" y="2844800"/>
                </a:cubicBezTo>
                <a:cubicBezTo>
                  <a:pt x="2413000" y="2921000"/>
                  <a:pt x="2336800" y="3048000"/>
                  <a:pt x="2273300" y="3111500"/>
                </a:cubicBezTo>
                <a:cubicBezTo>
                  <a:pt x="2209800" y="3175000"/>
                  <a:pt x="2146300" y="3352800"/>
                  <a:pt x="2146300" y="3492500"/>
                </a:cubicBezTo>
                <a:cubicBezTo>
                  <a:pt x="2146300" y="3784600"/>
                  <a:pt x="2514600" y="3949700"/>
                  <a:pt x="3136900" y="3949700"/>
                </a:cubicBezTo>
                <a:lnTo>
                  <a:pt x="3949700" y="3949700"/>
                </a:lnTo>
                <a:cubicBezTo>
                  <a:pt x="4508500" y="3949700"/>
                  <a:pt x="4914900" y="4254500"/>
                  <a:pt x="5181600" y="4864100"/>
                </a:cubicBezTo>
                <a:lnTo>
                  <a:pt x="5219700" y="4940300"/>
                </a:lnTo>
                <a:cubicBezTo>
                  <a:pt x="5308600" y="5143500"/>
                  <a:pt x="5372100" y="5486400"/>
                  <a:pt x="5372100" y="5676900"/>
                </a:cubicBezTo>
                <a:lnTo>
                  <a:pt x="5372100" y="6096000"/>
                </a:lnTo>
                <a:cubicBezTo>
                  <a:pt x="5372100" y="6299200"/>
                  <a:pt x="5334000" y="6604000"/>
                  <a:pt x="5295900" y="6781800"/>
                </a:cubicBezTo>
                <a:lnTo>
                  <a:pt x="5143500" y="7315200"/>
                </a:lnTo>
                <a:cubicBezTo>
                  <a:pt x="5105400" y="7493000"/>
                  <a:pt x="4991100" y="7759700"/>
                  <a:pt x="4889500" y="7924800"/>
                </a:cubicBezTo>
                <a:lnTo>
                  <a:pt x="4711700" y="8255000"/>
                </a:lnTo>
                <a:cubicBezTo>
                  <a:pt x="4622800" y="8420100"/>
                  <a:pt x="4432300" y="8661400"/>
                  <a:pt x="4292600" y="8801100"/>
                </a:cubicBezTo>
                <a:lnTo>
                  <a:pt x="4013200" y="9067800"/>
                </a:lnTo>
                <a:cubicBezTo>
                  <a:pt x="3873500" y="9207500"/>
                  <a:pt x="3657600" y="9359900"/>
                  <a:pt x="3543300" y="9398000"/>
                </a:cubicBezTo>
                <a:cubicBezTo>
                  <a:pt x="3416300" y="9448800"/>
                  <a:pt x="3187700" y="9525000"/>
                  <a:pt x="3048000" y="9575800"/>
                </a:cubicBezTo>
                <a:cubicBezTo>
                  <a:pt x="2895600" y="9639300"/>
                  <a:pt x="2616200" y="9690100"/>
                  <a:pt x="2425700" y="9690100"/>
                </a:cubicBezTo>
                <a:lnTo>
                  <a:pt x="1968500" y="9690100"/>
                </a:lnTo>
                <a:cubicBezTo>
                  <a:pt x="1778000" y="9690100"/>
                  <a:pt x="1473200" y="9626600"/>
                  <a:pt x="1320800" y="9550400"/>
                </a:cubicBezTo>
                <a:lnTo>
                  <a:pt x="1257300" y="9525000"/>
                </a:lnTo>
                <a:cubicBezTo>
                  <a:pt x="1092200" y="9448800"/>
                  <a:pt x="838200" y="9271000"/>
                  <a:pt x="698500" y="9131300"/>
                </a:cubicBezTo>
                <a:lnTo>
                  <a:pt x="254000" y="8686800"/>
                </a:lnTo>
                <a:cubicBezTo>
                  <a:pt x="114300" y="8534400"/>
                  <a:pt x="0" y="8267700"/>
                  <a:pt x="0" y="8064500"/>
                </a:cubicBezTo>
                <a:lnTo>
                  <a:pt x="0" y="7353300"/>
                </a:lnTo>
                <a:cubicBezTo>
                  <a:pt x="0" y="7150100"/>
                  <a:pt x="50800" y="6896100"/>
                  <a:pt x="101600" y="6769100"/>
                </a:cubicBezTo>
                <a:cubicBezTo>
                  <a:pt x="152400" y="6654800"/>
                  <a:pt x="241300" y="6400800"/>
                  <a:pt x="304800" y="6210300"/>
                </a:cubicBezTo>
                <a:close/>
                <a:moveTo>
                  <a:pt x="2794000" y="9664700"/>
                </a:moveTo>
                <a:moveTo>
                  <a:pt x="1219200" y="6743700"/>
                </a:moveTo>
                <a:lnTo>
                  <a:pt x="1117600" y="7696200"/>
                </a:lnTo>
                <a:cubicBezTo>
                  <a:pt x="1092200" y="7899400"/>
                  <a:pt x="1193800" y="8178800"/>
                  <a:pt x="1333500" y="8318500"/>
                </a:cubicBezTo>
                <a:lnTo>
                  <a:pt x="1358900" y="8356600"/>
                </a:lnTo>
                <a:cubicBezTo>
                  <a:pt x="1498600" y="8496300"/>
                  <a:pt x="1778000" y="8610600"/>
                  <a:pt x="1968500" y="8610600"/>
                </a:cubicBezTo>
                <a:lnTo>
                  <a:pt x="2425700" y="8610600"/>
                </a:lnTo>
                <a:cubicBezTo>
                  <a:pt x="2882900" y="8610600"/>
                  <a:pt x="3162300" y="8496300"/>
                  <a:pt x="3479800" y="8178800"/>
                </a:cubicBezTo>
                <a:lnTo>
                  <a:pt x="3568700" y="8077200"/>
                </a:lnTo>
                <a:cubicBezTo>
                  <a:pt x="3708400" y="7937500"/>
                  <a:pt x="3886200" y="7696200"/>
                  <a:pt x="3975100" y="7518400"/>
                </a:cubicBezTo>
                <a:lnTo>
                  <a:pt x="4152900" y="7124700"/>
                </a:lnTo>
                <a:cubicBezTo>
                  <a:pt x="4241800" y="6959600"/>
                  <a:pt x="4305300" y="6654800"/>
                  <a:pt x="4305300" y="6451600"/>
                </a:cubicBezTo>
                <a:lnTo>
                  <a:pt x="4305300" y="5562600"/>
                </a:lnTo>
                <a:cubicBezTo>
                  <a:pt x="4305300" y="5092700"/>
                  <a:pt x="4191000" y="4953000"/>
                  <a:pt x="3771900" y="4851400"/>
                </a:cubicBezTo>
                <a:lnTo>
                  <a:pt x="3213100" y="4737100"/>
                </a:lnTo>
                <a:cubicBezTo>
                  <a:pt x="2781300" y="4648200"/>
                  <a:pt x="2679700" y="4648200"/>
                  <a:pt x="2209800" y="4749800"/>
                </a:cubicBezTo>
                <a:lnTo>
                  <a:pt x="2120900" y="4762500"/>
                </a:lnTo>
                <a:cubicBezTo>
                  <a:pt x="1714500" y="4851400"/>
                  <a:pt x="1422400" y="5232400"/>
                  <a:pt x="1346200" y="5791200"/>
                </a:cubicBezTo>
                <a:lnTo>
                  <a:pt x="1308100" y="6045200"/>
                </a:lnTo>
                <a:cubicBezTo>
                  <a:pt x="1282700" y="6223000"/>
                  <a:pt x="1244600" y="6540500"/>
                  <a:pt x="1219200" y="6743700"/>
                </a:cubicBezTo>
                <a:close/>
                <a:moveTo>
                  <a:pt x="2260600" y="9664700"/>
                </a:moveTo>
              </a:path>
            </a:pathLst>
          </a:custGeom>
          <a:solidFill>
            <a:srgbClr val="0E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0" name="Freeform 2140"/>
          <p:cNvSpPr/>
          <p:nvPr/>
        </p:nvSpPr>
        <p:spPr>
          <a:xfrm rot="0" flipH="0" flipV="0">
            <a:off x="27264475" y="14371860"/>
            <a:ext cx="48901" cy="80746"/>
          </a:xfrm>
          <a:custGeom>
            <a:pathLst>
              <a:path w="5753100" h="9499600">
                <a:moveTo>
                  <a:pt x="5245100" y="4495800"/>
                </a:moveTo>
                <a:lnTo>
                  <a:pt x="4711700" y="5905500"/>
                </a:lnTo>
                <a:cubicBezTo>
                  <a:pt x="4610100" y="6159500"/>
                  <a:pt x="4419600" y="6565900"/>
                  <a:pt x="4279900" y="6794500"/>
                </a:cubicBezTo>
                <a:lnTo>
                  <a:pt x="3911600" y="7404100"/>
                </a:lnTo>
                <a:cubicBezTo>
                  <a:pt x="3771900" y="7632700"/>
                  <a:pt x="3467100" y="7988300"/>
                  <a:pt x="3238500" y="8178800"/>
                </a:cubicBezTo>
                <a:lnTo>
                  <a:pt x="2654300" y="8648700"/>
                </a:lnTo>
                <a:cubicBezTo>
                  <a:pt x="2006600" y="9194800"/>
                  <a:pt x="1193800" y="9499600"/>
                  <a:pt x="406400" y="9499600"/>
                </a:cubicBezTo>
                <a:cubicBezTo>
                  <a:pt x="190500" y="9499600"/>
                  <a:pt x="0" y="9334500"/>
                  <a:pt x="0" y="9144000"/>
                </a:cubicBezTo>
                <a:cubicBezTo>
                  <a:pt x="0" y="8940800"/>
                  <a:pt x="228600" y="8686800"/>
                  <a:pt x="508000" y="8572500"/>
                </a:cubicBezTo>
                <a:lnTo>
                  <a:pt x="838200" y="8432800"/>
                </a:lnTo>
                <a:cubicBezTo>
                  <a:pt x="1117600" y="8318500"/>
                  <a:pt x="1460500" y="8191500"/>
                  <a:pt x="1587500" y="8166100"/>
                </a:cubicBezTo>
                <a:cubicBezTo>
                  <a:pt x="2133600" y="8039100"/>
                  <a:pt x="2260600" y="7962900"/>
                  <a:pt x="2578100" y="7607300"/>
                </a:cubicBezTo>
                <a:lnTo>
                  <a:pt x="3073400" y="7035800"/>
                </a:lnTo>
                <a:cubicBezTo>
                  <a:pt x="3263900" y="6832600"/>
                  <a:pt x="3441700" y="6515100"/>
                  <a:pt x="3492500" y="6337300"/>
                </a:cubicBezTo>
                <a:cubicBezTo>
                  <a:pt x="3644900" y="5791200"/>
                  <a:pt x="3594100" y="5727700"/>
                  <a:pt x="2908300" y="5727700"/>
                </a:cubicBezTo>
                <a:lnTo>
                  <a:pt x="1943100" y="5727700"/>
                </a:lnTo>
                <a:cubicBezTo>
                  <a:pt x="901700" y="5727700"/>
                  <a:pt x="368300" y="5168900"/>
                  <a:pt x="368300" y="4064000"/>
                </a:cubicBezTo>
                <a:lnTo>
                  <a:pt x="368300" y="3187700"/>
                </a:lnTo>
                <a:cubicBezTo>
                  <a:pt x="368300" y="2908300"/>
                  <a:pt x="406400" y="2641600"/>
                  <a:pt x="457200" y="2590800"/>
                </a:cubicBezTo>
                <a:cubicBezTo>
                  <a:pt x="508000" y="2540000"/>
                  <a:pt x="571500" y="2362200"/>
                  <a:pt x="609600" y="2184400"/>
                </a:cubicBezTo>
                <a:cubicBezTo>
                  <a:pt x="762000" y="1562100"/>
                  <a:pt x="1003300" y="1130300"/>
                  <a:pt x="1397000" y="812800"/>
                </a:cubicBezTo>
                <a:lnTo>
                  <a:pt x="1587500" y="673100"/>
                </a:lnTo>
                <a:cubicBezTo>
                  <a:pt x="2209800" y="177800"/>
                  <a:pt x="2755900" y="0"/>
                  <a:pt x="3644900" y="0"/>
                </a:cubicBezTo>
                <a:lnTo>
                  <a:pt x="3797300" y="0"/>
                </a:lnTo>
                <a:cubicBezTo>
                  <a:pt x="4076700" y="0"/>
                  <a:pt x="4445000" y="114300"/>
                  <a:pt x="4622800" y="266700"/>
                </a:cubicBezTo>
                <a:cubicBezTo>
                  <a:pt x="4787900" y="406400"/>
                  <a:pt x="4953000" y="533400"/>
                  <a:pt x="4978400" y="533400"/>
                </a:cubicBezTo>
                <a:cubicBezTo>
                  <a:pt x="5118100" y="533400"/>
                  <a:pt x="5410200" y="952500"/>
                  <a:pt x="5562600" y="1384300"/>
                </a:cubicBezTo>
                <a:cubicBezTo>
                  <a:pt x="5753100" y="1905000"/>
                  <a:pt x="5753100" y="1905000"/>
                  <a:pt x="5664200" y="2451100"/>
                </a:cubicBezTo>
                <a:lnTo>
                  <a:pt x="5486400" y="3556000"/>
                </a:lnTo>
                <a:cubicBezTo>
                  <a:pt x="5448300" y="3822700"/>
                  <a:pt x="5334000" y="4241800"/>
                  <a:pt x="5245100" y="4495800"/>
                </a:cubicBezTo>
                <a:close/>
                <a:moveTo>
                  <a:pt x="3721100" y="9588500"/>
                </a:moveTo>
                <a:moveTo>
                  <a:pt x="1943100" y="4660900"/>
                </a:moveTo>
                <a:lnTo>
                  <a:pt x="3530600" y="4660900"/>
                </a:lnTo>
                <a:cubicBezTo>
                  <a:pt x="4013200" y="4660900"/>
                  <a:pt x="4216400" y="4394200"/>
                  <a:pt x="4457700" y="3390900"/>
                </a:cubicBezTo>
                <a:lnTo>
                  <a:pt x="4559300" y="2971800"/>
                </a:lnTo>
                <a:cubicBezTo>
                  <a:pt x="4610100" y="2717800"/>
                  <a:pt x="4660900" y="2362200"/>
                  <a:pt x="4660900" y="2184400"/>
                </a:cubicBezTo>
                <a:cubicBezTo>
                  <a:pt x="4660900" y="1422400"/>
                  <a:pt x="4279900" y="1066800"/>
                  <a:pt x="3441700" y="1066800"/>
                </a:cubicBezTo>
                <a:lnTo>
                  <a:pt x="3213100" y="1066800"/>
                </a:lnTo>
                <a:cubicBezTo>
                  <a:pt x="2921000" y="1066800"/>
                  <a:pt x="2514600" y="1219200"/>
                  <a:pt x="2298700" y="1384300"/>
                </a:cubicBezTo>
                <a:lnTo>
                  <a:pt x="2108200" y="1549400"/>
                </a:lnTo>
                <a:cubicBezTo>
                  <a:pt x="1879600" y="1714500"/>
                  <a:pt x="1689100" y="2006600"/>
                  <a:pt x="1663700" y="2184400"/>
                </a:cubicBezTo>
                <a:cubicBezTo>
                  <a:pt x="1638300" y="2362200"/>
                  <a:pt x="1574800" y="2540000"/>
                  <a:pt x="1524000" y="2590800"/>
                </a:cubicBezTo>
                <a:cubicBezTo>
                  <a:pt x="1485900" y="2641600"/>
                  <a:pt x="1435100" y="2908300"/>
                  <a:pt x="1435100" y="3187700"/>
                </a:cubicBezTo>
                <a:lnTo>
                  <a:pt x="1435100" y="4152900"/>
                </a:lnTo>
                <a:cubicBezTo>
                  <a:pt x="1435100" y="4610100"/>
                  <a:pt x="1485900" y="4660900"/>
                  <a:pt x="1943100" y="4660900"/>
                </a:cubicBezTo>
                <a:close/>
                <a:moveTo>
                  <a:pt x="3556000" y="9588500"/>
                </a:moveTo>
              </a:path>
            </a:pathLst>
          </a:custGeom>
          <a:solidFill>
            <a:srgbClr val="0E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1" name="Freeform 2141"/>
          <p:cNvSpPr/>
          <p:nvPr/>
        </p:nvSpPr>
        <p:spPr>
          <a:xfrm rot="0" flipH="0" flipV="0">
            <a:off x="27590470" y="14374355"/>
            <a:ext cx="42748" cy="76212"/>
          </a:xfrm>
          <a:custGeom>
            <a:pathLst>
              <a:path w="5029200" h="8966200">
                <a:moveTo>
                  <a:pt x="1079500" y="0"/>
                </a:moveTo>
                <a:lnTo>
                  <a:pt x="4305300" y="0"/>
                </a:lnTo>
                <a:cubicBezTo>
                  <a:pt x="4699000" y="0"/>
                  <a:pt x="5029200" y="165100"/>
                  <a:pt x="5029200" y="355600"/>
                </a:cubicBezTo>
                <a:cubicBezTo>
                  <a:pt x="5029200" y="558800"/>
                  <a:pt x="4940300" y="723900"/>
                  <a:pt x="4838700" y="723900"/>
                </a:cubicBezTo>
                <a:cubicBezTo>
                  <a:pt x="4749800" y="723900"/>
                  <a:pt x="4660900" y="876300"/>
                  <a:pt x="4660900" y="1079500"/>
                </a:cubicBezTo>
                <a:cubicBezTo>
                  <a:pt x="4660900" y="1270000"/>
                  <a:pt x="4584700" y="1435100"/>
                  <a:pt x="4483100" y="1435100"/>
                </a:cubicBezTo>
                <a:cubicBezTo>
                  <a:pt x="4381500" y="1435100"/>
                  <a:pt x="4305300" y="1600200"/>
                  <a:pt x="4305300" y="1790700"/>
                </a:cubicBezTo>
                <a:cubicBezTo>
                  <a:pt x="4305300" y="1993900"/>
                  <a:pt x="4229100" y="2159000"/>
                  <a:pt x="4127500" y="2159000"/>
                </a:cubicBezTo>
                <a:cubicBezTo>
                  <a:pt x="4025900" y="2159000"/>
                  <a:pt x="3949700" y="2311400"/>
                  <a:pt x="3949700" y="2514600"/>
                </a:cubicBezTo>
                <a:cubicBezTo>
                  <a:pt x="3949700" y="2705100"/>
                  <a:pt x="3860800" y="2870200"/>
                  <a:pt x="3771900" y="2870200"/>
                </a:cubicBezTo>
                <a:cubicBezTo>
                  <a:pt x="3670300" y="2870200"/>
                  <a:pt x="3594100" y="3035300"/>
                  <a:pt x="3594100" y="3225800"/>
                </a:cubicBezTo>
                <a:cubicBezTo>
                  <a:pt x="3594100" y="3429000"/>
                  <a:pt x="3505200" y="3581400"/>
                  <a:pt x="3403600" y="3581400"/>
                </a:cubicBezTo>
                <a:cubicBezTo>
                  <a:pt x="3314700" y="3581400"/>
                  <a:pt x="3225800" y="3670300"/>
                  <a:pt x="3225800" y="3771900"/>
                </a:cubicBezTo>
                <a:cubicBezTo>
                  <a:pt x="3225800" y="3860800"/>
                  <a:pt x="3390900" y="3949700"/>
                  <a:pt x="3594100" y="3949700"/>
                </a:cubicBezTo>
                <a:cubicBezTo>
                  <a:pt x="3784600" y="3949700"/>
                  <a:pt x="3949700" y="4191000"/>
                  <a:pt x="3949700" y="4483100"/>
                </a:cubicBezTo>
                <a:cubicBezTo>
                  <a:pt x="3949700" y="4775200"/>
                  <a:pt x="3619500" y="5016500"/>
                  <a:pt x="3225800" y="5016500"/>
                </a:cubicBezTo>
                <a:cubicBezTo>
                  <a:pt x="2832100" y="5016500"/>
                  <a:pt x="2514600" y="5181600"/>
                  <a:pt x="2514600" y="5384800"/>
                </a:cubicBezTo>
                <a:cubicBezTo>
                  <a:pt x="2514600" y="5575300"/>
                  <a:pt x="2438400" y="5740400"/>
                  <a:pt x="2336800" y="5740400"/>
                </a:cubicBezTo>
                <a:cubicBezTo>
                  <a:pt x="2235200" y="5740400"/>
                  <a:pt x="2159000" y="5905500"/>
                  <a:pt x="2159000" y="6096000"/>
                </a:cubicBezTo>
                <a:cubicBezTo>
                  <a:pt x="2159000" y="6299200"/>
                  <a:pt x="2070100" y="6451600"/>
                  <a:pt x="1981200" y="6451600"/>
                </a:cubicBezTo>
                <a:cubicBezTo>
                  <a:pt x="1879600" y="6451600"/>
                  <a:pt x="1790700" y="6616700"/>
                  <a:pt x="1790700" y="6819900"/>
                </a:cubicBezTo>
                <a:cubicBezTo>
                  <a:pt x="1790700" y="7010400"/>
                  <a:pt x="1714500" y="7175500"/>
                  <a:pt x="1612900" y="7175500"/>
                </a:cubicBezTo>
                <a:cubicBezTo>
                  <a:pt x="1524000" y="7175500"/>
                  <a:pt x="1435100" y="7340600"/>
                  <a:pt x="1435100" y="7531100"/>
                </a:cubicBezTo>
                <a:cubicBezTo>
                  <a:pt x="1435100" y="7734300"/>
                  <a:pt x="1358900" y="7886700"/>
                  <a:pt x="1257300" y="7886700"/>
                </a:cubicBezTo>
                <a:cubicBezTo>
                  <a:pt x="1155700" y="7886700"/>
                  <a:pt x="1079500" y="8051800"/>
                  <a:pt x="1079500" y="8255000"/>
                </a:cubicBezTo>
                <a:cubicBezTo>
                  <a:pt x="1079500" y="8445500"/>
                  <a:pt x="1003300" y="8610600"/>
                  <a:pt x="901700" y="8610600"/>
                </a:cubicBezTo>
                <a:cubicBezTo>
                  <a:pt x="800100" y="8610600"/>
                  <a:pt x="723900" y="8686800"/>
                  <a:pt x="723900" y="8788400"/>
                </a:cubicBezTo>
                <a:cubicBezTo>
                  <a:pt x="723900" y="8890000"/>
                  <a:pt x="558800" y="8966200"/>
                  <a:pt x="355600" y="8966200"/>
                </a:cubicBezTo>
                <a:cubicBezTo>
                  <a:pt x="165100" y="8966200"/>
                  <a:pt x="0" y="8724900"/>
                  <a:pt x="0" y="8432800"/>
                </a:cubicBezTo>
                <a:cubicBezTo>
                  <a:pt x="0" y="8128000"/>
                  <a:pt x="88900" y="7886700"/>
                  <a:pt x="177800" y="7886700"/>
                </a:cubicBezTo>
                <a:cubicBezTo>
                  <a:pt x="279400" y="7886700"/>
                  <a:pt x="355600" y="7734300"/>
                  <a:pt x="355600" y="7531100"/>
                </a:cubicBezTo>
                <a:cubicBezTo>
                  <a:pt x="355600" y="7340600"/>
                  <a:pt x="444500" y="7175500"/>
                  <a:pt x="546100" y="7175500"/>
                </a:cubicBezTo>
                <a:cubicBezTo>
                  <a:pt x="635000" y="7175500"/>
                  <a:pt x="723900" y="7010400"/>
                  <a:pt x="723900" y="6819900"/>
                </a:cubicBezTo>
                <a:cubicBezTo>
                  <a:pt x="723900" y="6616700"/>
                  <a:pt x="800100" y="6451600"/>
                  <a:pt x="901700" y="6451600"/>
                </a:cubicBezTo>
                <a:cubicBezTo>
                  <a:pt x="1003300" y="6451600"/>
                  <a:pt x="1079500" y="6299200"/>
                  <a:pt x="1079500" y="6096000"/>
                </a:cubicBezTo>
                <a:cubicBezTo>
                  <a:pt x="1079500" y="5905500"/>
                  <a:pt x="1155700" y="5740400"/>
                  <a:pt x="1257300" y="5740400"/>
                </a:cubicBezTo>
                <a:cubicBezTo>
                  <a:pt x="1358900" y="5740400"/>
                  <a:pt x="1435100" y="5575300"/>
                  <a:pt x="1435100" y="5384800"/>
                </a:cubicBezTo>
                <a:cubicBezTo>
                  <a:pt x="1435100" y="5181600"/>
                  <a:pt x="1358900" y="5016500"/>
                  <a:pt x="1257300" y="5016500"/>
                </a:cubicBezTo>
                <a:cubicBezTo>
                  <a:pt x="1155700" y="5016500"/>
                  <a:pt x="1079500" y="4775200"/>
                  <a:pt x="1079500" y="4483100"/>
                </a:cubicBezTo>
                <a:cubicBezTo>
                  <a:pt x="1079500" y="4191000"/>
                  <a:pt x="1320800" y="3949700"/>
                  <a:pt x="1612900" y="3949700"/>
                </a:cubicBezTo>
                <a:cubicBezTo>
                  <a:pt x="1917700" y="3949700"/>
                  <a:pt x="2159000" y="3860800"/>
                  <a:pt x="2159000" y="3771900"/>
                </a:cubicBezTo>
                <a:cubicBezTo>
                  <a:pt x="2159000" y="3670300"/>
                  <a:pt x="2235200" y="3581400"/>
                  <a:pt x="2336800" y="3581400"/>
                </a:cubicBezTo>
                <a:cubicBezTo>
                  <a:pt x="2438400" y="3581400"/>
                  <a:pt x="2514600" y="3429000"/>
                  <a:pt x="2514600" y="3225800"/>
                </a:cubicBezTo>
                <a:cubicBezTo>
                  <a:pt x="2514600" y="3035300"/>
                  <a:pt x="2590800" y="2870200"/>
                  <a:pt x="2692400" y="2870200"/>
                </a:cubicBezTo>
                <a:cubicBezTo>
                  <a:pt x="2794000" y="2870200"/>
                  <a:pt x="2870200" y="2705100"/>
                  <a:pt x="2870200" y="2514600"/>
                </a:cubicBezTo>
                <a:cubicBezTo>
                  <a:pt x="2870200" y="2311400"/>
                  <a:pt x="2946400" y="2159000"/>
                  <a:pt x="3048000" y="2159000"/>
                </a:cubicBezTo>
                <a:cubicBezTo>
                  <a:pt x="3149600" y="2159000"/>
                  <a:pt x="3225800" y="1993900"/>
                  <a:pt x="3225800" y="1790700"/>
                </a:cubicBezTo>
                <a:cubicBezTo>
                  <a:pt x="3225800" y="1600200"/>
                  <a:pt x="3314700" y="1435100"/>
                  <a:pt x="3403600" y="1435100"/>
                </a:cubicBezTo>
                <a:cubicBezTo>
                  <a:pt x="3505200" y="1435100"/>
                  <a:pt x="3594100" y="1270000"/>
                  <a:pt x="3594100" y="1079500"/>
                </a:cubicBezTo>
                <a:cubicBezTo>
                  <a:pt x="3594100" y="876300"/>
                  <a:pt x="3263900" y="723900"/>
                  <a:pt x="2870200" y="723900"/>
                </a:cubicBezTo>
                <a:lnTo>
                  <a:pt x="1079500" y="723900"/>
                </a:lnTo>
                <a:cubicBezTo>
                  <a:pt x="685800" y="723900"/>
                  <a:pt x="355600" y="558800"/>
                  <a:pt x="355600" y="355600"/>
                </a:cubicBezTo>
                <a:cubicBezTo>
                  <a:pt x="355600" y="165100"/>
                  <a:pt x="685800" y="0"/>
                  <a:pt x="1079500" y="0"/>
                </a:cubicBezTo>
                <a:close/>
                <a:moveTo>
                  <a:pt x="8610600" y="8966200"/>
                </a:moveTo>
              </a:path>
            </a:pathLst>
          </a:custGeom>
          <a:solidFill>
            <a:srgbClr val="09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2" name="Freeform 2142"/>
          <p:cNvSpPr/>
          <p:nvPr/>
        </p:nvSpPr>
        <p:spPr>
          <a:xfrm rot="0" flipH="0" flipV="0">
            <a:off x="27636203" y="14372628"/>
            <a:ext cx="48793" cy="79235"/>
          </a:xfrm>
          <a:custGeom>
            <a:pathLst>
              <a:path w="5740400" h="9321800">
                <a:moveTo>
                  <a:pt x="2514600" y="0"/>
                </a:moveTo>
                <a:lnTo>
                  <a:pt x="5207000" y="0"/>
                </a:lnTo>
                <a:cubicBezTo>
                  <a:pt x="5600700" y="0"/>
                  <a:pt x="5740400" y="88900"/>
                  <a:pt x="5740400" y="355600"/>
                </a:cubicBezTo>
                <a:cubicBezTo>
                  <a:pt x="5740400" y="596900"/>
                  <a:pt x="5626100" y="698500"/>
                  <a:pt x="5219700" y="787400"/>
                </a:cubicBezTo>
                <a:lnTo>
                  <a:pt x="5029200" y="825500"/>
                </a:lnTo>
                <a:cubicBezTo>
                  <a:pt x="4838700" y="863600"/>
                  <a:pt x="4508500" y="876300"/>
                  <a:pt x="4305300" y="876300"/>
                </a:cubicBezTo>
                <a:lnTo>
                  <a:pt x="3340100" y="812800"/>
                </a:lnTo>
                <a:cubicBezTo>
                  <a:pt x="2832100" y="787400"/>
                  <a:pt x="2616200" y="1028700"/>
                  <a:pt x="2413000" y="1892300"/>
                </a:cubicBezTo>
                <a:lnTo>
                  <a:pt x="2247900" y="2578100"/>
                </a:lnTo>
                <a:cubicBezTo>
                  <a:pt x="2082800" y="3289300"/>
                  <a:pt x="2159000" y="3581400"/>
                  <a:pt x="2514600" y="3581400"/>
                </a:cubicBezTo>
                <a:lnTo>
                  <a:pt x="3594100" y="3581400"/>
                </a:lnTo>
                <a:cubicBezTo>
                  <a:pt x="3784600" y="3581400"/>
                  <a:pt x="4025900" y="3657600"/>
                  <a:pt x="4127500" y="3759200"/>
                </a:cubicBezTo>
                <a:cubicBezTo>
                  <a:pt x="4229100" y="3860800"/>
                  <a:pt x="4381500" y="3962400"/>
                  <a:pt x="4470400" y="3987800"/>
                </a:cubicBezTo>
                <a:cubicBezTo>
                  <a:pt x="4724400" y="4064000"/>
                  <a:pt x="5029200" y="4787900"/>
                  <a:pt x="5029200" y="5321300"/>
                </a:cubicBezTo>
                <a:lnTo>
                  <a:pt x="5029200" y="5727700"/>
                </a:lnTo>
                <a:cubicBezTo>
                  <a:pt x="5029200" y="5930900"/>
                  <a:pt x="4991100" y="6235700"/>
                  <a:pt x="4940300" y="6413500"/>
                </a:cubicBezTo>
                <a:lnTo>
                  <a:pt x="4800600" y="6946900"/>
                </a:lnTo>
                <a:cubicBezTo>
                  <a:pt x="4749800" y="7124700"/>
                  <a:pt x="4635500" y="7404100"/>
                  <a:pt x="4546600" y="7556500"/>
                </a:cubicBezTo>
                <a:lnTo>
                  <a:pt x="4356100" y="7886700"/>
                </a:lnTo>
                <a:cubicBezTo>
                  <a:pt x="4267200" y="8051800"/>
                  <a:pt x="4076700" y="8293100"/>
                  <a:pt x="3937000" y="8432800"/>
                </a:cubicBezTo>
                <a:lnTo>
                  <a:pt x="3479800" y="8890000"/>
                </a:lnTo>
                <a:cubicBezTo>
                  <a:pt x="3340100" y="9029700"/>
                  <a:pt x="3060700" y="9156700"/>
                  <a:pt x="2857500" y="9194800"/>
                </a:cubicBezTo>
                <a:lnTo>
                  <a:pt x="2273300" y="9271000"/>
                </a:lnTo>
                <a:cubicBezTo>
                  <a:pt x="2057400" y="9296400"/>
                  <a:pt x="1727200" y="9321800"/>
                  <a:pt x="1536700" y="9321800"/>
                </a:cubicBezTo>
                <a:lnTo>
                  <a:pt x="1079500" y="9321800"/>
                </a:lnTo>
                <a:cubicBezTo>
                  <a:pt x="889000" y="9321800"/>
                  <a:pt x="571500" y="9258300"/>
                  <a:pt x="381000" y="9194800"/>
                </a:cubicBezTo>
                <a:lnTo>
                  <a:pt x="342900" y="9169400"/>
                </a:lnTo>
                <a:cubicBezTo>
                  <a:pt x="152400" y="9105900"/>
                  <a:pt x="0" y="8991600"/>
                  <a:pt x="0" y="8915400"/>
                </a:cubicBezTo>
                <a:cubicBezTo>
                  <a:pt x="0" y="8585200"/>
                  <a:pt x="342900" y="8242300"/>
                  <a:pt x="660400" y="8242300"/>
                </a:cubicBezTo>
                <a:lnTo>
                  <a:pt x="2336800" y="8242300"/>
                </a:lnTo>
                <a:cubicBezTo>
                  <a:pt x="2527300" y="8242300"/>
                  <a:pt x="2832100" y="8178800"/>
                  <a:pt x="2997200" y="8102600"/>
                </a:cubicBezTo>
                <a:lnTo>
                  <a:pt x="3048000" y="8077200"/>
                </a:lnTo>
                <a:cubicBezTo>
                  <a:pt x="3543300" y="7861300"/>
                  <a:pt x="3695700" y="7632700"/>
                  <a:pt x="3873500" y="6883400"/>
                </a:cubicBezTo>
                <a:lnTo>
                  <a:pt x="4038600" y="6197600"/>
                </a:lnTo>
                <a:cubicBezTo>
                  <a:pt x="4089400" y="5994400"/>
                  <a:pt x="4127500" y="5664200"/>
                  <a:pt x="4127500" y="5461000"/>
                </a:cubicBezTo>
                <a:lnTo>
                  <a:pt x="4127500" y="5372100"/>
                </a:lnTo>
                <a:cubicBezTo>
                  <a:pt x="4127500" y="4800600"/>
                  <a:pt x="3644900" y="4483100"/>
                  <a:pt x="2781300" y="4483100"/>
                </a:cubicBezTo>
                <a:lnTo>
                  <a:pt x="1612900" y="4483100"/>
                </a:lnTo>
                <a:cubicBezTo>
                  <a:pt x="1422400" y="4483100"/>
                  <a:pt x="1219200" y="4432300"/>
                  <a:pt x="1168400" y="4381500"/>
                </a:cubicBezTo>
                <a:cubicBezTo>
                  <a:pt x="1054100" y="4279900"/>
                  <a:pt x="1054100" y="3873500"/>
                  <a:pt x="1155700" y="3416300"/>
                </a:cubicBezTo>
                <a:lnTo>
                  <a:pt x="1828800" y="584200"/>
                </a:lnTo>
                <a:cubicBezTo>
                  <a:pt x="1943100" y="114300"/>
                  <a:pt x="2082800" y="0"/>
                  <a:pt x="2514600" y="0"/>
                </a:cubicBezTo>
                <a:close/>
                <a:moveTo>
                  <a:pt x="8534400" y="9169400"/>
                </a:moveTo>
              </a:path>
            </a:pathLst>
          </a:custGeom>
          <a:solidFill>
            <a:srgbClr val="09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3" name="Rectangle 2143"/>
          <p:cNvSpPr/>
          <p:nvPr/>
        </p:nvSpPr>
        <p:spPr>
          <a:xfrm rot="0" flipH="0" flipV="0">
            <a:off x="21427439" y="14306956"/>
            <a:ext cx="6401854" cy="660869"/>
          </a:xfrm>
          <a:prstGeom prst="rect">
            <a:avLst/>
          </a:prstGeom>
        </p:spPr>
      </p:sp>
      <p:sp>
        <p:nvSpPr>
          <p:cNvPr id="2144" name="Freeform 2144"/>
          <p:cNvSpPr/>
          <p:nvPr/>
        </p:nvSpPr>
        <p:spPr>
          <a:xfrm rot="0" flipH="0" flipV="0">
            <a:off x="24379110" y="14560194"/>
            <a:ext cx="47358" cy="79209"/>
          </a:xfrm>
          <a:custGeom>
            <a:pathLst>
              <a:path w="4305300" h="7200900">
                <a:moveTo>
                  <a:pt x="2095500" y="7200900"/>
                </a:moveTo>
                <a:lnTo>
                  <a:pt x="952500" y="7200900"/>
                </a:lnTo>
                <a:cubicBezTo>
                  <a:pt x="393700" y="7200900"/>
                  <a:pt x="0" y="6654800"/>
                  <a:pt x="0" y="5905500"/>
                </a:cubicBezTo>
                <a:lnTo>
                  <a:pt x="0" y="5372100"/>
                </a:lnTo>
                <a:cubicBezTo>
                  <a:pt x="0" y="5156200"/>
                  <a:pt x="38100" y="4902200"/>
                  <a:pt x="76200" y="4813300"/>
                </a:cubicBezTo>
                <a:cubicBezTo>
                  <a:pt x="114300" y="4711700"/>
                  <a:pt x="190500" y="4470400"/>
                  <a:pt x="228600" y="4254500"/>
                </a:cubicBezTo>
                <a:lnTo>
                  <a:pt x="444500" y="3149600"/>
                </a:lnTo>
                <a:cubicBezTo>
                  <a:pt x="482600" y="2933700"/>
                  <a:pt x="596900" y="2768600"/>
                  <a:pt x="673100" y="2768600"/>
                </a:cubicBezTo>
                <a:cubicBezTo>
                  <a:pt x="762000" y="2768600"/>
                  <a:pt x="838200" y="2590800"/>
                  <a:pt x="838200" y="2374900"/>
                </a:cubicBezTo>
                <a:lnTo>
                  <a:pt x="838200" y="2324100"/>
                </a:lnTo>
                <a:cubicBezTo>
                  <a:pt x="838200" y="2108200"/>
                  <a:pt x="876300" y="1778000"/>
                  <a:pt x="939800" y="1587500"/>
                </a:cubicBezTo>
                <a:lnTo>
                  <a:pt x="965200" y="1511300"/>
                </a:lnTo>
                <a:cubicBezTo>
                  <a:pt x="1028700" y="1320800"/>
                  <a:pt x="1168400" y="1016000"/>
                  <a:pt x="1270000" y="850900"/>
                </a:cubicBezTo>
                <a:lnTo>
                  <a:pt x="1409700" y="635000"/>
                </a:lnTo>
                <a:cubicBezTo>
                  <a:pt x="1752600" y="114300"/>
                  <a:pt x="1917700" y="0"/>
                  <a:pt x="2336800" y="0"/>
                </a:cubicBezTo>
                <a:lnTo>
                  <a:pt x="3213100" y="0"/>
                </a:lnTo>
                <a:cubicBezTo>
                  <a:pt x="3708400" y="0"/>
                  <a:pt x="4152900" y="444500"/>
                  <a:pt x="4152900" y="939800"/>
                </a:cubicBezTo>
                <a:lnTo>
                  <a:pt x="4152900" y="1270000"/>
                </a:lnTo>
                <a:cubicBezTo>
                  <a:pt x="4152900" y="1765300"/>
                  <a:pt x="3962400" y="2209800"/>
                  <a:pt x="3759200" y="2209800"/>
                </a:cubicBezTo>
                <a:cubicBezTo>
                  <a:pt x="3505200" y="2209800"/>
                  <a:pt x="3581400" y="2476500"/>
                  <a:pt x="3886200" y="2667000"/>
                </a:cubicBezTo>
                <a:cubicBezTo>
                  <a:pt x="4178300" y="2844800"/>
                  <a:pt x="4305300" y="3263900"/>
                  <a:pt x="4267200" y="3924300"/>
                </a:cubicBezTo>
                <a:lnTo>
                  <a:pt x="4254500" y="4318000"/>
                </a:lnTo>
                <a:cubicBezTo>
                  <a:pt x="4241800" y="4533900"/>
                  <a:pt x="4152900" y="4711700"/>
                  <a:pt x="4051300" y="4711700"/>
                </a:cubicBezTo>
                <a:cubicBezTo>
                  <a:pt x="3962400" y="4711700"/>
                  <a:pt x="3886200" y="4876800"/>
                  <a:pt x="3886200" y="5105400"/>
                </a:cubicBezTo>
                <a:lnTo>
                  <a:pt x="3886200" y="5143500"/>
                </a:lnTo>
                <a:cubicBezTo>
                  <a:pt x="3886200" y="5359400"/>
                  <a:pt x="3835400" y="5689600"/>
                  <a:pt x="3784600" y="5880100"/>
                </a:cubicBezTo>
                <a:lnTo>
                  <a:pt x="3771900" y="5943600"/>
                </a:lnTo>
                <a:cubicBezTo>
                  <a:pt x="3721100" y="6134100"/>
                  <a:pt x="3556000" y="6413500"/>
                  <a:pt x="3403600" y="6565900"/>
                </a:cubicBezTo>
                <a:lnTo>
                  <a:pt x="3327400" y="6642100"/>
                </a:lnTo>
                <a:cubicBezTo>
                  <a:pt x="3175000" y="6794500"/>
                  <a:pt x="2921000" y="6921500"/>
                  <a:pt x="2768600" y="6921500"/>
                </a:cubicBezTo>
                <a:cubicBezTo>
                  <a:pt x="2616200" y="6921500"/>
                  <a:pt x="2489200" y="6985000"/>
                  <a:pt x="2489200" y="7061200"/>
                </a:cubicBezTo>
                <a:cubicBezTo>
                  <a:pt x="2489200" y="7137400"/>
                  <a:pt x="2324100" y="7200900"/>
                  <a:pt x="2095500" y="7200900"/>
                </a:cubicBezTo>
                <a:close/>
                <a:moveTo>
                  <a:pt x="-304800" y="7213600"/>
                </a:moveTo>
                <a:moveTo>
                  <a:pt x="2057400" y="2209800"/>
                </a:moveTo>
                <a:lnTo>
                  <a:pt x="2374900" y="2209800"/>
                </a:lnTo>
                <a:cubicBezTo>
                  <a:pt x="2882900" y="2209800"/>
                  <a:pt x="3327400" y="1765300"/>
                  <a:pt x="3327400" y="1270000"/>
                </a:cubicBezTo>
                <a:lnTo>
                  <a:pt x="3327400" y="1219200"/>
                </a:lnTo>
                <a:cubicBezTo>
                  <a:pt x="3327400" y="1003300"/>
                  <a:pt x="3263900" y="762000"/>
                  <a:pt x="3187700" y="685800"/>
                </a:cubicBezTo>
                <a:cubicBezTo>
                  <a:pt x="3111500" y="609600"/>
                  <a:pt x="2921000" y="546100"/>
                  <a:pt x="2768600" y="546100"/>
                </a:cubicBezTo>
                <a:cubicBezTo>
                  <a:pt x="2616200" y="546100"/>
                  <a:pt x="2489200" y="609600"/>
                  <a:pt x="2489200" y="685800"/>
                </a:cubicBezTo>
                <a:cubicBezTo>
                  <a:pt x="2489200" y="762000"/>
                  <a:pt x="2387600" y="825500"/>
                  <a:pt x="2260600" y="825500"/>
                </a:cubicBezTo>
                <a:cubicBezTo>
                  <a:pt x="2006600" y="825500"/>
                  <a:pt x="1943100" y="939800"/>
                  <a:pt x="1943100" y="1384300"/>
                </a:cubicBezTo>
                <a:cubicBezTo>
                  <a:pt x="1943100" y="1536700"/>
                  <a:pt x="1879600" y="1663700"/>
                  <a:pt x="1803400" y="1663700"/>
                </a:cubicBezTo>
                <a:cubicBezTo>
                  <a:pt x="1727200" y="1663700"/>
                  <a:pt x="1663700" y="1778000"/>
                  <a:pt x="1663700" y="1930400"/>
                </a:cubicBezTo>
                <a:cubicBezTo>
                  <a:pt x="1663700" y="2082800"/>
                  <a:pt x="1841500" y="2209800"/>
                  <a:pt x="2057400" y="2209800"/>
                </a:cubicBezTo>
                <a:close/>
                <a:moveTo>
                  <a:pt x="4686300" y="7213600"/>
                </a:moveTo>
                <a:moveTo>
                  <a:pt x="1231900" y="6362700"/>
                </a:moveTo>
                <a:lnTo>
                  <a:pt x="2095500" y="6362700"/>
                </a:lnTo>
                <a:cubicBezTo>
                  <a:pt x="2324100" y="6362700"/>
                  <a:pt x="2616200" y="6248400"/>
                  <a:pt x="2768600" y="6096000"/>
                </a:cubicBezTo>
                <a:lnTo>
                  <a:pt x="2844800" y="6019800"/>
                </a:lnTo>
                <a:cubicBezTo>
                  <a:pt x="2997200" y="5867400"/>
                  <a:pt x="3136900" y="5588000"/>
                  <a:pt x="3149600" y="5397500"/>
                </a:cubicBezTo>
                <a:cubicBezTo>
                  <a:pt x="3175000" y="5207000"/>
                  <a:pt x="3213100" y="4953000"/>
                  <a:pt x="3263900" y="4851400"/>
                </a:cubicBezTo>
                <a:cubicBezTo>
                  <a:pt x="3314700" y="4737100"/>
                  <a:pt x="3403600" y="4483100"/>
                  <a:pt x="3467100" y="4292600"/>
                </a:cubicBezTo>
                <a:lnTo>
                  <a:pt x="3492500" y="4216400"/>
                </a:lnTo>
                <a:cubicBezTo>
                  <a:pt x="3556000" y="4025900"/>
                  <a:pt x="3606800" y="3746500"/>
                  <a:pt x="3606800" y="3594100"/>
                </a:cubicBezTo>
                <a:cubicBezTo>
                  <a:pt x="3606800" y="3200400"/>
                  <a:pt x="3111500" y="2768600"/>
                  <a:pt x="2654300" y="2768600"/>
                </a:cubicBezTo>
                <a:lnTo>
                  <a:pt x="2616200" y="2768600"/>
                </a:lnTo>
                <a:cubicBezTo>
                  <a:pt x="2400300" y="2768600"/>
                  <a:pt x="2222500" y="2832100"/>
                  <a:pt x="2222500" y="2908300"/>
                </a:cubicBezTo>
                <a:cubicBezTo>
                  <a:pt x="2222500" y="2984500"/>
                  <a:pt x="2095500" y="3048000"/>
                  <a:pt x="1943100" y="3048000"/>
                </a:cubicBezTo>
                <a:cubicBezTo>
                  <a:pt x="1460500" y="3048000"/>
                  <a:pt x="1104900" y="3556000"/>
                  <a:pt x="1104900" y="4267200"/>
                </a:cubicBezTo>
                <a:lnTo>
                  <a:pt x="1104900" y="4318000"/>
                </a:lnTo>
                <a:cubicBezTo>
                  <a:pt x="1104900" y="4533900"/>
                  <a:pt x="1028700" y="4711700"/>
                  <a:pt x="939800" y="4711700"/>
                </a:cubicBezTo>
                <a:cubicBezTo>
                  <a:pt x="838200" y="4711700"/>
                  <a:pt x="749300" y="4876800"/>
                  <a:pt x="736600" y="5092700"/>
                </a:cubicBezTo>
                <a:lnTo>
                  <a:pt x="723900" y="5143500"/>
                </a:lnTo>
                <a:cubicBezTo>
                  <a:pt x="647700" y="6057900"/>
                  <a:pt x="774700" y="6362700"/>
                  <a:pt x="1231900" y="6362700"/>
                </a:cubicBezTo>
                <a:close/>
                <a:moveTo>
                  <a:pt x="533400" y="7213600"/>
                </a:moveTo>
              </a:path>
            </a:pathLst>
          </a:custGeom>
          <a:solidFill>
            <a:srgbClr val="080808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5" name="Freeform 2145"/>
          <p:cNvSpPr/>
          <p:nvPr/>
        </p:nvSpPr>
        <p:spPr>
          <a:xfrm rot="0" flipH="0" flipV="0">
            <a:off x="24439582" y="14560194"/>
            <a:ext cx="47358" cy="79209"/>
          </a:xfrm>
          <a:custGeom>
            <a:pathLst>
              <a:path w="4305300" h="7200900">
                <a:moveTo>
                  <a:pt x="2095500" y="7200900"/>
                </a:moveTo>
                <a:lnTo>
                  <a:pt x="952500" y="7200900"/>
                </a:lnTo>
                <a:cubicBezTo>
                  <a:pt x="393700" y="7200900"/>
                  <a:pt x="0" y="6654800"/>
                  <a:pt x="0" y="5905500"/>
                </a:cubicBezTo>
                <a:lnTo>
                  <a:pt x="0" y="5372100"/>
                </a:lnTo>
                <a:cubicBezTo>
                  <a:pt x="0" y="5156200"/>
                  <a:pt x="38100" y="4902200"/>
                  <a:pt x="76200" y="4813300"/>
                </a:cubicBezTo>
                <a:cubicBezTo>
                  <a:pt x="114300" y="4711700"/>
                  <a:pt x="190500" y="4470400"/>
                  <a:pt x="228600" y="4254500"/>
                </a:cubicBezTo>
                <a:lnTo>
                  <a:pt x="444500" y="3149600"/>
                </a:lnTo>
                <a:cubicBezTo>
                  <a:pt x="482600" y="2933700"/>
                  <a:pt x="596900" y="2768600"/>
                  <a:pt x="673100" y="2768600"/>
                </a:cubicBezTo>
                <a:cubicBezTo>
                  <a:pt x="762000" y="2768600"/>
                  <a:pt x="838200" y="2590800"/>
                  <a:pt x="838200" y="2374900"/>
                </a:cubicBezTo>
                <a:lnTo>
                  <a:pt x="838200" y="2324100"/>
                </a:lnTo>
                <a:cubicBezTo>
                  <a:pt x="838200" y="2108200"/>
                  <a:pt x="876300" y="1778000"/>
                  <a:pt x="939800" y="1587500"/>
                </a:cubicBezTo>
                <a:lnTo>
                  <a:pt x="965200" y="1511300"/>
                </a:lnTo>
                <a:cubicBezTo>
                  <a:pt x="1028700" y="1320800"/>
                  <a:pt x="1168400" y="1016000"/>
                  <a:pt x="1270000" y="850900"/>
                </a:cubicBezTo>
                <a:lnTo>
                  <a:pt x="1409700" y="635000"/>
                </a:lnTo>
                <a:cubicBezTo>
                  <a:pt x="1752600" y="114300"/>
                  <a:pt x="1917700" y="0"/>
                  <a:pt x="2336800" y="0"/>
                </a:cubicBezTo>
                <a:lnTo>
                  <a:pt x="3213100" y="0"/>
                </a:lnTo>
                <a:cubicBezTo>
                  <a:pt x="3708400" y="0"/>
                  <a:pt x="4152900" y="444500"/>
                  <a:pt x="4152900" y="939800"/>
                </a:cubicBezTo>
                <a:lnTo>
                  <a:pt x="4152900" y="1270000"/>
                </a:lnTo>
                <a:cubicBezTo>
                  <a:pt x="4152900" y="1765300"/>
                  <a:pt x="3962400" y="2209800"/>
                  <a:pt x="3759200" y="2209800"/>
                </a:cubicBezTo>
                <a:cubicBezTo>
                  <a:pt x="3505200" y="2209800"/>
                  <a:pt x="3581400" y="2476500"/>
                  <a:pt x="3886200" y="2667000"/>
                </a:cubicBezTo>
                <a:cubicBezTo>
                  <a:pt x="4178300" y="2844800"/>
                  <a:pt x="4305300" y="3263900"/>
                  <a:pt x="4267200" y="3924300"/>
                </a:cubicBezTo>
                <a:lnTo>
                  <a:pt x="4254500" y="4318000"/>
                </a:lnTo>
                <a:cubicBezTo>
                  <a:pt x="4241800" y="4533900"/>
                  <a:pt x="4152900" y="4711700"/>
                  <a:pt x="4051300" y="4711700"/>
                </a:cubicBezTo>
                <a:cubicBezTo>
                  <a:pt x="3962400" y="4711700"/>
                  <a:pt x="3886200" y="4876800"/>
                  <a:pt x="3886200" y="5105400"/>
                </a:cubicBezTo>
                <a:lnTo>
                  <a:pt x="3886200" y="5143500"/>
                </a:lnTo>
                <a:cubicBezTo>
                  <a:pt x="3886200" y="5359400"/>
                  <a:pt x="3835400" y="5689600"/>
                  <a:pt x="3784600" y="5880100"/>
                </a:cubicBezTo>
                <a:lnTo>
                  <a:pt x="3771900" y="5943600"/>
                </a:lnTo>
                <a:cubicBezTo>
                  <a:pt x="3721100" y="6134100"/>
                  <a:pt x="3556000" y="6413500"/>
                  <a:pt x="3403600" y="6565900"/>
                </a:cubicBezTo>
                <a:lnTo>
                  <a:pt x="3327400" y="6642100"/>
                </a:lnTo>
                <a:cubicBezTo>
                  <a:pt x="3175000" y="6794500"/>
                  <a:pt x="2921000" y="6921500"/>
                  <a:pt x="2768600" y="6921500"/>
                </a:cubicBezTo>
                <a:cubicBezTo>
                  <a:pt x="2616200" y="6921500"/>
                  <a:pt x="2489200" y="6985000"/>
                  <a:pt x="2489200" y="7061200"/>
                </a:cubicBezTo>
                <a:cubicBezTo>
                  <a:pt x="2489200" y="7137400"/>
                  <a:pt x="2324100" y="7200900"/>
                  <a:pt x="2095500" y="7200900"/>
                </a:cubicBezTo>
                <a:close/>
                <a:moveTo>
                  <a:pt x="-304800" y="7213600"/>
                </a:moveTo>
                <a:moveTo>
                  <a:pt x="2057400" y="2209800"/>
                </a:moveTo>
                <a:lnTo>
                  <a:pt x="2374900" y="2209800"/>
                </a:lnTo>
                <a:cubicBezTo>
                  <a:pt x="2882900" y="2209800"/>
                  <a:pt x="3327400" y="1765300"/>
                  <a:pt x="3327400" y="1270000"/>
                </a:cubicBezTo>
                <a:lnTo>
                  <a:pt x="3327400" y="1219200"/>
                </a:lnTo>
                <a:cubicBezTo>
                  <a:pt x="3327400" y="1003300"/>
                  <a:pt x="3263900" y="762000"/>
                  <a:pt x="3187700" y="685800"/>
                </a:cubicBezTo>
                <a:cubicBezTo>
                  <a:pt x="3111500" y="609600"/>
                  <a:pt x="2921000" y="546100"/>
                  <a:pt x="2768600" y="546100"/>
                </a:cubicBezTo>
                <a:cubicBezTo>
                  <a:pt x="2616200" y="546100"/>
                  <a:pt x="2489200" y="609600"/>
                  <a:pt x="2489200" y="685800"/>
                </a:cubicBezTo>
                <a:cubicBezTo>
                  <a:pt x="2489200" y="762000"/>
                  <a:pt x="2387600" y="825500"/>
                  <a:pt x="2260600" y="825500"/>
                </a:cubicBezTo>
                <a:cubicBezTo>
                  <a:pt x="2006600" y="825500"/>
                  <a:pt x="1943100" y="939800"/>
                  <a:pt x="1943100" y="1384300"/>
                </a:cubicBezTo>
                <a:cubicBezTo>
                  <a:pt x="1943100" y="1536700"/>
                  <a:pt x="1879600" y="1663700"/>
                  <a:pt x="1803400" y="1663700"/>
                </a:cubicBezTo>
                <a:cubicBezTo>
                  <a:pt x="1727200" y="1663700"/>
                  <a:pt x="1663700" y="1778000"/>
                  <a:pt x="1663700" y="1930400"/>
                </a:cubicBezTo>
                <a:cubicBezTo>
                  <a:pt x="1663700" y="2082800"/>
                  <a:pt x="1841500" y="2209800"/>
                  <a:pt x="2057400" y="2209800"/>
                </a:cubicBezTo>
                <a:close/>
                <a:moveTo>
                  <a:pt x="4686300" y="7213600"/>
                </a:moveTo>
                <a:moveTo>
                  <a:pt x="1231900" y="6362700"/>
                </a:moveTo>
                <a:lnTo>
                  <a:pt x="2095500" y="6362700"/>
                </a:lnTo>
                <a:cubicBezTo>
                  <a:pt x="2324100" y="6362700"/>
                  <a:pt x="2616200" y="6248400"/>
                  <a:pt x="2768600" y="6096000"/>
                </a:cubicBezTo>
                <a:lnTo>
                  <a:pt x="2844800" y="6019800"/>
                </a:lnTo>
                <a:cubicBezTo>
                  <a:pt x="2997200" y="5867400"/>
                  <a:pt x="3136900" y="5588000"/>
                  <a:pt x="3149600" y="5397500"/>
                </a:cubicBezTo>
                <a:cubicBezTo>
                  <a:pt x="3175000" y="5207000"/>
                  <a:pt x="3213100" y="4953000"/>
                  <a:pt x="3263900" y="4851400"/>
                </a:cubicBezTo>
                <a:cubicBezTo>
                  <a:pt x="3314700" y="4737100"/>
                  <a:pt x="3403600" y="4483100"/>
                  <a:pt x="3467100" y="4292600"/>
                </a:cubicBezTo>
                <a:lnTo>
                  <a:pt x="3492500" y="4216400"/>
                </a:lnTo>
                <a:cubicBezTo>
                  <a:pt x="3556000" y="4025900"/>
                  <a:pt x="3606800" y="3746500"/>
                  <a:pt x="3606800" y="3594100"/>
                </a:cubicBezTo>
                <a:cubicBezTo>
                  <a:pt x="3606800" y="3200400"/>
                  <a:pt x="3111500" y="2768600"/>
                  <a:pt x="2654300" y="2768600"/>
                </a:cubicBezTo>
                <a:lnTo>
                  <a:pt x="2616200" y="2768600"/>
                </a:lnTo>
                <a:cubicBezTo>
                  <a:pt x="2400300" y="2768600"/>
                  <a:pt x="2222500" y="2832100"/>
                  <a:pt x="2222500" y="2908300"/>
                </a:cubicBezTo>
                <a:cubicBezTo>
                  <a:pt x="2222500" y="2984500"/>
                  <a:pt x="2095500" y="3048000"/>
                  <a:pt x="1943100" y="3048000"/>
                </a:cubicBezTo>
                <a:cubicBezTo>
                  <a:pt x="1460500" y="3048000"/>
                  <a:pt x="1104900" y="3556000"/>
                  <a:pt x="1104900" y="4267200"/>
                </a:cubicBezTo>
                <a:lnTo>
                  <a:pt x="1104900" y="4318000"/>
                </a:lnTo>
                <a:cubicBezTo>
                  <a:pt x="1104900" y="4533900"/>
                  <a:pt x="1028700" y="4711700"/>
                  <a:pt x="939800" y="4711700"/>
                </a:cubicBezTo>
                <a:cubicBezTo>
                  <a:pt x="838200" y="4711700"/>
                  <a:pt x="749300" y="4876800"/>
                  <a:pt x="736600" y="5092700"/>
                </a:cubicBezTo>
                <a:lnTo>
                  <a:pt x="723900" y="5143500"/>
                </a:lnTo>
                <a:cubicBezTo>
                  <a:pt x="647700" y="6057900"/>
                  <a:pt x="774700" y="6362700"/>
                  <a:pt x="1231900" y="6362700"/>
                </a:cubicBezTo>
                <a:close/>
                <a:moveTo>
                  <a:pt x="533400" y="7213600"/>
                </a:moveTo>
              </a:path>
            </a:pathLst>
          </a:custGeom>
          <a:solidFill>
            <a:srgbClr val="080808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6" name="Freeform 2146"/>
          <p:cNvSpPr/>
          <p:nvPr/>
        </p:nvSpPr>
        <p:spPr>
          <a:xfrm rot="0" flipH="0" flipV="0">
            <a:off x="24511090" y="14558238"/>
            <a:ext cx="30873" cy="81305"/>
          </a:xfrm>
          <a:custGeom>
            <a:pathLst>
              <a:path w="2806700" h="7391400">
                <a:moveTo>
                  <a:pt x="2565400" y="1498600"/>
                </a:moveTo>
                <a:lnTo>
                  <a:pt x="1333500" y="6019800"/>
                </a:lnTo>
                <a:cubicBezTo>
                  <a:pt x="965200" y="7340600"/>
                  <a:pt x="939800" y="7391400"/>
                  <a:pt x="609600" y="7391400"/>
                </a:cubicBezTo>
                <a:cubicBezTo>
                  <a:pt x="419100" y="7391400"/>
                  <a:pt x="266700" y="7073900"/>
                  <a:pt x="266700" y="6692900"/>
                </a:cubicBezTo>
                <a:cubicBezTo>
                  <a:pt x="266700" y="6311900"/>
                  <a:pt x="355600" y="5664200"/>
                  <a:pt x="457200" y="5245100"/>
                </a:cubicBezTo>
                <a:lnTo>
                  <a:pt x="812800" y="3721100"/>
                </a:lnTo>
                <a:cubicBezTo>
                  <a:pt x="914400" y="3302000"/>
                  <a:pt x="1092200" y="2959100"/>
                  <a:pt x="1193800" y="2959100"/>
                </a:cubicBezTo>
                <a:cubicBezTo>
                  <a:pt x="1295400" y="2959100"/>
                  <a:pt x="1384300" y="2705100"/>
                  <a:pt x="1384300" y="2400300"/>
                </a:cubicBezTo>
                <a:cubicBezTo>
                  <a:pt x="1384300" y="1816100"/>
                  <a:pt x="952500" y="1651000"/>
                  <a:pt x="660400" y="2120900"/>
                </a:cubicBezTo>
                <a:cubicBezTo>
                  <a:pt x="558800" y="2273300"/>
                  <a:pt x="431800" y="2400300"/>
                  <a:pt x="381000" y="2400300"/>
                </a:cubicBezTo>
                <a:cubicBezTo>
                  <a:pt x="190500" y="2400300"/>
                  <a:pt x="0" y="2133600"/>
                  <a:pt x="0" y="1854200"/>
                </a:cubicBezTo>
                <a:cubicBezTo>
                  <a:pt x="0" y="1701800"/>
                  <a:pt x="241300" y="1358900"/>
                  <a:pt x="546100" y="1104900"/>
                </a:cubicBezTo>
                <a:lnTo>
                  <a:pt x="711200" y="965200"/>
                </a:lnTo>
                <a:cubicBezTo>
                  <a:pt x="1536700" y="254000"/>
                  <a:pt x="2311400" y="0"/>
                  <a:pt x="2628900" y="330200"/>
                </a:cubicBezTo>
                <a:cubicBezTo>
                  <a:pt x="2806700" y="508000"/>
                  <a:pt x="2806700" y="596900"/>
                  <a:pt x="2565400" y="1498600"/>
                </a:cubicBezTo>
                <a:close/>
                <a:moveTo>
                  <a:pt x="4572000" y="7391400"/>
                </a:moveTo>
                <a:moveTo>
                  <a:pt x="1524000" y="1574800"/>
                </a:moveTo>
                <a:cubicBezTo>
                  <a:pt x="1447800" y="1574800"/>
                  <a:pt x="1384300" y="1638300"/>
                  <a:pt x="1384300" y="1714500"/>
                </a:cubicBezTo>
                <a:cubicBezTo>
                  <a:pt x="1384300" y="1790700"/>
                  <a:pt x="1447800" y="1854200"/>
                  <a:pt x="1524000" y="1854200"/>
                </a:cubicBezTo>
                <a:cubicBezTo>
                  <a:pt x="1600200" y="1854200"/>
                  <a:pt x="1663700" y="1790700"/>
                  <a:pt x="1663700" y="1714500"/>
                </a:cubicBezTo>
                <a:cubicBezTo>
                  <a:pt x="1663700" y="1638300"/>
                  <a:pt x="1600200" y="1574800"/>
                  <a:pt x="1524000" y="1574800"/>
                </a:cubicBezTo>
                <a:close/>
                <a:moveTo>
                  <a:pt x="4495800" y="7391400"/>
                </a:moveTo>
              </a:path>
            </a:pathLst>
          </a:custGeom>
          <a:solidFill>
            <a:srgbClr val="080808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7" name="Freeform 2147"/>
          <p:cNvSpPr/>
          <p:nvPr/>
        </p:nvSpPr>
        <p:spPr>
          <a:xfrm rot="0" flipH="0" flipV="0">
            <a:off x="25066879" y="14542008"/>
            <a:ext cx="115824" cy="115824"/>
          </a:xfrm>
          <a:custGeom>
            <a:pathLst>
              <a:path w="5791200" h="5791200">
                <a:moveTo>
                  <a:pt x="5791200" y="76200"/>
                </a:moveTo>
                <a:lnTo>
                  <a:pt x="5791200" y="5334000"/>
                </a:lnTo>
                <a:cubicBezTo>
                  <a:pt x="5791200" y="5715000"/>
                  <a:pt x="5715000" y="5791200"/>
                  <a:pt x="5334000" y="5791200"/>
                </a:cubicBezTo>
                <a:lnTo>
                  <a:pt x="457200" y="5791200"/>
                </a:lnTo>
                <a:cubicBezTo>
                  <a:pt x="76200" y="5791200"/>
                  <a:pt x="0" y="5715000"/>
                  <a:pt x="0" y="5334000"/>
                </a:cubicBezTo>
                <a:lnTo>
                  <a:pt x="0" y="457200"/>
                </a:lnTo>
                <a:cubicBezTo>
                  <a:pt x="0" y="12700"/>
                  <a:pt x="25400" y="0"/>
                  <a:pt x="762000" y="0"/>
                </a:cubicBezTo>
                <a:close/>
                <a:moveTo>
                  <a:pt x="5562600" y="5791200"/>
                </a:moveTo>
                <a:moveTo>
                  <a:pt x="5486400" y="5486400"/>
                </a:moveTo>
                <a:lnTo>
                  <a:pt x="5486400" y="304800"/>
                </a:lnTo>
                <a:lnTo>
                  <a:pt x="762000" y="304800"/>
                </a:lnTo>
                <a:cubicBezTo>
                  <a:pt x="381000" y="304800"/>
                  <a:pt x="304800" y="381000"/>
                  <a:pt x="304800" y="762000"/>
                </a:cubicBezTo>
                <a:lnTo>
                  <a:pt x="304800" y="5486400"/>
                </a:lnTo>
                <a:close/>
                <a:moveTo>
                  <a:pt x="152400" y="5791200"/>
                </a:moveTo>
              </a:path>
            </a:pathLst>
          </a:custGeom>
          <a:solidFill>
            <a:srgbClr val="282828">
              <a:alpha val="100000"/>
            </a:srgbClr>
          </a:solidFill>
          <a:ln w="25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8" name="Freeform 2148"/>
          <p:cNvSpPr/>
          <p:nvPr/>
        </p:nvSpPr>
        <p:spPr>
          <a:xfrm rot="0" flipH="0" flipV="0">
            <a:off x="25938385" y="14555781"/>
            <a:ext cx="94488" cy="91338"/>
          </a:xfrm>
          <a:custGeom>
            <a:pathLst>
              <a:path w="6096000" h="5892800">
                <a:moveTo>
                  <a:pt x="0" y="0"/>
                </a:moveTo>
                <a:lnTo>
                  <a:pt x="5715000" y="0"/>
                </a:lnTo>
                <a:cubicBezTo>
                  <a:pt x="5956300" y="0"/>
                  <a:pt x="6096000" y="139700"/>
                  <a:pt x="6096000" y="393700"/>
                </a:cubicBezTo>
                <a:lnTo>
                  <a:pt x="6096000" y="5511800"/>
                </a:lnTo>
                <a:cubicBezTo>
                  <a:pt x="6096000" y="5753100"/>
                  <a:pt x="5956300" y="5892800"/>
                  <a:pt x="5715000" y="5892800"/>
                </a:cubicBezTo>
                <a:lnTo>
                  <a:pt x="393700" y="5892800"/>
                </a:lnTo>
                <a:cubicBezTo>
                  <a:pt x="152400" y="5892800"/>
                  <a:pt x="0" y="5753100"/>
                  <a:pt x="0" y="5511800"/>
                </a:cubicBezTo>
                <a:close/>
                <a:moveTo>
                  <a:pt x="5664200" y="5854700"/>
                </a:moveTo>
                <a:moveTo>
                  <a:pt x="5715000" y="393700"/>
                </a:moveTo>
                <a:lnTo>
                  <a:pt x="393700" y="393700"/>
                </a:lnTo>
                <a:lnTo>
                  <a:pt x="393700" y="5511800"/>
                </a:lnTo>
                <a:lnTo>
                  <a:pt x="5715000" y="5511800"/>
                </a:lnTo>
                <a:close/>
                <a:moveTo>
                  <a:pt x="5270500" y="5854700"/>
                </a:moveTo>
              </a:path>
            </a:pathLst>
          </a:custGeom>
          <a:solidFill>
            <a:srgbClr val="151716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9" name="Freeform 2149"/>
          <p:cNvSpPr/>
          <p:nvPr/>
        </p:nvSpPr>
        <p:spPr>
          <a:xfrm rot="0" flipH="0" flipV="0">
            <a:off x="26073124" y="14566214"/>
            <a:ext cx="29362" cy="79667"/>
          </a:xfrm>
          <a:custGeom>
            <a:pathLst>
              <a:path w="3454400" h="9372600">
                <a:moveTo>
                  <a:pt x="3225800" y="1295400"/>
                </a:moveTo>
                <a:lnTo>
                  <a:pt x="1409700" y="8204200"/>
                </a:lnTo>
                <a:cubicBezTo>
                  <a:pt x="1143000" y="9194800"/>
                  <a:pt x="1016000" y="9372600"/>
                  <a:pt x="571500" y="9372600"/>
                </a:cubicBezTo>
                <a:cubicBezTo>
                  <a:pt x="355600" y="9372600"/>
                  <a:pt x="177800" y="9093200"/>
                  <a:pt x="177800" y="8750300"/>
                </a:cubicBezTo>
                <a:cubicBezTo>
                  <a:pt x="177800" y="8407400"/>
                  <a:pt x="266700" y="8077200"/>
                  <a:pt x="368300" y="8013700"/>
                </a:cubicBezTo>
                <a:cubicBezTo>
                  <a:pt x="457200" y="7950200"/>
                  <a:pt x="546100" y="7632700"/>
                  <a:pt x="546100" y="7289800"/>
                </a:cubicBezTo>
                <a:cubicBezTo>
                  <a:pt x="546100" y="6959600"/>
                  <a:pt x="622300" y="6642100"/>
                  <a:pt x="723900" y="6578600"/>
                </a:cubicBezTo>
                <a:cubicBezTo>
                  <a:pt x="825500" y="6515100"/>
                  <a:pt x="901700" y="6235700"/>
                  <a:pt x="901700" y="5956300"/>
                </a:cubicBezTo>
                <a:cubicBezTo>
                  <a:pt x="901700" y="5664200"/>
                  <a:pt x="977900" y="5334000"/>
                  <a:pt x="1079500" y="5207000"/>
                </a:cubicBezTo>
                <a:cubicBezTo>
                  <a:pt x="1181100" y="5092700"/>
                  <a:pt x="1257300" y="4762500"/>
                  <a:pt x="1257300" y="4495800"/>
                </a:cubicBezTo>
                <a:cubicBezTo>
                  <a:pt x="1257300" y="4216400"/>
                  <a:pt x="1346200" y="3898900"/>
                  <a:pt x="1435100" y="3771900"/>
                </a:cubicBezTo>
                <a:cubicBezTo>
                  <a:pt x="1536700" y="3657600"/>
                  <a:pt x="1612900" y="3365500"/>
                  <a:pt x="1612900" y="3149600"/>
                </a:cubicBezTo>
                <a:cubicBezTo>
                  <a:pt x="1612900" y="2921000"/>
                  <a:pt x="1701800" y="2641600"/>
                  <a:pt x="1803400" y="2527300"/>
                </a:cubicBezTo>
                <a:cubicBezTo>
                  <a:pt x="2044700" y="2209800"/>
                  <a:pt x="1981200" y="2032000"/>
                  <a:pt x="1612900" y="2032000"/>
                </a:cubicBezTo>
                <a:cubicBezTo>
                  <a:pt x="1524000" y="2032000"/>
                  <a:pt x="1384300" y="2108200"/>
                  <a:pt x="1320800" y="2222500"/>
                </a:cubicBezTo>
                <a:cubicBezTo>
                  <a:pt x="1257300" y="2324100"/>
                  <a:pt x="1092200" y="2438400"/>
                  <a:pt x="965200" y="2489200"/>
                </a:cubicBezTo>
                <a:cubicBezTo>
                  <a:pt x="825500" y="2540000"/>
                  <a:pt x="723900" y="2616200"/>
                  <a:pt x="723900" y="2654300"/>
                </a:cubicBezTo>
                <a:cubicBezTo>
                  <a:pt x="723900" y="2705100"/>
                  <a:pt x="596900" y="2743200"/>
                  <a:pt x="457200" y="2743200"/>
                </a:cubicBezTo>
                <a:cubicBezTo>
                  <a:pt x="304800" y="2743200"/>
                  <a:pt x="139700" y="2705100"/>
                  <a:pt x="88900" y="2654300"/>
                </a:cubicBezTo>
                <a:cubicBezTo>
                  <a:pt x="50800" y="2603500"/>
                  <a:pt x="0" y="2489200"/>
                  <a:pt x="0" y="2387600"/>
                </a:cubicBezTo>
                <a:cubicBezTo>
                  <a:pt x="0" y="1930400"/>
                  <a:pt x="279400" y="1676400"/>
                  <a:pt x="1041400" y="1447800"/>
                </a:cubicBezTo>
                <a:cubicBezTo>
                  <a:pt x="1155700" y="1409700"/>
                  <a:pt x="1257300" y="1282700"/>
                  <a:pt x="1257300" y="1168400"/>
                </a:cubicBezTo>
                <a:cubicBezTo>
                  <a:pt x="1257300" y="1054100"/>
                  <a:pt x="1384300" y="901700"/>
                  <a:pt x="1549400" y="850900"/>
                </a:cubicBezTo>
                <a:cubicBezTo>
                  <a:pt x="1841500" y="749300"/>
                  <a:pt x="2057400" y="622300"/>
                  <a:pt x="2514600" y="254000"/>
                </a:cubicBezTo>
                <a:cubicBezTo>
                  <a:pt x="2844800" y="12700"/>
                  <a:pt x="2997200" y="0"/>
                  <a:pt x="3225800" y="228600"/>
                </a:cubicBezTo>
                <a:cubicBezTo>
                  <a:pt x="3454400" y="457200"/>
                  <a:pt x="3454400" y="457200"/>
                  <a:pt x="3225800" y="1295400"/>
                </a:cubicBezTo>
                <a:close/>
                <a:moveTo>
                  <a:pt x="6223000" y="9448800"/>
                </a:moveTo>
              </a:path>
            </a:pathLst>
          </a:custGeom>
          <a:solidFill>
            <a:srgbClr val="15171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0" name="Freeform 2150"/>
          <p:cNvSpPr/>
          <p:nvPr/>
        </p:nvSpPr>
        <p:spPr>
          <a:xfrm rot="0" flipH="0" flipV="0">
            <a:off x="26096441" y="14562435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15171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1" name="Freeform 2151"/>
          <p:cNvSpPr/>
          <p:nvPr/>
        </p:nvSpPr>
        <p:spPr>
          <a:xfrm rot="0" flipH="0" flipV="0">
            <a:off x="26161644" y="14563839"/>
            <a:ext cx="48793" cy="82365"/>
          </a:xfrm>
          <a:custGeom>
            <a:pathLst>
              <a:path w="5740400" h="9690100">
                <a:moveTo>
                  <a:pt x="5181600" y="5753100"/>
                </a:moveTo>
                <a:lnTo>
                  <a:pt x="3886200" y="8293100"/>
                </a:lnTo>
                <a:cubicBezTo>
                  <a:pt x="3759200" y="8534400"/>
                  <a:pt x="3467100" y="8877300"/>
                  <a:pt x="3238500" y="9055100"/>
                </a:cubicBezTo>
                <a:lnTo>
                  <a:pt x="3073400" y="9194800"/>
                </a:lnTo>
                <a:cubicBezTo>
                  <a:pt x="2540000" y="9613900"/>
                  <a:pt x="2336800" y="9690100"/>
                  <a:pt x="1727200" y="9690100"/>
                </a:cubicBezTo>
                <a:lnTo>
                  <a:pt x="1587500" y="9690100"/>
                </a:lnTo>
                <a:cubicBezTo>
                  <a:pt x="647700" y="9690100"/>
                  <a:pt x="0" y="8915400"/>
                  <a:pt x="0" y="7797800"/>
                </a:cubicBezTo>
                <a:lnTo>
                  <a:pt x="0" y="6426200"/>
                </a:lnTo>
                <a:cubicBezTo>
                  <a:pt x="0" y="6146800"/>
                  <a:pt x="38100" y="5715000"/>
                  <a:pt x="101600" y="5448300"/>
                </a:cubicBezTo>
                <a:lnTo>
                  <a:pt x="215900" y="4864100"/>
                </a:lnTo>
                <a:cubicBezTo>
                  <a:pt x="279400" y="4597400"/>
                  <a:pt x="406400" y="4191000"/>
                  <a:pt x="508000" y="3937000"/>
                </a:cubicBezTo>
                <a:lnTo>
                  <a:pt x="1130300" y="2362200"/>
                </a:lnTo>
                <a:cubicBezTo>
                  <a:pt x="1231900" y="2120900"/>
                  <a:pt x="1422400" y="1803400"/>
                  <a:pt x="1549400" y="1676400"/>
                </a:cubicBezTo>
                <a:cubicBezTo>
                  <a:pt x="1689100" y="1549400"/>
                  <a:pt x="1879600" y="1308100"/>
                  <a:pt x="1993900" y="1143000"/>
                </a:cubicBezTo>
                <a:cubicBezTo>
                  <a:pt x="2540000" y="368300"/>
                  <a:pt x="3175000" y="0"/>
                  <a:pt x="4000500" y="0"/>
                </a:cubicBezTo>
                <a:lnTo>
                  <a:pt x="4152900" y="0"/>
                </a:lnTo>
                <a:cubicBezTo>
                  <a:pt x="4991100" y="0"/>
                  <a:pt x="5740400" y="965200"/>
                  <a:pt x="5740400" y="2070100"/>
                </a:cubicBezTo>
                <a:lnTo>
                  <a:pt x="5740400" y="3086100"/>
                </a:lnTo>
                <a:cubicBezTo>
                  <a:pt x="5740400" y="3365500"/>
                  <a:pt x="5689600" y="3810000"/>
                  <a:pt x="5638800" y="4064000"/>
                </a:cubicBezTo>
                <a:lnTo>
                  <a:pt x="5499100" y="4826000"/>
                </a:lnTo>
                <a:cubicBezTo>
                  <a:pt x="5461000" y="5092700"/>
                  <a:pt x="5308600" y="5511800"/>
                  <a:pt x="5181600" y="5753100"/>
                </a:cubicBezTo>
                <a:close/>
                <a:moveTo>
                  <a:pt x="2336800" y="9728200"/>
                </a:moveTo>
                <a:moveTo>
                  <a:pt x="2095500" y="2870200"/>
                </a:moveTo>
                <a:lnTo>
                  <a:pt x="1244600" y="5092700"/>
                </a:lnTo>
                <a:cubicBezTo>
                  <a:pt x="1155700" y="5359400"/>
                  <a:pt x="1066800" y="5791200"/>
                  <a:pt x="1066800" y="6070600"/>
                </a:cubicBezTo>
                <a:lnTo>
                  <a:pt x="1066800" y="7747000"/>
                </a:lnTo>
                <a:cubicBezTo>
                  <a:pt x="1066800" y="8356600"/>
                  <a:pt x="1295400" y="8610600"/>
                  <a:pt x="1854200" y="8610600"/>
                </a:cubicBezTo>
                <a:cubicBezTo>
                  <a:pt x="2413000" y="8610600"/>
                  <a:pt x="2832100" y="8331200"/>
                  <a:pt x="3111500" y="7785100"/>
                </a:cubicBezTo>
                <a:lnTo>
                  <a:pt x="3937000" y="6121400"/>
                </a:lnTo>
                <a:cubicBezTo>
                  <a:pt x="4064000" y="5867400"/>
                  <a:pt x="4216400" y="5448300"/>
                  <a:pt x="4279900" y="5181600"/>
                </a:cubicBezTo>
                <a:lnTo>
                  <a:pt x="4724400" y="3352800"/>
                </a:lnTo>
                <a:cubicBezTo>
                  <a:pt x="4914900" y="2565400"/>
                  <a:pt x="4800600" y="1574800"/>
                  <a:pt x="4483100" y="1257300"/>
                </a:cubicBezTo>
                <a:cubicBezTo>
                  <a:pt x="4191000" y="977900"/>
                  <a:pt x="3429000" y="1054100"/>
                  <a:pt x="3073400" y="1409700"/>
                </a:cubicBezTo>
                <a:cubicBezTo>
                  <a:pt x="2616200" y="1866900"/>
                  <a:pt x="2311400" y="2336800"/>
                  <a:pt x="2095500" y="2870200"/>
                </a:cubicBezTo>
                <a:close/>
                <a:moveTo>
                  <a:pt x="5219700" y="9728200"/>
                </a:moveTo>
              </a:path>
            </a:pathLst>
          </a:custGeom>
          <a:solidFill>
            <a:srgbClr val="15171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2" name="Freeform 2152"/>
          <p:cNvSpPr/>
          <p:nvPr/>
        </p:nvSpPr>
        <p:spPr>
          <a:xfrm rot="0" flipH="0" flipV="0">
            <a:off x="26210760" y="14588991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15171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3" name="Freeform 2153"/>
          <p:cNvSpPr/>
          <p:nvPr/>
        </p:nvSpPr>
        <p:spPr>
          <a:xfrm rot="0" flipH="0" flipV="0">
            <a:off x="26280927" y="14559413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15171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4" name="Freeform 2154"/>
          <p:cNvSpPr/>
          <p:nvPr/>
        </p:nvSpPr>
        <p:spPr>
          <a:xfrm rot="0" flipH="0" flipV="0">
            <a:off x="26642569" y="14571853"/>
            <a:ext cx="39624" cy="57912"/>
          </a:xfrm>
          <a:custGeom>
            <a:pathLst>
              <a:path w="4953000" h="7239000">
                <a:moveTo>
                  <a:pt x="2451100" y="0"/>
                </a:moveTo>
                <a:lnTo>
                  <a:pt x="4025900" y="0"/>
                </a:lnTo>
                <a:cubicBezTo>
                  <a:pt x="4711700" y="0"/>
                  <a:pt x="4953000" y="228600"/>
                  <a:pt x="4953000" y="914400"/>
                </a:cubicBezTo>
                <a:lnTo>
                  <a:pt x="4953000" y="2120900"/>
                </a:lnTo>
                <a:cubicBezTo>
                  <a:pt x="4953000" y="2413000"/>
                  <a:pt x="4864100" y="2667000"/>
                  <a:pt x="4762500" y="2667000"/>
                </a:cubicBezTo>
                <a:cubicBezTo>
                  <a:pt x="4660900" y="2667000"/>
                  <a:pt x="4572000" y="2832100"/>
                  <a:pt x="4572000" y="3048000"/>
                </a:cubicBezTo>
                <a:cubicBezTo>
                  <a:pt x="4572000" y="3251200"/>
                  <a:pt x="4483100" y="3429000"/>
                  <a:pt x="4381500" y="3429000"/>
                </a:cubicBezTo>
                <a:cubicBezTo>
                  <a:pt x="4279900" y="3429000"/>
                  <a:pt x="4191000" y="3670300"/>
                  <a:pt x="4191000" y="3962400"/>
                </a:cubicBezTo>
                <a:lnTo>
                  <a:pt x="4191000" y="5549900"/>
                </a:lnTo>
                <a:cubicBezTo>
                  <a:pt x="4191000" y="6248400"/>
                  <a:pt x="3581400" y="6858000"/>
                  <a:pt x="2882900" y="6858000"/>
                </a:cubicBezTo>
                <a:lnTo>
                  <a:pt x="2832100" y="6858000"/>
                </a:lnTo>
                <a:cubicBezTo>
                  <a:pt x="2527300" y="6858000"/>
                  <a:pt x="2286000" y="6934200"/>
                  <a:pt x="2286000" y="7048500"/>
                </a:cubicBezTo>
                <a:cubicBezTo>
                  <a:pt x="2286000" y="7150100"/>
                  <a:pt x="2120900" y="7239000"/>
                  <a:pt x="1905000" y="7239000"/>
                </a:cubicBezTo>
                <a:cubicBezTo>
                  <a:pt x="1701800" y="7239000"/>
                  <a:pt x="1524000" y="7150100"/>
                  <a:pt x="1524000" y="7048500"/>
                </a:cubicBezTo>
                <a:cubicBezTo>
                  <a:pt x="1524000" y="6934200"/>
                  <a:pt x="1282700" y="6858000"/>
                  <a:pt x="977900" y="6858000"/>
                </a:cubicBezTo>
                <a:lnTo>
                  <a:pt x="927100" y="6858000"/>
                </a:lnTo>
                <a:cubicBezTo>
                  <a:pt x="279400" y="6858000"/>
                  <a:pt x="0" y="6616700"/>
                  <a:pt x="0" y="6096000"/>
                </a:cubicBezTo>
                <a:cubicBezTo>
                  <a:pt x="0" y="5880100"/>
                  <a:pt x="241300" y="5715000"/>
                  <a:pt x="546100" y="5715000"/>
                </a:cubicBezTo>
                <a:lnTo>
                  <a:pt x="596900" y="5715000"/>
                </a:lnTo>
                <a:cubicBezTo>
                  <a:pt x="901700" y="5715000"/>
                  <a:pt x="1143000" y="5791200"/>
                  <a:pt x="1143000" y="5905500"/>
                </a:cubicBezTo>
                <a:cubicBezTo>
                  <a:pt x="1143000" y="6007100"/>
                  <a:pt x="1384300" y="6096000"/>
                  <a:pt x="1689100" y="6096000"/>
                </a:cubicBezTo>
                <a:lnTo>
                  <a:pt x="2120900" y="6096000"/>
                </a:lnTo>
                <a:cubicBezTo>
                  <a:pt x="2425700" y="6096000"/>
                  <a:pt x="2844800" y="5918200"/>
                  <a:pt x="3048000" y="5715000"/>
                </a:cubicBezTo>
                <a:cubicBezTo>
                  <a:pt x="3263900" y="5499100"/>
                  <a:pt x="3429000" y="5080000"/>
                  <a:pt x="3429000" y="4787900"/>
                </a:cubicBezTo>
                <a:lnTo>
                  <a:pt x="3429000" y="4724400"/>
                </a:lnTo>
                <a:cubicBezTo>
                  <a:pt x="3429000" y="4432300"/>
                  <a:pt x="3263900" y="4191000"/>
                  <a:pt x="3048000" y="4191000"/>
                </a:cubicBezTo>
                <a:cubicBezTo>
                  <a:pt x="2844800" y="4191000"/>
                  <a:pt x="2667000" y="4102100"/>
                  <a:pt x="2667000" y="4000500"/>
                </a:cubicBezTo>
                <a:cubicBezTo>
                  <a:pt x="2667000" y="3886200"/>
                  <a:pt x="2501900" y="3810000"/>
                  <a:pt x="2286000" y="3810000"/>
                </a:cubicBezTo>
                <a:cubicBezTo>
                  <a:pt x="2082800" y="3810000"/>
                  <a:pt x="1905000" y="3632200"/>
                  <a:pt x="1905000" y="3429000"/>
                </a:cubicBezTo>
                <a:cubicBezTo>
                  <a:pt x="1905000" y="3213100"/>
                  <a:pt x="2146300" y="3048000"/>
                  <a:pt x="2451100" y="3048000"/>
                </a:cubicBezTo>
                <a:lnTo>
                  <a:pt x="2882900" y="3048000"/>
                </a:lnTo>
                <a:cubicBezTo>
                  <a:pt x="3581400" y="3048000"/>
                  <a:pt x="4191000" y="2438400"/>
                  <a:pt x="4191000" y="1739900"/>
                </a:cubicBezTo>
                <a:lnTo>
                  <a:pt x="4191000" y="1676400"/>
                </a:lnTo>
                <a:cubicBezTo>
                  <a:pt x="4191000" y="1346200"/>
                  <a:pt x="3987800" y="1143000"/>
                  <a:pt x="3644900" y="1143000"/>
                </a:cubicBezTo>
                <a:lnTo>
                  <a:pt x="2451100" y="1143000"/>
                </a:lnTo>
                <a:cubicBezTo>
                  <a:pt x="2146300" y="1143000"/>
                  <a:pt x="1905000" y="1219200"/>
                  <a:pt x="1905000" y="1333500"/>
                </a:cubicBezTo>
                <a:cubicBezTo>
                  <a:pt x="1905000" y="1435100"/>
                  <a:pt x="1739900" y="1524000"/>
                  <a:pt x="1524000" y="1524000"/>
                </a:cubicBezTo>
                <a:cubicBezTo>
                  <a:pt x="1320800" y="1524000"/>
                  <a:pt x="1143000" y="1270000"/>
                  <a:pt x="1143000" y="977900"/>
                </a:cubicBezTo>
                <a:lnTo>
                  <a:pt x="1143000" y="914400"/>
                </a:lnTo>
                <a:cubicBezTo>
                  <a:pt x="1143000" y="622300"/>
                  <a:pt x="1320800" y="381000"/>
                  <a:pt x="1524000" y="381000"/>
                </a:cubicBezTo>
                <a:cubicBezTo>
                  <a:pt x="1739900" y="381000"/>
                  <a:pt x="1905000" y="292100"/>
                  <a:pt x="1905000" y="190500"/>
                </a:cubicBezTo>
                <a:cubicBezTo>
                  <a:pt x="1905000" y="76200"/>
                  <a:pt x="2146300" y="0"/>
                  <a:pt x="2451100" y="0"/>
                </a:cubicBezTo>
                <a:close/>
                <a:moveTo>
                  <a:pt x="6604000" y="69850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5" name="Freeform 2155"/>
          <p:cNvSpPr/>
          <p:nvPr/>
        </p:nvSpPr>
        <p:spPr>
          <a:xfrm rot="0" flipH="0" flipV="0">
            <a:off x="26691285" y="14572056"/>
            <a:ext cx="48869" cy="55270"/>
          </a:xfrm>
          <a:custGeom>
            <a:pathLst>
              <a:path w="6108700" h="6908800">
                <a:moveTo>
                  <a:pt x="4800600" y="6870700"/>
                </a:moveTo>
                <a:lnTo>
                  <a:pt x="927100" y="6908800"/>
                </a:lnTo>
                <a:cubicBezTo>
                  <a:pt x="635000" y="6908800"/>
                  <a:pt x="381000" y="6731000"/>
                  <a:pt x="381000" y="6515100"/>
                </a:cubicBezTo>
                <a:cubicBezTo>
                  <a:pt x="381000" y="6286500"/>
                  <a:pt x="304800" y="6096000"/>
                  <a:pt x="190500" y="6096000"/>
                </a:cubicBezTo>
                <a:cubicBezTo>
                  <a:pt x="88900" y="6096000"/>
                  <a:pt x="0" y="5854700"/>
                  <a:pt x="0" y="5562600"/>
                </a:cubicBezTo>
                <a:lnTo>
                  <a:pt x="0" y="5308600"/>
                </a:lnTo>
                <a:cubicBezTo>
                  <a:pt x="0" y="5016500"/>
                  <a:pt x="88900" y="4762500"/>
                  <a:pt x="190500" y="4762500"/>
                </a:cubicBezTo>
                <a:cubicBezTo>
                  <a:pt x="304800" y="4762500"/>
                  <a:pt x="381000" y="4521200"/>
                  <a:pt x="381000" y="4229100"/>
                </a:cubicBezTo>
                <a:lnTo>
                  <a:pt x="381000" y="3784600"/>
                </a:lnTo>
                <a:cubicBezTo>
                  <a:pt x="381000" y="3492500"/>
                  <a:pt x="469900" y="3238500"/>
                  <a:pt x="571500" y="3238500"/>
                </a:cubicBezTo>
                <a:cubicBezTo>
                  <a:pt x="685800" y="3238500"/>
                  <a:pt x="762000" y="2997200"/>
                  <a:pt x="762000" y="2705100"/>
                </a:cubicBezTo>
                <a:lnTo>
                  <a:pt x="762000" y="2451100"/>
                </a:lnTo>
                <a:cubicBezTo>
                  <a:pt x="762000" y="2159000"/>
                  <a:pt x="850900" y="1905000"/>
                  <a:pt x="952500" y="1905000"/>
                </a:cubicBezTo>
                <a:cubicBezTo>
                  <a:pt x="1066800" y="1905000"/>
                  <a:pt x="1155700" y="1663700"/>
                  <a:pt x="1155700" y="1371600"/>
                </a:cubicBezTo>
                <a:lnTo>
                  <a:pt x="1155700" y="1308100"/>
                </a:lnTo>
                <a:cubicBezTo>
                  <a:pt x="1155700" y="622300"/>
                  <a:pt x="1765300" y="0"/>
                  <a:pt x="2451100" y="0"/>
                </a:cubicBezTo>
                <a:lnTo>
                  <a:pt x="5562600" y="0"/>
                </a:lnTo>
                <a:cubicBezTo>
                  <a:pt x="5930900" y="0"/>
                  <a:pt x="6108700" y="177800"/>
                  <a:pt x="6108700" y="546100"/>
                </a:cubicBezTo>
                <a:lnTo>
                  <a:pt x="6108700" y="609600"/>
                </a:lnTo>
                <a:cubicBezTo>
                  <a:pt x="6108700" y="901700"/>
                  <a:pt x="6019800" y="1143000"/>
                  <a:pt x="5918200" y="1143000"/>
                </a:cubicBezTo>
                <a:cubicBezTo>
                  <a:pt x="5803900" y="1143000"/>
                  <a:pt x="5727700" y="1397000"/>
                  <a:pt x="5727700" y="1689100"/>
                </a:cubicBezTo>
                <a:lnTo>
                  <a:pt x="5727700" y="2133600"/>
                </a:lnTo>
                <a:cubicBezTo>
                  <a:pt x="5727700" y="2425700"/>
                  <a:pt x="5638800" y="2667000"/>
                  <a:pt x="5537200" y="2667000"/>
                </a:cubicBezTo>
                <a:cubicBezTo>
                  <a:pt x="5422900" y="2667000"/>
                  <a:pt x="5346700" y="2921000"/>
                  <a:pt x="5346700" y="3213100"/>
                </a:cubicBezTo>
                <a:lnTo>
                  <a:pt x="5346700" y="3657600"/>
                </a:lnTo>
                <a:cubicBezTo>
                  <a:pt x="5346700" y="3949700"/>
                  <a:pt x="5257800" y="4191000"/>
                  <a:pt x="5156200" y="4191000"/>
                </a:cubicBezTo>
                <a:cubicBezTo>
                  <a:pt x="5041900" y="4191000"/>
                  <a:pt x="4965700" y="4445000"/>
                  <a:pt x="4965700" y="4737100"/>
                </a:cubicBezTo>
                <a:lnTo>
                  <a:pt x="4965700" y="5562600"/>
                </a:lnTo>
                <a:cubicBezTo>
                  <a:pt x="4965700" y="5854700"/>
                  <a:pt x="5041900" y="6096000"/>
                  <a:pt x="5156200" y="6096000"/>
                </a:cubicBezTo>
                <a:cubicBezTo>
                  <a:pt x="5257800" y="6096000"/>
                  <a:pt x="5346700" y="6273800"/>
                  <a:pt x="5346700" y="6477000"/>
                </a:cubicBezTo>
                <a:cubicBezTo>
                  <a:pt x="5346700" y="6692900"/>
                  <a:pt x="5092700" y="6870700"/>
                  <a:pt x="4800600" y="6870700"/>
                </a:cubicBezTo>
                <a:close/>
                <a:moveTo>
                  <a:pt x="-457200" y="6959600"/>
                </a:moveTo>
                <a:moveTo>
                  <a:pt x="4203700" y="4419600"/>
                </a:moveTo>
                <a:lnTo>
                  <a:pt x="4203700" y="3594100"/>
                </a:lnTo>
                <a:cubicBezTo>
                  <a:pt x="4203700" y="3302000"/>
                  <a:pt x="4279900" y="3048000"/>
                  <a:pt x="4394200" y="3048000"/>
                </a:cubicBezTo>
                <a:cubicBezTo>
                  <a:pt x="4495800" y="3048000"/>
                  <a:pt x="4584700" y="2806700"/>
                  <a:pt x="4584700" y="2514600"/>
                </a:cubicBezTo>
                <a:lnTo>
                  <a:pt x="4584700" y="2070100"/>
                </a:lnTo>
                <a:cubicBezTo>
                  <a:pt x="4584700" y="1778000"/>
                  <a:pt x="4660900" y="1524000"/>
                  <a:pt x="4775200" y="1524000"/>
                </a:cubicBezTo>
                <a:cubicBezTo>
                  <a:pt x="4876800" y="1524000"/>
                  <a:pt x="4965700" y="1447800"/>
                  <a:pt x="4965700" y="1333500"/>
                </a:cubicBezTo>
                <a:cubicBezTo>
                  <a:pt x="4965700" y="1231900"/>
                  <a:pt x="4826000" y="1143000"/>
                  <a:pt x="4673600" y="1143000"/>
                </a:cubicBezTo>
                <a:cubicBezTo>
                  <a:pt x="4521200" y="1143000"/>
                  <a:pt x="4394200" y="1066800"/>
                  <a:pt x="4394200" y="952500"/>
                </a:cubicBezTo>
                <a:cubicBezTo>
                  <a:pt x="4394200" y="850900"/>
                  <a:pt x="4140200" y="762000"/>
                  <a:pt x="3848100" y="762000"/>
                </a:cubicBezTo>
                <a:lnTo>
                  <a:pt x="3213100" y="762000"/>
                </a:lnTo>
                <a:cubicBezTo>
                  <a:pt x="2527300" y="762000"/>
                  <a:pt x="1917700" y="1384300"/>
                  <a:pt x="1917700" y="2070100"/>
                </a:cubicBezTo>
                <a:lnTo>
                  <a:pt x="1917700" y="2133600"/>
                </a:lnTo>
                <a:cubicBezTo>
                  <a:pt x="1917700" y="2425700"/>
                  <a:pt x="1828800" y="2667000"/>
                  <a:pt x="1727200" y="2667000"/>
                </a:cubicBezTo>
                <a:cubicBezTo>
                  <a:pt x="1612900" y="2667000"/>
                  <a:pt x="1536700" y="2921000"/>
                  <a:pt x="1536700" y="3213100"/>
                </a:cubicBezTo>
                <a:lnTo>
                  <a:pt x="1536700" y="3657600"/>
                </a:lnTo>
                <a:cubicBezTo>
                  <a:pt x="1536700" y="3949700"/>
                  <a:pt x="1447800" y="4191000"/>
                  <a:pt x="1346200" y="4191000"/>
                </a:cubicBezTo>
                <a:cubicBezTo>
                  <a:pt x="1231900" y="4191000"/>
                  <a:pt x="1155700" y="4445000"/>
                  <a:pt x="1155700" y="4737100"/>
                </a:cubicBezTo>
                <a:lnTo>
                  <a:pt x="1155700" y="5562600"/>
                </a:lnTo>
                <a:cubicBezTo>
                  <a:pt x="1155700" y="5994400"/>
                  <a:pt x="1257300" y="6096000"/>
                  <a:pt x="1689100" y="6096000"/>
                </a:cubicBezTo>
                <a:lnTo>
                  <a:pt x="2514600" y="6096000"/>
                </a:lnTo>
                <a:cubicBezTo>
                  <a:pt x="2806700" y="6096000"/>
                  <a:pt x="3060700" y="6019800"/>
                  <a:pt x="3060700" y="5905500"/>
                </a:cubicBezTo>
                <a:cubicBezTo>
                  <a:pt x="3060700" y="5803900"/>
                  <a:pt x="3225800" y="5715000"/>
                  <a:pt x="3441700" y="5715000"/>
                </a:cubicBezTo>
                <a:cubicBezTo>
                  <a:pt x="3644900" y="5715000"/>
                  <a:pt x="3822700" y="5549900"/>
                  <a:pt x="3822700" y="5334000"/>
                </a:cubicBezTo>
                <a:cubicBezTo>
                  <a:pt x="3822700" y="5130800"/>
                  <a:pt x="3898900" y="4953000"/>
                  <a:pt x="4013200" y="4953000"/>
                </a:cubicBezTo>
                <a:cubicBezTo>
                  <a:pt x="4114800" y="4953000"/>
                  <a:pt x="4203700" y="4711700"/>
                  <a:pt x="4203700" y="4419600"/>
                </a:cubicBezTo>
                <a:close/>
                <a:moveTo>
                  <a:pt x="1993900" y="69596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6" name="Freeform 2156"/>
          <p:cNvSpPr/>
          <p:nvPr/>
        </p:nvSpPr>
        <p:spPr>
          <a:xfrm rot="0" flipH="0" flipV="0">
            <a:off x="26798017" y="14572361"/>
            <a:ext cx="45720" cy="58216"/>
          </a:xfrm>
          <a:custGeom>
            <a:pathLst>
              <a:path w="5715000" h="7277100">
                <a:moveTo>
                  <a:pt x="3467100" y="0"/>
                </a:moveTo>
                <a:lnTo>
                  <a:pt x="4064000" y="0"/>
                </a:lnTo>
                <a:cubicBezTo>
                  <a:pt x="5029200" y="0"/>
                  <a:pt x="5715000" y="647700"/>
                  <a:pt x="5715000" y="1562100"/>
                </a:cubicBezTo>
                <a:cubicBezTo>
                  <a:pt x="5715000" y="2743200"/>
                  <a:pt x="3213100" y="4572000"/>
                  <a:pt x="1574800" y="4572000"/>
                </a:cubicBezTo>
                <a:cubicBezTo>
                  <a:pt x="1079500" y="4572000"/>
                  <a:pt x="800100" y="5219700"/>
                  <a:pt x="1016000" y="5905500"/>
                </a:cubicBezTo>
                <a:cubicBezTo>
                  <a:pt x="1041400" y="6007100"/>
                  <a:pt x="1473200" y="6096000"/>
                  <a:pt x="1968500" y="6096000"/>
                </a:cubicBezTo>
                <a:cubicBezTo>
                  <a:pt x="2451100" y="6096000"/>
                  <a:pt x="2857500" y="6007100"/>
                  <a:pt x="2857500" y="5905500"/>
                </a:cubicBezTo>
                <a:cubicBezTo>
                  <a:pt x="2857500" y="5791200"/>
                  <a:pt x="3238500" y="5715000"/>
                  <a:pt x="3721100" y="5715000"/>
                </a:cubicBezTo>
                <a:cubicBezTo>
                  <a:pt x="4191000" y="5715000"/>
                  <a:pt x="4572000" y="5880100"/>
                  <a:pt x="4572000" y="6096000"/>
                </a:cubicBezTo>
                <a:cubicBezTo>
                  <a:pt x="4572000" y="6591300"/>
                  <a:pt x="4140200" y="6819900"/>
                  <a:pt x="2794000" y="7048500"/>
                </a:cubicBezTo>
                <a:lnTo>
                  <a:pt x="2730500" y="7048500"/>
                </a:lnTo>
                <a:cubicBezTo>
                  <a:pt x="1371600" y="7277100"/>
                  <a:pt x="1231900" y="7277100"/>
                  <a:pt x="800100" y="7073900"/>
                </a:cubicBezTo>
                <a:cubicBezTo>
                  <a:pt x="177800" y="6794500"/>
                  <a:pt x="0" y="6489700"/>
                  <a:pt x="0" y="5715000"/>
                </a:cubicBezTo>
                <a:cubicBezTo>
                  <a:pt x="0" y="4343400"/>
                  <a:pt x="558800" y="3657600"/>
                  <a:pt x="2209800" y="2997200"/>
                </a:cubicBezTo>
                <a:lnTo>
                  <a:pt x="2908300" y="2705100"/>
                </a:lnTo>
                <a:cubicBezTo>
                  <a:pt x="3505200" y="2476500"/>
                  <a:pt x="4076700" y="2286000"/>
                  <a:pt x="4178300" y="2286000"/>
                </a:cubicBezTo>
                <a:cubicBezTo>
                  <a:pt x="4737100" y="2286000"/>
                  <a:pt x="4699000" y="1168400"/>
                  <a:pt x="4140200" y="1041400"/>
                </a:cubicBezTo>
                <a:cubicBezTo>
                  <a:pt x="3429000" y="889000"/>
                  <a:pt x="2286000" y="1028700"/>
                  <a:pt x="2286000" y="1282700"/>
                </a:cubicBezTo>
                <a:cubicBezTo>
                  <a:pt x="2286000" y="1409700"/>
                  <a:pt x="2159000" y="1524000"/>
                  <a:pt x="2006600" y="1524000"/>
                </a:cubicBezTo>
                <a:cubicBezTo>
                  <a:pt x="1841500" y="1524000"/>
                  <a:pt x="1676400" y="1409700"/>
                  <a:pt x="1625600" y="1282700"/>
                </a:cubicBezTo>
                <a:cubicBezTo>
                  <a:pt x="1422400" y="774700"/>
                  <a:pt x="1524000" y="469900"/>
                  <a:pt x="2006600" y="203200"/>
                </a:cubicBezTo>
                <a:cubicBezTo>
                  <a:pt x="2209800" y="88900"/>
                  <a:pt x="2870200" y="0"/>
                  <a:pt x="3467100" y="0"/>
                </a:cubicBezTo>
                <a:close/>
                <a:moveTo>
                  <a:pt x="6540500" y="69215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7" name="Freeform 2157"/>
          <p:cNvSpPr/>
          <p:nvPr/>
        </p:nvSpPr>
        <p:spPr>
          <a:xfrm rot="0" flipH="0" flipV="0">
            <a:off x="26843641" y="14571954"/>
            <a:ext cx="51816" cy="79248"/>
          </a:xfrm>
          <a:custGeom>
            <a:pathLst>
              <a:path w="6477000" h="9906000">
                <a:moveTo>
                  <a:pt x="3365500" y="0"/>
                </a:moveTo>
                <a:lnTo>
                  <a:pt x="5003800" y="0"/>
                </a:lnTo>
                <a:cubicBezTo>
                  <a:pt x="6350000" y="0"/>
                  <a:pt x="6477000" y="114300"/>
                  <a:pt x="6477000" y="1460500"/>
                </a:cubicBezTo>
                <a:lnTo>
                  <a:pt x="6477000" y="2730500"/>
                </a:lnTo>
                <a:cubicBezTo>
                  <a:pt x="6477000" y="3327400"/>
                  <a:pt x="6324600" y="4254500"/>
                  <a:pt x="6159500" y="4813300"/>
                </a:cubicBezTo>
                <a:lnTo>
                  <a:pt x="6096000" y="5029200"/>
                </a:lnTo>
                <a:cubicBezTo>
                  <a:pt x="5651500" y="6413500"/>
                  <a:pt x="5118100" y="6858000"/>
                  <a:pt x="3860800" y="6858000"/>
                </a:cubicBezTo>
                <a:lnTo>
                  <a:pt x="2603500" y="6858000"/>
                </a:lnTo>
                <a:cubicBezTo>
                  <a:pt x="1536700" y="6858000"/>
                  <a:pt x="1143000" y="7391400"/>
                  <a:pt x="1143000" y="8813800"/>
                </a:cubicBezTo>
                <a:cubicBezTo>
                  <a:pt x="1143000" y="9613900"/>
                  <a:pt x="939800" y="9906000"/>
                  <a:pt x="381000" y="9906000"/>
                </a:cubicBezTo>
                <a:cubicBezTo>
                  <a:pt x="165100" y="9906000"/>
                  <a:pt x="0" y="9652000"/>
                  <a:pt x="0" y="9334500"/>
                </a:cubicBezTo>
                <a:cubicBezTo>
                  <a:pt x="0" y="9017000"/>
                  <a:pt x="76200" y="8763000"/>
                  <a:pt x="190500" y="8763000"/>
                </a:cubicBezTo>
                <a:cubicBezTo>
                  <a:pt x="292100" y="8763000"/>
                  <a:pt x="482600" y="8280400"/>
                  <a:pt x="622300" y="7696200"/>
                </a:cubicBezTo>
                <a:lnTo>
                  <a:pt x="2032000" y="1727200"/>
                </a:lnTo>
                <a:cubicBezTo>
                  <a:pt x="2171700" y="1143000"/>
                  <a:pt x="2286000" y="520700"/>
                  <a:pt x="2286000" y="330200"/>
                </a:cubicBezTo>
                <a:cubicBezTo>
                  <a:pt x="2286000" y="152400"/>
                  <a:pt x="2768600" y="0"/>
                  <a:pt x="3365500" y="0"/>
                </a:cubicBezTo>
                <a:close/>
                <a:moveTo>
                  <a:pt x="7188200" y="6972300"/>
                </a:moveTo>
                <a:moveTo>
                  <a:pt x="2438400" y="6096000"/>
                </a:moveTo>
                <a:lnTo>
                  <a:pt x="3644900" y="6096000"/>
                </a:lnTo>
                <a:cubicBezTo>
                  <a:pt x="4343400" y="6096000"/>
                  <a:pt x="4953000" y="5486400"/>
                  <a:pt x="4953000" y="4787900"/>
                </a:cubicBezTo>
                <a:lnTo>
                  <a:pt x="4953000" y="4724400"/>
                </a:lnTo>
                <a:cubicBezTo>
                  <a:pt x="4953000" y="4432300"/>
                  <a:pt x="5029200" y="4191000"/>
                  <a:pt x="5143500" y="4191000"/>
                </a:cubicBezTo>
                <a:cubicBezTo>
                  <a:pt x="5245100" y="4191000"/>
                  <a:pt x="5334000" y="3949700"/>
                  <a:pt x="5334000" y="3644900"/>
                </a:cubicBezTo>
                <a:lnTo>
                  <a:pt x="5334000" y="3200400"/>
                </a:lnTo>
                <a:cubicBezTo>
                  <a:pt x="5334000" y="2908300"/>
                  <a:pt x="5410200" y="2667000"/>
                  <a:pt x="5524500" y="2667000"/>
                </a:cubicBezTo>
                <a:cubicBezTo>
                  <a:pt x="5626100" y="2667000"/>
                  <a:pt x="5715000" y="2425700"/>
                  <a:pt x="5715000" y="2120900"/>
                </a:cubicBezTo>
                <a:lnTo>
                  <a:pt x="5715000" y="1676400"/>
                </a:lnTo>
                <a:cubicBezTo>
                  <a:pt x="5715000" y="1384300"/>
                  <a:pt x="5537200" y="1143000"/>
                  <a:pt x="5334000" y="1143000"/>
                </a:cubicBezTo>
                <a:cubicBezTo>
                  <a:pt x="5118100" y="1143000"/>
                  <a:pt x="4953000" y="1066800"/>
                  <a:pt x="4953000" y="977900"/>
                </a:cubicBezTo>
                <a:cubicBezTo>
                  <a:pt x="4953000" y="876300"/>
                  <a:pt x="4699000" y="800100"/>
                  <a:pt x="4406900" y="787400"/>
                </a:cubicBezTo>
                <a:lnTo>
                  <a:pt x="3581400" y="774700"/>
                </a:lnTo>
                <a:cubicBezTo>
                  <a:pt x="3289300" y="762000"/>
                  <a:pt x="3048000" y="927100"/>
                  <a:pt x="3048000" y="1143000"/>
                </a:cubicBezTo>
                <a:cubicBezTo>
                  <a:pt x="3048000" y="1346200"/>
                  <a:pt x="2959100" y="1524000"/>
                  <a:pt x="2857500" y="1524000"/>
                </a:cubicBezTo>
                <a:cubicBezTo>
                  <a:pt x="2743200" y="1524000"/>
                  <a:pt x="2667000" y="1765300"/>
                  <a:pt x="2667000" y="2057400"/>
                </a:cubicBezTo>
                <a:lnTo>
                  <a:pt x="2667000" y="2501900"/>
                </a:lnTo>
                <a:cubicBezTo>
                  <a:pt x="2667000" y="2806700"/>
                  <a:pt x="2578100" y="3048000"/>
                  <a:pt x="2476500" y="3048000"/>
                </a:cubicBezTo>
                <a:cubicBezTo>
                  <a:pt x="2362200" y="3048000"/>
                  <a:pt x="2286000" y="3289300"/>
                  <a:pt x="2286000" y="3581400"/>
                </a:cubicBezTo>
                <a:lnTo>
                  <a:pt x="2286000" y="4025900"/>
                </a:lnTo>
                <a:cubicBezTo>
                  <a:pt x="2286000" y="4330700"/>
                  <a:pt x="2197100" y="4572000"/>
                  <a:pt x="2095500" y="4572000"/>
                </a:cubicBezTo>
                <a:cubicBezTo>
                  <a:pt x="1981200" y="4572000"/>
                  <a:pt x="1905000" y="4813300"/>
                  <a:pt x="1905000" y="5105400"/>
                </a:cubicBezTo>
                <a:lnTo>
                  <a:pt x="1905000" y="5549900"/>
                </a:lnTo>
                <a:cubicBezTo>
                  <a:pt x="1905000" y="5969000"/>
                  <a:pt x="2032000" y="6096000"/>
                  <a:pt x="2438400" y="6096000"/>
                </a:cubicBezTo>
                <a:close/>
                <a:moveTo>
                  <a:pt x="1092200" y="69723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8" name="Freeform 2158"/>
          <p:cNvSpPr/>
          <p:nvPr/>
        </p:nvSpPr>
        <p:spPr>
          <a:xfrm rot="0" flipH="0" flipV="0">
            <a:off x="26904401" y="14572056"/>
            <a:ext cx="48869" cy="55270"/>
          </a:xfrm>
          <a:custGeom>
            <a:pathLst>
              <a:path w="6108700" h="6908800">
                <a:moveTo>
                  <a:pt x="4800600" y="6870700"/>
                </a:moveTo>
                <a:lnTo>
                  <a:pt x="927100" y="6908800"/>
                </a:lnTo>
                <a:cubicBezTo>
                  <a:pt x="635000" y="6908800"/>
                  <a:pt x="381000" y="6731000"/>
                  <a:pt x="381000" y="6515100"/>
                </a:cubicBezTo>
                <a:cubicBezTo>
                  <a:pt x="381000" y="6286500"/>
                  <a:pt x="304800" y="6096000"/>
                  <a:pt x="190500" y="6096000"/>
                </a:cubicBezTo>
                <a:cubicBezTo>
                  <a:pt x="88900" y="6096000"/>
                  <a:pt x="0" y="5854700"/>
                  <a:pt x="0" y="5562600"/>
                </a:cubicBezTo>
                <a:lnTo>
                  <a:pt x="0" y="5308600"/>
                </a:lnTo>
                <a:cubicBezTo>
                  <a:pt x="0" y="5016500"/>
                  <a:pt x="88900" y="4762500"/>
                  <a:pt x="190500" y="4762500"/>
                </a:cubicBezTo>
                <a:cubicBezTo>
                  <a:pt x="304800" y="4762500"/>
                  <a:pt x="381000" y="4521200"/>
                  <a:pt x="381000" y="4229100"/>
                </a:cubicBezTo>
                <a:lnTo>
                  <a:pt x="381000" y="3784600"/>
                </a:lnTo>
                <a:cubicBezTo>
                  <a:pt x="381000" y="3492500"/>
                  <a:pt x="469900" y="3238500"/>
                  <a:pt x="571500" y="3238500"/>
                </a:cubicBezTo>
                <a:cubicBezTo>
                  <a:pt x="685800" y="3238500"/>
                  <a:pt x="762000" y="2997200"/>
                  <a:pt x="762000" y="2705100"/>
                </a:cubicBezTo>
                <a:lnTo>
                  <a:pt x="762000" y="2451100"/>
                </a:lnTo>
                <a:cubicBezTo>
                  <a:pt x="762000" y="2159000"/>
                  <a:pt x="850900" y="1905000"/>
                  <a:pt x="952500" y="1905000"/>
                </a:cubicBezTo>
                <a:cubicBezTo>
                  <a:pt x="1066800" y="1905000"/>
                  <a:pt x="1155700" y="1663700"/>
                  <a:pt x="1155700" y="1371600"/>
                </a:cubicBezTo>
                <a:lnTo>
                  <a:pt x="1155700" y="1308100"/>
                </a:lnTo>
                <a:cubicBezTo>
                  <a:pt x="1155700" y="622300"/>
                  <a:pt x="1765300" y="0"/>
                  <a:pt x="2451100" y="0"/>
                </a:cubicBezTo>
                <a:lnTo>
                  <a:pt x="5562600" y="0"/>
                </a:lnTo>
                <a:cubicBezTo>
                  <a:pt x="5930900" y="0"/>
                  <a:pt x="6108700" y="177800"/>
                  <a:pt x="6108700" y="546100"/>
                </a:cubicBezTo>
                <a:lnTo>
                  <a:pt x="6108700" y="609600"/>
                </a:lnTo>
                <a:cubicBezTo>
                  <a:pt x="6108700" y="901700"/>
                  <a:pt x="6019800" y="1143000"/>
                  <a:pt x="5918200" y="1143000"/>
                </a:cubicBezTo>
                <a:cubicBezTo>
                  <a:pt x="5803900" y="1143000"/>
                  <a:pt x="5727700" y="1397000"/>
                  <a:pt x="5727700" y="1689100"/>
                </a:cubicBezTo>
                <a:lnTo>
                  <a:pt x="5727700" y="2133600"/>
                </a:lnTo>
                <a:cubicBezTo>
                  <a:pt x="5727700" y="2425700"/>
                  <a:pt x="5638800" y="2667000"/>
                  <a:pt x="5537200" y="2667000"/>
                </a:cubicBezTo>
                <a:cubicBezTo>
                  <a:pt x="5422900" y="2667000"/>
                  <a:pt x="5346700" y="2921000"/>
                  <a:pt x="5346700" y="3213100"/>
                </a:cubicBezTo>
                <a:lnTo>
                  <a:pt x="5346700" y="3657600"/>
                </a:lnTo>
                <a:cubicBezTo>
                  <a:pt x="5346700" y="3949700"/>
                  <a:pt x="5257800" y="4191000"/>
                  <a:pt x="5156200" y="4191000"/>
                </a:cubicBezTo>
                <a:cubicBezTo>
                  <a:pt x="5041900" y="4191000"/>
                  <a:pt x="4965700" y="4445000"/>
                  <a:pt x="4965700" y="4737100"/>
                </a:cubicBezTo>
                <a:lnTo>
                  <a:pt x="4965700" y="5562600"/>
                </a:lnTo>
                <a:cubicBezTo>
                  <a:pt x="4965700" y="5854700"/>
                  <a:pt x="5041900" y="6096000"/>
                  <a:pt x="5156200" y="6096000"/>
                </a:cubicBezTo>
                <a:cubicBezTo>
                  <a:pt x="5257800" y="6096000"/>
                  <a:pt x="5346700" y="6273800"/>
                  <a:pt x="5346700" y="6477000"/>
                </a:cubicBezTo>
                <a:cubicBezTo>
                  <a:pt x="5346700" y="6692900"/>
                  <a:pt x="5092700" y="6870700"/>
                  <a:pt x="4800600" y="6870700"/>
                </a:cubicBezTo>
                <a:close/>
                <a:moveTo>
                  <a:pt x="-457200" y="6959600"/>
                </a:moveTo>
                <a:moveTo>
                  <a:pt x="4203700" y="4419600"/>
                </a:moveTo>
                <a:lnTo>
                  <a:pt x="4203700" y="3594100"/>
                </a:lnTo>
                <a:cubicBezTo>
                  <a:pt x="4203700" y="3302000"/>
                  <a:pt x="4279900" y="3048000"/>
                  <a:pt x="4394200" y="3048000"/>
                </a:cubicBezTo>
                <a:cubicBezTo>
                  <a:pt x="4495800" y="3048000"/>
                  <a:pt x="4584700" y="2806700"/>
                  <a:pt x="4584700" y="2514600"/>
                </a:cubicBezTo>
                <a:lnTo>
                  <a:pt x="4584700" y="2070100"/>
                </a:lnTo>
                <a:cubicBezTo>
                  <a:pt x="4584700" y="1778000"/>
                  <a:pt x="4660900" y="1524000"/>
                  <a:pt x="4775200" y="1524000"/>
                </a:cubicBezTo>
                <a:cubicBezTo>
                  <a:pt x="4876800" y="1524000"/>
                  <a:pt x="4965700" y="1447800"/>
                  <a:pt x="4965700" y="1333500"/>
                </a:cubicBezTo>
                <a:cubicBezTo>
                  <a:pt x="4965700" y="1231900"/>
                  <a:pt x="4826000" y="1143000"/>
                  <a:pt x="4673600" y="1143000"/>
                </a:cubicBezTo>
                <a:cubicBezTo>
                  <a:pt x="4521200" y="1143000"/>
                  <a:pt x="4394200" y="1066800"/>
                  <a:pt x="4394200" y="952500"/>
                </a:cubicBezTo>
                <a:cubicBezTo>
                  <a:pt x="4394200" y="850900"/>
                  <a:pt x="4140200" y="762000"/>
                  <a:pt x="3848100" y="762000"/>
                </a:cubicBezTo>
                <a:lnTo>
                  <a:pt x="3213100" y="762000"/>
                </a:lnTo>
                <a:cubicBezTo>
                  <a:pt x="2527300" y="762000"/>
                  <a:pt x="1917700" y="1384300"/>
                  <a:pt x="1917700" y="2070100"/>
                </a:cubicBezTo>
                <a:lnTo>
                  <a:pt x="1917700" y="2133600"/>
                </a:lnTo>
                <a:cubicBezTo>
                  <a:pt x="1917700" y="2425700"/>
                  <a:pt x="1828800" y="2667000"/>
                  <a:pt x="1727200" y="2667000"/>
                </a:cubicBezTo>
                <a:cubicBezTo>
                  <a:pt x="1612900" y="2667000"/>
                  <a:pt x="1536700" y="2921000"/>
                  <a:pt x="1536700" y="3213100"/>
                </a:cubicBezTo>
                <a:lnTo>
                  <a:pt x="1536700" y="3657600"/>
                </a:lnTo>
                <a:cubicBezTo>
                  <a:pt x="1536700" y="3949700"/>
                  <a:pt x="1447800" y="4191000"/>
                  <a:pt x="1346200" y="4191000"/>
                </a:cubicBezTo>
                <a:cubicBezTo>
                  <a:pt x="1231900" y="4191000"/>
                  <a:pt x="1155700" y="4445000"/>
                  <a:pt x="1155700" y="4737100"/>
                </a:cubicBezTo>
                <a:lnTo>
                  <a:pt x="1155700" y="5562600"/>
                </a:lnTo>
                <a:cubicBezTo>
                  <a:pt x="1155700" y="5994400"/>
                  <a:pt x="1257300" y="6096000"/>
                  <a:pt x="1689100" y="6096000"/>
                </a:cubicBezTo>
                <a:lnTo>
                  <a:pt x="2514600" y="6096000"/>
                </a:lnTo>
                <a:cubicBezTo>
                  <a:pt x="2806700" y="6096000"/>
                  <a:pt x="3060700" y="6019800"/>
                  <a:pt x="3060700" y="5905500"/>
                </a:cubicBezTo>
                <a:cubicBezTo>
                  <a:pt x="3060700" y="5803900"/>
                  <a:pt x="3225800" y="5715000"/>
                  <a:pt x="3441700" y="5715000"/>
                </a:cubicBezTo>
                <a:cubicBezTo>
                  <a:pt x="3644900" y="5715000"/>
                  <a:pt x="3822700" y="5549900"/>
                  <a:pt x="3822700" y="5334000"/>
                </a:cubicBezTo>
                <a:cubicBezTo>
                  <a:pt x="3822700" y="5130800"/>
                  <a:pt x="3898900" y="4953000"/>
                  <a:pt x="4013200" y="4953000"/>
                </a:cubicBezTo>
                <a:cubicBezTo>
                  <a:pt x="4114800" y="4953000"/>
                  <a:pt x="4203700" y="4711700"/>
                  <a:pt x="4203700" y="4419600"/>
                </a:cubicBezTo>
                <a:close/>
                <a:moveTo>
                  <a:pt x="1993900" y="69596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9" name="Freeform 2159"/>
          <p:cNvSpPr/>
          <p:nvPr/>
        </p:nvSpPr>
        <p:spPr>
          <a:xfrm rot="0" flipH="0" flipV="0">
            <a:off x="26963233" y="14572564"/>
            <a:ext cx="50393" cy="54864"/>
          </a:xfrm>
          <a:custGeom>
            <a:pathLst>
              <a:path w="6299200" h="6858000">
                <a:moveTo>
                  <a:pt x="2286000" y="3048000"/>
                </a:moveTo>
                <a:lnTo>
                  <a:pt x="4191000" y="3048000"/>
                </a:lnTo>
                <a:cubicBezTo>
                  <a:pt x="4724400" y="3048000"/>
                  <a:pt x="4953000" y="2743200"/>
                  <a:pt x="4953000" y="1993900"/>
                </a:cubicBezTo>
                <a:lnTo>
                  <a:pt x="4953000" y="1905000"/>
                </a:lnTo>
                <a:cubicBezTo>
                  <a:pt x="4953000" y="1689100"/>
                  <a:pt x="4978400" y="1346200"/>
                  <a:pt x="5016500" y="1143000"/>
                </a:cubicBezTo>
                <a:lnTo>
                  <a:pt x="5168900" y="368300"/>
                </a:lnTo>
                <a:cubicBezTo>
                  <a:pt x="5219700" y="152400"/>
                  <a:pt x="5397500" y="0"/>
                  <a:pt x="5626100" y="0"/>
                </a:cubicBezTo>
                <a:lnTo>
                  <a:pt x="5715000" y="0"/>
                </a:lnTo>
                <a:cubicBezTo>
                  <a:pt x="5918200" y="0"/>
                  <a:pt x="6134100" y="101600"/>
                  <a:pt x="6184900" y="228600"/>
                </a:cubicBezTo>
                <a:cubicBezTo>
                  <a:pt x="6299200" y="520700"/>
                  <a:pt x="6299200" y="660400"/>
                  <a:pt x="6197600" y="1130300"/>
                </a:cubicBezTo>
                <a:lnTo>
                  <a:pt x="4902200" y="6477000"/>
                </a:lnTo>
                <a:cubicBezTo>
                  <a:pt x="4826000" y="6769100"/>
                  <a:pt x="4724400" y="6858000"/>
                  <a:pt x="4432300" y="6858000"/>
                </a:cubicBezTo>
                <a:lnTo>
                  <a:pt x="4191000" y="6858000"/>
                </a:lnTo>
                <a:cubicBezTo>
                  <a:pt x="3975100" y="6858000"/>
                  <a:pt x="3810000" y="6680200"/>
                  <a:pt x="3810000" y="6477000"/>
                </a:cubicBezTo>
                <a:cubicBezTo>
                  <a:pt x="3810000" y="6261100"/>
                  <a:pt x="3898900" y="5943600"/>
                  <a:pt x="4000500" y="5753100"/>
                </a:cubicBezTo>
                <a:cubicBezTo>
                  <a:pt x="4330700" y="5194300"/>
                  <a:pt x="4495800" y="4114800"/>
                  <a:pt x="4279900" y="3898900"/>
                </a:cubicBezTo>
                <a:cubicBezTo>
                  <a:pt x="4229100" y="3848100"/>
                  <a:pt x="4013200" y="3810000"/>
                  <a:pt x="3810000" y="3810000"/>
                </a:cubicBezTo>
                <a:lnTo>
                  <a:pt x="2286000" y="3810000"/>
                </a:lnTo>
                <a:cubicBezTo>
                  <a:pt x="1689100" y="3810000"/>
                  <a:pt x="1333500" y="4318000"/>
                  <a:pt x="1333500" y="5181600"/>
                </a:cubicBezTo>
                <a:cubicBezTo>
                  <a:pt x="1333500" y="5372100"/>
                  <a:pt x="1295400" y="5689600"/>
                  <a:pt x="1244600" y="5892800"/>
                </a:cubicBezTo>
                <a:lnTo>
                  <a:pt x="1104900" y="6477000"/>
                </a:lnTo>
                <a:cubicBezTo>
                  <a:pt x="1054100" y="6718300"/>
                  <a:pt x="889000" y="6858000"/>
                  <a:pt x="647700" y="6858000"/>
                </a:cubicBezTo>
                <a:lnTo>
                  <a:pt x="381000" y="6858000"/>
                </a:lnTo>
                <a:cubicBezTo>
                  <a:pt x="165100" y="6858000"/>
                  <a:pt x="0" y="6680200"/>
                  <a:pt x="0" y="6477000"/>
                </a:cubicBezTo>
                <a:cubicBezTo>
                  <a:pt x="0" y="6261100"/>
                  <a:pt x="76200" y="5943600"/>
                  <a:pt x="190500" y="5753100"/>
                </a:cubicBezTo>
                <a:cubicBezTo>
                  <a:pt x="292100" y="5575300"/>
                  <a:pt x="381000" y="5257800"/>
                  <a:pt x="381000" y="5041900"/>
                </a:cubicBezTo>
                <a:lnTo>
                  <a:pt x="381000" y="4953000"/>
                </a:lnTo>
                <a:cubicBezTo>
                  <a:pt x="381000" y="4737100"/>
                  <a:pt x="457200" y="4419600"/>
                  <a:pt x="571500" y="4229100"/>
                </a:cubicBezTo>
                <a:cubicBezTo>
                  <a:pt x="673100" y="4051300"/>
                  <a:pt x="762000" y="3733800"/>
                  <a:pt x="762000" y="3517900"/>
                </a:cubicBezTo>
                <a:lnTo>
                  <a:pt x="762000" y="3429000"/>
                </a:lnTo>
                <a:cubicBezTo>
                  <a:pt x="762000" y="3213100"/>
                  <a:pt x="800100" y="2870200"/>
                  <a:pt x="838200" y="2667000"/>
                </a:cubicBezTo>
                <a:lnTo>
                  <a:pt x="1371600" y="368300"/>
                </a:lnTo>
                <a:cubicBezTo>
                  <a:pt x="1422400" y="127000"/>
                  <a:pt x="1587500" y="0"/>
                  <a:pt x="1841500" y="0"/>
                </a:cubicBezTo>
                <a:lnTo>
                  <a:pt x="1905000" y="0"/>
                </a:lnTo>
                <a:cubicBezTo>
                  <a:pt x="2108200" y="0"/>
                  <a:pt x="2324100" y="101600"/>
                  <a:pt x="2374900" y="228600"/>
                </a:cubicBezTo>
                <a:cubicBezTo>
                  <a:pt x="2489200" y="520700"/>
                  <a:pt x="2489200" y="635000"/>
                  <a:pt x="2400300" y="1130300"/>
                </a:cubicBezTo>
                <a:lnTo>
                  <a:pt x="2247900" y="1905000"/>
                </a:lnTo>
                <a:cubicBezTo>
                  <a:pt x="2209800" y="2108200"/>
                  <a:pt x="2120900" y="2286000"/>
                  <a:pt x="2044700" y="2286000"/>
                </a:cubicBezTo>
                <a:cubicBezTo>
                  <a:pt x="1968500" y="2286000"/>
                  <a:pt x="1905000" y="2451100"/>
                  <a:pt x="1905000" y="2667000"/>
                </a:cubicBezTo>
                <a:cubicBezTo>
                  <a:pt x="1905000" y="2908300"/>
                  <a:pt x="2032000" y="3048000"/>
                  <a:pt x="2286000" y="3048000"/>
                </a:cubicBezTo>
                <a:close/>
                <a:moveTo>
                  <a:pt x="3543300" y="68961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0" name="Freeform 2160"/>
          <p:cNvSpPr/>
          <p:nvPr/>
        </p:nvSpPr>
        <p:spPr>
          <a:xfrm rot="0" flipH="0" flipV="0">
            <a:off x="27020642" y="14572259"/>
            <a:ext cx="45720" cy="54864"/>
          </a:xfrm>
          <a:custGeom>
            <a:pathLst>
              <a:path w="5715000" h="6858000">
                <a:moveTo>
                  <a:pt x="3429000" y="6858000"/>
                </a:moveTo>
                <a:lnTo>
                  <a:pt x="1143000" y="6858000"/>
                </a:lnTo>
                <a:cubicBezTo>
                  <a:pt x="723900" y="6858000"/>
                  <a:pt x="381000" y="6769100"/>
                  <a:pt x="381000" y="6667500"/>
                </a:cubicBezTo>
                <a:cubicBezTo>
                  <a:pt x="381000" y="6553200"/>
                  <a:pt x="304800" y="6477000"/>
                  <a:pt x="190500" y="6477000"/>
                </a:cubicBezTo>
                <a:cubicBezTo>
                  <a:pt x="88900" y="6477000"/>
                  <a:pt x="0" y="6134100"/>
                  <a:pt x="0" y="5715000"/>
                </a:cubicBezTo>
                <a:lnTo>
                  <a:pt x="0" y="4572000"/>
                </a:lnTo>
                <a:cubicBezTo>
                  <a:pt x="0" y="4152900"/>
                  <a:pt x="88900" y="3810000"/>
                  <a:pt x="190500" y="3810000"/>
                </a:cubicBezTo>
                <a:cubicBezTo>
                  <a:pt x="304800" y="3810000"/>
                  <a:pt x="381000" y="3467100"/>
                  <a:pt x="381000" y="3048000"/>
                </a:cubicBezTo>
                <a:cubicBezTo>
                  <a:pt x="381000" y="2628900"/>
                  <a:pt x="469900" y="2286000"/>
                  <a:pt x="571500" y="2286000"/>
                </a:cubicBezTo>
                <a:cubicBezTo>
                  <a:pt x="685800" y="2286000"/>
                  <a:pt x="762000" y="1943100"/>
                  <a:pt x="762000" y="1524000"/>
                </a:cubicBezTo>
                <a:cubicBezTo>
                  <a:pt x="762000" y="1104900"/>
                  <a:pt x="850900" y="762000"/>
                  <a:pt x="952500" y="762000"/>
                </a:cubicBezTo>
                <a:cubicBezTo>
                  <a:pt x="1066800" y="762000"/>
                  <a:pt x="1143000" y="584200"/>
                  <a:pt x="1143000" y="381000"/>
                </a:cubicBezTo>
                <a:cubicBezTo>
                  <a:pt x="1143000" y="165100"/>
                  <a:pt x="1320800" y="0"/>
                  <a:pt x="1524000" y="0"/>
                </a:cubicBezTo>
                <a:cubicBezTo>
                  <a:pt x="1739900" y="0"/>
                  <a:pt x="1905000" y="342900"/>
                  <a:pt x="1905000" y="762000"/>
                </a:cubicBezTo>
                <a:cubicBezTo>
                  <a:pt x="1905000" y="1181100"/>
                  <a:pt x="1828800" y="1524000"/>
                  <a:pt x="1714500" y="1524000"/>
                </a:cubicBezTo>
                <a:cubicBezTo>
                  <a:pt x="1612900" y="1524000"/>
                  <a:pt x="1524000" y="1866900"/>
                  <a:pt x="1524000" y="2286000"/>
                </a:cubicBezTo>
                <a:cubicBezTo>
                  <a:pt x="1524000" y="2705100"/>
                  <a:pt x="1447800" y="3048000"/>
                  <a:pt x="1333500" y="3048000"/>
                </a:cubicBezTo>
                <a:cubicBezTo>
                  <a:pt x="1231900" y="3048000"/>
                  <a:pt x="1143000" y="3390900"/>
                  <a:pt x="1143000" y="3810000"/>
                </a:cubicBezTo>
                <a:lnTo>
                  <a:pt x="1143000" y="4191000"/>
                </a:lnTo>
                <a:cubicBezTo>
                  <a:pt x="1143000" y="4610100"/>
                  <a:pt x="1066800" y="4953000"/>
                  <a:pt x="952500" y="4953000"/>
                </a:cubicBezTo>
                <a:cubicBezTo>
                  <a:pt x="850900" y="4953000"/>
                  <a:pt x="762000" y="5118100"/>
                  <a:pt x="762000" y="5334000"/>
                </a:cubicBezTo>
                <a:cubicBezTo>
                  <a:pt x="762000" y="5537200"/>
                  <a:pt x="850900" y="5715000"/>
                  <a:pt x="952500" y="5715000"/>
                </a:cubicBezTo>
                <a:cubicBezTo>
                  <a:pt x="1066800" y="5715000"/>
                  <a:pt x="1143000" y="5791200"/>
                  <a:pt x="1143000" y="5905500"/>
                </a:cubicBezTo>
                <a:cubicBezTo>
                  <a:pt x="1143000" y="6007100"/>
                  <a:pt x="1485900" y="6096000"/>
                  <a:pt x="1905000" y="6096000"/>
                </a:cubicBezTo>
                <a:lnTo>
                  <a:pt x="2667000" y="6096000"/>
                </a:lnTo>
                <a:cubicBezTo>
                  <a:pt x="3086100" y="6096000"/>
                  <a:pt x="3429000" y="5918200"/>
                  <a:pt x="3429000" y="5715000"/>
                </a:cubicBezTo>
                <a:cubicBezTo>
                  <a:pt x="3429000" y="5499100"/>
                  <a:pt x="3517900" y="5334000"/>
                  <a:pt x="3619500" y="5334000"/>
                </a:cubicBezTo>
                <a:cubicBezTo>
                  <a:pt x="3733800" y="5334000"/>
                  <a:pt x="3810000" y="4991100"/>
                  <a:pt x="3810000" y="4572000"/>
                </a:cubicBezTo>
                <a:cubicBezTo>
                  <a:pt x="3810000" y="4152900"/>
                  <a:pt x="3898900" y="3810000"/>
                  <a:pt x="4000500" y="3810000"/>
                </a:cubicBezTo>
                <a:cubicBezTo>
                  <a:pt x="4114800" y="3810000"/>
                  <a:pt x="4191000" y="3467100"/>
                  <a:pt x="4191000" y="3048000"/>
                </a:cubicBezTo>
                <a:cubicBezTo>
                  <a:pt x="4191000" y="2628900"/>
                  <a:pt x="4279900" y="2286000"/>
                  <a:pt x="4381500" y="2286000"/>
                </a:cubicBezTo>
                <a:cubicBezTo>
                  <a:pt x="4495800" y="2286000"/>
                  <a:pt x="4572000" y="1943100"/>
                  <a:pt x="4572000" y="1524000"/>
                </a:cubicBezTo>
                <a:cubicBezTo>
                  <a:pt x="4572000" y="1104900"/>
                  <a:pt x="4660900" y="762000"/>
                  <a:pt x="4762500" y="762000"/>
                </a:cubicBezTo>
                <a:cubicBezTo>
                  <a:pt x="4876800" y="762000"/>
                  <a:pt x="4953000" y="584200"/>
                  <a:pt x="4953000" y="381000"/>
                </a:cubicBezTo>
                <a:cubicBezTo>
                  <a:pt x="4953000" y="165100"/>
                  <a:pt x="5130800" y="0"/>
                  <a:pt x="5334000" y="0"/>
                </a:cubicBezTo>
                <a:cubicBezTo>
                  <a:pt x="5549900" y="0"/>
                  <a:pt x="5715000" y="342900"/>
                  <a:pt x="5715000" y="762000"/>
                </a:cubicBezTo>
                <a:cubicBezTo>
                  <a:pt x="5715000" y="1181100"/>
                  <a:pt x="5638800" y="1524000"/>
                  <a:pt x="5524500" y="1524000"/>
                </a:cubicBezTo>
                <a:cubicBezTo>
                  <a:pt x="5422900" y="1524000"/>
                  <a:pt x="5334000" y="1866900"/>
                  <a:pt x="5334000" y="2286000"/>
                </a:cubicBezTo>
                <a:cubicBezTo>
                  <a:pt x="5334000" y="2705100"/>
                  <a:pt x="5257800" y="3048000"/>
                  <a:pt x="5143500" y="3048000"/>
                </a:cubicBezTo>
                <a:cubicBezTo>
                  <a:pt x="5041900" y="3048000"/>
                  <a:pt x="4953000" y="3390900"/>
                  <a:pt x="4953000" y="3810000"/>
                </a:cubicBezTo>
                <a:cubicBezTo>
                  <a:pt x="4953000" y="4229100"/>
                  <a:pt x="4876800" y="4572000"/>
                  <a:pt x="4762500" y="4572000"/>
                </a:cubicBezTo>
                <a:cubicBezTo>
                  <a:pt x="4660900" y="4572000"/>
                  <a:pt x="4572000" y="4914900"/>
                  <a:pt x="4572000" y="5334000"/>
                </a:cubicBezTo>
                <a:lnTo>
                  <a:pt x="4572000" y="5715000"/>
                </a:lnTo>
                <a:cubicBezTo>
                  <a:pt x="4572000" y="6134100"/>
                  <a:pt x="4495800" y="6477000"/>
                  <a:pt x="4381500" y="6477000"/>
                </a:cubicBezTo>
                <a:cubicBezTo>
                  <a:pt x="4279900" y="6477000"/>
                  <a:pt x="4191000" y="6553200"/>
                  <a:pt x="4191000" y="6667500"/>
                </a:cubicBezTo>
                <a:cubicBezTo>
                  <a:pt x="4191000" y="6769100"/>
                  <a:pt x="3848100" y="6858000"/>
                  <a:pt x="3429000" y="6858000"/>
                </a:cubicBezTo>
                <a:close/>
                <a:moveTo>
                  <a:pt x="-457200" y="69342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1" name="Freeform 2161"/>
          <p:cNvSpPr/>
          <p:nvPr/>
        </p:nvSpPr>
        <p:spPr>
          <a:xfrm rot="0" flipH="0" flipV="0">
            <a:off x="27077747" y="14572564"/>
            <a:ext cx="43789" cy="54864"/>
          </a:xfrm>
          <a:custGeom>
            <a:pathLst>
              <a:path w="5473700" h="6858000">
                <a:moveTo>
                  <a:pt x="2311400" y="3048000"/>
                </a:moveTo>
                <a:lnTo>
                  <a:pt x="2616200" y="3048000"/>
                </a:lnTo>
                <a:cubicBezTo>
                  <a:pt x="3746500" y="3048000"/>
                  <a:pt x="3898900" y="2921000"/>
                  <a:pt x="3898900" y="2044700"/>
                </a:cubicBezTo>
                <a:cubicBezTo>
                  <a:pt x="3898900" y="723900"/>
                  <a:pt x="4127500" y="0"/>
                  <a:pt x="4559300" y="0"/>
                </a:cubicBezTo>
                <a:cubicBezTo>
                  <a:pt x="4826000" y="0"/>
                  <a:pt x="5118100" y="76200"/>
                  <a:pt x="5232400" y="190500"/>
                </a:cubicBezTo>
                <a:cubicBezTo>
                  <a:pt x="5473700" y="431800"/>
                  <a:pt x="5473700" y="546100"/>
                  <a:pt x="5168900" y="1816100"/>
                </a:cubicBezTo>
                <a:lnTo>
                  <a:pt x="4241800" y="5803900"/>
                </a:lnTo>
                <a:cubicBezTo>
                  <a:pt x="4114800" y="6375400"/>
                  <a:pt x="3721100" y="6858000"/>
                  <a:pt x="3378200" y="6858000"/>
                </a:cubicBezTo>
                <a:cubicBezTo>
                  <a:pt x="3035300" y="6858000"/>
                  <a:pt x="2755900" y="6680200"/>
                  <a:pt x="2755900" y="6477000"/>
                </a:cubicBezTo>
                <a:cubicBezTo>
                  <a:pt x="2755900" y="6261100"/>
                  <a:pt x="2819400" y="5753100"/>
                  <a:pt x="2895600" y="5334000"/>
                </a:cubicBezTo>
                <a:cubicBezTo>
                  <a:pt x="2971800" y="4914900"/>
                  <a:pt x="3149600" y="4572000"/>
                  <a:pt x="3276600" y="4572000"/>
                </a:cubicBezTo>
                <a:cubicBezTo>
                  <a:pt x="3556000" y="4572000"/>
                  <a:pt x="3581400" y="4254500"/>
                  <a:pt x="3327400" y="4000500"/>
                </a:cubicBezTo>
                <a:cubicBezTo>
                  <a:pt x="3213100" y="3886200"/>
                  <a:pt x="2641600" y="3810000"/>
                  <a:pt x="2044700" y="3810000"/>
                </a:cubicBezTo>
                <a:lnTo>
                  <a:pt x="1739900" y="3810000"/>
                </a:lnTo>
                <a:cubicBezTo>
                  <a:pt x="1143000" y="3810000"/>
                  <a:pt x="520700" y="3606800"/>
                  <a:pt x="368300" y="3365500"/>
                </a:cubicBezTo>
                <a:cubicBezTo>
                  <a:pt x="63500" y="2895600"/>
                  <a:pt x="0" y="1955800"/>
                  <a:pt x="228600" y="762000"/>
                </a:cubicBezTo>
                <a:cubicBezTo>
                  <a:pt x="304800" y="342900"/>
                  <a:pt x="558800" y="0"/>
                  <a:pt x="800100" y="0"/>
                </a:cubicBezTo>
                <a:cubicBezTo>
                  <a:pt x="1244600" y="0"/>
                  <a:pt x="1612900" y="241300"/>
                  <a:pt x="1612900" y="571500"/>
                </a:cubicBezTo>
                <a:cubicBezTo>
                  <a:pt x="1612900" y="673100"/>
                  <a:pt x="1524000" y="762000"/>
                  <a:pt x="1422400" y="762000"/>
                </a:cubicBezTo>
                <a:cubicBezTo>
                  <a:pt x="1308100" y="762000"/>
                  <a:pt x="1231900" y="1244600"/>
                  <a:pt x="1231900" y="1841500"/>
                </a:cubicBezTo>
                <a:lnTo>
                  <a:pt x="1231900" y="1955800"/>
                </a:lnTo>
                <a:cubicBezTo>
                  <a:pt x="1231900" y="2552700"/>
                  <a:pt x="1714500" y="3048000"/>
                  <a:pt x="2311400" y="3048000"/>
                </a:cubicBezTo>
                <a:close/>
                <a:moveTo>
                  <a:pt x="3276600" y="68961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2" name="Freeform 2162"/>
          <p:cNvSpPr/>
          <p:nvPr/>
        </p:nvSpPr>
        <p:spPr>
          <a:xfrm rot="0" flipH="0" flipV="0">
            <a:off x="27123675" y="14572564"/>
            <a:ext cx="50393" cy="54864"/>
          </a:xfrm>
          <a:custGeom>
            <a:pathLst>
              <a:path w="6299200" h="6858000">
                <a:moveTo>
                  <a:pt x="2286000" y="3048000"/>
                </a:moveTo>
                <a:lnTo>
                  <a:pt x="4191000" y="3048000"/>
                </a:lnTo>
                <a:cubicBezTo>
                  <a:pt x="4724400" y="3048000"/>
                  <a:pt x="4953000" y="2743200"/>
                  <a:pt x="4953000" y="1993900"/>
                </a:cubicBezTo>
                <a:lnTo>
                  <a:pt x="4953000" y="1905000"/>
                </a:lnTo>
                <a:cubicBezTo>
                  <a:pt x="4953000" y="1689100"/>
                  <a:pt x="4978400" y="1346200"/>
                  <a:pt x="5016500" y="1143000"/>
                </a:cubicBezTo>
                <a:lnTo>
                  <a:pt x="5168900" y="368300"/>
                </a:lnTo>
                <a:cubicBezTo>
                  <a:pt x="5219700" y="152400"/>
                  <a:pt x="5397500" y="0"/>
                  <a:pt x="5626100" y="0"/>
                </a:cubicBezTo>
                <a:lnTo>
                  <a:pt x="5715000" y="0"/>
                </a:lnTo>
                <a:cubicBezTo>
                  <a:pt x="5918200" y="0"/>
                  <a:pt x="6134100" y="101600"/>
                  <a:pt x="6184900" y="228600"/>
                </a:cubicBezTo>
                <a:cubicBezTo>
                  <a:pt x="6299200" y="520700"/>
                  <a:pt x="6299200" y="660400"/>
                  <a:pt x="6197600" y="1130300"/>
                </a:cubicBezTo>
                <a:lnTo>
                  <a:pt x="4902200" y="6477000"/>
                </a:lnTo>
                <a:cubicBezTo>
                  <a:pt x="4826000" y="6769100"/>
                  <a:pt x="4724400" y="6858000"/>
                  <a:pt x="4432300" y="6858000"/>
                </a:cubicBezTo>
                <a:lnTo>
                  <a:pt x="4191000" y="6858000"/>
                </a:lnTo>
                <a:cubicBezTo>
                  <a:pt x="3975100" y="6858000"/>
                  <a:pt x="3810000" y="6680200"/>
                  <a:pt x="3810000" y="6477000"/>
                </a:cubicBezTo>
                <a:cubicBezTo>
                  <a:pt x="3810000" y="6261100"/>
                  <a:pt x="3898900" y="5943600"/>
                  <a:pt x="4000500" y="5753100"/>
                </a:cubicBezTo>
                <a:cubicBezTo>
                  <a:pt x="4330700" y="5194300"/>
                  <a:pt x="4495800" y="4114800"/>
                  <a:pt x="4279900" y="3898900"/>
                </a:cubicBezTo>
                <a:cubicBezTo>
                  <a:pt x="4229100" y="3848100"/>
                  <a:pt x="4013200" y="3810000"/>
                  <a:pt x="3810000" y="3810000"/>
                </a:cubicBezTo>
                <a:lnTo>
                  <a:pt x="2286000" y="3810000"/>
                </a:lnTo>
                <a:cubicBezTo>
                  <a:pt x="1689100" y="3810000"/>
                  <a:pt x="1333500" y="4318000"/>
                  <a:pt x="1333500" y="5181600"/>
                </a:cubicBezTo>
                <a:cubicBezTo>
                  <a:pt x="1333500" y="5372100"/>
                  <a:pt x="1295400" y="5689600"/>
                  <a:pt x="1244600" y="5892800"/>
                </a:cubicBezTo>
                <a:lnTo>
                  <a:pt x="1104900" y="6477000"/>
                </a:lnTo>
                <a:cubicBezTo>
                  <a:pt x="1054100" y="6718300"/>
                  <a:pt x="889000" y="6858000"/>
                  <a:pt x="647700" y="6858000"/>
                </a:cubicBezTo>
                <a:lnTo>
                  <a:pt x="381000" y="6858000"/>
                </a:lnTo>
                <a:cubicBezTo>
                  <a:pt x="165100" y="6858000"/>
                  <a:pt x="0" y="6680200"/>
                  <a:pt x="0" y="6477000"/>
                </a:cubicBezTo>
                <a:cubicBezTo>
                  <a:pt x="0" y="6261100"/>
                  <a:pt x="76200" y="5943600"/>
                  <a:pt x="190500" y="5753100"/>
                </a:cubicBezTo>
                <a:cubicBezTo>
                  <a:pt x="292100" y="5575300"/>
                  <a:pt x="381000" y="5257800"/>
                  <a:pt x="381000" y="5041900"/>
                </a:cubicBezTo>
                <a:lnTo>
                  <a:pt x="381000" y="4953000"/>
                </a:lnTo>
                <a:cubicBezTo>
                  <a:pt x="381000" y="4737100"/>
                  <a:pt x="457200" y="4419600"/>
                  <a:pt x="571500" y="4229100"/>
                </a:cubicBezTo>
                <a:cubicBezTo>
                  <a:pt x="673100" y="4051300"/>
                  <a:pt x="762000" y="3733800"/>
                  <a:pt x="762000" y="3517900"/>
                </a:cubicBezTo>
                <a:lnTo>
                  <a:pt x="762000" y="3429000"/>
                </a:lnTo>
                <a:cubicBezTo>
                  <a:pt x="762000" y="3213100"/>
                  <a:pt x="800100" y="2870200"/>
                  <a:pt x="838200" y="2667000"/>
                </a:cubicBezTo>
                <a:lnTo>
                  <a:pt x="1371600" y="368300"/>
                </a:lnTo>
                <a:cubicBezTo>
                  <a:pt x="1422400" y="127000"/>
                  <a:pt x="1587500" y="0"/>
                  <a:pt x="1841500" y="0"/>
                </a:cubicBezTo>
                <a:lnTo>
                  <a:pt x="1905000" y="0"/>
                </a:lnTo>
                <a:cubicBezTo>
                  <a:pt x="2108200" y="0"/>
                  <a:pt x="2324100" y="101600"/>
                  <a:pt x="2374900" y="228600"/>
                </a:cubicBezTo>
                <a:cubicBezTo>
                  <a:pt x="2489200" y="520700"/>
                  <a:pt x="2489200" y="635000"/>
                  <a:pt x="2400300" y="1130300"/>
                </a:cubicBezTo>
                <a:lnTo>
                  <a:pt x="2247900" y="1905000"/>
                </a:lnTo>
                <a:cubicBezTo>
                  <a:pt x="2209800" y="2108200"/>
                  <a:pt x="2120900" y="2286000"/>
                  <a:pt x="2044700" y="2286000"/>
                </a:cubicBezTo>
                <a:cubicBezTo>
                  <a:pt x="1968500" y="2286000"/>
                  <a:pt x="1905000" y="2451100"/>
                  <a:pt x="1905000" y="2667000"/>
                </a:cubicBezTo>
                <a:cubicBezTo>
                  <a:pt x="1905000" y="2908300"/>
                  <a:pt x="2032000" y="3048000"/>
                  <a:pt x="2286000" y="3048000"/>
                </a:cubicBezTo>
                <a:close/>
                <a:moveTo>
                  <a:pt x="3543300" y="68961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3" name="Freeform 2163"/>
          <p:cNvSpPr/>
          <p:nvPr/>
        </p:nvSpPr>
        <p:spPr>
          <a:xfrm rot="0" flipH="0" flipV="0">
            <a:off x="27179561" y="14572361"/>
            <a:ext cx="42672" cy="57912"/>
          </a:xfrm>
          <a:custGeom>
            <a:pathLst>
              <a:path w="5334000" h="7239000">
                <a:moveTo>
                  <a:pt x="5334000" y="1854200"/>
                </a:moveTo>
                <a:lnTo>
                  <a:pt x="5334000" y="3111500"/>
                </a:lnTo>
                <a:cubicBezTo>
                  <a:pt x="5334000" y="5664200"/>
                  <a:pt x="4076700" y="7239000"/>
                  <a:pt x="2044700" y="7239000"/>
                </a:cubicBezTo>
                <a:cubicBezTo>
                  <a:pt x="889000" y="7239000"/>
                  <a:pt x="0" y="6311900"/>
                  <a:pt x="0" y="5105400"/>
                </a:cubicBezTo>
                <a:cubicBezTo>
                  <a:pt x="0" y="4813300"/>
                  <a:pt x="114300" y="4114800"/>
                  <a:pt x="254000" y="3556000"/>
                </a:cubicBezTo>
                <a:lnTo>
                  <a:pt x="482600" y="2641600"/>
                </a:lnTo>
                <a:cubicBezTo>
                  <a:pt x="1028700" y="406400"/>
                  <a:pt x="1485900" y="0"/>
                  <a:pt x="3454400" y="0"/>
                </a:cubicBezTo>
                <a:lnTo>
                  <a:pt x="3479800" y="0"/>
                </a:lnTo>
                <a:cubicBezTo>
                  <a:pt x="4851400" y="0"/>
                  <a:pt x="5334000" y="482600"/>
                  <a:pt x="5334000" y="1854200"/>
                </a:cubicBezTo>
                <a:close/>
                <a:moveTo>
                  <a:pt x="4724400" y="6921500"/>
                </a:moveTo>
                <a:moveTo>
                  <a:pt x="1143000" y="4356100"/>
                </a:moveTo>
                <a:lnTo>
                  <a:pt x="1143000" y="5181600"/>
                </a:lnTo>
                <a:cubicBezTo>
                  <a:pt x="1143000" y="5867400"/>
                  <a:pt x="1371600" y="6096000"/>
                  <a:pt x="2057400" y="6096000"/>
                </a:cubicBezTo>
                <a:lnTo>
                  <a:pt x="2501900" y="6096000"/>
                </a:lnTo>
                <a:cubicBezTo>
                  <a:pt x="3136900" y="6096000"/>
                  <a:pt x="3810000" y="5511800"/>
                  <a:pt x="3810000" y="4953000"/>
                </a:cubicBezTo>
                <a:cubicBezTo>
                  <a:pt x="3810000" y="4749800"/>
                  <a:pt x="3886200" y="4572000"/>
                  <a:pt x="4000500" y="4572000"/>
                </a:cubicBezTo>
                <a:cubicBezTo>
                  <a:pt x="4102100" y="4572000"/>
                  <a:pt x="4191000" y="4330700"/>
                  <a:pt x="4191000" y="4038600"/>
                </a:cubicBezTo>
                <a:lnTo>
                  <a:pt x="4191000" y="3594100"/>
                </a:lnTo>
                <a:cubicBezTo>
                  <a:pt x="4191000" y="3302000"/>
                  <a:pt x="4267200" y="3048000"/>
                  <a:pt x="4381500" y="3048000"/>
                </a:cubicBezTo>
                <a:cubicBezTo>
                  <a:pt x="4483100" y="3048000"/>
                  <a:pt x="4572000" y="2806700"/>
                  <a:pt x="4572000" y="2514600"/>
                </a:cubicBezTo>
                <a:lnTo>
                  <a:pt x="4572000" y="2070100"/>
                </a:lnTo>
                <a:cubicBezTo>
                  <a:pt x="4572000" y="1778000"/>
                  <a:pt x="4394200" y="1358900"/>
                  <a:pt x="4191000" y="1143000"/>
                </a:cubicBezTo>
                <a:cubicBezTo>
                  <a:pt x="3975100" y="939800"/>
                  <a:pt x="3721100" y="762000"/>
                  <a:pt x="3619500" y="762000"/>
                </a:cubicBezTo>
                <a:cubicBezTo>
                  <a:pt x="3505200" y="762000"/>
                  <a:pt x="3429000" y="850900"/>
                  <a:pt x="3429000" y="952500"/>
                </a:cubicBezTo>
                <a:cubicBezTo>
                  <a:pt x="3429000" y="1066800"/>
                  <a:pt x="3187700" y="1143000"/>
                  <a:pt x="2882900" y="1143000"/>
                </a:cubicBezTo>
                <a:lnTo>
                  <a:pt x="2819400" y="1143000"/>
                </a:lnTo>
                <a:cubicBezTo>
                  <a:pt x="2184400" y="1143000"/>
                  <a:pt x="1905000" y="1384300"/>
                  <a:pt x="1905000" y="1905000"/>
                </a:cubicBezTo>
                <a:cubicBezTo>
                  <a:pt x="1905000" y="2120900"/>
                  <a:pt x="1816100" y="2286000"/>
                  <a:pt x="1714500" y="2286000"/>
                </a:cubicBezTo>
                <a:cubicBezTo>
                  <a:pt x="1600200" y="2286000"/>
                  <a:pt x="1524000" y="2540000"/>
                  <a:pt x="1524000" y="2832100"/>
                </a:cubicBezTo>
                <a:lnTo>
                  <a:pt x="1524000" y="3276600"/>
                </a:lnTo>
                <a:cubicBezTo>
                  <a:pt x="1524000" y="3568700"/>
                  <a:pt x="1435100" y="3810000"/>
                  <a:pt x="1333500" y="3810000"/>
                </a:cubicBezTo>
                <a:cubicBezTo>
                  <a:pt x="1219200" y="3810000"/>
                  <a:pt x="1143000" y="4064000"/>
                  <a:pt x="1143000" y="4356100"/>
                </a:cubicBezTo>
                <a:close/>
                <a:moveTo>
                  <a:pt x="2222500" y="69215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4" name="Freeform 2164"/>
          <p:cNvSpPr/>
          <p:nvPr/>
        </p:nvSpPr>
        <p:spPr>
          <a:xfrm rot="0" flipH="0" flipV="0">
            <a:off x="27230872" y="14572869"/>
            <a:ext cx="57912" cy="54864"/>
          </a:xfrm>
          <a:custGeom>
            <a:pathLst>
              <a:path w="7239000" h="6858000">
                <a:moveTo>
                  <a:pt x="127000" y="5562600"/>
                </a:moveTo>
                <a:lnTo>
                  <a:pt x="1282700" y="520700"/>
                </a:lnTo>
                <a:cubicBezTo>
                  <a:pt x="1346200" y="241300"/>
                  <a:pt x="1600200" y="0"/>
                  <a:pt x="1841500" y="0"/>
                </a:cubicBezTo>
                <a:cubicBezTo>
                  <a:pt x="2247900" y="0"/>
                  <a:pt x="2476500" y="228600"/>
                  <a:pt x="2476500" y="622300"/>
                </a:cubicBezTo>
                <a:cubicBezTo>
                  <a:pt x="2476500" y="698500"/>
                  <a:pt x="2387600" y="1003300"/>
                  <a:pt x="2286000" y="1295400"/>
                </a:cubicBezTo>
                <a:lnTo>
                  <a:pt x="2095500" y="1841500"/>
                </a:lnTo>
                <a:cubicBezTo>
                  <a:pt x="1790700" y="2730500"/>
                  <a:pt x="1879600" y="3048000"/>
                  <a:pt x="2451100" y="3048000"/>
                </a:cubicBezTo>
                <a:lnTo>
                  <a:pt x="2705100" y="3048000"/>
                </a:lnTo>
                <a:cubicBezTo>
                  <a:pt x="2997200" y="3048000"/>
                  <a:pt x="3238500" y="2870200"/>
                  <a:pt x="3238500" y="2667000"/>
                </a:cubicBezTo>
                <a:cubicBezTo>
                  <a:pt x="3238500" y="2451100"/>
                  <a:pt x="3314700" y="2070100"/>
                  <a:pt x="3403600" y="1816100"/>
                </a:cubicBezTo>
                <a:lnTo>
                  <a:pt x="3441700" y="1701800"/>
                </a:lnTo>
                <a:cubicBezTo>
                  <a:pt x="3517900" y="1447800"/>
                  <a:pt x="3619500" y="1143000"/>
                  <a:pt x="3644900" y="1054100"/>
                </a:cubicBezTo>
                <a:cubicBezTo>
                  <a:pt x="3683000" y="952500"/>
                  <a:pt x="3873500" y="698500"/>
                  <a:pt x="4089400" y="482600"/>
                </a:cubicBezTo>
                <a:lnTo>
                  <a:pt x="4191000" y="381000"/>
                </a:lnTo>
                <a:cubicBezTo>
                  <a:pt x="4406900" y="165100"/>
                  <a:pt x="4813300" y="0"/>
                  <a:pt x="5118100" y="0"/>
                </a:cubicBezTo>
                <a:lnTo>
                  <a:pt x="6134100" y="0"/>
                </a:lnTo>
                <a:cubicBezTo>
                  <a:pt x="6769100" y="0"/>
                  <a:pt x="7239000" y="546100"/>
                  <a:pt x="7239000" y="1295400"/>
                </a:cubicBezTo>
                <a:lnTo>
                  <a:pt x="7239000" y="1739900"/>
                </a:lnTo>
                <a:cubicBezTo>
                  <a:pt x="7239000" y="2044700"/>
                  <a:pt x="7200900" y="2514600"/>
                  <a:pt x="7162800" y="2794000"/>
                </a:cubicBezTo>
                <a:lnTo>
                  <a:pt x="6972300" y="3962400"/>
                </a:lnTo>
                <a:cubicBezTo>
                  <a:pt x="6921500" y="4254500"/>
                  <a:pt x="6807200" y="4699000"/>
                  <a:pt x="6731000" y="4953000"/>
                </a:cubicBezTo>
                <a:lnTo>
                  <a:pt x="6667500" y="5143500"/>
                </a:lnTo>
                <a:cubicBezTo>
                  <a:pt x="6578600" y="5410200"/>
                  <a:pt x="6477000" y="5702300"/>
                  <a:pt x="6451600" y="5803900"/>
                </a:cubicBezTo>
                <a:cubicBezTo>
                  <a:pt x="6426200" y="5905500"/>
                  <a:pt x="6223000" y="6159500"/>
                  <a:pt x="6019800" y="6362700"/>
                </a:cubicBezTo>
                <a:lnTo>
                  <a:pt x="5905500" y="6477000"/>
                </a:lnTo>
                <a:cubicBezTo>
                  <a:pt x="5702300" y="6680200"/>
                  <a:pt x="5283200" y="6858000"/>
                  <a:pt x="4991100" y="6858000"/>
                </a:cubicBezTo>
                <a:lnTo>
                  <a:pt x="3784600" y="6858000"/>
                </a:lnTo>
                <a:cubicBezTo>
                  <a:pt x="3136900" y="6858000"/>
                  <a:pt x="2667000" y="6311900"/>
                  <a:pt x="2667000" y="5562600"/>
                </a:cubicBezTo>
                <a:lnTo>
                  <a:pt x="2667000" y="5486400"/>
                </a:lnTo>
                <a:cubicBezTo>
                  <a:pt x="2667000" y="5194300"/>
                  <a:pt x="2692400" y="4711700"/>
                  <a:pt x="2717800" y="4406900"/>
                </a:cubicBezTo>
                <a:lnTo>
                  <a:pt x="2717800" y="4343400"/>
                </a:lnTo>
                <a:cubicBezTo>
                  <a:pt x="2781300" y="3657600"/>
                  <a:pt x="1765300" y="3644900"/>
                  <a:pt x="1574800" y="4330700"/>
                </a:cubicBezTo>
                <a:lnTo>
                  <a:pt x="1041400" y="6337300"/>
                </a:lnTo>
                <a:cubicBezTo>
                  <a:pt x="965200" y="6616700"/>
                  <a:pt x="698500" y="6858000"/>
                  <a:pt x="457200" y="6858000"/>
                </a:cubicBezTo>
                <a:cubicBezTo>
                  <a:pt x="203200" y="6858000"/>
                  <a:pt x="0" y="6680200"/>
                  <a:pt x="0" y="6477000"/>
                </a:cubicBezTo>
                <a:cubicBezTo>
                  <a:pt x="0" y="6261100"/>
                  <a:pt x="50800" y="5854700"/>
                  <a:pt x="127000" y="5562600"/>
                </a:cubicBezTo>
                <a:close/>
                <a:moveTo>
                  <a:pt x="825500" y="6858000"/>
                </a:moveTo>
                <a:moveTo>
                  <a:pt x="4406900" y="2120900"/>
                </a:moveTo>
                <a:lnTo>
                  <a:pt x="3759200" y="4445000"/>
                </a:lnTo>
                <a:cubicBezTo>
                  <a:pt x="3568700" y="5143500"/>
                  <a:pt x="3581400" y="5676900"/>
                  <a:pt x="3810000" y="5905500"/>
                </a:cubicBezTo>
                <a:cubicBezTo>
                  <a:pt x="4076700" y="6172200"/>
                  <a:pt x="4902200" y="6146800"/>
                  <a:pt x="5194300" y="5854700"/>
                </a:cubicBezTo>
                <a:cubicBezTo>
                  <a:pt x="5321300" y="5727700"/>
                  <a:pt x="5486400" y="5397500"/>
                  <a:pt x="5575300" y="5118100"/>
                </a:cubicBezTo>
                <a:lnTo>
                  <a:pt x="6146800" y="3175000"/>
                </a:lnTo>
                <a:cubicBezTo>
                  <a:pt x="6223000" y="2895600"/>
                  <a:pt x="6286500" y="2425700"/>
                  <a:pt x="6286500" y="2120900"/>
                </a:cubicBezTo>
                <a:lnTo>
                  <a:pt x="6286500" y="1600200"/>
                </a:lnTo>
                <a:cubicBezTo>
                  <a:pt x="6286500" y="1155700"/>
                  <a:pt x="6096000" y="952500"/>
                  <a:pt x="5664200" y="952500"/>
                </a:cubicBezTo>
                <a:cubicBezTo>
                  <a:pt x="4889500" y="952500"/>
                  <a:pt x="4673600" y="1155700"/>
                  <a:pt x="4406900" y="2120900"/>
                </a:cubicBezTo>
                <a:close/>
                <a:moveTo>
                  <a:pt x="4267200" y="68580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5" name="Freeform 2165"/>
          <p:cNvSpPr/>
          <p:nvPr/>
        </p:nvSpPr>
        <p:spPr>
          <a:xfrm rot="0" flipH="0" flipV="0">
            <a:off x="27343735" y="14572361"/>
            <a:ext cx="45720" cy="58216"/>
          </a:xfrm>
          <a:custGeom>
            <a:pathLst>
              <a:path w="5715000" h="7277100">
                <a:moveTo>
                  <a:pt x="3467100" y="0"/>
                </a:moveTo>
                <a:lnTo>
                  <a:pt x="4064000" y="0"/>
                </a:lnTo>
                <a:cubicBezTo>
                  <a:pt x="5029200" y="0"/>
                  <a:pt x="5715000" y="647700"/>
                  <a:pt x="5715000" y="1562100"/>
                </a:cubicBezTo>
                <a:cubicBezTo>
                  <a:pt x="5715000" y="2743200"/>
                  <a:pt x="3213100" y="4572000"/>
                  <a:pt x="1574800" y="4572000"/>
                </a:cubicBezTo>
                <a:cubicBezTo>
                  <a:pt x="1079500" y="4572000"/>
                  <a:pt x="800100" y="5219700"/>
                  <a:pt x="1016000" y="5905500"/>
                </a:cubicBezTo>
                <a:cubicBezTo>
                  <a:pt x="1041400" y="6007100"/>
                  <a:pt x="1473200" y="6096000"/>
                  <a:pt x="1968500" y="6096000"/>
                </a:cubicBezTo>
                <a:cubicBezTo>
                  <a:pt x="2451100" y="6096000"/>
                  <a:pt x="2857500" y="6007100"/>
                  <a:pt x="2857500" y="5905500"/>
                </a:cubicBezTo>
                <a:cubicBezTo>
                  <a:pt x="2857500" y="5791200"/>
                  <a:pt x="3238500" y="5715000"/>
                  <a:pt x="3721100" y="5715000"/>
                </a:cubicBezTo>
                <a:cubicBezTo>
                  <a:pt x="4191000" y="5715000"/>
                  <a:pt x="4572000" y="5880100"/>
                  <a:pt x="4572000" y="6096000"/>
                </a:cubicBezTo>
                <a:cubicBezTo>
                  <a:pt x="4572000" y="6591300"/>
                  <a:pt x="4140200" y="6819900"/>
                  <a:pt x="2794000" y="7048500"/>
                </a:cubicBezTo>
                <a:lnTo>
                  <a:pt x="2730500" y="7048500"/>
                </a:lnTo>
                <a:cubicBezTo>
                  <a:pt x="1371600" y="7277100"/>
                  <a:pt x="1231900" y="7277100"/>
                  <a:pt x="800100" y="7073900"/>
                </a:cubicBezTo>
                <a:cubicBezTo>
                  <a:pt x="177800" y="6794500"/>
                  <a:pt x="0" y="6489700"/>
                  <a:pt x="0" y="5715000"/>
                </a:cubicBezTo>
                <a:cubicBezTo>
                  <a:pt x="0" y="4343400"/>
                  <a:pt x="558800" y="3657600"/>
                  <a:pt x="2209800" y="2997200"/>
                </a:cubicBezTo>
                <a:lnTo>
                  <a:pt x="2908300" y="2705100"/>
                </a:lnTo>
                <a:cubicBezTo>
                  <a:pt x="3505200" y="2476500"/>
                  <a:pt x="4076700" y="2286000"/>
                  <a:pt x="4178300" y="2286000"/>
                </a:cubicBezTo>
                <a:cubicBezTo>
                  <a:pt x="4737100" y="2286000"/>
                  <a:pt x="4699000" y="1168400"/>
                  <a:pt x="4140200" y="1041400"/>
                </a:cubicBezTo>
                <a:cubicBezTo>
                  <a:pt x="3429000" y="889000"/>
                  <a:pt x="2286000" y="1028700"/>
                  <a:pt x="2286000" y="1282700"/>
                </a:cubicBezTo>
                <a:cubicBezTo>
                  <a:pt x="2286000" y="1409700"/>
                  <a:pt x="2159000" y="1524000"/>
                  <a:pt x="2006600" y="1524000"/>
                </a:cubicBezTo>
                <a:cubicBezTo>
                  <a:pt x="1841500" y="1524000"/>
                  <a:pt x="1676400" y="1409700"/>
                  <a:pt x="1625600" y="1282700"/>
                </a:cubicBezTo>
                <a:cubicBezTo>
                  <a:pt x="1422400" y="774700"/>
                  <a:pt x="1524000" y="469900"/>
                  <a:pt x="2006600" y="203200"/>
                </a:cubicBezTo>
                <a:cubicBezTo>
                  <a:pt x="2209800" y="88900"/>
                  <a:pt x="2870200" y="0"/>
                  <a:pt x="3467100" y="0"/>
                </a:cubicBezTo>
                <a:close/>
                <a:moveTo>
                  <a:pt x="6540500" y="69215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6" name="Freeform 2166"/>
          <p:cNvSpPr/>
          <p:nvPr/>
        </p:nvSpPr>
        <p:spPr>
          <a:xfrm rot="0" flipH="0" flipV="0">
            <a:off x="27393318" y="14572564"/>
            <a:ext cx="50393" cy="54864"/>
          </a:xfrm>
          <a:custGeom>
            <a:pathLst>
              <a:path w="6299200" h="6858000">
                <a:moveTo>
                  <a:pt x="2286000" y="3048000"/>
                </a:moveTo>
                <a:lnTo>
                  <a:pt x="4191000" y="3048000"/>
                </a:lnTo>
                <a:cubicBezTo>
                  <a:pt x="4724400" y="3048000"/>
                  <a:pt x="4953000" y="2743200"/>
                  <a:pt x="4953000" y="1993900"/>
                </a:cubicBezTo>
                <a:lnTo>
                  <a:pt x="4953000" y="1905000"/>
                </a:lnTo>
                <a:cubicBezTo>
                  <a:pt x="4953000" y="1689100"/>
                  <a:pt x="4978400" y="1346200"/>
                  <a:pt x="5016500" y="1143000"/>
                </a:cubicBezTo>
                <a:lnTo>
                  <a:pt x="5168900" y="368300"/>
                </a:lnTo>
                <a:cubicBezTo>
                  <a:pt x="5219700" y="152400"/>
                  <a:pt x="5397500" y="0"/>
                  <a:pt x="5626100" y="0"/>
                </a:cubicBezTo>
                <a:lnTo>
                  <a:pt x="5715000" y="0"/>
                </a:lnTo>
                <a:cubicBezTo>
                  <a:pt x="5918200" y="0"/>
                  <a:pt x="6134100" y="101600"/>
                  <a:pt x="6184900" y="228600"/>
                </a:cubicBezTo>
                <a:cubicBezTo>
                  <a:pt x="6299200" y="520700"/>
                  <a:pt x="6299200" y="660400"/>
                  <a:pt x="6197600" y="1130300"/>
                </a:cubicBezTo>
                <a:lnTo>
                  <a:pt x="4902200" y="6477000"/>
                </a:lnTo>
                <a:cubicBezTo>
                  <a:pt x="4826000" y="6769100"/>
                  <a:pt x="4724400" y="6858000"/>
                  <a:pt x="4432300" y="6858000"/>
                </a:cubicBezTo>
                <a:lnTo>
                  <a:pt x="4191000" y="6858000"/>
                </a:lnTo>
                <a:cubicBezTo>
                  <a:pt x="3975100" y="6858000"/>
                  <a:pt x="3810000" y="6680200"/>
                  <a:pt x="3810000" y="6477000"/>
                </a:cubicBezTo>
                <a:cubicBezTo>
                  <a:pt x="3810000" y="6261100"/>
                  <a:pt x="3898900" y="5943600"/>
                  <a:pt x="4000500" y="5753100"/>
                </a:cubicBezTo>
                <a:cubicBezTo>
                  <a:pt x="4330700" y="5194300"/>
                  <a:pt x="4495800" y="4114800"/>
                  <a:pt x="4279900" y="3898900"/>
                </a:cubicBezTo>
                <a:cubicBezTo>
                  <a:pt x="4229100" y="3848100"/>
                  <a:pt x="4013200" y="3810000"/>
                  <a:pt x="3810000" y="3810000"/>
                </a:cubicBezTo>
                <a:lnTo>
                  <a:pt x="2286000" y="3810000"/>
                </a:lnTo>
                <a:cubicBezTo>
                  <a:pt x="1689100" y="3810000"/>
                  <a:pt x="1333500" y="4318000"/>
                  <a:pt x="1333500" y="5181600"/>
                </a:cubicBezTo>
                <a:cubicBezTo>
                  <a:pt x="1333500" y="5372100"/>
                  <a:pt x="1295400" y="5689600"/>
                  <a:pt x="1244600" y="5892800"/>
                </a:cubicBezTo>
                <a:lnTo>
                  <a:pt x="1104900" y="6477000"/>
                </a:lnTo>
                <a:cubicBezTo>
                  <a:pt x="1054100" y="6718300"/>
                  <a:pt x="889000" y="6858000"/>
                  <a:pt x="647700" y="6858000"/>
                </a:cubicBezTo>
                <a:lnTo>
                  <a:pt x="381000" y="6858000"/>
                </a:lnTo>
                <a:cubicBezTo>
                  <a:pt x="165100" y="6858000"/>
                  <a:pt x="0" y="6680200"/>
                  <a:pt x="0" y="6477000"/>
                </a:cubicBezTo>
                <a:cubicBezTo>
                  <a:pt x="0" y="6261100"/>
                  <a:pt x="76200" y="5943600"/>
                  <a:pt x="190500" y="5753100"/>
                </a:cubicBezTo>
                <a:cubicBezTo>
                  <a:pt x="292100" y="5575300"/>
                  <a:pt x="381000" y="5257800"/>
                  <a:pt x="381000" y="5041900"/>
                </a:cubicBezTo>
                <a:lnTo>
                  <a:pt x="381000" y="4953000"/>
                </a:lnTo>
                <a:cubicBezTo>
                  <a:pt x="381000" y="4737100"/>
                  <a:pt x="457200" y="4419600"/>
                  <a:pt x="571500" y="4229100"/>
                </a:cubicBezTo>
                <a:cubicBezTo>
                  <a:pt x="673100" y="4051300"/>
                  <a:pt x="762000" y="3733800"/>
                  <a:pt x="762000" y="3517900"/>
                </a:cubicBezTo>
                <a:lnTo>
                  <a:pt x="762000" y="3429000"/>
                </a:lnTo>
                <a:cubicBezTo>
                  <a:pt x="762000" y="3213100"/>
                  <a:pt x="800100" y="2870200"/>
                  <a:pt x="838200" y="2667000"/>
                </a:cubicBezTo>
                <a:lnTo>
                  <a:pt x="1371600" y="368300"/>
                </a:lnTo>
                <a:cubicBezTo>
                  <a:pt x="1422400" y="127000"/>
                  <a:pt x="1587500" y="0"/>
                  <a:pt x="1841500" y="0"/>
                </a:cubicBezTo>
                <a:lnTo>
                  <a:pt x="1905000" y="0"/>
                </a:lnTo>
                <a:cubicBezTo>
                  <a:pt x="2108200" y="0"/>
                  <a:pt x="2324100" y="101600"/>
                  <a:pt x="2374900" y="228600"/>
                </a:cubicBezTo>
                <a:cubicBezTo>
                  <a:pt x="2489200" y="520700"/>
                  <a:pt x="2489200" y="635000"/>
                  <a:pt x="2400300" y="1130300"/>
                </a:cubicBezTo>
                <a:lnTo>
                  <a:pt x="2247900" y="1905000"/>
                </a:lnTo>
                <a:cubicBezTo>
                  <a:pt x="2209800" y="2108200"/>
                  <a:pt x="2120900" y="2286000"/>
                  <a:pt x="2044700" y="2286000"/>
                </a:cubicBezTo>
                <a:cubicBezTo>
                  <a:pt x="1968500" y="2286000"/>
                  <a:pt x="1905000" y="2451100"/>
                  <a:pt x="1905000" y="2667000"/>
                </a:cubicBezTo>
                <a:cubicBezTo>
                  <a:pt x="1905000" y="2908300"/>
                  <a:pt x="2032000" y="3048000"/>
                  <a:pt x="2286000" y="3048000"/>
                </a:cubicBezTo>
                <a:close/>
                <a:moveTo>
                  <a:pt x="3543300" y="68961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7" name="Freeform 2167"/>
          <p:cNvSpPr/>
          <p:nvPr/>
        </p:nvSpPr>
        <p:spPr>
          <a:xfrm rot="0" flipH="0" flipV="0">
            <a:off x="27444322" y="14572666"/>
            <a:ext cx="51816" cy="82296"/>
          </a:xfrm>
          <a:custGeom>
            <a:pathLst>
              <a:path w="6477000" h="10287000">
                <a:moveTo>
                  <a:pt x="6223000" y="2565400"/>
                </a:moveTo>
                <a:lnTo>
                  <a:pt x="4902200" y="8039100"/>
                </a:lnTo>
                <a:cubicBezTo>
                  <a:pt x="4597400" y="9283700"/>
                  <a:pt x="3657600" y="10287000"/>
                  <a:pt x="2819400" y="10287000"/>
                </a:cubicBezTo>
                <a:cubicBezTo>
                  <a:pt x="2730500" y="10287000"/>
                  <a:pt x="2667000" y="10198100"/>
                  <a:pt x="2667000" y="10096500"/>
                </a:cubicBezTo>
                <a:cubicBezTo>
                  <a:pt x="2667000" y="9994900"/>
                  <a:pt x="2590800" y="9906000"/>
                  <a:pt x="2476500" y="9906000"/>
                </a:cubicBezTo>
                <a:cubicBezTo>
                  <a:pt x="2374900" y="9906000"/>
                  <a:pt x="2286000" y="9994900"/>
                  <a:pt x="2286000" y="10096500"/>
                </a:cubicBezTo>
                <a:cubicBezTo>
                  <a:pt x="2286000" y="10198100"/>
                  <a:pt x="2209800" y="10287000"/>
                  <a:pt x="2095500" y="10287000"/>
                </a:cubicBezTo>
                <a:cubicBezTo>
                  <a:pt x="1993900" y="10287000"/>
                  <a:pt x="1485900" y="10248900"/>
                  <a:pt x="952500" y="10185400"/>
                </a:cubicBezTo>
                <a:cubicBezTo>
                  <a:pt x="431800" y="10134600"/>
                  <a:pt x="0" y="9880600"/>
                  <a:pt x="0" y="9613900"/>
                </a:cubicBezTo>
                <a:cubicBezTo>
                  <a:pt x="0" y="9359900"/>
                  <a:pt x="495300" y="9144000"/>
                  <a:pt x="1092200" y="9144000"/>
                </a:cubicBezTo>
                <a:lnTo>
                  <a:pt x="1968500" y="9144000"/>
                </a:lnTo>
                <a:cubicBezTo>
                  <a:pt x="3238500" y="9144000"/>
                  <a:pt x="3810000" y="8674100"/>
                  <a:pt x="3810000" y="7620000"/>
                </a:cubicBezTo>
                <a:cubicBezTo>
                  <a:pt x="3810000" y="7200900"/>
                  <a:pt x="3327400" y="6858000"/>
                  <a:pt x="2730500" y="6858000"/>
                </a:cubicBezTo>
                <a:lnTo>
                  <a:pt x="2235200" y="6858000"/>
                </a:lnTo>
                <a:cubicBezTo>
                  <a:pt x="889000" y="6858000"/>
                  <a:pt x="762000" y="6743700"/>
                  <a:pt x="762000" y="5397500"/>
                </a:cubicBezTo>
                <a:lnTo>
                  <a:pt x="762000" y="4889500"/>
                </a:lnTo>
                <a:cubicBezTo>
                  <a:pt x="762000" y="4305300"/>
                  <a:pt x="876300" y="3352800"/>
                  <a:pt x="1016000" y="2794000"/>
                </a:cubicBezTo>
                <a:lnTo>
                  <a:pt x="1244600" y="1866900"/>
                </a:lnTo>
                <a:cubicBezTo>
                  <a:pt x="1676400" y="127000"/>
                  <a:pt x="1752600" y="0"/>
                  <a:pt x="2209800" y="0"/>
                </a:cubicBezTo>
                <a:cubicBezTo>
                  <a:pt x="2463800" y="0"/>
                  <a:pt x="2667000" y="342900"/>
                  <a:pt x="2667000" y="762000"/>
                </a:cubicBezTo>
                <a:cubicBezTo>
                  <a:pt x="2667000" y="1181100"/>
                  <a:pt x="2578100" y="2006600"/>
                  <a:pt x="2463800" y="2590800"/>
                </a:cubicBezTo>
                <a:lnTo>
                  <a:pt x="2209800" y="3898900"/>
                </a:lnTo>
                <a:cubicBezTo>
                  <a:pt x="2095500" y="4483100"/>
                  <a:pt x="1892300" y="4953000"/>
                  <a:pt x="1765300" y="4953000"/>
                </a:cubicBezTo>
                <a:cubicBezTo>
                  <a:pt x="1485900" y="4953000"/>
                  <a:pt x="1447800" y="5638800"/>
                  <a:pt x="1714500" y="5905500"/>
                </a:cubicBezTo>
                <a:cubicBezTo>
                  <a:pt x="1828800" y="6007100"/>
                  <a:pt x="2400300" y="6096000"/>
                  <a:pt x="2997200" y="6096000"/>
                </a:cubicBezTo>
                <a:lnTo>
                  <a:pt x="3111500" y="6096000"/>
                </a:lnTo>
                <a:cubicBezTo>
                  <a:pt x="3708400" y="6096000"/>
                  <a:pt x="4191000" y="5930900"/>
                  <a:pt x="4191000" y="5715000"/>
                </a:cubicBezTo>
                <a:cubicBezTo>
                  <a:pt x="4191000" y="5511800"/>
                  <a:pt x="4305300" y="4876800"/>
                  <a:pt x="4457700" y="4305300"/>
                </a:cubicBezTo>
                <a:lnTo>
                  <a:pt x="5054600" y="1879600"/>
                </a:lnTo>
                <a:cubicBezTo>
                  <a:pt x="5499100" y="127000"/>
                  <a:pt x="5562600" y="0"/>
                  <a:pt x="6019800" y="0"/>
                </a:cubicBezTo>
                <a:cubicBezTo>
                  <a:pt x="6273800" y="0"/>
                  <a:pt x="6477000" y="342900"/>
                  <a:pt x="6477000" y="762000"/>
                </a:cubicBezTo>
                <a:cubicBezTo>
                  <a:pt x="6477000" y="1181100"/>
                  <a:pt x="6362700" y="1993900"/>
                  <a:pt x="6223000" y="2565400"/>
                </a:cubicBezTo>
                <a:close/>
                <a:moveTo>
                  <a:pt x="4559300" y="68834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8" name="Freeform 2168"/>
          <p:cNvSpPr/>
          <p:nvPr/>
        </p:nvSpPr>
        <p:spPr>
          <a:xfrm rot="0" flipH="0" flipV="0">
            <a:off x="27507823" y="14572564"/>
            <a:ext cx="43789" cy="54864"/>
          </a:xfrm>
          <a:custGeom>
            <a:pathLst>
              <a:path w="5473700" h="6858000">
                <a:moveTo>
                  <a:pt x="2311400" y="3048000"/>
                </a:moveTo>
                <a:lnTo>
                  <a:pt x="2616200" y="3048000"/>
                </a:lnTo>
                <a:cubicBezTo>
                  <a:pt x="3746500" y="3048000"/>
                  <a:pt x="3898900" y="2921000"/>
                  <a:pt x="3898900" y="2044700"/>
                </a:cubicBezTo>
                <a:cubicBezTo>
                  <a:pt x="3898900" y="723900"/>
                  <a:pt x="4127500" y="0"/>
                  <a:pt x="4559300" y="0"/>
                </a:cubicBezTo>
                <a:cubicBezTo>
                  <a:pt x="4826000" y="0"/>
                  <a:pt x="5118100" y="76200"/>
                  <a:pt x="5232400" y="190500"/>
                </a:cubicBezTo>
                <a:cubicBezTo>
                  <a:pt x="5473700" y="431800"/>
                  <a:pt x="5473700" y="546100"/>
                  <a:pt x="5168900" y="1816100"/>
                </a:cubicBezTo>
                <a:lnTo>
                  <a:pt x="4241800" y="5803900"/>
                </a:lnTo>
                <a:cubicBezTo>
                  <a:pt x="4114800" y="6375400"/>
                  <a:pt x="3721100" y="6858000"/>
                  <a:pt x="3378200" y="6858000"/>
                </a:cubicBezTo>
                <a:cubicBezTo>
                  <a:pt x="3035300" y="6858000"/>
                  <a:pt x="2755900" y="6680200"/>
                  <a:pt x="2755900" y="6477000"/>
                </a:cubicBezTo>
                <a:cubicBezTo>
                  <a:pt x="2755900" y="6261100"/>
                  <a:pt x="2819400" y="5753100"/>
                  <a:pt x="2895600" y="5334000"/>
                </a:cubicBezTo>
                <a:cubicBezTo>
                  <a:pt x="2971800" y="4914900"/>
                  <a:pt x="3149600" y="4572000"/>
                  <a:pt x="3276600" y="4572000"/>
                </a:cubicBezTo>
                <a:cubicBezTo>
                  <a:pt x="3556000" y="4572000"/>
                  <a:pt x="3581400" y="4254500"/>
                  <a:pt x="3327400" y="4000500"/>
                </a:cubicBezTo>
                <a:cubicBezTo>
                  <a:pt x="3213100" y="3886200"/>
                  <a:pt x="2641600" y="3810000"/>
                  <a:pt x="2044700" y="3810000"/>
                </a:cubicBezTo>
                <a:lnTo>
                  <a:pt x="1739900" y="3810000"/>
                </a:lnTo>
                <a:cubicBezTo>
                  <a:pt x="1143000" y="3810000"/>
                  <a:pt x="520700" y="3606800"/>
                  <a:pt x="368300" y="3365500"/>
                </a:cubicBezTo>
                <a:cubicBezTo>
                  <a:pt x="63500" y="2895600"/>
                  <a:pt x="0" y="1955800"/>
                  <a:pt x="228600" y="762000"/>
                </a:cubicBezTo>
                <a:cubicBezTo>
                  <a:pt x="304800" y="342900"/>
                  <a:pt x="558800" y="0"/>
                  <a:pt x="800100" y="0"/>
                </a:cubicBezTo>
                <a:cubicBezTo>
                  <a:pt x="1244600" y="0"/>
                  <a:pt x="1612900" y="241300"/>
                  <a:pt x="1612900" y="571500"/>
                </a:cubicBezTo>
                <a:cubicBezTo>
                  <a:pt x="1612900" y="673100"/>
                  <a:pt x="1524000" y="762000"/>
                  <a:pt x="1422400" y="762000"/>
                </a:cubicBezTo>
                <a:cubicBezTo>
                  <a:pt x="1308100" y="762000"/>
                  <a:pt x="1231900" y="1244600"/>
                  <a:pt x="1231900" y="1841500"/>
                </a:cubicBezTo>
                <a:lnTo>
                  <a:pt x="1231900" y="1955800"/>
                </a:lnTo>
                <a:cubicBezTo>
                  <a:pt x="1231900" y="2552700"/>
                  <a:pt x="1714500" y="3048000"/>
                  <a:pt x="2311400" y="3048000"/>
                </a:cubicBezTo>
                <a:close/>
                <a:moveTo>
                  <a:pt x="3276600" y="68961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9" name="Freeform 2169"/>
          <p:cNvSpPr/>
          <p:nvPr/>
        </p:nvSpPr>
        <p:spPr>
          <a:xfrm rot="0" flipH="0" flipV="0">
            <a:off x="27556998" y="14572767"/>
            <a:ext cx="45720" cy="54864"/>
          </a:xfrm>
          <a:custGeom>
            <a:pathLst>
              <a:path w="5715000" h="6858000">
                <a:moveTo>
                  <a:pt x="0" y="5778500"/>
                </a:moveTo>
                <a:lnTo>
                  <a:pt x="0" y="4889500"/>
                </a:lnTo>
                <a:cubicBezTo>
                  <a:pt x="0" y="4305300"/>
                  <a:pt x="114300" y="3352800"/>
                  <a:pt x="254000" y="2794000"/>
                </a:cubicBezTo>
                <a:lnTo>
                  <a:pt x="482600" y="1879600"/>
                </a:lnTo>
                <a:cubicBezTo>
                  <a:pt x="914400" y="127000"/>
                  <a:pt x="977900" y="0"/>
                  <a:pt x="1447800" y="0"/>
                </a:cubicBezTo>
                <a:cubicBezTo>
                  <a:pt x="1689100" y="0"/>
                  <a:pt x="1905000" y="342900"/>
                  <a:pt x="1905000" y="762000"/>
                </a:cubicBezTo>
                <a:cubicBezTo>
                  <a:pt x="1905000" y="1181100"/>
                  <a:pt x="1816100" y="1524000"/>
                  <a:pt x="1714500" y="1524000"/>
                </a:cubicBezTo>
                <a:cubicBezTo>
                  <a:pt x="1600200" y="1524000"/>
                  <a:pt x="1524000" y="1790700"/>
                  <a:pt x="1524000" y="2095500"/>
                </a:cubicBezTo>
                <a:cubicBezTo>
                  <a:pt x="1524000" y="2908300"/>
                  <a:pt x="2159000" y="2806700"/>
                  <a:pt x="2997200" y="1866900"/>
                </a:cubicBezTo>
                <a:lnTo>
                  <a:pt x="3937000" y="812800"/>
                </a:lnTo>
                <a:cubicBezTo>
                  <a:pt x="4330700" y="368300"/>
                  <a:pt x="4902200" y="0"/>
                  <a:pt x="5181600" y="0"/>
                </a:cubicBezTo>
                <a:cubicBezTo>
                  <a:pt x="5473700" y="0"/>
                  <a:pt x="5715000" y="177800"/>
                  <a:pt x="5715000" y="381000"/>
                </a:cubicBezTo>
                <a:cubicBezTo>
                  <a:pt x="5715000" y="1066800"/>
                  <a:pt x="4114800" y="2667000"/>
                  <a:pt x="3429000" y="2667000"/>
                </a:cubicBezTo>
                <a:cubicBezTo>
                  <a:pt x="3213100" y="2667000"/>
                  <a:pt x="3048000" y="2933700"/>
                  <a:pt x="3048000" y="3238500"/>
                </a:cubicBezTo>
                <a:cubicBezTo>
                  <a:pt x="3048000" y="3556000"/>
                  <a:pt x="3124200" y="3810000"/>
                  <a:pt x="3238500" y="3810000"/>
                </a:cubicBezTo>
                <a:cubicBezTo>
                  <a:pt x="3479800" y="3810000"/>
                  <a:pt x="4191000" y="5664200"/>
                  <a:pt x="4191000" y="6337300"/>
                </a:cubicBezTo>
                <a:cubicBezTo>
                  <a:pt x="4191000" y="6629400"/>
                  <a:pt x="4013200" y="6858000"/>
                  <a:pt x="3810000" y="6858000"/>
                </a:cubicBezTo>
                <a:cubicBezTo>
                  <a:pt x="3289300" y="6858000"/>
                  <a:pt x="3111500" y="6642100"/>
                  <a:pt x="2667000" y="5486400"/>
                </a:cubicBezTo>
                <a:cubicBezTo>
                  <a:pt x="2451100" y="4927600"/>
                  <a:pt x="2286000" y="4330700"/>
                  <a:pt x="2286000" y="4152900"/>
                </a:cubicBezTo>
                <a:cubicBezTo>
                  <a:pt x="2286000" y="3962400"/>
                  <a:pt x="2197100" y="3810000"/>
                  <a:pt x="2095500" y="3810000"/>
                </a:cubicBezTo>
                <a:cubicBezTo>
                  <a:pt x="1981200" y="3810000"/>
                  <a:pt x="1638300" y="4076700"/>
                  <a:pt x="1333500" y="4381500"/>
                </a:cubicBezTo>
                <a:cubicBezTo>
                  <a:pt x="1016000" y="4699000"/>
                  <a:pt x="762000" y="5295900"/>
                  <a:pt x="762000" y="5715000"/>
                </a:cubicBezTo>
                <a:cubicBezTo>
                  <a:pt x="762000" y="6464300"/>
                  <a:pt x="558800" y="6858000"/>
                  <a:pt x="190500" y="6858000"/>
                </a:cubicBezTo>
                <a:cubicBezTo>
                  <a:pt x="76200" y="6858000"/>
                  <a:pt x="0" y="6375400"/>
                  <a:pt x="0" y="5778500"/>
                </a:cubicBezTo>
                <a:close/>
                <a:moveTo>
                  <a:pt x="355600" y="68707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0" name="Freeform 2170"/>
          <p:cNvSpPr/>
          <p:nvPr/>
        </p:nvSpPr>
        <p:spPr>
          <a:xfrm rot="0" flipH="0" flipV="0">
            <a:off x="27605665" y="14548485"/>
            <a:ext cx="27432" cy="79248"/>
          </a:xfrm>
          <a:custGeom>
            <a:pathLst>
              <a:path w="3429000" h="9906000">
                <a:moveTo>
                  <a:pt x="2286000" y="977900"/>
                </a:moveTo>
                <a:lnTo>
                  <a:pt x="2286000" y="533400"/>
                </a:lnTo>
                <a:cubicBezTo>
                  <a:pt x="2286000" y="241300"/>
                  <a:pt x="2463800" y="0"/>
                  <a:pt x="2667000" y="0"/>
                </a:cubicBezTo>
                <a:cubicBezTo>
                  <a:pt x="2882900" y="0"/>
                  <a:pt x="3136900" y="76200"/>
                  <a:pt x="3238500" y="190500"/>
                </a:cubicBezTo>
                <a:cubicBezTo>
                  <a:pt x="3340100" y="292100"/>
                  <a:pt x="3429000" y="457200"/>
                  <a:pt x="3429000" y="571500"/>
                </a:cubicBezTo>
                <a:cubicBezTo>
                  <a:pt x="3429000" y="673100"/>
                  <a:pt x="3340100" y="762000"/>
                  <a:pt x="3238500" y="762000"/>
                </a:cubicBezTo>
                <a:cubicBezTo>
                  <a:pt x="3136900" y="762000"/>
                  <a:pt x="3048000" y="927100"/>
                  <a:pt x="3048000" y="1143000"/>
                </a:cubicBezTo>
                <a:cubicBezTo>
                  <a:pt x="3048000" y="1346200"/>
                  <a:pt x="2882900" y="1524000"/>
                  <a:pt x="2667000" y="1524000"/>
                </a:cubicBezTo>
                <a:cubicBezTo>
                  <a:pt x="2463800" y="1524000"/>
                  <a:pt x="2286000" y="1282700"/>
                  <a:pt x="2286000" y="977900"/>
                </a:cubicBezTo>
                <a:close/>
                <a:moveTo>
                  <a:pt x="8737600" y="9906000"/>
                </a:moveTo>
                <a:moveTo>
                  <a:pt x="2286000" y="4343400"/>
                </a:moveTo>
                <a:lnTo>
                  <a:pt x="2286000" y="4787900"/>
                </a:lnTo>
                <a:cubicBezTo>
                  <a:pt x="2286000" y="5092700"/>
                  <a:pt x="2197100" y="5334000"/>
                  <a:pt x="2095500" y="5334000"/>
                </a:cubicBezTo>
                <a:cubicBezTo>
                  <a:pt x="1993900" y="5334000"/>
                  <a:pt x="1905000" y="5575300"/>
                  <a:pt x="1905000" y="5867400"/>
                </a:cubicBezTo>
                <a:lnTo>
                  <a:pt x="1905000" y="6311900"/>
                </a:lnTo>
                <a:cubicBezTo>
                  <a:pt x="1905000" y="6616700"/>
                  <a:pt x="1816100" y="6858000"/>
                  <a:pt x="1714500" y="6858000"/>
                </a:cubicBezTo>
                <a:cubicBezTo>
                  <a:pt x="1612900" y="6858000"/>
                  <a:pt x="1524000" y="7099300"/>
                  <a:pt x="1524000" y="7391400"/>
                </a:cubicBezTo>
                <a:lnTo>
                  <a:pt x="1524000" y="7835900"/>
                </a:lnTo>
                <a:cubicBezTo>
                  <a:pt x="1524000" y="8140700"/>
                  <a:pt x="1435100" y="8382000"/>
                  <a:pt x="1333500" y="8382000"/>
                </a:cubicBezTo>
                <a:cubicBezTo>
                  <a:pt x="1231900" y="8382000"/>
                  <a:pt x="1143000" y="8623300"/>
                  <a:pt x="1143000" y="8915400"/>
                </a:cubicBezTo>
                <a:lnTo>
                  <a:pt x="1143000" y="9359900"/>
                </a:lnTo>
                <a:cubicBezTo>
                  <a:pt x="1143000" y="9664700"/>
                  <a:pt x="901700" y="9906000"/>
                  <a:pt x="596900" y="9906000"/>
                </a:cubicBezTo>
                <a:lnTo>
                  <a:pt x="546100" y="9906000"/>
                </a:lnTo>
                <a:cubicBezTo>
                  <a:pt x="241300" y="9906000"/>
                  <a:pt x="0" y="9728200"/>
                  <a:pt x="0" y="9525000"/>
                </a:cubicBezTo>
                <a:cubicBezTo>
                  <a:pt x="0" y="9309100"/>
                  <a:pt x="88900" y="9144000"/>
                  <a:pt x="190500" y="9144000"/>
                </a:cubicBezTo>
                <a:cubicBezTo>
                  <a:pt x="292100" y="9144000"/>
                  <a:pt x="381000" y="8902700"/>
                  <a:pt x="381000" y="8597900"/>
                </a:cubicBezTo>
                <a:lnTo>
                  <a:pt x="381000" y="8153400"/>
                </a:lnTo>
                <a:cubicBezTo>
                  <a:pt x="381000" y="7861300"/>
                  <a:pt x="469900" y="7620000"/>
                  <a:pt x="571500" y="7620000"/>
                </a:cubicBezTo>
                <a:cubicBezTo>
                  <a:pt x="673100" y="7620000"/>
                  <a:pt x="762000" y="7378700"/>
                  <a:pt x="762000" y="7073900"/>
                </a:cubicBezTo>
                <a:lnTo>
                  <a:pt x="762000" y="6629400"/>
                </a:lnTo>
                <a:cubicBezTo>
                  <a:pt x="762000" y="6337300"/>
                  <a:pt x="850900" y="6096000"/>
                  <a:pt x="952500" y="6096000"/>
                </a:cubicBezTo>
                <a:cubicBezTo>
                  <a:pt x="1054100" y="6096000"/>
                  <a:pt x="1143000" y="5854700"/>
                  <a:pt x="1143000" y="5549900"/>
                </a:cubicBezTo>
                <a:lnTo>
                  <a:pt x="1143000" y="5105400"/>
                </a:lnTo>
                <a:cubicBezTo>
                  <a:pt x="1143000" y="4813300"/>
                  <a:pt x="1231900" y="4572000"/>
                  <a:pt x="1333500" y="4572000"/>
                </a:cubicBezTo>
                <a:cubicBezTo>
                  <a:pt x="1435100" y="4572000"/>
                  <a:pt x="1524000" y="4330700"/>
                  <a:pt x="1524000" y="4025900"/>
                </a:cubicBezTo>
                <a:lnTo>
                  <a:pt x="1524000" y="3581400"/>
                </a:lnTo>
                <a:cubicBezTo>
                  <a:pt x="1524000" y="3289300"/>
                  <a:pt x="1701800" y="3048000"/>
                  <a:pt x="1905000" y="3048000"/>
                </a:cubicBezTo>
                <a:cubicBezTo>
                  <a:pt x="2120900" y="3048000"/>
                  <a:pt x="2374900" y="3124200"/>
                  <a:pt x="2476500" y="3238500"/>
                </a:cubicBezTo>
                <a:cubicBezTo>
                  <a:pt x="2578100" y="3340100"/>
                  <a:pt x="2667000" y="3505200"/>
                  <a:pt x="2667000" y="3619500"/>
                </a:cubicBezTo>
                <a:cubicBezTo>
                  <a:pt x="2667000" y="3721100"/>
                  <a:pt x="2578100" y="3810000"/>
                  <a:pt x="2476500" y="3810000"/>
                </a:cubicBezTo>
                <a:cubicBezTo>
                  <a:pt x="2374900" y="3810000"/>
                  <a:pt x="2286000" y="4051300"/>
                  <a:pt x="2286000" y="4343400"/>
                </a:cubicBezTo>
                <a:close/>
                <a:moveTo>
                  <a:pt x="5372100" y="99060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1" name="Freeform 2171"/>
          <p:cNvSpPr/>
          <p:nvPr/>
        </p:nvSpPr>
        <p:spPr>
          <a:xfrm rot="0" flipH="0" flipV="0">
            <a:off x="27632999" y="14572869"/>
            <a:ext cx="39624" cy="54864"/>
          </a:xfrm>
          <a:custGeom>
            <a:pathLst>
              <a:path w="4953000" h="6858000">
                <a:moveTo>
                  <a:pt x="2667000" y="0"/>
                </a:moveTo>
                <a:lnTo>
                  <a:pt x="4191000" y="0"/>
                </a:lnTo>
                <a:cubicBezTo>
                  <a:pt x="4610100" y="0"/>
                  <a:pt x="4953000" y="165100"/>
                  <a:pt x="4953000" y="381000"/>
                </a:cubicBezTo>
                <a:cubicBezTo>
                  <a:pt x="4953000" y="584200"/>
                  <a:pt x="4610100" y="762000"/>
                  <a:pt x="4191000" y="762000"/>
                </a:cubicBezTo>
                <a:lnTo>
                  <a:pt x="3429000" y="762000"/>
                </a:lnTo>
                <a:cubicBezTo>
                  <a:pt x="3009900" y="762000"/>
                  <a:pt x="2667000" y="850900"/>
                  <a:pt x="2667000" y="952500"/>
                </a:cubicBezTo>
                <a:cubicBezTo>
                  <a:pt x="2667000" y="1054100"/>
                  <a:pt x="2501900" y="1143000"/>
                  <a:pt x="2286000" y="1143000"/>
                </a:cubicBezTo>
                <a:cubicBezTo>
                  <a:pt x="2082800" y="1143000"/>
                  <a:pt x="1905000" y="1308100"/>
                  <a:pt x="1905000" y="1524000"/>
                </a:cubicBezTo>
                <a:cubicBezTo>
                  <a:pt x="1905000" y="1727200"/>
                  <a:pt x="1816100" y="1905000"/>
                  <a:pt x="1714500" y="1905000"/>
                </a:cubicBezTo>
                <a:cubicBezTo>
                  <a:pt x="1612900" y="1905000"/>
                  <a:pt x="1524000" y="2159000"/>
                  <a:pt x="1524000" y="2476500"/>
                </a:cubicBezTo>
                <a:cubicBezTo>
                  <a:pt x="1524000" y="2794000"/>
                  <a:pt x="1435100" y="3048000"/>
                  <a:pt x="1333500" y="3048000"/>
                </a:cubicBezTo>
                <a:cubicBezTo>
                  <a:pt x="1231900" y="3048000"/>
                  <a:pt x="1143000" y="3390900"/>
                  <a:pt x="1143000" y="3810000"/>
                </a:cubicBezTo>
                <a:lnTo>
                  <a:pt x="1143000" y="4191000"/>
                </a:lnTo>
                <a:cubicBezTo>
                  <a:pt x="1143000" y="4610100"/>
                  <a:pt x="1054100" y="4953000"/>
                  <a:pt x="952500" y="4953000"/>
                </a:cubicBezTo>
                <a:cubicBezTo>
                  <a:pt x="850900" y="4953000"/>
                  <a:pt x="762000" y="5118100"/>
                  <a:pt x="762000" y="5334000"/>
                </a:cubicBezTo>
                <a:cubicBezTo>
                  <a:pt x="762000" y="5549900"/>
                  <a:pt x="850900" y="5715000"/>
                  <a:pt x="952500" y="5715000"/>
                </a:cubicBezTo>
                <a:cubicBezTo>
                  <a:pt x="1054100" y="5715000"/>
                  <a:pt x="1143000" y="5803900"/>
                  <a:pt x="1143000" y="5905500"/>
                </a:cubicBezTo>
                <a:cubicBezTo>
                  <a:pt x="1143000" y="6007100"/>
                  <a:pt x="1485900" y="6096000"/>
                  <a:pt x="1905000" y="6096000"/>
                </a:cubicBezTo>
                <a:lnTo>
                  <a:pt x="2667000" y="6096000"/>
                </a:lnTo>
                <a:cubicBezTo>
                  <a:pt x="3086100" y="6096000"/>
                  <a:pt x="3429000" y="6273800"/>
                  <a:pt x="3429000" y="6477000"/>
                </a:cubicBezTo>
                <a:cubicBezTo>
                  <a:pt x="3429000" y="6680200"/>
                  <a:pt x="3086100" y="6858000"/>
                  <a:pt x="2667000" y="6858000"/>
                </a:cubicBezTo>
                <a:lnTo>
                  <a:pt x="1143000" y="6858000"/>
                </a:lnTo>
                <a:cubicBezTo>
                  <a:pt x="723900" y="6858000"/>
                  <a:pt x="381000" y="6769100"/>
                  <a:pt x="381000" y="6667500"/>
                </a:cubicBezTo>
                <a:cubicBezTo>
                  <a:pt x="381000" y="6565900"/>
                  <a:pt x="292100" y="6477000"/>
                  <a:pt x="190500" y="6477000"/>
                </a:cubicBezTo>
                <a:cubicBezTo>
                  <a:pt x="88900" y="6477000"/>
                  <a:pt x="0" y="6134100"/>
                  <a:pt x="0" y="5715000"/>
                </a:cubicBezTo>
                <a:lnTo>
                  <a:pt x="0" y="4572000"/>
                </a:lnTo>
                <a:cubicBezTo>
                  <a:pt x="0" y="4152900"/>
                  <a:pt x="88900" y="3810000"/>
                  <a:pt x="190500" y="3810000"/>
                </a:cubicBezTo>
                <a:cubicBezTo>
                  <a:pt x="292100" y="3810000"/>
                  <a:pt x="381000" y="3467100"/>
                  <a:pt x="381000" y="3048000"/>
                </a:cubicBezTo>
                <a:cubicBezTo>
                  <a:pt x="381000" y="2628900"/>
                  <a:pt x="469900" y="2286000"/>
                  <a:pt x="571500" y="2286000"/>
                </a:cubicBezTo>
                <a:cubicBezTo>
                  <a:pt x="673100" y="2286000"/>
                  <a:pt x="762000" y="2032000"/>
                  <a:pt x="762000" y="1714500"/>
                </a:cubicBezTo>
                <a:cubicBezTo>
                  <a:pt x="762000" y="1397000"/>
                  <a:pt x="850900" y="1143000"/>
                  <a:pt x="952500" y="1143000"/>
                </a:cubicBezTo>
                <a:cubicBezTo>
                  <a:pt x="1054100" y="1143000"/>
                  <a:pt x="1143000" y="965200"/>
                  <a:pt x="1143000" y="762000"/>
                </a:cubicBezTo>
                <a:cubicBezTo>
                  <a:pt x="1143000" y="558800"/>
                  <a:pt x="1320800" y="381000"/>
                  <a:pt x="1524000" y="381000"/>
                </a:cubicBezTo>
                <a:cubicBezTo>
                  <a:pt x="1739900" y="381000"/>
                  <a:pt x="1905000" y="292100"/>
                  <a:pt x="1905000" y="190500"/>
                </a:cubicBezTo>
                <a:cubicBezTo>
                  <a:pt x="1905000" y="88900"/>
                  <a:pt x="2247900" y="0"/>
                  <a:pt x="2667000" y="0"/>
                </a:cubicBezTo>
                <a:close/>
                <a:moveTo>
                  <a:pt x="6921500" y="68580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2" name="Freeform 2172"/>
          <p:cNvSpPr/>
          <p:nvPr/>
        </p:nvSpPr>
        <p:spPr>
          <a:xfrm rot="0" flipH="0" flipV="0">
            <a:off x="27675571" y="14572970"/>
            <a:ext cx="60960" cy="54864"/>
          </a:xfrm>
          <a:custGeom>
            <a:pathLst>
              <a:path w="7620000" h="6858000">
                <a:moveTo>
                  <a:pt x="2286000" y="0"/>
                </a:moveTo>
                <a:lnTo>
                  <a:pt x="6477000" y="0"/>
                </a:lnTo>
                <a:cubicBezTo>
                  <a:pt x="7429500" y="0"/>
                  <a:pt x="7620000" y="177800"/>
                  <a:pt x="7620000" y="1143000"/>
                </a:cubicBezTo>
                <a:lnTo>
                  <a:pt x="7620000" y="2286000"/>
                </a:lnTo>
                <a:cubicBezTo>
                  <a:pt x="7620000" y="2705100"/>
                  <a:pt x="7531100" y="3048000"/>
                  <a:pt x="7429500" y="3048000"/>
                </a:cubicBezTo>
                <a:cubicBezTo>
                  <a:pt x="7327900" y="3048000"/>
                  <a:pt x="7239000" y="3390900"/>
                  <a:pt x="7239000" y="3810000"/>
                </a:cubicBezTo>
                <a:cubicBezTo>
                  <a:pt x="7239000" y="4229100"/>
                  <a:pt x="7150100" y="4572000"/>
                  <a:pt x="7048500" y="4572000"/>
                </a:cubicBezTo>
                <a:cubicBezTo>
                  <a:pt x="6946900" y="4572000"/>
                  <a:pt x="6858000" y="4914900"/>
                  <a:pt x="6858000" y="5334000"/>
                </a:cubicBezTo>
                <a:cubicBezTo>
                  <a:pt x="6858000" y="5753100"/>
                  <a:pt x="6769100" y="6096000"/>
                  <a:pt x="6667500" y="6096000"/>
                </a:cubicBezTo>
                <a:cubicBezTo>
                  <a:pt x="6565900" y="6096000"/>
                  <a:pt x="6477000" y="6261100"/>
                  <a:pt x="6477000" y="6477000"/>
                </a:cubicBezTo>
                <a:cubicBezTo>
                  <a:pt x="6477000" y="6680200"/>
                  <a:pt x="6299200" y="6858000"/>
                  <a:pt x="6096000" y="6858000"/>
                </a:cubicBezTo>
                <a:cubicBezTo>
                  <a:pt x="5880100" y="6858000"/>
                  <a:pt x="5715000" y="6515100"/>
                  <a:pt x="5715000" y="6096000"/>
                </a:cubicBezTo>
                <a:cubicBezTo>
                  <a:pt x="5715000" y="5676900"/>
                  <a:pt x="5803900" y="5334000"/>
                  <a:pt x="5905500" y="5334000"/>
                </a:cubicBezTo>
                <a:cubicBezTo>
                  <a:pt x="6007100" y="5334000"/>
                  <a:pt x="6096000" y="4991100"/>
                  <a:pt x="6096000" y="4572000"/>
                </a:cubicBezTo>
                <a:cubicBezTo>
                  <a:pt x="6096000" y="4152900"/>
                  <a:pt x="6184900" y="3810000"/>
                  <a:pt x="6286500" y="3810000"/>
                </a:cubicBezTo>
                <a:cubicBezTo>
                  <a:pt x="6388100" y="3810000"/>
                  <a:pt x="6477000" y="3467100"/>
                  <a:pt x="6477000" y="3048000"/>
                </a:cubicBezTo>
                <a:cubicBezTo>
                  <a:pt x="6477000" y="2628900"/>
                  <a:pt x="6565900" y="2286000"/>
                  <a:pt x="6667500" y="2286000"/>
                </a:cubicBezTo>
                <a:cubicBezTo>
                  <a:pt x="6769100" y="2286000"/>
                  <a:pt x="6858000" y="2019300"/>
                  <a:pt x="6858000" y="1714500"/>
                </a:cubicBezTo>
                <a:cubicBezTo>
                  <a:pt x="6858000" y="1397000"/>
                  <a:pt x="6769100" y="1143000"/>
                  <a:pt x="6667500" y="1143000"/>
                </a:cubicBezTo>
                <a:cubicBezTo>
                  <a:pt x="6565900" y="1143000"/>
                  <a:pt x="6477000" y="1054100"/>
                  <a:pt x="6477000" y="952500"/>
                </a:cubicBezTo>
                <a:cubicBezTo>
                  <a:pt x="6477000" y="838200"/>
                  <a:pt x="6299200" y="762000"/>
                  <a:pt x="6096000" y="762000"/>
                </a:cubicBezTo>
                <a:cubicBezTo>
                  <a:pt x="5880100" y="762000"/>
                  <a:pt x="5715000" y="838200"/>
                  <a:pt x="5715000" y="952500"/>
                </a:cubicBezTo>
                <a:cubicBezTo>
                  <a:pt x="5715000" y="1054100"/>
                  <a:pt x="5537200" y="1143000"/>
                  <a:pt x="5334000" y="1143000"/>
                </a:cubicBezTo>
                <a:cubicBezTo>
                  <a:pt x="5118100" y="1143000"/>
                  <a:pt x="4953000" y="1397000"/>
                  <a:pt x="4953000" y="1714500"/>
                </a:cubicBezTo>
                <a:cubicBezTo>
                  <a:pt x="4953000" y="2019300"/>
                  <a:pt x="4864100" y="2286000"/>
                  <a:pt x="4762500" y="2286000"/>
                </a:cubicBezTo>
                <a:cubicBezTo>
                  <a:pt x="4660900" y="2286000"/>
                  <a:pt x="4572000" y="2628900"/>
                  <a:pt x="4572000" y="3048000"/>
                </a:cubicBezTo>
                <a:cubicBezTo>
                  <a:pt x="4572000" y="3467100"/>
                  <a:pt x="4483100" y="3810000"/>
                  <a:pt x="4381500" y="3810000"/>
                </a:cubicBezTo>
                <a:cubicBezTo>
                  <a:pt x="4279900" y="3810000"/>
                  <a:pt x="4191000" y="4152900"/>
                  <a:pt x="4191000" y="4572000"/>
                </a:cubicBezTo>
                <a:cubicBezTo>
                  <a:pt x="4191000" y="4991100"/>
                  <a:pt x="4102100" y="5334000"/>
                  <a:pt x="4000500" y="5334000"/>
                </a:cubicBezTo>
                <a:cubicBezTo>
                  <a:pt x="3898900" y="5334000"/>
                  <a:pt x="3810000" y="5676900"/>
                  <a:pt x="3810000" y="6096000"/>
                </a:cubicBezTo>
                <a:cubicBezTo>
                  <a:pt x="3810000" y="6515100"/>
                  <a:pt x="3556000" y="6858000"/>
                  <a:pt x="3238500" y="6858000"/>
                </a:cubicBezTo>
                <a:cubicBezTo>
                  <a:pt x="2921000" y="6858000"/>
                  <a:pt x="2667000" y="6680200"/>
                  <a:pt x="2667000" y="6477000"/>
                </a:cubicBezTo>
                <a:cubicBezTo>
                  <a:pt x="2667000" y="6261100"/>
                  <a:pt x="2755900" y="6096000"/>
                  <a:pt x="2857500" y="6096000"/>
                </a:cubicBezTo>
                <a:cubicBezTo>
                  <a:pt x="2959100" y="6096000"/>
                  <a:pt x="3048000" y="5753100"/>
                  <a:pt x="3048000" y="5334000"/>
                </a:cubicBezTo>
                <a:cubicBezTo>
                  <a:pt x="3048000" y="4914900"/>
                  <a:pt x="3136900" y="4572000"/>
                  <a:pt x="3238500" y="4572000"/>
                </a:cubicBezTo>
                <a:cubicBezTo>
                  <a:pt x="3340100" y="4572000"/>
                  <a:pt x="3429000" y="4229100"/>
                  <a:pt x="3429000" y="3810000"/>
                </a:cubicBezTo>
                <a:cubicBezTo>
                  <a:pt x="3429000" y="3390900"/>
                  <a:pt x="3517900" y="3048000"/>
                  <a:pt x="3619500" y="3048000"/>
                </a:cubicBezTo>
                <a:cubicBezTo>
                  <a:pt x="3721100" y="3048000"/>
                  <a:pt x="3810000" y="2705100"/>
                  <a:pt x="3810000" y="2286000"/>
                </a:cubicBezTo>
                <a:cubicBezTo>
                  <a:pt x="3810000" y="1866900"/>
                  <a:pt x="3898900" y="1524000"/>
                  <a:pt x="4000500" y="1524000"/>
                </a:cubicBezTo>
                <a:cubicBezTo>
                  <a:pt x="4102100" y="1524000"/>
                  <a:pt x="4191000" y="1435100"/>
                  <a:pt x="4191000" y="1333500"/>
                </a:cubicBezTo>
                <a:cubicBezTo>
                  <a:pt x="4191000" y="1219200"/>
                  <a:pt x="4102100" y="1143000"/>
                  <a:pt x="4000500" y="1143000"/>
                </a:cubicBezTo>
                <a:cubicBezTo>
                  <a:pt x="3898900" y="1143000"/>
                  <a:pt x="3810000" y="1054100"/>
                  <a:pt x="3810000" y="952500"/>
                </a:cubicBezTo>
                <a:cubicBezTo>
                  <a:pt x="3810000" y="838200"/>
                  <a:pt x="3467100" y="762000"/>
                  <a:pt x="3048000" y="762000"/>
                </a:cubicBezTo>
                <a:cubicBezTo>
                  <a:pt x="2628900" y="762000"/>
                  <a:pt x="2286000" y="927100"/>
                  <a:pt x="2286000" y="1143000"/>
                </a:cubicBezTo>
                <a:cubicBezTo>
                  <a:pt x="2286000" y="1346200"/>
                  <a:pt x="2197100" y="1524000"/>
                  <a:pt x="2095500" y="1524000"/>
                </a:cubicBezTo>
                <a:cubicBezTo>
                  <a:pt x="1993900" y="1524000"/>
                  <a:pt x="1905000" y="1866900"/>
                  <a:pt x="1905000" y="2286000"/>
                </a:cubicBezTo>
                <a:cubicBezTo>
                  <a:pt x="1905000" y="2705100"/>
                  <a:pt x="1816100" y="3048000"/>
                  <a:pt x="1714500" y="3048000"/>
                </a:cubicBezTo>
                <a:cubicBezTo>
                  <a:pt x="1612900" y="3048000"/>
                  <a:pt x="1524000" y="3390900"/>
                  <a:pt x="1524000" y="3810000"/>
                </a:cubicBezTo>
                <a:cubicBezTo>
                  <a:pt x="1524000" y="4229100"/>
                  <a:pt x="1435100" y="4572000"/>
                  <a:pt x="1333500" y="4572000"/>
                </a:cubicBezTo>
                <a:cubicBezTo>
                  <a:pt x="1231900" y="4572000"/>
                  <a:pt x="1143000" y="4914900"/>
                  <a:pt x="1143000" y="5334000"/>
                </a:cubicBezTo>
                <a:cubicBezTo>
                  <a:pt x="1143000" y="5753100"/>
                  <a:pt x="1054100" y="6096000"/>
                  <a:pt x="952500" y="6096000"/>
                </a:cubicBezTo>
                <a:cubicBezTo>
                  <a:pt x="850900" y="6096000"/>
                  <a:pt x="762000" y="6261100"/>
                  <a:pt x="762000" y="6477000"/>
                </a:cubicBezTo>
                <a:cubicBezTo>
                  <a:pt x="762000" y="6680200"/>
                  <a:pt x="584200" y="6858000"/>
                  <a:pt x="381000" y="6858000"/>
                </a:cubicBezTo>
                <a:cubicBezTo>
                  <a:pt x="165100" y="6858000"/>
                  <a:pt x="0" y="6515100"/>
                  <a:pt x="0" y="6096000"/>
                </a:cubicBezTo>
                <a:cubicBezTo>
                  <a:pt x="0" y="5676900"/>
                  <a:pt x="88900" y="5334000"/>
                  <a:pt x="190500" y="5334000"/>
                </a:cubicBezTo>
                <a:cubicBezTo>
                  <a:pt x="292100" y="5334000"/>
                  <a:pt x="381000" y="4991100"/>
                  <a:pt x="381000" y="4572000"/>
                </a:cubicBezTo>
                <a:cubicBezTo>
                  <a:pt x="381000" y="4152900"/>
                  <a:pt x="469900" y="3810000"/>
                  <a:pt x="571500" y="3810000"/>
                </a:cubicBezTo>
                <a:cubicBezTo>
                  <a:pt x="673100" y="3810000"/>
                  <a:pt x="762000" y="3467100"/>
                  <a:pt x="762000" y="3048000"/>
                </a:cubicBezTo>
                <a:cubicBezTo>
                  <a:pt x="762000" y="2628900"/>
                  <a:pt x="850900" y="2286000"/>
                  <a:pt x="952500" y="2286000"/>
                </a:cubicBezTo>
                <a:cubicBezTo>
                  <a:pt x="1054100" y="2286000"/>
                  <a:pt x="1143000" y="1943100"/>
                  <a:pt x="1143000" y="1524000"/>
                </a:cubicBezTo>
                <a:cubicBezTo>
                  <a:pt x="1143000" y="1104900"/>
                  <a:pt x="1231900" y="762000"/>
                  <a:pt x="1333500" y="762000"/>
                </a:cubicBezTo>
                <a:cubicBezTo>
                  <a:pt x="1435100" y="762000"/>
                  <a:pt x="1524000" y="584200"/>
                  <a:pt x="1524000" y="381000"/>
                </a:cubicBezTo>
                <a:cubicBezTo>
                  <a:pt x="1524000" y="165100"/>
                  <a:pt x="1866900" y="0"/>
                  <a:pt x="2286000" y="0"/>
                </a:cubicBezTo>
                <a:close/>
                <a:moveTo>
                  <a:pt x="6438900" y="68453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3" name="Freeform 2173"/>
          <p:cNvSpPr/>
          <p:nvPr/>
        </p:nvSpPr>
        <p:spPr>
          <a:xfrm rot="0" flipH="0" flipV="0">
            <a:off x="27743033" y="14572869"/>
            <a:ext cx="57912" cy="54864"/>
          </a:xfrm>
          <a:custGeom>
            <a:pathLst>
              <a:path w="7239000" h="6858000">
                <a:moveTo>
                  <a:pt x="127000" y="5562600"/>
                </a:moveTo>
                <a:lnTo>
                  <a:pt x="1282700" y="520700"/>
                </a:lnTo>
                <a:cubicBezTo>
                  <a:pt x="1346200" y="241300"/>
                  <a:pt x="1600200" y="0"/>
                  <a:pt x="1841500" y="0"/>
                </a:cubicBezTo>
                <a:cubicBezTo>
                  <a:pt x="2247900" y="0"/>
                  <a:pt x="2476500" y="228600"/>
                  <a:pt x="2476500" y="622300"/>
                </a:cubicBezTo>
                <a:cubicBezTo>
                  <a:pt x="2476500" y="698500"/>
                  <a:pt x="2387600" y="1003300"/>
                  <a:pt x="2286000" y="1295400"/>
                </a:cubicBezTo>
                <a:lnTo>
                  <a:pt x="2095500" y="1841500"/>
                </a:lnTo>
                <a:cubicBezTo>
                  <a:pt x="1790700" y="2730500"/>
                  <a:pt x="1879600" y="3048000"/>
                  <a:pt x="2451100" y="3048000"/>
                </a:cubicBezTo>
                <a:lnTo>
                  <a:pt x="2705100" y="3048000"/>
                </a:lnTo>
                <a:cubicBezTo>
                  <a:pt x="2997200" y="3048000"/>
                  <a:pt x="3238500" y="2870200"/>
                  <a:pt x="3238500" y="2667000"/>
                </a:cubicBezTo>
                <a:cubicBezTo>
                  <a:pt x="3238500" y="2451100"/>
                  <a:pt x="3314700" y="2070100"/>
                  <a:pt x="3403600" y="1816100"/>
                </a:cubicBezTo>
                <a:lnTo>
                  <a:pt x="3441700" y="1701800"/>
                </a:lnTo>
                <a:cubicBezTo>
                  <a:pt x="3517900" y="1447800"/>
                  <a:pt x="3619500" y="1143000"/>
                  <a:pt x="3644900" y="1054100"/>
                </a:cubicBezTo>
                <a:cubicBezTo>
                  <a:pt x="3683000" y="952500"/>
                  <a:pt x="3873500" y="698500"/>
                  <a:pt x="4089400" y="482600"/>
                </a:cubicBezTo>
                <a:lnTo>
                  <a:pt x="4191000" y="381000"/>
                </a:lnTo>
                <a:cubicBezTo>
                  <a:pt x="4406900" y="165100"/>
                  <a:pt x="4813300" y="0"/>
                  <a:pt x="5118100" y="0"/>
                </a:cubicBezTo>
                <a:lnTo>
                  <a:pt x="6134100" y="0"/>
                </a:lnTo>
                <a:cubicBezTo>
                  <a:pt x="6769100" y="0"/>
                  <a:pt x="7239000" y="546100"/>
                  <a:pt x="7239000" y="1295400"/>
                </a:cubicBezTo>
                <a:lnTo>
                  <a:pt x="7239000" y="1739900"/>
                </a:lnTo>
                <a:cubicBezTo>
                  <a:pt x="7239000" y="2044700"/>
                  <a:pt x="7200900" y="2514600"/>
                  <a:pt x="7162800" y="2794000"/>
                </a:cubicBezTo>
                <a:lnTo>
                  <a:pt x="6972300" y="3962400"/>
                </a:lnTo>
                <a:cubicBezTo>
                  <a:pt x="6921500" y="4254500"/>
                  <a:pt x="6807200" y="4699000"/>
                  <a:pt x="6731000" y="4953000"/>
                </a:cubicBezTo>
                <a:lnTo>
                  <a:pt x="6667500" y="5143500"/>
                </a:lnTo>
                <a:cubicBezTo>
                  <a:pt x="6578600" y="5410200"/>
                  <a:pt x="6477000" y="5702300"/>
                  <a:pt x="6451600" y="5803900"/>
                </a:cubicBezTo>
                <a:cubicBezTo>
                  <a:pt x="6426200" y="5905500"/>
                  <a:pt x="6223000" y="6159500"/>
                  <a:pt x="6019800" y="6362700"/>
                </a:cubicBezTo>
                <a:lnTo>
                  <a:pt x="5905500" y="6477000"/>
                </a:lnTo>
                <a:cubicBezTo>
                  <a:pt x="5702300" y="6680200"/>
                  <a:pt x="5283200" y="6858000"/>
                  <a:pt x="4991100" y="6858000"/>
                </a:cubicBezTo>
                <a:lnTo>
                  <a:pt x="3784600" y="6858000"/>
                </a:lnTo>
                <a:cubicBezTo>
                  <a:pt x="3136900" y="6858000"/>
                  <a:pt x="2667000" y="6311900"/>
                  <a:pt x="2667000" y="5562600"/>
                </a:cubicBezTo>
                <a:lnTo>
                  <a:pt x="2667000" y="5486400"/>
                </a:lnTo>
                <a:cubicBezTo>
                  <a:pt x="2667000" y="5194300"/>
                  <a:pt x="2692400" y="4711700"/>
                  <a:pt x="2717800" y="4406900"/>
                </a:cubicBezTo>
                <a:lnTo>
                  <a:pt x="2717800" y="4343400"/>
                </a:lnTo>
                <a:cubicBezTo>
                  <a:pt x="2781300" y="3657600"/>
                  <a:pt x="1765300" y="3644900"/>
                  <a:pt x="1574800" y="4330700"/>
                </a:cubicBezTo>
                <a:lnTo>
                  <a:pt x="1041400" y="6337300"/>
                </a:lnTo>
                <a:cubicBezTo>
                  <a:pt x="965200" y="6616700"/>
                  <a:pt x="698500" y="6858000"/>
                  <a:pt x="457200" y="6858000"/>
                </a:cubicBezTo>
                <a:cubicBezTo>
                  <a:pt x="203200" y="6858000"/>
                  <a:pt x="0" y="6680200"/>
                  <a:pt x="0" y="6477000"/>
                </a:cubicBezTo>
                <a:cubicBezTo>
                  <a:pt x="0" y="6261100"/>
                  <a:pt x="50800" y="5854700"/>
                  <a:pt x="127000" y="5562600"/>
                </a:cubicBezTo>
                <a:close/>
                <a:moveTo>
                  <a:pt x="825500" y="6858000"/>
                </a:moveTo>
                <a:moveTo>
                  <a:pt x="4406900" y="2120900"/>
                </a:moveTo>
                <a:lnTo>
                  <a:pt x="3759200" y="4445000"/>
                </a:lnTo>
                <a:cubicBezTo>
                  <a:pt x="3568700" y="5143500"/>
                  <a:pt x="3581400" y="5676900"/>
                  <a:pt x="3810000" y="5905500"/>
                </a:cubicBezTo>
                <a:cubicBezTo>
                  <a:pt x="4076700" y="6172200"/>
                  <a:pt x="4902200" y="6146800"/>
                  <a:pt x="5194300" y="5854700"/>
                </a:cubicBezTo>
                <a:cubicBezTo>
                  <a:pt x="5321300" y="5727700"/>
                  <a:pt x="5486400" y="5397500"/>
                  <a:pt x="5575300" y="5118100"/>
                </a:cubicBezTo>
                <a:lnTo>
                  <a:pt x="6146800" y="3175000"/>
                </a:lnTo>
                <a:cubicBezTo>
                  <a:pt x="6223000" y="2895600"/>
                  <a:pt x="6286500" y="2425700"/>
                  <a:pt x="6286500" y="2120900"/>
                </a:cubicBezTo>
                <a:lnTo>
                  <a:pt x="6286500" y="1600200"/>
                </a:lnTo>
                <a:cubicBezTo>
                  <a:pt x="6286500" y="1155700"/>
                  <a:pt x="6096000" y="952500"/>
                  <a:pt x="5664200" y="952500"/>
                </a:cubicBezTo>
                <a:cubicBezTo>
                  <a:pt x="4889500" y="952500"/>
                  <a:pt x="4673600" y="1155700"/>
                  <a:pt x="4406900" y="2120900"/>
                </a:cubicBezTo>
                <a:close/>
                <a:moveTo>
                  <a:pt x="4267200" y="6858000"/>
                </a:moveTo>
              </a:path>
            </a:pathLst>
          </a:custGeom>
          <a:solidFill>
            <a:srgbClr val="0F100F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4" name="Freeform 2174"/>
          <p:cNvSpPr/>
          <p:nvPr/>
        </p:nvSpPr>
        <p:spPr>
          <a:xfrm rot="0" flipH="0" flipV="0">
            <a:off x="21430461" y="14828399"/>
            <a:ext cx="128028" cy="76212"/>
          </a:xfrm>
          <a:custGeom>
            <a:pathLst>
              <a:path w="15062200" h="8966200">
                <a:moveTo>
                  <a:pt x="7950200" y="8724900"/>
                </a:moveTo>
                <a:lnTo>
                  <a:pt x="3606800" y="7112000"/>
                </a:lnTo>
                <a:cubicBezTo>
                  <a:pt x="3238500" y="6985000"/>
                  <a:pt x="2692400" y="6680200"/>
                  <a:pt x="2387600" y="6464300"/>
                </a:cubicBezTo>
                <a:lnTo>
                  <a:pt x="2057400" y="6210300"/>
                </a:lnTo>
                <a:cubicBezTo>
                  <a:pt x="1752600" y="5994400"/>
                  <a:pt x="1270000" y="5575300"/>
                  <a:pt x="990600" y="5295900"/>
                </a:cubicBezTo>
                <a:lnTo>
                  <a:pt x="863600" y="5168900"/>
                </a:lnTo>
                <a:cubicBezTo>
                  <a:pt x="215900" y="4521200"/>
                  <a:pt x="0" y="4025900"/>
                  <a:pt x="0" y="3149600"/>
                </a:cubicBezTo>
                <a:lnTo>
                  <a:pt x="0" y="2159000"/>
                </a:lnTo>
                <a:cubicBezTo>
                  <a:pt x="0" y="901700"/>
                  <a:pt x="1231900" y="0"/>
                  <a:pt x="2959100" y="0"/>
                </a:cubicBezTo>
                <a:lnTo>
                  <a:pt x="4660900" y="0"/>
                </a:lnTo>
                <a:cubicBezTo>
                  <a:pt x="5054600" y="0"/>
                  <a:pt x="5689600" y="50800"/>
                  <a:pt x="6083300" y="101600"/>
                </a:cubicBezTo>
                <a:lnTo>
                  <a:pt x="6794500" y="190500"/>
                </a:lnTo>
                <a:cubicBezTo>
                  <a:pt x="7175500" y="241300"/>
                  <a:pt x="7543800" y="393700"/>
                  <a:pt x="7620000" y="508000"/>
                </a:cubicBezTo>
                <a:cubicBezTo>
                  <a:pt x="7785100" y="774700"/>
                  <a:pt x="8432800" y="1041400"/>
                  <a:pt x="9423400" y="1257300"/>
                </a:cubicBezTo>
                <a:lnTo>
                  <a:pt x="9728200" y="1320800"/>
                </a:lnTo>
                <a:cubicBezTo>
                  <a:pt x="10134600" y="1397000"/>
                  <a:pt x="10731500" y="1625600"/>
                  <a:pt x="11074400" y="1803400"/>
                </a:cubicBezTo>
                <a:lnTo>
                  <a:pt x="12954000" y="2832100"/>
                </a:lnTo>
                <a:cubicBezTo>
                  <a:pt x="13652500" y="3225800"/>
                  <a:pt x="14274800" y="3797300"/>
                  <a:pt x="14490700" y="4279900"/>
                </a:cubicBezTo>
                <a:cubicBezTo>
                  <a:pt x="14579600" y="4457700"/>
                  <a:pt x="14732000" y="4699000"/>
                  <a:pt x="14859000" y="4813300"/>
                </a:cubicBezTo>
                <a:cubicBezTo>
                  <a:pt x="14973300" y="4927600"/>
                  <a:pt x="15062200" y="5346700"/>
                  <a:pt x="15062200" y="5740400"/>
                </a:cubicBezTo>
                <a:lnTo>
                  <a:pt x="15062200" y="7175500"/>
                </a:lnTo>
                <a:cubicBezTo>
                  <a:pt x="15062200" y="8267700"/>
                  <a:pt x="14198600" y="8966200"/>
                  <a:pt x="12827000" y="8966200"/>
                </a:cubicBezTo>
                <a:lnTo>
                  <a:pt x="9321800" y="8966200"/>
                </a:lnTo>
                <a:cubicBezTo>
                  <a:pt x="8928100" y="8966200"/>
                  <a:pt x="8305800" y="8864600"/>
                  <a:pt x="7950200" y="8724900"/>
                </a:cubicBezTo>
                <a:close/>
                <a:moveTo>
                  <a:pt x="-101600" y="8978900"/>
                </a:moveTo>
                <a:moveTo>
                  <a:pt x="1435100" y="2895600"/>
                </a:moveTo>
                <a:cubicBezTo>
                  <a:pt x="1435100" y="3213100"/>
                  <a:pt x="1651000" y="3695700"/>
                  <a:pt x="1905000" y="3975100"/>
                </a:cubicBezTo>
                <a:lnTo>
                  <a:pt x="2463800" y="4572000"/>
                </a:lnTo>
                <a:cubicBezTo>
                  <a:pt x="3060700" y="5232400"/>
                  <a:pt x="3848100" y="5727700"/>
                  <a:pt x="4699000" y="6007100"/>
                </a:cubicBezTo>
                <a:lnTo>
                  <a:pt x="8826500" y="7315200"/>
                </a:lnTo>
                <a:cubicBezTo>
                  <a:pt x="9207500" y="7442200"/>
                  <a:pt x="9829800" y="7531100"/>
                  <a:pt x="10223500" y="7531100"/>
                </a:cubicBezTo>
                <a:lnTo>
                  <a:pt x="12014200" y="7531100"/>
                </a:lnTo>
                <a:cubicBezTo>
                  <a:pt x="12992100" y="7531100"/>
                  <a:pt x="13627100" y="6959600"/>
                  <a:pt x="13627100" y="6096000"/>
                </a:cubicBezTo>
                <a:cubicBezTo>
                  <a:pt x="13627100" y="5702300"/>
                  <a:pt x="13398500" y="5156200"/>
                  <a:pt x="13119100" y="4876800"/>
                </a:cubicBezTo>
                <a:lnTo>
                  <a:pt x="13017500" y="4762500"/>
                </a:lnTo>
                <a:cubicBezTo>
                  <a:pt x="12738100" y="4483100"/>
                  <a:pt x="12217400" y="4127500"/>
                  <a:pt x="11861800" y="3962400"/>
                </a:cubicBezTo>
                <a:lnTo>
                  <a:pt x="8458200" y="2413000"/>
                </a:lnTo>
                <a:cubicBezTo>
                  <a:pt x="8102600" y="2247900"/>
                  <a:pt x="7505700" y="2057400"/>
                  <a:pt x="7124700" y="1981200"/>
                </a:cubicBezTo>
                <a:lnTo>
                  <a:pt x="4991100" y="1574800"/>
                </a:lnTo>
                <a:cubicBezTo>
                  <a:pt x="4076700" y="1397000"/>
                  <a:pt x="3429000" y="1409700"/>
                  <a:pt x="2768600" y="1612900"/>
                </a:cubicBezTo>
                <a:cubicBezTo>
                  <a:pt x="1866900" y="1892300"/>
                  <a:pt x="1435100" y="2311400"/>
                  <a:pt x="1435100" y="2895600"/>
                </a:cubicBezTo>
                <a:close/>
                <a:moveTo>
                  <a:pt x="5727700" y="8978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5" name="Freeform 2175"/>
          <p:cNvSpPr/>
          <p:nvPr/>
        </p:nvSpPr>
        <p:spPr>
          <a:xfrm rot="0" flipH="0" flipV="0">
            <a:off x="24324843" y="14784222"/>
            <a:ext cx="56349" cy="80746"/>
          </a:xfrm>
          <a:custGeom>
            <a:pathLst>
              <a:path w="6629400" h="9499600">
                <a:moveTo>
                  <a:pt x="2324100" y="0"/>
                </a:moveTo>
                <a:lnTo>
                  <a:pt x="6096000" y="0"/>
                </a:lnTo>
                <a:cubicBezTo>
                  <a:pt x="6527800" y="0"/>
                  <a:pt x="6629400" y="88900"/>
                  <a:pt x="6629400" y="444500"/>
                </a:cubicBezTo>
                <a:cubicBezTo>
                  <a:pt x="6629400" y="596900"/>
                  <a:pt x="6464300" y="736600"/>
                  <a:pt x="6273800" y="749300"/>
                </a:cubicBezTo>
                <a:lnTo>
                  <a:pt x="4622800" y="863600"/>
                </a:lnTo>
                <a:cubicBezTo>
                  <a:pt x="4419600" y="876300"/>
                  <a:pt x="4127500" y="863600"/>
                  <a:pt x="3975100" y="838200"/>
                </a:cubicBezTo>
                <a:cubicBezTo>
                  <a:pt x="3708400" y="787400"/>
                  <a:pt x="3403600" y="965200"/>
                  <a:pt x="3403600" y="1168400"/>
                </a:cubicBezTo>
                <a:cubicBezTo>
                  <a:pt x="3403600" y="1219200"/>
                  <a:pt x="3492500" y="1384300"/>
                  <a:pt x="3606800" y="1549400"/>
                </a:cubicBezTo>
                <a:lnTo>
                  <a:pt x="4787900" y="3276600"/>
                </a:lnTo>
                <a:cubicBezTo>
                  <a:pt x="4902200" y="3441700"/>
                  <a:pt x="5080000" y="3619500"/>
                  <a:pt x="5181600" y="3695700"/>
                </a:cubicBezTo>
                <a:cubicBezTo>
                  <a:pt x="5461000" y="3860800"/>
                  <a:pt x="5613400" y="4699000"/>
                  <a:pt x="5499100" y="5359400"/>
                </a:cubicBezTo>
                <a:lnTo>
                  <a:pt x="5283200" y="6578600"/>
                </a:lnTo>
                <a:cubicBezTo>
                  <a:pt x="5257800" y="6756400"/>
                  <a:pt x="5168900" y="7061200"/>
                  <a:pt x="5105400" y="7226300"/>
                </a:cubicBezTo>
                <a:lnTo>
                  <a:pt x="4851400" y="7874000"/>
                </a:lnTo>
                <a:cubicBezTo>
                  <a:pt x="4775200" y="8039100"/>
                  <a:pt x="4610100" y="8305800"/>
                  <a:pt x="4470400" y="8445500"/>
                </a:cubicBezTo>
                <a:lnTo>
                  <a:pt x="3835400" y="9067800"/>
                </a:lnTo>
                <a:cubicBezTo>
                  <a:pt x="3556000" y="9359900"/>
                  <a:pt x="3136900" y="9499600"/>
                  <a:pt x="2603500" y="9499600"/>
                </a:cubicBezTo>
                <a:lnTo>
                  <a:pt x="1257300" y="9499600"/>
                </a:lnTo>
                <a:cubicBezTo>
                  <a:pt x="482600" y="9499600"/>
                  <a:pt x="0" y="8851900"/>
                  <a:pt x="0" y="7797800"/>
                </a:cubicBezTo>
                <a:lnTo>
                  <a:pt x="0" y="7353300"/>
                </a:lnTo>
                <a:cubicBezTo>
                  <a:pt x="0" y="7150100"/>
                  <a:pt x="25400" y="6845300"/>
                  <a:pt x="50800" y="6654800"/>
                </a:cubicBezTo>
                <a:lnTo>
                  <a:pt x="266700" y="5435600"/>
                </a:lnTo>
                <a:cubicBezTo>
                  <a:pt x="292100" y="5257800"/>
                  <a:pt x="393700" y="4965700"/>
                  <a:pt x="482600" y="4800600"/>
                </a:cubicBezTo>
                <a:lnTo>
                  <a:pt x="850900" y="4127500"/>
                </a:lnTo>
                <a:cubicBezTo>
                  <a:pt x="939800" y="3962400"/>
                  <a:pt x="1130300" y="3721100"/>
                  <a:pt x="1270000" y="3581400"/>
                </a:cubicBezTo>
                <a:lnTo>
                  <a:pt x="1358900" y="3479800"/>
                </a:lnTo>
                <a:cubicBezTo>
                  <a:pt x="1498600" y="3340100"/>
                  <a:pt x="1778000" y="3149600"/>
                  <a:pt x="1981200" y="3060700"/>
                </a:cubicBezTo>
                <a:lnTo>
                  <a:pt x="2057400" y="3022600"/>
                </a:lnTo>
                <a:cubicBezTo>
                  <a:pt x="2247900" y="2933700"/>
                  <a:pt x="2552700" y="2819400"/>
                  <a:pt x="2730500" y="2781300"/>
                </a:cubicBezTo>
                <a:cubicBezTo>
                  <a:pt x="3086100" y="2692400"/>
                  <a:pt x="3136900" y="2463800"/>
                  <a:pt x="2857500" y="2044700"/>
                </a:cubicBezTo>
                <a:lnTo>
                  <a:pt x="2578100" y="1587500"/>
                </a:lnTo>
                <a:cubicBezTo>
                  <a:pt x="2476500" y="1435100"/>
                  <a:pt x="2298700" y="1231900"/>
                  <a:pt x="2171700" y="1168400"/>
                </a:cubicBezTo>
                <a:cubicBezTo>
                  <a:pt x="1930400" y="1003300"/>
                  <a:pt x="1790700" y="736600"/>
                  <a:pt x="1790700" y="406400"/>
                </a:cubicBezTo>
                <a:cubicBezTo>
                  <a:pt x="1790700" y="88900"/>
                  <a:pt x="1917700" y="0"/>
                  <a:pt x="2324100" y="0"/>
                </a:cubicBezTo>
                <a:close/>
                <a:moveTo>
                  <a:pt x="8839200" y="9499600"/>
                </a:moveTo>
                <a:moveTo>
                  <a:pt x="4229100" y="6400800"/>
                </a:moveTo>
                <a:lnTo>
                  <a:pt x="4406900" y="5715000"/>
                </a:lnTo>
                <a:cubicBezTo>
                  <a:pt x="4445000" y="5524500"/>
                  <a:pt x="4483100" y="5219700"/>
                  <a:pt x="4483100" y="5016500"/>
                </a:cubicBezTo>
                <a:lnTo>
                  <a:pt x="4483100" y="4660900"/>
                </a:lnTo>
                <a:cubicBezTo>
                  <a:pt x="4483100" y="4267200"/>
                  <a:pt x="4381500" y="4127500"/>
                  <a:pt x="3937000" y="3924300"/>
                </a:cubicBezTo>
                <a:lnTo>
                  <a:pt x="3886200" y="3898900"/>
                </a:lnTo>
                <a:cubicBezTo>
                  <a:pt x="3530600" y="3746500"/>
                  <a:pt x="3289300" y="3733800"/>
                  <a:pt x="2743200" y="3860800"/>
                </a:cubicBezTo>
                <a:lnTo>
                  <a:pt x="2717800" y="3860800"/>
                </a:lnTo>
                <a:cubicBezTo>
                  <a:pt x="2501900" y="3911600"/>
                  <a:pt x="2209800" y="4064000"/>
                  <a:pt x="2082800" y="4203700"/>
                </a:cubicBezTo>
                <a:lnTo>
                  <a:pt x="1981200" y="4292600"/>
                </a:lnTo>
                <a:cubicBezTo>
                  <a:pt x="1841500" y="4432300"/>
                  <a:pt x="1663700" y="4686300"/>
                  <a:pt x="1587500" y="4851400"/>
                </a:cubicBezTo>
                <a:lnTo>
                  <a:pt x="1358900" y="5334000"/>
                </a:lnTo>
                <a:cubicBezTo>
                  <a:pt x="1282700" y="5499100"/>
                  <a:pt x="1181100" y="5791200"/>
                  <a:pt x="1143000" y="5969000"/>
                </a:cubicBezTo>
                <a:lnTo>
                  <a:pt x="977900" y="6667500"/>
                </a:lnTo>
                <a:cubicBezTo>
                  <a:pt x="927100" y="6845300"/>
                  <a:pt x="901700" y="7150100"/>
                  <a:pt x="901700" y="7353300"/>
                </a:cubicBezTo>
                <a:lnTo>
                  <a:pt x="901700" y="7950200"/>
                </a:lnTo>
                <a:cubicBezTo>
                  <a:pt x="901700" y="8343900"/>
                  <a:pt x="1244600" y="8610600"/>
                  <a:pt x="1790700" y="8610600"/>
                </a:cubicBezTo>
                <a:lnTo>
                  <a:pt x="2222500" y="8610600"/>
                </a:lnTo>
                <a:cubicBezTo>
                  <a:pt x="2425700" y="8610600"/>
                  <a:pt x="2743200" y="8521700"/>
                  <a:pt x="2946400" y="8407400"/>
                </a:cubicBezTo>
                <a:cubicBezTo>
                  <a:pt x="3136900" y="8293100"/>
                  <a:pt x="3378200" y="8166100"/>
                  <a:pt x="3467100" y="8128000"/>
                </a:cubicBezTo>
                <a:cubicBezTo>
                  <a:pt x="3568700" y="8089900"/>
                  <a:pt x="3695700" y="7899400"/>
                  <a:pt x="3771900" y="7721600"/>
                </a:cubicBezTo>
                <a:lnTo>
                  <a:pt x="4025900" y="7061200"/>
                </a:lnTo>
                <a:cubicBezTo>
                  <a:pt x="4102100" y="6883400"/>
                  <a:pt x="4191000" y="6591300"/>
                  <a:pt x="4229100" y="6400800"/>
                </a:cubicBezTo>
                <a:close/>
                <a:moveTo>
                  <a:pt x="2438400" y="94996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6" name="Freeform 2176"/>
          <p:cNvSpPr/>
          <p:nvPr/>
        </p:nvSpPr>
        <p:spPr>
          <a:xfrm rot="0" flipH="0" flipV="0">
            <a:off x="24379250" y="1480710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7" name="Freeform 2177"/>
          <p:cNvSpPr/>
          <p:nvPr/>
        </p:nvSpPr>
        <p:spPr>
          <a:xfrm rot="0" flipH="0" flipV="0">
            <a:off x="24456542" y="14784654"/>
            <a:ext cx="29362" cy="79667"/>
          </a:xfrm>
          <a:custGeom>
            <a:pathLst>
              <a:path w="3454400" h="9372600">
                <a:moveTo>
                  <a:pt x="3225800" y="1295400"/>
                </a:moveTo>
                <a:lnTo>
                  <a:pt x="1409700" y="8204200"/>
                </a:lnTo>
                <a:cubicBezTo>
                  <a:pt x="1143000" y="9194800"/>
                  <a:pt x="1016000" y="9372600"/>
                  <a:pt x="571500" y="9372600"/>
                </a:cubicBezTo>
                <a:cubicBezTo>
                  <a:pt x="355600" y="9372600"/>
                  <a:pt x="177800" y="9093200"/>
                  <a:pt x="177800" y="8750300"/>
                </a:cubicBezTo>
                <a:cubicBezTo>
                  <a:pt x="177800" y="8407400"/>
                  <a:pt x="266700" y="8077200"/>
                  <a:pt x="368300" y="8013700"/>
                </a:cubicBezTo>
                <a:cubicBezTo>
                  <a:pt x="457200" y="7950200"/>
                  <a:pt x="546100" y="7632700"/>
                  <a:pt x="546100" y="7289800"/>
                </a:cubicBezTo>
                <a:cubicBezTo>
                  <a:pt x="546100" y="6959600"/>
                  <a:pt x="622300" y="6642100"/>
                  <a:pt x="723900" y="6578600"/>
                </a:cubicBezTo>
                <a:cubicBezTo>
                  <a:pt x="825500" y="6515100"/>
                  <a:pt x="901700" y="6235700"/>
                  <a:pt x="901700" y="5956300"/>
                </a:cubicBezTo>
                <a:cubicBezTo>
                  <a:pt x="901700" y="5664200"/>
                  <a:pt x="977900" y="5334000"/>
                  <a:pt x="1079500" y="5207000"/>
                </a:cubicBezTo>
                <a:cubicBezTo>
                  <a:pt x="1181100" y="5092700"/>
                  <a:pt x="1257300" y="4762500"/>
                  <a:pt x="1257300" y="4495800"/>
                </a:cubicBezTo>
                <a:cubicBezTo>
                  <a:pt x="1257300" y="4216400"/>
                  <a:pt x="1346200" y="3898900"/>
                  <a:pt x="1435100" y="3771900"/>
                </a:cubicBezTo>
                <a:cubicBezTo>
                  <a:pt x="1536700" y="3657600"/>
                  <a:pt x="1612900" y="3365500"/>
                  <a:pt x="1612900" y="3149600"/>
                </a:cubicBezTo>
                <a:cubicBezTo>
                  <a:pt x="1612900" y="2921000"/>
                  <a:pt x="1701800" y="2641600"/>
                  <a:pt x="1803400" y="2527300"/>
                </a:cubicBezTo>
                <a:cubicBezTo>
                  <a:pt x="2044700" y="2209800"/>
                  <a:pt x="1981200" y="2032000"/>
                  <a:pt x="1612900" y="2032000"/>
                </a:cubicBezTo>
                <a:cubicBezTo>
                  <a:pt x="1524000" y="2032000"/>
                  <a:pt x="1384300" y="2108200"/>
                  <a:pt x="1320800" y="2222500"/>
                </a:cubicBezTo>
                <a:cubicBezTo>
                  <a:pt x="1257300" y="2324100"/>
                  <a:pt x="1092200" y="2438400"/>
                  <a:pt x="965200" y="2489200"/>
                </a:cubicBezTo>
                <a:cubicBezTo>
                  <a:pt x="825500" y="2540000"/>
                  <a:pt x="723900" y="2616200"/>
                  <a:pt x="723900" y="2654300"/>
                </a:cubicBezTo>
                <a:cubicBezTo>
                  <a:pt x="723900" y="2705100"/>
                  <a:pt x="596900" y="2743200"/>
                  <a:pt x="457200" y="2743200"/>
                </a:cubicBezTo>
                <a:cubicBezTo>
                  <a:pt x="304800" y="2743200"/>
                  <a:pt x="139700" y="2705100"/>
                  <a:pt x="88900" y="2654300"/>
                </a:cubicBezTo>
                <a:cubicBezTo>
                  <a:pt x="50800" y="2603500"/>
                  <a:pt x="0" y="2489200"/>
                  <a:pt x="0" y="2387600"/>
                </a:cubicBezTo>
                <a:cubicBezTo>
                  <a:pt x="0" y="1930400"/>
                  <a:pt x="279400" y="1676400"/>
                  <a:pt x="1041400" y="1447800"/>
                </a:cubicBezTo>
                <a:cubicBezTo>
                  <a:pt x="1155700" y="1409700"/>
                  <a:pt x="1257300" y="1282700"/>
                  <a:pt x="1257300" y="1168400"/>
                </a:cubicBezTo>
                <a:cubicBezTo>
                  <a:pt x="1257300" y="1054100"/>
                  <a:pt x="1384300" y="901700"/>
                  <a:pt x="1549400" y="850900"/>
                </a:cubicBezTo>
                <a:cubicBezTo>
                  <a:pt x="1841500" y="749300"/>
                  <a:pt x="2057400" y="622300"/>
                  <a:pt x="2514600" y="254000"/>
                </a:cubicBezTo>
                <a:cubicBezTo>
                  <a:pt x="2844800" y="12700"/>
                  <a:pt x="2997200" y="0"/>
                  <a:pt x="3225800" y="228600"/>
                </a:cubicBezTo>
                <a:cubicBezTo>
                  <a:pt x="3454400" y="457200"/>
                  <a:pt x="3454400" y="457200"/>
                  <a:pt x="3225800" y="1295400"/>
                </a:cubicBezTo>
                <a:close/>
                <a:moveTo>
                  <a:pt x="6223000" y="94488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8" name="Freeform 2178"/>
          <p:cNvSpPr/>
          <p:nvPr/>
        </p:nvSpPr>
        <p:spPr>
          <a:xfrm rot="0" flipH="0" flipV="0">
            <a:off x="24488387" y="14837549"/>
            <a:ext cx="39617" cy="6045"/>
          </a:xfrm>
          <a:custGeom>
            <a:pathLst>
              <a:path w="4660900" h="711200">
                <a:moveTo>
                  <a:pt x="355600" y="0"/>
                </a:moveTo>
                <a:lnTo>
                  <a:pt x="4305300" y="0"/>
                </a:lnTo>
                <a:cubicBezTo>
                  <a:pt x="4533900" y="0"/>
                  <a:pt x="4660900" y="127000"/>
                  <a:pt x="4660900" y="355600"/>
                </a:cubicBezTo>
                <a:cubicBezTo>
                  <a:pt x="4660900" y="596900"/>
                  <a:pt x="4533900" y="711200"/>
                  <a:pt x="4305300" y="711200"/>
                </a:cubicBezTo>
                <a:lnTo>
                  <a:pt x="355600" y="711200"/>
                </a:lnTo>
                <a:cubicBezTo>
                  <a:pt x="127000" y="711200"/>
                  <a:pt x="0" y="596900"/>
                  <a:pt x="0" y="355600"/>
                </a:cubicBezTo>
                <a:cubicBezTo>
                  <a:pt x="0" y="127000"/>
                  <a:pt x="127000" y="0"/>
                  <a:pt x="355600" y="0"/>
                </a:cubicBezTo>
                <a:close/>
                <a:moveTo>
                  <a:pt x="2159000" y="32258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9" name="Freeform 2179"/>
          <p:cNvSpPr/>
          <p:nvPr/>
        </p:nvSpPr>
        <p:spPr>
          <a:xfrm rot="0" flipH="0" flipV="0">
            <a:off x="24534915" y="14780876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0" name="Freeform 2180"/>
          <p:cNvSpPr/>
          <p:nvPr/>
        </p:nvSpPr>
        <p:spPr>
          <a:xfrm rot="0" flipH="0" flipV="0">
            <a:off x="25045390" y="14755165"/>
            <a:ext cx="149402" cy="146380"/>
          </a:xfrm>
          <a:custGeom>
            <a:pathLst>
              <a:path w="8788400" h="8610600">
                <a:moveTo>
                  <a:pt x="4749800" y="177800"/>
                </a:moveTo>
                <a:lnTo>
                  <a:pt x="4749800" y="8610600"/>
                </a:lnTo>
                <a:lnTo>
                  <a:pt x="355600" y="8610600"/>
                </a:lnTo>
                <a:cubicBezTo>
                  <a:pt x="165100" y="8610600"/>
                  <a:pt x="0" y="8572500"/>
                  <a:pt x="0" y="8521700"/>
                </a:cubicBezTo>
                <a:cubicBezTo>
                  <a:pt x="0" y="8470900"/>
                  <a:pt x="165100" y="8432800"/>
                  <a:pt x="355600" y="8432800"/>
                </a:cubicBezTo>
                <a:lnTo>
                  <a:pt x="3860800" y="8432800"/>
                </a:lnTo>
                <a:cubicBezTo>
                  <a:pt x="4051300" y="8432800"/>
                  <a:pt x="4254500" y="8394700"/>
                  <a:pt x="4305300" y="8343900"/>
                </a:cubicBezTo>
                <a:cubicBezTo>
                  <a:pt x="4356100" y="8293100"/>
                  <a:pt x="4394200" y="8089900"/>
                  <a:pt x="4394200" y="7886700"/>
                </a:cubicBezTo>
                <a:lnTo>
                  <a:pt x="4394200" y="0"/>
                </a:lnTo>
                <a:lnTo>
                  <a:pt x="8432800" y="0"/>
                </a:lnTo>
                <a:cubicBezTo>
                  <a:pt x="8623300" y="0"/>
                  <a:pt x="8788400" y="38100"/>
                  <a:pt x="8788400" y="88900"/>
                </a:cubicBezTo>
                <a:cubicBezTo>
                  <a:pt x="8788400" y="139700"/>
                  <a:pt x="8623300" y="177800"/>
                  <a:pt x="8432800" y="177800"/>
                </a:cubicBezTo>
                <a:close/>
                <a:moveTo>
                  <a:pt x="8255000" y="8610600"/>
                </a:moveTo>
              </a:path>
            </a:pathLst>
          </a:custGeom>
          <a:solidFill>
            <a:srgbClr val="14181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1" name="Freeform 2181"/>
          <p:cNvSpPr/>
          <p:nvPr/>
        </p:nvSpPr>
        <p:spPr>
          <a:xfrm rot="0" flipH="0" flipV="0">
            <a:off x="25889685" y="14788153"/>
            <a:ext cx="56349" cy="79990"/>
          </a:xfrm>
          <a:custGeom>
            <a:pathLst>
              <a:path w="6629400" h="9410700">
                <a:moveTo>
                  <a:pt x="3644900" y="9410700"/>
                </a:moveTo>
                <a:lnTo>
                  <a:pt x="1016000" y="9410700"/>
                </a:lnTo>
                <a:cubicBezTo>
                  <a:pt x="457200" y="9410700"/>
                  <a:pt x="0" y="9169400"/>
                  <a:pt x="0" y="8877300"/>
                </a:cubicBezTo>
                <a:cubicBezTo>
                  <a:pt x="0" y="8572500"/>
                  <a:pt x="266700" y="7962900"/>
                  <a:pt x="596900" y="7518400"/>
                </a:cubicBezTo>
                <a:lnTo>
                  <a:pt x="4013200" y="2743200"/>
                </a:lnTo>
                <a:cubicBezTo>
                  <a:pt x="4330700" y="2298700"/>
                  <a:pt x="4775200" y="1816100"/>
                  <a:pt x="4991100" y="1676400"/>
                </a:cubicBezTo>
                <a:cubicBezTo>
                  <a:pt x="5207000" y="1549400"/>
                  <a:pt x="5384800" y="1371600"/>
                  <a:pt x="5384800" y="1295400"/>
                </a:cubicBezTo>
                <a:cubicBezTo>
                  <a:pt x="5384800" y="1219200"/>
                  <a:pt x="4927600" y="1168400"/>
                  <a:pt x="4368800" y="1168400"/>
                </a:cubicBezTo>
                <a:lnTo>
                  <a:pt x="2819400" y="1168400"/>
                </a:lnTo>
                <a:cubicBezTo>
                  <a:pt x="2247900" y="1168400"/>
                  <a:pt x="1790700" y="1003300"/>
                  <a:pt x="1790700" y="800100"/>
                </a:cubicBezTo>
                <a:cubicBezTo>
                  <a:pt x="1790700" y="609600"/>
                  <a:pt x="1879600" y="368300"/>
                  <a:pt x="1981200" y="266700"/>
                </a:cubicBezTo>
                <a:cubicBezTo>
                  <a:pt x="2235200" y="0"/>
                  <a:pt x="6019800" y="0"/>
                  <a:pt x="6273800" y="266700"/>
                </a:cubicBezTo>
                <a:cubicBezTo>
                  <a:pt x="6629400" y="609600"/>
                  <a:pt x="6451600" y="1536700"/>
                  <a:pt x="5880100" y="2349500"/>
                </a:cubicBezTo>
                <a:lnTo>
                  <a:pt x="2781300" y="6756400"/>
                </a:lnTo>
                <a:cubicBezTo>
                  <a:pt x="2463800" y="7213600"/>
                  <a:pt x="2032000" y="7696200"/>
                  <a:pt x="1816100" y="7823200"/>
                </a:cubicBezTo>
                <a:cubicBezTo>
                  <a:pt x="1117600" y="8267700"/>
                  <a:pt x="1435100" y="8699500"/>
                  <a:pt x="2451100" y="8699500"/>
                </a:cubicBezTo>
                <a:lnTo>
                  <a:pt x="3644900" y="8699500"/>
                </a:lnTo>
                <a:cubicBezTo>
                  <a:pt x="4203700" y="8699500"/>
                  <a:pt x="4660900" y="8851900"/>
                  <a:pt x="4660900" y="9055100"/>
                </a:cubicBezTo>
                <a:cubicBezTo>
                  <a:pt x="4660900" y="9245600"/>
                  <a:pt x="4203700" y="9410700"/>
                  <a:pt x="3644900" y="9410700"/>
                </a:cubicBezTo>
                <a:close/>
                <a:moveTo>
                  <a:pt x="-355600" y="94107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2" name="Freeform 2182"/>
          <p:cNvSpPr/>
          <p:nvPr/>
        </p:nvSpPr>
        <p:spPr>
          <a:xfrm rot="0" flipH="0" flipV="0">
            <a:off x="25985588" y="14788800"/>
            <a:ext cx="48145" cy="79343"/>
          </a:xfrm>
          <a:custGeom>
            <a:pathLst>
              <a:path w="5664200" h="9334500">
                <a:moveTo>
                  <a:pt x="3251200" y="9334500"/>
                </a:moveTo>
                <a:lnTo>
                  <a:pt x="508000" y="9334500"/>
                </a:lnTo>
                <a:cubicBezTo>
                  <a:pt x="228600" y="9334500"/>
                  <a:pt x="0" y="9169400"/>
                  <a:pt x="0" y="8966200"/>
                </a:cubicBezTo>
                <a:cubicBezTo>
                  <a:pt x="0" y="8775700"/>
                  <a:pt x="139700" y="8432800"/>
                  <a:pt x="317500" y="8204200"/>
                </a:cubicBezTo>
                <a:lnTo>
                  <a:pt x="4343400" y="3187700"/>
                </a:lnTo>
                <a:cubicBezTo>
                  <a:pt x="4521200" y="2971800"/>
                  <a:pt x="4660900" y="2552700"/>
                  <a:pt x="4660900" y="2273300"/>
                </a:cubicBezTo>
                <a:lnTo>
                  <a:pt x="4660900" y="1943100"/>
                </a:lnTo>
                <a:cubicBezTo>
                  <a:pt x="4660900" y="1308100"/>
                  <a:pt x="4432300" y="1079500"/>
                  <a:pt x="3797300" y="1079500"/>
                </a:cubicBezTo>
                <a:lnTo>
                  <a:pt x="3733800" y="1079500"/>
                </a:lnTo>
                <a:cubicBezTo>
                  <a:pt x="3454400" y="1079500"/>
                  <a:pt x="3086100" y="1257300"/>
                  <a:pt x="2908300" y="1473200"/>
                </a:cubicBezTo>
                <a:lnTo>
                  <a:pt x="2387600" y="2120900"/>
                </a:lnTo>
                <a:cubicBezTo>
                  <a:pt x="2209800" y="2336800"/>
                  <a:pt x="1955800" y="2514600"/>
                  <a:pt x="1841500" y="2514600"/>
                </a:cubicBezTo>
                <a:cubicBezTo>
                  <a:pt x="1714500" y="2514600"/>
                  <a:pt x="1574800" y="2413000"/>
                  <a:pt x="1524000" y="2298700"/>
                </a:cubicBezTo>
                <a:cubicBezTo>
                  <a:pt x="1358900" y="1879600"/>
                  <a:pt x="1397000" y="1714500"/>
                  <a:pt x="1866900" y="1104900"/>
                </a:cubicBezTo>
                <a:cubicBezTo>
                  <a:pt x="2260600" y="584200"/>
                  <a:pt x="2654300" y="368300"/>
                  <a:pt x="3162300" y="368300"/>
                </a:cubicBezTo>
                <a:cubicBezTo>
                  <a:pt x="3390900" y="368300"/>
                  <a:pt x="3581400" y="279400"/>
                  <a:pt x="3581400" y="190500"/>
                </a:cubicBezTo>
                <a:cubicBezTo>
                  <a:pt x="3581400" y="88900"/>
                  <a:pt x="3708400" y="0"/>
                  <a:pt x="3848100" y="0"/>
                </a:cubicBezTo>
                <a:cubicBezTo>
                  <a:pt x="4000500" y="0"/>
                  <a:pt x="4165600" y="50800"/>
                  <a:pt x="4216400" y="101600"/>
                </a:cubicBezTo>
                <a:cubicBezTo>
                  <a:pt x="4267200" y="139700"/>
                  <a:pt x="4445000" y="203200"/>
                  <a:pt x="4635500" y="228600"/>
                </a:cubicBezTo>
                <a:cubicBezTo>
                  <a:pt x="4978400" y="279400"/>
                  <a:pt x="5334000" y="736600"/>
                  <a:pt x="5473700" y="1346200"/>
                </a:cubicBezTo>
                <a:cubicBezTo>
                  <a:pt x="5664200" y="2171700"/>
                  <a:pt x="5537200" y="2844800"/>
                  <a:pt x="5003800" y="3746500"/>
                </a:cubicBezTo>
                <a:lnTo>
                  <a:pt x="4953000" y="3835400"/>
                </a:lnTo>
                <a:cubicBezTo>
                  <a:pt x="4813300" y="4064000"/>
                  <a:pt x="4546600" y="4432300"/>
                  <a:pt x="4368800" y="4648200"/>
                </a:cubicBezTo>
                <a:lnTo>
                  <a:pt x="2628900" y="6680200"/>
                </a:lnTo>
                <a:cubicBezTo>
                  <a:pt x="2438400" y="6896100"/>
                  <a:pt x="2159000" y="7264400"/>
                  <a:pt x="2006600" y="7505700"/>
                </a:cubicBezTo>
                <a:lnTo>
                  <a:pt x="1562100" y="8178800"/>
                </a:lnTo>
                <a:cubicBezTo>
                  <a:pt x="1308100" y="8597900"/>
                  <a:pt x="1308100" y="8610600"/>
                  <a:pt x="1803400" y="8610600"/>
                </a:cubicBezTo>
                <a:lnTo>
                  <a:pt x="3429000" y="8610600"/>
                </a:lnTo>
                <a:cubicBezTo>
                  <a:pt x="3708400" y="8610600"/>
                  <a:pt x="3949700" y="8737600"/>
                  <a:pt x="3949700" y="8877300"/>
                </a:cubicBezTo>
                <a:cubicBezTo>
                  <a:pt x="3949700" y="9029700"/>
                  <a:pt x="3898900" y="9194800"/>
                  <a:pt x="3848100" y="9245600"/>
                </a:cubicBezTo>
                <a:cubicBezTo>
                  <a:pt x="3810000" y="9283700"/>
                  <a:pt x="3530600" y="9334500"/>
                  <a:pt x="3251200" y="9334500"/>
                </a:cubicBezTo>
                <a:close/>
                <a:moveTo>
                  <a:pt x="-850900" y="9334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3" name="Freeform 2183"/>
          <p:cNvSpPr/>
          <p:nvPr/>
        </p:nvSpPr>
        <p:spPr>
          <a:xfrm rot="0" flipH="0" flipV="0">
            <a:off x="26036973" y="14787721"/>
            <a:ext cx="41884" cy="79990"/>
          </a:xfrm>
          <a:custGeom>
            <a:pathLst>
              <a:path w="4927600" h="9410700">
                <a:moveTo>
                  <a:pt x="4838700" y="4013200"/>
                </a:moveTo>
                <a:lnTo>
                  <a:pt x="4000500" y="7023100"/>
                </a:lnTo>
                <a:cubicBezTo>
                  <a:pt x="3937000" y="7200900"/>
                  <a:pt x="3835400" y="7493000"/>
                  <a:pt x="3746500" y="7645400"/>
                </a:cubicBezTo>
                <a:lnTo>
                  <a:pt x="3403600" y="8293100"/>
                </a:lnTo>
                <a:cubicBezTo>
                  <a:pt x="3314700" y="8458200"/>
                  <a:pt x="3124200" y="8699500"/>
                  <a:pt x="2984500" y="8839200"/>
                </a:cubicBezTo>
                <a:lnTo>
                  <a:pt x="2857500" y="8978900"/>
                </a:lnTo>
                <a:cubicBezTo>
                  <a:pt x="2565400" y="9258300"/>
                  <a:pt x="2146300" y="9410700"/>
                  <a:pt x="1612900" y="9410700"/>
                </a:cubicBezTo>
                <a:lnTo>
                  <a:pt x="1346200" y="9410700"/>
                </a:lnTo>
                <a:cubicBezTo>
                  <a:pt x="850900" y="9410700"/>
                  <a:pt x="508000" y="9194800"/>
                  <a:pt x="317500" y="8750300"/>
                </a:cubicBezTo>
                <a:lnTo>
                  <a:pt x="254000" y="8585200"/>
                </a:lnTo>
                <a:cubicBezTo>
                  <a:pt x="50800" y="8102600"/>
                  <a:pt x="0" y="5854700"/>
                  <a:pt x="190500" y="5422900"/>
                </a:cubicBezTo>
                <a:cubicBezTo>
                  <a:pt x="241300" y="5295900"/>
                  <a:pt x="330200" y="5029200"/>
                  <a:pt x="381000" y="4826000"/>
                </a:cubicBezTo>
                <a:lnTo>
                  <a:pt x="533400" y="4318000"/>
                </a:lnTo>
                <a:cubicBezTo>
                  <a:pt x="584200" y="4102100"/>
                  <a:pt x="635000" y="3924300"/>
                  <a:pt x="635000" y="3898900"/>
                </a:cubicBezTo>
                <a:cubicBezTo>
                  <a:pt x="635000" y="3873500"/>
                  <a:pt x="647700" y="3683000"/>
                  <a:pt x="673100" y="3492500"/>
                </a:cubicBezTo>
                <a:lnTo>
                  <a:pt x="685800" y="3314700"/>
                </a:lnTo>
                <a:cubicBezTo>
                  <a:pt x="711200" y="3111500"/>
                  <a:pt x="825500" y="2959100"/>
                  <a:pt x="939800" y="2959100"/>
                </a:cubicBezTo>
                <a:cubicBezTo>
                  <a:pt x="1066800" y="2959100"/>
                  <a:pt x="1206500" y="2781300"/>
                  <a:pt x="1257300" y="2565400"/>
                </a:cubicBezTo>
                <a:lnTo>
                  <a:pt x="1257300" y="2540000"/>
                </a:lnTo>
                <a:cubicBezTo>
                  <a:pt x="1308100" y="2324100"/>
                  <a:pt x="1346200" y="2133600"/>
                  <a:pt x="1346200" y="2108200"/>
                </a:cubicBezTo>
                <a:cubicBezTo>
                  <a:pt x="1346200" y="2082800"/>
                  <a:pt x="1409700" y="1917700"/>
                  <a:pt x="1485900" y="1752600"/>
                </a:cubicBezTo>
                <a:lnTo>
                  <a:pt x="1511300" y="1701800"/>
                </a:lnTo>
                <a:cubicBezTo>
                  <a:pt x="1587500" y="1536700"/>
                  <a:pt x="1752600" y="1282700"/>
                  <a:pt x="1892300" y="1143000"/>
                </a:cubicBezTo>
                <a:lnTo>
                  <a:pt x="2527300" y="520700"/>
                </a:lnTo>
                <a:cubicBezTo>
                  <a:pt x="2933700" y="114300"/>
                  <a:pt x="3505200" y="0"/>
                  <a:pt x="4000500" y="241300"/>
                </a:cubicBezTo>
                <a:lnTo>
                  <a:pt x="4432300" y="431800"/>
                </a:lnTo>
                <a:cubicBezTo>
                  <a:pt x="4610100" y="520700"/>
                  <a:pt x="4775200" y="749300"/>
                  <a:pt x="4813300" y="965200"/>
                </a:cubicBezTo>
                <a:lnTo>
                  <a:pt x="4876800" y="1409700"/>
                </a:lnTo>
                <a:cubicBezTo>
                  <a:pt x="4902200" y="1612900"/>
                  <a:pt x="4927600" y="1943100"/>
                  <a:pt x="4927600" y="2146300"/>
                </a:cubicBezTo>
                <a:lnTo>
                  <a:pt x="4927600" y="3314700"/>
                </a:lnTo>
                <a:cubicBezTo>
                  <a:pt x="4927600" y="3505200"/>
                  <a:pt x="4889500" y="3822700"/>
                  <a:pt x="4838700" y="4013200"/>
                </a:cubicBezTo>
                <a:close/>
                <a:moveTo>
                  <a:pt x="4648200" y="9461500"/>
                </a:moveTo>
                <a:moveTo>
                  <a:pt x="4038600" y="3848100"/>
                </a:moveTo>
                <a:lnTo>
                  <a:pt x="4038600" y="1981200"/>
                </a:lnTo>
                <a:cubicBezTo>
                  <a:pt x="4038600" y="1587500"/>
                  <a:pt x="3962400" y="1244600"/>
                  <a:pt x="3860800" y="1219200"/>
                </a:cubicBezTo>
                <a:cubicBezTo>
                  <a:pt x="3111500" y="990600"/>
                  <a:pt x="2654300" y="1257300"/>
                  <a:pt x="2349500" y="2120900"/>
                </a:cubicBezTo>
                <a:cubicBezTo>
                  <a:pt x="2222500" y="2463800"/>
                  <a:pt x="2108200" y="2590800"/>
                  <a:pt x="1930400" y="2590800"/>
                </a:cubicBezTo>
                <a:cubicBezTo>
                  <a:pt x="1854200" y="2590800"/>
                  <a:pt x="1739900" y="2794000"/>
                  <a:pt x="1663700" y="3048000"/>
                </a:cubicBezTo>
                <a:cubicBezTo>
                  <a:pt x="1587500" y="3289300"/>
                  <a:pt x="1447800" y="3746500"/>
                  <a:pt x="1333500" y="4076700"/>
                </a:cubicBezTo>
                <a:cubicBezTo>
                  <a:pt x="1231900" y="4394200"/>
                  <a:pt x="1104900" y="4953000"/>
                  <a:pt x="1041400" y="5334000"/>
                </a:cubicBezTo>
                <a:lnTo>
                  <a:pt x="927100" y="6032500"/>
                </a:lnTo>
                <a:cubicBezTo>
                  <a:pt x="762000" y="6985000"/>
                  <a:pt x="787400" y="7454900"/>
                  <a:pt x="990600" y="8013700"/>
                </a:cubicBezTo>
                <a:cubicBezTo>
                  <a:pt x="1155700" y="8483600"/>
                  <a:pt x="1511300" y="8623300"/>
                  <a:pt x="2019300" y="8420100"/>
                </a:cubicBezTo>
                <a:cubicBezTo>
                  <a:pt x="2654300" y="8166100"/>
                  <a:pt x="3505200" y="6654800"/>
                  <a:pt x="3505200" y="5778500"/>
                </a:cubicBezTo>
                <a:cubicBezTo>
                  <a:pt x="3505200" y="5651500"/>
                  <a:pt x="3873500" y="4737100"/>
                  <a:pt x="3949700" y="4660900"/>
                </a:cubicBezTo>
                <a:cubicBezTo>
                  <a:pt x="4000500" y="4610100"/>
                  <a:pt x="4038600" y="4241800"/>
                  <a:pt x="4038600" y="3848100"/>
                </a:cubicBezTo>
                <a:close/>
                <a:moveTo>
                  <a:pt x="4813300" y="9461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4" name="Freeform 2184"/>
          <p:cNvSpPr/>
          <p:nvPr/>
        </p:nvSpPr>
        <p:spPr>
          <a:xfrm rot="0" flipH="0" flipV="0">
            <a:off x="26088681" y="14787721"/>
            <a:ext cx="41884" cy="79990"/>
          </a:xfrm>
          <a:custGeom>
            <a:pathLst>
              <a:path w="4927600" h="9410700">
                <a:moveTo>
                  <a:pt x="4838700" y="4013200"/>
                </a:moveTo>
                <a:lnTo>
                  <a:pt x="4000500" y="7023100"/>
                </a:lnTo>
                <a:cubicBezTo>
                  <a:pt x="3937000" y="7200900"/>
                  <a:pt x="3835400" y="7493000"/>
                  <a:pt x="3746500" y="7645400"/>
                </a:cubicBezTo>
                <a:lnTo>
                  <a:pt x="3403600" y="8293100"/>
                </a:lnTo>
                <a:cubicBezTo>
                  <a:pt x="3314700" y="8458200"/>
                  <a:pt x="3124200" y="8699500"/>
                  <a:pt x="2984500" y="8839200"/>
                </a:cubicBezTo>
                <a:lnTo>
                  <a:pt x="2857500" y="8978900"/>
                </a:lnTo>
                <a:cubicBezTo>
                  <a:pt x="2565400" y="9258300"/>
                  <a:pt x="2146300" y="9410700"/>
                  <a:pt x="1612900" y="9410700"/>
                </a:cubicBezTo>
                <a:lnTo>
                  <a:pt x="1346200" y="9410700"/>
                </a:lnTo>
                <a:cubicBezTo>
                  <a:pt x="850900" y="9410700"/>
                  <a:pt x="508000" y="9194800"/>
                  <a:pt x="317500" y="8750300"/>
                </a:cubicBezTo>
                <a:lnTo>
                  <a:pt x="254000" y="8585200"/>
                </a:lnTo>
                <a:cubicBezTo>
                  <a:pt x="50800" y="8102600"/>
                  <a:pt x="0" y="5854700"/>
                  <a:pt x="190500" y="5422900"/>
                </a:cubicBezTo>
                <a:cubicBezTo>
                  <a:pt x="241300" y="5295900"/>
                  <a:pt x="330200" y="5029200"/>
                  <a:pt x="381000" y="4826000"/>
                </a:cubicBezTo>
                <a:lnTo>
                  <a:pt x="533400" y="4318000"/>
                </a:lnTo>
                <a:cubicBezTo>
                  <a:pt x="584200" y="4102100"/>
                  <a:pt x="635000" y="3924300"/>
                  <a:pt x="635000" y="3898900"/>
                </a:cubicBezTo>
                <a:cubicBezTo>
                  <a:pt x="635000" y="3873500"/>
                  <a:pt x="647700" y="3683000"/>
                  <a:pt x="673100" y="3492500"/>
                </a:cubicBezTo>
                <a:lnTo>
                  <a:pt x="685800" y="3314700"/>
                </a:lnTo>
                <a:cubicBezTo>
                  <a:pt x="711200" y="3111500"/>
                  <a:pt x="825500" y="2959100"/>
                  <a:pt x="939800" y="2959100"/>
                </a:cubicBezTo>
                <a:cubicBezTo>
                  <a:pt x="1066800" y="2959100"/>
                  <a:pt x="1206500" y="2781300"/>
                  <a:pt x="1257300" y="2565400"/>
                </a:cubicBezTo>
                <a:lnTo>
                  <a:pt x="1257300" y="2540000"/>
                </a:lnTo>
                <a:cubicBezTo>
                  <a:pt x="1308100" y="2324100"/>
                  <a:pt x="1346200" y="2133600"/>
                  <a:pt x="1346200" y="2108200"/>
                </a:cubicBezTo>
                <a:cubicBezTo>
                  <a:pt x="1346200" y="2082800"/>
                  <a:pt x="1409700" y="1917700"/>
                  <a:pt x="1485900" y="1752600"/>
                </a:cubicBezTo>
                <a:lnTo>
                  <a:pt x="1511300" y="1701800"/>
                </a:lnTo>
                <a:cubicBezTo>
                  <a:pt x="1587500" y="1536700"/>
                  <a:pt x="1752600" y="1282700"/>
                  <a:pt x="1892300" y="1143000"/>
                </a:cubicBezTo>
                <a:lnTo>
                  <a:pt x="2527300" y="520700"/>
                </a:lnTo>
                <a:cubicBezTo>
                  <a:pt x="2933700" y="114300"/>
                  <a:pt x="3505200" y="0"/>
                  <a:pt x="4000500" y="241300"/>
                </a:cubicBezTo>
                <a:lnTo>
                  <a:pt x="4432300" y="431800"/>
                </a:lnTo>
                <a:cubicBezTo>
                  <a:pt x="4610100" y="520700"/>
                  <a:pt x="4775200" y="749300"/>
                  <a:pt x="4813300" y="965200"/>
                </a:cubicBezTo>
                <a:lnTo>
                  <a:pt x="4876800" y="1409700"/>
                </a:lnTo>
                <a:cubicBezTo>
                  <a:pt x="4902200" y="1612900"/>
                  <a:pt x="4927600" y="1943100"/>
                  <a:pt x="4927600" y="2146300"/>
                </a:cubicBezTo>
                <a:lnTo>
                  <a:pt x="4927600" y="3314700"/>
                </a:lnTo>
                <a:cubicBezTo>
                  <a:pt x="4927600" y="3505200"/>
                  <a:pt x="4889500" y="3822700"/>
                  <a:pt x="4838700" y="4013200"/>
                </a:cubicBezTo>
                <a:close/>
                <a:moveTo>
                  <a:pt x="4648200" y="9461500"/>
                </a:moveTo>
                <a:moveTo>
                  <a:pt x="4038600" y="3848100"/>
                </a:moveTo>
                <a:lnTo>
                  <a:pt x="4038600" y="1981200"/>
                </a:lnTo>
                <a:cubicBezTo>
                  <a:pt x="4038600" y="1587500"/>
                  <a:pt x="3962400" y="1244600"/>
                  <a:pt x="3860800" y="1219200"/>
                </a:cubicBezTo>
                <a:cubicBezTo>
                  <a:pt x="3111500" y="990600"/>
                  <a:pt x="2654300" y="1257300"/>
                  <a:pt x="2349500" y="2120900"/>
                </a:cubicBezTo>
                <a:cubicBezTo>
                  <a:pt x="2222500" y="2463800"/>
                  <a:pt x="2108200" y="2590800"/>
                  <a:pt x="1930400" y="2590800"/>
                </a:cubicBezTo>
                <a:cubicBezTo>
                  <a:pt x="1854200" y="2590800"/>
                  <a:pt x="1739900" y="2794000"/>
                  <a:pt x="1663700" y="3048000"/>
                </a:cubicBezTo>
                <a:cubicBezTo>
                  <a:pt x="1587500" y="3289300"/>
                  <a:pt x="1447800" y="3746500"/>
                  <a:pt x="1333500" y="4076700"/>
                </a:cubicBezTo>
                <a:cubicBezTo>
                  <a:pt x="1231900" y="4394200"/>
                  <a:pt x="1104900" y="4953000"/>
                  <a:pt x="1041400" y="5334000"/>
                </a:cubicBezTo>
                <a:lnTo>
                  <a:pt x="927100" y="6032500"/>
                </a:lnTo>
                <a:cubicBezTo>
                  <a:pt x="762000" y="6985000"/>
                  <a:pt x="787400" y="7454900"/>
                  <a:pt x="990600" y="8013700"/>
                </a:cubicBezTo>
                <a:cubicBezTo>
                  <a:pt x="1155700" y="8483600"/>
                  <a:pt x="1511300" y="8623300"/>
                  <a:pt x="2019300" y="8420100"/>
                </a:cubicBezTo>
                <a:cubicBezTo>
                  <a:pt x="2654300" y="8166100"/>
                  <a:pt x="3505200" y="6654800"/>
                  <a:pt x="3505200" y="5778500"/>
                </a:cubicBezTo>
                <a:cubicBezTo>
                  <a:pt x="3505200" y="5651500"/>
                  <a:pt x="3873500" y="4737100"/>
                  <a:pt x="3949700" y="4660900"/>
                </a:cubicBezTo>
                <a:cubicBezTo>
                  <a:pt x="4000500" y="4610100"/>
                  <a:pt x="4038600" y="4241800"/>
                  <a:pt x="4038600" y="3848100"/>
                </a:cubicBezTo>
                <a:close/>
                <a:moveTo>
                  <a:pt x="4813300" y="9461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5" name="Freeform 2185"/>
          <p:cNvSpPr/>
          <p:nvPr/>
        </p:nvSpPr>
        <p:spPr>
          <a:xfrm rot="0" flipH="0" flipV="0">
            <a:off x="26134776" y="14814600"/>
            <a:ext cx="44151" cy="53867"/>
          </a:xfrm>
          <a:custGeom>
            <a:pathLst>
              <a:path w="5194300" h="6337300">
                <a:moveTo>
                  <a:pt x="4229100" y="2120900"/>
                </a:moveTo>
                <a:lnTo>
                  <a:pt x="3708400" y="2730500"/>
                </a:lnTo>
                <a:cubicBezTo>
                  <a:pt x="3136900" y="3416300"/>
                  <a:pt x="3111500" y="3708400"/>
                  <a:pt x="3543300" y="4622800"/>
                </a:cubicBezTo>
                <a:lnTo>
                  <a:pt x="3797300" y="5143500"/>
                </a:lnTo>
                <a:cubicBezTo>
                  <a:pt x="4140200" y="5854700"/>
                  <a:pt x="4178300" y="6032500"/>
                  <a:pt x="4025900" y="6184900"/>
                </a:cubicBezTo>
                <a:cubicBezTo>
                  <a:pt x="3873500" y="6337300"/>
                  <a:pt x="3416300" y="6286500"/>
                  <a:pt x="3225800" y="6096000"/>
                </a:cubicBezTo>
                <a:cubicBezTo>
                  <a:pt x="3124200" y="5994400"/>
                  <a:pt x="2959100" y="5600700"/>
                  <a:pt x="2870200" y="5219700"/>
                </a:cubicBezTo>
                <a:lnTo>
                  <a:pt x="2819400" y="4991100"/>
                </a:lnTo>
                <a:cubicBezTo>
                  <a:pt x="2654300" y="4330700"/>
                  <a:pt x="2552700" y="4229100"/>
                  <a:pt x="2146300" y="4356100"/>
                </a:cubicBezTo>
                <a:cubicBezTo>
                  <a:pt x="2044700" y="4381500"/>
                  <a:pt x="1968500" y="4508500"/>
                  <a:pt x="1968500" y="4622800"/>
                </a:cubicBezTo>
                <a:cubicBezTo>
                  <a:pt x="1968500" y="4889500"/>
                  <a:pt x="1676400" y="5194300"/>
                  <a:pt x="1435100" y="5194300"/>
                </a:cubicBezTo>
                <a:cubicBezTo>
                  <a:pt x="1333500" y="5194300"/>
                  <a:pt x="1155700" y="5410200"/>
                  <a:pt x="1041400" y="5676900"/>
                </a:cubicBezTo>
                <a:cubicBezTo>
                  <a:pt x="774700" y="6273800"/>
                  <a:pt x="774700" y="6273800"/>
                  <a:pt x="355600" y="6273800"/>
                </a:cubicBezTo>
                <a:cubicBezTo>
                  <a:pt x="152400" y="6273800"/>
                  <a:pt x="0" y="6108700"/>
                  <a:pt x="0" y="5918200"/>
                </a:cubicBezTo>
                <a:cubicBezTo>
                  <a:pt x="0" y="5715000"/>
                  <a:pt x="25400" y="5486400"/>
                  <a:pt x="50800" y="5410200"/>
                </a:cubicBezTo>
                <a:cubicBezTo>
                  <a:pt x="152400" y="5168900"/>
                  <a:pt x="812800" y="4483100"/>
                  <a:pt x="939800" y="4483100"/>
                </a:cubicBezTo>
                <a:cubicBezTo>
                  <a:pt x="1155700" y="4483100"/>
                  <a:pt x="1422400" y="4140200"/>
                  <a:pt x="1524000" y="3759200"/>
                </a:cubicBezTo>
                <a:cubicBezTo>
                  <a:pt x="1574800" y="3568700"/>
                  <a:pt x="1701800" y="3403600"/>
                  <a:pt x="1790700" y="3403600"/>
                </a:cubicBezTo>
                <a:cubicBezTo>
                  <a:pt x="2032000" y="3403600"/>
                  <a:pt x="2019300" y="2387600"/>
                  <a:pt x="1778000" y="2108200"/>
                </a:cubicBezTo>
                <a:cubicBezTo>
                  <a:pt x="1676400" y="1981200"/>
                  <a:pt x="1498600" y="1574800"/>
                  <a:pt x="1397000" y="1206500"/>
                </a:cubicBezTo>
                <a:cubicBezTo>
                  <a:pt x="1295400" y="838200"/>
                  <a:pt x="1181100" y="533400"/>
                  <a:pt x="1143000" y="533400"/>
                </a:cubicBezTo>
                <a:cubicBezTo>
                  <a:pt x="1104900" y="533400"/>
                  <a:pt x="1066800" y="495300"/>
                  <a:pt x="1066800" y="444500"/>
                </a:cubicBezTo>
                <a:cubicBezTo>
                  <a:pt x="1066800" y="317500"/>
                  <a:pt x="1219200" y="190500"/>
                  <a:pt x="1473200" y="88900"/>
                </a:cubicBezTo>
                <a:cubicBezTo>
                  <a:pt x="1600200" y="38100"/>
                  <a:pt x="1752600" y="0"/>
                  <a:pt x="1828800" y="0"/>
                </a:cubicBezTo>
                <a:cubicBezTo>
                  <a:pt x="1905000" y="0"/>
                  <a:pt x="2006600" y="203200"/>
                  <a:pt x="2057400" y="469900"/>
                </a:cubicBezTo>
                <a:cubicBezTo>
                  <a:pt x="2209800" y="1181100"/>
                  <a:pt x="2425700" y="1701800"/>
                  <a:pt x="2654300" y="1943100"/>
                </a:cubicBezTo>
                <a:cubicBezTo>
                  <a:pt x="2997200" y="2286000"/>
                  <a:pt x="3162300" y="2197100"/>
                  <a:pt x="3314700" y="1600200"/>
                </a:cubicBezTo>
                <a:cubicBezTo>
                  <a:pt x="3505200" y="914400"/>
                  <a:pt x="4495800" y="0"/>
                  <a:pt x="5054600" y="0"/>
                </a:cubicBezTo>
                <a:cubicBezTo>
                  <a:pt x="5130800" y="0"/>
                  <a:pt x="5194300" y="203200"/>
                  <a:pt x="5194300" y="444500"/>
                </a:cubicBezTo>
                <a:cubicBezTo>
                  <a:pt x="5194300" y="901700"/>
                  <a:pt x="5067300" y="1130300"/>
                  <a:pt x="4229100" y="2120900"/>
                </a:cubicBezTo>
                <a:close/>
                <a:moveTo>
                  <a:pt x="4038600" y="6299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6" name="Freeform 2186"/>
          <p:cNvSpPr/>
          <p:nvPr/>
        </p:nvSpPr>
        <p:spPr>
          <a:xfrm rot="0" flipH="0" flipV="0">
            <a:off x="26182596" y="14790204"/>
            <a:ext cx="48793" cy="79235"/>
          </a:xfrm>
          <a:custGeom>
            <a:pathLst>
              <a:path w="5740400" h="9321800">
                <a:moveTo>
                  <a:pt x="2514600" y="0"/>
                </a:moveTo>
                <a:lnTo>
                  <a:pt x="5207000" y="0"/>
                </a:lnTo>
                <a:cubicBezTo>
                  <a:pt x="5600700" y="0"/>
                  <a:pt x="5740400" y="88900"/>
                  <a:pt x="5740400" y="355600"/>
                </a:cubicBezTo>
                <a:cubicBezTo>
                  <a:pt x="5740400" y="596900"/>
                  <a:pt x="5626100" y="698500"/>
                  <a:pt x="5219700" y="787400"/>
                </a:cubicBezTo>
                <a:lnTo>
                  <a:pt x="5029200" y="825500"/>
                </a:lnTo>
                <a:cubicBezTo>
                  <a:pt x="4838700" y="863600"/>
                  <a:pt x="4508500" y="876300"/>
                  <a:pt x="4305300" y="876300"/>
                </a:cubicBezTo>
                <a:lnTo>
                  <a:pt x="3340100" y="812800"/>
                </a:lnTo>
                <a:cubicBezTo>
                  <a:pt x="2832100" y="787400"/>
                  <a:pt x="2616200" y="1028700"/>
                  <a:pt x="2413000" y="1892300"/>
                </a:cubicBezTo>
                <a:lnTo>
                  <a:pt x="2247900" y="2578100"/>
                </a:lnTo>
                <a:cubicBezTo>
                  <a:pt x="2082800" y="3289300"/>
                  <a:pt x="2159000" y="3581400"/>
                  <a:pt x="2514600" y="3581400"/>
                </a:cubicBezTo>
                <a:lnTo>
                  <a:pt x="3594100" y="3581400"/>
                </a:lnTo>
                <a:cubicBezTo>
                  <a:pt x="3784600" y="3581400"/>
                  <a:pt x="4025900" y="3657600"/>
                  <a:pt x="4127500" y="3759200"/>
                </a:cubicBezTo>
                <a:cubicBezTo>
                  <a:pt x="4229100" y="3860800"/>
                  <a:pt x="4381500" y="3962400"/>
                  <a:pt x="4470400" y="3987800"/>
                </a:cubicBezTo>
                <a:cubicBezTo>
                  <a:pt x="4724400" y="4064000"/>
                  <a:pt x="5029200" y="4787900"/>
                  <a:pt x="5029200" y="5321300"/>
                </a:cubicBezTo>
                <a:lnTo>
                  <a:pt x="5029200" y="5727700"/>
                </a:lnTo>
                <a:cubicBezTo>
                  <a:pt x="5029200" y="5930900"/>
                  <a:pt x="4991100" y="6235700"/>
                  <a:pt x="4940300" y="6413500"/>
                </a:cubicBezTo>
                <a:lnTo>
                  <a:pt x="4800600" y="6946900"/>
                </a:lnTo>
                <a:cubicBezTo>
                  <a:pt x="4749800" y="7124700"/>
                  <a:pt x="4635500" y="7404100"/>
                  <a:pt x="4546600" y="7556500"/>
                </a:cubicBezTo>
                <a:lnTo>
                  <a:pt x="4356100" y="7886700"/>
                </a:lnTo>
                <a:cubicBezTo>
                  <a:pt x="4267200" y="8051800"/>
                  <a:pt x="4076700" y="8293100"/>
                  <a:pt x="3937000" y="8432800"/>
                </a:cubicBezTo>
                <a:lnTo>
                  <a:pt x="3479800" y="8890000"/>
                </a:lnTo>
                <a:cubicBezTo>
                  <a:pt x="3340100" y="9029700"/>
                  <a:pt x="3060700" y="9156700"/>
                  <a:pt x="2857500" y="9194800"/>
                </a:cubicBezTo>
                <a:lnTo>
                  <a:pt x="2273300" y="9271000"/>
                </a:lnTo>
                <a:cubicBezTo>
                  <a:pt x="2057400" y="9296400"/>
                  <a:pt x="1727200" y="9321800"/>
                  <a:pt x="1536700" y="9321800"/>
                </a:cubicBezTo>
                <a:lnTo>
                  <a:pt x="1079500" y="9321800"/>
                </a:lnTo>
                <a:cubicBezTo>
                  <a:pt x="889000" y="9321800"/>
                  <a:pt x="571500" y="9258300"/>
                  <a:pt x="381000" y="9194800"/>
                </a:cubicBezTo>
                <a:lnTo>
                  <a:pt x="342900" y="9169400"/>
                </a:lnTo>
                <a:cubicBezTo>
                  <a:pt x="152400" y="9105900"/>
                  <a:pt x="0" y="8991600"/>
                  <a:pt x="0" y="8915400"/>
                </a:cubicBezTo>
                <a:cubicBezTo>
                  <a:pt x="0" y="8585200"/>
                  <a:pt x="342900" y="8242300"/>
                  <a:pt x="660400" y="8242300"/>
                </a:cubicBezTo>
                <a:lnTo>
                  <a:pt x="2336800" y="8242300"/>
                </a:lnTo>
                <a:cubicBezTo>
                  <a:pt x="2527300" y="8242300"/>
                  <a:pt x="2832100" y="8178800"/>
                  <a:pt x="2997200" y="8102600"/>
                </a:cubicBezTo>
                <a:lnTo>
                  <a:pt x="3048000" y="8077200"/>
                </a:lnTo>
                <a:cubicBezTo>
                  <a:pt x="3543300" y="7861300"/>
                  <a:pt x="3695700" y="7632700"/>
                  <a:pt x="3873500" y="6883400"/>
                </a:cubicBezTo>
                <a:lnTo>
                  <a:pt x="4038600" y="6197600"/>
                </a:lnTo>
                <a:cubicBezTo>
                  <a:pt x="4089400" y="5994400"/>
                  <a:pt x="4127500" y="5664200"/>
                  <a:pt x="4127500" y="5461000"/>
                </a:cubicBezTo>
                <a:lnTo>
                  <a:pt x="4127500" y="5372100"/>
                </a:lnTo>
                <a:cubicBezTo>
                  <a:pt x="4127500" y="4800600"/>
                  <a:pt x="3644900" y="4483100"/>
                  <a:pt x="2781300" y="4483100"/>
                </a:cubicBezTo>
                <a:lnTo>
                  <a:pt x="1612900" y="4483100"/>
                </a:lnTo>
                <a:cubicBezTo>
                  <a:pt x="1422400" y="4483100"/>
                  <a:pt x="1219200" y="4432300"/>
                  <a:pt x="1168400" y="4381500"/>
                </a:cubicBezTo>
                <a:cubicBezTo>
                  <a:pt x="1054100" y="4279900"/>
                  <a:pt x="1054100" y="3873500"/>
                  <a:pt x="1155700" y="3416300"/>
                </a:cubicBezTo>
                <a:lnTo>
                  <a:pt x="1828800" y="584200"/>
                </a:lnTo>
                <a:cubicBezTo>
                  <a:pt x="1943100" y="114300"/>
                  <a:pt x="2082800" y="0"/>
                  <a:pt x="2514600" y="0"/>
                </a:cubicBezTo>
                <a:close/>
                <a:moveTo>
                  <a:pt x="8534400" y="91694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7" name="Freeform 2187"/>
          <p:cNvSpPr/>
          <p:nvPr/>
        </p:nvSpPr>
        <p:spPr>
          <a:xfrm rot="0" flipH="0" flipV="0">
            <a:off x="26233332" y="14791931"/>
            <a:ext cx="45662" cy="76212"/>
          </a:xfrm>
          <a:custGeom>
            <a:pathLst>
              <a:path w="5372100" h="8966200">
                <a:moveTo>
                  <a:pt x="2209800" y="8966200"/>
                </a:moveTo>
                <a:lnTo>
                  <a:pt x="1016000" y="8966200"/>
                </a:lnTo>
                <a:cubicBezTo>
                  <a:pt x="457200" y="8966200"/>
                  <a:pt x="0" y="8801100"/>
                  <a:pt x="0" y="8610600"/>
                </a:cubicBezTo>
                <a:cubicBezTo>
                  <a:pt x="0" y="8407400"/>
                  <a:pt x="431800" y="8191500"/>
                  <a:pt x="977900" y="8128000"/>
                </a:cubicBezTo>
                <a:lnTo>
                  <a:pt x="1460500" y="8064500"/>
                </a:lnTo>
                <a:cubicBezTo>
                  <a:pt x="2692400" y="7912100"/>
                  <a:pt x="3543300" y="7289800"/>
                  <a:pt x="3771900" y="6362700"/>
                </a:cubicBezTo>
                <a:cubicBezTo>
                  <a:pt x="4076700" y="5092700"/>
                  <a:pt x="3937000" y="4660900"/>
                  <a:pt x="3225800" y="4660900"/>
                </a:cubicBezTo>
                <a:cubicBezTo>
                  <a:pt x="2311400" y="4660900"/>
                  <a:pt x="1790700" y="4432300"/>
                  <a:pt x="1790700" y="4025900"/>
                </a:cubicBezTo>
                <a:cubicBezTo>
                  <a:pt x="1790700" y="3784600"/>
                  <a:pt x="2197100" y="3581400"/>
                  <a:pt x="2679700" y="3581400"/>
                </a:cubicBezTo>
                <a:cubicBezTo>
                  <a:pt x="4089400" y="3581400"/>
                  <a:pt x="5321300" y="1739900"/>
                  <a:pt x="4483100" y="901700"/>
                </a:cubicBezTo>
                <a:cubicBezTo>
                  <a:pt x="4381500" y="800100"/>
                  <a:pt x="3835400" y="723900"/>
                  <a:pt x="3276600" y="723900"/>
                </a:cubicBezTo>
                <a:lnTo>
                  <a:pt x="2806700" y="723900"/>
                </a:lnTo>
                <a:cubicBezTo>
                  <a:pt x="2247900" y="723900"/>
                  <a:pt x="1790700" y="558800"/>
                  <a:pt x="1790700" y="355600"/>
                </a:cubicBezTo>
                <a:cubicBezTo>
                  <a:pt x="1790700" y="165100"/>
                  <a:pt x="2247900" y="0"/>
                  <a:pt x="2806700" y="0"/>
                </a:cubicBezTo>
                <a:lnTo>
                  <a:pt x="4000500" y="0"/>
                </a:lnTo>
                <a:cubicBezTo>
                  <a:pt x="4559300" y="0"/>
                  <a:pt x="5092700" y="177800"/>
                  <a:pt x="5194300" y="406400"/>
                </a:cubicBezTo>
                <a:cubicBezTo>
                  <a:pt x="5295900" y="622300"/>
                  <a:pt x="5372100" y="1270000"/>
                  <a:pt x="5372100" y="1828800"/>
                </a:cubicBezTo>
                <a:lnTo>
                  <a:pt x="5372100" y="1854200"/>
                </a:lnTo>
                <a:cubicBezTo>
                  <a:pt x="5372100" y="3048000"/>
                  <a:pt x="5232400" y="3454400"/>
                  <a:pt x="4699000" y="3784600"/>
                </a:cubicBezTo>
                <a:cubicBezTo>
                  <a:pt x="4292600" y="4025900"/>
                  <a:pt x="4140200" y="4660900"/>
                  <a:pt x="4483100" y="4660900"/>
                </a:cubicBezTo>
                <a:cubicBezTo>
                  <a:pt x="4572000" y="4660900"/>
                  <a:pt x="4660900" y="5067300"/>
                  <a:pt x="4660900" y="5562600"/>
                </a:cubicBezTo>
                <a:cubicBezTo>
                  <a:pt x="4660900" y="6807200"/>
                  <a:pt x="4279900" y="7912100"/>
                  <a:pt x="3606800" y="8572500"/>
                </a:cubicBezTo>
                <a:cubicBezTo>
                  <a:pt x="3403600" y="8788400"/>
                  <a:pt x="2768600" y="8966200"/>
                  <a:pt x="2209800" y="8966200"/>
                </a:cubicBezTo>
                <a:close/>
                <a:moveTo>
                  <a:pt x="-127000" y="8966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8" name="Freeform 2188"/>
          <p:cNvSpPr/>
          <p:nvPr/>
        </p:nvSpPr>
        <p:spPr>
          <a:xfrm rot="0" flipH="0" flipV="0">
            <a:off x="26282126" y="14791931"/>
            <a:ext cx="48685" cy="76212"/>
          </a:xfrm>
          <a:custGeom>
            <a:pathLst>
              <a:path w="5727700" h="8966200">
                <a:moveTo>
                  <a:pt x="520700" y="7035800"/>
                </a:moveTo>
                <a:lnTo>
                  <a:pt x="4051300" y="1295400"/>
                </a:lnTo>
                <a:cubicBezTo>
                  <a:pt x="4724400" y="203200"/>
                  <a:pt x="4927600" y="0"/>
                  <a:pt x="5372100" y="0"/>
                </a:cubicBezTo>
                <a:cubicBezTo>
                  <a:pt x="5575300" y="0"/>
                  <a:pt x="5727700" y="241300"/>
                  <a:pt x="5727700" y="533400"/>
                </a:cubicBezTo>
                <a:cubicBezTo>
                  <a:pt x="5727700" y="838200"/>
                  <a:pt x="5499100" y="1460500"/>
                  <a:pt x="5207000" y="1930400"/>
                </a:cubicBezTo>
                <a:lnTo>
                  <a:pt x="1676400" y="7670800"/>
                </a:lnTo>
                <a:cubicBezTo>
                  <a:pt x="1003300" y="8763000"/>
                  <a:pt x="800100" y="8966200"/>
                  <a:pt x="355600" y="8966200"/>
                </a:cubicBezTo>
                <a:cubicBezTo>
                  <a:pt x="152400" y="8966200"/>
                  <a:pt x="0" y="8724900"/>
                  <a:pt x="0" y="8432800"/>
                </a:cubicBezTo>
                <a:cubicBezTo>
                  <a:pt x="0" y="8128000"/>
                  <a:pt x="228600" y="7505700"/>
                  <a:pt x="520700" y="7035800"/>
                </a:cubicBezTo>
                <a:close/>
                <a:moveTo>
                  <a:pt x="1727200" y="8966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9" name="Freeform 2189"/>
          <p:cNvSpPr/>
          <p:nvPr/>
        </p:nvSpPr>
        <p:spPr>
          <a:xfrm rot="0" flipH="0" flipV="0">
            <a:off x="26333944" y="14789988"/>
            <a:ext cx="39617" cy="77939"/>
          </a:xfrm>
          <a:custGeom>
            <a:pathLst>
              <a:path w="4660900" h="9169400">
                <a:moveTo>
                  <a:pt x="3505200" y="1841500"/>
                </a:moveTo>
                <a:lnTo>
                  <a:pt x="1816100" y="5384800"/>
                </a:lnTo>
                <a:cubicBezTo>
                  <a:pt x="1574800" y="5880100"/>
                  <a:pt x="1308100" y="6299200"/>
                  <a:pt x="1231900" y="6299200"/>
                </a:cubicBezTo>
                <a:cubicBezTo>
                  <a:pt x="1143000" y="6299200"/>
                  <a:pt x="1079500" y="6375400"/>
                  <a:pt x="1079500" y="6477000"/>
                </a:cubicBezTo>
                <a:cubicBezTo>
                  <a:pt x="1079500" y="6578600"/>
                  <a:pt x="1473200" y="6654800"/>
                  <a:pt x="1968500" y="6654800"/>
                </a:cubicBezTo>
                <a:cubicBezTo>
                  <a:pt x="2463800" y="6654800"/>
                  <a:pt x="2870200" y="6502400"/>
                  <a:pt x="2870200" y="6299200"/>
                </a:cubicBezTo>
                <a:cubicBezTo>
                  <a:pt x="2870200" y="5384800"/>
                  <a:pt x="3098800" y="4864100"/>
                  <a:pt x="3505200" y="4864100"/>
                </a:cubicBezTo>
                <a:cubicBezTo>
                  <a:pt x="3746500" y="4864100"/>
                  <a:pt x="3949700" y="5270500"/>
                  <a:pt x="3949700" y="5765800"/>
                </a:cubicBezTo>
                <a:cubicBezTo>
                  <a:pt x="3949700" y="6248400"/>
                  <a:pt x="4102100" y="6654800"/>
                  <a:pt x="4305300" y="6654800"/>
                </a:cubicBezTo>
                <a:cubicBezTo>
                  <a:pt x="4495800" y="6654800"/>
                  <a:pt x="4660900" y="6819900"/>
                  <a:pt x="4660900" y="7010400"/>
                </a:cubicBezTo>
                <a:cubicBezTo>
                  <a:pt x="4660900" y="7213600"/>
                  <a:pt x="4419600" y="7378700"/>
                  <a:pt x="4127500" y="7378700"/>
                </a:cubicBezTo>
                <a:cubicBezTo>
                  <a:pt x="3556000" y="7378700"/>
                  <a:pt x="3225800" y="7848600"/>
                  <a:pt x="3225800" y="8674100"/>
                </a:cubicBezTo>
                <a:cubicBezTo>
                  <a:pt x="3225800" y="8940800"/>
                  <a:pt x="3060700" y="9169400"/>
                  <a:pt x="2870200" y="9169400"/>
                </a:cubicBezTo>
                <a:cubicBezTo>
                  <a:pt x="2667000" y="9169400"/>
                  <a:pt x="2514600" y="8763000"/>
                  <a:pt x="2514600" y="8267700"/>
                </a:cubicBezTo>
                <a:cubicBezTo>
                  <a:pt x="2514600" y="7772400"/>
                  <a:pt x="2057400" y="7378700"/>
                  <a:pt x="1485900" y="7378700"/>
                </a:cubicBezTo>
                <a:lnTo>
                  <a:pt x="1016000" y="7378700"/>
                </a:lnTo>
                <a:cubicBezTo>
                  <a:pt x="457200" y="7378700"/>
                  <a:pt x="0" y="7137400"/>
                  <a:pt x="0" y="6832600"/>
                </a:cubicBezTo>
                <a:cubicBezTo>
                  <a:pt x="0" y="6540500"/>
                  <a:pt x="76200" y="6299200"/>
                  <a:pt x="177800" y="6299200"/>
                </a:cubicBezTo>
                <a:cubicBezTo>
                  <a:pt x="279400" y="6299200"/>
                  <a:pt x="571500" y="5867400"/>
                  <a:pt x="825500" y="5346700"/>
                </a:cubicBezTo>
                <a:lnTo>
                  <a:pt x="2070100" y="2794000"/>
                </a:lnTo>
                <a:cubicBezTo>
                  <a:pt x="2616200" y="1689100"/>
                  <a:pt x="2870200" y="965200"/>
                  <a:pt x="2870200" y="520700"/>
                </a:cubicBezTo>
                <a:cubicBezTo>
                  <a:pt x="2870200" y="342900"/>
                  <a:pt x="2971800" y="165100"/>
                  <a:pt x="3086100" y="114300"/>
                </a:cubicBezTo>
                <a:cubicBezTo>
                  <a:pt x="3352800" y="12700"/>
                  <a:pt x="3517900" y="0"/>
                  <a:pt x="3759200" y="76200"/>
                </a:cubicBezTo>
                <a:cubicBezTo>
                  <a:pt x="3860800" y="114300"/>
                  <a:pt x="3949700" y="304800"/>
                  <a:pt x="3949700" y="520700"/>
                </a:cubicBezTo>
                <a:cubicBezTo>
                  <a:pt x="3949700" y="749300"/>
                  <a:pt x="3746500" y="1333500"/>
                  <a:pt x="3505200" y="1841500"/>
                </a:cubicBezTo>
                <a:close/>
                <a:moveTo>
                  <a:pt x="7175500" y="91948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0" name="Freeform 2190"/>
          <p:cNvSpPr/>
          <p:nvPr/>
        </p:nvSpPr>
        <p:spPr>
          <a:xfrm rot="0" flipH="0" flipV="0">
            <a:off x="26391804" y="14789772"/>
            <a:ext cx="42640" cy="78263"/>
          </a:xfrm>
          <a:custGeom>
            <a:pathLst>
              <a:path w="5016500" h="9207500">
                <a:moveTo>
                  <a:pt x="0" y="8102600"/>
                </a:moveTo>
                <a:lnTo>
                  <a:pt x="0" y="5537200"/>
                </a:lnTo>
                <a:cubicBezTo>
                  <a:pt x="0" y="5257800"/>
                  <a:pt x="76200" y="5029200"/>
                  <a:pt x="177800" y="5029200"/>
                </a:cubicBezTo>
                <a:cubicBezTo>
                  <a:pt x="266700" y="5029200"/>
                  <a:pt x="355600" y="4864100"/>
                  <a:pt x="355600" y="4660900"/>
                </a:cubicBezTo>
                <a:cubicBezTo>
                  <a:pt x="355600" y="4470400"/>
                  <a:pt x="508000" y="4203700"/>
                  <a:pt x="711200" y="4089400"/>
                </a:cubicBezTo>
                <a:cubicBezTo>
                  <a:pt x="914400" y="3962400"/>
                  <a:pt x="1066800" y="3797300"/>
                  <a:pt x="1066800" y="3721100"/>
                </a:cubicBezTo>
                <a:cubicBezTo>
                  <a:pt x="1066800" y="3657600"/>
                  <a:pt x="990600" y="3594100"/>
                  <a:pt x="889000" y="3594100"/>
                </a:cubicBezTo>
                <a:cubicBezTo>
                  <a:pt x="787400" y="3594100"/>
                  <a:pt x="711200" y="3365500"/>
                  <a:pt x="711200" y="3086100"/>
                </a:cubicBezTo>
                <a:lnTo>
                  <a:pt x="711200" y="1943100"/>
                </a:lnTo>
                <a:cubicBezTo>
                  <a:pt x="711200" y="1663700"/>
                  <a:pt x="787400" y="1435100"/>
                  <a:pt x="889000" y="1435100"/>
                </a:cubicBezTo>
                <a:cubicBezTo>
                  <a:pt x="990600" y="1435100"/>
                  <a:pt x="1066800" y="1282700"/>
                  <a:pt x="1066800" y="1079500"/>
                </a:cubicBezTo>
                <a:cubicBezTo>
                  <a:pt x="1066800" y="558800"/>
                  <a:pt x="1701800" y="0"/>
                  <a:pt x="2298700" y="0"/>
                </a:cubicBezTo>
                <a:lnTo>
                  <a:pt x="3784600" y="0"/>
                </a:lnTo>
                <a:cubicBezTo>
                  <a:pt x="4381500" y="0"/>
                  <a:pt x="4660900" y="228600"/>
                  <a:pt x="4660900" y="723900"/>
                </a:cubicBezTo>
                <a:cubicBezTo>
                  <a:pt x="4660900" y="914400"/>
                  <a:pt x="4737100" y="1079500"/>
                  <a:pt x="4838700" y="1079500"/>
                </a:cubicBezTo>
                <a:cubicBezTo>
                  <a:pt x="4927600" y="1079500"/>
                  <a:pt x="5016500" y="1308100"/>
                  <a:pt x="5016500" y="1587500"/>
                </a:cubicBezTo>
                <a:lnTo>
                  <a:pt x="5016500" y="1651000"/>
                </a:lnTo>
                <a:cubicBezTo>
                  <a:pt x="5016500" y="1930400"/>
                  <a:pt x="4927600" y="2159000"/>
                  <a:pt x="4838700" y="2159000"/>
                </a:cubicBezTo>
                <a:cubicBezTo>
                  <a:pt x="4737100" y="2159000"/>
                  <a:pt x="4660900" y="2387600"/>
                  <a:pt x="4660900" y="2667000"/>
                </a:cubicBezTo>
                <a:lnTo>
                  <a:pt x="4660900" y="2717800"/>
                </a:lnTo>
                <a:cubicBezTo>
                  <a:pt x="4660900" y="2997200"/>
                  <a:pt x="4470400" y="3365500"/>
                  <a:pt x="4254500" y="3530600"/>
                </a:cubicBezTo>
                <a:lnTo>
                  <a:pt x="3987800" y="3733800"/>
                </a:lnTo>
                <a:cubicBezTo>
                  <a:pt x="3759200" y="3898900"/>
                  <a:pt x="3581400" y="4102100"/>
                  <a:pt x="3581400" y="4178300"/>
                </a:cubicBezTo>
                <a:cubicBezTo>
                  <a:pt x="3581400" y="4241800"/>
                  <a:pt x="3657600" y="4305300"/>
                  <a:pt x="3759200" y="4305300"/>
                </a:cubicBezTo>
                <a:cubicBezTo>
                  <a:pt x="3860800" y="4305300"/>
                  <a:pt x="3937000" y="4533900"/>
                  <a:pt x="3937000" y="4813300"/>
                </a:cubicBezTo>
                <a:lnTo>
                  <a:pt x="3937000" y="6311900"/>
                </a:lnTo>
                <a:cubicBezTo>
                  <a:pt x="3937000" y="6591300"/>
                  <a:pt x="3860800" y="6819900"/>
                  <a:pt x="3759200" y="6819900"/>
                </a:cubicBezTo>
                <a:cubicBezTo>
                  <a:pt x="3657600" y="6819900"/>
                  <a:pt x="3581400" y="7048500"/>
                  <a:pt x="3581400" y="7327900"/>
                </a:cubicBezTo>
                <a:lnTo>
                  <a:pt x="3581400" y="7378700"/>
                </a:lnTo>
                <a:cubicBezTo>
                  <a:pt x="3581400" y="7658100"/>
                  <a:pt x="3416300" y="8051800"/>
                  <a:pt x="3225800" y="8255000"/>
                </a:cubicBezTo>
                <a:lnTo>
                  <a:pt x="2870200" y="8610600"/>
                </a:lnTo>
                <a:cubicBezTo>
                  <a:pt x="2667000" y="8801100"/>
                  <a:pt x="2260600" y="9004300"/>
                  <a:pt x="1955800" y="9055100"/>
                </a:cubicBezTo>
                <a:lnTo>
                  <a:pt x="1879600" y="9067800"/>
                </a:lnTo>
                <a:cubicBezTo>
                  <a:pt x="965200" y="9207500"/>
                  <a:pt x="533400" y="9144000"/>
                  <a:pt x="228600" y="8839200"/>
                </a:cubicBezTo>
                <a:cubicBezTo>
                  <a:pt x="101600" y="8712200"/>
                  <a:pt x="0" y="8382000"/>
                  <a:pt x="0" y="8102600"/>
                </a:cubicBezTo>
                <a:close/>
                <a:moveTo>
                  <a:pt x="177800" y="9220200"/>
                </a:moveTo>
                <a:moveTo>
                  <a:pt x="3937000" y="2362200"/>
                </a:moveTo>
                <a:lnTo>
                  <a:pt x="3937000" y="1587500"/>
                </a:lnTo>
                <a:cubicBezTo>
                  <a:pt x="3937000" y="939800"/>
                  <a:pt x="3708400" y="723900"/>
                  <a:pt x="3073400" y="723900"/>
                </a:cubicBezTo>
                <a:lnTo>
                  <a:pt x="3009900" y="723900"/>
                </a:lnTo>
                <a:cubicBezTo>
                  <a:pt x="2730500" y="723900"/>
                  <a:pt x="2336800" y="889000"/>
                  <a:pt x="2146300" y="1079500"/>
                </a:cubicBezTo>
                <a:lnTo>
                  <a:pt x="1790700" y="1435100"/>
                </a:lnTo>
                <a:cubicBezTo>
                  <a:pt x="1587500" y="1638300"/>
                  <a:pt x="1422400" y="2032000"/>
                  <a:pt x="1422400" y="2311400"/>
                </a:cubicBezTo>
                <a:lnTo>
                  <a:pt x="1422400" y="2717800"/>
                </a:lnTo>
                <a:cubicBezTo>
                  <a:pt x="1422400" y="3365500"/>
                  <a:pt x="1651000" y="3594100"/>
                  <a:pt x="2298700" y="3594100"/>
                </a:cubicBezTo>
                <a:lnTo>
                  <a:pt x="2717800" y="3594100"/>
                </a:lnTo>
                <a:cubicBezTo>
                  <a:pt x="3365500" y="3594100"/>
                  <a:pt x="3937000" y="3022600"/>
                  <a:pt x="3937000" y="2362200"/>
                </a:cubicBezTo>
                <a:close/>
                <a:moveTo>
                  <a:pt x="5918200" y="9220200"/>
                </a:moveTo>
                <a:moveTo>
                  <a:pt x="2349500" y="4660900"/>
                </a:moveTo>
                <a:lnTo>
                  <a:pt x="1574800" y="4660900"/>
                </a:lnTo>
                <a:cubicBezTo>
                  <a:pt x="1295400" y="4660900"/>
                  <a:pt x="1066800" y="4826000"/>
                  <a:pt x="1066800" y="5029200"/>
                </a:cubicBezTo>
                <a:cubicBezTo>
                  <a:pt x="1066800" y="5219700"/>
                  <a:pt x="990600" y="5384800"/>
                  <a:pt x="889000" y="5384800"/>
                </a:cubicBezTo>
                <a:cubicBezTo>
                  <a:pt x="787400" y="5384800"/>
                  <a:pt x="711200" y="5613400"/>
                  <a:pt x="711200" y="5892800"/>
                </a:cubicBezTo>
                <a:lnTo>
                  <a:pt x="711200" y="5943600"/>
                </a:lnTo>
                <a:cubicBezTo>
                  <a:pt x="711200" y="6235700"/>
                  <a:pt x="635000" y="6464300"/>
                  <a:pt x="533400" y="6464300"/>
                </a:cubicBezTo>
                <a:cubicBezTo>
                  <a:pt x="431800" y="6464300"/>
                  <a:pt x="355600" y="6692900"/>
                  <a:pt x="355600" y="6972300"/>
                </a:cubicBezTo>
                <a:lnTo>
                  <a:pt x="355600" y="7378700"/>
                </a:lnTo>
                <a:cubicBezTo>
                  <a:pt x="355600" y="8026400"/>
                  <a:pt x="571500" y="8255000"/>
                  <a:pt x="1219200" y="8255000"/>
                </a:cubicBezTo>
                <a:lnTo>
                  <a:pt x="1638300" y="8255000"/>
                </a:lnTo>
                <a:cubicBezTo>
                  <a:pt x="2286000" y="8255000"/>
                  <a:pt x="2857500" y="7683500"/>
                  <a:pt x="2857500" y="7023100"/>
                </a:cubicBezTo>
                <a:lnTo>
                  <a:pt x="2857500" y="6972300"/>
                </a:lnTo>
                <a:cubicBezTo>
                  <a:pt x="2857500" y="6692900"/>
                  <a:pt x="2946400" y="6464300"/>
                  <a:pt x="3048000" y="6464300"/>
                </a:cubicBezTo>
                <a:cubicBezTo>
                  <a:pt x="3136900" y="6464300"/>
                  <a:pt x="3225800" y="6235700"/>
                  <a:pt x="3225800" y="5943600"/>
                </a:cubicBezTo>
                <a:lnTo>
                  <a:pt x="3225800" y="5537200"/>
                </a:lnTo>
                <a:cubicBezTo>
                  <a:pt x="3225800" y="4889500"/>
                  <a:pt x="2997200" y="4660900"/>
                  <a:pt x="2349500" y="4660900"/>
                </a:cubicBezTo>
                <a:close/>
                <a:moveTo>
                  <a:pt x="3619500" y="9220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1" name="Freeform 2191"/>
          <p:cNvSpPr/>
          <p:nvPr/>
        </p:nvSpPr>
        <p:spPr>
          <a:xfrm rot="0" flipH="0" flipV="0">
            <a:off x="26434767" y="14814600"/>
            <a:ext cx="44151" cy="53867"/>
          </a:xfrm>
          <a:custGeom>
            <a:pathLst>
              <a:path w="5194300" h="6337300">
                <a:moveTo>
                  <a:pt x="4229100" y="2120900"/>
                </a:moveTo>
                <a:lnTo>
                  <a:pt x="3708400" y="2730500"/>
                </a:lnTo>
                <a:cubicBezTo>
                  <a:pt x="3136900" y="3416300"/>
                  <a:pt x="3111500" y="3708400"/>
                  <a:pt x="3543300" y="4622800"/>
                </a:cubicBezTo>
                <a:lnTo>
                  <a:pt x="3797300" y="5143500"/>
                </a:lnTo>
                <a:cubicBezTo>
                  <a:pt x="4140200" y="5854700"/>
                  <a:pt x="4178300" y="6032500"/>
                  <a:pt x="4025900" y="6184900"/>
                </a:cubicBezTo>
                <a:cubicBezTo>
                  <a:pt x="3873500" y="6337300"/>
                  <a:pt x="3416300" y="6286500"/>
                  <a:pt x="3225800" y="6096000"/>
                </a:cubicBezTo>
                <a:cubicBezTo>
                  <a:pt x="3124200" y="5994400"/>
                  <a:pt x="2959100" y="5600700"/>
                  <a:pt x="2870200" y="5219700"/>
                </a:cubicBezTo>
                <a:lnTo>
                  <a:pt x="2819400" y="4991100"/>
                </a:lnTo>
                <a:cubicBezTo>
                  <a:pt x="2654300" y="4330700"/>
                  <a:pt x="2552700" y="4229100"/>
                  <a:pt x="2146300" y="4356100"/>
                </a:cubicBezTo>
                <a:cubicBezTo>
                  <a:pt x="2044700" y="4381500"/>
                  <a:pt x="1968500" y="4508500"/>
                  <a:pt x="1968500" y="4622800"/>
                </a:cubicBezTo>
                <a:cubicBezTo>
                  <a:pt x="1968500" y="4889500"/>
                  <a:pt x="1676400" y="5194300"/>
                  <a:pt x="1435100" y="5194300"/>
                </a:cubicBezTo>
                <a:cubicBezTo>
                  <a:pt x="1333500" y="5194300"/>
                  <a:pt x="1155700" y="5410200"/>
                  <a:pt x="1041400" y="5676900"/>
                </a:cubicBezTo>
                <a:cubicBezTo>
                  <a:pt x="774700" y="6273800"/>
                  <a:pt x="774700" y="6273800"/>
                  <a:pt x="355600" y="6273800"/>
                </a:cubicBezTo>
                <a:cubicBezTo>
                  <a:pt x="152400" y="6273800"/>
                  <a:pt x="0" y="6108700"/>
                  <a:pt x="0" y="5918200"/>
                </a:cubicBezTo>
                <a:cubicBezTo>
                  <a:pt x="0" y="5715000"/>
                  <a:pt x="25400" y="5486400"/>
                  <a:pt x="50800" y="5410200"/>
                </a:cubicBezTo>
                <a:cubicBezTo>
                  <a:pt x="152400" y="5168900"/>
                  <a:pt x="812800" y="4483100"/>
                  <a:pt x="939800" y="4483100"/>
                </a:cubicBezTo>
                <a:cubicBezTo>
                  <a:pt x="1155700" y="4483100"/>
                  <a:pt x="1422400" y="4140200"/>
                  <a:pt x="1524000" y="3759200"/>
                </a:cubicBezTo>
                <a:cubicBezTo>
                  <a:pt x="1574800" y="3568700"/>
                  <a:pt x="1701800" y="3403600"/>
                  <a:pt x="1790700" y="3403600"/>
                </a:cubicBezTo>
                <a:cubicBezTo>
                  <a:pt x="2032000" y="3403600"/>
                  <a:pt x="2019300" y="2387600"/>
                  <a:pt x="1778000" y="2108200"/>
                </a:cubicBezTo>
                <a:cubicBezTo>
                  <a:pt x="1676400" y="1981200"/>
                  <a:pt x="1498600" y="1574800"/>
                  <a:pt x="1397000" y="1206500"/>
                </a:cubicBezTo>
                <a:cubicBezTo>
                  <a:pt x="1295400" y="838200"/>
                  <a:pt x="1181100" y="533400"/>
                  <a:pt x="1143000" y="533400"/>
                </a:cubicBezTo>
                <a:cubicBezTo>
                  <a:pt x="1104900" y="533400"/>
                  <a:pt x="1066800" y="495300"/>
                  <a:pt x="1066800" y="444500"/>
                </a:cubicBezTo>
                <a:cubicBezTo>
                  <a:pt x="1066800" y="317500"/>
                  <a:pt x="1219200" y="190500"/>
                  <a:pt x="1473200" y="88900"/>
                </a:cubicBezTo>
                <a:cubicBezTo>
                  <a:pt x="1600200" y="38100"/>
                  <a:pt x="1752600" y="0"/>
                  <a:pt x="1828800" y="0"/>
                </a:cubicBezTo>
                <a:cubicBezTo>
                  <a:pt x="1905000" y="0"/>
                  <a:pt x="2006600" y="203200"/>
                  <a:pt x="2057400" y="469900"/>
                </a:cubicBezTo>
                <a:cubicBezTo>
                  <a:pt x="2209800" y="1181100"/>
                  <a:pt x="2425700" y="1701800"/>
                  <a:pt x="2654300" y="1943100"/>
                </a:cubicBezTo>
                <a:cubicBezTo>
                  <a:pt x="2997200" y="2286000"/>
                  <a:pt x="3162300" y="2197100"/>
                  <a:pt x="3314700" y="1600200"/>
                </a:cubicBezTo>
                <a:cubicBezTo>
                  <a:pt x="3505200" y="914400"/>
                  <a:pt x="4495800" y="0"/>
                  <a:pt x="5054600" y="0"/>
                </a:cubicBezTo>
                <a:cubicBezTo>
                  <a:pt x="5130800" y="0"/>
                  <a:pt x="5194300" y="203200"/>
                  <a:pt x="5194300" y="444500"/>
                </a:cubicBezTo>
                <a:cubicBezTo>
                  <a:pt x="5194300" y="901700"/>
                  <a:pt x="5067300" y="1130300"/>
                  <a:pt x="4229100" y="2120900"/>
                </a:cubicBezTo>
                <a:close/>
                <a:moveTo>
                  <a:pt x="4038600" y="6299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2" name="Freeform 2192"/>
          <p:cNvSpPr/>
          <p:nvPr/>
        </p:nvSpPr>
        <p:spPr>
          <a:xfrm rot="0" flipH="0" flipV="0">
            <a:off x="26484425" y="14788800"/>
            <a:ext cx="48145" cy="79343"/>
          </a:xfrm>
          <a:custGeom>
            <a:pathLst>
              <a:path w="5664200" h="9334500">
                <a:moveTo>
                  <a:pt x="3251200" y="9334500"/>
                </a:moveTo>
                <a:lnTo>
                  <a:pt x="508000" y="9334500"/>
                </a:lnTo>
                <a:cubicBezTo>
                  <a:pt x="228600" y="9334500"/>
                  <a:pt x="0" y="9169400"/>
                  <a:pt x="0" y="8966200"/>
                </a:cubicBezTo>
                <a:cubicBezTo>
                  <a:pt x="0" y="8775700"/>
                  <a:pt x="139700" y="8432800"/>
                  <a:pt x="317500" y="8204200"/>
                </a:cubicBezTo>
                <a:lnTo>
                  <a:pt x="4343400" y="3187700"/>
                </a:lnTo>
                <a:cubicBezTo>
                  <a:pt x="4521200" y="2971800"/>
                  <a:pt x="4660900" y="2552700"/>
                  <a:pt x="4660900" y="2273300"/>
                </a:cubicBezTo>
                <a:lnTo>
                  <a:pt x="4660900" y="1943100"/>
                </a:lnTo>
                <a:cubicBezTo>
                  <a:pt x="4660900" y="1308100"/>
                  <a:pt x="4432300" y="1079500"/>
                  <a:pt x="3797300" y="1079500"/>
                </a:cubicBezTo>
                <a:lnTo>
                  <a:pt x="3733800" y="1079500"/>
                </a:lnTo>
                <a:cubicBezTo>
                  <a:pt x="3454400" y="1079500"/>
                  <a:pt x="3086100" y="1257300"/>
                  <a:pt x="2908300" y="1473200"/>
                </a:cubicBezTo>
                <a:lnTo>
                  <a:pt x="2387600" y="2120900"/>
                </a:lnTo>
                <a:cubicBezTo>
                  <a:pt x="2209800" y="2336800"/>
                  <a:pt x="1955800" y="2514600"/>
                  <a:pt x="1841500" y="2514600"/>
                </a:cubicBezTo>
                <a:cubicBezTo>
                  <a:pt x="1714500" y="2514600"/>
                  <a:pt x="1574800" y="2413000"/>
                  <a:pt x="1524000" y="2298700"/>
                </a:cubicBezTo>
                <a:cubicBezTo>
                  <a:pt x="1358900" y="1879600"/>
                  <a:pt x="1397000" y="1714500"/>
                  <a:pt x="1866900" y="1104900"/>
                </a:cubicBezTo>
                <a:cubicBezTo>
                  <a:pt x="2260600" y="584200"/>
                  <a:pt x="2654300" y="368300"/>
                  <a:pt x="3162300" y="368300"/>
                </a:cubicBezTo>
                <a:cubicBezTo>
                  <a:pt x="3390900" y="368300"/>
                  <a:pt x="3581400" y="279400"/>
                  <a:pt x="3581400" y="190500"/>
                </a:cubicBezTo>
                <a:cubicBezTo>
                  <a:pt x="3581400" y="88900"/>
                  <a:pt x="3708400" y="0"/>
                  <a:pt x="3848100" y="0"/>
                </a:cubicBezTo>
                <a:cubicBezTo>
                  <a:pt x="4000500" y="0"/>
                  <a:pt x="4165600" y="50800"/>
                  <a:pt x="4216400" y="101600"/>
                </a:cubicBezTo>
                <a:cubicBezTo>
                  <a:pt x="4267200" y="139700"/>
                  <a:pt x="4445000" y="203200"/>
                  <a:pt x="4635500" y="228600"/>
                </a:cubicBezTo>
                <a:cubicBezTo>
                  <a:pt x="4978400" y="279400"/>
                  <a:pt x="5334000" y="736600"/>
                  <a:pt x="5473700" y="1346200"/>
                </a:cubicBezTo>
                <a:cubicBezTo>
                  <a:pt x="5664200" y="2171700"/>
                  <a:pt x="5537200" y="2844800"/>
                  <a:pt x="5003800" y="3746500"/>
                </a:cubicBezTo>
                <a:lnTo>
                  <a:pt x="4953000" y="3835400"/>
                </a:lnTo>
                <a:cubicBezTo>
                  <a:pt x="4813300" y="4064000"/>
                  <a:pt x="4546600" y="4432300"/>
                  <a:pt x="4368800" y="4648200"/>
                </a:cubicBezTo>
                <a:lnTo>
                  <a:pt x="2628900" y="6680200"/>
                </a:lnTo>
                <a:cubicBezTo>
                  <a:pt x="2438400" y="6896100"/>
                  <a:pt x="2159000" y="7264400"/>
                  <a:pt x="2006600" y="7505700"/>
                </a:cubicBezTo>
                <a:lnTo>
                  <a:pt x="1562100" y="8178800"/>
                </a:lnTo>
                <a:cubicBezTo>
                  <a:pt x="1308100" y="8597900"/>
                  <a:pt x="1308100" y="8610600"/>
                  <a:pt x="1803400" y="8610600"/>
                </a:cubicBezTo>
                <a:lnTo>
                  <a:pt x="3429000" y="8610600"/>
                </a:lnTo>
                <a:cubicBezTo>
                  <a:pt x="3708400" y="8610600"/>
                  <a:pt x="3949700" y="8737600"/>
                  <a:pt x="3949700" y="8877300"/>
                </a:cubicBezTo>
                <a:cubicBezTo>
                  <a:pt x="3949700" y="9029700"/>
                  <a:pt x="3898900" y="9194800"/>
                  <a:pt x="3848100" y="9245600"/>
                </a:cubicBezTo>
                <a:cubicBezTo>
                  <a:pt x="3810000" y="9283700"/>
                  <a:pt x="3530600" y="9334500"/>
                  <a:pt x="3251200" y="9334500"/>
                </a:cubicBezTo>
                <a:close/>
                <a:moveTo>
                  <a:pt x="-850900" y="9334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3" name="Freeform 2193"/>
          <p:cNvSpPr/>
          <p:nvPr/>
        </p:nvSpPr>
        <p:spPr>
          <a:xfrm rot="0" flipH="0" flipV="0">
            <a:off x="26801064" y="14846681"/>
            <a:ext cx="39624" cy="6096"/>
          </a:xfrm>
          <a:custGeom>
            <a:pathLst>
              <a:path w="9906000" h="1524000">
                <a:moveTo>
                  <a:pt x="762000" y="0"/>
                </a:moveTo>
                <a:lnTo>
                  <a:pt x="9144000" y="0"/>
                </a:lnTo>
                <a:cubicBezTo>
                  <a:pt x="9652000" y="0"/>
                  <a:pt x="9906000" y="254000"/>
                  <a:pt x="9906000" y="762000"/>
                </a:cubicBezTo>
                <a:cubicBezTo>
                  <a:pt x="9906000" y="1270000"/>
                  <a:pt x="9652000" y="1524000"/>
                  <a:pt x="91440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762000" y="1524000"/>
                </a:moveTo>
              </a:path>
            </a:pathLst>
          </a:custGeom>
          <a:solidFill>
            <a:srgbClr val="01010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4" name="Freeform 2194"/>
          <p:cNvSpPr/>
          <p:nvPr/>
        </p:nvSpPr>
        <p:spPr>
          <a:xfrm rot="0" flipH="0" flipV="0">
            <a:off x="27200408" y="14793379"/>
            <a:ext cx="53327" cy="82257"/>
          </a:xfrm>
          <a:custGeom>
            <a:pathLst>
              <a:path w="6273800" h="9677400">
                <a:moveTo>
                  <a:pt x="5219700" y="6565900"/>
                </a:moveTo>
                <a:lnTo>
                  <a:pt x="4737100" y="8051800"/>
                </a:lnTo>
                <a:cubicBezTo>
                  <a:pt x="4660900" y="8305800"/>
                  <a:pt x="4394200" y="8674100"/>
                  <a:pt x="4152900" y="8851900"/>
                </a:cubicBezTo>
                <a:lnTo>
                  <a:pt x="3746500" y="9182100"/>
                </a:lnTo>
                <a:cubicBezTo>
                  <a:pt x="3225800" y="9588500"/>
                  <a:pt x="2946400" y="9677400"/>
                  <a:pt x="2260600" y="9677400"/>
                </a:cubicBezTo>
                <a:lnTo>
                  <a:pt x="1752600" y="9677400"/>
                </a:lnTo>
                <a:cubicBezTo>
                  <a:pt x="1473200" y="9677400"/>
                  <a:pt x="1054100" y="9563100"/>
                  <a:pt x="812800" y="9423400"/>
                </a:cubicBezTo>
                <a:lnTo>
                  <a:pt x="800100" y="9410700"/>
                </a:lnTo>
                <a:cubicBezTo>
                  <a:pt x="241300" y="9080500"/>
                  <a:pt x="0" y="8674100"/>
                  <a:pt x="0" y="8039100"/>
                </a:cubicBezTo>
                <a:lnTo>
                  <a:pt x="0" y="7137400"/>
                </a:lnTo>
                <a:cubicBezTo>
                  <a:pt x="0" y="6858000"/>
                  <a:pt x="38100" y="6591300"/>
                  <a:pt x="88900" y="6540500"/>
                </a:cubicBezTo>
                <a:cubicBezTo>
                  <a:pt x="139700" y="6489700"/>
                  <a:pt x="266700" y="6261100"/>
                  <a:pt x="381000" y="6019800"/>
                </a:cubicBezTo>
                <a:lnTo>
                  <a:pt x="444500" y="5880100"/>
                </a:lnTo>
                <a:cubicBezTo>
                  <a:pt x="558800" y="5638800"/>
                  <a:pt x="800100" y="5283200"/>
                  <a:pt x="965200" y="5080000"/>
                </a:cubicBezTo>
                <a:lnTo>
                  <a:pt x="1117600" y="4902200"/>
                </a:lnTo>
                <a:cubicBezTo>
                  <a:pt x="1460500" y="4495800"/>
                  <a:pt x="1524000" y="3708400"/>
                  <a:pt x="1244600" y="3365500"/>
                </a:cubicBezTo>
                <a:cubicBezTo>
                  <a:pt x="1054100" y="3124200"/>
                  <a:pt x="1016000" y="2743200"/>
                  <a:pt x="1155700" y="2603500"/>
                </a:cubicBezTo>
                <a:cubicBezTo>
                  <a:pt x="1206500" y="2552700"/>
                  <a:pt x="1270000" y="2324100"/>
                  <a:pt x="1295400" y="2108200"/>
                </a:cubicBezTo>
                <a:cubicBezTo>
                  <a:pt x="1308100" y="1892300"/>
                  <a:pt x="1485900" y="1549400"/>
                  <a:pt x="1689100" y="1346200"/>
                </a:cubicBezTo>
                <a:lnTo>
                  <a:pt x="2298700" y="723900"/>
                </a:lnTo>
                <a:cubicBezTo>
                  <a:pt x="2717800" y="292100"/>
                  <a:pt x="3479800" y="0"/>
                  <a:pt x="4178300" y="0"/>
                </a:cubicBezTo>
                <a:lnTo>
                  <a:pt x="4330700" y="0"/>
                </a:lnTo>
                <a:cubicBezTo>
                  <a:pt x="4610100" y="0"/>
                  <a:pt x="5016500" y="114300"/>
                  <a:pt x="5245100" y="254000"/>
                </a:cubicBezTo>
                <a:lnTo>
                  <a:pt x="5448300" y="368300"/>
                </a:lnTo>
                <a:cubicBezTo>
                  <a:pt x="5981700" y="698500"/>
                  <a:pt x="6273800" y="1219200"/>
                  <a:pt x="6273800" y="1866900"/>
                </a:cubicBezTo>
                <a:lnTo>
                  <a:pt x="6273800" y="1993900"/>
                </a:lnTo>
                <a:cubicBezTo>
                  <a:pt x="6273800" y="2806700"/>
                  <a:pt x="5765800" y="3886200"/>
                  <a:pt x="5219700" y="4216400"/>
                </a:cubicBezTo>
                <a:cubicBezTo>
                  <a:pt x="4965700" y="4368800"/>
                  <a:pt x="4953000" y="4914900"/>
                  <a:pt x="5194300" y="5334000"/>
                </a:cubicBezTo>
                <a:cubicBezTo>
                  <a:pt x="5410200" y="5715000"/>
                  <a:pt x="5422900" y="5956300"/>
                  <a:pt x="5219700" y="6565900"/>
                </a:cubicBezTo>
                <a:close/>
                <a:moveTo>
                  <a:pt x="1879600" y="9677400"/>
                </a:moveTo>
                <a:moveTo>
                  <a:pt x="3035300" y="1435100"/>
                </a:moveTo>
                <a:lnTo>
                  <a:pt x="2501900" y="1968500"/>
                </a:lnTo>
                <a:cubicBezTo>
                  <a:pt x="2311400" y="2171700"/>
                  <a:pt x="2146300" y="2565400"/>
                  <a:pt x="2146300" y="2844800"/>
                </a:cubicBezTo>
                <a:lnTo>
                  <a:pt x="2146300" y="2933700"/>
                </a:lnTo>
                <a:cubicBezTo>
                  <a:pt x="2146300" y="3530600"/>
                  <a:pt x="2654300" y="3949700"/>
                  <a:pt x="3378200" y="3949700"/>
                </a:cubicBezTo>
                <a:lnTo>
                  <a:pt x="3517900" y="3949700"/>
                </a:lnTo>
                <a:cubicBezTo>
                  <a:pt x="4102100" y="3949700"/>
                  <a:pt x="5092700" y="3213100"/>
                  <a:pt x="5232400" y="2692400"/>
                </a:cubicBezTo>
                <a:lnTo>
                  <a:pt x="5257800" y="2616200"/>
                </a:lnTo>
                <a:cubicBezTo>
                  <a:pt x="5422900" y="1968500"/>
                  <a:pt x="5410200" y="1892300"/>
                  <a:pt x="5105400" y="1460500"/>
                </a:cubicBezTo>
                <a:cubicBezTo>
                  <a:pt x="4953000" y="1244600"/>
                  <a:pt x="4610100" y="1079500"/>
                  <a:pt x="4330700" y="1079500"/>
                </a:cubicBezTo>
                <a:lnTo>
                  <a:pt x="3911600" y="1079500"/>
                </a:lnTo>
                <a:cubicBezTo>
                  <a:pt x="3632200" y="1079500"/>
                  <a:pt x="3238500" y="1231900"/>
                  <a:pt x="3035300" y="1435100"/>
                </a:cubicBezTo>
                <a:close/>
                <a:moveTo>
                  <a:pt x="7010400" y="9677400"/>
                </a:moveTo>
                <a:moveTo>
                  <a:pt x="1752600" y="8610600"/>
                </a:moveTo>
                <a:lnTo>
                  <a:pt x="2235200" y="8610600"/>
                </a:lnTo>
                <a:cubicBezTo>
                  <a:pt x="3009900" y="8610600"/>
                  <a:pt x="3632200" y="8267700"/>
                  <a:pt x="3822700" y="7747000"/>
                </a:cubicBezTo>
                <a:lnTo>
                  <a:pt x="4127500" y="6921500"/>
                </a:lnTo>
                <a:cubicBezTo>
                  <a:pt x="4216400" y="6667500"/>
                  <a:pt x="4292600" y="6223000"/>
                  <a:pt x="4292600" y="5943600"/>
                </a:cubicBezTo>
                <a:lnTo>
                  <a:pt x="4292600" y="5892800"/>
                </a:lnTo>
                <a:cubicBezTo>
                  <a:pt x="4292600" y="5245100"/>
                  <a:pt x="4216400" y="5130800"/>
                  <a:pt x="3670300" y="4965700"/>
                </a:cubicBezTo>
                <a:cubicBezTo>
                  <a:pt x="2362200" y="4597400"/>
                  <a:pt x="1549400" y="5181600"/>
                  <a:pt x="1092200" y="6819900"/>
                </a:cubicBezTo>
                <a:lnTo>
                  <a:pt x="1016000" y="7073900"/>
                </a:lnTo>
                <a:cubicBezTo>
                  <a:pt x="863600" y="7620000"/>
                  <a:pt x="863600" y="7708900"/>
                  <a:pt x="977900" y="8115300"/>
                </a:cubicBezTo>
                <a:cubicBezTo>
                  <a:pt x="1104900" y="8559800"/>
                  <a:pt x="1181100" y="8610600"/>
                  <a:pt x="1752600" y="8610600"/>
                </a:cubicBezTo>
                <a:close/>
                <a:moveTo>
                  <a:pt x="-165100" y="9677400"/>
                </a:moveTo>
              </a:path>
            </a:pathLst>
          </a:custGeom>
          <a:solidFill>
            <a:srgbClr val="0C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5" name="Freeform 2195"/>
          <p:cNvSpPr/>
          <p:nvPr/>
        </p:nvSpPr>
        <p:spPr>
          <a:xfrm rot="0" flipH="0" flipV="0">
            <a:off x="27611831" y="14846681"/>
            <a:ext cx="39624" cy="6096"/>
          </a:xfrm>
          <a:custGeom>
            <a:pathLst>
              <a:path w="9906000" h="1524000">
                <a:moveTo>
                  <a:pt x="762000" y="0"/>
                </a:moveTo>
                <a:lnTo>
                  <a:pt x="9144000" y="0"/>
                </a:lnTo>
                <a:cubicBezTo>
                  <a:pt x="9652000" y="0"/>
                  <a:pt x="9906000" y="254000"/>
                  <a:pt x="9906000" y="762000"/>
                </a:cubicBezTo>
                <a:cubicBezTo>
                  <a:pt x="9906000" y="1270000"/>
                  <a:pt x="9652000" y="1524000"/>
                  <a:pt x="9144000" y="1524000"/>
                </a:cubicBezTo>
                <a:lnTo>
                  <a:pt x="762000" y="1524000"/>
                </a:lnTo>
                <a:cubicBezTo>
                  <a:pt x="254000" y="1524000"/>
                  <a:pt x="0" y="1270000"/>
                  <a:pt x="0" y="762000"/>
                </a:cubicBezTo>
                <a:cubicBezTo>
                  <a:pt x="0" y="254000"/>
                  <a:pt x="254000" y="0"/>
                  <a:pt x="762000" y="0"/>
                </a:cubicBezTo>
                <a:close/>
                <a:moveTo>
                  <a:pt x="762000" y="1524000"/>
                </a:moveTo>
              </a:path>
            </a:pathLst>
          </a:custGeom>
          <a:solidFill>
            <a:srgbClr val="01010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6" name="Rectangle 2196"/>
          <p:cNvSpPr/>
          <p:nvPr/>
        </p:nvSpPr>
        <p:spPr>
          <a:xfrm rot="0" flipH="0" flipV="0">
            <a:off x="21427439" y="14874087"/>
            <a:ext cx="162572" cy="172287"/>
          </a:xfrm>
          <a:prstGeom prst="rect">
            <a:avLst/>
          </a:prstGeom>
        </p:spPr>
      </p:sp>
      <p:sp>
        <p:nvSpPr>
          <p:cNvPr id="2197" name="Freeform 2197"/>
          <p:cNvSpPr/>
          <p:nvPr/>
        </p:nvSpPr>
        <p:spPr>
          <a:xfrm rot="0" flipH="0" flipV="0">
            <a:off x="21431973" y="14919966"/>
            <a:ext cx="128028" cy="91433"/>
          </a:xfrm>
          <a:custGeom>
            <a:pathLst>
              <a:path w="15062200" h="10756900">
                <a:moveTo>
                  <a:pt x="0" y="5372100"/>
                </a:moveTo>
                <a:lnTo>
                  <a:pt x="12700" y="1435100"/>
                </a:lnTo>
                <a:cubicBezTo>
                  <a:pt x="12700" y="647700"/>
                  <a:pt x="254000" y="0"/>
                  <a:pt x="546100" y="0"/>
                </a:cubicBezTo>
                <a:cubicBezTo>
                  <a:pt x="1333500" y="0"/>
                  <a:pt x="1435100" y="203200"/>
                  <a:pt x="1435100" y="1790700"/>
                </a:cubicBezTo>
                <a:lnTo>
                  <a:pt x="1435100" y="4305300"/>
                </a:lnTo>
                <a:cubicBezTo>
                  <a:pt x="1435100" y="5245100"/>
                  <a:pt x="1917700" y="5867400"/>
                  <a:pt x="2857500" y="6108700"/>
                </a:cubicBezTo>
                <a:lnTo>
                  <a:pt x="4051300" y="6438900"/>
                </a:lnTo>
                <a:cubicBezTo>
                  <a:pt x="5740400" y="6883400"/>
                  <a:pt x="5740400" y="6883400"/>
                  <a:pt x="5854700" y="5435600"/>
                </a:cubicBezTo>
                <a:lnTo>
                  <a:pt x="5918200" y="4737100"/>
                </a:lnTo>
                <a:cubicBezTo>
                  <a:pt x="6108700" y="2349500"/>
                  <a:pt x="7023100" y="1435100"/>
                  <a:pt x="9194800" y="1435100"/>
                </a:cubicBezTo>
                <a:cubicBezTo>
                  <a:pt x="9664700" y="1435100"/>
                  <a:pt x="10655300" y="1625600"/>
                  <a:pt x="11391900" y="1866900"/>
                </a:cubicBezTo>
                <a:lnTo>
                  <a:pt x="11887200" y="2032000"/>
                </a:lnTo>
                <a:cubicBezTo>
                  <a:pt x="14173200" y="2768600"/>
                  <a:pt x="15062200" y="3937000"/>
                  <a:pt x="15062200" y="6184900"/>
                </a:cubicBezTo>
                <a:lnTo>
                  <a:pt x="15062200" y="8966200"/>
                </a:lnTo>
                <a:cubicBezTo>
                  <a:pt x="15062200" y="10325100"/>
                  <a:pt x="14935200" y="10756900"/>
                  <a:pt x="14528800" y="10756900"/>
                </a:cubicBezTo>
                <a:cubicBezTo>
                  <a:pt x="14427200" y="10756900"/>
                  <a:pt x="14185900" y="10680700"/>
                  <a:pt x="13995400" y="10604500"/>
                </a:cubicBezTo>
                <a:cubicBezTo>
                  <a:pt x="13792200" y="10515600"/>
                  <a:pt x="13627100" y="9804400"/>
                  <a:pt x="13627100" y="9017000"/>
                </a:cubicBezTo>
                <a:lnTo>
                  <a:pt x="13627100" y="6807200"/>
                </a:lnTo>
                <a:cubicBezTo>
                  <a:pt x="13627100" y="4152900"/>
                  <a:pt x="11747500" y="2806700"/>
                  <a:pt x="8432800" y="3086100"/>
                </a:cubicBezTo>
                <a:cubicBezTo>
                  <a:pt x="8140700" y="3111500"/>
                  <a:pt x="7861300" y="3771900"/>
                  <a:pt x="7823200" y="4546600"/>
                </a:cubicBezTo>
                <a:lnTo>
                  <a:pt x="7696200" y="6756400"/>
                </a:lnTo>
                <a:cubicBezTo>
                  <a:pt x="7607300" y="8382000"/>
                  <a:pt x="7454900" y="8597900"/>
                  <a:pt x="6464300" y="8597900"/>
                </a:cubicBezTo>
                <a:cubicBezTo>
                  <a:pt x="6070600" y="8597900"/>
                  <a:pt x="5397500" y="8432800"/>
                  <a:pt x="4978400" y="8242300"/>
                </a:cubicBezTo>
                <a:cubicBezTo>
                  <a:pt x="4559300" y="8039100"/>
                  <a:pt x="3581400" y="7747000"/>
                  <a:pt x="2794000" y="7594600"/>
                </a:cubicBezTo>
                <a:lnTo>
                  <a:pt x="1727200" y="7378700"/>
                </a:lnTo>
                <a:cubicBezTo>
                  <a:pt x="0" y="7048500"/>
                  <a:pt x="0" y="7048500"/>
                  <a:pt x="0" y="5372100"/>
                </a:cubicBezTo>
                <a:close/>
                <a:moveTo>
                  <a:pt x="4851400" y="10756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8" name="Rectangle 2198"/>
          <p:cNvSpPr/>
          <p:nvPr/>
        </p:nvSpPr>
        <p:spPr>
          <a:xfrm rot="0" flipH="0" flipV="0">
            <a:off x="25230709" y="14960828"/>
            <a:ext cx="2557990" cy="172287"/>
          </a:xfrm>
          <a:prstGeom prst="rect">
            <a:avLst/>
          </a:prstGeom>
        </p:spPr>
      </p:sp>
      <p:sp>
        <p:nvSpPr>
          <p:cNvPr id="2199" name="Freeform 2199"/>
          <p:cNvSpPr/>
          <p:nvPr/>
        </p:nvSpPr>
        <p:spPr>
          <a:xfrm rot="0" flipH="0" flipV="0">
            <a:off x="25240101" y="15007679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0" name="Freeform 2200"/>
          <p:cNvSpPr/>
          <p:nvPr/>
        </p:nvSpPr>
        <p:spPr>
          <a:xfrm rot="0" flipH="0" flipV="0">
            <a:off x="25295313" y="15035854"/>
            <a:ext cx="58940" cy="62826"/>
          </a:xfrm>
          <a:custGeom>
            <a:pathLst>
              <a:path w="6934200" h="7391400">
                <a:moveTo>
                  <a:pt x="2425700" y="0"/>
                </a:moveTo>
                <a:lnTo>
                  <a:pt x="5118100" y="0"/>
                </a:lnTo>
                <a:cubicBezTo>
                  <a:pt x="5308600" y="0"/>
                  <a:pt x="5613400" y="50800"/>
                  <a:pt x="5803900" y="114300"/>
                </a:cubicBezTo>
                <a:lnTo>
                  <a:pt x="6007100" y="177800"/>
                </a:lnTo>
                <a:cubicBezTo>
                  <a:pt x="6184900" y="228600"/>
                  <a:pt x="6400800" y="431800"/>
                  <a:pt x="6489700" y="622300"/>
                </a:cubicBezTo>
                <a:lnTo>
                  <a:pt x="6743700" y="1168400"/>
                </a:lnTo>
                <a:cubicBezTo>
                  <a:pt x="6934200" y="1574800"/>
                  <a:pt x="6934200" y="1663700"/>
                  <a:pt x="6819900" y="2133600"/>
                </a:cubicBezTo>
                <a:lnTo>
                  <a:pt x="5626100" y="6769100"/>
                </a:lnTo>
                <a:cubicBezTo>
                  <a:pt x="5511800" y="7200900"/>
                  <a:pt x="5359400" y="7353300"/>
                  <a:pt x="5029200" y="7353300"/>
                </a:cubicBezTo>
                <a:cubicBezTo>
                  <a:pt x="4648200" y="7353300"/>
                  <a:pt x="4394200" y="7061200"/>
                  <a:pt x="4394200" y="6642100"/>
                </a:cubicBezTo>
                <a:cubicBezTo>
                  <a:pt x="4394200" y="6438900"/>
                  <a:pt x="4432300" y="6134100"/>
                  <a:pt x="4483100" y="5956300"/>
                </a:cubicBezTo>
                <a:lnTo>
                  <a:pt x="4635500" y="5422900"/>
                </a:lnTo>
                <a:cubicBezTo>
                  <a:pt x="4686300" y="5245100"/>
                  <a:pt x="4813300" y="4940300"/>
                  <a:pt x="4914900" y="4749800"/>
                </a:cubicBezTo>
                <a:cubicBezTo>
                  <a:pt x="5029200" y="4559300"/>
                  <a:pt x="5118100" y="4254500"/>
                  <a:pt x="5118100" y="4076700"/>
                </a:cubicBezTo>
                <a:cubicBezTo>
                  <a:pt x="5118100" y="3911600"/>
                  <a:pt x="5143500" y="3606800"/>
                  <a:pt x="5181600" y="3416300"/>
                </a:cubicBezTo>
                <a:lnTo>
                  <a:pt x="5321300" y="2679700"/>
                </a:lnTo>
                <a:cubicBezTo>
                  <a:pt x="5359400" y="2489200"/>
                  <a:pt x="5448300" y="2336800"/>
                  <a:pt x="5511800" y="2336800"/>
                </a:cubicBezTo>
                <a:cubicBezTo>
                  <a:pt x="5588000" y="2336800"/>
                  <a:pt x="5651500" y="2171700"/>
                  <a:pt x="5651500" y="1968500"/>
                </a:cubicBezTo>
                <a:lnTo>
                  <a:pt x="5651500" y="1790700"/>
                </a:lnTo>
                <a:cubicBezTo>
                  <a:pt x="5651500" y="1282700"/>
                  <a:pt x="5372100" y="1079500"/>
                  <a:pt x="4660900" y="1079500"/>
                </a:cubicBezTo>
                <a:lnTo>
                  <a:pt x="3314700" y="1079500"/>
                </a:lnTo>
                <a:cubicBezTo>
                  <a:pt x="2755900" y="1079500"/>
                  <a:pt x="2628900" y="1155700"/>
                  <a:pt x="2514600" y="1549400"/>
                </a:cubicBezTo>
                <a:lnTo>
                  <a:pt x="2362200" y="2057400"/>
                </a:lnTo>
                <a:cubicBezTo>
                  <a:pt x="2298700" y="2260600"/>
                  <a:pt x="2247900" y="2578100"/>
                  <a:pt x="2247900" y="2781300"/>
                </a:cubicBezTo>
                <a:lnTo>
                  <a:pt x="2247900" y="2870200"/>
                </a:lnTo>
                <a:cubicBezTo>
                  <a:pt x="2247900" y="3073400"/>
                  <a:pt x="2159000" y="3327400"/>
                  <a:pt x="2070100" y="3454400"/>
                </a:cubicBezTo>
                <a:cubicBezTo>
                  <a:pt x="1968500" y="3581400"/>
                  <a:pt x="1892300" y="3835400"/>
                  <a:pt x="1892300" y="4038600"/>
                </a:cubicBezTo>
                <a:lnTo>
                  <a:pt x="1892300" y="4127500"/>
                </a:lnTo>
                <a:cubicBezTo>
                  <a:pt x="1892300" y="4318000"/>
                  <a:pt x="1803400" y="4622800"/>
                  <a:pt x="1701800" y="4800600"/>
                </a:cubicBezTo>
                <a:cubicBezTo>
                  <a:pt x="1612900" y="4965700"/>
                  <a:pt x="1524000" y="5270500"/>
                  <a:pt x="1524000" y="5473700"/>
                </a:cubicBezTo>
                <a:lnTo>
                  <a:pt x="1524000" y="5562600"/>
                </a:lnTo>
                <a:cubicBezTo>
                  <a:pt x="1524000" y="5753100"/>
                  <a:pt x="1473200" y="6057900"/>
                  <a:pt x="1397000" y="6235700"/>
                </a:cubicBezTo>
                <a:lnTo>
                  <a:pt x="1181100" y="6794500"/>
                </a:lnTo>
                <a:cubicBezTo>
                  <a:pt x="1104900" y="6972300"/>
                  <a:pt x="1003300" y="7162800"/>
                  <a:pt x="927100" y="7226300"/>
                </a:cubicBezTo>
                <a:cubicBezTo>
                  <a:pt x="787400" y="7378700"/>
                  <a:pt x="317500" y="7391400"/>
                  <a:pt x="177800" y="7264400"/>
                </a:cubicBezTo>
                <a:cubicBezTo>
                  <a:pt x="0" y="7086600"/>
                  <a:pt x="63500" y="5943600"/>
                  <a:pt x="266700" y="5689600"/>
                </a:cubicBezTo>
                <a:cubicBezTo>
                  <a:pt x="368300" y="5575300"/>
                  <a:pt x="457200" y="5334000"/>
                  <a:pt x="457200" y="5156200"/>
                </a:cubicBezTo>
                <a:cubicBezTo>
                  <a:pt x="457200" y="4978400"/>
                  <a:pt x="495300" y="4686300"/>
                  <a:pt x="546100" y="4495800"/>
                </a:cubicBezTo>
                <a:lnTo>
                  <a:pt x="1562100" y="762000"/>
                </a:lnTo>
                <a:cubicBezTo>
                  <a:pt x="1689100" y="279400"/>
                  <a:pt x="2006600" y="0"/>
                  <a:pt x="2425700" y="0"/>
                </a:cubicBezTo>
                <a:close/>
                <a:moveTo>
                  <a:pt x="7645400" y="7327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1" name="Freeform 2201"/>
          <p:cNvSpPr/>
          <p:nvPr/>
        </p:nvSpPr>
        <p:spPr>
          <a:xfrm rot="0" flipH="0" flipV="0">
            <a:off x="25364127" y="15034990"/>
            <a:ext cx="53327" cy="64014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2" name="Freeform 2202"/>
          <p:cNvSpPr/>
          <p:nvPr/>
        </p:nvSpPr>
        <p:spPr>
          <a:xfrm rot="0" flipH="0" flipV="0">
            <a:off x="25430458" y="15035638"/>
            <a:ext cx="59372" cy="76104"/>
          </a:xfrm>
          <a:custGeom>
            <a:pathLst>
              <a:path w="6985000" h="8953500">
                <a:moveTo>
                  <a:pt x="3746500" y="7162800"/>
                </a:moveTo>
                <a:lnTo>
                  <a:pt x="1841500" y="7162800"/>
                </a:lnTo>
                <a:cubicBezTo>
                  <a:pt x="1282700" y="7162800"/>
                  <a:pt x="660400" y="7010400"/>
                  <a:pt x="469900" y="6807200"/>
                </a:cubicBezTo>
                <a:cubicBezTo>
                  <a:pt x="101600" y="6438900"/>
                  <a:pt x="0" y="5207000"/>
                  <a:pt x="241300" y="3937000"/>
                </a:cubicBezTo>
                <a:cubicBezTo>
                  <a:pt x="317500" y="3543300"/>
                  <a:pt x="482600" y="3225800"/>
                  <a:pt x="596900" y="3225800"/>
                </a:cubicBezTo>
                <a:cubicBezTo>
                  <a:pt x="863600" y="3225800"/>
                  <a:pt x="1181100" y="2006600"/>
                  <a:pt x="1181100" y="1028700"/>
                </a:cubicBezTo>
                <a:cubicBezTo>
                  <a:pt x="1181100" y="266700"/>
                  <a:pt x="1371600" y="0"/>
                  <a:pt x="1905000" y="0"/>
                </a:cubicBezTo>
                <a:cubicBezTo>
                  <a:pt x="2095500" y="0"/>
                  <a:pt x="2298700" y="101600"/>
                  <a:pt x="2349500" y="215900"/>
                </a:cubicBezTo>
                <a:cubicBezTo>
                  <a:pt x="2463800" y="520700"/>
                  <a:pt x="2324100" y="1866900"/>
                  <a:pt x="2044700" y="3048000"/>
                </a:cubicBezTo>
                <a:lnTo>
                  <a:pt x="1905000" y="3670300"/>
                </a:lnTo>
                <a:cubicBezTo>
                  <a:pt x="1778000" y="4216400"/>
                  <a:pt x="1562100" y="4660900"/>
                  <a:pt x="1435100" y="4660900"/>
                </a:cubicBezTo>
                <a:cubicBezTo>
                  <a:pt x="1295400" y="4660900"/>
                  <a:pt x="1181100" y="4978400"/>
                  <a:pt x="1181100" y="5372100"/>
                </a:cubicBezTo>
                <a:cubicBezTo>
                  <a:pt x="1181100" y="5765800"/>
                  <a:pt x="1638300" y="6096000"/>
                  <a:pt x="2197100" y="6096000"/>
                </a:cubicBezTo>
                <a:lnTo>
                  <a:pt x="3390900" y="6096000"/>
                </a:lnTo>
                <a:cubicBezTo>
                  <a:pt x="3949700" y="6096000"/>
                  <a:pt x="4406900" y="5765800"/>
                  <a:pt x="4406900" y="5372100"/>
                </a:cubicBezTo>
                <a:cubicBezTo>
                  <a:pt x="4406900" y="4978400"/>
                  <a:pt x="4521200" y="4229100"/>
                  <a:pt x="4673600" y="3695700"/>
                </a:cubicBezTo>
                <a:lnTo>
                  <a:pt x="5194300" y="1752600"/>
                </a:lnTo>
                <a:cubicBezTo>
                  <a:pt x="5664200" y="63500"/>
                  <a:pt x="5689600" y="0"/>
                  <a:pt x="6134100" y="0"/>
                </a:cubicBezTo>
                <a:cubicBezTo>
                  <a:pt x="6362700" y="0"/>
                  <a:pt x="6642100" y="76200"/>
                  <a:pt x="6743700" y="177800"/>
                </a:cubicBezTo>
                <a:cubicBezTo>
                  <a:pt x="6985000" y="419100"/>
                  <a:pt x="6959600" y="889000"/>
                  <a:pt x="6667500" y="2057400"/>
                </a:cubicBezTo>
                <a:lnTo>
                  <a:pt x="6184900" y="4025900"/>
                </a:lnTo>
                <a:cubicBezTo>
                  <a:pt x="6045200" y="4572000"/>
                  <a:pt x="5829300" y="5016500"/>
                  <a:pt x="5715000" y="5016500"/>
                </a:cubicBezTo>
                <a:cubicBezTo>
                  <a:pt x="5346700" y="5016500"/>
                  <a:pt x="5448300" y="6070600"/>
                  <a:pt x="5842000" y="6311900"/>
                </a:cubicBezTo>
                <a:cubicBezTo>
                  <a:pt x="6223000" y="6540500"/>
                  <a:pt x="6299200" y="7188200"/>
                  <a:pt x="6057900" y="8026400"/>
                </a:cubicBezTo>
                <a:cubicBezTo>
                  <a:pt x="5867400" y="8674100"/>
                  <a:pt x="5575300" y="8953500"/>
                  <a:pt x="5130800" y="8953500"/>
                </a:cubicBezTo>
                <a:cubicBezTo>
                  <a:pt x="4927600" y="8953500"/>
                  <a:pt x="4762500" y="8559800"/>
                  <a:pt x="4762500" y="8064500"/>
                </a:cubicBezTo>
                <a:cubicBezTo>
                  <a:pt x="4762500" y="7569200"/>
                  <a:pt x="4305300" y="7162800"/>
                  <a:pt x="3746500" y="7162800"/>
                </a:cubicBezTo>
                <a:close/>
                <a:moveTo>
                  <a:pt x="76200" y="7353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3" name="Freeform 2203"/>
          <p:cNvSpPr/>
          <p:nvPr/>
        </p:nvSpPr>
        <p:spPr>
          <a:xfrm rot="0" flipH="0" flipV="0">
            <a:off x="25507691" y="15035422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4" name="Freeform 2204"/>
          <p:cNvSpPr/>
          <p:nvPr/>
        </p:nvSpPr>
        <p:spPr>
          <a:xfrm rot="0" flipH="0" flipV="0">
            <a:off x="25573050" y="15017718"/>
            <a:ext cx="73406" cy="106654"/>
          </a:xfrm>
          <a:custGeom>
            <a:pathLst>
              <a:path w="8636000" h="12547600">
                <a:moveTo>
                  <a:pt x="406400" y="5791200"/>
                </a:moveTo>
                <a:lnTo>
                  <a:pt x="1270000" y="3581400"/>
                </a:lnTo>
                <a:cubicBezTo>
                  <a:pt x="1689100" y="2514600"/>
                  <a:pt x="2247900" y="2146300"/>
                  <a:pt x="3467100" y="2146300"/>
                </a:cubicBezTo>
                <a:lnTo>
                  <a:pt x="4102100" y="2146300"/>
                </a:lnTo>
                <a:cubicBezTo>
                  <a:pt x="4495800" y="2146300"/>
                  <a:pt x="4889500" y="1828800"/>
                  <a:pt x="4978400" y="1422400"/>
                </a:cubicBezTo>
                <a:lnTo>
                  <a:pt x="5080000" y="1016000"/>
                </a:lnTo>
                <a:cubicBezTo>
                  <a:pt x="5245100" y="254000"/>
                  <a:pt x="5410200" y="0"/>
                  <a:pt x="5715000" y="0"/>
                </a:cubicBezTo>
                <a:cubicBezTo>
                  <a:pt x="5816600" y="0"/>
                  <a:pt x="5969000" y="76200"/>
                  <a:pt x="6070600" y="177800"/>
                </a:cubicBezTo>
                <a:cubicBezTo>
                  <a:pt x="6172200" y="266700"/>
                  <a:pt x="6172200" y="660400"/>
                  <a:pt x="6083300" y="1041400"/>
                </a:cubicBezTo>
                <a:lnTo>
                  <a:pt x="6019800" y="1270000"/>
                </a:lnTo>
                <a:cubicBezTo>
                  <a:pt x="5842000" y="1993900"/>
                  <a:pt x="5918200" y="2082800"/>
                  <a:pt x="7035800" y="2311400"/>
                </a:cubicBezTo>
                <a:lnTo>
                  <a:pt x="7340600" y="2374900"/>
                </a:lnTo>
                <a:cubicBezTo>
                  <a:pt x="7734300" y="2463800"/>
                  <a:pt x="8166100" y="2870200"/>
                  <a:pt x="8305800" y="3302000"/>
                </a:cubicBezTo>
                <a:lnTo>
                  <a:pt x="8331200" y="3365500"/>
                </a:lnTo>
                <a:cubicBezTo>
                  <a:pt x="8636000" y="4279900"/>
                  <a:pt x="8636000" y="4445000"/>
                  <a:pt x="8407400" y="5334000"/>
                </a:cubicBezTo>
                <a:lnTo>
                  <a:pt x="7937500" y="7124700"/>
                </a:lnTo>
                <a:cubicBezTo>
                  <a:pt x="7835900" y="7505700"/>
                  <a:pt x="7543800" y="8039100"/>
                  <a:pt x="7289800" y="8305800"/>
                </a:cubicBezTo>
                <a:lnTo>
                  <a:pt x="7200900" y="8407400"/>
                </a:lnTo>
                <a:cubicBezTo>
                  <a:pt x="6616700" y="9029700"/>
                  <a:pt x="5930900" y="9321800"/>
                  <a:pt x="4991100" y="9321800"/>
                </a:cubicBezTo>
                <a:lnTo>
                  <a:pt x="4813300" y="9321800"/>
                </a:lnTo>
                <a:cubicBezTo>
                  <a:pt x="3937000" y="9321800"/>
                  <a:pt x="3771900" y="9474200"/>
                  <a:pt x="3632200" y="10401300"/>
                </a:cubicBezTo>
                <a:lnTo>
                  <a:pt x="3454400" y="11518900"/>
                </a:lnTo>
                <a:cubicBezTo>
                  <a:pt x="3314700" y="12344400"/>
                  <a:pt x="3162300" y="12547600"/>
                  <a:pt x="2667000" y="12547600"/>
                </a:cubicBezTo>
                <a:cubicBezTo>
                  <a:pt x="2463800" y="12547600"/>
                  <a:pt x="2311400" y="12217400"/>
                  <a:pt x="2311400" y="11823700"/>
                </a:cubicBezTo>
                <a:lnTo>
                  <a:pt x="2311400" y="11468100"/>
                </a:lnTo>
                <a:cubicBezTo>
                  <a:pt x="2311400" y="11074400"/>
                  <a:pt x="2349500" y="10426700"/>
                  <a:pt x="2400300" y="10020300"/>
                </a:cubicBezTo>
                <a:lnTo>
                  <a:pt x="2400300" y="10007600"/>
                </a:lnTo>
                <a:cubicBezTo>
                  <a:pt x="2451100" y="9613900"/>
                  <a:pt x="2184400" y="9220200"/>
                  <a:pt x="1790700" y="9131300"/>
                </a:cubicBezTo>
                <a:lnTo>
                  <a:pt x="1562100" y="9093200"/>
                </a:lnTo>
                <a:cubicBezTo>
                  <a:pt x="1181100" y="9004300"/>
                  <a:pt x="736600" y="8788400"/>
                  <a:pt x="596900" y="8597900"/>
                </a:cubicBezTo>
                <a:cubicBezTo>
                  <a:pt x="63500" y="7899400"/>
                  <a:pt x="0" y="6858000"/>
                  <a:pt x="406400" y="5791200"/>
                </a:cubicBezTo>
                <a:close/>
                <a:moveTo>
                  <a:pt x="3441700" y="9461500"/>
                </a:moveTo>
                <a:moveTo>
                  <a:pt x="1943100" y="8242300"/>
                </a:moveTo>
                <a:lnTo>
                  <a:pt x="2921000" y="8242300"/>
                </a:lnTo>
                <a:cubicBezTo>
                  <a:pt x="3263900" y="8242300"/>
                  <a:pt x="3314700" y="8178800"/>
                  <a:pt x="3492500" y="7454900"/>
                </a:cubicBezTo>
                <a:lnTo>
                  <a:pt x="4203700" y="4584700"/>
                </a:lnTo>
                <a:cubicBezTo>
                  <a:pt x="4254500" y="4394200"/>
                  <a:pt x="4318000" y="4089400"/>
                  <a:pt x="4343400" y="3911600"/>
                </a:cubicBezTo>
                <a:lnTo>
                  <a:pt x="4406900" y="3556000"/>
                </a:lnTo>
                <a:cubicBezTo>
                  <a:pt x="4445000" y="3289300"/>
                  <a:pt x="4381500" y="3225800"/>
                  <a:pt x="4102100" y="3225800"/>
                </a:cubicBezTo>
                <a:lnTo>
                  <a:pt x="3378200" y="3225800"/>
                </a:lnTo>
                <a:cubicBezTo>
                  <a:pt x="3187700" y="3225800"/>
                  <a:pt x="3022600" y="3302000"/>
                  <a:pt x="3022600" y="3403600"/>
                </a:cubicBezTo>
                <a:cubicBezTo>
                  <a:pt x="3022600" y="3505200"/>
                  <a:pt x="2857500" y="3581400"/>
                  <a:pt x="2667000" y="3581400"/>
                </a:cubicBezTo>
                <a:cubicBezTo>
                  <a:pt x="2463800" y="3581400"/>
                  <a:pt x="2311400" y="3746500"/>
                  <a:pt x="2311400" y="3937000"/>
                </a:cubicBezTo>
                <a:cubicBezTo>
                  <a:pt x="2311400" y="4140200"/>
                  <a:pt x="2209800" y="4292600"/>
                  <a:pt x="2082800" y="4292600"/>
                </a:cubicBezTo>
                <a:cubicBezTo>
                  <a:pt x="1955800" y="4292600"/>
                  <a:pt x="1841500" y="4457700"/>
                  <a:pt x="1828800" y="4660900"/>
                </a:cubicBezTo>
                <a:lnTo>
                  <a:pt x="1803400" y="5016500"/>
                </a:lnTo>
                <a:cubicBezTo>
                  <a:pt x="1778000" y="5207000"/>
                  <a:pt x="1765300" y="5397500"/>
                  <a:pt x="1765300" y="5422900"/>
                </a:cubicBezTo>
                <a:cubicBezTo>
                  <a:pt x="1765300" y="5448300"/>
                  <a:pt x="1714500" y="5626100"/>
                  <a:pt x="1638300" y="5829300"/>
                </a:cubicBezTo>
                <a:lnTo>
                  <a:pt x="1524000" y="6172200"/>
                </a:lnTo>
                <a:cubicBezTo>
                  <a:pt x="1447800" y="6375400"/>
                  <a:pt x="1371600" y="6680200"/>
                  <a:pt x="1346200" y="6870700"/>
                </a:cubicBezTo>
                <a:lnTo>
                  <a:pt x="1270000" y="7543800"/>
                </a:lnTo>
                <a:cubicBezTo>
                  <a:pt x="1244600" y="7734300"/>
                  <a:pt x="1308100" y="7962900"/>
                  <a:pt x="1409700" y="8064500"/>
                </a:cubicBezTo>
                <a:cubicBezTo>
                  <a:pt x="1511300" y="8166100"/>
                  <a:pt x="1752600" y="8242300"/>
                  <a:pt x="1943100" y="8242300"/>
                </a:cubicBezTo>
                <a:close/>
                <a:moveTo>
                  <a:pt x="990600" y="9461500"/>
                </a:moveTo>
                <a:moveTo>
                  <a:pt x="7213600" y="5232400"/>
                </a:moveTo>
                <a:lnTo>
                  <a:pt x="7302500" y="4000500"/>
                </a:lnTo>
                <a:cubicBezTo>
                  <a:pt x="7340600" y="3467100"/>
                  <a:pt x="7175500" y="3225800"/>
                  <a:pt x="6794500" y="3225800"/>
                </a:cubicBezTo>
                <a:lnTo>
                  <a:pt x="5930900" y="3225800"/>
                </a:lnTo>
                <a:cubicBezTo>
                  <a:pt x="5600700" y="3225800"/>
                  <a:pt x="5562600" y="3251200"/>
                  <a:pt x="5511800" y="3568700"/>
                </a:cubicBezTo>
                <a:lnTo>
                  <a:pt x="5245100" y="5016500"/>
                </a:lnTo>
                <a:cubicBezTo>
                  <a:pt x="5207000" y="5219700"/>
                  <a:pt x="5080000" y="5372100"/>
                  <a:pt x="4953000" y="5372100"/>
                </a:cubicBezTo>
                <a:cubicBezTo>
                  <a:pt x="4826000" y="5372100"/>
                  <a:pt x="4711700" y="5537200"/>
                  <a:pt x="4699000" y="5727700"/>
                </a:cubicBezTo>
                <a:lnTo>
                  <a:pt x="4673600" y="6096000"/>
                </a:lnTo>
                <a:cubicBezTo>
                  <a:pt x="4648200" y="6286500"/>
                  <a:pt x="4622800" y="6604000"/>
                  <a:pt x="4597400" y="6807200"/>
                </a:cubicBezTo>
                <a:lnTo>
                  <a:pt x="4495800" y="7886700"/>
                </a:lnTo>
                <a:cubicBezTo>
                  <a:pt x="4457700" y="8216900"/>
                  <a:pt x="4483100" y="8242300"/>
                  <a:pt x="4813300" y="8242300"/>
                </a:cubicBezTo>
                <a:lnTo>
                  <a:pt x="5537200" y="8242300"/>
                </a:lnTo>
                <a:cubicBezTo>
                  <a:pt x="5727700" y="8242300"/>
                  <a:pt x="5892800" y="8166100"/>
                  <a:pt x="5892800" y="8064500"/>
                </a:cubicBezTo>
                <a:cubicBezTo>
                  <a:pt x="5892800" y="7962900"/>
                  <a:pt x="5969000" y="7886700"/>
                  <a:pt x="6070600" y="7886700"/>
                </a:cubicBezTo>
                <a:cubicBezTo>
                  <a:pt x="6172200" y="7886700"/>
                  <a:pt x="6248400" y="7797800"/>
                  <a:pt x="6248400" y="7708900"/>
                </a:cubicBezTo>
                <a:cubicBezTo>
                  <a:pt x="6248400" y="7607300"/>
                  <a:pt x="6350000" y="7531100"/>
                  <a:pt x="6477000" y="7531100"/>
                </a:cubicBezTo>
                <a:cubicBezTo>
                  <a:pt x="6591300" y="7531100"/>
                  <a:pt x="6731000" y="7366000"/>
                  <a:pt x="6781800" y="7175500"/>
                </a:cubicBezTo>
                <a:lnTo>
                  <a:pt x="7099300" y="5905500"/>
                </a:lnTo>
                <a:cubicBezTo>
                  <a:pt x="7150100" y="5715000"/>
                  <a:pt x="7200900" y="5410200"/>
                  <a:pt x="7213600" y="5232400"/>
                </a:cubicBezTo>
                <a:close/>
                <a:moveTo>
                  <a:pt x="4000500" y="9461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5" name="Freeform 2205"/>
          <p:cNvSpPr/>
          <p:nvPr/>
        </p:nvSpPr>
        <p:spPr>
          <a:xfrm rot="0" flipH="0" flipV="0">
            <a:off x="25655168" y="15004764"/>
            <a:ext cx="27419" cy="93376"/>
          </a:xfrm>
          <a:custGeom>
            <a:pathLst>
              <a:path w="3225800" h="10985500">
                <a:moveTo>
                  <a:pt x="3225800" y="546100"/>
                </a:moveTo>
                <a:lnTo>
                  <a:pt x="3225800" y="901700"/>
                </a:lnTo>
                <a:cubicBezTo>
                  <a:pt x="3225800" y="1346200"/>
                  <a:pt x="3136900" y="1435100"/>
                  <a:pt x="2679700" y="1435100"/>
                </a:cubicBezTo>
                <a:cubicBezTo>
                  <a:pt x="2489200" y="1435100"/>
                  <a:pt x="2286000" y="1333500"/>
                  <a:pt x="2235200" y="1219200"/>
                </a:cubicBezTo>
                <a:cubicBezTo>
                  <a:pt x="2120900" y="939800"/>
                  <a:pt x="2120900" y="939800"/>
                  <a:pt x="2311400" y="584200"/>
                </a:cubicBezTo>
                <a:lnTo>
                  <a:pt x="2451100" y="317500"/>
                </a:lnTo>
                <a:cubicBezTo>
                  <a:pt x="2540000" y="152400"/>
                  <a:pt x="2717800" y="0"/>
                  <a:pt x="2832100" y="0"/>
                </a:cubicBezTo>
                <a:cubicBezTo>
                  <a:pt x="3124200" y="0"/>
                  <a:pt x="3225800" y="127000"/>
                  <a:pt x="3225800" y="546100"/>
                </a:cubicBezTo>
                <a:close/>
                <a:moveTo>
                  <a:pt x="11049000" y="10985500"/>
                </a:moveTo>
                <a:moveTo>
                  <a:pt x="2413000" y="4826000"/>
                </a:moveTo>
                <a:lnTo>
                  <a:pt x="1016000" y="10198100"/>
                </a:lnTo>
                <a:cubicBezTo>
                  <a:pt x="977900" y="10388600"/>
                  <a:pt x="838200" y="10629900"/>
                  <a:pt x="736600" y="10744200"/>
                </a:cubicBezTo>
                <a:cubicBezTo>
                  <a:pt x="482600" y="10985500"/>
                  <a:pt x="406400" y="10985500"/>
                  <a:pt x="177800" y="10756900"/>
                </a:cubicBezTo>
                <a:cubicBezTo>
                  <a:pt x="76200" y="10668000"/>
                  <a:pt x="0" y="10439400"/>
                  <a:pt x="25400" y="10261600"/>
                </a:cubicBezTo>
                <a:lnTo>
                  <a:pt x="101600" y="9283700"/>
                </a:lnTo>
                <a:cubicBezTo>
                  <a:pt x="114300" y="9105900"/>
                  <a:pt x="177800" y="8801100"/>
                  <a:pt x="228600" y="8597900"/>
                </a:cubicBezTo>
                <a:lnTo>
                  <a:pt x="1155700" y="5105400"/>
                </a:lnTo>
                <a:cubicBezTo>
                  <a:pt x="1206500" y="4914900"/>
                  <a:pt x="1244600" y="4737100"/>
                  <a:pt x="1244600" y="4711700"/>
                </a:cubicBezTo>
                <a:cubicBezTo>
                  <a:pt x="1244600" y="4686300"/>
                  <a:pt x="1257300" y="4521200"/>
                  <a:pt x="1282700" y="4343400"/>
                </a:cubicBezTo>
                <a:lnTo>
                  <a:pt x="1295400" y="4178300"/>
                </a:lnTo>
                <a:cubicBezTo>
                  <a:pt x="1320800" y="4013200"/>
                  <a:pt x="1435100" y="3759200"/>
                  <a:pt x="1562100" y="3632200"/>
                </a:cubicBezTo>
                <a:cubicBezTo>
                  <a:pt x="1790700" y="3403600"/>
                  <a:pt x="2247900" y="3340100"/>
                  <a:pt x="2413000" y="3505200"/>
                </a:cubicBezTo>
                <a:cubicBezTo>
                  <a:pt x="2463800" y="3543300"/>
                  <a:pt x="2501900" y="3746500"/>
                  <a:pt x="2501900" y="3949700"/>
                </a:cubicBezTo>
                <a:lnTo>
                  <a:pt x="2501900" y="4127500"/>
                </a:lnTo>
                <a:cubicBezTo>
                  <a:pt x="2501900" y="4330700"/>
                  <a:pt x="2463800" y="4635500"/>
                  <a:pt x="2413000" y="4826000"/>
                </a:cubicBezTo>
                <a:close/>
                <a:moveTo>
                  <a:pt x="6769100" y="10985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6" name="Freeform 2206"/>
          <p:cNvSpPr/>
          <p:nvPr/>
        </p:nvSpPr>
        <p:spPr>
          <a:xfrm rot="0" flipH="0" flipV="0">
            <a:off x="25681381" y="15037257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7" name="Freeform 2207"/>
          <p:cNvSpPr/>
          <p:nvPr/>
        </p:nvSpPr>
        <p:spPr>
          <a:xfrm rot="0" flipH="0" flipV="0">
            <a:off x="25750773" y="15034774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8" name="Freeform 2208"/>
          <p:cNvSpPr/>
          <p:nvPr/>
        </p:nvSpPr>
        <p:spPr>
          <a:xfrm rot="0" flipH="0" flipV="0">
            <a:off x="25828802" y="15035638"/>
            <a:ext cx="59372" cy="76104"/>
          </a:xfrm>
          <a:custGeom>
            <a:pathLst>
              <a:path w="6985000" h="8953500">
                <a:moveTo>
                  <a:pt x="3746500" y="7162800"/>
                </a:moveTo>
                <a:lnTo>
                  <a:pt x="1841500" y="7162800"/>
                </a:lnTo>
                <a:cubicBezTo>
                  <a:pt x="1282700" y="7162800"/>
                  <a:pt x="660400" y="7010400"/>
                  <a:pt x="469900" y="6807200"/>
                </a:cubicBezTo>
                <a:cubicBezTo>
                  <a:pt x="101600" y="6438900"/>
                  <a:pt x="0" y="5207000"/>
                  <a:pt x="241300" y="3937000"/>
                </a:cubicBezTo>
                <a:cubicBezTo>
                  <a:pt x="317500" y="3543300"/>
                  <a:pt x="482600" y="3225800"/>
                  <a:pt x="596900" y="3225800"/>
                </a:cubicBezTo>
                <a:cubicBezTo>
                  <a:pt x="863600" y="3225800"/>
                  <a:pt x="1181100" y="2006600"/>
                  <a:pt x="1181100" y="1028700"/>
                </a:cubicBezTo>
                <a:cubicBezTo>
                  <a:pt x="1181100" y="266700"/>
                  <a:pt x="1371600" y="0"/>
                  <a:pt x="1905000" y="0"/>
                </a:cubicBezTo>
                <a:cubicBezTo>
                  <a:pt x="2095500" y="0"/>
                  <a:pt x="2298700" y="101600"/>
                  <a:pt x="2349500" y="215900"/>
                </a:cubicBezTo>
                <a:cubicBezTo>
                  <a:pt x="2463800" y="520700"/>
                  <a:pt x="2324100" y="1866900"/>
                  <a:pt x="2044700" y="3048000"/>
                </a:cubicBezTo>
                <a:lnTo>
                  <a:pt x="1905000" y="3670300"/>
                </a:lnTo>
                <a:cubicBezTo>
                  <a:pt x="1778000" y="4216400"/>
                  <a:pt x="1562100" y="4660900"/>
                  <a:pt x="1435100" y="4660900"/>
                </a:cubicBezTo>
                <a:cubicBezTo>
                  <a:pt x="1295400" y="4660900"/>
                  <a:pt x="1181100" y="4978400"/>
                  <a:pt x="1181100" y="5372100"/>
                </a:cubicBezTo>
                <a:cubicBezTo>
                  <a:pt x="1181100" y="5765800"/>
                  <a:pt x="1638300" y="6096000"/>
                  <a:pt x="2197100" y="6096000"/>
                </a:cubicBezTo>
                <a:lnTo>
                  <a:pt x="3390900" y="6096000"/>
                </a:lnTo>
                <a:cubicBezTo>
                  <a:pt x="3949700" y="6096000"/>
                  <a:pt x="4406900" y="5765800"/>
                  <a:pt x="4406900" y="5372100"/>
                </a:cubicBezTo>
                <a:cubicBezTo>
                  <a:pt x="4406900" y="4978400"/>
                  <a:pt x="4521200" y="4229100"/>
                  <a:pt x="4673600" y="3695700"/>
                </a:cubicBezTo>
                <a:lnTo>
                  <a:pt x="5194300" y="1752600"/>
                </a:lnTo>
                <a:cubicBezTo>
                  <a:pt x="5664200" y="63500"/>
                  <a:pt x="5689600" y="0"/>
                  <a:pt x="6134100" y="0"/>
                </a:cubicBezTo>
                <a:cubicBezTo>
                  <a:pt x="6362700" y="0"/>
                  <a:pt x="6642100" y="76200"/>
                  <a:pt x="6743700" y="177800"/>
                </a:cubicBezTo>
                <a:cubicBezTo>
                  <a:pt x="6985000" y="419100"/>
                  <a:pt x="6959600" y="889000"/>
                  <a:pt x="6667500" y="2057400"/>
                </a:cubicBezTo>
                <a:lnTo>
                  <a:pt x="6184900" y="4025900"/>
                </a:lnTo>
                <a:cubicBezTo>
                  <a:pt x="6045200" y="4572000"/>
                  <a:pt x="5829300" y="5016500"/>
                  <a:pt x="5715000" y="5016500"/>
                </a:cubicBezTo>
                <a:cubicBezTo>
                  <a:pt x="5346700" y="5016500"/>
                  <a:pt x="5448300" y="6070600"/>
                  <a:pt x="5842000" y="6311900"/>
                </a:cubicBezTo>
                <a:cubicBezTo>
                  <a:pt x="6223000" y="6540500"/>
                  <a:pt x="6299200" y="7188200"/>
                  <a:pt x="6057900" y="8026400"/>
                </a:cubicBezTo>
                <a:cubicBezTo>
                  <a:pt x="5867400" y="8674100"/>
                  <a:pt x="5575300" y="8953500"/>
                  <a:pt x="5130800" y="8953500"/>
                </a:cubicBezTo>
                <a:cubicBezTo>
                  <a:pt x="4927600" y="8953500"/>
                  <a:pt x="4762500" y="8559800"/>
                  <a:pt x="4762500" y="8064500"/>
                </a:cubicBezTo>
                <a:cubicBezTo>
                  <a:pt x="4762500" y="7569200"/>
                  <a:pt x="4305300" y="7162800"/>
                  <a:pt x="3746500" y="7162800"/>
                </a:cubicBezTo>
                <a:close/>
                <a:moveTo>
                  <a:pt x="76200" y="7353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9" name="Freeform 2209"/>
          <p:cNvSpPr/>
          <p:nvPr/>
        </p:nvSpPr>
        <p:spPr>
          <a:xfrm rot="0" flipH="0" flipV="0">
            <a:off x="25896359" y="15004764"/>
            <a:ext cx="27419" cy="93376"/>
          </a:xfrm>
          <a:custGeom>
            <a:pathLst>
              <a:path w="3225800" h="10985500">
                <a:moveTo>
                  <a:pt x="3225800" y="546100"/>
                </a:moveTo>
                <a:lnTo>
                  <a:pt x="3225800" y="901700"/>
                </a:lnTo>
                <a:cubicBezTo>
                  <a:pt x="3225800" y="1346200"/>
                  <a:pt x="3136900" y="1435100"/>
                  <a:pt x="2679700" y="1435100"/>
                </a:cubicBezTo>
                <a:cubicBezTo>
                  <a:pt x="2489200" y="1435100"/>
                  <a:pt x="2286000" y="1333500"/>
                  <a:pt x="2235200" y="1219200"/>
                </a:cubicBezTo>
                <a:cubicBezTo>
                  <a:pt x="2120900" y="939800"/>
                  <a:pt x="2120900" y="939800"/>
                  <a:pt x="2311400" y="584200"/>
                </a:cubicBezTo>
                <a:lnTo>
                  <a:pt x="2451100" y="317500"/>
                </a:lnTo>
                <a:cubicBezTo>
                  <a:pt x="2540000" y="152400"/>
                  <a:pt x="2717800" y="0"/>
                  <a:pt x="2832100" y="0"/>
                </a:cubicBezTo>
                <a:cubicBezTo>
                  <a:pt x="3124200" y="0"/>
                  <a:pt x="3225800" y="127000"/>
                  <a:pt x="3225800" y="546100"/>
                </a:cubicBezTo>
                <a:close/>
                <a:moveTo>
                  <a:pt x="11049000" y="10985500"/>
                </a:moveTo>
                <a:moveTo>
                  <a:pt x="2413000" y="4826000"/>
                </a:moveTo>
                <a:lnTo>
                  <a:pt x="1016000" y="10198100"/>
                </a:lnTo>
                <a:cubicBezTo>
                  <a:pt x="977900" y="10388600"/>
                  <a:pt x="838200" y="10629900"/>
                  <a:pt x="736600" y="10744200"/>
                </a:cubicBezTo>
                <a:cubicBezTo>
                  <a:pt x="482600" y="10985500"/>
                  <a:pt x="406400" y="10985500"/>
                  <a:pt x="177800" y="10756900"/>
                </a:cubicBezTo>
                <a:cubicBezTo>
                  <a:pt x="76200" y="10668000"/>
                  <a:pt x="0" y="10439400"/>
                  <a:pt x="25400" y="10261600"/>
                </a:cubicBezTo>
                <a:lnTo>
                  <a:pt x="101600" y="9283700"/>
                </a:lnTo>
                <a:cubicBezTo>
                  <a:pt x="114300" y="9105900"/>
                  <a:pt x="177800" y="8801100"/>
                  <a:pt x="228600" y="8597900"/>
                </a:cubicBezTo>
                <a:lnTo>
                  <a:pt x="1155700" y="5105400"/>
                </a:lnTo>
                <a:cubicBezTo>
                  <a:pt x="1206500" y="4914900"/>
                  <a:pt x="1244600" y="4737100"/>
                  <a:pt x="1244600" y="4711700"/>
                </a:cubicBezTo>
                <a:cubicBezTo>
                  <a:pt x="1244600" y="4686300"/>
                  <a:pt x="1257300" y="4521200"/>
                  <a:pt x="1282700" y="4343400"/>
                </a:cubicBezTo>
                <a:lnTo>
                  <a:pt x="1295400" y="4178300"/>
                </a:lnTo>
                <a:cubicBezTo>
                  <a:pt x="1320800" y="4013200"/>
                  <a:pt x="1435100" y="3759200"/>
                  <a:pt x="1562100" y="3632200"/>
                </a:cubicBezTo>
                <a:cubicBezTo>
                  <a:pt x="1790700" y="3403600"/>
                  <a:pt x="2247900" y="3340100"/>
                  <a:pt x="2413000" y="3505200"/>
                </a:cubicBezTo>
                <a:cubicBezTo>
                  <a:pt x="2463800" y="3543300"/>
                  <a:pt x="2501900" y="3746500"/>
                  <a:pt x="2501900" y="3949700"/>
                </a:cubicBezTo>
                <a:lnTo>
                  <a:pt x="2501900" y="4127500"/>
                </a:lnTo>
                <a:cubicBezTo>
                  <a:pt x="2501900" y="4330700"/>
                  <a:pt x="2463800" y="4635500"/>
                  <a:pt x="2413000" y="4826000"/>
                </a:cubicBezTo>
                <a:close/>
                <a:moveTo>
                  <a:pt x="6769100" y="10985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0" name="Freeform 2210"/>
          <p:cNvSpPr/>
          <p:nvPr/>
        </p:nvSpPr>
        <p:spPr>
          <a:xfrm rot="0" flipH="0" flipV="0">
            <a:off x="25924839" y="15035314"/>
            <a:ext cx="59480" cy="63258"/>
          </a:xfrm>
          <a:custGeom>
            <a:pathLst>
              <a:path w="6997700" h="7442200">
                <a:moveTo>
                  <a:pt x="3492500" y="0"/>
                </a:moveTo>
                <a:lnTo>
                  <a:pt x="6096000" y="0"/>
                </a:lnTo>
                <a:cubicBezTo>
                  <a:pt x="6642100" y="0"/>
                  <a:pt x="6997700" y="254000"/>
                  <a:pt x="6997700" y="660400"/>
                </a:cubicBezTo>
                <a:lnTo>
                  <a:pt x="6997700" y="711200"/>
                </a:lnTo>
                <a:cubicBezTo>
                  <a:pt x="6997700" y="914400"/>
                  <a:pt x="6946900" y="1231900"/>
                  <a:pt x="6908800" y="1409700"/>
                </a:cubicBezTo>
                <a:lnTo>
                  <a:pt x="5549900" y="6578600"/>
                </a:lnTo>
                <a:cubicBezTo>
                  <a:pt x="5384800" y="7175500"/>
                  <a:pt x="4991100" y="7442200"/>
                  <a:pt x="4483100" y="7289800"/>
                </a:cubicBezTo>
                <a:cubicBezTo>
                  <a:pt x="4381500" y="7264400"/>
                  <a:pt x="4305300" y="7073900"/>
                  <a:pt x="4305300" y="6883400"/>
                </a:cubicBezTo>
                <a:lnTo>
                  <a:pt x="4305300" y="6629400"/>
                </a:lnTo>
                <a:cubicBezTo>
                  <a:pt x="4305300" y="6438900"/>
                  <a:pt x="4381500" y="6134100"/>
                  <a:pt x="4483100" y="5956300"/>
                </a:cubicBezTo>
                <a:cubicBezTo>
                  <a:pt x="4699000" y="5600700"/>
                  <a:pt x="4838700" y="5067300"/>
                  <a:pt x="4838700" y="4610100"/>
                </a:cubicBezTo>
                <a:cubicBezTo>
                  <a:pt x="4838700" y="4445000"/>
                  <a:pt x="4686300" y="4305300"/>
                  <a:pt x="4483100" y="4305300"/>
                </a:cubicBezTo>
                <a:lnTo>
                  <a:pt x="3949700" y="4305300"/>
                </a:lnTo>
                <a:cubicBezTo>
                  <a:pt x="3695700" y="4305300"/>
                  <a:pt x="3505200" y="4381500"/>
                  <a:pt x="3340100" y="4559300"/>
                </a:cubicBezTo>
                <a:lnTo>
                  <a:pt x="876300" y="7086600"/>
                </a:lnTo>
                <a:cubicBezTo>
                  <a:pt x="622300" y="7353300"/>
                  <a:pt x="495300" y="7391400"/>
                  <a:pt x="177800" y="7289800"/>
                </a:cubicBezTo>
                <a:cubicBezTo>
                  <a:pt x="76200" y="7264400"/>
                  <a:pt x="0" y="7099300"/>
                  <a:pt x="0" y="6934200"/>
                </a:cubicBezTo>
                <a:cubicBezTo>
                  <a:pt x="0" y="6769100"/>
                  <a:pt x="63500" y="6527800"/>
                  <a:pt x="152400" y="6388100"/>
                </a:cubicBezTo>
                <a:cubicBezTo>
                  <a:pt x="228600" y="6261100"/>
                  <a:pt x="419100" y="6045200"/>
                  <a:pt x="558800" y="5905500"/>
                </a:cubicBezTo>
                <a:lnTo>
                  <a:pt x="1714500" y="4813300"/>
                </a:lnTo>
                <a:cubicBezTo>
                  <a:pt x="2044700" y="4495800"/>
                  <a:pt x="2044700" y="4000500"/>
                  <a:pt x="1701800" y="3708400"/>
                </a:cubicBezTo>
                <a:lnTo>
                  <a:pt x="1524000" y="3556000"/>
                </a:lnTo>
                <a:cubicBezTo>
                  <a:pt x="1371600" y="3416300"/>
                  <a:pt x="1257300" y="3149600"/>
                  <a:pt x="1257300" y="2959100"/>
                </a:cubicBezTo>
                <a:lnTo>
                  <a:pt x="1257300" y="1968500"/>
                </a:lnTo>
                <a:cubicBezTo>
                  <a:pt x="1257300" y="1574800"/>
                  <a:pt x="1422400" y="1257300"/>
                  <a:pt x="1828800" y="876300"/>
                </a:cubicBezTo>
                <a:lnTo>
                  <a:pt x="2298700" y="431800"/>
                </a:lnTo>
                <a:cubicBezTo>
                  <a:pt x="2616200" y="127000"/>
                  <a:pt x="2984500" y="0"/>
                  <a:pt x="3492500" y="0"/>
                </a:cubicBezTo>
                <a:close/>
                <a:moveTo>
                  <a:pt x="7188200" y="7391400"/>
                </a:moveTo>
                <a:moveTo>
                  <a:pt x="3048000" y="3225800"/>
                </a:moveTo>
                <a:lnTo>
                  <a:pt x="4660900" y="3225800"/>
                </a:lnTo>
                <a:cubicBezTo>
                  <a:pt x="5067300" y="3225800"/>
                  <a:pt x="5207000" y="3111500"/>
                  <a:pt x="5384800" y="2667000"/>
                </a:cubicBezTo>
                <a:lnTo>
                  <a:pt x="5613400" y="2108200"/>
                </a:lnTo>
                <a:cubicBezTo>
                  <a:pt x="5676900" y="1930400"/>
                  <a:pt x="5740400" y="1714500"/>
                  <a:pt x="5740400" y="1612900"/>
                </a:cubicBezTo>
                <a:cubicBezTo>
                  <a:pt x="5740400" y="1320800"/>
                  <a:pt x="5410200" y="1066800"/>
                  <a:pt x="5016500" y="1066800"/>
                </a:cubicBezTo>
                <a:lnTo>
                  <a:pt x="4038600" y="1066800"/>
                </a:lnTo>
                <a:cubicBezTo>
                  <a:pt x="2984500" y="1066800"/>
                  <a:pt x="2336800" y="1549400"/>
                  <a:pt x="2336800" y="2324100"/>
                </a:cubicBezTo>
                <a:lnTo>
                  <a:pt x="2336800" y="2501900"/>
                </a:lnTo>
                <a:cubicBezTo>
                  <a:pt x="2336800" y="2959100"/>
                  <a:pt x="2590800" y="3225800"/>
                  <a:pt x="3048000" y="3225800"/>
                </a:cubicBezTo>
                <a:close/>
                <a:moveTo>
                  <a:pt x="3962400" y="7391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1" name="Freeform 2211"/>
          <p:cNvSpPr/>
          <p:nvPr/>
        </p:nvSpPr>
        <p:spPr>
          <a:xfrm rot="0" flipH="0" flipV="0">
            <a:off x="26048088" y="15040280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2" name="Freeform 2212"/>
          <p:cNvSpPr/>
          <p:nvPr/>
        </p:nvSpPr>
        <p:spPr>
          <a:xfrm rot="0" flipH="0" flipV="0">
            <a:off x="26115393" y="15034774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3" name="Freeform 2213"/>
          <p:cNvSpPr/>
          <p:nvPr/>
        </p:nvSpPr>
        <p:spPr>
          <a:xfrm rot="0" flipH="0" flipV="0">
            <a:off x="26246936" y="15035638"/>
            <a:ext cx="70167" cy="63474"/>
          </a:xfrm>
          <a:custGeom>
            <a:pathLst>
              <a:path w="8255000" h="7467600">
                <a:moveTo>
                  <a:pt x="139700" y="5905500"/>
                </a:moveTo>
                <a:lnTo>
                  <a:pt x="1562100" y="609600"/>
                </a:lnTo>
                <a:cubicBezTo>
                  <a:pt x="1638300" y="317500"/>
                  <a:pt x="1892300" y="114300"/>
                  <a:pt x="2197100" y="114300"/>
                </a:cubicBezTo>
                <a:cubicBezTo>
                  <a:pt x="2730500" y="114300"/>
                  <a:pt x="2755900" y="139700"/>
                  <a:pt x="3022600" y="901700"/>
                </a:cubicBezTo>
                <a:lnTo>
                  <a:pt x="3098800" y="1117600"/>
                </a:lnTo>
                <a:cubicBezTo>
                  <a:pt x="3187700" y="1397000"/>
                  <a:pt x="3378200" y="1739900"/>
                  <a:pt x="3517900" y="1905000"/>
                </a:cubicBezTo>
                <a:cubicBezTo>
                  <a:pt x="3657600" y="2057400"/>
                  <a:pt x="3771900" y="2197100"/>
                  <a:pt x="3771900" y="2222500"/>
                </a:cubicBezTo>
                <a:cubicBezTo>
                  <a:pt x="3771900" y="2247900"/>
                  <a:pt x="3835400" y="2387600"/>
                  <a:pt x="3924300" y="2540000"/>
                </a:cubicBezTo>
                <a:cubicBezTo>
                  <a:pt x="4127500" y="2908300"/>
                  <a:pt x="4419600" y="2882900"/>
                  <a:pt x="4864100" y="2438400"/>
                </a:cubicBezTo>
                <a:lnTo>
                  <a:pt x="6883400" y="482600"/>
                </a:lnTo>
                <a:cubicBezTo>
                  <a:pt x="7226300" y="152400"/>
                  <a:pt x="7950200" y="0"/>
                  <a:pt x="8166100" y="203200"/>
                </a:cubicBezTo>
                <a:cubicBezTo>
                  <a:pt x="8204200" y="254000"/>
                  <a:pt x="8255000" y="533400"/>
                  <a:pt x="8255000" y="812800"/>
                </a:cubicBezTo>
                <a:lnTo>
                  <a:pt x="8255000" y="863600"/>
                </a:lnTo>
                <a:cubicBezTo>
                  <a:pt x="8255000" y="1143000"/>
                  <a:pt x="8191500" y="1587500"/>
                  <a:pt x="8115300" y="1854200"/>
                </a:cubicBezTo>
                <a:lnTo>
                  <a:pt x="6832600" y="6565900"/>
                </a:lnTo>
                <a:cubicBezTo>
                  <a:pt x="6667500" y="7137400"/>
                  <a:pt x="6375400" y="7467600"/>
                  <a:pt x="6007100" y="7467600"/>
                </a:cubicBezTo>
                <a:cubicBezTo>
                  <a:pt x="5638800" y="7467600"/>
                  <a:pt x="5562600" y="7366000"/>
                  <a:pt x="5562600" y="6845300"/>
                </a:cubicBezTo>
                <a:cubicBezTo>
                  <a:pt x="5562600" y="6591300"/>
                  <a:pt x="5626100" y="6172200"/>
                  <a:pt x="5715000" y="5892800"/>
                </a:cubicBezTo>
                <a:lnTo>
                  <a:pt x="6299200" y="3937000"/>
                </a:lnTo>
                <a:cubicBezTo>
                  <a:pt x="6477000" y="3390900"/>
                  <a:pt x="6515100" y="2628900"/>
                  <a:pt x="6362700" y="2628900"/>
                </a:cubicBezTo>
                <a:cubicBezTo>
                  <a:pt x="6324600" y="2628900"/>
                  <a:pt x="6108700" y="2794000"/>
                  <a:pt x="5892800" y="3009900"/>
                </a:cubicBezTo>
                <a:lnTo>
                  <a:pt x="5524500" y="3378200"/>
                </a:lnTo>
                <a:cubicBezTo>
                  <a:pt x="4864100" y="4025900"/>
                  <a:pt x="4508500" y="4241800"/>
                  <a:pt x="4127500" y="4241800"/>
                </a:cubicBezTo>
                <a:cubicBezTo>
                  <a:pt x="3784600" y="4241800"/>
                  <a:pt x="3263900" y="3657600"/>
                  <a:pt x="3136900" y="3111500"/>
                </a:cubicBezTo>
                <a:cubicBezTo>
                  <a:pt x="3022600" y="2641600"/>
                  <a:pt x="2755900" y="2273300"/>
                  <a:pt x="2540000" y="2273300"/>
                </a:cubicBezTo>
                <a:cubicBezTo>
                  <a:pt x="2425700" y="2273300"/>
                  <a:pt x="2286000" y="2501900"/>
                  <a:pt x="2235200" y="2794000"/>
                </a:cubicBezTo>
                <a:lnTo>
                  <a:pt x="2044700" y="3810000"/>
                </a:lnTo>
                <a:cubicBezTo>
                  <a:pt x="1993900" y="4089400"/>
                  <a:pt x="1892300" y="4546600"/>
                  <a:pt x="1816100" y="4800600"/>
                </a:cubicBezTo>
                <a:lnTo>
                  <a:pt x="1422400" y="6197600"/>
                </a:lnTo>
                <a:cubicBezTo>
                  <a:pt x="1143000" y="7188200"/>
                  <a:pt x="977900" y="7467600"/>
                  <a:pt x="673100" y="7467600"/>
                </a:cubicBezTo>
                <a:cubicBezTo>
                  <a:pt x="266700" y="7467600"/>
                  <a:pt x="0" y="7188200"/>
                  <a:pt x="0" y="6756400"/>
                </a:cubicBezTo>
                <a:cubicBezTo>
                  <a:pt x="0" y="6553200"/>
                  <a:pt x="63500" y="6172200"/>
                  <a:pt x="139700" y="5905500"/>
                </a:cubicBezTo>
                <a:close/>
                <a:moveTo>
                  <a:pt x="1092200" y="7353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4" name="Freeform 2214"/>
          <p:cNvSpPr/>
          <p:nvPr/>
        </p:nvSpPr>
        <p:spPr>
          <a:xfrm rot="0" flipH="0" flipV="0">
            <a:off x="26324552" y="15034990"/>
            <a:ext cx="53327" cy="64014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5" name="Freeform 2215"/>
          <p:cNvSpPr/>
          <p:nvPr/>
        </p:nvSpPr>
        <p:spPr>
          <a:xfrm rot="0" flipH="0" flipV="0">
            <a:off x="26386515" y="15035854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6" name="Freeform 2216"/>
          <p:cNvSpPr/>
          <p:nvPr/>
        </p:nvSpPr>
        <p:spPr>
          <a:xfrm rot="0" flipH="0" flipV="0">
            <a:off x="26473200" y="15034774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7" name="Freeform 2217"/>
          <p:cNvSpPr/>
          <p:nvPr/>
        </p:nvSpPr>
        <p:spPr>
          <a:xfrm rot="0" flipH="0" flipV="0">
            <a:off x="26544338" y="15035098"/>
            <a:ext cx="59372" cy="62503"/>
          </a:xfrm>
          <a:custGeom>
            <a:pathLst>
              <a:path w="6985000" h="7353300">
                <a:moveTo>
                  <a:pt x="190500" y="6324600"/>
                </a:moveTo>
                <a:lnTo>
                  <a:pt x="3606800" y="647700"/>
                </a:lnTo>
                <a:cubicBezTo>
                  <a:pt x="3708400" y="482600"/>
                  <a:pt x="3962400" y="266700"/>
                  <a:pt x="4165600" y="177800"/>
                </a:cubicBezTo>
                <a:lnTo>
                  <a:pt x="4203700" y="165100"/>
                </a:lnTo>
                <a:cubicBezTo>
                  <a:pt x="4406900" y="76200"/>
                  <a:pt x="4737100" y="0"/>
                  <a:pt x="4927600" y="0"/>
                </a:cubicBezTo>
                <a:lnTo>
                  <a:pt x="6273800" y="0"/>
                </a:lnTo>
                <a:cubicBezTo>
                  <a:pt x="6477000" y="0"/>
                  <a:pt x="6718300" y="25400"/>
                  <a:pt x="6819900" y="50800"/>
                </a:cubicBezTo>
                <a:cubicBezTo>
                  <a:pt x="6921500" y="88900"/>
                  <a:pt x="6985000" y="266700"/>
                  <a:pt x="6972300" y="444500"/>
                </a:cubicBezTo>
                <a:lnTo>
                  <a:pt x="6870700" y="1549400"/>
                </a:lnTo>
                <a:cubicBezTo>
                  <a:pt x="6845300" y="1727200"/>
                  <a:pt x="6794500" y="2044700"/>
                  <a:pt x="6743700" y="2235200"/>
                </a:cubicBezTo>
                <a:lnTo>
                  <a:pt x="5537200" y="6769100"/>
                </a:lnTo>
                <a:cubicBezTo>
                  <a:pt x="5410200" y="7200900"/>
                  <a:pt x="5270500" y="7353300"/>
                  <a:pt x="4927600" y="7353300"/>
                </a:cubicBezTo>
                <a:cubicBezTo>
                  <a:pt x="4584700" y="7353300"/>
                  <a:pt x="4305300" y="7061200"/>
                  <a:pt x="4305300" y="6718300"/>
                </a:cubicBezTo>
                <a:cubicBezTo>
                  <a:pt x="4305300" y="6578600"/>
                  <a:pt x="4343400" y="6299200"/>
                  <a:pt x="4394200" y="6108700"/>
                </a:cubicBezTo>
                <a:lnTo>
                  <a:pt x="5397500" y="2324100"/>
                </a:lnTo>
                <a:cubicBezTo>
                  <a:pt x="5448300" y="2133600"/>
                  <a:pt x="5549900" y="1968500"/>
                  <a:pt x="5613400" y="1968500"/>
                </a:cubicBezTo>
                <a:cubicBezTo>
                  <a:pt x="5753100" y="1968500"/>
                  <a:pt x="5778500" y="1295400"/>
                  <a:pt x="5651500" y="1168400"/>
                </a:cubicBezTo>
                <a:cubicBezTo>
                  <a:pt x="5435600" y="952500"/>
                  <a:pt x="4800600" y="1117600"/>
                  <a:pt x="4419600" y="1498600"/>
                </a:cubicBezTo>
                <a:cubicBezTo>
                  <a:pt x="4356100" y="1562100"/>
                  <a:pt x="4254500" y="1739900"/>
                  <a:pt x="4203700" y="1905000"/>
                </a:cubicBezTo>
                <a:cubicBezTo>
                  <a:pt x="4152900" y="2057400"/>
                  <a:pt x="4013200" y="2324100"/>
                  <a:pt x="3911600" y="2489200"/>
                </a:cubicBezTo>
                <a:lnTo>
                  <a:pt x="1104900" y="7048500"/>
                </a:lnTo>
                <a:cubicBezTo>
                  <a:pt x="990600" y="7213600"/>
                  <a:pt x="749300" y="7353300"/>
                  <a:pt x="558800" y="7353300"/>
                </a:cubicBezTo>
                <a:lnTo>
                  <a:pt x="533400" y="7353300"/>
                </a:lnTo>
                <a:cubicBezTo>
                  <a:pt x="114300" y="7353300"/>
                  <a:pt x="0" y="7264400"/>
                  <a:pt x="0" y="6896100"/>
                </a:cubicBezTo>
                <a:cubicBezTo>
                  <a:pt x="0" y="6756400"/>
                  <a:pt x="88900" y="6489700"/>
                  <a:pt x="190500" y="6324600"/>
                </a:cubicBezTo>
                <a:close/>
                <a:moveTo>
                  <a:pt x="1422400" y="7416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8" name="Freeform 2218"/>
          <p:cNvSpPr/>
          <p:nvPr/>
        </p:nvSpPr>
        <p:spPr>
          <a:xfrm rot="0" flipH="0" flipV="0">
            <a:off x="26611266" y="15034990"/>
            <a:ext cx="53327" cy="64014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9" name="Freeform 2219"/>
          <p:cNvSpPr/>
          <p:nvPr/>
        </p:nvSpPr>
        <p:spPr>
          <a:xfrm rot="0" flipH="0" flipV="0">
            <a:off x="26676903" y="15008650"/>
            <a:ext cx="51816" cy="88411"/>
          </a:xfrm>
          <a:custGeom>
            <a:pathLst>
              <a:path w="6096000" h="10401300">
                <a:moveTo>
                  <a:pt x="2997200" y="10401300"/>
                </a:moveTo>
                <a:lnTo>
                  <a:pt x="1587500" y="10401300"/>
                </a:lnTo>
                <a:cubicBezTo>
                  <a:pt x="533400" y="10401300"/>
                  <a:pt x="0" y="9829800"/>
                  <a:pt x="0" y="8724900"/>
                </a:cubicBezTo>
                <a:lnTo>
                  <a:pt x="0" y="7683500"/>
                </a:lnTo>
                <a:cubicBezTo>
                  <a:pt x="0" y="7404100"/>
                  <a:pt x="50800" y="7073900"/>
                  <a:pt x="101600" y="6946900"/>
                </a:cubicBezTo>
                <a:cubicBezTo>
                  <a:pt x="152400" y="6819900"/>
                  <a:pt x="203200" y="6502400"/>
                  <a:pt x="228600" y="6235700"/>
                </a:cubicBezTo>
                <a:cubicBezTo>
                  <a:pt x="254000" y="5956300"/>
                  <a:pt x="368300" y="5740400"/>
                  <a:pt x="495300" y="5740400"/>
                </a:cubicBezTo>
                <a:cubicBezTo>
                  <a:pt x="622300" y="5740400"/>
                  <a:pt x="723900" y="5511800"/>
                  <a:pt x="723900" y="5232400"/>
                </a:cubicBezTo>
                <a:lnTo>
                  <a:pt x="723900" y="4813300"/>
                </a:lnTo>
                <a:cubicBezTo>
                  <a:pt x="723900" y="4533900"/>
                  <a:pt x="800100" y="4305300"/>
                  <a:pt x="901700" y="4305300"/>
                </a:cubicBezTo>
                <a:cubicBezTo>
                  <a:pt x="1003300" y="4305300"/>
                  <a:pt x="1079500" y="4076700"/>
                  <a:pt x="1079500" y="3797300"/>
                </a:cubicBezTo>
                <a:lnTo>
                  <a:pt x="1079500" y="3733800"/>
                </a:lnTo>
                <a:cubicBezTo>
                  <a:pt x="1079500" y="3454400"/>
                  <a:pt x="1155700" y="3225800"/>
                  <a:pt x="1257300" y="3225800"/>
                </a:cubicBezTo>
                <a:cubicBezTo>
                  <a:pt x="1358900" y="3225800"/>
                  <a:pt x="1435100" y="2997200"/>
                  <a:pt x="1435100" y="2717800"/>
                </a:cubicBezTo>
                <a:lnTo>
                  <a:pt x="1435100" y="2654300"/>
                </a:lnTo>
                <a:cubicBezTo>
                  <a:pt x="1435100" y="2374900"/>
                  <a:pt x="1485900" y="1943100"/>
                  <a:pt x="1562100" y="1701800"/>
                </a:cubicBezTo>
                <a:lnTo>
                  <a:pt x="1574800" y="1612900"/>
                </a:lnTo>
                <a:cubicBezTo>
                  <a:pt x="1638300" y="1358900"/>
                  <a:pt x="1854200" y="1016000"/>
                  <a:pt x="2057400" y="850900"/>
                </a:cubicBezTo>
                <a:lnTo>
                  <a:pt x="2425700" y="520700"/>
                </a:lnTo>
                <a:cubicBezTo>
                  <a:pt x="2882900" y="114300"/>
                  <a:pt x="3200400" y="0"/>
                  <a:pt x="3822700" y="0"/>
                </a:cubicBezTo>
                <a:lnTo>
                  <a:pt x="4508500" y="0"/>
                </a:lnTo>
                <a:cubicBezTo>
                  <a:pt x="4800600" y="0"/>
                  <a:pt x="5156200" y="152400"/>
                  <a:pt x="5334000" y="342900"/>
                </a:cubicBezTo>
                <a:lnTo>
                  <a:pt x="5588000" y="635000"/>
                </a:lnTo>
                <a:cubicBezTo>
                  <a:pt x="5943600" y="1041400"/>
                  <a:pt x="6096000" y="1397000"/>
                  <a:pt x="6096000" y="1841500"/>
                </a:cubicBezTo>
                <a:cubicBezTo>
                  <a:pt x="6096000" y="2006600"/>
                  <a:pt x="6019800" y="2146300"/>
                  <a:pt x="5918200" y="2146300"/>
                </a:cubicBezTo>
                <a:cubicBezTo>
                  <a:pt x="5816600" y="2146300"/>
                  <a:pt x="5740400" y="2311400"/>
                  <a:pt x="5740400" y="2514600"/>
                </a:cubicBezTo>
                <a:cubicBezTo>
                  <a:pt x="5740400" y="2705100"/>
                  <a:pt x="5575300" y="2971800"/>
                  <a:pt x="5384800" y="3086100"/>
                </a:cubicBezTo>
                <a:cubicBezTo>
                  <a:pt x="4927600" y="3365500"/>
                  <a:pt x="4927600" y="3505200"/>
                  <a:pt x="5410200" y="3911600"/>
                </a:cubicBezTo>
                <a:lnTo>
                  <a:pt x="5702300" y="4152900"/>
                </a:lnTo>
                <a:cubicBezTo>
                  <a:pt x="5918200" y="4330700"/>
                  <a:pt x="6096000" y="4711700"/>
                  <a:pt x="6096000" y="4991100"/>
                </a:cubicBezTo>
                <a:lnTo>
                  <a:pt x="6096000" y="5588000"/>
                </a:lnTo>
                <a:cubicBezTo>
                  <a:pt x="6096000" y="5867400"/>
                  <a:pt x="6019800" y="6096000"/>
                  <a:pt x="5918200" y="6096000"/>
                </a:cubicBezTo>
                <a:cubicBezTo>
                  <a:pt x="5816600" y="6096000"/>
                  <a:pt x="5740400" y="6324600"/>
                  <a:pt x="5740400" y="6604000"/>
                </a:cubicBezTo>
                <a:lnTo>
                  <a:pt x="5740400" y="7023100"/>
                </a:lnTo>
                <a:cubicBezTo>
                  <a:pt x="5740400" y="7302500"/>
                  <a:pt x="5664200" y="7531100"/>
                  <a:pt x="5562600" y="7531100"/>
                </a:cubicBezTo>
                <a:cubicBezTo>
                  <a:pt x="5461000" y="7531100"/>
                  <a:pt x="5384800" y="7696200"/>
                  <a:pt x="5384800" y="7886700"/>
                </a:cubicBezTo>
                <a:cubicBezTo>
                  <a:pt x="5384800" y="8521700"/>
                  <a:pt x="5118100" y="9232900"/>
                  <a:pt x="4762500" y="9550400"/>
                </a:cubicBezTo>
                <a:lnTo>
                  <a:pt x="4394200" y="9880600"/>
                </a:lnTo>
                <a:cubicBezTo>
                  <a:pt x="3937000" y="10287000"/>
                  <a:pt x="3619500" y="10401300"/>
                  <a:pt x="2997200" y="10401300"/>
                </a:cubicBezTo>
                <a:close/>
                <a:moveTo>
                  <a:pt x="-50800" y="10528300"/>
                </a:moveTo>
                <a:moveTo>
                  <a:pt x="2514600" y="2654300"/>
                </a:moveTo>
                <a:lnTo>
                  <a:pt x="2514600" y="2895600"/>
                </a:lnTo>
                <a:cubicBezTo>
                  <a:pt x="2514600" y="3175000"/>
                  <a:pt x="2578100" y="3403600"/>
                  <a:pt x="2654300" y="3403600"/>
                </a:cubicBezTo>
                <a:cubicBezTo>
                  <a:pt x="2717800" y="3403600"/>
                  <a:pt x="3035300" y="3365500"/>
                  <a:pt x="3327400" y="3327400"/>
                </a:cubicBezTo>
                <a:lnTo>
                  <a:pt x="3403600" y="3314700"/>
                </a:lnTo>
                <a:cubicBezTo>
                  <a:pt x="4114800" y="3200400"/>
                  <a:pt x="4660900" y="2628900"/>
                  <a:pt x="4660900" y="2019300"/>
                </a:cubicBezTo>
                <a:cubicBezTo>
                  <a:pt x="4660900" y="1739900"/>
                  <a:pt x="4622800" y="1422400"/>
                  <a:pt x="4572000" y="1295400"/>
                </a:cubicBezTo>
                <a:cubicBezTo>
                  <a:pt x="4521200" y="1168400"/>
                  <a:pt x="4305300" y="1079500"/>
                  <a:pt x="4102100" y="1079500"/>
                </a:cubicBezTo>
                <a:cubicBezTo>
                  <a:pt x="3086100" y="1079500"/>
                  <a:pt x="2514600" y="1651000"/>
                  <a:pt x="2514600" y="2654300"/>
                </a:cubicBezTo>
                <a:close/>
                <a:moveTo>
                  <a:pt x="7696200" y="10528300"/>
                </a:moveTo>
                <a:moveTo>
                  <a:pt x="4152900" y="4305300"/>
                </a:moveTo>
                <a:lnTo>
                  <a:pt x="3022600" y="4305300"/>
                </a:lnTo>
                <a:cubicBezTo>
                  <a:pt x="2743200" y="4305300"/>
                  <a:pt x="2349500" y="4457700"/>
                  <a:pt x="2159000" y="4660900"/>
                </a:cubicBezTo>
                <a:lnTo>
                  <a:pt x="2082800" y="4737100"/>
                </a:lnTo>
                <a:cubicBezTo>
                  <a:pt x="1879600" y="4940300"/>
                  <a:pt x="1663700" y="5308600"/>
                  <a:pt x="1600200" y="5575300"/>
                </a:cubicBezTo>
                <a:lnTo>
                  <a:pt x="1193800" y="7226300"/>
                </a:lnTo>
                <a:cubicBezTo>
                  <a:pt x="1130300" y="7493000"/>
                  <a:pt x="1079500" y="7937500"/>
                  <a:pt x="1079500" y="8216900"/>
                </a:cubicBezTo>
                <a:lnTo>
                  <a:pt x="1079500" y="8699500"/>
                </a:lnTo>
                <a:cubicBezTo>
                  <a:pt x="1079500" y="9258300"/>
                  <a:pt x="1168400" y="9321800"/>
                  <a:pt x="1943100" y="9321800"/>
                </a:cubicBezTo>
                <a:lnTo>
                  <a:pt x="2603500" y="9321800"/>
                </a:lnTo>
                <a:cubicBezTo>
                  <a:pt x="3365500" y="9321800"/>
                  <a:pt x="3949700" y="9004300"/>
                  <a:pt x="3949700" y="8610600"/>
                </a:cubicBezTo>
                <a:cubicBezTo>
                  <a:pt x="3949700" y="8407400"/>
                  <a:pt x="4025900" y="8242300"/>
                  <a:pt x="4127500" y="8242300"/>
                </a:cubicBezTo>
                <a:cubicBezTo>
                  <a:pt x="4229100" y="8242300"/>
                  <a:pt x="4305300" y="8013700"/>
                  <a:pt x="4305300" y="7734300"/>
                </a:cubicBezTo>
                <a:lnTo>
                  <a:pt x="4305300" y="7683500"/>
                </a:lnTo>
                <a:cubicBezTo>
                  <a:pt x="4305300" y="7404100"/>
                  <a:pt x="4406900" y="7175500"/>
                  <a:pt x="4533900" y="7175500"/>
                </a:cubicBezTo>
                <a:cubicBezTo>
                  <a:pt x="4648200" y="7175500"/>
                  <a:pt x="4775200" y="6946900"/>
                  <a:pt x="4800600" y="6680200"/>
                </a:cubicBezTo>
                <a:cubicBezTo>
                  <a:pt x="4813300" y="6400800"/>
                  <a:pt x="4864100" y="5943600"/>
                  <a:pt x="4902200" y="5651500"/>
                </a:cubicBezTo>
                <a:lnTo>
                  <a:pt x="4953000" y="5194300"/>
                </a:lnTo>
                <a:cubicBezTo>
                  <a:pt x="4991100" y="4902200"/>
                  <a:pt x="4940300" y="4584700"/>
                  <a:pt x="4838700" y="4483100"/>
                </a:cubicBezTo>
                <a:cubicBezTo>
                  <a:pt x="4749800" y="4381500"/>
                  <a:pt x="4432300" y="4305300"/>
                  <a:pt x="4152900" y="4305300"/>
                </a:cubicBezTo>
                <a:close/>
                <a:moveTo>
                  <a:pt x="6045200" y="10528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0" name="Freeform 2220"/>
          <p:cNvSpPr/>
          <p:nvPr/>
        </p:nvSpPr>
        <p:spPr>
          <a:xfrm rot="0" flipH="0" flipV="0">
            <a:off x="26741670" y="15035422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1" name="Freeform 2221"/>
          <p:cNvSpPr/>
          <p:nvPr/>
        </p:nvSpPr>
        <p:spPr>
          <a:xfrm rot="0" flipH="0" flipV="0">
            <a:off x="26802233" y="15007895"/>
            <a:ext cx="59480" cy="89814"/>
          </a:xfrm>
          <a:custGeom>
            <a:pathLst>
              <a:path w="6997700" h="10566400">
                <a:moveTo>
                  <a:pt x="4127500" y="0"/>
                </a:moveTo>
                <a:lnTo>
                  <a:pt x="6108700" y="0"/>
                </a:lnTo>
                <a:cubicBezTo>
                  <a:pt x="6299200" y="0"/>
                  <a:pt x="6502400" y="38100"/>
                  <a:pt x="6553200" y="88900"/>
                </a:cubicBezTo>
                <a:cubicBezTo>
                  <a:pt x="6667500" y="203200"/>
                  <a:pt x="6667500" y="863600"/>
                  <a:pt x="6553200" y="977900"/>
                </a:cubicBezTo>
                <a:cubicBezTo>
                  <a:pt x="6502400" y="1028700"/>
                  <a:pt x="6299200" y="1066800"/>
                  <a:pt x="6108700" y="1066800"/>
                </a:cubicBezTo>
                <a:lnTo>
                  <a:pt x="4127500" y="1066800"/>
                </a:lnTo>
                <a:cubicBezTo>
                  <a:pt x="3746500" y="1066800"/>
                  <a:pt x="3416300" y="825500"/>
                  <a:pt x="3416300" y="533400"/>
                </a:cubicBezTo>
                <a:cubicBezTo>
                  <a:pt x="3416300" y="431800"/>
                  <a:pt x="3492500" y="266700"/>
                  <a:pt x="3594100" y="177800"/>
                </a:cubicBezTo>
                <a:cubicBezTo>
                  <a:pt x="3695700" y="76200"/>
                  <a:pt x="3937000" y="0"/>
                  <a:pt x="4127500" y="0"/>
                </a:cubicBezTo>
                <a:close/>
                <a:moveTo>
                  <a:pt x="10807700" y="10617200"/>
                </a:moveTo>
                <a:moveTo>
                  <a:pt x="4318000" y="10566400"/>
                </a:moveTo>
                <a:lnTo>
                  <a:pt x="1981200" y="10566400"/>
                </a:lnTo>
                <a:cubicBezTo>
                  <a:pt x="1587500" y="10566400"/>
                  <a:pt x="1155700" y="10502900"/>
                  <a:pt x="1028700" y="10426700"/>
                </a:cubicBezTo>
                <a:cubicBezTo>
                  <a:pt x="177800" y="9893300"/>
                  <a:pt x="0" y="9169400"/>
                  <a:pt x="355600" y="7734300"/>
                </a:cubicBezTo>
                <a:lnTo>
                  <a:pt x="1066800" y="4889500"/>
                </a:lnTo>
                <a:cubicBezTo>
                  <a:pt x="1397000" y="3568700"/>
                  <a:pt x="1638300" y="3225800"/>
                  <a:pt x="2209800" y="3225800"/>
                </a:cubicBezTo>
                <a:cubicBezTo>
                  <a:pt x="2451100" y="3225800"/>
                  <a:pt x="2705100" y="3581400"/>
                  <a:pt x="2705100" y="3937000"/>
                </a:cubicBezTo>
                <a:cubicBezTo>
                  <a:pt x="2705100" y="4140200"/>
                  <a:pt x="2654300" y="4343400"/>
                  <a:pt x="2603500" y="4381500"/>
                </a:cubicBezTo>
                <a:cubicBezTo>
                  <a:pt x="2540000" y="4457700"/>
                  <a:pt x="2159000" y="5537200"/>
                  <a:pt x="2159000" y="5689600"/>
                </a:cubicBezTo>
                <a:cubicBezTo>
                  <a:pt x="2159000" y="6324600"/>
                  <a:pt x="1727200" y="8242300"/>
                  <a:pt x="1574800" y="8242300"/>
                </a:cubicBezTo>
                <a:cubicBezTo>
                  <a:pt x="1231900" y="8242300"/>
                  <a:pt x="1130300" y="9004300"/>
                  <a:pt x="1447800" y="9321800"/>
                </a:cubicBezTo>
                <a:cubicBezTo>
                  <a:pt x="1536700" y="9410700"/>
                  <a:pt x="1943100" y="9499600"/>
                  <a:pt x="2336800" y="9499600"/>
                </a:cubicBezTo>
                <a:lnTo>
                  <a:pt x="3771900" y="9499600"/>
                </a:lnTo>
                <a:cubicBezTo>
                  <a:pt x="4165600" y="9499600"/>
                  <a:pt x="4521200" y="9232900"/>
                  <a:pt x="4572000" y="8915400"/>
                </a:cubicBezTo>
                <a:cubicBezTo>
                  <a:pt x="4610100" y="8585200"/>
                  <a:pt x="4724400" y="8013700"/>
                  <a:pt x="4826000" y="7632700"/>
                </a:cubicBezTo>
                <a:lnTo>
                  <a:pt x="5740400" y="4102100"/>
                </a:lnTo>
                <a:cubicBezTo>
                  <a:pt x="5918200" y="3429000"/>
                  <a:pt x="6121400" y="3225800"/>
                  <a:pt x="6591300" y="3225800"/>
                </a:cubicBezTo>
                <a:cubicBezTo>
                  <a:pt x="6934200" y="3225800"/>
                  <a:pt x="6997700" y="3340100"/>
                  <a:pt x="6997700" y="3937000"/>
                </a:cubicBezTo>
                <a:cubicBezTo>
                  <a:pt x="6997700" y="4229100"/>
                  <a:pt x="6921500" y="4787900"/>
                  <a:pt x="6819900" y="5156200"/>
                </a:cubicBezTo>
                <a:lnTo>
                  <a:pt x="5778500" y="9118600"/>
                </a:lnTo>
                <a:cubicBezTo>
                  <a:pt x="5448300" y="10363200"/>
                  <a:pt x="5245100" y="10566400"/>
                  <a:pt x="4318000" y="10566400"/>
                </a:cubicBezTo>
                <a:close/>
                <a:moveTo>
                  <a:pt x="241300" y="1061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2" name="Freeform 2222"/>
          <p:cNvSpPr/>
          <p:nvPr/>
        </p:nvSpPr>
        <p:spPr>
          <a:xfrm rot="0" flipH="0" flipV="0">
            <a:off x="26929402" y="15034774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3" name="Freeform 2223"/>
          <p:cNvSpPr/>
          <p:nvPr/>
        </p:nvSpPr>
        <p:spPr>
          <a:xfrm rot="0" flipH="0" flipV="0">
            <a:off x="27003227" y="15040280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4" name="Freeform 2224"/>
          <p:cNvSpPr/>
          <p:nvPr/>
        </p:nvSpPr>
        <p:spPr>
          <a:xfrm rot="0" flipH="0" flipV="0">
            <a:off x="27064205" y="15037257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5" name="Freeform 2225"/>
          <p:cNvSpPr/>
          <p:nvPr/>
        </p:nvSpPr>
        <p:spPr>
          <a:xfrm rot="0" flipH="0" flipV="0">
            <a:off x="27129932" y="15034990"/>
            <a:ext cx="53327" cy="64014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6" name="Freeform 2226"/>
          <p:cNvSpPr/>
          <p:nvPr/>
        </p:nvSpPr>
        <p:spPr>
          <a:xfrm rot="0" flipH="0" flipV="0">
            <a:off x="27184216" y="15033263"/>
            <a:ext cx="65957" cy="91433"/>
          </a:xfrm>
          <a:custGeom>
            <a:pathLst>
              <a:path w="7759700" h="10756900">
                <a:moveTo>
                  <a:pt x="114300" y="9512300"/>
                </a:moveTo>
                <a:lnTo>
                  <a:pt x="2286000" y="1219200"/>
                </a:lnTo>
                <a:cubicBezTo>
                  <a:pt x="2476500" y="495300"/>
                  <a:pt x="2933700" y="0"/>
                  <a:pt x="3429000" y="0"/>
                </a:cubicBezTo>
                <a:lnTo>
                  <a:pt x="5943600" y="0"/>
                </a:lnTo>
                <a:cubicBezTo>
                  <a:pt x="6146800" y="0"/>
                  <a:pt x="6337300" y="38100"/>
                  <a:pt x="6388100" y="88900"/>
                </a:cubicBezTo>
                <a:cubicBezTo>
                  <a:pt x="6438900" y="139700"/>
                  <a:pt x="6616700" y="241300"/>
                  <a:pt x="6781800" y="317500"/>
                </a:cubicBezTo>
                <a:lnTo>
                  <a:pt x="6832600" y="342900"/>
                </a:lnTo>
                <a:cubicBezTo>
                  <a:pt x="7302500" y="558800"/>
                  <a:pt x="7442200" y="749300"/>
                  <a:pt x="7658100" y="1435100"/>
                </a:cubicBezTo>
                <a:cubicBezTo>
                  <a:pt x="7759700" y="1790700"/>
                  <a:pt x="7759700" y="2108200"/>
                  <a:pt x="7632700" y="2374900"/>
                </a:cubicBezTo>
                <a:cubicBezTo>
                  <a:pt x="7581900" y="2501900"/>
                  <a:pt x="7493000" y="2755900"/>
                  <a:pt x="7454900" y="2933700"/>
                </a:cubicBezTo>
                <a:lnTo>
                  <a:pt x="6794500" y="5511800"/>
                </a:lnTo>
                <a:cubicBezTo>
                  <a:pt x="6756400" y="5689600"/>
                  <a:pt x="6616700" y="5981700"/>
                  <a:pt x="6502400" y="6134100"/>
                </a:cubicBezTo>
                <a:lnTo>
                  <a:pt x="5981700" y="6883400"/>
                </a:lnTo>
                <a:cubicBezTo>
                  <a:pt x="5867400" y="7035800"/>
                  <a:pt x="5600700" y="7239000"/>
                  <a:pt x="5397500" y="7327900"/>
                </a:cubicBezTo>
                <a:lnTo>
                  <a:pt x="5308600" y="7366000"/>
                </a:lnTo>
                <a:cubicBezTo>
                  <a:pt x="5105400" y="7454900"/>
                  <a:pt x="4762500" y="7531100"/>
                  <a:pt x="4572000" y="7531100"/>
                </a:cubicBezTo>
                <a:lnTo>
                  <a:pt x="2540000" y="7531100"/>
                </a:lnTo>
                <a:cubicBezTo>
                  <a:pt x="2032000" y="7531100"/>
                  <a:pt x="1676400" y="7772400"/>
                  <a:pt x="1549400" y="8191500"/>
                </a:cubicBezTo>
                <a:lnTo>
                  <a:pt x="1397000" y="8686800"/>
                </a:lnTo>
                <a:cubicBezTo>
                  <a:pt x="1333500" y="8890000"/>
                  <a:pt x="1282700" y="9220200"/>
                  <a:pt x="1282700" y="9410700"/>
                </a:cubicBezTo>
                <a:lnTo>
                  <a:pt x="1282700" y="9690100"/>
                </a:lnTo>
                <a:cubicBezTo>
                  <a:pt x="1282700" y="9880600"/>
                  <a:pt x="1219200" y="10198100"/>
                  <a:pt x="1143000" y="10375900"/>
                </a:cubicBezTo>
                <a:lnTo>
                  <a:pt x="1117600" y="10426700"/>
                </a:lnTo>
                <a:cubicBezTo>
                  <a:pt x="1041400" y="10617200"/>
                  <a:pt x="812800" y="10756900"/>
                  <a:pt x="622300" y="10756900"/>
                </a:cubicBezTo>
                <a:lnTo>
                  <a:pt x="558800" y="10756900"/>
                </a:lnTo>
                <a:cubicBezTo>
                  <a:pt x="368300" y="10756900"/>
                  <a:pt x="165100" y="10718800"/>
                  <a:pt x="114300" y="10668000"/>
                </a:cubicBezTo>
                <a:cubicBezTo>
                  <a:pt x="0" y="10553700"/>
                  <a:pt x="0" y="9956800"/>
                  <a:pt x="114300" y="9512300"/>
                </a:cubicBezTo>
                <a:close/>
                <a:moveTo>
                  <a:pt x="-647700" y="7632700"/>
                </a:moveTo>
                <a:moveTo>
                  <a:pt x="3124200" y="2209800"/>
                </a:moveTo>
                <a:lnTo>
                  <a:pt x="2273300" y="5397500"/>
                </a:lnTo>
                <a:cubicBezTo>
                  <a:pt x="2159000" y="5829300"/>
                  <a:pt x="2159000" y="6248400"/>
                  <a:pt x="2273300" y="6362700"/>
                </a:cubicBezTo>
                <a:cubicBezTo>
                  <a:pt x="2311400" y="6413500"/>
                  <a:pt x="2514600" y="6464300"/>
                  <a:pt x="2717800" y="6464300"/>
                </a:cubicBezTo>
                <a:lnTo>
                  <a:pt x="4508500" y="6464300"/>
                </a:lnTo>
                <a:cubicBezTo>
                  <a:pt x="4711700" y="6464300"/>
                  <a:pt x="4978400" y="6350000"/>
                  <a:pt x="5118100" y="6210300"/>
                </a:cubicBezTo>
                <a:lnTo>
                  <a:pt x="5410200" y="5918200"/>
                </a:lnTo>
                <a:cubicBezTo>
                  <a:pt x="5549900" y="5778500"/>
                  <a:pt x="5702300" y="5511800"/>
                  <a:pt x="5753100" y="5321300"/>
                </a:cubicBezTo>
                <a:lnTo>
                  <a:pt x="6400800" y="2679700"/>
                </a:lnTo>
                <a:cubicBezTo>
                  <a:pt x="6604000" y="1828800"/>
                  <a:pt x="6502400" y="1485900"/>
                  <a:pt x="5943600" y="1244600"/>
                </a:cubicBezTo>
                <a:lnTo>
                  <a:pt x="5880100" y="1219200"/>
                </a:lnTo>
                <a:cubicBezTo>
                  <a:pt x="5715000" y="1143000"/>
                  <a:pt x="5422900" y="1079500"/>
                  <a:pt x="5232400" y="1079500"/>
                </a:cubicBezTo>
                <a:lnTo>
                  <a:pt x="4597400" y="1079500"/>
                </a:lnTo>
                <a:cubicBezTo>
                  <a:pt x="3721100" y="1079500"/>
                  <a:pt x="3340100" y="1371600"/>
                  <a:pt x="3124200" y="2209800"/>
                </a:cubicBezTo>
                <a:close/>
                <a:moveTo>
                  <a:pt x="6654800" y="76327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7" name="Freeform 2227"/>
          <p:cNvSpPr/>
          <p:nvPr/>
        </p:nvSpPr>
        <p:spPr>
          <a:xfrm rot="0" flipH="0" flipV="0">
            <a:off x="27258687" y="15040280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8" name="Freeform 2228"/>
          <p:cNvSpPr/>
          <p:nvPr/>
        </p:nvSpPr>
        <p:spPr>
          <a:xfrm rot="0" flipH="0" flipV="0">
            <a:off x="27326574" y="15035422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9" name="Freeform 2229"/>
          <p:cNvSpPr/>
          <p:nvPr/>
        </p:nvSpPr>
        <p:spPr>
          <a:xfrm rot="0" flipH="0" flipV="0">
            <a:off x="27388740" y="15008219"/>
            <a:ext cx="58832" cy="91433"/>
          </a:xfrm>
          <a:custGeom>
            <a:pathLst>
              <a:path w="6921500" h="10756900">
                <a:moveTo>
                  <a:pt x="4203700" y="0"/>
                </a:moveTo>
                <a:lnTo>
                  <a:pt x="6057900" y="0"/>
                </a:lnTo>
                <a:cubicBezTo>
                  <a:pt x="6388100" y="0"/>
                  <a:pt x="6565900" y="177800"/>
                  <a:pt x="6565900" y="508000"/>
                </a:cubicBezTo>
                <a:lnTo>
                  <a:pt x="6565900" y="571500"/>
                </a:lnTo>
                <a:cubicBezTo>
                  <a:pt x="6565900" y="901700"/>
                  <a:pt x="6388100" y="1079500"/>
                  <a:pt x="6057900" y="1079500"/>
                </a:cubicBezTo>
                <a:lnTo>
                  <a:pt x="4203700" y="1079500"/>
                </a:lnTo>
                <a:cubicBezTo>
                  <a:pt x="3873500" y="1079500"/>
                  <a:pt x="3695700" y="901700"/>
                  <a:pt x="3695700" y="571500"/>
                </a:cubicBezTo>
                <a:lnTo>
                  <a:pt x="3695700" y="508000"/>
                </a:lnTo>
                <a:cubicBezTo>
                  <a:pt x="3695700" y="177800"/>
                  <a:pt x="3873500" y="0"/>
                  <a:pt x="4203700" y="0"/>
                </a:cubicBezTo>
                <a:close/>
                <a:moveTo>
                  <a:pt x="10655300" y="10579100"/>
                </a:moveTo>
                <a:moveTo>
                  <a:pt x="2565400" y="9321800"/>
                </a:moveTo>
                <a:lnTo>
                  <a:pt x="3390900" y="9321800"/>
                </a:lnTo>
                <a:cubicBezTo>
                  <a:pt x="3949700" y="9321800"/>
                  <a:pt x="4419600" y="9156700"/>
                  <a:pt x="4419600" y="8966200"/>
                </a:cubicBezTo>
                <a:cubicBezTo>
                  <a:pt x="4419600" y="8763000"/>
                  <a:pt x="4533900" y="8166100"/>
                  <a:pt x="4686300" y="7632700"/>
                </a:cubicBezTo>
                <a:lnTo>
                  <a:pt x="5511800" y="4622800"/>
                </a:lnTo>
                <a:cubicBezTo>
                  <a:pt x="5816600" y="3530600"/>
                  <a:pt x="6045200" y="3225800"/>
                  <a:pt x="6565900" y="3225800"/>
                </a:cubicBezTo>
                <a:cubicBezTo>
                  <a:pt x="6756400" y="3225800"/>
                  <a:pt x="6921500" y="3632200"/>
                  <a:pt x="6921500" y="4127500"/>
                </a:cubicBezTo>
                <a:cubicBezTo>
                  <a:pt x="6921500" y="4622800"/>
                  <a:pt x="6807200" y="5461000"/>
                  <a:pt x="6654800" y="5994400"/>
                </a:cubicBezTo>
                <a:lnTo>
                  <a:pt x="5816600" y="9004300"/>
                </a:lnTo>
                <a:cubicBezTo>
                  <a:pt x="5473700" y="10248900"/>
                  <a:pt x="5346700" y="10363200"/>
                  <a:pt x="4089400" y="10566400"/>
                </a:cubicBezTo>
                <a:lnTo>
                  <a:pt x="3937000" y="10591800"/>
                </a:lnTo>
                <a:cubicBezTo>
                  <a:pt x="3365500" y="10680700"/>
                  <a:pt x="2832100" y="10756900"/>
                  <a:pt x="2755900" y="10756900"/>
                </a:cubicBezTo>
                <a:cubicBezTo>
                  <a:pt x="2679700" y="10756900"/>
                  <a:pt x="2616200" y="10680700"/>
                  <a:pt x="2616200" y="10579100"/>
                </a:cubicBezTo>
                <a:cubicBezTo>
                  <a:pt x="2616200" y="10477500"/>
                  <a:pt x="2540000" y="10401300"/>
                  <a:pt x="2438400" y="10401300"/>
                </a:cubicBezTo>
                <a:cubicBezTo>
                  <a:pt x="2336800" y="10401300"/>
                  <a:pt x="2260600" y="10477500"/>
                  <a:pt x="2260600" y="10579100"/>
                </a:cubicBezTo>
                <a:cubicBezTo>
                  <a:pt x="2260600" y="10680700"/>
                  <a:pt x="2184400" y="10756900"/>
                  <a:pt x="2082800" y="10756900"/>
                </a:cubicBezTo>
                <a:cubicBezTo>
                  <a:pt x="1625600" y="10756900"/>
                  <a:pt x="850900" y="10426700"/>
                  <a:pt x="495300" y="10071100"/>
                </a:cubicBezTo>
                <a:cubicBezTo>
                  <a:pt x="50800" y="9626600"/>
                  <a:pt x="0" y="8661400"/>
                  <a:pt x="368300" y="7264400"/>
                </a:cubicBezTo>
                <a:lnTo>
                  <a:pt x="1155700" y="4216400"/>
                </a:lnTo>
                <a:cubicBezTo>
                  <a:pt x="1295400" y="3670300"/>
                  <a:pt x="1676400" y="3225800"/>
                  <a:pt x="2019300" y="3225800"/>
                </a:cubicBezTo>
                <a:cubicBezTo>
                  <a:pt x="2349500" y="3225800"/>
                  <a:pt x="2616200" y="3556000"/>
                  <a:pt x="2616200" y="3949700"/>
                </a:cubicBezTo>
                <a:cubicBezTo>
                  <a:pt x="2616200" y="4343400"/>
                  <a:pt x="2514600" y="5105400"/>
                  <a:pt x="2374900" y="5651500"/>
                </a:cubicBezTo>
                <a:lnTo>
                  <a:pt x="1905000" y="7620000"/>
                </a:lnTo>
                <a:cubicBezTo>
                  <a:pt x="1765300" y="8166100"/>
                  <a:pt x="1549400" y="8610600"/>
                  <a:pt x="1422400" y="8610600"/>
                </a:cubicBezTo>
                <a:cubicBezTo>
                  <a:pt x="1143000" y="8610600"/>
                  <a:pt x="1117600" y="8890000"/>
                  <a:pt x="1371600" y="9144000"/>
                </a:cubicBezTo>
                <a:cubicBezTo>
                  <a:pt x="1460500" y="9245600"/>
                  <a:pt x="2006600" y="9321800"/>
                  <a:pt x="2565400" y="9321800"/>
                </a:cubicBezTo>
                <a:close/>
                <a:moveTo>
                  <a:pt x="1333500" y="1057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0" name="Freeform 2230"/>
          <p:cNvSpPr/>
          <p:nvPr/>
        </p:nvSpPr>
        <p:spPr>
          <a:xfrm rot="0" flipH="0" flipV="0">
            <a:off x="27517745" y="15007679"/>
            <a:ext cx="62503" cy="91649"/>
          </a:xfrm>
          <a:custGeom>
            <a:pathLst>
              <a:path w="7353300" h="10782300">
                <a:moveTo>
                  <a:pt x="3314700" y="0"/>
                </a:moveTo>
                <a:lnTo>
                  <a:pt x="6096000" y="0"/>
                </a:lnTo>
                <a:cubicBezTo>
                  <a:pt x="6286500" y="0"/>
                  <a:pt x="6604000" y="50800"/>
                  <a:pt x="6794500" y="101600"/>
                </a:cubicBezTo>
                <a:lnTo>
                  <a:pt x="7010400" y="165100"/>
                </a:lnTo>
                <a:cubicBezTo>
                  <a:pt x="7200900" y="215900"/>
                  <a:pt x="7353300" y="406400"/>
                  <a:pt x="7353300" y="584200"/>
                </a:cubicBezTo>
                <a:cubicBezTo>
                  <a:pt x="7353300" y="952500"/>
                  <a:pt x="7277100" y="1041400"/>
                  <a:pt x="6858000" y="1168400"/>
                </a:cubicBezTo>
                <a:cubicBezTo>
                  <a:pt x="6680200" y="1219200"/>
                  <a:pt x="6388100" y="1257300"/>
                  <a:pt x="6184900" y="1257300"/>
                </a:cubicBezTo>
                <a:lnTo>
                  <a:pt x="4305300" y="1257300"/>
                </a:lnTo>
                <a:cubicBezTo>
                  <a:pt x="4102100" y="1257300"/>
                  <a:pt x="3898900" y="1295400"/>
                  <a:pt x="3848100" y="1346200"/>
                </a:cubicBezTo>
                <a:cubicBezTo>
                  <a:pt x="3670300" y="1536700"/>
                  <a:pt x="3860800" y="1930400"/>
                  <a:pt x="4305300" y="2311400"/>
                </a:cubicBezTo>
                <a:lnTo>
                  <a:pt x="4406900" y="2387600"/>
                </a:lnTo>
                <a:cubicBezTo>
                  <a:pt x="4572000" y="2527300"/>
                  <a:pt x="4737100" y="2743200"/>
                  <a:pt x="4787900" y="2870200"/>
                </a:cubicBezTo>
                <a:cubicBezTo>
                  <a:pt x="4889500" y="3149600"/>
                  <a:pt x="5067300" y="3429000"/>
                  <a:pt x="5410200" y="3822700"/>
                </a:cubicBezTo>
                <a:lnTo>
                  <a:pt x="5651500" y="4089400"/>
                </a:lnTo>
                <a:cubicBezTo>
                  <a:pt x="5791200" y="4254500"/>
                  <a:pt x="5918200" y="4559300"/>
                  <a:pt x="5918200" y="4749800"/>
                </a:cubicBezTo>
                <a:lnTo>
                  <a:pt x="5918200" y="6629400"/>
                </a:lnTo>
                <a:cubicBezTo>
                  <a:pt x="5918200" y="6832600"/>
                  <a:pt x="5854700" y="7137400"/>
                  <a:pt x="5778500" y="7315200"/>
                </a:cubicBezTo>
                <a:lnTo>
                  <a:pt x="5194300" y="8750300"/>
                </a:lnTo>
                <a:cubicBezTo>
                  <a:pt x="5067300" y="9055100"/>
                  <a:pt x="4673600" y="9677400"/>
                  <a:pt x="4470400" y="9880600"/>
                </a:cubicBezTo>
                <a:lnTo>
                  <a:pt x="4381500" y="9969500"/>
                </a:lnTo>
                <a:cubicBezTo>
                  <a:pt x="4089400" y="10248900"/>
                  <a:pt x="3848100" y="10375900"/>
                  <a:pt x="3302000" y="10502900"/>
                </a:cubicBezTo>
                <a:lnTo>
                  <a:pt x="2616200" y="10668000"/>
                </a:lnTo>
                <a:cubicBezTo>
                  <a:pt x="2120900" y="10782300"/>
                  <a:pt x="2032000" y="10782300"/>
                  <a:pt x="1651000" y="10629900"/>
                </a:cubicBezTo>
                <a:lnTo>
                  <a:pt x="1092200" y="10414000"/>
                </a:lnTo>
                <a:cubicBezTo>
                  <a:pt x="914400" y="10337800"/>
                  <a:pt x="660400" y="10172700"/>
                  <a:pt x="520700" y="10033000"/>
                </a:cubicBezTo>
                <a:lnTo>
                  <a:pt x="431800" y="9931400"/>
                </a:lnTo>
                <a:cubicBezTo>
                  <a:pt x="114300" y="9613900"/>
                  <a:pt x="0" y="9334500"/>
                  <a:pt x="0" y="8877300"/>
                </a:cubicBezTo>
                <a:lnTo>
                  <a:pt x="0" y="7708900"/>
                </a:lnTo>
                <a:cubicBezTo>
                  <a:pt x="0" y="7518400"/>
                  <a:pt x="50800" y="7200900"/>
                  <a:pt x="101600" y="7023100"/>
                </a:cubicBezTo>
                <a:lnTo>
                  <a:pt x="571500" y="5613400"/>
                </a:lnTo>
                <a:cubicBezTo>
                  <a:pt x="635000" y="5435600"/>
                  <a:pt x="749300" y="5143500"/>
                  <a:pt x="825500" y="4978400"/>
                </a:cubicBezTo>
                <a:lnTo>
                  <a:pt x="876300" y="4851400"/>
                </a:lnTo>
                <a:cubicBezTo>
                  <a:pt x="952500" y="4686300"/>
                  <a:pt x="1130300" y="4432300"/>
                  <a:pt x="1270000" y="4292600"/>
                </a:cubicBezTo>
                <a:lnTo>
                  <a:pt x="1536700" y="4025900"/>
                </a:lnTo>
                <a:cubicBezTo>
                  <a:pt x="1676400" y="3886200"/>
                  <a:pt x="1955800" y="3695700"/>
                  <a:pt x="2159000" y="3594100"/>
                </a:cubicBezTo>
                <a:lnTo>
                  <a:pt x="2235200" y="3556000"/>
                </a:lnTo>
                <a:cubicBezTo>
                  <a:pt x="2425700" y="3467100"/>
                  <a:pt x="2755900" y="3352800"/>
                  <a:pt x="2946400" y="3314700"/>
                </a:cubicBezTo>
                <a:lnTo>
                  <a:pt x="3060700" y="3302000"/>
                </a:lnTo>
                <a:cubicBezTo>
                  <a:pt x="3657600" y="3175000"/>
                  <a:pt x="3708400" y="3022600"/>
                  <a:pt x="3340100" y="2578100"/>
                </a:cubicBezTo>
                <a:lnTo>
                  <a:pt x="2374900" y="1460500"/>
                </a:lnTo>
                <a:cubicBezTo>
                  <a:pt x="2070100" y="1117600"/>
                  <a:pt x="1968500" y="889000"/>
                  <a:pt x="1968500" y="584200"/>
                </a:cubicBezTo>
                <a:cubicBezTo>
                  <a:pt x="1968500" y="292100"/>
                  <a:pt x="2070100" y="203200"/>
                  <a:pt x="2540000" y="88900"/>
                </a:cubicBezTo>
                <a:lnTo>
                  <a:pt x="2565400" y="88900"/>
                </a:lnTo>
                <a:cubicBezTo>
                  <a:pt x="2781300" y="38100"/>
                  <a:pt x="3111500" y="0"/>
                  <a:pt x="3314700" y="0"/>
                </a:cubicBezTo>
                <a:close/>
                <a:moveTo>
                  <a:pt x="10401300" y="10642600"/>
                </a:moveTo>
                <a:moveTo>
                  <a:pt x="1460500" y="5994400"/>
                </a:moveTo>
                <a:lnTo>
                  <a:pt x="1181100" y="7124700"/>
                </a:lnTo>
                <a:cubicBezTo>
                  <a:pt x="1130300" y="7302500"/>
                  <a:pt x="1054100" y="7543800"/>
                  <a:pt x="990600" y="7670800"/>
                </a:cubicBezTo>
                <a:cubicBezTo>
                  <a:pt x="939800" y="7785100"/>
                  <a:pt x="901700" y="8051800"/>
                  <a:pt x="901700" y="8255000"/>
                </a:cubicBezTo>
                <a:lnTo>
                  <a:pt x="901700" y="8343900"/>
                </a:lnTo>
                <a:cubicBezTo>
                  <a:pt x="901700" y="8890000"/>
                  <a:pt x="1066800" y="9232900"/>
                  <a:pt x="1422400" y="9359900"/>
                </a:cubicBezTo>
                <a:lnTo>
                  <a:pt x="1473200" y="9385300"/>
                </a:lnTo>
                <a:cubicBezTo>
                  <a:pt x="1651000" y="9448800"/>
                  <a:pt x="1955800" y="9499600"/>
                  <a:pt x="2146300" y="9499600"/>
                </a:cubicBezTo>
                <a:lnTo>
                  <a:pt x="2425700" y="9499600"/>
                </a:lnTo>
                <a:cubicBezTo>
                  <a:pt x="3263900" y="9499600"/>
                  <a:pt x="3873500" y="9182100"/>
                  <a:pt x="4152900" y="8597900"/>
                </a:cubicBezTo>
                <a:lnTo>
                  <a:pt x="4368800" y="8115300"/>
                </a:lnTo>
                <a:cubicBezTo>
                  <a:pt x="4445000" y="7950200"/>
                  <a:pt x="4533900" y="7658100"/>
                  <a:pt x="4559300" y="7480300"/>
                </a:cubicBezTo>
                <a:lnTo>
                  <a:pt x="4610100" y="7048500"/>
                </a:lnTo>
                <a:cubicBezTo>
                  <a:pt x="4635500" y="6870700"/>
                  <a:pt x="4699000" y="6616700"/>
                  <a:pt x="4749800" y="6502400"/>
                </a:cubicBezTo>
                <a:cubicBezTo>
                  <a:pt x="4800600" y="6375400"/>
                  <a:pt x="4838700" y="6121400"/>
                  <a:pt x="4838700" y="5918200"/>
                </a:cubicBezTo>
                <a:lnTo>
                  <a:pt x="4838700" y="5207000"/>
                </a:lnTo>
                <a:cubicBezTo>
                  <a:pt x="4838700" y="4648200"/>
                  <a:pt x="4432300" y="4305300"/>
                  <a:pt x="3759200" y="4305300"/>
                </a:cubicBezTo>
                <a:lnTo>
                  <a:pt x="3225800" y="4305300"/>
                </a:lnTo>
                <a:cubicBezTo>
                  <a:pt x="3035300" y="4305300"/>
                  <a:pt x="2768600" y="4406900"/>
                  <a:pt x="2641600" y="4533900"/>
                </a:cubicBezTo>
                <a:cubicBezTo>
                  <a:pt x="2514600" y="4660900"/>
                  <a:pt x="2336800" y="4787900"/>
                  <a:pt x="2235200" y="4813300"/>
                </a:cubicBezTo>
                <a:cubicBezTo>
                  <a:pt x="2146300" y="4838700"/>
                  <a:pt x="1981200" y="4991100"/>
                  <a:pt x="1879600" y="5156200"/>
                </a:cubicBezTo>
                <a:lnTo>
                  <a:pt x="1727200" y="5384800"/>
                </a:lnTo>
                <a:cubicBezTo>
                  <a:pt x="1625600" y="5537200"/>
                  <a:pt x="1498600" y="5816600"/>
                  <a:pt x="1460500" y="5994400"/>
                </a:cubicBezTo>
                <a:close/>
                <a:moveTo>
                  <a:pt x="4406900" y="1064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1" name="Freeform 2231"/>
          <p:cNvSpPr/>
          <p:nvPr/>
        </p:nvSpPr>
        <p:spPr>
          <a:xfrm rot="0" flipH="0" flipV="0">
            <a:off x="27572908" y="15035098"/>
            <a:ext cx="59372" cy="62503"/>
          </a:xfrm>
          <a:custGeom>
            <a:pathLst>
              <a:path w="6985000" h="7353300">
                <a:moveTo>
                  <a:pt x="190500" y="6324600"/>
                </a:moveTo>
                <a:lnTo>
                  <a:pt x="3606800" y="647700"/>
                </a:lnTo>
                <a:cubicBezTo>
                  <a:pt x="3708400" y="482600"/>
                  <a:pt x="3962400" y="266700"/>
                  <a:pt x="4165600" y="177800"/>
                </a:cubicBezTo>
                <a:lnTo>
                  <a:pt x="4203700" y="165100"/>
                </a:lnTo>
                <a:cubicBezTo>
                  <a:pt x="4406900" y="76200"/>
                  <a:pt x="4737100" y="0"/>
                  <a:pt x="4927600" y="0"/>
                </a:cubicBezTo>
                <a:lnTo>
                  <a:pt x="6273800" y="0"/>
                </a:lnTo>
                <a:cubicBezTo>
                  <a:pt x="6477000" y="0"/>
                  <a:pt x="6718300" y="25400"/>
                  <a:pt x="6819900" y="50800"/>
                </a:cubicBezTo>
                <a:cubicBezTo>
                  <a:pt x="6921500" y="88900"/>
                  <a:pt x="6985000" y="266700"/>
                  <a:pt x="6972300" y="444500"/>
                </a:cubicBezTo>
                <a:lnTo>
                  <a:pt x="6870700" y="1549400"/>
                </a:lnTo>
                <a:cubicBezTo>
                  <a:pt x="6845300" y="1727200"/>
                  <a:pt x="6794500" y="2044700"/>
                  <a:pt x="6743700" y="2235200"/>
                </a:cubicBezTo>
                <a:lnTo>
                  <a:pt x="5537200" y="6769100"/>
                </a:lnTo>
                <a:cubicBezTo>
                  <a:pt x="5410200" y="7200900"/>
                  <a:pt x="5270500" y="7353300"/>
                  <a:pt x="4927600" y="7353300"/>
                </a:cubicBezTo>
                <a:cubicBezTo>
                  <a:pt x="4584700" y="7353300"/>
                  <a:pt x="4305300" y="7061200"/>
                  <a:pt x="4305300" y="6718300"/>
                </a:cubicBezTo>
                <a:cubicBezTo>
                  <a:pt x="4305300" y="6578600"/>
                  <a:pt x="4343400" y="6299200"/>
                  <a:pt x="4394200" y="6108700"/>
                </a:cubicBezTo>
                <a:lnTo>
                  <a:pt x="5397500" y="2324100"/>
                </a:lnTo>
                <a:cubicBezTo>
                  <a:pt x="5448300" y="2133600"/>
                  <a:pt x="5549900" y="1968500"/>
                  <a:pt x="5613400" y="1968500"/>
                </a:cubicBezTo>
                <a:cubicBezTo>
                  <a:pt x="5753100" y="1968500"/>
                  <a:pt x="5778500" y="1295400"/>
                  <a:pt x="5651500" y="1168400"/>
                </a:cubicBezTo>
                <a:cubicBezTo>
                  <a:pt x="5435600" y="952500"/>
                  <a:pt x="4800600" y="1117600"/>
                  <a:pt x="4419600" y="1498600"/>
                </a:cubicBezTo>
                <a:cubicBezTo>
                  <a:pt x="4356100" y="1562100"/>
                  <a:pt x="4254500" y="1739900"/>
                  <a:pt x="4203700" y="1905000"/>
                </a:cubicBezTo>
                <a:cubicBezTo>
                  <a:pt x="4152900" y="2057400"/>
                  <a:pt x="4013200" y="2324100"/>
                  <a:pt x="3911600" y="2489200"/>
                </a:cubicBezTo>
                <a:lnTo>
                  <a:pt x="1104900" y="7048500"/>
                </a:lnTo>
                <a:cubicBezTo>
                  <a:pt x="990600" y="7213600"/>
                  <a:pt x="749300" y="7353300"/>
                  <a:pt x="558800" y="7353300"/>
                </a:cubicBezTo>
                <a:lnTo>
                  <a:pt x="533400" y="7353300"/>
                </a:lnTo>
                <a:cubicBezTo>
                  <a:pt x="114300" y="7353300"/>
                  <a:pt x="0" y="7264400"/>
                  <a:pt x="0" y="6896100"/>
                </a:cubicBezTo>
                <a:cubicBezTo>
                  <a:pt x="0" y="6756400"/>
                  <a:pt x="88900" y="6489700"/>
                  <a:pt x="190500" y="6324600"/>
                </a:cubicBezTo>
                <a:close/>
                <a:moveTo>
                  <a:pt x="1422400" y="7416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2" name="Freeform 2232"/>
          <p:cNvSpPr/>
          <p:nvPr/>
        </p:nvSpPr>
        <p:spPr>
          <a:xfrm rot="0" flipH="0" flipV="0">
            <a:off x="27639944" y="15034558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3" name="Freeform 2233"/>
          <p:cNvSpPr/>
          <p:nvPr/>
        </p:nvSpPr>
        <p:spPr>
          <a:xfrm rot="0" flipH="0" flipV="0">
            <a:off x="27702231" y="15037257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4" name="Rectangle 2234"/>
          <p:cNvSpPr/>
          <p:nvPr/>
        </p:nvSpPr>
        <p:spPr>
          <a:xfrm rot="0" flipH="0" flipV="0">
            <a:off x="21817586" y="15069032"/>
            <a:ext cx="161061" cy="266775"/>
          </a:xfrm>
          <a:prstGeom prst="rect">
            <a:avLst/>
          </a:prstGeom>
        </p:spPr>
      </p:sp>
      <p:sp>
        <p:nvSpPr>
          <p:cNvPr id="2235" name="Freeform 2235"/>
          <p:cNvSpPr/>
          <p:nvPr/>
        </p:nvSpPr>
        <p:spPr>
          <a:xfrm rot="0" flipH="0" flipV="0">
            <a:off x="21820608" y="15130024"/>
            <a:ext cx="128028" cy="76212"/>
          </a:xfrm>
          <a:custGeom>
            <a:pathLst>
              <a:path w="15062200" h="8966200">
                <a:moveTo>
                  <a:pt x="7950200" y="8724900"/>
                </a:moveTo>
                <a:lnTo>
                  <a:pt x="3606800" y="7112000"/>
                </a:lnTo>
                <a:cubicBezTo>
                  <a:pt x="3238500" y="6985000"/>
                  <a:pt x="2692400" y="6680200"/>
                  <a:pt x="2387600" y="6464300"/>
                </a:cubicBezTo>
                <a:lnTo>
                  <a:pt x="2057400" y="6210300"/>
                </a:lnTo>
                <a:cubicBezTo>
                  <a:pt x="1752600" y="5994400"/>
                  <a:pt x="1270000" y="5575300"/>
                  <a:pt x="990600" y="5295900"/>
                </a:cubicBezTo>
                <a:lnTo>
                  <a:pt x="863600" y="5168900"/>
                </a:lnTo>
                <a:cubicBezTo>
                  <a:pt x="215900" y="4521200"/>
                  <a:pt x="0" y="4025900"/>
                  <a:pt x="0" y="3149600"/>
                </a:cubicBezTo>
                <a:lnTo>
                  <a:pt x="0" y="2159000"/>
                </a:lnTo>
                <a:cubicBezTo>
                  <a:pt x="0" y="901700"/>
                  <a:pt x="1231900" y="0"/>
                  <a:pt x="2959100" y="0"/>
                </a:cubicBezTo>
                <a:lnTo>
                  <a:pt x="4660900" y="0"/>
                </a:lnTo>
                <a:cubicBezTo>
                  <a:pt x="5054600" y="0"/>
                  <a:pt x="5689600" y="50800"/>
                  <a:pt x="6083300" y="101600"/>
                </a:cubicBezTo>
                <a:lnTo>
                  <a:pt x="6794500" y="190500"/>
                </a:lnTo>
                <a:cubicBezTo>
                  <a:pt x="7175500" y="241300"/>
                  <a:pt x="7543800" y="393700"/>
                  <a:pt x="7620000" y="508000"/>
                </a:cubicBezTo>
                <a:cubicBezTo>
                  <a:pt x="7785100" y="774700"/>
                  <a:pt x="8432800" y="1041400"/>
                  <a:pt x="9423400" y="1257300"/>
                </a:cubicBezTo>
                <a:lnTo>
                  <a:pt x="9728200" y="1320800"/>
                </a:lnTo>
                <a:cubicBezTo>
                  <a:pt x="10134600" y="1397000"/>
                  <a:pt x="10731500" y="1625600"/>
                  <a:pt x="11074400" y="1803400"/>
                </a:cubicBezTo>
                <a:lnTo>
                  <a:pt x="12954000" y="2832100"/>
                </a:lnTo>
                <a:cubicBezTo>
                  <a:pt x="13652500" y="3225800"/>
                  <a:pt x="14274800" y="3797300"/>
                  <a:pt x="14490700" y="4279900"/>
                </a:cubicBezTo>
                <a:cubicBezTo>
                  <a:pt x="14579600" y="4457700"/>
                  <a:pt x="14732000" y="4699000"/>
                  <a:pt x="14859000" y="4813300"/>
                </a:cubicBezTo>
                <a:cubicBezTo>
                  <a:pt x="14973300" y="4927600"/>
                  <a:pt x="15062200" y="5346700"/>
                  <a:pt x="15062200" y="5740400"/>
                </a:cubicBezTo>
                <a:lnTo>
                  <a:pt x="15062200" y="7175500"/>
                </a:lnTo>
                <a:cubicBezTo>
                  <a:pt x="15062200" y="8267700"/>
                  <a:pt x="14198600" y="8966200"/>
                  <a:pt x="12827000" y="8966200"/>
                </a:cubicBezTo>
                <a:lnTo>
                  <a:pt x="9321800" y="8966200"/>
                </a:lnTo>
                <a:cubicBezTo>
                  <a:pt x="8928100" y="8966200"/>
                  <a:pt x="8305800" y="8864600"/>
                  <a:pt x="7950200" y="8724900"/>
                </a:cubicBezTo>
                <a:close/>
                <a:moveTo>
                  <a:pt x="-101600" y="8978900"/>
                </a:moveTo>
                <a:moveTo>
                  <a:pt x="1435100" y="2895600"/>
                </a:moveTo>
                <a:cubicBezTo>
                  <a:pt x="1435100" y="3213100"/>
                  <a:pt x="1651000" y="3695700"/>
                  <a:pt x="1905000" y="3975100"/>
                </a:cubicBezTo>
                <a:lnTo>
                  <a:pt x="2463800" y="4572000"/>
                </a:lnTo>
                <a:cubicBezTo>
                  <a:pt x="3060700" y="5232400"/>
                  <a:pt x="3848100" y="5727700"/>
                  <a:pt x="4699000" y="6007100"/>
                </a:cubicBezTo>
                <a:lnTo>
                  <a:pt x="8826500" y="7315200"/>
                </a:lnTo>
                <a:cubicBezTo>
                  <a:pt x="9207500" y="7442200"/>
                  <a:pt x="9829800" y="7531100"/>
                  <a:pt x="10223500" y="7531100"/>
                </a:cubicBezTo>
                <a:lnTo>
                  <a:pt x="12014200" y="7531100"/>
                </a:lnTo>
                <a:cubicBezTo>
                  <a:pt x="12992100" y="7531100"/>
                  <a:pt x="13627100" y="6959600"/>
                  <a:pt x="13627100" y="6096000"/>
                </a:cubicBezTo>
                <a:cubicBezTo>
                  <a:pt x="13627100" y="5702300"/>
                  <a:pt x="13398500" y="5156200"/>
                  <a:pt x="13119100" y="4876800"/>
                </a:cubicBezTo>
                <a:lnTo>
                  <a:pt x="13017500" y="4762500"/>
                </a:lnTo>
                <a:cubicBezTo>
                  <a:pt x="12738100" y="4483100"/>
                  <a:pt x="12217400" y="4127500"/>
                  <a:pt x="11861800" y="3962400"/>
                </a:cubicBezTo>
                <a:lnTo>
                  <a:pt x="8458200" y="2413000"/>
                </a:lnTo>
                <a:cubicBezTo>
                  <a:pt x="8102600" y="2247900"/>
                  <a:pt x="7505700" y="2057400"/>
                  <a:pt x="7124700" y="1981200"/>
                </a:cubicBezTo>
                <a:lnTo>
                  <a:pt x="4991100" y="1574800"/>
                </a:lnTo>
                <a:cubicBezTo>
                  <a:pt x="4076700" y="1397000"/>
                  <a:pt x="3429000" y="1409700"/>
                  <a:pt x="2768600" y="1612900"/>
                </a:cubicBezTo>
                <a:cubicBezTo>
                  <a:pt x="1866900" y="1892300"/>
                  <a:pt x="1435100" y="2311400"/>
                  <a:pt x="1435100" y="2895600"/>
                </a:cubicBezTo>
                <a:close/>
                <a:moveTo>
                  <a:pt x="5727700" y="8978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6" name="Freeform 2236"/>
          <p:cNvSpPr/>
          <p:nvPr/>
        </p:nvSpPr>
        <p:spPr>
          <a:xfrm rot="0" flipH="0" flipV="0">
            <a:off x="21820608" y="15224512"/>
            <a:ext cx="128028" cy="76212"/>
          </a:xfrm>
          <a:custGeom>
            <a:pathLst>
              <a:path w="15062200" h="8966200">
                <a:moveTo>
                  <a:pt x="7950200" y="8724900"/>
                </a:moveTo>
                <a:lnTo>
                  <a:pt x="3606800" y="7112000"/>
                </a:lnTo>
                <a:cubicBezTo>
                  <a:pt x="3238500" y="6985000"/>
                  <a:pt x="2692400" y="6680200"/>
                  <a:pt x="2387600" y="6464300"/>
                </a:cubicBezTo>
                <a:lnTo>
                  <a:pt x="2057400" y="6210300"/>
                </a:lnTo>
                <a:cubicBezTo>
                  <a:pt x="1752600" y="5994400"/>
                  <a:pt x="1270000" y="5575300"/>
                  <a:pt x="990600" y="5295900"/>
                </a:cubicBezTo>
                <a:lnTo>
                  <a:pt x="863600" y="5168900"/>
                </a:lnTo>
                <a:cubicBezTo>
                  <a:pt x="215900" y="4521200"/>
                  <a:pt x="0" y="4025900"/>
                  <a:pt x="0" y="3149600"/>
                </a:cubicBezTo>
                <a:lnTo>
                  <a:pt x="0" y="2159000"/>
                </a:lnTo>
                <a:cubicBezTo>
                  <a:pt x="0" y="901700"/>
                  <a:pt x="1231900" y="0"/>
                  <a:pt x="2959100" y="0"/>
                </a:cubicBezTo>
                <a:lnTo>
                  <a:pt x="4660900" y="0"/>
                </a:lnTo>
                <a:cubicBezTo>
                  <a:pt x="5054600" y="0"/>
                  <a:pt x="5689600" y="50800"/>
                  <a:pt x="6083300" y="101600"/>
                </a:cubicBezTo>
                <a:lnTo>
                  <a:pt x="6794500" y="190500"/>
                </a:lnTo>
                <a:cubicBezTo>
                  <a:pt x="7175500" y="241300"/>
                  <a:pt x="7543800" y="393700"/>
                  <a:pt x="7620000" y="508000"/>
                </a:cubicBezTo>
                <a:cubicBezTo>
                  <a:pt x="7785100" y="774700"/>
                  <a:pt x="8432800" y="1041400"/>
                  <a:pt x="9423400" y="1257300"/>
                </a:cubicBezTo>
                <a:lnTo>
                  <a:pt x="9728200" y="1320800"/>
                </a:lnTo>
                <a:cubicBezTo>
                  <a:pt x="10134600" y="1397000"/>
                  <a:pt x="10731500" y="1625600"/>
                  <a:pt x="11074400" y="1803400"/>
                </a:cubicBezTo>
                <a:lnTo>
                  <a:pt x="12954000" y="2832100"/>
                </a:lnTo>
                <a:cubicBezTo>
                  <a:pt x="13652500" y="3225800"/>
                  <a:pt x="14274800" y="3797300"/>
                  <a:pt x="14490700" y="4279900"/>
                </a:cubicBezTo>
                <a:cubicBezTo>
                  <a:pt x="14579600" y="4457700"/>
                  <a:pt x="14732000" y="4699000"/>
                  <a:pt x="14859000" y="4813300"/>
                </a:cubicBezTo>
                <a:cubicBezTo>
                  <a:pt x="14973300" y="4927600"/>
                  <a:pt x="15062200" y="5346700"/>
                  <a:pt x="15062200" y="5740400"/>
                </a:cubicBezTo>
                <a:lnTo>
                  <a:pt x="15062200" y="7175500"/>
                </a:lnTo>
                <a:cubicBezTo>
                  <a:pt x="15062200" y="8267700"/>
                  <a:pt x="14198600" y="8966200"/>
                  <a:pt x="12827000" y="8966200"/>
                </a:cubicBezTo>
                <a:lnTo>
                  <a:pt x="9321800" y="8966200"/>
                </a:lnTo>
                <a:cubicBezTo>
                  <a:pt x="8928100" y="8966200"/>
                  <a:pt x="8305800" y="8864600"/>
                  <a:pt x="7950200" y="8724900"/>
                </a:cubicBezTo>
                <a:close/>
                <a:moveTo>
                  <a:pt x="-101600" y="8978900"/>
                </a:moveTo>
                <a:moveTo>
                  <a:pt x="1435100" y="2895600"/>
                </a:moveTo>
                <a:cubicBezTo>
                  <a:pt x="1435100" y="3213100"/>
                  <a:pt x="1651000" y="3695700"/>
                  <a:pt x="1905000" y="3975100"/>
                </a:cubicBezTo>
                <a:lnTo>
                  <a:pt x="2463800" y="4572000"/>
                </a:lnTo>
                <a:cubicBezTo>
                  <a:pt x="3060700" y="5232400"/>
                  <a:pt x="3848100" y="5727700"/>
                  <a:pt x="4699000" y="6007100"/>
                </a:cubicBezTo>
                <a:lnTo>
                  <a:pt x="8826500" y="7315200"/>
                </a:lnTo>
                <a:cubicBezTo>
                  <a:pt x="9207500" y="7442200"/>
                  <a:pt x="9829800" y="7531100"/>
                  <a:pt x="10223500" y="7531100"/>
                </a:cubicBezTo>
                <a:lnTo>
                  <a:pt x="12014200" y="7531100"/>
                </a:lnTo>
                <a:cubicBezTo>
                  <a:pt x="12992100" y="7531100"/>
                  <a:pt x="13627100" y="6959600"/>
                  <a:pt x="13627100" y="6096000"/>
                </a:cubicBezTo>
                <a:cubicBezTo>
                  <a:pt x="13627100" y="5702300"/>
                  <a:pt x="13398500" y="5156200"/>
                  <a:pt x="13119100" y="4876800"/>
                </a:cubicBezTo>
                <a:lnTo>
                  <a:pt x="13017500" y="4762500"/>
                </a:lnTo>
                <a:cubicBezTo>
                  <a:pt x="12738100" y="4483100"/>
                  <a:pt x="12217400" y="4127500"/>
                  <a:pt x="11861800" y="3962400"/>
                </a:cubicBezTo>
                <a:lnTo>
                  <a:pt x="8458200" y="2413000"/>
                </a:lnTo>
                <a:cubicBezTo>
                  <a:pt x="8102600" y="2247900"/>
                  <a:pt x="7505700" y="2057400"/>
                  <a:pt x="7124700" y="1981200"/>
                </a:cubicBezTo>
                <a:lnTo>
                  <a:pt x="4991100" y="1574800"/>
                </a:lnTo>
                <a:cubicBezTo>
                  <a:pt x="4076700" y="1397000"/>
                  <a:pt x="3429000" y="1409700"/>
                  <a:pt x="2768600" y="1612900"/>
                </a:cubicBezTo>
                <a:cubicBezTo>
                  <a:pt x="1866900" y="1892300"/>
                  <a:pt x="1435100" y="2311400"/>
                  <a:pt x="1435100" y="2895600"/>
                </a:cubicBezTo>
                <a:close/>
                <a:moveTo>
                  <a:pt x="5727700" y="8978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7" name="Rectangle 2237"/>
          <p:cNvSpPr/>
          <p:nvPr/>
        </p:nvSpPr>
        <p:spPr>
          <a:xfrm rot="0" flipH="0" flipV="0">
            <a:off x="21424393" y="15419680"/>
            <a:ext cx="164108" cy="278840"/>
          </a:xfrm>
          <a:prstGeom prst="rect">
            <a:avLst/>
          </a:prstGeom>
        </p:spPr>
      </p:sp>
      <p:sp>
        <p:nvSpPr>
          <p:cNvPr id="2238" name="Freeform 2238"/>
          <p:cNvSpPr/>
          <p:nvPr/>
        </p:nvSpPr>
        <p:spPr>
          <a:xfrm rot="0" flipH="0" flipV="0">
            <a:off x="21430463" y="15480671"/>
            <a:ext cx="128028" cy="76212"/>
          </a:xfrm>
          <a:custGeom>
            <a:pathLst>
              <a:path w="15062200" h="8966200">
                <a:moveTo>
                  <a:pt x="7950200" y="8724900"/>
                </a:moveTo>
                <a:lnTo>
                  <a:pt x="3606800" y="7112000"/>
                </a:lnTo>
                <a:cubicBezTo>
                  <a:pt x="3238500" y="6985000"/>
                  <a:pt x="2692400" y="6680200"/>
                  <a:pt x="2387600" y="6464300"/>
                </a:cubicBezTo>
                <a:lnTo>
                  <a:pt x="2057400" y="6210300"/>
                </a:lnTo>
                <a:cubicBezTo>
                  <a:pt x="1752600" y="5994400"/>
                  <a:pt x="1270000" y="5575300"/>
                  <a:pt x="990600" y="5295900"/>
                </a:cubicBezTo>
                <a:lnTo>
                  <a:pt x="863600" y="5168900"/>
                </a:lnTo>
                <a:cubicBezTo>
                  <a:pt x="215900" y="4521200"/>
                  <a:pt x="0" y="4025900"/>
                  <a:pt x="0" y="3149600"/>
                </a:cubicBezTo>
                <a:lnTo>
                  <a:pt x="0" y="2159000"/>
                </a:lnTo>
                <a:cubicBezTo>
                  <a:pt x="0" y="901700"/>
                  <a:pt x="1231900" y="0"/>
                  <a:pt x="2959100" y="0"/>
                </a:cubicBezTo>
                <a:lnTo>
                  <a:pt x="4660900" y="0"/>
                </a:lnTo>
                <a:cubicBezTo>
                  <a:pt x="5054600" y="0"/>
                  <a:pt x="5689600" y="50800"/>
                  <a:pt x="6083300" y="101600"/>
                </a:cubicBezTo>
                <a:lnTo>
                  <a:pt x="6794500" y="190500"/>
                </a:lnTo>
                <a:cubicBezTo>
                  <a:pt x="7175500" y="241300"/>
                  <a:pt x="7543800" y="393700"/>
                  <a:pt x="7620000" y="508000"/>
                </a:cubicBezTo>
                <a:cubicBezTo>
                  <a:pt x="7785100" y="774700"/>
                  <a:pt x="8432800" y="1041400"/>
                  <a:pt x="9423400" y="1257300"/>
                </a:cubicBezTo>
                <a:lnTo>
                  <a:pt x="9728200" y="1320800"/>
                </a:lnTo>
                <a:cubicBezTo>
                  <a:pt x="10134600" y="1397000"/>
                  <a:pt x="10731500" y="1625600"/>
                  <a:pt x="11074400" y="1803400"/>
                </a:cubicBezTo>
                <a:lnTo>
                  <a:pt x="12954000" y="2832100"/>
                </a:lnTo>
                <a:cubicBezTo>
                  <a:pt x="13652500" y="3225800"/>
                  <a:pt x="14274800" y="3797300"/>
                  <a:pt x="14490700" y="4279900"/>
                </a:cubicBezTo>
                <a:cubicBezTo>
                  <a:pt x="14579600" y="4457700"/>
                  <a:pt x="14732000" y="4699000"/>
                  <a:pt x="14859000" y="4813300"/>
                </a:cubicBezTo>
                <a:cubicBezTo>
                  <a:pt x="14973300" y="4927600"/>
                  <a:pt x="15062200" y="5346700"/>
                  <a:pt x="15062200" y="5740400"/>
                </a:cubicBezTo>
                <a:lnTo>
                  <a:pt x="15062200" y="7175500"/>
                </a:lnTo>
                <a:cubicBezTo>
                  <a:pt x="15062200" y="8267700"/>
                  <a:pt x="14198600" y="8966200"/>
                  <a:pt x="12827000" y="8966200"/>
                </a:cubicBezTo>
                <a:lnTo>
                  <a:pt x="9321800" y="8966200"/>
                </a:lnTo>
                <a:cubicBezTo>
                  <a:pt x="8928100" y="8966200"/>
                  <a:pt x="8305800" y="8864600"/>
                  <a:pt x="7950200" y="8724900"/>
                </a:cubicBezTo>
                <a:close/>
                <a:moveTo>
                  <a:pt x="-101600" y="8978900"/>
                </a:moveTo>
                <a:moveTo>
                  <a:pt x="1435100" y="2895600"/>
                </a:moveTo>
                <a:cubicBezTo>
                  <a:pt x="1435100" y="3213100"/>
                  <a:pt x="1651000" y="3695700"/>
                  <a:pt x="1905000" y="3975100"/>
                </a:cubicBezTo>
                <a:lnTo>
                  <a:pt x="2463800" y="4572000"/>
                </a:lnTo>
                <a:cubicBezTo>
                  <a:pt x="3060700" y="5232400"/>
                  <a:pt x="3848100" y="5727700"/>
                  <a:pt x="4699000" y="6007100"/>
                </a:cubicBezTo>
                <a:lnTo>
                  <a:pt x="8826500" y="7315200"/>
                </a:lnTo>
                <a:cubicBezTo>
                  <a:pt x="9207500" y="7442200"/>
                  <a:pt x="9829800" y="7531100"/>
                  <a:pt x="10223500" y="7531100"/>
                </a:cubicBezTo>
                <a:lnTo>
                  <a:pt x="12014200" y="7531100"/>
                </a:lnTo>
                <a:cubicBezTo>
                  <a:pt x="12992100" y="7531100"/>
                  <a:pt x="13627100" y="6959600"/>
                  <a:pt x="13627100" y="6096000"/>
                </a:cubicBezTo>
                <a:cubicBezTo>
                  <a:pt x="13627100" y="5702300"/>
                  <a:pt x="13398500" y="5156200"/>
                  <a:pt x="13119100" y="4876800"/>
                </a:cubicBezTo>
                <a:lnTo>
                  <a:pt x="13017500" y="4762500"/>
                </a:lnTo>
                <a:cubicBezTo>
                  <a:pt x="12738100" y="4483100"/>
                  <a:pt x="12217400" y="4127500"/>
                  <a:pt x="11861800" y="3962400"/>
                </a:cubicBezTo>
                <a:lnTo>
                  <a:pt x="8458200" y="2413000"/>
                </a:lnTo>
                <a:cubicBezTo>
                  <a:pt x="8102600" y="2247900"/>
                  <a:pt x="7505700" y="2057400"/>
                  <a:pt x="7124700" y="1981200"/>
                </a:cubicBezTo>
                <a:lnTo>
                  <a:pt x="4991100" y="1574800"/>
                </a:lnTo>
                <a:cubicBezTo>
                  <a:pt x="4076700" y="1397000"/>
                  <a:pt x="3429000" y="1409700"/>
                  <a:pt x="2768600" y="1612900"/>
                </a:cubicBezTo>
                <a:cubicBezTo>
                  <a:pt x="1866900" y="1892300"/>
                  <a:pt x="1435100" y="2311400"/>
                  <a:pt x="1435100" y="2895600"/>
                </a:cubicBezTo>
                <a:close/>
                <a:moveTo>
                  <a:pt x="5727700" y="8978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9" name="Freeform 2239"/>
          <p:cNvSpPr/>
          <p:nvPr/>
        </p:nvSpPr>
        <p:spPr>
          <a:xfrm rot="0" flipH="0" flipV="0">
            <a:off x="21428926" y="15572111"/>
            <a:ext cx="128028" cy="91433"/>
          </a:xfrm>
          <a:custGeom>
            <a:pathLst>
              <a:path w="15062200" h="10756900">
                <a:moveTo>
                  <a:pt x="0" y="5372100"/>
                </a:moveTo>
                <a:lnTo>
                  <a:pt x="12700" y="1435100"/>
                </a:lnTo>
                <a:cubicBezTo>
                  <a:pt x="12700" y="647700"/>
                  <a:pt x="254000" y="0"/>
                  <a:pt x="546100" y="0"/>
                </a:cubicBezTo>
                <a:cubicBezTo>
                  <a:pt x="1333500" y="0"/>
                  <a:pt x="1435100" y="203200"/>
                  <a:pt x="1435100" y="1790700"/>
                </a:cubicBezTo>
                <a:lnTo>
                  <a:pt x="1435100" y="4305300"/>
                </a:lnTo>
                <a:cubicBezTo>
                  <a:pt x="1435100" y="5245100"/>
                  <a:pt x="1917700" y="5867400"/>
                  <a:pt x="2857500" y="6108700"/>
                </a:cubicBezTo>
                <a:lnTo>
                  <a:pt x="4051300" y="6438900"/>
                </a:lnTo>
                <a:cubicBezTo>
                  <a:pt x="5740400" y="6883400"/>
                  <a:pt x="5740400" y="6883400"/>
                  <a:pt x="5854700" y="5435600"/>
                </a:cubicBezTo>
                <a:lnTo>
                  <a:pt x="5918200" y="4737100"/>
                </a:lnTo>
                <a:cubicBezTo>
                  <a:pt x="6108700" y="2349500"/>
                  <a:pt x="7023100" y="1435100"/>
                  <a:pt x="9194800" y="1435100"/>
                </a:cubicBezTo>
                <a:cubicBezTo>
                  <a:pt x="9664700" y="1435100"/>
                  <a:pt x="10655300" y="1625600"/>
                  <a:pt x="11391900" y="1866900"/>
                </a:cubicBezTo>
                <a:lnTo>
                  <a:pt x="11887200" y="2032000"/>
                </a:lnTo>
                <a:cubicBezTo>
                  <a:pt x="14173200" y="2768600"/>
                  <a:pt x="15062200" y="3937000"/>
                  <a:pt x="15062200" y="6184900"/>
                </a:cubicBezTo>
                <a:lnTo>
                  <a:pt x="15062200" y="8966200"/>
                </a:lnTo>
                <a:cubicBezTo>
                  <a:pt x="15062200" y="10325100"/>
                  <a:pt x="14935200" y="10756900"/>
                  <a:pt x="14528800" y="10756900"/>
                </a:cubicBezTo>
                <a:cubicBezTo>
                  <a:pt x="14427200" y="10756900"/>
                  <a:pt x="14185900" y="10680700"/>
                  <a:pt x="13995400" y="10604500"/>
                </a:cubicBezTo>
                <a:cubicBezTo>
                  <a:pt x="13792200" y="10515600"/>
                  <a:pt x="13627100" y="9804400"/>
                  <a:pt x="13627100" y="9017000"/>
                </a:cubicBezTo>
                <a:lnTo>
                  <a:pt x="13627100" y="6807200"/>
                </a:lnTo>
                <a:cubicBezTo>
                  <a:pt x="13627100" y="4152900"/>
                  <a:pt x="11747500" y="2806700"/>
                  <a:pt x="8432800" y="3086100"/>
                </a:cubicBezTo>
                <a:cubicBezTo>
                  <a:pt x="8140700" y="3111500"/>
                  <a:pt x="7861300" y="3771900"/>
                  <a:pt x="7823200" y="4546600"/>
                </a:cubicBezTo>
                <a:lnTo>
                  <a:pt x="7696200" y="6756400"/>
                </a:lnTo>
                <a:cubicBezTo>
                  <a:pt x="7607300" y="8382000"/>
                  <a:pt x="7454900" y="8597900"/>
                  <a:pt x="6464300" y="8597900"/>
                </a:cubicBezTo>
                <a:cubicBezTo>
                  <a:pt x="6070600" y="8597900"/>
                  <a:pt x="5397500" y="8432800"/>
                  <a:pt x="4978400" y="8242300"/>
                </a:cubicBezTo>
                <a:cubicBezTo>
                  <a:pt x="4559300" y="8039100"/>
                  <a:pt x="3581400" y="7747000"/>
                  <a:pt x="2794000" y="7594600"/>
                </a:cubicBezTo>
                <a:lnTo>
                  <a:pt x="1727200" y="7378700"/>
                </a:lnTo>
                <a:cubicBezTo>
                  <a:pt x="0" y="7048500"/>
                  <a:pt x="0" y="7048500"/>
                  <a:pt x="0" y="5372100"/>
                </a:cubicBezTo>
                <a:close/>
                <a:moveTo>
                  <a:pt x="4851400" y="10756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0" name="Rectangle 2240"/>
          <p:cNvSpPr/>
          <p:nvPr/>
        </p:nvSpPr>
        <p:spPr>
          <a:xfrm rot="-37126" flipH="0" flipV="0">
            <a:off x="23255674" y="15307693"/>
            <a:ext cx="396739" cy="172277"/>
          </a:xfrm>
          <a:prstGeom prst="rect">
            <a:avLst/>
          </a:prstGeom>
        </p:spPr>
      </p:sp>
      <p:sp>
        <p:nvSpPr>
          <p:cNvPr id="2241" name="Freeform 2241"/>
          <p:cNvSpPr/>
          <p:nvPr/>
        </p:nvSpPr>
        <p:spPr>
          <a:xfrm rot="-37126" flipH="0" flipV="0">
            <a:off x="23259199" y="15355302"/>
            <a:ext cx="88955" cy="88945"/>
          </a:xfrm>
          <a:custGeom>
            <a:pathLst>
              <a:path w="10464800" h="10464800">
                <a:moveTo>
                  <a:pt x="330200" y="8420100"/>
                </a:moveTo>
                <a:lnTo>
                  <a:pt x="2247900" y="1460500"/>
                </a:lnTo>
                <a:cubicBezTo>
                  <a:pt x="2387600" y="927100"/>
                  <a:pt x="2603500" y="393700"/>
                  <a:pt x="2730500" y="279400"/>
                </a:cubicBezTo>
                <a:cubicBezTo>
                  <a:pt x="2984500" y="25400"/>
                  <a:pt x="3594100" y="0"/>
                  <a:pt x="3835400" y="241300"/>
                </a:cubicBezTo>
                <a:cubicBezTo>
                  <a:pt x="4254500" y="673100"/>
                  <a:pt x="5092700" y="2717800"/>
                  <a:pt x="5092700" y="3340100"/>
                </a:cubicBezTo>
                <a:cubicBezTo>
                  <a:pt x="5092700" y="4216400"/>
                  <a:pt x="5638800" y="4191000"/>
                  <a:pt x="6502400" y="3263900"/>
                </a:cubicBezTo>
                <a:lnTo>
                  <a:pt x="8788400" y="812800"/>
                </a:lnTo>
                <a:cubicBezTo>
                  <a:pt x="9169400" y="406400"/>
                  <a:pt x="9702800" y="63500"/>
                  <a:pt x="9969500" y="63500"/>
                </a:cubicBezTo>
                <a:cubicBezTo>
                  <a:pt x="10248900" y="63500"/>
                  <a:pt x="10464800" y="304800"/>
                  <a:pt x="10464800" y="609600"/>
                </a:cubicBezTo>
                <a:cubicBezTo>
                  <a:pt x="10464800" y="901700"/>
                  <a:pt x="10350500" y="1587500"/>
                  <a:pt x="10198100" y="2120900"/>
                </a:cubicBezTo>
                <a:lnTo>
                  <a:pt x="8280400" y="9067800"/>
                </a:lnTo>
                <a:cubicBezTo>
                  <a:pt x="7988300" y="10160000"/>
                  <a:pt x="7759700" y="10464800"/>
                  <a:pt x="7239000" y="10464800"/>
                </a:cubicBezTo>
                <a:cubicBezTo>
                  <a:pt x="7035800" y="10464800"/>
                  <a:pt x="6883400" y="10058400"/>
                  <a:pt x="6883400" y="9575800"/>
                </a:cubicBezTo>
                <a:cubicBezTo>
                  <a:pt x="6883400" y="9080500"/>
                  <a:pt x="6985000" y="8229600"/>
                  <a:pt x="7124700" y="7683500"/>
                </a:cubicBezTo>
                <a:lnTo>
                  <a:pt x="7962900" y="4279900"/>
                </a:lnTo>
                <a:cubicBezTo>
                  <a:pt x="8102600" y="3733800"/>
                  <a:pt x="8318500" y="3289300"/>
                  <a:pt x="8445500" y="3289300"/>
                </a:cubicBezTo>
                <a:cubicBezTo>
                  <a:pt x="8572500" y="3289300"/>
                  <a:pt x="8674100" y="3136900"/>
                  <a:pt x="8674100" y="2933700"/>
                </a:cubicBezTo>
                <a:cubicBezTo>
                  <a:pt x="8674100" y="2743200"/>
                  <a:pt x="8597900" y="2578100"/>
                  <a:pt x="8496300" y="2578100"/>
                </a:cubicBezTo>
                <a:cubicBezTo>
                  <a:pt x="8394700" y="2578100"/>
                  <a:pt x="8001000" y="2908300"/>
                  <a:pt x="7607300" y="3302000"/>
                </a:cubicBezTo>
                <a:lnTo>
                  <a:pt x="6070600" y="4889500"/>
                </a:lnTo>
                <a:cubicBezTo>
                  <a:pt x="5676900" y="5295900"/>
                  <a:pt x="5295900" y="5626100"/>
                  <a:pt x="5219700" y="5626100"/>
                </a:cubicBezTo>
                <a:cubicBezTo>
                  <a:pt x="4686300" y="5626100"/>
                  <a:pt x="3657600" y="3581400"/>
                  <a:pt x="3657600" y="2527300"/>
                </a:cubicBezTo>
                <a:cubicBezTo>
                  <a:pt x="3657600" y="2362200"/>
                  <a:pt x="3568700" y="2222500"/>
                  <a:pt x="3467100" y="2222500"/>
                </a:cubicBezTo>
                <a:cubicBezTo>
                  <a:pt x="3378200" y="2222500"/>
                  <a:pt x="3289300" y="2463800"/>
                  <a:pt x="3289300" y="2755900"/>
                </a:cubicBezTo>
                <a:cubicBezTo>
                  <a:pt x="3289300" y="3048000"/>
                  <a:pt x="3175000" y="3733800"/>
                  <a:pt x="3022600" y="4267200"/>
                </a:cubicBezTo>
                <a:lnTo>
                  <a:pt x="1790700" y="8699500"/>
                </a:lnTo>
                <a:cubicBezTo>
                  <a:pt x="1320800" y="10414000"/>
                  <a:pt x="1295400" y="10464800"/>
                  <a:pt x="850900" y="10464800"/>
                </a:cubicBezTo>
                <a:cubicBezTo>
                  <a:pt x="622300" y="10464800"/>
                  <a:pt x="342900" y="10388600"/>
                  <a:pt x="241300" y="10287000"/>
                </a:cubicBezTo>
                <a:cubicBezTo>
                  <a:pt x="0" y="10033000"/>
                  <a:pt x="25400" y="9550400"/>
                  <a:pt x="330200" y="8420100"/>
                </a:cubicBezTo>
                <a:close/>
                <a:moveTo>
                  <a:pt x="2032000" y="107442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  <a:effectDag type="tree">
            <a:xfrm kx="-3712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2" name="Freeform 2242"/>
          <p:cNvSpPr/>
          <p:nvPr/>
        </p:nvSpPr>
        <p:spPr>
          <a:xfrm rot="-37126" flipH="0" flipV="0">
            <a:off x="23347778" y="15382471"/>
            <a:ext cx="57972" cy="64010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  <a:effectDag type="tree">
            <a:xfrm kx="-3712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3" name="Freeform 2243"/>
          <p:cNvSpPr/>
          <p:nvPr/>
        </p:nvSpPr>
        <p:spPr>
          <a:xfrm rot="-37126" flipH="0" flipV="0">
            <a:off x="23411594" y="15380228"/>
            <a:ext cx="65961" cy="91428"/>
          </a:xfrm>
          <a:custGeom>
            <a:pathLst>
              <a:path w="7759700" h="10756900">
                <a:moveTo>
                  <a:pt x="114300" y="9512300"/>
                </a:moveTo>
                <a:lnTo>
                  <a:pt x="2286000" y="1219200"/>
                </a:lnTo>
                <a:cubicBezTo>
                  <a:pt x="2476500" y="495300"/>
                  <a:pt x="2933700" y="0"/>
                  <a:pt x="3429000" y="0"/>
                </a:cubicBezTo>
                <a:lnTo>
                  <a:pt x="5943600" y="0"/>
                </a:lnTo>
                <a:cubicBezTo>
                  <a:pt x="6146800" y="0"/>
                  <a:pt x="6337300" y="38100"/>
                  <a:pt x="6388100" y="88900"/>
                </a:cubicBezTo>
                <a:cubicBezTo>
                  <a:pt x="6438900" y="139700"/>
                  <a:pt x="6616700" y="241300"/>
                  <a:pt x="6781800" y="317500"/>
                </a:cubicBezTo>
                <a:lnTo>
                  <a:pt x="6832600" y="342900"/>
                </a:lnTo>
                <a:cubicBezTo>
                  <a:pt x="7302500" y="558800"/>
                  <a:pt x="7442200" y="749300"/>
                  <a:pt x="7658100" y="1435100"/>
                </a:cubicBezTo>
                <a:cubicBezTo>
                  <a:pt x="7759700" y="1790700"/>
                  <a:pt x="7759700" y="2108200"/>
                  <a:pt x="7632700" y="2374900"/>
                </a:cubicBezTo>
                <a:cubicBezTo>
                  <a:pt x="7581900" y="2501900"/>
                  <a:pt x="7493000" y="2755900"/>
                  <a:pt x="7454900" y="2933700"/>
                </a:cubicBezTo>
                <a:lnTo>
                  <a:pt x="6794500" y="5511800"/>
                </a:lnTo>
                <a:cubicBezTo>
                  <a:pt x="6756400" y="5689600"/>
                  <a:pt x="6616700" y="5981700"/>
                  <a:pt x="6502400" y="6134100"/>
                </a:cubicBezTo>
                <a:lnTo>
                  <a:pt x="5981700" y="6883400"/>
                </a:lnTo>
                <a:cubicBezTo>
                  <a:pt x="5867400" y="7035800"/>
                  <a:pt x="5600700" y="7239000"/>
                  <a:pt x="5397500" y="7327900"/>
                </a:cubicBezTo>
                <a:lnTo>
                  <a:pt x="5308600" y="7366000"/>
                </a:lnTo>
                <a:cubicBezTo>
                  <a:pt x="5105400" y="7454900"/>
                  <a:pt x="4762500" y="7531100"/>
                  <a:pt x="4572000" y="7531100"/>
                </a:cubicBezTo>
                <a:lnTo>
                  <a:pt x="2540000" y="7531100"/>
                </a:lnTo>
                <a:cubicBezTo>
                  <a:pt x="2032000" y="7531100"/>
                  <a:pt x="1676400" y="7772400"/>
                  <a:pt x="1549400" y="8191500"/>
                </a:cubicBezTo>
                <a:lnTo>
                  <a:pt x="1397000" y="8686800"/>
                </a:lnTo>
                <a:cubicBezTo>
                  <a:pt x="1333500" y="8890000"/>
                  <a:pt x="1282700" y="9220200"/>
                  <a:pt x="1282700" y="9410700"/>
                </a:cubicBezTo>
                <a:lnTo>
                  <a:pt x="1282700" y="9690100"/>
                </a:lnTo>
                <a:cubicBezTo>
                  <a:pt x="1282700" y="9880600"/>
                  <a:pt x="1219200" y="10198100"/>
                  <a:pt x="1143000" y="10375900"/>
                </a:cubicBezTo>
                <a:lnTo>
                  <a:pt x="1117600" y="10426700"/>
                </a:lnTo>
                <a:cubicBezTo>
                  <a:pt x="1041400" y="10617200"/>
                  <a:pt x="812800" y="10756900"/>
                  <a:pt x="622300" y="10756900"/>
                </a:cubicBezTo>
                <a:lnTo>
                  <a:pt x="558800" y="10756900"/>
                </a:lnTo>
                <a:cubicBezTo>
                  <a:pt x="368300" y="10756900"/>
                  <a:pt x="165100" y="10718800"/>
                  <a:pt x="114300" y="10668000"/>
                </a:cubicBezTo>
                <a:cubicBezTo>
                  <a:pt x="0" y="10553700"/>
                  <a:pt x="0" y="9956800"/>
                  <a:pt x="114300" y="9512300"/>
                </a:cubicBezTo>
                <a:close/>
                <a:moveTo>
                  <a:pt x="-647700" y="7632700"/>
                </a:moveTo>
                <a:moveTo>
                  <a:pt x="3124200" y="2209800"/>
                </a:moveTo>
                <a:lnTo>
                  <a:pt x="2273300" y="5397500"/>
                </a:lnTo>
                <a:cubicBezTo>
                  <a:pt x="2159000" y="5829300"/>
                  <a:pt x="2159000" y="6248400"/>
                  <a:pt x="2273300" y="6362700"/>
                </a:cubicBezTo>
                <a:cubicBezTo>
                  <a:pt x="2311400" y="6413500"/>
                  <a:pt x="2514600" y="6464300"/>
                  <a:pt x="2717800" y="6464300"/>
                </a:cubicBezTo>
                <a:lnTo>
                  <a:pt x="4508500" y="6464300"/>
                </a:lnTo>
                <a:cubicBezTo>
                  <a:pt x="4711700" y="6464300"/>
                  <a:pt x="4978400" y="6350000"/>
                  <a:pt x="5118100" y="6210300"/>
                </a:cubicBezTo>
                <a:lnTo>
                  <a:pt x="5410200" y="5918200"/>
                </a:lnTo>
                <a:cubicBezTo>
                  <a:pt x="5549900" y="5778500"/>
                  <a:pt x="5702300" y="5511800"/>
                  <a:pt x="5753100" y="5321300"/>
                </a:cubicBezTo>
                <a:lnTo>
                  <a:pt x="6400800" y="2679700"/>
                </a:lnTo>
                <a:cubicBezTo>
                  <a:pt x="6604000" y="1828800"/>
                  <a:pt x="6502400" y="1485900"/>
                  <a:pt x="5943600" y="1244600"/>
                </a:cubicBezTo>
                <a:lnTo>
                  <a:pt x="5880100" y="1219200"/>
                </a:lnTo>
                <a:cubicBezTo>
                  <a:pt x="5715000" y="1143000"/>
                  <a:pt x="5422900" y="1079500"/>
                  <a:pt x="5232400" y="1079500"/>
                </a:cubicBezTo>
                <a:lnTo>
                  <a:pt x="4597400" y="1079500"/>
                </a:lnTo>
                <a:cubicBezTo>
                  <a:pt x="3721100" y="1079500"/>
                  <a:pt x="3340100" y="1371600"/>
                  <a:pt x="3124200" y="2209800"/>
                </a:cubicBezTo>
                <a:close/>
                <a:moveTo>
                  <a:pt x="6654800" y="76327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  <a:effectDag type="tree">
            <a:xfrm kx="-3712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4" name="Freeform 2244"/>
          <p:cNvSpPr/>
          <p:nvPr/>
        </p:nvSpPr>
        <p:spPr>
          <a:xfrm rot="-37126" flipH="0" flipV="0">
            <a:off x="23485670" y="15383473"/>
            <a:ext cx="56353" cy="59369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  <a:effectDag type="tree">
            <a:xfrm kx="-3712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5" name="Freeform 2245"/>
          <p:cNvSpPr/>
          <p:nvPr/>
        </p:nvSpPr>
        <p:spPr>
          <a:xfrm rot="-37126" flipH="0" flipV="0">
            <a:off x="23552171" y="15380264"/>
            <a:ext cx="57972" cy="64010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  <a:effectDag type="tree">
            <a:xfrm kx="-3712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6" name="Rectangle 2246"/>
          <p:cNvSpPr/>
          <p:nvPr/>
        </p:nvSpPr>
        <p:spPr>
          <a:xfrm rot="0" flipH="0" flipV="0">
            <a:off x="23329391" y="15444063"/>
            <a:ext cx="249764" cy="172287"/>
          </a:xfrm>
          <a:prstGeom prst="rect">
            <a:avLst/>
          </a:prstGeom>
        </p:spPr>
      </p:sp>
      <p:sp>
        <p:nvSpPr>
          <p:cNvPr id="2247" name="Freeform 2247"/>
          <p:cNvSpPr/>
          <p:nvPr/>
        </p:nvSpPr>
        <p:spPr>
          <a:xfrm rot="0" flipH="0" flipV="0">
            <a:off x="23332414" y="15491669"/>
            <a:ext cx="74701" cy="89922"/>
          </a:xfrm>
          <a:custGeom>
            <a:pathLst>
              <a:path w="8788400" h="10579100">
                <a:moveTo>
                  <a:pt x="2781300" y="0"/>
                </a:moveTo>
                <a:lnTo>
                  <a:pt x="8255000" y="0"/>
                </a:lnTo>
                <a:cubicBezTo>
                  <a:pt x="8699500" y="0"/>
                  <a:pt x="8788400" y="88900"/>
                  <a:pt x="8788400" y="533400"/>
                </a:cubicBezTo>
                <a:lnTo>
                  <a:pt x="8788400" y="889000"/>
                </a:lnTo>
                <a:cubicBezTo>
                  <a:pt x="8788400" y="1092200"/>
                  <a:pt x="8750300" y="1295400"/>
                  <a:pt x="8699500" y="1333500"/>
                </a:cubicBezTo>
                <a:cubicBezTo>
                  <a:pt x="8648700" y="1384300"/>
                  <a:pt x="8559800" y="1600200"/>
                  <a:pt x="8509000" y="1803400"/>
                </a:cubicBezTo>
                <a:lnTo>
                  <a:pt x="8343900" y="2400300"/>
                </a:lnTo>
                <a:cubicBezTo>
                  <a:pt x="8293100" y="2603500"/>
                  <a:pt x="8255000" y="2794000"/>
                  <a:pt x="8255000" y="2819400"/>
                </a:cubicBezTo>
                <a:cubicBezTo>
                  <a:pt x="8255000" y="2844800"/>
                  <a:pt x="8229600" y="3009900"/>
                  <a:pt x="8216900" y="3200400"/>
                </a:cubicBezTo>
                <a:lnTo>
                  <a:pt x="8166100" y="3543300"/>
                </a:lnTo>
                <a:cubicBezTo>
                  <a:pt x="8153400" y="3721100"/>
                  <a:pt x="8077200" y="3937000"/>
                  <a:pt x="8013700" y="4000500"/>
                </a:cubicBezTo>
                <a:cubicBezTo>
                  <a:pt x="7950200" y="4064000"/>
                  <a:pt x="7848600" y="4279900"/>
                  <a:pt x="7797800" y="4483100"/>
                </a:cubicBezTo>
                <a:lnTo>
                  <a:pt x="7632700" y="5092700"/>
                </a:lnTo>
                <a:cubicBezTo>
                  <a:pt x="7581900" y="5295900"/>
                  <a:pt x="7531100" y="5486400"/>
                  <a:pt x="7531100" y="5511800"/>
                </a:cubicBezTo>
                <a:cubicBezTo>
                  <a:pt x="7531100" y="5537200"/>
                  <a:pt x="7518400" y="5702300"/>
                  <a:pt x="7505700" y="5892800"/>
                </a:cubicBezTo>
                <a:lnTo>
                  <a:pt x="7454900" y="6400800"/>
                </a:lnTo>
                <a:cubicBezTo>
                  <a:pt x="7429500" y="6591300"/>
                  <a:pt x="7366000" y="6794500"/>
                  <a:pt x="7289800" y="6870700"/>
                </a:cubicBezTo>
                <a:cubicBezTo>
                  <a:pt x="7226300" y="6934200"/>
                  <a:pt x="7137400" y="7150100"/>
                  <a:pt x="7099300" y="7340600"/>
                </a:cubicBezTo>
                <a:lnTo>
                  <a:pt x="6426200" y="10223500"/>
                </a:lnTo>
                <a:cubicBezTo>
                  <a:pt x="6362700" y="10490200"/>
                  <a:pt x="6261100" y="10579100"/>
                  <a:pt x="5981700" y="10579100"/>
                </a:cubicBezTo>
                <a:lnTo>
                  <a:pt x="5740400" y="10579100"/>
                </a:lnTo>
                <a:cubicBezTo>
                  <a:pt x="5295900" y="10579100"/>
                  <a:pt x="5207000" y="10490200"/>
                  <a:pt x="5207000" y="10033000"/>
                </a:cubicBezTo>
                <a:lnTo>
                  <a:pt x="5207000" y="9677400"/>
                </a:lnTo>
                <a:cubicBezTo>
                  <a:pt x="5207000" y="9474200"/>
                  <a:pt x="5245100" y="9283700"/>
                  <a:pt x="5295900" y="9232900"/>
                </a:cubicBezTo>
                <a:cubicBezTo>
                  <a:pt x="5346700" y="9182100"/>
                  <a:pt x="5422900" y="8966200"/>
                  <a:pt x="5486400" y="8763000"/>
                </a:cubicBezTo>
                <a:lnTo>
                  <a:pt x="5638800" y="8166100"/>
                </a:lnTo>
                <a:cubicBezTo>
                  <a:pt x="5689600" y="7962900"/>
                  <a:pt x="5740400" y="7772400"/>
                  <a:pt x="5740400" y="7747000"/>
                </a:cubicBezTo>
                <a:cubicBezTo>
                  <a:pt x="5740400" y="7721600"/>
                  <a:pt x="5753100" y="7556500"/>
                  <a:pt x="5778500" y="7366000"/>
                </a:cubicBezTo>
                <a:lnTo>
                  <a:pt x="5829300" y="6845300"/>
                </a:lnTo>
                <a:cubicBezTo>
                  <a:pt x="5842000" y="6667500"/>
                  <a:pt x="5918200" y="6451600"/>
                  <a:pt x="5981700" y="6388100"/>
                </a:cubicBezTo>
                <a:cubicBezTo>
                  <a:pt x="6045200" y="6324600"/>
                  <a:pt x="6159500" y="6108700"/>
                  <a:pt x="6235700" y="5905500"/>
                </a:cubicBezTo>
                <a:lnTo>
                  <a:pt x="6324600" y="5651500"/>
                </a:lnTo>
                <a:cubicBezTo>
                  <a:pt x="6400800" y="5448300"/>
                  <a:pt x="6451600" y="5270500"/>
                  <a:pt x="6451600" y="5245100"/>
                </a:cubicBezTo>
                <a:cubicBezTo>
                  <a:pt x="6451600" y="5219700"/>
                  <a:pt x="6477000" y="5041900"/>
                  <a:pt x="6489700" y="4851400"/>
                </a:cubicBezTo>
                <a:lnTo>
                  <a:pt x="6540500" y="4343400"/>
                </a:lnTo>
                <a:cubicBezTo>
                  <a:pt x="6565900" y="4152900"/>
                  <a:pt x="6629400" y="3949700"/>
                  <a:pt x="6692900" y="3886200"/>
                </a:cubicBezTo>
                <a:cubicBezTo>
                  <a:pt x="6756400" y="3810000"/>
                  <a:pt x="6858000" y="3619500"/>
                  <a:pt x="6908800" y="3441700"/>
                </a:cubicBezTo>
                <a:lnTo>
                  <a:pt x="7023100" y="3073400"/>
                </a:lnTo>
                <a:cubicBezTo>
                  <a:pt x="7073900" y="2895600"/>
                  <a:pt x="7162800" y="2692400"/>
                  <a:pt x="7239000" y="2628900"/>
                </a:cubicBezTo>
                <a:cubicBezTo>
                  <a:pt x="7302500" y="2565400"/>
                  <a:pt x="7353300" y="2349500"/>
                  <a:pt x="7353300" y="2146300"/>
                </a:cubicBezTo>
                <a:lnTo>
                  <a:pt x="7353300" y="1612900"/>
                </a:lnTo>
                <a:cubicBezTo>
                  <a:pt x="7353300" y="1155700"/>
                  <a:pt x="7264400" y="1066800"/>
                  <a:pt x="6819900" y="1066800"/>
                </a:cubicBezTo>
                <a:lnTo>
                  <a:pt x="3949700" y="1066800"/>
                </a:lnTo>
                <a:cubicBezTo>
                  <a:pt x="3416300" y="1066800"/>
                  <a:pt x="3073400" y="1320800"/>
                  <a:pt x="2971800" y="1752600"/>
                </a:cubicBezTo>
                <a:lnTo>
                  <a:pt x="2959100" y="1841500"/>
                </a:lnTo>
                <a:cubicBezTo>
                  <a:pt x="2908300" y="2057400"/>
                  <a:pt x="2870200" y="2298700"/>
                  <a:pt x="2870200" y="2374900"/>
                </a:cubicBezTo>
                <a:cubicBezTo>
                  <a:pt x="2870200" y="2438400"/>
                  <a:pt x="2857500" y="2654300"/>
                  <a:pt x="2832100" y="2832100"/>
                </a:cubicBezTo>
                <a:lnTo>
                  <a:pt x="2755900" y="3340100"/>
                </a:lnTo>
                <a:cubicBezTo>
                  <a:pt x="2743200" y="3530600"/>
                  <a:pt x="2667000" y="3797300"/>
                  <a:pt x="2603500" y="3937000"/>
                </a:cubicBezTo>
                <a:cubicBezTo>
                  <a:pt x="2540000" y="4089400"/>
                  <a:pt x="2451100" y="4356100"/>
                  <a:pt x="2400300" y="4546600"/>
                </a:cubicBezTo>
                <a:lnTo>
                  <a:pt x="1028700" y="10033000"/>
                </a:lnTo>
                <a:cubicBezTo>
                  <a:pt x="939800" y="10350500"/>
                  <a:pt x="660400" y="10579100"/>
                  <a:pt x="317500" y="10579100"/>
                </a:cubicBezTo>
                <a:cubicBezTo>
                  <a:pt x="101600" y="10579100"/>
                  <a:pt x="0" y="10414000"/>
                  <a:pt x="0" y="10033000"/>
                </a:cubicBezTo>
                <a:lnTo>
                  <a:pt x="0" y="9321800"/>
                </a:lnTo>
                <a:cubicBezTo>
                  <a:pt x="0" y="9118600"/>
                  <a:pt x="38100" y="8801100"/>
                  <a:pt x="88900" y="8610600"/>
                </a:cubicBezTo>
                <a:lnTo>
                  <a:pt x="2032000" y="1143000"/>
                </a:lnTo>
                <a:cubicBezTo>
                  <a:pt x="2082800" y="952500"/>
                  <a:pt x="2184400" y="647700"/>
                  <a:pt x="2247900" y="457200"/>
                </a:cubicBezTo>
                <a:lnTo>
                  <a:pt x="2298700" y="330200"/>
                </a:lnTo>
                <a:cubicBezTo>
                  <a:pt x="2387600" y="101600"/>
                  <a:pt x="2540000" y="0"/>
                  <a:pt x="2781300" y="0"/>
                </a:cubicBezTo>
                <a:close/>
                <a:moveTo>
                  <a:pt x="10198100" y="105537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8" name="Freeform 2248"/>
          <p:cNvSpPr/>
          <p:nvPr/>
        </p:nvSpPr>
        <p:spPr>
          <a:xfrm rot="0" flipH="0" flipV="0">
            <a:off x="23408213" y="15517793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9" name="Freeform 2249"/>
          <p:cNvSpPr/>
          <p:nvPr/>
        </p:nvSpPr>
        <p:spPr>
          <a:xfrm rot="0" flipH="0" flipV="0">
            <a:off x="23470412" y="15517253"/>
            <a:ext cx="51816" cy="64230"/>
          </a:xfrm>
          <a:custGeom>
            <a:pathLst>
              <a:path w="6096000" h="7556500">
                <a:moveTo>
                  <a:pt x="3124200" y="7556500"/>
                </a:moveTo>
                <a:lnTo>
                  <a:pt x="1587500" y="7556500"/>
                </a:lnTo>
                <a:cubicBezTo>
                  <a:pt x="901700" y="7556500"/>
                  <a:pt x="838200" y="7531100"/>
                  <a:pt x="482600" y="7073900"/>
                </a:cubicBezTo>
                <a:lnTo>
                  <a:pt x="317500" y="6883400"/>
                </a:lnTo>
                <a:cubicBezTo>
                  <a:pt x="152400" y="6667500"/>
                  <a:pt x="0" y="6400800"/>
                  <a:pt x="0" y="6299200"/>
                </a:cubicBezTo>
                <a:cubicBezTo>
                  <a:pt x="0" y="6096000"/>
                  <a:pt x="317500" y="5943600"/>
                  <a:pt x="762000" y="5943600"/>
                </a:cubicBezTo>
                <a:cubicBezTo>
                  <a:pt x="939800" y="5943600"/>
                  <a:pt x="1181100" y="6070600"/>
                  <a:pt x="1320800" y="6223000"/>
                </a:cubicBezTo>
                <a:cubicBezTo>
                  <a:pt x="1447800" y="6362700"/>
                  <a:pt x="1778000" y="6489700"/>
                  <a:pt x="2070100" y="6489700"/>
                </a:cubicBezTo>
                <a:lnTo>
                  <a:pt x="2717800" y="6489700"/>
                </a:lnTo>
                <a:cubicBezTo>
                  <a:pt x="3543300" y="6489700"/>
                  <a:pt x="3949700" y="6210300"/>
                  <a:pt x="3949700" y="5664200"/>
                </a:cubicBezTo>
                <a:lnTo>
                  <a:pt x="3949700" y="5029200"/>
                </a:lnTo>
                <a:cubicBezTo>
                  <a:pt x="3949700" y="4470400"/>
                  <a:pt x="3759200" y="4330700"/>
                  <a:pt x="3009900" y="4330700"/>
                </a:cubicBezTo>
                <a:cubicBezTo>
                  <a:pt x="2730500" y="4330700"/>
                  <a:pt x="2514600" y="4102100"/>
                  <a:pt x="2514600" y="3822700"/>
                </a:cubicBezTo>
                <a:lnTo>
                  <a:pt x="2514600" y="3771900"/>
                </a:lnTo>
                <a:cubicBezTo>
                  <a:pt x="2514600" y="3467100"/>
                  <a:pt x="2717800" y="3263900"/>
                  <a:pt x="3022600" y="3263900"/>
                </a:cubicBezTo>
                <a:lnTo>
                  <a:pt x="3797300" y="3263900"/>
                </a:lnTo>
                <a:cubicBezTo>
                  <a:pt x="4445000" y="3263900"/>
                  <a:pt x="5029200" y="2679700"/>
                  <a:pt x="5029200" y="2032000"/>
                </a:cubicBezTo>
                <a:lnTo>
                  <a:pt x="5029200" y="1981200"/>
                </a:lnTo>
                <a:cubicBezTo>
                  <a:pt x="5029200" y="1371600"/>
                  <a:pt x="4533900" y="1206500"/>
                  <a:pt x="3086100" y="1333500"/>
                </a:cubicBezTo>
                <a:lnTo>
                  <a:pt x="3022600" y="1333500"/>
                </a:lnTo>
                <a:cubicBezTo>
                  <a:pt x="2743200" y="1358900"/>
                  <a:pt x="2514600" y="1473200"/>
                  <a:pt x="2514600" y="1600200"/>
                </a:cubicBezTo>
                <a:cubicBezTo>
                  <a:pt x="2514600" y="1727200"/>
                  <a:pt x="2349500" y="1828800"/>
                  <a:pt x="2159000" y="1828800"/>
                </a:cubicBezTo>
                <a:cubicBezTo>
                  <a:pt x="1955800" y="1828800"/>
                  <a:pt x="1714500" y="1803400"/>
                  <a:pt x="1612900" y="1765300"/>
                </a:cubicBezTo>
                <a:cubicBezTo>
                  <a:pt x="1524000" y="1739900"/>
                  <a:pt x="1435100" y="1574800"/>
                  <a:pt x="1435100" y="1409700"/>
                </a:cubicBezTo>
                <a:cubicBezTo>
                  <a:pt x="1435100" y="1003300"/>
                  <a:pt x="2133600" y="406400"/>
                  <a:pt x="2692400" y="304800"/>
                </a:cubicBezTo>
                <a:cubicBezTo>
                  <a:pt x="2946400" y="266700"/>
                  <a:pt x="3263900" y="190500"/>
                  <a:pt x="3416300" y="139700"/>
                </a:cubicBezTo>
                <a:cubicBezTo>
                  <a:pt x="3759200" y="0"/>
                  <a:pt x="4203700" y="0"/>
                  <a:pt x="4749800" y="139700"/>
                </a:cubicBezTo>
                <a:lnTo>
                  <a:pt x="4826000" y="165100"/>
                </a:lnTo>
                <a:cubicBezTo>
                  <a:pt x="5080000" y="228600"/>
                  <a:pt x="5435600" y="444500"/>
                  <a:pt x="5638800" y="647700"/>
                </a:cubicBezTo>
                <a:lnTo>
                  <a:pt x="5740400" y="749300"/>
                </a:lnTo>
                <a:cubicBezTo>
                  <a:pt x="5943600" y="939800"/>
                  <a:pt x="6096000" y="1333500"/>
                  <a:pt x="6096000" y="1612900"/>
                </a:cubicBezTo>
                <a:lnTo>
                  <a:pt x="6096000" y="2032000"/>
                </a:lnTo>
                <a:cubicBezTo>
                  <a:pt x="6096000" y="2743200"/>
                  <a:pt x="5905500" y="3162300"/>
                  <a:pt x="5435600" y="3454400"/>
                </a:cubicBezTo>
                <a:cubicBezTo>
                  <a:pt x="5029200" y="3695700"/>
                  <a:pt x="4851400" y="4699000"/>
                  <a:pt x="5207000" y="4699000"/>
                </a:cubicBezTo>
                <a:cubicBezTo>
                  <a:pt x="5295900" y="4699000"/>
                  <a:pt x="5384800" y="4851400"/>
                  <a:pt x="5384800" y="5054600"/>
                </a:cubicBezTo>
                <a:cubicBezTo>
                  <a:pt x="5384800" y="5245100"/>
                  <a:pt x="5295900" y="5410200"/>
                  <a:pt x="5207000" y="5410200"/>
                </a:cubicBezTo>
                <a:cubicBezTo>
                  <a:pt x="5105400" y="5410200"/>
                  <a:pt x="5029200" y="5575300"/>
                  <a:pt x="5029200" y="5765800"/>
                </a:cubicBezTo>
                <a:cubicBezTo>
                  <a:pt x="5029200" y="6324600"/>
                  <a:pt x="4800600" y="6743700"/>
                  <a:pt x="4356100" y="7061200"/>
                </a:cubicBezTo>
                <a:lnTo>
                  <a:pt x="4038600" y="7277100"/>
                </a:lnTo>
                <a:cubicBezTo>
                  <a:pt x="3810000" y="7429500"/>
                  <a:pt x="3403600" y="7556500"/>
                  <a:pt x="3124200" y="7556500"/>
                </a:cubicBezTo>
                <a:close/>
                <a:moveTo>
                  <a:pt x="25400" y="75438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0" name="Freeform 2250"/>
          <p:cNvSpPr/>
          <p:nvPr/>
        </p:nvSpPr>
        <p:spPr>
          <a:xfrm rot="0" flipH="0" flipV="0">
            <a:off x="23529048" y="15569501"/>
            <a:ext cx="10795" cy="12198"/>
          </a:xfrm>
          <a:custGeom>
            <a:pathLst>
              <a:path w="1270000" h="1435100">
                <a:moveTo>
                  <a:pt x="596900" y="1435100"/>
                </a:moveTo>
                <a:lnTo>
                  <a:pt x="533400" y="1435100"/>
                </a:lnTo>
                <a:cubicBezTo>
                  <a:pt x="203200" y="1435100"/>
                  <a:pt x="0" y="1206500"/>
                  <a:pt x="0" y="850900"/>
                </a:cubicBezTo>
                <a:cubicBezTo>
                  <a:pt x="0" y="774700"/>
                  <a:pt x="50800" y="558800"/>
                  <a:pt x="127000" y="381000"/>
                </a:cubicBezTo>
                <a:lnTo>
                  <a:pt x="139700" y="330200"/>
                </a:lnTo>
                <a:cubicBezTo>
                  <a:pt x="215900" y="152400"/>
                  <a:pt x="431800" y="0"/>
                  <a:pt x="622300" y="0"/>
                </a:cubicBezTo>
                <a:lnTo>
                  <a:pt x="711200" y="0"/>
                </a:lnTo>
                <a:cubicBezTo>
                  <a:pt x="914400" y="0"/>
                  <a:pt x="1117600" y="101600"/>
                  <a:pt x="1155700" y="215900"/>
                </a:cubicBezTo>
                <a:cubicBezTo>
                  <a:pt x="1270000" y="482600"/>
                  <a:pt x="1270000" y="482600"/>
                  <a:pt x="1143000" y="876300"/>
                </a:cubicBezTo>
                <a:lnTo>
                  <a:pt x="1066800" y="1092200"/>
                </a:lnTo>
                <a:cubicBezTo>
                  <a:pt x="1003300" y="1282700"/>
                  <a:pt x="787400" y="1435100"/>
                  <a:pt x="596900" y="1435100"/>
                </a:cubicBezTo>
                <a:close/>
                <a:moveTo>
                  <a:pt x="-647700" y="13970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1" name="Rectangle 2251"/>
          <p:cNvSpPr/>
          <p:nvPr/>
        </p:nvSpPr>
        <p:spPr>
          <a:xfrm rot="78023" flipH="0" flipV="0">
            <a:off x="24455303" y="15380361"/>
            <a:ext cx="694289" cy="172243"/>
          </a:xfrm>
          <a:prstGeom prst="rect">
            <a:avLst/>
          </a:prstGeom>
        </p:spPr>
      </p:sp>
      <p:sp>
        <p:nvSpPr>
          <p:cNvPr id="2252" name="Freeform 2252"/>
          <p:cNvSpPr/>
          <p:nvPr/>
        </p:nvSpPr>
        <p:spPr>
          <a:xfrm rot="78023" flipH="0" flipV="0">
            <a:off x="24456224" y="15420946"/>
            <a:ext cx="74720" cy="89899"/>
          </a:xfrm>
          <a:custGeom>
            <a:pathLst>
              <a:path w="8788400" h="10579100">
                <a:moveTo>
                  <a:pt x="2781300" y="0"/>
                </a:moveTo>
                <a:lnTo>
                  <a:pt x="8255000" y="0"/>
                </a:lnTo>
                <a:cubicBezTo>
                  <a:pt x="8699500" y="0"/>
                  <a:pt x="8788400" y="88900"/>
                  <a:pt x="8788400" y="533400"/>
                </a:cubicBezTo>
                <a:lnTo>
                  <a:pt x="8788400" y="889000"/>
                </a:lnTo>
                <a:cubicBezTo>
                  <a:pt x="8788400" y="1092200"/>
                  <a:pt x="8750300" y="1295400"/>
                  <a:pt x="8699500" y="1333500"/>
                </a:cubicBezTo>
                <a:cubicBezTo>
                  <a:pt x="8648700" y="1384300"/>
                  <a:pt x="8559800" y="1600200"/>
                  <a:pt x="8509000" y="1803400"/>
                </a:cubicBezTo>
                <a:lnTo>
                  <a:pt x="8343900" y="2400300"/>
                </a:lnTo>
                <a:cubicBezTo>
                  <a:pt x="8293100" y="2603500"/>
                  <a:pt x="8255000" y="2794000"/>
                  <a:pt x="8255000" y="2819400"/>
                </a:cubicBezTo>
                <a:cubicBezTo>
                  <a:pt x="8255000" y="2844800"/>
                  <a:pt x="8229600" y="3009900"/>
                  <a:pt x="8216900" y="3200400"/>
                </a:cubicBezTo>
                <a:lnTo>
                  <a:pt x="8166100" y="3543300"/>
                </a:lnTo>
                <a:cubicBezTo>
                  <a:pt x="8153400" y="3721100"/>
                  <a:pt x="8077200" y="3937000"/>
                  <a:pt x="8013700" y="4000500"/>
                </a:cubicBezTo>
                <a:cubicBezTo>
                  <a:pt x="7950200" y="4064000"/>
                  <a:pt x="7848600" y="4279900"/>
                  <a:pt x="7797800" y="4483100"/>
                </a:cubicBezTo>
                <a:lnTo>
                  <a:pt x="7632700" y="5092700"/>
                </a:lnTo>
                <a:cubicBezTo>
                  <a:pt x="7581900" y="5295900"/>
                  <a:pt x="7531100" y="5486400"/>
                  <a:pt x="7531100" y="5511800"/>
                </a:cubicBezTo>
                <a:cubicBezTo>
                  <a:pt x="7531100" y="5537200"/>
                  <a:pt x="7518400" y="5702300"/>
                  <a:pt x="7505700" y="5892800"/>
                </a:cubicBezTo>
                <a:lnTo>
                  <a:pt x="7454900" y="6400800"/>
                </a:lnTo>
                <a:cubicBezTo>
                  <a:pt x="7429500" y="6591300"/>
                  <a:pt x="7366000" y="6794500"/>
                  <a:pt x="7289800" y="6870700"/>
                </a:cubicBezTo>
                <a:cubicBezTo>
                  <a:pt x="7226300" y="6934200"/>
                  <a:pt x="7137400" y="7150100"/>
                  <a:pt x="7099300" y="7340600"/>
                </a:cubicBezTo>
                <a:lnTo>
                  <a:pt x="6426200" y="10223500"/>
                </a:lnTo>
                <a:cubicBezTo>
                  <a:pt x="6362700" y="10490200"/>
                  <a:pt x="6261100" y="10579100"/>
                  <a:pt x="5981700" y="10579100"/>
                </a:cubicBezTo>
                <a:lnTo>
                  <a:pt x="5740400" y="10579100"/>
                </a:lnTo>
                <a:cubicBezTo>
                  <a:pt x="5295900" y="10579100"/>
                  <a:pt x="5207000" y="10490200"/>
                  <a:pt x="5207000" y="10033000"/>
                </a:cubicBezTo>
                <a:lnTo>
                  <a:pt x="5207000" y="9677400"/>
                </a:lnTo>
                <a:cubicBezTo>
                  <a:pt x="5207000" y="9474200"/>
                  <a:pt x="5245100" y="9283700"/>
                  <a:pt x="5295900" y="9232900"/>
                </a:cubicBezTo>
                <a:cubicBezTo>
                  <a:pt x="5346700" y="9182100"/>
                  <a:pt x="5422900" y="8966200"/>
                  <a:pt x="5486400" y="8763000"/>
                </a:cubicBezTo>
                <a:lnTo>
                  <a:pt x="5638800" y="8166100"/>
                </a:lnTo>
                <a:cubicBezTo>
                  <a:pt x="5689600" y="7962900"/>
                  <a:pt x="5740400" y="7772400"/>
                  <a:pt x="5740400" y="7747000"/>
                </a:cubicBezTo>
                <a:cubicBezTo>
                  <a:pt x="5740400" y="7721600"/>
                  <a:pt x="5753100" y="7556500"/>
                  <a:pt x="5778500" y="7366000"/>
                </a:cubicBezTo>
                <a:lnTo>
                  <a:pt x="5829300" y="6845300"/>
                </a:lnTo>
                <a:cubicBezTo>
                  <a:pt x="5842000" y="6667500"/>
                  <a:pt x="5918200" y="6451600"/>
                  <a:pt x="5981700" y="6388100"/>
                </a:cubicBezTo>
                <a:cubicBezTo>
                  <a:pt x="6045200" y="6324600"/>
                  <a:pt x="6159500" y="6108700"/>
                  <a:pt x="6235700" y="5905500"/>
                </a:cubicBezTo>
                <a:lnTo>
                  <a:pt x="6324600" y="5651500"/>
                </a:lnTo>
                <a:cubicBezTo>
                  <a:pt x="6400800" y="5448300"/>
                  <a:pt x="6451600" y="5270500"/>
                  <a:pt x="6451600" y="5245100"/>
                </a:cubicBezTo>
                <a:cubicBezTo>
                  <a:pt x="6451600" y="5219700"/>
                  <a:pt x="6477000" y="5041900"/>
                  <a:pt x="6489700" y="4851400"/>
                </a:cubicBezTo>
                <a:lnTo>
                  <a:pt x="6540500" y="4343400"/>
                </a:lnTo>
                <a:cubicBezTo>
                  <a:pt x="6565900" y="4152900"/>
                  <a:pt x="6629400" y="3949700"/>
                  <a:pt x="6692900" y="3886200"/>
                </a:cubicBezTo>
                <a:cubicBezTo>
                  <a:pt x="6756400" y="3810000"/>
                  <a:pt x="6858000" y="3619500"/>
                  <a:pt x="6908800" y="3441700"/>
                </a:cubicBezTo>
                <a:lnTo>
                  <a:pt x="7023100" y="3073400"/>
                </a:lnTo>
                <a:cubicBezTo>
                  <a:pt x="7073900" y="2895600"/>
                  <a:pt x="7162800" y="2692400"/>
                  <a:pt x="7239000" y="2628900"/>
                </a:cubicBezTo>
                <a:cubicBezTo>
                  <a:pt x="7302500" y="2565400"/>
                  <a:pt x="7353300" y="2349500"/>
                  <a:pt x="7353300" y="2146300"/>
                </a:cubicBezTo>
                <a:lnTo>
                  <a:pt x="7353300" y="1612900"/>
                </a:lnTo>
                <a:cubicBezTo>
                  <a:pt x="7353300" y="1155700"/>
                  <a:pt x="7264400" y="1066800"/>
                  <a:pt x="6819900" y="1066800"/>
                </a:cubicBezTo>
                <a:lnTo>
                  <a:pt x="3949700" y="1066800"/>
                </a:lnTo>
                <a:cubicBezTo>
                  <a:pt x="3416300" y="1066800"/>
                  <a:pt x="3073400" y="1320800"/>
                  <a:pt x="2971800" y="1752600"/>
                </a:cubicBezTo>
                <a:lnTo>
                  <a:pt x="2959100" y="1841500"/>
                </a:lnTo>
                <a:cubicBezTo>
                  <a:pt x="2908300" y="2057400"/>
                  <a:pt x="2870200" y="2298700"/>
                  <a:pt x="2870200" y="2374900"/>
                </a:cubicBezTo>
                <a:cubicBezTo>
                  <a:pt x="2870200" y="2438400"/>
                  <a:pt x="2857500" y="2654300"/>
                  <a:pt x="2832100" y="2832100"/>
                </a:cubicBezTo>
                <a:lnTo>
                  <a:pt x="2755900" y="3340100"/>
                </a:lnTo>
                <a:cubicBezTo>
                  <a:pt x="2743200" y="3530600"/>
                  <a:pt x="2667000" y="3797300"/>
                  <a:pt x="2603500" y="3937000"/>
                </a:cubicBezTo>
                <a:cubicBezTo>
                  <a:pt x="2540000" y="4089400"/>
                  <a:pt x="2451100" y="4356100"/>
                  <a:pt x="2400300" y="4546600"/>
                </a:cubicBezTo>
                <a:lnTo>
                  <a:pt x="1028700" y="10033000"/>
                </a:lnTo>
                <a:cubicBezTo>
                  <a:pt x="939800" y="10350500"/>
                  <a:pt x="660400" y="10579100"/>
                  <a:pt x="317500" y="10579100"/>
                </a:cubicBezTo>
                <a:cubicBezTo>
                  <a:pt x="101600" y="10579100"/>
                  <a:pt x="0" y="10414000"/>
                  <a:pt x="0" y="10033000"/>
                </a:cubicBezTo>
                <a:lnTo>
                  <a:pt x="0" y="9321800"/>
                </a:lnTo>
                <a:cubicBezTo>
                  <a:pt x="0" y="9118600"/>
                  <a:pt x="38100" y="8801100"/>
                  <a:pt x="88900" y="8610600"/>
                </a:cubicBezTo>
                <a:lnTo>
                  <a:pt x="2032000" y="1143000"/>
                </a:lnTo>
                <a:cubicBezTo>
                  <a:pt x="2082800" y="952500"/>
                  <a:pt x="2184400" y="647700"/>
                  <a:pt x="2247900" y="457200"/>
                </a:cubicBezTo>
                <a:lnTo>
                  <a:pt x="2298700" y="330200"/>
                </a:lnTo>
                <a:cubicBezTo>
                  <a:pt x="2387600" y="101600"/>
                  <a:pt x="2540000" y="0"/>
                  <a:pt x="2781300" y="0"/>
                </a:cubicBezTo>
                <a:close/>
                <a:moveTo>
                  <a:pt x="10198100" y="105537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  <a:effectDag type="tree">
            <a:xfrm kx="7802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3" name="Freeform 2253"/>
          <p:cNvSpPr/>
          <p:nvPr/>
        </p:nvSpPr>
        <p:spPr>
          <a:xfrm rot="78023" flipH="0" flipV="0">
            <a:off x="24535778" y="15448612"/>
            <a:ext cx="51829" cy="62918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  <a:effectDag type="tree">
            <a:xfrm kx="7802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4" name="Freeform 2254"/>
          <p:cNvSpPr/>
          <p:nvPr/>
        </p:nvSpPr>
        <p:spPr>
          <a:xfrm rot="78023" flipH="0" flipV="0">
            <a:off x="24596747" y="15445797"/>
            <a:ext cx="53880" cy="68530"/>
          </a:xfrm>
          <a:custGeom>
            <a:pathLst>
              <a:path w="6337300" h="8064500">
                <a:moveTo>
                  <a:pt x="2933700" y="8064500"/>
                </a:moveTo>
                <a:lnTo>
                  <a:pt x="1739900" y="8064500"/>
                </a:lnTo>
                <a:cubicBezTo>
                  <a:pt x="698500" y="8064500"/>
                  <a:pt x="0" y="7632700"/>
                  <a:pt x="0" y="6985000"/>
                </a:cubicBezTo>
                <a:cubicBezTo>
                  <a:pt x="0" y="6781800"/>
                  <a:pt x="241300" y="6629400"/>
                  <a:pt x="533400" y="6629400"/>
                </a:cubicBezTo>
                <a:cubicBezTo>
                  <a:pt x="838200" y="6629400"/>
                  <a:pt x="1079500" y="6705600"/>
                  <a:pt x="1079500" y="6807200"/>
                </a:cubicBezTo>
                <a:cubicBezTo>
                  <a:pt x="1079500" y="6908800"/>
                  <a:pt x="1536700" y="6985000"/>
                  <a:pt x="2095500" y="6985000"/>
                </a:cubicBezTo>
                <a:lnTo>
                  <a:pt x="2565400" y="6985000"/>
                </a:lnTo>
                <a:cubicBezTo>
                  <a:pt x="3124200" y="6985000"/>
                  <a:pt x="3670300" y="6908800"/>
                  <a:pt x="3771900" y="6807200"/>
                </a:cubicBezTo>
                <a:cubicBezTo>
                  <a:pt x="4000500" y="6565900"/>
                  <a:pt x="4000500" y="5245100"/>
                  <a:pt x="3771900" y="5016500"/>
                </a:cubicBezTo>
                <a:cubicBezTo>
                  <a:pt x="3670300" y="4914900"/>
                  <a:pt x="3340100" y="4826000"/>
                  <a:pt x="3048000" y="4826000"/>
                </a:cubicBezTo>
                <a:cubicBezTo>
                  <a:pt x="2755900" y="4826000"/>
                  <a:pt x="2514600" y="4673600"/>
                  <a:pt x="2514600" y="4470400"/>
                </a:cubicBezTo>
                <a:cubicBezTo>
                  <a:pt x="2514600" y="4279900"/>
                  <a:pt x="2590800" y="4038600"/>
                  <a:pt x="2692400" y="3937000"/>
                </a:cubicBezTo>
                <a:cubicBezTo>
                  <a:pt x="2794000" y="3835400"/>
                  <a:pt x="3187700" y="3759200"/>
                  <a:pt x="3581400" y="3759200"/>
                </a:cubicBezTo>
                <a:cubicBezTo>
                  <a:pt x="4432300" y="3759200"/>
                  <a:pt x="5016500" y="3251200"/>
                  <a:pt x="5016500" y="2501900"/>
                </a:cubicBezTo>
                <a:cubicBezTo>
                  <a:pt x="5016500" y="2209800"/>
                  <a:pt x="4559300" y="1968500"/>
                  <a:pt x="4000500" y="1968500"/>
                </a:cubicBezTo>
                <a:lnTo>
                  <a:pt x="3530600" y="1968500"/>
                </a:lnTo>
                <a:cubicBezTo>
                  <a:pt x="2971800" y="1968500"/>
                  <a:pt x="2514600" y="2044700"/>
                  <a:pt x="2514600" y="2146300"/>
                </a:cubicBezTo>
                <a:cubicBezTo>
                  <a:pt x="2514600" y="2235200"/>
                  <a:pt x="2273300" y="2324100"/>
                  <a:pt x="1968500" y="2324100"/>
                </a:cubicBezTo>
                <a:cubicBezTo>
                  <a:pt x="1676400" y="2324100"/>
                  <a:pt x="1435100" y="2159000"/>
                  <a:pt x="1435100" y="1968500"/>
                </a:cubicBezTo>
                <a:cubicBezTo>
                  <a:pt x="1435100" y="1270000"/>
                  <a:pt x="2082800" y="533400"/>
                  <a:pt x="2870200" y="355600"/>
                </a:cubicBezTo>
                <a:cubicBezTo>
                  <a:pt x="4394200" y="0"/>
                  <a:pt x="5194300" y="215900"/>
                  <a:pt x="5715000" y="1092200"/>
                </a:cubicBezTo>
                <a:cubicBezTo>
                  <a:pt x="6337300" y="2133600"/>
                  <a:pt x="6197600" y="3467100"/>
                  <a:pt x="5422900" y="3949700"/>
                </a:cubicBezTo>
                <a:cubicBezTo>
                  <a:pt x="5029200" y="4191000"/>
                  <a:pt x="4851400" y="5194300"/>
                  <a:pt x="5207000" y="5194300"/>
                </a:cubicBezTo>
                <a:cubicBezTo>
                  <a:pt x="5295900" y="5194300"/>
                  <a:pt x="5384800" y="5346700"/>
                  <a:pt x="5384800" y="5549900"/>
                </a:cubicBezTo>
                <a:cubicBezTo>
                  <a:pt x="5384800" y="6248400"/>
                  <a:pt x="5080000" y="6934200"/>
                  <a:pt x="4508500" y="7493000"/>
                </a:cubicBezTo>
                <a:cubicBezTo>
                  <a:pt x="4203700" y="7797800"/>
                  <a:pt x="3492500" y="8064500"/>
                  <a:pt x="2933700" y="8064500"/>
                </a:cubicBezTo>
                <a:close/>
                <a:moveTo>
                  <a:pt x="-914400" y="70358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  <a:effectDag type="tree">
            <a:xfrm kx="7802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5" name="Freeform 2255"/>
          <p:cNvSpPr/>
          <p:nvPr/>
        </p:nvSpPr>
        <p:spPr>
          <a:xfrm rot="78023" flipH="0" flipV="0">
            <a:off x="24659752" y="15449200"/>
            <a:ext cx="56580" cy="57846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  <a:effectDag type="tree">
            <a:xfrm kx="7802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6" name="Freeform 2256"/>
          <p:cNvSpPr/>
          <p:nvPr/>
        </p:nvSpPr>
        <p:spPr>
          <a:xfrm rot="78023" flipH="0" flipV="0">
            <a:off x="24728177" y="15445264"/>
            <a:ext cx="57984" cy="63997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  <a:effectDag type="tree">
            <a:xfrm kx="7802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7" name="Freeform 2257"/>
          <p:cNvSpPr/>
          <p:nvPr/>
        </p:nvSpPr>
        <p:spPr>
          <a:xfrm rot="78023" flipH="0" flipV="0">
            <a:off x="24809753" y="15449315"/>
            <a:ext cx="52045" cy="62486"/>
          </a:xfrm>
          <a:custGeom>
            <a:pathLst>
              <a:path w="6121400" h="7353300">
                <a:moveTo>
                  <a:pt x="1892300" y="3048000"/>
                </a:moveTo>
                <a:lnTo>
                  <a:pt x="3581400" y="3048000"/>
                </a:lnTo>
                <a:cubicBezTo>
                  <a:pt x="4432300" y="3048000"/>
                  <a:pt x="4660900" y="2819400"/>
                  <a:pt x="4660900" y="1930400"/>
                </a:cubicBezTo>
                <a:cubicBezTo>
                  <a:pt x="4660900" y="1219200"/>
                  <a:pt x="4787900" y="723900"/>
                  <a:pt x="4978400" y="723900"/>
                </a:cubicBezTo>
                <a:cubicBezTo>
                  <a:pt x="5092700" y="723900"/>
                  <a:pt x="5194300" y="558800"/>
                  <a:pt x="5194300" y="368300"/>
                </a:cubicBezTo>
                <a:cubicBezTo>
                  <a:pt x="5194300" y="165100"/>
                  <a:pt x="5359400" y="0"/>
                  <a:pt x="5562600" y="0"/>
                </a:cubicBezTo>
                <a:cubicBezTo>
                  <a:pt x="5753100" y="0"/>
                  <a:pt x="5956300" y="139700"/>
                  <a:pt x="6007100" y="317500"/>
                </a:cubicBezTo>
                <a:cubicBezTo>
                  <a:pt x="6121400" y="736600"/>
                  <a:pt x="6121400" y="800100"/>
                  <a:pt x="5918200" y="1612900"/>
                </a:cubicBezTo>
                <a:lnTo>
                  <a:pt x="5194300" y="4406900"/>
                </a:lnTo>
                <a:cubicBezTo>
                  <a:pt x="5092700" y="4787900"/>
                  <a:pt x="4991100" y="5334000"/>
                  <a:pt x="4965700" y="5600700"/>
                </a:cubicBezTo>
                <a:cubicBezTo>
                  <a:pt x="4953000" y="5880100"/>
                  <a:pt x="4826000" y="6096000"/>
                  <a:pt x="4699000" y="6096000"/>
                </a:cubicBezTo>
                <a:cubicBezTo>
                  <a:pt x="4584700" y="6096000"/>
                  <a:pt x="4483100" y="6337300"/>
                  <a:pt x="4483100" y="6642100"/>
                </a:cubicBezTo>
                <a:cubicBezTo>
                  <a:pt x="4483100" y="7175500"/>
                  <a:pt x="4292600" y="7353300"/>
                  <a:pt x="3721100" y="7353300"/>
                </a:cubicBezTo>
                <a:cubicBezTo>
                  <a:pt x="3543300" y="7353300"/>
                  <a:pt x="3403600" y="7073900"/>
                  <a:pt x="3403600" y="6731000"/>
                </a:cubicBezTo>
                <a:cubicBezTo>
                  <a:pt x="3403600" y="6388100"/>
                  <a:pt x="3492500" y="5994400"/>
                  <a:pt x="3581400" y="5880100"/>
                </a:cubicBezTo>
                <a:cubicBezTo>
                  <a:pt x="3683000" y="5753100"/>
                  <a:pt x="3759200" y="5435600"/>
                  <a:pt x="3759200" y="5156200"/>
                </a:cubicBezTo>
                <a:cubicBezTo>
                  <a:pt x="3759200" y="4889500"/>
                  <a:pt x="3810000" y="4660900"/>
                  <a:pt x="3848100" y="4660900"/>
                </a:cubicBezTo>
                <a:cubicBezTo>
                  <a:pt x="3962400" y="4660900"/>
                  <a:pt x="3962400" y="4559300"/>
                  <a:pt x="3886200" y="4305300"/>
                </a:cubicBezTo>
                <a:cubicBezTo>
                  <a:pt x="3860800" y="4203700"/>
                  <a:pt x="3517900" y="4127500"/>
                  <a:pt x="3124200" y="4127500"/>
                </a:cubicBezTo>
                <a:lnTo>
                  <a:pt x="1612900" y="4127500"/>
                </a:lnTo>
                <a:cubicBezTo>
                  <a:pt x="711200" y="4127500"/>
                  <a:pt x="533400" y="4076700"/>
                  <a:pt x="533400" y="3810000"/>
                </a:cubicBezTo>
                <a:cubicBezTo>
                  <a:pt x="533400" y="3683000"/>
                  <a:pt x="457200" y="3594100"/>
                  <a:pt x="355600" y="3594100"/>
                </a:cubicBezTo>
                <a:cubicBezTo>
                  <a:pt x="165100" y="3594100"/>
                  <a:pt x="0" y="3035300"/>
                  <a:pt x="0" y="2374900"/>
                </a:cubicBezTo>
                <a:cubicBezTo>
                  <a:pt x="0" y="2159000"/>
                  <a:pt x="76200" y="1879600"/>
                  <a:pt x="177800" y="1752600"/>
                </a:cubicBezTo>
                <a:cubicBezTo>
                  <a:pt x="279400" y="1625600"/>
                  <a:pt x="355600" y="1384300"/>
                  <a:pt x="355600" y="1219200"/>
                </a:cubicBezTo>
                <a:cubicBezTo>
                  <a:pt x="355600" y="292100"/>
                  <a:pt x="495300" y="0"/>
                  <a:pt x="939800" y="0"/>
                </a:cubicBezTo>
                <a:cubicBezTo>
                  <a:pt x="1206500" y="0"/>
                  <a:pt x="1473200" y="101600"/>
                  <a:pt x="1524000" y="228600"/>
                </a:cubicBezTo>
                <a:cubicBezTo>
                  <a:pt x="1625600" y="469900"/>
                  <a:pt x="1638300" y="1155700"/>
                  <a:pt x="1562100" y="1435100"/>
                </a:cubicBezTo>
                <a:cubicBezTo>
                  <a:pt x="1524000" y="1536700"/>
                  <a:pt x="1447800" y="1612900"/>
                  <a:pt x="1384300" y="1612900"/>
                </a:cubicBezTo>
                <a:cubicBezTo>
                  <a:pt x="1193800" y="1612900"/>
                  <a:pt x="1041400" y="2324100"/>
                  <a:pt x="1130300" y="2781300"/>
                </a:cubicBezTo>
                <a:cubicBezTo>
                  <a:pt x="1155700" y="2933700"/>
                  <a:pt x="1498600" y="3048000"/>
                  <a:pt x="1892300" y="3048000"/>
                </a:cubicBezTo>
                <a:close/>
                <a:moveTo>
                  <a:pt x="3340100" y="71882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  <a:effectDag type="tree">
            <a:xfrm kx="7802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8" name="Freeform 2258"/>
          <p:cNvSpPr/>
          <p:nvPr/>
        </p:nvSpPr>
        <p:spPr>
          <a:xfrm rot="78023" flipH="0" flipV="0">
            <a:off x="24870136" y="15448651"/>
            <a:ext cx="53341" cy="63997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  <a:effectDag type="tree">
            <a:xfrm kx="7802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9" name="Freeform 2259"/>
          <p:cNvSpPr/>
          <p:nvPr/>
        </p:nvSpPr>
        <p:spPr>
          <a:xfrm rot="78023" flipH="0" flipV="0">
            <a:off x="24934383" y="15455434"/>
            <a:ext cx="56580" cy="57846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  <a:effectDag type="tree">
            <a:xfrm kx="7802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0" name="Freeform 2260"/>
          <p:cNvSpPr/>
          <p:nvPr/>
        </p:nvSpPr>
        <p:spPr>
          <a:xfrm rot="78023" flipH="0" flipV="0">
            <a:off x="24995323" y="15456817"/>
            <a:ext cx="56580" cy="57846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  <a:effectDag type="tree">
            <a:xfrm kx="7802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1" name="Freeform 2261"/>
          <p:cNvSpPr/>
          <p:nvPr/>
        </p:nvSpPr>
        <p:spPr>
          <a:xfrm rot="78023" flipH="0" flipV="0">
            <a:off x="25058683" y="15453323"/>
            <a:ext cx="59495" cy="63242"/>
          </a:xfrm>
          <a:custGeom>
            <a:pathLst>
              <a:path w="6997700" h="7442200">
                <a:moveTo>
                  <a:pt x="3492500" y="0"/>
                </a:moveTo>
                <a:lnTo>
                  <a:pt x="6096000" y="0"/>
                </a:lnTo>
                <a:cubicBezTo>
                  <a:pt x="6642100" y="0"/>
                  <a:pt x="6997700" y="254000"/>
                  <a:pt x="6997700" y="660400"/>
                </a:cubicBezTo>
                <a:lnTo>
                  <a:pt x="6997700" y="711200"/>
                </a:lnTo>
                <a:cubicBezTo>
                  <a:pt x="6997700" y="914400"/>
                  <a:pt x="6946900" y="1231900"/>
                  <a:pt x="6908800" y="1409700"/>
                </a:cubicBezTo>
                <a:lnTo>
                  <a:pt x="5549900" y="6578600"/>
                </a:lnTo>
                <a:cubicBezTo>
                  <a:pt x="5384800" y="7175500"/>
                  <a:pt x="4991100" y="7442200"/>
                  <a:pt x="4483100" y="7289800"/>
                </a:cubicBezTo>
                <a:cubicBezTo>
                  <a:pt x="4381500" y="7264400"/>
                  <a:pt x="4305300" y="7073900"/>
                  <a:pt x="4305300" y="6883400"/>
                </a:cubicBezTo>
                <a:lnTo>
                  <a:pt x="4305300" y="6629400"/>
                </a:lnTo>
                <a:cubicBezTo>
                  <a:pt x="4305300" y="6438900"/>
                  <a:pt x="4381500" y="6134100"/>
                  <a:pt x="4483100" y="5956300"/>
                </a:cubicBezTo>
                <a:cubicBezTo>
                  <a:pt x="4699000" y="5600700"/>
                  <a:pt x="4838700" y="5067300"/>
                  <a:pt x="4838700" y="4610100"/>
                </a:cubicBezTo>
                <a:cubicBezTo>
                  <a:pt x="4838700" y="4445000"/>
                  <a:pt x="4686300" y="4305300"/>
                  <a:pt x="4483100" y="4305300"/>
                </a:cubicBezTo>
                <a:lnTo>
                  <a:pt x="3949700" y="4305300"/>
                </a:lnTo>
                <a:cubicBezTo>
                  <a:pt x="3695700" y="4305300"/>
                  <a:pt x="3505200" y="4381500"/>
                  <a:pt x="3340100" y="4559300"/>
                </a:cubicBezTo>
                <a:lnTo>
                  <a:pt x="876300" y="7086600"/>
                </a:lnTo>
                <a:cubicBezTo>
                  <a:pt x="622300" y="7353300"/>
                  <a:pt x="495300" y="7391400"/>
                  <a:pt x="177800" y="7289800"/>
                </a:cubicBezTo>
                <a:cubicBezTo>
                  <a:pt x="76200" y="7264400"/>
                  <a:pt x="0" y="7099300"/>
                  <a:pt x="0" y="6934200"/>
                </a:cubicBezTo>
                <a:cubicBezTo>
                  <a:pt x="0" y="6769100"/>
                  <a:pt x="63500" y="6527800"/>
                  <a:pt x="152400" y="6388100"/>
                </a:cubicBezTo>
                <a:cubicBezTo>
                  <a:pt x="228600" y="6261100"/>
                  <a:pt x="419100" y="6045200"/>
                  <a:pt x="558800" y="5905500"/>
                </a:cubicBezTo>
                <a:lnTo>
                  <a:pt x="1714500" y="4813300"/>
                </a:lnTo>
                <a:cubicBezTo>
                  <a:pt x="2044700" y="4495800"/>
                  <a:pt x="2044700" y="4000500"/>
                  <a:pt x="1701800" y="3708400"/>
                </a:cubicBezTo>
                <a:lnTo>
                  <a:pt x="1524000" y="3556000"/>
                </a:lnTo>
                <a:cubicBezTo>
                  <a:pt x="1371600" y="3416300"/>
                  <a:pt x="1257300" y="3149600"/>
                  <a:pt x="1257300" y="2959100"/>
                </a:cubicBezTo>
                <a:lnTo>
                  <a:pt x="1257300" y="1968500"/>
                </a:lnTo>
                <a:cubicBezTo>
                  <a:pt x="1257300" y="1574800"/>
                  <a:pt x="1422400" y="1257300"/>
                  <a:pt x="1828800" y="876300"/>
                </a:cubicBezTo>
                <a:lnTo>
                  <a:pt x="2298700" y="431800"/>
                </a:lnTo>
                <a:cubicBezTo>
                  <a:pt x="2616200" y="127000"/>
                  <a:pt x="2984500" y="0"/>
                  <a:pt x="3492500" y="0"/>
                </a:cubicBezTo>
                <a:close/>
                <a:moveTo>
                  <a:pt x="7188200" y="7391400"/>
                </a:moveTo>
                <a:moveTo>
                  <a:pt x="3048000" y="3225800"/>
                </a:moveTo>
                <a:lnTo>
                  <a:pt x="4660900" y="3225800"/>
                </a:lnTo>
                <a:cubicBezTo>
                  <a:pt x="5067300" y="3225800"/>
                  <a:pt x="5207000" y="3111500"/>
                  <a:pt x="5384800" y="2667000"/>
                </a:cubicBezTo>
                <a:lnTo>
                  <a:pt x="5613400" y="2108200"/>
                </a:lnTo>
                <a:cubicBezTo>
                  <a:pt x="5676900" y="1930400"/>
                  <a:pt x="5740400" y="1714500"/>
                  <a:pt x="5740400" y="1612900"/>
                </a:cubicBezTo>
                <a:cubicBezTo>
                  <a:pt x="5740400" y="1320800"/>
                  <a:pt x="5410200" y="1066800"/>
                  <a:pt x="5016500" y="1066800"/>
                </a:cubicBezTo>
                <a:lnTo>
                  <a:pt x="4038600" y="1066800"/>
                </a:lnTo>
                <a:cubicBezTo>
                  <a:pt x="2984500" y="1066800"/>
                  <a:pt x="2336800" y="1549400"/>
                  <a:pt x="2336800" y="2324100"/>
                </a:cubicBezTo>
                <a:lnTo>
                  <a:pt x="2336800" y="2501900"/>
                </a:lnTo>
                <a:cubicBezTo>
                  <a:pt x="2336800" y="2959100"/>
                  <a:pt x="2590800" y="3225800"/>
                  <a:pt x="3048000" y="3225800"/>
                </a:cubicBezTo>
                <a:close/>
                <a:moveTo>
                  <a:pt x="3962400" y="73914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  <a:effectDag type="tree">
            <a:xfrm kx="7802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2" name="Rectangle 2262"/>
          <p:cNvSpPr/>
          <p:nvPr/>
        </p:nvSpPr>
        <p:spPr>
          <a:xfrm rot="0" flipH="0" flipV="0">
            <a:off x="26535887" y="15334335"/>
            <a:ext cx="861044" cy="207416"/>
          </a:xfrm>
          <a:prstGeom prst="rect">
            <a:avLst/>
          </a:prstGeom>
        </p:spPr>
      </p:sp>
      <p:sp>
        <p:nvSpPr>
          <p:cNvPr id="2263" name="Freeform 2263"/>
          <p:cNvSpPr/>
          <p:nvPr/>
        </p:nvSpPr>
        <p:spPr>
          <a:xfrm rot="0" flipH="0" flipV="0">
            <a:off x="26538935" y="15422879"/>
            <a:ext cx="76200" cy="88392"/>
          </a:xfrm>
          <a:custGeom>
            <a:pathLst>
              <a:path w="6350000" h="7366000">
                <a:moveTo>
                  <a:pt x="2540000" y="3048000"/>
                </a:moveTo>
                <a:lnTo>
                  <a:pt x="4572000" y="3048000"/>
                </a:lnTo>
                <a:cubicBezTo>
                  <a:pt x="4889500" y="3048000"/>
                  <a:pt x="5080000" y="2857500"/>
                  <a:pt x="5080000" y="2540000"/>
                </a:cubicBezTo>
                <a:cubicBezTo>
                  <a:pt x="5080000" y="2260600"/>
                  <a:pt x="5143500" y="2032000"/>
                  <a:pt x="5207000" y="2032000"/>
                </a:cubicBezTo>
                <a:cubicBezTo>
                  <a:pt x="5283200" y="2032000"/>
                  <a:pt x="5334000" y="1803400"/>
                  <a:pt x="5334000" y="1524000"/>
                </a:cubicBezTo>
                <a:cubicBezTo>
                  <a:pt x="5334000" y="1244600"/>
                  <a:pt x="5397500" y="1016000"/>
                  <a:pt x="5461000" y="1016000"/>
                </a:cubicBezTo>
                <a:cubicBezTo>
                  <a:pt x="5537200" y="1016000"/>
                  <a:pt x="5588000" y="838200"/>
                  <a:pt x="5588000" y="635000"/>
                </a:cubicBezTo>
                <a:cubicBezTo>
                  <a:pt x="5588000" y="419100"/>
                  <a:pt x="5651500" y="254000"/>
                  <a:pt x="5715000" y="254000"/>
                </a:cubicBezTo>
                <a:cubicBezTo>
                  <a:pt x="5791200" y="254000"/>
                  <a:pt x="5842000" y="190500"/>
                  <a:pt x="5842000" y="127000"/>
                </a:cubicBezTo>
                <a:cubicBezTo>
                  <a:pt x="5842000" y="50800"/>
                  <a:pt x="5956300" y="0"/>
                  <a:pt x="6096000" y="0"/>
                </a:cubicBezTo>
                <a:cubicBezTo>
                  <a:pt x="6235700" y="0"/>
                  <a:pt x="6350000" y="228600"/>
                  <a:pt x="6350000" y="508000"/>
                </a:cubicBezTo>
                <a:lnTo>
                  <a:pt x="6350000" y="762000"/>
                </a:lnTo>
                <a:cubicBezTo>
                  <a:pt x="6350000" y="1041400"/>
                  <a:pt x="6299200" y="1270000"/>
                  <a:pt x="6223000" y="1270000"/>
                </a:cubicBezTo>
                <a:cubicBezTo>
                  <a:pt x="6159500" y="1270000"/>
                  <a:pt x="6096000" y="1435100"/>
                  <a:pt x="6096000" y="1651000"/>
                </a:cubicBezTo>
                <a:cubicBezTo>
                  <a:pt x="6096000" y="1854200"/>
                  <a:pt x="6045200" y="2032000"/>
                  <a:pt x="5969000" y="2032000"/>
                </a:cubicBezTo>
                <a:cubicBezTo>
                  <a:pt x="5905500" y="2032000"/>
                  <a:pt x="5842000" y="2260600"/>
                  <a:pt x="5842000" y="2540000"/>
                </a:cubicBezTo>
                <a:lnTo>
                  <a:pt x="5842000" y="2794000"/>
                </a:lnTo>
                <a:cubicBezTo>
                  <a:pt x="5842000" y="3073400"/>
                  <a:pt x="5791200" y="3302000"/>
                  <a:pt x="5715000" y="3302000"/>
                </a:cubicBezTo>
                <a:cubicBezTo>
                  <a:pt x="5651500" y="3302000"/>
                  <a:pt x="5588000" y="3530600"/>
                  <a:pt x="5588000" y="3810000"/>
                </a:cubicBezTo>
                <a:cubicBezTo>
                  <a:pt x="5588000" y="4089400"/>
                  <a:pt x="5537200" y="4318000"/>
                  <a:pt x="5461000" y="4318000"/>
                </a:cubicBezTo>
                <a:cubicBezTo>
                  <a:pt x="5397500" y="4318000"/>
                  <a:pt x="5334000" y="4546600"/>
                  <a:pt x="5334000" y="4826000"/>
                </a:cubicBezTo>
                <a:cubicBezTo>
                  <a:pt x="5334000" y="5105400"/>
                  <a:pt x="5283200" y="5334000"/>
                  <a:pt x="5207000" y="5334000"/>
                </a:cubicBezTo>
                <a:cubicBezTo>
                  <a:pt x="5143500" y="5334000"/>
                  <a:pt x="5080000" y="5562600"/>
                  <a:pt x="5080000" y="5842000"/>
                </a:cubicBezTo>
                <a:cubicBezTo>
                  <a:pt x="5080000" y="6121400"/>
                  <a:pt x="5029200" y="6350000"/>
                  <a:pt x="4953000" y="6350000"/>
                </a:cubicBezTo>
                <a:cubicBezTo>
                  <a:pt x="4889500" y="6350000"/>
                  <a:pt x="4826000" y="6515100"/>
                  <a:pt x="4826000" y="6731000"/>
                </a:cubicBezTo>
                <a:cubicBezTo>
                  <a:pt x="4826000" y="6946900"/>
                  <a:pt x="4775200" y="7112000"/>
                  <a:pt x="4699000" y="7112000"/>
                </a:cubicBezTo>
                <a:cubicBezTo>
                  <a:pt x="4635500" y="7112000"/>
                  <a:pt x="4572000" y="7162800"/>
                  <a:pt x="4572000" y="7239000"/>
                </a:cubicBezTo>
                <a:cubicBezTo>
                  <a:pt x="4572000" y="7302500"/>
                  <a:pt x="4406900" y="7366000"/>
                  <a:pt x="4191000" y="7366000"/>
                </a:cubicBezTo>
                <a:cubicBezTo>
                  <a:pt x="3987800" y="7366000"/>
                  <a:pt x="3810000" y="7251700"/>
                  <a:pt x="3810000" y="7112000"/>
                </a:cubicBezTo>
                <a:cubicBezTo>
                  <a:pt x="3810000" y="6972300"/>
                  <a:pt x="3873500" y="6858000"/>
                  <a:pt x="3937000" y="6858000"/>
                </a:cubicBezTo>
                <a:cubicBezTo>
                  <a:pt x="4013200" y="6858000"/>
                  <a:pt x="4064000" y="6692900"/>
                  <a:pt x="4064000" y="6477000"/>
                </a:cubicBezTo>
                <a:cubicBezTo>
                  <a:pt x="4064000" y="6261100"/>
                  <a:pt x="4127500" y="6096000"/>
                  <a:pt x="4191000" y="6096000"/>
                </a:cubicBezTo>
                <a:cubicBezTo>
                  <a:pt x="4267200" y="6096000"/>
                  <a:pt x="4318000" y="5867400"/>
                  <a:pt x="4318000" y="5588000"/>
                </a:cubicBezTo>
                <a:cubicBezTo>
                  <a:pt x="4318000" y="5308600"/>
                  <a:pt x="4381500" y="5080000"/>
                  <a:pt x="4445000" y="5080000"/>
                </a:cubicBezTo>
                <a:cubicBezTo>
                  <a:pt x="4521200" y="5080000"/>
                  <a:pt x="4572000" y="4851400"/>
                  <a:pt x="4572000" y="4572000"/>
                </a:cubicBezTo>
                <a:lnTo>
                  <a:pt x="4572000" y="4318000"/>
                </a:lnTo>
                <a:cubicBezTo>
                  <a:pt x="4572000" y="3937000"/>
                  <a:pt x="4445000" y="3810000"/>
                  <a:pt x="4064000" y="3810000"/>
                </a:cubicBezTo>
                <a:lnTo>
                  <a:pt x="2286000" y="3810000"/>
                </a:lnTo>
                <a:cubicBezTo>
                  <a:pt x="2006600" y="3810000"/>
                  <a:pt x="1778000" y="3860800"/>
                  <a:pt x="1778000" y="3937000"/>
                </a:cubicBezTo>
                <a:cubicBezTo>
                  <a:pt x="1778000" y="4000500"/>
                  <a:pt x="1727200" y="4064000"/>
                  <a:pt x="1651000" y="4064000"/>
                </a:cubicBezTo>
                <a:cubicBezTo>
                  <a:pt x="1587500" y="4064000"/>
                  <a:pt x="1524000" y="4292600"/>
                  <a:pt x="1524000" y="4572000"/>
                </a:cubicBezTo>
                <a:cubicBezTo>
                  <a:pt x="1524000" y="4851400"/>
                  <a:pt x="1473200" y="5080000"/>
                  <a:pt x="1397000" y="5080000"/>
                </a:cubicBezTo>
                <a:cubicBezTo>
                  <a:pt x="1333500" y="5080000"/>
                  <a:pt x="1270000" y="5308600"/>
                  <a:pt x="1270000" y="5588000"/>
                </a:cubicBezTo>
                <a:cubicBezTo>
                  <a:pt x="1270000" y="5867400"/>
                  <a:pt x="1219200" y="6096000"/>
                  <a:pt x="1143000" y="6096000"/>
                </a:cubicBezTo>
                <a:cubicBezTo>
                  <a:pt x="1079500" y="6096000"/>
                  <a:pt x="1016000" y="6324600"/>
                  <a:pt x="1016000" y="6604000"/>
                </a:cubicBezTo>
                <a:cubicBezTo>
                  <a:pt x="1016000" y="6883400"/>
                  <a:pt x="965200" y="7112000"/>
                  <a:pt x="889000" y="7112000"/>
                </a:cubicBezTo>
                <a:cubicBezTo>
                  <a:pt x="825500" y="7112000"/>
                  <a:pt x="762000" y="7162800"/>
                  <a:pt x="762000" y="7239000"/>
                </a:cubicBezTo>
                <a:cubicBezTo>
                  <a:pt x="762000" y="7302500"/>
                  <a:pt x="596900" y="7366000"/>
                  <a:pt x="381000" y="7366000"/>
                </a:cubicBezTo>
                <a:cubicBezTo>
                  <a:pt x="177800" y="7366000"/>
                  <a:pt x="0" y="7200900"/>
                  <a:pt x="0" y="6985000"/>
                </a:cubicBezTo>
                <a:cubicBezTo>
                  <a:pt x="0" y="6769100"/>
                  <a:pt x="63500" y="6604000"/>
                  <a:pt x="127000" y="6604000"/>
                </a:cubicBezTo>
                <a:cubicBezTo>
                  <a:pt x="203200" y="6604000"/>
                  <a:pt x="254000" y="6426200"/>
                  <a:pt x="254000" y="6223000"/>
                </a:cubicBezTo>
                <a:cubicBezTo>
                  <a:pt x="254000" y="6007100"/>
                  <a:pt x="317500" y="5842000"/>
                  <a:pt x="381000" y="5842000"/>
                </a:cubicBezTo>
                <a:cubicBezTo>
                  <a:pt x="457200" y="5842000"/>
                  <a:pt x="508000" y="5613400"/>
                  <a:pt x="508000" y="5334000"/>
                </a:cubicBezTo>
                <a:cubicBezTo>
                  <a:pt x="508000" y="5054600"/>
                  <a:pt x="571500" y="4826000"/>
                  <a:pt x="635000" y="4826000"/>
                </a:cubicBezTo>
                <a:cubicBezTo>
                  <a:pt x="711200" y="4826000"/>
                  <a:pt x="762000" y="4597400"/>
                  <a:pt x="762000" y="4318000"/>
                </a:cubicBezTo>
                <a:cubicBezTo>
                  <a:pt x="762000" y="4038600"/>
                  <a:pt x="825500" y="3810000"/>
                  <a:pt x="889000" y="3810000"/>
                </a:cubicBezTo>
                <a:cubicBezTo>
                  <a:pt x="965200" y="3810000"/>
                  <a:pt x="1016000" y="3632200"/>
                  <a:pt x="1016000" y="3429000"/>
                </a:cubicBezTo>
                <a:cubicBezTo>
                  <a:pt x="1016000" y="3213100"/>
                  <a:pt x="1079500" y="3048000"/>
                  <a:pt x="1143000" y="3048000"/>
                </a:cubicBezTo>
                <a:cubicBezTo>
                  <a:pt x="1219200" y="3048000"/>
                  <a:pt x="1270000" y="2819400"/>
                  <a:pt x="1270000" y="2540000"/>
                </a:cubicBezTo>
                <a:lnTo>
                  <a:pt x="1270000" y="2286000"/>
                </a:lnTo>
                <a:cubicBezTo>
                  <a:pt x="1270000" y="2006600"/>
                  <a:pt x="1333500" y="1778000"/>
                  <a:pt x="1397000" y="1778000"/>
                </a:cubicBezTo>
                <a:cubicBezTo>
                  <a:pt x="1473200" y="1778000"/>
                  <a:pt x="1524000" y="1600200"/>
                  <a:pt x="1524000" y="1397000"/>
                </a:cubicBezTo>
                <a:cubicBezTo>
                  <a:pt x="1524000" y="1181100"/>
                  <a:pt x="1587500" y="1016000"/>
                  <a:pt x="1651000" y="1016000"/>
                </a:cubicBezTo>
                <a:cubicBezTo>
                  <a:pt x="1727200" y="1016000"/>
                  <a:pt x="1778000" y="787400"/>
                  <a:pt x="1778000" y="508000"/>
                </a:cubicBezTo>
                <a:cubicBezTo>
                  <a:pt x="1778000" y="228600"/>
                  <a:pt x="1955800" y="0"/>
                  <a:pt x="2159000" y="0"/>
                </a:cubicBezTo>
                <a:cubicBezTo>
                  <a:pt x="2374900" y="0"/>
                  <a:pt x="2540000" y="228600"/>
                  <a:pt x="2540000" y="508000"/>
                </a:cubicBezTo>
                <a:cubicBezTo>
                  <a:pt x="2540000" y="787400"/>
                  <a:pt x="2501900" y="1181100"/>
                  <a:pt x="2438400" y="1397000"/>
                </a:cubicBezTo>
                <a:cubicBezTo>
                  <a:pt x="2387600" y="1600200"/>
                  <a:pt x="2273300" y="1778000"/>
                  <a:pt x="2184400" y="1778000"/>
                </a:cubicBezTo>
                <a:cubicBezTo>
                  <a:pt x="2108200" y="1778000"/>
                  <a:pt x="2032000" y="2006600"/>
                  <a:pt x="2032000" y="2286000"/>
                </a:cubicBezTo>
                <a:lnTo>
                  <a:pt x="2032000" y="2540000"/>
                </a:lnTo>
                <a:cubicBezTo>
                  <a:pt x="2032000" y="2921000"/>
                  <a:pt x="2159000" y="3048000"/>
                  <a:pt x="2540000" y="3048000"/>
                </a:cubicBezTo>
                <a:close/>
                <a:moveTo>
                  <a:pt x="6604000" y="99060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4" name="Freeform 2264"/>
          <p:cNvSpPr/>
          <p:nvPr/>
        </p:nvSpPr>
        <p:spPr>
          <a:xfrm rot="0" flipH="0" flipV="0">
            <a:off x="26617726" y="15447721"/>
            <a:ext cx="56235" cy="65532"/>
          </a:xfrm>
          <a:custGeom>
            <a:pathLst>
              <a:path w="4686300" h="5461000">
                <a:moveTo>
                  <a:pt x="3822700" y="5435600"/>
                </a:moveTo>
                <a:lnTo>
                  <a:pt x="889000" y="5461000"/>
                </a:lnTo>
                <a:cubicBezTo>
                  <a:pt x="685800" y="5461000"/>
                  <a:pt x="406400" y="5346700"/>
                  <a:pt x="266700" y="5207000"/>
                </a:cubicBezTo>
                <a:lnTo>
                  <a:pt x="241300" y="5181600"/>
                </a:lnTo>
                <a:cubicBezTo>
                  <a:pt x="101600" y="5041900"/>
                  <a:pt x="0" y="4762500"/>
                  <a:pt x="12700" y="4572000"/>
                </a:cubicBezTo>
                <a:lnTo>
                  <a:pt x="88900" y="3556000"/>
                </a:lnTo>
                <a:cubicBezTo>
                  <a:pt x="165100" y="2387600"/>
                  <a:pt x="165100" y="2387600"/>
                  <a:pt x="342900" y="2387600"/>
                </a:cubicBezTo>
                <a:cubicBezTo>
                  <a:pt x="431800" y="2387600"/>
                  <a:pt x="495300" y="2222500"/>
                  <a:pt x="495300" y="2019300"/>
                </a:cubicBezTo>
                <a:lnTo>
                  <a:pt x="495300" y="1981200"/>
                </a:lnTo>
                <a:cubicBezTo>
                  <a:pt x="495300" y="1778000"/>
                  <a:pt x="558800" y="1625600"/>
                  <a:pt x="622300" y="1625600"/>
                </a:cubicBezTo>
                <a:cubicBezTo>
                  <a:pt x="698500" y="1625600"/>
                  <a:pt x="749300" y="1511300"/>
                  <a:pt x="749300" y="1371600"/>
                </a:cubicBezTo>
                <a:cubicBezTo>
                  <a:pt x="749300" y="1117600"/>
                  <a:pt x="1130300" y="736600"/>
                  <a:pt x="1384300" y="736600"/>
                </a:cubicBezTo>
                <a:cubicBezTo>
                  <a:pt x="1460500" y="736600"/>
                  <a:pt x="1511300" y="622300"/>
                  <a:pt x="1511300" y="482600"/>
                </a:cubicBezTo>
                <a:cubicBezTo>
                  <a:pt x="1511300" y="203200"/>
                  <a:pt x="1765300" y="127000"/>
                  <a:pt x="2705100" y="76200"/>
                </a:cubicBezTo>
                <a:lnTo>
                  <a:pt x="4102100" y="12700"/>
                </a:lnTo>
                <a:cubicBezTo>
                  <a:pt x="4559300" y="0"/>
                  <a:pt x="4686300" y="127000"/>
                  <a:pt x="4686300" y="584200"/>
                </a:cubicBezTo>
                <a:lnTo>
                  <a:pt x="4686300" y="749300"/>
                </a:lnTo>
                <a:cubicBezTo>
                  <a:pt x="4686300" y="952500"/>
                  <a:pt x="4660900" y="1270000"/>
                  <a:pt x="4622800" y="1473200"/>
                </a:cubicBezTo>
                <a:lnTo>
                  <a:pt x="4406900" y="2540000"/>
                </a:lnTo>
                <a:cubicBezTo>
                  <a:pt x="4368800" y="2730500"/>
                  <a:pt x="4279900" y="2895600"/>
                  <a:pt x="4203700" y="2895600"/>
                </a:cubicBezTo>
                <a:cubicBezTo>
                  <a:pt x="4114800" y="2895600"/>
                  <a:pt x="4025900" y="3035300"/>
                  <a:pt x="4000500" y="3225800"/>
                </a:cubicBezTo>
                <a:lnTo>
                  <a:pt x="4000500" y="3263900"/>
                </a:lnTo>
                <a:cubicBezTo>
                  <a:pt x="3975100" y="3441700"/>
                  <a:pt x="3911600" y="3683000"/>
                  <a:pt x="3873500" y="3784600"/>
                </a:cubicBezTo>
                <a:cubicBezTo>
                  <a:pt x="3733800" y="4165600"/>
                  <a:pt x="3810000" y="4673600"/>
                  <a:pt x="4051300" y="4953000"/>
                </a:cubicBezTo>
                <a:cubicBezTo>
                  <a:pt x="4191000" y="5105400"/>
                  <a:pt x="4305300" y="5257800"/>
                  <a:pt x="4305300" y="5270500"/>
                </a:cubicBezTo>
                <a:cubicBezTo>
                  <a:pt x="4305300" y="5372100"/>
                  <a:pt x="4140200" y="5435600"/>
                  <a:pt x="3822700" y="5435600"/>
                </a:cubicBezTo>
                <a:close/>
                <a:moveTo>
                  <a:pt x="2095500" y="7835900"/>
                </a:moveTo>
                <a:moveTo>
                  <a:pt x="1244600" y="4800600"/>
                </a:moveTo>
                <a:lnTo>
                  <a:pt x="2171700" y="4800600"/>
                </a:lnTo>
                <a:cubicBezTo>
                  <a:pt x="2628900" y="4800600"/>
                  <a:pt x="3086100" y="4457700"/>
                  <a:pt x="3187700" y="4038600"/>
                </a:cubicBezTo>
                <a:lnTo>
                  <a:pt x="3225800" y="3924300"/>
                </a:lnTo>
                <a:cubicBezTo>
                  <a:pt x="3263900" y="3746500"/>
                  <a:pt x="3327400" y="3441700"/>
                  <a:pt x="3365500" y="3263900"/>
                </a:cubicBezTo>
                <a:lnTo>
                  <a:pt x="3365500" y="3225800"/>
                </a:lnTo>
                <a:cubicBezTo>
                  <a:pt x="3390900" y="3035300"/>
                  <a:pt x="3416300" y="2844800"/>
                  <a:pt x="3416300" y="2794000"/>
                </a:cubicBezTo>
                <a:cubicBezTo>
                  <a:pt x="3416300" y="2743200"/>
                  <a:pt x="3441700" y="2527300"/>
                  <a:pt x="3479800" y="2311400"/>
                </a:cubicBezTo>
                <a:lnTo>
                  <a:pt x="3492500" y="2260600"/>
                </a:lnTo>
                <a:cubicBezTo>
                  <a:pt x="3517900" y="2044700"/>
                  <a:pt x="3606800" y="1879600"/>
                  <a:pt x="3670300" y="1879600"/>
                </a:cubicBezTo>
                <a:cubicBezTo>
                  <a:pt x="3746500" y="1879600"/>
                  <a:pt x="3797300" y="1778000"/>
                  <a:pt x="3797300" y="1651000"/>
                </a:cubicBezTo>
                <a:cubicBezTo>
                  <a:pt x="3797300" y="1117600"/>
                  <a:pt x="3657600" y="990600"/>
                  <a:pt x="3060700" y="990600"/>
                </a:cubicBezTo>
                <a:lnTo>
                  <a:pt x="2692400" y="990600"/>
                </a:lnTo>
                <a:cubicBezTo>
                  <a:pt x="2501900" y="990600"/>
                  <a:pt x="2184400" y="1054100"/>
                  <a:pt x="1981200" y="1155700"/>
                </a:cubicBezTo>
                <a:lnTo>
                  <a:pt x="1866900" y="1206500"/>
                </a:lnTo>
                <a:cubicBezTo>
                  <a:pt x="1676400" y="1295400"/>
                  <a:pt x="1511300" y="1485900"/>
                  <a:pt x="1511300" y="1625600"/>
                </a:cubicBezTo>
                <a:cubicBezTo>
                  <a:pt x="1511300" y="1765300"/>
                  <a:pt x="1447800" y="1879600"/>
                  <a:pt x="1358900" y="1879600"/>
                </a:cubicBezTo>
                <a:cubicBezTo>
                  <a:pt x="1270000" y="1879600"/>
                  <a:pt x="1181100" y="2032000"/>
                  <a:pt x="1168400" y="2235200"/>
                </a:cubicBezTo>
                <a:lnTo>
                  <a:pt x="1168400" y="2273300"/>
                </a:lnTo>
                <a:cubicBezTo>
                  <a:pt x="1143000" y="2476500"/>
                  <a:pt x="1130300" y="2679700"/>
                  <a:pt x="1130300" y="2730500"/>
                </a:cubicBezTo>
                <a:cubicBezTo>
                  <a:pt x="1130300" y="2781300"/>
                  <a:pt x="1104900" y="2997200"/>
                  <a:pt x="1079500" y="3213100"/>
                </a:cubicBezTo>
                <a:lnTo>
                  <a:pt x="1066800" y="3263900"/>
                </a:lnTo>
                <a:cubicBezTo>
                  <a:pt x="1028700" y="3479800"/>
                  <a:pt x="952500" y="3657600"/>
                  <a:pt x="876300" y="3657600"/>
                </a:cubicBezTo>
                <a:cubicBezTo>
                  <a:pt x="812800" y="3657600"/>
                  <a:pt x="749300" y="3810000"/>
                  <a:pt x="749300" y="4013200"/>
                </a:cubicBezTo>
                <a:lnTo>
                  <a:pt x="749300" y="4305300"/>
                </a:lnTo>
                <a:cubicBezTo>
                  <a:pt x="749300" y="4762500"/>
                  <a:pt x="787400" y="4800600"/>
                  <a:pt x="1244600" y="4800600"/>
                </a:cubicBezTo>
                <a:close/>
                <a:moveTo>
                  <a:pt x="2730500" y="78359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5" name="Freeform 2265"/>
          <p:cNvSpPr/>
          <p:nvPr/>
        </p:nvSpPr>
        <p:spPr>
          <a:xfrm rot="0" flipH="0" flipV="0">
            <a:off x="26691331" y="15422879"/>
            <a:ext cx="57912" cy="91440"/>
          </a:xfrm>
          <a:custGeom>
            <a:pathLst>
              <a:path w="4826000" h="7620000">
                <a:moveTo>
                  <a:pt x="2540000" y="0"/>
                </a:moveTo>
                <a:lnTo>
                  <a:pt x="4318000" y="0"/>
                </a:lnTo>
                <a:cubicBezTo>
                  <a:pt x="4483100" y="0"/>
                  <a:pt x="4572000" y="88900"/>
                  <a:pt x="4572000" y="254000"/>
                </a:cubicBezTo>
                <a:cubicBezTo>
                  <a:pt x="4572000" y="393700"/>
                  <a:pt x="4508500" y="508000"/>
                  <a:pt x="4445000" y="508000"/>
                </a:cubicBezTo>
                <a:cubicBezTo>
                  <a:pt x="4368800" y="508000"/>
                  <a:pt x="4318000" y="558800"/>
                  <a:pt x="4318000" y="635000"/>
                </a:cubicBezTo>
                <a:cubicBezTo>
                  <a:pt x="4318000" y="698500"/>
                  <a:pt x="4203700" y="762000"/>
                  <a:pt x="4064000" y="762000"/>
                </a:cubicBezTo>
                <a:lnTo>
                  <a:pt x="2794000" y="762000"/>
                </a:lnTo>
                <a:cubicBezTo>
                  <a:pt x="2654300" y="762000"/>
                  <a:pt x="2540000" y="698500"/>
                  <a:pt x="2540000" y="635000"/>
                </a:cubicBezTo>
                <a:cubicBezTo>
                  <a:pt x="2540000" y="558800"/>
                  <a:pt x="2476500" y="508000"/>
                  <a:pt x="2413000" y="508000"/>
                </a:cubicBezTo>
                <a:cubicBezTo>
                  <a:pt x="2336800" y="508000"/>
                  <a:pt x="2286000" y="393700"/>
                  <a:pt x="2286000" y="254000"/>
                </a:cubicBezTo>
                <a:cubicBezTo>
                  <a:pt x="2286000" y="88900"/>
                  <a:pt x="2374900" y="0"/>
                  <a:pt x="2540000" y="0"/>
                </a:cubicBezTo>
                <a:close/>
                <a:moveTo>
                  <a:pt x="9245600" y="9906000"/>
                </a:moveTo>
                <a:moveTo>
                  <a:pt x="3048000" y="7620000"/>
                </a:moveTo>
                <a:lnTo>
                  <a:pt x="1016000" y="7620000"/>
                </a:lnTo>
                <a:cubicBezTo>
                  <a:pt x="736600" y="7620000"/>
                  <a:pt x="508000" y="7556500"/>
                  <a:pt x="508000" y="7493000"/>
                </a:cubicBezTo>
                <a:cubicBezTo>
                  <a:pt x="508000" y="7416800"/>
                  <a:pt x="444500" y="7366000"/>
                  <a:pt x="381000" y="7366000"/>
                </a:cubicBezTo>
                <a:cubicBezTo>
                  <a:pt x="304800" y="7366000"/>
                  <a:pt x="254000" y="7302500"/>
                  <a:pt x="254000" y="7239000"/>
                </a:cubicBezTo>
                <a:cubicBezTo>
                  <a:pt x="254000" y="7162800"/>
                  <a:pt x="190500" y="7112000"/>
                  <a:pt x="127000" y="7112000"/>
                </a:cubicBezTo>
                <a:cubicBezTo>
                  <a:pt x="50800" y="7112000"/>
                  <a:pt x="0" y="6883400"/>
                  <a:pt x="0" y="6604000"/>
                </a:cubicBezTo>
                <a:lnTo>
                  <a:pt x="0" y="6350000"/>
                </a:lnTo>
                <a:cubicBezTo>
                  <a:pt x="0" y="6070600"/>
                  <a:pt x="50800" y="5842000"/>
                  <a:pt x="127000" y="5842000"/>
                </a:cubicBezTo>
                <a:cubicBezTo>
                  <a:pt x="190500" y="5842000"/>
                  <a:pt x="254000" y="5613400"/>
                  <a:pt x="254000" y="5334000"/>
                </a:cubicBezTo>
                <a:cubicBezTo>
                  <a:pt x="254000" y="5054600"/>
                  <a:pt x="304800" y="4826000"/>
                  <a:pt x="381000" y="4826000"/>
                </a:cubicBezTo>
                <a:cubicBezTo>
                  <a:pt x="444500" y="4826000"/>
                  <a:pt x="508000" y="4648200"/>
                  <a:pt x="508000" y="4445000"/>
                </a:cubicBezTo>
                <a:cubicBezTo>
                  <a:pt x="508000" y="4229100"/>
                  <a:pt x="558800" y="4064000"/>
                  <a:pt x="635000" y="4064000"/>
                </a:cubicBezTo>
                <a:cubicBezTo>
                  <a:pt x="698500" y="4064000"/>
                  <a:pt x="762000" y="3835400"/>
                  <a:pt x="762000" y="3556000"/>
                </a:cubicBezTo>
                <a:cubicBezTo>
                  <a:pt x="762000" y="3276600"/>
                  <a:pt x="812800" y="3048000"/>
                  <a:pt x="889000" y="3048000"/>
                </a:cubicBezTo>
                <a:cubicBezTo>
                  <a:pt x="952500" y="3048000"/>
                  <a:pt x="1016000" y="2870200"/>
                  <a:pt x="1016000" y="2667000"/>
                </a:cubicBezTo>
                <a:cubicBezTo>
                  <a:pt x="1016000" y="2451100"/>
                  <a:pt x="1181100" y="2286000"/>
                  <a:pt x="1397000" y="2286000"/>
                </a:cubicBezTo>
                <a:cubicBezTo>
                  <a:pt x="1600200" y="2286000"/>
                  <a:pt x="1778000" y="2514600"/>
                  <a:pt x="1778000" y="2794000"/>
                </a:cubicBezTo>
                <a:cubicBezTo>
                  <a:pt x="1778000" y="3073400"/>
                  <a:pt x="1727200" y="3467100"/>
                  <a:pt x="1676400" y="3683000"/>
                </a:cubicBezTo>
                <a:cubicBezTo>
                  <a:pt x="1625600" y="3886200"/>
                  <a:pt x="1511300" y="4064000"/>
                  <a:pt x="1422400" y="4064000"/>
                </a:cubicBezTo>
                <a:cubicBezTo>
                  <a:pt x="1333500" y="4064000"/>
                  <a:pt x="1270000" y="4292600"/>
                  <a:pt x="1270000" y="4572000"/>
                </a:cubicBezTo>
                <a:cubicBezTo>
                  <a:pt x="1270000" y="4851400"/>
                  <a:pt x="1206500" y="5080000"/>
                  <a:pt x="1143000" y="5080000"/>
                </a:cubicBezTo>
                <a:cubicBezTo>
                  <a:pt x="1066800" y="5080000"/>
                  <a:pt x="1016000" y="5308600"/>
                  <a:pt x="1016000" y="5588000"/>
                </a:cubicBezTo>
                <a:cubicBezTo>
                  <a:pt x="1016000" y="5867400"/>
                  <a:pt x="952500" y="6096000"/>
                  <a:pt x="889000" y="6096000"/>
                </a:cubicBezTo>
                <a:cubicBezTo>
                  <a:pt x="812800" y="6096000"/>
                  <a:pt x="762000" y="6261100"/>
                  <a:pt x="762000" y="6477000"/>
                </a:cubicBezTo>
                <a:cubicBezTo>
                  <a:pt x="762000" y="6692900"/>
                  <a:pt x="990600" y="6858000"/>
                  <a:pt x="1270000" y="6858000"/>
                </a:cubicBezTo>
                <a:lnTo>
                  <a:pt x="2540000" y="6858000"/>
                </a:lnTo>
                <a:cubicBezTo>
                  <a:pt x="2819400" y="6858000"/>
                  <a:pt x="3048000" y="6692900"/>
                  <a:pt x="3048000" y="6477000"/>
                </a:cubicBezTo>
                <a:cubicBezTo>
                  <a:pt x="3048000" y="6261100"/>
                  <a:pt x="3098800" y="6096000"/>
                  <a:pt x="3175000" y="6096000"/>
                </a:cubicBezTo>
                <a:cubicBezTo>
                  <a:pt x="3238500" y="6096000"/>
                  <a:pt x="3302000" y="5867400"/>
                  <a:pt x="3302000" y="5588000"/>
                </a:cubicBezTo>
                <a:cubicBezTo>
                  <a:pt x="3302000" y="5308600"/>
                  <a:pt x="3352800" y="5080000"/>
                  <a:pt x="3429000" y="5080000"/>
                </a:cubicBezTo>
                <a:cubicBezTo>
                  <a:pt x="3492500" y="5080000"/>
                  <a:pt x="3556000" y="4851400"/>
                  <a:pt x="3556000" y="4572000"/>
                </a:cubicBezTo>
                <a:cubicBezTo>
                  <a:pt x="3556000" y="4292600"/>
                  <a:pt x="3606800" y="4064000"/>
                  <a:pt x="3683000" y="4064000"/>
                </a:cubicBezTo>
                <a:cubicBezTo>
                  <a:pt x="3746500" y="4064000"/>
                  <a:pt x="3810000" y="3886200"/>
                  <a:pt x="3810000" y="3683000"/>
                </a:cubicBezTo>
                <a:cubicBezTo>
                  <a:pt x="3810000" y="3467100"/>
                  <a:pt x="3860800" y="3302000"/>
                  <a:pt x="3937000" y="3302000"/>
                </a:cubicBezTo>
                <a:cubicBezTo>
                  <a:pt x="4000500" y="3302000"/>
                  <a:pt x="4064000" y="3073400"/>
                  <a:pt x="4064000" y="2794000"/>
                </a:cubicBezTo>
                <a:cubicBezTo>
                  <a:pt x="4064000" y="2514600"/>
                  <a:pt x="4229100" y="2286000"/>
                  <a:pt x="4445000" y="2286000"/>
                </a:cubicBezTo>
                <a:cubicBezTo>
                  <a:pt x="4648200" y="2286000"/>
                  <a:pt x="4826000" y="2514600"/>
                  <a:pt x="4826000" y="2794000"/>
                </a:cubicBezTo>
                <a:lnTo>
                  <a:pt x="4826000" y="3048000"/>
                </a:lnTo>
                <a:cubicBezTo>
                  <a:pt x="4826000" y="3327400"/>
                  <a:pt x="4762500" y="3556000"/>
                  <a:pt x="4699000" y="3556000"/>
                </a:cubicBezTo>
                <a:cubicBezTo>
                  <a:pt x="4622800" y="3556000"/>
                  <a:pt x="4572000" y="3721100"/>
                  <a:pt x="4572000" y="3937000"/>
                </a:cubicBezTo>
                <a:cubicBezTo>
                  <a:pt x="4572000" y="4140200"/>
                  <a:pt x="4508500" y="4318000"/>
                  <a:pt x="4445000" y="4318000"/>
                </a:cubicBezTo>
                <a:cubicBezTo>
                  <a:pt x="4368800" y="4318000"/>
                  <a:pt x="4318000" y="4546600"/>
                  <a:pt x="4318000" y="4826000"/>
                </a:cubicBezTo>
                <a:cubicBezTo>
                  <a:pt x="4318000" y="5105400"/>
                  <a:pt x="4254500" y="5334000"/>
                  <a:pt x="4191000" y="5334000"/>
                </a:cubicBezTo>
                <a:cubicBezTo>
                  <a:pt x="4114800" y="5334000"/>
                  <a:pt x="4064000" y="5499100"/>
                  <a:pt x="4064000" y="5715000"/>
                </a:cubicBezTo>
                <a:cubicBezTo>
                  <a:pt x="4064000" y="5918200"/>
                  <a:pt x="4000500" y="6096000"/>
                  <a:pt x="3937000" y="6096000"/>
                </a:cubicBezTo>
                <a:cubicBezTo>
                  <a:pt x="3860800" y="6096000"/>
                  <a:pt x="3810000" y="6324600"/>
                  <a:pt x="3810000" y="6604000"/>
                </a:cubicBezTo>
                <a:cubicBezTo>
                  <a:pt x="3810000" y="6883400"/>
                  <a:pt x="3746500" y="7112000"/>
                  <a:pt x="3683000" y="7112000"/>
                </a:cubicBezTo>
                <a:cubicBezTo>
                  <a:pt x="3606800" y="7112000"/>
                  <a:pt x="3556000" y="7226300"/>
                  <a:pt x="3556000" y="7366000"/>
                </a:cubicBezTo>
                <a:cubicBezTo>
                  <a:pt x="3556000" y="7505700"/>
                  <a:pt x="3327400" y="7620000"/>
                  <a:pt x="3048000" y="7620000"/>
                </a:cubicBezTo>
                <a:close/>
                <a:moveTo>
                  <a:pt x="1625600" y="99060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6" name="Freeform 2266"/>
          <p:cNvSpPr/>
          <p:nvPr/>
        </p:nvSpPr>
        <p:spPr>
          <a:xfrm rot="0" flipH="0" flipV="0">
            <a:off x="26755491" y="15450311"/>
            <a:ext cx="69037" cy="64008"/>
          </a:xfrm>
          <a:custGeom>
            <a:pathLst>
              <a:path w="5753100" h="5334000">
                <a:moveTo>
                  <a:pt x="165100" y="3352800"/>
                </a:moveTo>
                <a:lnTo>
                  <a:pt x="812800" y="698500"/>
                </a:lnTo>
                <a:cubicBezTo>
                  <a:pt x="901700" y="304800"/>
                  <a:pt x="1155700" y="0"/>
                  <a:pt x="1371600" y="0"/>
                </a:cubicBezTo>
                <a:cubicBezTo>
                  <a:pt x="1727200" y="0"/>
                  <a:pt x="2540000" y="1092200"/>
                  <a:pt x="2540000" y="1574800"/>
                </a:cubicBezTo>
                <a:cubicBezTo>
                  <a:pt x="2540000" y="1676400"/>
                  <a:pt x="2590800" y="1828800"/>
                  <a:pt x="2667000" y="1905000"/>
                </a:cubicBezTo>
                <a:cubicBezTo>
                  <a:pt x="2933700" y="2171700"/>
                  <a:pt x="3327400" y="1993900"/>
                  <a:pt x="4013200" y="1308100"/>
                </a:cubicBezTo>
                <a:lnTo>
                  <a:pt x="4305300" y="1016000"/>
                </a:lnTo>
                <a:cubicBezTo>
                  <a:pt x="4597400" y="736600"/>
                  <a:pt x="4826000" y="393700"/>
                  <a:pt x="4826000" y="254000"/>
                </a:cubicBezTo>
                <a:cubicBezTo>
                  <a:pt x="4826000" y="114300"/>
                  <a:pt x="4991100" y="0"/>
                  <a:pt x="5207000" y="0"/>
                </a:cubicBezTo>
                <a:cubicBezTo>
                  <a:pt x="5410200" y="0"/>
                  <a:pt x="5613400" y="127000"/>
                  <a:pt x="5651500" y="279400"/>
                </a:cubicBezTo>
                <a:cubicBezTo>
                  <a:pt x="5753100" y="749300"/>
                  <a:pt x="5676900" y="1384300"/>
                  <a:pt x="5422900" y="2413000"/>
                </a:cubicBezTo>
                <a:lnTo>
                  <a:pt x="4851400" y="4635500"/>
                </a:lnTo>
                <a:cubicBezTo>
                  <a:pt x="4749800" y="5016500"/>
                  <a:pt x="4470400" y="5334000"/>
                  <a:pt x="4229100" y="5334000"/>
                </a:cubicBezTo>
                <a:cubicBezTo>
                  <a:pt x="4000500" y="5334000"/>
                  <a:pt x="3810000" y="5105400"/>
                  <a:pt x="3810000" y="4826000"/>
                </a:cubicBezTo>
                <a:cubicBezTo>
                  <a:pt x="3810000" y="4546600"/>
                  <a:pt x="3873500" y="4000500"/>
                  <a:pt x="3949700" y="3606800"/>
                </a:cubicBezTo>
                <a:lnTo>
                  <a:pt x="4076700" y="2984500"/>
                </a:lnTo>
                <a:cubicBezTo>
                  <a:pt x="4152900" y="2603500"/>
                  <a:pt x="4292600" y="2286000"/>
                  <a:pt x="4394200" y="2286000"/>
                </a:cubicBezTo>
                <a:cubicBezTo>
                  <a:pt x="4483100" y="2286000"/>
                  <a:pt x="4572000" y="2171700"/>
                  <a:pt x="4572000" y="2032000"/>
                </a:cubicBezTo>
                <a:cubicBezTo>
                  <a:pt x="4572000" y="1892300"/>
                  <a:pt x="4508500" y="1778000"/>
                  <a:pt x="4445000" y="1778000"/>
                </a:cubicBezTo>
                <a:cubicBezTo>
                  <a:pt x="4368800" y="1778000"/>
                  <a:pt x="4102100" y="2019300"/>
                  <a:pt x="3848100" y="2324100"/>
                </a:cubicBezTo>
                <a:lnTo>
                  <a:pt x="3695700" y="2489200"/>
                </a:lnTo>
                <a:cubicBezTo>
                  <a:pt x="3441700" y="2794000"/>
                  <a:pt x="3073400" y="3048000"/>
                  <a:pt x="2882900" y="3048000"/>
                </a:cubicBezTo>
                <a:cubicBezTo>
                  <a:pt x="2362200" y="3048000"/>
                  <a:pt x="1778000" y="2349500"/>
                  <a:pt x="1778000" y="1739900"/>
                </a:cubicBezTo>
                <a:cubicBezTo>
                  <a:pt x="1778000" y="1612900"/>
                  <a:pt x="1714500" y="1524000"/>
                  <a:pt x="1651000" y="1524000"/>
                </a:cubicBezTo>
                <a:cubicBezTo>
                  <a:pt x="1574800" y="1524000"/>
                  <a:pt x="1524000" y="1689100"/>
                  <a:pt x="1524000" y="1905000"/>
                </a:cubicBezTo>
                <a:cubicBezTo>
                  <a:pt x="1524000" y="2108200"/>
                  <a:pt x="1435100" y="2590800"/>
                  <a:pt x="1333500" y="2971800"/>
                </a:cubicBezTo>
                <a:lnTo>
                  <a:pt x="977900" y="4343400"/>
                </a:lnTo>
                <a:cubicBezTo>
                  <a:pt x="774700" y="5118100"/>
                  <a:pt x="622300" y="5334000"/>
                  <a:pt x="254000" y="5334000"/>
                </a:cubicBezTo>
                <a:cubicBezTo>
                  <a:pt x="114300" y="5334000"/>
                  <a:pt x="0" y="5041900"/>
                  <a:pt x="0" y="4699000"/>
                </a:cubicBezTo>
                <a:cubicBezTo>
                  <a:pt x="0" y="4343400"/>
                  <a:pt x="76200" y="3746500"/>
                  <a:pt x="165100" y="3352800"/>
                </a:cubicBezTo>
                <a:close/>
                <a:moveTo>
                  <a:pt x="4216400" y="76200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7" name="Freeform 2267"/>
          <p:cNvSpPr/>
          <p:nvPr/>
        </p:nvSpPr>
        <p:spPr>
          <a:xfrm rot="0" flipH="0" flipV="0">
            <a:off x="26830776" y="15447721"/>
            <a:ext cx="56845" cy="66446"/>
          </a:xfrm>
          <a:custGeom>
            <a:pathLst>
              <a:path w="4737100" h="5537200">
                <a:moveTo>
                  <a:pt x="2908300" y="5537200"/>
                </a:moveTo>
                <a:lnTo>
                  <a:pt x="1295400" y="5537200"/>
                </a:lnTo>
                <a:cubicBezTo>
                  <a:pt x="901700" y="5537200"/>
                  <a:pt x="457200" y="5422900"/>
                  <a:pt x="317500" y="5283200"/>
                </a:cubicBezTo>
                <a:cubicBezTo>
                  <a:pt x="25400" y="4991100"/>
                  <a:pt x="0" y="4025900"/>
                  <a:pt x="266700" y="3086100"/>
                </a:cubicBezTo>
                <a:lnTo>
                  <a:pt x="584200" y="1943100"/>
                </a:lnTo>
                <a:cubicBezTo>
                  <a:pt x="939800" y="723900"/>
                  <a:pt x="2108200" y="0"/>
                  <a:pt x="3530600" y="114300"/>
                </a:cubicBezTo>
                <a:cubicBezTo>
                  <a:pt x="3695700" y="127000"/>
                  <a:pt x="3962400" y="342900"/>
                  <a:pt x="4127500" y="584200"/>
                </a:cubicBezTo>
                <a:cubicBezTo>
                  <a:pt x="4673600" y="1460500"/>
                  <a:pt x="4737100" y="1752600"/>
                  <a:pt x="4546600" y="2743200"/>
                </a:cubicBezTo>
                <a:cubicBezTo>
                  <a:pt x="4445000" y="3213100"/>
                  <a:pt x="4089400" y="3505200"/>
                  <a:pt x="3594100" y="3505200"/>
                </a:cubicBezTo>
                <a:cubicBezTo>
                  <a:pt x="3467100" y="3505200"/>
                  <a:pt x="3365500" y="3454400"/>
                  <a:pt x="3365500" y="3378200"/>
                </a:cubicBezTo>
                <a:cubicBezTo>
                  <a:pt x="3365500" y="3314700"/>
                  <a:pt x="3314700" y="3251200"/>
                  <a:pt x="3238500" y="3251200"/>
                </a:cubicBezTo>
                <a:cubicBezTo>
                  <a:pt x="3175000" y="3251200"/>
                  <a:pt x="3111500" y="3314700"/>
                  <a:pt x="3111500" y="3378200"/>
                </a:cubicBezTo>
                <a:cubicBezTo>
                  <a:pt x="3111500" y="3454400"/>
                  <a:pt x="2832100" y="3505200"/>
                  <a:pt x="2476500" y="3505200"/>
                </a:cubicBezTo>
                <a:cubicBezTo>
                  <a:pt x="2133600" y="3505200"/>
                  <a:pt x="1841500" y="3454400"/>
                  <a:pt x="1841500" y="3378200"/>
                </a:cubicBezTo>
                <a:cubicBezTo>
                  <a:pt x="1841500" y="2997200"/>
                  <a:pt x="1181100" y="3302000"/>
                  <a:pt x="952500" y="3797300"/>
                </a:cubicBezTo>
                <a:cubicBezTo>
                  <a:pt x="635000" y="4533900"/>
                  <a:pt x="850900" y="4775200"/>
                  <a:pt x="1803400" y="4775200"/>
                </a:cubicBezTo>
                <a:lnTo>
                  <a:pt x="2908300" y="4775200"/>
                </a:lnTo>
                <a:cubicBezTo>
                  <a:pt x="3302000" y="4775200"/>
                  <a:pt x="3619500" y="4953000"/>
                  <a:pt x="3619500" y="5156200"/>
                </a:cubicBezTo>
                <a:cubicBezTo>
                  <a:pt x="3619500" y="5372100"/>
                  <a:pt x="3302000" y="5537200"/>
                  <a:pt x="2908300" y="5537200"/>
                </a:cubicBezTo>
                <a:close/>
                <a:moveTo>
                  <a:pt x="2082800" y="7835900"/>
                </a:moveTo>
                <a:moveTo>
                  <a:pt x="1701800" y="2489200"/>
                </a:moveTo>
                <a:lnTo>
                  <a:pt x="3263900" y="2489200"/>
                </a:lnTo>
                <a:cubicBezTo>
                  <a:pt x="3467100" y="2489200"/>
                  <a:pt x="3619500" y="2374900"/>
                  <a:pt x="3619500" y="2235200"/>
                </a:cubicBezTo>
                <a:cubicBezTo>
                  <a:pt x="3619500" y="2095500"/>
                  <a:pt x="3683000" y="1981200"/>
                  <a:pt x="3746500" y="1981200"/>
                </a:cubicBezTo>
                <a:cubicBezTo>
                  <a:pt x="3822700" y="1981200"/>
                  <a:pt x="3873500" y="1930400"/>
                  <a:pt x="3873500" y="1854200"/>
                </a:cubicBezTo>
                <a:cubicBezTo>
                  <a:pt x="3873500" y="1790700"/>
                  <a:pt x="3822700" y="1727200"/>
                  <a:pt x="3746500" y="1727200"/>
                </a:cubicBezTo>
                <a:cubicBezTo>
                  <a:pt x="3683000" y="1727200"/>
                  <a:pt x="3619500" y="1612900"/>
                  <a:pt x="3619500" y="1473200"/>
                </a:cubicBezTo>
                <a:cubicBezTo>
                  <a:pt x="3619500" y="1333500"/>
                  <a:pt x="3467100" y="1219200"/>
                  <a:pt x="3263900" y="1219200"/>
                </a:cubicBezTo>
                <a:lnTo>
                  <a:pt x="2463800" y="1219200"/>
                </a:lnTo>
                <a:cubicBezTo>
                  <a:pt x="2260600" y="1219200"/>
                  <a:pt x="2095500" y="1282700"/>
                  <a:pt x="2095500" y="1346200"/>
                </a:cubicBezTo>
                <a:cubicBezTo>
                  <a:pt x="2095500" y="1422400"/>
                  <a:pt x="1981200" y="1473200"/>
                  <a:pt x="1841500" y="1473200"/>
                </a:cubicBezTo>
                <a:cubicBezTo>
                  <a:pt x="1701800" y="1473200"/>
                  <a:pt x="1587500" y="1587500"/>
                  <a:pt x="1587500" y="1727200"/>
                </a:cubicBezTo>
                <a:cubicBezTo>
                  <a:pt x="1587500" y="1866900"/>
                  <a:pt x="1536700" y="1981200"/>
                  <a:pt x="1460500" y="1981200"/>
                </a:cubicBezTo>
                <a:cubicBezTo>
                  <a:pt x="1397000" y="1981200"/>
                  <a:pt x="1333500" y="2095500"/>
                  <a:pt x="1333500" y="2235200"/>
                </a:cubicBezTo>
                <a:cubicBezTo>
                  <a:pt x="1333500" y="2374900"/>
                  <a:pt x="1498600" y="2489200"/>
                  <a:pt x="1701800" y="2489200"/>
                </a:cubicBezTo>
                <a:close/>
                <a:moveTo>
                  <a:pt x="5130800" y="78359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8" name="Freeform 2268"/>
          <p:cNvSpPr/>
          <p:nvPr/>
        </p:nvSpPr>
        <p:spPr>
          <a:xfrm rot="0" flipH="0" flipV="0">
            <a:off x="26896765" y="15450769"/>
            <a:ext cx="59283" cy="62484"/>
          </a:xfrm>
          <a:custGeom>
            <a:pathLst>
              <a:path w="4940300" h="5207000">
                <a:moveTo>
                  <a:pt x="1752600" y="2286000"/>
                </a:moveTo>
                <a:lnTo>
                  <a:pt x="3403600" y="2286000"/>
                </a:lnTo>
                <a:cubicBezTo>
                  <a:pt x="3721100" y="2286000"/>
                  <a:pt x="3771900" y="2235200"/>
                  <a:pt x="3835400" y="1879600"/>
                </a:cubicBezTo>
                <a:lnTo>
                  <a:pt x="3860800" y="1739900"/>
                </a:lnTo>
                <a:cubicBezTo>
                  <a:pt x="3886200" y="1587500"/>
                  <a:pt x="3911600" y="1422400"/>
                  <a:pt x="3911600" y="1371600"/>
                </a:cubicBezTo>
                <a:cubicBezTo>
                  <a:pt x="3911600" y="1308100"/>
                  <a:pt x="3924300" y="1168400"/>
                  <a:pt x="3949700" y="1041400"/>
                </a:cubicBezTo>
                <a:lnTo>
                  <a:pt x="3987800" y="800100"/>
                </a:lnTo>
                <a:cubicBezTo>
                  <a:pt x="4000500" y="673100"/>
                  <a:pt x="4064000" y="457200"/>
                  <a:pt x="4114800" y="330200"/>
                </a:cubicBezTo>
                <a:lnTo>
                  <a:pt x="4140200" y="241300"/>
                </a:lnTo>
                <a:cubicBezTo>
                  <a:pt x="4191000" y="101600"/>
                  <a:pt x="4343400" y="0"/>
                  <a:pt x="4483100" y="0"/>
                </a:cubicBezTo>
                <a:lnTo>
                  <a:pt x="4546600" y="0"/>
                </a:lnTo>
                <a:cubicBezTo>
                  <a:pt x="4686300" y="0"/>
                  <a:pt x="4826000" y="127000"/>
                  <a:pt x="4864100" y="279400"/>
                </a:cubicBezTo>
                <a:lnTo>
                  <a:pt x="4864100" y="292100"/>
                </a:lnTo>
                <a:cubicBezTo>
                  <a:pt x="4940300" y="635000"/>
                  <a:pt x="4940300" y="711200"/>
                  <a:pt x="4864100" y="1003300"/>
                </a:cubicBezTo>
                <a:lnTo>
                  <a:pt x="3784600" y="4965700"/>
                </a:lnTo>
                <a:cubicBezTo>
                  <a:pt x="3733800" y="5156200"/>
                  <a:pt x="3670300" y="5207000"/>
                  <a:pt x="3467100" y="5207000"/>
                </a:cubicBezTo>
                <a:lnTo>
                  <a:pt x="3276600" y="5207000"/>
                </a:lnTo>
                <a:cubicBezTo>
                  <a:pt x="3098800" y="5207000"/>
                  <a:pt x="3022600" y="5130800"/>
                  <a:pt x="3022600" y="4953000"/>
                </a:cubicBezTo>
                <a:lnTo>
                  <a:pt x="3022600" y="4572000"/>
                </a:lnTo>
                <a:cubicBezTo>
                  <a:pt x="3022600" y="4432300"/>
                  <a:pt x="3086100" y="4241800"/>
                  <a:pt x="3149600" y="4165600"/>
                </a:cubicBezTo>
                <a:cubicBezTo>
                  <a:pt x="3225800" y="4076700"/>
                  <a:pt x="3276600" y="3886200"/>
                  <a:pt x="3276600" y="3746500"/>
                </a:cubicBezTo>
                <a:lnTo>
                  <a:pt x="3276600" y="3429000"/>
                </a:lnTo>
                <a:cubicBezTo>
                  <a:pt x="3276600" y="3175000"/>
                  <a:pt x="3048000" y="3048000"/>
                  <a:pt x="2578100" y="3048000"/>
                </a:cubicBezTo>
                <a:lnTo>
                  <a:pt x="1498600" y="3048000"/>
                </a:lnTo>
                <a:cubicBezTo>
                  <a:pt x="1358900" y="3048000"/>
                  <a:pt x="1244600" y="3098800"/>
                  <a:pt x="1244600" y="3175000"/>
                </a:cubicBezTo>
                <a:cubicBezTo>
                  <a:pt x="1244600" y="3238500"/>
                  <a:pt x="1193800" y="3302000"/>
                  <a:pt x="1117600" y="3302000"/>
                </a:cubicBezTo>
                <a:cubicBezTo>
                  <a:pt x="1054100" y="3302000"/>
                  <a:pt x="977900" y="3403600"/>
                  <a:pt x="952500" y="3530600"/>
                </a:cubicBezTo>
                <a:lnTo>
                  <a:pt x="914400" y="3771900"/>
                </a:lnTo>
                <a:cubicBezTo>
                  <a:pt x="901700" y="3898900"/>
                  <a:pt x="850900" y="4089400"/>
                  <a:pt x="812800" y="4191000"/>
                </a:cubicBezTo>
                <a:cubicBezTo>
                  <a:pt x="774700" y="4292600"/>
                  <a:pt x="736600" y="4483100"/>
                  <a:pt x="736600" y="4597400"/>
                </a:cubicBezTo>
                <a:cubicBezTo>
                  <a:pt x="736600" y="4940300"/>
                  <a:pt x="546100" y="5207000"/>
                  <a:pt x="317500" y="5207000"/>
                </a:cubicBezTo>
                <a:cubicBezTo>
                  <a:pt x="203200" y="5207000"/>
                  <a:pt x="76200" y="5181600"/>
                  <a:pt x="38100" y="5143500"/>
                </a:cubicBezTo>
                <a:cubicBezTo>
                  <a:pt x="0" y="5105400"/>
                  <a:pt x="0" y="4965700"/>
                  <a:pt x="25400" y="4813300"/>
                </a:cubicBezTo>
                <a:lnTo>
                  <a:pt x="190500" y="4013200"/>
                </a:lnTo>
                <a:cubicBezTo>
                  <a:pt x="215900" y="3860800"/>
                  <a:pt x="254000" y="3644900"/>
                  <a:pt x="279400" y="3517900"/>
                </a:cubicBezTo>
                <a:lnTo>
                  <a:pt x="304800" y="3340100"/>
                </a:lnTo>
                <a:cubicBezTo>
                  <a:pt x="317500" y="3213100"/>
                  <a:pt x="368300" y="3022600"/>
                  <a:pt x="419100" y="2921000"/>
                </a:cubicBezTo>
                <a:cubicBezTo>
                  <a:pt x="457200" y="2819400"/>
                  <a:pt x="508000" y="2628900"/>
                  <a:pt x="533400" y="2501900"/>
                </a:cubicBezTo>
                <a:lnTo>
                  <a:pt x="558800" y="2324100"/>
                </a:lnTo>
                <a:cubicBezTo>
                  <a:pt x="571500" y="2197100"/>
                  <a:pt x="622300" y="2006600"/>
                  <a:pt x="673100" y="1905000"/>
                </a:cubicBezTo>
                <a:cubicBezTo>
                  <a:pt x="711200" y="1803400"/>
                  <a:pt x="774700" y="1625600"/>
                  <a:pt x="800100" y="1524000"/>
                </a:cubicBezTo>
                <a:cubicBezTo>
                  <a:pt x="825500" y="1422400"/>
                  <a:pt x="876300" y="1244600"/>
                  <a:pt x="914400" y="1143000"/>
                </a:cubicBezTo>
                <a:cubicBezTo>
                  <a:pt x="965200" y="1041400"/>
                  <a:pt x="990600" y="838200"/>
                  <a:pt x="990600" y="698500"/>
                </a:cubicBezTo>
                <a:lnTo>
                  <a:pt x="990600" y="381000"/>
                </a:lnTo>
                <a:cubicBezTo>
                  <a:pt x="990600" y="63500"/>
                  <a:pt x="1054100" y="0"/>
                  <a:pt x="1371600" y="0"/>
                </a:cubicBezTo>
                <a:lnTo>
                  <a:pt x="1498600" y="0"/>
                </a:lnTo>
                <a:cubicBezTo>
                  <a:pt x="1676400" y="0"/>
                  <a:pt x="1752600" y="76200"/>
                  <a:pt x="1752600" y="254000"/>
                </a:cubicBezTo>
                <a:lnTo>
                  <a:pt x="1752600" y="762000"/>
                </a:lnTo>
                <a:cubicBezTo>
                  <a:pt x="1752600" y="901700"/>
                  <a:pt x="1701800" y="1092200"/>
                  <a:pt x="1625600" y="1168400"/>
                </a:cubicBezTo>
                <a:cubicBezTo>
                  <a:pt x="1562100" y="1257300"/>
                  <a:pt x="1498600" y="1447800"/>
                  <a:pt x="1498600" y="1587500"/>
                </a:cubicBezTo>
                <a:lnTo>
                  <a:pt x="1498600" y="2032000"/>
                </a:lnTo>
                <a:cubicBezTo>
                  <a:pt x="1498600" y="2273300"/>
                  <a:pt x="1511300" y="2286000"/>
                  <a:pt x="1752600" y="2286000"/>
                </a:cubicBezTo>
                <a:close/>
                <a:moveTo>
                  <a:pt x="4775200" y="75819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9" name="Freeform 2269"/>
          <p:cNvSpPr/>
          <p:nvPr/>
        </p:nvSpPr>
        <p:spPr>
          <a:xfrm rot="0" flipH="0" flipV="0">
            <a:off x="26956504" y="15450311"/>
            <a:ext cx="64008" cy="91440"/>
          </a:xfrm>
          <a:custGeom>
            <a:pathLst>
              <a:path w="5334000" h="7620000">
                <a:moveTo>
                  <a:pt x="2006600" y="7620000"/>
                </a:moveTo>
                <a:lnTo>
                  <a:pt x="723900" y="7620000"/>
                </a:lnTo>
                <a:cubicBezTo>
                  <a:pt x="330200" y="7620000"/>
                  <a:pt x="0" y="7505700"/>
                  <a:pt x="0" y="7366000"/>
                </a:cubicBezTo>
                <a:cubicBezTo>
                  <a:pt x="0" y="7226300"/>
                  <a:pt x="63500" y="7048500"/>
                  <a:pt x="127000" y="6985000"/>
                </a:cubicBezTo>
                <a:cubicBezTo>
                  <a:pt x="203200" y="6921500"/>
                  <a:pt x="584200" y="6858000"/>
                  <a:pt x="977900" y="6858000"/>
                </a:cubicBezTo>
                <a:lnTo>
                  <a:pt x="1816100" y="6858000"/>
                </a:lnTo>
                <a:cubicBezTo>
                  <a:pt x="2667000" y="6858000"/>
                  <a:pt x="3048000" y="6540500"/>
                  <a:pt x="3048000" y="5842000"/>
                </a:cubicBezTo>
                <a:cubicBezTo>
                  <a:pt x="3048000" y="5562600"/>
                  <a:pt x="2730500" y="5334000"/>
                  <a:pt x="2324100" y="5334000"/>
                </a:cubicBezTo>
                <a:lnTo>
                  <a:pt x="1739900" y="5334000"/>
                </a:lnTo>
                <a:cubicBezTo>
                  <a:pt x="1346200" y="5334000"/>
                  <a:pt x="901700" y="5219700"/>
                  <a:pt x="762000" y="5080000"/>
                </a:cubicBezTo>
                <a:cubicBezTo>
                  <a:pt x="469900" y="4775200"/>
                  <a:pt x="431800" y="3835400"/>
                  <a:pt x="698500" y="2857500"/>
                </a:cubicBezTo>
                <a:lnTo>
                  <a:pt x="1270000" y="698500"/>
                </a:lnTo>
                <a:cubicBezTo>
                  <a:pt x="1371600" y="317500"/>
                  <a:pt x="1638300" y="0"/>
                  <a:pt x="1866900" y="0"/>
                </a:cubicBezTo>
                <a:cubicBezTo>
                  <a:pt x="2095500" y="0"/>
                  <a:pt x="2286000" y="228600"/>
                  <a:pt x="2286000" y="508000"/>
                </a:cubicBezTo>
                <a:cubicBezTo>
                  <a:pt x="2286000" y="787400"/>
                  <a:pt x="2209800" y="1333500"/>
                  <a:pt x="2120900" y="1714500"/>
                </a:cubicBezTo>
                <a:lnTo>
                  <a:pt x="1778000" y="3111500"/>
                </a:lnTo>
                <a:cubicBezTo>
                  <a:pt x="1689100" y="3492500"/>
                  <a:pt x="1536700" y="3810000"/>
                  <a:pt x="1435100" y="3810000"/>
                </a:cubicBezTo>
                <a:cubicBezTo>
                  <a:pt x="1346200" y="3810000"/>
                  <a:pt x="1270000" y="3975100"/>
                  <a:pt x="1270000" y="4191000"/>
                </a:cubicBezTo>
                <a:cubicBezTo>
                  <a:pt x="1270000" y="4406900"/>
                  <a:pt x="1600200" y="4572000"/>
                  <a:pt x="1993900" y="4572000"/>
                </a:cubicBezTo>
                <a:lnTo>
                  <a:pt x="2832100" y="4572000"/>
                </a:lnTo>
                <a:cubicBezTo>
                  <a:pt x="3238500" y="4572000"/>
                  <a:pt x="3556000" y="4406900"/>
                  <a:pt x="3556000" y="4191000"/>
                </a:cubicBezTo>
                <a:cubicBezTo>
                  <a:pt x="3556000" y="3975100"/>
                  <a:pt x="3632200" y="3492500"/>
                  <a:pt x="3733800" y="3111500"/>
                </a:cubicBezTo>
                <a:lnTo>
                  <a:pt x="4343400" y="698500"/>
                </a:lnTo>
                <a:cubicBezTo>
                  <a:pt x="4445000" y="317500"/>
                  <a:pt x="4699000" y="0"/>
                  <a:pt x="4927600" y="0"/>
                </a:cubicBezTo>
                <a:cubicBezTo>
                  <a:pt x="5156200" y="0"/>
                  <a:pt x="5334000" y="228600"/>
                  <a:pt x="5334000" y="508000"/>
                </a:cubicBezTo>
                <a:cubicBezTo>
                  <a:pt x="5334000" y="787400"/>
                  <a:pt x="5245100" y="1320800"/>
                  <a:pt x="5143500" y="1701800"/>
                </a:cubicBezTo>
                <a:lnTo>
                  <a:pt x="4013200" y="5854700"/>
                </a:lnTo>
                <a:cubicBezTo>
                  <a:pt x="3606800" y="7366000"/>
                  <a:pt x="3327400" y="7620000"/>
                  <a:pt x="2006600" y="7620000"/>
                </a:cubicBezTo>
                <a:close/>
                <a:moveTo>
                  <a:pt x="-101600" y="76200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0" name="Freeform 2270"/>
          <p:cNvSpPr/>
          <p:nvPr/>
        </p:nvSpPr>
        <p:spPr>
          <a:xfrm rot="0" flipH="0" flipV="0">
            <a:off x="27029654" y="15422879"/>
            <a:ext cx="51816" cy="91440"/>
          </a:xfrm>
          <a:custGeom>
            <a:pathLst>
              <a:path w="4318000" h="7620000">
                <a:moveTo>
                  <a:pt x="190500" y="4648200"/>
                </a:moveTo>
                <a:lnTo>
                  <a:pt x="1041400" y="1498600"/>
                </a:lnTo>
                <a:cubicBezTo>
                  <a:pt x="1308100" y="533400"/>
                  <a:pt x="1905000" y="0"/>
                  <a:pt x="2755900" y="0"/>
                </a:cubicBezTo>
                <a:lnTo>
                  <a:pt x="3086100" y="0"/>
                </a:lnTo>
                <a:cubicBezTo>
                  <a:pt x="3987800" y="0"/>
                  <a:pt x="4318000" y="317500"/>
                  <a:pt x="4318000" y="1168400"/>
                </a:cubicBezTo>
                <a:cubicBezTo>
                  <a:pt x="4318000" y="1689100"/>
                  <a:pt x="4191000" y="2032000"/>
                  <a:pt x="3987800" y="2032000"/>
                </a:cubicBezTo>
                <a:cubicBezTo>
                  <a:pt x="3886200" y="2032000"/>
                  <a:pt x="3810000" y="2197100"/>
                  <a:pt x="3810000" y="2413000"/>
                </a:cubicBezTo>
                <a:cubicBezTo>
                  <a:pt x="3810000" y="2616200"/>
                  <a:pt x="3873500" y="2794000"/>
                  <a:pt x="3937000" y="2794000"/>
                </a:cubicBezTo>
                <a:cubicBezTo>
                  <a:pt x="4165600" y="2794000"/>
                  <a:pt x="4318000" y="3340100"/>
                  <a:pt x="4318000" y="4089400"/>
                </a:cubicBezTo>
                <a:lnTo>
                  <a:pt x="4318000" y="4102100"/>
                </a:lnTo>
                <a:cubicBezTo>
                  <a:pt x="4318000" y="4495800"/>
                  <a:pt x="4216400" y="5118100"/>
                  <a:pt x="4102100" y="5486400"/>
                </a:cubicBezTo>
                <a:lnTo>
                  <a:pt x="4051300" y="5638800"/>
                </a:lnTo>
                <a:cubicBezTo>
                  <a:pt x="3505200" y="7251700"/>
                  <a:pt x="3086100" y="7620000"/>
                  <a:pt x="1765300" y="7620000"/>
                </a:cubicBezTo>
                <a:lnTo>
                  <a:pt x="1485900" y="7620000"/>
                </a:lnTo>
                <a:cubicBezTo>
                  <a:pt x="215900" y="7620000"/>
                  <a:pt x="0" y="7391400"/>
                  <a:pt x="0" y="6070600"/>
                </a:cubicBezTo>
                <a:lnTo>
                  <a:pt x="0" y="6057900"/>
                </a:lnTo>
                <a:cubicBezTo>
                  <a:pt x="0" y="5664200"/>
                  <a:pt x="88900" y="5029200"/>
                  <a:pt x="190500" y="4648200"/>
                </a:cubicBezTo>
                <a:close/>
                <a:moveTo>
                  <a:pt x="4546600" y="9906000"/>
                </a:moveTo>
                <a:moveTo>
                  <a:pt x="2946400" y="762000"/>
                </a:moveTo>
                <a:lnTo>
                  <a:pt x="2654300" y="762000"/>
                </a:lnTo>
                <a:cubicBezTo>
                  <a:pt x="2222500" y="762000"/>
                  <a:pt x="2032000" y="914400"/>
                  <a:pt x="2032000" y="1270000"/>
                </a:cubicBezTo>
                <a:cubicBezTo>
                  <a:pt x="2032000" y="1409700"/>
                  <a:pt x="1981200" y="1524000"/>
                  <a:pt x="1905000" y="1524000"/>
                </a:cubicBezTo>
                <a:cubicBezTo>
                  <a:pt x="1841500" y="1524000"/>
                  <a:pt x="1778000" y="1689100"/>
                  <a:pt x="1778000" y="1879600"/>
                </a:cubicBezTo>
                <a:lnTo>
                  <a:pt x="1778000" y="1930400"/>
                </a:lnTo>
                <a:cubicBezTo>
                  <a:pt x="1778000" y="2120900"/>
                  <a:pt x="1943100" y="2286000"/>
                  <a:pt x="2146300" y="2286000"/>
                </a:cubicBezTo>
                <a:lnTo>
                  <a:pt x="2184400" y="2286000"/>
                </a:lnTo>
                <a:cubicBezTo>
                  <a:pt x="2374900" y="2286000"/>
                  <a:pt x="2540000" y="2222500"/>
                  <a:pt x="2540000" y="2159000"/>
                </a:cubicBezTo>
                <a:cubicBezTo>
                  <a:pt x="2540000" y="2082800"/>
                  <a:pt x="2654300" y="2032000"/>
                  <a:pt x="2794000" y="2032000"/>
                </a:cubicBezTo>
                <a:cubicBezTo>
                  <a:pt x="3124200" y="2032000"/>
                  <a:pt x="3302000" y="1841500"/>
                  <a:pt x="3302000" y="1524000"/>
                </a:cubicBezTo>
                <a:cubicBezTo>
                  <a:pt x="3302000" y="1384300"/>
                  <a:pt x="3365500" y="1270000"/>
                  <a:pt x="3429000" y="1270000"/>
                </a:cubicBezTo>
                <a:cubicBezTo>
                  <a:pt x="3505200" y="1270000"/>
                  <a:pt x="3556000" y="1206500"/>
                  <a:pt x="3556000" y="1143000"/>
                </a:cubicBezTo>
                <a:cubicBezTo>
                  <a:pt x="3556000" y="914400"/>
                  <a:pt x="3314700" y="762000"/>
                  <a:pt x="2946400" y="762000"/>
                </a:cubicBezTo>
                <a:close/>
                <a:moveTo>
                  <a:pt x="8432800" y="9906000"/>
                </a:moveTo>
                <a:moveTo>
                  <a:pt x="1384300" y="6858000"/>
                </a:moveTo>
                <a:lnTo>
                  <a:pt x="2184400" y="6858000"/>
                </a:lnTo>
                <a:cubicBezTo>
                  <a:pt x="2641600" y="6858000"/>
                  <a:pt x="3048000" y="6451600"/>
                  <a:pt x="3048000" y="5994400"/>
                </a:cubicBezTo>
                <a:lnTo>
                  <a:pt x="3048000" y="5943600"/>
                </a:lnTo>
                <a:cubicBezTo>
                  <a:pt x="3048000" y="5753100"/>
                  <a:pt x="3111500" y="5588000"/>
                  <a:pt x="3175000" y="5588000"/>
                </a:cubicBezTo>
                <a:cubicBezTo>
                  <a:pt x="3251200" y="5588000"/>
                  <a:pt x="3302000" y="5422900"/>
                  <a:pt x="3302000" y="5232400"/>
                </a:cubicBezTo>
                <a:lnTo>
                  <a:pt x="3302000" y="4927600"/>
                </a:lnTo>
                <a:cubicBezTo>
                  <a:pt x="3302000" y="4737100"/>
                  <a:pt x="3365500" y="4572000"/>
                  <a:pt x="3429000" y="4572000"/>
                </a:cubicBezTo>
                <a:cubicBezTo>
                  <a:pt x="3505200" y="4572000"/>
                  <a:pt x="3556000" y="4406900"/>
                  <a:pt x="3556000" y="4216400"/>
                </a:cubicBezTo>
                <a:lnTo>
                  <a:pt x="3556000" y="3911600"/>
                </a:lnTo>
                <a:cubicBezTo>
                  <a:pt x="3556000" y="3467100"/>
                  <a:pt x="3403600" y="3302000"/>
                  <a:pt x="2946400" y="3302000"/>
                </a:cubicBezTo>
                <a:lnTo>
                  <a:pt x="2146300" y="3302000"/>
                </a:lnTo>
                <a:cubicBezTo>
                  <a:pt x="1676400" y="3302000"/>
                  <a:pt x="1270000" y="3708400"/>
                  <a:pt x="1270000" y="4165600"/>
                </a:cubicBezTo>
                <a:lnTo>
                  <a:pt x="1270000" y="4216400"/>
                </a:lnTo>
                <a:cubicBezTo>
                  <a:pt x="1270000" y="4406900"/>
                  <a:pt x="1219200" y="4572000"/>
                  <a:pt x="1143000" y="4572000"/>
                </a:cubicBezTo>
                <a:cubicBezTo>
                  <a:pt x="1079500" y="4572000"/>
                  <a:pt x="1016000" y="4737100"/>
                  <a:pt x="1016000" y="4927600"/>
                </a:cubicBezTo>
                <a:lnTo>
                  <a:pt x="1016000" y="4978400"/>
                </a:lnTo>
                <a:cubicBezTo>
                  <a:pt x="1016000" y="5168900"/>
                  <a:pt x="965200" y="5334000"/>
                  <a:pt x="889000" y="5334000"/>
                </a:cubicBezTo>
                <a:cubicBezTo>
                  <a:pt x="825500" y="5334000"/>
                  <a:pt x="762000" y="5499100"/>
                  <a:pt x="762000" y="5689600"/>
                </a:cubicBezTo>
                <a:lnTo>
                  <a:pt x="762000" y="6248400"/>
                </a:lnTo>
                <a:cubicBezTo>
                  <a:pt x="762000" y="6692900"/>
                  <a:pt x="927100" y="6858000"/>
                  <a:pt x="1384300" y="6858000"/>
                </a:cubicBezTo>
                <a:close/>
                <a:moveTo>
                  <a:pt x="2336800" y="99060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1" name="Freeform 2271"/>
          <p:cNvSpPr/>
          <p:nvPr/>
        </p:nvSpPr>
        <p:spPr>
          <a:xfrm rot="0" flipH="0" flipV="0">
            <a:off x="27094422" y="15447721"/>
            <a:ext cx="56235" cy="65532"/>
          </a:xfrm>
          <a:custGeom>
            <a:pathLst>
              <a:path w="4686300" h="5461000">
                <a:moveTo>
                  <a:pt x="3822700" y="5435600"/>
                </a:moveTo>
                <a:lnTo>
                  <a:pt x="889000" y="5461000"/>
                </a:lnTo>
                <a:cubicBezTo>
                  <a:pt x="685800" y="5461000"/>
                  <a:pt x="406400" y="5346700"/>
                  <a:pt x="266700" y="5207000"/>
                </a:cubicBezTo>
                <a:lnTo>
                  <a:pt x="241300" y="5181600"/>
                </a:lnTo>
                <a:cubicBezTo>
                  <a:pt x="101600" y="5041900"/>
                  <a:pt x="0" y="4762500"/>
                  <a:pt x="12700" y="4572000"/>
                </a:cubicBezTo>
                <a:lnTo>
                  <a:pt x="88900" y="3556000"/>
                </a:lnTo>
                <a:cubicBezTo>
                  <a:pt x="165100" y="2387600"/>
                  <a:pt x="165100" y="2387600"/>
                  <a:pt x="342900" y="2387600"/>
                </a:cubicBezTo>
                <a:cubicBezTo>
                  <a:pt x="431800" y="2387600"/>
                  <a:pt x="495300" y="2222500"/>
                  <a:pt x="495300" y="2019300"/>
                </a:cubicBezTo>
                <a:lnTo>
                  <a:pt x="495300" y="1981200"/>
                </a:lnTo>
                <a:cubicBezTo>
                  <a:pt x="495300" y="1778000"/>
                  <a:pt x="558800" y="1625600"/>
                  <a:pt x="622300" y="1625600"/>
                </a:cubicBezTo>
                <a:cubicBezTo>
                  <a:pt x="698500" y="1625600"/>
                  <a:pt x="749300" y="1511300"/>
                  <a:pt x="749300" y="1371600"/>
                </a:cubicBezTo>
                <a:cubicBezTo>
                  <a:pt x="749300" y="1117600"/>
                  <a:pt x="1130300" y="736600"/>
                  <a:pt x="1384300" y="736600"/>
                </a:cubicBezTo>
                <a:cubicBezTo>
                  <a:pt x="1460500" y="736600"/>
                  <a:pt x="1511300" y="622300"/>
                  <a:pt x="1511300" y="482600"/>
                </a:cubicBezTo>
                <a:cubicBezTo>
                  <a:pt x="1511300" y="203200"/>
                  <a:pt x="1765300" y="127000"/>
                  <a:pt x="2705100" y="76200"/>
                </a:cubicBezTo>
                <a:lnTo>
                  <a:pt x="4102100" y="12700"/>
                </a:lnTo>
                <a:cubicBezTo>
                  <a:pt x="4559300" y="0"/>
                  <a:pt x="4686300" y="127000"/>
                  <a:pt x="4686300" y="584200"/>
                </a:cubicBezTo>
                <a:lnTo>
                  <a:pt x="4686300" y="749300"/>
                </a:lnTo>
                <a:cubicBezTo>
                  <a:pt x="4686300" y="952500"/>
                  <a:pt x="4660900" y="1270000"/>
                  <a:pt x="4622800" y="1473200"/>
                </a:cubicBezTo>
                <a:lnTo>
                  <a:pt x="4406900" y="2540000"/>
                </a:lnTo>
                <a:cubicBezTo>
                  <a:pt x="4368800" y="2730500"/>
                  <a:pt x="4279900" y="2895600"/>
                  <a:pt x="4203700" y="2895600"/>
                </a:cubicBezTo>
                <a:cubicBezTo>
                  <a:pt x="4114800" y="2895600"/>
                  <a:pt x="4025900" y="3035300"/>
                  <a:pt x="4000500" y="3225800"/>
                </a:cubicBezTo>
                <a:lnTo>
                  <a:pt x="4000500" y="3263900"/>
                </a:lnTo>
                <a:cubicBezTo>
                  <a:pt x="3975100" y="3441700"/>
                  <a:pt x="3911600" y="3683000"/>
                  <a:pt x="3873500" y="3784600"/>
                </a:cubicBezTo>
                <a:cubicBezTo>
                  <a:pt x="3733800" y="4165600"/>
                  <a:pt x="3810000" y="4673600"/>
                  <a:pt x="4051300" y="4953000"/>
                </a:cubicBezTo>
                <a:cubicBezTo>
                  <a:pt x="4191000" y="5105400"/>
                  <a:pt x="4305300" y="5257800"/>
                  <a:pt x="4305300" y="5270500"/>
                </a:cubicBezTo>
                <a:cubicBezTo>
                  <a:pt x="4305300" y="5372100"/>
                  <a:pt x="4140200" y="5435600"/>
                  <a:pt x="3822700" y="5435600"/>
                </a:cubicBezTo>
                <a:close/>
                <a:moveTo>
                  <a:pt x="2095500" y="7835900"/>
                </a:moveTo>
                <a:moveTo>
                  <a:pt x="1244600" y="4800600"/>
                </a:moveTo>
                <a:lnTo>
                  <a:pt x="2171700" y="4800600"/>
                </a:lnTo>
                <a:cubicBezTo>
                  <a:pt x="2628900" y="4800600"/>
                  <a:pt x="3086100" y="4457700"/>
                  <a:pt x="3187700" y="4038600"/>
                </a:cubicBezTo>
                <a:lnTo>
                  <a:pt x="3225800" y="3924300"/>
                </a:lnTo>
                <a:cubicBezTo>
                  <a:pt x="3263900" y="3746500"/>
                  <a:pt x="3327400" y="3441700"/>
                  <a:pt x="3365500" y="3263900"/>
                </a:cubicBezTo>
                <a:lnTo>
                  <a:pt x="3365500" y="3225800"/>
                </a:lnTo>
                <a:cubicBezTo>
                  <a:pt x="3390900" y="3035300"/>
                  <a:pt x="3416300" y="2844800"/>
                  <a:pt x="3416300" y="2794000"/>
                </a:cubicBezTo>
                <a:cubicBezTo>
                  <a:pt x="3416300" y="2743200"/>
                  <a:pt x="3441700" y="2527300"/>
                  <a:pt x="3479800" y="2311400"/>
                </a:cubicBezTo>
                <a:lnTo>
                  <a:pt x="3492500" y="2260600"/>
                </a:lnTo>
                <a:cubicBezTo>
                  <a:pt x="3517900" y="2044700"/>
                  <a:pt x="3606800" y="1879600"/>
                  <a:pt x="3670300" y="1879600"/>
                </a:cubicBezTo>
                <a:cubicBezTo>
                  <a:pt x="3746500" y="1879600"/>
                  <a:pt x="3797300" y="1778000"/>
                  <a:pt x="3797300" y="1651000"/>
                </a:cubicBezTo>
                <a:cubicBezTo>
                  <a:pt x="3797300" y="1117600"/>
                  <a:pt x="3657600" y="990600"/>
                  <a:pt x="3060700" y="990600"/>
                </a:cubicBezTo>
                <a:lnTo>
                  <a:pt x="2692400" y="990600"/>
                </a:lnTo>
                <a:cubicBezTo>
                  <a:pt x="2501900" y="990600"/>
                  <a:pt x="2184400" y="1054100"/>
                  <a:pt x="1981200" y="1155700"/>
                </a:cubicBezTo>
                <a:lnTo>
                  <a:pt x="1866900" y="1206500"/>
                </a:lnTo>
                <a:cubicBezTo>
                  <a:pt x="1676400" y="1295400"/>
                  <a:pt x="1511300" y="1485900"/>
                  <a:pt x="1511300" y="1625600"/>
                </a:cubicBezTo>
                <a:cubicBezTo>
                  <a:pt x="1511300" y="1765300"/>
                  <a:pt x="1447800" y="1879600"/>
                  <a:pt x="1358900" y="1879600"/>
                </a:cubicBezTo>
                <a:cubicBezTo>
                  <a:pt x="1270000" y="1879600"/>
                  <a:pt x="1181100" y="2032000"/>
                  <a:pt x="1168400" y="2235200"/>
                </a:cubicBezTo>
                <a:lnTo>
                  <a:pt x="1168400" y="2273300"/>
                </a:lnTo>
                <a:cubicBezTo>
                  <a:pt x="1143000" y="2476500"/>
                  <a:pt x="1130300" y="2679700"/>
                  <a:pt x="1130300" y="2730500"/>
                </a:cubicBezTo>
                <a:cubicBezTo>
                  <a:pt x="1130300" y="2781300"/>
                  <a:pt x="1104900" y="2997200"/>
                  <a:pt x="1079500" y="3213100"/>
                </a:cubicBezTo>
                <a:lnTo>
                  <a:pt x="1066800" y="3263900"/>
                </a:lnTo>
                <a:cubicBezTo>
                  <a:pt x="1028700" y="3479800"/>
                  <a:pt x="952500" y="3657600"/>
                  <a:pt x="876300" y="3657600"/>
                </a:cubicBezTo>
                <a:cubicBezTo>
                  <a:pt x="812800" y="3657600"/>
                  <a:pt x="749300" y="3810000"/>
                  <a:pt x="749300" y="4013200"/>
                </a:cubicBezTo>
                <a:lnTo>
                  <a:pt x="749300" y="4305300"/>
                </a:lnTo>
                <a:cubicBezTo>
                  <a:pt x="749300" y="4762500"/>
                  <a:pt x="787400" y="4800600"/>
                  <a:pt x="1244600" y="4800600"/>
                </a:cubicBezTo>
                <a:close/>
                <a:moveTo>
                  <a:pt x="2730500" y="78359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2" name="Freeform 2272"/>
          <p:cNvSpPr/>
          <p:nvPr/>
        </p:nvSpPr>
        <p:spPr>
          <a:xfrm rot="0" flipH="0" flipV="0">
            <a:off x="27166354" y="15450769"/>
            <a:ext cx="59283" cy="62484"/>
          </a:xfrm>
          <a:custGeom>
            <a:pathLst>
              <a:path w="4940300" h="5207000">
                <a:moveTo>
                  <a:pt x="1752600" y="2286000"/>
                </a:moveTo>
                <a:lnTo>
                  <a:pt x="3403600" y="2286000"/>
                </a:lnTo>
                <a:cubicBezTo>
                  <a:pt x="3721100" y="2286000"/>
                  <a:pt x="3771900" y="2235200"/>
                  <a:pt x="3835400" y="1879600"/>
                </a:cubicBezTo>
                <a:lnTo>
                  <a:pt x="3860800" y="1739900"/>
                </a:lnTo>
                <a:cubicBezTo>
                  <a:pt x="3886200" y="1587500"/>
                  <a:pt x="3911600" y="1422400"/>
                  <a:pt x="3911600" y="1371600"/>
                </a:cubicBezTo>
                <a:cubicBezTo>
                  <a:pt x="3911600" y="1308100"/>
                  <a:pt x="3924300" y="1168400"/>
                  <a:pt x="3949700" y="1041400"/>
                </a:cubicBezTo>
                <a:lnTo>
                  <a:pt x="3987800" y="800100"/>
                </a:lnTo>
                <a:cubicBezTo>
                  <a:pt x="4000500" y="673100"/>
                  <a:pt x="4064000" y="457200"/>
                  <a:pt x="4114800" y="330200"/>
                </a:cubicBezTo>
                <a:lnTo>
                  <a:pt x="4140200" y="241300"/>
                </a:lnTo>
                <a:cubicBezTo>
                  <a:pt x="4191000" y="101600"/>
                  <a:pt x="4343400" y="0"/>
                  <a:pt x="4483100" y="0"/>
                </a:cubicBezTo>
                <a:lnTo>
                  <a:pt x="4546600" y="0"/>
                </a:lnTo>
                <a:cubicBezTo>
                  <a:pt x="4686300" y="0"/>
                  <a:pt x="4826000" y="127000"/>
                  <a:pt x="4864100" y="279400"/>
                </a:cubicBezTo>
                <a:lnTo>
                  <a:pt x="4864100" y="292100"/>
                </a:lnTo>
                <a:cubicBezTo>
                  <a:pt x="4940300" y="635000"/>
                  <a:pt x="4940300" y="711200"/>
                  <a:pt x="4864100" y="1003300"/>
                </a:cubicBezTo>
                <a:lnTo>
                  <a:pt x="3784600" y="4965700"/>
                </a:lnTo>
                <a:cubicBezTo>
                  <a:pt x="3733800" y="5156200"/>
                  <a:pt x="3670300" y="5207000"/>
                  <a:pt x="3467100" y="5207000"/>
                </a:cubicBezTo>
                <a:lnTo>
                  <a:pt x="3276600" y="5207000"/>
                </a:lnTo>
                <a:cubicBezTo>
                  <a:pt x="3098800" y="5207000"/>
                  <a:pt x="3022600" y="5130800"/>
                  <a:pt x="3022600" y="4953000"/>
                </a:cubicBezTo>
                <a:lnTo>
                  <a:pt x="3022600" y="4572000"/>
                </a:lnTo>
                <a:cubicBezTo>
                  <a:pt x="3022600" y="4432300"/>
                  <a:pt x="3086100" y="4241800"/>
                  <a:pt x="3149600" y="4165600"/>
                </a:cubicBezTo>
                <a:cubicBezTo>
                  <a:pt x="3225800" y="4076700"/>
                  <a:pt x="3276600" y="3886200"/>
                  <a:pt x="3276600" y="3746500"/>
                </a:cubicBezTo>
                <a:lnTo>
                  <a:pt x="3276600" y="3429000"/>
                </a:lnTo>
                <a:cubicBezTo>
                  <a:pt x="3276600" y="3175000"/>
                  <a:pt x="3048000" y="3048000"/>
                  <a:pt x="2578100" y="3048000"/>
                </a:cubicBezTo>
                <a:lnTo>
                  <a:pt x="1498600" y="3048000"/>
                </a:lnTo>
                <a:cubicBezTo>
                  <a:pt x="1358900" y="3048000"/>
                  <a:pt x="1244600" y="3098800"/>
                  <a:pt x="1244600" y="3175000"/>
                </a:cubicBezTo>
                <a:cubicBezTo>
                  <a:pt x="1244600" y="3238500"/>
                  <a:pt x="1193800" y="3302000"/>
                  <a:pt x="1117600" y="3302000"/>
                </a:cubicBezTo>
                <a:cubicBezTo>
                  <a:pt x="1054100" y="3302000"/>
                  <a:pt x="977900" y="3403600"/>
                  <a:pt x="952500" y="3530600"/>
                </a:cubicBezTo>
                <a:lnTo>
                  <a:pt x="914400" y="3771900"/>
                </a:lnTo>
                <a:cubicBezTo>
                  <a:pt x="901700" y="3898900"/>
                  <a:pt x="850900" y="4089400"/>
                  <a:pt x="812800" y="4191000"/>
                </a:cubicBezTo>
                <a:cubicBezTo>
                  <a:pt x="774700" y="4292600"/>
                  <a:pt x="736600" y="4483100"/>
                  <a:pt x="736600" y="4597400"/>
                </a:cubicBezTo>
                <a:cubicBezTo>
                  <a:pt x="736600" y="4940300"/>
                  <a:pt x="546100" y="5207000"/>
                  <a:pt x="317500" y="5207000"/>
                </a:cubicBezTo>
                <a:cubicBezTo>
                  <a:pt x="203200" y="5207000"/>
                  <a:pt x="76200" y="5181600"/>
                  <a:pt x="38100" y="5143500"/>
                </a:cubicBezTo>
                <a:cubicBezTo>
                  <a:pt x="0" y="5105400"/>
                  <a:pt x="0" y="4965700"/>
                  <a:pt x="25400" y="4813300"/>
                </a:cubicBezTo>
                <a:lnTo>
                  <a:pt x="190500" y="4013200"/>
                </a:lnTo>
                <a:cubicBezTo>
                  <a:pt x="215900" y="3860800"/>
                  <a:pt x="254000" y="3644900"/>
                  <a:pt x="279400" y="3517900"/>
                </a:cubicBezTo>
                <a:lnTo>
                  <a:pt x="304800" y="3340100"/>
                </a:lnTo>
                <a:cubicBezTo>
                  <a:pt x="317500" y="3213100"/>
                  <a:pt x="368300" y="3022600"/>
                  <a:pt x="419100" y="2921000"/>
                </a:cubicBezTo>
                <a:cubicBezTo>
                  <a:pt x="457200" y="2819400"/>
                  <a:pt x="508000" y="2628900"/>
                  <a:pt x="533400" y="2501900"/>
                </a:cubicBezTo>
                <a:lnTo>
                  <a:pt x="558800" y="2324100"/>
                </a:lnTo>
                <a:cubicBezTo>
                  <a:pt x="571500" y="2197100"/>
                  <a:pt x="622300" y="2006600"/>
                  <a:pt x="673100" y="1905000"/>
                </a:cubicBezTo>
                <a:cubicBezTo>
                  <a:pt x="711200" y="1803400"/>
                  <a:pt x="774700" y="1625600"/>
                  <a:pt x="800100" y="1524000"/>
                </a:cubicBezTo>
                <a:cubicBezTo>
                  <a:pt x="825500" y="1422400"/>
                  <a:pt x="876300" y="1244600"/>
                  <a:pt x="914400" y="1143000"/>
                </a:cubicBezTo>
                <a:cubicBezTo>
                  <a:pt x="965200" y="1041400"/>
                  <a:pt x="990600" y="838200"/>
                  <a:pt x="990600" y="698500"/>
                </a:cubicBezTo>
                <a:lnTo>
                  <a:pt x="990600" y="381000"/>
                </a:lnTo>
                <a:cubicBezTo>
                  <a:pt x="990600" y="63500"/>
                  <a:pt x="1054100" y="0"/>
                  <a:pt x="1371600" y="0"/>
                </a:cubicBezTo>
                <a:lnTo>
                  <a:pt x="1498600" y="0"/>
                </a:lnTo>
                <a:cubicBezTo>
                  <a:pt x="1676400" y="0"/>
                  <a:pt x="1752600" y="76200"/>
                  <a:pt x="1752600" y="254000"/>
                </a:cubicBezTo>
                <a:lnTo>
                  <a:pt x="1752600" y="762000"/>
                </a:lnTo>
                <a:cubicBezTo>
                  <a:pt x="1752600" y="901700"/>
                  <a:pt x="1701800" y="1092200"/>
                  <a:pt x="1625600" y="1168400"/>
                </a:cubicBezTo>
                <a:cubicBezTo>
                  <a:pt x="1562100" y="1257300"/>
                  <a:pt x="1498600" y="1447800"/>
                  <a:pt x="1498600" y="1587500"/>
                </a:cubicBezTo>
                <a:lnTo>
                  <a:pt x="1498600" y="2032000"/>
                </a:lnTo>
                <a:cubicBezTo>
                  <a:pt x="1498600" y="2273300"/>
                  <a:pt x="1511300" y="2286000"/>
                  <a:pt x="1752600" y="2286000"/>
                </a:cubicBezTo>
                <a:close/>
                <a:moveTo>
                  <a:pt x="4775200" y="75819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3" name="Freeform 2273"/>
          <p:cNvSpPr/>
          <p:nvPr/>
        </p:nvSpPr>
        <p:spPr>
          <a:xfrm rot="0" flipH="0" flipV="0">
            <a:off x="27231123" y="15450769"/>
            <a:ext cx="59283" cy="62484"/>
          </a:xfrm>
          <a:custGeom>
            <a:pathLst>
              <a:path w="4940300" h="5207000">
                <a:moveTo>
                  <a:pt x="1752600" y="2286000"/>
                </a:moveTo>
                <a:lnTo>
                  <a:pt x="3403600" y="2286000"/>
                </a:lnTo>
                <a:cubicBezTo>
                  <a:pt x="3721100" y="2286000"/>
                  <a:pt x="3771900" y="2235200"/>
                  <a:pt x="3835400" y="1879600"/>
                </a:cubicBezTo>
                <a:lnTo>
                  <a:pt x="3860800" y="1739900"/>
                </a:lnTo>
                <a:cubicBezTo>
                  <a:pt x="3886200" y="1587500"/>
                  <a:pt x="3911600" y="1422400"/>
                  <a:pt x="3911600" y="1371600"/>
                </a:cubicBezTo>
                <a:cubicBezTo>
                  <a:pt x="3911600" y="1308100"/>
                  <a:pt x="3924300" y="1168400"/>
                  <a:pt x="3949700" y="1041400"/>
                </a:cubicBezTo>
                <a:lnTo>
                  <a:pt x="3987800" y="800100"/>
                </a:lnTo>
                <a:cubicBezTo>
                  <a:pt x="4000500" y="673100"/>
                  <a:pt x="4064000" y="457200"/>
                  <a:pt x="4114800" y="330200"/>
                </a:cubicBezTo>
                <a:lnTo>
                  <a:pt x="4140200" y="241300"/>
                </a:lnTo>
                <a:cubicBezTo>
                  <a:pt x="4191000" y="101600"/>
                  <a:pt x="4343400" y="0"/>
                  <a:pt x="4483100" y="0"/>
                </a:cubicBezTo>
                <a:lnTo>
                  <a:pt x="4546600" y="0"/>
                </a:lnTo>
                <a:cubicBezTo>
                  <a:pt x="4686300" y="0"/>
                  <a:pt x="4826000" y="127000"/>
                  <a:pt x="4864100" y="279400"/>
                </a:cubicBezTo>
                <a:lnTo>
                  <a:pt x="4864100" y="292100"/>
                </a:lnTo>
                <a:cubicBezTo>
                  <a:pt x="4940300" y="635000"/>
                  <a:pt x="4940300" y="711200"/>
                  <a:pt x="4864100" y="1003300"/>
                </a:cubicBezTo>
                <a:lnTo>
                  <a:pt x="3784600" y="4965700"/>
                </a:lnTo>
                <a:cubicBezTo>
                  <a:pt x="3733800" y="5156200"/>
                  <a:pt x="3670300" y="5207000"/>
                  <a:pt x="3467100" y="5207000"/>
                </a:cubicBezTo>
                <a:lnTo>
                  <a:pt x="3276600" y="5207000"/>
                </a:lnTo>
                <a:cubicBezTo>
                  <a:pt x="3098800" y="5207000"/>
                  <a:pt x="3022600" y="5130800"/>
                  <a:pt x="3022600" y="4953000"/>
                </a:cubicBezTo>
                <a:lnTo>
                  <a:pt x="3022600" y="4572000"/>
                </a:lnTo>
                <a:cubicBezTo>
                  <a:pt x="3022600" y="4432300"/>
                  <a:pt x="3086100" y="4241800"/>
                  <a:pt x="3149600" y="4165600"/>
                </a:cubicBezTo>
                <a:cubicBezTo>
                  <a:pt x="3225800" y="4076700"/>
                  <a:pt x="3276600" y="3886200"/>
                  <a:pt x="3276600" y="3746500"/>
                </a:cubicBezTo>
                <a:lnTo>
                  <a:pt x="3276600" y="3429000"/>
                </a:lnTo>
                <a:cubicBezTo>
                  <a:pt x="3276600" y="3175000"/>
                  <a:pt x="3048000" y="3048000"/>
                  <a:pt x="2578100" y="3048000"/>
                </a:cubicBezTo>
                <a:lnTo>
                  <a:pt x="1498600" y="3048000"/>
                </a:lnTo>
                <a:cubicBezTo>
                  <a:pt x="1358900" y="3048000"/>
                  <a:pt x="1244600" y="3098800"/>
                  <a:pt x="1244600" y="3175000"/>
                </a:cubicBezTo>
                <a:cubicBezTo>
                  <a:pt x="1244600" y="3238500"/>
                  <a:pt x="1193800" y="3302000"/>
                  <a:pt x="1117600" y="3302000"/>
                </a:cubicBezTo>
                <a:cubicBezTo>
                  <a:pt x="1054100" y="3302000"/>
                  <a:pt x="977900" y="3403600"/>
                  <a:pt x="952500" y="3530600"/>
                </a:cubicBezTo>
                <a:lnTo>
                  <a:pt x="914400" y="3771900"/>
                </a:lnTo>
                <a:cubicBezTo>
                  <a:pt x="901700" y="3898900"/>
                  <a:pt x="850900" y="4089400"/>
                  <a:pt x="812800" y="4191000"/>
                </a:cubicBezTo>
                <a:cubicBezTo>
                  <a:pt x="774700" y="4292600"/>
                  <a:pt x="736600" y="4483100"/>
                  <a:pt x="736600" y="4597400"/>
                </a:cubicBezTo>
                <a:cubicBezTo>
                  <a:pt x="736600" y="4940300"/>
                  <a:pt x="546100" y="5207000"/>
                  <a:pt x="317500" y="5207000"/>
                </a:cubicBezTo>
                <a:cubicBezTo>
                  <a:pt x="203200" y="5207000"/>
                  <a:pt x="76200" y="5181600"/>
                  <a:pt x="38100" y="5143500"/>
                </a:cubicBezTo>
                <a:cubicBezTo>
                  <a:pt x="0" y="5105400"/>
                  <a:pt x="0" y="4965700"/>
                  <a:pt x="25400" y="4813300"/>
                </a:cubicBezTo>
                <a:lnTo>
                  <a:pt x="190500" y="4013200"/>
                </a:lnTo>
                <a:cubicBezTo>
                  <a:pt x="215900" y="3860800"/>
                  <a:pt x="254000" y="3644900"/>
                  <a:pt x="279400" y="3517900"/>
                </a:cubicBezTo>
                <a:lnTo>
                  <a:pt x="304800" y="3340100"/>
                </a:lnTo>
                <a:cubicBezTo>
                  <a:pt x="317500" y="3213100"/>
                  <a:pt x="368300" y="3022600"/>
                  <a:pt x="419100" y="2921000"/>
                </a:cubicBezTo>
                <a:cubicBezTo>
                  <a:pt x="457200" y="2819400"/>
                  <a:pt x="508000" y="2628900"/>
                  <a:pt x="533400" y="2501900"/>
                </a:cubicBezTo>
                <a:lnTo>
                  <a:pt x="558800" y="2324100"/>
                </a:lnTo>
                <a:cubicBezTo>
                  <a:pt x="571500" y="2197100"/>
                  <a:pt x="622300" y="2006600"/>
                  <a:pt x="673100" y="1905000"/>
                </a:cubicBezTo>
                <a:cubicBezTo>
                  <a:pt x="711200" y="1803400"/>
                  <a:pt x="774700" y="1625600"/>
                  <a:pt x="800100" y="1524000"/>
                </a:cubicBezTo>
                <a:cubicBezTo>
                  <a:pt x="825500" y="1422400"/>
                  <a:pt x="876300" y="1244600"/>
                  <a:pt x="914400" y="1143000"/>
                </a:cubicBezTo>
                <a:cubicBezTo>
                  <a:pt x="965200" y="1041400"/>
                  <a:pt x="990600" y="838200"/>
                  <a:pt x="990600" y="698500"/>
                </a:cubicBezTo>
                <a:lnTo>
                  <a:pt x="990600" y="381000"/>
                </a:lnTo>
                <a:cubicBezTo>
                  <a:pt x="990600" y="63500"/>
                  <a:pt x="1054100" y="0"/>
                  <a:pt x="1371600" y="0"/>
                </a:cubicBezTo>
                <a:lnTo>
                  <a:pt x="1498600" y="0"/>
                </a:lnTo>
                <a:cubicBezTo>
                  <a:pt x="1676400" y="0"/>
                  <a:pt x="1752600" y="76200"/>
                  <a:pt x="1752600" y="254000"/>
                </a:cubicBezTo>
                <a:lnTo>
                  <a:pt x="1752600" y="762000"/>
                </a:lnTo>
                <a:cubicBezTo>
                  <a:pt x="1752600" y="901700"/>
                  <a:pt x="1701800" y="1092200"/>
                  <a:pt x="1625600" y="1168400"/>
                </a:cubicBezTo>
                <a:cubicBezTo>
                  <a:pt x="1562100" y="1257300"/>
                  <a:pt x="1498600" y="1447800"/>
                  <a:pt x="1498600" y="1587500"/>
                </a:cubicBezTo>
                <a:lnTo>
                  <a:pt x="1498600" y="2032000"/>
                </a:lnTo>
                <a:cubicBezTo>
                  <a:pt x="1498600" y="2273300"/>
                  <a:pt x="1511300" y="2286000"/>
                  <a:pt x="1752600" y="2286000"/>
                </a:cubicBezTo>
                <a:close/>
                <a:moveTo>
                  <a:pt x="4775200" y="75819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4" name="Freeform 2274"/>
          <p:cNvSpPr/>
          <p:nvPr/>
        </p:nvSpPr>
        <p:spPr>
          <a:xfrm rot="0" flipH="0" flipV="0">
            <a:off x="27294824" y="15447263"/>
            <a:ext cx="61874" cy="67056"/>
          </a:xfrm>
          <a:custGeom>
            <a:pathLst>
              <a:path w="5156200" h="5588000">
                <a:moveTo>
                  <a:pt x="3327400" y="0"/>
                </a:moveTo>
                <a:lnTo>
                  <a:pt x="3848100" y="0"/>
                </a:lnTo>
                <a:cubicBezTo>
                  <a:pt x="4254500" y="0"/>
                  <a:pt x="4686300" y="38100"/>
                  <a:pt x="4826000" y="76200"/>
                </a:cubicBezTo>
                <a:cubicBezTo>
                  <a:pt x="5130800" y="165100"/>
                  <a:pt x="5156200" y="1003300"/>
                  <a:pt x="4889500" y="1968500"/>
                </a:cubicBezTo>
                <a:lnTo>
                  <a:pt x="4076700" y="4889500"/>
                </a:lnTo>
                <a:cubicBezTo>
                  <a:pt x="3975100" y="5270500"/>
                  <a:pt x="3695700" y="5588000"/>
                  <a:pt x="3467100" y="5588000"/>
                </a:cubicBezTo>
                <a:cubicBezTo>
                  <a:pt x="3238500" y="5588000"/>
                  <a:pt x="3048000" y="5422900"/>
                  <a:pt x="3048000" y="5207000"/>
                </a:cubicBezTo>
                <a:cubicBezTo>
                  <a:pt x="3048000" y="4991100"/>
                  <a:pt x="3086100" y="4597400"/>
                  <a:pt x="3149600" y="4318000"/>
                </a:cubicBezTo>
                <a:cubicBezTo>
                  <a:pt x="3200400" y="4038600"/>
                  <a:pt x="3314700" y="3810000"/>
                  <a:pt x="3403600" y="3810000"/>
                </a:cubicBezTo>
                <a:cubicBezTo>
                  <a:pt x="3594100" y="3810000"/>
                  <a:pt x="3606800" y="3606800"/>
                  <a:pt x="3429000" y="3429000"/>
                </a:cubicBezTo>
                <a:cubicBezTo>
                  <a:pt x="3098800" y="3098800"/>
                  <a:pt x="2527300" y="3314700"/>
                  <a:pt x="1816100" y="4025900"/>
                </a:cubicBezTo>
                <a:lnTo>
                  <a:pt x="1778000" y="4064000"/>
                </a:lnTo>
                <a:cubicBezTo>
                  <a:pt x="1498600" y="4343400"/>
                  <a:pt x="1270000" y="4686300"/>
                  <a:pt x="1270000" y="4826000"/>
                </a:cubicBezTo>
                <a:cubicBezTo>
                  <a:pt x="1270000" y="5194300"/>
                  <a:pt x="812800" y="5588000"/>
                  <a:pt x="381000" y="5588000"/>
                </a:cubicBezTo>
                <a:cubicBezTo>
                  <a:pt x="177800" y="5588000"/>
                  <a:pt x="0" y="5422900"/>
                  <a:pt x="0" y="5207000"/>
                </a:cubicBezTo>
                <a:cubicBezTo>
                  <a:pt x="0" y="4991100"/>
                  <a:pt x="241300" y="4610100"/>
                  <a:pt x="546100" y="4356100"/>
                </a:cubicBezTo>
                <a:lnTo>
                  <a:pt x="977900" y="3962400"/>
                </a:lnTo>
                <a:cubicBezTo>
                  <a:pt x="1625600" y="3403600"/>
                  <a:pt x="1625600" y="3390900"/>
                  <a:pt x="1143000" y="2984500"/>
                </a:cubicBezTo>
                <a:cubicBezTo>
                  <a:pt x="762000" y="2667000"/>
                  <a:pt x="660400" y="2095500"/>
                  <a:pt x="876300" y="1422400"/>
                </a:cubicBezTo>
                <a:cubicBezTo>
                  <a:pt x="1219200" y="330200"/>
                  <a:pt x="1778000" y="0"/>
                  <a:pt x="3327400" y="0"/>
                </a:cubicBezTo>
                <a:close/>
                <a:moveTo>
                  <a:pt x="7442200" y="7874000"/>
                </a:moveTo>
                <a:moveTo>
                  <a:pt x="2146300" y="2540000"/>
                </a:moveTo>
                <a:lnTo>
                  <a:pt x="3454400" y="2540000"/>
                </a:lnTo>
                <a:cubicBezTo>
                  <a:pt x="3683000" y="2540000"/>
                  <a:pt x="3810000" y="2413000"/>
                  <a:pt x="3810000" y="2184400"/>
                </a:cubicBezTo>
                <a:lnTo>
                  <a:pt x="3810000" y="2133600"/>
                </a:lnTo>
                <a:cubicBezTo>
                  <a:pt x="3810000" y="1943100"/>
                  <a:pt x="3873500" y="1778000"/>
                  <a:pt x="3937000" y="1778000"/>
                </a:cubicBezTo>
                <a:cubicBezTo>
                  <a:pt x="4013200" y="1778000"/>
                  <a:pt x="4064000" y="1663700"/>
                  <a:pt x="4064000" y="1524000"/>
                </a:cubicBezTo>
                <a:cubicBezTo>
                  <a:pt x="4064000" y="1168400"/>
                  <a:pt x="3873500" y="1016000"/>
                  <a:pt x="3454400" y="1016000"/>
                </a:cubicBezTo>
                <a:lnTo>
                  <a:pt x="2654300" y="1016000"/>
                </a:lnTo>
                <a:cubicBezTo>
                  <a:pt x="2451100" y="1016000"/>
                  <a:pt x="2171700" y="1130300"/>
                  <a:pt x="2032000" y="1270000"/>
                </a:cubicBezTo>
                <a:lnTo>
                  <a:pt x="1778000" y="1524000"/>
                </a:lnTo>
                <a:cubicBezTo>
                  <a:pt x="1638300" y="1663700"/>
                  <a:pt x="1524000" y="1892300"/>
                  <a:pt x="1524000" y="2032000"/>
                </a:cubicBezTo>
                <a:cubicBezTo>
                  <a:pt x="1524000" y="2387600"/>
                  <a:pt x="1714500" y="2540000"/>
                  <a:pt x="2146300" y="2540000"/>
                </a:cubicBezTo>
                <a:close/>
                <a:moveTo>
                  <a:pt x="4902200" y="7874000"/>
                </a:moveTo>
              </a:path>
            </a:pathLst>
          </a:custGeom>
          <a:solidFill>
            <a:srgbClr val="0F1111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5" name="Rectangle 2275"/>
          <p:cNvSpPr/>
          <p:nvPr/>
        </p:nvSpPr>
        <p:spPr>
          <a:xfrm rot="0" flipH="0" flipV="0">
            <a:off x="25892760" y="15755340"/>
            <a:ext cx="164611" cy="172287"/>
          </a:xfrm>
          <a:prstGeom prst="rect">
            <a:avLst/>
          </a:prstGeom>
        </p:spPr>
      </p:sp>
      <p:sp>
        <p:nvSpPr>
          <p:cNvPr id="2276" name="Freeform 2276"/>
          <p:cNvSpPr/>
          <p:nvPr/>
        </p:nvSpPr>
        <p:spPr>
          <a:xfrm rot="0" flipH="0" flipV="0">
            <a:off x="25895783" y="15802298"/>
            <a:ext cx="64014" cy="90138"/>
          </a:xfrm>
          <a:custGeom>
            <a:pathLst>
              <a:path w="7531100" h="10604500">
                <a:moveTo>
                  <a:pt x="6858000" y="1016000"/>
                </a:moveTo>
                <a:lnTo>
                  <a:pt x="7137400" y="7239000"/>
                </a:lnTo>
                <a:cubicBezTo>
                  <a:pt x="7162800" y="7797800"/>
                  <a:pt x="7264400" y="8356600"/>
                  <a:pt x="7353300" y="8470900"/>
                </a:cubicBezTo>
                <a:cubicBezTo>
                  <a:pt x="7454900" y="8597900"/>
                  <a:pt x="7531100" y="9080500"/>
                  <a:pt x="7531100" y="9550400"/>
                </a:cubicBezTo>
                <a:cubicBezTo>
                  <a:pt x="7531100" y="10007600"/>
                  <a:pt x="7429500" y="10439400"/>
                  <a:pt x="7315200" y="10490200"/>
                </a:cubicBezTo>
                <a:cubicBezTo>
                  <a:pt x="7048500" y="10591800"/>
                  <a:pt x="6883400" y="10604500"/>
                  <a:pt x="6642100" y="10515600"/>
                </a:cubicBezTo>
                <a:cubicBezTo>
                  <a:pt x="6540500" y="10490200"/>
                  <a:pt x="6451600" y="10007600"/>
                  <a:pt x="6451600" y="9448800"/>
                </a:cubicBezTo>
                <a:lnTo>
                  <a:pt x="6451600" y="9080500"/>
                </a:lnTo>
                <a:cubicBezTo>
                  <a:pt x="6451600" y="7937500"/>
                  <a:pt x="6400800" y="7886700"/>
                  <a:pt x="4991100" y="7886700"/>
                </a:cubicBezTo>
                <a:lnTo>
                  <a:pt x="3175000" y="7886700"/>
                </a:lnTo>
                <a:cubicBezTo>
                  <a:pt x="2082800" y="7886700"/>
                  <a:pt x="1790700" y="8039100"/>
                  <a:pt x="1790700" y="8597900"/>
                </a:cubicBezTo>
                <a:cubicBezTo>
                  <a:pt x="1790700" y="9385300"/>
                  <a:pt x="927100" y="10579100"/>
                  <a:pt x="355600" y="10579100"/>
                </a:cubicBezTo>
                <a:cubicBezTo>
                  <a:pt x="165100" y="10579100"/>
                  <a:pt x="0" y="10299700"/>
                  <a:pt x="0" y="9944100"/>
                </a:cubicBezTo>
                <a:cubicBezTo>
                  <a:pt x="0" y="9601200"/>
                  <a:pt x="241300" y="8928100"/>
                  <a:pt x="520700" y="8445500"/>
                </a:cubicBezTo>
                <a:lnTo>
                  <a:pt x="4851400" y="1244600"/>
                </a:lnTo>
                <a:cubicBezTo>
                  <a:pt x="5537200" y="88900"/>
                  <a:pt x="5638800" y="0"/>
                  <a:pt x="6273800" y="0"/>
                </a:cubicBezTo>
                <a:cubicBezTo>
                  <a:pt x="6578600" y="0"/>
                  <a:pt x="6832600" y="457200"/>
                  <a:pt x="6858000" y="1016000"/>
                </a:cubicBezTo>
                <a:close/>
                <a:moveTo>
                  <a:pt x="9258300" y="10629900"/>
                </a:moveTo>
                <a:moveTo>
                  <a:pt x="6096000" y="6807200"/>
                </a:moveTo>
                <a:lnTo>
                  <a:pt x="6096000" y="3822700"/>
                </a:lnTo>
                <a:cubicBezTo>
                  <a:pt x="6096000" y="2959100"/>
                  <a:pt x="5930900" y="2501900"/>
                  <a:pt x="5626100" y="2501900"/>
                </a:cubicBezTo>
                <a:cubicBezTo>
                  <a:pt x="5334000" y="2501900"/>
                  <a:pt x="5207000" y="2692400"/>
                  <a:pt x="4876800" y="3657600"/>
                </a:cubicBezTo>
                <a:lnTo>
                  <a:pt x="4838700" y="3784600"/>
                </a:lnTo>
                <a:cubicBezTo>
                  <a:pt x="4749800" y="4064000"/>
                  <a:pt x="4572000" y="4305300"/>
                  <a:pt x="4457700" y="4305300"/>
                </a:cubicBezTo>
                <a:cubicBezTo>
                  <a:pt x="4254500" y="4305300"/>
                  <a:pt x="4114800" y="4533900"/>
                  <a:pt x="3810000" y="5461000"/>
                </a:cubicBezTo>
                <a:lnTo>
                  <a:pt x="3759200" y="5575300"/>
                </a:lnTo>
                <a:cubicBezTo>
                  <a:pt x="3670300" y="5854700"/>
                  <a:pt x="3505200" y="6096000"/>
                  <a:pt x="3403600" y="6096000"/>
                </a:cubicBezTo>
                <a:cubicBezTo>
                  <a:pt x="3314700" y="6096000"/>
                  <a:pt x="3225800" y="6261100"/>
                  <a:pt x="3225800" y="6451600"/>
                </a:cubicBezTo>
                <a:cubicBezTo>
                  <a:pt x="3225800" y="6654800"/>
                  <a:pt x="3454400" y="6807200"/>
                  <a:pt x="3733800" y="6807200"/>
                </a:cubicBezTo>
                <a:close/>
                <a:moveTo>
                  <a:pt x="3467100" y="106299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7" name="Freeform 2277"/>
          <p:cNvSpPr/>
          <p:nvPr/>
        </p:nvSpPr>
        <p:spPr>
          <a:xfrm rot="0" flipH="0" flipV="0">
            <a:off x="25996386" y="15805537"/>
            <a:ext cx="30333" cy="86899"/>
          </a:xfrm>
          <a:custGeom>
            <a:pathLst>
              <a:path w="3568700" h="10223500">
                <a:moveTo>
                  <a:pt x="266700" y="9156700"/>
                </a:moveTo>
                <a:lnTo>
                  <a:pt x="1816100" y="3390900"/>
                </a:lnTo>
                <a:cubicBezTo>
                  <a:pt x="1866900" y="3200400"/>
                  <a:pt x="1968500" y="3048000"/>
                  <a:pt x="2032000" y="3048000"/>
                </a:cubicBezTo>
                <a:cubicBezTo>
                  <a:pt x="2095500" y="3048000"/>
                  <a:pt x="2146300" y="2882900"/>
                  <a:pt x="2146300" y="2692400"/>
                </a:cubicBezTo>
                <a:cubicBezTo>
                  <a:pt x="2146300" y="2489200"/>
                  <a:pt x="1981200" y="2336800"/>
                  <a:pt x="1790700" y="2336800"/>
                </a:cubicBezTo>
                <a:cubicBezTo>
                  <a:pt x="1587500" y="2336800"/>
                  <a:pt x="1320800" y="2451100"/>
                  <a:pt x="1193800" y="2590800"/>
                </a:cubicBezTo>
                <a:lnTo>
                  <a:pt x="1016000" y="2781300"/>
                </a:lnTo>
                <a:cubicBezTo>
                  <a:pt x="787400" y="3035300"/>
                  <a:pt x="266700" y="3136900"/>
                  <a:pt x="88900" y="2959100"/>
                </a:cubicBezTo>
                <a:cubicBezTo>
                  <a:pt x="38100" y="2908300"/>
                  <a:pt x="0" y="2743200"/>
                  <a:pt x="0" y="2603500"/>
                </a:cubicBezTo>
                <a:cubicBezTo>
                  <a:pt x="0" y="2451100"/>
                  <a:pt x="114300" y="2222500"/>
                  <a:pt x="254000" y="2082800"/>
                </a:cubicBezTo>
                <a:lnTo>
                  <a:pt x="812800" y="1511300"/>
                </a:lnTo>
                <a:cubicBezTo>
                  <a:pt x="952500" y="1371600"/>
                  <a:pt x="1231900" y="1181100"/>
                  <a:pt x="1422400" y="1104900"/>
                </a:cubicBezTo>
                <a:lnTo>
                  <a:pt x="1676400" y="990600"/>
                </a:lnTo>
                <a:cubicBezTo>
                  <a:pt x="1866900" y="901700"/>
                  <a:pt x="2133600" y="723900"/>
                  <a:pt x="2260600" y="571500"/>
                </a:cubicBezTo>
                <a:lnTo>
                  <a:pt x="2374900" y="444500"/>
                </a:lnTo>
                <a:cubicBezTo>
                  <a:pt x="2501900" y="304800"/>
                  <a:pt x="2755900" y="177800"/>
                  <a:pt x="2921000" y="177800"/>
                </a:cubicBezTo>
                <a:cubicBezTo>
                  <a:pt x="3086100" y="177800"/>
                  <a:pt x="3225800" y="139700"/>
                  <a:pt x="3225800" y="88900"/>
                </a:cubicBezTo>
                <a:cubicBezTo>
                  <a:pt x="3225800" y="38100"/>
                  <a:pt x="3302000" y="0"/>
                  <a:pt x="3403600" y="0"/>
                </a:cubicBezTo>
                <a:cubicBezTo>
                  <a:pt x="3505200" y="0"/>
                  <a:pt x="3568700" y="152400"/>
                  <a:pt x="3556000" y="342900"/>
                </a:cubicBezTo>
                <a:lnTo>
                  <a:pt x="3454400" y="1549400"/>
                </a:lnTo>
                <a:cubicBezTo>
                  <a:pt x="3441700" y="1739900"/>
                  <a:pt x="3378200" y="2044700"/>
                  <a:pt x="3327400" y="2235200"/>
                </a:cubicBezTo>
                <a:lnTo>
                  <a:pt x="2425700" y="5473700"/>
                </a:lnTo>
                <a:cubicBezTo>
                  <a:pt x="2374900" y="5664200"/>
                  <a:pt x="2324100" y="5842000"/>
                  <a:pt x="2324100" y="5867400"/>
                </a:cubicBezTo>
                <a:cubicBezTo>
                  <a:pt x="2324100" y="5892800"/>
                  <a:pt x="2298700" y="6057900"/>
                  <a:pt x="2273300" y="6248400"/>
                </a:cubicBezTo>
                <a:lnTo>
                  <a:pt x="2222500" y="6578600"/>
                </a:lnTo>
                <a:cubicBezTo>
                  <a:pt x="2197100" y="6756400"/>
                  <a:pt x="2108200" y="7061200"/>
                  <a:pt x="2032000" y="7264400"/>
                </a:cubicBezTo>
                <a:lnTo>
                  <a:pt x="1739900" y="7975600"/>
                </a:lnTo>
                <a:cubicBezTo>
                  <a:pt x="1651000" y="8178800"/>
                  <a:pt x="1562100" y="8483600"/>
                  <a:pt x="1511300" y="8661400"/>
                </a:cubicBezTo>
                <a:lnTo>
                  <a:pt x="1358900" y="9271000"/>
                </a:lnTo>
                <a:cubicBezTo>
                  <a:pt x="1168400" y="10033000"/>
                  <a:pt x="1041400" y="10223500"/>
                  <a:pt x="711200" y="10223500"/>
                </a:cubicBezTo>
                <a:cubicBezTo>
                  <a:pt x="279400" y="10223500"/>
                  <a:pt x="177800" y="10134600"/>
                  <a:pt x="177800" y="9766300"/>
                </a:cubicBezTo>
                <a:cubicBezTo>
                  <a:pt x="177800" y="9626600"/>
                  <a:pt x="215900" y="9347200"/>
                  <a:pt x="266700" y="9156700"/>
                </a:cubicBezTo>
                <a:close/>
                <a:moveTo>
                  <a:pt x="-1168400" y="102489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8" name="Rectangle 2278"/>
          <p:cNvSpPr/>
          <p:nvPr/>
        </p:nvSpPr>
        <p:spPr>
          <a:xfrm rot="0" flipH="0" flipV="0">
            <a:off x="23406862" y="15972129"/>
            <a:ext cx="4222617" cy="172287"/>
          </a:xfrm>
          <a:prstGeom prst="rect">
            <a:avLst/>
          </a:prstGeom>
        </p:spPr>
      </p:sp>
      <p:sp>
        <p:nvSpPr>
          <p:cNvPr id="2279" name="Freeform 2279"/>
          <p:cNvSpPr/>
          <p:nvPr/>
        </p:nvSpPr>
        <p:spPr>
          <a:xfrm rot="0" flipH="0" flipV="0">
            <a:off x="23430071" y="16020599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0" name="Freeform 2280"/>
          <p:cNvSpPr/>
          <p:nvPr/>
        </p:nvSpPr>
        <p:spPr>
          <a:xfrm rot="0" flipH="0" flipV="0">
            <a:off x="24087562" y="16017786"/>
            <a:ext cx="83661" cy="105251"/>
          </a:xfrm>
          <a:custGeom>
            <a:pathLst>
              <a:path w="9842500" h="12382500">
                <a:moveTo>
                  <a:pt x="6184900" y="10769600"/>
                </a:moveTo>
                <a:lnTo>
                  <a:pt x="2425700" y="10769600"/>
                </a:lnTo>
                <a:cubicBezTo>
                  <a:pt x="1600200" y="10769600"/>
                  <a:pt x="1168400" y="11099800"/>
                  <a:pt x="1168400" y="11747500"/>
                </a:cubicBezTo>
                <a:cubicBezTo>
                  <a:pt x="1168400" y="12001500"/>
                  <a:pt x="965200" y="12192000"/>
                  <a:pt x="723900" y="12192000"/>
                </a:cubicBezTo>
                <a:cubicBezTo>
                  <a:pt x="469900" y="12192000"/>
                  <a:pt x="228600" y="12153900"/>
                  <a:pt x="177800" y="12103100"/>
                </a:cubicBezTo>
                <a:cubicBezTo>
                  <a:pt x="0" y="11938000"/>
                  <a:pt x="101600" y="11290300"/>
                  <a:pt x="393700" y="10680700"/>
                </a:cubicBezTo>
                <a:lnTo>
                  <a:pt x="457200" y="10553700"/>
                </a:lnTo>
                <a:cubicBezTo>
                  <a:pt x="825500" y="9766300"/>
                  <a:pt x="889000" y="9702800"/>
                  <a:pt x="1435100" y="9601200"/>
                </a:cubicBezTo>
                <a:cubicBezTo>
                  <a:pt x="1689100" y="9550400"/>
                  <a:pt x="2006600" y="9194800"/>
                  <a:pt x="2146300" y="8826500"/>
                </a:cubicBezTo>
                <a:lnTo>
                  <a:pt x="5080000" y="1143000"/>
                </a:lnTo>
                <a:cubicBezTo>
                  <a:pt x="5486400" y="63500"/>
                  <a:pt x="5549900" y="0"/>
                  <a:pt x="6311900" y="0"/>
                </a:cubicBezTo>
                <a:lnTo>
                  <a:pt x="8521700" y="0"/>
                </a:lnTo>
                <a:cubicBezTo>
                  <a:pt x="8915400" y="0"/>
                  <a:pt x="9359900" y="76200"/>
                  <a:pt x="9499600" y="165100"/>
                </a:cubicBezTo>
                <a:cubicBezTo>
                  <a:pt x="9817100" y="355600"/>
                  <a:pt x="9842500" y="825500"/>
                  <a:pt x="9575800" y="1778000"/>
                </a:cubicBezTo>
                <a:lnTo>
                  <a:pt x="7721600" y="8458200"/>
                </a:lnTo>
                <a:cubicBezTo>
                  <a:pt x="7620000" y="8839200"/>
                  <a:pt x="7467600" y="9144000"/>
                  <a:pt x="7391400" y="9144000"/>
                </a:cubicBezTo>
                <a:cubicBezTo>
                  <a:pt x="7327900" y="9144000"/>
                  <a:pt x="7264400" y="9194800"/>
                  <a:pt x="7264400" y="9245600"/>
                </a:cubicBezTo>
                <a:cubicBezTo>
                  <a:pt x="7264400" y="9283700"/>
                  <a:pt x="7467600" y="9461500"/>
                  <a:pt x="7708900" y="9626600"/>
                </a:cubicBezTo>
                <a:cubicBezTo>
                  <a:pt x="8216900" y="9944100"/>
                  <a:pt x="8242300" y="10109200"/>
                  <a:pt x="7975600" y="11074400"/>
                </a:cubicBezTo>
                <a:lnTo>
                  <a:pt x="7874000" y="11468100"/>
                </a:lnTo>
                <a:cubicBezTo>
                  <a:pt x="7670800" y="12192000"/>
                  <a:pt x="7543800" y="12382500"/>
                  <a:pt x="7264400" y="12382500"/>
                </a:cubicBezTo>
                <a:cubicBezTo>
                  <a:pt x="6959600" y="12382500"/>
                  <a:pt x="6908800" y="12230100"/>
                  <a:pt x="6908800" y="11480800"/>
                </a:cubicBezTo>
                <a:cubicBezTo>
                  <a:pt x="6908800" y="11023600"/>
                  <a:pt x="6642100" y="10769600"/>
                  <a:pt x="6184900" y="10769600"/>
                </a:cubicBezTo>
                <a:close/>
                <a:moveTo>
                  <a:pt x="-342900" y="10693400"/>
                </a:moveTo>
                <a:moveTo>
                  <a:pt x="3492500" y="9690100"/>
                </a:moveTo>
                <a:lnTo>
                  <a:pt x="5384800" y="9690100"/>
                </a:lnTo>
                <a:cubicBezTo>
                  <a:pt x="5994400" y="9690100"/>
                  <a:pt x="6362700" y="9461500"/>
                  <a:pt x="6362700" y="9105900"/>
                </a:cubicBezTo>
                <a:cubicBezTo>
                  <a:pt x="6362700" y="9080500"/>
                  <a:pt x="6413500" y="8890000"/>
                  <a:pt x="6464300" y="8686800"/>
                </a:cubicBezTo>
                <a:lnTo>
                  <a:pt x="6629400" y="8089900"/>
                </a:lnTo>
                <a:cubicBezTo>
                  <a:pt x="6680200" y="7886700"/>
                  <a:pt x="6781800" y="7658100"/>
                  <a:pt x="6845300" y="7594600"/>
                </a:cubicBezTo>
                <a:cubicBezTo>
                  <a:pt x="6908800" y="7531100"/>
                  <a:pt x="6985000" y="7327900"/>
                  <a:pt x="7010400" y="7137400"/>
                </a:cubicBezTo>
                <a:lnTo>
                  <a:pt x="7048500" y="6794500"/>
                </a:lnTo>
                <a:cubicBezTo>
                  <a:pt x="7061200" y="6616700"/>
                  <a:pt x="7086600" y="6438900"/>
                  <a:pt x="7086600" y="6413500"/>
                </a:cubicBezTo>
                <a:cubicBezTo>
                  <a:pt x="7086600" y="6388100"/>
                  <a:pt x="7137400" y="6197600"/>
                  <a:pt x="7200900" y="5994400"/>
                </a:cubicBezTo>
                <a:lnTo>
                  <a:pt x="7315200" y="5664200"/>
                </a:lnTo>
                <a:cubicBezTo>
                  <a:pt x="7378700" y="5461000"/>
                  <a:pt x="7480300" y="5168900"/>
                  <a:pt x="7543800" y="5029200"/>
                </a:cubicBezTo>
                <a:cubicBezTo>
                  <a:pt x="7594600" y="4876800"/>
                  <a:pt x="7670800" y="4610100"/>
                  <a:pt x="7696200" y="4432300"/>
                </a:cubicBezTo>
                <a:lnTo>
                  <a:pt x="7747000" y="4102100"/>
                </a:lnTo>
                <a:cubicBezTo>
                  <a:pt x="7772400" y="3911600"/>
                  <a:pt x="7797800" y="3746500"/>
                  <a:pt x="7797800" y="3721100"/>
                </a:cubicBezTo>
                <a:cubicBezTo>
                  <a:pt x="7797800" y="3695700"/>
                  <a:pt x="7848600" y="3517900"/>
                  <a:pt x="7899400" y="3314700"/>
                </a:cubicBezTo>
                <a:lnTo>
                  <a:pt x="8064500" y="2705100"/>
                </a:lnTo>
                <a:cubicBezTo>
                  <a:pt x="8115300" y="2501900"/>
                  <a:pt x="8204200" y="2298700"/>
                  <a:pt x="8255000" y="2247900"/>
                </a:cubicBezTo>
                <a:cubicBezTo>
                  <a:pt x="8293100" y="2197100"/>
                  <a:pt x="8343900" y="1993900"/>
                  <a:pt x="8343900" y="1803400"/>
                </a:cubicBezTo>
                <a:lnTo>
                  <a:pt x="8343900" y="1625600"/>
                </a:lnTo>
                <a:cubicBezTo>
                  <a:pt x="8343900" y="1168400"/>
                  <a:pt x="8255000" y="1079500"/>
                  <a:pt x="7797800" y="1079500"/>
                </a:cubicBezTo>
                <a:lnTo>
                  <a:pt x="6997700" y="1079500"/>
                </a:lnTo>
                <a:cubicBezTo>
                  <a:pt x="6527800" y="1079500"/>
                  <a:pt x="6121400" y="1244600"/>
                  <a:pt x="6057900" y="1447800"/>
                </a:cubicBezTo>
                <a:cubicBezTo>
                  <a:pt x="6032500" y="1549400"/>
                  <a:pt x="5956300" y="1676400"/>
                  <a:pt x="5892800" y="1739900"/>
                </a:cubicBezTo>
                <a:cubicBezTo>
                  <a:pt x="5816600" y="1803400"/>
                  <a:pt x="5740400" y="2006600"/>
                  <a:pt x="5715000" y="2197100"/>
                </a:cubicBezTo>
                <a:lnTo>
                  <a:pt x="5702300" y="2362200"/>
                </a:lnTo>
                <a:cubicBezTo>
                  <a:pt x="5676900" y="2552700"/>
                  <a:pt x="5651500" y="2717800"/>
                  <a:pt x="5651500" y="2743200"/>
                </a:cubicBezTo>
                <a:cubicBezTo>
                  <a:pt x="5651500" y="2768600"/>
                  <a:pt x="5575300" y="2946400"/>
                  <a:pt x="5486400" y="3149600"/>
                </a:cubicBezTo>
                <a:lnTo>
                  <a:pt x="5461000" y="3225800"/>
                </a:lnTo>
                <a:cubicBezTo>
                  <a:pt x="5359400" y="3429000"/>
                  <a:pt x="5232400" y="3644900"/>
                  <a:pt x="5168900" y="3708400"/>
                </a:cubicBezTo>
                <a:cubicBezTo>
                  <a:pt x="5105400" y="3784600"/>
                  <a:pt x="5029200" y="3975100"/>
                  <a:pt x="4991100" y="4152900"/>
                </a:cubicBezTo>
                <a:lnTo>
                  <a:pt x="4991100" y="4165600"/>
                </a:lnTo>
                <a:cubicBezTo>
                  <a:pt x="4953000" y="4343400"/>
                  <a:pt x="4927600" y="4508500"/>
                  <a:pt x="4927600" y="4533900"/>
                </a:cubicBezTo>
                <a:cubicBezTo>
                  <a:pt x="4927600" y="4559300"/>
                  <a:pt x="4864100" y="4749800"/>
                  <a:pt x="4775200" y="4953000"/>
                </a:cubicBezTo>
                <a:lnTo>
                  <a:pt x="4737100" y="5016500"/>
                </a:lnTo>
                <a:cubicBezTo>
                  <a:pt x="4648200" y="5219700"/>
                  <a:pt x="4521200" y="5435600"/>
                  <a:pt x="4457700" y="5499100"/>
                </a:cubicBezTo>
                <a:cubicBezTo>
                  <a:pt x="4381500" y="5575300"/>
                  <a:pt x="4305300" y="5765800"/>
                  <a:pt x="4279900" y="5943600"/>
                </a:cubicBezTo>
                <a:lnTo>
                  <a:pt x="4267200" y="5956300"/>
                </a:lnTo>
                <a:cubicBezTo>
                  <a:pt x="4241800" y="6134100"/>
                  <a:pt x="4216400" y="6299200"/>
                  <a:pt x="4216400" y="6324600"/>
                </a:cubicBezTo>
                <a:cubicBezTo>
                  <a:pt x="4216400" y="6350000"/>
                  <a:pt x="4140200" y="6540500"/>
                  <a:pt x="4051300" y="6743700"/>
                </a:cubicBezTo>
                <a:lnTo>
                  <a:pt x="4025900" y="6807200"/>
                </a:lnTo>
                <a:cubicBezTo>
                  <a:pt x="3937000" y="7010400"/>
                  <a:pt x="3797300" y="7226300"/>
                  <a:pt x="3733800" y="7302500"/>
                </a:cubicBezTo>
                <a:cubicBezTo>
                  <a:pt x="3670300" y="7366000"/>
                  <a:pt x="3594100" y="7569200"/>
                  <a:pt x="3556000" y="7747000"/>
                </a:cubicBezTo>
                <a:cubicBezTo>
                  <a:pt x="3530600" y="7924800"/>
                  <a:pt x="3492500" y="8089900"/>
                  <a:pt x="3492500" y="8115300"/>
                </a:cubicBezTo>
                <a:cubicBezTo>
                  <a:pt x="3492500" y="8140700"/>
                  <a:pt x="3429000" y="8331200"/>
                  <a:pt x="3340100" y="8534400"/>
                </a:cubicBezTo>
                <a:lnTo>
                  <a:pt x="3263900" y="8712200"/>
                </a:lnTo>
                <a:cubicBezTo>
                  <a:pt x="2997200" y="9347200"/>
                  <a:pt x="2959100" y="9499600"/>
                  <a:pt x="3048000" y="9601200"/>
                </a:cubicBezTo>
                <a:cubicBezTo>
                  <a:pt x="3098800" y="9652000"/>
                  <a:pt x="3302000" y="9690100"/>
                  <a:pt x="3492500" y="9690100"/>
                </a:cubicBezTo>
                <a:close/>
                <a:moveTo>
                  <a:pt x="736600" y="106934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1" name="Freeform 2281"/>
          <p:cNvSpPr/>
          <p:nvPr/>
        </p:nvSpPr>
        <p:spPr>
          <a:xfrm rot="0" flipH="0" flipV="0">
            <a:off x="24183957" y="16018217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2" name="Freeform 2282"/>
          <p:cNvSpPr/>
          <p:nvPr/>
        </p:nvSpPr>
        <p:spPr>
          <a:xfrm rot="0" flipH="0" flipV="0">
            <a:off x="24267183" y="16017786"/>
            <a:ext cx="54838" cy="90678"/>
          </a:xfrm>
          <a:custGeom>
            <a:pathLst>
              <a:path w="6451600" h="10668000">
                <a:moveTo>
                  <a:pt x="533400" y="0"/>
                </a:moveTo>
                <a:lnTo>
                  <a:pt x="5727700" y="0"/>
                </a:lnTo>
                <a:cubicBezTo>
                  <a:pt x="6184900" y="0"/>
                  <a:pt x="6451600" y="266700"/>
                  <a:pt x="6451600" y="723900"/>
                </a:cubicBezTo>
                <a:cubicBezTo>
                  <a:pt x="6451600" y="952500"/>
                  <a:pt x="6324600" y="1079500"/>
                  <a:pt x="6096000" y="1079500"/>
                </a:cubicBezTo>
                <a:lnTo>
                  <a:pt x="4114800" y="1079500"/>
                </a:lnTo>
                <a:cubicBezTo>
                  <a:pt x="3695700" y="1079500"/>
                  <a:pt x="3632200" y="1130300"/>
                  <a:pt x="3403600" y="1663700"/>
                </a:cubicBezTo>
                <a:lnTo>
                  <a:pt x="3378200" y="1739900"/>
                </a:lnTo>
                <a:cubicBezTo>
                  <a:pt x="3289300" y="1955800"/>
                  <a:pt x="3175000" y="2311400"/>
                  <a:pt x="3124200" y="2527300"/>
                </a:cubicBezTo>
                <a:lnTo>
                  <a:pt x="3124200" y="2565400"/>
                </a:lnTo>
                <a:cubicBezTo>
                  <a:pt x="3073400" y="2781300"/>
                  <a:pt x="3048000" y="3022600"/>
                  <a:pt x="3048000" y="3098800"/>
                </a:cubicBezTo>
                <a:cubicBezTo>
                  <a:pt x="3048000" y="3175000"/>
                  <a:pt x="3022600" y="3378200"/>
                  <a:pt x="3009900" y="3568700"/>
                </a:cubicBezTo>
                <a:lnTo>
                  <a:pt x="2959100" y="3911600"/>
                </a:lnTo>
                <a:cubicBezTo>
                  <a:pt x="2946400" y="4089400"/>
                  <a:pt x="2870200" y="4305300"/>
                  <a:pt x="2806700" y="4368800"/>
                </a:cubicBezTo>
                <a:cubicBezTo>
                  <a:pt x="2743200" y="4432300"/>
                  <a:pt x="2641600" y="4660900"/>
                  <a:pt x="2590800" y="4864100"/>
                </a:cubicBezTo>
                <a:lnTo>
                  <a:pt x="2425700" y="5461000"/>
                </a:lnTo>
                <a:cubicBezTo>
                  <a:pt x="2374900" y="5664200"/>
                  <a:pt x="2324100" y="5854700"/>
                  <a:pt x="2324100" y="5880100"/>
                </a:cubicBezTo>
                <a:cubicBezTo>
                  <a:pt x="2324100" y="5905500"/>
                  <a:pt x="2298700" y="6070600"/>
                  <a:pt x="2273300" y="6248400"/>
                </a:cubicBezTo>
                <a:lnTo>
                  <a:pt x="2222500" y="6591300"/>
                </a:lnTo>
                <a:cubicBezTo>
                  <a:pt x="2197100" y="6769100"/>
                  <a:pt x="2120900" y="7035800"/>
                  <a:pt x="2057400" y="7175500"/>
                </a:cubicBezTo>
                <a:cubicBezTo>
                  <a:pt x="1993900" y="7327900"/>
                  <a:pt x="1905000" y="7594600"/>
                  <a:pt x="1854200" y="7772400"/>
                </a:cubicBezTo>
                <a:lnTo>
                  <a:pt x="1371600" y="9448800"/>
                </a:lnTo>
                <a:cubicBezTo>
                  <a:pt x="1320800" y="9639300"/>
                  <a:pt x="1219200" y="9931400"/>
                  <a:pt x="1155700" y="10121900"/>
                </a:cubicBezTo>
                <a:lnTo>
                  <a:pt x="1104900" y="10248900"/>
                </a:lnTo>
                <a:cubicBezTo>
                  <a:pt x="990600" y="10553700"/>
                  <a:pt x="622300" y="10668000"/>
                  <a:pt x="177800" y="10528300"/>
                </a:cubicBezTo>
                <a:cubicBezTo>
                  <a:pt x="76200" y="10502900"/>
                  <a:pt x="0" y="10337800"/>
                  <a:pt x="0" y="10172700"/>
                </a:cubicBezTo>
                <a:cubicBezTo>
                  <a:pt x="0" y="10007600"/>
                  <a:pt x="38100" y="9829800"/>
                  <a:pt x="88900" y="9779000"/>
                </a:cubicBezTo>
                <a:cubicBezTo>
                  <a:pt x="139700" y="9728200"/>
                  <a:pt x="215900" y="9525000"/>
                  <a:pt x="279400" y="9321800"/>
                </a:cubicBezTo>
                <a:lnTo>
                  <a:pt x="431800" y="8712200"/>
                </a:lnTo>
                <a:cubicBezTo>
                  <a:pt x="482600" y="8509000"/>
                  <a:pt x="533400" y="8318500"/>
                  <a:pt x="533400" y="8293100"/>
                </a:cubicBezTo>
                <a:cubicBezTo>
                  <a:pt x="533400" y="8267700"/>
                  <a:pt x="571500" y="8102600"/>
                  <a:pt x="609600" y="7912100"/>
                </a:cubicBezTo>
                <a:lnTo>
                  <a:pt x="965200" y="6337300"/>
                </a:lnTo>
                <a:cubicBezTo>
                  <a:pt x="1016000" y="6159500"/>
                  <a:pt x="1092200" y="5892800"/>
                  <a:pt x="1155700" y="5740400"/>
                </a:cubicBezTo>
                <a:cubicBezTo>
                  <a:pt x="1219200" y="5600700"/>
                  <a:pt x="1320800" y="5308600"/>
                  <a:pt x="1384300" y="5105400"/>
                </a:cubicBezTo>
                <a:lnTo>
                  <a:pt x="1485900" y="4775200"/>
                </a:lnTo>
                <a:cubicBezTo>
                  <a:pt x="1549400" y="4572000"/>
                  <a:pt x="1612900" y="4381500"/>
                  <a:pt x="1612900" y="4356100"/>
                </a:cubicBezTo>
                <a:cubicBezTo>
                  <a:pt x="1612900" y="4330700"/>
                  <a:pt x="1625600" y="4152900"/>
                  <a:pt x="1638300" y="3962400"/>
                </a:cubicBezTo>
                <a:lnTo>
                  <a:pt x="1676400" y="3454400"/>
                </a:lnTo>
                <a:cubicBezTo>
                  <a:pt x="1689100" y="3263900"/>
                  <a:pt x="1803400" y="3048000"/>
                  <a:pt x="1917700" y="2971800"/>
                </a:cubicBezTo>
                <a:cubicBezTo>
                  <a:pt x="2044700" y="2895600"/>
                  <a:pt x="2171700" y="2654300"/>
                  <a:pt x="2209800" y="2451100"/>
                </a:cubicBezTo>
                <a:lnTo>
                  <a:pt x="2260600" y="2095500"/>
                </a:lnTo>
                <a:cubicBezTo>
                  <a:pt x="2400300" y="1219200"/>
                  <a:pt x="2336800" y="1079500"/>
                  <a:pt x="1790700" y="1079500"/>
                </a:cubicBezTo>
                <a:cubicBezTo>
                  <a:pt x="1587500" y="1079500"/>
                  <a:pt x="1333500" y="1117600"/>
                  <a:pt x="1206500" y="1168400"/>
                </a:cubicBezTo>
                <a:cubicBezTo>
                  <a:pt x="1079500" y="1219200"/>
                  <a:pt x="825500" y="1244600"/>
                  <a:pt x="622300" y="1219200"/>
                </a:cubicBezTo>
                <a:lnTo>
                  <a:pt x="355600" y="1193800"/>
                </a:lnTo>
                <a:cubicBezTo>
                  <a:pt x="127000" y="1181100"/>
                  <a:pt x="0" y="1028700"/>
                  <a:pt x="0" y="812800"/>
                </a:cubicBezTo>
                <a:lnTo>
                  <a:pt x="0" y="546100"/>
                </a:lnTo>
                <a:cubicBezTo>
                  <a:pt x="0" y="88900"/>
                  <a:pt x="88900" y="0"/>
                  <a:pt x="533400" y="0"/>
                </a:cubicBezTo>
                <a:close/>
                <a:moveTo>
                  <a:pt x="7708900" y="106934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3" name="Freeform 2283"/>
          <p:cNvSpPr/>
          <p:nvPr/>
        </p:nvSpPr>
        <p:spPr>
          <a:xfrm rot="0" flipH="0" flipV="0">
            <a:off x="24329142" y="16019513"/>
            <a:ext cx="67036" cy="91541"/>
          </a:xfrm>
          <a:custGeom>
            <a:pathLst>
              <a:path w="7886700" h="10769600">
                <a:moveTo>
                  <a:pt x="7124700" y="4216400"/>
                </a:moveTo>
                <a:lnTo>
                  <a:pt x="6680200" y="6172200"/>
                </a:lnTo>
                <a:cubicBezTo>
                  <a:pt x="6553200" y="6718300"/>
                  <a:pt x="6375400" y="7162800"/>
                  <a:pt x="6273800" y="7162800"/>
                </a:cubicBezTo>
                <a:cubicBezTo>
                  <a:pt x="6146800" y="7162800"/>
                  <a:pt x="5918200" y="8026400"/>
                  <a:pt x="5918200" y="8559800"/>
                </a:cubicBezTo>
                <a:cubicBezTo>
                  <a:pt x="5918200" y="9042400"/>
                  <a:pt x="5664200" y="9359900"/>
                  <a:pt x="4902200" y="9829800"/>
                </a:cubicBezTo>
                <a:cubicBezTo>
                  <a:pt x="3657600" y="10604500"/>
                  <a:pt x="2552700" y="10769600"/>
                  <a:pt x="774700" y="10452100"/>
                </a:cubicBezTo>
                <a:cubicBezTo>
                  <a:pt x="355600" y="10375900"/>
                  <a:pt x="0" y="10172700"/>
                  <a:pt x="0" y="9994900"/>
                </a:cubicBezTo>
                <a:cubicBezTo>
                  <a:pt x="0" y="9575800"/>
                  <a:pt x="749300" y="9321800"/>
                  <a:pt x="2006600" y="9321800"/>
                </a:cubicBezTo>
                <a:lnTo>
                  <a:pt x="3289300" y="9321800"/>
                </a:lnTo>
                <a:cubicBezTo>
                  <a:pt x="3848100" y="9321800"/>
                  <a:pt x="4470400" y="9118600"/>
                  <a:pt x="4660900" y="8864600"/>
                </a:cubicBezTo>
                <a:cubicBezTo>
                  <a:pt x="5130800" y="8280400"/>
                  <a:pt x="5549900" y="6616700"/>
                  <a:pt x="5283200" y="6362700"/>
                </a:cubicBezTo>
                <a:cubicBezTo>
                  <a:pt x="5245100" y="6311900"/>
                  <a:pt x="4737100" y="6273800"/>
                  <a:pt x="4178300" y="6273800"/>
                </a:cubicBezTo>
                <a:lnTo>
                  <a:pt x="3175000" y="6273800"/>
                </a:lnTo>
                <a:cubicBezTo>
                  <a:pt x="1778000" y="6273800"/>
                  <a:pt x="1282700" y="6032500"/>
                  <a:pt x="901700" y="5156200"/>
                </a:cubicBezTo>
                <a:cubicBezTo>
                  <a:pt x="711200" y="4737100"/>
                  <a:pt x="647700" y="2933700"/>
                  <a:pt x="812800" y="2768600"/>
                </a:cubicBezTo>
                <a:cubicBezTo>
                  <a:pt x="850900" y="2717800"/>
                  <a:pt x="977900" y="2387600"/>
                  <a:pt x="1079500" y="2006600"/>
                </a:cubicBezTo>
                <a:cubicBezTo>
                  <a:pt x="1168400" y="1638300"/>
                  <a:pt x="1270000" y="1079500"/>
                  <a:pt x="1295400" y="774700"/>
                </a:cubicBezTo>
                <a:cubicBezTo>
                  <a:pt x="1346200" y="228600"/>
                  <a:pt x="1587500" y="0"/>
                  <a:pt x="2108200" y="0"/>
                </a:cubicBezTo>
                <a:cubicBezTo>
                  <a:pt x="2438400" y="0"/>
                  <a:pt x="2514600" y="114300"/>
                  <a:pt x="2514600" y="711200"/>
                </a:cubicBezTo>
                <a:cubicBezTo>
                  <a:pt x="2514600" y="1257300"/>
                  <a:pt x="2133600" y="2514600"/>
                  <a:pt x="1917700" y="2743200"/>
                </a:cubicBezTo>
                <a:cubicBezTo>
                  <a:pt x="1841500" y="2806700"/>
                  <a:pt x="1790700" y="3302000"/>
                  <a:pt x="1790700" y="3848100"/>
                </a:cubicBezTo>
                <a:cubicBezTo>
                  <a:pt x="1790700" y="4991100"/>
                  <a:pt x="2044700" y="5194300"/>
                  <a:pt x="3454400" y="5194300"/>
                </a:cubicBezTo>
                <a:lnTo>
                  <a:pt x="4724400" y="5194300"/>
                </a:lnTo>
                <a:cubicBezTo>
                  <a:pt x="5537200" y="5194300"/>
                  <a:pt x="5918200" y="4927600"/>
                  <a:pt x="5918200" y="4343400"/>
                </a:cubicBezTo>
                <a:cubicBezTo>
                  <a:pt x="5918200" y="3911600"/>
                  <a:pt x="6057900" y="3073400"/>
                  <a:pt x="6159500" y="2984500"/>
                </a:cubicBezTo>
                <a:cubicBezTo>
                  <a:pt x="6248400" y="2882900"/>
                  <a:pt x="6629400" y="1828800"/>
                  <a:pt x="6629400" y="1651000"/>
                </a:cubicBezTo>
                <a:cubicBezTo>
                  <a:pt x="6629400" y="711200"/>
                  <a:pt x="7010400" y="0"/>
                  <a:pt x="7518400" y="0"/>
                </a:cubicBezTo>
                <a:cubicBezTo>
                  <a:pt x="7721600" y="0"/>
                  <a:pt x="7886700" y="355600"/>
                  <a:pt x="7886700" y="800100"/>
                </a:cubicBezTo>
                <a:cubicBezTo>
                  <a:pt x="7886700" y="1244600"/>
                  <a:pt x="7848600" y="1651000"/>
                  <a:pt x="7797800" y="1701800"/>
                </a:cubicBezTo>
                <a:cubicBezTo>
                  <a:pt x="7721600" y="1765300"/>
                  <a:pt x="7353300" y="3009900"/>
                  <a:pt x="7353300" y="3175000"/>
                </a:cubicBezTo>
                <a:cubicBezTo>
                  <a:pt x="7353300" y="3200400"/>
                  <a:pt x="7251700" y="3670300"/>
                  <a:pt x="7124700" y="4216400"/>
                </a:cubicBezTo>
                <a:close/>
                <a:moveTo>
                  <a:pt x="6718300" y="104902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4" name="Freeform 2284"/>
          <p:cNvSpPr/>
          <p:nvPr/>
        </p:nvSpPr>
        <p:spPr>
          <a:xfrm rot="0" flipH="0" flipV="0">
            <a:off x="24447791" y="16018325"/>
            <a:ext cx="65849" cy="89922"/>
          </a:xfrm>
          <a:custGeom>
            <a:pathLst>
              <a:path w="7747000" h="10579100">
                <a:moveTo>
                  <a:pt x="3657600" y="0"/>
                </a:moveTo>
                <a:lnTo>
                  <a:pt x="6883400" y="0"/>
                </a:lnTo>
                <a:cubicBezTo>
                  <a:pt x="7480300" y="0"/>
                  <a:pt x="7747000" y="215900"/>
                  <a:pt x="7747000" y="711200"/>
                </a:cubicBezTo>
                <a:cubicBezTo>
                  <a:pt x="7747000" y="914400"/>
                  <a:pt x="7505700" y="1104900"/>
                  <a:pt x="7200900" y="1155700"/>
                </a:cubicBezTo>
                <a:lnTo>
                  <a:pt x="7124700" y="1168400"/>
                </a:lnTo>
                <a:cubicBezTo>
                  <a:pt x="6832600" y="1219200"/>
                  <a:pt x="6362700" y="1257300"/>
                  <a:pt x="6096000" y="1257300"/>
                </a:cubicBezTo>
                <a:lnTo>
                  <a:pt x="4737100" y="1270000"/>
                </a:lnTo>
                <a:cubicBezTo>
                  <a:pt x="4470400" y="1270000"/>
                  <a:pt x="4140200" y="1244600"/>
                  <a:pt x="4000500" y="1206500"/>
                </a:cubicBezTo>
                <a:cubicBezTo>
                  <a:pt x="3873500" y="1168400"/>
                  <a:pt x="3619500" y="1308100"/>
                  <a:pt x="3441700" y="1524000"/>
                </a:cubicBezTo>
                <a:lnTo>
                  <a:pt x="3403600" y="1574800"/>
                </a:lnTo>
                <a:cubicBezTo>
                  <a:pt x="3225800" y="1790700"/>
                  <a:pt x="3086100" y="2197100"/>
                  <a:pt x="3086100" y="2476500"/>
                </a:cubicBezTo>
                <a:lnTo>
                  <a:pt x="3086100" y="2540000"/>
                </a:lnTo>
                <a:cubicBezTo>
                  <a:pt x="3086100" y="2819400"/>
                  <a:pt x="3022600" y="3251200"/>
                  <a:pt x="2959100" y="3505200"/>
                </a:cubicBezTo>
                <a:lnTo>
                  <a:pt x="2882900" y="3759200"/>
                </a:lnTo>
                <a:cubicBezTo>
                  <a:pt x="2806700" y="4013200"/>
                  <a:pt x="2705100" y="4330700"/>
                  <a:pt x="2641600" y="4483100"/>
                </a:cubicBezTo>
                <a:cubicBezTo>
                  <a:pt x="2578100" y="4622800"/>
                  <a:pt x="2463800" y="4978400"/>
                  <a:pt x="2362200" y="5270500"/>
                </a:cubicBezTo>
                <a:lnTo>
                  <a:pt x="2362200" y="5295900"/>
                </a:lnTo>
                <a:cubicBezTo>
                  <a:pt x="2260600" y="5588000"/>
                  <a:pt x="2184400" y="5842000"/>
                  <a:pt x="2184400" y="5867400"/>
                </a:cubicBezTo>
                <a:cubicBezTo>
                  <a:pt x="2184400" y="5892800"/>
                  <a:pt x="2133600" y="6134100"/>
                  <a:pt x="2070100" y="6413500"/>
                </a:cubicBezTo>
                <a:lnTo>
                  <a:pt x="1409700" y="9182100"/>
                </a:lnTo>
                <a:cubicBezTo>
                  <a:pt x="1219200" y="9982200"/>
                  <a:pt x="838200" y="10579100"/>
                  <a:pt x="520700" y="10579100"/>
                </a:cubicBezTo>
                <a:cubicBezTo>
                  <a:pt x="355600" y="10579100"/>
                  <a:pt x="177800" y="10477500"/>
                  <a:pt x="127000" y="10350500"/>
                </a:cubicBezTo>
                <a:cubicBezTo>
                  <a:pt x="0" y="10033000"/>
                  <a:pt x="12700" y="9575800"/>
                  <a:pt x="177800" y="9004300"/>
                </a:cubicBezTo>
                <a:lnTo>
                  <a:pt x="2387600" y="863600"/>
                </a:lnTo>
                <a:cubicBezTo>
                  <a:pt x="2552700" y="279400"/>
                  <a:pt x="2959100" y="0"/>
                  <a:pt x="3657600" y="0"/>
                </a:cubicBezTo>
                <a:close/>
                <a:moveTo>
                  <a:pt x="10147300" y="106299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5" name="Freeform 2285"/>
          <p:cNvSpPr/>
          <p:nvPr/>
        </p:nvSpPr>
        <p:spPr>
          <a:xfrm rot="0" flipH="0" flipV="0">
            <a:off x="24519550" y="16014007"/>
            <a:ext cx="64014" cy="94672"/>
          </a:xfrm>
          <a:custGeom>
            <a:pathLst>
              <a:path w="7531100" h="11137900">
                <a:moveTo>
                  <a:pt x="1117600" y="3149600"/>
                </a:moveTo>
                <a:lnTo>
                  <a:pt x="1295400" y="2768600"/>
                </a:lnTo>
                <a:cubicBezTo>
                  <a:pt x="2197100" y="927100"/>
                  <a:pt x="4076700" y="0"/>
                  <a:pt x="5880100" y="533400"/>
                </a:cubicBezTo>
                <a:cubicBezTo>
                  <a:pt x="6819900" y="800100"/>
                  <a:pt x="7531100" y="1803400"/>
                  <a:pt x="7531100" y="2832100"/>
                </a:cubicBezTo>
                <a:lnTo>
                  <a:pt x="7531100" y="3670300"/>
                </a:lnTo>
                <a:cubicBezTo>
                  <a:pt x="7531100" y="4229100"/>
                  <a:pt x="7416800" y="5118100"/>
                  <a:pt x="7264400" y="5638800"/>
                </a:cubicBezTo>
                <a:lnTo>
                  <a:pt x="6743700" y="7581900"/>
                </a:lnTo>
                <a:cubicBezTo>
                  <a:pt x="6362700" y="8966200"/>
                  <a:pt x="6235700" y="9207500"/>
                  <a:pt x="5435600" y="10007600"/>
                </a:cubicBezTo>
                <a:lnTo>
                  <a:pt x="5384800" y="10058400"/>
                </a:lnTo>
                <a:cubicBezTo>
                  <a:pt x="4546600" y="10896600"/>
                  <a:pt x="3898900" y="11137900"/>
                  <a:pt x="2476500" y="11137900"/>
                </a:cubicBezTo>
                <a:lnTo>
                  <a:pt x="2451100" y="11137900"/>
                </a:lnTo>
                <a:cubicBezTo>
                  <a:pt x="673100" y="11137900"/>
                  <a:pt x="0" y="10439400"/>
                  <a:pt x="0" y="8597900"/>
                </a:cubicBezTo>
                <a:lnTo>
                  <a:pt x="0" y="8216900"/>
                </a:lnTo>
                <a:cubicBezTo>
                  <a:pt x="0" y="6642100"/>
                  <a:pt x="482600" y="4457700"/>
                  <a:pt x="1117600" y="3149600"/>
                </a:cubicBezTo>
                <a:close/>
                <a:moveTo>
                  <a:pt x="6769100" y="11137900"/>
                </a:moveTo>
                <a:moveTo>
                  <a:pt x="1841500" y="4279900"/>
                </a:moveTo>
                <a:lnTo>
                  <a:pt x="1333500" y="6223000"/>
                </a:lnTo>
                <a:cubicBezTo>
                  <a:pt x="927100" y="7772400"/>
                  <a:pt x="965200" y="9232900"/>
                  <a:pt x="1435100" y="9702800"/>
                </a:cubicBezTo>
                <a:cubicBezTo>
                  <a:pt x="2082800" y="10350500"/>
                  <a:pt x="3860800" y="10134600"/>
                  <a:pt x="4699000" y="9309100"/>
                </a:cubicBezTo>
                <a:cubicBezTo>
                  <a:pt x="5549900" y="8458200"/>
                  <a:pt x="6451600" y="5562600"/>
                  <a:pt x="6451600" y="3670300"/>
                </a:cubicBezTo>
                <a:lnTo>
                  <a:pt x="6451600" y="3187700"/>
                </a:lnTo>
                <a:cubicBezTo>
                  <a:pt x="6451600" y="2082800"/>
                  <a:pt x="6299200" y="1828800"/>
                  <a:pt x="5524500" y="1600200"/>
                </a:cubicBezTo>
                <a:cubicBezTo>
                  <a:pt x="4013200" y="1155700"/>
                  <a:pt x="2336800" y="2374900"/>
                  <a:pt x="1841500" y="4279900"/>
                </a:cubicBezTo>
                <a:close/>
                <a:moveTo>
                  <a:pt x="5638800" y="111379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6" name="Freeform 2286"/>
          <p:cNvSpPr/>
          <p:nvPr/>
        </p:nvSpPr>
        <p:spPr>
          <a:xfrm rot="0" flipH="0" flipV="0">
            <a:off x="24594225" y="16018217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7" name="Freeform 2287"/>
          <p:cNvSpPr/>
          <p:nvPr/>
        </p:nvSpPr>
        <p:spPr>
          <a:xfrm rot="0" flipH="0" flipV="0">
            <a:off x="24676781" y="16017786"/>
            <a:ext cx="54838" cy="90678"/>
          </a:xfrm>
          <a:custGeom>
            <a:pathLst>
              <a:path w="6451600" h="10668000">
                <a:moveTo>
                  <a:pt x="533400" y="0"/>
                </a:moveTo>
                <a:lnTo>
                  <a:pt x="5727700" y="0"/>
                </a:lnTo>
                <a:cubicBezTo>
                  <a:pt x="6184900" y="0"/>
                  <a:pt x="6451600" y="266700"/>
                  <a:pt x="6451600" y="723900"/>
                </a:cubicBezTo>
                <a:cubicBezTo>
                  <a:pt x="6451600" y="952500"/>
                  <a:pt x="6324600" y="1079500"/>
                  <a:pt x="6096000" y="1079500"/>
                </a:cubicBezTo>
                <a:lnTo>
                  <a:pt x="4114800" y="1079500"/>
                </a:lnTo>
                <a:cubicBezTo>
                  <a:pt x="3695700" y="1079500"/>
                  <a:pt x="3632200" y="1130300"/>
                  <a:pt x="3403600" y="1663700"/>
                </a:cubicBezTo>
                <a:lnTo>
                  <a:pt x="3378200" y="1739900"/>
                </a:lnTo>
                <a:cubicBezTo>
                  <a:pt x="3289300" y="1955800"/>
                  <a:pt x="3175000" y="2311400"/>
                  <a:pt x="3124200" y="2527300"/>
                </a:cubicBezTo>
                <a:lnTo>
                  <a:pt x="3124200" y="2565400"/>
                </a:lnTo>
                <a:cubicBezTo>
                  <a:pt x="3073400" y="2781300"/>
                  <a:pt x="3048000" y="3022600"/>
                  <a:pt x="3048000" y="3098800"/>
                </a:cubicBezTo>
                <a:cubicBezTo>
                  <a:pt x="3048000" y="3175000"/>
                  <a:pt x="3022600" y="3378200"/>
                  <a:pt x="3009900" y="3568700"/>
                </a:cubicBezTo>
                <a:lnTo>
                  <a:pt x="2959100" y="3911600"/>
                </a:lnTo>
                <a:cubicBezTo>
                  <a:pt x="2946400" y="4089400"/>
                  <a:pt x="2870200" y="4305300"/>
                  <a:pt x="2806700" y="4368800"/>
                </a:cubicBezTo>
                <a:cubicBezTo>
                  <a:pt x="2743200" y="4432300"/>
                  <a:pt x="2641600" y="4660900"/>
                  <a:pt x="2590800" y="4864100"/>
                </a:cubicBezTo>
                <a:lnTo>
                  <a:pt x="2425700" y="5461000"/>
                </a:lnTo>
                <a:cubicBezTo>
                  <a:pt x="2374900" y="5664200"/>
                  <a:pt x="2324100" y="5854700"/>
                  <a:pt x="2324100" y="5880100"/>
                </a:cubicBezTo>
                <a:cubicBezTo>
                  <a:pt x="2324100" y="5905500"/>
                  <a:pt x="2298700" y="6070600"/>
                  <a:pt x="2273300" y="6248400"/>
                </a:cubicBezTo>
                <a:lnTo>
                  <a:pt x="2222500" y="6591300"/>
                </a:lnTo>
                <a:cubicBezTo>
                  <a:pt x="2197100" y="6769100"/>
                  <a:pt x="2120900" y="7035800"/>
                  <a:pt x="2057400" y="7175500"/>
                </a:cubicBezTo>
                <a:cubicBezTo>
                  <a:pt x="1993900" y="7327900"/>
                  <a:pt x="1905000" y="7594600"/>
                  <a:pt x="1854200" y="7772400"/>
                </a:cubicBezTo>
                <a:lnTo>
                  <a:pt x="1371600" y="9448800"/>
                </a:lnTo>
                <a:cubicBezTo>
                  <a:pt x="1320800" y="9639300"/>
                  <a:pt x="1219200" y="9931400"/>
                  <a:pt x="1155700" y="10121900"/>
                </a:cubicBezTo>
                <a:lnTo>
                  <a:pt x="1104900" y="10248900"/>
                </a:lnTo>
                <a:cubicBezTo>
                  <a:pt x="990600" y="10553700"/>
                  <a:pt x="622300" y="10668000"/>
                  <a:pt x="177800" y="10528300"/>
                </a:cubicBezTo>
                <a:cubicBezTo>
                  <a:pt x="76200" y="10502900"/>
                  <a:pt x="0" y="10337800"/>
                  <a:pt x="0" y="10172700"/>
                </a:cubicBezTo>
                <a:cubicBezTo>
                  <a:pt x="0" y="10007600"/>
                  <a:pt x="38100" y="9829800"/>
                  <a:pt x="88900" y="9779000"/>
                </a:cubicBezTo>
                <a:cubicBezTo>
                  <a:pt x="139700" y="9728200"/>
                  <a:pt x="215900" y="9525000"/>
                  <a:pt x="279400" y="9321800"/>
                </a:cubicBezTo>
                <a:lnTo>
                  <a:pt x="431800" y="8712200"/>
                </a:lnTo>
                <a:cubicBezTo>
                  <a:pt x="482600" y="8509000"/>
                  <a:pt x="533400" y="8318500"/>
                  <a:pt x="533400" y="8293100"/>
                </a:cubicBezTo>
                <a:cubicBezTo>
                  <a:pt x="533400" y="8267700"/>
                  <a:pt x="571500" y="8102600"/>
                  <a:pt x="609600" y="7912100"/>
                </a:cubicBezTo>
                <a:lnTo>
                  <a:pt x="965200" y="6337300"/>
                </a:lnTo>
                <a:cubicBezTo>
                  <a:pt x="1016000" y="6159500"/>
                  <a:pt x="1092200" y="5892800"/>
                  <a:pt x="1155700" y="5740400"/>
                </a:cubicBezTo>
                <a:cubicBezTo>
                  <a:pt x="1219200" y="5600700"/>
                  <a:pt x="1320800" y="5308600"/>
                  <a:pt x="1384300" y="5105400"/>
                </a:cubicBezTo>
                <a:lnTo>
                  <a:pt x="1485900" y="4775200"/>
                </a:lnTo>
                <a:cubicBezTo>
                  <a:pt x="1549400" y="4572000"/>
                  <a:pt x="1612900" y="4381500"/>
                  <a:pt x="1612900" y="4356100"/>
                </a:cubicBezTo>
                <a:cubicBezTo>
                  <a:pt x="1612900" y="4330700"/>
                  <a:pt x="1625600" y="4152900"/>
                  <a:pt x="1638300" y="3962400"/>
                </a:cubicBezTo>
                <a:lnTo>
                  <a:pt x="1676400" y="3454400"/>
                </a:lnTo>
                <a:cubicBezTo>
                  <a:pt x="1689100" y="3263900"/>
                  <a:pt x="1803400" y="3048000"/>
                  <a:pt x="1917700" y="2971800"/>
                </a:cubicBezTo>
                <a:cubicBezTo>
                  <a:pt x="2044700" y="2895600"/>
                  <a:pt x="2171700" y="2654300"/>
                  <a:pt x="2209800" y="2451100"/>
                </a:cubicBezTo>
                <a:lnTo>
                  <a:pt x="2260600" y="2095500"/>
                </a:lnTo>
                <a:cubicBezTo>
                  <a:pt x="2400300" y="1219200"/>
                  <a:pt x="2336800" y="1079500"/>
                  <a:pt x="1790700" y="1079500"/>
                </a:cubicBezTo>
                <a:cubicBezTo>
                  <a:pt x="1587500" y="1079500"/>
                  <a:pt x="1333500" y="1117600"/>
                  <a:pt x="1206500" y="1168400"/>
                </a:cubicBezTo>
                <a:cubicBezTo>
                  <a:pt x="1079500" y="1219200"/>
                  <a:pt x="825500" y="1244600"/>
                  <a:pt x="622300" y="1219200"/>
                </a:cubicBezTo>
                <a:lnTo>
                  <a:pt x="355600" y="1193800"/>
                </a:lnTo>
                <a:cubicBezTo>
                  <a:pt x="127000" y="1181100"/>
                  <a:pt x="0" y="1028700"/>
                  <a:pt x="0" y="812800"/>
                </a:cubicBezTo>
                <a:lnTo>
                  <a:pt x="0" y="546100"/>
                </a:lnTo>
                <a:cubicBezTo>
                  <a:pt x="0" y="88900"/>
                  <a:pt x="88900" y="0"/>
                  <a:pt x="533400" y="0"/>
                </a:cubicBezTo>
                <a:close/>
                <a:moveTo>
                  <a:pt x="7708900" y="106934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8" name="Freeform 2288"/>
          <p:cNvSpPr/>
          <p:nvPr/>
        </p:nvSpPr>
        <p:spPr>
          <a:xfrm rot="0" flipH="0" flipV="0">
            <a:off x="24788284" y="16016706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9" name="Freeform 2289"/>
          <p:cNvSpPr/>
          <p:nvPr/>
        </p:nvSpPr>
        <p:spPr>
          <a:xfrm rot="0" flipH="0" flipV="0">
            <a:off x="24858235" y="16021564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0" name="Freeform 2290"/>
          <p:cNvSpPr/>
          <p:nvPr/>
        </p:nvSpPr>
        <p:spPr>
          <a:xfrm rot="0" flipH="0" flipV="0">
            <a:off x="24927215" y="16018325"/>
            <a:ext cx="62503" cy="89922"/>
          </a:xfrm>
          <a:custGeom>
            <a:pathLst>
              <a:path w="7353300" h="10579100">
                <a:moveTo>
                  <a:pt x="3048000" y="0"/>
                </a:moveTo>
                <a:lnTo>
                  <a:pt x="5549900" y="0"/>
                </a:lnTo>
                <a:cubicBezTo>
                  <a:pt x="5753100" y="0"/>
                  <a:pt x="6045200" y="76200"/>
                  <a:pt x="6197600" y="165100"/>
                </a:cubicBezTo>
                <a:lnTo>
                  <a:pt x="6464300" y="317500"/>
                </a:lnTo>
                <a:cubicBezTo>
                  <a:pt x="7099300" y="673100"/>
                  <a:pt x="7353300" y="1130300"/>
                  <a:pt x="7353300" y="1879600"/>
                </a:cubicBezTo>
                <a:lnTo>
                  <a:pt x="7353300" y="2514600"/>
                </a:lnTo>
                <a:cubicBezTo>
                  <a:pt x="7353300" y="2705100"/>
                  <a:pt x="7289800" y="3009900"/>
                  <a:pt x="7226300" y="3175000"/>
                </a:cubicBezTo>
                <a:lnTo>
                  <a:pt x="7150100" y="3390900"/>
                </a:lnTo>
                <a:cubicBezTo>
                  <a:pt x="6959600" y="3898900"/>
                  <a:pt x="6756400" y="4203700"/>
                  <a:pt x="6464300" y="4445000"/>
                </a:cubicBezTo>
                <a:lnTo>
                  <a:pt x="6375400" y="4521200"/>
                </a:lnTo>
                <a:cubicBezTo>
                  <a:pt x="6223000" y="4648200"/>
                  <a:pt x="6096000" y="4914900"/>
                  <a:pt x="6096000" y="5105400"/>
                </a:cubicBezTo>
                <a:lnTo>
                  <a:pt x="6096000" y="5384800"/>
                </a:lnTo>
                <a:cubicBezTo>
                  <a:pt x="6096000" y="5575300"/>
                  <a:pt x="6121400" y="5918200"/>
                  <a:pt x="6159500" y="6134100"/>
                </a:cubicBezTo>
                <a:lnTo>
                  <a:pt x="6197600" y="6337300"/>
                </a:lnTo>
                <a:cubicBezTo>
                  <a:pt x="6235700" y="6553200"/>
                  <a:pt x="6223000" y="6870700"/>
                  <a:pt x="6184900" y="7061200"/>
                </a:cubicBezTo>
                <a:lnTo>
                  <a:pt x="6019800" y="7835900"/>
                </a:lnTo>
                <a:cubicBezTo>
                  <a:pt x="5981700" y="8026400"/>
                  <a:pt x="5880100" y="8305800"/>
                  <a:pt x="5803900" y="8470900"/>
                </a:cubicBezTo>
                <a:lnTo>
                  <a:pt x="5461000" y="9105900"/>
                </a:lnTo>
                <a:cubicBezTo>
                  <a:pt x="5372100" y="9271000"/>
                  <a:pt x="5181600" y="9512300"/>
                  <a:pt x="5041900" y="9652000"/>
                </a:cubicBezTo>
                <a:lnTo>
                  <a:pt x="4737100" y="9969500"/>
                </a:lnTo>
                <a:cubicBezTo>
                  <a:pt x="4343400" y="10350500"/>
                  <a:pt x="3683000" y="10579100"/>
                  <a:pt x="2959100" y="10579100"/>
                </a:cubicBezTo>
                <a:lnTo>
                  <a:pt x="533400" y="10579100"/>
                </a:lnTo>
                <a:cubicBezTo>
                  <a:pt x="101600" y="10579100"/>
                  <a:pt x="0" y="10490200"/>
                  <a:pt x="0" y="10134600"/>
                </a:cubicBezTo>
                <a:cubicBezTo>
                  <a:pt x="0" y="9982200"/>
                  <a:pt x="76200" y="9779000"/>
                  <a:pt x="177800" y="9690100"/>
                </a:cubicBezTo>
                <a:cubicBezTo>
                  <a:pt x="279400" y="9588500"/>
                  <a:pt x="520700" y="9499600"/>
                  <a:pt x="711200" y="9499600"/>
                </a:cubicBezTo>
                <a:lnTo>
                  <a:pt x="3048000" y="9499600"/>
                </a:lnTo>
                <a:cubicBezTo>
                  <a:pt x="3238500" y="9499600"/>
                  <a:pt x="3543300" y="9448800"/>
                  <a:pt x="3708400" y="9372600"/>
                </a:cubicBezTo>
                <a:lnTo>
                  <a:pt x="3759200" y="9347200"/>
                </a:lnTo>
                <a:cubicBezTo>
                  <a:pt x="3924300" y="9271000"/>
                  <a:pt x="4178300" y="9093200"/>
                  <a:pt x="4318000" y="8953500"/>
                </a:cubicBezTo>
                <a:lnTo>
                  <a:pt x="4406900" y="8864600"/>
                </a:lnTo>
                <a:cubicBezTo>
                  <a:pt x="4546600" y="8724900"/>
                  <a:pt x="4711700" y="8445500"/>
                  <a:pt x="4762500" y="8242300"/>
                </a:cubicBezTo>
                <a:lnTo>
                  <a:pt x="5092700" y="7086600"/>
                </a:lnTo>
                <a:cubicBezTo>
                  <a:pt x="5156200" y="6896100"/>
                  <a:pt x="5194300" y="6565900"/>
                  <a:pt x="5194300" y="6375400"/>
                </a:cubicBezTo>
                <a:lnTo>
                  <a:pt x="5194300" y="6273800"/>
                </a:lnTo>
                <a:cubicBezTo>
                  <a:pt x="5194300" y="5638800"/>
                  <a:pt x="4572000" y="5207000"/>
                  <a:pt x="3670300" y="5207000"/>
                </a:cubicBezTo>
                <a:lnTo>
                  <a:pt x="2870200" y="5207000"/>
                </a:lnTo>
                <a:cubicBezTo>
                  <a:pt x="2654300" y="5207000"/>
                  <a:pt x="2501900" y="5054600"/>
                  <a:pt x="2501900" y="4838700"/>
                </a:cubicBezTo>
                <a:cubicBezTo>
                  <a:pt x="2501900" y="4419600"/>
                  <a:pt x="2578100" y="4343400"/>
                  <a:pt x="2997200" y="4216400"/>
                </a:cubicBezTo>
                <a:cubicBezTo>
                  <a:pt x="3175000" y="4165600"/>
                  <a:pt x="3479800" y="4127500"/>
                  <a:pt x="3670300" y="4127500"/>
                </a:cubicBezTo>
                <a:lnTo>
                  <a:pt x="4660900" y="4127500"/>
                </a:lnTo>
                <a:cubicBezTo>
                  <a:pt x="5041900" y="4127500"/>
                  <a:pt x="5346700" y="3975100"/>
                  <a:pt x="5753100" y="3581400"/>
                </a:cubicBezTo>
                <a:lnTo>
                  <a:pt x="5842000" y="3479800"/>
                </a:lnTo>
                <a:cubicBezTo>
                  <a:pt x="6159500" y="3162300"/>
                  <a:pt x="6273800" y="2882900"/>
                  <a:pt x="6273800" y="2425700"/>
                </a:cubicBezTo>
                <a:lnTo>
                  <a:pt x="6273800" y="1981200"/>
                </a:lnTo>
                <a:cubicBezTo>
                  <a:pt x="6273800" y="1422400"/>
                  <a:pt x="5829300" y="1079500"/>
                  <a:pt x="5105400" y="1079500"/>
                </a:cubicBezTo>
                <a:lnTo>
                  <a:pt x="3048000" y="1079500"/>
                </a:lnTo>
                <a:cubicBezTo>
                  <a:pt x="2844800" y="1079500"/>
                  <a:pt x="2641600" y="1041400"/>
                  <a:pt x="2590800" y="990600"/>
                </a:cubicBezTo>
                <a:cubicBezTo>
                  <a:pt x="2476500" y="876300"/>
                  <a:pt x="2476500" y="203200"/>
                  <a:pt x="2590800" y="88900"/>
                </a:cubicBezTo>
                <a:cubicBezTo>
                  <a:pt x="2641600" y="38100"/>
                  <a:pt x="2844800" y="0"/>
                  <a:pt x="3048000" y="0"/>
                </a:cubicBezTo>
                <a:close/>
                <a:moveTo>
                  <a:pt x="10096500" y="106299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1" name="Freeform 2291"/>
          <p:cNvSpPr/>
          <p:nvPr/>
        </p:nvSpPr>
        <p:spPr>
          <a:xfrm rot="0" flipH="0" flipV="0">
            <a:off x="25009798" y="16017678"/>
            <a:ext cx="48793" cy="89922"/>
          </a:xfrm>
          <a:custGeom>
            <a:pathLst>
              <a:path w="5740400" h="10579100">
                <a:moveTo>
                  <a:pt x="901700" y="0"/>
                </a:moveTo>
                <a:lnTo>
                  <a:pt x="5029200" y="0"/>
                </a:lnTo>
                <a:cubicBezTo>
                  <a:pt x="5600700" y="0"/>
                  <a:pt x="5740400" y="88900"/>
                  <a:pt x="5740400" y="469900"/>
                </a:cubicBezTo>
                <a:lnTo>
                  <a:pt x="5740400" y="723900"/>
                </a:lnTo>
                <a:cubicBezTo>
                  <a:pt x="5740400" y="914400"/>
                  <a:pt x="5664200" y="1219200"/>
                  <a:pt x="5562600" y="1397000"/>
                </a:cubicBezTo>
                <a:lnTo>
                  <a:pt x="4127500" y="4064000"/>
                </a:lnTo>
                <a:cubicBezTo>
                  <a:pt x="3835400" y="4610100"/>
                  <a:pt x="3911600" y="5016500"/>
                  <a:pt x="4305300" y="5016500"/>
                </a:cubicBezTo>
                <a:cubicBezTo>
                  <a:pt x="4406900" y="5016500"/>
                  <a:pt x="4483100" y="5181600"/>
                  <a:pt x="4483100" y="5384800"/>
                </a:cubicBezTo>
                <a:cubicBezTo>
                  <a:pt x="4483100" y="5575300"/>
                  <a:pt x="4330700" y="5740400"/>
                  <a:pt x="4127500" y="5740400"/>
                </a:cubicBezTo>
                <a:cubicBezTo>
                  <a:pt x="3937000" y="5740400"/>
                  <a:pt x="3619500" y="5803900"/>
                  <a:pt x="3441700" y="5880100"/>
                </a:cubicBezTo>
                <a:lnTo>
                  <a:pt x="3390900" y="5905500"/>
                </a:lnTo>
                <a:cubicBezTo>
                  <a:pt x="3213100" y="5981700"/>
                  <a:pt x="3035300" y="6184900"/>
                  <a:pt x="2984500" y="6375400"/>
                </a:cubicBezTo>
                <a:lnTo>
                  <a:pt x="2971800" y="6438900"/>
                </a:lnTo>
                <a:cubicBezTo>
                  <a:pt x="2933700" y="6629400"/>
                  <a:pt x="2819400" y="6921500"/>
                  <a:pt x="2743200" y="7086600"/>
                </a:cubicBezTo>
                <a:lnTo>
                  <a:pt x="1308100" y="10020300"/>
                </a:lnTo>
                <a:cubicBezTo>
                  <a:pt x="1079500" y="10477500"/>
                  <a:pt x="939800" y="10579100"/>
                  <a:pt x="546100" y="10579100"/>
                </a:cubicBezTo>
                <a:cubicBezTo>
                  <a:pt x="114300" y="10579100"/>
                  <a:pt x="0" y="10490200"/>
                  <a:pt x="0" y="10134600"/>
                </a:cubicBezTo>
                <a:cubicBezTo>
                  <a:pt x="0" y="9982200"/>
                  <a:pt x="76200" y="9715500"/>
                  <a:pt x="177800" y="9537700"/>
                </a:cubicBezTo>
                <a:lnTo>
                  <a:pt x="1625600" y="6692900"/>
                </a:lnTo>
                <a:cubicBezTo>
                  <a:pt x="1854200" y="6261100"/>
                  <a:pt x="1841500" y="5943600"/>
                  <a:pt x="1612900" y="5803900"/>
                </a:cubicBezTo>
                <a:cubicBezTo>
                  <a:pt x="1447800" y="5702300"/>
                  <a:pt x="1257300" y="5397500"/>
                  <a:pt x="1257300" y="5245100"/>
                </a:cubicBezTo>
                <a:cubicBezTo>
                  <a:pt x="1257300" y="5105400"/>
                  <a:pt x="1663700" y="4838700"/>
                  <a:pt x="1968500" y="4775200"/>
                </a:cubicBezTo>
                <a:lnTo>
                  <a:pt x="2336800" y="4711700"/>
                </a:lnTo>
                <a:cubicBezTo>
                  <a:pt x="2578100" y="4673600"/>
                  <a:pt x="2743200" y="4546600"/>
                  <a:pt x="2844800" y="4356100"/>
                </a:cubicBezTo>
                <a:lnTo>
                  <a:pt x="3784600" y="2425700"/>
                </a:lnTo>
                <a:cubicBezTo>
                  <a:pt x="3860800" y="2260600"/>
                  <a:pt x="3949700" y="1968500"/>
                  <a:pt x="3975100" y="1778000"/>
                </a:cubicBezTo>
                <a:lnTo>
                  <a:pt x="4000500" y="1435100"/>
                </a:lnTo>
                <a:cubicBezTo>
                  <a:pt x="4038600" y="1117600"/>
                  <a:pt x="4000500" y="1079500"/>
                  <a:pt x="3683000" y="1079500"/>
                </a:cubicBezTo>
                <a:lnTo>
                  <a:pt x="901700" y="1079500"/>
                </a:lnTo>
                <a:cubicBezTo>
                  <a:pt x="584200" y="1079500"/>
                  <a:pt x="546100" y="1028700"/>
                  <a:pt x="546100" y="723900"/>
                </a:cubicBezTo>
                <a:lnTo>
                  <a:pt x="546100" y="355600"/>
                </a:lnTo>
                <a:cubicBezTo>
                  <a:pt x="546100" y="38100"/>
                  <a:pt x="584200" y="0"/>
                  <a:pt x="901700" y="0"/>
                </a:cubicBezTo>
                <a:close/>
                <a:moveTo>
                  <a:pt x="8077200" y="107061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2" name="Freeform 2292"/>
          <p:cNvSpPr/>
          <p:nvPr/>
        </p:nvSpPr>
        <p:spPr>
          <a:xfrm rot="0" flipH="0" flipV="0">
            <a:off x="25066472" y="16019297"/>
            <a:ext cx="52247" cy="88411"/>
          </a:xfrm>
          <a:custGeom>
            <a:pathLst>
              <a:path w="6146800" h="10401300">
                <a:moveTo>
                  <a:pt x="5384800" y="5842000"/>
                </a:moveTo>
                <a:lnTo>
                  <a:pt x="5168900" y="6438900"/>
                </a:lnTo>
                <a:cubicBezTo>
                  <a:pt x="5041900" y="6794500"/>
                  <a:pt x="4851400" y="7213600"/>
                  <a:pt x="4737100" y="7353300"/>
                </a:cubicBezTo>
                <a:cubicBezTo>
                  <a:pt x="4610100" y="7493000"/>
                  <a:pt x="4483100" y="7747000"/>
                  <a:pt x="4445000" y="7924800"/>
                </a:cubicBezTo>
                <a:cubicBezTo>
                  <a:pt x="4406900" y="8089900"/>
                  <a:pt x="4140200" y="8458200"/>
                  <a:pt x="3860800" y="8737600"/>
                </a:cubicBezTo>
                <a:lnTo>
                  <a:pt x="3797300" y="8813800"/>
                </a:lnTo>
                <a:cubicBezTo>
                  <a:pt x="3517900" y="9093200"/>
                  <a:pt x="3149600" y="9372600"/>
                  <a:pt x="2984500" y="9423400"/>
                </a:cubicBezTo>
                <a:cubicBezTo>
                  <a:pt x="2197100" y="9702800"/>
                  <a:pt x="1485900" y="10121900"/>
                  <a:pt x="1485900" y="10299700"/>
                </a:cubicBezTo>
                <a:cubicBezTo>
                  <a:pt x="1485900" y="10350500"/>
                  <a:pt x="1206500" y="10401300"/>
                  <a:pt x="863600" y="10401300"/>
                </a:cubicBezTo>
                <a:cubicBezTo>
                  <a:pt x="520700" y="10401300"/>
                  <a:pt x="190500" y="10350500"/>
                  <a:pt x="152400" y="10299700"/>
                </a:cubicBezTo>
                <a:cubicBezTo>
                  <a:pt x="0" y="10160000"/>
                  <a:pt x="50800" y="9690100"/>
                  <a:pt x="241300" y="9499600"/>
                </a:cubicBezTo>
                <a:cubicBezTo>
                  <a:pt x="330200" y="9398000"/>
                  <a:pt x="622300" y="9321800"/>
                  <a:pt x="863600" y="9321800"/>
                </a:cubicBezTo>
                <a:cubicBezTo>
                  <a:pt x="1104900" y="9321800"/>
                  <a:pt x="1358900" y="9232900"/>
                  <a:pt x="1422400" y="9131300"/>
                </a:cubicBezTo>
                <a:cubicBezTo>
                  <a:pt x="1485900" y="9029700"/>
                  <a:pt x="1689100" y="8915400"/>
                  <a:pt x="1854200" y="8877300"/>
                </a:cubicBezTo>
                <a:cubicBezTo>
                  <a:pt x="2463800" y="8724900"/>
                  <a:pt x="3200400" y="8115300"/>
                  <a:pt x="3390900" y="7594600"/>
                </a:cubicBezTo>
                <a:cubicBezTo>
                  <a:pt x="3441700" y="7442200"/>
                  <a:pt x="3556000" y="7213600"/>
                  <a:pt x="3657600" y="7112000"/>
                </a:cubicBezTo>
                <a:cubicBezTo>
                  <a:pt x="4000500" y="6680200"/>
                  <a:pt x="3797300" y="6451600"/>
                  <a:pt x="3098800" y="6451600"/>
                </a:cubicBezTo>
                <a:lnTo>
                  <a:pt x="2565400" y="6451600"/>
                </a:lnTo>
                <a:cubicBezTo>
                  <a:pt x="2171700" y="6451600"/>
                  <a:pt x="1803400" y="6362700"/>
                  <a:pt x="1727200" y="6261100"/>
                </a:cubicBezTo>
                <a:cubicBezTo>
                  <a:pt x="1663700" y="6159500"/>
                  <a:pt x="1498600" y="6032500"/>
                  <a:pt x="1371600" y="5981700"/>
                </a:cubicBezTo>
                <a:cubicBezTo>
                  <a:pt x="812800" y="5791200"/>
                  <a:pt x="419100" y="5156200"/>
                  <a:pt x="419100" y="4483100"/>
                </a:cubicBezTo>
                <a:lnTo>
                  <a:pt x="419100" y="3937000"/>
                </a:lnTo>
                <a:cubicBezTo>
                  <a:pt x="419100" y="3543300"/>
                  <a:pt x="495300" y="3124200"/>
                  <a:pt x="596900" y="2997200"/>
                </a:cubicBezTo>
                <a:cubicBezTo>
                  <a:pt x="698500" y="2882900"/>
                  <a:pt x="774700" y="2641600"/>
                  <a:pt x="774700" y="2463800"/>
                </a:cubicBezTo>
                <a:cubicBezTo>
                  <a:pt x="774700" y="2286000"/>
                  <a:pt x="863600" y="2095500"/>
                  <a:pt x="965200" y="2032000"/>
                </a:cubicBezTo>
                <a:cubicBezTo>
                  <a:pt x="1066800" y="1968500"/>
                  <a:pt x="1181100" y="1778000"/>
                  <a:pt x="1219200" y="1600200"/>
                </a:cubicBezTo>
                <a:cubicBezTo>
                  <a:pt x="1409700" y="787400"/>
                  <a:pt x="1612900" y="647700"/>
                  <a:pt x="2857500" y="419100"/>
                </a:cubicBezTo>
                <a:lnTo>
                  <a:pt x="2933700" y="393700"/>
                </a:lnTo>
                <a:cubicBezTo>
                  <a:pt x="3327400" y="317500"/>
                  <a:pt x="3644900" y="203200"/>
                  <a:pt x="3644900" y="127000"/>
                </a:cubicBezTo>
                <a:cubicBezTo>
                  <a:pt x="3644900" y="50800"/>
                  <a:pt x="3848100" y="0"/>
                  <a:pt x="4089400" y="0"/>
                </a:cubicBezTo>
                <a:cubicBezTo>
                  <a:pt x="4343400" y="0"/>
                  <a:pt x="4584700" y="76200"/>
                  <a:pt x="4648200" y="177800"/>
                </a:cubicBezTo>
                <a:cubicBezTo>
                  <a:pt x="4711700" y="279400"/>
                  <a:pt x="4914900" y="406400"/>
                  <a:pt x="5092700" y="444500"/>
                </a:cubicBezTo>
                <a:cubicBezTo>
                  <a:pt x="5486400" y="533400"/>
                  <a:pt x="5588000" y="622300"/>
                  <a:pt x="5715000" y="990600"/>
                </a:cubicBezTo>
                <a:cubicBezTo>
                  <a:pt x="5765800" y="1130300"/>
                  <a:pt x="5880100" y="1308100"/>
                  <a:pt x="5981700" y="1371600"/>
                </a:cubicBezTo>
                <a:cubicBezTo>
                  <a:pt x="6070600" y="1422400"/>
                  <a:pt x="6146800" y="1790700"/>
                  <a:pt x="6146800" y="2184400"/>
                </a:cubicBezTo>
                <a:lnTo>
                  <a:pt x="6146800" y="2501900"/>
                </a:lnTo>
                <a:cubicBezTo>
                  <a:pt x="6146800" y="2895600"/>
                  <a:pt x="6032500" y="3479800"/>
                  <a:pt x="5880100" y="3810000"/>
                </a:cubicBezTo>
                <a:cubicBezTo>
                  <a:pt x="5740400" y="4127500"/>
                  <a:pt x="5613400" y="4572000"/>
                  <a:pt x="5613400" y="4787900"/>
                </a:cubicBezTo>
                <a:cubicBezTo>
                  <a:pt x="5613400" y="5016500"/>
                  <a:pt x="5511800" y="5486400"/>
                  <a:pt x="5384800" y="5842000"/>
                </a:cubicBezTo>
                <a:close/>
                <a:moveTo>
                  <a:pt x="2959100" y="10515600"/>
                </a:moveTo>
                <a:moveTo>
                  <a:pt x="2565400" y="5372100"/>
                </a:moveTo>
                <a:lnTo>
                  <a:pt x="3822700" y="5372100"/>
                </a:lnTo>
                <a:cubicBezTo>
                  <a:pt x="4241800" y="5372100"/>
                  <a:pt x="4381500" y="5257800"/>
                  <a:pt x="4521200" y="4800600"/>
                </a:cubicBezTo>
                <a:lnTo>
                  <a:pt x="4978400" y="3378200"/>
                </a:lnTo>
                <a:cubicBezTo>
                  <a:pt x="5029200" y="3187700"/>
                  <a:pt x="5080000" y="2882900"/>
                  <a:pt x="5080000" y="2679700"/>
                </a:cubicBezTo>
                <a:lnTo>
                  <a:pt x="5080000" y="2146300"/>
                </a:lnTo>
                <a:cubicBezTo>
                  <a:pt x="5080000" y="1955800"/>
                  <a:pt x="4978400" y="1689100"/>
                  <a:pt x="4864100" y="1574800"/>
                </a:cubicBezTo>
                <a:cubicBezTo>
                  <a:pt x="4368800" y="1079500"/>
                  <a:pt x="3860800" y="952500"/>
                  <a:pt x="3289300" y="1168400"/>
                </a:cubicBezTo>
                <a:cubicBezTo>
                  <a:pt x="3136900" y="1231900"/>
                  <a:pt x="2921000" y="1308100"/>
                  <a:pt x="2794000" y="1358900"/>
                </a:cubicBezTo>
                <a:cubicBezTo>
                  <a:pt x="2501900" y="1447800"/>
                  <a:pt x="2032000" y="1968500"/>
                  <a:pt x="2032000" y="2197100"/>
                </a:cubicBezTo>
                <a:cubicBezTo>
                  <a:pt x="2032000" y="2222500"/>
                  <a:pt x="1955800" y="2400300"/>
                  <a:pt x="1866900" y="2590800"/>
                </a:cubicBezTo>
                <a:lnTo>
                  <a:pt x="1651000" y="3048000"/>
                </a:lnTo>
                <a:cubicBezTo>
                  <a:pt x="1562100" y="3238500"/>
                  <a:pt x="1485900" y="3568700"/>
                  <a:pt x="1485900" y="3759200"/>
                </a:cubicBezTo>
                <a:lnTo>
                  <a:pt x="1485900" y="4483100"/>
                </a:lnTo>
                <a:cubicBezTo>
                  <a:pt x="1485900" y="5003800"/>
                  <a:pt x="1943100" y="5372100"/>
                  <a:pt x="2565400" y="5372100"/>
                </a:cubicBezTo>
                <a:close/>
                <a:moveTo>
                  <a:pt x="3429000" y="105156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3" name="Freeform 2293"/>
          <p:cNvSpPr/>
          <p:nvPr/>
        </p:nvSpPr>
        <p:spPr>
          <a:xfrm rot="0" flipH="0" flipV="0">
            <a:off x="25120985" y="16095834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4" name="Freeform 2294"/>
          <p:cNvSpPr/>
          <p:nvPr/>
        </p:nvSpPr>
        <p:spPr>
          <a:xfrm rot="0" flipH="0" flipV="0">
            <a:off x="25165677" y="16019837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5" name="Freeform 2295"/>
          <p:cNvSpPr/>
          <p:nvPr/>
        </p:nvSpPr>
        <p:spPr>
          <a:xfrm rot="0" flipH="0" flipV="0">
            <a:off x="25195364" y="16053841"/>
            <a:ext cx="18351" cy="48685"/>
          </a:xfrm>
          <a:custGeom>
            <a:pathLst>
              <a:path w="2159000" h="5727700">
                <a:moveTo>
                  <a:pt x="2159000" y="800100"/>
                </a:moveTo>
                <a:lnTo>
                  <a:pt x="2159000" y="1066800"/>
                </a:lnTo>
                <a:cubicBezTo>
                  <a:pt x="2159000" y="1270000"/>
                  <a:pt x="2070100" y="1435100"/>
                  <a:pt x="1968500" y="1435100"/>
                </a:cubicBezTo>
                <a:cubicBezTo>
                  <a:pt x="1879600" y="1435100"/>
                  <a:pt x="1790700" y="1511300"/>
                  <a:pt x="1790700" y="1612900"/>
                </a:cubicBezTo>
                <a:cubicBezTo>
                  <a:pt x="1790700" y="1701800"/>
                  <a:pt x="1676400" y="1790700"/>
                  <a:pt x="1524000" y="1790700"/>
                </a:cubicBezTo>
                <a:cubicBezTo>
                  <a:pt x="1231900" y="1790700"/>
                  <a:pt x="1079500" y="1524000"/>
                  <a:pt x="1079500" y="977900"/>
                </a:cubicBezTo>
                <a:lnTo>
                  <a:pt x="1079500" y="889000"/>
                </a:lnTo>
                <a:cubicBezTo>
                  <a:pt x="1079500" y="698500"/>
                  <a:pt x="1155700" y="533400"/>
                  <a:pt x="1257300" y="533400"/>
                </a:cubicBezTo>
                <a:cubicBezTo>
                  <a:pt x="1358900" y="533400"/>
                  <a:pt x="1435100" y="406400"/>
                  <a:pt x="1435100" y="266700"/>
                </a:cubicBezTo>
                <a:cubicBezTo>
                  <a:pt x="1435100" y="114300"/>
                  <a:pt x="1562100" y="0"/>
                  <a:pt x="1701800" y="0"/>
                </a:cubicBezTo>
                <a:cubicBezTo>
                  <a:pt x="1854200" y="0"/>
                  <a:pt x="2019300" y="101600"/>
                  <a:pt x="2057400" y="215900"/>
                </a:cubicBezTo>
                <a:cubicBezTo>
                  <a:pt x="2108200" y="342900"/>
                  <a:pt x="2159000" y="596900"/>
                  <a:pt x="2159000" y="800100"/>
                </a:cubicBezTo>
                <a:close/>
                <a:moveTo>
                  <a:pt x="5003800" y="6451600"/>
                </a:moveTo>
                <a:moveTo>
                  <a:pt x="0" y="5372100"/>
                </a:moveTo>
                <a:lnTo>
                  <a:pt x="0" y="4838700"/>
                </a:lnTo>
                <a:cubicBezTo>
                  <a:pt x="0" y="4483100"/>
                  <a:pt x="228600" y="4292600"/>
                  <a:pt x="673100" y="4292600"/>
                </a:cubicBezTo>
                <a:cubicBezTo>
                  <a:pt x="800100" y="4292600"/>
                  <a:pt x="939800" y="4394200"/>
                  <a:pt x="990600" y="4521200"/>
                </a:cubicBezTo>
                <a:cubicBezTo>
                  <a:pt x="1041400" y="4648200"/>
                  <a:pt x="1079500" y="4902200"/>
                  <a:pt x="1079500" y="5105400"/>
                </a:cubicBezTo>
                <a:lnTo>
                  <a:pt x="1079500" y="5194300"/>
                </a:lnTo>
                <a:cubicBezTo>
                  <a:pt x="1079500" y="5575300"/>
                  <a:pt x="850900" y="5727700"/>
                  <a:pt x="317500" y="5727700"/>
                </a:cubicBezTo>
                <a:cubicBezTo>
                  <a:pt x="139700" y="5727700"/>
                  <a:pt x="0" y="5575300"/>
                  <a:pt x="0" y="5372100"/>
                </a:cubicBezTo>
                <a:close/>
                <a:moveTo>
                  <a:pt x="431800" y="64516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6" name="Freeform 2296"/>
          <p:cNvSpPr/>
          <p:nvPr/>
        </p:nvSpPr>
        <p:spPr>
          <a:xfrm rot="0" flipH="0" flipV="0">
            <a:off x="25221703" y="16016706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7" name="Freeform 2297"/>
          <p:cNvSpPr/>
          <p:nvPr/>
        </p:nvSpPr>
        <p:spPr>
          <a:xfrm rot="0" flipH="0" flipV="0">
            <a:off x="25291979" y="16018541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8" name="Freeform 2298"/>
          <p:cNvSpPr/>
          <p:nvPr/>
        </p:nvSpPr>
        <p:spPr>
          <a:xfrm rot="0" flipH="0" flipV="0">
            <a:off x="25356749" y="16018541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9" name="Freeform 2299"/>
          <p:cNvSpPr/>
          <p:nvPr/>
        </p:nvSpPr>
        <p:spPr>
          <a:xfrm rot="0" flipH="0" flipV="0">
            <a:off x="25417524" y="16018973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0" name="Freeform 2300"/>
          <p:cNvSpPr/>
          <p:nvPr/>
        </p:nvSpPr>
        <p:spPr>
          <a:xfrm rot="0" flipH="0" flipV="0">
            <a:off x="25947186" y="16019729"/>
            <a:ext cx="93484" cy="88734"/>
          </a:xfrm>
          <a:custGeom>
            <a:pathLst>
              <a:path w="10998200" h="10439400">
                <a:moveTo>
                  <a:pt x="7772400" y="10439400"/>
                </a:moveTo>
                <a:lnTo>
                  <a:pt x="965200" y="10439400"/>
                </a:lnTo>
                <a:cubicBezTo>
                  <a:pt x="50800" y="10439400"/>
                  <a:pt x="0" y="10312400"/>
                  <a:pt x="114300" y="8470900"/>
                </a:cubicBezTo>
                <a:cubicBezTo>
                  <a:pt x="139700" y="8077200"/>
                  <a:pt x="254000" y="7747000"/>
                  <a:pt x="381000" y="7747000"/>
                </a:cubicBezTo>
                <a:cubicBezTo>
                  <a:pt x="508000" y="7747000"/>
                  <a:pt x="609600" y="7467600"/>
                  <a:pt x="609600" y="7124700"/>
                </a:cubicBezTo>
                <a:cubicBezTo>
                  <a:pt x="609600" y="6781800"/>
                  <a:pt x="685800" y="6489700"/>
                  <a:pt x="787400" y="6489700"/>
                </a:cubicBezTo>
                <a:cubicBezTo>
                  <a:pt x="876300" y="6489700"/>
                  <a:pt x="965200" y="6172200"/>
                  <a:pt x="965200" y="5778500"/>
                </a:cubicBezTo>
                <a:cubicBezTo>
                  <a:pt x="965200" y="5384800"/>
                  <a:pt x="1041400" y="5054600"/>
                  <a:pt x="1143000" y="5054600"/>
                </a:cubicBezTo>
                <a:cubicBezTo>
                  <a:pt x="1244600" y="5054600"/>
                  <a:pt x="1320800" y="4775200"/>
                  <a:pt x="1320800" y="4432300"/>
                </a:cubicBezTo>
                <a:cubicBezTo>
                  <a:pt x="1320800" y="4089400"/>
                  <a:pt x="1397000" y="3810000"/>
                  <a:pt x="1498600" y="3810000"/>
                </a:cubicBezTo>
                <a:cubicBezTo>
                  <a:pt x="1600200" y="3810000"/>
                  <a:pt x="1676400" y="3517900"/>
                  <a:pt x="1676400" y="3175000"/>
                </a:cubicBezTo>
                <a:cubicBezTo>
                  <a:pt x="1676400" y="2832100"/>
                  <a:pt x="1765300" y="2552700"/>
                  <a:pt x="1854200" y="2552700"/>
                </a:cubicBezTo>
                <a:cubicBezTo>
                  <a:pt x="1955800" y="2552700"/>
                  <a:pt x="2044700" y="2222500"/>
                  <a:pt x="2044700" y="1828800"/>
                </a:cubicBezTo>
                <a:cubicBezTo>
                  <a:pt x="2044700" y="1435100"/>
                  <a:pt x="2120900" y="1117600"/>
                  <a:pt x="2222500" y="1117600"/>
                </a:cubicBezTo>
                <a:cubicBezTo>
                  <a:pt x="2311400" y="1117600"/>
                  <a:pt x="2400300" y="914400"/>
                  <a:pt x="2400300" y="673100"/>
                </a:cubicBezTo>
                <a:cubicBezTo>
                  <a:pt x="2400300" y="419100"/>
                  <a:pt x="2641600" y="215900"/>
                  <a:pt x="2933700" y="215900"/>
                </a:cubicBezTo>
                <a:cubicBezTo>
                  <a:pt x="3225800" y="215900"/>
                  <a:pt x="3467100" y="419100"/>
                  <a:pt x="3467100" y="673100"/>
                </a:cubicBezTo>
                <a:cubicBezTo>
                  <a:pt x="3467100" y="914400"/>
                  <a:pt x="3390900" y="1117600"/>
                  <a:pt x="3289300" y="1117600"/>
                </a:cubicBezTo>
                <a:cubicBezTo>
                  <a:pt x="3200400" y="1117600"/>
                  <a:pt x="3111500" y="1435100"/>
                  <a:pt x="3111500" y="1828800"/>
                </a:cubicBezTo>
                <a:cubicBezTo>
                  <a:pt x="3111500" y="2222500"/>
                  <a:pt x="3035300" y="2552700"/>
                  <a:pt x="2933700" y="2552700"/>
                </a:cubicBezTo>
                <a:cubicBezTo>
                  <a:pt x="2832100" y="2552700"/>
                  <a:pt x="2755900" y="2870200"/>
                  <a:pt x="2755900" y="3263900"/>
                </a:cubicBezTo>
                <a:cubicBezTo>
                  <a:pt x="2755900" y="3657600"/>
                  <a:pt x="2679700" y="3987800"/>
                  <a:pt x="2578100" y="3987800"/>
                </a:cubicBezTo>
                <a:cubicBezTo>
                  <a:pt x="2476500" y="3987800"/>
                  <a:pt x="2400300" y="4305300"/>
                  <a:pt x="2400300" y="4699000"/>
                </a:cubicBezTo>
                <a:cubicBezTo>
                  <a:pt x="2400300" y="5092700"/>
                  <a:pt x="2311400" y="5422900"/>
                  <a:pt x="2222500" y="5422900"/>
                </a:cubicBezTo>
                <a:cubicBezTo>
                  <a:pt x="2120900" y="5422900"/>
                  <a:pt x="2044700" y="5702300"/>
                  <a:pt x="2044700" y="6045200"/>
                </a:cubicBezTo>
                <a:cubicBezTo>
                  <a:pt x="2044700" y="6388100"/>
                  <a:pt x="1955800" y="6680200"/>
                  <a:pt x="1854200" y="6680200"/>
                </a:cubicBezTo>
                <a:cubicBezTo>
                  <a:pt x="1765300" y="6680200"/>
                  <a:pt x="1676400" y="6959600"/>
                  <a:pt x="1676400" y="7302500"/>
                </a:cubicBezTo>
                <a:cubicBezTo>
                  <a:pt x="1676400" y="7645400"/>
                  <a:pt x="1600200" y="7924800"/>
                  <a:pt x="1498600" y="7924800"/>
                </a:cubicBezTo>
                <a:cubicBezTo>
                  <a:pt x="1397000" y="7924800"/>
                  <a:pt x="1320800" y="8255000"/>
                  <a:pt x="1320800" y="8648700"/>
                </a:cubicBezTo>
                <a:cubicBezTo>
                  <a:pt x="1320800" y="9055100"/>
                  <a:pt x="1638300" y="9359900"/>
                  <a:pt x="2044700" y="9359900"/>
                </a:cubicBezTo>
                <a:lnTo>
                  <a:pt x="3111500" y="9359900"/>
                </a:lnTo>
                <a:cubicBezTo>
                  <a:pt x="3505200" y="9359900"/>
                  <a:pt x="3835400" y="9207500"/>
                  <a:pt x="3835400" y="9004300"/>
                </a:cubicBezTo>
                <a:cubicBezTo>
                  <a:pt x="3835400" y="8813800"/>
                  <a:pt x="3911600" y="8648700"/>
                  <a:pt x="4013200" y="8648700"/>
                </a:cubicBezTo>
                <a:cubicBezTo>
                  <a:pt x="4114800" y="8648700"/>
                  <a:pt x="4191000" y="8369300"/>
                  <a:pt x="4191000" y="8013700"/>
                </a:cubicBezTo>
                <a:cubicBezTo>
                  <a:pt x="4191000" y="7670800"/>
                  <a:pt x="4267200" y="7391400"/>
                  <a:pt x="4368800" y="7391400"/>
                </a:cubicBezTo>
                <a:cubicBezTo>
                  <a:pt x="4470400" y="7391400"/>
                  <a:pt x="4546600" y="7112000"/>
                  <a:pt x="4546600" y="6769100"/>
                </a:cubicBezTo>
                <a:cubicBezTo>
                  <a:pt x="4546600" y="6413500"/>
                  <a:pt x="4635500" y="6134100"/>
                  <a:pt x="4724400" y="6134100"/>
                </a:cubicBezTo>
                <a:cubicBezTo>
                  <a:pt x="4826000" y="6134100"/>
                  <a:pt x="4902200" y="5816600"/>
                  <a:pt x="4902200" y="5422900"/>
                </a:cubicBezTo>
                <a:cubicBezTo>
                  <a:pt x="4902200" y="5029200"/>
                  <a:pt x="4991100" y="4699000"/>
                  <a:pt x="5092700" y="4699000"/>
                </a:cubicBezTo>
                <a:cubicBezTo>
                  <a:pt x="5181600" y="4699000"/>
                  <a:pt x="5270500" y="4419600"/>
                  <a:pt x="5270500" y="4076700"/>
                </a:cubicBezTo>
                <a:cubicBezTo>
                  <a:pt x="5270500" y="3733800"/>
                  <a:pt x="5346700" y="3441700"/>
                  <a:pt x="5448300" y="3441700"/>
                </a:cubicBezTo>
                <a:cubicBezTo>
                  <a:pt x="5549900" y="3441700"/>
                  <a:pt x="5626100" y="3162300"/>
                  <a:pt x="5626100" y="2819400"/>
                </a:cubicBezTo>
                <a:cubicBezTo>
                  <a:pt x="5626100" y="2476500"/>
                  <a:pt x="5702300" y="2197100"/>
                  <a:pt x="5803900" y="2197100"/>
                </a:cubicBezTo>
                <a:cubicBezTo>
                  <a:pt x="5905500" y="2197100"/>
                  <a:pt x="5981700" y="1866900"/>
                  <a:pt x="5981700" y="1473200"/>
                </a:cubicBezTo>
                <a:cubicBezTo>
                  <a:pt x="5981700" y="1079500"/>
                  <a:pt x="6057900" y="762000"/>
                  <a:pt x="6159500" y="762000"/>
                </a:cubicBezTo>
                <a:cubicBezTo>
                  <a:pt x="6261100" y="762000"/>
                  <a:pt x="6375400" y="596900"/>
                  <a:pt x="6426200" y="393700"/>
                </a:cubicBezTo>
                <a:cubicBezTo>
                  <a:pt x="6515100" y="38100"/>
                  <a:pt x="6629400" y="0"/>
                  <a:pt x="7150100" y="88900"/>
                </a:cubicBezTo>
                <a:cubicBezTo>
                  <a:pt x="7302500" y="114300"/>
                  <a:pt x="7416800" y="279400"/>
                  <a:pt x="7416800" y="444500"/>
                </a:cubicBezTo>
                <a:cubicBezTo>
                  <a:pt x="7416800" y="622300"/>
                  <a:pt x="7340600" y="762000"/>
                  <a:pt x="7239000" y="762000"/>
                </a:cubicBezTo>
                <a:cubicBezTo>
                  <a:pt x="7137400" y="762000"/>
                  <a:pt x="7061200" y="1079500"/>
                  <a:pt x="7061200" y="1473200"/>
                </a:cubicBezTo>
                <a:cubicBezTo>
                  <a:pt x="7061200" y="1866900"/>
                  <a:pt x="6972300" y="2197100"/>
                  <a:pt x="6883400" y="2197100"/>
                </a:cubicBezTo>
                <a:cubicBezTo>
                  <a:pt x="6781800" y="2197100"/>
                  <a:pt x="6705600" y="2476500"/>
                  <a:pt x="6705600" y="2819400"/>
                </a:cubicBezTo>
                <a:cubicBezTo>
                  <a:pt x="6705600" y="3162300"/>
                  <a:pt x="6616700" y="3441700"/>
                  <a:pt x="6515100" y="3441700"/>
                </a:cubicBezTo>
                <a:cubicBezTo>
                  <a:pt x="6426200" y="3441700"/>
                  <a:pt x="6337300" y="3733800"/>
                  <a:pt x="6337300" y="4076700"/>
                </a:cubicBezTo>
                <a:cubicBezTo>
                  <a:pt x="6337300" y="4419600"/>
                  <a:pt x="6261100" y="4699000"/>
                  <a:pt x="6159500" y="4699000"/>
                </a:cubicBezTo>
                <a:cubicBezTo>
                  <a:pt x="6057900" y="4699000"/>
                  <a:pt x="5981700" y="5029200"/>
                  <a:pt x="5981700" y="5422900"/>
                </a:cubicBezTo>
                <a:cubicBezTo>
                  <a:pt x="5981700" y="5816600"/>
                  <a:pt x="5905500" y="6134100"/>
                  <a:pt x="5803900" y="6134100"/>
                </a:cubicBezTo>
                <a:cubicBezTo>
                  <a:pt x="5702300" y="6134100"/>
                  <a:pt x="5626100" y="6464300"/>
                  <a:pt x="5626100" y="6858000"/>
                </a:cubicBezTo>
                <a:cubicBezTo>
                  <a:pt x="5626100" y="7251700"/>
                  <a:pt x="5549900" y="7569200"/>
                  <a:pt x="5448300" y="7569200"/>
                </a:cubicBezTo>
                <a:cubicBezTo>
                  <a:pt x="5346700" y="7569200"/>
                  <a:pt x="5270500" y="7810500"/>
                  <a:pt x="5270500" y="8102600"/>
                </a:cubicBezTo>
                <a:cubicBezTo>
                  <a:pt x="5270500" y="8407400"/>
                  <a:pt x="5181600" y="8648700"/>
                  <a:pt x="5092700" y="8648700"/>
                </a:cubicBezTo>
                <a:cubicBezTo>
                  <a:pt x="4991100" y="8648700"/>
                  <a:pt x="4902200" y="8813800"/>
                  <a:pt x="4902200" y="9004300"/>
                </a:cubicBezTo>
                <a:cubicBezTo>
                  <a:pt x="4902200" y="9207500"/>
                  <a:pt x="5232400" y="9359900"/>
                  <a:pt x="5626100" y="9359900"/>
                </a:cubicBezTo>
                <a:lnTo>
                  <a:pt x="7061200" y="9359900"/>
                </a:lnTo>
                <a:cubicBezTo>
                  <a:pt x="7454900" y="9359900"/>
                  <a:pt x="7772400" y="9118600"/>
                  <a:pt x="7772400" y="8826500"/>
                </a:cubicBezTo>
                <a:cubicBezTo>
                  <a:pt x="7772400" y="8534400"/>
                  <a:pt x="7861300" y="8293100"/>
                  <a:pt x="7950200" y="8293100"/>
                </a:cubicBezTo>
                <a:cubicBezTo>
                  <a:pt x="8051800" y="8293100"/>
                  <a:pt x="8140700" y="7962900"/>
                  <a:pt x="8140700" y="7569200"/>
                </a:cubicBezTo>
                <a:cubicBezTo>
                  <a:pt x="8140700" y="7175500"/>
                  <a:pt x="8216900" y="6858000"/>
                  <a:pt x="8318500" y="6858000"/>
                </a:cubicBezTo>
                <a:cubicBezTo>
                  <a:pt x="8407400" y="6858000"/>
                  <a:pt x="8496300" y="6565900"/>
                  <a:pt x="8496300" y="6223000"/>
                </a:cubicBezTo>
                <a:cubicBezTo>
                  <a:pt x="8496300" y="5880100"/>
                  <a:pt x="8572500" y="5600700"/>
                  <a:pt x="8674100" y="5600700"/>
                </a:cubicBezTo>
                <a:cubicBezTo>
                  <a:pt x="8775700" y="5600700"/>
                  <a:pt x="8851900" y="5321300"/>
                  <a:pt x="8851900" y="4965700"/>
                </a:cubicBezTo>
                <a:cubicBezTo>
                  <a:pt x="8851900" y="4622800"/>
                  <a:pt x="8928100" y="4343400"/>
                  <a:pt x="9029700" y="4343400"/>
                </a:cubicBezTo>
                <a:cubicBezTo>
                  <a:pt x="9131300" y="4343400"/>
                  <a:pt x="9207500" y="4025900"/>
                  <a:pt x="9207500" y="3632200"/>
                </a:cubicBezTo>
                <a:cubicBezTo>
                  <a:pt x="9207500" y="3225800"/>
                  <a:pt x="9296400" y="2908300"/>
                  <a:pt x="9385300" y="2908300"/>
                </a:cubicBezTo>
                <a:cubicBezTo>
                  <a:pt x="9486900" y="2908300"/>
                  <a:pt x="9563100" y="2590800"/>
                  <a:pt x="9563100" y="2197100"/>
                </a:cubicBezTo>
                <a:cubicBezTo>
                  <a:pt x="9563100" y="1803400"/>
                  <a:pt x="9652000" y="1473200"/>
                  <a:pt x="9753600" y="1473200"/>
                </a:cubicBezTo>
                <a:cubicBezTo>
                  <a:pt x="9842500" y="1473200"/>
                  <a:pt x="9931400" y="1193800"/>
                  <a:pt x="9931400" y="850900"/>
                </a:cubicBezTo>
                <a:cubicBezTo>
                  <a:pt x="9931400" y="508000"/>
                  <a:pt x="10071100" y="177800"/>
                  <a:pt x="10236200" y="127000"/>
                </a:cubicBezTo>
                <a:cubicBezTo>
                  <a:pt x="10629900" y="12700"/>
                  <a:pt x="10795000" y="12700"/>
                  <a:pt x="10909300" y="127000"/>
                </a:cubicBezTo>
                <a:cubicBezTo>
                  <a:pt x="10960100" y="177800"/>
                  <a:pt x="10998200" y="546100"/>
                  <a:pt x="10998200" y="939800"/>
                </a:cubicBezTo>
                <a:lnTo>
                  <a:pt x="10998200" y="1117600"/>
                </a:lnTo>
                <a:cubicBezTo>
                  <a:pt x="10998200" y="1511300"/>
                  <a:pt x="10922000" y="1828800"/>
                  <a:pt x="10820400" y="1828800"/>
                </a:cubicBezTo>
                <a:cubicBezTo>
                  <a:pt x="10731500" y="1828800"/>
                  <a:pt x="10642600" y="2159000"/>
                  <a:pt x="10642600" y="2552700"/>
                </a:cubicBezTo>
                <a:cubicBezTo>
                  <a:pt x="10642600" y="2946400"/>
                  <a:pt x="10566400" y="3263900"/>
                  <a:pt x="10464800" y="3263900"/>
                </a:cubicBezTo>
                <a:cubicBezTo>
                  <a:pt x="10363200" y="3263900"/>
                  <a:pt x="10287000" y="3556000"/>
                  <a:pt x="10287000" y="3898900"/>
                </a:cubicBezTo>
                <a:cubicBezTo>
                  <a:pt x="10287000" y="4241800"/>
                  <a:pt x="10210800" y="4521200"/>
                  <a:pt x="10109200" y="4521200"/>
                </a:cubicBezTo>
                <a:cubicBezTo>
                  <a:pt x="10007600" y="4521200"/>
                  <a:pt x="9931400" y="4800600"/>
                  <a:pt x="9931400" y="5156200"/>
                </a:cubicBezTo>
                <a:cubicBezTo>
                  <a:pt x="9931400" y="5499100"/>
                  <a:pt x="9842500" y="5778500"/>
                  <a:pt x="9753600" y="5778500"/>
                </a:cubicBezTo>
                <a:cubicBezTo>
                  <a:pt x="9652000" y="5778500"/>
                  <a:pt x="9563100" y="6096000"/>
                  <a:pt x="9563100" y="6489700"/>
                </a:cubicBezTo>
                <a:cubicBezTo>
                  <a:pt x="9563100" y="6883400"/>
                  <a:pt x="9486900" y="7213600"/>
                  <a:pt x="9385300" y="7213600"/>
                </a:cubicBezTo>
                <a:cubicBezTo>
                  <a:pt x="9296400" y="7213600"/>
                  <a:pt x="9207500" y="7493000"/>
                  <a:pt x="9207500" y="7835900"/>
                </a:cubicBezTo>
                <a:cubicBezTo>
                  <a:pt x="9207500" y="8178800"/>
                  <a:pt x="9131300" y="8470900"/>
                  <a:pt x="9029700" y="8470900"/>
                </a:cubicBezTo>
                <a:cubicBezTo>
                  <a:pt x="8928100" y="8470900"/>
                  <a:pt x="8851900" y="8750300"/>
                  <a:pt x="8851900" y="9093200"/>
                </a:cubicBezTo>
                <a:cubicBezTo>
                  <a:pt x="8851900" y="9436100"/>
                  <a:pt x="8775700" y="9728200"/>
                  <a:pt x="8674100" y="9728200"/>
                </a:cubicBezTo>
                <a:cubicBezTo>
                  <a:pt x="8572500" y="9728200"/>
                  <a:pt x="8496300" y="9880600"/>
                  <a:pt x="8496300" y="10083800"/>
                </a:cubicBezTo>
                <a:cubicBezTo>
                  <a:pt x="8496300" y="10274300"/>
                  <a:pt x="8166100" y="10439400"/>
                  <a:pt x="7772400" y="10439400"/>
                </a:cubicBezTo>
                <a:close/>
                <a:moveTo>
                  <a:pt x="-266700" y="104648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1" name="Freeform 2301"/>
          <p:cNvSpPr/>
          <p:nvPr/>
        </p:nvSpPr>
        <p:spPr>
          <a:xfrm rot="0" flipH="0" flipV="0">
            <a:off x="26035950" y="16046392"/>
            <a:ext cx="58940" cy="62826"/>
          </a:xfrm>
          <a:custGeom>
            <a:pathLst>
              <a:path w="6934200" h="7391400">
                <a:moveTo>
                  <a:pt x="2425700" y="0"/>
                </a:moveTo>
                <a:lnTo>
                  <a:pt x="5118100" y="0"/>
                </a:lnTo>
                <a:cubicBezTo>
                  <a:pt x="5308600" y="0"/>
                  <a:pt x="5613400" y="50800"/>
                  <a:pt x="5803900" y="114300"/>
                </a:cubicBezTo>
                <a:lnTo>
                  <a:pt x="6007100" y="177800"/>
                </a:lnTo>
                <a:cubicBezTo>
                  <a:pt x="6184900" y="228600"/>
                  <a:pt x="6400800" y="431800"/>
                  <a:pt x="6489700" y="622300"/>
                </a:cubicBezTo>
                <a:lnTo>
                  <a:pt x="6743700" y="1168400"/>
                </a:lnTo>
                <a:cubicBezTo>
                  <a:pt x="6934200" y="1574800"/>
                  <a:pt x="6934200" y="1663700"/>
                  <a:pt x="6819900" y="2133600"/>
                </a:cubicBezTo>
                <a:lnTo>
                  <a:pt x="5626100" y="6769100"/>
                </a:lnTo>
                <a:cubicBezTo>
                  <a:pt x="5511800" y="7200900"/>
                  <a:pt x="5359400" y="7353300"/>
                  <a:pt x="5029200" y="7353300"/>
                </a:cubicBezTo>
                <a:cubicBezTo>
                  <a:pt x="4648200" y="7353300"/>
                  <a:pt x="4394200" y="7061200"/>
                  <a:pt x="4394200" y="6642100"/>
                </a:cubicBezTo>
                <a:cubicBezTo>
                  <a:pt x="4394200" y="6438900"/>
                  <a:pt x="4432300" y="6134100"/>
                  <a:pt x="4483100" y="5956300"/>
                </a:cubicBezTo>
                <a:lnTo>
                  <a:pt x="4635500" y="5422900"/>
                </a:lnTo>
                <a:cubicBezTo>
                  <a:pt x="4686300" y="5245100"/>
                  <a:pt x="4813300" y="4940300"/>
                  <a:pt x="4914900" y="4749800"/>
                </a:cubicBezTo>
                <a:cubicBezTo>
                  <a:pt x="5029200" y="4559300"/>
                  <a:pt x="5118100" y="4254500"/>
                  <a:pt x="5118100" y="4076700"/>
                </a:cubicBezTo>
                <a:cubicBezTo>
                  <a:pt x="5118100" y="3911600"/>
                  <a:pt x="5143500" y="3606800"/>
                  <a:pt x="5181600" y="3416300"/>
                </a:cubicBezTo>
                <a:lnTo>
                  <a:pt x="5321300" y="2679700"/>
                </a:lnTo>
                <a:cubicBezTo>
                  <a:pt x="5359400" y="2489200"/>
                  <a:pt x="5448300" y="2336800"/>
                  <a:pt x="5511800" y="2336800"/>
                </a:cubicBezTo>
                <a:cubicBezTo>
                  <a:pt x="5588000" y="2336800"/>
                  <a:pt x="5651500" y="2171700"/>
                  <a:pt x="5651500" y="1968500"/>
                </a:cubicBezTo>
                <a:lnTo>
                  <a:pt x="5651500" y="1790700"/>
                </a:lnTo>
                <a:cubicBezTo>
                  <a:pt x="5651500" y="1282700"/>
                  <a:pt x="5372100" y="1079500"/>
                  <a:pt x="4660900" y="1079500"/>
                </a:cubicBezTo>
                <a:lnTo>
                  <a:pt x="3314700" y="1079500"/>
                </a:lnTo>
                <a:cubicBezTo>
                  <a:pt x="2755900" y="1079500"/>
                  <a:pt x="2628900" y="1155700"/>
                  <a:pt x="2514600" y="1549400"/>
                </a:cubicBezTo>
                <a:lnTo>
                  <a:pt x="2362200" y="2057400"/>
                </a:lnTo>
                <a:cubicBezTo>
                  <a:pt x="2298700" y="2260600"/>
                  <a:pt x="2247900" y="2578100"/>
                  <a:pt x="2247900" y="2781300"/>
                </a:cubicBezTo>
                <a:lnTo>
                  <a:pt x="2247900" y="2870200"/>
                </a:lnTo>
                <a:cubicBezTo>
                  <a:pt x="2247900" y="3073400"/>
                  <a:pt x="2159000" y="3327400"/>
                  <a:pt x="2070100" y="3454400"/>
                </a:cubicBezTo>
                <a:cubicBezTo>
                  <a:pt x="1968500" y="3581400"/>
                  <a:pt x="1892300" y="3835400"/>
                  <a:pt x="1892300" y="4038600"/>
                </a:cubicBezTo>
                <a:lnTo>
                  <a:pt x="1892300" y="4127500"/>
                </a:lnTo>
                <a:cubicBezTo>
                  <a:pt x="1892300" y="4318000"/>
                  <a:pt x="1803400" y="4622800"/>
                  <a:pt x="1701800" y="4800600"/>
                </a:cubicBezTo>
                <a:cubicBezTo>
                  <a:pt x="1612900" y="4965700"/>
                  <a:pt x="1524000" y="5270500"/>
                  <a:pt x="1524000" y="5473700"/>
                </a:cubicBezTo>
                <a:lnTo>
                  <a:pt x="1524000" y="5562600"/>
                </a:lnTo>
                <a:cubicBezTo>
                  <a:pt x="1524000" y="5753100"/>
                  <a:pt x="1473200" y="6057900"/>
                  <a:pt x="1397000" y="6235700"/>
                </a:cubicBezTo>
                <a:lnTo>
                  <a:pt x="1181100" y="6794500"/>
                </a:lnTo>
                <a:cubicBezTo>
                  <a:pt x="1104900" y="6972300"/>
                  <a:pt x="1003300" y="7162800"/>
                  <a:pt x="927100" y="7226300"/>
                </a:cubicBezTo>
                <a:cubicBezTo>
                  <a:pt x="787400" y="7378700"/>
                  <a:pt x="317500" y="7391400"/>
                  <a:pt x="177800" y="7264400"/>
                </a:cubicBezTo>
                <a:cubicBezTo>
                  <a:pt x="0" y="7086600"/>
                  <a:pt x="63500" y="5943600"/>
                  <a:pt x="266700" y="5689600"/>
                </a:cubicBezTo>
                <a:cubicBezTo>
                  <a:pt x="368300" y="5575300"/>
                  <a:pt x="457200" y="5334000"/>
                  <a:pt x="457200" y="5156200"/>
                </a:cubicBezTo>
                <a:cubicBezTo>
                  <a:pt x="457200" y="4978400"/>
                  <a:pt x="495300" y="4686300"/>
                  <a:pt x="546100" y="4495800"/>
                </a:cubicBezTo>
                <a:lnTo>
                  <a:pt x="1562100" y="762000"/>
                </a:lnTo>
                <a:cubicBezTo>
                  <a:pt x="1689100" y="279400"/>
                  <a:pt x="2006600" y="0"/>
                  <a:pt x="2425700" y="0"/>
                </a:cubicBezTo>
                <a:close/>
                <a:moveTo>
                  <a:pt x="7645400" y="73279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2" name="Freeform 2302"/>
          <p:cNvSpPr/>
          <p:nvPr/>
        </p:nvSpPr>
        <p:spPr>
          <a:xfrm rot="0" flipH="0" flipV="0">
            <a:off x="26106577" y="16045961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3" name="Freeform 2303"/>
          <p:cNvSpPr/>
          <p:nvPr/>
        </p:nvSpPr>
        <p:spPr>
          <a:xfrm rot="0" flipH="0" flipV="0">
            <a:off x="26168247" y="16045637"/>
            <a:ext cx="59372" cy="62503"/>
          </a:xfrm>
          <a:custGeom>
            <a:pathLst>
              <a:path w="6985000" h="7353300">
                <a:moveTo>
                  <a:pt x="190500" y="6324600"/>
                </a:moveTo>
                <a:lnTo>
                  <a:pt x="3606800" y="647700"/>
                </a:lnTo>
                <a:cubicBezTo>
                  <a:pt x="3708400" y="482600"/>
                  <a:pt x="3962400" y="266700"/>
                  <a:pt x="4165600" y="177800"/>
                </a:cubicBezTo>
                <a:lnTo>
                  <a:pt x="4203700" y="165100"/>
                </a:lnTo>
                <a:cubicBezTo>
                  <a:pt x="4406900" y="76200"/>
                  <a:pt x="4737100" y="0"/>
                  <a:pt x="4927600" y="0"/>
                </a:cubicBezTo>
                <a:lnTo>
                  <a:pt x="6273800" y="0"/>
                </a:lnTo>
                <a:cubicBezTo>
                  <a:pt x="6477000" y="0"/>
                  <a:pt x="6718300" y="25400"/>
                  <a:pt x="6819900" y="50800"/>
                </a:cubicBezTo>
                <a:cubicBezTo>
                  <a:pt x="6921500" y="88900"/>
                  <a:pt x="6985000" y="266700"/>
                  <a:pt x="6972300" y="444500"/>
                </a:cubicBezTo>
                <a:lnTo>
                  <a:pt x="6870700" y="1549400"/>
                </a:lnTo>
                <a:cubicBezTo>
                  <a:pt x="6845300" y="1727200"/>
                  <a:pt x="6794500" y="2044700"/>
                  <a:pt x="6743700" y="2235200"/>
                </a:cubicBezTo>
                <a:lnTo>
                  <a:pt x="5537200" y="6769100"/>
                </a:lnTo>
                <a:cubicBezTo>
                  <a:pt x="5410200" y="7200900"/>
                  <a:pt x="5270500" y="7353300"/>
                  <a:pt x="4927600" y="7353300"/>
                </a:cubicBezTo>
                <a:cubicBezTo>
                  <a:pt x="4584700" y="7353300"/>
                  <a:pt x="4305300" y="7061200"/>
                  <a:pt x="4305300" y="6718300"/>
                </a:cubicBezTo>
                <a:cubicBezTo>
                  <a:pt x="4305300" y="6578600"/>
                  <a:pt x="4343400" y="6299200"/>
                  <a:pt x="4394200" y="6108700"/>
                </a:cubicBezTo>
                <a:lnTo>
                  <a:pt x="5397500" y="2324100"/>
                </a:lnTo>
                <a:cubicBezTo>
                  <a:pt x="5448300" y="2133600"/>
                  <a:pt x="5549900" y="1968500"/>
                  <a:pt x="5613400" y="1968500"/>
                </a:cubicBezTo>
                <a:cubicBezTo>
                  <a:pt x="5753100" y="1968500"/>
                  <a:pt x="5778500" y="1295400"/>
                  <a:pt x="5651500" y="1168400"/>
                </a:cubicBezTo>
                <a:cubicBezTo>
                  <a:pt x="5435600" y="952500"/>
                  <a:pt x="4800600" y="1117600"/>
                  <a:pt x="4419600" y="1498600"/>
                </a:cubicBezTo>
                <a:cubicBezTo>
                  <a:pt x="4356100" y="1562100"/>
                  <a:pt x="4254500" y="1739900"/>
                  <a:pt x="4203700" y="1905000"/>
                </a:cubicBezTo>
                <a:cubicBezTo>
                  <a:pt x="4152900" y="2057400"/>
                  <a:pt x="4013200" y="2324100"/>
                  <a:pt x="3911600" y="2489200"/>
                </a:cubicBezTo>
                <a:lnTo>
                  <a:pt x="1104900" y="7048500"/>
                </a:lnTo>
                <a:cubicBezTo>
                  <a:pt x="990600" y="7213600"/>
                  <a:pt x="749300" y="7353300"/>
                  <a:pt x="558800" y="7353300"/>
                </a:cubicBezTo>
                <a:lnTo>
                  <a:pt x="533400" y="7353300"/>
                </a:lnTo>
                <a:cubicBezTo>
                  <a:pt x="114300" y="7353300"/>
                  <a:pt x="0" y="7264400"/>
                  <a:pt x="0" y="6896100"/>
                </a:cubicBezTo>
                <a:cubicBezTo>
                  <a:pt x="0" y="6756400"/>
                  <a:pt x="88900" y="6489700"/>
                  <a:pt x="190500" y="6324600"/>
                </a:cubicBezTo>
                <a:close/>
                <a:moveTo>
                  <a:pt x="1422400" y="74168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4" name="Freeform 2304"/>
          <p:cNvSpPr/>
          <p:nvPr/>
        </p:nvSpPr>
        <p:spPr>
          <a:xfrm rot="0" flipH="0" flipV="0">
            <a:off x="26235421" y="16047364"/>
            <a:ext cx="50304" cy="60883"/>
          </a:xfrm>
          <a:custGeom>
            <a:pathLst>
              <a:path w="5918200" h="7162800">
                <a:moveTo>
                  <a:pt x="4127500" y="7162800"/>
                </a:moveTo>
                <a:lnTo>
                  <a:pt x="711200" y="7162800"/>
                </a:lnTo>
                <a:cubicBezTo>
                  <a:pt x="139700" y="7162800"/>
                  <a:pt x="0" y="7086600"/>
                  <a:pt x="0" y="6705600"/>
                </a:cubicBezTo>
                <a:lnTo>
                  <a:pt x="0" y="6451600"/>
                </a:lnTo>
                <a:cubicBezTo>
                  <a:pt x="0" y="6248400"/>
                  <a:pt x="76200" y="5994400"/>
                  <a:pt x="177800" y="5867400"/>
                </a:cubicBezTo>
                <a:cubicBezTo>
                  <a:pt x="279400" y="5753100"/>
                  <a:pt x="355600" y="5486400"/>
                  <a:pt x="355600" y="5283200"/>
                </a:cubicBezTo>
                <a:lnTo>
                  <a:pt x="355600" y="5194300"/>
                </a:lnTo>
                <a:cubicBezTo>
                  <a:pt x="355600" y="5003800"/>
                  <a:pt x="431800" y="4737100"/>
                  <a:pt x="533400" y="4610100"/>
                </a:cubicBezTo>
                <a:cubicBezTo>
                  <a:pt x="635000" y="4495800"/>
                  <a:pt x="711200" y="4229100"/>
                  <a:pt x="711200" y="4038600"/>
                </a:cubicBezTo>
                <a:lnTo>
                  <a:pt x="711200" y="3759200"/>
                </a:lnTo>
                <a:cubicBezTo>
                  <a:pt x="711200" y="3568700"/>
                  <a:pt x="800100" y="3302000"/>
                  <a:pt x="889000" y="3175000"/>
                </a:cubicBezTo>
                <a:cubicBezTo>
                  <a:pt x="990600" y="3060700"/>
                  <a:pt x="1079500" y="2794000"/>
                  <a:pt x="1079500" y="2603500"/>
                </a:cubicBezTo>
                <a:lnTo>
                  <a:pt x="1079500" y="2501900"/>
                </a:lnTo>
                <a:cubicBezTo>
                  <a:pt x="1079500" y="2311400"/>
                  <a:pt x="1155700" y="2044700"/>
                  <a:pt x="1257300" y="1930400"/>
                </a:cubicBezTo>
                <a:cubicBezTo>
                  <a:pt x="1346200" y="1803400"/>
                  <a:pt x="1435100" y="1536700"/>
                  <a:pt x="1435100" y="1346200"/>
                </a:cubicBezTo>
                <a:lnTo>
                  <a:pt x="1435100" y="1066800"/>
                </a:lnTo>
                <a:cubicBezTo>
                  <a:pt x="1435100" y="876300"/>
                  <a:pt x="1524000" y="660400"/>
                  <a:pt x="1625600" y="596900"/>
                </a:cubicBezTo>
                <a:cubicBezTo>
                  <a:pt x="1727200" y="533400"/>
                  <a:pt x="1854200" y="368300"/>
                  <a:pt x="1892300" y="241300"/>
                </a:cubicBezTo>
                <a:cubicBezTo>
                  <a:pt x="1943100" y="101600"/>
                  <a:pt x="2133600" y="0"/>
                  <a:pt x="2336800" y="0"/>
                </a:cubicBezTo>
                <a:cubicBezTo>
                  <a:pt x="2781300" y="0"/>
                  <a:pt x="2870200" y="88900"/>
                  <a:pt x="2870200" y="533400"/>
                </a:cubicBezTo>
                <a:cubicBezTo>
                  <a:pt x="2870200" y="736600"/>
                  <a:pt x="2781300" y="939800"/>
                  <a:pt x="2692400" y="1003300"/>
                </a:cubicBezTo>
                <a:cubicBezTo>
                  <a:pt x="2590800" y="1066800"/>
                  <a:pt x="2514600" y="1282700"/>
                  <a:pt x="2514600" y="1473200"/>
                </a:cubicBezTo>
                <a:lnTo>
                  <a:pt x="2514600" y="1790700"/>
                </a:lnTo>
                <a:cubicBezTo>
                  <a:pt x="2514600" y="1981200"/>
                  <a:pt x="2425700" y="2247900"/>
                  <a:pt x="2324100" y="2374900"/>
                </a:cubicBezTo>
                <a:cubicBezTo>
                  <a:pt x="2057400" y="2705100"/>
                  <a:pt x="2108200" y="2870200"/>
                  <a:pt x="2514600" y="2870200"/>
                </a:cubicBezTo>
                <a:lnTo>
                  <a:pt x="4305300" y="2870200"/>
                </a:lnTo>
                <a:cubicBezTo>
                  <a:pt x="4686300" y="2870200"/>
                  <a:pt x="4991100" y="3022600"/>
                  <a:pt x="5384800" y="3416300"/>
                </a:cubicBezTo>
                <a:lnTo>
                  <a:pt x="5486400" y="3505200"/>
                </a:lnTo>
                <a:cubicBezTo>
                  <a:pt x="5803900" y="3822700"/>
                  <a:pt x="5918200" y="4114800"/>
                  <a:pt x="5918200" y="4572000"/>
                </a:cubicBezTo>
                <a:lnTo>
                  <a:pt x="5918200" y="4838700"/>
                </a:lnTo>
                <a:cubicBezTo>
                  <a:pt x="5918200" y="5029200"/>
                  <a:pt x="5867400" y="5334000"/>
                  <a:pt x="5803900" y="5511800"/>
                </a:cubicBezTo>
                <a:lnTo>
                  <a:pt x="5727700" y="5715000"/>
                </a:lnTo>
                <a:cubicBezTo>
                  <a:pt x="5664200" y="5892800"/>
                  <a:pt x="5499100" y="6146800"/>
                  <a:pt x="5359400" y="6286500"/>
                </a:cubicBezTo>
                <a:lnTo>
                  <a:pt x="4737100" y="6921500"/>
                </a:lnTo>
                <a:cubicBezTo>
                  <a:pt x="4533900" y="7112000"/>
                  <a:pt x="4406900" y="7162800"/>
                  <a:pt x="4127500" y="7162800"/>
                </a:cubicBezTo>
                <a:close/>
                <a:moveTo>
                  <a:pt x="-368300" y="7213600"/>
                </a:moveTo>
                <a:moveTo>
                  <a:pt x="1790700" y="6096000"/>
                </a:moveTo>
                <a:lnTo>
                  <a:pt x="3759200" y="6096000"/>
                </a:lnTo>
                <a:cubicBezTo>
                  <a:pt x="4152900" y="6096000"/>
                  <a:pt x="4470400" y="5842000"/>
                  <a:pt x="4673600" y="5372100"/>
                </a:cubicBezTo>
                <a:lnTo>
                  <a:pt x="4699000" y="5321300"/>
                </a:lnTo>
                <a:cubicBezTo>
                  <a:pt x="4927600" y="4826000"/>
                  <a:pt x="4864100" y="4419600"/>
                  <a:pt x="4521200" y="4241800"/>
                </a:cubicBezTo>
                <a:lnTo>
                  <a:pt x="4254500" y="4114800"/>
                </a:lnTo>
                <a:cubicBezTo>
                  <a:pt x="4089400" y="4013200"/>
                  <a:pt x="3784600" y="3937000"/>
                  <a:pt x="3581400" y="3937000"/>
                </a:cubicBezTo>
                <a:lnTo>
                  <a:pt x="2324100" y="3937000"/>
                </a:lnTo>
                <a:cubicBezTo>
                  <a:pt x="1879600" y="3937000"/>
                  <a:pt x="1790700" y="4025900"/>
                  <a:pt x="1790700" y="4457700"/>
                </a:cubicBezTo>
                <a:cubicBezTo>
                  <a:pt x="1790700" y="4648200"/>
                  <a:pt x="1714500" y="4851400"/>
                  <a:pt x="1612900" y="4902200"/>
                </a:cubicBezTo>
                <a:cubicBezTo>
                  <a:pt x="1511300" y="4965700"/>
                  <a:pt x="1435100" y="5181600"/>
                  <a:pt x="1435100" y="5372100"/>
                </a:cubicBezTo>
                <a:lnTo>
                  <a:pt x="1435100" y="5740400"/>
                </a:lnTo>
                <a:cubicBezTo>
                  <a:pt x="1435100" y="6045200"/>
                  <a:pt x="1485900" y="6096000"/>
                  <a:pt x="1790700" y="6096000"/>
                </a:cubicBezTo>
                <a:close/>
                <a:moveTo>
                  <a:pt x="698500" y="72136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5" name="Freeform 2305"/>
          <p:cNvSpPr/>
          <p:nvPr/>
        </p:nvSpPr>
        <p:spPr>
          <a:xfrm rot="0" flipH="0" flipV="0">
            <a:off x="26299789" y="16047796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6" name="Freeform 2306"/>
          <p:cNvSpPr/>
          <p:nvPr/>
        </p:nvSpPr>
        <p:spPr>
          <a:xfrm rot="0" flipH="0" flipV="0">
            <a:off x="26368366" y="16045313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7" name="Freeform 2307"/>
          <p:cNvSpPr/>
          <p:nvPr/>
        </p:nvSpPr>
        <p:spPr>
          <a:xfrm rot="0" flipH="0" flipV="0">
            <a:off x="26496493" y="16023291"/>
            <a:ext cx="88411" cy="85388"/>
          </a:xfrm>
          <a:custGeom>
            <a:pathLst>
              <a:path w="10401300" h="10045700">
                <a:moveTo>
                  <a:pt x="10147300" y="1333500"/>
                </a:moveTo>
                <a:lnTo>
                  <a:pt x="8255000" y="8597900"/>
                </a:lnTo>
                <a:cubicBezTo>
                  <a:pt x="7975600" y="9677400"/>
                  <a:pt x="7708900" y="10045700"/>
                  <a:pt x="7175500" y="10045700"/>
                </a:cubicBezTo>
                <a:cubicBezTo>
                  <a:pt x="6972300" y="10045700"/>
                  <a:pt x="6819900" y="9639300"/>
                  <a:pt x="6819900" y="9144000"/>
                </a:cubicBezTo>
                <a:cubicBezTo>
                  <a:pt x="6819900" y="8661400"/>
                  <a:pt x="6934200" y="7810500"/>
                  <a:pt x="7061200" y="7264400"/>
                </a:cubicBezTo>
                <a:lnTo>
                  <a:pt x="7937500" y="3860800"/>
                </a:lnTo>
                <a:cubicBezTo>
                  <a:pt x="8064500" y="3314700"/>
                  <a:pt x="8280400" y="2870200"/>
                  <a:pt x="8394700" y="2870200"/>
                </a:cubicBezTo>
                <a:cubicBezTo>
                  <a:pt x="8509000" y="2870200"/>
                  <a:pt x="8610600" y="2717800"/>
                  <a:pt x="8610600" y="2514600"/>
                </a:cubicBezTo>
                <a:cubicBezTo>
                  <a:pt x="8610600" y="2324100"/>
                  <a:pt x="8534400" y="2159000"/>
                  <a:pt x="8432800" y="2159000"/>
                </a:cubicBezTo>
                <a:cubicBezTo>
                  <a:pt x="8331200" y="2159000"/>
                  <a:pt x="7937500" y="2489200"/>
                  <a:pt x="7556500" y="2908300"/>
                </a:cubicBezTo>
                <a:lnTo>
                  <a:pt x="5981700" y="4635500"/>
                </a:lnTo>
                <a:cubicBezTo>
                  <a:pt x="5600700" y="5041900"/>
                  <a:pt x="5232400" y="5384800"/>
                  <a:pt x="5156200" y="5384800"/>
                </a:cubicBezTo>
                <a:cubicBezTo>
                  <a:pt x="4711700" y="5384800"/>
                  <a:pt x="3594100" y="3035300"/>
                  <a:pt x="3594100" y="2108200"/>
                </a:cubicBezTo>
                <a:cubicBezTo>
                  <a:pt x="3594100" y="1943100"/>
                  <a:pt x="3505200" y="1803400"/>
                  <a:pt x="3403600" y="1803400"/>
                </a:cubicBezTo>
                <a:cubicBezTo>
                  <a:pt x="3314700" y="1803400"/>
                  <a:pt x="3225800" y="1955800"/>
                  <a:pt x="3225800" y="2159000"/>
                </a:cubicBezTo>
                <a:cubicBezTo>
                  <a:pt x="3225800" y="2349500"/>
                  <a:pt x="3111500" y="2959100"/>
                  <a:pt x="2971800" y="3492500"/>
                </a:cubicBezTo>
                <a:lnTo>
                  <a:pt x="1714500" y="8267700"/>
                </a:lnTo>
                <a:cubicBezTo>
                  <a:pt x="1270000" y="9956800"/>
                  <a:pt x="1231900" y="10045700"/>
                  <a:pt x="787400" y="10045700"/>
                </a:cubicBezTo>
                <a:cubicBezTo>
                  <a:pt x="558800" y="10045700"/>
                  <a:pt x="279400" y="9969500"/>
                  <a:pt x="177800" y="9867900"/>
                </a:cubicBezTo>
                <a:cubicBezTo>
                  <a:pt x="88900" y="9766300"/>
                  <a:pt x="0" y="9525000"/>
                  <a:pt x="0" y="9334500"/>
                </a:cubicBezTo>
                <a:cubicBezTo>
                  <a:pt x="0" y="9131300"/>
                  <a:pt x="127000" y="8521700"/>
                  <a:pt x="266700" y="7988300"/>
                </a:cubicBezTo>
                <a:lnTo>
                  <a:pt x="2133600" y="990600"/>
                </a:lnTo>
                <a:cubicBezTo>
                  <a:pt x="2273300" y="444500"/>
                  <a:pt x="2743200" y="0"/>
                  <a:pt x="3175000" y="0"/>
                </a:cubicBezTo>
                <a:cubicBezTo>
                  <a:pt x="3886200" y="0"/>
                  <a:pt x="4394200" y="635000"/>
                  <a:pt x="4851400" y="2070100"/>
                </a:cubicBezTo>
                <a:cubicBezTo>
                  <a:pt x="4940300" y="2362200"/>
                  <a:pt x="5029200" y="2743200"/>
                  <a:pt x="5029200" y="2921000"/>
                </a:cubicBezTo>
                <a:cubicBezTo>
                  <a:pt x="5029200" y="3797300"/>
                  <a:pt x="5575300" y="3771900"/>
                  <a:pt x="6426200" y="2844800"/>
                </a:cubicBezTo>
                <a:lnTo>
                  <a:pt x="8369300" y="749300"/>
                </a:lnTo>
                <a:cubicBezTo>
                  <a:pt x="8750300" y="342900"/>
                  <a:pt x="9359900" y="0"/>
                  <a:pt x="9728200" y="0"/>
                </a:cubicBezTo>
                <a:cubicBezTo>
                  <a:pt x="10096500" y="0"/>
                  <a:pt x="10401300" y="88900"/>
                  <a:pt x="10401300" y="190500"/>
                </a:cubicBezTo>
                <a:cubicBezTo>
                  <a:pt x="10401300" y="279400"/>
                  <a:pt x="10287000" y="800100"/>
                  <a:pt x="10147300" y="1333500"/>
                </a:cubicBezTo>
                <a:close/>
                <a:moveTo>
                  <a:pt x="8356600" y="100457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8" name="Freeform 2308"/>
          <p:cNvSpPr/>
          <p:nvPr/>
        </p:nvSpPr>
        <p:spPr>
          <a:xfrm rot="0" flipH="0" flipV="0">
            <a:off x="26583572" y="16016706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9" name="Freeform 2309"/>
          <p:cNvSpPr/>
          <p:nvPr/>
        </p:nvSpPr>
        <p:spPr>
          <a:xfrm rot="0" flipH="0" flipV="0">
            <a:off x="26653378" y="16021564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0" name="Freeform 2310"/>
          <p:cNvSpPr/>
          <p:nvPr/>
        </p:nvSpPr>
        <p:spPr>
          <a:xfrm rot="0" flipH="0" flipV="0">
            <a:off x="26785202" y="16018649"/>
            <a:ext cx="70923" cy="89922"/>
          </a:xfrm>
          <a:custGeom>
            <a:pathLst>
              <a:path w="8343900" h="10579100">
                <a:moveTo>
                  <a:pt x="3911600" y="10579100"/>
                </a:moveTo>
                <a:lnTo>
                  <a:pt x="711200" y="10579100"/>
                </a:lnTo>
                <a:cubicBezTo>
                  <a:pt x="431800" y="10579100"/>
                  <a:pt x="165100" y="10541000"/>
                  <a:pt x="114300" y="10490200"/>
                </a:cubicBezTo>
                <a:cubicBezTo>
                  <a:pt x="0" y="10363200"/>
                  <a:pt x="0" y="10134600"/>
                  <a:pt x="152400" y="9550400"/>
                </a:cubicBezTo>
                <a:lnTo>
                  <a:pt x="1485900" y="4178300"/>
                </a:lnTo>
                <a:cubicBezTo>
                  <a:pt x="1549400" y="3911600"/>
                  <a:pt x="1663700" y="3568700"/>
                  <a:pt x="1727200" y="3416300"/>
                </a:cubicBezTo>
                <a:cubicBezTo>
                  <a:pt x="1790700" y="3263900"/>
                  <a:pt x="1879600" y="2921000"/>
                  <a:pt x="1943100" y="2667000"/>
                </a:cubicBezTo>
                <a:lnTo>
                  <a:pt x="2184400" y="1473200"/>
                </a:lnTo>
                <a:cubicBezTo>
                  <a:pt x="2387600" y="558800"/>
                  <a:pt x="2908300" y="0"/>
                  <a:pt x="3581400" y="0"/>
                </a:cubicBezTo>
                <a:lnTo>
                  <a:pt x="5969000" y="0"/>
                </a:lnTo>
                <a:cubicBezTo>
                  <a:pt x="6248400" y="0"/>
                  <a:pt x="6667500" y="63500"/>
                  <a:pt x="6883400" y="127000"/>
                </a:cubicBezTo>
                <a:cubicBezTo>
                  <a:pt x="7861300" y="444500"/>
                  <a:pt x="8343900" y="1714500"/>
                  <a:pt x="7962900" y="2959100"/>
                </a:cubicBezTo>
                <a:lnTo>
                  <a:pt x="7924800" y="3060700"/>
                </a:lnTo>
                <a:cubicBezTo>
                  <a:pt x="7759700" y="3594100"/>
                  <a:pt x="7404100" y="4127500"/>
                  <a:pt x="6972300" y="4495800"/>
                </a:cubicBezTo>
                <a:cubicBezTo>
                  <a:pt x="6591300" y="4813300"/>
                  <a:pt x="6578600" y="5105400"/>
                  <a:pt x="6946900" y="5511800"/>
                </a:cubicBezTo>
                <a:cubicBezTo>
                  <a:pt x="7315200" y="5918200"/>
                  <a:pt x="7378700" y="6083300"/>
                  <a:pt x="7378700" y="6692900"/>
                </a:cubicBezTo>
                <a:lnTo>
                  <a:pt x="7378700" y="7023100"/>
                </a:lnTo>
                <a:cubicBezTo>
                  <a:pt x="7378700" y="7302500"/>
                  <a:pt x="7277100" y="7734300"/>
                  <a:pt x="7137400" y="7975600"/>
                </a:cubicBezTo>
                <a:lnTo>
                  <a:pt x="6565900" y="9029700"/>
                </a:lnTo>
                <a:cubicBezTo>
                  <a:pt x="6299200" y="9537700"/>
                  <a:pt x="5842000" y="9918700"/>
                  <a:pt x="5118100" y="10261600"/>
                </a:cubicBezTo>
                <a:lnTo>
                  <a:pt x="4927600" y="10350500"/>
                </a:lnTo>
                <a:cubicBezTo>
                  <a:pt x="4648200" y="10477500"/>
                  <a:pt x="4191000" y="10579100"/>
                  <a:pt x="3911600" y="10579100"/>
                </a:cubicBezTo>
                <a:close/>
                <a:moveTo>
                  <a:pt x="-317500" y="10591800"/>
                </a:moveTo>
                <a:moveTo>
                  <a:pt x="3403600" y="4127500"/>
                </a:moveTo>
                <a:lnTo>
                  <a:pt x="5473700" y="4127500"/>
                </a:lnTo>
                <a:cubicBezTo>
                  <a:pt x="5778500" y="4127500"/>
                  <a:pt x="6121400" y="3962400"/>
                  <a:pt x="6311900" y="3733800"/>
                </a:cubicBezTo>
                <a:lnTo>
                  <a:pt x="6692900" y="3263900"/>
                </a:lnTo>
                <a:cubicBezTo>
                  <a:pt x="6870700" y="3048000"/>
                  <a:pt x="7023100" y="2641600"/>
                  <a:pt x="7023100" y="2362200"/>
                </a:cubicBezTo>
                <a:lnTo>
                  <a:pt x="7023100" y="2298700"/>
                </a:lnTo>
                <a:cubicBezTo>
                  <a:pt x="7023100" y="1524000"/>
                  <a:pt x="6375400" y="1079500"/>
                  <a:pt x="5257800" y="1079500"/>
                </a:cubicBezTo>
                <a:lnTo>
                  <a:pt x="4305300" y="1079500"/>
                </a:lnTo>
                <a:cubicBezTo>
                  <a:pt x="3695700" y="1079500"/>
                  <a:pt x="3200400" y="1524000"/>
                  <a:pt x="3073400" y="2171700"/>
                </a:cubicBezTo>
                <a:lnTo>
                  <a:pt x="2984500" y="2578100"/>
                </a:lnTo>
                <a:cubicBezTo>
                  <a:pt x="2933700" y="2832100"/>
                  <a:pt x="2895600" y="3276600"/>
                  <a:pt x="2895600" y="3556000"/>
                </a:cubicBezTo>
                <a:lnTo>
                  <a:pt x="2895600" y="3619500"/>
                </a:lnTo>
                <a:cubicBezTo>
                  <a:pt x="2895600" y="3949700"/>
                  <a:pt x="3073400" y="4127500"/>
                  <a:pt x="3403600" y="4127500"/>
                </a:cubicBezTo>
                <a:close/>
                <a:moveTo>
                  <a:pt x="6134100" y="10591800"/>
                </a:moveTo>
                <a:moveTo>
                  <a:pt x="2159000" y="5892800"/>
                </a:moveTo>
                <a:lnTo>
                  <a:pt x="1409700" y="8648700"/>
                </a:lnTo>
                <a:cubicBezTo>
                  <a:pt x="1346200" y="8928100"/>
                  <a:pt x="1282700" y="9182100"/>
                  <a:pt x="1282700" y="9232900"/>
                </a:cubicBezTo>
                <a:cubicBezTo>
                  <a:pt x="1282700" y="9423400"/>
                  <a:pt x="1485900" y="9499600"/>
                  <a:pt x="1968500" y="9499600"/>
                </a:cubicBezTo>
                <a:lnTo>
                  <a:pt x="4013200" y="9499600"/>
                </a:lnTo>
                <a:cubicBezTo>
                  <a:pt x="4292600" y="9499600"/>
                  <a:pt x="4699000" y="9359900"/>
                  <a:pt x="4902200" y="9182100"/>
                </a:cubicBezTo>
                <a:lnTo>
                  <a:pt x="5321300" y="8826500"/>
                </a:lnTo>
                <a:cubicBezTo>
                  <a:pt x="5537200" y="8648700"/>
                  <a:pt x="5816600" y="8331200"/>
                  <a:pt x="5943600" y="8115300"/>
                </a:cubicBezTo>
                <a:lnTo>
                  <a:pt x="6057900" y="7924800"/>
                </a:lnTo>
                <a:cubicBezTo>
                  <a:pt x="6197600" y="7708900"/>
                  <a:pt x="6299200" y="7302500"/>
                  <a:pt x="6299200" y="7023100"/>
                </a:cubicBezTo>
                <a:lnTo>
                  <a:pt x="6299200" y="6883400"/>
                </a:lnTo>
                <a:cubicBezTo>
                  <a:pt x="6299200" y="6172200"/>
                  <a:pt x="5778500" y="5461000"/>
                  <a:pt x="5207000" y="5359400"/>
                </a:cubicBezTo>
                <a:lnTo>
                  <a:pt x="4635500" y="5270500"/>
                </a:lnTo>
                <a:cubicBezTo>
                  <a:pt x="4368800" y="5232400"/>
                  <a:pt x="3924300" y="5194300"/>
                  <a:pt x="3644900" y="5194300"/>
                </a:cubicBezTo>
                <a:lnTo>
                  <a:pt x="3314700" y="5194300"/>
                </a:lnTo>
                <a:cubicBezTo>
                  <a:pt x="2552700" y="5194300"/>
                  <a:pt x="2298700" y="5346700"/>
                  <a:pt x="2159000" y="5892800"/>
                </a:cubicBezTo>
                <a:close/>
                <a:moveTo>
                  <a:pt x="4368800" y="105918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1" name="Freeform 2311"/>
          <p:cNvSpPr/>
          <p:nvPr/>
        </p:nvSpPr>
        <p:spPr>
          <a:xfrm rot="0" flipH="0" flipV="0">
            <a:off x="26863898" y="16045205"/>
            <a:ext cx="47713" cy="64014"/>
          </a:xfrm>
          <a:custGeom>
            <a:pathLst>
              <a:path w="5613400" h="7531100">
                <a:moveTo>
                  <a:pt x="3251200" y="7531100"/>
                </a:moveTo>
                <a:lnTo>
                  <a:pt x="1397000" y="7531100"/>
                </a:lnTo>
                <a:cubicBezTo>
                  <a:pt x="1117600" y="7531100"/>
                  <a:pt x="723900" y="7378700"/>
                  <a:pt x="520700" y="7188200"/>
                </a:cubicBezTo>
                <a:lnTo>
                  <a:pt x="368300" y="7048500"/>
                </a:lnTo>
                <a:cubicBezTo>
                  <a:pt x="165100" y="6858000"/>
                  <a:pt x="0" y="6477000"/>
                  <a:pt x="0" y="6197600"/>
                </a:cubicBezTo>
                <a:lnTo>
                  <a:pt x="0" y="5524500"/>
                </a:lnTo>
                <a:cubicBezTo>
                  <a:pt x="0" y="5245100"/>
                  <a:pt x="50800" y="4800600"/>
                  <a:pt x="114300" y="4533900"/>
                </a:cubicBezTo>
                <a:lnTo>
                  <a:pt x="711200" y="2184400"/>
                </a:lnTo>
                <a:cubicBezTo>
                  <a:pt x="863600" y="1574800"/>
                  <a:pt x="1066800" y="1244600"/>
                  <a:pt x="1562100" y="774700"/>
                </a:cubicBezTo>
                <a:lnTo>
                  <a:pt x="1625600" y="711200"/>
                </a:lnTo>
                <a:cubicBezTo>
                  <a:pt x="2108200" y="254000"/>
                  <a:pt x="2781300" y="0"/>
                  <a:pt x="3467100" y="0"/>
                </a:cubicBezTo>
                <a:lnTo>
                  <a:pt x="4686300" y="0"/>
                </a:lnTo>
                <a:cubicBezTo>
                  <a:pt x="4965700" y="0"/>
                  <a:pt x="5270500" y="76200"/>
                  <a:pt x="5372100" y="177800"/>
                </a:cubicBezTo>
                <a:cubicBezTo>
                  <a:pt x="5562600" y="368300"/>
                  <a:pt x="5613400" y="838200"/>
                  <a:pt x="5461000" y="990600"/>
                </a:cubicBezTo>
                <a:cubicBezTo>
                  <a:pt x="5410200" y="1028700"/>
                  <a:pt x="5143500" y="1079500"/>
                  <a:pt x="4864100" y="1079500"/>
                </a:cubicBezTo>
                <a:lnTo>
                  <a:pt x="3733800" y="1079500"/>
                </a:lnTo>
                <a:cubicBezTo>
                  <a:pt x="2895600" y="1079500"/>
                  <a:pt x="2374900" y="1333500"/>
                  <a:pt x="2120900" y="1866900"/>
                </a:cubicBezTo>
                <a:lnTo>
                  <a:pt x="1828800" y="2501900"/>
                </a:lnTo>
                <a:cubicBezTo>
                  <a:pt x="1701800" y="2781300"/>
                  <a:pt x="1562100" y="3200400"/>
                  <a:pt x="1524000" y="3429000"/>
                </a:cubicBezTo>
                <a:cubicBezTo>
                  <a:pt x="1485900" y="3670300"/>
                  <a:pt x="1409700" y="3975100"/>
                  <a:pt x="1346200" y="4127500"/>
                </a:cubicBezTo>
                <a:cubicBezTo>
                  <a:pt x="1295400" y="4267200"/>
                  <a:pt x="1206500" y="4635500"/>
                  <a:pt x="1155700" y="4927600"/>
                </a:cubicBezTo>
                <a:cubicBezTo>
                  <a:pt x="965200" y="6146800"/>
                  <a:pt x="1117600" y="6451600"/>
                  <a:pt x="1943100" y="6451600"/>
                </a:cubicBezTo>
                <a:lnTo>
                  <a:pt x="3073400" y="6451600"/>
                </a:lnTo>
                <a:cubicBezTo>
                  <a:pt x="3695700" y="6451600"/>
                  <a:pt x="3759200" y="6515100"/>
                  <a:pt x="3759200" y="7086600"/>
                </a:cubicBezTo>
                <a:cubicBezTo>
                  <a:pt x="3759200" y="7327900"/>
                  <a:pt x="3530600" y="7531100"/>
                  <a:pt x="3251200" y="7531100"/>
                </a:cubicBezTo>
                <a:close/>
                <a:moveTo>
                  <a:pt x="-749300" y="74676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2" name="Freeform 2312"/>
          <p:cNvSpPr/>
          <p:nvPr/>
        </p:nvSpPr>
        <p:spPr>
          <a:xfrm rot="0" flipH="0" flipV="0">
            <a:off x="26910641" y="16046392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3" name="Freeform 2313"/>
          <p:cNvSpPr/>
          <p:nvPr/>
        </p:nvSpPr>
        <p:spPr>
          <a:xfrm rot="0" flipH="0" flipV="0">
            <a:off x="26995056" y="16018325"/>
            <a:ext cx="62503" cy="89922"/>
          </a:xfrm>
          <a:custGeom>
            <a:pathLst>
              <a:path w="7353300" h="10579100">
                <a:moveTo>
                  <a:pt x="3048000" y="0"/>
                </a:moveTo>
                <a:lnTo>
                  <a:pt x="5549900" y="0"/>
                </a:lnTo>
                <a:cubicBezTo>
                  <a:pt x="5753100" y="0"/>
                  <a:pt x="6045200" y="76200"/>
                  <a:pt x="6197600" y="165100"/>
                </a:cubicBezTo>
                <a:lnTo>
                  <a:pt x="6464300" y="317500"/>
                </a:lnTo>
                <a:cubicBezTo>
                  <a:pt x="7099300" y="673100"/>
                  <a:pt x="7353300" y="1130300"/>
                  <a:pt x="7353300" y="1879600"/>
                </a:cubicBezTo>
                <a:lnTo>
                  <a:pt x="7353300" y="2514600"/>
                </a:lnTo>
                <a:cubicBezTo>
                  <a:pt x="7353300" y="2705100"/>
                  <a:pt x="7289800" y="3009900"/>
                  <a:pt x="7226300" y="3175000"/>
                </a:cubicBezTo>
                <a:lnTo>
                  <a:pt x="7150100" y="3390900"/>
                </a:lnTo>
                <a:cubicBezTo>
                  <a:pt x="6959600" y="3898900"/>
                  <a:pt x="6756400" y="4203700"/>
                  <a:pt x="6464300" y="4445000"/>
                </a:cubicBezTo>
                <a:lnTo>
                  <a:pt x="6375400" y="4521200"/>
                </a:lnTo>
                <a:cubicBezTo>
                  <a:pt x="6223000" y="4648200"/>
                  <a:pt x="6096000" y="4914900"/>
                  <a:pt x="6096000" y="5105400"/>
                </a:cubicBezTo>
                <a:lnTo>
                  <a:pt x="6096000" y="5384800"/>
                </a:lnTo>
                <a:cubicBezTo>
                  <a:pt x="6096000" y="5575300"/>
                  <a:pt x="6121400" y="5918200"/>
                  <a:pt x="6159500" y="6134100"/>
                </a:cubicBezTo>
                <a:lnTo>
                  <a:pt x="6197600" y="6337300"/>
                </a:lnTo>
                <a:cubicBezTo>
                  <a:pt x="6235700" y="6553200"/>
                  <a:pt x="6223000" y="6870700"/>
                  <a:pt x="6184900" y="7061200"/>
                </a:cubicBezTo>
                <a:lnTo>
                  <a:pt x="6019800" y="7835900"/>
                </a:lnTo>
                <a:cubicBezTo>
                  <a:pt x="5981700" y="8026400"/>
                  <a:pt x="5880100" y="8305800"/>
                  <a:pt x="5803900" y="8470900"/>
                </a:cubicBezTo>
                <a:lnTo>
                  <a:pt x="5461000" y="9105900"/>
                </a:lnTo>
                <a:cubicBezTo>
                  <a:pt x="5372100" y="9271000"/>
                  <a:pt x="5181600" y="9512300"/>
                  <a:pt x="5041900" y="9652000"/>
                </a:cubicBezTo>
                <a:lnTo>
                  <a:pt x="4737100" y="9969500"/>
                </a:lnTo>
                <a:cubicBezTo>
                  <a:pt x="4343400" y="10350500"/>
                  <a:pt x="3683000" y="10579100"/>
                  <a:pt x="2959100" y="10579100"/>
                </a:cubicBezTo>
                <a:lnTo>
                  <a:pt x="533400" y="10579100"/>
                </a:lnTo>
                <a:cubicBezTo>
                  <a:pt x="101600" y="10579100"/>
                  <a:pt x="0" y="10490200"/>
                  <a:pt x="0" y="10134600"/>
                </a:cubicBezTo>
                <a:cubicBezTo>
                  <a:pt x="0" y="9982200"/>
                  <a:pt x="76200" y="9779000"/>
                  <a:pt x="177800" y="9690100"/>
                </a:cubicBezTo>
                <a:cubicBezTo>
                  <a:pt x="279400" y="9588500"/>
                  <a:pt x="520700" y="9499600"/>
                  <a:pt x="711200" y="9499600"/>
                </a:cubicBezTo>
                <a:lnTo>
                  <a:pt x="3048000" y="9499600"/>
                </a:lnTo>
                <a:cubicBezTo>
                  <a:pt x="3238500" y="9499600"/>
                  <a:pt x="3543300" y="9448800"/>
                  <a:pt x="3708400" y="9372600"/>
                </a:cubicBezTo>
                <a:lnTo>
                  <a:pt x="3759200" y="9347200"/>
                </a:lnTo>
                <a:cubicBezTo>
                  <a:pt x="3924300" y="9271000"/>
                  <a:pt x="4178300" y="9093200"/>
                  <a:pt x="4318000" y="8953500"/>
                </a:cubicBezTo>
                <a:lnTo>
                  <a:pt x="4406900" y="8864600"/>
                </a:lnTo>
                <a:cubicBezTo>
                  <a:pt x="4546600" y="8724900"/>
                  <a:pt x="4711700" y="8445500"/>
                  <a:pt x="4762500" y="8242300"/>
                </a:cubicBezTo>
                <a:lnTo>
                  <a:pt x="5092700" y="7086600"/>
                </a:lnTo>
                <a:cubicBezTo>
                  <a:pt x="5156200" y="6896100"/>
                  <a:pt x="5194300" y="6565900"/>
                  <a:pt x="5194300" y="6375400"/>
                </a:cubicBezTo>
                <a:lnTo>
                  <a:pt x="5194300" y="6273800"/>
                </a:lnTo>
                <a:cubicBezTo>
                  <a:pt x="5194300" y="5638800"/>
                  <a:pt x="4572000" y="5207000"/>
                  <a:pt x="3670300" y="5207000"/>
                </a:cubicBezTo>
                <a:lnTo>
                  <a:pt x="2870200" y="5207000"/>
                </a:lnTo>
                <a:cubicBezTo>
                  <a:pt x="2654300" y="5207000"/>
                  <a:pt x="2501900" y="5054600"/>
                  <a:pt x="2501900" y="4838700"/>
                </a:cubicBezTo>
                <a:cubicBezTo>
                  <a:pt x="2501900" y="4419600"/>
                  <a:pt x="2578100" y="4343400"/>
                  <a:pt x="2997200" y="4216400"/>
                </a:cubicBezTo>
                <a:cubicBezTo>
                  <a:pt x="3175000" y="4165600"/>
                  <a:pt x="3479800" y="4127500"/>
                  <a:pt x="3670300" y="4127500"/>
                </a:cubicBezTo>
                <a:lnTo>
                  <a:pt x="4660900" y="4127500"/>
                </a:lnTo>
                <a:cubicBezTo>
                  <a:pt x="5041900" y="4127500"/>
                  <a:pt x="5346700" y="3975100"/>
                  <a:pt x="5753100" y="3581400"/>
                </a:cubicBezTo>
                <a:lnTo>
                  <a:pt x="5842000" y="3479800"/>
                </a:lnTo>
                <a:cubicBezTo>
                  <a:pt x="6159500" y="3162300"/>
                  <a:pt x="6273800" y="2882900"/>
                  <a:pt x="6273800" y="2425700"/>
                </a:cubicBezTo>
                <a:lnTo>
                  <a:pt x="6273800" y="1981200"/>
                </a:lnTo>
                <a:cubicBezTo>
                  <a:pt x="6273800" y="1422400"/>
                  <a:pt x="5829300" y="1079500"/>
                  <a:pt x="5105400" y="1079500"/>
                </a:cubicBezTo>
                <a:lnTo>
                  <a:pt x="3048000" y="1079500"/>
                </a:lnTo>
                <a:cubicBezTo>
                  <a:pt x="2844800" y="1079500"/>
                  <a:pt x="2641600" y="1041400"/>
                  <a:pt x="2590800" y="990600"/>
                </a:cubicBezTo>
                <a:cubicBezTo>
                  <a:pt x="2476500" y="876300"/>
                  <a:pt x="2476500" y="203200"/>
                  <a:pt x="2590800" y="88900"/>
                </a:cubicBezTo>
                <a:cubicBezTo>
                  <a:pt x="2641600" y="38100"/>
                  <a:pt x="2844800" y="0"/>
                  <a:pt x="3048000" y="0"/>
                </a:cubicBezTo>
                <a:close/>
                <a:moveTo>
                  <a:pt x="10096500" y="106299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4" name="Freeform 2314"/>
          <p:cNvSpPr/>
          <p:nvPr/>
        </p:nvSpPr>
        <p:spPr>
          <a:xfrm rot="0" flipH="0" flipV="0">
            <a:off x="27052595" y="16046392"/>
            <a:ext cx="58940" cy="62826"/>
          </a:xfrm>
          <a:custGeom>
            <a:pathLst>
              <a:path w="6934200" h="7391400">
                <a:moveTo>
                  <a:pt x="2425700" y="0"/>
                </a:moveTo>
                <a:lnTo>
                  <a:pt x="5118100" y="0"/>
                </a:lnTo>
                <a:cubicBezTo>
                  <a:pt x="5308600" y="0"/>
                  <a:pt x="5613400" y="50800"/>
                  <a:pt x="5803900" y="114300"/>
                </a:cubicBezTo>
                <a:lnTo>
                  <a:pt x="6007100" y="177800"/>
                </a:lnTo>
                <a:cubicBezTo>
                  <a:pt x="6184900" y="228600"/>
                  <a:pt x="6400800" y="431800"/>
                  <a:pt x="6489700" y="622300"/>
                </a:cubicBezTo>
                <a:lnTo>
                  <a:pt x="6743700" y="1168400"/>
                </a:lnTo>
                <a:cubicBezTo>
                  <a:pt x="6934200" y="1574800"/>
                  <a:pt x="6934200" y="1663700"/>
                  <a:pt x="6819900" y="2133600"/>
                </a:cubicBezTo>
                <a:lnTo>
                  <a:pt x="5626100" y="6769100"/>
                </a:lnTo>
                <a:cubicBezTo>
                  <a:pt x="5511800" y="7200900"/>
                  <a:pt x="5359400" y="7353300"/>
                  <a:pt x="5029200" y="7353300"/>
                </a:cubicBezTo>
                <a:cubicBezTo>
                  <a:pt x="4648200" y="7353300"/>
                  <a:pt x="4394200" y="7061200"/>
                  <a:pt x="4394200" y="6642100"/>
                </a:cubicBezTo>
                <a:cubicBezTo>
                  <a:pt x="4394200" y="6438900"/>
                  <a:pt x="4432300" y="6134100"/>
                  <a:pt x="4483100" y="5956300"/>
                </a:cubicBezTo>
                <a:lnTo>
                  <a:pt x="4635500" y="5422900"/>
                </a:lnTo>
                <a:cubicBezTo>
                  <a:pt x="4686300" y="5245100"/>
                  <a:pt x="4813300" y="4940300"/>
                  <a:pt x="4914900" y="4749800"/>
                </a:cubicBezTo>
                <a:cubicBezTo>
                  <a:pt x="5029200" y="4559300"/>
                  <a:pt x="5118100" y="4254500"/>
                  <a:pt x="5118100" y="4076700"/>
                </a:cubicBezTo>
                <a:cubicBezTo>
                  <a:pt x="5118100" y="3911600"/>
                  <a:pt x="5143500" y="3606800"/>
                  <a:pt x="5181600" y="3416300"/>
                </a:cubicBezTo>
                <a:lnTo>
                  <a:pt x="5321300" y="2679700"/>
                </a:lnTo>
                <a:cubicBezTo>
                  <a:pt x="5359400" y="2489200"/>
                  <a:pt x="5448300" y="2336800"/>
                  <a:pt x="5511800" y="2336800"/>
                </a:cubicBezTo>
                <a:cubicBezTo>
                  <a:pt x="5588000" y="2336800"/>
                  <a:pt x="5651500" y="2171700"/>
                  <a:pt x="5651500" y="1968500"/>
                </a:cubicBezTo>
                <a:lnTo>
                  <a:pt x="5651500" y="1790700"/>
                </a:lnTo>
                <a:cubicBezTo>
                  <a:pt x="5651500" y="1282700"/>
                  <a:pt x="5372100" y="1079500"/>
                  <a:pt x="4660900" y="1079500"/>
                </a:cubicBezTo>
                <a:lnTo>
                  <a:pt x="3314700" y="1079500"/>
                </a:lnTo>
                <a:cubicBezTo>
                  <a:pt x="2755900" y="1079500"/>
                  <a:pt x="2628900" y="1155700"/>
                  <a:pt x="2514600" y="1549400"/>
                </a:cubicBezTo>
                <a:lnTo>
                  <a:pt x="2362200" y="2057400"/>
                </a:lnTo>
                <a:cubicBezTo>
                  <a:pt x="2298700" y="2260600"/>
                  <a:pt x="2247900" y="2578100"/>
                  <a:pt x="2247900" y="2781300"/>
                </a:cubicBezTo>
                <a:lnTo>
                  <a:pt x="2247900" y="2870200"/>
                </a:lnTo>
                <a:cubicBezTo>
                  <a:pt x="2247900" y="3073400"/>
                  <a:pt x="2159000" y="3327400"/>
                  <a:pt x="2070100" y="3454400"/>
                </a:cubicBezTo>
                <a:cubicBezTo>
                  <a:pt x="1968500" y="3581400"/>
                  <a:pt x="1892300" y="3835400"/>
                  <a:pt x="1892300" y="4038600"/>
                </a:cubicBezTo>
                <a:lnTo>
                  <a:pt x="1892300" y="4127500"/>
                </a:lnTo>
                <a:cubicBezTo>
                  <a:pt x="1892300" y="4318000"/>
                  <a:pt x="1803400" y="4622800"/>
                  <a:pt x="1701800" y="4800600"/>
                </a:cubicBezTo>
                <a:cubicBezTo>
                  <a:pt x="1612900" y="4965700"/>
                  <a:pt x="1524000" y="5270500"/>
                  <a:pt x="1524000" y="5473700"/>
                </a:cubicBezTo>
                <a:lnTo>
                  <a:pt x="1524000" y="5562600"/>
                </a:lnTo>
                <a:cubicBezTo>
                  <a:pt x="1524000" y="5753100"/>
                  <a:pt x="1473200" y="6057900"/>
                  <a:pt x="1397000" y="6235700"/>
                </a:cubicBezTo>
                <a:lnTo>
                  <a:pt x="1181100" y="6794500"/>
                </a:lnTo>
                <a:cubicBezTo>
                  <a:pt x="1104900" y="6972300"/>
                  <a:pt x="1003300" y="7162800"/>
                  <a:pt x="927100" y="7226300"/>
                </a:cubicBezTo>
                <a:cubicBezTo>
                  <a:pt x="787400" y="7378700"/>
                  <a:pt x="317500" y="7391400"/>
                  <a:pt x="177800" y="7264400"/>
                </a:cubicBezTo>
                <a:cubicBezTo>
                  <a:pt x="0" y="7086600"/>
                  <a:pt x="63500" y="5943600"/>
                  <a:pt x="266700" y="5689600"/>
                </a:cubicBezTo>
                <a:cubicBezTo>
                  <a:pt x="368300" y="5575300"/>
                  <a:pt x="457200" y="5334000"/>
                  <a:pt x="457200" y="5156200"/>
                </a:cubicBezTo>
                <a:cubicBezTo>
                  <a:pt x="457200" y="4978400"/>
                  <a:pt x="495300" y="4686300"/>
                  <a:pt x="546100" y="4495800"/>
                </a:cubicBezTo>
                <a:lnTo>
                  <a:pt x="1562100" y="762000"/>
                </a:lnTo>
                <a:cubicBezTo>
                  <a:pt x="1689100" y="279400"/>
                  <a:pt x="2006600" y="0"/>
                  <a:pt x="2425700" y="0"/>
                </a:cubicBezTo>
                <a:close/>
                <a:moveTo>
                  <a:pt x="7645400" y="73279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5" name="Freeform 2315"/>
          <p:cNvSpPr/>
          <p:nvPr/>
        </p:nvSpPr>
        <p:spPr>
          <a:xfrm rot="0" flipH="0" flipV="0">
            <a:off x="27120388" y="16045205"/>
            <a:ext cx="47713" cy="64014"/>
          </a:xfrm>
          <a:custGeom>
            <a:pathLst>
              <a:path w="5613400" h="7531100">
                <a:moveTo>
                  <a:pt x="3251200" y="7531100"/>
                </a:moveTo>
                <a:lnTo>
                  <a:pt x="1397000" y="7531100"/>
                </a:lnTo>
                <a:cubicBezTo>
                  <a:pt x="1117600" y="7531100"/>
                  <a:pt x="723900" y="7378700"/>
                  <a:pt x="520700" y="7188200"/>
                </a:cubicBezTo>
                <a:lnTo>
                  <a:pt x="368300" y="7048500"/>
                </a:lnTo>
                <a:cubicBezTo>
                  <a:pt x="165100" y="6858000"/>
                  <a:pt x="0" y="6477000"/>
                  <a:pt x="0" y="6197600"/>
                </a:cubicBezTo>
                <a:lnTo>
                  <a:pt x="0" y="5524500"/>
                </a:lnTo>
                <a:cubicBezTo>
                  <a:pt x="0" y="5245100"/>
                  <a:pt x="50800" y="4800600"/>
                  <a:pt x="114300" y="4533900"/>
                </a:cubicBezTo>
                <a:lnTo>
                  <a:pt x="711200" y="2184400"/>
                </a:lnTo>
                <a:cubicBezTo>
                  <a:pt x="863600" y="1574800"/>
                  <a:pt x="1066800" y="1244600"/>
                  <a:pt x="1562100" y="774700"/>
                </a:cubicBezTo>
                <a:lnTo>
                  <a:pt x="1625600" y="711200"/>
                </a:lnTo>
                <a:cubicBezTo>
                  <a:pt x="2108200" y="254000"/>
                  <a:pt x="2781300" y="0"/>
                  <a:pt x="3467100" y="0"/>
                </a:cubicBezTo>
                <a:lnTo>
                  <a:pt x="4686300" y="0"/>
                </a:lnTo>
                <a:cubicBezTo>
                  <a:pt x="4965700" y="0"/>
                  <a:pt x="5270500" y="76200"/>
                  <a:pt x="5372100" y="177800"/>
                </a:cubicBezTo>
                <a:cubicBezTo>
                  <a:pt x="5562600" y="368300"/>
                  <a:pt x="5613400" y="838200"/>
                  <a:pt x="5461000" y="990600"/>
                </a:cubicBezTo>
                <a:cubicBezTo>
                  <a:pt x="5410200" y="1028700"/>
                  <a:pt x="5143500" y="1079500"/>
                  <a:pt x="4864100" y="1079500"/>
                </a:cubicBezTo>
                <a:lnTo>
                  <a:pt x="3733800" y="1079500"/>
                </a:lnTo>
                <a:cubicBezTo>
                  <a:pt x="2895600" y="1079500"/>
                  <a:pt x="2374900" y="1333500"/>
                  <a:pt x="2120900" y="1866900"/>
                </a:cubicBezTo>
                <a:lnTo>
                  <a:pt x="1828800" y="2501900"/>
                </a:lnTo>
                <a:cubicBezTo>
                  <a:pt x="1701800" y="2781300"/>
                  <a:pt x="1562100" y="3200400"/>
                  <a:pt x="1524000" y="3429000"/>
                </a:cubicBezTo>
                <a:cubicBezTo>
                  <a:pt x="1485900" y="3670300"/>
                  <a:pt x="1409700" y="3975100"/>
                  <a:pt x="1346200" y="4127500"/>
                </a:cubicBezTo>
                <a:cubicBezTo>
                  <a:pt x="1295400" y="4267200"/>
                  <a:pt x="1206500" y="4635500"/>
                  <a:pt x="1155700" y="4927600"/>
                </a:cubicBezTo>
                <a:cubicBezTo>
                  <a:pt x="965200" y="6146800"/>
                  <a:pt x="1117600" y="6451600"/>
                  <a:pt x="1943100" y="6451600"/>
                </a:cubicBezTo>
                <a:lnTo>
                  <a:pt x="3073400" y="6451600"/>
                </a:lnTo>
                <a:cubicBezTo>
                  <a:pt x="3695700" y="6451600"/>
                  <a:pt x="3759200" y="6515100"/>
                  <a:pt x="3759200" y="7086600"/>
                </a:cubicBezTo>
                <a:cubicBezTo>
                  <a:pt x="3759200" y="7327900"/>
                  <a:pt x="3530600" y="7531100"/>
                  <a:pt x="3251200" y="7531100"/>
                </a:cubicBezTo>
                <a:close/>
                <a:moveTo>
                  <a:pt x="-749300" y="74676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6" name="Freeform 2316"/>
          <p:cNvSpPr/>
          <p:nvPr/>
        </p:nvSpPr>
        <p:spPr>
          <a:xfrm rot="0" flipH="0" flipV="0">
            <a:off x="27167995" y="16099504"/>
            <a:ext cx="18243" cy="27419"/>
          </a:xfrm>
          <a:custGeom>
            <a:pathLst>
              <a:path w="2146300" h="3225800">
                <a:moveTo>
                  <a:pt x="2146300" y="546100"/>
                </a:moveTo>
                <a:cubicBezTo>
                  <a:pt x="2146300" y="838200"/>
                  <a:pt x="2070100" y="1079500"/>
                  <a:pt x="1968500" y="1079500"/>
                </a:cubicBezTo>
                <a:cubicBezTo>
                  <a:pt x="1866900" y="1079500"/>
                  <a:pt x="1790700" y="1244600"/>
                  <a:pt x="1790700" y="1435100"/>
                </a:cubicBezTo>
                <a:cubicBezTo>
                  <a:pt x="1790700" y="1638300"/>
                  <a:pt x="1714500" y="1790700"/>
                  <a:pt x="1612900" y="1790700"/>
                </a:cubicBezTo>
                <a:cubicBezTo>
                  <a:pt x="1511300" y="1790700"/>
                  <a:pt x="1435100" y="1955800"/>
                  <a:pt x="1435100" y="2159000"/>
                </a:cubicBezTo>
                <a:cubicBezTo>
                  <a:pt x="1435100" y="2349500"/>
                  <a:pt x="1346200" y="2514600"/>
                  <a:pt x="1257300" y="2514600"/>
                </a:cubicBezTo>
                <a:cubicBezTo>
                  <a:pt x="1155700" y="2514600"/>
                  <a:pt x="1066800" y="2679700"/>
                  <a:pt x="1066800" y="2870200"/>
                </a:cubicBezTo>
                <a:cubicBezTo>
                  <a:pt x="1066800" y="3073400"/>
                  <a:pt x="914400" y="3225800"/>
                  <a:pt x="711200" y="3225800"/>
                </a:cubicBezTo>
                <a:cubicBezTo>
                  <a:pt x="520700" y="3225800"/>
                  <a:pt x="355600" y="3149600"/>
                  <a:pt x="355600" y="3048000"/>
                </a:cubicBezTo>
                <a:cubicBezTo>
                  <a:pt x="355600" y="2946400"/>
                  <a:pt x="279400" y="2870200"/>
                  <a:pt x="177800" y="2870200"/>
                </a:cubicBezTo>
                <a:cubicBezTo>
                  <a:pt x="76200" y="2870200"/>
                  <a:pt x="0" y="2705100"/>
                  <a:pt x="0" y="2514600"/>
                </a:cubicBezTo>
                <a:cubicBezTo>
                  <a:pt x="0" y="2311400"/>
                  <a:pt x="76200" y="2159000"/>
                  <a:pt x="177800" y="2159000"/>
                </a:cubicBezTo>
                <a:cubicBezTo>
                  <a:pt x="279400" y="2159000"/>
                  <a:pt x="355600" y="1993900"/>
                  <a:pt x="355600" y="1790700"/>
                </a:cubicBezTo>
                <a:cubicBezTo>
                  <a:pt x="355600" y="1600200"/>
                  <a:pt x="431800" y="1435100"/>
                  <a:pt x="533400" y="1435100"/>
                </a:cubicBezTo>
                <a:cubicBezTo>
                  <a:pt x="635000" y="1435100"/>
                  <a:pt x="711200" y="1358900"/>
                  <a:pt x="711200" y="1257300"/>
                </a:cubicBezTo>
                <a:cubicBezTo>
                  <a:pt x="711200" y="1155700"/>
                  <a:pt x="800100" y="1079500"/>
                  <a:pt x="889000" y="1079500"/>
                </a:cubicBezTo>
                <a:cubicBezTo>
                  <a:pt x="990600" y="1079500"/>
                  <a:pt x="1066800" y="914400"/>
                  <a:pt x="1066800" y="723900"/>
                </a:cubicBezTo>
                <a:cubicBezTo>
                  <a:pt x="1066800" y="520700"/>
                  <a:pt x="1155700" y="355600"/>
                  <a:pt x="1257300" y="355600"/>
                </a:cubicBezTo>
                <a:cubicBezTo>
                  <a:pt x="1346200" y="355600"/>
                  <a:pt x="1435100" y="279400"/>
                  <a:pt x="1435100" y="177800"/>
                </a:cubicBezTo>
                <a:cubicBezTo>
                  <a:pt x="1435100" y="88900"/>
                  <a:pt x="1587500" y="0"/>
                  <a:pt x="1790700" y="0"/>
                </a:cubicBezTo>
                <a:cubicBezTo>
                  <a:pt x="1981200" y="0"/>
                  <a:pt x="2146300" y="241300"/>
                  <a:pt x="2146300" y="546100"/>
                </a:cubicBezTo>
                <a:close/>
                <a:moveTo>
                  <a:pt x="685800" y="10795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7" name="Freeform 2317"/>
          <p:cNvSpPr/>
          <p:nvPr/>
        </p:nvSpPr>
        <p:spPr>
          <a:xfrm rot="0" flipH="0" flipV="0">
            <a:off x="27267764" y="16020053"/>
            <a:ext cx="29146" cy="88411"/>
          </a:xfrm>
          <a:custGeom>
            <a:pathLst>
              <a:path w="3429000" h="10401300">
                <a:moveTo>
                  <a:pt x="3365500" y="1079500"/>
                </a:moveTo>
                <a:cubicBezTo>
                  <a:pt x="3340100" y="1473200"/>
                  <a:pt x="3213100" y="1790700"/>
                  <a:pt x="3098800" y="1790700"/>
                </a:cubicBezTo>
                <a:cubicBezTo>
                  <a:pt x="2971800" y="1790700"/>
                  <a:pt x="2870200" y="2120900"/>
                  <a:pt x="2870200" y="2514600"/>
                </a:cubicBezTo>
                <a:cubicBezTo>
                  <a:pt x="2870200" y="2908300"/>
                  <a:pt x="2794000" y="3225800"/>
                  <a:pt x="2692400" y="3225800"/>
                </a:cubicBezTo>
                <a:cubicBezTo>
                  <a:pt x="2590800" y="3225800"/>
                  <a:pt x="2514600" y="3543300"/>
                  <a:pt x="2514600" y="3949700"/>
                </a:cubicBezTo>
                <a:cubicBezTo>
                  <a:pt x="2514600" y="4343400"/>
                  <a:pt x="2438400" y="4660900"/>
                  <a:pt x="2336800" y="4660900"/>
                </a:cubicBezTo>
                <a:cubicBezTo>
                  <a:pt x="2235200" y="4660900"/>
                  <a:pt x="2159000" y="4902200"/>
                  <a:pt x="2159000" y="5194300"/>
                </a:cubicBezTo>
                <a:cubicBezTo>
                  <a:pt x="2159000" y="5499100"/>
                  <a:pt x="2070100" y="5740400"/>
                  <a:pt x="1981200" y="5740400"/>
                </a:cubicBezTo>
                <a:cubicBezTo>
                  <a:pt x="1879600" y="5740400"/>
                  <a:pt x="1790700" y="6057900"/>
                  <a:pt x="1790700" y="6451600"/>
                </a:cubicBezTo>
                <a:cubicBezTo>
                  <a:pt x="1790700" y="6845300"/>
                  <a:pt x="1714500" y="7175500"/>
                  <a:pt x="1612900" y="7175500"/>
                </a:cubicBezTo>
                <a:cubicBezTo>
                  <a:pt x="1524000" y="7175500"/>
                  <a:pt x="1435100" y="7493000"/>
                  <a:pt x="1435100" y="7886700"/>
                </a:cubicBezTo>
                <a:cubicBezTo>
                  <a:pt x="1435100" y="8280400"/>
                  <a:pt x="1358900" y="8610600"/>
                  <a:pt x="1257300" y="8610600"/>
                </a:cubicBezTo>
                <a:cubicBezTo>
                  <a:pt x="1155700" y="8610600"/>
                  <a:pt x="1079500" y="8763000"/>
                  <a:pt x="1079500" y="8966200"/>
                </a:cubicBezTo>
                <a:cubicBezTo>
                  <a:pt x="1079500" y="9156700"/>
                  <a:pt x="1244600" y="9321800"/>
                  <a:pt x="1435100" y="9321800"/>
                </a:cubicBezTo>
                <a:cubicBezTo>
                  <a:pt x="1638300" y="9321800"/>
                  <a:pt x="1790700" y="9563100"/>
                  <a:pt x="1790700" y="9855200"/>
                </a:cubicBezTo>
                <a:cubicBezTo>
                  <a:pt x="1790700" y="10160000"/>
                  <a:pt x="1549400" y="10401300"/>
                  <a:pt x="1257300" y="10401300"/>
                </a:cubicBezTo>
                <a:cubicBezTo>
                  <a:pt x="965200" y="10401300"/>
                  <a:pt x="723900" y="10312400"/>
                  <a:pt x="723900" y="10223500"/>
                </a:cubicBezTo>
                <a:cubicBezTo>
                  <a:pt x="723900" y="10121900"/>
                  <a:pt x="635000" y="10045700"/>
                  <a:pt x="546100" y="10045700"/>
                </a:cubicBezTo>
                <a:cubicBezTo>
                  <a:pt x="444500" y="10045700"/>
                  <a:pt x="355600" y="9956800"/>
                  <a:pt x="355600" y="9855200"/>
                </a:cubicBezTo>
                <a:cubicBezTo>
                  <a:pt x="355600" y="9766300"/>
                  <a:pt x="279400" y="9677400"/>
                  <a:pt x="177800" y="9677400"/>
                </a:cubicBezTo>
                <a:cubicBezTo>
                  <a:pt x="88900" y="9677400"/>
                  <a:pt x="0" y="9436100"/>
                  <a:pt x="0" y="9144000"/>
                </a:cubicBezTo>
                <a:cubicBezTo>
                  <a:pt x="0" y="8851900"/>
                  <a:pt x="88900" y="8610600"/>
                  <a:pt x="177800" y="8610600"/>
                </a:cubicBezTo>
                <a:cubicBezTo>
                  <a:pt x="279400" y="8610600"/>
                  <a:pt x="355600" y="8280400"/>
                  <a:pt x="355600" y="7886700"/>
                </a:cubicBezTo>
                <a:cubicBezTo>
                  <a:pt x="355600" y="7493000"/>
                  <a:pt x="444500" y="7175500"/>
                  <a:pt x="546100" y="7175500"/>
                </a:cubicBezTo>
                <a:cubicBezTo>
                  <a:pt x="635000" y="7175500"/>
                  <a:pt x="723900" y="6845300"/>
                  <a:pt x="723900" y="6451600"/>
                </a:cubicBezTo>
                <a:cubicBezTo>
                  <a:pt x="723900" y="6057900"/>
                  <a:pt x="800100" y="5740400"/>
                  <a:pt x="901700" y="5740400"/>
                </a:cubicBezTo>
                <a:cubicBezTo>
                  <a:pt x="1003300" y="5740400"/>
                  <a:pt x="1079500" y="5499100"/>
                  <a:pt x="1079500" y="5194300"/>
                </a:cubicBezTo>
                <a:cubicBezTo>
                  <a:pt x="1079500" y="4902200"/>
                  <a:pt x="1155700" y="4660900"/>
                  <a:pt x="1257300" y="4660900"/>
                </a:cubicBezTo>
                <a:cubicBezTo>
                  <a:pt x="1358900" y="4660900"/>
                  <a:pt x="1435100" y="4343400"/>
                  <a:pt x="1435100" y="3949700"/>
                </a:cubicBezTo>
                <a:cubicBezTo>
                  <a:pt x="1435100" y="3543300"/>
                  <a:pt x="1524000" y="3225800"/>
                  <a:pt x="1612900" y="3225800"/>
                </a:cubicBezTo>
                <a:cubicBezTo>
                  <a:pt x="1714500" y="3225800"/>
                  <a:pt x="1790700" y="2908300"/>
                  <a:pt x="1790700" y="2514600"/>
                </a:cubicBezTo>
                <a:cubicBezTo>
                  <a:pt x="1790700" y="2120900"/>
                  <a:pt x="1879600" y="1790700"/>
                  <a:pt x="1981200" y="1790700"/>
                </a:cubicBezTo>
                <a:cubicBezTo>
                  <a:pt x="2070100" y="1790700"/>
                  <a:pt x="2159000" y="1473200"/>
                  <a:pt x="2159000" y="1079500"/>
                </a:cubicBezTo>
                <a:cubicBezTo>
                  <a:pt x="2159000" y="685800"/>
                  <a:pt x="2235200" y="355600"/>
                  <a:pt x="2336800" y="355600"/>
                </a:cubicBezTo>
                <a:cubicBezTo>
                  <a:pt x="2438400" y="355600"/>
                  <a:pt x="2514600" y="279400"/>
                  <a:pt x="2514600" y="177800"/>
                </a:cubicBezTo>
                <a:cubicBezTo>
                  <a:pt x="2514600" y="76200"/>
                  <a:pt x="2717800" y="0"/>
                  <a:pt x="2959100" y="0"/>
                </a:cubicBezTo>
                <a:cubicBezTo>
                  <a:pt x="3429000" y="0"/>
                  <a:pt x="3429000" y="0"/>
                  <a:pt x="3365500" y="1079500"/>
                </a:cubicBezTo>
                <a:close/>
                <a:moveTo>
                  <a:pt x="8991600" y="104267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8" name="Freeform 2318"/>
          <p:cNvSpPr/>
          <p:nvPr/>
        </p:nvSpPr>
        <p:spPr>
          <a:xfrm rot="0" flipH="0" flipV="0">
            <a:off x="27307366" y="16059886"/>
            <a:ext cx="51816" cy="36595"/>
          </a:xfrm>
          <a:custGeom>
            <a:pathLst>
              <a:path w="6096000" h="4305300">
                <a:moveTo>
                  <a:pt x="1079500" y="0"/>
                </a:moveTo>
                <a:lnTo>
                  <a:pt x="5740400" y="0"/>
                </a:lnTo>
                <a:cubicBezTo>
                  <a:pt x="6057900" y="0"/>
                  <a:pt x="6096000" y="50800"/>
                  <a:pt x="6096000" y="355600"/>
                </a:cubicBezTo>
                <a:lnTo>
                  <a:pt x="6096000" y="723900"/>
                </a:lnTo>
                <a:cubicBezTo>
                  <a:pt x="6096000" y="1041400"/>
                  <a:pt x="6057900" y="1079500"/>
                  <a:pt x="5740400" y="1079500"/>
                </a:cubicBezTo>
                <a:lnTo>
                  <a:pt x="1435100" y="1079500"/>
                </a:lnTo>
                <a:cubicBezTo>
                  <a:pt x="1244600" y="1079500"/>
                  <a:pt x="1079500" y="1003300"/>
                  <a:pt x="1079500" y="901700"/>
                </a:cubicBezTo>
                <a:cubicBezTo>
                  <a:pt x="1079500" y="800100"/>
                  <a:pt x="1003300" y="723900"/>
                  <a:pt x="901700" y="723900"/>
                </a:cubicBezTo>
                <a:cubicBezTo>
                  <a:pt x="800100" y="723900"/>
                  <a:pt x="723900" y="558800"/>
                  <a:pt x="723900" y="355600"/>
                </a:cubicBezTo>
                <a:cubicBezTo>
                  <a:pt x="723900" y="127000"/>
                  <a:pt x="838200" y="0"/>
                  <a:pt x="1079500" y="0"/>
                </a:cubicBezTo>
                <a:close/>
                <a:moveTo>
                  <a:pt x="5207000" y="5740400"/>
                </a:moveTo>
                <a:moveTo>
                  <a:pt x="723900" y="2870200"/>
                </a:moveTo>
                <a:lnTo>
                  <a:pt x="4660900" y="2870200"/>
                </a:lnTo>
                <a:cubicBezTo>
                  <a:pt x="4864100" y="2870200"/>
                  <a:pt x="5029200" y="2946400"/>
                  <a:pt x="5029200" y="3048000"/>
                </a:cubicBezTo>
                <a:cubicBezTo>
                  <a:pt x="5029200" y="3149600"/>
                  <a:pt x="5105400" y="3225800"/>
                  <a:pt x="5207000" y="3225800"/>
                </a:cubicBezTo>
                <a:cubicBezTo>
                  <a:pt x="5308600" y="3225800"/>
                  <a:pt x="5384800" y="3390900"/>
                  <a:pt x="5384800" y="3594100"/>
                </a:cubicBezTo>
                <a:cubicBezTo>
                  <a:pt x="5384800" y="3784600"/>
                  <a:pt x="5308600" y="3949700"/>
                  <a:pt x="5207000" y="3949700"/>
                </a:cubicBezTo>
                <a:cubicBezTo>
                  <a:pt x="5105400" y="3949700"/>
                  <a:pt x="5029200" y="4025900"/>
                  <a:pt x="5029200" y="4127500"/>
                </a:cubicBezTo>
                <a:cubicBezTo>
                  <a:pt x="5029200" y="4229100"/>
                  <a:pt x="4864100" y="4305300"/>
                  <a:pt x="4660900" y="4305300"/>
                </a:cubicBezTo>
                <a:lnTo>
                  <a:pt x="723900" y="4305300"/>
                </a:lnTo>
                <a:cubicBezTo>
                  <a:pt x="520700" y="4305300"/>
                  <a:pt x="368300" y="4229100"/>
                  <a:pt x="368300" y="4127500"/>
                </a:cubicBezTo>
                <a:cubicBezTo>
                  <a:pt x="368300" y="4025900"/>
                  <a:pt x="279400" y="3949700"/>
                  <a:pt x="177800" y="3949700"/>
                </a:cubicBezTo>
                <a:cubicBezTo>
                  <a:pt x="88900" y="3949700"/>
                  <a:pt x="0" y="3784600"/>
                  <a:pt x="0" y="3594100"/>
                </a:cubicBezTo>
                <a:cubicBezTo>
                  <a:pt x="0" y="3390900"/>
                  <a:pt x="88900" y="3225800"/>
                  <a:pt x="177800" y="3225800"/>
                </a:cubicBezTo>
                <a:cubicBezTo>
                  <a:pt x="279400" y="3225800"/>
                  <a:pt x="368300" y="3149600"/>
                  <a:pt x="368300" y="3048000"/>
                </a:cubicBezTo>
                <a:cubicBezTo>
                  <a:pt x="368300" y="2946400"/>
                  <a:pt x="520700" y="2870200"/>
                  <a:pt x="723900" y="2870200"/>
                </a:cubicBezTo>
                <a:close/>
                <a:moveTo>
                  <a:pt x="2336800" y="57404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9" name="Freeform 2319"/>
          <p:cNvSpPr/>
          <p:nvPr/>
        </p:nvSpPr>
        <p:spPr>
          <a:xfrm rot="0" flipH="0" flipV="0">
            <a:off x="27389682" y="16023291"/>
            <a:ext cx="27419" cy="85388"/>
          </a:xfrm>
          <a:custGeom>
            <a:pathLst>
              <a:path w="3225800" h="10045700">
                <a:moveTo>
                  <a:pt x="2959100" y="1701800"/>
                </a:moveTo>
                <a:lnTo>
                  <a:pt x="1054100" y="8648700"/>
                </a:lnTo>
                <a:cubicBezTo>
                  <a:pt x="787400" y="9626600"/>
                  <a:pt x="520700" y="10045700"/>
                  <a:pt x="177800" y="10045700"/>
                </a:cubicBezTo>
                <a:cubicBezTo>
                  <a:pt x="88900" y="10045700"/>
                  <a:pt x="0" y="9588500"/>
                  <a:pt x="0" y="9029700"/>
                </a:cubicBezTo>
                <a:lnTo>
                  <a:pt x="0" y="8191500"/>
                </a:lnTo>
                <a:cubicBezTo>
                  <a:pt x="0" y="7632700"/>
                  <a:pt x="114300" y="6731000"/>
                  <a:pt x="254000" y="6184900"/>
                </a:cubicBezTo>
                <a:lnTo>
                  <a:pt x="1041400" y="3136900"/>
                </a:lnTo>
                <a:cubicBezTo>
                  <a:pt x="1181100" y="2603500"/>
                  <a:pt x="1409700" y="2159000"/>
                  <a:pt x="1549400" y="2159000"/>
                </a:cubicBezTo>
                <a:cubicBezTo>
                  <a:pt x="1689100" y="2159000"/>
                  <a:pt x="1790700" y="1993900"/>
                  <a:pt x="1790700" y="1803400"/>
                </a:cubicBezTo>
                <a:cubicBezTo>
                  <a:pt x="1790700" y="1333500"/>
                  <a:pt x="1498600" y="1333500"/>
                  <a:pt x="1206500" y="1816100"/>
                </a:cubicBezTo>
                <a:cubicBezTo>
                  <a:pt x="990600" y="2159000"/>
                  <a:pt x="457200" y="2514600"/>
                  <a:pt x="139700" y="2514600"/>
                </a:cubicBezTo>
                <a:cubicBezTo>
                  <a:pt x="63500" y="2514600"/>
                  <a:pt x="0" y="2273300"/>
                  <a:pt x="0" y="1981200"/>
                </a:cubicBezTo>
                <a:cubicBezTo>
                  <a:pt x="0" y="1143000"/>
                  <a:pt x="1346200" y="0"/>
                  <a:pt x="2336800" y="0"/>
                </a:cubicBezTo>
                <a:cubicBezTo>
                  <a:pt x="2832100" y="0"/>
                  <a:pt x="3225800" y="165100"/>
                  <a:pt x="3225800" y="368300"/>
                </a:cubicBezTo>
                <a:cubicBezTo>
                  <a:pt x="3225800" y="558800"/>
                  <a:pt x="3111500" y="1155700"/>
                  <a:pt x="2959100" y="1701800"/>
                </a:cubicBezTo>
                <a:close/>
                <a:moveTo>
                  <a:pt x="7988300" y="100457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20" name="Freeform 2320"/>
          <p:cNvSpPr/>
          <p:nvPr/>
        </p:nvSpPr>
        <p:spPr>
          <a:xfrm rot="0" flipH="0" flipV="0">
            <a:off x="27415601" y="16016706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21" name="Freeform 2321"/>
          <p:cNvSpPr/>
          <p:nvPr/>
        </p:nvSpPr>
        <p:spPr>
          <a:xfrm rot="0" flipH="0" flipV="0">
            <a:off x="27478760" y="16018649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22" name="Freeform 2322"/>
          <p:cNvSpPr/>
          <p:nvPr/>
        </p:nvSpPr>
        <p:spPr>
          <a:xfrm rot="0" flipH="0" flipV="0">
            <a:off x="27548832" y="16018541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B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23" name="Rectangle 2323"/>
          <p:cNvSpPr/>
          <p:nvPr/>
        </p:nvSpPr>
        <p:spPr>
          <a:xfrm rot="0" flipH="0" flipV="0">
            <a:off x="23401146" y="16187013"/>
            <a:ext cx="3488285" cy="416737"/>
          </a:xfrm>
          <a:prstGeom prst="rect">
            <a:avLst/>
          </a:prstGeom>
        </p:spPr>
      </p:sp>
      <p:sp>
        <p:nvSpPr>
          <p:cNvPr id="2324" name="Freeform 2324"/>
          <p:cNvSpPr/>
          <p:nvPr/>
        </p:nvSpPr>
        <p:spPr>
          <a:xfrm rot="0" flipH="0" flipV="0">
            <a:off x="23405637" y="16232352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25" name="Freeform 2325"/>
          <p:cNvSpPr/>
          <p:nvPr/>
        </p:nvSpPr>
        <p:spPr>
          <a:xfrm rot="0" flipH="0" flipV="0">
            <a:off x="24340675" y="16234193"/>
            <a:ext cx="83661" cy="105251"/>
          </a:xfrm>
          <a:custGeom>
            <a:pathLst>
              <a:path w="9842500" h="12382500">
                <a:moveTo>
                  <a:pt x="6184900" y="10769600"/>
                </a:moveTo>
                <a:lnTo>
                  <a:pt x="2425700" y="10769600"/>
                </a:lnTo>
                <a:cubicBezTo>
                  <a:pt x="1600200" y="10769600"/>
                  <a:pt x="1168400" y="11099800"/>
                  <a:pt x="1168400" y="11747500"/>
                </a:cubicBezTo>
                <a:cubicBezTo>
                  <a:pt x="1168400" y="12001500"/>
                  <a:pt x="965200" y="12192000"/>
                  <a:pt x="723900" y="12192000"/>
                </a:cubicBezTo>
                <a:cubicBezTo>
                  <a:pt x="469900" y="12192000"/>
                  <a:pt x="228600" y="12153900"/>
                  <a:pt x="177800" y="12103100"/>
                </a:cubicBezTo>
                <a:cubicBezTo>
                  <a:pt x="0" y="11938000"/>
                  <a:pt x="101600" y="11290300"/>
                  <a:pt x="393700" y="10680700"/>
                </a:cubicBezTo>
                <a:lnTo>
                  <a:pt x="457200" y="10553700"/>
                </a:lnTo>
                <a:cubicBezTo>
                  <a:pt x="825500" y="9766300"/>
                  <a:pt x="889000" y="9702800"/>
                  <a:pt x="1435100" y="9601200"/>
                </a:cubicBezTo>
                <a:cubicBezTo>
                  <a:pt x="1689100" y="9550400"/>
                  <a:pt x="2006600" y="9194800"/>
                  <a:pt x="2146300" y="8826500"/>
                </a:cubicBezTo>
                <a:lnTo>
                  <a:pt x="5080000" y="1143000"/>
                </a:lnTo>
                <a:cubicBezTo>
                  <a:pt x="5486400" y="63500"/>
                  <a:pt x="5549900" y="0"/>
                  <a:pt x="6311900" y="0"/>
                </a:cubicBezTo>
                <a:lnTo>
                  <a:pt x="8521700" y="0"/>
                </a:lnTo>
                <a:cubicBezTo>
                  <a:pt x="8915400" y="0"/>
                  <a:pt x="9359900" y="76200"/>
                  <a:pt x="9499600" y="165100"/>
                </a:cubicBezTo>
                <a:cubicBezTo>
                  <a:pt x="9817100" y="355600"/>
                  <a:pt x="9842500" y="825500"/>
                  <a:pt x="9575800" y="1778000"/>
                </a:cubicBezTo>
                <a:lnTo>
                  <a:pt x="7721600" y="8458200"/>
                </a:lnTo>
                <a:cubicBezTo>
                  <a:pt x="7620000" y="8839200"/>
                  <a:pt x="7467600" y="9144000"/>
                  <a:pt x="7391400" y="9144000"/>
                </a:cubicBezTo>
                <a:cubicBezTo>
                  <a:pt x="7327900" y="9144000"/>
                  <a:pt x="7264400" y="9194800"/>
                  <a:pt x="7264400" y="9245600"/>
                </a:cubicBezTo>
                <a:cubicBezTo>
                  <a:pt x="7264400" y="9283700"/>
                  <a:pt x="7467600" y="9461500"/>
                  <a:pt x="7708900" y="9626600"/>
                </a:cubicBezTo>
                <a:cubicBezTo>
                  <a:pt x="8216900" y="9944100"/>
                  <a:pt x="8242300" y="10109200"/>
                  <a:pt x="7975600" y="11074400"/>
                </a:cubicBezTo>
                <a:lnTo>
                  <a:pt x="7874000" y="11468100"/>
                </a:lnTo>
                <a:cubicBezTo>
                  <a:pt x="7670800" y="12192000"/>
                  <a:pt x="7543800" y="12382500"/>
                  <a:pt x="7264400" y="12382500"/>
                </a:cubicBezTo>
                <a:cubicBezTo>
                  <a:pt x="6959600" y="12382500"/>
                  <a:pt x="6908800" y="12230100"/>
                  <a:pt x="6908800" y="11480800"/>
                </a:cubicBezTo>
                <a:cubicBezTo>
                  <a:pt x="6908800" y="11023600"/>
                  <a:pt x="6642100" y="10769600"/>
                  <a:pt x="6184900" y="10769600"/>
                </a:cubicBezTo>
                <a:close/>
                <a:moveTo>
                  <a:pt x="-342900" y="10693400"/>
                </a:moveTo>
                <a:moveTo>
                  <a:pt x="3492500" y="9690100"/>
                </a:moveTo>
                <a:lnTo>
                  <a:pt x="5384800" y="9690100"/>
                </a:lnTo>
                <a:cubicBezTo>
                  <a:pt x="5994400" y="9690100"/>
                  <a:pt x="6362700" y="9461500"/>
                  <a:pt x="6362700" y="9105900"/>
                </a:cubicBezTo>
                <a:cubicBezTo>
                  <a:pt x="6362700" y="9080500"/>
                  <a:pt x="6413500" y="8890000"/>
                  <a:pt x="6464300" y="8686800"/>
                </a:cubicBezTo>
                <a:lnTo>
                  <a:pt x="6629400" y="8089900"/>
                </a:lnTo>
                <a:cubicBezTo>
                  <a:pt x="6680200" y="7886700"/>
                  <a:pt x="6781800" y="7658100"/>
                  <a:pt x="6845300" y="7594600"/>
                </a:cubicBezTo>
                <a:cubicBezTo>
                  <a:pt x="6908800" y="7531100"/>
                  <a:pt x="6985000" y="7327900"/>
                  <a:pt x="7010400" y="7137400"/>
                </a:cubicBezTo>
                <a:lnTo>
                  <a:pt x="7048500" y="6794500"/>
                </a:lnTo>
                <a:cubicBezTo>
                  <a:pt x="7061200" y="6616700"/>
                  <a:pt x="7086600" y="6438900"/>
                  <a:pt x="7086600" y="6413500"/>
                </a:cubicBezTo>
                <a:cubicBezTo>
                  <a:pt x="7086600" y="6388100"/>
                  <a:pt x="7137400" y="6197600"/>
                  <a:pt x="7200900" y="5994400"/>
                </a:cubicBezTo>
                <a:lnTo>
                  <a:pt x="7315200" y="5664200"/>
                </a:lnTo>
                <a:cubicBezTo>
                  <a:pt x="7378700" y="5461000"/>
                  <a:pt x="7480300" y="5168900"/>
                  <a:pt x="7543800" y="5029200"/>
                </a:cubicBezTo>
                <a:cubicBezTo>
                  <a:pt x="7594600" y="4876800"/>
                  <a:pt x="7670800" y="4610100"/>
                  <a:pt x="7696200" y="4432300"/>
                </a:cubicBezTo>
                <a:lnTo>
                  <a:pt x="7747000" y="4102100"/>
                </a:lnTo>
                <a:cubicBezTo>
                  <a:pt x="7772400" y="3911600"/>
                  <a:pt x="7797800" y="3746500"/>
                  <a:pt x="7797800" y="3721100"/>
                </a:cubicBezTo>
                <a:cubicBezTo>
                  <a:pt x="7797800" y="3695700"/>
                  <a:pt x="7848600" y="3517900"/>
                  <a:pt x="7899400" y="3314700"/>
                </a:cubicBezTo>
                <a:lnTo>
                  <a:pt x="8064500" y="2705100"/>
                </a:lnTo>
                <a:cubicBezTo>
                  <a:pt x="8115300" y="2501900"/>
                  <a:pt x="8204200" y="2298700"/>
                  <a:pt x="8255000" y="2247900"/>
                </a:cubicBezTo>
                <a:cubicBezTo>
                  <a:pt x="8293100" y="2197100"/>
                  <a:pt x="8343900" y="1993900"/>
                  <a:pt x="8343900" y="1803400"/>
                </a:cubicBezTo>
                <a:lnTo>
                  <a:pt x="8343900" y="1625600"/>
                </a:lnTo>
                <a:cubicBezTo>
                  <a:pt x="8343900" y="1168400"/>
                  <a:pt x="8255000" y="1079500"/>
                  <a:pt x="7797800" y="1079500"/>
                </a:cubicBezTo>
                <a:lnTo>
                  <a:pt x="6997700" y="1079500"/>
                </a:lnTo>
                <a:cubicBezTo>
                  <a:pt x="6527800" y="1079500"/>
                  <a:pt x="6121400" y="1244600"/>
                  <a:pt x="6057900" y="1447800"/>
                </a:cubicBezTo>
                <a:cubicBezTo>
                  <a:pt x="6032500" y="1549400"/>
                  <a:pt x="5956300" y="1676400"/>
                  <a:pt x="5892800" y="1739900"/>
                </a:cubicBezTo>
                <a:cubicBezTo>
                  <a:pt x="5816600" y="1803400"/>
                  <a:pt x="5740400" y="2006600"/>
                  <a:pt x="5715000" y="2197100"/>
                </a:cubicBezTo>
                <a:lnTo>
                  <a:pt x="5702300" y="2362200"/>
                </a:lnTo>
                <a:cubicBezTo>
                  <a:pt x="5676900" y="2552700"/>
                  <a:pt x="5651500" y="2717800"/>
                  <a:pt x="5651500" y="2743200"/>
                </a:cubicBezTo>
                <a:cubicBezTo>
                  <a:pt x="5651500" y="2768600"/>
                  <a:pt x="5575300" y="2946400"/>
                  <a:pt x="5486400" y="3149600"/>
                </a:cubicBezTo>
                <a:lnTo>
                  <a:pt x="5461000" y="3225800"/>
                </a:lnTo>
                <a:cubicBezTo>
                  <a:pt x="5359400" y="3429000"/>
                  <a:pt x="5232400" y="3644900"/>
                  <a:pt x="5168900" y="3708400"/>
                </a:cubicBezTo>
                <a:cubicBezTo>
                  <a:pt x="5105400" y="3784600"/>
                  <a:pt x="5029200" y="3975100"/>
                  <a:pt x="4991100" y="4152900"/>
                </a:cubicBezTo>
                <a:lnTo>
                  <a:pt x="4991100" y="4165600"/>
                </a:lnTo>
                <a:cubicBezTo>
                  <a:pt x="4953000" y="4343400"/>
                  <a:pt x="4927600" y="4508500"/>
                  <a:pt x="4927600" y="4533900"/>
                </a:cubicBezTo>
                <a:cubicBezTo>
                  <a:pt x="4927600" y="4559300"/>
                  <a:pt x="4864100" y="4749800"/>
                  <a:pt x="4775200" y="4953000"/>
                </a:cubicBezTo>
                <a:lnTo>
                  <a:pt x="4737100" y="5016500"/>
                </a:lnTo>
                <a:cubicBezTo>
                  <a:pt x="4648200" y="5219700"/>
                  <a:pt x="4521200" y="5435600"/>
                  <a:pt x="4457700" y="5499100"/>
                </a:cubicBezTo>
                <a:cubicBezTo>
                  <a:pt x="4381500" y="5575300"/>
                  <a:pt x="4305300" y="5765800"/>
                  <a:pt x="4279900" y="5943600"/>
                </a:cubicBezTo>
                <a:lnTo>
                  <a:pt x="4267200" y="5956300"/>
                </a:lnTo>
                <a:cubicBezTo>
                  <a:pt x="4241800" y="6134100"/>
                  <a:pt x="4216400" y="6299200"/>
                  <a:pt x="4216400" y="6324600"/>
                </a:cubicBezTo>
                <a:cubicBezTo>
                  <a:pt x="4216400" y="6350000"/>
                  <a:pt x="4140200" y="6540500"/>
                  <a:pt x="4051300" y="6743700"/>
                </a:cubicBezTo>
                <a:lnTo>
                  <a:pt x="4025900" y="6807200"/>
                </a:lnTo>
                <a:cubicBezTo>
                  <a:pt x="3937000" y="7010400"/>
                  <a:pt x="3797300" y="7226300"/>
                  <a:pt x="3733800" y="7302500"/>
                </a:cubicBezTo>
                <a:cubicBezTo>
                  <a:pt x="3670300" y="7366000"/>
                  <a:pt x="3594100" y="7569200"/>
                  <a:pt x="3556000" y="7747000"/>
                </a:cubicBezTo>
                <a:cubicBezTo>
                  <a:pt x="3530600" y="7924800"/>
                  <a:pt x="3492500" y="8089900"/>
                  <a:pt x="3492500" y="8115300"/>
                </a:cubicBezTo>
                <a:cubicBezTo>
                  <a:pt x="3492500" y="8140700"/>
                  <a:pt x="3429000" y="8331200"/>
                  <a:pt x="3340100" y="8534400"/>
                </a:cubicBezTo>
                <a:lnTo>
                  <a:pt x="3263900" y="8712200"/>
                </a:lnTo>
                <a:cubicBezTo>
                  <a:pt x="2997200" y="9347200"/>
                  <a:pt x="2959100" y="9499600"/>
                  <a:pt x="3048000" y="9601200"/>
                </a:cubicBezTo>
                <a:cubicBezTo>
                  <a:pt x="3098800" y="9652000"/>
                  <a:pt x="3302000" y="9690100"/>
                  <a:pt x="3492500" y="9690100"/>
                </a:cubicBezTo>
                <a:close/>
                <a:moveTo>
                  <a:pt x="736600" y="106934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26" name="Freeform 2326"/>
          <p:cNvSpPr/>
          <p:nvPr/>
        </p:nvSpPr>
        <p:spPr>
          <a:xfrm rot="0" flipH="0" flipV="0">
            <a:off x="24436055" y="16234625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27" name="Freeform 2327"/>
          <p:cNvSpPr/>
          <p:nvPr/>
        </p:nvSpPr>
        <p:spPr>
          <a:xfrm rot="0" flipH="0" flipV="0">
            <a:off x="24518265" y="16234193"/>
            <a:ext cx="54838" cy="90678"/>
          </a:xfrm>
          <a:custGeom>
            <a:pathLst>
              <a:path w="6451600" h="10668000">
                <a:moveTo>
                  <a:pt x="533400" y="0"/>
                </a:moveTo>
                <a:lnTo>
                  <a:pt x="5727700" y="0"/>
                </a:lnTo>
                <a:cubicBezTo>
                  <a:pt x="6184900" y="0"/>
                  <a:pt x="6451600" y="266700"/>
                  <a:pt x="6451600" y="723900"/>
                </a:cubicBezTo>
                <a:cubicBezTo>
                  <a:pt x="6451600" y="952500"/>
                  <a:pt x="6324600" y="1079500"/>
                  <a:pt x="6096000" y="1079500"/>
                </a:cubicBezTo>
                <a:lnTo>
                  <a:pt x="4114800" y="1079500"/>
                </a:lnTo>
                <a:cubicBezTo>
                  <a:pt x="3695700" y="1079500"/>
                  <a:pt x="3632200" y="1130300"/>
                  <a:pt x="3403600" y="1663700"/>
                </a:cubicBezTo>
                <a:lnTo>
                  <a:pt x="3378200" y="1739900"/>
                </a:lnTo>
                <a:cubicBezTo>
                  <a:pt x="3289300" y="1955800"/>
                  <a:pt x="3175000" y="2311400"/>
                  <a:pt x="3124200" y="2527300"/>
                </a:cubicBezTo>
                <a:lnTo>
                  <a:pt x="3124200" y="2565400"/>
                </a:lnTo>
                <a:cubicBezTo>
                  <a:pt x="3073400" y="2781300"/>
                  <a:pt x="3048000" y="3022600"/>
                  <a:pt x="3048000" y="3098800"/>
                </a:cubicBezTo>
                <a:cubicBezTo>
                  <a:pt x="3048000" y="3175000"/>
                  <a:pt x="3022600" y="3378200"/>
                  <a:pt x="3009900" y="3568700"/>
                </a:cubicBezTo>
                <a:lnTo>
                  <a:pt x="2959100" y="3911600"/>
                </a:lnTo>
                <a:cubicBezTo>
                  <a:pt x="2946400" y="4089400"/>
                  <a:pt x="2870200" y="4305300"/>
                  <a:pt x="2806700" y="4368800"/>
                </a:cubicBezTo>
                <a:cubicBezTo>
                  <a:pt x="2743200" y="4432300"/>
                  <a:pt x="2641600" y="4660900"/>
                  <a:pt x="2590800" y="4864100"/>
                </a:cubicBezTo>
                <a:lnTo>
                  <a:pt x="2425700" y="5461000"/>
                </a:lnTo>
                <a:cubicBezTo>
                  <a:pt x="2374900" y="5664200"/>
                  <a:pt x="2324100" y="5854700"/>
                  <a:pt x="2324100" y="5880100"/>
                </a:cubicBezTo>
                <a:cubicBezTo>
                  <a:pt x="2324100" y="5905500"/>
                  <a:pt x="2298700" y="6070600"/>
                  <a:pt x="2273300" y="6248400"/>
                </a:cubicBezTo>
                <a:lnTo>
                  <a:pt x="2222500" y="6591300"/>
                </a:lnTo>
                <a:cubicBezTo>
                  <a:pt x="2197100" y="6769100"/>
                  <a:pt x="2120900" y="7035800"/>
                  <a:pt x="2057400" y="7175500"/>
                </a:cubicBezTo>
                <a:cubicBezTo>
                  <a:pt x="1993900" y="7327900"/>
                  <a:pt x="1905000" y="7594600"/>
                  <a:pt x="1854200" y="7772400"/>
                </a:cubicBezTo>
                <a:lnTo>
                  <a:pt x="1371600" y="9448800"/>
                </a:lnTo>
                <a:cubicBezTo>
                  <a:pt x="1320800" y="9639300"/>
                  <a:pt x="1219200" y="9931400"/>
                  <a:pt x="1155700" y="10121900"/>
                </a:cubicBezTo>
                <a:lnTo>
                  <a:pt x="1104900" y="10248900"/>
                </a:lnTo>
                <a:cubicBezTo>
                  <a:pt x="990600" y="10553700"/>
                  <a:pt x="622300" y="10668000"/>
                  <a:pt x="177800" y="10528300"/>
                </a:cubicBezTo>
                <a:cubicBezTo>
                  <a:pt x="76200" y="10502900"/>
                  <a:pt x="0" y="10337800"/>
                  <a:pt x="0" y="10172700"/>
                </a:cubicBezTo>
                <a:cubicBezTo>
                  <a:pt x="0" y="10007600"/>
                  <a:pt x="38100" y="9829800"/>
                  <a:pt x="88900" y="9779000"/>
                </a:cubicBezTo>
                <a:cubicBezTo>
                  <a:pt x="139700" y="9728200"/>
                  <a:pt x="215900" y="9525000"/>
                  <a:pt x="279400" y="9321800"/>
                </a:cubicBezTo>
                <a:lnTo>
                  <a:pt x="431800" y="8712200"/>
                </a:lnTo>
                <a:cubicBezTo>
                  <a:pt x="482600" y="8509000"/>
                  <a:pt x="533400" y="8318500"/>
                  <a:pt x="533400" y="8293100"/>
                </a:cubicBezTo>
                <a:cubicBezTo>
                  <a:pt x="533400" y="8267700"/>
                  <a:pt x="571500" y="8102600"/>
                  <a:pt x="609600" y="7912100"/>
                </a:cubicBezTo>
                <a:lnTo>
                  <a:pt x="965200" y="6337300"/>
                </a:lnTo>
                <a:cubicBezTo>
                  <a:pt x="1016000" y="6159500"/>
                  <a:pt x="1092200" y="5892800"/>
                  <a:pt x="1155700" y="5740400"/>
                </a:cubicBezTo>
                <a:cubicBezTo>
                  <a:pt x="1219200" y="5600700"/>
                  <a:pt x="1320800" y="5308600"/>
                  <a:pt x="1384300" y="5105400"/>
                </a:cubicBezTo>
                <a:lnTo>
                  <a:pt x="1485900" y="4775200"/>
                </a:lnTo>
                <a:cubicBezTo>
                  <a:pt x="1549400" y="4572000"/>
                  <a:pt x="1612900" y="4381500"/>
                  <a:pt x="1612900" y="4356100"/>
                </a:cubicBezTo>
                <a:cubicBezTo>
                  <a:pt x="1612900" y="4330700"/>
                  <a:pt x="1625600" y="4152900"/>
                  <a:pt x="1638300" y="3962400"/>
                </a:cubicBezTo>
                <a:lnTo>
                  <a:pt x="1676400" y="3454400"/>
                </a:lnTo>
                <a:cubicBezTo>
                  <a:pt x="1689100" y="3263900"/>
                  <a:pt x="1803400" y="3048000"/>
                  <a:pt x="1917700" y="2971800"/>
                </a:cubicBezTo>
                <a:cubicBezTo>
                  <a:pt x="2044700" y="2895600"/>
                  <a:pt x="2171700" y="2654300"/>
                  <a:pt x="2209800" y="2451100"/>
                </a:cubicBezTo>
                <a:lnTo>
                  <a:pt x="2260600" y="2095500"/>
                </a:lnTo>
                <a:cubicBezTo>
                  <a:pt x="2400300" y="1219200"/>
                  <a:pt x="2336800" y="1079500"/>
                  <a:pt x="1790700" y="1079500"/>
                </a:cubicBezTo>
                <a:cubicBezTo>
                  <a:pt x="1587500" y="1079500"/>
                  <a:pt x="1333500" y="1117600"/>
                  <a:pt x="1206500" y="1168400"/>
                </a:cubicBezTo>
                <a:cubicBezTo>
                  <a:pt x="1079500" y="1219200"/>
                  <a:pt x="825500" y="1244600"/>
                  <a:pt x="622300" y="1219200"/>
                </a:cubicBezTo>
                <a:lnTo>
                  <a:pt x="355600" y="1193800"/>
                </a:lnTo>
                <a:cubicBezTo>
                  <a:pt x="127000" y="1181100"/>
                  <a:pt x="0" y="1028700"/>
                  <a:pt x="0" y="812800"/>
                </a:cubicBezTo>
                <a:lnTo>
                  <a:pt x="0" y="546100"/>
                </a:lnTo>
                <a:cubicBezTo>
                  <a:pt x="0" y="88900"/>
                  <a:pt x="88900" y="0"/>
                  <a:pt x="533400" y="0"/>
                </a:cubicBezTo>
                <a:close/>
                <a:moveTo>
                  <a:pt x="7708900" y="106934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28" name="Freeform 2328"/>
          <p:cNvSpPr/>
          <p:nvPr/>
        </p:nvSpPr>
        <p:spPr>
          <a:xfrm rot="0" flipH="0" flipV="0">
            <a:off x="24579208" y="16235921"/>
            <a:ext cx="67036" cy="91541"/>
          </a:xfrm>
          <a:custGeom>
            <a:pathLst>
              <a:path w="7886700" h="10769600">
                <a:moveTo>
                  <a:pt x="7124700" y="4216400"/>
                </a:moveTo>
                <a:lnTo>
                  <a:pt x="6680200" y="6172200"/>
                </a:lnTo>
                <a:cubicBezTo>
                  <a:pt x="6553200" y="6718300"/>
                  <a:pt x="6375400" y="7162800"/>
                  <a:pt x="6273800" y="7162800"/>
                </a:cubicBezTo>
                <a:cubicBezTo>
                  <a:pt x="6146800" y="7162800"/>
                  <a:pt x="5918200" y="8026400"/>
                  <a:pt x="5918200" y="8559800"/>
                </a:cubicBezTo>
                <a:cubicBezTo>
                  <a:pt x="5918200" y="9042400"/>
                  <a:pt x="5664200" y="9359900"/>
                  <a:pt x="4902200" y="9829800"/>
                </a:cubicBezTo>
                <a:cubicBezTo>
                  <a:pt x="3657600" y="10604500"/>
                  <a:pt x="2552700" y="10769600"/>
                  <a:pt x="774700" y="10452100"/>
                </a:cubicBezTo>
                <a:cubicBezTo>
                  <a:pt x="355600" y="10375900"/>
                  <a:pt x="0" y="10172700"/>
                  <a:pt x="0" y="9994900"/>
                </a:cubicBezTo>
                <a:cubicBezTo>
                  <a:pt x="0" y="9575800"/>
                  <a:pt x="749300" y="9321800"/>
                  <a:pt x="2006600" y="9321800"/>
                </a:cubicBezTo>
                <a:lnTo>
                  <a:pt x="3289300" y="9321800"/>
                </a:lnTo>
                <a:cubicBezTo>
                  <a:pt x="3848100" y="9321800"/>
                  <a:pt x="4470400" y="9118600"/>
                  <a:pt x="4660900" y="8864600"/>
                </a:cubicBezTo>
                <a:cubicBezTo>
                  <a:pt x="5130800" y="8280400"/>
                  <a:pt x="5549900" y="6616700"/>
                  <a:pt x="5283200" y="6362700"/>
                </a:cubicBezTo>
                <a:cubicBezTo>
                  <a:pt x="5245100" y="6311900"/>
                  <a:pt x="4737100" y="6273800"/>
                  <a:pt x="4178300" y="6273800"/>
                </a:cubicBezTo>
                <a:lnTo>
                  <a:pt x="3175000" y="6273800"/>
                </a:lnTo>
                <a:cubicBezTo>
                  <a:pt x="1778000" y="6273800"/>
                  <a:pt x="1282700" y="6032500"/>
                  <a:pt x="901700" y="5156200"/>
                </a:cubicBezTo>
                <a:cubicBezTo>
                  <a:pt x="711200" y="4737100"/>
                  <a:pt x="647700" y="2933700"/>
                  <a:pt x="812800" y="2768600"/>
                </a:cubicBezTo>
                <a:cubicBezTo>
                  <a:pt x="850900" y="2717800"/>
                  <a:pt x="977900" y="2387600"/>
                  <a:pt x="1079500" y="2006600"/>
                </a:cubicBezTo>
                <a:cubicBezTo>
                  <a:pt x="1168400" y="1638300"/>
                  <a:pt x="1270000" y="1079500"/>
                  <a:pt x="1295400" y="774700"/>
                </a:cubicBezTo>
                <a:cubicBezTo>
                  <a:pt x="1346200" y="228600"/>
                  <a:pt x="1587500" y="0"/>
                  <a:pt x="2108200" y="0"/>
                </a:cubicBezTo>
                <a:cubicBezTo>
                  <a:pt x="2438400" y="0"/>
                  <a:pt x="2514600" y="114300"/>
                  <a:pt x="2514600" y="711200"/>
                </a:cubicBezTo>
                <a:cubicBezTo>
                  <a:pt x="2514600" y="1257300"/>
                  <a:pt x="2133600" y="2514600"/>
                  <a:pt x="1917700" y="2743200"/>
                </a:cubicBezTo>
                <a:cubicBezTo>
                  <a:pt x="1841500" y="2806700"/>
                  <a:pt x="1790700" y="3302000"/>
                  <a:pt x="1790700" y="3848100"/>
                </a:cubicBezTo>
                <a:cubicBezTo>
                  <a:pt x="1790700" y="4991100"/>
                  <a:pt x="2044700" y="5194300"/>
                  <a:pt x="3454400" y="5194300"/>
                </a:cubicBezTo>
                <a:lnTo>
                  <a:pt x="4724400" y="5194300"/>
                </a:lnTo>
                <a:cubicBezTo>
                  <a:pt x="5537200" y="5194300"/>
                  <a:pt x="5918200" y="4927600"/>
                  <a:pt x="5918200" y="4343400"/>
                </a:cubicBezTo>
                <a:cubicBezTo>
                  <a:pt x="5918200" y="3911600"/>
                  <a:pt x="6057900" y="3073400"/>
                  <a:pt x="6159500" y="2984500"/>
                </a:cubicBezTo>
                <a:cubicBezTo>
                  <a:pt x="6248400" y="2882900"/>
                  <a:pt x="6629400" y="1828800"/>
                  <a:pt x="6629400" y="1651000"/>
                </a:cubicBezTo>
                <a:cubicBezTo>
                  <a:pt x="6629400" y="711200"/>
                  <a:pt x="7010400" y="0"/>
                  <a:pt x="7518400" y="0"/>
                </a:cubicBezTo>
                <a:cubicBezTo>
                  <a:pt x="7721600" y="0"/>
                  <a:pt x="7886700" y="355600"/>
                  <a:pt x="7886700" y="800100"/>
                </a:cubicBezTo>
                <a:cubicBezTo>
                  <a:pt x="7886700" y="1244600"/>
                  <a:pt x="7848600" y="1651000"/>
                  <a:pt x="7797800" y="1701800"/>
                </a:cubicBezTo>
                <a:cubicBezTo>
                  <a:pt x="7721600" y="1765300"/>
                  <a:pt x="7353300" y="3009900"/>
                  <a:pt x="7353300" y="3175000"/>
                </a:cubicBezTo>
                <a:cubicBezTo>
                  <a:pt x="7353300" y="3200400"/>
                  <a:pt x="7251700" y="3670300"/>
                  <a:pt x="7124700" y="4216400"/>
                </a:cubicBezTo>
                <a:close/>
                <a:moveTo>
                  <a:pt x="6718300" y="104902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29" name="Freeform 2329"/>
          <p:cNvSpPr/>
          <p:nvPr/>
        </p:nvSpPr>
        <p:spPr>
          <a:xfrm rot="0" flipH="0" flipV="0">
            <a:off x="24701178" y="16235057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30" name="Freeform 2330"/>
          <p:cNvSpPr/>
          <p:nvPr/>
        </p:nvSpPr>
        <p:spPr>
          <a:xfrm rot="0" flipH="0" flipV="0">
            <a:off x="24775889" y="16235705"/>
            <a:ext cx="52247" cy="88411"/>
          </a:xfrm>
          <a:custGeom>
            <a:pathLst>
              <a:path w="6146800" h="10401300">
                <a:moveTo>
                  <a:pt x="5384800" y="5842000"/>
                </a:moveTo>
                <a:lnTo>
                  <a:pt x="5168900" y="6438900"/>
                </a:lnTo>
                <a:cubicBezTo>
                  <a:pt x="5041900" y="6794500"/>
                  <a:pt x="4851400" y="7213600"/>
                  <a:pt x="4737100" y="7353300"/>
                </a:cubicBezTo>
                <a:cubicBezTo>
                  <a:pt x="4610100" y="7493000"/>
                  <a:pt x="4483100" y="7747000"/>
                  <a:pt x="4445000" y="7924800"/>
                </a:cubicBezTo>
                <a:cubicBezTo>
                  <a:pt x="4406900" y="8089900"/>
                  <a:pt x="4140200" y="8458200"/>
                  <a:pt x="3860800" y="8737600"/>
                </a:cubicBezTo>
                <a:lnTo>
                  <a:pt x="3797300" y="8813800"/>
                </a:lnTo>
                <a:cubicBezTo>
                  <a:pt x="3517900" y="9093200"/>
                  <a:pt x="3149600" y="9372600"/>
                  <a:pt x="2984500" y="9423400"/>
                </a:cubicBezTo>
                <a:cubicBezTo>
                  <a:pt x="2197100" y="9702800"/>
                  <a:pt x="1485900" y="10121900"/>
                  <a:pt x="1485900" y="10299700"/>
                </a:cubicBezTo>
                <a:cubicBezTo>
                  <a:pt x="1485900" y="10350500"/>
                  <a:pt x="1206500" y="10401300"/>
                  <a:pt x="863600" y="10401300"/>
                </a:cubicBezTo>
                <a:cubicBezTo>
                  <a:pt x="520700" y="10401300"/>
                  <a:pt x="190500" y="10350500"/>
                  <a:pt x="152400" y="10299700"/>
                </a:cubicBezTo>
                <a:cubicBezTo>
                  <a:pt x="0" y="10160000"/>
                  <a:pt x="50800" y="9690100"/>
                  <a:pt x="241300" y="9499600"/>
                </a:cubicBezTo>
                <a:cubicBezTo>
                  <a:pt x="330200" y="9398000"/>
                  <a:pt x="622300" y="9321800"/>
                  <a:pt x="863600" y="9321800"/>
                </a:cubicBezTo>
                <a:cubicBezTo>
                  <a:pt x="1104900" y="9321800"/>
                  <a:pt x="1358900" y="9232900"/>
                  <a:pt x="1422400" y="9131300"/>
                </a:cubicBezTo>
                <a:cubicBezTo>
                  <a:pt x="1485900" y="9029700"/>
                  <a:pt x="1689100" y="8915400"/>
                  <a:pt x="1854200" y="8877300"/>
                </a:cubicBezTo>
                <a:cubicBezTo>
                  <a:pt x="2463800" y="8724900"/>
                  <a:pt x="3200400" y="8115300"/>
                  <a:pt x="3390900" y="7594600"/>
                </a:cubicBezTo>
                <a:cubicBezTo>
                  <a:pt x="3441700" y="7442200"/>
                  <a:pt x="3556000" y="7213600"/>
                  <a:pt x="3657600" y="7112000"/>
                </a:cubicBezTo>
                <a:cubicBezTo>
                  <a:pt x="4000500" y="6680200"/>
                  <a:pt x="3797300" y="6451600"/>
                  <a:pt x="3098800" y="6451600"/>
                </a:cubicBezTo>
                <a:lnTo>
                  <a:pt x="2565400" y="6451600"/>
                </a:lnTo>
                <a:cubicBezTo>
                  <a:pt x="2171700" y="6451600"/>
                  <a:pt x="1803400" y="6362700"/>
                  <a:pt x="1727200" y="6261100"/>
                </a:cubicBezTo>
                <a:cubicBezTo>
                  <a:pt x="1663700" y="6159500"/>
                  <a:pt x="1498600" y="6032500"/>
                  <a:pt x="1371600" y="5981700"/>
                </a:cubicBezTo>
                <a:cubicBezTo>
                  <a:pt x="812800" y="5791200"/>
                  <a:pt x="419100" y="5156200"/>
                  <a:pt x="419100" y="4483100"/>
                </a:cubicBezTo>
                <a:lnTo>
                  <a:pt x="419100" y="3937000"/>
                </a:lnTo>
                <a:cubicBezTo>
                  <a:pt x="419100" y="3543300"/>
                  <a:pt x="495300" y="3124200"/>
                  <a:pt x="596900" y="2997200"/>
                </a:cubicBezTo>
                <a:cubicBezTo>
                  <a:pt x="698500" y="2882900"/>
                  <a:pt x="774700" y="2641600"/>
                  <a:pt x="774700" y="2463800"/>
                </a:cubicBezTo>
                <a:cubicBezTo>
                  <a:pt x="774700" y="2286000"/>
                  <a:pt x="863600" y="2095500"/>
                  <a:pt x="965200" y="2032000"/>
                </a:cubicBezTo>
                <a:cubicBezTo>
                  <a:pt x="1066800" y="1968500"/>
                  <a:pt x="1181100" y="1778000"/>
                  <a:pt x="1219200" y="1600200"/>
                </a:cubicBezTo>
                <a:cubicBezTo>
                  <a:pt x="1409700" y="787400"/>
                  <a:pt x="1612900" y="647700"/>
                  <a:pt x="2857500" y="419100"/>
                </a:cubicBezTo>
                <a:lnTo>
                  <a:pt x="2933700" y="393700"/>
                </a:lnTo>
                <a:cubicBezTo>
                  <a:pt x="3327400" y="317500"/>
                  <a:pt x="3644900" y="203200"/>
                  <a:pt x="3644900" y="127000"/>
                </a:cubicBezTo>
                <a:cubicBezTo>
                  <a:pt x="3644900" y="50800"/>
                  <a:pt x="3848100" y="0"/>
                  <a:pt x="4089400" y="0"/>
                </a:cubicBezTo>
                <a:cubicBezTo>
                  <a:pt x="4343400" y="0"/>
                  <a:pt x="4584700" y="76200"/>
                  <a:pt x="4648200" y="177800"/>
                </a:cubicBezTo>
                <a:cubicBezTo>
                  <a:pt x="4711700" y="279400"/>
                  <a:pt x="4914900" y="406400"/>
                  <a:pt x="5092700" y="444500"/>
                </a:cubicBezTo>
                <a:cubicBezTo>
                  <a:pt x="5486400" y="533400"/>
                  <a:pt x="5588000" y="622300"/>
                  <a:pt x="5715000" y="990600"/>
                </a:cubicBezTo>
                <a:cubicBezTo>
                  <a:pt x="5765800" y="1130300"/>
                  <a:pt x="5880100" y="1308100"/>
                  <a:pt x="5981700" y="1371600"/>
                </a:cubicBezTo>
                <a:cubicBezTo>
                  <a:pt x="6070600" y="1422400"/>
                  <a:pt x="6146800" y="1790700"/>
                  <a:pt x="6146800" y="2184400"/>
                </a:cubicBezTo>
                <a:lnTo>
                  <a:pt x="6146800" y="2501900"/>
                </a:lnTo>
                <a:cubicBezTo>
                  <a:pt x="6146800" y="2895600"/>
                  <a:pt x="6032500" y="3479800"/>
                  <a:pt x="5880100" y="3810000"/>
                </a:cubicBezTo>
                <a:cubicBezTo>
                  <a:pt x="5740400" y="4127500"/>
                  <a:pt x="5613400" y="4572000"/>
                  <a:pt x="5613400" y="4787900"/>
                </a:cubicBezTo>
                <a:cubicBezTo>
                  <a:pt x="5613400" y="5016500"/>
                  <a:pt x="5511800" y="5486400"/>
                  <a:pt x="5384800" y="5842000"/>
                </a:cubicBezTo>
                <a:close/>
                <a:moveTo>
                  <a:pt x="2959100" y="10515600"/>
                </a:moveTo>
                <a:moveTo>
                  <a:pt x="2565400" y="5372100"/>
                </a:moveTo>
                <a:lnTo>
                  <a:pt x="3822700" y="5372100"/>
                </a:lnTo>
                <a:cubicBezTo>
                  <a:pt x="4241800" y="5372100"/>
                  <a:pt x="4381500" y="5257800"/>
                  <a:pt x="4521200" y="4800600"/>
                </a:cubicBezTo>
                <a:lnTo>
                  <a:pt x="4978400" y="3378200"/>
                </a:lnTo>
                <a:cubicBezTo>
                  <a:pt x="5029200" y="3187700"/>
                  <a:pt x="5080000" y="2882900"/>
                  <a:pt x="5080000" y="2679700"/>
                </a:cubicBezTo>
                <a:lnTo>
                  <a:pt x="5080000" y="2146300"/>
                </a:lnTo>
                <a:cubicBezTo>
                  <a:pt x="5080000" y="1955800"/>
                  <a:pt x="4978400" y="1689100"/>
                  <a:pt x="4864100" y="1574800"/>
                </a:cubicBezTo>
                <a:cubicBezTo>
                  <a:pt x="4368800" y="1079500"/>
                  <a:pt x="3860800" y="952500"/>
                  <a:pt x="3289300" y="1168400"/>
                </a:cubicBezTo>
                <a:cubicBezTo>
                  <a:pt x="3136900" y="1231900"/>
                  <a:pt x="2921000" y="1308100"/>
                  <a:pt x="2794000" y="1358900"/>
                </a:cubicBezTo>
                <a:cubicBezTo>
                  <a:pt x="2501900" y="1447800"/>
                  <a:pt x="2032000" y="1968500"/>
                  <a:pt x="2032000" y="2197100"/>
                </a:cubicBezTo>
                <a:cubicBezTo>
                  <a:pt x="2032000" y="2222500"/>
                  <a:pt x="1955800" y="2400300"/>
                  <a:pt x="1866900" y="2590800"/>
                </a:cubicBezTo>
                <a:lnTo>
                  <a:pt x="1651000" y="3048000"/>
                </a:lnTo>
                <a:cubicBezTo>
                  <a:pt x="1562100" y="3238500"/>
                  <a:pt x="1485900" y="3568700"/>
                  <a:pt x="1485900" y="3759200"/>
                </a:cubicBezTo>
                <a:lnTo>
                  <a:pt x="1485900" y="4483100"/>
                </a:lnTo>
                <a:cubicBezTo>
                  <a:pt x="1485900" y="5003800"/>
                  <a:pt x="1943100" y="5372100"/>
                  <a:pt x="2565400" y="5372100"/>
                </a:cubicBezTo>
                <a:close/>
                <a:moveTo>
                  <a:pt x="3429000" y="105156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31" name="Freeform 2331"/>
          <p:cNvSpPr/>
          <p:nvPr/>
        </p:nvSpPr>
        <p:spPr>
          <a:xfrm rot="0" flipH="0" flipV="0">
            <a:off x="24848658" y="16236244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32" name="Freeform 2332"/>
          <p:cNvSpPr/>
          <p:nvPr/>
        </p:nvSpPr>
        <p:spPr>
          <a:xfrm rot="0" flipH="0" flipV="0">
            <a:off x="24877167" y="16235057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33" name="Freeform 2333"/>
          <p:cNvSpPr/>
          <p:nvPr/>
        </p:nvSpPr>
        <p:spPr>
          <a:xfrm rot="0" flipH="0" flipV="0">
            <a:off x="24942811" y="16270249"/>
            <a:ext cx="18351" cy="48685"/>
          </a:xfrm>
          <a:custGeom>
            <a:pathLst>
              <a:path w="2159000" h="5727700">
                <a:moveTo>
                  <a:pt x="2159000" y="800100"/>
                </a:moveTo>
                <a:lnTo>
                  <a:pt x="2159000" y="1066800"/>
                </a:lnTo>
                <a:cubicBezTo>
                  <a:pt x="2159000" y="1270000"/>
                  <a:pt x="2070100" y="1435100"/>
                  <a:pt x="1968500" y="1435100"/>
                </a:cubicBezTo>
                <a:cubicBezTo>
                  <a:pt x="1879600" y="1435100"/>
                  <a:pt x="1790700" y="1511300"/>
                  <a:pt x="1790700" y="1612900"/>
                </a:cubicBezTo>
                <a:cubicBezTo>
                  <a:pt x="1790700" y="1701800"/>
                  <a:pt x="1676400" y="1790700"/>
                  <a:pt x="1524000" y="1790700"/>
                </a:cubicBezTo>
                <a:cubicBezTo>
                  <a:pt x="1231900" y="1790700"/>
                  <a:pt x="1079500" y="1524000"/>
                  <a:pt x="1079500" y="977900"/>
                </a:cubicBezTo>
                <a:lnTo>
                  <a:pt x="1079500" y="889000"/>
                </a:lnTo>
                <a:cubicBezTo>
                  <a:pt x="1079500" y="698500"/>
                  <a:pt x="1155700" y="533400"/>
                  <a:pt x="1257300" y="533400"/>
                </a:cubicBezTo>
                <a:cubicBezTo>
                  <a:pt x="1358900" y="533400"/>
                  <a:pt x="1435100" y="406400"/>
                  <a:pt x="1435100" y="266700"/>
                </a:cubicBezTo>
                <a:cubicBezTo>
                  <a:pt x="1435100" y="114300"/>
                  <a:pt x="1562100" y="0"/>
                  <a:pt x="1701800" y="0"/>
                </a:cubicBezTo>
                <a:cubicBezTo>
                  <a:pt x="1854200" y="0"/>
                  <a:pt x="2019300" y="101600"/>
                  <a:pt x="2057400" y="215900"/>
                </a:cubicBezTo>
                <a:cubicBezTo>
                  <a:pt x="2108200" y="342900"/>
                  <a:pt x="2159000" y="596900"/>
                  <a:pt x="2159000" y="800100"/>
                </a:cubicBezTo>
                <a:close/>
                <a:moveTo>
                  <a:pt x="5003800" y="6451600"/>
                </a:moveTo>
                <a:moveTo>
                  <a:pt x="0" y="5372100"/>
                </a:moveTo>
                <a:lnTo>
                  <a:pt x="0" y="4838700"/>
                </a:lnTo>
                <a:cubicBezTo>
                  <a:pt x="0" y="4483100"/>
                  <a:pt x="228600" y="4292600"/>
                  <a:pt x="673100" y="4292600"/>
                </a:cubicBezTo>
                <a:cubicBezTo>
                  <a:pt x="800100" y="4292600"/>
                  <a:pt x="939800" y="4394200"/>
                  <a:pt x="990600" y="4521200"/>
                </a:cubicBezTo>
                <a:cubicBezTo>
                  <a:pt x="1041400" y="4648200"/>
                  <a:pt x="1079500" y="4902200"/>
                  <a:pt x="1079500" y="5105400"/>
                </a:cubicBezTo>
                <a:lnTo>
                  <a:pt x="1079500" y="5194300"/>
                </a:lnTo>
                <a:cubicBezTo>
                  <a:pt x="1079500" y="5575300"/>
                  <a:pt x="850900" y="5727700"/>
                  <a:pt x="317500" y="5727700"/>
                </a:cubicBezTo>
                <a:cubicBezTo>
                  <a:pt x="139700" y="5727700"/>
                  <a:pt x="0" y="5575300"/>
                  <a:pt x="0" y="5372100"/>
                </a:cubicBezTo>
                <a:close/>
                <a:moveTo>
                  <a:pt x="431800" y="64516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34" name="Freeform 2334"/>
          <p:cNvSpPr/>
          <p:nvPr/>
        </p:nvSpPr>
        <p:spPr>
          <a:xfrm rot="0" flipH="0" flipV="0">
            <a:off x="24969484" y="16233114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35" name="Freeform 2335"/>
          <p:cNvSpPr/>
          <p:nvPr/>
        </p:nvSpPr>
        <p:spPr>
          <a:xfrm rot="0" flipH="0" flipV="0">
            <a:off x="25040094" y="16234949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36" name="Freeform 2336"/>
          <p:cNvSpPr/>
          <p:nvPr/>
        </p:nvSpPr>
        <p:spPr>
          <a:xfrm rot="0" flipH="0" flipV="0">
            <a:off x="25105198" y="16234949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37" name="Freeform 2337"/>
          <p:cNvSpPr/>
          <p:nvPr/>
        </p:nvSpPr>
        <p:spPr>
          <a:xfrm rot="0" flipH="0" flipV="0">
            <a:off x="25166307" y="16235381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38" name="Freeform 2338"/>
          <p:cNvSpPr/>
          <p:nvPr/>
        </p:nvSpPr>
        <p:spPr>
          <a:xfrm rot="0" flipH="0" flipV="0">
            <a:off x="25947410" y="16233971"/>
            <a:ext cx="65849" cy="89922"/>
          </a:xfrm>
          <a:custGeom>
            <a:pathLst>
              <a:path w="7747000" h="10579100">
                <a:moveTo>
                  <a:pt x="3657600" y="0"/>
                </a:moveTo>
                <a:lnTo>
                  <a:pt x="6883400" y="0"/>
                </a:lnTo>
                <a:cubicBezTo>
                  <a:pt x="7480300" y="0"/>
                  <a:pt x="7747000" y="215900"/>
                  <a:pt x="7747000" y="711200"/>
                </a:cubicBezTo>
                <a:cubicBezTo>
                  <a:pt x="7747000" y="914400"/>
                  <a:pt x="7505700" y="1104900"/>
                  <a:pt x="7200900" y="1155700"/>
                </a:cubicBezTo>
                <a:lnTo>
                  <a:pt x="7124700" y="1168400"/>
                </a:lnTo>
                <a:cubicBezTo>
                  <a:pt x="6832600" y="1219200"/>
                  <a:pt x="6362700" y="1257300"/>
                  <a:pt x="6096000" y="1257300"/>
                </a:cubicBezTo>
                <a:lnTo>
                  <a:pt x="4737100" y="1270000"/>
                </a:lnTo>
                <a:cubicBezTo>
                  <a:pt x="4470400" y="1270000"/>
                  <a:pt x="4140200" y="1244600"/>
                  <a:pt x="4000500" y="1206500"/>
                </a:cubicBezTo>
                <a:cubicBezTo>
                  <a:pt x="3873500" y="1168400"/>
                  <a:pt x="3619500" y="1308100"/>
                  <a:pt x="3441700" y="1524000"/>
                </a:cubicBezTo>
                <a:lnTo>
                  <a:pt x="3403600" y="1574800"/>
                </a:lnTo>
                <a:cubicBezTo>
                  <a:pt x="3225800" y="1790700"/>
                  <a:pt x="3086100" y="2197100"/>
                  <a:pt x="3086100" y="2476500"/>
                </a:cubicBezTo>
                <a:lnTo>
                  <a:pt x="3086100" y="2540000"/>
                </a:lnTo>
                <a:cubicBezTo>
                  <a:pt x="3086100" y="2819400"/>
                  <a:pt x="3022600" y="3251200"/>
                  <a:pt x="2959100" y="3505200"/>
                </a:cubicBezTo>
                <a:lnTo>
                  <a:pt x="2882900" y="3759200"/>
                </a:lnTo>
                <a:cubicBezTo>
                  <a:pt x="2806700" y="4013200"/>
                  <a:pt x="2705100" y="4330700"/>
                  <a:pt x="2641600" y="4483100"/>
                </a:cubicBezTo>
                <a:cubicBezTo>
                  <a:pt x="2578100" y="4622800"/>
                  <a:pt x="2463800" y="4978400"/>
                  <a:pt x="2362200" y="5270500"/>
                </a:cubicBezTo>
                <a:lnTo>
                  <a:pt x="2362200" y="5295900"/>
                </a:lnTo>
                <a:cubicBezTo>
                  <a:pt x="2260600" y="5588000"/>
                  <a:pt x="2184400" y="5842000"/>
                  <a:pt x="2184400" y="5867400"/>
                </a:cubicBezTo>
                <a:cubicBezTo>
                  <a:pt x="2184400" y="5892800"/>
                  <a:pt x="2133600" y="6134100"/>
                  <a:pt x="2070100" y="6413500"/>
                </a:cubicBezTo>
                <a:lnTo>
                  <a:pt x="1409700" y="9182100"/>
                </a:lnTo>
                <a:cubicBezTo>
                  <a:pt x="1219200" y="9982200"/>
                  <a:pt x="838200" y="10579100"/>
                  <a:pt x="520700" y="10579100"/>
                </a:cubicBezTo>
                <a:cubicBezTo>
                  <a:pt x="355600" y="10579100"/>
                  <a:pt x="177800" y="10477500"/>
                  <a:pt x="127000" y="10350500"/>
                </a:cubicBezTo>
                <a:cubicBezTo>
                  <a:pt x="0" y="10033000"/>
                  <a:pt x="12700" y="9575800"/>
                  <a:pt x="177800" y="9004300"/>
                </a:cubicBezTo>
                <a:lnTo>
                  <a:pt x="2387600" y="863600"/>
                </a:lnTo>
                <a:cubicBezTo>
                  <a:pt x="2552700" y="279400"/>
                  <a:pt x="2959100" y="0"/>
                  <a:pt x="3657600" y="0"/>
                </a:cubicBezTo>
                <a:close/>
                <a:moveTo>
                  <a:pt x="10147300" y="106299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39" name="Freeform 2339"/>
          <p:cNvSpPr/>
          <p:nvPr/>
        </p:nvSpPr>
        <p:spPr>
          <a:xfrm rot="0" flipH="0" flipV="0">
            <a:off x="26014813" y="16260959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0" name="Freeform 2340"/>
          <p:cNvSpPr/>
          <p:nvPr/>
        </p:nvSpPr>
        <p:spPr>
          <a:xfrm rot="0" flipH="0" flipV="0">
            <a:off x="26086856" y="16234079"/>
            <a:ext cx="59480" cy="89814"/>
          </a:xfrm>
          <a:custGeom>
            <a:pathLst>
              <a:path w="6997700" h="10566400">
                <a:moveTo>
                  <a:pt x="4127500" y="0"/>
                </a:moveTo>
                <a:lnTo>
                  <a:pt x="6108700" y="0"/>
                </a:lnTo>
                <a:cubicBezTo>
                  <a:pt x="6299200" y="0"/>
                  <a:pt x="6502400" y="38100"/>
                  <a:pt x="6553200" y="88900"/>
                </a:cubicBezTo>
                <a:cubicBezTo>
                  <a:pt x="6667500" y="203200"/>
                  <a:pt x="6667500" y="863600"/>
                  <a:pt x="6553200" y="977900"/>
                </a:cubicBezTo>
                <a:cubicBezTo>
                  <a:pt x="6502400" y="1028700"/>
                  <a:pt x="6299200" y="1066800"/>
                  <a:pt x="6108700" y="1066800"/>
                </a:cubicBezTo>
                <a:lnTo>
                  <a:pt x="4127500" y="1066800"/>
                </a:lnTo>
                <a:cubicBezTo>
                  <a:pt x="3746500" y="1066800"/>
                  <a:pt x="3416300" y="825500"/>
                  <a:pt x="3416300" y="533400"/>
                </a:cubicBezTo>
                <a:cubicBezTo>
                  <a:pt x="3416300" y="431800"/>
                  <a:pt x="3492500" y="266700"/>
                  <a:pt x="3594100" y="177800"/>
                </a:cubicBezTo>
                <a:cubicBezTo>
                  <a:pt x="3695700" y="76200"/>
                  <a:pt x="3937000" y="0"/>
                  <a:pt x="4127500" y="0"/>
                </a:cubicBezTo>
                <a:close/>
                <a:moveTo>
                  <a:pt x="10807700" y="10617200"/>
                </a:moveTo>
                <a:moveTo>
                  <a:pt x="4318000" y="10566400"/>
                </a:moveTo>
                <a:lnTo>
                  <a:pt x="1981200" y="10566400"/>
                </a:lnTo>
                <a:cubicBezTo>
                  <a:pt x="1587500" y="10566400"/>
                  <a:pt x="1155700" y="10502900"/>
                  <a:pt x="1028700" y="10426700"/>
                </a:cubicBezTo>
                <a:cubicBezTo>
                  <a:pt x="177800" y="9893300"/>
                  <a:pt x="0" y="9169400"/>
                  <a:pt x="355600" y="7734300"/>
                </a:cubicBezTo>
                <a:lnTo>
                  <a:pt x="1066800" y="4889500"/>
                </a:lnTo>
                <a:cubicBezTo>
                  <a:pt x="1397000" y="3568700"/>
                  <a:pt x="1638300" y="3225800"/>
                  <a:pt x="2209800" y="3225800"/>
                </a:cubicBezTo>
                <a:cubicBezTo>
                  <a:pt x="2451100" y="3225800"/>
                  <a:pt x="2705100" y="3581400"/>
                  <a:pt x="2705100" y="3937000"/>
                </a:cubicBezTo>
                <a:cubicBezTo>
                  <a:pt x="2705100" y="4140200"/>
                  <a:pt x="2654300" y="4343400"/>
                  <a:pt x="2603500" y="4381500"/>
                </a:cubicBezTo>
                <a:cubicBezTo>
                  <a:pt x="2540000" y="4457700"/>
                  <a:pt x="2159000" y="5537200"/>
                  <a:pt x="2159000" y="5689600"/>
                </a:cubicBezTo>
                <a:cubicBezTo>
                  <a:pt x="2159000" y="6324600"/>
                  <a:pt x="1727200" y="8242300"/>
                  <a:pt x="1574800" y="8242300"/>
                </a:cubicBezTo>
                <a:cubicBezTo>
                  <a:pt x="1231900" y="8242300"/>
                  <a:pt x="1130300" y="9004300"/>
                  <a:pt x="1447800" y="9321800"/>
                </a:cubicBezTo>
                <a:cubicBezTo>
                  <a:pt x="1536700" y="9410700"/>
                  <a:pt x="1943100" y="9499600"/>
                  <a:pt x="2336800" y="9499600"/>
                </a:cubicBezTo>
                <a:lnTo>
                  <a:pt x="3771900" y="9499600"/>
                </a:lnTo>
                <a:cubicBezTo>
                  <a:pt x="4165600" y="9499600"/>
                  <a:pt x="4521200" y="9232900"/>
                  <a:pt x="4572000" y="8915400"/>
                </a:cubicBezTo>
                <a:cubicBezTo>
                  <a:pt x="4610100" y="8585200"/>
                  <a:pt x="4724400" y="8013700"/>
                  <a:pt x="4826000" y="7632700"/>
                </a:cubicBezTo>
                <a:lnTo>
                  <a:pt x="5740400" y="4102100"/>
                </a:lnTo>
                <a:cubicBezTo>
                  <a:pt x="5918200" y="3429000"/>
                  <a:pt x="6121400" y="3225800"/>
                  <a:pt x="6591300" y="3225800"/>
                </a:cubicBezTo>
                <a:cubicBezTo>
                  <a:pt x="6934200" y="3225800"/>
                  <a:pt x="6997700" y="3340100"/>
                  <a:pt x="6997700" y="3937000"/>
                </a:cubicBezTo>
                <a:cubicBezTo>
                  <a:pt x="6997700" y="4229100"/>
                  <a:pt x="6921500" y="4787900"/>
                  <a:pt x="6819900" y="5156200"/>
                </a:cubicBezTo>
                <a:lnTo>
                  <a:pt x="5778500" y="9118600"/>
                </a:lnTo>
                <a:cubicBezTo>
                  <a:pt x="5448300" y="10363200"/>
                  <a:pt x="5245100" y="10566400"/>
                  <a:pt x="4318000" y="10566400"/>
                </a:cubicBezTo>
                <a:close/>
                <a:moveTo>
                  <a:pt x="241300" y="106172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1" name="Freeform 2341"/>
          <p:cNvSpPr/>
          <p:nvPr/>
        </p:nvSpPr>
        <p:spPr>
          <a:xfrm rot="0" flipH="0" flipV="0">
            <a:off x="26152964" y="16263442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2" name="Freeform 2342"/>
          <p:cNvSpPr/>
          <p:nvPr/>
        </p:nvSpPr>
        <p:spPr>
          <a:xfrm rot="0" flipH="0" flipV="0">
            <a:off x="26218965" y="16260959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3" name="Freeform 2343"/>
          <p:cNvSpPr/>
          <p:nvPr/>
        </p:nvSpPr>
        <p:spPr>
          <a:xfrm rot="0" flipH="0" flipV="0">
            <a:off x="26347014" y="16238937"/>
            <a:ext cx="85388" cy="85388"/>
          </a:xfrm>
          <a:custGeom>
            <a:pathLst>
              <a:path w="10045700" h="10045700">
                <a:moveTo>
                  <a:pt x="9779000" y="2413000"/>
                </a:moveTo>
                <a:lnTo>
                  <a:pt x="8178800" y="8267700"/>
                </a:lnTo>
                <a:cubicBezTo>
                  <a:pt x="7721600" y="9982200"/>
                  <a:pt x="7683500" y="10045700"/>
                  <a:pt x="7251700" y="10045700"/>
                </a:cubicBezTo>
                <a:cubicBezTo>
                  <a:pt x="6794500" y="10045700"/>
                  <a:pt x="6451600" y="9817100"/>
                  <a:pt x="6451600" y="9512300"/>
                </a:cubicBezTo>
                <a:cubicBezTo>
                  <a:pt x="6451600" y="9410700"/>
                  <a:pt x="6565900" y="8890000"/>
                  <a:pt x="6705600" y="8343900"/>
                </a:cubicBezTo>
                <a:lnTo>
                  <a:pt x="7569200" y="4940300"/>
                </a:lnTo>
                <a:cubicBezTo>
                  <a:pt x="7708900" y="4394200"/>
                  <a:pt x="7912100" y="3949700"/>
                  <a:pt x="8039100" y="3949700"/>
                </a:cubicBezTo>
                <a:cubicBezTo>
                  <a:pt x="8153400" y="3949700"/>
                  <a:pt x="8255000" y="3632200"/>
                  <a:pt x="8255000" y="3238500"/>
                </a:cubicBezTo>
                <a:cubicBezTo>
                  <a:pt x="8255000" y="2324100"/>
                  <a:pt x="8064500" y="2336800"/>
                  <a:pt x="7213600" y="3263900"/>
                </a:cubicBezTo>
                <a:lnTo>
                  <a:pt x="5981700" y="4635500"/>
                </a:lnTo>
                <a:cubicBezTo>
                  <a:pt x="5600700" y="5041900"/>
                  <a:pt x="5232400" y="5384800"/>
                  <a:pt x="5156200" y="5384800"/>
                </a:cubicBezTo>
                <a:cubicBezTo>
                  <a:pt x="4686300" y="5384800"/>
                  <a:pt x="3594100" y="3340100"/>
                  <a:pt x="3594100" y="2476500"/>
                </a:cubicBezTo>
                <a:cubicBezTo>
                  <a:pt x="3594100" y="2298700"/>
                  <a:pt x="3505200" y="2159000"/>
                  <a:pt x="3403600" y="2159000"/>
                </a:cubicBezTo>
                <a:cubicBezTo>
                  <a:pt x="3314700" y="2159000"/>
                  <a:pt x="3149600" y="2463800"/>
                  <a:pt x="3060700" y="2832100"/>
                </a:cubicBezTo>
                <a:cubicBezTo>
                  <a:pt x="2971800" y="3200400"/>
                  <a:pt x="2781300" y="3949700"/>
                  <a:pt x="2641600" y="4495800"/>
                </a:cubicBezTo>
                <a:lnTo>
                  <a:pt x="1447800" y="9055100"/>
                </a:lnTo>
                <a:cubicBezTo>
                  <a:pt x="1308100" y="9601200"/>
                  <a:pt x="1003300" y="10045700"/>
                  <a:pt x="774700" y="10045700"/>
                </a:cubicBezTo>
                <a:cubicBezTo>
                  <a:pt x="215900" y="10045700"/>
                  <a:pt x="0" y="9791700"/>
                  <a:pt x="0" y="9144000"/>
                </a:cubicBezTo>
                <a:cubicBezTo>
                  <a:pt x="0" y="8851900"/>
                  <a:pt x="127000" y="8178800"/>
                  <a:pt x="266700" y="7645400"/>
                </a:cubicBezTo>
                <a:lnTo>
                  <a:pt x="1866900" y="1778000"/>
                </a:lnTo>
                <a:cubicBezTo>
                  <a:pt x="2336800" y="38100"/>
                  <a:pt x="2362200" y="0"/>
                  <a:pt x="3162300" y="0"/>
                </a:cubicBezTo>
                <a:cubicBezTo>
                  <a:pt x="3594100" y="0"/>
                  <a:pt x="4127500" y="457200"/>
                  <a:pt x="4356100" y="1016000"/>
                </a:cubicBezTo>
                <a:lnTo>
                  <a:pt x="4622800" y="1676400"/>
                </a:lnTo>
                <a:cubicBezTo>
                  <a:pt x="4838700" y="2222500"/>
                  <a:pt x="5029200" y="2882900"/>
                  <a:pt x="5029200" y="3136900"/>
                </a:cubicBezTo>
                <a:cubicBezTo>
                  <a:pt x="5029200" y="3390900"/>
                  <a:pt x="5181600" y="3594100"/>
                  <a:pt x="5384800" y="3594100"/>
                </a:cubicBezTo>
                <a:cubicBezTo>
                  <a:pt x="5575300" y="3594100"/>
                  <a:pt x="6045200" y="3251200"/>
                  <a:pt x="6426200" y="2844800"/>
                </a:cubicBezTo>
                <a:lnTo>
                  <a:pt x="8369300" y="749300"/>
                </a:lnTo>
                <a:cubicBezTo>
                  <a:pt x="8750300" y="342900"/>
                  <a:pt x="9283700" y="0"/>
                  <a:pt x="9550400" y="0"/>
                </a:cubicBezTo>
                <a:cubicBezTo>
                  <a:pt x="9817100" y="0"/>
                  <a:pt x="10045700" y="330200"/>
                  <a:pt x="10045700" y="723900"/>
                </a:cubicBezTo>
                <a:cubicBezTo>
                  <a:pt x="10045700" y="1117600"/>
                  <a:pt x="9918700" y="1879600"/>
                  <a:pt x="9779000" y="2413000"/>
                </a:cubicBezTo>
                <a:close/>
                <a:moveTo>
                  <a:pt x="7277100" y="10045700"/>
                </a:moveTo>
                <a:moveTo>
                  <a:pt x="8432800" y="2159000"/>
                </a:moveTo>
                <a:cubicBezTo>
                  <a:pt x="8331200" y="2159000"/>
                  <a:pt x="8255000" y="2235200"/>
                  <a:pt x="8255000" y="2336800"/>
                </a:cubicBezTo>
                <a:cubicBezTo>
                  <a:pt x="8255000" y="2438400"/>
                  <a:pt x="8331200" y="2514600"/>
                  <a:pt x="8432800" y="2514600"/>
                </a:cubicBezTo>
                <a:cubicBezTo>
                  <a:pt x="8534400" y="2514600"/>
                  <a:pt x="8610600" y="2438400"/>
                  <a:pt x="8610600" y="2336800"/>
                </a:cubicBezTo>
                <a:cubicBezTo>
                  <a:pt x="8610600" y="2235200"/>
                  <a:pt x="8534400" y="2159000"/>
                  <a:pt x="8432800" y="2159000"/>
                </a:cubicBezTo>
                <a:close/>
                <a:moveTo>
                  <a:pt x="7531100" y="100457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4" name="Freeform 2344"/>
          <p:cNvSpPr/>
          <p:nvPr/>
        </p:nvSpPr>
        <p:spPr>
          <a:xfrm rot="0" flipH="0" flipV="0">
            <a:off x="26432830" y="16232352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5" name="Freeform 2345"/>
          <p:cNvSpPr/>
          <p:nvPr/>
        </p:nvSpPr>
        <p:spPr>
          <a:xfrm rot="0" flipH="0" flipV="0">
            <a:off x="26502780" y="16237210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6" name="Freeform 2346"/>
          <p:cNvSpPr/>
          <p:nvPr/>
        </p:nvSpPr>
        <p:spPr>
          <a:xfrm rot="0" flipH="0" flipV="0">
            <a:off x="26578124" y="16293883"/>
            <a:ext cx="45770" cy="6045"/>
          </a:xfrm>
          <a:custGeom>
            <a:pathLst>
              <a:path w="5384800" h="711200">
                <a:moveTo>
                  <a:pt x="355600" y="0"/>
                </a:moveTo>
                <a:lnTo>
                  <a:pt x="5029200" y="0"/>
                </a:lnTo>
                <a:cubicBezTo>
                  <a:pt x="5257800" y="0"/>
                  <a:pt x="5384800" y="114300"/>
                  <a:pt x="5384800" y="355600"/>
                </a:cubicBezTo>
                <a:cubicBezTo>
                  <a:pt x="5384800" y="596900"/>
                  <a:pt x="5257800" y="711200"/>
                  <a:pt x="5029200" y="711200"/>
                </a:cubicBezTo>
                <a:lnTo>
                  <a:pt x="355600" y="711200"/>
                </a:lnTo>
                <a:cubicBezTo>
                  <a:pt x="127000" y="711200"/>
                  <a:pt x="0" y="596900"/>
                  <a:pt x="0" y="355600"/>
                </a:cubicBezTo>
                <a:cubicBezTo>
                  <a:pt x="0" y="114300"/>
                  <a:pt x="127000" y="0"/>
                  <a:pt x="355600" y="0"/>
                </a:cubicBezTo>
                <a:close/>
                <a:moveTo>
                  <a:pt x="2298700" y="35814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7" name="Freeform 2347"/>
          <p:cNvSpPr/>
          <p:nvPr/>
        </p:nvSpPr>
        <p:spPr>
          <a:xfrm rot="0" flipH="0" flipV="0">
            <a:off x="26639435" y="16234295"/>
            <a:ext cx="53327" cy="89922"/>
          </a:xfrm>
          <a:custGeom>
            <a:pathLst>
              <a:path w="6273800" h="10579100">
                <a:moveTo>
                  <a:pt x="5816600" y="6972300"/>
                </a:moveTo>
                <a:lnTo>
                  <a:pt x="5346700" y="8559800"/>
                </a:lnTo>
                <a:cubicBezTo>
                  <a:pt x="5194300" y="9055100"/>
                  <a:pt x="4673600" y="9779000"/>
                  <a:pt x="4343400" y="9931400"/>
                </a:cubicBezTo>
                <a:cubicBezTo>
                  <a:pt x="4267200" y="9969500"/>
                  <a:pt x="4025900" y="10096500"/>
                  <a:pt x="3822700" y="10210800"/>
                </a:cubicBezTo>
                <a:cubicBezTo>
                  <a:pt x="3390900" y="10464800"/>
                  <a:pt x="2921000" y="10579100"/>
                  <a:pt x="2425700" y="10579100"/>
                </a:cubicBezTo>
                <a:lnTo>
                  <a:pt x="1968500" y="10579100"/>
                </a:lnTo>
                <a:cubicBezTo>
                  <a:pt x="1778000" y="10579100"/>
                  <a:pt x="1485900" y="10515600"/>
                  <a:pt x="1320800" y="10414000"/>
                </a:cubicBezTo>
                <a:lnTo>
                  <a:pt x="1066800" y="10274300"/>
                </a:lnTo>
                <a:cubicBezTo>
                  <a:pt x="381000" y="9880600"/>
                  <a:pt x="0" y="9194800"/>
                  <a:pt x="0" y="8343900"/>
                </a:cubicBezTo>
                <a:lnTo>
                  <a:pt x="0" y="8077200"/>
                </a:lnTo>
                <a:cubicBezTo>
                  <a:pt x="0" y="7874000"/>
                  <a:pt x="38100" y="7670800"/>
                  <a:pt x="88900" y="7632700"/>
                </a:cubicBezTo>
                <a:cubicBezTo>
                  <a:pt x="139700" y="7581900"/>
                  <a:pt x="228600" y="7366000"/>
                  <a:pt x="279400" y="7162800"/>
                </a:cubicBezTo>
                <a:lnTo>
                  <a:pt x="444500" y="6565900"/>
                </a:lnTo>
                <a:cubicBezTo>
                  <a:pt x="495300" y="6362700"/>
                  <a:pt x="533400" y="6172200"/>
                  <a:pt x="533400" y="6146800"/>
                </a:cubicBezTo>
                <a:cubicBezTo>
                  <a:pt x="533400" y="6121400"/>
                  <a:pt x="558800" y="5956300"/>
                  <a:pt x="584200" y="5778500"/>
                </a:cubicBezTo>
                <a:lnTo>
                  <a:pt x="647700" y="5435600"/>
                </a:lnTo>
                <a:cubicBezTo>
                  <a:pt x="673100" y="5257800"/>
                  <a:pt x="762000" y="4953000"/>
                  <a:pt x="838200" y="4749800"/>
                </a:cubicBezTo>
                <a:lnTo>
                  <a:pt x="1117600" y="4038600"/>
                </a:lnTo>
                <a:cubicBezTo>
                  <a:pt x="1193800" y="3848100"/>
                  <a:pt x="1257300" y="3657600"/>
                  <a:pt x="1257300" y="3632200"/>
                </a:cubicBezTo>
                <a:cubicBezTo>
                  <a:pt x="1257300" y="3606800"/>
                  <a:pt x="1333500" y="3454400"/>
                  <a:pt x="1435100" y="3289300"/>
                </a:cubicBezTo>
                <a:lnTo>
                  <a:pt x="2120900" y="2133600"/>
                </a:lnTo>
                <a:cubicBezTo>
                  <a:pt x="2349500" y="1752600"/>
                  <a:pt x="2603500" y="1498600"/>
                  <a:pt x="2997200" y="1244600"/>
                </a:cubicBezTo>
                <a:lnTo>
                  <a:pt x="4356100" y="381000"/>
                </a:lnTo>
                <a:cubicBezTo>
                  <a:pt x="4737100" y="139700"/>
                  <a:pt x="5181600" y="0"/>
                  <a:pt x="5651500" y="0"/>
                </a:cubicBezTo>
                <a:lnTo>
                  <a:pt x="5740400" y="0"/>
                </a:lnTo>
                <a:cubicBezTo>
                  <a:pt x="6184900" y="0"/>
                  <a:pt x="6273800" y="88900"/>
                  <a:pt x="6273800" y="546100"/>
                </a:cubicBezTo>
                <a:cubicBezTo>
                  <a:pt x="6273800" y="736600"/>
                  <a:pt x="6172200" y="939800"/>
                  <a:pt x="6057900" y="990600"/>
                </a:cubicBezTo>
                <a:cubicBezTo>
                  <a:pt x="5930900" y="1041400"/>
                  <a:pt x="5689600" y="1079500"/>
                  <a:pt x="5511800" y="1079500"/>
                </a:cubicBezTo>
                <a:cubicBezTo>
                  <a:pt x="5346700" y="1079500"/>
                  <a:pt x="5067300" y="1155700"/>
                  <a:pt x="4914900" y="1257300"/>
                </a:cubicBezTo>
                <a:lnTo>
                  <a:pt x="4152900" y="1701800"/>
                </a:lnTo>
                <a:cubicBezTo>
                  <a:pt x="4000500" y="1790700"/>
                  <a:pt x="3759200" y="1981200"/>
                  <a:pt x="3619500" y="2120900"/>
                </a:cubicBezTo>
                <a:lnTo>
                  <a:pt x="2768600" y="2984500"/>
                </a:lnTo>
                <a:cubicBezTo>
                  <a:pt x="2628900" y="3124200"/>
                  <a:pt x="2514600" y="3390900"/>
                  <a:pt x="2514600" y="3594100"/>
                </a:cubicBezTo>
                <a:lnTo>
                  <a:pt x="2514600" y="3771900"/>
                </a:lnTo>
                <a:cubicBezTo>
                  <a:pt x="2514600" y="4038600"/>
                  <a:pt x="2603500" y="4127500"/>
                  <a:pt x="2870200" y="4127500"/>
                </a:cubicBezTo>
                <a:lnTo>
                  <a:pt x="3949700" y="4127500"/>
                </a:lnTo>
                <a:cubicBezTo>
                  <a:pt x="4140200" y="4127500"/>
                  <a:pt x="4432300" y="4203700"/>
                  <a:pt x="4597400" y="4292600"/>
                </a:cubicBezTo>
                <a:lnTo>
                  <a:pt x="5194300" y="4622800"/>
                </a:lnTo>
                <a:cubicBezTo>
                  <a:pt x="5638800" y="4864100"/>
                  <a:pt x="5727700" y="4978400"/>
                  <a:pt x="5803900" y="5410200"/>
                </a:cubicBezTo>
                <a:lnTo>
                  <a:pt x="5842000" y="5626100"/>
                </a:lnTo>
                <a:cubicBezTo>
                  <a:pt x="5943600" y="6159500"/>
                  <a:pt x="5930900" y="6578600"/>
                  <a:pt x="5816600" y="6972300"/>
                </a:cubicBezTo>
                <a:close/>
                <a:moveTo>
                  <a:pt x="2679700" y="10591800"/>
                </a:moveTo>
                <a:moveTo>
                  <a:pt x="1752600" y="5549900"/>
                </a:moveTo>
                <a:lnTo>
                  <a:pt x="1181100" y="7378700"/>
                </a:lnTo>
                <a:cubicBezTo>
                  <a:pt x="1117600" y="7556500"/>
                  <a:pt x="1079500" y="7874000"/>
                  <a:pt x="1079500" y="8077200"/>
                </a:cubicBezTo>
                <a:lnTo>
                  <a:pt x="1079500" y="8432800"/>
                </a:lnTo>
                <a:cubicBezTo>
                  <a:pt x="1079500" y="8966200"/>
                  <a:pt x="1689100" y="9512300"/>
                  <a:pt x="2286000" y="9512300"/>
                </a:cubicBezTo>
                <a:cubicBezTo>
                  <a:pt x="3200400" y="9512300"/>
                  <a:pt x="3835400" y="9207500"/>
                  <a:pt x="4165600" y="8610600"/>
                </a:cubicBezTo>
                <a:lnTo>
                  <a:pt x="4356100" y="8293100"/>
                </a:lnTo>
                <a:cubicBezTo>
                  <a:pt x="4445000" y="8128000"/>
                  <a:pt x="4546600" y="7848600"/>
                  <a:pt x="4584700" y="7658100"/>
                </a:cubicBezTo>
                <a:lnTo>
                  <a:pt x="4775200" y="6616700"/>
                </a:lnTo>
                <a:cubicBezTo>
                  <a:pt x="4876800" y="6083300"/>
                  <a:pt x="4851400" y="5930900"/>
                  <a:pt x="4635500" y="5715000"/>
                </a:cubicBezTo>
                <a:cubicBezTo>
                  <a:pt x="4279900" y="5359400"/>
                  <a:pt x="3962400" y="5207000"/>
                  <a:pt x="3581400" y="5207000"/>
                </a:cubicBezTo>
                <a:lnTo>
                  <a:pt x="2209800" y="5207000"/>
                </a:lnTo>
                <a:cubicBezTo>
                  <a:pt x="1866900" y="5207000"/>
                  <a:pt x="1854200" y="5207000"/>
                  <a:pt x="1752600" y="5549900"/>
                </a:cubicBezTo>
                <a:close/>
                <a:moveTo>
                  <a:pt x="4102100" y="105918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8" name="Freeform 2348"/>
          <p:cNvSpPr/>
          <p:nvPr/>
        </p:nvSpPr>
        <p:spPr>
          <a:xfrm rot="0" flipH="0" flipV="0">
            <a:off x="26700099" y="16235914"/>
            <a:ext cx="76212" cy="88411"/>
          </a:xfrm>
          <a:custGeom>
            <a:pathLst>
              <a:path w="8966200" h="10401300">
                <a:moveTo>
                  <a:pt x="3581400" y="3949700"/>
                </a:moveTo>
                <a:lnTo>
                  <a:pt x="6451600" y="3949700"/>
                </a:lnTo>
                <a:cubicBezTo>
                  <a:pt x="6845300" y="3949700"/>
                  <a:pt x="7175500" y="3708400"/>
                  <a:pt x="7175500" y="3403600"/>
                </a:cubicBezTo>
                <a:cubicBezTo>
                  <a:pt x="7175500" y="3111500"/>
                  <a:pt x="7251700" y="2870200"/>
                  <a:pt x="7353300" y="2870200"/>
                </a:cubicBezTo>
                <a:cubicBezTo>
                  <a:pt x="7442200" y="2870200"/>
                  <a:pt x="7531100" y="2552700"/>
                  <a:pt x="7531100" y="2159000"/>
                </a:cubicBezTo>
                <a:cubicBezTo>
                  <a:pt x="7531100" y="1765300"/>
                  <a:pt x="7607300" y="1435100"/>
                  <a:pt x="7708900" y="1435100"/>
                </a:cubicBezTo>
                <a:cubicBezTo>
                  <a:pt x="7810500" y="1435100"/>
                  <a:pt x="7886700" y="1193800"/>
                  <a:pt x="7886700" y="901700"/>
                </a:cubicBezTo>
                <a:cubicBezTo>
                  <a:pt x="7886700" y="596900"/>
                  <a:pt x="7962900" y="355600"/>
                  <a:pt x="8064500" y="355600"/>
                </a:cubicBezTo>
                <a:cubicBezTo>
                  <a:pt x="8166100" y="355600"/>
                  <a:pt x="8242300" y="279400"/>
                  <a:pt x="8242300" y="177800"/>
                </a:cubicBezTo>
                <a:cubicBezTo>
                  <a:pt x="8242300" y="88900"/>
                  <a:pt x="8407400" y="0"/>
                  <a:pt x="8610600" y="0"/>
                </a:cubicBezTo>
                <a:cubicBezTo>
                  <a:pt x="8801100" y="0"/>
                  <a:pt x="8966200" y="330200"/>
                  <a:pt x="8966200" y="723900"/>
                </a:cubicBezTo>
                <a:cubicBezTo>
                  <a:pt x="8966200" y="1117600"/>
                  <a:pt x="8877300" y="1435100"/>
                  <a:pt x="8788400" y="1435100"/>
                </a:cubicBezTo>
                <a:cubicBezTo>
                  <a:pt x="8686800" y="1435100"/>
                  <a:pt x="8610600" y="1765300"/>
                  <a:pt x="8610600" y="2159000"/>
                </a:cubicBezTo>
                <a:cubicBezTo>
                  <a:pt x="8610600" y="2552700"/>
                  <a:pt x="8521700" y="2870200"/>
                  <a:pt x="8420100" y="2870200"/>
                </a:cubicBezTo>
                <a:cubicBezTo>
                  <a:pt x="8331200" y="2870200"/>
                  <a:pt x="8242300" y="3187700"/>
                  <a:pt x="8242300" y="3594100"/>
                </a:cubicBezTo>
                <a:cubicBezTo>
                  <a:pt x="8242300" y="3987800"/>
                  <a:pt x="8166100" y="4305300"/>
                  <a:pt x="8064500" y="4305300"/>
                </a:cubicBezTo>
                <a:cubicBezTo>
                  <a:pt x="7962900" y="4305300"/>
                  <a:pt x="7886700" y="4622800"/>
                  <a:pt x="7886700" y="5016500"/>
                </a:cubicBezTo>
                <a:cubicBezTo>
                  <a:pt x="7886700" y="5422900"/>
                  <a:pt x="7810500" y="5740400"/>
                  <a:pt x="7708900" y="5740400"/>
                </a:cubicBezTo>
                <a:cubicBezTo>
                  <a:pt x="7607300" y="5740400"/>
                  <a:pt x="7531100" y="6057900"/>
                  <a:pt x="7531100" y="6451600"/>
                </a:cubicBezTo>
                <a:cubicBezTo>
                  <a:pt x="7531100" y="6845300"/>
                  <a:pt x="7442200" y="7175500"/>
                  <a:pt x="7353300" y="7175500"/>
                </a:cubicBezTo>
                <a:cubicBezTo>
                  <a:pt x="7251700" y="7175500"/>
                  <a:pt x="7175500" y="7416800"/>
                  <a:pt x="7175500" y="7708900"/>
                </a:cubicBezTo>
                <a:cubicBezTo>
                  <a:pt x="7175500" y="8013700"/>
                  <a:pt x="7086600" y="8255000"/>
                  <a:pt x="6985000" y="8255000"/>
                </a:cubicBezTo>
                <a:cubicBezTo>
                  <a:pt x="6896100" y="8255000"/>
                  <a:pt x="6807200" y="8572500"/>
                  <a:pt x="6807200" y="8966200"/>
                </a:cubicBezTo>
                <a:cubicBezTo>
                  <a:pt x="6807200" y="9359900"/>
                  <a:pt x="6731000" y="9690100"/>
                  <a:pt x="6629400" y="9690100"/>
                </a:cubicBezTo>
                <a:cubicBezTo>
                  <a:pt x="6527800" y="9690100"/>
                  <a:pt x="6451600" y="9842500"/>
                  <a:pt x="6451600" y="10045700"/>
                </a:cubicBezTo>
                <a:cubicBezTo>
                  <a:pt x="6451600" y="10236200"/>
                  <a:pt x="6286500" y="10401300"/>
                  <a:pt x="6096000" y="10401300"/>
                </a:cubicBezTo>
                <a:cubicBezTo>
                  <a:pt x="5892800" y="10401300"/>
                  <a:pt x="5740400" y="10325100"/>
                  <a:pt x="5740400" y="10223500"/>
                </a:cubicBezTo>
                <a:cubicBezTo>
                  <a:pt x="5740400" y="10121900"/>
                  <a:pt x="5651500" y="10045700"/>
                  <a:pt x="5562600" y="10045700"/>
                </a:cubicBezTo>
                <a:cubicBezTo>
                  <a:pt x="5461000" y="10045700"/>
                  <a:pt x="5372100" y="9880600"/>
                  <a:pt x="5372100" y="9690100"/>
                </a:cubicBezTo>
                <a:cubicBezTo>
                  <a:pt x="5372100" y="9486900"/>
                  <a:pt x="5461000" y="9321800"/>
                  <a:pt x="5562600" y="9321800"/>
                </a:cubicBezTo>
                <a:cubicBezTo>
                  <a:pt x="5651500" y="9321800"/>
                  <a:pt x="5740400" y="9004300"/>
                  <a:pt x="5740400" y="8610600"/>
                </a:cubicBezTo>
                <a:cubicBezTo>
                  <a:pt x="5740400" y="8216900"/>
                  <a:pt x="5816600" y="7886700"/>
                  <a:pt x="5918200" y="7886700"/>
                </a:cubicBezTo>
                <a:cubicBezTo>
                  <a:pt x="6019800" y="7886700"/>
                  <a:pt x="6096000" y="7645400"/>
                  <a:pt x="6096000" y="7353300"/>
                </a:cubicBezTo>
                <a:cubicBezTo>
                  <a:pt x="6096000" y="7061200"/>
                  <a:pt x="6172200" y="6819900"/>
                  <a:pt x="6273800" y="6819900"/>
                </a:cubicBezTo>
                <a:cubicBezTo>
                  <a:pt x="6375400" y="6819900"/>
                  <a:pt x="6451600" y="6489700"/>
                  <a:pt x="6451600" y="6096000"/>
                </a:cubicBezTo>
                <a:lnTo>
                  <a:pt x="6451600" y="5740400"/>
                </a:lnTo>
                <a:cubicBezTo>
                  <a:pt x="6451600" y="5207000"/>
                  <a:pt x="6273800" y="5016500"/>
                  <a:pt x="5740400" y="5016500"/>
                </a:cubicBezTo>
                <a:lnTo>
                  <a:pt x="3225800" y="5016500"/>
                </a:lnTo>
                <a:cubicBezTo>
                  <a:pt x="2832100" y="5016500"/>
                  <a:pt x="2514600" y="5105400"/>
                  <a:pt x="2514600" y="5207000"/>
                </a:cubicBezTo>
                <a:cubicBezTo>
                  <a:pt x="2514600" y="5295900"/>
                  <a:pt x="2425700" y="5384800"/>
                  <a:pt x="2324100" y="5384800"/>
                </a:cubicBezTo>
                <a:cubicBezTo>
                  <a:pt x="2235200" y="5384800"/>
                  <a:pt x="2146300" y="5626100"/>
                  <a:pt x="2146300" y="5918200"/>
                </a:cubicBezTo>
                <a:cubicBezTo>
                  <a:pt x="2146300" y="6210300"/>
                  <a:pt x="2070100" y="6451600"/>
                  <a:pt x="1968500" y="6451600"/>
                </a:cubicBezTo>
                <a:cubicBezTo>
                  <a:pt x="1866900" y="6451600"/>
                  <a:pt x="1790700" y="6781800"/>
                  <a:pt x="1790700" y="7175500"/>
                </a:cubicBezTo>
                <a:cubicBezTo>
                  <a:pt x="1790700" y="7569200"/>
                  <a:pt x="1714500" y="7886700"/>
                  <a:pt x="1612900" y="7886700"/>
                </a:cubicBezTo>
                <a:cubicBezTo>
                  <a:pt x="1511300" y="7886700"/>
                  <a:pt x="1435100" y="8216900"/>
                  <a:pt x="1435100" y="8610600"/>
                </a:cubicBezTo>
                <a:cubicBezTo>
                  <a:pt x="1435100" y="9004300"/>
                  <a:pt x="1346200" y="9321800"/>
                  <a:pt x="1257300" y="9321800"/>
                </a:cubicBezTo>
                <a:cubicBezTo>
                  <a:pt x="1155700" y="9321800"/>
                  <a:pt x="1079500" y="9563100"/>
                  <a:pt x="1079500" y="9867900"/>
                </a:cubicBezTo>
                <a:cubicBezTo>
                  <a:pt x="1079500" y="10160000"/>
                  <a:pt x="914400" y="10401300"/>
                  <a:pt x="711200" y="10401300"/>
                </a:cubicBezTo>
                <a:cubicBezTo>
                  <a:pt x="520700" y="10401300"/>
                  <a:pt x="355600" y="10325100"/>
                  <a:pt x="355600" y="10223500"/>
                </a:cubicBezTo>
                <a:cubicBezTo>
                  <a:pt x="355600" y="10121900"/>
                  <a:pt x="279400" y="10045700"/>
                  <a:pt x="177800" y="10045700"/>
                </a:cubicBezTo>
                <a:cubicBezTo>
                  <a:pt x="76200" y="10045700"/>
                  <a:pt x="0" y="9804400"/>
                  <a:pt x="0" y="9499600"/>
                </a:cubicBezTo>
                <a:cubicBezTo>
                  <a:pt x="0" y="9207500"/>
                  <a:pt x="76200" y="8966200"/>
                  <a:pt x="177800" y="8966200"/>
                </a:cubicBezTo>
                <a:cubicBezTo>
                  <a:pt x="279400" y="8966200"/>
                  <a:pt x="355600" y="8724900"/>
                  <a:pt x="355600" y="8432800"/>
                </a:cubicBezTo>
                <a:cubicBezTo>
                  <a:pt x="355600" y="8128000"/>
                  <a:pt x="431800" y="7886700"/>
                  <a:pt x="533400" y="7886700"/>
                </a:cubicBezTo>
                <a:cubicBezTo>
                  <a:pt x="635000" y="7886700"/>
                  <a:pt x="711200" y="7569200"/>
                  <a:pt x="711200" y="7175500"/>
                </a:cubicBezTo>
                <a:cubicBezTo>
                  <a:pt x="711200" y="6781800"/>
                  <a:pt x="800100" y="6451600"/>
                  <a:pt x="889000" y="6451600"/>
                </a:cubicBezTo>
                <a:cubicBezTo>
                  <a:pt x="990600" y="6451600"/>
                  <a:pt x="1079500" y="6134100"/>
                  <a:pt x="1079500" y="5740400"/>
                </a:cubicBezTo>
                <a:cubicBezTo>
                  <a:pt x="1079500" y="5346700"/>
                  <a:pt x="1155700" y="5016500"/>
                  <a:pt x="1257300" y="5016500"/>
                </a:cubicBezTo>
                <a:cubicBezTo>
                  <a:pt x="1346200" y="5016500"/>
                  <a:pt x="1435100" y="4775200"/>
                  <a:pt x="1435100" y="4483100"/>
                </a:cubicBezTo>
                <a:cubicBezTo>
                  <a:pt x="1435100" y="4191000"/>
                  <a:pt x="1511300" y="3949700"/>
                  <a:pt x="1612900" y="3949700"/>
                </a:cubicBezTo>
                <a:cubicBezTo>
                  <a:pt x="1714500" y="3949700"/>
                  <a:pt x="1790700" y="3619500"/>
                  <a:pt x="1790700" y="3225800"/>
                </a:cubicBezTo>
                <a:cubicBezTo>
                  <a:pt x="1790700" y="2832100"/>
                  <a:pt x="1866900" y="2514600"/>
                  <a:pt x="1968500" y="2514600"/>
                </a:cubicBezTo>
                <a:cubicBezTo>
                  <a:pt x="2070100" y="2514600"/>
                  <a:pt x="2146300" y="2184400"/>
                  <a:pt x="2146300" y="1790700"/>
                </a:cubicBezTo>
                <a:cubicBezTo>
                  <a:pt x="2146300" y="1397000"/>
                  <a:pt x="2235200" y="1079500"/>
                  <a:pt x="2324100" y="1079500"/>
                </a:cubicBezTo>
                <a:cubicBezTo>
                  <a:pt x="2425700" y="1079500"/>
                  <a:pt x="2514600" y="838200"/>
                  <a:pt x="2514600" y="546100"/>
                </a:cubicBezTo>
                <a:cubicBezTo>
                  <a:pt x="2514600" y="241300"/>
                  <a:pt x="2755900" y="0"/>
                  <a:pt x="3048000" y="0"/>
                </a:cubicBezTo>
                <a:cubicBezTo>
                  <a:pt x="3340100" y="0"/>
                  <a:pt x="3581400" y="241300"/>
                  <a:pt x="3581400" y="546100"/>
                </a:cubicBezTo>
                <a:cubicBezTo>
                  <a:pt x="3581400" y="838200"/>
                  <a:pt x="3505200" y="1079500"/>
                  <a:pt x="3403600" y="1079500"/>
                </a:cubicBezTo>
                <a:cubicBezTo>
                  <a:pt x="3302000" y="1079500"/>
                  <a:pt x="3225800" y="1397000"/>
                  <a:pt x="3225800" y="1790700"/>
                </a:cubicBezTo>
                <a:cubicBezTo>
                  <a:pt x="3225800" y="2184400"/>
                  <a:pt x="3149600" y="2514600"/>
                  <a:pt x="3048000" y="2514600"/>
                </a:cubicBezTo>
                <a:cubicBezTo>
                  <a:pt x="2946400" y="2514600"/>
                  <a:pt x="2870200" y="2832100"/>
                  <a:pt x="2870200" y="3225800"/>
                </a:cubicBezTo>
                <a:cubicBezTo>
                  <a:pt x="2870200" y="3683000"/>
                  <a:pt x="3136900" y="3949700"/>
                  <a:pt x="3581400" y="3949700"/>
                </a:cubicBezTo>
                <a:close/>
                <a:moveTo>
                  <a:pt x="5880100" y="10401300"/>
                </a:moveTo>
                <a:moveTo>
                  <a:pt x="8966200" y="9690100"/>
                </a:moveTo>
                <a:cubicBezTo>
                  <a:pt x="8966200" y="9880600"/>
                  <a:pt x="8877300" y="10045700"/>
                  <a:pt x="8788400" y="10045700"/>
                </a:cubicBezTo>
                <a:cubicBezTo>
                  <a:pt x="8686800" y="10045700"/>
                  <a:pt x="8610600" y="9880600"/>
                  <a:pt x="8610600" y="9690100"/>
                </a:cubicBezTo>
                <a:cubicBezTo>
                  <a:pt x="8610600" y="9486900"/>
                  <a:pt x="8686800" y="9321800"/>
                  <a:pt x="8788400" y="9321800"/>
                </a:cubicBezTo>
                <a:cubicBezTo>
                  <a:pt x="8877300" y="9321800"/>
                  <a:pt x="8966200" y="9486900"/>
                  <a:pt x="8966200" y="9690100"/>
                </a:cubicBezTo>
                <a:close/>
                <a:moveTo>
                  <a:pt x="139700" y="104013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9" name="Freeform 2349"/>
          <p:cNvSpPr/>
          <p:nvPr/>
        </p:nvSpPr>
        <p:spPr>
          <a:xfrm rot="0" flipH="0" flipV="0">
            <a:off x="26775228" y="16312451"/>
            <a:ext cx="10795" cy="12198"/>
          </a:xfrm>
          <a:custGeom>
            <a:pathLst>
              <a:path w="1270000" h="1435100">
                <a:moveTo>
                  <a:pt x="596900" y="1435100"/>
                </a:moveTo>
                <a:lnTo>
                  <a:pt x="533400" y="1435100"/>
                </a:lnTo>
                <a:cubicBezTo>
                  <a:pt x="203200" y="1435100"/>
                  <a:pt x="0" y="1206500"/>
                  <a:pt x="0" y="850900"/>
                </a:cubicBezTo>
                <a:cubicBezTo>
                  <a:pt x="0" y="774700"/>
                  <a:pt x="50800" y="558800"/>
                  <a:pt x="127000" y="381000"/>
                </a:cubicBezTo>
                <a:lnTo>
                  <a:pt x="139700" y="330200"/>
                </a:lnTo>
                <a:cubicBezTo>
                  <a:pt x="215900" y="152400"/>
                  <a:pt x="431800" y="0"/>
                  <a:pt x="622300" y="0"/>
                </a:cubicBezTo>
                <a:lnTo>
                  <a:pt x="711200" y="0"/>
                </a:lnTo>
                <a:cubicBezTo>
                  <a:pt x="914400" y="0"/>
                  <a:pt x="1117600" y="101600"/>
                  <a:pt x="1155700" y="215900"/>
                </a:cubicBezTo>
                <a:cubicBezTo>
                  <a:pt x="1270000" y="482600"/>
                  <a:pt x="1270000" y="482600"/>
                  <a:pt x="1143000" y="876300"/>
                </a:cubicBezTo>
                <a:lnTo>
                  <a:pt x="1066800" y="1092200"/>
                </a:lnTo>
                <a:cubicBezTo>
                  <a:pt x="1003300" y="1282700"/>
                  <a:pt x="787400" y="1435100"/>
                  <a:pt x="596900" y="1435100"/>
                </a:cubicBezTo>
                <a:close/>
                <a:moveTo>
                  <a:pt x="-647700" y="13970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0" name="Freeform 2350"/>
          <p:cNvSpPr/>
          <p:nvPr/>
        </p:nvSpPr>
        <p:spPr>
          <a:xfrm rot="0" flipH="0" flipV="0">
            <a:off x="26802643" y="16234295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1" name="Freeform 2351"/>
          <p:cNvSpPr/>
          <p:nvPr/>
        </p:nvSpPr>
        <p:spPr>
          <a:xfrm rot="0" flipH="0" flipV="0">
            <a:off x="23405680" y="16451014"/>
            <a:ext cx="62503" cy="89922"/>
          </a:xfrm>
          <a:custGeom>
            <a:pathLst>
              <a:path w="7353300" h="10579100">
                <a:moveTo>
                  <a:pt x="3048000" y="0"/>
                </a:moveTo>
                <a:lnTo>
                  <a:pt x="5549900" y="0"/>
                </a:lnTo>
                <a:cubicBezTo>
                  <a:pt x="5753100" y="0"/>
                  <a:pt x="6045200" y="76200"/>
                  <a:pt x="6197600" y="165100"/>
                </a:cubicBezTo>
                <a:lnTo>
                  <a:pt x="6464300" y="317500"/>
                </a:lnTo>
                <a:cubicBezTo>
                  <a:pt x="7099300" y="673100"/>
                  <a:pt x="7353300" y="1130300"/>
                  <a:pt x="7353300" y="1879600"/>
                </a:cubicBezTo>
                <a:lnTo>
                  <a:pt x="7353300" y="2514600"/>
                </a:lnTo>
                <a:cubicBezTo>
                  <a:pt x="7353300" y="2705100"/>
                  <a:pt x="7289800" y="3009900"/>
                  <a:pt x="7226300" y="3175000"/>
                </a:cubicBezTo>
                <a:lnTo>
                  <a:pt x="7150100" y="3390900"/>
                </a:lnTo>
                <a:cubicBezTo>
                  <a:pt x="6959600" y="3898900"/>
                  <a:pt x="6756400" y="4203700"/>
                  <a:pt x="6464300" y="4445000"/>
                </a:cubicBezTo>
                <a:lnTo>
                  <a:pt x="6375400" y="4521200"/>
                </a:lnTo>
                <a:cubicBezTo>
                  <a:pt x="6223000" y="4648200"/>
                  <a:pt x="6096000" y="4914900"/>
                  <a:pt x="6096000" y="5105400"/>
                </a:cubicBezTo>
                <a:lnTo>
                  <a:pt x="6096000" y="5384800"/>
                </a:lnTo>
                <a:cubicBezTo>
                  <a:pt x="6096000" y="5575300"/>
                  <a:pt x="6121400" y="5918200"/>
                  <a:pt x="6159500" y="6134100"/>
                </a:cubicBezTo>
                <a:lnTo>
                  <a:pt x="6197600" y="6337300"/>
                </a:lnTo>
                <a:cubicBezTo>
                  <a:pt x="6235700" y="6553200"/>
                  <a:pt x="6223000" y="6870700"/>
                  <a:pt x="6184900" y="7061200"/>
                </a:cubicBezTo>
                <a:lnTo>
                  <a:pt x="6019800" y="7835900"/>
                </a:lnTo>
                <a:cubicBezTo>
                  <a:pt x="5981700" y="8026400"/>
                  <a:pt x="5880100" y="8305800"/>
                  <a:pt x="5803900" y="8470900"/>
                </a:cubicBezTo>
                <a:lnTo>
                  <a:pt x="5461000" y="9105900"/>
                </a:lnTo>
                <a:cubicBezTo>
                  <a:pt x="5372100" y="9271000"/>
                  <a:pt x="5181600" y="9512300"/>
                  <a:pt x="5041900" y="9652000"/>
                </a:cubicBezTo>
                <a:lnTo>
                  <a:pt x="4737100" y="9969500"/>
                </a:lnTo>
                <a:cubicBezTo>
                  <a:pt x="4343400" y="10350500"/>
                  <a:pt x="3683000" y="10579100"/>
                  <a:pt x="2959100" y="10579100"/>
                </a:cubicBezTo>
                <a:lnTo>
                  <a:pt x="533400" y="10579100"/>
                </a:lnTo>
                <a:cubicBezTo>
                  <a:pt x="101600" y="10579100"/>
                  <a:pt x="0" y="10490200"/>
                  <a:pt x="0" y="10134600"/>
                </a:cubicBezTo>
                <a:cubicBezTo>
                  <a:pt x="0" y="9982200"/>
                  <a:pt x="76200" y="9779000"/>
                  <a:pt x="177800" y="9690100"/>
                </a:cubicBezTo>
                <a:cubicBezTo>
                  <a:pt x="279400" y="9588500"/>
                  <a:pt x="520700" y="9499600"/>
                  <a:pt x="711200" y="9499600"/>
                </a:cubicBezTo>
                <a:lnTo>
                  <a:pt x="3048000" y="9499600"/>
                </a:lnTo>
                <a:cubicBezTo>
                  <a:pt x="3238500" y="9499600"/>
                  <a:pt x="3543300" y="9448800"/>
                  <a:pt x="3708400" y="9372600"/>
                </a:cubicBezTo>
                <a:lnTo>
                  <a:pt x="3759200" y="9347200"/>
                </a:lnTo>
                <a:cubicBezTo>
                  <a:pt x="3924300" y="9271000"/>
                  <a:pt x="4178300" y="9093200"/>
                  <a:pt x="4318000" y="8953500"/>
                </a:cubicBezTo>
                <a:lnTo>
                  <a:pt x="4406900" y="8864600"/>
                </a:lnTo>
                <a:cubicBezTo>
                  <a:pt x="4546600" y="8724900"/>
                  <a:pt x="4711700" y="8445500"/>
                  <a:pt x="4762500" y="8242300"/>
                </a:cubicBezTo>
                <a:lnTo>
                  <a:pt x="5092700" y="7086600"/>
                </a:lnTo>
                <a:cubicBezTo>
                  <a:pt x="5156200" y="6896100"/>
                  <a:pt x="5194300" y="6565900"/>
                  <a:pt x="5194300" y="6375400"/>
                </a:cubicBezTo>
                <a:lnTo>
                  <a:pt x="5194300" y="6273800"/>
                </a:lnTo>
                <a:cubicBezTo>
                  <a:pt x="5194300" y="5638800"/>
                  <a:pt x="4572000" y="5207000"/>
                  <a:pt x="3670300" y="5207000"/>
                </a:cubicBezTo>
                <a:lnTo>
                  <a:pt x="2870200" y="5207000"/>
                </a:lnTo>
                <a:cubicBezTo>
                  <a:pt x="2654300" y="5207000"/>
                  <a:pt x="2501900" y="5054600"/>
                  <a:pt x="2501900" y="4838700"/>
                </a:cubicBezTo>
                <a:cubicBezTo>
                  <a:pt x="2501900" y="4419600"/>
                  <a:pt x="2578100" y="4343400"/>
                  <a:pt x="2997200" y="4216400"/>
                </a:cubicBezTo>
                <a:cubicBezTo>
                  <a:pt x="3175000" y="4165600"/>
                  <a:pt x="3479800" y="4127500"/>
                  <a:pt x="3670300" y="4127500"/>
                </a:cubicBezTo>
                <a:lnTo>
                  <a:pt x="4660900" y="4127500"/>
                </a:lnTo>
                <a:cubicBezTo>
                  <a:pt x="5041900" y="4127500"/>
                  <a:pt x="5346700" y="3975100"/>
                  <a:pt x="5753100" y="3581400"/>
                </a:cubicBezTo>
                <a:lnTo>
                  <a:pt x="5842000" y="3479800"/>
                </a:lnTo>
                <a:cubicBezTo>
                  <a:pt x="6159500" y="3162300"/>
                  <a:pt x="6273800" y="2882900"/>
                  <a:pt x="6273800" y="2425700"/>
                </a:cubicBezTo>
                <a:lnTo>
                  <a:pt x="6273800" y="1981200"/>
                </a:lnTo>
                <a:cubicBezTo>
                  <a:pt x="6273800" y="1422400"/>
                  <a:pt x="5829300" y="1079500"/>
                  <a:pt x="5105400" y="1079500"/>
                </a:cubicBezTo>
                <a:lnTo>
                  <a:pt x="3048000" y="1079500"/>
                </a:lnTo>
                <a:cubicBezTo>
                  <a:pt x="2844800" y="1079500"/>
                  <a:pt x="2641600" y="1041400"/>
                  <a:pt x="2590800" y="990600"/>
                </a:cubicBezTo>
                <a:cubicBezTo>
                  <a:pt x="2476500" y="876300"/>
                  <a:pt x="2476500" y="203200"/>
                  <a:pt x="2590800" y="88900"/>
                </a:cubicBezTo>
                <a:cubicBezTo>
                  <a:pt x="2641600" y="38100"/>
                  <a:pt x="2844800" y="0"/>
                  <a:pt x="3048000" y="0"/>
                </a:cubicBezTo>
                <a:close/>
                <a:moveTo>
                  <a:pt x="10096500" y="106299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2" name="Freeform 2352"/>
          <p:cNvSpPr/>
          <p:nvPr/>
        </p:nvSpPr>
        <p:spPr>
          <a:xfrm rot="0" flipH="0" flipV="0">
            <a:off x="24390095" y="16450131"/>
            <a:ext cx="64008" cy="90017"/>
          </a:xfrm>
          <a:custGeom>
            <a:pathLst>
              <a:path w="4000500" h="5626100">
                <a:moveTo>
                  <a:pt x="1714500" y="0"/>
                </a:moveTo>
                <a:lnTo>
                  <a:pt x="3619500" y="0"/>
                </a:lnTo>
                <a:cubicBezTo>
                  <a:pt x="3835400" y="0"/>
                  <a:pt x="4000500" y="127000"/>
                  <a:pt x="4000500" y="292100"/>
                </a:cubicBezTo>
                <a:cubicBezTo>
                  <a:pt x="4000500" y="444500"/>
                  <a:pt x="3835400" y="571500"/>
                  <a:pt x="3619500" y="571500"/>
                </a:cubicBezTo>
                <a:lnTo>
                  <a:pt x="2095500" y="571500"/>
                </a:lnTo>
                <a:cubicBezTo>
                  <a:pt x="1638300" y="571500"/>
                  <a:pt x="1333500" y="1104900"/>
                  <a:pt x="1333500" y="1930400"/>
                </a:cubicBezTo>
                <a:cubicBezTo>
                  <a:pt x="1333500" y="2120900"/>
                  <a:pt x="1295400" y="2286000"/>
                  <a:pt x="1244600" y="2286000"/>
                </a:cubicBezTo>
                <a:cubicBezTo>
                  <a:pt x="1181100" y="2286000"/>
                  <a:pt x="1143000" y="2463800"/>
                  <a:pt x="1143000" y="2667000"/>
                </a:cubicBezTo>
                <a:cubicBezTo>
                  <a:pt x="1143000" y="2882900"/>
                  <a:pt x="1104900" y="3048000"/>
                  <a:pt x="1054100" y="3048000"/>
                </a:cubicBezTo>
                <a:cubicBezTo>
                  <a:pt x="990600" y="3048000"/>
                  <a:pt x="952500" y="3225800"/>
                  <a:pt x="952500" y="3429000"/>
                </a:cubicBezTo>
                <a:cubicBezTo>
                  <a:pt x="952500" y="3644900"/>
                  <a:pt x="914400" y="3810000"/>
                  <a:pt x="863600" y="3810000"/>
                </a:cubicBezTo>
                <a:cubicBezTo>
                  <a:pt x="800100" y="3810000"/>
                  <a:pt x="762000" y="3937000"/>
                  <a:pt x="762000" y="4102100"/>
                </a:cubicBezTo>
                <a:cubicBezTo>
                  <a:pt x="762000" y="4254500"/>
                  <a:pt x="723900" y="4381500"/>
                  <a:pt x="673100" y="4381500"/>
                </a:cubicBezTo>
                <a:cubicBezTo>
                  <a:pt x="609600" y="4381500"/>
                  <a:pt x="571500" y="4559300"/>
                  <a:pt x="571500" y="4762500"/>
                </a:cubicBezTo>
                <a:cubicBezTo>
                  <a:pt x="571500" y="4978400"/>
                  <a:pt x="533400" y="5143500"/>
                  <a:pt x="482600" y="5143500"/>
                </a:cubicBezTo>
                <a:cubicBezTo>
                  <a:pt x="419100" y="5143500"/>
                  <a:pt x="381000" y="5232400"/>
                  <a:pt x="381000" y="5334000"/>
                </a:cubicBezTo>
                <a:cubicBezTo>
                  <a:pt x="381000" y="5511800"/>
                  <a:pt x="254000" y="5626100"/>
                  <a:pt x="76200" y="5626100"/>
                </a:cubicBezTo>
                <a:cubicBezTo>
                  <a:pt x="38100" y="5626100"/>
                  <a:pt x="0" y="5448300"/>
                  <a:pt x="0" y="5245100"/>
                </a:cubicBezTo>
                <a:lnTo>
                  <a:pt x="0" y="4572000"/>
                </a:lnTo>
                <a:cubicBezTo>
                  <a:pt x="0" y="4368800"/>
                  <a:pt x="38100" y="4191000"/>
                  <a:pt x="101600" y="4191000"/>
                </a:cubicBezTo>
                <a:cubicBezTo>
                  <a:pt x="152400" y="4191000"/>
                  <a:pt x="190500" y="4064000"/>
                  <a:pt x="190500" y="3911600"/>
                </a:cubicBezTo>
                <a:cubicBezTo>
                  <a:pt x="190500" y="3746500"/>
                  <a:pt x="228600" y="3619500"/>
                  <a:pt x="292100" y="3619500"/>
                </a:cubicBezTo>
                <a:cubicBezTo>
                  <a:pt x="342900" y="3619500"/>
                  <a:pt x="381000" y="3454400"/>
                  <a:pt x="381000" y="3238500"/>
                </a:cubicBezTo>
                <a:cubicBezTo>
                  <a:pt x="381000" y="3035300"/>
                  <a:pt x="419100" y="2857500"/>
                  <a:pt x="482600" y="2857500"/>
                </a:cubicBezTo>
                <a:cubicBezTo>
                  <a:pt x="533400" y="2857500"/>
                  <a:pt x="571500" y="2692400"/>
                  <a:pt x="571500" y="2476500"/>
                </a:cubicBezTo>
                <a:cubicBezTo>
                  <a:pt x="571500" y="2273300"/>
                  <a:pt x="609600" y="2095500"/>
                  <a:pt x="673100" y="2095500"/>
                </a:cubicBezTo>
                <a:cubicBezTo>
                  <a:pt x="723900" y="2095500"/>
                  <a:pt x="762000" y="1930400"/>
                  <a:pt x="762000" y="1714500"/>
                </a:cubicBezTo>
                <a:cubicBezTo>
                  <a:pt x="762000" y="1511300"/>
                  <a:pt x="800100" y="1333500"/>
                  <a:pt x="863600" y="1333500"/>
                </a:cubicBezTo>
                <a:cubicBezTo>
                  <a:pt x="914400" y="1333500"/>
                  <a:pt x="952500" y="1206500"/>
                  <a:pt x="952500" y="1054100"/>
                </a:cubicBezTo>
                <a:cubicBezTo>
                  <a:pt x="952500" y="889000"/>
                  <a:pt x="990600" y="762000"/>
                  <a:pt x="1054100" y="762000"/>
                </a:cubicBezTo>
                <a:cubicBezTo>
                  <a:pt x="1104900" y="762000"/>
                  <a:pt x="1143000" y="635000"/>
                  <a:pt x="1143000" y="482600"/>
                </a:cubicBezTo>
                <a:cubicBezTo>
                  <a:pt x="1143000" y="317500"/>
                  <a:pt x="1181100" y="190500"/>
                  <a:pt x="1244600" y="190500"/>
                </a:cubicBezTo>
                <a:cubicBezTo>
                  <a:pt x="1295400" y="190500"/>
                  <a:pt x="1333500" y="152400"/>
                  <a:pt x="1333500" y="101600"/>
                </a:cubicBezTo>
                <a:cubicBezTo>
                  <a:pt x="1333500" y="50800"/>
                  <a:pt x="1511300" y="0"/>
                  <a:pt x="1714500" y="0"/>
                </a:cubicBezTo>
                <a:close/>
                <a:moveTo>
                  <a:pt x="5511800" y="5702300"/>
                </a:moveTo>
              </a:path>
            </a:pathLst>
          </a:custGeom>
          <a:solidFill>
            <a:srgbClr val="0C0E0E">
              <a:alpha val="100000"/>
            </a:srgbClr>
          </a:solidFill>
          <a:ln w="20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3" name="Freeform 2353"/>
          <p:cNvSpPr/>
          <p:nvPr/>
        </p:nvSpPr>
        <p:spPr>
          <a:xfrm rot="0" flipH="0" flipV="0">
            <a:off x="24456516" y="16449928"/>
            <a:ext cx="67868" cy="94894"/>
          </a:xfrm>
          <a:custGeom>
            <a:pathLst>
              <a:path w="4241800" h="5930900">
                <a:moveTo>
                  <a:pt x="190500" y="3492500"/>
                </a:moveTo>
                <a:lnTo>
                  <a:pt x="647700" y="1892300"/>
                </a:lnTo>
                <a:cubicBezTo>
                  <a:pt x="863600" y="1143000"/>
                  <a:pt x="927100" y="1028700"/>
                  <a:pt x="1346200" y="596900"/>
                </a:cubicBezTo>
                <a:lnTo>
                  <a:pt x="1371600" y="571500"/>
                </a:lnTo>
                <a:cubicBezTo>
                  <a:pt x="1765300" y="190500"/>
                  <a:pt x="2273300" y="0"/>
                  <a:pt x="2921000" y="0"/>
                </a:cubicBezTo>
                <a:cubicBezTo>
                  <a:pt x="3771900" y="0"/>
                  <a:pt x="4241800" y="546100"/>
                  <a:pt x="4241800" y="1536700"/>
                </a:cubicBezTo>
                <a:lnTo>
                  <a:pt x="4241800" y="1549400"/>
                </a:lnTo>
                <a:cubicBezTo>
                  <a:pt x="4241800" y="1854200"/>
                  <a:pt x="4178300" y="2324100"/>
                  <a:pt x="4102100" y="2603500"/>
                </a:cubicBezTo>
                <a:lnTo>
                  <a:pt x="3822700" y="3632200"/>
                </a:lnTo>
                <a:cubicBezTo>
                  <a:pt x="3556000" y="4610100"/>
                  <a:pt x="3187700" y="5207000"/>
                  <a:pt x="2692400" y="5435600"/>
                </a:cubicBezTo>
                <a:cubicBezTo>
                  <a:pt x="1612900" y="5930900"/>
                  <a:pt x="609600" y="5740400"/>
                  <a:pt x="254000" y="4965700"/>
                </a:cubicBezTo>
                <a:cubicBezTo>
                  <a:pt x="0" y="4445000"/>
                  <a:pt x="0" y="4178300"/>
                  <a:pt x="190500" y="3492500"/>
                </a:cubicBezTo>
                <a:close/>
                <a:moveTo>
                  <a:pt x="2171700" y="5715000"/>
                </a:moveTo>
                <a:moveTo>
                  <a:pt x="1206500" y="1879600"/>
                </a:moveTo>
                <a:lnTo>
                  <a:pt x="762000" y="3479800"/>
                </a:lnTo>
                <a:cubicBezTo>
                  <a:pt x="546100" y="4254500"/>
                  <a:pt x="596900" y="4546600"/>
                  <a:pt x="1003300" y="4953000"/>
                </a:cubicBezTo>
                <a:cubicBezTo>
                  <a:pt x="1384300" y="5346700"/>
                  <a:pt x="2095500" y="5181600"/>
                  <a:pt x="2717800" y="4572000"/>
                </a:cubicBezTo>
                <a:lnTo>
                  <a:pt x="2768600" y="4508500"/>
                </a:lnTo>
                <a:cubicBezTo>
                  <a:pt x="2984500" y="4292600"/>
                  <a:pt x="3213100" y="3898900"/>
                  <a:pt x="3289300" y="3619500"/>
                </a:cubicBezTo>
                <a:lnTo>
                  <a:pt x="3530600" y="2603500"/>
                </a:lnTo>
                <a:cubicBezTo>
                  <a:pt x="3606800" y="2324100"/>
                  <a:pt x="3670300" y="1854200"/>
                  <a:pt x="3670300" y="1549400"/>
                </a:cubicBezTo>
                <a:lnTo>
                  <a:pt x="3670300" y="1498600"/>
                </a:lnTo>
                <a:cubicBezTo>
                  <a:pt x="3670300" y="787400"/>
                  <a:pt x="3454400" y="571500"/>
                  <a:pt x="2730500" y="571500"/>
                </a:cubicBezTo>
                <a:cubicBezTo>
                  <a:pt x="2019300" y="571500"/>
                  <a:pt x="1422400" y="1079500"/>
                  <a:pt x="1206500" y="1879600"/>
                </a:cubicBezTo>
                <a:close/>
                <a:moveTo>
                  <a:pt x="3784600" y="5715000"/>
                </a:moveTo>
              </a:path>
            </a:pathLst>
          </a:custGeom>
          <a:solidFill>
            <a:srgbClr val="0C0E0E">
              <a:alpha val="100000"/>
            </a:srgbClr>
          </a:solidFill>
          <a:ln w="20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4" name="Freeform 2354"/>
          <p:cNvSpPr/>
          <p:nvPr/>
        </p:nvSpPr>
        <p:spPr>
          <a:xfrm rot="0" flipH="0" flipV="0">
            <a:off x="24529440" y="16449928"/>
            <a:ext cx="64820" cy="91440"/>
          </a:xfrm>
          <a:custGeom>
            <a:pathLst>
              <a:path w="4051300" h="5715000">
                <a:moveTo>
                  <a:pt x="3530600" y="609600"/>
                </a:moveTo>
                <a:lnTo>
                  <a:pt x="2336800" y="685800"/>
                </a:lnTo>
                <a:cubicBezTo>
                  <a:pt x="1765300" y="723900"/>
                  <a:pt x="1574800" y="838200"/>
                  <a:pt x="1574800" y="1143000"/>
                </a:cubicBezTo>
                <a:cubicBezTo>
                  <a:pt x="1574800" y="1244600"/>
                  <a:pt x="1524000" y="1574800"/>
                  <a:pt x="1447800" y="1854200"/>
                </a:cubicBezTo>
                <a:lnTo>
                  <a:pt x="990600" y="3670300"/>
                </a:lnTo>
                <a:cubicBezTo>
                  <a:pt x="914400" y="3949700"/>
                  <a:pt x="800100" y="4191000"/>
                  <a:pt x="736600" y="4191000"/>
                </a:cubicBezTo>
                <a:cubicBezTo>
                  <a:pt x="558800" y="4191000"/>
                  <a:pt x="609600" y="4749800"/>
                  <a:pt x="812800" y="4953000"/>
                </a:cubicBezTo>
                <a:cubicBezTo>
                  <a:pt x="927100" y="5054600"/>
                  <a:pt x="1257300" y="5143500"/>
                  <a:pt x="1549400" y="5143500"/>
                </a:cubicBezTo>
                <a:lnTo>
                  <a:pt x="2184400" y="5143500"/>
                </a:lnTo>
                <a:cubicBezTo>
                  <a:pt x="2476500" y="5143500"/>
                  <a:pt x="2717800" y="5232400"/>
                  <a:pt x="2717800" y="5334000"/>
                </a:cubicBezTo>
                <a:cubicBezTo>
                  <a:pt x="2717800" y="5435600"/>
                  <a:pt x="2679700" y="5562600"/>
                  <a:pt x="2628900" y="5613400"/>
                </a:cubicBezTo>
                <a:cubicBezTo>
                  <a:pt x="2578100" y="5676900"/>
                  <a:pt x="2286000" y="5715000"/>
                  <a:pt x="1993900" y="5715000"/>
                </a:cubicBezTo>
                <a:lnTo>
                  <a:pt x="1358900" y="5715000"/>
                </a:lnTo>
                <a:cubicBezTo>
                  <a:pt x="673100" y="5715000"/>
                  <a:pt x="508000" y="5638800"/>
                  <a:pt x="254000" y="5232400"/>
                </a:cubicBezTo>
                <a:cubicBezTo>
                  <a:pt x="25400" y="4838700"/>
                  <a:pt x="0" y="4419600"/>
                  <a:pt x="177800" y="3670300"/>
                </a:cubicBezTo>
                <a:lnTo>
                  <a:pt x="495300" y="2273300"/>
                </a:lnTo>
                <a:cubicBezTo>
                  <a:pt x="558800" y="1993900"/>
                  <a:pt x="711200" y="1549400"/>
                  <a:pt x="838200" y="1282700"/>
                </a:cubicBezTo>
                <a:lnTo>
                  <a:pt x="939800" y="1079500"/>
                </a:lnTo>
                <a:cubicBezTo>
                  <a:pt x="1308100" y="317500"/>
                  <a:pt x="1841500" y="0"/>
                  <a:pt x="2743200" y="0"/>
                </a:cubicBezTo>
                <a:lnTo>
                  <a:pt x="3327400" y="0"/>
                </a:lnTo>
                <a:cubicBezTo>
                  <a:pt x="3898900" y="0"/>
                  <a:pt x="4051300" y="76200"/>
                  <a:pt x="4051300" y="381000"/>
                </a:cubicBezTo>
                <a:cubicBezTo>
                  <a:pt x="4051300" y="482600"/>
                  <a:pt x="3822700" y="584200"/>
                  <a:pt x="3530600" y="609600"/>
                </a:cubicBezTo>
                <a:close/>
                <a:moveTo>
                  <a:pt x="4940300" y="5715000"/>
                </a:moveTo>
              </a:path>
            </a:pathLst>
          </a:custGeom>
          <a:solidFill>
            <a:srgbClr val="0C0E0E">
              <a:alpha val="100000"/>
            </a:srgbClr>
          </a:solidFill>
          <a:ln w="20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5" name="Freeform 2355"/>
          <p:cNvSpPr/>
          <p:nvPr/>
        </p:nvSpPr>
        <p:spPr>
          <a:xfrm rot="0" flipH="0" flipV="0">
            <a:off x="24612523" y="16449928"/>
            <a:ext cx="57912" cy="91440"/>
          </a:xfrm>
          <a:custGeom>
            <a:pathLst>
              <a:path w="3619500" h="5715000">
                <a:moveTo>
                  <a:pt x="736600" y="0"/>
                </a:moveTo>
                <a:lnTo>
                  <a:pt x="2895600" y="0"/>
                </a:lnTo>
                <a:cubicBezTo>
                  <a:pt x="3416300" y="0"/>
                  <a:pt x="3619500" y="88900"/>
                  <a:pt x="3619500" y="279400"/>
                </a:cubicBezTo>
                <a:cubicBezTo>
                  <a:pt x="3619500" y="342900"/>
                  <a:pt x="3581400" y="419100"/>
                  <a:pt x="3530600" y="469900"/>
                </a:cubicBezTo>
                <a:cubicBezTo>
                  <a:pt x="3479800" y="533400"/>
                  <a:pt x="3187700" y="571500"/>
                  <a:pt x="2895600" y="571500"/>
                </a:cubicBezTo>
                <a:lnTo>
                  <a:pt x="2641600" y="571500"/>
                </a:lnTo>
                <a:cubicBezTo>
                  <a:pt x="2019300" y="571500"/>
                  <a:pt x="1905000" y="647700"/>
                  <a:pt x="1905000" y="1054100"/>
                </a:cubicBezTo>
                <a:cubicBezTo>
                  <a:pt x="1905000" y="1206500"/>
                  <a:pt x="1841500" y="1562100"/>
                  <a:pt x="1778000" y="1854200"/>
                </a:cubicBezTo>
                <a:lnTo>
                  <a:pt x="965200" y="4940300"/>
                </a:lnTo>
                <a:cubicBezTo>
                  <a:pt x="825500" y="5448300"/>
                  <a:pt x="660400" y="5715000"/>
                  <a:pt x="482600" y="5715000"/>
                </a:cubicBezTo>
                <a:cubicBezTo>
                  <a:pt x="431800" y="5715000"/>
                  <a:pt x="342900" y="5676900"/>
                  <a:pt x="292100" y="5613400"/>
                </a:cubicBezTo>
                <a:cubicBezTo>
                  <a:pt x="152400" y="5486400"/>
                  <a:pt x="165100" y="5041900"/>
                  <a:pt x="330200" y="4432300"/>
                </a:cubicBezTo>
                <a:lnTo>
                  <a:pt x="990600" y="1854200"/>
                </a:lnTo>
                <a:cubicBezTo>
                  <a:pt x="1054100" y="1574800"/>
                  <a:pt x="1168400" y="1333500"/>
                  <a:pt x="1231900" y="1333500"/>
                </a:cubicBezTo>
                <a:cubicBezTo>
                  <a:pt x="1282700" y="1333500"/>
                  <a:pt x="1333500" y="1155700"/>
                  <a:pt x="1333500" y="952500"/>
                </a:cubicBezTo>
                <a:cubicBezTo>
                  <a:pt x="1333500" y="736600"/>
                  <a:pt x="1092200" y="571500"/>
                  <a:pt x="800100" y="571500"/>
                </a:cubicBezTo>
                <a:lnTo>
                  <a:pt x="736600" y="571500"/>
                </a:lnTo>
                <a:cubicBezTo>
                  <a:pt x="215900" y="571500"/>
                  <a:pt x="0" y="482600"/>
                  <a:pt x="0" y="279400"/>
                </a:cubicBezTo>
                <a:cubicBezTo>
                  <a:pt x="0" y="228600"/>
                  <a:pt x="50800" y="152400"/>
                  <a:pt x="101600" y="88900"/>
                </a:cubicBezTo>
                <a:cubicBezTo>
                  <a:pt x="152400" y="38100"/>
                  <a:pt x="431800" y="0"/>
                  <a:pt x="736600" y="0"/>
                </a:cubicBezTo>
                <a:close/>
                <a:moveTo>
                  <a:pt x="5029200" y="5715000"/>
                </a:moveTo>
              </a:path>
            </a:pathLst>
          </a:custGeom>
          <a:solidFill>
            <a:srgbClr val="0C0E0E">
              <a:alpha val="100000"/>
            </a:srgbClr>
          </a:solidFill>
          <a:ln w="20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6" name="Freeform 2356"/>
          <p:cNvSpPr/>
          <p:nvPr/>
        </p:nvSpPr>
        <p:spPr>
          <a:xfrm rot="0" flipH="0" flipV="0">
            <a:off x="24740051" y="16450151"/>
            <a:ext cx="31089" cy="91541"/>
          </a:xfrm>
          <a:custGeom>
            <a:pathLst>
              <a:path w="3657600" h="10769600">
                <a:moveTo>
                  <a:pt x="3390900" y="2768600"/>
                </a:moveTo>
                <a:lnTo>
                  <a:pt x="1790700" y="8623300"/>
                </a:lnTo>
                <a:cubicBezTo>
                  <a:pt x="1295400" y="10452100"/>
                  <a:pt x="1041400" y="10769600"/>
                  <a:pt x="241300" y="10528300"/>
                </a:cubicBezTo>
                <a:cubicBezTo>
                  <a:pt x="0" y="10452100"/>
                  <a:pt x="25400" y="9855200"/>
                  <a:pt x="317500" y="8699500"/>
                </a:cubicBezTo>
                <a:lnTo>
                  <a:pt x="1549400" y="3860800"/>
                </a:lnTo>
                <a:cubicBezTo>
                  <a:pt x="1689100" y="3314700"/>
                  <a:pt x="1892300" y="2870200"/>
                  <a:pt x="2006600" y="2870200"/>
                </a:cubicBezTo>
                <a:cubicBezTo>
                  <a:pt x="2120900" y="2870200"/>
                  <a:pt x="2222500" y="2705100"/>
                  <a:pt x="2222500" y="2514600"/>
                </a:cubicBezTo>
                <a:cubicBezTo>
                  <a:pt x="2222500" y="2044700"/>
                  <a:pt x="1917700" y="2057400"/>
                  <a:pt x="1625600" y="2527300"/>
                </a:cubicBezTo>
                <a:cubicBezTo>
                  <a:pt x="1371600" y="2946400"/>
                  <a:pt x="863600" y="3225800"/>
                  <a:pt x="381000" y="3225800"/>
                </a:cubicBezTo>
                <a:cubicBezTo>
                  <a:pt x="203200" y="3225800"/>
                  <a:pt x="63500" y="2984500"/>
                  <a:pt x="63500" y="2692400"/>
                </a:cubicBezTo>
                <a:cubicBezTo>
                  <a:pt x="63500" y="2400300"/>
                  <a:pt x="419100" y="1879600"/>
                  <a:pt x="838200" y="1549400"/>
                </a:cubicBezTo>
                <a:lnTo>
                  <a:pt x="2057400" y="609600"/>
                </a:lnTo>
                <a:cubicBezTo>
                  <a:pt x="2489200" y="266700"/>
                  <a:pt x="3022600" y="0"/>
                  <a:pt x="3251200" y="0"/>
                </a:cubicBezTo>
                <a:cubicBezTo>
                  <a:pt x="3467100" y="0"/>
                  <a:pt x="3657600" y="406400"/>
                  <a:pt x="3657600" y="901700"/>
                </a:cubicBezTo>
                <a:cubicBezTo>
                  <a:pt x="3657600" y="1384300"/>
                  <a:pt x="3530600" y="2235200"/>
                  <a:pt x="3390900" y="2768600"/>
                </a:cubicBezTo>
                <a:close/>
                <a:moveTo>
                  <a:pt x="7670800" y="10731500"/>
                </a:moveTo>
              </a:path>
            </a:pathLst>
          </a:custGeom>
          <a:solidFill>
            <a:srgbClr val="0C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7" name="Freeform 2357"/>
          <p:cNvSpPr/>
          <p:nvPr/>
        </p:nvSpPr>
        <p:spPr>
          <a:xfrm rot="0" flipH="0" flipV="0">
            <a:off x="24788311" y="16452525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C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8" name="Freeform 2358"/>
          <p:cNvSpPr/>
          <p:nvPr/>
        </p:nvSpPr>
        <p:spPr>
          <a:xfrm rot="0" flipH="0" flipV="0">
            <a:off x="24817788" y="16451014"/>
            <a:ext cx="62503" cy="89922"/>
          </a:xfrm>
          <a:custGeom>
            <a:pathLst>
              <a:path w="7353300" h="10579100">
                <a:moveTo>
                  <a:pt x="3048000" y="0"/>
                </a:moveTo>
                <a:lnTo>
                  <a:pt x="5549900" y="0"/>
                </a:lnTo>
                <a:cubicBezTo>
                  <a:pt x="5753100" y="0"/>
                  <a:pt x="6045200" y="76200"/>
                  <a:pt x="6197600" y="165100"/>
                </a:cubicBezTo>
                <a:lnTo>
                  <a:pt x="6464300" y="317500"/>
                </a:lnTo>
                <a:cubicBezTo>
                  <a:pt x="7099300" y="673100"/>
                  <a:pt x="7353300" y="1130300"/>
                  <a:pt x="7353300" y="1879600"/>
                </a:cubicBezTo>
                <a:lnTo>
                  <a:pt x="7353300" y="2514600"/>
                </a:lnTo>
                <a:cubicBezTo>
                  <a:pt x="7353300" y="2705100"/>
                  <a:pt x="7289800" y="3009900"/>
                  <a:pt x="7226300" y="3175000"/>
                </a:cubicBezTo>
                <a:lnTo>
                  <a:pt x="7150100" y="3390900"/>
                </a:lnTo>
                <a:cubicBezTo>
                  <a:pt x="6959600" y="3898900"/>
                  <a:pt x="6756400" y="4203700"/>
                  <a:pt x="6464300" y="4445000"/>
                </a:cubicBezTo>
                <a:lnTo>
                  <a:pt x="6375400" y="4521200"/>
                </a:lnTo>
                <a:cubicBezTo>
                  <a:pt x="6223000" y="4648200"/>
                  <a:pt x="6096000" y="4914900"/>
                  <a:pt x="6096000" y="5105400"/>
                </a:cubicBezTo>
                <a:lnTo>
                  <a:pt x="6096000" y="5384800"/>
                </a:lnTo>
                <a:cubicBezTo>
                  <a:pt x="6096000" y="5575300"/>
                  <a:pt x="6121400" y="5918200"/>
                  <a:pt x="6159500" y="6134100"/>
                </a:cubicBezTo>
                <a:lnTo>
                  <a:pt x="6197600" y="6337300"/>
                </a:lnTo>
                <a:cubicBezTo>
                  <a:pt x="6235700" y="6553200"/>
                  <a:pt x="6223000" y="6870700"/>
                  <a:pt x="6184900" y="7061200"/>
                </a:cubicBezTo>
                <a:lnTo>
                  <a:pt x="6019800" y="7835900"/>
                </a:lnTo>
                <a:cubicBezTo>
                  <a:pt x="5981700" y="8026400"/>
                  <a:pt x="5880100" y="8305800"/>
                  <a:pt x="5803900" y="8470900"/>
                </a:cubicBezTo>
                <a:lnTo>
                  <a:pt x="5461000" y="9105900"/>
                </a:lnTo>
                <a:cubicBezTo>
                  <a:pt x="5372100" y="9271000"/>
                  <a:pt x="5181600" y="9512300"/>
                  <a:pt x="5041900" y="9652000"/>
                </a:cubicBezTo>
                <a:lnTo>
                  <a:pt x="4737100" y="9969500"/>
                </a:lnTo>
                <a:cubicBezTo>
                  <a:pt x="4343400" y="10350500"/>
                  <a:pt x="3683000" y="10579100"/>
                  <a:pt x="2959100" y="10579100"/>
                </a:cubicBezTo>
                <a:lnTo>
                  <a:pt x="533400" y="10579100"/>
                </a:lnTo>
                <a:cubicBezTo>
                  <a:pt x="101600" y="10579100"/>
                  <a:pt x="0" y="10490200"/>
                  <a:pt x="0" y="10134600"/>
                </a:cubicBezTo>
                <a:cubicBezTo>
                  <a:pt x="0" y="9982200"/>
                  <a:pt x="76200" y="9779000"/>
                  <a:pt x="177800" y="9690100"/>
                </a:cubicBezTo>
                <a:cubicBezTo>
                  <a:pt x="279400" y="9588500"/>
                  <a:pt x="520700" y="9499600"/>
                  <a:pt x="711200" y="9499600"/>
                </a:cubicBezTo>
                <a:lnTo>
                  <a:pt x="3048000" y="9499600"/>
                </a:lnTo>
                <a:cubicBezTo>
                  <a:pt x="3238500" y="9499600"/>
                  <a:pt x="3543300" y="9448800"/>
                  <a:pt x="3708400" y="9372600"/>
                </a:cubicBezTo>
                <a:lnTo>
                  <a:pt x="3759200" y="9347200"/>
                </a:lnTo>
                <a:cubicBezTo>
                  <a:pt x="3924300" y="9271000"/>
                  <a:pt x="4178300" y="9093200"/>
                  <a:pt x="4318000" y="8953500"/>
                </a:cubicBezTo>
                <a:lnTo>
                  <a:pt x="4406900" y="8864600"/>
                </a:lnTo>
                <a:cubicBezTo>
                  <a:pt x="4546600" y="8724900"/>
                  <a:pt x="4711700" y="8445500"/>
                  <a:pt x="4762500" y="8242300"/>
                </a:cubicBezTo>
                <a:lnTo>
                  <a:pt x="5092700" y="7086600"/>
                </a:lnTo>
                <a:cubicBezTo>
                  <a:pt x="5156200" y="6896100"/>
                  <a:pt x="5194300" y="6565900"/>
                  <a:pt x="5194300" y="6375400"/>
                </a:cubicBezTo>
                <a:lnTo>
                  <a:pt x="5194300" y="6273800"/>
                </a:lnTo>
                <a:cubicBezTo>
                  <a:pt x="5194300" y="5638800"/>
                  <a:pt x="4572000" y="5207000"/>
                  <a:pt x="3670300" y="5207000"/>
                </a:cubicBezTo>
                <a:lnTo>
                  <a:pt x="2870200" y="5207000"/>
                </a:lnTo>
                <a:cubicBezTo>
                  <a:pt x="2654300" y="5207000"/>
                  <a:pt x="2501900" y="5054600"/>
                  <a:pt x="2501900" y="4838700"/>
                </a:cubicBezTo>
                <a:cubicBezTo>
                  <a:pt x="2501900" y="4419600"/>
                  <a:pt x="2578100" y="4343400"/>
                  <a:pt x="2997200" y="4216400"/>
                </a:cubicBezTo>
                <a:cubicBezTo>
                  <a:pt x="3175000" y="4165600"/>
                  <a:pt x="3479800" y="4127500"/>
                  <a:pt x="3670300" y="4127500"/>
                </a:cubicBezTo>
                <a:lnTo>
                  <a:pt x="4660900" y="4127500"/>
                </a:lnTo>
                <a:cubicBezTo>
                  <a:pt x="5041900" y="4127500"/>
                  <a:pt x="5346700" y="3975100"/>
                  <a:pt x="5753100" y="3581400"/>
                </a:cubicBezTo>
                <a:lnTo>
                  <a:pt x="5842000" y="3479800"/>
                </a:lnTo>
                <a:cubicBezTo>
                  <a:pt x="6159500" y="3162300"/>
                  <a:pt x="6273800" y="2882900"/>
                  <a:pt x="6273800" y="2425700"/>
                </a:cubicBezTo>
                <a:lnTo>
                  <a:pt x="6273800" y="1981200"/>
                </a:lnTo>
                <a:cubicBezTo>
                  <a:pt x="6273800" y="1422400"/>
                  <a:pt x="5829300" y="1079500"/>
                  <a:pt x="5105400" y="1079500"/>
                </a:cubicBezTo>
                <a:lnTo>
                  <a:pt x="3048000" y="1079500"/>
                </a:lnTo>
                <a:cubicBezTo>
                  <a:pt x="2844800" y="1079500"/>
                  <a:pt x="2641600" y="1041400"/>
                  <a:pt x="2590800" y="990600"/>
                </a:cubicBezTo>
                <a:cubicBezTo>
                  <a:pt x="2476500" y="876300"/>
                  <a:pt x="2476500" y="203200"/>
                  <a:pt x="2590800" y="88900"/>
                </a:cubicBezTo>
                <a:cubicBezTo>
                  <a:pt x="2641600" y="38100"/>
                  <a:pt x="2844800" y="0"/>
                  <a:pt x="3048000" y="0"/>
                </a:cubicBezTo>
                <a:close/>
                <a:moveTo>
                  <a:pt x="10096500" y="10629900"/>
                </a:moveTo>
              </a:path>
            </a:pathLst>
          </a:custGeom>
          <a:solidFill>
            <a:srgbClr val="0C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9" name="Freeform 2359"/>
          <p:cNvSpPr/>
          <p:nvPr/>
        </p:nvSpPr>
        <p:spPr>
          <a:xfrm rot="0" flipH="0" flipV="0">
            <a:off x="24901132" y="16450366"/>
            <a:ext cx="48793" cy="89922"/>
          </a:xfrm>
          <a:custGeom>
            <a:pathLst>
              <a:path w="5740400" h="10579100">
                <a:moveTo>
                  <a:pt x="901700" y="0"/>
                </a:moveTo>
                <a:lnTo>
                  <a:pt x="5029200" y="0"/>
                </a:lnTo>
                <a:cubicBezTo>
                  <a:pt x="5600700" y="0"/>
                  <a:pt x="5740400" y="88900"/>
                  <a:pt x="5740400" y="469900"/>
                </a:cubicBezTo>
                <a:lnTo>
                  <a:pt x="5740400" y="723900"/>
                </a:lnTo>
                <a:cubicBezTo>
                  <a:pt x="5740400" y="914400"/>
                  <a:pt x="5664200" y="1219200"/>
                  <a:pt x="5562600" y="1397000"/>
                </a:cubicBezTo>
                <a:lnTo>
                  <a:pt x="4127500" y="4064000"/>
                </a:lnTo>
                <a:cubicBezTo>
                  <a:pt x="3835400" y="4610100"/>
                  <a:pt x="3911600" y="5016500"/>
                  <a:pt x="4305300" y="5016500"/>
                </a:cubicBezTo>
                <a:cubicBezTo>
                  <a:pt x="4406900" y="5016500"/>
                  <a:pt x="4483100" y="5181600"/>
                  <a:pt x="4483100" y="5384800"/>
                </a:cubicBezTo>
                <a:cubicBezTo>
                  <a:pt x="4483100" y="5575300"/>
                  <a:pt x="4330700" y="5740400"/>
                  <a:pt x="4127500" y="5740400"/>
                </a:cubicBezTo>
                <a:cubicBezTo>
                  <a:pt x="3937000" y="5740400"/>
                  <a:pt x="3619500" y="5803900"/>
                  <a:pt x="3441700" y="5880100"/>
                </a:cubicBezTo>
                <a:lnTo>
                  <a:pt x="3390900" y="5905500"/>
                </a:lnTo>
                <a:cubicBezTo>
                  <a:pt x="3213100" y="5981700"/>
                  <a:pt x="3035300" y="6184900"/>
                  <a:pt x="2984500" y="6375400"/>
                </a:cubicBezTo>
                <a:lnTo>
                  <a:pt x="2971800" y="6438900"/>
                </a:lnTo>
                <a:cubicBezTo>
                  <a:pt x="2933700" y="6629400"/>
                  <a:pt x="2819400" y="6921500"/>
                  <a:pt x="2743200" y="7086600"/>
                </a:cubicBezTo>
                <a:lnTo>
                  <a:pt x="1308100" y="10020300"/>
                </a:lnTo>
                <a:cubicBezTo>
                  <a:pt x="1079500" y="10477500"/>
                  <a:pt x="939800" y="10579100"/>
                  <a:pt x="546100" y="10579100"/>
                </a:cubicBezTo>
                <a:cubicBezTo>
                  <a:pt x="114300" y="10579100"/>
                  <a:pt x="0" y="10490200"/>
                  <a:pt x="0" y="10134600"/>
                </a:cubicBezTo>
                <a:cubicBezTo>
                  <a:pt x="0" y="9982200"/>
                  <a:pt x="76200" y="9715500"/>
                  <a:pt x="177800" y="9537700"/>
                </a:cubicBezTo>
                <a:lnTo>
                  <a:pt x="1625600" y="6692900"/>
                </a:lnTo>
                <a:cubicBezTo>
                  <a:pt x="1854200" y="6261100"/>
                  <a:pt x="1841500" y="5943600"/>
                  <a:pt x="1612900" y="5803900"/>
                </a:cubicBezTo>
                <a:cubicBezTo>
                  <a:pt x="1447800" y="5702300"/>
                  <a:pt x="1257300" y="5397500"/>
                  <a:pt x="1257300" y="5245100"/>
                </a:cubicBezTo>
                <a:cubicBezTo>
                  <a:pt x="1257300" y="5105400"/>
                  <a:pt x="1663700" y="4838700"/>
                  <a:pt x="1968500" y="4775200"/>
                </a:cubicBezTo>
                <a:lnTo>
                  <a:pt x="2336800" y="4711700"/>
                </a:lnTo>
                <a:cubicBezTo>
                  <a:pt x="2578100" y="4673600"/>
                  <a:pt x="2743200" y="4546600"/>
                  <a:pt x="2844800" y="4356100"/>
                </a:cubicBezTo>
                <a:lnTo>
                  <a:pt x="3784600" y="2425700"/>
                </a:lnTo>
                <a:cubicBezTo>
                  <a:pt x="3860800" y="2260600"/>
                  <a:pt x="3949700" y="1968500"/>
                  <a:pt x="3975100" y="1778000"/>
                </a:cubicBezTo>
                <a:lnTo>
                  <a:pt x="4000500" y="1435100"/>
                </a:lnTo>
                <a:cubicBezTo>
                  <a:pt x="4038600" y="1117600"/>
                  <a:pt x="4000500" y="1079500"/>
                  <a:pt x="3683000" y="1079500"/>
                </a:cubicBezTo>
                <a:lnTo>
                  <a:pt x="901700" y="1079500"/>
                </a:lnTo>
                <a:cubicBezTo>
                  <a:pt x="584200" y="1079500"/>
                  <a:pt x="546100" y="1028700"/>
                  <a:pt x="546100" y="723900"/>
                </a:cubicBezTo>
                <a:lnTo>
                  <a:pt x="546100" y="355600"/>
                </a:lnTo>
                <a:cubicBezTo>
                  <a:pt x="546100" y="38100"/>
                  <a:pt x="584200" y="0"/>
                  <a:pt x="901700" y="0"/>
                </a:cubicBezTo>
                <a:close/>
                <a:moveTo>
                  <a:pt x="8077200" y="10706100"/>
                </a:moveTo>
              </a:path>
            </a:pathLst>
          </a:custGeom>
          <a:solidFill>
            <a:srgbClr val="0C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0" name="Freeform 2360"/>
          <p:cNvSpPr/>
          <p:nvPr/>
        </p:nvSpPr>
        <p:spPr>
          <a:xfrm rot="0" flipH="0" flipV="0">
            <a:off x="24967204" y="16452525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C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1" name="Freeform 2361"/>
          <p:cNvSpPr/>
          <p:nvPr/>
        </p:nvSpPr>
        <p:spPr>
          <a:xfrm rot="0" flipH="0" flipV="0">
            <a:off x="24999487" y="16508444"/>
            <a:ext cx="45770" cy="9175"/>
          </a:xfrm>
          <a:custGeom>
            <a:pathLst>
              <a:path w="5384800" h="1079500">
                <a:moveTo>
                  <a:pt x="4914900" y="1079500"/>
                </a:moveTo>
                <a:lnTo>
                  <a:pt x="368300" y="1079500"/>
                </a:lnTo>
                <a:cubicBezTo>
                  <a:pt x="127000" y="1079500"/>
                  <a:pt x="0" y="952500"/>
                  <a:pt x="0" y="723900"/>
                </a:cubicBezTo>
                <a:cubicBezTo>
                  <a:pt x="0" y="520700"/>
                  <a:pt x="88900" y="355600"/>
                  <a:pt x="190500" y="355600"/>
                </a:cubicBezTo>
                <a:cubicBezTo>
                  <a:pt x="279400" y="355600"/>
                  <a:pt x="368300" y="279400"/>
                  <a:pt x="368300" y="177800"/>
                </a:cubicBezTo>
                <a:cubicBezTo>
                  <a:pt x="368300" y="88900"/>
                  <a:pt x="520700" y="0"/>
                  <a:pt x="723900" y="0"/>
                </a:cubicBezTo>
                <a:lnTo>
                  <a:pt x="4673600" y="0"/>
                </a:lnTo>
                <a:cubicBezTo>
                  <a:pt x="4864100" y="0"/>
                  <a:pt x="5029200" y="88900"/>
                  <a:pt x="5029200" y="177800"/>
                </a:cubicBezTo>
                <a:cubicBezTo>
                  <a:pt x="5029200" y="279400"/>
                  <a:pt x="5105400" y="355600"/>
                  <a:pt x="5207000" y="355600"/>
                </a:cubicBezTo>
                <a:cubicBezTo>
                  <a:pt x="5308600" y="355600"/>
                  <a:pt x="5384800" y="444500"/>
                  <a:pt x="5384800" y="546100"/>
                </a:cubicBezTo>
                <a:cubicBezTo>
                  <a:pt x="5384800" y="635000"/>
                  <a:pt x="5359400" y="800100"/>
                  <a:pt x="5334000" y="901700"/>
                </a:cubicBezTo>
                <a:cubicBezTo>
                  <a:pt x="5295900" y="1003300"/>
                  <a:pt x="5118100" y="1079500"/>
                  <a:pt x="4914900" y="1079500"/>
                </a:cubicBezTo>
                <a:close/>
                <a:moveTo>
                  <a:pt x="1930400" y="3873500"/>
                </a:moveTo>
              </a:path>
            </a:pathLst>
          </a:custGeom>
          <a:solidFill>
            <a:srgbClr val="0C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2" name="Freeform 2362"/>
          <p:cNvSpPr/>
          <p:nvPr/>
        </p:nvSpPr>
        <p:spPr>
          <a:xfrm rot="0" flipH="0" flipV="0">
            <a:off x="25078938" y="16450366"/>
            <a:ext cx="48793" cy="89922"/>
          </a:xfrm>
          <a:custGeom>
            <a:pathLst>
              <a:path w="5740400" h="10579100">
                <a:moveTo>
                  <a:pt x="901700" y="0"/>
                </a:moveTo>
                <a:lnTo>
                  <a:pt x="5029200" y="0"/>
                </a:lnTo>
                <a:cubicBezTo>
                  <a:pt x="5600700" y="0"/>
                  <a:pt x="5740400" y="88900"/>
                  <a:pt x="5740400" y="469900"/>
                </a:cubicBezTo>
                <a:lnTo>
                  <a:pt x="5740400" y="723900"/>
                </a:lnTo>
                <a:cubicBezTo>
                  <a:pt x="5740400" y="914400"/>
                  <a:pt x="5664200" y="1219200"/>
                  <a:pt x="5562600" y="1397000"/>
                </a:cubicBezTo>
                <a:lnTo>
                  <a:pt x="4127500" y="4064000"/>
                </a:lnTo>
                <a:cubicBezTo>
                  <a:pt x="3835400" y="4610100"/>
                  <a:pt x="3911600" y="5016500"/>
                  <a:pt x="4305300" y="5016500"/>
                </a:cubicBezTo>
                <a:cubicBezTo>
                  <a:pt x="4406900" y="5016500"/>
                  <a:pt x="4483100" y="5181600"/>
                  <a:pt x="4483100" y="5384800"/>
                </a:cubicBezTo>
                <a:cubicBezTo>
                  <a:pt x="4483100" y="5575300"/>
                  <a:pt x="4330700" y="5740400"/>
                  <a:pt x="4127500" y="5740400"/>
                </a:cubicBezTo>
                <a:cubicBezTo>
                  <a:pt x="3937000" y="5740400"/>
                  <a:pt x="3619500" y="5803900"/>
                  <a:pt x="3441700" y="5880100"/>
                </a:cubicBezTo>
                <a:lnTo>
                  <a:pt x="3390900" y="5905500"/>
                </a:lnTo>
                <a:cubicBezTo>
                  <a:pt x="3213100" y="5981700"/>
                  <a:pt x="3035300" y="6184900"/>
                  <a:pt x="2984500" y="6375400"/>
                </a:cubicBezTo>
                <a:lnTo>
                  <a:pt x="2971800" y="6438900"/>
                </a:lnTo>
                <a:cubicBezTo>
                  <a:pt x="2933700" y="6629400"/>
                  <a:pt x="2819400" y="6921500"/>
                  <a:pt x="2743200" y="7086600"/>
                </a:cubicBezTo>
                <a:lnTo>
                  <a:pt x="1308100" y="10020300"/>
                </a:lnTo>
                <a:cubicBezTo>
                  <a:pt x="1079500" y="10477500"/>
                  <a:pt x="939800" y="10579100"/>
                  <a:pt x="546100" y="10579100"/>
                </a:cubicBezTo>
                <a:cubicBezTo>
                  <a:pt x="114300" y="10579100"/>
                  <a:pt x="0" y="10490200"/>
                  <a:pt x="0" y="10134600"/>
                </a:cubicBezTo>
                <a:cubicBezTo>
                  <a:pt x="0" y="9982200"/>
                  <a:pt x="76200" y="9715500"/>
                  <a:pt x="177800" y="9537700"/>
                </a:cubicBezTo>
                <a:lnTo>
                  <a:pt x="1625600" y="6692900"/>
                </a:lnTo>
                <a:cubicBezTo>
                  <a:pt x="1854200" y="6261100"/>
                  <a:pt x="1841500" y="5943600"/>
                  <a:pt x="1612900" y="5803900"/>
                </a:cubicBezTo>
                <a:cubicBezTo>
                  <a:pt x="1447800" y="5702300"/>
                  <a:pt x="1257300" y="5397500"/>
                  <a:pt x="1257300" y="5245100"/>
                </a:cubicBezTo>
                <a:cubicBezTo>
                  <a:pt x="1257300" y="5105400"/>
                  <a:pt x="1663700" y="4838700"/>
                  <a:pt x="1968500" y="4775200"/>
                </a:cubicBezTo>
                <a:lnTo>
                  <a:pt x="2336800" y="4711700"/>
                </a:lnTo>
                <a:cubicBezTo>
                  <a:pt x="2578100" y="4673600"/>
                  <a:pt x="2743200" y="4546600"/>
                  <a:pt x="2844800" y="4356100"/>
                </a:cubicBezTo>
                <a:lnTo>
                  <a:pt x="3784600" y="2425700"/>
                </a:lnTo>
                <a:cubicBezTo>
                  <a:pt x="3860800" y="2260600"/>
                  <a:pt x="3949700" y="1968500"/>
                  <a:pt x="3975100" y="1778000"/>
                </a:cubicBezTo>
                <a:lnTo>
                  <a:pt x="4000500" y="1435100"/>
                </a:lnTo>
                <a:cubicBezTo>
                  <a:pt x="4038600" y="1117600"/>
                  <a:pt x="4000500" y="1079500"/>
                  <a:pt x="3683000" y="1079500"/>
                </a:cubicBezTo>
                <a:lnTo>
                  <a:pt x="901700" y="1079500"/>
                </a:lnTo>
                <a:cubicBezTo>
                  <a:pt x="584200" y="1079500"/>
                  <a:pt x="546100" y="1028700"/>
                  <a:pt x="546100" y="723900"/>
                </a:cubicBezTo>
                <a:lnTo>
                  <a:pt x="546100" y="355600"/>
                </a:lnTo>
                <a:cubicBezTo>
                  <a:pt x="546100" y="38100"/>
                  <a:pt x="584200" y="0"/>
                  <a:pt x="901700" y="0"/>
                </a:cubicBezTo>
                <a:close/>
                <a:moveTo>
                  <a:pt x="8077200" y="10706100"/>
                </a:moveTo>
              </a:path>
            </a:pathLst>
          </a:custGeom>
          <a:solidFill>
            <a:srgbClr val="0C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3" name="Freeform 2363"/>
          <p:cNvSpPr/>
          <p:nvPr/>
        </p:nvSpPr>
        <p:spPr>
          <a:xfrm rot="0" flipH="0" flipV="0">
            <a:off x="25126513" y="16451662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C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4" name="Freeform 2364"/>
          <p:cNvSpPr/>
          <p:nvPr/>
        </p:nvSpPr>
        <p:spPr>
          <a:xfrm rot="0" flipH="0" flipV="0">
            <a:off x="25944139" y="16451656"/>
            <a:ext cx="93484" cy="88734"/>
          </a:xfrm>
          <a:custGeom>
            <a:pathLst>
              <a:path w="10998200" h="10439400">
                <a:moveTo>
                  <a:pt x="7772400" y="10439400"/>
                </a:moveTo>
                <a:lnTo>
                  <a:pt x="965200" y="10439400"/>
                </a:lnTo>
                <a:cubicBezTo>
                  <a:pt x="50800" y="10439400"/>
                  <a:pt x="0" y="10312400"/>
                  <a:pt x="114300" y="8470900"/>
                </a:cubicBezTo>
                <a:cubicBezTo>
                  <a:pt x="139700" y="8077200"/>
                  <a:pt x="254000" y="7747000"/>
                  <a:pt x="381000" y="7747000"/>
                </a:cubicBezTo>
                <a:cubicBezTo>
                  <a:pt x="508000" y="7747000"/>
                  <a:pt x="609600" y="7467600"/>
                  <a:pt x="609600" y="7124700"/>
                </a:cubicBezTo>
                <a:cubicBezTo>
                  <a:pt x="609600" y="6781800"/>
                  <a:pt x="685800" y="6489700"/>
                  <a:pt x="787400" y="6489700"/>
                </a:cubicBezTo>
                <a:cubicBezTo>
                  <a:pt x="876300" y="6489700"/>
                  <a:pt x="965200" y="6172200"/>
                  <a:pt x="965200" y="5778500"/>
                </a:cubicBezTo>
                <a:cubicBezTo>
                  <a:pt x="965200" y="5384800"/>
                  <a:pt x="1041400" y="5054600"/>
                  <a:pt x="1143000" y="5054600"/>
                </a:cubicBezTo>
                <a:cubicBezTo>
                  <a:pt x="1244600" y="5054600"/>
                  <a:pt x="1320800" y="4775200"/>
                  <a:pt x="1320800" y="4432300"/>
                </a:cubicBezTo>
                <a:cubicBezTo>
                  <a:pt x="1320800" y="4089400"/>
                  <a:pt x="1397000" y="3810000"/>
                  <a:pt x="1498600" y="3810000"/>
                </a:cubicBezTo>
                <a:cubicBezTo>
                  <a:pt x="1600200" y="3810000"/>
                  <a:pt x="1676400" y="3517900"/>
                  <a:pt x="1676400" y="3175000"/>
                </a:cubicBezTo>
                <a:cubicBezTo>
                  <a:pt x="1676400" y="2832100"/>
                  <a:pt x="1765300" y="2552700"/>
                  <a:pt x="1854200" y="2552700"/>
                </a:cubicBezTo>
                <a:cubicBezTo>
                  <a:pt x="1955800" y="2552700"/>
                  <a:pt x="2044700" y="2222500"/>
                  <a:pt x="2044700" y="1828800"/>
                </a:cubicBezTo>
                <a:cubicBezTo>
                  <a:pt x="2044700" y="1435100"/>
                  <a:pt x="2120900" y="1117600"/>
                  <a:pt x="2222500" y="1117600"/>
                </a:cubicBezTo>
                <a:cubicBezTo>
                  <a:pt x="2311400" y="1117600"/>
                  <a:pt x="2400300" y="914400"/>
                  <a:pt x="2400300" y="673100"/>
                </a:cubicBezTo>
                <a:cubicBezTo>
                  <a:pt x="2400300" y="419100"/>
                  <a:pt x="2641600" y="215900"/>
                  <a:pt x="2933700" y="215900"/>
                </a:cubicBezTo>
                <a:cubicBezTo>
                  <a:pt x="3225800" y="215900"/>
                  <a:pt x="3467100" y="419100"/>
                  <a:pt x="3467100" y="673100"/>
                </a:cubicBezTo>
                <a:cubicBezTo>
                  <a:pt x="3467100" y="914400"/>
                  <a:pt x="3390900" y="1117600"/>
                  <a:pt x="3289300" y="1117600"/>
                </a:cubicBezTo>
                <a:cubicBezTo>
                  <a:pt x="3200400" y="1117600"/>
                  <a:pt x="3111500" y="1435100"/>
                  <a:pt x="3111500" y="1828800"/>
                </a:cubicBezTo>
                <a:cubicBezTo>
                  <a:pt x="3111500" y="2222500"/>
                  <a:pt x="3035300" y="2552700"/>
                  <a:pt x="2933700" y="2552700"/>
                </a:cubicBezTo>
                <a:cubicBezTo>
                  <a:pt x="2832100" y="2552700"/>
                  <a:pt x="2755900" y="2870200"/>
                  <a:pt x="2755900" y="3263900"/>
                </a:cubicBezTo>
                <a:cubicBezTo>
                  <a:pt x="2755900" y="3657600"/>
                  <a:pt x="2679700" y="3987800"/>
                  <a:pt x="2578100" y="3987800"/>
                </a:cubicBezTo>
                <a:cubicBezTo>
                  <a:pt x="2476500" y="3987800"/>
                  <a:pt x="2400300" y="4305300"/>
                  <a:pt x="2400300" y="4699000"/>
                </a:cubicBezTo>
                <a:cubicBezTo>
                  <a:pt x="2400300" y="5092700"/>
                  <a:pt x="2311400" y="5422900"/>
                  <a:pt x="2222500" y="5422900"/>
                </a:cubicBezTo>
                <a:cubicBezTo>
                  <a:pt x="2120900" y="5422900"/>
                  <a:pt x="2044700" y="5702300"/>
                  <a:pt x="2044700" y="6045200"/>
                </a:cubicBezTo>
                <a:cubicBezTo>
                  <a:pt x="2044700" y="6388100"/>
                  <a:pt x="1955800" y="6680200"/>
                  <a:pt x="1854200" y="6680200"/>
                </a:cubicBezTo>
                <a:cubicBezTo>
                  <a:pt x="1765300" y="6680200"/>
                  <a:pt x="1676400" y="6959600"/>
                  <a:pt x="1676400" y="7302500"/>
                </a:cubicBezTo>
                <a:cubicBezTo>
                  <a:pt x="1676400" y="7645400"/>
                  <a:pt x="1600200" y="7924800"/>
                  <a:pt x="1498600" y="7924800"/>
                </a:cubicBezTo>
                <a:cubicBezTo>
                  <a:pt x="1397000" y="7924800"/>
                  <a:pt x="1320800" y="8255000"/>
                  <a:pt x="1320800" y="8648700"/>
                </a:cubicBezTo>
                <a:cubicBezTo>
                  <a:pt x="1320800" y="9055100"/>
                  <a:pt x="1638300" y="9359900"/>
                  <a:pt x="2044700" y="9359900"/>
                </a:cubicBezTo>
                <a:lnTo>
                  <a:pt x="3111500" y="9359900"/>
                </a:lnTo>
                <a:cubicBezTo>
                  <a:pt x="3505200" y="9359900"/>
                  <a:pt x="3835400" y="9207500"/>
                  <a:pt x="3835400" y="9004300"/>
                </a:cubicBezTo>
                <a:cubicBezTo>
                  <a:pt x="3835400" y="8813800"/>
                  <a:pt x="3911600" y="8648700"/>
                  <a:pt x="4013200" y="8648700"/>
                </a:cubicBezTo>
                <a:cubicBezTo>
                  <a:pt x="4114800" y="8648700"/>
                  <a:pt x="4191000" y="8369300"/>
                  <a:pt x="4191000" y="8013700"/>
                </a:cubicBezTo>
                <a:cubicBezTo>
                  <a:pt x="4191000" y="7670800"/>
                  <a:pt x="4267200" y="7391400"/>
                  <a:pt x="4368800" y="7391400"/>
                </a:cubicBezTo>
                <a:cubicBezTo>
                  <a:pt x="4470400" y="7391400"/>
                  <a:pt x="4546600" y="7112000"/>
                  <a:pt x="4546600" y="6769100"/>
                </a:cubicBezTo>
                <a:cubicBezTo>
                  <a:pt x="4546600" y="6413500"/>
                  <a:pt x="4635500" y="6134100"/>
                  <a:pt x="4724400" y="6134100"/>
                </a:cubicBezTo>
                <a:cubicBezTo>
                  <a:pt x="4826000" y="6134100"/>
                  <a:pt x="4902200" y="5816600"/>
                  <a:pt x="4902200" y="5422900"/>
                </a:cubicBezTo>
                <a:cubicBezTo>
                  <a:pt x="4902200" y="5029200"/>
                  <a:pt x="4991100" y="4699000"/>
                  <a:pt x="5092700" y="4699000"/>
                </a:cubicBezTo>
                <a:cubicBezTo>
                  <a:pt x="5181600" y="4699000"/>
                  <a:pt x="5270500" y="4419600"/>
                  <a:pt x="5270500" y="4076700"/>
                </a:cubicBezTo>
                <a:cubicBezTo>
                  <a:pt x="5270500" y="3733800"/>
                  <a:pt x="5346700" y="3441700"/>
                  <a:pt x="5448300" y="3441700"/>
                </a:cubicBezTo>
                <a:cubicBezTo>
                  <a:pt x="5549900" y="3441700"/>
                  <a:pt x="5626100" y="3162300"/>
                  <a:pt x="5626100" y="2819400"/>
                </a:cubicBezTo>
                <a:cubicBezTo>
                  <a:pt x="5626100" y="2476500"/>
                  <a:pt x="5702300" y="2197100"/>
                  <a:pt x="5803900" y="2197100"/>
                </a:cubicBezTo>
                <a:cubicBezTo>
                  <a:pt x="5905500" y="2197100"/>
                  <a:pt x="5981700" y="1866900"/>
                  <a:pt x="5981700" y="1473200"/>
                </a:cubicBezTo>
                <a:cubicBezTo>
                  <a:pt x="5981700" y="1079500"/>
                  <a:pt x="6057900" y="762000"/>
                  <a:pt x="6159500" y="762000"/>
                </a:cubicBezTo>
                <a:cubicBezTo>
                  <a:pt x="6261100" y="762000"/>
                  <a:pt x="6375400" y="596900"/>
                  <a:pt x="6426200" y="393700"/>
                </a:cubicBezTo>
                <a:cubicBezTo>
                  <a:pt x="6515100" y="38100"/>
                  <a:pt x="6629400" y="0"/>
                  <a:pt x="7150100" y="88900"/>
                </a:cubicBezTo>
                <a:cubicBezTo>
                  <a:pt x="7302500" y="114300"/>
                  <a:pt x="7416800" y="279400"/>
                  <a:pt x="7416800" y="444500"/>
                </a:cubicBezTo>
                <a:cubicBezTo>
                  <a:pt x="7416800" y="622300"/>
                  <a:pt x="7340600" y="762000"/>
                  <a:pt x="7239000" y="762000"/>
                </a:cubicBezTo>
                <a:cubicBezTo>
                  <a:pt x="7137400" y="762000"/>
                  <a:pt x="7061200" y="1079500"/>
                  <a:pt x="7061200" y="1473200"/>
                </a:cubicBezTo>
                <a:cubicBezTo>
                  <a:pt x="7061200" y="1866900"/>
                  <a:pt x="6972300" y="2197100"/>
                  <a:pt x="6883400" y="2197100"/>
                </a:cubicBezTo>
                <a:cubicBezTo>
                  <a:pt x="6781800" y="2197100"/>
                  <a:pt x="6705600" y="2476500"/>
                  <a:pt x="6705600" y="2819400"/>
                </a:cubicBezTo>
                <a:cubicBezTo>
                  <a:pt x="6705600" y="3162300"/>
                  <a:pt x="6616700" y="3441700"/>
                  <a:pt x="6515100" y="3441700"/>
                </a:cubicBezTo>
                <a:cubicBezTo>
                  <a:pt x="6426200" y="3441700"/>
                  <a:pt x="6337300" y="3733800"/>
                  <a:pt x="6337300" y="4076700"/>
                </a:cubicBezTo>
                <a:cubicBezTo>
                  <a:pt x="6337300" y="4419600"/>
                  <a:pt x="6261100" y="4699000"/>
                  <a:pt x="6159500" y="4699000"/>
                </a:cubicBezTo>
                <a:cubicBezTo>
                  <a:pt x="6057900" y="4699000"/>
                  <a:pt x="5981700" y="5029200"/>
                  <a:pt x="5981700" y="5422900"/>
                </a:cubicBezTo>
                <a:cubicBezTo>
                  <a:pt x="5981700" y="5816600"/>
                  <a:pt x="5905500" y="6134100"/>
                  <a:pt x="5803900" y="6134100"/>
                </a:cubicBezTo>
                <a:cubicBezTo>
                  <a:pt x="5702300" y="6134100"/>
                  <a:pt x="5626100" y="6464300"/>
                  <a:pt x="5626100" y="6858000"/>
                </a:cubicBezTo>
                <a:cubicBezTo>
                  <a:pt x="5626100" y="7251700"/>
                  <a:pt x="5549900" y="7569200"/>
                  <a:pt x="5448300" y="7569200"/>
                </a:cubicBezTo>
                <a:cubicBezTo>
                  <a:pt x="5346700" y="7569200"/>
                  <a:pt x="5270500" y="7810500"/>
                  <a:pt x="5270500" y="8102600"/>
                </a:cubicBezTo>
                <a:cubicBezTo>
                  <a:pt x="5270500" y="8407400"/>
                  <a:pt x="5181600" y="8648700"/>
                  <a:pt x="5092700" y="8648700"/>
                </a:cubicBezTo>
                <a:cubicBezTo>
                  <a:pt x="4991100" y="8648700"/>
                  <a:pt x="4902200" y="8813800"/>
                  <a:pt x="4902200" y="9004300"/>
                </a:cubicBezTo>
                <a:cubicBezTo>
                  <a:pt x="4902200" y="9207500"/>
                  <a:pt x="5232400" y="9359900"/>
                  <a:pt x="5626100" y="9359900"/>
                </a:cubicBezTo>
                <a:lnTo>
                  <a:pt x="7061200" y="9359900"/>
                </a:lnTo>
                <a:cubicBezTo>
                  <a:pt x="7454900" y="9359900"/>
                  <a:pt x="7772400" y="9118600"/>
                  <a:pt x="7772400" y="8826500"/>
                </a:cubicBezTo>
                <a:cubicBezTo>
                  <a:pt x="7772400" y="8534400"/>
                  <a:pt x="7861300" y="8293100"/>
                  <a:pt x="7950200" y="8293100"/>
                </a:cubicBezTo>
                <a:cubicBezTo>
                  <a:pt x="8051800" y="8293100"/>
                  <a:pt x="8140700" y="7962900"/>
                  <a:pt x="8140700" y="7569200"/>
                </a:cubicBezTo>
                <a:cubicBezTo>
                  <a:pt x="8140700" y="7175500"/>
                  <a:pt x="8216900" y="6858000"/>
                  <a:pt x="8318500" y="6858000"/>
                </a:cubicBezTo>
                <a:cubicBezTo>
                  <a:pt x="8407400" y="6858000"/>
                  <a:pt x="8496300" y="6565900"/>
                  <a:pt x="8496300" y="6223000"/>
                </a:cubicBezTo>
                <a:cubicBezTo>
                  <a:pt x="8496300" y="5880100"/>
                  <a:pt x="8572500" y="5600700"/>
                  <a:pt x="8674100" y="5600700"/>
                </a:cubicBezTo>
                <a:cubicBezTo>
                  <a:pt x="8775700" y="5600700"/>
                  <a:pt x="8851900" y="5321300"/>
                  <a:pt x="8851900" y="4965700"/>
                </a:cubicBezTo>
                <a:cubicBezTo>
                  <a:pt x="8851900" y="4622800"/>
                  <a:pt x="8928100" y="4343400"/>
                  <a:pt x="9029700" y="4343400"/>
                </a:cubicBezTo>
                <a:cubicBezTo>
                  <a:pt x="9131300" y="4343400"/>
                  <a:pt x="9207500" y="4025900"/>
                  <a:pt x="9207500" y="3632200"/>
                </a:cubicBezTo>
                <a:cubicBezTo>
                  <a:pt x="9207500" y="3225800"/>
                  <a:pt x="9296400" y="2908300"/>
                  <a:pt x="9385300" y="2908300"/>
                </a:cubicBezTo>
                <a:cubicBezTo>
                  <a:pt x="9486900" y="2908300"/>
                  <a:pt x="9563100" y="2590800"/>
                  <a:pt x="9563100" y="2197100"/>
                </a:cubicBezTo>
                <a:cubicBezTo>
                  <a:pt x="9563100" y="1803400"/>
                  <a:pt x="9652000" y="1473200"/>
                  <a:pt x="9753600" y="1473200"/>
                </a:cubicBezTo>
                <a:cubicBezTo>
                  <a:pt x="9842500" y="1473200"/>
                  <a:pt x="9931400" y="1193800"/>
                  <a:pt x="9931400" y="850900"/>
                </a:cubicBezTo>
                <a:cubicBezTo>
                  <a:pt x="9931400" y="508000"/>
                  <a:pt x="10071100" y="177800"/>
                  <a:pt x="10236200" y="127000"/>
                </a:cubicBezTo>
                <a:cubicBezTo>
                  <a:pt x="10629900" y="12700"/>
                  <a:pt x="10795000" y="12700"/>
                  <a:pt x="10909300" y="127000"/>
                </a:cubicBezTo>
                <a:cubicBezTo>
                  <a:pt x="10960100" y="177800"/>
                  <a:pt x="10998200" y="546100"/>
                  <a:pt x="10998200" y="939800"/>
                </a:cubicBezTo>
                <a:lnTo>
                  <a:pt x="10998200" y="1117600"/>
                </a:lnTo>
                <a:cubicBezTo>
                  <a:pt x="10998200" y="1511300"/>
                  <a:pt x="10922000" y="1828800"/>
                  <a:pt x="10820400" y="1828800"/>
                </a:cubicBezTo>
                <a:cubicBezTo>
                  <a:pt x="10731500" y="1828800"/>
                  <a:pt x="10642600" y="2159000"/>
                  <a:pt x="10642600" y="2552700"/>
                </a:cubicBezTo>
                <a:cubicBezTo>
                  <a:pt x="10642600" y="2946400"/>
                  <a:pt x="10566400" y="3263900"/>
                  <a:pt x="10464800" y="3263900"/>
                </a:cubicBezTo>
                <a:cubicBezTo>
                  <a:pt x="10363200" y="3263900"/>
                  <a:pt x="10287000" y="3556000"/>
                  <a:pt x="10287000" y="3898900"/>
                </a:cubicBezTo>
                <a:cubicBezTo>
                  <a:pt x="10287000" y="4241800"/>
                  <a:pt x="10210800" y="4521200"/>
                  <a:pt x="10109200" y="4521200"/>
                </a:cubicBezTo>
                <a:cubicBezTo>
                  <a:pt x="10007600" y="4521200"/>
                  <a:pt x="9931400" y="4800600"/>
                  <a:pt x="9931400" y="5156200"/>
                </a:cubicBezTo>
                <a:cubicBezTo>
                  <a:pt x="9931400" y="5499100"/>
                  <a:pt x="9842500" y="5778500"/>
                  <a:pt x="9753600" y="5778500"/>
                </a:cubicBezTo>
                <a:cubicBezTo>
                  <a:pt x="9652000" y="5778500"/>
                  <a:pt x="9563100" y="6096000"/>
                  <a:pt x="9563100" y="6489700"/>
                </a:cubicBezTo>
                <a:cubicBezTo>
                  <a:pt x="9563100" y="6883400"/>
                  <a:pt x="9486900" y="7213600"/>
                  <a:pt x="9385300" y="7213600"/>
                </a:cubicBezTo>
                <a:cubicBezTo>
                  <a:pt x="9296400" y="7213600"/>
                  <a:pt x="9207500" y="7493000"/>
                  <a:pt x="9207500" y="7835900"/>
                </a:cubicBezTo>
                <a:cubicBezTo>
                  <a:pt x="9207500" y="8178800"/>
                  <a:pt x="9131300" y="8470900"/>
                  <a:pt x="9029700" y="8470900"/>
                </a:cubicBezTo>
                <a:cubicBezTo>
                  <a:pt x="8928100" y="8470900"/>
                  <a:pt x="8851900" y="8750300"/>
                  <a:pt x="8851900" y="9093200"/>
                </a:cubicBezTo>
                <a:cubicBezTo>
                  <a:pt x="8851900" y="9436100"/>
                  <a:pt x="8775700" y="9728200"/>
                  <a:pt x="8674100" y="9728200"/>
                </a:cubicBezTo>
                <a:cubicBezTo>
                  <a:pt x="8572500" y="9728200"/>
                  <a:pt x="8496300" y="9880600"/>
                  <a:pt x="8496300" y="10083800"/>
                </a:cubicBezTo>
                <a:cubicBezTo>
                  <a:pt x="8496300" y="10274300"/>
                  <a:pt x="8166100" y="10439400"/>
                  <a:pt x="7772400" y="10439400"/>
                </a:cubicBezTo>
                <a:close/>
                <a:moveTo>
                  <a:pt x="-266700" y="10464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5" name="Freeform 2365"/>
          <p:cNvSpPr/>
          <p:nvPr/>
        </p:nvSpPr>
        <p:spPr>
          <a:xfrm rot="0" flipH="0" flipV="0">
            <a:off x="26040179" y="16477240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6" name="Freeform 2366"/>
          <p:cNvSpPr/>
          <p:nvPr/>
        </p:nvSpPr>
        <p:spPr>
          <a:xfrm rot="0" flipH="0" flipV="0">
            <a:off x="26112579" y="16450360"/>
            <a:ext cx="59480" cy="89814"/>
          </a:xfrm>
          <a:custGeom>
            <a:pathLst>
              <a:path w="6997700" h="10566400">
                <a:moveTo>
                  <a:pt x="4127500" y="0"/>
                </a:moveTo>
                <a:lnTo>
                  <a:pt x="6108700" y="0"/>
                </a:lnTo>
                <a:cubicBezTo>
                  <a:pt x="6299200" y="0"/>
                  <a:pt x="6502400" y="38100"/>
                  <a:pt x="6553200" y="88900"/>
                </a:cubicBezTo>
                <a:cubicBezTo>
                  <a:pt x="6667500" y="203200"/>
                  <a:pt x="6667500" y="863600"/>
                  <a:pt x="6553200" y="977900"/>
                </a:cubicBezTo>
                <a:cubicBezTo>
                  <a:pt x="6502400" y="1028700"/>
                  <a:pt x="6299200" y="1066800"/>
                  <a:pt x="6108700" y="1066800"/>
                </a:cubicBezTo>
                <a:lnTo>
                  <a:pt x="4127500" y="1066800"/>
                </a:lnTo>
                <a:cubicBezTo>
                  <a:pt x="3746500" y="1066800"/>
                  <a:pt x="3416300" y="825500"/>
                  <a:pt x="3416300" y="533400"/>
                </a:cubicBezTo>
                <a:cubicBezTo>
                  <a:pt x="3416300" y="431800"/>
                  <a:pt x="3492500" y="266700"/>
                  <a:pt x="3594100" y="177800"/>
                </a:cubicBezTo>
                <a:cubicBezTo>
                  <a:pt x="3695700" y="76200"/>
                  <a:pt x="3937000" y="0"/>
                  <a:pt x="4127500" y="0"/>
                </a:cubicBezTo>
                <a:close/>
                <a:moveTo>
                  <a:pt x="10807700" y="10617200"/>
                </a:moveTo>
                <a:moveTo>
                  <a:pt x="4318000" y="10566400"/>
                </a:moveTo>
                <a:lnTo>
                  <a:pt x="1981200" y="10566400"/>
                </a:lnTo>
                <a:cubicBezTo>
                  <a:pt x="1587500" y="10566400"/>
                  <a:pt x="1155700" y="10502900"/>
                  <a:pt x="1028700" y="10426700"/>
                </a:cubicBezTo>
                <a:cubicBezTo>
                  <a:pt x="177800" y="9893300"/>
                  <a:pt x="0" y="9169400"/>
                  <a:pt x="355600" y="7734300"/>
                </a:cubicBezTo>
                <a:lnTo>
                  <a:pt x="1066800" y="4889500"/>
                </a:lnTo>
                <a:cubicBezTo>
                  <a:pt x="1397000" y="3568700"/>
                  <a:pt x="1638300" y="3225800"/>
                  <a:pt x="2209800" y="3225800"/>
                </a:cubicBezTo>
                <a:cubicBezTo>
                  <a:pt x="2451100" y="3225800"/>
                  <a:pt x="2705100" y="3581400"/>
                  <a:pt x="2705100" y="3937000"/>
                </a:cubicBezTo>
                <a:cubicBezTo>
                  <a:pt x="2705100" y="4140200"/>
                  <a:pt x="2654300" y="4343400"/>
                  <a:pt x="2603500" y="4381500"/>
                </a:cubicBezTo>
                <a:cubicBezTo>
                  <a:pt x="2540000" y="4457700"/>
                  <a:pt x="2159000" y="5537200"/>
                  <a:pt x="2159000" y="5689600"/>
                </a:cubicBezTo>
                <a:cubicBezTo>
                  <a:pt x="2159000" y="6324600"/>
                  <a:pt x="1727200" y="8242300"/>
                  <a:pt x="1574800" y="8242300"/>
                </a:cubicBezTo>
                <a:cubicBezTo>
                  <a:pt x="1231900" y="8242300"/>
                  <a:pt x="1130300" y="9004300"/>
                  <a:pt x="1447800" y="9321800"/>
                </a:cubicBezTo>
                <a:cubicBezTo>
                  <a:pt x="1536700" y="9410700"/>
                  <a:pt x="1943100" y="9499600"/>
                  <a:pt x="2336800" y="9499600"/>
                </a:cubicBezTo>
                <a:lnTo>
                  <a:pt x="3771900" y="9499600"/>
                </a:lnTo>
                <a:cubicBezTo>
                  <a:pt x="4165600" y="9499600"/>
                  <a:pt x="4521200" y="9232900"/>
                  <a:pt x="4572000" y="8915400"/>
                </a:cubicBezTo>
                <a:cubicBezTo>
                  <a:pt x="4610100" y="8585200"/>
                  <a:pt x="4724400" y="8013700"/>
                  <a:pt x="4826000" y="7632700"/>
                </a:cubicBezTo>
                <a:lnTo>
                  <a:pt x="5740400" y="4102100"/>
                </a:lnTo>
                <a:cubicBezTo>
                  <a:pt x="5918200" y="3429000"/>
                  <a:pt x="6121400" y="3225800"/>
                  <a:pt x="6591300" y="3225800"/>
                </a:cubicBezTo>
                <a:cubicBezTo>
                  <a:pt x="6934200" y="3225800"/>
                  <a:pt x="6997700" y="3340100"/>
                  <a:pt x="6997700" y="3937000"/>
                </a:cubicBezTo>
                <a:cubicBezTo>
                  <a:pt x="6997700" y="4229100"/>
                  <a:pt x="6921500" y="4787900"/>
                  <a:pt x="6819900" y="5156200"/>
                </a:cubicBezTo>
                <a:lnTo>
                  <a:pt x="5778500" y="9118600"/>
                </a:lnTo>
                <a:cubicBezTo>
                  <a:pt x="5448300" y="10363200"/>
                  <a:pt x="5245100" y="10566400"/>
                  <a:pt x="4318000" y="10566400"/>
                </a:cubicBezTo>
                <a:close/>
                <a:moveTo>
                  <a:pt x="241300" y="1061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7" name="Freeform 2367"/>
          <p:cNvSpPr/>
          <p:nvPr/>
        </p:nvSpPr>
        <p:spPr>
          <a:xfrm rot="0" flipH="0" flipV="0">
            <a:off x="26181631" y="16450144"/>
            <a:ext cx="62503" cy="91649"/>
          </a:xfrm>
          <a:custGeom>
            <a:pathLst>
              <a:path w="7353300" h="10782300">
                <a:moveTo>
                  <a:pt x="3314700" y="0"/>
                </a:moveTo>
                <a:lnTo>
                  <a:pt x="6096000" y="0"/>
                </a:lnTo>
                <a:cubicBezTo>
                  <a:pt x="6286500" y="0"/>
                  <a:pt x="6604000" y="50800"/>
                  <a:pt x="6794500" y="101600"/>
                </a:cubicBezTo>
                <a:lnTo>
                  <a:pt x="7010400" y="165100"/>
                </a:lnTo>
                <a:cubicBezTo>
                  <a:pt x="7200900" y="215900"/>
                  <a:pt x="7353300" y="406400"/>
                  <a:pt x="7353300" y="584200"/>
                </a:cubicBezTo>
                <a:cubicBezTo>
                  <a:pt x="7353300" y="952500"/>
                  <a:pt x="7277100" y="1041400"/>
                  <a:pt x="6858000" y="1168400"/>
                </a:cubicBezTo>
                <a:cubicBezTo>
                  <a:pt x="6680200" y="1219200"/>
                  <a:pt x="6388100" y="1257300"/>
                  <a:pt x="6184900" y="1257300"/>
                </a:cubicBezTo>
                <a:lnTo>
                  <a:pt x="4305300" y="1257300"/>
                </a:lnTo>
                <a:cubicBezTo>
                  <a:pt x="4102100" y="1257300"/>
                  <a:pt x="3898900" y="1295400"/>
                  <a:pt x="3848100" y="1346200"/>
                </a:cubicBezTo>
                <a:cubicBezTo>
                  <a:pt x="3670300" y="1536700"/>
                  <a:pt x="3860800" y="1930400"/>
                  <a:pt x="4305300" y="2311400"/>
                </a:cubicBezTo>
                <a:lnTo>
                  <a:pt x="4406900" y="2387600"/>
                </a:lnTo>
                <a:cubicBezTo>
                  <a:pt x="4572000" y="2527300"/>
                  <a:pt x="4737100" y="2743200"/>
                  <a:pt x="4787900" y="2870200"/>
                </a:cubicBezTo>
                <a:cubicBezTo>
                  <a:pt x="4889500" y="3149600"/>
                  <a:pt x="5067300" y="3429000"/>
                  <a:pt x="5410200" y="3822700"/>
                </a:cubicBezTo>
                <a:lnTo>
                  <a:pt x="5651500" y="4089400"/>
                </a:lnTo>
                <a:cubicBezTo>
                  <a:pt x="5791200" y="4254500"/>
                  <a:pt x="5918200" y="4559300"/>
                  <a:pt x="5918200" y="4749800"/>
                </a:cubicBezTo>
                <a:lnTo>
                  <a:pt x="5918200" y="6629400"/>
                </a:lnTo>
                <a:cubicBezTo>
                  <a:pt x="5918200" y="6832600"/>
                  <a:pt x="5854700" y="7137400"/>
                  <a:pt x="5778500" y="7315200"/>
                </a:cubicBezTo>
                <a:lnTo>
                  <a:pt x="5194300" y="8750300"/>
                </a:lnTo>
                <a:cubicBezTo>
                  <a:pt x="5067300" y="9055100"/>
                  <a:pt x="4673600" y="9677400"/>
                  <a:pt x="4470400" y="9880600"/>
                </a:cubicBezTo>
                <a:lnTo>
                  <a:pt x="4381500" y="9969500"/>
                </a:lnTo>
                <a:cubicBezTo>
                  <a:pt x="4089400" y="10248900"/>
                  <a:pt x="3848100" y="10375900"/>
                  <a:pt x="3302000" y="10502900"/>
                </a:cubicBezTo>
                <a:lnTo>
                  <a:pt x="2616200" y="10668000"/>
                </a:lnTo>
                <a:cubicBezTo>
                  <a:pt x="2120900" y="10782300"/>
                  <a:pt x="2032000" y="10782300"/>
                  <a:pt x="1651000" y="10629900"/>
                </a:cubicBezTo>
                <a:lnTo>
                  <a:pt x="1092200" y="10414000"/>
                </a:lnTo>
                <a:cubicBezTo>
                  <a:pt x="914400" y="10337800"/>
                  <a:pt x="660400" y="10172700"/>
                  <a:pt x="520700" y="10033000"/>
                </a:cubicBezTo>
                <a:lnTo>
                  <a:pt x="431800" y="9931400"/>
                </a:lnTo>
                <a:cubicBezTo>
                  <a:pt x="114300" y="9613900"/>
                  <a:pt x="0" y="9334500"/>
                  <a:pt x="0" y="8877300"/>
                </a:cubicBezTo>
                <a:lnTo>
                  <a:pt x="0" y="7708900"/>
                </a:lnTo>
                <a:cubicBezTo>
                  <a:pt x="0" y="7518400"/>
                  <a:pt x="50800" y="7200900"/>
                  <a:pt x="101600" y="7023100"/>
                </a:cubicBezTo>
                <a:lnTo>
                  <a:pt x="571500" y="5613400"/>
                </a:lnTo>
                <a:cubicBezTo>
                  <a:pt x="635000" y="5435600"/>
                  <a:pt x="749300" y="5143500"/>
                  <a:pt x="825500" y="4978400"/>
                </a:cubicBezTo>
                <a:lnTo>
                  <a:pt x="876300" y="4851400"/>
                </a:lnTo>
                <a:cubicBezTo>
                  <a:pt x="952500" y="4686300"/>
                  <a:pt x="1130300" y="4432300"/>
                  <a:pt x="1270000" y="4292600"/>
                </a:cubicBezTo>
                <a:lnTo>
                  <a:pt x="1536700" y="4025900"/>
                </a:lnTo>
                <a:cubicBezTo>
                  <a:pt x="1676400" y="3886200"/>
                  <a:pt x="1955800" y="3695700"/>
                  <a:pt x="2159000" y="3594100"/>
                </a:cubicBezTo>
                <a:lnTo>
                  <a:pt x="2235200" y="3556000"/>
                </a:lnTo>
                <a:cubicBezTo>
                  <a:pt x="2425700" y="3467100"/>
                  <a:pt x="2755900" y="3352800"/>
                  <a:pt x="2946400" y="3314700"/>
                </a:cubicBezTo>
                <a:lnTo>
                  <a:pt x="3060700" y="3302000"/>
                </a:lnTo>
                <a:cubicBezTo>
                  <a:pt x="3657600" y="3175000"/>
                  <a:pt x="3708400" y="3022600"/>
                  <a:pt x="3340100" y="2578100"/>
                </a:cubicBezTo>
                <a:lnTo>
                  <a:pt x="2374900" y="1460500"/>
                </a:lnTo>
                <a:cubicBezTo>
                  <a:pt x="2070100" y="1117600"/>
                  <a:pt x="1968500" y="889000"/>
                  <a:pt x="1968500" y="584200"/>
                </a:cubicBezTo>
                <a:cubicBezTo>
                  <a:pt x="1968500" y="292100"/>
                  <a:pt x="2070100" y="203200"/>
                  <a:pt x="2540000" y="88900"/>
                </a:cubicBezTo>
                <a:lnTo>
                  <a:pt x="2565400" y="88900"/>
                </a:lnTo>
                <a:cubicBezTo>
                  <a:pt x="2781300" y="38100"/>
                  <a:pt x="3111500" y="0"/>
                  <a:pt x="3314700" y="0"/>
                </a:cubicBezTo>
                <a:close/>
                <a:moveTo>
                  <a:pt x="10401300" y="10642600"/>
                </a:moveTo>
                <a:moveTo>
                  <a:pt x="1460500" y="5994400"/>
                </a:moveTo>
                <a:lnTo>
                  <a:pt x="1181100" y="7124700"/>
                </a:lnTo>
                <a:cubicBezTo>
                  <a:pt x="1130300" y="7302500"/>
                  <a:pt x="1054100" y="7543800"/>
                  <a:pt x="990600" y="7670800"/>
                </a:cubicBezTo>
                <a:cubicBezTo>
                  <a:pt x="939800" y="7785100"/>
                  <a:pt x="901700" y="8051800"/>
                  <a:pt x="901700" y="8255000"/>
                </a:cubicBezTo>
                <a:lnTo>
                  <a:pt x="901700" y="8343900"/>
                </a:lnTo>
                <a:cubicBezTo>
                  <a:pt x="901700" y="8890000"/>
                  <a:pt x="1066800" y="9232900"/>
                  <a:pt x="1422400" y="9359900"/>
                </a:cubicBezTo>
                <a:lnTo>
                  <a:pt x="1473200" y="9385300"/>
                </a:lnTo>
                <a:cubicBezTo>
                  <a:pt x="1651000" y="9448800"/>
                  <a:pt x="1955800" y="9499600"/>
                  <a:pt x="2146300" y="9499600"/>
                </a:cubicBezTo>
                <a:lnTo>
                  <a:pt x="2425700" y="9499600"/>
                </a:lnTo>
                <a:cubicBezTo>
                  <a:pt x="3263900" y="9499600"/>
                  <a:pt x="3873500" y="9182100"/>
                  <a:pt x="4152900" y="8597900"/>
                </a:cubicBezTo>
                <a:lnTo>
                  <a:pt x="4368800" y="8115300"/>
                </a:lnTo>
                <a:cubicBezTo>
                  <a:pt x="4445000" y="7950200"/>
                  <a:pt x="4533900" y="7658100"/>
                  <a:pt x="4559300" y="7480300"/>
                </a:cubicBezTo>
                <a:lnTo>
                  <a:pt x="4610100" y="7048500"/>
                </a:lnTo>
                <a:cubicBezTo>
                  <a:pt x="4635500" y="6870700"/>
                  <a:pt x="4699000" y="6616700"/>
                  <a:pt x="4749800" y="6502400"/>
                </a:cubicBezTo>
                <a:cubicBezTo>
                  <a:pt x="4800600" y="6375400"/>
                  <a:pt x="4838700" y="6121400"/>
                  <a:pt x="4838700" y="5918200"/>
                </a:cubicBezTo>
                <a:lnTo>
                  <a:pt x="4838700" y="5207000"/>
                </a:lnTo>
                <a:cubicBezTo>
                  <a:pt x="4838700" y="4648200"/>
                  <a:pt x="4432300" y="4305300"/>
                  <a:pt x="3759200" y="4305300"/>
                </a:cubicBezTo>
                <a:lnTo>
                  <a:pt x="3225800" y="4305300"/>
                </a:lnTo>
                <a:cubicBezTo>
                  <a:pt x="3035300" y="4305300"/>
                  <a:pt x="2768600" y="4406900"/>
                  <a:pt x="2641600" y="4533900"/>
                </a:cubicBezTo>
                <a:cubicBezTo>
                  <a:pt x="2514600" y="4660900"/>
                  <a:pt x="2336800" y="4787900"/>
                  <a:pt x="2235200" y="4813300"/>
                </a:cubicBezTo>
                <a:cubicBezTo>
                  <a:pt x="2146300" y="4838700"/>
                  <a:pt x="1981200" y="4991100"/>
                  <a:pt x="1879600" y="5156200"/>
                </a:cubicBezTo>
                <a:lnTo>
                  <a:pt x="1727200" y="5384800"/>
                </a:lnTo>
                <a:cubicBezTo>
                  <a:pt x="1625600" y="5537200"/>
                  <a:pt x="1498600" y="5816600"/>
                  <a:pt x="1460500" y="5994400"/>
                </a:cubicBezTo>
                <a:close/>
                <a:moveTo>
                  <a:pt x="4406900" y="1064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8" name="Freeform 2368"/>
          <p:cNvSpPr/>
          <p:nvPr/>
        </p:nvSpPr>
        <p:spPr>
          <a:xfrm rot="0" flipH="0" flipV="0">
            <a:off x="26246473" y="16477240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9" name="Freeform 2369"/>
          <p:cNvSpPr/>
          <p:nvPr/>
        </p:nvSpPr>
        <p:spPr>
          <a:xfrm rot="0" flipH="0" flipV="0">
            <a:off x="26374448" y="16446042"/>
            <a:ext cx="65633" cy="92944"/>
          </a:xfrm>
          <a:custGeom>
            <a:pathLst>
              <a:path w="7721600" h="10934700">
                <a:moveTo>
                  <a:pt x="7035800" y="1130300"/>
                </a:moveTo>
                <a:lnTo>
                  <a:pt x="7683500" y="10058400"/>
                </a:lnTo>
                <a:cubicBezTo>
                  <a:pt x="7721600" y="10566400"/>
                  <a:pt x="7505700" y="10934700"/>
                  <a:pt x="7175500" y="10934700"/>
                </a:cubicBezTo>
                <a:cubicBezTo>
                  <a:pt x="7073900" y="10934700"/>
                  <a:pt x="6870700" y="10756900"/>
                  <a:pt x="6731000" y="10553700"/>
                </a:cubicBezTo>
                <a:cubicBezTo>
                  <a:pt x="6578600" y="10337800"/>
                  <a:pt x="6451600" y="9931400"/>
                  <a:pt x="6451600" y="9652000"/>
                </a:cubicBezTo>
                <a:lnTo>
                  <a:pt x="6451600" y="8750300"/>
                </a:lnTo>
                <a:cubicBezTo>
                  <a:pt x="6451600" y="8115300"/>
                  <a:pt x="6400800" y="8064500"/>
                  <a:pt x="5765800" y="8064500"/>
                </a:cubicBezTo>
                <a:lnTo>
                  <a:pt x="3022600" y="8064500"/>
                </a:lnTo>
                <a:cubicBezTo>
                  <a:pt x="2476500" y="8064500"/>
                  <a:pt x="2108200" y="8432800"/>
                  <a:pt x="1790700" y="9283700"/>
                </a:cubicBezTo>
                <a:lnTo>
                  <a:pt x="1727200" y="9436100"/>
                </a:lnTo>
                <a:cubicBezTo>
                  <a:pt x="1612900" y="9728200"/>
                  <a:pt x="1371600" y="10134600"/>
                  <a:pt x="1193800" y="10337800"/>
                </a:cubicBezTo>
                <a:lnTo>
                  <a:pt x="1168400" y="10375900"/>
                </a:lnTo>
                <a:cubicBezTo>
                  <a:pt x="977900" y="10579100"/>
                  <a:pt x="723900" y="10756900"/>
                  <a:pt x="596900" y="10756900"/>
                </a:cubicBezTo>
                <a:cubicBezTo>
                  <a:pt x="368300" y="10756900"/>
                  <a:pt x="0" y="10477500"/>
                  <a:pt x="0" y="10299700"/>
                </a:cubicBezTo>
                <a:cubicBezTo>
                  <a:pt x="0" y="10261600"/>
                  <a:pt x="88900" y="10033000"/>
                  <a:pt x="203200" y="9804400"/>
                </a:cubicBezTo>
                <a:lnTo>
                  <a:pt x="431800" y="9334500"/>
                </a:lnTo>
                <a:cubicBezTo>
                  <a:pt x="533400" y="9105900"/>
                  <a:pt x="800100" y="8724900"/>
                  <a:pt x="1003300" y="8509000"/>
                </a:cubicBezTo>
                <a:lnTo>
                  <a:pt x="1104900" y="8394700"/>
                </a:lnTo>
                <a:cubicBezTo>
                  <a:pt x="1308100" y="8166100"/>
                  <a:pt x="1600200" y="7785100"/>
                  <a:pt x="1752600" y="7543800"/>
                </a:cubicBezTo>
                <a:lnTo>
                  <a:pt x="3606800" y="4470400"/>
                </a:lnTo>
                <a:cubicBezTo>
                  <a:pt x="3746500" y="4216400"/>
                  <a:pt x="3924300" y="3962400"/>
                  <a:pt x="4000500" y="3886200"/>
                </a:cubicBezTo>
                <a:cubicBezTo>
                  <a:pt x="4064000" y="3822700"/>
                  <a:pt x="4127500" y="3594100"/>
                  <a:pt x="4127500" y="3403600"/>
                </a:cubicBezTo>
                <a:cubicBezTo>
                  <a:pt x="4127500" y="3200400"/>
                  <a:pt x="4203700" y="3048000"/>
                  <a:pt x="4305300" y="3048000"/>
                </a:cubicBezTo>
                <a:cubicBezTo>
                  <a:pt x="4406900" y="3048000"/>
                  <a:pt x="4483100" y="2882900"/>
                  <a:pt x="4483100" y="2679700"/>
                </a:cubicBezTo>
                <a:cubicBezTo>
                  <a:pt x="4483100" y="2489200"/>
                  <a:pt x="4648200" y="2222500"/>
                  <a:pt x="4838700" y="2108200"/>
                </a:cubicBezTo>
                <a:cubicBezTo>
                  <a:pt x="5041900" y="1981200"/>
                  <a:pt x="5207000" y="1739900"/>
                  <a:pt x="5207000" y="1562100"/>
                </a:cubicBezTo>
                <a:cubicBezTo>
                  <a:pt x="5207000" y="1397000"/>
                  <a:pt x="5283200" y="1257300"/>
                  <a:pt x="5384800" y="1257300"/>
                </a:cubicBezTo>
                <a:cubicBezTo>
                  <a:pt x="5486400" y="1257300"/>
                  <a:pt x="5562600" y="1092200"/>
                  <a:pt x="5562600" y="889000"/>
                </a:cubicBezTo>
                <a:cubicBezTo>
                  <a:pt x="5562600" y="584200"/>
                  <a:pt x="6083300" y="0"/>
                  <a:pt x="6362700" y="0"/>
                </a:cubicBezTo>
                <a:cubicBezTo>
                  <a:pt x="6794500" y="0"/>
                  <a:pt x="6985000" y="317500"/>
                  <a:pt x="7035800" y="1130300"/>
                </a:cubicBezTo>
                <a:close/>
                <a:moveTo>
                  <a:pt x="9639300" y="11125200"/>
                </a:moveTo>
                <a:moveTo>
                  <a:pt x="6337300" y="6985000"/>
                </a:moveTo>
                <a:lnTo>
                  <a:pt x="5969000" y="3187700"/>
                </a:lnTo>
                <a:cubicBezTo>
                  <a:pt x="5943600" y="2908300"/>
                  <a:pt x="5842000" y="2679700"/>
                  <a:pt x="5740400" y="2679700"/>
                </a:cubicBezTo>
                <a:cubicBezTo>
                  <a:pt x="5638800" y="2679700"/>
                  <a:pt x="5562600" y="2844800"/>
                  <a:pt x="5562600" y="3048000"/>
                </a:cubicBezTo>
                <a:cubicBezTo>
                  <a:pt x="5562600" y="3238500"/>
                  <a:pt x="5486400" y="3403600"/>
                  <a:pt x="5384800" y="3403600"/>
                </a:cubicBezTo>
                <a:cubicBezTo>
                  <a:pt x="5283200" y="3403600"/>
                  <a:pt x="5207000" y="3517900"/>
                  <a:pt x="5207000" y="3670300"/>
                </a:cubicBezTo>
                <a:cubicBezTo>
                  <a:pt x="5207000" y="3822700"/>
                  <a:pt x="5118100" y="3937000"/>
                  <a:pt x="5029200" y="3937000"/>
                </a:cubicBezTo>
                <a:cubicBezTo>
                  <a:pt x="4927600" y="3937000"/>
                  <a:pt x="4838700" y="4064000"/>
                  <a:pt x="4838700" y="4203700"/>
                </a:cubicBezTo>
                <a:cubicBezTo>
                  <a:pt x="4838700" y="4356100"/>
                  <a:pt x="4762500" y="4483100"/>
                  <a:pt x="4660900" y="4483100"/>
                </a:cubicBezTo>
                <a:cubicBezTo>
                  <a:pt x="4572000" y="4483100"/>
                  <a:pt x="4483100" y="4597400"/>
                  <a:pt x="4483100" y="4749800"/>
                </a:cubicBezTo>
                <a:cubicBezTo>
                  <a:pt x="4483100" y="4889500"/>
                  <a:pt x="4406900" y="5016500"/>
                  <a:pt x="4305300" y="5016500"/>
                </a:cubicBezTo>
                <a:cubicBezTo>
                  <a:pt x="4203700" y="5016500"/>
                  <a:pt x="4127500" y="5143500"/>
                  <a:pt x="4127500" y="5283200"/>
                </a:cubicBezTo>
                <a:cubicBezTo>
                  <a:pt x="4127500" y="5435600"/>
                  <a:pt x="4051300" y="5549900"/>
                  <a:pt x="3949700" y="5549900"/>
                </a:cubicBezTo>
                <a:cubicBezTo>
                  <a:pt x="3848100" y="5549900"/>
                  <a:pt x="3771900" y="5715000"/>
                  <a:pt x="3771900" y="5918200"/>
                </a:cubicBezTo>
                <a:cubicBezTo>
                  <a:pt x="3771900" y="6108700"/>
                  <a:pt x="3683000" y="6273800"/>
                  <a:pt x="3594100" y="6273800"/>
                </a:cubicBezTo>
                <a:cubicBezTo>
                  <a:pt x="3492500" y="6273800"/>
                  <a:pt x="3403600" y="6438900"/>
                  <a:pt x="3403600" y="6629400"/>
                </a:cubicBezTo>
                <a:cubicBezTo>
                  <a:pt x="3403600" y="6832600"/>
                  <a:pt x="3644900" y="6985000"/>
                  <a:pt x="3924300" y="6985000"/>
                </a:cubicBezTo>
                <a:close/>
                <a:moveTo>
                  <a:pt x="3784600" y="11125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0" name="Freeform 2370"/>
          <p:cNvSpPr/>
          <p:nvPr/>
        </p:nvSpPr>
        <p:spPr>
          <a:xfrm rot="0" flipH="0" flipV="0">
            <a:off x="26458814" y="16525385"/>
            <a:ext cx="9607" cy="15220"/>
          </a:xfrm>
          <a:custGeom>
            <a:pathLst>
              <a:path w="1130300" h="1790700">
                <a:moveTo>
                  <a:pt x="1130300" y="711200"/>
                </a:moveTo>
                <a:cubicBezTo>
                  <a:pt x="1130300" y="1422400"/>
                  <a:pt x="939800" y="1790700"/>
                  <a:pt x="584200" y="1790700"/>
                </a:cubicBezTo>
                <a:cubicBezTo>
                  <a:pt x="482600" y="1790700"/>
                  <a:pt x="330200" y="1714500"/>
                  <a:pt x="228600" y="1612900"/>
                </a:cubicBezTo>
                <a:cubicBezTo>
                  <a:pt x="0" y="1384300"/>
                  <a:pt x="0" y="406400"/>
                  <a:pt x="228600" y="177800"/>
                </a:cubicBezTo>
                <a:cubicBezTo>
                  <a:pt x="330200" y="76200"/>
                  <a:pt x="571500" y="0"/>
                  <a:pt x="762000" y="0"/>
                </a:cubicBezTo>
                <a:cubicBezTo>
                  <a:pt x="965200" y="0"/>
                  <a:pt x="1130300" y="317500"/>
                  <a:pt x="1130300" y="711200"/>
                </a:cubicBezTo>
                <a:close/>
                <a:moveTo>
                  <a:pt x="1320800" y="17907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1" name="Freeform 2371"/>
          <p:cNvSpPr/>
          <p:nvPr/>
        </p:nvSpPr>
        <p:spPr>
          <a:xfrm rot="0" flipH="0" flipV="0">
            <a:off x="26487261" y="16448633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2" name="Freeform 2372"/>
          <p:cNvSpPr/>
          <p:nvPr/>
        </p:nvSpPr>
        <p:spPr>
          <a:xfrm rot="0" flipH="0" flipV="0">
            <a:off x="26557378" y="16453491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3" name="Freeform 2373"/>
          <p:cNvSpPr/>
          <p:nvPr/>
        </p:nvSpPr>
        <p:spPr>
          <a:xfrm rot="0" flipH="0" flipV="0">
            <a:off x="26627280" y="16527760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4" name="Freeform 2374"/>
          <p:cNvSpPr/>
          <p:nvPr/>
        </p:nvSpPr>
        <p:spPr>
          <a:xfrm rot="0" flipH="0" flipV="0">
            <a:off x="26659615" y="16450468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5" name="Freeform 2375"/>
          <p:cNvSpPr/>
          <p:nvPr/>
        </p:nvSpPr>
        <p:spPr>
          <a:xfrm rot="0" flipH="0" flipV="0">
            <a:off x="26737070" y="16451763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6" name="Rectangle 2376"/>
          <p:cNvSpPr/>
          <p:nvPr/>
        </p:nvSpPr>
        <p:spPr>
          <a:xfrm rot="0" flipH="0" flipV="0">
            <a:off x="23405593" y="16582533"/>
            <a:ext cx="2870774" cy="215546"/>
          </a:xfrm>
          <a:prstGeom prst="rect">
            <a:avLst/>
          </a:prstGeom>
        </p:spPr>
      </p:sp>
      <p:sp>
        <p:nvSpPr>
          <p:cNvPr id="2377" name="Freeform 2377"/>
          <p:cNvSpPr/>
          <p:nvPr/>
        </p:nvSpPr>
        <p:spPr>
          <a:xfrm rot="0" flipH="0" flipV="0">
            <a:off x="23408660" y="16667130"/>
            <a:ext cx="56407" cy="90011"/>
          </a:xfrm>
          <a:custGeom>
            <a:pathLst>
              <a:path w="5372100" h="8572500">
                <a:moveTo>
                  <a:pt x="4051300" y="1270000"/>
                </a:moveTo>
                <a:lnTo>
                  <a:pt x="2032000" y="4838700"/>
                </a:lnTo>
                <a:cubicBezTo>
                  <a:pt x="1866900" y="5130800"/>
                  <a:pt x="1663700" y="5372100"/>
                  <a:pt x="1587500" y="5372100"/>
                </a:cubicBezTo>
                <a:cubicBezTo>
                  <a:pt x="1447800" y="5372100"/>
                  <a:pt x="1397000" y="5892800"/>
                  <a:pt x="1524000" y="6032500"/>
                </a:cubicBezTo>
                <a:cubicBezTo>
                  <a:pt x="1562100" y="6070600"/>
                  <a:pt x="1866900" y="6096000"/>
                  <a:pt x="2209800" y="6096000"/>
                </a:cubicBezTo>
                <a:lnTo>
                  <a:pt x="2578100" y="6096000"/>
                </a:lnTo>
                <a:cubicBezTo>
                  <a:pt x="3454400" y="6096000"/>
                  <a:pt x="3479800" y="6083300"/>
                  <a:pt x="3479800" y="5397500"/>
                </a:cubicBezTo>
                <a:cubicBezTo>
                  <a:pt x="3479800" y="4648200"/>
                  <a:pt x="3606800" y="4356100"/>
                  <a:pt x="3949700" y="4356100"/>
                </a:cubicBezTo>
                <a:cubicBezTo>
                  <a:pt x="4089400" y="4356100"/>
                  <a:pt x="4241800" y="4445000"/>
                  <a:pt x="4279900" y="4546600"/>
                </a:cubicBezTo>
                <a:cubicBezTo>
                  <a:pt x="4318000" y="4635500"/>
                  <a:pt x="4356100" y="5003800"/>
                  <a:pt x="4356100" y="5346700"/>
                </a:cubicBezTo>
                <a:lnTo>
                  <a:pt x="4356100" y="5486400"/>
                </a:lnTo>
                <a:cubicBezTo>
                  <a:pt x="4356100" y="5816600"/>
                  <a:pt x="4521200" y="6096000"/>
                  <a:pt x="4711700" y="6096000"/>
                </a:cubicBezTo>
                <a:cubicBezTo>
                  <a:pt x="5041900" y="6096000"/>
                  <a:pt x="5372100" y="6286500"/>
                  <a:pt x="5372100" y="6464300"/>
                </a:cubicBezTo>
                <a:cubicBezTo>
                  <a:pt x="5372100" y="6743700"/>
                  <a:pt x="5207000" y="6832600"/>
                  <a:pt x="4673600" y="6832600"/>
                </a:cubicBezTo>
                <a:cubicBezTo>
                  <a:pt x="3911600" y="6832600"/>
                  <a:pt x="3771900" y="6959600"/>
                  <a:pt x="3771900" y="7696200"/>
                </a:cubicBezTo>
                <a:cubicBezTo>
                  <a:pt x="3771900" y="8343900"/>
                  <a:pt x="3619500" y="8572500"/>
                  <a:pt x="3187700" y="8572500"/>
                </a:cubicBezTo>
                <a:cubicBezTo>
                  <a:pt x="3035300" y="8572500"/>
                  <a:pt x="2870200" y="8432800"/>
                  <a:pt x="2832100" y="8267700"/>
                </a:cubicBezTo>
                <a:cubicBezTo>
                  <a:pt x="2794000" y="8102600"/>
                  <a:pt x="2768600" y="7708900"/>
                  <a:pt x="2794000" y="7391400"/>
                </a:cubicBezTo>
                <a:cubicBezTo>
                  <a:pt x="2819400" y="7073900"/>
                  <a:pt x="2552700" y="6832600"/>
                  <a:pt x="2209800" y="6832600"/>
                </a:cubicBezTo>
                <a:lnTo>
                  <a:pt x="901700" y="6832600"/>
                </a:lnTo>
                <a:cubicBezTo>
                  <a:pt x="304800" y="6832600"/>
                  <a:pt x="0" y="6680200"/>
                  <a:pt x="0" y="6388100"/>
                </a:cubicBezTo>
                <a:cubicBezTo>
                  <a:pt x="0" y="6311900"/>
                  <a:pt x="127000" y="6007100"/>
                  <a:pt x="292100" y="5715000"/>
                </a:cubicBezTo>
                <a:lnTo>
                  <a:pt x="1638300" y="3251200"/>
                </a:lnTo>
                <a:cubicBezTo>
                  <a:pt x="1803400" y="2971800"/>
                  <a:pt x="2082800" y="2565400"/>
                  <a:pt x="2273300" y="2362200"/>
                </a:cubicBezTo>
                <a:cubicBezTo>
                  <a:pt x="2451100" y="2159000"/>
                  <a:pt x="2616200" y="1905000"/>
                  <a:pt x="2616200" y="1790700"/>
                </a:cubicBezTo>
                <a:cubicBezTo>
                  <a:pt x="2616200" y="1397000"/>
                  <a:pt x="3543300" y="0"/>
                  <a:pt x="3810000" y="0"/>
                </a:cubicBezTo>
                <a:cubicBezTo>
                  <a:pt x="3873500" y="0"/>
                  <a:pt x="4013200" y="127000"/>
                  <a:pt x="4140200" y="266700"/>
                </a:cubicBezTo>
                <a:cubicBezTo>
                  <a:pt x="4419600" y="596900"/>
                  <a:pt x="4406900" y="622300"/>
                  <a:pt x="4051300" y="1270000"/>
                </a:cubicBezTo>
                <a:close/>
                <a:moveTo>
                  <a:pt x="7010400" y="8572500"/>
                </a:moveTo>
              </a:path>
            </a:pathLst>
          </a:custGeom>
          <a:solidFill>
            <a:srgbClr val="0C0C10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8" name="Freeform 2378"/>
          <p:cNvSpPr/>
          <p:nvPr/>
        </p:nvSpPr>
        <p:spPr>
          <a:xfrm rot="0" flipH="0" flipV="0">
            <a:off x="24136333" y="16666248"/>
            <a:ext cx="83661" cy="105251"/>
          </a:xfrm>
          <a:custGeom>
            <a:pathLst>
              <a:path w="9842500" h="12382500">
                <a:moveTo>
                  <a:pt x="6184900" y="10769600"/>
                </a:moveTo>
                <a:lnTo>
                  <a:pt x="2425700" y="10769600"/>
                </a:lnTo>
                <a:cubicBezTo>
                  <a:pt x="1600200" y="10769600"/>
                  <a:pt x="1168400" y="11099800"/>
                  <a:pt x="1168400" y="11747500"/>
                </a:cubicBezTo>
                <a:cubicBezTo>
                  <a:pt x="1168400" y="12001500"/>
                  <a:pt x="965200" y="12192000"/>
                  <a:pt x="723900" y="12192000"/>
                </a:cubicBezTo>
                <a:cubicBezTo>
                  <a:pt x="469900" y="12192000"/>
                  <a:pt x="228600" y="12153900"/>
                  <a:pt x="177800" y="12103100"/>
                </a:cubicBezTo>
                <a:cubicBezTo>
                  <a:pt x="0" y="11938000"/>
                  <a:pt x="101600" y="11290300"/>
                  <a:pt x="393700" y="10680700"/>
                </a:cubicBezTo>
                <a:lnTo>
                  <a:pt x="457200" y="10553700"/>
                </a:lnTo>
                <a:cubicBezTo>
                  <a:pt x="825500" y="9766300"/>
                  <a:pt x="889000" y="9702800"/>
                  <a:pt x="1435100" y="9601200"/>
                </a:cubicBezTo>
                <a:cubicBezTo>
                  <a:pt x="1689100" y="9550400"/>
                  <a:pt x="2006600" y="9194800"/>
                  <a:pt x="2146300" y="8826500"/>
                </a:cubicBezTo>
                <a:lnTo>
                  <a:pt x="5080000" y="1143000"/>
                </a:lnTo>
                <a:cubicBezTo>
                  <a:pt x="5486400" y="63500"/>
                  <a:pt x="5549900" y="0"/>
                  <a:pt x="6311900" y="0"/>
                </a:cubicBezTo>
                <a:lnTo>
                  <a:pt x="8521700" y="0"/>
                </a:lnTo>
                <a:cubicBezTo>
                  <a:pt x="8915400" y="0"/>
                  <a:pt x="9359900" y="76200"/>
                  <a:pt x="9499600" y="165100"/>
                </a:cubicBezTo>
                <a:cubicBezTo>
                  <a:pt x="9817100" y="355600"/>
                  <a:pt x="9842500" y="825500"/>
                  <a:pt x="9575800" y="1778000"/>
                </a:cubicBezTo>
                <a:lnTo>
                  <a:pt x="7721600" y="8458200"/>
                </a:lnTo>
                <a:cubicBezTo>
                  <a:pt x="7620000" y="8839200"/>
                  <a:pt x="7467600" y="9144000"/>
                  <a:pt x="7391400" y="9144000"/>
                </a:cubicBezTo>
                <a:cubicBezTo>
                  <a:pt x="7327900" y="9144000"/>
                  <a:pt x="7264400" y="9194800"/>
                  <a:pt x="7264400" y="9245600"/>
                </a:cubicBezTo>
                <a:cubicBezTo>
                  <a:pt x="7264400" y="9283700"/>
                  <a:pt x="7467600" y="9461500"/>
                  <a:pt x="7708900" y="9626600"/>
                </a:cubicBezTo>
                <a:cubicBezTo>
                  <a:pt x="8216900" y="9944100"/>
                  <a:pt x="8242300" y="10109200"/>
                  <a:pt x="7975600" y="11074400"/>
                </a:cubicBezTo>
                <a:lnTo>
                  <a:pt x="7874000" y="11468100"/>
                </a:lnTo>
                <a:cubicBezTo>
                  <a:pt x="7670800" y="12192000"/>
                  <a:pt x="7543800" y="12382500"/>
                  <a:pt x="7264400" y="12382500"/>
                </a:cubicBezTo>
                <a:cubicBezTo>
                  <a:pt x="6959600" y="12382500"/>
                  <a:pt x="6908800" y="12230100"/>
                  <a:pt x="6908800" y="11480800"/>
                </a:cubicBezTo>
                <a:cubicBezTo>
                  <a:pt x="6908800" y="11023600"/>
                  <a:pt x="6642100" y="10769600"/>
                  <a:pt x="6184900" y="10769600"/>
                </a:cubicBezTo>
                <a:close/>
                <a:moveTo>
                  <a:pt x="-342900" y="10693400"/>
                </a:moveTo>
                <a:moveTo>
                  <a:pt x="3492500" y="9690100"/>
                </a:moveTo>
                <a:lnTo>
                  <a:pt x="5384800" y="9690100"/>
                </a:lnTo>
                <a:cubicBezTo>
                  <a:pt x="5994400" y="9690100"/>
                  <a:pt x="6362700" y="9461500"/>
                  <a:pt x="6362700" y="9105900"/>
                </a:cubicBezTo>
                <a:cubicBezTo>
                  <a:pt x="6362700" y="9080500"/>
                  <a:pt x="6413500" y="8890000"/>
                  <a:pt x="6464300" y="8686800"/>
                </a:cubicBezTo>
                <a:lnTo>
                  <a:pt x="6629400" y="8089900"/>
                </a:lnTo>
                <a:cubicBezTo>
                  <a:pt x="6680200" y="7886700"/>
                  <a:pt x="6781800" y="7658100"/>
                  <a:pt x="6845300" y="7594600"/>
                </a:cubicBezTo>
                <a:cubicBezTo>
                  <a:pt x="6908800" y="7531100"/>
                  <a:pt x="6985000" y="7327900"/>
                  <a:pt x="7010400" y="7137400"/>
                </a:cubicBezTo>
                <a:lnTo>
                  <a:pt x="7048500" y="6794500"/>
                </a:lnTo>
                <a:cubicBezTo>
                  <a:pt x="7061200" y="6616700"/>
                  <a:pt x="7086600" y="6438900"/>
                  <a:pt x="7086600" y="6413500"/>
                </a:cubicBezTo>
                <a:cubicBezTo>
                  <a:pt x="7086600" y="6388100"/>
                  <a:pt x="7137400" y="6197600"/>
                  <a:pt x="7200900" y="5994400"/>
                </a:cubicBezTo>
                <a:lnTo>
                  <a:pt x="7315200" y="5664200"/>
                </a:lnTo>
                <a:cubicBezTo>
                  <a:pt x="7378700" y="5461000"/>
                  <a:pt x="7480300" y="5168900"/>
                  <a:pt x="7543800" y="5029200"/>
                </a:cubicBezTo>
                <a:cubicBezTo>
                  <a:pt x="7594600" y="4876800"/>
                  <a:pt x="7670800" y="4610100"/>
                  <a:pt x="7696200" y="4432300"/>
                </a:cubicBezTo>
                <a:lnTo>
                  <a:pt x="7747000" y="4102100"/>
                </a:lnTo>
                <a:cubicBezTo>
                  <a:pt x="7772400" y="3911600"/>
                  <a:pt x="7797800" y="3746500"/>
                  <a:pt x="7797800" y="3721100"/>
                </a:cubicBezTo>
                <a:cubicBezTo>
                  <a:pt x="7797800" y="3695700"/>
                  <a:pt x="7848600" y="3517900"/>
                  <a:pt x="7899400" y="3314700"/>
                </a:cubicBezTo>
                <a:lnTo>
                  <a:pt x="8064500" y="2705100"/>
                </a:lnTo>
                <a:cubicBezTo>
                  <a:pt x="8115300" y="2501900"/>
                  <a:pt x="8204200" y="2298700"/>
                  <a:pt x="8255000" y="2247900"/>
                </a:cubicBezTo>
                <a:cubicBezTo>
                  <a:pt x="8293100" y="2197100"/>
                  <a:pt x="8343900" y="1993900"/>
                  <a:pt x="8343900" y="1803400"/>
                </a:cubicBezTo>
                <a:lnTo>
                  <a:pt x="8343900" y="1625600"/>
                </a:lnTo>
                <a:cubicBezTo>
                  <a:pt x="8343900" y="1168400"/>
                  <a:pt x="8255000" y="1079500"/>
                  <a:pt x="7797800" y="1079500"/>
                </a:cubicBezTo>
                <a:lnTo>
                  <a:pt x="6997700" y="1079500"/>
                </a:lnTo>
                <a:cubicBezTo>
                  <a:pt x="6527800" y="1079500"/>
                  <a:pt x="6121400" y="1244600"/>
                  <a:pt x="6057900" y="1447800"/>
                </a:cubicBezTo>
                <a:cubicBezTo>
                  <a:pt x="6032500" y="1549400"/>
                  <a:pt x="5956300" y="1676400"/>
                  <a:pt x="5892800" y="1739900"/>
                </a:cubicBezTo>
                <a:cubicBezTo>
                  <a:pt x="5816600" y="1803400"/>
                  <a:pt x="5740400" y="2006600"/>
                  <a:pt x="5715000" y="2197100"/>
                </a:cubicBezTo>
                <a:lnTo>
                  <a:pt x="5702300" y="2362200"/>
                </a:lnTo>
                <a:cubicBezTo>
                  <a:pt x="5676900" y="2552700"/>
                  <a:pt x="5651500" y="2717800"/>
                  <a:pt x="5651500" y="2743200"/>
                </a:cubicBezTo>
                <a:cubicBezTo>
                  <a:pt x="5651500" y="2768600"/>
                  <a:pt x="5575300" y="2946400"/>
                  <a:pt x="5486400" y="3149600"/>
                </a:cubicBezTo>
                <a:lnTo>
                  <a:pt x="5461000" y="3225800"/>
                </a:lnTo>
                <a:cubicBezTo>
                  <a:pt x="5359400" y="3429000"/>
                  <a:pt x="5232400" y="3644900"/>
                  <a:pt x="5168900" y="3708400"/>
                </a:cubicBezTo>
                <a:cubicBezTo>
                  <a:pt x="5105400" y="3784600"/>
                  <a:pt x="5029200" y="3975100"/>
                  <a:pt x="4991100" y="4152900"/>
                </a:cubicBezTo>
                <a:lnTo>
                  <a:pt x="4991100" y="4165600"/>
                </a:lnTo>
                <a:cubicBezTo>
                  <a:pt x="4953000" y="4343400"/>
                  <a:pt x="4927600" y="4508500"/>
                  <a:pt x="4927600" y="4533900"/>
                </a:cubicBezTo>
                <a:cubicBezTo>
                  <a:pt x="4927600" y="4559300"/>
                  <a:pt x="4864100" y="4749800"/>
                  <a:pt x="4775200" y="4953000"/>
                </a:cubicBezTo>
                <a:lnTo>
                  <a:pt x="4737100" y="5016500"/>
                </a:lnTo>
                <a:cubicBezTo>
                  <a:pt x="4648200" y="5219700"/>
                  <a:pt x="4521200" y="5435600"/>
                  <a:pt x="4457700" y="5499100"/>
                </a:cubicBezTo>
                <a:cubicBezTo>
                  <a:pt x="4381500" y="5575300"/>
                  <a:pt x="4305300" y="5765800"/>
                  <a:pt x="4279900" y="5943600"/>
                </a:cubicBezTo>
                <a:lnTo>
                  <a:pt x="4267200" y="5956300"/>
                </a:lnTo>
                <a:cubicBezTo>
                  <a:pt x="4241800" y="6134100"/>
                  <a:pt x="4216400" y="6299200"/>
                  <a:pt x="4216400" y="6324600"/>
                </a:cubicBezTo>
                <a:cubicBezTo>
                  <a:pt x="4216400" y="6350000"/>
                  <a:pt x="4140200" y="6540500"/>
                  <a:pt x="4051300" y="6743700"/>
                </a:cubicBezTo>
                <a:lnTo>
                  <a:pt x="4025900" y="6807200"/>
                </a:lnTo>
                <a:cubicBezTo>
                  <a:pt x="3937000" y="7010400"/>
                  <a:pt x="3797300" y="7226300"/>
                  <a:pt x="3733800" y="7302500"/>
                </a:cubicBezTo>
                <a:cubicBezTo>
                  <a:pt x="3670300" y="7366000"/>
                  <a:pt x="3594100" y="7569200"/>
                  <a:pt x="3556000" y="7747000"/>
                </a:cubicBezTo>
                <a:cubicBezTo>
                  <a:pt x="3530600" y="7924800"/>
                  <a:pt x="3492500" y="8089900"/>
                  <a:pt x="3492500" y="8115300"/>
                </a:cubicBezTo>
                <a:cubicBezTo>
                  <a:pt x="3492500" y="8140700"/>
                  <a:pt x="3429000" y="8331200"/>
                  <a:pt x="3340100" y="8534400"/>
                </a:cubicBezTo>
                <a:lnTo>
                  <a:pt x="3263900" y="8712200"/>
                </a:lnTo>
                <a:cubicBezTo>
                  <a:pt x="2997200" y="9347200"/>
                  <a:pt x="2959100" y="9499600"/>
                  <a:pt x="3048000" y="9601200"/>
                </a:cubicBezTo>
                <a:cubicBezTo>
                  <a:pt x="3098800" y="9652000"/>
                  <a:pt x="3302000" y="9690100"/>
                  <a:pt x="3492500" y="9690100"/>
                </a:cubicBezTo>
                <a:close/>
                <a:moveTo>
                  <a:pt x="736600" y="106934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9" name="Freeform 2379"/>
          <p:cNvSpPr/>
          <p:nvPr/>
        </p:nvSpPr>
        <p:spPr>
          <a:xfrm rot="0" flipH="0" flipV="0">
            <a:off x="24231713" y="16666679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0" name="Freeform 2380"/>
          <p:cNvSpPr/>
          <p:nvPr/>
        </p:nvSpPr>
        <p:spPr>
          <a:xfrm rot="0" flipH="0" flipV="0">
            <a:off x="24313922" y="16666248"/>
            <a:ext cx="54838" cy="90678"/>
          </a:xfrm>
          <a:custGeom>
            <a:pathLst>
              <a:path w="6451600" h="10668000">
                <a:moveTo>
                  <a:pt x="533400" y="0"/>
                </a:moveTo>
                <a:lnTo>
                  <a:pt x="5727700" y="0"/>
                </a:lnTo>
                <a:cubicBezTo>
                  <a:pt x="6184900" y="0"/>
                  <a:pt x="6451600" y="266700"/>
                  <a:pt x="6451600" y="723900"/>
                </a:cubicBezTo>
                <a:cubicBezTo>
                  <a:pt x="6451600" y="952500"/>
                  <a:pt x="6324600" y="1079500"/>
                  <a:pt x="6096000" y="1079500"/>
                </a:cubicBezTo>
                <a:lnTo>
                  <a:pt x="4114800" y="1079500"/>
                </a:lnTo>
                <a:cubicBezTo>
                  <a:pt x="3695700" y="1079500"/>
                  <a:pt x="3632200" y="1130300"/>
                  <a:pt x="3403600" y="1663700"/>
                </a:cubicBezTo>
                <a:lnTo>
                  <a:pt x="3378200" y="1739900"/>
                </a:lnTo>
                <a:cubicBezTo>
                  <a:pt x="3289300" y="1955800"/>
                  <a:pt x="3175000" y="2311400"/>
                  <a:pt x="3124200" y="2527300"/>
                </a:cubicBezTo>
                <a:lnTo>
                  <a:pt x="3124200" y="2565400"/>
                </a:lnTo>
                <a:cubicBezTo>
                  <a:pt x="3073400" y="2781300"/>
                  <a:pt x="3048000" y="3022600"/>
                  <a:pt x="3048000" y="3098800"/>
                </a:cubicBezTo>
                <a:cubicBezTo>
                  <a:pt x="3048000" y="3175000"/>
                  <a:pt x="3022600" y="3378200"/>
                  <a:pt x="3009900" y="3568700"/>
                </a:cubicBezTo>
                <a:lnTo>
                  <a:pt x="2959100" y="3911600"/>
                </a:lnTo>
                <a:cubicBezTo>
                  <a:pt x="2946400" y="4089400"/>
                  <a:pt x="2870200" y="4305300"/>
                  <a:pt x="2806700" y="4368800"/>
                </a:cubicBezTo>
                <a:cubicBezTo>
                  <a:pt x="2743200" y="4432300"/>
                  <a:pt x="2641600" y="4660900"/>
                  <a:pt x="2590800" y="4864100"/>
                </a:cubicBezTo>
                <a:lnTo>
                  <a:pt x="2425700" y="5461000"/>
                </a:lnTo>
                <a:cubicBezTo>
                  <a:pt x="2374900" y="5664200"/>
                  <a:pt x="2324100" y="5854700"/>
                  <a:pt x="2324100" y="5880100"/>
                </a:cubicBezTo>
                <a:cubicBezTo>
                  <a:pt x="2324100" y="5905500"/>
                  <a:pt x="2298700" y="6070600"/>
                  <a:pt x="2273300" y="6248400"/>
                </a:cubicBezTo>
                <a:lnTo>
                  <a:pt x="2222500" y="6591300"/>
                </a:lnTo>
                <a:cubicBezTo>
                  <a:pt x="2197100" y="6769100"/>
                  <a:pt x="2120900" y="7035800"/>
                  <a:pt x="2057400" y="7175500"/>
                </a:cubicBezTo>
                <a:cubicBezTo>
                  <a:pt x="1993900" y="7327900"/>
                  <a:pt x="1905000" y="7594600"/>
                  <a:pt x="1854200" y="7772400"/>
                </a:cubicBezTo>
                <a:lnTo>
                  <a:pt x="1371600" y="9448800"/>
                </a:lnTo>
                <a:cubicBezTo>
                  <a:pt x="1320800" y="9639300"/>
                  <a:pt x="1219200" y="9931400"/>
                  <a:pt x="1155700" y="10121900"/>
                </a:cubicBezTo>
                <a:lnTo>
                  <a:pt x="1104900" y="10248900"/>
                </a:lnTo>
                <a:cubicBezTo>
                  <a:pt x="990600" y="10553700"/>
                  <a:pt x="622300" y="10668000"/>
                  <a:pt x="177800" y="10528300"/>
                </a:cubicBezTo>
                <a:cubicBezTo>
                  <a:pt x="76200" y="10502900"/>
                  <a:pt x="0" y="10337800"/>
                  <a:pt x="0" y="10172700"/>
                </a:cubicBezTo>
                <a:cubicBezTo>
                  <a:pt x="0" y="10007600"/>
                  <a:pt x="38100" y="9829800"/>
                  <a:pt x="88900" y="9779000"/>
                </a:cubicBezTo>
                <a:cubicBezTo>
                  <a:pt x="139700" y="9728200"/>
                  <a:pt x="215900" y="9525000"/>
                  <a:pt x="279400" y="9321800"/>
                </a:cubicBezTo>
                <a:lnTo>
                  <a:pt x="431800" y="8712200"/>
                </a:lnTo>
                <a:cubicBezTo>
                  <a:pt x="482600" y="8509000"/>
                  <a:pt x="533400" y="8318500"/>
                  <a:pt x="533400" y="8293100"/>
                </a:cubicBezTo>
                <a:cubicBezTo>
                  <a:pt x="533400" y="8267700"/>
                  <a:pt x="571500" y="8102600"/>
                  <a:pt x="609600" y="7912100"/>
                </a:cubicBezTo>
                <a:lnTo>
                  <a:pt x="965200" y="6337300"/>
                </a:lnTo>
                <a:cubicBezTo>
                  <a:pt x="1016000" y="6159500"/>
                  <a:pt x="1092200" y="5892800"/>
                  <a:pt x="1155700" y="5740400"/>
                </a:cubicBezTo>
                <a:cubicBezTo>
                  <a:pt x="1219200" y="5600700"/>
                  <a:pt x="1320800" y="5308600"/>
                  <a:pt x="1384300" y="5105400"/>
                </a:cubicBezTo>
                <a:lnTo>
                  <a:pt x="1485900" y="4775200"/>
                </a:lnTo>
                <a:cubicBezTo>
                  <a:pt x="1549400" y="4572000"/>
                  <a:pt x="1612900" y="4381500"/>
                  <a:pt x="1612900" y="4356100"/>
                </a:cubicBezTo>
                <a:cubicBezTo>
                  <a:pt x="1612900" y="4330700"/>
                  <a:pt x="1625600" y="4152900"/>
                  <a:pt x="1638300" y="3962400"/>
                </a:cubicBezTo>
                <a:lnTo>
                  <a:pt x="1676400" y="3454400"/>
                </a:lnTo>
                <a:cubicBezTo>
                  <a:pt x="1689100" y="3263900"/>
                  <a:pt x="1803400" y="3048000"/>
                  <a:pt x="1917700" y="2971800"/>
                </a:cubicBezTo>
                <a:cubicBezTo>
                  <a:pt x="2044700" y="2895600"/>
                  <a:pt x="2171700" y="2654300"/>
                  <a:pt x="2209800" y="2451100"/>
                </a:cubicBezTo>
                <a:lnTo>
                  <a:pt x="2260600" y="2095500"/>
                </a:lnTo>
                <a:cubicBezTo>
                  <a:pt x="2400300" y="1219200"/>
                  <a:pt x="2336800" y="1079500"/>
                  <a:pt x="1790700" y="1079500"/>
                </a:cubicBezTo>
                <a:cubicBezTo>
                  <a:pt x="1587500" y="1079500"/>
                  <a:pt x="1333500" y="1117600"/>
                  <a:pt x="1206500" y="1168400"/>
                </a:cubicBezTo>
                <a:cubicBezTo>
                  <a:pt x="1079500" y="1219200"/>
                  <a:pt x="825500" y="1244600"/>
                  <a:pt x="622300" y="1219200"/>
                </a:cubicBezTo>
                <a:lnTo>
                  <a:pt x="355600" y="1193800"/>
                </a:lnTo>
                <a:cubicBezTo>
                  <a:pt x="127000" y="1181100"/>
                  <a:pt x="0" y="1028700"/>
                  <a:pt x="0" y="812800"/>
                </a:cubicBezTo>
                <a:lnTo>
                  <a:pt x="0" y="546100"/>
                </a:lnTo>
                <a:cubicBezTo>
                  <a:pt x="0" y="88900"/>
                  <a:pt x="88900" y="0"/>
                  <a:pt x="533400" y="0"/>
                </a:cubicBezTo>
                <a:close/>
                <a:moveTo>
                  <a:pt x="7708900" y="106934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1" name="Freeform 2381"/>
          <p:cNvSpPr/>
          <p:nvPr/>
        </p:nvSpPr>
        <p:spPr>
          <a:xfrm rot="0" flipH="0" flipV="0">
            <a:off x="24374865" y="16667975"/>
            <a:ext cx="67036" cy="91541"/>
          </a:xfrm>
          <a:custGeom>
            <a:pathLst>
              <a:path w="7886700" h="10769600">
                <a:moveTo>
                  <a:pt x="7124700" y="4216400"/>
                </a:moveTo>
                <a:lnTo>
                  <a:pt x="6680200" y="6172200"/>
                </a:lnTo>
                <a:cubicBezTo>
                  <a:pt x="6553200" y="6718300"/>
                  <a:pt x="6375400" y="7162800"/>
                  <a:pt x="6273800" y="7162800"/>
                </a:cubicBezTo>
                <a:cubicBezTo>
                  <a:pt x="6146800" y="7162800"/>
                  <a:pt x="5918200" y="8026400"/>
                  <a:pt x="5918200" y="8559800"/>
                </a:cubicBezTo>
                <a:cubicBezTo>
                  <a:pt x="5918200" y="9042400"/>
                  <a:pt x="5664200" y="9359900"/>
                  <a:pt x="4902200" y="9829800"/>
                </a:cubicBezTo>
                <a:cubicBezTo>
                  <a:pt x="3657600" y="10604500"/>
                  <a:pt x="2552700" y="10769600"/>
                  <a:pt x="774700" y="10452100"/>
                </a:cubicBezTo>
                <a:cubicBezTo>
                  <a:pt x="355600" y="10375900"/>
                  <a:pt x="0" y="10172700"/>
                  <a:pt x="0" y="9994900"/>
                </a:cubicBezTo>
                <a:cubicBezTo>
                  <a:pt x="0" y="9575800"/>
                  <a:pt x="749300" y="9321800"/>
                  <a:pt x="2006600" y="9321800"/>
                </a:cubicBezTo>
                <a:lnTo>
                  <a:pt x="3289300" y="9321800"/>
                </a:lnTo>
                <a:cubicBezTo>
                  <a:pt x="3848100" y="9321800"/>
                  <a:pt x="4470400" y="9118600"/>
                  <a:pt x="4660900" y="8864600"/>
                </a:cubicBezTo>
                <a:cubicBezTo>
                  <a:pt x="5130800" y="8280400"/>
                  <a:pt x="5549900" y="6616700"/>
                  <a:pt x="5283200" y="6362700"/>
                </a:cubicBezTo>
                <a:cubicBezTo>
                  <a:pt x="5245100" y="6311900"/>
                  <a:pt x="4737100" y="6273800"/>
                  <a:pt x="4178300" y="6273800"/>
                </a:cubicBezTo>
                <a:lnTo>
                  <a:pt x="3175000" y="6273800"/>
                </a:lnTo>
                <a:cubicBezTo>
                  <a:pt x="1778000" y="6273800"/>
                  <a:pt x="1282700" y="6032500"/>
                  <a:pt x="901700" y="5156200"/>
                </a:cubicBezTo>
                <a:cubicBezTo>
                  <a:pt x="711200" y="4737100"/>
                  <a:pt x="647700" y="2933700"/>
                  <a:pt x="812800" y="2768600"/>
                </a:cubicBezTo>
                <a:cubicBezTo>
                  <a:pt x="850900" y="2717800"/>
                  <a:pt x="977900" y="2387600"/>
                  <a:pt x="1079500" y="2006600"/>
                </a:cubicBezTo>
                <a:cubicBezTo>
                  <a:pt x="1168400" y="1638300"/>
                  <a:pt x="1270000" y="1079500"/>
                  <a:pt x="1295400" y="774700"/>
                </a:cubicBezTo>
                <a:cubicBezTo>
                  <a:pt x="1346200" y="228600"/>
                  <a:pt x="1587500" y="0"/>
                  <a:pt x="2108200" y="0"/>
                </a:cubicBezTo>
                <a:cubicBezTo>
                  <a:pt x="2438400" y="0"/>
                  <a:pt x="2514600" y="114300"/>
                  <a:pt x="2514600" y="711200"/>
                </a:cubicBezTo>
                <a:cubicBezTo>
                  <a:pt x="2514600" y="1257300"/>
                  <a:pt x="2133600" y="2514600"/>
                  <a:pt x="1917700" y="2743200"/>
                </a:cubicBezTo>
                <a:cubicBezTo>
                  <a:pt x="1841500" y="2806700"/>
                  <a:pt x="1790700" y="3302000"/>
                  <a:pt x="1790700" y="3848100"/>
                </a:cubicBezTo>
                <a:cubicBezTo>
                  <a:pt x="1790700" y="4991100"/>
                  <a:pt x="2044700" y="5194300"/>
                  <a:pt x="3454400" y="5194300"/>
                </a:cubicBezTo>
                <a:lnTo>
                  <a:pt x="4724400" y="5194300"/>
                </a:lnTo>
                <a:cubicBezTo>
                  <a:pt x="5537200" y="5194300"/>
                  <a:pt x="5918200" y="4927600"/>
                  <a:pt x="5918200" y="4343400"/>
                </a:cubicBezTo>
                <a:cubicBezTo>
                  <a:pt x="5918200" y="3911600"/>
                  <a:pt x="6057900" y="3073400"/>
                  <a:pt x="6159500" y="2984500"/>
                </a:cubicBezTo>
                <a:cubicBezTo>
                  <a:pt x="6248400" y="2882900"/>
                  <a:pt x="6629400" y="1828800"/>
                  <a:pt x="6629400" y="1651000"/>
                </a:cubicBezTo>
                <a:cubicBezTo>
                  <a:pt x="6629400" y="711200"/>
                  <a:pt x="7010400" y="0"/>
                  <a:pt x="7518400" y="0"/>
                </a:cubicBezTo>
                <a:cubicBezTo>
                  <a:pt x="7721600" y="0"/>
                  <a:pt x="7886700" y="355600"/>
                  <a:pt x="7886700" y="800100"/>
                </a:cubicBezTo>
                <a:cubicBezTo>
                  <a:pt x="7886700" y="1244600"/>
                  <a:pt x="7848600" y="1651000"/>
                  <a:pt x="7797800" y="1701800"/>
                </a:cubicBezTo>
                <a:cubicBezTo>
                  <a:pt x="7721600" y="1765300"/>
                  <a:pt x="7353300" y="3009900"/>
                  <a:pt x="7353300" y="3175000"/>
                </a:cubicBezTo>
                <a:cubicBezTo>
                  <a:pt x="7353300" y="3200400"/>
                  <a:pt x="7251700" y="3670300"/>
                  <a:pt x="7124700" y="4216400"/>
                </a:cubicBezTo>
                <a:close/>
                <a:moveTo>
                  <a:pt x="6718300" y="104902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2" name="Freeform 2382"/>
          <p:cNvSpPr/>
          <p:nvPr/>
        </p:nvSpPr>
        <p:spPr>
          <a:xfrm rot="0" flipH="0" flipV="0">
            <a:off x="24501821" y="16667435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3" name="Freeform 2383"/>
          <p:cNvSpPr/>
          <p:nvPr/>
        </p:nvSpPr>
        <p:spPr>
          <a:xfrm rot="0" flipH="0" flipV="0">
            <a:off x="24564539" y="16667111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4" name="Freeform 2384"/>
          <p:cNvSpPr/>
          <p:nvPr/>
        </p:nvSpPr>
        <p:spPr>
          <a:xfrm rot="0" flipH="0" flipV="0">
            <a:off x="24634708" y="16670026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5" name="Freeform 2385"/>
          <p:cNvSpPr/>
          <p:nvPr/>
        </p:nvSpPr>
        <p:spPr>
          <a:xfrm rot="0" flipH="0" flipV="0">
            <a:off x="24709839" y="16667003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6" name="Freeform 2386"/>
          <p:cNvSpPr/>
          <p:nvPr/>
        </p:nvSpPr>
        <p:spPr>
          <a:xfrm rot="0" flipH="0" flipV="0">
            <a:off x="24771372" y="16703059"/>
            <a:ext cx="18351" cy="48793"/>
          </a:xfrm>
          <a:custGeom>
            <a:pathLst>
              <a:path w="2159000" h="5740400">
                <a:moveTo>
                  <a:pt x="1079500" y="1079500"/>
                </a:moveTo>
                <a:lnTo>
                  <a:pt x="1079500" y="533400"/>
                </a:lnTo>
                <a:cubicBezTo>
                  <a:pt x="1079500" y="165100"/>
                  <a:pt x="1308100" y="0"/>
                  <a:pt x="1841500" y="0"/>
                </a:cubicBezTo>
                <a:cubicBezTo>
                  <a:pt x="2019300" y="0"/>
                  <a:pt x="2159000" y="165100"/>
                  <a:pt x="2159000" y="355600"/>
                </a:cubicBezTo>
                <a:lnTo>
                  <a:pt x="2159000" y="711200"/>
                </a:lnTo>
                <a:cubicBezTo>
                  <a:pt x="2159000" y="914400"/>
                  <a:pt x="2070100" y="1079500"/>
                  <a:pt x="1981200" y="1079500"/>
                </a:cubicBezTo>
                <a:cubicBezTo>
                  <a:pt x="1879600" y="1079500"/>
                  <a:pt x="1790700" y="1155700"/>
                  <a:pt x="1790700" y="1257300"/>
                </a:cubicBezTo>
                <a:cubicBezTo>
                  <a:pt x="1790700" y="1358900"/>
                  <a:pt x="1638300" y="1435100"/>
                  <a:pt x="1435100" y="1435100"/>
                </a:cubicBezTo>
                <a:cubicBezTo>
                  <a:pt x="1231900" y="1435100"/>
                  <a:pt x="1079500" y="1282700"/>
                  <a:pt x="1079500" y="1079500"/>
                </a:cubicBezTo>
                <a:close/>
                <a:moveTo>
                  <a:pt x="4406900" y="6362700"/>
                </a:moveTo>
                <a:moveTo>
                  <a:pt x="0" y="5372100"/>
                </a:moveTo>
                <a:lnTo>
                  <a:pt x="0" y="4660900"/>
                </a:lnTo>
                <a:cubicBezTo>
                  <a:pt x="0" y="4381500"/>
                  <a:pt x="88900" y="4305300"/>
                  <a:pt x="368300" y="4305300"/>
                </a:cubicBezTo>
                <a:lnTo>
                  <a:pt x="723900" y="4305300"/>
                </a:lnTo>
                <a:cubicBezTo>
                  <a:pt x="952500" y="4305300"/>
                  <a:pt x="1079500" y="4432300"/>
                  <a:pt x="1079500" y="4660900"/>
                </a:cubicBezTo>
                <a:lnTo>
                  <a:pt x="1079500" y="4838700"/>
                </a:lnTo>
                <a:cubicBezTo>
                  <a:pt x="1079500" y="5041900"/>
                  <a:pt x="1041400" y="5245100"/>
                  <a:pt x="990600" y="5283200"/>
                </a:cubicBezTo>
                <a:cubicBezTo>
                  <a:pt x="939800" y="5334000"/>
                  <a:pt x="876300" y="5461000"/>
                  <a:pt x="850900" y="5562600"/>
                </a:cubicBezTo>
                <a:cubicBezTo>
                  <a:pt x="812800" y="5651500"/>
                  <a:pt x="635000" y="5740400"/>
                  <a:pt x="431800" y="5740400"/>
                </a:cubicBezTo>
                <a:lnTo>
                  <a:pt x="368300" y="5740400"/>
                </a:lnTo>
                <a:cubicBezTo>
                  <a:pt x="127000" y="5740400"/>
                  <a:pt x="0" y="5613400"/>
                  <a:pt x="0" y="5372100"/>
                </a:cubicBezTo>
                <a:close/>
                <a:moveTo>
                  <a:pt x="114300" y="63627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7" name="Freeform 2387"/>
          <p:cNvSpPr/>
          <p:nvPr/>
        </p:nvSpPr>
        <p:spPr>
          <a:xfrm rot="0" flipH="0" flipV="0">
            <a:off x="24797820" y="16665168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8" name="Freeform 2388"/>
          <p:cNvSpPr/>
          <p:nvPr/>
        </p:nvSpPr>
        <p:spPr>
          <a:xfrm rot="0" flipH="0" flipV="0">
            <a:off x="24868095" y="16667003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9" name="Freeform 2389"/>
          <p:cNvSpPr/>
          <p:nvPr/>
        </p:nvSpPr>
        <p:spPr>
          <a:xfrm rot="0" flipH="0" flipV="0">
            <a:off x="24945387" y="16668299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0" name="Freeform 2390"/>
          <p:cNvSpPr/>
          <p:nvPr/>
        </p:nvSpPr>
        <p:spPr>
          <a:xfrm rot="0" flipH="0" flipV="0">
            <a:off x="24973563" y="16667111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1" name="Freeform 2391"/>
          <p:cNvSpPr/>
          <p:nvPr/>
        </p:nvSpPr>
        <p:spPr>
          <a:xfrm rot="0" flipH="0" flipV="0">
            <a:off x="25100385" y="16658259"/>
            <a:ext cx="36595" cy="106654"/>
          </a:xfrm>
          <a:custGeom>
            <a:pathLst>
              <a:path w="4305300" h="12547600">
                <a:moveTo>
                  <a:pt x="1397000" y="7620000"/>
                </a:moveTo>
                <a:lnTo>
                  <a:pt x="1193800" y="11836400"/>
                </a:lnTo>
                <a:cubicBezTo>
                  <a:pt x="1181100" y="12230100"/>
                  <a:pt x="1016000" y="12547600"/>
                  <a:pt x="850900" y="12547600"/>
                </a:cubicBezTo>
                <a:cubicBezTo>
                  <a:pt x="266700" y="12547600"/>
                  <a:pt x="0" y="12230100"/>
                  <a:pt x="0" y="11506200"/>
                </a:cubicBezTo>
                <a:lnTo>
                  <a:pt x="0" y="9855200"/>
                </a:lnTo>
                <a:cubicBezTo>
                  <a:pt x="0" y="9461500"/>
                  <a:pt x="63500" y="8826500"/>
                  <a:pt x="127000" y="8458200"/>
                </a:cubicBezTo>
                <a:lnTo>
                  <a:pt x="558800" y="6146800"/>
                </a:lnTo>
                <a:cubicBezTo>
                  <a:pt x="622300" y="5765800"/>
                  <a:pt x="812800" y="5168900"/>
                  <a:pt x="977900" y="4813300"/>
                </a:cubicBezTo>
                <a:lnTo>
                  <a:pt x="2501900" y="1435100"/>
                </a:lnTo>
                <a:cubicBezTo>
                  <a:pt x="2819400" y="749300"/>
                  <a:pt x="3479800" y="0"/>
                  <a:pt x="3771900" y="0"/>
                </a:cubicBezTo>
                <a:cubicBezTo>
                  <a:pt x="4178300" y="0"/>
                  <a:pt x="4305300" y="139700"/>
                  <a:pt x="4305300" y="596900"/>
                </a:cubicBezTo>
                <a:cubicBezTo>
                  <a:pt x="4305300" y="850900"/>
                  <a:pt x="4114800" y="1346200"/>
                  <a:pt x="3886200" y="1676400"/>
                </a:cubicBezTo>
                <a:lnTo>
                  <a:pt x="2908300" y="3060700"/>
                </a:lnTo>
                <a:cubicBezTo>
                  <a:pt x="2679700" y="3390900"/>
                  <a:pt x="2387600" y="3987800"/>
                  <a:pt x="2260600" y="4368800"/>
                </a:cubicBezTo>
                <a:lnTo>
                  <a:pt x="1663700" y="6197600"/>
                </a:lnTo>
                <a:cubicBezTo>
                  <a:pt x="1536700" y="6578600"/>
                  <a:pt x="1422400" y="7226300"/>
                  <a:pt x="1397000" y="7620000"/>
                </a:cubicBezTo>
                <a:close/>
                <a:moveTo>
                  <a:pt x="3657600" y="116332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2" name="Freeform 2392"/>
          <p:cNvSpPr/>
          <p:nvPr/>
        </p:nvSpPr>
        <p:spPr>
          <a:xfrm rot="0" flipH="0" flipV="0">
            <a:off x="25138217" y="16666679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3" name="Freeform 2393"/>
          <p:cNvSpPr/>
          <p:nvPr/>
        </p:nvSpPr>
        <p:spPr>
          <a:xfrm rot="0" flipH="0" flipV="0">
            <a:off x="25198179" y="16665168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4" name="Freeform 2394"/>
          <p:cNvSpPr/>
          <p:nvPr/>
        </p:nvSpPr>
        <p:spPr>
          <a:xfrm rot="0" flipH="0" flipV="0">
            <a:off x="25268072" y="16670026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5" name="Freeform 2395"/>
          <p:cNvSpPr/>
          <p:nvPr/>
        </p:nvSpPr>
        <p:spPr>
          <a:xfrm rot="0" flipH="0" flipV="0">
            <a:off x="25336454" y="16667111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6" name="Freeform 2396"/>
          <p:cNvSpPr/>
          <p:nvPr/>
        </p:nvSpPr>
        <p:spPr>
          <a:xfrm rot="0" flipH="0" flipV="0">
            <a:off x="25399438" y="16658043"/>
            <a:ext cx="36595" cy="107302"/>
          </a:xfrm>
          <a:custGeom>
            <a:pathLst>
              <a:path w="4305300" h="12623800">
                <a:moveTo>
                  <a:pt x="254000" y="11734800"/>
                </a:moveTo>
                <a:lnTo>
                  <a:pt x="1790700" y="8432800"/>
                </a:lnTo>
                <a:cubicBezTo>
                  <a:pt x="1955800" y="8077200"/>
                  <a:pt x="2184400" y="7467600"/>
                  <a:pt x="2286000" y="7073900"/>
                </a:cubicBezTo>
                <a:lnTo>
                  <a:pt x="2641600" y="5829300"/>
                </a:lnTo>
                <a:cubicBezTo>
                  <a:pt x="2743200" y="5435600"/>
                  <a:pt x="2832100" y="4775200"/>
                  <a:pt x="2832100" y="4368800"/>
                </a:cubicBezTo>
                <a:lnTo>
                  <a:pt x="2844800" y="2438400"/>
                </a:lnTo>
                <a:cubicBezTo>
                  <a:pt x="2844800" y="2032000"/>
                  <a:pt x="2908300" y="1397000"/>
                  <a:pt x="2984500" y="1028700"/>
                </a:cubicBezTo>
                <a:lnTo>
                  <a:pt x="2997200" y="914400"/>
                </a:lnTo>
                <a:cubicBezTo>
                  <a:pt x="3124200" y="266700"/>
                  <a:pt x="3263900" y="0"/>
                  <a:pt x="3454400" y="0"/>
                </a:cubicBezTo>
                <a:cubicBezTo>
                  <a:pt x="3784600" y="0"/>
                  <a:pt x="3911600" y="190500"/>
                  <a:pt x="4038600" y="838200"/>
                </a:cubicBezTo>
                <a:lnTo>
                  <a:pt x="4127500" y="1320800"/>
                </a:lnTo>
                <a:cubicBezTo>
                  <a:pt x="4305300" y="2298700"/>
                  <a:pt x="4305300" y="2641600"/>
                  <a:pt x="4089400" y="2908300"/>
                </a:cubicBezTo>
                <a:cubicBezTo>
                  <a:pt x="3987800" y="3035300"/>
                  <a:pt x="3911600" y="3454400"/>
                  <a:pt x="3911600" y="3848100"/>
                </a:cubicBezTo>
                <a:lnTo>
                  <a:pt x="3911600" y="4838700"/>
                </a:lnTo>
                <a:cubicBezTo>
                  <a:pt x="3911600" y="5232400"/>
                  <a:pt x="3810000" y="5854700"/>
                  <a:pt x="3683000" y="6223000"/>
                </a:cubicBezTo>
                <a:lnTo>
                  <a:pt x="3086100" y="8039100"/>
                </a:lnTo>
                <a:cubicBezTo>
                  <a:pt x="2971800" y="8407400"/>
                  <a:pt x="2730500" y="8991600"/>
                  <a:pt x="2552700" y="9334500"/>
                </a:cubicBezTo>
                <a:lnTo>
                  <a:pt x="1435100" y="11493500"/>
                </a:lnTo>
                <a:cubicBezTo>
                  <a:pt x="1257300" y="11836400"/>
                  <a:pt x="1016000" y="12217400"/>
                  <a:pt x="889000" y="12331700"/>
                </a:cubicBezTo>
                <a:cubicBezTo>
                  <a:pt x="673100" y="12547600"/>
                  <a:pt x="215900" y="12623800"/>
                  <a:pt x="50800" y="12458700"/>
                </a:cubicBezTo>
                <a:cubicBezTo>
                  <a:pt x="0" y="12407900"/>
                  <a:pt x="88900" y="12077700"/>
                  <a:pt x="254000" y="11734800"/>
                </a:cubicBezTo>
                <a:close/>
                <a:moveTo>
                  <a:pt x="-457200" y="116586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7" name="Freeform 2397"/>
          <p:cNvSpPr/>
          <p:nvPr/>
        </p:nvSpPr>
        <p:spPr>
          <a:xfrm rot="0" flipH="0" flipV="0">
            <a:off x="25950650" y="16724217"/>
            <a:ext cx="45770" cy="9175"/>
          </a:xfrm>
          <a:custGeom>
            <a:pathLst>
              <a:path w="5384800" h="1079500">
                <a:moveTo>
                  <a:pt x="4914900" y="1079500"/>
                </a:moveTo>
                <a:lnTo>
                  <a:pt x="368300" y="1079500"/>
                </a:lnTo>
                <a:cubicBezTo>
                  <a:pt x="127000" y="1079500"/>
                  <a:pt x="0" y="952500"/>
                  <a:pt x="0" y="723900"/>
                </a:cubicBezTo>
                <a:cubicBezTo>
                  <a:pt x="0" y="520700"/>
                  <a:pt x="88900" y="355600"/>
                  <a:pt x="190500" y="355600"/>
                </a:cubicBezTo>
                <a:cubicBezTo>
                  <a:pt x="279400" y="355600"/>
                  <a:pt x="368300" y="279400"/>
                  <a:pt x="368300" y="177800"/>
                </a:cubicBezTo>
                <a:cubicBezTo>
                  <a:pt x="368300" y="88900"/>
                  <a:pt x="520700" y="0"/>
                  <a:pt x="723900" y="0"/>
                </a:cubicBezTo>
                <a:lnTo>
                  <a:pt x="4673600" y="0"/>
                </a:lnTo>
                <a:cubicBezTo>
                  <a:pt x="4864100" y="0"/>
                  <a:pt x="5029200" y="88900"/>
                  <a:pt x="5029200" y="177800"/>
                </a:cubicBezTo>
                <a:cubicBezTo>
                  <a:pt x="5029200" y="279400"/>
                  <a:pt x="5105400" y="355600"/>
                  <a:pt x="5207000" y="355600"/>
                </a:cubicBezTo>
                <a:cubicBezTo>
                  <a:pt x="5308600" y="355600"/>
                  <a:pt x="5384800" y="444500"/>
                  <a:pt x="5384800" y="546100"/>
                </a:cubicBezTo>
                <a:cubicBezTo>
                  <a:pt x="5384800" y="635000"/>
                  <a:pt x="5359400" y="800100"/>
                  <a:pt x="5334000" y="901700"/>
                </a:cubicBezTo>
                <a:cubicBezTo>
                  <a:pt x="5295900" y="1003300"/>
                  <a:pt x="5118100" y="1079500"/>
                  <a:pt x="4914900" y="1079500"/>
                </a:cubicBezTo>
                <a:close/>
                <a:moveTo>
                  <a:pt x="1930400" y="3873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8" name="Freeform 2398"/>
          <p:cNvSpPr/>
          <p:nvPr/>
        </p:nvSpPr>
        <p:spPr>
          <a:xfrm rot="0" flipH="0" flipV="0">
            <a:off x="26030026" y="16665708"/>
            <a:ext cx="30549" cy="91433"/>
          </a:xfrm>
          <a:custGeom>
            <a:pathLst>
              <a:path w="3594100" h="10756900">
                <a:moveTo>
                  <a:pt x="3327400" y="2057400"/>
                </a:moveTo>
                <a:lnTo>
                  <a:pt x="1384300" y="9372600"/>
                </a:lnTo>
                <a:cubicBezTo>
                  <a:pt x="1092200" y="10464800"/>
                  <a:pt x="889000" y="10756900"/>
                  <a:pt x="355600" y="10756900"/>
                </a:cubicBezTo>
                <a:cubicBezTo>
                  <a:pt x="165100" y="10756900"/>
                  <a:pt x="0" y="10350500"/>
                  <a:pt x="0" y="9855200"/>
                </a:cubicBezTo>
                <a:cubicBezTo>
                  <a:pt x="0" y="9372600"/>
                  <a:pt x="114300" y="8521700"/>
                  <a:pt x="254000" y="7975600"/>
                </a:cubicBezTo>
                <a:lnTo>
                  <a:pt x="1117600" y="4572000"/>
                </a:lnTo>
                <a:cubicBezTo>
                  <a:pt x="1257300" y="4025900"/>
                  <a:pt x="1460500" y="3581400"/>
                  <a:pt x="1587500" y="3581400"/>
                </a:cubicBezTo>
                <a:cubicBezTo>
                  <a:pt x="1701800" y="3581400"/>
                  <a:pt x="1790700" y="3340100"/>
                  <a:pt x="1790700" y="3048000"/>
                </a:cubicBezTo>
                <a:cubicBezTo>
                  <a:pt x="1790700" y="2438400"/>
                  <a:pt x="1193800" y="2324100"/>
                  <a:pt x="850900" y="2870200"/>
                </a:cubicBezTo>
                <a:cubicBezTo>
                  <a:pt x="736600" y="3060700"/>
                  <a:pt x="495300" y="3225800"/>
                  <a:pt x="317500" y="3225800"/>
                </a:cubicBezTo>
                <a:cubicBezTo>
                  <a:pt x="139700" y="3225800"/>
                  <a:pt x="0" y="2984500"/>
                  <a:pt x="0" y="2692400"/>
                </a:cubicBezTo>
                <a:cubicBezTo>
                  <a:pt x="0" y="1917700"/>
                  <a:pt x="2044700" y="0"/>
                  <a:pt x="2857500" y="0"/>
                </a:cubicBezTo>
                <a:cubicBezTo>
                  <a:pt x="3327400" y="0"/>
                  <a:pt x="3594100" y="254000"/>
                  <a:pt x="3594100" y="711200"/>
                </a:cubicBezTo>
                <a:cubicBezTo>
                  <a:pt x="3594100" y="914400"/>
                  <a:pt x="3467100" y="1511300"/>
                  <a:pt x="3327400" y="2057400"/>
                </a:cubicBezTo>
                <a:close/>
                <a:moveTo>
                  <a:pt x="8343900" y="107569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9" name="Freeform 2399"/>
          <p:cNvSpPr/>
          <p:nvPr/>
        </p:nvSpPr>
        <p:spPr>
          <a:xfrm rot="0" flipH="0" flipV="0">
            <a:off x="26064138" y="16665708"/>
            <a:ext cx="53327" cy="91433"/>
          </a:xfrm>
          <a:custGeom>
            <a:pathLst>
              <a:path w="6273800" h="10756900">
                <a:moveTo>
                  <a:pt x="1117600" y="3124200"/>
                </a:moveTo>
                <a:lnTo>
                  <a:pt x="1485900" y="2362200"/>
                </a:lnTo>
                <a:cubicBezTo>
                  <a:pt x="2171700" y="990600"/>
                  <a:pt x="3429000" y="0"/>
                  <a:pt x="4521200" y="0"/>
                </a:cubicBezTo>
                <a:cubicBezTo>
                  <a:pt x="5702300" y="0"/>
                  <a:pt x="6273800" y="825500"/>
                  <a:pt x="6273800" y="2540000"/>
                </a:cubicBezTo>
                <a:lnTo>
                  <a:pt x="6273800" y="2565400"/>
                </a:lnTo>
                <a:cubicBezTo>
                  <a:pt x="6273800" y="3124200"/>
                  <a:pt x="6159500" y="4013200"/>
                  <a:pt x="6019800" y="4546600"/>
                </a:cubicBezTo>
                <a:lnTo>
                  <a:pt x="5511800" y="6464300"/>
                </a:lnTo>
                <a:cubicBezTo>
                  <a:pt x="5372100" y="6985000"/>
                  <a:pt x="5054600" y="7810500"/>
                  <a:pt x="4813300" y="8305800"/>
                </a:cubicBezTo>
                <a:lnTo>
                  <a:pt x="4787900" y="8382000"/>
                </a:lnTo>
                <a:cubicBezTo>
                  <a:pt x="4025900" y="9944100"/>
                  <a:pt x="2921000" y="10756900"/>
                  <a:pt x="1562100" y="10756900"/>
                </a:cubicBezTo>
                <a:cubicBezTo>
                  <a:pt x="533400" y="10756900"/>
                  <a:pt x="0" y="9880600"/>
                  <a:pt x="0" y="8216900"/>
                </a:cubicBezTo>
                <a:lnTo>
                  <a:pt x="0" y="7467600"/>
                </a:lnTo>
                <a:cubicBezTo>
                  <a:pt x="0" y="6908800"/>
                  <a:pt x="114300" y="6032500"/>
                  <a:pt x="266700" y="5499100"/>
                </a:cubicBezTo>
                <a:lnTo>
                  <a:pt x="406400" y="4978400"/>
                </a:lnTo>
                <a:cubicBezTo>
                  <a:pt x="558800" y="4445000"/>
                  <a:pt x="876300" y="3619500"/>
                  <a:pt x="1117600" y="3124200"/>
                </a:cubicBezTo>
                <a:close/>
                <a:moveTo>
                  <a:pt x="6934200" y="10756900"/>
                </a:moveTo>
                <a:moveTo>
                  <a:pt x="4191000" y="7315200"/>
                </a:moveTo>
                <a:lnTo>
                  <a:pt x="5054600" y="4419600"/>
                </a:lnTo>
                <a:cubicBezTo>
                  <a:pt x="5130800" y="4152900"/>
                  <a:pt x="5194300" y="3708400"/>
                  <a:pt x="5194300" y="3429000"/>
                </a:cubicBezTo>
                <a:lnTo>
                  <a:pt x="5194300" y="2286000"/>
                </a:lnTo>
                <a:cubicBezTo>
                  <a:pt x="5194300" y="2006600"/>
                  <a:pt x="5080000" y="1625600"/>
                  <a:pt x="4927600" y="1435100"/>
                </a:cubicBezTo>
                <a:cubicBezTo>
                  <a:pt x="4775200" y="1231900"/>
                  <a:pt x="4495800" y="1079500"/>
                  <a:pt x="4305300" y="1079500"/>
                </a:cubicBezTo>
                <a:cubicBezTo>
                  <a:pt x="4102100" y="1079500"/>
                  <a:pt x="3937000" y="1143000"/>
                  <a:pt x="3937000" y="1231900"/>
                </a:cubicBezTo>
                <a:cubicBezTo>
                  <a:pt x="3937000" y="1320800"/>
                  <a:pt x="3733800" y="1485900"/>
                  <a:pt x="3479800" y="1600200"/>
                </a:cubicBezTo>
                <a:lnTo>
                  <a:pt x="3429000" y="1612900"/>
                </a:lnTo>
                <a:cubicBezTo>
                  <a:pt x="3175000" y="1739900"/>
                  <a:pt x="2946400" y="1905000"/>
                  <a:pt x="2908300" y="1993900"/>
                </a:cubicBezTo>
                <a:cubicBezTo>
                  <a:pt x="2882900" y="2082800"/>
                  <a:pt x="2768600" y="2247900"/>
                  <a:pt x="2641600" y="2374900"/>
                </a:cubicBezTo>
                <a:cubicBezTo>
                  <a:pt x="2387600" y="2628900"/>
                  <a:pt x="2260600" y="2908300"/>
                  <a:pt x="2032000" y="3644900"/>
                </a:cubicBezTo>
                <a:lnTo>
                  <a:pt x="1219200" y="6311900"/>
                </a:lnTo>
                <a:cubicBezTo>
                  <a:pt x="1143000" y="6591300"/>
                  <a:pt x="1066800" y="7035800"/>
                  <a:pt x="1066800" y="7327900"/>
                </a:cubicBezTo>
                <a:lnTo>
                  <a:pt x="1066800" y="8458200"/>
                </a:lnTo>
                <a:cubicBezTo>
                  <a:pt x="1066800" y="8750300"/>
                  <a:pt x="1193800" y="9131300"/>
                  <a:pt x="1346200" y="9321800"/>
                </a:cubicBezTo>
                <a:cubicBezTo>
                  <a:pt x="1676400" y="9766300"/>
                  <a:pt x="2197100" y="9779000"/>
                  <a:pt x="2730500" y="9359900"/>
                </a:cubicBezTo>
                <a:lnTo>
                  <a:pt x="2908300" y="9220200"/>
                </a:lnTo>
                <a:cubicBezTo>
                  <a:pt x="3124200" y="9042400"/>
                  <a:pt x="3365500" y="8750300"/>
                  <a:pt x="3441700" y="8572500"/>
                </a:cubicBezTo>
                <a:cubicBezTo>
                  <a:pt x="3517900" y="8394700"/>
                  <a:pt x="3683000" y="8140700"/>
                  <a:pt x="3810000" y="8013700"/>
                </a:cubicBezTo>
                <a:cubicBezTo>
                  <a:pt x="3937000" y="7886700"/>
                  <a:pt x="4102100" y="7569200"/>
                  <a:pt x="4191000" y="7315200"/>
                </a:cubicBezTo>
                <a:close/>
                <a:moveTo>
                  <a:pt x="2743200" y="107569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0" name="Freeform 2400"/>
          <p:cNvSpPr/>
          <p:nvPr/>
        </p:nvSpPr>
        <p:spPr>
          <a:xfrm rot="0" flipH="0" flipV="0">
            <a:off x="26130094" y="16665708"/>
            <a:ext cx="53327" cy="91433"/>
          </a:xfrm>
          <a:custGeom>
            <a:pathLst>
              <a:path w="6273800" h="10756900">
                <a:moveTo>
                  <a:pt x="1117600" y="3124200"/>
                </a:moveTo>
                <a:lnTo>
                  <a:pt x="1485900" y="2362200"/>
                </a:lnTo>
                <a:cubicBezTo>
                  <a:pt x="2171700" y="990600"/>
                  <a:pt x="3429000" y="0"/>
                  <a:pt x="4521200" y="0"/>
                </a:cubicBezTo>
                <a:cubicBezTo>
                  <a:pt x="5702300" y="0"/>
                  <a:pt x="6273800" y="825500"/>
                  <a:pt x="6273800" y="2540000"/>
                </a:cubicBezTo>
                <a:lnTo>
                  <a:pt x="6273800" y="2565400"/>
                </a:lnTo>
                <a:cubicBezTo>
                  <a:pt x="6273800" y="3124200"/>
                  <a:pt x="6159500" y="4013200"/>
                  <a:pt x="6019800" y="4546600"/>
                </a:cubicBezTo>
                <a:lnTo>
                  <a:pt x="5511800" y="6464300"/>
                </a:lnTo>
                <a:cubicBezTo>
                  <a:pt x="5372100" y="6985000"/>
                  <a:pt x="5054600" y="7810500"/>
                  <a:pt x="4813300" y="8305800"/>
                </a:cubicBezTo>
                <a:lnTo>
                  <a:pt x="4787900" y="8382000"/>
                </a:lnTo>
                <a:cubicBezTo>
                  <a:pt x="4025900" y="9944100"/>
                  <a:pt x="2921000" y="10756900"/>
                  <a:pt x="1562100" y="10756900"/>
                </a:cubicBezTo>
                <a:cubicBezTo>
                  <a:pt x="533400" y="10756900"/>
                  <a:pt x="0" y="9880600"/>
                  <a:pt x="0" y="8216900"/>
                </a:cubicBezTo>
                <a:lnTo>
                  <a:pt x="0" y="7467600"/>
                </a:lnTo>
                <a:cubicBezTo>
                  <a:pt x="0" y="6908800"/>
                  <a:pt x="114300" y="6032500"/>
                  <a:pt x="266700" y="5499100"/>
                </a:cubicBezTo>
                <a:lnTo>
                  <a:pt x="406400" y="4978400"/>
                </a:lnTo>
                <a:cubicBezTo>
                  <a:pt x="558800" y="4445000"/>
                  <a:pt x="876300" y="3619500"/>
                  <a:pt x="1117600" y="3124200"/>
                </a:cubicBezTo>
                <a:close/>
                <a:moveTo>
                  <a:pt x="6934200" y="10756900"/>
                </a:moveTo>
                <a:moveTo>
                  <a:pt x="4191000" y="7315200"/>
                </a:moveTo>
                <a:lnTo>
                  <a:pt x="5054600" y="4419600"/>
                </a:lnTo>
                <a:cubicBezTo>
                  <a:pt x="5130800" y="4152900"/>
                  <a:pt x="5194300" y="3708400"/>
                  <a:pt x="5194300" y="3429000"/>
                </a:cubicBezTo>
                <a:lnTo>
                  <a:pt x="5194300" y="2286000"/>
                </a:lnTo>
                <a:cubicBezTo>
                  <a:pt x="5194300" y="2006600"/>
                  <a:pt x="5080000" y="1625600"/>
                  <a:pt x="4927600" y="1435100"/>
                </a:cubicBezTo>
                <a:cubicBezTo>
                  <a:pt x="4775200" y="1231900"/>
                  <a:pt x="4495800" y="1079500"/>
                  <a:pt x="4305300" y="1079500"/>
                </a:cubicBezTo>
                <a:cubicBezTo>
                  <a:pt x="4102100" y="1079500"/>
                  <a:pt x="3937000" y="1143000"/>
                  <a:pt x="3937000" y="1231900"/>
                </a:cubicBezTo>
                <a:cubicBezTo>
                  <a:pt x="3937000" y="1320800"/>
                  <a:pt x="3733800" y="1485900"/>
                  <a:pt x="3479800" y="1600200"/>
                </a:cubicBezTo>
                <a:lnTo>
                  <a:pt x="3429000" y="1612900"/>
                </a:lnTo>
                <a:cubicBezTo>
                  <a:pt x="3175000" y="1739900"/>
                  <a:pt x="2946400" y="1905000"/>
                  <a:pt x="2908300" y="1993900"/>
                </a:cubicBezTo>
                <a:cubicBezTo>
                  <a:pt x="2882900" y="2082800"/>
                  <a:pt x="2768600" y="2247900"/>
                  <a:pt x="2641600" y="2374900"/>
                </a:cubicBezTo>
                <a:cubicBezTo>
                  <a:pt x="2387600" y="2628900"/>
                  <a:pt x="2260600" y="2908300"/>
                  <a:pt x="2032000" y="3644900"/>
                </a:cubicBezTo>
                <a:lnTo>
                  <a:pt x="1219200" y="6311900"/>
                </a:lnTo>
                <a:cubicBezTo>
                  <a:pt x="1143000" y="6591300"/>
                  <a:pt x="1066800" y="7035800"/>
                  <a:pt x="1066800" y="7327900"/>
                </a:cubicBezTo>
                <a:lnTo>
                  <a:pt x="1066800" y="8458200"/>
                </a:lnTo>
                <a:cubicBezTo>
                  <a:pt x="1066800" y="8750300"/>
                  <a:pt x="1193800" y="9131300"/>
                  <a:pt x="1346200" y="9321800"/>
                </a:cubicBezTo>
                <a:cubicBezTo>
                  <a:pt x="1676400" y="9766300"/>
                  <a:pt x="2197100" y="9779000"/>
                  <a:pt x="2730500" y="9359900"/>
                </a:cubicBezTo>
                <a:lnTo>
                  <a:pt x="2908300" y="9220200"/>
                </a:lnTo>
                <a:cubicBezTo>
                  <a:pt x="3124200" y="9042400"/>
                  <a:pt x="3365500" y="8750300"/>
                  <a:pt x="3441700" y="8572500"/>
                </a:cubicBezTo>
                <a:cubicBezTo>
                  <a:pt x="3517900" y="8394700"/>
                  <a:pt x="3683000" y="8140700"/>
                  <a:pt x="3810000" y="8013700"/>
                </a:cubicBezTo>
                <a:cubicBezTo>
                  <a:pt x="3937000" y="7886700"/>
                  <a:pt x="4102100" y="7569200"/>
                  <a:pt x="4191000" y="7315200"/>
                </a:cubicBezTo>
                <a:close/>
                <a:moveTo>
                  <a:pt x="2743200" y="107569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1" name="Freeform 2401"/>
          <p:cNvSpPr/>
          <p:nvPr/>
        </p:nvSpPr>
        <p:spPr>
          <a:xfrm rot="0" flipH="0" flipV="0">
            <a:off x="26188496" y="16693127"/>
            <a:ext cx="57861" cy="64770"/>
          </a:xfrm>
          <a:custGeom>
            <a:pathLst>
              <a:path w="6807200" h="7620000">
                <a:moveTo>
                  <a:pt x="2184400" y="5778500"/>
                </a:moveTo>
                <a:lnTo>
                  <a:pt x="1308100" y="6769100"/>
                </a:lnTo>
                <a:cubicBezTo>
                  <a:pt x="927100" y="7188200"/>
                  <a:pt x="482600" y="7531100"/>
                  <a:pt x="317500" y="7531100"/>
                </a:cubicBezTo>
                <a:cubicBezTo>
                  <a:pt x="139700" y="7531100"/>
                  <a:pt x="0" y="7289800"/>
                  <a:pt x="0" y="6997700"/>
                </a:cubicBezTo>
                <a:cubicBezTo>
                  <a:pt x="0" y="6692900"/>
                  <a:pt x="254000" y="6108700"/>
                  <a:pt x="571500" y="5702300"/>
                </a:cubicBezTo>
                <a:cubicBezTo>
                  <a:pt x="1270000" y="4787900"/>
                  <a:pt x="1612900" y="4432300"/>
                  <a:pt x="2324100" y="3898900"/>
                </a:cubicBezTo>
                <a:cubicBezTo>
                  <a:pt x="2628900" y="3683000"/>
                  <a:pt x="2870200" y="3441700"/>
                  <a:pt x="2870200" y="3365500"/>
                </a:cubicBezTo>
                <a:cubicBezTo>
                  <a:pt x="2870200" y="3289300"/>
                  <a:pt x="2781300" y="3225800"/>
                  <a:pt x="2692400" y="3225800"/>
                </a:cubicBezTo>
                <a:cubicBezTo>
                  <a:pt x="2590800" y="3225800"/>
                  <a:pt x="2298700" y="2781300"/>
                  <a:pt x="2044700" y="2235200"/>
                </a:cubicBezTo>
                <a:lnTo>
                  <a:pt x="1892300" y="1905000"/>
                </a:lnTo>
                <a:cubicBezTo>
                  <a:pt x="1397000" y="825500"/>
                  <a:pt x="1333500" y="457200"/>
                  <a:pt x="1612900" y="177800"/>
                </a:cubicBezTo>
                <a:cubicBezTo>
                  <a:pt x="1714500" y="76200"/>
                  <a:pt x="1955800" y="0"/>
                  <a:pt x="2146300" y="0"/>
                </a:cubicBezTo>
                <a:cubicBezTo>
                  <a:pt x="2501900" y="0"/>
                  <a:pt x="3225800" y="1231900"/>
                  <a:pt x="3225800" y="1841500"/>
                </a:cubicBezTo>
                <a:cubicBezTo>
                  <a:pt x="3225800" y="2717800"/>
                  <a:pt x="3784600" y="2692400"/>
                  <a:pt x="4622800" y="1752600"/>
                </a:cubicBezTo>
                <a:lnTo>
                  <a:pt x="5499100" y="762000"/>
                </a:lnTo>
                <a:cubicBezTo>
                  <a:pt x="5880100" y="342900"/>
                  <a:pt x="6324600" y="0"/>
                  <a:pt x="6489700" y="0"/>
                </a:cubicBezTo>
                <a:cubicBezTo>
                  <a:pt x="6667500" y="0"/>
                  <a:pt x="6807200" y="241300"/>
                  <a:pt x="6807200" y="533400"/>
                </a:cubicBezTo>
                <a:cubicBezTo>
                  <a:pt x="6807200" y="838200"/>
                  <a:pt x="6464300" y="1384300"/>
                  <a:pt x="6045200" y="1752600"/>
                </a:cubicBezTo>
                <a:lnTo>
                  <a:pt x="5054600" y="2641600"/>
                </a:lnTo>
                <a:cubicBezTo>
                  <a:pt x="4406900" y="3225800"/>
                  <a:pt x="3962400" y="5016500"/>
                  <a:pt x="4483100" y="5016500"/>
                </a:cubicBezTo>
                <a:cubicBezTo>
                  <a:pt x="4673600" y="5016500"/>
                  <a:pt x="4927600" y="5499100"/>
                  <a:pt x="5207000" y="6362700"/>
                </a:cubicBezTo>
                <a:cubicBezTo>
                  <a:pt x="5422900" y="7035800"/>
                  <a:pt x="5422900" y="7124700"/>
                  <a:pt x="5194300" y="7353300"/>
                </a:cubicBezTo>
                <a:cubicBezTo>
                  <a:pt x="4927600" y="7620000"/>
                  <a:pt x="4699000" y="7569200"/>
                  <a:pt x="4305300" y="7175500"/>
                </a:cubicBezTo>
                <a:cubicBezTo>
                  <a:pt x="3835400" y="6705600"/>
                  <a:pt x="3581400" y="6134100"/>
                  <a:pt x="3581400" y="5511800"/>
                </a:cubicBezTo>
                <a:cubicBezTo>
                  <a:pt x="3581400" y="4787900"/>
                  <a:pt x="2959100" y="4914900"/>
                  <a:pt x="2184400" y="5778500"/>
                </a:cubicBezTo>
                <a:close/>
                <a:moveTo>
                  <a:pt x="1943100" y="75311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2" name="Rectangle 2402"/>
          <p:cNvSpPr/>
          <p:nvPr/>
        </p:nvSpPr>
        <p:spPr>
          <a:xfrm rot="0" flipH="0" flipV="0">
            <a:off x="23401658" y="16619829"/>
            <a:ext cx="3200945" cy="605103"/>
          </a:xfrm>
          <a:prstGeom prst="rect">
            <a:avLst/>
          </a:prstGeom>
        </p:spPr>
      </p:sp>
      <p:sp>
        <p:nvSpPr>
          <p:cNvPr id="2403" name="Freeform 2403"/>
          <p:cNvSpPr/>
          <p:nvPr/>
        </p:nvSpPr>
        <p:spPr>
          <a:xfrm rot="0" flipH="0" flipV="0">
            <a:off x="26270937" y="16668299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4" name="Freeform 2404"/>
          <p:cNvSpPr/>
          <p:nvPr/>
        </p:nvSpPr>
        <p:spPr>
          <a:xfrm rot="0" flipH="0" flipV="0">
            <a:off x="26306331" y="16667003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5" name="Freeform 2405"/>
          <p:cNvSpPr/>
          <p:nvPr/>
        </p:nvSpPr>
        <p:spPr>
          <a:xfrm rot="0" flipH="0" flipV="0">
            <a:off x="26371629" y="16667003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6" name="Freeform 2406"/>
          <p:cNvSpPr/>
          <p:nvPr/>
        </p:nvSpPr>
        <p:spPr>
          <a:xfrm rot="0" flipH="0" flipV="0">
            <a:off x="26430448" y="16695178"/>
            <a:ext cx="59372" cy="61855"/>
          </a:xfrm>
          <a:custGeom>
            <a:pathLst>
              <a:path w="6985000" h="7277100">
                <a:moveTo>
                  <a:pt x="6616700" y="1270000"/>
                </a:moveTo>
                <a:lnTo>
                  <a:pt x="4660900" y="3302000"/>
                </a:lnTo>
                <a:cubicBezTo>
                  <a:pt x="4229100" y="3746500"/>
                  <a:pt x="4203700" y="4127500"/>
                  <a:pt x="4546600" y="4775200"/>
                </a:cubicBezTo>
                <a:lnTo>
                  <a:pt x="4953000" y="5524500"/>
                </a:lnTo>
                <a:cubicBezTo>
                  <a:pt x="5346700" y="6248400"/>
                  <a:pt x="5435600" y="6616700"/>
                  <a:pt x="5321300" y="6997700"/>
                </a:cubicBezTo>
                <a:cubicBezTo>
                  <a:pt x="5283200" y="7086600"/>
                  <a:pt x="5092700" y="7175500"/>
                  <a:pt x="4876800" y="7175500"/>
                </a:cubicBezTo>
                <a:cubicBezTo>
                  <a:pt x="4648200" y="7175500"/>
                  <a:pt x="4394200" y="7086600"/>
                  <a:pt x="4292600" y="6997700"/>
                </a:cubicBezTo>
                <a:cubicBezTo>
                  <a:pt x="4203700" y="6896100"/>
                  <a:pt x="4051300" y="6591300"/>
                  <a:pt x="3975100" y="6324600"/>
                </a:cubicBezTo>
                <a:lnTo>
                  <a:pt x="3619500" y="5143500"/>
                </a:lnTo>
                <a:cubicBezTo>
                  <a:pt x="3441700" y="4572000"/>
                  <a:pt x="3340100" y="4546600"/>
                  <a:pt x="2857500" y="5016500"/>
                </a:cubicBezTo>
                <a:lnTo>
                  <a:pt x="1092200" y="6807200"/>
                </a:lnTo>
                <a:cubicBezTo>
                  <a:pt x="749300" y="7150100"/>
                  <a:pt x="279400" y="7277100"/>
                  <a:pt x="88900" y="7086600"/>
                </a:cubicBezTo>
                <a:cubicBezTo>
                  <a:pt x="38100" y="7035800"/>
                  <a:pt x="0" y="6870700"/>
                  <a:pt x="0" y="6718300"/>
                </a:cubicBezTo>
                <a:cubicBezTo>
                  <a:pt x="0" y="6578600"/>
                  <a:pt x="165100" y="6273800"/>
                  <a:pt x="368300" y="6057900"/>
                </a:cubicBezTo>
                <a:lnTo>
                  <a:pt x="2311400" y="4000500"/>
                </a:lnTo>
                <a:cubicBezTo>
                  <a:pt x="2743200" y="3530600"/>
                  <a:pt x="2794000" y="2870200"/>
                  <a:pt x="2413000" y="2222500"/>
                </a:cubicBezTo>
                <a:lnTo>
                  <a:pt x="1866900" y="1270000"/>
                </a:lnTo>
                <a:cubicBezTo>
                  <a:pt x="1612900" y="812800"/>
                  <a:pt x="1562100" y="533400"/>
                  <a:pt x="1663700" y="177800"/>
                </a:cubicBezTo>
                <a:cubicBezTo>
                  <a:pt x="1689100" y="76200"/>
                  <a:pt x="1892300" y="0"/>
                  <a:pt x="2108200" y="0"/>
                </a:cubicBezTo>
                <a:cubicBezTo>
                  <a:pt x="2324100" y="0"/>
                  <a:pt x="2590800" y="139700"/>
                  <a:pt x="2705100" y="304800"/>
                </a:cubicBezTo>
                <a:cubicBezTo>
                  <a:pt x="2806700" y="482600"/>
                  <a:pt x="2984500" y="825500"/>
                  <a:pt x="3098800" y="1092200"/>
                </a:cubicBezTo>
                <a:lnTo>
                  <a:pt x="3416300" y="1866900"/>
                </a:lnTo>
                <a:cubicBezTo>
                  <a:pt x="3657600" y="2425700"/>
                  <a:pt x="3822700" y="2451100"/>
                  <a:pt x="4330700" y="1955800"/>
                </a:cubicBezTo>
                <a:lnTo>
                  <a:pt x="6032500" y="368300"/>
                </a:lnTo>
                <a:cubicBezTo>
                  <a:pt x="6248400" y="165100"/>
                  <a:pt x="6553200" y="0"/>
                  <a:pt x="6705600" y="0"/>
                </a:cubicBezTo>
                <a:cubicBezTo>
                  <a:pt x="6858000" y="0"/>
                  <a:pt x="6985000" y="203200"/>
                  <a:pt x="6985000" y="444500"/>
                </a:cubicBezTo>
                <a:cubicBezTo>
                  <a:pt x="6985000" y="698500"/>
                  <a:pt x="6819900" y="1066800"/>
                  <a:pt x="6616700" y="1270000"/>
                </a:cubicBezTo>
                <a:close/>
                <a:moveTo>
                  <a:pt x="5524500" y="7289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7" name="Freeform 2407"/>
          <p:cNvSpPr/>
          <p:nvPr/>
        </p:nvSpPr>
        <p:spPr>
          <a:xfrm rot="0" flipH="0" flipV="0">
            <a:off x="26514097" y="16668299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8" name="Freeform 2408"/>
          <p:cNvSpPr/>
          <p:nvPr/>
        </p:nvSpPr>
        <p:spPr>
          <a:xfrm rot="0" flipH="0" flipV="0">
            <a:off x="26546793" y="16667111"/>
            <a:ext cx="53327" cy="89922"/>
          </a:xfrm>
          <a:custGeom>
            <a:pathLst>
              <a:path w="6273800" h="10579100">
                <a:moveTo>
                  <a:pt x="5816600" y="6972300"/>
                </a:moveTo>
                <a:lnTo>
                  <a:pt x="5346700" y="8559800"/>
                </a:lnTo>
                <a:cubicBezTo>
                  <a:pt x="5194300" y="9055100"/>
                  <a:pt x="4673600" y="9779000"/>
                  <a:pt x="4343400" y="9931400"/>
                </a:cubicBezTo>
                <a:cubicBezTo>
                  <a:pt x="4267200" y="9969500"/>
                  <a:pt x="4025900" y="10096500"/>
                  <a:pt x="3822700" y="10210800"/>
                </a:cubicBezTo>
                <a:cubicBezTo>
                  <a:pt x="3390900" y="10464800"/>
                  <a:pt x="2921000" y="10579100"/>
                  <a:pt x="2425700" y="10579100"/>
                </a:cubicBezTo>
                <a:lnTo>
                  <a:pt x="1968500" y="10579100"/>
                </a:lnTo>
                <a:cubicBezTo>
                  <a:pt x="1778000" y="10579100"/>
                  <a:pt x="1485900" y="10515600"/>
                  <a:pt x="1320800" y="10414000"/>
                </a:cubicBezTo>
                <a:lnTo>
                  <a:pt x="1066800" y="10274300"/>
                </a:lnTo>
                <a:cubicBezTo>
                  <a:pt x="381000" y="9880600"/>
                  <a:pt x="0" y="9194800"/>
                  <a:pt x="0" y="8343900"/>
                </a:cubicBezTo>
                <a:lnTo>
                  <a:pt x="0" y="8077200"/>
                </a:lnTo>
                <a:cubicBezTo>
                  <a:pt x="0" y="7874000"/>
                  <a:pt x="38100" y="7670800"/>
                  <a:pt x="88900" y="7632700"/>
                </a:cubicBezTo>
                <a:cubicBezTo>
                  <a:pt x="139700" y="7581900"/>
                  <a:pt x="228600" y="7366000"/>
                  <a:pt x="279400" y="7162800"/>
                </a:cubicBezTo>
                <a:lnTo>
                  <a:pt x="444500" y="6565900"/>
                </a:lnTo>
                <a:cubicBezTo>
                  <a:pt x="495300" y="6362700"/>
                  <a:pt x="533400" y="6172200"/>
                  <a:pt x="533400" y="6146800"/>
                </a:cubicBezTo>
                <a:cubicBezTo>
                  <a:pt x="533400" y="6121400"/>
                  <a:pt x="558800" y="5956300"/>
                  <a:pt x="584200" y="5778500"/>
                </a:cubicBezTo>
                <a:lnTo>
                  <a:pt x="647700" y="5435600"/>
                </a:lnTo>
                <a:cubicBezTo>
                  <a:pt x="673100" y="5257800"/>
                  <a:pt x="762000" y="4953000"/>
                  <a:pt x="838200" y="4749800"/>
                </a:cubicBezTo>
                <a:lnTo>
                  <a:pt x="1117600" y="4038600"/>
                </a:lnTo>
                <a:cubicBezTo>
                  <a:pt x="1193800" y="3848100"/>
                  <a:pt x="1257300" y="3657600"/>
                  <a:pt x="1257300" y="3632200"/>
                </a:cubicBezTo>
                <a:cubicBezTo>
                  <a:pt x="1257300" y="3606800"/>
                  <a:pt x="1333500" y="3454400"/>
                  <a:pt x="1435100" y="3289300"/>
                </a:cubicBezTo>
                <a:lnTo>
                  <a:pt x="2120900" y="2133600"/>
                </a:lnTo>
                <a:cubicBezTo>
                  <a:pt x="2349500" y="1752600"/>
                  <a:pt x="2603500" y="1498600"/>
                  <a:pt x="2997200" y="1244600"/>
                </a:cubicBezTo>
                <a:lnTo>
                  <a:pt x="4356100" y="381000"/>
                </a:lnTo>
                <a:cubicBezTo>
                  <a:pt x="4737100" y="139700"/>
                  <a:pt x="5181600" y="0"/>
                  <a:pt x="5651500" y="0"/>
                </a:cubicBezTo>
                <a:lnTo>
                  <a:pt x="5740400" y="0"/>
                </a:lnTo>
                <a:cubicBezTo>
                  <a:pt x="6184900" y="0"/>
                  <a:pt x="6273800" y="88900"/>
                  <a:pt x="6273800" y="546100"/>
                </a:cubicBezTo>
                <a:cubicBezTo>
                  <a:pt x="6273800" y="736600"/>
                  <a:pt x="6172200" y="939800"/>
                  <a:pt x="6057900" y="990600"/>
                </a:cubicBezTo>
                <a:cubicBezTo>
                  <a:pt x="5930900" y="1041400"/>
                  <a:pt x="5689600" y="1079500"/>
                  <a:pt x="5511800" y="1079500"/>
                </a:cubicBezTo>
                <a:cubicBezTo>
                  <a:pt x="5346700" y="1079500"/>
                  <a:pt x="5067300" y="1155700"/>
                  <a:pt x="4914900" y="1257300"/>
                </a:cubicBezTo>
                <a:lnTo>
                  <a:pt x="4152900" y="1701800"/>
                </a:lnTo>
                <a:cubicBezTo>
                  <a:pt x="4000500" y="1790700"/>
                  <a:pt x="3759200" y="1981200"/>
                  <a:pt x="3619500" y="2120900"/>
                </a:cubicBezTo>
                <a:lnTo>
                  <a:pt x="2768600" y="2984500"/>
                </a:lnTo>
                <a:cubicBezTo>
                  <a:pt x="2628900" y="3124200"/>
                  <a:pt x="2514600" y="3390900"/>
                  <a:pt x="2514600" y="3594100"/>
                </a:cubicBezTo>
                <a:lnTo>
                  <a:pt x="2514600" y="3771900"/>
                </a:lnTo>
                <a:cubicBezTo>
                  <a:pt x="2514600" y="4038600"/>
                  <a:pt x="2603500" y="4127500"/>
                  <a:pt x="2870200" y="4127500"/>
                </a:cubicBezTo>
                <a:lnTo>
                  <a:pt x="3949700" y="4127500"/>
                </a:lnTo>
                <a:cubicBezTo>
                  <a:pt x="4140200" y="4127500"/>
                  <a:pt x="4432300" y="4203700"/>
                  <a:pt x="4597400" y="4292600"/>
                </a:cubicBezTo>
                <a:lnTo>
                  <a:pt x="5194300" y="4622800"/>
                </a:lnTo>
                <a:cubicBezTo>
                  <a:pt x="5638800" y="4864100"/>
                  <a:pt x="5727700" y="4978400"/>
                  <a:pt x="5803900" y="5410200"/>
                </a:cubicBezTo>
                <a:lnTo>
                  <a:pt x="5842000" y="5626100"/>
                </a:lnTo>
                <a:cubicBezTo>
                  <a:pt x="5943600" y="6159500"/>
                  <a:pt x="5930900" y="6578600"/>
                  <a:pt x="5816600" y="6972300"/>
                </a:cubicBezTo>
                <a:close/>
                <a:moveTo>
                  <a:pt x="2679700" y="10591800"/>
                </a:moveTo>
                <a:moveTo>
                  <a:pt x="1752600" y="5549900"/>
                </a:moveTo>
                <a:lnTo>
                  <a:pt x="1181100" y="7378700"/>
                </a:lnTo>
                <a:cubicBezTo>
                  <a:pt x="1117600" y="7556500"/>
                  <a:pt x="1079500" y="7874000"/>
                  <a:pt x="1079500" y="8077200"/>
                </a:cubicBezTo>
                <a:lnTo>
                  <a:pt x="1079500" y="8432800"/>
                </a:lnTo>
                <a:cubicBezTo>
                  <a:pt x="1079500" y="8966200"/>
                  <a:pt x="1689100" y="9512300"/>
                  <a:pt x="2286000" y="9512300"/>
                </a:cubicBezTo>
                <a:cubicBezTo>
                  <a:pt x="3200400" y="9512300"/>
                  <a:pt x="3835400" y="9207500"/>
                  <a:pt x="4165600" y="8610600"/>
                </a:cubicBezTo>
                <a:lnTo>
                  <a:pt x="4356100" y="8293100"/>
                </a:lnTo>
                <a:cubicBezTo>
                  <a:pt x="4445000" y="8128000"/>
                  <a:pt x="4546600" y="7848600"/>
                  <a:pt x="4584700" y="7658100"/>
                </a:cubicBezTo>
                <a:lnTo>
                  <a:pt x="4775200" y="6616700"/>
                </a:lnTo>
                <a:cubicBezTo>
                  <a:pt x="4876800" y="6083300"/>
                  <a:pt x="4851400" y="5930900"/>
                  <a:pt x="4635500" y="5715000"/>
                </a:cubicBezTo>
                <a:cubicBezTo>
                  <a:pt x="4279900" y="5359400"/>
                  <a:pt x="3962400" y="5207000"/>
                  <a:pt x="3581400" y="5207000"/>
                </a:cubicBezTo>
                <a:lnTo>
                  <a:pt x="2209800" y="5207000"/>
                </a:lnTo>
                <a:cubicBezTo>
                  <a:pt x="1866900" y="5207000"/>
                  <a:pt x="1854200" y="5207000"/>
                  <a:pt x="1752600" y="5549900"/>
                </a:cubicBezTo>
                <a:close/>
                <a:moveTo>
                  <a:pt x="4102100" y="10591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9" name="Freeform 2409"/>
          <p:cNvSpPr/>
          <p:nvPr/>
        </p:nvSpPr>
        <p:spPr>
          <a:xfrm rot="0" flipH="0" flipV="0">
            <a:off x="23405652" y="16883519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0" name="Freeform 2410"/>
          <p:cNvSpPr/>
          <p:nvPr/>
        </p:nvSpPr>
        <p:spPr>
          <a:xfrm rot="0" flipH="0" flipV="0">
            <a:off x="24136333" y="16881512"/>
            <a:ext cx="83661" cy="105251"/>
          </a:xfrm>
          <a:custGeom>
            <a:pathLst>
              <a:path w="9842500" h="12382500">
                <a:moveTo>
                  <a:pt x="6184900" y="10769600"/>
                </a:moveTo>
                <a:lnTo>
                  <a:pt x="2425700" y="10769600"/>
                </a:lnTo>
                <a:cubicBezTo>
                  <a:pt x="1600200" y="10769600"/>
                  <a:pt x="1168400" y="11099800"/>
                  <a:pt x="1168400" y="11747500"/>
                </a:cubicBezTo>
                <a:cubicBezTo>
                  <a:pt x="1168400" y="12001500"/>
                  <a:pt x="965200" y="12192000"/>
                  <a:pt x="723900" y="12192000"/>
                </a:cubicBezTo>
                <a:cubicBezTo>
                  <a:pt x="469900" y="12192000"/>
                  <a:pt x="228600" y="12153900"/>
                  <a:pt x="177800" y="12103100"/>
                </a:cubicBezTo>
                <a:cubicBezTo>
                  <a:pt x="0" y="11938000"/>
                  <a:pt x="101600" y="11290300"/>
                  <a:pt x="393700" y="10680700"/>
                </a:cubicBezTo>
                <a:lnTo>
                  <a:pt x="457200" y="10553700"/>
                </a:lnTo>
                <a:cubicBezTo>
                  <a:pt x="825500" y="9766300"/>
                  <a:pt x="889000" y="9702800"/>
                  <a:pt x="1435100" y="9601200"/>
                </a:cubicBezTo>
                <a:cubicBezTo>
                  <a:pt x="1689100" y="9550400"/>
                  <a:pt x="2006600" y="9194800"/>
                  <a:pt x="2146300" y="8826500"/>
                </a:cubicBezTo>
                <a:lnTo>
                  <a:pt x="5080000" y="1143000"/>
                </a:lnTo>
                <a:cubicBezTo>
                  <a:pt x="5486400" y="63500"/>
                  <a:pt x="5549900" y="0"/>
                  <a:pt x="6311900" y="0"/>
                </a:cubicBezTo>
                <a:lnTo>
                  <a:pt x="8521700" y="0"/>
                </a:lnTo>
                <a:cubicBezTo>
                  <a:pt x="8915400" y="0"/>
                  <a:pt x="9359900" y="76200"/>
                  <a:pt x="9499600" y="165100"/>
                </a:cubicBezTo>
                <a:cubicBezTo>
                  <a:pt x="9817100" y="355600"/>
                  <a:pt x="9842500" y="825500"/>
                  <a:pt x="9575800" y="1778000"/>
                </a:cubicBezTo>
                <a:lnTo>
                  <a:pt x="7721600" y="8458200"/>
                </a:lnTo>
                <a:cubicBezTo>
                  <a:pt x="7620000" y="8839200"/>
                  <a:pt x="7467600" y="9144000"/>
                  <a:pt x="7391400" y="9144000"/>
                </a:cubicBezTo>
                <a:cubicBezTo>
                  <a:pt x="7327900" y="9144000"/>
                  <a:pt x="7264400" y="9194800"/>
                  <a:pt x="7264400" y="9245600"/>
                </a:cubicBezTo>
                <a:cubicBezTo>
                  <a:pt x="7264400" y="9283700"/>
                  <a:pt x="7467600" y="9461500"/>
                  <a:pt x="7708900" y="9626600"/>
                </a:cubicBezTo>
                <a:cubicBezTo>
                  <a:pt x="8216900" y="9944100"/>
                  <a:pt x="8242300" y="10109200"/>
                  <a:pt x="7975600" y="11074400"/>
                </a:cubicBezTo>
                <a:lnTo>
                  <a:pt x="7874000" y="11468100"/>
                </a:lnTo>
                <a:cubicBezTo>
                  <a:pt x="7670800" y="12192000"/>
                  <a:pt x="7543800" y="12382500"/>
                  <a:pt x="7264400" y="12382500"/>
                </a:cubicBezTo>
                <a:cubicBezTo>
                  <a:pt x="6959600" y="12382500"/>
                  <a:pt x="6908800" y="12230100"/>
                  <a:pt x="6908800" y="11480800"/>
                </a:cubicBezTo>
                <a:cubicBezTo>
                  <a:pt x="6908800" y="11023600"/>
                  <a:pt x="6642100" y="10769600"/>
                  <a:pt x="6184900" y="10769600"/>
                </a:cubicBezTo>
                <a:close/>
                <a:moveTo>
                  <a:pt x="-342900" y="10693400"/>
                </a:moveTo>
                <a:moveTo>
                  <a:pt x="3492500" y="9690100"/>
                </a:moveTo>
                <a:lnTo>
                  <a:pt x="5384800" y="9690100"/>
                </a:lnTo>
                <a:cubicBezTo>
                  <a:pt x="5994400" y="9690100"/>
                  <a:pt x="6362700" y="9461500"/>
                  <a:pt x="6362700" y="9105900"/>
                </a:cubicBezTo>
                <a:cubicBezTo>
                  <a:pt x="6362700" y="9080500"/>
                  <a:pt x="6413500" y="8890000"/>
                  <a:pt x="6464300" y="8686800"/>
                </a:cubicBezTo>
                <a:lnTo>
                  <a:pt x="6629400" y="8089900"/>
                </a:lnTo>
                <a:cubicBezTo>
                  <a:pt x="6680200" y="7886700"/>
                  <a:pt x="6781800" y="7658100"/>
                  <a:pt x="6845300" y="7594600"/>
                </a:cubicBezTo>
                <a:cubicBezTo>
                  <a:pt x="6908800" y="7531100"/>
                  <a:pt x="6985000" y="7327900"/>
                  <a:pt x="7010400" y="7137400"/>
                </a:cubicBezTo>
                <a:lnTo>
                  <a:pt x="7048500" y="6794500"/>
                </a:lnTo>
                <a:cubicBezTo>
                  <a:pt x="7061200" y="6616700"/>
                  <a:pt x="7086600" y="6438900"/>
                  <a:pt x="7086600" y="6413500"/>
                </a:cubicBezTo>
                <a:cubicBezTo>
                  <a:pt x="7086600" y="6388100"/>
                  <a:pt x="7137400" y="6197600"/>
                  <a:pt x="7200900" y="5994400"/>
                </a:cubicBezTo>
                <a:lnTo>
                  <a:pt x="7315200" y="5664200"/>
                </a:lnTo>
                <a:cubicBezTo>
                  <a:pt x="7378700" y="5461000"/>
                  <a:pt x="7480300" y="5168900"/>
                  <a:pt x="7543800" y="5029200"/>
                </a:cubicBezTo>
                <a:cubicBezTo>
                  <a:pt x="7594600" y="4876800"/>
                  <a:pt x="7670800" y="4610100"/>
                  <a:pt x="7696200" y="4432300"/>
                </a:cubicBezTo>
                <a:lnTo>
                  <a:pt x="7747000" y="4102100"/>
                </a:lnTo>
                <a:cubicBezTo>
                  <a:pt x="7772400" y="3911600"/>
                  <a:pt x="7797800" y="3746500"/>
                  <a:pt x="7797800" y="3721100"/>
                </a:cubicBezTo>
                <a:cubicBezTo>
                  <a:pt x="7797800" y="3695700"/>
                  <a:pt x="7848600" y="3517900"/>
                  <a:pt x="7899400" y="3314700"/>
                </a:cubicBezTo>
                <a:lnTo>
                  <a:pt x="8064500" y="2705100"/>
                </a:lnTo>
                <a:cubicBezTo>
                  <a:pt x="8115300" y="2501900"/>
                  <a:pt x="8204200" y="2298700"/>
                  <a:pt x="8255000" y="2247900"/>
                </a:cubicBezTo>
                <a:cubicBezTo>
                  <a:pt x="8293100" y="2197100"/>
                  <a:pt x="8343900" y="1993900"/>
                  <a:pt x="8343900" y="1803400"/>
                </a:cubicBezTo>
                <a:lnTo>
                  <a:pt x="8343900" y="1625600"/>
                </a:lnTo>
                <a:cubicBezTo>
                  <a:pt x="8343900" y="1168400"/>
                  <a:pt x="8255000" y="1079500"/>
                  <a:pt x="7797800" y="1079500"/>
                </a:cubicBezTo>
                <a:lnTo>
                  <a:pt x="6997700" y="1079500"/>
                </a:lnTo>
                <a:cubicBezTo>
                  <a:pt x="6527800" y="1079500"/>
                  <a:pt x="6121400" y="1244600"/>
                  <a:pt x="6057900" y="1447800"/>
                </a:cubicBezTo>
                <a:cubicBezTo>
                  <a:pt x="6032500" y="1549400"/>
                  <a:pt x="5956300" y="1676400"/>
                  <a:pt x="5892800" y="1739900"/>
                </a:cubicBezTo>
                <a:cubicBezTo>
                  <a:pt x="5816600" y="1803400"/>
                  <a:pt x="5740400" y="2006600"/>
                  <a:pt x="5715000" y="2197100"/>
                </a:cubicBezTo>
                <a:lnTo>
                  <a:pt x="5702300" y="2362200"/>
                </a:lnTo>
                <a:cubicBezTo>
                  <a:pt x="5676900" y="2552700"/>
                  <a:pt x="5651500" y="2717800"/>
                  <a:pt x="5651500" y="2743200"/>
                </a:cubicBezTo>
                <a:cubicBezTo>
                  <a:pt x="5651500" y="2768600"/>
                  <a:pt x="5575300" y="2946400"/>
                  <a:pt x="5486400" y="3149600"/>
                </a:cubicBezTo>
                <a:lnTo>
                  <a:pt x="5461000" y="3225800"/>
                </a:lnTo>
                <a:cubicBezTo>
                  <a:pt x="5359400" y="3429000"/>
                  <a:pt x="5232400" y="3644900"/>
                  <a:pt x="5168900" y="3708400"/>
                </a:cubicBezTo>
                <a:cubicBezTo>
                  <a:pt x="5105400" y="3784600"/>
                  <a:pt x="5029200" y="3975100"/>
                  <a:pt x="4991100" y="4152900"/>
                </a:cubicBezTo>
                <a:lnTo>
                  <a:pt x="4991100" y="4165600"/>
                </a:lnTo>
                <a:cubicBezTo>
                  <a:pt x="4953000" y="4343400"/>
                  <a:pt x="4927600" y="4508500"/>
                  <a:pt x="4927600" y="4533900"/>
                </a:cubicBezTo>
                <a:cubicBezTo>
                  <a:pt x="4927600" y="4559300"/>
                  <a:pt x="4864100" y="4749800"/>
                  <a:pt x="4775200" y="4953000"/>
                </a:cubicBezTo>
                <a:lnTo>
                  <a:pt x="4737100" y="5016500"/>
                </a:lnTo>
                <a:cubicBezTo>
                  <a:pt x="4648200" y="5219700"/>
                  <a:pt x="4521200" y="5435600"/>
                  <a:pt x="4457700" y="5499100"/>
                </a:cubicBezTo>
                <a:cubicBezTo>
                  <a:pt x="4381500" y="5575300"/>
                  <a:pt x="4305300" y="5765800"/>
                  <a:pt x="4279900" y="5943600"/>
                </a:cubicBezTo>
                <a:lnTo>
                  <a:pt x="4267200" y="5956300"/>
                </a:lnTo>
                <a:cubicBezTo>
                  <a:pt x="4241800" y="6134100"/>
                  <a:pt x="4216400" y="6299200"/>
                  <a:pt x="4216400" y="6324600"/>
                </a:cubicBezTo>
                <a:cubicBezTo>
                  <a:pt x="4216400" y="6350000"/>
                  <a:pt x="4140200" y="6540500"/>
                  <a:pt x="4051300" y="6743700"/>
                </a:cubicBezTo>
                <a:lnTo>
                  <a:pt x="4025900" y="6807200"/>
                </a:lnTo>
                <a:cubicBezTo>
                  <a:pt x="3937000" y="7010400"/>
                  <a:pt x="3797300" y="7226300"/>
                  <a:pt x="3733800" y="7302500"/>
                </a:cubicBezTo>
                <a:cubicBezTo>
                  <a:pt x="3670300" y="7366000"/>
                  <a:pt x="3594100" y="7569200"/>
                  <a:pt x="3556000" y="7747000"/>
                </a:cubicBezTo>
                <a:cubicBezTo>
                  <a:pt x="3530600" y="7924800"/>
                  <a:pt x="3492500" y="8089900"/>
                  <a:pt x="3492500" y="8115300"/>
                </a:cubicBezTo>
                <a:cubicBezTo>
                  <a:pt x="3492500" y="8140700"/>
                  <a:pt x="3429000" y="8331200"/>
                  <a:pt x="3340100" y="8534400"/>
                </a:cubicBezTo>
                <a:lnTo>
                  <a:pt x="3263900" y="8712200"/>
                </a:lnTo>
                <a:cubicBezTo>
                  <a:pt x="2997200" y="9347200"/>
                  <a:pt x="2959100" y="9499600"/>
                  <a:pt x="3048000" y="9601200"/>
                </a:cubicBezTo>
                <a:cubicBezTo>
                  <a:pt x="3098800" y="9652000"/>
                  <a:pt x="3302000" y="9690100"/>
                  <a:pt x="3492500" y="9690100"/>
                </a:cubicBezTo>
                <a:close/>
                <a:moveTo>
                  <a:pt x="736600" y="10693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1" name="Freeform 2411"/>
          <p:cNvSpPr/>
          <p:nvPr/>
        </p:nvSpPr>
        <p:spPr>
          <a:xfrm rot="0" flipH="0" flipV="0">
            <a:off x="24231713" y="16881944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2" name="Freeform 2412"/>
          <p:cNvSpPr/>
          <p:nvPr/>
        </p:nvSpPr>
        <p:spPr>
          <a:xfrm rot="0" flipH="0" flipV="0">
            <a:off x="24313922" y="16881512"/>
            <a:ext cx="54838" cy="90678"/>
          </a:xfrm>
          <a:custGeom>
            <a:pathLst>
              <a:path w="6451600" h="10668000">
                <a:moveTo>
                  <a:pt x="533400" y="0"/>
                </a:moveTo>
                <a:lnTo>
                  <a:pt x="5727700" y="0"/>
                </a:lnTo>
                <a:cubicBezTo>
                  <a:pt x="6184900" y="0"/>
                  <a:pt x="6451600" y="266700"/>
                  <a:pt x="6451600" y="723900"/>
                </a:cubicBezTo>
                <a:cubicBezTo>
                  <a:pt x="6451600" y="952500"/>
                  <a:pt x="6324600" y="1079500"/>
                  <a:pt x="6096000" y="1079500"/>
                </a:cubicBezTo>
                <a:lnTo>
                  <a:pt x="4114800" y="1079500"/>
                </a:lnTo>
                <a:cubicBezTo>
                  <a:pt x="3695700" y="1079500"/>
                  <a:pt x="3632200" y="1130300"/>
                  <a:pt x="3403600" y="1663700"/>
                </a:cubicBezTo>
                <a:lnTo>
                  <a:pt x="3378200" y="1739900"/>
                </a:lnTo>
                <a:cubicBezTo>
                  <a:pt x="3289300" y="1955800"/>
                  <a:pt x="3175000" y="2311400"/>
                  <a:pt x="3124200" y="2527300"/>
                </a:cubicBezTo>
                <a:lnTo>
                  <a:pt x="3124200" y="2565400"/>
                </a:lnTo>
                <a:cubicBezTo>
                  <a:pt x="3073400" y="2781300"/>
                  <a:pt x="3048000" y="3022600"/>
                  <a:pt x="3048000" y="3098800"/>
                </a:cubicBezTo>
                <a:cubicBezTo>
                  <a:pt x="3048000" y="3175000"/>
                  <a:pt x="3022600" y="3378200"/>
                  <a:pt x="3009900" y="3568700"/>
                </a:cubicBezTo>
                <a:lnTo>
                  <a:pt x="2959100" y="3911600"/>
                </a:lnTo>
                <a:cubicBezTo>
                  <a:pt x="2946400" y="4089400"/>
                  <a:pt x="2870200" y="4305300"/>
                  <a:pt x="2806700" y="4368800"/>
                </a:cubicBezTo>
                <a:cubicBezTo>
                  <a:pt x="2743200" y="4432300"/>
                  <a:pt x="2641600" y="4660900"/>
                  <a:pt x="2590800" y="4864100"/>
                </a:cubicBezTo>
                <a:lnTo>
                  <a:pt x="2425700" y="5461000"/>
                </a:lnTo>
                <a:cubicBezTo>
                  <a:pt x="2374900" y="5664200"/>
                  <a:pt x="2324100" y="5854700"/>
                  <a:pt x="2324100" y="5880100"/>
                </a:cubicBezTo>
                <a:cubicBezTo>
                  <a:pt x="2324100" y="5905500"/>
                  <a:pt x="2298700" y="6070600"/>
                  <a:pt x="2273300" y="6248400"/>
                </a:cubicBezTo>
                <a:lnTo>
                  <a:pt x="2222500" y="6591300"/>
                </a:lnTo>
                <a:cubicBezTo>
                  <a:pt x="2197100" y="6769100"/>
                  <a:pt x="2120900" y="7035800"/>
                  <a:pt x="2057400" y="7175500"/>
                </a:cubicBezTo>
                <a:cubicBezTo>
                  <a:pt x="1993900" y="7327900"/>
                  <a:pt x="1905000" y="7594600"/>
                  <a:pt x="1854200" y="7772400"/>
                </a:cubicBezTo>
                <a:lnTo>
                  <a:pt x="1371600" y="9448800"/>
                </a:lnTo>
                <a:cubicBezTo>
                  <a:pt x="1320800" y="9639300"/>
                  <a:pt x="1219200" y="9931400"/>
                  <a:pt x="1155700" y="10121900"/>
                </a:cubicBezTo>
                <a:lnTo>
                  <a:pt x="1104900" y="10248900"/>
                </a:lnTo>
                <a:cubicBezTo>
                  <a:pt x="990600" y="10553700"/>
                  <a:pt x="622300" y="10668000"/>
                  <a:pt x="177800" y="10528300"/>
                </a:cubicBezTo>
                <a:cubicBezTo>
                  <a:pt x="76200" y="10502900"/>
                  <a:pt x="0" y="10337800"/>
                  <a:pt x="0" y="10172700"/>
                </a:cubicBezTo>
                <a:cubicBezTo>
                  <a:pt x="0" y="10007600"/>
                  <a:pt x="38100" y="9829800"/>
                  <a:pt x="88900" y="9779000"/>
                </a:cubicBezTo>
                <a:cubicBezTo>
                  <a:pt x="139700" y="9728200"/>
                  <a:pt x="215900" y="9525000"/>
                  <a:pt x="279400" y="9321800"/>
                </a:cubicBezTo>
                <a:lnTo>
                  <a:pt x="431800" y="8712200"/>
                </a:lnTo>
                <a:cubicBezTo>
                  <a:pt x="482600" y="8509000"/>
                  <a:pt x="533400" y="8318500"/>
                  <a:pt x="533400" y="8293100"/>
                </a:cubicBezTo>
                <a:cubicBezTo>
                  <a:pt x="533400" y="8267700"/>
                  <a:pt x="571500" y="8102600"/>
                  <a:pt x="609600" y="7912100"/>
                </a:cubicBezTo>
                <a:lnTo>
                  <a:pt x="965200" y="6337300"/>
                </a:lnTo>
                <a:cubicBezTo>
                  <a:pt x="1016000" y="6159500"/>
                  <a:pt x="1092200" y="5892800"/>
                  <a:pt x="1155700" y="5740400"/>
                </a:cubicBezTo>
                <a:cubicBezTo>
                  <a:pt x="1219200" y="5600700"/>
                  <a:pt x="1320800" y="5308600"/>
                  <a:pt x="1384300" y="5105400"/>
                </a:cubicBezTo>
                <a:lnTo>
                  <a:pt x="1485900" y="4775200"/>
                </a:lnTo>
                <a:cubicBezTo>
                  <a:pt x="1549400" y="4572000"/>
                  <a:pt x="1612900" y="4381500"/>
                  <a:pt x="1612900" y="4356100"/>
                </a:cubicBezTo>
                <a:cubicBezTo>
                  <a:pt x="1612900" y="4330700"/>
                  <a:pt x="1625600" y="4152900"/>
                  <a:pt x="1638300" y="3962400"/>
                </a:cubicBezTo>
                <a:lnTo>
                  <a:pt x="1676400" y="3454400"/>
                </a:lnTo>
                <a:cubicBezTo>
                  <a:pt x="1689100" y="3263900"/>
                  <a:pt x="1803400" y="3048000"/>
                  <a:pt x="1917700" y="2971800"/>
                </a:cubicBezTo>
                <a:cubicBezTo>
                  <a:pt x="2044700" y="2895600"/>
                  <a:pt x="2171700" y="2654300"/>
                  <a:pt x="2209800" y="2451100"/>
                </a:cubicBezTo>
                <a:lnTo>
                  <a:pt x="2260600" y="2095500"/>
                </a:lnTo>
                <a:cubicBezTo>
                  <a:pt x="2400300" y="1219200"/>
                  <a:pt x="2336800" y="1079500"/>
                  <a:pt x="1790700" y="1079500"/>
                </a:cubicBezTo>
                <a:cubicBezTo>
                  <a:pt x="1587500" y="1079500"/>
                  <a:pt x="1333500" y="1117600"/>
                  <a:pt x="1206500" y="1168400"/>
                </a:cubicBezTo>
                <a:cubicBezTo>
                  <a:pt x="1079500" y="1219200"/>
                  <a:pt x="825500" y="1244600"/>
                  <a:pt x="622300" y="1219200"/>
                </a:cubicBezTo>
                <a:lnTo>
                  <a:pt x="355600" y="1193800"/>
                </a:lnTo>
                <a:cubicBezTo>
                  <a:pt x="127000" y="1181100"/>
                  <a:pt x="0" y="1028700"/>
                  <a:pt x="0" y="812800"/>
                </a:cubicBezTo>
                <a:lnTo>
                  <a:pt x="0" y="546100"/>
                </a:lnTo>
                <a:cubicBezTo>
                  <a:pt x="0" y="88900"/>
                  <a:pt x="88900" y="0"/>
                  <a:pt x="533400" y="0"/>
                </a:cubicBezTo>
                <a:close/>
                <a:moveTo>
                  <a:pt x="7708900" y="10693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3" name="Freeform 2413"/>
          <p:cNvSpPr/>
          <p:nvPr/>
        </p:nvSpPr>
        <p:spPr>
          <a:xfrm rot="0" flipH="0" flipV="0">
            <a:off x="24374865" y="16883240"/>
            <a:ext cx="67036" cy="91541"/>
          </a:xfrm>
          <a:custGeom>
            <a:pathLst>
              <a:path w="7886700" h="10769600">
                <a:moveTo>
                  <a:pt x="7124700" y="4216400"/>
                </a:moveTo>
                <a:lnTo>
                  <a:pt x="6680200" y="6172200"/>
                </a:lnTo>
                <a:cubicBezTo>
                  <a:pt x="6553200" y="6718300"/>
                  <a:pt x="6375400" y="7162800"/>
                  <a:pt x="6273800" y="7162800"/>
                </a:cubicBezTo>
                <a:cubicBezTo>
                  <a:pt x="6146800" y="7162800"/>
                  <a:pt x="5918200" y="8026400"/>
                  <a:pt x="5918200" y="8559800"/>
                </a:cubicBezTo>
                <a:cubicBezTo>
                  <a:pt x="5918200" y="9042400"/>
                  <a:pt x="5664200" y="9359900"/>
                  <a:pt x="4902200" y="9829800"/>
                </a:cubicBezTo>
                <a:cubicBezTo>
                  <a:pt x="3657600" y="10604500"/>
                  <a:pt x="2552700" y="10769600"/>
                  <a:pt x="774700" y="10452100"/>
                </a:cubicBezTo>
                <a:cubicBezTo>
                  <a:pt x="355600" y="10375900"/>
                  <a:pt x="0" y="10172700"/>
                  <a:pt x="0" y="9994900"/>
                </a:cubicBezTo>
                <a:cubicBezTo>
                  <a:pt x="0" y="9575800"/>
                  <a:pt x="749300" y="9321800"/>
                  <a:pt x="2006600" y="9321800"/>
                </a:cubicBezTo>
                <a:lnTo>
                  <a:pt x="3289300" y="9321800"/>
                </a:lnTo>
                <a:cubicBezTo>
                  <a:pt x="3848100" y="9321800"/>
                  <a:pt x="4470400" y="9118600"/>
                  <a:pt x="4660900" y="8864600"/>
                </a:cubicBezTo>
                <a:cubicBezTo>
                  <a:pt x="5130800" y="8280400"/>
                  <a:pt x="5549900" y="6616700"/>
                  <a:pt x="5283200" y="6362700"/>
                </a:cubicBezTo>
                <a:cubicBezTo>
                  <a:pt x="5245100" y="6311900"/>
                  <a:pt x="4737100" y="6273800"/>
                  <a:pt x="4178300" y="6273800"/>
                </a:cubicBezTo>
                <a:lnTo>
                  <a:pt x="3175000" y="6273800"/>
                </a:lnTo>
                <a:cubicBezTo>
                  <a:pt x="1778000" y="6273800"/>
                  <a:pt x="1282700" y="6032500"/>
                  <a:pt x="901700" y="5156200"/>
                </a:cubicBezTo>
                <a:cubicBezTo>
                  <a:pt x="711200" y="4737100"/>
                  <a:pt x="647700" y="2933700"/>
                  <a:pt x="812800" y="2768600"/>
                </a:cubicBezTo>
                <a:cubicBezTo>
                  <a:pt x="850900" y="2717800"/>
                  <a:pt x="977900" y="2387600"/>
                  <a:pt x="1079500" y="2006600"/>
                </a:cubicBezTo>
                <a:cubicBezTo>
                  <a:pt x="1168400" y="1638300"/>
                  <a:pt x="1270000" y="1079500"/>
                  <a:pt x="1295400" y="774700"/>
                </a:cubicBezTo>
                <a:cubicBezTo>
                  <a:pt x="1346200" y="228600"/>
                  <a:pt x="1587500" y="0"/>
                  <a:pt x="2108200" y="0"/>
                </a:cubicBezTo>
                <a:cubicBezTo>
                  <a:pt x="2438400" y="0"/>
                  <a:pt x="2514600" y="114300"/>
                  <a:pt x="2514600" y="711200"/>
                </a:cubicBezTo>
                <a:cubicBezTo>
                  <a:pt x="2514600" y="1257300"/>
                  <a:pt x="2133600" y="2514600"/>
                  <a:pt x="1917700" y="2743200"/>
                </a:cubicBezTo>
                <a:cubicBezTo>
                  <a:pt x="1841500" y="2806700"/>
                  <a:pt x="1790700" y="3302000"/>
                  <a:pt x="1790700" y="3848100"/>
                </a:cubicBezTo>
                <a:cubicBezTo>
                  <a:pt x="1790700" y="4991100"/>
                  <a:pt x="2044700" y="5194300"/>
                  <a:pt x="3454400" y="5194300"/>
                </a:cubicBezTo>
                <a:lnTo>
                  <a:pt x="4724400" y="5194300"/>
                </a:lnTo>
                <a:cubicBezTo>
                  <a:pt x="5537200" y="5194300"/>
                  <a:pt x="5918200" y="4927600"/>
                  <a:pt x="5918200" y="4343400"/>
                </a:cubicBezTo>
                <a:cubicBezTo>
                  <a:pt x="5918200" y="3911600"/>
                  <a:pt x="6057900" y="3073400"/>
                  <a:pt x="6159500" y="2984500"/>
                </a:cubicBezTo>
                <a:cubicBezTo>
                  <a:pt x="6248400" y="2882900"/>
                  <a:pt x="6629400" y="1828800"/>
                  <a:pt x="6629400" y="1651000"/>
                </a:cubicBezTo>
                <a:cubicBezTo>
                  <a:pt x="6629400" y="711200"/>
                  <a:pt x="7010400" y="0"/>
                  <a:pt x="7518400" y="0"/>
                </a:cubicBezTo>
                <a:cubicBezTo>
                  <a:pt x="7721600" y="0"/>
                  <a:pt x="7886700" y="355600"/>
                  <a:pt x="7886700" y="800100"/>
                </a:cubicBezTo>
                <a:cubicBezTo>
                  <a:pt x="7886700" y="1244600"/>
                  <a:pt x="7848600" y="1651000"/>
                  <a:pt x="7797800" y="1701800"/>
                </a:cubicBezTo>
                <a:cubicBezTo>
                  <a:pt x="7721600" y="1765300"/>
                  <a:pt x="7353300" y="3009900"/>
                  <a:pt x="7353300" y="3175000"/>
                </a:cubicBezTo>
                <a:cubicBezTo>
                  <a:pt x="7353300" y="3200400"/>
                  <a:pt x="7251700" y="3670300"/>
                  <a:pt x="7124700" y="4216400"/>
                </a:cubicBezTo>
                <a:close/>
                <a:moveTo>
                  <a:pt x="6718300" y="10490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4" name="Freeform 2414"/>
          <p:cNvSpPr/>
          <p:nvPr/>
        </p:nvSpPr>
        <p:spPr>
          <a:xfrm rot="0" flipH="0" flipV="0">
            <a:off x="24501821" y="16882700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5" name="Freeform 2415"/>
          <p:cNvSpPr/>
          <p:nvPr/>
        </p:nvSpPr>
        <p:spPr>
          <a:xfrm rot="0" flipH="0" flipV="0">
            <a:off x="24564539" y="16882376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6" name="Freeform 2416"/>
          <p:cNvSpPr/>
          <p:nvPr/>
        </p:nvSpPr>
        <p:spPr>
          <a:xfrm rot="0" flipH="0" flipV="0">
            <a:off x="24634708" y="16885291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7" name="Freeform 2417"/>
          <p:cNvSpPr/>
          <p:nvPr/>
        </p:nvSpPr>
        <p:spPr>
          <a:xfrm rot="0" flipH="0" flipV="0">
            <a:off x="24709839" y="16882268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8" name="Freeform 2418"/>
          <p:cNvSpPr/>
          <p:nvPr/>
        </p:nvSpPr>
        <p:spPr>
          <a:xfrm rot="0" flipH="0" flipV="0">
            <a:off x="24771372" y="16918323"/>
            <a:ext cx="18351" cy="48793"/>
          </a:xfrm>
          <a:custGeom>
            <a:pathLst>
              <a:path w="2159000" h="5740400">
                <a:moveTo>
                  <a:pt x="1079500" y="1079500"/>
                </a:moveTo>
                <a:lnTo>
                  <a:pt x="1079500" y="533400"/>
                </a:lnTo>
                <a:cubicBezTo>
                  <a:pt x="1079500" y="165100"/>
                  <a:pt x="1308100" y="0"/>
                  <a:pt x="1841500" y="0"/>
                </a:cubicBezTo>
                <a:cubicBezTo>
                  <a:pt x="2019300" y="0"/>
                  <a:pt x="2159000" y="165100"/>
                  <a:pt x="2159000" y="355600"/>
                </a:cubicBezTo>
                <a:lnTo>
                  <a:pt x="2159000" y="711200"/>
                </a:lnTo>
                <a:cubicBezTo>
                  <a:pt x="2159000" y="914400"/>
                  <a:pt x="2070100" y="1079500"/>
                  <a:pt x="1981200" y="1079500"/>
                </a:cubicBezTo>
                <a:cubicBezTo>
                  <a:pt x="1879600" y="1079500"/>
                  <a:pt x="1790700" y="1155700"/>
                  <a:pt x="1790700" y="1257300"/>
                </a:cubicBezTo>
                <a:cubicBezTo>
                  <a:pt x="1790700" y="1358900"/>
                  <a:pt x="1638300" y="1435100"/>
                  <a:pt x="1435100" y="1435100"/>
                </a:cubicBezTo>
                <a:cubicBezTo>
                  <a:pt x="1231900" y="1435100"/>
                  <a:pt x="1079500" y="1282700"/>
                  <a:pt x="1079500" y="1079500"/>
                </a:cubicBezTo>
                <a:close/>
                <a:moveTo>
                  <a:pt x="4406900" y="6362700"/>
                </a:moveTo>
                <a:moveTo>
                  <a:pt x="0" y="5372100"/>
                </a:moveTo>
                <a:lnTo>
                  <a:pt x="0" y="4660900"/>
                </a:lnTo>
                <a:cubicBezTo>
                  <a:pt x="0" y="4381500"/>
                  <a:pt x="88900" y="4305300"/>
                  <a:pt x="368300" y="4305300"/>
                </a:cubicBezTo>
                <a:lnTo>
                  <a:pt x="723900" y="4305300"/>
                </a:lnTo>
                <a:cubicBezTo>
                  <a:pt x="952500" y="4305300"/>
                  <a:pt x="1079500" y="4432300"/>
                  <a:pt x="1079500" y="4660900"/>
                </a:cubicBezTo>
                <a:lnTo>
                  <a:pt x="1079500" y="4838700"/>
                </a:lnTo>
                <a:cubicBezTo>
                  <a:pt x="1079500" y="5041900"/>
                  <a:pt x="1041400" y="5245100"/>
                  <a:pt x="990600" y="5283200"/>
                </a:cubicBezTo>
                <a:cubicBezTo>
                  <a:pt x="939800" y="5334000"/>
                  <a:pt x="876300" y="5461000"/>
                  <a:pt x="850900" y="5562600"/>
                </a:cubicBezTo>
                <a:cubicBezTo>
                  <a:pt x="812800" y="5651500"/>
                  <a:pt x="635000" y="5740400"/>
                  <a:pt x="431800" y="5740400"/>
                </a:cubicBezTo>
                <a:lnTo>
                  <a:pt x="368300" y="5740400"/>
                </a:lnTo>
                <a:cubicBezTo>
                  <a:pt x="127000" y="5740400"/>
                  <a:pt x="0" y="5613400"/>
                  <a:pt x="0" y="5372100"/>
                </a:cubicBezTo>
                <a:close/>
                <a:moveTo>
                  <a:pt x="114300" y="63627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9" name="Freeform 2419"/>
          <p:cNvSpPr/>
          <p:nvPr/>
        </p:nvSpPr>
        <p:spPr>
          <a:xfrm rot="0" flipH="0" flipV="0">
            <a:off x="24797820" y="16880433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0" name="Freeform 2420"/>
          <p:cNvSpPr/>
          <p:nvPr/>
        </p:nvSpPr>
        <p:spPr>
          <a:xfrm rot="0" flipH="0" flipV="0">
            <a:off x="24868095" y="16882268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1" name="Freeform 2421"/>
          <p:cNvSpPr/>
          <p:nvPr/>
        </p:nvSpPr>
        <p:spPr>
          <a:xfrm rot="0" flipH="0" flipV="0">
            <a:off x="24945387" y="16883563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2" name="Freeform 2422"/>
          <p:cNvSpPr/>
          <p:nvPr/>
        </p:nvSpPr>
        <p:spPr>
          <a:xfrm rot="0" flipH="0" flipV="0">
            <a:off x="24973563" y="16882376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3" name="Freeform 2423"/>
          <p:cNvSpPr/>
          <p:nvPr/>
        </p:nvSpPr>
        <p:spPr>
          <a:xfrm rot="0" flipH="0" flipV="0">
            <a:off x="25100385" y="16873524"/>
            <a:ext cx="36595" cy="106654"/>
          </a:xfrm>
          <a:custGeom>
            <a:pathLst>
              <a:path w="4305300" h="12547600">
                <a:moveTo>
                  <a:pt x="1397000" y="7620000"/>
                </a:moveTo>
                <a:lnTo>
                  <a:pt x="1193800" y="11836400"/>
                </a:lnTo>
                <a:cubicBezTo>
                  <a:pt x="1181100" y="12230100"/>
                  <a:pt x="1016000" y="12547600"/>
                  <a:pt x="850900" y="12547600"/>
                </a:cubicBezTo>
                <a:cubicBezTo>
                  <a:pt x="266700" y="12547600"/>
                  <a:pt x="0" y="12230100"/>
                  <a:pt x="0" y="11506200"/>
                </a:cubicBezTo>
                <a:lnTo>
                  <a:pt x="0" y="9855200"/>
                </a:lnTo>
                <a:cubicBezTo>
                  <a:pt x="0" y="9461500"/>
                  <a:pt x="63500" y="8826500"/>
                  <a:pt x="127000" y="8458200"/>
                </a:cubicBezTo>
                <a:lnTo>
                  <a:pt x="558800" y="6146800"/>
                </a:lnTo>
                <a:cubicBezTo>
                  <a:pt x="622300" y="5765800"/>
                  <a:pt x="812800" y="5168900"/>
                  <a:pt x="977900" y="4813300"/>
                </a:cubicBezTo>
                <a:lnTo>
                  <a:pt x="2501900" y="1435100"/>
                </a:lnTo>
                <a:cubicBezTo>
                  <a:pt x="2819400" y="749300"/>
                  <a:pt x="3479800" y="0"/>
                  <a:pt x="3771900" y="0"/>
                </a:cubicBezTo>
                <a:cubicBezTo>
                  <a:pt x="4178300" y="0"/>
                  <a:pt x="4305300" y="139700"/>
                  <a:pt x="4305300" y="596900"/>
                </a:cubicBezTo>
                <a:cubicBezTo>
                  <a:pt x="4305300" y="850900"/>
                  <a:pt x="4114800" y="1346200"/>
                  <a:pt x="3886200" y="1676400"/>
                </a:cubicBezTo>
                <a:lnTo>
                  <a:pt x="2908300" y="3060700"/>
                </a:lnTo>
                <a:cubicBezTo>
                  <a:pt x="2679700" y="3390900"/>
                  <a:pt x="2387600" y="3987800"/>
                  <a:pt x="2260600" y="4368800"/>
                </a:cubicBezTo>
                <a:lnTo>
                  <a:pt x="1663700" y="6197600"/>
                </a:lnTo>
                <a:cubicBezTo>
                  <a:pt x="1536700" y="6578600"/>
                  <a:pt x="1422400" y="7226300"/>
                  <a:pt x="1397000" y="7620000"/>
                </a:cubicBezTo>
                <a:close/>
                <a:moveTo>
                  <a:pt x="3657600" y="11633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4" name="Freeform 2424"/>
          <p:cNvSpPr/>
          <p:nvPr/>
        </p:nvSpPr>
        <p:spPr>
          <a:xfrm rot="0" flipH="0" flipV="0">
            <a:off x="25138217" y="16881944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5" name="Freeform 2425"/>
          <p:cNvSpPr/>
          <p:nvPr/>
        </p:nvSpPr>
        <p:spPr>
          <a:xfrm rot="0" flipH="0" flipV="0">
            <a:off x="25198179" y="16880433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6" name="Freeform 2426"/>
          <p:cNvSpPr/>
          <p:nvPr/>
        </p:nvSpPr>
        <p:spPr>
          <a:xfrm rot="0" flipH="0" flipV="0">
            <a:off x="25268072" y="16885291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7" name="Freeform 2427"/>
          <p:cNvSpPr/>
          <p:nvPr/>
        </p:nvSpPr>
        <p:spPr>
          <a:xfrm rot="0" flipH="0" flipV="0">
            <a:off x="25336454" y="16882376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8" name="Freeform 2428"/>
          <p:cNvSpPr/>
          <p:nvPr/>
        </p:nvSpPr>
        <p:spPr>
          <a:xfrm rot="0" flipH="0" flipV="0">
            <a:off x="25399438" y="16873308"/>
            <a:ext cx="36595" cy="107302"/>
          </a:xfrm>
          <a:custGeom>
            <a:pathLst>
              <a:path w="4305300" h="12623800">
                <a:moveTo>
                  <a:pt x="254000" y="11734800"/>
                </a:moveTo>
                <a:lnTo>
                  <a:pt x="1790700" y="8432800"/>
                </a:lnTo>
                <a:cubicBezTo>
                  <a:pt x="1955800" y="8077200"/>
                  <a:pt x="2184400" y="7467600"/>
                  <a:pt x="2286000" y="7073900"/>
                </a:cubicBezTo>
                <a:lnTo>
                  <a:pt x="2641600" y="5829300"/>
                </a:lnTo>
                <a:cubicBezTo>
                  <a:pt x="2743200" y="5435600"/>
                  <a:pt x="2832100" y="4775200"/>
                  <a:pt x="2832100" y="4368800"/>
                </a:cubicBezTo>
                <a:lnTo>
                  <a:pt x="2844800" y="2438400"/>
                </a:lnTo>
                <a:cubicBezTo>
                  <a:pt x="2844800" y="2032000"/>
                  <a:pt x="2908300" y="1397000"/>
                  <a:pt x="2984500" y="1028700"/>
                </a:cubicBezTo>
                <a:lnTo>
                  <a:pt x="2997200" y="914400"/>
                </a:lnTo>
                <a:cubicBezTo>
                  <a:pt x="3124200" y="266700"/>
                  <a:pt x="3263900" y="0"/>
                  <a:pt x="3454400" y="0"/>
                </a:cubicBezTo>
                <a:cubicBezTo>
                  <a:pt x="3784600" y="0"/>
                  <a:pt x="3911600" y="190500"/>
                  <a:pt x="4038600" y="838200"/>
                </a:cubicBezTo>
                <a:lnTo>
                  <a:pt x="4127500" y="1320800"/>
                </a:lnTo>
                <a:cubicBezTo>
                  <a:pt x="4305300" y="2298700"/>
                  <a:pt x="4305300" y="2641600"/>
                  <a:pt x="4089400" y="2908300"/>
                </a:cubicBezTo>
                <a:cubicBezTo>
                  <a:pt x="3987800" y="3035300"/>
                  <a:pt x="3911600" y="3454400"/>
                  <a:pt x="3911600" y="3848100"/>
                </a:cubicBezTo>
                <a:lnTo>
                  <a:pt x="3911600" y="4838700"/>
                </a:lnTo>
                <a:cubicBezTo>
                  <a:pt x="3911600" y="5232400"/>
                  <a:pt x="3810000" y="5854700"/>
                  <a:pt x="3683000" y="6223000"/>
                </a:cubicBezTo>
                <a:lnTo>
                  <a:pt x="3086100" y="8039100"/>
                </a:lnTo>
                <a:cubicBezTo>
                  <a:pt x="2971800" y="8407400"/>
                  <a:pt x="2730500" y="8991600"/>
                  <a:pt x="2552700" y="9334500"/>
                </a:cubicBezTo>
                <a:lnTo>
                  <a:pt x="1435100" y="11493500"/>
                </a:lnTo>
                <a:cubicBezTo>
                  <a:pt x="1257300" y="11836400"/>
                  <a:pt x="1016000" y="12217400"/>
                  <a:pt x="889000" y="12331700"/>
                </a:cubicBezTo>
                <a:cubicBezTo>
                  <a:pt x="673100" y="12547600"/>
                  <a:pt x="215900" y="12623800"/>
                  <a:pt x="50800" y="12458700"/>
                </a:cubicBezTo>
                <a:cubicBezTo>
                  <a:pt x="0" y="12407900"/>
                  <a:pt x="88900" y="12077700"/>
                  <a:pt x="254000" y="11734800"/>
                </a:cubicBezTo>
                <a:close/>
                <a:moveTo>
                  <a:pt x="-457200" y="11658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9" name="Freeform 2429"/>
          <p:cNvSpPr/>
          <p:nvPr/>
        </p:nvSpPr>
        <p:spPr>
          <a:xfrm rot="0" flipH="0" flipV="0">
            <a:off x="25952808" y="16939863"/>
            <a:ext cx="45770" cy="9175"/>
          </a:xfrm>
          <a:custGeom>
            <a:pathLst>
              <a:path w="5384800" h="1079500">
                <a:moveTo>
                  <a:pt x="4914900" y="1079500"/>
                </a:moveTo>
                <a:lnTo>
                  <a:pt x="368300" y="1079500"/>
                </a:lnTo>
                <a:cubicBezTo>
                  <a:pt x="127000" y="1079500"/>
                  <a:pt x="0" y="952500"/>
                  <a:pt x="0" y="723900"/>
                </a:cubicBezTo>
                <a:cubicBezTo>
                  <a:pt x="0" y="520700"/>
                  <a:pt x="88900" y="355600"/>
                  <a:pt x="190500" y="355600"/>
                </a:cubicBezTo>
                <a:cubicBezTo>
                  <a:pt x="279400" y="355600"/>
                  <a:pt x="368300" y="279400"/>
                  <a:pt x="368300" y="177800"/>
                </a:cubicBezTo>
                <a:cubicBezTo>
                  <a:pt x="368300" y="88900"/>
                  <a:pt x="520700" y="0"/>
                  <a:pt x="723900" y="0"/>
                </a:cubicBezTo>
                <a:lnTo>
                  <a:pt x="4673600" y="0"/>
                </a:lnTo>
                <a:cubicBezTo>
                  <a:pt x="4864100" y="0"/>
                  <a:pt x="5029200" y="88900"/>
                  <a:pt x="5029200" y="177800"/>
                </a:cubicBezTo>
                <a:cubicBezTo>
                  <a:pt x="5029200" y="279400"/>
                  <a:pt x="5105400" y="355600"/>
                  <a:pt x="5207000" y="355600"/>
                </a:cubicBezTo>
                <a:cubicBezTo>
                  <a:pt x="5308600" y="355600"/>
                  <a:pt x="5384800" y="444500"/>
                  <a:pt x="5384800" y="546100"/>
                </a:cubicBezTo>
                <a:cubicBezTo>
                  <a:pt x="5384800" y="635000"/>
                  <a:pt x="5359400" y="800100"/>
                  <a:pt x="5334000" y="901700"/>
                </a:cubicBezTo>
                <a:cubicBezTo>
                  <a:pt x="5295900" y="1003300"/>
                  <a:pt x="5118100" y="1079500"/>
                  <a:pt x="4914900" y="1079500"/>
                </a:cubicBezTo>
                <a:close/>
                <a:moveTo>
                  <a:pt x="1930400" y="3873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0" name="Freeform 2430"/>
          <p:cNvSpPr/>
          <p:nvPr/>
        </p:nvSpPr>
        <p:spPr>
          <a:xfrm rot="0" flipH="0" flipV="0">
            <a:off x="26012123" y="16882433"/>
            <a:ext cx="62503" cy="89922"/>
          </a:xfrm>
          <a:custGeom>
            <a:pathLst>
              <a:path w="7353300" h="10579100">
                <a:moveTo>
                  <a:pt x="3048000" y="0"/>
                </a:moveTo>
                <a:lnTo>
                  <a:pt x="5549900" y="0"/>
                </a:lnTo>
                <a:cubicBezTo>
                  <a:pt x="5753100" y="0"/>
                  <a:pt x="6045200" y="76200"/>
                  <a:pt x="6197600" y="165100"/>
                </a:cubicBezTo>
                <a:lnTo>
                  <a:pt x="6464300" y="317500"/>
                </a:lnTo>
                <a:cubicBezTo>
                  <a:pt x="7099300" y="673100"/>
                  <a:pt x="7353300" y="1130300"/>
                  <a:pt x="7353300" y="1879600"/>
                </a:cubicBezTo>
                <a:lnTo>
                  <a:pt x="7353300" y="2514600"/>
                </a:lnTo>
                <a:cubicBezTo>
                  <a:pt x="7353300" y="2705100"/>
                  <a:pt x="7289800" y="3009900"/>
                  <a:pt x="7226300" y="3175000"/>
                </a:cubicBezTo>
                <a:lnTo>
                  <a:pt x="7150100" y="3390900"/>
                </a:lnTo>
                <a:cubicBezTo>
                  <a:pt x="6959600" y="3898900"/>
                  <a:pt x="6756400" y="4203700"/>
                  <a:pt x="6464300" y="4445000"/>
                </a:cubicBezTo>
                <a:lnTo>
                  <a:pt x="6375400" y="4521200"/>
                </a:lnTo>
                <a:cubicBezTo>
                  <a:pt x="6223000" y="4648200"/>
                  <a:pt x="6096000" y="4914900"/>
                  <a:pt x="6096000" y="5105400"/>
                </a:cubicBezTo>
                <a:lnTo>
                  <a:pt x="6096000" y="5384800"/>
                </a:lnTo>
                <a:cubicBezTo>
                  <a:pt x="6096000" y="5575300"/>
                  <a:pt x="6121400" y="5918200"/>
                  <a:pt x="6159500" y="6134100"/>
                </a:cubicBezTo>
                <a:lnTo>
                  <a:pt x="6197600" y="6337300"/>
                </a:lnTo>
                <a:cubicBezTo>
                  <a:pt x="6235700" y="6553200"/>
                  <a:pt x="6223000" y="6870700"/>
                  <a:pt x="6184900" y="7061200"/>
                </a:cubicBezTo>
                <a:lnTo>
                  <a:pt x="6019800" y="7835900"/>
                </a:lnTo>
                <a:cubicBezTo>
                  <a:pt x="5981700" y="8026400"/>
                  <a:pt x="5880100" y="8305800"/>
                  <a:pt x="5803900" y="8470900"/>
                </a:cubicBezTo>
                <a:lnTo>
                  <a:pt x="5461000" y="9105900"/>
                </a:lnTo>
                <a:cubicBezTo>
                  <a:pt x="5372100" y="9271000"/>
                  <a:pt x="5181600" y="9512300"/>
                  <a:pt x="5041900" y="9652000"/>
                </a:cubicBezTo>
                <a:lnTo>
                  <a:pt x="4737100" y="9969500"/>
                </a:lnTo>
                <a:cubicBezTo>
                  <a:pt x="4343400" y="10350500"/>
                  <a:pt x="3683000" y="10579100"/>
                  <a:pt x="2959100" y="10579100"/>
                </a:cubicBezTo>
                <a:lnTo>
                  <a:pt x="533400" y="10579100"/>
                </a:lnTo>
                <a:cubicBezTo>
                  <a:pt x="101600" y="10579100"/>
                  <a:pt x="0" y="10490200"/>
                  <a:pt x="0" y="10134600"/>
                </a:cubicBezTo>
                <a:cubicBezTo>
                  <a:pt x="0" y="9982200"/>
                  <a:pt x="76200" y="9779000"/>
                  <a:pt x="177800" y="9690100"/>
                </a:cubicBezTo>
                <a:cubicBezTo>
                  <a:pt x="279400" y="9588500"/>
                  <a:pt x="520700" y="9499600"/>
                  <a:pt x="711200" y="9499600"/>
                </a:cubicBezTo>
                <a:lnTo>
                  <a:pt x="3048000" y="9499600"/>
                </a:lnTo>
                <a:cubicBezTo>
                  <a:pt x="3238500" y="9499600"/>
                  <a:pt x="3543300" y="9448800"/>
                  <a:pt x="3708400" y="9372600"/>
                </a:cubicBezTo>
                <a:lnTo>
                  <a:pt x="3759200" y="9347200"/>
                </a:lnTo>
                <a:cubicBezTo>
                  <a:pt x="3924300" y="9271000"/>
                  <a:pt x="4178300" y="9093200"/>
                  <a:pt x="4318000" y="8953500"/>
                </a:cubicBezTo>
                <a:lnTo>
                  <a:pt x="4406900" y="8864600"/>
                </a:lnTo>
                <a:cubicBezTo>
                  <a:pt x="4546600" y="8724900"/>
                  <a:pt x="4711700" y="8445500"/>
                  <a:pt x="4762500" y="8242300"/>
                </a:cubicBezTo>
                <a:lnTo>
                  <a:pt x="5092700" y="7086600"/>
                </a:lnTo>
                <a:cubicBezTo>
                  <a:pt x="5156200" y="6896100"/>
                  <a:pt x="5194300" y="6565900"/>
                  <a:pt x="5194300" y="6375400"/>
                </a:cubicBezTo>
                <a:lnTo>
                  <a:pt x="5194300" y="6273800"/>
                </a:lnTo>
                <a:cubicBezTo>
                  <a:pt x="5194300" y="5638800"/>
                  <a:pt x="4572000" y="5207000"/>
                  <a:pt x="3670300" y="5207000"/>
                </a:cubicBezTo>
                <a:lnTo>
                  <a:pt x="2870200" y="5207000"/>
                </a:lnTo>
                <a:cubicBezTo>
                  <a:pt x="2654300" y="5207000"/>
                  <a:pt x="2501900" y="5054600"/>
                  <a:pt x="2501900" y="4838700"/>
                </a:cubicBezTo>
                <a:cubicBezTo>
                  <a:pt x="2501900" y="4419600"/>
                  <a:pt x="2578100" y="4343400"/>
                  <a:pt x="2997200" y="4216400"/>
                </a:cubicBezTo>
                <a:cubicBezTo>
                  <a:pt x="3175000" y="4165600"/>
                  <a:pt x="3479800" y="4127500"/>
                  <a:pt x="3670300" y="4127500"/>
                </a:cubicBezTo>
                <a:lnTo>
                  <a:pt x="4660900" y="4127500"/>
                </a:lnTo>
                <a:cubicBezTo>
                  <a:pt x="5041900" y="4127500"/>
                  <a:pt x="5346700" y="3975100"/>
                  <a:pt x="5753100" y="3581400"/>
                </a:cubicBezTo>
                <a:lnTo>
                  <a:pt x="5842000" y="3479800"/>
                </a:lnTo>
                <a:cubicBezTo>
                  <a:pt x="6159500" y="3162300"/>
                  <a:pt x="6273800" y="2882900"/>
                  <a:pt x="6273800" y="2425700"/>
                </a:cubicBezTo>
                <a:lnTo>
                  <a:pt x="6273800" y="1981200"/>
                </a:lnTo>
                <a:cubicBezTo>
                  <a:pt x="6273800" y="1422400"/>
                  <a:pt x="5829300" y="1079500"/>
                  <a:pt x="5105400" y="1079500"/>
                </a:cubicBezTo>
                <a:lnTo>
                  <a:pt x="3048000" y="1079500"/>
                </a:lnTo>
                <a:cubicBezTo>
                  <a:pt x="2844800" y="1079500"/>
                  <a:pt x="2641600" y="1041400"/>
                  <a:pt x="2590800" y="990600"/>
                </a:cubicBezTo>
                <a:cubicBezTo>
                  <a:pt x="2476500" y="876300"/>
                  <a:pt x="2476500" y="203200"/>
                  <a:pt x="2590800" y="88900"/>
                </a:cubicBezTo>
                <a:cubicBezTo>
                  <a:pt x="2641600" y="38100"/>
                  <a:pt x="2844800" y="0"/>
                  <a:pt x="3048000" y="0"/>
                </a:cubicBezTo>
                <a:close/>
                <a:moveTo>
                  <a:pt x="10096500" y="106299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1" name="Freeform 2431"/>
          <p:cNvSpPr/>
          <p:nvPr/>
        </p:nvSpPr>
        <p:spPr>
          <a:xfrm rot="0" flipH="0" flipV="0">
            <a:off x="26082663" y="16885672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2" name="Freeform 2432"/>
          <p:cNvSpPr/>
          <p:nvPr/>
        </p:nvSpPr>
        <p:spPr>
          <a:xfrm rot="0" flipH="0" flipV="0">
            <a:off x="26157739" y="16882649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3" name="Freeform 2433"/>
          <p:cNvSpPr/>
          <p:nvPr/>
        </p:nvSpPr>
        <p:spPr>
          <a:xfrm rot="0" flipH="0" flipV="0">
            <a:off x="26215974" y="16910824"/>
            <a:ext cx="59372" cy="61855"/>
          </a:xfrm>
          <a:custGeom>
            <a:pathLst>
              <a:path w="6985000" h="7277100">
                <a:moveTo>
                  <a:pt x="6616700" y="1270000"/>
                </a:moveTo>
                <a:lnTo>
                  <a:pt x="4660900" y="3302000"/>
                </a:lnTo>
                <a:cubicBezTo>
                  <a:pt x="4229100" y="3746500"/>
                  <a:pt x="4203700" y="4127500"/>
                  <a:pt x="4546600" y="4775200"/>
                </a:cubicBezTo>
                <a:lnTo>
                  <a:pt x="4953000" y="5524500"/>
                </a:lnTo>
                <a:cubicBezTo>
                  <a:pt x="5346700" y="6248400"/>
                  <a:pt x="5435600" y="6616700"/>
                  <a:pt x="5321300" y="6997700"/>
                </a:cubicBezTo>
                <a:cubicBezTo>
                  <a:pt x="5283200" y="7086600"/>
                  <a:pt x="5092700" y="7175500"/>
                  <a:pt x="4876800" y="7175500"/>
                </a:cubicBezTo>
                <a:cubicBezTo>
                  <a:pt x="4648200" y="7175500"/>
                  <a:pt x="4394200" y="7086600"/>
                  <a:pt x="4292600" y="6997700"/>
                </a:cubicBezTo>
                <a:cubicBezTo>
                  <a:pt x="4203700" y="6896100"/>
                  <a:pt x="4051300" y="6591300"/>
                  <a:pt x="3975100" y="6324600"/>
                </a:cubicBezTo>
                <a:lnTo>
                  <a:pt x="3619500" y="5143500"/>
                </a:lnTo>
                <a:cubicBezTo>
                  <a:pt x="3441700" y="4572000"/>
                  <a:pt x="3340100" y="4546600"/>
                  <a:pt x="2857500" y="5016500"/>
                </a:cubicBezTo>
                <a:lnTo>
                  <a:pt x="1092200" y="6807200"/>
                </a:lnTo>
                <a:cubicBezTo>
                  <a:pt x="749300" y="7150100"/>
                  <a:pt x="279400" y="7277100"/>
                  <a:pt x="88900" y="7086600"/>
                </a:cubicBezTo>
                <a:cubicBezTo>
                  <a:pt x="38100" y="7035800"/>
                  <a:pt x="0" y="6870700"/>
                  <a:pt x="0" y="6718300"/>
                </a:cubicBezTo>
                <a:cubicBezTo>
                  <a:pt x="0" y="6578600"/>
                  <a:pt x="165100" y="6273800"/>
                  <a:pt x="368300" y="6057900"/>
                </a:cubicBezTo>
                <a:lnTo>
                  <a:pt x="2311400" y="4000500"/>
                </a:lnTo>
                <a:cubicBezTo>
                  <a:pt x="2743200" y="3530600"/>
                  <a:pt x="2794000" y="2870200"/>
                  <a:pt x="2413000" y="2222500"/>
                </a:cubicBezTo>
                <a:lnTo>
                  <a:pt x="1866900" y="1270000"/>
                </a:lnTo>
                <a:cubicBezTo>
                  <a:pt x="1612900" y="812800"/>
                  <a:pt x="1562100" y="533400"/>
                  <a:pt x="1663700" y="177800"/>
                </a:cubicBezTo>
                <a:cubicBezTo>
                  <a:pt x="1689100" y="76200"/>
                  <a:pt x="1892300" y="0"/>
                  <a:pt x="2108200" y="0"/>
                </a:cubicBezTo>
                <a:cubicBezTo>
                  <a:pt x="2324100" y="0"/>
                  <a:pt x="2590800" y="139700"/>
                  <a:pt x="2705100" y="304800"/>
                </a:cubicBezTo>
                <a:cubicBezTo>
                  <a:pt x="2806700" y="482600"/>
                  <a:pt x="2984500" y="825500"/>
                  <a:pt x="3098800" y="1092200"/>
                </a:cubicBezTo>
                <a:lnTo>
                  <a:pt x="3416300" y="1866900"/>
                </a:lnTo>
                <a:cubicBezTo>
                  <a:pt x="3657600" y="2425700"/>
                  <a:pt x="3822700" y="2451100"/>
                  <a:pt x="4330700" y="1955800"/>
                </a:cubicBezTo>
                <a:lnTo>
                  <a:pt x="6032500" y="368300"/>
                </a:lnTo>
                <a:cubicBezTo>
                  <a:pt x="6248400" y="165100"/>
                  <a:pt x="6553200" y="0"/>
                  <a:pt x="6705600" y="0"/>
                </a:cubicBezTo>
                <a:cubicBezTo>
                  <a:pt x="6858000" y="0"/>
                  <a:pt x="6985000" y="203200"/>
                  <a:pt x="6985000" y="444500"/>
                </a:cubicBezTo>
                <a:cubicBezTo>
                  <a:pt x="6985000" y="698500"/>
                  <a:pt x="6819900" y="1066800"/>
                  <a:pt x="6616700" y="1270000"/>
                </a:cubicBezTo>
                <a:close/>
                <a:moveTo>
                  <a:pt x="5524500" y="7289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4" name="Freeform 2434"/>
          <p:cNvSpPr/>
          <p:nvPr/>
        </p:nvSpPr>
        <p:spPr>
          <a:xfrm rot="0" flipH="0" flipV="0">
            <a:off x="26299037" y="16883944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5" name="Freeform 2435"/>
          <p:cNvSpPr/>
          <p:nvPr/>
        </p:nvSpPr>
        <p:spPr>
          <a:xfrm rot="0" flipH="0" flipV="0">
            <a:off x="26333846" y="16882649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6" name="Freeform 2436"/>
          <p:cNvSpPr/>
          <p:nvPr/>
        </p:nvSpPr>
        <p:spPr>
          <a:xfrm rot="0" flipH="0" flipV="0">
            <a:off x="26398558" y="16882649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7" name="Freeform 2437"/>
          <p:cNvSpPr/>
          <p:nvPr/>
        </p:nvSpPr>
        <p:spPr>
          <a:xfrm rot="0" flipH="0" flipV="0">
            <a:off x="26456790" y="16910824"/>
            <a:ext cx="59372" cy="61855"/>
          </a:xfrm>
          <a:custGeom>
            <a:pathLst>
              <a:path w="6985000" h="7277100">
                <a:moveTo>
                  <a:pt x="6616700" y="1270000"/>
                </a:moveTo>
                <a:lnTo>
                  <a:pt x="4660900" y="3302000"/>
                </a:lnTo>
                <a:cubicBezTo>
                  <a:pt x="4229100" y="3746500"/>
                  <a:pt x="4203700" y="4127500"/>
                  <a:pt x="4546600" y="4775200"/>
                </a:cubicBezTo>
                <a:lnTo>
                  <a:pt x="4953000" y="5524500"/>
                </a:lnTo>
                <a:cubicBezTo>
                  <a:pt x="5346700" y="6248400"/>
                  <a:pt x="5435600" y="6616700"/>
                  <a:pt x="5321300" y="6997700"/>
                </a:cubicBezTo>
                <a:cubicBezTo>
                  <a:pt x="5283200" y="7086600"/>
                  <a:pt x="5092700" y="7175500"/>
                  <a:pt x="4876800" y="7175500"/>
                </a:cubicBezTo>
                <a:cubicBezTo>
                  <a:pt x="4648200" y="7175500"/>
                  <a:pt x="4394200" y="7086600"/>
                  <a:pt x="4292600" y="6997700"/>
                </a:cubicBezTo>
                <a:cubicBezTo>
                  <a:pt x="4203700" y="6896100"/>
                  <a:pt x="4051300" y="6591300"/>
                  <a:pt x="3975100" y="6324600"/>
                </a:cubicBezTo>
                <a:lnTo>
                  <a:pt x="3619500" y="5143500"/>
                </a:lnTo>
                <a:cubicBezTo>
                  <a:pt x="3441700" y="4572000"/>
                  <a:pt x="3340100" y="4546600"/>
                  <a:pt x="2857500" y="5016500"/>
                </a:cubicBezTo>
                <a:lnTo>
                  <a:pt x="1092200" y="6807200"/>
                </a:lnTo>
                <a:cubicBezTo>
                  <a:pt x="749300" y="7150100"/>
                  <a:pt x="279400" y="7277100"/>
                  <a:pt x="88900" y="7086600"/>
                </a:cubicBezTo>
                <a:cubicBezTo>
                  <a:pt x="38100" y="7035800"/>
                  <a:pt x="0" y="6870700"/>
                  <a:pt x="0" y="6718300"/>
                </a:cubicBezTo>
                <a:cubicBezTo>
                  <a:pt x="0" y="6578600"/>
                  <a:pt x="165100" y="6273800"/>
                  <a:pt x="368300" y="6057900"/>
                </a:cubicBezTo>
                <a:lnTo>
                  <a:pt x="2311400" y="4000500"/>
                </a:lnTo>
                <a:cubicBezTo>
                  <a:pt x="2743200" y="3530600"/>
                  <a:pt x="2794000" y="2870200"/>
                  <a:pt x="2413000" y="2222500"/>
                </a:cubicBezTo>
                <a:lnTo>
                  <a:pt x="1866900" y="1270000"/>
                </a:lnTo>
                <a:cubicBezTo>
                  <a:pt x="1612900" y="812800"/>
                  <a:pt x="1562100" y="533400"/>
                  <a:pt x="1663700" y="177800"/>
                </a:cubicBezTo>
                <a:cubicBezTo>
                  <a:pt x="1689100" y="76200"/>
                  <a:pt x="1892300" y="0"/>
                  <a:pt x="2108200" y="0"/>
                </a:cubicBezTo>
                <a:cubicBezTo>
                  <a:pt x="2324100" y="0"/>
                  <a:pt x="2590800" y="139700"/>
                  <a:pt x="2705100" y="304800"/>
                </a:cubicBezTo>
                <a:cubicBezTo>
                  <a:pt x="2806700" y="482600"/>
                  <a:pt x="2984500" y="825500"/>
                  <a:pt x="3098800" y="1092200"/>
                </a:cubicBezTo>
                <a:lnTo>
                  <a:pt x="3416300" y="1866900"/>
                </a:lnTo>
                <a:cubicBezTo>
                  <a:pt x="3657600" y="2425700"/>
                  <a:pt x="3822700" y="2451100"/>
                  <a:pt x="4330700" y="1955800"/>
                </a:cubicBezTo>
                <a:lnTo>
                  <a:pt x="6032500" y="368300"/>
                </a:lnTo>
                <a:cubicBezTo>
                  <a:pt x="6248400" y="165100"/>
                  <a:pt x="6553200" y="0"/>
                  <a:pt x="6705600" y="0"/>
                </a:cubicBezTo>
                <a:cubicBezTo>
                  <a:pt x="6858000" y="0"/>
                  <a:pt x="6985000" y="203200"/>
                  <a:pt x="6985000" y="444500"/>
                </a:cubicBezTo>
                <a:cubicBezTo>
                  <a:pt x="6985000" y="698500"/>
                  <a:pt x="6819900" y="1066800"/>
                  <a:pt x="6616700" y="1270000"/>
                </a:cubicBezTo>
                <a:close/>
                <a:moveTo>
                  <a:pt x="5524500" y="7289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8" name="Freeform 2438"/>
          <p:cNvSpPr/>
          <p:nvPr/>
        </p:nvSpPr>
        <p:spPr>
          <a:xfrm rot="0" flipH="0" flipV="0">
            <a:off x="26523337" y="16883081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9" name="Freeform 2439"/>
          <p:cNvSpPr/>
          <p:nvPr/>
        </p:nvSpPr>
        <p:spPr>
          <a:xfrm rot="0" flipH="0" flipV="0">
            <a:off x="23411810" y="17099927"/>
            <a:ext cx="53327" cy="89922"/>
          </a:xfrm>
          <a:custGeom>
            <a:pathLst>
              <a:path w="6273800" h="10579100">
                <a:moveTo>
                  <a:pt x="5816600" y="6972300"/>
                </a:moveTo>
                <a:lnTo>
                  <a:pt x="5346700" y="8559800"/>
                </a:lnTo>
                <a:cubicBezTo>
                  <a:pt x="5194300" y="9055100"/>
                  <a:pt x="4673600" y="9779000"/>
                  <a:pt x="4343400" y="9931400"/>
                </a:cubicBezTo>
                <a:cubicBezTo>
                  <a:pt x="4267200" y="9969500"/>
                  <a:pt x="4025900" y="10096500"/>
                  <a:pt x="3822700" y="10210800"/>
                </a:cubicBezTo>
                <a:cubicBezTo>
                  <a:pt x="3390900" y="10464800"/>
                  <a:pt x="2921000" y="10579100"/>
                  <a:pt x="2425700" y="10579100"/>
                </a:cubicBezTo>
                <a:lnTo>
                  <a:pt x="1968500" y="10579100"/>
                </a:lnTo>
                <a:cubicBezTo>
                  <a:pt x="1778000" y="10579100"/>
                  <a:pt x="1485900" y="10515600"/>
                  <a:pt x="1320800" y="10414000"/>
                </a:cubicBezTo>
                <a:lnTo>
                  <a:pt x="1066800" y="10274300"/>
                </a:lnTo>
                <a:cubicBezTo>
                  <a:pt x="381000" y="9880600"/>
                  <a:pt x="0" y="9194800"/>
                  <a:pt x="0" y="8343900"/>
                </a:cubicBezTo>
                <a:lnTo>
                  <a:pt x="0" y="8077200"/>
                </a:lnTo>
                <a:cubicBezTo>
                  <a:pt x="0" y="7874000"/>
                  <a:pt x="38100" y="7670800"/>
                  <a:pt x="88900" y="7632700"/>
                </a:cubicBezTo>
                <a:cubicBezTo>
                  <a:pt x="139700" y="7581900"/>
                  <a:pt x="228600" y="7366000"/>
                  <a:pt x="279400" y="7162800"/>
                </a:cubicBezTo>
                <a:lnTo>
                  <a:pt x="444500" y="6565900"/>
                </a:lnTo>
                <a:cubicBezTo>
                  <a:pt x="495300" y="6362700"/>
                  <a:pt x="533400" y="6172200"/>
                  <a:pt x="533400" y="6146800"/>
                </a:cubicBezTo>
                <a:cubicBezTo>
                  <a:pt x="533400" y="6121400"/>
                  <a:pt x="558800" y="5956300"/>
                  <a:pt x="584200" y="5778500"/>
                </a:cubicBezTo>
                <a:lnTo>
                  <a:pt x="647700" y="5435600"/>
                </a:lnTo>
                <a:cubicBezTo>
                  <a:pt x="673100" y="5257800"/>
                  <a:pt x="762000" y="4953000"/>
                  <a:pt x="838200" y="4749800"/>
                </a:cubicBezTo>
                <a:lnTo>
                  <a:pt x="1117600" y="4038600"/>
                </a:lnTo>
                <a:cubicBezTo>
                  <a:pt x="1193800" y="3848100"/>
                  <a:pt x="1257300" y="3657600"/>
                  <a:pt x="1257300" y="3632200"/>
                </a:cubicBezTo>
                <a:cubicBezTo>
                  <a:pt x="1257300" y="3606800"/>
                  <a:pt x="1333500" y="3454400"/>
                  <a:pt x="1435100" y="3289300"/>
                </a:cubicBezTo>
                <a:lnTo>
                  <a:pt x="2120900" y="2133600"/>
                </a:lnTo>
                <a:cubicBezTo>
                  <a:pt x="2349500" y="1752600"/>
                  <a:pt x="2603500" y="1498600"/>
                  <a:pt x="2997200" y="1244600"/>
                </a:cubicBezTo>
                <a:lnTo>
                  <a:pt x="4356100" y="381000"/>
                </a:lnTo>
                <a:cubicBezTo>
                  <a:pt x="4737100" y="139700"/>
                  <a:pt x="5181600" y="0"/>
                  <a:pt x="5651500" y="0"/>
                </a:cubicBezTo>
                <a:lnTo>
                  <a:pt x="5740400" y="0"/>
                </a:lnTo>
                <a:cubicBezTo>
                  <a:pt x="6184900" y="0"/>
                  <a:pt x="6273800" y="88900"/>
                  <a:pt x="6273800" y="546100"/>
                </a:cubicBezTo>
                <a:cubicBezTo>
                  <a:pt x="6273800" y="736600"/>
                  <a:pt x="6172200" y="939800"/>
                  <a:pt x="6057900" y="990600"/>
                </a:cubicBezTo>
                <a:cubicBezTo>
                  <a:pt x="5930900" y="1041400"/>
                  <a:pt x="5689600" y="1079500"/>
                  <a:pt x="5511800" y="1079500"/>
                </a:cubicBezTo>
                <a:cubicBezTo>
                  <a:pt x="5346700" y="1079500"/>
                  <a:pt x="5067300" y="1155700"/>
                  <a:pt x="4914900" y="1257300"/>
                </a:cubicBezTo>
                <a:lnTo>
                  <a:pt x="4152900" y="1701800"/>
                </a:lnTo>
                <a:cubicBezTo>
                  <a:pt x="4000500" y="1790700"/>
                  <a:pt x="3759200" y="1981200"/>
                  <a:pt x="3619500" y="2120900"/>
                </a:cubicBezTo>
                <a:lnTo>
                  <a:pt x="2768600" y="2984500"/>
                </a:lnTo>
                <a:cubicBezTo>
                  <a:pt x="2628900" y="3124200"/>
                  <a:pt x="2514600" y="3390900"/>
                  <a:pt x="2514600" y="3594100"/>
                </a:cubicBezTo>
                <a:lnTo>
                  <a:pt x="2514600" y="3771900"/>
                </a:lnTo>
                <a:cubicBezTo>
                  <a:pt x="2514600" y="4038600"/>
                  <a:pt x="2603500" y="4127500"/>
                  <a:pt x="2870200" y="4127500"/>
                </a:cubicBezTo>
                <a:lnTo>
                  <a:pt x="3949700" y="4127500"/>
                </a:lnTo>
                <a:cubicBezTo>
                  <a:pt x="4140200" y="4127500"/>
                  <a:pt x="4432300" y="4203700"/>
                  <a:pt x="4597400" y="4292600"/>
                </a:cubicBezTo>
                <a:lnTo>
                  <a:pt x="5194300" y="4622800"/>
                </a:lnTo>
                <a:cubicBezTo>
                  <a:pt x="5638800" y="4864100"/>
                  <a:pt x="5727700" y="4978400"/>
                  <a:pt x="5803900" y="5410200"/>
                </a:cubicBezTo>
                <a:lnTo>
                  <a:pt x="5842000" y="5626100"/>
                </a:lnTo>
                <a:cubicBezTo>
                  <a:pt x="5943600" y="6159500"/>
                  <a:pt x="5930900" y="6578600"/>
                  <a:pt x="5816600" y="6972300"/>
                </a:cubicBezTo>
                <a:close/>
                <a:moveTo>
                  <a:pt x="2679700" y="10591800"/>
                </a:moveTo>
                <a:moveTo>
                  <a:pt x="1752600" y="5549900"/>
                </a:moveTo>
                <a:lnTo>
                  <a:pt x="1181100" y="7378700"/>
                </a:lnTo>
                <a:cubicBezTo>
                  <a:pt x="1117600" y="7556500"/>
                  <a:pt x="1079500" y="7874000"/>
                  <a:pt x="1079500" y="8077200"/>
                </a:cubicBezTo>
                <a:lnTo>
                  <a:pt x="1079500" y="8432800"/>
                </a:lnTo>
                <a:cubicBezTo>
                  <a:pt x="1079500" y="8966200"/>
                  <a:pt x="1689100" y="9512300"/>
                  <a:pt x="2286000" y="9512300"/>
                </a:cubicBezTo>
                <a:cubicBezTo>
                  <a:pt x="3200400" y="9512300"/>
                  <a:pt x="3835400" y="9207500"/>
                  <a:pt x="4165600" y="8610600"/>
                </a:cubicBezTo>
                <a:lnTo>
                  <a:pt x="4356100" y="8293100"/>
                </a:lnTo>
                <a:cubicBezTo>
                  <a:pt x="4445000" y="8128000"/>
                  <a:pt x="4546600" y="7848600"/>
                  <a:pt x="4584700" y="7658100"/>
                </a:cubicBezTo>
                <a:lnTo>
                  <a:pt x="4775200" y="6616700"/>
                </a:lnTo>
                <a:cubicBezTo>
                  <a:pt x="4876800" y="6083300"/>
                  <a:pt x="4851400" y="5930900"/>
                  <a:pt x="4635500" y="5715000"/>
                </a:cubicBezTo>
                <a:cubicBezTo>
                  <a:pt x="4279900" y="5359400"/>
                  <a:pt x="3962400" y="5207000"/>
                  <a:pt x="3581400" y="5207000"/>
                </a:cubicBezTo>
                <a:lnTo>
                  <a:pt x="2209800" y="5207000"/>
                </a:lnTo>
                <a:cubicBezTo>
                  <a:pt x="1866900" y="5207000"/>
                  <a:pt x="1854200" y="5207000"/>
                  <a:pt x="1752600" y="5549900"/>
                </a:cubicBezTo>
                <a:close/>
                <a:moveTo>
                  <a:pt x="4102100" y="10591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0" name="Freeform 2440"/>
          <p:cNvSpPr/>
          <p:nvPr/>
        </p:nvSpPr>
        <p:spPr>
          <a:xfrm rot="0" flipH="0" flipV="0">
            <a:off x="24136339" y="17098048"/>
            <a:ext cx="83661" cy="105251"/>
          </a:xfrm>
          <a:custGeom>
            <a:pathLst>
              <a:path w="9842500" h="12382500">
                <a:moveTo>
                  <a:pt x="6184900" y="10769600"/>
                </a:moveTo>
                <a:lnTo>
                  <a:pt x="2425700" y="10769600"/>
                </a:lnTo>
                <a:cubicBezTo>
                  <a:pt x="1600200" y="10769600"/>
                  <a:pt x="1168400" y="11099800"/>
                  <a:pt x="1168400" y="11747500"/>
                </a:cubicBezTo>
                <a:cubicBezTo>
                  <a:pt x="1168400" y="12001500"/>
                  <a:pt x="965200" y="12192000"/>
                  <a:pt x="723900" y="12192000"/>
                </a:cubicBezTo>
                <a:cubicBezTo>
                  <a:pt x="469900" y="12192000"/>
                  <a:pt x="228600" y="12153900"/>
                  <a:pt x="177800" y="12103100"/>
                </a:cubicBezTo>
                <a:cubicBezTo>
                  <a:pt x="0" y="11938000"/>
                  <a:pt x="101600" y="11290300"/>
                  <a:pt x="393700" y="10680700"/>
                </a:cubicBezTo>
                <a:lnTo>
                  <a:pt x="457200" y="10553700"/>
                </a:lnTo>
                <a:cubicBezTo>
                  <a:pt x="825500" y="9766300"/>
                  <a:pt x="889000" y="9702800"/>
                  <a:pt x="1435100" y="9601200"/>
                </a:cubicBezTo>
                <a:cubicBezTo>
                  <a:pt x="1689100" y="9550400"/>
                  <a:pt x="2006600" y="9194800"/>
                  <a:pt x="2146300" y="8826500"/>
                </a:cubicBezTo>
                <a:lnTo>
                  <a:pt x="5080000" y="1143000"/>
                </a:lnTo>
                <a:cubicBezTo>
                  <a:pt x="5486400" y="63500"/>
                  <a:pt x="5549900" y="0"/>
                  <a:pt x="6311900" y="0"/>
                </a:cubicBezTo>
                <a:lnTo>
                  <a:pt x="8521700" y="0"/>
                </a:lnTo>
                <a:cubicBezTo>
                  <a:pt x="8915400" y="0"/>
                  <a:pt x="9359900" y="76200"/>
                  <a:pt x="9499600" y="165100"/>
                </a:cubicBezTo>
                <a:cubicBezTo>
                  <a:pt x="9817100" y="355600"/>
                  <a:pt x="9842500" y="825500"/>
                  <a:pt x="9575800" y="1778000"/>
                </a:cubicBezTo>
                <a:lnTo>
                  <a:pt x="7721600" y="8458200"/>
                </a:lnTo>
                <a:cubicBezTo>
                  <a:pt x="7620000" y="8839200"/>
                  <a:pt x="7467600" y="9144000"/>
                  <a:pt x="7391400" y="9144000"/>
                </a:cubicBezTo>
                <a:cubicBezTo>
                  <a:pt x="7327900" y="9144000"/>
                  <a:pt x="7264400" y="9194800"/>
                  <a:pt x="7264400" y="9245600"/>
                </a:cubicBezTo>
                <a:cubicBezTo>
                  <a:pt x="7264400" y="9283700"/>
                  <a:pt x="7467600" y="9461500"/>
                  <a:pt x="7708900" y="9626600"/>
                </a:cubicBezTo>
                <a:cubicBezTo>
                  <a:pt x="8216900" y="9944100"/>
                  <a:pt x="8242300" y="10109200"/>
                  <a:pt x="7975600" y="11074400"/>
                </a:cubicBezTo>
                <a:lnTo>
                  <a:pt x="7874000" y="11468100"/>
                </a:lnTo>
                <a:cubicBezTo>
                  <a:pt x="7670800" y="12192000"/>
                  <a:pt x="7543800" y="12382500"/>
                  <a:pt x="7264400" y="12382500"/>
                </a:cubicBezTo>
                <a:cubicBezTo>
                  <a:pt x="6959600" y="12382500"/>
                  <a:pt x="6908800" y="12230100"/>
                  <a:pt x="6908800" y="11480800"/>
                </a:cubicBezTo>
                <a:cubicBezTo>
                  <a:pt x="6908800" y="11023600"/>
                  <a:pt x="6642100" y="10769600"/>
                  <a:pt x="6184900" y="10769600"/>
                </a:cubicBezTo>
                <a:close/>
                <a:moveTo>
                  <a:pt x="-342900" y="10693400"/>
                </a:moveTo>
                <a:moveTo>
                  <a:pt x="3492500" y="9690100"/>
                </a:moveTo>
                <a:lnTo>
                  <a:pt x="5384800" y="9690100"/>
                </a:lnTo>
                <a:cubicBezTo>
                  <a:pt x="5994400" y="9690100"/>
                  <a:pt x="6362700" y="9461500"/>
                  <a:pt x="6362700" y="9105900"/>
                </a:cubicBezTo>
                <a:cubicBezTo>
                  <a:pt x="6362700" y="9080500"/>
                  <a:pt x="6413500" y="8890000"/>
                  <a:pt x="6464300" y="8686800"/>
                </a:cubicBezTo>
                <a:lnTo>
                  <a:pt x="6629400" y="8089900"/>
                </a:lnTo>
                <a:cubicBezTo>
                  <a:pt x="6680200" y="7886700"/>
                  <a:pt x="6781800" y="7658100"/>
                  <a:pt x="6845300" y="7594600"/>
                </a:cubicBezTo>
                <a:cubicBezTo>
                  <a:pt x="6908800" y="7531100"/>
                  <a:pt x="6985000" y="7327900"/>
                  <a:pt x="7010400" y="7137400"/>
                </a:cubicBezTo>
                <a:lnTo>
                  <a:pt x="7048500" y="6794500"/>
                </a:lnTo>
                <a:cubicBezTo>
                  <a:pt x="7061200" y="6616700"/>
                  <a:pt x="7086600" y="6438900"/>
                  <a:pt x="7086600" y="6413500"/>
                </a:cubicBezTo>
                <a:cubicBezTo>
                  <a:pt x="7086600" y="6388100"/>
                  <a:pt x="7137400" y="6197600"/>
                  <a:pt x="7200900" y="5994400"/>
                </a:cubicBezTo>
                <a:lnTo>
                  <a:pt x="7315200" y="5664200"/>
                </a:lnTo>
                <a:cubicBezTo>
                  <a:pt x="7378700" y="5461000"/>
                  <a:pt x="7480300" y="5168900"/>
                  <a:pt x="7543800" y="5029200"/>
                </a:cubicBezTo>
                <a:cubicBezTo>
                  <a:pt x="7594600" y="4876800"/>
                  <a:pt x="7670800" y="4610100"/>
                  <a:pt x="7696200" y="4432300"/>
                </a:cubicBezTo>
                <a:lnTo>
                  <a:pt x="7747000" y="4102100"/>
                </a:lnTo>
                <a:cubicBezTo>
                  <a:pt x="7772400" y="3911600"/>
                  <a:pt x="7797800" y="3746500"/>
                  <a:pt x="7797800" y="3721100"/>
                </a:cubicBezTo>
                <a:cubicBezTo>
                  <a:pt x="7797800" y="3695700"/>
                  <a:pt x="7848600" y="3517900"/>
                  <a:pt x="7899400" y="3314700"/>
                </a:cubicBezTo>
                <a:lnTo>
                  <a:pt x="8064500" y="2705100"/>
                </a:lnTo>
                <a:cubicBezTo>
                  <a:pt x="8115300" y="2501900"/>
                  <a:pt x="8204200" y="2298700"/>
                  <a:pt x="8255000" y="2247900"/>
                </a:cubicBezTo>
                <a:cubicBezTo>
                  <a:pt x="8293100" y="2197100"/>
                  <a:pt x="8343900" y="1993900"/>
                  <a:pt x="8343900" y="1803400"/>
                </a:cubicBezTo>
                <a:lnTo>
                  <a:pt x="8343900" y="1625600"/>
                </a:lnTo>
                <a:cubicBezTo>
                  <a:pt x="8343900" y="1168400"/>
                  <a:pt x="8255000" y="1079500"/>
                  <a:pt x="7797800" y="1079500"/>
                </a:cubicBezTo>
                <a:lnTo>
                  <a:pt x="6997700" y="1079500"/>
                </a:lnTo>
                <a:cubicBezTo>
                  <a:pt x="6527800" y="1079500"/>
                  <a:pt x="6121400" y="1244600"/>
                  <a:pt x="6057900" y="1447800"/>
                </a:cubicBezTo>
                <a:cubicBezTo>
                  <a:pt x="6032500" y="1549400"/>
                  <a:pt x="5956300" y="1676400"/>
                  <a:pt x="5892800" y="1739900"/>
                </a:cubicBezTo>
                <a:cubicBezTo>
                  <a:pt x="5816600" y="1803400"/>
                  <a:pt x="5740400" y="2006600"/>
                  <a:pt x="5715000" y="2197100"/>
                </a:cubicBezTo>
                <a:lnTo>
                  <a:pt x="5702300" y="2362200"/>
                </a:lnTo>
                <a:cubicBezTo>
                  <a:pt x="5676900" y="2552700"/>
                  <a:pt x="5651500" y="2717800"/>
                  <a:pt x="5651500" y="2743200"/>
                </a:cubicBezTo>
                <a:cubicBezTo>
                  <a:pt x="5651500" y="2768600"/>
                  <a:pt x="5575300" y="2946400"/>
                  <a:pt x="5486400" y="3149600"/>
                </a:cubicBezTo>
                <a:lnTo>
                  <a:pt x="5461000" y="3225800"/>
                </a:lnTo>
                <a:cubicBezTo>
                  <a:pt x="5359400" y="3429000"/>
                  <a:pt x="5232400" y="3644900"/>
                  <a:pt x="5168900" y="3708400"/>
                </a:cubicBezTo>
                <a:cubicBezTo>
                  <a:pt x="5105400" y="3784600"/>
                  <a:pt x="5029200" y="3975100"/>
                  <a:pt x="4991100" y="4152900"/>
                </a:cubicBezTo>
                <a:lnTo>
                  <a:pt x="4991100" y="4165600"/>
                </a:lnTo>
                <a:cubicBezTo>
                  <a:pt x="4953000" y="4343400"/>
                  <a:pt x="4927600" y="4508500"/>
                  <a:pt x="4927600" y="4533900"/>
                </a:cubicBezTo>
                <a:cubicBezTo>
                  <a:pt x="4927600" y="4559300"/>
                  <a:pt x="4864100" y="4749800"/>
                  <a:pt x="4775200" y="4953000"/>
                </a:cubicBezTo>
                <a:lnTo>
                  <a:pt x="4737100" y="5016500"/>
                </a:lnTo>
                <a:cubicBezTo>
                  <a:pt x="4648200" y="5219700"/>
                  <a:pt x="4521200" y="5435600"/>
                  <a:pt x="4457700" y="5499100"/>
                </a:cubicBezTo>
                <a:cubicBezTo>
                  <a:pt x="4381500" y="5575300"/>
                  <a:pt x="4305300" y="5765800"/>
                  <a:pt x="4279900" y="5943600"/>
                </a:cubicBezTo>
                <a:lnTo>
                  <a:pt x="4267200" y="5956300"/>
                </a:lnTo>
                <a:cubicBezTo>
                  <a:pt x="4241800" y="6134100"/>
                  <a:pt x="4216400" y="6299200"/>
                  <a:pt x="4216400" y="6324600"/>
                </a:cubicBezTo>
                <a:cubicBezTo>
                  <a:pt x="4216400" y="6350000"/>
                  <a:pt x="4140200" y="6540500"/>
                  <a:pt x="4051300" y="6743700"/>
                </a:cubicBezTo>
                <a:lnTo>
                  <a:pt x="4025900" y="6807200"/>
                </a:lnTo>
                <a:cubicBezTo>
                  <a:pt x="3937000" y="7010400"/>
                  <a:pt x="3797300" y="7226300"/>
                  <a:pt x="3733800" y="7302500"/>
                </a:cubicBezTo>
                <a:cubicBezTo>
                  <a:pt x="3670300" y="7366000"/>
                  <a:pt x="3594100" y="7569200"/>
                  <a:pt x="3556000" y="7747000"/>
                </a:cubicBezTo>
                <a:cubicBezTo>
                  <a:pt x="3530600" y="7924800"/>
                  <a:pt x="3492500" y="8089900"/>
                  <a:pt x="3492500" y="8115300"/>
                </a:cubicBezTo>
                <a:cubicBezTo>
                  <a:pt x="3492500" y="8140700"/>
                  <a:pt x="3429000" y="8331200"/>
                  <a:pt x="3340100" y="8534400"/>
                </a:cubicBezTo>
                <a:lnTo>
                  <a:pt x="3263900" y="8712200"/>
                </a:lnTo>
                <a:cubicBezTo>
                  <a:pt x="2997200" y="9347200"/>
                  <a:pt x="2959100" y="9499600"/>
                  <a:pt x="3048000" y="9601200"/>
                </a:cubicBezTo>
                <a:cubicBezTo>
                  <a:pt x="3098800" y="9652000"/>
                  <a:pt x="3302000" y="9690100"/>
                  <a:pt x="3492500" y="9690100"/>
                </a:cubicBezTo>
                <a:close/>
                <a:moveTo>
                  <a:pt x="736600" y="10693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1" name="Freeform 2441"/>
          <p:cNvSpPr/>
          <p:nvPr/>
        </p:nvSpPr>
        <p:spPr>
          <a:xfrm rot="0" flipH="0" flipV="0">
            <a:off x="24231719" y="17098479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2" name="Freeform 2442"/>
          <p:cNvSpPr/>
          <p:nvPr/>
        </p:nvSpPr>
        <p:spPr>
          <a:xfrm rot="0" flipH="0" flipV="0">
            <a:off x="24313929" y="17098048"/>
            <a:ext cx="54838" cy="90678"/>
          </a:xfrm>
          <a:custGeom>
            <a:pathLst>
              <a:path w="6451600" h="10668000">
                <a:moveTo>
                  <a:pt x="533400" y="0"/>
                </a:moveTo>
                <a:lnTo>
                  <a:pt x="5727700" y="0"/>
                </a:lnTo>
                <a:cubicBezTo>
                  <a:pt x="6184900" y="0"/>
                  <a:pt x="6451600" y="266700"/>
                  <a:pt x="6451600" y="723900"/>
                </a:cubicBezTo>
                <a:cubicBezTo>
                  <a:pt x="6451600" y="952500"/>
                  <a:pt x="6324600" y="1079500"/>
                  <a:pt x="6096000" y="1079500"/>
                </a:cubicBezTo>
                <a:lnTo>
                  <a:pt x="4114800" y="1079500"/>
                </a:lnTo>
                <a:cubicBezTo>
                  <a:pt x="3695700" y="1079500"/>
                  <a:pt x="3632200" y="1130300"/>
                  <a:pt x="3403600" y="1663700"/>
                </a:cubicBezTo>
                <a:lnTo>
                  <a:pt x="3378200" y="1739900"/>
                </a:lnTo>
                <a:cubicBezTo>
                  <a:pt x="3289300" y="1955800"/>
                  <a:pt x="3175000" y="2311400"/>
                  <a:pt x="3124200" y="2527300"/>
                </a:cubicBezTo>
                <a:lnTo>
                  <a:pt x="3124200" y="2565400"/>
                </a:lnTo>
                <a:cubicBezTo>
                  <a:pt x="3073400" y="2781300"/>
                  <a:pt x="3048000" y="3022600"/>
                  <a:pt x="3048000" y="3098800"/>
                </a:cubicBezTo>
                <a:cubicBezTo>
                  <a:pt x="3048000" y="3175000"/>
                  <a:pt x="3022600" y="3378200"/>
                  <a:pt x="3009900" y="3568700"/>
                </a:cubicBezTo>
                <a:lnTo>
                  <a:pt x="2959100" y="3911600"/>
                </a:lnTo>
                <a:cubicBezTo>
                  <a:pt x="2946400" y="4089400"/>
                  <a:pt x="2870200" y="4305300"/>
                  <a:pt x="2806700" y="4368800"/>
                </a:cubicBezTo>
                <a:cubicBezTo>
                  <a:pt x="2743200" y="4432300"/>
                  <a:pt x="2641600" y="4660900"/>
                  <a:pt x="2590800" y="4864100"/>
                </a:cubicBezTo>
                <a:lnTo>
                  <a:pt x="2425700" y="5461000"/>
                </a:lnTo>
                <a:cubicBezTo>
                  <a:pt x="2374900" y="5664200"/>
                  <a:pt x="2324100" y="5854700"/>
                  <a:pt x="2324100" y="5880100"/>
                </a:cubicBezTo>
                <a:cubicBezTo>
                  <a:pt x="2324100" y="5905500"/>
                  <a:pt x="2298700" y="6070600"/>
                  <a:pt x="2273300" y="6248400"/>
                </a:cubicBezTo>
                <a:lnTo>
                  <a:pt x="2222500" y="6591300"/>
                </a:lnTo>
                <a:cubicBezTo>
                  <a:pt x="2197100" y="6769100"/>
                  <a:pt x="2120900" y="7035800"/>
                  <a:pt x="2057400" y="7175500"/>
                </a:cubicBezTo>
                <a:cubicBezTo>
                  <a:pt x="1993900" y="7327900"/>
                  <a:pt x="1905000" y="7594600"/>
                  <a:pt x="1854200" y="7772400"/>
                </a:cubicBezTo>
                <a:lnTo>
                  <a:pt x="1371600" y="9448800"/>
                </a:lnTo>
                <a:cubicBezTo>
                  <a:pt x="1320800" y="9639300"/>
                  <a:pt x="1219200" y="9931400"/>
                  <a:pt x="1155700" y="10121900"/>
                </a:cubicBezTo>
                <a:lnTo>
                  <a:pt x="1104900" y="10248900"/>
                </a:lnTo>
                <a:cubicBezTo>
                  <a:pt x="990600" y="10553700"/>
                  <a:pt x="622300" y="10668000"/>
                  <a:pt x="177800" y="10528300"/>
                </a:cubicBezTo>
                <a:cubicBezTo>
                  <a:pt x="76200" y="10502900"/>
                  <a:pt x="0" y="10337800"/>
                  <a:pt x="0" y="10172700"/>
                </a:cubicBezTo>
                <a:cubicBezTo>
                  <a:pt x="0" y="10007600"/>
                  <a:pt x="38100" y="9829800"/>
                  <a:pt x="88900" y="9779000"/>
                </a:cubicBezTo>
                <a:cubicBezTo>
                  <a:pt x="139700" y="9728200"/>
                  <a:pt x="215900" y="9525000"/>
                  <a:pt x="279400" y="9321800"/>
                </a:cubicBezTo>
                <a:lnTo>
                  <a:pt x="431800" y="8712200"/>
                </a:lnTo>
                <a:cubicBezTo>
                  <a:pt x="482600" y="8509000"/>
                  <a:pt x="533400" y="8318500"/>
                  <a:pt x="533400" y="8293100"/>
                </a:cubicBezTo>
                <a:cubicBezTo>
                  <a:pt x="533400" y="8267700"/>
                  <a:pt x="571500" y="8102600"/>
                  <a:pt x="609600" y="7912100"/>
                </a:cubicBezTo>
                <a:lnTo>
                  <a:pt x="965200" y="6337300"/>
                </a:lnTo>
                <a:cubicBezTo>
                  <a:pt x="1016000" y="6159500"/>
                  <a:pt x="1092200" y="5892800"/>
                  <a:pt x="1155700" y="5740400"/>
                </a:cubicBezTo>
                <a:cubicBezTo>
                  <a:pt x="1219200" y="5600700"/>
                  <a:pt x="1320800" y="5308600"/>
                  <a:pt x="1384300" y="5105400"/>
                </a:cubicBezTo>
                <a:lnTo>
                  <a:pt x="1485900" y="4775200"/>
                </a:lnTo>
                <a:cubicBezTo>
                  <a:pt x="1549400" y="4572000"/>
                  <a:pt x="1612900" y="4381500"/>
                  <a:pt x="1612900" y="4356100"/>
                </a:cubicBezTo>
                <a:cubicBezTo>
                  <a:pt x="1612900" y="4330700"/>
                  <a:pt x="1625600" y="4152900"/>
                  <a:pt x="1638300" y="3962400"/>
                </a:cubicBezTo>
                <a:lnTo>
                  <a:pt x="1676400" y="3454400"/>
                </a:lnTo>
                <a:cubicBezTo>
                  <a:pt x="1689100" y="3263900"/>
                  <a:pt x="1803400" y="3048000"/>
                  <a:pt x="1917700" y="2971800"/>
                </a:cubicBezTo>
                <a:cubicBezTo>
                  <a:pt x="2044700" y="2895600"/>
                  <a:pt x="2171700" y="2654300"/>
                  <a:pt x="2209800" y="2451100"/>
                </a:cubicBezTo>
                <a:lnTo>
                  <a:pt x="2260600" y="2095500"/>
                </a:lnTo>
                <a:cubicBezTo>
                  <a:pt x="2400300" y="1219200"/>
                  <a:pt x="2336800" y="1079500"/>
                  <a:pt x="1790700" y="1079500"/>
                </a:cubicBezTo>
                <a:cubicBezTo>
                  <a:pt x="1587500" y="1079500"/>
                  <a:pt x="1333500" y="1117600"/>
                  <a:pt x="1206500" y="1168400"/>
                </a:cubicBezTo>
                <a:cubicBezTo>
                  <a:pt x="1079500" y="1219200"/>
                  <a:pt x="825500" y="1244600"/>
                  <a:pt x="622300" y="1219200"/>
                </a:cubicBezTo>
                <a:lnTo>
                  <a:pt x="355600" y="1193800"/>
                </a:lnTo>
                <a:cubicBezTo>
                  <a:pt x="127000" y="1181100"/>
                  <a:pt x="0" y="1028700"/>
                  <a:pt x="0" y="812800"/>
                </a:cubicBezTo>
                <a:lnTo>
                  <a:pt x="0" y="546100"/>
                </a:lnTo>
                <a:cubicBezTo>
                  <a:pt x="0" y="88900"/>
                  <a:pt x="88900" y="0"/>
                  <a:pt x="533400" y="0"/>
                </a:cubicBezTo>
                <a:close/>
                <a:moveTo>
                  <a:pt x="7708900" y="10693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3" name="Freeform 2443"/>
          <p:cNvSpPr/>
          <p:nvPr/>
        </p:nvSpPr>
        <p:spPr>
          <a:xfrm rot="0" flipH="0" flipV="0">
            <a:off x="24374871" y="17099775"/>
            <a:ext cx="67036" cy="91541"/>
          </a:xfrm>
          <a:custGeom>
            <a:pathLst>
              <a:path w="7886700" h="10769600">
                <a:moveTo>
                  <a:pt x="7124700" y="4216400"/>
                </a:moveTo>
                <a:lnTo>
                  <a:pt x="6680200" y="6172200"/>
                </a:lnTo>
                <a:cubicBezTo>
                  <a:pt x="6553200" y="6718300"/>
                  <a:pt x="6375400" y="7162800"/>
                  <a:pt x="6273800" y="7162800"/>
                </a:cubicBezTo>
                <a:cubicBezTo>
                  <a:pt x="6146800" y="7162800"/>
                  <a:pt x="5918200" y="8026400"/>
                  <a:pt x="5918200" y="8559800"/>
                </a:cubicBezTo>
                <a:cubicBezTo>
                  <a:pt x="5918200" y="9042400"/>
                  <a:pt x="5664200" y="9359900"/>
                  <a:pt x="4902200" y="9829800"/>
                </a:cubicBezTo>
                <a:cubicBezTo>
                  <a:pt x="3657600" y="10604500"/>
                  <a:pt x="2552700" y="10769600"/>
                  <a:pt x="774700" y="10452100"/>
                </a:cubicBezTo>
                <a:cubicBezTo>
                  <a:pt x="355600" y="10375900"/>
                  <a:pt x="0" y="10172700"/>
                  <a:pt x="0" y="9994900"/>
                </a:cubicBezTo>
                <a:cubicBezTo>
                  <a:pt x="0" y="9575800"/>
                  <a:pt x="749300" y="9321800"/>
                  <a:pt x="2006600" y="9321800"/>
                </a:cubicBezTo>
                <a:lnTo>
                  <a:pt x="3289300" y="9321800"/>
                </a:lnTo>
                <a:cubicBezTo>
                  <a:pt x="3848100" y="9321800"/>
                  <a:pt x="4470400" y="9118600"/>
                  <a:pt x="4660900" y="8864600"/>
                </a:cubicBezTo>
                <a:cubicBezTo>
                  <a:pt x="5130800" y="8280400"/>
                  <a:pt x="5549900" y="6616700"/>
                  <a:pt x="5283200" y="6362700"/>
                </a:cubicBezTo>
                <a:cubicBezTo>
                  <a:pt x="5245100" y="6311900"/>
                  <a:pt x="4737100" y="6273800"/>
                  <a:pt x="4178300" y="6273800"/>
                </a:cubicBezTo>
                <a:lnTo>
                  <a:pt x="3175000" y="6273800"/>
                </a:lnTo>
                <a:cubicBezTo>
                  <a:pt x="1778000" y="6273800"/>
                  <a:pt x="1282700" y="6032500"/>
                  <a:pt x="901700" y="5156200"/>
                </a:cubicBezTo>
                <a:cubicBezTo>
                  <a:pt x="711200" y="4737100"/>
                  <a:pt x="647700" y="2933700"/>
                  <a:pt x="812800" y="2768600"/>
                </a:cubicBezTo>
                <a:cubicBezTo>
                  <a:pt x="850900" y="2717800"/>
                  <a:pt x="977900" y="2387600"/>
                  <a:pt x="1079500" y="2006600"/>
                </a:cubicBezTo>
                <a:cubicBezTo>
                  <a:pt x="1168400" y="1638300"/>
                  <a:pt x="1270000" y="1079500"/>
                  <a:pt x="1295400" y="774700"/>
                </a:cubicBezTo>
                <a:cubicBezTo>
                  <a:pt x="1346200" y="228600"/>
                  <a:pt x="1587500" y="0"/>
                  <a:pt x="2108200" y="0"/>
                </a:cubicBezTo>
                <a:cubicBezTo>
                  <a:pt x="2438400" y="0"/>
                  <a:pt x="2514600" y="114300"/>
                  <a:pt x="2514600" y="711200"/>
                </a:cubicBezTo>
                <a:cubicBezTo>
                  <a:pt x="2514600" y="1257300"/>
                  <a:pt x="2133600" y="2514600"/>
                  <a:pt x="1917700" y="2743200"/>
                </a:cubicBezTo>
                <a:cubicBezTo>
                  <a:pt x="1841500" y="2806700"/>
                  <a:pt x="1790700" y="3302000"/>
                  <a:pt x="1790700" y="3848100"/>
                </a:cubicBezTo>
                <a:cubicBezTo>
                  <a:pt x="1790700" y="4991100"/>
                  <a:pt x="2044700" y="5194300"/>
                  <a:pt x="3454400" y="5194300"/>
                </a:cubicBezTo>
                <a:lnTo>
                  <a:pt x="4724400" y="5194300"/>
                </a:lnTo>
                <a:cubicBezTo>
                  <a:pt x="5537200" y="5194300"/>
                  <a:pt x="5918200" y="4927600"/>
                  <a:pt x="5918200" y="4343400"/>
                </a:cubicBezTo>
                <a:cubicBezTo>
                  <a:pt x="5918200" y="3911600"/>
                  <a:pt x="6057900" y="3073400"/>
                  <a:pt x="6159500" y="2984500"/>
                </a:cubicBezTo>
                <a:cubicBezTo>
                  <a:pt x="6248400" y="2882900"/>
                  <a:pt x="6629400" y="1828800"/>
                  <a:pt x="6629400" y="1651000"/>
                </a:cubicBezTo>
                <a:cubicBezTo>
                  <a:pt x="6629400" y="711200"/>
                  <a:pt x="7010400" y="0"/>
                  <a:pt x="7518400" y="0"/>
                </a:cubicBezTo>
                <a:cubicBezTo>
                  <a:pt x="7721600" y="0"/>
                  <a:pt x="7886700" y="355600"/>
                  <a:pt x="7886700" y="800100"/>
                </a:cubicBezTo>
                <a:cubicBezTo>
                  <a:pt x="7886700" y="1244600"/>
                  <a:pt x="7848600" y="1651000"/>
                  <a:pt x="7797800" y="1701800"/>
                </a:cubicBezTo>
                <a:cubicBezTo>
                  <a:pt x="7721600" y="1765300"/>
                  <a:pt x="7353300" y="3009900"/>
                  <a:pt x="7353300" y="3175000"/>
                </a:cubicBezTo>
                <a:cubicBezTo>
                  <a:pt x="7353300" y="3200400"/>
                  <a:pt x="7251700" y="3670300"/>
                  <a:pt x="7124700" y="4216400"/>
                </a:cubicBezTo>
                <a:close/>
                <a:moveTo>
                  <a:pt x="6718300" y="10490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4" name="Freeform 2444"/>
          <p:cNvSpPr/>
          <p:nvPr/>
        </p:nvSpPr>
        <p:spPr>
          <a:xfrm rot="0" flipH="0" flipV="0">
            <a:off x="24501824" y="17099235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5" name="Freeform 2445"/>
          <p:cNvSpPr/>
          <p:nvPr/>
        </p:nvSpPr>
        <p:spPr>
          <a:xfrm rot="0" flipH="0" flipV="0">
            <a:off x="24564543" y="17098911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6" name="Freeform 2446"/>
          <p:cNvSpPr/>
          <p:nvPr/>
        </p:nvSpPr>
        <p:spPr>
          <a:xfrm rot="0" flipH="0" flipV="0">
            <a:off x="24634711" y="17101826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7" name="Freeform 2447"/>
          <p:cNvSpPr/>
          <p:nvPr/>
        </p:nvSpPr>
        <p:spPr>
          <a:xfrm rot="0" flipH="0" flipV="0">
            <a:off x="24709843" y="17098803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8" name="Freeform 2448"/>
          <p:cNvSpPr/>
          <p:nvPr/>
        </p:nvSpPr>
        <p:spPr>
          <a:xfrm rot="0" flipH="0" flipV="0">
            <a:off x="24771375" y="17134859"/>
            <a:ext cx="18351" cy="48793"/>
          </a:xfrm>
          <a:custGeom>
            <a:pathLst>
              <a:path w="2159000" h="5740400">
                <a:moveTo>
                  <a:pt x="1079500" y="1079500"/>
                </a:moveTo>
                <a:lnTo>
                  <a:pt x="1079500" y="533400"/>
                </a:lnTo>
                <a:cubicBezTo>
                  <a:pt x="1079500" y="165100"/>
                  <a:pt x="1308100" y="0"/>
                  <a:pt x="1841500" y="0"/>
                </a:cubicBezTo>
                <a:cubicBezTo>
                  <a:pt x="2019300" y="0"/>
                  <a:pt x="2159000" y="165100"/>
                  <a:pt x="2159000" y="355600"/>
                </a:cubicBezTo>
                <a:lnTo>
                  <a:pt x="2159000" y="711200"/>
                </a:lnTo>
                <a:cubicBezTo>
                  <a:pt x="2159000" y="914400"/>
                  <a:pt x="2070100" y="1079500"/>
                  <a:pt x="1981200" y="1079500"/>
                </a:cubicBezTo>
                <a:cubicBezTo>
                  <a:pt x="1879600" y="1079500"/>
                  <a:pt x="1790700" y="1155700"/>
                  <a:pt x="1790700" y="1257300"/>
                </a:cubicBezTo>
                <a:cubicBezTo>
                  <a:pt x="1790700" y="1358900"/>
                  <a:pt x="1638300" y="1435100"/>
                  <a:pt x="1435100" y="1435100"/>
                </a:cubicBezTo>
                <a:cubicBezTo>
                  <a:pt x="1231900" y="1435100"/>
                  <a:pt x="1079500" y="1282700"/>
                  <a:pt x="1079500" y="1079500"/>
                </a:cubicBezTo>
                <a:close/>
                <a:moveTo>
                  <a:pt x="4406900" y="6362700"/>
                </a:moveTo>
                <a:moveTo>
                  <a:pt x="0" y="5372100"/>
                </a:moveTo>
                <a:lnTo>
                  <a:pt x="0" y="4660900"/>
                </a:lnTo>
                <a:cubicBezTo>
                  <a:pt x="0" y="4381500"/>
                  <a:pt x="88900" y="4305300"/>
                  <a:pt x="368300" y="4305300"/>
                </a:cubicBezTo>
                <a:lnTo>
                  <a:pt x="723900" y="4305300"/>
                </a:lnTo>
                <a:cubicBezTo>
                  <a:pt x="952500" y="4305300"/>
                  <a:pt x="1079500" y="4432300"/>
                  <a:pt x="1079500" y="4660900"/>
                </a:cubicBezTo>
                <a:lnTo>
                  <a:pt x="1079500" y="4838700"/>
                </a:lnTo>
                <a:cubicBezTo>
                  <a:pt x="1079500" y="5041900"/>
                  <a:pt x="1041400" y="5245100"/>
                  <a:pt x="990600" y="5283200"/>
                </a:cubicBezTo>
                <a:cubicBezTo>
                  <a:pt x="939800" y="5334000"/>
                  <a:pt x="876300" y="5461000"/>
                  <a:pt x="850900" y="5562600"/>
                </a:cubicBezTo>
                <a:cubicBezTo>
                  <a:pt x="812800" y="5651500"/>
                  <a:pt x="635000" y="5740400"/>
                  <a:pt x="431800" y="5740400"/>
                </a:cubicBezTo>
                <a:lnTo>
                  <a:pt x="368300" y="5740400"/>
                </a:lnTo>
                <a:cubicBezTo>
                  <a:pt x="127000" y="5740400"/>
                  <a:pt x="0" y="5613400"/>
                  <a:pt x="0" y="5372100"/>
                </a:cubicBezTo>
                <a:close/>
                <a:moveTo>
                  <a:pt x="114300" y="63627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9" name="Freeform 2449"/>
          <p:cNvSpPr/>
          <p:nvPr/>
        </p:nvSpPr>
        <p:spPr>
          <a:xfrm rot="0" flipH="0" flipV="0">
            <a:off x="24797823" y="17096968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0" name="Freeform 2450"/>
          <p:cNvSpPr/>
          <p:nvPr/>
        </p:nvSpPr>
        <p:spPr>
          <a:xfrm rot="0" flipH="0" flipV="0">
            <a:off x="24868098" y="17098803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1" name="Freeform 2451"/>
          <p:cNvSpPr/>
          <p:nvPr/>
        </p:nvSpPr>
        <p:spPr>
          <a:xfrm rot="0" flipH="0" flipV="0">
            <a:off x="24945390" y="17100099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2" name="Freeform 2452"/>
          <p:cNvSpPr/>
          <p:nvPr/>
        </p:nvSpPr>
        <p:spPr>
          <a:xfrm rot="0" flipH="0" flipV="0">
            <a:off x="24973566" y="17098911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3" name="Freeform 2453"/>
          <p:cNvSpPr/>
          <p:nvPr/>
        </p:nvSpPr>
        <p:spPr>
          <a:xfrm rot="0" flipH="0" flipV="0">
            <a:off x="25100388" y="17090059"/>
            <a:ext cx="36595" cy="106654"/>
          </a:xfrm>
          <a:custGeom>
            <a:pathLst>
              <a:path w="4305300" h="12547600">
                <a:moveTo>
                  <a:pt x="1397000" y="7620000"/>
                </a:moveTo>
                <a:lnTo>
                  <a:pt x="1193800" y="11836400"/>
                </a:lnTo>
                <a:cubicBezTo>
                  <a:pt x="1181100" y="12230100"/>
                  <a:pt x="1016000" y="12547600"/>
                  <a:pt x="850900" y="12547600"/>
                </a:cubicBezTo>
                <a:cubicBezTo>
                  <a:pt x="266700" y="12547600"/>
                  <a:pt x="0" y="12230100"/>
                  <a:pt x="0" y="11506200"/>
                </a:cubicBezTo>
                <a:lnTo>
                  <a:pt x="0" y="9855200"/>
                </a:lnTo>
                <a:cubicBezTo>
                  <a:pt x="0" y="9461500"/>
                  <a:pt x="63500" y="8826500"/>
                  <a:pt x="127000" y="8458200"/>
                </a:cubicBezTo>
                <a:lnTo>
                  <a:pt x="558800" y="6146800"/>
                </a:lnTo>
                <a:cubicBezTo>
                  <a:pt x="622300" y="5765800"/>
                  <a:pt x="812800" y="5168900"/>
                  <a:pt x="977900" y="4813300"/>
                </a:cubicBezTo>
                <a:lnTo>
                  <a:pt x="2501900" y="1435100"/>
                </a:lnTo>
                <a:cubicBezTo>
                  <a:pt x="2819400" y="749300"/>
                  <a:pt x="3479800" y="0"/>
                  <a:pt x="3771900" y="0"/>
                </a:cubicBezTo>
                <a:cubicBezTo>
                  <a:pt x="4178300" y="0"/>
                  <a:pt x="4305300" y="139700"/>
                  <a:pt x="4305300" y="596900"/>
                </a:cubicBezTo>
                <a:cubicBezTo>
                  <a:pt x="4305300" y="850900"/>
                  <a:pt x="4114800" y="1346200"/>
                  <a:pt x="3886200" y="1676400"/>
                </a:cubicBezTo>
                <a:lnTo>
                  <a:pt x="2908300" y="3060700"/>
                </a:lnTo>
                <a:cubicBezTo>
                  <a:pt x="2679700" y="3390900"/>
                  <a:pt x="2387600" y="3987800"/>
                  <a:pt x="2260600" y="4368800"/>
                </a:cubicBezTo>
                <a:lnTo>
                  <a:pt x="1663700" y="6197600"/>
                </a:lnTo>
                <a:cubicBezTo>
                  <a:pt x="1536700" y="6578600"/>
                  <a:pt x="1422400" y="7226300"/>
                  <a:pt x="1397000" y="7620000"/>
                </a:cubicBezTo>
                <a:close/>
                <a:moveTo>
                  <a:pt x="3657600" y="11633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4" name="Freeform 2454"/>
          <p:cNvSpPr/>
          <p:nvPr/>
        </p:nvSpPr>
        <p:spPr>
          <a:xfrm rot="0" flipH="0" flipV="0">
            <a:off x="25138220" y="17098479"/>
            <a:ext cx="61747" cy="89814"/>
          </a:xfrm>
          <a:custGeom>
            <a:pathLst>
              <a:path w="7264400" h="10566400">
                <a:moveTo>
                  <a:pt x="152400" y="6286500"/>
                </a:moveTo>
                <a:lnTo>
                  <a:pt x="1168400" y="2743200"/>
                </a:lnTo>
                <a:cubicBezTo>
                  <a:pt x="1231900" y="2552700"/>
                  <a:pt x="1346200" y="2273300"/>
                  <a:pt x="1435100" y="2108200"/>
                </a:cubicBezTo>
                <a:lnTo>
                  <a:pt x="1803400" y="1435100"/>
                </a:lnTo>
                <a:cubicBezTo>
                  <a:pt x="1981200" y="1104900"/>
                  <a:pt x="2311400" y="749300"/>
                  <a:pt x="2527300" y="647700"/>
                </a:cubicBezTo>
                <a:cubicBezTo>
                  <a:pt x="2603500" y="609600"/>
                  <a:pt x="2832100" y="482600"/>
                  <a:pt x="3035300" y="368300"/>
                </a:cubicBezTo>
                <a:cubicBezTo>
                  <a:pt x="3606800" y="50800"/>
                  <a:pt x="3835400" y="0"/>
                  <a:pt x="4622800" y="0"/>
                </a:cubicBezTo>
                <a:lnTo>
                  <a:pt x="6515100" y="0"/>
                </a:lnTo>
                <a:cubicBezTo>
                  <a:pt x="6705600" y="0"/>
                  <a:pt x="6946900" y="76200"/>
                  <a:pt x="7048500" y="177800"/>
                </a:cubicBezTo>
                <a:cubicBezTo>
                  <a:pt x="7226300" y="355600"/>
                  <a:pt x="7264400" y="571500"/>
                  <a:pt x="7175500" y="889000"/>
                </a:cubicBezTo>
                <a:cubicBezTo>
                  <a:pt x="7137400" y="990600"/>
                  <a:pt x="6959600" y="1066800"/>
                  <a:pt x="6756400" y="1066800"/>
                </a:cubicBezTo>
                <a:lnTo>
                  <a:pt x="4711700" y="1066800"/>
                </a:lnTo>
                <a:cubicBezTo>
                  <a:pt x="4521200" y="1066800"/>
                  <a:pt x="4216400" y="1104900"/>
                  <a:pt x="4051300" y="1155700"/>
                </a:cubicBezTo>
                <a:lnTo>
                  <a:pt x="3708400" y="1244600"/>
                </a:lnTo>
                <a:cubicBezTo>
                  <a:pt x="3530600" y="1282700"/>
                  <a:pt x="3276600" y="1435100"/>
                  <a:pt x="3136900" y="1574800"/>
                </a:cubicBezTo>
                <a:lnTo>
                  <a:pt x="2819400" y="1892300"/>
                </a:lnTo>
                <a:cubicBezTo>
                  <a:pt x="2540000" y="2171700"/>
                  <a:pt x="2425700" y="2387600"/>
                  <a:pt x="2247900" y="2959100"/>
                </a:cubicBezTo>
                <a:lnTo>
                  <a:pt x="2146300" y="3289300"/>
                </a:lnTo>
                <a:cubicBezTo>
                  <a:pt x="2082800" y="3505200"/>
                  <a:pt x="2032000" y="3810000"/>
                  <a:pt x="2032000" y="3987800"/>
                </a:cubicBezTo>
                <a:cubicBezTo>
                  <a:pt x="2032000" y="4152900"/>
                  <a:pt x="1993900" y="4457700"/>
                  <a:pt x="1943100" y="4648200"/>
                </a:cubicBezTo>
                <a:lnTo>
                  <a:pt x="1460500" y="6642100"/>
                </a:lnTo>
                <a:cubicBezTo>
                  <a:pt x="1409700" y="6832600"/>
                  <a:pt x="1320800" y="6985000"/>
                  <a:pt x="1257300" y="6985000"/>
                </a:cubicBezTo>
                <a:cubicBezTo>
                  <a:pt x="1181100" y="6985000"/>
                  <a:pt x="1130300" y="7150100"/>
                  <a:pt x="1130300" y="7340600"/>
                </a:cubicBezTo>
                <a:lnTo>
                  <a:pt x="1130300" y="8775700"/>
                </a:lnTo>
                <a:cubicBezTo>
                  <a:pt x="1130300" y="8978900"/>
                  <a:pt x="1206500" y="9220200"/>
                  <a:pt x="1308100" y="9321800"/>
                </a:cubicBezTo>
                <a:cubicBezTo>
                  <a:pt x="1409700" y="9410700"/>
                  <a:pt x="1651000" y="9499600"/>
                  <a:pt x="1854200" y="9499600"/>
                </a:cubicBezTo>
                <a:lnTo>
                  <a:pt x="3822700" y="9499600"/>
                </a:lnTo>
                <a:cubicBezTo>
                  <a:pt x="4406900" y="9499600"/>
                  <a:pt x="4533900" y="9588500"/>
                  <a:pt x="4533900" y="9969500"/>
                </a:cubicBezTo>
                <a:lnTo>
                  <a:pt x="4533900" y="10210800"/>
                </a:lnTo>
                <a:cubicBezTo>
                  <a:pt x="4533900" y="10502900"/>
                  <a:pt x="4470400" y="10566400"/>
                  <a:pt x="4178300" y="10566400"/>
                </a:cubicBezTo>
                <a:lnTo>
                  <a:pt x="1485900" y="10566400"/>
                </a:lnTo>
                <a:cubicBezTo>
                  <a:pt x="914400" y="10566400"/>
                  <a:pt x="304800" y="10109200"/>
                  <a:pt x="139700" y="9537700"/>
                </a:cubicBezTo>
                <a:cubicBezTo>
                  <a:pt x="0" y="9042400"/>
                  <a:pt x="12700" y="6794500"/>
                  <a:pt x="152400" y="6286500"/>
                </a:cubicBezTo>
                <a:close/>
                <a:moveTo>
                  <a:pt x="3251200" y="1064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5" name="Freeform 2455"/>
          <p:cNvSpPr/>
          <p:nvPr/>
        </p:nvSpPr>
        <p:spPr>
          <a:xfrm rot="0" flipH="0" flipV="0">
            <a:off x="25198182" y="17096968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6" name="Freeform 2456"/>
          <p:cNvSpPr/>
          <p:nvPr/>
        </p:nvSpPr>
        <p:spPr>
          <a:xfrm rot="0" flipH="0" flipV="0">
            <a:off x="25268075" y="17101826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7" name="Freeform 2457"/>
          <p:cNvSpPr/>
          <p:nvPr/>
        </p:nvSpPr>
        <p:spPr>
          <a:xfrm rot="0" flipH="0" flipV="0">
            <a:off x="25336457" y="17098911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8" name="Freeform 2458"/>
          <p:cNvSpPr/>
          <p:nvPr/>
        </p:nvSpPr>
        <p:spPr>
          <a:xfrm rot="0" flipH="0" flipV="0">
            <a:off x="25399441" y="17089843"/>
            <a:ext cx="36595" cy="107302"/>
          </a:xfrm>
          <a:custGeom>
            <a:pathLst>
              <a:path w="4305300" h="12623800">
                <a:moveTo>
                  <a:pt x="254000" y="11734800"/>
                </a:moveTo>
                <a:lnTo>
                  <a:pt x="1790700" y="8432800"/>
                </a:lnTo>
                <a:cubicBezTo>
                  <a:pt x="1955800" y="8077200"/>
                  <a:pt x="2184400" y="7467600"/>
                  <a:pt x="2286000" y="7073900"/>
                </a:cubicBezTo>
                <a:lnTo>
                  <a:pt x="2641600" y="5829300"/>
                </a:lnTo>
                <a:cubicBezTo>
                  <a:pt x="2743200" y="5435600"/>
                  <a:pt x="2832100" y="4775200"/>
                  <a:pt x="2832100" y="4368800"/>
                </a:cubicBezTo>
                <a:lnTo>
                  <a:pt x="2844800" y="2438400"/>
                </a:lnTo>
                <a:cubicBezTo>
                  <a:pt x="2844800" y="2032000"/>
                  <a:pt x="2908300" y="1397000"/>
                  <a:pt x="2984500" y="1028700"/>
                </a:cubicBezTo>
                <a:lnTo>
                  <a:pt x="2997200" y="914400"/>
                </a:lnTo>
                <a:cubicBezTo>
                  <a:pt x="3124200" y="266700"/>
                  <a:pt x="3263900" y="0"/>
                  <a:pt x="3454400" y="0"/>
                </a:cubicBezTo>
                <a:cubicBezTo>
                  <a:pt x="3784600" y="0"/>
                  <a:pt x="3911600" y="190500"/>
                  <a:pt x="4038600" y="838200"/>
                </a:cubicBezTo>
                <a:lnTo>
                  <a:pt x="4127500" y="1320800"/>
                </a:lnTo>
                <a:cubicBezTo>
                  <a:pt x="4305300" y="2298700"/>
                  <a:pt x="4305300" y="2641600"/>
                  <a:pt x="4089400" y="2908300"/>
                </a:cubicBezTo>
                <a:cubicBezTo>
                  <a:pt x="3987800" y="3035300"/>
                  <a:pt x="3911600" y="3454400"/>
                  <a:pt x="3911600" y="3848100"/>
                </a:cubicBezTo>
                <a:lnTo>
                  <a:pt x="3911600" y="4838700"/>
                </a:lnTo>
                <a:cubicBezTo>
                  <a:pt x="3911600" y="5232400"/>
                  <a:pt x="3810000" y="5854700"/>
                  <a:pt x="3683000" y="6223000"/>
                </a:cubicBezTo>
                <a:lnTo>
                  <a:pt x="3086100" y="8039100"/>
                </a:lnTo>
                <a:cubicBezTo>
                  <a:pt x="2971800" y="8407400"/>
                  <a:pt x="2730500" y="8991600"/>
                  <a:pt x="2552700" y="9334500"/>
                </a:cubicBezTo>
                <a:lnTo>
                  <a:pt x="1435100" y="11493500"/>
                </a:lnTo>
                <a:cubicBezTo>
                  <a:pt x="1257300" y="11836400"/>
                  <a:pt x="1016000" y="12217400"/>
                  <a:pt x="889000" y="12331700"/>
                </a:cubicBezTo>
                <a:cubicBezTo>
                  <a:pt x="673100" y="12547600"/>
                  <a:pt x="215900" y="12623800"/>
                  <a:pt x="50800" y="12458700"/>
                </a:cubicBezTo>
                <a:cubicBezTo>
                  <a:pt x="0" y="12407900"/>
                  <a:pt x="88900" y="12077700"/>
                  <a:pt x="254000" y="11734800"/>
                </a:cubicBezTo>
                <a:close/>
                <a:moveTo>
                  <a:pt x="-457200" y="11658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9" name="Freeform 2459"/>
          <p:cNvSpPr/>
          <p:nvPr/>
        </p:nvSpPr>
        <p:spPr>
          <a:xfrm rot="0" flipH="0" flipV="0">
            <a:off x="25950653" y="17156144"/>
            <a:ext cx="45770" cy="9175"/>
          </a:xfrm>
          <a:custGeom>
            <a:pathLst>
              <a:path w="5384800" h="1079500">
                <a:moveTo>
                  <a:pt x="4914900" y="1079500"/>
                </a:moveTo>
                <a:lnTo>
                  <a:pt x="368300" y="1079500"/>
                </a:lnTo>
                <a:cubicBezTo>
                  <a:pt x="127000" y="1079500"/>
                  <a:pt x="0" y="952500"/>
                  <a:pt x="0" y="723900"/>
                </a:cubicBezTo>
                <a:cubicBezTo>
                  <a:pt x="0" y="520700"/>
                  <a:pt x="88900" y="355600"/>
                  <a:pt x="190500" y="355600"/>
                </a:cubicBezTo>
                <a:cubicBezTo>
                  <a:pt x="279400" y="355600"/>
                  <a:pt x="368300" y="279400"/>
                  <a:pt x="368300" y="177800"/>
                </a:cubicBezTo>
                <a:cubicBezTo>
                  <a:pt x="368300" y="88900"/>
                  <a:pt x="520700" y="0"/>
                  <a:pt x="723900" y="0"/>
                </a:cubicBezTo>
                <a:lnTo>
                  <a:pt x="4673600" y="0"/>
                </a:lnTo>
                <a:cubicBezTo>
                  <a:pt x="4864100" y="0"/>
                  <a:pt x="5029200" y="88900"/>
                  <a:pt x="5029200" y="177800"/>
                </a:cubicBezTo>
                <a:cubicBezTo>
                  <a:pt x="5029200" y="279400"/>
                  <a:pt x="5105400" y="355600"/>
                  <a:pt x="5207000" y="355600"/>
                </a:cubicBezTo>
                <a:cubicBezTo>
                  <a:pt x="5308600" y="355600"/>
                  <a:pt x="5384800" y="444500"/>
                  <a:pt x="5384800" y="546100"/>
                </a:cubicBezTo>
                <a:cubicBezTo>
                  <a:pt x="5384800" y="635000"/>
                  <a:pt x="5359400" y="800100"/>
                  <a:pt x="5334000" y="901700"/>
                </a:cubicBezTo>
                <a:cubicBezTo>
                  <a:pt x="5295900" y="1003300"/>
                  <a:pt x="5118100" y="1079500"/>
                  <a:pt x="4914900" y="1079500"/>
                </a:cubicBezTo>
                <a:close/>
                <a:moveTo>
                  <a:pt x="1930400" y="3873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0" name="Freeform 2460"/>
          <p:cNvSpPr/>
          <p:nvPr/>
        </p:nvSpPr>
        <p:spPr>
          <a:xfrm rot="0" flipH="0" flipV="0">
            <a:off x="26014216" y="17099038"/>
            <a:ext cx="53327" cy="89922"/>
          </a:xfrm>
          <a:custGeom>
            <a:pathLst>
              <a:path w="6273800" h="10579100">
                <a:moveTo>
                  <a:pt x="5816600" y="6972300"/>
                </a:moveTo>
                <a:lnTo>
                  <a:pt x="5346700" y="8559800"/>
                </a:lnTo>
                <a:cubicBezTo>
                  <a:pt x="5194300" y="9055100"/>
                  <a:pt x="4673600" y="9779000"/>
                  <a:pt x="4343400" y="9931400"/>
                </a:cubicBezTo>
                <a:cubicBezTo>
                  <a:pt x="4267200" y="9969500"/>
                  <a:pt x="4025900" y="10096500"/>
                  <a:pt x="3822700" y="10210800"/>
                </a:cubicBezTo>
                <a:cubicBezTo>
                  <a:pt x="3390900" y="10464800"/>
                  <a:pt x="2921000" y="10579100"/>
                  <a:pt x="2425700" y="10579100"/>
                </a:cubicBezTo>
                <a:lnTo>
                  <a:pt x="1968500" y="10579100"/>
                </a:lnTo>
                <a:cubicBezTo>
                  <a:pt x="1778000" y="10579100"/>
                  <a:pt x="1485900" y="10515600"/>
                  <a:pt x="1320800" y="10414000"/>
                </a:cubicBezTo>
                <a:lnTo>
                  <a:pt x="1066800" y="10274300"/>
                </a:lnTo>
                <a:cubicBezTo>
                  <a:pt x="381000" y="9880600"/>
                  <a:pt x="0" y="9194800"/>
                  <a:pt x="0" y="8343900"/>
                </a:cubicBezTo>
                <a:lnTo>
                  <a:pt x="0" y="8077200"/>
                </a:lnTo>
                <a:cubicBezTo>
                  <a:pt x="0" y="7874000"/>
                  <a:pt x="38100" y="7670800"/>
                  <a:pt x="88900" y="7632700"/>
                </a:cubicBezTo>
                <a:cubicBezTo>
                  <a:pt x="139700" y="7581900"/>
                  <a:pt x="228600" y="7366000"/>
                  <a:pt x="279400" y="7162800"/>
                </a:cubicBezTo>
                <a:lnTo>
                  <a:pt x="444500" y="6565900"/>
                </a:lnTo>
                <a:cubicBezTo>
                  <a:pt x="495300" y="6362700"/>
                  <a:pt x="533400" y="6172200"/>
                  <a:pt x="533400" y="6146800"/>
                </a:cubicBezTo>
                <a:cubicBezTo>
                  <a:pt x="533400" y="6121400"/>
                  <a:pt x="558800" y="5956300"/>
                  <a:pt x="584200" y="5778500"/>
                </a:cubicBezTo>
                <a:lnTo>
                  <a:pt x="647700" y="5435600"/>
                </a:lnTo>
                <a:cubicBezTo>
                  <a:pt x="673100" y="5257800"/>
                  <a:pt x="762000" y="4953000"/>
                  <a:pt x="838200" y="4749800"/>
                </a:cubicBezTo>
                <a:lnTo>
                  <a:pt x="1117600" y="4038600"/>
                </a:lnTo>
                <a:cubicBezTo>
                  <a:pt x="1193800" y="3848100"/>
                  <a:pt x="1257300" y="3657600"/>
                  <a:pt x="1257300" y="3632200"/>
                </a:cubicBezTo>
                <a:cubicBezTo>
                  <a:pt x="1257300" y="3606800"/>
                  <a:pt x="1333500" y="3454400"/>
                  <a:pt x="1435100" y="3289300"/>
                </a:cubicBezTo>
                <a:lnTo>
                  <a:pt x="2120900" y="2133600"/>
                </a:lnTo>
                <a:cubicBezTo>
                  <a:pt x="2349500" y="1752600"/>
                  <a:pt x="2603500" y="1498600"/>
                  <a:pt x="2997200" y="1244600"/>
                </a:cubicBezTo>
                <a:lnTo>
                  <a:pt x="4356100" y="381000"/>
                </a:lnTo>
                <a:cubicBezTo>
                  <a:pt x="4737100" y="139700"/>
                  <a:pt x="5181600" y="0"/>
                  <a:pt x="5651500" y="0"/>
                </a:cubicBezTo>
                <a:lnTo>
                  <a:pt x="5740400" y="0"/>
                </a:lnTo>
                <a:cubicBezTo>
                  <a:pt x="6184900" y="0"/>
                  <a:pt x="6273800" y="88900"/>
                  <a:pt x="6273800" y="546100"/>
                </a:cubicBezTo>
                <a:cubicBezTo>
                  <a:pt x="6273800" y="736600"/>
                  <a:pt x="6172200" y="939800"/>
                  <a:pt x="6057900" y="990600"/>
                </a:cubicBezTo>
                <a:cubicBezTo>
                  <a:pt x="5930900" y="1041400"/>
                  <a:pt x="5689600" y="1079500"/>
                  <a:pt x="5511800" y="1079500"/>
                </a:cubicBezTo>
                <a:cubicBezTo>
                  <a:pt x="5346700" y="1079500"/>
                  <a:pt x="5067300" y="1155700"/>
                  <a:pt x="4914900" y="1257300"/>
                </a:cubicBezTo>
                <a:lnTo>
                  <a:pt x="4152900" y="1701800"/>
                </a:lnTo>
                <a:cubicBezTo>
                  <a:pt x="4000500" y="1790700"/>
                  <a:pt x="3759200" y="1981200"/>
                  <a:pt x="3619500" y="2120900"/>
                </a:cubicBezTo>
                <a:lnTo>
                  <a:pt x="2768600" y="2984500"/>
                </a:lnTo>
                <a:cubicBezTo>
                  <a:pt x="2628900" y="3124200"/>
                  <a:pt x="2514600" y="3390900"/>
                  <a:pt x="2514600" y="3594100"/>
                </a:cubicBezTo>
                <a:lnTo>
                  <a:pt x="2514600" y="3771900"/>
                </a:lnTo>
                <a:cubicBezTo>
                  <a:pt x="2514600" y="4038600"/>
                  <a:pt x="2603500" y="4127500"/>
                  <a:pt x="2870200" y="4127500"/>
                </a:cubicBezTo>
                <a:lnTo>
                  <a:pt x="3949700" y="4127500"/>
                </a:lnTo>
                <a:cubicBezTo>
                  <a:pt x="4140200" y="4127500"/>
                  <a:pt x="4432300" y="4203700"/>
                  <a:pt x="4597400" y="4292600"/>
                </a:cubicBezTo>
                <a:lnTo>
                  <a:pt x="5194300" y="4622800"/>
                </a:lnTo>
                <a:cubicBezTo>
                  <a:pt x="5638800" y="4864100"/>
                  <a:pt x="5727700" y="4978400"/>
                  <a:pt x="5803900" y="5410200"/>
                </a:cubicBezTo>
                <a:lnTo>
                  <a:pt x="5842000" y="5626100"/>
                </a:lnTo>
                <a:cubicBezTo>
                  <a:pt x="5943600" y="6159500"/>
                  <a:pt x="5930900" y="6578600"/>
                  <a:pt x="5816600" y="6972300"/>
                </a:cubicBezTo>
                <a:close/>
                <a:moveTo>
                  <a:pt x="2679700" y="10591800"/>
                </a:moveTo>
                <a:moveTo>
                  <a:pt x="1752600" y="5549900"/>
                </a:moveTo>
                <a:lnTo>
                  <a:pt x="1181100" y="7378700"/>
                </a:lnTo>
                <a:cubicBezTo>
                  <a:pt x="1117600" y="7556500"/>
                  <a:pt x="1079500" y="7874000"/>
                  <a:pt x="1079500" y="8077200"/>
                </a:cubicBezTo>
                <a:lnTo>
                  <a:pt x="1079500" y="8432800"/>
                </a:lnTo>
                <a:cubicBezTo>
                  <a:pt x="1079500" y="8966200"/>
                  <a:pt x="1689100" y="9512300"/>
                  <a:pt x="2286000" y="9512300"/>
                </a:cubicBezTo>
                <a:cubicBezTo>
                  <a:pt x="3200400" y="9512300"/>
                  <a:pt x="3835400" y="9207500"/>
                  <a:pt x="4165600" y="8610600"/>
                </a:cubicBezTo>
                <a:lnTo>
                  <a:pt x="4356100" y="8293100"/>
                </a:lnTo>
                <a:cubicBezTo>
                  <a:pt x="4445000" y="8128000"/>
                  <a:pt x="4546600" y="7848600"/>
                  <a:pt x="4584700" y="7658100"/>
                </a:cubicBezTo>
                <a:lnTo>
                  <a:pt x="4775200" y="6616700"/>
                </a:lnTo>
                <a:cubicBezTo>
                  <a:pt x="4876800" y="6083300"/>
                  <a:pt x="4851400" y="5930900"/>
                  <a:pt x="4635500" y="5715000"/>
                </a:cubicBezTo>
                <a:cubicBezTo>
                  <a:pt x="4279900" y="5359400"/>
                  <a:pt x="3962400" y="5207000"/>
                  <a:pt x="3581400" y="5207000"/>
                </a:cubicBezTo>
                <a:lnTo>
                  <a:pt x="2209800" y="5207000"/>
                </a:lnTo>
                <a:cubicBezTo>
                  <a:pt x="1866900" y="5207000"/>
                  <a:pt x="1854200" y="5207000"/>
                  <a:pt x="1752600" y="5549900"/>
                </a:cubicBezTo>
                <a:close/>
                <a:moveTo>
                  <a:pt x="4102100" y="10591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1" name="Freeform 2461"/>
          <p:cNvSpPr/>
          <p:nvPr/>
        </p:nvSpPr>
        <p:spPr>
          <a:xfrm rot="0" flipH="0" flipV="0">
            <a:off x="26085335" y="17099686"/>
            <a:ext cx="52247" cy="88411"/>
          </a:xfrm>
          <a:custGeom>
            <a:pathLst>
              <a:path w="6146800" h="10401300">
                <a:moveTo>
                  <a:pt x="5384800" y="5842000"/>
                </a:moveTo>
                <a:lnTo>
                  <a:pt x="5168900" y="6438900"/>
                </a:lnTo>
                <a:cubicBezTo>
                  <a:pt x="5041900" y="6794500"/>
                  <a:pt x="4851400" y="7213600"/>
                  <a:pt x="4737100" y="7353300"/>
                </a:cubicBezTo>
                <a:cubicBezTo>
                  <a:pt x="4610100" y="7493000"/>
                  <a:pt x="4483100" y="7747000"/>
                  <a:pt x="4445000" y="7924800"/>
                </a:cubicBezTo>
                <a:cubicBezTo>
                  <a:pt x="4406900" y="8089900"/>
                  <a:pt x="4140200" y="8458200"/>
                  <a:pt x="3860800" y="8737600"/>
                </a:cubicBezTo>
                <a:lnTo>
                  <a:pt x="3797300" y="8813800"/>
                </a:lnTo>
                <a:cubicBezTo>
                  <a:pt x="3517900" y="9093200"/>
                  <a:pt x="3149600" y="9372600"/>
                  <a:pt x="2984500" y="9423400"/>
                </a:cubicBezTo>
                <a:cubicBezTo>
                  <a:pt x="2197100" y="9702800"/>
                  <a:pt x="1485900" y="10121900"/>
                  <a:pt x="1485900" y="10299700"/>
                </a:cubicBezTo>
                <a:cubicBezTo>
                  <a:pt x="1485900" y="10350500"/>
                  <a:pt x="1206500" y="10401300"/>
                  <a:pt x="863600" y="10401300"/>
                </a:cubicBezTo>
                <a:cubicBezTo>
                  <a:pt x="520700" y="10401300"/>
                  <a:pt x="190500" y="10350500"/>
                  <a:pt x="152400" y="10299700"/>
                </a:cubicBezTo>
                <a:cubicBezTo>
                  <a:pt x="0" y="10160000"/>
                  <a:pt x="50800" y="9690100"/>
                  <a:pt x="241300" y="9499600"/>
                </a:cubicBezTo>
                <a:cubicBezTo>
                  <a:pt x="330200" y="9398000"/>
                  <a:pt x="622300" y="9321800"/>
                  <a:pt x="863600" y="9321800"/>
                </a:cubicBezTo>
                <a:cubicBezTo>
                  <a:pt x="1104900" y="9321800"/>
                  <a:pt x="1358900" y="9232900"/>
                  <a:pt x="1422400" y="9131300"/>
                </a:cubicBezTo>
                <a:cubicBezTo>
                  <a:pt x="1485900" y="9029700"/>
                  <a:pt x="1689100" y="8915400"/>
                  <a:pt x="1854200" y="8877300"/>
                </a:cubicBezTo>
                <a:cubicBezTo>
                  <a:pt x="2463800" y="8724900"/>
                  <a:pt x="3200400" y="8115300"/>
                  <a:pt x="3390900" y="7594600"/>
                </a:cubicBezTo>
                <a:cubicBezTo>
                  <a:pt x="3441700" y="7442200"/>
                  <a:pt x="3556000" y="7213600"/>
                  <a:pt x="3657600" y="7112000"/>
                </a:cubicBezTo>
                <a:cubicBezTo>
                  <a:pt x="4000500" y="6680200"/>
                  <a:pt x="3797300" y="6451600"/>
                  <a:pt x="3098800" y="6451600"/>
                </a:cubicBezTo>
                <a:lnTo>
                  <a:pt x="2565400" y="6451600"/>
                </a:lnTo>
                <a:cubicBezTo>
                  <a:pt x="2171700" y="6451600"/>
                  <a:pt x="1803400" y="6362700"/>
                  <a:pt x="1727200" y="6261100"/>
                </a:cubicBezTo>
                <a:cubicBezTo>
                  <a:pt x="1663700" y="6159500"/>
                  <a:pt x="1498600" y="6032500"/>
                  <a:pt x="1371600" y="5981700"/>
                </a:cubicBezTo>
                <a:cubicBezTo>
                  <a:pt x="812800" y="5791200"/>
                  <a:pt x="419100" y="5156200"/>
                  <a:pt x="419100" y="4483100"/>
                </a:cubicBezTo>
                <a:lnTo>
                  <a:pt x="419100" y="3937000"/>
                </a:lnTo>
                <a:cubicBezTo>
                  <a:pt x="419100" y="3543300"/>
                  <a:pt x="495300" y="3124200"/>
                  <a:pt x="596900" y="2997200"/>
                </a:cubicBezTo>
                <a:cubicBezTo>
                  <a:pt x="698500" y="2882900"/>
                  <a:pt x="774700" y="2641600"/>
                  <a:pt x="774700" y="2463800"/>
                </a:cubicBezTo>
                <a:cubicBezTo>
                  <a:pt x="774700" y="2286000"/>
                  <a:pt x="863600" y="2095500"/>
                  <a:pt x="965200" y="2032000"/>
                </a:cubicBezTo>
                <a:cubicBezTo>
                  <a:pt x="1066800" y="1968500"/>
                  <a:pt x="1181100" y="1778000"/>
                  <a:pt x="1219200" y="1600200"/>
                </a:cubicBezTo>
                <a:cubicBezTo>
                  <a:pt x="1409700" y="787400"/>
                  <a:pt x="1612900" y="647700"/>
                  <a:pt x="2857500" y="419100"/>
                </a:cubicBezTo>
                <a:lnTo>
                  <a:pt x="2933700" y="393700"/>
                </a:lnTo>
                <a:cubicBezTo>
                  <a:pt x="3327400" y="317500"/>
                  <a:pt x="3644900" y="203200"/>
                  <a:pt x="3644900" y="127000"/>
                </a:cubicBezTo>
                <a:cubicBezTo>
                  <a:pt x="3644900" y="50800"/>
                  <a:pt x="3848100" y="0"/>
                  <a:pt x="4089400" y="0"/>
                </a:cubicBezTo>
                <a:cubicBezTo>
                  <a:pt x="4343400" y="0"/>
                  <a:pt x="4584700" y="76200"/>
                  <a:pt x="4648200" y="177800"/>
                </a:cubicBezTo>
                <a:cubicBezTo>
                  <a:pt x="4711700" y="279400"/>
                  <a:pt x="4914900" y="406400"/>
                  <a:pt x="5092700" y="444500"/>
                </a:cubicBezTo>
                <a:cubicBezTo>
                  <a:pt x="5486400" y="533400"/>
                  <a:pt x="5588000" y="622300"/>
                  <a:pt x="5715000" y="990600"/>
                </a:cubicBezTo>
                <a:cubicBezTo>
                  <a:pt x="5765800" y="1130300"/>
                  <a:pt x="5880100" y="1308100"/>
                  <a:pt x="5981700" y="1371600"/>
                </a:cubicBezTo>
                <a:cubicBezTo>
                  <a:pt x="6070600" y="1422400"/>
                  <a:pt x="6146800" y="1790700"/>
                  <a:pt x="6146800" y="2184400"/>
                </a:cubicBezTo>
                <a:lnTo>
                  <a:pt x="6146800" y="2501900"/>
                </a:lnTo>
                <a:cubicBezTo>
                  <a:pt x="6146800" y="2895600"/>
                  <a:pt x="6032500" y="3479800"/>
                  <a:pt x="5880100" y="3810000"/>
                </a:cubicBezTo>
                <a:cubicBezTo>
                  <a:pt x="5740400" y="4127500"/>
                  <a:pt x="5613400" y="4572000"/>
                  <a:pt x="5613400" y="4787900"/>
                </a:cubicBezTo>
                <a:cubicBezTo>
                  <a:pt x="5613400" y="5016500"/>
                  <a:pt x="5511800" y="5486400"/>
                  <a:pt x="5384800" y="5842000"/>
                </a:cubicBezTo>
                <a:close/>
                <a:moveTo>
                  <a:pt x="2959100" y="10515600"/>
                </a:moveTo>
                <a:moveTo>
                  <a:pt x="2565400" y="5372100"/>
                </a:moveTo>
                <a:lnTo>
                  <a:pt x="3822700" y="5372100"/>
                </a:lnTo>
                <a:cubicBezTo>
                  <a:pt x="4241800" y="5372100"/>
                  <a:pt x="4381500" y="5257800"/>
                  <a:pt x="4521200" y="4800600"/>
                </a:cubicBezTo>
                <a:lnTo>
                  <a:pt x="4978400" y="3378200"/>
                </a:lnTo>
                <a:cubicBezTo>
                  <a:pt x="5029200" y="3187700"/>
                  <a:pt x="5080000" y="2882900"/>
                  <a:pt x="5080000" y="2679700"/>
                </a:cubicBezTo>
                <a:lnTo>
                  <a:pt x="5080000" y="2146300"/>
                </a:lnTo>
                <a:cubicBezTo>
                  <a:pt x="5080000" y="1955800"/>
                  <a:pt x="4978400" y="1689100"/>
                  <a:pt x="4864100" y="1574800"/>
                </a:cubicBezTo>
                <a:cubicBezTo>
                  <a:pt x="4368800" y="1079500"/>
                  <a:pt x="3860800" y="952500"/>
                  <a:pt x="3289300" y="1168400"/>
                </a:cubicBezTo>
                <a:cubicBezTo>
                  <a:pt x="3136900" y="1231900"/>
                  <a:pt x="2921000" y="1308100"/>
                  <a:pt x="2794000" y="1358900"/>
                </a:cubicBezTo>
                <a:cubicBezTo>
                  <a:pt x="2501900" y="1447800"/>
                  <a:pt x="2032000" y="1968500"/>
                  <a:pt x="2032000" y="2197100"/>
                </a:cubicBezTo>
                <a:cubicBezTo>
                  <a:pt x="2032000" y="2222500"/>
                  <a:pt x="1955800" y="2400300"/>
                  <a:pt x="1866900" y="2590800"/>
                </a:cubicBezTo>
                <a:lnTo>
                  <a:pt x="1651000" y="3048000"/>
                </a:lnTo>
                <a:cubicBezTo>
                  <a:pt x="1562100" y="3238500"/>
                  <a:pt x="1485900" y="3568700"/>
                  <a:pt x="1485900" y="3759200"/>
                </a:cubicBezTo>
                <a:lnTo>
                  <a:pt x="1485900" y="4483100"/>
                </a:lnTo>
                <a:cubicBezTo>
                  <a:pt x="1485900" y="5003800"/>
                  <a:pt x="1943100" y="5372100"/>
                  <a:pt x="2565400" y="5372100"/>
                </a:cubicBezTo>
                <a:close/>
                <a:moveTo>
                  <a:pt x="3429000" y="105156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2" name="Freeform 2462"/>
          <p:cNvSpPr/>
          <p:nvPr/>
        </p:nvSpPr>
        <p:spPr>
          <a:xfrm rot="0" flipH="0" flipV="0">
            <a:off x="26145984" y="17098930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3" name="Freeform 2463"/>
          <p:cNvSpPr/>
          <p:nvPr/>
        </p:nvSpPr>
        <p:spPr>
          <a:xfrm rot="0" flipH="0" flipV="0">
            <a:off x="26205013" y="17127105"/>
            <a:ext cx="59372" cy="61855"/>
          </a:xfrm>
          <a:custGeom>
            <a:pathLst>
              <a:path w="6985000" h="7277100">
                <a:moveTo>
                  <a:pt x="6616700" y="1270000"/>
                </a:moveTo>
                <a:lnTo>
                  <a:pt x="4660900" y="3302000"/>
                </a:lnTo>
                <a:cubicBezTo>
                  <a:pt x="4229100" y="3746500"/>
                  <a:pt x="4203700" y="4127500"/>
                  <a:pt x="4546600" y="4775200"/>
                </a:cubicBezTo>
                <a:lnTo>
                  <a:pt x="4953000" y="5524500"/>
                </a:lnTo>
                <a:cubicBezTo>
                  <a:pt x="5346700" y="6248400"/>
                  <a:pt x="5435600" y="6616700"/>
                  <a:pt x="5321300" y="6997700"/>
                </a:cubicBezTo>
                <a:cubicBezTo>
                  <a:pt x="5283200" y="7086600"/>
                  <a:pt x="5092700" y="7175500"/>
                  <a:pt x="4876800" y="7175500"/>
                </a:cubicBezTo>
                <a:cubicBezTo>
                  <a:pt x="4648200" y="7175500"/>
                  <a:pt x="4394200" y="7086600"/>
                  <a:pt x="4292600" y="6997700"/>
                </a:cubicBezTo>
                <a:cubicBezTo>
                  <a:pt x="4203700" y="6896100"/>
                  <a:pt x="4051300" y="6591300"/>
                  <a:pt x="3975100" y="6324600"/>
                </a:cubicBezTo>
                <a:lnTo>
                  <a:pt x="3619500" y="5143500"/>
                </a:lnTo>
                <a:cubicBezTo>
                  <a:pt x="3441700" y="4572000"/>
                  <a:pt x="3340100" y="4546600"/>
                  <a:pt x="2857500" y="5016500"/>
                </a:cubicBezTo>
                <a:lnTo>
                  <a:pt x="1092200" y="6807200"/>
                </a:lnTo>
                <a:cubicBezTo>
                  <a:pt x="749300" y="7150100"/>
                  <a:pt x="279400" y="7277100"/>
                  <a:pt x="88900" y="7086600"/>
                </a:cubicBezTo>
                <a:cubicBezTo>
                  <a:pt x="38100" y="7035800"/>
                  <a:pt x="0" y="6870700"/>
                  <a:pt x="0" y="6718300"/>
                </a:cubicBezTo>
                <a:cubicBezTo>
                  <a:pt x="0" y="6578600"/>
                  <a:pt x="165100" y="6273800"/>
                  <a:pt x="368300" y="6057900"/>
                </a:cubicBezTo>
                <a:lnTo>
                  <a:pt x="2311400" y="4000500"/>
                </a:lnTo>
                <a:cubicBezTo>
                  <a:pt x="2743200" y="3530600"/>
                  <a:pt x="2794000" y="2870200"/>
                  <a:pt x="2413000" y="2222500"/>
                </a:cubicBezTo>
                <a:lnTo>
                  <a:pt x="1866900" y="1270000"/>
                </a:lnTo>
                <a:cubicBezTo>
                  <a:pt x="1612900" y="812800"/>
                  <a:pt x="1562100" y="533400"/>
                  <a:pt x="1663700" y="177800"/>
                </a:cubicBezTo>
                <a:cubicBezTo>
                  <a:pt x="1689100" y="76200"/>
                  <a:pt x="1892300" y="0"/>
                  <a:pt x="2108200" y="0"/>
                </a:cubicBezTo>
                <a:cubicBezTo>
                  <a:pt x="2324100" y="0"/>
                  <a:pt x="2590800" y="139700"/>
                  <a:pt x="2705100" y="304800"/>
                </a:cubicBezTo>
                <a:cubicBezTo>
                  <a:pt x="2806700" y="482600"/>
                  <a:pt x="2984500" y="825500"/>
                  <a:pt x="3098800" y="1092200"/>
                </a:cubicBezTo>
                <a:lnTo>
                  <a:pt x="3416300" y="1866900"/>
                </a:lnTo>
                <a:cubicBezTo>
                  <a:pt x="3657600" y="2425700"/>
                  <a:pt x="3822700" y="2451100"/>
                  <a:pt x="4330700" y="1955800"/>
                </a:cubicBezTo>
                <a:lnTo>
                  <a:pt x="6032500" y="368300"/>
                </a:lnTo>
                <a:cubicBezTo>
                  <a:pt x="6248400" y="165100"/>
                  <a:pt x="6553200" y="0"/>
                  <a:pt x="6705600" y="0"/>
                </a:cubicBezTo>
                <a:cubicBezTo>
                  <a:pt x="6858000" y="0"/>
                  <a:pt x="6985000" y="203200"/>
                  <a:pt x="6985000" y="444500"/>
                </a:cubicBezTo>
                <a:cubicBezTo>
                  <a:pt x="6985000" y="698500"/>
                  <a:pt x="6819900" y="1066800"/>
                  <a:pt x="6616700" y="1270000"/>
                </a:cubicBezTo>
                <a:close/>
                <a:moveTo>
                  <a:pt x="5524500" y="7289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4" name="Freeform 2464"/>
          <p:cNvSpPr/>
          <p:nvPr/>
        </p:nvSpPr>
        <p:spPr>
          <a:xfrm rot="0" flipH="0" flipV="0">
            <a:off x="26288874" y="17100225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5" name="Freeform 2465"/>
          <p:cNvSpPr/>
          <p:nvPr/>
        </p:nvSpPr>
        <p:spPr>
          <a:xfrm rot="0" flipH="0" flipV="0">
            <a:off x="26324476" y="17098930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6" name="Freeform 2466"/>
          <p:cNvSpPr/>
          <p:nvPr/>
        </p:nvSpPr>
        <p:spPr>
          <a:xfrm rot="0" flipH="0" flipV="0">
            <a:off x="26389985" y="17098930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7" name="Freeform 2467"/>
          <p:cNvSpPr/>
          <p:nvPr/>
        </p:nvSpPr>
        <p:spPr>
          <a:xfrm rot="0" flipH="0" flipV="0">
            <a:off x="26449014" y="17127105"/>
            <a:ext cx="59372" cy="61855"/>
          </a:xfrm>
          <a:custGeom>
            <a:pathLst>
              <a:path w="6985000" h="7277100">
                <a:moveTo>
                  <a:pt x="6616700" y="1270000"/>
                </a:moveTo>
                <a:lnTo>
                  <a:pt x="4660900" y="3302000"/>
                </a:lnTo>
                <a:cubicBezTo>
                  <a:pt x="4229100" y="3746500"/>
                  <a:pt x="4203700" y="4127500"/>
                  <a:pt x="4546600" y="4775200"/>
                </a:cubicBezTo>
                <a:lnTo>
                  <a:pt x="4953000" y="5524500"/>
                </a:lnTo>
                <a:cubicBezTo>
                  <a:pt x="5346700" y="6248400"/>
                  <a:pt x="5435600" y="6616700"/>
                  <a:pt x="5321300" y="6997700"/>
                </a:cubicBezTo>
                <a:cubicBezTo>
                  <a:pt x="5283200" y="7086600"/>
                  <a:pt x="5092700" y="7175500"/>
                  <a:pt x="4876800" y="7175500"/>
                </a:cubicBezTo>
                <a:cubicBezTo>
                  <a:pt x="4648200" y="7175500"/>
                  <a:pt x="4394200" y="7086600"/>
                  <a:pt x="4292600" y="6997700"/>
                </a:cubicBezTo>
                <a:cubicBezTo>
                  <a:pt x="4203700" y="6896100"/>
                  <a:pt x="4051300" y="6591300"/>
                  <a:pt x="3975100" y="6324600"/>
                </a:cubicBezTo>
                <a:lnTo>
                  <a:pt x="3619500" y="5143500"/>
                </a:lnTo>
                <a:cubicBezTo>
                  <a:pt x="3441700" y="4572000"/>
                  <a:pt x="3340100" y="4546600"/>
                  <a:pt x="2857500" y="5016500"/>
                </a:cubicBezTo>
                <a:lnTo>
                  <a:pt x="1092200" y="6807200"/>
                </a:lnTo>
                <a:cubicBezTo>
                  <a:pt x="749300" y="7150100"/>
                  <a:pt x="279400" y="7277100"/>
                  <a:pt x="88900" y="7086600"/>
                </a:cubicBezTo>
                <a:cubicBezTo>
                  <a:pt x="38100" y="7035800"/>
                  <a:pt x="0" y="6870700"/>
                  <a:pt x="0" y="6718300"/>
                </a:cubicBezTo>
                <a:cubicBezTo>
                  <a:pt x="0" y="6578600"/>
                  <a:pt x="165100" y="6273800"/>
                  <a:pt x="368300" y="6057900"/>
                </a:cubicBezTo>
                <a:lnTo>
                  <a:pt x="2311400" y="4000500"/>
                </a:lnTo>
                <a:cubicBezTo>
                  <a:pt x="2743200" y="3530600"/>
                  <a:pt x="2794000" y="2870200"/>
                  <a:pt x="2413000" y="2222500"/>
                </a:cubicBezTo>
                <a:lnTo>
                  <a:pt x="1866900" y="1270000"/>
                </a:lnTo>
                <a:cubicBezTo>
                  <a:pt x="1612900" y="812800"/>
                  <a:pt x="1562100" y="533400"/>
                  <a:pt x="1663700" y="177800"/>
                </a:cubicBezTo>
                <a:cubicBezTo>
                  <a:pt x="1689100" y="76200"/>
                  <a:pt x="1892300" y="0"/>
                  <a:pt x="2108200" y="0"/>
                </a:cubicBezTo>
                <a:cubicBezTo>
                  <a:pt x="2324100" y="0"/>
                  <a:pt x="2590800" y="139700"/>
                  <a:pt x="2705100" y="304800"/>
                </a:cubicBezTo>
                <a:cubicBezTo>
                  <a:pt x="2806700" y="482600"/>
                  <a:pt x="2984500" y="825500"/>
                  <a:pt x="3098800" y="1092200"/>
                </a:cubicBezTo>
                <a:lnTo>
                  <a:pt x="3416300" y="1866900"/>
                </a:lnTo>
                <a:cubicBezTo>
                  <a:pt x="3657600" y="2425700"/>
                  <a:pt x="3822700" y="2451100"/>
                  <a:pt x="4330700" y="1955800"/>
                </a:cubicBezTo>
                <a:lnTo>
                  <a:pt x="6032500" y="368300"/>
                </a:lnTo>
                <a:cubicBezTo>
                  <a:pt x="6248400" y="165100"/>
                  <a:pt x="6553200" y="0"/>
                  <a:pt x="6705600" y="0"/>
                </a:cubicBezTo>
                <a:cubicBezTo>
                  <a:pt x="6858000" y="0"/>
                  <a:pt x="6985000" y="203200"/>
                  <a:pt x="6985000" y="444500"/>
                </a:cubicBezTo>
                <a:cubicBezTo>
                  <a:pt x="6985000" y="698500"/>
                  <a:pt x="6819900" y="1066800"/>
                  <a:pt x="6616700" y="1270000"/>
                </a:cubicBezTo>
                <a:close/>
                <a:moveTo>
                  <a:pt x="5524500" y="7289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8" name="Freeform 2468"/>
          <p:cNvSpPr/>
          <p:nvPr/>
        </p:nvSpPr>
        <p:spPr>
          <a:xfrm rot="0" flipH="0" flipV="0">
            <a:off x="26516355" y="17099362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9" name="Rectangle 2469"/>
          <p:cNvSpPr/>
          <p:nvPr/>
        </p:nvSpPr>
        <p:spPr>
          <a:xfrm rot="0" flipH="0" flipV="0">
            <a:off x="25948775" y="17266767"/>
            <a:ext cx="1390034" cy="172287"/>
          </a:xfrm>
          <a:prstGeom prst="rect">
            <a:avLst/>
          </a:prstGeom>
        </p:spPr>
      </p:sp>
      <p:sp>
        <p:nvSpPr>
          <p:cNvPr id="2470" name="Freeform 2470"/>
          <p:cNvSpPr/>
          <p:nvPr/>
        </p:nvSpPr>
        <p:spPr>
          <a:xfrm rot="0" flipH="0" flipV="0">
            <a:off x="25951798" y="17315669"/>
            <a:ext cx="73190" cy="88411"/>
          </a:xfrm>
          <a:custGeom>
            <a:pathLst>
              <a:path w="8610600" h="10401300">
                <a:moveTo>
                  <a:pt x="3225800" y="3949700"/>
                </a:moveTo>
                <a:lnTo>
                  <a:pt x="6096000" y="3949700"/>
                </a:lnTo>
                <a:cubicBezTo>
                  <a:pt x="6819900" y="3949700"/>
                  <a:pt x="7175500" y="3340100"/>
                  <a:pt x="7175500" y="2108200"/>
                </a:cubicBezTo>
                <a:cubicBezTo>
                  <a:pt x="7175500" y="1739900"/>
                  <a:pt x="7251700" y="1435100"/>
                  <a:pt x="7353300" y="1435100"/>
                </a:cubicBezTo>
                <a:cubicBezTo>
                  <a:pt x="7505700" y="1435100"/>
                  <a:pt x="7886700" y="520700"/>
                  <a:pt x="7886700" y="139700"/>
                </a:cubicBezTo>
                <a:cubicBezTo>
                  <a:pt x="7886700" y="63500"/>
                  <a:pt x="8051800" y="0"/>
                  <a:pt x="8255000" y="0"/>
                </a:cubicBezTo>
                <a:cubicBezTo>
                  <a:pt x="8445500" y="0"/>
                  <a:pt x="8610600" y="330200"/>
                  <a:pt x="8610600" y="723900"/>
                </a:cubicBezTo>
                <a:lnTo>
                  <a:pt x="8610600" y="1079500"/>
                </a:lnTo>
                <a:cubicBezTo>
                  <a:pt x="8610600" y="1473200"/>
                  <a:pt x="8534400" y="1790700"/>
                  <a:pt x="8432800" y="1790700"/>
                </a:cubicBezTo>
                <a:cubicBezTo>
                  <a:pt x="8191500" y="1790700"/>
                  <a:pt x="7886700" y="2806700"/>
                  <a:pt x="7886700" y="3632200"/>
                </a:cubicBezTo>
                <a:cubicBezTo>
                  <a:pt x="7886700" y="4000500"/>
                  <a:pt x="7810500" y="4305300"/>
                  <a:pt x="7708900" y="4305300"/>
                </a:cubicBezTo>
                <a:cubicBezTo>
                  <a:pt x="7620000" y="4305300"/>
                  <a:pt x="7531100" y="4622800"/>
                  <a:pt x="7531100" y="5016500"/>
                </a:cubicBezTo>
                <a:cubicBezTo>
                  <a:pt x="7531100" y="5422900"/>
                  <a:pt x="7454900" y="5740400"/>
                  <a:pt x="7353300" y="5740400"/>
                </a:cubicBezTo>
                <a:cubicBezTo>
                  <a:pt x="7251700" y="5740400"/>
                  <a:pt x="7175500" y="6057900"/>
                  <a:pt x="7175500" y="6451600"/>
                </a:cubicBezTo>
                <a:cubicBezTo>
                  <a:pt x="7175500" y="6845300"/>
                  <a:pt x="7099300" y="7175500"/>
                  <a:pt x="6997700" y="7175500"/>
                </a:cubicBezTo>
                <a:cubicBezTo>
                  <a:pt x="6896100" y="7175500"/>
                  <a:pt x="6819900" y="7493000"/>
                  <a:pt x="6819900" y="7886700"/>
                </a:cubicBezTo>
                <a:cubicBezTo>
                  <a:pt x="6819900" y="8280400"/>
                  <a:pt x="6731000" y="8610600"/>
                  <a:pt x="6642100" y="8610600"/>
                </a:cubicBezTo>
                <a:cubicBezTo>
                  <a:pt x="6540500" y="8610600"/>
                  <a:pt x="6451600" y="8851900"/>
                  <a:pt x="6451600" y="9144000"/>
                </a:cubicBezTo>
                <a:cubicBezTo>
                  <a:pt x="6451600" y="9436100"/>
                  <a:pt x="6375400" y="9690100"/>
                  <a:pt x="6273800" y="9690100"/>
                </a:cubicBezTo>
                <a:cubicBezTo>
                  <a:pt x="6184900" y="9690100"/>
                  <a:pt x="6096000" y="9842500"/>
                  <a:pt x="6096000" y="10045700"/>
                </a:cubicBezTo>
                <a:cubicBezTo>
                  <a:pt x="6096000" y="10236200"/>
                  <a:pt x="5943600" y="10401300"/>
                  <a:pt x="5740400" y="10401300"/>
                </a:cubicBezTo>
                <a:cubicBezTo>
                  <a:pt x="5537200" y="10401300"/>
                  <a:pt x="5384800" y="10325100"/>
                  <a:pt x="5384800" y="10223500"/>
                </a:cubicBezTo>
                <a:cubicBezTo>
                  <a:pt x="5384800" y="10121900"/>
                  <a:pt x="5295900" y="10045700"/>
                  <a:pt x="5207000" y="10045700"/>
                </a:cubicBezTo>
                <a:cubicBezTo>
                  <a:pt x="5105400" y="10045700"/>
                  <a:pt x="5029200" y="9880600"/>
                  <a:pt x="5029200" y="9690100"/>
                </a:cubicBezTo>
                <a:cubicBezTo>
                  <a:pt x="5029200" y="9486900"/>
                  <a:pt x="5105400" y="9321800"/>
                  <a:pt x="5207000" y="9321800"/>
                </a:cubicBezTo>
                <a:cubicBezTo>
                  <a:pt x="5295900" y="9321800"/>
                  <a:pt x="5384800" y="9080500"/>
                  <a:pt x="5384800" y="8788400"/>
                </a:cubicBezTo>
                <a:cubicBezTo>
                  <a:pt x="5384800" y="8496300"/>
                  <a:pt x="5461000" y="8255000"/>
                  <a:pt x="5562600" y="8255000"/>
                </a:cubicBezTo>
                <a:cubicBezTo>
                  <a:pt x="5664200" y="8255000"/>
                  <a:pt x="5740400" y="7924800"/>
                  <a:pt x="5740400" y="7531100"/>
                </a:cubicBezTo>
                <a:cubicBezTo>
                  <a:pt x="5740400" y="7137400"/>
                  <a:pt x="5816600" y="6819900"/>
                  <a:pt x="5918200" y="6819900"/>
                </a:cubicBezTo>
                <a:cubicBezTo>
                  <a:pt x="6019800" y="6819900"/>
                  <a:pt x="6096000" y="6489700"/>
                  <a:pt x="6096000" y="6096000"/>
                </a:cubicBezTo>
                <a:lnTo>
                  <a:pt x="6096000" y="5740400"/>
                </a:lnTo>
                <a:cubicBezTo>
                  <a:pt x="6096000" y="5207000"/>
                  <a:pt x="5918200" y="5016500"/>
                  <a:pt x="5384800" y="5016500"/>
                </a:cubicBezTo>
                <a:lnTo>
                  <a:pt x="2870200" y="5016500"/>
                </a:lnTo>
                <a:cubicBezTo>
                  <a:pt x="2476500" y="5016500"/>
                  <a:pt x="2159000" y="5105400"/>
                  <a:pt x="2159000" y="5207000"/>
                </a:cubicBezTo>
                <a:cubicBezTo>
                  <a:pt x="2159000" y="5295900"/>
                  <a:pt x="2070100" y="5384800"/>
                  <a:pt x="1981200" y="5384800"/>
                </a:cubicBezTo>
                <a:cubicBezTo>
                  <a:pt x="1879600" y="5384800"/>
                  <a:pt x="1790700" y="5702300"/>
                  <a:pt x="1790700" y="6096000"/>
                </a:cubicBezTo>
                <a:cubicBezTo>
                  <a:pt x="1790700" y="6489700"/>
                  <a:pt x="1714500" y="6819900"/>
                  <a:pt x="1612900" y="6819900"/>
                </a:cubicBezTo>
                <a:cubicBezTo>
                  <a:pt x="1524000" y="6819900"/>
                  <a:pt x="1435100" y="7137400"/>
                  <a:pt x="1435100" y="7531100"/>
                </a:cubicBezTo>
                <a:cubicBezTo>
                  <a:pt x="1435100" y="7924800"/>
                  <a:pt x="1358900" y="8255000"/>
                  <a:pt x="1257300" y="8255000"/>
                </a:cubicBezTo>
                <a:cubicBezTo>
                  <a:pt x="1155700" y="8255000"/>
                  <a:pt x="1079500" y="8572500"/>
                  <a:pt x="1079500" y="8966200"/>
                </a:cubicBezTo>
                <a:cubicBezTo>
                  <a:pt x="1079500" y="9359900"/>
                  <a:pt x="1003300" y="9690100"/>
                  <a:pt x="901700" y="9690100"/>
                </a:cubicBezTo>
                <a:cubicBezTo>
                  <a:pt x="800100" y="9690100"/>
                  <a:pt x="723900" y="9842500"/>
                  <a:pt x="723900" y="10045700"/>
                </a:cubicBezTo>
                <a:cubicBezTo>
                  <a:pt x="723900" y="10236200"/>
                  <a:pt x="558800" y="10401300"/>
                  <a:pt x="355600" y="10401300"/>
                </a:cubicBezTo>
                <a:cubicBezTo>
                  <a:pt x="165100" y="10401300"/>
                  <a:pt x="0" y="10083800"/>
                  <a:pt x="0" y="9690100"/>
                </a:cubicBezTo>
                <a:lnTo>
                  <a:pt x="0" y="8610600"/>
                </a:lnTo>
                <a:cubicBezTo>
                  <a:pt x="0" y="8216900"/>
                  <a:pt x="88900" y="7886700"/>
                  <a:pt x="177800" y="7886700"/>
                </a:cubicBezTo>
                <a:cubicBezTo>
                  <a:pt x="279400" y="7886700"/>
                  <a:pt x="355600" y="7569200"/>
                  <a:pt x="355600" y="7175500"/>
                </a:cubicBezTo>
                <a:cubicBezTo>
                  <a:pt x="355600" y="6781800"/>
                  <a:pt x="444500" y="6451600"/>
                  <a:pt x="546100" y="6451600"/>
                </a:cubicBezTo>
                <a:cubicBezTo>
                  <a:pt x="635000" y="6451600"/>
                  <a:pt x="723900" y="6210300"/>
                  <a:pt x="723900" y="5918200"/>
                </a:cubicBezTo>
                <a:cubicBezTo>
                  <a:pt x="723900" y="5626100"/>
                  <a:pt x="800100" y="5384800"/>
                  <a:pt x="901700" y="5384800"/>
                </a:cubicBezTo>
                <a:cubicBezTo>
                  <a:pt x="1003300" y="5384800"/>
                  <a:pt x="1079500" y="5054600"/>
                  <a:pt x="1079500" y="4660900"/>
                </a:cubicBezTo>
                <a:cubicBezTo>
                  <a:pt x="1079500" y="4267200"/>
                  <a:pt x="1155700" y="3949700"/>
                  <a:pt x="1257300" y="3949700"/>
                </a:cubicBezTo>
                <a:cubicBezTo>
                  <a:pt x="1358900" y="3949700"/>
                  <a:pt x="1435100" y="3619500"/>
                  <a:pt x="1435100" y="3225800"/>
                </a:cubicBezTo>
                <a:cubicBezTo>
                  <a:pt x="1435100" y="2832100"/>
                  <a:pt x="1524000" y="2514600"/>
                  <a:pt x="1612900" y="2514600"/>
                </a:cubicBezTo>
                <a:cubicBezTo>
                  <a:pt x="1714500" y="2514600"/>
                  <a:pt x="1790700" y="2273300"/>
                  <a:pt x="1790700" y="1968500"/>
                </a:cubicBezTo>
                <a:cubicBezTo>
                  <a:pt x="1790700" y="1676400"/>
                  <a:pt x="1879600" y="1435100"/>
                  <a:pt x="1981200" y="1435100"/>
                </a:cubicBezTo>
                <a:cubicBezTo>
                  <a:pt x="2070100" y="1435100"/>
                  <a:pt x="2159000" y="1117600"/>
                  <a:pt x="2159000" y="723900"/>
                </a:cubicBezTo>
                <a:cubicBezTo>
                  <a:pt x="2159000" y="330200"/>
                  <a:pt x="2400300" y="0"/>
                  <a:pt x="2692400" y="0"/>
                </a:cubicBezTo>
                <a:cubicBezTo>
                  <a:pt x="2984500" y="0"/>
                  <a:pt x="3225800" y="330200"/>
                  <a:pt x="3225800" y="723900"/>
                </a:cubicBezTo>
                <a:cubicBezTo>
                  <a:pt x="3225800" y="1117600"/>
                  <a:pt x="3175000" y="1676400"/>
                  <a:pt x="3098800" y="1968500"/>
                </a:cubicBezTo>
                <a:cubicBezTo>
                  <a:pt x="3022600" y="2273300"/>
                  <a:pt x="2857500" y="2514600"/>
                  <a:pt x="2730500" y="2514600"/>
                </a:cubicBezTo>
                <a:cubicBezTo>
                  <a:pt x="2616200" y="2514600"/>
                  <a:pt x="2514600" y="2832100"/>
                  <a:pt x="2514600" y="3225800"/>
                </a:cubicBezTo>
                <a:cubicBezTo>
                  <a:pt x="2514600" y="3683000"/>
                  <a:pt x="2781300" y="3949700"/>
                  <a:pt x="3225800" y="3949700"/>
                </a:cubicBezTo>
                <a:close/>
                <a:moveTo>
                  <a:pt x="6096000" y="104013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1" name="Freeform 2471"/>
          <p:cNvSpPr/>
          <p:nvPr/>
        </p:nvSpPr>
        <p:spPr>
          <a:xfrm rot="0" flipH="0" flipV="0">
            <a:off x="26027559" y="17340713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2" name="Freeform 2472"/>
          <p:cNvSpPr/>
          <p:nvPr/>
        </p:nvSpPr>
        <p:spPr>
          <a:xfrm rot="0" flipH="0" flipV="0">
            <a:off x="26099543" y="17341792"/>
            <a:ext cx="58940" cy="62826"/>
          </a:xfrm>
          <a:custGeom>
            <a:pathLst>
              <a:path w="6934200" h="7391400">
                <a:moveTo>
                  <a:pt x="2425700" y="0"/>
                </a:moveTo>
                <a:lnTo>
                  <a:pt x="5118100" y="0"/>
                </a:lnTo>
                <a:cubicBezTo>
                  <a:pt x="5308600" y="0"/>
                  <a:pt x="5613400" y="50800"/>
                  <a:pt x="5803900" y="114300"/>
                </a:cubicBezTo>
                <a:lnTo>
                  <a:pt x="6007100" y="177800"/>
                </a:lnTo>
                <a:cubicBezTo>
                  <a:pt x="6184900" y="228600"/>
                  <a:pt x="6400800" y="431800"/>
                  <a:pt x="6489700" y="622300"/>
                </a:cubicBezTo>
                <a:lnTo>
                  <a:pt x="6743700" y="1168400"/>
                </a:lnTo>
                <a:cubicBezTo>
                  <a:pt x="6934200" y="1574800"/>
                  <a:pt x="6934200" y="1663700"/>
                  <a:pt x="6819900" y="2133600"/>
                </a:cubicBezTo>
                <a:lnTo>
                  <a:pt x="5626100" y="6769100"/>
                </a:lnTo>
                <a:cubicBezTo>
                  <a:pt x="5511800" y="7200900"/>
                  <a:pt x="5359400" y="7353300"/>
                  <a:pt x="5029200" y="7353300"/>
                </a:cubicBezTo>
                <a:cubicBezTo>
                  <a:pt x="4648200" y="7353300"/>
                  <a:pt x="4394200" y="7061200"/>
                  <a:pt x="4394200" y="6642100"/>
                </a:cubicBezTo>
                <a:cubicBezTo>
                  <a:pt x="4394200" y="6438900"/>
                  <a:pt x="4432300" y="6134100"/>
                  <a:pt x="4483100" y="5956300"/>
                </a:cubicBezTo>
                <a:lnTo>
                  <a:pt x="4635500" y="5422900"/>
                </a:lnTo>
                <a:cubicBezTo>
                  <a:pt x="4686300" y="5245100"/>
                  <a:pt x="4813300" y="4940300"/>
                  <a:pt x="4914900" y="4749800"/>
                </a:cubicBezTo>
                <a:cubicBezTo>
                  <a:pt x="5029200" y="4559300"/>
                  <a:pt x="5118100" y="4254500"/>
                  <a:pt x="5118100" y="4076700"/>
                </a:cubicBezTo>
                <a:cubicBezTo>
                  <a:pt x="5118100" y="3911600"/>
                  <a:pt x="5143500" y="3606800"/>
                  <a:pt x="5181600" y="3416300"/>
                </a:cubicBezTo>
                <a:lnTo>
                  <a:pt x="5321300" y="2679700"/>
                </a:lnTo>
                <a:cubicBezTo>
                  <a:pt x="5359400" y="2489200"/>
                  <a:pt x="5448300" y="2336800"/>
                  <a:pt x="5511800" y="2336800"/>
                </a:cubicBezTo>
                <a:cubicBezTo>
                  <a:pt x="5588000" y="2336800"/>
                  <a:pt x="5651500" y="2171700"/>
                  <a:pt x="5651500" y="1968500"/>
                </a:cubicBezTo>
                <a:lnTo>
                  <a:pt x="5651500" y="1790700"/>
                </a:lnTo>
                <a:cubicBezTo>
                  <a:pt x="5651500" y="1282700"/>
                  <a:pt x="5372100" y="1079500"/>
                  <a:pt x="4660900" y="1079500"/>
                </a:cubicBezTo>
                <a:lnTo>
                  <a:pt x="3314700" y="1079500"/>
                </a:lnTo>
                <a:cubicBezTo>
                  <a:pt x="2755900" y="1079500"/>
                  <a:pt x="2628900" y="1155700"/>
                  <a:pt x="2514600" y="1549400"/>
                </a:cubicBezTo>
                <a:lnTo>
                  <a:pt x="2362200" y="2057400"/>
                </a:lnTo>
                <a:cubicBezTo>
                  <a:pt x="2298700" y="2260600"/>
                  <a:pt x="2247900" y="2578100"/>
                  <a:pt x="2247900" y="2781300"/>
                </a:cubicBezTo>
                <a:lnTo>
                  <a:pt x="2247900" y="2870200"/>
                </a:lnTo>
                <a:cubicBezTo>
                  <a:pt x="2247900" y="3073400"/>
                  <a:pt x="2159000" y="3327400"/>
                  <a:pt x="2070100" y="3454400"/>
                </a:cubicBezTo>
                <a:cubicBezTo>
                  <a:pt x="1968500" y="3581400"/>
                  <a:pt x="1892300" y="3835400"/>
                  <a:pt x="1892300" y="4038600"/>
                </a:cubicBezTo>
                <a:lnTo>
                  <a:pt x="1892300" y="4127500"/>
                </a:lnTo>
                <a:cubicBezTo>
                  <a:pt x="1892300" y="4318000"/>
                  <a:pt x="1803400" y="4622800"/>
                  <a:pt x="1701800" y="4800600"/>
                </a:cubicBezTo>
                <a:cubicBezTo>
                  <a:pt x="1612900" y="4965700"/>
                  <a:pt x="1524000" y="5270500"/>
                  <a:pt x="1524000" y="5473700"/>
                </a:cubicBezTo>
                <a:lnTo>
                  <a:pt x="1524000" y="5562600"/>
                </a:lnTo>
                <a:cubicBezTo>
                  <a:pt x="1524000" y="5753100"/>
                  <a:pt x="1473200" y="6057900"/>
                  <a:pt x="1397000" y="6235700"/>
                </a:cubicBezTo>
                <a:lnTo>
                  <a:pt x="1181100" y="6794500"/>
                </a:lnTo>
                <a:cubicBezTo>
                  <a:pt x="1104900" y="6972300"/>
                  <a:pt x="1003300" y="7162800"/>
                  <a:pt x="927100" y="7226300"/>
                </a:cubicBezTo>
                <a:cubicBezTo>
                  <a:pt x="787400" y="7378700"/>
                  <a:pt x="317500" y="7391400"/>
                  <a:pt x="177800" y="7264400"/>
                </a:cubicBezTo>
                <a:cubicBezTo>
                  <a:pt x="0" y="7086600"/>
                  <a:pt x="63500" y="5943600"/>
                  <a:pt x="266700" y="5689600"/>
                </a:cubicBezTo>
                <a:cubicBezTo>
                  <a:pt x="368300" y="5575300"/>
                  <a:pt x="457200" y="5334000"/>
                  <a:pt x="457200" y="5156200"/>
                </a:cubicBezTo>
                <a:cubicBezTo>
                  <a:pt x="457200" y="4978400"/>
                  <a:pt x="495300" y="4686300"/>
                  <a:pt x="546100" y="4495800"/>
                </a:cubicBezTo>
                <a:lnTo>
                  <a:pt x="1562100" y="762000"/>
                </a:lnTo>
                <a:cubicBezTo>
                  <a:pt x="1689100" y="279400"/>
                  <a:pt x="2006600" y="0"/>
                  <a:pt x="2425700" y="0"/>
                </a:cubicBezTo>
                <a:close/>
                <a:moveTo>
                  <a:pt x="7645400" y="73279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3" name="Freeform 2473"/>
          <p:cNvSpPr/>
          <p:nvPr/>
        </p:nvSpPr>
        <p:spPr>
          <a:xfrm rot="0" flipH="0" flipV="0">
            <a:off x="26159438" y="17341037"/>
            <a:ext cx="59372" cy="62503"/>
          </a:xfrm>
          <a:custGeom>
            <a:pathLst>
              <a:path w="6985000" h="7353300">
                <a:moveTo>
                  <a:pt x="190500" y="6324600"/>
                </a:moveTo>
                <a:lnTo>
                  <a:pt x="3606800" y="647700"/>
                </a:lnTo>
                <a:cubicBezTo>
                  <a:pt x="3708400" y="482600"/>
                  <a:pt x="3962400" y="266700"/>
                  <a:pt x="4165600" y="177800"/>
                </a:cubicBezTo>
                <a:lnTo>
                  <a:pt x="4203700" y="165100"/>
                </a:lnTo>
                <a:cubicBezTo>
                  <a:pt x="4406900" y="76200"/>
                  <a:pt x="4737100" y="0"/>
                  <a:pt x="4927600" y="0"/>
                </a:cubicBezTo>
                <a:lnTo>
                  <a:pt x="6273800" y="0"/>
                </a:lnTo>
                <a:cubicBezTo>
                  <a:pt x="6477000" y="0"/>
                  <a:pt x="6718300" y="25400"/>
                  <a:pt x="6819900" y="50800"/>
                </a:cubicBezTo>
                <a:cubicBezTo>
                  <a:pt x="6921500" y="88900"/>
                  <a:pt x="6985000" y="266700"/>
                  <a:pt x="6972300" y="444500"/>
                </a:cubicBezTo>
                <a:lnTo>
                  <a:pt x="6870700" y="1549400"/>
                </a:lnTo>
                <a:cubicBezTo>
                  <a:pt x="6845300" y="1727200"/>
                  <a:pt x="6794500" y="2044700"/>
                  <a:pt x="6743700" y="2235200"/>
                </a:cubicBezTo>
                <a:lnTo>
                  <a:pt x="5537200" y="6769100"/>
                </a:lnTo>
                <a:cubicBezTo>
                  <a:pt x="5410200" y="7200900"/>
                  <a:pt x="5270500" y="7353300"/>
                  <a:pt x="4927600" y="7353300"/>
                </a:cubicBezTo>
                <a:cubicBezTo>
                  <a:pt x="4584700" y="7353300"/>
                  <a:pt x="4305300" y="7061200"/>
                  <a:pt x="4305300" y="6718300"/>
                </a:cubicBezTo>
                <a:cubicBezTo>
                  <a:pt x="4305300" y="6578600"/>
                  <a:pt x="4343400" y="6299200"/>
                  <a:pt x="4394200" y="6108700"/>
                </a:cubicBezTo>
                <a:lnTo>
                  <a:pt x="5397500" y="2324100"/>
                </a:lnTo>
                <a:cubicBezTo>
                  <a:pt x="5448300" y="2133600"/>
                  <a:pt x="5549900" y="1968500"/>
                  <a:pt x="5613400" y="1968500"/>
                </a:cubicBezTo>
                <a:cubicBezTo>
                  <a:pt x="5753100" y="1968500"/>
                  <a:pt x="5778500" y="1295400"/>
                  <a:pt x="5651500" y="1168400"/>
                </a:cubicBezTo>
                <a:cubicBezTo>
                  <a:pt x="5435600" y="952500"/>
                  <a:pt x="4800600" y="1117600"/>
                  <a:pt x="4419600" y="1498600"/>
                </a:cubicBezTo>
                <a:cubicBezTo>
                  <a:pt x="4356100" y="1562100"/>
                  <a:pt x="4254500" y="1739900"/>
                  <a:pt x="4203700" y="1905000"/>
                </a:cubicBezTo>
                <a:cubicBezTo>
                  <a:pt x="4152900" y="2057400"/>
                  <a:pt x="4013200" y="2324100"/>
                  <a:pt x="3911600" y="2489200"/>
                </a:cubicBezTo>
                <a:lnTo>
                  <a:pt x="1104900" y="7048500"/>
                </a:lnTo>
                <a:cubicBezTo>
                  <a:pt x="990600" y="7213600"/>
                  <a:pt x="749300" y="7353300"/>
                  <a:pt x="558800" y="7353300"/>
                </a:cubicBezTo>
                <a:lnTo>
                  <a:pt x="533400" y="7353300"/>
                </a:lnTo>
                <a:cubicBezTo>
                  <a:pt x="114300" y="7353300"/>
                  <a:pt x="0" y="7264400"/>
                  <a:pt x="0" y="6896100"/>
                </a:cubicBezTo>
                <a:cubicBezTo>
                  <a:pt x="0" y="6756400"/>
                  <a:pt x="88900" y="6489700"/>
                  <a:pt x="190500" y="6324600"/>
                </a:cubicBezTo>
                <a:close/>
                <a:moveTo>
                  <a:pt x="1422400" y="74168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4" name="Freeform 2474"/>
          <p:cNvSpPr/>
          <p:nvPr/>
        </p:nvSpPr>
        <p:spPr>
          <a:xfrm rot="0" flipH="0" flipV="0">
            <a:off x="26228288" y="17340713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5" name="Freeform 2475"/>
          <p:cNvSpPr/>
          <p:nvPr/>
        </p:nvSpPr>
        <p:spPr>
          <a:xfrm rot="0" flipH="0" flipV="0">
            <a:off x="26302539" y="17314265"/>
            <a:ext cx="52247" cy="89922"/>
          </a:xfrm>
          <a:custGeom>
            <a:pathLst>
              <a:path w="6146800" h="10579100">
                <a:moveTo>
                  <a:pt x="2603500" y="10579100"/>
                </a:moveTo>
                <a:lnTo>
                  <a:pt x="2159000" y="10579100"/>
                </a:lnTo>
                <a:cubicBezTo>
                  <a:pt x="787400" y="10579100"/>
                  <a:pt x="0" y="9842500"/>
                  <a:pt x="0" y="8547100"/>
                </a:cubicBezTo>
                <a:lnTo>
                  <a:pt x="0" y="8242300"/>
                </a:lnTo>
                <a:cubicBezTo>
                  <a:pt x="0" y="7848600"/>
                  <a:pt x="50800" y="7429500"/>
                  <a:pt x="101600" y="7302500"/>
                </a:cubicBezTo>
                <a:cubicBezTo>
                  <a:pt x="203200" y="7073900"/>
                  <a:pt x="546100" y="6032500"/>
                  <a:pt x="546100" y="5956300"/>
                </a:cubicBezTo>
                <a:cubicBezTo>
                  <a:pt x="546100" y="5588000"/>
                  <a:pt x="685800" y="4876800"/>
                  <a:pt x="787400" y="4775200"/>
                </a:cubicBezTo>
                <a:cubicBezTo>
                  <a:pt x="876300" y="4686300"/>
                  <a:pt x="1257300" y="3479800"/>
                  <a:pt x="1257300" y="3263900"/>
                </a:cubicBezTo>
                <a:cubicBezTo>
                  <a:pt x="1257300" y="1435100"/>
                  <a:pt x="2578100" y="0"/>
                  <a:pt x="4267200" y="0"/>
                </a:cubicBezTo>
                <a:cubicBezTo>
                  <a:pt x="5232400" y="0"/>
                  <a:pt x="6096000" y="863600"/>
                  <a:pt x="6096000" y="1828800"/>
                </a:cubicBezTo>
                <a:cubicBezTo>
                  <a:pt x="6096000" y="1905000"/>
                  <a:pt x="5943600" y="2235200"/>
                  <a:pt x="5740400" y="2552700"/>
                </a:cubicBezTo>
                <a:cubicBezTo>
                  <a:pt x="5245100" y="3365500"/>
                  <a:pt x="5295900" y="3860800"/>
                  <a:pt x="5981700" y="4533900"/>
                </a:cubicBezTo>
                <a:cubicBezTo>
                  <a:pt x="6121400" y="4686300"/>
                  <a:pt x="6146800" y="5994400"/>
                  <a:pt x="6007100" y="6311900"/>
                </a:cubicBezTo>
                <a:cubicBezTo>
                  <a:pt x="5905500" y="6553200"/>
                  <a:pt x="5562600" y="7581900"/>
                  <a:pt x="5562600" y="7658100"/>
                </a:cubicBezTo>
                <a:cubicBezTo>
                  <a:pt x="5562600" y="9194800"/>
                  <a:pt x="4165600" y="10579100"/>
                  <a:pt x="2603500" y="10579100"/>
                </a:cubicBezTo>
                <a:close/>
                <a:moveTo>
                  <a:pt x="38100" y="10566400"/>
                </a:moveTo>
                <a:moveTo>
                  <a:pt x="2514600" y="2692400"/>
                </a:moveTo>
                <a:lnTo>
                  <a:pt x="2514600" y="3048000"/>
                </a:lnTo>
                <a:cubicBezTo>
                  <a:pt x="2514600" y="3238500"/>
                  <a:pt x="2654300" y="3403600"/>
                  <a:pt x="2832100" y="3403600"/>
                </a:cubicBezTo>
                <a:cubicBezTo>
                  <a:pt x="3606800" y="3403600"/>
                  <a:pt x="4229100" y="3073400"/>
                  <a:pt x="4737100" y="2362200"/>
                </a:cubicBezTo>
                <a:lnTo>
                  <a:pt x="4838700" y="2235200"/>
                </a:lnTo>
                <a:cubicBezTo>
                  <a:pt x="4940300" y="2082800"/>
                  <a:pt x="5029200" y="1854200"/>
                  <a:pt x="5029200" y="1701800"/>
                </a:cubicBezTo>
                <a:cubicBezTo>
                  <a:pt x="5029200" y="1549400"/>
                  <a:pt x="4940300" y="1435100"/>
                  <a:pt x="4851400" y="1435100"/>
                </a:cubicBezTo>
                <a:cubicBezTo>
                  <a:pt x="4749800" y="1435100"/>
                  <a:pt x="4673600" y="1346200"/>
                  <a:pt x="4673600" y="1257300"/>
                </a:cubicBezTo>
                <a:cubicBezTo>
                  <a:pt x="4673600" y="1155700"/>
                  <a:pt x="4508500" y="1066800"/>
                  <a:pt x="4305300" y="1066800"/>
                </a:cubicBezTo>
                <a:lnTo>
                  <a:pt x="4076700" y="1066800"/>
                </a:lnTo>
                <a:cubicBezTo>
                  <a:pt x="3873500" y="1066800"/>
                  <a:pt x="3543300" y="1143000"/>
                  <a:pt x="3327400" y="1231900"/>
                </a:cubicBezTo>
                <a:lnTo>
                  <a:pt x="3162300" y="1308100"/>
                </a:lnTo>
                <a:cubicBezTo>
                  <a:pt x="2959100" y="1397000"/>
                  <a:pt x="2768600" y="1562100"/>
                  <a:pt x="2743200" y="1676400"/>
                </a:cubicBezTo>
                <a:cubicBezTo>
                  <a:pt x="2730500" y="1790700"/>
                  <a:pt x="2667000" y="1981200"/>
                  <a:pt x="2616200" y="2108200"/>
                </a:cubicBezTo>
                <a:cubicBezTo>
                  <a:pt x="2565400" y="2222500"/>
                  <a:pt x="2514600" y="2489200"/>
                  <a:pt x="2514600" y="2692400"/>
                </a:cubicBezTo>
                <a:close/>
                <a:moveTo>
                  <a:pt x="7924800" y="10566400"/>
                </a:moveTo>
                <a:moveTo>
                  <a:pt x="1981200" y="9499600"/>
                </a:moveTo>
                <a:lnTo>
                  <a:pt x="3048000" y="9499600"/>
                </a:lnTo>
                <a:cubicBezTo>
                  <a:pt x="3251200" y="9499600"/>
                  <a:pt x="3530600" y="9385300"/>
                  <a:pt x="3670300" y="9245600"/>
                </a:cubicBezTo>
                <a:lnTo>
                  <a:pt x="4152900" y="8763000"/>
                </a:lnTo>
                <a:cubicBezTo>
                  <a:pt x="4292600" y="8623300"/>
                  <a:pt x="4419600" y="8369300"/>
                  <a:pt x="4445000" y="8191500"/>
                </a:cubicBezTo>
                <a:lnTo>
                  <a:pt x="4457700" y="8026400"/>
                </a:lnTo>
                <a:cubicBezTo>
                  <a:pt x="4470400" y="7848600"/>
                  <a:pt x="4483100" y="7683500"/>
                  <a:pt x="4483100" y="7658100"/>
                </a:cubicBezTo>
                <a:cubicBezTo>
                  <a:pt x="4483100" y="7632700"/>
                  <a:pt x="4533900" y="7454900"/>
                  <a:pt x="4597400" y="7251700"/>
                </a:cubicBezTo>
                <a:lnTo>
                  <a:pt x="4749800" y="6731000"/>
                </a:lnTo>
                <a:cubicBezTo>
                  <a:pt x="4813300" y="6527800"/>
                  <a:pt x="4876800" y="6210300"/>
                  <a:pt x="4902200" y="6032500"/>
                </a:cubicBezTo>
                <a:lnTo>
                  <a:pt x="4991100" y="5181600"/>
                </a:lnTo>
                <a:cubicBezTo>
                  <a:pt x="5003800" y="4991100"/>
                  <a:pt x="4914900" y="4724400"/>
                  <a:pt x="4775200" y="4584700"/>
                </a:cubicBezTo>
                <a:lnTo>
                  <a:pt x="4737100" y="4559300"/>
                </a:lnTo>
                <a:cubicBezTo>
                  <a:pt x="4597400" y="4419600"/>
                  <a:pt x="4330700" y="4305300"/>
                  <a:pt x="4127500" y="4305300"/>
                </a:cubicBezTo>
                <a:lnTo>
                  <a:pt x="3505200" y="4305300"/>
                </a:lnTo>
                <a:cubicBezTo>
                  <a:pt x="2971800" y="4305300"/>
                  <a:pt x="2552700" y="4445000"/>
                  <a:pt x="2260600" y="4737100"/>
                </a:cubicBezTo>
                <a:lnTo>
                  <a:pt x="1955800" y="5041900"/>
                </a:lnTo>
                <a:cubicBezTo>
                  <a:pt x="1816100" y="5181600"/>
                  <a:pt x="1689100" y="5435600"/>
                  <a:pt x="1663700" y="5613400"/>
                </a:cubicBezTo>
                <a:lnTo>
                  <a:pt x="1663700" y="5689600"/>
                </a:lnTo>
                <a:cubicBezTo>
                  <a:pt x="1638300" y="5867400"/>
                  <a:pt x="1574800" y="6121400"/>
                  <a:pt x="1524000" y="6273800"/>
                </a:cubicBezTo>
                <a:cubicBezTo>
                  <a:pt x="1460500" y="6413500"/>
                  <a:pt x="1371600" y="6680200"/>
                  <a:pt x="1320800" y="6858000"/>
                </a:cubicBezTo>
                <a:lnTo>
                  <a:pt x="1168400" y="7378700"/>
                </a:lnTo>
                <a:cubicBezTo>
                  <a:pt x="1117600" y="7556500"/>
                  <a:pt x="1079500" y="7874000"/>
                  <a:pt x="1079500" y="8064500"/>
                </a:cubicBezTo>
                <a:lnTo>
                  <a:pt x="1079500" y="8597900"/>
                </a:lnTo>
                <a:cubicBezTo>
                  <a:pt x="1079500" y="8801100"/>
                  <a:pt x="1193800" y="9080500"/>
                  <a:pt x="1333500" y="9220200"/>
                </a:cubicBezTo>
                <a:lnTo>
                  <a:pt x="1371600" y="9245600"/>
                </a:lnTo>
                <a:cubicBezTo>
                  <a:pt x="1511300" y="9385300"/>
                  <a:pt x="1778000" y="9499600"/>
                  <a:pt x="1981200" y="9499600"/>
                </a:cubicBezTo>
                <a:close/>
                <a:moveTo>
                  <a:pt x="1117600" y="105664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6" name="Freeform 2476"/>
          <p:cNvSpPr/>
          <p:nvPr/>
        </p:nvSpPr>
        <p:spPr>
          <a:xfrm rot="0" flipH="0" flipV="0">
            <a:off x="26363512" y="17341037"/>
            <a:ext cx="59372" cy="62503"/>
          </a:xfrm>
          <a:custGeom>
            <a:pathLst>
              <a:path w="6985000" h="7353300">
                <a:moveTo>
                  <a:pt x="190500" y="6324600"/>
                </a:moveTo>
                <a:lnTo>
                  <a:pt x="3606800" y="647700"/>
                </a:lnTo>
                <a:cubicBezTo>
                  <a:pt x="3708400" y="482600"/>
                  <a:pt x="3962400" y="266700"/>
                  <a:pt x="4165600" y="177800"/>
                </a:cubicBezTo>
                <a:lnTo>
                  <a:pt x="4203700" y="165100"/>
                </a:lnTo>
                <a:cubicBezTo>
                  <a:pt x="4406900" y="76200"/>
                  <a:pt x="4737100" y="0"/>
                  <a:pt x="4927600" y="0"/>
                </a:cubicBezTo>
                <a:lnTo>
                  <a:pt x="6273800" y="0"/>
                </a:lnTo>
                <a:cubicBezTo>
                  <a:pt x="6477000" y="0"/>
                  <a:pt x="6718300" y="25400"/>
                  <a:pt x="6819900" y="50800"/>
                </a:cubicBezTo>
                <a:cubicBezTo>
                  <a:pt x="6921500" y="88900"/>
                  <a:pt x="6985000" y="266700"/>
                  <a:pt x="6972300" y="444500"/>
                </a:cubicBezTo>
                <a:lnTo>
                  <a:pt x="6870700" y="1549400"/>
                </a:lnTo>
                <a:cubicBezTo>
                  <a:pt x="6845300" y="1727200"/>
                  <a:pt x="6794500" y="2044700"/>
                  <a:pt x="6743700" y="2235200"/>
                </a:cubicBezTo>
                <a:lnTo>
                  <a:pt x="5537200" y="6769100"/>
                </a:lnTo>
                <a:cubicBezTo>
                  <a:pt x="5410200" y="7200900"/>
                  <a:pt x="5270500" y="7353300"/>
                  <a:pt x="4927600" y="7353300"/>
                </a:cubicBezTo>
                <a:cubicBezTo>
                  <a:pt x="4584700" y="7353300"/>
                  <a:pt x="4305300" y="7061200"/>
                  <a:pt x="4305300" y="6718300"/>
                </a:cubicBezTo>
                <a:cubicBezTo>
                  <a:pt x="4305300" y="6578600"/>
                  <a:pt x="4343400" y="6299200"/>
                  <a:pt x="4394200" y="6108700"/>
                </a:cubicBezTo>
                <a:lnTo>
                  <a:pt x="5397500" y="2324100"/>
                </a:lnTo>
                <a:cubicBezTo>
                  <a:pt x="5448300" y="2133600"/>
                  <a:pt x="5549900" y="1968500"/>
                  <a:pt x="5613400" y="1968500"/>
                </a:cubicBezTo>
                <a:cubicBezTo>
                  <a:pt x="5753100" y="1968500"/>
                  <a:pt x="5778500" y="1295400"/>
                  <a:pt x="5651500" y="1168400"/>
                </a:cubicBezTo>
                <a:cubicBezTo>
                  <a:pt x="5435600" y="952500"/>
                  <a:pt x="4800600" y="1117600"/>
                  <a:pt x="4419600" y="1498600"/>
                </a:cubicBezTo>
                <a:cubicBezTo>
                  <a:pt x="4356100" y="1562100"/>
                  <a:pt x="4254500" y="1739900"/>
                  <a:pt x="4203700" y="1905000"/>
                </a:cubicBezTo>
                <a:cubicBezTo>
                  <a:pt x="4152900" y="2057400"/>
                  <a:pt x="4013200" y="2324100"/>
                  <a:pt x="3911600" y="2489200"/>
                </a:cubicBezTo>
                <a:lnTo>
                  <a:pt x="1104900" y="7048500"/>
                </a:lnTo>
                <a:cubicBezTo>
                  <a:pt x="990600" y="7213600"/>
                  <a:pt x="749300" y="7353300"/>
                  <a:pt x="558800" y="7353300"/>
                </a:cubicBezTo>
                <a:lnTo>
                  <a:pt x="533400" y="7353300"/>
                </a:lnTo>
                <a:cubicBezTo>
                  <a:pt x="114300" y="7353300"/>
                  <a:pt x="0" y="7264400"/>
                  <a:pt x="0" y="6896100"/>
                </a:cubicBezTo>
                <a:cubicBezTo>
                  <a:pt x="0" y="6756400"/>
                  <a:pt x="88900" y="6489700"/>
                  <a:pt x="190500" y="6324600"/>
                </a:cubicBezTo>
                <a:close/>
                <a:moveTo>
                  <a:pt x="1422400" y="74168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7" name="Freeform 2477"/>
          <p:cNvSpPr/>
          <p:nvPr/>
        </p:nvSpPr>
        <p:spPr>
          <a:xfrm rot="0" flipH="0" flipV="0">
            <a:off x="26431178" y="17340929"/>
            <a:ext cx="53327" cy="64014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8" name="Freeform 2478"/>
          <p:cNvSpPr/>
          <p:nvPr/>
        </p:nvSpPr>
        <p:spPr>
          <a:xfrm rot="0" flipH="0" flipV="0">
            <a:off x="26495282" y="17346218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9" name="Freeform 2479"/>
          <p:cNvSpPr/>
          <p:nvPr/>
        </p:nvSpPr>
        <p:spPr>
          <a:xfrm rot="0" flipH="0" flipV="0">
            <a:off x="26563272" y="17341361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0" name="Freeform 2480"/>
          <p:cNvSpPr/>
          <p:nvPr/>
        </p:nvSpPr>
        <p:spPr>
          <a:xfrm rot="0" flipH="0" flipV="0">
            <a:off x="26624569" y="17313833"/>
            <a:ext cx="59480" cy="89814"/>
          </a:xfrm>
          <a:custGeom>
            <a:pathLst>
              <a:path w="6997700" h="10566400">
                <a:moveTo>
                  <a:pt x="4127500" y="0"/>
                </a:moveTo>
                <a:lnTo>
                  <a:pt x="6108700" y="0"/>
                </a:lnTo>
                <a:cubicBezTo>
                  <a:pt x="6299200" y="0"/>
                  <a:pt x="6502400" y="38100"/>
                  <a:pt x="6553200" y="88900"/>
                </a:cubicBezTo>
                <a:cubicBezTo>
                  <a:pt x="6667500" y="203200"/>
                  <a:pt x="6667500" y="863600"/>
                  <a:pt x="6553200" y="977900"/>
                </a:cubicBezTo>
                <a:cubicBezTo>
                  <a:pt x="6502400" y="1028700"/>
                  <a:pt x="6299200" y="1066800"/>
                  <a:pt x="6108700" y="1066800"/>
                </a:cubicBezTo>
                <a:lnTo>
                  <a:pt x="4127500" y="1066800"/>
                </a:lnTo>
                <a:cubicBezTo>
                  <a:pt x="3746500" y="1066800"/>
                  <a:pt x="3416300" y="825500"/>
                  <a:pt x="3416300" y="533400"/>
                </a:cubicBezTo>
                <a:cubicBezTo>
                  <a:pt x="3416300" y="431800"/>
                  <a:pt x="3492500" y="266700"/>
                  <a:pt x="3594100" y="177800"/>
                </a:cubicBezTo>
                <a:cubicBezTo>
                  <a:pt x="3695700" y="76200"/>
                  <a:pt x="3937000" y="0"/>
                  <a:pt x="4127500" y="0"/>
                </a:cubicBezTo>
                <a:close/>
                <a:moveTo>
                  <a:pt x="10807700" y="10617200"/>
                </a:moveTo>
                <a:moveTo>
                  <a:pt x="4318000" y="10566400"/>
                </a:moveTo>
                <a:lnTo>
                  <a:pt x="1981200" y="10566400"/>
                </a:lnTo>
                <a:cubicBezTo>
                  <a:pt x="1587500" y="10566400"/>
                  <a:pt x="1155700" y="10502900"/>
                  <a:pt x="1028700" y="10426700"/>
                </a:cubicBezTo>
                <a:cubicBezTo>
                  <a:pt x="177800" y="9893300"/>
                  <a:pt x="0" y="9169400"/>
                  <a:pt x="355600" y="7734300"/>
                </a:cubicBezTo>
                <a:lnTo>
                  <a:pt x="1066800" y="4889500"/>
                </a:lnTo>
                <a:cubicBezTo>
                  <a:pt x="1397000" y="3568700"/>
                  <a:pt x="1638300" y="3225800"/>
                  <a:pt x="2209800" y="3225800"/>
                </a:cubicBezTo>
                <a:cubicBezTo>
                  <a:pt x="2451100" y="3225800"/>
                  <a:pt x="2705100" y="3581400"/>
                  <a:pt x="2705100" y="3937000"/>
                </a:cubicBezTo>
                <a:cubicBezTo>
                  <a:pt x="2705100" y="4140200"/>
                  <a:pt x="2654300" y="4343400"/>
                  <a:pt x="2603500" y="4381500"/>
                </a:cubicBezTo>
                <a:cubicBezTo>
                  <a:pt x="2540000" y="4457700"/>
                  <a:pt x="2159000" y="5537200"/>
                  <a:pt x="2159000" y="5689600"/>
                </a:cubicBezTo>
                <a:cubicBezTo>
                  <a:pt x="2159000" y="6324600"/>
                  <a:pt x="1727200" y="8242300"/>
                  <a:pt x="1574800" y="8242300"/>
                </a:cubicBezTo>
                <a:cubicBezTo>
                  <a:pt x="1231900" y="8242300"/>
                  <a:pt x="1130300" y="9004300"/>
                  <a:pt x="1447800" y="9321800"/>
                </a:cubicBezTo>
                <a:cubicBezTo>
                  <a:pt x="1536700" y="9410700"/>
                  <a:pt x="1943100" y="9499600"/>
                  <a:pt x="2336800" y="9499600"/>
                </a:cubicBezTo>
                <a:lnTo>
                  <a:pt x="3771900" y="9499600"/>
                </a:lnTo>
                <a:cubicBezTo>
                  <a:pt x="4165600" y="9499600"/>
                  <a:pt x="4521200" y="9232900"/>
                  <a:pt x="4572000" y="8915400"/>
                </a:cubicBezTo>
                <a:cubicBezTo>
                  <a:pt x="4610100" y="8585200"/>
                  <a:pt x="4724400" y="8013700"/>
                  <a:pt x="4826000" y="7632700"/>
                </a:cubicBezTo>
                <a:lnTo>
                  <a:pt x="5740400" y="4102100"/>
                </a:lnTo>
                <a:cubicBezTo>
                  <a:pt x="5918200" y="3429000"/>
                  <a:pt x="6121400" y="3225800"/>
                  <a:pt x="6591300" y="3225800"/>
                </a:cubicBezTo>
                <a:cubicBezTo>
                  <a:pt x="6934200" y="3225800"/>
                  <a:pt x="6997700" y="3340100"/>
                  <a:pt x="6997700" y="3937000"/>
                </a:cubicBezTo>
                <a:cubicBezTo>
                  <a:pt x="6997700" y="4229100"/>
                  <a:pt x="6921500" y="4787900"/>
                  <a:pt x="6819900" y="5156200"/>
                </a:cubicBezTo>
                <a:lnTo>
                  <a:pt x="5778500" y="9118600"/>
                </a:lnTo>
                <a:cubicBezTo>
                  <a:pt x="5448300" y="10363200"/>
                  <a:pt x="5245100" y="10566400"/>
                  <a:pt x="4318000" y="10566400"/>
                </a:cubicBezTo>
                <a:close/>
                <a:moveTo>
                  <a:pt x="241300" y="106172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1" name="Freeform 2481"/>
          <p:cNvSpPr/>
          <p:nvPr/>
        </p:nvSpPr>
        <p:spPr>
          <a:xfrm rot="0" flipH="0" flipV="0">
            <a:off x="26749359" y="17341577"/>
            <a:ext cx="70167" cy="63474"/>
          </a:xfrm>
          <a:custGeom>
            <a:pathLst>
              <a:path w="8255000" h="7467600">
                <a:moveTo>
                  <a:pt x="139700" y="5905500"/>
                </a:moveTo>
                <a:lnTo>
                  <a:pt x="1562100" y="609600"/>
                </a:lnTo>
                <a:cubicBezTo>
                  <a:pt x="1638300" y="317500"/>
                  <a:pt x="1892300" y="114300"/>
                  <a:pt x="2197100" y="114300"/>
                </a:cubicBezTo>
                <a:cubicBezTo>
                  <a:pt x="2730500" y="114300"/>
                  <a:pt x="2755900" y="139700"/>
                  <a:pt x="3022600" y="901700"/>
                </a:cubicBezTo>
                <a:lnTo>
                  <a:pt x="3098800" y="1117600"/>
                </a:lnTo>
                <a:cubicBezTo>
                  <a:pt x="3187700" y="1397000"/>
                  <a:pt x="3378200" y="1739900"/>
                  <a:pt x="3517900" y="1905000"/>
                </a:cubicBezTo>
                <a:cubicBezTo>
                  <a:pt x="3657600" y="2057400"/>
                  <a:pt x="3771900" y="2197100"/>
                  <a:pt x="3771900" y="2222500"/>
                </a:cubicBezTo>
                <a:cubicBezTo>
                  <a:pt x="3771900" y="2247900"/>
                  <a:pt x="3835400" y="2387600"/>
                  <a:pt x="3924300" y="2540000"/>
                </a:cubicBezTo>
                <a:cubicBezTo>
                  <a:pt x="4127500" y="2908300"/>
                  <a:pt x="4419600" y="2882900"/>
                  <a:pt x="4864100" y="2438400"/>
                </a:cubicBezTo>
                <a:lnTo>
                  <a:pt x="6883400" y="482600"/>
                </a:lnTo>
                <a:cubicBezTo>
                  <a:pt x="7226300" y="152400"/>
                  <a:pt x="7950200" y="0"/>
                  <a:pt x="8166100" y="203200"/>
                </a:cubicBezTo>
                <a:cubicBezTo>
                  <a:pt x="8204200" y="254000"/>
                  <a:pt x="8255000" y="533400"/>
                  <a:pt x="8255000" y="812800"/>
                </a:cubicBezTo>
                <a:lnTo>
                  <a:pt x="8255000" y="863600"/>
                </a:lnTo>
                <a:cubicBezTo>
                  <a:pt x="8255000" y="1143000"/>
                  <a:pt x="8191500" y="1587500"/>
                  <a:pt x="8115300" y="1854200"/>
                </a:cubicBezTo>
                <a:lnTo>
                  <a:pt x="6832600" y="6565900"/>
                </a:lnTo>
                <a:cubicBezTo>
                  <a:pt x="6667500" y="7137400"/>
                  <a:pt x="6375400" y="7467600"/>
                  <a:pt x="6007100" y="7467600"/>
                </a:cubicBezTo>
                <a:cubicBezTo>
                  <a:pt x="5638800" y="7467600"/>
                  <a:pt x="5562600" y="7366000"/>
                  <a:pt x="5562600" y="6845300"/>
                </a:cubicBezTo>
                <a:cubicBezTo>
                  <a:pt x="5562600" y="6591300"/>
                  <a:pt x="5626100" y="6172200"/>
                  <a:pt x="5715000" y="5892800"/>
                </a:cubicBezTo>
                <a:lnTo>
                  <a:pt x="6299200" y="3937000"/>
                </a:lnTo>
                <a:cubicBezTo>
                  <a:pt x="6477000" y="3390900"/>
                  <a:pt x="6515100" y="2628900"/>
                  <a:pt x="6362700" y="2628900"/>
                </a:cubicBezTo>
                <a:cubicBezTo>
                  <a:pt x="6324600" y="2628900"/>
                  <a:pt x="6108700" y="2794000"/>
                  <a:pt x="5892800" y="3009900"/>
                </a:cubicBezTo>
                <a:lnTo>
                  <a:pt x="5524500" y="3378200"/>
                </a:lnTo>
                <a:cubicBezTo>
                  <a:pt x="4864100" y="4025900"/>
                  <a:pt x="4508500" y="4241800"/>
                  <a:pt x="4127500" y="4241800"/>
                </a:cubicBezTo>
                <a:cubicBezTo>
                  <a:pt x="3784600" y="4241800"/>
                  <a:pt x="3263900" y="3657600"/>
                  <a:pt x="3136900" y="3111500"/>
                </a:cubicBezTo>
                <a:cubicBezTo>
                  <a:pt x="3022600" y="2641600"/>
                  <a:pt x="2755900" y="2273300"/>
                  <a:pt x="2540000" y="2273300"/>
                </a:cubicBezTo>
                <a:cubicBezTo>
                  <a:pt x="2425700" y="2273300"/>
                  <a:pt x="2286000" y="2501900"/>
                  <a:pt x="2235200" y="2794000"/>
                </a:cubicBezTo>
                <a:lnTo>
                  <a:pt x="2044700" y="3810000"/>
                </a:lnTo>
                <a:cubicBezTo>
                  <a:pt x="1993900" y="4089400"/>
                  <a:pt x="1892300" y="4546600"/>
                  <a:pt x="1816100" y="4800600"/>
                </a:cubicBezTo>
                <a:lnTo>
                  <a:pt x="1422400" y="6197600"/>
                </a:lnTo>
                <a:cubicBezTo>
                  <a:pt x="1143000" y="7188200"/>
                  <a:pt x="977900" y="7467600"/>
                  <a:pt x="673100" y="7467600"/>
                </a:cubicBezTo>
                <a:cubicBezTo>
                  <a:pt x="266700" y="7467600"/>
                  <a:pt x="0" y="7188200"/>
                  <a:pt x="0" y="6756400"/>
                </a:cubicBezTo>
                <a:cubicBezTo>
                  <a:pt x="0" y="6553200"/>
                  <a:pt x="63500" y="6172200"/>
                  <a:pt x="139700" y="5905500"/>
                </a:cubicBezTo>
                <a:close/>
                <a:moveTo>
                  <a:pt x="1092200" y="73533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2" name="Freeform 2482"/>
          <p:cNvSpPr/>
          <p:nvPr/>
        </p:nvSpPr>
        <p:spPr>
          <a:xfrm rot="0" flipH="0" flipV="0">
            <a:off x="26826906" y="17340929"/>
            <a:ext cx="53327" cy="64014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3" name="Freeform 2483"/>
          <p:cNvSpPr/>
          <p:nvPr/>
        </p:nvSpPr>
        <p:spPr>
          <a:xfrm rot="0" flipH="0" flipV="0">
            <a:off x="26888801" y="17341792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4" name="Freeform 2484"/>
          <p:cNvSpPr/>
          <p:nvPr/>
        </p:nvSpPr>
        <p:spPr>
          <a:xfrm rot="0" flipH="0" flipV="0">
            <a:off x="26975415" y="17340713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5" name="Freeform 2485"/>
          <p:cNvSpPr/>
          <p:nvPr/>
        </p:nvSpPr>
        <p:spPr>
          <a:xfrm rot="0" flipH="0" flipV="0">
            <a:off x="27046487" y="17341037"/>
            <a:ext cx="59372" cy="62503"/>
          </a:xfrm>
          <a:custGeom>
            <a:pathLst>
              <a:path w="6985000" h="7353300">
                <a:moveTo>
                  <a:pt x="190500" y="6324600"/>
                </a:moveTo>
                <a:lnTo>
                  <a:pt x="3606800" y="647700"/>
                </a:lnTo>
                <a:cubicBezTo>
                  <a:pt x="3708400" y="482600"/>
                  <a:pt x="3962400" y="266700"/>
                  <a:pt x="4165600" y="177800"/>
                </a:cubicBezTo>
                <a:lnTo>
                  <a:pt x="4203700" y="165100"/>
                </a:lnTo>
                <a:cubicBezTo>
                  <a:pt x="4406900" y="76200"/>
                  <a:pt x="4737100" y="0"/>
                  <a:pt x="4927600" y="0"/>
                </a:cubicBezTo>
                <a:lnTo>
                  <a:pt x="6273800" y="0"/>
                </a:lnTo>
                <a:cubicBezTo>
                  <a:pt x="6477000" y="0"/>
                  <a:pt x="6718300" y="25400"/>
                  <a:pt x="6819900" y="50800"/>
                </a:cubicBezTo>
                <a:cubicBezTo>
                  <a:pt x="6921500" y="88900"/>
                  <a:pt x="6985000" y="266700"/>
                  <a:pt x="6972300" y="444500"/>
                </a:cubicBezTo>
                <a:lnTo>
                  <a:pt x="6870700" y="1549400"/>
                </a:lnTo>
                <a:cubicBezTo>
                  <a:pt x="6845300" y="1727200"/>
                  <a:pt x="6794500" y="2044700"/>
                  <a:pt x="6743700" y="2235200"/>
                </a:cubicBezTo>
                <a:lnTo>
                  <a:pt x="5537200" y="6769100"/>
                </a:lnTo>
                <a:cubicBezTo>
                  <a:pt x="5410200" y="7200900"/>
                  <a:pt x="5270500" y="7353300"/>
                  <a:pt x="4927600" y="7353300"/>
                </a:cubicBezTo>
                <a:cubicBezTo>
                  <a:pt x="4584700" y="7353300"/>
                  <a:pt x="4305300" y="7061200"/>
                  <a:pt x="4305300" y="6718300"/>
                </a:cubicBezTo>
                <a:cubicBezTo>
                  <a:pt x="4305300" y="6578600"/>
                  <a:pt x="4343400" y="6299200"/>
                  <a:pt x="4394200" y="6108700"/>
                </a:cubicBezTo>
                <a:lnTo>
                  <a:pt x="5397500" y="2324100"/>
                </a:lnTo>
                <a:cubicBezTo>
                  <a:pt x="5448300" y="2133600"/>
                  <a:pt x="5549900" y="1968500"/>
                  <a:pt x="5613400" y="1968500"/>
                </a:cubicBezTo>
                <a:cubicBezTo>
                  <a:pt x="5753100" y="1968500"/>
                  <a:pt x="5778500" y="1295400"/>
                  <a:pt x="5651500" y="1168400"/>
                </a:cubicBezTo>
                <a:cubicBezTo>
                  <a:pt x="5435600" y="952500"/>
                  <a:pt x="4800600" y="1117600"/>
                  <a:pt x="4419600" y="1498600"/>
                </a:cubicBezTo>
                <a:cubicBezTo>
                  <a:pt x="4356100" y="1562100"/>
                  <a:pt x="4254500" y="1739900"/>
                  <a:pt x="4203700" y="1905000"/>
                </a:cubicBezTo>
                <a:cubicBezTo>
                  <a:pt x="4152900" y="2057400"/>
                  <a:pt x="4013200" y="2324100"/>
                  <a:pt x="3911600" y="2489200"/>
                </a:cubicBezTo>
                <a:lnTo>
                  <a:pt x="1104900" y="7048500"/>
                </a:lnTo>
                <a:cubicBezTo>
                  <a:pt x="990600" y="7213600"/>
                  <a:pt x="749300" y="7353300"/>
                  <a:pt x="558800" y="7353300"/>
                </a:cubicBezTo>
                <a:lnTo>
                  <a:pt x="533400" y="7353300"/>
                </a:lnTo>
                <a:cubicBezTo>
                  <a:pt x="114300" y="7353300"/>
                  <a:pt x="0" y="7264400"/>
                  <a:pt x="0" y="6896100"/>
                </a:cubicBezTo>
                <a:cubicBezTo>
                  <a:pt x="0" y="6756400"/>
                  <a:pt x="88900" y="6489700"/>
                  <a:pt x="190500" y="6324600"/>
                </a:cubicBezTo>
                <a:close/>
                <a:moveTo>
                  <a:pt x="1422400" y="74168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6" name="Freeform 2486"/>
          <p:cNvSpPr/>
          <p:nvPr/>
        </p:nvSpPr>
        <p:spPr>
          <a:xfrm rot="0" flipH="0" flipV="0">
            <a:off x="27182168" y="17315237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7" name="Freeform 2487"/>
          <p:cNvSpPr/>
          <p:nvPr/>
        </p:nvSpPr>
        <p:spPr>
          <a:xfrm rot="0" flipH="0" flipV="0">
            <a:off x="27221735" y="17315669"/>
            <a:ext cx="85388" cy="88411"/>
          </a:xfrm>
          <a:custGeom>
            <a:pathLst>
              <a:path w="10045700" h="10401300">
                <a:moveTo>
                  <a:pt x="2667000" y="0"/>
                </a:moveTo>
                <a:lnTo>
                  <a:pt x="4152900" y="0"/>
                </a:lnTo>
                <a:cubicBezTo>
                  <a:pt x="4813300" y="0"/>
                  <a:pt x="5384800" y="571500"/>
                  <a:pt x="5384800" y="1231900"/>
                </a:cubicBezTo>
                <a:lnTo>
                  <a:pt x="5384800" y="2006600"/>
                </a:lnTo>
                <a:cubicBezTo>
                  <a:pt x="5384800" y="2286000"/>
                  <a:pt x="5308600" y="2514600"/>
                  <a:pt x="5207000" y="2514600"/>
                </a:cubicBezTo>
                <a:cubicBezTo>
                  <a:pt x="5105400" y="2514600"/>
                  <a:pt x="5029200" y="2667000"/>
                  <a:pt x="5029200" y="2870200"/>
                </a:cubicBezTo>
                <a:cubicBezTo>
                  <a:pt x="5029200" y="3378200"/>
                  <a:pt x="4406900" y="3937000"/>
                  <a:pt x="3759200" y="3987800"/>
                </a:cubicBezTo>
                <a:lnTo>
                  <a:pt x="2921000" y="4064000"/>
                </a:lnTo>
                <a:cubicBezTo>
                  <a:pt x="1549400" y="4178300"/>
                  <a:pt x="1079500" y="3924300"/>
                  <a:pt x="1079500" y="3073400"/>
                </a:cubicBezTo>
                <a:lnTo>
                  <a:pt x="1079500" y="1587500"/>
                </a:lnTo>
                <a:cubicBezTo>
                  <a:pt x="1079500" y="1308100"/>
                  <a:pt x="1244600" y="914400"/>
                  <a:pt x="1447800" y="711200"/>
                </a:cubicBezTo>
                <a:lnTo>
                  <a:pt x="1803400" y="355600"/>
                </a:lnTo>
                <a:cubicBezTo>
                  <a:pt x="1993900" y="165100"/>
                  <a:pt x="2387600" y="0"/>
                  <a:pt x="2667000" y="0"/>
                </a:cubicBezTo>
                <a:close/>
                <a:moveTo>
                  <a:pt x="8788400" y="10401300"/>
                </a:moveTo>
                <a:moveTo>
                  <a:pt x="368300" y="8966200"/>
                </a:moveTo>
                <a:lnTo>
                  <a:pt x="8267700" y="1346200"/>
                </a:lnTo>
                <a:cubicBezTo>
                  <a:pt x="8470900" y="1155700"/>
                  <a:pt x="8712200" y="774700"/>
                  <a:pt x="8813800" y="508000"/>
                </a:cubicBezTo>
                <a:lnTo>
                  <a:pt x="8826500" y="482600"/>
                </a:lnTo>
                <a:cubicBezTo>
                  <a:pt x="8915400" y="215900"/>
                  <a:pt x="9220200" y="0"/>
                  <a:pt x="9499600" y="0"/>
                </a:cubicBezTo>
                <a:lnTo>
                  <a:pt x="9537700" y="0"/>
                </a:lnTo>
                <a:cubicBezTo>
                  <a:pt x="9817100" y="0"/>
                  <a:pt x="10045700" y="228600"/>
                  <a:pt x="10045700" y="508000"/>
                </a:cubicBezTo>
                <a:lnTo>
                  <a:pt x="10045700" y="571500"/>
                </a:lnTo>
                <a:cubicBezTo>
                  <a:pt x="10045700" y="850900"/>
                  <a:pt x="9880600" y="1231900"/>
                  <a:pt x="9677400" y="1435100"/>
                </a:cubicBezTo>
                <a:lnTo>
                  <a:pt x="2133600" y="8699500"/>
                </a:lnTo>
                <a:cubicBezTo>
                  <a:pt x="1930400" y="8890000"/>
                  <a:pt x="1689100" y="9271000"/>
                  <a:pt x="1600200" y="9537700"/>
                </a:cubicBezTo>
                <a:lnTo>
                  <a:pt x="1587500" y="9575800"/>
                </a:lnTo>
                <a:cubicBezTo>
                  <a:pt x="1346200" y="10248900"/>
                  <a:pt x="1168400" y="10401300"/>
                  <a:pt x="571500" y="10401300"/>
                </a:cubicBezTo>
                <a:lnTo>
                  <a:pt x="520700" y="10401300"/>
                </a:lnTo>
                <a:cubicBezTo>
                  <a:pt x="241300" y="10401300"/>
                  <a:pt x="0" y="10172700"/>
                  <a:pt x="0" y="9893300"/>
                </a:cubicBezTo>
                <a:lnTo>
                  <a:pt x="0" y="9829800"/>
                </a:lnTo>
                <a:cubicBezTo>
                  <a:pt x="0" y="9550400"/>
                  <a:pt x="177800" y="9169400"/>
                  <a:pt x="368300" y="8966200"/>
                </a:cubicBezTo>
                <a:close/>
                <a:moveTo>
                  <a:pt x="-177800" y="10401300"/>
                </a:moveTo>
                <a:moveTo>
                  <a:pt x="3797300" y="1079500"/>
                </a:moveTo>
                <a:lnTo>
                  <a:pt x="3022600" y="1079500"/>
                </a:lnTo>
                <a:cubicBezTo>
                  <a:pt x="2387600" y="1079500"/>
                  <a:pt x="2159000" y="1295400"/>
                  <a:pt x="2159000" y="1943100"/>
                </a:cubicBezTo>
                <a:lnTo>
                  <a:pt x="2159000" y="2362200"/>
                </a:lnTo>
                <a:cubicBezTo>
                  <a:pt x="2159000" y="2730500"/>
                  <a:pt x="2298700" y="2870200"/>
                  <a:pt x="2667000" y="2870200"/>
                </a:cubicBezTo>
                <a:lnTo>
                  <a:pt x="3441700" y="2870200"/>
                </a:lnTo>
                <a:cubicBezTo>
                  <a:pt x="3721100" y="2870200"/>
                  <a:pt x="4025900" y="2794000"/>
                  <a:pt x="4127500" y="2692400"/>
                </a:cubicBezTo>
                <a:cubicBezTo>
                  <a:pt x="4229100" y="2590800"/>
                  <a:pt x="4305300" y="2286000"/>
                  <a:pt x="4305300" y="2006600"/>
                </a:cubicBezTo>
                <a:lnTo>
                  <a:pt x="4305300" y="1587500"/>
                </a:lnTo>
                <a:cubicBezTo>
                  <a:pt x="4305300" y="1219200"/>
                  <a:pt x="4165600" y="1079500"/>
                  <a:pt x="3797300" y="1079500"/>
                </a:cubicBezTo>
                <a:close/>
                <a:moveTo>
                  <a:pt x="7708900" y="10401300"/>
                </a:moveTo>
                <a:moveTo>
                  <a:pt x="7391400" y="10401300"/>
                </a:moveTo>
                <a:lnTo>
                  <a:pt x="5892800" y="10401300"/>
                </a:lnTo>
                <a:cubicBezTo>
                  <a:pt x="5245100" y="10401300"/>
                  <a:pt x="4673600" y="9829800"/>
                  <a:pt x="4673600" y="9169400"/>
                </a:cubicBezTo>
                <a:lnTo>
                  <a:pt x="4673600" y="8394700"/>
                </a:lnTo>
                <a:cubicBezTo>
                  <a:pt x="4673600" y="8115300"/>
                  <a:pt x="4749800" y="7886700"/>
                  <a:pt x="4851400" y="7886700"/>
                </a:cubicBezTo>
                <a:cubicBezTo>
                  <a:pt x="4940300" y="7886700"/>
                  <a:pt x="5029200" y="7734300"/>
                  <a:pt x="5029200" y="7531100"/>
                </a:cubicBezTo>
                <a:cubicBezTo>
                  <a:pt x="5029200" y="7010400"/>
                  <a:pt x="5664200" y="6451600"/>
                  <a:pt x="6248400" y="6451600"/>
                </a:cubicBezTo>
                <a:lnTo>
                  <a:pt x="6311900" y="6451600"/>
                </a:lnTo>
                <a:cubicBezTo>
                  <a:pt x="6591300" y="6451600"/>
                  <a:pt x="6819900" y="6375400"/>
                  <a:pt x="6819900" y="6273800"/>
                </a:cubicBezTo>
                <a:cubicBezTo>
                  <a:pt x="6819900" y="6172200"/>
                  <a:pt x="7048500" y="6096000"/>
                  <a:pt x="7327900" y="6096000"/>
                </a:cubicBezTo>
                <a:lnTo>
                  <a:pt x="7391400" y="6096000"/>
                </a:lnTo>
                <a:cubicBezTo>
                  <a:pt x="7670800" y="6096000"/>
                  <a:pt x="7899400" y="6172200"/>
                  <a:pt x="7899400" y="6273800"/>
                </a:cubicBezTo>
                <a:cubicBezTo>
                  <a:pt x="7899400" y="6375400"/>
                  <a:pt x="8051800" y="6451600"/>
                  <a:pt x="8255000" y="6451600"/>
                </a:cubicBezTo>
                <a:cubicBezTo>
                  <a:pt x="8712200" y="6451600"/>
                  <a:pt x="8966200" y="6718300"/>
                  <a:pt x="8966200" y="7175500"/>
                </a:cubicBezTo>
                <a:cubicBezTo>
                  <a:pt x="8966200" y="7366000"/>
                  <a:pt x="9055100" y="7531100"/>
                  <a:pt x="9144000" y="7531100"/>
                </a:cubicBezTo>
                <a:cubicBezTo>
                  <a:pt x="9245600" y="7531100"/>
                  <a:pt x="9334500" y="7696200"/>
                  <a:pt x="9334500" y="7886700"/>
                </a:cubicBezTo>
                <a:cubicBezTo>
                  <a:pt x="9334500" y="8089900"/>
                  <a:pt x="9245600" y="8242300"/>
                  <a:pt x="9144000" y="8242300"/>
                </a:cubicBezTo>
                <a:cubicBezTo>
                  <a:pt x="9055100" y="8242300"/>
                  <a:pt x="8966200" y="8470900"/>
                  <a:pt x="8966200" y="8763000"/>
                </a:cubicBezTo>
                <a:lnTo>
                  <a:pt x="8966200" y="8813800"/>
                </a:lnTo>
                <a:cubicBezTo>
                  <a:pt x="8966200" y="9093200"/>
                  <a:pt x="8813800" y="9486900"/>
                  <a:pt x="8610600" y="9690100"/>
                </a:cubicBezTo>
                <a:lnTo>
                  <a:pt x="8255000" y="10045700"/>
                </a:lnTo>
                <a:cubicBezTo>
                  <a:pt x="8051800" y="10236200"/>
                  <a:pt x="7670800" y="10401300"/>
                  <a:pt x="7391400" y="10401300"/>
                </a:cubicBezTo>
                <a:close/>
                <a:moveTo>
                  <a:pt x="-1612900" y="10401300"/>
                </a:moveTo>
                <a:moveTo>
                  <a:pt x="7391400" y="7531100"/>
                </a:moveTo>
                <a:lnTo>
                  <a:pt x="6616700" y="7531100"/>
                </a:lnTo>
                <a:cubicBezTo>
                  <a:pt x="5969000" y="7531100"/>
                  <a:pt x="5740400" y="7759700"/>
                  <a:pt x="5740400" y="8394700"/>
                </a:cubicBezTo>
                <a:lnTo>
                  <a:pt x="5740400" y="8813800"/>
                </a:lnTo>
                <a:cubicBezTo>
                  <a:pt x="5740400" y="9182100"/>
                  <a:pt x="5880100" y="9321800"/>
                  <a:pt x="6248400" y="9321800"/>
                </a:cubicBezTo>
                <a:lnTo>
                  <a:pt x="7023100" y="9321800"/>
                </a:lnTo>
                <a:cubicBezTo>
                  <a:pt x="7302500" y="9321800"/>
                  <a:pt x="7620000" y="9245600"/>
                  <a:pt x="7721600" y="9144000"/>
                </a:cubicBezTo>
                <a:cubicBezTo>
                  <a:pt x="7810500" y="9042400"/>
                  <a:pt x="7899400" y="8737600"/>
                  <a:pt x="7899400" y="8458200"/>
                </a:cubicBezTo>
                <a:lnTo>
                  <a:pt x="7899400" y="8039100"/>
                </a:lnTo>
                <a:cubicBezTo>
                  <a:pt x="7899400" y="7670800"/>
                  <a:pt x="7759700" y="7531100"/>
                  <a:pt x="7391400" y="7531100"/>
                </a:cubicBezTo>
                <a:close/>
                <a:moveTo>
                  <a:pt x="1257300" y="10401300"/>
                </a:moveTo>
              </a:path>
            </a:pathLst>
          </a:custGeom>
          <a:solidFill>
            <a:srgbClr val="0F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8" name="Rectangle 2488"/>
          <p:cNvSpPr/>
          <p:nvPr/>
        </p:nvSpPr>
        <p:spPr>
          <a:xfrm rot="0" flipH="0" flipV="0">
            <a:off x="27913592" y="13165530"/>
            <a:ext cx="110997" cy="205281"/>
          </a:xfrm>
          <a:prstGeom prst="rect">
            <a:avLst/>
          </a:prstGeom>
        </p:spPr>
      </p:sp>
      <p:sp>
        <p:nvSpPr>
          <p:cNvPr id="2489" name="Freeform 2489"/>
          <p:cNvSpPr/>
          <p:nvPr/>
        </p:nvSpPr>
        <p:spPr>
          <a:xfrm rot="0" flipH="0" flipV="0">
            <a:off x="27916640" y="13200760"/>
            <a:ext cx="73152" cy="131064"/>
          </a:xfrm>
          <a:custGeom>
            <a:pathLst>
              <a:path w="7315200" h="13106400">
                <a:moveTo>
                  <a:pt x="4876800" y="914400"/>
                </a:moveTo>
                <a:lnTo>
                  <a:pt x="4572000" y="914400"/>
                </a:lnTo>
                <a:cubicBezTo>
                  <a:pt x="4406900" y="914400"/>
                  <a:pt x="4267200" y="850900"/>
                  <a:pt x="4267200" y="762000"/>
                </a:cubicBezTo>
                <a:cubicBezTo>
                  <a:pt x="4267200" y="673100"/>
                  <a:pt x="4203700" y="609600"/>
                  <a:pt x="4114800" y="609600"/>
                </a:cubicBezTo>
                <a:cubicBezTo>
                  <a:pt x="4025900" y="609600"/>
                  <a:pt x="3962400" y="546100"/>
                  <a:pt x="3962400" y="457200"/>
                </a:cubicBezTo>
                <a:cubicBezTo>
                  <a:pt x="3962400" y="368300"/>
                  <a:pt x="4025900" y="304800"/>
                  <a:pt x="4114800" y="304800"/>
                </a:cubicBezTo>
                <a:cubicBezTo>
                  <a:pt x="4203700" y="304800"/>
                  <a:pt x="4267200" y="241300"/>
                  <a:pt x="4267200" y="152400"/>
                </a:cubicBezTo>
                <a:cubicBezTo>
                  <a:pt x="4267200" y="63500"/>
                  <a:pt x="4330700" y="0"/>
                  <a:pt x="4419600" y="0"/>
                </a:cubicBezTo>
                <a:cubicBezTo>
                  <a:pt x="4508500" y="0"/>
                  <a:pt x="4572000" y="63500"/>
                  <a:pt x="4572000" y="152400"/>
                </a:cubicBezTo>
                <a:cubicBezTo>
                  <a:pt x="4572000" y="241300"/>
                  <a:pt x="4711700" y="304800"/>
                  <a:pt x="4876800" y="304800"/>
                </a:cubicBezTo>
                <a:cubicBezTo>
                  <a:pt x="5041900" y="304800"/>
                  <a:pt x="5181600" y="444500"/>
                  <a:pt x="5181600" y="609600"/>
                </a:cubicBezTo>
                <a:cubicBezTo>
                  <a:pt x="5181600" y="774700"/>
                  <a:pt x="5041900" y="914400"/>
                  <a:pt x="4876800" y="914400"/>
                </a:cubicBezTo>
                <a:close/>
                <a:moveTo>
                  <a:pt x="11887200" y="13106400"/>
                </a:moveTo>
                <a:moveTo>
                  <a:pt x="0" y="4267200"/>
                </a:moveTo>
                <a:lnTo>
                  <a:pt x="0" y="2743200"/>
                </a:lnTo>
                <a:cubicBezTo>
                  <a:pt x="0" y="2413000"/>
                  <a:pt x="63500" y="2133600"/>
                  <a:pt x="152400" y="2133600"/>
                </a:cubicBezTo>
                <a:cubicBezTo>
                  <a:pt x="241300" y="2133600"/>
                  <a:pt x="304800" y="2070100"/>
                  <a:pt x="304800" y="1981200"/>
                </a:cubicBezTo>
                <a:cubicBezTo>
                  <a:pt x="304800" y="1892300"/>
                  <a:pt x="368300" y="1828800"/>
                  <a:pt x="457200" y="1828800"/>
                </a:cubicBezTo>
                <a:cubicBezTo>
                  <a:pt x="546100" y="1828800"/>
                  <a:pt x="609600" y="1765300"/>
                  <a:pt x="609600" y="1676400"/>
                </a:cubicBezTo>
                <a:cubicBezTo>
                  <a:pt x="609600" y="1587500"/>
                  <a:pt x="889000" y="1524000"/>
                  <a:pt x="1219200" y="1524000"/>
                </a:cubicBezTo>
                <a:cubicBezTo>
                  <a:pt x="1549400" y="1524000"/>
                  <a:pt x="2095500" y="1562100"/>
                  <a:pt x="2425700" y="1612900"/>
                </a:cubicBezTo>
                <a:lnTo>
                  <a:pt x="2755900" y="1663700"/>
                </a:lnTo>
                <a:cubicBezTo>
                  <a:pt x="3086100" y="1714500"/>
                  <a:pt x="3352800" y="1841500"/>
                  <a:pt x="3352800" y="1943100"/>
                </a:cubicBezTo>
                <a:cubicBezTo>
                  <a:pt x="3352800" y="2044700"/>
                  <a:pt x="3556000" y="2133600"/>
                  <a:pt x="3810000" y="2133600"/>
                </a:cubicBezTo>
                <a:cubicBezTo>
                  <a:pt x="4064000" y="2133600"/>
                  <a:pt x="4267200" y="2197100"/>
                  <a:pt x="4267200" y="2286000"/>
                </a:cubicBezTo>
                <a:cubicBezTo>
                  <a:pt x="4267200" y="2374900"/>
                  <a:pt x="4330700" y="2438400"/>
                  <a:pt x="4419600" y="2438400"/>
                </a:cubicBezTo>
                <a:cubicBezTo>
                  <a:pt x="4508500" y="2438400"/>
                  <a:pt x="4572000" y="2501900"/>
                  <a:pt x="4572000" y="2590800"/>
                </a:cubicBezTo>
                <a:cubicBezTo>
                  <a:pt x="4572000" y="2679700"/>
                  <a:pt x="4635500" y="2743200"/>
                  <a:pt x="4724400" y="2743200"/>
                </a:cubicBezTo>
                <a:cubicBezTo>
                  <a:pt x="4813300" y="2743200"/>
                  <a:pt x="4876800" y="2882900"/>
                  <a:pt x="4876800" y="3048000"/>
                </a:cubicBezTo>
                <a:cubicBezTo>
                  <a:pt x="4876800" y="3213100"/>
                  <a:pt x="4940300" y="3352800"/>
                  <a:pt x="5029200" y="3352800"/>
                </a:cubicBezTo>
                <a:cubicBezTo>
                  <a:pt x="5118100" y="3352800"/>
                  <a:pt x="5181600" y="3632200"/>
                  <a:pt x="5181600" y="3962400"/>
                </a:cubicBezTo>
                <a:lnTo>
                  <a:pt x="5181600" y="4876800"/>
                </a:lnTo>
                <a:cubicBezTo>
                  <a:pt x="5181600" y="5638800"/>
                  <a:pt x="5334000" y="5791200"/>
                  <a:pt x="6096000" y="5791200"/>
                </a:cubicBezTo>
                <a:cubicBezTo>
                  <a:pt x="6426200" y="5791200"/>
                  <a:pt x="6705600" y="5854700"/>
                  <a:pt x="6705600" y="5943600"/>
                </a:cubicBezTo>
                <a:cubicBezTo>
                  <a:pt x="6705600" y="6032500"/>
                  <a:pt x="6845300" y="6096000"/>
                  <a:pt x="7010400" y="6096000"/>
                </a:cubicBezTo>
                <a:cubicBezTo>
                  <a:pt x="7175500" y="6096000"/>
                  <a:pt x="7315200" y="6235700"/>
                  <a:pt x="7315200" y="6400800"/>
                </a:cubicBezTo>
                <a:cubicBezTo>
                  <a:pt x="7315200" y="6565900"/>
                  <a:pt x="7035800" y="6705600"/>
                  <a:pt x="6705600" y="6705600"/>
                </a:cubicBezTo>
                <a:cubicBezTo>
                  <a:pt x="6375400" y="6705600"/>
                  <a:pt x="5829300" y="6654800"/>
                  <a:pt x="5499100" y="6591300"/>
                </a:cubicBezTo>
                <a:lnTo>
                  <a:pt x="5473700" y="6591300"/>
                </a:lnTo>
                <a:cubicBezTo>
                  <a:pt x="5143500" y="6527800"/>
                  <a:pt x="4876800" y="6388100"/>
                  <a:pt x="4876800" y="6286500"/>
                </a:cubicBezTo>
                <a:cubicBezTo>
                  <a:pt x="4876800" y="6184900"/>
                  <a:pt x="4597400" y="6096000"/>
                  <a:pt x="4267200" y="6096000"/>
                </a:cubicBezTo>
                <a:cubicBezTo>
                  <a:pt x="3937000" y="6096000"/>
                  <a:pt x="3657600" y="6032500"/>
                  <a:pt x="3657600" y="5943600"/>
                </a:cubicBezTo>
                <a:cubicBezTo>
                  <a:pt x="3657600" y="5854700"/>
                  <a:pt x="3454400" y="5791200"/>
                  <a:pt x="3200400" y="5791200"/>
                </a:cubicBezTo>
                <a:cubicBezTo>
                  <a:pt x="2946400" y="5791200"/>
                  <a:pt x="2743200" y="5727700"/>
                  <a:pt x="2743200" y="5638800"/>
                </a:cubicBezTo>
                <a:cubicBezTo>
                  <a:pt x="2743200" y="5549900"/>
                  <a:pt x="2463800" y="5486400"/>
                  <a:pt x="2133600" y="5486400"/>
                </a:cubicBezTo>
                <a:cubicBezTo>
                  <a:pt x="1803400" y="5486400"/>
                  <a:pt x="1524000" y="5422900"/>
                  <a:pt x="1524000" y="5334000"/>
                </a:cubicBezTo>
                <a:cubicBezTo>
                  <a:pt x="1524000" y="5245100"/>
                  <a:pt x="1244600" y="5181600"/>
                  <a:pt x="914400" y="5181600"/>
                </a:cubicBezTo>
                <a:cubicBezTo>
                  <a:pt x="152400" y="5181600"/>
                  <a:pt x="0" y="5029200"/>
                  <a:pt x="0" y="4267200"/>
                </a:cubicBezTo>
                <a:close/>
                <a:moveTo>
                  <a:pt x="8534400" y="13106400"/>
                </a:moveTo>
                <a:moveTo>
                  <a:pt x="4267200" y="4876800"/>
                </a:moveTo>
                <a:lnTo>
                  <a:pt x="4267200" y="3352800"/>
                </a:lnTo>
                <a:cubicBezTo>
                  <a:pt x="4267200" y="3162300"/>
                  <a:pt x="4152900" y="3048000"/>
                  <a:pt x="3962400" y="3048000"/>
                </a:cubicBezTo>
                <a:cubicBezTo>
                  <a:pt x="3797300" y="3048000"/>
                  <a:pt x="3657600" y="2984500"/>
                  <a:pt x="3657600" y="2895600"/>
                </a:cubicBezTo>
                <a:cubicBezTo>
                  <a:pt x="3657600" y="2806700"/>
                  <a:pt x="3517900" y="2743200"/>
                  <a:pt x="3352800" y="2743200"/>
                </a:cubicBezTo>
                <a:lnTo>
                  <a:pt x="2743200" y="2743200"/>
                </a:lnTo>
                <a:cubicBezTo>
                  <a:pt x="2578100" y="2743200"/>
                  <a:pt x="2438400" y="2679700"/>
                  <a:pt x="2438400" y="2590800"/>
                </a:cubicBezTo>
                <a:cubicBezTo>
                  <a:pt x="2438400" y="2501900"/>
                  <a:pt x="2298700" y="2438400"/>
                  <a:pt x="2133600" y="2438400"/>
                </a:cubicBezTo>
                <a:lnTo>
                  <a:pt x="914400" y="2438400"/>
                </a:lnTo>
                <a:lnTo>
                  <a:pt x="914400" y="4267200"/>
                </a:lnTo>
                <a:cubicBezTo>
                  <a:pt x="914400" y="4559300"/>
                  <a:pt x="927100" y="4572000"/>
                  <a:pt x="1219200" y="4572000"/>
                </a:cubicBezTo>
                <a:lnTo>
                  <a:pt x="1828800" y="4572000"/>
                </a:lnTo>
                <a:cubicBezTo>
                  <a:pt x="1993900" y="4572000"/>
                  <a:pt x="2133600" y="4635500"/>
                  <a:pt x="2133600" y="4724400"/>
                </a:cubicBezTo>
                <a:cubicBezTo>
                  <a:pt x="2133600" y="4813300"/>
                  <a:pt x="2273300" y="4876800"/>
                  <a:pt x="2438400" y="4876800"/>
                </a:cubicBezTo>
                <a:lnTo>
                  <a:pt x="2743200" y="4876800"/>
                </a:lnTo>
                <a:cubicBezTo>
                  <a:pt x="2908300" y="4876800"/>
                  <a:pt x="3048000" y="4940300"/>
                  <a:pt x="3048000" y="5029200"/>
                </a:cubicBezTo>
                <a:cubicBezTo>
                  <a:pt x="3048000" y="5118100"/>
                  <a:pt x="3187700" y="5181600"/>
                  <a:pt x="3352800" y="5181600"/>
                </a:cubicBezTo>
                <a:lnTo>
                  <a:pt x="3962400" y="5181600"/>
                </a:lnTo>
                <a:cubicBezTo>
                  <a:pt x="4254500" y="5181600"/>
                  <a:pt x="4267200" y="5168900"/>
                  <a:pt x="4267200" y="4876800"/>
                </a:cubicBezTo>
                <a:close/>
                <a:moveTo>
                  <a:pt x="7924800" y="13106400"/>
                </a:moveTo>
                <a:moveTo>
                  <a:pt x="0" y="10972800"/>
                </a:moveTo>
                <a:lnTo>
                  <a:pt x="0" y="7924800"/>
                </a:lnTo>
                <a:cubicBezTo>
                  <a:pt x="0" y="7594600"/>
                  <a:pt x="63500" y="7315200"/>
                  <a:pt x="152400" y="7315200"/>
                </a:cubicBezTo>
                <a:cubicBezTo>
                  <a:pt x="241300" y="7315200"/>
                  <a:pt x="304800" y="7251700"/>
                  <a:pt x="304800" y="7162800"/>
                </a:cubicBezTo>
                <a:cubicBezTo>
                  <a:pt x="304800" y="7073900"/>
                  <a:pt x="444500" y="7010400"/>
                  <a:pt x="609600" y="7010400"/>
                </a:cubicBezTo>
                <a:cubicBezTo>
                  <a:pt x="774700" y="7010400"/>
                  <a:pt x="914400" y="6946900"/>
                  <a:pt x="914400" y="6858000"/>
                </a:cubicBezTo>
                <a:cubicBezTo>
                  <a:pt x="914400" y="6769100"/>
                  <a:pt x="1054100" y="6705600"/>
                  <a:pt x="1219200" y="6705600"/>
                </a:cubicBezTo>
                <a:cubicBezTo>
                  <a:pt x="1384300" y="6705600"/>
                  <a:pt x="1524000" y="6769100"/>
                  <a:pt x="1524000" y="6858000"/>
                </a:cubicBezTo>
                <a:cubicBezTo>
                  <a:pt x="1524000" y="6946900"/>
                  <a:pt x="1803400" y="7010400"/>
                  <a:pt x="2133600" y="7010400"/>
                </a:cubicBezTo>
                <a:cubicBezTo>
                  <a:pt x="2463800" y="7010400"/>
                  <a:pt x="2743200" y="7073900"/>
                  <a:pt x="2743200" y="7162800"/>
                </a:cubicBezTo>
                <a:cubicBezTo>
                  <a:pt x="2743200" y="7251700"/>
                  <a:pt x="3022600" y="7315200"/>
                  <a:pt x="3352800" y="7315200"/>
                </a:cubicBezTo>
                <a:cubicBezTo>
                  <a:pt x="3683000" y="7315200"/>
                  <a:pt x="3962400" y="7378700"/>
                  <a:pt x="3962400" y="7467600"/>
                </a:cubicBezTo>
                <a:cubicBezTo>
                  <a:pt x="3962400" y="7556500"/>
                  <a:pt x="4165600" y="7620000"/>
                  <a:pt x="4419600" y="7620000"/>
                </a:cubicBezTo>
                <a:cubicBezTo>
                  <a:pt x="4673600" y="7620000"/>
                  <a:pt x="4876800" y="7683500"/>
                  <a:pt x="4876800" y="7772400"/>
                </a:cubicBezTo>
                <a:cubicBezTo>
                  <a:pt x="4876800" y="7861300"/>
                  <a:pt x="4940300" y="7924800"/>
                  <a:pt x="5029200" y="7924800"/>
                </a:cubicBezTo>
                <a:cubicBezTo>
                  <a:pt x="5118100" y="7924800"/>
                  <a:pt x="5181600" y="7988300"/>
                  <a:pt x="5181600" y="8077200"/>
                </a:cubicBezTo>
                <a:cubicBezTo>
                  <a:pt x="5181600" y="8166100"/>
                  <a:pt x="5118100" y="8229600"/>
                  <a:pt x="5029200" y="8229600"/>
                </a:cubicBezTo>
                <a:cubicBezTo>
                  <a:pt x="4940300" y="8229600"/>
                  <a:pt x="4876800" y="8293100"/>
                  <a:pt x="4876800" y="8382000"/>
                </a:cubicBezTo>
                <a:cubicBezTo>
                  <a:pt x="4876800" y="8470900"/>
                  <a:pt x="4737100" y="8534400"/>
                  <a:pt x="4572000" y="8534400"/>
                </a:cubicBezTo>
                <a:cubicBezTo>
                  <a:pt x="4406900" y="8534400"/>
                  <a:pt x="4267200" y="8470900"/>
                  <a:pt x="4267200" y="8382000"/>
                </a:cubicBezTo>
                <a:cubicBezTo>
                  <a:pt x="4267200" y="8293100"/>
                  <a:pt x="4064000" y="8229600"/>
                  <a:pt x="3810000" y="8229600"/>
                </a:cubicBezTo>
                <a:cubicBezTo>
                  <a:pt x="3556000" y="8229600"/>
                  <a:pt x="3352800" y="8166100"/>
                  <a:pt x="3352800" y="8077200"/>
                </a:cubicBezTo>
                <a:cubicBezTo>
                  <a:pt x="3352800" y="7988300"/>
                  <a:pt x="3073400" y="7861300"/>
                  <a:pt x="2717800" y="7772400"/>
                </a:cubicBezTo>
                <a:lnTo>
                  <a:pt x="2692400" y="7772400"/>
                </a:lnTo>
                <a:cubicBezTo>
                  <a:pt x="2336800" y="7683500"/>
                  <a:pt x="1803400" y="7620000"/>
                  <a:pt x="1485900" y="7620000"/>
                </a:cubicBezTo>
                <a:cubicBezTo>
                  <a:pt x="1168400" y="7620000"/>
                  <a:pt x="914400" y="7899400"/>
                  <a:pt x="914400" y="8229600"/>
                </a:cubicBezTo>
                <a:cubicBezTo>
                  <a:pt x="914400" y="8559800"/>
                  <a:pt x="977900" y="8902700"/>
                  <a:pt x="1066800" y="8991600"/>
                </a:cubicBezTo>
                <a:cubicBezTo>
                  <a:pt x="1155700" y="9080500"/>
                  <a:pt x="1422400" y="9144000"/>
                  <a:pt x="1676400" y="9144000"/>
                </a:cubicBezTo>
                <a:cubicBezTo>
                  <a:pt x="1930400" y="9144000"/>
                  <a:pt x="2133600" y="9207500"/>
                  <a:pt x="2133600" y="9296400"/>
                </a:cubicBezTo>
                <a:cubicBezTo>
                  <a:pt x="2133600" y="9385300"/>
                  <a:pt x="2413000" y="9448800"/>
                  <a:pt x="2743200" y="9448800"/>
                </a:cubicBezTo>
                <a:cubicBezTo>
                  <a:pt x="3073400" y="9448800"/>
                  <a:pt x="3352800" y="9512300"/>
                  <a:pt x="3352800" y="9601200"/>
                </a:cubicBezTo>
                <a:cubicBezTo>
                  <a:pt x="3352800" y="9690100"/>
                  <a:pt x="3556000" y="9753600"/>
                  <a:pt x="3810000" y="9753600"/>
                </a:cubicBezTo>
                <a:cubicBezTo>
                  <a:pt x="4064000" y="9753600"/>
                  <a:pt x="4267200" y="9817100"/>
                  <a:pt x="4267200" y="9906000"/>
                </a:cubicBezTo>
                <a:cubicBezTo>
                  <a:pt x="4267200" y="9994900"/>
                  <a:pt x="4470400" y="10058400"/>
                  <a:pt x="4724400" y="10058400"/>
                </a:cubicBezTo>
                <a:cubicBezTo>
                  <a:pt x="4978400" y="10058400"/>
                  <a:pt x="5181600" y="10198100"/>
                  <a:pt x="5181600" y="10363200"/>
                </a:cubicBezTo>
                <a:cubicBezTo>
                  <a:pt x="5181600" y="10528300"/>
                  <a:pt x="4902200" y="10668000"/>
                  <a:pt x="4572000" y="10668000"/>
                </a:cubicBezTo>
                <a:cubicBezTo>
                  <a:pt x="4241800" y="10668000"/>
                  <a:pt x="3695700" y="10617200"/>
                  <a:pt x="3365500" y="10553700"/>
                </a:cubicBezTo>
                <a:lnTo>
                  <a:pt x="3340100" y="10553700"/>
                </a:lnTo>
                <a:cubicBezTo>
                  <a:pt x="3009900" y="10490200"/>
                  <a:pt x="2743200" y="10350500"/>
                  <a:pt x="2743200" y="10248900"/>
                </a:cubicBezTo>
                <a:cubicBezTo>
                  <a:pt x="2743200" y="10147300"/>
                  <a:pt x="2463800" y="10058400"/>
                  <a:pt x="2133600" y="10058400"/>
                </a:cubicBezTo>
                <a:cubicBezTo>
                  <a:pt x="1803400" y="10058400"/>
                  <a:pt x="1524000" y="9994900"/>
                  <a:pt x="1524000" y="9906000"/>
                </a:cubicBezTo>
                <a:cubicBezTo>
                  <a:pt x="1524000" y="9817100"/>
                  <a:pt x="1384300" y="9753600"/>
                  <a:pt x="1219200" y="9753600"/>
                </a:cubicBezTo>
                <a:cubicBezTo>
                  <a:pt x="1054100" y="9753600"/>
                  <a:pt x="914400" y="10033000"/>
                  <a:pt x="914400" y="10363200"/>
                </a:cubicBezTo>
                <a:lnTo>
                  <a:pt x="914400" y="10668000"/>
                </a:lnTo>
                <a:cubicBezTo>
                  <a:pt x="914400" y="10998200"/>
                  <a:pt x="1117600" y="11277600"/>
                  <a:pt x="1371600" y="11277600"/>
                </a:cubicBezTo>
                <a:cubicBezTo>
                  <a:pt x="1625600" y="11277600"/>
                  <a:pt x="1828800" y="11341100"/>
                  <a:pt x="1828800" y="11430000"/>
                </a:cubicBezTo>
                <a:cubicBezTo>
                  <a:pt x="1828800" y="11518900"/>
                  <a:pt x="2108200" y="11582400"/>
                  <a:pt x="2438400" y="11582400"/>
                </a:cubicBezTo>
                <a:cubicBezTo>
                  <a:pt x="2768600" y="11582400"/>
                  <a:pt x="3048000" y="11645900"/>
                  <a:pt x="3048000" y="11734800"/>
                </a:cubicBezTo>
                <a:cubicBezTo>
                  <a:pt x="3048000" y="11823700"/>
                  <a:pt x="3251200" y="11887200"/>
                  <a:pt x="3505200" y="11887200"/>
                </a:cubicBezTo>
                <a:cubicBezTo>
                  <a:pt x="3759200" y="11887200"/>
                  <a:pt x="3962400" y="11950700"/>
                  <a:pt x="3962400" y="12039600"/>
                </a:cubicBezTo>
                <a:cubicBezTo>
                  <a:pt x="3962400" y="12128500"/>
                  <a:pt x="4165600" y="12192000"/>
                  <a:pt x="4419600" y="12192000"/>
                </a:cubicBezTo>
                <a:cubicBezTo>
                  <a:pt x="4673600" y="12192000"/>
                  <a:pt x="4876800" y="12255500"/>
                  <a:pt x="4876800" y="12344400"/>
                </a:cubicBezTo>
                <a:cubicBezTo>
                  <a:pt x="4876800" y="12433300"/>
                  <a:pt x="4940300" y="12496800"/>
                  <a:pt x="5029200" y="12496800"/>
                </a:cubicBezTo>
                <a:cubicBezTo>
                  <a:pt x="5118100" y="12496800"/>
                  <a:pt x="5181600" y="12560300"/>
                  <a:pt x="5181600" y="12649200"/>
                </a:cubicBezTo>
                <a:cubicBezTo>
                  <a:pt x="5181600" y="12738100"/>
                  <a:pt x="5118100" y="12801600"/>
                  <a:pt x="5029200" y="12801600"/>
                </a:cubicBezTo>
                <a:cubicBezTo>
                  <a:pt x="4940300" y="12801600"/>
                  <a:pt x="4876800" y="12865100"/>
                  <a:pt x="4876800" y="12954000"/>
                </a:cubicBezTo>
                <a:cubicBezTo>
                  <a:pt x="4876800" y="13042900"/>
                  <a:pt x="4813300" y="13106400"/>
                  <a:pt x="4724400" y="13106400"/>
                </a:cubicBezTo>
                <a:cubicBezTo>
                  <a:pt x="4635500" y="13106400"/>
                  <a:pt x="4572000" y="13042900"/>
                  <a:pt x="4572000" y="12954000"/>
                </a:cubicBezTo>
                <a:cubicBezTo>
                  <a:pt x="4572000" y="12865100"/>
                  <a:pt x="4368800" y="12801600"/>
                  <a:pt x="4114800" y="12801600"/>
                </a:cubicBezTo>
                <a:cubicBezTo>
                  <a:pt x="3860800" y="12801600"/>
                  <a:pt x="3657600" y="12738100"/>
                  <a:pt x="3657600" y="12649200"/>
                </a:cubicBezTo>
                <a:cubicBezTo>
                  <a:pt x="3657600" y="12560300"/>
                  <a:pt x="3378200" y="12496800"/>
                  <a:pt x="3048000" y="12496800"/>
                </a:cubicBezTo>
                <a:cubicBezTo>
                  <a:pt x="2717800" y="12496800"/>
                  <a:pt x="2438400" y="12433300"/>
                  <a:pt x="2438400" y="12344400"/>
                </a:cubicBezTo>
                <a:cubicBezTo>
                  <a:pt x="2438400" y="12255500"/>
                  <a:pt x="2159000" y="12192000"/>
                  <a:pt x="1828800" y="12192000"/>
                </a:cubicBezTo>
                <a:cubicBezTo>
                  <a:pt x="1498600" y="12192000"/>
                  <a:pt x="1219200" y="12128500"/>
                  <a:pt x="1219200" y="12039600"/>
                </a:cubicBezTo>
                <a:cubicBezTo>
                  <a:pt x="1219200" y="11950700"/>
                  <a:pt x="1016000" y="11887200"/>
                  <a:pt x="762000" y="11887200"/>
                </a:cubicBezTo>
                <a:cubicBezTo>
                  <a:pt x="152400" y="11887200"/>
                  <a:pt x="0" y="11696700"/>
                  <a:pt x="0" y="10972800"/>
                </a:cubicBezTo>
                <a:close/>
                <a:moveTo>
                  <a:pt x="1828800" y="13106400"/>
                </a:moveTo>
              </a:path>
            </a:pathLst>
          </a:custGeom>
          <a:solidFill>
            <a:srgbClr val="14181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0" name="Rectangle 2490"/>
          <p:cNvSpPr/>
          <p:nvPr/>
        </p:nvSpPr>
        <p:spPr>
          <a:xfrm rot="0" flipH="0" flipV="0">
            <a:off x="27913592" y="13296325"/>
            <a:ext cx="83311" cy="271033"/>
          </a:xfrm>
          <a:prstGeom prst="rect">
            <a:avLst/>
          </a:prstGeom>
        </p:spPr>
      </p:sp>
      <p:sp>
        <p:nvSpPr>
          <p:cNvPr id="2491" name="Freeform 2491"/>
          <p:cNvSpPr/>
          <p:nvPr/>
        </p:nvSpPr>
        <p:spPr>
          <a:xfrm rot="0" flipH="0" flipV="0">
            <a:off x="27916614" y="13435584"/>
            <a:ext cx="51828" cy="42672"/>
          </a:xfrm>
          <a:custGeom>
            <a:pathLst>
              <a:path w="7404100" h="6096000">
                <a:moveTo>
                  <a:pt x="7404100" y="3479800"/>
                </a:moveTo>
                <a:lnTo>
                  <a:pt x="7404100" y="3924300"/>
                </a:lnTo>
                <a:cubicBezTo>
                  <a:pt x="7404100" y="4394200"/>
                  <a:pt x="7302500" y="4787900"/>
                  <a:pt x="7188200" y="4787900"/>
                </a:cubicBezTo>
                <a:cubicBezTo>
                  <a:pt x="7073900" y="4787900"/>
                  <a:pt x="6972300" y="4991100"/>
                  <a:pt x="6972300" y="5219700"/>
                </a:cubicBezTo>
                <a:cubicBezTo>
                  <a:pt x="6972300" y="5461000"/>
                  <a:pt x="6769100" y="5664200"/>
                  <a:pt x="6540500" y="5664200"/>
                </a:cubicBezTo>
                <a:cubicBezTo>
                  <a:pt x="6299200" y="5664200"/>
                  <a:pt x="6096000" y="5753100"/>
                  <a:pt x="6096000" y="5880100"/>
                </a:cubicBezTo>
                <a:cubicBezTo>
                  <a:pt x="6096000" y="5994400"/>
                  <a:pt x="5702300" y="6096000"/>
                  <a:pt x="5232400" y="6096000"/>
                </a:cubicBezTo>
                <a:lnTo>
                  <a:pt x="4787900" y="6096000"/>
                </a:lnTo>
                <a:cubicBezTo>
                  <a:pt x="4318000" y="6096000"/>
                  <a:pt x="3924300" y="5994400"/>
                  <a:pt x="3924300" y="5880100"/>
                </a:cubicBezTo>
                <a:cubicBezTo>
                  <a:pt x="3924300" y="5753100"/>
                  <a:pt x="3530600" y="5664200"/>
                  <a:pt x="3048000" y="5664200"/>
                </a:cubicBezTo>
                <a:cubicBezTo>
                  <a:pt x="2578100" y="5664200"/>
                  <a:pt x="2184400" y="5562600"/>
                  <a:pt x="2184400" y="5448300"/>
                </a:cubicBezTo>
                <a:cubicBezTo>
                  <a:pt x="2184400" y="5321300"/>
                  <a:pt x="1981200" y="5219700"/>
                  <a:pt x="1739900" y="5219700"/>
                </a:cubicBezTo>
                <a:cubicBezTo>
                  <a:pt x="1511300" y="5219700"/>
                  <a:pt x="1308100" y="5130800"/>
                  <a:pt x="1308100" y="5003800"/>
                </a:cubicBezTo>
                <a:cubicBezTo>
                  <a:pt x="1308100" y="4889500"/>
                  <a:pt x="1206500" y="4787900"/>
                  <a:pt x="1092200" y="4787900"/>
                </a:cubicBezTo>
                <a:cubicBezTo>
                  <a:pt x="977900" y="4787900"/>
                  <a:pt x="876300" y="4686300"/>
                  <a:pt x="876300" y="4572000"/>
                </a:cubicBezTo>
                <a:cubicBezTo>
                  <a:pt x="876300" y="4457700"/>
                  <a:pt x="774700" y="4356100"/>
                  <a:pt x="660400" y="4356100"/>
                </a:cubicBezTo>
                <a:cubicBezTo>
                  <a:pt x="533400" y="4356100"/>
                  <a:pt x="444500" y="4152900"/>
                  <a:pt x="444500" y="3924300"/>
                </a:cubicBezTo>
                <a:cubicBezTo>
                  <a:pt x="444500" y="3683000"/>
                  <a:pt x="342900" y="3479800"/>
                  <a:pt x="215900" y="3479800"/>
                </a:cubicBezTo>
                <a:cubicBezTo>
                  <a:pt x="101600" y="3479800"/>
                  <a:pt x="0" y="3086100"/>
                  <a:pt x="0" y="2616200"/>
                </a:cubicBezTo>
                <a:lnTo>
                  <a:pt x="0" y="2171700"/>
                </a:lnTo>
                <a:cubicBezTo>
                  <a:pt x="0" y="1701800"/>
                  <a:pt x="101600" y="1308100"/>
                  <a:pt x="215900" y="1308100"/>
                </a:cubicBezTo>
                <a:cubicBezTo>
                  <a:pt x="342900" y="1308100"/>
                  <a:pt x="444500" y="1104900"/>
                  <a:pt x="444500" y="876300"/>
                </a:cubicBezTo>
                <a:cubicBezTo>
                  <a:pt x="444500" y="635000"/>
                  <a:pt x="635000" y="431800"/>
                  <a:pt x="876300" y="431800"/>
                </a:cubicBezTo>
                <a:cubicBezTo>
                  <a:pt x="1117600" y="431800"/>
                  <a:pt x="1308100" y="342900"/>
                  <a:pt x="1308100" y="215900"/>
                </a:cubicBezTo>
                <a:cubicBezTo>
                  <a:pt x="1308100" y="101600"/>
                  <a:pt x="1701800" y="0"/>
                  <a:pt x="2184400" y="0"/>
                </a:cubicBezTo>
                <a:cubicBezTo>
                  <a:pt x="2654300" y="0"/>
                  <a:pt x="3048000" y="101600"/>
                  <a:pt x="3048000" y="215900"/>
                </a:cubicBezTo>
                <a:cubicBezTo>
                  <a:pt x="3048000" y="342900"/>
                  <a:pt x="3441700" y="431800"/>
                  <a:pt x="3924300" y="431800"/>
                </a:cubicBezTo>
                <a:cubicBezTo>
                  <a:pt x="4406900" y="431800"/>
                  <a:pt x="4787900" y="533400"/>
                  <a:pt x="4787900" y="647700"/>
                </a:cubicBezTo>
                <a:cubicBezTo>
                  <a:pt x="4787900" y="774700"/>
                  <a:pt x="4991100" y="876300"/>
                  <a:pt x="5232400" y="876300"/>
                </a:cubicBezTo>
                <a:cubicBezTo>
                  <a:pt x="5473700" y="876300"/>
                  <a:pt x="5664200" y="965200"/>
                  <a:pt x="5664200" y="1092200"/>
                </a:cubicBezTo>
                <a:cubicBezTo>
                  <a:pt x="5664200" y="1206500"/>
                  <a:pt x="5854700" y="1308100"/>
                  <a:pt x="6096000" y="1308100"/>
                </a:cubicBezTo>
                <a:cubicBezTo>
                  <a:pt x="6337300" y="1308100"/>
                  <a:pt x="6540500" y="1409700"/>
                  <a:pt x="6540500" y="1524000"/>
                </a:cubicBezTo>
                <a:cubicBezTo>
                  <a:pt x="6540500" y="1638300"/>
                  <a:pt x="6629400" y="1739900"/>
                  <a:pt x="6756400" y="1739900"/>
                </a:cubicBezTo>
                <a:cubicBezTo>
                  <a:pt x="6870700" y="1739900"/>
                  <a:pt x="6972300" y="1943100"/>
                  <a:pt x="6972300" y="2171700"/>
                </a:cubicBezTo>
                <a:cubicBezTo>
                  <a:pt x="6972300" y="2413000"/>
                  <a:pt x="7073900" y="2616200"/>
                  <a:pt x="7188200" y="2616200"/>
                </a:cubicBezTo>
                <a:cubicBezTo>
                  <a:pt x="7302500" y="2616200"/>
                  <a:pt x="7404100" y="3009900"/>
                  <a:pt x="7404100" y="3479800"/>
                </a:cubicBezTo>
                <a:close/>
                <a:moveTo>
                  <a:pt x="2184400" y="6096000"/>
                </a:moveTo>
                <a:moveTo>
                  <a:pt x="1308100" y="2171700"/>
                </a:moveTo>
                <a:lnTo>
                  <a:pt x="1308100" y="3048000"/>
                </a:lnTo>
                <a:cubicBezTo>
                  <a:pt x="1308100" y="3530600"/>
                  <a:pt x="1511300" y="3924300"/>
                  <a:pt x="1739900" y="3924300"/>
                </a:cubicBezTo>
                <a:cubicBezTo>
                  <a:pt x="1981200" y="3924300"/>
                  <a:pt x="2184400" y="4013200"/>
                  <a:pt x="2184400" y="4140200"/>
                </a:cubicBezTo>
                <a:cubicBezTo>
                  <a:pt x="2184400" y="4254500"/>
                  <a:pt x="2374900" y="4356100"/>
                  <a:pt x="2616200" y="4356100"/>
                </a:cubicBezTo>
                <a:cubicBezTo>
                  <a:pt x="2857500" y="4356100"/>
                  <a:pt x="3048000" y="4457700"/>
                  <a:pt x="3048000" y="4572000"/>
                </a:cubicBezTo>
                <a:cubicBezTo>
                  <a:pt x="3048000" y="4686300"/>
                  <a:pt x="3441700" y="4787900"/>
                  <a:pt x="3924300" y="4787900"/>
                </a:cubicBezTo>
                <a:cubicBezTo>
                  <a:pt x="4406900" y="4787900"/>
                  <a:pt x="4787900" y="4889500"/>
                  <a:pt x="4787900" y="5003800"/>
                </a:cubicBezTo>
                <a:cubicBezTo>
                  <a:pt x="4787900" y="5130800"/>
                  <a:pt x="4991100" y="5219700"/>
                  <a:pt x="5232400" y="5219700"/>
                </a:cubicBezTo>
                <a:cubicBezTo>
                  <a:pt x="5473700" y="5219700"/>
                  <a:pt x="5664200" y="5130800"/>
                  <a:pt x="5664200" y="5003800"/>
                </a:cubicBezTo>
                <a:cubicBezTo>
                  <a:pt x="5664200" y="4889500"/>
                  <a:pt x="5765800" y="4787900"/>
                  <a:pt x="5880100" y="4787900"/>
                </a:cubicBezTo>
                <a:cubicBezTo>
                  <a:pt x="6007100" y="4787900"/>
                  <a:pt x="6096000" y="4394200"/>
                  <a:pt x="6096000" y="3924300"/>
                </a:cubicBezTo>
                <a:lnTo>
                  <a:pt x="6096000" y="3479800"/>
                </a:lnTo>
                <a:cubicBezTo>
                  <a:pt x="6096000" y="3009900"/>
                  <a:pt x="6007100" y="2616200"/>
                  <a:pt x="5880100" y="2616200"/>
                </a:cubicBezTo>
                <a:cubicBezTo>
                  <a:pt x="5765800" y="2616200"/>
                  <a:pt x="5664200" y="2514600"/>
                  <a:pt x="5664200" y="2400300"/>
                </a:cubicBezTo>
                <a:cubicBezTo>
                  <a:pt x="5664200" y="2273300"/>
                  <a:pt x="5562600" y="2171700"/>
                  <a:pt x="5448300" y="2171700"/>
                </a:cubicBezTo>
                <a:cubicBezTo>
                  <a:pt x="5321300" y="2171700"/>
                  <a:pt x="5232400" y="2082800"/>
                  <a:pt x="5232400" y="1955800"/>
                </a:cubicBezTo>
                <a:cubicBezTo>
                  <a:pt x="5232400" y="1841500"/>
                  <a:pt x="4940300" y="1739900"/>
                  <a:pt x="4572000" y="1739900"/>
                </a:cubicBezTo>
                <a:cubicBezTo>
                  <a:pt x="4216400" y="1739900"/>
                  <a:pt x="3924300" y="1638300"/>
                  <a:pt x="3924300" y="1524000"/>
                </a:cubicBezTo>
                <a:cubicBezTo>
                  <a:pt x="3924300" y="1409700"/>
                  <a:pt x="3530600" y="1308100"/>
                  <a:pt x="3048000" y="1308100"/>
                </a:cubicBezTo>
                <a:cubicBezTo>
                  <a:pt x="2578100" y="1308100"/>
                  <a:pt x="2184400" y="1206500"/>
                  <a:pt x="2184400" y="1092200"/>
                </a:cubicBezTo>
                <a:cubicBezTo>
                  <a:pt x="2184400" y="965200"/>
                  <a:pt x="2082800" y="876300"/>
                  <a:pt x="1968500" y="876300"/>
                </a:cubicBezTo>
                <a:cubicBezTo>
                  <a:pt x="1841500" y="876300"/>
                  <a:pt x="1739900" y="965200"/>
                  <a:pt x="1739900" y="1092200"/>
                </a:cubicBezTo>
                <a:cubicBezTo>
                  <a:pt x="1739900" y="1206500"/>
                  <a:pt x="1651000" y="1308100"/>
                  <a:pt x="1524000" y="1308100"/>
                </a:cubicBezTo>
                <a:cubicBezTo>
                  <a:pt x="1409700" y="1308100"/>
                  <a:pt x="1308100" y="1701800"/>
                  <a:pt x="1308100" y="2171700"/>
                </a:cubicBezTo>
                <a:close/>
                <a:moveTo>
                  <a:pt x="3492500" y="6096000"/>
                </a:moveTo>
              </a:path>
            </a:pathLst>
          </a:custGeom>
          <a:solidFill>
            <a:srgbClr val="0C0C0C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2" name="Freeform 2492"/>
          <p:cNvSpPr/>
          <p:nvPr/>
        </p:nvSpPr>
        <p:spPr>
          <a:xfrm rot="0" flipH="0" flipV="0">
            <a:off x="27916640" y="13487400"/>
            <a:ext cx="52222" cy="49276"/>
          </a:xfrm>
          <a:custGeom>
            <a:pathLst>
              <a:path w="6527800" h="6159500">
                <a:moveTo>
                  <a:pt x="4686300" y="5816600"/>
                </a:moveTo>
                <a:lnTo>
                  <a:pt x="1473200" y="4927600"/>
                </a:lnTo>
                <a:cubicBezTo>
                  <a:pt x="444500" y="4635500"/>
                  <a:pt x="0" y="4356100"/>
                  <a:pt x="0" y="4000500"/>
                </a:cubicBezTo>
                <a:cubicBezTo>
                  <a:pt x="0" y="3759200"/>
                  <a:pt x="330200" y="3429000"/>
                  <a:pt x="571500" y="3429000"/>
                </a:cubicBezTo>
                <a:cubicBezTo>
                  <a:pt x="673100" y="3429000"/>
                  <a:pt x="1104900" y="3492500"/>
                  <a:pt x="1524000" y="3568700"/>
                </a:cubicBezTo>
                <a:cubicBezTo>
                  <a:pt x="1943100" y="3657600"/>
                  <a:pt x="2286000" y="3822700"/>
                  <a:pt x="2286000" y="3949700"/>
                </a:cubicBezTo>
                <a:cubicBezTo>
                  <a:pt x="2286000" y="4089400"/>
                  <a:pt x="2463800" y="4191000"/>
                  <a:pt x="2667000" y="4191000"/>
                </a:cubicBezTo>
                <a:cubicBezTo>
                  <a:pt x="2882900" y="4191000"/>
                  <a:pt x="3048000" y="4102100"/>
                  <a:pt x="3048000" y="4000500"/>
                </a:cubicBezTo>
                <a:cubicBezTo>
                  <a:pt x="3048000" y="3898900"/>
                  <a:pt x="2781300" y="3619500"/>
                  <a:pt x="2451100" y="3390900"/>
                </a:cubicBezTo>
                <a:cubicBezTo>
                  <a:pt x="1828800" y="2959100"/>
                  <a:pt x="0" y="673100"/>
                  <a:pt x="0" y="330200"/>
                </a:cubicBezTo>
                <a:cubicBezTo>
                  <a:pt x="0" y="152400"/>
                  <a:pt x="254000" y="0"/>
                  <a:pt x="571500" y="0"/>
                </a:cubicBezTo>
                <a:cubicBezTo>
                  <a:pt x="1333500" y="0"/>
                  <a:pt x="2667000" y="1447800"/>
                  <a:pt x="2667000" y="2273300"/>
                </a:cubicBezTo>
                <a:cubicBezTo>
                  <a:pt x="2667000" y="2489200"/>
                  <a:pt x="2844800" y="2667000"/>
                  <a:pt x="3048000" y="2667000"/>
                </a:cubicBezTo>
                <a:cubicBezTo>
                  <a:pt x="3263900" y="2667000"/>
                  <a:pt x="3429000" y="2578100"/>
                  <a:pt x="3429000" y="2476500"/>
                </a:cubicBezTo>
                <a:cubicBezTo>
                  <a:pt x="3429000" y="2374900"/>
                  <a:pt x="3886200" y="2070100"/>
                  <a:pt x="4445000" y="1803400"/>
                </a:cubicBezTo>
                <a:lnTo>
                  <a:pt x="4787900" y="1625600"/>
                </a:lnTo>
                <a:cubicBezTo>
                  <a:pt x="5930900" y="1079500"/>
                  <a:pt x="6019800" y="1066800"/>
                  <a:pt x="6286500" y="1333500"/>
                </a:cubicBezTo>
                <a:cubicBezTo>
                  <a:pt x="6527800" y="1574800"/>
                  <a:pt x="6527800" y="1854200"/>
                  <a:pt x="6286500" y="2095500"/>
                </a:cubicBezTo>
                <a:cubicBezTo>
                  <a:pt x="5994400" y="2387600"/>
                  <a:pt x="4521200" y="3048000"/>
                  <a:pt x="4140200" y="3048000"/>
                </a:cubicBezTo>
                <a:cubicBezTo>
                  <a:pt x="3403600" y="3048000"/>
                  <a:pt x="3238500" y="3619500"/>
                  <a:pt x="3810000" y="4191000"/>
                </a:cubicBezTo>
                <a:cubicBezTo>
                  <a:pt x="4013200" y="4394200"/>
                  <a:pt x="4356100" y="4572000"/>
                  <a:pt x="4572000" y="4572000"/>
                </a:cubicBezTo>
                <a:cubicBezTo>
                  <a:pt x="5473700" y="4572000"/>
                  <a:pt x="6477000" y="5067300"/>
                  <a:pt x="6477000" y="5524500"/>
                </a:cubicBezTo>
                <a:cubicBezTo>
                  <a:pt x="6477000" y="5626100"/>
                  <a:pt x="6388100" y="5803900"/>
                  <a:pt x="6286500" y="5905500"/>
                </a:cubicBezTo>
                <a:cubicBezTo>
                  <a:pt x="6032500" y="6159500"/>
                  <a:pt x="5905500" y="6146800"/>
                  <a:pt x="4686300" y="5816600"/>
                </a:cubicBezTo>
                <a:close/>
                <a:moveTo>
                  <a:pt x="-101600" y="6096000"/>
                </a:moveTo>
              </a:path>
            </a:pathLst>
          </a:custGeom>
          <a:solidFill>
            <a:srgbClr val="050505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3" name="Freeform 2493"/>
          <p:cNvSpPr/>
          <p:nvPr/>
        </p:nvSpPr>
        <p:spPr>
          <a:xfrm rot="0" flipH="0" flipV="0">
            <a:off x="27916640" y="13380592"/>
            <a:ext cx="51816" cy="48768"/>
          </a:xfrm>
          <a:custGeom>
            <a:pathLst>
              <a:path w="6477000" h="6096000">
                <a:moveTo>
                  <a:pt x="3810000" y="2667000"/>
                </a:moveTo>
                <a:lnTo>
                  <a:pt x="3810000" y="3810000"/>
                </a:lnTo>
                <a:cubicBezTo>
                  <a:pt x="3810000" y="4229100"/>
                  <a:pt x="3987800" y="4572000"/>
                  <a:pt x="4191000" y="4572000"/>
                </a:cubicBezTo>
                <a:cubicBezTo>
                  <a:pt x="4406900" y="4572000"/>
                  <a:pt x="4572000" y="4660900"/>
                  <a:pt x="4572000" y="4762500"/>
                </a:cubicBezTo>
                <a:cubicBezTo>
                  <a:pt x="4572000" y="4864100"/>
                  <a:pt x="4914900" y="4953000"/>
                  <a:pt x="5334000" y="4953000"/>
                </a:cubicBezTo>
                <a:cubicBezTo>
                  <a:pt x="5753100" y="4953000"/>
                  <a:pt x="6096000" y="5041900"/>
                  <a:pt x="6096000" y="5143500"/>
                </a:cubicBezTo>
                <a:cubicBezTo>
                  <a:pt x="6096000" y="5245100"/>
                  <a:pt x="6184900" y="5334000"/>
                  <a:pt x="6286500" y="5334000"/>
                </a:cubicBezTo>
                <a:cubicBezTo>
                  <a:pt x="6388100" y="5334000"/>
                  <a:pt x="6477000" y="5422900"/>
                  <a:pt x="6477000" y="5524500"/>
                </a:cubicBezTo>
                <a:cubicBezTo>
                  <a:pt x="6477000" y="5626100"/>
                  <a:pt x="6388100" y="5715000"/>
                  <a:pt x="6286500" y="5715000"/>
                </a:cubicBezTo>
                <a:cubicBezTo>
                  <a:pt x="6184900" y="5715000"/>
                  <a:pt x="6096000" y="5803900"/>
                  <a:pt x="6096000" y="5905500"/>
                </a:cubicBezTo>
                <a:cubicBezTo>
                  <a:pt x="6096000" y="6007100"/>
                  <a:pt x="5842000" y="6096000"/>
                  <a:pt x="5524500" y="6096000"/>
                </a:cubicBezTo>
                <a:cubicBezTo>
                  <a:pt x="5207000" y="6096000"/>
                  <a:pt x="4953000" y="6007100"/>
                  <a:pt x="4953000" y="5905500"/>
                </a:cubicBezTo>
                <a:cubicBezTo>
                  <a:pt x="4953000" y="5803900"/>
                  <a:pt x="4699000" y="5715000"/>
                  <a:pt x="4381500" y="5715000"/>
                </a:cubicBezTo>
                <a:cubicBezTo>
                  <a:pt x="4064000" y="5715000"/>
                  <a:pt x="3810000" y="5626100"/>
                  <a:pt x="3810000" y="5524500"/>
                </a:cubicBezTo>
                <a:cubicBezTo>
                  <a:pt x="3810000" y="5422900"/>
                  <a:pt x="3467100" y="5334000"/>
                  <a:pt x="3048000" y="5334000"/>
                </a:cubicBezTo>
                <a:cubicBezTo>
                  <a:pt x="2628900" y="5334000"/>
                  <a:pt x="2286000" y="5245100"/>
                  <a:pt x="2286000" y="5143500"/>
                </a:cubicBezTo>
                <a:cubicBezTo>
                  <a:pt x="2286000" y="5041900"/>
                  <a:pt x="2032000" y="4953000"/>
                  <a:pt x="1714500" y="4953000"/>
                </a:cubicBezTo>
                <a:cubicBezTo>
                  <a:pt x="1397000" y="4953000"/>
                  <a:pt x="1143000" y="4864100"/>
                  <a:pt x="1143000" y="4762500"/>
                </a:cubicBezTo>
                <a:cubicBezTo>
                  <a:pt x="1143000" y="4660900"/>
                  <a:pt x="889000" y="4572000"/>
                  <a:pt x="571500" y="4572000"/>
                </a:cubicBezTo>
                <a:cubicBezTo>
                  <a:pt x="254000" y="4572000"/>
                  <a:pt x="0" y="4394200"/>
                  <a:pt x="0" y="4191000"/>
                </a:cubicBezTo>
                <a:cubicBezTo>
                  <a:pt x="0" y="3975100"/>
                  <a:pt x="342900" y="3810000"/>
                  <a:pt x="762000" y="3810000"/>
                </a:cubicBezTo>
                <a:lnTo>
                  <a:pt x="1143000" y="3810000"/>
                </a:lnTo>
                <a:cubicBezTo>
                  <a:pt x="1562100" y="3810000"/>
                  <a:pt x="1905000" y="3898900"/>
                  <a:pt x="1905000" y="4000500"/>
                </a:cubicBezTo>
                <a:cubicBezTo>
                  <a:pt x="1905000" y="4102100"/>
                  <a:pt x="2082800" y="4191000"/>
                  <a:pt x="2286000" y="4191000"/>
                </a:cubicBezTo>
                <a:cubicBezTo>
                  <a:pt x="2501900" y="4191000"/>
                  <a:pt x="2667000" y="3848100"/>
                  <a:pt x="2667000" y="3429000"/>
                </a:cubicBezTo>
                <a:lnTo>
                  <a:pt x="2667000" y="2286000"/>
                </a:lnTo>
                <a:cubicBezTo>
                  <a:pt x="2667000" y="1866900"/>
                  <a:pt x="2578100" y="1524000"/>
                  <a:pt x="2476500" y="1524000"/>
                </a:cubicBezTo>
                <a:cubicBezTo>
                  <a:pt x="2374900" y="1524000"/>
                  <a:pt x="2286000" y="1435100"/>
                  <a:pt x="2286000" y="1333500"/>
                </a:cubicBezTo>
                <a:cubicBezTo>
                  <a:pt x="2286000" y="1231900"/>
                  <a:pt x="2032000" y="1143000"/>
                  <a:pt x="1714500" y="1143000"/>
                </a:cubicBezTo>
                <a:cubicBezTo>
                  <a:pt x="1397000" y="1143000"/>
                  <a:pt x="1143000" y="1054100"/>
                  <a:pt x="1143000" y="952500"/>
                </a:cubicBezTo>
                <a:cubicBezTo>
                  <a:pt x="1143000" y="850900"/>
                  <a:pt x="889000" y="762000"/>
                  <a:pt x="571500" y="762000"/>
                </a:cubicBezTo>
                <a:cubicBezTo>
                  <a:pt x="254000" y="762000"/>
                  <a:pt x="0" y="584200"/>
                  <a:pt x="0" y="381000"/>
                </a:cubicBezTo>
                <a:cubicBezTo>
                  <a:pt x="0" y="165100"/>
                  <a:pt x="342900" y="0"/>
                  <a:pt x="762000" y="0"/>
                </a:cubicBezTo>
                <a:cubicBezTo>
                  <a:pt x="1181100" y="0"/>
                  <a:pt x="1524000" y="88900"/>
                  <a:pt x="1524000" y="190500"/>
                </a:cubicBezTo>
                <a:cubicBezTo>
                  <a:pt x="1524000" y="292100"/>
                  <a:pt x="1866900" y="381000"/>
                  <a:pt x="2286000" y="381000"/>
                </a:cubicBezTo>
                <a:cubicBezTo>
                  <a:pt x="2705100" y="381000"/>
                  <a:pt x="3048000" y="469900"/>
                  <a:pt x="3048000" y="571500"/>
                </a:cubicBezTo>
                <a:cubicBezTo>
                  <a:pt x="3048000" y="673100"/>
                  <a:pt x="3390900" y="762000"/>
                  <a:pt x="3810000" y="762000"/>
                </a:cubicBezTo>
                <a:cubicBezTo>
                  <a:pt x="4229100" y="762000"/>
                  <a:pt x="4572000" y="850900"/>
                  <a:pt x="4572000" y="952500"/>
                </a:cubicBezTo>
                <a:cubicBezTo>
                  <a:pt x="4572000" y="1054100"/>
                  <a:pt x="4826000" y="1143000"/>
                  <a:pt x="5143500" y="1143000"/>
                </a:cubicBezTo>
                <a:cubicBezTo>
                  <a:pt x="5461000" y="1143000"/>
                  <a:pt x="5715000" y="1231900"/>
                  <a:pt x="5715000" y="1333500"/>
                </a:cubicBezTo>
                <a:cubicBezTo>
                  <a:pt x="5715000" y="1435100"/>
                  <a:pt x="5892800" y="1524000"/>
                  <a:pt x="6096000" y="1524000"/>
                </a:cubicBezTo>
                <a:cubicBezTo>
                  <a:pt x="6311900" y="1524000"/>
                  <a:pt x="6477000" y="1689100"/>
                  <a:pt x="6477000" y="1905000"/>
                </a:cubicBezTo>
                <a:cubicBezTo>
                  <a:pt x="6477000" y="2108200"/>
                  <a:pt x="6134100" y="2286000"/>
                  <a:pt x="5715000" y="2286000"/>
                </a:cubicBezTo>
                <a:cubicBezTo>
                  <a:pt x="5295900" y="2286000"/>
                  <a:pt x="4953000" y="2197100"/>
                  <a:pt x="4953000" y="2095500"/>
                </a:cubicBezTo>
                <a:cubicBezTo>
                  <a:pt x="4953000" y="1993900"/>
                  <a:pt x="4699000" y="1905000"/>
                  <a:pt x="4381500" y="1905000"/>
                </a:cubicBezTo>
                <a:cubicBezTo>
                  <a:pt x="4064000" y="1905000"/>
                  <a:pt x="3810000" y="2247900"/>
                  <a:pt x="3810000" y="2667000"/>
                </a:cubicBezTo>
                <a:close/>
                <a:moveTo>
                  <a:pt x="3048000" y="6096000"/>
                </a:moveTo>
              </a:path>
            </a:pathLst>
          </a:custGeom>
          <a:solidFill>
            <a:srgbClr val="161616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4" name="Rectangle 2494"/>
          <p:cNvSpPr/>
          <p:nvPr/>
        </p:nvSpPr>
        <p:spPr>
          <a:xfrm rot="0" flipH="0" flipV="0">
            <a:off x="27913592" y="13397263"/>
            <a:ext cx="79209" cy="431092"/>
          </a:xfrm>
          <a:prstGeom prst="rect">
            <a:avLst/>
          </a:prstGeom>
        </p:spPr>
      </p:sp>
      <p:sp>
        <p:nvSpPr>
          <p:cNvPr id="2495" name="Freeform 2495"/>
          <p:cNvSpPr/>
          <p:nvPr/>
        </p:nvSpPr>
        <p:spPr>
          <a:xfrm rot="0" flipH="0" flipV="0">
            <a:off x="27916526" y="13697673"/>
            <a:ext cx="64008" cy="46672"/>
          </a:xfrm>
          <a:custGeom>
            <a:pathLst>
              <a:path w="3048000" h="2222500">
                <a:moveTo>
                  <a:pt x="1117600" y="114300"/>
                </a:moveTo>
                <a:lnTo>
                  <a:pt x="2336800" y="457200"/>
                </a:lnTo>
                <a:cubicBezTo>
                  <a:pt x="3048000" y="660400"/>
                  <a:pt x="3048000" y="673100"/>
                  <a:pt x="3048000" y="914400"/>
                </a:cubicBezTo>
                <a:cubicBezTo>
                  <a:pt x="3048000" y="1054100"/>
                  <a:pt x="3022600" y="1168400"/>
                  <a:pt x="2984500" y="1168400"/>
                </a:cubicBezTo>
                <a:cubicBezTo>
                  <a:pt x="2946400" y="1168400"/>
                  <a:pt x="2908300" y="1130300"/>
                  <a:pt x="2908300" y="1092200"/>
                </a:cubicBezTo>
                <a:cubicBezTo>
                  <a:pt x="2908300" y="1054100"/>
                  <a:pt x="2806700" y="1016000"/>
                  <a:pt x="2692400" y="1016000"/>
                </a:cubicBezTo>
                <a:cubicBezTo>
                  <a:pt x="2565400" y="1016000"/>
                  <a:pt x="2476500" y="1206500"/>
                  <a:pt x="2476500" y="1435100"/>
                </a:cubicBezTo>
                <a:lnTo>
                  <a:pt x="2476500" y="1473200"/>
                </a:lnTo>
                <a:cubicBezTo>
                  <a:pt x="2476500" y="1701800"/>
                  <a:pt x="2413000" y="1955800"/>
                  <a:pt x="2324100" y="2032000"/>
                </a:cubicBezTo>
                <a:cubicBezTo>
                  <a:pt x="2159000" y="2209800"/>
                  <a:pt x="1612900" y="2222500"/>
                  <a:pt x="1054100" y="2070100"/>
                </a:cubicBezTo>
                <a:lnTo>
                  <a:pt x="406400" y="1905000"/>
                </a:lnTo>
                <a:cubicBezTo>
                  <a:pt x="190500" y="1841500"/>
                  <a:pt x="0" y="1714500"/>
                  <a:pt x="0" y="1625600"/>
                </a:cubicBezTo>
                <a:cubicBezTo>
                  <a:pt x="0" y="1536700"/>
                  <a:pt x="165100" y="1447800"/>
                  <a:pt x="368300" y="1447800"/>
                </a:cubicBezTo>
                <a:cubicBezTo>
                  <a:pt x="571500" y="1447800"/>
                  <a:pt x="914400" y="1498600"/>
                  <a:pt x="1130300" y="1549400"/>
                </a:cubicBezTo>
                <a:lnTo>
                  <a:pt x="1346200" y="1600200"/>
                </a:lnTo>
                <a:cubicBezTo>
                  <a:pt x="1562100" y="1651000"/>
                  <a:pt x="1752600" y="1727200"/>
                  <a:pt x="1752600" y="1790700"/>
                </a:cubicBezTo>
                <a:cubicBezTo>
                  <a:pt x="1752600" y="1905000"/>
                  <a:pt x="1866900" y="1917700"/>
                  <a:pt x="1968500" y="1816100"/>
                </a:cubicBezTo>
                <a:cubicBezTo>
                  <a:pt x="2006600" y="1778000"/>
                  <a:pt x="2032000" y="1562100"/>
                  <a:pt x="2032000" y="1333500"/>
                </a:cubicBezTo>
                <a:lnTo>
                  <a:pt x="2032000" y="1282700"/>
                </a:lnTo>
                <a:cubicBezTo>
                  <a:pt x="2032000" y="1054100"/>
                  <a:pt x="1917700" y="838200"/>
                  <a:pt x="1765300" y="800100"/>
                </a:cubicBezTo>
                <a:cubicBezTo>
                  <a:pt x="1612900" y="762000"/>
                  <a:pt x="1308100" y="685800"/>
                  <a:pt x="1092200" y="635000"/>
                </a:cubicBezTo>
                <a:lnTo>
                  <a:pt x="406400" y="444500"/>
                </a:lnTo>
                <a:cubicBezTo>
                  <a:pt x="190500" y="381000"/>
                  <a:pt x="0" y="266700"/>
                  <a:pt x="0" y="165100"/>
                </a:cubicBezTo>
                <a:cubicBezTo>
                  <a:pt x="0" y="76200"/>
                  <a:pt x="165100" y="0"/>
                  <a:pt x="368300" y="0"/>
                </a:cubicBezTo>
                <a:cubicBezTo>
                  <a:pt x="571500" y="0"/>
                  <a:pt x="901700" y="50800"/>
                  <a:pt x="1117600" y="114300"/>
                </a:cubicBezTo>
                <a:close/>
                <a:moveTo>
                  <a:pt x="2070100" y="2324100"/>
                </a:moveTo>
              </a:path>
            </a:pathLst>
          </a:custGeom>
          <a:solidFill>
            <a:srgbClr val="0C0C0C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6" name="Freeform 2496"/>
          <p:cNvSpPr/>
          <p:nvPr/>
        </p:nvSpPr>
        <p:spPr>
          <a:xfrm rot="0" flipH="0" flipV="0">
            <a:off x="27983734" y="13716076"/>
            <a:ext cx="6134" cy="30403"/>
          </a:xfrm>
          <a:custGeom>
            <a:pathLst>
              <a:path w="292100" h="1447800">
                <a:moveTo>
                  <a:pt x="0" y="1308100"/>
                </a:moveTo>
                <a:lnTo>
                  <a:pt x="0" y="139700"/>
                </a:lnTo>
                <a:cubicBezTo>
                  <a:pt x="0" y="63500"/>
                  <a:pt x="25400" y="0"/>
                  <a:pt x="63500" y="0"/>
                </a:cubicBezTo>
                <a:cubicBezTo>
                  <a:pt x="114300" y="0"/>
                  <a:pt x="139700" y="25400"/>
                  <a:pt x="139700" y="63500"/>
                </a:cubicBezTo>
                <a:cubicBezTo>
                  <a:pt x="139700" y="114300"/>
                  <a:pt x="177800" y="139700"/>
                  <a:pt x="215900" y="139700"/>
                </a:cubicBezTo>
                <a:cubicBezTo>
                  <a:pt x="254000" y="139700"/>
                  <a:pt x="292100" y="203200"/>
                  <a:pt x="292100" y="292100"/>
                </a:cubicBezTo>
                <a:lnTo>
                  <a:pt x="292100" y="1308100"/>
                </a:lnTo>
                <a:cubicBezTo>
                  <a:pt x="292100" y="1397000"/>
                  <a:pt x="241300" y="1447800"/>
                  <a:pt x="139700" y="1447800"/>
                </a:cubicBezTo>
                <a:cubicBezTo>
                  <a:pt x="50800" y="1447800"/>
                  <a:pt x="0" y="1397000"/>
                  <a:pt x="0" y="1308100"/>
                </a:cubicBezTo>
                <a:close/>
                <a:moveTo>
                  <a:pt x="63500" y="1447800"/>
                </a:moveTo>
              </a:path>
            </a:pathLst>
          </a:custGeom>
          <a:solidFill>
            <a:srgbClr val="0C0C0C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7" name="Rectangle 2497"/>
          <p:cNvSpPr/>
          <p:nvPr/>
        </p:nvSpPr>
        <p:spPr>
          <a:xfrm rot="0" flipH="0" flipV="0">
            <a:off x="27892257" y="13570460"/>
            <a:ext cx="154584" cy="348980"/>
          </a:xfrm>
          <a:prstGeom prst="rect">
            <a:avLst/>
          </a:prstGeom>
        </p:spPr>
      </p:sp>
      <p:sp>
        <p:nvSpPr>
          <p:cNvPr id="2498" name="Freeform 2498"/>
          <p:cNvSpPr/>
          <p:nvPr/>
        </p:nvSpPr>
        <p:spPr>
          <a:xfrm rot="0" flipH="0" flipV="0">
            <a:off x="27895279" y="13749095"/>
            <a:ext cx="94564" cy="104495"/>
          </a:xfrm>
          <a:custGeom>
            <a:pathLst>
              <a:path w="5562600" h="6146800">
                <a:moveTo>
                  <a:pt x="1257300" y="1663700"/>
                </a:moveTo>
                <a:lnTo>
                  <a:pt x="1257300" y="1066800"/>
                </a:lnTo>
                <a:cubicBezTo>
                  <a:pt x="1257300" y="787400"/>
                  <a:pt x="1333500" y="482600"/>
                  <a:pt x="1435100" y="381000"/>
                </a:cubicBezTo>
                <a:cubicBezTo>
                  <a:pt x="1828800" y="0"/>
                  <a:pt x="3479800" y="266700"/>
                  <a:pt x="4025900" y="812800"/>
                </a:cubicBezTo>
                <a:cubicBezTo>
                  <a:pt x="4178300" y="977900"/>
                  <a:pt x="4305300" y="1333500"/>
                  <a:pt x="4305300" y="1612900"/>
                </a:cubicBezTo>
                <a:lnTo>
                  <a:pt x="4305300" y="2032000"/>
                </a:lnTo>
                <a:cubicBezTo>
                  <a:pt x="4305300" y="2552700"/>
                  <a:pt x="4724400" y="2895600"/>
                  <a:pt x="5397500" y="2895600"/>
                </a:cubicBezTo>
                <a:cubicBezTo>
                  <a:pt x="5486400" y="2895600"/>
                  <a:pt x="5562600" y="2971800"/>
                  <a:pt x="5562600" y="3073400"/>
                </a:cubicBezTo>
                <a:cubicBezTo>
                  <a:pt x="5562600" y="3175000"/>
                  <a:pt x="5435600" y="3251200"/>
                  <a:pt x="5295900" y="3251200"/>
                </a:cubicBezTo>
                <a:cubicBezTo>
                  <a:pt x="5143500" y="3251200"/>
                  <a:pt x="5016500" y="3213100"/>
                  <a:pt x="5016500" y="3162300"/>
                </a:cubicBezTo>
                <a:cubicBezTo>
                  <a:pt x="5016500" y="3111500"/>
                  <a:pt x="4800600" y="3009900"/>
                  <a:pt x="4521200" y="2946400"/>
                </a:cubicBezTo>
                <a:lnTo>
                  <a:pt x="2070100" y="2311400"/>
                </a:lnTo>
                <a:cubicBezTo>
                  <a:pt x="1790700" y="2235200"/>
                  <a:pt x="1498600" y="2171700"/>
                  <a:pt x="1409700" y="2171700"/>
                </a:cubicBezTo>
                <a:cubicBezTo>
                  <a:pt x="1333500" y="2171700"/>
                  <a:pt x="1257300" y="1943100"/>
                  <a:pt x="1257300" y="1663700"/>
                </a:cubicBezTo>
                <a:close/>
                <a:moveTo>
                  <a:pt x="4279900" y="6121400"/>
                </a:moveTo>
                <a:moveTo>
                  <a:pt x="3771900" y="2095500"/>
                </a:moveTo>
                <a:lnTo>
                  <a:pt x="3771900" y="1358900"/>
                </a:lnTo>
                <a:cubicBezTo>
                  <a:pt x="3771900" y="1028700"/>
                  <a:pt x="3657600" y="927100"/>
                  <a:pt x="3327400" y="927100"/>
                </a:cubicBezTo>
                <a:lnTo>
                  <a:pt x="3124200" y="927100"/>
                </a:lnTo>
                <a:cubicBezTo>
                  <a:pt x="2984500" y="927100"/>
                  <a:pt x="2870200" y="876300"/>
                  <a:pt x="2870200" y="838200"/>
                </a:cubicBezTo>
                <a:cubicBezTo>
                  <a:pt x="2870200" y="787400"/>
                  <a:pt x="2755900" y="736600"/>
                  <a:pt x="2616200" y="736600"/>
                </a:cubicBezTo>
                <a:lnTo>
                  <a:pt x="2413000" y="736600"/>
                </a:lnTo>
                <a:cubicBezTo>
                  <a:pt x="2273300" y="736600"/>
                  <a:pt x="2159000" y="698500"/>
                  <a:pt x="2159000" y="647700"/>
                </a:cubicBezTo>
                <a:cubicBezTo>
                  <a:pt x="2159000" y="609600"/>
                  <a:pt x="2070100" y="558800"/>
                  <a:pt x="1968500" y="558800"/>
                </a:cubicBezTo>
                <a:cubicBezTo>
                  <a:pt x="1879600" y="558800"/>
                  <a:pt x="1790700" y="673100"/>
                  <a:pt x="1790700" y="812800"/>
                </a:cubicBezTo>
                <a:lnTo>
                  <a:pt x="1790700" y="1562100"/>
                </a:lnTo>
                <a:cubicBezTo>
                  <a:pt x="1790700" y="1879600"/>
                  <a:pt x="1905000" y="1993900"/>
                  <a:pt x="2222500" y="1993900"/>
                </a:cubicBezTo>
                <a:lnTo>
                  <a:pt x="2260600" y="1993900"/>
                </a:lnTo>
                <a:cubicBezTo>
                  <a:pt x="2400300" y="1993900"/>
                  <a:pt x="2514600" y="2032000"/>
                  <a:pt x="2514600" y="2082800"/>
                </a:cubicBezTo>
                <a:cubicBezTo>
                  <a:pt x="2514600" y="2133600"/>
                  <a:pt x="2628900" y="2171700"/>
                  <a:pt x="2768600" y="2171700"/>
                </a:cubicBezTo>
                <a:lnTo>
                  <a:pt x="2971800" y="2171700"/>
                </a:lnTo>
                <a:cubicBezTo>
                  <a:pt x="3111500" y="2171700"/>
                  <a:pt x="3225800" y="2222500"/>
                  <a:pt x="3225800" y="2260600"/>
                </a:cubicBezTo>
                <a:cubicBezTo>
                  <a:pt x="3225800" y="2311400"/>
                  <a:pt x="3340100" y="2362200"/>
                  <a:pt x="3479800" y="2362200"/>
                </a:cubicBezTo>
                <a:lnTo>
                  <a:pt x="3517900" y="2362200"/>
                </a:lnTo>
                <a:cubicBezTo>
                  <a:pt x="3683000" y="2362200"/>
                  <a:pt x="3771900" y="2260600"/>
                  <a:pt x="3771900" y="2095500"/>
                </a:cubicBezTo>
                <a:close/>
                <a:moveTo>
                  <a:pt x="3848100" y="6121400"/>
                </a:moveTo>
                <a:moveTo>
                  <a:pt x="0" y="4584700"/>
                </a:moveTo>
                <a:lnTo>
                  <a:pt x="0" y="3403600"/>
                </a:lnTo>
                <a:cubicBezTo>
                  <a:pt x="0" y="3124200"/>
                  <a:pt x="76200" y="2895600"/>
                  <a:pt x="177800" y="2895600"/>
                </a:cubicBezTo>
                <a:cubicBezTo>
                  <a:pt x="279400" y="2895600"/>
                  <a:pt x="355600" y="3124200"/>
                  <a:pt x="355600" y="3403600"/>
                </a:cubicBezTo>
                <a:lnTo>
                  <a:pt x="355600" y="4178300"/>
                </a:lnTo>
                <a:cubicBezTo>
                  <a:pt x="355600" y="4457700"/>
                  <a:pt x="482600" y="4686300"/>
                  <a:pt x="635000" y="4686300"/>
                </a:cubicBezTo>
                <a:cubicBezTo>
                  <a:pt x="774700" y="4686300"/>
                  <a:pt x="1117600" y="4749800"/>
                  <a:pt x="1384300" y="4813300"/>
                </a:cubicBezTo>
                <a:lnTo>
                  <a:pt x="3606800" y="5422900"/>
                </a:lnTo>
                <a:cubicBezTo>
                  <a:pt x="4089400" y="5549900"/>
                  <a:pt x="4305300" y="5676900"/>
                  <a:pt x="4305300" y="5854700"/>
                </a:cubicBezTo>
                <a:cubicBezTo>
                  <a:pt x="4305300" y="5905500"/>
                  <a:pt x="4267200" y="5981700"/>
                  <a:pt x="4216400" y="6032500"/>
                </a:cubicBezTo>
                <a:cubicBezTo>
                  <a:pt x="4102100" y="6146800"/>
                  <a:pt x="4038600" y="6146800"/>
                  <a:pt x="3454400" y="5994400"/>
                </a:cubicBezTo>
                <a:lnTo>
                  <a:pt x="495300" y="5219700"/>
                </a:lnTo>
                <a:cubicBezTo>
                  <a:pt x="38100" y="5105400"/>
                  <a:pt x="0" y="5067300"/>
                  <a:pt x="0" y="4584700"/>
                </a:cubicBezTo>
                <a:close/>
                <a:moveTo>
                  <a:pt x="1358900" y="6121400"/>
                </a:moveTo>
              </a:path>
            </a:pathLst>
          </a:custGeom>
          <a:solidFill>
            <a:srgbClr val="0C0C0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9" name="Rectangle 2499"/>
          <p:cNvSpPr/>
          <p:nvPr/>
        </p:nvSpPr>
        <p:spPr>
          <a:xfrm rot="0" flipH="0" flipV="0">
            <a:off x="27965409" y="14008609"/>
            <a:ext cx="63753" cy="1278423870"/>
          </a:xfrm>
          <a:prstGeom prst="rect">
            <a:avLst/>
          </a:prstGeom>
        </p:spPr>
      </p:sp>
      <p:sp>
        <p:nvSpPr>
          <p:cNvPr id="2500" name="Freeform 2500"/>
          <p:cNvSpPr/>
          <p:nvPr/>
        </p:nvSpPr>
        <p:spPr>
          <a:xfrm rot="0" flipH="0" flipV="0">
            <a:off x="27968457" y="13929234"/>
            <a:ext cx="26162" cy="79248"/>
          </a:xfrm>
          <a:custGeom>
            <a:pathLst>
              <a:path w="2616200" h="7924800">
                <a:moveTo>
                  <a:pt x="2476500" y="1206500"/>
                </a:moveTo>
                <a:lnTo>
                  <a:pt x="2286000" y="2133600"/>
                </a:lnTo>
                <a:cubicBezTo>
                  <a:pt x="2222500" y="2463800"/>
                  <a:pt x="2095500" y="2743200"/>
                  <a:pt x="2006600" y="2743200"/>
                </a:cubicBezTo>
                <a:cubicBezTo>
                  <a:pt x="1905000" y="2743200"/>
                  <a:pt x="1828800" y="3009900"/>
                  <a:pt x="1828800" y="3352800"/>
                </a:cubicBezTo>
                <a:cubicBezTo>
                  <a:pt x="1828800" y="3683000"/>
                  <a:pt x="1765300" y="3962400"/>
                  <a:pt x="1676400" y="3962400"/>
                </a:cubicBezTo>
                <a:cubicBezTo>
                  <a:pt x="1587500" y="3962400"/>
                  <a:pt x="1524000" y="4165600"/>
                  <a:pt x="1524000" y="4419600"/>
                </a:cubicBezTo>
                <a:cubicBezTo>
                  <a:pt x="1524000" y="4660900"/>
                  <a:pt x="1460500" y="4914900"/>
                  <a:pt x="1371600" y="4965700"/>
                </a:cubicBezTo>
                <a:cubicBezTo>
                  <a:pt x="1282700" y="5016500"/>
                  <a:pt x="1219200" y="5295900"/>
                  <a:pt x="1219200" y="5575300"/>
                </a:cubicBezTo>
                <a:cubicBezTo>
                  <a:pt x="1219200" y="5854700"/>
                  <a:pt x="1155700" y="6096000"/>
                  <a:pt x="1066800" y="6096000"/>
                </a:cubicBezTo>
                <a:cubicBezTo>
                  <a:pt x="977900" y="6096000"/>
                  <a:pt x="914400" y="6362700"/>
                  <a:pt x="914400" y="6705600"/>
                </a:cubicBezTo>
                <a:cubicBezTo>
                  <a:pt x="914400" y="7035800"/>
                  <a:pt x="850900" y="7315200"/>
                  <a:pt x="762000" y="7315200"/>
                </a:cubicBezTo>
                <a:cubicBezTo>
                  <a:pt x="673100" y="7315200"/>
                  <a:pt x="609600" y="7442200"/>
                  <a:pt x="609600" y="7620000"/>
                </a:cubicBezTo>
                <a:cubicBezTo>
                  <a:pt x="609600" y="7785100"/>
                  <a:pt x="469900" y="7924800"/>
                  <a:pt x="304800" y="7924800"/>
                </a:cubicBezTo>
                <a:cubicBezTo>
                  <a:pt x="139700" y="7924800"/>
                  <a:pt x="0" y="7645400"/>
                  <a:pt x="0" y="7315200"/>
                </a:cubicBezTo>
                <a:lnTo>
                  <a:pt x="0" y="7010400"/>
                </a:lnTo>
                <a:cubicBezTo>
                  <a:pt x="0" y="6667500"/>
                  <a:pt x="63500" y="6400800"/>
                  <a:pt x="152400" y="6400800"/>
                </a:cubicBezTo>
                <a:cubicBezTo>
                  <a:pt x="241300" y="6400800"/>
                  <a:pt x="304800" y="6121400"/>
                  <a:pt x="304800" y="5791200"/>
                </a:cubicBezTo>
                <a:cubicBezTo>
                  <a:pt x="304800" y="5448300"/>
                  <a:pt x="368300" y="5181600"/>
                  <a:pt x="457200" y="5181600"/>
                </a:cubicBezTo>
                <a:cubicBezTo>
                  <a:pt x="546100" y="5181600"/>
                  <a:pt x="609600" y="4965700"/>
                  <a:pt x="609600" y="4724400"/>
                </a:cubicBezTo>
                <a:cubicBezTo>
                  <a:pt x="609600" y="4470400"/>
                  <a:pt x="673100" y="4216400"/>
                  <a:pt x="762000" y="4165600"/>
                </a:cubicBezTo>
                <a:cubicBezTo>
                  <a:pt x="850900" y="4114800"/>
                  <a:pt x="914400" y="3835400"/>
                  <a:pt x="914400" y="3556000"/>
                </a:cubicBezTo>
                <a:cubicBezTo>
                  <a:pt x="914400" y="3276600"/>
                  <a:pt x="977900" y="3048000"/>
                  <a:pt x="1066800" y="3048000"/>
                </a:cubicBezTo>
                <a:cubicBezTo>
                  <a:pt x="1155700" y="3048000"/>
                  <a:pt x="1219200" y="2768600"/>
                  <a:pt x="1219200" y="2438400"/>
                </a:cubicBezTo>
                <a:cubicBezTo>
                  <a:pt x="1219200" y="2095500"/>
                  <a:pt x="1282700" y="1828800"/>
                  <a:pt x="1371600" y="1828800"/>
                </a:cubicBezTo>
                <a:cubicBezTo>
                  <a:pt x="1460500" y="1828800"/>
                  <a:pt x="1524000" y="1549400"/>
                  <a:pt x="1524000" y="1219200"/>
                </a:cubicBezTo>
                <a:cubicBezTo>
                  <a:pt x="1524000" y="876300"/>
                  <a:pt x="1587500" y="609600"/>
                  <a:pt x="1676400" y="609600"/>
                </a:cubicBezTo>
                <a:cubicBezTo>
                  <a:pt x="1765300" y="609600"/>
                  <a:pt x="1828800" y="469900"/>
                  <a:pt x="1828800" y="304800"/>
                </a:cubicBezTo>
                <a:cubicBezTo>
                  <a:pt x="1828800" y="127000"/>
                  <a:pt x="1968500" y="0"/>
                  <a:pt x="2133600" y="0"/>
                </a:cubicBezTo>
                <a:cubicBezTo>
                  <a:pt x="2298700" y="0"/>
                  <a:pt x="2476500" y="76200"/>
                  <a:pt x="2514600" y="177800"/>
                </a:cubicBezTo>
                <a:cubicBezTo>
                  <a:pt x="2616200" y="431800"/>
                  <a:pt x="2616200" y="495300"/>
                  <a:pt x="2476500" y="1206500"/>
                </a:cubicBezTo>
                <a:close/>
                <a:moveTo>
                  <a:pt x="6426200" y="7937500"/>
                </a:moveTo>
              </a:path>
            </a:pathLst>
          </a:custGeom>
          <a:solidFill>
            <a:srgbClr val="08080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1" name="Rectangle 2501"/>
          <p:cNvSpPr/>
          <p:nvPr/>
        </p:nvSpPr>
        <p:spPr>
          <a:xfrm rot="0" flipH="0" flipV="0">
            <a:off x="27965409" y="14225017"/>
            <a:ext cx="63753" cy="1278423870"/>
          </a:xfrm>
          <a:prstGeom prst="rect">
            <a:avLst/>
          </a:prstGeom>
        </p:spPr>
      </p:sp>
      <p:sp>
        <p:nvSpPr>
          <p:cNvPr id="2502" name="Freeform 2502"/>
          <p:cNvSpPr/>
          <p:nvPr/>
        </p:nvSpPr>
        <p:spPr>
          <a:xfrm rot="0" flipH="0" flipV="0">
            <a:off x="27968457" y="14145642"/>
            <a:ext cx="26162" cy="79248"/>
          </a:xfrm>
          <a:custGeom>
            <a:pathLst>
              <a:path w="2616200" h="7924800">
                <a:moveTo>
                  <a:pt x="2476500" y="1206500"/>
                </a:moveTo>
                <a:lnTo>
                  <a:pt x="2286000" y="2133600"/>
                </a:lnTo>
                <a:cubicBezTo>
                  <a:pt x="2222500" y="2463800"/>
                  <a:pt x="2095500" y="2743200"/>
                  <a:pt x="2006600" y="2743200"/>
                </a:cubicBezTo>
                <a:cubicBezTo>
                  <a:pt x="1905000" y="2743200"/>
                  <a:pt x="1828800" y="3009900"/>
                  <a:pt x="1828800" y="3352800"/>
                </a:cubicBezTo>
                <a:cubicBezTo>
                  <a:pt x="1828800" y="3683000"/>
                  <a:pt x="1765300" y="3962400"/>
                  <a:pt x="1676400" y="3962400"/>
                </a:cubicBezTo>
                <a:cubicBezTo>
                  <a:pt x="1587500" y="3962400"/>
                  <a:pt x="1524000" y="4165600"/>
                  <a:pt x="1524000" y="4419600"/>
                </a:cubicBezTo>
                <a:cubicBezTo>
                  <a:pt x="1524000" y="4660900"/>
                  <a:pt x="1460500" y="4914900"/>
                  <a:pt x="1371600" y="4965700"/>
                </a:cubicBezTo>
                <a:cubicBezTo>
                  <a:pt x="1282700" y="5016500"/>
                  <a:pt x="1219200" y="5295900"/>
                  <a:pt x="1219200" y="5575300"/>
                </a:cubicBezTo>
                <a:cubicBezTo>
                  <a:pt x="1219200" y="5854700"/>
                  <a:pt x="1155700" y="6096000"/>
                  <a:pt x="1066800" y="6096000"/>
                </a:cubicBezTo>
                <a:cubicBezTo>
                  <a:pt x="977900" y="6096000"/>
                  <a:pt x="914400" y="6362700"/>
                  <a:pt x="914400" y="6705600"/>
                </a:cubicBezTo>
                <a:cubicBezTo>
                  <a:pt x="914400" y="7035800"/>
                  <a:pt x="850900" y="7315200"/>
                  <a:pt x="762000" y="7315200"/>
                </a:cubicBezTo>
                <a:cubicBezTo>
                  <a:pt x="673100" y="7315200"/>
                  <a:pt x="609600" y="7442200"/>
                  <a:pt x="609600" y="7620000"/>
                </a:cubicBezTo>
                <a:cubicBezTo>
                  <a:pt x="609600" y="7785100"/>
                  <a:pt x="469900" y="7924800"/>
                  <a:pt x="304800" y="7924800"/>
                </a:cubicBezTo>
                <a:cubicBezTo>
                  <a:pt x="139700" y="7924800"/>
                  <a:pt x="0" y="7645400"/>
                  <a:pt x="0" y="7315200"/>
                </a:cubicBezTo>
                <a:lnTo>
                  <a:pt x="0" y="7010400"/>
                </a:lnTo>
                <a:cubicBezTo>
                  <a:pt x="0" y="6667500"/>
                  <a:pt x="63500" y="6400800"/>
                  <a:pt x="152400" y="6400800"/>
                </a:cubicBezTo>
                <a:cubicBezTo>
                  <a:pt x="241300" y="6400800"/>
                  <a:pt x="304800" y="6121400"/>
                  <a:pt x="304800" y="5791200"/>
                </a:cubicBezTo>
                <a:cubicBezTo>
                  <a:pt x="304800" y="5448300"/>
                  <a:pt x="368300" y="5181600"/>
                  <a:pt x="457200" y="5181600"/>
                </a:cubicBezTo>
                <a:cubicBezTo>
                  <a:pt x="546100" y="5181600"/>
                  <a:pt x="609600" y="4965700"/>
                  <a:pt x="609600" y="4724400"/>
                </a:cubicBezTo>
                <a:cubicBezTo>
                  <a:pt x="609600" y="4470400"/>
                  <a:pt x="673100" y="4216400"/>
                  <a:pt x="762000" y="4165600"/>
                </a:cubicBezTo>
                <a:cubicBezTo>
                  <a:pt x="850900" y="4114800"/>
                  <a:pt x="914400" y="3835400"/>
                  <a:pt x="914400" y="3556000"/>
                </a:cubicBezTo>
                <a:cubicBezTo>
                  <a:pt x="914400" y="3276600"/>
                  <a:pt x="977900" y="3048000"/>
                  <a:pt x="1066800" y="3048000"/>
                </a:cubicBezTo>
                <a:cubicBezTo>
                  <a:pt x="1155700" y="3048000"/>
                  <a:pt x="1219200" y="2768600"/>
                  <a:pt x="1219200" y="2438400"/>
                </a:cubicBezTo>
                <a:cubicBezTo>
                  <a:pt x="1219200" y="2095500"/>
                  <a:pt x="1282700" y="1828800"/>
                  <a:pt x="1371600" y="1828800"/>
                </a:cubicBezTo>
                <a:cubicBezTo>
                  <a:pt x="1460500" y="1828800"/>
                  <a:pt x="1524000" y="1549400"/>
                  <a:pt x="1524000" y="1219200"/>
                </a:cubicBezTo>
                <a:cubicBezTo>
                  <a:pt x="1524000" y="876300"/>
                  <a:pt x="1587500" y="609600"/>
                  <a:pt x="1676400" y="609600"/>
                </a:cubicBezTo>
                <a:cubicBezTo>
                  <a:pt x="1765300" y="609600"/>
                  <a:pt x="1828800" y="469900"/>
                  <a:pt x="1828800" y="304800"/>
                </a:cubicBezTo>
                <a:cubicBezTo>
                  <a:pt x="1828800" y="127000"/>
                  <a:pt x="1968500" y="0"/>
                  <a:pt x="2133600" y="0"/>
                </a:cubicBezTo>
                <a:cubicBezTo>
                  <a:pt x="2298700" y="0"/>
                  <a:pt x="2476500" y="76200"/>
                  <a:pt x="2514600" y="177800"/>
                </a:cubicBezTo>
                <a:cubicBezTo>
                  <a:pt x="2616200" y="431800"/>
                  <a:pt x="2616200" y="495300"/>
                  <a:pt x="2476500" y="1206500"/>
                </a:cubicBezTo>
                <a:close/>
                <a:moveTo>
                  <a:pt x="6426200" y="7937500"/>
                </a:moveTo>
              </a:path>
            </a:pathLst>
          </a:custGeom>
          <a:solidFill>
            <a:srgbClr val="0C0C10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3" name="Rectangle 2503"/>
          <p:cNvSpPr/>
          <p:nvPr/>
        </p:nvSpPr>
        <p:spPr>
          <a:xfrm rot="0" flipH="0" flipV="0">
            <a:off x="27965409" y="14432280"/>
            <a:ext cx="63753" cy="1278423870"/>
          </a:xfrm>
          <a:prstGeom prst="rect">
            <a:avLst/>
          </a:prstGeom>
        </p:spPr>
      </p:sp>
      <p:sp>
        <p:nvSpPr>
          <p:cNvPr id="2504" name="Freeform 2504"/>
          <p:cNvSpPr/>
          <p:nvPr/>
        </p:nvSpPr>
        <p:spPr>
          <a:xfrm rot="0" flipH="0" flipV="0">
            <a:off x="27968457" y="14352905"/>
            <a:ext cx="26162" cy="79248"/>
          </a:xfrm>
          <a:custGeom>
            <a:pathLst>
              <a:path w="2616200" h="7924800">
                <a:moveTo>
                  <a:pt x="2476500" y="1206500"/>
                </a:moveTo>
                <a:lnTo>
                  <a:pt x="2286000" y="2133600"/>
                </a:lnTo>
                <a:cubicBezTo>
                  <a:pt x="2222500" y="2463800"/>
                  <a:pt x="2095500" y="2743200"/>
                  <a:pt x="2006600" y="2743200"/>
                </a:cubicBezTo>
                <a:cubicBezTo>
                  <a:pt x="1905000" y="2743200"/>
                  <a:pt x="1828800" y="3009900"/>
                  <a:pt x="1828800" y="3352800"/>
                </a:cubicBezTo>
                <a:cubicBezTo>
                  <a:pt x="1828800" y="3683000"/>
                  <a:pt x="1765300" y="3962400"/>
                  <a:pt x="1676400" y="3962400"/>
                </a:cubicBezTo>
                <a:cubicBezTo>
                  <a:pt x="1587500" y="3962400"/>
                  <a:pt x="1524000" y="4165600"/>
                  <a:pt x="1524000" y="4419600"/>
                </a:cubicBezTo>
                <a:cubicBezTo>
                  <a:pt x="1524000" y="4660900"/>
                  <a:pt x="1460500" y="4914900"/>
                  <a:pt x="1371600" y="4965700"/>
                </a:cubicBezTo>
                <a:cubicBezTo>
                  <a:pt x="1282700" y="5016500"/>
                  <a:pt x="1219200" y="5295900"/>
                  <a:pt x="1219200" y="5575300"/>
                </a:cubicBezTo>
                <a:cubicBezTo>
                  <a:pt x="1219200" y="5854700"/>
                  <a:pt x="1155700" y="6096000"/>
                  <a:pt x="1066800" y="6096000"/>
                </a:cubicBezTo>
                <a:cubicBezTo>
                  <a:pt x="977900" y="6096000"/>
                  <a:pt x="914400" y="6362700"/>
                  <a:pt x="914400" y="6705600"/>
                </a:cubicBezTo>
                <a:cubicBezTo>
                  <a:pt x="914400" y="7035800"/>
                  <a:pt x="850900" y="7315200"/>
                  <a:pt x="762000" y="7315200"/>
                </a:cubicBezTo>
                <a:cubicBezTo>
                  <a:pt x="673100" y="7315200"/>
                  <a:pt x="609600" y="7442200"/>
                  <a:pt x="609600" y="7620000"/>
                </a:cubicBezTo>
                <a:cubicBezTo>
                  <a:pt x="609600" y="7785100"/>
                  <a:pt x="469900" y="7924800"/>
                  <a:pt x="304800" y="7924800"/>
                </a:cubicBezTo>
                <a:cubicBezTo>
                  <a:pt x="139700" y="7924800"/>
                  <a:pt x="0" y="7645400"/>
                  <a:pt x="0" y="7315200"/>
                </a:cubicBezTo>
                <a:lnTo>
                  <a:pt x="0" y="7010400"/>
                </a:lnTo>
                <a:cubicBezTo>
                  <a:pt x="0" y="6667500"/>
                  <a:pt x="63500" y="6400800"/>
                  <a:pt x="152400" y="6400800"/>
                </a:cubicBezTo>
                <a:cubicBezTo>
                  <a:pt x="241300" y="6400800"/>
                  <a:pt x="304800" y="6121400"/>
                  <a:pt x="304800" y="5791200"/>
                </a:cubicBezTo>
                <a:cubicBezTo>
                  <a:pt x="304800" y="5448300"/>
                  <a:pt x="368300" y="5181600"/>
                  <a:pt x="457200" y="5181600"/>
                </a:cubicBezTo>
                <a:cubicBezTo>
                  <a:pt x="546100" y="5181600"/>
                  <a:pt x="609600" y="4965700"/>
                  <a:pt x="609600" y="4724400"/>
                </a:cubicBezTo>
                <a:cubicBezTo>
                  <a:pt x="609600" y="4470400"/>
                  <a:pt x="673100" y="4216400"/>
                  <a:pt x="762000" y="4165600"/>
                </a:cubicBezTo>
                <a:cubicBezTo>
                  <a:pt x="850900" y="4114800"/>
                  <a:pt x="914400" y="3835400"/>
                  <a:pt x="914400" y="3556000"/>
                </a:cubicBezTo>
                <a:cubicBezTo>
                  <a:pt x="914400" y="3276600"/>
                  <a:pt x="977900" y="3048000"/>
                  <a:pt x="1066800" y="3048000"/>
                </a:cubicBezTo>
                <a:cubicBezTo>
                  <a:pt x="1155700" y="3048000"/>
                  <a:pt x="1219200" y="2768600"/>
                  <a:pt x="1219200" y="2438400"/>
                </a:cubicBezTo>
                <a:cubicBezTo>
                  <a:pt x="1219200" y="2095500"/>
                  <a:pt x="1282700" y="1828800"/>
                  <a:pt x="1371600" y="1828800"/>
                </a:cubicBezTo>
                <a:cubicBezTo>
                  <a:pt x="1460500" y="1828800"/>
                  <a:pt x="1524000" y="1549400"/>
                  <a:pt x="1524000" y="1219200"/>
                </a:cubicBezTo>
                <a:cubicBezTo>
                  <a:pt x="1524000" y="876300"/>
                  <a:pt x="1587500" y="609600"/>
                  <a:pt x="1676400" y="609600"/>
                </a:cubicBezTo>
                <a:cubicBezTo>
                  <a:pt x="1765300" y="609600"/>
                  <a:pt x="1828800" y="469900"/>
                  <a:pt x="1828800" y="304800"/>
                </a:cubicBezTo>
                <a:cubicBezTo>
                  <a:pt x="1828800" y="127000"/>
                  <a:pt x="1968500" y="0"/>
                  <a:pt x="2133600" y="0"/>
                </a:cubicBezTo>
                <a:cubicBezTo>
                  <a:pt x="2298700" y="0"/>
                  <a:pt x="2476500" y="76200"/>
                  <a:pt x="2514600" y="177800"/>
                </a:cubicBezTo>
                <a:cubicBezTo>
                  <a:pt x="2616200" y="431800"/>
                  <a:pt x="2616200" y="495300"/>
                  <a:pt x="2476500" y="1206500"/>
                </a:cubicBezTo>
                <a:close/>
                <a:moveTo>
                  <a:pt x="6426200" y="7937500"/>
                </a:moveTo>
              </a:path>
            </a:pathLst>
          </a:custGeom>
          <a:solidFill>
            <a:srgbClr val="0C100C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5" name="Rectangle 2505"/>
          <p:cNvSpPr/>
          <p:nvPr/>
        </p:nvSpPr>
        <p:spPr>
          <a:xfrm rot="0" flipH="0" flipV="0">
            <a:off x="27965409" y="14639544"/>
            <a:ext cx="63753" cy="1278423870"/>
          </a:xfrm>
          <a:prstGeom prst="rect">
            <a:avLst/>
          </a:prstGeom>
        </p:spPr>
      </p:sp>
      <p:sp>
        <p:nvSpPr>
          <p:cNvPr id="2506" name="Freeform 2506"/>
          <p:cNvSpPr/>
          <p:nvPr/>
        </p:nvSpPr>
        <p:spPr>
          <a:xfrm rot="0" flipH="0" flipV="0">
            <a:off x="27968457" y="14560169"/>
            <a:ext cx="26162" cy="79248"/>
          </a:xfrm>
          <a:custGeom>
            <a:pathLst>
              <a:path w="2616200" h="7924800">
                <a:moveTo>
                  <a:pt x="2476500" y="1206500"/>
                </a:moveTo>
                <a:lnTo>
                  <a:pt x="2286000" y="2133600"/>
                </a:lnTo>
                <a:cubicBezTo>
                  <a:pt x="2222500" y="2463800"/>
                  <a:pt x="2095500" y="2743200"/>
                  <a:pt x="2006600" y="2743200"/>
                </a:cubicBezTo>
                <a:cubicBezTo>
                  <a:pt x="1905000" y="2743200"/>
                  <a:pt x="1828800" y="3009900"/>
                  <a:pt x="1828800" y="3352800"/>
                </a:cubicBezTo>
                <a:cubicBezTo>
                  <a:pt x="1828800" y="3683000"/>
                  <a:pt x="1765300" y="3962400"/>
                  <a:pt x="1676400" y="3962400"/>
                </a:cubicBezTo>
                <a:cubicBezTo>
                  <a:pt x="1587500" y="3962400"/>
                  <a:pt x="1524000" y="4165600"/>
                  <a:pt x="1524000" y="4419600"/>
                </a:cubicBezTo>
                <a:cubicBezTo>
                  <a:pt x="1524000" y="4660900"/>
                  <a:pt x="1460500" y="4914900"/>
                  <a:pt x="1371600" y="4965700"/>
                </a:cubicBezTo>
                <a:cubicBezTo>
                  <a:pt x="1282700" y="5016500"/>
                  <a:pt x="1219200" y="5295900"/>
                  <a:pt x="1219200" y="5575300"/>
                </a:cubicBezTo>
                <a:cubicBezTo>
                  <a:pt x="1219200" y="5854700"/>
                  <a:pt x="1155700" y="6096000"/>
                  <a:pt x="1066800" y="6096000"/>
                </a:cubicBezTo>
                <a:cubicBezTo>
                  <a:pt x="977900" y="6096000"/>
                  <a:pt x="914400" y="6362700"/>
                  <a:pt x="914400" y="6705600"/>
                </a:cubicBezTo>
                <a:cubicBezTo>
                  <a:pt x="914400" y="7035800"/>
                  <a:pt x="850900" y="7315200"/>
                  <a:pt x="762000" y="7315200"/>
                </a:cubicBezTo>
                <a:cubicBezTo>
                  <a:pt x="673100" y="7315200"/>
                  <a:pt x="609600" y="7442200"/>
                  <a:pt x="609600" y="7620000"/>
                </a:cubicBezTo>
                <a:cubicBezTo>
                  <a:pt x="609600" y="7785100"/>
                  <a:pt x="469900" y="7924800"/>
                  <a:pt x="304800" y="7924800"/>
                </a:cubicBezTo>
                <a:cubicBezTo>
                  <a:pt x="139700" y="7924800"/>
                  <a:pt x="0" y="7645400"/>
                  <a:pt x="0" y="7315200"/>
                </a:cubicBezTo>
                <a:lnTo>
                  <a:pt x="0" y="7010400"/>
                </a:lnTo>
                <a:cubicBezTo>
                  <a:pt x="0" y="6667500"/>
                  <a:pt x="63500" y="6400800"/>
                  <a:pt x="152400" y="6400800"/>
                </a:cubicBezTo>
                <a:cubicBezTo>
                  <a:pt x="241300" y="6400800"/>
                  <a:pt x="304800" y="6121400"/>
                  <a:pt x="304800" y="5791200"/>
                </a:cubicBezTo>
                <a:cubicBezTo>
                  <a:pt x="304800" y="5448300"/>
                  <a:pt x="368300" y="5181600"/>
                  <a:pt x="457200" y="5181600"/>
                </a:cubicBezTo>
                <a:cubicBezTo>
                  <a:pt x="546100" y="5181600"/>
                  <a:pt x="609600" y="4965700"/>
                  <a:pt x="609600" y="4724400"/>
                </a:cubicBezTo>
                <a:cubicBezTo>
                  <a:pt x="609600" y="4470400"/>
                  <a:pt x="673100" y="4216400"/>
                  <a:pt x="762000" y="4165600"/>
                </a:cubicBezTo>
                <a:cubicBezTo>
                  <a:pt x="850900" y="4114800"/>
                  <a:pt x="914400" y="3835400"/>
                  <a:pt x="914400" y="3556000"/>
                </a:cubicBezTo>
                <a:cubicBezTo>
                  <a:pt x="914400" y="3276600"/>
                  <a:pt x="977900" y="3048000"/>
                  <a:pt x="1066800" y="3048000"/>
                </a:cubicBezTo>
                <a:cubicBezTo>
                  <a:pt x="1155700" y="3048000"/>
                  <a:pt x="1219200" y="2768600"/>
                  <a:pt x="1219200" y="2438400"/>
                </a:cubicBezTo>
                <a:cubicBezTo>
                  <a:pt x="1219200" y="2095500"/>
                  <a:pt x="1282700" y="1828800"/>
                  <a:pt x="1371600" y="1828800"/>
                </a:cubicBezTo>
                <a:cubicBezTo>
                  <a:pt x="1460500" y="1828800"/>
                  <a:pt x="1524000" y="1549400"/>
                  <a:pt x="1524000" y="1219200"/>
                </a:cubicBezTo>
                <a:cubicBezTo>
                  <a:pt x="1524000" y="876300"/>
                  <a:pt x="1587500" y="609600"/>
                  <a:pt x="1676400" y="609600"/>
                </a:cubicBezTo>
                <a:cubicBezTo>
                  <a:pt x="1765300" y="609600"/>
                  <a:pt x="1828800" y="469900"/>
                  <a:pt x="1828800" y="304800"/>
                </a:cubicBezTo>
                <a:cubicBezTo>
                  <a:pt x="1828800" y="127000"/>
                  <a:pt x="1968500" y="0"/>
                  <a:pt x="2133600" y="0"/>
                </a:cubicBezTo>
                <a:cubicBezTo>
                  <a:pt x="2298700" y="0"/>
                  <a:pt x="2476500" y="76200"/>
                  <a:pt x="2514600" y="177800"/>
                </a:cubicBezTo>
                <a:cubicBezTo>
                  <a:pt x="2616200" y="431800"/>
                  <a:pt x="2616200" y="495300"/>
                  <a:pt x="2476500" y="1206500"/>
                </a:cubicBezTo>
                <a:close/>
                <a:moveTo>
                  <a:pt x="6426200" y="7937500"/>
                </a:moveTo>
              </a:path>
            </a:pathLst>
          </a:custGeom>
          <a:solidFill>
            <a:srgbClr val="050505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7" name="Rectangle 2507"/>
          <p:cNvSpPr/>
          <p:nvPr/>
        </p:nvSpPr>
        <p:spPr>
          <a:xfrm rot="0" flipH="0" flipV="0">
            <a:off x="27965409" y="14865097"/>
            <a:ext cx="63753" cy="1278423870"/>
          </a:xfrm>
          <a:prstGeom prst="rect">
            <a:avLst/>
          </a:prstGeom>
        </p:spPr>
      </p:sp>
      <p:sp>
        <p:nvSpPr>
          <p:cNvPr id="2508" name="Freeform 2508"/>
          <p:cNvSpPr/>
          <p:nvPr/>
        </p:nvSpPr>
        <p:spPr>
          <a:xfrm rot="0" flipH="0" flipV="0">
            <a:off x="27968457" y="14785722"/>
            <a:ext cx="26162" cy="79248"/>
          </a:xfrm>
          <a:custGeom>
            <a:pathLst>
              <a:path w="2616200" h="7924800">
                <a:moveTo>
                  <a:pt x="2476500" y="1206500"/>
                </a:moveTo>
                <a:lnTo>
                  <a:pt x="2286000" y="2133600"/>
                </a:lnTo>
                <a:cubicBezTo>
                  <a:pt x="2222500" y="2463800"/>
                  <a:pt x="2095500" y="2743200"/>
                  <a:pt x="2006600" y="2743200"/>
                </a:cubicBezTo>
                <a:cubicBezTo>
                  <a:pt x="1905000" y="2743200"/>
                  <a:pt x="1828800" y="3009900"/>
                  <a:pt x="1828800" y="3352800"/>
                </a:cubicBezTo>
                <a:cubicBezTo>
                  <a:pt x="1828800" y="3683000"/>
                  <a:pt x="1765300" y="3962400"/>
                  <a:pt x="1676400" y="3962400"/>
                </a:cubicBezTo>
                <a:cubicBezTo>
                  <a:pt x="1587500" y="3962400"/>
                  <a:pt x="1524000" y="4165600"/>
                  <a:pt x="1524000" y="4419600"/>
                </a:cubicBezTo>
                <a:cubicBezTo>
                  <a:pt x="1524000" y="4660900"/>
                  <a:pt x="1460500" y="4914900"/>
                  <a:pt x="1371600" y="4965700"/>
                </a:cubicBezTo>
                <a:cubicBezTo>
                  <a:pt x="1282700" y="5016500"/>
                  <a:pt x="1219200" y="5295900"/>
                  <a:pt x="1219200" y="5575300"/>
                </a:cubicBezTo>
                <a:cubicBezTo>
                  <a:pt x="1219200" y="5854700"/>
                  <a:pt x="1155700" y="6096000"/>
                  <a:pt x="1066800" y="6096000"/>
                </a:cubicBezTo>
                <a:cubicBezTo>
                  <a:pt x="977900" y="6096000"/>
                  <a:pt x="914400" y="6362700"/>
                  <a:pt x="914400" y="6705600"/>
                </a:cubicBezTo>
                <a:cubicBezTo>
                  <a:pt x="914400" y="7035800"/>
                  <a:pt x="850900" y="7315200"/>
                  <a:pt x="762000" y="7315200"/>
                </a:cubicBezTo>
                <a:cubicBezTo>
                  <a:pt x="673100" y="7315200"/>
                  <a:pt x="609600" y="7442200"/>
                  <a:pt x="609600" y="7620000"/>
                </a:cubicBezTo>
                <a:cubicBezTo>
                  <a:pt x="609600" y="7785100"/>
                  <a:pt x="469900" y="7924800"/>
                  <a:pt x="304800" y="7924800"/>
                </a:cubicBezTo>
                <a:cubicBezTo>
                  <a:pt x="139700" y="7924800"/>
                  <a:pt x="0" y="7645400"/>
                  <a:pt x="0" y="7315200"/>
                </a:cubicBezTo>
                <a:lnTo>
                  <a:pt x="0" y="7010400"/>
                </a:lnTo>
                <a:cubicBezTo>
                  <a:pt x="0" y="6667500"/>
                  <a:pt x="63500" y="6400800"/>
                  <a:pt x="152400" y="6400800"/>
                </a:cubicBezTo>
                <a:cubicBezTo>
                  <a:pt x="241300" y="6400800"/>
                  <a:pt x="304800" y="6121400"/>
                  <a:pt x="304800" y="5791200"/>
                </a:cubicBezTo>
                <a:cubicBezTo>
                  <a:pt x="304800" y="5448300"/>
                  <a:pt x="368300" y="5181600"/>
                  <a:pt x="457200" y="5181600"/>
                </a:cubicBezTo>
                <a:cubicBezTo>
                  <a:pt x="546100" y="5181600"/>
                  <a:pt x="609600" y="4965700"/>
                  <a:pt x="609600" y="4724400"/>
                </a:cubicBezTo>
                <a:cubicBezTo>
                  <a:pt x="609600" y="4470400"/>
                  <a:pt x="673100" y="4216400"/>
                  <a:pt x="762000" y="4165600"/>
                </a:cubicBezTo>
                <a:cubicBezTo>
                  <a:pt x="850900" y="4114800"/>
                  <a:pt x="914400" y="3835400"/>
                  <a:pt x="914400" y="3556000"/>
                </a:cubicBezTo>
                <a:cubicBezTo>
                  <a:pt x="914400" y="3276600"/>
                  <a:pt x="977900" y="3048000"/>
                  <a:pt x="1066800" y="3048000"/>
                </a:cubicBezTo>
                <a:cubicBezTo>
                  <a:pt x="1155700" y="3048000"/>
                  <a:pt x="1219200" y="2768600"/>
                  <a:pt x="1219200" y="2438400"/>
                </a:cubicBezTo>
                <a:cubicBezTo>
                  <a:pt x="1219200" y="2095500"/>
                  <a:pt x="1282700" y="1828800"/>
                  <a:pt x="1371600" y="1828800"/>
                </a:cubicBezTo>
                <a:cubicBezTo>
                  <a:pt x="1460500" y="1828800"/>
                  <a:pt x="1524000" y="1549400"/>
                  <a:pt x="1524000" y="1219200"/>
                </a:cubicBezTo>
                <a:cubicBezTo>
                  <a:pt x="1524000" y="876300"/>
                  <a:pt x="1587500" y="609600"/>
                  <a:pt x="1676400" y="609600"/>
                </a:cubicBezTo>
                <a:cubicBezTo>
                  <a:pt x="1765300" y="609600"/>
                  <a:pt x="1828800" y="469900"/>
                  <a:pt x="1828800" y="304800"/>
                </a:cubicBezTo>
                <a:cubicBezTo>
                  <a:pt x="1828800" y="127000"/>
                  <a:pt x="1968500" y="0"/>
                  <a:pt x="2133600" y="0"/>
                </a:cubicBezTo>
                <a:cubicBezTo>
                  <a:pt x="2298700" y="0"/>
                  <a:pt x="2476500" y="76200"/>
                  <a:pt x="2514600" y="177800"/>
                </a:cubicBezTo>
                <a:cubicBezTo>
                  <a:pt x="2616200" y="431800"/>
                  <a:pt x="2616200" y="495300"/>
                  <a:pt x="2476500" y="1206500"/>
                </a:cubicBezTo>
                <a:close/>
                <a:moveTo>
                  <a:pt x="6426200" y="7937500"/>
                </a:moveTo>
              </a:path>
            </a:pathLst>
          </a:custGeom>
          <a:solidFill>
            <a:srgbClr val="050505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9" name="Rectangle 2509"/>
          <p:cNvSpPr/>
          <p:nvPr/>
        </p:nvSpPr>
        <p:spPr>
          <a:xfrm rot="0" flipH="0" flipV="0">
            <a:off x="27343614" y="17483557"/>
            <a:ext cx="646252" cy="172287"/>
          </a:xfrm>
          <a:prstGeom prst="rect">
            <a:avLst/>
          </a:prstGeom>
        </p:spPr>
      </p:sp>
      <p:sp>
        <p:nvSpPr>
          <p:cNvPr id="2510" name="Freeform 2510"/>
          <p:cNvSpPr/>
          <p:nvPr/>
        </p:nvSpPr>
        <p:spPr>
          <a:xfrm rot="0" flipH="0" flipV="0">
            <a:off x="27346421" y="17530840"/>
            <a:ext cx="70923" cy="89922"/>
          </a:xfrm>
          <a:custGeom>
            <a:pathLst>
              <a:path w="8343900" h="10579100">
                <a:moveTo>
                  <a:pt x="3911600" y="10579100"/>
                </a:moveTo>
                <a:lnTo>
                  <a:pt x="711200" y="10579100"/>
                </a:lnTo>
                <a:cubicBezTo>
                  <a:pt x="431800" y="10579100"/>
                  <a:pt x="165100" y="10541000"/>
                  <a:pt x="114300" y="10490200"/>
                </a:cubicBezTo>
                <a:cubicBezTo>
                  <a:pt x="0" y="10363200"/>
                  <a:pt x="0" y="10134600"/>
                  <a:pt x="152400" y="9550400"/>
                </a:cubicBezTo>
                <a:lnTo>
                  <a:pt x="1485900" y="4178300"/>
                </a:lnTo>
                <a:cubicBezTo>
                  <a:pt x="1549400" y="3911600"/>
                  <a:pt x="1663700" y="3568700"/>
                  <a:pt x="1727200" y="3416300"/>
                </a:cubicBezTo>
                <a:cubicBezTo>
                  <a:pt x="1790700" y="3263900"/>
                  <a:pt x="1879600" y="2921000"/>
                  <a:pt x="1943100" y="2667000"/>
                </a:cubicBezTo>
                <a:lnTo>
                  <a:pt x="2184400" y="1473200"/>
                </a:lnTo>
                <a:cubicBezTo>
                  <a:pt x="2387600" y="558800"/>
                  <a:pt x="2908300" y="0"/>
                  <a:pt x="3581400" y="0"/>
                </a:cubicBezTo>
                <a:lnTo>
                  <a:pt x="5969000" y="0"/>
                </a:lnTo>
                <a:cubicBezTo>
                  <a:pt x="6248400" y="0"/>
                  <a:pt x="6667500" y="63500"/>
                  <a:pt x="6883400" y="127000"/>
                </a:cubicBezTo>
                <a:cubicBezTo>
                  <a:pt x="7861300" y="444500"/>
                  <a:pt x="8343900" y="1714500"/>
                  <a:pt x="7962900" y="2959100"/>
                </a:cubicBezTo>
                <a:lnTo>
                  <a:pt x="7924800" y="3060700"/>
                </a:lnTo>
                <a:cubicBezTo>
                  <a:pt x="7759700" y="3594100"/>
                  <a:pt x="7404100" y="4127500"/>
                  <a:pt x="6972300" y="4495800"/>
                </a:cubicBezTo>
                <a:cubicBezTo>
                  <a:pt x="6591300" y="4813300"/>
                  <a:pt x="6578600" y="5105400"/>
                  <a:pt x="6946900" y="5511800"/>
                </a:cubicBezTo>
                <a:cubicBezTo>
                  <a:pt x="7315200" y="5918200"/>
                  <a:pt x="7378700" y="6083300"/>
                  <a:pt x="7378700" y="6692900"/>
                </a:cubicBezTo>
                <a:lnTo>
                  <a:pt x="7378700" y="7023100"/>
                </a:lnTo>
                <a:cubicBezTo>
                  <a:pt x="7378700" y="7302500"/>
                  <a:pt x="7277100" y="7734300"/>
                  <a:pt x="7137400" y="7975600"/>
                </a:cubicBezTo>
                <a:lnTo>
                  <a:pt x="6565900" y="9029700"/>
                </a:lnTo>
                <a:cubicBezTo>
                  <a:pt x="6299200" y="9537700"/>
                  <a:pt x="5842000" y="9918700"/>
                  <a:pt x="5118100" y="10261600"/>
                </a:cubicBezTo>
                <a:lnTo>
                  <a:pt x="4927600" y="10350500"/>
                </a:lnTo>
                <a:cubicBezTo>
                  <a:pt x="4648200" y="10477500"/>
                  <a:pt x="4191000" y="10579100"/>
                  <a:pt x="3911600" y="10579100"/>
                </a:cubicBezTo>
                <a:close/>
                <a:moveTo>
                  <a:pt x="-317500" y="10591800"/>
                </a:moveTo>
                <a:moveTo>
                  <a:pt x="3403600" y="4127500"/>
                </a:moveTo>
                <a:lnTo>
                  <a:pt x="5473700" y="4127500"/>
                </a:lnTo>
                <a:cubicBezTo>
                  <a:pt x="5778500" y="4127500"/>
                  <a:pt x="6121400" y="3962400"/>
                  <a:pt x="6311900" y="3733800"/>
                </a:cubicBezTo>
                <a:lnTo>
                  <a:pt x="6692900" y="3263900"/>
                </a:lnTo>
                <a:cubicBezTo>
                  <a:pt x="6870700" y="3048000"/>
                  <a:pt x="7023100" y="2641600"/>
                  <a:pt x="7023100" y="2362200"/>
                </a:cubicBezTo>
                <a:lnTo>
                  <a:pt x="7023100" y="2298700"/>
                </a:lnTo>
                <a:cubicBezTo>
                  <a:pt x="7023100" y="1524000"/>
                  <a:pt x="6375400" y="1079500"/>
                  <a:pt x="5257800" y="1079500"/>
                </a:cubicBezTo>
                <a:lnTo>
                  <a:pt x="4305300" y="1079500"/>
                </a:lnTo>
                <a:cubicBezTo>
                  <a:pt x="3695700" y="1079500"/>
                  <a:pt x="3200400" y="1524000"/>
                  <a:pt x="3073400" y="2171700"/>
                </a:cubicBezTo>
                <a:lnTo>
                  <a:pt x="2984500" y="2578100"/>
                </a:lnTo>
                <a:cubicBezTo>
                  <a:pt x="2933700" y="2832100"/>
                  <a:pt x="2895600" y="3276600"/>
                  <a:pt x="2895600" y="3556000"/>
                </a:cubicBezTo>
                <a:lnTo>
                  <a:pt x="2895600" y="3619500"/>
                </a:lnTo>
                <a:cubicBezTo>
                  <a:pt x="2895600" y="3949700"/>
                  <a:pt x="3073400" y="4127500"/>
                  <a:pt x="3403600" y="4127500"/>
                </a:cubicBezTo>
                <a:close/>
                <a:moveTo>
                  <a:pt x="6134100" y="10591800"/>
                </a:moveTo>
                <a:moveTo>
                  <a:pt x="2159000" y="5892800"/>
                </a:moveTo>
                <a:lnTo>
                  <a:pt x="1409700" y="8648700"/>
                </a:lnTo>
                <a:cubicBezTo>
                  <a:pt x="1346200" y="8928100"/>
                  <a:pt x="1282700" y="9182100"/>
                  <a:pt x="1282700" y="9232900"/>
                </a:cubicBezTo>
                <a:cubicBezTo>
                  <a:pt x="1282700" y="9423400"/>
                  <a:pt x="1485900" y="9499600"/>
                  <a:pt x="1968500" y="9499600"/>
                </a:cubicBezTo>
                <a:lnTo>
                  <a:pt x="4013200" y="9499600"/>
                </a:lnTo>
                <a:cubicBezTo>
                  <a:pt x="4292600" y="9499600"/>
                  <a:pt x="4699000" y="9359900"/>
                  <a:pt x="4902200" y="9182100"/>
                </a:cubicBezTo>
                <a:lnTo>
                  <a:pt x="5321300" y="8826500"/>
                </a:lnTo>
                <a:cubicBezTo>
                  <a:pt x="5537200" y="8648700"/>
                  <a:pt x="5816600" y="8331200"/>
                  <a:pt x="5943600" y="8115300"/>
                </a:cubicBezTo>
                <a:lnTo>
                  <a:pt x="6057900" y="7924800"/>
                </a:lnTo>
                <a:cubicBezTo>
                  <a:pt x="6197600" y="7708900"/>
                  <a:pt x="6299200" y="7302500"/>
                  <a:pt x="6299200" y="7023100"/>
                </a:cubicBezTo>
                <a:lnTo>
                  <a:pt x="6299200" y="6883400"/>
                </a:lnTo>
                <a:cubicBezTo>
                  <a:pt x="6299200" y="6172200"/>
                  <a:pt x="5778500" y="5461000"/>
                  <a:pt x="5207000" y="5359400"/>
                </a:cubicBezTo>
                <a:lnTo>
                  <a:pt x="4635500" y="5270500"/>
                </a:lnTo>
                <a:cubicBezTo>
                  <a:pt x="4368800" y="5232400"/>
                  <a:pt x="3924300" y="5194300"/>
                  <a:pt x="3644900" y="5194300"/>
                </a:cubicBezTo>
                <a:lnTo>
                  <a:pt x="3314700" y="5194300"/>
                </a:lnTo>
                <a:cubicBezTo>
                  <a:pt x="2552700" y="5194300"/>
                  <a:pt x="2298700" y="5346700"/>
                  <a:pt x="2159000" y="5892800"/>
                </a:cubicBezTo>
                <a:close/>
                <a:moveTo>
                  <a:pt x="4368800" y="10591800"/>
                </a:moveTo>
              </a:path>
            </a:pathLst>
          </a:custGeom>
          <a:solidFill>
            <a:srgbClr val="0D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1" name="Freeform 2511"/>
          <p:cNvSpPr/>
          <p:nvPr/>
        </p:nvSpPr>
        <p:spPr>
          <a:xfrm rot="0" flipH="0" flipV="0">
            <a:off x="27426152" y="17557395"/>
            <a:ext cx="47713" cy="64014"/>
          </a:xfrm>
          <a:custGeom>
            <a:pathLst>
              <a:path w="5613400" h="7531100">
                <a:moveTo>
                  <a:pt x="3251200" y="7531100"/>
                </a:moveTo>
                <a:lnTo>
                  <a:pt x="1397000" y="7531100"/>
                </a:lnTo>
                <a:cubicBezTo>
                  <a:pt x="1117600" y="7531100"/>
                  <a:pt x="723900" y="7378700"/>
                  <a:pt x="520700" y="7188200"/>
                </a:cubicBezTo>
                <a:lnTo>
                  <a:pt x="368300" y="7048500"/>
                </a:lnTo>
                <a:cubicBezTo>
                  <a:pt x="165100" y="6858000"/>
                  <a:pt x="0" y="6477000"/>
                  <a:pt x="0" y="6197600"/>
                </a:cubicBezTo>
                <a:lnTo>
                  <a:pt x="0" y="5524500"/>
                </a:lnTo>
                <a:cubicBezTo>
                  <a:pt x="0" y="5245100"/>
                  <a:pt x="50800" y="4800600"/>
                  <a:pt x="114300" y="4533900"/>
                </a:cubicBezTo>
                <a:lnTo>
                  <a:pt x="711200" y="2184400"/>
                </a:lnTo>
                <a:cubicBezTo>
                  <a:pt x="863600" y="1574800"/>
                  <a:pt x="1066800" y="1244600"/>
                  <a:pt x="1562100" y="774700"/>
                </a:cubicBezTo>
                <a:lnTo>
                  <a:pt x="1625600" y="711200"/>
                </a:lnTo>
                <a:cubicBezTo>
                  <a:pt x="2108200" y="254000"/>
                  <a:pt x="2781300" y="0"/>
                  <a:pt x="3467100" y="0"/>
                </a:cubicBezTo>
                <a:lnTo>
                  <a:pt x="4686300" y="0"/>
                </a:lnTo>
                <a:cubicBezTo>
                  <a:pt x="4965700" y="0"/>
                  <a:pt x="5270500" y="76200"/>
                  <a:pt x="5372100" y="177800"/>
                </a:cubicBezTo>
                <a:cubicBezTo>
                  <a:pt x="5562600" y="368300"/>
                  <a:pt x="5613400" y="838200"/>
                  <a:pt x="5461000" y="990600"/>
                </a:cubicBezTo>
                <a:cubicBezTo>
                  <a:pt x="5410200" y="1028700"/>
                  <a:pt x="5143500" y="1079500"/>
                  <a:pt x="4864100" y="1079500"/>
                </a:cubicBezTo>
                <a:lnTo>
                  <a:pt x="3733800" y="1079500"/>
                </a:lnTo>
                <a:cubicBezTo>
                  <a:pt x="2895600" y="1079500"/>
                  <a:pt x="2374900" y="1333500"/>
                  <a:pt x="2120900" y="1866900"/>
                </a:cubicBezTo>
                <a:lnTo>
                  <a:pt x="1828800" y="2501900"/>
                </a:lnTo>
                <a:cubicBezTo>
                  <a:pt x="1701800" y="2781300"/>
                  <a:pt x="1562100" y="3200400"/>
                  <a:pt x="1524000" y="3429000"/>
                </a:cubicBezTo>
                <a:cubicBezTo>
                  <a:pt x="1485900" y="3670300"/>
                  <a:pt x="1409700" y="3975100"/>
                  <a:pt x="1346200" y="4127500"/>
                </a:cubicBezTo>
                <a:cubicBezTo>
                  <a:pt x="1295400" y="4267200"/>
                  <a:pt x="1206500" y="4635500"/>
                  <a:pt x="1155700" y="4927600"/>
                </a:cubicBezTo>
                <a:cubicBezTo>
                  <a:pt x="965200" y="6146800"/>
                  <a:pt x="1117600" y="6451600"/>
                  <a:pt x="1943100" y="6451600"/>
                </a:cubicBezTo>
                <a:lnTo>
                  <a:pt x="3073400" y="6451600"/>
                </a:lnTo>
                <a:cubicBezTo>
                  <a:pt x="3695700" y="6451600"/>
                  <a:pt x="3759200" y="6515100"/>
                  <a:pt x="3759200" y="7086600"/>
                </a:cubicBezTo>
                <a:cubicBezTo>
                  <a:pt x="3759200" y="7327900"/>
                  <a:pt x="3530600" y="7531100"/>
                  <a:pt x="3251200" y="7531100"/>
                </a:cubicBezTo>
                <a:close/>
                <a:moveTo>
                  <a:pt x="-749300" y="7467600"/>
                </a:moveTo>
              </a:path>
            </a:pathLst>
          </a:custGeom>
          <a:solidFill>
            <a:srgbClr val="0D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2" name="Freeform 2512"/>
          <p:cNvSpPr/>
          <p:nvPr/>
        </p:nvSpPr>
        <p:spPr>
          <a:xfrm rot="0" flipH="0" flipV="0">
            <a:off x="27479652" y="17559554"/>
            <a:ext cx="50304" cy="60883"/>
          </a:xfrm>
          <a:custGeom>
            <a:pathLst>
              <a:path w="5918200" h="7162800">
                <a:moveTo>
                  <a:pt x="4127500" y="7162800"/>
                </a:moveTo>
                <a:lnTo>
                  <a:pt x="711200" y="7162800"/>
                </a:lnTo>
                <a:cubicBezTo>
                  <a:pt x="139700" y="7162800"/>
                  <a:pt x="0" y="7086600"/>
                  <a:pt x="0" y="6705600"/>
                </a:cubicBezTo>
                <a:lnTo>
                  <a:pt x="0" y="6451600"/>
                </a:lnTo>
                <a:cubicBezTo>
                  <a:pt x="0" y="6248400"/>
                  <a:pt x="76200" y="5994400"/>
                  <a:pt x="177800" y="5867400"/>
                </a:cubicBezTo>
                <a:cubicBezTo>
                  <a:pt x="279400" y="5753100"/>
                  <a:pt x="355600" y="5486400"/>
                  <a:pt x="355600" y="5283200"/>
                </a:cubicBezTo>
                <a:lnTo>
                  <a:pt x="355600" y="5194300"/>
                </a:lnTo>
                <a:cubicBezTo>
                  <a:pt x="355600" y="5003800"/>
                  <a:pt x="431800" y="4737100"/>
                  <a:pt x="533400" y="4610100"/>
                </a:cubicBezTo>
                <a:cubicBezTo>
                  <a:pt x="635000" y="4495800"/>
                  <a:pt x="711200" y="4229100"/>
                  <a:pt x="711200" y="4038600"/>
                </a:cubicBezTo>
                <a:lnTo>
                  <a:pt x="711200" y="3759200"/>
                </a:lnTo>
                <a:cubicBezTo>
                  <a:pt x="711200" y="3568700"/>
                  <a:pt x="800100" y="3302000"/>
                  <a:pt x="889000" y="3175000"/>
                </a:cubicBezTo>
                <a:cubicBezTo>
                  <a:pt x="990600" y="3060700"/>
                  <a:pt x="1079500" y="2794000"/>
                  <a:pt x="1079500" y="2603500"/>
                </a:cubicBezTo>
                <a:lnTo>
                  <a:pt x="1079500" y="2501900"/>
                </a:lnTo>
                <a:cubicBezTo>
                  <a:pt x="1079500" y="2311400"/>
                  <a:pt x="1155700" y="2044700"/>
                  <a:pt x="1257300" y="1930400"/>
                </a:cubicBezTo>
                <a:cubicBezTo>
                  <a:pt x="1346200" y="1803400"/>
                  <a:pt x="1435100" y="1536700"/>
                  <a:pt x="1435100" y="1346200"/>
                </a:cubicBezTo>
                <a:lnTo>
                  <a:pt x="1435100" y="1066800"/>
                </a:lnTo>
                <a:cubicBezTo>
                  <a:pt x="1435100" y="876300"/>
                  <a:pt x="1524000" y="660400"/>
                  <a:pt x="1625600" y="596900"/>
                </a:cubicBezTo>
                <a:cubicBezTo>
                  <a:pt x="1727200" y="533400"/>
                  <a:pt x="1854200" y="368300"/>
                  <a:pt x="1892300" y="241300"/>
                </a:cubicBezTo>
                <a:cubicBezTo>
                  <a:pt x="1943100" y="101600"/>
                  <a:pt x="2133600" y="0"/>
                  <a:pt x="2336800" y="0"/>
                </a:cubicBezTo>
                <a:cubicBezTo>
                  <a:pt x="2781300" y="0"/>
                  <a:pt x="2870200" y="88900"/>
                  <a:pt x="2870200" y="533400"/>
                </a:cubicBezTo>
                <a:cubicBezTo>
                  <a:pt x="2870200" y="736600"/>
                  <a:pt x="2781300" y="939800"/>
                  <a:pt x="2692400" y="1003300"/>
                </a:cubicBezTo>
                <a:cubicBezTo>
                  <a:pt x="2590800" y="1066800"/>
                  <a:pt x="2514600" y="1282700"/>
                  <a:pt x="2514600" y="1473200"/>
                </a:cubicBezTo>
                <a:lnTo>
                  <a:pt x="2514600" y="1790700"/>
                </a:lnTo>
                <a:cubicBezTo>
                  <a:pt x="2514600" y="1981200"/>
                  <a:pt x="2425700" y="2247900"/>
                  <a:pt x="2324100" y="2374900"/>
                </a:cubicBezTo>
                <a:cubicBezTo>
                  <a:pt x="2057400" y="2705100"/>
                  <a:pt x="2108200" y="2870200"/>
                  <a:pt x="2514600" y="2870200"/>
                </a:cubicBezTo>
                <a:lnTo>
                  <a:pt x="4305300" y="2870200"/>
                </a:lnTo>
                <a:cubicBezTo>
                  <a:pt x="4686300" y="2870200"/>
                  <a:pt x="4991100" y="3022600"/>
                  <a:pt x="5384800" y="3416300"/>
                </a:cubicBezTo>
                <a:lnTo>
                  <a:pt x="5486400" y="3505200"/>
                </a:lnTo>
                <a:cubicBezTo>
                  <a:pt x="5803900" y="3822700"/>
                  <a:pt x="5918200" y="4114800"/>
                  <a:pt x="5918200" y="4572000"/>
                </a:cubicBezTo>
                <a:lnTo>
                  <a:pt x="5918200" y="4838700"/>
                </a:lnTo>
                <a:cubicBezTo>
                  <a:pt x="5918200" y="5029200"/>
                  <a:pt x="5867400" y="5334000"/>
                  <a:pt x="5803900" y="5511800"/>
                </a:cubicBezTo>
                <a:lnTo>
                  <a:pt x="5727700" y="5715000"/>
                </a:lnTo>
                <a:cubicBezTo>
                  <a:pt x="5664200" y="5892800"/>
                  <a:pt x="5499100" y="6146800"/>
                  <a:pt x="5359400" y="6286500"/>
                </a:cubicBezTo>
                <a:lnTo>
                  <a:pt x="4737100" y="6921500"/>
                </a:lnTo>
                <a:cubicBezTo>
                  <a:pt x="4533900" y="7112000"/>
                  <a:pt x="4406900" y="7162800"/>
                  <a:pt x="4127500" y="7162800"/>
                </a:cubicBezTo>
                <a:close/>
                <a:moveTo>
                  <a:pt x="-368300" y="7213600"/>
                </a:moveTo>
                <a:moveTo>
                  <a:pt x="1790700" y="6096000"/>
                </a:moveTo>
                <a:lnTo>
                  <a:pt x="3759200" y="6096000"/>
                </a:lnTo>
                <a:cubicBezTo>
                  <a:pt x="4152900" y="6096000"/>
                  <a:pt x="4470400" y="5842000"/>
                  <a:pt x="4673600" y="5372100"/>
                </a:cubicBezTo>
                <a:lnTo>
                  <a:pt x="4699000" y="5321300"/>
                </a:lnTo>
                <a:cubicBezTo>
                  <a:pt x="4927600" y="4826000"/>
                  <a:pt x="4864100" y="4419600"/>
                  <a:pt x="4521200" y="4241800"/>
                </a:cubicBezTo>
                <a:lnTo>
                  <a:pt x="4254500" y="4114800"/>
                </a:lnTo>
                <a:cubicBezTo>
                  <a:pt x="4089400" y="4013200"/>
                  <a:pt x="3784600" y="3937000"/>
                  <a:pt x="3581400" y="3937000"/>
                </a:cubicBezTo>
                <a:lnTo>
                  <a:pt x="2324100" y="3937000"/>
                </a:lnTo>
                <a:cubicBezTo>
                  <a:pt x="1879600" y="3937000"/>
                  <a:pt x="1790700" y="4025900"/>
                  <a:pt x="1790700" y="4457700"/>
                </a:cubicBezTo>
                <a:cubicBezTo>
                  <a:pt x="1790700" y="4648200"/>
                  <a:pt x="1714500" y="4851400"/>
                  <a:pt x="1612900" y="4902200"/>
                </a:cubicBezTo>
                <a:cubicBezTo>
                  <a:pt x="1511300" y="4965700"/>
                  <a:pt x="1435100" y="5181600"/>
                  <a:pt x="1435100" y="5372100"/>
                </a:cubicBezTo>
                <a:lnTo>
                  <a:pt x="1435100" y="5740400"/>
                </a:lnTo>
                <a:cubicBezTo>
                  <a:pt x="1435100" y="6045200"/>
                  <a:pt x="1485900" y="6096000"/>
                  <a:pt x="1790700" y="6096000"/>
                </a:cubicBezTo>
                <a:close/>
                <a:moveTo>
                  <a:pt x="698500" y="7213600"/>
                </a:moveTo>
              </a:path>
            </a:pathLst>
          </a:custGeom>
          <a:solidFill>
            <a:srgbClr val="0D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3" name="Freeform 2513"/>
          <p:cNvSpPr/>
          <p:nvPr/>
        </p:nvSpPr>
        <p:spPr>
          <a:xfrm rot="0" flipH="0" flipV="0">
            <a:off x="27549023" y="17557287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0D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4" name="Freeform 2514"/>
          <p:cNvSpPr/>
          <p:nvPr/>
        </p:nvSpPr>
        <p:spPr>
          <a:xfrm rot="0" flipH="0" flipV="0">
            <a:off x="27612237" y="17557395"/>
            <a:ext cx="55810" cy="63474"/>
          </a:xfrm>
          <a:custGeom>
            <a:pathLst>
              <a:path w="6565900" h="7467600">
                <a:moveTo>
                  <a:pt x="1346200" y="3962400"/>
                </a:moveTo>
                <a:lnTo>
                  <a:pt x="4813300" y="2603500"/>
                </a:lnTo>
                <a:cubicBezTo>
                  <a:pt x="5753100" y="2235200"/>
                  <a:pt x="5727700" y="1231900"/>
                  <a:pt x="4775200" y="1231900"/>
                </a:cubicBezTo>
                <a:lnTo>
                  <a:pt x="3886200" y="1231900"/>
                </a:lnTo>
                <a:cubicBezTo>
                  <a:pt x="3683000" y="1231900"/>
                  <a:pt x="3352800" y="1295400"/>
                  <a:pt x="3162300" y="1384300"/>
                </a:cubicBezTo>
                <a:lnTo>
                  <a:pt x="3086100" y="1422400"/>
                </a:lnTo>
                <a:cubicBezTo>
                  <a:pt x="2679700" y="1600200"/>
                  <a:pt x="2146300" y="1638300"/>
                  <a:pt x="1993900" y="1498600"/>
                </a:cubicBezTo>
                <a:cubicBezTo>
                  <a:pt x="1854200" y="1346200"/>
                  <a:pt x="1905000" y="876300"/>
                  <a:pt x="2095500" y="685800"/>
                </a:cubicBezTo>
                <a:cubicBezTo>
                  <a:pt x="2374900" y="406400"/>
                  <a:pt x="3009900" y="165100"/>
                  <a:pt x="3619500" y="114300"/>
                </a:cubicBezTo>
                <a:lnTo>
                  <a:pt x="4813300" y="12700"/>
                </a:lnTo>
                <a:cubicBezTo>
                  <a:pt x="5016500" y="0"/>
                  <a:pt x="5321300" y="38100"/>
                  <a:pt x="5486400" y="101600"/>
                </a:cubicBezTo>
                <a:lnTo>
                  <a:pt x="5664200" y="152400"/>
                </a:lnTo>
                <a:cubicBezTo>
                  <a:pt x="5994400" y="279400"/>
                  <a:pt x="6184900" y="431800"/>
                  <a:pt x="6273800" y="660400"/>
                </a:cubicBezTo>
                <a:cubicBezTo>
                  <a:pt x="6299200" y="736600"/>
                  <a:pt x="6388100" y="863600"/>
                  <a:pt x="6451600" y="927100"/>
                </a:cubicBezTo>
                <a:cubicBezTo>
                  <a:pt x="6515100" y="990600"/>
                  <a:pt x="6565900" y="1206500"/>
                  <a:pt x="6565900" y="1409700"/>
                </a:cubicBezTo>
                <a:lnTo>
                  <a:pt x="6565900" y="1943100"/>
                </a:lnTo>
                <a:cubicBezTo>
                  <a:pt x="6565900" y="2146300"/>
                  <a:pt x="6489700" y="2425700"/>
                  <a:pt x="6375400" y="2565400"/>
                </a:cubicBezTo>
                <a:lnTo>
                  <a:pt x="6286500" y="2692400"/>
                </a:lnTo>
                <a:cubicBezTo>
                  <a:pt x="5981700" y="3111500"/>
                  <a:pt x="5702300" y="3365500"/>
                  <a:pt x="5334000" y="3543300"/>
                </a:cubicBezTo>
                <a:lnTo>
                  <a:pt x="4495800" y="3962400"/>
                </a:lnTo>
                <a:cubicBezTo>
                  <a:pt x="4305300" y="4051300"/>
                  <a:pt x="4000500" y="4178300"/>
                  <a:pt x="3810000" y="4229100"/>
                </a:cubicBezTo>
                <a:lnTo>
                  <a:pt x="2184400" y="4749800"/>
                </a:lnTo>
                <a:cubicBezTo>
                  <a:pt x="1460500" y="4965700"/>
                  <a:pt x="1193800" y="5232400"/>
                  <a:pt x="1193800" y="5715000"/>
                </a:cubicBezTo>
                <a:cubicBezTo>
                  <a:pt x="1193800" y="6159500"/>
                  <a:pt x="1282700" y="6248400"/>
                  <a:pt x="1727200" y="6248400"/>
                </a:cubicBezTo>
                <a:lnTo>
                  <a:pt x="3517900" y="6248400"/>
                </a:lnTo>
                <a:cubicBezTo>
                  <a:pt x="3721100" y="6248400"/>
                  <a:pt x="4025900" y="6172200"/>
                  <a:pt x="4191000" y="6070600"/>
                </a:cubicBezTo>
                <a:cubicBezTo>
                  <a:pt x="4368800" y="5969000"/>
                  <a:pt x="4673600" y="5892800"/>
                  <a:pt x="4864100" y="5892800"/>
                </a:cubicBezTo>
                <a:lnTo>
                  <a:pt x="4953000" y="5892800"/>
                </a:lnTo>
                <a:cubicBezTo>
                  <a:pt x="5156200" y="5892800"/>
                  <a:pt x="5321300" y="6045200"/>
                  <a:pt x="5321300" y="6248400"/>
                </a:cubicBezTo>
                <a:cubicBezTo>
                  <a:pt x="5321300" y="6438900"/>
                  <a:pt x="5232400" y="6680200"/>
                  <a:pt x="5143500" y="6781800"/>
                </a:cubicBezTo>
                <a:cubicBezTo>
                  <a:pt x="5041900" y="6883400"/>
                  <a:pt x="4787900" y="7035800"/>
                  <a:pt x="4597400" y="7124700"/>
                </a:cubicBezTo>
                <a:lnTo>
                  <a:pt x="4521200" y="7162800"/>
                </a:lnTo>
                <a:cubicBezTo>
                  <a:pt x="4318000" y="7251700"/>
                  <a:pt x="3987800" y="7340600"/>
                  <a:pt x="3784600" y="7353300"/>
                </a:cubicBezTo>
                <a:lnTo>
                  <a:pt x="2197100" y="7454900"/>
                </a:lnTo>
                <a:cubicBezTo>
                  <a:pt x="1993900" y="7467600"/>
                  <a:pt x="1676400" y="7442200"/>
                  <a:pt x="1498600" y="7404100"/>
                </a:cubicBezTo>
                <a:lnTo>
                  <a:pt x="1041400" y="7289800"/>
                </a:lnTo>
                <a:cubicBezTo>
                  <a:pt x="863600" y="7239000"/>
                  <a:pt x="609600" y="7086600"/>
                  <a:pt x="469900" y="6946900"/>
                </a:cubicBezTo>
                <a:lnTo>
                  <a:pt x="368300" y="6858000"/>
                </a:lnTo>
                <a:cubicBezTo>
                  <a:pt x="50800" y="6540500"/>
                  <a:pt x="0" y="5549900"/>
                  <a:pt x="279400" y="5054600"/>
                </a:cubicBezTo>
                <a:lnTo>
                  <a:pt x="431800" y="4800600"/>
                </a:lnTo>
                <a:cubicBezTo>
                  <a:pt x="660400" y="4394200"/>
                  <a:pt x="965200" y="4114800"/>
                  <a:pt x="1346200" y="3962400"/>
                </a:cubicBezTo>
                <a:close/>
                <a:moveTo>
                  <a:pt x="3581400" y="7467600"/>
                </a:moveTo>
              </a:path>
            </a:pathLst>
          </a:custGeom>
          <a:solidFill>
            <a:srgbClr val="0D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5" name="Freeform 2515"/>
          <p:cNvSpPr/>
          <p:nvPr/>
        </p:nvSpPr>
        <p:spPr>
          <a:xfrm rot="0" flipH="0" flipV="0">
            <a:off x="27680311" y="17557287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0D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6" name="Freeform 2516"/>
          <p:cNvSpPr/>
          <p:nvPr/>
        </p:nvSpPr>
        <p:spPr>
          <a:xfrm rot="0" flipH="0" flipV="0">
            <a:off x="27736940" y="17615041"/>
            <a:ext cx="15220" cy="27419"/>
          </a:xfrm>
          <a:custGeom>
            <a:pathLst>
              <a:path w="1790700" h="3225800">
                <a:moveTo>
                  <a:pt x="1790700" y="711200"/>
                </a:moveTo>
                <a:cubicBezTo>
                  <a:pt x="1790700" y="1104900"/>
                  <a:pt x="1701800" y="1422400"/>
                  <a:pt x="1612900" y="1422400"/>
                </a:cubicBezTo>
                <a:cubicBezTo>
                  <a:pt x="1511300" y="1422400"/>
                  <a:pt x="1422400" y="1587500"/>
                  <a:pt x="1422400" y="1790700"/>
                </a:cubicBezTo>
                <a:cubicBezTo>
                  <a:pt x="1422400" y="1981200"/>
                  <a:pt x="1346200" y="2146300"/>
                  <a:pt x="1244600" y="2146300"/>
                </a:cubicBezTo>
                <a:cubicBezTo>
                  <a:pt x="1155700" y="2146300"/>
                  <a:pt x="1066800" y="2311400"/>
                  <a:pt x="1066800" y="2501900"/>
                </a:cubicBezTo>
                <a:cubicBezTo>
                  <a:pt x="1066800" y="2705100"/>
                  <a:pt x="990600" y="2857500"/>
                  <a:pt x="889000" y="2857500"/>
                </a:cubicBezTo>
                <a:cubicBezTo>
                  <a:pt x="787400" y="2857500"/>
                  <a:pt x="711200" y="2946400"/>
                  <a:pt x="711200" y="3048000"/>
                </a:cubicBezTo>
                <a:cubicBezTo>
                  <a:pt x="711200" y="3136900"/>
                  <a:pt x="546100" y="3225800"/>
                  <a:pt x="355600" y="3225800"/>
                </a:cubicBezTo>
                <a:cubicBezTo>
                  <a:pt x="152400" y="3225800"/>
                  <a:pt x="0" y="2895600"/>
                  <a:pt x="0" y="2501900"/>
                </a:cubicBezTo>
                <a:cubicBezTo>
                  <a:pt x="0" y="2108200"/>
                  <a:pt x="76200" y="1790700"/>
                  <a:pt x="177800" y="1790700"/>
                </a:cubicBezTo>
                <a:cubicBezTo>
                  <a:pt x="266700" y="1790700"/>
                  <a:pt x="355600" y="1625600"/>
                  <a:pt x="355600" y="1422400"/>
                </a:cubicBezTo>
                <a:cubicBezTo>
                  <a:pt x="355600" y="1231900"/>
                  <a:pt x="431800" y="1066800"/>
                  <a:pt x="533400" y="1066800"/>
                </a:cubicBezTo>
                <a:cubicBezTo>
                  <a:pt x="635000" y="1066800"/>
                  <a:pt x="711200" y="914400"/>
                  <a:pt x="711200" y="711200"/>
                </a:cubicBezTo>
                <a:cubicBezTo>
                  <a:pt x="711200" y="508000"/>
                  <a:pt x="787400" y="355600"/>
                  <a:pt x="889000" y="355600"/>
                </a:cubicBezTo>
                <a:cubicBezTo>
                  <a:pt x="990600" y="355600"/>
                  <a:pt x="1066800" y="266700"/>
                  <a:pt x="1066800" y="177800"/>
                </a:cubicBezTo>
                <a:cubicBezTo>
                  <a:pt x="1066800" y="76200"/>
                  <a:pt x="1231900" y="0"/>
                  <a:pt x="1422400" y="0"/>
                </a:cubicBezTo>
                <a:cubicBezTo>
                  <a:pt x="1625600" y="0"/>
                  <a:pt x="1790700" y="317500"/>
                  <a:pt x="1790700" y="711200"/>
                </a:cubicBezTo>
                <a:close/>
                <a:moveTo>
                  <a:pt x="825500" y="685800"/>
                </a:moveTo>
              </a:path>
            </a:pathLst>
          </a:custGeom>
          <a:solidFill>
            <a:srgbClr val="0D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7" name="Freeform 2517"/>
          <p:cNvSpPr/>
          <p:nvPr/>
        </p:nvSpPr>
        <p:spPr>
          <a:xfrm rot="0" flipH="0" flipV="0">
            <a:off x="27828344" y="17559986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D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8" name="Freeform 2518"/>
          <p:cNvSpPr/>
          <p:nvPr/>
        </p:nvSpPr>
        <p:spPr>
          <a:xfrm rot="0" flipH="0" flipV="0">
            <a:off x="27894372" y="17557395"/>
            <a:ext cx="55810" cy="63474"/>
          </a:xfrm>
          <a:custGeom>
            <a:pathLst>
              <a:path w="6565900" h="7467600">
                <a:moveTo>
                  <a:pt x="1346200" y="3962400"/>
                </a:moveTo>
                <a:lnTo>
                  <a:pt x="4813300" y="2603500"/>
                </a:lnTo>
                <a:cubicBezTo>
                  <a:pt x="5753100" y="2235200"/>
                  <a:pt x="5727700" y="1231900"/>
                  <a:pt x="4775200" y="1231900"/>
                </a:cubicBezTo>
                <a:lnTo>
                  <a:pt x="3886200" y="1231900"/>
                </a:lnTo>
                <a:cubicBezTo>
                  <a:pt x="3683000" y="1231900"/>
                  <a:pt x="3352800" y="1295400"/>
                  <a:pt x="3162300" y="1384300"/>
                </a:cubicBezTo>
                <a:lnTo>
                  <a:pt x="3086100" y="1422400"/>
                </a:lnTo>
                <a:cubicBezTo>
                  <a:pt x="2679700" y="1600200"/>
                  <a:pt x="2146300" y="1638300"/>
                  <a:pt x="1993900" y="1498600"/>
                </a:cubicBezTo>
                <a:cubicBezTo>
                  <a:pt x="1854200" y="1346200"/>
                  <a:pt x="1905000" y="876300"/>
                  <a:pt x="2095500" y="685800"/>
                </a:cubicBezTo>
                <a:cubicBezTo>
                  <a:pt x="2374900" y="406400"/>
                  <a:pt x="3009900" y="165100"/>
                  <a:pt x="3619500" y="114300"/>
                </a:cubicBezTo>
                <a:lnTo>
                  <a:pt x="4813300" y="12700"/>
                </a:lnTo>
                <a:cubicBezTo>
                  <a:pt x="5016500" y="0"/>
                  <a:pt x="5321300" y="38100"/>
                  <a:pt x="5486400" y="101600"/>
                </a:cubicBezTo>
                <a:lnTo>
                  <a:pt x="5664200" y="152400"/>
                </a:lnTo>
                <a:cubicBezTo>
                  <a:pt x="5994400" y="279400"/>
                  <a:pt x="6184900" y="431800"/>
                  <a:pt x="6273800" y="660400"/>
                </a:cubicBezTo>
                <a:cubicBezTo>
                  <a:pt x="6299200" y="736600"/>
                  <a:pt x="6388100" y="863600"/>
                  <a:pt x="6451600" y="927100"/>
                </a:cubicBezTo>
                <a:cubicBezTo>
                  <a:pt x="6515100" y="990600"/>
                  <a:pt x="6565900" y="1206500"/>
                  <a:pt x="6565900" y="1409700"/>
                </a:cubicBezTo>
                <a:lnTo>
                  <a:pt x="6565900" y="1943100"/>
                </a:lnTo>
                <a:cubicBezTo>
                  <a:pt x="6565900" y="2146300"/>
                  <a:pt x="6489700" y="2425700"/>
                  <a:pt x="6375400" y="2565400"/>
                </a:cubicBezTo>
                <a:lnTo>
                  <a:pt x="6286500" y="2692400"/>
                </a:lnTo>
                <a:cubicBezTo>
                  <a:pt x="5981700" y="3111500"/>
                  <a:pt x="5702300" y="3365500"/>
                  <a:pt x="5334000" y="3543300"/>
                </a:cubicBezTo>
                <a:lnTo>
                  <a:pt x="4495800" y="3962400"/>
                </a:lnTo>
                <a:cubicBezTo>
                  <a:pt x="4305300" y="4051300"/>
                  <a:pt x="4000500" y="4178300"/>
                  <a:pt x="3810000" y="4229100"/>
                </a:cubicBezTo>
                <a:lnTo>
                  <a:pt x="2184400" y="4749800"/>
                </a:lnTo>
                <a:cubicBezTo>
                  <a:pt x="1460500" y="4965700"/>
                  <a:pt x="1193800" y="5232400"/>
                  <a:pt x="1193800" y="5715000"/>
                </a:cubicBezTo>
                <a:cubicBezTo>
                  <a:pt x="1193800" y="6159500"/>
                  <a:pt x="1282700" y="6248400"/>
                  <a:pt x="1727200" y="6248400"/>
                </a:cubicBezTo>
                <a:lnTo>
                  <a:pt x="3517900" y="6248400"/>
                </a:lnTo>
                <a:cubicBezTo>
                  <a:pt x="3721100" y="6248400"/>
                  <a:pt x="4025900" y="6172200"/>
                  <a:pt x="4191000" y="6070600"/>
                </a:cubicBezTo>
                <a:cubicBezTo>
                  <a:pt x="4368800" y="5969000"/>
                  <a:pt x="4673600" y="5892800"/>
                  <a:pt x="4864100" y="5892800"/>
                </a:cubicBezTo>
                <a:lnTo>
                  <a:pt x="4953000" y="5892800"/>
                </a:lnTo>
                <a:cubicBezTo>
                  <a:pt x="5156200" y="5892800"/>
                  <a:pt x="5321300" y="6045200"/>
                  <a:pt x="5321300" y="6248400"/>
                </a:cubicBezTo>
                <a:cubicBezTo>
                  <a:pt x="5321300" y="6438900"/>
                  <a:pt x="5232400" y="6680200"/>
                  <a:pt x="5143500" y="6781800"/>
                </a:cubicBezTo>
                <a:cubicBezTo>
                  <a:pt x="5041900" y="6883400"/>
                  <a:pt x="4787900" y="7035800"/>
                  <a:pt x="4597400" y="7124700"/>
                </a:cubicBezTo>
                <a:lnTo>
                  <a:pt x="4521200" y="7162800"/>
                </a:lnTo>
                <a:cubicBezTo>
                  <a:pt x="4318000" y="7251700"/>
                  <a:pt x="3987800" y="7340600"/>
                  <a:pt x="3784600" y="7353300"/>
                </a:cubicBezTo>
                <a:lnTo>
                  <a:pt x="2197100" y="7454900"/>
                </a:lnTo>
                <a:cubicBezTo>
                  <a:pt x="1993900" y="7467600"/>
                  <a:pt x="1676400" y="7442200"/>
                  <a:pt x="1498600" y="7404100"/>
                </a:cubicBezTo>
                <a:lnTo>
                  <a:pt x="1041400" y="7289800"/>
                </a:lnTo>
                <a:cubicBezTo>
                  <a:pt x="863600" y="7239000"/>
                  <a:pt x="609600" y="7086600"/>
                  <a:pt x="469900" y="6946900"/>
                </a:cubicBezTo>
                <a:lnTo>
                  <a:pt x="368300" y="6858000"/>
                </a:lnTo>
                <a:cubicBezTo>
                  <a:pt x="50800" y="6540500"/>
                  <a:pt x="0" y="5549900"/>
                  <a:pt x="279400" y="5054600"/>
                </a:cubicBezTo>
                <a:lnTo>
                  <a:pt x="431800" y="4800600"/>
                </a:lnTo>
                <a:cubicBezTo>
                  <a:pt x="660400" y="4394200"/>
                  <a:pt x="965200" y="4114800"/>
                  <a:pt x="1346200" y="3962400"/>
                </a:cubicBezTo>
                <a:close/>
                <a:moveTo>
                  <a:pt x="3581400" y="7467600"/>
                </a:moveTo>
              </a:path>
            </a:pathLst>
          </a:custGeom>
          <a:solidFill>
            <a:srgbClr val="0D0F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9" name="Rectangle 2519"/>
          <p:cNvSpPr/>
          <p:nvPr/>
        </p:nvSpPr>
        <p:spPr>
          <a:xfrm rot="0" flipH="0" flipV="0">
            <a:off x="22429096" y="17699838"/>
            <a:ext cx="4513446" cy="172287"/>
          </a:xfrm>
          <a:prstGeom prst="rect">
            <a:avLst/>
          </a:prstGeom>
        </p:spPr>
      </p:sp>
      <p:sp>
        <p:nvSpPr>
          <p:cNvPr id="2520" name="Freeform 2520"/>
          <p:cNvSpPr/>
          <p:nvPr/>
        </p:nvSpPr>
        <p:spPr>
          <a:xfrm rot="0" flipH="0" flipV="0">
            <a:off x="22448635" y="17756620"/>
            <a:ext cx="27419" cy="80854"/>
          </a:xfrm>
          <a:custGeom>
            <a:pathLst>
              <a:path w="3225800" h="9512300">
                <a:moveTo>
                  <a:pt x="266700" y="8267700"/>
                </a:moveTo>
                <a:lnTo>
                  <a:pt x="1511300" y="3403600"/>
                </a:lnTo>
                <a:cubicBezTo>
                  <a:pt x="1562100" y="3213100"/>
                  <a:pt x="1638300" y="3048000"/>
                  <a:pt x="1689100" y="3048000"/>
                </a:cubicBezTo>
                <a:cubicBezTo>
                  <a:pt x="1752600" y="3048000"/>
                  <a:pt x="1790700" y="2895600"/>
                  <a:pt x="1790700" y="2692400"/>
                </a:cubicBezTo>
                <a:lnTo>
                  <a:pt x="1790700" y="2336800"/>
                </a:lnTo>
                <a:cubicBezTo>
                  <a:pt x="1790700" y="2133600"/>
                  <a:pt x="1752600" y="1981200"/>
                  <a:pt x="1701800" y="1981200"/>
                </a:cubicBezTo>
                <a:cubicBezTo>
                  <a:pt x="1600200" y="1981200"/>
                  <a:pt x="1308100" y="2159000"/>
                  <a:pt x="889000" y="2489200"/>
                </a:cubicBezTo>
                <a:cubicBezTo>
                  <a:pt x="736600" y="2603500"/>
                  <a:pt x="482600" y="2692400"/>
                  <a:pt x="304800" y="2692400"/>
                </a:cubicBezTo>
                <a:cubicBezTo>
                  <a:pt x="139700" y="2692400"/>
                  <a:pt x="0" y="2540000"/>
                  <a:pt x="0" y="2336800"/>
                </a:cubicBezTo>
                <a:cubicBezTo>
                  <a:pt x="0" y="2133600"/>
                  <a:pt x="12700" y="1905000"/>
                  <a:pt x="50800" y="1816100"/>
                </a:cubicBezTo>
                <a:cubicBezTo>
                  <a:pt x="76200" y="1727200"/>
                  <a:pt x="241300" y="1600200"/>
                  <a:pt x="431800" y="1536700"/>
                </a:cubicBezTo>
                <a:cubicBezTo>
                  <a:pt x="825500" y="1384300"/>
                  <a:pt x="1092200" y="1219200"/>
                  <a:pt x="1473200" y="863600"/>
                </a:cubicBezTo>
                <a:lnTo>
                  <a:pt x="1765300" y="596900"/>
                </a:lnTo>
                <a:cubicBezTo>
                  <a:pt x="2171700" y="203200"/>
                  <a:pt x="2565400" y="0"/>
                  <a:pt x="2921000" y="0"/>
                </a:cubicBezTo>
                <a:cubicBezTo>
                  <a:pt x="3086100" y="0"/>
                  <a:pt x="3225800" y="165100"/>
                  <a:pt x="3225800" y="368300"/>
                </a:cubicBezTo>
                <a:lnTo>
                  <a:pt x="3225800" y="901700"/>
                </a:lnTo>
                <a:cubicBezTo>
                  <a:pt x="3225800" y="1104900"/>
                  <a:pt x="3187700" y="1409700"/>
                  <a:pt x="3136900" y="1587500"/>
                </a:cubicBezTo>
                <a:lnTo>
                  <a:pt x="2971800" y="2286000"/>
                </a:lnTo>
                <a:cubicBezTo>
                  <a:pt x="2921000" y="2463800"/>
                  <a:pt x="2844800" y="2730500"/>
                  <a:pt x="2781300" y="2870200"/>
                </a:cubicBezTo>
                <a:cubicBezTo>
                  <a:pt x="2717800" y="3022600"/>
                  <a:pt x="2616200" y="3302000"/>
                  <a:pt x="2552700" y="3517900"/>
                </a:cubicBezTo>
                <a:lnTo>
                  <a:pt x="2451100" y="3848100"/>
                </a:lnTo>
                <a:cubicBezTo>
                  <a:pt x="2374900" y="4051300"/>
                  <a:pt x="2324100" y="4241800"/>
                  <a:pt x="2324100" y="4267200"/>
                </a:cubicBezTo>
                <a:cubicBezTo>
                  <a:pt x="2324100" y="4292600"/>
                  <a:pt x="2286000" y="4457700"/>
                  <a:pt x="2247900" y="4648200"/>
                </a:cubicBezTo>
                <a:lnTo>
                  <a:pt x="1536700" y="7645400"/>
                </a:lnTo>
                <a:cubicBezTo>
                  <a:pt x="1498600" y="7835900"/>
                  <a:pt x="1409700" y="8115300"/>
                  <a:pt x="1346200" y="8255000"/>
                </a:cubicBezTo>
                <a:cubicBezTo>
                  <a:pt x="1282700" y="8394700"/>
                  <a:pt x="1206500" y="8648700"/>
                  <a:pt x="1168400" y="8788400"/>
                </a:cubicBezTo>
                <a:cubicBezTo>
                  <a:pt x="1003300" y="9436100"/>
                  <a:pt x="952500" y="9512300"/>
                  <a:pt x="660400" y="9512300"/>
                </a:cubicBezTo>
                <a:cubicBezTo>
                  <a:pt x="495300" y="9512300"/>
                  <a:pt x="317500" y="9474200"/>
                  <a:pt x="266700" y="9423400"/>
                </a:cubicBezTo>
                <a:cubicBezTo>
                  <a:pt x="152400" y="9309100"/>
                  <a:pt x="152400" y="8712200"/>
                  <a:pt x="266700" y="8267700"/>
                </a:cubicBezTo>
                <a:close/>
                <a:moveTo>
                  <a:pt x="-1092200" y="9474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1" name="Freeform 2521"/>
          <p:cNvSpPr/>
          <p:nvPr/>
        </p:nvSpPr>
        <p:spPr>
          <a:xfrm rot="0" flipH="0" flipV="0">
            <a:off x="22468398" y="17825276"/>
            <a:ext cx="10795" cy="12198"/>
          </a:xfrm>
          <a:custGeom>
            <a:pathLst>
              <a:path w="1270000" h="1435100">
                <a:moveTo>
                  <a:pt x="596900" y="1435100"/>
                </a:moveTo>
                <a:lnTo>
                  <a:pt x="533400" y="1435100"/>
                </a:lnTo>
                <a:cubicBezTo>
                  <a:pt x="203200" y="1435100"/>
                  <a:pt x="0" y="1206500"/>
                  <a:pt x="0" y="850900"/>
                </a:cubicBezTo>
                <a:cubicBezTo>
                  <a:pt x="0" y="774700"/>
                  <a:pt x="50800" y="558800"/>
                  <a:pt x="127000" y="381000"/>
                </a:cubicBezTo>
                <a:lnTo>
                  <a:pt x="139700" y="330200"/>
                </a:lnTo>
                <a:cubicBezTo>
                  <a:pt x="215900" y="152400"/>
                  <a:pt x="431800" y="0"/>
                  <a:pt x="622300" y="0"/>
                </a:cubicBezTo>
                <a:lnTo>
                  <a:pt x="711200" y="0"/>
                </a:lnTo>
                <a:cubicBezTo>
                  <a:pt x="914400" y="0"/>
                  <a:pt x="1117600" y="101600"/>
                  <a:pt x="1155700" y="215900"/>
                </a:cubicBezTo>
                <a:cubicBezTo>
                  <a:pt x="1270000" y="482600"/>
                  <a:pt x="1270000" y="482600"/>
                  <a:pt x="1143000" y="876300"/>
                </a:cubicBezTo>
                <a:lnTo>
                  <a:pt x="1066800" y="1092200"/>
                </a:lnTo>
                <a:cubicBezTo>
                  <a:pt x="1003300" y="1282700"/>
                  <a:pt x="787400" y="1435100"/>
                  <a:pt x="596900" y="1435100"/>
                </a:cubicBezTo>
                <a:close/>
                <a:moveTo>
                  <a:pt x="-647700" y="13970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2" name="Freeform 2522"/>
          <p:cNvSpPr/>
          <p:nvPr/>
        </p:nvSpPr>
        <p:spPr>
          <a:xfrm rot="0" flipH="0" flipV="0">
            <a:off x="22780860" y="17754709"/>
            <a:ext cx="60991" cy="82257"/>
          </a:xfrm>
          <a:custGeom>
            <a:pathLst>
              <a:path w="7175500" h="9677400">
                <a:moveTo>
                  <a:pt x="5080000" y="1079500"/>
                </a:moveTo>
                <a:lnTo>
                  <a:pt x="3886200" y="1079500"/>
                </a:lnTo>
                <a:cubicBezTo>
                  <a:pt x="3327400" y="1079500"/>
                  <a:pt x="2870200" y="1155700"/>
                  <a:pt x="2870200" y="1257300"/>
                </a:cubicBezTo>
                <a:cubicBezTo>
                  <a:pt x="2870200" y="1346200"/>
                  <a:pt x="2705100" y="1435100"/>
                  <a:pt x="2514600" y="1435100"/>
                </a:cubicBezTo>
                <a:cubicBezTo>
                  <a:pt x="2311400" y="1435100"/>
                  <a:pt x="2159000" y="1193800"/>
                  <a:pt x="2159000" y="889000"/>
                </a:cubicBezTo>
                <a:cubicBezTo>
                  <a:pt x="2159000" y="596900"/>
                  <a:pt x="2413000" y="279400"/>
                  <a:pt x="2730500" y="177800"/>
                </a:cubicBezTo>
                <a:cubicBezTo>
                  <a:pt x="3060700" y="76200"/>
                  <a:pt x="3771900" y="0"/>
                  <a:pt x="4330700" y="0"/>
                </a:cubicBezTo>
                <a:lnTo>
                  <a:pt x="5435600" y="0"/>
                </a:lnTo>
                <a:cubicBezTo>
                  <a:pt x="6731000" y="0"/>
                  <a:pt x="7175500" y="444500"/>
                  <a:pt x="7175500" y="1739900"/>
                </a:cubicBezTo>
                <a:lnTo>
                  <a:pt x="7175500" y="2209800"/>
                </a:lnTo>
                <a:cubicBezTo>
                  <a:pt x="7175500" y="2768600"/>
                  <a:pt x="6858000" y="3492500"/>
                  <a:pt x="6451600" y="3810000"/>
                </a:cubicBezTo>
                <a:cubicBezTo>
                  <a:pt x="6057900" y="4127500"/>
                  <a:pt x="5740400" y="4445000"/>
                  <a:pt x="5740400" y="4521200"/>
                </a:cubicBezTo>
                <a:cubicBezTo>
                  <a:pt x="5740400" y="4597400"/>
                  <a:pt x="5816600" y="4660900"/>
                  <a:pt x="5918200" y="4660900"/>
                </a:cubicBezTo>
                <a:cubicBezTo>
                  <a:pt x="6019800" y="4660900"/>
                  <a:pt x="6096000" y="5118100"/>
                  <a:pt x="6096000" y="5676900"/>
                </a:cubicBezTo>
                <a:lnTo>
                  <a:pt x="6096000" y="6146800"/>
                </a:lnTo>
                <a:cubicBezTo>
                  <a:pt x="6096000" y="7835900"/>
                  <a:pt x="5486400" y="8953500"/>
                  <a:pt x="4267200" y="9499600"/>
                </a:cubicBezTo>
                <a:cubicBezTo>
                  <a:pt x="4038600" y="9601200"/>
                  <a:pt x="3403600" y="9677400"/>
                  <a:pt x="2844800" y="9677400"/>
                </a:cubicBezTo>
                <a:lnTo>
                  <a:pt x="2095500" y="9677400"/>
                </a:lnTo>
                <a:cubicBezTo>
                  <a:pt x="685800" y="9677400"/>
                  <a:pt x="0" y="9334500"/>
                  <a:pt x="0" y="8610600"/>
                </a:cubicBezTo>
                <a:cubicBezTo>
                  <a:pt x="0" y="8407400"/>
                  <a:pt x="241300" y="8242300"/>
                  <a:pt x="546100" y="8242300"/>
                </a:cubicBezTo>
                <a:cubicBezTo>
                  <a:pt x="838200" y="8242300"/>
                  <a:pt x="1079500" y="8331200"/>
                  <a:pt x="1079500" y="8420100"/>
                </a:cubicBezTo>
                <a:cubicBezTo>
                  <a:pt x="1079500" y="8521700"/>
                  <a:pt x="1536700" y="8610600"/>
                  <a:pt x="2095500" y="8610600"/>
                </a:cubicBezTo>
                <a:lnTo>
                  <a:pt x="2933700" y="8610600"/>
                </a:lnTo>
                <a:cubicBezTo>
                  <a:pt x="4076700" y="8610600"/>
                  <a:pt x="4940300" y="7912100"/>
                  <a:pt x="5207000" y="6769100"/>
                </a:cubicBezTo>
                <a:cubicBezTo>
                  <a:pt x="5511800" y="5448300"/>
                  <a:pt x="5435600" y="5207000"/>
                  <a:pt x="4622800" y="4838700"/>
                </a:cubicBezTo>
                <a:cubicBezTo>
                  <a:pt x="4165600" y="4635500"/>
                  <a:pt x="4038600" y="4622800"/>
                  <a:pt x="3721100" y="4749800"/>
                </a:cubicBezTo>
                <a:cubicBezTo>
                  <a:pt x="3606800" y="4787900"/>
                  <a:pt x="3365500" y="4813300"/>
                  <a:pt x="3187700" y="4787900"/>
                </a:cubicBezTo>
                <a:cubicBezTo>
                  <a:pt x="3009900" y="4762500"/>
                  <a:pt x="2870200" y="4559300"/>
                  <a:pt x="2870200" y="4343400"/>
                </a:cubicBezTo>
                <a:cubicBezTo>
                  <a:pt x="2870200" y="4127500"/>
                  <a:pt x="3327400" y="3937000"/>
                  <a:pt x="3886200" y="3937000"/>
                </a:cubicBezTo>
                <a:lnTo>
                  <a:pt x="4000500" y="3937000"/>
                </a:lnTo>
                <a:cubicBezTo>
                  <a:pt x="5257800" y="3937000"/>
                  <a:pt x="6096000" y="3149600"/>
                  <a:pt x="6096000" y="1968500"/>
                </a:cubicBezTo>
                <a:cubicBezTo>
                  <a:pt x="6096000" y="1473200"/>
                  <a:pt x="5638800" y="1079500"/>
                  <a:pt x="5080000" y="1079500"/>
                </a:cubicBezTo>
                <a:close/>
                <a:moveTo>
                  <a:pt x="8204200" y="96393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3" name="Freeform 2523"/>
          <p:cNvSpPr/>
          <p:nvPr/>
        </p:nvSpPr>
        <p:spPr>
          <a:xfrm rot="0" flipH="0" flipV="0">
            <a:off x="22845334" y="17778566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4" name="Freeform 2524"/>
          <p:cNvSpPr/>
          <p:nvPr/>
        </p:nvSpPr>
        <p:spPr>
          <a:xfrm rot="0" flipH="0" flipV="0">
            <a:off x="22969950" y="17752550"/>
            <a:ext cx="47174" cy="83445"/>
          </a:xfrm>
          <a:custGeom>
            <a:pathLst>
              <a:path w="5549900" h="9817100">
                <a:moveTo>
                  <a:pt x="5461000" y="6197600"/>
                </a:moveTo>
                <a:lnTo>
                  <a:pt x="4978400" y="7797800"/>
                </a:lnTo>
                <a:cubicBezTo>
                  <a:pt x="4927600" y="7975600"/>
                  <a:pt x="4800600" y="8267700"/>
                  <a:pt x="4711700" y="8445500"/>
                </a:cubicBezTo>
                <a:lnTo>
                  <a:pt x="4356100" y="9131300"/>
                </a:lnTo>
                <a:cubicBezTo>
                  <a:pt x="4267200" y="9296400"/>
                  <a:pt x="4076700" y="9486900"/>
                  <a:pt x="3937000" y="9525000"/>
                </a:cubicBezTo>
                <a:cubicBezTo>
                  <a:pt x="3784600" y="9575800"/>
                  <a:pt x="3543300" y="9652000"/>
                  <a:pt x="3403600" y="9715500"/>
                </a:cubicBezTo>
                <a:cubicBezTo>
                  <a:pt x="3251200" y="9766300"/>
                  <a:pt x="2971800" y="9817100"/>
                  <a:pt x="2781300" y="9817100"/>
                </a:cubicBezTo>
                <a:lnTo>
                  <a:pt x="1435100" y="9817100"/>
                </a:lnTo>
                <a:cubicBezTo>
                  <a:pt x="1041400" y="9817100"/>
                  <a:pt x="736600" y="9664700"/>
                  <a:pt x="342900" y="9271000"/>
                </a:cubicBezTo>
                <a:lnTo>
                  <a:pt x="254000" y="9169400"/>
                </a:lnTo>
                <a:cubicBezTo>
                  <a:pt x="114300" y="9029700"/>
                  <a:pt x="0" y="8763000"/>
                  <a:pt x="0" y="8559800"/>
                </a:cubicBezTo>
                <a:lnTo>
                  <a:pt x="0" y="7124700"/>
                </a:lnTo>
                <a:cubicBezTo>
                  <a:pt x="0" y="6934200"/>
                  <a:pt x="38100" y="6667500"/>
                  <a:pt x="88900" y="6540500"/>
                </a:cubicBezTo>
                <a:cubicBezTo>
                  <a:pt x="152400" y="6426200"/>
                  <a:pt x="241300" y="6159500"/>
                  <a:pt x="292100" y="5956300"/>
                </a:cubicBezTo>
                <a:lnTo>
                  <a:pt x="431800" y="5435600"/>
                </a:lnTo>
                <a:cubicBezTo>
                  <a:pt x="495300" y="5232400"/>
                  <a:pt x="533400" y="5041900"/>
                  <a:pt x="533400" y="5016500"/>
                </a:cubicBezTo>
                <a:cubicBezTo>
                  <a:pt x="533400" y="4991100"/>
                  <a:pt x="558800" y="4826000"/>
                  <a:pt x="584200" y="4648200"/>
                </a:cubicBezTo>
                <a:lnTo>
                  <a:pt x="609600" y="4470400"/>
                </a:lnTo>
                <a:cubicBezTo>
                  <a:pt x="635000" y="4292600"/>
                  <a:pt x="711200" y="4089400"/>
                  <a:pt x="774700" y="4025900"/>
                </a:cubicBezTo>
                <a:cubicBezTo>
                  <a:pt x="838200" y="3949700"/>
                  <a:pt x="927100" y="3746500"/>
                  <a:pt x="977900" y="3568700"/>
                </a:cubicBezTo>
                <a:lnTo>
                  <a:pt x="1308100" y="2159000"/>
                </a:lnTo>
                <a:cubicBezTo>
                  <a:pt x="1358900" y="1981200"/>
                  <a:pt x="1460500" y="1689100"/>
                  <a:pt x="1562100" y="1536700"/>
                </a:cubicBezTo>
                <a:lnTo>
                  <a:pt x="1739900" y="1206500"/>
                </a:lnTo>
                <a:cubicBezTo>
                  <a:pt x="1828800" y="1041400"/>
                  <a:pt x="2006600" y="812800"/>
                  <a:pt x="2120900" y="698500"/>
                </a:cubicBezTo>
                <a:cubicBezTo>
                  <a:pt x="2603500" y="215900"/>
                  <a:pt x="3733800" y="0"/>
                  <a:pt x="4432300" y="241300"/>
                </a:cubicBezTo>
                <a:lnTo>
                  <a:pt x="4635500" y="317500"/>
                </a:lnTo>
                <a:cubicBezTo>
                  <a:pt x="5168900" y="508000"/>
                  <a:pt x="5372100" y="838200"/>
                  <a:pt x="5372100" y="1473200"/>
                </a:cubicBezTo>
                <a:lnTo>
                  <a:pt x="5372100" y="2463800"/>
                </a:lnTo>
                <a:cubicBezTo>
                  <a:pt x="5372100" y="2667000"/>
                  <a:pt x="5257800" y="2921000"/>
                  <a:pt x="5105400" y="3048000"/>
                </a:cubicBezTo>
                <a:cubicBezTo>
                  <a:pt x="4762500" y="3327400"/>
                  <a:pt x="4762500" y="3479800"/>
                  <a:pt x="5118100" y="3771900"/>
                </a:cubicBezTo>
                <a:cubicBezTo>
                  <a:pt x="5422900" y="4025900"/>
                  <a:pt x="5549900" y="4356100"/>
                  <a:pt x="5549900" y="4889500"/>
                </a:cubicBezTo>
                <a:lnTo>
                  <a:pt x="5549900" y="5511800"/>
                </a:lnTo>
                <a:cubicBezTo>
                  <a:pt x="5549900" y="5715000"/>
                  <a:pt x="5511800" y="6019800"/>
                  <a:pt x="5461000" y="6197600"/>
                </a:cubicBezTo>
                <a:close/>
                <a:moveTo>
                  <a:pt x="3162300" y="9893300"/>
                </a:moveTo>
                <a:moveTo>
                  <a:pt x="2692400" y="3187700"/>
                </a:moveTo>
                <a:lnTo>
                  <a:pt x="2959100" y="3187700"/>
                </a:lnTo>
                <a:cubicBezTo>
                  <a:pt x="3403600" y="3187700"/>
                  <a:pt x="3695700" y="3073400"/>
                  <a:pt x="3975100" y="2794000"/>
                </a:cubicBezTo>
                <a:cubicBezTo>
                  <a:pt x="4495800" y="2273300"/>
                  <a:pt x="4622800" y="1714500"/>
                  <a:pt x="4305300" y="1384300"/>
                </a:cubicBezTo>
                <a:cubicBezTo>
                  <a:pt x="4203700" y="1295400"/>
                  <a:pt x="3962400" y="1206500"/>
                  <a:pt x="3759200" y="1206500"/>
                </a:cubicBezTo>
                <a:lnTo>
                  <a:pt x="3581400" y="1206500"/>
                </a:lnTo>
                <a:cubicBezTo>
                  <a:pt x="3390900" y="1206500"/>
                  <a:pt x="3175000" y="1270000"/>
                  <a:pt x="3098800" y="1333500"/>
                </a:cubicBezTo>
                <a:cubicBezTo>
                  <a:pt x="3035300" y="1397000"/>
                  <a:pt x="2921000" y="1473200"/>
                  <a:pt x="2832100" y="1511300"/>
                </a:cubicBezTo>
                <a:cubicBezTo>
                  <a:pt x="2578100" y="1612900"/>
                  <a:pt x="2451100" y="1803400"/>
                  <a:pt x="2387600" y="2133600"/>
                </a:cubicBezTo>
                <a:lnTo>
                  <a:pt x="2374900" y="2184400"/>
                </a:lnTo>
                <a:cubicBezTo>
                  <a:pt x="2349500" y="2362200"/>
                  <a:pt x="2286000" y="2616200"/>
                  <a:pt x="2235200" y="2755900"/>
                </a:cubicBezTo>
                <a:cubicBezTo>
                  <a:pt x="2184400" y="2895600"/>
                  <a:pt x="2184400" y="3048000"/>
                  <a:pt x="2235200" y="3098800"/>
                </a:cubicBezTo>
                <a:cubicBezTo>
                  <a:pt x="2286000" y="3136900"/>
                  <a:pt x="2489200" y="3187700"/>
                  <a:pt x="2692400" y="3187700"/>
                </a:cubicBezTo>
                <a:close/>
                <a:moveTo>
                  <a:pt x="6172200" y="9893300"/>
                </a:moveTo>
                <a:moveTo>
                  <a:pt x="1485900" y="5753100"/>
                </a:moveTo>
                <a:lnTo>
                  <a:pt x="990600" y="7505700"/>
                </a:lnTo>
                <a:cubicBezTo>
                  <a:pt x="876300" y="7886700"/>
                  <a:pt x="876300" y="7886700"/>
                  <a:pt x="977900" y="8242300"/>
                </a:cubicBezTo>
                <a:cubicBezTo>
                  <a:pt x="1117600" y="8699500"/>
                  <a:pt x="1384300" y="8915400"/>
                  <a:pt x="1790700" y="8915400"/>
                </a:cubicBezTo>
                <a:lnTo>
                  <a:pt x="2425700" y="8915400"/>
                </a:lnTo>
                <a:cubicBezTo>
                  <a:pt x="3009900" y="8915400"/>
                  <a:pt x="3467100" y="8750300"/>
                  <a:pt x="3670300" y="8432800"/>
                </a:cubicBezTo>
                <a:lnTo>
                  <a:pt x="3797300" y="8242300"/>
                </a:lnTo>
                <a:cubicBezTo>
                  <a:pt x="3873500" y="8128000"/>
                  <a:pt x="4114800" y="7378700"/>
                  <a:pt x="4114800" y="7264400"/>
                </a:cubicBezTo>
                <a:cubicBezTo>
                  <a:pt x="4114800" y="7239000"/>
                  <a:pt x="4165600" y="7048500"/>
                  <a:pt x="4229100" y="6858000"/>
                </a:cubicBezTo>
                <a:lnTo>
                  <a:pt x="4559300" y="5689600"/>
                </a:lnTo>
                <a:cubicBezTo>
                  <a:pt x="4699000" y="5207000"/>
                  <a:pt x="4686300" y="4648200"/>
                  <a:pt x="4533900" y="4495800"/>
                </a:cubicBezTo>
                <a:cubicBezTo>
                  <a:pt x="4279900" y="4229100"/>
                  <a:pt x="3924300" y="4076700"/>
                  <a:pt x="3581400" y="4076700"/>
                </a:cubicBezTo>
                <a:lnTo>
                  <a:pt x="2870200" y="4076700"/>
                </a:lnTo>
                <a:cubicBezTo>
                  <a:pt x="2667000" y="4076700"/>
                  <a:pt x="2387600" y="4191000"/>
                  <a:pt x="2247900" y="4330700"/>
                </a:cubicBezTo>
                <a:lnTo>
                  <a:pt x="2159000" y="4419600"/>
                </a:lnTo>
                <a:cubicBezTo>
                  <a:pt x="2019300" y="4559300"/>
                  <a:pt x="1841500" y="4813300"/>
                  <a:pt x="1778000" y="4978400"/>
                </a:cubicBezTo>
                <a:lnTo>
                  <a:pt x="1714500" y="5118100"/>
                </a:lnTo>
                <a:cubicBezTo>
                  <a:pt x="1638300" y="5283200"/>
                  <a:pt x="1536700" y="5562600"/>
                  <a:pt x="1485900" y="5753100"/>
                </a:cubicBezTo>
                <a:close/>
                <a:moveTo>
                  <a:pt x="3606800" y="98933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5" name="Freeform 2525"/>
          <p:cNvSpPr/>
          <p:nvPr/>
        </p:nvSpPr>
        <p:spPr>
          <a:xfrm rot="0" flipH="0" flipV="0">
            <a:off x="23025853" y="17755033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6" name="Freeform 2526"/>
          <p:cNvSpPr/>
          <p:nvPr/>
        </p:nvSpPr>
        <p:spPr>
          <a:xfrm rot="0" flipH="0" flipV="0">
            <a:off x="23054228" y="17754385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7" name="Freeform 2527"/>
          <p:cNvSpPr/>
          <p:nvPr/>
        </p:nvSpPr>
        <p:spPr>
          <a:xfrm rot="0" flipH="0" flipV="0">
            <a:off x="23110672" y="17778782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8" name="Freeform 2528"/>
          <p:cNvSpPr/>
          <p:nvPr/>
        </p:nvSpPr>
        <p:spPr>
          <a:xfrm rot="0" flipH="0" flipV="0">
            <a:off x="23174886" y="17778674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9" name="Freeform 2529"/>
          <p:cNvSpPr/>
          <p:nvPr/>
        </p:nvSpPr>
        <p:spPr>
          <a:xfrm rot="0" flipH="0" flipV="0">
            <a:off x="23233164" y="17778674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0" name="Freeform 2530"/>
          <p:cNvSpPr/>
          <p:nvPr/>
        </p:nvSpPr>
        <p:spPr>
          <a:xfrm rot="0" flipH="0" flipV="0">
            <a:off x="23282266" y="17778782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1" name="Freeform 2531"/>
          <p:cNvSpPr/>
          <p:nvPr/>
        </p:nvSpPr>
        <p:spPr>
          <a:xfrm rot="0" flipH="0" flipV="0">
            <a:off x="23341839" y="17779105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2" name="Freeform 2532"/>
          <p:cNvSpPr/>
          <p:nvPr/>
        </p:nvSpPr>
        <p:spPr>
          <a:xfrm rot="0" flipH="0" flipV="0">
            <a:off x="23460678" y="17752550"/>
            <a:ext cx="47174" cy="83445"/>
          </a:xfrm>
          <a:custGeom>
            <a:pathLst>
              <a:path w="5549900" h="9817100">
                <a:moveTo>
                  <a:pt x="5461000" y="6197600"/>
                </a:moveTo>
                <a:lnTo>
                  <a:pt x="4978400" y="7797800"/>
                </a:lnTo>
                <a:cubicBezTo>
                  <a:pt x="4927600" y="7975600"/>
                  <a:pt x="4800600" y="8267700"/>
                  <a:pt x="4711700" y="8445500"/>
                </a:cubicBezTo>
                <a:lnTo>
                  <a:pt x="4356100" y="9131300"/>
                </a:lnTo>
                <a:cubicBezTo>
                  <a:pt x="4267200" y="9296400"/>
                  <a:pt x="4076700" y="9486900"/>
                  <a:pt x="3937000" y="9525000"/>
                </a:cubicBezTo>
                <a:cubicBezTo>
                  <a:pt x="3784600" y="9575800"/>
                  <a:pt x="3543300" y="9652000"/>
                  <a:pt x="3403600" y="9715500"/>
                </a:cubicBezTo>
                <a:cubicBezTo>
                  <a:pt x="3251200" y="9766300"/>
                  <a:pt x="2971800" y="9817100"/>
                  <a:pt x="2781300" y="9817100"/>
                </a:cubicBezTo>
                <a:lnTo>
                  <a:pt x="1435100" y="9817100"/>
                </a:lnTo>
                <a:cubicBezTo>
                  <a:pt x="1041400" y="9817100"/>
                  <a:pt x="736600" y="9664700"/>
                  <a:pt x="342900" y="9271000"/>
                </a:cubicBezTo>
                <a:lnTo>
                  <a:pt x="254000" y="9169400"/>
                </a:lnTo>
                <a:cubicBezTo>
                  <a:pt x="114300" y="9029700"/>
                  <a:pt x="0" y="8763000"/>
                  <a:pt x="0" y="8559800"/>
                </a:cubicBezTo>
                <a:lnTo>
                  <a:pt x="0" y="7124700"/>
                </a:lnTo>
                <a:cubicBezTo>
                  <a:pt x="0" y="6934200"/>
                  <a:pt x="38100" y="6667500"/>
                  <a:pt x="88900" y="6540500"/>
                </a:cubicBezTo>
                <a:cubicBezTo>
                  <a:pt x="152400" y="6426200"/>
                  <a:pt x="241300" y="6159500"/>
                  <a:pt x="292100" y="5956300"/>
                </a:cubicBezTo>
                <a:lnTo>
                  <a:pt x="431800" y="5435600"/>
                </a:lnTo>
                <a:cubicBezTo>
                  <a:pt x="495300" y="5232400"/>
                  <a:pt x="533400" y="5041900"/>
                  <a:pt x="533400" y="5016500"/>
                </a:cubicBezTo>
                <a:cubicBezTo>
                  <a:pt x="533400" y="4991100"/>
                  <a:pt x="558800" y="4826000"/>
                  <a:pt x="584200" y="4648200"/>
                </a:cubicBezTo>
                <a:lnTo>
                  <a:pt x="609600" y="4470400"/>
                </a:lnTo>
                <a:cubicBezTo>
                  <a:pt x="635000" y="4292600"/>
                  <a:pt x="711200" y="4089400"/>
                  <a:pt x="774700" y="4025900"/>
                </a:cubicBezTo>
                <a:cubicBezTo>
                  <a:pt x="838200" y="3949700"/>
                  <a:pt x="927100" y="3746500"/>
                  <a:pt x="977900" y="3568700"/>
                </a:cubicBezTo>
                <a:lnTo>
                  <a:pt x="1308100" y="2159000"/>
                </a:lnTo>
                <a:cubicBezTo>
                  <a:pt x="1358900" y="1981200"/>
                  <a:pt x="1460500" y="1689100"/>
                  <a:pt x="1562100" y="1536700"/>
                </a:cubicBezTo>
                <a:lnTo>
                  <a:pt x="1739900" y="1206500"/>
                </a:lnTo>
                <a:cubicBezTo>
                  <a:pt x="1828800" y="1041400"/>
                  <a:pt x="2006600" y="812800"/>
                  <a:pt x="2120900" y="698500"/>
                </a:cubicBezTo>
                <a:cubicBezTo>
                  <a:pt x="2603500" y="215900"/>
                  <a:pt x="3733800" y="0"/>
                  <a:pt x="4432300" y="241300"/>
                </a:cubicBezTo>
                <a:lnTo>
                  <a:pt x="4635500" y="317500"/>
                </a:lnTo>
                <a:cubicBezTo>
                  <a:pt x="5168900" y="508000"/>
                  <a:pt x="5372100" y="838200"/>
                  <a:pt x="5372100" y="1473200"/>
                </a:cubicBezTo>
                <a:lnTo>
                  <a:pt x="5372100" y="2463800"/>
                </a:lnTo>
                <a:cubicBezTo>
                  <a:pt x="5372100" y="2667000"/>
                  <a:pt x="5257800" y="2921000"/>
                  <a:pt x="5105400" y="3048000"/>
                </a:cubicBezTo>
                <a:cubicBezTo>
                  <a:pt x="4762500" y="3327400"/>
                  <a:pt x="4762500" y="3479800"/>
                  <a:pt x="5118100" y="3771900"/>
                </a:cubicBezTo>
                <a:cubicBezTo>
                  <a:pt x="5422900" y="4025900"/>
                  <a:pt x="5549900" y="4356100"/>
                  <a:pt x="5549900" y="4889500"/>
                </a:cubicBezTo>
                <a:lnTo>
                  <a:pt x="5549900" y="5511800"/>
                </a:lnTo>
                <a:cubicBezTo>
                  <a:pt x="5549900" y="5715000"/>
                  <a:pt x="5511800" y="6019800"/>
                  <a:pt x="5461000" y="6197600"/>
                </a:cubicBezTo>
                <a:close/>
                <a:moveTo>
                  <a:pt x="3162300" y="9893300"/>
                </a:moveTo>
                <a:moveTo>
                  <a:pt x="2692400" y="3187700"/>
                </a:moveTo>
                <a:lnTo>
                  <a:pt x="2959100" y="3187700"/>
                </a:lnTo>
                <a:cubicBezTo>
                  <a:pt x="3403600" y="3187700"/>
                  <a:pt x="3695700" y="3073400"/>
                  <a:pt x="3975100" y="2794000"/>
                </a:cubicBezTo>
                <a:cubicBezTo>
                  <a:pt x="4495800" y="2273300"/>
                  <a:pt x="4622800" y="1714500"/>
                  <a:pt x="4305300" y="1384300"/>
                </a:cubicBezTo>
                <a:cubicBezTo>
                  <a:pt x="4203700" y="1295400"/>
                  <a:pt x="3962400" y="1206500"/>
                  <a:pt x="3759200" y="1206500"/>
                </a:cubicBezTo>
                <a:lnTo>
                  <a:pt x="3581400" y="1206500"/>
                </a:lnTo>
                <a:cubicBezTo>
                  <a:pt x="3390900" y="1206500"/>
                  <a:pt x="3175000" y="1270000"/>
                  <a:pt x="3098800" y="1333500"/>
                </a:cubicBezTo>
                <a:cubicBezTo>
                  <a:pt x="3035300" y="1397000"/>
                  <a:pt x="2921000" y="1473200"/>
                  <a:pt x="2832100" y="1511300"/>
                </a:cubicBezTo>
                <a:cubicBezTo>
                  <a:pt x="2578100" y="1612900"/>
                  <a:pt x="2451100" y="1803400"/>
                  <a:pt x="2387600" y="2133600"/>
                </a:cubicBezTo>
                <a:lnTo>
                  <a:pt x="2374900" y="2184400"/>
                </a:lnTo>
                <a:cubicBezTo>
                  <a:pt x="2349500" y="2362200"/>
                  <a:pt x="2286000" y="2616200"/>
                  <a:pt x="2235200" y="2755900"/>
                </a:cubicBezTo>
                <a:cubicBezTo>
                  <a:pt x="2184400" y="2895600"/>
                  <a:pt x="2184400" y="3048000"/>
                  <a:pt x="2235200" y="3098800"/>
                </a:cubicBezTo>
                <a:cubicBezTo>
                  <a:pt x="2286000" y="3136900"/>
                  <a:pt x="2489200" y="3187700"/>
                  <a:pt x="2692400" y="3187700"/>
                </a:cubicBezTo>
                <a:close/>
                <a:moveTo>
                  <a:pt x="6172200" y="9893300"/>
                </a:moveTo>
                <a:moveTo>
                  <a:pt x="1485900" y="5753100"/>
                </a:moveTo>
                <a:lnTo>
                  <a:pt x="990600" y="7505700"/>
                </a:lnTo>
                <a:cubicBezTo>
                  <a:pt x="876300" y="7886700"/>
                  <a:pt x="876300" y="7886700"/>
                  <a:pt x="977900" y="8242300"/>
                </a:cubicBezTo>
                <a:cubicBezTo>
                  <a:pt x="1117600" y="8699500"/>
                  <a:pt x="1384300" y="8915400"/>
                  <a:pt x="1790700" y="8915400"/>
                </a:cubicBezTo>
                <a:lnTo>
                  <a:pt x="2425700" y="8915400"/>
                </a:lnTo>
                <a:cubicBezTo>
                  <a:pt x="3009900" y="8915400"/>
                  <a:pt x="3467100" y="8750300"/>
                  <a:pt x="3670300" y="8432800"/>
                </a:cubicBezTo>
                <a:lnTo>
                  <a:pt x="3797300" y="8242300"/>
                </a:lnTo>
                <a:cubicBezTo>
                  <a:pt x="3873500" y="8128000"/>
                  <a:pt x="4114800" y="7378700"/>
                  <a:pt x="4114800" y="7264400"/>
                </a:cubicBezTo>
                <a:cubicBezTo>
                  <a:pt x="4114800" y="7239000"/>
                  <a:pt x="4165600" y="7048500"/>
                  <a:pt x="4229100" y="6858000"/>
                </a:cubicBezTo>
                <a:lnTo>
                  <a:pt x="4559300" y="5689600"/>
                </a:lnTo>
                <a:cubicBezTo>
                  <a:pt x="4699000" y="5207000"/>
                  <a:pt x="4686300" y="4648200"/>
                  <a:pt x="4533900" y="4495800"/>
                </a:cubicBezTo>
                <a:cubicBezTo>
                  <a:pt x="4279900" y="4229100"/>
                  <a:pt x="3924300" y="4076700"/>
                  <a:pt x="3581400" y="4076700"/>
                </a:cubicBezTo>
                <a:lnTo>
                  <a:pt x="2870200" y="4076700"/>
                </a:lnTo>
                <a:cubicBezTo>
                  <a:pt x="2667000" y="4076700"/>
                  <a:pt x="2387600" y="4191000"/>
                  <a:pt x="2247900" y="4330700"/>
                </a:cubicBezTo>
                <a:lnTo>
                  <a:pt x="2159000" y="4419600"/>
                </a:lnTo>
                <a:cubicBezTo>
                  <a:pt x="2019300" y="4559300"/>
                  <a:pt x="1841500" y="4813300"/>
                  <a:pt x="1778000" y="4978400"/>
                </a:cubicBezTo>
                <a:lnTo>
                  <a:pt x="1714500" y="5118100"/>
                </a:lnTo>
                <a:cubicBezTo>
                  <a:pt x="1638300" y="5283200"/>
                  <a:pt x="1536700" y="5562600"/>
                  <a:pt x="1485900" y="5753100"/>
                </a:cubicBezTo>
                <a:close/>
                <a:moveTo>
                  <a:pt x="3606800" y="98933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3" name="Freeform 2533"/>
          <p:cNvSpPr/>
          <p:nvPr/>
        </p:nvSpPr>
        <p:spPr>
          <a:xfrm rot="0" flipH="0" flipV="0">
            <a:off x="23516652" y="17755033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4" name="Freeform 2534"/>
          <p:cNvSpPr/>
          <p:nvPr/>
        </p:nvSpPr>
        <p:spPr>
          <a:xfrm rot="0" flipH="0" flipV="0">
            <a:off x="23545099" y="17754385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5" name="Freeform 2535"/>
          <p:cNvSpPr/>
          <p:nvPr/>
        </p:nvSpPr>
        <p:spPr>
          <a:xfrm rot="0" flipH="0" flipV="0">
            <a:off x="23601505" y="17780185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6" name="Freeform 2536"/>
          <p:cNvSpPr/>
          <p:nvPr/>
        </p:nvSpPr>
        <p:spPr>
          <a:xfrm rot="0" flipH="0" flipV="0">
            <a:off x="23669677" y="17755033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7" name="Freeform 2537"/>
          <p:cNvSpPr/>
          <p:nvPr/>
        </p:nvSpPr>
        <p:spPr>
          <a:xfrm rot="0" flipH="0" flipV="0">
            <a:off x="23693914" y="17778997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8" name="Freeform 2538"/>
          <p:cNvSpPr/>
          <p:nvPr/>
        </p:nvSpPr>
        <p:spPr>
          <a:xfrm rot="0" flipH="0" flipV="0">
            <a:off x="23771154" y="17775759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9" name="Freeform 2539"/>
          <p:cNvSpPr/>
          <p:nvPr/>
        </p:nvSpPr>
        <p:spPr>
          <a:xfrm rot="0" flipH="0" flipV="0">
            <a:off x="23829395" y="17779105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0" name="Freeform 2540"/>
          <p:cNvSpPr/>
          <p:nvPr/>
        </p:nvSpPr>
        <p:spPr>
          <a:xfrm rot="0" flipH="0" flipV="0">
            <a:off x="23948371" y="17790440"/>
            <a:ext cx="42748" cy="39617"/>
          </a:xfrm>
          <a:custGeom>
            <a:pathLst>
              <a:path w="5029200" h="4660900">
                <a:moveTo>
                  <a:pt x="4660900" y="2870200"/>
                </a:moveTo>
                <a:lnTo>
                  <a:pt x="3225800" y="2870200"/>
                </a:lnTo>
                <a:cubicBezTo>
                  <a:pt x="3009900" y="2870200"/>
                  <a:pt x="2870200" y="2997200"/>
                  <a:pt x="2870200" y="3225800"/>
                </a:cubicBezTo>
                <a:cubicBezTo>
                  <a:pt x="2870200" y="3416300"/>
                  <a:pt x="2794000" y="3581400"/>
                  <a:pt x="2692400" y="3581400"/>
                </a:cubicBezTo>
                <a:cubicBezTo>
                  <a:pt x="2590800" y="3581400"/>
                  <a:pt x="2514600" y="3746500"/>
                  <a:pt x="2514600" y="3937000"/>
                </a:cubicBezTo>
                <a:lnTo>
                  <a:pt x="2514600" y="4292600"/>
                </a:lnTo>
                <a:cubicBezTo>
                  <a:pt x="2514600" y="4546600"/>
                  <a:pt x="2413000" y="4660900"/>
                  <a:pt x="2159000" y="4660900"/>
                </a:cubicBezTo>
                <a:lnTo>
                  <a:pt x="1790700" y="4660900"/>
                </a:lnTo>
                <a:cubicBezTo>
                  <a:pt x="1600200" y="4660900"/>
                  <a:pt x="1435100" y="4495800"/>
                  <a:pt x="1435100" y="4292600"/>
                </a:cubicBezTo>
                <a:cubicBezTo>
                  <a:pt x="1435100" y="4102100"/>
                  <a:pt x="1524000" y="3937000"/>
                  <a:pt x="1612900" y="3937000"/>
                </a:cubicBezTo>
                <a:cubicBezTo>
                  <a:pt x="1714500" y="3937000"/>
                  <a:pt x="1790700" y="3784600"/>
                  <a:pt x="1790700" y="3581400"/>
                </a:cubicBezTo>
                <a:lnTo>
                  <a:pt x="1790700" y="3225800"/>
                </a:lnTo>
                <a:cubicBezTo>
                  <a:pt x="1790700" y="2933700"/>
                  <a:pt x="1727200" y="2870200"/>
                  <a:pt x="1435100" y="2870200"/>
                </a:cubicBezTo>
                <a:lnTo>
                  <a:pt x="355600" y="2870200"/>
                </a:lnTo>
                <a:cubicBezTo>
                  <a:pt x="63500" y="2870200"/>
                  <a:pt x="0" y="2794000"/>
                  <a:pt x="0" y="2501900"/>
                </a:cubicBezTo>
                <a:lnTo>
                  <a:pt x="0" y="2146300"/>
                </a:lnTo>
                <a:cubicBezTo>
                  <a:pt x="0" y="1841500"/>
                  <a:pt x="63500" y="1790700"/>
                  <a:pt x="355600" y="1790700"/>
                </a:cubicBezTo>
                <a:lnTo>
                  <a:pt x="1790700" y="1790700"/>
                </a:lnTo>
                <a:cubicBezTo>
                  <a:pt x="2019300" y="1790700"/>
                  <a:pt x="2159000" y="1651000"/>
                  <a:pt x="2159000" y="1435100"/>
                </a:cubicBezTo>
                <a:cubicBezTo>
                  <a:pt x="2159000" y="1231900"/>
                  <a:pt x="2235200" y="1066800"/>
                  <a:pt x="2336800" y="1066800"/>
                </a:cubicBezTo>
                <a:cubicBezTo>
                  <a:pt x="2438400" y="1066800"/>
                  <a:pt x="2514600" y="914400"/>
                  <a:pt x="2514600" y="711200"/>
                </a:cubicBezTo>
                <a:lnTo>
                  <a:pt x="2514600" y="355600"/>
                </a:lnTo>
                <a:cubicBezTo>
                  <a:pt x="2514600" y="101600"/>
                  <a:pt x="2616200" y="0"/>
                  <a:pt x="2870200" y="0"/>
                </a:cubicBezTo>
                <a:lnTo>
                  <a:pt x="3225800" y="0"/>
                </a:lnTo>
                <a:cubicBezTo>
                  <a:pt x="3479800" y="0"/>
                  <a:pt x="3594100" y="101600"/>
                  <a:pt x="3594100" y="355600"/>
                </a:cubicBezTo>
                <a:lnTo>
                  <a:pt x="3594100" y="711200"/>
                </a:lnTo>
                <a:cubicBezTo>
                  <a:pt x="3594100" y="914400"/>
                  <a:pt x="3505200" y="1066800"/>
                  <a:pt x="3403600" y="1066800"/>
                </a:cubicBezTo>
                <a:cubicBezTo>
                  <a:pt x="3314700" y="1066800"/>
                  <a:pt x="3225800" y="1231900"/>
                  <a:pt x="3225800" y="1435100"/>
                </a:cubicBezTo>
                <a:cubicBezTo>
                  <a:pt x="3225800" y="1651000"/>
                  <a:pt x="3365500" y="1790700"/>
                  <a:pt x="3594100" y="1790700"/>
                </a:cubicBezTo>
                <a:lnTo>
                  <a:pt x="4660900" y="1790700"/>
                </a:lnTo>
                <a:cubicBezTo>
                  <a:pt x="4953000" y="1790700"/>
                  <a:pt x="5029200" y="1854200"/>
                  <a:pt x="5029200" y="2146300"/>
                </a:cubicBezTo>
                <a:lnTo>
                  <a:pt x="5029200" y="2501900"/>
                </a:lnTo>
                <a:cubicBezTo>
                  <a:pt x="5029200" y="2806700"/>
                  <a:pt x="4965700" y="2870200"/>
                  <a:pt x="4660900" y="2870200"/>
                </a:cubicBezTo>
                <a:close/>
                <a:moveTo>
                  <a:pt x="2209800" y="54356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1" name="Freeform 2541"/>
          <p:cNvSpPr/>
          <p:nvPr/>
        </p:nvSpPr>
        <p:spPr>
          <a:xfrm rot="0" flipH="0" flipV="0">
            <a:off x="24008939" y="17754493"/>
            <a:ext cx="48793" cy="82257"/>
          </a:xfrm>
          <a:custGeom>
            <a:pathLst>
              <a:path w="5740400" h="9677400">
                <a:moveTo>
                  <a:pt x="0" y="8280400"/>
                </a:moveTo>
                <a:lnTo>
                  <a:pt x="0" y="6070600"/>
                </a:lnTo>
                <a:cubicBezTo>
                  <a:pt x="0" y="5791200"/>
                  <a:pt x="38100" y="5511800"/>
                  <a:pt x="88900" y="5473700"/>
                </a:cubicBezTo>
                <a:cubicBezTo>
                  <a:pt x="139700" y="5422900"/>
                  <a:pt x="241300" y="5143500"/>
                  <a:pt x="317500" y="4851400"/>
                </a:cubicBezTo>
                <a:lnTo>
                  <a:pt x="393700" y="4559300"/>
                </a:lnTo>
                <a:cubicBezTo>
                  <a:pt x="469900" y="4267200"/>
                  <a:pt x="533400" y="4013200"/>
                  <a:pt x="533400" y="3987800"/>
                </a:cubicBezTo>
                <a:cubicBezTo>
                  <a:pt x="533400" y="3695700"/>
                  <a:pt x="723900" y="3035300"/>
                  <a:pt x="901700" y="2692400"/>
                </a:cubicBezTo>
                <a:lnTo>
                  <a:pt x="1498600" y="1574800"/>
                </a:lnTo>
                <a:cubicBezTo>
                  <a:pt x="2082800" y="457200"/>
                  <a:pt x="2768600" y="0"/>
                  <a:pt x="3822700" y="0"/>
                </a:cubicBezTo>
                <a:lnTo>
                  <a:pt x="4508500" y="0"/>
                </a:lnTo>
                <a:cubicBezTo>
                  <a:pt x="5080000" y="0"/>
                  <a:pt x="5346700" y="203200"/>
                  <a:pt x="5435600" y="685800"/>
                </a:cubicBezTo>
                <a:cubicBezTo>
                  <a:pt x="5473700" y="863600"/>
                  <a:pt x="5549900" y="1066800"/>
                  <a:pt x="5613400" y="1130300"/>
                </a:cubicBezTo>
                <a:cubicBezTo>
                  <a:pt x="5676900" y="1193800"/>
                  <a:pt x="5740400" y="1485900"/>
                  <a:pt x="5740400" y="1765300"/>
                </a:cubicBezTo>
                <a:lnTo>
                  <a:pt x="5740400" y="3073400"/>
                </a:lnTo>
                <a:cubicBezTo>
                  <a:pt x="5740400" y="3352800"/>
                  <a:pt x="5689600" y="3683000"/>
                  <a:pt x="5638800" y="3810000"/>
                </a:cubicBezTo>
                <a:cubicBezTo>
                  <a:pt x="5588000" y="3924300"/>
                  <a:pt x="5473700" y="4267200"/>
                  <a:pt x="5397500" y="4559300"/>
                </a:cubicBezTo>
                <a:lnTo>
                  <a:pt x="5346700" y="4762500"/>
                </a:lnTo>
                <a:cubicBezTo>
                  <a:pt x="5257800" y="5054600"/>
                  <a:pt x="5194300" y="5308600"/>
                  <a:pt x="5194300" y="5334000"/>
                </a:cubicBezTo>
                <a:cubicBezTo>
                  <a:pt x="5194300" y="5638800"/>
                  <a:pt x="5054600" y="6235700"/>
                  <a:pt x="4965700" y="6337300"/>
                </a:cubicBezTo>
                <a:cubicBezTo>
                  <a:pt x="4889500" y="6400800"/>
                  <a:pt x="4800600" y="6591300"/>
                  <a:pt x="4762500" y="6769100"/>
                </a:cubicBezTo>
                <a:cubicBezTo>
                  <a:pt x="4660900" y="7239000"/>
                  <a:pt x="4394200" y="7772400"/>
                  <a:pt x="4038600" y="8216900"/>
                </a:cubicBezTo>
                <a:lnTo>
                  <a:pt x="3492500" y="8915400"/>
                </a:lnTo>
                <a:cubicBezTo>
                  <a:pt x="3314700" y="9144000"/>
                  <a:pt x="3022600" y="9321800"/>
                  <a:pt x="2844800" y="9321800"/>
                </a:cubicBezTo>
                <a:cubicBezTo>
                  <a:pt x="2654300" y="9321800"/>
                  <a:pt x="2514600" y="9398000"/>
                  <a:pt x="2514600" y="9499600"/>
                </a:cubicBezTo>
                <a:cubicBezTo>
                  <a:pt x="2514600" y="9601200"/>
                  <a:pt x="2273300" y="9677400"/>
                  <a:pt x="1993900" y="9677400"/>
                </a:cubicBezTo>
                <a:lnTo>
                  <a:pt x="1409700" y="9677400"/>
                </a:lnTo>
                <a:cubicBezTo>
                  <a:pt x="1130300" y="9677400"/>
                  <a:pt x="736600" y="9525000"/>
                  <a:pt x="533400" y="9321800"/>
                </a:cubicBezTo>
                <a:lnTo>
                  <a:pt x="355600" y="9144000"/>
                </a:lnTo>
                <a:cubicBezTo>
                  <a:pt x="165100" y="8940800"/>
                  <a:pt x="0" y="8559800"/>
                  <a:pt x="0" y="8280400"/>
                </a:cubicBezTo>
                <a:close/>
                <a:moveTo>
                  <a:pt x="177800" y="9664700"/>
                </a:moveTo>
                <a:moveTo>
                  <a:pt x="1079500" y="5524500"/>
                </a:moveTo>
                <a:lnTo>
                  <a:pt x="1079500" y="7912100"/>
                </a:lnTo>
                <a:cubicBezTo>
                  <a:pt x="1079500" y="8547100"/>
                  <a:pt x="1130300" y="8610600"/>
                  <a:pt x="1765300" y="8610600"/>
                </a:cubicBezTo>
                <a:lnTo>
                  <a:pt x="1816100" y="8610600"/>
                </a:lnTo>
                <a:cubicBezTo>
                  <a:pt x="2095500" y="8610600"/>
                  <a:pt x="2425700" y="8509000"/>
                  <a:pt x="2540000" y="8394700"/>
                </a:cubicBezTo>
                <a:cubicBezTo>
                  <a:pt x="3276600" y="7658100"/>
                  <a:pt x="4127500" y="6108700"/>
                  <a:pt x="4127500" y="5511800"/>
                </a:cubicBezTo>
                <a:cubicBezTo>
                  <a:pt x="4127500" y="5397500"/>
                  <a:pt x="4495800" y="4470400"/>
                  <a:pt x="4572000" y="4394200"/>
                </a:cubicBezTo>
                <a:cubicBezTo>
                  <a:pt x="4622800" y="4343400"/>
                  <a:pt x="4660900" y="4076700"/>
                  <a:pt x="4660900" y="3797300"/>
                </a:cubicBezTo>
                <a:lnTo>
                  <a:pt x="4660900" y="1943100"/>
                </a:lnTo>
                <a:cubicBezTo>
                  <a:pt x="4660900" y="1295400"/>
                  <a:pt x="4432300" y="1079500"/>
                  <a:pt x="3797300" y="1079500"/>
                </a:cubicBezTo>
                <a:lnTo>
                  <a:pt x="3733800" y="1079500"/>
                </a:lnTo>
                <a:cubicBezTo>
                  <a:pt x="3454400" y="1079500"/>
                  <a:pt x="3060700" y="1231900"/>
                  <a:pt x="2870200" y="1435100"/>
                </a:cubicBezTo>
                <a:lnTo>
                  <a:pt x="2781300" y="1524000"/>
                </a:lnTo>
                <a:cubicBezTo>
                  <a:pt x="2197100" y="2108200"/>
                  <a:pt x="1612900" y="3251200"/>
                  <a:pt x="1612900" y="3810000"/>
                </a:cubicBezTo>
                <a:cubicBezTo>
                  <a:pt x="1612900" y="3924300"/>
                  <a:pt x="1244600" y="4851400"/>
                  <a:pt x="1168400" y="4927600"/>
                </a:cubicBezTo>
                <a:cubicBezTo>
                  <a:pt x="1117600" y="4978400"/>
                  <a:pt x="1079500" y="5245100"/>
                  <a:pt x="1079500" y="5524500"/>
                </a:cubicBezTo>
                <a:close/>
                <a:moveTo>
                  <a:pt x="2933700" y="96647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2" name="Freeform 2542"/>
          <p:cNvSpPr/>
          <p:nvPr/>
        </p:nvSpPr>
        <p:spPr>
          <a:xfrm rot="0" flipH="0" flipV="0">
            <a:off x="24063677" y="17824768"/>
            <a:ext cx="10795" cy="12198"/>
          </a:xfrm>
          <a:custGeom>
            <a:pathLst>
              <a:path w="1270000" h="1435100">
                <a:moveTo>
                  <a:pt x="596900" y="1435100"/>
                </a:moveTo>
                <a:lnTo>
                  <a:pt x="533400" y="1435100"/>
                </a:lnTo>
                <a:cubicBezTo>
                  <a:pt x="203200" y="1435100"/>
                  <a:pt x="0" y="1206500"/>
                  <a:pt x="0" y="850900"/>
                </a:cubicBezTo>
                <a:cubicBezTo>
                  <a:pt x="0" y="774700"/>
                  <a:pt x="50800" y="558800"/>
                  <a:pt x="127000" y="381000"/>
                </a:cubicBezTo>
                <a:lnTo>
                  <a:pt x="139700" y="330200"/>
                </a:lnTo>
                <a:cubicBezTo>
                  <a:pt x="215900" y="152400"/>
                  <a:pt x="431800" y="0"/>
                  <a:pt x="622300" y="0"/>
                </a:cubicBezTo>
                <a:lnTo>
                  <a:pt x="711200" y="0"/>
                </a:lnTo>
                <a:cubicBezTo>
                  <a:pt x="914400" y="0"/>
                  <a:pt x="1117600" y="101600"/>
                  <a:pt x="1155700" y="215900"/>
                </a:cubicBezTo>
                <a:cubicBezTo>
                  <a:pt x="1270000" y="482600"/>
                  <a:pt x="1270000" y="482600"/>
                  <a:pt x="1143000" y="876300"/>
                </a:cubicBezTo>
                <a:lnTo>
                  <a:pt x="1066800" y="1092200"/>
                </a:lnTo>
                <a:cubicBezTo>
                  <a:pt x="1003300" y="1282700"/>
                  <a:pt x="787400" y="1435100"/>
                  <a:pt x="596900" y="1435100"/>
                </a:cubicBezTo>
                <a:close/>
                <a:moveTo>
                  <a:pt x="-647700" y="13970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3" name="Freeform 2543"/>
          <p:cNvSpPr/>
          <p:nvPr/>
        </p:nvSpPr>
        <p:spPr>
          <a:xfrm rot="0" flipH="0" flipV="0">
            <a:off x="24096933" y="17754493"/>
            <a:ext cx="48793" cy="82257"/>
          </a:xfrm>
          <a:custGeom>
            <a:pathLst>
              <a:path w="5740400" h="9677400">
                <a:moveTo>
                  <a:pt x="0" y="8280400"/>
                </a:moveTo>
                <a:lnTo>
                  <a:pt x="0" y="6070600"/>
                </a:lnTo>
                <a:cubicBezTo>
                  <a:pt x="0" y="5791200"/>
                  <a:pt x="38100" y="5511800"/>
                  <a:pt x="88900" y="5473700"/>
                </a:cubicBezTo>
                <a:cubicBezTo>
                  <a:pt x="139700" y="5422900"/>
                  <a:pt x="241300" y="5143500"/>
                  <a:pt x="317500" y="4851400"/>
                </a:cubicBezTo>
                <a:lnTo>
                  <a:pt x="393700" y="4559300"/>
                </a:lnTo>
                <a:cubicBezTo>
                  <a:pt x="469900" y="4267200"/>
                  <a:pt x="533400" y="4013200"/>
                  <a:pt x="533400" y="3987800"/>
                </a:cubicBezTo>
                <a:cubicBezTo>
                  <a:pt x="533400" y="3695700"/>
                  <a:pt x="723900" y="3035300"/>
                  <a:pt x="901700" y="2692400"/>
                </a:cubicBezTo>
                <a:lnTo>
                  <a:pt x="1498600" y="1574800"/>
                </a:lnTo>
                <a:cubicBezTo>
                  <a:pt x="2082800" y="457200"/>
                  <a:pt x="2768600" y="0"/>
                  <a:pt x="3822700" y="0"/>
                </a:cubicBezTo>
                <a:lnTo>
                  <a:pt x="4508500" y="0"/>
                </a:lnTo>
                <a:cubicBezTo>
                  <a:pt x="5080000" y="0"/>
                  <a:pt x="5346700" y="203200"/>
                  <a:pt x="5435600" y="685800"/>
                </a:cubicBezTo>
                <a:cubicBezTo>
                  <a:pt x="5473700" y="863600"/>
                  <a:pt x="5549900" y="1066800"/>
                  <a:pt x="5613400" y="1130300"/>
                </a:cubicBezTo>
                <a:cubicBezTo>
                  <a:pt x="5676900" y="1193800"/>
                  <a:pt x="5740400" y="1485900"/>
                  <a:pt x="5740400" y="1765300"/>
                </a:cubicBezTo>
                <a:lnTo>
                  <a:pt x="5740400" y="3073400"/>
                </a:lnTo>
                <a:cubicBezTo>
                  <a:pt x="5740400" y="3352800"/>
                  <a:pt x="5689600" y="3683000"/>
                  <a:pt x="5638800" y="3810000"/>
                </a:cubicBezTo>
                <a:cubicBezTo>
                  <a:pt x="5588000" y="3924300"/>
                  <a:pt x="5473700" y="4267200"/>
                  <a:pt x="5397500" y="4559300"/>
                </a:cubicBezTo>
                <a:lnTo>
                  <a:pt x="5346700" y="4762500"/>
                </a:lnTo>
                <a:cubicBezTo>
                  <a:pt x="5257800" y="5054600"/>
                  <a:pt x="5194300" y="5308600"/>
                  <a:pt x="5194300" y="5334000"/>
                </a:cubicBezTo>
                <a:cubicBezTo>
                  <a:pt x="5194300" y="5638800"/>
                  <a:pt x="5054600" y="6235700"/>
                  <a:pt x="4965700" y="6337300"/>
                </a:cubicBezTo>
                <a:cubicBezTo>
                  <a:pt x="4889500" y="6400800"/>
                  <a:pt x="4800600" y="6591300"/>
                  <a:pt x="4762500" y="6769100"/>
                </a:cubicBezTo>
                <a:cubicBezTo>
                  <a:pt x="4660900" y="7239000"/>
                  <a:pt x="4394200" y="7772400"/>
                  <a:pt x="4038600" y="8216900"/>
                </a:cubicBezTo>
                <a:lnTo>
                  <a:pt x="3492500" y="8915400"/>
                </a:lnTo>
                <a:cubicBezTo>
                  <a:pt x="3314700" y="9144000"/>
                  <a:pt x="3022600" y="9321800"/>
                  <a:pt x="2844800" y="9321800"/>
                </a:cubicBezTo>
                <a:cubicBezTo>
                  <a:pt x="2654300" y="9321800"/>
                  <a:pt x="2514600" y="9398000"/>
                  <a:pt x="2514600" y="9499600"/>
                </a:cubicBezTo>
                <a:cubicBezTo>
                  <a:pt x="2514600" y="9601200"/>
                  <a:pt x="2273300" y="9677400"/>
                  <a:pt x="1993900" y="9677400"/>
                </a:cubicBezTo>
                <a:lnTo>
                  <a:pt x="1409700" y="9677400"/>
                </a:lnTo>
                <a:cubicBezTo>
                  <a:pt x="1130300" y="9677400"/>
                  <a:pt x="736600" y="9525000"/>
                  <a:pt x="533400" y="9321800"/>
                </a:cubicBezTo>
                <a:lnTo>
                  <a:pt x="355600" y="9144000"/>
                </a:lnTo>
                <a:cubicBezTo>
                  <a:pt x="165100" y="8940800"/>
                  <a:pt x="0" y="8559800"/>
                  <a:pt x="0" y="8280400"/>
                </a:cubicBezTo>
                <a:close/>
                <a:moveTo>
                  <a:pt x="177800" y="9664700"/>
                </a:moveTo>
                <a:moveTo>
                  <a:pt x="1079500" y="5524500"/>
                </a:moveTo>
                <a:lnTo>
                  <a:pt x="1079500" y="7912100"/>
                </a:lnTo>
                <a:cubicBezTo>
                  <a:pt x="1079500" y="8547100"/>
                  <a:pt x="1130300" y="8610600"/>
                  <a:pt x="1765300" y="8610600"/>
                </a:cubicBezTo>
                <a:lnTo>
                  <a:pt x="1816100" y="8610600"/>
                </a:lnTo>
                <a:cubicBezTo>
                  <a:pt x="2095500" y="8610600"/>
                  <a:pt x="2425700" y="8509000"/>
                  <a:pt x="2540000" y="8394700"/>
                </a:cubicBezTo>
                <a:cubicBezTo>
                  <a:pt x="3276600" y="7658100"/>
                  <a:pt x="4127500" y="6108700"/>
                  <a:pt x="4127500" y="5511800"/>
                </a:cubicBezTo>
                <a:cubicBezTo>
                  <a:pt x="4127500" y="5397500"/>
                  <a:pt x="4495800" y="4470400"/>
                  <a:pt x="4572000" y="4394200"/>
                </a:cubicBezTo>
                <a:cubicBezTo>
                  <a:pt x="4622800" y="4343400"/>
                  <a:pt x="4660900" y="4076700"/>
                  <a:pt x="4660900" y="3797300"/>
                </a:cubicBezTo>
                <a:lnTo>
                  <a:pt x="4660900" y="1943100"/>
                </a:lnTo>
                <a:cubicBezTo>
                  <a:pt x="4660900" y="1295400"/>
                  <a:pt x="4432300" y="1079500"/>
                  <a:pt x="3797300" y="1079500"/>
                </a:cubicBezTo>
                <a:lnTo>
                  <a:pt x="3733800" y="1079500"/>
                </a:lnTo>
                <a:cubicBezTo>
                  <a:pt x="3454400" y="1079500"/>
                  <a:pt x="3060700" y="1231900"/>
                  <a:pt x="2870200" y="1435100"/>
                </a:cubicBezTo>
                <a:lnTo>
                  <a:pt x="2781300" y="1524000"/>
                </a:lnTo>
                <a:cubicBezTo>
                  <a:pt x="2197100" y="2108200"/>
                  <a:pt x="1612900" y="3251200"/>
                  <a:pt x="1612900" y="3810000"/>
                </a:cubicBezTo>
                <a:cubicBezTo>
                  <a:pt x="1612900" y="3924300"/>
                  <a:pt x="1244600" y="4851400"/>
                  <a:pt x="1168400" y="4927600"/>
                </a:cubicBezTo>
                <a:cubicBezTo>
                  <a:pt x="1117600" y="4978400"/>
                  <a:pt x="1079500" y="5245100"/>
                  <a:pt x="1079500" y="5524500"/>
                </a:cubicBezTo>
                <a:close/>
                <a:moveTo>
                  <a:pt x="2933700" y="96647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4" name="Freeform 2544"/>
          <p:cNvSpPr/>
          <p:nvPr/>
        </p:nvSpPr>
        <p:spPr>
          <a:xfrm rot="0" flipH="0" flipV="0">
            <a:off x="24156745" y="17754493"/>
            <a:ext cx="48793" cy="82257"/>
          </a:xfrm>
          <a:custGeom>
            <a:pathLst>
              <a:path w="5740400" h="9677400">
                <a:moveTo>
                  <a:pt x="0" y="8280400"/>
                </a:moveTo>
                <a:lnTo>
                  <a:pt x="0" y="6070600"/>
                </a:lnTo>
                <a:cubicBezTo>
                  <a:pt x="0" y="5791200"/>
                  <a:pt x="38100" y="5511800"/>
                  <a:pt x="88900" y="5473700"/>
                </a:cubicBezTo>
                <a:cubicBezTo>
                  <a:pt x="139700" y="5422900"/>
                  <a:pt x="241300" y="5143500"/>
                  <a:pt x="317500" y="4851400"/>
                </a:cubicBezTo>
                <a:lnTo>
                  <a:pt x="393700" y="4559300"/>
                </a:lnTo>
                <a:cubicBezTo>
                  <a:pt x="469900" y="4267200"/>
                  <a:pt x="533400" y="4013200"/>
                  <a:pt x="533400" y="3987800"/>
                </a:cubicBezTo>
                <a:cubicBezTo>
                  <a:pt x="533400" y="3695700"/>
                  <a:pt x="723900" y="3035300"/>
                  <a:pt x="901700" y="2692400"/>
                </a:cubicBezTo>
                <a:lnTo>
                  <a:pt x="1498600" y="1574800"/>
                </a:lnTo>
                <a:cubicBezTo>
                  <a:pt x="2082800" y="457200"/>
                  <a:pt x="2768600" y="0"/>
                  <a:pt x="3822700" y="0"/>
                </a:cubicBezTo>
                <a:lnTo>
                  <a:pt x="4508500" y="0"/>
                </a:lnTo>
                <a:cubicBezTo>
                  <a:pt x="5080000" y="0"/>
                  <a:pt x="5346700" y="203200"/>
                  <a:pt x="5435600" y="685800"/>
                </a:cubicBezTo>
                <a:cubicBezTo>
                  <a:pt x="5473700" y="863600"/>
                  <a:pt x="5549900" y="1066800"/>
                  <a:pt x="5613400" y="1130300"/>
                </a:cubicBezTo>
                <a:cubicBezTo>
                  <a:pt x="5676900" y="1193800"/>
                  <a:pt x="5740400" y="1485900"/>
                  <a:pt x="5740400" y="1765300"/>
                </a:cubicBezTo>
                <a:lnTo>
                  <a:pt x="5740400" y="3073400"/>
                </a:lnTo>
                <a:cubicBezTo>
                  <a:pt x="5740400" y="3352800"/>
                  <a:pt x="5689600" y="3683000"/>
                  <a:pt x="5638800" y="3810000"/>
                </a:cubicBezTo>
                <a:cubicBezTo>
                  <a:pt x="5588000" y="3924300"/>
                  <a:pt x="5473700" y="4267200"/>
                  <a:pt x="5397500" y="4559300"/>
                </a:cubicBezTo>
                <a:lnTo>
                  <a:pt x="5346700" y="4762500"/>
                </a:lnTo>
                <a:cubicBezTo>
                  <a:pt x="5257800" y="5054600"/>
                  <a:pt x="5194300" y="5308600"/>
                  <a:pt x="5194300" y="5334000"/>
                </a:cubicBezTo>
                <a:cubicBezTo>
                  <a:pt x="5194300" y="5638800"/>
                  <a:pt x="5054600" y="6235700"/>
                  <a:pt x="4965700" y="6337300"/>
                </a:cubicBezTo>
                <a:cubicBezTo>
                  <a:pt x="4889500" y="6400800"/>
                  <a:pt x="4800600" y="6591300"/>
                  <a:pt x="4762500" y="6769100"/>
                </a:cubicBezTo>
                <a:cubicBezTo>
                  <a:pt x="4660900" y="7239000"/>
                  <a:pt x="4394200" y="7772400"/>
                  <a:pt x="4038600" y="8216900"/>
                </a:cubicBezTo>
                <a:lnTo>
                  <a:pt x="3492500" y="8915400"/>
                </a:lnTo>
                <a:cubicBezTo>
                  <a:pt x="3314700" y="9144000"/>
                  <a:pt x="3022600" y="9321800"/>
                  <a:pt x="2844800" y="9321800"/>
                </a:cubicBezTo>
                <a:cubicBezTo>
                  <a:pt x="2654300" y="9321800"/>
                  <a:pt x="2514600" y="9398000"/>
                  <a:pt x="2514600" y="9499600"/>
                </a:cubicBezTo>
                <a:cubicBezTo>
                  <a:pt x="2514600" y="9601200"/>
                  <a:pt x="2273300" y="9677400"/>
                  <a:pt x="1993900" y="9677400"/>
                </a:cubicBezTo>
                <a:lnTo>
                  <a:pt x="1409700" y="9677400"/>
                </a:lnTo>
                <a:cubicBezTo>
                  <a:pt x="1130300" y="9677400"/>
                  <a:pt x="736600" y="9525000"/>
                  <a:pt x="533400" y="9321800"/>
                </a:cubicBezTo>
                <a:lnTo>
                  <a:pt x="355600" y="9144000"/>
                </a:lnTo>
                <a:cubicBezTo>
                  <a:pt x="165100" y="8940800"/>
                  <a:pt x="0" y="8559800"/>
                  <a:pt x="0" y="8280400"/>
                </a:cubicBezTo>
                <a:close/>
                <a:moveTo>
                  <a:pt x="177800" y="9664700"/>
                </a:moveTo>
                <a:moveTo>
                  <a:pt x="1079500" y="5524500"/>
                </a:moveTo>
                <a:lnTo>
                  <a:pt x="1079500" y="7912100"/>
                </a:lnTo>
                <a:cubicBezTo>
                  <a:pt x="1079500" y="8547100"/>
                  <a:pt x="1130300" y="8610600"/>
                  <a:pt x="1765300" y="8610600"/>
                </a:cubicBezTo>
                <a:lnTo>
                  <a:pt x="1816100" y="8610600"/>
                </a:lnTo>
                <a:cubicBezTo>
                  <a:pt x="2095500" y="8610600"/>
                  <a:pt x="2425700" y="8509000"/>
                  <a:pt x="2540000" y="8394700"/>
                </a:cubicBezTo>
                <a:cubicBezTo>
                  <a:pt x="3276600" y="7658100"/>
                  <a:pt x="4127500" y="6108700"/>
                  <a:pt x="4127500" y="5511800"/>
                </a:cubicBezTo>
                <a:cubicBezTo>
                  <a:pt x="4127500" y="5397500"/>
                  <a:pt x="4495800" y="4470400"/>
                  <a:pt x="4572000" y="4394200"/>
                </a:cubicBezTo>
                <a:cubicBezTo>
                  <a:pt x="4622800" y="4343400"/>
                  <a:pt x="4660900" y="4076700"/>
                  <a:pt x="4660900" y="3797300"/>
                </a:cubicBezTo>
                <a:lnTo>
                  <a:pt x="4660900" y="1943100"/>
                </a:lnTo>
                <a:cubicBezTo>
                  <a:pt x="4660900" y="1295400"/>
                  <a:pt x="4432300" y="1079500"/>
                  <a:pt x="3797300" y="1079500"/>
                </a:cubicBezTo>
                <a:lnTo>
                  <a:pt x="3733800" y="1079500"/>
                </a:lnTo>
                <a:cubicBezTo>
                  <a:pt x="3454400" y="1079500"/>
                  <a:pt x="3060700" y="1231900"/>
                  <a:pt x="2870200" y="1435100"/>
                </a:cubicBezTo>
                <a:lnTo>
                  <a:pt x="2781300" y="1524000"/>
                </a:lnTo>
                <a:cubicBezTo>
                  <a:pt x="2197100" y="2108200"/>
                  <a:pt x="1612900" y="3251200"/>
                  <a:pt x="1612900" y="3810000"/>
                </a:cubicBezTo>
                <a:cubicBezTo>
                  <a:pt x="1612900" y="3924300"/>
                  <a:pt x="1244600" y="4851400"/>
                  <a:pt x="1168400" y="4927600"/>
                </a:cubicBezTo>
                <a:cubicBezTo>
                  <a:pt x="1117600" y="4978400"/>
                  <a:pt x="1079500" y="5245100"/>
                  <a:pt x="1079500" y="5524500"/>
                </a:cubicBezTo>
                <a:close/>
                <a:moveTo>
                  <a:pt x="2933700" y="96647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5" name="Freeform 2545"/>
          <p:cNvSpPr/>
          <p:nvPr/>
        </p:nvSpPr>
        <p:spPr>
          <a:xfrm rot="0" flipH="0" flipV="0">
            <a:off x="24216557" y="17754493"/>
            <a:ext cx="48793" cy="82257"/>
          </a:xfrm>
          <a:custGeom>
            <a:pathLst>
              <a:path w="5740400" h="9677400">
                <a:moveTo>
                  <a:pt x="0" y="8280400"/>
                </a:moveTo>
                <a:lnTo>
                  <a:pt x="0" y="6070600"/>
                </a:lnTo>
                <a:cubicBezTo>
                  <a:pt x="0" y="5791200"/>
                  <a:pt x="38100" y="5511800"/>
                  <a:pt x="88900" y="5473700"/>
                </a:cubicBezTo>
                <a:cubicBezTo>
                  <a:pt x="139700" y="5422900"/>
                  <a:pt x="241300" y="5143500"/>
                  <a:pt x="317500" y="4851400"/>
                </a:cubicBezTo>
                <a:lnTo>
                  <a:pt x="393700" y="4559300"/>
                </a:lnTo>
                <a:cubicBezTo>
                  <a:pt x="469900" y="4267200"/>
                  <a:pt x="533400" y="4013200"/>
                  <a:pt x="533400" y="3987800"/>
                </a:cubicBezTo>
                <a:cubicBezTo>
                  <a:pt x="533400" y="3695700"/>
                  <a:pt x="723900" y="3035300"/>
                  <a:pt x="901700" y="2692400"/>
                </a:cubicBezTo>
                <a:lnTo>
                  <a:pt x="1498600" y="1574800"/>
                </a:lnTo>
                <a:cubicBezTo>
                  <a:pt x="2082800" y="457200"/>
                  <a:pt x="2768600" y="0"/>
                  <a:pt x="3822700" y="0"/>
                </a:cubicBezTo>
                <a:lnTo>
                  <a:pt x="4508500" y="0"/>
                </a:lnTo>
                <a:cubicBezTo>
                  <a:pt x="5080000" y="0"/>
                  <a:pt x="5346700" y="203200"/>
                  <a:pt x="5435600" y="685800"/>
                </a:cubicBezTo>
                <a:cubicBezTo>
                  <a:pt x="5473700" y="863600"/>
                  <a:pt x="5549900" y="1066800"/>
                  <a:pt x="5613400" y="1130300"/>
                </a:cubicBezTo>
                <a:cubicBezTo>
                  <a:pt x="5676900" y="1193800"/>
                  <a:pt x="5740400" y="1485900"/>
                  <a:pt x="5740400" y="1765300"/>
                </a:cubicBezTo>
                <a:lnTo>
                  <a:pt x="5740400" y="3073400"/>
                </a:lnTo>
                <a:cubicBezTo>
                  <a:pt x="5740400" y="3352800"/>
                  <a:pt x="5689600" y="3683000"/>
                  <a:pt x="5638800" y="3810000"/>
                </a:cubicBezTo>
                <a:cubicBezTo>
                  <a:pt x="5588000" y="3924300"/>
                  <a:pt x="5473700" y="4267200"/>
                  <a:pt x="5397500" y="4559300"/>
                </a:cubicBezTo>
                <a:lnTo>
                  <a:pt x="5346700" y="4762500"/>
                </a:lnTo>
                <a:cubicBezTo>
                  <a:pt x="5257800" y="5054600"/>
                  <a:pt x="5194300" y="5308600"/>
                  <a:pt x="5194300" y="5334000"/>
                </a:cubicBezTo>
                <a:cubicBezTo>
                  <a:pt x="5194300" y="5638800"/>
                  <a:pt x="5054600" y="6235700"/>
                  <a:pt x="4965700" y="6337300"/>
                </a:cubicBezTo>
                <a:cubicBezTo>
                  <a:pt x="4889500" y="6400800"/>
                  <a:pt x="4800600" y="6591300"/>
                  <a:pt x="4762500" y="6769100"/>
                </a:cubicBezTo>
                <a:cubicBezTo>
                  <a:pt x="4660900" y="7239000"/>
                  <a:pt x="4394200" y="7772400"/>
                  <a:pt x="4038600" y="8216900"/>
                </a:cubicBezTo>
                <a:lnTo>
                  <a:pt x="3492500" y="8915400"/>
                </a:lnTo>
                <a:cubicBezTo>
                  <a:pt x="3314700" y="9144000"/>
                  <a:pt x="3022600" y="9321800"/>
                  <a:pt x="2844800" y="9321800"/>
                </a:cubicBezTo>
                <a:cubicBezTo>
                  <a:pt x="2654300" y="9321800"/>
                  <a:pt x="2514600" y="9398000"/>
                  <a:pt x="2514600" y="9499600"/>
                </a:cubicBezTo>
                <a:cubicBezTo>
                  <a:pt x="2514600" y="9601200"/>
                  <a:pt x="2273300" y="9677400"/>
                  <a:pt x="1993900" y="9677400"/>
                </a:cubicBezTo>
                <a:lnTo>
                  <a:pt x="1409700" y="9677400"/>
                </a:lnTo>
                <a:cubicBezTo>
                  <a:pt x="1130300" y="9677400"/>
                  <a:pt x="736600" y="9525000"/>
                  <a:pt x="533400" y="9321800"/>
                </a:cubicBezTo>
                <a:lnTo>
                  <a:pt x="355600" y="9144000"/>
                </a:lnTo>
                <a:cubicBezTo>
                  <a:pt x="165100" y="8940800"/>
                  <a:pt x="0" y="8559800"/>
                  <a:pt x="0" y="8280400"/>
                </a:cubicBezTo>
                <a:close/>
                <a:moveTo>
                  <a:pt x="177800" y="9664700"/>
                </a:moveTo>
                <a:moveTo>
                  <a:pt x="1079500" y="5524500"/>
                </a:moveTo>
                <a:lnTo>
                  <a:pt x="1079500" y="7912100"/>
                </a:lnTo>
                <a:cubicBezTo>
                  <a:pt x="1079500" y="8547100"/>
                  <a:pt x="1130300" y="8610600"/>
                  <a:pt x="1765300" y="8610600"/>
                </a:cubicBezTo>
                <a:lnTo>
                  <a:pt x="1816100" y="8610600"/>
                </a:lnTo>
                <a:cubicBezTo>
                  <a:pt x="2095500" y="8610600"/>
                  <a:pt x="2425700" y="8509000"/>
                  <a:pt x="2540000" y="8394700"/>
                </a:cubicBezTo>
                <a:cubicBezTo>
                  <a:pt x="3276600" y="7658100"/>
                  <a:pt x="4127500" y="6108700"/>
                  <a:pt x="4127500" y="5511800"/>
                </a:cubicBezTo>
                <a:cubicBezTo>
                  <a:pt x="4127500" y="5397500"/>
                  <a:pt x="4495800" y="4470400"/>
                  <a:pt x="4572000" y="4394200"/>
                </a:cubicBezTo>
                <a:cubicBezTo>
                  <a:pt x="4622800" y="4343400"/>
                  <a:pt x="4660900" y="4076700"/>
                  <a:pt x="4660900" y="3797300"/>
                </a:cubicBezTo>
                <a:lnTo>
                  <a:pt x="4660900" y="1943100"/>
                </a:lnTo>
                <a:cubicBezTo>
                  <a:pt x="4660900" y="1295400"/>
                  <a:pt x="4432300" y="1079500"/>
                  <a:pt x="3797300" y="1079500"/>
                </a:cubicBezTo>
                <a:lnTo>
                  <a:pt x="3733800" y="1079500"/>
                </a:lnTo>
                <a:cubicBezTo>
                  <a:pt x="3454400" y="1079500"/>
                  <a:pt x="3060700" y="1231900"/>
                  <a:pt x="2870200" y="1435100"/>
                </a:cubicBezTo>
                <a:lnTo>
                  <a:pt x="2781300" y="1524000"/>
                </a:lnTo>
                <a:cubicBezTo>
                  <a:pt x="2197100" y="2108200"/>
                  <a:pt x="1612900" y="3251200"/>
                  <a:pt x="1612900" y="3810000"/>
                </a:cubicBezTo>
                <a:cubicBezTo>
                  <a:pt x="1612900" y="3924300"/>
                  <a:pt x="1244600" y="4851400"/>
                  <a:pt x="1168400" y="4927600"/>
                </a:cubicBezTo>
                <a:cubicBezTo>
                  <a:pt x="1117600" y="4978400"/>
                  <a:pt x="1079500" y="5245100"/>
                  <a:pt x="1079500" y="5524500"/>
                </a:cubicBezTo>
                <a:close/>
                <a:moveTo>
                  <a:pt x="2933700" y="96647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6" name="Freeform 2546"/>
          <p:cNvSpPr/>
          <p:nvPr/>
        </p:nvSpPr>
        <p:spPr>
          <a:xfrm rot="0" flipH="0" flipV="0">
            <a:off x="24323294" y="17778782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7" name="Freeform 2547"/>
          <p:cNvSpPr/>
          <p:nvPr/>
        </p:nvSpPr>
        <p:spPr>
          <a:xfrm rot="0" flipH="0" flipV="0">
            <a:off x="24375627" y="17779429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8" name="Freeform 2548"/>
          <p:cNvSpPr/>
          <p:nvPr/>
        </p:nvSpPr>
        <p:spPr>
          <a:xfrm rot="0" flipH="0" flipV="0">
            <a:off x="24444260" y="17779969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9" name="Freeform 2549"/>
          <p:cNvSpPr/>
          <p:nvPr/>
        </p:nvSpPr>
        <p:spPr>
          <a:xfrm rot="0" flipH="0" flipV="0">
            <a:off x="24504906" y="17754169"/>
            <a:ext cx="51600" cy="82257"/>
          </a:xfrm>
          <a:custGeom>
            <a:pathLst>
              <a:path w="6070600" h="9677400">
                <a:moveTo>
                  <a:pt x="3403600" y="0"/>
                </a:moveTo>
                <a:lnTo>
                  <a:pt x="5372100" y="0"/>
                </a:lnTo>
                <a:cubicBezTo>
                  <a:pt x="5575300" y="0"/>
                  <a:pt x="5778500" y="101600"/>
                  <a:pt x="5816600" y="228600"/>
                </a:cubicBezTo>
                <a:cubicBezTo>
                  <a:pt x="5943600" y="508000"/>
                  <a:pt x="5943600" y="508000"/>
                  <a:pt x="5727700" y="723900"/>
                </a:cubicBezTo>
                <a:cubicBezTo>
                  <a:pt x="5638800" y="812800"/>
                  <a:pt x="5397500" y="901700"/>
                  <a:pt x="5194300" y="901700"/>
                </a:cubicBezTo>
                <a:lnTo>
                  <a:pt x="3759200" y="901700"/>
                </a:lnTo>
                <a:cubicBezTo>
                  <a:pt x="3175000" y="901700"/>
                  <a:pt x="3048000" y="812800"/>
                  <a:pt x="3048000" y="431800"/>
                </a:cubicBezTo>
                <a:lnTo>
                  <a:pt x="3048000" y="355600"/>
                </a:lnTo>
                <a:cubicBezTo>
                  <a:pt x="3048000" y="114300"/>
                  <a:pt x="3149600" y="0"/>
                  <a:pt x="3403600" y="0"/>
                </a:cubicBezTo>
                <a:close/>
                <a:moveTo>
                  <a:pt x="9296400" y="9702800"/>
                </a:moveTo>
                <a:moveTo>
                  <a:pt x="3937000" y="9677400"/>
                </a:moveTo>
                <a:lnTo>
                  <a:pt x="1435100" y="9677400"/>
                </a:lnTo>
                <a:cubicBezTo>
                  <a:pt x="660400" y="9677400"/>
                  <a:pt x="0" y="8978900"/>
                  <a:pt x="0" y="8166100"/>
                </a:cubicBezTo>
                <a:lnTo>
                  <a:pt x="0" y="7708900"/>
                </a:lnTo>
                <a:cubicBezTo>
                  <a:pt x="0" y="7518400"/>
                  <a:pt x="38100" y="7213600"/>
                  <a:pt x="88900" y="7035800"/>
                </a:cubicBezTo>
                <a:lnTo>
                  <a:pt x="241300" y="6502400"/>
                </a:lnTo>
                <a:cubicBezTo>
                  <a:pt x="292100" y="6324600"/>
                  <a:pt x="381000" y="6057900"/>
                  <a:pt x="444500" y="5918200"/>
                </a:cubicBezTo>
                <a:cubicBezTo>
                  <a:pt x="508000" y="5765800"/>
                  <a:pt x="584200" y="5499100"/>
                  <a:pt x="635000" y="5321300"/>
                </a:cubicBezTo>
                <a:lnTo>
                  <a:pt x="952500" y="4000500"/>
                </a:lnTo>
                <a:cubicBezTo>
                  <a:pt x="1092200" y="3378200"/>
                  <a:pt x="1473200" y="2870200"/>
                  <a:pt x="1790700" y="2870200"/>
                </a:cubicBezTo>
                <a:cubicBezTo>
                  <a:pt x="2057400" y="2870200"/>
                  <a:pt x="2146300" y="3009900"/>
                  <a:pt x="2146300" y="3403600"/>
                </a:cubicBezTo>
                <a:lnTo>
                  <a:pt x="2146300" y="3581400"/>
                </a:lnTo>
                <a:cubicBezTo>
                  <a:pt x="2146300" y="3784600"/>
                  <a:pt x="2108200" y="4089400"/>
                  <a:pt x="2057400" y="4279900"/>
                </a:cubicBezTo>
                <a:lnTo>
                  <a:pt x="1727200" y="5499100"/>
                </a:lnTo>
                <a:cubicBezTo>
                  <a:pt x="1676400" y="5689600"/>
                  <a:pt x="1549400" y="5994400"/>
                  <a:pt x="1435100" y="6184900"/>
                </a:cubicBezTo>
                <a:cubicBezTo>
                  <a:pt x="1333500" y="6388100"/>
                  <a:pt x="1206500" y="6718300"/>
                  <a:pt x="1168400" y="6934200"/>
                </a:cubicBezTo>
                <a:lnTo>
                  <a:pt x="1143000" y="7048500"/>
                </a:lnTo>
                <a:cubicBezTo>
                  <a:pt x="1104900" y="7264400"/>
                  <a:pt x="1066800" y="7607300"/>
                  <a:pt x="1066800" y="7797800"/>
                </a:cubicBezTo>
                <a:lnTo>
                  <a:pt x="1066800" y="8064500"/>
                </a:lnTo>
                <a:cubicBezTo>
                  <a:pt x="1066800" y="8521700"/>
                  <a:pt x="1155700" y="8610600"/>
                  <a:pt x="1612900" y="8610600"/>
                </a:cubicBezTo>
                <a:lnTo>
                  <a:pt x="3225800" y="8610600"/>
                </a:lnTo>
                <a:cubicBezTo>
                  <a:pt x="3797300" y="8610600"/>
                  <a:pt x="3924300" y="8521700"/>
                  <a:pt x="4000500" y="8115300"/>
                </a:cubicBezTo>
                <a:lnTo>
                  <a:pt x="4051300" y="7823200"/>
                </a:lnTo>
                <a:cubicBezTo>
                  <a:pt x="4089400" y="7620000"/>
                  <a:pt x="4114800" y="7378700"/>
                  <a:pt x="4114800" y="7302500"/>
                </a:cubicBezTo>
                <a:cubicBezTo>
                  <a:pt x="4114800" y="7239000"/>
                  <a:pt x="4140200" y="7023100"/>
                  <a:pt x="4178300" y="6858000"/>
                </a:cubicBezTo>
                <a:lnTo>
                  <a:pt x="4216400" y="6680200"/>
                </a:lnTo>
                <a:cubicBezTo>
                  <a:pt x="4241800" y="6502400"/>
                  <a:pt x="4318000" y="6235700"/>
                  <a:pt x="4381500" y="6096000"/>
                </a:cubicBezTo>
                <a:cubicBezTo>
                  <a:pt x="4445000" y="5956300"/>
                  <a:pt x="4533900" y="5676900"/>
                  <a:pt x="4572000" y="5499100"/>
                </a:cubicBezTo>
                <a:lnTo>
                  <a:pt x="4902200" y="4000500"/>
                </a:lnTo>
                <a:cubicBezTo>
                  <a:pt x="5041900" y="3365500"/>
                  <a:pt x="5410200" y="2870200"/>
                  <a:pt x="5727700" y="2870200"/>
                </a:cubicBezTo>
                <a:cubicBezTo>
                  <a:pt x="5829300" y="2870200"/>
                  <a:pt x="5956300" y="2908300"/>
                  <a:pt x="6007100" y="2959100"/>
                </a:cubicBezTo>
                <a:cubicBezTo>
                  <a:pt x="6045200" y="3009900"/>
                  <a:pt x="6070600" y="3200400"/>
                  <a:pt x="6057900" y="3390900"/>
                </a:cubicBezTo>
                <a:lnTo>
                  <a:pt x="5969000" y="4241800"/>
                </a:lnTo>
                <a:cubicBezTo>
                  <a:pt x="5943600" y="4419600"/>
                  <a:pt x="5880100" y="4737100"/>
                  <a:pt x="5816600" y="4940300"/>
                </a:cubicBezTo>
                <a:lnTo>
                  <a:pt x="5664200" y="5461000"/>
                </a:lnTo>
                <a:cubicBezTo>
                  <a:pt x="5600700" y="5664200"/>
                  <a:pt x="5549900" y="5842000"/>
                  <a:pt x="5549900" y="5867400"/>
                </a:cubicBezTo>
                <a:cubicBezTo>
                  <a:pt x="5549900" y="5892800"/>
                  <a:pt x="5524500" y="6070600"/>
                  <a:pt x="5499100" y="6248400"/>
                </a:cubicBezTo>
                <a:lnTo>
                  <a:pt x="5448300" y="6578600"/>
                </a:lnTo>
                <a:cubicBezTo>
                  <a:pt x="5422900" y="6756400"/>
                  <a:pt x="5346700" y="7023100"/>
                  <a:pt x="5283200" y="7175500"/>
                </a:cubicBezTo>
                <a:cubicBezTo>
                  <a:pt x="5219700" y="7315200"/>
                  <a:pt x="5130800" y="7594600"/>
                  <a:pt x="5092700" y="7772400"/>
                </a:cubicBezTo>
                <a:lnTo>
                  <a:pt x="4800600" y="8928100"/>
                </a:lnTo>
                <a:cubicBezTo>
                  <a:pt x="4686300" y="9398000"/>
                  <a:pt x="4356100" y="9677400"/>
                  <a:pt x="3937000" y="9677400"/>
                </a:cubicBezTo>
                <a:close/>
                <a:moveTo>
                  <a:pt x="-381000" y="97028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0" name="Freeform 2550"/>
          <p:cNvSpPr/>
          <p:nvPr/>
        </p:nvSpPr>
        <p:spPr>
          <a:xfrm rot="0" flipH="0" flipV="0">
            <a:off x="24560476" y="17778782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1" name="Freeform 2551"/>
          <p:cNvSpPr/>
          <p:nvPr/>
        </p:nvSpPr>
        <p:spPr>
          <a:xfrm rot="0" flipH="0" flipV="0">
            <a:off x="24621122" y="17778782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2" name="Freeform 2552"/>
          <p:cNvSpPr/>
          <p:nvPr/>
        </p:nvSpPr>
        <p:spPr>
          <a:xfrm rot="0" flipH="0" flipV="0">
            <a:off x="24680364" y="17778997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3" name="Freeform 2553"/>
          <p:cNvSpPr/>
          <p:nvPr/>
        </p:nvSpPr>
        <p:spPr>
          <a:xfrm rot="0" flipH="0" flipV="0">
            <a:off x="24760763" y="17779969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4" name="Freeform 2554"/>
          <p:cNvSpPr/>
          <p:nvPr/>
        </p:nvSpPr>
        <p:spPr>
          <a:xfrm rot="0" flipH="0" flipV="0">
            <a:off x="24862574" y="17779429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5" name="Freeform 2555"/>
          <p:cNvSpPr/>
          <p:nvPr/>
        </p:nvSpPr>
        <p:spPr>
          <a:xfrm rot="0" flipH="0" flipV="0">
            <a:off x="24929075" y="17755033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6" name="Freeform 2556"/>
          <p:cNvSpPr/>
          <p:nvPr/>
        </p:nvSpPr>
        <p:spPr>
          <a:xfrm rot="0" flipH="0" flipV="0">
            <a:off x="24958549" y="17754061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7" name="Freeform 2557"/>
          <p:cNvSpPr/>
          <p:nvPr/>
        </p:nvSpPr>
        <p:spPr>
          <a:xfrm rot="0" flipH="0" flipV="0">
            <a:off x="25017277" y="17778134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8" name="Freeform 2558"/>
          <p:cNvSpPr/>
          <p:nvPr/>
        </p:nvSpPr>
        <p:spPr>
          <a:xfrm rot="0" flipH="0" flipV="0">
            <a:off x="25073200" y="17778782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9" name="Freeform 2559"/>
          <p:cNvSpPr/>
          <p:nvPr/>
        </p:nvSpPr>
        <p:spPr>
          <a:xfrm rot="0" flipH="0" flipV="0">
            <a:off x="25134088" y="17778566"/>
            <a:ext cx="45770" cy="57969"/>
          </a:xfrm>
          <a:custGeom>
            <a:pathLst>
              <a:path w="5384800" h="6819900">
                <a:moveTo>
                  <a:pt x="3797300" y="6819900"/>
                </a:moveTo>
                <a:lnTo>
                  <a:pt x="508000" y="6819900"/>
                </a:lnTo>
                <a:cubicBezTo>
                  <a:pt x="165100" y="6819900"/>
                  <a:pt x="0" y="6654800"/>
                  <a:pt x="0" y="6311900"/>
                </a:cubicBezTo>
                <a:lnTo>
                  <a:pt x="0" y="6248400"/>
                </a:lnTo>
                <a:cubicBezTo>
                  <a:pt x="0" y="5969000"/>
                  <a:pt x="88900" y="5740400"/>
                  <a:pt x="177800" y="5740400"/>
                </a:cubicBezTo>
                <a:cubicBezTo>
                  <a:pt x="279400" y="5740400"/>
                  <a:pt x="368300" y="5511800"/>
                  <a:pt x="368300" y="5232400"/>
                </a:cubicBezTo>
                <a:lnTo>
                  <a:pt x="368300" y="4813300"/>
                </a:lnTo>
                <a:cubicBezTo>
                  <a:pt x="368300" y="4533900"/>
                  <a:pt x="444500" y="4305300"/>
                  <a:pt x="546100" y="4305300"/>
                </a:cubicBezTo>
                <a:cubicBezTo>
                  <a:pt x="635000" y="4305300"/>
                  <a:pt x="723900" y="4076700"/>
                  <a:pt x="723900" y="3797300"/>
                </a:cubicBezTo>
                <a:lnTo>
                  <a:pt x="723900" y="3746500"/>
                </a:lnTo>
                <a:cubicBezTo>
                  <a:pt x="723900" y="3467100"/>
                  <a:pt x="800100" y="3238500"/>
                  <a:pt x="901700" y="3238500"/>
                </a:cubicBezTo>
                <a:cubicBezTo>
                  <a:pt x="1003300" y="3238500"/>
                  <a:pt x="1079500" y="2997200"/>
                  <a:pt x="1079500" y="2717800"/>
                </a:cubicBezTo>
                <a:lnTo>
                  <a:pt x="1079500" y="2311400"/>
                </a:lnTo>
                <a:cubicBezTo>
                  <a:pt x="1079500" y="2032000"/>
                  <a:pt x="1155700" y="1803400"/>
                  <a:pt x="1257300" y="1803400"/>
                </a:cubicBezTo>
                <a:cubicBezTo>
                  <a:pt x="1358900" y="1803400"/>
                  <a:pt x="1435100" y="1574800"/>
                  <a:pt x="1435100" y="1282700"/>
                </a:cubicBezTo>
                <a:lnTo>
                  <a:pt x="1435100" y="876300"/>
                </a:lnTo>
                <a:cubicBezTo>
                  <a:pt x="1435100" y="279400"/>
                  <a:pt x="1663700" y="0"/>
                  <a:pt x="2159000" y="0"/>
                </a:cubicBezTo>
                <a:cubicBezTo>
                  <a:pt x="2349500" y="0"/>
                  <a:pt x="2514600" y="228600"/>
                  <a:pt x="2514600" y="508000"/>
                </a:cubicBezTo>
                <a:lnTo>
                  <a:pt x="2514600" y="927100"/>
                </a:lnTo>
                <a:cubicBezTo>
                  <a:pt x="2514600" y="1206500"/>
                  <a:pt x="2438400" y="1435100"/>
                  <a:pt x="2336800" y="1435100"/>
                </a:cubicBezTo>
                <a:cubicBezTo>
                  <a:pt x="2235200" y="1435100"/>
                  <a:pt x="2159000" y="1663700"/>
                  <a:pt x="2159000" y="1943100"/>
                </a:cubicBezTo>
                <a:lnTo>
                  <a:pt x="2159000" y="2362200"/>
                </a:lnTo>
                <a:cubicBezTo>
                  <a:pt x="2159000" y="2755900"/>
                  <a:pt x="2273300" y="2870200"/>
                  <a:pt x="2667000" y="2870200"/>
                </a:cubicBezTo>
                <a:lnTo>
                  <a:pt x="3797300" y="2870200"/>
                </a:lnTo>
                <a:cubicBezTo>
                  <a:pt x="4076700" y="2870200"/>
                  <a:pt x="4305300" y="2959100"/>
                  <a:pt x="4305300" y="3048000"/>
                </a:cubicBezTo>
                <a:cubicBezTo>
                  <a:pt x="4305300" y="3149600"/>
                  <a:pt x="4470400" y="3238500"/>
                  <a:pt x="4660900" y="3238500"/>
                </a:cubicBezTo>
                <a:cubicBezTo>
                  <a:pt x="5156200" y="3238500"/>
                  <a:pt x="5384800" y="3505200"/>
                  <a:pt x="5384800" y="4102100"/>
                </a:cubicBezTo>
                <a:lnTo>
                  <a:pt x="5384800" y="5232400"/>
                </a:lnTo>
                <a:cubicBezTo>
                  <a:pt x="5384800" y="5511800"/>
                  <a:pt x="5219700" y="5905500"/>
                  <a:pt x="5029200" y="6108700"/>
                </a:cubicBezTo>
                <a:lnTo>
                  <a:pt x="4673600" y="6464300"/>
                </a:lnTo>
                <a:cubicBezTo>
                  <a:pt x="4470400" y="6654800"/>
                  <a:pt x="4076700" y="6819900"/>
                  <a:pt x="3797300" y="6819900"/>
                </a:cubicBezTo>
                <a:close/>
                <a:moveTo>
                  <a:pt x="63500" y="6832600"/>
                </a:moveTo>
                <a:moveTo>
                  <a:pt x="3797300" y="3949700"/>
                </a:moveTo>
                <a:lnTo>
                  <a:pt x="1943100" y="3949700"/>
                </a:lnTo>
                <a:cubicBezTo>
                  <a:pt x="1536700" y="3949700"/>
                  <a:pt x="1435100" y="4051300"/>
                  <a:pt x="1435100" y="4457700"/>
                </a:cubicBezTo>
                <a:lnTo>
                  <a:pt x="1435100" y="4876800"/>
                </a:lnTo>
                <a:cubicBezTo>
                  <a:pt x="1435100" y="5156200"/>
                  <a:pt x="1358900" y="5384800"/>
                  <a:pt x="1257300" y="5384800"/>
                </a:cubicBezTo>
                <a:cubicBezTo>
                  <a:pt x="1155700" y="5384800"/>
                  <a:pt x="1079500" y="5461000"/>
                  <a:pt x="1079500" y="5562600"/>
                </a:cubicBezTo>
                <a:cubicBezTo>
                  <a:pt x="1079500" y="5664200"/>
                  <a:pt x="1308100" y="5740400"/>
                  <a:pt x="1587500" y="5740400"/>
                </a:cubicBezTo>
                <a:lnTo>
                  <a:pt x="3441700" y="5740400"/>
                </a:lnTo>
                <a:cubicBezTo>
                  <a:pt x="4038600" y="5740400"/>
                  <a:pt x="4305300" y="5524500"/>
                  <a:pt x="4305300" y="5029200"/>
                </a:cubicBezTo>
                <a:cubicBezTo>
                  <a:pt x="4305300" y="4826000"/>
                  <a:pt x="4394200" y="4660900"/>
                  <a:pt x="4483100" y="4660900"/>
                </a:cubicBezTo>
                <a:cubicBezTo>
                  <a:pt x="4584700" y="4660900"/>
                  <a:pt x="4660900" y="4584700"/>
                  <a:pt x="4660900" y="4483100"/>
                </a:cubicBezTo>
                <a:cubicBezTo>
                  <a:pt x="4660900" y="4165600"/>
                  <a:pt x="4318000" y="3949700"/>
                  <a:pt x="3797300" y="3949700"/>
                </a:cubicBezTo>
                <a:close/>
                <a:moveTo>
                  <a:pt x="2933700" y="68326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0" name="Freeform 2560"/>
          <p:cNvSpPr/>
          <p:nvPr/>
        </p:nvSpPr>
        <p:spPr>
          <a:xfrm rot="0" flipH="0" flipV="0">
            <a:off x="25259169" y="17754493"/>
            <a:ext cx="37890" cy="24396"/>
          </a:xfrm>
          <a:custGeom>
            <a:pathLst>
              <a:path w="4457700" h="2870200">
                <a:moveTo>
                  <a:pt x="723900" y="850900"/>
                </a:moveTo>
                <a:lnTo>
                  <a:pt x="952500" y="317500"/>
                </a:lnTo>
                <a:cubicBezTo>
                  <a:pt x="1041400" y="139700"/>
                  <a:pt x="1270000" y="0"/>
                  <a:pt x="1460500" y="0"/>
                </a:cubicBezTo>
                <a:lnTo>
                  <a:pt x="1612900" y="0"/>
                </a:lnTo>
                <a:cubicBezTo>
                  <a:pt x="1841500" y="0"/>
                  <a:pt x="1943100" y="114300"/>
                  <a:pt x="1917700" y="317500"/>
                </a:cubicBezTo>
                <a:lnTo>
                  <a:pt x="1866900" y="660400"/>
                </a:lnTo>
                <a:cubicBezTo>
                  <a:pt x="1841500" y="838200"/>
                  <a:pt x="1765300" y="1130300"/>
                  <a:pt x="1701800" y="1295400"/>
                </a:cubicBezTo>
                <a:lnTo>
                  <a:pt x="1587500" y="1587500"/>
                </a:lnTo>
                <a:cubicBezTo>
                  <a:pt x="1308100" y="2324100"/>
                  <a:pt x="825500" y="2870200"/>
                  <a:pt x="444500" y="2870200"/>
                </a:cubicBezTo>
                <a:cubicBezTo>
                  <a:pt x="88900" y="2870200"/>
                  <a:pt x="0" y="2755900"/>
                  <a:pt x="0" y="2324100"/>
                </a:cubicBezTo>
                <a:cubicBezTo>
                  <a:pt x="0" y="2133600"/>
                  <a:pt x="101600" y="1816100"/>
                  <a:pt x="228600" y="1638300"/>
                </a:cubicBezTo>
                <a:lnTo>
                  <a:pt x="330200" y="1498600"/>
                </a:lnTo>
                <a:cubicBezTo>
                  <a:pt x="469900" y="1320800"/>
                  <a:pt x="635000" y="1028700"/>
                  <a:pt x="723900" y="850900"/>
                </a:cubicBezTo>
                <a:close/>
                <a:moveTo>
                  <a:pt x="6362700" y="9664700"/>
                </a:moveTo>
                <a:moveTo>
                  <a:pt x="2832100" y="1536700"/>
                </a:moveTo>
                <a:lnTo>
                  <a:pt x="3530600" y="304800"/>
                </a:lnTo>
                <a:cubicBezTo>
                  <a:pt x="3632200" y="139700"/>
                  <a:pt x="3873500" y="0"/>
                  <a:pt x="4064000" y="0"/>
                </a:cubicBezTo>
                <a:lnTo>
                  <a:pt x="4114800" y="0"/>
                </a:lnTo>
                <a:cubicBezTo>
                  <a:pt x="4343400" y="0"/>
                  <a:pt x="4457700" y="114300"/>
                  <a:pt x="4432300" y="330200"/>
                </a:cubicBezTo>
                <a:lnTo>
                  <a:pt x="4381500" y="838200"/>
                </a:lnTo>
                <a:cubicBezTo>
                  <a:pt x="4356100" y="1028700"/>
                  <a:pt x="4254500" y="1320800"/>
                  <a:pt x="4165600" y="1485900"/>
                </a:cubicBezTo>
                <a:lnTo>
                  <a:pt x="3556000" y="2552700"/>
                </a:lnTo>
                <a:cubicBezTo>
                  <a:pt x="3467100" y="2717800"/>
                  <a:pt x="3225800" y="2870200"/>
                  <a:pt x="3035300" y="2870200"/>
                </a:cubicBezTo>
                <a:cubicBezTo>
                  <a:pt x="2844800" y="2870200"/>
                  <a:pt x="2641600" y="2819400"/>
                  <a:pt x="2590800" y="2768600"/>
                </a:cubicBezTo>
                <a:cubicBezTo>
                  <a:pt x="2540000" y="2730500"/>
                  <a:pt x="2527300" y="2540000"/>
                  <a:pt x="2565400" y="2349500"/>
                </a:cubicBezTo>
                <a:lnTo>
                  <a:pt x="2590800" y="2171700"/>
                </a:lnTo>
                <a:cubicBezTo>
                  <a:pt x="2628900" y="1993900"/>
                  <a:pt x="2730500" y="1701800"/>
                  <a:pt x="2832100" y="1536700"/>
                </a:cubicBezTo>
                <a:close/>
                <a:moveTo>
                  <a:pt x="5676900" y="96647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1" name="Freeform 2561"/>
          <p:cNvSpPr/>
          <p:nvPr/>
        </p:nvSpPr>
        <p:spPr>
          <a:xfrm rot="0" flipH="0" flipV="0">
            <a:off x="25316143" y="17780617"/>
            <a:ext cx="46094" cy="56457"/>
          </a:xfrm>
          <a:custGeom>
            <a:pathLst>
              <a:path w="5422900" h="6642100">
                <a:moveTo>
                  <a:pt x="3111500" y="3746500"/>
                </a:moveTo>
                <a:lnTo>
                  <a:pt x="1193800" y="3632200"/>
                </a:lnTo>
                <a:cubicBezTo>
                  <a:pt x="647700" y="3606800"/>
                  <a:pt x="444500" y="3505200"/>
                  <a:pt x="317500" y="3225800"/>
                </a:cubicBezTo>
                <a:cubicBezTo>
                  <a:pt x="38100" y="2540000"/>
                  <a:pt x="0" y="2209800"/>
                  <a:pt x="127000" y="1651000"/>
                </a:cubicBezTo>
                <a:lnTo>
                  <a:pt x="292100" y="952500"/>
                </a:lnTo>
                <a:cubicBezTo>
                  <a:pt x="419100" y="368300"/>
                  <a:pt x="698500" y="0"/>
                  <a:pt x="1003300" y="0"/>
                </a:cubicBezTo>
                <a:cubicBezTo>
                  <a:pt x="1397000" y="0"/>
                  <a:pt x="1485900" y="101600"/>
                  <a:pt x="1485900" y="546100"/>
                </a:cubicBezTo>
                <a:cubicBezTo>
                  <a:pt x="1485900" y="736600"/>
                  <a:pt x="1447800" y="1054100"/>
                  <a:pt x="1397000" y="1244600"/>
                </a:cubicBezTo>
                <a:lnTo>
                  <a:pt x="1295400" y="1625600"/>
                </a:lnTo>
                <a:cubicBezTo>
                  <a:pt x="1257300" y="1816100"/>
                  <a:pt x="1155700" y="1981200"/>
                  <a:pt x="1079500" y="1981200"/>
                </a:cubicBezTo>
                <a:cubicBezTo>
                  <a:pt x="1003300" y="1981200"/>
                  <a:pt x="939800" y="2019300"/>
                  <a:pt x="939800" y="2070100"/>
                </a:cubicBezTo>
                <a:cubicBezTo>
                  <a:pt x="939800" y="2171700"/>
                  <a:pt x="1193800" y="2578100"/>
                  <a:pt x="1358900" y="2755900"/>
                </a:cubicBezTo>
                <a:cubicBezTo>
                  <a:pt x="1435100" y="2819400"/>
                  <a:pt x="1651000" y="2870200"/>
                  <a:pt x="1841500" y="2870200"/>
                </a:cubicBezTo>
                <a:lnTo>
                  <a:pt x="3454400" y="2870200"/>
                </a:lnTo>
                <a:cubicBezTo>
                  <a:pt x="3886200" y="2870200"/>
                  <a:pt x="3962400" y="2806700"/>
                  <a:pt x="4076700" y="2336800"/>
                </a:cubicBezTo>
                <a:lnTo>
                  <a:pt x="4508500" y="482600"/>
                </a:lnTo>
                <a:cubicBezTo>
                  <a:pt x="4610100" y="38100"/>
                  <a:pt x="4648200" y="0"/>
                  <a:pt x="4978400" y="0"/>
                </a:cubicBezTo>
                <a:cubicBezTo>
                  <a:pt x="5334000" y="0"/>
                  <a:pt x="5422900" y="114300"/>
                  <a:pt x="5422900" y="546100"/>
                </a:cubicBezTo>
                <a:lnTo>
                  <a:pt x="5422900" y="723900"/>
                </a:lnTo>
                <a:cubicBezTo>
                  <a:pt x="5422900" y="914400"/>
                  <a:pt x="5384800" y="1231900"/>
                  <a:pt x="5334000" y="1422400"/>
                </a:cubicBezTo>
                <a:lnTo>
                  <a:pt x="3962400" y="6286500"/>
                </a:lnTo>
                <a:cubicBezTo>
                  <a:pt x="3898900" y="6515100"/>
                  <a:pt x="3733800" y="6642100"/>
                  <a:pt x="3505200" y="6642100"/>
                </a:cubicBezTo>
                <a:lnTo>
                  <a:pt x="3454400" y="6642100"/>
                </a:lnTo>
                <a:cubicBezTo>
                  <a:pt x="3263900" y="6642100"/>
                  <a:pt x="3060700" y="6502400"/>
                  <a:pt x="3009900" y="6324600"/>
                </a:cubicBezTo>
                <a:cubicBezTo>
                  <a:pt x="2908300" y="5969000"/>
                  <a:pt x="2908300" y="5969000"/>
                  <a:pt x="3009900" y="5575300"/>
                </a:cubicBezTo>
                <a:lnTo>
                  <a:pt x="3098800" y="5194300"/>
                </a:lnTo>
                <a:cubicBezTo>
                  <a:pt x="3149600" y="5003800"/>
                  <a:pt x="3251200" y="4838700"/>
                  <a:pt x="3327400" y="4838700"/>
                </a:cubicBezTo>
                <a:cubicBezTo>
                  <a:pt x="3390900" y="4838700"/>
                  <a:pt x="3454400" y="4686300"/>
                  <a:pt x="3454400" y="4483100"/>
                </a:cubicBezTo>
                <a:lnTo>
                  <a:pt x="3454400" y="4127500"/>
                </a:lnTo>
                <a:cubicBezTo>
                  <a:pt x="3454400" y="3822700"/>
                  <a:pt x="3403600" y="3771900"/>
                  <a:pt x="3111500" y="3746500"/>
                </a:cubicBezTo>
                <a:close/>
                <a:moveTo>
                  <a:pt x="1828800" y="65913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2" name="Freeform 2562"/>
          <p:cNvSpPr/>
          <p:nvPr/>
        </p:nvSpPr>
        <p:spPr>
          <a:xfrm rot="0" flipH="0" flipV="0">
            <a:off x="25370204" y="17779969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3" name="Freeform 2563"/>
          <p:cNvSpPr/>
          <p:nvPr/>
        </p:nvSpPr>
        <p:spPr>
          <a:xfrm rot="0" flipH="0" flipV="0">
            <a:off x="25429661" y="17778674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4" name="Freeform 2564"/>
          <p:cNvSpPr/>
          <p:nvPr/>
        </p:nvSpPr>
        <p:spPr>
          <a:xfrm rot="0" flipH="0" flipV="0">
            <a:off x="25479188" y="17778997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5" name="Freeform 2565"/>
          <p:cNvSpPr/>
          <p:nvPr/>
        </p:nvSpPr>
        <p:spPr>
          <a:xfrm rot="0" flipH="0" flipV="0">
            <a:off x="25560128" y="17778674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6" name="Freeform 2566"/>
          <p:cNvSpPr/>
          <p:nvPr/>
        </p:nvSpPr>
        <p:spPr>
          <a:xfrm rot="0" flipH="0" flipV="0">
            <a:off x="25629948" y="17754385"/>
            <a:ext cx="21374" cy="82365"/>
          </a:xfrm>
          <a:custGeom>
            <a:pathLst>
              <a:path w="2514600" h="9690100">
                <a:moveTo>
                  <a:pt x="711200" y="1079500"/>
                </a:moveTo>
                <a:lnTo>
                  <a:pt x="711200" y="368300"/>
                </a:lnTo>
                <a:cubicBezTo>
                  <a:pt x="711200" y="88900"/>
                  <a:pt x="800100" y="0"/>
                  <a:pt x="1079500" y="0"/>
                </a:cubicBezTo>
                <a:lnTo>
                  <a:pt x="1435100" y="0"/>
                </a:lnTo>
                <a:cubicBezTo>
                  <a:pt x="1689100" y="0"/>
                  <a:pt x="1790700" y="114300"/>
                  <a:pt x="1790700" y="368300"/>
                </a:cubicBezTo>
                <a:lnTo>
                  <a:pt x="1790700" y="723900"/>
                </a:lnTo>
                <a:cubicBezTo>
                  <a:pt x="1790700" y="914400"/>
                  <a:pt x="1714500" y="1079500"/>
                  <a:pt x="1612900" y="1079500"/>
                </a:cubicBezTo>
                <a:cubicBezTo>
                  <a:pt x="1511300" y="1079500"/>
                  <a:pt x="1435100" y="1168400"/>
                  <a:pt x="1435100" y="1257300"/>
                </a:cubicBezTo>
                <a:cubicBezTo>
                  <a:pt x="1435100" y="1358900"/>
                  <a:pt x="1270000" y="1435100"/>
                  <a:pt x="1079500" y="1435100"/>
                </a:cubicBezTo>
                <a:cubicBezTo>
                  <a:pt x="863600" y="1435100"/>
                  <a:pt x="711200" y="1295400"/>
                  <a:pt x="711200" y="1079500"/>
                </a:cubicBezTo>
                <a:close/>
                <a:moveTo>
                  <a:pt x="7010400" y="9677400"/>
                </a:moveTo>
                <a:moveTo>
                  <a:pt x="2146300" y="4673600"/>
                </a:moveTo>
                <a:cubicBezTo>
                  <a:pt x="2146300" y="5067300"/>
                  <a:pt x="2070100" y="5384800"/>
                  <a:pt x="1968500" y="5384800"/>
                </a:cubicBezTo>
                <a:cubicBezTo>
                  <a:pt x="1866900" y="5384800"/>
                  <a:pt x="1790700" y="5626100"/>
                  <a:pt x="1790700" y="5918200"/>
                </a:cubicBezTo>
                <a:cubicBezTo>
                  <a:pt x="1790700" y="6223000"/>
                  <a:pt x="1714500" y="6464300"/>
                  <a:pt x="1612900" y="6464300"/>
                </a:cubicBezTo>
                <a:cubicBezTo>
                  <a:pt x="1511300" y="6464300"/>
                  <a:pt x="1435100" y="6781800"/>
                  <a:pt x="1435100" y="7175500"/>
                </a:cubicBezTo>
                <a:cubicBezTo>
                  <a:pt x="1435100" y="7569200"/>
                  <a:pt x="1358900" y="7899400"/>
                  <a:pt x="1257300" y="7899400"/>
                </a:cubicBezTo>
                <a:cubicBezTo>
                  <a:pt x="1155700" y="7899400"/>
                  <a:pt x="1079500" y="8216900"/>
                  <a:pt x="1079500" y="8610600"/>
                </a:cubicBezTo>
                <a:cubicBezTo>
                  <a:pt x="1079500" y="9004300"/>
                  <a:pt x="990600" y="9334500"/>
                  <a:pt x="901700" y="9334500"/>
                </a:cubicBezTo>
                <a:cubicBezTo>
                  <a:pt x="800100" y="9334500"/>
                  <a:pt x="711200" y="9410700"/>
                  <a:pt x="711200" y="9512300"/>
                </a:cubicBezTo>
                <a:cubicBezTo>
                  <a:pt x="711200" y="9601200"/>
                  <a:pt x="558800" y="9690100"/>
                  <a:pt x="355600" y="9690100"/>
                </a:cubicBezTo>
                <a:cubicBezTo>
                  <a:pt x="165100" y="9690100"/>
                  <a:pt x="0" y="9359900"/>
                  <a:pt x="0" y="8966200"/>
                </a:cubicBezTo>
                <a:cubicBezTo>
                  <a:pt x="0" y="8572500"/>
                  <a:pt x="76200" y="8255000"/>
                  <a:pt x="177800" y="8255000"/>
                </a:cubicBezTo>
                <a:cubicBezTo>
                  <a:pt x="279400" y="8255000"/>
                  <a:pt x="355600" y="7924800"/>
                  <a:pt x="355600" y="7531100"/>
                </a:cubicBezTo>
                <a:cubicBezTo>
                  <a:pt x="355600" y="7137400"/>
                  <a:pt x="444500" y="6819900"/>
                  <a:pt x="533400" y="6819900"/>
                </a:cubicBezTo>
                <a:cubicBezTo>
                  <a:pt x="635000" y="6819900"/>
                  <a:pt x="711200" y="6502400"/>
                  <a:pt x="711200" y="6096000"/>
                </a:cubicBezTo>
                <a:cubicBezTo>
                  <a:pt x="711200" y="5702300"/>
                  <a:pt x="800100" y="5384800"/>
                  <a:pt x="901700" y="5384800"/>
                </a:cubicBezTo>
                <a:cubicBezTo>
                  <a:pt x="990600" y="5384800"/>
                  <a:pt x="1079500" y="5067300"/>
                  <a:pt x="1079500" y="4673600"/>
                </a:cubicBezTo>
                <a:cubicBezTo>
                  <a:pt x="1079500" y="4267200"/>
                  <a:pt x="1155700" y="3949700"/>
                  <a:pt x="1257300" y="3949700"/>
                </a:cubicBezTo>
                <a:cubicBezTo>
                  <a:pt x="1358900" y="3949700"/>
                  <a:pt x="1435100" y="3708400"/>
                  <a:pt x="1435100" y="3416300"/>
                </a:cubicBezTo>
                <a:cubicBezTo>
                  <a:pt x="1435100" y="3111500"/>
                  <a:pt x="1676400" y="2870200"/>
                  <a:pt x="1968500" y="2870200"/>
                </a:cubicBezTo>
                <a:cubicBezTo>
                  <a:pt x="2273300" y="2870200"/>
                  <a:pt x="2514600" y="3111500"/>
                  <a:pt x="2514600" y="3416300"/>
                </a:cubicBezTo>
                <a:cubicBezTo>
                  <a:pt x="2514600" y="3708400"/>
                  <a:pt x="2425700" y="3949700"/>
                  <a:pt x="2324100" y="3949700"/>
                </a:cubicBezTo>
                <a:cubicBezTo>
                  <a:pt x="2235200" y="3949700"/>
                  <a:pt x="2146300" y="4267200"/>
                  <a:pt x="2146300" y="4673600"/>
                </a:cubicBezTo>
                <a:close/>
                <a:moveTo>
                  <a:pt x="3416300" y="96774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7" name="Freeform 2567"/>
          <p:cNvSpPr/>
          <p:nvPr/>
        </p:nvSpPr>
        <p:spPr>
          <a:xfrm rot="0" flipH="0" flipV="0">
            <a:off x="25660692" y="17754385"/>
            <a:ext cx="9175" cy="12198"/>
          </a:xfrm>
          <a:custGeom>
            <a:pathLst>
              <a:path w="1079500" h="1435100">
                <a:moveTo>
                  <a:pt x="1079500" y="368300"/>
                </a:moveTo>
                <a:lnTo>
                  <a:pt x="1079500" y="1079500"/>
                </a:lnTo>
                <a:cubicBezTo>
                  <a:pt x="1079500" y="1295400"/>
                  <a:pt x="927100" y="1435100"/>
                  <a:pt x="711200" y="1435100"/>
                </a:cubicBezTo>
                <a:cubicBezTo>
                  <a:pt x="520700" y="1435100"/>
                  <a:pt x="355600" y="1358900"/>
                  <a:pt x="355600" y="1257300"/>
                </a:cubicBezTo>
                <a:cubicBezTo>
                  <a:pt x="355600" y="1168400"/>
                  <a:pt x="279400" y="1079500"/>
                  <a:pt x="177800" y="1079500"/>
                </a:cubicBezTo>
                <a:cubicBezTo>
                  <a:pt x="76200" y="1079500"/>
                  <a:pt x="0" y="914400"/>
                  <a:pt x="0" y="723900"/>
                </a:cubicBezTo>
                <a:cubicBezTo>
                  <a:pt x="0" y="520700"/>
                  <a:pt x="76200" y="368300"/>
                  <a:pt x="177800" y="368300"/>
                </a:cubicBezTo>
                <a:cubicBezTo>
                  <a:pt x="279400" y="368300"/>
                  <a:pt x="355600" y="279400"/>
                  <a:pt x="355600" y="190500"/>
                </a:cubicBezTo>
                <a:cubicBezTo>
                  <a:pt x="355600" y="88900"/>
                  <a:pt x="520700" y="0"/>
                  <a:pt x="711200" y="0"/>
                </a:cubicBezTo>
                <a:cubicBezTo>
                  <a:pt x="927100" y="0"/>
                  <a:pt x="1079500" y="152400"/>
                  <a:pt x="1079500" y="368300"/>
                </a:cubicBezTo>
                <a:close/>
                <a:moveTo>
                  <a:pt x="9232900" y="96774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8" name="Freeform 2568"/>
          <p:cNvSpPr/>
          <p:nvPr/>
        </p:nvSpPr>
        <p:spPr>
          <a:xfrm rot="0" flipH="0" flipV="0">
            <a:off x="25696615" y="17754493"/>
            <a:ext cx="37890" cy="24396"/>
          </a:xfrm>
          <a:custGeom>
            <a:pathLst>
              <a:path w="4457700" h="2870200">
                <a:moveTo>
                  <a:pt x="723900" y="850900"/>
                </a:moveTo>
                <a:lnTo>
                  <a:pt x="952500" y="317500"/>
                </a:lnTo>
                <a:cubicBezTo>
                  <a:pt x="1041400" y="139700"/>
                  <a:pt x="1270000" y="0"/>
                  <a:pt x="1460500" y="0"/>
                </a:cubicBezTo>
                <a:lnTo>
                  <a:pt x="1612900" y="0"/>
                </a:lnTo>
                <a:cubicBezTo>
                  <a:pt x="1841500" y="0"/>
                  <a:pt x="1943100" y="114300"/>
                  <a:pt x="1917700" y="317500"/>
                </a:cubicBezTo>
                <a:lnTo>
                  <a:pt x="1866900" y="660400"/>
                </a:lnTo>
                <a:cubicBezTo>
                  <a:pt x="1841500" y="838200"/>
                  <a:pt x="1765300" y="1130300"/>
                  <a:pt x="1701800" y="1295400"/>
                </a:cubicBezTo>
                <a:lnTo>
                  <a:pt x="1587500" y="1587500"/>
                </a:lnTo>
                <a:cubicBezTo>
                  <a:pt x="1308100" y="2324100"/>
                  <a:pt x="825500" y="2870200"/>
                  <a:pt x="444500" y="2870200"/>
                </a:cubicBezTo>
                <a:cubicBezTo>
                  <a:pt x="88900" y="2870200"/>
                  <a:pt x="0" y="2755900"/>
                  <a:pt x="0" y="2324100"/>
                </a:cubicBezTo>
                <a:cubicBezTo>
                  <a:pt x="0" y="2133600"/>
                  <a:pt x="101600" y="1816100"/>
                  <a:pt x="228600" y="1638300"/>
                </a:cubicBezTo>
                <a:lnTo>
                  <a:pt x="330200" y="1498600"/>
                </a:lnTo>
                <a:cubicBezTo>
                  <a:pt x="469900" y="1320800"/>
                  <a:pt x="635000" y="1028700"/>
                  <a:pt x="723900" y="850900"/>
                </a:cubicBezTo>
                <a:close/>
                <a:moveTo>
                  <a:pt x="6362700" y="9664700"/>
                </a:moveTo>
                <a:moveTo>
                  <a:pt x="2832100" y="1536700"/>
                </a:moveTo>
                <a:lnTo>
                  <a:pt x="3530600" y="304800"/>
                </a:lnTo>
                <a:cubicBezTo>
                  <a:pt x="3632200" y="139700"/>
                  <a:pt x="3873500" y="0"/>
                  <a:pt x="4064000" y="0"/>
                </a:cubicBezTo>
                <a:lnTo>
                  <a:pt x="4114800" y="0"/>
                </a:lnTo>
                <a:cubicBezTo>
                  <a:pt x="4343400" y="0"/>
                  <a:pt x="4457700" y="114300"/>
                  <a:pt x="4432300" y="330200"/>
                </a:cubicBezTo>
                <a:lnTo>
                  <a:pt x="4381500" y="838200"/>
                </a:lnTo>
                <a:cubicBezTo>
                  <a:pt x="4356100" y="1028700"/>
                  <a:pt x="4254500" y="1320800"/>
                  <a:pt x="4165600" y="1485900"/>
                </a:cubicBezTo>
                <a:lnTo>
                  <a:pt x="3556000" y="2552700"/>
                </a:lnTo>
                <a:cubicBezTo>
                  <a:pt x="3467100" y="2717800"/>
                  <a:pt x="3225800" y="2870200"/>
                  <a:pt x="3035300" y="2870200"/>
                </a:cubicBezTo>
                <a:cubicBezTo>
                  <a:pt x="2844800" y="2870200"/>
                  <a:pt x="2641600" y="2819400"/>
                  <a:pt x="2590800" y="2768600"/>
                </a:cubicBezTo>
                <a:cubicBezTo>
                  <a:pt x="2540000" y="2730500"/>
                  <a:pt x="2527300" y="2540000"/>
                  <a:pt x="2565400" y="2349500"/>
                </a:cubicBezTo>
                <a:lnTo>
                  <a:pt x="2590800" y="2171700"/>
                </a:lnTo>
                <a:cubicBezTo>
                  <a:pt x="2628900" y="1993900"/>
                  <a:pt x="2730500" y="1701800"/>
                  <a:pt x="2832100" y="1536700"/>
                </a:cubicBezTo>
                <a:close/>
                <a:moveTo>
                  <a:pt x="5676900" y="96647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9" name="Freeform 2569"/>
          <p:cNvSpPr/>
          <p:nvPr/>
        </p:nvSpPr>
        <p:spPr>
          <a:xfrm rot="0" flipH="0" flipV="0">
            <a:off x="25783396" y="17781804"/>
            <a:ext cx="82365" cy="54946"/>
          </a:xfrm>
          <a:custGeom>
            <a:pathLst>
              <a:path w="9690100" h="6464300">
                <a:moveTo>
                  <a:pt x="2514600" y="0"/>
                </a:moveTo>
                <a:lnTo>
                  <a:pt x="5384800" y="0"/>
                </a:lnTo>
                <a:cubicBezTo>
                  <a:pt x="5778500" y="0"/>
                  <a:pt x="6096000" y="165100"/>
                  <a:pt x="6096000" y="368300"/>
                </a:cubicBezTo>
                <a:cubicBezTo>
                  <a:pt x="6096000" y="558800"/>
                  <a:pt x="6184900" y="723900"/>
                  <a:pt x="6273800" y="723900"/>
                </a:cubicBezTo>
                <a:cubicBezTo>
                  <a:pt x="6375400" y="723900"/>
                  <a:pt x="6451600" y="965200"/>
                  <a:pt x="6451600" y="1257300"/>
                </a:cubicBezTo>
                <a:cubicBezTo>
                  <a:pt x="6451600" y="1562100"/>
                  <a:pt x="6375400" y="1803400"/>
                  <a:pt x="6273800" y="1803400"/>
                </a:cubicBezTo>
                <a:cubicBezTo>
                  <a:pt x="6184900" y="1803400"/>
                  <a:pt x="6096000" y="2120900"/>
                  <a:pt x="6096000" y="2514600"/>
                </a:cubicBezTo>
                <a:cubicBezTo>
                  <a:pt x="6096000" y="2908300"/>
                  <a:pt x="6019800" y="3238500"/>
                  <a:pt x="5918200" y="3238500"/>
                </a:cubicBezTo>
                <a:cubicBezTo>
                  <a:pt x="5816600" y="3238500"/>
                  <a:pt x="5740400" y="3556000"/>
                  <a:pt x="5740400" y="3949700"/>
                </a:cubicBezTo>
                <a:cubicBezTo>
                  <a:pt x="5740400" y="4343400"/>
                  <a:pt x="5664200" y="4673600"/>
                  <a:pt x="5562600" y="4673600"/>
                </a:cubicBezTo>
                <a:cubicBezTo>
                  <a:pt x="5461000" y="4673600"/>
                  <a:pt x="5384800" y="4991100"/>
                  <a:pt x="5384800" y="5384800"/>
                </a:cubicBezTo>
                <a:cubicBezTo>
                  <a:pt x="5384800" y="5778500"/>
                  <a:pt x="5295900" y="6096000"/>
                  <a:pt x="5207000" y="6096000"/>
                </a:cubicBezTo>
                <a:cubicBezTo>
                  <a:pt x="5105400" y="6096000"/>
                  <a:pt x="5029200" y="6184900"/>
                  <a:pt x="5029200" y="6286500"/>
                </a:cubicBezTo>
                <a:cubicBezTo>
                  <a:pt x="5029200" y="6375400"/>
                  <a:pt x="4864100" y="6464300"/>
                  <a:pt x="4660900" y="6464300"/>
                </a:cubicBezTo>
                <a:cubicBezTo>
                  <a:pt x="4470400" y="6464300"/>
                  <a:pt x="4305300" y="6134100"/>
                  <a:pt x="4305300" y="5740400"/>
                </a:cubicBezTo>
                <a:lnTo>
                  <a:pt x="4305300" y="5384800"/>
                </a:lnTo>
                <a:cubicBezTo>
                  <a:pt x="4305300" y="4991100"/>
                  <a:pt x="4381500" y="4673600"/>
                  <a:pt x="4483100" y="4673600"/>
                </a:cubicBezTo>
                <a:cubicBezTo>
                  <a:pt x="4584700" y="4673600"/>
                  <a:pt x="4660900" y="4343400"/>
                  <a:pt x="4660900" y="3949700"/>
                </a:cubicBezTo>
                <a:cubicBezTo>
                  <a:pt x="4660900" y="3556000"/>
                  <a:pt x="4749800" y="3238500"/>
                  <a:pt x="4838700" y="3238500"/>
                </a:cubicBezTo>
                <a:cubicBezTo>
                  <a:pt x="4940300" y="3238500"/>
                  <a:pt x="5029200" y="2997200"/>
                  <a:pt x="5029200" y="2692400"/>
                </a:cubicBezTo>
                <a:cubicBezTo>
                  <a:pt x="5029200" y="2400300"/>
                  <a:pt x="5105400" y="2159000"/>
                  <a:pt x="5207000" y="2159000"/>
                </a:cubicBezTo>
                <a:cubicBezTo>
                  <a:pt x="5295900" y="2159000"/>
                  <a:pt x="5384800" y="1828800"/>
                  <a:pt x="5384800" y="1435100"/>
                </a:cubicBezTo>
                <a:cubicBezTo>
                  <a:pt x="5384800" y="1016000"/>
                  <a:pt x="5080000" y="723900"/>
                  <a:pt x="4660900" y="723900"/>
                </a:cubicBezTo>
                <a:lnTo>
                  <a:pt x="3225800" y="723900"/>
                </a:lnTo>
                <a:cubicBezTo>
                  <a:pt x="2832100" y="723900"/>
                  <a:pt x="2514600" y="889000"/>
                  <a:pt x="2514600" y="1079500"/>
                </a:cubicBezTo>
                <a:cubicBezTo>
                  <a:pt x="2514600" y="1282700"/>
                  <a:pt x="2438400" y="1435100"/>
                  <a:pt x="2336800" y="1435100"/>
                </a:cubicBezTo>
                <a:cubicBezTo>
                  <a:pt x="2235200" y="1435100"/>
                  <a:pt x="2159000" y="1765300"/>
                  <a:pt x="2159000" y="2159000"/>
                </a:cubicBezTo>
                <a:cubicBezTo>
                  <a:pt x="2159000" y="2552700"/>
                  <a:pt x="2070100" y="2870200"/>
                  <a:pt x="1981200" y="2870200"/>
                </a:cubicBezTo>
                <a:cubicBezTo>
                  <a:pt x="1879600" y="2870200"/>
                  <a:pt x="1790700" y="3200400"/>
                  <a:pt x="1790700" y="3594100"/>
                </a:cubicBezTo>
                <a:cubicBezTo>
                  <a:pt x="1790700" y="3987800"/>
                  <a:pt x="1714500" y="4305300"/>
                  <a:pt x="1612900" y="4305300"/>
                </a:cubicBezTo>
                <a:cubicBezTo>
                  <a:pt x="1524000" y="4305300"/>
                  <a:pt x="1435100" y="4635500"/>
                  <a:pt x="1435100" y="5029200"/>
                </a:cubicBezTo>
                <a:cubicBezTo>
                  <a:pt x="1435100" y="5422900"/>
                  <a:pt x="1358900" y="5740400"/>
                  <a:pt x="1257300" y="5740400"/>
                </a:cubicBezTo>
                <a:cubicBezTo>
                  <a:pt x="1155700" y="5740400"/>
                  <a:pt x="1079500" y="5905500"/>
                  <a:pt x="1079500" y="6096000"/>
                </a:cubicBezTo>
                <a:cubicBezTo>
                  <a:pt x="1079500" y="6299200"/>
                  <a:pt x="914400" y="6464300"/>
                  <a:pt x="723900" y="6464300"/>
                </a:cubicBezTo>
                <a:cubicBezTo>
                  <a:pt x="520700" y="6464300"/>
                  <a:pt x="355600" y="6375400"/>
                  <a:pt x="355600" y="6286500"/>
                </a:cubicBezTo>
                <a:cubicBezTo>
                  <a:pt x="355600" y="6184900"/>
                  <a:pt x="279400" y="6096000"/>
                  <a:pt x="177800" y="6096000"/>
                </a:cubicBezTo>
                <a:cubicBezTo>
                  <a:pt x="88900" y="6096000"/>
                  <a:pt x="0" y="6019800"/>
                  <a:pt x="0" y="5918200"/>
                </a:cubicBezTo>
                <a:cubicBezTo>
                  <a:pt x="0" y="5829300"/>
                  <a:pt x="88900" y="5740400"/>
                  <a:pt x="177800" y="5740400"/>
                </a:cubicBezTo>
                <a:cubicBezTo>
                  <a:pt x="279400" y="5740400"/>
                  <a:pt x="355600" y="5422900"/>
                  <a:pt x="355600" y="5029200"/>
                </a:cubicBezTo>
                <a:cubicBezTo>
                  <a:pt x="355600" y="4635500"/>
                  <a:pt x="444500" y="4305300"/>
                  <a:pt x="546100" y="4305300"/>
                </a:cubicBezTo>
                <a:cubicBezTo>
                  <a:pt x="635000" y="4305300"/>
                  <a:pt x="723900" y="3987800"/>
                  <a:pt x="723900" y="3594100"/>
                </a:cubicBezTo>
                <a:cubicBezTo>
                  <a:pt x="723900" y="3200400"/>
                  <a:pt x="800100" y="2870200"/>
                  <a:pt x="901700" y="2870200"/>
                </a:cubicBezTo>
                <a:cubicBezTo>
                  <a:pt x="1003300" y="2870200"/>
                  <a:pt x="1079500" y="2628900"/>
                  <a:pt x="1079500" y="2336800"/>
                </a:cubicBezTo>
                <a:cubicBezTo>
                  <a:pt x="1079500" y="2044700"/>
                  <a:pt x="1155700" y="1803400"/>
                  <a:pt x="1257300" y="1803400"/>
                </a:cubicBezTo>
                <a:cubicBezTo>
                  <a:pt x="1358900" y="1803400"/>
                  <a:pt x="1435100" y="1473200"/>
                  <a:pt x="1435100" y="1079500"/>
                </a:cubicBezTo>
                <a:cubicBezTo>
                  <a:pt x="1435100" y="685800"/>
                  <a:pt x="1524000" y="368300"/>
                  <a:pt x="1612900" y="368300"/>
                </a:cubicBezTo>
                <a:cubicBezTo>
                  <a:pt x="1714500" y="368300"/>
                  <a:pt x="1790700" y="279400"/>
                  <a:pt x="1790700" y="190500"/>
                </a:cubicBezTo>
                <a:cubicBezTo>
                  <a:pt x="1790700" y="88900"/>
                  <a:pt x="2120900" y="0"/>
                  <a:pt x="2514600" y="0"/>
                </a:cubicBezTo>
                <a:close/>
                <a:moveTo>
                  <a:pt x="6096000" y="6451600"/>
                </a:moveTo>
                <a:moveTo>
                  <a:pt x="9321800" y="1435100"/>
                </a:moveTo>
                <a:lnTo>
                  <a:pt x="9321800" y="2159000"/>
                </a:lnTo>
                <a:cubicBezTo>
                  <a:pt x="9321800" y="2349500"/>
                  <a:pt x="9245600" y="2514600"/>
                  <a:pt x="9144000" y="2514600"/>
                </a:cubicBezTo>
                <a:cubicBezTo>
                  <a:pt x="9042400" y="2514600"/>
                  <a:pt x="8966200" y="2679700"/>
                  <a:pt x="8966200" y="2870200"/>
                </a:cubicBezTo>
                <a:lnTo>
                  <a:pt x="8966200" y="3594100"/>
                </a:lnTo>
                <a:cubicBezTo>
                  <a:pt x="8966200" y="3784600"/>
                  <a:pt x="8890000" y="3949700"/>
                  <a:pt x="8788400" y="3949700"/>
                </a:cubicBezTo>
                <a:cubicBezTo>
                  <a:pt x="8686800" y="3949700"/>
                  <a:pt x="8610600" y="4114800"/>
                  <a:pt x="8610600" y="4305300"/>
                </a:cubicBezTo>
                <a:lnTo>
                  <a:pt x="8610600" y="5029200"/>
                </a:lnTo>
                <a:cubicBezTo>
                  <a:pt x="8610600" y="5219700"/>
                  <a:pt x="8534400" y="5384800"/>
                  <a:pt x="8432800" y="5384800"/>
                </a:cubicBezTo>
                <a:cubicBezTo>
                  <a:pt x="8331200" y="5384800"/>
                  <a:pt x="8255000" y="5549900"/>
                  <a:pt x="8255000" y="5740400"/>
                </a:cubicBezTo>
                <a:lnTo>
                  <a:pt x="8255000" y="6096000"/>
                </a:lnTo>
                <a:cubicBezTo>
                  <a:pt x="8255000" y="6350000"/>
                  <a:pt x="8140700" y="6464300"/>
                  <a:pt x="7886700" y="6464300"/>
                </a:cubicBezTo>
                <a:lnTo>
                  <a:pt x="7531100" y="6464300"/>
                </a:lnTo>
                <a:cubicBezTo>
                  <a:pt x="7277100" y="6464300"/>
                  <a:pt x="7175500" y="6350000"/>
                  <a:pt x="7175500" y="6096000"/>
                </a:cubicBezTo>
                <a:lnTo>
                  <a:pt x="7175500" y="5740400"/>
                </a:lnTo>
                <a:cubicBezTo>
                  <a:pt x="7175500" y="5549900"/>
                  <a:pt x="7251700" y="5384800"/>
                  <a:pt x="7353300" y="5384800"/>
                </a:cubicBezTo>
                <a:cubicBezTo>
                  <a:pt x="7454900" y="5384800"/>
                  <a:pt x="7531100" y="5219700"/>
                  <a:pt x="7531100" y="5029200"/>
                </a:cubicBezTo>
                <a:lnTo>
                  <a:pt x="7531100" y="4305300"/>
                </a:lnTo>
                <a:cubicBezTo>
                  <a:pt x="7531100" y="4114800"/>
                  <a:pt x="7620000" y="3949700"/>
                  <a:pt x="7708900" y="3949700"/>
                </a:cubicBezTo>
                <a:cubicBezTo>
                  <a:pt x="7810500" y="3949700"/>
                  <a:pt x="7886700" y="3784600"/>
                  <a:pt x="7886700" y="3594100"/>
                </a:cubicBezTo>
                <a:lnTo>
                  <a:pt x="7886700" y="2870200"/>
                </a:lnTo>
                <a:cubicBezTo>
                  <a:pt x="7886700" y="2679700"/>
                  <a:pt x="7975600" y="2514600"/>
                  <a:pt x="8077200" y="2514600"/>
                </a:cubicBezTo>
                <a:cubicBezTo>
                  <a:pt x="8166100" y="2514600"/>
                  <a:pt x="8255000" y="2349500"/>
                  <a:pt x="8255000" y="2159000"/>
                </a:cubicBezTo>
                <a:lnTo>
                  <a:pt x="8255000" y="1435100"/>
                </a:lnTo>
                <a:cubicBezTo>
                  <a:pt x="8255000" y="1244600"/>
                  <a:pt x="8331200" y="1079500"/>
                  <a:pt x="8432800" y="1079500"/>
                </a:cubicBezTo>
                <a:cubicBezTo>
                  <a:pt x="8534400" y="1079500"/>
                  <a:pt x="8610600" y="914400"/>
                  <a:pt x="8610600" y="723900"/>
                </a:cubicBezTo>
                <a:lnTo>
                  <a:pt x="8610600" y="368300"/>
                </a:lnTo>
                <a:cubicBezTo>
                  <a:pt x="8610600" y="114300"/>
                  <a:pt x="8712200" y="0"/>
                  <a:pt x="8966200" y="0"/>
                </a:cubicBezTo>
                <a:lnTo>
                  <a:pt x="9321800" y="0"/>
                </a:lnTo>
                <a:cubicBezTo>
                  <a:pt x="9575800" y="0"/>
                  <a:pt x="9690100" y="114300"/>
                  <a:pt x="9690100" y="368300"/>
                </a:cubicBezTo>
                <a:lnTo>
                  <a:pt x="9690100" y="723900"/>
                </a:lnTo>
                <a:cubicBezTo>
                  <a:pt x="9690100" y="914400"/>
                  <a:pt x="9601200" y="1079500"/>
                  <a:pt x="9499600" y="1079500"/>
                </a:cubicBezTo>
                <a:cubicBezTo>
                  <a:pt x="9410700" y="1079500"/>
                  <a:pt x="9321800" y="1244600"/>
                  <a:pt x="9321800" y="1435100"/>
                </a:cubicBezTo>
                <a:close/>
                <a:moveTo>
                  <a:pt x="4660900" y="64516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0" name="Freeform 2570"/>
          <p:cNvSpPr/>
          <p:nvPr/>
        </p:nvSpPr>
        <p:spPr>
          <a:xfrm rot="0" flipH="0" flipV="0">
            <a:off x="25866112" y="17757299"/>
            <a:ext cx="64014" cy="79343"/>
          </a:xfrm>
          <a:custGeom>
            <a:pathLst>
              <a:path w="7531100" h="9334500">
                <a:moveTo>
                  <a:pt x="711200" y="520700"/>
                </a:moveTo>
                <a:lnTo>
                  <a:pt x="711200" y="571500"/>
                </a:lnTo>
                <a:cubicBezTo>
                  <a:pt x="711200" y="850900"/>
                  <a:pt x="546100" y="1079500"/>
                  <a:pt x="355600" y="1079500"/>
                </a:cubicBezTo>
                <a:cubicBezTo>
                  <a:pt x="152400" y="1079500"/>
                  <a:pt x="0" y="850900"/>
                  <a:pt x="0" y="571500"/>
                </a:cubicBezTo>
                <a:lnTo>
                  <a:pt x="0" y="520700"/>
                </a:lnTo>
                <a:cubicBezTo>
                  <a:pt x="0" y="241300"/>
                  <a:pt x="152400" y="0"/>
                  <a:pt x="355600" y="0"/>
                </a:cubicBezTo>
                <a:cubicBezTo>
                  <a:pt x="546100" y="0"/>
                  <a:pt x="711200" y="241300"/>
                  <a:pt x="711200" y="520700"/>
                </a:cubicBezTo>
                <a:close/>
                <a:moveTo>
                  <a:pt x="8801100" y="9334500"/>
                </a:moveTo>
                <a:moveTo>
                  <a:pt x="7251700" y="3479800"/>
                </a:moveTo>
                <a:lnTo>
                  <a:pt x="6388100" y="6489700"/>
                </a:lnTo>
                <a:cubicBezTo>
                  <a:pt x="5753100" y="8750300"/>
                  <a:pt x="5092700" y="9334500"/>
                  <a:pt x="3187700" y="9334500"/>
                </a:cubicBezTo>
                <a:lnTo>
                  <a:pt x="3162300" y="9334500"/>
                </a:lnTo>
                <a:cubicBezTo>
                  <a:pt x="1371600" y="9334500"/>
                  <a:pt x="1066800" y="9017000"/>
                  <a:pt x="1066800" y="7150100"/>
                </a:cubicBezTo>
                <a:lnTo>
                  <a:pt x="1066800" y="7124700"/>
                </a:lnTo>
                <a:cubicBezTo>
                  <a:pt x="1066800" y="5918200"/>
                  <a:pt x="1270000" y="5016500"/>
                  <a:pt x="1739900" y="4025900"/>
                </a:cubicBezTo>
                <a:cubicBezTo>
                  <a:pt x="2324100" y="2806700"/>
                  <a:pt x="2882900" y="2514600"/>
                  <a:pt x="4686300" y="2514600"/>
                </a:cubicBezTo>
                <a:lnTo>
                  <a:pt x="5435600" y="2514600"/>
                </a:lnTo>
                <a:cubicBezTo>
                  <a:pt x="5994400" y="2514600"/>
                  <a:pt x="6451600" y="2108200"/>
                  <a:pt x="6451600" y="1625600"/>
                </a:cubicBezTo>
                <a:cubicBezTo>
                  <a:pt x="6451600" y="1130300"/>
                  <a:pt x="6286500" y="723900"/>
                  <a:pt x="6096000" y="723900"/>
                </a:cubicBezTo>
                <a:cubicBezTo>
                  <a:pt x="5270500" y="723900"/>
                  <a:pt x="4114800" y="431800"/>
                  <a:pt x="4114800" y="228600"/>
                </a:cubicBezTo>
                <a:cubicBezTo>
                  <a:pt x="4114800" y="101600"/>
                  <a:pt x="4572000" y="0"/>
                  <a:pt x="5143500" y="0"/>
                </a:cubicBezTo>
                <a:lnTo>
                  <a:pt x="6146800" y="0"/>
                </a:lnTo>
                <a:cubicBezTo>
                  <a:pt x="6705600" y="0"/>
                  <a:pt x="7251700" y="88900"/>
                  <a:pt x="7353300" y="190500"/>
                </a:cubicBezTo>
                <a:cubicBezTo>
                  <a:pt x="7442200" y="279400"/>
                  <a:pt x="7531100" y="825500"/>
                  <a:pt x="7531100" y="1384300"/>
                </a:cubicBezTo>
                <a:lnTo>
                  <a:pt x="7531100" y="1498600"/>
                </a:lnTo>
                <a:cubicBezTo>
                  <a:pt x="7531100" y="2057400"/>
                  <a:pt x="7404100" y="2946400"/>
                  <a:pt x="7251700" y="3479800"/>
                </a:cubicBezTo>
                <a:close/>
                <a:moveTo>
                  <a:pt x="5842000" y="9334500"/>
                </a:moveTo>
                <a:moveTo>
                  <a:pt x="5588000" y="3594100"/>
                </a:moveTo>
                <a:lnTo>
                  <a:pt x="4089400" y="3594100"/>
                </a:lnTo>
                <a:cubicBezTo>
                  <a:pt x="3810000" y="3594100"/>
                  <a:pt x="3581400" y="3670300"/>
                  <a:pt x="3581400" y="3771900"/>
                </a:cubicBezTo>
                <a:cubicBezTo>
                  <a:pt x="3581400" y="3873500"/>
                  <a:pt x="3416300" y="3949700"/>
                  <a:pt x="3225800" y="3949700"/>
                </a:cubicBezTo>
                <a:cubicBezTo>
                  <a:pt x="3022600" y="3949700"/>
                  <a:pt x="2870200" y="4114800"/>
                  <a:pt x="2870200" y="4305300"/>
                </a:cubicBezTo>
                <a:cubicBezTo>
                  <a:pt x="2870200" y="4508500"/>
                  <a:pt x="2781300" y="4673600"/>
                  <a:pt x="2679700" y="4673600"/>
                </a:cubicBezTo>
                <a:cubicBezTo>
                  <a:pt x="2590800" y="4673600"/>
                  <a:pt x="2501900" y="4902200"/>
                  <a:pt x="2501900" y="5181600"/>
                </a:cubicBezTo>
                <a:lnTo>
                  <a:pt x="2501900" y="5588000"/>
                </a:lnTo>
                <a:cubicBezTo>
                  <a:pt x="2501900" y="5867400"/>
                  <a:pt x="2425700" y="6096000"/>
                  <a:pt x="2324100" y="6096000"/>
                </a:cubicBezTo>
                <a:cubicBezTo>
                  <a:pt x="2222500" y="6096000"/>
                  <a:pt x="2146300" y="6337300"/>
                  <a:pt x="2146300" y="6616700"/>
                </a:cubicBezTo>
                <a:lnTo>
                  <a:pt x="2146300" y="7747000"/>
                </a:lnTo>
                <a:cubicBezTo>
                  <a:pt x="2146300" y="8191500"/>
                  <a:pt x="2209800" y="8255000"/>
                  <a:pt x="2654300" y="8255000"/>
                </a:cubicBezTo>
                <a:lnTo>
                  <a:pt x="3784600" y="8255000"/>
                </a:lnTo>
                <a:cubicBezTo>
                  <a:pt x="4381500" y="8255000"/>
                  <a:pt x="5016500" y="7696200"/>
                  <a:pt x="5016500" y="7175500"/>
                </a:cubicBezTo>
                <a:cubicBezTo>
                  <a:pt x="5016500" y="6985000"/>
                  <a:pt x="5092700" y="6819900"/>
                  <a:pt x="5194300" y="6819900"/>
                </a:cubicBezTo>
                <a:cubicBezTo>
                  <a:pt x="5295900" y="6819900"/>
                  <a:pt x="5372100" y="6591300"/>
                  <a:pt x="5372100" y="6311900"/>
                </a:cubicBezTo>
                <a:lnTo>
                  <a:pt x="5372100" y="5892800"/>
                </a:lnTo>
                <a:cubicBezTo>
                  <a:pt x="5372100" y="5613400"/>
                  <a:pt x="5461000" y="5384800"/>
                  <a:pt x="5549900" y="5384800"/>
                </a:cubicBezTo>
                <a:cubicBezTo>
                  <a:pt x="5651500" y="5384800"/>
                  <a:pt x="5727700" y="5156200"/>
                  <a:pt x="5727700" y="4876800"/>
                </a:cubicBezTo>
                <a:lnTo>
                  <a:pt x="5727700" y="4457700"/>
                </a:lnTo>
                <a:cubicBezTo>
                  <a:pt x="5727700" y="4178300"/>
                  <a:pt x="5816600" y="3949700"/>
                  <a:pt x="5918200" y="3949700"/>
                </a:cubicBezTo>
                <a:cubicBezTo>
                  <a:pt x="6007100" y="3949700"/>
                  <a:pt x="6096000" y="3873500"/>
                  <a:pt x="6096000" y="3771900"/>
                </a:cubicBezTo>
                <a:cubicBezTo>
                  <a:pt x="6096000" y="3670300"/>
                  <a:pt x="5867400" y="3594100"/>
                  <a:pt x="5588000" y="3594100"/>
                </a:cubicBezTo>
                <a:close/>
                <a:moveTo>
                  <a:pt x="5727700" y="93345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1" name="Freeform 2571"/>
          <p:cNvSpPr/>
          <p:nvPr/>
        </p:nvSpPr>
        <p:spPr>
          <a:xfrm rot="0" flipH="0" flipV="0">
            <a:off x="25932204" y="17778674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2" name="Freeform 2572"/>
          <p:cNvSpPr/>
          <p:nvPr/>
        </p:nvSpPr>
        <p:spPr>
          <a:xfrm rot="0" flipH="0" flipV="0">
            <a:off x="25994734" y="17778674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3" name="Freeform 2573"/>
          <p:cNvSpPr/>
          <p:nvPr/>
        </p:nvSpPr>
        <p:spPr>
          <a:xfrm rot="0" flipH="0" flipV="0">
            <a:off x="26052837" y="17778889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4" name="Freeform 2574"/>
          <p:cNvSpPr/>
          <p:nvPr/>
        </p:nvSpPr>
        <p:spPr>
          <a:xfrm rot="0" flipH="0" flipV="0">
            <a:off x="26114180" y="17779969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5" name="Freeform 2575"/>
          <p:cNvSpPr/>
          <p:nvPr/>
        </p:nvSpPr>
        <p:spPr>
          <a:xfrm rot="0" flipH="0" flipV="0">
            <a:off x="26237681" y="17756112"/>
            <a:ext cx="27419" cy="80854"/>
          </a:xfrm>
          <a:custGeom>
            <a:pathLst>
              <a:path w="3225800" h="9512300">
                <a:moveTo>
                  <a:pt x="266700" y="8267700"/>
                </a:moveTo>
                <a:lnTo>
                  <a:pt x="1511300" y="3403600"/>
                </a:lnTo>
                <a:cubicBezTo>
                  <a:pt x="1562100" y="3213100"/>
                  <a:pt x="1638300" y="3048000"/>
                  <a:pt x="1689100" y="3048000"/>
                </a:cubicBezTo>
                <a:cubicBezTo>
                  <a:pt x="1752600" y="3048000"/>
                  <a:pt x="1790700" y="2895600"/>
                  <a:pt x="1790700" y="2692400"/>
                </a:cubicBezTo>
                <a:lnTo>
                  <a:pt x="1790700" y="2336800"/>
                </a:lnTo>
                <a:cubicBezTo>
                  <a:pt x="1790700" y="2133600"/>
                  <a:pt x="1752600" y="1981200"/>
                  <a:pt x="1701800" y="1981200"/>
                </a:cubicBezTo>
                <a:cubicBezTo>
                  <a:pt x="1600200" y="1981200"/>
                  <a:pt x="1308100" y="2159000"/>
                  <a:pt x="889000" y="2489200"/>
                </a:cubicBezTo>
                <a:cubicBezTo>
                  <a:pt x="736600" y="2603500"/>
                  <a:pt x="482600" y="2692400"/>
                  <a:pt x="304800" y="2692400"/>
                </a:cubicBezTo>
                <a:cubicBezTo>
                  <a:pt x="139700" y="2692400"/>
                  <a:pt x="0" y="2540000"/>
                  <a:pt x="0" y="2336800"/>
                </a:cubicBezTo>
                <a:cubicBezTo>
                  <a:pt x="0" y="2133600"/>
                  <a:pt x="12700" y="1905000"/>
                  <a:pt x="50800" y="1816100"/>
                </a:cubicBezTo>
                <a:cubicBezTo>
                  <a:pt x="76200" y="1727200"/>
                  <a:pt x="241300" y="1600200"/>
                  <a:pt x="431800" y="1536700"/>
                </a:cubicBezTo>
                <a:cubicBezTo>
                  <a:pt x="825500" y="1384300"/>
                  <a:pt x="1092200" y="1219200"/>
                  <a:pt x="1473200" y="863600"/>
                </a:cubicBezTo>
                <a:lnTo>
                  <a:pt x="1765300" y="596900"/>
                </a:lnTo>
                <a:cubicBezTo>
                  <a:pt x="2171700" y="203200"/>
                  <a:pt x="2565400" y="0"/>
                  <a:pt x="2921000" y="0"/>
                </a:cubicBezTo>
                <a:cubicBezTo>
                  <a:pt x="3086100" y="0"/>
                  <a:pt x="3225800" y="165100"/>
                  <a:pt x="3225800" y="368300"/>
                </a:cubicBezTo>
                <a:lnTo>
                  <a:pt x="3225800" y="901700"/>
                </a:lnTo>
                <a:cubicBezTo>
                  <a:pt x="3225800" y="1104900"/>
                  <a:pt x="3187700" y="1409700"/>
                  <a:pt x="3136900" y="1587500"/>
                </a:cubicBezTo>
                <a:lnTo>
                  <a:pt x="2971800" y="2286000"/>
                </a:lnTo>
                <a:cubicBezTo>
                  <a:pt x="2921000" y="2463800"/>
                  <a:pt x="2844800" y="2730500"/>
                  <a:pt x="2781300" y="2870200"/>
                </a:cubicBezTo>
                <a:cubicBezTo>
                  <a:pt x="2717800" y="3022600"/>
                  <a:pt x="2616200" y="3302000"/>
                  <a:pt x="2552700" y="3517900"/>
                </a:cubicBezTo>
                <a:lnTo>
                  <a:pt x="2451100" y="3848100"/>
                </a:lnTo>
                <a:cubicBezTo>
                  <a:pt x="2374900" y="4051300"/>
                  <a:pt x="2324100" y="4241800"/>
                  <a:pt x="2324100" y="4267200"/>
                </a:cubicBezTo>
                <a:cubicBezTo>
                  <a:pt x="2324100" y="4292600"/>
                  <a:pt x="2286000" y="4457700"/>
                  <a:pt x="2247900" y="4648200"/>
                </a:cubicBezTo>
                <a:lnTo>
                  <a:pt x="1536700" y="7645400"/>
                </a:lnTo>
                <a:cubicBezTo>
                  <a:pt x="1498600" y="7835900"/>
                  <a:pt x="1409700" y="8115300"/>
                  <a:pt x="1346200" y="8255000"/>
                </a:cubicBezTo>
                <a:cubicBezTo>
                  <a:pt x="1282700" y="8394700"/>
                  <a:pt x="1206500" y="8648700"/>
                  <a:pt x="1168400" y="8788400"/>
                </a:cubicBezTo>
                <a:cubicBezTo>
                  <a:pt x="1003300" y="9436100"/>
                  <a:pt x="952500" y="9512300"/>
                  <a:pt x="660400" y="9512300"/>
                </a:cubicBezTo>
                <a:cubicBezTo>
                  <a:pt x="495300" y="9512300"/>
                  <a:pt x="317500" y="9474200"/>
                  <a:pt x="266700" y="9423400"/>
                </a:cubicBezTo>
                <a:cubicBezTo>
                  <a:pt x="152400" y="9309100"/>
                  <a:pt x="152400" y="8712200"/>
                  <a:pt x="266700" y="8267700"/>
                </a:cubicBezTo>
                <a:close/>
                <a:moveTo>
                  <a:pt x="-1092200" y="9474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6" name="Freeform 2576"/>
          <p:cNvSpPr/>
          <p:nvPr/>
        </p:nvSpPr>
        <p:spPr>
          <a:xfrm rot="0" flipH="0" flipV="0">
            <a:off x="26267040" y="17803718"/>
            <a:ext cx="45770" cy="9175"/>
          </a:xfrm>
          <a:custGeom>
            <a:pathLst>
              <a:path w="5384800" h="1079500">
                <a:moveTo>
                  <a:pt x="4914900" y="1079500"/>
                </a:moveTo>
                <a:lnTo>
                  <a:pt x="368300" y="1079500"/>
                </a:lnTo>
                <a:cubicBezTo>
                  <a:pt x="127000" y="1079500"/>
                  <a:pt x="0" y="952500"/>
                  <a:pt x="0" y="723900"/>
                </a:cubicBezTo>
                <a:cubicBezTo>
                  <a:pt x="0" y="520700"/>
                  <a:pt x="88900" y="355600"/>
                  <a:pt x="190500" y="355600"/>
                </a:cubicBezTo>
                <a:cubicBezTo>
                  <a:pt x="279400" y="355600"/>
                  <a:pt x="368300" y="279400"/>
                  <a:pt x="368300" y="177800"/>
                </a:cubicBezTo>
                <a:cubicBezTo>
                  <a:pt x="368300" y="88900"/>
                  <a:pt x="520700" y="0"/>
                  <a:pt x="723900" y="0"/>
                </a:cubicBezTo>
                <a:lnTo>
                  <a:pt x="4673600" y="0"/>
                </a:lnTo>
                <a:cubicBezTo>
                  <a:pt x="4864100" y="0"/>
                  <a:pt x="5029200" y="88900"/>
                  <a:pt x="5029200" y="177800"/>
                </a:cubicBezTo>
                <a:cubicBezTo>
                  <a:pt x="5029200" y="279400"/>
                  <a:pt x="5105400" y="355600"/>
                  <a:pt x="5207000" y="355600"/>
                </a:cubicBezTo>
                <a:cubicBezTo>
                  <a:pt x="5308600" y="355600"/>
                  <a:pt x="5384800" y="444500"/>
                  <a:pt x="5384800" y="546100"/>
                </a:cubicBezTo>
                <a:cubicBezTo>
                  <a:pt x="5384800" y="635000"/>
                  <a:pt x="5359400" y="800100"/>
                  <a:pt x="5334000" y="901700"/>
                </a:cubicBezTo>
                <a:cubicBezTo>
                  <a:pt x="5295900" y="1003300"/>
                  <a:pt x="5118100" y="1079500"/>
                  <a:pt x="4914900" y="1079500"/>
                </a:cubicBezTo>
                <a:close/>
                <a:moveTo>
                  <a:pt x="1930400" y="38735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7" name="Freeform 2577"/>
          <p:cNvSpPr/>
          <p:nvPr/>
        </p:nvSpPr>
        <p:spPr>
          <a:xfrm rot="0" flipH="0" flipV="0">
            <a:off x="26325115" y="17778889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8" name="Freeform 2578"/>
          <p:cNvSpPr/>
          <p:nvPr/>
        </p:nvSpPr>
        <p:spPr>
          <a:xfrm rot="0" flipH="0" flipV="0">
            <a:off x="26387938" y="17778674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9" name="Freeform 2579"/>
          <p:cNvSpPr/>
          <p:nvPr/>
        </p:nvSpPr>
        <p:spPr>
          <a:xfrm rot="0" flipH="0" flipV="0">
            <a:off x="26496772" y="17778782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0" name="Freeform 2580"/>
          <p:cNvSpPr/>
          <p:nvPr/>
        </p:nvSpPr>
        <p:spPr>
          <a:xfrm rot="0" flipH="0" flipV="0">
            <a:off x="26558309" y="17778674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1" name="Freeform 2581"/>
          <p:cNvSpPr/>
          <p:nvPr/>
        </p:nvSpPr>
        <p:spPr>
          <a:xfrm rot="0" flipH="0" flipV="0">
            <a:off x="26619092" y="17754277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2" name="Freeform 2582"/>
          <p:cNvSpPr/>
          <p:nvPr/>
        </p:nvSpPr>
        <p:spPr>
          <a:xfrm rot="0" flipH="0" flipV="0">
            <a:off x="26677931" y="17778134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3" name="Freeform 2583"/>
          <p:cNvSpPr/>
          <p:nvPr/>
        </p:nvSpPr>
        <p:spPr>
          <a:xfrm rot="0" flipH="0" flipV="0">
            <a:off x="26728458" y="17779429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4" name="Freeform 2584"/>
          <p:cNvSpPr/>
          <p:nvPr/>
        </p:nvSpPr>
        <p:spPr>
          <a:xfrm rot="0" flipH="0" flipV="0">
            <a:off x="26793667" y="17779105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5" name="Freeform 2585"/>
          <p:cNvSpPr/>
          <p:nvPr/>
        </p:nvSpPr>
        <p:spPr>
          <a:xfrm rot="0" flipH="0" flipV="0">
            <a:off x="26852182" y="17779105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6" name="Freeform 2586"/>
          <p:cNvSpPr/>
          <p:nvPr/>
        </p:nvSpPr>
        <p:spPr>
          <a:xfrm rot="0" flipH="0" flipV="0">
            <a:off x="26919117" y="17824768"/>
            <a:ext cx="10795" cy="12198"/>
          </a:xfrm>
          <a:custGeom>
            <a:pathLst>
              <a:path w="1270000" h="1435100">
                <a:moveTo>
                  <a:pt x="596900" y="1435100"/>
                </a:moveTo>
                <a:lnTo>
                  <a:pt x="533400" y="1435100"/>
                </a:lnTo>
                <a:cubicBezTo>
                  <a:pt x="203200" y="1435100"/>
                  <a:pt x="0" y="1206500"/>
                  <a:pt x="0" y="850900"/>
                </a:cubicBezTo>
                <a:cubicBezTo>
                  <a:pt x="0" y="774700"/>
                  <a:pt x="50800" y="558800"/>
                  <a:pt x="127000" y="381000"/>
                </a:cubicBezTo>
                <a:lnTo>
                  <a:pt x="139700" y="330200"/>
                </a:lnTo>
                <a:cubicBezTo>
                  <a:pt x="215900" y="152400"/>
                  <a:pt x="431800" y="0"/>
                  <a:pt x="622300" y="0"/>
                </a:cubicBezTo>
                <a:lnTo>
                  <a:pt x="711200" y="0"/>
                </a:lnTo>
                <a:cubicBezTo>
                  <a:pt x="914400" y="0"/>
                  <a:pt x="1117600" y="101600"/>
                  <a:pt x="1155700" y="215900"/>
                </a:cubicBezTo>
                <a:cubicBezTo>
                  <a:pt x="1270000" y="482600"/>
                  <a:pt x="1270000" y="482600"/>
                  <a:pt x="1143000" y="876300"/>
                </a:cubicBezTo>
                <a:lnTo>
                  <a:pt x="1066800" y="1092200"/>
                </a:lnTo>
                <a:cubicBezTo>
                  <a:pt x="1003300" y="1282700"/>
                  <a:pt x="787400" y="1435100"/>
                  <a:pt x="596900" y="1435100"/>
                </a:cubicBezTo>
                <a:close/>
                <a:moveTo>
                  <a:pt x="-647700" y="1397000"/>
                </a:moveTo>
              </a:path>
            </a:pathLst>
          </a:custGeom>
          <a:solidFill>
            <a:srgbClr val="1010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7" name="Rectangle 2587"/>
          <p:cNvSpPr/>
          <p:nvPr/>
        </p:nvSpPr>
        <p:spPr>
          <a:xfrm rot="0" flipH="0" flipV="0">
            <a:off x="28224488" y="12925093"/>
            <a:ext cx="104643" cy="600165"/>
          </a:xfrm>
          <a:prstGeom prst="rect">
            <a:avLst/>
          </a:prstGeom>
        </p:spPr>
      </p:sp>
      <p:sp>
        <p:nvSpPr>
          <p:cNvPr id="2588" name="Freeform 2588"/>
          <p:cNvSpPr/>
          <p:nvPr/>
        </p:nvSpPr>
        <p:spPr>
          <a:xfrm rot="0" flipH="0" flipV="0">
            <a:off x="28227409" y="13231330"/>
            <a:ext cx="12268" cy="6134"/>
          </a:xfrm>
          <a:custGeom>
            <a:pathLst>
              <a:path w="533400" h="266700">
                <a:moveTo>
                  <a:pt x="139700" y="0"/>
                </a:moveTo>
                <a:lnTo>
                  <a:pt x="406400" y="0"/>
                </a:lnTo>
                <a:cubicBezTo>
                  <a:pt x="482600" y="0"/>
                  <a:pt x="533400" y="50800"/>
                  <a:pt x="533400" y="139700"/>
                </a:cubicBezTo>
                <a:cubicBezTo>
                  <a:pt x="533400" y="203200"/>
                  <a:pt x="469900" y="266700"/>
                  <a:pt x="406400" y="266700"/>
                </a:cubicBezTo>
                <a:lnTo>
                  <a:pt x="266700" y="266700"/>
                </a:lnTo>
                <a:cubicBezTo>
                  <a:pt x="203200" y="266700"/>
                  <a:pt x="139700" y="241300"/>
                  <a:pt x="139700" y="203200"/>
                </a:cubicBezTo>
                <a:cubicBezTo>
                  <a:pt x="139700" y="165100"/>
                  <a:pt x="114300" y="139700"/>
                  <a:pt x="76200" y="139700"/>
                </a:cubicBezTo>
                <a:cubicBezTo>
                  <a:pt x="38100" y="139700"/>
                  <a:pt x="0" y="101600"/>
                  <a:pt x="0" y="63500"/>
                </a:cubicBezTo>
                <a:cubicBezTo>
                  <a:pt x="0" y="25400"/>
                  <a:pt x="63500" y="0"/>
                  <a:pt x="139700" y="0"/>
                </a:cubicBezTo>
                <a:close/>
                <a:moveTo>
                  <a:pt x="3187700" y="3314700"/>
                </a:moveTo>
              </a:path>
            </a:pathLst>
          </a:custGeom>
          <a:solidFill>
            <a:srgbClr val="080808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9" name="Freeform 2589"/>
          <p:cNvSpPr/>
          <p:nvPr/>
        </p:nvSpPr>
        <p:spPr>
          <a:xfrm rot="0" flipH="0" flipV="0">
            <a:off x="28251941" y="13237464"/>
            <a:ext cx="48780" cy="70104"/>
          </a:xfrm>
          <a:custGeom>
            <a:pathLst>
              <a:path w="2120900" h="3048000">
                <a:moveTo>
                  <a:pt x="0" y="152400"/>
                </a:moveTo>
                <a:cubicBezTo>
                  <a:pt x="0" y="63500"/>
                  <a:pt x="152400" y="0"/>
                  <a:pt x="330200" y="0"/>
                </a:cubicBezTo>
                <a:cubicBezTo>
                  <a:pt x="508000" y="0"/>
                  <a:pt x="825500" y="38100"/>
                  <a:pt x="1028700" y="88900"/>
                </a:cubicBezTo>
                <a:lnTo>
                  <a:pt x="1752600" y="266700"/>
                </a:lnTo>
                <a:cubicBezTo>
                  <a:pt x="1955800" y="304800"/>
                  <a:pt x="2120900" y="444500"/>
                  <a:pt x="2120900" y="571500"/>
                </a:cubicBezTo>
                <a:cubicBezTo>
                  <a:pt x="2120900" y="698500"/>
                  <a:pt x="2057400" y="800100"/>
                  <a:pt x="1981200" y="800100"/>
                </a:cubicBezTo>
                <a:cubicBezTo>
                  <a:pt x="1917700" y="800100"/>
                  <a:pt x="1689100" y="749300"/>
                  <a:pt x="1485900" y="698500"/>
                </a:cubicBezTo>
                <a:lnTo>
                  <a:pt x="368300" y="393700"/>
                </a:lnTo>
                <a:cubicBezTo>
                  <a:pt x="165100" y="342900"/>
                  <a:pt x="0" y="228600"/>
                  <a:pt x="0" y="152400"/>
                </a:cubicBezTo>
                <a:close/>
                <a:moveTo>
                  <a:pt x="2628900" y="3048000"/>
                </a:moveTo>
                <a:moveTo>
                  <a:pt x="0" y="1473200"/>
                </a:moveTo>
                <a:lnTo>
                  <a:pt x="0" y="1308100"/>
                </a:lnTo>
                <a:cubicBezTo>
                  <a:pt x="0" y="1092200"/>
                  <a:pt x="114300" y="927100"/>
                  <a:pt x="266700" y="927100"/>
                </a:cubicBezTo>
                <a:cubicBezTo>
                  <a:pt x="406400" y="927100"/>
                  <a:pt x="685800" y="965200"/>
                  <a:pt x="889000" y="1016000"/>
                </a:cubicBezTo>
                <a:lnTo>
                  <a:pt x="1600200" y="1206500"/>
                </a:lnTo>
                <a:cubicBezTo>
                  <a:pt x="2006600" y="1308100"/>
                  <a:pt x="2120900" y="1397000"/>
                  <a:pt x="2120900" y="1587500"/>
                </a:cubicBezTo>
                <a:cubicBezTo>
                  <a:pt x="2120900" y="1663700"/>
                  <a:pt x="2032000" y="1727200"/>
                  <a:pt x="1917700" y="1727200"/>
                </a:cubicBezTo>
                <a:cubicBezTo>
                  <a:pt x="1816100" y="1727200"/>
                  <a:pt x="1562100" y="1676400"/>
                  <a:pt x="1358900" y="1625600"/>
                </a:cubicBezTo>
                <a:lnTo>
                  <a:pt x="1155700" y="1587500"/>
                </a:lnTo>
                <a:cubicBezTo>
                  <a:pt x="952500" y="1536700"/>
                  <a:pt x="787400" y="1447800"/>
                  <a:pt x="787400" y="1409700"/>
                </a:cubicBezTo>
                <a:cubicBezTo>
                  <a:pt x="787400" y="1358900"/>
                  <a:pt x="673100" y="1320800"/>
                  <a:pt x="533400" y="1320800"/>
                </a:cubicBezTo>
                <a:cubicBezTo>
                  <a:pt x="241300" y="1320800"/>
                  <a:pt x="177800" y="1511300"/>
                  <a:pt x="393700" y="1727200"/>
                </a:cubicBezTo>
                <a:cubicBezTo>
                  <a:pt x="469900" y="1790700"/>
                  <a:pt x="584200" y="1854200"/>
                  <a:pt x="660400" y="1854200"/>
                </a:cubicBezTo>
                <a:cubicBezTo>
                  <a:pt x="736600" y="1854200"/>
                  <a:pt x="939800" y="1943100"/>
                  <a:pt x="1104900" y="2044700"/>
                </a:cubicBezTo>
                <a:lnTo>
                  <a:pt x="1511300" y="2298700"/>
                </a:lnTo>
                <a:cubicBezTo>
                  <a:pt x="1930400" y="2552700"/>
                  <a:pt x="2120900" y="2755900"/>
                  <a:pt x="2120900" y="2921000"/>
                </a:cubicBezTo>
                <a:cubicBezTo>
                  <a:pt x="2120900" y="2984500"/>
                  <a:pt x="2057400" y="3048000"/>
                  <a:pt x="1981200" y="3048000"/>
                </a:cubicBezTo>
                <a:cubicBezTo>
                  <a:pt x="1917700" y="3048000"/>
                  <a:pt x="1714500" y="2959100"/>
                  <a:pt x="1536700" y="2857500"/>
                </a:cubicBezTo>
                <a:lnTo>
                  <a:pt x="469900" y="2209800"/>
                </a:lnTo>
                <a:cubicBezTo>
                  <a:pt x="12700" y="1930400"/>
                  <a:pt x="0" y="1892300"/>
                  <a:pt x="0" y="1473200"/>
                </a:cubicBezTo>
                <a:close/>
                <a:moveTo>
                  <a:pt x="1308100" y="3048000"/>
                </a:moveTo>
              </a:path>
            </a:pathLst>
          </a:custGeom>
          <a:solidFill>
            <a:srgbClr val="080808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0" name="Freeform 2590"/>
          <p:cNvSpPr/>
          <p:nvPr/>
        </p:nvSpPr>
        <p:spPr>
          <a:xfrm rot="0" flipH="0" flipV="0">
            <a:off x="28251788" y="13374536"/>
            <a:ext cx="48780" cy="61048"/>
          </a:xfrm>
          <a:custGeom>
            <a:pathLst>
              <a:path w="2120900" h="2654300">
                <a:moveTo>
                  <a:pt x="0" y="1854200"/>
                </a:moveTo>
                <a:lnTo>
                  <a:pt x="0" y="406400"/>
                </a:lnTo>
                <a:cubicBezTo>
                  <a:pt x="0" y="254000"/>
                  <a:pt x="38100" y="139700"/>
                  <a:pt x="76200" y="139700"/>
                </a:cubicBezTo>
                <a:cubicBezTo>
                  <a:pt x="114300" y="139700"/>
                  <a:pt x="139700" y="101600"/>
                  <a:pt x="139700" y="76200"/>
                </a:cubicBezTo>
                <a:cubicBezTo>
                  <a:pt x="139700" y="38100"/>
                  <a:pt x="254000" y="0"/>
                  <a:pt x="406400" y="0"/>
                </a:cubicBezTo>
                <a:lnTo>
                  <a:pt x="673100" y="0"/>
                </a:lnTo>
                <a:cubicBezTo>
                  <a:pt x="812800" y="0"/>
                  <a:pt x="927100" y="38100"/>
                  <a:pt x="927100" y="76200"/>
                </a:cubicBezTo>
                <a:cubicBezTo>
                  <a:pt x="927100" y="101600"/>
                  <a:pt x="1054100" y="139700"/>
                  <a:pt x="1193800" y="139700"/>
                </a:cubicBezTo>
                <a:cubicBezTo>
                  <a:pt x="1346200" y="139700"/>
                  <a:pt x="1460500" y="165100"/>
                  <a:pt x="1460500" y="203200"/>
                </a:cubicBezTo>
                <a:cubicBezTo>
                  <a:pt x="1460500" y="241300"/>
                  <a:pt x="1587500" y="266700"/>
                  <a:pt x="1727200" y="266700"/>
                </a:cubicBezTo>
                <a:cubicBezTo>
                  <a:pt x="1879600" y="266700"/>
                  <a:pt x="1993900" y="304800"/>
                  <a:pt x="1993900" y="330200"/>
                </a:cubicBezTo>
                <a:cubicBezTo>
                  <a:pt x="1993900" y="368300"/>
                  <a:pt x="2019300" y="406400"/>
                  <a:pt x="2057400" y="406400"/>
                </a:cubicBezTo>
                <a:cubicBezTo>
                  <a:pt x="2095500" y="406400"/>
                  <a:pt x="2120900" y="457200"/>
                  <a:pt x="2120900" y="533400"/>
                </a:cubicBezTo>
                <a:cubicBezTo>
                  <a:pt x="2120900" y="609600"/>
                  <a:pt x="2032000" y="660400"/>
                  <a:pt x="1930400" y="660400"/>
                </a:cubicBezTo>
                <a:cubicBezTo>
                  <a:pt x="1816100" y="660400"/>
                  <a:pt x="1727200" y="635000"/>
                  <a:pt x="1727200" y="596900"/>
                </a:cubicBezTo>
                <a:cubicBezTo>
                  <a:pt x="1727200" y="558800"/>
                  <a:pt x="1612900" y="533400"/>
                  <a:pt x="1460500" y="533400"/>
                </a:cubicBezTo>
                <a:cubicBezTo>
                  <a:pt x="1320800" y="533400"/>
                  <a:pt x="1193800" y="508000"/>
                  <a:pt x="1193800" y="469900"/>
                </a:cubicBezTo>
                <a:cubicBezTo>
                  <a:pt x="1193800" y="431800"/>
                  <a:pt x="1079500" y="406400"/>
                  <a:pt x="927100" y="406400"/>
                </a:cubicBezTo>
                <a:cubicBezTo>
                  <a:pt x="787400" y="406400"/>
                  <a:pt x="673100" y="368300"/>
                  <a:pt x="673100" y="330200"/>
                </a:cubicBezTo>
                <a:cubicBezTo>
                  <a:pt x="673100" y="304800"/>
                  <a:pt x="609600" y="266700"/>
                  <a:pt x="533400" y="266700"/>
                </a:cubicBezTo>
                <a:cubicBezTo>
                  <a:pt x="457200" y="266700"/>
                  <a:pt x="406400" y="304800"/>
                  <a:pt x="406400" y="330200"/>
                </a:cubicBezTo>
                <a:cubicBezTo>
                  <a:pt x="406400" y="368300"/>
                  <a:pt x="368300" y="406400"/>
                  <a:pt x="342900" y="406400"/>
                </a:cubicBezTo>
                <a:cubicBezTo>
                  <a:pt x="304800" y="406400"/>
                  <a:pt x="266700" y="520700"/>
                  <a:pt x="266700" y="660400"/>
                </a:cubicBezTo>
                <a:cubicBezTo>
                  <a:pt x="266700" y="812800"/>
                  <a:pt x="393700" y="927100"/>
                  <a:pt x="533400" y="927100"/>
                </a:cubicBezTo>
                <a:cubicBezTo>
                  <a:pt x="685800" y="927100"/>
                  <a:pt x="800100" y="965200"/>
                  <a:pt x="800100" y="1003300"/>
                </a:cubicBezTo>
                <a:cubicBezTo>
                  <a:pt x="800100" y="1028700"/>
                  <a:pt x="889000" y="1066800"/>
                  <a:pt x="1003300" y="1066800"/>
                </a:cubicBezTo>
                <a:cubicBezTo>
                  <a:pt x="1104900" y="1066800"/>
                  <a:pt x="1193800" y="1092200"/>
                  <a:pt x="1193800" y="1130300"/>
                </a:cubicBezTo>
                <a:cubicBezTo>
                  <a:pt x="1193800" y="1168400"/>
                  <a:pt x="1320800" y="1193800"/>
                  <a:pt x="1460500" y="1193800"/>
                </a:cubicBezTo>
                <a:cubicBezTo>
                  <a:pt x="1612900" y="1193800"/>
                  <a:pt x="1727200" y="1231900"/>
                  <a:pt x="1727200" y="1257300"/>
                </a:cubicBezTo>
                <a:cubicBezTo>
                  <a:pt x="1727200" y="1295400"/>
                  <a:pt x="1816100" y="1333500"/>
                  <a:pt x="1930400" y="1333500"/>
                </a:cubicBezTo>
                <a:cubicBezTo>
                  <a:pt x="2032000" y="1333500"/>
                  <a:pt x="2120900" y="1384300"/>
                  <a:pt x="2120900" y="1460500"/>
                </a:cubicBezTo>
                <a:cubicBezTo>
                  <a:pt x="2120900" y="1536700"/>
                  <a:pt x="2006600" y="1600200"/>
                  <a:pt x="1866900" y="1600200"/>
                </a:cubicBezTo>
                <a:lnTo>
                  <a:pt x="1727200" y="1600200"/>
                </a:lnTo>
                <a:cubicBezTo>
                  <a:pt x="1587500" y="1600200"/>
                  <a:pt x="1460500" y="1562100"/>
                  <a:pt x="1460500" y="1524000"/>
                </a:cubicBezTo>
                <a:cubicBezTo>
                  <a:pt x="1460500" y="1485900"/>
                  <a:pt x="1371600" y="1460500"/>
                  <a:pt x="1270000" y="1460500"/>
                </a:cubicBezTo>
                <a:cubicBezTo>
                  <a:pt x="1155700" y="1460500"/>
                  <a:pt x="1066800" y="1435100"/>
                  <a:pt x="1066800" y="1397000"/>
                </a:cubicBezTo>
                <a:cubicBezTo>
                  <a:pt x="1066800" y="1358900"/>
                  <a:pt x="952500" y="1333500"/>
                  <a:pt x="800100" y="1333500"/>
                </a:cubicBezTo>
                <a:cubicBezTo>
                  <a:pt x="660400" y="1333500"/>
                  <a:pt x="533400" y="1295400"/>
                  <a:pt x="533400" y="1257300"/>
                </a:cubicBezTo>
                <a:cubicBezTo>
                  <a:pt x="533400" y="1231900"/>
                  <a:pt x="469900" y="1193800"/>
                  <a:pt x="406400" y="1193800"/>
                </a:cubicBezTo>
                <a:cubicBezTo>
                  <a:pt x="330200" y="1193800"/>
                  <a:pt x="266700" y="1320800"/>
                  <a:pt x="266700" y="1460500"/>
                </a:cubicBezTo>
                <a:lnTo>
                  <a:pt x="266700" y="1600200"/>
                </a:lnTo>
                <a:cubicBezTo>
                  <a:pt x="266700" y="1739900"/>
                  <a:pt x="330200" y="1854200"/>
                  <a:pt x="406400" y="1854200"/>
                </a:cubicBezTo>
                <a:cubicBezTo>
                  <a:pt x="469900" y="1854200"/>
                  <a:pt x="533400" y="1892300"/>
                  <a:pt x="533400" y="1930400"/>
                </a:cubicBezTo>
                <a:cubicBezTo>
                  <a:pt x="533400" y="1955800"/>
                  <a:pt x="660400" y="1993900"/>
                  <a:pt x="800100" y="1993900"/>
                </a:cubicBezTo>
                <a:cubicBezTo>
                  <a:pt x="952500" y="1993900"/>
                  <a:pt x="1066800" y="2019300"/>
                  <a:pt x="1066800" y="2057400"/>
                </a:cubicBezTo>
                <a:cubicBezTo>
                  <a:pt x="1066800" y="2095500"/>
                  <a:pt x="1181100" y="2120900"/>
                  <a:pt x="1333500" y="2120900"/>
                </a:cubicBezTo>
                <a:cubicBezTo>
                  <a:pt x="1473200" y="2120900"/>
                  <a:pt x="1600200" y="2159000"/>
                  <a:pt x="1600200" y="2184400"/>
                </a:cubicBezTo>
                <a:cubicBezTo>
                  <a:pt x="1600200" y="2222500"/>
                  <a:pt x="1689100" y="2260600"/>
                  <a:pt x="1790700" y="2260600"/>
                </a:cubicBezTo>
                <a:cubicBezTo>
                  <a:pt x="1905000" y="2260600"/>
                  <a:pt x="1993900" y="2286000"/>
                  <a:pt x="1993900" y="2324100"/>
                </a:cubicBezTo>
                <a:cubicBezTo>
                  <a:pt x="1993900" y="2362200"/>
                  <a:pt x="2019300" y="2387600"/>
                  <a:pt x="2057400" y="2387600"/>
                </a:cubicBezTo>
                <a:cubicBezTo>
                  <a:pt x="2095500" y="2387600"/>
                  <a:pt x="2120900" y="2451100"/>
                  <a:pt x="2120900" y="2527300"/>
                </a:cubicBezTo>
                <a:cubicBezTo>
                  <a:pt x="2120900" y="2590800"/>
                  <a:pt x="2070100" y="2654300"/>
                  <a:pt x="1993900" y="2654300"/>
                </a:cubicBezTo>
                <a:cubicBezTo>
                  <a:pt x="1917700" y="2654300"/>
                  <a:pt x="1866900" y="2628900"/>
                  <a:pt x="1866900" y="2590800"/>
                </a:cubicBezTo>
                <a:cubicBezTo>
                  <a:pt x="1866900" y="2552700"/>
                  <a:pt x="1739900" y="2527300"/>
                  <a:pt x="1600200" y="2527300"/>
                </a:cubicBezTo>
                <a:cubicBezTo>
                  <a:pt x="1447800" y="2527300"/>
                  <a:pt x="1333500" y="2489200"/>
                  <a:pt x="1333500" y="2451100"/>
                </a:cubicBezTo>
                <a:cubicBezTo>
                  <a:pt x="1333500" y="2413000"/>
                  <a:pt x="1206500" y="2387600"/>
                  <a:pt x="1066800" y="2387600"/>
                </a:cubicBezTo>
                <a:cubicBezTo>
                  <a:pt x="914400" y="2387600"/>
                  <a:pt x="800100" y="2362200"/>
                  <a:pt x="800100" y="2324100"/>
                </a:cubicBezTo>
                <a:cubicBezTo>
                  <a:pt x="800100" y="2286000"/>
                  <a:pt x="685800" y="2260600"/>
                  <a:pt x="533400" y="2260600"/>
                </a:cubicBezTo>
                <a:cubicBezTo>
                  <a:pt x="393700" y="2260600"/>
                  <a:pt x="266700" y="2222500"/>
                  <a:pt x="266700" y="2184400"/>
                </a:cubicBezTo>
                <a:cubicBezTo>
                  <a:pt x="266700" y="2159000"/>
                  <a:pt x="215900" y="2120900"/>
                  <a:pt x="139700" y="2120900"/>
                </a:cubicBezTo>
                <a:cubicBezTo>
                  <a:pt x="63500" y="2120900"/>
                  <a:pt x="0" y="2006600"/>
                  <a:pt x="0" y="1854200"/>
                </a:cubicBezTo>
                <a:close/>
                <a:moveTo>
                  <a:pt x="673100" y="2654300"/>
                </a:moveTo>
              </a:path>
            </a:pathLst>
          </a:custGeom>
          <a:solidFill>
            <a:srgbClr val="080808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1" name="Freeform 2591"/>
          <p:cNvSpPr/>
          <p:nvPr/>
        </p:nvSpPr>
        <p:spPr>
          <a:xfrm rot="0" flipH="0" flipV="0">
            <a:off x="28251915" y="13317474"/>
            <a:ext cx="48768" cy="47650"/>
          </a:xfrm>
          <a:custGeom>
            <a:pathLst>
              <a:path w="6096000" h="5956300">
                <a:moveTo>
                  <a:pt x="0" y="3429000"/>
                </a:moveTo>
                <a:lnTo>
                  <a:pt x="0" y="762000"/>
                </a:lnTo>
                <a:cubicBezTo>
                  <a:pt x="0" y="342900"/>
                  <a:pt x="88900" y="0"/>
                  <a:pt x="190500" y="0"/>
                </a:cubicBezTo>
                <a:cubicBezTo>
                  <a:pt x="292100" y="0"/>
                  <a:pt x="482600" y="88900"/>
                  <a:pt x="622300" y="190500"/>
                </a:cubicBezTo>
                <a:cubicBezTo>
                  <a:pt x="749300" y="292100"/>
                  <a:pt x="1092200" y="381000"/>
                  <a:pt x="1384300" y="381000"/>
                </a:cubicBezTo>
                <a:cubicBezTo>
                  <a:pt x="1663700" y="381000"/>
                  <a:pt x="2006600" y="469900"/>
                  <a:pt x="2146300" y="571500"/>
                </a:cubicBezTo>
                <a:cubicBezTo>
                  <a:pt x="2273300" y="673100"/>
                  <a:pt x="2527300" y="762000"/>
                  <a:pt x="2717800" y="762000"/>
                </a:cubicBezTo>
                <a:cubicBezTo>
                  <a:pt x="2895600" y="762000"/>
                  <a:pt x="3149600" y="850900"/>
                  <a:pt x="3289300" y="952500"/>
                </a:cubicBezTo>
                <a:cubicBezTo>
                  <a:pt x="3416300" y="1054100"/>
                  <a:pt x="3759200" y="1143000"/>
                  <a:pt x="4051300" y="1143000"/>
                </a:cubicBezTo>
                <a:cubicBezTo>
                  <a:pt x="4330700" y="1143000"/>
                  <a:pt x="4572000" y="1193800"/>
                  <a:pt x="4572000" y="1244600"/>
                </a:cubicBezTo>
                <a:cubicBezTo>
                  <a:pt x="4572000" y="1346200"/>
                  <a:pt x="4851400" y="1371600"/>
                  <a:pt x="5143500" y="1282700"/>
                </a:cubicBezTo>
                <a:cubicBezTo>
                  <a:pt x="5245100" y="1244600"/>
                  <a:pt x="5334000" y="1117600"/>
                  <a:pt x="5334000" y="990600"/>
                </a:cubicBezTo>
                <a:cubicBezTo>
                  <a:pt x="5334000" y="863600"/>
                  <a:pt x="5511800" y="762000"/>
                  <a:pt x="5715000" y="762000"/>
                </a:cubicBezTo>
                <a:cubicBezTo>
                  <a:pt x="5918200" y="762000"/>
                  <a:pt x="6096000" y="1066800"/>
                  <a:pt x="6096000" y="1435100"/>
                </a:cubicBezTo>
                <a:cubicBezTo>
                  <a:pt x="6096000" y="1803400"/>
                  <a:pt x="6057900" y="2146300"/>
                  <a:pt x="6007100" y="2197100"/>
                </a:cubicBezTo>
                <a:cubicBezTo>
                  <a:pt x="5943600" y="2247900"/>
                  <a:pt x="5943600" y="2286000"/>
                  <a:pt x="6007100" y="2286000"/>
                </a:cubicBezTo>
                <a:cubicBezTo>
                  <a:pt x="6057900" y="2286000"/>
                  <a:pt x="6096000" y="2628900"/>
                  <a:pt x="6096000" y="3048000"/>
                </a:cubicBezTo>
                <a:lnTo>
                  <a:pt x="6096000" y="4572000"/>
                </a:lnTo>
                <a:cubicBezTo>
                  <a:pt x="6096000" y="4991100"/>
                  <a:pt x="6007100" y="5334000"/>
                  <a:pt x="5905500" y="5334000"/>
                </a:cubicBezTo>
                <a:cubicBezTo>
                  <a:pt x="5803900" y="5334000"/>
                  <a:pt x="5715000" y="5422900"/>
                  <a:pt x="5715000" y="5524500"/>
                </a:cubicBezTo>
                <a:cubicBezTo>
                  <a:pt x="5715000" y="5626100"/>
                  <a:pt x="5613400" y="5765800"/>
                  <a:pt x="5473700" y="5816600"/>
                </a:cubicBezTo>
                <a:cubicBezTo>
                  <a:pt x="5130800" y="5956300"/>
                  <a:pt x="4305300" y="5930900"/>
                  <a:pt x="3441700" y="5765800"/>
                </a:cubicBezTo>
                <a:lnTo>
                  <a:pt x="2273300" y="5524500"/>
                </a:lnTo>
                <a:cubicBezTo>
                  <a:pt x="1854200" y="5448300"/>
                  <a:pt x="1524000" y="5283200"/>
                  <a:pt x="1524000" y="5168900"/>
                </a:cubicBezTo>
                <a:cubicBezTo>
                  <a:pt x="1524000" y="5054600"/>
                  <a:pt x="1358900" y="4953000"/>
                  <a:pt x="1143000" y="4953000"/>
                </a:cubicBezTo>
                <a:cubicBezTo>
                  <a:pt x="939800" y="4953000"/>
                  <a:pt x="762000" y="4864100"/>
                  <a:pt x="762000" y="4762500"/>
                </a:cubicBezTo>
                <a:cubicBezTo>
                  <a:pt x="762000" y="4660900"/>
                  <a:pt x="673100" y="4572000"/>
                  <a:pt x="571500" y="4572000"/>
                </a:cubicBezTo>
                <a:cubicBezTo>
                  <a:pt x="469900" y="4572000"/>
                  <a:pt x="381000" y="4483100"/>
                  <a:pt x="381000" y="4381500"/>
                </a:cubicBezTo>
                <a:cubicBezTo>
                  <a:pt x="381000" y="4279900"/>
                  <a:pt x="292100" y="4191000"/>
                  <a:pt x="190500" y="4191000"/>
                </a:cubicBezTo>
                <a:cubicBezTo>
                  <a:pt x="88900" y="4191000"/>
                  <a:pt x="0" y="3848100"/>
                  <a:pt x="0" y="3429000"/>
                </a:cubicBezTo>
                <a:close/>
                <a:moveTo>
                  <a:pt x="2095500" y="5905500"/>
                </a:moveTo>
                <a:moveTo>
                  <a:pt x="762000" y="1524000"/>
                </a:moveTo>
                <a:lnTo>
                  <a:pt x="762000" y="3429000"/>
                </a:lnTo>
                <a:cubicBezTo>
                  <a:pt x="762000" y="3644900"/>
                  <a:pt x="850900" y="3810000"/>
                  <a:pt x="952500" y="3810000"/>
                </a:cubicBezTo>
                <a:cubicBezTo>
                  <a:pt x="1054100" y="3810000"/>
                  <a:pt x="1143000" y="3898900"/>
                  <a:pt x="1143000" y="4000500"/>
                </a:cubicBezTo>
                <a:cubicBezTo>
                  <a:pt x="1143000" y="4102100"/>
                  <a:pt x="1295400" y="4191000"/>
                  <a:pt x="1473200" y="4191000"/>
                </a:cubicBezTo>
                <a:cubicBezTo>
                  <a:pt x="1663700" y="4191000"/>
                  <a:pt x="1917700" y="4279900"/>
                  <a:pt x="2044700" y="4381500"/>
                </a:cubicBezTo>
                <a:cubicBezTo>
                  <a:pt x="2184400" y="4483100"/>
                  <a:pt x="2463800" y="4572000"/>
                  <a:pt x="2667000" y="4572000"/>
                </a:cubicBezTo>
                <a:lnTo>
                  <a:pt x="2959100" y="4572000"/>
                </a:lnTo>
                <a:cubicBezTo>
                  <a:pt x="3162300" y="4572000"/>
                  <a:pt x="3441700" y="4660900"/>
                  <a:pt x="3568700" y="4762500"/>
                </a:cubicBezTo>
                <a:cubicBezTo>
                  <a:pt x="3708400" y="4864100"/>
                  <a:pt x="3987800" y="4953000"/>
                  <a:pt x="4191000" y="4953000"/>
                </a:cubicBezTo>
                <a:lnTo>
                  <a:pt x="4953000" y="4953000"/>
                </a:lnTo>
                <a:cubicBezTo>
                  <a:pt x="5308600" y="4953000"/>
                  <a:pt x="5334000" y="4927600"/>
                  <a:pt x="5334000" y="4572000"/>
                </a:cubicBezTo>
                <a:lnTo>
                  <a:pt x="5334000" y="3238500"/>
                </a:lnTo>
                <a:cubicBezTo>
                  <a:pt x="5334000" y="3035300"/>
                  <a:pt x="5245100" y="2857500"/>
                  <a:pt x="5143500" y="2857500"/>
                </a:cubicBezTo>
                <a:cubicBezTo>
                  <a:pt x="5041900" y="2857500"/>
                  <a:pt x="4953000" y="2730500"/>
                  <a:pt x="4953000" y="2578100"/>
                </a:cubicBezTo>
                <a:cubicBezTo>
                  <a:pt x="4953000" y="2413000"/>
                  <a:pt x="4787900" y="2286000"/>
                  <a:pt x="4572000" y="2286000"/>
                </a:cubicBezTo>
                <a:cubicBezTo>
                  <a:pt x="4368800" y="2286000"/>
                  <a:pt x="4191000" y="2197100"/>
                  <a:pt x="4191000" y="2095500"/>
                </a:cubicBezTo>
                <a:cubicBezTo>
                  <a:pt x="4191000" y="1993900"/>
                  <a:pt x="4025900" y="1905000"/>
                  <a:pt x="3810000" y="1905000"/>
                </a:cubicBezTo>
                <a:lnTo>
                  <a:pt x="3517900" y="1905000"/>
                </a:lnTo>
                <a:cubicBezTo>
                  <a:pt x="3314700" y="1905000"/>
                  <a:pt x="3035300" y="1816100"/>
                  <a:pt x="2908300" y="1714500"/>
                </a:cubicBezTo>
                <a:cubicBezTo>
                  <a:pt x="2768600" y="1612900"/>
                  <a:pt x="2501900" y="1524000"/>
                  <a:pt x="2286000" y="1524000"/>
                </a:cubicBezTo>
                <a:lnTo>
                  <a:pt x="1993900" y="1524000"/>
                </a:lnTo>
                <a:cubicBezTo>
                  <a:pt x="1790700" y="1524000"/>
                  <a:pt x="1511300" y="1435100"/>
                  <a:pt x="1384300" y="1333500"/>
                </a:cubicBezTo>
                <a:cubicBezTo>
                  <a:pt x="1244600" y="1231900"/>
                  <a:pt x="1054100" y="1143000"/>
                  <a:pt x="952500" y="1143000"/>
                </a:cubicBezTo>
                <a:cubicBezTo>
                  <a:pt x="850900" y="1143000"/>
                  <a:pt x="762000" y="1320800"/>
                  <a:pt x="762000" y="1524000"/>
                </a:cubicBezTo>
                <a:close/>
                <a:moveTo>
                  <a:pt x="4000500" y="5905500"/>
                </a:moveTo>
              </a:path>
            </a:pathLst>
          </a:custGeom>
          <a:solidFill>
            <a:srgbClr val="080808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2" name="Rectangle 2592"/>
          <p:cNvSpPr/>
          <p:nvPr/>
        </p:nvSpPr>
        <p:spPr>
          <a:xfrm rot="0" flipH="0" flipV="0">
            <a:off x="28248867" y="13340944"/>
            <a:ext cx="849781" cy="248742"/>
          </a:xfrm>
          <a:prstGeom prst="rect">
            <a:avLst/>
          </a:prstGeom>
        </p:spPr>
      </p:sp>
      <p:sp>
        <p:nvSpPr>
          <p:cNvPr id="2593" name="Freeform 2593"/>
          <p:cNvSpPr/>
          <p:nvPr/>
        </p:nvSpPr>
        <p:spPr>
          <a:xfrm rot="0" flipH="0" flipV="0">
            <a:off x="28251922" y="13438632"/>
            <a:ext cx="48787" cy="39624"/>
          </a:xfrm>
          <a:custGeom>
            <a:pathLst>
              <a:path w="7505700" h="6096000">
                <a:moveTo>
                  <a:pt x="0" y="3276600"/>
                </a:moveTo>
                <a:lnTo>
                  <a:pt x="0" y="939800"/>
                </a:lnTo>
                <a:cubicBezTo>
                  <a:pt x="0" y="419100"/>
                  <a:pt x="215900" y="0"/>
                  <a:pt x="469900" y="0"/>
                </a:cubicBezTo>
                <a:cubicBezTo>
                  <a:pt x="723900" y="0"/>
                  <a:pt x="939800" y="419100"/>
                  <a:pt x="939800" y="939800"/>
                </a:cubicBezTo>
                <a:lnTo>
                  <a:pt x="939800" y="2349500"/>
                </a:lnTo>
                <a:cubicBezTo>
                  <a:pt x="939800" y="2857500"/>
                  <a:pt x="1041400" y="3276600"/>
                  <a:pt x="1168400" y="3276600"/>
                </a:cubicBezTo>
                <a:cubicBezTo>
                  <a:pt x="1473200" y="3276600"/>
                  <a:pt x="1879600" y="3683000"/>
                  <a:pt x="1879600" y="3987800"/>
                </a:cubicBezTo>
                <a:cubicBezTo>
                  <a:pt x="1879600" y="4114800"/>
                  <a:pt x="2298700" y="4216400"/>
                  <a:pt x="2806700" y="4216400"/>
                </a:cubicBezTo>
                <a:cubicBezTo>
                  <a:pt x="3327400" y="4216400"/>
                  <a:pt x="3746500" y="4330700"/>
                  <a:pt x="3746500" y="4457700"/>
                </a:cubicBezTo>
                <a:cubicBezTo>
                  <a:pt x="3746500" y="4584700"/>
                  <a:pt x="4178300" y="4686300"/>
                  <a:pt x="4686300" y="4686300"/>
                </a:cubicBezTo>
                <a:cubicBezTo>
                  <a:pt x="5207000" y="4686300"/>
                  <a:pt x="5626100" y="4800600"/>
                  <a:pt x="5626100" y="4927600"/>
                </a:cubicBezTo>
                <a:cubicBezTo>
                  <a:pt x="5626100" y="5054600"/>
                  <a:pt x="5727700" y="5156200"/>
                  <a:pt x="5854700" y="5156200"/>
                </a:cubicBezTo>
                <a:cubicBezTo>
                  <a:pt x="5994400" y="5156200"/>
                  <a:pt x="6096000" y="5054600"/>
                  <a:pt x="6096000" y="4927600"/>
                </a:cubicBezTo>
                <a:cubicBezTo>
                  <a:pt x="6096000" y="4800600"/>
                  <a:pt x="6197600" y="4686300"/>
                  <a:pt x="6324600" y="4686300"/>
                </a:cubicBezTo>
                <a:cubicBezTo>
                  <a:pt x="6464300" y="4686300"/>
                  <a:pt x="6565900" y="4267200"/>
                  <a:pt x="6565900" y="3746500"/>
                </a:cubicBezTo>
                <a:lnTo>
                  <a:pt x="6565900" y="2819400"/>
                </a:lnTo>
                <a:cubicBezTo>
                  <a:pt x="6565900" y="2298700"/>
                  <a:pt x="6769100" y="1879600"/>
                  <a:pt x="7035800" y="1879600"/>
                </a:cubicBezTo>
                <a:cubicBezTo>
                  <a:pt x="7289800" y="1879600"/>
                  <a:pt x="7505700" y="2298700"/>
                  <a:pt x="7505700" y="2819400"/>
                </a:cubicBezTo>
                <a:lnTo>
                  <a:pt x="7505700" y="4686300"/>
                </a:lnTo>
                <a:cubicBezTo>
                  <a:pt x="7505700" y="5207000"/>
                  <a:pt x="7391400" y="5626100"/>
                  <a:pt x="7264400" y="5626100"/>
                </a:cubicBezTo>
                <a:cubicBezTo>
                  <a:pt x="7137400" y="5626100"/>
                  <a:pt x="7035800" y="5727700"/>
                  <a:pt x="7035800" y="5867400"/>
                </a:cubicBezTo>
                <a:cubicBezTo>
                  <a:pt x="7035800" y="5994400"/>
                  <a:pt x="6616700" y="6096000"/>
                  <a:pt x="6096000" y="6096000"/>
                </a:cubicBezTo>
                <a:lnTo>
                  <a:pt x="5156200" y="6096000"/>
                </a:lnTo>
                <a:cubicBezTo>
                  <a:pt x="4635500" y="6096000"/>
                  <a:pt x="4216400" y="5994400"/>
                  <a:pt x="4216400" y="5867400"/>
                </a:cubicBezTo>
                <a:cubicBezTo>
                  <a:pt x="4216400" y="5727700"/>
                  <a:pt x="3898900" y="5626100"/>
                  <a:pt x="3517900" y="5626100"/>
                </a:cubicBezTo>
                <a:cubicBezTo>
                  <a:pt x="3124200" y="5626100"/>
                  <a:pt x="2806700" y="5524500"/>
                  <a:pt x="2806700" y="5397500"/>
                </a:cubicBezTo>
                <a:cubicBezTo>
                  <a:pt x="2806700" y="5257800"/>
                  <a:pt x="2501900" y="5156200"/>
                  <a:pt x="2108200" y="5156200"/>
                </a:cubicBezTo>
                <a:cubicBezTo>
                  <a:pt x="1727200" y="5156200"/>
                  <a:pt x="1409700" y="5054600"/>
                  <a:pt x="1409700" y="4927600"/>
                </a:cubicBezTo>
                <a:cubicBezTo>
                  <a:pt x="1409700" y="4800600"/>
                  <a:pt x="1193800" y="4686300"/>
                  <a:pt x="939800" y="4686300"/>
                </a:cubicBezTo>
                <a:cubicBezTo>
                  <a:pt x="673100" y="4686300"/>
                  <a:pt x="469900" y="4584700"/>
                  <a:pt x="469900" y="4457700"/>
                </a:cubicBezTo>
                <a:cubicBezTo>
                  <a:pt x="469900" y="4330700"/>
                  <a:pt x="368300" y="4216400"/>
                  <a:pt x="228600" y="4216400"/>
                </a:cubicBezTo>
                <a:cubicBezTo>
                  <a:pt x="101600" y="4216400"/>
                  <a:pt x="0" y="3797300"/>
                  <a:pt x="0" y="3276600"/>
                </a:cubicBezTo>
                <a:close/>
                <a:moveTo>
                  <a:pt x="2349500" y="6096000"/>
                </a:moveTo>
              </a:path>
            </a:pathLst>
          </a:custGeom>
          <a:solidFill>
            <a:srgbClr val="050505">
              <a:alpha val="100000"/>
            </a:srgbClr>
          </a:solidFill>
          <a:ln w="8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4" name="Freeform 2594"/>
          <p:cNvSpPr/>
          <p:nvPr/>
        </p:nvSpPr>
        <p:spPr>
          <a:xfrm rot="0" flipH="0" flipV="0">
            <a:off x="28597653" y="13475475"/>
            <a:ext cx="69843" cy="79235"/>
          </a:xfrm>
          <a:custGeom>
            <a:pathLst>
              <a:path w="8216900" h="9321800">
                <a:moveTo>
                  <a:pt x="2832100" y="0"/>
                </a:moveTo>
                <a:lnTo>
                  <a:pt x="7848600" y="0"/>
                </a:lnTo>
                <a:cubicBezTo>
                  <a:pt x="8166100" y="0"/>
                  <a:pt x="8216900" y="38100"/>
                  <a:pt x="8216900" y="355600"/>
                </a:cubicBezTo>
                <a:lnTo>
                  <a:pt x="8216900" y="711200"/>
                </a:lnTo>
                <a:cubicBezTo>
                  <a:pt x="8216900" y="914400"/>
                  <a:pt x="8166100" y="1231900"/>
                  <a:pt x="8115300" y="1422400"/>
                </a:cubicBezTo>
                <a:lnTo>
                  <a:pt x="6083300" y="8978900"/>
                </a:lnTo>
                <a:cubicBezTo>
                  <a:pt x="6007100" y="9258300"/>
                  <a:pt x="5918200" y="9321800"/>
                  <a:pt x="5626100" y="9321800"/>
                </a:cubicBezTo>
                <a:lnTo>
                  <a:pt x="5346700" y="9321800"/>
                </a:lnTo>
                <a:cubicBezTo>
                  <a:pt x="5118100" y="9321800"/>
                  <a:pt x="4991100" y="9182100"/>
                  <a:pt x="4991100" y="8966200"/>
                </a:cubicBezTo>
                <a:lnTo>
                  <a:pt x="4991100" y="8788400"/>
                </a:lnTo>
                <a:cubicBezTo>
                  <a:pt x="4991100" y="8585200"/>
                  <a:pt x="5029200" y="8267700"/>
                  <a:pt x="5080000" y="8077200"/>
                </a:cubicBezTo>
                <a:lnTo>
                  <a:pt x="6832600" y="1600200"/>
                </a:lnTo>
                <a:cubicBezTo>
                  <a:pt x="6883400" y="1409700"/>
                  <a:pt x="6972300" y="1257300"/>
                  <a:pt x="7023100" y="1257300"/>
                </a:cubicBezTo>
                <a:cubicBezTo>
                  <a:pt x="7162800" y="1257300"/>
                  <a:pt x="7175500" y="1104900"/>
                  <a:pt x="7048500" y="977900"/>
                </a:cubicBezTo>
                <a:cubicBezTo>
                  <a:pt x="6997700" y="939800"/>
                  <a:pt x="6794500" y="889000"/>
                  <a:pt x="6604000" y="889000"/>
                </a:cubicBezTo>
                <a:lnTo>
                  <a:pt x="3733800" y="889000"/>
                </a:lnTo>
                <a:cubicBezTo>
                  <a:pt x="3175000" y="889000"/>
                  <a:pt x="2832100" y="1384300"/>
                  <a:pt x="2832100" y="2197100"/>
                </a:cubicBezTo>
                <a:cubicBezTo>
                  <a:pt x="2832100" y="2362200"/>
                  <a:pt x="2794000" y="2667000"/>
                  <a:pt x="2743200" y="2857500"/>
                </a:cubicBezTo>
                <a:lnTo>
                  <a:pt x="1066800" y="8978900"/>
                </a:lnTo>
                <a:cubicBezTo>
                  <a:pt x="990600" y="9220200"/>
                  <a:pt x="863600" y="9321800"/>
                  <a:pt x="609600" y="9321800"/>
                </a:cubicBezTo>
                <a:lnTo>
                  <a:pt x="508000" y="9321800"/>
                </a:lnTo>
                <a:cubicBezTo>
                  <a:pt x="304800" y="9321800"/>
                  <a:pt x="101600" y="9283700"/>
                  <a:pt x="50800" y="9232900"/>
                </a:cubicBezTo>
                <a:cubicBezTo>
                  <a:pt x="0" y="9182100"/>
                  <a:pt x="0" y="8966200"/>
                  <a:pt x="38100" y="8763000"/>
                </a:cubicBezTo>
                <a:lnTo>
                  <a:pt x="88900" y="8559800"/>
                </a:lnTo>
                <a:cubicBezTo>
                  <a:pt x="127000" y="8356600"/>
                  <a:pt x="203200" y="8026400"/>
                  <a:pt x="254000" y="7835900"/>
                </a:cubicBezTo>
                <a:lnTo>
                  <a:pt x="2159000" y="571500"/>
                </a:lnTo>
                <a:cubicBezTo>
                  <a:pt x="2286000" y="101600"/>
                  <a:pt x="2413000" y="0"/>
                  <a:pt x="2832100" y="0"/>
                </a:cubicBezTo>
                <a:close/>
                <a:moveTo>
                  <a:pt x="8928100" y="93218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5" name="Freeform 2595"/>
          <p:cNvSpPr/>
          <p:nvPr/>
        </p:nvSpPr>
        <p:spPr>
          <a:xfrm rot="0" flipH="0" flipV="0">
            <a:off x="28658430" y="13497497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6" name="Freeform 2596"/>
          <p:cNvSpPr/>
          <p:nvPr/>
        </p:nvSpPr>
        <p:spPr>
          <a:xfrm rot="0" flipH="0" flipV="0">
            <a:off x="28726978" y="13498037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7" name="Freeform 2597"/>
          <p:cNvSpPr/>
          <p:nvPr/>
        </p:nvSpPr>
        <p:spPr>
          <a:xfrm rot="0" flipH="0" flipV="0">
            <a:off x="28783221" y="13498253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8" name="Freeform 2598"/>
          <p:cNvSpPr/>
          <p:nvPr/>
        </p:nvSpPr>
        <p:spPr>
          <a:xfrm rot="0" flipH="0" flipV="0">
            <a:off x="28851120" y="13473100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9" name="Freeform 2599"/>
          <p:cNvSpPr/>
          <p:nvPr/>
        </p:nvSpPr>
        <p:spPr>
          <a:xfrm rot="0" flipH="0" flipV="0">
            <a:off x="28875086" y="13497065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0" name="Freeform 2600"/>
          <p:cNvSpPr/>
          <p:nvPr/>
        </p:nvSpPr>
        <p:spPr>
          <a:xfrm rot="0" flipH="0" flipV="0">
            <a:off x="28953132" y="13496849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1" name="Freeform 2601"/>
          <p:cNvSpPr/>
          <p:nvPr/>
        </p:nvSpPr>
        <p:spPr>
          <a:xfrm rot="0" flipH="0" flipV="0">
            <a:off x="29014555" y="13498037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2" name="Rectangle 2602"/>
          <p:cNvSpPr/>
          <p:nvPr/>
        </p:nvSpPr>
        <p:spPr>
          <a:xfrm rot="0" flipH="0" flipV="0">
            <a:off x="28248867" y="13449616"/>
            <a:ext cx="80264" cy="164226"/>
          </a:xfrm>
          <a:prstGeom prst="rect">
            <a:avLst/>
          </a:prstGeom>
        </p:spPr>
      </p:sp>
      <p:sp>
        <p:nvSpPr>
          <p:cNvPr id="2603" name="Freeform 2603"/>
          <p:cNvSpPr/>
          <p:nvPr/>
        </p:nvSpPr>
        <p:spPr>
          <a:xfrm rot="0" flipH="0" flipV="0">
            <a:off x="28251915" y="13535407"/>
            <a:ext cx="48768" cy="47650"/>
          </a:xfrm>
          <a:custGeom>
            <a:pathLst>
              <a:path w="6096000" h="5956300">
                <a:moveTo>
                  <a:pt x="0" y="3429000"/>
                </a:moveTo>
                <a:lnTo>
                  <a:pt x="0" y="762000"/>
                </a:lnTo>
                <a:cubicBezTo>
                  <a:pt x="0" y="342900"/>
                  <a:pt x="88900" y="0"/>
                  <a:pt x="190500" y="0"/>
                </a:cubicBezTo>
                <a:cubicBezTo>
                  <a:pt x="292100" y="0"/>
                  <a:pt x="482600" y="88900"/>
                  <a:pt x="622300" y="190500"/>
                </a:cubicBezTo>
                <a:cubicBezTo>
                  <a:pt x="749300" y="292100"/>
                  <a:pt x="1092200" y="381000"/>
                  <a:pt x="1384300" y="381000"/>
                </a:cubicBezTo>
                <a:cubicBezTo>
                  <a:pt x="1663700" y="381000"/>
                  <a:pt x="2006600" y="469900"/>
                  <a:pt x="2146300" y="571500"/>
                </a:cubicBezTo>
                <a:cubicBezTo>
                  <a:pt x="2273300" y="673100"/>
                  <a:pt x="2527300" y="762000"/>
                  <a:pt x="2717800" y="762000"/>
                </a:cubicBezTo>
                <a:cubicBezTo>
                  <a:pt x="2895600" y="762000"/>
                  <a:pt x="3149600" y="850900"/>
                  <a:pt x="3289300" y="952500"/>
                </a:cubicBezTo>
                <a:cubicBezTo>
                  <a:pt x="3416300" y="1054100"/>
                  <a:pt x="3759200" y="1143000"/>
                  <a:pt x="4051300" y="1143000"/>
                </a:cubicBezTo>
                <a:cubicBezTo>
                  <a:pt x="4330700" y="1143000"/>
                  <a:pt x="4572000" y="1193800"/>
                  <a:pt x="4572000" y="1244600"/>
                </a:cubicBezTo>
                <a:cubicBezTo>
                  <a:pt x="4572000" y="1346200"/>
                  <a:pt x="4851400" y="1371600"/>
                  <a:pt x="5143500" y="1282700"/>
                </a:cubicBezTo>
                <a:cubicBezTo>
                  <a:pt x="5245100" y="1244600"/>
                  <a:pt x="5334000" y="1117600"/>
                  <a:pt x="5334000" y="990600"/>
                </a:cubicBezTo>
                <a:cubicBezTo>
                  <a:pt x="5334000" y="863600"/>
                  <a:pt x="5511800" y="762000"/>
                  <a:pt x="5715000" y="762000"/>
                </a:cubicBezTo>
                <a:cubicBezTo>
                  <a:pt x="5918200" y="762000"/>
                  <a:pt x="6096000" y="1066800"/>
                  <a:pt x="6096000" y="1435100"/>
                </a:cubicBezTo>
                <a:cubicBezTo>
                  <a:pt x="6096000" y="1803400"/>
                  <a:pt x="6057900" y="2146300"/>
                  <a:pt x="6007100" y="2197100"/>
                </a:cubicBezTo>
                <a:cubicBezTo>
                  <a:pt x="5943600" y="2247900"/>
                  <a:pt x="5943600" y="2286000"/>
                  <a:pt x="6007100" y="2286000"/>
                </a:cubicBezTo>
                <a:cubicBezTo>
                  <a:pt x="6057900" y="2286000"/>
                  <a:pt x="6096000" y="2628900"/>
                  <a:pt x="6096000" y="3048000"/>
                </a:cubicBezTo>
                <a:lnTo>
                  <a:pt x="6096000" y="4572000"/>
                </a:lnTo>
                <a:cubicBezTo>
                  <a:pt x="6096000" y="4991100"/>
                  <a:pt x="6007100" y="5334000"/>
                  <a:pt x="5905500" y="5334000"/>
                </a:cubicBezTo>
                <a:cubicBezTo>
                  <a:pt x="5803900" y="5334000"/>
                  <a:pt x="5715000" y="5422900"/>
                  <a:pt x="5715000" y="5524500"/>
                </a:cubicBezTo>
                <a:cubicBezTo>
                  <a:pt x="5715000" y="5626100"/>
                  <a:pt x="5613400" y="5765800"/>
                  <a:pt x="5473700" y="5816600"/>
                </a:cubicBezTo>
                <a:cubicBezTo>
                  <a:pt x="5130800" y="5956300"/>
                  <a:pt x="4305300" y="5930900"/>
                  <a:pt x="3441700" y="5765800"/>
                </a:cubicBezTo>
                <a:lnTo>
                  <a:pt x="2273300" y="5524500"/>
                </a:lnTo>
                <a:cubicBezTo>
                  <a:pt x="1854200" y="5448300"/>
                  <a:pt x="1524000" y="5283200"/>
                  <a:pt x="1524000" y="5168900"/>
                </a:cubicBezTo>
                <a:cubicBezTo>
                  <a:pt x="1524000" y="5054600"/>
                  <a:pt x="1358900" y="4953000"/>
                  <a:pt x="1143000" y="4953000"/>
                </a:cubicBezTo>
                <a:cubicBezTo>
                  <a:pt x="939800" y="4953000"/>
                  <a:pt x="762000" y="4864100"/>
                  <a:pt x="762000" y="4762500"/>
                </a:cubicBezTo>
                <a:cubicBezTo>
                  <a:pt x="762000" y="4660900"/>
                  <a:pt x="673100" y="4572000"/>
                  <a:pt x="571500" y="4572000"/>
                </a:cubicBezTo>
                <a:cubicBezTo>
                  <a:pt x="469900" y="4572000"/>
                  <a:pt x="381000" y="4483100"/>
                  <a:pt x="381000" y="4381500"/>
                </a:cubicBezTo>
                <a:cubicBezTo>
                  <a:pt x="381000" y="4279900"/>
                  <a:pt x="292100" y="4191000"/>
                  <a:pt x="190500" y="4191000"/>
                </a:cubicBezTo>
                <a:cubicBezTo>
                  <a:pt x="88900" y="4191000"/>
                  <a:pt x="0" y="3848100"/>
                  <a:pt x="0" y="3429000"/>
                </a:cubicBezTo>
                <a:close/>
                <a:moveTo>
                  <a:pt x="2095500" y="5905500"/>
                </a:moveTo>
                <a:moveTo>
                  <a:pt x="762000" y="1524000"/>
                </a:moveTo>
                <a:lnTo>
                  <a:pt x="762000" y="3429000"/>
                </a:lnTo>
                <a:cubicBezTo>
                  <a:pt x="762000" y="3644900"/>
                  <a:pt x="850900" y="3810000"/>
                  <a:pt x="952500" y="3810000"/>
                </a:cubicBezTo>
                <a:cubicBezTo>
                  <a:pt x="1054100" y="3810000"/>
                  <a:pt x="1143000" y="3898900"/>
                  <a:pt x="1143000" y="4000500"/>
                </a:cubicBezTo>
                <a:cubicBezTo>
                  <a:pt x="1143000" y="4102100"/>
                  <a:pt x="1295400" y="4191000"/>
                  <a:pt x="1473200" y="4191000"/>
                </a:cubicBezTo>
                <a:cubicBezTo>
                  <a:pt x="1663700" y="4191000"/>
                  <a:pt x="1917700" y="4279900"/>
                  <a:pt x="2044700" y="4381500"/>
                </a:cubicBezTo>
                <a:cubicBezTo>
                  <a:pt x="2184400" y="4483100"/>
                  <a:pt x="2463800" y="4572000"/>
                  <a:pt x="2667000" y="4572000"/>
                </a:cubicBezTo>
                <a:lnTo>
                  <a:pt x="2959100" y="4572000"/>
                </a:lnTo>
                <a:cubicBezTo>
                  <a:pt x="3162300" y="4572000"/>
                  <a:pt x="3441700" y="4660900"/>
                  <a:pt x="3568700" y="4762500"/>
                </a:cubicBezTo>
                <a:cubicBezTo>
                  <a:pt x="3708400" y="4864100"/>
                  <a:pt x="3987800" y="4953000"/>
                  <a:pt x="4191000" y="4953000"/>
                </a:cubicBezTo>
                <a:lnTo>
                  <a:pt x="4953000" y="4953000"/>
                </a:lnTo>
                <a:cubicBezTo>
                  <a:pt x="5308600" y="4953000"/>
                  <a:pt x="5334000" y="4927600"/>
                  <a:pt x="5334000" y="4572000"/>
                </a:cubicBezTo>
                <a:lnTo>
                  <a:pt x="5334000" y="3238500"/>
                </a:lnTo>
                <a:cubicBezTo>
                  <a:pt x="5334000" y="3035300"/>
                  <a:pt x="5245100" y="2857500"/>
                  <a:pt x="5143500" y="2857500"/>
                </a:cubicBezTo>
                <a:cubicBezTo>
                  <a:pt x="5041900" y="2857500"/>
                  <a:pt x="4953000" y="2730500"/>
                  <a:pt x="4953000" y="2578100"/>
                </a:cubicBezTo>
                <a:cubicBezTo>
                  <a:pt x="4953000" y="2413000"/>
                  <a:pt x="4787900" y="2286000"/>
                  <a:pt x="4572000" y="2286000"/>
                </a:cubicBezTo>
                <a:cubicBezTo>
                  <a:pt x="4368800" y="2286000"/>
                  <a:pt x="4191000" y="2197100"/>
                  <a:pt x="4191000" y="2095500"/>
                </a:cubicBezTo>
                <a:cubicBezTo>
                  <a:pt x="4191000" y="1993900"/>
                  <a:pt x="4025900" y="1905000"/>
                  <a:pt x="3810000" y="1905000"/>
                </a:cubicBezTo>
                <a:lnTo>
                  <a:pt x="3517900" y="1905000"/>
                </a:lnTo>
                <a:cubicBezTo>
                  <a:pt x="3314700" y="1905000"/>
                  <a:pt x="3035300" y="1816100"/>
                  <a:pt x="2908300" y="1714500"/>
                </a:cubicBezTo>
                <a:cubicBezTo>
                  <a:pt x="2768600" y="1612900"/>
                  <a:pt x="2501900" y="1524000"/>
                  <a:pt x="2286000" y="1524000"/>
                </a:cubicBezTo>
                <a:lnTo>
                  <a:pt x="1993900" y="1524000"/>
                </a:lnTo>
                <a:cubicBezTo>
                  <a:pt x="1790700" y="1524000"/>
                  <a:pt x="1511300" y="1435100"/>
                  <a:pt x="1384300" y="1333500"/>
                </a:cubicBezTo>
                <a:cubicBezTo>
                  <a:pt x="1244600" y="1231900"/>
                  <a:pt x="1054100" y="1143000"/>
                  <a:pt x="952500" y="1143000"/>
                </a:cubicBezTo>
                <a:cubicBezTo>
                  <a:pt x="850900" y="1143000"/>
                  <a:pt x="762000" y="1320800"/>
                  <a:pt x="762000" y="1524000"/>
                </a:cubicBezTo>
                <a:close/>
                <a:moveTo>
                  <a:pt x="4000500" y="5905500"/>
                </a:moveTo>
              </a:path>
            </a:pathLst>
          </a:custGeom>
          <a:solidFill>
            <a:srgbClr val="0C1010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4" name="Rectangle 2604"/>
          <p:cNvSpPr/>
          <p:nvPr/>
        </p:nvSpPr>
        <p:spPr>
          <a:xfrm rot="0" flipH="0" flipV="0">
            <a:off x="28224481" y="13437157"/>
            <a:ext cx="152184" cy="472149"/>
          </a:xfrm>
          <a:prstGeom prst="rect">
            <a:avLst/>
          </a:prstGeom>
        </p:spPr>
      </p:sp>
      <p:sp>
        <p:nvSpPr>
          <p:cNvPr id="2605" name="Freeform 2605"/>
          <p:cNvSpPr/>
          <p:nvPr/>
        </p:nvSpPr>
        <p:spPr>
          <a:xfrm rot="0" flipH="0" flipV="0">
            <a:off x="28227402" y="13703669"/>
            <a:ext cx="73317" cy="115963"/>
          </a:xfrm>
          <a:custGeom>
            <a:pathLst>
              <a:path w="3187700" h="5041900">
                <a:moveTo>
                  <a:pt x="1066800" y="1193800"/>
                </a:moveTo>
                <a:lnTo>
                  <a:pt x="1066800" y="266700"/>
                </a:lnTo>
                <a:cubicBezTo>
                  <a:pt x="1066800" y="101600"/>
                  <a:pt x="1168400" y="0"/>
                  <a:pt x="1333500" y="0"/>
                </a:cubicBezTo>
                <a:cubicBezTo>
                  <a:pt x="1473200" y="0"/>
                  <a:pt x="1689100" y="25400"/>
                  <a:pt x="1790700" y="50800"/>
                </a:cubicBezTo>
                <a:cubicBezTo>
                  <a:pt x="1905000" y="88900"/>
                  <a:pt x="1993900" y="139700"/>
                  <a:pt x="1993900" y="190500"/>
                </a:cubicBezTo>
                <a:cubicBezTo>
                  <a:pt x="1993900" y="279400"/>
                  <a:pt x="2413000" y="406400"/>
                  <a:pt x="2743200" y="406400"/>
                </a:cubicBezTo>
                <a:cubicBezTo>
                  <a:pt x="2844800" y="406400"/>
                  <a:pt x="2921000" y="342900"/>
                  <a:pt x="2921000" y="266700"/>
                </a:cubicBezTo>
                <a:cubicBezTo>
                  <a:pt x="2921000" y="203200"/>
                  <a:pt x="2984500" y="139700"/>
                  <a:pt x="3048000" y="139700"/>
                </a:cubicBezTo>
                <a:cubicBezTo>
                  <a:pt x="3124200" y="139700"/>
                  <a:pt x="3187700" y="254000"/>
                  <a:pt x="3187700" y="406400"/>
                </a:cubicBezTo>
                <a:cubicBezTo>
                  <a:pt x="3187700" y="546100"/>
                  <a:pt x="3162300" y="673100"/>
                  <a:pt x="3124200" y="673100"/>
                </a:cubicBezTo>
                <a:cubicBezTo>
                  <a:pt x="3086100" y="673100"/>
                  <a:pt x="3048000" y="698500"/>
                  <a:pt x="3048000" y="736600"/>
                </a:cubicBezTo>
                <a:cubicBezTo>
                  <a:pt x="3048000" y="774700"/>
                  <a:pt x="3086100" y="800100"/>
                  <a:pt x="3124200" y="800100"/>
                </a:cubicBezTo>
                <a:cubicBezTo>
                  <a:pt x="3162300" y="800100"/>
                  <a:pt x="3187700" y="914400"/>
                  <a:pt x="3187700" y="1066800"/>
                </a:cubicBezTo>
                <a:lnTo>
                  <a:pt x="3187700" y="1600200"/>
                </a:lnTo>
                <a:cubicBezTo>
                  <a:pt x="3187700" y="1739900"/>
                  <a:pt x="3162300" y="1892300"/>
                  <a:pt x="3124200" y="1930400"/>
                </a:cubicBezTo>
                <a:cubicBezTo>
                  <a:pt x="3086100" y="1968500"/>
                  <a:pt x="2933700" y="1993900"/>
                  <a:pt x="2794000" y="1993900"/>
                </a:cubicBezTo>
                <a:lnTo>
                  <a:pt x="2654300" y="1993900"/>
                </a:lnTo>
                <a:cubicBezTo>
                  <a:pt x="2514600" y="1993900"/>
                  <a:pt x="2273300" y="1968500"/>
                  <a:pt x="2133600" y="1943100"/>
                </a:cubicBezTo>
                <a:lnTo>
                  <a:pt x="2120900" y="1943100"/>
                </a:lnTo>
                <a:cubicBezTo>
                  <a:pt x="1981200" y="1917700"/>
                  <a:pt x="1866900" y="1854200"/>
                  <a:pt x="1866900" y="1816100"/>
                </a:cubicBezTo>
                <a:cubicBezTo>
                  <a:pt x="1866900" y="1765300"/>
                  <a:pt x="1765300" y="1727200"/>
                  <a:pt x="1663700" y="1727200"/>
                </a:cubicBezTo>
                <a:cubicBezTo>
                  <a:pt x="1549400" y="1727200"/>
                  <a:pt x="1460500" y="1701800"/>
                  <a:pt x="1460500" y="1663700"/>
                </a:cubicBezTo>
                <a:cubicBezTo>
                  <a:pt x="1460500" y="1625600"/>
                  <a:pt x="1409700" y="1600200"/>
                  <a:pt x="1333500" y="1600200"/>
                </a:cubicBezTo>
                <a:cubicBezTo>
                  <a:pt x="1257300" y="1600200"/>
                  <a:pt x="1193800" y="1562100"/>
                  <a:pt x="1193800" y="1524000"/>
                </a:cubicBezTo>
                <a:cubicBezTo>
                  <a:pt x="1193800" y="1498600"/>
                  <a:pt x="1168400" y="1460500"/>
                  <a:pt x="1130300" y="1460500"/>
                </a:cubicBezTo>
                <a:cubicBezTo>
                  <a:pt x="1092200" y="1460500"/>
                  <a:pt x="1066800" y="1346200"/>
                  <a:pt x="1066800" y="1193800"/>
                </a:cubicBezTo>
                <a:close/>
                <a:moveTo>
                  <a:pt x="3721100" y="5041900"/>
                </a:moveTo>
                <a:moveTo>
                  <a:pt x="2260600" y="1600200"/>
                </a:moveTo>
                <a:lnTo>
                  <a:pt x="2794000" y="1600200"/>
                </a:lnTo>
                <a:cubicBezTo>
                  <a:pt x="2921000" y="1600200"/>
                  <a:pt x="2921000" y="1600200"/>
                  <a:pt x="2921000" y="1460500"/>
                </a:cubicBezTo>
                <a:lnTo>
                  <a:pt x="2921000" y="1066800"/>
                </a:lnTo>
                <a:cubicBezTo>
                  <a:pt x="2921000" y="990600"/>
                  <a:pt x="2895600" y="939800"/>
                  <a:pt x="2857500" y="939800"/>
                </a:cubicBezTo>
                <a:cubicBezTo>
                  <a:pt x="2819400" y="939800"/>
                  <a:pt x="2794000" y="901700"/>
                  <a:pt x="2794000" y="863600"/>
                </a:cubicBezTo>
                <a:cubicBezTo>
                  <a:pt x="2794000" y="825500"/>
                  <a:pt x="2755900" y="800100"/>
                  <a:pt x="2717800" y="800100"/>
                </a:cubicBezTo>
                <a:cubicBezTo>
                  <a:pt x="2679700" y="800100"/>
                  <a:pt x="2654300" y="774700"/>
                  <a:pt x="2654300" y="736600"/>
                </a:cubicBezTo>
                <a:cubicBezTo>
                  <a:pt x="2654300" y="698500"/>
                  <a:pt x="2590800" y="673100"/>
                  <a:pt x="2527300" y="673100"/>
                </a:cubicBezTo>
                <a:cubicBezTo>
                  <a:pt x="2451100" y="673100"/>
                  <a:pt x="2387600" y="635000"/>
                  <a:pt x="2387600" y="596900"/>
                </a:cubicBezTo>
                <a:cubicBezTo>
                  <a:pt x="2387600" y="571500"/>
                  <a:pt x="2336800" y="533400"/>
                  <a:pt x="2260600" y="533400"/>
                </a:cubicBezTo>
                <a:lnTo>
                  <a:pt x="1993900" y="533400"/>
                </a:lnTo>
                <a:cubicBezTo>
                  <a:pt x="1917700" y="533400"/>
                  <a:pt x="1866900" y="508000"/>
                  <a:pt x="1866900" y="469900"/>
                </a:cubicBezTo>
                <a:cubicBezTo>
                  <a:pt x="1866900" y="431800"/>
                  <a:pt x="1803400" y="406400"/>
                  <a:pt x="1727200" y="406400"/>
                </a:cubicBezTo>
                <a:lnTo>
                  <a:pt x="1460500" y="406400"/>
                </a:lnTo>
                <a:cubicBezTo>
                  <a:pt x="1333500" y="406400"/>
                  <a:pt x="1333500" y="406400"/>
                  <a:pt x="1333500" y="533400"/>
                </a:cubicBezTo>
                <a:lnTo>
                  <a:pt x="1333500" y="1066800"/>
                </a:lnTo>
                <a:cubicBezTo>
                  <a:pt x="1333500" y="1143000"/>
                  <a:pt x="1358900" y="1193800"/>
                  <a:pt x="1397000" y="1193800"/>
                </a:cubicBezTo>
                <a:cubicBezTo>
                  <a:pt x="1435100" y="1193800"/>
                  <a:pt x="1460500" y="1231900"/>
                  <a:pt x="1460500" y="1270000"/>
                </a:cubicBezTo>
                <a:cubicBezTo>
                  <a:pt x="1460500" y="1295400"/>
                  <a:pt x="1498600" y="1333500"/>
                  <a:pt x="1524000" y="1333500"/>
                </a:cubicBezTo>
                <a:cubicBezTo>
                  <a:pt x="1562100" y="1333500"/>
                  <a:pt x="1600200" y="1358900"/>
                  <a:pt x="1600200" y="1397000"/>
                </a:cubicBezTo>
                <a:cubicBezTo>
                  <a:pt x="1600200" y="1435100"/>
                  <a:pt x="1651000" y="1460500"/>
                  <a:pt x="1727200" y="1460500"/>
                </a:cubicBezTo>
                <a:lnTo>
                  <a:pt x="1993900" y="1460500"/>
                </a:lnTo>
                <a:cubicBezTo>
                  <a:pt x="2070100" y="1460500"/>
                  <a:pt x="2120900" y="1498600"/>
                  <a:pt x="2120900" y="1524000"/>
                </a:cubicBezTo>
                <a:cubicBezTo>
                  <a:pt x="2120900" y="1562100"/>
                  <a:pt x="2184400" y="1600200"/>
                  <a:pt x="2260600" y="1600200"/>
                </a:cubicBezTo>
                <a:close/>
                <a:moveTo>
                  <a:pt x="3314700" y="5041900"/>
                </a:moveTo>
                <a:moveTo>
                  <a:pt x="2921000" y="3048000"/>
                </a:moveTo>
                <a:lnTo>
                  <a:pt x="2794000" y="3048000"/>
                </a:lnTo>
                <a:cubicBezTo>
                  <a:pt x="2641600" y="3048000"/>
                  <a:pt x="2400300" y="3035300"/>
                  <a:pt x="2260600" y="3009900"/>
                </a:cubicBezTo>
                <a:lnTo>
                  <a:pt x="2247900" y="2997200"/>
                </a:lnTo>
                <a:cubicBezTo>
                  <a:pt x="2108200" y="2971800"/>
                  <a:pt x="1993900" y="2921000"/>
                  <a:pt x="1993900" y="2870200"/>
                </a:cubicBezTo>
                <a:cubicBezTo>
                  <a:pt x="1993900" y="2832100"/>
                  <a:pt x="1879600" y="2794000"/>
                  <a:pt x="1727200" y="2794000"/>
                </a:cubicBezTo>
                <a:cubicBezTo>
                  <a:pt x="1587500" y="2794000"/>
                  <a:pt x="1460500" y="2755900"/>
                  <a:pt x="1460500" y="2717800"/>
                </a:cubicBezTo>
                <a:cubicBezTo>
                  <a:pt x="1460500" y="2692400"/>
                  <a:pt x="1371600" y="2654300"/>
                  <a:pt x="1270000" y="2654300"/>
                </a:cubicBezTo>
                <a:cubicBezTo>
                  <a:pt x="1155700" y="2654300"/>
                  <a:pt x="1066800" y="2628900"/>
                  <a:pt x="1066800" y="2590800"/>
                </a:cubicBezTo>
                <a:cubicBezTo>
                  <a:pt x="1066800" y="2552700"/>
                  <a:pt x="1041400" y="2527300"/>
                  <a:pt x="1003300" y="2527300"/>
                </a:cubicBezTo>
                <a:cubicBezTo>
                  <a:pt x="965200" y="2527300"/>
                  <a:pt x="927100" y="2578100"/>
                  <a:pt x="927100" y="2654300"/>
                </a:cubicBezTo>
                <a:cubicBezTo>
                  <a:pt x="927100" y="2730500"/>
                  <a:pt x="965200" y="2794000"/>
                  <a:pt x="1003300" y="2794000"/>
                </a:cubicBezTo>
                <a:cubicBezTo>
                  <a:pt x="1041400" y="2794000"/>
                  <a:pt x="1066800" y="2819400"/>
                  <a:pt x="1066800" y="2857500"/>
                </a:cubicBezTo>
                <a:cubicBezTo>
                  <a:pt x="1066800" y="2895600"/>
                  <a:pt x="1130300" y="2921000"/>
                  <a:pt x="1193800" y="2921000"/>
                </a:cubicBezTo>
                <a:cubicBezTo>
                  <a:pt x="1270000" y="2921000"/>
                  <a:pt x="1333500" y="2946400"/>
                  <a:pt x="1333500" y="2984500"/>
                </a:cubicBezTo>
                <a:cubicBezTo>
                  <a:pt x="1333500" y="3022600"/>
                  <a:pt x="1358900" y="3048000"/>
                  <a:pt x="1397000" y="3048000"/>
                </a:cubicBezTo>
                <a:cubicBezTo>
                  <a:pt x="1435100" y="3048000"/>
                  <a:pt x="1460500" y="3086100"/>
                  <a:pt x="1460500" y="3124200"/>
                </a:cubicBezTo>
                <a:cubicBezTo>
                  <a:pt x="1460500" y="3162300"/>
                  <a:pt x="1498600" y="3187700"/>
                  <a:pt x="1524000" y="3187700"/>
                </a:cubicBezTo>
                <a:cubicBezTo>
                  <a:pt x="1562100" y="3187700"/>
                  <a:pt x="1600200" y="3213100"/>
                  <a:pt x="1600200" y="3251200"/>
                </a:cubicBezTo>
                <a:cubicBezTo>
                  <a:pt x="1600200" y="3289300"/>
                  <a:pt x="1625600" y="3314700"/>
                  <a:pt x="1663700" y="3314700"/>
                </a:cubicBezTo>
                <a:cubicBezTo>
                  <a:pt x="1701800" y="3314700"/>
                  <a:pt x="1727200" y="3403600"/>
                  <a:pt x="1727200" y="3517900"/>
                </a:cubicBezTo>
                <a:cubicBezTo>
                  <a:pt x="1727200" y="3632200"/>
                  <a:pt x="1701800" y="3746500"/>
                  <a:pt x="1663700" y="3784600"/>
                </a:cubicBezTo>
                <a:cubicBezTo>
                  <a:pt x="1625600" y="3822700"/>
                  <a:pt x="1511300" y="3848100"/>
                  <a:pt x="1397000" y="3848100"/>
                </a:cubicBezTo>
                <a:cubicBezTo>
                  <a:pt x="1282700" y="3848100"/>
                  <a:pt x="1193800" y="3873500"/>
                  <a:pt x="1193800" y="3911600"/>
                </a:cubicBezTo>
                <a:cubicBezTo>
                  <a:pt x="1193800" y="3949700"/>
                  <a:pt x="1143000" y="3987800"/>
                  <a:pt x="1066800" y="3987800"/>
                </a:cubicBezTo>
                <a:cubicBezTo>
                  <a:pt x="990600" y="3987800"/>
                  <a:pt x="927100" y="4038600"/>
                  <a:pt x="927100" y="4114800"/>
                </a:cubicBezTo>
                <a:cubicBezTo>
                  <a:pt x="927100" y="4191000"/>
                  <a:pt x="1028700" y="4241800"/>
                  <a:pt x="1130300" y="4241800"/>
                </a:cubicBezTo>
                <a:cubicBezTo>
                  <a:pt x="1244600" y="4241800"/>
                  <a:pt x="1333500" y="4279900"/>
                  <a:pt x="1333500" y="4318000"/>
                </a:cubicBezTo>
                <a:cubicBezTo>
                  <a:pt x="1333500" y="4343400"/>
                  <a:pt x="1447800" y="4381500"/>
                  <a:pt x="1600200" y="4381500"/>
                </a:cubicBezTo>
                <a:cubicBezTo>
                  <a:pt x="1739900" y="4381500"/>
                  <a:pt x="1866900" y="4406900"/>
                  <a:pt x="1866900" y="4445000"/>
                </a:cubicBezTo>
                <a:cubicBezTo>
                  <a:pt x="1866900" y="4483100"/>
                  <a:pt x="1981200" y="4508500"/>
                  <a:pt x="2120900" y="4508500"/>
                </a:cubicBezTo>
                <a:cubicBezTo>
                  <a:pt x="2273300" y="4508500"/>
                  <a:pt x="2387600" y="4546600"/>
                  <a:pt x="2387600" y="4572000"/>
                </a:cubicBezTo>
                <a:cubicBezTo>
                  <a:pt x="2387600" y="4610100"/>
                  <a:pt x="2514600" y="4648200"/>
                  <a:pt x="2654300" y="4648200"/>
                </a:cubicBezTo>
                <a:cubicBezTo>
                  <a:pt x="2806700" y="4648200"/>
                  <a:pt x="2921000" y="4673600"/>
                  <a:pt x="2921000" y="4711700"/>
                </a:cubicBezTo>
                <a:cubicBezTo>
                  <a:pt x="2921000" y="4749800"/>
                  <a:pt x="2984500" y="4775200"/>
                  <a:pt x="3048000" y="4775200"/>
                </a:cubicBezTo>
                <a:cubicBezTo>
                  <a:pt x="3124200" y="4775200"/>
                  <a:pt x="3187700" y="4838700"/>
                  <a:pt x="3187700" y="4914900"/>
                </a:cubicBezTo>
                <a:cubicBezTo>
                  <a:pt x="3187700" y="4978400"/>
                  <a:pt x="3060700" y="5041900"/>
                  <a:pt x="2921000" y="5041900"/>
                </a:cubicBezTo>
                <a:cubicBezTo>
                  <a:pt x="2781300" y="5041900"/>
                  <a:pt x="2540000" y="5016500"/>
                  <a:pt x="2400300" y="4991100"/>
                </a:cubicBezTo>
                <a:lnTo>
                  <a:pt x="2387600" y="4991100"/>
                </a:lnTo>
                <a:cubicBezTo>
                  <a:pt x="2247900" y="4965700"/>
                  <a:pt x="2120900" y="4902200"/>
                  <a:pt x="2120900" y="4864100"/>
                </a:cubicBezTo>
                <a:cubicBezTo>
                  <a:pt x="2120900" y="4813300"/>
                  <a:pt x="2006600" y="4775200"/>
                  <a:pt x="1866900" y="4775200"/>
                </a:cubicBezTo>
                <a:cubicBezTo>
                  <a:pt x="1714500" y="4775200"/>
                  <a:pt x="1600200" y="4749800"/>
                  <a:pt x="1600200" y="4711700"/>
                </a:cubicBezTo>
                <a:cubicBezTo>
                  <a:pt x="1600200" y="4673600"/>
                  <a:pt x="1511300" y="4648200"/>
                  <a:pt x="1397000" y="4648200"/>
                </a:cubicBezTo>
                <a:cubicBezTo>
                  <a:pt x="1282700" y="4648200"/>
                  <a:pt x="1193800" y="4610100"/>
                  <a:pt x="1193800" y="4572000"/>
                </a:cubicBezTo>
                <a:cubicBezTo>
                  <a:pt x="1193800" y="4546600"/>
                  <a:pt x="1079500" y="4508500"/>
                  <a:pt x="927100" y="4508500"/>
                </a:cubicBezTo>
                <a:cubicBezTo>
                  <a:pt x="787400" y="4508500"/>
                  <a:pt x="673100" y="4483100"/>
                  <a:pt x="673100" y="4445000"/>
                </a:cubicBezTo>
                <a:cubicBezTo>
                  <a:pt x="673100" y="4406900"/>
                  <a:pt x="546100" y="4381500"/>
                  <a:pt x="406400" y="4381500"/>
                </a:cubicBezTo>
                <a:cubicBezTo>
                  <a:pt x="254000" y="4381500"/>
                  <a:pt x="139700" y="4343400"/>
                  <a:pt x="139700" y="4318000"/>
                </a:cubicBezTo>
                <a:cubicBezTo>
                  <a:pt x="139700" y="4279900"/>
                  <a:pt x="114300" y="4241800"/>
                  <a:pt x="76200" y="4241800"/>
                </a:cubicBezTo>
                <a:cubicBezTo>
                  <a:pt x="38100" y="4241800"/>
                  <a:pt x="0" y="4216400"/>
                  <a:pt x="0" y="4178300"/>
                </a:cubicBezTo>
                <a:cubicBezTo>
                  <a:pt x="0" y="4140200"/>
                  <a:pt x="38100" y="4114800"/>
                  <a:pt x="76200" y="4114800"/>
                </a:cubicBezTo>
                <a:cubicBezTo>
                  <a:pt x="114300" y="4114800"/>
                  <a:pt x="139700" y="4089400"/>
                  <a:pt x="139700" y="4051300"/>
                </a:cubicBezTo>
                <a:cubicBezTo>
                  <a:pt x="139700" y="4013200"/>
                  <a:pt x="203200" y="3987800"/>
                  <a:pt x="266700" y="3987800"/>
                </a:cubicBezTo>
                <a:cubicBezTo>
                  <a:pt x="342900" y="3987800"/>
                  <a:pt x="406400" y="3949700"/>
                  <a:pt x="406400" y="3911600"/>
                </a:cubicBezTo>
                <a:cubicBezTo>
                  <a:pt x="406400" y="3873500"/>
                  <a:pt x="457200" y="3848100"/>
                  <a:pt x="533400" y="3848100"/>
                </a:cubicBezTo>
                <a:cubicBezTo>
                  <a:pt x="609600" y="3848100"/>
                  <a:pt x="673100" y="3822700"/>
                  <a:pt x="673100" y="3784600"/>
                </a:cubicBezTo>
                <a:cubicBezTo>
                  <a:pt x="673100" y="3746500"/>
                  <a:pt x="762000" y="3721100"/>
                  <a:pt x="863600" y="3721100"/>
                </a:cubicBezTo>
                <a:cubicBezTo>
                  <a:pt x="977900" y="3721100"/>
                  <a:pt x="1066800" y="3683000"/>
                  <a:pt x="1066800" y="3644900"/>
                </a:cubicBezTo>
                <a:cubicBezTo>
                  <a:pt x="1066800" y="3619500"/>
                  <a:pt x="1130300" y="3581400"/>
                  <a:pt x="1193800" y="3581400"/>
                </a:cubicBezTo>
                <a:cubicBezTo>
                  <a:pt x="1270000" y="3581400"/>
                  <a:pt x="1333500" y="3556000"/>
                  <a:pt x="1333500" y="3517900"/>
                </a:cubicBezTo>
                <a:cubicBezTo>
                  <a:pt x="1333500" y="3479800"/>
                  <a:pt x="1295400" y="3454400"/>
                  <a:pt x="1270000" y="3454400"/>
                </a:cubicBezTo>
                <a:cubicBezTo>
                  <a:pt x="1231900" y="3454400"/>
                  <a:pt x="1193800" y="3416300"/>
                  <a:pt x="1193800" y="3390900"/>
                </a:cubicBezTo>
                <a:cubicBezTo>
                  <a:pt x="1193800" y="3352800"/>
                  <a:pt x="1168400" y="3314700"/>
                  <a:pt x="1130300" y="3314700"/>
                </a:cubicBezTo>
                <a:cubicBezTo>
                  <a:pt x="1092200" y="3314700"/>
                  <a:pt x="1066800" y="3289300"/>
                  <a:pt x="1066800" y="3251200"/>
                </a:cubicBezTo>
                <a:cubicBezTo>
                  <a:pt x="1066800" y="3213100"/>
                  <a:pt x="1041400" y="3187700"/>
                  <a:pt x="1003300" y="3187700"/>
                </a:cubicBezTo>
                <a:cubicBezTo>
                  <a:pt x="965200" y="3187700"/>
                  <a:pt x="927100" y="3162300"/>
                  <a:pt x="927100" y="3124200"/>
                </a:cubicBezTo>
                <a:cubicBezTo>
                  <a:pt x="927100" y="3086100"/>
                  <a:pt x="901700" y="3048000"/>
                  <a:pt x="863600" y="3048000"/>
                </a:cubicBezTo>
                <a:cubicBezTo>
                  <a:pt x="825500" y="3048000"/>
                  <a:pt x="800100" y="3022600"/>
                  <a:pt x="800100" y="2984500"/>
                </a:cubicBezTo>
                <a:cubicBezTo>
                  <a:pt x="800100" y="2946400"/>
                  <a:pt x="774700" y="2921000"/>
                  <a:pt x="736600" y="2921000"/>
                </a:cubicBezTo>
                <a:cubicBezTo>
                  <a:pt x="698500" y="2921000"/>
                  <a:pt x="673100" y="2895600"/>
                  <a:pt x="673100" y="2857500"/>
                </a:cubicBezTo>
                <a:cubicBezTo>
                  <a:pt x="673100" y="2819400"/>
                  <a:pt x="635000" y="2794000"/>
                  <a:pt x="596900" y="2794000"/>
                </a:cubicBezTo>
                <a:cubicBezTo>
                  <a:pt x="571500" y="2794000"/>
                  <a:pt x="533400" y="2755900"/>
                  <a:pt x="533400" y="2717800"/>
                </a:cubicBezTo>
                <a:cubicBezTo>
                  <a:pt x="533400" y="2692400"/>
                  <a:pt x="508000" y="2654300"/>
                  <a:pt x="469900" y="2654300"/>
                </a:cubicBezTo>
                <a:cubicBezTo>
                  <a:pt x="431800" y="2654300"/>
                  <a:pt x="406400" y="2628900"/>
                  <a:pt x="406400" y="2590800"/>
                </a:cubicBezTo>
                <a:cubicBezTo>
                  <a:pt x="406400" y="2552700"/>
                  <a:pt x="368300" y="2527300"/>
                  <a:pt x="342900" y="2527300"/>
                </a:cubicBezTo>
                <a:cubicBezTo>
                  <a:pt x="304800" y="2527300"/>
                  <a:pt x="266700" y="2489200"/>
                  <a:pt x="266700" y="2463800"/>
                </a:cubicBezTo>
                <a:cubicBezTo>
                  <a:pt x="266700" y="2425700"/>
                  <a:pt x="241300" y="2387600"/>
                  <a:pt x="203200" y="2387600"/>
                </a:cubicBezTo>
                <a:cubicBezTo>
                  <a:pt x="165100" y="2387600"/>
                  <a:pt x="139700" y="2362200"/>
                  <a:pt x="139700" y="2324100"/>
                </a:cubicBezTo>
                <a:cubicBezTo>
                  <a:pt x="139700" y="2286000"/>
                  <a:pt x="114300" y="2260600"/>
                  <a:pt x="76200" y="2260600"/>
                </a:cubicBezTo>
                <a:cubicBezTo>
                  <a:pt x="38100" y="2260600"/>
                  <a:pt x="0" y="2235200"/>
                  <a:pt x="0" y="2197100"/>
                </a:cubicBezTo>
                <a:cubicBezTo>
                  <a:pt x="0" y="2159000"/>
                  <a:pt x="38100" y="2120900"/>
                  <a:pt x="76200" y="2120900"/>
                </a:cubicBezTo>
                <a:cubicBezTo>
                  <a:pt x="114300" y="2120900"/>
                  <a:pt x="139700" y="2095500"/>
                  <a:pt x="139700" y="2057400"/>
                </a:cubicBezTo>
                <a:cubicBezTo>
                  <a:pt x="139700" y="2019300"/>
                  <a:pt x="165100" y="1993900"/>
                  <a:pt x="203200" y="1993900"/>
                </a:cubicBezTo>
                <a:cubicBezTo>
                  <a:pt x="241300" y="1993900"/>
                  <a:pt x="266700" y="2019300"/>
                  <a:pt x="266700" y="2057400"/>
                </a:cubicBezTo>
                <a:cubicBezTo>
                  <a:pt x="266700" y="2095500"/>
                  <a:pt x="393700" y="2120900"/>
                  <a:pt x="533400" y="2120900"/>
                </a:cubicBezTo>
                <a:cubicBezTo>
                  <a:pt x="685800" y="2120900"/>
                  <a:pt x="800100" y="2159000"/>
                  <a:pt x="800100" y="2197100"/>
                </a:cubicBezTo>
                <a:cubicBezTo>
                  <a:pt x="800100" y="2235200"/>
                  <a:pt x="889000" y="2260600"/>
                  <a:pt x="1003300" y="2260600"/>
                </a:cubicBezTo>
                <a:cubicBezTo>
                  <a:pt x="1104900" y="2260600"/>
                  <a:pt x="1193800" y="2286000"/>
                  <a:pt x="1193800" y="2324100"/>
                </a:cubicBezTo>
                <a:cubicBezTo>
                  <a:pt x="1193800" y="2362200"/>
                  <a:pt x="1320800" y="2387600"/>
                  <a:pt x="1460500" y="2387600"/>
                </a:cubicBezTo>
                <a:cubicBezTo>
                  <a:pt x="1612900" y="2387600"/>
                  <a:pt x="1727200" y="2425700"/>
                  <a:pt x="1727200" y="2463800"/>
                </a:cubicBezTo>
                <a:cubicBezTo>
                  <a:pt x="1727200" y="2489200"/>
                  <a:pt x="1841500" y="2527300"/>
                  <a:pt x="1993900" y="2527300"/>
                </a:cubicBezTo>
                <a:cubicBezTo>
                  <a:pt x="2133600" y="2527300"/>
                  <a:pt x="2260600" y="2552700"/>
                  <a:pt x="2260600" y="2590800"/>
                </a:cubicBezTo>
                <a:cubicBezTo>
                  <a:pt x="2260600" y="2628900"/>
                  <a:pt x="2374900" y="2654300"/>
                  <a:pt x="2527300" y="2654300"/>
                </a:cubicBezTo>
                <a:cubicBezTo>
                  <a:pt x="2667000" y="2654300"/>
                  <a:pt x="2794000" y="2692400"/>
                  <a:pt x="2794000" y="2717800"/>
                </a:cubicBezTo>
                <a:cubicBezTo>
                  <a:pt x="2794000" y="2755900"/>
                  <a:pt x="2882900" y="2794000"/>
                  <a:pt x="2984500" y="2794000"/>
                </a:cubicBezTo>
                <a:cubicBezTo>
                  <a:pt x="3098800" y="2794000"/>
                  <a:pt x="3187700" y="2844800"/>
                  <a:pt x="3187700" y="2921000"/>
                </a:cubicBezTo>
                <a:cubicBezTo>
                  <a:pt x="3187700" y="2997200"/>
                  <a:pt x="3060700" y="3048000"/>
                  <a:pt x="2921000" y="3048000"/>
                </a:cubicBezTo>
                <a:close/>
                <a:moveTo>
                  <a:pt x="1866900" y="5041900"/>
                </a:moveTo>
              </a:path>
            </a:pathLst>
          </a:custGeom>
          <a:solidFill>
            <a:srgbClr val="101414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6" name="Rectangle 2606"/>
          <p:cNvSpPr/>
          <p:nvPr/>
        </p:nvSpPr>
        <p:spPr>
          <a:xfrm rot="0" flipH="0" flipV="0">
            <a:off x="28187907" y="13862787"/>
            <a:ext cx="834720" cy="1054303"/>
          </a:xfrm>
          <a:prstGeom prst="rect">
            <a:avLst/>
          </a:prstGeom>
        </p:spPr>
      </p:sp>
      <p:sp>
        <p:nvSpPr>
          <p:cNvPr id="2607" name="Freeform 2607"/>
          <p:cNvSpPr/>
          <p:nvPr/>
        </p:nvSpPr>
        <p:spPr>
          <a:xfrm rot="0" flipH="0" flipV="0">
            <a:off x="28189742" y="13923671"/>
            <a:ext cx="57645" cy="76212"/>
          </a:xfrm>
          <a:custGeom>
            <a:pathLst>
              <a:path w="6781800" h="8966200">
                <a:moveTo>
                  <a:pt x="3670300" y="0"/>
                </a:moveTo>
                <a:lnTo>
                  <a:pt x="5753100" y="0"/>
                </a:lnTo>
                <a:cubicBezTo>
                  <a:pt x="6324600" y="0"/>
                  <a:pt x="6781800" y="88900"/>
                  <a:pt x="6781800" y="177800"/>
                </a:cubicBezTo>
                <a:cubicBezTo>
                  <a:pt x="6781800" y="279400"/>
                  <a:pt x="6324600" y="393700"/>
                  <a:pt x="5778500" y="444500"/>
                </a:cubicBezTo>
                <a:lnTo>
                  <a:pt x="4064000" y="584200"/>
                </a:lnTo>
                <a:cubicBezTo>
                  <a:pt x="2997200" y="673100"/>
                  <a:pt x="2654300" y="876300"/>
                  <a:pt x="2654300" y="1435100"/>
                </a:cubicBezTo>
                <a:cubicBezTo>
                  <a:pt x="2654300" y="1638300"/>
                  <a:pt x="2540000" y="2247900"/>
                  <a:pt x="2413000" y="2781300"/>
                </a:cubicBezTo>
                <a:lnTo>
                  <a:pt x="1930400" y="4749800"/>
                </a:lnTo>
                <a:cubicBezTo>
                  <a:pt x="1803400" y="5295900"/>
                  <a:pt x="1587500" y="5740400"/>
                  <a:pt x="1460500" y="5740400"/>
                </a:cubicBezTo>
                <a:cubicBezTo>
                  <a:pt x="1320800" y="5740400"/>
                  <a:pt x="1219200" y="6197600"/>
                  <a:pt x="1219200" y="6756400"/>
                </a:cubicBezTo>
                <a:lnTo>
                  <a:pt x="1219200" y="6870700"/>
                </a:lnTo>
                <a:cubicBezTo>
                  <a:pt x="1219200" y="7429500"/>
                  <a:pt x="1676400" y="7886700"/>
                  <a:pt x="2235200" y="7886700"/>
                </a:cubicBezTo>
                <a:lnTo>
                  <a:pt x="3073400" y="7886700"/>
                </a:lnTo>
                <a:cubicBezTo>
                  <a:pt x="4152900" y="7886700"/>
                  <a:pt x="4445000" y="8039100"/>
                  <a:pt x="4445000" y="8610600"/>
                </a:cubicBezTo>
                <a:cubicBezTo>
                  <a:pt x="4445000" y="8801100"/>
                  <a:pt x="3987800" y="8966200"/>
                  <a:pt x="3429000" y="8966200"/>
                </a:cubicBezTo>
                <a:lnTo>
                  <a:pt x="2235200" y="8966200"/>
                </a:lnTo>
                <a:cubicBezTo>
                  <a:pt x="1676400" y="8966200"/>
                  <a:pt x="977900" y="8724900"/>
                  <a:pt x="685800" y="8432800"/>
                </a:cubicBezTo>
                <a:cubicBezTo>
                  <a:pt x="101600" y="7848600"/>
                  <a:pt x="0" y="6680200"/>
                  <a:pt x="381000" y="5130800"/>
                </a:cubicBezTo>
                <a:lnTo>
                  <a:pt x="952500" y="2844800"/>
                </a:lnTo>
                <a:cubicBezTo>
                  <a:pt x="1447800" y="838200"/>
                  <a:pt x="2247900" y="0"/>
                  <a:pt x="3670300" y="0"/>
                </a:cubicBezTo>
                <a:close/>
                <a:moveTo>
                  <a:pt x="8775700" y="89916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8" name="Freeform 2608"/>
          <p:cNvSpPr/>
          <p:nvPr/>
        </p:nvSpPr>
        <p:spPr>
          <a:xfrm rot="0" flipH="0" flipV="0">
            <a:off x="28245976" y="13923887"/>
            <a:ext cx="57861" cy="76212"/>
          </a:xfrm>
          <a:custGeom>
            <a:pathLst>
              <a:path w="6807200" h="8966200">
                <a:moveTo>
                  <a:pt x="4000500" y="8966200"/>
                </a:moveTo>
                <a:lnTo>
                  <a:pt x="1016000" y="8966200"/>
                </a:lnTo>
                <a:cubicBezTo>
                  <a:pt x="457200" y="8966200"/>
                  <a:pt x="0" y="8801100"/>
                  <a:pt x="0" y="8610600"/>
                </a:cubicBezTo>
                <a:cubicBezTo>
                  <a:pt x="0" y="8204200"/>
                  <a:pt x="787400" y="7099300"/>
                  <a:pt x="1892300" y="5969000"/>
                </a:cubicBezTo>
                <a:lnTo>
                  <a:pt x="5003800" y="2781300"/>
                </a:lnTo>
                <a:cubicBezTo>
                  <a:pt x="6108700" y="1651000"/>
                  <a:pt x="5892800" y="355600"/>
                  <a:pt x="4610100" y="355600"/>
                </a:cubicBezTo>
                <a:cubicBezTo>
                  <a:pt x="4432300" y="355600"/>
                  <a:pt x="3949700" y="685800"/>
                  <a:pt x="3530600" y="1079500"/>
                </a:cubicBezTo>
                <a:cubicBezTo>
                  <a:pt x="3111500" y="1473200"/>
                  <a:pt x="2552700" y="1790700"/>
                  <a:pt x="2286000" y="1790700"/>
                </a:cubicBezTo>
                <a:cubicBezTo>
                  <a:pt x="2006600" y="1790700"/>
                  <a:pt x="1790700" y="1638300"/>
                  <a:pt x="1790700" y="1435100"/>
                </a:cubicBezTo>
                <a:cubicBezTo>
                  <a:pt x="1790700" y="1244600"/>
                  <a:pt x="2032000" y="838200"/>
                  <a:pt x="2324100" y="533400"/>
                </a:cubicBezTo>
                <a:cubicBezTo>
                  <a:pt x="2616200" y="241300"/>
                  <a:pt x="3314700" y="0"/>
                  <a:pt x="3886200" y="0"/>
                </a:cubicBezTo>
                <a:lnTo>
                  <a:pt x="5435600" y="0"/>
                </a:lnTo>
                <a:cubicBezTo>
                  <a:pt x="6489700" y="0"/>
                  <a:pt x="6807200" y="342900"/>
                  <a:pt x="6807200" y="1485900"/>
                </a:cubicBezTo>
                <a:cubicBezTo>
                  <a:pt x="6807200" y="2286000"/>
                  <a:pt x="6692900" y="2552700"/>
                  <a:pt x="5892800" y="3594100"/>
                </a:cubicBezTo>
                <a:cubicBezTo>
                  <a:pt x="5562600" y="4025900"/>
                  <a:pt x="4953000" y="4699000"/>
                  <a:pt x="4546600" y="5080000"/>
                </a:cubicBezTo>
                <a:lnTo>
                  <a:pt x="2540000" y="6934200"/>
                </a:lnTo>
                <a:cubicBezTo>
                  <a:pt x="1562100" y="7823200"/>
                  <a:pt x="1587500" y="7886700"/>
                  <a:pt x="2806700" y="7886700"/>
                </a:cubicBezTo>
                <a:lnTo>
                  <a:pt x="3276600" y="7886700"/>
                </a:lnTo>
                <a:cubicBezTo>
                  <a:pt x="4648200" y="7886700"/>
                  <a:pt x="5016500" y="8026400"/>
                  <a:pt x="5016500" y="8534400"/>
                </a:cubicBezTo>
                <a:cubicBezTo>
                  <a:pt x="5016500" y="8775700"/>
                  <a:pt x="4559300" y="8966200"/>
                  <a:pt x="4000500" y="8966200"/>
                </a:cubicBezTo>
                <a:close/>
                <a:moveTo>
                  <a:pt x="381000" y="89662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9" name="Freeform 2609"/>
          <p:cNvSpPr/>
          <p:nvPr/>
        </p:nvSpPr>
        <p:spPr>
          <a:xfrm rot="0" flipH="0" flipV="0">
            <a:off x="28307715" y="13912984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0" name="Freeform 2610"/>
          <p:cNvSpPr/>
          <p:nvPr/>
        </p:nvSpPr>
        <p:spPr>
          <a:xfrm rot="0" flipH="0" flipV="0">
            <a:off x="28372367" y="13920864"/>
            <a:ext cx="56349" cy="80746"/>
          </a:xfrm>
          <a:custGeom>
            <a:pathLst>
              <a:path w="6629400" h="9499600">
                <a:moveTo>
                  <a:pt x="2781300" y="0"/>
                </a:moveTo>
                <a:lnTo>
                  <a:pt x="5943600" y="0"/>
                </a:lnTo>
                <a:cubicBezTo>
                  <a:pt x="6515100" y="0"/>
                  <a:pt x="6629400" y="63500"/>
                  <a:pt x="6629400" y="444500"/>
                </a:cubicBezTo>
                <a:cubicBezTo>
                  <a:pt x="6629400" y="596900"/>
                  <a:pt x="6400800" y="711200"/>
                  <a:pt x="6121400" y="711200"/>
                </a:cubicBezTo>
                <a:lnTo>
                  <a:pt x="3556000" y="711200"/>
                </a:lnTo>
                <a:cubicBezTo>
                  <a:pt x="3213100" y="711200"/>
                  <a:pt x="2984500" y="889000"/>
                  <a:pt x="2882900" y="1244600"/>
                </a:cubicBezTo>
                <a:lnTo>
                  <a:pt x="2844800" y="1346200"/>
                </a:lnTo>
                <a:cubicBezTo>
                  <a:pt x="2755900" y="1638300"/>
                  <a:pt x="2641600" y="2082800"/>
                  <a:pt x="2603500" y="2324100"/>
                </a:cubicBezTo>
                <a:cubicBezTo>
                  <a:pt x="2565400" y="2578100"/>
                  <a:pt x="2476500" y="2959100"/>
                  <a:pt x="2425700" y="3187700"/>
                </a:cubicBezTo>
                <a:cubicBezTo>
                  <a:pt x="2362200" y="3403600"/>
                  <a:pt x="2540000" y="3581400"/>
                  <a:pt x="2819400" y="3581400"/>
                </a:cubicBezTo>
                <a:lnTo>
                  <a:pt x="3962400" y="3581400"/>
                </a:lnTo>
                <a:cubicBezTo>
                  <a:pt x="4241800" y="3581400"/>
                  <a:pt x="4483100" y="3657600"/>
                  <a:pt x="4483100" y="3759200"/>
                </a:cubicBezTo>
                <a:cubicBezTo>
                  <a:pt x="4483100" y="3860800"/>
                  <a:pt x="4635500" y="3937000"/>
                  <a:pt x="4838700" y="3937000"/>
                </a:cubicBezTo>
                <a:cubicBezTo>
                  <a:pt x="5448300" y="3937000"/>
                  <a:pt x="5727700" y="4457700"/>
                  <a:pt x="5727700" y="5613400"/>
                </a:cubicBezTo>
                <a:lnTo>
                  <a:pt x="5727700" y="5943600"/>
                </a:lnTo>
                <a:cubicBezTo>
                  <a:pt x="5727700" y="6223000"/>
                  <a:pt x="5651500" y="6553200"/>
                  <a:pt x="5549900" y="6680200"/>
                </a:cubicBezTo>
                <a:cubicBezTo>
                  <a:pt x="5448300" y="6794500"/>
                  <a:pt x="5372100" y="7035800"/>
                  <a:pt x="5372100" y="7213600"/>
                </a:cubicBezTo>
                <a:cubicBezTo>
                  <a:pt x="5372100" y="7391400"/>
                  <a:pt x="5283200" y="7721600"/>
                  <a:pt x="5168900" y="7962900"/>
                </a:cubicBezTo>
                <a:lnTo>
                  <a:pt x="5105400" y="8102600"/>
                </a:lnTo>
                <a:cubicBezTo>
                  <a:pt x="4826000" y="8699500"/>
                  <a:pt x="4559300" y="8940800"/>
                  <a:pt x="3962400" y="9093200"/>
                </a:cubicBezTo>
                <a:lnTo>
                  <a:pt x="2933700" y="9359900"/>
                </a:lnTo>
                <a:cubicBezTo>
                  <a:pt x="2654300" y="9436100"/>
                  <a:pt x="2184400" y="9499600"/>
                  <a:pt x="1905000" y="9499600"/>
                </a:cubicBezTo>
                <a:lnTo>
                  <a:pt x="1041400" y="9499600"/>
                </a:lnTo>
                <a:cubicBezTo>
                  <a:pt x="203200" y="9499600"/>
                  <a:pt x="0" y="9423400"/>
                  <a:pt x="0" y="9093200"/>
                </a:cubicBezTo>
                <a:cubicBezTo>
                  <a:pt x="0" y="8724900"/>
                  <a:pt x="76200" y="8636000"/>
                  <a:pt x="482600" y="8509000"/>
                </a:cubicBezTo>
                <a:cubicBezTo>
                  <a:pt x="660400" y="8458200"/>
                  <a:pt x="1028700" y="8420100"/>
                  <a:pt x="1308100" y="8420100"/>
                </a:cubicBezTo>
                <a:lnTo>
                  <a:pt x="2349500" y="8420100"/>
                </a:lnTo>
                <a:cubicBezTo>
                  <a:pt x="3822700" y="8420100"/>
                  <a:pt x="4267200" y="8064500"/>
                  <a:pt x="4622800" y="6553200"/>
                </a:cubicBezTo>
                <a:lnTo>
                  <a:pt x="4711700" y="6172200"/>
                </a:lnTo>
                <a:cubicBezTo>
                  <a:pt x="4940300" y="5181600"/>
                  <a:pt x="4711700" y="4660900"/>
                  <a:pt x="4025900" y="4660900"/>
                </a:cubicBezTo>
                <a:lnTo>
                  <a:pt x="1943100" y="4660900"/>
                </a:lnTo>
                <a:cubicBezTo>
                  <a:pt x="1422400" y="4660900"/>
                  <a:pt x="1244600" y="4470400"/>
                  <a:pt x="1244600" y="3898900"/>
                </a:cubicBezTo>
                <a:cubicBezTo>
                  <a:pt x="1244600" y="3721100"/>
                  <a:pt x="1333500" y="3479800"/>
                  <a:pt x="1435100" y="3365500"/>
                </a:cubicBezTo>
                <a:cubicBezTo>
                  <a:pt x="1536700" y="3238500"/>
                  <a:pt x="1651000" y="2933700"/>
                  <a:pt x="1689100" y="2679700"/>
                </a:cubicBezTo>
                <a:cubicBezTo>
                  <a:pt x="1727200" y="2438400"/>
                  <a:pt x="1803400" y="2108200"/>
                  <a:pt x="1866900" y="1968500"/>
                </a:cubicBezTo>
                <a:cubicBezTo>
                  <a:pt x="1917700" y="1816100"/>
                  <a:pt x="1968500" y="1473200"/>
                  <a:pt x="1968500" y="1206500"/>
                </a:cubicBezTo>
                <a:cubicBezTo>
                  <a:pt x="1968500" y="406400"/>
                  <a:pt x="2235200" y="0"/>
                  <a:pt x="2781300" y="0"/>
                </a:cubicBezTo>
                <a:close/>
                <a:moveTo>
                  <a:pt x="9334500" y="93218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1" name="Freeform 2611"/>
          <p:cNvSpPr/>
          <p:nvPr/>
        </p:nvSpPr>
        <p:spPr>
          <a:xfrm rot="0" flipH="0" flipV="0">
            <a:off x="28189742" y="14134377"/>
            <a:ext cx="59156" cy="82257"/>
          </a:xfrm>
          <a:custGeom>
            <a:pathLst>
              <a:path w="6959600" h="9677400">
                <a:moveTo>
                  <a:pt x="5943600" y="1066800"/>
                </a:moveTo>
                <a:lnTo>
                  <a:pt x="4394200" y="1066800"/>
                </a:lnTo>
                <a:cubicBezTo>
                  <a:pt x="3352800" y="1066800"/>
                  <a:pt x="2654300" y="1498600"/>
                  <a:pt x="2654300" y="2146300"/>
                </a:cubicBezTo>
                <a:cubicBezTo>
                  <a:pt x="2654300" y="2349500"/>
                  <a:pt x="2540000" y="2946400"/>
                  <a:pt x="2413000" y="3492500"/>
                </a:cubicBezTo>
                <a:lnTo>
                  <a:pt x="1930400" y="5461000"/>
                </a:lnTo>
                <a:cubicBezTo>
                  <a:pt x="1803400" y="6007100"/>
                  <a:pt x="1587500" y="6451600"/>
                  <a:pt x="1460500" y="6451600"/>
                </a:cubicBezTo>
                <a:cubicBezTo>
                  <a:pt x="1181100" y="6451600"/>
                  <a:pt x="1130300" y="8153400"/>
                  <a:pt x="1397000" y="8420100"/>
                </a:cubicBezTo>
                <a:cubicBezTo>
                  <a:pt x="1498600" y="8521700"/>
                  <a:pt x="2032000" y="8597900"/>
                  <a:pt x="2590800" y="8597900"/>
                </a:cubicBezTo>
                <a:lnTo>
                  <a:pt x="3429000" y="8597900"/>
                </a:lnTo>
                <a:cubicBezTo>
                  <a:pt x="3987800" y="8597900"/>
                  <a:pt x="4445000" y="8839200"/>
                  <a:pt x="4445000" y="9144000"/>
                </a:cubicBezTo>
                <a:cubicBezTo>
                  <a:pt x="4445000" y="9436100"/>
                  <a:pt x="3987800" y="9677400"/>
                  <a:pt x="3429000" y="9677400"/>
                </a:cubicBezTo>
                <a:lnTo>
                  <a:pt x="2235200" y="9677400"/>
                </a:lnTo>
                <a:cubicBezTo>
                  <a:pt x="1676400" y="9677400"/>
                  <a:pt x="977900" y="9436100"/>
                  <a:pt x="685800" y="9144000"/>
                </a:cubicBezTo>
                <a:cubicBezTo>
                  <a:pt x="101600" y="8559800"/>
                  <a:pt x="0" y="7391400"/>
                  <a:pt x="381000" y="5842000"/>
                </a:cubicBezTo>
                <a:lnTo>
                  <a:pt x="939800" y="3556000"/>
                </a:lnTo>
                <a:cubicBezTo>
                  <a:pt x="1612900" y="838200"/>
                  <a:pt x="2540000" y="0"/>
                  <a:pt x="4838700" y="0"/>
                </a:cubicBezTo>
                <a:lnTo>
                  <a:pt x="5575300" y="0"/>
                </a:lnTo>
                <a:cubicBezTo>
                  <a:pt x="6667500" y="0"/>
                  <a:pt x="6959600" y="139700"/>
                  <a:pt x="6959600" y="711200"/>
                </a:cubicBezTo>
                <a:cubicBezTo>
                  <a:pt x="6959600" y="914400"/>
                  <a:pt x="6502400" y="1066800"/>
                  <a:pt x="5943600" y="1066800"/>
                </a:cubicBezTo>
                <a:close/>
                <a:moveTo>
                  <a:pt x="8394700" y="96774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2" name="Freeform 2612"/>
          <p:cNvSpPr/>
          <p:nvPr/>
        </p:nvSpPr>
        <p:spPr>
          <a:xfrm rot="0" flipH="0" flipV="0">
            <a:off x="28245336" y="14132542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3" name="Freeform 2613"/>
          <p:cNvSpPr/>
          <p:nvPr/>
        </p:nvSpPr>
        <p:spPr>
          <a:xfrm rot="0" flipH="0" flipV="0">
            <a:off x="28306871" y="14129519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4" name="Freeform 2614"/>
          <p:cNvSpPr/>
          <p:nvPr/>
        </p:nvSpPr>
        <p:spPr>
          <a:xfrm rot="0" flipH="0" flipV="0">
            <a:off x="28370563" y="14133081"/>
            <a:ext cx="58616" cy="83877"/>
          </a:xfrm>
          <a:custGeom>
            <a:pathLst>
              <a:path w="6896100" h="9867900">
                <a:moveTo>
                  <a:pt x="6362700" y="1079500"/>
                </a:moveTo>
                <a:lnTo>
                  <a:pt x="3606800" y="1079500"/>
                </a:lnTo>
                <a:cubicBezTo>
                  <a:pt x="3365500" y="1079500"/>
                  <a:pt x="3187700" y="1206500"/>
                  <a:pt x="3073400" y="1447800"/>
                </a:cubicBezTo>
                <a:lnTo>
                  <a:pt x="3048000" y="1524000"/>
                </a:lnTo>
                <a:cubicBezTo>
                  <a:pt x="2946400" y="1714500"/>
                  <a:pt x="2832100" y="2044700"/>
                  <a:pt x="2781300" y="2260600"/>
                </a:cubicBezTo>
                <a:lnTo>
                  <a:pt x="2616200" y="2946400"/>
                </a:lnTo>
                <a:cubicBezTo>
                  <a:pt x="2451100" y="3644900"/>
                  <a:pt x="2527300" y="3949700"/>
                  <a:pt x="2870200" y="3975100"/>
                </a:cubicBezTo>
                <a:lnTo>
                  <a:pt x="4203700" y="4051300"/>
                </a:lnTo>
                <a:cubicBezTo>
                  <a:pt x="4394200" y="4064000"/>
                  <a:pt x="4673600" y="4140200"/>
                  <a:pt x="4851400" y="4203700"/>
                </a:cubicBezTo>
                <a:lnTo>
                  <a:pt x="5029200" y="4292600"/>
                </a:lnTo>
                <a:cubicBezTo>
                  <a:pt x="5562600" y="4521200"/>
                  <a:pt x="5765800" y="4838700"/>
                  <a:pt x="5765800" y="5473700"/>
                </a:cubicBezTo>
                <a:lnTo>
                  <a:pt x="5765800" y="6642100"/>
                </a:lnTo>
                <a:cubicBezTo>
                  <a:pt x="5765800" y="6832600"/>
                  <a:pt x="5702300" y="7137400"/>
                  <a:pt x="5626100" y="7302500"/>
                </a:cubicBezTo>
                <a:lnTo>
                  <a:pt x="5397500" y="7861300"/>
                </a:lnTo>
                <a:cubicBezTo>
                  <a:pt x="5270500" y="8166100"/>
                  <a:pt x="4864100" y="8788400"/>
                  <a:pt x="4673600" y="8978900"/>
                </a:cubicBezTo>
                <a:lnTo>
                  <a:pt x="4584700" y="9080500"/>
                </a:lnTo>
                <a:cubicBezTo>
                  <a:pt x="4216400" y="9436100"/>
                  <a:pt x="3149600" y="9867900"/>
                  <a:pt x="2628900" y="9867900"/>
                </a:cubicBezTo>
                <a:lnTo>
                  <a:pt x="736600" y="9867900"/>
                </a:lnTo>
                <a:cubicBezTo>
                  <a:pt x="342900" y="9867900"/>
                  <a:pt x="254000" y="9804400"/>
                  <a:pt x="114300" y="9461500"/>
                </a:cubicBezTo>
                <a:cubicBezTo>
                  <a:pt x="0" y="9169400"/>
                  <a:pt x="0" y="9169400"/>
                  <a:pt x="203200" y="8966200"/>
                </a:cubicBezTo>
                <a:cubicBezTo>
                  <a:pt x="304800" y="8864600"/>
                  <a:pt x="546100" y="8788400"/>
                  <a:pt x="736600" y="8788400"/>
                </a:cubicBezTo>
                <a:lnTo>
                  <a:pt x="3073400" y="8788400"/>
                </a:lnTo>
                <a:cubicBezTo>
                  <a:pt x="3289300" y="8788400"/>
                  <a:pt x="3517900" y="8699500"/>
                  <a:pt x="3683000" y="8534400"/>
                </a:cubicBezTo>
                <a:lnTo>
                  <a:pt x="4076700" y="8140700"/>
                </a:lnTo>
                <a:cubicBezTo>
                  <a:pt x="4216400" y="8013700"/>
                  <a:pt x="4368800" y="7734300"/>
                  <a:pt x="4432300" y="7531100"/>
                </a:cubicBezTo>
                <a:lnTo>
                  <a:pt x="4762500" y="6375400"/>
                </a:lnTo>
                <a:cubicBezTo>
                  <a:pt x="4902200" y="5892800"/>
                  <a:pt x="4889500" y="5791200"/>
                  <a:pt x="4711700" y="5499100"/>
                </a:cubicBezTo>
                <a:cubicBezTo>
                  <a:pt x="4470400" y="5105400"/>
                  <a:pt x="4343400" y="5029200"/>
                  <a:pt x="3962400" y="5029200"/>
                </a:cubicBezTo>
                <a:lnTo>
                  <a:pt x="2171700" y="5029200"/>
                </a:lnTo>
                <a:cubicBezTo>
                  <a:pt x="1587500" y="5029200"/>
                  <a:pt x="1447800" y="4927600"/>
                  <a:pt x="1485900" y="4572000"/>
                </a:cubicBezTo>
                <a:lnTo>
                  <a:pt x="1587500" y="3302000"/>
                </a:lnTo>
                <a:cubicBezTo>
                  <a:pt x="1600200" y="3111500"/>
                  <a:pt x="1651000" y="2806700"/>
                  <a:pt x="1689100" y="2616200"/>
                </a:cubicBezTo>
                <a:lnTo>
                  <a:pt x="2032000" y="1130300"/>
                </a:lnTo>
                <a:cubicBezTo>
                  <a:pt x="2070100" y="939800"/>
                  <a:pt x="2222500" y="673100"/>
                  <a:pt x="2374900" y="533400"/>
                </a:cubicBezTo>
                <a:lnTo>
                  <a:pt x="2654300" y="266700"/>
                </a:lnTo>
                <a:cubicBezTo>
                  <a:pt x="2806700" y="114300"/>
                  <a:pt x="3086100" y="0"/>
                  <a:pt x="3289300" y="0"/>
                </a:cubicBezTo>
                <a:lnTo>
                  <a:pt x="5943600" y="0"/>
                </a:lnTo>
                <a:cubicBezTo>
                  <a:pt x="6134100" y="0"/>
                  <a:pt x="6413500" y="76200"/>
                  <a:pt x="6565900" y="152400"/>
                </a:cubicBezTo>
                <a:cubicBezTo>
                  <a:pt x="6832600" y="304800"/>
                  <a:pt x="6896100" y="533400"/>
                  <a:pt x="6781800" y="901700"/>
                </a:cubicBezTo>
                <a:cubicBezTo>
                  <a:pt x="6756400" y="1003300"/>
                  <a:pt x="6565900" y="1079500"/>
                  <a:pt x="6362700" y="1079500"/>
                </a:cubicBezTo>
                <a:close/>
                <a:moveTo>
                  <a:pt x="8826500" y="98298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5" name="Freeform 2615"/>
          <p:cNvSpPr/>
          <p:nvPr/>
        </p:nvSpPr>
        <p:spPr>
          <a:xfrm rot="0" flipH="0" flipV="0">
            <a:off x="28189742" y="14350784"/>
            <a:ext cx="59156" cy="82257"/>
          </a:xfrm>
          <a:custGeom>
            <a:pathLst>
              <a:path w="6959600" h="9677400">
                <a:moveTo>
                  <a:pt x="5943600" y="1066800"/>
                </a:moveTo>
                <a:lnTo>
                  <a:pt x="4394200" y="1066800"/>
                </a:lnTo>
                <a:cubicBezTo>
                  <a:pt x="3352800" y="1066800"/>
                  <a:pt x="2654300" y="1498600"/>
                  <a:pt x="2654300" y="2146300"/>
                </a:cubicBezTo>
                <a:cubicBezTo>
                  <a:pt x="2654300" y="2349500"/>
                  <a:pt x="2540000" y="2946400"/>
                  <a:pt x="2413000" y="3492500"/>
                </a:cubicBezTo>
                <a:lnTo>
                  <a:pt x="1930400" y="5461000"/>
                </a:lnTo>
                <a:cubicBezTo>
                  <a:pt x="1803400" y="6007100"/>
                  <a:pt x="1587500" y="6451600"/>
                  <a:pt x="1460500" y="6451600"/>
                </a:cubicBezTo>
                <a:cubicBezTo>
                  <a:pt x="1181100" y="6451600"/>
                  <a:pt x="1130300" y="8153400"/>
                  <a:pt x="1397000" y="8420100"/>
                </a:cubicBezTo>
                <a:cubicBezTo>
                  <a:pt x="1498600" y="8521700"/>
                  <a:pt x="2032000" y="8597900"/>
                  <a:pt x="2590800" y="8597900"/>
                </a:cubicBezTo>
                <a:lnTo>
                  <a:pt x="3429000" y="8597900"/>
                </a:lnTo>
                <a:cubicBezTo>
                  <a:pt x="3987800" y="8597900"/>
                  <a:pt x="4445000" y="8839200"/>
                  <a:pt x="4445000" y="9144000"/>
                </a:cubicBezTo>
                <a:cubicBezTo>
                  <a:pt x="4445000" y="9436100"/>
                  <a:pt x="3987800" y="9677400"/>
                  <a:pt x="3429000" y="9677400"/>
                </a:cubicBezTo>
                <a:lnTo>
                  <a:pt x="2235200" y="9677400"/>
                </a:lnTo>
                <a:cubicBezTo>
                  <a:pt x="1676400" y="9677400"/>
                  <a:pt x="977900" y="9436100"/>
                  <a:pt x="685800" y="9144000"/>
                </a:cubicBezTo>
                <a:cubicBezTo>
                  <a:pt x="101600" y="8559800"/>
                  <a:pt x="0" y="7391400"/>
                  <a:pt x="381000" y="5842000"/>
                </a:cubicBezTo>
                <a:lnTo>
                  <a:pt x="939800" y="3556000"/>
                </a:lnTo>
                <a:cubicBezTo>
                  <a:pt x="1612900" y="838200"/>
                  <a:pt x="2540000" y="0"/>
                  <a:pt x="4838700" y="0"/>
                </a:cubicBezTo>
                <a:lnTo>
                  <a:pt x="5575300" y="0"/>
                </a:lnTo>
                <a:cubicBezTo>
                  <a:pt x="6667500" y="0"/>
                  <a:pt x="6959600" y="139700"/>
                  <a:pt x="6959600" y="711200"/>
                </a:cubicBezTo>
                <a:cubicBezTo>
                  <a:pt x="6959600" y="914400"/>
                  <a:pt x="6502400" y="1066800"/>
                  <a:pt x="5943600" y="1066800"/>
                </a:cubicBezTo>
                <a:close/>
                <a:moveTo>
                  <a:pt x="8394700" y="96774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6" name="Freeform 2616"/>
          <p:cNvSpPr/>
          <p:nvPr/>
        </p:nvSpPr>
        <p:spPr>
          <a:xfrm rot="0" flipH="0" flipV="0">
            <a:off x="28245336" y="14348949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7" name="Freeform 2617"/>
          <p:cNvSpPr/>
          <p:nvPr/>
        </p:nvSpPr>
        <p:spPr>
          <a:xfrm rot="0" flipH="0" flipV="0">
            <a:off x="28306871" y="14345927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8" name="Freeform 2618"/>
          <p:cNvSpPr/>
          <p:nvPr/>
        </p:nvSpPr>
        <p:spPr>
          <a:xfrm rot="0" flipH="0" flipV="0">
            <a:off x="28370563" y="14349489"/>
            <a:ext cx="58616" cy="83877"/>
          </a:xfrm>
          <a:custGeom>
            <a:pathLst>
              <a:path w="6896100" h="9867900">
                <a:moveTo>
                  <a:pt x="6362700" y="1079500"/>
                </a:moveTo>
                <a:lnTo>
                  <a:pt x="3606800" y="1079500"/>
                </a:lnTo>
                <a:cubicBezTo>
                  <a:pt x="3365500" y="1079500"/>
                  <a:pt x="3187700" y="1206500"/>
                  <a:pt x="3073400" y="1447800"/>
                </a:cubicBezTo>
                <a:lnTo>
                  <a:pt x="3048000" y="1524000"/>
                </a:lnTo>
                <a:cubicBezTo>
                  <a:pt x="2946400" y="1714500"/>
                  <a:pt x="2832100" y="2044700"/>
                  <a:pt x="2781300" y="2260600"/>
                </a:cubicBezTo>
                <a:lnTo>
                  <a:pt x="2616200" y="2946400"/>
                </a:lnTo>
                <a:cubicBezTo>
                  <a:pt x="2451100" y="3644900"/>
                  <a:pt x="2527300" y="3949700"/>
                  <a:pt x="2870200" y="3975100"/>
                </a:cubicBezTo>
                <a:lnTo>
                  <a:pt x="4203700" y="4051300"/>
                </a:lnTo>
                <a:cubicBezTo>
                  <a:pt x="4394200" y="4064000"/>
                  <a:pt x="4673600" y="4140200"/>
                  <a:pt x="4851400" y="4203700"/>
                </a:cubicBezTo>
                <a:lnTo>
                  <a:pt x="5029200" y="4292600"/>
                </a:lnTo>
                <a:cubicBezTo>
                  <a:pt x="5562600" y="4521200"/>
                  <a:pt x="5765800" y="4838700"/>
                  <a:pt x="5765800" y="5473700"/>
                </a:cubicBezTo>
                <a:lnTo>
                  <a:pt x="5765800" y="6642100"/>
                </a:lnTo>
                <a:cubicBezTo>
                  <a:pt x="5765800" y="6832600"/>
                  <a:pt x="5702300" y="7137400"/>
                  <a:pt x="5626100" y="7302500"/>
                </a:cubicBezTo>
                <a:lnTo>
                  <a:pt x="5397500" y="7861300"/>
                </a:lnTo>
                <a:cubicBezTo>
                  <a:pt x="5270500" y="8166100"/>
                  <a:pt x="4864100" y="8788400"/>
                  <a:pt x="4673600" y="8978900"/>
                </a:cubicBezTo>
                <a:lnTo>
                  <a:pt x="4584700" y="9080500"/>
                </a:lnTo>
                <a:cubicBezTo>
                  <a:pt x="4216400" y="9436100"/>
                  <a:pt x="3149600" y="9867900"/>
                  <a:pt x="2628900" y="9867900"/>
                </a:cubicBezTo>
                <a:lnTo>
                  <a:pt x="736600" y="9867900"/>
                </a:lnTo>
                <a:cubicBezTo>
                  <a:pt x="342900" y="9867900"/>
                  <a:pt x="254000" y="9804400"/>
                  <a:pt x="114300" y="9461500"/>
                </a:cubicBezTo>
                <a:cubicBezTo>
                  <a:pt x="0" y="9169400"/>
                  <a:pt x="0" y="9169400"/>
                  <a:pt x="203200" y="8966200"/>
                </a:cubicBezTo>
                <a:cubicBezTo>
                  <a:pt x="304800" y="8864600"/>
                  <a:pt x="546100" y="8788400"/>
                  <a:pt x="736600" y="8788400"/>
                </a:cubicBezTo>
                <a:lnTo>
                  <a:pt x="3073400" y="8788400"/>
                </a:lnTo>
                <a:cubicBezTo>
                  <a:pt x="3289300" y="8788400"/>
                  <a:pt x="3517900" y="8699500"/>
                  <a:pt x="3683000" y="8534400"/>
                </a:cubicBezTo>
                <a:lnTo>
                  <a:pt x="4076700" y="8140700"/>
                </a:lnTo>
                <a:cubicBezTo>
                  <a:pt x="4216400" y="8013700"/>
                  <a:pt x="4368800" y="7734300"/>
                  <a:pt x="4432300" y="7531100"/>
                </a:cubicBezTo>
                <a:lnTo>
                  <a:pt x="4762500" y="6375400"/>
                </a:lnTo>
                <a:cubicBezTo>
                  <a:pt x="4902200" y="5892800"/>
                  <a:pt x="4889500" y="5791200"/>
                  <a:pt x="4711700" y="5499100"/>
                </a:cubicBezTo>
                <a:cubicBezTo>
                  <a:pt x="4470400" y="5105400"/>
                  <a:pt x="4343400" y="5029200"/>
                  <a:pt x="3962400" y="5029200"/>
                </a:cubicBezTo>
                <a:lnTo>
                  <a:pt x="2171700" y="5029200"/>
                </a:lnTo>
                <a:cubicBezTo>
                  <a:pt x="1587500" y="5029200"/>
                  <a:pt x="1447800" y="4927600"/>
                  <a:pt x="1485900" y="4572000"/>
                </a:cubicBezTo>
                <a:lnTo>
                  <a:pt x="1587500" y="3302000"/>
                </a:lnTo>
                <a:cubicBezTo>
                  <a:pt x="1600200" y="3111500"/>
                  <a:pt x="1651000" y="2806700"/>
                  <a:pt x="1689100" y="2616200"/>
                </a:cubicBezTo>
                <a:lnTo>
                  <a:pt x="2032000" y="1130300"/>
                </a:lnTo>
                <a:cubicBezTo>
                  <a:pt x="2070100" y="939800"/>
                  <a:pt x="2222500" y="673100"/>
                  <a:pt x="2374900" y="533400"/>
                </a:cubicBezTo>
                <a:lnTo>
                  <a:pt x="2654300" y="266700"/>
                </a:lnTo>
                <a:cubicBezTo>
                  <a:pt x="2806700" y="114300"/>
                  <a:pt x="3086100" y="0"/>
                  <a:pt x="3289300" y="0"/>
                </a:cubicBezTo>
                <a:lnTo>
                  <a:pt x="5943600" y="0"/>
                </a:lnTo>
                <a:cubicBezTo>
                  <a:pt x="6134100" y="0"/>
                  <a:pt x="6413500" y="76200"/>
                  <a:pt x="6565900" y="152400"/>
                </a:cubicBezTo>
                <a:cubicBezTo>
                  <a:pt x="6832600" y="304800"/>
                  <a:pt x="6896100" y="533400"/>
                  <a:pt x="6781800" y="901700"/>
                </a:cubicBezTo>
                <a:cubicBezTo>
                  <a:pt x="6756400" y="1003300"/>
                  <a:pt x="6565900" y="1079500"/>
                  <a:pt x="6362700" y="1079500"/>
                </a:cubicBezTo>
                <a:close/>
                <a:moveTo>
                  <a:pt x="8826500" y="98298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9" name="Freeform 2619"/>
          <p:cNvSpPr/>
          <p:nvPr/>
        </p:nvSpPr>
        <p:spPr>
          <a:xfrm rot="0" flipH="0" flipV="0">
            <a:off x="28189742" y="14567066"/>
            <a:ext cx="59156" cy="82257"/>
          </a:xfrm>
          <a:custGeom>
            <a:pathLst>
              <a:path w="6959600" h="9677400">
                <a:moveTo>
                  <a:pt x="5943600" y="1066800"/>
                </a:moveTo>
                <a:lnTo>
                  <a:pt x="4394200" y="1066800"/>
                </a:lnTo>
                <a:cubicBezTo>
                  <a:pt x="3352800" y="1066800"/>
                  <a:pt x="2654300" y="1498600"/>
                  <a:pt x="2654300" y="2146300"/>
                </a:cubicBezTo>
                <a:cubicBezTo>
                  <a:pt x="2654300" y="2349500"/>
                  <a:pt x="2540000" y="2946400"/>
                  <a:pt x="2413000" y="3492500"/>
                </a:cubicBezTo>
                <a:lnTo>
                  <a:pt x="1930400" y="5461000"/>
                </a:lnTo>
                <a:cubicBezTo>
                  <a:pt x="1803400" y="6007100"/>
                  <a:pt x="1587500" y="6451600"/>
                  <a:pt x="1460500" y="6451600"/>
                </a:cubicBezTo>
                <a:cubicBezTo>
                  <a:pt x="1181100" y="6451600"/>
                  <a:pt x="1130300" y="8153400"/>
                  <a:pt x="1397000" y="8420100"/>
                </a:cubicBezTo>
                <a:cubicBezTo>
                  <a:pt x="1498600" y="8521700"/>
                  <a:pt x="2032000" y="8597900"/>
                  <a:pt x="2590800" y="8597900"/>
                </a:cubicBezTo>
                <a:lnTo>
                  <a:pt x="3429000" y="8597900"/>
                </a:lnTo>
                <a:cubicBezTo>
                  <a:pt x="3987800" y="8597900"/>
                  <a:pt x="4445000" y="8839200"/>
                  <a:pt x="4445000" y="9144000"/>
                </a:cubicBezTo>
                <a:cubicBezTo>
                  <a:pt x="4445000" y="9436100"/>
                  <a:pt x="3987800" y="9677400"/>
                  <a:pt x="3429000" y="9677400"/>
                </a:cubicBezTo>
                <a:lnTo>
                  <a:pt x="2235200" y="9677400"/>
                </a:lnTo>
                <a:cubicBezTo>
                  <a:pt x="1676400" y="9677400"/>
                  <a:pt x="977900" y="9436100"/>
                  <a:pt x="685800" y="9144000"/>
                </a:cubicBezTo>
                <a:cubicBezTo>
                  <a:pt x="101600" y="8559800"/>
                  <a:pt x="0" y="7391400"/>
                  <a:pt x="381000" y="5842000"/>
                </a:cubicBezTo>
                <a:lnTo>
                  <a:pt x="939800" y="3556000"/>
                </a:lnTo>
                <a:cubicBezTo>
                  <a:pt x="1612900" y="838200"/>
                  <a:pt x="2540000" y="0"/>
                  <a:pt x="4838700" y="0"/>
                </a:cubicBezTo>
                <a:lnTo>
                  <a:pt x="5575300" y="0"/>
                </a:lnTo>
                <a:cubicBezTo>
                  <a:pt x="6667500" y="0"/>
                  <a:pt x="6959600" y="139700"/>
                  <a:pt x="6959600" y="711200"/>
                </a:cubicBezTo>
                <a:cubicBezTo>
                  <a:pt x="6959600" y="914400"/>
                  <a:pt x="6502400" y="1066800"/>
                  <a:pt x="5943600" y="1066800"/>
                </a:cubicBezTo>
                <a:close/>
                <a:moveTo>
                  <a:pt x="8394700" y="9677400"/>
                </a:moveTo>
              </a:path>
            </a:pathLst>
          </a:custGeom>
          <a:solidFill>
            <a:srgbClr val="0E0E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0" name="Freeform 2620"/>
          <p:cNvSpPr/>
          <p:nvPr/>
        </p:nvSpPr>
        <p:spPr>
          <a:xfrm rot="0" flipH="0" flipV="0">
            <a:off x="28245336" y="14565231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E0E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1" name="Freeform 2621"/>
          <p:cNvSpPr/>
          <p:nvPr/>
        </p:nvSpPr>
        <p:spPr>
          <a:xfrm rot="0" flipH="0" flipV="0">
            <a:off x="28306871" y="14562208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E0E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2" name="Freeform 2622"/>
          <p:cNvSpPr/>
          <p:nvPr/>
        </p:nvSpPr>
        <p:spPr>
          <a:xfrm rot="0" flipH="0" flipV="0">
            <a:off x="28370563" y="14565770"/>
            <a:ext cx="58616" cy="83877"/>
          </a:xfrm>
          <a:custGeom>
            <a:pathLst>
              <a:path w="6896100" h="9867900">
                <a:moveTo>
                  <a:pt x="6362700" y="1079500"/>
                </a:moveTo>
                <a:lnTo>
                  <a:pt x="3606800" y="1079500"/>
                </a:lnTo>
                <a:cubicBezTo>
                  <a:pt x="3365500" y="1079500"/>
                  <a:pt x="3187700" y="1206500"/>
                  <a:pt x="3073400" y="1447800"/>
                </a:cubicBezTo>
                <a:lnTo>
                  <a:pt x="3048000" y="1524000"/>
                </a:lnTo>
                <a:cubicBezTo>
                  <a:pt x="2946400" y="1714500"/>
                  <a:pt x="2832100" y="2044700"/>
                  <a:pt x="2781300" y="2260600"/>
                </a:cubicBezTo>
                <a:lnTo>
                  <a:pt x="2616200" y="2946400"/>
                </a:lnTo>
                <a:cubicBezTo>
                  <a:pt x="2451100" y="3644900"/>
                  <a:pt x="2527300" y="3949700"/>
                  <a:pt x="2870200" y="3975100"/>
                </a:cubicBezTo>
                <a:lnTo>
                  <a:pt x="4203700" y="4051300"/>
                </a:lnTo>
                <a:cubicBezTo>
                  <a:pt x="4394200" y="4064000"/>
                  <a:pt x="4673600" y="4140200"/>
                  <a:pt x="4851400" y="4203700"/>
                </a:cubicBezTo>
                <a:lnTo>
                  <a:pt x="5029200" y="4292600"/>
                </a:lnTo>
                <a:cubicBezTo>
                  <a:pt x="5562600" y="4521200"/>
                  <a:pt x="5765800" y="4838700"/>
                  <a:pt x="5765800" y="5473700"/>
                </a:cubicBezTo>
                <a:lnTo>
                  <a:pt x="5765800" y="6642100"/>
                </a:lnTo>
                <a:cubicBezTo>
                  <a:pt x="5765800" y="6832600"/>
                  <a:pt x="5702300" y="7137400"/>
                  <a:pt x="5626100" y="7302500"/>
                </a:cubicBezTo>
                <a:lnTo>
                  <a:pt x="5397500" y="7861300"/>
                </a:lnTo>
                <a:cubicBezTo>
                  <a:pt x="5270500" y="8166100"/>
                  <a:pt x="4864100" y="8788400"/>
                  <a:pt x="4673600" y="8978900"/>
                </a:cubicBezTo>
                <a:lnTo>
                  <a:pt x="4584700" y="9080500"/>
                </a:lnTo>
                <a:cubicBezTo>
                  <a:pt x="4216400" y="9436100"/>
                  <a:pt x="3149600" y="9867900"/>
                  <a:pt x="2628900" y="9867900"/>
                </a:cubicBezTo>
                <a:lnTo>
                  <a:pt x="736600" y="9867900"/>
                </a:lnTo>
                <a:cubicBezTo>
                  <a:pt x="342900" y="9867900"/>
                  <a:pt x="254000" y="9804400"/>
                  <a:pt x="114300" y="9461500"/>
                </a:cubicBezTo>
                <a:cubicBezTo>
                  <a:pt x="0" y="9169400"/>
                  <a:pt x="0" y="9169400"/>
                  <a:pt x="203200" y="8966200"/>
                </a:cubicBezTo>
                <a:cubicBezTo>
                  <a:pt x="304800" y="8864600"/>
                  <a:pt x="546100" y="8788400"/>
                  <a:pt x="736600" y="8788400"/>
                </a:cubicBezTo>
                <a:lnTo>
                  <a:pt x="3073400" y="8788400"/>
                </a:lnTo>
                <a:cubicBezTo>
                  <a:pt x="3289300" y="8788400"/>
                  <a:pt x="3517900" y="8699500"/>
                  <a:pt x="3683000" y="8534400"/>
                </a:cubicBezTo>
                <a:lnTo>
                  <a:pt x="4076700" y="8140700"/>
                </a:lnTo>
                <a:cubicBezTo>
                  <a:pt x="4216400" y="8013700"/>
                  <a:pt x="4368800" y="7734300"/>
                  <a:pt x="4432300" y="7531100"/>
                </a:cubicBezTo>
                <a:lnTo>
                  <a:pt x="4762500" y="6375400"/>
                </a:lnTo>
                <a:cubicBezTo>
                  <a:pt x="4902200" y="5892800"/>
                  <a:pt x="4889500" y="5791200"/>
                  <a:pt x="4711700" y="5499100"/>
                </a:cubicBezTo>
                <a:cubicBezTo>
                  <a:pt x="4470400" y="5105400"/>
                  <a:pt x="4343400" y="5029200"/>
                  <a:pt x="3962400" y="5029200"/>
                </a:cubicBezTo>
                <a:lnTo>
                  <a:pt x="2171700" y="5029200"/>
                </a:lnTo>
                <a:cubicBezTo>
                  <a:pt x="1587500" y="5029200"/>
                  <a:pt x="1447800" y="4927600"/>
                  <a:pt x="1485900" y="4572000"/>
                </a:cubicBezTo>
                <a:lnTo>
                  <a:pt x="1587500" y="3302000"/>
                </a:lnTo>
                <a:cubicBezTo>
                  <a:pt x="1600200" y="3111500"/>
                  <a:pt x="1651000" y="2806700"/>
                  <a:pt x="1689100" y="2616200"/>
                </a:cubicBezTo>
                <a:lnTo>
                  <a:pt x="2032000" y="1130300"/>
                </a:lnTo>
                <a:cubicBezTo>
                  <a:pt x="2070100" y="939800"/>
                  <a:pt x="2222500" y="673100"/>
                  <a:pt x="2374900" y="533400"/>
                </a:cubicBezTo>
                <a:lnTo>
                  <a:pt x="2654300" y="266700"/>
                </a:lnTo>
                <a:cubicBezTo>
                  <a:pt x="2806700" y="114300"/>
                  <a:pt x="3086100" y="0"/>
                  <a:pt x="3289300" y="0"/>
                </a:cubicBezTo>
                <a:lnTo>
                  <a:pt x="5943600" y="0"/>
                </a:lnTo>
                <a:cubicBezTo>
                  <a:pt x="6134100" y="0"/>
                  <a:pt x="6413500" y="76200"/>
                  <a:pt x="6565900" y="152400"/>
                </a:cubicBezTo>
                <a:cubicBezTo>
                  <a:pt x="6832600" y="304800"/>
                  <a:pt x="6896100" y="533400"/>
                  <a:pt x="6781800" y="901700"/>
                </a:cubicBezTo>
                <a:cubicBezTo>
                  <a:pt x="6756400" y="1003300"/>
                  <a:pt x="6565900" y="1079500"/>
                  <a:pt x="6362700" y="1079500"/>
                </a:cubicBezTo>
                <a:close/>
                <a:moveTo>
                  <a:pt x="8826500" y="9829800"/>
                </a:moveTo>
              </a:path>
            </a:pathLst>
          </a:custGeom>
          <a:solidFill>
            <a:srgbClr val="0E0E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3" name="Freeform 2623"/>
          <p:cNvSpPr/>
          <p:nvPr/>
        </p:nvSpPr>
        <p:spPr>
          <a:xfrm rot="0" flipH="0" flipV="0">
            <a:off x="28191044" y="14782732"/>
            <a:ext cx="62934" cy="82257"/>
          </a:xfrm>
          <a:custGeom>
            <a:pathLst>
              <a:path w="7404100" h="9677400">
                <a:moveTo>
                  <a:pt x="5588000" y="1079500"/>
                </a:moveTo>
                <a:lnTo>
                  <a:pt x="4089400" y="1079500"/>
                </a:lnTo>
                <a:cubicBezTo>
                  <a:pt x="3810000" y="1079500"/>
                  <a:pt x="3581400" y="1155700"/>
                  <a:pt x="3581400" y="1257300"/>
                </a:cubicBezTo>
                <a:cubicBezTo>
                  <a:pt x="3581400" y="1346200"/>
                  <a:pt x="3429000" y="1435100"/>
                  <a:pt x="3225800" y="1435100"/>
                </a:cubicBezTo>
                <a:cubicBezTo>
                  <a:pt x="2819400" y="1435100"/>
                  <a:pt x="2514600" y="2019300"/>
                  <a:pt x="2514600" y="2781300"/>
                </a:cubicBezTo>
                <a:lnTo>
                  <a:pt x="2514600" y="3073400"/>
                </a:lnTo>
                <a:cubicBezTo>
                  <a:pt x="2514600" y="3594100"/>
                  <a:pt x="2844800" y="3949700"/>
                  <a:pt x="3683000" y="4318000"/>
                </a:cubicBezTo>
                <a:lnTo>
                  <a:pt x="4965700" y="4876800"/>
                </a:lnTo>
                <a:cubicBezTo>
                  <a:pt x="6083300" y="5359400"/>
                  <a:pt x="6527800" y="6413500"/>
                  <a:pt x="6121400" y="7620000"/>
                </a:cubicBezTo>
                <a:lnTo>
                  <a:pt x="6096000" y="7721600"/>
                </a:lnTo>
                <a:cubicBezTo>
                  <a:pt x="6007100" y="7962900"/>
                  <a:pt x="5918200" y="8242300"/>
                  <a:pt x="5892800" y="8331200"/>
                </a:cubicBezTo>
                <a:cubicBezTo>
                  <a:pt x="5867400" y="8420100"/>
                  <a:pt x="5676900" y="8661400"/>
                  <a:pt x="5473700" y="8864600"/>
                </a:cubicBezTo>
                <a:lnTo>
                  <a:pt x="5384800" y="8966200"/>
                </a:lnTo>
                <a:cubicBezTo>
                  <a:pt x="5181600" y="9156700"/>
                  <a:pt x="4787900" y="9398000"/>
                  <a:pt x="4495800" y="9486900"/>
                </a:cubicBezTo>
                <a:lnTo>
                  <a:pt x="4381500" y="9512300"/>
                </a:lnTo>
                <a:cubicBezTo>
                  <a:pt x="4089400" y="9601200"/>
                  <a:pt x="3632200" y="9677400"/>
                  <a:pt x="3352800" y="9677400"/>
                </a:cubicBezTo>
                <a:lnTo>
                  <a:pt x="2654300" y="9677400"/>
                </a:lnTo>
                <a:cubicBezTo>
                  <a:pt x="2374900" y="9677400"/>
                  <a:pt x="1955800" y="9613900"/>
                  <a:pt x="1701800" y="9537700"/>
                </a:cubicBezTo>
                <a:lnTo>
                  <a:pt x="1600200" y="9499600"/>
                </a:lnTo>
                <a:cubicBezTo>
                  <a:pt x="393700" y="9105900"/>
                  <a:pt x="0" y="8801100"/>
                  <a:pt x="0" y="8242300"/>
                </a:cubicBezTo>
                <a:cubicBezTo>
                  <a:pt x="0" y="8051800"/>
                  <a:pt x="228600" y="7886700"/>
                  <a:pt x="508000" y="7886700"/>
                </a:cubicBezTo>
                <a:lnTo>
                  <a:pt x="571500" y="7886700"/>
                </a:lnTo>
                <a:cubicBezTo>
                  <a:pt x="850900" y="7886700"/>
                  <a:pt x="1181100" y="8013700"/>
                  <a:pt x="1320800" y="8166100"/>
                </a:cubicBezTo>
                <a:cubicBezTo>
                  <a:pt x="1600200" y="8483600"/>
                  <a:pt x="2006600" y="8597900"/>
                  <a:pt x="2743200" y="8597900"/>
                </a:cubicBezTo>
                <a:lnTo>
                  <a:pt x="3797300" y="8597900"/>
                </a:lnTo>
                <a:cubicBezTo>
                  <a:pt x="4076700" y="8597900"/>
                  <a:pt x="4445000" y="8445500"/>
                  <a:pt x="4610100" y="8255000"/>
                </a:cubicBezTo>
                <a:lnTo>
                  <a:pt x="4864100" y="7962900"/>
                </a:lnTo>
                <a:cubicBezTo>
                  <a:pt x="5473700" y="7264400"/>
                  <a:pt x="5549900" y="6604000"/>
                  <a:pt x="5041900" y="6159500"/>
                </a:cubicBezTo>
                <a:lnTo>
                  <a:pt x="4762500" y="5905500"/>
                </a:lnTo>
                <a:cubicBezTo>
                  <a:pt x="4584700" y="5753100"/>
                  <a:pt x="4229100" y="5524500"/>
                  <a:pt x="3987800" y="5410200"/>
                </a:cubicBezTo>
                <a:lnTo>
                  <a:pt x="3733800" y="5295900"/>
                </a:lnTo>
                <a:cubicBezTo>
                  <a:pt x="3492500" y="5181600"/>
                  <a:pt x="3200400" y="4991100"/>
                  <a:pt x="3086100" y="4876800"/>
                </a:cubicBezTo>
                <a:cubicBezTo>
                  <a:pt x="2971800" y="4762500"/>
                  <a:pt x="2705100" y="4660900"/>
                  <a:pt x="2514600" y="4660900"/>
                </a:cubicBezTo>
                <a:cubicBezTo>
                  <a:pt x="1943100" y="4660900"/>
                  <a:pt x="1435100" y="3873500"/>
                  <a:pt x="1435100" y="2984500"/>
                </a:cubicBezTo>
                <a:lnTo>
                  <a:pt x="1435100" y="2476500"/>
                </a:lnTo>
                <a:cubicBezTo>
                  <a:pt x="1435100" y="2197100"/>
                  <a:pt x="1511300" y="1968500"/>
                  <a:pt x="1612900" y="1968500"/>
                </a:cubicBezTo>
                <a:cubicBezTo>
                  <a:pt x="1714500" y="1968500"/>
                  <a:pt x="1790700" y="1854200"/>
                  <a:pt x="1790700" y="1701800"/>
                </a:cubicBezTo>
                <a:cubicBezTo>
                  <a:pt x="1790700" y="1549400"/>
                  <a:pt x="1879600" y="1435100"/>
                  <a:pt x="1968500" y="1435100"/>
                </a:cubicBezTo>
                <a:cubicBezTo>
                  <a:pt x="2070100" y="1435100"/>
                  <a:pt x="2247900" y="1244600"/>
                  <a:pt x="2374900" y="1028700"/>
                </a:cubicBezTo>
                <a:cubicBezTo>
                  <a:pt x="2692400" y="457200"/>
                  <a:pt x="2819400" y="355600"/>
                  <a:pt x="3225800" y="355600"/>
                </a:cubicBezTo>
                <a:cubicBezTo>
                  <a:pt x="3429000" y="355600"/>
                  <a:pt x="3581400" y="279400"/>
                  <a:pt x="3581400" y="177800"/>
                </a:cubicBezTo>
                <a:cubicBezTo>
                  <a:pt x="3581400" y="76200"/>
                  <a:pt x="3810000" y="0"/>
                  <a:pt x="4089400" y="0"/>
                </a:cubicBezTo>
                <a:lnTo>
                  <a:pt x="5232400" y="0"/>
                </a:lnTo>
                <a:cubicBezTo>
                  <a:pt x="5511800" y="0"/>
                  <a:pt x="5943600" y="63500"/>
                  <a:pt x="6184900" y="152400"/>
                </a:cubicBezTo>
                <a:lnTo>
                  <a:pt x="6286500" y="177800"/>
                </a:lnTo>
                <a:cubicBezTo>
                  <a:pt x="6527800" y="266700"/>
                  <a:pt x="6819900" y="355600"/>
                  <a:pt x="6934200" y="393700"/>
                </a:cubicBezTo>
                <a:cubicBezTo>
                  <a:pt x="7213600" y="482600"/>
                  <a:pt x="7404100" y="914400"/>
                  <a:pt x="7302500" y="1257300"/>
                </a:cubicBezTo>
                <a:cubicBezTo>
                  <a:pt x="7264400" y="1346200"/>
                  <a:pt x="7010400" y="1435100"/>
                  <a:pt x="6731000" y="1435100"/>
                </a:cubicBezTo>
                <a:lnTo>
                  <a:pt x="6604000" y="1435100"/>
                </a:lnTo>
                <a:cubicBezTo>
                  <a:pt x="6324600" y="1435100"/>
                  <a:pt x="6096000" y="1346200"/>
                  <a:pt x="6096000" y="1257300"/>
                </a:cubicBezTo>
                <a:cubicBezTo>
                  <a:pt x="6096000" y="1155700"/>
                  <a:pt x="5867400" y="1079500"/>
                  <a:pt x="5588000" y="1079500"/>
                </a:cubicBezTo>
                <a:close/>
                <a:moveTo>
                  <a:pt x="8585200" y="9690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4" name="Freeform 2624"/>
          <p:cNvSpPr/>
          <p:nvPr/>
        </p:nvSpPr>
        <p:spPr>
          <a:xfrm rot="0" flipH="0" flipV="0">
            <a:off x="28255033" y="14782840"/>
            <a:ext cx="57861" cy="82257"/>
          </a:xfrm>
          <a:custGeom>
            <a:pathLst>
              <a:path w="6807200" h="9677400">
                <a:moveTo>
                  <a:pt x="2946400" y="0"/>
                </a:moveTo>
                <a:lnTo>
                  <a:pt x="5219700" y="0"/>
                </a:lnTo>
                <a:cubicBezTo>
                  <a:pt x="5499100" y="0"/>
                  <a:pt x="5880100" y="165100"/>
                  <a:pt x="6057900" y="381000"/>
                </a:cubicBezTo>
                <a:lnTo>
                  <a:pt x="6299200" y="673100"/>
                </a:lnTo>
                <a:cubicBezTo>
                  <a:pt x="6718300" y="1168400"/>
                  <a:pt x="6807200" y="1409700"/>
                  <a:pt x="6807200" y="2032000"/>
                </a:cubicBezTo>
                <a:lnTo>
                  <a:pt x="6807200" y="2349500"/>
                </a:lnTo>
                <a:cubicBezTo>
                  <a:pt x="6807200" y="2628900"/>
                  <a:pt x="6654800" y="3048000"/>
                  <a:pt x="6464300" y="3276600"/>
                </a:cubicBezTo>
                <a:lnTo>
                  <a:pt x="5715000" y="4152900"/>
                </a:lnTo>
                <a:cubicBezTo>
                  <a:pt x="5334000" y="4610100"/>
                  <a:pt x="5334000" y="4610100"/>
                  <a:pt x="5549900" y="4876800"/>
                </a:cubicBezTo>
                <a:cubicBezTo>
                  <a:pt x="5651500" y="5003800"/>
                  <a:pt x="5727700" y="5334000"/>
                  <a:pt x="5727700" y="5613400"/>
                </a:cubicBezTo>
                <a:lnTo>
                  <a:pt x="5727700" y="6299200"/>
                </a:lnTo>
                <a:cubicBezTo>
                  <a:pt x="5727700" y="6578600"/>
                  <a:pt x="5651500" y="7010400"/>
                  <a:pt x="5549900" y="7251700"/>
                </a:cubicBezTo>
                <a:lnTo>
                  <a:pt x="5422900" y="7543800"/>
                </a:lnTo>
                <a:cubicBezTo>
                  <a:pt x="4864100" y="8902700"/>
                  <a:pt x="3848100" y="9677400"/>
                  <a:pt x="2628900" y="9677400"/>
                </a:cubicBezTo>
                <a:lnTo>
                  <a:pt x="863600" y="9677400"/>
                </a:lnTo>
                <a:cubicBezTo>
                  <a:pt x="342900" y="9677400"/>
                  <a:pt x="0" y="9461500"/>
                  <a:pt x="0" y="9144000"/>
                </a:cubicBezTo>
                <a:cubicBezTo>
                  <a:pt x="0" y="9042400"/>
                  <a:pt x="76200" y="8877300"/>
                  <a:pt x="177800" y="8775700"/>
                </a:cubicBezTo>
                <a:cubicBezTo>
                  <a:pt x="266700" y="8686800"/>
                  <a:pt x="584200" y="8597900"/>
                  <a:pt x="863600" y="8597900"/>
                </a:cubicBezTo>
                <a:lnTo>
                  <a:pt x="2717800" y="8597900"/>
                </a:lnTo>
                <a:cubicBezTo>
                  <a:pt x="3429000" y="8597900"/>
                  <a:pt x="3860800" y="8382000"/>
                  <a:pt x="4152900" y="7861300"/>
                </a:cubicBezTo>
                <a:lnTo>
                  <a:pt x="4406900" y="7416800"/>
                </a:lnTo>
                <a:cubicBezTo>
                  <a:pt x="4546600" y="7162800"/>
                  <a:pt x="4699000" y="6743700"/>
                  <a:pt x="4749800" y="6477000"/>
                </a:cubicBezTo>
                <a:cubicBezTo>
                  <a:pt x="4953000" y="5372100"/>
                  <a:pt x="4813300" y="5092700"/>
                  <a:pt x="3975100" y="4902200"/>
                </a:cubicBezTo>
                <a:lnTo>
                  <a:pt x="2819400" y="4635500"/>
                </a:lnTo>
                <a:cubicBezTo>
                  <a:pt x="2552700" y="4572000"/>
                  <a:pt x="2324100" y="4419600"/>
                  <a:pt x="2324100" y="4318000"/>
                </a:cubicBezTo>
                <a:cubicBezTo>
                  <a:pt x="2324100" y="4025900"/>
                  <a:pt x="2451100" y="3949700"/>
                  <a:pt x="2984500" y="3898900"/>
                </a:cubicBezTo>
                <a:lnTo>
                  <a:pt x="3911600" y="3822700"/>
                </a:lnTo>
                <a:cubicBezTo>
                  <a:pt x="4787900" y="3746500"/>
                  <a:pt x="4940300" y="3683000"/>
                  <a:pt x="5257800" y="3276600"/>
                </a:cubicBezTo>
                <a:lnTo>
                  <a:pt x="5410200" y="3086100"/>
                </a:lnTo>
                <a:cubicBezTo>
                  <a:pt x="5588000" y="2857500"/>
                  <a:pt x="5727700" y="2451100"/>
                  <a:pt x="5727700" y="2171700"/>
                </a:cubicBezTo>
                <a:lnTo>
                  <a:pt x="5727700" y="1943100"/>
                </a:lnTo>
                <a:cubicBezTo>
                  <a:pt x="5727700" y="1295400"/>
                  <a:pt x="5511800" y="1066800"/>
                  <a:pt x="4838700" y="1066800"/>
                </a:cubicBezTo>
                <a:lnTo>
                  <a:pt x="4203700" y="1054100"/>
                </a:lnTo>
                <a:cubicBezTo>
                  <a:pt x="3911600" y="1054100"/>
                  <a:pt x="3467100" y="1003300"/>
                  <a:pt x="3200400" y="939800"/>
                </a:cubicBezTo>
                <a:lnTo>
                  <a:pt x="3035300" y="889000"/>
                </a:lnTo>
                <a:cubicBezTo>
                  <a:pt x="2387600" y="723900"/>
                  <a:pt x="2260600" y="584200"/>
                  <a:pt x="2374900" y="177800"/>
                </a:cubicBezTo>
                <a:cubicBezTo>
                  <a:pt x="2413000" y="76200"/>
                  <a:pt x="2667000" y="0"/>
                  <a:pt x="2946400" y="0"/>
                </a:cubicBezTo>
                <a:close/>
                <a:moveTo>
                  <a:pt x="9512300" y="9677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5" name="Freeform 2625"/>
          <p:cNvSpPr/>
          <p:nvPr/>
        </p:nvSpPr>
        <p:spPr>
          <a:xfrm rot="0" flipH="0" flipV="0">
            <a:off x="28311791" y="14781545"/>
            <a:ext cx="58616" cy="83877"/>
          </a:xfrm>
          <a:custGeom>
            <a:pathLst>
              <a:path w="6896100" h="9867900">
                <a:moveTo>
                  <a:pt x="6362700" y="1079500"/>
                </a:moveTo>
                <a:lnTo>
                  <a:pt x="3606800" y="1079500"/>
                </a:lnTo>
                <a:cubicBezTo>
                  <a:pt x="3365500" y="1079500"/>
                  <a:pt x="3187700" y="1206500"/>
                  <a:pt x="3073400" y="1447800"/>
                </a:cubicBezTo>
                <a:lnTo>
                  <a:pt x="3048000" y="1524000"/>
                </a:lnTo>
                <a:cubicBezTo>
                  <a:pt x="2946400" y="1714500"/>
                  <a:pt x="2832100" y="2044700"/>
                  <a:pt x="2781300" y="2260600"/>
                </a:cubicBezTo>
                <a:lnTo>
                  <a:pt x="2616200" y="2946400"/>
                </a:lnTo>
                <a:cubicBezTo>
                  <a:pt x="2451100" y="3644900"/>
                  <a:pt x="2527300" y="3949700"/>
                  <a:pt x="2870200" y="3975100"/>
                </a:cubicBezTo>
                <a:lnTo>
                  <a:pt x="4203700" y="4051300"/>
                </a:lnTo>
                <a:cubicBezTo>
                  <a:pt x="4394200" y="4064000"/>
                  <a:pt x="4673600" y="4140200"/>
                  <a:pt x="4851400" y="4203700"/>
                </a:cubicBezTo>
                <a:lnTo>
                  <a:pt x="5029200" y="4292600"/>
                </a:lnTo>
                <a:cubicBezTo>
                  <a:pt x="5562600" y="4521200"/>
                  <a:pt x="5765800" y="4838700"/>
                  <a:pt x="5765800" y="5473700"/>
                </a:cubicBezTo>
                <a:lnTo>
                  <a:pt x="5765800" y="6642100"/>
                </a:lnTo>
                <a:cubicBezTo>
                  <a:pt x="5765800" y="6832600"/>
                  <a:pt x="5702300" y="7137400"/>
                  <a:pt x="5626100" y="7302500"/>
                </a:cubicBezTo>
                <a:lnTo>
                  <a:pt x="5397500" y="7861300"/>
                </a:lnTo>
                <a:cubicBezTo>
                  <a:pt x="5270500" y="8166100"/>
                  <a:pt x="4864100" y="8788400"/>
                  <a:pt x="4673600" y="8978900"/>
                </a:cubicBezTo>
                <a:lnTo>
                  <a:pt x="4584700" y="9080500"/>
                </a:lnTo>
                <a:cubicBezTo>
                  <a:pt x="4216400" y="9436100"/>
                  <a:pt x="3149600" y="9867900"/>
                  <a:pt x="2628900" y="9867900"/>
                </a:cubicBezTo>
                <a:lnTo>
                  <a:pt x="736600" y="9867900"/>
                </a:lnTo>
                <a:cubicBezTo>
                  <a:pt x="342900" y="9867900"/>
                  <a:pt x="254000" y="9804400"/>
                  <a:pt x="114300" y="9461500"/>
                </a:cubicBezTo>
                <a:cubicBezTo>
                  <a:pt x="0" y="9169400"/>
                  <a:pt x="0" y="9169400"/>
                  <a:pt x="203200" y="8966200"/>
                </a:cubicBezTo>
                <a:cubicBezTo>
                  <a:pt x="304800" y="8864600"/>
                  <a:pt x="546100" y="8788400"/>
                  <a:pt x="736600" y="8788400"/>
                </a:cubicBezTo>
                <a:lnTo>
                  <a:pt x="3073400" y="8788400"/>
                </a:lnTo>
                <a:cubicBezTo>
                  <a:pt x="3289300" y="8788400"/>
                  <a:pt x="3517900" y="8699500"/>
                  <a:pt x="3683000" y="8534400"/>
                </a:cubicBezTo>
                <a:lnTo>
                  <a:pt x="4076700" y="8140700"/>
                </a:lnTo>
                <a:cubicBezTo>
                  <a:pt x="4216400" y="8013700"/>
                  <a:pt x="4368800" y="7734300"/>
                  <a:pt x="4432300" y="7531100"/>
                </a:cubicBezTo>
                <a:lnTo>
                  <a:pt x="4762500" y="6375400"/>
                </a:lnTo>
                <a:cubicBezTo>
                  <a:pt x="4902200" y="5892800"/>
                  <a:pt x="4889500" y="5791200"/>
                  <a:pt x="4711700" y="5499100"/>
                </a:cubicBezTo>
                <a:cubicBezTo>
                  <a:pt x="4470400" y="5105400"/>
                  <a:pt x="4343400" y="5029200"/>
                  <a:pt x="3962400" y="5029200"/>
                </a:cubicBezTo>
                <a:lnTo>
                  <a:pt x="2171700" y="5029200"/>
                </a:lnTo>
                <a:cubicBezTo>
                  <a:pt x="1587500" y="5029200"/>
                  <a:pt x="1447800" y="4927600"/>
                  <a:pt x="1485900" y="4572000"/>
                </a:cubicBezTo>
                <a:lnTo>
                  <a:pt x="1587500" y="3302000"/>
                </a:lnTo>
                <a:cubicBezTo>
                  <a:pt x="1600200" y="3111500"/>
                  <a:pt x="1651000" y="2806700"/>
                  <a:pt x="1689100" y="2616200"/>
                </a:cubicBezTo>
                <a:lnTo>
                  <a:pt x="2032000" y="1130300"/>
                </a:lnTo>
                <a:cubicBezTo>
                  <a:pt x="2070100" y="939800"/>
                  <a:pt x="2222500" y="673100"/>
                  <a:pt x="2374900" y="533400"/>
                </a:cubicBezTo>
                <a:lnTo>
                  <a:pt x="2654300" y="266700"/>
                </a:lnTo>
                <a:cubicBezTo>
                  <a:pt x="2806700" y="114300"/>
                  <a:pt x="3086100" y="0"/>
                  <a:pt x="3289300" y="0"/>
                </a:cubicBezTo>
                <a:lnTo>
                  <a:pt x="5943600" y="0"/>
                </a:lnTo>
                <a:cubicBezTo>
                  <a:pt x="6134100" y="0"/>
                  <a:pt x="6413500" y="76200"/>
                  <a:pt x="6565900" y="152400"/>
                </a:cubicBezTo>
                <a:cubicBezTo>
                  <a:pt x="6832600" y="304800"/>
                  <a:pt x="6896100" y="533400"/>
                  <a:pt x="6781800" y="901700"/>
                </a:cubicBezTo>
                <a:cubicBezTo>
                  <a:pt x="6756400" y="1003300"/>
                  <a:pt x="6565900" y="1079500"/>
                  <a:pt x="6362700" y="1079500"/>
                </a:cubicBezTo>
                <a:close/>
                <a:moveTo>
                  <a:pt x="8826500" y="9829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6" name="Freeform 2626"/>
          <p:cNvSpPr/>
          <p:nvPr/>
        </p:nvSpPr>
        <p:spPr>
          <a:xfrm rot="0" flipH="0" flipV="0">
            <a:off x="28380101" y="14782408"/>
            <a:ext cx="48793" cy="82365"/>
          </a:xfrm>
          <a:custGeom>
            <a:pathLst>
              <a:path w="5740400" h="9690100">
                <a:moveTo>
                  <a:pt x="5181600" y="5753100"/>
                </a:moveTo>
                <a:lnTo>
                  <a:pt x="3886200" y="8293100"/>
                </a:lnTo>
                <a:cubicBezTo>
                  <a:pt x="3759200" y="8534400"/>
                  <a:pt x="3467100" y="8877300"/>
                  <a:pt x="3238500" y="9055100"/>
                </a:cubicBezTo>
                <a:lnTo>
                  <a:pt x="3073400" y="9194800"/>
                </a:lnTo>
                <a:cubicBezTo>
                  <a:pt x="2540000" y="9613900"/>
                  <a:pt x="2336800" y="9690100"/>
                  <a:pt x="1727200" y="9690100"/>
                </a:cubicBezTo>
                <a:lnTo>
                  <a:pt x="1587500" y="9690100"/>
                </a:lnTo>
                <a:cubicBezTo>
                  <a:pt x="647700" y="9690100"/>
                  <a:pt x="0" y="8915400"/>
                  <a:pt x="0" y="7797800"/>
                </a:cubicBezTo>
                <a:lnTo>
                  <a:pt x="0" y="6426200"/>
                </a:lnTo>
                <a:cubicBezTo>
                  <a:pt x="0" y="6146800"/>
                  <a:pt x="38100" y="5715000"/>
                  <a:pt x="101600" y="5448300"/>
                </a:cubicBezTo>
                <a:lnTo>
                  <a:pt x="215900" y="4864100"/>
                </a:lnTo>
                <a:cubicBezTo>
                  <a:pt x="279400" y="4597400"/>
                  <a:pt x="406400" y="4191000"/>
                  <a:pt x="508000" y="3937000"/>
                </a:cubicBezTo>
                <a:lnTo>
                  <a:pt x="1130300" y="2362200"/>
                </a:lnTo>
                <a:cubicBezTo>
                  <a:pt x="1231900" y="2120900"/>
                  <a:pt x="1422400" y="1803400"/>
                  <a:pt x="1549400" y="1676400"/>
                </a:cubicBezTo>
                <a:cubicBezTo>
                  <a:pt x="1689100" y="1549400"/>
                  <a:pt x="1879600" y="1308100"/>
                  <a:pt x="1993900" y="1143000"/>
                </a:cubicBezTo>
                <a:cubicBezTo>
                  <a:pt x="2540000" y="368300"/>
                  <a:pt x="3175000" y="0"/>
                  <a:pt x="4000500" y="0"/>
                </a:cubicBezTo>
                <a:lnTo>
                  <a:pt x="4152900" y="0"/>
                </a:lnTo>
                <a:cubicBezTo>
                  <a:pt x="4991100" y="0"/>
                  <a:pt x="5740400" y="965200"/>
                  <a:pt x="5740400" y="2070100"/>
                </a:cubicBezTo>
                <a:lnTo>
                  <a:pt x="5740400" y="3086100"/>
                </a:lnTo>
                <a:cubicBezTo>
                  <a:pt x="5740400" y="3365500"/>
                  <a:pt x="5689600" y="3810000"/>
                  <a:pt x="5638800" y="4064000"/>
                </a:cubicBezTo>
                <a:lnTo>
                  <a:pt x="5499100" y="4826000"/>
                </a:lnTo>
                <a:cubicBezTo>
                  <a:pt x="5461000" y="5092700"/>
                  <a:pt x="5308600" y="5511800"/>
                  <a:pt x="5181600" y="5753100"/>
                </a:cubicBezTo>
                <a:close/>
                <a:moveTo>
                  <a:pt x="2336800" y="9728200"/>
                </a:moveTo>
                <a:moveTo>
                  <a:pt x="2095500" y="2870200"/>
                </a:moveTo>
                <a:lnTo>
                  <a:pt x="1244600" y="5092700"/>
                </a:lnTo>
                <a:cubicBezTo>
                  <a:pt x="1155700" y="5359400"/>
                  <a:pt x="1066800" y="5791200"/>
                  <a:pt x="1066800" y="6070600"/>
                </a:cubicBezTo>
                <a:lnTo>
                  <a:pt x="1066800" y="7747000"/>
                </a:lnTo>
                <a:cubicBezTo>
                  <a:pt x="1066800" y="8356600"/>
                  <a:pt x="1295400" y="8610600"/>
                  <a:pt x="1854200" y="8610600"/>
                </a:cubicBezTo>
                <a:cubicBezTo>
                  <a:pt x="2413000" y="8610600"/>
                  <a:pt x="2832100" y="8331200"/>
                  <a:pt x="3111500" y="7785100"/>
                </a:cubicBezTo>
                <a:lnTo>
                  <a:pt x="3937000" y="6121400"/>
                </a:lnTo>
                <a:cubicBezTo>
                  <a:pt x="4064000" y="5867400"/>
                  <a:pt x="4216400" y="5448300"/>
                  <a:pt x="4279900" y="5181600"/>
                </a:cubicBezTo>
                <a:lnTo>
                  <a:pt x="4724400" y="3352800"/>
                </a:lnTo>
                <a:cubicBezTo>
                  <a:pt x="4914900" y="2565400"/>
                  <a:pt x="4800600" y="1574800"/>
                  <a:pt x="4483100" y="1257300"/>
                </a:cubicBezTo>
                <a:cubicBezTo>
                  <a:pt x="4191000" y="977900"/>
                  <a:pt x="3429000" y="1054100"/>
                  <a:pt x="3073400" y="1409700"/>
                </a:cubicBezTo>
                <a:cubicBezTo>
                  <a:pt x="2616200" y="1866900"/>
                  <a:pt x="2311400" y="2336800"/>
                  <a:pt x="2095500" y="2870200"/>
                </a:cubicBezTo>
                <a:close/>
                <a:moveTo>
                  <a:pt x="5219700" y="9728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7" name="Freeform 2627"/>
          <p:cNvSpPr/>
          <p:nvPr/>
        </p:nvSpPr>
        <p:spPr>
          <a:xfrm rot="0" flipH="0" flipV="0">
            <a:off x="28631561" y="14802880"/>
            <a:ext cx="69843" cy="79235"/>
          </a:xfrm>
          <a:custGeom>
            <a:pathLst>
              <a:path w="8216900" h="9321800">
                <a:moveTo>
                  <a:pt x="2832100" y="0"/>
                </a:moveTo>
                <a:lnTo>
                  <a:pt x="7848600" y="0"/>
                </a:lnTo>
                <a:cubicBezTo>
                  <a:pt x="8166100" y="0"/>
                  <a:pt x="8216900" y="38100"/>
                  <a:pt x="8216900" y="355600"/>
                </a:cubicBezTo>
                <a:lnTo>
                  <a:pt x="8216900" y="711200"/>
                </a:lnTo>
                <a:cubicBezTo>
                  <a:pt x="8216900" y="914400"/>
                  <a:pt x="8166100" y="1231900"/>
                  <a:pt x="8115300" y="1422400"/>
                </a:cubicBezTo>
                <a:lnTo>
                  <a:pt x="6083300" y="8978900"/>
                </a:lnTo>
                <a:cubicBezTo>
                  <a:pt x="6007100" y="9258300"/>
                  <a:pt x="5918200" y="9321800"/>
                  <a:pt x="5626100" y="9321800"/>
                </a:cubicBezTo>
                <a:lnTo>
                  <a:pt x="5346700" y="9321800"/>
                </a:lnTo>
                <a:cubicBezTo>
                  <a:pt x="5118100" y="9321800"/>
                  <a:pt x="4991100" y="9182100"/>
                  <a:pt x="4991100" y="8966200"/>
                </a:cubicBezTo>
                <a:lnTo>
                  <a:pt x="4991100" y="8788400"/>
                </a:lnTo>
                <a:cubicBezTo>
                  <a:pt x="4991100" y="8585200"/>
                  <a:pt x="5029200" y="8267700"/>
                  <a:pt x="5080000" y="8077200"/>
                </a:cubicBezTo>
                <a:lnTo>
                  <a:pt x="6832600" y="1600200"/>
                </a:lnTo>
                <a:cubicBezTo>
                  <a:pt x="6883400" y="1409700"/>
                  <a:pt x="6972300" y="1257300"/>
                  <a:pt x="7023100" y="1257300"/>
                </a:cubicBezTo>
                <a:cubicBezTo>
                  <a:pt x="7162800" y="1257300"/>
                  <a:pt x="7175500" y="1104900"/>
                  <a:pt x="7048500" y="977900"/>
                </a:cubicBezTo>
                <a:cubicBezTo>
                  <a:pt x="6997700" y="939800"/>
                  <a:pt x="6794500" y="889000"/>
                  <a:pt x="6604000" y="889000"/>
                </a:cubicBezTo>
                <a:lnTo>
                  <a:pt x="3733800" y="889000"/>
                </a:lnTo>
                <a:cubicBezTo>
                  <a:pt x="3175000" y="889000"/>
                  <a:pt x="2832100" y="1384300"/>
                  <a:pt x="2832100" y="2197100"/>
                </a:cubicBezTo>
                <a:cubicBezTo>
                  <a:pt x="2832100" y="2362200"/>
                  <a:pt x="2794000" y="2667000"/>
                  <a:pt x="2743200" y="2857500"/>
                </a:cubicBezTo>
                <a:lnTo>
                  <a:pt x="1066800" y="8978900"/>
                </a:lnTo>
                <a:cubicBezTo>
                  <a:pt x="990600" y="9220200"/>
                  <a:pt x="863600" y="9321800"/>
                  <a:pt x="609600" y="9321800"/>
                </a:cubicBezTo>
                <a:lnTo>
                  <a:pt x="508000" y="9321800"/>
                </a:lnTo>
                <a:cubicBezTo>
                  <a:pt x="304800" y="9321800"/>
                  <a:pt x="101600" y="9283700"/>
                  <a:pt x="50800" y="9232900"/>
                </a:cubicBezTo>
                <a:cubicBezTo>
                  <a:pt x="0" y="9182100"/>
                  <a:pt x="0" y="8966200"/>
                  <a:pt x="38100" y="8763000"/>
                </a:cubicBezTo>
                <a:lnTo>
                  <a:pt x="88900" y="8559800"/>
                </a:lnTo>
                <a:cubicBezTo>
                  <a:pt x="127000" y="8356600"/>
                  <a:pt x="203200" y="8026400"/>
                  <a:pt x="254000" y="7835900"/>
                </a:cubicBezTo>
                <a:lnTo>
                  <a:pt x="2159000" y="571500"/>
                </a:lnTo>
                <a:cubicBezTo>
                  <a:pt x="2286000" y="101600"/>
                  <a:pt x="2413000" y="0"/>
                  <a:pt x="2832100" y="0"/>
                </a:cubicBezTo>
                <a:close/>
                <a:moveTo>
                  <a:pt x="8928100" y="9321800"/>
                </a:moveTo>
              </a:path>
            </a:pathLst>
          </a:custGeom>
          <a:solidFill>
            <a:srgbClr val="0D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8" name="Freeform 2628"/>
          <p:cNvSpPr/>
          <p:nvPr/>
        </p:nvSpPr>
        <p:spPr>
          <a:xfrm rot="0" flipH="0" flipV="0">
            <a:off x="28692205" y="14824902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D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9" name="Freeform 2629"/>
          <p:cNvSpPr/>
          <p:nvPr/>
        </p:nvSpPr>
        <p:spPr>
          <a:xfrm rot="0" flipH="0" flipV="0">
            <a:off x="28760944" y="14824147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D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0" name="Freeform 2630"/>
          <p:cNvSpPr/>
          <p:nvPr/>
        </p:nvSpPr>
        <p:spPr>
          <a:xfrm rot="0" flipH="0" flipV="0">
            <a:off x="28818566" y="14824362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0D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1" name="Freeform 2631"/>
          <p:cNvSpPr/>
          <p:nvPr/>
        </p:nvSpPr>
        <p:spPr>
          <a:xfrm rot="0" flipH="0" flipV="0">
            <a:off x="28879749" y="14824147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D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2" name="Freeform 2632"/>
          <p:cNvSpPr/>
          <p:nvPr/>
        </p:nvSpPr>
        <p:spPr>
          <a:xfrm rot="0" flipH="0" flipV="0">
            <a:off x="28934889" y="1482425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D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3" name="Rectangle 2633"/>
          <p:cNvSpPr/>
          <p:nvPr/>
        </p:nvSpPr>
        <p:spPr>
          <a:xfrm rot="0" flipH="0" flipV="0">
            <a:off x="28669490" y="15254086"/>
            <a:ext cx="1106073" cy="190131"/>
          </a:xfrm>
          <a:prstGeom prst="rect">
            <a:avLst/>
          </a:prstGeom>
        </p:spPr>
      </p:sp>
      <p:sp>
        <p:nvSpPr>
          <p:cNvPr id="2634" name="Freeform 2634"/>
          <p:cNvSpPr/>
          <p:nvPr/>
        </p:nvSpPr>
        <p:spPr>
          <a:xfrm rot="0" flipH="0" flipV="0">
            <a:off x="28672563" y="15355229"/>
            <a:ext cx="85356" cy="88988"/>
          </a:xfrm>
          <a:custGeom>
            <a:pathLst>
              <a:path w="7759700" h="8089900">
                <a:moveTo>
                  <a:pt x="7556500" y="1371600"/>
                </a:moveTo>
                <a:lnTo>
                  <a:pt x="6057900" y="7023100"/>
                </a:lnTo>
                <a:cubicBezTo>
                  <a:pt x="5829300" y="7874000"/>
                  <a:pt x="5664200" y="8089900"/>
                  <a:pt x="5257800" y="8089900"/>
                </a:cubicBezTo>
                <a:cubicBezTo>
                  <a:pt x="5105400" y="8089900"/>
                  <a:pt x="4991100" y="7785100"/>
                  <a:pt x="4991100" y="7404100"/>
                </a:cubicBezTo>
                <a:cubicBezTo>
                  <a:pt x="4991100" y="7023100"/>
                  <a:pt x="5067300" y="6362700"/>
                  <a:pt x="5181600" y="5943600"/>
                </a:cubicBezTo>
                <a:lnTo>
                  <a:pt x="5842000" y="3314700"/>
                </a:lnTo>
                <a:cubicBezTo>
                  <a:pt x="5943600" y="2895600"/>
                  <a:pt x="6108700" y="2552700"/>
                  <a:pt x="6197600" y="2552700"/>
                </a:cubicBezTo>
                <a:cubicBezTo>
                  <a:pt x="6299200" y="2552700"/>
                  <a:pt x="6375400" y="2425700"/>
                  <a:pt x="6375400" y="2273300"/>
                </a:cubicBezTo>
                <a:cubicBezTo>
                  <a:pt x="6375400" y="2120900"/>
                  <a:pt x="6311900" y="1993900"/>
                  <a:pt x="6235700" y="1993900"/>
                </a:cubicBezTo>
                <a:cubicBezTo>
                  <a:pt x="6159500" y="1993900"/>
                  <a:pt x="5842000" y="2247900"/>
                  <a:pt x="5549900" y="2565400"/>
                </a:cubicBezTo>
                <a:lnTo>
                  <a:pt x="4356100" y="3784600"/>
                </a:lnTo>
                <a:cubicBezTo>
                  <a:pt x="4051300" y="4102100"/>
                  <a:pt x="3759200" y="4356100"/>
                  <a:pt x="3708400" y="4356100"/>
                </a:cubicBezTo>
                <a:cubicBezTo>
                  <a:pt x="3289300" y="4356100"/>
                  <a:pt x="2489200" y="2768600"/>
                  <a:pt x="2489200" y="1955800"/>
                </a:cubicBezTo>
                <a:cubicBezTo>
                  <a:pt x="2489200" y="1828800"/>
                  <a:pt x="2425700" y="1714500"/>
                  <a:pt x="2349500" y="1714500"/>
                </a:cubicBezTo>
                <a:cubicBezTo>
                  <a:pt x="2273300" y="1714500"/>
                  <a:pt x="2209800" y="1841500"/>
                  <a:pt x="2209800" y="1993900"/>
                </a:cubicBezTo>
                <a:cubicBezTo>
                  <a:pt x="2209800" y="2146300"/>
                  <a:pt x="2120900" y="2616200"/>
                  <a:pt x="2019300" y="3022600"/>
                </a:cubicBezTo>
                <a:lnTo>
                  <a:pt x="1041400" y="6718300"/>
                </a:lnTo>
                <a:cubicBezTo>
                  <a:pt x="698500" y="8026400"/>
                  <a:pt x="673100" y="8089900"/>
                  <a:pt x="330200" y="8089900"/>
                </a:cubicBezTo>
                <a:cubicBezTo>
                  <a:pt x="152400" y="8089900"/>
                  <a:pt x="0" y="7734300"/>
                  <a:pt x="0" y="7302500"/>
                </a:cubicBezTo>
                <a:lnTo>
                  <a:pt x="0" y="6934200"/>
                </a:lnTo>
                <a:cubicBezTo>
                  <a:pt x="0" y="6502400"/>
                  <a:pt x="88900" y="5816600"/>
                  <a:pt x="203200" y="5397500"/>
                </a:cubicBezTo>
                <a:lnTo>
                  <a:pt x="1397000" y="1130300"/>
                </a:lnTo>
                <a:cubicBezTo>
                  <a:pt x="1511300" y="723900"/>
                  <a:pt x="1689100" y="304800"/>
                  <a:pt x="1778000" y="215900"/>
                </a:cubicBezTo>
                <a:cubicBezTo>
                  <a:pt x="1968500" y="25400"/>
                  <a:pt x="2438400" y="0"/>
                  <a:pt x="2628900" y="190500"/>
                </a:cubicBezTo>
                <a:cubicBezTo>
                  <a:pt x="2959100" y="520700"/>
                  <a:pt x="3594100" y="2108200"/>
                  <a:pt x="3594100" y="2578100"/>
                </a:cubicBezTo>
                <a:cubicBezTo>
                  <a:pt x="3594100" y="2857500"/>
                  <a:pt x="3797300" y="3098800"/>
                  <a:pt x="4013200" y="3098800"/>
                </a:cubicBezTo>
                <a:cubicBezTo>
                  <a:pt x="4089400" y="3098800"/>
                  <a:pt x="4394200" y="2844800"/>
                  <a:pt x="4686300" y="2527300"/>
                </a:cubicBezTo>
                <a:lnTo>
                  <a:pt x="6451600" y="635000"/>
                </a:lnTo>
                <a:cubicBezTo>
                  <a:pt x="6756400" y="317500"/>
                  <a:pt x="7162800" y="50800"/>
                  <a:pt x="7378700" y="50800"/>
                </a:cubicBezTo>
                <a:cubicBezTo>
                  <a:pt x="7581900" y="50800"/>
                  <a:pt x="7759700" y="177800"/>
                  <a:pt x="7759700" y="330200"/>
                </a:cubicBezTo>
                <a:cubicBezTo>
                  <a:pt x="7759700" y="482600"/>
                  <a:pt x="7670800" y="952500"/>
                  <a:pt x="7556500" y="1371600"/>
                </a:cubicBezTo>
                <a:close/>
                <a:moveTo>
                  <a:pt x="6438900" y="8089900"/>
                </a:moveTo>
              </a:path>
            </a:pathLst>
          </a:custGeom>
          <a:solidFill>
            <a:srgbClr val="040404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5" name="Freeform 2635"/>
          <p:cNvSpPr/>
          <p:nvPr/>
        </p:nvSpPr>
        <p:spPr>
          <a:xfrm rot="0" flipH="0" flipV="0">
            <a:off x="28757791" y="15381772"/>
            <a:ext cx="57975" cy="62445"/>
          </a:xfrm>
          <a:custGeom>
            <a:pathLst>
              <a:path w="5270500" h="5676900">
                <a:moveTo>
                  <a:pt x="2679700" y="0"/>
                </a:moveTo>
                <a:lnTo>
                  <a:pt x="4597400" y="0"/>
                </a:lnTo>
                <a:cubicBezTo>
                  <a:pt x="5054600" y="0"/>
                  <a:pt x="5270500" y="165100"/>
                  <a:pt x="5270500" y="558800"/>
                </a:cubicBezTo>
                <a:cubicBezTo>
                  <a:pt x="5270500" y="711200"/>
                  <a:pt x="5207000" y="825500"/>
                  <a:pt x="5130800" y="825500"/>
                </a:cubicBezTo>
                <a:cubicBezTo>
                  <a:pt x="5054600" y="825500"/>
                  <a:pt x="4991100" y="1003300"/>
                  <a:pt x="4991100" y="1219200"/>
                </a:cubicBezTo>
                <a:lnTo>
                  <a:pt x="4991100" y="1270000"/>
                </a:lnTo>
                <a:cubicBezTo>
                  <a:pt x="4991100" y="1485900"/>
                  <a:pt x="4927600" y="1663700"/>
                  <a:pt x="4851400" y="1663700"/>
                </a:cubicBezTo>
                <a:cubicBezTo>
                  <a:pt x="4775200" y="1663700"/>
                  <a:pt x="4711700" y="1841500"/>
                  <a:pt x="4711700" y="2057400"/>
                </a:cubicBezTo>
                <a:lnTo>
                  <a:pt x="4711700" y="2374900"/>
                </a:lnTo>
                <a:cubicBezTo>
                  <a:pt x="4711700" y="2590800"/>
                  <a:pt x="4648200" y="2768600"/>
                  <a:pt x="4572000" y="2768600"/>
                </a:cubicBezTo>
                <a:cubicBezTo>
                  <a:pt x="4495800" y="2768600"/>
                  <a:pt x="4432300" y="2946400"/>
                  <a:pt x="4432300" y="3162300"/>
                </a:cubicBezTo>
                <a:lnTo>
                  <a:pt x="4432300" y="3479800"/>
                </a:lnTo>
                <a:cubicBezTo>
                  <a:pt x="4432300" y="3695700"/>
                  <a:pt x="4368800" y="3873500"/>
                  <a:pt x="4292600" y="3873500"/>
                </a:cubicBezTo>
                <a:cubicBezTo>
                  <a:pt x="4216400" y="3873500"/>
                  <a:pt x="4165600" y="4051300"/>
                  <a:pt x="4165600" y="4267200"/>
                </a:cubicBezTo>
                <a:lnTo>
                  <a:pt x="4165600" y="4457700"/>
                </a:lnTo>
                <a:cubicBezTo>
                  <a:pt x="4165600" y="4673600"/>
                  <a:pt x="4279900" y="4876800"/>
                  <a:pt x="4432300" y="4914900"/>
                </a:cubicBezTo>
                <a:cubicBezTo>
                  <a:pt x="4584700" y="4953000"/>
                  <a:pt x="4711700" y="5105400"/>
                  <a:pt x="4711700" y="5257800"/>
                </a:cubicBezTo>
                <a:cubicBezTo>
                  <a:pt x="4711700" y="5575300"/>
                  <a:pt x="4533900" y="5676900"/>
                  <a:pt x="3987800" y="5676900"/>
                </a:cubicBezTo>
                <a:cubicBezTo>
                  <a:pt x="3771900" y="5676900"/>
                  <a:pt x="3606800" y="5613400"/>
                  <a:pt x="3606800" y="5537200"/>
                </a:cubicBezTo>
                <a:cubicBezTo>
                  <a:pt x="3606800" y="5461000"/>
                  <a:pt x="3429000" y="5397500"/>
                  <a:pt x="3213100" y="5397500"/>
                </a:cubicBezTo>
                <a:lnTo>
                  <a:pt x="3162300" y="5397500"/>
                </a:lnTo>
                <a:cubicBezTo>
                  <a:pt x="2946400" y="5397500"/>
                  <a:pt x="2768600" y="5461000"/>
                  <a:pt x="2768600" y="5537200"/>
                </a:cubicBezTo>
                <a:cubicBezTo>
                  <a:pt x="2768600" y="5613400"/>
                  <a:pt x="2590800" y="5676900"/>
                  <a:pt x="2374900" y="5676900"/>
                </a:cubicBezTo>
                <a:lnTo>
                  <a:pt x="1231900" y="5676900"/>
                </a:lnTo>
                <a:cubicBezTo>
                  <a:pt x="698500" y="5676900"/>
                  <a:pt x="355600" y="5524500"/>
                  <a:pt x="165100" y="5207000"/>
                </a:cubicBezTo>
                <a:cubicBezTo>
                  <a:pt x="76200" y="5067300"/>
                  <a:pt x="0" y="4762500"/>
                  <a:pt x="0" y="4546600"/>
                </a:cubicBezTo>
                <a:lnTo>
                  <a:pt x="0" y="3721100"/>
                </a:lnTo>
                <a:cubicBezTo>
                  <a:pt x="0" y="3505200"/>
                  <a:pt x="63500" y="3327400"/>
                  <a:pt x="139700" y="3327400"/>
                </a:cubicBezTo>
                <a:cubicBezTo>
                  <a:pt x="215900" y="3327400"/>
                  <a:pt x="279400" y="3149600"/>
                  <a:pt x="279400" y="2933700"/>
                </a:cubicBezTo>
                <a:lnTo>
                  <a:pt x="279400" y="2603500"/>
                </a:lnTo>
                <a:cubicBezTo>
                  <a:pt x="279400" y="2387600"/>
                  <a:pt x="342900" y="2209800"/>
                  <a:pt x="419100" y="2209800"/>
                </a:cubicBezTo>
                <a:cubicBezTo>
                  <a:pt x="495300" y="2209800"/>
                  <a:pt x="558800" y="2044700"/>
                  <a:pt x="558800" y="1828800"/>
                </a:cubicBezTo>
                <a:lnTo>
                  <a:pt x="558800" y="1778000"/>
                </a:lnTo>
                <a:cubicBezTo>
                  <a:pt x="558800" y="1562100"/>
                  <a:pt x="622300" y="1384300"/>
                  <a:pt x="698500" y="1384300"/>
                </a:cubicBezTo>
                <a:cubicBezTo>
                  <a:pt x="774700" y="1384300"/>
                  <a:pt x="901700" y="1206500"/>
                  <a:pt x="977900" y="990600"/>
                </a:cubicBezTo>
                <a:lnTo>
                  <a:pt x="1003300" y="889000"/>
                </a:lnTo>
                <a:cubicBezTo>
                  <a:pt x="1231900" y="254000"/>
                  <a:pt x="1333500" y="139700"/>
                  <a:pt x="1778000" y="76200"/>
                </a:cubicBezTo>
                <a:lnTo>
                  <a:pt x="1866900" y="63500"/>
                </a:lnTo>
                <a:cubicBezTo>
                  <a:pt x="2095500" y="25400"/>
                  <a:pt x="2463800" y="0"/>
                  <a:pt x="2679700" y="0"/>
                </a:cubicBezTo>
                <a:close/>
                <a:moveTo>
                  <a:pt x="5473700" y="5676900"/>
                </a:moveTo>
                <a:moveTo>
                  <a:pt x="1270000" y="2095500"/>
                </a:moveTo>
                <a:lnTo>
                  <a:pt x="939800" y="3238500"/>
                </a:lnTo>
                <a:cubicBezTo>
                  <a:pt x="876300" y="3441700"/>
                  <a:pt x="838200" y="3784600"/>
                  <a:pt x="838200" y="4000500"/>
                </a:cubicBezTo>
                <a:lnTo>
                  <a:pt x="838200" y="4114800"/>
                </a:lnTo>
                <a:cubicBezTo>
                  <a:pt x="838200" y="4711700"/>
                  <a:pt x="939800" y="4851400"/>
                  <a:pt x="1371600" y="4851400"/>
                </a:cubicBezTo>
                <a:lnTo>
                  <a:pt x="2374900" y="4851400"/>
                </a:lnTo>
                <a:cubicBezTo>
                  <a:pt x="2590800" y="4851400"/>
                  <a:pt x="2895600" y="4724400"/>
                  <a:pt x="3048000" y="4572000"/>
                </a:cubicBezTo>
                <a:lnTo>
                  <a:pt x="3098800" y="4521200"/>
                </a:lnTo>
                <a:cubicBezTo>
                  <a:pt x="3467100" y="4165600"/>
                  <a:pt x="3619500" y="3898900"/>
                  <a:pt x="3721100" y="3441700"/>
                </a:cubicBezTo>
                <a:lnTo>
                  <a:pt x="4064000" y="2032000"/>
                </a:lnTo>
                <a:cubicBezTo>
                  <a:pt x="4114800" y="1828800"/>
                  <a:pt x="4165600" y="1485900"/>
                  <a:pt x="4165600" y="1270000"/>
                </a:cubicBezTo>
                <a:lnTo>
                  <a:pt x="4165600" y="1079500"/>
                </a:lnTo>
                <a:cubicBezTo>
                  <a:pt x="4165600" y="800100"/>
                  <a:pt x="4051300" y="685800"/>
                  <a:pt x="3771900" y="685800"/>
                </a:cubicBezTo>
                <a:lnTo>
                  <a:pt x="2692400" y="685800"/>
                </a:lnTo>
                <a:cubicBezTo>
                  <a:pt x="1968500" y="685800"/>
                  <a:pt x="1549400" y="1104900"/>
                  <a:pt x="1270000" y="2095500"/>
                </a:cubicBezTo>
                <a:close/>
                <a:moveTo>
                  <a:pt x="3378200" y="5676900"/>
                </a:moveTo>
              </a:path>
            </a:pathLst>
          </a:custGeom>
          <a:solidFill>
            <a:srgbClr val="040404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6" name="Freeform 2636"/>
          <p:cNvSpPr/>
          <p:nvPr/>
        </p:nvSpPr>
        <p:spPr>
          <a:xfrm rot="0" flipH="0" flipV="0">
            <a:off x="28831002" y="15380235"/>
            <a:ext cx="48755" cy="63982"/>
          </a:xfrm>
          <a:custGeom>
            <a:pathLst>
              <a:path w="4432300" h="5816600">
                <a:moveTo>
                  <a:pt x="4038600" y="825500"/>
                </a:moveTo>
                <a:lnTo>
                  <a:pt x="2603500" y="825500"/>
                </a:lnTo>
                <a:cubicBezTo>
                  <a:pt x="2146300" y="825500"/>
                  <a:pt x="1663700" y="1257300"/>
                  <a:pt x="1663700" y="1663700"/>
                </a:cubicBezTo>
                <a:cubicBezTo>
                  <a:pt x="1663700" y="1816100"/>
                  <a:pt x="1600200" y="1943100"/>
                  <a:pt x="1524000" y="1943100"/>
                </a:cubicBezTo>
                <a:cubicBezTo>
                  <a:pt x="1447800" y="1943100"/>
                  <a:pt x="1384300" y="2108200"/>
                  <a:pt x="1384300" y="2336800"/>
                </a:cubicBezTo>
                <a:lnTo>
                  <a:pt x="1384300" y="2654300"/>
                </a:lnTo>
                <a:cubicBezTo>
                  <a:pt x="1384300" y="2870200"/>
                  <a:pt x="1320800" y="3048000"/>
                  <a:pt x="1244600" y="3048000"/>
                </a:cubicBezTo>
                <a:cubicBezTo>
                  <a:pt x="1168400" y="3048000"/>
                  <a:pt x="1104900" y="3225800"/>
                  <a:pt x="1104900" y="3441700"/>
                </a:cubicBezTo>
                <a:lnTo>
                  <a:pt x="1104900" y="3759200"/>
                </a:lnTo>
                <a:cubicBezTo>
                  <a:pt x="1104900" y="3975100"/>
                  <a:pt x="1041400" y="4152900"/>
                  <a:pt x="965200" y="4152900"/>
                </a:cubicBezTo>
                <a:cubicBezTo>
                  <a:pt x="787400" y="4152900"/>
                  <a:pt x="787400" y="4660900"/>
                  <a:pt x="965200" y="4851400"/>
                </a:cubicBezTo>
                <a:cubicBezTo>
                  <a:pt x="1041400" y="4927600"/>
                  <a:pt x="1282700" y="4991100"/>
                  <a:pt x="1498600" y="4991100"/>
                </a:cubicBezTo>
                <a:lnTo>
                  <a:pt x="2654300" y="4991100"/>
                </a:lnTo>
                <a:cubicBezTo>
                  <a:pt x="2908300" y="4991100"/>
                  <a:pt x="3048000" y="5118100"/>
                  <a:pt x="3048000" y="5384800"/>
                </a:cubicBezTo>
                <a:lnTo>
                  <a:pt x="3048000" y="5422900"/>
                </a:lnTo>
                <a:cubicBezTo>
                  <a:pt x="3048000" y="5676900"/>
                  <a:pt x="2908300" y="5816600"/>
                  <a:pt x="2654300" y="5816600"/>
                </a:cubicBezTo>
                <a:lnTo>
                  <a:pt x="1219200" y="5816600"/>
                </a:lnTo>
                <a:cubicBezTo>
                  <a:pt x="1003300" y="5816600"/>
                  <a:pt x="698500" y="5689600"/>
                  <a:pt x="546100" y="5537200"/>
                </a:cubicBezTo>
                <a:lnTo>
                  <a:pt x="279400" y="5257800"/>
                </a:lnTo>
                <a:cubicBezTo>
                  <a:pt x="127000" y="5105400"/>
                  <a:pt x="0" y="4813300"/>
                  <a:pt x="0" y="4597400"/>
                </a:cubicBezTo>
                <a:lnTo>
                  <a:pt x="0" y="4546600"/>
                </a:lnTo>
                <a:cubicBezTo>
                  <a:pt x="0" y="4330700"/>
                  <a:pt x="63500" y="4152900"/>
                  <a:pt x="139700" y="4152900"/>
                </a:cubicBezTo>
                <a:cubicBezTo>
                  <a:pt x="215900" y="4152900"/>
                  <a:pt x="279400" y="3975100"/>
                  <a:pt x="279400" y="3759200"/>
                </a:cubicBezTo>
                <a:lnTo>
                  <a:pt x="279400" y="3441700"/>
                </a:lnTo>
                <a:cubicBezTo>
                  <a:pt x="279400" y="3225800"/>
                  <a:pt x="342900" y="3048000"/>
                  <a:pt x="419100" y="3048000"/>
                </a:cubicBezTo>
                <a:cubicBezTo>
                  <a:pt x="495300" y="3048000"/>
                  <a:pt x="546100" y="2870200"/>
                  <a:pt x="546100" y="2654300"/>
                </a:cubicBezTo>
                <a:lnTo>
                  <a:pt x="546100" y="2336800"/>
                </a:lnTo>
                <a:cubicBezTo>
                  <a:pt x="546100" y="2108200"/>
                  <a:pt x="609600" y="1943100"/>
                  <a:pt x="685800" y="1943100"/>
                </a:cubicBezTo>
                <a:cubicBezTo>
                  <a:pt x="762000" y="1943100"/>
                  <a:pt x="825500" y="1765300"/>
                  <a:pt x="825500" y="1549400"/>
                </a:cubicBezTo>
                <a:lnTo>
                  <a:pt x="825500" y="1498600"/>
                </a:lnTo>
                <a:cubicBezTo>
                  <a:pt x="825500" y="1282700"/>
                  <a:pt x="952500" y="977900"/>
                  <a:pt x="1104900" y="825500"/>
                </a:cubicBezTo>
                <a:lnTo>
                  <a:pt x="1384300" y="558800"/>
                </a:lnTo>
                <a:cubicBezTo>
                  <a:pt x="1536700" y="393700"/>
                  <a:pt x="1841500" y="279400"/>
                  <a:pt x="2057400" y="279400"/>
                </a:cubicBezTo>
                <a:lnTo>
                  <a:pt x="2095500" y="279400"/>
                </a:lnTo>
                <a:cubicBezTo>
                  <a:pt x="2311400" y="279400"/>
                  <a:pt x="2489200" y="215900"/>
                  <a:pt x="2489200" y="139700"/>
                </a:cubicBezTo>
                <a:cubicBezTo>
                  <a:pt x="2489200" y="63500"/>
                  <a:pt x="2667000" y="0"/>
                  <a:pt x="2882900" y="0"/>
                </a:cubicBezTo>
                <a:lnTo>
                  <a:pt x="3759200" y="0"/>
                </a:lnTo>
                <a:cubicBezTo>
                  <a:pt x="3975100" y="0"/>
                  <a:pt x="4216400" y="63500"/>
                  <a:pt x="4292600" y="139700"/>
                </a:cubicBezTo>
                <a:cubicBezTo>
                  <a:pt x="4368800" y="215900"/>
                  <a:pt x="4432300" y="393700"/>
                  <a:pt x="4432300" y="546100"/>
                </a:cubicBezTo>
                <a:cubicBezTo>
                  <a:pt x="4432300" y="698500"/>
                  <a:pt x="4254500" y="825500"/>
                  <a:pt x="4038600" y="825500"/>
                </a:cubicBezTo>
                <a:close/>
                <a:moveTo>
                  <a:pt x="4089400" y="5816600"/>
                </a:moveTo>
              </a:path>
            </a:pathLst>
          </a:custGeom>
          <a:solidFill>
            <a:srgbClr val="040404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7" name="Freeform 2637"/>
          <p:cNvSpPr/>
          <p:nvPr/>
        </p:nvSpPr>
        <p:spPr>
          <a:xfrm rot="0" flipH="0" flipV="0">
            <a:off x="28888850" y="15381772"/>
            <a:ext cx="57975" cy="62445"/>
          </a:xfrm>
          <a:custGeom>
            <a:pathLst>
              <a:path w="5270500" h="5676900">
                <a:moveTo>
                  <a:pt x="2679700" y="0"/>
                </a:moveTo>
                <a:lnTo>
                  <a:pt x="4597400" y="0"/>
                </a:lnTo>
                <a:cubicBezTo>
                  <a:pt x="5054600" y="0"/>
                  <a:pt x="5270500" y="165100"/>
                  <a:pt x="5270500" y="558800"/>
                </a:cubicBezTo>
                <a:cubicBezTo>
                  <a:pt x="5270500" y="711200"/>
                  <a:pt x="5207000" y="825500"/>
                  <a:pt x="5130800" y="825500"/>
                </a:cubicBezTo>
                <a:cubicBezTo>
                  <a:pt x="5054600" y="825500"/>
                  <a:pt x="4991100" y="1003300"/>
                  <a:pt x="4991100" y="1219200"/>
                </a:cubicBezTo>
                <a:lnTo>
                  <a:pt x="4991100" y="1270000"/>
                </a:lnTo>
                <a:cubicBezTo>
                  <a:pt x="4991100" y="1485900"/>
                  <a:pt x="4927600" y="1663700"/>
                  <a:pt x="4851400" y="1663700"/>
                </a:cubicBezTo>
                <a:cubicBezTo>
                  <a:pt x="4775200" y="1663700"/>
                  <a:pt x="4711700" y="1841500"/>
                  <a:pt x="4711700" y="2057400"/>
                </a:cubicBezTo>
                <a:lnTo>
                  <a:pt x="4711700" y="2374900"/>
                </a:lnTo>
                <a:cubicBezTo>
                  <a:pt x="4711700" y="2590800"/>
                  <a:pt x="4648200" y="2768600"/>
                  <a:pt x="4572000" y="2768600"/>
                </a:cubicBezTo>
                <a:cubicBezTo>
                  <a:pt x="4495800" y="2768600"/>
                  <a:pt x="4432300" y="2946400"/>
                  <a:pt x="4432300" y="3162300"/>
                </a:cubicBezTo>
                <a:lnTo>
                  <a:pt x="4432300" y="3479800"/>
                </a:lnTo>
                <a:cubicBezTo>
                  <a:pt x="4432300" y="3695700"/>
                  <a:pt x="4368800" y="3873500"/>
                  <a:pt x="4292600" y="3873500"/>
                </a:cubicBezTo>
                <a:cubicBezTo>
                  <a:pt x="4216400" y="3873500"/>
                  <a:pt x="4165600" y="4051300"/>
                  <a:pt x="4165600" y="4267200"/>
                </a:cubicBezTo>
                <a:lnTo>
                  <a:pt x="4165600" y="4457700"/>
                </a:lnTo>
                <a:cubicBezTo>
                  <a:pt x="4165600" y="4673600"/>
                  <a:pt x="4279900" y="4876800"/>
                  <a:pt x="4432300" y="4914900"/>
                </a:cubicBezTo>
                <a:cubicBezTo>
                  <a:pt x="4584700" y="4953000"/>
                  <a:pt x="4711700" y="5105400"/>
                  <a:pt x="4711700" y="5257800"/>
                </a:cubicBezTo>
                <a:cubicBezTo>
                  <a:pt x="4711700" y="5575300"/>
                  <a:pt x="4533900" y="5676900"/>
                  <a:pt x="3987800" y="5676900"/>
                </a:cubicBezTo>
                <a:cubicBezTo>
                  <a:pt x="3771900" y="5676900"/>
                  <a:pt x="3606800" y="5613400"/>
                  <a:pt x="3606800" y="5537200"/>
                </a:cubicBezTo>
                <a:cubicBezTo>
                  <a:pt x="3606800" y="5461000"/>
                  <a:pt x="3429000" y="5397500"/>
                  <a:pt x="3213100" y="5397500"/>
                </a:cubicBezTo>
                <a:lnTo>
                  <a:pt x="3162300" y="5397500"/>
                </a:lnTo>
                <a:cubicBezTo>
                  <a:pt x="2946400" y="5397500"/>
                  <a:pt x="2768600" y="5461000"/>
                  <a:pt x="2768600" y="5537200"/>
                </a:cubicBezTo>
                <a:cubicBezTo>
                  <a:pt x="2768600" y="5613400"/>
                  <a:pt x="2590800" y="5676900"/>
                  <a:pt x="2374900" y="5676900"/>
                </a:cubicBezTo>
                <a:lnTo>
                  <a:pt x="1231900" y="5676900"/>
                </a:lnTo>
                <a:cubicBezTo>
                  <a:pt x="698500" y="5676900"/>
                  <a:pt x="355600" y="5524500"/>
                  <a:pt x="165100" y="5207000"/>
                </a:cubicBezTo>
                <a:cubicBezTo>
                  <a:pt x="76200" y="5067300"/>
                  <a:pt x="0" y="4762500"/>
                  <a:pt x="0" y="4546600"/>
                </a:cubicBezTo>
                <a:lnTo>
                  <a:pt x="0" y="3721100"/>
                </a:lnTo>
                <a:cubicBezTo>
                  <a:pt x="0" y="3505200"/>
                  <a:pt x="63500" y="3327400"/>
                  <a:pt x="139700" y="3327400"/>
                </a:cubicBezTo>
                <a:cubicBezTo>
                  <a:pt x="215900" y="3327400"/>
                  <a:pt x="279400" y="3149600"/>
                  <a:pt x="279400" y="2933700"/>
                </a:cubicBezTo>
                <a:lnTo>
                  <a:pt x="279400" y="2603500"/>
                </a:lnTo>
                <a:cubicBezTo>
                  <a:pt x="279400" y="2387600"/>
                  <a:pt x="342900" y="2209800"/>
                  <a:pt x="419100" y="2209800"/>
                </a:cubicBezTo>
                <a:cubicBezTo>
                  <a:pt x="495300" y="2209800"/>
                  <a:pt x="558800" y="2044700"/>
                  <a:pt x="558800" y="1828800"/>
                </a:cubicBezTo>
                <a:lnTo>
                  <a:pt x="558800" y="1778000"/>
                </a:lnTo>
                <a:cubicBezTo>
                  <a:pt x="558800" y="1562100"/>
                  <a:pt x="622300" y="1384300"/>
                  <a:pt x="698500" y="1384300"/>
                </a:cubicBezTo>
                <a:cubicBezTo>
                  <a:pt x="774700" y="1384300"/>
                  <a:pt x="901700" y="1206500"/>
                  <a:pt x="977900" y="990600"/>
                </a:cubicBezTo>
                <a:lnTo>
                  <a:pt x="1003300" y="889000"/>
                </a:lnTo>
                <a:cubicBezTo>
                  <a:pt x="1231900" y="254000"/>
                  <a:pt x="1333500" y="139700"/>
                  <a:pt x="1778000" y="76200"/>
                </a:cubicBezTo>
                <a:lnTo>
                  <a:pt x="1866900" y="63500"/>
                </a:lnTo>
                <a:cubicBezTo>
                  <a:pt x="2095500" y="25400"/>
                  <a:pt x="2463800" y="0"/>
                  <a:pt x="2679700" y="0"/>
                </a:cubicBezTo>
                <a:close/>
                <a:moveTo>
                  <a:pt x="5473700" y="5676900"/>
                </a:moveTo>
                <a:moveTo>
                  <a:pt x="1270000" y="2095500"/>
                </a:moveTo>
                <a:lnTo>
                  <a:pt x="939800" y="3238500"/>
                </a:lnTo>
                <a:cubicBezTo>
                  <a:pt x="876300" y="3441700"/>
                  <a:pt x="838200" y="3784600"/>
                  <a:pt x="838200" y="4000500"/>
                </a:cubicBezTo>
                <a:lnTo>
                  <a:pt x="838200" y="4114800"/>
                </a:lnTo>
                <a:cubicBezTo>
                  <a:pt x="838200" y="4711700"/>
                  <a:pt x="939800" y="4851400"/>
                  <a:pt x="1371600" y="4851400"/>
                </a:cubicBezTo>
                <a:lnTo>
                  <a:pt x="2374900" y="4851400"/>
                </a:lnTo>
                <a:cubicBezTo>
                  <a:pt x="2590800" y="4851400"/>
                  <a:pt x="2895600" y="4724400"/>
                  <a:pt x="3048000" y="4572000"/>
                </a:cubicBezTo>
                <a:lnTo>
                  <a:pt x="3098800" y="4521200"/>
                </a:lnTo>
                <a:cubicBezTo>
                  <a:pt x="3467100" y="4165600"/>
                  <a:pt x="3619500" y="3898900"/>
                  <a:pt x="3721100" y="3441700"/>
                </a:cubicBezTo>
                <a:lnTo>
                  <a:pt x="4064000" y="2032000"/>
                </a:lnTo>
                <a:cubicBezTo>
                  <a:pt x="4114800" y="1828800"/>
                  <a:pt x="4165600" y="1485900"/>
                  <a:pt x="4165600" y="1270000"/>
                </a:cubicBezTo>
                <a:lnTo>
                  <a:pt x="4165600" y="1079500"/>
                </a:lnTo>
                <a:cubicBezTo>
                  <a:pt x="4165600" y="800100"/>
                  <a:pt x="4051300" y="685800"/>
                  <a:pt x="3771900" y="685800"/>
                </a:cubicBezTo>
                <a:lnTo>
                  <a:pt x="2692400" y="685800"/>
                </a:lnTo>
                <a:cubicBezTo>
                  <a:pt x="1968500" y="685800"/>
                  <a:pt x="1549400" y="1104900"/>
                  <a:pt x="1270000" y="2095500"/>
                </a:cubicBezTo>
                <a:close/>
                <a:moveTo>
                  <a:pt x="3378200" y="5676900"/>
                </a:moveTo>
              </a:path>
            </a:pathLst>
          </a:custGeom>
          <a:solidFill>
            <a:srgbClr val="040404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8" name="Freeform 2638"/>
          <p:cNvSpPr/>
          <p:nvPr/>
        </p:nvSpPr>
        <p:spPr>
          <a:xfrm rot="0" flipH="0" flipV="0">
            <a:off x="29196813" y="15281957"/>
            <a:ext cx="70142" cy="94945"/>
          </a:xfrm>
          <a:custGeom>
            <a:pathLst>
              <a:path w="6680200" h="9042400">
                <a:moveTo>
                  <a:pt x="4394200" y="1498600"/>
                </a:moveTo>
                <a:lnTo>
                  <a:pt x="3429000" y="1498600"/>
                </a:lnTo>
                <a:cubicBezTo>
                  <a:pt x="2984500" y="1498600"/>
                  <a:pt x="2616200" y="1562100"/>
                  <a:pt x="2616200" y="1638300"/>
                </a:cubicBezTo>
                <a:cubicBezTo>
                  <a:pt x="2616200" y="1727200"/>
                  <a:pt x="2476500" y="1790700"/>
                  <a:pt x="2324100" y="1790700"/>
                </a:cubicBezTo>
                <a:cubicBezTo>
                  <a:pt x="2159000" y="1790700"/>
                  <a:pt x="1993900" y="1701800"/>
                  <a:pt x="1955800" y="1612900"/>
                </a:cubicBezTo>
                <a:cubicBezTo>
                  <a:pt x="1790700" y="1193800"/>
                  <a:pt x="1892300" y="977900"/>
                  <a:pt x="2324100" y="774700"/>
                </a:cubicBezTo>
                <a:cubicBezTo>
                  <a:pt x="4038600" y="0"/>
                  <a:pt x="5778500" y="215900"/>
                  <a:pt x="6235700" y="1244600"/>
                </a:cubicBezTo>
                <a:cubicBezTo>
                  <a:pt x="6680200" y="2222500"/>
                  <a:pt x="6350000" y="3492500"/>
                  <a:pt x="5511800" y="4000500"/>
                </a:cubicBezTo>
                <a:cubicBezTo>
                  <a:pt x="5359400" y="4102100"/>
                  <a:pt x="5219700" y="4356100"/>
                  <a:pt x="5219700" y="4584700"/>
                </a:cubicBezTo>
                <a:cubicBezTo>
                  <a:pt x="5219700" y="4800600"/>
                  <a:pt x="5283200" y="4978400"/>
                  <a:pt x="5372100" y="4978400"/>
                </a:cubicBezTo>
                <a:cubicBezTo>
                  <a:pt x="5448300" y="4978400"/>
                  <a:pt x="5511800" y="5245100"/>
                  <a:pt x="5511800" y="5562600"/>
                </a:cubicBezTo>
                <a:cubicBezTo>
                  <a:pt x="5511800" y="7721600"/>
                  <a:pt x="4394200" y="9042400"/>
                  <a:pt x="2590800" y="9042400"/>
                </a:cubicBezTo>
                <a:lnTo>
                  <a:pt x="1689100" y="9042400"/>
                </a:lnTo>
                <a:cubicBezTo>
                  <a:pt x="546100" y="9042400"/>
                  <a:pt x="0" y="8763000"/>
                  <a:pt x="0" y="8178800"/>
                </a:cubicBezTo>
                <a:cubicBezTo>
                  <a:pt x="0" y="8013700"/>
                  <a:pt x="254000" y="7886700"/>
                  <a:pt x="584200" y="7886700"/>
                </a:cubicBezTo>
                <a:cubicBezTo>
                  <a:pt x="901700" y="7886700"/>
                  <a:pt x="1155700" y="7950200"/>
                  <a:pt x="1155700" y="8026400"/>
                </a:cubicBezTo>
                <a:cubicBezTo>
                  <a:pt x="1155700" y="8115300"/>
                  <a:pt x="1524000" y="8178800"/>
                  <a:pt x="1981200" y="8178800"/>
                </a:cubicBezTo>
                <a:lnTo>
                  <a:pt x="2362200" y="8178800"/>
                </a:lnTo>
                <a:cubicBezTo>
                  <a:pt x="3911600" y="8178800"/>
                  <a:pt x="4648200" y="7366000"/>
                  <a:pt x="4648200" y="5676900"/>
                </a:cubicBezTo>
                <a:cubicBezTo>
                  <a:pt x="4648200" y="5041900"/>
                  <a:pt x="4140200" y="4686300"/>
                  <a:pt x="3238500" y="4686300"/>
                </a:cubicBezTo>
                <a:lnTo>
                  <a:pt x="3149600" y="4686300"/>
                </a:lnTo>
                <a:cubicBezTo>
                  <a:pt x="2692400" y="4686300"/>
                  <a:pt x="2324100" y="4559300"/>
                  <a:pt x="2324100" y="4406900"/>
                </a:cubicBezTo>
                <a:cubicBezTo>
                  <a:pt x="2324100" y="4241800"/>
                  <a:pt x="2387600" y="4051300"/>
                  <a:pt x="2463800" y="3962400"/>
                </a:cubicBezTo>
                <a:cubicBezTo>
                  <a:pt x="2540000" y="3886200"/>
                  <a:pt x="2984500" y="3822700"/>
                  <a:pt x="3429000" y="3822700"/>
                </a:cubicBezTo>
                <a:lnTo>
                  <a:pt x="3822700" y="3822700"/>
                </a:lnTo>
                <a:cubicBezTo>
                  <a:pt x="4876800" y="3822700"/>
                  <a:pt x="5511800" y="3213100"/>
                  <a:pt x="5511800" y="2184400"/>
                </a:cubicBezTo>
                <a:cubicBezTo>
                  <a:pt x="5511800" y="1968500"/>
                  <a:pt x="5448300" y="1727200"/>
                  <a:pt x="5372100" y="1638300"/>
                </a:cubicBezTo>
                <a:cubicBezTo>
                  <a:pt x="5283200" y="1562100"/>
                  <a:pt x="4851400" y="1498600"/>
                  <a:pt x="4394200" y="1498600"/>
                </a:cubicBezTo>
                <a:close/>
                <a:moveTo>
                  <a:pt x="7264400" y="9055100"/>
                </a:moveTo>
              </a:path>
            </a:pathLst>
          </a:custGeom>
          <a:solidFill>
            <a:srgbClr val="0C0D0D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9" name="Freeform 2639"/>
          <p:cNvSpPr/>
          <p:nvPr/>
        </p:nvSpPr>
        <p:spPr>
          <a:xfrm rot="0" flipH="0" flipV="0">
            <a:off x="29269739" y="15313027"/>
            <a:ext cx="55873" cy="64008"/>
          </a:xfrm>
          <a:custGeom>
            <a:pathLst>
              <a:path w="5321300" h="6096000">
                <a:moveTo>
                  <a:pt x="2730500" y="0"/>
                </a:moveTo>
                <a:lnTo>
                  <a:pt x="4813300" y="0"/>
                </a:lnTo>
                <a:cubicBezTo>
                  <a:pt x="5041900" y="0"/>
                  <a:pt x="5245100" y="88900"/>
                  <a:pt x="5283200" y="190500"/>
                </a:cubicBezTo>
                <a:cubicBezTo>
                  <a:pt x="5321300" y="304800"/>
                  <a:pt x="5308600" y="571500"/>
                  <a:pt x="5257800" y="787400"/>
                </a:cubicBezTo>
                <a:lnTo>
                  <a:pt x="4737100" y="3302000"/>
                </a:lnTo>
                <a:cubicBezTo>
                  <a:pt x="4686300" y="3517900"/>
                  <a:pt x="4622800" y="3886200"/>
                  <a:pt x="4597400" y="4102100"/>
                </a:cubicBezTo>
                <a:lnTo>
                  <a:pt x="4483100" y="4813300"/>
                </a:lnTo>
                <a:cubicBezTo>
                  <a:pt x="4457700" y="5041900"/>
                  <a:pt x="4533900" y="5219700"/>
                  <a:pt x="4673600" y="5219700"/>
                </a:cubicBezTo>
                <a:cubicBezTo>
                  <a:pt x="4813300" y="5219700"/>
                  <a:pt x="4927600" y="5346700"/>
                  <a:pt x="4927600" y="5511800"/>
                </a:cubicBezTo>
                <a:cubicBezTo>
                  <a:pt x="4927600" y="5664200"/>
                  <a:pt x="4864100" y="5867400"/>
                  <a:pt x="4787900" y="5943600"/>
                </a:cubicBezTo>
                <a:cubicBezTo>
                  <a:pt x="4711700" y="6019800"/>
                  <a:pt x="4457700" y="6096000"/>
                  <a:pt x="4229100" y="6096000"/>
                </a:cubicBezTo>
                <a:lnTo>
                  <a:pt x="4178300" y="6096000"/>
                </a:lnTo>
                <a:cubicBezTo>
                  <a:pt x="3962400" y="6096000"/>
                  <a:pt x="3771900" y="6019800"/>
                  <a:pt x="3771900" y="5943600"/>
                </a:cubicBezTo>
                <a:cubicBezTo>
                  <a:pt x="3771900" y="5867400"/>
                  <a:pt x="3581400" y="5803900"/>
                  <a:pt x="3352800" y="5803900"/>
                </a:cubicBezTo>
                <a:lnTo>
                  <a:pt x="3314700" y="5803900"/>
                </a:lnTo>
                <a:cubicBezTo>
                  <a:pt x="3086100" y="5803900"/>
                  <a:pt x="2895600" y="5867400"/>
                  <a:pt x="2895600" y="5943600"/>
                </a:cubicBezTo>
                <a:cubicBezTo>
                  <a:pt x="2895600" y="6019800"/>
                  <a:pt x="2717800" y="6096000"/>
                  <a:pt x="2489200" y="6096000"/>
                </a:cubicBezTo>
                <a:lnTo>
                  <a:pt x="1130300" y="6096000"/>
                </a:lnTo>
                <a:cubicBezTo>
                  <a:pt x="914400" y="6096000"/>
                  <a:pt x="584200" y="5969000"/>
                  <a:pt x="406400" y="5829300"/>
                </a:cubicBezTo>
                <a:lnTo>
                  <a:pt x="317500" y="5765800"/>
                </a:lnTo>
                <a:cubicBezTo>
                  <a:pt x="139700" y="5626100"/>
                  <a:pt x="0" y="5321300"/>
                  <a:pt x="0" y="5105400"/>
                </a:cubicBezTo>
                <a:lnTo>
                  <a:pt x="0" y="4038600"/>
                </a:lnTo>
                <a:cubicBezTo>
                  <a:pt x="0" y="3810000"/>
                  <a:pt x="63500" y="3454400"/>
                  <a:pt x="139700" y="3251200"/>
                </a:cubicBezTo>
                <a:lnTo>
                  <a:pt x="939800" y="1028700"/>
                </a:lnTo>
                <a:cubicBezTo>
                  <a:pt x="1130300" y="495300"/>
                  <a:pt x="1397000" y="279400"/>
                  <a:pt x="1866900" y="279400"/>
                </a:cubicBezTo>
                <a:lnTo>
                  <a:pt x="1905000" y="279400"/>
                </a:lnTo>
                <a:cubicBezTo>
                  <a:pt x="2133600" y="279400"/>
                  <a:pt x="2324100" y="215900"/>
                  <a:pt x="2324100" y="139700"/>
                </a:cubicBezTo>
                <a:cubicBezTo>
                  <a:pt x="2324100" y="63500"/>
                  <a:pt x="2501900" y="0"/>
                  <a:pt x="2730500" y="0"/>
                </a:cubicBezTo>
                <a:close/>
                <a:moveTo>
                  <a:pt x="5727700" y="6096000"/>
                </a:moveTo>
                <a:moveTo>
                  <a:pt x="1308100" y="2032000"/>
                </a:moveTo>
                <a:lnTo>
                  <a:pt x="965200" y="3517900"/>
                </a:lnTo>
                <a:cubicBezTo>
                  <a:pt x="914400" y="3733800"/>
                  <a:pt x="863600" y="4102100"/>
                  <a:pt x="863600" y="4330700"/>
                </a:cubicBezTo>
                <a:lnTo>
                  <a:pt x="863600" y="4660900"/>
                </a:lnTo>
                <a:cubicBezTo>
                  <a:pt x="863600" y="5168900"/>
                  <a:pt x="914400" y="5219700"/>
                  <a:pt x="1422400" y="5219700"/>
                </a:cubicBezTo>
                <a:lnTo>
                  <a:pt x="2489200" y="5219700"/>
                </a:lnTo>
                <a:cubicBezTo>
                  <a:pt x="2717800" y="5219700"/>
                  <a:pt x="3035300" y="5092700"/>
                  <a:pt x="3187700" y="4927600"/>
                </a:cubicBezTo>
                <a:lnTo>
                  <a:pt x="3276600" y="4838700"/>
                </a:lnTo>
                <a:cubicBezTo>
                  <a:pt x="3441700" y="4686300"/>
                  <a:pt x="3606800" y="4381500"/>
                  <a:pt x="3670300" y="4165600"/>
                </a:cubicBezTo>
                <a:lnTo>
                  <a:pt x="4254500" y="1828800"/>
                </a:lnTo>
                <a:cubicBezTo>
                  <a:pt x="4305300" y="1625600"/>
                  <a:pt x="4356100" y="1320800"/>
                  <a:pt x="4356100" y="1155700"/>
                </a:cubicBezTo>
                <a:cubicBezTo>
                  <a:pt x="4356100" y="990600"/>
                  <a:pt x="4165600" y="863600"/>
                  <a:pt x="3937000" y="863600"/>
                </a:cubicBezTo>
                <a:lnTo>
                  <a:pt x="2590800" y="863600"/>
                </a:lnTo>
                <a:cubicBezTo>
                  <a:pt x="2362200" y="863600"/>
                  <a:pt x="2044700" y="990600"/>
                  <a:pt x="1879600" y="1155700"/>
                </a:cubicBezTo>
                <a:lnTo>
                  <a:pt x="1689100" y="1346200"/>
                </a:lnTo>
                <a:cubicBezTo>
                  <a:pt x="1536700" y="1511300"/>
                  <a:pt x="1358900" y="1816100"/>
                  <a:pt x="1308100" y="2032000"/>
                </a:cubicBezTo>
                <a:close/>
                <a:moveTo>
                  <a:pt x="3695700" y="6096000"/>
                </a:moveTo>
              </a:path>
            </a:pathLst>
          </a:custGeom>
          <a:solidFill>
            <a:srgbClr val="0C0D0D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0" name="Freeform 2640"/>
          <p:cNvSpPr/>
          <p:nvPr/>
        </p:nvSpPr>
        <p:spPr>
          <a:xfrm rot="0" flipH="0" flipV="0">
            <a:off x="29343333" y="15311694"/>
            <a:ext cx="54940" cy="65341"/>
          </a:xfrm>
          <a:custGeom>
            <a:pathLst>
              <a:path w="5232400" h="6223000">
                <a:moveTo>
                  <a:pt x="2006600" y="6223000"/>
                </a:moveTo>
                <a:lnTo>
                  <a:pt x="1409700" y="6223000"/>
                </a:lnTo>
                <a:cubicBezTo>
                  <a:pt x="393700" y="6223000"/>
                  <a:pt x="0" y="5854700"/>
                  <a:pt x="0" y="4914900"/>
                </a:cubicBezTo>
                <a:cubicBezTo>
                  <a:pt x="0" y="3886200"/>
                  <a:pt x="635000" y="3289300"/>
                  <a:pt x="2286000" y="2755900"/>
                </a:cubicBezTo>
                <a:lnTo>
                  <a:pt x="2387600" y="2730500"/>
                </a:lnTo>
                <a:cubicBezTo>
                  <a:pt x="2794000" y="2590800"/>
                  <a:pt x="3416300" y="2311400"/>
                  <a:pt x="3746500" y="2108200"/>
                </a:cubicBezTo>
                <a:cubicBezTo>
                  <a:pt x="4673600" y="1562100"/>
                  <a:pt x="4546600" y="990600"/>
                  <a:pt x="3492500" y="990600"/>
                </a:cubicBezTo>
                <a:cubicBezTo>
                  <a:pt x="3175000" y="990600"/>
                  <a:pt x="2908300" y="1054100"/>
                  <a:pt x="2908300" y="1143000"/>
                </a:cubicBezTo>
                <a:cubicBezTo>
                  <a:pt x="2908300" y="1257300"/>
                  <a:pt x="2286000" y="1422400"/>
                  <a:pt x="1854200" y="1422400"/>
                </a:cubicBezTo>
                <a:cubicBezTo>
                  <a:pt x="1574800" y="1422400"/>
                  <a:pt x="1460500" y="1308100"/>
                  <a:pt x="1460500" y="1016000"/>
                </a:cubicBezTo>
                <a:cubicBezTo>
                  <a:pt x="1460500" y="673100"/>
                  <a:pt x="1765300" y="482600"/>
                  <a:pt x="2692400" y="266700"/>
                </a:cubicBezTo>
                <a:cubicBezTo>
                  <a:pt x="3759200" y="0"/>
                  <a:pt x="4622800" y="101600"/>
                  <a:pt x="5054600" y="533400"/>
                </a:cubicBezTo>
                <a:cubicBezTo>
                  <a:pt x="5156200" y="622300"/>
                  <a:pt x="5232400" y="1028700"/>
                  <a:pt x="5232400" y="1422400"/>
                </a:cubicBezTo>
                <a:cubicBezTo>
                  <a:pt x="5232400" y="2590800"/>
                  <a:pt x="3441700" y="3898900"/>
                  <a:pt x="1854200" y="3898900"/>
                </a:cubicBezTo>
                <a:cubicBezTo>
                  <a:pt x="1333500" y="3898900"/>
                  <a:pt x="876300" y="4368800"/>
                  <a:pt x="876300" y="4914900"/>
                </a:cubicBezTo>
                <a:cubicBezTo>
                  <a:pt x="876300" y="5156200"/>
                  <a:pt x="1244600" y="5346700"/>
                  <a:pt x="1701800" y="5346700"/>
                </a:cubicBezTo>
                <a:lnTo>
                  <a:pt x="2082800" y="5346700"/>
                </a:lnTo>
                <a:cubicBezTo>
                  <a:pt x="2540000" y="5346700"/>
                  <a:pt x="2908300" y="5283200"/>
                  <a:pt x="2908300" y="5207000"/>
                </a:cubicBezTo>
                <a:cubicBezTo>
                  <a:pt x="2908300" y="5118100"/>
                  <a:pt x="3238500" y="5054600"/>
                  <a:pt x="3632200" y="5054600"/>
                </a:cubicBezTo>
                <a:cubicBezTo>
                  <a:pt x="4038600" y="5054600"/>
                  <a:pt x="4356100" y="5181600"/>
                  <a:pt x="4356100" y="5346700"/>
                </a:cubicBezTo>
                <a:cubicBezTo>
                  <a:pt x="4356100" y="5753100"/>
                  <a:pt x="4165600" y="5905500"/>
                  <a:pt x="3454400" y="6070600"/>
                </a:cubicBezTo>
                <a:cubicBezTo>
                  <a:pt x="3111500" y="6146800"/>
                  <a:pt x="2463800" y="6223000"/>
                  <a:pt x="2006600" y="6223000"/>
                </a:cubicBezTo>
                <a:close/>
                <a:moveTo>
                  <a:pt x="-1092200" y="6223000"/>
                </a:moveTo>
              </a:path>
            </a:pathLst>
          </a:custGeom>
          <a:solidFill>
            <a:srgbClr val="0C0D0D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1" name="Freeform 2641"/>
          <p:cNvSpPr/>
          <p:nvPr/>
        </p:nvSpPr>
        <p:spPr>
          <a:xfrm rot="0" flipH="0" flipV="0">
            <a:off x="29410128" y="15313027"/>
            <a:ext cx="55873" cy="64008"/>
          </a:xfrm>
          <a:custGeom>
            <a:pathLst>
              <a:path w="5321300" h="6096000">
                <a:moveTo>
                  <a:pt x="2730500" y="0"/>
                </a:moveTo>
                <a:lnTo>
                  <a:pt x="4813300" y="0"/>
                </a:lnTo>
                <a:cubicBezTo>
                  <a:pt x="5041900" y="0"/>
                  <a:pt x="5245100" y="88900"/>
                  <a:pt x="5283200" y="190500"/>
                </a:cubicBezTo>
                <a:cubicBezTo>
                  <a:pt x="5321300" y="304800"/>
                  <a:pt x="5308600" y="571500"/>
                  <a:pt x="5257800" y="787400"/>
                </a:cubicBezTo>
                <a:lnTo>
                  <a:pt x="4737100" y="3302000"/>
                </a:lnTo>
                <a:cubicBezTo>
                  <a:pt x="4686300" y="3517900"/>
                  <a:pt x="4622800" y="3886200"/>
                  <a:pt x="4597400" y="4102100"/>
                </a:cubicBezTo>
                <a:lnTo>
                  <a:pt x="4483100" y="4813300"/>
                </a:lnTo>
                <a:cubicBezTo>
                  <a:pt x="4457700" y="5041900"/>
                  <a:pt x="4533900" y="5219700"/>
                  <a:pt x="4673600" y="5219700"/>
                </a:cubicBezTo>
                <a:cubicBezTo>
                  <a:pt x="4813300" y="5219700"/>
                  <a:pt x="4927600" y="5346700"/>
                  <a:pt x="4927600" y="5511800"/>
                </a:cubicBezTo>
                <a:cubicBezTo>
                  <a:pt x="4927600" y="5664200"/>
                  <a:pt x="4864100" y="5867400"/>
                  <a:pt x="4787900" y="5943600"/>
                </a:cubicBezTo>
                <a:cubicBezTo>
                  <a:pt x="4711700" y="6019800"/>
                  <a:pt x="4457700" y="6096000"/>
                  <a:pt x="4229100" y="6096000"/>
                </a:cubicBezTo>
                <a:lnTo>
                  <a:pt x="4178300" y="6096000"/>
                </a:lnTo>
                <a:cubicBezTo>
                  <a:pt x="3962400" y="6096000"/>
                  <a:pt x="3771900" y="6019800"/>
                  <a:pt x="3771900" y="5943600"/>
                </a:cubicBezTo>
                <a:cubicBezTo>
                  <a:pt x="3771900" y="5867400"/>
                  <a:pt x="3581400" y="5803900"/>
                  <a:pt x="3352800" y="5803900"/>
                </a:cubicBezTo>
                <a:lnTo>
                  <a:pt x="3314700" y="5803900"/>
                </a:lnTo>
                <a:cubicBezTo>
                  <a:pt x="3086100" y="5803900"/>
                  <a:pt x="2895600" y="5867400"/>
                  <a:pt x="2895600" y="5943600"/>
                </a:cubicBezTo>
                <a:cubicBezTo>
                  <a:pt x="2895600" y="6019800"/>
                  <a:pt x="2717800" y="6096000"/>
                  <a:pt x="2489200" y="6096000"/>
                </a:cubicBezTo>
                <a:lnTo>
                  <a:pt x="1130300" y="6096000"/>
                </a:lnTo>
                <a:cubicBezTo>
                  <a:pt x="914400" y="6096000"/>
                  <a:pt x="584200" y="5969000"/>
                  <a:pt x="406400" y="5829300"/>
                </a:cubicBezTo>
                <a:lnTo>
                  <a:pt x="317500" y="5765800"/>
                </a:lnTo>
                <a:cubicBezTo>
                  <a:pt x="139700" y="5626100"/>
                  <a:pt x="0" y="5321300"/>
                  <a:pt x="0" y="5105400"/>
                </a:cubicBezTo>
                <a:lnTo>
                  <a:pt x="0" y="4038600"/>
                </a:lnTo>
                <a:cubicBezTo>
                  <a:pt x="0" y="3810000"/>
                  <a:pt x="63500" y="3454400"/>
                  <a:pt x="139700" y="3251200"/>
                </a:cubicBezTo>
                <a:lnTo>
                  <a:pt x="939800" y="1028700"/>
                </a:lnTo>
                <a:cubicBezTo>
                  <a:pt x="1130300" y="495300"/>
                  <a:pt x="1397000" y="279400"/>
                  <a:pt x="1866900" y="279400"/>
                </a:cubicBezTo>
                <a:lnTo>
                  <a:pt x="1905000" y="279400"/>
                </a:lnTo>
                <a:cubicBezTo>
                  <a:pt x="2133600" y="279400"/>
                  <a:pt x="2324100" y="215900"/>
                  <a:pt x="2324100" y="139700"/>
                </a:cubicBezTo>
                <a:cubicBezTo>
                  <a:pt x="2324100" y="63500"/>
                  <a:pt x="2501900" y="0"/>
                  <a:pt x="2730500" y="0"/>
                </a:cubicBezTo>
                <a:close/>
                <a:moveTo>
                  <a:pt x="5727700" y="6096000"/>
                </a:moveTo>
                <a:moveTo>
                  <a:pt x="1308100" y="2032000"/>
                </a:moveTo>
                <a:lnTo>
                  <a:pt x="965200" y="3517900"/>
                </a:lnTo>
                <a:cubicBezTo>
                  <a:pt x="914400" y="3733800"/>
                  <a:pt x="863600" y="4102100"/>
                  <a:pt x="863600" y="4330700"/>
                </a:cubicBezTo>
                <a:lnTo>
                  <a:pt x="863600" y="4660900"/>
                </a:lnTo>
                <a:cubicBezTo>
                  <a:pt x="863600" y="5168900"/>
                  <a:pt x="914400" y="5219700"/>
                  <a:pt x="1422400" y="5219700"/>
                </a:cubicBezTo>
                <a:lnTo>
                  <a:pt x="2489200" y="5219700"/>
                </a:lnTo>
                <a:cubicBezTo>
                  <a:pt x="2717800" y="5219700"/>
                  <a:pt x="3035300" y="5092700"/>
                  <a:pt x="3187700" y="4927600"/>
                </a:cubicBezTo>
                <a:lnTo>
                  <a:pt x="3276600" y="4838700"/>
                </a:lnTo>
                <a:cubicBezTo>
                  <a:pt x="3441700" y="4686300"/>
                  <a:pt x="3606800" y="4381500"/>
                  <a:pt x="3670300" y="4165600"/>
                </a:cubicBezTo>
                <a:lnTo>
                  <a:pt x="4254500" y="1828800"/>
                </a:lnTo>
                <a:cubicBezTo>
                  <a:pt x="4305300" y="1625600"/>
                  <a:pt x="4356100" y="1320800"/>
                  <a:pt x="4356100" y="1155700"/>
                </a:cubicBezTo>
                <a:cubicBezTo>
                  <a:pt x="4356100" y="990600"/>
                  <a:pt x="4165600" y="863600"/>
                  <a:pt x="3937000" y="863600"/>
                </a:cubicBezTo>
                <a:lnTo>
                  <a:pt x="2590800" y="863600"/>
                </a:lnTo>
                <a:cubicBezTo>
                  <a:pt x="2362200" y="863600"/>
                  <a:pt x="2044700" y="990600"/>
                  <a:pt x="1879600" y="1155700"/>
                </a:cubicBezTo>
                <a:lnTo>
                  <a:pt x="1689100" y="1346200"/>
                </a:lnTo>
                <a:cubicBezTo>
                  <a:pt x="1536700" y="1511300"/>
                  <a:pt x="1358900" y="1816100"/>
                  <a:pt x="1308100" y="2032000"/>
                </a:cubicBezTo>
                <a:close/>
                <a:moveTo>
                  <a:pt x="3695700" y="6096000"/>
                </a:moveTo>
              </a:path>
            </a:pathLst>
          </a:custGeom>
          <a:solidFill>
            <a:srgbClr val="0C0D0D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2" name="Freeform 2642"/>
          <p:cNvSpPr/>
          <p:nvPr/>
        </p:nvSpPr>
        <p:spPr>
          <a:xfrm rot="0" flipH="0" flipV="0">
            <a:off x="29480654" y="15313160"/>
            <a:ext cx="61607" cy="64008"/>
          </a:xfrm>
          <a:custGeom>
            <a:pathLst>
              <a:path w="5867400" h="6096000">
                <a:moveTo>
                  <a:pt x="4305300" y="0"/>
                </a:moveTo>
                <a:lnTo>
                  <a:pt x="4699000" y="0"/>
                </a:lnTo>
                <a:cubicBezTo>
                  <a:pt x="5143500" y="0"/>
                  <a:pt x="5588000" y="63500"/>
                  <a:pt x="5664200" y="139700"/>
                </a:cubicBezTo>
                <a:cubicBezTo>
                  <a:pt x="5867400" y="342900"/>
                  <a:pt x="5842000" y="1028700"/>
                  <a:pt x="5600700" y="1943100"/>
                </a:cubicBezTo>
                <a:lnTo>
                  <a:pt x="4876800" y="4660900"/>
                </a:lnTo>
                <a:cubicBezTo>
                  <a:pt x="4508500" y="6032500"/>
                  <a:pt x="4483100" y="6096000"/>
                  <a:pt x="4127500" y="6096000"/>
                </a:cubicBezTo>
                <a:cubicBezTo>
                  <a:pt x="3937000" y="6096000"/>
                  <a:pt x="3708400" y="6032500"/>
                  <a:pt x="3632200" y="5943600"/>
                </a:cubicBezTo>
                <a:cubicBezTo>
                  <a:pt x="3429000" y="5753100"/>
                  <a:pt x="3454400" y="5372100"/>
                  <a:pt x="3683000" y="4419600"/>
                </a:cubicBezTo>
                <a:lnTo>
                  <a:pt x="4089400" y="2832100"/>
                </a:lnTo>
                <a:cubicBezTo>
                  <a:pt x="4191000" y="2387600"/>
                  <a:pt x="4368800" y="2032000"/>
                  <a:pt x="4470400" y="2032000"/>
                </a:cubicBezTo>
                <a:cubicBezTo>
                  <a:pt x="4559300" y="2032000"/>
                  <a:pt x="4648200" y="1765300"/>
                  <a:pt x="4648200" y="1447800"/>
                </a:cubicBezTo>
                <a:cubicBezTo>
                  <a:pt x="4648200" y="1130300"/>
                  <a:pt x="4445000" y="863600"/>
                  <a:pt x="4216400" y="863600"/>
                </a:cubicBezTo>
                <a:cubicBezTo>
                  <a:pt x="3975100" y="863600"/>
                  <a:pt x="3771900" y="1003300"/>
                  <a:pt x="3771900" y="1155700"/>
                </a:cubicBezTo>
                <a:cubicBezTo>
                  <a:pt x="3771900" y="1320800"/>
                  <a:pt x="3581400" y="1752600"/>
                  <a:pt x="3340100" y="2133600"/>
                </a:cubicBezTo>
                <a:lnTo>
                  <a:pt x="1701800" y="4749800"/>
                </a:lnTo>
                <a:cubicBezTo>
                  <a:pt x="1117600" y="5676900"/>
                  <a:pt x="622300" y="6045200"/>
                  <a:pt x="152400" y="5905500"/>
                </a:cubicBezTo>
                <a:cubicBezTo>
                  <a:pt x="63500" y="5880100"/>
                  <a:pt x="0" y="5715000"/>
                  <a:pt x="0" y="5537200"/>
                </a:cubicBezTo>
                <a:cubicBezTo>
                  <a:pt x="0" y="5372100"/>
                  <a:pt x="190500" y="4914900"/>
                  <a:pt x="419100" y="4521200"/>
                </a:cubicBezTo>
                <a:lnTo>
                  <a:pt x="2146300" y="1625600"/>
                </a:lnTo>
                <a:cubicBezTo>
                  <a:pt x="2832100" y="457200"/>
                  <a:pt x="3441700" y="0"/>
                  <a:pt x="4305300" y="0"/>
                </a:cubicBezTo>
                <a:close/>
                <a:moveTo>
                  <a:pt x="5283200" y="6083300"/>
                </a:moveTo>
              </a:path>
            </a:pathLst>
          </a:custGeom>
          <a:solidFill>
            <a:srgbClr val="0C0D0D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3" name="Freeform 2643"/>
          <p:cNvSpPr/>
          <p:nvPr/>
        </p:nvSpPr>
        <p:spPr>
          <a:xfrm rot="0" flipH="0" flipV="0">
            <a:off x="29547982" y="15314227"/>
            <a:ext cx="48806" cy="62674"/>
          </a:xfrm>
          <a:custGeom>
            <a:pathLst>
              <a:path w="4648200" h="5969000">
                <a:moveTo>
                  <a:pt x="3073400" y="5969000"/>
                </a:moveTo>
                <a:lnTo>
                  <a:pt x="406400" y="5969000"/>
                </a:lnTo>
                <a:cubicBezTo>
                  <a:pt x="12700" y="5969000"/>
                  <a:pt x="0" y="5956300"/>
                  <a:pt x="0" y="5562600"/>
                </a:cubicBezTo>
                <a:lnTo>
                  <a:pt x="0" y="4635500"/>
                </a:lnTo>
                <a:cubicBezTo>
                  <a:pt x="0" y="4406900"/>
                  <a:pt x="63500" y="4229100"/>
                  <a:pt x="139700" y="4229100"/>
                </a:cubicBezTo>
                <a:cubicBezTo>
                  <a:pt x="228600" y="4229100"/>
                  <a:pt x="292100" y="4038600"/>
                  <a:pt x="292100" y="3810000"/>
                </a:cubicBezTo>
                <a:lnTo>
                  <a:pt x="292100" y="3771900"/>
                </a:lnTo>
                <a:cubicBezTo>
                  <a:pt x="292100" y="3543300"/>
                  <a:pt x="355600" y="3352800"/>
                  <a:pt x="431800" y="3352800"/>
                </a:cubicBezTo>
                <a:cubicBezTo>
                  <a:pt x="520700" y="3352800"/>
                  <a:pt x="584200" y="3175000"/>
                  <a:pt x="584200" y="2946400"/>
                </a:cubicBezTo>
                <a:lnTo>
                  <a:pt x="584200" y="2603500"/>
                </a:lnTo>
                <a:cubicBezTo>
                  <a:pt x="584200" y="2374900"/>
                  <a:pt x="647700" y="2197100"/>
                  <a:pt x="723900" y="2197100"/>
                </a:cubicBezTo>
                <a:cubicBezTo>
                  <a:pt x="800100" y="2197100"/>
                  <a:pt x="876300" y="2006600"/>
                  <a:pt x="876300" y="1778000"/>
                </a:cubicBezTo>
                <a:lnTo>
                  <a:pt x="876300" y="1447800"/>
                </a:lnTo>
                <a:cubicBezTo>
                  <a:pt x="876300" y="1219200"/>
                  <a:pt x="939800" y="1028700"/>
                  <a:pt x="1016000" y="1028700"/>
                </a:cubicBezTo>
                <a:cubicBezTo>
                  <a:pt x="1092200" y="1028700"/>
                  <a:pt x="1155700" y="850900"/>
                  <a:pt x="1155700" y="622300"/>
                </a:cubicBezTo>
                <a:lnTo>
                  <a:pt x="1155700" y="571500"/>
                </a:lnTo>
                <a:cubicBezTo>
                  <a:pt x="1155700" y="342900"/>
                  <a:pt x="1244600" y="127000"/>
                  <a:pt x="1346200" y="88900"/>
                </a:cubicBezTo>
                <a:cubicBezTo>
                  <a:pt x="1549400" y="12700"/>
                  <a:pt x="1689100" y="0"/>
                  <a:pt x="1892300" y="63500"/>
                </a:cubicBezTo>
                <a:cubicBezTo>
                  <a:pt x="1968500" y="88900"/>
                  <a:pt x="2032000" y="292100"/>
                  <a:pt x="2032000" y="520700"/>
                </a:cubicBezTo>
                <a:lnTo>
                  <a:pt x="2032000" y="914400"/>
                </a:lnTo>
                <a:cubicBezTo>
                  <a:pt x="2032000" y="1143000"/>
                  <a:pt x="1968500" y="1320800"/>
                  <a:pt x="1892300" y="1320800"/>
                </a:cubicBezTo>
                <a:cubicBezTo>
                  <a:pt x="1803400" y="1320800"/>
                  <a:pt x="1739900" y="1511300"/>
                  <a:pt x="1739900" y="1739900"/>
                </a:cubicBezTo>
                <a:lnTo>
                  <a:pt x="1739900" y="1778000"/>
                </a:lnTo>
                <a:cubicBezTo>
                  <a:pt x="1739900" y="2006600"/>
                  <a:pt x="1676400" y="2197100"/>
                  <a:pt x="1600200" y="2197100"/>
                </a:cubicBezTo>
                <a:cubicBezTo>
                  <a:pt x="1511300" y="2197100"/>
                  <a:pt x="1447800" y="2260600"/>
                  <a:pt x="1447800" y="2336800"/>
                </a:cubicBezTo>
                <a:cubicBezTo>
                  <a:pt x="1447800" y="2425700"/>
                  <a:pt x="1638300" y="2489200"/>
                  <a:pt x="1866900" y="2489200"/>
                </a:cubicBezTo>
                <a:lnTo>
                  <a:pt x="3365500" y="2489200"/>
                </a:lnTo>
                <a:cubicBezTo>
                  <a:pt x="3594100" y="2489200"/>
                  <a:pt x="3771900" y="2552700"/>
                  <a:pt x="3771900" y="2628900"/>
                </a:cubicBezTo>
                <a:cubicBezTo>
                  <a:pt x="3771900" y="2705100"/>
                  <a:pt x="3898900" y="2781300"/>
                  <a:pt x="4064000" y="2781300"/>
                </a:cubicBezTo>
                <a:cubicBezTo>
                  <a:pt x="4229100" y="2781300"/>
                  <a:pt x="4356100" y="2908300"/>
                  <a:pt x="4356100" y="3060700"/>
                </a:cubicBezTo>
                <a:cubicBezTo>
                  <a:pt x="4356100" y="3225800"/>
                  <a:pt x="4419600" y="3352800"/>
                  <a:pt x="4495800" y="3352800"/>
                </a:cubicBezTo>
                <a:cubicBezTo>
                  <a:pt x="4584700" y="3352800"/>
                  <a:pt x="4648200" y="3543300"/>
                  <a:pt x="4648200" y="3771900"/>
                </a:cubicBezTo>
                <a:lnTo>
                  <a:pt x="4648200" y="4394200"/>
                </a:lnTo>
                <a:cubicBezTo>
                  <a:pt x="4648200" y="4622800"/>
                  <a:pt x="4508500" y="4940300"/>
                  <a:pt x="4356100" y="5092700"/>
                </a:cubicBezTo>
                <a:lnTo>
                  <a:pt x="3771900" y="5676900"/>
                </a:lnTo>
                <a:cubicBezTo>
                  <a:pt x="3581400" y="5880100"/>
                  <a:pt x="3352800" y="5969000"/>
                  <a:pt x="3073400" y="5969000"/>
                </a:cubicBezTo>
                <a:close/>
                <a:moveTo>
                  <a:pt x="-101600" y="5981700"/>
                </a:moveTo>
                <a:moveTo>
                  <a:pt x="1282700" y="5092700"/>
                </a:moveTo>
                <a:lnTo>
                  <a:pt x="2781300" y="5092700"/>
                </a:lnTo>
                <a:cubicBezTo>
                  <a:pt x="3314700" y="5092700"/>
                  <a:pt x="3771900" y="4635500"/>
                  <a:pt x="3771900" y="4102100"/>
                </a:cubicBezTo>
                <a:lnTo>
                  <a:pt x="3771900" y="4064000"/>
                </a:lnTo>
                <a:cubicBezTo>
                  <a:pt x="3771900" y="3543300"/>
                  <a:pt x="3594100" y="3352800"/>
                  <a:pt x="3073400" y="3352800"/>
                </a:cubicBezTo>
                <a:lnTo>
                  <a:pt x="1866900" y="3352800"/>
                </a:lnTo>
                <a:cubicBezTo>
                  <a:pt x="1346200" y="3352800"/>
                  <a:pt x="1155700" y="3543300"/>
                  <a:pt x="1155700" y="4064000"/>
                </a:cubicBezTo>
                <a:lnTo>
                  <a:pt x="1155700" y="4102100"/>
                </a:lnTo>
                <a:cubicBezTo>
                  <a:pt x="1155700" y="4330700"/>
                  <a:pt x="1092200" y="4521200"/>
                  <a:pt x="1016000" y="4521200"/>
                </a:cubicBezTo>
                <a:cubicBezTo>
                  <a:pt x="939800" y="4521200"/>
                  <a:pt x="876300" y="4648200"/>
                  <a:pt x="876300" y="4813300"/>
                </a:cubicBezTo>
                <a:cubicBezTo>
                  <a:pt x="876300" y="4965700"/>
                  <a:pt x="1054100" y="5092700"/>
                  <a:pt x="1282700" y="5092700"/>
                </a:cubicBezTo>
                <a:close/>
                <a:moveTo>
                  <a:pt x="774700" y="5981700"/>
                </a:moveTo>
              </a:path>
            </a:pathLst>
          </a:custGeom>
          <a:solidFill>
            <a:srgbClr val="0C0D0D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4" name="Freeform 2644"/>
          <p:cNvSpPr/>
          <p:nvPr/>
        </p:nvSpPr>
        <p:spPr>
          <a:xfrm rot="0" flipH="0" flipV="0">
            <a:off x="29612240" y="15312894"/>
            <a:ext cx="61607" cy="64008"/>
          </a:xfrm>
          <a:custGeom>
            <a:pathLst>
              <a:path w="5867400" h="6096000">
                <a:moveTo>
                  <a:pt x="2565400" y="2616200"/>
                </a:moveTo>
                <a:lnTo>
                  <a:pt x="3530600" y="2616200"/>
                </a:lnTo>
                <a:cubicBezTo>
                  <a:pt x="3987800" y="2616200"/>
                  <a:pt x="4356100" y="2413000"/>
                  <a:pt x="4356100" y="2184400"/>
                </a:cubicBezTo>
                <a:cubicBezTo>
                  <a:pt x="4356100" y="1384300"/>
                  <a:pt x="4584700" y="635000"/>
                  <a:pt x="4902200" y="381000"/>
                </a:cubicBezTo>
                <a:cubicBezTo>
                  <a:pt x="5219700" y="152400"/>
                  <a:pt x="5384800" y="101600"/>
                  <a:pt x="5664200" y="190500"/>
                </a:cubicBezTo>
                <a:cubicBezTo>
                  <a:pt x="5867400" y="254000"/>
                  <a:pt x="5842000" y="736600"/>
                  <a:pt x="5600700" y="1676400"/>
                </a:cubicBezTo>
                <a:lnTo>
                  <a:pt x="4660900" y="5295900"/>
                </a:lnTo>
                <a:cubicBezTo>
                  <a:pt x="4546600" y="5740400"/>
                  <a:pt x="4292600" y="6096000"/>
                  <a:pt x="4114800" y="6096000"/>
                </a:cubicBezTo>
                <a:cubicBezTo>
                  <a:pt x="3657600" y="6096000"/>
                  <a:pt x="3479800" y="5892800"/>
                  <a:pt x="3479800" y="5372100"/>
                </a:cubicBezTo>
                <a:cubicBezTo>
                  <a:pt x="3479800" y="5130800"/>
                  <a:pt x="3530600" y="4737100"/>
                  <a:pt x="3594100" y="4495800"/>
                </a:cubicBezTo>
                <a:cubicBezTo>
                  <a:pt x="3657600" y="4267200"/>
                  <a:pt x="3784600" y="4064000"/>
                  <a:pt x="3886200" y="4064000"/>
                </a:cubicBezTo>
                <a:cubicBezTo>
                  <a:pt x="3987800" y="4064000"/>
                  <a:pt x="4064000" y="3937000"/>
                  <a:pt x="4064000" y="3771900"/>
                </a:cubicBezTo>
                <a:cubicBezTo>
                  <a:pt x="4064000" y="3619500"/>
                  <a:pt x="3695700" y="3479800"/>
                  <a:pt x="3238500" y="3479800"/>
                </a:cubicBezTo>
                <a:lnTo>
                  <a:pt x="2273300" y="3479800"/>
                </a:lnTo>
                <a:cubicBezTo>
                  <a:pt x="1828800" y="3479800"/>
                  <a:pt x="1384300" y="3556000"/>
                  <a:pt x="1308100" y="3632200"/>
                </a:cubicBezTo>
                <a:cubicBezTo>
                  <a:pt x="1231900" y="3708400"/>
                  <a:pt x="1168400" y="4038600"/>
                  <a:pt x="1168400" y="4356100"/>
                </a:cubicBezTo>
                <a:cubicBezTo>
                  <a:pt x="1168400" y="5461000"/>
                  <a:pt x="838200" y="6096000"/>
                  <a:pt x="292100" y="6096000"/>
                </a:cubicBezTo>
                <a:cubicBezTo>
                  <a:pt x="127000" y="6096000"/>
                  <a:pt x="0" y="5765800"/>
                  <a:pt x="0" y="5372100"/>
                </a:cubicBezTo>
                <a:cubicBezTo>
                  <a:pt x="0" y="4978400"/>
                  <a:pt x="101600" y="4292600"/>
                  <a:pt x="228600" y="3873500"/>
                </a:cubicBezTo>
                <a:lnTo>
                  <a:pt x="914400" y="1435100"/>
                </a:lnTo>
                <a:cubicBezTo>
                  <a:pt x="1320800" y="38100"/>
                  <a:pt x="1333500" y="0"/>
                  <a:pt x="1689100" y="0"/>
                </a:cubicBezTo>
                <a:cubicBezTo>
                  <a:pt x="1879600" y="0"/>
                  <a:pt x="2032000" y="368300"/>
                  <a:pt x="2032000" y="825500"/>
                </a:cubicBezTo>
                <a:lnTo>
                  <a:pt x="2032000" y="914400"/>
                </a:lnTo>
                <a:cubicBezTo>
                  <a:pt x="2032000" y="1371600"/>
                  <a:pt x="1968500" y="1739900"/>
                  <a:pt x="1892300" y="1739900"/>
                </a:cubicBezTo>
                <a:cubicBezTo>
                  <a:pt x="1803400" y="1739900"/>
                  <a:pt x="1739900" y="1943100"/>
                  <a:pt x="1739900" y="2184400"/>
                </a:cubicBezTo>
                <a:cubicBezTo>
                  <a:pt x="1739900" y="2413000"/>
                  <a:pt x="2108200" y="2616200"/>
                  <a:pt x="2565400" y="2616200"/>
                </a:cubicBezTo>
                <a:close/>
                <a:moveTo>
                  <a:pt x="2679700" y="6108700"/>
                </a:moveTo>
              </a:path>
            </a:pathLst>
          </a:custGeom>
          <a:solidFill>
            <a:srgbClr val="0C0D0D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5" name="Freeform 2645"/>
          <p:cNvSpPr/>
          <p:nvPr/>
        </p:nvSpPr>
        <p:spPr>
          <a:xfrm rot="0" flipH="0" flipV="0">
            <a:off x="29680102" y="15313027"/>
            <a:ext cx="55873" cy="64008"/>
          </a:xfrm>
          <a:custGeom>
            <a:pathLst>
              <a:path w="5321300" h="6096000">
                <a:moveTo>
                  <a:pt x="2730500" y="0"/>
                </a:moveTo>
                <a:lnTo>
                  <a:pt x="4813300" y="0"/>
                </a:lnTo>
                <a:cubicBezTo>
                  <a:pt x="5041900" y="0"/>
                  <a:pt x="5245100" y="88900"/>
                  <a:pt x="5283200" y="190500"/>
                </a:cubicBezTo>
                <a:cubicBezTo>
                  <a:pt x="5321300" y="304800"/>
                  <a:pt x="5308600" y="571500"/>
                  <a:pt x="5257800" y="787400"/>
                </a:cubicBezTo>
                <a:lnTo>
                  <a:pt x="4737100" y="3302000"/>
                </a:lnTo>
                <a:cubicBezTo>
                  <a:pt x="4686300" y="3517900"/>
                  <a:pt x="4622800" y="3886200"/>
                  <a:pt x="4597400" y="4102100"/>
                </a:cubicBezTo>
                <a:lnTo>
                  <a:pt x="4483100" y="4813300"/>
                </a:lnTo>
                <a:cubicBezTo>
                  <a:pt x="4457700" y="5041900"/>
                  <a:pt x="4533900" y="5219700"/>
                  <a:pt x="4673600" y="5219700"/>
                </a:cubicBezTo>
                <a:cubicBezTo>
                  <a:pt x="4813300" y="5219700"/>
                  <a:pt x="4927600" y="5346700"/>
                  <a:pt x="4927600" y="5511800"/>
                </a:cubicBezTo>
                <a:cubicBezTo>
                  <a:pt x="4927600" y="5664200"/>
                  <a:pt x="4864100" y="5867400"/>
                  <a:pt x="4787900" y="5943600"/>
                </a:cubicBezTo>
                <a:cubicBezTo>
                  <a:pt x="4711700" y="6019800"/>
                  <a:pt x="4457700" y="6096000"/>
                  <a:pt x="4229100" y="6096000"/>
                </a:cubicBezTo>
                <a:lnTo>
                  <a:pt x="4178300" y="6096000"/>
                </a:lnTo>
                <a:cubicBezTo>
                  <a:pt x="3962400" y="6096000"/>
                  <a:pt x="3771900" y="6019800"/>
                  <a:pt x="3771900" y="5943600"/>
                </a:cubicBezTo>
                <a:cubicBezTo>
                  <a:pt x="3771900" y="5867400"/>
                  <a:pt x="3581400" y="5803900"/>
                  <a:pt x="3352800" y="5803900"/>
                </a:cubicBezTo>
                <a:lnTo>
                  <a:pt x="3314700" y="5803900"/>
                </a:lnTo>
                <a:cubicBezTo>
                  <a:pt x="3086100" y="5803900"/>
                  <a:pt x="2895600" y="5867400"/>
                  <a:pt x="2895600" y="5943600"/>
                </a:cubicBezTo>
                <a:cubicBezTo>
                  <a:pt x="2895600" y="6019800"/>
                  <a:pt x="2717800" y="6096000"/>
                  <a:pt x="2489200" y="6096000"/>
                </a:cubicBezTo>
                <a:lnTo>
                  <a:pt x="1130300" y="6096000"/>
                </a:lnTo>
                <a:cubicBezTo>
                  <a:pt x="914400" y="6096000"/>
                  <a:pt x="584200" y="5969000"/>
                  <a:pt x="406400" y="5829300"/>
                </a:cubicBezTo>
                <a:lnTo>
                  <a:pt x="317500" y="5765800"/>
                </a:lnTo>
                <a:cubicBezTo>
                  <a:pt x="139700" y="5626100"/>
                  <a:pt x="0" y="5321300"/>
                  <a:pt x="0" y="5105400"/>
                </a:cubicBezTo>
                <a:lnTo>
                  <a:pt x="0" y="4038600"/>
                </a:lnTo>
                <a:cubicBezTo>
                  <a:pt x="0" y="3810000"/>
                  <a:pt x="63500" y="3454400"/>
                  <a:pt x="139700" y="3251200"/>
                </a:cubicBezTo>
                <a:lnTo>
                  <a:pt x="939800" y="1028700"/>
                </a:lnTo>
                <a:cubicBezTo>
                  <a:pt x="1130300" y="495300"/>
                  <a:pt x="1397000" y="279400"/>
                  <a:pt x="1866900" y="279400"/>
                </a:cubicBezTo>
                <a:lnTo>
                  <a:pt x="1905000" y="279400"/>
                </a:lnTo>
                <a:cubicBezTo>
                  <a:pt x="2133600" y="279400"/>
                  <a:pt x="2324100" y="215900"/>
                  <a:pt x="2324100" y="139700"/>
                </a:cubicBezTo>
                <a:cubicBezTo>
                  <a:pt x="2324100" y="63500"/>
                  <a:pt x="2501900" y="0"/>
                  <a:pt x="2730500" y="0"/>
                </a:cubicBezTo>
                <a:close/>
                <a:moveTo>
                  <a:pt x="5727700" y="6096000"/>
                </a:moveTo>
                <a:moveTo>
                  <a:pt x="1308100" y="2032000"/>
                </a:moveTo>
                <a:lnTo>
                  <a:pt x="965200" y="3517900"/>
                </a:lnTo>
                <a:cubicBezTo>
                  <a:pt x="914400" y="3733800"/>
                  <a:pt x="863600" y="4102100"/>
                  <a:pt x="863600" y="4330700"/>
                </a:cubicBezTo>
                <a:lnTo>
                  <a:pt x="863600" y="4660900"/>
                </a:lnTo>
                <a:cubicBezTo>
                  <a:pt x="863600" y="5168900"/>
                  <a:pt x="914400" y="5219700"/>
                  <a:pt x="1422400" y="5219700"/>
                </a:cubicBezTo>
                <a:lnTo>
                  <a:pt x="2489200" y="5219700"/>
                </a:lnTo>
                <a:cubicBezTo>
                  <a:pt x="2717800" y="5219700"/>
                  <a:pt x="3035300" y="5092700"/>
                  <a:pt x="3187700" y="4927600"/>
                </a:cubicBezTo>
                <a:lnTo>
                  <a:pt x="3276600" y="4838700"/>
                </a:lnTo>
                <a:cubicBezTo>
                  <a:pt x="3441700" y="4686300"/>
                  <a:pt x="3606800" y="4381500"/>
                  <a:pt x="3670300" y="4165600"/>
                </a:cubicBezTo>
                <a:lnTo>
                  <a:pt x="4254500" y="1828800"/>
                </a:lnTo>
                <a:cubicBezTo>
                  <a:pt x="4305300" y="1625600"/>
                  <a:pt x="4356100" y="1320800"/>
                  <a:pt x="4356100" y="1155700"/>
                </a:cubicBezTo>
                <a:cubicBezTo>
                  <a:pt x="4356100" y="990600"/>
                  <a:pt x="4165600" y="863600"/>
                  <a:pt x="3937000" y="863600"/>
                </a:cubicBezTo>
                <a:lnTo>
                  <a:pt x="2590800" y="863600"/>
                </a:lnTo>
                <a:cubicBezTo>
                  <a:pt x="2362200" y="863600"/>
                  <a:pt x="2044700" y="990600"/>
                  <a:pt x="1879600" y="1155700"/>
                </a:cubicBezTo>
                <a:lnTo>
                  <a:pt x="1689100" y="1346200"/>
                </a:lnTo>
                <a:cubicBezTo>
                  <a:pt x="1536700" y="1511300"/>
                  <a:pt x="1358900" y="1816100"/>
                  <a:pt x="1308100" y="2032000"/>
                </a:cubicBezTo>
                <a:close/>
                <a:moveTo>
                  <a:pt x="3695700" y="6096000"/>
                </a:moveTo>
              </a:path>
            </a:pathLst>
          </a:custGeom>
          <a:solidFill>
            <a:srgbClr val="0C0D0D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6" name="Rectangle 2646"/>
          <p:cNvSpPr/>
          <p:nvPr/>
        </p:nvSpPr>
        <p:spPr>
          <a:xfrm rot="0" flipH="0" flipV="0">
            <a:off x="28203146" y="15378493"/>
            <a:ext cx="208279" cy="164226"/>
          </a:xfrm>
          <a:prstGeom prst="rect">
            <a:avLst/>
          </a:prstGeom>
        </p:spPr>
      </p:sp>
      <p:sp>
        <p:nvSpPr>
          <p:cNvPr id="2647" name="Freeform 2647"/>
          <p:cNvSpPr/>
          <p:nvPr/>
        </p:nvSpPr>
        <p:spPr>
          <a:xfrm rot="0" flipH="0" flipV="0">
            <a:off x="28206194" y="15423746"/>
            <a:ext cx="103632" cy="88392"/>
          </a:xfrm>
          <a:custGeom>
            <a:pathLst>
              <a:path w="12954000" h="11049000">
                <a:moveTo>
                  <a:pt x="7124700" y="1295400"/>
                </a:moveTo>
                <a:lnTo>
                  <a:pt x="7899400" y="558800"/>
                </a:lnTo>
                <a:cubicBezTo>
                  <a:pt x="8216900" y="254000"/>
                  <a:pt x="8712200" y="0"/>
                  <a:pt x="9004300" y="0"/>
                </a:cubicBezTo>
                <a:cubicBezTo>
                  <a:pt x="9283700" y="0"/>
                  <a:pt x="9525000" y="177800"/>
                  <a:pt x="9525000" y="381000"/>
                </a:cubicBezTo>
                <a:cubicBezTo>
                  <a:pt x="9525000" y="596900"/>
                  <a:pt x="9271000" y="965200"/>
                  <a:pt x="8966200" y="1206500"/>
                </a:cubicBezTo>
                <a:lnTo>
                  <a:pt x="8305800" y="1727200"/>
                </a:lnTo>
                <a:cubicBezTo>
                  <a:pt x="7988300" y="1968500"/>
                  <a:pt x="7493000" y="2413000"/>
                  <a:pt x="7200900" y="2705100"/>
                </a:cubicBezTo>
                <a:lnTo>
                  <a:pt x="7010400" y="2895600"/>
                </a:lnTo>
                <a:cubicBezTo>
                  <a:pt x="6718300" y="3187700"/>
                  <a:pt x="6400800" y="3581400"/>
                  <a:pt x="6324600" y="3784600"/>
                </a:cubicBezTo>
                <a:cubicBezTo>
                  <a:pt x="6083300" y="4318000"/>
                  <a:pt x="5753100" y="4572000"/>
                  <a:pt x="5334000" y="4572000"/>
                </a:cubicBezTo>
                <a:cubicBezTo>
                  <a:pt x="5130800" y="4572000"/>
                  <a:pt x="4953000" y="4749800"/>
                  <a:pt x="4953000" y="4953000"/>
                </a:cubicBezTo>
                <a:cubicBezTo>
                  <a:pt x="4953000" y="5168900"/>
                  <a:pt x="5041900" y="5334000"/>
                  <a:pt x="5143500" y="5334000"/>
                </a:cubicBezTo>
                <a:cubicBezTo>
                  <a:pt x="5245100" y="5334000"/>
                  <a:pt x="5334000" y="5676900"/>
                  <a:pt x="5334000" y="6096000"/>
                </a:cubicBezTo>
                <a:cubicBezTo>
                  <a:pt x="5334000" y="6515100"/>
                  <a:pt x="5422900" y="6858000"/>
                  <a:pt x="5524500" y="6858000"/>
                </a:cubicBezTo>
                <a:cubicBezTo>
                  <a:pt x="5626100" y="6858000"/>
                  <a:pt x="5715000" y="7112000"/>
                  <a:pt x="5715000" y="7429500"/>
                </a:cubicBezTo>
                <a:cubicBezTo>
                  <a:pt x="5715000" y="7747000"/>
                  <a:pt x="5803900" y="8001000"/>
                  <a:pt x="5905500" y="8001000"/>
                </a:cubicBezTo>
                <a:cubicBezTo>
                  <a:pt x="6007100" y="8001000"/>
                  <a:pt x="6096000" y="8255000"/>
                  <a:pt x="6096000" y="8572500"/>
                </a:cubicBezTo>
                <a:cubicBezTo>
                  <a:pt x="6096000" y="8890000"/>
                  <a:pt x="6184900" y="9144000"/>
                  <a:pt x="6286500" y="9144000"/>
                </a:cubicBezTo>
                <a:cubicBezTo>
                  <a:pt x="6388100" y="9144000"/>
                  <a:pt x="6477000" y="9398000"/>
                  <a:pt x="6477000" y="9715500"/>
                </a:cubicBezTo>
                <a:cubicBezTo>
                  <a:pt x="6477000" y="10033000"/>
                  <a:pt x="6565900" y="10287000"/>
                  <a:pt x="6667500" y="10287000"/>
                </a:cubicBezTo>
                <a:cubicBezTo>
                  <a:pt x="6769100" y="10287000"/>
                  <a:pt x="6858000" y="10464800"/>
                  <a:pt x="6858000" y="10668000"/>
                </a:cubicBezTo>
                <a:cubicBezTo>
                  <a:pt x="6858000" y="10883900"/>
                  <a:pt x="6604000" y="11049000"/>
                  <a:pt x="6286500" y="11049000"/>
                </a:cubicBezTo>
                <a:cubicBezTo>
                  <a:pt x="5562600" y="11049000"/>
                  <a:pt x="5334000" y="10820400"/>
                  <a:pt x="5334000" y="10096500"/>
                </a:cubicBezTo>
                <a:cubicBezTo>
                  <a:pt x="5334000" y="9779000"/>
                  <a:pt x="5245100" y="9525000"/>
                  <a:pt x="5143500" y="9525000"/>
                </a:cubicBezTo>
                <a:cubicBezTo>
                  <a:pt x="5041900" y="9525000"/>
                  <a:pt x="4953000" y="9271000"/>
                  <a:pt x="4953000" y="8953500"/>
                </a:cubicBezTo>
                <a:cubicBezTo>
                  <a:pt x="4953000" y="8636000"/>
                  <a:pt x="4864100" y="8382000"/>
                  <a:pt x="4762500" y="8382000"/>
                </a:cubicBezTo>
                <a:cubicBezTo>
                  <a:pt x="4660900" y="8382000"/>
                  <a:pt x="4572000" y="8039100"/>
                  <a:pt x="4572000" y="7620000"/>
                </a:cubicBezTo>
                <a:cubicBezTo>
                  <a:pt x="4572000" y="7200900"/>
                  <a:pt x="4483100" y="6858000"/>
                  <a:pt x="4381500" y="6858000"/>
                </a:cubicBezTo>
                <a:cubicBezTo>
                  <a:pt x="4279900" y="6858000"/>
                  <a:pt x="4191000" y="6604000"/>
                  <a:pt x="4191000" y="6286500"/>
                </a:cubicBezTo>
                <a:cubicBezTo>
                  <a:pt x="4191000" y="5969000"/>
                  <a:pt x="4102100" y="5715000"/>
                  <a:pt x="4000500" y="5715000"/>
                </a:cubicBezTo>
                <a:cubicBezTo>
                  <a:pt x="3898900" y="5715000"/>
                  <a:pt x="3810000" y="5803900"/>
                  <a:pt x="3810000" y="5905500"/>
                </a:cubicBezTo>
                <a:cubicBezTo>
                  <a:pt x="3810000" y="6007100"/>
                  <a:pt x="3644900" y="6096000"/>
                  <a:pt x="3429000" y="6096000"/>
                </a:cubicBezTo>
                <a:cubicBezTo>
                  <a:pt x="3225800" y="6096000"/>
                  <a:pt x="3048000" y="6184900"/>
                  <a:pt x="3048000" y="6286500"/>
                </a:cubicBezTo>
                <a:cubicBezTo>
                  <a:pt x="3048000" y="6388100"/>
                  <a:pt x="2959100" y="6477000"/>
                  <a:pt x="2857500" y="6477000"/>
                </a:cubicBezTo>
                <a:cubicBezTo>
                  <a:pt x="2755900" y="6477000"/>
                  <a:pt x="2667000" y="6565900"/>
                  <a:pt x="2667000" y="6667500"/>
                </a:cubicBezTo>
                <a:cubicBezTo>
                  <a:pt x="2667000" y="6769100"/>
                  <a:pt x="2578100" y="6858000"/>
                  <a:pt x="2476500" y="6858000"/>
                </a:cubicBezTo>
                <a:cubicBezTo>
                  <a:pt x="2374900" y="6858000"/>
                  <a:pt x="2286000" y="6946900"/>
                  <a:pt x="2286000" y="7048500"/>
                </a:cubicBezTo>
                <a:cubicBezTo>
                  <a:pt x="2286000" y="7150100"/>
                  <a:pt x="2197100" y="7239000"/>
                  <a:pt x="2095500" y="7239000"/>
                </a:cubicBezTo>
                <a:cubicBezTo>
                  <a:pt x="1993900" y="7239000"/>
                  <a:pt x="1905000" y="7416800"/>
                  <a:pt x="1905000" y="7620000"/>
                </a:cubicBezTo>
                <a:cubicBezTo>
                  <a:pt x="1905000" y="7835900"/>
                  <a:pt x="1816100" y="8001000"/>
                  <a:pt x="1714500" y="8001000"/>
                </a:cubicBezTo>
                <a:cubicBezTo>
                  <a:pt x="1612900" y="8001000"/>
                  <a:pt x="1524000" y="8343900"/>
                  <a:pt x="1524000" y="8763000"/>
                </a:cubicBezTo>
                <a:cubicBezTo>
                  <a:pt x="1524000" y="9182100"/>
                  <a:pt x="1435100" y="9525000"/>
                  <a:pt x="1333500" y="9525000"/>
                </a:cubicBezTo>
                <a:cubicBezTo>
                  <a:pt x="1231900" y="9525000"/>
                  <a:pt x="1143000" y="9867900"/>
                  <a:pt x="1143000" y="10287000"/>
                </a:cubicBezTo>
                <a:cubicBezTo>
                  <a:pt x="1143000" y="10706100"/>
                  <a:pt x="889000" y="11049000"/>
                  <a:pt x="571500" y="11049000"/>
                </a:cubicBezTo>
                <a:cubicBezTo>
                  <a:pt x="254000" y="11049000"/>
                  <a:pt x="0" y="10706100"/>
                  <a:pt x="0" y="10287000"/>
                </a:cubicBezTo>
                <a:cubicBezTo>
                  <a:pt x="0" y="9867900"/>
                  <a:pt x="88900" y="9525000"/>
                  <a:pt x="190500" y="9525000"/>
                </a:cubicBezTo>
                <a:cubicBezTo>
                  <a:pt x="292100" y="9525000"/>
                  <a:pt x="381000" y="9182100"/>
                  <a:pt x="381000" y="8763000"/>
                </a:cubicBezTo>
                <a:cubicBezTo>
                  <a:pt x="381000" y="8343900"/>
                  <a:pt x="469900" y="8001000"/>
                  <a:pt x="571500" y="8001000"/>
                </a:cubicBezTo>
                <a:cubicBezTo>
                  <a:pt x="673100" y="8001000"/>
                  <a:pt x="762000" y="7658100"/>
                  <a:pt x="762000" y="7239000"/>
                </a:cubicBezTo>
                <a:cubicBezTo>
                  <a:pt x="762000" y="6819900"/>
                  <a:pt x="850900" y="6477000"/>
                  <a:pt x="952500" y="6477000"/>
                </a:cubicBezTo>
                <a:cubicBezTo>
                  <a:pt x="1054100" y="6477000"/>
                  <a:pt x="1143000" y="6223000"/>
                  <a:pt x="1143000" y="5905500"/>
                </a:cubicBezTo>
                <a:cubicBezTo>
                  <a:pt x="1143000" y="5588000"/>
                  <a:pt x="1231900" y="5334000"/>
                  <a:pt x="1333500" y="5334000"/>
                </a:cubicBezTo>
                <a:cubicBezTo>
                  <a:pt x="1435100" y="5334000"/>
                  <a:pt x="1524000" y="4991100"/>
                  <a:pt x="1524000" y="4572000"/>
                </a:cubicBezTo>
                <a:lnTo>
                  <a:pt x="1524000" y="4191000"/>
                </a:lnTo>
                <a:cubicBezTo>
                  <a:pt x="1524000" y="3771900"/>
                  <a:pt x="1612900" y="3429000"/>
                  <a:pt x="1714500" y="3429000"/>
                </a:cubicBezTo>
                <a:cubicBezTo>
                  <a:pt x="1816100" y="3429000"/>
                  <a:pt x="1905000" y="3086100"/>
                  <a:pt x="1905000" y="2667000"/>
                </a:cubicBezTo>
                <a:cubicBezTo>
                  <a:pt x="1905000" y="2247900"/>
                  <a:pt x="1993900" y="1905000"/>
                  <a:pt x="2095500" y="1905000"/>
                </a:cubicBezTo>
                <a:cubicBezTo>
                  <a:pt x="2197100" y="1905000"/>
                  <a:pt x="2286000" y="1651000"/>
                  <a:pt x="2286000" y="1333500"/>
                </a:cubicBezTo>
                <a:cubicBezTo>
                  <a:pt x="2286000" y="1016000"/>
                  <a:pt x="2374900" y="762000"/>
                  <a:pt x="2476500" y="762000"/>
                </a:cubicBezTo>
                <a:cubicBezTo>
                  <a:pt x="2578100" y="762000"/>
                  <a:pt x="2667000" y="596900"/>
                  <a:pt x="2667000" y="381000"/>
                </a:cubicBezTo>
                <a:cubicBezTo>
                  <a:pt x="2667000" y="177800"/>
                  <a:pt x="2844800" y="0"/>
                  <a:pt x="3048000" y="0"/>
                </a:cubicBezTo>
                <a:cubicBezTo>
                  <a:pt x="3263900" y="0"/>
                  <a:pt x="3429000" y="342900"/>
                  <a:pt x="3429000" y="762000"/>
                </a:cubicBezTo>
                <a:lnTo>
                  <a:pt x="3429000" y="1524000"/>
                </a:lnTo>
                <a:cubicBezTo>
                  <a:pt x="3429000" y="1943100"/>
                  <a:pt x="3365500" y="2540000"/>
                  <a:pt x="3289300" y="2857500"/>
                </a:cubicBezTo>
                <a:cubicBezTo>
                  <a:pt x="3200400" y="3175000"/>
                  <a:pt x="3035300" y="3429000"/>
                  <a:pt x="2908300" y="3429000"/>
                </a:cubicBezTo>
                <a:cubicBezTo>
                  <a:pt x="2768600" y="3429000"/>
                  <a:pt x="2667000" y="3771900"/>
                  <a:pt x="2667000" y="4191000"/>
                </a:cubicBezTo>
                <a:cubicBezTo>
                  <a:pt x="2667000" y="4902200"/>
                  <a:pt x="3175000" y="5207000"/>
                  <a:pt x="3619500" y="4762500"/>
                </a:cubicBezTo>
                <a:cubicBezTo>
                  <a:pt x="3721100" y="4660900"/>
                  <a:pt x="3810000" y="4483100"/>
                  <a:pt x="3810000" y="4381500"/>
                </a:cubicBezTo>
                <a:cubicBezTo>
                  <a:pt x="3810000" y="3746500"/>
                  <a:pt x="4610100" y="2844800"/>
                  <a:pt x="5664200" y="2298700"/>
                </a:cubicBezTo>
                <a:lnTo>
                  <a:pt x="5842000" y="2209800"/>
                </a:lnTo>
                <a:cubicBezTo>
                  <a:pt x="6235700" y="2006600"/>
                  <a:pt x="6807200" y="1600200"/>
                  <a:pt x="7124700" y="1295400"/>
                </a:cubicBezTo>
                <a:close/>
                <a:moveTo>
                  <a:pt x="9296400" y="10972800"/>
                </a:moveTo>
                <a:moveTo>
                  <a:pt x="11811000" y="1143000"/>
                </a:moveTo>
                <a:lnTo>
                  <a:pt x="11811000" y="381000"/>
                </a:lnTo>
                <a:cubicBezTo>
                  <a:pt x="11811000" y="88900"/>
                  <a:pt x="11899900" y="0"/>
                  <a:pt x="12192000" y="0"/>
                </a:cubicBezTo>
                <a:lnTo>
                  <a:pt x="12573000" y="0"/>
                </a:lnTo>
                <a:cubicBezTo>
                  <a:pt x="12839700" y="0"/>
                  <a:pt x="12954000" y="114300"/>
                  <a:pt x="12954000" y="381000"/>
                </a:cubicBezTo>
                <a:lnTo>
                  <a:pt x="12954000" y="762000"/>
                </a:lnTo>
                <a:cubicBezTo>
                  <a:pt x="12954000" y="977900"/>
                  <a:pt x="12865100" y="1143000"/>
                  <a:pt x="12763500" y="1143000"/>
                </a:cubicBezTo>
                <a:cubicBezTo>
                  <a:pt x="12661900" y="1143000"/>
                  <a:pt x="12573000" y="1231900"/>
                  <a:pt x="12573000" y="1333500"/>
                </a:cubicBezTo>
                <a:cubicBezTo>
                  <a:pt x="12573000" y="1435100"/>
                  <a:pt x="12407900" y="1524000"/>
                  <a:pt x="12192000" y="1524000"/>
                </a:cubicBezTo>
                <a:cubicBezTo>
                  <a:pt x="11963400" y="1524000"/>
                  <a:pt x="11811000" y="1371600"/>
                  <a:pt x="11811000" y="1143000"/>
                </a:cubicBezTo>
                <a:close/>
                <a:moveTo>
                  <a:pt x="9448800" y="10972800"/>
                </a:moveTo>
                <a:moveTo>
                  <a:pt x="12192000" y="4191000"/>
                </a:moveTo>
                <a:cubicBezTo>
                  <a:pt x="12192000" y="5232400"/>
                  <a:pt x="11950700" y="6096000"/>
                  <a:pt x="11671300" y="6096000"/>
                </a:cubicBezTo>
                <a:cubicBezTo>
                  <a:pt x="11531600" y="6096000"/>
                  <a:pt x="11430000" y="6438900"/>
                  <a:pt x="11430000" y="6858000"/>
                </a:cubicBezTo>
                <a:cubicBezTo>
                  <a:pt x="11430000" y="7277100"/>
                  <a:pt x="11341100" y="7620000"/>
                  <a:pt x="11239500" y="7620000"/>
                </a:cubicBezTo>
                <a:cubicBezTo>
                  <a:pt x="11137900" y="7620000"/>
                  <a:pt x="11049000" y="7962900"/>
                  <a:pt x="11049000" y="8382000"/>
                </a:cubicBezTo>
                <a:cubicBezTo>
                  <a:pt x="11049000" y="8801100"/>
                  <a:pt x="10960100" y="9144000"/>
                  <a:pt x="10858500" y="9144000"/>
                </a:cubicBezTo>
                <a:cubicBezTo>
                  <a:pt x="10756900" y="9144000"/>
                  <a:pt x="10668000" y="9398000"/>
                  <a:pt x="10668000" y="9715500"/>
                </a:cubicBezTo>
                <a:cubicBezTo>
                  <a:pt x="10668000" y="10033000"/>
                  <a:pt x="10579100" y="10287000"/>
                  <a:pt x="10477500" y="10287000"/>
                </a:cubicBezTo>
                <a:cubicBezTo>
                  <a:pt x="10375900" y="10287000"/>
                  <a:pt x="10287000" y="10464800"/>
                  <a:pt x="10287000" y="10668000"/>
                </a:cubicBezTo>
                <a:cubicBezTo>
                  <a:pt x="10287000" y="10883900"/>
                  <a:pt x="10033000" y="11049000"/>
                  <a:pt x="9715500" y="11049000"/>
                </a:cubicBezTo>
                <a:cubicBezTo>
                  <a:pt x="9398000" y="11049000"/>
                  <a:pt x="9144000" y="10795000"/>
                  <a:pt x="9144000" y="10477500"/>
                </a:cubicBezTo>
                <a:cubicBezTo>
                  <a:pt x="9144000" y="10160000"/>
                  <a:pt x="9232900" y="9906000"/>
                  <a:pt x="9334500" y="9906000"/>
                </a:cubicBezTo>
                <a:cubicBezTo>
                  <a:pt x="9436100" y="9906000"/>
                  <a:pt x="9525000" y="9652000"/>
                  <a:pt x="9525000" y="9334500"/>
                </a:cubicBezTo>
                <a:cubicBezTo>
                  <a:pt x="9525000" y="9017000"/>
                  <a:pt x="9613900" y="8763000"/>
                  <a:pt x="9715500" y="8763000"/>
                </a:cubicBezTo>
                <a:cubicBezTo>
                  <a:pt x="9817100" y="8763000"/>
                  <a:pt x="9906000" y="8420100"/>
                  <a:pt x="9906000" y="8001000"/>
                </a:cubicBezTo>
                <a:cubicBezTo>
                  <a:pt x="9906000" y="7581900"/>
                  <a:pt x="9994900" y="7239000"/>
                  <a:pt x="10096500" y="7239000"/>
                </a:cubicBezTo>
                <a:cubicBezTo>
                  <a:pt x="10198100" y="7239000"/>
                  <a:pt x="10287000" y="6896100"/>
                  <a:pt x="10287000" y="6477000"/>
                </a:cubicBezTo>
                <a:cubicBezTo>
                  <a:pt x="10287000" y="6057900"/>
                  <a:pt x="10375900" y="5715000"/>
                  <a:pt x="10477500" y="5715000"/>
                </a:cubicBezTo>
                <a:cubicBezTo>
                  <a:pt x="10579100" y="5715000"/>
                  <a:pt x="10668000" y="5461000"/>
                  <a:pt x="10668000" y="5143500"/>
                </a:cubicBezTo>
                <a:cubicBezTo>
                  <a:pt x="10668000" y="4826000"/>
                  <a:pt x="10756900" y="4572000"/>
                  <a:pt x="10858500" y="4572000"/>
                </a:cubicBezTo>
                <a:cubicBezTo>
                  <a:pt x="10960100" y="4572000"/>
                  <a:pt x="11049000" y="4318000"/>
                  <a:pt x="11049000" y="4000500"/>
                </a:cubicBezTo>
                <a:cubicBezTo>
                  <a:pt x="11049000" y="3683000"/>
                  <a:pt x="11303000" y="3429000"/>
                  <a:pt x="11620500" y="3429000"/>
                </a:cubicBezTo>
                <a:cubicBezTo>
                  <a:pt x="11938000" y="3429000"/>
                  <a:pt x="12192000" y="3771900"/>
                  <a:pt x="12192000" y="4191000"/>
                </a:cubicBezTo>
                <a:close/>
                <a:moveTo>
                  <a:pt x="6400800" y="10972800"/>
                </a:moveTo>
              </a:path>
            </a:pathLst>
          </a:custGeom>
          <a:solidFill>
            <a:srgbClr val="0C0D0D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8" name="Freeform 2648"/>
          <p:cNvSpPr/>
          <p:nvPr/>
        </p:nvSpPr>
        <p:spPr>
          <a:xfrm rot="0" flipH="0" flipV="0">
            <a:off x="28308200" y="15448028"/>
            <a:ext cx="60045" cy="64008"/>
          </a:xfrm>
          <a:custGeom>
            <a:pathLst>
              <a:path w="7505700" h="8001000">
                <a:moveTo>
                  <a:pt x="685800" y="6007100"/>
                </a:moveTo>
                <a:lnTo>
                  <a:pt x="3441700" y="1320800"/>
                </a:lnTo>
                <a:cubicBezTo>
                  <a:pt x="4089400" y="215900"/>
                  <a:pt x="4495800" y="0"/>
                  <a:pt x="5930900" y="0"/>
                </a:cubicBezTo>
                <a:lnTo>
                  <a:pt x="5969000" y="0"/>
                </a:lnTo>
                <a:cubicBezTo>
                  <a:pt x="6553200" y="0"/>
                  <a:pt x="7137400" y="88900"/>
                  <a:pt x="7239000" y="190500"/>
                </a:cubicBezTo>
                <a:cubicBezTo>
                  <a:pt x="7505700" y="469900"/>
                  <a:pt x="7467600" y="2108200"/>
                  <a:pt x="7175500" y="3340100"/>
                </a:cubicBezTo>
                <a:lnTo>
                  <a:pt x="6286500" y="6946900"/>
                </a:lnTo>
                <a:cubicBezTo>
                  <a:pt x="6146800" y="7531100"/>
                  <a:pt x="5753100" y="8001000"/>
                  <a:pt x="5397500" y="8001000"/>
                </a:cubicBezTo>
                <a:cubicBezTo>
                  <a:pt x="5041900" y="8001000"/>
                  <a:pt x="4762500" y="7658100"/>
                  <a:pt x="4762500" y="7239000"/>
                </a:cubicBezTo>
                <a:cubicBezTo>
                  <a:pt x="4762500" y="6819900"/>
                  <a:pt x="4851400" y="6007100"/>
                  <a:pt x="4978400" y="5422900"/>
                </a:cubicBezTo>
                <a:lnTo>
                  <a:pt x="5156200" y="4495800"/>
                </a:lnTo>
                <a:cubicBezTo>
                  <a:pt x="5270500" y="3911600"/>
                  <a:pt x="5486400" y="3429000"/>
                  <a:pt x="5638800" y="3429000"/>
                </a:cubicBezTo>
                <a:cubicBezTo>
                  <a:pt x="5778500" y="3429000"/>
                  <a:pt x="5905500" y="2997200"/>
                  <a:pt x="5905500" y="2476500"/>
                </a:cubicBezTo>
                <a:cubicBezTo>
                  <a:pt x="5905500" y="1485900"/>
                  <a:pt x="5422900" y="1244600"/>
                  <a:pt x="4762500" y="1905000"/>
                </a:cubicBezTo>
                <a:cubicBezTo>
                  <a:pt x="4546600" y="2120900"/>
                  <a:pt x="4381500" y="2463800"/>
                  <a:pt x="4381500" y="2667000"/>
                </a:cubicBezTo>
                <a:cubicBezTo>
                  <a:pt x="4381500" y="2882900"/>
                  <a:pt x="4127500" y="3467100"/>
                  <a:pt x="3810000" y="3975100"/>
                </a:cubicBezTo>
                <a:lnTo>
                  <a:pt x="1905000" y="7086600"/>
                </a:lnTo>
                <a:cubicBezTo>
                  <a:pt x="1587500" y="7594600"/>
                  <a:pt x="1028700" y="8001000"/>
                  <a:pt x="660400" y="8001000"/>
                </a:cubicBezTo>
                <a:cubicBezTo>
                  <a:pt x="292100" y="8001000"/>
                  <a:pt x="0" y="7912100"/>
                  <a:pt x="0" y="7810500"/>
                </a:cubicBezTo>
                <a:cubicBezTo>
                  <a:pt x="0" y="7353300"/>
                  <a:pt x="177800" y="6883400"/>
                  <a:pt x="685800" y="6007100"/>
                </a:cubicBezTo>
                <a:close/>
                <a:moveTo>
                  <a:pt x="1752600" y="7937500"/>
                </a:moveTo>
              </a:path>
            </a:pathLst>
          </a:custGeom>
          <a:solidFill>
            <a:srgbClr val="0C0D0D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9" name="Freeform 2649"/>
          <p:cNvSpPr/>
          <p:nvPr/>
        </p:nvSpPr>
        <p:spPr>
          <a:xfrm rot="0" flipH="0" flipV="0">
            <a:off x="28373834" y="15500149"/>
            <a:ext cx="9144" cy="12192"/>
          </a:xfrm>
          <a:custGeom>
            <a:pathLst>
              <a:path w="1143000" h="1524000">
                <a:moveTo>
                  <a:pt x="0" y="1143000"/>
                </a:moveTo>
                <a:lnTo>
                  <a:pt x="0" y="381000"/>
                </a:lnTo>
                <a:cubicBezTo>
                  <a:pt x="0" y="76200"/>
                  <a:pt x="88900" y="0"/>
                  <a:pt x="381000" y="0"/>
                </a:cubicBezTo>
                <a:lnTo>
                  <a:pt x="762000" y="0"/>
                </a:lnTo>
                <a:cubicBezTo>
                  <a:pt x="1028700" y="0"/>
                  <a:pt x="1143000" y="114300"/>
                  <a:pt x="1143000" y="381000"/>
                </a:cubicBezTo>
                <a:lnTo>
                  <a:pt x="1143000" y="762000"/>
                </a:lnTo>
                <a:cubicBezTo>
                  <a:pt x="1143000" y="965200"/>
                  <a:pt x="1054100" y="1143000"/>
                  <a:pt x="952500" y="1143000"/>
                </a:cubicBezTo>
                <a:cubicBezTo>
                  <a:pt x="850900" y="1143000"/>
                  <a:pt x="762000" y="1219200"/>
                  <a:pt x="762000" y="1333500"/>
                </a:cubicBezTo>
                <a:cubicBezTo>
                  <a:pt x="762000" y="1435100"/>
                  <a:pt x="596900" y="1524000"/>
                  <a:pt x="381000" y="1524000"/>
                </a:cubicBezTo>
                <a:cubicBezTo>
                  <a:pt x="152400" y="1524000"/>
                  <a:pt x="0" y="1358900"/>
                  <a:pt x="0" y="1143000"/>
                </a:cubicBezTo>
                <a:close/>
                <a:moveTo>
                  <a:pt x="-101600" y="1422400"/>
                </a:moveTo>
              </a:path>
            </a:pathLst>
          </a:custGeom>
          <a:solidFill>
            <a:srgbClr val="0C0D0D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0" name="Rectangle 2650"/>
          <p:cNvSpPr/>
          <p:nvPr/>
        </p:nvSpPr>
        <p:spPr>
          <a:xfrm rot="0" flipH="0" flipV="0">
            <a:off x="28681681" y="15409534"/>
            <a:ext cx="351828" cy="190131"/>
          </a:xfrm>
          <a:prstGeom prst="rect">
            <a:avLst/>
          </a:prstGeom>
        </p:spPr>
      </p:sp>
      <p:sp>
        <p:nvSpPr>
          <p:cNvPr id="2651" name="Freeform 2651"/>
          <p:cNvSpPr/>
          <p:nvPr/>
        </p:nvSpPr>
        <p:spPr>
          <a:xfrm rot="0" flipH="0" flipV="0">
            <a:off x="28684755" y="15520456"/>
            <a:ext cx="51828" cy="60909"/>
          </a:xfrm>
          <a:custGeom>
            <a:pathLst>
              <a:path w="4711700" h="5537200">
                <a:moveTo>
                  <a:pt x="2451100" y="0"/>
                </a:moveTo>
                <a:lnTo>
                  <a:pt x="3086100" y="0"/>
                </a:lnTo>
                <a:cubicBezTo>
                  <a:pt x="4470400" y="0"/>
                  <a:pt x="4711700" y="241300"/>
                  <a:pt x="4711700" y="1676400"/>
                </a:cubicBezTo>
                <a:lnTo>
                  <a:pt x="4711700" y="1701800"/>
                </a:lnTo>
                <a:cubicBezTo>
                  <a:pt x="4711700" y="4140200"/>
                  <a:pt x="3683000" y="5537200"/>
                  <a:pt x="1917700" y="5537200"/>
                </a:cubicBezTo>
                <a:lnTo>
                  <a:pt x="1612900" y="5537200"/>
                </a:lnTo>
                <a:cubicBezTo>
                  <a:pt x="228600" y="5537200"/>
                  <a:pt x="0" y="5295900"/>
                  <a:pt x="0" y="3848100"/>
                </a:cubicBezTo>
                <a:lnTo>
                  <a:pt x="0" y="3556000"/>
                </a:lnTo>
                <a:cubicBezTo>
                  <a:pt x="0" y="1600200"/>
                  <a:pt x="1104900" y="0"/>
                  <a:pt x="2451100" y="0"/>
                </a:cubicBezTo>
                <a:close/>
                <a:moveTo>
                  <a:pt x="6921500" y="7200900"/>
                </a:moveTo>
                <a:moveTo>
                  <a:pt x="1498600" y="4711700"/>
                </a:moveTo>
                <a:lnTo>
                  <a:pt x="2374900" y="4711700"/>
                </a:lnTo>
                <a:cubicBezTo>
                  <a:pt x="2882900" y="4711700"/>
                  <a:pt x="3327400" y="4267200"/>
                  <a:pt x="3327400" y="3759200"/>
                </a:cubicBezTo>
                <a:lnTo>
                  <a:pt x="3327400" y="3721100"/>
                </a:lnTo>
                <a:cubicBezTo>
                  <a:pt x="3327400" y="3492500"/>
                  <a:pt x="3390900" y="3327400"/>
                  <a:pt x="3467100" y="3327400"/>
                </a:cubicBezTo>
                <a:cubicBezTo>
                  <a:pt x="3543300" y="3327400"/>
                  <a:pt x="3594100" y="3149600"/>
                  <a:pt x="3594100" y="2933700"/>
                </a:cubicBezTo>
                <a:lnTo>
                  <a:pt x="3594100" y="2603500"/>
                </a:lnTo>
                <a:cubicBezTo>
                  <a:pt x="3594100" y="2387600"/>
                  <a:pt x="3657600" y="2209800"/>
                  <a:pt x="3733800" y="2209800"/>
                </a:cubicBezTo>
                <a:cubicBezTo>
                  <a:pt x="3810000" y="2209800"/>
                  <a:pt x="3873500" y="2032000"/>
                  <a:pt x="3873500" y="1816100"/>
                </a:cubicBezTo>
                <a:lnTo>
                  <a:pt x="3873500" y="1498600"/>
                </a:lnTo>
                <a:cubicBezTo>
                  <a:pt x="3873500" y="1003300"/>
                  <a:pt x="3708400" y="825500"/>
                  <a:pt x="3200400" y="825500"/>
                </a:cubicBezTo>
                <a:lnTo>
                  <a:pt x="2336800" y="825500"/>
                </a:lnTo>
                <a:cubicBezTo>
                  <a:pt x="1828800" y="825500"/>
                  <a:pt x="1384300" y="1270000"/>
                  <a:pt x="1384300" y="1778000"/>
                </a:cubicBezTo>
                <a:lnTo>
                  <a:pt x="1384300" y="1816100"/>
                </a:lnTo>
                <a:cubicBezTo>
                  <a:pt x="1384300" y="2032000"/>
                  <a:pt x="1320800" y="2209800"/>
                  <a:pt x="1244600" y="2209800"/>
                </a:cubicBezTo>
                <a:cubicBezTo>
                  <a:pt x="1168400" y="2209800"/>
                  <a:pt x="1104900" y="2387600"/>
                  <a:pt x="1104900" y="2603500"/>
                </a:cubicBezTo>
                <a:lnTo>
                  <a:pt x="1104900" y="2654300"/>
                </a:lnTo>
                <a:cubicBezTo>
                  <a:pt x="1104900" y="2870200"/>
                  <a:pt x="1041400" y="3048000"/>
                  <a:pt x="965200" y="3048000"/>
                </a:cubicBezTo>
                <a:cubicBezTo>
                  <a:pt x="889000" y="3048000"/>
                  <a:pt x="825500" y="3225800"/>
                  <a:pt x="825500" y="3441700"/>
                </a:cubicBezTo>
                <a:lnTo>
                  <a:pt x="825500" y="4038600"/>
                </a:lnTo>
                <a:cubicBezTo>
                  <a:pt x="825500" y="4533900"/>
                  <a:pt x="1003300" y="4711700"/>
                  <a:pt x="1498600" y="4711700"/>
                </a:cubicBezTo>
                <a:close/>
                <a:moveTo>
                  <a:pt x="2209800" y="7200900"/>
                </a:moveTo>
              </a:path>
            </a:pathLst>
          </a:custGeom>
          <a:solidFill>
            <a:srgbClr val="0E0F10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2" name="Freeform 2652"/>
          <p:cNvSpPr/>
          <p:nvPr/>
        </p:nvSpPr>
        <p:spPr>
          <a:xfrm rot="0" flipH="0" flipV="0">
            <a:off x="28748165" y="15492935"/>
            <a:ext cx="61468" cy="88430"/>
          </a:xfrm>
          <a:custGeom>
            <a:pathLst>
              <a:path w="5588000" h="8039100">
                <a:moveTo>
                  <a:pt x="5384800" y="3238500"/>
                </a:moveTo>
                <a:lnTo>
                  <a:pt x="4724400" y="5575300"/>
                </a:lnTo>
                <a:cubicBezTo>
                  <a:pt x="4152900" y="7581900"/>
                  <a:pt x="3695700" y="8039100"/>
                  <a:pt x="2247900" y="8039100"/>
                </a:cubicBezTo>
                <a:lnTo>
                  <a:pt x="1676400" y="8039100"/>
                </a:lnTo>
                <a:cubicBezTo>
                  <a:pt x="825500" y="8039100"/>
                  <a:pt x="419100" y="7759700"/>
                  <a:pt x="190500" y="7035800"/>
                </a:cubicBezTo>
                <a:cubicBezTo>
                  <a:pt x="0" y="6438900"/>
                  <a:pt x="12700" y="6235700"/>
                  <a:pt x="266700" y="5359400"/>
                </a:cubicBezTo>
                <a:lnTo>
                  <a:pt x="622300" y="4114800"/>
                </a:lnTo>
                <a:cubicBezTo>
                  <a:pt x="1003300" y="2781300"/>
                  <a:pt x="1993900" y="2222500"/>
                  <a:pt x="3949700" y="2222500"/>
                </a:cubicBezTo>
                <a:lnTo>
                  <a:pt x="3975100" y="2222500"/>
                </a:lnTo>
                <a:cubicBezTo>
                  <a:pt x="4406900" y="2222500"/>
                  <a:pt x="4762500" y="1905000"/>
                  <a:pt x="4762500" y="1524000"/>
                </a:cubicBezTo>
                <a:cubicBezTo>
                  <a:pt x="4762500" y="1143000"/>
                  <a:pt x="4406900" y="838200"/>
                  <a:pt x="3975100" y="838200"/>
                </a:cubicBezTo>
                <a:lnTo>
                  <a:pt x="3606800" y="838200"/>
                </a:lnTo>
                <a:cubicBezTo>
                  <a:pt x="2768600" y="838200"/>
                  <a:pt x="2540000" y="723900"/>
                  <a:pt x="2540000" y="279400"/>
                </a:cubicBezTo>
                <a:cubicBezTo>
                  <a:pt x="2540000" y="127000"/>
                  <a:pt x="2895600" y="0"/>
                  <a:pt x="3327400" y="0"/>
                </a:cubicBezTo>
                <a:lnTo>
                  <a:pt x="4254500" y="0"/>
                </a:lnTo>
                <a:cubicBezTo>
                  <a:pt x="4686300" y="0"/>
                  <a:pt x="5168900" y="127000"/>
                  <a:pt x="5321300" y="279400"/>
                </a:cubicBezTo>
                <a:cubicBezTo>
                  <a:pt x="5473700" y="431800"/>
                  <a:pt x="5588000" y="914400"/>
                  <a:pt x="5588000" y="1346200"/>
                </a:cubicBezTo>
                <a:lnTo>
                  <a:pt x="5588000" y="1714500"/>
                </a:lnTo>
                <a:cubicBezTo>
                  <a:pt x="5588000" y="2146300"/>
                  <a:pt x="5499100" y="2832100"/>
                  <a:pt x="5384800" y="3238500"/>
                </a:cubicBezTo>
                <a:close/>
                <a:moveTo>
                  <a:pt x="6146800" y="9702800"/>
                </a:moveTo>
                <a:moveTo>
                  <a:pt x="1549400" y="7213600"/>
                </a:moveTo>
                <a:lnTo>
                  <a:pt x="2425700" y="7213600"/>
                </a:lnTo>
                <a:cubicBezTo>
                  <a:pt x="2641600" y="7213600"/>
                  <a:pt x="2946400" y="7086600"/>
                  <a:pt x="3098800" y="6934200"/>
                </a:cubicBezTo>
                <a:lnTo>
                  <a:pt x="3378200" y="6654800"/>
                </a:lnTo>
                <a:cubicBezTo>
                  <a:pt x="3530600" y="6502400"/>
                  <a:pt x="3657600" y="6197600"/>
                  <a:pt x="3657600" y="5981700"/>
                </a:cubicBezTo>
                <a:lnTo>
                  <a:pt x="3657600" y="5664200"/>
                </a:lnTo>
                <a:cubicBezTo>
                  <a:pt x="3657600" y="5448300"/>
                  <a:pt x="3721100" y="5270500"/>
                  <a:pt x="3797300" y="5270500"/>
                </a:cubicBezTo>
                <a:cubicBezTo>
                  <a:pt x="3873500" y="5270500"/>
                  <a:pt x="3937000" y="5092700"/>
                  <a:pt x="3937000" y="4876800"/>
                </a:cubicBezTo>
                <a:lnTo>
                  <a:pt x="3937000" y="4559300"/>
                </a:lnTo>
                <a:cubicBezTo>
                  <a:pt x="3937000" y="4343400"/>
                  <a:pt x="3987800" y="4165600"/>
                  <a:pt x="4064000" y="4165600"/>
                </a:cubicBezTo>
                <a:cubicBezTo>
                  <a:pt x="4140200" y="4165600"/>
                  <a:pt x="4203700" y="3987800"/>
                  <a:pt x="4203700" y="3771900"/>
                </a:cubicBezTo>
                <a:lnTo>
                  <a:pt x="4203700" y="3721100"/>
                </a:lnTo>
                <a:cubicBezTo>
                  <a:pt x="4203700" y="3505200"/>
                  <a:pt x="4140200" y="3263900"/>
                  <a:pt x="4064000" y="3187700"/>
                </a:cubicBezTo>
                <a:cubicBezTo>
                  <a:pt x="3987800" y="3111500"/>
                  <a:pt x="3759200" y="3048000"/>
                  <a:pt x="3543300" y="3048000"/>
                </a:cubicBezTo>
                <a:lnTo>
                  <a:pt x="3213100" y="3048000"/>
                </a:lnTo>
                <a:cubicBezTo>
                  <a:pt x="2997200" y="3048000"/>
                  <a:pt x="2819400" y="3111500"/>
                  <a:pt x="2819400" y="3187700"/>
                </a:cubicBezTo>
                <a:cubicBezTo>
                  <a:pt x="2819400" y="3263900"/>
                  <a:pt x="2641600" y="3327400"/>
                  <a:pt x="2425700" y="3327400"/>
                </a:cubicBezTo>
                <a:lnTo>
                  <a:pt x="2387600" y="3327400"/>
                </a:lnTo>
                <a:cubicBezTo>
                  <a:pt x="1917700" y="3327400"/>
                  <a:pt x="1714500" y="3505200"/>
                  <a:pt x="1714500" y="3886200"/>
                </a:cubicBezTo>
                <a:cubicBezTo>
                  <a:pt x="1714500" y="4038600"/>
                  <a:pt x="1651000" y="4165600"/>
                  <a:pt x="1574800" y="4165600"/>
                </a:cubicBezTo>
                <a:cubicBezTo>
                  <a:pt x="1498600" y="4165600"/>
                  <a:pt x="1435100" y="4343400"/>
                  <a:pt x="1435100" y="4559300"/>
                </a:cubicBezTo>
                <a:lnTo>
                  <a:pt x="1435100" y="4876800"/>
                </a:lnTo>
                <a:cubicBezTo>
                  <a:pt x="1435100" y="5092700"/>
                  <a:pt x="1371600" y="5270500"/>
                  <a:pt x="1295400" y="5270500"/>
                </a:cubicBezTo>
                <a:cubicBezTo>
                  <a:pt x="1219200" y="5270500"/>
                  <a:pt x="1155700" y="5448300"/>
                  <a:pt x="1155700" y="5664200"/>
                </a:cubicBezTo>
                <a:lnTo>
                  <a:pt x="1155700" y="5981700"/>
                </a:lnTo>
                <a:cubicBezTo>
                  <a:pt x="1155700" y="6197600"/>
                  <a:pt x="1092200" y="6375400"/>
                  <a:pt x="1016000" y="6375400"/>
                </a:cubicBezTo>
                <a:cubicBezTo>
                  <a:pt x="939800" y="6375400"/>
                  <a:pt x="889000" y="6438900"/>
                  <a:pt x="889000" y="6515100"/>
                </a:cubicBezTo>
                <a:cubicBezTo>
                  <a:pt x="889000" y="6591300"/>
                  <a:pt x="939800" y="6654800"/>
                  <a:pt x="1016000" y="6654800"/>
                </a:cubicBezTo>
                <a:cubicBezTo>
                  <a:pt x="1092200" y="6654800"/>
                  <a:pt x="1155700" y="6781800"/>
                  <a:pt x="1155700" y="6934200"/>
                </a:cubicBezTo>
                <a:cubicBezTo>
                  <a:pt x="1155700" y="7086600"/>
                  <a:pt x="1333500" y="7213600"/>
                  <a:pt x="1549400" y="7213600"/>
                </a:cubicBezTo>
                <a:close/>
                <a:moveTo>
                  <a:pt x="2171700" y="9702800"/>
                </a:moveTo>
              </a:path>
            </a:pathLst>
          </a:custGeom>
          <a:solidFill>
            <a:srgbClr val="0E0F10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3" name="Freeform 2653"/>
          <p:cNvSpPr/>
          <p:nvPr/>
        </p:nvSpPr>
        <p:spPr>
          <a:xfrm rot="0" flipH="0" flipV="0">
            <a:off x="28812694" y="15569211"/>
            <a:ext cx="9080" cy="12153"/>
          </a:xfrm>
          <a:custGeom>
            <a:pathLst>
              <a:path w="825500" h="1104900">
                <a:moveTo>
                  <a:pt x="0" y="825500"/>
                </a:moveTo>
                <a:lnTo>
                  <a:pt x="0" y="279400"/>
                </a:lnTo>
                <a:cubicBezTo>
                  <a:pt x="0" y="63500"/>
                  <a:pt x="63500" y="0"/>
                  <a:pt x="279400" y="0"/>
                </a:cubicBezTo>
                <a:lnTo>
                  <a:pt x="546100" y="0"/>
                </a:lnTo>
                <a:cubicBezTo>
                  <a:pt x="749300" y="0"/>
                  <a:pt x="825500" y="76200"/>
                  <a:pt x="825500" y="279400"/>
                </a:cubicBezTo>
                <a:lnTo>
                  <a:pt x="825500" y="546100"/>
                </a:lnTo>
                <a:cubicBezTo>
                  <a:pt x="825500" y="698500"/>
                  <a:pt x="762000" y="825500"/>
                  <a:pt x="685800" y="825500"/>
                </a:cubicBezTo>
                <a:cubicBezTo>
                  <a:pt x="609600" y="825500"/>
                  <a:pt x="546100" y="889000"/>
                  <a:pt x="546100" y="965200"/>
                </a:cubicBezTo>
                <a:cubicBezTo>
                  <a:pt x="546100" y="1041400"/>
                  <a:pt x="431800" y="1104900"/>
                  <a:pt x="279400" y="1104900"/>
                </a:cubicBezTo>
                <a:cubicBezTo>
                  <a:pt x="114300" y="1104900"/>
                  <a:pt x="0" y="990600"/>
                  <a:pt x="0" y="825500"/>
                </a:cubicBezTo>
                <a:close/>
                <a:moveTo>
                  <a:pt x="1663700" y="2768600"/>
                </a:moveTo>
              </a:path>
            </a:pathLst>
          </a:custGeom>
          <a:solidFill>
            <a:srgbClr val="0E0F10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4" name="Freeform 2654"/>
          <p:cNvSpPr/>
          <p:nvPr/>
        </p:nvSpPr>
        <p:spPr>
          <a:xfrm rot="0" flipH="0" flipV="0">
            <a:off x="28834055" y="15572285"/>
            <a:ext cx="18300" cy="27381"/>
          </a:xfrm>
          <a:custGeom>
            <a:pathLst>
              <a:path w="1663700" h="2489200">
                <a:moveTo>
                  <a:pt x="1663700" y="685800"/>
                </a:moveTo>
                <a:cubicBezTo>
                  <a:pt x="1663700" y="914400"/>
                  <a:pt x="1600200" y="1104900"/>
                  <a:pt x="1524000" y="1104900"/>
                </a:cubicBezTo>
                <a:cubicBezTo>
                  <a:pt x="1447800" y="1104900"/>
                  <a:pt x="1384300" y="1231900"/>
                  <a:pt x="1384300" y="1384300"/>
                </a:cubicBezTo>
                <a:cubicBezTo>
                  <a:pt x="1384300" y="1536700"/>
                  <a:pt x="1320800" y="1663700"/>
                  <a:pt x="1244600" y="1663700"/>
                </a:cubicBezTo>
                <a:cubicBezTo>
                  <a:pt x="1168400" y="1663700"/>
                  <a:pt x="1104900" y="1778000"/>
                  <a:pt x="1104900" y="1930400"/>
                </a:cubicBezTo>
                <a:cubicBezTo>
                  <a:pt x="1104900" y="2082800"/>
                  <a:pt x="1041400" y="2209800"/>
                  <a:pt x="965200" y="2209800"/>
                </a:cubicBezTo>
                <a:cubicBezTo>
                  <a:pt x="889000" y="2209800"/>
                  <a:pt x="825500" y="2273300"/>
                  <a:pt x="825500" y="2349500"/>
                </a:cubicBezTo>
                <a:cubicBezTo>
                  <a:pt x="825500" y="2425700"/>
                  <a:pt x="635000" y="2489200"/>
                  <a:pt x="406400" y="2489200"/>
                </a:cubicBezTo>
                <a:cubicBezTo>
                  <a:pt x="177800" y="2489200"/>
                  <a:pt x="0" y="2298700"/>
                  <a:pt x="0" y="2070100"/>
                </a:cubicBezTo>
                <a:cubicBezTo>
                  <a:pt x="0" y="1841500"/>
                  <a:pt x="63500" y="1663700"/>
                  <a:pt x="139700" y="1663700"/>
                </a:cubicBezTo>
                <a:cubicBezTo>
                  <a:pt x="215900" y="1663700"/>
                  <a:pt x="266700" y="1600200"/>
                  <a:pt x="266700" y="1524000"/>
                </a:cubicBezTo>
                <a:cubicBezTo>
                  <a:pt x="266700" y="1447800"/>
                  <a:pt x="330200" y="1384300"/>
                  <a:pt x="406400" y="1384300"/>
                </a:cubicBezTo>
                <a:cubicBezTo>
                  <a:pt x="482600" y="1384300"/>
                  <a:pt x="546100" y="1257300"/>
                  <a:pt x="546100" y="1104900"/>
                </a:cubicBezTo>
                <a:cubicBezTo>
                  <a:pt x="546100" y="952500"/>
                  <a:pt x="609600" y="825500"/>
                  <a:pt x="685800" y="825500"/>
                </a:cubicBezTo>
                <a:cubicBezTo>
                  <a:pt x="762000" y="825500"/>
                  <a:pt x="825500" y="698500"/>
                  <a:pt x="825500" y="546100"/>
                </a:cubicBezTo>
                <a:cubicBezTo>
                  <a:pt x="825500" y="393700"/>
                  <a:pt x="889000" y="266700"/>
                  <a:pt x="965200" y="266700"/>
                </a:cubicBezTo>
                <a:cubicBezTo>
                  <a:pt x="1041400" y="266700"/>
                  <a:pt x="1104900" y="215900"/>
                  <a:pt x="1104900" y="139700"/>
                </a:cubicBezTo>
                <a:cubicBezTo>
                  <a:pt x="1104900" y="63500"/>
                  <a:pt x="1168400" y="0"/>
                  <a:pt x="1244600" y="0"/>
                </a:cubicBezTo>
                <a:cubicBezTo>
                  <a:pt x="1320800" y="0"/>
                  <a:pt x="1447800" y="63500"/>
                  <a:pt x="1524000" y="139700"/>
                </a:cubicBezTo>
                <a:cubicBezTo>
                  <a:pt x="1600200" y="215900"/>
                  <a:pt x="1663700" y="457200"/>
                  <a:pt x="1663700" y="685800"/>
                </a:cubicBezTo>
                <a:close/>
                <a:moveTo>
                  <a:pt x="1244600" y="2489200"/>
                </a:moveTo>
              </a:path>
            </a:pathLst>
          </a:custGeom>
          <a:solidFill>
            <a:srgbClr val="0E0F10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5" name="Freeform 2655"/>
          <p:cNvSpPr/>
          <p:nvPr/>
        </p:nvSpPr>
        <p:spPr>
          <a:xfrm rot="0" flipH="0" flipV="0">
            <a:off x="28873719" y="15520456"/>
            <a:ext cx="57835" cy="61048"/>
          </a:xfrm>
          <a:custGeom>
            <a:pathLst>
              <a:path w="5257800" h="5549900">
                <a:moveTo>
                  <a:pt x="177800" y="3390900"/>
                </a:moveTo>
                <a:lnTo>
                  <a:pt x="825500" y="774700"/>
                </a:lnTo>
                <a:cubicBezTo>
                  <a:pt x="927100" y="342900"/>
                  <a:pt x="1219200" y="0"/>
                  <a:pt x="1473200" y="0"/>
                </a:cubicBezTo>
                <a:cubicBezTo>
                  <a:pt x="1727200" y="0"/>
                  <a:pt x="1943100" y="254000"/>
                  <a:pt x="1943100" y="558800"/>
                </a:cubicBezTo>
                <a:cubicBezTo>
                  <a:pt x="1943100" y="1320800"/>
                  <a:pt x="1765300" y="1943100"/>
                  <a:pt x="1549400" y="1943100"/>
                </a:cubicBezTo>
                <a:cubicBezTo>
                  <a:pt x="1460500" y="1943100"/>
                  <a:pt x="1384300" y="2006600"/>
                  <a:pt x="1384300" y="2082800"/>
                </a:cubicBezTo>
                <a:cubicBezTo>
                  <a:pt x="1384300" y="2349500"/>
                  <a:pt x="1943100" y="2222500"/>
                  <a:pt x="2108200" y="1917700"/>
                </a:cubicBezTo>
                <a:cubicBezTo>
                  <a:pt x="2197100" y="1765300"/>
                  <a:pt x="2552700" y="1409700"/>
                  <a:pt x="2895600" y="1155700"/>
                </a:cubicBezTo>
                <a:lnTo>
                  <a:pt x="3784600" y="469900"/>
                </a:lnTo>
                <a:cubicBezTo>
                  <a:pt x="4127500" y="215900"/>
                  <a:pt x="4610100" y="0"/>
                  <a:pt x="4838700" y="0"/>
                </a:cubicBezTo>
                <a:cubicBezTo>
                  <a:pt x="5067300" y="0"/>
                  <a:pt x="5257800" y="127000"/>
                  <a:pt x="5257800" y="279400"/>
                </a:cubicBezTo>
                <a:cubicBezTo>
                  <a:pt x="5257800" y="635000"/>
                  <a:pt x="4241800" y="1663700"/>
                  <a:pt x="3873500" y="1663700"/>
                </a:cubicBezTo>
                <a:cubicBezTo>
                  <a:pt x="3429000" y="1663700"/>
                  <a:pt x="3048000" y="2184400"/>
                  <a:pt x="3048000" y="2781300"/>
                </a:cubicBezTo>
                <a:cubicBezTo>
                  <a:pt x="3048000" y="3086100"/>
                  <a:pt x="3111500" y="3327400"/>
                  <a:pt x="3187700" y="3327400"/>
                </a:cubicBezTo>
                <a:cubicBezTo>
                  <a:pt x="3390900" y="3327400"/>
                  <a:pt x="4013200" y="4699000"/>
                  <a:pt x="4013200" y="5168900"/>
                </a:cubicBezTo>
                <a:cubicBezTo>
                  <a:pt x="4013200" y="5219700"/>
                  <a:pt x="4000500" y="5334000"/>
                  <a:pt x="3975100" y="5410200"/>
                </a:cubicBezTo>
                <a:cubicBezTo>
                  <a:pt x="3949700" y="5486400"/>
                  <a:pt x="3797300" y="5549900"/>
                  <a:pt x="3632200" y="5549900"/>
                </a:cubicBezTo>
                <a:cubicBezTo>
                  <a:pt x="3454400" y="5549900"/>
                  <a:pt x="3263900" y="5486400"/>
                  <a:pt x="3187700" y="5410200"/>
                </a:cubicBezTo>
                <a:cubicBezTo>
                  <a:pt x="2997200" y="5219700"/>
                  <a:pt x="2489200" y="3873500"/>
                  <a:pt x="2489200" y="3568700"/>
                </a:cubicBezTo>
                <a:cubicBezTo>
                  <a:pt x="2489200" y="2971800"/>
                  <a:pt x="1816100" y="2908300"/>
                  <a:pt x="1270000" y="3441700"/>
                </a:cubicBezTo>
                <a:cubicBezTo>
                  <a:pt x="1181100" y="3530600"/>
                  <a:pt x="1104900" y="3733800"/>
                  <a:pt x="1104900" y="3886200"/>
                </a:cubicBezTo>
                <a:cubicBezTo>
                  <a:pt x="1104900" y="4851400"/>
                  <a:pt x="762000" y="5549900"/>
                  <a:pt x="279400" y="5549900"/>
                </a:cubicBezTo>
                <a:cubicBezTo>
                  <a:pt x="127000" y="5549900"/>
                  <a:pt x="0" y="5232400"/>
                  <a:pt x="0" y="4851400"/>
                </a:cubicBezTo>
                <a:cubicBezTo>
                  <a:pt x="0" y="4470400"/>
                  <a:pt x="76200" y="3822700"/>
                  <a:pt x="177800" y="3390900"/>
                </a:cubicBezTo>
                <a:close/>
                <a:moveTo>
                  <a:pt x="2692400" y="7200900"/>
                </a:moveTo>
              </a:path>
            </a:pathLst>
          </a:custGeom>
          <a:solidFill>
            <a:srgbClr val="0E0F10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6" name="Freeform 2656"/>
          <p:cNvSpPr/>
          <p:nvPr/>
        </p:nvSpPr>
        <p:spPr>
          <a:xfrm rot="0" flipH="0" flipV="0">
            <a:off x="28940763" y="15518500"/>
            <a:ext cx="54902" cy="62725"/>
          </a:xfrm>
          <a:custGeom>
            <a:pathLst>
              <a:path w="4991100" h="5702300">
                <a:moveTo>
                  <a:pt x="2197100" y="5702300"/>
                </a:moveTo>
                <a:lnTo>
                  <a:pt x="1346200" y="5702300"/>
                </a:lnTo>
                <a:cubicBezTo>
                  <a:pt x="139700" y="5702300"/>
                  <a:pt x="0" y="5600700"/>
                  <a:pt x="0" y="4749800"/>
                </a:cubicBezTo>
                <a:lnTo>
                  <a:pt x="0" y="4546600"/>
                </a:lnTo>
                <a:cubicBezTo>
                  <a:pt x="0" y="3441700"/>
                  <a:pt x="647700" y="2895600"/>
                  <a:pt x="2705100" y="2235200"/>
                </a:cubicBezTo>
                <a:cubicBezTo>
                  <a:pt x="2933700" y="2159000"/>
                  <a:pt x="3225800" y="2108200"/>
                  <a:pt x="3352800" y="2108200"/>
                </a:cubicBezTo>
                <a:cubicBezTo>
                  <a:pt x="3683000" y="2108200"/>
                  <a:pt x="4152900" y="1612900"/>
                  <a:pt x="4152900" y="1270000"/>
                </a:cubicBezTo>
                <a:cubicBezTo>
                  <a:pt x="4152900" y="1117600"/>
                  <a:pt x="3797300" y="990600"/>
                  <a:pt x="3365500" y="990600"/>
                </a:cubicBezTo>
                <a:lnTo>
                  <a:pt x="2997200" y="990600"/>
                </a:lnTo>
                <a:cubicBezTo>
                  <a:pt x="2565400" y="990600"/>
                  <a:pt x="2209800" y="1054100"/>
                  <a:pt x="2209800" y="1130300"/>
                </a:cubicBezTo>
                <a:cubicBezTo>
                  <a:pt x="2209800" y="1206500"/>
                  <a:pt x="2032000" y="1270000"/>
                  <a:pt x="1803400" y="1270000"/>
                </a:cubicBezTo>
                <a:cubicBezTo>
                  <a:pt x="1574800" y="1270000"/>
                  <a:pt x="1384300" y="1079500"/>
                  <a:pt x="1384300" y="850900"/>
                </a:cubicBezTo>
                <a:cubicBezTo>
                  <a:pt x="1384300" y="355600"/>
                  <a:pt x="1727200" y="177800"/>
                  <a:pt x="2819400" y="101600"/>
                </a:cubicBezTo>
                <a:lnTo>
                  <a:pt x="3136900" y="88900"/>
                </a:lnTo>
                <a:cubicBezTo>
                  <a:pt x="4508500" y="0"/>
                  <a:pt x="4991100" y="304800"/>
                  <a:pt x="4991100" y="1270000"/>
                </a:cubicBezTo>
                <a:cubicBezTo>
                  <a:pt x="4991100" y="1943100"/>
                  <a:pt x="4140200" y="2832100"/>
                  <a:pt x="3162300" y="3200400"/>
                </a:cubicBezTo>
                <a:lnTo>
                  <a:pt x="2438400" y="3479800"/>
                </a:lnTo>
                <a:cubicBezTo>
                  <a:pt x="2044700" y="3619500"/>
                  <a:pt x="1524000" y="3810000"/>
                  <a:pt x="1282700" y="3898900"/>
                </a:cubicBezTo>
                <a:cubicBezTo>
                  <a:pt x="533400" y="4165600"/>
                  <a:pt x="774700" y="4876800"/>
                  <a:pt x="1612900" y="4876800"/>
                </a:cubicBezTo>
                <a:lnTo>
                  <a:pt x="2260600" y="4876800"/>
                </a:lnTo>
                <a:cubicBezTo>
                  <a:pt x="2692400" y="4876800"/>
                  <a:pt x="3048000" y="4813300"/>
                  <a:pt x="3048000" y="4737100"/>
                </a:cubicBezTo>
                <a:cubicBezTo>
                  <a:pt x="3048000" y="4660900"/>
                  <a:pt x="3238500" y="4597400"/>
                  <a:pt x="3467100" y="4597400"/>
                </a:cubicBezTo>
                <a:cubicBezTo>
                  <a:pt x="3695700" y="4597400"/>
                  <a:pt x="3873500" y="4787900"/>
                  <a:pt x="3873500" y="5016500"/>
                </a:cubicBezTo>
                <a:cubicBezTo>
                  <a:pt x="3873500" y="5245100"/>
                  <a:pt x="3670300" y="5486400"/>
                  <a:pt x="3429000" y="5562600"/>
                </a:cubicBezTo>
                <a:cubicBezTo>
                  <a:pt x="3187700" y="5638800"/>
                  <a:pt x="2628900" y="5702300"/>
                  <a:pt x="2197100" y="5702300"/>
                </a:cubicBezTo>
                <a:close/>
                <a:moveTo>
                  <a:pt x="1485900" y="7378700"/>
                </a:moveTo>
              </a:path>
            </a:pathLst>
          </a:custGeom>
          <a:solidFill>
            <a:srgbClr val="0E0F10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7" name="Rectangle 2657"/>
          <p:cNvSpPr/>
          <p:nvPr/>
        </p:nvSpPr>
        <p:spPr>
          <a:xfrm rot="-63247" flipH="0" flipV="0">
            <a:off x="29309867" y="15374391"/>
            <a:ext cx="329239" cy="172258"/>
          </a:xfrm>
          <a:prstGeom prst="rect">
            <a:avLst/>
          </a:prstGeom>
        </p:spPr>
      </p:sp>
      <p:sp>
        <p:nvSpPr>
          <p:cNvPr id="2658" name="Freeform 2658"/>
          <p:cNvSpPr/>
          <p:nvPr/>
        </p:nvSpPr>
        <p:spPr>
          <a:xfrm rot="-63247" flipH="0" flipV="0">
            <a:off x="29314436" y="15451492"/>
            <a:ext cx="70179" cy="63463"/>
          </a:xfrm>
          <a:custGeom>
            <a:pathLst>
              <a:path w="8255000" h="7467600">
                <a:moveTo>
                  <a:pt x="139700" y="5905500"/>
                </a:moveTo>
                <a:lnTo>
                  <a:pt x="1562100" y="609600"/>
                </a:lnTo>
                <a:cubicBezTo>
                  <a:pt x="1638300" y="317500"/>
                  <a:pt x="1892300" y="114300"/>
                  <a:pt x="2197100" y="114300"/>
                </a:cubicBezTo>
                <a:cubicBezTo>
                  <a:pt x="2730500" y="114300"/>
                  <a:pt x="2755900" y="139700"/>
                  <a:pt x="3022600" y="901700"/>
                </a:cubicBezTo>
                <a:lnTo>
                  <a:pt x="3098800" y="1117600"/>
                </a:lnTo>
                <a:cubicBezTo>
                  <a:pt x="3187700" y="1397000"/>
                  <a:pt x="3378200" y="1739900"/>
                  <a:pt x="3517900" y="1905000"/>
                </a:cubicBezTo>
                <a:cubicBezTo>
                  <a:pt x="3657600" y="2057400"/>
                  <a:pt x="3771900" y="2197100"/>
                  <a:pt x="3771900" y="2222500"/>
                </a:cubicBezTo>
                <a:cubicBezTo>
                  <a:pt x="3771900" y="2247900"/>
                  <a:pt x="3835400" y="2387600"/>
                  <a:pt x="3924300" y="2540000"/>
                </a:cubicBezTo>
                <a:cubicBezTo>
                  <a:pt x="4127500" y="2908300"/>
                  <a:pt x="4419600" y="2882900"/>
                  <a:pt x="4864100" y="2438400"/>
                </a:cubicBezTo>
                <a:lnTo>
                  <a:pt x="6883400" y="482600"/>
                </a:lnTo>
                <a:cubicBezTo>
                  <a:pt x="7226300" y="152400"/>
                  <a:pt x="7950200" y="0"/>
                  <a:pt x="8166100" y="203200"/>
                </a:cubicBezTo>
                <a:cubicBezTo>
                  <a:pt x="8204200" y="254000"/>
                  <a:pt x="8255000" y="533400"/>
                  <a:pt x="8255000" y="812800"/>
                </a:cubicBezTo>
                <a:lnTo>
                  <a:pt x="8255000" y="863600"/>
                </a:lnTo>
                <a:cubicBezTo>
                  <a:pt x="8255000" y="1143000"/>
                  <a:pt x="8191500" y="1587500"/>
                  <a:pt x="8115300" y="1854200"/>
                </a:cubicBezTo>
                <a:lnTo>
                  <a:pt x="6832600" y="6565900"/>
                </a:lnTo>
                <a:cubicBezTo>
                  <a:pt x="6667500" y="7137400"/>
                  <a:pt x="6375400" y="7467600"/>
                  <a:pt x="6007100" y="7467600"/>
                </a:cubicBezTo>
                <a:cubicBezTo>
                  <a:pt x="5638800" y="7467600"/>
                  <a:pt x="5562600" y="7366000"/>
                  <a:pt x="5562600" y="6845300"/>
                </a:cubicBezTo>
                <a:cubicBezTo>
                  <a:pt x="5562600" y="6591300"/>
                  <a:pt x="5626100" y="6172200"/>
                  <a:pt x="5715000" y="5892800"/>
                </a:cubicBezTo>
                <a:lnTo>
                  <a:pt x="6299200" y="3937000"/>
                </a:lnTo>
                <a:cubicBezTo>
                  <a:pt x="6477000" y="3390900"/>
                  <a:pt x="6515100" y="2628900"/>
                  <a:pt x="6362700" y="2628900"/>
                </a:cubicBezTo>
                <a:cubicBezTo>
                  <a:pt x="6324600" y="2628900"/>
                  <a:pt x="6108700" y="2794000"/>
                  <a:pt x="5892800" y="3009900"/>
                </a:cubicBezTo>
                <a:lnTo>
                  <a:pt x="5524500" y="3378200"/>
                </a:lnTo>
                <a:cubicBezTo>
                  <a:pt x="4864100" y="4025900"/>
                  <a:pt x="4508500" y="4241800"/>
                  <a:pt x="4127500" y="4241800"/>
                </a:cubicBezTo>
                <a:cubicBezTo>
                  <a:pt x="3784600" y="4241800"/>
                  <a:pt x="3263900" y="3657600"/>
                  <a:pt x="3136900" y="3111500"/>
                </a:cubicBezTo>
                <a:cubicBezTo>
                  <a:pt x="3022600" y="2641600"/>
                  <a:pt x="2755900" y="2273300"/>
                  <a:pt x="2540000" y="2273300"/>
                </a:cubicBezTo>
                <a:cubicBezTo>
                  <a:pt x="2425700" y="2273300"/>
                  <a:pt x="2286000" y="2501900"/>
                  <a:pt x="2235200" y="2794000"/>
                </a:cubicBezTo>
                <a:lnTo>
                  <a:pt x="2044700" y="3810000"/>
                </a:lnTo>
                <a:cubicBezTo>
                  <a:pt x="1993900" y="4089400"/>
                  <a:pt x="1892300" y="4546600"/>
                  <a:pt x="1816100" y="4800600"/>
                </a:cubicBezTo>
                <a:lnTo>
                  <a:pt x="1422400" y="6197600"/>
                </a:lnTo>
                <a:cubicBezTo>
                  <a:pt x="1143000" y="7188200"/>
                  <a:pt x="977900" y="7467600"/>
                  <a:pt x="673100" y="7467600"/>
                </a:cubicBezTo>
                <a:cubicBezTo>
                  <a:pt x="266700" y="7467600"/>
                  <a:pt x="0" y="7188200"/>
                  <a:pt x="0" y="6756400"/>
                </a:cubicBezTo>
                <a:cubicBezTo>
                  <a:pt x="0" y="6553200"/>
                  <a:pt x="63500" y="6172200"/>
                  <a:pt x="139700" y="5905500"/>
                </a:cubicBezTo>
                <a:close/>
                <a:moveTo>
                  <a:pt x="1092200" y="73533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  <a:effectDag type="tree">
            <a:xfrm kx="-6324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9" name="Freeform 2659"/>
          <p:cNvSpPr/>
          <p:nvPr/>
        </p:nvSpPr>
        <p:spPr>
          <a:xfrm rot="-63247" flipH="0" flipV="0">
            <a:off x="29393233" y="15449290"/>
            <a:ext cx="57978" cy="64003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  <a:effectDag type="tree">
            <a:xfrm kx="-6324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0" name="Freeform 2660"/>
          <p:cNvSpPr/>
          <p:nvPr/>
        </p:nvSpPr>
        <p:spPr>
          <a:xfrm rot="-63247" flipH="0" flipV="0">
            <a:off x="29472996" y="15447809"/>
            <a:ext cx="47721" cy="64003"/>
          </a:xfrm>
          <a:custGeom>
            <a:pathLst>
              <a:path w="5613400" h="7531100">
                <a:moveTo>
                  <a:pt x="3251200" y="7531100"/>
                </a:moveTo>
                <a:lnTo>
                  <a:pt x="1397000" y="7531100"/>
                </a:lnTo>
                <a:cubicBezTo>
                  <a:pt x="1117600" y="7531100"/>
                  <a:pt x="723900" y="7378700"/>
                  <a:pt x="520700" y="7188200"/>
                </a:cubicBezTo>
                <a:lnTo>
                  <a:pt x="368300" y="7048500"/>
                </a:lnTo>
                <a:cubicBezTo>
                  <a:pt x="165100" y="6858000"/>
                  <a:pt x="0" y="6477000"/>
                  <a:pt x="0" y="6197600"/>
                </a:cubicBezTo>
                <a:lnTo>
                  <a:pt x="0" y="5524500"/>
                </a:lnTo>
                <a:cubicBezTo>
                  <a:pt x="0" y="5245100"/>
                  <a:pt x="50800" y="4800600"/>
                  <a:pt x="114300" y="4533900"/>
                </a:cubicBezTo>
                <a:lnTo>
                  <a:pt x="711200" y="2184400"/>
                </a:lnTo>
                <a:cubicBezTo>
                  <a:pt x="863600" y="1574800"/>
                  <a:pt x="1066800" y="1244600"/>
                  <a:pt x="1562100" y="774700"/>
                </a:cubicBezTo>
                <a:lnTo>
                  <a:pt x="1625600" y="711200"/>
                </a:lnTo>
                <a:cubicBezTo>
                  <a:pt x="2108200" y="254000"/>
                  <a:pt x="2781300" y="0"/>
                  <a:pt x="3467100" y="0"/>
                </a:cubicBezTo>
                <a:lnTo>
                  <a:pt x="4686300" y="0"/>
                </a:lnTo>
                <a:cubicBezTo>
                  <a:pt x="4965700" y="0"/>
                  <a:pt x="5270500" y="76200"/>
                  <a:pt x="5372100" y="177800"/>
                </a:cubicBezTo>
                <a:cubicBezTo>
                  <a:pt x="5562600" y="368300"/>
                  <a:pt x="5613400" y="838200"/>
                  <a:pt x="5461000" y="990600"/>
                </a:cubicBezTo>
                <a:cubicBezTo>
                  <a:pt x="5410200" y="1028700"/>
                  <a:pt x="5143500" y="1079500"/>
                  <a:pt x="4864100" y="1079500"/>
                </a:cubicBezTo>
                <a:lnTo>
                  <a:pt x="3733800" y="1079500"/>
                </a:lnTo>
                <a:cubicBezTo>
                  <a:pt x="2895600" y="1079500"/>
                  <a:pt x="2374900" y="1333500"/>
                  <a:pt x="2120900" y="1866900"/>
                </a:cubicBezTo>
                <a:lnTo>
                  <a:pt x="1828800" y="2501900"/>
                </a:lnTo>
                <a:cubicBezTo>
                  <a:pt x="1701800" y="2781300"/>
                  <a:pt x="1562100" y="3200400"/>
                  <a:pt x="1524000" y="3429000"/>
                </a:cubicBezTo>
                <a:cubicBezTo>
                  <a:pt x="1485900" y="3670300"/>
                  <a:pt x="1409700" y="3975100"/>
                  <a:pt x="1346200" y="4127500"/>
                </a:cubicBezTo>
                <a:cubicBezTo>
                  <a:pt x="1295400" y="4267200"/>
                  <a:pt x="1206500" y="4635500"/>
                  <a:pt x="1155700" y="4927600"/>
                </a:cubicBezTo>
                <a:cubicBezTo>
                  <a:pt x="965200" y="6146800"/>
                  <a:pt x="1117600" y="6451600"/>
                  <a:pt x="1943100" y="6451600"/>
                </a:cubicBezTo>
                <a:lnTo>
                  <a:pt x="3073400" y="6451600"/>
                </a:lnTo>
                <a:cubicBezTo>
                  <a:pt x="3695700" y="6451600"/>
                  <a:pt x="3759200" y="6515100"/>
                  <a:pt x="3759200" y="7086600"/>
                </a:cubicBezTo>
                <a:cubicBezTo>
                  <a:pt x="3759200" y="7327900"/>
                  <a:pt x="3530600" y="7531100"/>
                  <a:pt x="3251200" y="7531100"/>
                </a:cubicBezTo>
                <a:close/>
                <a:moveTo>
                  <a:pt x="-749300" y="7467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  <a:effectDag type="tree">
            <a:xfrm kx="-6324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1" name="Freeform 2661"/>
          <p:cNvSpPr/>
          <p:nvPr/>
        </p:nvSpPr>
        <p:spPr>
          <a:xfrm rot="-63247" flipH="0" flipV="0">
            <a:off x="29528685" y="15446798"/>
            <a:ext cx="57978" cy="64003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  <a:effectDag type="tree">
            <a:xfrm kx="-6324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2" name="Freeform 2662"/>
          <p:cNvSpPr/>
          <p:nvPr/>
        </p:nvSpPr>
        <p:spPr>
          <a:xfrm rot="-63247" flipH="0" flipV="0">
            <a:off x="29595052" y="15503504"/>
            <a:ext cx="15223" cy="27414"/>
          </a:xfrm>
          <a:custGeom>
            <a:pathLst>
              <a:path w="1790700" h="3225800">
                <a:moveTo>
                  <a:pt x="1790700" y="711200"/>
                </a:moveTo>
                <a:cubicBezTo>
                  <a:pt x="1790700" y="1104900"/>
                  <a:pt x="1701800" y="1422400"/>
                  <a:pt x="1612900" y="1422400"/>
                </a:cubicBezTo>
                <a:cubicBezTo>
                  <a:pt x="1511300" y="1422400"/>
                  <a:pt x="1422400" y="1587500"/>
                  <a:pt x="1422400" y="1790700"/>
                </a:cubicBezTo>
                <a:cubicBezTo>
                  <a:pt x="1422400" y="1981200"/>
                  <a:pt x="1346200" y="2146300"/>
                  <a:pt x="1244600" y="2146300"/>
                </a:cubicBezTo>
                <a:cubicBezTo>
                  <a:pt x="1155700" y="2146300"/>
                  <a:pt x="1066800" y="2311400"/>
                  <a:pt x="1066800" y="2501900"/>
                </a:cubicBezTo>
                <a:cubicBezTo>
                  <a:pt x="1066800" y="2705100"/>
                  <a:pt x="990600" y="2857500"/>
                  <a:pt x="889000" y="2857500"/>
                </a:cubicBezTo>
                <a:cubicBezTo>
                  <a:pt x="787400" y="2857500"/>
                  <a:pt x="711200" y="2946400"/>
                  <a:pt x="711200" y="3048000"/>
                </a:cubicBezTo>
                <a:cubicBezTo>
                  <a:pt x="711200" y="3136900"/>
                  <a:pt x="546100" y="3225800"/>
                  <a:pt x="355600" y="3225800"/>
                </a:cubicBezTo>
                <a:cubicBezTo>
                  <a:pt x="152400" y="3225800"/>
                  <a:pt x="0" y="2895600"/>
                  <a:pt x="0" y="2501900"/>
                </a:cubicBezTo>
                <a:cubicBezTo>
                  <a:pt x="0" y="2108200"/>
                  <a:pt x="76200" y="1790700"/>
                  <a:pt x="177800" y="1790700"/>
                </a:cubicBezTo>
                <a:cubicBezTo>
                  <a:pt x="266700" y="1790700"/>
                  <a:pt x="355600" y="1625600"/>
                  <a:pt x="355600" y="1422400"/>
                </a:cubicBezTo>
                <a:cubicBezTo>
                  <a:pt x="355600" y="1231900"/>
                  <a:pt x="431800" y="1066800"/>
                  <a:pt x="533400" y="1066800"/>
                </a:cubicBezTo>
                <a:cubicBezTo>
                  <a:pt x="635000" y="1066800"/>
                  <a:pt x="711200" y="914400"/>
                  <a:pt x="711200" y="711200"/>
                </a:cubicBezTo>
                <a:cubicBezTo>
                  <a:pt x="711200" y="508000"/>
                  <a:pt x="787400" y="355600"/>
                  <a:pt x="889000" y="355600"/>
                </a:cubicBezTo>
                <a:cubicBezTo>
                  <a:pt x="990600" y="355600"/>
                  <a:pt x="1066800" y="266700"/>
                  <a:pt x="1066800" y="177800"/>
                </a:cubicBezTo>
                <a:cubicBezTo>
                  <a:pt x="1066800" y="76200"/>
                  <a:pt x="1231900" y="0"/>
                  <a:pt x="1422400" y="0"/>
                </a:cubicBezTo>
                <a:cubicBezTo>
                  <a:pt x="1625600" y="0"/>
                  <a:pt x="1790700" y="317500"/>
                  <a:pt x="1790700" y="711200"/>
                </a:cubicBezTo>
                <a:close/>
                <a:moveTo>
                  <a:pt x="825500" y="6858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  <a:effectDag type="tree">
            <a:xfrm kx="-6324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3" name="Rectangle 2663"/>
          <p:cNvSpPr/>
          <p:nvPr/>
        </p:nvSpPr>
        <p:spPr>
          <a:xfrm rot="0" flipH="0" flipV="0">
            <a:off x="29407739" y="15512643"/>
            <a:ext cx="160982" cy="172287"/>
          </a:xfrm>
          <a:prstGeom prst="rect">
            <a:avLst/>
          </a:prstGeom>
        </p:spPr>
      </p:sp>
      <p:sp>
        <p:nvSpPr>
          <p:cNvPr id="2664" name="Freeform 2664"/>
          <p:cNvSpPr/>
          <p:nvPr/>
        </p:nvSpPr>
        <p:spPr>
          <a:xfrm rot="0" flipH="0" flipV="0">
            <a:off x="29407200" y="15589072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5" name="Freeform 2665"/>
          <p:cNvSpPr/>
          <p:nvPr/>
        </p:nvSpPr>
        <p:spPr>
          <a:xfrm rot="0" flipH="0" flipV="0">
            <a:off x="29473227" y="15586481"/>
            <a:ext cx="55810" cy="63474"/>
          </a:xfrm>
          <a:custGeom>
            <a:pathLst>
              <a:path w="6565900" h="7467600">
                <a:moveTo>
                  <a:pt x="1346200" y="3962400"/>
                </a:moveTo>
                <a:lnTo>
                  <a:pt x="4813300" y="2603500"/>
                </a:lnTo>
                <a:cubicBezTo>
                  <a:pt x="5753100" y="2235200"/>
                  <a:pt x="5727700" y="1231900"/>
                  <a:pt x="4775200" y="1231900"/>
                </a:cubicBezTo>
                <a:lnTo>
                  <a:pt x="3886200" y="1231900"/>
                </a:lnTo>
                <a:cubicBezTo>
                  <a:pt x="3683000" y="1231900"/>
                  <a:pt x="3352800" y="1295400"/>
                  <a:pt x="3162300" y="1384300"/>
                </a:cubicBezTo>
                <a:lnTo>
                  <a:pt x="3086100" y="1422400"/>
                </a:lnTo>
                <a:cubicBezTo>
                  <a:pt x="2679700" y="1600200"/>
                  <a:pt x="2146300" y="1638300"/>
                  <a:pt x="1993900" y="1498600"/>
                </a:cubicBezTo>
                <a:cubicBezTo>
                  <a:pt x="1854200" y="1346200"/>
                  <a:pt x="1905000" y="876300"/>
                  <a:pt x="2095500" y="685800"/>
                </a:cubicBezTo>
                <a:cubicBezTo>
                  <a:pt x="2374900" y="406400"/>
                  <a:pt x="3009900" y="165100"/>
                  <a:pt x="3619500" y="114300"/>
                </a:cubicBezTo>
                <a:lnTo>
                  <a:pt x="4813300" y="12700"/>
                </a:lnTo>
                <a:cubicBezTo>
                  <a:pt x="5016500" y="0"/>
                  <a:pt x="5321300" y="38100"/>
                  <a:pt x="5486400" y="101600"/>
                </a:cubicBezTo>
                <a:lnTo>
                  <a:pt x="5664200" y="152400"/>
                </a:lnTo>
                <a:cubicBezTo>
                  <a:pt x="5994400" y="279400"/>
                  <a:pt x="6184900" y="431800"/>
                  <a:pt x="6273800" y="660400"/>
                </a:cubicBezTo>
                <a:cubicBezTo>
                  <a:pt x="6299200" y="736600"/>
                  <a:pt x="6388100" y="863600"/>
                  <a:pt x="6451600" y="927100"/>
                </a:cubicBezTo>
                <a:cubicBezTo>
                  <a:pt x="6515100" y="990600"/>
                  <a:pt x="6565900" y="1206500"/>
                  <a:pt x="6565900" y="1409700"/>
                </a:cubicBezTo>
                <a:lnTo>
                  <a:pt x="6565900" y="1943100"/>
                </a:lnTo>
                <a:cubicBezTo>
                  <a:pt x="6565900" y="2146300"/>
                  <a:pt x="6489700" y="2425700"/>
                  <a:pt x="6375400" y="2565400"/>
                </a:cubicBezTo>
                <a:lnTo>
                  <a:pt x="6286500" y="2692400"/>
                </a:lnTo>
                <a:cubicBezTo>
                  <a:pt x="5981700" y="3111500"/>
                  <a:pt x="5702300" y="3365500"/>
                  <a:pt x="5334000" y="3543300"/>
                </a:cubicBezTo>
                <a:lnTo>
                  <a:pt x="4495800" y="3962400"/>
                </a:lnTo>
                <a:cubicBezTo>
                  <a:pt x="4305300" y="4051300"/>
                  <a:pt x="4000500" y="4178300"/>
                  <a:pt x="3810000" y="4229100"/>
                </a:cubicBezTo>
                <a:lnTo>
                  <a:pt x="2184400" y="4749800"/>
                </a:lnTo>
                <a:cubicBezTo>
                  <a:pt x="1460500" y="4965700"/>
                  <a:pt x="1193800" y="5232400"/>
                  <a:pt x="1193800" y="5715000"/>
                </a:cubicBezTo>
                <a:cubicBezTo>
                  <a:pt x="1193800" y="6159500"/>
                  <a:pt x="1282700" y="6248400"/>
                  <a:pt x="1727200" y="6248400"/>
                </a:cubicBezTo>
                <a:lnTo>
                  <a:pt x="3517900" y="6248400"/>
                </a:lnTo>
                <a:cubicBezTo>
                  <a:pt x="3721100" y="6248400"/>
                  <a:pt x="4025900" y="6172200"/>
                  <a:pt x="4191000" y="6070600"/>
                </a:cubicBezTo>
                <a:cubicBezTo>
                  <a:pt x="4368800" y="5969000"/>
                  <a:pt x="4673600" y="5892800"/>
                  <a:pt x="4864100" y="5892800"/>
                </a:cubicBezTo>
                <a:lnTo>
                  <a:pt x="4953000" y="5892800"/>
                </a:lnTo>
                <a:cubicBezTo>
                  <a:pt x="5156200" y="5892800"/>
                  <a:pt x="5321300" y="6045200"/>
                  <a:pt x="5321300" y="6248400"/>
                </a:cubicBezTo>
                <a:cubicBezTo>
                  <a:pt x="5321300" y="6438900"/>
                  <a:pt x="5232400" y="6680200"/>
                  <a:pt x="5143500" y="6781800"/>
                </a:cubicBezTo>
                <a:cubicBezTo>
                  <a:pt x="5041900" y="6883400"/>
                  <a:pt x="4787900" y="7035800"/>
                  <a:pt x="4597400" y="7124700"/>
                </a:cubicBezTo>
                <a:lnTo>
                  <a:pt x="4521200" y="7162800"/>
                </a:lnTo>
                <a:cubicBezTo>
                  <a:pt x="4318000" y="7251700"/>
                  <a:pt x="3987800" y="7340600"/>
                  <a:pt x="3784600" y="7353300"/>
                </a:cubicBezTo>
                <a:lnTo>
                  <a:pt x="2197100" y="7454900"/>
                </a:lnTo>
                <a:cubicBezTo>
                  <a:pt x="1993900" y="7467600"/>
                  <a:pt x="1676400" y="7442200"/>
                  <a:pt x="1498600" y="7404100"/>
                </a:cubicBezTo>
                <a:lnTo>
                  <a:pt x="1041400" y="7289800"/>
                </a:lnTo>
                <a:cubicBezTo>
                  <a:pt x="863600" y="7239000"/>
                  <a:pt x="609600" y="7086600"/>
                  <a:pt x="469900" y="6946900"/>
                </a:cubicBezTo>
                <a:lnTo>
                  <a:pt x="368300" y="6858000"/>
                </a:lnTo>
                <a:cubicBezTo>
                  <a:pt x="50800" y="6540500"/>
                  <a:pt x="0" y="5549900"/>
                  <a:pt x="279400" y="5054600"/>
                </a:cubicBezTo>
                <a:lnTo>
                  <a:pt x="431800" y="4800600"/>
                </a:lnTo>
                <a:cubicBezTo>
                  <a:pt x="660400" y="4394200"/>
                  <a:pt x="965200" y="4114800"/>
                  <a:pt x="1346200" y="3962400"/>
                </a:cubicBezTo>
                <a:close/>
                <a:moveTo>
                  <a:pt x="3581400" y="7467600"/>
                </a:moveTo>
              </a:path>
            </a:pathLst>
          </a:custGeom>
          <a:solidFill>
            <a:srgbClr val="0B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6" name="Rectangle 2666"/>
          <p:cNvSpPr/>
          <p:nvPr/>
        </p:nvSpPr>
        <p:spPr>
          <a:xfrm rot="0" flipH="0" flipV="0">
            <a:off x="28692093" y="15755594"/>
            <a:ext cx="315086" cy="172287"/>
          </a:xfrm>
          <a:prstGeom prst="rect">
            <a:avLst/>
          </a:prstGeom>
        </p:spPr>
      </p:sp>
      <p:sp>
        <p:nvSpPr>
          <p:cNvPr id="2667" name="Freeform 2667"/>
          <p:cNvSpPr/>
          <p:nvPr/>
        </p:nvSpPr>
        <p:spPr>
          <a:xfrm rot="0" flipH="0" flipV="0">
            <a:off x="28698786" y="15803200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8" name="Freeform 2668"/>
          <p:cNvSpPr/>
          <p:nvPr/>
        </p:nvSpPr>
        <p:spPr>
          <a:xfrm rot="0" flipH="0" flipV="0">
            <a:off x="28762558" y="15802553"/>
            <a:ext cx="62503" cy="89922"/>
          </a:xfrm>
          <a:custGeom>
            <a:pathLst>
              <a:path w="7353300" h="10579100">
                <a:moveTo>
                  <a:pt x="3048000" y="0"/>
                </a:moveTo>
                <a:lnTo>
                  <a:pt x="5549900" y="0"/>
                </a:lnTo>
                <a:cubicBezTo>
                  <a:pt x="5753100" y="0"/>
                  <a:pt x="6045200" y="76200"/>
                  <a:pt x="6197600" y="165100"/>
                </a:cubicBezTo>
                <a:lnTo>
                  <a:pt x="6464300" y="317500"/>
                </a:lnTo>
                <a:cubicBezTo>
                  <a:pt x="7099300" y="673100"/>
                  <a:pt x="7353300" y="1130300"/>
                  <a:pt x="7353300" y="1879600"/>
                </a:cubicBezTo>
                <a:lnTo>
                  <a:pt x="7353300" y="2514600"/>
                </a:lnTo>
                <a:cubicBezTo>
                  <a:pt x="7353300" y="2705100"/>
                  <a:pt x="7289800" y="3009900"/>
                  <a:pt x="7226300" y="3175000"/>
                </a:cubicBezTo>
                <a:lnTo>
                  <a:pt x="7150100" y="3390900"/>
                </a:lnTo>
                <a:cubicBezTo>
                  <a:pt x="6959600" y="3898900"/>
                  <a:pt x="6756400" y="4203700"/>
                  <a:pt x="6464300" y="4445000"/>
                </a:cubicBezTo>
                <a:lnTo>
                  <a:pt x="6375400" y="4521200"/>
                </a:lnTo>
                <a:cubicBezTo>
                  <a:pt x="6223000" y="4648200"/>
                  <a:pt x="6096000" y="4914900"/>
                  <a:pt x="6096000" y="5105400"/>
                </a:cubicBezTo>
                <a:lnTo>
                  <a:pt x="6096000" y="5384800"/>
                </a:lnTo>
                <a:cubicBezTo>
                  <a:pt x="6096000" y="5575300"/>
                  <a:pt x="6121400" y="5918200"/>
                  <a:pt x="6159500" y="6134100"/>
                </a:cubicBezTo>
                <a:lnTo>
                  <a:pt x="6197600" y="6337300"/>
                </a:lnTo>
                <a:cubicBezTo>
                  <a:pt x="6235700" y="6553200"/>
                  <a:pt x="6223000" y="6870700"/>
                  <a:pt x="6184900" y="7061200"/>
                </a:cubicBezTo>
                <a:lnTo>
                  <a:pt x="6019800" y="7835900"/>
                </a:lnTo>
                <a:cubicBezTo>
                  <a:pt x="5981700" y="8026400"/>
                  <a:pt x="5880100" y="8305800"/>
                  <a:pt x="5803900" y="8470900"/>
                </a:cubicBezTo>
                <a:lnTo>
                  <a:pt x="5461000" y="9105900"/>
                </a:lnTo>
                <a:cubicBezTo>
                  <a:pt x="5372100" y="9271000"/>
                  <a:pt x="5181600" y="9512300"/>
                  <a:pt x="5041900" y="9652000"/>
                </a:cubicBezTo>
                <a:lnTo>
                  <a:pt x="4737100" y="9969500"/>
                </a:lnTo>
                <a:cubicBezTo>
                  <a:pt x="4343400" y="10350500"/>
                  <a:pt x="3683000" y="10579100"/>
                  <a:pt x="2959100" y="10579100"/>
                </a:cubicBezTo>
                <a:lnTo>
                  <a:pt x="533400" y="10579100"/>
                </a:lnTo>
                <a:cubicBezTo>
                  <a:pt x="101600" y="10579100"/>
                  <a:pt x="0" y="10490200"/>
                  <a:pt x="0" y="10134600"/>
                </a:cubicBezTo>
                <a:cubicBezTo>
                  <a:pt x="0" y="9982200"/>
                  <a:pt x="76200" y="9779000"/>
                  <a:pt x="177800" y="9690100"/>
                </a:cubicBezTo>
                <a:cubicBezTo>
                  <a:pt x="279400" y="9588500"/>
                  <a:pt x="520700" y="9499600"/>
                  <a:pt x="711200" y="9499600"/>
                </a:cubicBezTo>
                <a:lnTo>
                  <a:pt x="3048000" y="9499600"/>
                </a:lnTo>
                <a:cubicBezTo>
                  <a:pt x="3238500" y="9499600"/>
                  <a:pt x="3543300" y="9448800"/>
                  <a:pt x="3708400" y="9372600"/>
                </a:cubicBezTo>
                <a:lnTo>
                  <a:pt x="3759200" y="9347200"/>
                </a:lnTo>
                <a:cubicBezTo>
                  <a:pt x="3924300" y="9271000"/>
                  <a:pt x="4178300" y="9093200"/>
                  <a:pt x="4318000" y="8953500"/>
                </a:cubicBezTo>
                <a:lnTo>
                  <a:pt x="4406900" y="8864600"/>
                </a:lnTo>
                <a:cubicBezTo>
                  <a:pt x="4546600" y="8724900"/>
                  <a:pt x="4711700" y="8445500"/>
                  <a:pt x="4762500" y="8242300"/>
                </a:cubicBezTo>
                <a:lnTo>
                  <a:pt x="5092700" y="7086600"/>
                </a:lnTo>
                <a:cubicBezTo>
                  <a:pt x="5156200" y="6896100"/>
                  <a:pt x="5194300" y="6565900"/>
                  <a:pt x="5194300" y="6375400"/>
                </a:cubicBezTo>
                <a:lnTo>
                  <a:pt x="5194300" y="6273800"/>
                </a:lnTo>
                <a:cubicBezTo>
                  <a:pt x="5194300" y="5638800"/>
                  <a:pt x="4572000" y="5207000"/>
                  <a:pt x="3670300" y="5207000"/>
                </a:cubicBezTo>
                <a:lnTo>
                  <a:pt x="2870200" y="5207000"/>
                </a:lnTo>
                <a:cubicBezTo>
                  <a:pt x="2654300" y="5207000"/>
                  <a:pt x="2501900" y="5054600"/>
                  <a:pt x="2501900" y="4838700"/>
                </a:cubicBezTo>
                <a:cubicBezTo>
                  <a:pt x="2501900" y="4419600"/>
                  <a:pt x="2578100" y="4343400"/>
                  <a:pt x="2997200" y="4216400"/>
                </a:cubicBezTo>
                <a:cubicBezTo>
                  <a:pt x="3175000" y="4165600"/>
                  <a:pt x="3479800" y="4127500"/>
                  <a:pt x="3670300" y="4127500"/>
                </a:cubicBezTo>
                <a:lnTo>
                  <a:pt x="4660900" y="4127500"/>
                </a:lnTo>
                <a:cubicBezTo>
                  <a:pt x="5041900" y="4127500"/>
                  <a:pt x="5346700" y="3975100"/>
                  <a:pt x="5753100" y="3581400"/>
                </a:cubicBezTo>
                <a:lnTo>
                  <a:pt x="5842000" y="3479800"/>
                </a:lnTo>
                <a:cubicBezTo>
                  <a:pt x="6159500" y="3162300"/>
                  <a:pt x="6273800" y="2882900"/>
                  <a:pt x="6273800" y="2425700"/>
                </a:cubicBezTo>
                <a:lnTo>
                  <a:pt x="6273800" y="1981200"/>
                </a:lnTo>
                <a:cubicBezTo>
                  <a:pt x="6273800" y="1422400"/>
                  <a:pt x="5829300" y="1079500"/>
                  <a:pt x="5105400" y="1079500"/>
                </a:cubicBezTo>
                <a:lnTo>
                  <a:pt x="3048000" y="1079500"/>
                </a:lnTo>
                <a:cubicBezTo>
                  <a:pt x="2844800" y="1079500"/>
                  <a:pt x="2641600" y="1041400"/>
                  <a:pt x="2590800" y="990600"/>
                </a:cubicBezTo>
                <a:cubicBezTo>
                  <a:pt x="2476500" y="876300"/>
                  <a:pt x="2476500" y="203200"/>
                  <a:pt x="2590800" y="88900"/>
                </a:cubicBezTo>
                <a:cubicBezTo>
                  <a:pt x="2641600" y="38100"/>
                  <a:pt x="2844800" y="0"/>
                  <a:pt x="3048000" y="0"/>
                </a:cubicBezTo>
                <a:close/>
                <a:moveTo>
                  <a:pt x="10096500" y="106299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9" name="Freeform 2669"/>
          <p:cNvSpPr/>
          <p:nvPr/>
        </p:nvSpPr>
        <p:spPr>
          <a:xfrm rot="0" flipH="0" flipV="0">
            <a:off x="28828599" y="15880061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0" name="Freeform 2670"/>
          <p:cNvSpPr/>
          <p:nvPr/>
        </p:nvSpPr>
        <p:spPr>
          <a:xfrm rot="0" flipH="0" flipV="0">
            <a:off x="28855129" y="15802553"/>
            <a:ext cx="62503" cy="89922"/>
          </a:xfrm>
          <a:custGeom>
            <a:pathLst>
              <a:path w="7353300" h="10579100">
                <a:moveTo>
                  <a:pt x="3048000" y="0"/>
                </a:moveTo>
                <a:lnTo>
                  <a:pt x="5549900" y="0"/>
                </a:lnTo>
                <a:cubicBezTo>
                  <a:pt x="5753100" y="0"/>
                  <a:pt x="6045200" y="76200"/>
                  <a:pt x="6197600" y="165100"/>
                </a:cubicBezTo>
                <a:lnTo>
                  <a:pt x="6464300" y="317500"/>
                </a:lnTo>
                <a:cubicBezTo>
                  <a:pt x="7099300" y="673100"/>
                  <a:pt x="7353300" y="1130300"/>
                  <a:pt x="7353300" y="1879600"/>
                </a:cubicBezTo>
                <a:lnTo>
                  <a:pt x="7353300" y="2514600"/>
                </a:lnTo>
                <a:cubicBezTo>
                  <a:pt x="7353300" y="2705100"/>
                  <a:pt x="7289800" y="3009900"/>
                  <a:pt x="7226300" y="3175000"/>
                </a:cubicBezTo>
                <a:lnTo>
                  <a:pt x="7150100" y="3390900"/>
                </a:lnTo>
                <a:cubicBezTo>
                  <a:pt x="6959600" y="3898900"/>
                  <a:pt x="6756400" y="4203700"/>
                  <a:pt x="6464300" y="4445000"/>
                </a:cubicBezTo>
                <a:lnTo>
                  <a:pt x="6375400" y="4521200"/>
                </a:lnTo>
                <a:cubicBezTo>
                  <a:pt x="6223000" y="4648200"/>
                  <a:pt x="6096000" y="4914900"/>
                  <a:pt x="6096000" y="5105400"/>
                </a:cubicBezTo>
                <a:lnTo>
                  <a:pt x="6096000" y="5384800"/>
                </a:lnTo>
                <a:cubicBezTo>
                  <a:pt x="6096000" y="5575300"/>
                  <a:pt x="6121400" y="5918200"/>
                  <a:pt x="6159500" y="6134100"/>
                </a:cubicBezTo>
                <a:lnTo>
                  <a:pt x="6197600" y="6337300"/>
                </a:lnTo>
                <a:cubicBezTo>
                  <a:pt x="6235700" y="6553200"/>
                  <a:pt x="6223000" y="6870700"/>
                  <a:pt x="6184900" y="7061200"/>
                </a:cubicBezTo>
                <a:lnTo>
                  <a:pt x="6019800" y="7835900"/>
                </a:lnTo>
                <a:cubicBezTo>
                  <a:pt x="5981700" y="8026400"/>
                  <a:pt x="5880100" y="8305800"/>
                  <a:pt x="5803900" y="8470900"/>
                </a:cubicBezTo>
                <a:lnTo>
                  <a:pt x="5461000" y="9105900"/>
                </a:lnTo>
                <a:cubicBezTo>
                  <a:pt x="5372100" y="9271000"/>
                  <a:pt x="5181600" y="9512300"/>
                  <a:pt x="5041900" y="9652000"/>
                </a:cubicBezTo>
                <a:lnTo>
                  <a:pt x="4737100" y="9969500"/>
                </a:lnTo>
                <a:cubicBezTo>
                  <a:pt x="4343400" y="10350500"/>
                  <a:pt x="3683000" y="10579100"/>
                  <a:pt x="2959100" y="10579100"/>
                </a:cubicBezTo>
                <a:lnTo>
                  <a:pt x="533400" y="10579100"/>
                </a:lnTo>
                <a:cubicBezTo>
                  <a:pt x="101600" y="10579100"/>
                  <a:pt x="0" y="10490200"/>
                  <a:pt x="0" y="10134600"/>
                </a:cubicBezTo>
                <a:cubicBezTo>
                  <a:pt x="0" y="9982200"/>
                  <a:pt x="76200" y="9779000"/>
                  <a:pt x="177800" y="9690100"/>
                </a:cubicBezTo>
                <a:cubicBezTo>
                  <a:pt x="279400" y="9588500"/>
                  <a:pt x="520700" y="9499600"/>
                  <a:pt x="711200" y="9499600"/>
                </a:cubicBezTo>
                <a:lnTo>
                  <a:pt x="3048000" y="9499600"/>
                </a:lnTo>
                <a:cubicBezTo>
                  <a:pt x="3238500" y="9499600"/>
                  <a:pt x="3543300" y="9448800"/>
                  <a:pt x="3708400" y="9372600"/>
                </a:cubicBezTo>
                <a:lnTo>
                  <a:pt x="3759200" y="9347200"/>
                </a:lnTo>
                <a:cubicBezTo>
                  <a:pt x="3924300" y="9271000"/>
                  <a:pt x="4178300" y="9093200"/>
                  <a:pt x="4318000" y="8953500"/>
                </a:cubicBezTo>
                <a:lnTo>
                  <a:pt x="4406900" y="8864600"/>
                </a:lnTo>
                <a:cubicBezTo>
                  <a:pt x="4546600" y="8724900"/>
                  <a:pt x="4711700" y="8445500"/>
                  <a:pt x="4762500" y="8242300"/>
                </a:cubicBezTo>
                <a:lnTo>
                  <a:pt x="5092700" y="7086600"/>
                </a:lnTo>
                <a:cubicBezTo>
                  <a:pt x="5156200" y="6896100"/>
                  <a:pt x="5194300" y="6565900"/>
                  <a:pt x="5194300" y="6375400"/>
                </a:cubicBezTo>
                <a:lnTo>
                  <a:pt x="5194300" y="6273800"/>
                </a:lnTo>
                <a:cubicBezTo>
                  <a:pt x="5194300" y="5638800"/>
                  <a:pt x="4572000" y="5207000"/>
                  <a:pt x="3670300" y="5207000"/>
                </a:cubicBezTo>
                <a:lnTo>
                  <a:pt x="2870200" y="5207000"/>
                </a:lnTo>
                <a:cubicBezTo>
                  <a:pt x="2654300" y="5207000"/>
                  <a:pt x="2501900" y="5054600"/>
                  <a:pt x="2501900" y="4838700"/>
                </a:cubicBezTo>
                <a:cubicBezTo>
                  <a:pt x="2501900" y="4419600"/>
                  <a:pt x="2578100" y="4343400"/>
                  <a:pt x="2997200" y="4216400"/>
                </a:cubicBezTo>
                <a:cubicBezTo>
                  <a:pt x="3175000" y="4165600"/>
                  <a:pt x="3479800" y="4127500"/>
                  <a:pt x="3670300" y="4127500"/>
                </a:cubicBezTo>
                <a:lnTo>
                  <a:pt x="4660900" y="4127500"/>
                </a:lnTo>
                <a:cubicBezTo>
                  <a:pt x="5041900" y="4127500"/>
                  <a:pt x="5346700" y="3975100"/>
                  <a:pt x="5753100" y="3581400"/>
                </a:cubicBezTo>
                <a:lnTo>
                  <a:pt x="5842000" y="3479800"/>
                </a:lnTo>
                <a:cubicBezTo>
                  <a:pt x="6159500" y="3162300"/>
                  <a:pt x="6273800" y="2882900"/>
                  <a:pt x="6273800" y="2425700"/>
                </a:cubicBezTo>
                <a:lnTo>
                  <a:pt x="6273800" y="1981200"/>
                </a:lnTo>
                <a:cubicBezTo>
                  <a:pt x="6273800" y="1422400"/>
                  <a:pt x="5829300" y="1079500"/>
                  <a:pt x="5105400" y="1079500"/>
                </a:cubicBezTo>
                <a:lnTo>
                  <a:pt x="3048000" y="1079500"/>
                </a:lnTo>
                <a:cubicBezTo>
                  <a:pt x="2844800" y="1079500"/>
                  <a:pt x="2641600" y="1041400"/>
                  <a:pt x="2590800" y="990600"/>
                </a:cubicBezTo>
                <a:cubicBezTo>
                  <a:pt x="2476500" y="876300"/>
                  <a:pt x="2476500" y="203200"/>
                  <a:pt x="2590800" y="88900"/>
                </a:cubicBezTo>
                <a:cubicBezTo>
                  <a:pt x="2641600" y="38100"/>
                  <a:pt x="2844800" y="0"/>
                  <a:pt x="3048000" y="0"/>
                </a:cubicBezTo>
                <a:close/>
                <a:moveTo>
                  <a:pt x="10096500" y="106299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1" name="Freeform 2671"/>
          <p:cNvSpPr/>
          <p:nvPr/>
        </p:nvSpPr>
        <p:spPr>
          <a:xfrm rot="0" flipH="0" flipV="0">
            <a:off x="28923869" y="15802876"/>
            <a:ext cx="53327" cy="89922"/>
          </a:xfrm>
          <a:custGeom>
            <a:pathLst>
              <a:path w="6273800" h="10579100">
                <a:moveTo>
                  <a:pt x="5816600" y="6972300"/>
                </a:moveTo>
                <a:lnTo>
                  <a:pt x="5346700" y="8559800"/>
                </a:lnTo>
                <a:cubicBezTo>
                  <a:pt x="5194300" y="9055100"/>
                  <a:pt x="4673600" y="9779000"/>
                  <a:pt x="4343400" y="9931400"/>
                </a:cubicBezTo>
                <a:cubicBezTo>
                  <a:pt x="4267200" y="9969500"/>
                  <a:pt x="4025900" y="10096500"/>
                  <a:pt x="3822700" y="10210800"/>
                </a:cubicBezTo>
                <a:cubicBezTo>
                  <a:pt x="3390900" y="10464800"/>
                  <a:pt x="2921000" y="10579100"/>
                  <a:pt x="2425700" y="10579100"/>
                </a:cubicBezTo>
                <a:lnTo>
                  <a:pt x="1968500" y="10579100"/>
                </a:lnTo>
                <a:cubicBezTo>
                  <a:pt x="1778000" y="10579100"/>
                  <a:pt x="1485900" y="10515600"/>
                  <a:pt x="1320800" y="10414000"/>
                </a:cubicBezTo>
                <a:lnTo>
                  <a:pt x="1066800" y="10274300"/>
                </a:lnTo>
                <a:cubicBezTo>
                  <a:pt x="381000" y="9880600"/>
                  <a:pt x="0" y="9194800"/>
                  <a:pt x="0" y="8343900"/>
                </a:cubicBezTo>
                <a:lnTo>
                  <a:pt x="0" y="8077200"/>
                </a:lnTo>
                <a:cubicBezTo>
                  <a:pt x="0" y="7874000"/>
                  <a:pt x="38100" y="7670800"/>
                  <a:pt x="88900" y="7632700"/>
                </a:cubicBezTo>
                <a:cubicBezTo>
                  <a:pt x="139700" y="7581900"/>
                  <a:pt x="228600" y="7366000"/>
                  <a:pt x="279400" y="7162800"/>
                </a:cubicBezTo>
                <a:lnTo>
                  <a:pt x="444500" y="6565900"/>
                </a:lnTo>
                <a:cubicBezTo>
                  <a:pt x="495300" y="6362700"/>
                  <a:pt x="533400" y="6172200"/>
                  <a:pt x="533400" y="6146800"/>
                </a:cubicBezTo>
                <a:cubicBezTo>
                  <a:pt x="533400" y="6121400"/>
                  <a:pt x="558800" y="5956300"/>
                  <a:pt x="584200" y="5778500"/>
                </a:cubicBezTo>
                <a:lnTo>
                  <a:pt x="647700" y="5435600"/>
                </a:lnTo>
                <a:cubicBezTo>
                  <a:pt x="673100" y="5257800"/>
                  <a:pt x="762000" y="4953000"/>
                  <a:pt x="838200" y="4749800"/>
                </a:cubicBezTo>
                <a:lnTo>
                  <a:pt x="1117600" y="4038600"/>
                </a:lnTo>
                <a:cubicBezTo>
                  <a:pt x="1193800" y="3848100"/>
                  <a:pt x="1257300" y="3657600"/>
                  <a:pt x="1257300" y="3632200"/>
                </a:cubicBezTo>
                <a:cubicBezTo>
                  <a:pt x="1257300" y="3606800"/>
                  <a:pt x="1333500" y="3454400"/>
                  <a:pt x="1435100" y="3289300"/>
                </a:cubicBezTo>
                <a:lnTo>
                  <a:pt x="2120900" y="2133600"/>
                </a:lnTo>
                <a:cubicBezTo>
                  <a:pt x="2349500" y="1752600"/>
                  <a:pt x="2603500" y="1498600"/>
                  <a:pt x="2997200" y="1244600"/>
                </a:cubicBezTo>
                <a:lnTo>
                  <a:pt x="4356100" y="381000"/>
                </a:lnTo>
                <a:cubicBezTo>
                  <a:pt x="4737100" y="139700"/>
                  <a:pt x="5181600" y="0"/>
                  <a:pt x="5651500" y="0"/>
                </a:cubicBezTo>
                <a:lnTo>
                  <a:pt x="5740400" y="0"/>
                </a:lnTo>
                <a:cubicBezTo>
                  <a:pt x="6184900" y="0"/>
                  <a:pt x="6273800" y="88900"/>
                  <a:pt x="6273800" y="546100"/>
                </a:cubicBezTo>
                <a:cubicBezTo>
                  <a:pt x="6273800" y="736600"/>
                  <a:pt x="6172200" y="939800"/>
                  <a:pt x="6057900" y="990600"/>
                </a:cubicBezTo>
                <a:cubicBezTo>
                  <a:pt x="5930900" y="1041400"/>
                  <a:pt x="5689600" y="1079500"/>
                  <a:pt x="5511800" y="1079500"/>
                </a:cubicBezTo>
                <a:cubicBezTo>
                  <a:pt x="5346700" y="1079500"/>
                  <a:pt x="5067300" y="1155700"/>
                  <a:pt x="4914900" y="1257300"/>
                </a:cubicBezTo>
                <a:lnTo>
                  <a:pt x="4152900" y="1701800"/>
                </a:lnTo>
                <a:cubicBezTo>
                  <a:pt x="4000500" y="1790700"/>
                  <a:pt x="3759200" y="1981200"/>
                  <a:pt x="3619500" y="2120900"/>
                </a:cubicBezTo>
                <a:lnTo>
                  <a:pt x="2768600" y="2984500"/>
                </a:lnTo>
                <a:cubicBezTo>
                  <a:pt x="2628900" y="3124200"/>
                  <a:pt x="2514600" y="3390900"/>
                  <a:pt x="2514600" y="3594100"/>
                </a:cubicBezTo>
                <a:lnTo>
                  <a:pt x="2514600" y="3771900"/>
                </a:lnTo>
                <a:cubicBezTo>
                  <a:pt x="2514600" y="4038600"/>
                  <a:pt x="2603500" y="4127500"/>
                  <a:pt x="2870200" y="4127500"/>
                </a:cubicBezTo>
                <a:lnTo>
                  <a:pt x="3949700" y="4127500"/>
                </a:lnTo>
                <a:cubicBezTo>
                  <a:pt x="4140200" y="4127500"/>
                  <a:pt x="4432300" y="4203700"/>
                  <a:pt x="4597400" y="4292600"/>
                </a:cubicBezTo>
                <a:lnTo>
                  <a:pt x="5194300" y="4622800"/>
                </a:lnTo>
                <a:cubicBezTo>
                  <a:pt x="5638800" y="4864100"/>
                  <a:pt x="5727700" y="4978400"/>
                  <a:pt x="5803900" y="5410200"/>
                </a:cubicBezTo>
                <a:lnTo>
                  <a:pt x="5842000" y="5626100"/>
                </a:lnTo>
                <a:cubicBezTo>
                  <a:pt x="5943600" y="6159500"/>
                  <a:pt x="5930900" y="6578600"/>
                  <a:pt x="5816600" y="6972300"/>
                </a:cubicBezTo>
                <a:close/>
                <a:moveTo>
                  <a:pt x="2679700" y="10591800"/>
                </a:moveTo>
                <a:moveTo>
                  <a:pt x="1752600" y="5549900"/>
                </a:moveTo>
                <a:lnTo>
                  <a:pt x="1181100" y="7378700"/>
                </a:lnTo>
                <a:cubicBezTo>
                  <a:pt x="1117600" y="7556500"/>
                  <a:pt x="1079500" y="7874000"/>
                  <a:pt x="1079500" y="8077200"/>
                </a:cubicBezTo>
                <a:lnTo>
                  <a:pt x="1079500" y="8432800"/>
                </a:lnTo>
                <a:cubicBezTo>
                  <a:pt x="1079500" y="8966200"/>
                  <a:pt x="1689100" y="9512300"/>
                  <a:pt x="2286000" y="9512300"/>
                </a:cubicBezTo>
                <a:cubicBezTo>
                  <a:pt x="3200400" y="9512300"/>
                  <a:pt x="3835400" y="9207500"/>
                  <a:pt x="4165600" y="8610600"/>
                </a:cubicBezTo>
                <a:lnTo>
                  <a:pt x="4356100" y="8293100"/>
                </a:lnTo>
                <a:cubicBezTo>
                  <a:pt x="4445000" y="8128000"/>
                  <a:pt x="4546600" y="7848600"/>
                  <a:pt x="4584700" y="7658100"/>
                </a:cubicBezTo>
                <a:lnTo>
                  <a:pt x="4775200" y="6616700"/>
                </a:lnTo>
                <a:cubicBezTo>
                  <a:pt x="4876800" y="6083300"/>
                  <a:pt x="4851400" y="5930900"/>
                  <a:pt x="4635500" y="5715000"/>
                </a:cubicBezTo>
                <a:cubicBezTo>
                  <a:pt x="4279900" y="5359400"/>
                  <a:pt x="3962400" y="5207000"/>
                  <a:pt x="3581400" y="5207000"/>
                </a:cubicBezTo>
                <a:lnTo>
                  <a:pt x="2209800" y="5207000"/>
                </a:lnTo>
                <a:cubicBezTo>
                  <a:pt x="1866900" y="5207000"/>
                  <a:pt x="1854200" y="5207000"/>
                  <a:pt x="1752600" y="5549900"/>
                </a:cubicBezTo>
                <a:close/>
                <a:moveTo>
                  <a:pt x="4102100" y="105918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2" name="Rectangle 2672"/>
          <p:cNvSpPr/>
          <p:nvPr/>
        </p:nvSpPr>
        <p:spPr>
          <a:xfrm rot="0" flipH="0" flipV="0">
            <a:off x="28262324" y="15970605"/>
            <a:ext cx="1365150" cy="173811"/>
          </a:xfrm>
          <a:prstGeom prst="rect">
            <a:avLst/>
          </a:prstGeom>
        </p:spPr>
      </p:sp>
      <p:sp>
        <p:nvSpPr>
          <p:cNvPr id="2673" name="Freeform 2673"/>
          <p:cNvSpPr/>
          <p:nvPr/>
        </p:nvSpPr>
        <p:spPr>
          <a:xfrm rot="0" flipH="0" flipV="0">
            <a:off x="28269017" y="16018211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4" name="Freeform 2674"/>
          <p:cNvSpPr/>
          <p:nvPr/>
        </p:nvSpPr>
        <p:spPr>
          <a:xfrm rot="0" flipH="0" flipV="0">
            <a:off x="28736600" y="16019411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5" name="Freeform 2675"/>
          <p:cNvSpPr/>
          <p:nvPr/>
        </p:nvSpPr>
        <p:spPr>
          <a:xfrm rot="0" flipH="0" flipV="0">
            <a:off x="28802130" y="16096596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6" name="Freeform 2676"/>
          <p:cNvSpPr/>
          <p:nvPr/>
        </p:nvSpPr>
        <p:spPr>
          <a:xfrm rot="0" flipH="0" flipV="0">
            <a:off x="28847257" y="16020599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7" name="Freeform 2677"/>
          <p:cNvSpPr/>
          <p:nvPr/>
        </p:nvSpPr>
        <p:spPr>
          <a:xfrm rot="0" flipH="0" flipV="0">
            <a:off x="28878570" y="16019735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8" name="Freeform 2678"/>
          <p:cNvSpPr/>
          <p:nvPr/>
        </p:nvSpPr>
        <p:spPr>
          <a:xfrm rot="0" flipH="0" flipV="0">
            <a:off x="29364432" y="16020161"/>
            <a:ext cx="57912" cy="88392"/>
          </a:xfrm>
          <a:custGeom>
            <a:pathLst>
              <a:path w="5791200" h="8839200">
                <a:moveTo>
                  <a:pt x="749300" y="5638800"/>
                </a:moveTo>
                <a:lnTo>
                  <a:pt x="3225800" y="1282700"/>
                </a:lnTo>
                <a:cubicBezTo>
                  <a:pt x="3467100" y="863600"/>
                  <a:pt x="3657600" y="393700"/>
                  <a:pt x="3657600" y="254000"/>
                </a:cubicBezTo>
                <a:cubicBezTo>
                  <a:pt x="3657600" y="114300"/>
                  <a:pt x="3873500" y="0"/>
                  <a:pt x="4114800" y="0"/>
                </a:cubicBezTo>
                <a:cubicBezTo>
                  <a:pt x="4368800" y="0"/>
                  <a:pt x="4572000" y="127000"/>
                  <a:pt x="4572000" y="304800"/>
                </a:cubicBezTo>
                <a:cubicBezTo>
                  <a:pt x="4572000" y="469900"/>
                  <a:pt x="4381500" y="939800"/>
                  <a:pt x="4152900" y="1358900"/>
                </a:cubicBezTo>
                <a:lnTo>
                  <a:pt x="2260600" y="4724400"/>
                </a:lnTo>
                <a:cubicBezTo>
                  <a:pt x="2032000" y="5143500"/>
                  <a:pt x="1765300" y="5486400"/>
                  <a:pt x="1689100" y="5486400"/>
                </a:cubicBezTo>
                <a:cubicBezTo>
                  <a:pt x="1600200" y="5486400"/>
                  <a:pt x="1524000" y="5613400"/>
                  <a:pt x="1524000" y="5791200"/>
                </a:cubicBezTo>
                <a:cubicBezTo>
                  <a:pt x="1524000" y="5956300"/>
                  <a:pt x="1917700" y="6096000"/>
                  <a:pt x="2400300" y="6096000"/>
                </a:cubicBezTo>
                <a:lnTo>
                  <a:pt x="2794000" y="6096000"/>
                </a:lnTo>
                <a:cubicBezTo>
                  <a:pt x="3276600" y="6096000"/>
                  <a:pt x="3657600" y="5816600"/>
                  <a:pt x="3657600" y="5486400"/>
                </a:cubicBezTo>
                <a:cubicBezTo>
                  <a:pt x="3657600" y="4584700"/>
                  <a:pt x="3810000" y="4267200"/>
                  <a:pt x="4216400" y="4267200"/>
                </a:cubicBezTo>
                <a:cubicBezTo>
                  <a:pt x="4419600" y="4267200"/>
                  <a:pt x="4660900" y="4394200"/>
                  <a:pt x="4762500" y="4572000"/>
                </a:cubicBezTo>
                <a:cubicBezTo>
                  <a:pt x="4864100" y="4737100"/>
                  <a:pt x="4864100" y="4876800"/>
                  <a:pt x="4762500" y="4876800"/>
                </a:cubicBezTo>
                <a:cubicBezTo>
                  <a:pt x="4660900" y="4876800"/>
                  <a:pt x="4572000" y="5143500"/>
                  <a:pt x="4572000" y="5486400"/>
                </a:cubicBezTo>
                <a:cubicBezTo>
                  <a:pt x="4572000" y="5816600"/>
                  <a:pt x="4787900" y="6096000"/>
                  <a:pt x="5029200" y="6096000"/>
                </a:cubicBezTo>
                <a:cubicBezTo>
                  <a:pt x="5499100" y="6096000"/>
                  <a:pt x="5791200" y="6273800"/>
                  <a:pt x="5791200" y="6553200"/>
                </a:cubicBezTo>
                <a:cubicBezTo>
                  <a:pt x="5791200" y="6845300"/>
                  <a:pt x="5486400" y="7010400"/>
                  <a:pt x="4876800" y="7010400"/>
                </a:cubicBezTo>
                <a:cubicBezTo>
                  <a:pt x="4114800" y="7010400"/>
                  <a:pt x="3962400" y="7162800"/>
                  <a:pt x="3962400" y="7924800"/>
                </a:cubicBezTo>
                <a:cubicBezTo>
                  <a:pt x="3962400" y="8597900"/>
                  <a:pt x="3810000" y="8839200"/>
                  <a:pt x="3352800" y="8839200"/>
                </a:cubicBezTo>
                <a:cubicBezTo>
                  <a:pt x="3187700" y="8839200"/>
                  <a:pt x="3048000" y="8445500"/>
                  <a:pt x="3048000" y="7975600"/>
                </a:cubicBezTo>
                <a:lnTo>
                  <a:pt x="3048000" y="7874000"/>
                </a:lnTo>
                <a:cubicBezTo>
                  <a:pt x="3048000" y="7378700"/>
                  <a:pt x="2679700" y="7010400"/>
                  <a:pt x="2184400" y="7010400"/>
                </a:cubicBezTo>
                <a:lnTo>
                  <a:pt x="1181100" y="7010400"/>
                </a:lnTo>
                <a:cubicBezTo>
                  <a:pt x="342900" y="7010400"/>
                  <a:pt x="0" y="6870700"/>
                  <a:pt x="0" y="6553200"/>
                </a:cubicBezTo>
                <a:cubicBezTo>
                  <a:pt x="0" y="6464300"/>
                  <a:pt x="76200" y="6400800"/>
                  <a:pt x="152400" y="6400800"/>
                </a:cubicBezTo>
                <a:cubicBezTo>
                  <a:pt x="241300" y="6400800"/>
                  <a:pt x="508000" y="6057900"/>
                  <a:pt x="749300" y="5638800"/>
                </a:cubicBezTo>
                <a:close/>
                <a:moveTo>
                  <a:pt x="1790700" y="8851900"/>
                </a:moveTo>
              </a:path>
            </a:pathLst>
          </a:custGeom>
          <a:solidFill>
            <a:srgbClr val="050505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9" name="Freeform 2679"/>
          <p:cNvSpPr/>
          <p:nvPr/>
        </p:nvSpPr>
        <p:spPr>
          <a:xfrm rot="0" flipH="0" flipV="0">
            <a:off x="29455975" y="16023336"/>
            <a:ext cx="27432" cy="85344"/>
          </a:xfrm>
          <a:custGeom>
            <a:pathLst>
              <a:path w="2743200" h="8534400">
                <a:moveTo>
                  <a:pt x="2514600" y="2044700"/>
                </a:moveTo>
                <a:lnTo>
                  <a:pt x="1155700" y="7023100"/>
                </a:lnTo>
                <a:cubicBezTo>
                  <a:pt x="762000" y="8483600"/>
                  <a:pt x="736600" y="8534400"/>
                  <a:pt x="368300" y="8534400"/>
                </a:cubicBezTo>
                <a:cubicBezTo>
                  <a:pt x="165100" y="8534400"/>
                  <a:pt x="0" y="8140700"/>
                  <a:pt x="0" y="7670800"/>
                </a:cubicBezTo>
                <a:lnTo>
                  <a:pt x="0" y="7569200"/>
                </a:lnTo>
                <a:cubicBezTo>
                  <a:pt x="0" y="7099300"/>
                  <a:pt x="88900" y="6324600"/>
                  <a:pt x="203200" y="5867400"/>
                </a:cubicBezTo>
                <a:lnTo>
                  <a:pt x="914400" y="2971800"/>
                </a:lnTo>
                <a:cubicBezTo>
                  <a:pt x="1028700" y="2514600"/>
                  <a:pt x="1219200" y="2133600"/>
                  <a:pt x="1320800" y="2133600"/>
                </a:cubicBezTo>
                <a:cubicBezTo>
                  <a:pt x="1435100" y="2133600"/>
                  <a:pt x="1524000" y="1993900"/>
                  <a:pt x="1524000" y="1828800"/>
                </a:cubicBezTo>
                <a:cubicBezTo>
                  <a:pt x="1524000" y="1435100"/>
                  <a:pt x="965200" y="1435100"/>
                  <a:pt x="723900" y="1828800"/>
                </a:cubicBezTo>
                <a:cubicBezTo>
                  <a:pt x="622300" y="1993900"/>
                  <a:pt x="419100" y="2133600"/>
                  <a:pt x="266700" y="2133600"/>
                </a:cubicBezTo>
                <a:cubicBezTo>
                  <a:pt x="114300" y="2133600"/>
                  <a:pt x="0" y="1930400"/>
                  <a:pt x="0" y="1676400"/>
                </a:cubicBezTo>
                <a:cubicBezTo>
                  <a:pt x="0" y="914400"/>
                  <a:pt x="1193800" y="0"/>
                  <a:pt x="2184400" y="0"/>
                </a:cubicBezTo>
                <a:cubicBezTo>
                  <a:pt x="2489200" y="0"/>
                  <a:pt x="2743200" y="279400"/>
                  <a:pt x="2743200" y="609600"/>
                </a:cubicBezTo>
                <a:cubicBezTo>
                  <a:pt x="2743200" y="939800"/>
                  <a:pt x="2641600" y="1587500"/>
                  <a:pt x="2514600" y="2044700"/>
                </a:cubicBezTo>
                <a:close/>
                <a:moveTo>
                  <a:pt x="5524500" y="8534400"/>
                </a:moveTo>
              </a:path>
            </a:pathLst>
          </a:custGeom>
          <a:solidFill>
            <a:srgbClr val="050505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0" name="Freeform 2680"/>
          <p:cNvSpPr/>
          <p:nvPr/>
        </p:nvSpPr>
        <p:spPr>
          <a:xfrm rot="0" flipH="0" flipV="0">
            <a:off x="29483381" y="16099536"/>
            <a:ext cx="9144" cy="9144"/>
          </a:xfrm>
          <a:custGeom>
            <a:pathLst>
              <a:path w="914400" h="914400">
                <a:moveTo>
                  <a:pt x="304800" y="0"/>
                </a:moveTo>
                <a:lnTo>
                  <a:pt x="609600" y="0"/>
                </a:lnTo>
                <a:cubicBezTo>
                  <a:pt x="774700" y="0"/>
                  <a:pt x="914400" y="139700"/>
                  <a:pt x="914400" y="304800"/>
                </a:cubicBezTo>
                <a:cubicBezTo>
                  <a:pt x="914400" y="482600"/>
                  <a:pt x="850900" y="609600"/>
                  <a:pt x="762000" y="609600"/>
                </a:cubicBezTo>
                <a:cubicBezTo>
                  <a:pt x="673100" y="609600"/>
                  <a:pt x="609600" y="685800"/>
                  <a:pt x="609600" y="762000"/>
                </a:cubicBezTo>
                <a:cubicBezTo>
                  <a:pt x="609600" y="850900"/>
                  <a:pt x="469900" y="914400"/>
                  <a:pt x="304800" y="914400"/>
                </a:cubicBezTo>
                <a:cubicBezTo>
                  <a:pt x="139700" y="914400"/>
                  <a:pt x="0" y="787400"/>
                  <a:pt x="0" y="609600"/>
                </a:cubicBezTo>
                <a:lnTo>
                  <a:pt x="0" y="304800"/>
                </a:lnTo>
                <a:cubicBezTo>
                  <a:pt x="0" y="88900"/>
                  <a:pt x="88900" y="0"/>
                  <a:pt x="304800" y="0"/>
                </a:cubicBezTo>
                <a:close/>
                <a:moveTo>
                  <a:pt x="914400" y="914400"/>
                </a:moveTo>
              </a:path>
            </a:pathLst>
          </a:custGeom>
          <a:solidFill>
            <a:srgbClr val="050505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1" name="Freeform 2681"/>
          <p:cNvSpPr/>
          <p:nvPr/>
        </p:nvSpPr>
        <p:spPr>
          <a:xfrm rot="0" flipH="0" flipV="0">
            <a:off x="29513834" y="16020161"/>
            <a:ext cx="57912" cy="88392"/>
          </a:xfrm>
          <a:custGeom>
            <a:pathLst>
              <a:path w="5791200" h="8839200">
                <a:moveTo>
                  <a:pt x="749300" y="5638800"/>
                </a:moveTo>
                <a:lnTo>
                  <a:pt x="3225800" y="1282700"/>
                </a:lnTo>
                <a:cubicBezTo>
                  <a:pt x="3467100" y="863600"/>
                  <a:pt x="3657600" y="393700"/>
                  <a:pt x="3657600" y="254000"/>
                </a:cubicBezTo>
                <a:cubicBezTo>
                  <a:pt x="3657600" y="114300"/>
                  <a:pt x="3873500" y="0"/>
                  <a:pt x="4114800" y="0"/>
                </a:cubicBezTo>
                <a:cubicBezTo>
                  <a:pt x="4368800" y="0"/>
                  <a:pt x="4572000" y="127000"/>
                  <a:pt x="4572000" y="304800"/>
                </a:cubicBezTo>
                <a:cubicBezTo>
                  <a:pt x="4572000" y="469900"/>
                  <a:pt x="4381500" y="939800"/>
                  <a:pt x="4152900" y="1358900"/>
                </a:cubicBezTo>
                <a:lnTo>
                  <a:pt x="2260600" y="4724400"/>
                </a:lnTo>
                <a:cubicBezTo>
                  <a:pt x="2032000" y="5143500"/>
                  <a:pt x="1765300" y="5486400"/>
                  <a:pt x="1689100" y="5486400"/>
                </a:cubicBezTo>
                <a:cubicBezTo>
                  <a:pt x="1600200" y="5486400"/>
                  <a:pt x="1524000" y="5613400"/>
                  <a:pt x="1524000" y="5791200"/>
                </a:cubicBezTo>
                <a:cubicBezTo>
                  <a:pt x="1524000" y="5956300"/>
                  <a:pt x="1917700" y="6096000"/>
                  <a:pt x="2400300" y="6096000"/>
                </a:cubicBezTo>
                <a:lnTo>
                  <a:pt x="2794000" y="6096000"/>
                </a:lnTo>
                <a:cubicBezTo>
                  <a:pt x="3276600" y="6096000"/>
                  <a:pt x="3657600" y="5816600"/>
                  <a:pt x="3657600" y="5486400"/>
                </a:cubicBezTo>
                <a:cubicBezTo>
                  <a:pt x="3657600" y="4584700"/>
                  <a:pt x="3810000" y="4267200"/>
                  <a:pt x="4216400" y="4267200"/>
                </a:cubicBezTo>
                <a:cubicBezTo>
                  <a:pt x="4419600" y="4267200"/>
                  <a:pt x="4660900" y="4394200"/>
                  <a:pt x="4762500" y="4572000"/>
                </a:cubicBezTo>
                <a:cubicBezTo>
                  <a:pt x="4864100" y="4737100"/>
                  <a:pt x="4864100" y="4876800"/>
                  <a:pt x="4762500" y="4876800"/>
                </a:cubicBezTo>
                <a:cubicBezTo>
                  <a:pt x="4660900" y="4876800"/>
                  <a:pt x="4572000" y="5143500"/>
                  <a:pt x="4572000" y="5486400"/>
                </a:cubicBezTo>
                <a:cubicBezTo>
                  <a:pt x="4572000" y="5816600"/>
                  <a:pt x="4787900" y="6096000"/>
                  <a:pt x="5029200" y="6096000"/>
                </a:cubicBezTo>
                <a:cubicBezTo>
                  <a:pt x="5499100" y="6096000"/>
                  <a:pt x="5791200" y="6273800"/>
                  <a:pt x="5791200" y="6553200"/>
                </a:cubicBezTo>
                <a:cubicBezTo>
                  <a:pt x="5791200" y="6845300"/>
                  <a:pt x="5486400" y="7010400"/>
                  <a:pt x="4876800" y="7010400"/>
                </a:cubicBezTo>
                <a:cubicBezTo>
                  <a:pt x="4114800" y="7010400"/>
                  <a:pt x="3962400" y="7162800"/>
                  <a:pt x="3962400" y="7924800"/>
                </a:cubicBezTo>
                <a:cubicBezTo>
                  <a:pt x="3962400" y="8597900"/>
                  <a:pt x="3810000" y="8839200"/>
                  <a:pt x="3352800" y="8839200"/>
                </a:cubicBezTo>
                <a:cubicBezTo>
                  <a:pt x="3187700" y="8839200"/>
                  <a:pt x="3048000" y="8445500"/>
                  <a:pt x="3048000" y="7975600"/>
                </a:cubicBezTo>
                <a:lnTo>
                  <a:pt x="3048000" y="7874000"/>
                </a:lnTo>
                <a:cubicBezTo>
                  <a:pt x="3048000" y="7378700"/>
                  <a:pt x="2679700" y="7010400"/>
                  <a:pt x="2184400" y="7010400"/>
                </a:cubicBezTo>
                <a:lnTo>
                  <a:pt x="1181100" y="7010400"/>
                </a:lnTo>
                <a:cubicBezTo>
                  <a:pt x="342900" y="7010400"/>
                  <a:pt x="0" y="6870700"/>
                  <a:pt x="0" y="6553200"/>
                </a:cubicBezTo>
                <a:cubicBezTo>
                  <a:pt x="0" y="6464300"/>
                  <a:pt x="76200" y="6400800"/>
                  <a:pt x="152400" y="6400800"/>
                </a:cubicBezTo>
                <a:cubicBezTo>
                  <a:pt x="241300" y="6400800"/>
                  <a:pt x="508000" y="6057900"/>
                  <a:pt x="749300" y="5638800"/>
                </a:cubicBezTo>
                <a:close/>
                <a:moveTo>
                  <a:pt x="1790700" y="8851900"/>
                </a:moveTo>
              </a:path>
            </a:pathLst>
          </a:custGeom>
          <a:solidFill>
            <a:srgbClr val="050505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2" name="Rectangle 2682"/>
          <p:cNvSpPr/>
          <p:nvPr/>
        </p:nvSpPr>
        <p:spPr>
          <a:xfrm rot="0" flipH="0" flipV="0">
            <a:off x="28230323" y="16187267"/>
            <a:ext cx="1372670" cy="1036014"/>
          </a:xfrm>
          <a:prstGeom prst="rect">
            <a:avLst/>
          </a:prstGeom>
        </p:spPr>
      </p:sp>
      <p:sp>
        <p:nvSpPr>
          <p:cNvPr id="2683" name="Freeform 2683"/>
          <p:cNvSpPr/>
          <p:nvPr/>
        </p:nvSpPr>
        <p:spPr>
          <a:xfrm rot="0" flipH="0" flipV="0">
            <a:off x="28233669" y="16232606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4" name="Freeform 2684"/>
          <p:cNvSpPr/>
          <p:nvPr/>
        </p:nvSpPr>
        <p:spPr>
          <a:xfrm rot="0" flipH="0" flipV="0">
            <a:off x="28305206" y="16237464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5" name="Freeform 2685"/>
          <p:cNvSpPr/>
          <p:nvPr/>
        </p:nvSpPr>
        <p:spPr>
          <a:xfrm rot="0" flipH="0" flipV="0">
            <a:off x="28747993" y="16234949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6" name="Freeform 2686"/>
          <p:cNvSpPr/>
          <p:nvPr/>
        </p:nvSpPr>
        <p:spPr>
          <a:xfrm rot="0" flipH="0" flipV="0">
            <a:off x="28808951" y="16312242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7" name="Freeform 2687"/>
          <p:cNvSpPr/>
          <p:nvPr/>
        </p:nvSpPr>
        <p:spPr>
          <a:xfrm rot="0" flipH="0" flipV="0">
            <a:off x="28855226" y="16236245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8" name="Freeform 2688"/>
          <p:cNvSpPr/>
          <p:nvPr/>
        </p:nvSpPr>
        <p:spPr>
          <a:xfrm rot="0" flipH="0" flipV="0">
            <a:off x="28904202" y="16236245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C0D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9" name="Freeform 2689"/>
          <p:cNvSpPr/>
          <p:nvPr/>
        </p:nvSpPr>
        <p:spPr>
          <a:xfrm rot="0" flipH="0" flipV="0">
            <a:off x="29391909" y="16233876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0" name="Freeform 2690"/>
          <p:cNvSpPr/>
          <p:nvPr/>
        </p:nvSpPr>
        <p:spPr>
          <a:xfrm rot="0" flipH="0" flipV="0">
            <a:off x="29457578" y="16313004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1" name="Freeform 2691"/>
          <p:cNvSpPr/>
          <p:nvPr/>
        </p:nvSpPr>
        <p:spPr>
          <a:xfrm rot="0" flipH="0" flipV="0">
            <a:off x="29487841" y="16235819"/>
            <a:ext cx="53327" cy="89922"/>
          </a:xfrm>
          <a:custGeom>
            <a:pathLst>
              <a:path w="6273800" h="10579100">
                <a:moveTo>
                  <a:pt x="5816600" y="6972300"/>
                </a:moveTo>
                <a:lnTo>
                  <a:pt x="5346700" y="8559800"/>
                </a:lnTo>
                <a:cubicBezTo>
                  <a:pt x="5194300" y="9055100"/>
                  <a:pt x="4673600" y="9779000"/>
                  <a:pt x="4343400" y="9931400"/>
                </a:cubicBezTo>
                <a:cubicBezTo>
                  <a:pt x="4267200" y="9969500"/>
                  <a:pt x="4025900" y="10096500"/>
                  <a:pt x="3822700" y="10210800"/>
                </a:cubicBezTo>
                <a:cubicBezTo>
                  <a:pt x="3390900" y="10464800"/>
                  <a:pt x="2921000" y="10579100"/>
                  <a:pt x="2425700" y="10579100"/>
                </a:cubicBezTo>
                <a:lnTo>
                  <a:pt x="1968500" y="10579100"/>
                </a:lnTo>
                <a:cubicBezTo>
                  <a:pt x="1778000" y="10579100"/>
                  <a:pt x="1485900" y="10515600"/>
                  <a:pt x="1320800" y="10414000"/>
                </a:cubicBezTo>
                <a:lnTo>
                  <a:pt x="1066800" y="10274300"/>
                </a:lnTo>
                <a:cubicBezTo>
                  <a:pt x="381000" y="9880600"/>
                  <a:pt x="0" y="9194800"/>
                  <a:pt x="0" y="8343900"/>
                </a:cubicBezTo>
                <a:lnTo>
                  <a:pt x="0" y="8077200"/>
                </a:lnTo>
                <a:cubicBezTo>
                  <a:pt x="0" y="7874000"/>
                  <a:pt x="38100" y="7670800"/>
                  <a:pt x="88900" y="7632700"/>
                </a:cubicBezTo>
                <a:cubicBezTo>
                  <a:pt x="139700" y="7581900"/>
                  <a:pt x="228600" y="7366000"/>
                  <a:pt x="279400" y="7162800"/>
                </a:cubicBezTo>
                <a:lnTo>
                  <a:pt x="444500" y="6565900"/>
                </a:lnTo>
                <a:cubicBezTo>
                  <a:pt x="495300" y="6362700"/>
                  <a:pt x="533400" y="6172200"/>
                  <a:pt x="533400" y="6146800"/>
                </a:cubicBezTo>
                <a:cubicBezTo>
                  <a:pt x="533400" y="6121400"/>
                  <a:pt x="558800" y="5956300"/>
                  <a:pt x="584200" y="5778500"/>
                </a:cubicBezTo>
                <a:lnTo>
                  <a:pt x="647700" y="5435600"/>
                </a:lnTo>
                <a:cubicBezTo>
                  <a:pt x="673100" y="5257800"/>
                  <a:pt x="762000" y="4953000"/>
                  <a:pt x="838200" y="4749800"/>
                </a:cubicBezTo>
                <a:lnTo>
                  <a:pt x="1117600" y="4038600"/>
                </a:lnTo>
                <a:cubicBezTo>
                  <a:pt x="1193800" y="3848100"/>
                  <a:pt x="1257300" y="3657600"/>
                  <a:pt x="1257300" y="3632200"/>
                </a:cubicBezTo>
                <a:cubicBezTo>
                  <a:pt x="1257300" y="3606800"/>
                  <a:pt x="1333500" y="3454400"/>
                  <a:pt x="1435100" y="3289300"/>
                </a:cubicBezTo>
                <a:lnTo>
                  <a:pt x="2120900" y="2133600"/>
                </a:lnTo>
                <a:cubicBezTo>
                  <a:pt x="2349500" y="1752600"/>
                  <a:pt x="2603500" y="1498600"/>
                  <a:pt x="2997200" y="1244600"/>
                </a:cubicBezTo>
                <a:lnTo>
                  <a:pt x="4356100" y="381000"/>
                </a:lnTo>
                <a:cubicBezTo>
                  <a:pt x="4737100" y="139700"/>
                  <a:pt x="5181600" y="0"/>
                  <a:pt x="5651500" y="0"/>
                </a:cubicBezTo>
                <a:lnTo>
                  <a:pt x="5740400" y="0"/>
                </a:lnTo>
                <a:cubicBezTo>
                  <a:pt x="6184900" y="0"/>
                  <a:pt x="6273800" y="88900"/>
                  <a:pt x="6273800" y="546100"/>
                </a:cubicBezTo>
                <a:cubicBezTo>
                  <a:pt x="6273800" y="736600"/>
                  <a:pt x="6172200" y="939800"/>
                  <a:pt x="6057900" y="990600"/>
                </a:cubicBezTo>
                <a:cubicBezTo>
                  <a:pt x="5930900" y="1041400"/>
                  <a:pt x="5689600" y="1079500"/>
                  <a:pt x="5511800" y="1079500"/>
                </a:cubicBezTo>
                <a:cubicBezTo>
                  <a:pt x="5346700" y="1079500"/>
                  <a:pt x="5067300" y="1155700"/>
                  <a:pt x="4914900" y="1257300"/>
                </a:cubicBezTo>
                <a:lnTo>
                  <a:pt x="4152900" y="1701800"/>
                </a:lnTo>
                <a:cubicBezTo>
                  <a:pt x="4000500" y="1790700"/>
                  <a:pt x="3759200" y="1981200"/>
                  <a:pt x="3619500" y="2120900"/>
                </a:cubicBezTo>
                <a:lnTo>
                  <a:pt x="2768600" y="2984500"/>
                </a:lnTo>
                <a:cubicBezTo>
                  <a:pt x="2628900" y="3124200"/>
                  <a:pt x="2514600" y="3390900"/>
                  <a:pt x="2514600" y="3594100"/>
                </a:cubicBezTo>
                <a:lnTo>
                  <a:pt x="2514600" y="3771900"/>
                </a:lnTo>
                <a:cubicBezTo>
                  <a:pt x="2514600" y="4038600"/>
                  <a:pt x="2603500" y="4127500"/>
                  <a:pt x="2870200" y="4127500"/>
                </a:cubicBezTo>
                <a:lnTo>
                  <a:pt x="3949700" y="4127500"/>
                </a:lnTo>
                <a:cubicBezTo>
                  <a:pt x="4140200" y="4127500"/>
                  <a:pt x="4432300" y="4203700"/>
                  <a:pt x="4597400" y="4292600"/>
                </a:cubicBezTo>
                <a:lnTo>
                  <a:pt x="5194300" y="4622800"/>
                </a:lnTo>
                <a:cubicBezTo>
                  <a:pt x="5638800" y="4864100"/>
                  <a:pt x="5727700" y="4978400"/>
                  <a:pt x="5803900" y="5410200"/>
                </a:cubicBezTo>
                <a:lnTo>
                  <a:pt x="5842000" y="5626100"/>
                </a:lnTo>
                <a:cubicBezTo>
                  <a:pt x="5943600" y="6159500"/>
                  <a:pt x="5930900" y="6578600"/>
                  <a:pt x="5816600" y="6972300"/>
                </a:cubicBezTo>
                <a:close/>
                <a:moveTo>
                  <a:pt x="2679700" y="10591800"/>
                </a:moveTo>
                <a:moveTo>
                  <a:pt x="1752600" y="5549900"/>
                </a:moveTo>
                <a:lnTo>
                  <a:pt x="1181100" y="7378700"/>
                </a:lnTo>
                <a:cubicBezTo>
                  <a:pt x="1117600" y="7556500"/>
                  <a:pt x="1079500" y="7874000"/>
                  <a:pt x="1079500" y="8077200"/>
                </a:cubicBezTo>
                <a:lnTo>
                  <a:pt x="1079500" y="8432800"/>
                </a:lnTo>
                <a:cubicBezTo>
                  <a:pt x="1079500" y="8966200"/>
                  <a:pt x="1689100" y="9512300"/>
                  <a:pt x="2286000" y="9512300"/>
                </a:cubicBezTo>
                <a:cubicBezTo>
                  <a:pt x="3200400" y="9512300"/>
                  <a:pt x="3835400" y="9207500"/>
                  <a:pt x="4165600" y="8610600"/>
                </a:cubicBezTo>
                <a:lnTo>
                  <a:pt x="4356100" y="8293100"/>
                </a:lnTo>
                <a:cubicBezTo>
                  <a:pt x="4445000" y="8128000"/>
                  <a:pt x="4546600" y="7848600"/>
                  <a:pt x="4584700" y="7658100"/>
                </a:cubicBezTo>
                <a:lnTo>
                  <a:pt x="4775200" y="6616700"/>
                </a:lnTo>
                <a:cubicBezTo>
                  <a:pt x="4876800" y="6083300"/>
                  <a:pt x="4851400" y="5930900"/>
                  <a:pt x="4635500" y="5715000"/>
                </a:cubicBezTo>
                <a:cubicBezTo>
                  <a:pt x="4279900" y="5359400"/>
                  <a:pt x="3962400" y="5207000"/>
                  <a:pt x="3581400" y="5207000"/>
                </a:cubicBezTo>
                <a:lnTo>
                  <a:pt x="2209800" y="5207000"/>
                </a:lnTo>
                <a:cubicBezTo>
                  <a:pt x="1866900" y="5207000"/>
                  <a:pt x="1854200" y="5207000"/>
                  <a:pt x="1752600" y="5549900"/>
                </a:cubicBezTo>
                <a:close/>
                <a:moveTo>
                  <a:pt x="4102100" y="10591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2" name="Freeform 2692"/>
          <p:cNvSpPr/>
          <p:nvPr/>
        </p:nvSpPr>
        <p:spPr>
          <a:xfrm rot="0" flipH="0" flipV="0">
            <a:off x="28264071" y="16451764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3" name="Freeform 2693"/>
          <p:cNvSpPr/>
          <p:nvPr/>
        </p:nvSpPr>
        <p:spPr>
          <a:xfrm rot="0" flipH="0" flipV="0">
            <a:off x="28296072" y="16450576"/>
            <a:ext cx="53327" cy="89922"/>
          </a:xfrm>
          <a:custGeom>
            <a:pathLst>
              <a:path w="6273800" h="10579100">
                <a:moveTo>
                  <a:pt x="5816600" y="6972300"/>
                </a:moveTo>
                <a:lnTo>
                  <a:pt x="5346700" y="8559800"/>
                </a:lnTo>
                <a:cubicBezTo>
                  <a:pt x="5194300" y="9055100"/>
                  <a:pt x="4673600" y="9779000"/>
                  <a:pt x="4343400" y="9931400"/>
                </a:cubicBezTo>
                <a:cubicBezTo>
                  <a:pt x="4267200" y="9969500"/>
                  <a:pt x="4025900" y="10096500"/>
                  <a:pt x="3822700" y="10210800"/>
                </a:cubicBezTo>
                <a:cubicBezTo>
                  <a:pt x="3390900" y="10464800"/>
                  <a:pt x="2921000" y="10579100"/>
                  <a:pt x="2425700" y="10579100"/>
                </a:cubicBezTo>
                <a:lnTo>
                  <a:pt x="1968500" y="10579100"/>
                </a:lnTo>
                <a:cubicBezTo>
                  <a:pt x="1778000" y="10579100"/>
                  <a:pt x="1485900" y="10515600"/>
                  <a:pt x="1320800" y="10414000"/>
                </a:cubicBezTo>
                <a:lnTo>
                  <a:pt x="1066800" y="10274300"/>
                </a:lnTo>
                <a:cubicBezTo>
                  <a:pt x="381000" y="9880600"/>
                  <a:pt x="0" y="9194800"/>
                  <a:pt x="0" y="8343900"/>
                </a:cubicBezTo>
                <a:lnTo>
                  <a:pt x="0" y="8077200"/>
                </a:lnTo>
                <a:cubicBezTo>
                  <a:pt x="0" y="7874000"/>
                  <a:pt x="38100" y="7670800"/>
                  <a:pt x="88900" y="7632700"/>
                </a:cubicBezTo>
                <a:cubicBezTo>
                  <a:pt x="139700" y="7581900"/>
                  <a:pt x="228600" y="7366000"/>
                  <a:pt x="279400" y="7162800"/>
                </a:cubicBezTo>
                <a:lnTo>
                  <a:pt x="444500" y="6565900"/>
                </a:lnTo>
                <a:cubicBezTo>
                  <a:pt x="495300" y="6362700"/>
                  <a:pt x="533400" y="6172200"/>
                  <a:pt x="533400" y="6146800"/>
                </a:cubicBezTo>
                <a:cubicBezTo>
                  <a:pt x="533400" y="6121400"/>
                  <a:pt x="558800" y="5956300"/>
                  <a:pt x="584200" y="5778500"/>
                </a:cubicBezTo>
                <a:lnTo>
                  <a:pt x="647700" y="5435600"/>
                </a:lnTo>
                <a:cubicBezTo>
                  <a:pt x="673100" y="5257800"/>
                  <a:pt x="762000" y="4953000"/>
                  <a:pt x="838200" y="4749800"/>
                </a:cubicBezTo>
                <a:lnTo>
                  <a:pt x="1117600" y="4038600"/>
                </a:lnTo>
                <a:cubicBezTo>
                  <a:pt x="1193800" y="3848100"/>
                  <a:pt x="1257300" y="3657600"/>
                  <a:pt x="1257300" y="3632200"/>
                </a:cubicBezTo>
                <a:cubicBezTo>
                  <a:pt x="1257300" y="3606800"/>
                  <a:pt x="1333500" y="3454400"/>
                  <a:pt x="1435100" y="3289300"/>
                </a:cubicBezTo>
                <a:lnTo>
                  <a:pt x="2120900" y="2133600"/>
                </a:lnTo>
                <a:cubicBezTo>
                  <a:pt x="2349500" y="1752600"/>
                  <a:pt x="2603500" y="1498600"/>
                  <a:pt x="2997200" y="1244600"/>
                </a:cubicBezTo>
                <a:lnTo>
                  <a:pt x="4356100" y="381000"/>
                </a:lnTo>
                <a:cubicBezTo>
                  <a:pt x="4737100" y="139700"/>
                  <a:pt x="5181600" y="0"/>
                  <a:pt x="5651500" y="0"/>
                </a:cubicBezTo>
                <a:lnTo>
                  <a:pt x="5740400" y="0"/>
                </a:lnTo>
                <a:cubicBezTo>
                  <a:pt x="6184900" y="0"/>
                  <a:pt x="6273800" y="88900"/>
                  <a:pt x="6273800" y="546100"/>
                </a:cubicBezTo>
                <a:cubicBezTo>
                  <a:pt x="6273800" y="736600"/>
                  <a:pt x="6172200" y="939800"/>
                  <a:pt x="6057900" y="990600"/>
                </a:cubicBezTo>
                <a:cubicBezTo>
                  <a:pt x="5930900" y="1041400"/>
                  <a:pt x="5689600" y="1079500"/>
                  <a:pt x="5511800" y="1079500"/>
                </a:cubicBezTo>
                <a:cubicBezTo>
                  <a:pt x="5346700" y="1079500"/>
                  <a:pt x="5067300" y="1155700"/>
                  <a:pt x="4914900" y="1257300"/>
                </a:cubicBezTo>
                <a:lnTo>
                  <a:pt x="4152900" y="1701800"/>
                </a:lnTo>
                <a:cubicBezTo>
                  <a:pt x="4000500" y="1790700"/>
                  <a:pt x="3759200" y="1981200"/>
                  <a:pt x="3619500" y="2120900"/>
                </a:cubicBezTo>
                <a:lnTo>
                  <a:pt x="2768600" y="2984500"/>
                </a:lnTo>
                <a:cubicBezTo>
                  <a:pt x="2628900" y="3124200"/>
                  <a:pt x="2514600" y="3390900"/>
                  <a:pt x="2514600" y="3594100"/>
                </a:cubicBezTo>
                <a:lnTo>
                  <a:pt x="2514600" y="3771900"/>
                </a:lnTo>
                <a:cubicBezTo>
                  <a:pt x="2514600" y="4038600"/>
                  <a:pt x="2603500" y="4127500"/>
                  <a:pt x="2870200" y="4127500"/>
                </a:cubicBezTo>
                <a:lnTo>
                  <a:pt x="3949700" y="4127500"/>
                </a:lnTo>
                <a:cubicBezTo>
                  <a:pt x="4140200" y="4127500"/>
                  <a:pt x="4432300" y="4203700"/>
                  <a:pt x="4597400" y="4292600"/>
                </a:cubicBezTo>
                <a:lnTo>
                  <a:pt x="5194300" y="4622800"/>
                </a:lnTo>
                <a:cubicBezTo>
                  <a:pt x="5638800" y="4864100"/>
                  <a:pt x="5727700" y="4978400"/>
                  <a:pt x="5803900" y="5410200"/>
                </a:cubicBezTo>
                <a:lnTo>
                  <a:pt x="5842000" y="5626100"/>
                </a:lnTo>
                <a:cubicBezTo>
                  <a:pt x="5943600" y="6159500"/>
                  <a:pt x="5930900" y="6578600"/>
                  <a:pt x="5816600" y="6972300"/>
                </a:cubicBezTo>
                <a:close/>
                <a:moveTo>
                  <a:pt x="2679700" y="10591800"/>
                </a:moveTo>
                <a:moveTo>
                  <a:pt x="1752600" y="5549900"/>
                </a:moveTo>
                <a:lnTo>
                  <a:pt x="1181100" y="7378700"/>
                </a:lnTo>
                <a:cubicBezTo>
                  <a:pt x="1117600" y="7556500"/>
                  <a:pt x="1079500" y="7874000"/>
                  <a:pt x="1079500" y="8077200"/>
                </a:cubicBezTo>
                <a:lnTo>
                  <a:pt x="1079500" y="8432800"/>
                </a:lnTo>
                <a:cubicBezTo>
                  <a:pt x="1079500" y="8966200"/>
                  <a:pt x="1689100" y="9512300"/>
                  <a:pt x="2286000" y="9512300"/>
                </a:cubicBezTo>
                <a:cubicBezTo>
                  <a:pt x="3200400" y="9512300"/>
                  <a:pt x="3835400" y="9207500"/>
                  <a:pt x="4165600" y="8610600"/>
                </a:cubicBezTo>
                <a:lnTo>
                  <a:pt x="4356100" y="8293100"/>
                </a:lnTo>
                <a:cubicBezTo>
                  <a:pt x="4445000" y="8128000"/>
                  <a:pt x="4546600" y="7848600"/>
                  <a:pt x="4584700" y="7658100"/>
                </a:cubicBezTo>
                <a:lnTo>
                  <a:pt x="4775200" y="6616700"/>
                </a:lnTo>
                <a:cubicBezTo>
                  <a:pt x="4876800" y="6083300"/>
                  <a:pt x="4851400" y="5930900"/>
                  <a:pt x="4635500" y="5715000"/>
                </a:cubicBezTo>
                <a:cubicBezTo>
                  <a:pt x="4279900" y="5359400"/>
                  <a:pt x="3962400" y="5207000"/>
                  <a:pt x="3581400" y="5207000"/>
                </a:cubicBezTo>
                <a:lnTo>
                  <a:pt x="2209800" y="5207000"/>
                </a:lnTo>
                <a:cubicBezTo>
                  <a:pt x="1866900" y="5207000"/>
                  <a:pt x="1854200" y="5207000"/>
                  <a:pt x="1752600" y="5549900"/>
                </a:cubicBezTo>
                <a:close/>
                <a:moveTo>
                  <a:pt x="4102100" y="10591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4" name="Freeform 2694"/>
          <p:cNvSpPr/>
          <p:nvPr/>
        </p:nvSpPr>
        <p:spPr>
          <a:xfrm rot="0" flipH="0" flipV="0">
            <a:off x="28735801" y="16451230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5" name="Freeform 2695"/>
          <p:cNvSpPr/>
          <p:nvPr/>
        </p:nvSpPr>
        <p:spPr>
          <a:xfrm rot="0" flipH="0" flipV="0">
            <a:off x="28787667" y="16526148"/>
            <a:ext cx="9607" cy="15220"/>
          </a:xfrm>
          <a:custGeom>
            <a:pathLst>
              <a:path w="1130300" h="1790700">
                <a:moveTo>
                  <a:pt x="1130300" y="711200"/>
                </a:moveTo>
                <a:cubicBezTo>
                  <a:pt x="1130300" y="1422400"/>
                  <a:pt x="939800" y="1790700"/>
                  <a:pt x="584200" y="1790700"/>
                </a:cubicBezTo>
                <a:cubicBezTo>
                  <a:pt x="482600" y="1790700"/>
                  <a:pt x="330200" y="1714500"/>
                  <a:pt x="228600" y="1612900"/>
                </a:cubicBezTo>
                <a:cubicBezTo>
                  <a:pt x="0" y="1384300"/>
                  <a:pt x="0" y="406400"/>
                  <a:pt x="228600" y="177800"/>
                </a:cubicBezTo>
                <a:cubicBezTo>
                  <a:pt x="330200" y="76200"/>
                  <a:pt x="571500" y="0"/>
                  <a:pt x="762000" y="0"/>
                </a:cubicBezTo>
                <a:cubicBezTo>
                  <a:pt x="965200" y="0"/>
                  <a:pt x="1130300" y="317500"/>
                  <a:pt x="1130300" y="711200"/>
                </a:cubicBezTo>
                <a:close/>
                <a:moveTo>
                  <a:pt x="1320800" y="17907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6" name="Freeform 2696"/>
          <p:cNvSpPr/>
          <p:nvPr/>
        </p:nvSpPr>
        <p:spPr>
          <a:xfrm rot="0" flipH="0" flipV="0">
            <a:off x="28823120" y="16451230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7" name="Freeform 2697"/>
          <p:cNvSpPr/>
          <p:nvPr/>
        </p:nvSpPr>
        <p:spPr>
          <a:xfrm rot="0" flipH="0" flipV="0">
            <a:off x="28881571" y="16451015"/>
            <a:ext cx="62503" cy="89922"/>
          </a:xfrm>
          <a:custGeom>
            <a:pathLst>
              <a:path w="7353300" h="10579100">
                <a:moveTo>
                  <a:pt x="3048000" y="0"/>
                </a:moveTo>
                <a:lnTo>
                  <a:pt x="5549900" y="0"/>
                </a:lnTo>
                <a:cubicBezTo>
                  <a:pt x="5753100" y="0"/>
                  <a:pt x="6045200" y="76200"/>
                  <a:pt x="6197600" y="165100"/>
                </a:cubicBezTo>
                <a:lnTo>
                  <a:pt x="6464300" y="317500"/>
                </a:lnTo>
                <a:cubicBezTo>
                  <a:pt x="7099300" y="673100"/>
                  <a:pt x="7353300" y="1130300"/>
                  <a:pt x="7353300" y="1879600"/>
                </a:cubicBezTo>
                <a:lnTo>
                  <a:pt x="7353300" y="2514600"/>
                </a:lnTo>
                <a:cubicBezTo>
                  <a:pt x="7353300" y="2705100"/>
                  <a:pt x="7289800" y="3009900"/>
                  <a:pt x="7226300" y="3175000"/>
                </a:cubicBezTo>
                <a:lnTo>
                  <a:pt x="7150100" y="3390900"/>
                </a:lnTo>
                <a:cubicBezTo>
                  <a:pt x="6959600" y="3898900"/>
                  <a:pt x="6756400" y="4203700"/>
                  <a:pt x="6464300" y="4445000"/>
                </a:cubicBezTo>
                <a:lnTo>
                  <a:pt x="6375400" y="4521200"/>
                </a:lnTo>
                <a:cubicBezTo>
                  <a:pt x="6223000" y="4648200"/>
                  <a:pt x="6096000" y="4914900"/>
                  <a:pt x="6096000" y="5105400"/>
                </a:cubicBezTo>
                <a:lnTo>
                  <a:pt x="6096000" y="5384800"/>
                </a:lnTo>
                <a:cubicBezTo>
                  <a:pt x="6096000" y="5575300"/>
                  <a:pt x="6121400" y="5918200"/>
                  <a:pt x="6159500" y="6134100"/>
                </a:cubicBezTo>
                <a:lnTo>
                  <a:pt x="6197600" y="6337300"/>
                </a:lnTo>
                <a:cubicBezTo>
                  <a:pt x="6235700" y="6553200"/>
                  <a:pt x="6223000" y="6870700"/>
                  <a:pt x="6184900" y="7061200"/>
                </a:cubicBezTo>
                <a:lnTo>
                  <a:pt x="6019800" y="7835900"/>
                </a:lnTo>
                <a:cubicBezTo>
                  <a:pt x="5981700" y="8026400"/>
                  <a:pt x="5880100" y="8305800"/>
                  <a:pt x="5803900" y="8470900"/>
                </a:cubicBezTo>
                <a:lnTo>
                  <a:pt x="5461000" y="9105900"/>
                </a:lnTo>
                <a:cubicBezTo>
                  <a:pt x="5372100" y="9271000"/>
                  <a:pt x="5181600" y="9512300"/>
                  <a:pt x="5041900" y="9652000"/>
                </a:cubicBezTo>
                <a:lnTo>
                  <a:pt x="4737100" y="9969500"/>
                </a:lnTo>
                <a:cubicBezTo>
                  <a:pt x="4343400" y="10350500"/>
                  <a:pt x="3683000" y="10579100"/>
                  <a:pt x="2959100" y="10579100"/>
                </a:cubicBezTo>
                <a:lnTo>
                  <a:pt x="533400" y="10579100"/>
                </a:lnTo>
                <a:cubicBezTo>
                  <a:pt x="101600" y="10579100"/>
                  <a:pt x="0" y="10490200"/>
                  <a:pt x="0" y="10134600"/>
                </a:cubicBezTo>
                <a:cubicBezTo>
                  <a:pt x="0" y="9982200"/>
                  <a:pt x="76200" y="9779000"/>
                  <a:pt x="177800" y="9690100"/>
                </a:cubicBezTo>
                <a:cubicBezTo>
                  <a:pt x="279400" y="9588500"/>
                  <a:pt x="520700" y="9499600"/>
                  <a:pt x="711200" y="9499600"/>
                </a:cubicBezTo>
                <a:lnTo>
                  <a:pt x="3048000" y="9499600"/>
                </a:lnTo>
                <a:cubicBezTo>
                  <a:pt x="3238500" y="9499600"/>
                  <a:pt x="3543300" y="9448800"/>
                  <a:pt x="3708400" y="9372600"/>
                </a:cubicBezTo>
                <a:lnTo>
                  <a:pt x="3759200" y="9347200"/>
                </a:lnTo>
                <a:cubicBezTo>
                  <a:pt x="3924300" y="9271000"/>
                  <a:pt x="4178300" y="9093200"/>
                  <a:pt x="4318000" y="8953500"/>
                </a:cubicBezTo>
                <a:lnTo>
                  <a:pt x="4406900" y="8864600"/>
                </a:lnTo>
                <a:cubicBezTo>
                  <a:pt x="4546600" y="8724900"/>
                  <a:pt x="4711700" y="8445500"/>
                  <a:pt x="4762500" y="8242300"/>
                </a:cubicBezTo>
                <a:lnTo>
                  <a:pt x="5092700" y="7086600"/>
                </a:lnTo>
                <a:cubicBezTo>
                  <a:pt x="5156200" y="6896100"/>
                  <a:pt x="5194300" y="6565900"/>
                  <a:pt x="5194300" y="6375400"/>
                </a:cubicBezTo>
                <a:lnTo>
                  <a:pt x="5194300" y="6273800"/>
                </a:lnTo>
                <a:cubicBezTo>
                  <a:pt x="5194300" y="5638800"/>
                  <a:pt x="4572000" y="5207000"/>
                  <a:pt x="3670300" y="5207000"/>
                </a:cubicBezTo>
                <a:lnTo>
                  <a:pt x="2870200" y="5207000"/>
                </a:lnTo>
                <a:cubicBezTo>
                  <a:pt x="2654300" y="5207000"/>
                  <a:pt x="2501900" y="5054600"/>
                  <a:pt x="2501900" y="4838700"/>
                </a:cubicBezTo>
                <a:cubicBezTo>
                  <a:pt x="2501900" y="4419600"/>
                  <a:pt x="2578100" y="4343400"/>
                  <a:pt x="2997200" y="4216400"/>
                </a:cubicBezTo>
                <a:cubicBezTo>
                  <a:pt x="3175000" y="4165600"/>
                  <a:pt x="3479800" y="4127500"/>
                  <a:pt x="3670300" y="4127500"/>
                </a:cubicBezTo>
                <a:lnTo>
                  <a:pt x="4660900" y="4127500"/>
                </a:lnTo>
                <a:cubicBezTo>
                  <a:pt x="5041900" y="4127500"/>
                  <a:pt x="5346700" y="3975100"/>
                  <a:pt x="5753100" y="3581400"/>
                </a:cubicBezTo>
                <a:lnTo>
                  <a:pt x="5842000" y="3479800"/>
                </a:lnTo>
                <a:cubicBezTo>
                  <a:pt x="6159500" y="3162300"/>
                  <a:pt x="6273800" y="2882900"/>
                  <a:pt x="6273800" y="2425700"/>
                </a:cubicBezTo>
                <a:lnTo>
                  <a:pt x="6273800" y="1981200"/>
                </a:lnTo>
                <a:cubicBezTo>
                  <a:pt x="6273800" y="1422400"/>
                  <a:pt x="5829300" y="1079500"/>
                  <a:pt x="5105400" y="1079500"/>
                </a:cubicBezTo>
                <a:lnTo>
                  <a:pt x="3048000" y="1079500"/>
                </a:lnTo>
                <a:cubicBezTo>
                  <a:pt x="2844800" y="1079500"/>
                  <a:pt x="2641600" y="1041400"/>
                  <a:pt x="2590800" y="990600"/>
                </a:cubicBezTo>
                <a:cubicBezTo>
                  <a:pt x="2476500" y="876300"/>
                  <a:pt x="2476500" y="203200"/>
                  <a:pt x="2590800" y="88900"/>
                </a:cubicBezTo>
                <a:cubicBezTo>
                  <a:pt x="2641600" y="38100"/>
                  <a:pt x="2844800" y="0"/>
                  <a:pt x="3048000" y="0"/>
                </a:cubicBezTo>
                <a:close/>
                <a:moveTo>
                  <a:pt x="10096500" y="106299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8" name="Freeform 2698"/>
          <p:cNvSpPr/>
          <p:nvPr/>
        </p:nvSpPr>
        <p:spPr>
          <a:xfrm rot="0" flipH="0" flipV="0">
            <a:off x="29397212" y="16450214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9" name="Freeform 2699"/>
          <p:cNvSpPr/>
          <p:nvPr/>
        </p:nvSpPr>
        <p:spPr>
          <a:xfrm rot="0" flipH="0" flipV="0">
            <a:off x="29456487" y="16527506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00" name="Freeform 2700"/>
          <p:cNvSpPr/>
          <p:nvPr/>
        </p:nvSpPr>
        <p:spPr>
          <a:xfrm rot="0" flipH="0" flipV="0">
            <a:off x="29481863" y="16450322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50505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01" name="Freeform 2701"/>
          <p:cNvSpPr/>
          <p:nvPr/>
        </p:nvSpPr>
        <p:spPr>
          <a:xfrm rot="0" flipH="0" flipV="0">
            <a:off x="28264068" y="16668299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02" name="Freeform 2702"/>
          <p:cNvSpPr/>
          <p:nvPr/>
        </p:nvSpPr>
        <p:spPr>
          <a:xfrm rot="0" flipH="0" flipV="0">
            <a:off x="28296069" y="16667111"/>
            <a:ext cx="53327" cy="89922"/>
          </a:xfrm>
          <a:custGeom>
            <a:pathLst>
              <a:path w="6273800" h="10579100">
                <a:moveTo>
                  <a:pt x="5816600" y="6972300"/>
                </a:moveTo>
                <a:lnTo>
                  <a:pt x="5346700" y="8559800"/>
                </a:lnTo>
                <a:cubicBezTo>
                  <a:pt x="5194300" y="9055100"/>
                  <a:pt x="4673600" y="9779000"/>
                  <a:pt x="4343400" y="9931400"/>
                </a:cubicBezTo>
                <a:cubicBezTo>
                  <a:pt x="4267200" y="9969500"/>
                  <a:pt x="4025900" y="10096500"/>
                  <a:pt x="3822700" y="10210800"/>
                </a:cubicBezTo>
                <a:cubicBezTo>
                  <a:pt x="3390900" y="10464800"/>
                  <a:pt x="2921000" y="10579100"/>
                  <a:pt x="2425700" y="10579100"/>
                </a:cubicBezTo>
                <a:lnTo>
                  <a:pt x="1968500" y="10579100"/>
                </a:lnTo>
                <a:cubicBezTo>
                  <a:pt x="1778000" y="10579100"/>
                  <a:pt x="1485900" y="10515600"/>
                  <a:pt x="1320800" y="10414000"/>
                </a:cubicBezTo>
                <a:lnTo>
                  <a:pt x="1066800" y="10274300"/>
                </a:lnTo>
                <a:cubicBezTo>
                  <a:pt x="381000" y="9880600"/>
                  <a:pt x="0" y="9194800"/>
                  <a:pt x="0" y="8343900"/>
                </a:cubicBezTo>
                <a:lnTo>
                  <a:pt x="0" y="8077200"/>
                </a:lnTo>
                <a:cubicBezTo>
                  <a:pt x="0" y="7874000"/>
                  <a:pt x="38100" y="7670800"/>
                  <a:pt x="88900" y="7632700"/>
                </a:cubicBezTo>
                <a:cubicBezTo>
                  <a:pt x="139700" y="7581900"/>
                  <a:pt x="228600" y="7366000"/>
                  <a:pt x="279400" y="7162800"/>
                </a:cubicBezTo>
                <a:lnTo>
                  <a:pt x="444500" y="6565900"/>
                </a:lnTo>
                <a:cubicBezTo>
                  <a:pt x="495300" y="6362700"/>
                  <a:pt x="533400" y="6172200"/>
                  <a:pt x="533400" y="6146800"/>
                </a:cubicBezTo>
                <a:cubicBezTo>
                  <a:pt x="533400" y="6121400"/>
                  <a:pt x="558800" y="5956300"/>
                  <a:pt x="584200" y="5778500"/>
                </a:cubicBezTo>
                <a:lnTo>
                  <a:pt x="647700" y="5435600"/>
                </a:lnTo>
                <a:cubicBezTo>
                  <a:pt x="673100" y="5257800"/>
                  <a:pt x="762000" y="4953000"/>
                  <a:pt x="838200" y="4749800"/>
                </a:cubicBezTo>
                <a:lnTo>
                  <a:pt x="1117600" y="4038600"/>
                </a:lnTo>
                <a:cubicBezTo>
                  <a:pt x="1193800" y="3848100"/>
                  <a:pt x="1257300" y="3657600"/>
                  <a:pt x="1257300" y="3632200"/>
                </a:cubicBezTo>
                <a:cubicBezTo>
                  <a:pt x="1257300" y="3606800"/>
                  <a:pt x="1333500" y="3454400"/>
                  <a:pt x="1435100" y="3289300"/>
                </a:cubicBezTo>
                <a:lnTo>
                  <a:pt x="2120900" y="2133600"/>
                </a:lnTo>
                <a:cubicBezTo>
                  <a:pt x="2349500" y="1752600"/>
                  <a:pt x="2603500" y="1498600"/>
                  <a:pt x="2997200" y="1244600"/>
                </a:cubicBezTo>
                <a:lnTo>
                  <a:pt x="4356100" y="381000"/>
                </a:lnTo>
                <a:cubicBezTo>
                  <a:pt x="4737100" y="139700"/>
                  <a:pt x="5181600" y="0"/>
                  <a:pt x="5651500" y="0"/>
                </a:cubicBezTo>
                <a:lnTo>
                  <a:pt x="5740400" y="0"/>
                </a:lnTo>
                <a:cubicBezTo>
                  <a:pt x="6184900" y="0"/>
                  <a:pt x="6273800" y="88900"/>
                  <a:pt x="6273800" y="546100"/>
                </a:cubicBezTo>
                <a:cubicBezTo>
                  <a:pt x="6273800" y="736600"/>
                  <a:pt x="6172200" y="939800"/>
                  <a:pt x="6057900" y="990600"/>
                </a:cubicBezTo>
                <a:cubicBezTo>
                  <a:pt x="5930900" y="1041400"/>
                  <a:pt x="5689600" y="1079500"/>
                  <a:pt x="5511800" y="1079500"/>
                </a:cubicBezTo>
                <a:cubicBezTo>
                  <a:pt x="5346700" y="1079500"/>
                  <a:pt x="5067300" y="1155700"/>
                  <a:pt x="4914900" y="1257300"/>
                </a:cubicBezTo>
                <a:lnTo>
                  <a:pt x="4152900" y="1701800"/>
                </a:lnTo>
                <a:cubicBezTo>
                  <a:pt x="4000500" y="1790700"/>
                  <a:pt x="3759200" y="1981200"/>
                  <a:pt x="3619500" y="2120900"/>
                </a:cubicBezTo>
                <a:lnTo>
                  <a:pt x="2768600" y="2984500"/>
                </a:lnTo>
                <a:cubicBezTo>
                  <a:pt x="2628900" y="3124200"/>
                  <a:pt x="2514600" y="3390900"/>
                  <a:pt x="2514600" y="3594100"/>
                </a:cubicBezTo>
                <a:lnTo>
                  <a:pt x="2514600" y="3771900"/>
                </a:lnTo>
                <a:cubicBezTo>
                  <a:pt x="2514600" y="4038600"/>
                  <a:pt x="2603500" y="4127500"/>
                  <a:pt x="2870200" y="4127500"/>
                </a:cubicBezTo>
                <a:lnTo>
                  <a:pt x="3949700" y="4127500"/>
                </a:lnTo>
                <a:cubicBezTo>
                  <a:pt x="4140200" y="4127500"/>
                  <a:pt x="4432300" y="4203700"/>
                  <a:pt x="4597400" y="4292600"/>
                </a:cubicBezTo>
                <a:lnTo>
                  <a:pt x="5194300" y="4622800"/>
                </a:lnTo>
                <a:cubicBezTo>
                  <a:pt x="5638800" y="4864100"/>
                  <a:pt x="5727700" y="4978400"/>
                  <a:pt x="5803900" y="5410200"/>
                </a:cubicBezTo>
                <a:lnTo>
                  <a:pt x="5842000" y="5626100"/>
                </a:lnTo>
                <a:cubicBezTo>
                  <a:pt x="5943600" y="6159500"/>
                  <a:pt x="5930900" y="6578600"/>
                  <a:pt x="5816600" y="6972300"/>
                </a:cubicBezTo>
                <a:close/>
                <a:moveTo>
                  <a:pt x="2679700" y="10591800"/>
                </a:moveTo>
                <a:moveTo>
                  <a:pt x="1752600" y="5549900"/>
                </a:moveTo>
                <a:lnTo>
                  <a:pt x="1181100" y="7378700"/>
                </a:lnTo>
                <a:cubicBezTo>
                  <a:pt x="1117600" y="7556500"/>
                  <a:pt x="1079500" y="7874000"/>
                  <a:pt x="1079500" y="8077200"/>
                </a:cubicBezTo>
                <a:lnTo>
                  <a:pt x="1079500" y="8432800"/>
                </a:lnTo>
                <a:cubicBezTo>
                  <a:pt x="1079500" y="8966200"/>
                  <a:pt x="1689100" y="9512300"/>
                  <a:pt x="2286000" y="9512300"/>
                </a:cubicBezTo>
                <a:cubicBezTo>
                  <a:pt x="3200400" y="9512300"/>
                  <a:pt x="3835400" y="9207500"/>
                  <a:pt x="4165600" y="8610600"/>
                </a:cubicBezTo>
                <a:lnTo>
                  <a:pt x="4356100" y="8293100"/>
                </a:lnTo>
                <a:cubicBezTo>
                  <a:pt x="4445000" y="8128000"/>
                  <a:pt x="4546600" y="7848600"/>
                  <a:pt x="4584700" y="7658100"/>
                </a:cubicBezTo>
                <a:lnTo>
                  <a:pt x="4775200" y="6616700"/>
                </a:lnTo>
                <a:cubicBezTo>
                  <a:pt x="4876800" y="6083300"/>
                  <a:pt x="4851400" y="5930900"/>
                  <a:pt x="4635500" y="5715000"/>
                </a:cubicBezTo>
                <a:cubicBezTo>
                  <a:pt x="4279900" y="5359400"/>
                  <a:pt x="3962400" y="5207000"/>
                  <a:pt x="3581400" y="5207000"/>
                </a:cubicBezTo>
                <a:lnTo>
                  <a:pt x="2209800" y="5207000"/>
                </a:lnTo>
                <a:cubicBezTo>
                  <a:pt x="1866900" y="5207000"/>
                  <a:pt x="1854200" y="5207000"/>
                  <a:pt x="1752600" y="5549900"/>
                </a:cubicBezTo>
                <a:close/>
                <a:moveTo>
                  <a:pt x="4102100" y="105918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03" name="Freeform 2703"/>
          <p:cNvSpPr/>
          <p:nvPr/>
        </p:nvSpPr>
        <p:spPr>
          <a:xfrm rot="0" flipH="0" flipV="0">
            <a:off x="28754802" y="16666343"/>
            <a:ext cx="33572" cy="91433"/>
          </a:xfrm>
          <a:custGeom>
            <a:pathLst>
              <a:path w="3949700" h="10756900">
                <a:moveTo>
                  <a:pt x="3327400" y="2400300"/>
                </a:moveTo>
                <a:lnTo>
                  <a:pt x="1460500" y="9309100"/>
                </a:lnTo>
                <a:cubicBezTo>
                  <a:pt x="1193800" y="10274300"/>
                  <a:pt x="889000" y="10756900"/>
                  <a:pt x="546100" y="10756900"/>
                </a:cubicBezTo>
                <a:cubicBezTo>
                  <a:pt x="215900" y="10756900"/>
                  <a:pt x="0" y="10401300"/>
                  <a:pt x="0" y="9855200"/>
                </a:cubicBezTo>
                <a:cubicBezTo>
                  <a:pt x="0" y="9563100"/>
                  <a:pt x="114300" y="8877300"/>
                  <a:pt x="254000" y="8331200"/>
                </a:cubicBezTo>
                <a:lnTo>
                  <a:pt x="1117600" y="4927600"/>
                </a:lnTo>
                <a:cubicBezTo>
                  <a:pt x="1257300" y="4394200"/>
                  <a:pt x="1460500" y="3949700"/>
                  <a:pt x="1587500" y="3949700"/>
                </a:cubicBezTo>
                <a:cubicBezTo>
                  <a:pt x="1701800" y="3949700"/>
                  <a:pt x="1790700" y="3619500"/>
                  <a:pt x="1790700" y="3225800"/>
                </a:cubicBezTo>
                <a:cubicBezTo>
                  <a:pt x="1790700" y="2476500"/>
                  <a:pt x="1231900" y="2260600"/>
                  <a:pt x="850900" y="2870200"/>
                </a:cubicBezTo>
                <a:cubicBezTo>
                  <a:pt x="736600" y="3060700"/>
                  <a:pt x="495300" y="3225800"/>
                  <a:pt x="317500" y="3225800"/>
                </a:cubicBezTo>
                <a:cubicBezTo>
                  <a:pt x="139700" y="3225800"/>
                  <a:pt x="0" y="2984500"/>
                  <a:pt x="0" y="2692400"/>
                </a:cubicBezTo>
                <a:cubicBezTo>
                  <a:pt x="0" y="1892300"/>
                  <a:pt x="2171700" y="0"/>
                  <a:pt x="3098800" y="0"/>
                </a:cubicBezTo>
                <a:cubicBezTo>
                  <a:pt x="3378200" y="0"/>
                  <a:pt x="3594100" y="381000"/>
                  <a:pt x="3594100" y="901700"/>
                </a:cubicBezTo>
                <a:cubicBezTo>
                  <a:pt x="3594100" y="1193800"/>
                  <a:pt x="3467100" y="1866900"/>
                  <a:pt x="3327400" y="2400300"/>
                </a:cubicBezTo>
                <a:close/>
                <a:moveTo>
                  <a:pt x="8001000" y="10756900"/>
                </a:moveTo>
                <a:moveTo>
                  <a:pt x="1981200" y="2146300"/>
                </a:moveTo>
                <a:cubicBezTo>
                  <a:pt x="1879600" y="2146300"/>
                  <a:pt x="1790700" y="2235200"/>
                  <a:pt x="1790700" y="2324100"/>
                </a:cubicBezTo>
                <a:cubicBezTo>
                  <a:pt x="1790700" y="2425700"/>
                  <a:pt x="1879600" y="2514600"/>
                  <a:pt x="1981200" y="2514600"/>
                </a:cubicBezTo>
                <a:cubicBezTo>
                  <a:pt x="2070100" y="2514600"/>
                  <a:pt x="2159000" y="2425700"/>
                  <a:pt x="2159000" y="2324100"/>
                </a:cubicBezTo>
                <a:cubicBezTo>
                  <a:pt x="2159000" y="2235200"/>
                  <a:pt x="2070100" y="2146300"/>
                  <a:pt x="1981200" y="2146300"/>
                </a:cubicBezTo>
                <a:close/>
                <a:moveTo>
                  <a:pt x="8255000" y="10756900"/>
                </a:moveTo>
                <a:moveTo>
                  <a:pt x="3949700" y="9474200"/>
                </a:moveTo>
                <a:lnTo>
                  <a:pt x="3949700" y="10248900"/>
                </a:lnTo>
                <a:cubicBezTo>
                  <a:pt x="3949700" y="10528300"/>
                  <a:pt x="3860800" y="10756900"/>
                  <a:pt x="3771900" y="10756900"/>
                </a:cubicBezTo>
                <a:cubicBezTo>
                  <a:pt x="3670300" y="10756900"/>
                  <a:pt x="3505200" y="10680700"/>
                  <a:pt x="3403600" y="10579100"/>
                </a:cubicBezTo>
                <a:cubicBezTo>
                  <a:pt x="3314700" y="10477500"/>
                  <a:pt x="3225800" y="10236200"/>
                  <a:pt x="3225800" y="10045700"/>
                </a:cubicBezTo>
                <a:cubicBezTo>
                  <a:pt x="3225800" y="9842500"/>
                  <a:pt x="3314700" y="9677400"/>
                  <a:pt x="3403600" y="9677400"/>
                </a:cubicBezTo>
                <a:cubicBezTo>
                  <a:pt x="3505200" y="9677400"/>
                  <a:pt x="3594100" y="9525000"/>
                  <a:pt x="3594100" y="9321800"/>
                </a:cubicBezTo>
                <a:cubicBezTo>
                  <a:pt x="3594100" y="9131300"/>
                  <a:pt x="3670300" y="8966200"/>
                  <a:pt x="3771900" y="8966200"/>
                </a:cubicBezTo>
                <a:cubicBezTo>
                  <a:pt x="3860800" y="8966200"/>
                  <a:pt x="3949700" y="9194800"/>
                  <a:pt x="3949700" y="9474200"/>
                </a:cubicBezTo>
                <a:close/>
                <a:moveTo>
                  <a:pt x="927100" y="107569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04" name="Freeform 2704"/>
          <p:cNvSpPr/>
          <p:nvPr/>
        </p:nvSpPr>
        <p:spPr>
          <a:xfrm rot="0" flipH="0" flipV="0">
            <a:off x="28782853" y="16742556"/>
            <a:ext cx="12522" cy="15220"/>
          </a:xfrm>
          <a:custGeom>
            <a:pathLst>
              <a:path w="1473200" h="1790700">
                <a:moveTo>
                  <a:pt x="749300" y="1790700"/>
                </a:moveTo>
                <a:cubicBezTo>
                  <a:pt x="266700" y="1790700"/>
                  <a:pt x="0" y="1536700"/>
                  <a:pt x="0" y="1079500"/>
                </a:cubicBezTo>
                <a:cubicBezTo>
                  <a:pt x="0" y="876300"/>
                  <a:pt x="76200" y="711200"/>
                  <a:pt x="177800" y="711200"/>
                </a:cubicBezTo>
                <a:cubicBezTo>
                  <a:pt x="279400" y="711200"/>
                  <a:pt x="355600" y="558800"/>
                  <a:pt x="355600" y="355600"/>
                </a:cubicBezTo>
                <a:cubicBezTo>
                  <a:pt x="355600" y="165100"/>
                  <a:pt x="520700" y="0"/>
                  <a:pt x="711200" y="0"/>
                </a:cubicBezTo>
                <a:cubicBezTo>
                  <a:pt x="914400" y="0"/>
                  <a:pt x="1155700" y="76200"/>
                  <a:pt x="1257300" y="177800"/>
                </a:cubicBezTo>
                <a:cubicBezTo>
                  <a:pt x="1473200" y="393700"/>
                  <a:pt x="1473200" y="558800"/>
                  <a:pt x="1295400" y="1257300"/>
                </a:cubicBezTo>
                <a:cubicBezTo>
                  <a:pt x="1219200" y="1549400"/>
                  <a:pt x="965200" y="1790700"/>
                  <a:pt x="749300" y="1790700"/>
                </a:cubicBezTo>
                <a:close/>
                <a:moveTo>
                  <a:pt x="-431800" y="17907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05" name="Freeform 2705"/>
          <p:cNvSpPr/>
          <p:nvPr/>
        </p:nvSpPr>
        <p:spPr>
          <a:xfrm rot="0" flipH="0" flipV="0">
            <a:off x="28811770" y="16665803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06" name="Freeform 2706"/>
          <p:cNvSpPr/>
          <p:nvPr/>
        </p:nvSpPr>
        <p:spPr>
          <a:xfrm rot="0" flipH="0" flipV="0">
            <a:off x="28878468" y="16668070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60606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07" name="Freeform 2707"/>
          <p:cNvSpPr/>
          <p:nvPr/>
        </p:nvSpPr>
        <p:spPr>
          <a:xfrm rot="0" flipH="0" flipV="0">
            <a:off x="29355328" y="16665168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C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08" name="Freeform 2708"/>
          <p:cNvSpPr/>
          <p:nvPr/>
        </p:nvSpPr>
        <p:spPr>
          <a:xfrm rot="0" flipH="0" flipV="0">
            <a:off x="29426528" y="16667003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C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09" name="Freeform 2709"/>
          <p:cNvSpPr/>
          <p:nvPr/>
        </p:nvSpPr>
        <p:spPr>
          <a:xfrm rot="0" flipH="0" flipV="0">
            <a:off x="29485207" y="16741921"/>
            <a:ext cx="12522" cy="15220"/>
          </a:xfrm>
          <a:custGeom>
            <a:pathLst>
              <a:path w="1473200" h="1790700">
                <a:moveTo>
                  <a:pt x="749300" y="1790700"/>
                </a:moveTo>
                <a:cubicBezTo>
                  <a:pt x="266700" y="1790700"/>
                  <a:pt x="0" y="1536700"/>
                  <a:pt x="0" y="1079500"/>
                </a:cubicBezTo>
                <a:cubicBezTo>
                  <a:pt x="0" y="876300"/>
                  <a:pt x="76200" y="711200"/>
                  <a:pt x="177800" y="711200"/>
                </a:cubicBezTo>
                <a:cubicBezTo>
                  <a:pt x="279400" y="711200"/>
                  <a:pt x="355600" y="558800"/>
                  <a:pt x="355600" y="355600"/>
                </a:cubicBezTo>
                <a:cubicBezTo>
                  <a:pt x="355600" y="165100"/>
                  <a:pt x="520700" y="0"/>
                  <a:pt x="711200" y="0"/>
                </a:cubicBezTo>
                <a:cubicBezTo>
                  <a:pt x="914400" y="0"/>
                  <a:pt x="1155700" y="76200"/>
                  <a:pt x="1257300" y="177800"/>
                </a:cubicBezTo>
                <a:cubicBezTo>
                  <a:pt x="1473200" y="393700"/>
                  <a:pt x="1473200" y="558800"/>
                  <a:pt x="1295400" y="1257300"/>
                </a:cubicBezTo>
                <a:cubicBezTo>
                  <a:pt x="1219200" y="1549400"/>
                  <a:pt x="965200" y="1790700"/>
                  <a:pt x="749300" y="1790700"/>
                </a:cubicBezTo>
                <a:close/>
                <a:moveTo>
                  <a:pt x="-431800" y="1790700"/>
                </a:moveTo>
              </a:path>
            </a:pathLst>
          </a:custGeom>
          <a:solidFill>
            <a:srgbClr val="0C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10" name="Freeform 2710"/>
          <p:cNvSpPr/>
          <p:nvPr/>
        </p:nvSpPr>
        <p:spPr>
          <a:xfrm rot="0" flipH="0" flipV="0">
            <a:off x="29515278" y="16667111"/>
            <a:ext cx="62826" cy="89814"/>
          </a:xfrm>
          <a:custGeom>
            <a:pathLst>
              <a:path w="7391400" h="10566400">
                <a:moveTo>
                  <a:pt x="3048000" y="0"/>
                </a:moveTo>
                <a:lnTo>
                  <a:pt x="6642100" y="0"/>
                </a:lnTo>
                <a:cubicBezTo>
                  <a:pt x="6832600" y="0"/>
                  <a:pt x="7073900" y="76200"/>
                  <a:pt x="7175500" y="177800"/>
                </a:cubicBezTo>
                <a:cubicBezTo>
                  <a:pt x="7353300" y="355600"/>
                  <a:pt x="7391400" y="571500"/>
                  <a:pt x="7302500" y="889000"/>
                </a:cubicBezTo>
                <a:cubicBezTo>
                  <a:pt x="7264400" y="990600"/>
                  <a:pt x="7086600" y="1066800"/>
                  <a:pt x="6883400" y="1066800"/>
                </a:cubicBezTo>
                <a:lnTo>
                  <a:pt x="3771900" y="1066800"/>
                </a:lnTo>
                <a:cubicBezTo>
                  <a:pt x="3403600" y="1066800"/>
                  <a:pt x="3289300" y="1219200"/>
                  <a:pt x="3124200" y="1879600"/>
                </a:cubicBezTo>
                <a:lnTo>
                  <a:pt x="2959100" y="2578100"/>
                </a:lnTo>
                <a:cubicBezTo>
                  <a:pt x="2908300" y="2781300"/>
                  <a:pt x="2844800" y="3111500"/>
                  <a:pt x="2819400" y="3302000"/>
                </a:cubicBezTo>
                <a:lnTo>
                  <a:pt x="2755900" y="3937000"/>
                </a:lnTo>
                <a:cubicBezTo>
                  <a:pt x="2717800" y="4279900"/>
                  <a:pt x="2730500" y="4292600"/>
                  <a:pt x="3073400" y="4292600"/>
                </a:cubicBezTo>
                <a:lnTo>
                  <a:pt x="4660900" y="4292600"/>
                </a:lnTo>
                <a:cubicBezTo>
                  <a:pt x="4864100" y="4292600"/>
                  <a:pt x="5156200" y="4381500"/>
                  <a:pt x="5321300" y="4495800"/>
                </a:cubicBezTo>
                <a:lnTo>
                  <a:pt x="5435600" y="4572000"/>
                </a:lnTo>
                <a:cubicBezTo>
                  <a:pt x="5829300" y="4826000"/>
                  <a:pt x="5854700" y="4864100"/>
                  <a:pt x="6045200" y="5308600"/>
                </a:cubicBezTo>
                <a:lnTo>
                  <a:pt x="6121400" y="5473700"/>
                </a:lnTo>
                <a:cubicBezTo>
                  <a:pt x="6210300" y="5676900"/>
                  <a:pt x="6273800" y="6007100"/>
                  <a:pt x="6273800" y="6210300"/>
                </a:cubicBezTo>
                <a:lnTo>
                  <a:pt x="6273800" y="6451600"/>
                </a:lnTo>
                <a:cubicBezTo>
                  <a:pt x="6273800" y="6642100"/>
                  <a:pt x="6235700" y="6959600"/>
                  <a:pt x="6184900" y="7137400"/>
                </a:cubicBezTo>
                <a:lnTo>
                  <a:pt x="5715000" y="8737600"/>
                </a:lnTo>
                <a:cubicBezTo>
                  <a:pt x="5651500" y="8915400"/>
                  <a:pt x="5524500" y="9182100"/>
                  <a:pt x="5422900" y="9334500"/>
                </a:cubicBezTo>
                <a:lnTo>
                  <a:pt x="5283200" y="9525000"/>
                </a:lnTo>
                <a:cubicBezTo>
                  <a:pt x="4978400" y="9944100"/>
                  <a:pt x="4876800" y="10020300"/>
                  <a:pt x="4470400" y="10160000"/>
                </a:cubicBezTo>
                <a:lnTo>
                  <a:pt x="3657600" y="10439400"/>
                </a:lnTo>
                <a:cubicBezTo>
                  <a:pt x="3454400" y="10515600"/>
                  <a:pt x="3124200" y="10566400"/>
                  <a:pt x="2921000" y="10566400"/>
                </a:cubicBezTo>
                <a:lnTo>
                  <a:pt x="546100" y="10566400"/>
                </a:lnTo>
                <a:cubicBezTo>
                  <a:pt x="114300" y="10566400"/>
                  <a:pt x="0" y="10477500"/>
                  <a:pt x="0" y="10121900"/>
                </a:cubicBezTo>
                <a:cubicBezTo>
                  <a:pt x="0" y="9982200"/>
                  <a:pt x="88900" y="9779000"/>
                  <a:pt x="177800" y="9677400"/>
                </a:cubicBezTo>
                <a:cubicBezTo>
                  <a:pt x="279400" y="9575800"/>
                  <a:pt x="520700" y="9499600"/>
                  <a:pt x="723900" y="9499600"/>
                </a:cubicBezTo>
                <a:lnTo>
                  <a:pt x="3048000" y="9499600"/>
                </a:lnTo>
                <a:cubicBezTo>
                  <a:pt x="3251200" y="9499600"/>
                  <a:pt x="3543300" y="9436100"/>
                  <a:pt x="3708400" y="9359900"/>
                </a:cubicBezTo>
                <a:lnTo>
                  <a:pt x="3771900" y="9334500"/>
                </a:lnTo>
                <a:cubicBezTo>
                  <a:pt x="4305300" y="9093200"/>
                  <a:pt x="4572000" y="8737600"/>
                  <a:pt x="4787900" y="7975600"/>
                </a:cubicBezTo>
                <a:lnTo>
                  <a:pt x="5092700" y="6896100"/>
                </a:lnTo>
                <a:cubicBezTo>
                  <a:pt x="5219700" y="6477000"/>
                  <a:pt x="5232400" y="5930900"/>
                  <a:pt x="5130800" y="5867400"/>
                </a:cubicBezTo>
                <a:cubicBezTo>
                  <a:pt x="5080000" y="5842000"/>
                  <a:pt x="5016500" y="5715000"/>
                  <a:pt x="4978400" y="5588000"/>
                </a:cubicBezTo>
                <a:cubicBezTo>
                  <a:pt x="4940300" y="5473700"/>
                  <a:pt x="4749800" y="5372100"/>
                  <a:pt x="4559300" y="5372100"/>
                </a:cubicBezTo>
                <a:lnTo>
                  <a:pt x="1981200" y="5372100"/>
                </a:lnTo>
                <a:cubicBezTo>
                  <a:pt x="1587500" y="5372100"/>
                  <a:pt x="1435100" y="5143500"/>
                  <a:pt x="1435100" y="4572000"/>
                </a:cubicBezTo>
                <a:lnTo>
                  <a:pt x="1435100" y="4292600"/>
                </a:lnTo>
                <a:cubicBezTo>
                  <a:pt x="1435100" y="4102100"/>
                  <a:pt x="1485900" y="3784600"/>
                  <a:pt x="1536700" y="3594100"/>
                </a:cubicBezTo>
                <a:lnTo>
                  <a:pt x="2362200" y="571500"/>
                </a:lnTo>
                <a:cubicBezTo>
                  <a:pt x="2489200" y="114300"/>
                  <a:pt x="2628900" y="0"/>
                  <a:pt x="3048000" y="0"/>
                </a:cubicBezTo>
                <a:close/>
                <a:moveTo>
                  <a:pt x="10121900" y="10591800"/>
                </a:moveTo>
              </a:path>
            </a:pathLst>
          </a:custGeom>
          <a:solidFill>
            <a:srgbClr val="0C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11" name="Freeform 2711"/>
          <p:cNvSpPr/>
          <p:nvPr/>
        </p:nvSpPr>
        <p:spPr>
          <a:xfrm rot="0" flipH="0" flipV="0">
            <a:off x="28270216" y="16882014"/>
            <a:ext cx="56407" cy="90011"/>
          </a:xfrm>
          <a:custGeom>
            <a:pathLst>
              <a:path w="5372100" h="8572500">
                <a:moveTo>
                  <a:pt x="4051300" y="1270000"/>
                </a:moveTo>
                <a:lnTo>
                  <a:pt x="2032000" y="4838700"/>
                </a:lnTo>
                <a:cubicBezTo>
                  <a:pt x="1866900" y="5130800"/>
                  <a:pt x="1663700" y="5372100"/>
                  <a:pt x="1587500" y="5372100"/>
                </a:cubicBezTo>
                <a:cubicBezTo>
                  <a:pt x="1447800" y="5372100"/>
                  <a:pt x="1397000" y="5892800"/>
                  <a:pt x="1524000" y="6032500"/>
                </a:cubicBezTo>
                <a:cubicBezTo>
                  <a:pt x="1562100" y="6070600"/>
                  <a:pt x="1866900" y="6096000"/>
                  <a:pt x="2209800" y="6096000"/>
                </a:cubicBezTo>
                <a:lnTo>
                  <a:pt x="2578100" y="6096000"/>
                </a:lnTo>
                <a:cubicBezTo>
                  <a:pt x="3454400" y="6096000"/>
                  <a:pt x="3479800" y="6083300"/>
                  <a:pt x="3479800" y="5397500"/>
                </a:cubicBezTo>
                <a:cubicBezTo>
                  <a:pt x="3479800" y="4648200"/>
                  <a:pt x="3606800" y="4356100"/>
                  <a:pt x="3949700" y="4356100"/>
                </a:cubicBezTo>
                <a:cubicBezTo>
                  <a:pt x="4089400" y="4356100"/>
                  <a:pt x="4241800" y="4445000"/>
                  <a:pt x="4279900" y="4546600"/>
                </a:cubicBezTo>
                <a:cubicBezTo>
                  <a:pt x="4318000" y="4635500"/>
                  <a:pt x="4356100" y="5003800"/>
                  <a:pt x="4356100" y="5346700"/>
                </a:cubicBezTo>
                <a:lnTo>
                  <a:pt x="4356100" y="5486400"/>
                </a:lnTo>
                <a:cubicBezTo>
                  <a:pt x="4356100" y="5816600"/>
                  <a:pt x="4521200" y="6096000"/>
                  <a:pt x="4711700" y="6096000"/>
                </a:cubicBezTo>
                <a:cubicBezTo>
                  <a:pt x="5041900" y="6096000"/>
                  <a:pt x="5372100" y="6286500"/>
                  <a:pt x="5372100" y="6464300"/>
                </a:cubicBezTo>
                <a:cubicBezTo>
                  <a:pt x="5372100" y="6743700"/>
                  <a:pt x="5207000" y="6832600"/>
                  <a:pt x="4673600" y="6832600"/>
                </a:cubicBezTo>
                <a:cubicBezTo>
                  <a:pt x="3911600" y="6832600"/>
                  <a:pt x="3771900" y="6959600"/>
                  <a:pt x="3771900" y="7696200"/>
                </a:cubicBezTo>
                <a:cubicBezTo>
                  <a:pt x="3771900" y="8343900"/>
                  <a:pt x="3619500" y="8572500"/>
                  <a:pt x="3187700" y="8572500"/>
                </a:cubicBezTo>
                <a:cubicBezTo>
                  <a:pt x="3035300" y="8572500"/>
                  <a:pt x="2870200" y="8432800"/>
                  <a:pt x="2832100" y="8267700"/>
                </a:cubicBezTo>
                <a:cubicBezTo>
                  <a:pt x="2794000" y="8102600"/>
                  <a:pt x="2768600" y="7708900"/>
                  <a:pt x="2794000" y="7391400"/>
                </a:cubicBezTo>
                <a:cubicBezTo>
                  <a:pt x="2819400" y="7073900"/>
                  <a:pt x="2552700" y="6832600"/>
                  <a:pt x="2209800" y="6832600"/>
                </a:cubicBezTo>
                <a:lnTo>
                  <a:pt x="901700" y="6832600"/>
                </a:lnTo>
                <a:cubicBezTo>
                  <a:pt x="304800" y="6832600"/>
                  <a:pt x="0" y="6680200"/>
                  <a:pt x="0" y="6388100"/>
                </a:cubicBezTo>
                <a:cubicBezTo>
                  <a:pt x="0" y="6311900"/>
                  <a:pt x="127000" y="6007100"/>
                  <a:pt x="292100" y="5715000"/>
                </a:cubicBezTo>
                <a:lnTo>
                  <a:pt x="1638300" y="3251200"/>
                </a:lnTo>
                <a:cubicBezTo>
                  <a:pt x="1803400" y="2971800"/>
                  <a:pt x="2082800" y="2565400"/>
                  <a:pt x="2273300" y="2362200"/>
                </a:cubicBezTo>
                <a:cubicBezTo>
                  <a:pt x="2451100" y="2159000"/>
                  <a:pt x="2616200" y="1905000"/>
                  <a:pt x="2616200" y="1790700"/>
                </a:cubicBezTo>
                <a:cubicBezTo>
                  <a:pt x="2616200" y="1397000"/>
                  <a:pt x="3543300" y="0"/>
                  <a:pt x="3810000" y="0"/>
                </a:cubicBezTo>
                <a:cubicBezTo>
                  <a:pt x="3873500" y="0"/>
                  <a:pt x="4013200" y="127000"/>
                  <a:pt x="4140200" y="266700"/>
                </a:cubicBezTo>
                <a:cubicBezTo>
                  <a:pt x="4419600" y="596900"/>
                  <a:pt x="4406900" y="622300"/>
                  <a:pt x="4051300" y="1270000"/>
                </a:cubicBezTo>
                <a:close/>
                <a:moveTo>
                  <a:pt x="7010400" y="8572500"/>
                </a:moveTo>
              </a:path>
            </a:pathLst>
          </a:custGeom>
          <a:solidFill>
            <a:srgbClr val="050505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12" name="Freeform 2712"/>
          <p:cNvSpPr/>
          <p:nvPr/>
        </p:nvSpPr>
        <p:spPr>
          <a:xfrm rot="0" flipH="0" flipV="0">
            <a:off x="28737986" y="16880052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13" name="Freeform 2713"/>
          <p:cNvSpPr/>
          <p:nvPr/>
        </p:nvSpPr>
        <p:spPr>
          <a:xfrm rot="0" flipH="0" flipV="0">
            <a:off x="28802757" y="16960151"/>
            <a:ext cx="10795" cy="12198"/>
          </a:xfrm>
          <a:custGeom>
            <a:pathLst>
              <a:path w="1270000" h="1435100">
                <a:moveTo>
                  <a:pt x="596900" y="1435100"/>
                </a:moveTo>
                <a:lnTo>
                  <a:pt x="533400" y="1435100"/>
                </a:lnTo>
                <a:cubicBezTo>
                  <a:pt x="203200" y="1435100"/>
                  <a:pt x="0" y="1206500"/>
                  <a:pt x="0" y="850900"/>
                </a:cubicBezTo>
                <a:cubicBezTo>
                  <a:pt x="0" y="774700"/>
                  <a:pt x="50800" y="558800"/>
                  <a:pt x="127000" y="381000"/>
                </a:cubicBezTo>
                <a:lnTo>
                  <a:pt x="139700" y="330200"/>
                </a:lnTo>
                <a:cubicBezTo>
                  <a:pt x="215900" y="152400"/>
                  <a:pt x="431800" y="0"/>
                  <a:pt x="622300" y="0"/>
                </a:cubicBezTo>
                <a:lnTo>
                  <a:pt x="711200" y="0"/>
                </a:lnTo>
                <a:cubicBezTo>
                  <a:pt x="914400" y="0"/>
                  <a:pt x="1117600" y="101600"/>
                  <a:pt x="1155700" y="215900"/>
                </a:cubicBezTo>
                <a:cubicBezTo>
                  <a:pt x="1270000" y="482600"/>
                  <a:pt x="1270000" y="482600"/>
                  <a:pt x="1143000" y="876300"/>
                </a:cubicBezTo>
                <a:lnTo>
                  <a:pt x="1066800" y="1092200"/>
                </a:lnTo>
                <a:cubicBezTo>
                  <a:pt x="1003300" y="1282700"/>
                  <a:pt x="787400" y="1435100"/>
                  <a:pt x="596900" y="1435100"/>
                </a:cubicBezTo>
                <a:close/>
                <a:moveTo>
                  <a:pt x="-647700" y="1397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14" name="Freeform 2714"/>
          <p:cNvSpPr/>
          <p:nvPr/>
        </p:nvSpPr>
        <p:spPr>
          <a:xfrm rot="0" flipH="0" flipV="0">
            <a:off x="28849390" y="16883183"/>
            <a:ext cx="30765" cy="88411"/>
          </a:xfrm>
          <a:custGeom>
            <a:pathLst>
              <a:path w="3619500" h="10401300">
                <a:moveTo>
                  <a:pt x="3492500" y="1244600"/>
                </a:moveTo>
                <a:lnTo>
                  <a:pt x="1193800" y="9613900"/>
                </a:lnTo>
                <a:cubicBezTo>
                  <a:pt x="1003300" y="10350500"/>
                  <a:pt x="965200" y="10401300"/>
                  <a:pt x="609600" y="10401300"/>
                </a:cubicBezTo>
                <a:lnTo>
                  <a:pt x="546100" y="10401300"/>
                </a:lnTo>
                <a:cubicBezTo>
                  <a:pt x="304800" y="10401300"/>
                  <a:pt x="177800" y="10274300"/>
                  <a:pt x="177800" y="10045700"/>
                </a:cubicBezTo>
                <a:lnTo>
                  <a:pt x="177800" y="9144000"/>
                </a:lnTo>
                <a:cubicBezTo>
                  <a:pt x="177800" y="8953500"/>
                  <a:pt x="228600" y="8750300"/>
                  <a:pt x="266700" y="8699500"/>
                </a:cubicBezTo>
                <a:cubicBezTo>
                  <a:pt x="317500" y="8648700"/>
                  <a:pt x="406400" y="8445500"/>
                  <a:pt x="457200" y="8255000"/>
                </a:cubicBezTo>
                <a:lnTo>
                  <a:pt x="1333500" y="5105400"/>
                </a:lnTo>
                <a:cubicBezTo>
                  <a:pt x="1397000" y="4914900"/>
                  <a:pt x="1435100" y="4737100"/>
                  <a:pt x="1435100" y="4711700"/>
                </a:cubicBezTo>
                <a:cubicBezTo>
                  <a:pt x="1435100" y="4686300"/>
                  <a:pt x="1460500" y="4521200"/>
                  <a:pt x="1485900" y="4330700"/>
                </a:cubicBezTo>
                <a:lnTo>
                  <a:pt x="1524000" y="4000500"/>
                </a:lnTo>
                <a:cubicBezTo>
                  <a:pt x="1549400" y="3810000"/>
                  <a:pt x="1663700" y="3543300"/>
                  <a:pt x="1778000" y="3403600"/>
                </a:cubicBezTo>
                <a:cubicBezTo>
                  <a:pt x="1879600" y="3263900"/>
                  <a:pt x="1981200" y="2984500"/>
                  <a:pt x="1981200" y="2781300"/>
                </a:cubicBezTo>
                <a:lnTo>
                  <a:pt x="1981200" y="2514600"/>
                </a:lnTo>
                <a:cubicBezTo>
                  <a:pt x="1981200" y="2082800"/>
                  <a:pt x="1701800" y="2044700"/>
                  <a:pt x="1371600" y="2451100"/>
                </a:cubicBezTo>
                <a:cubicBezTo>
                  <a:pt x="1143000" y="2730500"/>
                  <a:pt x="571500" y="3048000"/>
                  <a:pt x="304800" y="3048000"/>
                </a:cubicBezTo>
                <a:cubicBezTo>
                  <a:pt x="101600" y="3048000"/>
                  <a:pt x="0" y="2882900"/>
                  <a:pt x="0" y="2514600"/>
                </a:cubicBezTo>
                <a:cubicBezTo>
                  <a:pt x="0" y="2311400"/>
                  <a:pt x="114300" y="2070100"/>
                  <a:pt x="266700" y="1955800"/>
                </a:cubicBezTo>
                <a:lnTo>
                  <a:pt x="393700" y="1866900"/>
                </a:lnTo>
                <a:cubicBezTo>
                  <a:pt x="533400" y="1752600"/>
                  <a:pt x="774700" y="1574800"/>
                  <a:pt x="939800" y="1447800"/>
                </a:cubicBezTo>
                <a:lnTo>
                  <a:pt x="2413000" y="317500"/>
                </a:lnTo>
                <a:cubicBezTo>
                  <a:pt x="2565400" y="190500"/>
                  <a:pt x="2692400" y="76200"/>
                  <a:pt x="2692400" y="50800"/>
                </a:cubicBezTo>
                <a:cubicBezTo>
                  <a:pt x="2692400" y="25400"/>
                  <a:pt x="2857500" y="0"/>
                  <a:pt x="3048000" y="0"/>
                </a:cubicBezTo>
                <a:cubicBezTo>
                  <a:pt x="3251200" y="0"/>
                  <a:pt x="3454400" y="101600"/>
                  <a:pt x="3505200" y="228600"/>
                </a:cubicBezTo>
                <a:cubicBezTo>
                  <a:pt x="3619500" y="508000"/>
                  <a:pt x="3619500" y="812800"/>
                  <a:pt x="3492500" y="1244600"/>
                </a:cubicBezTo>
                <a:close/>
                <a:moveTo>
                  <a:pt x="6477000" y="10452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15" name="Freeform 2715"/>
          <p:cNvSpPr/>
          <p:nvPr/>
        </p:nvSpPr>
        <p:spPr>
          <a:xfrm rot="0" flipH="0" flipV="0">
            <a:off x="28880263" y="16882319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16" name="Freeform 2716"/>
          <p:cNvSpPr/>
          <p:nvPr/>
        </p:nvSpPr>
        <p:spPr>
          <a:xfrm rot="0" flipH="0" flipV="0">
            <a:off x="29390682" y="16882700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9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17" name="Freeform 2717"/>
          <p:cNvSpPr/>
          <p:nvPr/>
        </p:nvSpPr>
        <p:spPr>
          <a:xfrm rot="0" flipH="0" flipV="0">
            <a:off x="29454667" y="16959561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9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18" name="Freeform 2718"/>
          <p:cNvSpPr/>
          <p:nvPr/>
        </p:nvSpPr>
        <p:spPr>
          <a:xfrm rot="0" flipH="0" flipV="0">
            <a:off x="29498462" y="16881405"/>
            <a:ext cx="48793" cy="89922"/>
          </a:xfrm>
          <a:custGeom>
            <a:pathLst>
              <a:path w="5740400" h="10579100">
                <a:moveTo>
                  <a:pt x="901700" y="0"/>
                </a:moveTo>
                <a:lnTo>
                  <a:pt x="5029200" y="0"/>
                </a:lnTo>
                <a:cubicBezTo>
                  <a:pt x="5600700" y="0"/>
                  <a:pt x="5740400" y="88900"/>
                  <a:pt x="5740400" y="469900"/>
                </a:cubicBezTo>
                <a:lnTo>
                  <a:pt x="5740400" y="723900"/>
                </a:lnTo>
                <a:cubicBezTo>
                  <a:pt x="5740400" y="914400"/>
                  <a:pt x="5664200" y="1219200"/>
                  <a:pt x="5562600" y="1397000"/>
                </a:cubicBezTo>
                <a:lnTo>
                  <a:pt x="4127500" y="4064000"/>
                </a:lnTo>
                <a:cubicBezTo>
                  <a:pt x="3835400" y="4610100"/>
                  <a:pt x="3911600" y="5016500"/>
                  <a:pt x="4305300" y="5016500"/>
                </a:cubicBezTo>
                <a:cubicBezTo>
                  <a:pt x="4406900" y="5016500"/>
                  <a:pt x="4483100" y="5181600"/>
                  <a:pt x="4483100" y="5384800"/>
                </a:cubicBezTo>
                <a:cubicBezTo>
                  <a:pt x="4483100" y="5575300"/>
                  <a:pt x="4330700" y="5740400"/>
                  <a:pt x="4127500" y="5740400"/>
                </a:cubicBezTo>
                <a:cubicBezTo>
                  <a:pt x="3937000" y="5740400"/>
                  <a:pt x="3619500" y="5803900"/>
                  <a:pt x="3441700" y="5880100"/>
                </a:cubicBezTo>
                <a:lnTo>
                  <a:pt x="3390900" y="5905500"/>
                </a:lnTo>
                <a:cubicBezTo>
                  <a:pt x="3213100" y="5981700"/>
                  <a:pt x="3035300" y="6184900"/>
                  <a:pt x="2984500" y="6375400"/>
                </a:cubicBezTo>
                <a:lnTo>
                  <a:pt x="2971800" y="6438900"/>
                </a:lnTo>
                <a:cubicBezTo>
                  <a:pt x="2933700" y="6629400"/>
                  <a:pt x="2819400" y="6921500"/>
                  <a:pt x="2743200" y="7086600"/>
                </a:cubicBezTo>
                <a:lnTo>
                  <a:pt x="1308100" y="10020300"/>
                </a:lnTo>
                <a:cubicBezTo>
                  <a:pt x="1079500" y="10477500"/>
                  <a:pt x="939800" y="10579100"/>
                  <a:pt x="546100" y="10579100"/>
                </a:cubicBezTo>
                <a:cubicBezTo>
                  <a:pt x="114300" y="10579100"/>
                  <a:pt x="0" y="10490200"/>
                  <a:pt x="0" y="10134600"/>
                </a:cubicBezTo>
                <a:cubicBezTo>
                  <a:pt x="0" y="9982200"/>
                  <a:pt x="76200" y="9715500"/>
                  <a:pt x="177800" y="9537700"/>
                </a:cubicBezTo>
                <a:lnTo>
                  <a:pt x="1625600" y="6692900"/>
                </a:lnTo>
                <a:cubicBezTo>
                  <a:pt x="1854200" y="6261100"/>
                  <a:pt x="1841500" y="5943600"/>
                  <a:pt x="1612900" y="5803900"/>
                </a:cubicBezTo>
                <a:cubicBezTo>
                  <a:pt x="1447800" y="5702300"/>
                  <a:pt x="1257300" y="5397500"/>
                  <a:pt x="1257300" y="5245100"/>
                </a:cubicBezTo>
                <a:cubicBezTo>
                  <a:pt x="1257300" y="5105400"/>
                  <a:pt x="1663700" y="4838700"/>
                  <a:pt x="1968500" y="4775200"/>
                </a:cubicBezTo>
                <a:lnTo>
                  <a:pt x="2336800" y="4711700"/>
                </a:lnTo>
                <a:cubicBezTo>
                  <a:pt x="2578100" y="4673600"/>
                  <a:pt x="2743200" y="4546600"/>
                  <a:pt x="2844800" y="4356100"/>
                </a:cubicBezTo>
                <a:lnTo>
                  <a:pt x="3784600" y="2425700"/>
                </a:lnTo>
                <a:cubicBezTo>
                  <a:pt x="3860800" y="2260600"/>
                  <a:pt x="3949700" y="1968500"/>
                  <a:pt x="3975100" y="1778000"/>
                </a:cubicBezTo>
                <a:lnTo>
                  <a:pt x="4000500" y="1435100"/>
                </a:lnTo>
                <a:cubicBezTo>
                  <a:pt x="4038600" y="1117600"/>
                  <a:pt x="4000500" y="1079500"/>
                  <a:pt x="3683000" y="1079500"/>
                </a:cubicBezTo>
                <a:lnTo>
                  <a:pt x="901700" y="1079500"/>
                </a:lnTo>
                <a:cubicBezTo>
                  <a:pt x="584200" y="1079500"/>
                  <a:pt x="546100" y="1028700"/>
                  <a:pt x="546100" y="723900"/>
                </a:cubicBezTo>
                <a:lnTo>
                  <a:pt x="546100" y="355600"/>
                </a:lnTo>
                <a:cubicBezTo>
                  <a:pt x="546100" y="38100"/>
                  <a:pt x="584200" y="0"/>
                  <a:pt x="901700" y="0"/>
                </a:cubicBezTo>
                <a:close/>
                <a:moveTo>
                  <a:pt x="8077200" y="10706100"/>
                </a:moveTo>
              </a:path>
            </a:pathLst>
          </a:custGeom>
          <a:solidFill>
            <a:srgbClr val="090C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19" name="Freeform 2719"/>
          <p:cNvSpPr/>
          <p:nvPr/>
        </p:nvSpPr>
        <p:spPr>
          <a:xfrm rot="0" flipH="0" flipV="0">
            <a:off x="28267193" y="17096333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C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0" name="Freeform 2720"/>
          <p:cNvSpPr/>
          <p:nvPr/>
        </p:nvSpPr>
        <p:spPr>
          <a:xfrm rot="0" flipH="0" flipV="0">
            <a:off x="28721379" y="17100429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1" name="Freeform 2721"/>
          <p:cNvSpPr/>
          <p:nvPr/>
        </p:nvSpPr>
        <p:spPr>
          <a:xfrm rot="0" flipH="0" flipV="0">
            <a:off x="28792065" y="17174699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2" name="Freeform 2722"/>
          <p:cNvSpPr/>
          <p:nvPr/>
        </p:nvSpPr>
        <p:spPr>
          <a:xfrm rot="0" flipH="0" flipV="0">
            <a:off x="28824861" y="17100429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3" name="Freeform 2723"/>
          <p:cNvSpPr/>
          <p:nvPr/>
        </p:nvSpPr>
        <p:spPr>
          <a:xfrm rot="0" flipH="0" flipV="0">
            <a:off x="28893601" y="17095571"/>
            <a:ext cx="62503" cy="91757"/>
          </a:xfrm>
          <a:custGeom>
            <a:pathLst>
              <a:path w="7353300" h="10795000">
                <a:moveTo>
                  <a:pt x="4254500" y="10795000"/>
                </a:moveTo>
                <a:lnTo>
                  <a:pt x="939800" y="10795000"/>
                </a:lnTo>
                <a:cubicBezTo>
                  <a:pt x="76200" y="10795000"/>
                  <a:pt x="0" y="10756900"/>
                  <a:pt x="0" y="10261600"/>
                </a:cubicBezTo>
                <a:cubicBezTo>
                  <a:pt x="0" y="10071100"/>
                  <a:pt x="241300" y="9652000"/>
                  <a:pt x="533400" y="9334500"/>
                </a:cubicBezTo>
                <a:lnTo>
                  <a:pt x="5422900" y="4114800"/>
                </a:lnTo>
                <a:cubicBezTo>
                  <a:pt x="6400800" y="3073400"/>
                  <a:pt x="6540500" y="2222500"/>
                  <a:pt x="5816600" y="1651000"/>
                </a:cubicBezTo>
                <a:cubicBezTo>
                  <a:pt x="5232400" y="1193800"/>
                  <a:pt x="4800600" y="1257300"/>
                  <a:pt x="3594100" y="1930400"/>
                </a:cubicBezTo>
                <a:cubicBezTo>
                  <a:pt x="3467100" y="2006600"/>
                  <a:pt x="3187700" y="2260600"/>
                  <a:pt x="2984500" y="2489200"/>
                </a:cubicBezTo>
                <a:cubicBezTo>
                  <a:pt x="2603500" y="2908300"/>
                  <a:pt x="2413000" y="2997200"/>
                  <a:pt x="2235200" y="2819400"/>
                </a:cubicBezTo>
                <a:cubicBezTo>
                  <a:pt x="2197100" y="2768600"/>
                  <a:pt x="2146300" y="2527300"/>
                  <a:pt x="2146300" y="2286000"/>
                </a:cubicBezTo>
                <a:cubicBezTo>
                  <a:pt x="2146300" y="2032000"/>
                  <a:pt x="2425700" y="1625600"/>
                  <a:pt x="2743200" y="1358900"/>
                </a:cubicBezTo>
                <a:lnTo>
                  <a:pt x="3352800" y="876300"/>
                </a:lnTo>
                <a:cubicBezTo>
                  <a:pt x="4343400" y="88900"/>
                  <a:pt x="5410200" y="0"/>
                  <a:pt x="6350000" y="647700"/>
                </a:cubicBezTo>
                <a:cubicBezTo>
                  <a:pt x="6985000" y="1079500"/>
                  <a:pt x="7353300" y="1739900"/>
                  <a:pt x="7353300" y="2489200"/>
                </a:cubicBezTo>
                <a:cubicBezTo>
                  <a:pt x="7353300" y="2717800"/>
                  <a:pt x="7213600" y="3213100"/>
                  <a:pt x="7035800" y="3568700"/>
                </a:cubicBezTo>
                <a:lnTo>
                  <a:pt x="7010400" y="3619500"/>
                </a:lnTo>
                <a:cubicBezTo>
                  <a:pt x="6832600" y="3987800"/>
                  <a:pt x="6464300" y="4533900"/>
                  <a:pt x="6184900" y="4851400"/>
                </a:cubicBezTo>
                <a:lnTo>
                  <a:pt x="2336800" y="9156700"/>
                </a:lnTo>
                <a:cubicBezTo>
                  <a:pt x="1841500" y="9715500"/>
                  <a:pt x="1854200" y="9728200"/>
                  <a:pt x="2590800" y="9728200"/>
                </a:cubicBezTo>
                <a:lnTo>
                  <a:pt x="4076700" y="9728200"/>
                </a:lnTo>
                <a:cubicBezTo>
                  <a:pt x="5105400" y="9728200"/>
                  <a:pt x="5194300" y="9766300"/>
                  <a:pt x="5194300" y="10223500"/>
                </a:cubicBezTo>
                <a:cubicBezTo>
                  <a:pt x="5194300" y="10439400"/>
                  <a:pt x="5156200" y="10668000"/>
                  <a:pt x="5105400" y="10706100"/>
                </a:cubicBezTo>
                <a:cubicBezTo>
                  <a:pt x="5054600" y="10756900"/>
                  <a:pt x="4673600" y="10795000"/>
                  <a:pt x="4254500" y="10795000"/>
                </a:cubicBezTo>
                <a:close/>
                <a:moveTo>
                  <a:pt x="-368300" y="10820400"/>
                </a:moveTo>
              </a:path>
            </a:pathLst>
          </a:custGeom>
          <a:solidFill>
            <a:srgbClr val="0C0D0D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4" name="Freeform 2724"/>
          <p:cNvSpPr/>
          <p:nvPr/>
        </p:nvSpPr>
        <p:spPr>
          <a:xfrm rot="0" flipH="0" flipV="0">
            <a:off x="29390682" y="17098600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5" name="Freeform 2725"/>
          <p:cNvSpPr/>
          <p:nvPr/>
        </p:nvSpPr>
        <p:spPr>
          <a:xfrm rot="0" flipH="0" flipV="0">
            <a:off x="29455808" y="17175461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6" name="Freeform 2726"/>
          <p:cNvSpPr/>
          <p:nvPr/>
        </p:nvSpPr>
        <p:spPr>
          <a:xfrm rot="0" flipH="0" flipV="0">
            <a:off x="29485095" y="17098600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70707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7" name="Rectangle 2727"/>
          <p:cNvSpPr/>
          <p:nvPr/>
        </p:nvSpPr>
        <p:spPr>
          <a:xfrm rot="0" flipH="0" flipV="0">
            <a:off x="29323028" y="17267529"/>
            <a:ext cx="315086" cy="388695"/>
          </a:xfrm>
          <a:prstGeom prst="rect">
            <a:avLst/>
          </a:prstGeom>
        </p:spPr>
      </p:sp>
      <p:sp>
        <p:nvSpPr>
          <p:cNvPr id="2728" name="Freeform 2728"/>
          <p:cNvSpPr/>
          <p:nvPr/>
        </p:nvSpPr>
        <p:spPr>
          <a:xfrm rot="0" flipH="0" flipV="0">
            <a:off x="29397215" y="17314703"/>
            <a:ext cx="54406" cy="89922"/>
          </a:xfrm>
          <a:custGeom>
            <a:pathLst>
              <a:path w="6400800" h="10579100">
                <a:moveTo>
                  <a:pt x="5930900" y="5448300"/>
                </a:moveTo>
                <a:lnTo>
                  <a:pt x="5118100" y="7848600"/>
                </a:lnTo>
                <a:cubicBezTo>
                  <a:pt x="5067300" y="8026400"/>
                  <a:pt x="4953000" y="8242300"/>
                  <a:pt x="4889500" y="8305800"/>
                </a:cubicBezTo>
                <a:cubicBezTo>
                  <a:pt x="4813300" y="8369300"/>
                  <a:pt x="4686300" y="8559800"/>
                  <a:pt x="4597400" y="8724900"/>
                </a:cubicBezTo>
                <a:lnTo>
                  <a:pt x="4445000" y="8978900"/>
                </a:lnTo>
                <a:cubicBezTo>
                  <a:pt x="4356100" y="9131300"/>
                  <a:pt x="4165600" y="9372600"/>
                  <a:pt x="4038600" y="9512300"/>
                </a:cubicBezTo>
                <a:lnTo>
                  <a:pt x="3581400" y="9969500"/>
                </a:lnTo>
                <a:cubicBezTo>
                  <a:pt x="3200400" y="10350500"/>
                  <a:pt x="2540000" y="10579100"/>
                  <a:pt x="1803400" y="10579100"/>
                </a:cubicBezTo>
                <a:lnTo>
                  <a:pt x="1714500" y="10579100"/>
                </a:lnTo>
                <a:cubicBezTo>
                  <a:pt x="1511300" y="10579100"/>
                  <a:pt x="1219200" y="10515600"/>
                  <a:pt x="1054100" y="10452100"/>
                </a:cubicBezTo>
                <a:lnTo>
                  <a:pt x="1003300" y="10414000"/>
                </a:lnTo>
                <a:cubicBezTo>
                  <a:pt x="609600" y="10236200"/>
                  <a:pt x="495300" y="10121900"/>
                  <a:pt x="292100" y="9652000"/>
                </a:cubicBezTo>
                <a:lnTo>
                  <a:pt x="266700" y="9588500"/>
                </a:lnTo>
                <a:cubicBezTo>
                  <a:pt x="50800" y="9080500"/>
                  <a:pt x="0" y="6578600"/>
                  <a:pt x="203200" y="5943600"/>
                </a:cubicBezTo>
                <a:lnTo>
                  <a:pt x="850900" y="3822700"/>
                </a:lnTo>
                <a:cubicBezTo>
                  <a:pt x="914400" y="3632200"/>
                  <a:pt x="1028700" y="3352800"/>
                  <a:pt x="1117600" y="3175000"/>
                </a:cubicBezTo>
                <a:lnTo>
                  <a:pt x="1841500" y="1803400"/>
                </a:lnTo>
                <a:cubicBezTo>
                  <a:pt x="1943100" y="1638300"/>
                  <a:pt x="2120900" y="1384300"/>
                  <a:pt x="2260600" y="1244600"/>
                </a:cubicBezTo>
                <a:lnTo>
                  <a:pt x="2895600" y="609600"/>
                </a:lnTo>
                <a:cubicBezTo>
                  <a:pt x="3276600" y="228600"/>
                  <a:pt x="3873500" y="0"/>
                  <a:pt x="4495800" y="0"/>
                </a:cubicBezTo>
                <a:lnTo>
                  <a:pt x="4762500" y="0"/>
                </a:lnTo>
                <a:cubicBezTo>
                  <a:pt x="4953000" y="0"/>
                  <a:pt x="5245100" y="88900"/>
                  <a:pt x="5397500" y="190500"/>
                </a:cubicBezTo>
                <a:lnTo>
                  <a:pt x="5511800" y="266700"/>
                </a:lnTo>
                <a:cubicBezTo>
                  <a:pt x="5676900" y="368300"/>
                  <a:pt x="5880100" y="635000"/>
                  <a:pt x="5969000" y="850900"/>
                </a:cubicBezTo>
                <a:lnTo>
                  <a:pt x="6045200" y="1016000"/>
                </a:lnTo>
                <a:cubicBezTo>
                  <a:pt x="6134100" y="1244600"/>
                  <a:pt x="6248400" y="1600200"/>
                  <a:pt x="6286500" y="1816100"/>
                </a:cubicBezTo>
                <a:lnTo>
                  <a:pt x="6299200" y="1854200"/>
                </a:lnTo>
                <a:cubicBezTo>
                  <a:pt x="6388100" y="2298700"/>
                  <a:pt x="6400800" y="2730500"/>
                  <a:pt x="6324600" y="3213100"/>
                </a:cubicBezTo>
                <a:lnTo>
                  <a:pt x="6096000" y="4775200"/>
                </a:lnTo>
                <a:cubicBezTo>
                  <a:pt x="6070600" y="4965700"/>
                  <a:pt x="5994400" y="5270500"/>
                  <a:pt x="5930900" y="5448300"/>
                </a:cubicBezTo>
                <a:close/>
                <a:moveTo>
                  <a:pt x="3898900" y="10604500"/>
                </a:moveTo>
                <a:moveTo>
                  <a:pt x="1181100" y="6642100"/>
                </a:moveTo>
                <a:lnTo>
                  <a:pt x="1181100" y="8610600"/>
                </a:lnTo>
                <a:cubicBezTo>
                  <a:pt x="1181100" y="8978900"/>
                  <a:pt x="1257300" y="9105900"/>
                  <a:pt x="1651000" y="9359900"/>
                </a:cubicBezTo>
                <a:cubicBezTo>
                  <a:pt x="2209800" y="9702800"/>
                  <a:pt x="2959100" y="9372600"/>
                  <a:pt x="3429000" y="8572500"/>
                </a:cubicBezTo>
                <a:lnTo>
                  <a:pt x="3924300" y="7747000"/>
                </a:lnTo>
                <a:cubicBezTo>
                  <a:pt x="4013200" y="7581900"/>
                  <a:pt x="4140200" y="7315200"/>
                  <a:pt x="4203700" y="7124700"/>
                </a:cubicBezTo>
                <a:lnTo>
                  <a:pt x="4851400" y="5270500"/>
                </a:lnTo>
                <a:cubicBezTo>
                  <a:pt x="4914900" y="5092700"/>
                  <a:pt x="4991100" y="4787900"/>
                  <a:pt x="5029200" y="4597400"/>
                </a:cubicBezTo>
                <a:lnTo>
                  <a:pt x="5245100" y="3213100"/>
                </a:lnTo>
                <a:cubicBezTo>
                  <a:pt x="5321300" y="2743200"/>
                  <a:pt x="5308600" y="2489200"/>
                  <a:pt x="5207000" y="2032000"/>
                </a:cubicBezTo>
                <a:lnTo>
                  <a:pt x="5207000" y="2006600"/>
                </a:lnTo>
                <a:cubicBezTo>
                  <a:pt x="5156200" y="1790700"/>
                  <a:pt x="5003800" y="1498600"/>
                  <a:pt x="4864100" y="1358900"/>
                </a:cubicBezTo>
                <a:lnTo>
                  <a:pt x="4838700" y="1333500"/>
                </a:lnTo>
                <a:cubicBezTo>
                  <a:pt x="4445000" y="952500"/>
                  <a:pt x="3924300" y="1016000"/>
                  <a:pt x="3429000" y="1511300"/>
                </a:cubicBezTo>
                <a:lnTo>
                  <a:pt x="3289300" y="1651000"/>
                </a:lnTo>
                <a:cubicBezTo>
                  <a:pt x="3149600" y="1790700"/>
                  <a:pt x="2959100" y="2032000"/>
                  <a:pt x="2870200" y="2184400"/>
                </a:cubicBezTo>
                <a:lnTo>
                  <a:pt x="2552700" y="2667000"/>
                </a:lnTo>
                <a:cubicBezTo>
                  <a:pt x="2463800" y="2819400"/>
                  <a:pt x="2324100" y="3086100"/>
                  <a:pt x="2247900" y="3263900"/>
                </a:cubicBezTo>
                <a:lnTo>
                  <a:pt x="1638300" y="4787900"/>
                </a:lnTo>
                <a:cubicBezTo>
                  <a:pt x="1562100" y="4965700"/>
                  <a:pt x="1460500" y="5245100"/>
                  <a:pt x="1409700" y="5422900"/>
                </a:cubicBezTo>
                <a:lnTo>
                  <a:pt x="1270000" y="5956300"/>
                </a:lnTo>
                <a:cubicBezTo>
                  <a:pt x="1219200" y="6134100"/>
                  <a:pt x="1181100" y="6438900"/>
                  <a:pt x="1181100" y="6642100"/>
                </a:cubicBezTo>
                <a:close/>
                <a:moveTo>
                  <a:pt x="2705100" y="10604500"/>
                </a:moveTo>
              </a:path>
            </a:pathLst>
          </a:custGeom>
          <a:solidFill>
            <a:srgbClr val="0D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9" name="Freeform 2729"/>
          <p:cNvSpPr/>
          <p:nvPr/>
        </p:nvSpPr>
        <p:spPr>
          <a:xfrm rot="0" flipH="0" flipV="0">
            <a:off x="29456831" y="17391996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D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0" name="Freeform 2730"/>
          <p:cNvSpPr/>
          <p:nvPr/>
        </p:nvSpPr>
        <p:spPr>
          <a:xfrm rot="0" flipH="0" flipV="0">
            <a:off x="29485250" y="17315135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D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1" name="Freeform 2731"/>
          <p:cNvSpPr/>
          <p:nvPr/>
        </p:nvSpPr>
        <p:spPr>
          <a:xfrm rot="0" flipH="0" flipV="0">
            <a:off x="29329721" y="17531543"/>
            <a:ext cx="63474" cy="89922"/>
          </a:xfrm>
          <a:custGeom>
            <a:pathLst>
              <a:path w="7467600" h="10579100">
                <a:moveTo>
                  <a:pt x="330200" y="7251700"/>
                </a:moveTo>
                <a:lnTo>
                  <a:pt x="812800" y="6083300"/>
                </a:lnTo>
                <a:cubicBezTo>
                  <a:pt x="1092200" y="5397500"/>
                  <a:pt x="1257300" y="5143500"/>
                  <a:pt x="1612900" y="4826000"/>
                </a:cubicBezTo>
                <a:cubicBezTo>
                  <a:pt x="1981200" y="4495800"/>
                  <a:pt x="2006600" y="4381500"/>
                  <a:pt x="1752600" y="4076700"/>
                </a:cubicBezTo>
                <a:cubicBezTo>
                  <a:pt x="1663700" y="3949700"/>
                  <a:pt x="1574800" y="3619500"/>
                  <a:pt x="1574800" y="3340100"/>
                </a:cubicBezTo>
                <a:lnTo>
                  <a:pt x="1574800" y="2832100"/>
                </a:lnTo>
                <a:cubicBezTo>
                  <a:pt x="1574800" y="2552700"/>
                  <a:pt x="1689100" y="2133600"/>
                  <a:pt x="1828800" y="1905000"/>
                </a:cubicBezTo>
                <a:lnTo>
                  <a:pt x="2146300" y="1371600"/>
                </a:lnTo>
                <a:cubicBezTo>
                  <a:pt x="2654300" y="520700"/>
                  <a:pt x="3695700" y="0"/>
                  <a:pt x="4864100" y="0"/>
                </a:cubicBezTo>
                <a:lnTo>
                  <a:pt x="5194300" y="0"/>
                </a:lnTo>
                <a:cubicBezTo>
                  <a:pt x="5473700" y="0"/>
                  <a:pt x="5892800" y="114300"/>
                  <a:pt x="6121400" y="254000"/>
                </a:cubicBezTo>
                <a:lnTo>
                  <a:pt x="6311900" y="368300"/>
                </a:lnTo>
                <a:cubicBezTo>
                  <a:pt x="7124700" y="863600"/>
                  <a:pt x="7467600" y="1828800"/>
                  <a:pt x="7175500" y="2781300"/>
                </a:cubicBezTo>
                <a:lnTo>
                  <a:pt x="7137400" y="2870200"/>
                </a:lnTo>
                <a:cubicBezTo>
                  <a:pt x="7061200" y="3124200"/>
                  <a:pt x="6896100" y="3505200"/>
                  <a:pt x="6756400" y="3721100"/>
                </a:cubicBezTo>
                <a:lnTo>
                  <a:pt x="6604000" y="3987800"/>
                </a:lnTo>
                <a:cubicBezTo>
                  <a:pt x="6464300" y="4203700"/>
                  <a:pt x="6210300" y="4495800"/>
                  <a:pt x="6032500" y="4648200"/>
                </a:cubicBezTo>
                <a:cubicBezTo>
                  <a:pt x="5651500" y="4965700"/>
                  <a:pt x="5638800" y="5080000"/>
                  <a:pt x="5880100" y="5511800"/>
                </a:cubicBezTo>
                <a:cubicBezTo>
                  <a:pt x="6083300" y="5854700"/>
                  <a:pt x="6108700" y="6400800"/>
                  <a:pt x="5956300" y="7112000"/>
                </a:cubicBezTo>
                <a:lnTo>
                  <a:pt x="5842000" y="7696200"/>
                </a:lnTo>
                <a:cubicBezTo>
                  <a:pt x="5791200" y="7950200"/>
                  <a:pt x="5638800" y="8369300"/>
                  <a:pt x="5499100" y="8597900"/>
                </a:cubicBezTo>
                <a:lnTo>
                  <a:pt x="4940300" y="9575800"/>
                </a:lnTo>
                <a:cubicBezTo>
                  <a:pt x="4597400" y="10160000"/>
                  <a:pt x="3644900" y="10579100"/>
                  <a:pt x="2590800" y="10579100"/>
                </a:cubicBezTo>
                <a:lnTo>
                  <a:pt x="2260600" y="10579100"/>
                </a:lnTo>
                <a:cubicBezTo>
                  <a:pt x="1638300" y="10579100"/>
                  <a:pt x="1206500" y="10388600"/>
                  <a:pt x="736600" y="9918700"/>
                </a:cubicBezTo>
                <a:lnTo>
                  <a:pt x="508000" y="9677400"/>
                </a:lnTo>
                <a:cubicBezTo>
                  <a:pt x="88900" y="9258300"/>
                  <a:pt x="0" y="8064500"/>
                  <a:pt x="330200" y="7251700"/>
                </a:cubicBezTo>
                <a:close/>
                <a:moveTo>
                  <a:pt x="2514600" y="10553700"/>
                </a:moveTo>
                <a:moveTo>
                  <a:pt x="3035300" y="1917700"/>
                </a:moveTo>
                <a:lnTo>
                  <a:pt x="2870200" y="2247900"/>
                </a:lnTo>
                <a:cubicBezTo>
                  <a:pt x="2501900" y="2997200"/>
                  <a:pt x="2616200" y="3873500"/>
                  <a:pt x="3111500" y="4152900"/>
                </a:cubicBezTo>
                <a:cubicBezTo>
                  <a:pt x="3467100" y="4356100"/>
                  <a:pt x="4254500" y="4330700"/>
                  <a:pt x="4876800" y="4114800"/>
                </a:cubicBezTo>
                <a:lnTo>
                  <a:pt x="4889500" y="4102100"/>
                </a:lnTo>
                <a:cubicBezTo>
                  <a:pt x="5562600" y="3860800"/>
                  <a:pt x="6057900" y="3060700"/>
                  <a:pt x="6057900" y="2197100"/>
                </a:cubicBezTo>
                <a:cubicBezTo>
                  <a:pt x="6057900" y="1244600"/>
                  <a:pt x="5905500" y="1066800"/>
                  <a:pt x="5016500" y="1066800"/>
                </a:cubicBezTo>
                <a:lnTo>
                  <a:pt x="4711700" y="1066800"/>
                </a:lnTo>
                <a:cubicBezTo>
                  <a:pt x="3975100" y="1066800"/>
                  <a:pt x="3276600" y="1422400"/>
                  <a:pt x="3035300" y="1917700"/>
                </a:cubicBezTo>
                <a:close/>
                <a:moveTo>
                  <a:pt x="7848600" y="10553700"/>
                </a:moveTo>
                <a:moveTo>
                  <a:pt x="1689100" y="6604000"/>
                </a:moveTo>
                <a:lnTo>
                  <a:pt x="1397000" y="7416800"/>
                </a:lnTo>
                <a:cubicBezTo>
                  <a:pt x="1079500" y="8267700"/>
                  <a:pt x="1193800" y="9080500"/>
                  <a:pt x="1676400" y="9359900"/>
                </a:cubicBezTo>
                <a:cubicBezTo>
                  <a:pt x="1816100" y="9436100"/>
                  <a:pt x="2159000" y="9499600"/>
                  <a:pt x="2451100" y="9499600"/>
                </a:cubicBezTo>
                <a:lnTo>
                  <a:pt x="2590800" y="9499600"/>
                </a:lnTo>
                <a:cubicBezTo>
                  <a:pt x="3822700" y="9499600"/>
                  <a:pt x="4419600" y="8953500"/>
                  <a:pt x="4775200" y="7518400"/>
                </a:cubicBezTo>
                <a:lnTo>
                  <a:pt x="4876800" y="7099300"/>
                </a:lnTo>
                <a:cubicBezTo>
                  <a:pt x="5016500" y="6515100"/>
                  <a:pt x="5016500" y="6083300"/>
                  <a:pt x="4876800" y="5740400"/>
                </a:cubicBezTo>
                <a:cubicBezTo>
                  <a:pt x="4762500" y="5435600"/>
                  <a:pt x="4622800" y="5372100"/>
                  <a:pt x="3937000" y="5372100"/>
                </a:cubicBezTo>
                <a:lnTo>
                  <a:pt x="3352800" y="5372100"/>
                </a:lnTo>
                <a:cubicBezTo>
                  <a:pt x="3073400" y="5372100"/>
                  <a:pt x="2667000" y="5524500"/>
                  <a:pt x="2438400" y="5689600"/>
                </a:cubicBezTo>
                <a:lnTo>
                  <a:pt x="2273300" y="5829300"/>
                </a:lnTo>
                <a:cubicBezTo>
                  <a:pt x="2044700" y="6007100"/>
                  <a:pt x="1790700" y="6350000"/>
                  <a:pt x="1689100" y="6604000"/>
                </a:cubicBezTo>
                <a:close/>
                <a:moveTo>
                  <a:pt x="3162300" y="105537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2" name="Freeform 2732"/>
          <p:cNvSpPr/>
          <p:nvPr/>
        </p:nvSpPr>
        <p:spPr>
          <a:xfrm rot="0" flipH="0" flipV="0">
            <a:off x="29393493" y="17530896"/>
            <a:ext cx="62503" cy="89922"/>
          </a:xfrm>
          <a:custGeom>
            <a:pathLst>
              <a:path w="7353300" h="10579100">
                <a:moveTo>
                  <a:pt x="3048000" y="0"/>
                </a:moveTo>
                <a:lnTo>
                  <a:pt x="5549900" y="0"/>
                </a:lnTo>
                <a:cubicBezTo>
                  <a:pt x="5753100" y="0"/>
                  <a:pt x="6045200" y="76200"/>
                  <a:pt x="6197600" y="165100"/>
                </a:cubicBezTo>
                <a:lnTo>
                  <a:pt x="6464300" y="317500"/>
                </a:lnTo>
                <a:cubicBezTo>
                  <a:pt x="7099300" y="673100"/>
                  <a:pt x="7353300" y="1130300"/>
                  <a:pt x="7353300" y="1879600"/>
                </a:cubicBezTo>
                <a:lnTo>
                  <a:pt x="7353300" y="2514600"/>
                </a:lnTo>
                <a:cubicBezTo>
                  <a:pt x="7353300" y="2705100"/>
                  <a:pt x="7289800" y="3009900"/>
                  <a:pt x="7226300" y="3175000"/>
                </a:cubicBezTo>
                <a:lnTo>
                  <a:pt x="7150100" y="3390900"/>
                </a:lnTo>
                <a:cubicBezTo>
                  <a:pt x="6959600" y="3898900"/>
                  <a:pt x="6756400" y="4203700"/>
                  <a:pt x="6464300" y="4445000"/>
                </a:cubicBezTo>
                <a:lnTo>
                  <a:pt x="6375400" y="4521200"/>
                </a:lnTo>
                <a:cubicBezTo>
                  <a:pt x="6223000" y="4648200"/>
                  <a:pt x="6096000" y="4914900"/>
                  <a:pt x="6096000" y="5105400"/>
                </a:cubicBezTo>
                <a:lnTo>
                  <a:pt x="6096000" y="5384800"/>
                </a:lnTo>
                <a:cubicBezTo>
                  <a:pt x="6096000" y="5575300"/>
                  <a:pt x="6121400" y="5918200"/>
                  <a:pt x="6159500" y="6134100"/>
                </a:cubicBezTo>
                <a:lnTo>
                  <a:pt x="6197600" y="6337300"/>
                </a:lnTo>
                <a:cubicBezTo>
                  <a:pt x="6235700" y="6553200"/>
                  <a:pt x="6223000" y="6870700"/>
                  <a:pt x="6184900" y="7061200"/>
                </a:cubicBezTo>
                <a:lnTo>
                  <a:pt x="6019800" y="7835900"/>
                </a:lnTo>
                <a:cubicBezTo>
                  <a:pt x="5981700" y="8026400"/>
                  <a:pt x="5880100" y="8305800"/>
                  <a:pt x="5803900" y="8470900"/>
                </a:cubicBezTo>
                <a:lnTo>
                  <a:pt x="5461000" y="9105900"/>
                </a:lnTo>
                <a:cubicBezTo>
                  <a:pt x="5372100" y="9271000"/>
                  <a:pt x="5181600" y="9512300"/>
                  <a:pt x="5041900" y="9652000"/>
                </a:cubicBezTo>
                <a:lnTo>
                  <a:pt x="4737100" y="9969500"/>
                </a:lnTo>
                <a:cubicBezTo>
                  <a:pt x="4343400" y="10350500"/>
                  <a:pt x="3683000" y="10579100"/>
                  <a:pt x="2959100" y="10579100"/>
                </a:cubicBezTo>
                <a:lnTo>
                  <a:pt x="533400" y="10579100"/>
                </a:lnTo>
                <a:cubicBezTo>
                  <a:pt x="101600" y="10579100"/>
                  <a:pt x="0" y="10490200"/>
                  <a:pt x="0" y="10134600"/>
                </a:cubicBezTo>
                <a:cubicBezTo>
                  <a:pt x="0" y="9982200"/>
                  <a:pt x="76200" y="9779000"/>
                  <a:pt x="177800" y="9690100"/>
                </a:cubicBezTo>
                <a:cubicBezTo>
                  <a:pt x="279400" y="9588500"/>
                  <a:pt x="520700" y="9499600"/>
                  <a:pt x="711200" y="9499600"/>
                </a:cubicBezTo>
                <a:lnTo>
                  <a:pt x="3048000" y="9499600"/>
                </a:lnTo>
                <a:cubicBezTo>
                  <a:pt x="3238500" y="9499600"/>
                  <a:pt x="3543300" y="9448800"/>
                  <a:pt x="3708400" y="9372600"/>
                </a:cubicBezTo>
                <a:lnTo>
                  <a:pt x="3759200" y="9347200"/>
                </a:lnTo>
                <a:cubicBezTo>
                  <a:pt x="3924300" y="9271000"/>
                  <a:pt x="4178300" y="9093200"/>
                  <a:pt x="4318000" y="8953500"/>
                </a:cubicBezTo>
                <a:lnTo>
                  <a:pt x="4406900" y="8864600"/>
                </a:lnTo>
                <a:cubicBezTo>
                  <a:pt x="4546600" y="8724900"/>
                  <a:pt x="4711700" y="8445500"/>
                  <a:pt x="4762500" y="8242300"/>
                </a:cubicBezTo>
                <a:lnTo>
                  <a:pt x="5092700" y="7086600"/>
                </a:lnTo>
                <a:cubicBezTo>
                  <a:pt x="5156200" y="6896100"/>
                  <a:pt x="5194300" y="6565900"/>
                  <a:pt x="5194300" y="6375400"/>
                </a:cubicBezTo>
                <a:lnTo>
                  <a:pt x="5194300" y="6273800"/>
                </a:lnTo>
                <a:cubicBezTo>
                  <a:pt x="5194300" y="5638800"/>
                  <a:pt x="4572000" y="5207000"/>
                  <a:pt x="3670300" y="5207000"/>
                </a:cubicBezTo>
                <a:lnTo>
                  <a:pt x="2870200" y="5207000"/>
                </a:lnTo>
                <a:cubicBezTo>
                  <a:pt x="2654300" y="5207000"/>
                  <a:pt x="2501900" y="5054600"/>
                  <a:pt x="2501900" y="4838700"/>
                </a:cubicBezTo>
                <a:cubicBezTo>
                  <a:pt x="2501900" y="4419600"/>
                  <a:pt x="2578100" y="4343400"/>
                  <a:pt x="2997200" y="4216400"/>
                </a:cubicBezTo>
                <a:cubicBezTo>
                  <a:pt x="3175000" y="4165600"/>
                  <a:pt x="3479800" y="4127500"/>
                  <a:pt x="3670300" y="4127500"/>
                </a:cubicBezTo>
                <a:lnTo>
                  <a:pt x="4660900" y="4127500"/>
                </a:lnTo>
                <a:cubicBezTo>
                  <a:pt x="5041900" y="4127500"/>
                  <a:pt x="5346700" y="3975100"/>
                  <a:pt x="5753100" y="3581400"/>
                </a:cubicBezTo>
                <a:lnTo>
                  <a:pt x="5842000" y="3479800"/>
                </a:lnTo>
                <a:cubicBezTo>
                  <a:pt x="6159500" y="3162300"/>
                  <a:pt x="6273800" y="2882900"/>
                  <a:pt x="6273800" y="2425700"/>
                </a:cubicBezTo>
                <a:lnTo>
                  <a:pt x="6273800" y="1981200"/>
                </a:lnTo>
                <a:cubicBezTo>
                  <a:pt x="6273800" y="1422400"/>
                  <a:pt x="5829300" y="1079500"/>
                  <a:pt x="5105400" y="1079500"/>
                </a:cubicBezTo>
                <a:lnTo>
                  <a:pt x="3048000" y="1079500"/>
                </a:lnTo>
                <a:cubicBezTo>
                  <a:pt x="2844800" y="1079500"/>
                  <a:pt x="2641600" y="1041400"/>
                  <a:pt x="2590800" y="990600"/>
                </a:cubicBezTo>
                <a:cubicBezTo>
                  <a:pt x="2476500" y="876300"/>
                  <a:pt x="2476500" y="203200"/>
                  <a:pt x="2590800" y="88900"/>
                </a:cubicBezTo>
                <a:cubicBezTo>
                  <a:pt x="2641600" y="38100"/>
                  <a:pt x="2844800" y="0"/>
                  <a:pt x="3048000" y="0"/>
                </a:cubicBezTo>
                <a:close/>
                <a:moveTo>
                  <a:pt x="10096500" y="1062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3" name="Freeform 2733"/>
          <p:cNvSpPr/>
          <p:nvPr/>
        </p:nvSpPr>
        <p:spPr>
          <a:xfrm rot="0" flipH="0" flipV="0">
            <a:off x="29459535" y="17608404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4" name="Freeform 2734"/>
          <p:cNvSpPr/>
          <p:nvPr/>
        </p:nvSpPr>
        <p:spPr>
          <a:xfrm rot="0" flipH="0" flipV="0">
            <a:off x="29486064" y="17530896"/>
            <a:ext cx="62503" cy="89922"/>
          </a:xfrm>
          <a:custGeom>
            <a:pathLst>
              <a:path w="7353300" h="10579100">
                <a:moveTo>
                  <a:pt x="3048000" y="0"/>
                </a:moveTo>
                <a:lnTo>
                  <a:pt x="5549900" y="0"/>
                </a:lnTo>
                <a:cubicBezTo>
                  <a:pt x="5753100" y="0"/>
                  <a:pt x="6045200" y="76200"/>
                  <a:pt x="6197600" y="165100"/>
                </a:cubicBezTo>
                <a:lnTo>
                  <a:pt x="6464300" y="317500"/>
                </a:lnTo>
                <a:cubicBezTo>
                  <a:pt x="7099300" y="673100"/>
                  <a:pt x="7353300" y="1130300"/>
                  <a:pt x="7353300" y="1879600"/>
                </a:cubicBezTo>
                <a:lnTo>
                  <a:pt x="7353300" y="2514600"/>
                </a:lnTo>
                <a:cubicBezTo>
                  <a:pt x="7353300" y="2705100"/>
                  <a:pt x="7289800" y="3009900"/>
                  <a:pt x="7226300" y="3175000"/>
                </a:cubicBezTo>
                <a:lnTo>
                  <a:pt x="7150100" y="3390900"/>
                </a:lnTo>
                <a:cubicBezTo>
                  <a:pt x="6959600" y="3898900"/>
                  <a:pt x="6756400" y="4203700"/>
                  <a:pt x="6464300" y="4445000"/>
                </a:cubicBezTo>
                <a:lnTo>
                  <a:pt x="6375400" y="4521200"/>
                </a:lnTo>
                <a:cubicBezTo>
                  <a:pt x="6223000" y="4648200"/>
                  <a:pt x="6096000" y="4914900"/>
                  <a:pt x="6096000" y="5105400"/>
                </a:cubicBezTo>
                <a:lnTo>
                  <a:pt x="6096000" y="5384800"/>
                </a:lnTo>
                <a:cubicBezTo>
                  <a:pt x="6096000" y="5575300"/>
                  <a:pt x="6121400" y="5918200"/>
                  <a:pt x="6159500" y="6134100"/>
                </a:cubicBezTo>
                <a:lnTo>
                  <a:pt x="6197600" y="6337300"/>
                </a:lnTo>
                <a:cubicBezTo>
                  <a:pt x="6235700" y="6553200"/>
                  <a:pt x="6223000" y="6870700"/>
                  <a:pt x="6184900" y="7061200"/>
                </a:cubicBezTo>
                <a:lnTo>
                  <a:pt x="6019800" y="7835900"/>
                </a:lnTo>
                <a:cubicBezTo>
                  <a:pt x="5981700" y="8026400"/>
                  <a:pt x="5880100" y="8305800"/>
                  <a:pt x="5803900" y="8470900"/>
                </a:cubicBezTo>
                <a:lnTo>
                  <a:pt x="5461000" y="9105900"/>
                </a:lnTo>
                <a:cubicBezTo>
                  <a:pt x="5372100" y="9271000"/>
                  <a:pt x="5181600" y="9512300"/>
                  <a:pt x="5041900" y="9652000"/>
                </a:cubicBezTo>
                <a:lnTo>
                  <a:pt x="4737100" y="9969500"/>
                </a:lnTo>
                <a:cubicBezTo>
                  <a:pt x="4343400" y="10350500"/>
                  <a:pt x="3683000" y="10579100"/>
                  <a:pt x="2959100" y="10579100"/>
                </a:cubicBezTo>
                <a:lnTo>
                  <a:pt x="533400" y="10579100"/>
                </a:lnTo>
                <a:cubicBezTo>
                  <a:pt x="101600" y="10579100"/>
                  <a:pt x="0" y="10490200"/>
                  <a:pt x="0" y="10134600"/>
                </a:cubicBezTo>
                <a:cubicBezTo>
                  <a:pt x="0" y="9982200"/>
                  <a:pt x="76200" y="9779000"/>
                  <a:pt x="177800" y="9690100"/>
                </a:cubicBezTo>
                <a:cubicBezTo>
                  <a:pt x="279400" y="9588500"/>
                  <a:pt x="520700" y="9499600"/>
                  <a:pt x="711200" y="9499600"/>
                </a:cubicBezTo>
                <a:lnTo>
                  <a:pt x="3048000" y="9499600"/>
                </a:lnTo>
                <a:cubicBezTo>
                  <a:pt x="3238500" y="9499600"/>
                  <a:pt x="3543300" y="9448800"/>
                  <a:pt x="3708400" y="9372600"/>
                </a:cubicBezTo>
                <a:lnTo>
                  <a:pt x="3759200" y="9347200"/>
                </a:lnTo>
                <a:cubicBezTo>
                  <a:pt x="3924300" y="9271000"/>
                  <a:pt x="4178300" y="9093200"/>
                  <a:pt x="4318000" y="8953500"/>
                </a:cubicBezTo>
                <a:lnTo>
                  <a:pt x="4406900" y="8864600"/>
                </a:lnTo>
                <a:cubicBezTo>
                  <a:pt x="4546600" y="8724900"/>
                  <a:pt x="4711700" y="8445500"/>
                  <a:pt x="4762500" y="8242300"/>
                </a:cubicBezTo>
                <a:lnTo>
                  <a:pt x="5092700" y="7086600"/>
                </a:lnTo>
                <a:cubicBezTo>
                  <a:pt x="5156200" y="6896100"/>
                  <a:pt x="5194300" y="6565900"/>
                  <a:pt x="5194300" y="6375400"/>
                </a:cubicBezTo>
                <a:lnTo>
                  <a:pt x="5194300" y="6273800"/>
                </a:lnTo>
                <a:cubicBezTo>
                  <a:pt x="5194300" y="5638800"/>
                  <a:pt x="4572000" y="5207000"/>
                  <a:pt x="3670300" y="5207000"/>
                </a:cubicBezTo>
                <a:lnTo>
                  <a:pt x="2870200" y="5207000"/>
                </a:lnTo>
                <a:cubicBezTo>
                  <a:pt x="2654300" y="5207000"/>
                  <a:pt x="2501900" y="5054600"/>
                  <a:pt x="2501900" y="4838700"/>
                </a:cubicBezTo>
                <a:cubicBezTo>
                  <a:pt x="2501900" y="4419600"/>
                  <a:pt x="2578100" y="4343400"/>
                  <a:pt x="2997200" y="4216400"/>
                </a:cubicBezTo>
                <a:cubicBezTo>
                  <a:pt x="3175000" y="4165600"/>
                  <a:pt x="3479800" y="4127500"/>
                  <a:pt x="3670300" y="4127500"/>
                </a:cubicBezTo>
                <a:lnTo>
                  <a:pt x="4660900" y="4127500"/>
                </a:lnTo>
                <a:cubicBezTo>
                  <a:pt x="5041900" y="4127500"/>
                  <a:pt x="5346700" y="3975100"/>
                  <a:pt x="5753100" y="3581400"/>
                </a:cubicBezTo>
                <a:lnTo>
                  <a:pt x="5842000" y="3479800"/>
                </a:lnTo>
                <a:cubicBezTo>
                  <a:pt x="6159500" y="3162300"/>
                  <a:pt x="6273800" y="2882900"/>
                  <a:pt x="6273800" y="2425700"/>
                </a:cubicBezTo>
                <a:lnTo>
                  <a:pt x="6273800" y="1981200"/>
                </a:lnTo>
                <a:cubicBezTo>
                  <a:pt x="6273800" y="1422400"/>
                  <a:pt x="5829300" y="1079500"/>
                  <a:pt x="5105400" y="1079500"/>
                </a:cubicBezTo>
                <a:lnTo>
                  <a:pt x="3048000" y="1079500"/>
                </a:lnTo>
                <a:cubicBezTo>
                  <a:pt x="2844800" y="1079500"/>
                  <a:pt x="2641600" y="1041400"/>
                  <a:pt x="2590800" y="990600"/>
                </a:cubicBezTo>
                <a:cubicBezTo>
                  <a:pt x="2476500" y="876300"/>
                  <a:pt x="2476500" y="203200"/>
                  <a:pt x="2590800" y="88900"/>
                </a:cubicBezTo>
                <a:cubicBezTo>
                  <a:pt x="2641600" y="38100"/>
                  <a:pt x="2844800" y="0"/>
                  <a:pt x="3048000" y="0"/>
                </a:cubicBezTo>
                <a:close/>
                <a:moveTo>
                  <a:pt x="10096500" y="1062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5" name="Freeform 2735"/>
          <p:cNvSpPr/>
          <p:nvPr/>
        </p:nvSpPr>
        <p:spPr>
          <a:xfrm rot="0" flipH="0" flipV="0">
            <a:off x="29554804" y="17531219"/>
            <a:ext cx="53327" cy="89922"/>
          </a:xfrm>
          <a:custGeom>
            <a:pathLst>
              <a:path w="6273800" h="10579100">
                <a:moveTo>
                  <a:pt x="5816600" y="6972300"/>
                </a:moveTo>
                <a:lnTo>
                  <a:pt x="5346700" y="8559800"/>
                </a:lnTo>
                <a:cubicBezTo>
                  <a:pt x="5194300" y="9055100"/>
                  <a:pt x="4673600" y="9779000"/>
                  <a:pt x="4343400" y="9931400"/>
                </a:cubicBezTo>
                <a:cubicBezTo>
                  <a:pt x="4267200" y="9969500"/>
                  <a:pt x="4025900" y="10096500"/>
                  <a:pt x="3822700" y="10210800"/>
                </a:cubicBezTo>
                <a:cubicBezTo>
                  <a:pt x="3390900" y="10464800"/>
                  <a:pt x="2921000" y="10579100"/>
                  <a:pt x="2425700" y="10579100"/>
                </a:cubicBezTo>
                <a:lnTo>
                  <a:pt x="1968500" y="10579100"/>
                </a:lnTo>
                <a:cubicBezTo>
                  <a:pt x="1778000" y="10579100"/>
                  <a:pt x="1485900" y="10515600"/>
                  <a:pt x="1320800" y="10414000"/>
                </a:cubicBezTo>
                <a:lnTo>
                  <a:pt x="1066800" y="10274300"/>
                </a:lnTo>
                <a:cubicBezTo>
                  <a:pt x="381000" y="9880600"/>
                  <a:pt x="0" y="9194800"/>
                  <a:pt x="0" y="8343900"/>
                </a:cubicBezTo>
                <a:lnTo>
                  <a:pt x="0" y="8077200"/>
                </a:lnTo>
                <a:cubicBezTo>
                  <a:pt x="0" y="7874000"/>
                  <a:pt x="38100" y="7670800"/>
                  <a:pt x="88900" y="7632700"/>
                </a:cubicBezTo>
                <a:cubicBezTo>
                  <a:pt x="139700" y="7581900"/>
                  <a:pt x="228600" y="7366000"/>
                  <a:pt x="279400" y="7162800"/>
                </a:cubicBezTo>
                <a:lnTo>
                  <a:pt x="444500" y="6565900"/>
                </a:lnTo>
                <a:cubicBezTo>
                  <a:pt x="495300" y="6362700"/>
                  <a:pt x="533400" y="6172200"/>
                  <a:pt x="533400" y="6146800"/>
                </a:cubicBezTo>
                <a:cubicBezTo>
                  <a:pt x="533400" y="6121400"/>
                  <a:pt x="558800" y="5956300"/>
                  <a:pt x="584200" y="5778500"/>
                </a:cubicBezTo>
                <a:lnTo>
                  <a:pt x="647700" y="5435600"/>
                </a:lnTo>
                <a:cubicBezTo>
                  <a:pt x="673100" y="5257800"/>
                  <a:pt x="762000" y="4953000"/>
                  <a:pt x="838200" y="4749800"/>
                </a:cubicBezTo>
                <a:lnTo>
                  <a:pt x="1117600" y="4038600"/>
                </a:lnTo>
                <a:cubicBezTo>
                  <a:pt x="1193800" y="3848100"/>
                  <a:pt x="1257300" y="3657600"/>
                  <a:pt x="1257300" y="3632200"/>
                </a:cubicBezTo>
                <a:cubicBezTo>
                  <a:pt x="1257300" y="3606800"/>
                  <a:pt x="1333500" y="3454400"/>
                  <a:pt x="1435100" y="3289300"/>
                </a:cubicBezTo>
                <a:lnTo>
                  <a:pt x="2120900" y="2133600"/>
                </a:lnTo>
                <a:cubicBezTo>
                  <a:pt x="2349500" y="1752600"/>
                  <a:pt x="2603500" y="1498600"/>
                  <a:pt x="2997200" y="1244600"/>
                </a:cubicBezTo>
                <a:lnTo>
                  <a:pt x="4356100" y="381000"/>
                </a:lnTo>
                <a:cubicBezTo>
                  <a:pt x="4737100" y="139700"/>
                  <a:pt x="5181600" y="0"/>
                  <a:pt x="5651500" y="0"/>
                </a:cubicBezTo>
                <a:lnTo>
                  <a:pt x="5740400" y="0"/>
                </a:lnTo>
                <a:cubicBezTo>
                  <a:pt x="6184900" y="0"/>
                  <a:pt x="6273800" y="88900"/>
                  <a:pt x="6273800" y="546100"/>
                </a:cubicBezTo>
                <a:cubicBezTo>
                  <a:pt x="6273800" y="736600"/>
                  <a:pt x="6172200" y="939800"/>
                  <a:pt x="6057900" y="990600"/>
                </a:cubicBezTo>
                <a:cubicBezTo>
                  <a:pt x="5930900" y="1041400"/>
                  <a:pt x="5689600" y="1079500"/>
                  <a:pt x="5511800" y="1079500"/>
                </a:cubicBezTo>
                <a:cubicBezTo>
                  <a:pt x="5346700" y="1079500"/>
                  <a:pt x="5067300" y="1155700"/>
                  <a:pt x="4914900" y="1257300"/>
                </a:cubicBezTo>
                <a:lnTo>
                  <a:pt x="4152900" y="1701800"/>
                </a:lnTo>
                <a:cubicBezTo>
                  <a:pt x="4000500" y="1790700"/>
                  <a:pt x="3759200" y="1981200"/>
                  <a:pt x="3619500" y="2120900"/>
                </a:cubicBezTo>
                <a:lnTo>
                  <a:pt x="2768600" y="2984500"/>
                </a:lnTo>
                <a:cubicBezTo>
                  <a:pt x="2628900" y="3124200"/>
                  <a:pt x="2514600" y="3390900"/>
                  <a:pt x="2514600" y="3594100"/>
                </a:cubicBezTo>
                <a:lnTo>
                  <a:pt x="2514600" y="3771900"/>
                </a:lnTo>
                <a:cubicBezTo>
                  <a:pt x="2514600" y="4038600"/>
                  <a:pt x="2603500" y="4127500"/>
                  <a:pt x="2870200" y="4127500"/>
                </a:cubicBezTo>
                <a:lnTo>
                  <a:pt x="3949700" y="4127500"/>
                </a:lnTo>
                <a:cubicBezTo>
                  <a:pt x="4140200" y="4127500"/>
                  <a:pt x="4432300" y="4203700"/>
                  <a:pt x="4597400" y="4292600"/>
                </a:cubicBezTo>
                <a:lnTo>
                  <a:pt x="5194300" y="4622800"/>
                </a:lnTo>
                <a:cubicBezTo>
                  <a:pt x="5638800" y="4864100"/>
                  <a:pt x="5727700" y="4978400"/>
                  <a:pt x="5803900" y="5410200"/>
                </a:cubicBezTo>
                <a:lnTo>
                  <a:pt x="5842000" y="5626100"/>
                </a:lnTo>
                <a:cubicBezTo>
                  <a:pt x="5943600" y="6159500"/>
                  <a:pt x="5930900" y="6578600"/>
                  <a:pt x="5816600" y="6972300"/>
                </a:cubicBezTo>
                <a:close/>
                <a:moveTo>
                  <a:pt x="2679700" y="10591800"/>
                </a:moveTo>
                <a:moveTo>
                  <a:pt x="1752600" y="5549900"/>
                </a:moveTo>
                <a:lnTo>
                  <a:pt x="1181100" y="7378700"/>
                </a:lnTo>
                <a:cubicBezTo>
                  <a:pt x="1117600" y="7556500"/>
                  <a:pt x="1079500" y="7874000"/>
                  <a:pt x="1079500" y="8077200"/>
                </a:cubicBezTo>
                <a:lnTo>
                  <a:pt x="1079500" y="8432800"/>
                </a:lnTo>
                <a:cubicBezTo>
                  <a:pt x="1079500" y="8966200"/>
                  <a:pt x="1689100" y="9512300"/>
                  <a:pt x="2286000" y="9512300"/>
                </a:cubicBezTo>
                <a:cubicBezTo>
                  <a:pt x="3200400" y="9512300"/>
                  <a:pt x="3835400" y="9207500"/>
                  <a:pt x="4165600" y="8610600"/>
                </a:cubicBezTo>
                <a:lnTo>
                  <a:pt x="4356100" y="8293100"/>
                </a:lnTo>
                <a:cubicBezTo>
                  <a:pt x="4445000" y="8128000"/>
                  <a:pt x="4546600" y="7848600"/>
                  <a:pt x="4584700" y="7658100"/>
                </a:cubicBezTo>
                <a:lnTo>
                  <a:pt x="4775200" y="6616700"/>
                </a:lnTo>
                <a:cubicBezTo>
                  <a:pt x="4876800" y="6083300"/>
                  <a:pt x="4851400" y="5930900"/>
                  <a:pt x="4635500" y="5715000"/>
                </a:cubicBezTo>
                <a:cubicBezTo>
                  <a:pt x="4279900" y="5359400"/>
                  <a:pt x="3962400" y="5207000"/>
                  <a:pt x="3581400" y="5207000"/>
                </a:cubicBezTo>
                <a:lnTo>
                  <a:pt x="2209800" y="5207000"/>
                </a:lnTo>
                <a:cubicBezTo>
                  <a:pt x="1866900" y="5207000"/>
                  <a:pt x="1854200" y="5207000"/>
                  <a:pt x="1752600" y="5549900"/>
                </a:cubicBezTo>
                <a:close/>
                <a:moveTo>
                  <a:pt x="4102100" y="1059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6" name="Rectangle 2736"/>
          <p:cNvSpPr/>
          <p:nvPr/>
        </p:nvSpPr>
        <p:spPr>
          <a:xfrm rot="0" flipH="0" flipV="0">
            <a:off x="22441913" y="17836743"/>
            <a:ext cx="7228524" cy="313257"/>
          </a:xfrm>
          <a:prstGeom prst="rect">
            <a:avLst/>
          </a:prstGeom>
        </p:spPr>
      </p:sp>
      <p:sp>
        <p:nvSpPr>
          <p:cNvPr id="2737" name="Freeform 2737"/>
          <p:cNvSpPr/>
          <p:nvPr/>
        </p:nvSpPr>
        <p:spPr>
          <a:xfrm rot="0" flipH="0" flipV="0">
            <a:off x="22448676" y="17889963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8" name="Freeform 2738"/>
          <p:cNvSpPr/>
          <p:nvPr/>
        </p:nvSpPr>
        <p:spPr>
          <a:xfrm rot="0" flipH="0" flipV="0">
            <a:off x="22505042" y="17962181"/>
            <a:ext cx="10795" cy="12198"/>
          </a:xfrm>
          <a:custGeom>
            <a:pathLst>
              <a:path w="1270000" h="1435100">
                <a:moveTo>
                  <a:pt x="596900" y="1435100"/>
                </a:moveTo>
                <a:lnTo>
                  <a:pt x="533400" y="1435100"/>
                </a:lnTo>
                <a:cubicBezTo>
                  <a:pt x="203200" y="1435100"/>
                  <a:pt x="0" y="1206500"/>
                  <a:pt x="0" y="850900"/>
                </a:cubicBezTo>
                <a:cubicBezTo>
                  <a:pt x="0" y="774700"/>
                  <a:pt x="50800" y="558800"/>
                  <a:pt x="127000" y="381000"/>
                </a:cubicBezTo>
                <a:lnTo>
                  <a:pt x="139700" y="330200"/>
                </a:lnTo>
                <a:cubicBezTo>
                  <a:pt x="215900" y="152400"/>
                  <a:pt x="431800" y="0"/>
                  <a:pt x="622300" y="0"/>
                </a:cubicBezTo>
                <a:lnTo>
                  <a:pt x="711200" y="0"/>
                </a:lnTo>
                <a:cubicBezTo>
                  <a:pt x="914400" y="0"/>
                  <a:pt x="1117600" y="101600"/>
                  <a:pt x="1155700" y="215900"/>
                </a:cubicBezTo>
                <a:cubicBezTo>
                  <a:pt x="1270000" y="482600"/>
                  <a:pt x="1270000" y="482600"/>
                  <a:pt x="1143000" y="876300"/>
                </a:cubicBezTo>
                <a:lnTo>
                  <a:pt x="1066800" y="1092200"/>
                </a:lnTo>
                <a:cubicBezTo>
                  <a:pt x="1003300" y="1282700"/>
                  <a:pt x="787400" y="1435100"/>
                  <a:pt x="596900" y="1435100"/>
                </a:cubicBezTo>
                <a:close/>
                <a:moveTo>
                  <a:pt x="-647700" y="1397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9" name="Freeform 2739"/>
          <p:cNvSpPr/>
          <p:nvPr/>
        </p:nvSpPr>
        <p:spPr>
          <a:xfrm rot="0" flipH="0" flipV="0">
            <a:off x="22780852" y="17891690"/>
            <a:ext cx="79235" cy="82257"/>
          </a:xfrm>
          <a:custGeom>
            <a:pathLst>
              <a:path w="9321800" h="9677400">
                <a:moveTo>
                  <a:pt x="9067800" y="2413000"/>
                </a:moveTo>
                <a:lnTo>
                  <a:pt x="7467600" y="8686800"/>
                </a:lnTo>
                <a:cubicBezTo>
                  <a:pt x="7327900" y="9232900"/>
                  <a:pt x="6959600" y="9677400"/>
                  <a:pt x="6654800" y="9677400"/>
                </a:cubicBezTo>
                <a:cubicBezTo>
                  <a:pt x="6350000" y="9677400"/>
                  <a:pt x="6096000" y="9436100"/>
                  <a:pt x="6096000" y="9144000"/>
                </a:cubicBezTo>
                <a:cubicBezTo>
                  <a:pt x="6096000" y="8851900"/>
                  <a:pt x="6210300" y="8153400"/>
                  <a:pt x="6350000" y="7620000"/>
                </a:cubicBezTo>
                <a:lnTo>
                  <a:pt x="7213600" y="4216400"/>
                </a:lnTo>
                <a:cubicBezTo>
                  <a:pt x="7340600" y="3670300"/>
                  <a:pt x="7556500" y="3225800"/>
                  <a:pt x="7670800" y="3225800"/>
                </a:cubicBezTo>
                <a:cubicBezTo>
                  <a:pt x="7797800" y="3225800"/>
                  <a:pt x="7886700" y="3060700"/>
                  <a:pt x="7886700" y="2870200"/>
                </a:cubicBezTo>
                <a:cubicBezTo>
                  <a:pt x="7886700" y="2667000"/>
                  <a:pt x="7810500" y="2501900"/>
                  <a:pt x="7708900" y="2501900"/>
                </a:cubicBezTo>
                <a:cubicBezTo>
                  <a:pt x="7620000" y="2501900"/>
                  <a:pt x="7226300" y="2844800"/>
                  <a:pt x="6845300" y="3263900"/>
                </a:cubicBezTo>
                <a:lnTo>
                  <a:pt x="5613400" y="4622800"/>
                </a:lnTo>
                <a:cubicBezTo>
                  <a:pt x="5245100" y="5041900"/>
                  <a:pt x="4787900" y="5372100"/>
                  <a:pt x="4622800" y="5372100"/>
                </a:cubicBezTo>
                <a:cubicBezTo>
                  <a:pt x="4191000" y="5372100"/>
                  <a:pt x="3225800" y="3352800"/>
                  <a:pt x="3225800" y="2463800"/>
                </a:cubicBezTo>
                <a:cubicBezTo>
                  <a:pt x="3225800" y="2286000"/>
                  <a:pt x="3149600" y="2146300"/>
                  <a:pt x="3048000" y="2146300"/>
                </a:cubicBezTo>
                <a:cubicBezTo>
                  <a:pt x="2946400" y="2146300"/>
                  <a:pt x="2870200" y="2387600"/>
                  <a:pt x="2870200" y="2692400"/>
                </a:cubicBezTo>
                <a:cubicBezTo>
                  <a:pt x="2870200" y="2984500"/>
                  <a:pt x="2755900" y="3670300"/>
                  <a:pt x="2616200" y="4203700"/>
                </a:cubicBezTo>
                <a:lnTo>
                  <a:pt x="1435100" y="8699500"/>
                </a:lnTo>
                <a:cubicBezTo>
                  <a:pt x="1282700" y="9232900"/>
                  <a:pt x="901700" y="9677400"/>
                  <a:pt x="584200" y="9677400"/>
                </a:cubicBezTo>
                <a:cubicBezTo>
                  <a:pt x="266700" y="9677400"/>
                  <a:pt x="0" y="9436100"/>
                  <a:pt x="0" y="9144000"/>
                </a:cubicBezTo>
                <a:cubicBezTo>
                  <a:pt x="0" y="8851900"/>
                  <a:pt x="127000" y="8166100"/>
                  <a:pt x="266700" y="7632700"/>
                </a:cubicBezTo>
                <a:lnTo>
                  <a:pt x="1866900" y="1765300"/>
                </a:lnTo>
                <a:cubicBezTo>
                  <a:pt x="2324100" y="63500"/>
                  <a:pt x="2362200" y="0"/>
                  <a:pt x="2806700" y="0"/>
                </a:cubicBezTo>
                <a:cubicBezTo>
                  <a:pt x="3365500" y="0"/>
                  <a:pt x="3517900" y="165100"/>
                  <a:pt x="3987800" y="1358900"/>
                </a:cubicBezTo>
                <a:lnTo>
                  <a:pt x="4254500" y="2019300"/>
                </a:lnTo>
                <a:cubicBezTo>
                  <a:pt x="4483100" y="2578100"/>
                  <a:pt x="4660900" y="3238500"/>
                  <a:pt x="4660900" y="3479800"/>
                </a:cubicBezTo>
                <a:cubicBezTo>
                  <a:pt x="4660900" y="3733800"/>
                  <a:pt x="4749800" y="3937000"/>
                  <a:pt x="4838700" y="3937000"/>
                </a:cubicBezTo>
                <a:cubicBezTo>
                  <a:pt x="4940300" y="3937000"/>
                  <a:pt x="5334000" y="3606800"/>
                  <a:pt x="5715000" y="3200400"/>
                </a:cubicBezTo>
                <a:lnTo>
                  <a:pt x="8001000" y="736600"/>
                </a:lnTo>
                <a:cubicBezTo>
                  <a:pt x="8382000" y="330200"/>
                  <a:pt x="8839200" y="0"/>
                  <a:pt x="9017000" y="0"/>
                </a:cubicBezTo>
                <a:cubicBezTo>
                  <a:pt x="9182100" y="0"/>
                  <a:pt x="9321800" y="317500"/>
                  <a:pt x="9321800" y="711200"/>
                </a:cubicBezTo>
                <a:cubicBezTo>
                  <a:pt x="9321800" y="1104900"/>
                  <a:pt x="9207500" y="1879600"/>
                  <a:pt x="9067800" y="2413000"/>
                </a:cubicBezTo>
                <a:close/>
                <a:moveTo>
                  <a:pt x="6921500" y="9690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0" name="Freeform 2740"/>
          <p:cNvSpPr/>
          <p:nvPr/>
        </p:nvSpPr>
        <p:spPr>
          <a:xfrm rot="0" flipH="0" flipV="0">
            <a:off x="22861963" y="17916087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1" name="Freeform 2741"/>
          <p:cNvSpPr/>
          <p:nvPr/>
        </p:nvSpPr>
        <p:spPr>
          <a:xfrm rot="0" flipH="0" flipV="0">
            <a:off x="22916950" y="1791619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2" name="Freeform 2742"/>
          <p:cNvSpPr/>
          <p:nvPr/>
        </p:nvSpPr>
        <p:spPr>
          <a:xfrm rot="0" flipH="0" flipV="0">
            <a:off x="22977119" y="17916410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3" name="Freeform 2743"/>
          <p:cNvSpPr/>
          <p:nvPr/>
        </p:nvSpPr>
        <p:spPr>
          <a:xfrm rot="0" flipH="0" flipV="0">
            <a:off x="23057151" y="1791597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4" name="Freeform 2744"/>
          <p:cNvSpPr/>
          <p:nvPr/>
        </p:nvSpPr>
        <p:spPr>
          <a:xfrm rot="0" flipH="0" flipV="0">
            <a:off x="23123688" y="17916194"/>
            <a:ext cx="73190" cy="57969"/>
          </a:xfrm>
          <a:custGeom>
            <a:pathLst>
              <a:path w="8610600" h="6819900">
                <a:moveTo>
                  <a:pt x="2717800" y="4699000"/>
                </a:moveTo>
                <a:lnTo>
                  <a:pt x="1447800" y="6070600"/>
                </a:lnTo>
                <a:cubicBezTo>
                  <a:pt x="1066800" y="6477000"/>
                  <a:pt x="622300" y="6819900"/>
                  <a:pt x="469900" y="6819900"/>
                </a:cubicBezTo>
                <a:cubicBezTo>
                  <a:pt x="114300" y="6819900"/>
                  <a:pt x="0" y="6718300"/>
                  <a:pt x="0" y="6375400"/>
                </a:cubicBezTo>
                <a:cubicBezTo>
                  <a:pt x="0" y="6223000"/>
                  <a:pt x="330200" y="5778500"/>
                  <a:pt x="736600" y="5397500"/>
                </a:cubicBezTo>
                <a:lnTo>
                  <a:pt x="1778000" y="4394200"/>
                </a:lnTo>
                <a:cubicBezTo>
                  <a:pt x="2184400" y="4000500"/>
                  <a:pt x="2514600" y="3416300"/>
                  <a:pt x="2514600" y="3098800"/>
                </a:cubicBezTo>
                <a:cubicBezTo>
                  <a:pt x="2514600" y="2540000"/>
                  <a:pt x="2438400" y="2336800"/>
                  <a:pt x="2247900" y="2336800"/>
                </a:cubicBezTo>
                <a:cubicBezTo>
                  <a:pt x="2095500" y="2336800"/>
                  <a:pt x="1612900" y="927100"/>
                  <a:pt x="1612900" y="495300"/>
                </a:cubicBezTo>
                <a:cubicBezTo>
                  <a:pt x="1612900" y="419100"/>
                  <a:pt x="1638300" y="279400"/>
                  <a:pt x="1663700" y="177800"/>
                </a:cubicBezTo>
                <a:cubicBezTo>
                  <a:pt x="1701800" y="88900"/>
                  <a:pt x="1905000" y="0"/>
                  <a:pt x="2120900" y="0"/>
                </a:cubicBezTo>
                <a:cubicBezTo>
                  <a:pt x="2578100" y="0"/>
                  <a:pt x="3403600" y="1600200"/>
                  <a:pt x="3403600" y="2463800"/>
                </a:cubicBezTo>
                <a:cubicBezTo>
                  <a:pt x="3403600" y="3352800"/>
                  <a:pt x="3898900" y="3505200"/>
                  <a:pt x="4038600" y="2654300"/>
                </a:cubicBezTo>
                <a:cubicBezTo>
                  <a:pt x="4089400" y="2324100"/>
                  <a:pt x="4127500" y="2044700"/>
                  <a:pt x="4127500" y="2019300"/>
                </a:cubicBezTo>
                <a:cubicBezTo>
                  <a:pt x="4127500" y="1168400"/>
                  <a:pt x="4749800" y="0"/>
                  <a:pt x="5207000" y="0"/>
                </a:cubicBezTo>
                <a:cubicBezTo>
                  <a:pt x="5295900" y="0"/>
                  <a:pt x="5461000" y="88900"/>
                  <a:pt x="5562600" y="177800"/>
                </a:cubicBezTo>
                <a:cubicBezTo>
                  <a:pt x="5753100" y="368300"/>
                  <a:pt x="5803900" y="838200"/>
                  <a:pt x="5651500" y="990600"/>
                </a:cubicBezTo>
                <a:cubicBezTo>
                  <a:pt x="5207000" y="1435100"/>
                  <a:pt x="4864100" y="2870200"/>
                  <a:pt x="5207000" y="2870200"/>
                </a:cubicBezTo>
                <a:cubicBezTo>
                  <a:pt x="5295900" y="2870200"/>
                  <a:pt x="5689600" y="2540000"/>
                  <a:pt x="6057900" y="2120900"/>
                </a:cubicBezTo>
                <a:lnTo>
                  <a:pt x="7289800" y="762000"/>
                </a:lnTo>
                <a:cubicBezTo>
                  <a:pt x="7670800" y="342900"/>
                  <a:pt x="8039100" y="0"/>
                  <a:pt x="8115300" y="0"/>
                </a:cubicBezTo>
                <a:cubicBezTo>
                  <a:pt x="8343900" y="0"/>
                  <a:pt x="8610600" y="342900"/>
                  <a:pt x="8610600" y="635000"/>
                </a:cubicBezTo>
                <a:cubicBezTo>
                  <a:pt x="8610600" y="774700"/>
                  <a:pt x="8280400" y="1219200"/>
                  <a:pt x="7874000" y="1612900"/>
                </a:cubicBezTo>
                <a:lnTo>
                  <a:pt x="6832600" y="2616200"/>
                </a:lnTo>
                <a:cubicBezTo>
                  <a:pt x="6172200" y="3251200"/>
                  <a:pt x="5829300" y="4305300"/>
                  <a:pt x="6273800" y="4305300"/>
                </a:cubicBezTo>
                <a:cubicBezTo>
                  <a:pt x="6477000" y="4305300"/>
                  <a:pt x="6731000" y="4800600"/>
                  <a:pt x="6997700" y="5651500"/>
                </a:cubicBezTo>
                <a:cubicBezTo>
                  <a:pt x="7188200" y="6248400"/>
                  <a:pt x="7213600" y="6591300"/>
                  <a:pt x="7086600" y="6731000"/>
                </a:cubicBezTo>
                <a:cubicBezTo>
                  <a:pt x="7035800" y="6781800"/>
                  <a:pt x="6794500" y="6819900"/>
                  <a:pt x="6540500" y="6819900"/>
                </a:cubicBezTo>
                <a:cubicBezTo>
                  <a:pt x="6083300" y="6819900"/>
                  <a:pt x="5562600" y="5981700"/>
                  <a:pt x="5562600" y="5245100"/>
                </a:cubicBezTo>
                <a:cubicBezTo>
                  <a:pt x="5562600" y="4597400"/>
                  <a:pt x="5168900" y="3594100"/>
                  <a:pt x="4914900" y="3594100"/>
                </a:cubicBezTo>
                <a:cubicBezTo>
                  <a:pt x="4775200" y="3594100"/>
                  <a:pt x="4622800" y="3810000"/>
                  <a:pt x="4572000" y="4076700"/>
                </a:cubicBezTo>
                <a:cubicBezTo>
                  <a:pt x="4521200" y="4356100"/>
                  <a:pt x="4483100" y="4597400"/>
                  <a:pt x="4483100" y="4622800"/>
                </a:cubicBezTo>
                <a:cubicBezTo>
                  <a:pt x="4483100" y="5740400"/>
                  <a:pt x="4064000" y="6819900"/>
                  <a:pt x="3632200" y="6819900"/>
                </a:cubicBezTo>
                <a:cubicBezTo>
                  <a:pt x="3416300" y="6819900"/>
                  <a:pt x="3225800" y="6413500"/>
                  <a:pt x="3225800" y="5918200"/>
                </a:cubicBezTo>
                <a:cubicBezTo>
                  <a:pt x="3225800" y="5422900"/>
                  <a:pt x="3314700" y="4978400"/>
                  <a:pt x="3403600" y="4914900"/>
                </a:cubicBezTo>
                <a:cubicBezTo>
                  <a:pt x="3581400" y="4800600"/>
                  <a:pt x="3670300" y="3949700"/>
                  <a:pt x="3492500" y="3949700"/>
                </a:cubicBezTo>
                <a:cubicBezTo>
                  <a:pt x="3454400" y="3949700"/>
                  <a:pt x="3098800" y="4279900"/>
                  <a:pt x="2717800" y="4699000"/>
                </a:cubicBezTo>
                <a:close/>
                <a:moveTo>
                  <a:pt x="20828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5" name="Freeform 2745"/>
          <p:cNvSpPr/>
          <p:nvPr/>
        </p:nvSpPr>
        <p:spPr>
          <a:xfrm rot="0" flipH="0" flipV="0">
            <a:off x="23200913" y="1791619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6" name="Freeform 2746"/>
          <p:cNvSpPr/>
          <p:nvPr/>
        </p:nvSpPr>
        <p:spPr>
          <a:xfrm rot="0" flipH="0" flipV="0">
            <a:off x="23264429" y="17915547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7" name="Freeform 2747"/>
          <p:cNvSpPr/>
          <p:nvPr/>
        </p:nvSpPr>
        <p:spPr>
          <a:xfrm rot="0" flipH="0" flipV="0">
            <a:off x="23374487" y="17915979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8" name="Freeform 2748"/>
          <p:cNvSpPr/>
          <p:nvPr/>
        </p:nvSpPr>
        <p:spPr>
          <a:xfrm rot="0" flipH="0" flipV="0">
            <a:off x="23433469" y="17891474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9" name="Freeform 2749"/>
          <p:cNvSpPr/>
          <p:nvPr/>
        </p:nvSpPr>
        <p:spPr>
          <a:xfrm rot="0" flipH="0" flipV="0">
            <a:off x="23491154" y="1791597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0" name="Freeform 2750"/>
          <p:cNvSpPr/>
          <p:nvPr/>
        </p:nvSpPr>
        <p:spPr>
          <a:xfrm rot="0" flipH="0" flipV="0">
            <a:off x="23551324" y="17916842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1" name="Freeform 2751"/>
          <p:cNvSpPr/>
          <p:nvPr/>
        </p:nvSpPr>
        <p:spPr>
          <a:xfrm rot="0" flipH="0" flipV="0">
            <a:off x="23616890" y="17915007"/>
            <a:ext cx="67144" cy="59048"/>
          </a:xfrm>
          <a:custGeom>
            <a:pathLst>
              <a:path w="7899400" h="6946900">
                <a:moveTo>
                  <a:pt x="685800" y="3492500"/>
                </a:moveTo>
                <a:lnTo>
                  <a:pt x="1295400" y="977900"/>
                </a:lnTo>
                <a:cubicBezTo>
                  <a:pt x="1422400" y="495300"/>
                  <a:pt x="1651000" y="304800"/>
                  <a:pt x="2108200" y="304800"/>
                </a:cubicBezTo>
                <a:cubicBezTo>
                  <a:pt x="2425700" y="304800"/>
                  <a:pt x="2514600" y="431800"/>
                  <a:pt x="2514600" y="939800"/>
                </a:cubicBezTo>
                <a:cubicBezTo>
                  <a:pt x="2514600" y="1371600"/>
                  <a:pt x="2425700" y="1562100"/>
                  <a:pt x="2235200" y="1562100"/>
                </a:cubicBezTo>
                <a:cubicBezTo>
                  <a:pt x="2057400" y="1562100"/>
                  <a:pt x="1892300" y="2921000"/>
                  <a:pt x="2057400" y="3086100"/>
                </a:cubicBezTo>
                <a:cubicBezTo>
                  <a:pt x="2108200" y="3136900"/>
                  <a:pt x="2374900" y="3175000"/>
                  <a:pt x="2654300" y="3175000"/>
                </a:cubicBezTo>
                <a:lnTo>
                  <a:pt x="2717800" y="3175000"/>
                </a:lnTo>
                <a:cubicBezTo>
                  <a:pt x="3238500" y="3175000"/>
                  <a:pt x="3581400" y="2794000"/>
                  <a:pt x="3581400" y="2235200"/>
                </a:cubicBezTo>
                <a:cubicBezTo>
                  <a:pt x="3581400" y="2057400"/>
                  <a:pt x="3695700" y="1739900"/>
                  <a:pt x="3835400" y="1511300"/>
                </a:cubicBezTo>
                <a:lnTo>
                  <a:pt x="4165600" y="965200"/>
                </a:lnTo>
                <a:cubicBezTo>
                  <a:pt x="4533900" y="368300"/>
                  <a:pt x="4597400" y="317500"/>
                  <a:pt x="5207000" y="228600"/>
                </a:cubicBezTo>
                <a:lnTo>
                  <a:pt x="5283200" y="215900"/>
                </a:lnTo>
                <a:cubicBezTo>
                  <a:pt x="6629400" y="0"/>
                  <a:pt x="7277100" y="279400"/>
                  <a:pt x="7708900" y="1244600"/>
                </a:cubicBezTo>
                <a:cubicBezTo>
                  <a:pt x="7899400" y="1676400"/>
                  <a:pt x="7899400" y="1676400"/>
                  <a:pt x="7785100" y="2222500"/>
                </a:cubicBezTo>
                <a:lnTo>
                  <a:pt x="7696200" y="2641600"/>
                </a:lnTo>
                <a:cubicBezTo>
                  <a:pt x="7632700" y="2895600"/>
                  <a:pt x="7543800" y="3162300"/>
                  <a:pt x="7467600" y="3238500"/>
                </a:cubicBezTo>
                <a:cubicBezTo>
                  <a:pt x="7404100" y="3302000"/>
                  <a:pt x="7289800" y="3594100"/>
                  <a:pt x="7213600" y="3886200"/>
                </a:cubicBezTo>
                <a:lnTo>
                  <a:pt x="7137400" y="4178300"/>
                </a:lnTo>
                <a:cubicBezTo>
                  <a:pt x="7061200" y="4457700"/>
                  <a:pt x="6997700" y="4724400"/>
                  <a:pt x="6997700" y="4749800"/>
                </a:cubicBezTo>
                <a:cubicBezTo>
                  <a:pt x="6997700" y="5232400"/>
                  <a:pt x="6845300" y="5651500"/>
                  <a:pt x="6553200" y="5956300"/>
                </a:cubicBezTo>
                <a:lnTo>
                  <a:pt x="6134100" y="6388100"/>
                </a:lnTo>
                <a:cubicBezTo>
                  <a:pt x="5765800" y="6781800"/>
                  <a:pt x="5257800" y="6946900"/>
                  <a:pt x="4419600" y="6946900"/>
                </a:cubicBezTo>
                <a:lnTo>
                  <a:pt x="4279900" y="6946900"/>
                </a:lnTo>
                <a:cubicBezTo>
                  <a:pt x="3390900" y="6946900"/>
                  <a:pt x="3238500" y="6858000"/>
                  <a:pt x="3162300" y="6337300"/>
                </a:cubicBezTo>
                <a:lnTo>
                  <a:pt x="2857500" y="4394200"/>
                </a:lnTo>
                <a:cubicBezTo>
                  <a:pt x="2806700" y="4114800"/>
                  <a:pt x="2552700" y="3898900"/>
                  <a:pt x="2286000" y="3898900"/>
                </a:cubicBezTo>
                <a:cubicBezTo>
                  <a:pt x="1536700" y="3898900"/>
                  <a:pt x="1447800" y="3962400"/>
                  <a:pt x="1371600" y="4533900"/>
                </a:cubicBezTo>
                <a:lnTo>
                  <a:pt x="1320800" y="4876800"/>
                </a:lnTo>
                <a:cubicBezTo>
                  <a:pt x="1282700" y="5168900"/>
                  <a:pt x="1244600" y="5626100"/>
                  <a:pt x="1219200" y="5880100"/>
                </a:cubicBezTo>
                <a:lnTo>
                  <a:pt x="1206500" y="6019800"/>
                </a:lnTo>
                <a:cubicBezTo>
                  <a:pt x="1168400" y="6553200"/>
                  <a:pt x="838200" y="6946900"/>
                  <a:pt x="444500" y="6946900"/>
                </a:cubicBezTo>
                <a:cubicBezTo>
                  <a:pt x="76200" y="6946900"/>
                  <a:pt x="0" y="6832600"/>
                  <a:pt x="0" y="6248400"/>
                </a:cubicBezTo>
                <a:lnTo>
                  <a:pt x="0" y="6019800"/>
                </a:lnTo>
                <a:cubicBezTo>
                  <a:pt x="0" y="5740400"/>
                  <a:pt x="63500" y="5308600"/>
                  <a:pt x="152400" y="5067300"/>
                </a:cubicBezTo>
                <a:lnTo>
                  <a:pt x="177800" y="4965700"/>
                </a:lnTo>
                <a:cubicBezTo>
                  <a:pt x="266700" y="4711700"/>
                  <a:pt x="381000" y="4394200"/>
                  <a:pt x="444500" y="4254500"/>
                </a:cubicBezTo>
                <a:cubicBezTo>
                  <a:pt x="508000" y="4102100"/>
                  <a:pt x="609600" y="3759200"/>
                  <a:pt x="685800" y="3492500"/>
                </a:cubicBezTo>
                <a:close/>
                <a:moveTo>
                  <a:pt x="3416300" y="6946900"/>
                </a:moveTo>
                <a:moveTo>
                  <a:pt x="3949700" y="4584700"/>
                </a:moveTo>
                <a:lnTo>
                  <a:pt x="3949700" y="5537200"/>
                </a:lnTo>
                <a:cubicBezTo>
                  <a:pt x="3949700" y="5816600"/>
                  <a:pt x="4165600" y="6045200"/>
                  <a:pt x="4432300" y="6045200"/>
                </a:cubicBezTo>
                <a:cubicBezTo>
                  <a:pt x="5118100" y="6045200"/>
                  <a:pt x="5613400" y="5727700"/>
                  <a:pt x="5778500" y="5156200"/>
                </a:cubicBezTo>
                <a:lnTo>
                  <a:pt x="6489700" y="2755900"/>
                </a:lnTo>
                <a:cubicBezTo>
                  <a:pt x="6565900" y="2501900"/>
                  <a:pt x="6629400" y="2082800"/>
                  <a:pt x="6629400" y="1828800"/>
                </a:cubicBezTo>
                <a:cubicBezTo>
                  <a:pt x="6629400" y="1270000"/>
                  <a:pt x="6565900" y="1206500"/>
                  <a:pt x="5969000" y="1206500"/>
                </a:cubicBezTo>
                <a:cubicBezTo>
                  <a:pt x="5283200" y="1206500"/>
                  <a:pt x="4737100" y="1549400"/>
                  <a:pt x="4572000" y="2095500"/>
                </a:cubicBezTo>
                <a:lnTo>
                  <a:pt x="4419600" y="2616200"/>
                </a:lnTo>
                <a:cubicBezTo>
                  <a:pt x="4343400" y="2870200"/>
                  <a:pt x="4241800" y="3263900"/>
                  <a:pt x="4203700" y="3492500"/>
                </a:cubicBezTo>
                <a:cubicBezTo>
                  <a:pt x="4152900" y="3708400"/>
                  <a:pt x="4076700" y="3937000"/>
                  <a:pt x="4038600" y="3987800"/>
                </a:cubicBezTo>
                <a:cubicBezTo>
                  <a:pt x="3987800" y="4038600"/>
                  <a:pt x="3949700" y="4305300"/>
                  <a:pt x="3949700" y="4584700"/>
                </a:cubicBezTo>
                <a:close/>
                <a:moveTo>
                  <a:pt x="2324100" y="6946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2" name="Freeform 2752"/>
          <p:cNvSpPr/>
          <p:nvPr/>
        </p:nvSpPr>
        <p:spPr>
          <a:xfrm rot="0" flipH="0" flipV="0">
            <a:off x="23692927" y="17891474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3" name="Freeform 2753"/>
          <p:cNvSpPr/>
          <p:nvPr/>
        </p:nvSpPr>
        <p:spPr>
          <a:xfrm rot="0" flipH="0" flipV="0">
            <a:off x="23750612" y="1791597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4" name="Freeform 2754"/>
          <p:cNvSpPr/>
          <p:nvPr/>
        </p:nvSpPr>
        <p:spPr>
          <a:xfrm rot="0" flipH="0" flipV="0">
            <a:off x="23815964" y="1791619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5" name="Freeform 2755"/>
          <p:cNvSpPr/>
          <p:nvPr/>
        </p:nvSpPr>
        <p:spPr>
          <a:xfrm rot="0" flipH="0" flipV="0">
            <a:off x="23875593" y="1791619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6" name="Freeform 2756"/>
          <p:cNvSpPr/>
          <p:nvPr/>
        </p:nvSpPr>
        <p:spPr>
          <a:xfrm rot="0" flipH="0" flipV="0">
            <a:off x="23937704" y="17911229"/>
            <a:ext cx="59480" cy="63258"/>
          </a:xfrm>
          <a:custGeom>
            <a:pathLst>
              <a:path w="6997700" h="7442200">
                <a:moveTo>
                  <a:pt x="3492500" y="0"/>
                </a:moveTo>
                <a:lnTo>
                  <a:pt x="6096000" y="0"/>
                </a:lnTo>
                <a:cubicBezTo>
                  <a:pt x="6642100" y="0"/>
                  <a:pt x="6997700" y="254000"/>
                  <a:pt x="6997700" y="660400"/>
                </a:cubicBezTo>
                <a:lnTo>
                  <a:pt x="6997700" y="711200"/>
                </a:lnTo>
                <a:cubicBezTo>
                  <a:pt x="6997700" y="914400"/>
                  <a:pt x="6946900" y="1231900"/>
                  <a:pt x="6908800" y="1409700"/>
                </a:cubicBezTo>
                <a:lnTo>
                  <a:pt x="5549900" y="6578600"/>
                </a:lnTo>
                <a:cubicBezTo>
                  <a:pt x="5384800" y="7175500"/>
                  <a:pt x="4991100" y="7442200"/>
                  <a:pt x="4483100" y="7289800"/>
                </a:cubicBezTo>
                <a:cubicBezTo>
                  <a:pt x="4381500" y="7264400"/>
                  <a:pt x="4305300" y="7073900"/>
                  <a:pt x="4305300" y="6883400"/>
                </a:cubicBezTo>
                <a:lnTo>
                  <a:pt x="4305300" y="6629400"/>
                </a:lnTo>
                <a:cubicBezTo>
                  <a:pt x="4305300" y="6438900"/>
                  <a:pt x="4381500" y="6134100"/>
                  <a:pt x="4483100" y="5956300"/>
                </a:cubicBezTo>
                <a:cubicBezTo>
                  <a:pt x="4699000" y="5600700"/>
                  <a:pt x="4838700" y="5067300"/>
                  <a:pt x="4838700" y="4610100"/>
                </a:cubicBezTo>
                <a:cubicBezTo>
                  <a:pt x="4838700" y="4445000"/>
                  <a:pt x="4686300" y="4305300"/>
                  <a:pt x="4483100" y="4305300"/>
                </a:cubicBezTo>
                <a:lnTo>
                  <a:pt x="3949700" y="4305300"/>
                </a:lnTo>
                <a:cubicBezTo>
                  <a:pt x="3695700" y="4305300"/>
                  <a:pt x="3505200" y="4381500"/>
                  <a:pt x="3340100" y="4559300"/>
                </a:cubicBezTo>
                <a:lnTo>
                  <a:pt x="876300" y="7086600"/>
                </a:lnTo>
                <a:cubicBezTo>
                  <a:pt x="622300" y="7353300"/>
                  <a:pt x="495300" y="7391400"/>
                  <a:pt x="177800" y="7289800"/>
                </a:cubicBezTo>
                <a:cubicBezTo>
                  <a:pt x="76200" y="7264400"/>
                  <a:pt x="0" y="7099300"/>
                  <a:pt x="0" y="6934200"/>
                </a:cubicBezTo>
                <a:cubicBezTo>
                  <a:pt x="0" y="6769100"/>
                  <a:pt x="63500" y="6527800"/>
                  <a:pt x="152400" y="6388100"/>
                </a:cubicBezTo>
                <a:cubicBezTo>
                  <a:pt x="228600" y="6261100"/>
                  <a:pt x="419100" y="6045200"/>
                  <a:pt x="558800" y="5905500"/>
                </a:cubicBezTo>
                <a:lnTo>
                  <a:pt x="1714500" y="4813300"/>
                </a:lnTo>
                <a:cubicBezTo>
                  <a:pt x="2044700" y="4495800"/>
                  <a:pt x="2044700" y="4000500"/>
                  <a:pt x="1701800" y="3708400"/>
                </a:cubicBezTo>
                <a:lnTo>
                  <a:pt x="1524000" y="3556000"/>
                </a:lnTo>
                <a:cubicBezTo>
                  <a:pt x="1371600" y="3416300"/>
                  <a:pt x="1257300" y="3149600"/>
                  <a:pt x="1257300" y="2959100"/>
                </a:cubicBezTo>
                <a:lnTo>
                  <a:pt x="1257300" y="1968500"/>
                </a:lnTo>
                <a:cubicBezTo>
                  <a:pt x="1257300" y="1574800"/>
                  <a:pt x="1422400" y="1257300"/>
                  <a:pt x="1828800" y="876300"/>
                </a:cubicBezTo>
                <a:lnTo>
                  <a:pt x="2298700" y="431800"/>
                </a:lnTo>
                <a:cubicBezTo>
                  <a:pt x="2616200" y="127000"/>
                  <a:pt x="2984500" y="0"/>
                  <a:pt x="3492500" y="0"/>
                </a:cubicBezTo>
                <a:close/>
                <a:moveTo>
                  <a:pt x="7188200" y="7391400"/>
                </a:moveTo>
                <a:moveTo>
                  <a:pt x="3048000" y="3225800"/>
                </a:moveTo>
                <a:lnTo>
                  <a:pt x="4660900" y="3225800"/>
                </a:lnTo>
                <a:cubicBezTo>
                  <a:pt x="5067300" y="3225800"/>
                  <a:pt x="5207000" y="3111500"/>
                  <a:pt x="5384800" y="2667000"/>
                </a:cubicBezTo>
                <a:lnTo>
                  <a:pt x="5613400" y="2108200"/>
                </a:lnTo>
                <a:cubicBezTo>
                  <a:pt x="5676900" y="1930400"/>
                  <a:pt x="5740400" y="1714500"/>
                  <a:pt x="5740400" y="1612900"/>
                </a:cubicBezTo>
                <a:cubicBezTo>
                  <a:pt x="5740400" y="1320800"/>
                  <a:pt x="5410200" y="1066800"/>
                  <a:pt x="5016500" y="1066800"/>
                </a:cubicBezTo>
                <a:lnTo>
                  <a:pt x="4038600" y="1066800"/>
                </a:lnTo>
                <a:cubicBezTo>
                  <a:pt x="2984500" y="1066800"/>
                  <a:pt x="2336800" y="1549400"/>
                  <a:pt x="2336800" y="2324100"/>
                </a:cubicBezTo>
                <a:lnTo>
                  <a:pt x="2336800" y="2501900"/>
                </a:lnTo>
                <a:cubicBezTo>
                  <a:pt x="2336800" y="2959100"/>
                  <a:pt x="2590800" y="3225800"/>
                  <a:pt x="3048000" y="3225800"/>
                </a:cubicBezTo>
                <a:close/>
                <a:moveTo>
                  <a:pt x="3962400" y="7391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7" name="Freeform 2757"/>
          <p:cNvSpPr/>
          <p:nvPr/>
        </p:nvSpPr>
        <p:spPr>
          <a:xfrm rot="0" flipH="0" flipV="0">
            <a:off x="24045574" y="17916842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8" name="Freeform 2758"/>
          <p:cNvSpPr/>
          <p:nvPr/>
        </p:nvSpPr>
        <p:spPr>
          <a:xfrm rot="0" flipH="0" flipV="0">
            <a:off x="24108823" y="17916518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9" name="Freeform 2759"/>
          <p:cNvSpPr/>
          <p:nvPr/>
        </p:nvSpPr>
        <p:spPr>
          <a:xfrm rot="0" flipH="0" flipV="0">
            <a:off x="24178008" y="17918030"/>
            <a:ext cx="46094" cy="56457"/>
          </a:xfrm>
          <a:custGeom>
            <a:pathLst>
              <a:path w="5422900" h="6642100">
                <a:moveTo>
                  <a:pt x="3111500" y="3746500"/>
                </a:moveTo>
                <a:lnTo>
                  <a:pt x="1193800" y="3632200"/>
                </a:lnTo>
                <a:cubicBezTo>
                  <a:pt x="647700" y="3606800"/>
                  <a:pt x="444500" y="3505200"/>
                  <a:pt x="317500" y="3225800"/>
                </a:cubicBezTo>
                <a:cubicBezTo>
                  <a:pt x="38100" y="2540000"/>
                  <a:pt x="0" y="2209800"/>
                  <a:pt x="127000" y="1651000"/>
                </a:cubicBezTo>
                <a:lnTo>
                  <a:pt x="292100" y="952500"/>
                </a:lnTo>
                <a:cubicBezTo>
                  <a:pt x="419100" y="368300"/>
                  <a:pt x="698500" y="0"/>
                  <a:pt x="1003300" y="0"/>
                </a:cubicBezTo>
                <a:cubicBezTo>
                  <a:pt x="1397000" y="0"/>
                  <a:pt x="1485900" y="101600"/>
                  <a:pt x="1485900" y="546100"/>
                </a:cubicBezTo>
                <a:cubicBezTo>
                  <a:pt x="1485900" y="736600"/>
                  <a:pt x="1447800" y="1054100"/>
                  <a:pt x="1397000" y="1244600"/>
                </a:cubicBezTo>
                <a:lnTo>
                  <a:pt x="1295400" y="1625600"/>
                </a:lnTo>
                <a:cubicBezTo>
                  <a:pt x="1257300" y="1816100"/>
                  <a:pt x="1155700" y="1981200"/>
                  <a:pt x="1079500" y="1981200"/>
                </a:cubicBezTo>
                <a:cubicBezTo>
                  <a:pt x="1003300" y="1981200"/>
                  <a:pt x="939800" y="2019300"/>
                  <a:pt x="939800" y="2070100"/>
                </a:cubicBezTo>
                <a:cubicBezTo>
                  <a:pt x="939800" y="2171700"/>
                  <a:pt x="1193800" y="2578100"/>
                  <a:pt x="1358900" y="2755900"/>
                </a:cubicBezTo>
                <a:cubicBezTo>
                  <a:pt x="1435100" y="2819400"/>
                  <a:pt x="1651000" y="2870200"/>
                  <a:pt x="1841500" y="2870200"/>
                </a:cubicBezTo>
                <a:lnTo>
                  <a:pt x="3454400" y="2870200"/>
                </a:lnTo>
                <a:cubicBezTo>
                  <a:pt x="3886200" y="2870200"/>
                  <a:pt x="3962400" y="2806700"/>
                  <a:pt x="4076700" y="2336800"/>
                </a:cubicBezTo>
                <a:lnTo>
                  <a:pt x="4508500" y="482600"/>
                </a:lnTo>
                <a:cubicBezTo>
                  <a:pt x="4610100" y="38100"/>
                  <a:pt x="4648200" y="0"/>
                  <a:pt x="4978400" y="0"/>
                </a:cubicBezTo>
                <a:cubicBezTo>
                  <a:pt x="5334000" y="0"/>
                  <a:pt x="5422900" y="114300"/>
                  <a:pt x="5422900" y="546100"/>
                </a:cubicBezTo>
                <a:lnTo>
                  <a:pt x="5422900" y="723900"/>
                </a:lnTo>
                <a:cubicBezTo>
                  <a:pt x="5422900" y="914400"/>
                  <a:pt x="5384800" y="1231900"/>
                  <a:pt x="5334000" y="1422400"/>
                </a:cubicBezTo>
                <a:lnTo>
                  <a:pt x="3962400" y="6286500"/>
                </a:lnTo>
                <a:cubicBezTo>
                  <a:pt x="3898900" y="6515100"/>
                  <a:pt x="3733800" y="6642100"/>
                  <a:pt x="3505200" y="6642100"/>
                </a:cubicBezTo>
                <a:lnTo>
                  <a:pt x="3454400" y="6642100"/>
                </a:lnTo>
                <a:cubicBezTo>
                  <a:pt x="3263900" y="6642100"/>
                  <a:pt x="3060700" y="6502400"/>
                  <a:pt x="3009900" y="6324600"/>
                </a:cubicBezTo>
                <a:cubicBezTo>
                  <a:pt x="2908300" y="5969000"/>
                  <a:pt x="2908300" y="5969000"/>
                  <a:pt x="3009900" y="5575300"/>
                </a:cubicBezTo>
                <a:lnTo>
                  <a:pt x="3098800" y="5194300"/>
                </a:lnTo>
                <a:cubicBezTo>
                  <a:pt x="3149600" y="5003800"/>
                  <a:pt x="3251200" y="4838700"/>
                  <a:pt x="3327400" y="4838700"/>
                </a:cubicBezTo>
                <a:cubicBezTo>
                  <a:pt x="3390900" y="4838700"/>
                  <a:pt x="3454400" y="4686300"/>
                  <a:pt x="3454400" y="4483100"/>
                </a:cubicBezTo>
                <a:lnTo>
                  <a:pt x="3454400" y="4127500"/>
                </a:lnTo>
                <a:cubicBezTo>
                  <a:pt x="3454400" y="3822700"/>
                  <a:pt x="3403600" y="3771900"/>
                  <a:pt x="3111500" y="3746500"/>
                </a:cubicBezTo>
                <a:close/>
                <a:moveTo>
                  <a:pt x="1828800" y="65913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0" name="Freeform 2760"/>
          <p:cNvSpPr/>
          <p:nvPr/>
        </p:nvSpPr>
        <p:spPr>
          <a:xfrm rot="0" flipH="0" flipV="0">
            <a:off x="24227224" y="1791619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1" name="Freeform 2761"/>
          <p:cNvSpPr/>
          <p:nvPr/>
        </p:nvSpPr>
        <p:spPr>
          <a:xfrm rot="0" flipH="0" flipV="0">
            <a:off x="24290039" y="17915547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2" name="Freeform 2762"/>
          <p:cNvSpPr/>
          <p:nvPr/>
        </p:nvSpPr>
        <p:spPr>
          <a:xfrm rot="0" flipH="0" flipV="0">
            <a:off x="24346165" y="17967687"/>
            <a:ext cx="16732" cy="25152"/>
          </a:xfrm>
          <a:custGeom>
            <a:pathLst>
              <a:path w="1968500" h="2959100">
                <a:moveTo>
                  <a:pt x="1828800" y="850900"/>
                </a:moveTo>
                <a:lnTo>
                  <a:pt x="1117600" y="2311400"/>
                </a:lnTo>
                <a:cubicBezTo>
                  <a:pt x="825500" y="2895600"/>
                  <a:pt x="698500" y="2959100"/>
                  <a:pt x="266700" y="2717800"/>
                </a:cubicBezTo>
                <a:cubicBezTo>
                  <a:pt x="127000" y="2641600"/>
                  <a:pt x="0" y="2438400"/>
                  <a:pt x="0" y="2273300"/>
                </a:cubicBezTo>
                <a:cubicBezTo>
                  <a:pt x="0" y="2108200"/>
                  <a:pt x="101600" y="1828800"/>
                  <a:pt x="241300" y="1651000"/>
                </a:cubicBezTo>
                <a:lnTo>
                  <a:pt x="342900" y="1498600"/>
                </a:lnTo>
                <a:cubicBezTo>
                  <a:pt x="469900" y="1320800"/>
                  <a:pt x="647700" y="1028700"/>
                  <a:pt x="723900" y="850900"/>
                </a:cubicBezTo>
                <a:lnTo>
                  <a:pt x="965200" y="330200"/>
                </a:lnTo>
                <a:cubicBezTo>
                  <a:pt x="1054100" y="152400"/>
                  <a:pt x="1270000" y="0"/>
                  <a:pt x="1460500" y="0"/>
                </a:cubicBezTo>
                <a:cubicBezTo>
                  <a:pt x="1841500" y="0"/>
                  <a:pt x="1968500" y="101600"/>
                  <a:pt x="1968500" y="355600"/>
                </a:cubicBezTo>
                <a:cubicBezTo>
                  <a:pt x="1968500" y="457200"/>
                  <a:pt x="1905000" y="685800"/>
                  <a:pt x="1828800" y="850900"/>
                </a:cubicBezTo>
                <a:close/>
                <a:moveTo>
                  <a:pt x="-203200" y="7493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3" name="Freeform 2763"/>
          <p:cNvSpPr/>
          <p:nvPr/>
        </p:nvSpPr>
        <p:spPr>
          <a:xfrm rot="0" flipH="0" flipV="0">
            <a:off x="24438728" y="17915547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4" name="Freeform 2764"/>
          <p:cNvSpPr/>
          <p:nvPr/>
        </p:nvSpPr>
        <p:spPr>
          <a:xfrm rot="0" flipH="0" flipV="0">
            <a:off x="24496389" y="17916087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5" name="Freeform 2765"/>
          <p:cNvSpPr/>
          <p:nvPr/>
        </p:nvSpPr>
        <p:spPr>
          <a:xfrm rot="0" flipH="0" flipV="0">
            <a:off x="24558262" y="17915547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6" name="Freeform 2766"/>
          <p:cNvSpPr/>
          <p:nvPr/>
        </p:nvSpPr>
        <p:spPr>
          <a:xfrm rot="0" flipH="0" flipV="0">
            <a:off x="24614952" y="17916194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7" name="Freeform 2767"/>
          <p:cNvSpPr/>
          <p:nvPr/>
        </p:nvSpPr>
        <p:spPr>
          <a:xfrm rot="0" flipH="0" flipV="0">
            <a:off x="24673046" y="17916410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8" name="Freeform 2768"/>
          <p:cNvSpPr/>
          <p:nvPr/>
        </p:nvSpPr>
        <p:spPr>
          <a:xfrm rot="0" flipH="0" flipV="0">
            <a:off x="24744525" y="17916842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9" name="Freeform 2769"/>
          <p:cNvSpPr/>
          <p:nvPr/>
        </p:nvSpPr>
        <p:spPr>
          <a:xfrm rot="0" flipH="0" flipV="0">
            <a:off x="24813306" y="17916087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0" name="Freeform 2770"/>
          <p:cNvSpPr/>
          <p:nvPr/>
        </p:nvSpPr>
        <p:spPr>
          <a:xfrm rot="0" flipH="0" flipV="0">
            <a:off x="24873018" y="17891798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1" name="Freeform 2771"/>
          <p:cNvSpPr/>
          <p:nvPr/>
        </p:nvSpPr>
        <p:spPr>
          <a:xfrm rot="0" flipH="0" flipV="0">
            <a:off x="24928413" y="17916518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2" name="Freeform 2772"/>
          <p:cNvSpPr/>
          <p:nvPr/>
        </p:nvSpPr>
        <p:spPr>
          <a:xfrm rot="0" flipH="0" flipV="0">
            <a:off x="24991581" y="17916302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3" name="Freeform 2773"/>
          <p:cNvSpPr/>
          <p:nvPr/>
        </p:nvSpPr>
        <p:spPr>
          <a:xfrm rot="0" flipH="0" flipV="0">
            <a:off x="25052804" y="17916087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4" name="Freeform 2774"/>
          <p:cNvSpPr/>
          <p:nvPr/>
        </p:nvSpPr>
        <p:spPr>
          <a:xfrm rot="0" flipH="0" flipV="0">
            <a:off x="25111870" y="17891582"/>
            <a:ext cx="50952" cy="82257"/>
          </a:xfrm>
          <a:custGeom>
            <a:pathLst>
              <a:path w="5994400" h="9677400">
                <a:moveTo>
                  <a:pt x="266700" y="7048500"/>
                </a:moveTo>
                <a:lnTo>
                  <a:pt x="1752600" y="1612900"/>
                </a:lnTo>
                <a:cubicBezTo>
                  <a:pt x="1955800" y="889000"/>
                  <a:pt x="2349500" y="381000"/>
                  <a:pt x="2755900" y="304800"/>
                </a:cubicBezTo>
                <a:cubicBezTo>
                  <a:pt x="2946400" y="266700"/>
                  <a:pt x="3162300" y="190500"/>
                  <a:pt x="3238500" y="127000"/>
                </a:cubicBezTo>
                <a:cubicBezTo>
                  <a:pt x="3302000" y="50800"/>
                  <a:pt x="3581400" y="0"/>
                  <a:pt x="3860800" y="0"/>
                </a:cubicBezTo>
                <a:lnTo>
                  <a:pt x="4279900" y="0"/>
                </a:lnTo>
                <a:cubicBezTo>
                  <a:pt x="4559300" y="0"/>
                  <a:pt x="4787900" y="76200"/>
                  <a:pt x="4787900" y="177800"/>
                </a:cubicBezTo>
                <a:cubicBezTo>
                  <a:pt x="4787900" y="279400"/>
                  <a:pt x="4914900" y="355600"/>
                  <a:pt x="5054600" y="355600"/>
                </a:cubicBezTo>
                <a:cubicBezTo>
                  <a:pt x="5372100" y="355600"/>
                  <a:pt x="5689600" y="1003300"/>
                  <a:pt x="5689600" y="1676400"/>
                </a:cubicBezTo>
                <a:cubicBezTo>
                  <a:pt x="5689600" y="1943100"/>
                  <a:pt x="5562600" y="2336800"/>
                  <a:pt x="5422900" y="2552700"/>
                </a:cubicBezTo>
                <a:cubicBezTo>
                  <a:pt x="5067300" y="3073400"/>
                  <a:pt x="5080000" y="3530600"/>
                  <a:pt x="5435600" y="3810000"/>
                </a:cubicBezTo>
                <a:cubicBezTo>
                  <a:pt x="5892800" y="4178300"/>
                  <a:pt x="5994400" y="4826000"/>
                  <a:pt x="5753100" y="5854700"/>
                </a:cubicBezTo>
                <a:lnTo>
                  <a:pt x="5486400" y="6972300"/>
                </a:lnTo>
                <a:cubicBezTo>
                  <a:pt x="5422900" y="7239000"/>
                  <a:pt x="5257800" y="7658100"/>
                  <a:pt x="5118100" y="7899400"/>
                </a:cubicBezTo>
                <a:lnTo>
                  <a:pt x="4559300" y="8877300"/>
                </a:lnTo>
                <a:cubicBezTo>
                  <a:pt x="4419600" y="9131300"/>
                  <a:pt x="4165600" y="9321800"/>
                  <a:pt x="4013200" y="9321800"/>
                </a:cubicBezTo>
                <a:cubicBezTo>
                  <a:pt x="3848100" y="9321800"/>
                  <a:pt x="3708400" y="9410700"/>
                  <a:pt x="3708400" y="9499600"/>
                </a:cubicBezTo>
                <a:cubicBezTo>
                  <a:pt x="3708400" y="9601200"/>
                  <a:pt x="3479800" y="9677400"/>
                  <a:pt x="3200400" y="9677400"/>
                </a:cubicBezTo>
                <a:lnTo>
                  <a:pt x="1714500" y="9677400"/>
                </a:lnTo>
                <a:cubicBezTo>
                  <a:pt x="1435100" y="9677400"/>
                  <a:pt x="1041400" y="9525000"/>
                  <a:pt x="838200" y="9347200"/>
                </a:cubicBezTo>
                <a:lnTo>
                  <a:pt x="685800" y="9207500"/>
                </a:lnTo>
                <a:cubicBezTo>
                  <a:pt x="139700" y="8699500"/>
                  <a:pt x="0" y="8001000"/>
                  <a:pt x="266700" y="7048500"/>
                </a:cubicBezTo>
                <a:close/>
                <a:moveTo>
                  <a:pt x="2286000" y="9702800"/>
                </a:moveTo>
                <a:moveTo>
                  <a:pt x="3365500" y="2933700"/>
                </a:moveTo>
                <a:lnTo>
                  <a:pt x="3594100" y="2921000"/>
                </a:lnTo>
                <a:cubicBezTo>
                  <a:pt x="4229100" y="2857500"/>
                  <a:pt x="4787900" y="2247900"/>
                  <a:pt x="4787900" y="1612900"/>
                </a:cubicBezTo>
                <a:cubicBezTo>
                  <a:pt x="4787900" y="1295400"/>
                  <a:pt x="4445000" y="1079500"/>
                  <a:pt x="3924300" y="1079500"/>
                </a:cubicBezTo>
                <a:lnTo>
                  <a:pt x="3683000" y="1079500"/>
                </a:lnTo>
                <a:cubicBezTo>
                  <a:pt x="3098800" y="1079500"/>
                  <a:pt x="2755900" y="1358900"/>
                  <a:pt x="2590800" y="1981200"/>
                </a:cubicBezTo>
                <a:lnTo>
                  <a:pt x="2578100" y="2070100"/>
                </a:lnTo>
                <a:cubicBezTo>
                  <a:pt x="2514600" y="2311400"/>
                  <a:pt x="2463800" y="2667000"/>
                  <a:pt x="2463800" y="2870200"/>
                </a:cubicBezTo>
                <a:cubicBezTo>
                  <a:pt x="2463800" y="3073400"/>
                  <a:pt x="2501900" y="3225800"/>
                  <a:pt x="2552700" y="3225800"/>
                </a:cubicBezTo>
                <a:cubicBezTo>
                  <a:pt x="2603500" y="3225800"/>
                  <a:pt x="2692400" y="3175000"/>
                  <a:pt x="2755900" y="3111500"/>
                </a:cubicBezTo>
                <a:cubicBezTo>
                  <a:pt x="2819400" y="3035300"/>
                  <a:pt x="3098800" y="2971800"/>
                  <a:pt x="3365500" y="2933700"/>
                </a:cubicBezTo>
                <a:close/>
                <a:moveTo>
                  <a:pt x="6400800" y="9702800"/>
                </a:moveTo>
                <a:moveTo>
                  <a:pt x="1689100" y="5245100"/>
                </a:moveTo>
                <a:lnTo>
                  <a:pt x="1320800" y="6705600"/>
                </a:lnTo>
                <a:cubicBezTo>
                  <a:pt x="1257300" y="6959600"/>
                  <a:pt x="1206500" y="7404100"/>
                  <a:pt x="1206500" y="7683500"/>
                </a:cubicBezTo>
                <a:lnTo>
                  <a:pt x="1206500" y="7924800"/>
                </a:lnTo>
                <a:cubicBezTo>
                  <a:pt x="1206500" y="8547100"/>
                  <a:pt x="1257300" y="8610600"/>
                  <a:pt x="1892300" y="8610600"/>
                </a:cubicBezTo>
                <a:lnTo>
                  <a:pt x="2781300" y="8610600"/>
                </a:lnTo>
                <a:cubicBezTo>
                  <a:pt x="3695700" y="8610600"/>
                  <a:pt x="4102100" y="8191500"/>
                  <a:pt x="4406900" y="6972300"/>
                </a:cubicBezTo>
                <a:lnTo>
                  <a:pt x="4673600" y="5854700"/>
                </a:lnTo>
                <a:cubicBezTo>
                  <a:pt x="4737100" y="5588000"/>
                  <a:pt x="4787900" y="5156200"/>
                  <a:pt x="4787900" y="4876800"/>
                </a:cubicBezTo>
                <a:lnTo>
                  <a:pt x="4787900" y="4813300"/>
                </a:lnTo>
                <a:cubicBezTo>
                  <a:pt x="4787900" y="4165600"/>
                  <a:pt x="4559300" y="3949700"/>
                  <a:pt x="3924300" y="3949700"/>
                </a:cubicBezTo>
                <a:lnTo>
                  <a:pt x="3149600" y="3949700"/>
                </a:lnTo>
                <a:cubicBezTo>
                  <a:pt x="2870200" y="3949700"/>
                  <a:pt x="2476500" y="4102100"/>
                  <a:pt x="2273300" y="4305300"/>
                </a:cubicBezTo>
                <a:lnTo>
                  <a:pt x="2171700" y="4419600"/>
                </a:lnTo>
                <a:cubicBezTo>
                  <a:pt x="1968500" y="4610100"/>
                  <a:pt x="1752600" y="4991100"/>
                  <a:pt x="1689100" y="5245100"/>
                </a:cubicBezTo>
                <a:close/>
                <a:moveTo>
                  <a:pt x="4089400" y="9702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5" name="Freeform 2775"/>
          <p:cNvSpPr/>
          <p:nvPr/>
        </p:nvSpPr>
        <p:spPr>
          <a:xfrm rot="0" flipH="0" flipV="0">
            <a:off x="25171798" y="17915547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6" name="Freeform 2776"/>
          <p:cNvSpPr/>
          <p:nvPr/>
        </p:nvSpPr>
        <p:spPr>
          <a:xfrm rot="0" flipH="0" flipV="0">
            <a:off x="25288485" y="17915547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7" name="Freeform 2777"/>
          <p:cNvSpPr/>
          <p:nvPr/>
        </p:nvSpPr>
        <p:spPr>
          <a:xfrm rot="0" flipH="0" flipV="0">
            <a:off x="25346207" y="17916087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8" name="Freeform 2778"/>
          <p:cNvSpPr/>
          <p:nvPr/>
        </p:nvSpPr>
        <p:spPr>
          <a:xfrm rot="0" flipH="0" flipV="0">
            <a:off x="25408139" y="17915547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9" name="Freeform 2779"/>
          <p:cNvSpPr/>
          <p:nvPr/>
        </p:nvSpPr>
        <p:spPr>
          <a:xfrm rot="0" flipH="0" flipV="0">
            <a:off x="25464889" y="17916194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0" name="Freeform 2780"/>
          <p:cNvSpPr/>
          <p:nvPr/>
        </p:nvSpPr>
        <p:spPr>
          <a:xfrm rot="0" flipH="0" flipV="0">
            <a:off x="25523042" y="17916410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1" name="Freeform 2781"/>
          <p:cNvSpPr/>
          <p:nvPr/>
        </p:nvSpPr>
        <p:spPr>
          <a:xfrm rot="0" flipH="0" flipV="0">
            <a:off x="25594580" y="17916842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2" name="Freeform 2782"/>
          <p:cNvSpPr/>
          <p:nvPr/>
        </p:nvSpPr>
        <p:spPr>
          <a:xfrm rot="0" flipH="0" flipV="0">
            <a:off x="25663421" y="17916087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3" name="Freeform 2783"/>
          <p:cNvSpPr/>
          <p:nvPr/>
        </p:nvSpPr>
        <p:spPr>
          <a:xfrm rot="0" flipH="0" flipV="0">
            <a:off x="25723194" y="17891798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4" name="Freeform 2784"/>
          <p:cNvSpPr/>
          <p:nvPr/>
        </p:nvSpPr>
        <p:spPr>
          <a:xfrm rot="0" flipH="0" flipV="0">
            <a:off x="25782966" y="1791597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5" name="Freeform 2785"/>
          <p:cNvSpPr/>
          <p:nvPr/>
        </p:nvSpPr>
        <p:spPr>
          <a:xfrm rot="0" flipH="0" flipV="0">
            <a:off x="25848676" y="17917598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6" name="Freeform 2786"/>
          <p:cNvSpPr/>
          <p:nvPr/>
        </p:nvSpPr>
        <p:spPr>
          <a:xfrm rot="0" flipH="0" flipV="0">
            <a:off x="25919027" y="17917382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7" name="Freeform 2787"/>
          <p:cNvSpPr/>
          <p:nvPr/>
        </p:nvSpPr>
        <p:spPr>
          <a:xfrm rot="0" flipH="0" flipV="0">
            <a:off x="26027223" y="17891798"/>
            <a:ext cx="65525" cy="82257"/>
          </a:xfrm>
          <a:custGeom>
            <a:pathLst>
              <a:path w="7708900" h="9677400">
                <a:moveTo>
                  <a:pt x="3708400" y="9677400"/>
                </a:moveTo>
                <a:lnTo>
                  <a:pt x="1206500" y="9677400"/>
                </a:lnTo>
                <a:cubicBezTo>
                  <a:pt x="292100" y="9677400"/>
                  <a:pt x="0" y="9537700"/>
                  <a:pt x="0" y="9093200"/>
                </a:cubicBezTo>
                <a:cubicBezTo>
                  <a:pt x="0" y="8826500"/>
                  <a:pt x="647700" y="8597900"/>
                  <a:pt x="1625600" y="8521700"/>
                </a:cubicBezTo>
                <a:lnTo>
                  <a:pt x="3416300" y="8382000"/>
                </a:lnTo>
                <a:cubicBezTo>
                  <a:pt x="5080000" y="8255000"/>
                  <a:pt x="5918200" y="7340600"/>
                  <a:pt x="5918200" y="5689600"/>
                </a:cubicBezTo>
                <a:cubicBezTo>
                  <a:pt x="5918200" y="5321300"/>
                  <a:pt x="5461000" y="5016500"/>
                  <a:pt x="4902200" y="5016500"/>
                </a:cubicBezTo>
                <a:lnTo>
                  <a:pt x="4432300" y="5016500"/>
                </a:lnTo>
                <a:cubicBezTo>
                  <a:pt x="3873500" y="5016500"/>
                  <a:pt x="3403600" y="4775200"/>
                  <a:pt x="3403600" y="4483100"/>
                </a:cubicBezTo>
                <a:cubicBezTo>
                  <a:pt x="3403600" y="4178300"/>
                  <a:pt x="3873500" y="3937000"/>
                  <a:pt x="4432300" y="3937000"/>
                </a:cubicBezTo>
                <a:lnTo>
                  <a:pt x="5257800" y="3937000"/>
                </a:lnTo>
                <a:cubicBezTo>
                  <a:pt x="6438900" y="3937000"/>
                  <a:pt x="6578600" y="3848100"/>
                  <a:pt x="6819900" y="2819400"/>
                </a:cubicBezTo>
                <a:cubicBezTo>
                  <a:pt x="7048500" y="1841500"/>
                  <a:pt x="7048500" y="1841500"/>
                  <a:pt x="6642100" y="1435100"/>
                </a:cubicBezTo>
                <a:cubicBezTo>
                  <a:pt x="6438900" y="1231900"/>
                  <a:pt x="5816600" y="1066800"/>
                  <a:pt x="5257800" y="1066800"/>
                </a:cubicBezTo>
                <a:lnTo>
                  <a:pt x="3352800" y="1066800"/>
                </a:lnTo>
                <a:cubicBezTo>
                  <a:pt x="2794000" y="1066800"/>
                  <a:pt x="2336800" y="825500"/>
                  <a:pt x="2336800" y="533400"/>
                </a:cubicBezTo>
                <a:cubicBezTo>
                  <a:pt x="2336800" y="241300"/>
                  <a:pt x="2794000" y="0"/>
                  <a:pt x="3352800" y="0"/>
                </a:cubicBezTo>
                <a:lnTo>
                  <a:pt x="5613400" y="0"/>
                </a:lnTo>
                <a:cubicBezTo>
                  <a:pt x="6959600" y="0"/>
                  <a:pt x="7264400" y="101600"/>
                  <a:pt x="7505700" y="673100"/>
                </a:cubicBezTo>
                <a:cubicBezTo>
                  <a:pt x="7620000" y="939800"/>
                  <a:pt x="7708900" y="1612900"/>
                  <a:pt x="7708900" y="2171700"/>
                </a:cubicBezTo>
                <a:lnTo>
                  <a:pt x="7708900" y="2565400"/>
                </a:lnTo>
                <a:cubicBezTo>
                  <a:pt x="7708900" y="3124200"/>
                  <a:pt x="7594600" y="4013200"/>
                  <a:pt x="7454900" y="4546600"/>
                </a:cubicBezTo>
                <a:lnTo>
                  <a:pt x="6934200" y="6477000"/>
                </a:lnTo>
                <a:cubicBezTo>
                  <a:pt x="6273800" y="8915400"/>
                  <a:pt x="5511800" y="9677400"/>
                  <a:pt x="3708400" y="9677400"/>
                </a:cubicBezTo>
                <a:close/>
                <a:moveTo>
                  <a:pt x="-355600" y="9677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8" name="Freeform 2788"/>
          <p:cNvSpPr/>
          <p:nvPr/>
        </p:nvSpPr>
        <p:spPr>
          <a:xfrm rot="0" flipH="0" flipV="0">
            <a:off x="26111099" y="17946636"/>
            <a:ext cx="39617" cy="6045"/>
          </a:xfrm>
          <a:custGeom>
            <a:pathLst>
              <a:path w="4660900" h="711200">
                <a:moveTo>
                  <a:pt x="355600" y="0"/>
                </a:moveTo>
                <a:lnTo>
                  <a:pt x="4305300" y="0"/>
                </a:lnTo>
                <a:cubicBezTo>
                  <a:pt x="4533900" y="0"/>
                  <a:pt x="4660900" y="127000"/>
                  <a:pt x="4660900" y="355600"/>
                </a:cubicBezTo>
                <a:cubicBezTo>
                  <a:pt x="4660900" y="596900"/>
                  <a:pt x="4533900" y="711200"/>
                  <a:pt x="4305300" y="711200"/>
                </a:cubicBezTo>
                <a:lnTo>
                  <a:pt x="355600" y="711200"/>
                </a:lnTo>
                <a:cubicBezTo>
                  <a:pt x="127000" y="711200"/>
                  <a:pt x="0" y="596900"/>
                  <a:pt x="0" y="355600"/>
                </a:cubicBezTo>
                <a:cubicBezTo>
                  <a:pt x="0" y="127000"/>
                  <a:pt x="127000" y="0"/>
                  <a:pt x="355600" y="0"/>
                </a:cubicBezTo>
                <a:close/>
                <a:moveTo>
                  <a:pt x="2159000" y="3225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9" name="Freeform 2789"/>
          <p:cNvSpPr/>
          <p:nvPr/>
        </p:nvSpPr>
        <p:spPr>
          <a:xfrm rot="0" flipH="0" flipV="0">
            <a:off x="26167337" y="17886940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0" name="Freeform 2790"/>
          <p:cNvSpPr/>
          <p:nvPr/>
        </p:nvSpPr>
        <p:spPr>
          <a:xfrm rot="0" flipH="0" flipV="0">
            <a:off x="26237286" y="17891906"/>
            <a:ext cx="50304" cy="82365"/>
          </a:xfrm>
          <a:custGeom>
            <a:pathLst>
              <a:path w="5918200" h="9690100">
                <a:moveTo>
                  <a:pt x="304800" y="6210300"/>
                </a:moveTo>
                <a:lnTo>
                  <a:pt x="1117600" y="3467100"/>
                </a:lnTo>
                <a:cubicBezTo>
                  <a:pt x="1181100" y="3289300"/>
                  <a:pt x="1282700" y="2997200"/>
                  <a:pt x="1358900" y="2832100"/>
                </a:cubicBezTo>
                <a:lnTo>
                  <a:pt x="1422400" y="2692400"/>
                </a:lnTo>
                <a:cubicBezTo>
                  <a:pt x="1485900" y="2527300"/>
                  <a:pt x="1651000" y="2298700"/>
                  <a:pt x="1765300" y="2184400"/>
                </a:cubicBezTo>
                <a:cubicBezTo>
                  <a:pt x="1879600" y="2070100"/>
                  <a:pt x="2032000" y="1866900"/>
                  <a:pt x="2120900" y="1739900"/>
                </a:cubicBezTo>
                <a:cubicBezTo>
                  <a:pt x="2311400" y="1435100"/>
                  <a:pt x="2476500" y="1270000"/>
                  <a:pt x="2641600" y="1219200"/>
                </a:cubicBezTo>
                <a:cubicBezTo>
                  <a:pt x="2705100" y="1193800"/>
                  <a:pt x="2870200" y="1079500"/>
                  <a:pt x="2997200" y="952500"/>
                </a:cubicBezTo>
                <a:cubicBezTo>
                  <a:pt x="3124200" y="825500"/>
                  <a:pt x="3390900" y="647700"/>
                  <a:pt x="3594100" y="546100"/>
                </a:cubicBezTo>
                <a:lnTo>
                  <a:pt x="3670300" y="520700"/>
                </a:lnTo>
                <a:cubicBezTo>
                  <a:pt x="3860800" y="419100"/>
                  <a:pt x="4114800" y="317500"/>
                  <a:pt x="4229100" y="292100"/>
                </a:cubicBezTo>
                <a:cubicBezTo>
                  <a:pt x="4330700" y="266700"/>
                  <a:pt x="4470400" y="190500"/>
                  <a:pt x="4546600" y="127000"/>
                </a:cubicBezTo>
                <a:cubicBezTo>
                  <a:pt x="4610100" y="50800"/>
                  <a:pt x="4826000" y="0"/>
                  <a:pt x="5016500" y="0"/>
                </a:cubicBezTo>
                <a:lnTo>
                  <a:pt x="5194300" y="0"/>
                </a:lnTo>
                <a:cubicBezTo>
                  <a:pt x="5537200" y="0"/>
                  <a:pt x="5918200" y="241300"/>
                  <a:pt x="5918200" y="444500"/>
                </a:cubicBezTo>
                <a:cubicBezTo>
                  <a:pt x="5918200" y="685800"/>
                  <a:pt x="5384800" y="1028700"/>
                  <a:pt x="4813300" y="1168400"/>
                </a:cubicBezTo>
                <a:cubicBezTo>
                  <a:pt x="4648200" y="1206500"/>
                  <a:pt x="4381500" y="1308100"/>
                  <a:pt x="4229100" y="1397000"/>
                </a:cubicBezTo>
                <a:lnTo>
                  <a:pt x="3619500" y="1714500"/>
                </a:lnTo>
                <a:cubicBezTo>
                  <a:pt x="3454400" y="1803400"/>
                  <a:pt x="3213100" y="1981200"/>
                  <a:pt x="3073400" y="2120900"/>
                </a:cubicBezTo>
                <a:lnTo>
                  <a:pt x="2768600" y="2438400"/>
                </a:lnTo>
                <a:cubicBezTo>
                  <a:pt x="2628900" y="2578100"/>
                  <a:pt x="2489200" y="2755900"/>
                  <a:pt x="2451100" y="2844800"/>
                </a:cubicBezTo>
                <a:cubicBezTo>
                  <a:pt x="2413000" y="2921000"/>
                  <a:pt x="2336800" y="3048000"/>
                  <a:pt x="2273300" y="3111500"/>
                </a:cubicBezTo>
                <a:cubicBezTo>
                  <a:pt x="2209800" y="3175000"/>
                  <a:pt x="2146300" y="3352800"/>
                  <a:pt x="2146300" y="3492500"/>
                </a:cubicBezTo>
                <a:cubicBezTo>
                  <a:pt x="2146300" y="3784600"/>
                  <a:pt x="2514600" y="3949700"/>
                  <a:pt x="3136900" y="3949700"/>
                </a:cubicBezTo>
                <a:lnTo>
                  <a:pt x="3949700" y="3949700"/>
                </a:lnTo>
                <a:cubicBezTo>
                  <a:pt x="4508500" y="3949700"/>
                  <a:pt x="4914900" y="4254500"/>
                  <a:pt x="5181600" y="4864100"/>
                </a:cubicBezTo>
                <a:lnTo>
                  <a:pt x="5219700" y="4940300"/>
                </a:lnTo>
                <a:cubicBezTo>
                  <a:pt x="5308600" y="5143500"/>
                  <a:pt x="5372100" y="5486400"/>
                  <a:pt x="5372100" y="5676900"/>
                </a:cubicBezTo>
                <a:lnTo>
                  <a:pt x="5372100" y="6096000"/>
                </a:lnTo>
                <a:cubicBezTo>
                  <a:pt x="5372100" y="6299200"/>
                  <a:pt x="5334000" y="6604000"/>
                  <a:pt x="5295900" y="6781800"/>
                </a:cubicBezTo>
                <a:lnTo>
                  <a:pt x="5143500" y="7315200"/>
                </a:lnTo>
                <a:cubicBezTo>
                  <a:pt x="5105400" y="7493000"/>
                  <a:pt x="4991100" y="7759700"/>
                  <a:pt x="4889500" y="7924800"/>
                </a:cubicBezTo>
                <a:lnTo>
                  <a:pt x="4711700" y="8255000"/>
                </a:lnTo>
                <a:cubicBezTo>
                  <a:pt x="4622800" y="8420100"/>
                  <a:pt x="4432300" y="8661400"/>
                  <a:pt x="4292600" y="8801100"/>
                </a:cubicBezTo>
                <a:lnTo>
                  <a:pt x="4013200" y="9067800"/>
                </a:lnTo>
                <a:cubicBezTo>
                  <a:pt x="3873500" y="9207500"/>
                  <a:pt x="3657600" y="9359900"/>
                  <a:pt x="3543300" y="9398000"/>
                </a:cubicBezTo>
                <a:cubicBezTo>
                  <a:pt x="3416300" y="9448800"/>
                  <a:pt x="3187700" y="9525000"/>
                  <a:pt x="3048000" y="9575800"/>
                </a:cubicBezTo>
                <a:cubicBezTo>
                  <a:pt x="2895600" y="9639300"/>
                  <a:pt x="2616200" y="9690100"/>
                  <a:pt x="2425700" y="9690100"/>
                </a:cubicBezTo>
                <a:lnTo>
                  <a:pt x="1968500" y="9690100"/>
                </a:lnTo>
                <a:cubicBezTo>
                  <a:pt x="1778000" y="9690100"/>
                  <a:pt x="1473200" y="9626600"/>
                  <a:pt x="1320800" y="9550400"/>
                </a:cubicBezTo>
                <a:lnTo>
                  <a:pt x="1257300" y="9525000"/>
                </a:lnTo>
                <a:cubicBezTo>
                  <a:pt x="1092200" y="9448800"/>
                  <a:pt x="838200" y="9271000"/>
                  <a:pt x="698500" y="9131300"/>
                </a:cubicBezTo>
                <a:lnTo>
                  <a:pt x="254000" y="8686800"/>
                </a:lnTo>
                <a:cubicBezTo>
                  <a:pt x="114300" y="8534400"/>
                  <a:pt x="0" y="8267700"/>
                  <a:pt x="0" y="8064500"/>
                </a:cubicBezTo>
                <a:lnTo>
                  <a:pt x="0" y="7353300"/>
                </a:lnTo>
                <a:cubicBezTo>
                  <a:pt x="0" y="7150100"/>
                  <a:pt x="50800" y="6896100"/>
                  <a:pt x="101600" y="6769100"/>
                </a:cubicBezTo>
                <a:cubicBezTo>
                  <a:pt x="152400" y="6654800"/>
                  <a:pt x="241300" y="6400800"/>
                  <a:pt x="304800" y="6210300"/>
                </a:cubicBezTo>
                <a:close/>
                <a:moveTo>
                  <a:pt x="2794000" y="9664700"/>
                </a:moveTo>
                <a:moveTo>
                  <a:pt x="1219200" y="6743700"/>
                </a:moveTo>
                <a:lnTo>
                  <a:pt x="1117600" y="7696200"/>
                </a:lnTo>
                <a:cubicBezTo>
                  <a:pt x="1092200" y="7899400"/>
                  <a:pt x="1193800" y="8178800"/>
                  <a:pt x="1333500" y="8318500"/>
                </a:cubicBezTo>
                <a:lnTo>
                  <a:pt x="1358900" y="8356600"/>
                </a:lnTo>
                <a:cubicBezTo>
                  <a:pt x="1498600" y="8496300"/>
                  <a:pt x="1778000" y="8610600"/>
                  <a:pt x="1968500" y="8610600"/>
                </a:cubicBezTo>
                <a:lnTo>
                  <a:pt x="2425700" y="8610600"/>
                </a:lnTo>
                <a:cubicBezTo>
                  <a:pt x="2882900" y="8610600"/>
                  <a:pt x="3162300" y="8496300"/>
                  <a:pt x="3479800" y="8178800"/>
                </a:cubicBezTo>
                <a:lnTo>
                  <a:pt x="3568700" y="8077200"/>
                </a:lnTo>
                <a:cubicBezTo>
                  <a:pt x="3708400" y="7937500"/>
                  <a:pt x="3886200" y="7696200"/>
                  <a:pt x="3975100" y="7518400"/>
                </a:cubicBezTo>
                <a:lnTo>
                  <a:pt x="4152900" y="7124700"/>
                </a:lnTo>
                <a:cubicBezTo>
                  <a:pt x="4241800" y="6959600"/>
                  <a:pt x="4305300" y="6654800"/>
                  <a:pt x="4305300" y="6451600"/>
                </a:cubicBezTo>
                <a:lnTo>
                  <a:pt x="4305300" y="5562600"/>
                </a:lnTo>
                <a:cubicBezTo>
                  <a:pt x="4305300" y="5092700"/>
                  <a:pt x="4191000" y="4953000"/>
                  <a:pt x="3771900" y="4851400"/>
                </a:cubicBezTo>
                <a:lnTo>
                  <a:pt x="3213100" y="4737100"/>
                </a:lnTo>
                <a:cubicBezTo>
                  <a:pt x="2781300" y="4648200"/>
                  <a:pt x="2679700" y="4648200"/>
                  <a:pt x="2209800" y="4749800"/>
                </a:cubicBezTo>
                <a:lnTo>
                  <a:pt x="2120900" y="4762500"/>
                </a:lnTo>
                <a:cubicBezTo>
                  <a:pt x="1714500" y="4851400"/>
                  <a:pt x="1422400" y="5232400"/>
                  <a:pt x="1346200" y="5791200"/>
                </a:cubicBezTo>
                <a:lnTo>
                  <a:pt x="1308100" y="6045200"/>
                </a:lnTo>
                <a:cubicBezTo>
                  <a:pt x="1282700" y="6223000"/>
                  <a:pt x="1244600" y="6540500"/>
                  <a:pt x="1219200" y="6743700"/>
                </a:cubicBezTo>
                <a:close/>
                <a:moveTo>
                  <a:pt x="2260600" y="96647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1" name="Freeform 2791"/>
          <p:cNvSpPr/>
          <p:nvPr/>
        </p:nvSpPr>
        <p:spPr>
          <a:xfrm rot="0" flipH="0" flipV="0">
            <a:off x="26298598" y="17892877"/>
            <a:ext cx="57645" cy="82257"/>
          </a:xfrm>
          <a:custGeom>
            <a:pathLst>
              <a:path w="6781800" h="9677400">
                <a:moveTo>
                  <a:pt x="6121400" y="863600"/>
                </a:moveTo>
                <a:lnTo>
                  <a:pt x="6743700" y="8686800"/>
                </a:lnTo>
                <a:cubicBezTo>
                  <a:pt x="6781800" y="9118600"/>
                  <a:pt x="6591300" y="9677400"/>
                  <a:pt x="6400800" y="9677400"/>
                </a:cubicBezTo>
                <a:cubicBezTo>
                  <a:pt x="6337300" y="9677400"/>
                  <a:pt x="6184900" y="9601200"/>
                  <a:pt x="6096000" y="9499600"/>
                </a:cubicBezTo>
                <a:cubicBezTo>
                  <a:pt x="5994400" y="9410700"/>
                  <a:pt x="5918200" y="9169400"/>
                  <a:pt x="5918200" y="8966200"/>
                </a:cubicBezTo>
                <a:lnTo>
                  <a:pt x="5918200" y="8610600"/>
                </a:lnTo>
                <a:cubicBezTo>
                  <a:pt x="5918200" y="8407400"/>
                  <a:pt x="5867400" y="8089900"/>
                  <a:pt x="5816600" y="7899400"/>
                </a:cubicBezTo>
                <a:lnTo>
                  <a:pt x="5727700" y="7518400"/>
                </a:lnTo>
                <a:cubicBezTo>
                  <a:pt x="5651500" y="7226300"/>
                  <a:pt x="5575300" y="7175500"/>
                  <a:pt x="5270500" y="7175500"/>
                </a:cubicBezTo>
                <a:lnTo>
                  <a:pt x="2501900" y="7175500"/>
                </a:lnTo>
                <a:cubicBezTo>
                  <a:pt x="2146300" y="7175500"/>
                  <a:pt x="2146300" y="7175500"/>
                  <a:pt x="1968500" y="7493000"/>
                </a:cubicBezTo>
                <a:lnTo>
                  <a:pt x="1193800" y="8890000"/>
                </a:lnTo>
                <a:cubicBezTo>
                  <a:pt x="939800" y="9321800"/>
                  <a:pt x="685800" y="9499600"/>
                  <a:pt x="304800" y="9499600"/>
                </a:cubicBezTo>
                <a:cubicBezTo>
                  <a:pt x="127000" y="9499600"/>
                  <a:pt x="0" y="9359900"/>
                  <a:pt x="0" y="9144000"/>
                </a:cubicBezTo>
                <a:cubicBezTo>
                  <a:pt x="0" y="9042400"/>
                  <a:pt x="76200" y="8826500"/>
                  <a:pt x="177800" y="8661400"/>
                </a:cubicBezTo>
                <a:lnTo>
                  <a:pt x="4533900" y="1320800"/>
                </a:lnTo>
                <a:cubicBezTo>
                  <a:pt x="4635500" y="1155700"/>
                  <a:pt x="4749800" y="990600"/>
                  <a:pt x="4775200" y="952500"/>
                </a:cubicBezTo>
                <a:cubicBezTo>
                  <a:pt x="4876800" y="850900"/>
                  <a:pt x="5219700" y="279400"/>
                  <a:pt x="5257800" y="139700"/>
                </a:cubicBezTo>
                <a:cubicBezTo>
                  <a:pt x="5283200" y="63500"/>
                  <a:pt x="5435600" y="0"/>
                  <a:pt x="5613400" y="0"/>
                </a:cubicBezTo>
                <a:cubicBezTo>
                  <a:pt x="5918200" y="0"/>
                  <a:pt x="6070600" y="241300"/>
                  <a:pt x="6121400" y="863600"/>
                </a:cubicBezTo>
                <a:close/>
                <a:moveTo>
                  <a:pt x="7556500" y="9550400"/>
                </a:moveTo>
                <a:moveTo>
                  <a:pt x="3403600" y="6096000"/>
                </a:moveTo>
                <a:lnTo>
                  <a:pt x="5549900" y="6096000"/>
                </a:lnTo>
                <a:lnTo>
                  <a:pt x="5549900" y="4394200"/>
                </a:lnTo>
                <a:cubicBezTo>
                  <a:pt x="5549900" y="4191000"/>
                  <a:pt x="5524500" y="3860800"/>
                  <a:pt x="5499100" y="3644900"/>
                </a:cubicBezTo>
                <a:lnTo>
                  <a:pt x="5435600" y="3251200"/>
                </a:lnTo>
                <a:cubicBezTo>
                  <a:pt x="5397500" y="3048000"/>
                  <a:pt x="5245100" y="2870200"/>
                  <a:pt x="5105400" y="2870200"/>
                </a:cubicBezTo>
                <a:cubicBezTo>
                  <a:pt x="4953000" y="2870200"/>
                  <a:pt x="4749800" y="3009900"/>
                  <a:pt x="4648200" y="3175000"/>
                </a:cubicBezTo>
                <a:lnTo>
                  <a:pt x="3898900" y="4432300"/>
                </a:lnTo>
                <a:cubicBezTo>
                  <a:pt x="3797300" y="4597400"/>
                  <a:pt x="3632200" y="4851400"/>
                  <a:pt x="3517900" y="4991100"/>
                </a:cubicBezTo>
                <a:lnTo>
                  <a:pt x="3403600" y="5156200"/>
                </a:lnTo>
                <a:cubicBezTo>
                  <a:pt x="3289300" y="5295900"/>
                  <a:pt x="3175000" y="5562600"/>
                  <a:pt x="3124200" y="5740400"/>
                </a:cubicBezTo>
                <a:lnTo>
                  <a:pt x="3124200" y="5765800"/>
                </a:lnTo>
                <a:cubicBezTo>
                  <a:pt x="3073400" y="5981700"/>
                  <a:pt x="3162300" y="6096000"/>
                  <a:pt x="3403600" y="6096000"/>
                </a:cubicBezTo>
                <a:close/>
                <a:moveTo>
                  <a:pt x="2324100" y="9550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2" name="Freeform 2792"/>
          <p:cNvSpPr/>
          <p:nvPr/>
        </p:nvSpPr>
        <p:spPr>
          <a:xfrm rot="0" flipH="0" flipV="0">
            <a:off x="26425791" y="17915979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3" name="Freeform 2793"/>
          <p:cNvSpPr/>
          <p:nvPr/>
        </p:nvSpPr>
        <p:spPr>
          <a:xfrm rot="0" flipH="0" flipV="0">
            <a:off x="26484960" y="1791597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4" name="Freeform 2794"/>
          <p:cNvSpPr/>
          <p:nvPr/>
        </p:nvSpPr>
        <p:spPr>
          <a:xfrm rot="0" flipH="0" flipV="0">
            <a:off x="26600163" y="17891906"/>
            <a:ext cx="74485" cy="94456"/>
          </a:xfrm>
          <a:custGeom>
            <a:pathLst>
              <a:path w="8763000" h="11112500">
                <a:moveTo>
                  <a:pt x="5740400" y="9677400"/>
                </a:moveTo>
                <a:lnTo>
                  <a:pt x="1790700" y="9677400"/>
                </a:lnTo>
                <a:cubicBezTo>
                  <a:pt x="1397000" y="9677400"/>
                  <a:pt x="1244600" y="9779000"/>
                  <a:pt x="1092200" y="10147300"/>
                </a:cubicBezTo>
                <a:lnTo>
                  <a:pt x="901700" y="10642600"/>
                </a:lnTo>
                <a:cubicBezTo>
                  <a:pt x="800100" y="10896600"/>
                  <a:pt x="609600" y="11112500"/>
                  <a:pt x="469900" y="11112500"/>
                </a:cubicBezTo>
                <a:cubicBezTo>
                  <a:pt x="25400" y="11112500"/>
                  <a:pt x="0" y="11023600"/>
                  <a:pt x="63500" y="10109200"/>
                </a:cubicBezTo>
                <a:lnTo>
                  <a:pt x="76200" y="9880600"/>
                </a:lnTo>
                <a:cubicBezTo>
                  <a:pt x="101600" y="9626600"/>
                  <a:pt x="279400" y="9245600"/>
                  <a:pt x="469900" y="9055100"/>
                </a:cubicBezTo>
                <a:lnTo>
                  <a:pt x="558800" y="8966200"/>
                </a:lnTo>
                <a:cubicBezTo>
                  <a:pt x="762000" y="8763000"/>
                  <a:pt x="1092200" y="8597900"/>
                  <a:pt x="1282700" y="8597900"/>
                </a:cubicBezTo>
                <a:cubicBezTo>
                  <a:pt x="1485900" y="8597900"/>
                  <a:pt x="1638300" y="8445500"/>
                  <a:pt x="1638300" y="8242300"/>
                </a:cubicBezTo>
                <a:cubicBezTo>
                  <a:pt x="1638300" y="8051800"/>
                  <a:pt x="1727200" y="7886700"/>
                  <a:pt x="1816100" y="7886700"/>
                </a:cubicBezTo>
                <a:cubicBezTo>
                  <a:pt x="1917700" y="7886700"/>
                  <a:pt x="2006600" y="7721600"/>
                  <a:pt x="2006600" y="7531100"/>
                </a:cubicBezTo>
                <a:cubicBezTo>
                  <a:pt x="2006600" y="7327900"/>
                  <a:pt x="2057400" y="6946900"/>
                  <a:pt x="2133600" y="6680200"/>
                </a:cubicBezTo>
                <a:lnTo>
                  <a:pt x="2159000" y="6578600"/>
                </a:lnTo>
                <a:cubicBezTo>
                  <a:pt x="2222500" y="6311900"/>
                  <a:pt x="2387600" y="6096000"/>
                  <a:pt x="2501900" y="6096000"/>
                </a:cubicBezTo>
                <a:cubicBezTo>
                  <a:pt x="2616200" y="6096000"/>
                  <a:pt x="2717800" y="5930900"/>
                  <a:pt x="2717800" y="5727700"/>
                </a:cubicBezTo>
                <a:cubicBezTo>
                  <a:pt x="2717800" y="5537200"/>
                  <a:pt x="2806700" y="5156200"/>
                  <a:pt x="2908300" y="4902200"/>
                </a:cubicBezTo>
                <a:lnTo>
                  <a:pt x="4826000" y="0"/>
                </a:lnTo>
                <a:lnTo>
                  <a:pt x="7950200" y="0"/>
                </a:lnTo>
                <a:cubicBezTo>
                  <a:pt x="8229600" y="0"/>
                  <a:pt x="8534400" y="76200"/>
                  <a:pt x="8636000" y="177800"/>
                </a:cubicBezTo>
                <a:cubicBezTo>
                  <a:pt x="8737600" y="279400"/>
                  <a:pt x="8763000" y="584200"/>
                  <a:pt x="8686800" y="850900"/>
                </a:cubicBezTo>
                <a:lnTo>
                  <a:pt x="7480300" y="5676900"/>
                </a:lnTo>
                <a:cubicBezTo>
                  <a:pt x="7416800" y="5956300"/>
                  <a:pt x="7264400" y="6400800"/>
                  <a:pt x="7162800" y="6680200"/>
                </a:cubicBezTo>
                <a:lnTo>
                  <a:pt x="6858000" y="7467600"/>
                </a:lnTo>
                <a:cubicBezTo>
                  <a:pt x="6578600" y="8204200"/>
                  <a:pt x="6616700" y="8572500"/>
                  <a:pt x="7023100" y="8826500"/>
                </a:cubicBezTo>
                <a:cubicBezTo>
                  <a:pt x="7416800" y="9067800"/>
                  <a:pt x="7480300" y="9779000"/>
                  <a:pt x="7188200" y="10502900"/>
                </a:cubicBezTo>
                <a:lnTo>
                  <a:pt x="7124700" y="10642600"/>
                </a:lnTo>
                <a:cubicBezTo>
                  <a:pt x="7023100" y="10896600"/>
                  <a:pt x="6794500" y="11112500"/>
                  <a:pt x="6616700" y="11112500"/>
                </a:cubicBezTo>
                <a:cubicBezTo>
                  <a:pt x="6451600" y="11112500"/>
                  <a:pt x="6210300" y="10960100"/>
                  <a:pt x="6108700" y="10782300"/>
                </a:cubicBezTo>
                <a:cubicBezTo>
                  <a:pt x="6007100" y="10604500"/>
                  <a:pt x="5994400" y="10287000"/>
                  <a:pt x="6083300" y="10071100"/>
                </a:cubicBezTo>
                <a:cubicBezTo>
                  <a:pt x="6172200" y="9855200"/>
                  <a:pt x="6019800" y="9677400"/>
                  <a:pt x="5740400" y="9677400"/>
                </a:cubicBezTo>
                <a:close/>
                <a:moveTo>
                  <a:pt x="-342900" y="9664700"/>
                </a:moveTo>
                <a:moveTo>
                  <a:pt x="3225800" y="8597900"/>
                </a:moveTo>
                <a:lnTo>
                  <a:pt x="5156200" y="8597900"/>
                </a:lnTo>
                <a:cubicBezTo>
                  <a:pt x="5461000" y="8597900"/>
                  <a:pt x="5715000" y="8407400"/>
                  <a:pt x="5791200" y="8115300"/>
                </a:cubicBezTo>
                <a:lnTo>
                  <a:pt x="5816600" y="8013700"/>
                </a:lnTo>
                <a:cubicBezTo>
                  <a:pt x="5892800" y="7747000"/>
                  <a:pt x="5943600" y="7302500"/>
                  <a:pt x="5943600" y="7010400"/>
                </a:cubicBezTo>
                <a:lnTo>
                  <a:pt x="5943600" y="6959600"/>
                </a:lnTo>
                <a:cubicBezTo>
                  <a:pt x="5943600" y="6680200"/>
                  <a:pt x="6007100" y="6451600"/>
                  <a:pt x="6096000" y="6451600"/>
                </a:cubicBezTo>
                <a:cubicBezTo>
                  <a:pt x="6184900" y="6451600"/>
                  <a:pt x="6311900" y="6223000"/>
                  <a:pt x="6375400" y="5956300"/>
                </a:cubicBezTo>
                <a:lnTo>
                  <a:pt x="7429500" y="1917700"/>
                </a:lnTo>
                <a:cubicBezTo>
                  <a:pt x="7505700" y="1651000"/>
                  <a:pt x="7556500" y="1346200"/>
                  <a:pt x="7556500" y="1244600"/>
                </a:cubicBezTo>
                <a:cubicBezTo>
                  <a:pt x="7556500" y="1155700"/>
                  <a:pt x="7327900" y="1066800"/>
                  <a:pt x="7048500" y="1066800"/>
                </a:cubicBezTo>
                <a:lnTo>
                  <a:pt x="6096000" y="1066800"/>
                </a:lnTo>
                <a:cubicBezTo>
                  <a:pt x="5511800" y="1066800"/>
                  <a:pt x="5168900" y="1346200"/>
                  <a:pt x="5003800" y="1981200"/>
                </a:cubicBezTo>
                <a:lnTo>
                  <a:pt x="4991100" y="2057400"/>
                </a:lnTo>
                <a:cubicBezTo>
                  <a:pt x="4927600" y="2298700"/>
                  <a:pt x="4864100" y="2667000"/>
                  <a:pt x="4864100" y="2870200"/>
                </a:cubicBezTo>
                <a:cubicBezTo>
                  <a:pt x="4864100" y="3060700"/>
                  <a:pt x="4787900" y="3225800"/>
                  <a:pt x="4686300" y="3225800"/>
                </a:cubicBezTo>
                <a:cubicBezTo>
                  <a:pt x="4597400" y="3225800"/>
                  <a:pt x="4508500" y="3454400"/>
                  <a:pt x="4508500" y="3733800"/>
                </a:cubicBezTo>
                <a:lnTo>
                  <a:pt x="4508500" y="3784600"/>
                </a:lnTo>
                <a:cubicBezTo>
                  <a:pt x="4508500" y="4064000"/>
                  <a:pt x="4406900" y="4292600"/>
                  <a:pt x="4292600" y="4292600"/>
                </a:cubicBezTo>
                <a:cubicBezTo>
                  <a:pt x="4178300" y="4292600"/>
                  <a:pt x="4013200" y="4521200"/>
                  <a:pt x="3949700" y="4787900"/>
                </a:cubicBezTo>
                <a:lnTo>
                  <a:pt x="3924300" y="4876800"/>
                </a:lnTo>
                <a:cubicBezTo>
                  <a:pt x="3848100" y="5156200"/>
                  <a:pt x="3797300" y="5537200"/>
                  <a:pt x="3797300" y="5727700"/>
                </a:cubicBezTo>
                <a:cubicBezTo>
                  <a:pt x="3797300" y="5930900"/>
                  <a:pt x="3695700" y="6096000"/>
                  <a:pt x="3581400" y="6096000"/>
                </a:cubicBezTo>
                <a:cubicBezTo>
                  <a:pt x="3454400" y="6096000"/>
                  <a:pt x="3302000" y="6311900"/>
                  <a:pt x="3225800" y="6578600"/>
                </a:cubicBezTo>
                <a:lnTo>
                  <a:pt x="3200400" y="6680200"/>
                </a:lnTo>
                <a:cubicBezTo>
                  <a:pt x="3136900" y="6946900"/>
                  <a:pt x="3073400" y="7327900"/>
                  <a:pt x="3073400" y="7531100"/>
                </a:cubicBezTo>
                <a:cubicBezTo>
                  <a:pt x="3073400" y="7721600"/>
                  <a:pt x="2997200" y="7886700"/>
                  <a:pt x="2895600" y="7886700"/>
                </a:cubicBezTo>
                <a:cubicBezTo>
                  <a:pt x="2794000" y="7886700"/>
                  <a:pt x="2717800" y="8051800"/>
                  <a:pt x="2717800" y="8242300"/>
                </a:cubicBezTo>
                <a:cubicBezTo>
                  <a:pt x="2717800" y="8445500"/>
                  <a:pt x="2946400" y="8597900"/>
                  <a:pt x="3225800" y="8597900"/>
                </a:cubicBezTo>
                <a:close/>
                <a:moveTo>
                  <a:pt x="736600" y="96647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5" name="Freeform 2795"/>
          <p:cNvSpPr/>
          <p:nvPr/>
        </p:nvSpPr>
        <p:spPr>
          <a:xfrm rot="0" flipH="0" flipV="0">
            <a:off x="26685301" y="17890394"/>
            <a:ext cx="58400" cy="83877"/>
          </a:xfrm>
          <a:custGeom>
            <a:pathLst>
              <a:path w="6870700" h="9867900">
                <a:moveTo>
                  <a:pt x="88900" y="6832600"/>
                </a:moveTo>
                <a:lnTo>
                  <a:pt x="1295400" y="2387600"/>
                </a:lnTo>
                <a:cubicBezTo>
                  <a:pt x="1346200" y="2209800"/>
                  <a:pt x="1460500" y="1917700"/>
                  <a:pt x="1562100" y="1752600"/>
                </a:cubicBezTo>
                <a:lnTo>
                  <a:pt x="1739900" y="1435100"/>
                </a:lnTo>
                <a:cubicBezTo>
                  <a:pt x="1968500" y="1041400"/>
                  <a:pt x="2095500" y="914400"/>
                  <a:pt x="2425700" y="800100"/>
                </a:cubicBezTo>
                <a:cubicBezTo>
                  <a:pt x="2578100" y="749300"/>
                  <a:pt x="2743200" y="622300"/>
                  <a:pt x="2806700" y="533400"/>
                </a:cubicBezTo>
                <a:cubicBezTo>
                  <a:pt x="2870200" y="431800"/>
                  <a:pt x="3086100" y="304800"/>
                  <a:pt x="3289300" y="254000"/>
                </a:cubicBezTo>
                <a:lnTo>
                  <a:pt x="3835400" y="101600"/>
                </a:lnTo>
                <a:cubicBezTo>
                  <a:pt x="4038600" y="50800"/>
                  <a:pt x="4368800" y="0"/>
                  <a:pt x="4572000" y="0"/>
                </a:cubicBezTo>
                <a:lnTo>
                  <a:pt x="6096000" y="0"/>
                </a:lnTo>
                <a:cubicBezTo>
                  <a:pt x="6286500" y="0"/>
                  <a:pt x="6527800" y="76200"/>
                  <a:pt x="6629400" y="177800"/>
                </a:cubicBezTo>
                <a:cubicBezTo>
                  <a:pt x="6819900" y="368300"/>
                  <a:pt x="6870700" y="838200"/>
                  <a:pt x="6718300" y="990600"/>
                </a:cubicBezTo>
                <a:cubicBezTo>
                  <a:pt x="6667500" y="1041400"/>
                  <a:pt x="6464300" y="1079500"/>
                  <a:pt x="6273800" y="1079500"/>
                </a:cubicBezTo>
                <a:lnTo>
                  <a:pt x="3937000" y="1079500"/>
                </a:lnTo>
                <a:cubicBezTo>
                  <a:pt x="3746500" y="1079500"/>
                  <a:pt x="3543300" y="1117600"/>
                  <a:pt x="3492500" y="1168400"/>
                </a:cubicBezTo>
                <a:cubicBezTo>
                  <a:pt x="3441700" y="1219200"/>
                  <a:pt x="3302000" y="1320800"/>
                  <a:pt x="3162300" y="1409700"/>
                </a:cubicBezTo>
                <a:cubicBezTo>
                  <a:pt x="2641600" y="1739900"/>
                  <a:pt x="2400300" y="2082800"/>
                  <a:pt x="2209800" y="2768600"/>
                </a:cubicBezTo>
                <a:lnTo>
                  <a:pt x="1168400" y="6731000"/>
                </a:lnTo>
                <a:cubicBezTo>
                  <a:pt x="1117600" y="6921500"/>
                  <a:pt x="1079500" y="7239000"/>
                  <a:pt x="1079500" y="7442200"/>
                </a:cubicBezTo>
                <a:lnTo>
                  <a:pt x="1079500" y="7886700"/>
                </a:lnTo>
                <a:cubicBezTo>
                  <a:pt x="1079500" y="8445500"/>
                  <a:pt x="1524000" y="8788400"/>
                  <a:pt x="2235200" y="8788400"/>
                </a:cubicBezTo>
                <a:lnTo>
                  <a:pt x="3581400" y="8788400"/>
                </a:lnTo>
                <a:cubicBezTo>
                  <a:pt x="4102100" y="8788400"/>
                  <a:pt x="4483100" y="9042400"/>
                  <a:pt x="4483100" y="9385300"/>
                </a:cubicBezTo>
                <a:cubicBezTo>
                  <a:pt x="4483100" y="9550400"/>
                  <a:pt x="4343400" y="9728200"/>
                  <a:pt x="4165600" y="9766300"/>
                </a:cubicBezTo>
                <a:cubicBezTo>
                  <a:pt x="4000500" y="9817100"/>
                  <a:pt x="3695700" y="9867900"/>
                  <a:pt x="3492500" y="9867900"/>
                </a:cubicBezTo>
                <a:lnTo>
                  <a:pt x="2146300" y="9867900"/>
                </a:lnTo>
                <a:cubicBezTo>
                  <a:pt x="1955800" y="9867900"/>
                  <a:pt x="1651000" y="9817100"/>
                  <a:pt x="1473200" y="9753600"/>
                </a:cubicBezTo>
                <a:lnTo>
                  <a:pt x="1270000" y="9677400"/>
                </a:lnTo>
                <a:cubicBezTo>
                  <a:pt x="1092200" y="9613900"/>
                  <a:pt x="838200" y="9448800"/>
                  <a:pt x="698500" y="9309100"/>
                </a:cubicBezTo>
                <a:lnTo>
                  <a:pt x="431800" y="9042400"/>
                </a:lnTo>
                <a:cubicBezTo>
                  <a:pt x="139700" y="8750300"/>
                  <a:pt x="0" y="8331200"/>
                  <a:pt x="0" y="7797800"/>
                </a:cubicBezTo>
                <a:lnTo>
                  <a:pt x="0" y="7531100"/>
                </a:lnTo>
                <a:cubicBezTo>
                  <a:pt x="0" y="7327900"/>
                  <a:pt x="38100" y="7023100"/>
                  <a:pt x="88900" y="6832600"/>
                </a:cubicBezTo>
                <a:close/>
                <a:moveTo>
                  <a:pt x="2527300" y="9842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6" name="Freeform 2796"/>
          <p:cNvSpPr/>
          <p:nvPr/>
        </p:nvSpPr>
        <p:spPr>
          <a:xfrm rot="0" flipH="0" flipV="0">
            <a:off x="26760293" y="17891690"/>
            <a:ext cx="50304" cy="82257"/>
          </a:xfrm>
          <a:custGeom>
            <a:pathLst>
              <a:path w="5918200" h="9677400">
                <a:moveTo>
                  <a:pt x="457200" y="0"/>
                </a:moveTo>
                <a:lnTo>
                  <a:pt x="5562600" y="0"/>
                </a:lnTo>
                <a:cubicBezTo>
                  <a:pt x="5880100" y="0"/>
                  <a:pt x="5918200" y="38100"/>
                  <a:pt x="5918200" y="355600"/>
                </a:cubicBezTo>
                <a:lnTo>
                  <a:pt x="5918200" y="711200"/>
                </a:lnTo>
                <a:cubicBezTo>
                  <a:pt x="5918200" y="1016000"/>
                  <a:pt x="5867400" y="1079500"/>
                  <a:pt x="5562600" y="1079500"/>
                </a:cubicBezTo>
                <a:lnTo>
                  <a:pt x="3771900" y="1079500"/>
                </a:lnTo>
                <a:cubicBezTo>
                  <a:pt x="3543300" y="1079500"/>
                  <a:pt x="3352800" y="1206500"/>
                  <a:pt x="3251200" y="1435100"/>
                </a:cubicBezTo>
                <a:lnTo>
                  <a:pt x="3213100" y="1511300"/>
                </a:lnTo>
                <a:cubicBezTo>
                  <a:pt x="3124200" y="1714500"/>
                  <a:pt x="3022600" y="2057400"/>
                  <a:pt x="2984500" y="2260600"/>
                </a:cubicBezTo>
                <a:lnTo>
                  <a:pt x="2933700" y="2565400"/>
                </a:lnTo>
                <a:cubicBezTo>
                  <a:pt x="2908300" y="2781300"/>
                  <a:pt x="2870200" y="3009900"/>
                  <a:pt x="2870200" y="3086100"/>
                </a:cubicBezTo>
                <a:cubicBezTo>
                  <a:pt x="2870200" y="3162300"/>
                  <a:pt x="2857500" y="3365500"/>
                  <a:pt x="2819400" y="3556000"/>
                </a:cubicBezTo>
                <a:lnTo>
                  <a:pt x="2768600" y="3886200"/>
                </a:lnTo>
                <a:cubicBezTo>
                  <a:pt x="2743200" y="4064000"/>
                  <a:pt x="2667000" y="4330700"/>
                  <a:pt x="2603500" y="4483100"/>
                </a:cubicBezTo>
                <a:cubicBezTo>
                  <a:pt x="2540000" y="4622800"/>
                  <a:pt x="2451100" y="4902200"/>
                  <a:pt x="2400300" y="5080000"/>
                </a:cubicBezTo>
                <a:lnTo>
                  <a:pt x="1244600" y="9093200"/>
                </a:lnTo>
                <a:cubicBezTo>
                  <a:pt x="1104900" y="9563100"/>
                  <a:pt x="965200" y="9677400"/>
                  <a:pt x="546100" y="9677400"/>
                </a:cubicBezTo>
                <a:cubicBezTo>
                  <a:pt x="330200" y="9677400"/>
                  <a:pt x="203200" y="9550400"/>
                  <a:pt x="228600" y="9347200"/>
                </a:cubicBezTo>
                <a:lnTo>
                  <a:pt x="292100" y="8686800"/>
                </a:lnTo>
                <a:cubicBezTo>
                  <a:pt x="317500" y="8496300"/>
                  <a:pt x="381000" y="8191500"/>
                  <a:pt x="431800" y="8001000"/>
                </a:cubicBezTo>
                <a:lnTo>
                  <a:pt x="2070100" y="2413000"/>
                </a:lnTo>
                <a:cubicBezTo>
                  <a:pt x="2120900" y="2222500"/>
                  <a:pt x="2197100" y="1905000"/>
                  <a:pt x="2235200" y="1714500"/>
                </a:cubicBezTo>
                <a:lnTo>
                  <a:pt x="2273300" y="1422400"/>
                </a:lnTo>
                <a:cubicBezTo>
                  <a:pt x="2324100" y="1130300"/>
                  <a:pt x="2273300" y="1079500"/>
                  <a:pt x="1968500" y="1079500"/>
                </a:cubicBezTo>
                <a:lnTo>
                  <a:pt x="546100" y="1079500"/>
                </a:lnTo>
                <a:cubicBezTo>
                  <a:pt x="342900" y="1079500"/>
                  <a:pt x="139700" y="977900"/>
                  <a:pt x="101600" y="850900"/>
                </a:cubicBezTo>
                <a:cubicBezTo>
                  <a:pt x="0" y="596900"/>
                  <a:pt x="0" y="596900"/>
                  <a:pt x="50800" y="266700"/>
                </a:cubicBezTo>
                <a:cubicBezTo>
                  <a:pt x="76200" y="114300"/>
                  <a:pt x="266700" y="0"/>
                  <a:pt x="457200" y="0"/>
                </a:cubicBezTo>
                <a:close/>
                <a:moveTo>
                  <a:pt x="7175500" y="9690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7" name="Freeform 2797"/>
          <p:cNvSpPr/>
          <p:nvPr/>
        </p:nvSpPr>
        <p:spPr>
          <a:xfrm rot="0" flipH="0" flipV="0">
            <a:off x="26816827" y="17891690"/>
            <a:ext cx="64446" cy="82257"/>
          </a:xfrm>
          <a:custGeom>
            <a:pathLst>
              <a:path w="7581900" h="9677400">
                <a:moveTo>
                  <a:pt x="2832100" y="9677400"/>
                </a:moveTo>
                <a:lnTo>
                  <a:pt x="1016000" y="9677400"/>
                </a:lnTo>
                <a:cubicBezTo>
                  <a:pt x="457200" y="9677400"/>
                  <a:pt x="0" y="9512300"/>
                  <a:pt x="0" y="9321800"/>
                </a:cubicBezTo>
                <a:cubicBezTo>
                  <a:pt x="0" y="9118600"/>
                  <a:pt x="177800" y="8877300"/>
                  <a:pt x="406400" y="8775700"/>
                </a:cubicBezTo>
                <a:cubicBezTo>
                  <a:pt x="622300" y="8686800"/>
                  <a:pt x="1257300" y="8597900"/>
                  <a:pt x="1828800" y="8597900"/>
                </a:cubicBezTo>
                <a:lnTo>
                  <a:pt x="2921000" y="8597900"/>
                </a:lnTo>
                <a:cubicBezTo>
                  <a:pt x="4013200" y="8597900"/>
                  <a:pt x="4305300" y="8458200"/>
                  <a:pt x="4305300" y="7886700"/>
                </a:cubicBezTo>
                <a:cubicBezTo>
                  <a:pt x="4305300" y="7226300"/>
                  <a:pt x="4572000" y="6451600"/>
                  <a:pt x="4800600" y="6451600"/>
                </a:cubicBezTo>
                <a:cubicBezTo>
                  <a:pt x="5041900" y="6451600"/>
                  <a:pt x="5092700" y="6184900"/>
                  <a:pt x="4889500" y="5918200"/>
                </a:cubicBezTo>
                <a:cubicBezTo>
                  <a:pt x="4813300" y="5816600"/>
                  <a:pt x="4292600" y="5727700"/>
                  <a:pt x="3733800" y="5727700"/>
                </a:cubicBezTo>
                <a:lnTo>
                  <a:pt x="2451100" y="5727700"/>
                </a:lnTo>
                <a:cubicBezTo>
                  <a:pt x="1168400" y="5727700"/>
                  <a:pt x="711200" y="5283200"/>
                  <a:pt x="711200" y="4000500"/>
                </a:cubicBezTo>
                <a:lnTo>
                  <a:pt x="711200" y="3162300"/>
                </a:lnTo>
                <a:cubicBezTo>
                  <a:pt x="711200" y="1371600"/>
                  <a:pt x="1155700" y="0"/>
                  <a:pt x="1727200" y="0"/>
                </a:cubicBezTo>
                <a:cubicBezTo>
                  <a:pt x="1955800" y="0"/>
                  <a:pt x="2235200" y="76200"/>
                  <a:pt x="2336800" y="177800"/>
                </a:cubicBezTo>
                <a:cubicBezTo>
                  <a:pt x="2565400" y="406400"/>
                  <a:pt x="2552700" y="520700"/>
                  <a:pt x="2260600" y="1701800"/>
                </a:cubicBezTo>
                <a:lnTo>
                  <a:pt x="2133600" y="2235200"/>
                </a:lnTo>
                <a:cubicBezTo>
                  <a:pt x="1993900" y="2781300"/>
                  <a:pt x="1778000" y="3225800"/>
                  <a:pt x="1663700" y="3225800"/>
                </a:cubicBezTo>
                <a:cubicBezTo>
                  <a:pt x="1536700" y="3225800"/>
                  <a:pt x="1435100" y="3467100"/>
                  <a:pt x="1435100" y="3759200"/>
                </a:cubicBezTo>
                <a:cubicBezTo>
                  <a:pt x="1435100" y="4660900"/>
                  <a:pt x="2057400" y="5016500"/>
                  <a:pt x="3619500" y="5016500"/>
                </a:cubicBezTo>
                <a:lnTo>
                  <a:pt x="4000500" y="5016500"/>
                </a:lnTo>
                <a:cubicBezTo>
                  <a:pt x="5168900" y="5016500"/>
                  <a:pt x="5384800" y="4876800"/>
                  <a:pt x="5384800" y="4114800"/>
                </a:cubicBezTo>
                <a:cubicBezTo>
                  <a:pt x="5384800" y="3822700"/>
                  <a:pt x="5499100" y="3136900"/>
                  <a:pt x="5638800" y="2590800"/>
                </a:cubicBezTo>
                <a:lnTo>
                  <a:pt x="6057900" y="977900"/>
                </a:lnTo>
                <a:cubicBezTo>
                  <a:pt x="6210300" y="444500"/>
                  <a:pt x="6515100" y="0"/>
                  <a:pt x="6743700" y="0"/>
                </a:cubicBezTo>
                <a:cubicBezTo>
                  <a:pt x="6985000" y="0"/>
                  <a:pt x="7251700" y="76200"/>
                  <a:pt x="7353300" y="177800"/>
                </a:cubicBezTo>
                <a:cubicBezTo>
                  <a:pt x="7581900" y="406400"/>
                  <a:pt x="7581900" y="533400"/>
                  <a:pt x="7277100" y="1689100"/>
                </a:cubicBezTo>
                <a:lnTo>
                  <a:pt x="5753100" y="7505700"/>
                </a:lnTo>
                <a:cubicBezTo>
                  <a:pt x="5346700" y="9080500"/>
                  <a:pt x="4533900" y="9677400"/>
                  <a:pt x="2832100" y="9677400"/>
                </a:cubicBezTo>
                <a:close/>
                <a:moveTo>
                  <a:pt x="330200" y="9690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8" name="Freeform 2798"/>
          <p:cNvSpPr/>
          <p:nvPr/>
        </p:nvSpPr>
        <p:spPr>
          <a:xfrm rot="0" flipH="0" flipV="0">
            <a:off x="26926514" y="17891582"/>
            <a:ext cx="62718" cy="82257"/>
          </a:xfrm>
          <a:custGeom>
            <a:pathLst>
              <a:path w="7378700" h="9677400">
                <a:moveTo>
                  <a:pt x="4305300" y="9677400"/>
                </a:moveTo>
                <a:lnTo>
                  <a:pt x="723900" y="9677400"/>
                </a:lnTo>
                <a:cubicBezTo>
                  <a:pt x="330200" y="9677400"/>
                  <a:pt x="0" y="9512300"/>
                  <a:pt x="0" y="9321800"/>
                </a:cubicBezTo>
                <a:cubicBezTo>
                  <a:pt x="0" y="9118600"/>
                  <a:pt x="88900" y="8966200"/>
                  <a:pt x="177800" y="8966200"/>
                </a:cubicBezTo>
                <a:cubicBezTo>
                  <a:pt x="279400" y="8966200"/>
                  <a:pt x="355600" y="8712200"/>
                  <a:pt x="355600" y="8420100"/>
                </a:cubicBezTo>
                <a:cubicBezTo>
                  <a:pt x="355600" y="8128000"/>
                  <a:pt x="444500" y="7886700"/>
                  <a:pt x="546100" y="7886700"/>
                </a:cubicBezTo>
                <a:cubicBezTo>
                  <a:pt x="635000" y="7886700"/>
                  <a:pt x="723900" y="7556500"/>
                  <a:pt x="723900" y="7162800"/>
                </a:cubicBezTo>
                <a:cubicBezTo>
                  <a:pt x="723900" y="6769100"/>
                  <a:pt x="800100" y="6451600"/>
                  <a:pt x="901700" y="6451600"/>
                </a:cubicBezTo>
                <a:cubicBezTo>
                  <a:pt x="1003300" y="6451600"/>
                  <a:pt x="1079500" y="6121400"/>
                  <a:pt x="1079500" y="5727700"/>
                </a:cubicBezTo>
                <a:cubicBezTo>
                  <a:pt x="1079500" y="5334000"/>
                  <a:pt x="1155700" y="5016500"/>
                  <a:pt x="1257300" y="5016500"/>
                </a:cubicBezTo>
                <a:cubicBezTo>
                  <a:pt x="1358900" y="5016500"/>
                  <a:pt x="1435100" y="4699000"/>
                  <a:pt x="1435100" y="4292600"/>
                </a:cubicBezTo>
                <a:cubicBezTo>
                  <a:pt x="1435100" y="3898900"/>
                  <a:pt x="1524000" y="3581400"/>
                  <a:pt x="1612900" y="3581400"/>
                </a:cubicBezTo>
                <a:cubicBezTo>
                  <a:pt x="1714500" y="3581400"/>
                  <a:pt x="1790700" y="3263900"/>
                  <a:pt x="1790700" y="2870200"/>
                </a:cubicBezTo>
                <a:cubicBezTo>
                  <a:pt x="1790700" y="2463800"/>
                  <a:pt x="1879600" y="2146300"/>
                  <a:pt x="1981200" y="2146300"/>
                </a:cubicBezTo>
                <a:cubicBezTo>
                  <a:pt x="2070100" y="2146300"/>
                  <a:pt x="2159000" y="1905000"/>
                  <a:pt x="2159000" y="1612900"/>
                </a:cubicBezTo>
                <a:cubicBezTo>
                  <a:pt x="2159000" y="1308100"/>
                  <a:pt x="2235200" y="1066800"/>
                  <a:pt x="2336800" y="1066800"/>
                </a:cubicBezTo>
                <a:cubicBezTo>
                  <a:pt x="2438400" y="1066800"/>
                  <a:pt x="2514600" y="825500"/>
                  <a:pt x="2514600" y="533400"/>
                </a:cubicBezTo>
                <a:cubicBezTo>
                  <a:pt x="2514600" y="241300"/>
                  <a:pt x="2832100" y="0"/>
                  <a:pt x="3225800" y="0"/>
                </a:cubicBezTo>
                <a:lnTo>
                  <a:pt x="6451600" y="0"/>
                </a:lnTo>
                <a:cubicBezTo>
                  <a:pt x="6858000" y="0"/>
                  <a:pt x="7213600" y="101600"/>
                  <a:pt x="7264400" y="215900"/>
                </a:cubicBezTo>
                <a:cubicBezTo>
                  <a:pt x="7366000" y="469900"/>
                  <a:pt x="7378700" y="635000"/>
                  <a:pt x="7302500" y="889000"/>
                </a:cubicBezTo>
                <a:cubicBezTo>
                  <a:pt x="7264400" y="990600"/>
                  <a:pt x="6921500" y="1066800"/>
                  <a:pt x="6527800" y="1066800"/>
                </a:cubicBezTo>
                <a:lnTo>
                  <a:pt x="3949700" y="1066800"/>
                </a:lnTo>
                <a:cubicBezTo>
                  <a:pt x="3556000" y="1066800"/>
                  <a:pt x="3225800" y="1308100"/>
                  <a:pt x="3225800" y="1612900"/>
                </a:cubicBezTo>
                <a:cubicBezTo>
                  <a:pt x="3225800" y="1905000"/>
                  <a:pt x="3149600" y="2146300"/>
                  <a:pt x="3048000" y="2146300"/>
                </a:cubicBezTo>
                <a:cubicBezTo>
                  <a:pt x="2946400" y="2146300"/>
                  <a:pt x="2870200" y="2463800"/>
                  <a:pt x="2870200" y="2870200"/>
                </a:cubicBezTo>
                <a:cubicBezTo>
                  <a:pt x="2870200" y="3263900"/>
                  <a:pt x="2794000" y="3581400"/>
                  <a:pt x="2692400" y="3581400"/>
                </a:cubicBezTo>
                <a:cubicBezTo>
                  <a:pt x="2590800" y="3581400"/>
                  <a:pt x="2514600" y="3657600"/>
                  <a:pt x="2514600" y="3759200"/>
                </a:cubicBezTo>
                <a:cubicBezTo>
                  <a:pt x="2514600" y="3860800"/>
                  <a:pt x="2832100" y="3937000"/>
                  <a:pt x="3225800" y="3937000"/>
                </a:cubicBezTo>
                <a:lnTo>
                  <a:pt x="4660900" y="3937000"/>
                </a:lnTo>
                <a:cubicBezTo>
                  <a:pt x="5054600" y="3937000"/>
                  <a:pt x="5384800" y="4102100"/>
                  <a:pt x="5384800" y="4292600"/>
                </a:cubicBezTo>
                <a:cubicBezTo>
                  <a:pt x="5384800" y="4495800"/>
                  <a:pt x="5295900" y="4660900"/>
                  <a:pt x="5207000" y="4660900"/>
                </a:cubicBezTo>
                <a:cubicBezTo>
                  <a:pt x="5105400" y="4660900"/>
                  <a:pt x="5029200" y="4737100"/>
                  <a:pt x="5029200" y="4838700"/>
                </a:cubicBezTo>
                <a:cubicBezTo>
                  <a:pt x="5029200" y="4940300"/>
                  <a:pt x="4699000" y="5016500"/>
                  <a:pt x="4305300" y="5016500"/>
                </a:cubicBezTo>
                <a:lnTo>
                  <a:pt x="2870200" y="5016500"/>
                </a:lnTo>
                <a:cubicBezTo>
                  <a:pt x="2476500" y="5016500"/>
                  <a:pt x="2159000" y="5257800"/>
                  <a:pt x="2159000" y="5549900"/>
                </a:cubicBezTo>
                <a:cubicBezTo>
                  <a:pt x="2159000" y="5854700"/>
                  <a:pt x="2070100" y="6096000"/>
                  <a:pt x="1981200" y="6096000"/>
                </a:cubicBezTo>
                <a:cubicBezTo>
                  <a:pt x="1879600" y="6096000"/>
                  <a:pt x="1790700" y="6413500"/>
                  <a:pt x="1790700" y="6807200"/>
                </a:cubicBezTo>
                <a:cubicBezTo>
                  <a:pt x="1790700" y="7200900"/>
                  <a:pt x="1714500" y="7531100"/>
                  <a:pt x="1612900" y="7531100"/>
                </a:cubicBezTo>
                <a:cubicBezTo>
                  <a:pt x="1524000" y="7531100"/>
                  <a:pt x="1435100" y="7772400"/>
                  <a:pt x="1435100" y="8064500"/>
                </a:cubicBezTo>
                <a:cubicBezTo>
                  <a:pt x="1435100" y="8356600"/>
                  <a:pt x="1765300" y="8597900"/>
                  <a:pt x="2159000" y="8597900"/>
                </a:cubicBezTo>
                <a:lnTo>
                  <a:pt x="3949700" y="8597900"/>
                </a:lnTo>
                <a:cubicBezTo>
                  <a:pt x="4343400" y="8597900"/>
                  <a:pt x="4660900" y="8686800"/>
                  <a:pt x="4660900" y="8775700"/>
                </a:cubicBezTo>
                <a:cubicBezTo>
                  <a:pt x="4660900" y="8877300"/>
                  <a:pt x="4749800" y="8966200"/>
                  <a:pt x="4838700" y="8966200"/>
                </a:cubicBezTo>
                <a:cubicBezTo>
                  <a:pt x="4940300" y="8966200"/>
                  <a:pt x="5029200" y="9118600"/>
                  <a:pt x="5029200" y="9321800"/>
                </a:cubicBezTo>
                <a:cubicBezTo>
                  <a:pt x="5029200" y="9512300"/>
                  <a:pt x="4699000" y="9677400"/>
                  <a:pt x="4305300" y="9677400"/>
                </a:cubicBezTo>
                <a:close/>
                <a:moveTo>
                  <a:pt x="-330200" y="9702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9" name="Freeform 2799"/>
          <p:cNvSpPr/>
          <p:nvPr/>
        </p:nvSpPr>
        <p:spPr>
          <a:xfrm rot="0" flipH="0" flipV="0">
            <a:off x="26990510" y="17892014"/>
            <a:ext cx="67036" cy="82257"/>
          </a:xfrm>
          <a:custGeom>
            <a:pathLst>
              <a:path w="7886700" h="9677400">
                <a:moveTo>
                  <a:pt x="266700" y="6565900"/>
                </a:moveTo>
                <a:lnTo>
                  <a:pt x="1676400" y="1409700"/>
                </a:lnTo>
                <a:cubicBezTo>
                  <a:pt x="2070100" y="0"/>
                  <a:pt x="2070100" y="0"/>
                  <a:pt x="2476500" y="0"/>
                </a:cubicBezTo>
                <a:cubicBezTo>
                  <a:pt x="3022600" y="0"/>
                  <a:pt x="3187700" y="215900"/>
                  <a:pt x="3517900" y="1333500"/>
                </a:cubicBezTo>
                <a:lnTo>
                  <a:pt x="4737100" y="5435600"/>
                </a:lnTo>
                <a:cubicBezTo>
                  <a:pt x="4889500" y="5969000"/>
                  <a:pt x="5016500" y="6578600"/>
                  <a:pt x="5016500" y="6794500"/>
                </a:cubicBezTo>
                <a:cubicBezTo>
                  <a:pt x="5016500" y="6997700"/>
                  <a:pt x="5105400" y="7175500"/>
                  <a:pt x="5194300" y="7175500"/>
                </a:cubicBezTo>
                <a:cubicBezTo>
                  <a:pt x="5384800" y="7175500"/>
                  <a:pt x="5689600" y="6362700"/>
                  <a:pt x="5829300" y="5473700"/>
                </a:cubicBezTo>
                <a:cubicBezTo>
                  <a:pt x="5880100" y="5168900"/>
                  <a:pt x="5918200" y="4876800"/>
                  <a:pt x="5918200" y="4800600"/>
                </a:cubicBezTo>
                <a:cubicBezTo>
                  <a:pt x="5918200" y="4724400"/>
                  <a:pt x="6019800" y="4229100"/>
                  <a:pt x="6134100" y="3695700"/>
                </a:cubicBezTo>
                <a:lnTo>
                  <a:pt x="6565900" y="1778000"/>
                </a:lnTo>
                <a:cubicBezTo>
                  <a:pt x="6934200" y="165100"/>
                  <a:pt x="7010400" y="0"/>
                  <a:pt x="7454900" y="0"/>
                </a:cubicBezTo>
                <a:cubicBezTo>
                  <a:pt x="7696200" y="0"/>
                  <a:pt x="7886700" y="406400"/>
                  <a:pt x="7886700" y="901700"/>
                </a:cubicBezTo>
                <a:cubicBezTo>
                  <a:pt x="7886700" y="1384300"/>
                  <a:pt x="7823200" y="2120900"/>
                  <a:pt x="7747000" y="2514600"/>
                </a:cubicBezTo>
                <a:cubicBezTo>
                  <a:pt x="7683500" y="2908300"/>
                  <a:pt x="7518400" y="3225800"/>
                  <a:pt x="7391400" y="3225800"/>
                </a:cubicBezTo>
                <a:cubicBezTo>
                  <a:pt x="7226300" y="3225800"/>
                  <a:pt x="6997700" y="3924300"/>
                  <a:pt x="6997700" y="4432300"/>
                </a:cubicBezTo>
                <a:cubicBezTo>
                  <a:pt x="6997700" y="4457700"/>
                  <a:pt x="6896100" y="4927600"/>
                  <a:pt x="6781800" y="5461000"/>
                </a:cubicBezTo>
                <a:lnTo>
                  <a:pt x="6337300" y="7543800"/>
                </a:lnTo>
                <a:cubicBezTo>
                  <a:pt x="6019800" y="8991600"/>
                  <a:pt x="5651500" y="9677400"/>
                  <a:pt x="5194300" y="9677400"/>
                </a:cubicBezTo>
                <a:cubicBezTo>
                  <a:pt x="4876800" y="9677400"/>
                  <a:pt x="4660900" y="9347200"/>
                  <a:pt x="4356100" y="8331200"/>
                </a:cubicBezTo>
                <a:lnTo>
                  <a:pt x="3175000" y="4483100"/>
                </a:lnTo>
                <a:cubicBezTo>
                  <a:pt x="3009900" y="3937000"/>
                  <a:pt x="2870200" y="3352800"/>
                  <a:pt x="2870200" y="3187700"/>
                </a:cubicBezTo>
                <a:cubicBezTo>
                  <a:pt x="2870200" y="2832100"/>
                  <a:pt x="2603500" y="2768600"/>
                  <a:pt x="2324100" y="3048000"/>
                </a:cubicBezTo>
                <a:cubicBezTo>
                  <a:pt x="2108200" y="3263900"/>
                  <a:pt x="1612900" y="5283200"/>
                  <a:pt x="1612900" y="5956300"/>
                </a:cubicBezTo>
                <a:cubicBezTo>
                  <a:pt x="1612900" y="7416800"/>
                  <a:pt x="736600" y="9677400"/>
                  <a:pt x="177800" y="9677400"/>
                </a:cubicBezTo>
                <a:cubicBezTo>
                  <a:pt x="76200" y="9677400"/>
                  <a:pt x="0" y="9220200"/>
                  <a:pt x="0" y="8661400"/>
                </a:cubicBezTo>
                <a:lnTo>
                  <a:pt x="0" y="8547100"/>
                </a:lnTo>
                <a:cubicBezTo>
                  <a:pt x="0" y="7988300"/>
                  <a:pt x="114300" y="7099300"/>
                  <a:pt x="266700" y="6565900"/>
                </a:cubicBezTo>
                <a:close/>
                <a:moveTo>
                  <a:pt x="3352800" y="9652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0" name="Freeform 2800"/>
          <p:cNvSpPr/>
          <p:nvPr/>
        </p:nvSpPr>
        <p:spPr>
          <a:xfrm rot="0" flipH="0" flipV="0">
            <a:off x="27109523" y="17891690"/>
            <a:ext cx="27419" cy="82257"/>
          </a:xfrm>
          <a:custGeom>
            <a:pathLst>
              <a:path w="3225800" h="9677400">
                <a:moveTo>
                  <a:pt x="0" y="8966200"/>
                </a:moveTo>
                <a:lnTo>
                  <a:pt x="0" y="8597900"/>
                </a:lnTo>
                <a:cubicBezTo>
                  <a:pt x="0" y="8204200"/>
                  <a:pt x="88900" y="7886700"/>
                  <a:pt x="177800" y="7886700"/>
                </a:cubicBezTo>
                <a:cubicBezTo>
                  <a:pt x="279400" y="7886700"/>
                  <a:pt x="355600" y="7556500"/>
                  <a:pt x="355600" y="7162800"/>
                </a:cubicBezTo>
                <a:cubicBezTo>
                  <a:pt x="355600" y="6769100"/>
                  <a:pt x="444500" y="6451600"/>
                  <a:pt x="546100" y="6451600"/>
                </a:cubicBezTo>
                <a:cubicBezTo>
                  <a:pt x="635000" y="6451600"/>
                  <a:pt x="723900" y="6121400"/>
                  <a:pt x="723900" y="5727700"/>
                </a:cubicBezTo>
                <a:cubicBezTo>
                  <a:pt x="723900" y="5334000"/>
                  <a:pt x="800100" y="5016500"/>
                  <a:pt x="901700" y="5016500"/>
                </a:cubicBezTo>
                <a:cubicBezTo>
                  <a:pt x="1003300" y="5016500"/>
                  <a:pt x="1079500" y="4775200"/>
                  <a:pt x="1079500" y="4483100"/>
                </a:cubicBezTo>
                <a:cubicBezTo>
                  <a:pt x="1079500" y="4178300"/>
                  <a:pt x="1155700" y="3937000"/>
                  <a:pt x="1257300" y="3937000"/>
                </a:cubicBezTo>
                <a:cubicBezTo>
                  <a:pt x="1358900" y="3937000"/>
                  <a:pt x="1435100" y="3619500"/>
                  <a:pt x="1435100" y="3225800"/>
                </a:cubicBezTo>
                <a:cubicBezTo>
                  <a:pt x="1435100" y="2832100"/>
                  <a:pt x="1524000" y="2501900"/>
                  <a:pt x="1612900" y="2501900"/>
                </a:cubicBezTo>
                <a:cubicBezTo>
                  <a:pt x="1714500" y="2501900"/>
                  <a:pt x="1790700" y="2184400"/>
                  <a:pt x="1790700" y="1790700"/>
                </a:cubicBezTo>
                <a:cubicBezTo>
                  <a:pt x="1790700" y="1397000"/>
                  <a:pt x="1879600" y="1066800"/>
                  <a:pt x="1981200" y="1066800"/>
                </a:cubicBezTo>
                <a:cubicBezTo>
                  <a:pt x="2070100" y="1066800"/>
                  <a:pt x="2159000" y="914400"/>
                  <a:pt x="2159000" y="711200"/>
                </a:cubicBezTo>
                <a:cubicBezTo>
                  <a:pt x="2159000" y="520700"/>
                  <a:pt x="2235200" y="355600"/>
                  <a:pt x="2336800" y="355600"/>
                </a:cubicBezTo>
                <a:cubicBezTo>
                  <a:pt x="2438400" y="355600"/>
                  <a:pt x="2514600" y="279400"/>
                  <a:pt x="2514600" y="177800"/>
                </a:cubicBezTo>
                <a:cubicBezTo>
                  <a:pt x="2514600" y="76200"/>
                  <a:pt x="2590800" y="0"/>
                  <a:pt x="2692400" y="0"/>
                </a:cubicBezTo>
                <a:cubicBezTo>
                  <a:pt x="2794000" y="0"/>
                  <a:pt x="2946400" y="76200"/>
                  <a:pt x="3048000" y="177800"/>
                </a:cubicBezTo>
                <a:cubicBezTo>
                  <a:pt x="3149600" y="279400"/>
                  <a:pt x="3225800" y="520700"/>
                  <a:pt x="3225800" y="711200"/>
                </a:cubicBezTo>
                <a:cubicBezTo>
                  <a:pt x="3225800" y="914400"/>
                  <a:pt x="3149600" y="1066800"/>
                  <a:pt x="3048000" y="1066800"/>
                </a:cubicBezTo>
                <a:cubicBezTo>
                  <a:pt x="2946400" y="1066800"/>
                  <a:pt x="2870200" y="1397000"/>
                  <a:pt x="2870200" y="1790700"/>
                </a:cubicBezTo>
                <a:cubicBezTo>
                  <a:pt x="2870200" y="2184400"/>
                  <a:pt x="2794000" y="2501900"/>
                  <a:pt x="2692400" y="2501900"/>
                </a:cubicBezTo>
                <a:cubicBezTo>
                  <a:pt x="2590800" y="2501900"/>
                  <a:pt x="2514600" y="2832100"/>
                  <a:pt x="2514600" y="3225800"/>
                </a:cubicBezTo>
                <a:cubicBezTo>
                  <a:pt x="2514600" y="3619500"/>
                  <a:pt x="2438400" y="3937000"/>
                  <a:pt x="2336800" y="3937000"/>
                </a:cubicBezTo>
                <a:cubicBezTo>
                  <a:pt x="2235200" y="3937000"/>
                  <a:pt x="2159000" y="4178300"/>
                  <a:pt x="2159000" y="4483100"/>
                </a:cubicBezTo>
                <a:cubicBezTo>
                  <a:pt x="2159000" y="4775200"/>
                  <a:pt x="2070100" y="5016500"/>
                  <a:pt x="1981200" y="5016500"/>
                </a:cubicBezTo>
                <a:cubicBezTo>
                  <a:pt x="1879600" y="5016500"/>
                  <a:pt x="1790700" y="5334000"/>
                  <a:pt x="1790700" y="5727700"/>
                </a:cubicBezTo>
                <a:cubicBezTo>
                  <a:pt x="1790700" y="6121400"/>
                  <a:pt x="1714500" y="6451600"/>
                  <a:pt x="1612900" y="6451600"/>
                </a:cubicBezTo>
                <a:cubicBezTo>
                  <a:pt x="1524000" y="6451600"/>
                  <a:pt x="1435100" y="6769100"/>
                  <a:pt x="1435100" y="7162800"/>
                </a:cubicBezTo>
                <a:cubicBezTo>
                  <a:pt x="1435100" y="7556500"/>
                  <a:pt x="1358900" y="7886700"/>
                  <a:pt x="1257300" y="7886700"/>
                </a:cubicBezTo>
                <a:cubicBezTo>
                  <a:pt x="1155700" y="7886700"/>
                  <a:pt x="1079500" y="8204200"/>
                  <a:pt x="1079500" y="8597900"/>
                </a:cubicBezTo>
                <a:cubicBezTo>
                  <a:pt x="1079500" y="8991600"/>
                  <a:pt x="1003300" y="9321800"/>
                  <a:pt x="901700" y="9321800"/>
                </a:cubicBezTo>
                <a:cubicBezTo>
                  <a:pt x="800100" y="9321800"/>
                  <a:pt x="723900" y="9398000"/>
                  <a:pt x="723900" y="9499600"/>
                </a:cubicBezTo>
                <a:cubicBezTo>
                  <a:pt x="723900" y="9601200"/>
                  <a:pt x="558800" y="9677400"/>
                  <a:pt x="355600" y="9677400"/>
                </a:cubicBezTo>
                <a:cubicBezTo>
                  <a:pt x="165100" y="9677400"/>
                  <a:pt x="0" y="9359900"/>
                  <a:pt x="0" y="8966200"/>
                </a:cubicBezTo>
                <a:close/>
                <a:moveTo>
                  <a:pt x="368300" y="9690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1" name="Freeform 2801"/>
          <p:cNvSpPr/>
          <p:nvPr/>
        </p:nvSpPr>
        <p:spPr>
          <a:xfrm rot="0" flipH="0" flipV="0">
            <a:off x="27137157" y="17891690"/>
            <a:ext cx="62934" cy="82257"/>
          </a:xfrm>
          <a:custGeom>
            <a:pathLst>
              <a:path w="7404100" h="9677400">
                <a:moveTo>
                  <a:pt x="5588000" y="1079500"/>
                </a:moveTo>
                <a:lnTo>
                  <a:pt x="4089400" y="1079500"/>
                </a:lnTo>
                <a:cubicBezTo>
                  <a:pt x="3810000" y="1079500"/>
                  <a:pt x="3581400" y="1155700"/>
                  <a:pt x="3581400" y="1257300"/>
                </a:cubicBezTo>
                <a:cubicBezTo>
                  <a:pt x="3581400" y="1346200"/>
                  <a:pt x="3429000" y="1435100"/>
                  <a:pt x="3225800" y="1435100"/>
                </a:cubicBezTo>
                <a:cubicBezTo>
                  <a:pt x="2819400" y="1435100"/>
                  <a:pt x="2514600" y="2019300"/>
                  <a:pt x="2514600" y="2781300"/>
                </a:cubicBezTo>
                <a:lnTo>
                  <a:pt x="2514600" y="3073400"/>
                </a:lnTo>
                <a:cubicBezTo>
                  <a:pt x="2514600" y="3594100"/>
                  <a:pt x="2844800" y="3949700"/>
                  <a:pt x="3683000" y="4318000"/>
                </a:cubicBezTo>
                <a:lnTo>
                  <a:pt x="4965700" y="4876800"/>
                </a:lnTo>
                <a:cubicBezTo>
                  <a:pt x="6083300" y="5359400"/>
                  <a:pt x="6527800" y="6413500"/>
                  <a:pt x="6121400" y="7620000"/>
                </a:cubicBezTo>
                <a:lnTo>
                  <a:pt x="6096000" y="7721600"/>
                </a:lnTo>
                <a:cubicBezTo>
                  <a:pt x="6007100" y="7962900"/>
                  <a:pt x="5918200" y="8242300"/>
                  <a:pt x="5892800" y="8331200"/>
                </a:cubicBezTo>
                <a:cubicBezTo>
                  <a:pt x="5867400" y="8420100"/>
                  <a:pt x="5676900" y="8661400"/>
                  <a:pt x="5473700" y="8864600"/>
                </a:cubicBezTo>
                <a:lnTo>
                  <a:pt x="5384800" y="8966200"/>
                </a:lnTo>
                <a:cubicBezTo>
                  <a:pt x="5181600" y="9156700"/>
                  <a:pt x="4787900" y="9398000"/>
                  <a:pt x="4495800" y="9486900"/>
                </a:cubicBezTo>
                <a:lnTo>
                  <a:pt x="4381500" y="9512300"/>
                </a:lnTo>
                <a:cubicBezTo>
                  <a:pt x="4089400" y="9601200"/>
                  <a:pt x="3632200" y="9677400"/>
                  <a:pt x="3352800" y="9677400"/>
                </a:cubicBezTo>
                <a:lnTo>
                  <a:pt x="2654300" y="9677400"/>
                </a:lnTo>
                <a:cubicBezTo>
                  <a:pt x="2374900" y="9677400"/>
                  <a:pt x="1955800" y="9613900"/>
                  <a:pt x="1701800" y="9537700"/>
                </a:cubicBezTo>
                <a:lnTo>
                  <a:pt x="1600200" y="9499600"/>
                </a:lnTo>
                <a:cubicBezTo>
                  <a:pt x="393700" y="9105900"/>
                  <a:pt x="0" y="8801100"/>
                  <a:pt x="0" y="8242300"/>
                </a:cubicBezTo>
                <a:cubicBezTo>
                  <a:pt x="0" y="8051800"/>
                  <a:pt x="228600" y="7886700"/>
                  <a:pt x="508000" y="7886700"/>
                </a:cubicBezTo>
                <a:lnTo>
                  <a:pt x="571500" y="7886700"/>
                </a:lnTo>
                <a:cubicBezTo>
                  <a:pt x="850900" y="7886700"/>
                  <a:pt x="1181100" y="8013700"/>
                  <a:pt x="1320800" y="8166100"/>
                </a:cubicBezTo>
                <a:cubicBezTo>
                  <a:pt x="1600200" y="8483600"/>
                  <a:pt x="2006600" y="8597900"/>
                  <a:pt x="2743200" y="8597900"/>
                </a:cubicBezTo>
                <a:lnTo>
                  <a:pt x="3797300" y="8597900"/>
                </a:lnTo>
                <a:cubicBezTo>
                  <a:pt x="4076700" y="8597900"/>
                  <a:pt x="4445000" y="8445500"/>
                  <a:pt x="4610100" y="8255000"/>
                </a:cubicBezTo>
                <a:lnTo>
                  <a:pt x="4864100" y="7962900"/>
                </a:lnTo>
                <a:cubicBezTo>
                  <a:pt x="5473700" y="7264400"/>
                  <a:pt x="5549900" y="6604000"/>
                  <a:pt x="5041900" y="6159500"/>
                </a:cubicBezTo>
                <a:lnTo>
                  <a:pt x="4762500" y="5905500"/>
                </a:lnTo>
                <a:cubicBezTo>
                  <a:pt x="4584700" y="5753100"/>
                  <a:pt x="4229100" y="5524500"/>
                  <a:pt x="3987800" y="5410200"/>
                </a:cubicBezTo>
                <a:lnTo>
                  <a:pt x="3733800" y="5295900"/>
                </a:lnTo>
                <a:cubicBezTo>
                  <a:pt x="3492500" y="5181600"/>
                  <a:pt x="3200400" y="4991100"/>
                  <a:pt x="3086100" y="4876800"/>
                </a:cubicBezTo>
                <a:cubicBezTo>
                  <a:pt x="2971800" y="4762500"/>
                  <a:pt x="2705100" y="4660900"/>
                  <a:pt x="2514600" y="4660900"/>
                </a:cubicBezTo>
                <a:cubicBezTo>
                  <a:pt x="1943100" y="4660900"/>
                  <a:pt x="1435100" y="3873500"/>
                  <a:pt x="1435100" y="2984500"/>
                </a:cubicBezTo>
                <a:lnTo>
                  <a:pt x="1435100" y="2476500"/>
                </a:lnTo>
                <a:cubicBezTo>
                  <a:pt x="1435100" y="2197100"/>
                  <a:pt x="1511300" y="1968500"/>
                  <a:pt x="1612900" y="1968500"/>
                </a:cubicBezTo>
                <a:cubicBezTo>
                  <a:pt x="1714500" y="1968500"/>
                  <a:pt x="1790700" y="1854200"/>
                  <a:pt x="1790700" y="1701800"/>
                </a:cubicBezTo>
                <a:cubicBezTo>
                  <a:pt x="1790700" y="1549400"/>
                  <a:pt x="1879600" y="1435100"/>
                  <a:pt x="1968500" y="1435100"/>
                </a:cubicBezTo>
                <a:cubicBezTo>
                  <a:pt x="2070100" y="1435100"/>
                  <a:pt x="2247900" y="1244600"/>
                  <a:pt x="2374900" y="1028700"/>
                </a:cubicBezTo>
                <a:cubicBezTo>
                  <a:pt x="2692400" y="457200"/>
                  <a:pt x="2819400" y="355600"/>
                  <a:pt x="3225800" y="355600"/>
                </a:cubicBezTo>
                <a:cubicBezTo>
                  <a:pt x="3429000" y="355600"/>
                  <a:pt x="3581400" y="279400"/>
                  <a:pt x="3581400" y="177800"/>
                </a:cubicBezTo>
                <a:cubicBezTo>
                  <a:pt x="3581400" y="76200"/>
                  <a:pt x="3810000" y="0"/>
                  <a:pt x="4089400" y="0"/>
                </a:cubicBezTo>
                <a:lnTo>
                  <a:pt x="5232400" y="0"/>
                </a:lnTo>
                <a:cubicBezTo>
                  <a:pt x="5511800" y="0"/>
                  <a:pt x="5943600" y="63500"/>
                  <a:pt x="6184900" y="152400"/>
                </a:cubicBezTo>
                <a:lnTo>
                  <a:pt x="6286500" y="177800"/>
                </a:lnTo>
                <a:cubicBezTo>
                  <a:pt x="6527800" y="266700"/>
                  <a:pt x="6819900" y="355600"/>
                  <a:pt x="6934200" y="393700"/>
                </a:cubicBezTo>
                <a:cubicBezTo>
                  <a:pt x="7213600" y="482600"/>
                  <a:pt x="7404100" y="914400"/>
                  <a:pt x="7302500" y="1257300"/>
                </a:cubicBezTo>
                <a:cubicBezTo>
                  <a:pt x="7264400" y="1346200"/>
                  <a:pt x="7010400" y="1435100"/>
                  <a:pt x="6731000" y="1435100"/>
                </a:cubicBezTo>
                <a:lnTo>
                  <a:pt x="6604000" y="1435100"/>
                </a:lnTo>
                <a:cubicBezTo>
                  <a:pt x="6324600" y="1435100"/>
                  <a:pt x="6096000" y="1346200"/>
                  <a:pt x="6096000" y="1257300"/>
                </a:cubicBezTo>
                <a:cubicBezTo>
                  <a:pt x="6096000" y="1155700"/>
                  <a:pt x="5867400" y="1079500"/>
                  <a:pt x="5588000" y="1079500"/>
                </a:cubicBezTo>
                <a:close/>
                <a:moveTo>
                  <a:pt x="8585200" y="9690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2" name="Freeform 2802"/>
          <p:cNvSpPr/>
          <p:nvPr/>
        </p:nvSpPr>
        <p:spPr>
          <a:xfrm rot="0" flipH="0" flipV="0">
            <a:off x="27205491" y="17891690"/>
            <a:ext cx="62503" cy="82257"/>
          </a:xfrm>
          <a:custGeom>
            <a:pathLst>
              <a:path w="7353300" h="9677400">
                <a:moveTo>
                  <a:pt x="469900" y="5486400"/>
                </a:moveTo>
                <a:lnTo>
                  <a:pt x="1270000" y="2819400"/>
                </a:lnTo>
                <a:cubicBezTo>
                  <a:pt x="1816100" y="990600"/>
                  <a:pt x="3162300" y="0"/>
                  <a:pt x="5067300" y="0"/>
                </a:cubicBezTo>
                <a:cubicBezTo>
                  <a:pt x="6769100" y="0"/>
                  <a:pt x="7353300" y="647700"/>
                  <a:pt x="7353300" y="2540000"/>
                </a:cubicBezTo>
                <a:lnTo>
                  <a:pt x="7353300" y="2921000"/>
                </a:lnTo>
                <a:cubicBezTo>
                  <a:pt x="7353300" y="3479800"/>
                  <a:pt x="7251700" y="4368800"/>
                  <a:pt x="7124700" y="4902200"/>
                </a:cubicBezTo>
                <a:lnTo>
                  <a:pt x="6908800" y="5765800"/>
                </a:lnTo>
                <a:cubicBezTo>
                  <a:pt x="6248400" y="8458200"/>
                  <a:pt x="5041900" y="9677400"/>
                  <a:pt x="3022600" y="9677400"/>
                </a:cubicBezTo>
                <a:lnTo>
                  <a:pt x="2641600" y="9677400"/>
                </a:lnTo>
                <a:cubicBezTo>
                  <a:pt x="2082800" y="9677400"/>
                  <a:pt x="1295400" y="9359900"/>
                  <a:pt x="901700" y="8966200"/>
                </a:cubicBezTo>
                <a:cubicBezTo>
                  <a:pt x="139700" y="8204200"/>
                  <a:pt x="0" y="7061200"/>
                  <a:pt x="469900" y="5486400"/>
                </a:cubicBezTo>
                <a:close/>
                <a:moveTo>
                  <a:pt x="3543300" y="9690100"/>
                </a:moveTo>
                <a:moveTo>
                  <a:pt x="1981200" y="3581400"/>
                </a:moveTo>
                <a:lnTo>
                  <a:pt x="1498600" y="5486400"/>
                </a:lnTo>
                <a:cubicBezTo>
                  <a:pt x="1219200" y="6629400"/>
                  <a:pt x="1193800" y="7645400"/>
                  <a:pt x="1435100" y="8204200"/>
                </a:cubicBezTo>
                <a:cubicBezTo>
                  <a:pt x="1536700" y="8420100"/>
                  <a:pt x="2082800" y="8597900"/>
                  <a:pt x="2641600" y="8597900"/>
                </a:cubicBezTo>
                <a:lnTo>
                  <a:pt x="3111500" y="8597900"/>
                </a:lnTo>
                <a:cubicBezTo>
                  <a:pt x="4292600" y="8597900"/>
                  <a:pt x="5143500" y="7861300"/>
                  <a:pt x="5549900" y="6502400"/>
                </a:cubicBezTo>
                <a:lnTo>
                  <a:pt x="6350000" y="3822700"/>
                </a:lnTo>
                <a:cubicBezTo>
                  <a:pt x="6680200" y="2730500"/>
                  <a:pt x="6680200" y="2730500"/>
                  <a:pt x="6464300" y="2006600"/>
                </a:cubicBezTo>
                <a:cubicBezTo>
                  <a:pt x="6197600" y="1168400"/>
                  <a:pt x="6032500" y="1066800"/>
                  <a:pt x="4902200" y="1066800"/>
                </a:cubicBezTo>
                <a:lnTo>
                  <a:pt x="4787900" y="1066800"/>
                </a:lnTo>
                <a:cubicBezTo>
                  <a:pt x="4229100" y="1066800"/>
                  <a:pt x="3441700" y="1397000"/>
                  <a:pt x="3048000" y="1790700"/>
                </a:cubicBezTo>
                <a:lnTo>
                  <a:pt x="2933700" y="1905000"/>
                </a:lnTo>
                <a:cubicBezTo>
                  <a:pt x="2540000" y="2298700"/>
                  <a:pt x="2108200" y="3060700"/>
                  <a:pt x="1981200" y="3581400"/>
                </a:cubicBezTo>
                <a:close/>
                <a:moveTo>
                  <a:pt x="5448300" y="9690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3" name="Freeform 2803"/>
          <p:cNvSpPr/>
          <p:nvPr/>
        </p:nvSpPr>
        <p:spPr>
          <a:xfrm rot="0" flipH="0" flipV="0">
            <a:off x="27341303" y="17893525"/>
            <a:ext cx="27419" cy="80854"/>
          </a:xfrm>
          <a:custGeom>
            <a:pathLst>
              <a:path w="3225800" h="9512300">
                <a:moveTo>
                  <a:pt x="266700" y="8267700"/>
                </a:moveTo>
                <a:lnTo>
                  <a:pt x="1511300" y="3403600"/>
                </a:lnTo>
                <a:cubicBezTo>
                  <a:pt x="1562100" y="3213100"/>
                  <a:pt x="1638300" y="3048000"/>
                  <a:pt x="1689100" y="3048000"/>
                </a:cubicBezTo>
                <a:cubicBezTo>
                  <a:pt x="1752600" y="3048000"/>
                  <a:pt x="1790700" y="2895600"/>
                  <a:pt x="1790700" y="2692400"/>
                </a:cubicBezTo>
                <a:lnTo>
                  <a:pt x="1790700" y="2336800"/>
                </a:lnTo>
                <a:cubicBezTo>
                  <a:pt x="1790700" y="2133600"/>
                  <a:pt x="1752600" y="1981200"/>
                  <a:pt x="1701800" y="1981200"/>
                </a:cubicBezTo>
                <a:cubicBezTo>
                  <a:pt x="1600200" y="1981200"/>
                  <a:pt x="1308100" y="2159000"/>
                  <a:pt x="889000" y="2489200"/>
                </a:cubicBezTo>
                <a:cubicBezTo>
                  <a:pt x="736600" y="2603500"/>
                  <a:pt x="482600" y="2692400"/>
                  <a:pt x="304800" y="2692400"/>
                </a:cubicBezTo>
                <a:cubicBezTo>
                  <a:pt x="139700" y="2692400"/>
                  <a:pt x="0" y="2540000"/>
                  <a:pt x="0" y="2336800"/>
                </a:cubicBezTo>
                <a:cubicBezTo>
                  <a:pt x="0" y="2133600"/>
                  <a:pt x="12700" y="1905000"/>
                  <a:pt x="50800" y="1816100"/>
                </a:cubicBezTo>
                <a:cubicBezTo>
                  <a:pt x="76200" y="1727200"/>
                  <a:pt x="241300" y="1600200"/>
                  <a:pt x="431800" y="1536700"/>
                </a:cubicBezTo>
                <a:cubicBezTo>
                  <a:pt x="825500" y="1384300"/>
                  <a:pt x="1092200" y="1219200"/>
                  <a:pt x="1473200" y="863600"/>
                </a:cubicBezTo>
                <a:lnTo>
                  <a:pt x="1765300" y="596900"/>
                </a:lnTo>
                <a:cubicBezTo>
                  <a:pt x="2171700" y="203200"/>
                  <a:pt x="2565400" y="0"/>
                  <a:pt x="2921000" y="0"/>
                </a:cubicBezTo>
                <a:cubicBezTo>
                  <a:pt x="3086100" y="0"/>
                  <a:pt x="3225800" y="165100"/>
                  <a:pt x="3225800" y="368300"/>
                </a:cubicBezTo>
                <a:lnTo>
                  <a:pt x="3225800" y="901700"/>
                </a:lnTo>
                <a:cubicBezTo>
                  <a:pt x="3225800" y="1104900"/>
                  <a:pt x="3187700" y="1409700"/>
                  <a:pt x="3136900" y="1587500"/>
                </a:cubicBezTo>
                <a:lnTo>
                  <a:pt x="2971800" y="2286000"/>
                </a:lnTo>
                <a:cubicBezTo>
                  <a:pt x="2921000" y="2463800"/>
                  <a:pt x="2844800" y="2730500"/>
                  <a:pt x="2781300" y="2870200"/>
                </a:cubicBezTo>
                <a:cubicBezTo>
                  <a:pt x="2717800" y="3022600"/>
                  <a:pt x="2616200" y="3302000"/>
                  <a:pt x="2552700" y="3517900"/>
                </a:cubicBezTo>
                <a:lnTo>
                  <a:pt x="2451100" y="3848100"/>
                </a:lnTo>
                <a:cubicBezTo>
                  <a:pt x="2374900" y="4051300"/>
                  <a:pt x="2324100" y="4241800"/>
                  <a:pt x="2324100" y="4267200"/>
                </a:cubicBezTo>
                <a:cubicBezTo>
                  <a:pt x="2324100" y="4292600"/>
                  <a:pt x="2286000" y="4457700"/>
                  <a:pt x="2247900" y="4648200"/>
                </a:cubicBezTo>
                <a:lnTo>
                  <a:pt x="1536700" y="7645400"/>
                </a:lnTo>
                <a:cubicBezTo>
                  <a:pt x="1498600" y="7835900"/>
                  <a:pt x="1409700" y="8115300"/>
                  <a:pt x="1346200" y="8255000"/>
                </a:cubicBezTo>
                <a:cubicBezTo>
                  <a:pt x="1282700" y="8394700"/>
                  <a:pt x="1206500" y="8648700"/>
                  <a:pt x="1168400" y="8788400"/>
                </a:cubicBezTo>
                <a:cubicBezTo>
                  <a:pt x="1003300" y="9436100"/>
                  <a:pt x="952500" y="9512300"/>
                  <a:pt x="660400" y="9512300"/>
                </a:cubicBezTo>
                <a:cubicBezTo>
                  <a:pt x="495300" y="9512300"/>
                  <a:pt x="317500" y="9474200"/>
                  <a:pt x="266700" y="9423400"/>
                </a:cubicBezTo>
                <a:cubicBezTo>
                  <a:pt x="152400" y="9309100"/>
                  <a:pt x="152400" y="8712200"/>
                  <a:pt x="266700" y="8267700"/>
                </a:cubicBezTo>
                <a:close/>
                <a:moveTo>
                  <a:pt x="-1092200" y="9474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4" name="Freeform 2804"/>
          <p:cNvSpPr/>
          <p:nvPr/>
        </p:nvSpPr>
        <p:spPr>
          <a:xfrm rot="0" flipH="0" flipV="0">
            <a:off x="27374667" y="17891798"/>
            <a:ext cx="53327" cy="82257"/>
          </a:xfrm>
          <a:custGeom>
            <a:pathLst>
              <a:path w="6273800" h="9677400">
                <a:moveTo>
                  <a:pt x="5219700" y="6565900"/>
                </a:moveTo>
                <a:lnTo>
                  <a:pt x="4737100" y="8051800"/>
                </a:lnTo>
                <a:cubicBezTo>
                  <a:pt x="4660900" y="8305800"/>
                  <a:pt x="4394200" y="8674100"/>
                  <a:pt x="4152900" y="8851900"/>
                </a:cubicBezTo>
                <a:lnTo>
                  <a:pt x="3746500" y="9182100"/>
                </a:lnTo>
                <a:cubicBezTo>
                  <a:pt x="3225800" y="9588500"/>
                  <a:pt x="2946400" y="9677400"/>
                  <a:pt x="2260600" y="9677400"/>
                </a:cubicBezTo>
                <a:lnTo>
                  <a:pt x="1752600" y="9677400"/>
                </a:lnTo>
                <a:cubicBezTo>
                  <a:pt x="1473200" y="9677400"/>
                  <a:pt x="1054100" y="9563100"/>
                  <a:pt x="812800" y="9423400"/>
                </a:cubicBezTo>
                <a:lnTo>
                  <a:pt x="800100" y="9410700"/>
                </a:lnTo>
                <a:cubicBezTo>
                  <a:pt x="241300" y="9080500"/>
                  <a:pt x="0" y="8674100"/>
                  <a:pt x="0" y="8039100"/>
                </a:cubicBezTo>
                <a:lnTo>
                  <a:pt x="0" y="7137400"/>
                </a:lnTo>
                <a:cubicBezTo>
                  <a:pt x="0" y="6858000"/>
                  <a:pt x="38100" y="6591300"/>
                  <a:pt x="88900" y="6540500"/>
                </a:cubicBezTo>
                <a:cubicBezTo>
                  <a:pt x="139700" y="6489700"/>
                  <a:pt x="266700" y="6261100"/>
                  <a:pt x="381000" y="6019800"/>
                </a:cubicBezTo>
                <a:lnTo>
                  <a:pt x="444500" y="5880100"/>
                </a:lnTo>
                <a:cubicBezTo>
                  <a:pt x="558800" y="5638800"/>
                  <a:pt x="800100" y="5283200"/>
                  <a:pt x="965200" y="5080000"/>
                </a:cubicBezTo>
                <a:lnTo>
                  <a:pt x="1117600" y="4902200"/>
                </a:lnTo>
                <a:cubicBezTo>
                  <a:pt x="1460500" y="4495800"/>
                  <a:pt x="1524000" y="3708400"/>
                  <a:pt x="1244600" y="3365500"/>
                </a:cubicBezTo>
                <a:cubicBezTo>
                  <a:pt x="1054100" y="3124200"/>
                  <a:pt x="1016000" y="2743200"/>
                  <a:pt x="1155700" y="2603500"/>
                </a:cubicBezTo>
                <a:cubicBezTo>
                  <a:pt x="1206500" y="2552700"/>
                  <a:pt x="1270000" y="2324100"/>
                  <a:pt x="1295400" y="2108200"/>
                </a:cubicBezTo>
                <a:cubicBezTo>
                  <a:pt x="1308100" y="1892300"/>
                  <a:pt x="1485900" y="1549400"/>
                  <a:pt x="1689100" y="1346200"/>
                </a:cubicBezTo>
                <a:lnTo>
                  <a:pt x="2298700" y="723900"/>
                </a:lnTo>
                <a:cubicBezTo>
                  <a:pt x="2717800" y="292100"/>
                  <a:pt x="3479800" y="0"/>
                  <a:pt x="4178300" y="0"/>
                </a:cubicBezTo>
                <a:lnTo>
                  <a:pt x="4330700" y="0"/>
                </a:lnTo>
                <a:cubicBezTo>
                  <a:pt x="4610100" y="0"/>
                  <a:pt x="5016500" y="114300"/>
                  <a:pt x="5245100" y="254000"/>
                </a:cubicBezTo>
                <a:lnTo>
                  <a:pt x="5448300" y="368300"/>
                </a:lnTo>
                <a:cubicBezTo>
                  <a:pt x="5981700" y="698500"/>
                  <a:pt x="6273800" y="1219200"/>
                  <a:pt x="6273800" y="1866900"/>
                </a:cubicBezTo>
                <a:lnTo>
                  <a:pt x="6273800" y="1993900"/>
                </a:lnTo>
                <a:cubicBezTo>
                  <a:pt x="6273800" y="2806700"/>
                  <a:pt x="5765800" y="3886200"/>
                  <a:pt x="5219700" y="4216400"/>
                </a:cubicBezTo>
                <a:cubicBezTo>
                  <a:pt x="4965700" y="4368800"/>
                  <a:pt x="4953000" y="4914900"/>
                  <a:pt x="5194300" y="5334000"/>
                </a:cubicBezTo>
                <a:cubicBezTo>
                  <a:pt x="5410200" y="5715000"/>
                  <a:pt x="5422900" y="5956300"/>
                  <a:pt x="5219700" y="6565900"/>
                </a:cubicBezTo>
                <a:close/>
                <a:moveTo>
                  <a:pt x="1879600" y="9677400"/>
                </a:moveTo>
                <a:moveTo>
                  <a:pt x="3035300" y="1435100"/>
                </a:moveTo>
                <a:lnTo>
                  <a:pt x="2501900" y="1968500"/>
                </a:lnTo>
                <a:cubicBezTo>
                  <a:pt x="2311400" y="2171700"/>
                  <a:pt x="2146300" y="2565400"/>
                  <a:pt x="2146300" y="2844800"/>
                </a:cubicBezTo>
                <a:lnTo>
                  <a:pt x="2146300" y="2933700"/>
                </a:lnTo>
                <a:cubicBezTo>
                  <a:pt x="2146300" y="3530600"/>
                  <a:pt x="2654300" y="3949700"/>
                  <a:pt x="3378200" y="3949700"/>
                </a:cubicBezTo>
                <a:lnTo>
                  <a:pt x="3517900" y="3949700"/>
                </a:lnTo>
                <a:cubicBezTo>
                  <a:pt x="4102100" y="3949700"/>
                  <a:pt x="5092700" y="3213100"/>
                  <a:pt x="5232400" y="2692400"/>
                </a:cubicBezTo>
                <a:lnTo>
                  <a:pt x="5257800" y="2616200"/>
                </a:lnTo>
                <a:cubicBezTo>
                  <a:pt x="5422900" y="1968500"/>
                  <a:pt x="5410200" y="1892300"/>
                  <a:pt x="5105400" y="1460500"/>
                </a:cubicBezTo>
                <a:cubicBezTo>
                  <a:pt x="4953000" y="1244600"/>
                  <a:pt x="4610100" y="1079500"/>
                  <a:pt x="4330700" y="1079500"/>
                </a:cubicBezTo>
                <a:lnTo>
                  <a:pt x="3911600" y="1079500"/>
                </a:lnTo>
                <a:cubicBezTo>
                  <a:pt x="3632200" y="1079500"/>
                  <a:pt x="3238500" y="1231900"/>
                  <a:pt x="3035300" y="1435100"/>
                </a:cubicBezTo>
                <a:close/>
                <a:moveTo>
                  <a:pt x="7010400" y="9677400"/>
                </a:moveTo>
                <a:moveTo>
                  <a:pt x="1752600" y="8610600"/>
                </a:moveTo>
                <a:lnTo>
                  <a:pt x="2235200" y="8610600"/>
                </a:lnTo>
                <a:cubicBezTo>
                  <a:pt x="3009900" y="8610600"/>
                  <a:pt x="3632200" y="8267700"/>
                  <a:pt x="3822700" y="7747000"/>
                </a:cubicBezTo>
                <a:lnTo>
                  <a:pt x="4127500" y="6921500"/>
                </a:lnTo>
                <a:cubicBezTo>
                  <a:pt x="4216400" y="6667500"/>
                  <a:pt x="4292600" y="6223000"/>
                  <a:pt x="4292600" y="5943600"/>
                </a:cubicBezTo>
                <a:lnTo>
                  <a:pt x="4292600" y="5892800"/>
                </a:lnTo>
                <a:cubicBezTo>
                  <a:pt x="4292600" y="5245100"/>
                  <a:pt x="4216400" y="5130800"/>
                  <a:pt x="3670300" y="4965700"/>
                </a:cubicBezTo>
                <a:cubicBezTo>
                  <a:pt x="2362200" y="4597400"/>
                  <a:pt x="1549400" y="5181600"/>
                  <a:pt x="1092200" y="6819900"/>
                </a:cubicBezTo>
                <a:lnTo>
                  <a:pt x="1016000" y="7073900"/>
                </a:lnTo>
                <a:cubicBezTo>
                  <a:pt x="863600" y="7620000"/>
                  <a:pt x="863600" y="7708900"/>
                  <a:pt x="977900" y="8115300"/>
                </a:cubicBezTo>
                <a:cubicBezTo>
                  <a:pt x="1104900" y="8559800"/>
                  <a:pt x="1181100" y="8610600"/>
                  <a:pt x="1752600" y="8610600"/>
                </a:cubicBezTo>
                <a:close/>
                <a:moveTo>
                  <a:pt x="-165100" y="9677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5" name="Freeform 2805"/>
          <p:cNvSpPr/>
          <p:nvPr/>
        </p:nvSpPr>
        <p:spPr>
          <a:xfrm rot="0" flipH="0" flipV="0">
            <a:off x="27424980" y="17889963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6" name="Freeform 2806"/>
          <p:cNvSpPr/>
          <p:nvPr/>
        </p:nvSpPr>
        <p:spPr>
          <a:xfrm rot="0" flipH="0" flipV="0">
            <a:off x="27504223" y="17892014"/>
            <a:ext cx="44367" cy="82365"/>
          </a:xfrm>
          <a:custGeom>
            <a:pathLst>
              <a:path w="5219700" h="9690100">
                <a:moveTo>
                  <a:pt x="901700" y="0"/>
                </a:moveTo>
                <a:lnTo>
                  <a:pt x="4483100" y="0"/>
                </a:lnTo>
                <a:cubicBezTo>
                  <a:pt x="4876800" y="0"/>
                  <a:pt x="4978400" y="63500"/>
                  <a:pt x="5118100" y="406400"/>
                </a:cubicBezTo>
                <a:cubicBezTo>
                  <a:pt x="5219700" y="685800"/>
                  <a:pt x="5219700" y="685800"/>
                  <a:pt x="5029200" y="1054100"/>
                </a:cubicBezTo>
                <a:lnTo>
                  <a:pt x="3759200" y="3530600"/>
                </a:lnTo>
                <a:cubicBezTo>
                  <a:pt x="3670300" y="3708400"/>
                  <a:pt x="3594100" y="4013200"/>
                  <a:pt x="3594100" y="4216400"/>
                </a:cubicBezTo>
                <a:lnTo>
                  <a:pt x="3594100" y="4305300"/>
                </a:lnTo>
                <a:cubicBezTo>
                  <a:pt x="3594100" y="4508500"/>
                  <a:pt x="3670300" y="4711700"/>
                  <a:pt x="3771900" y="4775200"/>
                </a:cubicBezTo>
                <a:cubicBezTo>
                  <a:pt x="3860800" y="4838700"/>
                  <a:pt x="3949700" y="4953000"/>
                  <a:pt x="3949700" y="5041900"/>
                </a:cubicBezTo>
                <a:cubicBezTo>
                  <a:pt x="3949700" y="5295900"/>
                  <a:pt x="3797300" y="5384800"/>
                  <a:pt x="3403600" y="5384800"/>
                </a:cubicBezTo>
                <a:lnTo>
                  <a:pt x="3225800" y="5384800"/>
                </a:lnTo>
                <a:cubicBezTo>
                  <a:pt x="3022600" y="5384800"/>
                  <a:pt x="2819400" y="5524500"/>
                  <a:pt x="2730500" y="5740400"/>
                </a:cubicBezTo>
                <a:lnTo>
                  <a:pt x="2425700" y="6540500"/>
                </a:lnTo>
                <a:cubicBezTo>
                  <a:pt x="2349500" y="6731000"/>
                  <a:pt x="2209800" y="7035800"/>
                  <a:pt x="2120900" y="7213600"/>
                </a:cubicBezTo>
                <a:lnTo>
                  <a:pt x="939800" y="9372600"/>
                </a:lnTo>
                <a:cubicBezTo>
                  <a:pt x="850900" y="9550400"/>
                  <a:pt x="635000" y="9690100"/>
                  <a:pt x="469900" y="9690100"/>
                </a:cubicBezTo>
                <a:cubicBezTo>
                  <a:pt x="114300" y="9690100"/>
                  <a:pt x="0" y="9588500"/>
                  <a:pt x="0" y="9232900"/>
                </a:cubicBezTo>
                <a:cubicBezTo>
                  <a:pt x="0" y="9093200"/>
                  <a:pt x="50800" y="8826500"/>
                  <a:pt x="127000" y="8661400"/>
                </a:cubicBezTo>
                <a:lnTo>
                  <a:pt x="203200" y="8458200"/>
                </a:lnTo>
                <a:cubicBezTo>
                  <a:pt x="266700" y="8293100"/>
                  <a:pt x="406400" y="8001000"/>
                  <a:pt x="508000" y="7823200"/>
                </a:cubicBezTo>
                <a:lnTo>
                  <a:pt x="1435100" y="6159500"/>
                </a:lnTo>
                <a:cubicBezTo>
                  <a:pt x="1663700" y="5753100"/>
                  <a:pt x="1663700" y="5588000"/>
                  <a:pt x="1435100" y="5448300"/>
                </a:cubicBezTo>
                <a:cubicBezTo>
                  <a:pt x="1333500" y="5384800"/>
                  <a:pt x="1257300" y="5181600"/>
                  <a:pt x="1257300" y="4978400"/>
                </a:cubicBezTo>
                <a:lnTo>
                  <a:pt x="1257300" y="4851400"/>
                </a:lnTo>
                <a:cubicBezTo>
                  <a:pt x="1257300" y="4394200"/>
                  <a:pt x="1346200" y="4305300"/>
                  <a:pt x="1790700" y="4305300"/>
                </a:cubicBezTo>
                <a:lnTo>
                  <a:pt x="1968500" y="4305300"/>
                </a:lnTo>
                <a:cubicBezTo>
                  <a:pt x="2374900" y="4305300"/>
                  <a:pt x="2451100" y="4254500"/>
                  <a:pt x="2667000" y="3797300"/>
                </a:cubicBezTo>
                <a:lnTo>
                  <a:pt x="3606800" y="1905000"/>
                </a:lnTo>
                <a:cubicBezTo>
                  <a:pt x="3860800" y="1384300"/>
                  <a:pt x="3797300" y="1079500"/>
                  <a:pt x="3403600" y="1079500"/>
                </a:cubicBezTo>
                <a:lnTo>
                  <a:pt x="901700" y="1079500"/>
                </a:lnTo>
                <a:cubicBezTo>
                  <a:pt x="444500" y="1079500"/>
                  <a:pt x="355600" y="990600"/>
                  <a:pt x="355600" y="546100"/>
                </a:cubicBezTo>
                <a:cubicBezTo>
                  <a:pt x="355600" y="88900"/>
                  <a:pt x="444500" y="0"/>
                  <a:pt x="901700" y="0"/>
                </a:cubicBezTo>
                <a:close/>
                <a:moveTo>
                  <a:pt x="6642100" y="9652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7" name="Freeform 2807"/>
          <p:cNvSpPr/>
          <p:nvPr/>
        </p:nvSpPr>
        <p:spPr>
          <a:xfrm rot="0" flipH="0" flipV="0">
            <a:off x="27548593" y="17891798"/>
            <a:ext cx="57861" cy="82257"/>
          </a:xfrm>
          <a:custGeom>
            <a:pathLst>
              <a:path w="6807200" h="9677400">
                <a:moveTo>
                  <a:pt x="2946400" y="0"/>
                </a:moveTo>
                <a:lnTo>
                  <a:pt x="5219700" y="0"/>
                </a:lnTo>
                <a:cubicBezTo>
                  <a:pt x="5499100" y="0"/>
                  <a:pt x="5880100" y="165100"/>
                  <a:pt x="6057900" y="381000"/>
                </a:cubicBezTo>
                <a:lnTo>
                  <a:pt x="6299200" y="673100"/>
                </a:lnTo>
                <a:cubicBezTo>
                  <a:pt x="6718300" y="1168400"/>
                  <a:pt x="6807200" y="1409700"/>
                  <a:pt x="6807200" y="2032000"/>
                </a:cubicBezTo>
                <a:lnTo>
                  <a:pt x="6807200" y="2349500"/>
                </a:lnTo>
                <a:cubicBezTo>
                  <a:pt x="6807200" y="2628900"/>
                  <a:pt x="6654800" y="3048000"/>
                  <a:pt x="6464300" y="3276600"/>
                </a:cubicBezTo>
                <a:lnTo>
                  <a:pt x="5715000" y="4152900"/>
                </a:lnTo>
                <a:cubicBezTo>
                  <a:pt x="5334000" y="4610100"/>
                  <a:pt x="5334000" y="4610100"/>
                  <a:pt x="5549900" y="4876800"/>
                </a:cubicBezTo>
                <a:cubicBezTo>
                  <a:pt x="5651500" y="5003800"/>
                  <a:pt x="5727700" y="5334000"/>
                  <a:pt x="5727700" y="5613400"/>
                </a:cubicBezTo>
                <a:lnTo>
                  <a:pt x="5727700" y="6299200"/>
                </a:lnTo>
                <a:cubicBezTo>
                  <a:pt x="5727700" y="6578600"/>
                  <a:pt x="5651500" y="7010400"/>
                  <a:pt x="5549900" y="7251700"/>
                </a:cubicBezTo>
                <a:lnTo>
                  <a:pt x="5422900" y="7543800"/>
                </a:lnTo>
                <a:cubicBezTo>
                  <a:pt x="4864100" y="8902700"/>
                  <a:pt x="3848100" y="9677400"/>
                  <a:pt x="2628900" y="9677400"/>
                </a:cubicBezTo>
                <a:lnTo>
                  <a:pt x="863600" y="9677400"/>
                </a:lnTo>
                <a:cubicBezTo>
                  <a:pt x="342900" y="9677400"/>
                  <a:pt x="0" y="9461500"/>
                  <a:pt x="0" y="9144000"/>
                </a:cubicBezTo>
                <a:cubicBezTo>
                  <a:pt x="0" y="9042400"/>
                  <a:pt x="76200" y="8877300"/>
                  <a:pt x="177800" y="8775700"/>
                </a:cubicBezTo>
                <a:cubicBezTo>
                  <a:pt x="266700" y="8686800"/>
                  <a:pt x="584200" y="8597900"/>
                  <a:pt x="863600" y="8597900"/>
                </a:cubicBezTo>
                <a:lnTo>
                  <a:pt x="2717800" y="8597900"/>
                </a:lnTo>
                <a:cubicBezTo>
                  <a:pt x="3429000" y="8597900"/>
                  <a:pt x="3860800" y="8382000"/>
                  <a:pt x="4152900" y="7861300"/>
                </a:cubicBezTo>
                <a:lnTo>
                  <a:pt x="4406900" y="7416800"/>
                </a:lnTo>
                <a:cubicBezTo>
                  <a:pt x="4546600" y="7162800"/>
                  <a:pt x="4699000" y="6743700"/>
                  <a:pt x="4749800" y="6477000"/>
                </a:cubicBezTo>
                <a:cubicBezTo>
                  <a:pt x="4953000" y="5372100"/>
                  <a:pt x="4813300" y="5092700"/>
                  <a:pt x="3975100" y="4902200"/>
                </a:cubicBezTo>
                <a:lnTo>
                  <a:pt x="2819400" y="4635500"/>
                </a:lnTo>
                <a:cubicBezTo>
                  <a:pt x="2552700" y="4572000"/>
                  <a:pt x="2324100" y="4419600"/>
                  <a:pt x="2324100" y="4318000"/>
                </a:cubicBezTo>
                <a:cubicBezTo>
                  <a:pt x="2324100" y="4025900"/>
                  <a:pt x="2451100" y="3949700"/>
                  <a:pt x="2984500" y="3898900"/>
                </a:cubicBezTo>
                <a:lnTo>
                  <a:pt x="3911600" y="3822700"/>
                </a:lnTo>
                <a:cubicBezTo>
                  <a:pt x="4787900" y="3746500"/>
                  <a:pt x="4940300" y="3683000"/>
                  <a:pt x="5257800" y="3276600"/>
                </a:cubicBezTo>
                <a:lnTo>
                  <a:pt x="5410200" y="3086100"/>
                </a:lnTo>
                <a:cubicBezTo>
                  <a:pt x="5588000" y="2857500"/>
                  <a:pt x="5727700" y="2451100"/>
                  <a:pt x="5727700" y="2171700"/>
                </a:cubicBezTo>
                <a:lnTo>
                  <a:pt x="5727700" y="1943100"/>
                </a:lnTo>
                <a:cubicBezTo>
                  <a:pt x="5727700" y="1295400"/>
                  <a:pt x="5511800" y="1066800"/>
                  <a:pt x="4838700" y="1066800"/>
                </a:cubicBezTo>
                <a:lnTo>
                  <a:pt x="4203700" y="1054100"/>
                </a:lnTo>
                <a:cubicBezTo>
                  <a:pt x="3911600" y="1054100"/>
                  <a:pt x="3467100" y="1003300"/>
                  <a:pt x="3200400" y="939800"/>
                </a:cubicBezTo>
                <a:lnTo>
                  <a:pt x="3035300" y="889000"/>
                </a:lnTo>
                <a:cubicBezTo>
                  <a:pt x="2387600" y="723900"/>
                  <a:pt x="2260600" y="584200"/>
                  <a:pt x="2374900" y="177800"/>
                </a:cubicBezTo>
                <a:cubicBezTo>
                  <a:pt x="2413000" y="76200"/>
                  <a:pt x="2667000" y="0"/>
                  <a:pt x="2946400" y="0"/>
                </a:cubicBezTo>
                <a:close/>
                <a:moveTo>
                  <a:pt x="9512300" y="9677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8" name="Freeform 2808"/>
          <p:cNvSpPr/>
          <p:nvPr/>
        </p:nvSpPr>
        <p:spPr>
          <a:xfrm rot="0" flipH="0" flipV="0">
            <a:off x="27610564" y="17927421"/>
            <a:ext cx="18243" cy="45770"/>
          </a:xfrm>
          <a:custGeom>
            <a:pathLst>
              <a:path w="2146300" h="5384800">
                <a:moveTo>
                  <a:pt x="1066800" y="1079500"/>
                </a:moveTo>
                <a:lnTo>
                  <a:pt x="1066800" y="368300"/>
                </a:lnTo>
                <a:cubicBezTo>
                  <a:pt x="1066800" y="152400"/>
                  <a:pt x="1219200" y="0"/>
                  <a:pt x="1422400" y="0"/>
                </a:cubicBezTo>
                <a:cubicBezTo>
                  <a:pt x="1625600" y="0"/>
                  <a:pt x="1790700" y="88900"/>
                  <a:pt x="1790700" y="190500"/>
                </a:cubicBezTo>
                <a:cubicBezTo>
                  <a:pt x="1790700" y="279400"/>
                  <a:pt x="1866900" y="368300"/>
                  <a:pt x="1968500" y="368300"/>
                </a:cubicBezTo>
                <a:cubicBezTo>
                  <a:pt x="2070100" y="368300"/>
                  <a:pt x="2146300" y="444500"/>
                  <a:pt x="2146300" y="546100"/>
                </a:cubicBezTo>
                <a:cubicBezTo>
                  <a:pt x="2146300" y="647700"/>
                  <a:pt x="2070100" y="723900"/>
                  <a:pt x="1968500" y="723900"/>
                </a:cubicBezTo>
                <a:cubicBezTo>
                  <a:pt x="1866900" y="723900"/>
                  <a:pt x="1790700" y="889000"/>
                  <a:pt x="1790700" y="1079500"/>
                </a:cubicBezTo>
                <a:cubicBezTo>
                  <a:pt x="1790700" y="1282700"/>
                  <a:pt x="1625600" y="1435100"/>
                  <a:pt x="1422400" y="1435100"/>
                </a:cubicBezTo>
                <a:cubicBezTo>
                  <a:pt x="1219200" y="1435100"/>
                  <a:pt x="1066800" y="1295400"/>
                  <a:pt x="1066800" y="1079500"/>
                </a:cubicBezTo>
                <a:close/>
                <a:moveTo>
                  <a:pt x="3886200" y="5486400"/>
                </a:moveTo>
                <a:moveTo>
                  <a:pt x="0" y="5029200"/>
                </a:moveTo>
                <a:lnTo>
                  <a:pt x="0" y="4305300"/>
                </a:lnTo>
                <a:cubicBezTo>
                  <a:pt x="0" y="4025900"/>
                  <a:pt x="76200" y="3949700"/>
                  <a:pt x="355600" y="3949700"/>
                </a:cubicBezTo>
                <a:lnTo>
                  <a:pt x="711200" y="3949700"/>
                </a:lnTo>
                <a:cubicBezTo>
                  <a:pt x="965200" y="3949700"/>
                  <a:pt x="1066800" y="4051300"/>
                  <a:pt x="1066800" y="4305300"/>
                </a:cubicBezTo>
                <a:lnTo>
                  <a:pt x="1066800" y="4660900"/>
                </a:lnTo>
                <a:cubicBezTo>
                  <a:pt x="1066800" y="4864100"/>
                  <a:pt x="990600" y="5029200"/>
                  <a:pt x="889000" y="5029200"/>
                </a:cubicBezTo>
                <a:cubicBezTo>
                  <a:pt x="787400" y="5029200"/>
                  <a:pt x="711200" y="5105400"/>
                  <a:pt x="711200" y="5207000"/>
                </a:cubicBezTo>
                <a:cubicBezTo>
                  <a:pt x="711200" y="5308600"/>
                  <a:pt x="546100" y="5384800"/>
                  <a:pt x="355600" y="5384800"/>
                </a:cubicBezTo>
                <a:cubicBezTo>
                  <a:pt x="139700" y="5384800"/>
                  <a:pt x="0" y="5232400"/>
                  <a:pt x="0" y="5029200"/>
                </a:cubicBezTo>
                <a:close/>
                <a:moveTo>
                  <a:pt x="-63500" y="5486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9" name="Freeform 2809"/>
          <p:cNvSpPr/>
          <p:nvPr/>
        </p:nvSpPr>
        <p:spPr>
          <a:xfrm rot="0" flipH="0" flipV="0">
            <a:off x="27634322" y="17889963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0" name="Freeform 2810"/>
          <p:cNvSpPr/>
          <p:nvPr/>
        </p:nvSpPr>
        <p:spPr>
          <a:xfrm rot="0" flipH="0" flipV="0">
            <a:off x="27699534" y="17891366"/>
            <a:ext cx="48793" cy="82365"/>
          </a:xfrm>
          <a:custGeom>
            <a:pathLst>
              <a:path w="5740400" h="9690100">
                <a:moveTo>
                  <a:pt x="5181600" y="5753100"/>
                </a:moveTo>
                <a:lnTo>
                  <a:pt x="3886200" y="8293100"/>
                </a:lnTo>
                <a:cubicBezTo>
                  <a:pt x="3759200" y="8534400"/>
                  <a:pt x="3467100" y="8877300"/>
                  <a:pt x="3238500" y="9055100"/>
                </a:cubicBezTo>
                <a:lnTo>
                  <a:pt x="3073400" y="9194800"/>
                </a:lnTo>
                <a:cubicBezTo>
                  <a:pt x="2540000" y="9613900"/>
                  <a:pt x="2336800" y="9690100"/>
                  <a:pt x="1727200" y="9690100"/>
                </a:cubicBezTo>
                <a:lnTo>
                  <a:pt x="1587500" y="9690100"/>
                </a:lnTo>
                <a:cubicBezTo>
                  <a:pt x="647700" y="9690100"/>
                  <a:pt x="0" y="8915400"/>
                  <a:pt x="0" y="7797800"/>
                </a:cubicBezTo>
                <a:lnTo>
                  <a:pt x="0" y="6426200"/>
                </a:lnTo>
                <a:cubicBezTo>
                  <a:pt x="0" y="6146800"/>
                  <a:pt x="38100" y="5715000"/>
                  <a:pt x="101600" y="5448300"/>
                </a:cubicBezTo>
                <a:lnTo>
                  <a:pt x="215900" y="4864100"/>
                </a:lnTo>
                <a:cubicBezTo>
                  <a:pt x="279400" y="4597400"/>
                  <a:pt x="406400" y="4191000"/>
                  <a:pt x="508000" y="3937000"/>
                </a:cubicBezTo>
                <a:lnTo>
                  <a:pt x="1130300" y="2362200"/>
                </a:lnTo>
                <a:cubicBezTo>
                  <a:pt x="1231900" y="2120900"/>
                  <a:pt x="1422400" y="1803400"/>
                  <a:pt x="1549400" y="1676400"/>
                </a:cubicBezTo>
                <a:cubicBezTo>
                  <a:pt x="1689100" y="1549400"/>
                  <a:pt x="1879600" y="1308100"/>
                  <a:pt x="1993900" y="1143000"/>
                </a:cubicBezTo>
                <a:cubicBezTo>
                  <a:pt x="2540000" y="368300"/>
                  <a:pt x="3175000" y="0"/>
                  <a:pt x="4000500" y="0"/>
                </a:cubicBezTo>
                <a:lnTo>
                  <a:pt x="4152900" y="0"/>
                </a:lnTo>
                <a:cubicBezTo>
                  <a:pt x="4991100" y="0"/>
                  <a:pt x="5740400" y="965200"/>
                  <a:pt x="5740400" y="2070100"/>
                </a:cubicBezTo>
                <a:lnTo>
                  <a:pt x="5740400" y="3086100"/>
                </a:lnTo>
                <a:cubicBezTo>
                  <a:pt x="5740400" y="3365500"/>
                  <a:pt x="5689600" y="3810000"/>
                  <a:pt x="5638800" y="4064000"/>
                </a:cubicBezTo>
                <a:lnTo>
                  <a:pt x="5499100" y="4826000"/>
                </a:lnTo>
                <a:cubicBezTo>
                  <a:pt x="5461000" y="5092700"/>
                  <a:pt x="5308600" y="5511800"/>
                  <a:pt x="5181600" y="5753100"/>
                </a:cubicBezTo>
                <a:close/>
                <a:moveTo>
                  <a:pt x="2336800" y="9728200"/>
                </a:moveTo>
                <a:moveTo>
                  <a:pt x="2095500" y="2870200"/>
                </a:moveTo>
                <a:lnTo>
                  <a:pt x="1244600" y="5092700"/>
                </a:lnTo>
                <a:cubicBezTo>
                  <a:pt x="1155700" y="5359400"/>
                  <a:pt x="1066800" y="5791200"/>
                  <a:pt x="1066800" y="6070600"/>
                </a:cubicBezTo>
                <a:lnTo>
                  <a:pt x="1066800" y="7747000"/>
                </a:lnTo>
                <a:cubicBezTo>
                  <a:pt x="1066800" y="8356600"/>
                  <a:pt x="1295400" y="8610600"/>
                  <a:pt x="1854200" y="8610600"/>
                </a:cubicBezTo>
                <a:cubicBezTo>
                  <a:pt x="2413000" y="8610600"/>
                  <a:pt x="2832100" y="8331200"/>
                  <a:pt x="3111500" y="7785100"/>
                </a:cubicBezTo>
                <a:lnTo>
                  <a:pt x="3937000" y="6121400"/>
                </a:lnTo>
                <a:cubicBezTo>
                  <a:pt x="4064000" y="5867400"/>
                  <a:pt x="4216400" y="5448300"/>
                  <a:pt x="4279900" y="5181600"/>
                </a:cubicBezTo>
                <a:lnTo>
                  <a:pt x="4724400" y="3352800"/>
                </a:lnTo>
                <a:cubicBezTo>
                  <a:pt x="4914900" y="2565400"/>
                  <a:pt x="4800600" y="1574800"/>
                  <a:pt x="4483100" y="1257300"/>
                </a:cubicBezTo>
                <a:cubicBezTo>
                  <a:pt x="4191000" y="977900"/>
                  <a:pt x="3429000" y="1054100"/>
                  <a:pt x="3073400" y="1409700"/>
                </a:cubicBezTo>
                <a:cubicBezTo>
                  <a:pt x="2616200" y="1866900"/>
                  <a:pt x="2311400" y="2336800"/>
                  <a:pt x="2095500" y="2870200"/>
                </a:cubicBezTo>
                <a:close/>
                <a:moveTo>
                  <a:pt x="5219700" y="9728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1" name="Freeform 2811"/>
          <p:cNvSpPr/>
          <p:nvPr/>
        </p:nvSpPr>
        <p:spPr>
          <a:xfrm rot="0" flipH="0" flipV="0">
            <a:off x="27768955" y="17893525"/>
            <a:ext cx="27419" cy="80854"/>
          </a:xfrm>
          <a:custGeom>
            <a:pathLst>
              <a:path w="3225800" h="9512300">
                <a:moveTo>
                  <a:pt x="266700" y="8267700"/>
                </a:moveTo>
                <a:lnTo>
                  <a:pt x="1511300" y="3403600"/>
                </a:lnTo>
                <a:cubicBezTo>
                  <a:pt x="1562100" y="3213100"/>
                  <a:pt x="1638300" y="3048000"/>
                  <a:pt x="1689100" y="3048000"/>
                </a:cubicBezTo>
                <a:cubicBezTo>
                  <a:pt x="1752600" y="3048000"/>
                  <a:pt x="1790700" y="2895600"/>
                  <a:pt x="1790700" y="2692400"/>
                </a:cubicBezTo>
                <a:lnTo>
                  <a:pt x="1790700" y="2336800"/>
                </a:lnTo>
                <a:cubicBezTo>
                  <a:pt x="1790700" y="2133600"/>
                  <a:pt x="1752600" y="1981200"/>
                  <a:pt x="1701800" y="1981200"/>
                </a:cubicBezTo>
                <a:cubicBezTo>
                  <a:pt x="1600200" y="1981200"/>
                  <a:pt x="1308100" y="2159000"/>
                  <a:pt x="889000" y="2489200"/>
                </a:cubicBezTo>
                <a:cubicBezTo>
                  <a:pt x="736600" y="2603500"/>
                  <a:pt x="482600" y="2692400"/>
                  <a:pt x="304800" y="2692400"/>
                </a:cubicBezTo>
                <a:cubicBezTo>
                  <a:pt x="139700" y="2692400"/>
                  <a:pt x="0" y="2540000"/>
                  <a:pt x="0" y="2336800"/>
                </a:cubicBezTo>
                <a:cubicBezTo>
                  <a:pt x="0" y="2133600"/>
                  <a:pt x="12700" y="1905000"/>
                  <a:pt x="50800" y="1816100"/>
                </a:cubicBezTo>
                <a:cubicBezTo>
                  <a:pt x="76200" y="1727200"/>
                  <a:pt x="241300" y="1600200"/>
                  <a:pt x="431800" y="1536700"/>
                </a:cubicBezTo>
                <a:cubicBezTo>
                  <a:pt x="825500" y="1384300"/>
                  <a:pt x="1092200" y="1219200"/>
                  <a:pt x="1473200" y="863600"/>
                </a:cubicBezTo>
                <a:lnTo>
                  <a:pt x="1765300" y="596900"/>
                </a:lnTo>
                <a:cubicBezTo>
                  <a:pt x="2171700" y="203200"/>
                  <a:pt x="2565400" y="0"/>
                  <a:pt x="2921000" y="0"/>
                </a:cubicBezTo>
                <a:cubicBezTo>
                  <a:pt x="3086100" y="0"/>
                  <a:pt x="3225800" y="165100"/>
                  <a:pt x="3225800" y="368300"/>
                </a:cubicBezTo>
                <a:lnTo>
                  <a:pt x="3225800" y="901700"/>
                </a:lnTo>
                <a:cubicBezTo>
                  <a:pt x="3225800" y="1104900"/>
                  <a:pt x="3187700" y="1409700"/>
                  <a:pt x="3136900" y="1587500"/>
                </a:cubicBezTo>
                <a:lnTo>
                  <a:pt x="2971800" y="2286000"/>
                </a:lnTo>
                <a:cubicBezTo>
                  <a:pt x="2921000" y="2463800"/>
                  <a:pt x="2844800" y="2730500"/>
                  <a:pt x="2781300" y="2870200"/>
                </a:cubicBezTo>
                <a:cubicBezTo>
                  <a:pt x="2717800" y="3022600"/>
                  <a:pt x="2616200" y="3302000"/>
                  <a:pt x="2552700" y="3517900"/>
                </a:cubicBezTo>
                <a:lnTo>
                  <a:pt x="2451100" y="3848100"/>
                </a:lnTo>
                <a:cubicBezTo>
                  <a:pt x="2374900" y="4051300"/>
                  <a:pt x="2324100" y="4241800"/>
                  <a:pt x="2324100" y="4267200"/>
                </a:cubicBezTo>
                <a:cubicBezTo>
                  <a:pt x="2324100" y="4292600"/>
                  <a:pt x="2286000" y="4457700"/>
                  <a:pt x="2247900" y="4648200"/>
                </a:cubicBezTo>
                <a:lnTo>
                  <a:pt x="1536700" y="7645400"/>
                </a:lnTo>
                <a:cubicBezTo>
                  <a:pt x="1498600" y="7835900"/>
                  <a:pt x="1409700" y="8115300"/>
                  <a:pt x="1346200" y="8255000"/>
                </a:cubicBezTo>
                <a:cubicBezTo>
                  <a:pt x="1282700" y="8394700"/>
                  <a:pt x="1206500" y="8648700"/>
                  <a:pt x="1168400" y="8788400"/>
                </a:cubicBezTo>
                <a:cubicBezTo>
                  <a:pt x="1003300" y="9436100"/>
                  <a:pt x="952500" y="9512300"/>
                  <a:pt x="660400" y="9512300"/>
                </a:cubicBezTo>
                <a:cubicBezTo>
                  <a:pt x="495300" y="9512300"/>
                  <a:pt x="317500" y="9474200"/>
                  <a:pt x="266700" y="9423400"/>
                </a:cubicBezTo>
                <a:cubicBezTo>
                  <a:pt x="152400" y="9309100"/>
                  <a:pt x="152400" y="8712200"/>
                  <a:pt x="266700" y="8267700"/>
                </a:cubicBezTo>
                <a:close/>
                <a:moveTo>
                  <a:pt x="-1092200" y="9474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2" name="Freeform 2812"/>
          <p:cNvSpPr/>
          <p:nvPr/>
        </p:nvSpPr>
        <p:spPr>
          <a:xfrm rot="0" flipH="0" flipV="0">
            <a:off x="27799943" y="17891798"/>
            <a:ext cx="53327" cy="82257"/>
          </a:xfrm>
          <a:custGeom>
            <a:pathLst>
              <a:path w="6273800" h="9677400">
                <a:moveTo>
                  <a:pt x="5219700" y="6565900"/>
                </a:moveTo>
                <a:lnTo>
                  <a:pt x="4737100" y="8051800"/>
                </a:lnTo>
                <a:cubicBezTo>
                  <a:pt x="4660900" y="8305800"/>
                  <a:pt x="4394200" y="8674100"/>
                  <a:pt x="4152900" y="8851900"/>
                </a:cubicBezTo>
                <a:lnTo>
                  <a:pt x="3746500" y="9182100"/>
                </a:lnTo>
                <a:cubicBezTo>
                  <a:pt x="3225800" y="9588500"/>
                  <a:pt x="2946400" y="9677400"/>
                  <a:pt x="2260600" y="9677400"/>
                </a:cubicBezTo>
                <a:lnTo>
                  <a:pt x="1752600" y="9677400"/>
                </a:lnTo>
                <a:cubicBezTo>
                  <a:pt x="1473200" y="9677400"/>
                  <a:pt x="1054100" y="9563100"/>
                  <a:pt x="812800" y="9423400"/>
                </a:cubicBezTo>
                <a:lnTo>
                  <a:pt x="800100" y="9410700"/>
                </a:lnTo>
                <a:cubicBezTo>
                  <a:pt x="241300" y="9080500"/>
                  <a:pt x="0" y="8674100"/>
                  <a:pt x="0" y="8039100"/>
                </a:cubicBezTo>
                <a:lnTo>
                  <a:pt x="0" y="7137400"/>
                </a:lnTo>
                <a:cubicBezTo>
                  <a:pt x="0" y="6858000"/>
                  <a:pt x="38100" y="6591300"/>
                  <a:pt x="88900" y="6540500"/>
                </a:cubicBezTo>
                <a:cubicBezTo>
                  <a:pt x="139700" y="6489700"/>
                  <a:pt x="266700" y="6261100"/>
                  <a:pt x="381000" y="6019800"/>
                </a:cubicBezTo>
                <a:lnTo>
                  <a:pt x="444500" y="5880100"/>
                </a:lnTo>
                <a:cubicBezTo>
                  <a:pt x="558800" y="5638800"/>
                  <a:pt x="800100" y="5283200"/>
                  <a:pt x="965200" y="5080000"/>
                </a:cubicBezTo>
                <a:lnTo>
                  <a:pt x="1117600" y="4902200"/>
                </a:lnTo>
                <a:cubicBezTo>
                  <a:pt x="1460500" y="4495800"/>
                  <a:pt x="1524000" y="3708400"/>
                  <a:pt x="1244600" y="3365500"/>
                </a:cubicBezTo>
                <a:cubicBezTo>
                  <a:pt x="1054100" y="3124200"/>
                  <a:pt x="1016000" y="2743200"/>
                  <a:pt x="1155700" y="2603500"/>
                </a:cubicBezTo>
                <a:cubicBezTo>
                  <a:pt x="1206500" y="2552700"/>
                  <a:pt x="1270000" y="2324100"/>
                  <a:pt x="1295400" y="2108200"/>
                </a:cubicBezTo>
                <a:cubicBezTo>
                  <a:pt x="1308100" y="1892300"/>
                  <a:pt x="1485900" y="1549400"/>
                  <a:pt x="1689100" y="1346200"/>
                </a:cubicBezTo>
                <a:lnTo>
                  <a:pt x="2298700" y="723900"/>
                </a:lnTo>
                <a:cubicBezTo>
                  <a:pt x="2717800" y="292100"/>
                  <a:pt x="3479800" y="0"/>
                  <a:pt x="4178300" y="0"/>
                </a:cubicBezTo>
                <a:lnTo>
                  <a:pt x="4330700" y="0"/>
                </a:lnTo>
                <a:cubicBezTo>
                  <a:pt x="4610100" y="0"/>
                  <a:pt x="5016500" y="114300"/>
                  <a:pt x="5245100" y="254000"/>
                </a:cubicBezTo>
                <a:lnTo>
                  <a:pt x="5448300" y="368300"/>
                </a:lnTo>
                <a:cubicBezTo>
                  <a:pt x="5981700" y="698500"/>
                  <a:pt x="6273800" y="1219200"/>
                  <a:pt x="6273800" y="1866900"/>
                </a:cubicBezTo>
                <a:lnTo>
                  <a:pt x="6273800" y="1993900"/>
                </a:lnTo>
                <a:cubicBezTo>
                  <a:pt x="6273800" y="2806700"/>
                  <a:pt x="5765800" y="3886200"/>
                  <a:pt x="5219700" y="4216400"/>
                </a:cubicBezTo>
                <a:cubicBezTo>
                  <a:pt x="4965700" y="4368800"/>
                  <a:pt x="4953000" y="4914900"/>
                  <a:pt x="5194300" y="5334000"/>
                </a:cubicBezTo>
                <a:cubicBezTo>
                  <a:pt x="5410200" y="5715000"/>
                  <a:pt x="5422900" y="5956300"/>
                  <a:pt x="5219700" y="6565900"/>
                </a:cubicBezTo>
                <a:close/>
                <a:moveTo>
                  <a:pt x="1879600" y="9677400"/>
                </a:moveTo>
                <a:moveTo>
                  <a:pt x="3035300" y="1435100"/>
                </a:moveTo>
                <a:lnTo>
                  <a:pt x="2501900" y="1968500"/>
                </a:lnTo>
                <a:cubicBezTo>
                  <a:pt x="2311400" y="2171700"/>
                  <a:pt x="2146300" y="2565400"/>
                  <a:pt x="2146300" y="2844800"/>
                </a:cubicBezTo>
                <a:lnTo>
                  <a:pt x="2146300" y="2933700"/>
                </a:lnTo>
                <a:cubicBezTo>
                  <a:pt x="2146300" y="3530600"/>
                  <a:pt x="2654300" y="3949700"/>
                  <a:pt x="3378200" y="3949700"/>
                </a:cubicBezTo>
                <a:lnTo>
                  <a:pt x="3517900" y="3949700"/>
                </a:lnTo>
                <a:cubicBezTo>
                  <a:pt x="4102100" y="3949700"/>
                  <a:pt x="5092700" y="3213100"/>
                  <a:pt x="5232400" y="2692400"/>
                </a:cubicBezTo>
                <a:lnTo>
                  <a:pt x="5257800" y="2616200"/>
                </a:lnTo>
                <a:cubicBezTo>
                  <a:pt x="5422900" y="1968500"/>
                  <a:pt x="5410200" y="1892300"/>
                  <a:pt x="5105400" y="1460500"/>
                </a:cubicBezTo>
                <a:cubicBezTo>
                  <a:pt x="4953000" y="1244600"/>
                  <a:pt x="4610100" y="1079500"/>
                  <a:pt x="4330700" y="1079500"/>
                </a:cubicBezTo>
                <a:lnTo>
                  <a:pt x="3911600" y="1079500"/>
                </a:lnTo>
                <a:cubicBezTo>
                  <a:pt x="3632200" y="1079500"/>
                  <a:pt x="3238500" y="1231900"/>
                  <a:pt x="3035300" y="1435100"/>
                </a:cubicBezTo>
                <a:close/>
                <a:moveTo>
                  <a:pt x="7010400" y="9677400"/>
                </a:moveTo>
                <a:moveTo>
                  <a:pt x="1752600" y="8610600"/>
                </a:moveTo>
                <a:lnTo>
                  <a:pt x="2235200" y="8610600"/>
                </a:lnTo>
                <a:cubicBezTo>
                  <a:pt x="3009900" y="8610600"/>
                  <a:pt x="3632200" y="8267700"/>
                  <a:pt x="3822700" y="7747000"/>
                </a:cubicBezTo>
                <a:lnTo>
                  <a:pt x="4127500" y="6921500"/>
                </a:lnTo>
                <a:cubicBezTo>
                  <a:pt x="4216400" y="6667500"/>
                  <a:pt x="4292600" y="6223000"/>
                  <a:pt x="4292600" y="5943600"/>
                </a:cubicBezTo>
                <a:lnTo>
                  <a:pt x="4292600" y="5892800"/>
                </a:lnTo>
                <a:cubicBezTo>
                  <a:pt x="4292600" y="5245100"/>
                  <a:pt x="4216400" y="5130800"/>
                  <a:pt x="3670300" y="4965700"/>
                </a:cubicBezTo>
                <a:cubicBezTo>
                  <a:pt x="2362200" y="4597400"/>
                  <a:pt x="1549400" y="5181600"/>
                  <a:pt x="1092200" y="6819900"/>
                </a:cubicBezTo>
                <a:lnTo>
                  <a:pt x="1016000" y="7073900"/>
                </a:lnTo>
                <a:cubicBezTo>
                  <a:pt x="863600" y="7620000"/>
                  <a:pt x="863600" y="7708900"/>
                  <a:pt x="977900" y="8115300"/>
                </a:cubicBezTo>
                <a:cubicBezTo>
                  <a:pt x="1104900" y="8559800"/>
                  <a:pt x="1181100" y="8610600"/>
                  <a:pt x="1752600" y="8610600"/>
                </a:cubicBezTo>
                <a:close/>
                <a:moveTo>
                  <a:pt x="-165100" y="9677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3" name="Freeform 2813"/>
          <p:cNvSpPr/>
          <p:nvPr/>
        </p:nvSpPr>
        <p:spPr>
          <a:xfrm rot="0" flipH="0" flipV="0">
            <a:off x="27938271" y="17891690"/>
            <a:ext cx="73621" cy="82257"/>
          </a:xfrm>
          <a:custGeom>
            <a:pathLst>
              <a:path w="8661400" h="9677400">
                <a:moveTo>
                  <a:pt x="304800" y="7988300"/>
                </a:moveTo>
                <a:lnTo>
                  <a:pt x="1930400" y="1778000"/>
                </a:lnTo>
                <a:cubicBezTo>
                  <a:pt x="2362200" y="88900"/>
                  <a:pt x="2413000" y="0"/>
                  <a:pt x="2857500" y="0"/>
                </a:cubicBezTo>
                <a:cubicBezTo>
                  <a:pt x="3302000" y="0"/>
                  <a:pt x="3644900" y="228600"/>
                  <a:pt x="3644900" y="533400"/>
                </a:cubicBezTo>
                <a:cubicBezTo>
                  <a:pt x="3644900" y="635000"/>
                  <a:pt x="3530600" y="1155700"/>
                  <a:pt x="3390900" y="1701800"/>
                </a:cubicBezTo>
                <a:lnTo>
                  <a:pt x="3263900" y="2235200"/>
                </a:lnTo>
                <a:cubicBezTo>
                  <a:pt x="3124200" y="2781300"/>
                  <a:pt x="2908300" y="3225800"/>
                  <a:pt x="2781300" y="3225800"/>
                </a:cubicBezTo>
                <a:cubicBezTo>
                  <a:pt x="2667000" y="3225800"/>
                  <a:pt x="2565400" y="3467100"/>
                  <a:pt x="2565400" y="3759200"/>
                </a:cubicBezTo>
                <a:cubicBezTo>
                  <a:pt x="2565400" y="4394200"/>
                  <a:pt x="2832100" y="4457700"/>
                  <a:pt x="3136900" y="3911600"/>
                </a:cubicBezTo>
                <a:cubicBezTo>
                  <a:pt x="3251200" y="3695700"/>
                  <a:pt x="3708400" y="3225800"/>
                  <a:pt x="4140200" y="2870200"/>
                </a:cubicBezTo>
                <a:lnTo>
                  <a:pt x="6832600" y="647700"/>
                </a:lnTo>
                <a:cubicBezTo>
                  <a:pt x="7277100" y="292100"/>
                  <a:pt x="7785100" y="0"/>
                  <a:pt x="7962900" y="0"/>
                </a:cubicBezTo>
                <a:cubicBezTo>
                  <a:pt x="8331200" y="0"/>
                  <a:pt x="8661400" y="254000"/>
                  <a:pt x="8661400" y="533400"/>
                </a:cubicBezTo>
                <a:cubicBezTo>
                  <a:pt x="8661400" y="863600"/>
                  <a:pt x="7226300" y="2146300"/>
                  <a:pt x="6870700" y="2146300"/>
                </a:cubicBezTo>
                <a:cubicBezTo>
                  <a:pt x="6667500" y="2146300"/>
                  <a:pt x="6184900" y="2476500"/>
                  <a:pt x="5791200" y="2870200"/>
                </a:cubicBezTo>
                <a:lnTo>
                  <a:pt x="5435600" y="3225800"/>
                </a:lnTo>
                <a:cubicBezTo>
                  <a:pt x="5041900" y="3619500"/>
                  <a:pt x="4711700" y="4178300"/>
                  <a:pt x="4711700" y="4483100"/>
                </a:cubicBezTo>
                <a:cubicBezTo>
                  <a:pt x="4711700" y="4775200"/>
                  <a:pt x="4800600" y="5016500"/>
                  <a:pt x="4889500" y="5016500"/>
                </a:cubicBezTo>
                <a:cubicBezTo>
                  <a:pt x="4991100" y="5016500"/>
                  <a:pt x="5207000" y="5461000"/>
                  <a:pt x="5372100" y="6019800"/>
                </a:cubicBezTo>
                <a:lnTo>
                  <a:pt x="5854700" y="7683500"/>
                </a:lnTo>
                <a:cubicBezTo>
                  <a:pt x="6019800" y="8242300"/>
                  <a:pt x="6146800" y="8915400"/>
                  <a:pt x="6146800" y="9182100"/>
                </a:cubicBezTo>
                <a:cubicBezTo>
                  <a:pt x="6146800" y="9461500"/>
                  <a:pt x="5994400" y="9677400"/>
                  <a:pt x="5791200" y="9677400"/>
                </a:cubicBezTo>
                <a:cubicBezTo>
                  <a:pt x="5283200" y="9677400"/>
                  <a:pt x="5118100" y="9461500"/>
                  <a:pt x="4749800" y="8318500"/>
                </a:cubicBezTo>
                <a:lnTo>
                  <a:pt x="4318000" y="6997700"/>
                </a:lnTo>
                <a:cubicBezTo>
                  <a:pt x="4140200" y="6451600"/>
                  <a:pt x="4000500" y="5778500"/>
                  <a:pt x="4000500" y="5511800"/>
                </a:cubicBezTo>
                <a:cubicBezTo>
                  <a:pt x="4000500" y="4775200"/>
                  <a:pt x="3060700" y="4876800"/>
                  <a:pt x="2235200" y="5702300"/>
                </a:cubicBezTo>
                <a:cubicBezTo>
                  <a:pt x="2019300" y="5918200"/>
                  <a:pt x="1841500" y="6413500"/>
                  <a:pt x="1841500" y="6807200"/>
                </a:cubicBezTo>
                <a:cubicBezTo>
                  <a:pt x="1841500" y="8305800"/>
                  <a:pt x="1371600" y="9677400"/>
                  <a:pt x="838200" y="9677400"/>
                </a:cubicBezTo>
                <a:cubicBezTo>
                  <a:pt x="609600" y="9677400"/>
                  <a:pt x="330200" y="9601200"/>
                  <a:pt x="228600" y="9499600"/>
                </a:cubicBezTo>
                <a:cubicBezTo>
                  <a:pt x="0" y="9271000"/>
                  <a:pt x="0" y="9144000"/>
                  <a:pt x="304800" y="7988300"/>
                </a:cubicBezTo>
                <a:close/>
                <a:moveTo>
                  <a:pt x="1397000" y="9690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4" name="Freeform 2814"/>
          <p:cNvSpPr/>
          <p:nvPr/>
        </p:nvSpPr>
        <p:spPr>
          <a:xfrm rot="0" flipH="0" flipV="0">
            <a:off x="28010774" y="1791597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5" name="Freeform 2815"/>
          <p:cNvSpPr/>
          <p:nvPr/>
        </p:nvSpPr>
        <p:spPr>
          <a:xfrm rot="0" flipH="0" flipV="0">
            <a:off x="28077020" y="17916410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6" name="Freeform 2816"/>
          <p:cNvSpPr/>
          <p:nvPr/>
        </p:nvSpPr>
        <p:spPr>
          <a:xfrm rot="0" flipH="0" flipV="0">
            <a:off x="28157512" y="17915547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7" name="Freeform 2817"/>
          <p:cNvSpPr/>
          <p:nvPr/>
        </p:nvSpPr>
        <p:spPr>
          <a:xfrm rot="0" flipH="0" flipV="0">
            <a:off x="28213390" y="17916410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8" name="Freeform 2818"/>
          <p:cNvSpPr/>
          <p:nvPr/>
        </p:nvSpPr>
        <p:spPr>
          <a:xfrm rot="0" flipH="0" flipV="0">
            <a:off x="28293777" y="17917382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9" name="Freeform 2819"/>
          <p:cNvSpPr/>
          <p:nvPr/>
        </p:nvSpPr>
        <p:spPr>
          <a:xfrm rot="0" flipH="0" flipV="0">
            <a:off x="28407061" y="17891582"/>
            <a:ext cx="50952" cy="82257"/>
          </a:xfrm>
          <a:custGeom>
            <a:pathLst>
              <a:path w="5994400" h="9677400">
                <a:moveTo>
                  <a:pt x="266700" y="7048500"/>
                </a:moveTo>
                <a:lnTo>
                  <a:pt x="1752600" y="1612900"/>
                </a:lnTo>
                <a:cubicBezTo>
                  <a:pt x="1955800" y="889000"/>
                  <a:pt x="2349500" y="381000"/>
                  <a:pt x="2755900" y="304800"/>
                </a:cubicBezTo>
                <a:cubicBezTo>
                  <a:pt x="2946400" y="266700"/>
                  <a:pt x="3162300" y="190500"/>
                  <a:pt x="3238500" y="127000"/>
                </a:cubicBezTo>
                <a:cubicBezTo>
                  <a:pt x="3302000" y="50800"/>
                  <a:pt x="3581400" y="0"/>
                  <a:pt x="3860800" y="0"/>
                </a:cubicBezTo>
                <a:lnTo>
                  <a:pt x="4279900" y="0"/>
                </a:lnTo>
                <a:cubicBezTo>
                  <a:pt x="4559300" y="0"/>
                  <a:pt x="4787900" y="76200"/>
                  <a:pt x="4787900" y="177800"/>
                </a:cubicBezTo>
                <a:cubicBezTo>
                  <a:pt x="4787900" y="279400"/>
                  <a:pt x="4914900" y="355600"/>
                  <a:pt x="5054600" y="355600"/>
                </a:cubicBezTo>
                <a:cubicBezTo>
                  <a:pt x="5372100" y="355600"/>
                  <a:pt x="5689600" y="1003300"/>
                  <a:pt x="5689600" y="1676400"/>
                </a:cubicBezTo>
                <a:cubicBezTo>
                  <a:pt x="5689600" y="1943100"/>
                  <a:pt x="5562600" y="2336800"/>
                  <a:pt x="5422900" y="2552700"/>
                </a:cubicBezTo>
                <a:cubicBezTo>
                  <a:pt x="5067300" y="3073400"/>
                  <a:pt x="5080000" y="3530600"/>
                  <a:pt x="5435600" y="3810000"/>
                </a:cubicBezTo>
                <a:cubicBezTo>
                  <a:pt x="5892800" y="4178300"/>
                  <a:pt x="5994400" y="4826000"/>
                  <a:pt x="5753100" y="5854700"/>
                </a:cubicBezTo>
                <a:lnTo>
                  <a:pt x="5486400" y="6972300"/>
                </a:lnTo>
                <a:cubicBezTo>
                  <a:pt x="5422900" y="7239000"/>
                  <a:pt x="5257800" y="7658100"/>
                  <a:pt x="5118100" y="7899400"/>
                </a:cubicBezTo>
                <a:lnTo>
                  <a:pt x="4559300" y="8877300"/>
                </a:lnTo>
                <a:cubicBezTo>
                  <a:pt x="4419600" y="9131300"/>
                  <a:pt x="4165600" y="9321800"/>
                  <a:pt x="4013200" y="9321800"/>
                </a:cubicBezTo>
                <a:cubicBezTo>
                  <a:pt x="3848100" y="9321800"/>
                  <a:pt x="3708400" y="9410700"/>
                  <a:pt x="3708400" y="9499600"/>
                </a:cubicBezTo>
                <a:cubicBezTo>
                  <a:pt x="3708400" y="9601200"/>
                  <a:pt x="3479800" y="9677400"/>
                  <a:pt x="3200400" y="9677400"/>
                </a:cubicBezTo>
                <a:lnTo>
                  <a:pt x="1714500" y="9677400"/>
                </a:lnTo>
                <a:cubicBezTo>
                  <a:pt x="1435100" y="9677400"/>
                  <a:pt x="1041400" y="9525000"/>
                  <a:pt x="838200" y="9347200"/>
                </a:cubicBezTo>
                <a:lnTo>
                  <a:pt x="685800" y="9207500"/>
                </a:lnTo>
                <a:cubicBezTo>
                  <a:pt x="139700" y="8699500"/>
                  <a:pt x="0" y="8001000"/>
                  <a:pt x="266700" y="7048500"/>
                </a:cubicBezTo>
                <a:close/>
                <a:moveTo>
                  <a:pt x="2286000" y="9702800"/>
                </a:moveTo>
                <a:moveTo>
                  <a:pt x="3365500" y="2933700"/>
                </a:moveTo>
                <a:lnTo>
                  <a:pt x="3594100" y="2921000"/>
                </a:lnTo>
                <a:cubicBezTo>
                  <a:pt x="4229100" y="2857500"/>
                  <a:pt x="4787900" y="2247900"/>
                  <a:pt x="4787900" y="1612900"/>
                </a:cubicBezTo>
                <a:cubicBezTo>
                  <a:pt x="4787900" y="1295400"/>
                  <a:pt x="4445000" y="1079500"/>
                  <a:pt x="3924300" y="1079500"/>
                </a:cubicBezTo>
                <a:lnTo>
                  <a:pt x="3683000" y="1079500"/>
                </a:lnTo>
                <a:cubicBezTo>
                  <a:pt x="3098800" y="1079500"/>
                  <a:pt x="2755900" y="1358900"/>
                  <a:pt x="2590800" y="1981200"/>
                </a:cubicBezTo>
                <a:lnTo>
                  <a:pt x="2578100" y="2070100"/>
                </a:lnTo>
                <a:cubicBezTo>
                  <a:pt x="2514600" y="2311400"/>
                  <a:pt x="2463800" y="2667000"/>
                  <a:pt x="2463800" y="2870200"/>
                </a:cubicBezTo>
                <a:cubicBezTo>
                  <a:pt x="2463800" y="3073400"/>
                  <a:pt x="2501900" y="3225800"/>
                  <a:pt x="2552700" y="3225800"/>
                </a:cubicBezTo>
                <a:cubicBezTo>
                  <a:pt x="2603500" y="3225800"/>
                  <a:pt x="2692400" y="3175000"/>
                  <a:pt x="2755900" y="3111500"/>
                </a:cubicBezTo>
                <a:cubicBezTo>
                  <a:pt x="2819400" y="3035300"/>
                  <a:pt x="3098800" y="2971800"/>
                  <a:pt x="3365500" y="2933700"/>
                </a:cubicBezTo>
                <a:close/>
                <a:moveTo>
                  <a:pt x="6400800" y="9702800"/>
                </a:moveTo>
                <a:moveTo>
                  <a:pt x="1689100" y="5245100"/>
                </a:moveTo>
                <a:lnTo>
                  <a:pt x="1320800" y="6705600"/>
                </a:lnTo>
                <a:cubicBezTo>
                  <a:pt x="1257300" y="6959600"/>
                  <a:pt x="1206500" y="7404100"/>
                  <a:pt x="1206500" y="7683500"/>
                </a:cubicBezTo>
                <a:lnTo>
                  <a:pt x="1206500" y="7924800"/>
                </a:lnTo>
                <a:cubicBezTo>
                  <a:pt x="1206500" y="8547100"/>
                  <a:pt x="1257300" y="8610600"/>
                  <a:pt x="1892300" y="8610600"/>
                </a:cubicBezTo>
                <a:lnTo>
                  <a:pt x="2781300" y="8610600"/>
                </a:lnTo>
                <a:cubicBezTo>
                  <a:pt x="3695700" y="8610600"/>
                  <a:pt x="4102100" y="8191500"/>
                  <a:pt x="4406900" y="6972300"/>
                </a:cubicBezTo>
                <a:lnTo>
                  <a:pt x="4673600" y="5854700"/>
                </a:lnTo>
                <a:cubicBezTo>
                  <a:pt x="4737100" y="5588000"/>
                  <a:pt x="4787900" y="5156200"/>
                  <a:pt x="4787900" y="4876800"/>
                </a:cubicBezTo>
                <a:lnTo>
                  <a:pt x="4787900" y="4813300"/>
                </a:lnTo>
                <a:cubicBezTo>
                  <a:pt x="4787900" y="4165600"/>
                  <a:pt x="4559300" y="3949700"/>
                  <a:pt x="3924300" y="3949700"/>
                </a:cubicBezTo>
                <a:lnTo>
                  <a:pt x="3149600" y="3949700"/>
                </a:lnTo>
                <a:cubicBezTo>
                  <a:pt x="2870200" y="3949700"/>
                  <a:pt x="2476500" y="4102100"/>
                  <a:pt x="2273300" y="4305300"/>
                </a:cubicBezTo>
                <a:lnTo>
                  <a:pt x="2171700" y="4419600"/>
                </a:lnTo>
                <a:cubicBezTo>
                  <a:pt x="1968500" y="4610100"/>
                  <a:pt x="1752600" y="4991100"/>
                  <a:pt x="1689100" y="5245100"/>
                </a:cubicBezTo>
                <a:close/>
                <a:moveTo>
                  <a:pt x="4089400" y="9702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0" name="Freeform 2820"/>
          <p:cNvSpPr/>
          <p:nvPr/>
        </p:nvSpPr>
        <p:spPr>
          <a:xfrm rot="0" flipH="0" flipV="0">
            <a:off x="28464119" y="17916087"/>
            <a:ext cx="46310" cy="57861"/>
          </a:xfrm>
          <a:custGeom>
            <a:pathLst>
              <a:path w="5448300" h="6807200">
                <a:moveTo>
                  <a:pt x="4432300" y="1066800"/>
                </a:moveTo>
                <a:lnTo>
                  <a:pt x="3606800" y="1066800"/>
                </a:lnTo>
                <a:cubicBezTo>
                  <a:pt x="2438400" y="1066800"/>
                  <a:pt x="2044700" y="1371600"/>
                  <a:pt x="2044700" y="2286000"/>
                </a:cubicBezTo>
                <a:cubicBezTo>
                  <a:pt x="2044700" y="2946400"/>
                  <a:pt x="1625600" y="4660900"/>
                  <a:pt x="1460500" y="4660900"/>
                </a:cubicBezTo>
                <a:cubicBezTo>
                  <a:pt x="1231900" y="4660900"/>
                  <a:pt x="1143000" y="4826000"/>
                  <a:pt x="1143000" y="5283200"/>
                </a:cubicBezTo>
                <a:cubicBezTo>
                  <a:pt x="1143000" y="5537200"/>
                  <a:pt x="1612900" y="5727700"/>
                  <a:pt x="2171700" y="5727700"/>
                </a:cubicBezTo>
                <a:lnTo>
                  <a:pt x="2286000" y="5727700"/>
                </a:lnTo>
                <a:cubicBezTo>
                  <a:pt x="3644900" y="5727700"/>
                  <a:pt x="4013200" y="5867400"/>
                  <a:pt x="4013200" y="6375400"/>
                </a:cubicBezTo>
                <a:cubicBezTo>
                  <a:pt x="4013200" y="6616700"/>
                  <a:pt x="3556000" y="6807200"/>
                  <a:pt x="2997200" y="6807200"/>
                </a:cubicBezTo>
                <a:lnTo>
                  <a:pt x="2171700" y="6807200"/>
                </a:lnTo>
                <a:cubicBezTo>
                  <a:pt x="1612900" y="6807200"/>
                  <a:pt x="990600" y="6642100"/>
                  <a:pt x="787400" y="6451600"/>
                </a:cubicBezTo>
                <a:cubicBezTo>
                  <a:pt x="0" y="5664200"/>
                  <a:pt x="584200" y="1816100"/>
                  <a:pt x="1651000" y="749300"/>
                </a:cubicBezTo>
                <a:cubicBezTo>
                  <a:pt x="2197100" y="203200"/>
                  <a:pt x="2768600" y="0"/>
                  <a:pt x="3708400" y="0"/>
                </a:cubicBezTo>
                <a:lnTo>
                  <a:pt x="4432300" y="0"/>
                </a:lnTo>
                <a:cubicBezTo>
                  <a:pt x="4991100" y="0"/>
                  <a:pt x="5448300" y="241300"/>
                  <a:pt x="5448300" y="533400"/>
                </a:cubicBezTo>
                <a:cubicBezTo>
                  <a:pt x="5448300" y="825500"/>
                  <a:pt x="4991100" y="1066800"/>
                  <a:pt x="4432300" y="1066800"/>
                </a:cubicBezTo>
                <a:close/>
                <a:moveTo>
                  <a:pt x="57404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1" name="Freeform 2821"/>
          <p:cNvSpPr/>
          <p:nvPr/>
        </p:nvSpPr>
        <p:spPr>
          <a:xfrm rot="0" flipH="0" flipV="0">
            <a:off x="28516099" y="17892445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2" name="Freeform 2822"/>
          <p:cNvSpPr/>
          <p:nvPr/>
        </p:nvSpPr>
        <p:spPr>
          <a:xfrm rot="0" flipH="0" flipV="0">
            <a:off x="28540770" y="17915979"/>
            <a:ext cx="56349" cy="57969"/>
          </a:xfrm>
          <a:custGeom>
            <a:pathLst>
              <a:path w="6629400" h="6819900">
                <a:moveTo>
                  <a:pt x="546100" y="5537200"/>
                </a:moveTo>
                <a:lnTo>
                  <a:pt x="2133600" y="3886200"/>
                </a:lnTo>
                <a:cubicBezTo>
                  <a:pt x="2705100" y="3302000"/>
                  <a:pt x="2705100" y="3302000"/>
                  <a:pt x="2476500" y="2527300"/>
                </a:cubicBezTo>
                <a:lnTo>
                  <a:pt x="2387600" y="2222500"/>
                </a:lnTo>
                <a:cubicBezTo>
                  <a:pt x="2273300" y="1828800"/>
                  <a:pt x="2057400" y="1282700"/>
                  <a:pt x="1905000" y="990600"/>
                </a:cubicBezTo>
                <a:cubicBezTo>
                  <a:pt x="1752600" y="698500"/>
                  <a:pt x="1651000" y="355600"/>
                  <a:pt x="1663700" y="228600"/>
                </a:cubicBezTo>
                <a:cubicBezTo>
                  <a:pt x="1689100" y="101600"/>
                  <a:pt x="1892300" y="0"/>
                  <a:pt x="2108200" y="0"/>
                </a:cubicBezTo>
                <a:cubicBezTo>
                  <a:pt x="2324100" y="0"/>
                  <a:pt x="2628900" y="317500"/>
                  <a:pt x="2781300" y="711200"/>
                </a:cubicBezTo>
                <a:lnTo>
                  <a:pt x="3200400" y="1803400"/>
                </a:lnTo>
                <a:cubicBezTo>
                  <a:pt x="3492500" y="2578100"/>
                  <a:pt x="3492500" y="2578100"/>
                  <a:pt x="3962400" y="2222500"/>
                </a:cubicBezTo>
                <a:cubicBezTo>
                  <a:pt x="4165600" y="2070100"/>
                  <a:pt x="4572000" y="1689100"/>
                  <a:pt x="4851400" y="1397000"/>
                </a:cubicBezTo>
                <a:lnTo>
                  <a:pt x="5651500" y="558800"/>
                </a:lnTo>
                <a:cubicBezTo>
                  <a:pt x="5943600" y="254000"/>
                  <a:pt x="6248400" y="0"/>
                  <a:pt x="6311900" y="0"/>
                </a:cubicBezTo>
                <a:cubicBezTo>
                  <a:pt x="6426200" y="0"/>
                  <a:pt x="6629400" y="317500"/>
                  <a:pt x="6629400" y="495300"/>
                </a:cubicBezTo>
                <a:cubicBezTo>
                  <a:pt x="6629400" y="571500"/>
                  <a:pt x="6159500" y="1346200"/>
                  <a:pt x="5854700" y="1765300"/>
                </a:cubicBezTo>
                <a:cubicBezTo>
                  <a:pt x="5702300" y="1981200"/>
                  <a:pt x="5308600" y="2374900"/>
                  <a:pt x="4978400" y="2641600"/>
                </a:cubicBezTo>
                <a:lnTo>
                  <a:pt x="4533900" y="3009900"/>
                </a:lnTo>
                <a:cubicBezTo>
                  <a:pt x="3835400" y="3581400"/>
                  <a:pt x="3810000" y="3746500"/>
                  <a:pt x="4318000" y="4521200"/>
                </a:cubicBezTo>
                <a:cubicBezTo>
                  <a:pt x="4864100" y="5384800"/>
                  <a:pt x="5016500" y="5778500"/>
                  <a:pt x="5016500" y="6324600"/>
                </a:cubicBezTo>
                <a:cubicBezTo>
                  <a:pt x="5016500" y="6591300"/>
                  <a:pt x="4813300" y="6819900"/>
                  <a:pt x="4572000" y="6819900"/>
                </a:cubicBezTo>
                <a:cubicBezTo>
                  <a:pt x="4318000" y="6819900"/>
                  <a:pt x="4000500" y="6489700"/>
                  <a:pt x="3860800" y="6096000"/>
                </a:cubicBezTo>
                <a:lnTo>
                  <a:pt x="3606800" y="5384800"/>
                </a:lnTo>
                <a:cubicBezTo>
                  <a:pt x="3289300" y="4521200"/>
                  <a:pt x="3035300" y="4483100"/>
                  <a:pt x="2336800" y="5219700"/>
                </a:cubicBezTo>
                <a:lnTo>
                  <a:pt x="1333500" y="6261100"/>
                </a:lnTo>
                <a:cubicBezTo>
                  <a:pt x="1041400" y="6565900"/>
                  <a:pt x="622300" y="6819900"/>
                  <a:pt x="406400" y="6819900"/>
                </a:cubicBezTo>
                <a:cubicBezTo>
                  <a:pt x="177800" y="6819900"/>
                  <a:pt x="0" y="6654800"/>
                  <a:pt x="0" y="6451600"/>
                </a:cubicBezTo>
                <a:cubicBezTo>
                  <a:pt x="0" y="6261100"/>
                  <a:pt x="241300" y="5842000"/>
                  <a:pt x="546100" y="5537200"/>
                </a:cubicBezTo>
                <a:close/>
                <a:moveTo>
                  <a:pt x="12446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3" name="Freeform 2823"/>
          <p:cNvSpPr/>
          <p:nvPr/>
        </p:nvSpPr>
        <p:spPr>
          <a:xfrm rot="0" flipH="0" flipV="0">
            <a:off x="28654387" y="17915979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4" name="Freeform 2824"/>
          <p:cNvSpPr/>
          <p:nvPr/>
        </p:nvSpPr>
        <p:spPr>
          <a:xfrm rot="0" flipH="0" flipV="0">
            <a:off x="28714287" y="17891474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5" name="Freeform 2825"/>
          <p:cNvSpPr/>
          <p:nvPr/>
        </p:nvSpPr>
        <p:spPr>
          <a:xfrm rot="0" flipH="0" flipV="0">
            <a:off x="28772889" y="1791597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6" name="Freeform 2826"/>
          <p:cNvSpPr/>
          <p:nvPr/>
        </p:nvSpPr>
        <p:spPr>
          <a:xfrm rot="0" flipH="0" flipV="0">
            <a:off x="28833976" y="17916842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7" name="Freeform 2827"/>
          <p:cNvSpPr/>
          <p:nvPr/>
        </p:nvSpPr>
        <p:spPr>
          <a:xfrm rot="0" flipH="0" flipV="0">
            <a:off x="28899384" y="1791619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8" name="Freeform 2828"/>
          <p:cNvSpPr/>
          <p:nvPr/>
        </p:nvSpPr>
        <p:spPr>
          <a:xfrm rot="0" flipH="0" flipV="0">
            <a:off x="28963923" y="17916087"/>
            <a:ext cx="52463" cy="57861"/>
          </a:xfrm>
          <a:custGeom>
            <a:pathLst>
              <a:path w="6172200" h="6807200">
                <a:moveTo>
                  <a:pt x="3771900" y="6807200"/>
                </a:moveTo>
                <a:lnTo>
                  <a:pt x="1739900" y="6807200"/>
                </a:lnTo>
                <a:cubicBezTo>
                  <a:pt x="457200" y="6807200"/>
                  <a:pt x="0" y="6362700"/>
                  <a:pt x="0" y="5067300"/>
                </a:cubicBezTo>
                <a:lnTo>
                  <a:pt x="0" y="4953000"/>
                </a:lnTo>
                <a:cubicBezTo>
                  <a:pt x="0" y="4394200"/>
                  <a:pt x="127000" y="3505200"/>
                  <a:pt x="279400" y="2971800"/>
                </a:cubicBezTo>
                <a:lnTo>
                  <a:pt x="736600" y="1371600"/>
                </a:lnTo>
                <a:cubicBezTo>
                  <a:pt x="1016000" y="406400"/>
                  <a:pt x="1282700" y="0"/>
                  <a:pt x="1612900" y="0"/>
                </a:cubicBezTo>
                <a:cubicBezTo>
                  <a:pt x="1714500" y="0"/>
                  <a:pt x="1879600" y="76200"/>
                  <a:pt x="1981200" y="177800"/>
                </a:cubicBezTo>
                <a:cubicBezTo>
                  <a:pt x="2209800" y="406400"/>
                  <a:pt x="2197100" y="838200"/>
                  <a:pt x="1955800" y="2070100"/>
                </a:cubicBezTo>
                <a:lnTo>
                  <a:pt x="1778000" y="2946400"/>
                </a:lnTo>
                <a:cubicBezTo>
                  <a:pt x="1663700" y="3492500"/>
                  <a:pt x="1460500" y="3937000"/>
                  <a:pt x="1333500" y="3937000"/>
                </a:cubicBezTo>
                <a:cubicBezTo>
                  <a:pt x="1193800" y="3937000"/>
                  <a:pt x="1079500" y="4343400"/>
                  <a:pt x="1079500" y="4838700"/>
                </a:cubicBezTo>
                <a:cubicBezTo>
                  <a:pt x="1079500" y="5334000"/>
                  <a:pt x="1536700" y="5727700"/>
                  <a:pt x="2095500" y="5727700"/>
                </a:cubicBezTo>
                <a:lnTo>
                  <a:pt x="2933700" y="5727700"/>
                </a:lnTo>
                <a:cubicBezTo>
                  <a:pt x="3492500" y="5727700"/>
                  <a:pt x="3949700" y="5410200"/>
                  <a:pt x="3949700" y="5016500"/>
                </a:cubicBezTo>
                <a:cubicBezTo>
                  <a:pt x="3949700" y="4622800"/>
                  <a:pt x="4076700" y="3860800"/>
                  <a:pt x="4241800" y="3327400"/>
                </a:cubicBezTo>
                <a:lnTo>
                  <a:pt x="4953000" y="965200"/>
                </a:lnTo>
                <a:cubicBezTo>
                  <a:pt x="5105400" y="431800"/>
                  <a:pt x="5346700" y="0"/>
                  <a:pt x="5486400" y="0"/>
                </a:cubicBezTo>
                <a:cubicBezTo>
                  <a:pt x="5626100" y="0"/>
                  <a:pt x="5816600" y="76200"/>
                  <a:pt x="5918200" y="177800"/>
                </a:cubicBezTo>
                <a:cubicBezTo>
                  <a:pt x="6172200" y="419100"/>
                  <a:pt x="6146800" y="1244600"/>
                  <a:pt x="5854700" y="2413000"/>
                </a:cubicBezTo>
                <a:lnTo>
                  <a:pt x="5029200" y="5816600"/>
                </a:lnTo>
                <a:cubicBezTo>
                  <a:pt x="4826000" y="6667500"/>
                  <a:pt x="4648200" y="6807200"/>
                  <a:pt x="3771900" y="6807200"/>
                </a:cubicBezTo>
                <a:close/>
                <a:moveTo>
                  <a:pt x="-3683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9" name="Freeform 2829"/>
          <p:cNvSpPr/>
          <p:nvPr/>
        </p:nvSpPr>
        <p:spPr>
          <a:xfrm rot="0" flipH="0" flipV="0">
            <a:off x="29019073" y="17916518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0" name="Freeform 2830"/>
          <p:cNvSpPr/>
          <p:nvPr/>
        </p:nvSpPr>
        <p:spPr>
          <a:xfrm rot="0" flipH="0" flipV="0">
            <a:off x="29130702" y="17915763"/>
            <a:ext cx="71678" cy="57861"/>
          </a:xfrm>
          <a:custGeom>
            <a:pathLst>
              <a:path w="8432800" h="6807200">
                <a:moveTo>
                  <a:pt x="5943600" y="6807200"/>
                </a:moveTo>
                <a:lnTo>
                  <a:pt x="1231900" y="6807200"/>
                </a:lnTo>
                <a:cubicBezTo>
                  <a:pt x="482600" y="6807200"/>
                  <a:pt x="0" y="6235700"/>
                  <a:pt x="0" y="5334000"/>
                </a:cubicBezTo>
                <a:cubicBezTo>
                  <a:pt x="0" y="5156200"/>
                  <a:pt x="63500" y="4800600"/>
                  <a:pt x="139700" y="4521200"/>
                </a:cubicBezTo>
                <a:lnTo>
                  <a:pt x="1130300" y="838200"/>
                </a:lnTo>
                <a:cubicBezTo>
                  <a:pt x="1270000" y="304800"/>
                  <a:pt x="1511300" y="0"/>
                  <a:pt x="1790700" y="0"/>
                </a:cubicBezTo>
                <a:cubicBezTo>
                  <a:pt x="1892300" y="0"/>
                  <a:pt x="2057400" y="76200"/>
                  <a:pt x="2159000" y="177800"/>
                </a:cubicBezTo>
                <a:cubicBezTo>
                  <a:pt x="2247900" y="279400"/>
                  <a:pt x="2273300" y="571500"/>
                  <a:pt x="2209800" y="838200"/>
                </a:cubicBezTo>
                <a:lnTo>
                  <a:pt x="1168400" y="4762500"/>
                </a:lnTo>
                <a:cubicBezTo>
                  <a:pt x="977900" y="5473700"/>
                  <a:pt x="1117600" y="5740400"/>
                  <a:pt x="1689100" y="5740400"/>
                </a:cubicBezTo>
                <a:lnTo>
                  <a:pt x="2540000" y="5740400"/>
                </a:lnTo>
                <a:cubicBezTo>
                  <a:pt x="2844800" y="5740400"/>
                  <a:pt x="3048000" y="5537200"/>
                  <a:pt x="3048000" y="5232400"/>
                </a:cubicBezTo>
                <a:lnTo>
                  <a:pt x="3048000" y="5168900"/>
                </a:lnTo>
                <a:cubicBezTo>
                  <a:pt x="3048000" y="4889500"/>
                  <a:pt x="3111500" y="4445000"/>
                  <a:pt x="3187700" y="4178300"/>
                </a:cubicBezTo>
                <a:lnTo>
                  <a:pt x="4102100" y="901700"/>
                </a:lnTo>
                <a:cubicBezTo>
                  <a:pt x="4229100" y="444500"/>
                  <a:pt x="4559300" y="0"/>
                  <a:pt x="4749800" y="0"/>
                </a:cubicBezTo>
                <a:cubicBezTo>
                  <a:pt x="4800600" y="0"/>
                  <a:pt x="4927600" y="76200"/>
                  <a:pt x="5016500" y="177800"/>
                </a:cubicBezTo>
                <a:cubicBezTo>
                  <a:pt x="5118100" y="279400"/>
                  <a:pt x="5181600" y="558800"/>
                  <a:pt x="5143500" y="812800"/>
                </a:cubicBezTo>
                <a:lnTo>
                  <a:pt x="5105400" y="1193800"/>
                </a:lnTo>
                <a:cubicBezTo>
                  <a:pt x="5080000" y="1447800"/>
                  <a:pt x="5003800" y="1879600"/>
                  <a:pt x="4940300" y="2146300"/>
                </a:cubicBezTo>
                <a:lnTo>
                  <a:pt x="4279900" y="4876800"/>
                </a:lnTo>
                <a:cubicBezTo>
                  <a:pt x="4216400" y="5156200"/>
                  <a:pt x="4114800" y="5372100"/>
                  <a:pt x="4051300" y="5372100"/>
                </a:cubicBezTo>
                <a:cubicBezTo>
                  <a:pt x="4000500" y="5372100"/>
                  <a:pt x="3949700" y="5461000"/>
                  <a:pt x="3949700" y="5562600"/>
                </a:cubicBezTo>
                <a:cubicBezTo>
                  <a:pt x="3949700" y="5651500"/>
                  <a:pt x="4178300" y="5740400"/>
                  <a:pt x="4457700" y="5740400"/>
                </a:cubicBezTo>
                <a:lnTo>
                  <a:pt x="5410200" y="5740400"/>
                </a:lnTo>
                <a:cubicBezTo>
                  <a:pt x="5803900" y="5740400"/>
                  <a:pt x="5943600" y="5626100"/>
                  <a:pt x="6019800" y="5207000"/>
                </a:cubicBezTo>
                <a:lnTo>
                  <a:pt x="6197600" y="4381500"/>
                </a:lnTo>
                <a:cubicBezTo>
                  <a:pt x="6248400" y="4089400"/>
                  <a:pt x="6362700" y="3644900"/>
                  <a:pt x="6438900" y="3378200"/>
                </a:cubicBezTo>
                <a:lnTo>
                  <a:pt x="7150100" y="901700"/>
                </a:lnTo>
                <a:cubicBezTo>
                  <a:pt x="7302500" y="368300"/>
                  <a:pt x="7607300" y="0"/>
                  <a:pt x="7886700" y="0"/>
                </a:cubicBezTo>
                <a:cubicBezTo>
                  <a:pt x="8115300" y="0"/>
                  <a:pt x="8432800" y="304800"/>
                  <a:pt x="8432800" y="533400"/>
                </a:cubicBezTo>
                <a:cubicBezTo>
                  <a:pt x="8432800" y="635000"/>
                  <a:pt x="8369300" y="939800"/>
                  <a:pt x="8293100" y="1206500"/>
                </a:cubicBezTo>
                <a:lnTo>
                  <a:pt x="7010400" y="5905500"/>
                </a:lnTo>
                <a:cubicBezTo>
                  <a:pt x="6832600" y="6565900"/>
                  <a:pt x="6540500" y="6807200"/>
                  <a:pt x="5943600" y="6807200"/>
                </a:cubicBezTo>
                <a:close/>
                <a:moveTo>
                  <a:pt x="-152400" y="6858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1" name="Freeform 2831"/>
          <p:cNvSpPr/>
          <p:nvPr/>
        </p:nvSpPr>
        <p:spPr>
          <a:xfrm rot="0" flipH="0" flipV="0">
            <a:off x="29208172" y="17891582"/>
            <a:ext cx="85820" cy="82257"/>
          </a:xfrm>
          <a:custGeom>
            <a:pathLst>
              <a:path w="10096500" h="9677400">
                <a:moveTo>
                  <a:pt x="482600" y="5854700"/>
                </a:moveTo>
                <a:lnTo>
                  <a:pt x="1625600" y="1790700"/>
                </a:lnTo>
                <a:cubicBezTo>
                  <a:pt x="2006600" y="419100"/>
                  <a:pt x="2603500" y="0"/>
                  <a:pt x="4203700" y="0"/>
                </a:cubicBezTo>
                <a:cubicBezTo>
                  <a:pt x="5486400" y="0"/>
                  <a:pt x="5956300" y="444500"/>
                  <a:pt x="5956300" y="1651000"/>
                </a:cubicBezTo>
                <a:cubicBezTo>
                  <a:pt x="5956300" y="2387600"/>
                  <a:pt x="5765800" y="2870200"/>
                  <a:pt x="5486400" y="2870200"/>
                </a:cubicBezTo>
                <a:cubicBezTo>
                  <a:pt x="5105400" y="2870200"/>
                  <a:pt x="5181600" y="3556000"/>
                  <a:pt x="5600700" y="3810000"/>
                </a:cubicBezTo>
                <a:cubicBezTo>
                  <a:pt x="5791200" y="3924300"/>
                  <a:pt x="5956300" y="4483100"/>
                  <a:pt x="5956300" y="5041900"/>
                </a:cubicBezTo>
                <a:lnTo>
                  <a:pt x="5956300" y="5080000"/>
                </a:lnTo>
                <a:cubicBezTo>
                  <a:pt x="5956300" y="5638800"/>
                  <a:pt x="5816600" y="6515100"/>
                  <a:pt x="5651500" y="7035800"/>
                </a:cubicBezTo>
                <a:lnTo>
                  <a:pt x="5588000" y="7239000"/>
                </a:lnTo>
                <a:cubicBezTo>
                  <a:pt x="4940300" y="9245600"/>
                  <a:pt x="4419600" y="9677400"/>
                  <a:pt x="2692400" y="9677400"/>
                </a:cubicBezTo>
                <a:lnTo>
                  <a:pt x="2311400" y="9677400"/>
                </a:lnTo>
                <a:cubicBezTo>
                  <a:pt x="1752600" y="9677400"/>
                  <a:pt x="1143000" y="9639300"/>
                  <a:pt x="952500" y="9575800"/>
                </a:cubicBezTo>
                <a:cubicBezTo>
                  <a:pt x="215900" y="9359900"/>
                  <a:pt x="0" y="7607300"/>
                  <a:pt x="482600" y="5854700"/>
                </a:cubicBezTo>
                <a:close/>
                <a:moveTo>
                  <a:pt x="3619500" y="9702800"/>
                </a:moveTo>
                <a:moveTo>
                  <a:pt x="9182100" y="927100"/>
                </a:moveTo>
                <a:lnTo>
                  <a:pt x="9182100" y="508000"/>
                </a:lnTo>
                <a:cubicBezTo>
                  <a:pt x="9182100" y="228600"/>
                  <a:pt x="9347200" y="0"/>
                  <a:pt x="9537700" y="0"/>
                </a:cubicBezTo>
                <a:cubicBezTo>
                  <a:pt x="9740900" y="0"/>
                  <a:pt x="9944100" y="101600"/>
                  <a:pt x="9982200" y="228600"/>
                </a:cubicBezTo>
                <a:cubicBezTo>
                  <a:pt x="10096500" y="482600"/>
                  <a:pt x="10096500" y="584200"/>
                  <a:pt x="10033000" y="1079500"/>
                </a:cubicBezTo>
                <a:cubicBezTo>
                  <a:pt x="10007600" y="1270000"/>
                  <a:pt x="9804400" y="1435100"/>
                  <a:pt x="9575800" y="1435100"/>
                </a:cubicBezTo>
                <a:cubicBezTo>
                  <a:pt x="9359900" y="1435100"/>
                  <a:pt x="9182100" y="1206500"/>
                  <a:pt x="9182100" y="927100"/>
                </a:cubicBezTo>
                <a:close/>
                <a:moveTo>
                  <a:pt x="8547100" y="9702800"/>
                </a:moveTo>
                <a:moveTo>
                  <a:pt x="2730500" y="1943100"/>
                </a:moveTo>
                <a:lnTo>
                  <a:pt x="2730500" y="2362200"/>
                </a:lnTo>
                <a:cubicBezTo>
                  <a:pt x="2730500" y="2692400"/>
                  <a:pt x="2895600" y="2870200"/>
                  <a:pt x="3238500" y="2870200"/>
                </a:cubicBezTo>
                <a:lnTo>
                  <a:pt x="3657600" y="2870200"/>
                </a:lnTo>
                <a:cubicBezTo>
                  <a:pt x="3937000" y="2870200"/>
                  <a:pt x="4318000" y="2705100"/>
                  <a:pt x="4521200" y="2514600"/>
                </a:cubicBezTo>
                <a:cubicBezTo>
                  <a:pt x="4711700" y="2311400"/>
                  <a:pt x="4876800" y="1993900"/>
                  <a:pt x="4876800" y="1790700"/>
                </a:cubicBezTo>
                <a:cubicBezTo>
                  <a:pt x="4876800" y="1295400"/>
                  <a:pt x="4610100" y="1079500"/>
                  <a:pt x="4013200" y="1079500"/>
                </a:cubicBezTo>
                <a:lnTo>
                  <a:pt x="3594100" y="1079500"/>
                </a:lnTo>
                <a:cubicBezTo>
                  <a:pt x="2946400" y="1079500"/>
                  <a:pt x="2730500" y="1295400"/>
                  <a:pt x="2730500" y="1943100"/>
                </a:cubicBezTo>
                <a:close/>
                <a:moveTo>
                  <a:pt x="7531100" y="9702800"/>
                </a:moveTo>
                <a:moveTo>
                  <a:pt x="2552700" y="2870200"/>
                </a:moveTo>
                <a:cubicBezTo>
                  <a:pt x="2451100" y="2870200"/>
                  <a:pt x="2362200" y="2946400"/>
                  <a:pt x="2362200" y="3048000"/>
                </a:cubicBezTo>
                <a:cubicBezTo>
                  <a:pt x="2362200" y="3149600"/>
                  <a:pt x="2451100" y="3225800"/>
                  <a:pt x="2552700" y="3225800"/>
                </a:cubicBezTo>
                <a:cubicBezTo>
                  <a:pt x="2641600" y="3225800"/>
                  <a:pt x="2730500" y="3149600"/>
                  <a:pt x="2730500" y="3048000"/>
                </a:cubicBezTo>
                <a:cubicBezTo>
                  <a:pt x="2730500" y="2946400"/>
                  <a:pt x="2641600" y="2870200"/>
                  <a:pt x="2552700" y="2870200"/>
                </a:cubicBezTo>
                <a:close/>
                <a:moveTo>
                  <a:pt x="6604000" y="9702800"/>
                </a:moveTo>
                <a:moveTo>
                  <a:pt x="9182100" y="3378200"/>
                </a:moveTo>
                <a:lnTo>
                  <a:pt x="9182100" y="4152900"/>
                </a:lnTo>
                <a:cubicBezTo>
                  <a:pt x="9182100" y="4432300"/>
                  <a:pt x="9105900" y="4660900"/>
                  <a:pt x="9004300" y="4660900"/>
                </a:cubicBezTo>
                <a:cubicBezTo>
                  <a:pt x="8902700" y="4660900"/>
                  <a:pt x="8826500" y="4889500"/>
                  <a:pt x="8826500" y="5168900"/>
                </a:cubicBezTo>
                <a:lnTo>
                  <a:pt x="8826500" y="5588000"/>
                </a:lnTo>
                <a:cubicBezTo>
                  <a:pt x="8826500" y="5867400"/>
                  <a:pt x="8737600" y="6096000"/>
                  <a:pt x="8648700" y="6096000"/>
                </a:cubicBezTo>
                <a:cubicBezTo>
                  <a:pt x="8547100" y="6096000"/>
                  <a:pt x="8458200" y="6324600"/>
                  <a:pt x="8458200" y="6604000"/>
                </a:cubicBezTo>
                <a:lnTo>
                  <a:pt x="8458200" y="7023100"/>
                </a:lnTo>
                <a:cubicBezTo>
                  <a:pt x="8458200" y="7302500"/>
                  <a:pt x="8382000" y="7531100"/>
                  <a:pt x="8280400" y="7531100"/>
                </a:cubicBezTo>
                <a:cubicBezTo>
                  <a:pt x="8191500" y="7531100"/>
                  <a:pt x="8102600" y="7759700"/>
                  <a:pt x="8102600" y="8039100"/>
                </a:cubicBezTo>
                <a:lnTo>
                  <a:pt x="8102600" y="8458200"/>
                </a:lnTo>
                <a:cubicBezTo>
                  <a:pt x="8102600" y="8737600"/>
                  <a:pt x="8026400" y="8966200"/>
                  <a:pt x="7924800" y="8966200"/>
                </a:cubicBezTo>
                <a:cubicBezTo>
                  <a:pt x="7823200" y="8966200"/>
                  <a:pt x="7747000" y="9131300"/>
                  <a:pt x="7747000" y="9321800"/>
                </a:cubicBezTo>
                <a:cubicBezTo>
                  <a:pt x="7747000" y="9525000"/>
                  <a:pt x="7518400" y="9677400"/>
                  <a:pt x="7239000" y="9677400"/>
                </a:cubicBezTo>
                <a:lnTo>
                  <a:pt x="7175500" y="9677400"/>
                </a:lnTo>
                <a:cubicBezTo>
                  <a:pt x="6896100" y="9677400"/>
                  <a:pt x="6667500" y="9525000"/>
                  <a:pt x="6667500" y="9321800"/>
                </a:cubicBezTo>
                <a:cubicBezTo>
                  <a:pt x="6667500" y="9131300"/>
                  <a:pt x="6756400" y="8966200"/>
                  <a:pt x="6845300" y="8966200"/>
                </a:cubicBezTo>
                <a:cubicBezTo>
                  <a:pt x="6946900" y="8966200"/>
                  <a:pt x="7023100" y="8737600"/>
                  <a:pt x="7023100" y="8458200"/>
                </a:cubicBezTo>
                <a:lnTo>
                  <a:pt x="7023100" y="8039100"/>
                </a:lnTo>
                <a:cubicBezTo>
                  <a:pt x="7023100" y="7759700"/>
                  <a:pt x="7112000" y="7531100"/>
                  <a:pt x="7213600" y="7531100"/>
                </a:cubicBezTo>
                <a:cubicBezTo>
                  <a:pt x="7302500" y="7531100"/>
                  <a:pt x="7391400" y="7302500"/>
                  <a:pt x="7391400" y="7023100"/>
                </a:cubicBezTo>
                <a:lnTo>
                  <a:pt x="7391400" y="6604000"/>
                </a:lnTo>
                <a:cubicBezTo>
                  <a:pt x="7391400" y="6324600"/>
                  <a:pt x="7467600" y="6096000"/>
                  <a:pt x="7569200" y="6096000"/>
                </a:cubicBezTo>
                <a:cubicBezTo>
                  <a:pt x="7670800" y="6096000"/>
                  <a:pt x="7747000" y="5867400"/>
                  <a:pt x="7747000" y="5588000"/>
                </a:cubicBezTo>
                <a:lnTo>
                  <a:pt x="7747000" y="5168900"/>
                </a:lnTo>
                <a:cubicBezTo>
                  <a:pt x="7747000" y="4889500"/>
                  <a:pt x="7823200" y="4660900"/>
                  <a:pt x="7924800" y="4660900"/>
                </a:cubicBezTo>
                <a:cubicBezTo>
                  <a:pt x="8026400" y="4660900"/>
                  <a:pt x="8102600" y="4432300"/>
                  <a:pt x="8102600" y="4152900"/>
                </a:cubicBezTo>
                <a:lnTo>
                  <a:pt x="8102600" y="3733800"/>
                </a:lnTo>
                <a:cubicBezTo>
                  <a:pt x="8102600" y="3136900"/>
                  <a:pt x="8331200" y="2870200"/>
                  <a:pt x="8826500" y="2870200"/>
                </a:cubicBezTo>
                <a:cubicBezTo>
                  <a:pt x="9017000" y="2870200"/>
                  <a:pt x="9182100" y="3098800"/>
                  <a:pt x="9182100" y="3378200"/>
                </a:cubicBezTo>
                <a:close/>
                <a:moveTo>
                  <a:pt x="6096000" y="9702800"/>
                </a:moveTo>
                <a:moveTo>
                  <a:pt x="1803400" y="8610600"/>
                </a:moveTo>
                <a:lnTo>
                  <a:pt x="2933700" y="8610600"/>
                </a:lnTo>
                <a:cubicBezTo>
                  <a:pt x="3213100" y="8610600"/>
                  <a:pt x="3441700" y="8521700"/>
                  <a:pt x="3441700" y="8420100"/>
                </a:cubicBezTo>
                <a:cubicBezTo>
                  <a:pt x="3441700" y="8331200"/>
                  <a:pt x="3606800" y="8242300"/>
                  <a:pt x="3797300" y="8242300"/>
                </a:cubicBezTo>
                <a:cubicBezTo>
                  <a:pt x="4000500" y="8242300"/>
                  <a:pt x="4165600" y="8013700"/>
                  <a:pt x="4165600" y="7734300"/>
                </a:cubicBezTo>
                <a:lnTo>
                  <a:pt x="4165600" y="7683500"/>
                </a:lnTo>
                <a:cubicBezTo>
                  <a:pt x="4165600" y="7404100"/>
                  <a:pt x="4241800" y="7175500"/>
                  <a:pt x="4343400" y="7175500"/>
                </a:cubicBezTo>
                <a:cubicBezTo>
                  <a:pt x="4432300" y="7175500"/>
                  <a:pt x="4521200" y="6946900"/>
                  <a:pt x="4521200" y="6667500"/>
                </a:cubicBezTo>
                <a:lnTo>
                  <a:pt x="4521200" y="6248400"/>
                </a:lnTo>
                <a:cubicBezTo>
                  <a:pt x="4521200" y="5969000"/>
                  <a:pt x="4597400" y="5740400"/>
                  <a:pt x="4699000" y="5740400"/>
                </a:cubicBezTo>
                <a:cubicBezTo>
                  <a:pt x="4800600" y="5740400"/>
                  <a:pt x="4876800" y="5511800"/>
                  <a:pt x="4876800" y="5232400"/>
                </a:cubicBezTo>
                <a:lnTo>
                  <a:pt x="4876800" y="4813300"/>
                </a:lnTo>
                <a:cubicBezTo>
                  <a:pt x="4876800" y="4165600"/>
                  <a:pt x="4648200" y="3949700"/>
                  <a:pt x="4013200" y="3949700"/>
                </a:cubicBezTo>
                <a:lnTo>
                  <a:pt x="3238500" y="3949700"/>
                </a:lnTo>
                <a:cubicBezTo>
                  <a:pt x="2641600" y="3949700"/>
                  <a:pt x="2006600" y="4495800"/>
                  <a:pt x="2006600" y="5016500"/>
                </a:cubicBezTo>
                <a:cubicBezTo>
                  <a:pt x="2006600" y="5219700"/>
                  <a:pt x="1930400" y="5372100"/>
                  <a:pt x="1828800" y="5372100"/>
                </a:cubicBezTo>
                <a:cubicBezTo>
                  <a:pt x="1727200" y="5372100"/>
                  <a:pt x="1651000" y="5613400"/>
                  <a:pt x="1651000" y="5892800"/>
                </a:cubicBezTo>
                <a:lnTo>
                  <a:pt x="1651000" y="6299200"/>
                </a:lnTo>
                <a:cubicBezTo>
                  <a:pt x="1651000" y="6578600"/>
                  <a:pt x="1574800" y="6807200"/>
                  <a:pt x="1473200" y="6807200"/>
                </a:cubicBezTo>
                <a:cubicBezTo>
                  <a:pt x="1371600" y="6807200"/>
                  <a:pt x="1295400" y="7035800"/>
                  <a:pt x="1295400" y="7327900"/>
                </a:cubicBezTo>
                <a:lnTo>
                  <a:pt x="1295400" y="8102600"/>
                </a:lnTo>
                <a:cubicBezTo>
                  <a:pt x="1295400" y="8521700"/>
                  <a:pt x="1371600" y="8610600"/>
                  <a:pt x="1803400" y="8610600"/>
                </a:cubicBezTo>
                <a:close/>
                <a:moveTo>
                  <a:pt x="863600" y="9702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2" name="Freeform 2832"/>
          <p:cNvSpPr/>
          <p:nvPr/>
        </p:nvSpPr>
        <p:spPr>
          <a:xfrm rot="0" flipH="0" flipV="0">
            <a:off x="29294173" y="17891582"/>
            <a:ext cx="50952" cy="82257"/>
          </a:xfrm>
          <a:custGeom>
            <a:pathLst>
              <a:path w="5994400" h="9677400">
                <a:moveTo>
                  <a:pt x="266700" y="7048500"/>
                </a:moveTo>
                <a:lnTo>
                  <a:pt x="1752600" y="1612900"/>
                </a:lnTo>
                <a:cubicBezTo>
                  <a:pt x="1955800" y="889000"/>
                  <a:pt x="2349500" y="381000"/>
                  <a:pt x="2755900" y="304800"/>
                </a:cubicBezTo>
                <a:cubicBezTo>
                  <a:pt x="2946400" y="266700"/>
                  <a:pt x="3162300" y="190500"/>
                  <a:pt x="3238500" y="127000"/>
                </a:cubicBezTo>
                <a:cubicBezTo>
                  <a:pt x="3302000" y="50800"/>
                  <a:pt x="3581400" y="0"/>
                  <a:pt x="3860800" y="0"/>
                </a:cubicBezTo>
                <a:lnTo>
                  <a:pt x="4279900" y="0"/>
                </a:lnTo>
                <a:cubicBezTo>
                  <a:pt x="4559300" y="0"/>
                  <a:pt x="4787900" y="76200"/>
                  <a:pt x="4787900" y="177800"/>
                </a:cubicBezTo>
                <a:cubicBezTo>
                  <a:pt x="4787900" y="279400"/>
                  <a:pt x="4914900" y="355600"/>
                  <a:pt x="5054600" y="355600"/>
                </a:cubicBezTo>
                <a:cubicBezTo>
                  <a:pt x="5372100" y="355600"/>
                  <a:pt x="5689600" y="1003300"/>
                  <a:pt x="5689600" y="1676400"/>
                </a:cubicBezTo>
                <a:cubicBezTo>
                  <a:pt x="5689600" y="1943100"/>
                  <a:pt x="5562600" y="2336800"/>
                  <a:pt x="5422900" y="2552700"/>
                </a:cubicBezTo>
                <a:cubicBezTo>
                  <a:pt x="5067300" y="3073400"/>
                  <a:pt x="5080000" y="3530600"/>
                  <a:pt x="5435600" y="3810000"/>
                </a:cubicBezTo>
                <a:cubicBezTo>
                  <a:pt x="5892800" y="4178300"/>
                  <a:pt x="5994400" y="4826000"/>
                  <a:pt x="5753100" y="5854700"/>
                </a:cubicBezTo>
                <a:lnTo>
                  <a:pt x="5486400" y="6972300"/>
                </a:lnTo>
                <a:cubicBezTo>
                  <a:pt x="5422900" y="7239000"/>
                  <a:pt x="5257800" y="7658100"/>
                  <a:pt x="5118100" y="7899400"/>
                </a:cubicBezTo>
                <a:lnTo>
                  <a:pt x="4559300" y="8877300"/>
                </a:lnTo>
                <a:cubicBezTo>
                  <a:pt x="4419600" y="9131300"/>
                  <a:pt x="4165600" y="9321800"/>
                  <a:pt x="4013200" y="9321800"/>
                </a:cubicBezTo>
                <a:cubicBezTo>
                  <a:pt x="3848100" y="9321800"/>
                  <a:pt x="3708400" y="9410700"/>
                  <a:pt x="3708400" y="9499600"/>
                </a:cubicBezTo>
                <a:cubicBezTo>
                  <a:pt x="3708400" y="9601200"/>
                  <a:pt x="3479800" y="9677400"/>
                  <a:pt x="3200400" y="9677400"/>
                </a:cubicBezTo>
                <a:lnTo>
                  <a:pt x="1714500" y="9677400"/>
                </a:lnTo>
                <a:cubicBezTo>
                  <a:pt x="1435100" y="9677400"/>
                  <a:pt x="1041400" y="9525000"/>
                  <a:pt x="838200" y="9347200"/>
                </a:cubicBezTo>
                <a:lnTo>
                  <a:pt x="685800" y="9207500"/>
                </a:lnTo>
                <a:cubicBezTo>
                  <a:pt x="139700" y="8699500"/>
                  <a:pt x="0" y="8001000"/>
                  <a:pt x="266700" y="7048500"/>
                </a:cubicBezTo>
                <a:close/>
                <a:moveTo>
                  <a:pt x="2286000" y="9702800"/>
                </a:moveTo>
                <a:moveTo>
                  <a:pt x="3365500" y="2933700"/>
                </a:moveTo>
                <a:lnTo>
                  <a:pt x="3594100" y="2921000"/>
                </a:lnTo>
                <a:cubicBezTo>
                  <a:pt x="4229100" y="2857500"/>
                  <a:pt x="4787900" y="2247900"/>
                  <a:pt x="4787900" y="1612900"/>
                </a:cubicBezTo>
                <a:cubicBezTo>
                  <a:pt x="4787900" y="1295400"/>
                  <a:pt x="4445000" y="1079500"/>
                  <a:pt x="3924300" y="1079500"/>
                </a:cubicBezTo>
                <a:lnTo>
                  <a:pt x="3683000" y="1079500"/>
                </a:lnTo>
                <a:cubicBezTo>
                  <a:pt x="3098800" y="1079500"/>
                  <a:pt x="2755900" y="1358900"/>
                  <a:pt x="2590800" y="1981200"/>
                </a:cubicBezTo>
                <a:lnTo>
                  <a:pt x="2578100" y="2070100"/>
                </a:lnTo>
                <a:cubicBezTo>
                  <a:pt x="2514600" y="2311400"/>
                  <a:pt x="2463800" y="2667000"/>
                  <a:pt x="2463800" y="2870200"/>
                </a:cubicBezTo>
                <a:cubicBezTo>
                  <a:pt x="2463800" y="3073400"/>
                  <a:pt x="2501900" y="3225800"/>
                  <a:pt x="2552700" y="3225800"/>
                </a:cubicBezTo>
                <a:cubicBezTo>
                  <a:pt x="2603500" y="3225800"/>
                  <a:pt x="2692400" y="3175000"/>
                  <a:pt x="2755900" y="3111500"/>
                </a:cubicBezTo>
                <a:cubicBezTo>
                  <a:pt x="2819400" y="3035300"/>
                  <a:pt x="3098800" y="2971800"/>
                  <a:pt x="3365500" y="2933700"/>
                </a:cubicBezTo>
                <a:close/>
                <a:moveTo>
                  <a:pt x="6400800" y="9702800"/>
                </a:moveTo>
                <a:moveTo>
                  <a:pt x="1689100" y="5245100"/>
                </a:moveTo>
                <a:lnTo>
                  <a:pt x="1320800" y="6705600"/>
                </a:lnTo>
                <a:cubicBezTo>
                  <a:pt x="1257300" y="6959600"/>
                  <a:pt x="1206500" y="7404100"/>
                  <a:pt x="1206500" y="7683500"/>
                </a:cubicBezTo>
                <a:lnTo>
                  <a:pt x="1206500" y="7924800"/>
                </a:lnTo>
                <a:cubicBezTo>
                  <a:pt x="1206500" y="8547100"/>
                  <a:pt x="1257300" y="8610600"/>
                  <a:pt x="1892300" y="8610600"/>
                </a:cubicBezTo>
                <a:lnTo>
                  <a:pt x="2781300" y="8610600"/>
                </a:lnTo>
                <a:cubicBezTo>
                  <a:pt x="3695700" y="8610600"/>
                  <a:pt x="4102100" y="8191500"/>
                  <a:pt x="4406900" y="6972300"/>
                </a:cubicBezTo>
                <a:lnTo>
                  <a:pt x="4673600" y="5854700"/>
                </a:lnTo>
                <a:cubicBezTo>
                  <a:pt x="4737100" y="5588000"/>
                  <a:pt x="4787900" y="5156200"/>
                  <a:pt x="4787900" y="4876800"/>
                </a:cubicBezTo>
                <a:lnTo>
                  <a:pt x="4787900" y="4813300"/>
                </a:lnTo>
                <a:cubicBezTo>
                  <a:pt x="4787900" y="4165600"/>
                  <a:pt x="4559300" y="3949700"/>
                  <a:pt x="3924300" y="3949700"/>
                </a:cubicBezTo>
                <a:lnTo>
                  <a:pt x="3149600" y="3949700"/>
                </a:lnTo>
                <a:cubicBezTo>
                  <a:pt x="2870200" y="3949700"/>
                  <a:pt x="2476500" y="4102100"/>
                  <a:pt x="2273300" y="4305300"/>
                </a:cubicBezTo>
                <a:lnTo>
                  <a:pt x="2171700" y="4419600"/>
                </a:lnTo>
                <a:cubicBezTo>
                  <a:pt x="1968500" y="4610100"/>
                  <a:pt x="1752600" y="4991100"/>
                  <a:pt x="1689100" y="5245100"/>
                </a:cubicBezTo>
                <a:close/>
                <a:moveTo>
                  <a:pt x="4089400" y="9702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3" name="Freeform 2833"/>
          <p:cNvSpPr/>
          <p:nvPr/>
        </p:nvSpPr>
        <p:spPr>
          <a:xfrm rot="0" flipH="0" flipV="0">
            <a:off x="29405096" y="17891906"/>
            <a:ext cx="50304" cy="82365"/>
          </a:xfrm>
          <a:custGeom>
            <a:pathLst>
              <a:path w="5918200" h="9690100">
                <a:moveTo>
                  <a:pt x="304800" y="6210300"/>
                </a:moveTo>
                <a:lnTo>
                  <a:pt x="1117600" y="3467100"/>
                </a:lnTo>
                <a:cubicBezTo>
                  <a:pt x="1181100" y="3289300"/>
                  <a:pt x="1282700" y="2997200"/>
                  <a:pt x="1358900" y="2832100"/>
                </a:cubicBezTo>
                <a:lnTo>
                  <a:pt x="1422400" y="2692400"/>
                </a:lnTo>
                <a:cubicBezTo>
                  <a:pt x="1485900" y="2527300"/>
                  <a:pt x="1651000" y="2298700"/>
                  <a:pt x="1765300" y="2184400"/>
                </a:cubicBezTo>
                <a:cubicBezTo>
                  <a:pt x="1879600" y="2070100"/>
                  <a:pt x="2032000" y="1866900"/>
                  <a:pt x="2120900" y="1739900"/>
                </a:cubicBezTo>
                <a:cubicBezTo>
                  <a:pt x="2311400" y="1435100"/>
                  <a:pt x="2476500" y="1270000"/>
                  <a:pt x="2641600" y="1219200"/>
                </a:cubicBezTo>
                <a:cubicBezTo>
                  <a:pt x="2705100" y="1193800"/>
                  <a:pt x="2870200" y="1079500"/>
                  <a:pt x="2997200" y="952500"/>
                </a:cubicBezTo>
                <a:cubicBezTo>
                  <a:pt x="3124200" y="825500"/>
                  <a:pt x="3390900" y="647700"/>
                  <a:pt x="3594100" y="546100"/>
                </a:cubicBezTo>
                <a:lnTo>
                  <a:pt x="3670300" y="520700"/>
                </a:lnTo>
                <a:cubicBezTo>
                  <a:pt x="3860800" y="419100"/>
                  <a:pt x="4114800" y="317500"/>
                  <a:pt x="4229100" y="292100"/>
                </a:cubicBezTo>
                <a:cubicBezTo>
                  <a:pt x="4330700" y="266700"/>
                  <a:pt x="4470400" y="190500"/>
                  <a:pt x="4546600" y="127000"/>
                </a:cubicBezTo>
                <a:cubicBezTo>
                  <a:pt x="4610100" y="50800"/>
                  <a:pt x="4826000" y="0"/>
                  <a:pt x="5016500" y="0"/>
                </a:cubicBezTo>
                <a:lnTo>
                  <a:pt x="5194300" y="0"/>
                </a:lnTo>
                <a:cubicBezTo>
                  <a:pt x="5537200" y="0"/>
                  <a:pt x="5918200" y="241300"/>
                  <a:pt x="5918200" y="444500"/>
                </a:cubicBezTo>
                <a:cubicBezTo>
                  <a:pt x="5918200" y="685800"/>
                  <a:pt x="5384800" y="1028700"/>
                  <a:pt x="4813300" y="1168400"/>
                </a:cubicBezTo>
                <a:cubicBezTo>
                  <a:pt x="4648200" y="1206500"/>
                  <a:pt x="4381500" y="1308100"/>
                  <a:pt x="4229100" y="1397000"/>
                </a:cubicBezTo>
                <a:lnTo>
                  <a:pt x="3619500" y="1714500"/>
                </a:lnTo>
                <a:cubicBezTo>
                  <a:pt x="3454400" y="1803400"/>
                  <a:pt x="3213100" y="1981200"/>
                  <a:pt x="3073400" y="2120900"/>
                </a:cubicBezTo>
                <a:lnTo>
                  <a:pt x="2768600" y="2438400"/>
                </a:lnTo>
                <a:cubicBezTo>
                  <a:pt x="2628900" y="2578100"/>
                  <a:pt x="2489200" y="2755900"/>
                  <a:pt x="2451100" y="2844800"/>
                </a:cubicBezTo>
                <a:cubicBezTo>
                  <a:pt x="2413000" y="2921000"/>
                  <a:pt x="2336800" y="3048000"/>
                  <a:pt x="2273300" y="3111500"/>
                </a:cubicBezTo>
                <a:cubicBezTo>
                  <a:pt x="2209800" y="3175000"/>
                  <a:pt x="2146300" y="3352800"/>
                  <a:pt x="2146300" y="3492500"/>
                </a:cubicBezTo>
                <a:cubicBezTo>
                  <a:pt x="2146300" y="3784600"/>
                  <a:pt x="2514600" y="3949700"/>
                  <a:pt x="3136900" y="3949700"/>
                </a:cubicBezTo>
                <a:lnTo>
                  <a:pt x="3949700" y="3949700"/>
                </a:lnTo>
                <a:cubicBezTo>
                  <a:pt x="4508500" y="3949700"/>
                  <a:pt x="4914900" y="4254500"/>
                  <a:pt x="5181600" y="4864100"/>
                </a:cubicBezTo>
                <a:lnTo>
                  <a:pt x="5219700" y="4940300"/>
                </a:lnTo>
                <a:cubicBezTo>
                  <a:pt x="5308600" y="5143500"/>
                  <a:pt x="5372100" y="5486400"/>
                  <a:pt x="5372100" y="5676900"/>
                </a:cubicBezTo>
                <a:lnTo>
                  <a:pt x="5372100" y="6096000"/>
                </a:lnTo>
                <a:cubicBezTo>
                  <a:pt x="5372100" y="6299200"/>
                  <a:pt x="5334000" y="6604000"/>
                  <a:pt x="5295900" y="6781800"/>
                </a:cubicBezTo>
                <a:lnTo>
                  <a:pt x="5143500" y="7315200"/>
                </a:lnTo>
                <a:cubicBezTo>
                  <a:pt x="5105400" y="7493000"/>
                  <a:pt x="4991100" y="7759700"/>
                  <a:pt x="4889500" y="7924800"/>
                </a:cubicBezTo>
                <a:lnTo>
                  <a:pt x="4711700" y="8255000"/>
                </a:lnTo>
                <a:cubicBezTo>
                  <a:pt x="4622800" y="8420100"/>
                  <a:pt x="4432300" y="8661400"/>
                  <a:pt x="4292600" y="8801100"/>
                </a:cubicBezTo>
                <a:lnTo>
                  <a:pt x="4013200" y="9067800"/>
                </a:lnTo>
                <a:cubicBezTo>
                  <a:pt x="3873500" y="9207500"/>
                  <a:pt x="3657600" y="9359900"/>
                  <a:pt x="3543300" y="9398000"/>
                </a:cubicBezTo>
                <a:cubicBezTo>
                  <a:pt x="3416300" y="9448800"/>
                  <a:pt x="3187700" y="9525000"/>
                  <a:pt x="3048000" y="9575800"/>
                </a:cubicBezTo>
                <a:cubicBezTo>
                  <a:pt x="2895600" y="9639300"/>
                  <a:pt x="2616200" y="9690100"/>
                  <a:pt x="2425700" y="9690100"/>
                </a:cubicBezTo>
                <a:lnTo>
                  <a:pt x="1968500" y="9690100"/>
                </a:lnTo>
                <a:cubicBezTo>
                  <a:pt x="1778000" y="9690100"/>
                  <a:pt x="1473200" y="9626600"/>
                  <a:pt x="1320800" y="9550400"/>
                </a:cubicBezTo>
                <a:lnTo>
                  <a:pt x="1257300" y="9525000"/>
                </a:lnTo>
                <a:cubicBezTo>
                  <a:pt x="1092200" y="9448800"/>
                  <a:pt x="838200" y="9271000"/>
                  <a:pt x="698500" y="9131300"/>
                </a:cubicBezTo>
                <a:lnTo>
                  <a:pt x="254000" y="8686800"/>
                </a:lnTo>
                <a:cubicBezTo>
                  <a:pt x="114300" y="8534400"/>
                  <a:pt x="0" y="8267700"/>
                  <a:pt x="0" y="8064500"/>
                </a:cubicBezTo>
                <a:lnTo>
                  <a:pt x="0" y="7353300"/>
                </a:lnTo>
                <a:cubicBezTo>
                  <a:pt x="0" y="7150100"/>
                  <a:pt x="50800" y="6896100"/>
                  <a:pt x="101600" y="6769100"/>
                </a:cubicBezTo>
                <a:cubicBezTo>
                  <a:pt x="152400" y="6654800"/>
                  <a:pt x="241300" y="6400800"/>
                  <a:pt x="304800" y="6210300"/>
                </a:cubicBezTo>
                <a:close/>
                <a:moveTo>
                  <a:pt x="2794000" y="9664700"/>
                </a:moveTo>
                <a:moveTo>
                  <a:pt x="1219200" y="6743700"/>
                </a:moveTo>
                <a:lnTo>
                  <a:pt x="1117600" y="7696200"/>
                </a:lnTo>
                <a:cubicBezTo>
                  <a:pt x="1092200" y="7899400"/>
                  <a:pt x="1193800" y="8178800"/>
                  <a:pt x="1333500" y="8318500"/>
                </a:cubicBezTo>
                <a:lnTo>
                  <a:pt x="1358900" y="8356600"/>
                </a:lnTo>
                <a:cubicBezTo>
                  <a:pt x="1498600" y="8496300"/>
                  <a:pt x="1778000" y="8610600"/>
                  <a:pt x="1968500" y="8610600"/>
                </a:cubicBezTo>
                <a:lnTo>
                  <a:pt x="2425700" y="8610600"/>
                </a:lnTo>
                <a:cubicBezTo>
                  <a:pt x="2882900" y="8610600"/>
                  <a:pt x="3162300" y="8496300"/>
                  <a:pt x="3479800" y="8178800"/>
                </a:cubicBezTo>
                <a:lnTo>
                  <a:pt x="3568700" y="8077200"/>
                </a:lnTo>
                <a:cubicBezTo>
                  <a:pt x="3708400" y="7937500"/>
                  <a:pt x="3886200" y="7696200"/>
                  <a:pt x="3975100" y="7518400"/>
                </a:cubicBezTo>
                <a:lnTo>
                  <a:pt x="4152900" y="7124700"/>
                </a:lnTo>
                <a:cubicBezTo>
                  <a:pt x="4241800" y="6959600"/>
                  <a:pt x="4305300" y="6654800"/>
                  <a:pt x="4305300" y="6451600"/>
                </a:cubicBezTo>
                <a:lnTo>
                  <a:pt x="4305300" y="5562600"/>
                </a:lnTo>
                <a:cubicBezTo>
                  <a:pt x="4305300" y="5092700"/>
                  <a:pt x="4191000" y="4953000"/>
                  <a:pt x="3771900" y="4851400"/>
                </a:cubicBezTo>
                <a:lnTo>
                  <a:pt x="3213100" y="4737100"/>
                </a:lnTo>
                <a:cubicBezTo>
                  <a:pt x="2781300" y="4648200"/>
                  <a:pt x="2679700" y="4648200"/>
                  <a:pt x="2209800" y="4749800"/>
                </a:cubicBezTo>
                <a:lnTo>
                  <a:pt x="2120900" y="4762500"/>
                </a:lnTo>
                <a:cubicBezTo>
                  <a:pt x="1714500" y="4851400"/>
                  <a:pt x="1422400" y="5232400"/>
                  <a:pt x="1346200" y="5791200"/>
                </a:cubicBezTo>
                <a:lnTo>
                  <a:pt x="1308100" y="6045200"/>
                </a:lnTo>
                <a:cubicBezTo>
                  <a:pt x="1282700" y="6223000"/>
                  <a:pt x="1244600" y="6540500"/>
                  <a:pt x="1219200" y="6743700"/>
                </a:cubicBezTo>
                <a:close/>
                <a:moveTo>
                  <a:pt x="2260600" y="96647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4" name="Freeform 2834"/>
          <p:cNvSpPr/>
          <p:nvPr/>
        </p:nvSpPr>
        <p:spPr>
          <a:xfrm rot="0" flipH="0" flipV="0">
            <a:off x="29511656" y="17916410"/>
            <a:ext cx="64446" cy="57105"/>
          </a:xfrm>
          <a:custGeom>
            <a:pathLst>
              <a:path w="7581900" h="6718300">
                <a:moveTo>
                  <a:pt x="114300" y="5664200"/>
                </a:moveTo>
                <a:lnTo>
                  <a:pt x="1485900" y="673100"/>
                </a:lnTo>
                <a:cubicBezTo>
                  <a:pt x="1600200" y="228600"/>
                  <a:pt x="1752600" y="88900"/>
                  <a:pt x="2082800" y="88900"/>
                </a:cubicBezTo>
                <a:cubicBezTo>
                  <a:pt x="2235200" y="88900"/>
                  <a:pt x="2438400" y="228600"/>
                  <a:pt x="2540000" y="393700"/>
                </a:cubicBezTo>
                <a:lnTo>
                  <a:pt x="3568700" y="2108200"/>
                </a:lnTo>
                <a:cubicBezTo>
                  <a:pt x="3784600" y="2489200"/>
                  <a:pt x="4241800" y="2501900"/>
                  <a:pt x="4584700" y="2159000"/>
                </a:cubicBezTo>
                <a:lnTo>
                  <a:pt x="4610100" y="2133600"/>
                </a:lnTo>
                <a:cubicBezTo>
                  <a:pt x="4749800" y="1993900"/>
                  <a:pt x="4953000" y="1854200"/>
                  <a:pt x="5041900" y="1828800"/>
                </a:cubicBezTo>
                <a:cubicBezTo>
                  <a:pt x="5143500" y="1790700"/>
                  <a:pt x="5219700" y="1676400"/>
                  <a:pt x="5219700" y="1562100"/>
                </a:cubicBezTo>
                <a:cubicBezTo>
                  <a:pt x="5219700" y="1435100"/>
                  <a:pt x="5295900" y="1320800"/>
                  <a:pt x="5372100" y="1282700"/>
                </a:cubicBezTo>
                <a:cubicBezTo>
                  <a:pt x="5461000" y="1257300"/>
                  <a:pt x="5638800" y="1104900"/>
                  <a:pt x="5778500" y="965200"/>
                </a:cubicBezTo>
                <a:lnTo>
                  <a:pt x="6400800" y="342900"/>
                </a:lnTo>
                <a:cubicBezTo>
                  <a:pt x="6654800" y="88900"/>
                  <a:pt x="7289800" y="0"/>
                  <a:pt x="7467600" y="177800"/>
                </a:cubicBezTo>
                <a:cubicBezTo>
                  <a:pt x="7581900" y="292100"/>
                  <a:pt x="7581900" y="889000"/>
                  <a:pt x="7467600" y="1333500"/>
                </a:cubicBezTo>
                <a:lnTo>
                  <a:pt x="6134100" y="6375400"/>
                </a:lnTo>
                <a:cubicBezTo>
                  <a:pt x="6070600" y="6616700"/>
                  <a:pt x="5930900" y="6718300"/>
                  <a:pt x="5689600" y="6718300"/>
                </a:cubicBezTo>
                <a:lnTo>
                  <a:pt x="5588000" y="6718300"/>
                </a:lnTo>
                <a:cubicBezTo>
                  <a:pt x="5130800" y="6718300"/>
                  <a:pt x="5041900" y="6629400"/>
                  <a:pt x="5041900" y="6184900"/>
                </a:cubicBezTo>
                <a:cubicBezTo>
                  <a:pt x="5041900" y="5981700"/>
                  <a:pt x="5092700" y="5664200"/>
                  <a:pt x="5156200" y="5473700"/>
                </a:cubicBezTo>
                <a:lnTo>
                  <a:pt x="5829300" y="3403600"/>
                </a:lnTo>
                <a:cubicBezTo>
                  <a:pt x="5892800" y="3200400"/>
                  <a:pt x="5943600" y="2908300"/>
                  <a:pt x="5943600" y="2730500"/>
                </a:cubicBezTo>
                <a:cubicBezTo>
                  <a:pt x="5943600" y="2349500"/>
                  <a:pt x="5676900" y="2324100"/>
                  <a:pt x="5308600" y="2679700"/>
                </a:cubicBezTo>
                <a:lnTo>
                  <a:pt x="4343400" y="3594100"/>
                </a:lnTo>
                <a:cubicBezTo>
                  <a:pt x="4064000" y="3848100"/>
                  <a:pt x="3517900" y="3937000"/>
                  <a:pt x="3340100" y="3759200"/>
                </a:cubicBezTo>
                <a:cubicBezTo>
                  <a:pt x="3289300" y="3708400"/>
                  <a:pt x="3187700" y="3530600"/>
                  <a:pt x="3111500" y="3365500"/>
                </a:cubicBezTo>
                <a:lnTo>
                  <a:pt x="2857500" y="2806700"/>
                </a:lnTo>
                <a:cubicBezTo>
                  <a:pt x="2616200" y="2286000"/>
                  <a:pt x="2451100" y="2057400"/>
                  <a:pt x="2311400" y="2057400"/>
                </a:cubicBezTo>
                <a:cubicBezTo>
                  <a:pt x="2235200" y="2057400"/>
                  <a:pt x="2159000" y="2209800"/>
                  <a:pt x="2120900" y="2400300"/>
                </a:cubicBezTo>
                <a:lnTo>
                  <a:pt x="2070100" y="2755900"/>
                </a:lnTo>
                <a:cubicBezTo>
                  <a:pt x="2032000" y="2946400"/>
                  <a:pt x="1968500" y="3251200"/>
                  <a:pt x="1917700" y="3441700"/>
                </a:cubicBezTo>
                <a:lnTo>
                  <a:pt x="1092200" y="6375400"/>
                </a:lnTo>
                <a:cubicBezTo>
                  <a:pt x="1028700" y="6604000"/>
                  <a:pt x="876300" y="6718300"/>
                  <a:pt x="647700" y="6718300"/>
                </a:cubicBezTo>
                <a:lnTo>
                  <a:pt x="558800" y="6718300"/>
                </a:lnTo>
                <a:cubicBezTo>
                  <a:pt x="368300" y="6718300"/>
                  <a:pt x="165100" y="6680200"/>
                  <a:pt x="114300" y="6629400"/>
                </a:cubicBezTo>
                <a:cubicBezTo>
                  <a:pt x="0" y="6515100"/>
                  <a:pt x="0" y="6096000"/>
                  <a:pt x="114300" y="5664200"/>
                </a:cubicBezTo>
                <a:close/>
                <a:moveTo>
                  <a:pt x="1054100" y="6781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5" name="Freeform 2835"/>
          <p:cNvSpPr/>
          <p:nvPr/>
        </p:nvSpPr>
        <p:spPr>
          <a:xfrm rot="0" flipH="0" flipV="0">
            <a:off x="29581008" y="17917598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6" name="Freeform 2836"/>
          <p:cNvSpPr/>
          <p:nvPr/>
        </p:nvSpPr>
        <p:spPr>
          <a:xfrm rot="0" flipH="0" flipV="0">
            <a:off x="29650576" y="17967687"/>
            <a:ext cx="16732" cy="25152"/>
          </a:xfrm>
          <a:custGeom>
            <a:pathLst>
              <a:path w="1968500" h="2959100">
                <a:moveTo>
                  <a:pt x="1828800" y="850900"/>
                </a:moveTo>
                <a:lnTo>
                  <a:pt x="1117600" y="2311400"/>
                </a:lnTo>
                <a:cubicBezTo>
                  <a:pt x="825500" y="2895600"/>
                  <a:pt x="698500" y="2959100"/>
                  <a:pt x="266700" y="2717800"/>
                </a:cubicBezTo>
                <a:cubicBezTo>
                  <a:pt x="127000" y="2641600"/>
                  <a:pt x="0" y="2438400"/>
                  <a:pt x="0" y="2273300"/>
                </a:cubicBezTo>
                <a:cubicBezTo>
                  <a:pt x="0" y="2108200"/>
                  <a:pt x="101600" y="1828800"/>
                  <a:pt x="241300" y="1651000"/>
                </a:cubicBezTo>
                <a:lnTo>
                  <a:pt x="342900" y="1498600"/>
                </a:lnTo>
                <a:cubicBezTo>
                  <a:pt x="469900" y="1320800"/>
                  <a:pt x="647700" y="1028700"/>
                  <a:pt x="723900" y="850900"/>
                </a:cubicBezTo>
                <a:lnTo>
                  <a:pt x="965200" y="330200"/>
                </a:lnTo>
                <a:cubicBezTo>
                  <a:pt x="1054100" y="152400"/>
                  <a:pt x="1270000" y="0"/>
                  <a:pt x="1460500" y="0"/>
                </a:cubicBezTo>
                <a:cubicBezTo>
                  <a:pt x="1841500" y="0"/>
                  <a:pt x="1968500" y="101600"/>
                  <a:pt x="1968500" y="355600"/>
                </a:cubicBezTo>
                <a:cubicBezTo>
                  <a:pt x="1968500" y="457200"/>
                  <a:pt x="1905000" y="685800"/>
                  <a:pt x="1828800" y="850900"/>
                </a:cubicBezTo>
                <a:close/>
                <a:moveTo>
                  <a:pt x="-203200" y="7493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7" name="Freeform 2837"/>
          <p:cNvSpPr/>
          <p:nvPr/>
        </p:nvSpPr>
        <p:spPr>
          <a:xfrm rot="0" flipH="0" flipV="0">
            <a:off x="22445044" y="18057057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8" name="Freeform 2838"/>
          <p:cNvSpPr/>
          <p:nvPr/>
        </p:nvSpPr>
        <p:spPr>
          <a:xfrm rot="0" flipH="0" flipV="0">
            <a:off x="22503842" y="18057165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9" name="Freeform 2839"/>
          <p:cNvSpPr/>
          <p:nvPr/>
        </p:nvSpPr>
        <p:spPr>
          <a:xfrm rot="0" flipH="0" flipV="0">
            <a:off x="22558755" y="18057812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0" name="Freeform 2840"/>
          <p:cNvSpPr/>
          <p:nvPr/>
        </p:nvSpPr>
        <p:spPr>
          <a:xfrm rot="0" flipH="0" flipV="0">
            <a:off x="22627052" y="18033416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1" name="Freeform 2841"/>
          <p:cNvSpPr/>
          <p:nvPr/>
        </p:nvSpPr>
        <p:spPr>
          <a:xfrm rot="0" flipH="0" flipV="0">
            <a:off x="22652818" y="18058568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2" name="Freeform 2842"/>
          <p:cNvSpPr/>
          <p:nvPr/>
        </p:nvSpPr>
        <p:spPr>
          <a:xfrm rot="0" flipH="0" flipV="0">
            <a:off x="22769206" y="18056949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3" name="Freeform 2843"/>
          <p:cNvSpPr/>
          <p:nvPr/>
        </p:nvSpPr>
        <p:spPr>
          <a:xfrm rot="0" flipH="0" flipV="0">
            <a:off x="22827979" y="1805694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4" name="Freeform 2844"/>
          <p:cNvSpPr/>
          <p:nvPr/>
        </p:nvSpPr>
        <p:spPr>
          <a:xfrm rot="0" flipH="0" flipV="0">
            <a:off x="22896360" y="18056949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5" name="Freeform 2845"/>
          <p:cNvSpPr/>
          <p:nvPr/>
        </p:nvSpPr>
        <p:spPr>
          <a:xfrm rot="0" flipH="0" flipV="0">
            <a:off x="22951570" y="18057165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6" name="Freeform 2846"/>
          <p:cNvSpPr/>
          <p:nvPr/>
        </p:nvSpPr>
        <p:spPr>
          <a:xfrm rot="0" flipH="0" flipV="0">
            <a:off x="23016389" y="1805694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7" name="Freeform 2847"/>
          <p:cNvSpPr/>
          <p:nvPr/>
        </p:nvSpPr>
        <p:spPr>
          <a:xfrm rot="0" flipH="0" flipV="0">
            <a:off x="23092758" y="18059000"/>
            <a:ext cx="46094" cy="56457"/>
          </a:xfrm>
          <a:custGeom>
            <a:pathLst>
              <a:path w="5422900" h="6642100">
                <a:moveTo>
                  <a:pt x="3111500" y="3746500"/>
                </a:moveTo>
                <a:lnTo>
                  <a:pt x="1193800" y="3632200"/>
                </a:lnTo>
                <a:cubicBezTo>
                  <a:pt x="647700" y="3606800"/>
                  <a:pt x="444500" y="3505200"/>
                  <a:pt x="317500" y="3225800"/>
                </a:cubicBezTo>
                <a:cubicBezTo>
                  <a:pt x="38100" y="2540000"/>
                  <a:pt x="0" y="2209800"/>
                  <a:pt x="127000" y="1651000"/>
                </a:cubicBezTo>
                <a:lnTo>
                  <a:pt x="292100" y="952500"/>
                </a:lnTo>
                <a:cubicBezTo>
                  <a:pt x="419100" y="368300"/>
                  <a:pt x="698500" y="0"/>
                  <a:pt x="1003300" y="0"/>
                </a:cubicBezTo>
                <a:cubicBezTo>
                  <a:pt x="1397000" y="0"/>
                  <a:pt x="1485900" y="101600"/>
                  <a:pt x="1485900" y="546100"/>
                </a:cubicBezTo>
                <a:cubicBezTo>
                  <a:pt x="1485900" y="736600"/>
                  <a:pt x="1447800" y="1054100"/>
                  <a:pt x="1397000" y="1244600"/>
                </a:cubicBezTo>
                <a:lnTo>
                  <a:pt x="1295400" y="1625600"/>
                </a:lnTo>
                <a:cubicBezTo>
                  <a:pt x="1257300" y="1816100"/>
                  <a:pt x="1155700" y="1981200"/>
                  <a:pt x="1079500" y="1981200"/>
                </a:cubicBezTo>
                <a:cubicBezTo>
                  <a:pt x="1003300" y="1981200"/>
                  <a:pt x="939800" y="2019300"/>
                  <a:pt x="939800" y="2070100"/>
                </a:cubicBezTo>
                <a:cubicBezTo>
                  <a:pt x="939800" y="2171700"/>
                  <a:pt x="1193800" y="2578100"/>
                  <a:pt x="1358900" y="2755900"/>
                </a:cubicBezTo>
                <a:cubicBezTo>
                  <a:pt x="1435100" y="2819400"/>
                  <a:pt x="1651000" y="2870200"/>
                  <a:pt x="1841500" y="2870200"/>
                </a:cubicBezTo>
                <a:lnTo>
                  <a:pt x="3454400" y="2870200"/>
                </a:lnTo>
                <a:cubicBezTo>
                  <a:pt x="3886200" y="2870200"/>
                  <a:pt x="3962400" y="2806700"/>
                  <a:pt x="4076700" y="2336800"/>
                </a:cubicBezTo>
                <a:lnTo>
                  <a:pt x="4508500" y="482600"/>
                </a:lnTo>
                <a:cubicBezTo>
                  <a:pt x="4610100" y="38100"/>
                  <a:pt x="4648200" y="0"/>
                  <a:pt x="4978400" y="0"/>
                </a:cubicBezTo>
                <a:cubicBezTo>
                  <a:pt x="5334000" y="0"/>
                  <a:pt x="5422900" y="114300"/>
                  <a:pt x="5422900" y="546100"/>
                </a:cubicBezTo>
                <a:lnTo>
                  <a:pt x="5422900" y="723900"/>
                </a:lnTo>
                <a:cubicBezTo>
                  <a:pt x="5422900" y="914400"/>
                  <a:pt x="5384800" y="1231900"/>
                  <a:pt x="5334000" y="1422400"/>
                </a:cubicBezTo>
                <a:lnTo>
                  <a:pt x="3962400" y="6286500"/>
                </a:lnTo>
                <a:cubicBezTo>
                  <a:pt x="3898900" y="6515100"/>
                  <a:pt x="3733800" y="6642100"/>
                  <a:pt x="3505200" y="6642100"/>
                </a:cubicBezTo>
                <a:lnTo>
                  <a:pt x="3454400" y="6642100"/>
                </a:lnTo>
                <a:cubicBezTo>
                  <a:pt x="3263900" y="6642100"/>
                  <a:pt x="3060700" y="6502400"/>
                  <a:pt x="3009900" y="6324600"/>
                </a:cubicBezTo>
                <a:cubicBezTo>
                  <a:pt x="2908300" y="5969000"/>
                  <a:pt x="2908300" y="5969000"/>
                  <a:pt x="3009900" y="5575300"/>
                </a:cubicBezTo>
                <a:lnTo>
                  <a:pt x="3098800" y="5194300"/>
                </a:lnTo>
                <a:cubicBezTo>
                  <a:pt x="3149600" y="5003800"/>
                  <a:pt x="3251200" y="4838700"/>
                  <a:pt x="3327400" y="4838700"/>
                </a:cubicBezTo>
                <a:cubicBezTo>
                  <a:pt x="3390900" y="4838700"/>
                  <a:pt x="3454400" y="4686300"/>
                  <a:pt x="3454400" y="4483100"/>
                </a:cubicBezTo>
                <a:lnTo>
                  <a:pt x="3454400" y="4127500"/>
                </a:lnTo>
                <a:cubicBezTo>
                  <a:pt x="3454400" y="3822700"/>
                  <a:pt x="3403600" y="3771900"/>
                  <a:pt x="3111500" y="3746500"/>
                </a:cubicBezTo>
                <a:close/>
                <a:moveTo>
                  <a:pt x="1828800" y="65913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8" name="Freeform 2848"/>
          <p:cNvSpPr/>
          <p:nvPr/>
        </p:nvSpPr>
        <p:spPr>
          <a:xfrm rot="0" flipH="0" flipV="0">
            <a:off x="23147753" y="18056517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9" name="Freeform 2849"/>
          <p:cNvSpPr/>
          <p:nvPr/>
        </p:nvSpPr>
        <p:spPr>
          <a:xfrm rot="0" flipH="0" flipV="0">
            <a:off x="23204367" y="18057165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0" name="Freeform 2850"/>
          <p:cNvSpPr/>
          <p:nvPr/>
        </p:nvSpPr>
        <p:spPr>
          <a:xfrm rot="0" flipH="0" flipV="0">
            <a:off x="23269184" y="18058352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1" name="Freeform 2851"/>
          <p:cNvSpPr/>
          <p:nvPr/>
        </p:nvSpPr>
        <p:spPr>
          <a:xfrm rot="0" flipH="0" flipV="0">
            <a:off x="23326663" y="18057488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2" name="Freeform 2852"/>
          <p:cNvSpPr/>
          <p:nvPr/>
        </p:nvSpPr>
        <p:spPr>
          <a:xfrm rot="0" flipH="0" flipV="0">
            <a:off x="23438819" y="18057057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3" name="Freeform 2853"/>
          <p:cNvSpPr/>
          <p:nvPr/>
        </p:nvSpPr>
        <p:spPr>
          <a:xfrm rot="0" flipH="0" flipV="0">
            <a:off x="23494605" y="18054142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4" name="Freeform 2854"/>
          <p:cNvSpPr/>
          <p:nvPr/>
        </p:nvSpPr>
        <p:spPr>
          <a:xfrm rot="0" flipH="0" flipV="0">
            <a:off x="23548448" y="18057812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5" name="Freeform 2855"/>
          <p:cNvSpPr/>
          <p:nvPr/>
        </p:nvSpPr>
        <p:spPr>
          <a:xfrm rot="0" flipH="0" flipV="0">
            <a:off x="23617405" y="18056517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6" name="Freeform 2856"/>
          <p:cNvSpPr/>
          <p:nvPr/>
        </p:nvSpPr>
        <p:spPr>
          <a:xfrm rot="0" flipH="0" flipV="0">
            <a:off x="23673082" y="18058568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7" name="Freeform 2857"/>
          <p:cNvSpPr/>
          <p:nvPr/>
        </p:nvSpPr>
        <p:spPr>
          <a:xfrm rot="0" flipH="0" flipV="0">
            <a:off x="23744089" y="18057057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8" name="Freeform 2858"/>
          <p:cNvSpPr/>
          <p:nvPr/>
        </p:nvSpPr>
        <p:spPr>
          <a:xfrm rot="0" flipH="0" flipV="0">
            <a:off x="23802142" y="18105742"/>
            <a:ext cx="9175" cy="9175"/>
          </a:xfrm>
          <a:custGeom>
            <a:pathLst>
              <a:path w="1079500" h="1079500">
                <a:moveTo>
                  <a:pt x="1079500" y="355600"/>
                </a:moveTo>
                <a:lnTo>
                  <a:pt x="1079500" y="711200"/>
                </a:lnTo>
                <a:cubicBezTo>
                  <a:pt x="1079500" y="965200"/>
                  <a:pt x="965200" y="1079500"/>
                  <a:pt x="711200" y="1079500"/>
                </a:cubicBezTo>
                <a:lnTo>
                  <a:pt x="355600" y="1079500"/>
                </a:lnTo>
                <a:cubicBezTo>
                  <a:pt x="165100" y="1079500"/>
                  <a:pt x="0" y="914400"/>
                  <a:pt x="0" y="711200"/>
                </a:cubicBezTo>
                <a:cubicBezTo>
                  <a:pt x="0" y="520700"/>
                  <a:pt x="76200" y="355600"/>
                  <a:pt x="177800" y="355600"/>
                </a:cubicBezTo>
                <a:cubicBezTo>
                  <a:pt x="279400" y="355600"/>
                  <a:pt x="355600" y="279400"/>
                  <a:pt x="355600" y="177800"/>
                </a:cubicBezTo>
                <a:cubicBezTo>
                  <a:pt x="355600" y="76200"/>
                  <a:pt x="520700" y="0"/>
                  <a:pt x="711200" y="0"/>
                </a:cubicBezTo>
                <a:cubicBezTo>
                  <a:pt x="914400" y="0"/>
                  <a:pt x="1079500" y="165100"/>
                  <a:pt x="1079500" y="355600"/>
                </a:cubicBezTo>
                <a:close/>
                <a:moveTo>
                  <a:pt x="533400" y="1092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9" name="Freeform 2859"/>
          <p:cNvSpPr/>
          <p:nvPr/>
        </p:nvSpPr>
        <p:spPr>
          <a:xfrm rot="0" flipH="0" flipV="0">
            <a:off x="23881307" y="18035790"/>
            <a:ext cx="70167" cy="79235"/>
          </a:xfrm>
          <a:custGeom>
            <a:pathLst>
              <a:path w="8255000" h="9321800">
                <a:moveTo>
                  <a:pt x="266700" y="6540500"/>
                </a:moveTo>
                <a:lnTo>
                  <a:pt x="1739900" y="977900"/>
                </a:lnTo>
                <a:cubicBezTo>
                  <a:pt x="1892300" y="444500"/>
                  <a:pt x="2286000" y="0"/>
                  <a:pt x="2616200" y="0"/>
                </a:cubicBezTo>
                <a:cubicBezTo>
                  <a:pt x="2959100" y="0"/>
                  <a:pt x="3225800" y="241300"/>
                  <a:pt x="3225800" y="533400"/>
                </a:cubicBezTo>
                <a:cubicBezTo>
                  <a:pt x="3225800" y="838200"/>
                  <a:pt x="3124200" y="1524000"/>
                  <a:pt x="2997200" y="2070100"/>
                </a:cubicBezTo>
                <a:lnTo>
                  <a:pt x="2882900" y="2590800"/>
                </a:lnTo>
                <a:cubicBezTo>
                  <a:pt x="2755900" y="3136900"/>
                  <a:pt x="2540000" y="3581400"/>
                  <a:pt x="2400300" y="3581400"/>
                </a:cubicBezTo>
                <a:cubicBezTo>
                  <a:pt x="2260600" y="3581400"/>
                  <a:pt x="2159000" y="3670300"/>
                  <a:pt x="2159000" y="3759200"/>
                </a:cubicBezTo>
                <a:cubicBezTo>
                  <a:pt x="2159000" y="4165600"/>
                  <a:pt x="2895600" y="3911600"/>
                  <a:pt x="3263900" y="3378200"/>
                </a:cubicBezTo>
                <a:cubicBezTo>
                  <a:pt x="3479800" y="3073400"/>
                  <a:pt x="4025900" y="2527300"/>
                  <a:pt x="4483100" y="2171700"/>
                </a:cubicBezTo>
                <a:lnTo>
                  <a:pt x="6451600" y="647700"/>
                </a:lnTo>
                <a:cubicBezTo>
                  <a:pt x="6908800" y="292100"/>
                  <a:pt x="7493000" y="0"/>
                  <a:pt x="7759700" y="0"/>
                </a:cubicBezTo>
                <a:cubicBezTo>
                  <a:pt x="8026400" y="0"/>
                  <a:pt x="8255000" y="165100"/>
                  <a:pt x="8255000" y="355600"/>
                </a:cubicBezTo>
                <a:cubicBezTo>
                  <a:pt x="8255000" y="558800"/>
                  <a:pt x="7886700" y="1016000"/>
                  <a:pt x="7442200" y="1384300"/>
                </a:cubicBezTo>
                <a:lnTo>
                  <a:pt x="6832600" y="1879600"/>
                </a:lnTo>
                <a:cubicBezTo>
                  <a:pt x="6388100" y="2260600"/>
                  <a:pt x="5638800" y="2806700"/>
                  <a:pt x="5168900" y="3111500"/>
                </a:cubicBezTo>
                <a:lnTo>
                  <a:pt x="5156200" y="3124200"/>
                </a:lnTo>
                <a:cubicBezTo>
                  <a:pt x="4686300" y="3429000"/>
                  <a:pt x="4305300" y="3822700"/>
                  <a:pt x="4305300" y="3987800"/>
                </a:cubicBezTo>
                <a:cubicBezTo>
                  <a:pt x="4305300" y="4165600"/>
                  <a:pt x="4381500" y="4305300"/>
                  <a:pt x="4483100" y="4305300"/>
                </a:cubicBezTo>
                <a:cubicBezTo>
                  <a:pt x="4584700" y="4305300"/>
                  <a:pt x="4800600" y="4749800"/>
                  <a:pt x="4953000" y="5308600"/>
                </a:cubicBezTo>
                <a:lnTo>
                  <a:pt x="5448300" y="6972300"/>
                </a:lnTo>
                <a:cubicBezTo>
                  <a:pt x="5613400" y="7518400"/>
                  <a:pt x="5740400" y="8280400"/>
                  <a:pt x="5740400" y="8648700"/>
                </a:cubicBezTo>
                <a:cubicBezTo>
                  <a:pt x="5740400" y="9017000"/>
                  <a:pt x="5575300" y="9321800"/>
                  <a:pt x="5384800" y="9321800"/>
                </a:cubicBezTo>
                <a:cubicBezTo>
                  <a:pt x="4876800" y="9321800"/>
                  <a:pt x="4699000" y="9093200"/>
                  <a:pt x="4368800" y="7962900"/>
                </a:cubicBezTo>
                <a:lnTo>
                  <a:pt x="3886200" y="6286500"/>
                </a:lnTo>
                <a:cubicBezTo>
                  <a:pt x="3721100" y="5740400"/>
                  <a:pt x="3594100" y="5143500"/>
                  <a:pt x="3594100" y="4978400"/>
                </a:cubicBezTo>
                <a:cubicBezTo>
                  <a:pt x="3594100" y="4432300"/>
                  <a:pt x="2908300" y="4622800"/>
                  <a:pt x="2159000" y="5372100"/>
                </a:cubicBezTo>
                <a:cubicBezTo>
                  <a:pt x="1765300" y="5765800"/>
                  <a:pt x="1435100" y="6413500"/>
                  <a:pt x="1435100" y="6807200"/>
                </a:cubicBezTo>
                <a:cubicBezTo>
                  <a:pt x="1435100" y="8420100"/>
                  <a:pt x="1054100" y="9321800"/>
                  <a:pt x="355600" y="9321800"/>
                </a:cubicBezTo>
                <a:cubicBezTo>
                  <a:pt x="165100" y="9321800"/>
                  <a:pt x="0" y="8915400"/>
                  <a:pt x="0" y="8420100"/>
                </a:cubicBezTo>
                <a:cubicBezTo>
                  <a:pt x="0" y="7937500"/>
                  <a:pt x="127000" y="7086600"/>
                  <a:pt x="266700" y="6540500"/>
                </a:cubicBezTo>
                <a:close/>
                <a:moveTo>
                  <a:pt x="2425700" y="9321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0" name="Freeform 2860"/>
          <p:cNvSpPr/>
          <p:nvPr/>
        </p:nvSpPr>
        <p:spPr>
          <a:xfrm rot="0" flipH="0" flipV="0">
            <a:off x="23950502" y="18054790"/>
            <a:ext cx="56457" cy="61963"/>
          </a:xfrm>
          <a:custGeom>
            <a:pathLst>
              <a:path w="6642100" h="7289800">
                <a:moveTo>
                  <a:pt x="4089400" y="0"/>
                </a:moveTo>
                <a:lnTo>
                  <a:pt x="4838700" y="0"/>
                </a:lnTo>
                <a:cubicBezTo>
                  <a:pt x="5397500" y="0"/>
                  <a:pt x="6007100" y="50800"/>
                  <a:pt x="6210300" y="114300"/>
                </a:cubicBezTo>
                <a:cubicBezTo>
                  <a:pt x="6629400" y="241300"/>
                  <a:pt x="6642100" y="406400"/>
                  <a:pt x="6337300" y="1714500"/>
                </a:cubicBezTo>
                <a:lnTo>
                  <a:pt x="5867400" y="3670300"/>
                </a:lnTo>
                <a:cubicBezTo>
                  <a:pt x="5727700" y="4216400"/>
                  <a:pt x="5511800" y="4660900"/>
                  <a:pt x="5384800" y="4660900"/>
                </a:cubicBezTo>
                <a:cubicBezTo>
                  <a:pt x="5245100" y="4660900"/>
                  <a:pt x="5130800" y="4991100"/>
                  <a:pt x="5130800" y="5384800"/>
                </a:cubicBezTo>
                <a:cubicBezTo>
                  <a:pt x="5130800" y="5778500"/>
                  <a:pt x="5295900" y="6096000"/>
                  <a:pt x="5499100" y="6096000"/>
                </a:cubicBezTo>
                <a:cubicBezTo>
                  <a:pt x="5689600" y="6096000"/>
                  <a:pt x="5854700" y="6261100"/>
                  <a:pt x="5854700" y="6464300"/>
                </a:cubicBezTo>
                <a:cubicBezTo>
                  <a:pt x="5854700" y="6654800"/>
                  <a:pt x="5524500" y="6819900"/>
                  <a:pt x="5130800" y="6819900"/>
                </a:cubicBezTo>
                <a:cubicBezTo>
                  <a:pt x="4737100" y="6819900"/>
                  <a:pt x="4419600" y="6731000"/>
                  <a:pt x="4419600" y="6642100"/>
                </a:cubicBezTo>
                <a:cubicBezTo>
                  <a:pt x="4419600" y="6540500"/>
                  <a:pt x="4330700" y="6464300"/>
                  <a:pt x="4241800" y="6464300"/>
                </a:cubicBezTo>
                <a:cubicBezTo>
                  <a:pt x="4140200" y="6464300"/>
                  <a:pt x="4064000" y="6540500"/>
                  <a:pt x="4064000" y="6642100"/>
                </a:cubicBezTo>
                <a:cubicBezTo>
                  <a:pt x="4064000" y="6731000"/>
                  <a:pt x="3797300" y="6896100"/>
                  <a:pt x="3479800" y="6997700"/>
                </a:cubicBezTo>
                <a:cubicBezTo>
                  <a:pt x="2514600" y="7289800"/>
                  <a:pt x="1054100" y="7048500"/>
                  <a:pt x="508000" y="6489700"/>
                </a:cubicBezTo>
                <a:cubicBezTo>
                  <a:pt x="88900" y="6083300"/>
                  <a:pt x="0" y="4775200"/>
                  <a:pt x="292100" y="3632200"/>
                </a:cubicBezTo>
                <a:cubicBezTo>
                  <a:pt x="1054100" y="635000"/>
                  <a:pt x="1701800" y="0"/>
                  <a:pt x="4089400" y="0"/>
                </a:cubicBezTo>
                <a:close/>
                <a:moveTo>
                  <a:pt x="7200900" y="7086600"/>
                </a:moveTo>
                <a:moveTo>
                  <a:pt x="1714500" y="2336800"/>
                </a:moveTo>
                <a:lnTo>
                  <a:pt x="1320800" y="3822700"/>
                </a:lnTo>
                <a:cubicBezTo>
                  <a:pt x="1244600" y="4089400"/>
                  <a:pt x="1193800" y="4533900"/>
                  <a:pt x="1193800" y="4813300"/>
                </a:cubicBezTo>
                <a:lnTo>
                  <a:pt x="1193800" y="5232400"/>
                </a:lnTo>
                <a:cubicBezTo>
                  <a:pt x="1193800" y="5880100"/>
                  <a:pt x="1409700" y="6096000"/>
                  <a:pt x="2057400" y="6096000"/>
                </a:cubicBezTo>
                <a:lnTo>
                  <a:pt x="2832100" y="6096000"/>
                </a:lnTo>
                <a:cubicBezTo>
                  <a:pt x="3111500" y="6096000"/>
                  <a:pt x="3505200" y="5943600"/>
                  <a:pt x="3695700" y="5740400"/>
                </a:cubicBezTo>
                <a:lnTo>
                  <a:pt x="4114800" y="5321300"/>
                </a:lnTo>
                <a:cubicBezTo>
                  <a:pt x="4318000" y="5130800"/>
                  <a:pt x="4533900" y="4749800"/>
                  <a:pt x="4597400" y="4483100"/>
                </a:cubicBezTo>
                <a:lnTo>
                  <a:pt x="5016500" y="2641600"/>
                </a:lnTo>
                <a:cubicBezTo>
                  <a:pt x="5080000" y="2374900"/>
                  <a:pt x="5130800" y="1930400"/>
                  <a:pt x="5130800" y="1651000"/>
                </a:cubicBezTo>
                <a:lnTo>
                  <a:pt x="5130800" y="1587500"/>
                </a:lnTo>
                <a:cubicBezTo>
                  <a:pt x="5130800" y="1257300"/>
                  <a:pt x="4953000" y="1079500"/>
                  <a:pt x="4622800" y="1079500"/>
                </a:cubicBezTo>
                <a:lnTo>
                  <a:pt x="3136900" y="1079500"/>
                </a:lnTo>
                <a:cubicBezTo>
                  <a:pt x="2857500" y="1079500"/>
                  <a:pt x="2463800" y="1244600"/>
                  <a:pt x="2260600" y="1435100"/>
                </a:cubicBezTo>
                <a:lnTo>
                  <a:pt x="2209800" y="1498600"/>
                </a:lnTo>
                <a:cubicBezTo>
                  <a:pt x="2006600" y="1701800"/>
                  <a:pt x="1790700" y="2070100"/>
                  <a:pt x="1714500" y="2336800"/>
                </a:cubicBezTo>
                <a:close/>
                <a:moveTo>
                  <a:pt x="4864100" y="7086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1" name="Freeform 2861"/>
          <p:cNvSpPr/>
          <p:nvPr/>
        </p:nvSpPr>
        <p:spPr>
          <a:xfrm rot="0" flipH="0" flipV="0">
            <a:off x="24018187" y="18057165"/>
            <a:ext cx="70167" cy="57861"/>
          </a:xfrm>
          <a:custGeom>
            <a:pathLst>
              <a:path w="8255000" h="6807200">
                <a:moveTo>
                  <a:pt x="2514600" y="0"/>
                </a:moveTo>
                <a:lnTo>
                  <a:pt x="6096000" y="0"/>
                </a:lnTo>
                <a:cubicBezTo>
                  <a:pt x="6502400" y="0"/>
                  <a:pt x="6819900" y="76200"/>
                  <a:pt x="6819900" y="177800"/>
                </a:cubicBezTo>
                <a:cubicBezTo>
                  <a:pt x="6819900" y="266700"/>
                  <a:pt x="7023100" y="355600"/>
                  <a:pt x="7264400" y="355600"/>
                </a:cubicBezTo>
                <a:cubicBezTo>
                  <a:pt x="7747000" y="355600"/>
                  <a:pt x="8255000" y="1206500"/>
                  <a:pt x="8255000" y="2006600"/>
                </a:cubicBezTo>
                <a:cubicBezTo>
                  <a:pt x="8255000" y="2286000"/>
                  <a:pt x="8178800" y="2501900"/>
                  <a:pt x="8077200" y="2501900"/>
                </a:cubicBezTo>
                <a:cubicBezTo>
                  <a:pt x="7975600" y="2501900"/>
                  <a:pt x="7899400" y="2743200"/>
                  <a:pt x="7899400" y="3048000"/>
                </a:cubicBezTo>
                <a:cubicBezTo>
                  <a:pt x="7899400" y="3340100"/>
                  <a:pt x="7810500" y="3683000"/>
                  <a:pt x="7721600" y="3797300"/>
                </a:cubicBezTo>
                <a:cubicBezTo>
                  <a:pt x="7620000" y="3924300"/>
                  <a:pt x="7531100" y="4254500"/>
                  <a:pt x="7531100" y="4521200"/>
                </a:cubicBezTo>
                <a:cubicBezTo>
                  <a:pt x="7531100" y="4787900"/>
                  <a:pt x="7454900" y="5118100"/>
                  <a:pt x="7353300" y="5232400"/>
                </a:cubicBezTo>
                <a:cubicBezTo>
                  <a:pt x="7264400" y="5359400"/>
                  <a:pt x="7175500" y="5600700"/>
                  <a:pt x="7175500" y="5778500"/>
                </a:cubicBezTo>
                <a:cubicBezTo>
                  <a:pt x="7175500" y="6350000"/>
                  <a:pt x="6870700" y="6807200"/>
                  <a:pt x="6489700" y="6807200"/>
                </a:cubicBezTo>
                <a:cubicBezTo>
                  <a:pt x="6273800" y="6807200"/>
                  <a:pt x="6096000" y="6489700"/>
                  <a:pt x="6096000" y="6096000"/>
                </a:cubicBezTo>
                <a:cubicBezTo>
                  <a:pt x="6096000" y="5689600"/>
                  <a:pt x="6184900" y="5270500"/>
                  <a:pt x="6286500" y="5143500"/>
                </a:cubicBezTo>
                <a:cubicBezTo>
                  <a:pt x="6375400" y="5029200"/>
                  <a:pt x="6464300" y="4699000"/>
                  <a:pt x="6464300" y="4432300"/>
                </a:cubicBezTo>
                <a:cubicBezTo>
                  <a:pt x="6464300" y="4165600"/>
                  <a:pt x="6540500" y="3835400"/>
                  <a:pt x="6642100" y="3721100"/>
                </a:cubicBezTo>
                <a:cubicBezTo>
                  <a:pt x="6743700" y="3594100"/>
                  <a:pt x="6819900" y="3263900"/>
                  <a:pt x="6819900" y="2997200"/>
                </a:cubicBezTo>
                <a:cubicBezTo>
                  <a:pt x="6819900" y="2730500"/>
                  <a:pt x="6896100" y="2400300"/>
                  <a:pt x="6997700" y="2286000"/>
                </a:cubicBezTo>
                <a:cubicBezTo>
                  <a:pt x="7226300" y="1993900"/>
                  <a:pt x="7226300" y="1422400"/>
                  <a:pt x="6997700" y="1422400"/>
                </a:cubicBezTo>
                <a:cubicBezTo>
                  <a:pt x="6896100" y="1422400"/>
                  <a:pt x="6819900" y="1346200"/>
                  <a:pt x="6819900" y="1244600"/>
                </a:cubicBezTo>
                <a:cubicBezTo>
                  <a:pt x="6819900" y="1155700"/>
                  <a:pt x="6502400" y="1066800"/>
                  <a:pt x="6096000" y="1066800"/>
                </a:cubicBezTo>
                <a:cubicBezTo>
                  <a:pt x="5702300" y="1066800"/>
                  <a:pt x="5384800" y="1231900"/>
                  <a:pt x="5384800" y="1422400"/>
                </a:cubicBezTo>
                <a:cubicBezTo>
                  <a:pt x="5384800" y="1625600"/>
                  <a:pt x="5308600" y="1892300"/>
                  <a:pt x="5207000" y="2006600"/>
                </a:cubicBezTo>
                <a:cubicBezTo>
                  <a:pt x="5105400" y="2133600"/>
                  <a:pt x="5029200" y="2374900"/>
                  <a:pt x="5029200" y="2552700"/>
                </a:cubicBezTo>
                <a:cubicBezTo>
                  <a:pt x="5029200" y="2717800"/>
                  <a:pt x="4940300" y="2959100"/>
                  <a:pt x="4851400" y="3086100"/>
                </a:cubicBezTo>
                <a:cubicBezTo>
                  <a:pt x="4749800" y="3213100"/>
                  <a:pt x="4673600" y="3530600"/>
                  <a:pt x="4673600" y="3797300"/>
                </a:cubicBezTo>
                <a:cubicBezTo>
                  <a:pt x="4673600" y="4076700"/>
                  <a:pt x="4584700" y="4394200"/>
                  <a:pt x="4483100" y="4521200"/>
                </a:cubicBezTo>
                <a:cubicBezTo>
                  <a:pt x="4394200" y="4648200"/>
                  <a:pt x="4305300" y="4965700"/>
                  <a:pt x="4305300" y="5232400"/>
                </a:cubicBezTo>
                <a:cubicBezTo>
                  <a:pt x="4305300" y="5511800"/>
                  <a:pt x="4229100" y="5727700"/>
                  <a:pt x="4127500" y="5727700"/>
                </a:cubicBezTo>
                <a:cubicBezTo>
                  <a:pt x="4025900" y="5727700"/>
                  <a:pt x="3949700" y="5969000"/>
                  <a:pt x="3949700" y="6273800"/>
                </a:cubicBezTo>
                <a:cubicBezTo>
                  <a:pt x="3949700" y="6565900"/>
                  <a:pt x="3708400" y="6807200"/>
                  <a:pt x="3416300" y="6807200"/>
                </a:cubicBezTo>
                <a:cubicBezTo>
                  <a:pt x="3111500" y="6807200"/>
                  <a:pt x="2870200" y="6642100"/>
                  <a:pt x="2870200" y="6451600"/>
                </a:cubicBezTo>
                <a:cubicBezTo>
                  <a:pt x="2870200" y="6248400"/>
                  <a:pt x="2959100" y="5994400"/>
                  <a:pt x="3048000" y="5867400"/>
                </a:cubicBezTo>
                <a:cubicBezTo>
                  <a:pt x="3149600" y="5740400"/>
                  <a:pt x="3238500" y="5499100"/>
                  <a:pt x="3238500" y="5334000"/>
                </a:cubicBezTo>
                <a:cubicBezTo>
                  <a:pt x="3238500" y="5156200"/>
                  <a:pt x="3314700" y="4914900"/>
                  <a:pt x="3416300" y="4787900"/>
                </a:cubicBezTo>
                <a:cubicBezTo>
                  <a:pt x="3505200" y="4673600"/>
                  <a:pt x="3594100" y="4343400"/>
                  <a:pt x="3594100" y="4076700"/>
                </a:cubicBezTo>
                <a:cubicBezTo>
                  <a:pt x="3594100" y="3797300"/>
                  <a:pt x="3670300" y="3479800"/>
                  <a:pt x="3771900" y="3352800"/>
                </a:cubicBezTo>
                <a:cubicBezTo>
                  <a:pt x="3873500" y="3238500"/>
                  <a:pt x="3949700" y="2908300"/>
                  <a:pt x="3949700" y="2641600"/>
                </a:cubicBezTo>
                <a:cubicBezTo>
                  <a:pt x="3949700" y="2362200"/>
                  <a:pt x="4025900" y="2044700"/>
                  <a:pt x="4127500" y="1917700"/>
                </a:cubicBezTo>
                <a:cubicBezTo>
                  <a:pt x="4508500" y="1447800"/>
                  <a:pt x="4279900" y="1066800"/>
                  <a:pt x="3594100" y="1066800"/>
                </a:cubicBezTo>
                <a:lnTo>
                  <a:pt x="3048000" y="1066800"/>
                </a:lnTo>
                <a:cubicBezTo>
                  <a:pt x="2298700" y="1066800"/>
                  <a:pt x="2159000" y="1219200"/>
                  <a:pt x="2159000" y="2006600"/>
                </a:cubicBezTo>
                <a:cubicBezTo>
                  <a:pt x="2159000" y="2286000"/>
                  <a:pt x="2082800" y="2603500"/>
                  <a:pt x="1981200" y="2730500"/>
                </a:cubicBezTo>
                <a:cubicBezTo>
                  <a:pt x="1879600" y="2844800"/>
                  <a:pt x="1803400" y="3175000"/>
                  <a:pt x="1803400" y="3441700"/>
                </a:cubicBezTo>
                <a:cubicBezTo>
                  <a:pt x="1803400" y="3721100"/>
                  <a:pt x="1714500" y="4038600"/>
                  <a:pt x="1625600" y="4165600"/>
                </a:cubicBezTo>
                <a:cubicBezTo>
                  <a:pt x="1524000" y="4279900"/>
                  <a:pt x="1435100" y="4521200"/>
                  <a:pt x="1435100" y="4699000"/>
                </a:cubicBezTo>
                <a:cubicBezTo>
                  <a:pt x="1435100" y="4876800"/>
                  <a:pt x="1358900" y="5118100"/>
                  <a:pt x="1257300" y="5232400"/>
                </a:cubicBezTo>
                <a:cubicBezTo>
                  <a:pt x="1168400" y="5359400"/>
                  <a:pt x="1079500" y="5676900"/>
                  <a:pt x="1079500" y="5956300"/>
                </a:cubicBezTo>
                <a:cubicBezTo>
                  <a:pt x="1079500" y="6705600"/>
                  <a:pt x="1016000" y="6807200"/>
                  <a:pt x="495300" y="6807200"/>
                </a:cubicBezTo>
                <a:cubicBezTo>
                  <a:pt x="228600" y="6807200"/>
                  <a:pt x="0" y="6489700"/>
                  <a:pt x="0" y="6096000"/>
                </a:cubicBezTo>
                <a:cubicBezTo>
                  <a:pt x="0" y="5689600"/>
                  <a:pt x="88900" y="5372100"/>
                  <a:pt x="190500" y="5372100"/>
                </a:cubicBezTo>
                <a:cubicBezTo>
                  <a:pt x="279400" y="5372100"/>
                  <a:pt x="368300" y="5130800"/>
                  <a:pt x="368300" y="4838700"/>
                </a:cubicBezTo>
                <a:cubicBezTo>
                  <a:pt x="368300" y="4533900"/>
                  <a:pt x="444500" y="4191000"/>
                  <a:pt x="546100" y="4076700"/>
                </a:cubicBezTo>
                <a:cubicBezTo>
                  <a:pt x="647700" y="3949700"/>
                  <a:pt x="723900" y="3632200"/>
                  <a:pt x="723900" y="3352800"/>
                </a:cubicBezTo>
                <a:cubicBezTo>
                  <a:pt x="723900" y="3086100"/>
                  <a:pt x="800100" y="2768600"/>
                  <a:pt x="901700" y="2641600"/>
                </a:cubicBezTo>
                <a:cubicBezTo>
                  <a:pt x="1003300" y="2514600"/>
                  <a:pt x="1079500" y="2273300"/>
                  <a:pt x="1079500" y="2095500"/>
                </a:cubicBezTo>
                <a:cubicBezTo>
                  <a:pt x="1079500" y="1930400"/>
                  <a:pt x="1168400" y="1689100"/>
                  <a:pt x="1257300" y="1562100"/>
                </a:cubicBezTo>
                <a:cubicBezTo>
                  <a:pt x="1358900" y="1435100"/>
                  <a:pt x="1435100" y="1117600"/>
                  <a:pt x="1435100" y="850900"/>
                </a:cubicBezTo>
                <a:cubicBezTo>
                  <a:pt x="1435100" y="571500"/>
                  <a:pt x="1524000" y="355600"/>
                  <a:pt x="1625600" y="355600"/>
                </a:cubicBezTo>
                <a:cubicBezTo>
                  <a:pt x="1714500" y="355600"/>
                  <a:pt x="1803400" y="266700"/>
                  <a:pt x="1803400" y="177800"/>
                </a:cubicBezTo>
                <a:cubicBezTo>
                  <a:pt x="1803400" y="76200"/>
                  <a:pt x="2120900" y="0"/>
                  <a:pt x="2514600" y="0"/>
                </a:cubicBezTo>
                <a:close/>
                <a:moveTo>
                  <a:pt x="60706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2" name="Freeform 2862"/>
          <p:cNvSpPr/>
          <p:nvPr/>
        </p:nvSpPr>
        <p:spPr>
          <a:xfrm rot="0" flipH="0" flipV="0">
            <a:off x="24095373" y="18054034"/>
            <a:ext cx="51060" cy="60991"/>
          </a:xfrm>
          <a:custGeom>
            <a:pathLst>
              <a:path w="6007100" h="7175500">
                <a:moveTo>
                  <a:pt x="4775200" y="4305300"/>
                </a:moveTo>
                <a:lnTo>
                  <a:pt x="2730500" y="4305300"/>
                </a:lnTo>
                <a:cubicBezTo>
                  <a:pt x="2171700" y="4305300"/>
                  <a:pt x="1625600" y="4381500"/>
                  <a:pt x="1524000" y="4483100"/>
                </a:cubicBezTo>
                <a:cubicBezTo>
                  <a:pt x="1295400" y="4724400"/>
                  <a:pt x="1295400" y="6045200"/>
                  <a:pt x="1524000" y="6273800"/>
                </a:cubicBezTo>
                <a:cubicBezTo>
                  <a:pt x="1625600" y="6375400"/>
                  <a:pt x="2171700" y="6464300"/>
                  <a:pt x="2730500" y="6464300"/>
                </a:cubicBezTo>
                <a:lnTo>
                  <a:pt x="3911600" y="6464300"/>
                </a:lnTo>
                <a:cubicBezTo>
                  <a:pt x="4470400" y="6464300"/>
                  <a:pt x="4940300" y="6616700"/>
                  <a:pt x="4940300" y="6819900"/>
                </a:cubicBezTo>
                <a:cubicBezTo>
                  <a:pt x="4940300" y="7010400"/>
                  <a:pt x="4470400" y="7175500"/>
                  <a:pt x="3911600" y="7175500"/>
                </a:cubicBezTo>
                <a:lnTo>
                  <a:pt x="2006600" y="7175500"/>
                </a:lnTo>
                <a:cubicBezTo>
                  <a:pt x="1447800" y="7175500"/>
                  <a:pt x="825500" y="7010400"/>
                  <a:pt x="635000" y="6819900"/>
                </a:cubicBezTo>
                <a:cubicBezTo>
                  <a:pt x="0" y="6184900"/>
                  <a:pt x="254000" y="4241800"/>
                  <a:pt x="1270000" y="1854200"/>
                </a:cubicBezTo>
                <a:cubicBezTo>
                  <a:pt x="1752600" y="749300"/>
                  <a:pt x="3771900" y="0"/>
                  <a:pt x="4902200" y="508000"/>
                </a:cubicBezTo>
                <a:cubicBezTo>
                  <a:pt x="5638800" y="838200"/>
                  <a:pt x="6007100" y="1498600"/>
                  <a:pt x="6007100" y="2451100"/>
                </a:cubicBezTo>
                <a:lnTo>
                  <a:pt x="6007100" y="2565400"/>
                </a:lnTo>
                <a:cubicBezTo>
                  <a:pt x="6007100" y="4114800"/>
                  <a:pt x="5880100" y="4305300"/>
                  <a:pt x="4775200" y="4305300"/>
                </a:cubicBezTo>
                <a:close/>
                <a:moveTo>
                  <a:pt x="2743200" y="7175500"/>
                </a:moveTo>
                <a:moveTo>
                  <a:pt x="2578100" y="3594100"/>
                </a:moveTo>
                <a:lnTo>
                  <a:pt x="4419600" y="3594100"/>
                </a:lnTo>
                <a:cubicBezTo>
                  <a:pt x="4876800" y="3594100"/>
                  <a:pt x="4940300" y="3530600"/>
                  <a:pt x="4940300" y="3086100"/>
                </a:cubicBezTo>
                <a:lnTo>
                  <a:pt x="4940300" y="2311400"/>
                </a:lnTo>
                <a:cubicBezTo>
                  <a:pt x="4940300" y="1663700"/>
                  <a:pt x="4711700" y="1435100"/>
                  <a:pt x="4064000" y="1435100"/>
                </a:cubicBezTo>
                <a:lnTo>
                  <a:pt x="3733800" y="1435100"/>
                </a:lnTo>
                <a:cubicBezTo>
                  <a:pt x="3454400" y="1435100"/>
                  <a:pt x="3009900" y="1524000"/>
                  <a:pt x="2743200" y="1638300"/>
                </a:cubicBezTo>
                <a:cubicBezTo>
                  <a:pt x="2235200" y="1854200"/>
                  <a:pt x="2070100" y="2209800"/>
                  <a:pt x="2070100" y="3022600"/>
                </a:cubicBezTo>
                <a:lnTo>
                  <a:pt x="2070100" y="3086100"/>
                </a:lnTo>
                <a:cubicBezTo>
                  <a:pt x="2070100" y="3416300"/>
                  <a:pt x="2235200" y="3594100"/>
                  <a:pt x="2578100" y="3594100"/>
                </a:cubicBezTo>
                <a:close/>
                <a:moveTo>
                  <a:pt x="3454400" y="7175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3" name="Freeform 2863"/>
          <p:cNvSpPr/>
          <p:nvPr/>
        </p:nvSpPr>
        <p:spPr>
          <a:xfrm rot="0" flipH="0" flipV="0">
            <a:off x="24155824" y="18057165"/>
            <a:ext cx="70167" cy="57861"/>
          </a:xfrm>
          <a:custGeom>
            <a:pathLst>
              <a:path w="8255000" h="6807200">
                <a:moveTo>
                  <a:pt x="2514600" y="0"/>
                </a:moveTo>
                <a:lnTo>
                  <a:pt x="6096000" y="0"/>
                </a:lnTo>
                <a:cubicBezTo>
                  <a:pt x="6502400" y="0"/>
                  <a:pt x="6819900" y="76200"/>
                  <a:pt x="6819900" y="177800"/>
                </a:cubicBezTo>
                <a:cubicBezTo>
                  <a:pt x="6819900" y="266700"/>
                  <a:pt x="7023100" y="355600"/>
                  <a:pt x="7264400" y="355600"/>
                </a:cubicBezTo>
                <a:cubicBezTo>
                  <a:pt x="7747000" y="355600"/>
                  <a:pt x="8255000" y="1206500"/>
                  <a:pt x="8255000" y="2006600"/>
                </a:cubicBezTo>
                <a:cubicBezTo>
                  <a:pt x="8255000" y="2286000"/>
                  <a:pt x="8178800" y="2501900"/>
                  <a:pt x="8077200" y="2501900"/>
                </a:cubicBezTo>
                <a:cubicBezTo>
                  <a:pt x="7975600" y="2501900"/>
                  <a:pt x="7899400" y="2743200"/>
                  <a:pt x="7899400" y="3048000"/>
                </a:cubicBezTo>
                <a:cubicBezTo>
                  <a:pt x="7899400" y="3340100"/>
                  <a:pt x="7810500" y="3683000"/>
                  <a:pt x="7721600" y="3797300"/>
                </a:cubicBezTo>
                <a:cubicBezTo>
                  <a:pt x="7620000" y="3924300"/>
                  <a:pt x="7531100" y="4254500"/>
                  <a:pt x="7531100" y="4521200"/>
                </a:cubicBezTo>
                <a:cubicBezTo>
                  <a:pt x="7531100" y="4787900"/>
                  <a:pt x="7454900" y="5118100"/>
                  <a:pt x="7353300" y="5232400"/>
                </a:cubicBezTo>
                <a:cubicBezTo>
                  <a:pt x="7264400" y="5359400"/>
                  <a:pt x="7175500" y="5600700"/>
                  <a:pt x="7175500" y="5778500"/>
                </a:cubicBezTo>
                <a:cubicBezTo>
                  <a:pt x="7175500" y="6350000"/>
                  <a:pt x="6870700" y="6807200"/>
                  <a:pt x="6489700" y="6807200"/>
                </a:cubicBezTo>
                <a:cubicBezTo>
                  <a:pt x="6273800" y="6807200"/>
                  <a:pt x="6096000" y="6489700"/>
                  <a:pt x="6096000" y="6096000"/>
                </a:cubicBezTo>
                <a:cubicBezTo>
                  <a:pt x="6096000" y="5689600"/>
                  <a:pt x="6184900" y="5270500"/>
                  <a:pt x="6286500" y="5143500"/>
                </a:cubicBezTo>
                <a:cubicBezTo>
                  <a:pt x="6375400" y="5029200"/>
                  <a:pt x="6464300" y="4699000"/>
                  <a:pt x="6464300" y="4432300"/>
                </a:cubicBezTo>
                <a:cubicBezTo>
                  <a:pt x="6464300" y="4165600"/>
                  <a:pt x="6540500" y="3835400"/>
                  <a:pt x="6642100" y="3721100"/>
                </a:cubicBezTo>
                <a:cubicBezTo>
                  <a:pt x="6743700" y="3594100"/>
                  <a:pt x="6819900" y="3263900"/>
                  <a:pt x="6819900" y="2997200"/>
                </a:cubicBezTo>
                <a:cubicBezTo>
                  <a:pt x="6819900" y="2730500"/>
                  <a:pt x="6896100" y="2400300"/>
                  <a:pt x="6997700" y="2286000"/>
                </a:cubicBezTo>
                <a:cubicBezTo>
                  <a:pt x="7226300" y="1993900"/>
                  <a:pt x="7226300" y="1422400"/>
                  <a:pt x="6997700" y="1422400"/>
                </a:cubicBezTo>
                <a:cubicBezTo>
                  <a:pt x="6896100" y="1422400"/>
                  <a:pt x="6819900" y="1346200"/>
                  <a:pt x="6819900" y="1244600"/>
                </a:cubicBezTo>
                <a:cubicBezTo>
                  <a:pt x="6819900" y="1155700"/>
                  <a:pt x="6502400" y="1066800"/>
                  <a:pt x="6096000" y="1066800"/>
                </a:cubicBezTo>
                <a:cubicBezTo>
                  <a:pt x="5702300" y="1066800"/>
                  <a:pt x="5384800" y="1231900"/>
                  <a:pt x="5384800" y="1422400"/>
                </a:cubicBezTo>
                <a:cubicBezTo>
                  <a:pt x="5384800" y="1625600"/>
                  <a:pt x="5308600" y="1892300"/>
                  <a:pt x="5207000" y="2006600"/>
                </a:cubicBezTo>
                <a:cubicBezTo>
                  <a:pt x="5105400" y="2133600"/>
                  <a:pt x="5029200" y="2374900"/>
                  <a:pt x="5029200" y="2552700"/>
                </a:cubicBezTo>
                <a:cubicBezTo>
                  <a:pt x="5029200" y="2717800"/>
                  <a:pt x="4940300" y="2959100"/>
                  <a:pt x="4851400" y="3086100"/>
                </a:cubicBezTo>
                <a:cubicBezTo>
                  <a:pt x="4749800" y="3213100"/>
                  <a:pt x="4673600" y="3530600"/>
                  <a:pt x="4673600" y="3797300"/>
                </a:cubicBezTo>
                <a:cubicBezTo>
                  <a:pt x="4673600" y="4076700"/>
                  <a:pt x="4584700" y="4394200"/>
                  <a:pt x="4483100" y="4521200"/>
                </a:cubicBezTo>
                <a:cubicBezTo>
                  <a:pt x="4394200" y="4648200"/>
                  <a:pt x="4305300" y="4965700"/>
                  <a:pt x="4305300" y="5232400"/>
                </a:cubicBezTo>
                <a:cubicBezTo>
                  <a:pt x="4305300" y="5511800"/>
                  <a:pt x="4229100" y="5727700"/>
                  <a:pt x="4127500" y="5727700"/>
                </a:cubicBezTo>
                <a:cubicBezTo>
                  <a:pt x="4025900" y="5727700"/>
                  <a:pt x="3949700" y="5969000"/>
                  <a:pt x="3949700" y="6273800"/>
                </a:cubicBezTo>
                <a:cubicBezTo>
                  <a:pt x="3949700" y="6565900"/>
                  <a:pt x="3708400" y="6807200"/>
                  <a:pt x="3416300" y="6807200"/>
                </a:cubicBezTo>
                <a:cubicBezTo>
                  <a:pt x="3111500" y="6807200"/>
                  <a:pt x="2870200" y="6642100"/>
                  <a:pt x="2870200" y="6451600"/>
                </a:cubicBezTo>
                <a:cubicBezTo>
                  <a:pt x="2870200" y="6248400"/>
                  <a:pt x="2959100" y="5994400"/>
                  <a:pt x="3048000" y="5867400"/>
                </a:cubicBezTo>
                <a:cubicBezTo>
                  <a:pt x="3149600" y="5740400"/>
                  <a:pt x="3238500" y="5499100"/>
                  <a:pt x="3238500" y="5334000"/>
                </a:cubicBezTo>
                <a:cubicBezTo>
                  <a:pt x="3238500" y="5156200"/>
                  <a:pt x="3314700" y="4914900"/>
                  <a:pt x="3416300" y="4787900"/>
                </a:cubicBezTo>
                <a:cubicBezTo>
                  <a:pt x="3505200" y="4673600"/>
                  <a:pt x="3594100" y="4343400"/>
                  <a:pt x="3594100" y="4076700"/>
                </a:cubicBezTo>
                <a:cubicBezTo>
                  <a:pt x="3594100" y="3797300"/>
                  <a:pt x="3670300" y="3479800"/>
                  <a:pt x="3771900" y="3352800"/>
                </a:cubicBezTo>
                <a:cubicBezTo>
                  <a:pt x="3873500" y="3238500"/>
                  <a:pt x="3949700" y="2908300"/>
                  <a:pt x="3949700" y="2641600"/>
                </a:cubicBezTo>
                <a:cubicBezTo>
                  <a:pt x="3949700" y="2362200"/>
                  <a:pt x="4025900" y="2044700"/>
                  <a:pt x="4127500" y="1917700"/>
                </a:cubicBezTo>
                <a:cubicBezTo>
                  <a:pt x="4508500" y="1447800"/>
                  <a:pt x="4279900" y="1066800"/>
                  <a:pt x="3594100" y="1066800"/>
                </a:cubicBezTo>
                <a:lnTo>
                  <a:pt x="3048000" y="1066800"/>
                </a:lnTo>
                <a:cubicBezTo>
                  <a:pt x="2298700" y="1066800"/>
                  <a:pt x="2159000" y="1219200"/>
                  <a:pt x="2159000" y="2006600"/>
                </a:cubicBezTo>
                <a:cubicBezTo>
                  <a:pt x="2159000" y="2286000"/>
                  <a:pt x="2082800" y="2603500"/>
                  <a:pt x="1981200" y="2730500"/>
                </a:cubicBezTo>
                <a:cubicBezTo>
                  <a:pt x="1879600" y="2844800"/>
                  <a:pt x="1803400" y="3175000"/>
                  <a:pt x="1803400" y="3441700"/>
                </a:cubicBezTo>
                <a:cubicBezTo>
                  <a:pt x="1803400" y="3721100"/>
                  <a:pt x="1714500" y="4038600"/>
                  <a:pt x="1625600" y="4165600"/>
                </a:cubicBezTo>
                <a:cubicBezTo>
                  <a:pt x="1524000" y="4279900"/>
                  <a:pt x="1435100" y="4521200"/>
                  <a:pt x="1435100" y="4699000"/>
                </a:cubicBezTo>
                <a:cubicBezTo>
                  <a:pt x="1435100" y="4876800"/>
                  <a:pt x="1358900" y="5118100"/>
                  <a:pt x="1257300" y="5232400"/>
                </a:cubicBezTo>
                <a:cubicBezTo>
                  <a:pt x="1168400" y="5359400"/>
                  <a:pt x="1079500" y="5676900"/>
                  <a:pt x="1079500" y="5956300"/>
                </a:cubicBezTo>
                <a:cubicBezTo>
                  <a:pt x="1079500" y="6705600"/>
                  <a:pt x="1016000" y="6807200"/>
                  <a:pt x="495300" y="6807200"/>
                </a:cubicBezTo>
                <a:cubicBezTo>
                  <a:pt x="228600" y="6807200"/>
                  <a:pt x="0" y="6489700"/>
                  <a:pt x="0" y="6096000"/>
                </a:cubicBezTo>
                <a:cubicBezTo>
                  <a:pt x="0" y="5689600"/>
                  <a:pt x="88900" y="5372100"/>
                  <a:pt x="190500" y="5372100"/>
                </a:cubicBezTo>
                <a:cubicBezTo>
                  <a:pt x="279400" y="5372100"/>
                  <a:pt x="368300" y="5130800"/>
                  <a:pt x="368300" y="4838700"/>
                </a:cubicBezTo>
                <a:cubicBezTo>
                  <a:pt x="368300" y="4533900"/>
                  <a:pt x="444500" y="4191000"/>
                  <a:pt x="546100" y="4076700"/>
                </a:cubicBezTo>
                <a:cubicBezTo>
                  <a:pt x="647700" y="3949700"/>
                  <a:pt x="723900" y="3632200"/>
                  <a:pt x="723900" y="3352800"/>
                </a:cubicBezTo>
                <a:cubicBezTo>
                  <a:pt x="723900" y="3086100"/>
                  <a:pt x="800100" y="2768600"/>
                  <a:pt x="901700" y="2641600"/>
                </a:cubicBezTo>
                <a:cubicBezTo>
                  <a:pt x="1003300" y="2514600"/>
                  <a:pt x="1079500" y="2273300"/>
                  <a:pt x="1079500" y="2095500"/>
                </a:cubicBezTo>
                <a:cubicBezTo>
                  <a:pt x="1079500" y="1930400"/>
                  <a:pt x="1168400" y="1689100"/>
                  <a:pt x="1257300" y="1562100"/>
                </a:cubicBezTo>
                <a:cubicBezTo>
                  <a:pt x="1358900" y="1435100"/>
                  <a:pt x="1435100" y="1117600"/>
                  <a:pt x="1435100" y="850900"/>
                </a:cubicBezTo>
                <a:cubicBezTo>
                  <a:pt x="1435100" y="571500"/>
                  <a:pt x="1524000" y="355600"/>
                  <a:pt x="1625600" y="355600"/>
                </a:cubicBezTo>
                <a:cubicBezTo>
                  <a:pt x="1714500" y="355600"/>
                  <a:pt x="1803400" y="266700"/>
                  <a:pt x="1803400" y="177800"/>
                </a:cubicBezTo>
                <a:cubicBezTo>
                  <a:pt x="1803400" y="76200"/>
                  <a:pt x="2120900" y="0"/>
                  <a:pt x="2514600" y="0"/>
                </a:cubicBezTo>
                <a:close/>
                <a:moveTo>
                  <a:pt x="60706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4" name="Freeform 2864"/>
          <p:cNvSpPr/>
          <p:nvPr/>
        </p:nvSpPr>
        <p:spPr>
          <a:xfrm rot="0" flipH="0" flipV="0">
            <a:off x="24234843" y="18060187"/>
            <a:ext cx="54838" cy="54838"/>
          </a:xfrm>
          <a:custGeom>
            <a:pathLst>
              <a:path w="6451600" h="6451600">
                <a:moveTo>
                  <a:pt x="3949700" y="6451600"/>
                </a:moveTo>
                <a:lnTo>
                  <a:pt x="1435100" y="6451600"/>
                </a:lnTo>
                <a:cubicBezTo>
                  <a:pt x="1041400" y="6451600"/>
                  <a:pt x="723900" y="6375400"/>
                  <a:pt x="723900" y="6273800"/>
                </a:cubicBezTo>
                <a:cubicBezTo>
                  <a:pt x="723900" y="6172200"/>
                  <a:pt x="635000" y="6096000"/>
                  <a:pt x="533400" y="6096000"/>
                </a:cubicBezTo>
                <a:cubicBezTo>
                  <a:pt x="444500" y="6096000"/>
                  <a:pt x="355600" y="5930900"/>
                  <a:pt x="355600" y="5740400"/>
                </a:cubicBezTo>
                <a:cubicBezTo>
                  <a:pt x="355600" y="5537200"/>
                  <a:pt x="279400" y="5372100"/>
                  <a:pt x="177800" y="5372100"/>
                </a:cubicBezTo>
                <a:cubicBezTo>
                  <a:pt x="76200" y="5372100"/>
                  <a:pt x="0" y="5219700"/>
                  <a:pt x="0" y="5016500"/>
                </a:cubicBezTo>
                <a:cubicBezTo>
                  <a:pt x="0" y="4826000"/>
                  <a:pt x="76200" y="4660900"/>
                  <a:pt x="177800" y="4660900"/>
                </a:cubicBezTo>
                <a:cubicBezTo>
                  <a:pt x="279400" y="4660900"/>
                  <a:pt x="355600" y="4330700"/>
                  <a:pt x="355600" y="3937000"/>
                </a:cubicBezTo>
                <a:cubicBezTo>
                  <a:pt x="355600" y="3543300"/>
                  <a:pt x="444500" y="3225800"/>
                  <a:pt x="533400" y="3225800"/>
                </a:cubicBezTo>
                <a:cubicBezTo>
                  <a:pt x="635000" y="3225800"/>
                  <a:pt x="723900" y="2895600"/>
                  <a:pt x="723900" y="2501900"/>
                </a:cubicBezTo>
                <a:cubicBezTo>
                  <a:pt x="723900" y="2108200"/>
                  <a:pt x="800100" y="1790700"/>
                  <a:pt x="901700" y="1790700"/>
                </a:cubicBezTo>
                <a:cubicBezTo>
                  <a:pt x="990600" y="1790700"/>
                  <a:pt x="1079500" y="1549400"/>
                  <a:pt x="1079500" y="1257300"/>
                </a:cubicBezTo>
                <a:cubicBezTo>
                  <a:pt x="1079500" y="952500"/>
                  <a:pt x="1155700" y="711200"/>
                  <a:pt x="1257300" y="711200"/>
                </a:cubicBezTo>
                <a:cubicBezTo>
                  <a:pt x="1358900" y="711200"/>
                  <a:pt x="1435100" y="558800"/>
                  <a:pt x="1435100" y="355600"/>
                </a:cubicBezTo>
                <a:cubicBezTo>
                  <a:pt x="1435100" y="152400"/>
                  <a:pt x="1600200" y="0"/>
                  <a:pt x="1790700" y="0"/>
                </a:cubicBezTo>
                <a:cubicBezTo>
                  <a:pt x="1993900" y="0"/>
                  <a:pt x="2159000" y="317500"/>
                  <a:pt x="2159000" y="711200"/>
                </a:cubicBezTo>
                <a:lnTo>
                  <a:pt x="2159000" y="1066800"/>
                </a:lnTo>
                <a:cubicBezTo>
                  <a:pt x="2159000" y="1473200"/>
                  <a:pt x="2070100" y="1790700"/>
                  <a:pt x="1968500" y="1790700"/>
                </a:cubicBezTo>
                <a:cubicBezTo>
                  <a:pt x="1879600" y="1790700"/>
                  <a:pt x="1790700" y="2032000"/>
                  <a:pt x="1790700" y="2324100"/>
                </a:cubicBezTo>
                <a:cubicBezTo>
                  <a:pt x="1790700" y="2628900"/>
                  <a:pt x="1714500" y="2870200"/>
                  <a:pt x="1612900" y="2870200"/>
                </a:cubicBezTo>
                <a:cubicBezTo>
                  <a:pt x="1511300" y="2870200"/>
                  <a:pt x="1435100" y="3187700"/>
                  <a:pt x="1435100" y="3581400"/>
                </a:cubicBezTo>
                <a:cubicBezTo>
                  <a:pt x="1435100" y="3975100"/>
                  <a:pt x="1358900" y="4305300"/>
                  <a:pt x="1257300" y="4305300"/>
                </a:cubicBezTo>
                <a:cubicBezTo>
                  <a:pt x="1155700" y="4305300"/>
                  <a:pt x="1079500" y="4546600"/>
                  <a:pt x="1079500" y="4838700"/>
                </a:cubicBezTo>
                <a:cubicBezTo>
                  <a:pt x="1079500" y="5130800"/>
                  <a:pt x="1155700" y="5372100"/>
                  <a:pt x="1257300" y="5372100"/>
                </a:cubicBezTo>
                <a:cubicBezTo>
                  <a:pt x="1358900" y="5372100"/>
                  <a:pt x="1435100" y="5461000"/>
                  <a:pt x="1435100" y="5549900"/>
                </a:cubicBezTo>
                <a:cubicBezTo>
                  <a:pt x="1435100" y="5651500"/>
                  <a:pt x="1752600" y="5740400"/>
                  <a:pt x="2159000" y="5740400"/>
                </a:cubicBezTo>
                <a:lnTo>
                  <a:pt x="3225800" y="5740400"/>
                </a:lnTo>
                <a:cubicBezTo>
                  <a:pt x="3619500" y="5740400"/>
                  <a:pt x="3949700" y="5486400"/>
                  <a:pt x="3949700" y="5194300"/>
                </a:cubicBezTo>
                <a:cubicBezTo>
                  <a:pt x="3949700" y="4902200"/>
                  <a:pt x="4025900" y="4660900"/>
                  <a:pt x="4127500" y="4660900"/>
                </a:cubicBezTo>
                <a:cubicBezTo>
                  <a:pt x="4229100" y="4660900"/>
                  <a:pt x="4305300" y="4419600"/>
                  <a:pt x="4305300" y="4114800"/>
                </a:cubicBezTo>
                <a:cubicBezTo>
                  <a:pt x="4305300" y="3822700"/>
                  <a:pt x="4381500" y="3581400"/>
                  <a:pt x="4483100" y="3581400"/>
                </a:cubicBezTo>
                <a:cubicBezTo>
                  <a:pt x="4584700" y="3581400"/>
                  <a:pt x="4660900" y="3263900"/>
                  <a:pt x="4660900" y="2870200"/>
                </a:cubicBezTo>
                <a:cubicBezTo>
                  <a:pt x="4660900" y="2476500"/>
                  <a:pt x="4749800" y="2146300"/>
                  <a:pt x="4838700" y="2146300"/>
                </a:cubicBezTo>
                <a:cubicBezTo>
                  <a:pt x="4940300" y="2146300"/>
                  <a:pt x="5016500" y="1905000"/>
                  <a:pt x="5016500" y="1612900"/>
                </a:cubicBezTo>
                <a:cubicBezTo>
                  <a:pt x="5016500" y="1320800"/>
                  <a:pt x="5105400" y="1066800"/>
                  <a:pt x="5207000" y="1066800"/>
                </a:cubicBezTo>
                <a:cubicBezTo>
                  <a:pt x="5295900" y="1066800"/>
                  <a:pt x="5384800" y="825500"/>
                  <a:pt x="5384800" y="533400"/>
                </a:cubicBezTo>
                <a:cubicBezTo>
                  <a:pt x="5384800" y="241300"/>
                  <a:pt x="5626100" y="0"/>
                  <a:pt x="5918200" y="0"/>
                </a:cubicBezTo>
                <a:cubicBezTo>
                  <a:pt x="6210300" y="0"/>
                  <a:pt x="6451600" y="152400"/>
                  <a:pt x="6451600" y="355600"/>
                </a:cubicBezTo>
                <a:cubicBezTo>
                  <a:pt x="6451600" y="558800"/>
                  <a:pt x="6375400" y="711200"/>
                  <a:pt x="6273800" y="711200"/>
                </a:cubicBezTo>
                <a:cubicBezTo>
                  <a:pt x="6172200" y="711200"/>
                  <a:pt x="6096000" y="1041400"/>
                  <a:pt x="6096000" y="1435100"/>
                </a:cubicBezTo>
                <a:cubicBezTo>
                  <a:pt x="6096000" y="1828800"/>
                  <a:pt x="6019800" y="2146300"/>
                  <a:pt x="5918200" y="2146300"/>
                </a:cubicBezTo>
                <a:cubicBezTo>
                  <a:pt x="5816600" y="2146300"/>
                  <a:pt x="5740400" y="2387600"/>
                  <a:pt x="5740400" y="2692400"/>
                </a:cubicBezTo>
                <a:cubicBezTo>
                  <a:pt x="5740400" y="2984500"/>
                  <a:pt x="5664200" y="3225800"/>
                  <a:pt x="5562600" y="3225800"/>
                </a:cubicBezTo>
                <a:cubicBezTo>
                  <a:pt x="5461000" y="3225800"/>
                  <a:pt x="5384800" y="3543300"/>
                  <a:pt x="5384800" y="3937000"/>
                </a:cubicBezTo>
                <a:cubicBezTo>
                  <a:pt x="5384800" y="4330700"/>
                  <a:pt x="5295900" y="4660900"/>
                  <a:pt x="5207000" y="4660900"/>
                </a:cubicBezTo>
                <a:cubicBezTo>
                  <a:pt x="5105400" y="4660900"/>
                  <a:pt x="5016500" y="4978400"/>
                  <a:pt x="5016500" y="5372100"/>
                </a:cubicBezTo>
                <a:cubicBezTo>
                  <a:pt x="5016500" y="5765800"/>
                  <a:pt x="4940300" y="6096000"/>
                  <a:pt x="4838700" y="6096000"/>
                </a:cubicBezTo>
                <a:cubicBezTo>
                  <a:pt x="4749800" y="6096000"/>
                  <a:pt x="4660900" y="6172200"/>
                  <a:pt x="4660900" y="6273800"/>
                </a:cubicBezTo>
                <a:cubicBezTo>
                  <a:pt x="4660900" y="6375400"/>
                  <a:pt x="4343400" y="6451600"/>
                  <a:pt x="3949700" y="6451600"/>
                </a:cubicBezTo>
                <a:close/>
                <a:moveTo>
                  <a:pt x="-342900" y="6451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5" name="Freeform 2865"/>
          <p:cNvSpPr/>
          <p:nvPr/>
        </p:nvSpPr>
        <p:spPr>
          <a:xfrm rot="0" flipH="0" flipV="0">
            <a:off x="24343879" y="18056949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6" name="Freeform 2866"/>
          <p:cNvSpPr/>
          <p:nvPr/>
        </p:nvSpPr>
        <p:spPr>
          <a:xfrm rot="0" flipH="0" flipV="0">
            <a:off x="24403495" y="18030933"/>
            <a:ext cx="47174" cy="83445"/>
          </a:xfrm>
          <a:custGeom>
            <a:pathLst>
              <a:path w="5549900" h="9817100">
                <a:moveTo>
                  <a:pt x="5461000" y="6197600"/>
                </a:moveTo>
                <a:lnTo>
                  <a:pt x="4978400" y="7797800"/>
                </a:lnTo>
                <a:cubicBezTo>
                  <a:pt x="4927600" y="7975600"/>
                  <a:pt x="4800600" y="8267700"/>
                  <a:pt x="4711700" y="8445500"/>
                </a:cubicBezTo>
                <a:lnTo>
                  <a:pt x="4356100" y="9131300"/>
                </a:lnTo>
                <a:cubicBezTo>
                  <a:pt x="4267200" y="9296400"/>
                  <a:pt x="4076700" y="9486900"/>
                  <a:pt x="3937000" y="9525000"/>
                </a:cubicBezTo>
                <a:cubicBezTo>
                  <a:pt x="3784600" y="9575800"/>
                  <a:pt x="3543300" y="9652000"/>
                  <a:pt x="3403600" y="9715500"/>
                </a:cubicBezTo>
                <a:cubicBezTo>
                  <a:pt x="3251200" y="9766300"/>
                  <a:pt x="2971800" y="9817100"/>
                  <a:pt x="2781300" y="9817100"/>
                </a:cubicBezTo>
                <a:lnTo>
                  <a:pt x="1435100" y="9817100"/>
                </a:lnTo>
                <a:cubicBezTo>
                  <a:pt x="1041400" y="9817100"/>
                  <a:pt x="736600" y="9664700"/>
                  <a:pt x="342900" y="9271000"/>
                </a:cubicBezTo>
                <a:lnTo>
                  <a:pt x="254000" y="9169400"/>
                </a:lnTo>
                <a:cubicBezTo>
                  <a:pt x="114300" y="9029700"/>
                  <a:pt x="0" y="8763000"/>
                  <a:pt x="0" y="8559800"/>
                </a:cubicBezTo>
                <a:lnTo>
                  <a:pt x="0" y="7124700"/>
                </a:lnTo>
                <a:cubicBezTo>
                  <a:pt x="0" y="6934200"/>
                  <a:pt x="38100" y="6667500"/>
                  <a:pt x="88900" y="6540500"/>
                </a:cubicBezTo>
                <a:cubicBezTo>
                  <a:pt x="152400" y="6426200"/>
                  <a:pt x="241300" y="6159500"/>
                  <a:pt x="292100" y="5956300"/>
                </a:cubicBezTo>
                <a:lnTo>
                  <a:pt x="431800" y="5435600"/>
                </a:lnTo>
                <a:cubicBezTo>
                  <a:pt x="495300" y="5232400"/>
                  <a:pt x="533400" y="5041900"/>
                  <a:pt x="533400" y="5016500"/>
                </a:cubicBezTo>
                <a:cubicBezTo>
                  <a:pt x="533400" y="4991100"/>
                  <a:pt x="558800" y="4826000"/>
                  <a:pt x="584200" y="4648200"/>
                </a:cubicBezTo>
                <a:lnTo>
                  <a:pt x="609600" y="4470400"/>
                </a:lnTo>
                <a:cubicBezTo>
                  <a:pt x="635000" y="4292600"/>
                  <a:pt x="711200" y="4089400"/>
                  <a:pt x="774700" y="4025900"/>
                </a:cubicBezTo>
                <a:cubicBezTo>
                  <a:pt x="838200" y="3949700"/>
                  <a:pt x="927100" y="3746500"/>
                  <a:pt x="977900" y="3568700"/>
                </a:cubicBezTo>
                <a:lnTo>
                  <a:pt x="1308100" y="2159000"/>
                </a:lnTo>
                <a:cubicBezTo>
                  <a:pt x="1358900" y="1981200"/>
                  <a:pt x="1460500" y="1689100"/>
                  <a:pt x="1562100" y="1536700"/>
                </a:cubicBezTo>
                <a:lnTo>
                  <a:pt x="1739900" y="1206500"/>
                </a:lnTo>
                <a:cubicBezTo>
                  <a:pt x="1828800" y="1041400"/>
                  <a:pt x="2006600" y="812800"/>
                  <a:pt x="2120900" y="698500"/>
                </a:cubicBezTo>
                <a:cubicBezTo>
                  <a:pt x="2603500" y="215900"/>
                  <a:pt x="3733800" y="0"/>
                  <a:pt x="4432300" y="241300"/>
                </a:cubicBezTo>
                <a:lnTo>
                  <a:pt x="4635500" y="317500"/>
                </a:lnTo>
                <a:cubicBezTo>
                  <a:pt x="5168900" y="508000"/>
                  <a:pt x="5372100" y="838200"/>
                  <a:pt x="5372100" y="1473200"/>
                </a:cubicBezTo>
                <a:lnTo>
                  <a:pt x="5372100" y="2463800"/>
                </a:lnTo>
                <a:cubicBezTo>
                  <a:pt x="5372100" y="2667000"/>
                  <a:pt x="5257800" y="2921000"/>
                  <a:pt x="5105400" y="3048000"/>
                </a:cubicBezTo>
                <a:cubicBezTo>
                  <a:pt x="4762500" y="3327400"/>
                  <a:pt x="4762500" y="3479800"/>
                  <a:pt x="5118100" y="3771900"/>
                </a:cubicBezTo>
                <a:cubicBezTo>
                  <a:pt x="5422900" y="4025900"/>
                  <a:pt x="5549900" y="4356100"/>
                  <a:pt x="5549900" y="4889500"/>
                </a:cubicBezTo>
                <a:lnTo>
                  <a:pt x="5549900" y="5511800"/>
                </a:lnTo>
                <a:cubicBezTo>
                  <a:pt x="5549900" y="5715000"/>
                  <a:pt x="5511800" y="6019800"/>
                  <a:pt x="5461000" y="6197600"/>
                </a:cubicBezTo>
                <a:close/>
                <a:moveTo>
                  <a:pt x="3162300" y="9893300"/>
                </a:moveTo>
                <a:moveTo>
                  <a:pt x="2692400" y="3187700"/>
                </a:moveTo>
                <a:lnTo>
                  <a:pt x="2959100" y="3187700"/>
                </a:lnTo>
                <a:cubicBezTo>
                  <a:pt x="3403600" y="3187700"/>
                  <a:pt x="3695700" y="3073400"/>
                  <a:pt x="3975100" y="2794000"/>
                </a:cubicBezTo>
                <a:cubicBezTo>
                  <a:pt x="4495800" y="2273300"/>
                  <a:pt x="4622800" y="1714500"/>
                  <a:pt x="4305300" y="1384300"/>
                </a:cubicBezTo>
                <a:cubicBezTo>
                  <a:pt x="4203700" y="1295400"/>
                  <a:pt x="3962400" y="1206500"/>
                  <a:pt x="3759200" y="1206500"/>
                </a:cubicBezTo>
                <a:lnTo>
                  <a:pt x="3581400" y="1206500"/>
                </a:lnTo>
                <a:cubicBezTo>
                  <a:pt x="3390900" y="1206500"/>
                  <a:pt x="3175000" y="1270000"/>
                  <a:pt x="3098800" y="1333500"/>
                </a:cubicBezTo>
                <a:cubicBezTo>
                  <a:pt x="3035300" y="1397000"/>
                  <a:pt x="2921000" y="1473200"/>
                  <a:pt x="2832100" y="1511300"/>
                </a:cubicBezTo>
                <a:cubicBezTo>
                  <a:pt x="2578100" y="1612900"/>
                  <a:pt x="2451100" y="1803400"/>
                  <a:pt x="2387600" y="2133600"/>
                </a:cubicBezTo>
                <a:lnTo>
                  <a:pt x="2374900" y="2184400"/>
                </a:lnTo>
                <a:cubicBezTo>
                  <a:pt x="2349500" y="2362200"/>
                  <a:pt x="2286000" y="2616200"/>
                  <a:pt x="2235200" y="2755900"/>
                </a:cubicBezTo>
                <a:cubicBezTo>
                  <a:pt x="2184400" y="2895600"/>
                  <a:pt x="2184400" y="3048000"/>
                  <a:pt x="2235200" y="3098800"/>
                </a:cubicBezTo>
                <a:cubicBezTo>
                  <a:pt x="2286000" y="3136900"/>
                  <a:pt x="2489200" y="3187700"/>
                  <a:pt x="2692400" y="3187700"/>
                </a:cubicBezTo>
                <a:close/>
                <a:moveTo>
                  <a:pt x="6172200" y="9893300"/>
                </a:moveTo>
                <a:moveTo>
                  <a:pt x="1485900" y="5753100"/>
                </a:moveTo>
                <a:lnTo>
                  <a:pt x="990600" y="7505700"/>
                </a:lnTo>
                <a:cubicBezTo>
                  <a:pt x="876300" y="7886700"/>
                  <a:pt x="876300" y="7886700"/>
                  <a:pt x="977900" y="8242300"/>
                </a:cubicBezTo>
                <a:cubicBezTo>
                  <a:pt x="1117600" y="8699500"/>
                  <a:pt x="1384300" y="8915400"/>
                  <a:pt x="1790700" y="8915400"/>
                </a:cubicBezTo>
                <a:lnTo>
                  <a:pt x="2425700" y="8915400"/>
                </a:lnTo>
                <a:cubicBezTo>
                  <a:pt x="3009900" y="8915400"/>
                  <a:pt x="3467100" y="8750300"/>
                  <a:pt x="3670300" y="8432800"/>
                </a:cubicBezTo>
                <a:lnTo>
                  <a:pt x="3797300" y="8242300"/>
                </a:lnTo>
                <a:cubicBezTo>
                  <a:pt x="3873500" y="8128000"/>
                  <a:pt x="4114800" y="7378700"/>
                  <a:pt x="4114800" y="7264400"/>
                </a:cubicBezTo>
                <a:cubicBezTo>
                  <a:pt x="4114800" y="7239000"/>
                  <a:pt x="4165600" y="7048500"/>
                  <a:pt x="4229100" y="6858000"/>
                </a:cubicBezTo>
                <a:lnTo>
                  <a:pt x="4559300" y="5689600"/>
                </a:lnTo>
                <a:cubicBezTo>
                  <a:pt x="4699000" y="5207000"/>
                  <a:pt x="4686300" y="4648200"/>
                  <a:pt x="4533900" y="4495800"/>
                </a:cubicBezTo>
                <a:cubicBezTo>
                  <a:pt x="4279900" y="4229100"/>
                  <a:pt x="3924300" y="4076700"/>
                  <a:pt x="3581400" y="4076700"/>
                </a:cubicBezTo>
                <a:lnTo>
                  <a:pt x="2870200" y="4076700"/>
                </a:lnTo>
                <a:cubicBezTo>
                  <a:pt x="2667000" y="4076700"/>
                  <a:pt x="2387600" y="4191000"/>
                  <a:pt x="2247900" y="4330700"/>
                </a:cubicBezTo>
                <a:lnTo>
                  <a:pt x="2159000" y="4419600"/>
                </a:lnTo>
                <a:cubicBezTo>
                  <a:pt x="2019300" y="4559300"/>
                  <a:pt x="1841500" y="4813300"/>
                  <a:pt x="1778000" y="4978400"/>
                </a:cubicBezTo>
                <a:lnTo>
                  <a:pt x="1714500" y="5118100"/>
                </a:lnTo>
                <a:cubicBezTo>
                  <a:pt x="1638300" y="5283200"/>
                  <a:pt x="1536700" y="5562600"/>
                  <a:pt x="1485900" y="5753100"/>
                </a:cubicBezTo>
                <a:close/>
                <a:moveTo>
                  <a:pt x="3606800" y="98933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7" name="Freeform 2867"/>
          <p:cNvSpPr/>
          <p:nvPr/>
        </p:nvSpPr>
        <p:spPr>
          <a:xfrm rot="0" flipH="0" flipV="0">
            <a:off x="24461924" y="18056949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8" name="Freeform 2868"/>
          <p:cNvSpPr/>
          <p:nvPr/>
        </p:nvSpPr>
        <p:spPr>
          <a:xfrm rot="0" flipH="0" flipV="0">
            <a:off x="24522836" y="18057812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9" name="Freeform 2869"/>
          <p:cNvSpPr/>
          <p:nvPr/>
        </p:nvSpPr>
        <p:spPr>
          <a:xfrm rot="0" flipH="0" flipV="0">
            <a:off x="24588065" y="18057165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0" name="Freeform 2870"/>
          <p:cNvSpPr/>
          <p:nvPr/>
        </p:nvSpPr>
        <p:spPr>
          <a:xfrm rot="0" flipH="0" flipV="0">
            <a:off x="24652001" y="18058352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1" name="Freeform 2871"/>
          <p:cNvSpPr/>
          <p:nvPr/>
        </p:nvSpPr>
        <p:spPr>
          <a:xfrm rot="0" flipH="0" flipV="0">
            <a:off x="24708595" y="18057488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2" name="Freeform 2872"/>
          <p:cNvSpPr/>
          <p:nvPr/>
        </p:nvSpPr>
        <p:spPr>
          <a:xfrm rot="0" flipH="0" flipV="0">
            <a:off x="24826287" y="18056733"/>
            <a:ext cx="71678" cy="57861"/>
          </a:xfrm>
          <a:custGeom>
            <a:pathLst>
              <a:path w="8432800" h="6807200">
                <a:moveTo>
                  <a:pt x="5943600" y="6807200"/>
                </a:moveTo>
                <a:lnTo>
                  <a:pt x="1231900" y="6807200"/>
                </a:lnTo>
                <a:cubicBezTo>
                  <a:pt x="482600" y="6807200"/>
                  <a:pt x="0" y="6235700"/>
                  <a:pt x="0" y="5334000"/>
                </a:cubicBezTo>
                <a:cubicBezTo>
                  <a:pt x="0" y="5156200"/>
                  <a:pt x="63500" y="4800600"/>
                  <a:pt x="139700" y="4521200"/>
                </a:cubicBezTo>
                <a:lnTo>
                  <a:pt x="1130300" y="838200"/>
                </a:lnTo>
                <a:cubicBezTo>
                  <a:pt x="1270000" y="304800"/>
                  <a:pt x="1511300" y="0"/>
                  <a:pt x="1790700" y="0"/>
                </a:cubicBezTo>
                <a:cubicBezTo>
                  <a:pt x="1892300" y="0"/>
                  <a:pt x="2057400" y="76200"/>
                  <a:pt x="2159000" y="177800"/>
                </a:cubicBezTo>
                <a:cubicBezTo>
                  <a:pt x="2247900" y="279400"/>
                  <a:pt x="2273300" y="571500"/>
                  <a:pt x="2209800" y="838200"/>
                </a:cubicBezTo>
                <a:lnTo>
                  <a:pt x="1168400" y="4762500"/>
                </a:lnTo>
                <a:cubicBezTo>
                  <a:pt x="977900" y="5473700"/>
                  <a:pt x="1117600" y="5740400"/>
                  <a:pt x="1689100" y="5740400"/>
                </a:cubicBezTo>
                <a:lnTo>
                  <a:pt x="2540000" y="5740400"/>
                </a:lnTo>
                <a:cubicBezTo>
                  <a:pt x="2844800" y="5740400"/>
                  <a:pt x="3048000" y="5537200"/>
                  <a:pt x="3048000" y="5232400"/>
                </a:cubicBezTo>
                <a:lnTo>
                  <a:pt x="3048000" y="5168900"/>
                </a:lnTo>
                <a:cubicBezTo>
                  <a:pt x="3048000" y="4889500"/>
                  <a:pt x="3111500" y="4445000"/>
                  <a:pt x="3187700" y="4178300"/>
                </a:cubicBezTo>
                <a:lnTo>
                  <a:pt x="4102100" y="901700"/>
                </a:lnTo>
                <a:cubicBezTo>
                  <a:pt x="4229100" y="444500"/>
                  <a:pt x="4559300" y="0"/>
                  <a:pt x="4749800" y="0"/>
                </a:cubicBezTo>
                <a:cubicBezTo>
                  <a:pt x="4800600" y="0"/>
                  <a:pt x="4927600" y="76200"/>
                  <a:pt x="5016500" y="177800"/>
                </a:cubicBezTo>
                <a:cubicBezTo>
                  <a:pt x="5118100" y="279400"/>
                  <a:pt x="5181600" y="558800"/>
                  <a:pt x="5143500" y="812800"/>
                </a:cubicBezTo>
                <a:lnTo>
                  <a:pt x="5105400" y="1193800"/>
                </a:lnTo>
                <a:cubicBezTo>
                  <a:pt x="5080000" y="1447800"/>
                  <a:pt x="5003800" y="1879600"/>
                  <a:pt x="4940300" y="2146300"/>
                </a:cubicBezTo>
                <a:lnTo>
                  <a:pt x="4279900" y="4876800"/>
                </a:lnTo>
                <a:cubicBezTo>
                  <a:pt x="4216400" y="5156200"/>
                  <a:pt x="4114800" y="5372100"/>
                  <a:pt x="4051300" y="5372100"/>
                </a:cubicBezTo>
                <a:cubicBezTo>
                  <a:pt x="4000500" y="5372100"/>
                  <a:pt x="3949700" y="5461000"/>
                  <a:pt x="3949700" y="5562600"/>
                </a:cubicBezTo>
                <a:cubicBezTo>
                  <a:pt x="3949700" y="5651500"/>
                  <a:pt x="4178300" y="5740400"/>
                  <a:pt x="4457700" y="5740400"/>
                </a:cubicBezTo>
                <a:lnTo>
                  <a:pt x="5410200" y="5740400"/>
                </a:lnTo>
                <a:cubicBezTo>
                  <a:pt x="5803900" y="5740400"/>
                  <a:pt x="5943600" y="5626100"/>
                  <a:pt x="6019800" y="5207000"/>
                </a:cubicBezTo>
                <a:lnTo>
                  <a:pt x="6197600" y="4381500"/>
                </a:lnTo>
                <a:cubicBezTo>
                  <a:pt x="6248400" y="4089400"/>
                  <a:pt x="6362700" y="3644900"/>
                  <a:pt x="6438900" y="3378200"/>
                </a:cubicBezTo>
                <a:lnTo>
                  <a:pt x="7150100" y="901700"/>
                </a:lnTo>
                <a:cubicBezTo>
                  <a:pt x="7302500" y="368300"/>
                  <a:pt x="7607300" y="0"/>
                  <a:pt x="7886700" y="0"/>
                </a:cubicBezTo>
                <a:cubicBezTo>
                  <a:pt x="8115300" y="0"/>
                  <a:pt x="8432800" y="304800"/>
                  <a:pt x="8432800" y="533400"/>
                </a:cubicBezTo>
                <a:cubicBezTo>
                  <a:pt x="8432800" y="635000"/>
                  <a:pt x="8369300" y="939800"/>
                  <a:pt x="8293100" y="1206500"/>
                </a:cubicBezTo>
                <a:lnTo>
                  <a:pt x="7010400" y="5905500"/>
                </a:lnTo>
                <a:cubicBezTo>
                  <a:pt x="6832600" y="6565900"/>
                  <a:pt x="6540500" y="6807200"/>
                  <a:pt x="5943600" y="6807200"/>
                </a:cubicBezTo>
                <a:close/>
                <a:moveTo>
                  <a:pt x="-152400" y="6858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3" name="Freeform 2873"/>
          <p:cNvSpPr/>
          <p:nvPr/>
        </p:nvSpPr>
        <p:spPr>
          <a:xfrm rot="0" flipH="0" flipV="0">
            <a:off x="24905596" y="18032444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4" name="Freeform 2874"/>
          <p:cNvSpPr/>
          <p:nvPr/>
        </p:nvSpPr>
        <p:spPr>
          <a:xfrm rot="0" flipH="0" flipV="0">
            <a:off x="24961589" y="18033416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5" name="Freeform 2875"/>
          <p:cNvSpPr/>
          <p:nvPr/>
        </p:nvSpPr>
        <p:spPr>
          <a:xfrm rot="0" flipH="0" flipV="0">
            <a:off x="24990808" y="18032768"/>
            <a:ext cx="48793" cy="82257"/>
          </a:xfrm>
          <a:custGeom>
            <a:pathLst>
              <a:path w="5740400" h="9677400">
                <a:moveTo>
                  <a:pt x="279400" y="5486400"/>
                </a:moveTo>
                <a:lnTo>
                  <a:pt x="1143000" y="2476500"/>
                </a:lnTo>
                <a:cubicBezTo>
                  <a:pt x="1714500" y="469900"/>
                  <a:pt x="2222500" y="0"/>
                  <a:pt x="3810000" y="0"/>
                </a:cubicBezTo>
                <a:cubicBezTo>
                  <a:pt x="4965700" y="0"/>
                  <a:pt x="5384800" y="457200"/>
                  <a:pt x="5384800" y="1727200"/>
                </a:cubicBezTo>
                <a:lnTo>
                  <a:pt x="5384800" y="1841500"/>
                </a:lnTo>
                <a:cubicBezTo>
                  <a:pt x="5384800" y="2400300"/>
                  <a:pt x="5308600" y="2870200"/>
                  <a:pt x="5207000" y="2870200"/>
                </a:cubicBezTo>
                <a:cubicBezTo>
                  <a:pt x="5105400" y="2870200"/>
                  <a:pt x="5029200" y="3022600"/>
                  <a:pt x="5029200" y="3225800"/>
                </a:cubicBezTo>
                <a:cubicBezTo>
                  <a:pt x="5029200" y="3416300"/>
                  <a:pt x="5105400" y="3581400"/>
                  <a:pt x="5207000" y="3581400"/>
                </a:cubicBezTo>
                <a:cubicBezTo>
                  <a:pt x="5473700" y="3581400"/>
                  <a:pt x="5740400" y="4305300"/>
                  <a:pt x="5740400" y="5054600"/>
                </a:cubicBezTo>
                <a:cubicBezTo>
                  <a:pt x="5740400" y="5969000"/>
                  <a:pt x="5499100" y="6908800"/>
                  <a:pt x="5003800" y="8001000"/>
                </a:cubicBezTo>
                <a:lnTo>
                  <a:pt x="4826000" y="8382000"/>
                </a:lnTo>
                <a:cubicBezTo>
                  <a:pt x="4330700" y="9436100"/>
                  <a:pt x="3898900" y="9677400"/>
                  <a:pt x="2489200" y="9677400"/>
                </a:cubicBezTo>
                <a:lnTo>
                  <a:pt x="1739900" y="9677400"/>
                </a:lnTo>
                <a:cubicBezTo>
                  <a:pt x="457200" y="9677400"/>
                  <a:pt x="0" y="9232900"/>
                  <a:pt x="0" y="7937500"/>
                </a:cubicBezTo>
                <a:lnTo>
                  <a:pt x="0" y="7467600"/>
                </a:lnTo>
                <a:cubicBezTo>
                  <a:pt x="0" y="6908800"/>
                  <a:pt x="127000" y="6019800"/>
                  <a:pt x="279400" y="5486400"/>
                </a:cubicBezTo>
                <a:close/>
                <a:moveTo>
                  <a:pt x="3657600" y="9677400"/>
                </a:moveTo>
                <a:moveTo>
                  <a:pt x="3797300" y="1066800"/>
                </a:moveTo>
                <a:lnTo>
                  <a:pt x="3746500" y="1066800"/>
                </a:lnTo>
                <a:cubicBezTo>
                  <a:pt x="3467100" y="1066800"/>
                  <a:pt x="3225800" y="1155700"/>
                  <a:pt x="3225800" y="1244600"/>
                </a:cubicBezTo>
                <a:cubicBezTo>
                  <a:pt x="3225800" y="1346200"/>
                  <a:pt x="3073400" y="1435100"/>
                  <a:pt x="2870200" y="1435100"/>
                </a:cubicBezTo>
                <a:cubicBezTo>
                  <a:pt x="2679700" y="1435100"/>
                  <a:pt x="2514600" y="1663700"/>
                  <a:pt x="2514600" y="1943100"/>
                </a:cubicBezTo>
                <a:lnTo>
                  <a:pt x="2514600" y="1993900"/>
                </a:lnTo>
                <a:cubicBezTo>
                  <a:pt x="2514600" y="2273300"/>
                  <a:pt x="2438400" y="2501900"/>
                  <a:pt x="2336800" y="2501900"/>
                </a:cubicBezTo>
                <a:cubicBezTo>
                  <a:pt x="2235200" y="2501900"/>
                  <a:pt x="2159000" y="2667000"/>
                  <a:pt x="2159000" y="2870200"/>
                </a:cubicBezTo>
                <a:cubicBezTo>
                  <a:pt x="2159000" y="3060700"/>
                  <a:pt x="2387600" y="3225800"/>
                  <a:pt x="2667000" y="3225800"/>
                </a:cubicBezTo>
                <a:lnTo>
                  <a:pt x="2717800" y="3225800"/>
                </a:lnTo>
                <a:cubicBezTo>
                  <a:pt x="2997200" y="3225800"/>
                  <a:pt x="3225800" y="3136900"/>
                  <a:pt x="3225800" y="3048000"/>
                </a:cubicBezTo>
                <a:cubicBezTo>
                  <a:pt x="3225800" y="2946400"/>
                  <a:pt x="3390900" y="2870200"/>
                  <a:pt x="3594100" y="2870200"/>
                </a:cubicBezTo>
                <a:cubicBezTo>
                  <a:pt x="4051300" y="2870200"/>
                  <a:pt x="4305300" y="2603500"/>
                  <a:pt x="4305300" y="2146300"/>
                </a:cubicBezTo>
                <a:cubicBezTo>
                  <a:pt x="4305300" y="1955800"/>
                  <a:pt x="4394200" y="1790700"/>
                  <a:pt x="4483100" y="1790700"/>
                </a:cubicBezTo>
                <a:cubicBezTo>
                  <a:pt x="4584700" y="1790700"/>
                  <a:pt x="4660900" y="1701800"/>
                  <a:pt x="4660900" y="1612900"/>
                </a:cubicBezTo>
                <a:cubicBezTo>
                  <a:pt x="4660900" y="1282700"/>
                  <a:pt x="4318000" y="1066800"/>
                  <a:pt x="3797300" y="1066800"/>
                </a:cubicBezTo>
                <a:close/>
                <a:moveTo>
                  <a:pt x="8077200" y="9677400"/>
                </a:moveTo>
                <a:moveTo>
                  <a:pt x="1079500" y="7708900"/>
                </a:moveTo>
                <a:cubicBezTo>
                  <a:pt x="1079500" y="8775700"/>
                  <a:pt x="1231900" y="8966200"/>
                  <a:pt x="2108200" y="8966200"/>
                </a:cubicBezTo>
                <a:cubicBezTo>
                  <a:pt x="3721100" y="8966200"/>
                  <a:pt x="4660900" y="7467600"/>
                  <a:pt x="4660900" y="4940300"/>
                </a:cubicBezTo>
                <a:cubicBezTo>
                  <a:pt x="4660900" y="4165600"/>
                  <a:pt x="4394200" y="3937000"/>
                  <a:pt x="3454400" y="3937000"/>
                </a:cubicBezTo>
                <a:cubicBezTo>
                  <a:pt x="1917700" y="3937000"/>
                  <a:pt x="1079500" y="5270500"/>
                  <a:pt x="1079500" y="7708900"/>
                </a:cubicBezTo>
                <a:close/>
                <a:moveTo>
                  <a:pt x="1435100" y="96774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6" name="Freeform 2876"/>
          <p:cNvSpPr/>
          <p:nvPr/>
        </p:nvSpPr>
        <p:spPr>
          <a:xfrm rot="0" flipH="0" flipV="0">
            <a:off x="25097306" y="18057380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7" name="Freeform 2877"/>
          <p:cNvSpPr/>
          <p:nvPr/>
        </p:nvSpPr>
        <p:spPr>
          <a:xfrm rot="0" flipH="0" flipV="0">
            <a:off x="25169233" y="18057812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8" name="Freeform 2878"/>
          <p:cNvSpPr/>
          <p:nvPr/>
        </p:nvSpPr>
        <p:spPr>
          <a:xfrm rot="0" flipH="0" flipV="0">
            <a:off x="25233818" y="18057488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9" name="Freeform 2879"/>
          <p:cNvSpPr/>
          <p:nvPr/>
        </p:nvSpPr>
        <p:spPr>
          <a:xfrm rot="0" flipH="0" flipV="0">
            <a:off x="25296677" y="18032660"/>
            <a:ext cx="60020" cy="82257"/>
          </a:xfrm>
          <a:custGeom>
            <a:pathLst>
              <a:path w="7061200" h="9677400">
                <a:moveTo>
                  <a:pt x="3352800" y="0"/>
                </a:moveTo>
                <a:lnTo>
                  <a:pt x="6045200" y="0"/>
                </a:lnTo>
                <a:cubicBezTo>
                  <a:pt x="6604000" y="0"/>
                  <a:pt x="7061200" y="241300"/>
                  <a:pt x="7061200" y="533400"/>
                </a:cubicBezTo>
                <a:cubicBezTo>
                  <a:pt x="7061200" y="825500"/>
                  <a:pt x="6604000" y="1079500"/>
                  <a:pt x="6045200" y="1079500"/>
                </a:cubicBezTo>
                <a:lnTo>
                  <a:pt x="4851400" y="1079500"/>
                </a:lnTo>
                <a:cubicBezTo>
                  <a:pt x="3835400" y="1079500"/>
                  <a:pt x="3479800" y="1600200"/>
                  <a:pt x="4229100" y="2006600"/>
                </a:cubicBezTo>
                <a:cubicBezTo>
                  <a:pt x="6032500" y="2971800"/>
                  <a:pt x="6502400" y="5676900"/>
                  <a:pt x="5321300" y="8178800"/>
                </a:cubicBezTo>
                <a:cubicBezTo>
                  <a:pt x="4737100" y="9410700"/>
                  <a:pt x="4267200" y="9677400"/>
                  <a:pt x="2730500" y="9677400"/>
                </a:cubicBezTo>
                <a:lnTo>
                  <a:pt x="1981200" y="9677400"/>
                </a:lnTo>
                <a:cubicBezTo>
                  <a:pt x="1422400" y="9677400"/>
                  <a:pt x="889000" y="9601200"/>
                  <a:pt x="787400" y="9499600"/>
                </a:cubicBezTo>
                <a:cubicBezTo>
                  <a:pt x="0" y="8712200"/>
                  <a:pt x="127000" y="6616700"/>
                  <a:pt x="1104900" y="4368800"/>
                </a:cubicBezTo>
                <a:cubicBezTo>
                  <a:pt x="1384300" y="3708400"/>
                  <a:pt x="2120900" y="3225800"/>
                  <a:pt x="2806700" y="3225800"/>
                </a:cubicBezTo>
                <a:cubicBezTo>
                  <a:pt x="3619500" y="3225800"/>
                  <a:pt x="3708400" y="2311400"/>
                  <a:pt x="2933700" y="1752600"/>
                </a:cubicBezTo>
                <a:cubicBezTo>
                  <a:pt x="2349500" y="1308100"/>
                  <a:pt x="2108200" y="736600"/>
                  <a:pt x="2273300" y="177800"/>
                </a:cubicBezTo>
                <a:cubicBezTo>
                  <a:pt x="2311400" y="76200"/>
                  <a:pt x="2794000" y="0"/>
                  <a:pt x="3352800" y="0"/>
                </a:cubicBezTo>
                <a:close/>
                <a:moveTo>
                  <a:pt x="9575800" y="9690100"/>
                </a:moveTo>
                <a:moveTo>
                  <a:pt x="4914900" y="5588000"/>
                </a:moveTo>
                <a:lnTo>
                  <a:pt x="4914900" y="4813300"/>
                </a:lnTo>
                <a:cubicBezTo>
                  <a:pt x="4914900" y="4165600"/>
                  <a:pt x="4686300" y="3937000"/>
                  <a:pt x="4038600" y="3937000"/>
                </a:cubicBezTo>
                <a:lnTo>
                  <a:pt x="3632200" y="3937000"/>
                </a:lnTo>
                <a:cubicBezTo>
                  <a:pt x="3352800" y="3937000"/>
                  <a:pt x="3124200" y="4025900"/>
                  <a:pt x="3124200" y="4127500"/>
                </a:cubicBezTo>
                <a:cubicBezTo>
                  <a:pt x="3124200" y="4216400"/>
                  <a:pt x="2959100" y="4305300"/>
                  <a:pt x="2755900" y="4305300"/>
                </a:cubicBezTo>
                <a:cubicBezTo>
                  <a:pt x="2260600" y="4305300"/>
                  <a:pt x="2044700" y="4572000"/>
                  <a:pt x="2044700" y="5168900"/>
                </a:cubicBezTo>
                <a:lnTo>
                  <a:pt x="2044700" y="5219700"/>
                </a:lnTo>
                <a:cubicBezTo>
                  <a:pt x="2044700" y="5511800"/>
                  <a:pt x="1955800" y="5740400"/>
                  <a:pt x="1866900" y="5740400"/>
                </a:cubicBezTo>
                <a:cubicBezTo>
                  <a:pt x="1765300" y="5740400"/>
                  <a:pt x="1689100" y="5969000"/>
                  <a:pt x="1689100" y="6248400"/>
                </a:cubicBezTo>
                <a:lnTo>
                  <a:pt x="1689100" y="6299200"/>
                </a:lnTo>
                <a:cubicBezTo>
                  <a:pt x="1689100" y="6578600"/>
                  <a:pt x="1600200" y="6807200"/>
                  <a:pt x="1498600" y="6807200"/>
                </a:cubicBezTo>
                <a:cubicBezTo>
                  <a:pt x="1409700" y="6807200"/>
                  <a:pt x="1320800" y="7035800"/>
                  <a:pt x="1320800" y="7315200"/>
                </a:cubicBezTo>
                <a:lnTo>
                  <a:pt x="1320800" y="8089900"/>
                </a:lnTo>
                <a:cubicBezTo>
                  <a:pt x="1320800" y="8369300"/>
                  <a:pt x="1409700" y="8686800"/>
                  <a:pt x="1498600" y="8788400"/>
                </a:cubicBezTo>
                <a:cubicBezTo>
                  <a:pt x="1600200" y="8877300"/>
                  <a:pt x="1917700" y="8966200"/>
                  <a:pt x="2197100" y="8966200"/>
                </a:cubicBezTo>
                <a:lnTo>
                  <a:pt x="2603500" y="8966200"/>
                </a:lnTo>
                <a:cubicBezTo>
                  <a:pt x="2882900" y="8966200"/>
                  <a:pt x="3124200" y="8877300"/>
                  <a:pt x="3124200" y="8788400"/>
                </a:cubicBezTo>
                <a:cubicBezTo>
                  <a:pt x="3124200" y="8686800"/>
                  <a:pt x="3276600" y="8597900"/>
                  <a:pt x="3479800" y="8597900"/>
                </a:cubicBezTo>
                <a:cubicBezTo>
                  <a:pt x="3937000" y="8597900"/>
                  <a:pt x="4191000" y="8343900"/>
                  <a:pt x="4191000" y="7886700"/>
                </a:cubicBezTo>
                <a:cubicBezTo>
                  <a:pt x="4191000" y="7683500"/>
                  <a:pt x="4279900" y="7531100"/>
                  <a:pt x="4368800" y="7531100"/>
                </a:cubicBezTo>
                <a:cubicBezTo>
                  <a:pt x="4470400" y="7531100"/>
                  <a:pt x="4546600" y="7302500"/>
                  <a:pt x="4546600" y="7023100"/>
                </a:cubicBezTo>
                <a:lnTo>
                  <a:pt x="4546600" y="6604000"/>
                </a:lnTo>
                <a:cubicBezTo>
                  <a:pt x="4546600" y="6324600"/>
                  <a:pt x="4635500" y="6096000"/>
                  <a:pt x="4737100" y="6096000"/>
                </a:cubicBezTo>
                <a:cubicBezTo>
                  <a:pt x="4826000" y="6096000"/>
                  <a:pt x="4914900" y="5867400"/>
                  <a:pt x="4914900" y="5588000"/>
                </a:cubicBezTo>
                <a:close/>
                <a:moveTo>
                  <a:pt x="3987800" y="9690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0" name="Freeform 2880"/>
          <p:cNvSpPr/>
          <p:nvPr/>
        </p:nvSpPr>
        <p:spPr>
          <a:xfrm rot="0" flipH="0" flipV="0">
            <a:off x="25400582" y="18057380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1" name="Freeform 2881"/>
          <p:cNvSpPr/>
          <p:nvPr/>
        </p:nvSpPr>
        <p:spPr>
          <a:xfrm rot="0" flipH="0" flipV="0">
            <a:off x="25482348" y="18057057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2" name="Freeform 2882"/>
          <p:cNvSpPr/>
          <p:nvPr/>
        </p:nvSpPr>
        <p:spPr>
          <a:xfrm rot="0" flipH="0" flipV="0">
            <a:off x="25544143" y="18032444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3" name="Freeform 2883"/>
          <p:cNvSpPr/>
          <p:nvPr/>
        </p:nvSpPr>
        <p:spPr>
          <a:xfrm rot="0" flipH="0" flipV="0">
            <a:off x="25603780" y="18058352"/>
            <a:ext cx="70275" cy="67468"/>
          </a:xfrm>
          <a:custGeom>
            <a:pathLst>
              <a:path w="8267700" h="7937500">
                <a:moveTo>
                  <a:pt x="5918200" y="6680200"/>
                </a:moveTo>
                <a:lnTo>
                  <a:pt x="1612900" y="6680200"/>
                </a:lnTo>
                <a:cubicBezTo>
                  <a:pt x="1168400" y="6680200"/>
                  <a:pt x="698500" y="6477000"/>
                  <a:pt x="381000" y="6172200"/>
                </a:cubicBezTo>
                <a:cubicBezTo>
                  <a:pt x="114300" y="5892800"/>
                  <a:pt x="0" y="5600700"/>
                  <a:pt x="0" y="5156200"/>
                </a:cubicBezTo>
                <a:lnTo>
                  <a:pt x="0" y="4699000"/>
                </a:lnTo>
                <a:cubicBezTo>
                  <a:pt x="0" y="4508500"/>
                  <a:pt x="38100" y="4191000"/>
                  <a:pt x="101600" y="4013200"/>
                </a:cubicBezTo>
                <a:lnTo>
                  <a:pt x="939800" y="1181100"/>
                </a:lnTo>
                <a:cubicBezTo>
                  <a:pt x="990600" y="990600"/>
                  <a:pt x="1104900" y="698500"/>
                  <a:pt x="1181100" y="508000"/>
                </a:cubicBezTo>
                <a:lnTo>
                  <a:pt x="1244600" y="368300"/>
                </a:lnTo>
                <a:cubicBezTo>
                  <a:pt x="1320800" y="190500"/>
                  <a:pt x="1511300" y="38100"/>
                  <a:pt x="1676400" y="38100"/>
                </a:cubicBezTo>
                <a:cubicBezTo>
                  <a:pt x="1841500" y="38100"/>
                  <a:pt x="2006600" y="88900"/>
                  <a:pt x="2057400" y="127000"/>
                </a:cubicBezTo>
                <a:cubicBezTo>
                  <a:pt x="2171700" y="241300"/>
                  <a:pt x="2171700" y="838200"/>
                  <a:pt x="2057400" y="1282700"/>
                </a:cubicBezTo>
                <a:lnTo>
                  <a:pt x="1219200" y="4533900"/>
                </a:lnTo>
                <a:cubicBezTo>
                  <a:pt x="1168400" y="4724400"/>
                  <a:pt x="1079500" y="4889500"/>
                  <a:pt x="1016000" y="4889500"/>
                </a:cubicBezTo>
                <a:cubicBezTo>
                  <a:pt x="876300" y="4889500"/>
                  <a:pt x="850900" y="5207000"/>
                  <a:pt x="977900" y="5334000"/>
                </a:cubicBezTo>
                <a:cubicBezTo>
                  <a:pt x="1028700" y="5384800"/>
                  <a:pt x="1092200" y="5499100"/>
                  <a:pt x="1130300" y="5600700"/>
                </a:cubicBezTo>
                <a:cubicBezTo>
                  <a:pt x="1155700" y="5702300"/>
                  <a:pt x="1346200" y="5778500"/>
                  <a:pt x="1536700" y="5778500"/>
                </a:cubicBezTo>
                <a:lnTo>
                  <a:pt x="2324100" y="5778500"/>
                </a:lnTo>
                <a:cubicBezTo>
                  <a:pt x="2819400" y="5778500"/>
                  <a:pt x="2984500" y="5575300"/>
                  <a:pt x="3111500" y="4775200"/>
                </a:cubicBezTo>
                <a:lnTo>
                  <a:pt x="3162300" y="4470400"/>
                </a:lnTo>
                <a:cubicBezTo>
                  <a:pt x="3200400" y="4254500"/>
                  <a:pt x="3225800" y="4013200"/>
                  <a:pt x="3225800" y="3937000"/>
                </a:cubicBezTo>
                <a:cubicBezTo>
                  <a:pt x="3225800" y="3873500"/>
                  <a:pt x="3263900" y="3657600"/>
                  <a:pt x="3314700" y="3467100"/>
                </a:cubicBezTo>
                <a:lnTo>
                  <a:pt x="4013200" y="825500"/>
                </a:lnTo>
                <a:cubicBezTo>
                  <a:pt x="4191000" y="101600"/>
                  <a:pt x="4241800" y="38100"/>
                  <a:pt x="4584700" y="38100"/>
                </a:cubicBezTo>
                <a:lnTo>
                  <a:pt x="4838700" y="38100"/>
                </a:lnTo>
                <a:cubicBezTo>
                  <a:pt x="5080000" y="38100"/>
                  <a:pt x="5194300" y="165100"/>
                  <a:pt x="5194300" y="406400"/>
                </a:cubicBezTo>
                <a:lnTo>
                  <a:pt x="5194300" y="762000"/>
                </a:lnTo>
                <a:cubicBezTo>
                  <a:pt x="5194300" y="952500"/>
                  <a:pt x="5143500" y="1282700"/>
                  <a:pt x="5080000" y="1473200"/>
                </a:cubicBezTo>
                <a:lnTo>
                  <a:pt x="4762500" y="2463800"/>
                </a:lnTo>
                <a:cubicBezTo>
                  <a:pt x="4686300" y="2654300"/>
                  <a:pt x="4597400" y="2971800"/>
                  <a:pt x="4546600" y="3149600"/>
                </a:cubicBezTo>
                <a:lnTo>
                  <a:pt x="4102100" y="4660900"/>
                </a:lnTo>
                <a:cubicBezTo>
                  <a:pt x="4051300" y="4851400"/>
                  <a:pt x="3949700" y="5054600"/>
                  <a:pt x="3886200" y="5118100"/>
                </a:cubicBezTo>
                <a:cubicBezTo>
                  <a:pt x="3568700" y="5435600"/>
                  <a:pt x="3784600" y="5778500"/>
                  <a:pt x="4305300" y="5778500"/>
                </a:cubicBezTo>
                <a:lnTo>
                  <a:pt x="5549900" y="5778500"/>
                </a:lnTo>
                <a:cubicBezTo>
                  <a:pt x="5854700" y="5778500"/>
                  <a:pt x="5918200" y="5727700"/>
                  <a:pt x="5956300" y="5461000"/>
                </a:cubicBezTo>
                <a:lnTo>
                  <a:pt x="6019800" y="4953000"/>
                </a:lnTo>
                <a:cubicBezTo>
                  <a:pt x="6045200" y="4775200"/>
                  <a:pt x="6108700" y="4483100"/>
                  <a:pt x="6146800" y="4292600"/>
                </a:cubicBezTo>
                <a:lnTo>
                  <a:pt x="6870700" y="1358900"/>
                </a:lnTo>
                <a:cubicBezTo>
                  <a:pt x="6921500" y="1168400"/>
                  <a:pt x="7023100" y="889000"/>
                  <a:pt x="7099300" y="723900"/>
                </a:cubicBezTo>
                <a:lnTo>
                  <a:pt x="7150100" y="584200"/>
                </a:lnTo>
                <a:cubicBezTo>
                  <a:pt x="7226300" y="419100"/>
                  <a:pt x="7340600" y="228600"/>
                  <a:pt x="7404100" y="165100"/>
                </a:cubicBezTo>
                <a:cubicBezTo>
                  <a:pt x="7543800" y="25400"/>
                  <a:pt x="8026400" y="0"/>
                  <a:pt x="8153400" y="127000"/>
                </a:cubicBezTo>
                <a:cubicBezTo>
                  <a:pt x="8267700" y="241300"/>
                  <a:pt x="8267700" y="482600"/>
                  <a:pt x="8153400" y="927100"/>
                </a:cubicBezTo>
                <a:lnTo>
                  <a:pt x="7340600" y="4178300"/>
                </a:lnTo>
                <a:cubicBezTo>
                  <a:pt x="7302500" y="4368800"/>
                  <a:pt x="7200900" y="4521200"/>
                  <a:pt x="7124700" y="4521200"/>
                </a:cubicBezTo>
                <a:cubicBezTo>
                  <a:pt x="7048500" y="4521200"/>
                  <a:pt x="6985000" y="4686300"/>
                  <a:pt x="6985000" y="4889500"/>
                </a:cubicBezTo>
                <a:lnTo>
                  <a:pt x="6985000" y="5245100"/>
                </a:lnTo>
                <a:cubicBezTo>
                  <a:pt x="6985000" y="5435600"/>
                  <a:pt x="7035800" y="5638800"/>
                  <a:pt x="7073900" y="5689600"/>
                </a:cubicBezTo>
                <a:cubicBezTo>
                  <a:pt x="7124700" y="5740400"/>
                  <a:pt x="7289800" y="5778500"/>
                  <a:pt x="7442200" y="5778500"/>
                </a:cubicBezTo>
                <a:cubicBezTo>
                  <a:pt x="7581900" y="5778500"/>
                  <a:pt x="7708900" y="5943600"/>
                  <a:pt x="7708900" y="6134100"/>
                </a:cubicBezTo>
                <a:lnTo>
                  <a:pt x="7708900" y="6502400"/>
                </a:lnTo>
                <a:cubicBezTo>
                  <a:pt x="7708900" y="6692900"/>
                  <a:pt x="7670800" y="6896100"/>
                  <a:pt x="7620000" y="6946900"/>
                </a:cubicBezTo>
                <a:cubicBezTo>
                  <a:pt x="7569200" y="6997700"/>
                  <a:pt x="7505700" y="7200900"/>
                  <a:pt x="7493000" y="7391400"/>
                </a:cubicBezTo>
                <a:lnTo>
                  <a:pt x="7467600" y="7569200"/>
                </a:lnTo>
                <a:cubicBezTo>
                  <a:pt x="7454900" y="7785100"/>
                  <a:pt x="7277100" y="7937500"/>
                  <a:pt x="7073900" y="7937500"/>
                </a:cubicBezTo>
                <a:lnTo>
                  <a:pt x="6807200" y="7937500"/>
                </a:lnTo>
                <a:cubicBezTo>
                  <a:pt x="6616700" y="7937500"/>
                  <a:pt x="6413500" y="7861300"/>
                  <a:pt x="6362700" y="7785100"/>
                </a:cubicBezTo>
                <a:cubicBezTo>
                  <a:pt x="6311900" y="7696200"/>
                  <a:pt x="6286500" y="7454900"/>
                  <a:pt x="6324600" y="7251700"/>
                </a:cubicBezTo>
                <a:lnTo>
                  <a:pt x="6337300" y="7175500"/>
                </a:lnTo>
                <a:cubicBezTo>
                  <a:pt x="6400800" y="6718300"/>
                  <a:pt x="6375400" y="6680200"/>
                  <a:pt x="5918200" y="6680200"/>
                </a:cubicBezTo>
                <a:close/>
                <a:moveTo>
                  <a:pt x="-381000" y="6667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4" name="Freeform 2884"/>
          <p:cNvSpPr/>
          <p:nvPr/>
        </p:nvSpPr>
        <p:spPr>
          <a:xfrm rot="0" flipH="0" flipV="0">
            <a:off x="25690404" y="18058352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5" name="Freeform 2885"/>
          <p:cNvSpPr/>
          <p:nvPr/>
        </p:nvSpPr>
        <p:spPr>
          <a:xfrm rot="0" flipH="0" flipV="0">
            <a:off x="25747881" y="18057165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6" name="Freeform 2886"/>
          <p:cNvSpPr/>
          <p:nvPr/>
        </p:nvSpPr>
        <p:spPr>
          <a:xfrm rot="0" flipH="0" flipV="0">
            <a:off x="25813024" y="18057057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7" name="Freeform 2887"/>
          <p:cNvSpPr/>
          <p:nvPr/>
        </p:nvSpPr>
        <p:spPr>
          <a:xfrm rot="0" flipH="0" flipV="0">
            <a:off x="25870502" y="18055977"/>
            <a:ext cx="67144" cy="59048"/>
          </a:xfrm>
          <a:custGeom>
            <a:pathLst>
              <a:path w="7899400" h="6946900">
                <a:moveTo>
                  <a:pt x="685800" y="3492500"/>
                </a:moveTo>
                <a:lnTo>
                  <a:pt x="1295400" y="977900"/>
                </a:lnTo>
                <a:cubicBezTo>
                  <a:pt x="1422400" y="495300"/>
                  <a:pt x="1651000" y="304800"/>
                  <a:pt x="2108200" y="304800"/>
                </a:cubicBezTo>
                <a:cubicBezTo>
                  <a:pt x="2425700" y="304800"/>
                  <a:pt x="2514600" y="431800"/>
                  <a:pt x="2514600" y="939800"/>
                </a:cubicBezTo>
                <a:cubicBezTo>
                  <a:pt x="2514600" y="1371600"/>
                  <a:pt x="2425700" y="1562100"/>
                  <a:pt x="2235200" y="1562100"/>
                </a:cubicBezTo>
                <a:cubicBezTo>
                  <a:pt x="2057400" y="1562100"/>
                  <a:pt x="1892300" y="2921000"/>
                  <a:pt x="2057400" y="3086100"/>
                </a:cubicBezTo>
                <a:cubicBezTo>
                  <a:pt x="2108200" y="3136900"/>
                  <a:pt x="2374900" y="3175000"/>
                  <a:pt x="2654300" y="3175000"/>
                </a:cubicBezTo>
                <a:lnTo>
                  <a:pt x="2717800" y="3175000"/>
                </a:lnTo>
                <a:cubicBezTo>
                  <a:pt x="3238500" y="3175000"/>
                  <a:pt x="3581400" y="2794000"/>
                  <a:pt x="3581400" y="2235200"/>
                </a:cubicBezTo>
                <a:cubicBezTo>
                  <a:pt x="3581400" y="2057400"/>
                  <a:pt x="3695700" y="1739900"/>
                  <a:pt x="3835400" y="1511300"/>
                </a:cubicBezTo>
                <a:lnTo>
                  <a:pt x="4165600" y="965200"/>
                </a:lnTo>
                <a:cubicBezTo>
                  <a:pt x="4533900" y="368300"/>
                  <a:pt x="4597400" y="317500"/>
                  <a:pt x="5207000" y="228600"/>
                </a:cubicBezTo>
                <a:lnTo>
                  <a:pt x="5283200" y="215900"/>
                </a:lnTo>
                <a:cubicBezTo>
                  <a:pt x="6629400" y="0"/>
                  <a:pt x="7277100" y="279400"/>
                  <a:pt x="7708900" y="1244600"/>
                </a:cubicBezTo>
                <a:cubicBezTo>
                  <a:pt x="7899400" y="1676400"/>
                  <a:pt x="7899400" y="1676400"/>
                  <a:pt x="7785100" y="2222500"/>
                </a:cubicBezTo>
                <a:lnTo>
                  <a:pt x="7696200" y="2641600"/>
                </a:lnTo>
                <a:cubicBezTo>
                  <a:pt x="7632700" y="2895600"/>
                  <a:pt x="7543800" y="3162300"/>
                  <a:pt x="7467600" y="3238500"/>
                </a:cubicBezTo>
                <a:cubicBezTo>
                  <a:pt x="7404100" y="3302000"/>
                  <a:pt x="7289800" y="3594100"/>
                  <a:pt x="7213600" y="3886200"/>
                </a:cubicBezTo>
                <a:lnTo>
                  <a:pt x="7137400" y="4178300"/>
                </a:lnTo>
                <a:cubicBezTo>
                  <a:pt x="7061200" y="4457700"/>
                  <a:pt x="6997700" y="4724400"/>
                  <a:pt x="6997700" y="4749800"/>
                </a:cubicBezTo>
                <a:cubicBezTo>
                  <a:pt x="6997700" y="5232400"/>
                  <a:pt x="6845300" y="5651500"/>
                  <a:pt x="6553200" y="5956300"/>
                </a:cubicBezTo>
                <a:lnTo>
                  <a:pt x="6134100" y="6388100"/>
                </a:lnTo>
                <a:cubicBezTo>
                  <a:pt x="5765800" y="6781800"/>
                  <a:pt x="5257800" y="6946900"/>
                  <a:pt x="4419600" y="6946900"/>
                </a:cubicBezTo>
                <a:lnTo>
                  <a:pt x="4279900" y="6946900"/>
                </a:lnTo>
                <a:cubicBezTo>
                  <a:pt x="3390900" y="6946900"/>
                  <a:pt x="3238500" y="6858000"/>
                  <a:pt x="3162300" y="6337300"/>
                </a:cubicBezTo>
                <a:lnTo>
                  <a:pt x="2857500" y="4394200"/>
                </a:lnTo>
                <a:cubicBezTo>
                  <a:pt x="2806700" y="4114800"/>
                  <a:pt x="2552700" y="3898900"/>
                  <a:pt x="2286000" y="3898900"/>
                </a:cubicBezTo>
                <a:cubicBezTo>
                  <a:pt x="1536700" y="3898900"/>
                  <a:pt x="1447800" y="3962400"/>
                  <a:pt x="1371600" y="4533900"/>
                </a:cubicBezTo>
                <a:lnTo>
                  <a:pt x="1320800" y="4876800"/>
                </a:lnTo>
                <a:cubicBezTo>
                  <a:pt x="1282700" y="5168900"/>
                  <a:pt x="1244600" y="5626100"/>
                  <a:pt x="1219200" y="5880100"/>
                </a:cubicBezTo>
                <a:lnTo>
                  <a:pt x="1206500" y="6019800"/>
                </a:lnTo>
                <a:cubicBezTo>
                  <a:pt x="1168400" y="6553200"/>
                  <a:pt x="838200" y="6946900"/>
                  <a:pt x="444500" y="6946900"/>
                </a:cubicBezTo>
                <a:cubicBezTo>
                  <a:pt x="76200" y="6946900"/>
                  <a:pt x="0" y="6832600"/>
                  <a:pt x="0" y="6248400"/>
                </a:cubicBezTo>
                <a:lnTo>
                  <a:pt x="0" y="6019800"/>
                </a:lnTo>
                <a:cubicBezTo>
                  <a:pt x="0" y="5740400"/>
                  <a:pt x="63500" y="5308600"/>
                  <a:pt x="152400" y="5067300"/>
                </a:cubicBezTo>
                <a:lnTo>
                  <a:pt x="177800" y="4965700"/>
                </a:lnTo>
                <a:cubicBezTo>
                  <a:pt x="266700" y="4711700"/>
                  <a:pt x="381000" y="4394200"/>
                  <a:pt x="444500" y="4254500"/>
                </a:cubicBezTo>
                <a:cubicBezTo>
                  <a:pt x="508000" y="4102100"/>
                  <a:pt x="609600" y="3759200"/>
                  <a:pt x="685800" y="3492500"/>
                </a:cubicBezTo>
                <a:close/>
                <a:moveTo>
                  <a:pt x="3416300" y="6946900"/>
                </a:moveTo>
                <a:moveTo>
                  <a:pt x="3949700" y="4584700"/>
                </a:moveTo>
                <a:lnTo>
                  <a:pt x="3949700" y="5537200"/>
                </a:lnTo>
                <a:cubicBezTo>
                  <a:pt x="3949700" y="5816600"/>
                  <a:pt x="4165600" y="6045200"/>
                  <a:pt x="4432300" y="6045200"/>
                </a:cubicBezTo>
                <a:cubicBezTo>
                  <a:pt x="5118100" y="6045200"/>
                  <a:pt x="5613400" y="5727700"/>
                  <a:pt x="5778500" y="5156200"/>
                </a:cubicBezTo>
                <a:lnTo>
                  <a:pt x="6489700" y="2755900"/>
                </a:lnTo>
                <a:cubicBezTo>
                  <a:pt x="6565900" y="2501900"/>
                  <a:pt x="6629400" y="2082800"/>
                  <a:pt x="6629400" y="1828800"/>
                </a:cubicBezTo>
                <a:cubicBezTo>
                  <a:pt x="6629400" y="1270000"/>
                  <a:pt x="6565900" y="1206500"/>
                  <a:pt x="5969000" y="1206500"/>
                </a:cubicBezTo>
                <a:cubicBezTo>
                  <a:pt x="5283200" y="1206500"/>
                  <a:pt x="4737100" y="1549400"/>
                  <a:pt x="4572000" y="2095500"/>
                </a:cubicBezTo>
                <a:lnTo>
                  <a:pt x="4419600" y="2616200"/>
                </a:lnTo>
                <a:cubicBezTo>
                  <a:pt x="4343400" y="2870200"/>
                  <a:pt x="4241800" y="3263900"/>
                  <a:pt x="4203700" y="3492500"/>
                </a:cubicBezTo>
                <a:cubicBezTo>
                  <a:pt x="4152900" y="3708400"/>
                  <a:pt x="4076700" y="3937000"/>
                  <a:pt x="4038600" y="3987800"/>
                </a:cubicBezTo>
                <a:cubicBezTo>
                  <a:pt x="3987800" y="4038600"/>
                  <a:pt x="3949700" y="4305300"/>
                  <a:pt x="3949700" y="4584700"/>
                </a:cubicBezTo>
                <a:close/>
                <a:moveTo>
                  <a:pt x="2324100" y="6946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8" name="Freeform 2888"/>
          <p:cNvSpPr/>
          <p:nvPr/>
        </p:nvSpPr>
        <p:spPr>
          <a:xfrm rot="0" flipH="0" flipV="0">
            <a:off x="25993798" y="18027910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9" name="Freeform 2889"/>
          <p:cNvSpPr/>
          <p:nvPr/>
        </p:nvSpPr>
        <p:spPr>
          <a:xfrm rot="0" flipH="0" flipV="0">
            <a:off x="26109700" y="18058568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0" name="Freeform 2890"/>
          <p:cNvSpPr/>
          <p:nvPr/>
        </p:nvSpPr>
        <p:spPr>
          <a:xfrm rot="0" flipH="0" flipV="0">
            <a:off x="26176566" y="18057380"/>
            <a:ext cx="64446" cy="57105"/>
          </a:xfrm>
          <a:custGeom>
            <a:pathLst>
              <a:path w="7581900" h="6718300">
                <a:moveTo>
                  <a:pt x="114300" y="5664200"/>
                </a:moveTo>
                <a:lnTo>
                  <a:pt x="1485900" y="673100"/>
                </a:lnTo>
                <a:cubicBezTo>
                  <a:pt x="1600200" y="228600"/>
                  <a:pt x="1752600" y="88900"/>
                  <a:pt x="2082800" y="88900"/>
                </a:cubicBezTo>
                <a:cubicBezTo>
                  <a:pt x="2235200" y="88900"/>
                  <a:pt x="2438400" y="228600"/>
                  <a:pt x="2540000" y="393700"/>
                </a:cubicBezTo>
                <a:lnTo>
                  <a:pt x="3568700" y="2108200"/>
                </a:lnTo>
                <a:cubicBezTo>
                  <a:pt x="3784600" y="2489200"/>
                  <a:pt x="4241800" y="2501900"/>
                  <a:pt x="4584700" y="2159000"/>
                </a:cubicBezTo>
                <a:lnTo>
                  <a:pt x="4610100" y="2133600"/>
                </a:lnTo>
                <a:cubicBezTo>
                  <a:pt x="4749800" y="1993900"/>
                  <a:pt x="4953000" y="1854200"/>
                  <a:pt x="5041900" y="1828800"/>
                </a:cubicBezTo>
                <a:cubicBezTo>
                  <a:pt x="5143500" y="1790700"/>
                  <a:pt x="5219700" y="1676400"/>
                  <a:pt x="5219700" y="1562100"/>
                </a:cubicBezTo>
                <a:cubicBezTo>
                  <a:pt x="5219700" y="1435100"/>
                  <a:pt x="5295900" y="1320800"/>
                  <a:pt x="5372100" y="1282700"/>
                </a:cubicBezTo>
                <a:cubicBezTo>
                  <a:pt x="5461000" y="1257300"/>
                  <a:pt x="5638800" y="1104900"/>
                  <a:pt x="5778500" y="965200"/>
                </a:cubicBezTo>
                <a:lnTo>
                  <a:pt x="6400800" y="342900"/>
                </a:lnTo>
                <a:cubicBezTo>
                  <a:pt x="6654800" y="88900"/>
                  <a:pt x="7289800" y="0"/>
                  <a:pt x="7467600" y="177800"/>
                </a:cubicBezTo>
                <a:cubicBezTo>
                  <a:pt x="7581900" y="292100"/>
                  <a:pt x="7581900" y="889000"/>
                  <a:pt x="7467600" y="1333500"/>
                </a:cubicBezTo>
                <a:lnTo>
                  <a:pt x="6134100" y="6375400"/>
                </a:lnTo>
                <a:cubicBezTo>
                  <a:pt x="6070600" y="6616700"/>
                  <a:pt x="5930900" y="6718300"/>
                  <a:pt x="5689600" y="6718300"/>
                </a:cubicBezTo>
                <a:lnTo>
                  <a:pt x="5588000" y="6718300"/>
                </a:lnTo>
                <a:cubicBezTo>
                  <a:pt x="5130800" y="6718300"/>
                  <a:pt x="5041900" y="6629400"/>
                  <a:pt x="5041900" y="6184900"/>
                </a:cubicBezTo>
                <a:cubicBezTo>
                  <a:pt x="5041900" y="5981700"/>
                  <a:pt x="5092700" y="5664200"/>
                  <a:pt x="5156200" y="5473700"/>
                </a:cubicBezTo>
                <a:lnTo>
                  <a:pt x="5829300" y="3403600"/>
                </a:lnTo>
                <a:cubicBezTo>
                  <a:pt x="5892800" y="3200400"/>
                  <a:pt x="5943600" y="2908300"/>
                  <a:pt x="5943600" y="2730500"/>
                </a:cubicBezTo>
                <a:cubicBezTo>
                  <a:pt x="5943600" y="2349500"/>
                  <a:pt x="5676900" y="2324100"/>
                  <a:pt x="5308600" y="2679700"/>
                </a:cubicBezTo>
                <a:lnTo>
                  <a:pt x="4343400" y="3594100"/>
                </a:lnTo>
                <a:cubicBezTo>
                  <a:pt x="4064000" y="3848100"/>
                  <a:pt x="3517900" y="3937000"/>
                  <a:pt x="3340100" y="3759200"/>
                </a:cubicBezTo>
                <a:cubicBezTo>
                  <a:pt x="3289300" y="3708400"/>
                  <a:pt x="3187700" y="3530600"/>
                  <a:pt x="3111500" y="3365500"/>
                </a:cubicBezTo>
                <a:lnTo>
                  <a:pt x="2857500" y="2806700"/>
                </a:lnTo>
                <a:cubicBezTo>
                  <a:pt x="2616200" y="2286000"/>
                  <a:pt x="2451100" y="2057400"/>
                  <a:pt x="2311400" y="2057400"/>
                </a:cubicBezTo>
                <a:cubicBezTo>
                  <a:pt x="2235200" y="2057400"/>
                  <a:pt x="2159000" y="2209800"/>
                  <a:pt x="2120900" y="2400300"/>
                </a:cubicBezTo>
                <a:lnTo>
                  <a:pt x="2070100" y="2755900"/>
                </a:lnTo>
                <a:cubicBezTo>
                  <a:pt x="2032000" y="2946400"/>
                  <a:pt x="1968500" y="3251200"/>
                  <a:pt x="1917700" y="3441700"/>
                </a:cubicBezTo>
                <a:lnTo>
                  <a:pt x="1092200" y="6375400"/>
                </a:lnTo>
                <a:cubicBezTo>
                  <a:pt x="1028700" y="6604000"/>
                  <a:pt x="876300" y="6718300"/>
                  <a:pt x="647700" y="6718300"/>
                </a:cubicBezTo>
                <a:lnTo>
                  <a:pt x="558800" y="6718300"/>
                </a:lnTo>
                <a:cubicBezTo>
                  <a:pt x="368300" y="6718300"/>
                  <a:pt x="165100" y="6680200"/>
                  <a:pt x="114300" y="6629400"/>
                </a:cubicBezTo>
                <a:cubicBezTo>
                  <a:pt x="0" y="6515100"/>
                  <a:pt x="0" y="6096000"/>
                  <a:pt x="114300" y="5664200"/>
                </a:cubicBezTo>
                <a:close/>
                <a:moveTo>
                  <a:pt x="1054100" y="6781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1" name="Freeform 2891"/>
          <p:cNvSpPr/>
          <p:nvPr/>
        </p:nvSpPr>
        <p:spPr>
          <a:xfrm rot="0" flipH="0" flipV="0">
            <a:off x="26298772" y="18057165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2" name="Freeform 2892"/>
          <p:cNvSpPr/>
          <p:nvPr/>
        </p:nvSpPr>
        <p:spPr>
          <a:xfrm rot="0" flipH="0" flipV="0">
            <a:off x="26351539" y="18057812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3" name="Freeform 2893"/>
          <p:cNvSpPr/>
          <p:nvPr/>
        </p:nvSpPr>
        <p:spPr>
          <a:xfrm rot="0" flipH="0" flipV="0">
            <a:off x="26420608" y="18058352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4" name="Freeform 2894"/>
          <p:cNvSpPr/>
          <p:nvPr/>
        </p:nvSpPr>
        <p:spPr>
          <a:xfrm rot="0" flipH="0" flipV="0">
            <a:off x="26481689" y="18032552"/>
            <a:ext cx="51600" cy="82257"/>
          </a:xfrm>
          <a:custGeom>
            <a:pathLst>
              <a:path w="6070600" h="9677400">
                <a:moveTo>
                  <a:pt x="3403600" y="0"/>
                </a:moveTo>
                <a:lnTo>
                  <a:pt x="5372100" y="0"/>
                </a:lnTo>
                <a:cubicBezTo>
                  <a:pt x="5575300" y="0"/>
                  <a:pt x="5778500" y="101600"/>
                  <a:pt x="5816600" y="228600"/>
                </a:cubicBezTo>
                <a:cubicBezTo>
                  <a:pt x="5943600" y="508000"/>
                  <a:pt x="5943600" y="508000"/>
                  <a:pt x="5727700" y="723900"/>
                </a:cubicBezTo>
                <a:cubicBezTo>
                  <a:pt x="5638800" y="812800"/>
                  <a:pt x="5397500" y="901700"/>
                  <a:pt x="5194300" y="901700"/>
                </a:cubicBezTo>
                <a:lnTo>
                  <a:pt x="3759200" y="901700"/>
                </a:lnTo>
                <a:cubicBezTo>
                  <a:pt x="3175000" y="901700"/>
                  <a:pt x="3048000" y="812800"/>
                  <a:pt x="3048000" y="431800"/>
                </a:cubicBezTo>
                <a:lnTo>
                  <a:pt x="3048000" y="355600"/>
                </a:lnTo>
                <a:cubicBezTo>
                  <a:pt x="3048000" y="114300"/>
                  <a:pt x="3149600" y="0"/>
                  <a:pt x="3403600" y="0"/>
                </a:cubicBezTo>
                <a:close/>
                <a:moveTo>
                  <a:pt x="9296400" y="9702800"/>
                </a:moveTo>
                <a:moveTo>
                  <a:pt x="3937000" y="9677400"/>
                </a:moveTo>
                <a:lnTo>
                  <a:pt x="1435100" y="9677400"/>
                </a:lnTo>
                <a:cubicBezTo>
                  <a:pt x="660400" y="9677400"/>
                  <a:pt x="0" y="8978900"/>
                  <a:pt x="0" y="8166100"/>
                </a:cubicBezTo>
                <a:lnTo>
                  <a:pt x="0" y="7708900"/>
                </a:lnTo>
                <a:cubicBezTo>
                  <a:pt x="0" y="7518400"/>
                  <a:pt x="38100" y="7213600"/>
                  <a:pt x="88900" y="7035800"/>
                </a:cubicBezTo>
                <a:lnTo>
                  <a:pt x="241300" y="6502400"/>
                </a:lnTo>
                <a:cubicBezTo>
                  <a:pt x="292100" y="6324600"/>
                  <a:pt x="381000" y="6057900"/>
                  <a:pt x="444500" y="5918200"/>
                </a:cubicBezTo>
                <a:cubicBezTo>
                  <a:pt x="508000" y="5765800"/>
                  <a:pt x="584200" y="5499100"/>
                  <a:pt x="635000" y="5321300"/>
                </a:cubicBezTo>
                <a:lnTo>
                  <a:pt x="952500" y="4000500"/>
                </a:lnTo>
                <a:cubicBezTo>
                  <a:pt x="1092200" y="3378200"/>
                  <a:pt x="1473200" y="2870200"/>
                  <a:pt x="1790700" y="2870200"/>
                </a:cubicBezTo>
                <a:cubicBezTo>
                  <a:pt x="2057400" y="2870200"/>
                  <a:pt x="2146300" y="3009900"/>
                  <a:pt x="2146300" y="3403600"/>
                </a:cubicBezTo>
                <a:lnTo>
                  <a:pt x="2146300" y="3581400"/>
                </a:lnTo>
                <a:cubicBezTo>
                  <a:pt x="2146300" y="3784600"/>
                  <a:pt x="2108200" y="4089400"/>
                  <a:pt x="2057400" y="4279900"/>
                </a:cubicBezTo>
                <a:lnTo>
                  <a:pt x="1727200" y="5499100"/>
                </a:lnTo>
                <a:cubicBezTo>
                  <a:pt x="1676400" y="5689600"/>
                  <a:pt x="1549400" y="5994400"/>
                  <a:pt x="1435100" y="6184900"/>
                </a:cubicBezTo>
                <a:cubicBezTo>
                  <a:pt x="1333500" y="6388100"/>
                  <a:pt x="1206500" y="6718300"/>
                  <a:pt x="1168400" y="6934200"/>
                </a:cubicBezTo>
                <a:lnTo>
                  <a:pt x="1143000" y="7048500"/>
                </a:lnTo>
                <a:cubicBezTo>
                  <a:pt x="1104900" y="7264400"/>
                  <a:pt x="1066800" y="7607300"/>
                  <a:pt x="1066800" y="7797800"/>
                </a:cubicBezTo>
                <a:lnTo>
                  <a:pt x="1066800" y="8064500"/>
                </a:lnTo>
                <a:cubicBezTo>
                  <a:pt x="1066800" y="8521700"/>
                  <a:pt x="1155700" y="8610600"/>
                  <a:pt x="1612900" y="8610600"/>
                </a:cubicBezTo>
                <a:lnTo>
                  <a:pt x="3225800" y="8610600"/>
                </a:lnTo>
                <a:cubicBezTo>
                  <a:pt x="3797300" y="8610600"/>
                  <a:pt x="3924300" y="8521700"/>
                  <a:pt x="4000500" y="8115300"/>
                </a:cubicBezTo>
                <a:lnTo>
                  <a:pt x="4051300" y="7823200"/>
                </a:lnTo>
                <a:cubicBezTo>
                  <a:pt x="4089400" y="7620000"/>
                  <a:pt x="4114800" y="7378700"/>
                  <a:pt x="4114800" y="7302500"/>
                </a:cubicBezTo>
                <a:cubicBezTo>
                  <a:pt x="4114800" y="7239000"/>
                  <a:pt x="4140200" y="7023100"/>
                  <a:pt x="4178300" y="6858000"/>
                </a:cubicBezTo>
                <a:lnTo>
                  <a:pt x="4216400" y="6680200"/>
                </a:lnTo>
                <a:cubicBezTo>
                  <a:pt x="4241800" y="6502400"/>
                  <a:pt x="4318000" y="6235700"/>
                  <a:pt x="4381500" y="6096000"/>
                </a:cubicBezTo>
                <a:cubicBezTo>
                  <a:pt x="4445000" y="5956300"/>
                  <a:pt x="4533900" y="5676900"/>
                  <a:pt x="4572000" y="5499100"/>
                </a:cubicBezTo>
                <a:lnTo>
                  <a:pt x="4902200" y="4000500"/>
                </a:lnTo>
                <a:cubicBezTo>
                  <a:pt x="5041900" y="3365500"/>
                  <a:pt x="5410200" y="2870200"/>
                  <a:pt x="5727700" y="2870200"/>
                </a:cubicBezTo>
                <a:cubicBezTo>
                  <a:pt x="5829300" y="2870200"/>
                  <a:pt x="5956300" y="2908300"/>
                  <a:pt x="6007100" y="2959100"/>
                </a:cubicBezTo>
                <a:cubicBezTo>
                  <a:pt x="6045200" y="3009900"/>
                  <a:pt x="6070600" y="3200400"/>
                  <a:pt x="6057900" y="3390900"/>
                </a:cubicBezTo>
                <a:lnTo>
                  <a:pt x="5969000" y="4241800"/>
                </a:lnTo>
                <a:cubicBezTo>
                  <a:pt x="5943600" y="4419600"/>
                  <a:pt x="5880100" y="4737100"/>
                  <a:pt x="5816600" y="4940300"/>
                </a:cubicBezTo>
                <a:lnTo>
                  <a:pt x="5664200" y="5461000"/>
                </a:lnTo>
                <a:cubicBezTo>
                  <a:pt x="5600700" y="5664200"/>
                  <a:pt x="5549900" y="5842000"/>
                  <a:pt x="5549900" y="5867400"/>
                </a:cubicBezTo>
                <a:cubicBezTo>
                  <a:pt x="5549900" y="5892800"/>
                  <a:pt x="5524500" y="6070600"/>
                  <a:pt x="5499100" y="6248400"/>
                </a:cubicBezTo>
                <a:lnTo>
                  <a:pt x="5448300" y="6578600"/>
                </a:lnTo>
                <a:cubicBezTo>
                  <a:pt x="5422900" y="6756400"/>
                  <a:pt x="5346700" y="7023100"/>
                  <a:pt x="5283200" y="7175500"/>
                </a:cubicBezTo>
                <a:cubicBezTo>
                  <a:pt x="5219700" y="7315200"/>
                  <a:pt x="5130800" y="7594600"/>
                  <a:pt x="5092700" y="7772400"/>
                </a:cubicBezTo>
                <a:lnTo>
                  <a:pt x="4800600" y="8928100"/>
                </a:lnTo>
                <a:cubicBezTo>
                  <a:pt x="4686300" y="9398000"/>
                  <a:pt x="4356100" y="9677400"/>
                  <a:pt x="3937000" y="9677400"/>
                </a:cubicBezTo>
                <a:close/>
                <a:moveTo>
                  <a:pt x="-381000" y="9702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5" name="Freeform 2895"/>
          <p:cNvSpPr/>
          <p:nvPr/>
        </p:nvSpPr>
        <p:spPr>
          <a:xfrm rot="0" flipH="0" flipV="0">
            <a:off x="26537695" y="18057165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6" name="Freeform 2896"/>
          <p:cNvSpPr/>
          <p:nvPr/>
        </p:nvSpPr>
        <p:spPr>
          <a:xfrm rot="0" flipH="0" flipV="0">
            <a:off x="26598778" y="18057165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7" name="Freeform 2897"/>
          <p:cNvSpPr/>
          <p:nvPr/>
        </p:nvSpPr>
        <p:spPr>
          <a:xfrm rot="0" flipH="0" flipV="0">
            <a:off x="26658455" y="18057380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8" name="Freeform 2898"/>
          <p:cNvSpPr/>
          <p:nvPr/>
        </p:nvSpPr>
        <p:spPr>
          <a:xfrm rot="0" flipH="0" flipV="0">
            <a:off x="26739289" y="18058352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9" name="Freeform 2899"/>
          <p:cNvSpPr/>
          <p:nvPr/>
        </p:nvSpPr>
        <p:spPr>
          <a:xfrm rot="0" flipH="0" flipV="0">
            <a:off x="26850538" y="18027910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0" name="Freeform 2900"/>
          <p:cNvSpPr/>
          <p:nvPr/>
        </p:nvSpPr>
        <p:spPr>
          <a:xfrm rot="0" flipH="0" flipV="0">
            <a:off x="26966439" y="18058568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1" name="Freeform 2901"/>
          <p:cNvSpPr/>
          <p:nvPr/>
        </p:nvSpPr>
        <p:spPr>
          <a:xfrm rot="0" flipH="0" flipV="0">
            <a:off x="27035033" y="18058568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2" name="Freeform 2902"/>
          <p:cNvSpPr/>
          <p:nvPr/>
        </p:nvSpPr>
        <p:spPr>
          <a:xfrm rot="0" flipH="0" flipV="0">
            <a:off x="27109783" y="18102180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E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3" name="Rectangle 2903"/>
          <p:cNvSpPr/>
          <p:nvPr/>
        </p:nvSpPr>
        <p:spPr>
          <a:xfrm rot="0" flipH="0" flipV="0">
            <a:off x="19493355" y="18035947"/>
            <a:ext cx="2060277" cy="567514"/>
          </a:xfrm>
          <a:prstGeom prst="rect">
            <a:avLst/>
          </a:prstGeom>
        </p:spPr>
      </p:sp>
      <p:sp>
        <p:nvSpPr>
          <p:cNvPr id="2904" name="Freeform 2904"/>
          <p:cNvSpPr/>
          <p:nvPr/>
        </p:nvSpPr>
        <p:spPr>
          <a:xfrm rot="0" flipH="0" flipV="0">
            <a:off x="19501826" y="18151703"/>
            <a:ext cx="85445" cy="138664"/>
          </a:xfrm>
          <a:custGeom>
            <a:pathLst>
              <a:path w="5892800" h="9563100">
                <a:moveTo>
                  <a:pt x="2108200" y="0"/>
                </a:moveTo>
                <a:lnTo>
                  <a:pt x="5257800" y="0"/>
                </a:lnTo>
                <a:cubicBezTo>
                  <a:pt x="5702300" y="0"/>
                  <a:pt x="5892800" y="101600"/>
                  <a:pt x="5892800" y="355600"/>
                </a:cubicBezTo>
                <a:cubicBezTo>
                  <a:pt x="5892800" y="647700"/>
                  <a:pt x="5702300" y="838200"/>
                  <a:pt x="5346700" y="889000"/>
                </a:cubicBezTo>
                <a:cubicBezTo>
                  <a:pt x="5156200" y="914400"/>
                  <a:pt x="4813300" y="939800"/>
                  <a:pt x="4584700" y="927100"/>
                </a:cubicBezTo>
                <a:lnTo>
                  <a:pt x="3606800" y="914400"/>
                </a:lnTo>
                <a:cubicBezTo>
                  <a:pt x="2933700" y="914400"/>
                  <a:pt x="2730500" y="1193800"/>
                  <a:pt x="3175000" y="1536700"/>
                </a:cubicBezTo>
                <a:cubicBezTo>
                  <a:pt x="3365500" y="1689100"/>
                  <a:pt x="3670300" y="2120900"/>
                  <a:pt x="3911600" y="2552700"/>
                </a:cubicBezTo>
                <a:cubicBezTo>
                  <a:pt x="4089400" y="2895600"/>
                  <a:pt x="4318000" y="3263900"/>
                  <a:pt x="4356100" y="3289300"/>
                </a:cubicBezTo>
                <a:cubicBezTo>
                  <a:pt x="4381500" y="3302000"/>
                  <a:pt x="4457700" y="3505200"/>
                  <a:pt x="4533900" y="3733800"/>
                </a:cubicBezTo>
                <a:lnTo>
                  <a:pt x="4711700" y="4279900"/>
                </a:lnTo>
                <a:cubicBezTo>
                  <a:pt x="4864100" y="4787900"/>
                  <a:pt x="4864100" y="4813300"/>
                  <a:pt x="4749800" y="5334000"/>
                </a:cubicBezTo>
                <a:lnTo>
                  <a:pt x="4330700" y="7188200"/>
                </a:lnTo>
                <a:cubicBezTo>
                  <a:pt x="4279900" y="7416800"/>
                  <a:pt x="4165600" y="7759700"/>
                  <a:pt x="4089400" y="7962900"/>
                </a:cubicBezTo>
                <a:lnTo>
                  <a:pt x="3924300" y="8382000"/>
                </a:lnTo>
                <a:cubicBezTo>
                  <a:pt x="3835400" y="8585200"/>
                  <a:pt x="3619500" y="8877300"/>
                  <a:pt x="3429000" y="9029700"/>
                </a:cubicBezTo>
                <a:lnTo>
                  <a:pt x="3251200" y="9182100"/>
                </a:lnTo>
                <a:cubicBezTo>
                  <a:pt x="2870200" y="9486900"/>
                  <a:pt x="2667000" y="9563100"/>
                  <a:pt x="2057400" y="9563100"/>
                </a:cubicBezTo>
                <a:lnTo>
                  <a:pt x="1473200" y="9563100"/>
                </a:lnTo>
                <a:cubicBezTo>
                  <a:pt x="622300" y="9563100"/>
                  <a:pt x="0" y="8991600"/>
                  <a:pt x="0" y="8216900"/>
                </a:cubicBezTo>
                <a:lnTo>
                  <a:pt x="0" y="6819900"/>
                </a:lnTo>
                <a:cubicBezTo>
                  <a:pt x="0" y="6591300"/>
                  <a:pt x="63500" y="6235700"/>
                  <a:pt x="139700" y="6019800"/>
                </a:cubicBezTo>
                <a:lnTo>
                  <a:pt x="584200" y="4737100"/>
                </a:lnTo>
                <a:cubicBezTo>
                  <a:pt x="787400" y="4152900"/>
                  <a:pt x="939800" y="3886200"/>
                  <a:pt x="1282700" y="3556000"/>
                </a:cubicBezTo>
                <a:lnTo>
                  <a:pt x="1511300" y="3340100"/>
                </a:lnTo>
                <a:cubicBezTo>
                  <a:pt x="1866900" y="2984500"/>
                  <a:pt x="1917700" y="2959100"/>
                  <a:pt x="2451100" y="2819400"/>
                </a:cubicBezTo>
                <a:cubicBezTo>
                  <a:pt x="2908300" y="2705100"/>
                  <a:pt x="2921000" y="2641600"/>
                  <a:pt x="2603500" y="2159000"/>
                </a:cubicBezTo>
                <a:lnTo>
                  <a:pt x="1816100" y="927100"/>
                </a:lnTo>
                <a:cubicBezTo>
                  <a:pt x="1600200" y="596900"/>
                  <a:pt x="1511300" y="165100"/>
                  <a:pt x="1638300" y="50800"/>
                </a:cubicBezTo>
                <a:cubicBezTo>
                  <a:pt x="1663700" y="12700"/>
                  <a:pt x="1879600" y="0"/>
                  <a:pt x="2108200" y="0"/>
                </a:cubicBezTo>
                <a:close/>
                <a:moveTo>
                  <a:pt x="9017000" y="9601200"/>
                </a:moveTo>
                <a:moveTo>
                  <a:pt x="1282700" y="5207000"/>
                </a:moveTo>
                <a:lnTo>
                  <a:pt x="787400" y="7251700"/>
                </a:lnTo>
                <a:cubicBezTo>
                  <a:pt x="762000" y="7366000"/>
                  <a:pt x="736600" y="7556500"/>
                  <a:pt x="736600" y="7670800"/>
                </a:cubicBezTo>
                <a:lnTo>
                  <a:pt x="736600" y="7721600"/>
                </a:lnTo>
                <a:cubicBezTo>
                  <a:pt x="736600" y="8026400"/>
                  <a:pt x="825500" y="8280400"/>
                  <a:pt x="990600" y="8445500"/>
                </a:cubicBezTo>
                <a:lnTo>
                  <a:pt x="1016000" y="8458200"/>
                </a:lnTo>
                <a:cubicBezTo>
                  <a:pt x="1092200" y="8547100"/>
                  <a:pt x="1257300" y="8610600"/>
                  <a:pt x="1371600" y="8610600"/>
                </a:cubicBezTo>
                <a:lnTo>
                  <a:pt x="2311400" y="8610600"/>
                </a:lnTo>
                <a:cubicBezTo>
                  <a:pt x="2438400" y="8610600"/>
                  <a:pt x="2527300" y="8559800"/>
                  <a:pt x="2527300" y="8483600"/>
                </a:cubicBezTo>
                <a:cubicBezTo>
                  <a:pt x="2527300" y="8420100"/>
                  <a:pt x="2565400" y="8343900"/>
                  <a:pt x="2603500" y="8331200"/>
                </a:cubicBezTo>
                <a:cubicBezTo>
                  <a:pt x="2654300" y="8318500"/>
                  <a:pt x="2781300" y="8255000"/>
                  <a:pt x="2882900" y="8191500"/>
                </a:cubicBezTo>
                <a:lnTo>
                  <a:pt x="2971800" y="8140700"/>
                </a:lnTo>
                <a:cubicBezTo>
                  <a:pt x="3175000" y="8026400"/>
                  <a:pt x="3238500" y="7912100"/>
                  <a:pt x="3327400" y="7518400"/>
                </a:cubicBezTo>
                <a:lnTo>
                  <a:pt x="3835400" y="5499100"/>
                </a:lnTo>
                <a:cubicBezTo>
                  <a:pt x="3860800" y="5384800"/>
                  <a:pt x="3911600" y="5245100"/>
                  <a:pt x="3937000" y="5168900"/>
                </a:cubicBezTo>
                <a:cubicBezTo>
                  <a:pt x="3975100" y="5092700"/>
                  <a:pt x="4000500" y="4940300"/>
                  <a:pt x="4000500" y="4826000"/>
                </a:cubicBezTo>
                <a:lnTo>
                  <a:pt x="4000500" y="4775200"/>
                </a:lnTo>
                <a:cubicBezTo>
                  <a:pt x="4000500" y="4292600"/>
                  <a:pt x="3784600" y="3949700"/>
                  <a:pt x="3441700" y="3911600"/>
                </a:cubicBezTo>
                <a:cubicBezTo>
                  <a:pt x="3340100" y="3898900"/>
                  <a:pt x="3238500" y="3860800"/>
                  <a:pt x="3213100" y="3835400"/>
                </a:cubicBezTo>
                <a:cubicBezTo>
                  <a:pt x="3175000" y="3797300"/>
                  <a:pt x="3060700" y="3771900"/>
                  <a:pt x="2946400" y="3771900"/>
                </a:cubicBezTo>
                <a:lnTo>
                  <a:pt x="2679700" y="3771900"/>
                </a:lnTo>
                <a:cubicBezTo>
                  <a:pt x="2565400" y="3771900"/>
                  <a:pt x="2400300" y="3810000"/>
                  <a:pt x="2324100" y="3835400"/>
                </a:cubicBezTo>
                <a:cubicBezTo>
                  <a:pt x="2235200" y="3873500"/>
                  <a:pt x="2108200" y="3911600"/>
                  <a:pt x="2032000" y="3937000"/>
                </a:cubicBezTo>
                <a:cubicBezTo>
                  <a:pt x="1968500" y="3962400"/>
                  <a:pt x="1854200" y="4064000"/>
                  <a:pt x="1803400" y="4165600"/>
                </a:cubicBezTo>
                <a:lnTo>
                  <a:pt x="1435100" y="4826000"/>
                </a:lnTo>
                <a:cubicBezTo>
                  <a:pt x="1371600" y="4927600"/>
                  <a:pt x="1308100" y="5092700"/>
                  <a:pt x="1282700" y="5207000"/>
                </a:cubicBezTo>
                <a:close/>
                <a:moveTo>
                  <a:pt x="3810000" y="96012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5" name="Freeform 2905"/>
          <p:cNvSpPr/>
          <p:nvPr/>
        </p:nvSpPr>
        <p:spPr>
          <a:xfrm rot="0" flipH="0" flipV="0">
            <a:off x="19587497" y="18193321"/>
            <a:ext cx="72739" cy="97415"/>
          </a:xfrm>
          <a:custGeom>
            <a:pathLst>
              <a:path w="5016500" h="6718300">
                <a:moveTo>
                  <a:pt x="4140200" y="3873500"/>
                </a:moveTo>
                <a:lnTo>
                  <a:pt x="1524000" y="3873500"/>
                </a:lnTo>
                <a:cubicBezTo>
                  <a:pt x="1219200" y="3873500"/>
                  <a:pt x="1168400" y="3937000"/>
                  <a:pt x="1028700" y="4445000"/>
                </a:cubicBezTo>
                <a:lnTo>
                  <a:pt x="1003300" y="4559300"/>
                </a:lnTo>
                <a:cubicBezTo>
                  <a:pt x="787400" y="5334000"/>
                  <a:pt x="977900" y="5765800"/>
                  <a:pt x="1524000" y="5765800"/>
                </a:cubicBezTo>
                <a:lnTo>
                  <a:pt x="3454400" y="5765800"/>
                </a:lnTo>
                <a:cubicBezTo>
                  <a:pt x="3784600" y="5765800"/>
                  <a:pt x="4064000" y="5994400"/>
                  <a:pt x="4064000" y="6235700"/>
                </a:cubicBezTo>
                <a:cubicBezTo>
                  <a:pt x="4064000" y="6324600"/>
                  <a:pt x="4025900" y="6464300"/>
                  <a:pt x="3975100" y="6553200"/>
                </a:cubicBezTo>
                <a:cubicBezTo>
                  <a:pt x="3924300" y="6642100"/>
                  <a:pt x="3759200" y="6718300"/>
                  <a:pt x="3594100" y="6718300"/>
                </a:cubicBezTo>
                <a:lnTo>
                  <a:pt x="1219200" y="6718300"/>
                </a:lnTo>
                <a:cubicBezTo>
                  <a:pt x="1003300" y="6718300"/>
                  <a:pt x="850900" y="6654800"/>
                  <a:pt x="698500" y="6502400"/>
                </a:cubicBezTo>
                <a:lnTo>
                  <a:pt x="279400" y="6083300"/>
                </a:lnTo>
                <a:cubicBezTo>
                  <a:pt x="63500" y="5854700"/>
                  <a:pt x="0" y="5219700"/>
                  <a:pt x="127000" y="4546600"/>
                </a:cubicBezTo>
                <a:lnTo>
                  <a:pt x="215900" y="4102100"/>
                </a:lnTo>
                <a:cubicBezTo>
                  <a:pt x="241300" y="3949700"/>
                  <a:pt x="292100" y="3746500"/>
                  <a:pt x="330200" y="3657600"/>
                </a:cubicBezTo>
                <a:cubicBezTo>
                  <a:pt x="368300" y="3581400"/>
                  <a:pt x="406400" y="3378200"/>
                  <a:pt x="431800" y="3225800"/>
                </a:cubicBezTo>
                <a:lnTo>
                  <a:pt x="444500" y="3048000"/>
                </a:lnTo>
                <a:cubicBezTo>
                  <a:pt x="469900" y="2895600"/>
                  <a:pt x="508000" y="2641600"/>
                  <a:pt x="546100" y="2489200"/>
                </a:cubicBezTo>
                <a:lnTo>
                  <a:pt x="596900" y="2298700"/>
                </a:lnTo>
                <a:cubicBezTo>
                  <a:pt x="635000" y="2146300"/>
                  <a:pt x="698500" y="1981200"/>
                  <a:pt x="736600" y="1943100"/>
                </a:cubicBezTo>
                <a:cubicBezTo>
                  <a:pt x="774700" y="1905000"/>
                  <a:pt x="825500" y="1790700"/>
                  <a:pt x="850900" y="1689100"/>
                </a:cubicBezTo>
                <a:cubicBezTo>
                  <a:pt x="876300" y="1587500"/>
                  <a:pt x="952500" y="1384300"/>
                  <a:pt x="1028700" y="1244600"/>
                </a:cubicBezTo>
                <a:lnTo>
                  <a:pt x="1168400" y="990600"/>
                </a:lnTo>
                <a:cubicBezTo>
                  <a:pt x="1257300" y="850900"/>
                  <a:pt x="1409700" y="647700"/>
                  <a:pt x="1524000" y="533400"/>
                </a:cubicBezTo>
                <a:lnTo>
                  <a:pt x="1549400" y="508000"/>
                </a:lnTo>
                <a:cubicBezTo>
                  <a:pt x="1841500" y="215900"/>
                  <a:pt x="2108200" y="101600"/>
                  <a:pt x="2641600" y="63500"/>
                </a:cubicBezTo>
                <a:lnTo>
                  <a:pt x="3162300" y="12700"/>
                </a:lnTo>
                <a:cubicBezTo>
                  <a:pt x="3327400" y="0"/>
                  <a:pt x="3594100" y="25400"/>
                  <a:pt x="3746500" y="50800"/>
                </a:cubicBezTo>
                <a:lnTo>
                  <a:pt x="3962400" y="101600"/>
                </a:lnTo>
                <a:cubicBezTo>
                  <a:pt x="4660900" y="266700"/>
                  <a:pt x="5016500" y="838200"/>
                  <a:pt x="5016500" y="1803400"/>
                </a:cubicBezTo>
                <a:lnTo>
                  <a:pt x="5016500" y="2311400"/>
                </a:lnTo>
                <a:cubicBezTo>
                  <a:pt x="5016500" y="2476500"/>
                  <a:pt x="4978400" y="2743200"/>
                  <a:pt x="4940300" y="2895600"/>
                </a:cubicBezTo>
                <a:lnTo>
                  <a:pt x="4813300" y="3467100"/>
                </a:lnTo>
                <a:cubicBezTo>
                  <a:pt x="4737100" y="3784600"/>
                  <a:pt x="4584700" y="3873500"/>
                  <a:pt x="4140200" y="3873500"/>
                </a:cubicBezTo>
                <a:close/>
                <a:moveTo>
                  <a:pt x="2578100" y="6731000"/>
                </a:moveTo>
                <a:moveTo>
                  <a:pt x="1841500" y="2819400"/>
                </a:moveTo>
                <a:lnTo>
                  <a:pt x="3670300" y="2819400"/>
                </a:lnTo>
                <a:cubicBezTo>
                  <a:pt x="4025900" y="2819400"/>
                  <a:pt x="4089400" y="2768600"/>
                  <a:pt x="4140200" y="2413000"/>
                </a:cubicBezTo>
                <a:cubicBezTo>
                  <a:pt x="4152900" y="2260600"/>
                  <a:pt x="4191000" y="2082800"/>
                  <a:pt x="4229100" y="2006600"/>
                </a:cubicBezTo>
                <a:cubicBezTo>
                  <a:pt x="4292600" y="1854200"/>
                  <a:pt x="4292600" y="1854200"/>
                  <a:pt x="4165600" y="1524000"/>
                </a:cubicBezTo>
                <a:lnTo>
                  <a:pt x="4165600" y="1498600"/>
                </a:lnTo>
                <a:cubicBezTo>
                  <a:pt x="4102100" y="1333500"/>
                  <a:pt x="3924300" y="1143000"/>
                  <a:pt x="3784600" y="1079500"/>
                </a:cubicBezTo>
                <a:lnTo>
                  <a:pt x="3708400" y="1041400"/>
                </a:lnTo>
                <a:cubicBezTo>
                  <a:pt x="3556000" y="977900"/>
                  <a:pt x="3302000" y="927100"/>
                  <a:pt x="3136900" y="927100"/>
                </a:cubicBezTo>
                <a:lnTo>
                  <a:pt x="2870200" y="927100"/>
                </a:lnTo>
                <a:cubicBezTo>
                  <a:pt x="2705100" y="927100"/>
                  <a:pt x="2476500" y="1016000"/>
                  <a:pt x="2349500" y="1130300"/>
                </a:cubicBezTo>
                <a:lnTo>
                  <a:pt x="1892300" y="1536700"/>
                </a:lnTo>
                <a:cubicBezTo>
                  <a:pt x="1638300" y="1778000"/>
                  <a:pt x="1549400" y="1993900"/>
                  <a:pt x="1549400" y="2387600"/>
                </a:cubicBezTo>
                <a:lnTo>
                  <a:pt x="1549400" y="2527300"/>
                </a:lnTo>
                <a:cubicBezTo>
                  <a:pt x="1549400" y="2755900"/>
                  <a:pt x="1612900" y="2819400"/>
                  <a:pt x="1841500" y="2819400"/>
                </a:cubicBezTo>
                <a:close/>
                <a:moveTo>
                  <a:pt x="3632200" y="67310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6" name="Freeform 2906"/>
          <p:cNvSpPr/>
          <p:nvPr/>
        </p:nvSpPr>
        <p:spPr>
          <a:xfrm rot="0" flipH="0" flipV="0">
            <a:off x="19675376" y="18190191"/>
            <a:ext cx="100545" cy="100730"/>
          </a:xfrm>
          <a:custGeom>
            <a:pathLst>
              <a:path w="6934200" h="6946900">
                <a:moveTo>
                  <a:pt x="2095500" y="12700"/>
                </a:moveTo>
                <a:lnTo>
                  <a:pt x="4800600" y="0"/>
                </a:lnTo>
                <a:cubicBezTo>
                  <a:pt x="5029200" y="0"/>
                  <a:pt x="5384800" y="63500"/>
                  <a:pt x="5600700" y="127000"/>
                </a:cubicBezTo>
                <a:lnTo>
                  <a:pt x="6083300" y="279400"/>
                </a:lnTo>
                <a:cubicBezTo>
                  <a:pt x="6642100" y="444500"/>
                  <a:pt x="6934200" y="787400"/>
                  <a:pt x="6934200" y="1270000"/>
                </a:cubicBezTo>
                <a:lnTo>
                  <a:pt x="6934200" y="2540000"/>
                </a:lnTo>
                <a:cubicBezTo>
                  <a:pt x="6934200" y="2768600"/>
                  <a:pt x="6883400" y="3136900"/>
                  <a:pt x="6832600" y="3365500"/>
                </a:cubicBezTo>
                <a:lnTo>
                  <a:pt x="6070600" y="6540500"/>
                </a:lnTo>
                <a:cubicBezTo>
                  <a:pt x="6019800" y="6769100"/>
                  <a:pt x="5816600" y="6946900"/>
                  <a:pt x="5613400" y="6946900"/>
                </a:cubicBezTo>
                <a:cubicBezTo>
                  <a:pt x="5410200" y="6946900"/>
                  <a:pt x="5232400" y="6845300"/>
                  <a:pt x="5194300" y="6718300"/>
                </a:cubicBezTo>
                <a:cubicBezTo>
                  <a:pt x="5130800" y="6413500"/>
                  <a:pt x="5130800" y="6400800"/>
                  <a:pt x="5219700" y="5918200"/>
                </a:cubicBezTo>
                <a:lnTo>
                  <a:pt x="5372100" y="5092700"/>
                </a:lnTo>
                <a:cubicBezTo>
                  <a:pt x="5410200" y="4864100"/>
                  <a:pt x="5537200" y="4508500"/>
                  <a:pt x="5638800" y="4279900"/>
                </a:cubicBezTo>
                <a:lnTo>
                  <a:pt x="5702300" y="4152900"/>
                </a:lnTo>
                <a:cubicBezTo>
                  <a:pt x="5803900" y="3924300"/>
                  <a:pt x="5930900" y="3556000"/>
                  <a:pt x="5969000" y="3314700"/>
                </a:cubicBezTo>
                <a:lnTo>
                  <a:pt x="6007100" y="3124200"/>
                </a:lnTo>
                <a:cubicBezTo>
                  <a:pt x="6057900" y="2895600"/>
                  <a:pt x="6096000" y="2501900"/>
                  <a:pt x="6096000" y="2273300"/>
                </a:cubicBezTo>
                <a:lnTo>
                  <a:pt x="6096000" y="1689100"/>
                </a:lnTo>
                <a:cubicBezTo>
                  <a:pt x="6096000" y="1244600"/>
                  <a:pt x="5854700" y="1066800"/>
                  <a:pt x="5219700" y="1066800"/>
                </a:cubicBezTo>
                <a:cubicBezTo>
                  <a:pt x="5003800" y="1066800"/>
                  <a:pt x="4737100" y="1155700"/>
                  <a:pt x="4622800" y="1270000"/>
                </a:cubicBezTo>
                <a:cubicBezTo>
                  <a:pt x="4508500" y="1384300"/>
                  <a:pt x="4406900" y="1676400"/>
                  <a:pt x="4406900" y="1905000"/>
                </a:cubicBezTo>
                <a:lnTo>
                  <a:pt x="4406900" y="2120900"/>
                </a:lnTo>
                <a:cubicBezTo>
                  <a:pt x="4406900" y="2349500"/>
                  <a:pt x="4368800" y="2717800"/>
                  <a:pt x="4318000" y="2946400"/>
                </a:cubicBezTo>
                <a:lnTo>
                  <a:pt x="3517900" y="6540500"/>
                </a:lnTo>
                <a:cubicBezTo>
                  <a:pt x="3467100" y="6769100"/>
                  <a:pt x="3263900" y="6946900"/>
                  <a:pt x="3073400" y="6946900"/>
                </a:cubicBezTo>
                <a:cubicBezTo>
                  <a:pt x="2882900" y="6946900"/>
                  <a:pt x="2679700" y="6908800"/>
                  <a:pt x="2628900" y="6845300"/>
                </a:cubicBezTo>
                <a:cubicBezTo>
                  <a:pt x="2489200" y="6718300"/>
                  <a:pt x="2489200" y="6248400"/>
                  <a:pt x="2616200" y="5702300"/>
                </a:cubicBezTo>
                <a:lnTo>
                  <a:pt x="3467100" y="1892300"/>
                </a:lnTo>
                <a:cubicBezTo>
                  <a:pt x="3517900" y="1663700"/>
                  <a:pt x="3606800" y="1485900"/>
                  <a:pt x="3670300" y="1485900"/>
                </a:cubicBezTo>
                <a:cubicBezTo>
                  <a:pt x="3810000" y="1485900"/>
                  <a:pt x="3810000" y="1308100"/>
                  <a:pt x="3670300" y="1168400"/>
                </a:cubicBezTo>
                <a:cubicBezTo>
                  <a:pt x="3619500" y="1117600"/>
                  <a:pt x="3378200" y="1066800"/>
                  <a:pt x="3149600" y="1066800"/>
                </a:cubicBezTo>
                <a:lnTo>
                  <a:pt x="2514600" y="1066800"/>
                </a:lnTo>
                <a:cubicBezTo>
                  <a:pt x="2133600" y="1066800"/>
                  <a:pt x="2095500" y="1104900"/>
                  <a:pt x="2019300" y="1473200"/>
                </a:cubicBezTo>
                <a:lnTo>
                  <a:pt x="1155700" y="5651500"/>
                </a:lnTo>
                <a:cubicBezTo>
                  <a:pt x="1104900" y="5880100"/>
                  <a:pt x="1003300" y="6235700"/>
                  <a:pt x="914400" y="6451600"/>
                </a:cubicBezTo>
                <a:lnTo>
                  <a:pt x="876300" y="6553200"/>
                </a:lnTo>
                <a:cubicBezTo>
                  <a:pt x="800100" y="6769100"/>
                  <a:pt x="609600" y="6946900"/>
                  <a:pt x="469900" y="6946900"/>
                </a:cubicBezTo>
                <a:cubicBezTo>
                  <a:pt x="101600" y="6946900"/>
                  <a:pt x="0" y="6807200"/>
                  <a:pt x="0" y="6324600"/>
                </a:cubicBezTo>
                <a:lnTo>
                  <a:pt x="0" y="6108700"/>
                </a:lnTo>
                <a:cubicBezTo>
                  <a:pt x="0" y="5880100"/>
                  <a:pt x="38100" y="5511800"/>
                  <a:pt x="88900" y="5283200"/>
                </a:cubicBezTo>
                <a:lnTo>
                  <a:pt x="939800" y="1524000"/>
                </a:lnTo>
                <a:cubicBezTo>
                  <a:pt x="990600" y="1295400"/>
                  <a:pt x="1104900" y="952500"/>
                  <a:pt x="1206500" y="749300"/>
                </a:cubicBezTo>
                <a:lnTo>
                  <a:pt x="1257300" y="622300"/>
                </a:lnTo>
                <a:cubicBezTo>
                  <a:pt x="1511300" y="101600"/>
                  <a:pt x="1625600" y="12700"/>
                  <a:pt x="2095500" y="12700"/>
                </a:cubicBezTo>
                <a:close/>
                <a:moveTo>
                  <a:pt x="6680200" y="69469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7" name="Freeform 2907"/>
          <p:cNvSpPr/>
          <p:nvPr/>
        </p:nvSpPr>
        <p:spPr>
          <a:xfrm rot="0" flipH="0" flipV="0">
            <a:off x="19795299" y="18192032"/>
            <a:ext cx="71634" cy="99625"/>
          </a:xfrm>
          <a:custGeom>
            <a:pathLst>
              <a:path w="4940300" h="6870700">
                <a:moveTo>
                  <a:pt x="139700" y="4165600"/>
                </a:moveTo>
                <a:lnTo>
                  <a:pt x="812800" y="1663700"/>
                </a:lnTo>
                <a:cubicBezTo>
                  <a:pt x="1016000" y="927100"/>
                  <a:pt x="1651000" y="304800"/>
                  <a:pt x="2311400" y="177800"/>
                </a:cubicBezTo>
                <a:lnTo>
                  <a:pt x="2590800" y="127000"/>
                </a:lnTo>
                <a:cubicBezTo>
                  <a:pt x="3263900" y="0"/>
                  <a:pt x="3568700" y="25400"/>
                  <a:pt x="3962400" y="254000"/>
                </a:cubicBezTo>
                <a:lnTo>
                  <a:pt x="4279900" y="431800"/>
                </a:lnTo>
                <a:cubicBezTo>
                  <a:pt x="4686300" y="673100"/>
                  <a:pt x="4851400" y="952500"/>
                  <a:pt x="4914900" y="1587500"/>
                </a:cubicBezTo>
                <a:lnTo>
                  <a:pt x="4914900" y="1651000"/>
                </a:lnTo>
                <a:cubicBezTo>
                  <a:pt x="4940300" y="1892300"/>
                  <a:pt x="4927600" y="2273300"/>
                  <a:pt x="4902200" y="2501900"/>
                </a:cubicBezTo>
                <a:lnTo>
                  <a:pt x="4724400" y="3581400"/>
                </a:lnTo>
                <a:cubicBezTo>
                  <a:pt x="4699000" y="3810000"/>
                  <a:pt x="4597400" y="4165600"/>
                  <a:pt x="4521200" y="4368800"/>
                </a:cubicBezTo>
                <a:lnTo>
                  <a:pt x="4102100" y="5397500"/>
                </a:lnTo>
                <a:cubicBezTo>
                  <a:pt x="3721100" y="6350000"/>
                  <a:pt x="2997200" y="6870700"/>
                  <a:pt x="2082800" y="6870700"/>
                </a:cubicBezTo>
                <a:lnTo>
                  <a:pt x="1701800" y="6870700"/>
                </a:lnTo>
                <a:cubicBezTo>
                  <a:pt x="1473200" y="6870700"/>
                  <a:pt x="1130300" y="6781800"/>
                  <a:pt x="952500" y="6667500"/>
                </a:cubicBezTo>
                <a:lnTo>
                  <a:pt x="838200" y="6604000"/>
                </a:lnTo>
                <a:cubicBezTo>
                  <a:pt x="342900" y="6311900"/>
                  <a:pt x="254000" y="6184900"/>
                  <a:pt x="139700" y="5702300"/>
                </a:cubicBezTo>
                <a:lnTo>
                  <a:pt x="127000" y="5676900"/>
                </a:lnTo>
                <a:cubicBezTo>
                  <a:pt x="0" y="5130800"/>
                  <a:pt x="0" y="4660900"/>
                  <a:pt x="139700" y="4165600"/>
                </a:cubicBezTo>
                <a:close/>
                <a:moveTo>
                  <a:pt x="2209800" y="6819900"/>
                </a:moveTo>
                <a:moveTo>
                  <a:pt x="3683000" y="4229100"/>
                </a:moveTo>
                <a:lnTo>
                  <a:pt x="3962400" y="2959100"/>
                </a:lnTo>
                <a:cubicBezTo>
                  <a:pt x="3987800" y="2794000"/>
                  <a:pt x="4025900" y="2540000"/>
                  <a:pt x="4025900" y="2374900"/>
                </a:cubicBezTo>
                <a:lnTo>
                  <a:pt x="4025900" y="1587500"/>
                </a:lnTo>
                <a:cubicBezTo>
                  <a:pt x="4025900" y="1422400"/>
                  <a:pt x="3898900" y="1231900"/>
                  <a:pt x="3746500" y="1155700"/>
                </a:cubicBezTo>
                <a:lnTo>
                  <a:pt x="3657600" y="1117600"/>
                </a:lnTo>
                <a:cubicBezTo>
                  <a:pt x="3517900" y="1041400"/>
                  <a:pt x="3251200" y="990600"/>
                  <a:pt x="3086100" y="990600"/>
                </a:cubicBezTo>
                <a:lnTo>
                  <a:pt x="2895600" y="990600"/>
                </a:lnTo>
                <a:cubicBezTo>
                  <a:pt x="2374900" y="990600"/>
                  <a:pt x="2019300" y="1206500"/>
                  <a:pt x="1752600" y="1689100"/>
                </a:cubicBezTo>
                <a:lnTo>
                  <a:pt x="1600200" y="1955800"/>
                </a:lnTo>
                <a:cubicBezTo>
                  <a:pt x="1524000" y="2095500"/>
                  <a:pt x="1422400" y="2336800"/>
                  <a:pt x="1384300" y="2489200"/>
                </a:cubicBezTo>
                <a:lnTo>
                  <a:pt x="1143000" y="3289300"/>
                </a:lnTo>
                <a:cubicBezTo>
                  <a:pt x="1104900" y="3441700"/>
                  <a:pt x="1054100" y="3683000"/>
                  <a:pt x="1028700" y="3835400"/>
                </a:cubicBezTo>
                <a:lnTo>
                  <a:pt x="1003300" y="4025900"/>
                </a:lnTo>
                <a:cubicBezTo>
                  <a:pt x="990600" y="4178300"/>
                  <a:pt x="965200" y="4445000"/>
                  <a:pt x="939800" y="4610100"/>
                </a:cubicBezTo>
                <a:lnTo>
                  <a:pt x="901700" y="4991100"/>
                </a:lnTo>
                <a:cubicBezTo>
                  <a:pt x="876300" y="5156200"/>
                  <a:pt x="914400" y="5295900"/>
                  <a:pt x="977900" y="5295900"/>
                </a:cubicBezTo>
                <a:cubicBezTo>
                  <a:pt x="1028700" y="5295900"/>
                  <a:pt x="1079500" y="5410200"/>
                  <a:pt x="1079500" y="5537200"/>
                </a:cubicBezTo>
                <a:cubicBezTo>
                  <a:pt x="1079500" y="5664200"/>
                  <a:pt x="1206500" y="5803900"/>
                  <a:pt x="1371600" y="5842000"/>
                </a:cubicBezTo>
                <a:cubicBezTo>
                  <a:pt x="1536700" y="5880100"/>
                  <a:pt x="1803400" y="5905500"/>
                  <a:pt x="1968500" y="5892800"/>
                </a:cubicBezTo>
                <a:lnTo>
                  <a:pt x="2451100" y="5854700"/>
                </a:lnTo>
                <a:cubicBezTo>
                  <a:pt x="2616200" y="5842000"/>
                  <a:pt x="2857500" y="5727700"/>
                  <a:pt x="2971800" y="5613400"/>
                </a:cubicBezTo>
                <a:lnTo>
                  <a:pt x="3022600" y="5562600"/>
                </a:lnTo>
                <a:cubicBezTo>
                  <a:pt x="3136900" y="5435600"/>
                  <a:pt x="3289300" y="5232400"/>
                  <a:pt x="3352800" y="5092700"/>
                </a:cubicBezTo>
                <a:lnTo>
                  <a:pt x="3505200" y="4762500"/>
                </a:lnTo>
                <a:cubicBezTo>
                  <a:pt x="3568700" y="4622800"/>
                  <a:pt x="3657600" y="4381500"/>
                  <a:pt x="3683000" y="4229100"/>
                </a:cubicBezTo>
                <a:close/>
                <a:moveTo>
                  <a:pt x="2146300" y="68199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8" name="Freeform 2908"/>
          <p:cNvSpPr/>
          <p:nvPr/>
        </p:nvSpPr>
        <p:spPr>
          <a:xfrm rot="0" flipH="0" flipV="0">
            <a:off x="19880048" y="18191848"/>
            <a:ext cx="82683" cy="98888"/>
          </a:xfrm>
          <a:custGeom>
            <a:pathLst>
              <a:path w="5702300" h="6819900">
                <a:moveTo>
                  <a:pt x="3619500" y="3975100"/>
                </a:moveTo>
                <a:lnTo>
                  <a:pt x="1905000" y="3975100"/>
                </a:lnTo>
                <a:cubicBezTo>
                  <a:pt x="1473200" y="3975100"/>
                  <a:pt x="1346200" y="4152900"/>
                  <a:pt x="1244600" y="4876800"/>
                </a:cubicBezTo>
                <a:lnTo>
                  <a:pt x="1231900" y="4978400"/>
                </a:lnTo>
                <a:cubicBezTo>
                  <a:pt x="1206500" y="5143500"/>
                  <a:pt x="1181100" y="5334000"/>
                  <a:pt x="1181100" y="5372100"/>
                </a:cubicBezTo>
                <a:cubicBezTo>
                  <a:pt x="1181100" y="5410200"/>
                  <a:pt x="1168400" y="5575300"/>
                  <a:pt x="1155700" y="5727700"/>
                </a:cubicBezTo>
                <a:lnTo>
                  <a:pt x="1130300" y="5867400"/>
                </a:lnTo>
                <a:cubicBezTo>
                  <a:pt x="1117600" y="6019800"/>
                  <a:pt x="1054100" y="6261100"/>
                  <a:pt x="990600" y="6413500"/>
                </a:cubicBezTo>
                <a:lnTo>
                  <a:pt x="939800" y="6540500"/>
                </a:lnTo>
                <a:cubicBezTo>
                  <a:pt x="876300" y="6692900"/>
                  <a:pt x="685800" y="6819900"/>
                  <a:pt x="533400" y="6819900"/>
                </a:cubicBezTo>
                <a:cubicBezTo>
                  <a:pt x="368300" y="6819900"/>
                  <a:pt x="190500" y="6769100"/>
                  <a:pt x="139700" y="6718300"/>
                </a:cubicBezTo>
                <a:cubicBezTo>
                  <a:pt x="12700" y="6591300"/>
                  <a:pt x="0" y="6210300"/>
                  <a:pt x="101600" y="5791200"/>
                </a:cubicBezTo>
                <a:lnTo>
                  <a:pt x="1308100" y="749300"/>
                </a:lnTo>
                <a:cubicBezTo>
                  <a:pt x="1460500" y="139700"/>
                  <a:pt x="1612900" y="0"/>
                  <a:pt x="2019300" y="127000"/>
                </a:cubicBezTo>
                <a:cubicBezTo>
                  <a:pt x="2209800" y="177800"/>
                  <a:pt x="2286000" y="698500"/>
                  <a:pt x="2184400" y="1206500"/>
                </a:cubicBezTo>
                <a:lnTo>
                  <a:pt x="2019300" y="1955800"/>
                </a:lnTo>
                <a:cubicBezTo>
                  <a:pt x="1993900" y="2108200"/>
                  <a:pt x="1905000" y="2311400"/>
                  <a:pt x="1841500" y="2400300"/>
                </a:cubicBezTo>
                <a:cubicBezTo>
                  <a:pt x="1536700" y="2794000"/>
                  <a:pt x="1739900" y="3035300"/>
                  <a:pt x="2374900" y="3035300"/>
                </a:cubicBezTo>
                <a:lnTo>
                  <a:pt x="3721100" y="3035300"/>
                </a:lnTo>
                <a:cubicBezTo>
                  <a:pt x="4254500" y="3035300"/>
                  <a:pt x="4445000" y="2832100"/>
                  <a:pt x="4445000" y="2273300"/>
                </a:cubicBezTo>
                <a:cubicBezTo>
                  <a:pt x="4445000" y="2108200"/>
                  <a:pt x="4483100" y="1854200"/>
                  <a:pt x="4521200" y="1689100"/>
                </a:cubicBezTo>
                <a:lnTo>
                  <a:pt x="4838700" y="482600"/>
                </a:lnTo>
                <a:cubicBezTo>
                  <a:pt x="4876800" y="330200"/>
                  <a:pt x="5041900" y="190500"/>
                  <a:pt x="5207000" y="190500"/>
                </a:cubicBezTo>
                <a:cubicBezTo>
                  <a:pt x="5359400" y="190500"/>
                  <a:pt x="5537200" y="241300"/>
                  <a:pt x="5600700" y="304800"/>
                </a:cubicBezTo>
                <a:cubicBezTo>
                  <a:pt x="5664200" y="355600"/>
                  <a:pt x="5702300" y="546100"/>
                  <a:pt x="5702300" y="711200"/>
                </a:cubicBezTo>
                <a:lnTo>
                  <a:pt x="5702300" y="838200"/>
                </a:lnTo>
                <a:cubicBezTo>
                  <a:pt x="5702300" y="1003300"/>
                  <a:pt x="5676900" y="1270000"/>
                  <a:pt x="5638800" y="1422400"/>
                </a:cubicBezTo>
                <a:lnTo>
                  <a:pt x="5156200" y="3644900"/>
                </a:lnTo>
                <a:cubicBezTo>
                  <a:pt x="5118100" y="3797300"/>
                  <a:pt x="5067300" y="4000500"/>
                  <a:pt x="5029200" y="4089400"/>
                </a:cubicBezTo>
                <a:cubicBezTo>
                  <a:pt x="4991100" y="4165600"/>
                  <a:pt x="4927600" y="4368800"/>
                  <a:pt x="4889500" y="4521200"/>
                </a:cubicBezTo>
                <a:lnTo>
                  <a:pt x="4521200" y="6172200"/>
                </a:lnTo>
                <a:cubicBezTo>
                  <a:pt x="4394200" y="6718300"/>
                  <a:pt x="4318000" y="6819900"/>
                  <a:pt x="3949700" y="6819900"/>
                </a:cubicBezTo>
                <a:cubicBezTo>
                  <a:pt x="3670300" y="6819900"/>
                  <a:pt x="3606800" y="6743700"/>
                  <a:pt x="3606800" y="6451600"/>
                </a:cubicBezTo>
                <a:lnTo>
                  <a:pt x="3606800" y="5956300"/>
                </a:lnTo>
                <a:cubicBezTo>
                  <a:pt x="3606800" y="5791200"/>
                  <a:pt x="3632200" y="5524500"/>
                  <a:pt x="3683000" y="5372100"/>
                </a:cubicBezTo>
                <a:lnTo>
                  <a:pt x="3937000" y="4356100"/>
                </a:lnTo>
                <a:cubicBezTo>
                  <a:pt x="4025900" y="4000500"/>
                  <a:pt x="4000500" y="3975100"/>
                  <a:pt x="3619500" y="3975100"/>
                </a:cubicBezTo>
                <a:close/>
                <a:moveTo>
                  <a:pt x="2755900" y="68326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9" name="Freeform 2909"/>
          <p:cNvSpPr/>
          <p:nvPr/>
        </p:nvSpPr>
        <p:spPr>
          <a:xfrm rot="0" flipH="0" flipV="0">
            <a:off x="19970507" y="18191848"/>
            <a:ext cx="82683" cy="98888"/>
          </a:xfrm>
          <a:custGeom>
            <a:pathLst>
              <a:path w="5702300" h="6819900">
                <a:moveTo>
                  <a:pt x="3619500" y="3975100"/>
                </a:moveTo>
                <a:lnTo>
                  <a:pt x="1905000" y="3975100"/>
                </a:lnTo>
                <a:cubicBezTo>
                  <a:pt x="1473200" y="3975100"/>
                  <a:pt x="1346200" y="4152900"/>
                  <a:pt x="1244600" y="4876800"/>
                </a:cubicBezTo>
                <a:lnTo>
                  <a:pt x="1231900" y="4978400"/>
                </a:lnTo>
                <a:cubicBezTo>
                  <a:pt x="1206500" y="5143500"/>
                  <a:pt x="1181100" y="5334000"/>
                  <a:pt x="1181100" y="5372100"/>
                </a:cubicBezTo>
                <a:cubicBezTo>
                  <a:pt x="1181100" y="5410200"/>
                  <a:pt x="1168400" y="5575300"/>
                  <a:pt x="1155700" y="5727700"/>
                </a:cubicBezTo>
                <a:lnTo>
                  <a:pt x="1130300" y="5867400"/>
                </a:lnTo>
                <a:cubicBezTo>
                  <a:pt x="1117600" y="6019800"/>
                  <a:pt x="1054100" y="6261100"/>
                  <a:pt x="990600" y="6413500"/>
                </a:cubicBezTo>
                <a:lnTo>
                  <a:pt x="939800" y="6540500"/>
                </a:lnTo>
                <a:cubicBezTo>
                  <a:pt x="876300" y="6692900"/>
                  <a:pt x="685800" y="6819900"/>
                  <a:pt x="533400" y="6819900"/>
                </a:cubicBezTo>
                <a:cubicBezTo>
                  <a:pt x="368300" y="6819900"/>
                  <a:pt x="190500" y="6769100"/>
                  <a:pt x="139700" y="6718300"/>
                </a:cubicBezTo>
                <a:cubicBezTo>
                  <a:pt x="12700" y="6591300"/>
                  <a:pt x="0" y="6210300"/>
                  <a:pt x="101600" y="5791200"/>
                </a:cubicBezTo>
                <a:lnTo>
                  <a:pt x="1308100" y="749300"/>
                </a:lnTo>
                <a:cubicBezTo>
                  <a:pt x="1460500" y="139700"/>
                  <a:pt x="1612900" y="0"/>
                  <a:pt x="2019300" y="127000"/>
                </a:cubicBezTo>
                <a:cubicBezTo>
                  <a:pt x="2209800" y="177800"/>
                  <a:pt x="2286000" y="698500"/>
                  <a:pt x="2184400" y="1206500"/>
                </a:cubicBezTo>
                <a:lnTo>
                  <a:pt x="2019300" y="1955800"/>
                </a:lnTo>
                <a:cubicBezTo>
                  <a:pt x="1993900" y="2108200"/>
                  <a:pt x="1905000" y="2311400"/>
                  <a:pt x="1841500" y="2400300"/>
                </a:cubicBezTo>
                <a:cubicBezTo>
                  <a:pt x="1536700" y="2794000"/>
                  <a:pt x="1739900" y="3035300"/>
                  <a:pt x="2374900" y="3035300"/>
                </a:cubicBezTo>
                <a:lnTo>
                  <a:pt x="3721100" y="3035300"/>
                </a:lnTo>
                <a:cubicBezTo>
                  <a:pt x="4254500" y="3035300"/>
                  <a:pt x="4445000" y="2832100"/>
                  <a:pt x="4445000" y="2273300"/>
                </a:cubicBezTo>
                <a:cubicBezTo>
                  <a:pt x="4445000" y="2108200"/>
                  <a:pt x="4483100" y="1854200"/>
                  <a:pt x="4521200" y="1689100"/>
                </a:cubicBezTo>
                <a:lnTo>
                  <a:pt x="4838700" y="482600"/>
                </a:lnTo>
                <a:cubicBezTo>
                  <a:pt x="4876800" y="330200"/>
                  <a:pt x="5041900" y="190500"/>
                  <a:pt x="5207000" y="190500"/>
                </a:cubicBezTo>
                <a:cubicBezTo>
                  <a:pt x="5359400" y="190500"/>
                  <a:pt x="5537200" y="241300"/>
                  <a:pt x="5600700" y="304800"/>
                </a:cubicBezTo>
                <a:cubicBezTo>
                  <a:pt x="5664200" y="355600"/>
                  <a:pt x="5702300" y="546100"/>
                  <a:pt x="5702300" y="711200"/>
                </a:cubicBezTo>
                <a:lnTo>
                  <a:pt x="5702300" y="838200"/>
                </a:lnTo>
                <a:cubicBezTo>
                  <a:pt x="5702300" y="1003300"/>
                  <a:pt x="5676900" y="1270000"/>
                  <a:pt x="5638800" y="1422400"/>
                </a:cubicBezTo>
                <a:lnTo>
                  <a:pt x="5156200" y="3644900"/>
                </a:lnTo>
                <a:cubicBezTo>
                  <a:pt x="5118100" y="3797300"/>
                  <a:pt x="5067300" y="4000500"/>
                  <a:pt x="5029200" y="4089400"/>
                </a:cubicBezTo>
                <a:cubicBezTo>
                  <a:pt x="4991100" y="4165600"/>
                  <a:pt x="4927600" y="4368800"/>
                  <a:pt x="4889500" y="4521200"/>
                </a:cubicBezTo>
                <a:lnTo>
                  <a:pt x="4521200" y="6172200"/>
                </a:lnTo>
                <a:cubicBezTo>
                  <a:pt x="4394200" y="6718300"/>
                  <a:pt x="4318000" y="6819900"/>
                  <a:pt x="3949700" y="6819900"/>
                </a:cubicBezTo>
                <a:cubicBezTo>
                  <a:pt x="3670300" y="6819900"/>
                  <a:pt x="3606800" y="6743700"/>
                  <a:pt x="3606800" y="6451600"/>
                </a:cubicBezTo>
                <a:lnTo>
                  <a:pt x="3606800" y="5956300"/>
                </a:lnTo>
                <a:cubicBezTo>
                  <a:pt x="3606800" y="5791200"/>
                  <a:pt x="3632200" y="5524500"/>
                  <a:pt x="3683000" y="5372100"/>
                </a:cubicBezTo>
                <a:lnTo>
                  <a:pt x="3937000" y="4356100"/>
                </a:lnTo>
                <a:cubicBezTo>
                  <a:pt x="4025900" y="4000500"/>
                  <a:pt x="4000500" y="3975100"/>
                  <a:pt x="3619500" y="3975100"/>
                </a:cubicBezTo>
                <a:close/>
                <a:moveTo>
                  <a:pt x="2755900" y="68326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0" name="Freeform 2910"/>
          <p:cNvSpPr/>
          <p:nvPr/>
        </p:nvSpPr>
        <p:spPr>
          <a:xfrm rot="0" flipH="0" flipV="0">
            <a:off x="20066122" y="18190743"/>
            <a:ext cx="77711" cy="101650"/>
          </a:xfrm>
          <a:custGeom>
            <a:pathLst>
              <a:path w="5359400" h="7010400">
                <a:moveTo>
                  <a:pt x="5041900" y="1739900"/>
                </a:moveTo>
                <a:lnTo>
                  <a:pt x="4394200" y="4610100"/>
                </a:lnTo>
                <a:cubicBezTo>
                  <a:pt x="4152900" y="5676900"/>
                  <a:pt x="4254500" y="6096000"/>
                  <a:pt x="4749800" y="6096000"/>
                </a:cubicBezTo>
                <a:cubicBezTo>
                  <a:pt x="4800600" y="6096000"/>
                  <a:pt x="4826000" y="6223000"/>
                  <a:pt x="4826000" y="6362700"/>
                </a:cubicBezTo>
                <a:cubicBezTo>
                  <a:pt x="4826000" y="6502400"/>
                  <a:pt x="4762500" y="6692900"/>
                  <a:pt x="4673600" y="6781800"/>
                </a:cubicBezTo>
                <a:cubicBezTo>
                  <a:pt x="4445000" y="7010400"/>
                  <a:pt x="3911600" y="6972300"/>
                  <a:pt x="3695700" y="6731000"/>
                </a:cubicBezTo>
                <a:cubicBezTo>
                  <a:pt x="3467100" y="6477000"/>
                  <a:pt x="3200400" y="6464300"/>
                  <a:pt x="3009900" y="6680200"/>
                </a:cubicBezTo>
                <a:cubicBezTo>
                  <a:pt x="2844800" y="6883400"/>
                  <a:pt x="2667000" y="6934200"/>
                  <a:pt x="2146300" y="6934200"/>
                </a:cubicBezTo>
                <a:lnTo>
                  <a:pt x="1155700" y="6934200"/>
                </a:lnTo>
                <a:cubicBezTo>
                  <a:pt x="914400" y="6934200"/>
                  <a:pt x="609600" y="6807200"/>
                  <a:pt x="457200" y="6642100"/>
                </a:cubicBezTo>
                <a:lnTo>
                  <a:pt x="368300" y="6540500"/>
                </a:lnTo>
                <a:cubicBezTo>
                  <a:pt x="38100" y="6146800"/>
                  <a:pt x="0" y="6032500"/>
                  <a:pt x="0" y="5524500"/>
                </a:cubicBezTo>
                <a:lnTo>
                  <a:pt x="0" y="5257800"/>
                </a:lnTo>
                <a:cubicBezTo>
                  <a:pt x="0" y="5029200"/>
                  <a:pt x="38100" y="4660900"/>
                  <a:pt x="88900" y="4445000"/>
                </a:cubicBezTo>
                <a:lnTo>
                  <a:pt x="698500" y="1955800"/>
                </a:lnTo>
                <a:cubicBezTo>
                  <a:pt x="749300" y="1739900"/>
                  <a:pt x="876300" y="1397000"/>
                  <a:pt x="977900" y="1219200"/>
                </a:cubicBezTo>
                <a:lnTo>
                  <a:pt x="1016000" y="1143000"/>
                </a:lnTo>
                <a:cubicBezTo>
                  <a:pt x="1282700" y="635000"/>
                  <a:pt x="1524000" y="431800"/>
                  <a:pt x="1993900" y="317500"/>
                </a:cubicBezTo>
                <a:lnTo>
                  <a:pt x="2882900" y="101600"/>
                </a:lnTo>
                <a:cubicBezTo>
                  <a:pt x="3327400" y="0"/>
                  <a:pt x="3327400" y="0"/>
                  <a:pt x="3771900" y="63500"/>
                </a:cubicBezTo>
                <a:lnTo>
                  <a:pt x="4940300" y="215900"/>
                </a:lnTo>
                <a:cubicBezTo>
                  <a:pt x="5168900" y="241300"/>
                  <a:pt x="5359400" y="444500"/>
                  <a:pt x="5359400" y="660400"/>
                </a:cubicBezTo>
                <a:cubicBezTo>
                  <a:pt x="5359400" y="876300"/>
                  <a:pt x="5308600" y="1117600"/>
                  <a:pt x="5245100" y="1181100"/>
                </a:cubicBezTo>
                <a:cubicBezTo>
                  <a:pt x="5181600" y="1257300"/>
                  <a:pt x="5092700" y="1498600"/>
                  <a:pt x="5041900" y="1739900"/>
                </a:cubicBezTo>
                <a:close/>
                <a:moveTo>
                  <a:pt x="4711700" y="6908800"/>
                </a:moveTo>
                <a:moveTo>
                  <a:pt x="3987800" y="1054100"/>
                </a:moveTo>
                <a:lnTo>
                  <a:pt x="2514600" y="1054100"/>
                </a:lnTo>
                <a:cubicBezTo>
                  <a:pt x="2400300" y="1054100"/>
                  <a:pt x="2273300" y="1079500"/>
                  <a:pt x="2235200" y="1130300"/>
                </a:cubicBezTo>
                <a:cubicBezTo>
                  <a:pt x="2197100" y="1168400"/>
                  <a:pt x="2120900" y="1206500"/>
                  <a:pt x="2082800" y="1231900"/>
                </a:cubicBezTo>
                <a:cubicBezTo>
                  <a:pt x="1968500" y="1270000"/>
                  <a:pt x="1879600" y="1358900"/>
                  <a:pt x="1739900" y="1562100"/>
                </a:cubicBezTo>
                <a:lnTo>
                  <a:pt x="1651000" y="1676400"/>
                </a:lnTo>
                <a:cubicBezTo>
                  <a:pt x="1587500" y="1765300"/>
                  <a:pt x="1524000" y="1917700"/>
                  <a:pt x="1498600" y="2032000"/>
                </a:cubicBezTo>
                <a:lnTo>
                  <a:pt x="1079500" y="4051300"/>
                </a:lnTo>
                <a:cubicBezTo>
                  <a:pt x="1054100" y="4165600"/>
                  <a:pt x="1028700" y="4343400"/>
                  <a:pt x="1016000" y="4457700"/>
                </a:cubicBezTo>
                <a:lnTo>
                  <a:pt x="952500" y="5626100"/>
                </a:lnTo>
                <a:cubicBezTo>
                  <a:pt x="939800" y="5842000"/>
                  <a:pt x="1143000" y="5969000"/>
                  <a:pt x="1524000" y="5969000"/>
                </a:cubicBezTo>
                <a:lnTo>
                  <a:pt x="2032000" y="5981700"/>
                </a:lnTo>
                <a:cubicBezTo>
                  <a:pt x="2159000" y="5994400"/>
                  <a:pt x="2349500" y="5981700"/>
                  <a:pt x="2476500" y="5956300"/>
                </a:cubicBezTo>
                <a:lnTo>
                  <a:pt x="2717800" y="5918200"/>
                </a:lnTo>
                <a:cubicBezTo>
                  <a:pt x="2933700" y="5892800"/>
                  <a:pt x="3086100" y="5778500"/>
                  <a:pt x="3302000" y="5486400"/>
                </a:cubicBezTo>
                <a:lnTo>
                  <a:pt x="3378200" y="5372100"/>
                </a:lnTo>
                <a:cubicBezTo>
                  <a:pt x="3441700" y="5283200"/>
                  <a:pt x="3505200" y="5118100"/>
                  <a:pt x="3530600" y="5016500"/>
                </a:cubicBezTo>
                <a:lnTo>
                  <a:pt x="3949700" y="3149600"/>
                </a:lnTo>
                <a:cubicBezTo>
                  <a:pt x="3962400" y="3035300"/>
                  <a:pt x="3987800" y="2908300"/>
                  <a:pt x="3987800" y="2870200"/>
                </a:cubicBezTo>
                <a:cubicBezTo>
                  <a:pt x="3987800" y="2819400"/>
                  <a:pt x="4013200" y="2692400"/>
                  <a:pt x="4051300" y="2565400"/>
                </a:cubicBezTo>
                <a:lnTo>
                  <a:pt x="4140200" y="2222500"/>
                </a:lnTo>
                <a:cubicBezTo>
                  <a:pt x="4165600" y="2095500"/>
                  <a:pt x="4216400" y="1981200"/>
                  <a:pt x="4254500" y="1943100"/>
                </a:cubicBezTo>
                <a:cubicBezTo>
                  <a:pt x="4279900" y="1917700"/>
                  <a:pt x="4305300" y="1803400"/>
                  <a:pt x="4305300" y="1689100"/>
                </a:cubicBezTo>
                <a:lnTo>
                  <a:pt x="4305300" y="1371600"/>
                </a:lnTo>
                <a:cubicBezTo>
                  <a:pt x="4305300" y="1104900"/>
                  <a:pt x="4254500" y="1054100"/>
                  <a:pt x="3987800" y="1054100"/>
                </a:cubicBezTo>
                <a:close/>
                <a:moveTo>
                  <a:pt x="5397500" y="69088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1" name="Freeform 2911"/>
          <p:cNvSpPr/>
          <p:nvPr/>
        </p:nvSpPr>
        <p:spPr>
          <a:xfrm rot="0" flipH="0" flipV="0">
            <a:off x="20232279" y="18190191"/>
            <a:ext cx="80473" cy="100730"/>
          </a:xfrm>
          <a:custGeom>
            <a:pathLst>
              <a:path w="5549900" h="6946900">
                <a:moveTo>
                  <a:pt x="127000" y="5689600"/>
                </a:moveTo>
                <a:lnTo>
                  <a:pt x="1308100" y="635000"/>
                </a:lnTo>
                <a:cubicBezTo>
                  <a:pt x="1422400" y="152400"/>
                  <a:pt x="1765300" y="0"/>
                  <a:pt x="2819400" y="0"/>
                </a:cubicBezTo>
                <a:lnTo>
                  <a:pt x="3606800" y="0"/>
                </a:lnTo>
                <a:cubicBezTo>
                  <a:pt x="3835400" y="0"/>
                  <a:pt x="4203700" y="63500"/>
                  <a:pt x="4406900" y="127000"/>
                </a:cubicBezTo>
                <a:lnTo>
                  <a:pt x="4648200" y="203200"/>
                </a:lnTo>
                <a:cubicBezTo>
                  <a:pt x="4864100" y="279400"/>
                  <a:pt x="5118100" y="508000"/>
                  <a:pt x="5219700" y="736600"/>
                </a:cubicBezTo>
                <a:lnTo>
                  <a:pt x="5308600" y="914400"/>
                </a:lnTo>
                <a:cubicBezTo>
                  <a:pt x="5511800" y="1358900"/>
                  <a:pt x="5549900" y="1879600"/>
                  <a:pt x="5410200" y="2514600"/>
                </a:cubicBezTo>
                <a:lnTo>
                  <a:pt x="4762500" y="5435600"/>
                </a:lnTo>
                <a:cubicBezTo>
                  <a:pt x="4711700" y="5664200"/>
                  <a:pt x="4610100" y="6019800"/>
                  <a:pt x="4533900" y="6235700"/>
                </a:cubicBezTo>
                <a:lnTo>
                  <a:pt x="4432300" y="6540500"/>
                </a:lnTo>
                <a:cubicBezTo>
                  <a:pt x="4356100" y="6769100"/>
                  <a:pt x="4178300" y="6946900"/>
                  <a:pt x="4051300" y="6946900"/>
                </a:cubicBezTo>
                <a:cubicBezTo>
                  <a:pt x="3708400" y="6946900"/>
                  <a:pt x="3606800" y="6794500"/>
                  <a:pt x="3606800" y="6311900"/>
                </a:cubicBezTo>
                <a:lnTo>
                  <a:pt x="3606800" y="6096000"/>
                </a:lnTo>
                <a:cubicBezTo>
                  <a:pt x="3606800" y="5867400"/>
                  <a:pt x="3644900" y="5499100"/>
                  <a:pt x="3695700" y="5270500"/>
                </a:cubicBezTo>
                <a:lnTo>
                  <a:pt x="4140200" y="3352800"/>
                </a:lnTo>
                <a:cubicBezTo>
                  <a:pt x="4191000" y="3136900"/>
                  <a:pt x="4305300" y="2768600"/>
                  <a:pt x="4394200" y="2540000"/>
                </a:cubicBezTo>
                <a:lnTo>
                  <a:pt x="4495800" y="2260600"/>
                </a:lnTo>
                <a:cubicBezTo>
                  <a:pt x="4813300" y="1422400"/>
                  <a:pt x="4533900" y="1054100"/>
                  <a:pt x="3556000" y="1054100"/>
                </a:cubicBezTo>
                <a:lnTo>
                  <a:pt x="2768600" y="1054100"/>
                </a:lnTo>
                <a:cubicBezTo>
                  <a:pt x="2235200" y="1054100"/>
                  <a:pt x="1930400" y="1358900"/>
                  <a:pt x="1930400" y="1892300"/>
                </a:cubicBezTo>
                <a:lnTo>
                  <a:pt x="1930400" y="2108200"/>
                </a:lnTo>
                <a:cubicBezTo>
                  <a:pt x="1930400" y="2336800"/>
                  <a:pt x="1892300" y="2705100"/>
                  <a:pt x="1841500" y="2933700"/>
                </a:cubicBezTo>
                <a:lnTo>
                  <a:pt x="1181100" y="6070600"/>
                </a:lnTo>
                <a:cubicBezTo>
                  <a:pt x="1016000" y="6845300"/>
                  <a:pt x="952500" y="6946900"/>
                  <a:pt x="596900" y="6946900"/>
                </a:cubicBezTo>
                <a:cubicBezTo>
                  <a:pt x="406400" y="6946900"/>
                  <a:pt x="190500" y="6896100"/>
                  <a:pt x="139700" y="6832600"/>
                </a:cubicBezTo>
                <a:cubicBezTo>
                  <a:pt x="12700" y="6705600"/>
                  <a:pt x="0" y="6223000"/>
                  <a:pt x="127000" y="5689600"/>
                </a:cubicBezTo>
                <a:close/>
                <a:moveTo>
                  <a:pt x="1079500" y="69469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2" name="Freeform 2912"/>
          <p:cNvSpPr/>
          <p:nvPr/>
        </p:nvSpPr>
        <p:spPr>
          <a:xfrm rot="0" flipH="0" flipV="0">
            <a:off x="20322729" y="18151151"/>
            <a:ext cx="41433" cy="138849"/>
          </a:xfrm>
          <a:custGeom>
            <a:pathLst>
              <a:path w="2857500" h="9575800">
                <a:moveTo>
                  <a:pt x="1790700" y="952500"/>
                </a:moveTo>
                <a:lnTo>
                  <a:pt x="1790700" y="850900"/>
                </a:lnTo>
                <a:cubicBezTo>
                  <a:pt x="1790700" y="736600"/>
                  <a:pt x="1816100" y="609600"/>
                  <a:pt x="1841500" y="584200"/>
                </a:cubicBezTo>
                <a:cubicBezTo>
                  <a:pt x="1866900" y="558800"/>
                  <a:pt x="1905000" y="444500"/>
                  <a:pt x="1930400" y="342900"/>
                </a:cubicBezTo>
                <a:lnTo>
                  <a:pt x="1930400" y="330200"/>
                </a:lnTo>
                <a:cubicBezTo>
                  <a:pt x="1981200" y="76200"/>
                  <a:pt x="2070100" y="0"/>
                  <a:pt x="2311400" y="0"/>
                </a:cubicBezTo>
                <a:lnTo>
                  <a:pt x="2425700" y="0"/>
                </a:lnTo>
                <a:cubicBezTo>
                  <a:pt x="2540000" y="0"/>
                  <a:pt x="2641600" y="50800"/>
                  <a:pt x="2667000" y="88900"/>
                </a:cubicBezTo>
                <a:cubicBezTo>
                  <a:pt x="2679700" y="139700"/>
                  <a:pt x="2730500" y="215900"/>
                  <a:pt x="2768600" y="254000"/>
                </a:cubicBezTo>
                <a:cubicBezTo>
                  <a:pt x="2857500" y="342900"/>
                  <a:pt x="2857500" y="482600"/>
                  <a:pt x="2768600" y="711200"/>
                </a:cubicBezTo>
                <a:lnTo>
                  <a:pt x="2641600" y="1041400"/>
                </a:lnTo>
                <a:cubicBezTo>
                  <a:pt x="2527300" y="1308100"/>
                  <a:pt x="2451100" y="1371600"/>
                  <a:pt x="2209800" y="1371600"/>
                </a:cubicBezTo>
                <a:cubicBezTo>
                  <a:pt x="1943100" y="1371600"/>
                  <a:pt x="1790700" y="1219200"/>
                  <a:pt x="1790700" y="952500"/>
                </a:cubicBezTo>
                <a:close/>
                <a:moveTo>
                  <a:pt x="8597900" y="9639300"/>
                </a:moveTo>
                <a:moveTo>
                  <a:pt x="50800" y="8420100"/>
                </a:moveTo>
                <a:lnTo>
                  <a:pt x="1168400" y="3556000"/>
                </a:lnTo>
                <a:cubicBezTo>
                  <a:pt x="1193800" y="3441700"/>
                  <a:pt x="1257300" y="3276600"/>
                  <a:pt x="1320800" y="3187700"/>
                </a:cubicBezTo>
                <a:lnTo>
                  <a:pt x="1333500" y="3149600"/>
                </a:lnTo>
                <a:cubicBezTo>
                  <a:pt x="1485900" y="2895600"/>
                  <a:pt x="1562100" y="2844800"/>
                  <a:pt x="1739900" y="2844800"/>
                </a:cubicBezTo>
                <a:cubicBezTo>
                  <a:pt x="1981200" y="2844800"/>
                  <a:pt x="2108200" y="3035300"/>
                  <a:pt x="2108200" y="3416300"/>
                </a:cubicBezTo>
                <a:lnTo>
                  <a:pt x="2108200" y="3581400"/>
                </a:lnTo>
                <a:cubicBezTo>
                  <a:pt x="2108200" y="3695700"/>
                  <a:pt x="2082800" y="3886200"/>
                  <a:pt x="2057400" y="4000500"/>
                </a:cubicBezTo>
                <a:lnTo>
                  <a:pt x="825500" y="9359900"/>
                </a:lnTo>
                <a:cubicBezTo>
                  <a:pt x="787400" y="9550400"/>
                  <a:pt x="762000" y="9575800"/>
                  <a:pt x="571500" y="9575800"/>
                </a:cubicBezTo>
                <a:lnTo>
                  <a:pt x="317500" y="9575800"/>
                </a:lnTo>
                <a:cubicBezTo>
                  <a:pt x="88900" y="9575800"/>
                  <a:pt x="0" y="9436100"/>
                  <a:pt x="0" y="9093200"/>
                </a:cubicBezTo>
                <a:lnTo>
                  <a:pt x="0" y="8839200"/>
                </a:lnTo>
                <a:cubicBezTo>
                  <a:pt x="0" y="8724900"/>
                  <a:pt x="25400" y="8534400"/>
                  <a:pt x="50800" y="8420100"/>
                </a:cubicBezTo>
                <a:close/>
                <a:moveTo>
                  <a:pt x="1130300" y="96393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3" name="Freeform 2913"/>
          <p:cNvSpPr/>
          <p:nvPr/>
        </p:nvSpPr>
        <p:spPr>
          <a:xfrm rot="0" flipH="0" flipV="0">
            <a:off x="20366036" y="18151519"/>
            <a:ext cx="80841" cy="138664"/>
          </a:xfrm>
          <a:custGeom>
            <a:pathLst>
              <a:path w="5575300" h="9563100">
                <a:moveTo>
                  <a:pt x="5473700" y="2298700"/>
                </a:moveTo>
                <a:lnTo>
                  <a:pt x="4152900" y="7823200"/>
                </a:lnTo>
                <a:cubicBezTo>
                  <a:pt x="4102100" y="8039100"/>
                  <a:pt x="3949700" y="8369300"/>
                  <a:pt x="3797300" y="8547100"/>
                </a:cubicBezTo>
                <a:lnTo>
                  <a:pt x="3441700" y="9017000"/>
                </a:lnTo>
                <a:cubicBezTo>
                  <a:pt x="3124200" y="9410700"/>
                  <a:pt x="2794000" y="9563100"/>
                  <a:pt x="2247900" y="9563100"/>
                </a:cubicBezTo>
                <a:lnTo>
                  <a:pt x="1371600" y="9563100"/>
                </a:lnTo>
                <a:cubicBezTo>
                  <a:pt x="1130300" y="9563100"/>
                  <a:pt x="825500" y="9423400"/>
                  <a:pt x="673100" y="9258300"/>
                </a:cubicBezTo>
                <a:lnTo>
                  <a:pt x="279400" y="8839200"/>
                </a:lnTo>
                <a:cubicBezTo>
                  <a:pt x="127000" y="8661400"/>
                  <a:pt x="0" y="8343900"/>
                  <a:pt x="0" y="8102600"/>
                </a:cubicBezTo>
                <a:lnTo>
                  <a:pt x="0" y="6934200"/>
                </a:lnTo>
                <a:cubicBezTo>
                  <a:pt x="0" y="6705600"/>
                  <a:pt x="50800" y="6337300"/>
                  <a:pt x="114300" y="6121400"/>
                </a:cubicBezTo>
                <a:lnTo>
                  <a:pt x="495300" y="4851400"/>
                </a:lnTo>
                <a:cubicBezTo>
                  <a:pt x="558800" y="4635500"/>
                  <a:pt x="698500" y="4305300"/>
                  <a:pt x="800100" y="4127500"/>
                </a:cubicBezTo>
                <a:lnTo>
                  <a:pt x="952500" y="3886200"/>
                </a:lnTo>
                <a:cubicBezTo>
                  <a:pt x="1295400" y="3314700"/>
                  <a:pt x="1879600" y="2959100"/>
                  <a:pt x="2603500" y="2895600"/>
                </a:cubicBezTo>
                <a:lnTo>
                  <a:pt x="3987800" y="2781300"/>
                </a:lnTo>
                <a:cubicBezTo>
                  <a:pt x="4610100" y="2730500"/>
                  <a:pt x="4902200" y="2019300"/>
                  <a:pt x="4610100" y="1257300"/>
                </a:cubicBezTo>
                <a:cubicBezTo>
                  <a:pt x="4546600" y="1092200"/>
                  <a:pt x="4305300" y="939800"/>
                  <a:pt x="4064000" y="939800"/>
                </a:cubicBezTo>
                <a:lnTo>
                  <a:pt x="3365500" y="939800"/>
                </a:lnTo>
                <a:cubicBezTo>
                  <a:pt x="2679700" y="939800"/>
                  <a:pt x="2540000" y="901700"/>
                  <a:pt x="2476500" y="685800"/>
                </a:cubicBezTo>
                <a:cubicBezTo>
                  <a:pt x="2413000" y="444500"/>
                  <a:pt x="2413000" y="444500"/>
                  <a:pt x="2501900" y="215900"/>
                </a:cubicBezTo>
                <a:cubicBezTo>
                  <a:pt x="2540000" y="88900"/>
                  <a:pt x="2768600" y="0"/>
                  <a:pt x="2997200" y="0"/>
                </a:cubicBezTo>
                <a:lnTo>
                  <a:pt x="4419600" y="0"/>
                </a:lnTo>
                <a:cubicBezTo>
                  <a:pt x="5118100" y="0"/>
                  <a:pt x="5575300" y="558800"/>
                  <a:pt x="5575300" y="1409700"/>
                </a:cubicBezTo>
                <a:lnTo>
                  <a:pt x="5575300" y="1473200"/>
                </a:lnTo>
                <a:cubicBezTo>
                  <a:pt x="5575300" y="1701800"/>
                  <a:pt x="5524500" y="2070100"/>
                  <a:pt x="5473700" y="2298700"/>
                </a:cubicBezTo>
                <a:close/>
                <a:moveTo>
                  <a:pt x="6743700" y="9613900"/>
                </a:moveTo>
                <a:moveTo>
                  <a:pt x="1511300" y="4660900"/>
                </a:moveTo>
                <a:lnTo>
                  <a:pt x="901700" y="6743700"/>
                </a:lnTo>
                <a:cubicBezTo>
                  <a:pt x="863600" y="6845300"/>
                  <a:pt x="838200" y="7035800"/>
                  <a:pt x="838200" y="7150100"/>
                </a:cubicBezTo>
                <a:lnTo>
                  <a:pt x="838200" y="8089900"/>
                </a:lnTo>
                <a:cubicBezTo>
                  <a:pt x="838200" y="8204200"/>
                  <a:pt x="889000" y="8305800"/>
                  <a:pt x="952500" y="8305800"/>
                </a:cubicBezTo>
                <a:cubicBezTo>
                  <a:pt x="1003300" y="8305800"/>
                  <a:pt x="1054100" y="8356600"/>
                  <a:pt x="1054100" y="8420100"/>
                </a:cubicBezTo>
                <a:cubicBezTo>
                  <a:pt x="1054100" y="8483600"/>
                  <a:pt x="1143000" y="8585200"/>
                  <a:pt x="1244600" y="8623300"/>
                </a:cubicBezTo>
                <a:lnTo>
                  <a:pt x="1282700" y="8636000"/>
                </a:lnTo>
                <a:cubicBezTo>
                  <a:pt x="1485900" y="8724900"/>
                  <a:pt x="1714500" y="8737600"/>
                  <a:pt x="2070100" y="8686800"/>
                </a:cubicBezTo>
                <a:lnTo>
                  <a:pt x="2298700" y="8648700"/>
                </a:lnTo>
                <a:cubicBezTo>
                  <a:pt x="2425700" y="8636000"/>
                  <a:pt x="2527300" y="8572500"/>
                  <a:pt x="2527300" y="8521700"/>
                </a:cubicBezTo>
                <a:cubicBezTo>
                  <a:pt x="2527300" y="8458200"/>
                  <a:pt x="2616200" y="8394700"/>
                  <a:pt x="2730500" y="8356600"/>
                </a:cubicBezTo>
                <a:lnTo>
                  <a:pt x="2743200" y="8356600"/>
                </a:lnTo>
                <a:cubicBezTo>
                  <a:pt x="2971800" y="8293100"/>
                  <a:pt x="3048000" y="8229600"/>
                  <a:pt x="3187700" y="7988300"/>
                </a:cubicBezTo>
                <a:lnTo>
                  <a:pt x="3327400" y="7721600"/>
                </a:lnTo>
                <a:cubicBezTo>
                  <a:pt x="3378200" y="7632700"/>
                  <a:pt x="3429000" y="7480300"/>
                  <a:pt x="3441700" y="7391400"/>
                </a:cubicBezTo>
                <a:lnTo>
                  <a:pt x="3454400" y="7353300"/>
                </a:lnTo>
                <a:cubicBezTo>
                  <a:pt x="3454400" y="7264400"/>
                  <a:pt x="3492500" y="7124700"/>
                  <a:pt x="3530600" y="7048500"/>
                </a:cubicBezTo>
                <a:cubicBezTo>
                  <a:pt x="3556000" y="6959600"/>
                  <a:pt x="3606800" y="6807200"/>
                  <a:pt x="3619500" y="6692900"/>
                </a:cubicBezTo>
                <a:lnTo>
                  <a:pt x="3644900" y="6502400"/>
                </a:lnTo>
                <a:cubicBezTo>
                  <a:pt x="3670300" y="6388100"/>
                  <a:pt x="3683000" y="6273800"/>
                  <a:pt x="3683000" y="6223000"/>
                </a:cubicBezTo>
                <a:cubicBezTo>
                  <a:pt x="3683000" y="6184900"/>
                  <a:pt x="3708400" y="6045200"/>
                  <a:pt x="3733800" y="5930900"/>
                </a:cubicBezTo>
                <a:lnTo>
                  <a:pt x="3822700" y="5626100"/>
                </a:lnTo>
                <a:cubicBezTo>
                  <a:pt x="3860800" y="5511800"/>
                  <a:pt x="3911600" y="5346700"/>
                  <a:pt x="3949700" y="5257800"/>
                </a:cubicBezTo>
                <a:cubicBezTo>
                  <a:pt x="3987800" y="5168900"/>
                  <a:pt x="4025900" y="5016500"/>
                  <a:pt x="4051300" y="4902200"/>
                </a:cubicBezTo>
                <a:lnTo>
                  <a:pt x="4165600" y="4394200"/>
                </a:lnTo>
                <a:cubicBezTo>
                  <a:pt x="4191000" y="4292600"/>
                  <a:pt x="4203700" y="4152900"/>
                  <a:pt x="4203700" y="4102100"/>
                </a:cubicBezTo>
                <a:cubicBezTo>
                  <a:pt x="4203700" y="3924300"/>
                  <a:pt x="4013200" y="3784600"/>
                  <a:pt x="3784600" y="3784600"/>
                </a:cubicBezTo>
                <a:lnTo>
                  <a:pt x="2768600" y="3784600"/>
                </a:lnTo>
                <a:cubicBezTo>
                  <a:pt x="2654300" y="3784600"/>
                  <a:pt x="2476500" y="3822700"/>
                  <a:pt x="2362200" y="3873500"/>
                </a:cubicBezTo>
                <a:lnTo>
                  <a:pt x="1828800" y="4127500"/>
                </a:lnTo>
                <a:cubicBezTo>
                  <a:pt x="1638300" y="4229100"/>
                  <a:pt x="1625600" y="4241800"/>
                  <a:pt x="1511300" y="4660900"/>
                </a:cubicBezTo>
                <a:close/>
                <a:moveTo>
                  <a:pt x="4381500" y="96139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4" name="Freeform 2914"/>
          <p:cNvSpPr/>
          <p:nvPr/>
        </p:nvSpPr>
        <p:spPr>
          <a:xfrm rot="0" flipH="0" flipV="0">
            <a:off x="20448751" y="18190191"/>
            <a:ext cx="82315" cy="100730"/>
          </a:xfrm>
          <a:custGeom>
            <a:pathLst>
              <a:path w="5676900" h="6946900">
                <a:moveTo>
                  <a:pt x="203200" y="5727700"/>
                </a:moveTo>
                <a:lnTo>
                  <a:pt x="2895600" y="609600"/>
                </a:lnTo>
                <a:cubicBezTo>
                  <a:pt x="3124200" y="177800"/>
                  <a:pt x="3454400" y="0"/>
                  <a:pt x="4051300" y="12700"/>
                </a:cubicBezTo>
                <a:lnTo>
                  <a:pt x="4851400" y="25400"/>
                </a:lnTo>
                <a:cubicBezTo>
                  <a:pt x="5308600" y="25400"/>
                  <a:pt x="5676900" y="304800"/>
                  <a:pt x="5676900" y="635000"/>
                </a:cubicBezTo>
                <a:cubicBezTo>
                  <a:pt x="5676900" y="749300"/>
                  <a:pt x="5638800" y="1028700"/>
                  <a:pt x="5588000" y="1244600"/>
                </a:cubicBezTo>
                <a:lnTo>
                  <a:pt x="5359400" y="2286000"/>
                </a:lnTo>
                <a:cubicBezTo>
                  <a:pt x="5308600" y="2501900"/>
                  <a:pt x="5194300" y="2870200"/>
                  <a:pt x="5080000" y="3086100"/>
                </a:cubicBezTo>
                <a:lnTo>
                  <a:pt x="5029200" y="3225800"/>
                </a:lnTo>
                <a:cubicBezTo>
                  <a:pt x="4927600" y="3441700"/>
                  <a:pt x="4838700" y="3822700"/>
                  <a:pt x="4838700" y="4051300"/>
                </a:cubicBezTo>
                <a:lnTo>
                  <a:pt x="4838700" y="4203700"/>
                </a:lnTo>
                <a:cubicBezTo>
                  <a:pt x="4838700" y="4445000"/>
                  <a:pt x="4800600" y="4813300"/>
                  <a:pt x="4749800" y="5029200"/>
                </a:cubicBezTo>
                <a:lnTo>
                  <a:pt x="4521200" y="6070600"/>
                </a:lnTo>
                <a:cubicBezTo>
                  <a:pt x="4343400" y="6845300"/>
                  <a:pt x="4292600" y="6946900"/>
                  <a:pt x="3937000" y="6946900"/>
                </a:cubicBezTo>
                <a:cubicBezTo>
                  <a:pt x="3733800" y="6946900"/>
                  <a:pt x="3530600" y="6896100"/>
                  <a:pt x="3467100" y="6832600"/>
                </a:cubicBezTo>
                <a:cubicBezTo>
                  <a:pt x="3340100" y="6705600"/>
                  <a:pt x="3340100" y="6235700"/>
                  <a:pt x="3454400" y="5689600"/>
                </a:cubicBezTo>
                <a:lnTo>
                  <a:pt x="4102100" y="2768600"/>
                </a:lnTo>
                <a:cubicBezTo>
                  <a:pt x="4152900" y="2552700"/>
                  <a:pt x="4254500" y="2171700"/>
                  <a:pt x="4330700" y="1943100"/>
                </a:cubicBezTo>
                <a:lnTo>
                  <a:pt x="4432300" y="1625600"/>
                </a:lnTo>
                <a:cubicBezTo>
                  <a:pt x="4584700" y="1143000"/>
                  <a:pt x="4533900" y="1054100"/>
                  <a:pt x="4102100" y="1054100"/>
                </a:cubicBezTo>
                <a:cubicBezTo>
                  <a:pt x="3746500" y="1054100"/>
                  <a:pt x="3454400" y="1308100"/>
                  <a:pt x="3175000" y="1854200"/>
                </a:cubicBezTo>
                <a:lnTo>
                  <a:pt x="774700" y="6565900"/>
                </a:lnTo>
                <a:cubicBezTo>
                  <a:pt x="673100" y="6769100"/>
                  <a:pt x="457200" y="6946900"/>
                  <a:pt x="292100" y="6946900"/>
                </a:cubicBezTo>
                <a:cubicBezTo>
                  <a:pt x="139700" y="6946900"/>
                  <a:pt x="0" y="6756400"/>
                  <a:pt x="0" y="6515100"/>
                </a:cubicBezTo>
                <a:cubicBezTo>
                  <a:pt x="0" y="6286500"/>
                  <a:pt x="88900" y="5930900"/>
                  <a:pt x="203200" y="5727700"/>
                </a:cubicBezTo>
                <a:close/>
                <a:moveTo>
                  <a:pt x="1079500" y="69469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5" name="Freeform 2915"/>
          <p:cNvSpPr/>
          <p:nvPr/>
        </p:nvSpPr>
        <p:spPr>
          <a:xfrm rot="0" flipH="0" flipV="0">
            <a:off x="20540121" y="18193321"/>
            <a:ext cx="79184" cy="97599"/>
          </a:xfrm>
          <a:custGeom>
            <a:pathLst>
              <a:path w="5461000" h="6731000">
                <a:moveTo>
                  <a:pt x="3175000" y="6731000"/>
                </a:moveTo>
                <a:lnTo>
                  <a:pt x="1435100" y="6731000"/>
                </a:lnTo>
                <a:cubicBezTo>
                  <a:pt x="673100" y="6731000"/>
                  <a:pt x="0" y="6057900"/>
                  <a:pt x="0" y="5295900"/>
                </a:cubicBezTo>
                <a:lnTo>
                  <a:pt x="0" y="5219700"/>
                </a:lnTo>
                <a:cubicBezTo>
                  <a:pt x="0" y="4368800"/>
                  <a:pt x="139700" y="3581400"/>
                  <a:pt x="279400" y="3581400"/>
                </a:cubicBezTo>
                <a:cubicBezTo>
                  <a:pt x="355600" y="3581400"/>
                  <a:pt x="482600" y="3314700"/>
                  <a:pt x="546100" y="2997200"/>
                </a:cubicBezTo>
                <a:lnTo>
                  <a:pt x="1104900" y="584200"/>
                </a:lnTo>
                <a:cubicBezTo>
                  <a:pt x="1181100" y="266700"/>
                  <a:pt x="1346200" y="0"/>
                  <a:pt x="1460500" y="0"/>
                </a:cubicBezTo>
                <a:cubicBezTo>
                  <a:pt x="1574800" y="0"/>
                  <a:pt x="1727200" y="50800"/>
                  <a:pt x="1778000" y="114300"/>
                </a:cubicBezTo>
                <a:cubicBezTo>
                  <a:pt x="1930400" y="254000"/>
                  <a:pt x="1917700" y="927100"/>
                  <a:pt x="1765300" y="1638300"/>
                </a:cubicBezTo>
                <a:lnTo>
                  <a:pt x="1231900" y="4051300"/>
                </a:lnTo>
                <a:cubicBezTo>
                  <a:pt x="1168400" y="4368800"/>
                  <a:pt x="1041400" y="4622800"/>
                  <a:pt x="977900" y="4622800"/>
                </a:cubicBezTo>
                <a:cubicBezTo>
                  <a:pt x="762000" y="4622800"/>
                  <a:pt x="812800" y="5448300"/>
                  <a:pt x="1041400" y="5676900"/>
                </a:cubicBezTo>
                <a:cubicBezTo>
                  <a:pt x="1270000" y="5905500"/>
                  <a:pt x="1473200" y="5956300"/>
                  <a:pt x="1473200" y="5791200"/>
                </a:cubicBezTo>
                <a:cubicBezTo>
                  <a:pt x="1473200" y="5727700"/>
                  <a:pt x="1562100" y="5676900"/>
                  <a:pt x="1676400" y="5676900"/>
                </a:cubicBezTo>
                <a:cubicBezTo>
                  <a:pt x="1790700" y="5676900"/>
                  <a:pt x="1892300" y="5727700"/>
                  <a:pt x="1892300" y="5791200"/>
                </a:cubicBezTo>
                <a:cubicBezTo>
                  <a:pt x="1892300" y="5842000"/>
                  <a:pt x="1930400" y="5892800"/>
                  <a:pt x="1993900" y="5892800"/>
                </a:cubicBezTo>
                <a:cubicBezTo>
                  <a:pt x="2044700" y="5892800"/>
                  <a:pt x="2095500" y="5842000"/>
                  <a:pt x="2095500" y="5791200"/>
                </a:cubicBezTo>
                <a:cubicBezTo>
                  <a:pt x="2095500" y="5727700"/>
                  <a:pt x="2146300" y="5676900"/>
                  <a:pt x="2197100" y="5676900"/>
                </a:cubicBezTo>
                <a:cubicBezTo>
                  <a:pt x="2260600" y="5676900"/>
                  <a:pt x="2311400" y="5727700"/>
                  <a:pt x="2311400" y="5791200"/>
                </a:cubicBezTo>
                <a:cubicBezTo>
                  <a:pt x="2311400" y="5842000"/>
                  <a:pt x="2349500" y="5892800"/>
                  <a:pt x="2413000" y="5892800"/>
                </a:cubicBezTo>
                <a:cubicBezTo>
                  <a:pt x="2476500" y="5892800"/>
                  <a:pt x="2514600" y="5842000"/>
                  <a:pt x="2514600" y="5791200"/>
                </a:cubicBezTo>
                <a:cubicBezTo>
                  <a:pt x="2514600" y="5727700"/>
                  <a:pt x="2565400" y="5676900"/>
                  <a:pt x="2628900" y="5676900"/>
                </a:cubicBezTo>
                <a:cubicBezTo>
                  <a:pt x="2679700" y="5676900"/>
                  <a:pt x="2730500" y="5727700"/>
                  <a:pt x="2730500" y="5791200"/>
                </a:cubicBezTo>
                <a:cubicBezTo>
                  <a:pt x="2730500" y="5905500"/>
                  <a:pt x="2844800" y="5918200"/>
                  <a:pt x="3136900" y="5829300"/>
                </a:cubicBezTo>
                <a:cubicBezTo>
                  <a:pt x="3251200" y="5791200"/>
                  <a:pt x="3403600" y="5499100"/>
                  <a:pt x="3479800" y="5181600"/>
                </a:cubicBezTo>
                <a:lnTo>
                  <a:pt x="4483100" y="965200"/>
                </a:lnTo>
                <a:cubicBezTo>
                  <a:pt x="4559300" y="635000"/>
                  <a:pt x="4622800" y="292100"/>
                  <a:pt x="4622800" y="190500"/>
                </a:cubicBezTo>
                <a:cubicBezTo>
                  <a:pt x="4622800" y="88900"/>
                  <a:pt x="4762500" y="0"/>
                  <a:pt x="4940300" y="0"/>
                </a:cubicBezTo>
                <a:cubicBezTo>
                  <a:pt x="5334000" y="0"/>
                  <a:pt x="5461000" y="127000"/>
                  <a:pt x="5461000" y="533400"/>
                </a:cubicBezTo>
                <a:cubicBezTo>
                  <a:pt x="5461000" y="698500"/>
                  <a:pt x="5410200" y="850900"/>
                  <a:pt x="5359400" y="850900"/>
                </a:cubicBezTo>
                <a:cubicBezTo>
                  <a:pt x="5295900" y="850900"/>
                  <a:pt x="5194300" y="1104900"/>
                  <a:pt x="5118100" y="1422400"/>
                </a:cubicBezTo>
                <a:lnTo>
                  <a:pt x="4140200" y="5473700"/>
                </a:lnTo>
                <a:cubicBezTo>
                  <a:pt x="3886200" y="6578600"/>
                  <a:pt x="3759200" y="6731000"/>
                  <a:pt x="3175000" y="6731000"/>
                </a:cubicBezTo>
                <a:close/>
                <a:moveTo>
                  <a:pt x="-406400" y="67310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6" name="Freeform 2916"/>
          <p:cNvSpPr/>
          <p:nvPr/>
        </p:nvSpPr>
        <p:spPr>
          <a:xfrm rot="0" flipH="0" flipV="0">
            <a:off x="20626887" y="18150782"/>
            <a:ext cx="74580" cy="140138"/>
          </a:xfrm>
          <a:custGeom>
            <a:pathLst>
              <a:path w="5143500" h="9664700">
                <a:moveTo>
                  <a:pt x="203200" y="7162800"/>
                </a:moveTo>
                <a:lnTo>
                  <a:pt x="1651000" y="1282700"/>
                </a:lnTo>
                <a:cubicBezTo>
                  <a:pt x="1701800" y="1054100"/>
                  <a:pt x="1879600" y="736600"/>
                  <a:pt x="2044700" y="571500"/>
                </a:cubicBezTo>
                <a:lnTo>
                  <a:pt x="2108200" y="508000"/>
                </a:lnTo>
                <a:cubicBezTo>
                  <a:pt x="2501900" y="114300"/>
                  <a:pt x="2781300" y="0"/>
                  <a:pt x="3302000" y="0"/>
                </a:cubicBezTo>
                <a:lnTo>
                  <a:pt x="3886200" y="0"/>
                </a:lnTo>
                <a:cubicBezTo>
                  <a:pt x="4521200" y="0"/>
                  <a:pt x="4940300" y="508000"/>
                  <a:pt x="4940300" y="1308100"/>
                </a:cubicBezTo>
                <a:lnTo>
                  <a:pt x="4940300" y="1892300"/>
                </a:lnTo>
                <a:cubicBezTo>
                  <a:pt x="4940300" y="2120900"/>
                  <a:pt x="4838700" y="2413000"/>
                  <a:pt x="4724400" y="2540000"/>
                </a:cubicBezTo>
                <a:cubicBezTo>
                  <a:pt x="4445000" y="2857500"/>
                  <a:pt x="4457700" y="3276600"/>
                  <a:pt x="4775200" y="3721100"/>
                </a:cubicBezTo>
                <a:lnTo>
                  <a:pt x="4889500" y="3886200"/>
                </a:lnTo>
                <a:cubicBezTo>
                  <a:pt x="5029200" y="4089400"/>
                  <a:pt x="5143500" y="4445000"/>
                  <a:pt x="5143500" y="4673600"/>
                </a:cubicBezTo>
                <a:lnTo>
                  <a:pt x="5143500" y="5041900"/>
                </a:lnTo>
                <a:cubicBezTo>
                  <a:pt x="5143500" y="5270500"/>
                  <a:pt x="5092700" y="5638800"/>
                  <a:pt x="5029200" y="5854700"/>
                </a:cubicBezTo>
                <a:lnTo>
                  <a:pt x="4445000" y="7962900"/>
                </a:lnTo>
                <a:cubicBezTo>
                  <a:pt x="4140200" y="9004300"/>
                  <a:pt x="3429000" y="9664700"/>
                  <a:pt x="2565400" y="9664700"/>
                </a:cubicBezTo>
                <a:lnTo>
                  <a:pt x="1574800" y="9664700"/>
                </a:lnTo>
                <a:cubicBezTo>
                  <a:pt x="1333500" y="9664700"/>
                  <a:pt x="1016000" y="9525000"/>
                  <a:pt x="850900" y="9372600"/>
                </a:cubicBezTo>
                <a:lnTo>
                  <a:pt x="812800" y="9334500"/>
                </a:lnTo>
                <a:cubicBezTo>
                  <a:pt x="215900" y="8724900"/>
                  <a:pt x="0" y="7975600"/>
                  <a:pt x="203200" y="7162800"/>
                </a:cubicBezTo>
                <a:close/>
                <a:moveTo>
                  <a:pt x="2286000" y="9664700"/>
                </a:moveTo>
                <a:moveTo>
                  <a:pt x="3886200" y="1041400"/>
                </a:moveTo>
                <a:lnTo>
                  <a:pt x="3048000" y="1041400"/>
                </a:lnTo>
                <a:cubicBezTo>
                  <a:pt x="2921000" y="1041400"/>
                  <a:pt x="2832100" y="1092200"/>
                  <a:pt x="2832100" y="1155700"/>
                </a:cubicBezTo>
                <a:cubicBezTo>
                  <a:pt x="2832100" y="1206500"/>
                  <a:pt x="2781300" y="1257300"/>
                  <a:pt x="2730500" y="1257300"/>
                </a:cubicBezTo>
                <a:cubicBezTo>
                  <a:pt x="2667000" y="1257300"/>
                  <a:pt x="2616200" y="1308100"/>
                  <a:pt x="2616200" y="1358900"/>
                </a:cubicBezTo>
                <a:cubicBezTo>
                  <a:pt x="2616200" y="1422400"/>
                  <a:pt x="2578100" y="1460500"/>
                  <a:pt x="2514600" y="1460500"/>
                </a:cubicBezTo>
                <a:cubicBezTo>
                  <a:pt x="2463800" y="1460500"/>
                  <a:pt x="2413000" y="1562100"/>
                  <a:pt x="2413000" y="1676400"/>
                </a:cubicBezTo>
                <a:lnTo>
                  <a:pt x="2413000" y="1892300"/>
                </a:lnTo>
                <a:cubicBezTo>
                  <a:pt x="2413000" y="2006600"/>
                  <a:pt x="2362200" y="2095500"/>
                  <a:pt x="2311400" y="2095500"/>
                </a:cubicBezTo>
                <a:cubicBezTo>
                  <a:pt x="2247900" y="2095500"/>
                  <a:pt x="2197100" y="2197100"/>
                  <a:pt x="2197100" y="2311400"/>
                </a:cubicBezTo>
                <a:lnTo>
                  <a:pt x="2197100" y="2933700"/>
                </a:lnTo>
                <a:cubicBezTo>
                  <a:pt x="2197100" y="3073400"/>
                  <a:pt x="2286000" y="3149600"/>
                  <a:pt x="2413000" y="3149600"/>
                </a:cubicBezTo>
                <a:cubicBezTo>
                  <a:pt x="2527300" y="3149600"/>
                  <a:pt x="2616200" y="3098800"/>
                  <a:pt x="2616200" y="3048000"/>
                </a:cubicBezTo>
                <a:cubicBezTo>
                  <a:pt x="2616200" y="2984500"/>
                  <a:pt x="2717800" y="2933700"/>
                  <a:pt x="2832100" y="2933700"/>
                </a:cubicBezTo>
                <a:cubicBezTo>
                  <a:pt x="2946400" y="2933700"/>
                  <a:pt x="3048000" y="2895600"/>
                  <a:pt x="3048000" y="2832100"/>
                </a:cubicBezTo>
                <a:cubicBezTo>
                  <a:pt x="3048000" y="2781300"/>
                  <a:pt x="3136900" y="2730500"/>
                  <a:pt x="3251200" y="2730500"/>
                </a:cubicBezTo>
                <a:lnTo>
                  <a:pt x="3467100" y="2730500"/>
                </a:lnTo>
                <a:cubicBezTo>
                  <a:pt x="3581400" y="2730500"/>
                  <a:pt x="3670300" y="2679700"/>
                  <a:pt x="3670300" y="2628900"/>
                </a:cubicBezTo>
                <a:cubicBezTo>
                  <a:pt x="3670300" y="2565400"/>
                  <a:pt x="3721100" y="2514600"/>
                  <a:pt x="3771900" y="2514600"/>
                </a:cubicBezTo>
                <a:cubicBezTo>
                  <a:pt x="3835400" y="2514600"/>
                  <a:pt x="3886200" y="2425700"/>
                  <a:pt x="3886200" y="2311400"/>
                </a:cubicBezTo>
                <a:cubicBezTo>
                  <a:pt x="3886200" y="2197100"/>
                  <a:pt x="3924300" y="2095500"/>
                  <a:pt x="3987800" y="2095500"/>
                </a:cubicBezTo>
                <a:cubicBezTo>
                  <a:pt x="4051300" y="2095500"/>
                  <a:pt x="4089400" y="2006600"/>
                  <a:pt x="4089400" y="1892300"/>
                </a:cubicBezTo>
                <a:lnTo>
                  <a:pt x="4089400" y="1257300"/>
                </a:lnTo>
                <a:cubicBezTo>
                  <a:pt x="4089400" y="1054100"/>
                  <a:pt x="4089400" y="1041400"/>
                  <a:pt x="3886200" y="1041400"/>
                </a:cubicBezTo>
                <a:close/>
                <a:moveTo>
                  <a:pt x="8407400" y="9664700"/>
                </a:moveTo>
                <a:moveTo>
                  <a:pt x="1155700" y="7137400"/>
                </a:moveTo>
                <a:lnTo>
                  <a:pt x="1155700" y="7988300"/>
                </a:lnTo>
                <a:cubicBezTo>
                  <a:pt x="1155700" y="8216900"/>
                  <a:pt x="1193800" y="8445500"/>
                  <a:pt x="1257300" y="8509000"/>
                </a:cubicBezTo>
                <a:cubicBezTo>
                  <a:pt x="1308100" y="8572500"/>
                  <a:pt x="1549400" y="8610600"/>
                  <a:pt x="1778000" y="8610600"/>
                </a:cubicBezTo>
                <a:lnTo>
                  <a:pt x="2413000" y="8610600"/>
                </a:lnTo>
                <a:cubicBezTo>
                  <a:pt x="2641600" y="8610600"/>
                  <a:pt x="2832100" y="8572500"/>
                  <a:pt x="2832100" y="8509000"/>
                </a:cubicBezTo>
                <a:cubicBezTo>
                  <a:pt x="2832100" y="8445500"/>
                  <a:pt x="2921000" y="8407400"/>
                  <a:pt x="3048000" y="8407400"/>
                </a:cubicBezTo>
                <a:cubicBezTo>
                  <a:pt x="3162300" y="8407400"/>
                  <a:pt x="3251200" y="8356600"/>
                  <a:pt x="3251200" y="8293100"/>
                </a:cubicBezTo>
                <a:cubicBezTo>
                  <a:pt x="3251200" y="8242300"/>
                  <a:pt x="3302000" y="8191500"/>
                  <a:pt x="3352800" y="8191500"/>
                </a:cubicBezTo>
                <a:cubicBezTo>
                  <a:pt x="3416300" y="8191500"/>
                  <a:pt x="3467100" y="8102600"/>
                  <a:pt x="3467100" y="7988300"/>
                </a:cubicBezTo>
                <a:cubicBezTo>
                  <a:pt x="3467100" y="7861300"/>
                  <a:pt x="3505200" y="7772400"/>
                  <a:pt x="3568700" y="7772400"/>
                </a:cubicBezTo>
                <a:cubicBezTo>
                  <a:pt x="3619500" y="7772400"/>
                  <a:pt x="3670300" y="7581900"/>
                  <a:pt x="3670300" y="7353300"/>
                </a:cubicBezTo>
                <a:cubicBezTo>
                  <a:pt x="3670300" y="7124700"/>
                  <a:pt x="3721100" y="6934200"/>
                  <a:pt x="3771900" y="6934200"/>
                </a:cubicBezTo>
                <a:cubicBezTo>
                  <a:pt x="3835400" y="6934200"/>
                  <a:pt x="3886200" y="6743700"/>
                  <a:pt x="3886200" y="6515100"/>
                </a:cubicBezTo>
                <a:cubicBezTo>
                  <a:pt x="3886200" y="6286500"/>
                  <a:pt x="3924300" y="6096000"/>
                  <a:pt x="3987800" y="6096000"/>
                </a:cubicBezTo>
                <a:cubicBezTo>
                  <a:pt x="4051300" y="6096000"/>
                  <a:pt x="4089400" y="5905500"/>
                  <a:pt x="4089400" y="5676900"/>
                </a:cubicBezTo>
                <a:lnTo>
                  <a:pt x="4089400" y="5245100"/>
                </a:lnTo>
                <a:cubicBezTo>
                  <a:pt x="4089400" y="5016500"/>
                  <a:pt x="4140200" y="4826000"/>
                  <a:pt x="4203700" y="4826000"/>
                </a:cubicBezTo>
                <a:cubicBezTo>
                  <a:pt x="4254500" y="4826000"/>
                  <a:pt x="4305300" y="4787900"/>
                  <a:pt x="4305300" y="4724400"/>
                </a:cubicBezTo>
                <a:cubicBezTo>
                  <a:pt x="4305300" y="4660900"/>
                  <a:pt x="4254500" y="4622800"/>
                  <a:pt x="4203700" y="4622800"/>
                </a:cubicBezTo>
                <a:cubicBezTo>
                  <a:pt x="4140200" y="4622800"/>
                  <a:pt x="4089400" y="4483100"/>
                  <a:pt x="4089400" y="4305300"/>
                </a:cubicBezTo>
                <a:cubicBezTo>
                  <a:pt x="4089400" y="4127500"/>
                  <a:pt x="3949700" y="3987800"/>
                  <a:pt x="3771900" y="3987800"/>
                </a:cubicBezTo>
                <a:cubicBezTo>
                  <a:pt x="3606800" y="3987800"/>
                  <a:pt x="3467100" y="3937000"/>
                  <a:pt x="3467100" y="3886200"/>
                </a:cubicBezTo>
                <a:cubicBezTo>
                  <a:pt x="3467100" y="3822700"/>
                  <a:pt x="3314700" y="3784600"/>
                  <a:pt x="3149600" y="3784600"/>
                </a:cubicBezTo>
                <a:cubicBezTo>
                  <a:pt x="2971800" y="3784600"/>
                  <a:pt x="2832100" y="3822700"/>
                  <a:pt x="2832100" y="3886200"/>
                </a:cubicBezTo>
                <a:cubicBezTo>
                  <a:pt x="2832100" y="3937000"/>
                  <a:pt x="2743200" y="3987800"/>
                  <a:pt x="2616200" y="3987800"/>
                </a:cubicBezTo>
                <a:cubicBezTo>
                  <a:pt x="2501900" y="3987800"/>
                  <a:pt x="2413000" y="4038600"/>
                  <a:pt x="2413000" y="4089400"/>
                </a:cubicBezTo>
                <a:cubicBezTo>
                  <a:pt x="2413000" y="4152900"/>
                  <a:pt x="2311400" y="4203700"/>
                  <a:pt x="2197100" y="4203700"/>
                </a:cubicBezTo>
                <a:cubicBezTo>
                  <a:pt x="2082800" y="4203700"/>
                  <a:pt x="1993900" y="4292600"/>
                  <a:pt x="1993900" y="4406900"/>
                </a:cubicBezTo>
                <a:cubicBezTo>
                  <a:pt x="1993900" y="4521200"/>
                  <a:pt x="1943100" y="4622800"/>
                  <a:pt x="1892300" y="4622800"/>
                </a:cubicBezTo>
                <a:cubicBezTo>
                  <a:pt x="1828800" y="4622800"/>
                  <a:pt x="1778000" y="4711700"/>
                  <a:pt x="1778000" y="4826000"/>
                </a:cubicBezTo>
                <a:cubicBezTo>
                  <a:pt x="1778000" y="4940300"/>
                  <a:pt x="1739900" y="5041900"/>
                  <a:pt x="1676400" y="5041900"/>
                </a:cubicBezTo>
                <a:cubicBezTo>
                  <a:pt x="1612900" y="5041900"/>
                  <a:pt x="1574800" y="5232400"/>
                  <a:pt x="1574800" y="5461000"/>
                </a:cubicBezTo>
                <a:cubicBezTo>
                  <a:pt x="1574800" y="5689600"/>
                  <a:pt x="1511300" y="5880100"/>
                  <a:pt x="1435100" y="5880100"/>
                </a:cubicBezTo>
                <a:cubicBezTo>
                  <a:pt x="1257300" y="5880100"/>
                  <a:pt x="1155700" y="6362700"/>
                  <a:pt x="1155700" y="7137400"/>
                </a:cubicBezTo>
                <a:close/>
                <a:moveTo>
                  <a:pt x="2311400" y="96647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7" name="Freeform 2917"/>
          <p:cNvSpPr/>
          <p:nvPr/>
        </p:nvSpPr>
        <p:spPr>
          <a:xfrm rot="0" flipH="0" flipV="0">
            <a:off x="20713469" y="18191664"/>
            <a:ext cx="83788" cy="99256"/>
          </a:xfrm>
          <a:custGeom>
            <a:pathLst>
              <a:path w="5778500" h="6845300">
                <a:moveTo>
                  <a:pt x="127000" y="5003800"/>
                </a:moveTo>
                <a:lnTo>
                  <a:pt x="1054100" y="977900"/>
                </a:lnTo>
                <a:cubicBezTo>
                  <a:pt x="1130300" y="660400"/>
                  <a:pt x="1257300" y="330200"/>
                  <a:pt x="1333500" y="254000"/>
                </a:cubicBezTo>
                <a:cubicBezTo>
                  <a:pt x="1498600" y="88900"/>
                  <a:pt x="1841500" y="76200"/>
                  <a:pt x="1993900" y="228600"/>
                </a:cubicBezTo>
                <a:cubicBezTo>
                  <a:pt x="2120900" y="342900"/>
                  <a:pt x="2133600" y="965200"/>
                  <a:pt x="2019300" y="1689100"/>
                </a:cubicBezTo>
                <a:cubicBezTo>
                  <a:pt x="1981200" y="1981200"/>
                  <a:pt x="1879600" y="2222500"/>
                  <a:pt x="1816100" y="2222500"/>
                </a:cubicBezTo>
                <a:cubicBezTo>
                  <a:pt x="1739900" y="2222500"/>
                  <a:pt x="1676400" y="2362200"/>
                  <a:pt x="1676400" y="2540000"/>
                </a:cubicBezTo>
                <a:cubicBezTo>
                  <a:pt x="1676400" y="2705100"/>
                  <a:pt x="1727200" y="2857500"/>
                  <a:pt x="1790700" y="2857500"/>
                </a:cubicBezTo>
                <a:cubicBezTo>
                  <a:pt x="1841500" y="2857500"/>
                  <a:pt x="2095500" y="2667000"/>
                  <a:pt x="2336800" y="2438400"/>
                </a:cubicBezTo>
                <a:lnTo>
                  <a:pt x="4432300" y="533400"/>
                </a:lnTo>
                <a:cubicBezTo>
                  <a:pt x="4864100" y="139700"/>
                  <a:pt x="5346700" y="0"/>
                  <a:pt x="5562600" y="228600"/>
                </a:cubicBezTo>
                <a:cubicBezTo>
                  <a:pt x="5778500" y="431800"/>
                  <a:pt x="5664200" y="762000"/>
                  <a:pt x="5245100" y="1168400"/>
                </a:cubicBezTo>
                <a:lnTo>
                  <a:pt x="4203700" y="2222500"/>
                </a:lnTo>
                <a:cubicBezTo>
                  <a:pt x="3975100" y="2451100"/>
                  <a:pt x="3683000" y="2641600"/>
                  <a:pt x="3568700" y="2641600"/>
                </a:cubicBezTo>
                <a:cubicBezTo>
                  <a:pt x="3263900" y="2641600"/>
                  <a:pt x="3149600" y="2806700"/>
                  <a:pt x="3149600" y="3276600"/>
                </a:cubicBezTo>
                <a:cubicBezTo>
                  <a:pt x="3149600" y="3505200"/>
                  <a:pt x="3200400" y="3695700"/>
                  <a:pt x="3251200" y="3695700"/>
                </a:cubicBezTo>
                <a:cubicBezTo>
                  <a:pt x="3314700" y="3695700"/>
                  <a:pt x="3467100" y="3949700"/>
                  <a:pt x="3581400" y="4279900"/>
                </a:cubicBezTo>
                <a:lnTo>
                  <a:pt x="3975100" y="5308600"/>
                </a:lnTo>
                <a:cubicBezTo>
                  <a:pt x="4102100" y="5638800"/>
                  <a:pt x="4203700" y="6108700"/>
                  <a:pt x="4203700" y="6375400"/>
                </a:cubicBezTo>
                <a:cubicBezTo>
                  <a:pt x="4203700" y="6629400"/>
                  <a:pt x="4064000" y="6845300"/>
                  <a:pt x="3886200" y="6845300"/>
                </a:cubicBezTo>
                <a:cubicBezTo>
                  <a:pt x="3492500" y="6845300"/>
                  <a:pt x="3416300" y="6769100"/>
                  <a:pt x="3136900" y="6070600"/>
                </a:cubicBezTo>
                <a:lnTo>
                  <a:pt x="2730500" y="5054600"/>
                </a:lnTo>
                <a:cubicBezTo>
                  <a:pt x="2603500" y="4737100"/>
                  <a:pt x="2451100" y="4356100"/>
                  <a:pt x="2400300" y="4191000"/>
                </a:cubicBezTo>
                <a:cubicBezTo>
                  <a:pt x="2260600" y="3784600"/>
                  <a:pt x="1968500" y="3835400"/>
                  <a:pt x="1473200" y="4318000"/>
                </a:cubicBezTo>
                <a:cubicBezTo>
                  <a:pt x="1231900" y="4559300"/>
                  <a:pt x="1054100" y="4978400"/>
                  <a:pt x="1054100" y="5270500"/>
                </a:cubicBezTo>
                <a:cubicBezTo>
                  <a:pt x="1054100" y="6311900"/>
                  <a:pt x="838200" y="6845300"/>
                  <a:pt x="419100" y="6845300"/>
                </a:cubicBezTo>
                <a:cubicBezTo>
                  <a:pt x="88900" y="6845300"/>
                  <a:pt x="0" y="6680200"/>
                  <a:pt x="0" y="6108700"/>
                </a:cubicBezTo>
                <a:cubicBezTo>
                  <a:pt x="0" y="5816600"/>
                  <a:pt x="63500" y="5321300"/>
                  <a:pt x="127000" y="5003800"/>
                </a:cubicBezTo>
                <a:close/>
                <a:moveTo>
                  <a:pt x="1384300" y="68453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8" name="Freeform 2918"/>
          <p:cNvSpPr/>
          <p:nvPr/>
        </p:nvSpPr>
        <p:spPr>
          <a:xfrm rot="0" flipH="0" flipV="0">
            <a:off x="20804287" y="18190743"/>
            <a:ext cx="77711" cy="101650"/>
          </a:xfrm>
          <a:custGeom>
            <a:pathLst>
              <a:path w="5359400" h="7010400">
                <a:moveTo>
                  <a:pt x="5041900" y="1739900"/>
                </a:moveTo>
                <a:lnTo>
                  <a:pt x="4394200" y="4610100"/>
                </a:lnTo>
                <a:cubicBezTo>
                  <a:pt x="4152900" y="5676900"/>
                  <a:pt x="4254500" y="6096000"/>
                  <a:pt x="4749800" y="6096000"/>
                </a:cubicBezTo>
                <a:cubicBezTo>
                  <a:pt x="4800600" y="6096000"/>
                  <a:pt x="4826000" y="6223000"/>
                  <a:pt x="4826000" y="6362700"/>
                </a:cubicBezTo>
                <a:cubicBezTo>
                  <a:pt x="4826000" y="6502400"/>
                  <a:pt x="4762500" y="6692900"/>
                  <a:pt x="4673600" y="6781800"/>
                </a:cubicBezTo>
                <a:cubicBezTo>
                  <a:pt x="4445000" y="7010400"/>
                  <a:pt x="3911600" y="6972300"/>
                  <a:pt x="3695700" y="6731000"/>
                </a:cubicBezTo>
                <a:cubicBezTo>
                  <a:pt x="3467100" y="6477000"/>
                  <a:pt x="3200400" y="6464300"/>
                  <a:pt x="3009900" y="6680200"/>
                </a:cubicBezTo>
                <a:cubicBezTo>
                  <a:pt x="2844800" y="6883400"/>
                  <a:pt x="2667000" y="6934200"/>
                  <a:pt x="2146300" y="6934200"/>
                </a:cubicBezTo>
                <a:lnTo>
                  <a:pt x="1155700" y="6934200"/>
                </a:lnTo>
                <a:cubicBezTo>
                  <a:pt x="914400" y="6934200"/>
                  <a:pt x="609600" y="6807200"/>
                  <a:pt x="457200" y="6642100"/>
                </a:cubicBezTo>
                <a:lnTo>
                  <a:pt x="368300" y="6540500"/>
                </a:lnTo>
                <a:cubicBezTo>
                  <a:pt x="38100" y="6146800"/>
                  <a:pt x="0" y="6032500"/>
                  <a:pt x="0" y="5524500"/>
                </a:cubicBezTo>
                <a:lnTo>
                  <a:pt x="0" y="5257800"/>
                </a:lnTo>
                <a:cubicBezTo>
                  <a:pt x="0" y="5029200"/>
                  <a:pt x="38100" y="4660900"/>
                  <a:pt x="88900" y="4445000"/>
                </a:cubicBezTo>
                <a:lnTo>
                  <a:pt x="698500" y="1955800"/>
                </a:lnTo>
                <a:cubicBezTo>
                  <a:pt x="749300" y="1739900"/>
                  <a:pt x="876300" y="1397000"/>
                  <a:pt x="977900" y="1219200"/>
                </a:cubicBezTo>
                <a:lnTo>
                  <a:pt x="1016000" y="1143000"/>
                </a:lnTo>
                <a:cubicBezTo>
                  <a:pt x="1282700" y="635000"/>
                  <a:pt x="1524000" y="431800"/>
                  <a:pt x="1993900" y="317500"/>
                </a:cubicBezTo>
                <a:lnTo>
                  <a:pt x="2882900" y="101600"/>
                </a:lnTo>
                <a:cubicBezTo>
                  <a:pt x="3327400" y="0"/>
                  <a:pt x="3327400" y="0"/>
                  <a:pt x="3771900" y="63500"/>
                </a:cubicBezTo>
                <a:lnTo>
                  <a:pt x="4940300" y="215900"/>
                </a:lnTo>
                <a:cubicBezTo>
                  <a:pt x="5168900" y="241300"/>
                  <a:pt x="5359400" y="444500"/>
                  <a:pt x="5359400" y="660400"/>
                </a:cubicBezTo>
                <a:cubicBezTo>
                  <a:pt x="5359400" y="876300"/>
                  <a:pt x="5308600" y="1117600"/>
                  <a:pt x="5245100" y="1181100"/>
                </a:cubicBezTo>
                <a:cubicBezTo>
                  <a:pt x="5181600" y="1257300"/>
                  <a:pt x="5092700" y="1498600"/>
                  <a:pt x="5041900" y="1739900"/>
                </a:cubicBezTo>
                <a:close/>
                <a:moveTo>
                  <a:pt x="4711700" y="6908800"/>
                </a:moveTo>
                <a:moveTo>
                  <a:pt x="3987800" y="1054100"/>
                </a:moveTo>
                <a:lnTo>
                  <a:pt x="2514600" y="1054100"/>
                </a:lnTo>
                <a:cubicBezTo>
                  <a:pt x="2400300" y="1054100"/>
                  <a:pt x="2273300" y="1079500"/>
                  <a:pt x="2235200" y="1130300"/>
                </a:cubicBezTo>
                <a:cubicBezTo>
                  <a:pt x="2197100" y="1168400"/>
                  <a:pt x="2120900" y="1206500"/>
                  <a:pt x="2082800" y="1231900"/>
                </a:cubicBezTo>
                <a:cubicBezTo>
                  <a:pt x="1968500" y="1270000"/>
                  <a:pt x="1879600" y="1358900"/>
                  <a:pt x="1739900" y="1562100"/>
                </a:cubicBezTo>
                <a:lnTo>
                  <a:pt x="1651000" y="1676400"/>
                </a:lnTo>
                <a:cubicBezTo>
                  <a:pt x="1587500" y="1765300"/>
                  <a:pt x="1524000" y="1917700"/>
                  <a:pt x="1498600" y="2032000"/>
                </a:cubicBezTo>
                <a:lnTo>
                  <a:pt x="1079500" y="4051300"/>
                </a:lnTo>
                <a:cubicBezTo>
                  <a:pt x="1054100" y="4165600"/>
                  <a:pt x="1028700" y="4343400"/>
                  <a:pt x="1016000" y="4457700"/>
                </a:cubicBezTo>
                <a:lnTo>
                  <a:pt x="952500" y="5626100"/>
                </a:lnTo>
                <a:cubicBezTo>
                  <a:pt x="939800" y="5842000"/>
                  <a:pt x="1143000" y="5969000"/>
                  <a:pt x="1524000" y="5969000"/>
                </a:cubicBezTo>
                <a:lnTo>
                  <a:pt x="2032000" y="5981700"/>
                </a:lnTo>
                <a:cubicBezTo>
                  <a:pt x="2159000" y="5994400"/>
                  <a:pt x="2349500" y="5981700"/>
                  <a:pt x="2476500" y="5956300"/>
                </a:cubicBezTo>
                <a:lnTo>
                  <a:pt x="2717800" y="5918200"/>
                </a:lnTo>
                <a:cubicBezTo>
                  <a:pt x="2933700" y="5892800"/>
                  <a:pt x="3086100" y="5778500"/>
                  <a:pt x="3302000" y="5486400"/>
                </a:cubicBezTo>
                <a:lnTo>
                  <a:pt x="3378200" y="5372100"/>
                </a:lnTo>
                <a:cubicBezTo>
                  <a:pt x="3441700" y="5283200"/>
                  <a:pt x="3505200" y="5118100"/>
                  <a:pt x="3530600" y="5016500"/>
                </a:cubicBezTo>
                <a:lnTo>
                  <a:pt x="3949700" y="3149600"/>
                </a:lnTo>
                <a:cubicBezTo>
                  <a:pt x="3962400" y="3035300"/>
                  <a:pt x="3987800" y="2908300"/>
                  <a:pt x="3987800" y="2870200"/>
                </a:cubicBezTo>
                <a:cubicBezTo>
                  <a:pt x="3987800" y="2819400"/>
                  <a:pt x="4013200" y="2692400"/>
                  <a:pt x="4051300" y="2565400"/>
                </a:cubicBezTo>
                <a:lnTo>
                  <a:pt x="4140200" y="2222500"/>
                </a:lnTo>
                <a:cubicBezTo>
                  <a:pt x="4165600" y="2095500"/>
                  <a:pt x="4216400" y="1981200"/>
                  <a:pt x="4254500" y="1943100"/>
                </a:cubicBezTo>
                <a:cubicBezTo>
                  <a:pt x="4279900" y="1917700"/>
                  <a:pt x="4305300" y="1803400"/>
                  <a:pt x="4305300" y="1689100"/>
                </a:cubicBezTo>
                <a:lnTo>
                  <a:pt x="4305300" y="1371600"/>
                </a:lnTo>
                <a:cubicBezTo>
                  <a:pt x="4305300" y="1104900"/>
                  <a:pt x="4254500" y="1054100"/>
                  <a:pt x="3987800" y="1054100"/>
                </a:cubicBezTo>
                <a:close/>
                <a:moveTo>
                  <a:pt x="5397500" y="69088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9" name="Freeform 2919"/>
          <p:cNvSpPr/>
          <p:nvPr/>
        </p:nvSpPr>
        <p:spPr>
          <a:xfrm rot="0" flipH="0" flipV="0">
            <a:off x="20979843" y="18149493"/>
            <a:ext cx="168865" cy="141427"/>
          </a:xfrm>
          <a:custGeom>
            <a:pathLst>
              <a:path w="11645900" h="9753600">
                <a:moveTo>
                  <a:pt x="520700" y="3949700"/>
                </a:moveTo>
                <a:lnTo>
                  <a:pt x="1244600" y="1625600"/>
                </a:lnTo>
                <a:cubicBezTo>
                  <a:pt x="1320800" y="1409700"/>
                  <a:pt x="1498600" y="1104900"/>
                  <a:pt x="1663700" y="939800"/>
                </a:cubicBezTo>
                <a:lnTo>
                  <a:pt x="2006600" y="596900"/>
                </a:lnTo>
                <a:cubicBezTo>
                  <a:pt x="2349500" y="254000"/>
                  <a:pt x="2806700" y="88900"/>
                  <a:pt x="3403600" y="88900"/>
                </a:cubicBezTo>
                <a:lnTo>
                  <a:pt x="5245100" y="88900"/>
                </a:lnTo>
                <a:cubicBezTo>
                  <a:pt x="5715000" y="88900"/>
                  <a:pt x="5880100" y="190500"/>
                  <a:pt x="5880100" y="508000"/>
                </a:cubicBezTo>
                <a:cubicBezTo>
                  <a:pt x="5880100" y="622300"/>
                  <a:pt x="5791200" y="812800"/>
                  <a:pt x="5664200" y="927100"/>
                </a:cubicBezTo>
                <a:cubicBezTo>
                  <a:pt x="5549900" y="1041400"/>
                  <a:pt x="5270500" y="1143000"/>
                  <a:pt x="5041900" y="1143000"/>
                </a:cubicBezTo>
                <a:lnTo>
                  <a:pt x="3352800" y="1143000"/>
                </a:lnTo>
                <a:cubicBezTo>
                  <a:pt x="2463800" y="1143000"/>
                  <a:pt x="1892300" y="1803400"/>
                  <a:pt x="1892300" y="2844800"/>
                </a:cubicBezTo>
                <a:cubicBezTo>
                  <a:pt x="1892300" y="3060700"/>
                  <a:pt x="1841500" y="3416300"/>
                  <a:pt x="1790700" y="3632200"/>
                </a:cubicBezTo>
                <a:lnTo>
                  <a:pt x="1574800" y="4470400"/>
                </a:lnTo>
                <a:cubicBezTo>
                  <a:pt x="1524000" y="4699000"/>
                  <a:pt x="1397000" y="5054600"/>
                  <a:pt x="1295400" y="5270500"/>
                </a:cubicBezTo>
                <a:lnTo>
                  <a:pt x="1231900" y="5410200"/>
                </a:lnTo>
                <a:cubicBezTo>
                  <a:pt x="1130300" y="5638800"/>
                  <a:pt x="1003300" y="6007100"/>
                  <a:pt x="952500" y="6248400"/>
                </a:cubicBezTo>
                <a:lnTo>
                  <a:pt x="914400" y="6426200"/>
                </a:lnTo>
                <a:cubicBezTo>
                  <a:pt x="876300" y="6667500"/>
                  <a:pt x="838200" y="7048500"/>
                  <a:pt x="838200" y="7289800"/>
                </a:cubicBezTo>
                <a:lnTo>
                  <a:pt x="838200" y="7861300"/>
                </a:lnTo>
                <a:cubicBezTo>
                  <a:pt x="838200" y="8089900"/>
                  <a:pt x="965200" y="8420100"/>
                  <a:pt x="1130300" y="8585200"/>
                </a:cubicBezTo>
                <a:lnTo>
                  <a:pt x="1168400" y="8623300"/>
                </a:lnTo>
                <a:cubicBezTo>
                  <a:pt x="1333500" y="8788400"/>
                  <a:pt x="1511300" y="8915400"/>
                  <a:pt x="1574800" y="8915400"/>
                </a:cubicBezTo>
                <a:cubicBezTo>
                  <a:pt x="1625600" y="8915400"/>
                  <a:pt x="1676400" y="8864600"/>
                  <a:pt x="1676400" y="8813800"/>
                </a:cubicBezTo>
                <a:cubicBezTo>
                  <a:pt x="1676400" y="8750300"/>
                  <a:pt x="1866900" y="8699500"/>
                  <a:pt x="2095500" y="8699500"/>
                </a:cubicBezTo>
                <a:lnTo>
                  <a:pt x="2933700" y="8699500"/>
                </a:lnTo>
                <a:cubicBezTo>
                  <a:pt x="3162300" y="8699500"/>
                  <a:pt x="3454400" y="8737600"/>
                  <a:pt x="3568700" y="8775700"/>
                </a:cubicBezTo>
                <a:cubicBezTo>
                  <a:pt x="3683000" y="8801100"/>
                  <a:pt x="3771900" y="9017000"/>
                  <a:pt x="3771900" y="9258300"/>
                </a:cubicBezTo>
                <a:lnTo>
                  <a:pt x="3771900" y="9334500"/>
                </a:lnTo>
                <a:cubicBezTo>
                  <a:pt x="3771900" y="9626600"/>
                  <a:pt x="3644900" y="9753600"/>
                  <a:pt x="3352800" y="9753600"/>
                </a:cubicBezTo>
                <a:lnTo>
                  <a:pt x="1257300" y="9753600"/>
                </a:lnTo>
                <a:cubicBezTo>
                  <a:pt x="1028700" y="9753600"/>
                  <a:pt x="698500" y="9626600"/>
                  <a:pt x="533400" y="9461500"/>
                </a:cubicBezTo>
                <a:lnTo>
                  <a:pt x="508000" y="9423400"/>
                </a:lnTo>
                <a:cubicBezTo>
                  <a:pt x="114300" y="9042400"/>
                  <a:pt x="0" y="8750300"/>
                  <a:pt x="0" y="8229600"/>
                </a:cubicBezTo>
                <a:lnTo>
                  <a:pt x="0" y="7023100"/>
                </a:lnTo>
                <a:cubicBezTo>
                  <a:pt x="0" y="6794500"/>
                  <a:pt x="25400" y="6426200"/>
                  <a:pt x="63500" y="6197600"/>
                </a:cubicBezTo>
                <a:lnTo>
                  <a:pt x="330200" y="4749800"/>
                </a:lnTo>
                <a:cubicBezTo>
                  <a:pt x="368300" y="4521200"/>
                  <a:pt x="457200" y="4165600"/>
                  <a:pt x="520700" y="3949700"/>
                </a:cubicBezTo>
                <a:close/>
                <a:moveTo>
                  <a:pt x="5588000" y="9753600"/>
                </a:moveTo>
                <a:moveTo>
                  <a:pt x="9245600" y="9753600"/>
                </a:moveTo>
                <a:lnTo>
                  <a:pt x="6096000" y="9753600"/>
                </a:lnTo>
                <a:cubicBezTo>
                  <a:pt x="5854700" y="9753600"/>
                  <a:pt x="5651500" y="9652000"/>
                  <a:pt x="5613400" y="9525000"/>
                </a:cubicBezTo>
                <a:cubicBezTo>
                  <a:pt x="5537200" y="9182100"/>
                  <a:pt x="5549900" y="9156700"/>
                  <a:pt x="5778500" y="8788400"/>
                </a:cubicBezTo>
                <a:lnTo>
                  <a:pt x="5842000" y="8661400"/>
                </a:lnTo>
                <a:cubicBezTo>
                  <a:pt x="5969000" y="8483600"/>
                  <a:pt x="6197600" y="8191500"/>
                  <a:pt x="6362700" y="8013700"/>
                </a:cubicBezTo>
                <a:lnTo>
                  <a:pt x="6870700" y="7505700"/>
                </a:lnTo>
                <a:cubicBezTo>
                  <a:pt x="7035800" y="7327900"/>
                  <a:pt x="7289800" y="7035800"/>
                  <a:pt x="7442200" y="6858000"/>
                </a:cubicBezTo>
                <a:lnTo>
                  <a:pt x="10058400" y="3492500"/>
                </a:lnTo>
                <a:cubicBezTo>
                  <a:pt x="10883900" y="2425700"/>
                  <a:pt x="10960100" y="1143000"/>
                  <a:pt x="10185400" y="1143000"/>
                </a:cubicBezTo>
                <a:lnTo>
                  <a:pt x="9448800" y="1143000"/>
                </a:lnTo>
                <a:cubicBezTo>
                  <a:pt x="9220200" y="1143000"/>
                  <a:pt x="8902700" y="1270000"/>
                  <a:pt x="8737600" y="1422400"/>
                </a:cubicBezTo>
                <a:lnTo>
                  <a:pt x="8712200" y="1447800"/>
                </a:lnTo>
                <a:cubicBezTo>
                  <a:pt x="8559800" y="1600200"/>
                  <a:pt x="8343900" y="1879600"/>
                  <a:pt x="8242300" y="2057400"/>
                </a:cubicBezTo>
                <a:cubicBezTo>
                  <a:pt x="8128000" y="2247900"/>
                  <a:pt x="7886700" y="2400300"/>
                  <a:pt x="7696200" y="2400300"/>
                </a:cubicBezTo>
                <a:cubicBezTo>
                  <a:pt x="7505700" y="2400300"/>
                  <a:pt x="7353300" y="2209800"/>
                  <a:pt x="7353300" y="1981200"/>
                </a:cubicBezTo>
                <a:cubicBezTo>
                  <a:pt x="7353300" y="1308100"/>
                  <a:pt x="7861300" y="647700"/>
                  <a:pt x="8648700" y="317500"/>
                </a:cubicBezTo>
                <a:lnTo>
                  <a:pt x="8724900" y="279400"/>
                </a:lnTo>
                <a:cubicBezTo>
                  <a:pt x="9245600" y="50800"/>
                  <a:pt x="10414000" y="0"/>
                  <a:pt x="10604500" y="190500"/>
                </a:cubicBezTo>
                <a:cubicBezTo>
                  <a:pt x="10668000" y="254000"/>
                  <a:pt x="10807700" y="330200"/>
                  <a:pt x="10909300" y="355600"/>
                </a:cubicBezTo>
                <a:cubicBezTo>
                  <a:pt x="11023600" y="393700"/>
                  <a:pt x="11163300" y="546100"/>
                  <a:pt x="11226800" y="698500"/>
                </a:cubicBezTo>
                <a:cubicBezTo>
                  <a:pt x="11595100" y="1524000"/>
                  <a:pt x="11645900" y="2159000"/>
                  <a:pt x="11404600" y="2768600"/>
                </a:cubicBezTo>
                <a:lnTo>
                  <a:pt x="11303000" y="3035300"/>
                </a:lnTo>
                <a:cubicBezTo>
                  <a:pt x="11125200" y="3492500"/>
                  <a:pt x="10820400" y="3975100"/>
                  <a:pt x="10528300" y="4267200"/>
                </a:cubicBezTo>
                <a:cubicBezTo>
                  <a:pt x="10401300" y="4394200"/>
                  <a:pt x="10172700" y="4648200"/>
                  <a:pt x="10020300" y="4826000"/>
                </a:cubicBezTo>
                <a:lnTo>
                  <a:pt x="7416800" y="8013700"/>
                </a:lnTo>
                <a:cubicBezTo>
                  <a:pt x="7086600" y="8394700"/>
                  <a:pt x="7061200" y="8915400"/>
                  <a:pt x="7353300" y="8915400"/>
                </a:cubicBezTo>
                <a:cubicBezTo>
                  <a:pt x="7467600" y="8915400"/>
                  <a:pt x="7556500" y="8864600"/>
                  <a:pt x="7556500" y="8813800"/>
                </a:cubicBezTo>
                <a:cubicBezTo>
                  <a:pt x="7556500" y="8750300"/>
                  <a:pt x="7747000" y="8699500"/>
                  <a:pt x="7988300" y="8699500"/>
                </a:cubicBezTo>
                <a:lnTo>
                  <a:pt x="9029700" y="8699500"/>
                </a:lnTo>
                <a:cubicBezTo>
                  <a:pt x="9486900" y="8699500"/>
                  <a:pt x="9867900" y="8991600"/>
                  <a:pt x="9867900" y="9334500"/>
                </a:cubicBezTo>
                <a:cubicBezTo>
                  <a:pt x="9867900" y="9652000"/>
                  <a:pt x="9715500" y="9753600"/>
                  <a:pt x="9245600" y="9753600"/>
                </a:cubicBezTo>
                <a:close/>
                <a:moveTo>
                  <a:pt x="-215900" y="97536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0" name="Freeform 2920"/>
          <p:cNvSpPr/>
          <p:nvPr/>
        </p:nvSpPr>
        <p:spPr>
          <a:xfrm rot="0" flipH="0" flipV="0">
            <a:off x="21158878" y="18145258"/>
            <a:ext cx="73107" cy="147872"/>
          </a:xfrm>
          <a:custGeom>
            <a:pathLst>
              <a:path w="5041900" h="10198100">
                <a:moveTo>
                  <a:pt x="101600" y="6515100"/>
                </a:moveTo>
                <a:lnTo>
                  <a:pt x="952500" y="3022600"/>
                </a:lnTo>
                <a:cubicBezTo>
                  <a:pt x="1016000" y="2794000"/>
                  <a:pt x="1155700" y="2451100"/>
                  <a:pt x="1270000" y="2260600"/>
                </a:cubicBezTo>
                <a:lnTo>
                  <a:pt x="1752600" y="1435100"/>
                </a:lnTo>
                <a:cubicBezTo>
                  <a:pt x="2095500" y="876300"/>
                  <a:pt x="2286000" y="685800"/>
                  <a:pt x="2743200" y="482600"/>
                </a:cubicBezTo>
                <a:lnTo>
                  <a:pt x="2933700" y="393700"/>
                </a:lnTo>
                <a:cubicBezTo>
                  <a:pt x="3810000" y="0"/>
                  <a:pt x="4305300" y="177800"/>
                  <a:pt x="4711700" y="1016000"/>
                </a:cubicBezTo>
                <a:lnTo>
                  <a:pt x="4749800" y="1104900"/>
                </a:lnTo>
                <a:cubicBezTo>
                  <a:pt x="4978400" y="1574800"/>
                  <a:pt x="5041900" y="1879600"/>
                  <a:pt x="5041900" y="2463800"/>
                </a:cubicBezTo>
                <a:lnTo>
                  <a:pt x="5041900" y="2616200"/>
                </a:lnTo>
                <a:cubicBezTo>
                  <a:pt x="5041900" y="2844800"/>
                  <a:pt x="5016500" y="3225800"/>
                  <a:pt x="4978400" y="3441700"/>
                </a:cubicBezTo>
                <a:lnTo>
                  <a:pt x="4711700" y="5105400"/>
                </a:lnTo>
                <a:cubicBezTo>
                  <a:pt x="4673600" y="5334000"/>
                  <a:pt x="4584700" y="5689600"/>
                  <a:pt x="4495800" y="5905500"/>
                </a:cubicBezTo>
                <a:lnTo>
                  <a:pt x="3746500" y="7962900"/>
                </a:lnTo>
                <a:cubicBezTo>
                  <a:pt x="3581400" y="8420100"/>
                  <a:pt x="3530600" y="8496300"/>
                  <a:pt x="3213100" y="8902700"/>
                </a:cubicBezTo>
                <a:lnTo>
                  <a:pt x="3162300" y="8978900"/>
                </a:lnTo>
                <a:cubicBezTo>
                  <a:pt x="3035300" y="9144000"/>
                  <a:pt x="2755900" y="9410700"/>
                  <a:pt x="2565400" y="9563100"/>
                </a:cubicBezTo>
                <a:lnTo>
                  <a:pt x="2501900" y="9601200"/>
                </a:lnTo>
                <a:cubicBezTo>
                  <a:pt x="1841500" y="10121900"/>
                  <a:pt x="1333500" y="10198100"/>
                  <a:pt x="812800" y="9842500"/>
                </a:cubicBezTo>
                <a:lnTo>
                  <a:pt x="774700" y="9817100"/>
                </a:lnTo>
                <a:cubicBezTo>
                  <a:pt x="292100" y="9499600"/>
                  <a:pt x="0" y="8686800"/>
                  <a:pt x="0" y="7721600"/>
                </a:cubicBezTo>
                <a:lnTo>
                  <a:pt x="0" y="7353300"/>
                </a:lnTo>
                <a:cubicBezTo>
                  <a:pt x="0" y="7112000"/>
                  <a:pt x="50800" y="6743700"/>
                  <a:pt x="101600" y="6515100"/>
                </a:cubicBezTo>
                <a:close/>
                <a:moveTo>
                  <a:pt x="3022600" y="10045700"/>
                </a:moveTo>
                <a:moveTo>
                  <a:pt x="1905000" y="2984500"/>
                </a:moveTo>
                <a:lnTo>
                  <a:pt x="1384300" y="4394200"/>
                </a:lnTo>
                <a:cubicBezTo>
                  <a:pt x="1308100" y="4597400"/>
                  <a:pt x="1206500" y="4953000"/>
                  <a:pt x="1168400" y="5168900"/>
                </a:cubicBezTo>
                <a:lnTo>
                  <a:pt x="914400" y="6629400"/>
                </a:lnTo>
                <a:cubicBezTo>
                  <a:pt x="876300" y="6845300"/>
                  <a:pt x="838200" y="7226300"/>
                  <a:pt x="838200" y="7454900"/>
                </a:cubicBezTo>
                <a:lnTo>
                  <a:pt x="838200" y="7607300"/>
                </a:lnTo>
                <a:cubicBezTo>
                  <a:pt x="838200" y="8509000"/>
                  <a:pt x="1117600" y="9029700"/>
                  <a:pt x="1574800" y="9029700"/>
                </a:cubicBezTo>
                <a:cubicBezTo>
                  <a:pt x="1828800" y="9029700"/>
                  <a:pt x="2298700" y="8674100"/>
                  <a:pt x="2590800" y="8242300"/>
                </a:cubicBezTo>
                <a:lnTo>
                  <a:pt x="2692400" y="8089900"/>
                </a:lnTo>
                <a:cubicBezTo>
                  <a:pt x="2819400" y="7912100"/>
                  <a:pt x="2984500" y="7594600"/>
                  <a:pt x="3060700" y="7404100"/>
                </a:cubicBezTo>
                <a:lnTo>
                  <a:pt x="3340100" y="6718300"/>
                </a:lnTo>
                <a:cubicBezTo>
                  <a:pt x="3429000" y="6515100"/>
                  <a:pt x="3530600" y="6172200"/>
                  <a:pt x="3594100" y="5956300"/>
                </a:cubicBezTo>
                <a:lnTo>
                  <a:pt x="4000500" y="4279900"/>
                </a:lnTo>
                <a:cubicBezTo>
                  <a:pt x="4051300" y="4064000"/>
                  <a:pt x="4102100" y="3695700"/>
                  <a:pt x="4102100" y="3454400"/>
                </a:cubicBezTo>
                <a:lnTo>
                  <a:pt x="4102100" y="2349500"/>
                </a:lnTo>
                <a:cubicBezTo>
                  <a:pt x="4102100" y="1676400"/>
                  <a:pt x="3822700" y="1257300"/>
                  <a:pt x="3365500" y="1257300"/>
                </a:cubicBezTo>
                <a:cubicBezTo>
                  <a:pt x="3035300" y="1257300"/>
                  <a:pt x="2755900" y="1473200"/>
                  <a:pt x="2425700" y="1993900"/>
                </a:cubicBezTo>
                <a:lnTo>
                  <a:pt x="2247900" y="2286000"/>
                </a:lnTo>
                <a:cubicBezTo>
                  <a:pt x="2133600" y="2463800"/>
                  <a:pt x="1981200" y="2781300"/>
                  <a:pt x="1905000" y="2984500"/>
                </a:cubicBezTo>
                <a:close/>
                <a:moveTo>
                  <a:pt x="6553200" y="100457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1" name="Freeform 2921"/>
          <p:cNvSpPr/>
          <p:nvPr/>
        </p:nvSpPr>
        <p:spPr>
          <a:xfrm rot="0" flipH="0" flipV="0">
            <a:off x="21242891" y="18149125"/>
            <a:ext cx="172548" cy="141795"/>
          </a:xfrm>
          <a:custGeom>
            <a:pathLst>
              <a:path w="11899900" h="9779000">
                <a:moveTo>
                  <a:pt x="368300" y="8039100"/>
                </a:moveTo>
                <a:lnTo>
                  <a:pt x="4978400" y="711200"/>
                </a:lnTo>
                <a:cubicBezTo>
                  <a:pt x="5283200" y="228600"/>
                  <a:pt x="5410200" y="114300"/>
                  <a:pt x="5651500" y="114300"/>
                </a:cubicBezTo>
                <a:cubicBezTo>
                  <a:pt x="5918200" y="114300"/>
                  <a:pt x="6070600" y="266700"/>
                  <a:pt x="6070600" y="533400"/>
                </a:cubicBezTo>
                <a:cubicBezTo>
                  <a:pt x="6070600" y="647700"/>
                  <a:pt x="5981700" y="901700"/>
                  <a:pt x="5854700" y="1092200"/>
                </a:cubicBezTo>
                <a:lnTo>
                  <a:pt x="889000" y="9156700"/>
                </a:lnTo>
                <a:cubicBezTo>
                  <a:pt x="596900" y="9639300"/>
                  <a:pt x="431800" y="9779000"/>
                  <a:pt x="190500" y="9779000"/>
                </a:cubicBezTo>
                <a:cubicBezTo>
                  <a:pt x="76200" y="9779000"/>
                  <a:pt x="0" y="9601200"/>
                  <a:pt x="25400" y="9385300"/>
                </a:cubicBezTo>
                <a:lnTo>
                  <a:pt x="88900" y="8788400"/>
                </a:lnTo>
                <a:cubicBezTo>
                  <a:pt x="114300" y="8572500"/>
                  <a:pt x="241300" y="8229600"/>
                  <a:pt x="368300" y="8039100"/>
                </a:cubicBezTo>
                <a:close/>
                <a:moveTo>
                  <a:pt x="1625600" y="9779000"/>
                </a:moveTo>
                <a:moveTo>
                  <a:pt x="9436100" y="9779000"/>
                </a:moveTo>
                <a:lnTo>
                  <a:pt x="6286500" y="9779000"/>
                </a:lnTo>
                <a:cubicBezTo>
                  <a:pt x="6057900" y="9779000"/>
                  <a:pt x="5842000" y="9677400"/>
                  <a:pt x="5816600" y="9550400"/>
                </a:cubicBezTo>
                <a:cubicBezTo>
                  <a:pt x="5740400" y="9207500"/>
                  <a:pt x="5740400" y="9182100"/>
                  <a:pt x="5969000" y="8813800"/>
                </a:cubicBezTo>
                <a:lnTo>
                  <a:pt x="6045200" y="8686800"/>
                </a:lnTo>
                <a:cubicBezTo>
                  <a:pt x="6159500" y="8509000"/>
                  <a:pt x="6375400" y="8204200"/>
                  <a:pt x="6527800" y="8026400"/>
                </a:cubicBezTo>
                <a:lnTo>
                  <a:pt x="10236200" y="3543300"/>
                </a:lnTo>
                <a:cubicBezTo>
                  <a:pt x="10388600" y="3365500"/>
                  <a:pt x="10591800" y="3009900"/>
                  <a:pt x="10706100" y="2768600"/>
                </a:cubicBezTo>
                <a:lnTo>
                  <a:pt x="10718800" y="2743200"/>
                </a:lnTo>
                <a:cubicBezTo>
                  <a:pt x="11099800" y="1841500"/>
                  <a:pt x="10947400" y="1168400"/>
                  <a:pt x="10363200" y="1168400"/>
                </a:cubicBezTo>
                <a:lnTo>
                  <a:pt x="9652000" y="1168400"/>
                </a:lnTo>
                <a:cubicBezTo>
                  <a:pt x="9423400" y="1168400"/>
                  <a:pt x="9093200" y="1295400"/>
                  <a:pt x="8940800" y="1447800"/>
                </a:cubicBezTo>
                <a:lnTo>
                  <a:pt x="8915400" y="1473200"/>
                </a:lnTo>
                <a:cubicBezTo>
                  <a:pt x="8750300" y="1625600"/>
                  <a:pt x="8534400" y="1905000"/>
                  <a:pt x="8432800" y="2082800"/>
                </a:cubicBezTo>
                <a:cubicBezTo>
                  <a:pt x="8331200" y="2273300"/>
                  <a:pt x="8089900" y="2425700"/>
                  <a:pt x="7899400" y="2425700"/>
                </a:cubicBezTo>
                <a:cubicBezTo>
                  <a:pt x="7708900" y="2425700"/>
                  <a:pt x="7543800" y="2235200"/>
                  <a:pt x="7543800" y="2006600"/>
                </a:cubicBezTo>
                <a:cubicBezTo>
                  <a:pt x="7543800" y="1333500"/>
                  <a:pt x="8064500" y="673100"/>
                  <a:pt x="8839200" y="342900"/>
                </a:cubicBezTo>
                <a:lnTo>
                  <a:pt x="8915400" y="304800"/>
                </a:lnTo>
                <a:cubicBezTo>
                  <a:pt x="9652000" y="0"/>
                  <a:pt x="10629900" y="38100"/>
                  <a:pt x="10998200" y="406400"/>
                </a:cubicBezTo>
                <a:lnTo>
                  <a:pt x="11239500" y="660400"/>
                </a:lnTo>
                <a:cubicBezTo>
                  <a:pt x="11747500" y="1155700"/>
                  <a:pt x="11899900" y="2057400"/>
                  <a:pt x="11607800" y="2794000"/>
                </a:cubicBezTo>
                <a:lnTo>
                  <a:pt x="11506200" y="3060700"/>
                </a:lnTo>
                <a:cubicBezTo>
                  <a:pt x="11315700" y="3530600"/>
                  <a:pt x="11023600" y="3987800"/>
                  <a:pt x="10655300" y="4343400"/>
                </a:cubicBezTo>
                <a:lnTo>
                  <a:pt x="10591800" y="4419600"/>
                </a:lnTo>
                <a:cubicBezTo>
                  <a:pt x="10439400" y="4572000"/>
                  <a:pt x="10185400" y="4851400"/>
                  <a:pt x="10045700" y="5029200"/>
                </a:cubicBezTo>
                <a:lnTo>
                  <a:pt x="7607300" y="8026400"/>
                </a:lnTo>
                <a:cubicBezTo>
                  <a:pt x="7340600" y="8356600"/>
                  <a:pt x="7239000" y="8940800"/>
                  <a:pt x="7442200" y="8940800"/>
                </a:cubicBezTo>
                <a:cubicBezTo>
                  <a:pt x="7505700" y="8940800"/>
                  <a:pt x="7543800" y="8890000"/>
                  <a:pt x="7543800" y="8839200"/>
                </a:cubicBezTo>
                <a:cubicBezTo>
                  <a:pt x="7543800" y="8775700"/>
                  <a:pt x="7734300" y="8724900"/>
                  <a:pt x="7962900" y="8724900"/>
                </a:cubicBezTo>
                <a:lnTo>
                  <a:pt x="9232900" y="8724900"/>
                </a:lnTo>
                <a:cubicBezTo>
                  <a:pt x="9461500" y="8724900"/>
                  <a:pt x="9740900" y="8826500"/>
                  <a:pt x="9855200" y="8940800"/>
                </a:cubicBezTo>
                <a:cubicBezTo>
                  <a:pt x="10083800" y="9169400"/>
                  <a:pt x="10134600" y="9512300"/>
                  <a:pt x="9969500" y="9677400"/>
                </a:cubicBezTo>
                <a:cubicBezTo>
                  <a:pt x="9906000" y="9740900"/>
                  <a:pt x="9664700" y="9779000"/>
                  <a:pt x="9436100" y="9779000"/>
                </a:cubicBezTo>
                <a:close/>
                <a:moveTo>
                  <a:pt x="-114300" y="97790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2" name="Freeform 2922"/>
          <p:cNvSpPr/>
          <p:nvPr/>
        </p:nvSpPr>
        <p:spPr>
          <a:xfrm rot="0" flipH="0" flipV="0">
            <a:off x="21415297" y="18149125"/>
            <a:ext cx="85261" cy="141795"/>
          </a:xfrm>
          <a:custGeom>
            <a:pathLst>
              <a:path w="5880100" h="9779000">
                <a:moveTo>
                  <a:pt x="2641600" y="0"/>
                </a:moveTo>
                <a:lnTo>
                  <a:pt x="5245100" y="0"/>
                </a:lnTo>
                <a:cubicBezTo>
                  <a:pt x="5753100" y="0"/>
                  <a:pt x="5880100" y="114300"/>
                  <a:pt x="5880100" y="533400"/>
                </a:cubicBezTo>
                <a:cubicBezTo>
                  <a:pt x="5880100" y="698500"/>
                  <a:pt x="5765800" y="889000"/>
                  <a:pt x="5638800" y="952500"/>
                </a:cubicBezTo>
                <a:cubicBezTo>
                  <a:pt x="5499100" y="1003300"/>
                  <a:pt x="5207000" y="1054100"/>
                  <a:pt x="4978400" y="1041400"/>
                </a:cubicBezTo>
                <a:lnTo>
                  <a:pt x="3378200" y="1016000"/>
                </a:lnTo>
                <a:cubicBezTo>
                  <a:pt x="2921000" y="1003300"/>
                  <a:pt x="2565400" y="1397000"/>
                  <a:pt x="2413000" y="2057400"/>
                </a:cubicBezTo>
                <a:lnTo>
                  <a:pt x="2197100" y="2997200"/>
                </a:lnTo>
                <a:cubicBezTo>
                  <a:pt x="2032000" y="3733800"/>
                  <a:pt x="2082800" y="3898900"/>
                  <a:pt x="2514600" y="3898900"/>
                </a:cubicBezTo>
                <a:lnTo>
                  <a:pt x="3352800" y="3898900"/>
                </a:lnTo>
                <a:cubicBezTo>
                  <a:pt x="4330700" y="3898900"/>
                  <a:pt x="5041900" y="4572000"/>
                  <a:pt x="5041900" y="5524500"/>
                </a:cubicBezTo>
                <a:lnTo>
                  <a:pt x="5041900" y="6096000"/>
                </a:lnTo>
                <a:cubicBezTo>
                  <a:pt x="5041900" y="6337300"/>
                  <a:pt x="4991100" y="6705600"/>
                  <a:pt x="4940300" y="6921500"/>
                </a:cubicBezTo>
                <a:lnTo>
                  <a:pt x="4749800" y="7759700"/>
                </a:lnTo>
                <a:cubicBezTo>
                  <a:pt x="4686300" y="7975600"/>
                  <a:pt x="4533900" y="8305800"/>
                  <a:pt x="4394200" y="8483600"/>
                </a:cubicBezTo>
                <a:lnTo>
                  <a:pt x="4076700" y="8902700"/>
                </a:lnTo>
                <a:cubicBezTo>
                  <a:pt x="3530600" y="9588500"/>
                  <a:pt x="3098800" y="9779000"/>
                  <a:pt x="2044700" y="9779000"/>
                </a:cubicBezTo>
                <a:lnTo>
                  <a:pt x="838200" y="9779000"/>
                </a:lnTo>
                <a:cubicBezTo>
                  <a:pt x="355600" y="9779000"/>
                  <a:pt x="0" y="9550400"/>
                  <a:pt x="0" y="9245600"/>
                </a:cubicBezTo>
                <a:cubicBezTo>
                  <a:pt x="0" y="8940800"/>
                  <a:pt x="152400" y="8839200"/>
                  <a:pt x="609600" y="8826500"/>
                </a:cubicBezTo>
                <a:lnTo>
                  <a:pt x="2260600" y="8775700"/>
                </a:lnTo>
                <a:cubicBezTo>
                  <a:pt x="2476500" y="8763000"/>
                  <a:pt x="2832100" y="8674100"/>
                  <a:pt x="3048000" y="8572500"/>
                </a:cubicBezTo>
                <a:lnTo>
                  <a:pt x="3187700" y="8509000"/>
                </a:lnTo>
                <a:cubicBezTo>
                  <a:pt x="3581400" y="8318500"/>
                  <a:pt x="3708400" y="8128000"/>
                  <a:pt x="3911600" y="7416800"/>
                </a:cubicBezTo>
                <a:lnTo>
                  <a:pt x="4076700" y="6883400"/>
                </a:lnTo>
                <a:cubicBezTo>
                  <a:pt x="4140200" y="6654800"/>
                  <a:pt x="4203700" y="6273800"/>
                  <a:pt x="4203700" y="6045200"/>
                </a:cubicBezTo>
                <a:lnTo>
                  <a:pt x="4203700" y="5791200"/>
                </a:lnTo>
                <a:cubicBezTo>
                  <a:pt x="4203700" y="5245100"/>
                  <a:pt x="3911600" y="4940300"/>
                  <a:pt x="3378200" y="4940300"/>
                </a:cubicBezTo>
                <a:lnTo>
                  <a:pt x="2095500" y="4940300"/>
                </a:lnTo>
                <a:cubicBezTo>
                  <a:pt x="1663700" y="4940300"/>
                  <a:pt x="1308100" y="4775200"/>
                  <a:pt x="1206500" y="4508500"/>
                </a:cubicBezTo>
                <a:cubicBezTo>
                  <a:pt x="1130300" y="4318000"/>
                  <a:pt x="1130300" y="4279900"/>
                  <a:pt x="1231900" y="3797300"/>
                </a:cubicBezTo>
                <a:lnTo>
                  <a:pt x="1816100" y="914400"/>
                </a:lnTo>
                <a:cubicBezTo>
                  <a:pt x="1955800" y="266700"/>
                  <a:pt x="2184400" y="0"/>
                  <a:pt x="2641600" y="0"/>
                </a:cubicBezTo>
                <a:close/>
                <a:moveTo>
                  <a:pt x="9652000" y="97790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3" name="Freeform 2923"/>
          <p:cNvSpPr/>
          <p:nvPr/>
        </p:nvSpPr>
        <p:spPr>
          <a:xfrm rot="0" flipH="0" flipV="0">
            <a:off x="19735364" y="18447118"/>
            <a:ext cx="82683" cy="98888"/>
          </a:xfrm>
          <a:custGeom>
            <a:pathLst>
              <a:path w="5702300" h="6819900">
                <a:moveTo>
                  <a:pt x="3619500" y="3975100"/>
                </a:moveTo>
                <a:lnTo>
                  <a:pt x="1905000" y="3975100"/>
                </a:lnTo>
                <a:cubicBezTo>
                  <a:pt x="1473200" y="3975100"/>
                  <a:pt x="1346200" y="4152900"/>
                  <a:pt x="1244600" y="4876800"/>
                </a:cubicBezTo>
                <a:lnTo>
                  <a:pt x="1231900" y="4978400"/>
                </a:lnTo>
                <a:cubicBezTo>
                  <a:pt x="1206500" y="5143500"/>
                  <a:pt x="1181100" y="5334000"/>
                  <a:pt x="1181100" y="5372100"/>
                </a:cubicBezTo>
                <a:cubicBezTo>
                  <a:pt x="1181100" y="5410200"/>
                  <a:pt x="1168400" y="5575300"/>
                  <a:pt x="1155700" y="5727700"/>
                </a:cubicBezTo>
                <a:lnTo>
                  <a:pt x="1130300" y="5867400"/>
                </a:lnTo>
                <a:cubicBezTo>
                  <a:pt x="1117600" y="6019800"/>
                  <a:pt x="1054100" y="6261100"/>
                  <a:pt x="990600" y="6413500"/>
                </a:cubicBezTo>
                <a:lnTo>
                  <a:pt x="939800" y="6540500"/>
                </a:lnTo>
                <a:cubicBezTo>
                  <a:pt x="876300" y="6692900"/>
                  <a:pt x="685800" y="6819900"/>
                  <a:pt x="533400" y="6819900"/>
                </a:cubicBezTo>
                <a:cubicBezTo>
                  <a:pt x="368300" y="6819900"/>
                  <a:pt x="190500" y="6769100"/>
                  <a:pt x="139700" y="6718300"/>
                </a:cubicBezTo>
                <a:cubicBezTo>
                  <a:pt x="12700" y="6591300"/>
                  <a:pt x="0" y="6210300"/>
                  <a:pt x="101600" y="5791200"/>
                </a:cubicBezTo>
                <a:lnTo>
                  <a:pt x="1308100" y="749300"/>
                </a:lnTo>
                <a:cubicBezTo>
                  <a:pt x="1460500" y="139700"/>
                  <a:pt x="1612900" y="0"/>
                  <a:pt x="2019300" y="127000"/>
                </a:cubicBezTo>
                <a:cubicBezTo>
                  <a:pt x="2209800" y="177800"/>
                  <a:pt x="2286000" y="698500"/>
                  <a:pt x="2184400" y="1206500"/>
                </a:cubicBezTo>
                <a:lnTo>
                  <a:pt x="2019300" y="1955800"/>
                </a:lnTo>
                <a:cubicBezTo>
                  <a:pt x="1993900" y="2108200"/>
                  <a:pt x="1905000" y="2311400"/>
                  <a:pt x="1841500" y="2400300"/>
                </a:cubicBezTo>
                <a:cubicBezTo>
                  <a:pt x="1536700" y="2794000"/>
                  <a:pt x="1739900" y="3035300"/>
                  <a:pt x="2374900" y="3035300"/>
                </a:cubicBezTo>
                <a:lnTo>
                  <a:pt x="3721100" y="3035300"/>
                </a:lnTo>
                <a:cubicBezTo>
                  <a:pt x="4254500" y="3035300"/>
                  <a:pt x="4445000" y="2832100"/>
                  <a:pt x="4445000" y="2273300"/>
                </a:cubicBezTo>
                <a:cubicBezTo>
                  <a:pt x="4445000" y="2108200"/>
                  <a:pt x="4483100" y="1854200"/>
                  <a:pt x="4521200" y="1689100"/>
                </a:cubicBezTo>
                <a:lnTo>
                  <a:pt x="4838700" y="482600"/>
                </a:lnTo>
                <a:cubicBezTo>
                  <a:pt x="4876800" y="330200"/>
                  <a:pt x="5041900" y="190500"/>
                  <a:pt x="5207000" y="190500"/>
                </a:cubicBezTo>
                <a:cubicBezTo>
                  <a:pt x="5359400" y="190500"/>
                  <a:pt x="5537200" y="241300"/>
                  <a:pt x="5600700" y="304800"/>
                </a:cubicBezTo>
                <a:cubicBezTo>
                  <a:pt x="5664200" y="355600"/>
                  <a:pt x="5702300" y="546100"/>
                  <a:pt x="5702300" y="711200"/>
                </a:cubicBezTo>
                <a:lnTo>
                  <a:pt x="5702300" y="838200"/>
                </a:lnTo>
                <a:cubicBezTo>
                  <a:pt x="5702300" y="1003300"/>
                  <a:pt x="5676900" y="1270000"/>
                  <a:pt x="5638800" y="1422400"/>
                </a:cubicBezTo>
                <a:lnTo>
                  <a:pt x="5156200" y="3644900"/>
                </a:lnTo>
                <a:cubicBezTo>
                  <a:pt x="5118100" y="3797300"/>
                  <a:pt x="5067300" y="4000500"/>
                  <a:pt x="5029200" y="4089400"/>
                </a:cubicBezTo>
                <a:cubicBezTo>
                  <a:pt x="4991100" y="4165600"/>
                  <a:pt x="4927600" y="4368800"/>
                  <a:pt x="4889500" y="4521200"/>
                </a:cubicBezTo>
                <a:lnTo>
                  <a:pt x="4521200" y="6172200"/>
                </a:lnTo>
                <a:cubicBezTo>
                  <a:pt x="4394200" y="6718300"/>
                  <a:pt x="4318000" y="6819900"/>
                  <a:pt x="3949700" y="6819900"/>
                </a:cubicBezTo>
                <a:cubicBezTo>
                  <a:pt x="3670300" y="6819900"/>
                  <a:pt x="3606800" y="6743700"/>
                  <a:pt x="3606800" y="6451600"/>
                </a:cubicBezTo>
                <a:lnTo>
                  <a:pt x="3606800" y="5956300"/>
                </a:lnTo>
                <a:cubicBezTo>
                  <a:pt x="3606800" y="5791200"/>
                  <a:pt x="3632200" y="5524500"/>
                  <a:pt x="3683000" y="5372100"/>
                </a:cubicBezTo>
                <a:lnTo>
                  <a:pt x="3937000" y="4356100"/>
                </a:lnTo>
                <a:cubicBezTo>
                  <a:pt x="4025900" y="4000500"/>
                  <a:pt x="4000500" y="3975100"/>
                  <a:pt x="3619500" y="3975100"/>
                </a:cubicBezTo>
                <a:close/>
                <a:moveTo>
                  <a:pt x="2755900" y="68326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4" name="Freeform 2924"/>
          <p:cNvSpPr/>
          <p:nvPr/>
        </p:nvSpPr>
        <p:spPr>
          <a:xfrm rot="0" flipH="0" flipV="0">
            <a:off x="19828929" y="18446013"/>
            <a:ext cx="77711" cy="101650"/>
          </a:xfrm>
          <a:custGeom>
            <a:pathLst>
              <a:path w="5359400" h="7010400">
                <a:moveTo>
                  <a:pt x="5041900" y="1739900"/>
                </a:moveTo>
                <a:lnTo>
                  <a:pt x="4394200" y="4610100"/>
                </a:lnTo>
                <a:cubicBezTo>
                  <a:pt x="4152900" y="5676900"/>
                  <a:pt x="4254500" y="6096000"/>
                  <a:pt x="4749800" y="6096000"/>
                </a:cubicBezTo>
                <a:cubicBezTo>
                  <a:pt x="4800600" y="6096000"/>
                  <a:pt x="4826000" y="6223000"/>
                  <a:pt x="4826000" y="6362700"/>
                </a:cubicBezTo>
                <a:cubicBezTo>
                  <a:pt x="4826000" y="6502400"/>
                  <a:pt x="4762500" y="6692900"/>
                  <a:pt x="4673600" y="6781800"/>
                </a:cubicBezTo>
                <a:cubicBezTo>
                  <a:pt x="4445000" y="7010400"/>
                  <a:pt x="3911600" y="6972300"/>
                  <a:pt x="3695700" y="6731000"/>
                </a:cubicBezTo>
                <a:cubicBezTo>
                  <a:pt x="3467100" y="6477000"/>
                  <a:pt x="3200400" y="6464300"/>
                  <a:pt x="3009900" y="6680200"/>
                </a:cubicBezTo>
                <a:cubicBezTo>
                  <a:pt x="2844800" y="6883400"/>
                  <a:pt x="2667000" y="6934200"/>
                  <a:pt x="2146300" y="6934200"/>
                </a:cubicBezTo>
                <a:lnTo>
                  <a:pt x="1155700" y="6934200"/>
                </a:lnTo>
                <a:cubicBezTo>
                  <a:pt x="914400" y="6934200"/>
                  <a:pt x="609600" y="6807200"/>
                  <a:pt x="457200" y="6642100"/>
                </a:cubicBezTo>
                <a:lnTo>
                  <a:pt x="368300" y="6540500"/>
                </a:lnTo>
                <a:cubicBezTo>
                  <a:pt x="38100" y="6146800"/>
                  <a:pt x="0" y="6032500"/>
                  <a:pt x="0" y="5524500"/>
                </a:cubicBezTo>
                <a:lnTo>
                  <a:pt x="0" y="5257800"/>
                </a:lnTo>
                <a:cubicBezTo>
                  <a:pt x="0" y="5029200"/>
                  <a:pt x="38100" y="4660900"/>
                  <a:pt x="88900" y="4445000"/>
                </a:cubicBezTo>
                <a:lnTo>
                  <a:pt x="698500" y="1955800"/>
                </a:lnTo>
                <a:cubicBezTo>
                  <a:pt x="749300" y="1739900"/>
                  <a:pt x="876300" y="1397000"/>
                  <a:pt x="977900" y="1219200"/>
                </a:cubicBezTo>
                <a:lnTo>
                  <a:pt x="1016000" y="1143000"/>
                </a:lnTo>
                <a:cubicBezTo>
                  <a:pt x="1282700" y="635000"/>
                  <a:pt x="1524000" y="431800"/>
                  <a:pt x="1993900" y="317500"/>
                </a:cubicBezTo>
                <a:lnTo>
                  <a:pt x="2882900" y="101600"/>
                </a:lnTo>
                <a:cubicBezTo>
                  <a:pt x="3327400" y="0"/>
                  <a:pt x="3327400" y="0"/>
                  <a:pt x="3771900" y="63500"/>
                </a:cubicBezTo>
                <a:lnTo>
                  <a:pt x="4940300" y="215900"/>
                </a:lnTo>
                <a:cubicBezTo>
                  <a:pt x="5168900" y="241300"/>
                  <a:pt x="5359400" y="444500"/>
                  <a:pt x="5359400" y="660400"/>
                </a:cubicBezTo>
                <a:cubicBezTo>
                  <a:pt x="5359400" y="876300"/>
                  <a:pt x="5308600" y="1117600"/>
                  <a:pt x="5245100" y="1181100"/>
                </a:cubicBezTo>
                <a:cubicBezTo>
                  <a:pt x="5181600" y="1257300"/>
                  <a:pt x="5092700" y="1498600"/>
                  <a:pt x="5041900" y="1739900"/>
                </a:cubicBezTo>
                <a:close/>
                <a:moveTo>
                  <a:pt x="4711700" y="6908800"/>
                </a:moveTo>
                <a:moveTo>
                  <a:pt x="3987800" y="1054100"/>
                </a:moveTo>
                <a:lnTo>
                  <a:pt x="2514600" y="1054100"/>
                </a:lnTo>
                <a:cubicBezTo>
                  <a:pt x="2400300" y="1054100"/>
                  <a:pt x="2273300" y="1079500"/>
                  <a:pt x="2235200" y="1130300"/>
                </a:cubicBezTo>
                <a:cubicBezTo>
                  <a:pt x="2197100" y="1168400"/>
                  <a:pt x="2120900" y="1206500"/>
                  <a:pt x="2082800" y="1231900"/>
                </a:cubicBezTo>
                <a:cubicBezTo>
                  <a:pt x="1968500" y="1270000"/>
                  <a:pt x="1879600" y="1358900"/>
                  <a:pt x="1739900" y="1562100"/>
                </a:cubicBezTo>
                <a:lnTo>
                  <a:pt x="1651000" y="1676400"/>
                </a:lnTo>
                <a:cubicBezTo>
                  <a:pt x="1587500" y="1765300"/>
                  <a:pt x="1524000" y="1917700"/>
                  <a:pt x="1498600" y="2032000"/>
                </a:cubicBezTo>
                <a:lnTo>
                  <a:pt x="1079500" y="4051300"/>
                </a:lnTo>
                <a:cubicBezTo>
                  <a:pt x="1054100" y="4165600"/>
                  <a:pt x="1028700" y="4343400"/>
                  <a:pt x="1016000" y="4457700"/>
                </a:cubicBezTo>
                <a:lnTo>
                  <a:pt x="952500" y="5626100"/>
                </a:lnTo>
                <a:cubicBezTo>
                  <a:pt x="939800" y="5842000"/>
                  <a:pt x="1143000" y="5969000"/>
                  <a:pt x="1524000" y="5969000"/>
                </a:cubicBezTo>
                <a:lnTo>
                  <a:pt x="2032000" y="5981700"/>
                </a:lnTo>
                <a:cubicBezTo>
                  <a:pt x="2159000" y="5994400"/>
                  <a:pt x="2349500" y="5981700"/>
                  <a:pt x="2476500" y="5956300"/>
                </a:cubicBezTo>
                <a:lnTo>
                  <a:pt x="2717800" y="5918200"/>
                </a:lnTo>
                <a:cubicBezTo>
                  <a:pt x="2933700" y="5892800"/>
                  <a:pt x="3086100" y="5778500"/>
                  <a:pt x="3302000" y="5486400"/>
                </a:cubicBezTo>
                <a:lnTo>
                  <a:pt x="3378200" y="5372100"/>
                </a:lnTo>
                <a:cubicBezTo>
                  <a:pt x="3441700" y="5283200"/>
                  <a:pt x="3505200" y="5118100"/>
                  <a:pt x="3530600" y="5016500"/>
                </a:cubicBezTo>
                <a:lnTo>
                  <a:pt x="3949700" y="3149600"/>
                </a:lnTo>
                <a:cubicBezTo>
                  <a:pt x="3962400" y="3035300"/>
                  <a:pt x="3987800" y="2908300"/>
                  <a:pt x="3987800" y="2870200"/>
                </a:cubicBezTo>
                <a:cubicBezTo>
                  <a:pt x="3987800" y="2819400"/>
                  <a:pt x="4013200" y="2692400"/>
                  <a:pt x="4051300" y="2565400"/>
                </a:cubicBezTo>
                <a:lnTo>
                  <a:pt x="4140200" y="2222500"/>
                </a:lnTo>
                <a:cubicBezTo>
                  <a:pt x="4165600" y="2095500"/>
                  <a:pt x="4216400" y="1981200"/>
                  <a:pt x="4254500" y="1943100"/>
                </a:cubicBezTo>
                <a:cubicBezTo>
                  <a:pt x="4279900" y="1917700"/>
                  <a:pt x="4305300" y="1803400"/>
                  <a:pt x="4305300" y="1689100"/>
                </a:cubicBezTo>
                <a:lnTo>
                  <a:pt x="4305300" y="1371600"/>
                </a:lnTo>
                <a:cubicBezTo>
                  <a:pt x="4305300" y="1104900"/>
                  <a:pt x="4254500" y="1054100"/>
                  <a:pt x="3987800" y="1054100"/>
                </a:cubicBezTo>
                <a:close/>
                <a:moveTo>
                  <a:pt x="5397500" y="69088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5" name="Freeform 2925"/>
          <p:cNvSpPr/>
          <p:nvPr/>
        </p:nvSpPr>
        <p:spPr>
          <a:xfrm rot="0" flipH="0" flipV="0">
            <a:off x="20000750" y="18406789"/>
            <a:ext cx="80841" cy="138664"/>
          </a:xfrm>
          <a:custGeom>
            <a:pathLst>
              <a:path w="5575300" h="9563100">
                <a:moveTo>
                  <a:pt x="5473700" y="2298700"/>
                </a:moveTo>
                <a:lnTo>
                  <a:pt x="4152900" y="7823200"/>
                </a:lnTo>
                <a:cubicBezTo>
                  <a:pt x="4102100" y="8039100"/>
                  <a:pt x="3949700" y="8369300"/>
                  <a:pt x="3797300" y="8547100"/>
                </a:cubicBezTo>
                <a:lnTo>
                  <a:pt x="3441700" y="9017000"/>
                </a:lnTo>
                <a:cubicBezTo>
                  <a:pt x="3124200" y="9410700"/>
                  <a:pt x="2794000" y="9563100"/>
                  <a:pt x="2247900" y="9563100"/>
                </a:cubicBezTo>
                <a:lnTo>
                  <a:pt x="1371600" y="9563100"/>
                </a:lnTo>
                <a:cubicBezTo>
                  <a:pt x="1130300" y="9563100"/>
                  <a:pt x="825500" y="9423400"/>
                  <a:pt x="673100" y="9258300"/>
                </a:cubicBezTo>
                <a:lnTo>
                  <a:pt x="279400" y="8839200"/>
                </a:lnTo>
                <a:cubicBezTo>
                  <a:pt x="127000" y="8661400"/>
                  <a:pt x="0" y="8343900"/>
                  <a:pt x="0" y="8102600"/>
                </a:cubicBezTo>
                <a:lnTo>
                  <a:pt x="0" y="6934200"/>
                </a:lnTo>
                <a:cubicBezTo>
                  <a:pt x="0" y="6705600"/>
                  <a:pt x="50800" y="6337300"/>
                  <a:pt x="114300" y="6121400"/>
                </a:cubicBezTo>
                <a:lnTo>
                  <a:pt x="495300" y="4851400"/>
                </a:lnTo>
                <a:cubicBezTo>
                  <a:pt x="558800" y="4635500"/>
                  <a:pt x="698500" y="4305300"/>
                  <a:pt x="800100" y="4127500"/>
                </a:cubicBezTo>
                <a:lnTo>
                  <a:pt x="952500" y="3886200"/>
                </a:lnTo>
                <a:cubicBezTo>
                  <a:pt x="1295400" y="3314700"/>
                  <a:pt x="1879600" y="2959100"/>
                  <a:pt x="2603500" y="2895600"/>
                </a:cubicBezTo>
                <a:lnTo>
                  <a:pt x="3987800" y="2781300"/>
                </a:lnTo>
                <a:cubicBezTo>
                  <a:pt x="4610100" y="2730500"/>
                  <a:pt x="4902200" y="2019300"/>
                  <a:pt x="4610100" y="1257300"/>
                </a:cubicBezTo>
                <a:cubicBezTo>
                  <a:pt x="4546600" y="1092200"/>
                  <a:pt x="4305300" y="939800"/>
                  <a:pt x="4064000" y="939800"/>
                </a:cubicBezTo>
                <a:lnTo>
                  <a:pt x="3365500" y="939800"/>
                </a:lnTo>
                <a:cubicBezTo>
                  <a:pt x="2679700" y="939800"/>
                  <a:pt x="2540000" y="901700"/>
                  <a:pt x="2476500" y="685800"/>
                </a:cubicBezTo>
                <a:cubicBezTo>
                  <a:pt x="2413000" y="444500"/>
                  <a:pt x="2413000" y="444500"/>
                  <a:pt x="2501900" y="215900"/>
                </a:cubicBezTo>
                <a:cubicBezTo>
                  <a:pt x="2540000" y="88900"/>
                  <a:pt x="2768600" y="0"/>
                  <a:pt x="2997200" y="0"/>
                </a:cubicBezTo>
                <a:lnTo>
                  <a:pt x="4419600" y="0"/>
                </a:lnTo>
                <a:cubicBezTo>
                  <a:pt x="5118100" y="0"/>
                  <a:pt x="5575300" y="558800"/>
                  <a:pt x="5575300" y="1409700"/>
                </a:cubicBezTo>
                <a:lnTo>
                  <a:pt x="5575300" y="1473200"/>
                </a:lnTo>
                <a:cubicBezTo>
                  <a:pt x="5575300" y="1701800"/>
                  <a:pt x="5524500" y="2070100"/>
                  <a:pt x="5473700" y="2298700"/>
                </a:cubicBezTo>
                <a:close/>
                <a:moveTo>
                  <a:pt x="6743700" y="9613900"/>
                </a:moveTo>
                <a:moveTo>
                  <a:pt x="1511300" y="4660900"/>
                </a:moveTo>
                <a:lnTo>
                  <a:pt x="901700" y="6743700"/>
                </a:lnTo>
                <a:cubicBezTo>
                  <a:pt x="863600" y="6845300"/>
                  <a:pt x="838200" y="7035800"/>
                  <a:pt x="838200" y="7150100"/>
                </a:cubicBezTo>
                <a:lnTo>
                  <a:pt x="838200" y="8089900"/>
                </a:lnTo>
                <a:cubicBezTo>
                  <a:pt x="838200" y="8204200"/>
                  <a:pt x="889000" y="8305800"/>
                  <a:pt x="952500" y="8305800"/>
                </a:cubicBezTo>
                <a:cubicBezTo>
                  <a:pt x="1003300" y="8305800"/>
                  <a:pt x="1054100" y="8356600"/>
                  <a:pt x="1054100" y="8420100"/>
                </a:cubicBezTo>
                <a:cubicBezTo>
                  <a:pt x="1054100" y="8483600"/>
                  <a:pt x="1143000" y="8585200"/>
                  <a:pt x="1244600" y="8623300"/>
                </a:cubicBezTo>
                <a:lnTo>
                  <a:pt x="1282700" y="8636000"/>
                </a:lnTo>
                <a:cubicBezTo>
                  <a:pt x="1485900" y="8724900"/>
                  <a:pt x="1714500" y="8737600"/>
                  <a:pt x="2070100" y="8686800"/>
                </a:cubicBezTo>
                <a:lnTo>
                  <a:pt x="2298700" y="8648700"/>
                </a:lnTo>
                <a:cubicBezTo>
                  <a:pt x="2425700" y="8636000"/>
                  <a:pt x="2527300" y="8572500"/>
                  <a:pt x="2527300" y="8521700"/>
                </a:cubicBezTo>
                <a:cubicBezTo>
                  <a:pt x="2527300" y="8458200"/>
                  <a:pt x="2616200" y="8394700"/>
                  <a:pt x="2730500" y="8356600"/>
                </a:cubicBezTo>
                <a:lnTo>
                  <a:pt x="2743200" y="8356600"/>
                </a:lnTo>
                <a:cubicBezTo>
                  <a:pt x="2971800" y="8293100"/>
                  <a:pt x="3048000" y="8229600"/>
                  <a:pt x="3187700" y="7988300"/>
                </a:cubicBezTo>
                <a:lnTo>
                  <a:pt x="3327400" y="7721600"/>
                </a:lnTo>
                <a:cubicBezTo>
                  <a:pt x="3378200" y="7632700"/>
                  <a:pt x="3429000" y="7480300"/>
                  <a:pt x="3441700" y="7391400"/>
                </a:cubicBezTo>
                <a:lnTo>
                  <a:pt x="3454400" y="7353300"/>
                </a:lnTo>
                <a:cubicBezTo>
                  <a:pt x="3454400" y="7264400"/>
                  <a:pt x="3492500" y="7124700"/>
                  <a:pt x="3530600" y="7048500"/>
                </a:cubicBezTo>
                <a:cubicBezTo>
                  <a:pt x="3556000" y="6959600"/>
                  <a:pt x="3606800" y="6807200"/>
                  <a:pt x="3619500" y="6692900"/>
                </a:cubicBezTo>
                <a:lnTo>
                  <a:pt x="3644900" y="6502400"/>
                </a:lnTo>
                <a:cubicBezTo>
                  <a:pt x="3670300" y="6388100"/>
                  <a:pt x="3683000" y="6273800"/>
                  <a:pt x="3683000" y="6223000"/>
                </a:cubicBezTo>
                <a:cubicBezTo>
                  <a:pt x="3683000" y="6184900"/>
                  <a:pt x="3708400" y="6045200"/>
                  <a:pt x="3733800" y="5930900"/>
                </a:cubicBezTo>
                <a:lnTo>
                  <a:pt x="3822700" y="5626100"/>
                </a:lnTo>
                <a:cubicBezTo>
                  <a:pt x="3860800" y="5511800"/>
                  <a:pt x="3911600" y="5346700"/>
                  <a:pt x="3949700" y="5257800"/>
                </a:cubicBezTo>
                <a:cubicBezTo>
                  <a:pt x="3987800" y="5168900"/>
                  <a:pt x="4025900" y="5016500"/>
                  <a:pt x="4051300" y="4902200"/>
                </a:cubicBezTo>
                <a:lnTo>
                  <a:pt x="4165600" y="4394200"/>
                </a:lnTo>
                <a:cubicBezTo>
                  <a:pt x="4191000" y="4292600"/>
                  <a:pt x="4203700" y="4152900"/>
                  <a:pt x="4203700" y="4102100"/>
                </a:cubicBezTo>
                <a:cubicBezTo>
                  <a:pt x="4203700" y="3924300"/>
                  <a:pt x="4013200" y="3784600"/>
                  <a:pt x="3784600" y="3784600"/>
                </a:cubicBezTo>
                <a:lnTo>
                  <a:pt x="2768600" y="3784600"/>
                </a:lnTo>
                <a:cubicBezTo>
                  <a:pt x="2654300" y="3784600"/>
                  <a:pt x="2476500" y="3822700"/>
                  <a:pt x="2362200" y="3873500"/>
                </a:cubicBezTo>
                <a:lnTo>
                  <a:pt x="1828800" y="4127500"/>
                </a:lnTo>
                <a:cubicBezTo>
                  <a:pt x="1638300" y="4229100"/>
                  <a:pt x="1625600" y="4241800"/>
                  <a:pt x="1511300" y="4660900"/>
                </a:cubicBezTo>
                <a:close/>
                <a:moveTo>
                  <a:pt x="4381500" y="96139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6" name="Freeform 2926"/>
          <p:cNvSpPr/>
          <p:nvPr/>
        </p:nvSpPr>
        <p:spPr>
          <a:xfrm rot="0" flipH="0" flipV="0">
            <a:off x="20078318" y="18450433"/>
            <a:ext cx="83972" cy="138664"/>
          </a:xfrm>
          <a:custGeom>
            <a:pathLst>
              <a:path w="5791200" h="9563100">
                <a:moveTo>
                  <a:pt x="2197100" y="0"/>
                </a:moveTo>
                <a:lnTo>
                  <a:pt x="4838700" y="0"/>
                </a:lnTo>
                <a:cubicBezTo>
                  <a:pt x="5397500" y="0"/>
                  <a:pt x="5613400" y="241300"/>
                  <a:pt x="5727700" y="1003300"/>
                </a:cubicBezTo>
                <a:cubicBezTo>
                  <a:pt x="5791200" y="1384300"/>
                  <a:pt x="5791200" y="1384300"/>
                  <a:pt x="5740400" y="1879600"/>
                </a:cubicBezTo>
                <a:lnTo>
                  <a:pt x="5537200" y="3543300"/>
                </a:lnTo>
                <a:cubicBezTo>
                  <a:pt x="5511800" y="3759200"/>
                  <a:pt x="5422900" y="4114800"/>
                  <a:pt x="5334000" y="4330700"/>
                </a:cubicBezTo>
                <a:lnTo>
                  <a:pt x="4686300" y="5880100"/>
                </a:lnTo>
                <a:cubicBezTo>
                  <a:pt x="4597400" y="6083300"/>
                  <a:pt x="4330700" y="6337300"/>
                  <a:pt x="4089400" y="6451600"/>
                </a:cubicBezTo>
                <a:lnTo>
                  <a:pt x="3873500" y="6540500"/>
                </a:lnTo>
                <a:cubicBezTo>
                  <a:pt x="3632200" y="6642100"/>
                  <a:pt x="3251200" y="6731000"/>
                  <a:pt x="3009900" y="6731000"/>
                </a:cubicBezTo>
                <a:lnTo>
                  <a:pt x="1473200" y="6731000"/>
                </a:lnTo>
                <a:cubicBezTo>
                  <a:pt x="1041400" y="6731000"/>
                  <a:pt x="838200" y="7073900"/>
                  <a:pt x="838200" y="7823200"/>
                </a:cubicBezTo>
                <a:lnTo>
                  <a:pt x="838200" y="7988300"/>
                </a:lnTo>
                <a:cubicBezTo>
                  <a:pt x="838200" y="8216900"/>
                  <a:pt x="774700" y="8585200"/>
                  <a:pt x="698500" y="8801100"/>
                </a:cubicBezTo>
                <a:lnTo>
                  <a:pt x="609600" y="9055100"/>
                </a:lnTo>
                <a:cubicBezTo>
                  <a:pt x="482600" y="9398000"/>
                  <a:pt x="317500" y="9563100"/>
                  <a:pt x="76200" y="9563100"/>
                </a:cubicBezTo>
                <a:cubicBezTo>
                  <a:pt x="38100" y="9563100"/>
                  <a:pt x="0" y="9372600"/>
                  <a:pt x="0" y="9144000"/>
                </a:cubicBezTo>
                <a:lnTo>
                  <a:pt x="0" y="7988300"/>
                </a:lnTo>
                <a:cubicBezTo>
                  <a:pt x="0" y="7759700"/>
                  <a:pt x="38100" y="7378700"/>
                  <a:pt x="88900" y="7162800"/>
                </a:cubicBezTo>
                <a:lnTo>
                  <a:pt x="1371600" y="1511300"/>
                </a:lnTo>
                <a:cubicBezTo>
                  <a:pt x="1422400" y="1282700"/>
                  <a:pt x="1511300" y="914400"/>
                  <a:pt x="1574800" y="698500"/>
                </a:cubicBezTo>
                <a:lnTo>
                  <a:pt x="1663700" y="406400"/>
                </a:lnTo>
                <a:cubicBezTo>
                  <a:pt x="1752600" y="101600"/>
                  <a:pt x="1879600" y="0"/>
                  <a:pt x="2197100" y="0"/>
                </a:cubicBezTo>
                <a:close/>
                <a:moveTo>
                  <a:pt x="6959600" y="6604000"/>
                </a:moveTo>
                <a:moveTo>
                  <a:pt x="1892300" y="5676900"/>
                </a:moveTo>
                <a:lnTo>
                  <a:pt x="3454400" y="5676900"/>
                </a:lnTo>
                <a:cubicBezTo>
                  <a:pt x="3683000" y="5676900"/>
                  <a:pt x="3898900" y="5575300"/>
                  <a:pt x="3937000" y="5461000"/>
                </a:cubicBezTo>
                <a:cubicBezTo>
                  <a:pt x="3962400" y="5346700"/>
                  <a:pt x="4051300" y="5194300"/>
                  <a:pt x="4114800" y="5130800"/>
                </a:cubicBezTo>
                <a:cubicBezTo>
                  <a:pt x="4191000" y="5067300"/>
                  <a:pt x="4292600" y="4826000"/>
                  <a:pt x="4343400" y="4610100"/>
                </a:cubicBezTo>
                <a:lnTo>
                  <a:pt x="4737100" y="2921000"/>
                </a:lnTo>
                <a:cubicBezTo>
                  <a:pt x="4787900" y="2705100"/>
                  <a:pt x="4838700" y="2336800"/>
                  <a:pt x="4838700" y="2108200"/>
                </a:cubicBezTo>
                <a:lnTo>
                  <a:pt x="4838700" y="1473200"/>
                </a:lnTo>
                <a:cubicBezTo>
                  <a:pt x="4838700" y="939800"/>
                  <a:pt x="4737100" y="838200"/>
                  <a:pt x="4203700" y="838200"/>
                </a:cubicBezTo>
                <a:lnTo>
                  <a:pt x="2946400" y="838200"/>
                </a:lnTo>
                <a:cubicBezTo>
                  <a:pt x="2438400" y="838200"/>
                  <a:pt x="2273300" y="977900"/>
                  <a:pt x="2171700" y="1524000"/>
                </a:cubicBezTo>
                <a:lnTo>
                  <a:pt x="1562100" y="4432300"/>
                </a:lnTo>
                <a:cubicBezTo>
                  <a:pt x="1511300" y="4648200"/>
                  <a:pt x="1473200" y="5029200"/>
                  <a:pt x="1473200" y="5257800"/>
                </a:cubicBezTo>
                <a:cubicBezTo>
                  <a:pt x="1473200" y="5524500"/>
                  <a:pt x="1625600" y="5676900"/>
                  <a:pt x="1892300" y="5676900"/>
                </a:cubicBezTo>
                <a:close/>
                <a:moveTo>
                  <a:pt x="1282700" y="66040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7" name="Freeform 2927"/>
          <p:cNvSpPr/>
          <p:nvPr/>
        </p:nvSpPr>
        <p:spPr>
          <a:xfrm rot="0" flipH="0" flipV="0">
            <a:off x="20175773" y="18406421"/>
            <a:ext cx="41433" cy="138849"/>
          </a:xfrm>
          <a:custGeom>
            <a:pathLst>
              <a:path w="2857500" h="9575800">
                <a:moveTo>
                  <a:pt x="1790700" y="952500"/>
                </a:moveTo>
                <a:lnTo>
                  <a:pt x="1790700" y="850900"/>
                </a:lnTo>
                <a:cubicBezTo>
                  <a:pt x="1790700" y="736600"/>
                  <a:pt x="1816100" y="609600"/>
                  <a:pt x="1841500" y="584200"/>
                </a:cubicBezTo>
                <a:cubicBezTo>
                  <a:pt x="1866900" y="558800"/>
                  <a:pt x="1905000" y="444500"/>
                  <a:pt x="1930400" y="342900"/>
                </a:cubicBezTo>
                <a:lnTo>
                  <a:pt x="1930400" y="330200"/>
                </a:lnTo>
                <a:cubicBezTo>
                  <a:pt x="1981200" y="76200"/>
                  <a:pt x="2070100" y="0"/>
                  <a:pt x="2311400" y="0"/>
                </a:cubicBezTo>
                <a:lnTo>
                  <a:pt x="2425700" y="0"/>
                </a:lnTo>
                <a:cubicBezTo>
                  <a:pt x="2540000" y="0"/>
                  <a:pt x="2641600" y="50800"/>
                  <a:pt x="2667000" y="88900"/>
                </a:cubicBezTo>
                <a:cubicBezTo>
                  <a:pt x="2679700" y="139700"/>
                  <a:pt x="2730500" y="215900"/>
                  <a:pt x="2768600" y="254000"/>
                </a:cubicBezTo>
                <a:cubicBezTo>
                  <a:pt x="2857500" y="342900"/>
                  <a:pt x="2857500" y="482600"/>
                  <a:pt x="2768600" y="711200"/>
                </a:cubicBezTo>
                <a:lnTo>
                  <a:pt x="2641600" y="1041400"/>
                </a:lnTo>
                <a:cubicBezTo>
                  <a:pt x="2527300" y="1308100"/>
                  <a:pt x="2451100" y="1371600"/>
                  <a:pt x="2209800" y="1371600"/>
                </a:cubicBezTo>
                <a:cubicBezTo>
                  <a:pt x="1943100" y="1371600"/>
                  <a:pt x="1790700" y="1219200"/>
                  <a:pt x="1790700" y="952500"/>
                </a:cubicBezTo>
                <a:close/>
                <a:moveTo>
                  <a:pt x="8597900" y="9639300"/>
                </a:moveTo>
                <a:moveTo>
                  <a:pt x="50800" y="8420100"/>
                </a:moveTo>
                <a:lnTo>
                  <a:pt x="1168400" y="3556000"/>
                </a:lnTo>
                <a:cubicBezTo>
                  <a:pt x="1193800" y="3441700"/>
                  <a:pt x="1257300" y="3276600"/>
                  <a:pt x="1320800" y="3187700"/>
                </a:cubicBezTo>
                <a:lnTo>
                  <a:pt x="1333500" y="3149600"/>
                </a:lnTo>
                <a:cubicBezTo>
                  <a:pt x="1485900" y="2895600"/>
                  <a:pt x="1562100" y="2844800"/>
                  <a:pt x="1739900" y="2844800"/>
                </a:cubicBezTo>
                <a:cubicBezTo>
                  <a:pt x="1981200" y="2844800"/>
                  <a:pt x="2108200" y="3035300"/>
                  <a:pt x="2108200" y="3416300"/>
                </a:cubicBezTo>
                <a:lnTo>
                  <a:pt x="2108200" y="3581400"/>
                </a:lnTo>
                <a:cubicBezTo>
                  <a:pt x="2108200" y="3695700"/>
                  <a:pt x="2082800" y="3886200"/>
                  <a:pt x="2057400" y="4000500"/>
                </a:cubicBezTo>
                <a:lnTo>
                  <a:pt x="825500" y="9359900"/>
                </a:lnTo>
                <a:cubicBezTo>
                  <a:pt x="787400" y="9550400"/>
                  <a:pt x="762000" y="9575800"/>
                  <a:pt x="571500" y="9575800"/>
                </a:cubicBezTo>
                <a:lnTo>
                  <a:pt x="317500" y="9575800"/>
                </a:lnTo>
                <a:cubicBezTo>
                  <a:pt x="88900" y="9575800"/>
                  <a:pt x="0" y="9436100"/>
                  <a:pt x="0" y="9093200"/>
                </a:cubicBezTo>
                <a:lnTo>
                  <a:pt x="0" y="8839200"/>
                </a:lnTo>
                <a:cubicBezTo>
                  <a:pt x="0" y="8724900"/>
                  <a:pt x="25400" y="8534400"/>
                  <a:pt x="50800" y="8420100"/>
                </a:cubicBezTo>
                <a:close/>
                <a:moveTo>
                  <a:pt x="1130300" y="96393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8" name="Freeform 2928"/>
          <p:cNvSpPr/>
          <p:nvPr/>
        </p:nvSpPr>
        <p:spPr>
          <a:xfrm rot="0" flipH="0" flipV="0">
            <a:off x="20221299" y="18406973"/>
            <a:ext cx="85445" cy="138664"/>
          </a:xfrm>
          <a:custGeom>
            <a:pathLst>
              <a:path w="5892800" h="9563100">
                <a:moveTo>
                  <a:pt x="2108200" y="0"/>
                </a:moveTo>
                <a:lnTo>
                  <a:pt x="5257800" y="0"/>
                </a:lnTo>
                <a:cubicBezTo>
                  <a:pt x="5702300" y="0"/>
                  <a:pt x="5892800" y="101600"/>
                  <a:pt x="5892800" y="355600"/>
                </a:cubicBezTo>
                <a:cubicBezTo>
                  <a:pt x="5892800" y="647700"/>
                  <a:pt x="5702300" y="838200"/>
                  <a:pt x="5346700" y="889000"/>
                </a:cubicBezTo>
                <a:cubicBezTo>
                  <a:pt x="5156200" y="914400"/>
                  <a:pt x="4813300" y="939800"/>
                  <a:pt x="4584700" y="927100"/>
                </a:cubicBezTo>
                <a:lnTo>
                  <a:pt x="3606800" y="914400"/>
                </a:lnTo>
                <a:cubicBezTo>
                  <a:pt x="2933700" y="914400"/>
                  <a:pt x="2730500" y="1193800"/>
                  <a:pt x="3175000" y="1536700"/>
                </a:cubicBezTo>
                <a:cubicBezTo>
                  <a:pt x="3365500" y="1689100"/>
                  <a:pt x="3670300" y="2120900"/>
                  <a:pt x="3911600" y="2552700"/>
                </a:cubicBezTo>
                <a:cubicBezTo>
                  <a:pt x="4089400" y="2895600"/>
                  <a:pt x="4318000" y="3263900"/>
                  <a:pt x="4356100" y="3289300"/>
                </a:cubicBezTo>
                <a:cubicBezTo>
                  <a:pt x="4381500" y="3302000"/>
                  <a:pt x="4457700" y="3505200"/>
                  <a:pt x="4533900" y="3733800"/>
                </a:cubicBezTo>
                <a:lnTo>
                  <a:pt x="4711700" y="4279900"/>
                </a:lnTo>
                <a:cubicBezTo>
                  <a:pt x="4864100" y="4787900"/>
                  <a:pt x="4864100" y="4813300"/>
                  <a:pt x="4749800" y="5334000"/>
                </a:cubicBezTo>
                <a:lnTo>
                  <a:pt x="4330700" y="7188200"/>
                </a:lnTo>
                <a:cubicBezTo>
                  <a:pt x="4279900" y="7416800"/>
                  <a:pt x="4165600" y="7759700"/>
                  <a:pt x="4089400" y="7962900"/>
                </a:cubicBezTo>
                <a:lnTo>
                  <a:pt x="3924300" y="8382000"/>
                </a:lnTo>
                <a:cubicBezTo>
                  <a:pt x="3835400" y="8585200"/>
                  <a:pt x="3619500" y="8877300"/>
                  <a:pt x="3429000" y="9029700"/>
                </a:cubicBezTo>
                <a:lnTo>
                  <a:pt x="3251200" y="9182100"/>
                </a:lnTo>
                <a:cubicBezTo>
                  <a:pt x="2870200" y="9486900"/>
                  <a:pt x="2667000" y="9563100"/>
                  <a:pt x="2057400" y="9563100"/>
                </a:cubicBezTo>
                <a:lnTo>
                  <a:pt x="1473200" y="9563100"/>
                </a:lnTo>
                <a:cubicBezTo>
                  <a:pt x="622300" y="9563100"/>
                  <a:pt x="0" y="8991600"/>
                  <a:pt x="0" y="8216900"/>
                </a:cubicBezTo>
                <a:lnTo>
                  <a:pt x="0" y="6819900"/>
                </a:lnTo>
                <a:cubicBezTo>
                  <a:pt x="0" y="6591300"/>
                  <a:pt x="63500" y="6235700"/>
                  <a:pt x="139700" y="6019800"/>
                </a:cubicBezTo>
                <a:lnTo>
                  <a:pt x="584200" y="4737100"/>
                </a:lnTo>
                <a:cubicBezTo>
                  <a:pt x="787400" y="4152900"/>
                  <a:pt x="939800" y="3886200"/>
                  <a:pt x="1282700" y="3556000"/>
                </a:cubicBezTo>
                <a:lnTo>
                  <a:pt x="1511300" y="3340100"/>
                </a:lnTo>
                <a:cubicBezTo>
                  <a:pt x="1866900" y="2984500"/>
                  <a:pt x="1917700" y="2959100"/>
                  <a:pt x="2451100" y="2819400"/>
                </a:cubicBezTo>
                <a:cubicBezTo>
                  <a:pt x="2908300" y="2705100"/>
                  <a:pt x="2921000" y="2641600"/>
                  <a:pt x="2603500" y="2159000"/>
                </a:cubicBezTo>
                <a:lnTo>
                  <a:pt x="1816100" y="927100"/>
                </a:lnTo>
                <a:cubicBezTo>
                  <a:pt x="1600200" y="596900"/>
                  <a:pt x="1511300" y="165100"/>
                  <a:pt x="1638300" y="50800"/>
                </a:cubicBezTo>
                <a:cubicBezTo>
                  <a:pt x="1663700" y="12700"/>
                  <a:pt x="1879600" y="0"/>
                  <a:pt x="2108200" y="0"/>
                </a:cubicBezTo>
                <a:close/>
                <a:moveTo>
                  <a:pt x="9017000" y="9601200"/>
                </a:moveTo>
                <a:moveTo>
                  <a:pt x="1282700" y="5207000"/>
                </a:moveTo>
                <a:lnTo>
                  <a:pt x="787400" y="7251700"/>
                </a:lnTo>
                <a:cubicBezTo>
                  <a:pt x="762000" y="7366000"/>
                  <a:pt x="736600" y="7556500"/>
                  <a:pt x="736600" y="7670800"/>
                </a:cubicBezTo>
                <a:lnTo>
                  <a:pt x="736600" y="7721600"/>
                </a:lnTo>
                <a:cubicBezTo>
                  <a:pt x="736600" y="8026400"/>
                  <a:pt x="825500" y="8280400"/>
                  <a:pt x="990600" y="8445500"/>
                </a:cubicBezTo>
                <a:lnTo>
                  <a:pt x="1016000" y="8458200"/>
                </a:lnTo>
                <a:cubicBezTo>
                  <a:pt x="1092200" y="8547100"/>
                  <a:pt x="1257300" y="8610600"/>
                  <a:pt x="1371600" y="8610600"/>
                </a:cubicBezTo>
                <a:lnTo>
                  <a:pt x="2311400" y="8610600"/>
                </a:lnTo>
                <a:cubicBezTo>
                  <a:pt x="2438400" y="8610600"/>
                  <a:pt x="2527300" y="8559800"/>
                  <a:pt x="2527300" y="8483600"/>
                </a:cubicBezTo>
                <a:cubicBezTo>
                  <a:pt x="2527300" y="8420100"/>
                  <a:pt x="2565400" y="8343900"/>
                  <a:pt x="2603500" y="8331200"/>
                </a:cubicBezTo>
                <a:cubicBezTo>
                  <a:pt x="2654300" y="8318500"/>
                  <a:pt x="2781300" y="8255000"/>
                  <a:pt x="2882900" y="8191500"/>
                </a:cubicBezTo>
                <a:lnTo>
                  <a:pt x="2971800" y="8140700"/>
                </a:lnTo>
                <a:cubicBezTo>
                  <a:pt x="3175000" y="8026400"/>
                  <a:pt x="3238500" y="7912100"/>
                  <a:pt x="3327400" y="7518400"/>
                </a:cubicBezTo>
                <a:lnTo>
                  <a:pt x="3835400" y="5499100"/>
                </a:lnTo>
                <a:cubicBezTo>
                  <a:pt x="3860800" y="5384800"/>
                  <a:pt x="3911600" y="5245100"/>
                  <a:pt x="3937000" y="5168900"/>
                </a:cubicBezTo>
                <a:cubicBezTo>
                  <a:pt x="3975100" y="5092700"/>
                  <a:pt x="4000500" y="4940300"/>
                  <a:pt x="4000500" y="4826000"/>
                </a:cubicBezTo>
                <a:lnTo>
                  <a:pt x="4000500" y="4775200"/>
                </a:lnTo>
                <a:cubicBezTo>
                  <a:pt x="4000500" y="4292600"/>
                  <a:pt x="3784600" y="3949700"/>
                  <a:pt x="3441700" y="3911600"/>
                </a:cubicBezTo>
                <a:cubicBezTo>
                  <a:pt x="3340100" y="3898900"/>
                  <a:pt x="3238500" y="3860800"/>
                  <a:pt x="3213100" y="3835400"/>
                </a:cubicBezTo>
                <a:cubicBezTo>
                  <a:pt x="3175000" y="3797300"/>
                  <a:pt x="3060700" y="3771900"/>
                  <a:pt x="2946400" y="3771900"/>
                </a:cubicBezTo>
                <a:lnTo>
                  <a:pt x="2679700" y="3771900"/>
                </a:lnTo>
                <a:cubicBezTo>
                  <a:pt x="2565400" y="3771900"/>
                  <a:pt x="2400300" y="3810000"/>
                  <a:pt x="2324100" y="3835400"/>
                </a:cubicBezTo>
                <a:cubicBezTo>
                  <a:pt x="2235200" y="3873500"/>
                  <a:pt x="2108200" y="3911600"/>
                  <a:pt x="2032000" y="3937000"/>
                </a:cubicBezTo>
                <a:cubicBezTo>
                  <a:pt x="1968500" y="3962400"/>
                  <a:pt x="1854200" y="4064000"/>
                  <a:pt x="1803400" y="4165600"/>
                </a:cubicBezTo>
                <a:lnTo>
                  <a:pt x="1435100" y="4826000"/>
                </a:lnTo>
                <a:cubicBezTo>
                  <a:pt x="1371600" y="4927600"/>
                  <a:pt x="1308100" y="5092700"/>
                  <a:pt x="1282700" y="5207000"/>
                </a:cubicBezTo>
                <a:close/>
                <a:moveTo>
                  <a:pt x="3810000" y="96012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9" name="Freeform 2929"/>
          <p:cNvSpPr/>
          <p:nvPr/>
        </p:nvSpPr>
        <p:spPr>
          <a:xfrm rot="0" flipH="0" flipV="0">
            <a:off x="20304392" y="18447118"/>
            <a:ext cx="82683" cy="98888"/>
          </a:xfrm>
          <a:custGeom>
            <a:pathLst>
              <a:path w="5702300" h="6819900">
                <a:moveTo>
                  <a:pt x="3619500" y="3975100"/>
                </a:moveTo>
                <a:lnTo>
                  <a:pt x="1905000" y="3975100"/>
                </a:lnTo>
                <a:cubicBezTo>
                  <a:pt x="1473200" y="3975100"/>
                  <a:pt x="1346200" y="4152900"/>
                  <a:pt x="1244600" y="4876800"/>
                </a:cubicBezTo>
                <a:lnTo>
                  <a:pt x="1231900" y="4978400"/>
                </a:lnTo>
                <a:cubicBezTo>
                  <a:pt x="1206500" y="5143500"/>
                  <a:pt x="1181100" y="5334000"/>
                  <a:pt x="1181100" y="5372100"/>
                </a:cubicBezTo>
                <a:cubicBezTo>
                  <a:pt x="1181100" y="5410200"/>
                  <a:pt x="1168400" y="5575300"/>
                  <a:pt x="1155700" y="5727700"/>
                </a:cubicBezTo>
                <a:lnTo>
                  <a:pt x="1130300" y="5867400"/>
                </a:lnTo>
                <a:cubicBezTo>
                  <a:pt x="1117600" y="6019800"/>
                  <a:pt x="1054100" y="6261100"/>
                  <a:pt x="990600" y="6413500"/>
                </a:cubicBezTo>
                <a:lnTo>
                  <a:pt x="939800" y="6540500"/>
                </a:lnTo>
                <a:cubicBezTo>
                  <a:pt x="876300" y="6692900"/>
                  <a:pt x="685800" y="6819900"/>
                  <a:pt x="533400" y="6819900"/>
                </a:cubicBezTo>
                <a:cubicBezTo>
                  <a:pt x="368300" y="6819900"/>
                  <a:pt x="190500" y="6769100"/>
                  <a:pt x="139700" y="6718300"/>
                </a:cubicBezTo>
                <a:cubicBezTo>
                  <a:pt x="12700" y="6591300"/>
                  <a:pt x="0" y="6210300"/>
                  <a:pt x="101600" y="5791200"/>
                </a:cubicBezTo>
                <a:lnTo>
                  <a:pt x="1308100" y="749300"/>
                </a:lnTo>
                <a:cubicBezTo>
                  <a:pt x="1460500" y="139700"/>
                  <a:pt x="1612900" y="0"/>
                  <a:pt x="2019300" y="127000"/>
                </a:cubicBezTo>
                <a:cubicBezTo>
                  <a:pt x="2209800" y="177800"/>
                  <a:pt x="2286000" y="698500"/>
                  <a:pt x="2184400" y="1206500"/>
                </a:cubicBezTo>
                <a:lnTo>
                  <a:pt x="2019300" y="1955800"/>
                </a:lnTo>
                <a:cubicBezTo>
                  <a:pt x="1993900" y="2108200"/>
                  <a:pt x="1905000" y="2311400"/>
                  <a:pt x="1841500" y="2400300"/>
                </a:cubicBezTo>
                <a:cubicBezTo>
                  <a:pt x="1536700" y="2794000"/>
                  <a:pt x="1739900" y="3035300"/>
                  <a:pt x="2374900" y="3035300"/>
                </a:cubicBezTo>
                <a:lnTo>
                  <a:pt x="3721100" y="3035300"/>
                </a:lnTo>
                <a:cubicBezTo>
                  <a:pt x="4254500" y="3035300"/>
                  <a:pt x="4445000" y="2832100"/>
                  <a:pt x="4445000" y="2273300"/>
                </a:cubicBezTo>
                <a:cubicBezTo>
                  <a:pt x="4445000" y="2108200"/>
                  <a:pt x="4483100" y="1854200"/>
                  <a:pt x="4521200" y="1689100"/>
                </a:cubicBezTo>
                <a:lnTo>
                  <a:pt x="4838700" y="482600"/>
                </a:lnTo>
                <a:cubicBezTo>
                  <a:pt x="4876800" y="330200"/>
                  <a:pt x="5041900" y="190500"/>
                  <a:pt x="5207000" y="190500"/>
                </a:cubicBezTo>
                <a:cubicBezTo>
                  <a:pt x="5359400" y="190500"/>
                  <a:pt x="5537200" y="241300"/>
                  <a:pt x="5600700" y="304800"/>
                </a:cubicBezTo>
                <a:cubicBezTo>
                  <a:pt x="5664200" y="355600"/>
                  <a:pt x="5702300" y="546100"/>
                  <a:pt x="5702300" y="711200"/>
                </a:cubicBezTo>
                <a:lnTo>
                  <a:pt x="5702300" y="838200"/>
                </a:lnTo>
                <a:cubicBezTo>
                  <a:pt x="5702300" y="1003300"/>
                  <a:pt x="5676900" y="1270000"/>
                  <a:pt x="5638800" y="1422400"/>
                </a:cubicBezTo>
                <a:lnTo>
                  <a:pt x="5156200" y="3644900"/>
                </a:lnTo>
                <a:cubicBezTo>
                  <a:pt x="5118100" y="3797300"/>
                  <a:pt x="5067300" y="4000500"/>
                  <a:pt x="5029200" y="4089400"/>
                </a:cubicBezTo>
                <a:cubicBezTo>
                  <a:pt x="4991100" y="4165600"/>
                  <a:pt x="4927600" y="4368800"/>
                  <a:pt x="4889500" y="4521200"/>
                </a:cubicBezTo>
                <a:lnTo>
                  <a:pt x="4521200" y="6172200"/>
                </a:lnTo>
                <a:cubicBezTo>
                  <a:pt x="4394200" y="6718300"/>
                  <a:pt x="4318000" y="6819900"/>
                  <a:pt x="3949700" y="6819900"/>
                </a:cubicBezTo>
                <a:cubicBezTo>
                  <a:pt x="3670300" y="6819900"/>
                  <a:pt x="3606800" y="6743700"/>
                  <a:pt x="3606800" y="6451600"/>
                </a:cubicBezTo>
                <a:lnTo>
                  <a:pt x="3606800" y="5956300"/>
                </a:lnTo>
                <a:cubicBezTo>
                  <a:pt x="3606800" y="5791200"/>
                  <a:pt x="3632200" y="5524500"/>
                  <a:pt x="3683000" y="5372100"/>
                </a:cubicBezTo>
                <a:lnTo>
                  <a:pt x="3937000" y="4356100"/>
                </a:lnTo>
                <a:cubicBezTo>
                  <a:pt x="4025900" y="4000500"/>
                  <a:pt x="4000500" y="3975100"/>
                  <a:pt x="3619500" y="3975100"/>
                </a:cubicBezTo>
                <a:close/>
                <a:moveTo>
                  <a:pt x="2755900" y="68326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0" name="Freeform 2930"/>
          <p:cNvSpPr/>
          <p:nvPr/>
        </p:nvSpPr>
        <p:spPr>
          <a:xfrm rot="0" flipH="0" flipV="0">
            <a:off x="20399822" y="18447302"/>
            <a:ext cx="71634" cy="99625"/>
          </a:xfrm>
          <a:custGeom>
            <a:pathLst>
              <a:path w="4940300" h="6870700">
                <a:moveTo>
                  <a:pt x="139700" y="4165600"/>
                </a:moveTo>
                <a:lnTo>
                  <a:pt x="812800" y="1663700"/>
                </a:lnTo>
                <a:cubicBezTo>
                  <a:pt x="1016000" y="927100"/>
                  <a:pt x="1651000" y="304800"/>
                  <a:pt x="2311400" y="177800"/>
                </a:cubicBezTo>
                <a:lnTo>
                  <a:pt x="2590800" y="127000"/>
                </a:lnTo>
                <a:cubicBezTo>
                  <a:pt x="3263900" y="0"/>
                  <a:pt x="3568700" y="25400"/>
                  <a:pt x="3962400" y="254000"/>
                </a:cubicBezTo>
                <a:lnTo>
                  <a:pt x="4279900" y="431800"/>
                </a:lnTo>
                <a:cubicBezTo>
                  <a:pt x="4686300" y="673100"/>
                  <a:pt x="4851400" y="952500"/>
                  <a:pt x="4914900" y="1587500"/>
                </a:cubicBezTo>
                <a:lnTo>
                  <a:pt x="4914900" y="1651000"/>
                </a:lnTo>
                <a:cubicBezTo>
                  <a:pt x="4940300" y="1892300"/>
                  <a:pt x="4927600" y="2273300"/>
                  <a:pt x="4902200" y="2501900"/>
                </a:cubicBezTo>
                <a:lnTo>
                  <a:pt x="4724400" y="3581400"/>
                </a:lnTo>
                <a:cubicBezTo>
                  <a:pt x="4699000" y="3810000"/>
                  <a:pt x="4597400" y="4165600"/>
                  <a:pt x="4521200" y="4368800"/>
                </a:cubicBezTo>
                <a:lnTo>
                  <a:pt x="4102100" y="5397500"/>
                </a:lnTo>
                <a:cubicBezTo>
                  <a:pt x="3721100" y="6350000"/>
                  <a:pt x="2997200" y="6870700"/>
                  <a:pt x="2082800" y="6870700"/>
                </a:cubicBezTo>
                <a:lnTo>
                  <a:pt x="1701800" y="6870700"/>
                </a:lnTo>
                <a:cubicBezTo>
                  <a:pt x="1473200" y="6870700"/>
                  <a:pt x="1130300" y="6781800"/>
                  <a:pt x="952500" y="6667500"/>
                </a:cubicBezTo>
                <a:lnTo>
                  <a:pt x="838200" y="6604000"/>
                </a:lnTo>
                <a:cubicBezTo>
                  <a:pt x="342900" y="6311900"/>
                  <a:pt x="254000" y="6184900"/>
                  <a:pt x="139700" y="5702300"/>
                </a:cubicBezTo>
                <a:lnTo>
                  <a:pt x="127000" y="5676900"/>
                </a:lnTo>
                <a:cubicBezTo>
                  <a:pt x="0" y="5130800"/>
                  <a:pt x="0" y="4660900"/>
                  <a:pt x="139700" y="4165600"/>
                </a:cubicBezTo>
                <a:close/>
                <a:moveTo>
                  <a:pt x="2209800" y="6819900"/>
                </a:moveTo>
                <a:moveTo>
                  <a:pt x="3683000" y="4229100"/>
                </a:moveTo>
                <a:lnTo>
                  <a:pt x="3962400" y="2959100"/>
                </a:lnTo>
                <a:cubicBezTo>
                  <a:pt x="3987800" y="2794000"/>
                  <a:pt x="4025900" y="2540000"/>
                  <a:pt x="4025900" y="2374900"/>
                </a:cubicBezTo>
                <a:lnTo>
                  <a:pt x="4025900" y="1587500"/>
                </a:lnTo>
                <a:cubicBezTo>
                  <a:pt x="4025900" y="1422400"/>
                  <a:pt x="3898900" y="1231900"/>
                  <a:pt x="3746500" y="1155700"/>
                </a:cubicBezTo>
                <a:lnTo>
                  <a:pt x="3657600" y="1117600"/>
                </a:lnTo>
                <a:cubicBezTo>
                  <a:pt x="3517900" y="1041400"/>
                  <a:pt x="3251200" y="990600"/>
                  <a:pt x="3086100" y="990600"/>
                </a:cubicBezTo>
                <a:lnTo>
                  <a:pt x="2895600" y="990600"/>
                </a:lnTo>
                <a:cubicBezTo>
                  <a:pt x="2374900" y="990600"/>
                  <a:pt x="2019300" y="1206500"/>
                  <a:pt x="1752600" y="1689100"/>
                </a:cubicBezTo>
                <a:lnTo>
                  <a:pt x="1600200" y="1955800"/>
                </a:lnTo>
                <a:cubicBezTo>
                  <a:pt x="1524000" y="2095500"/>
                  <a:pt x="1422400" y="2336800"/>
                  <a:pt x="1384300" y="2489200"/>
                </a:cubicBezTo>
                <a:lnTo>
                  <a:pt x="1143000" y="3289300"/>
                </a:lnTo>
                <a:cubicBezTo>
                  <a:pt x="1104900" y="3441700"/>
                  <a:pt x="1054100" y="3683000"/>
                  <a:pt x="1028700" y="3835400"/>
                </a:cubicBezTo>
                <a:lnTo>
                  <a:pt x="1003300" y="4025900"/>
                </a:lnTo>
                <a:cubicBezTo>
                  <a:pt x="990600" y="4178300"/>
                  <a:pt x="965200" y="4445000"/>
                  <a:pt x="939800" y="4610100"/>
                </a:cubicBezTo>
                <a:lnTo>
                  <a:pt x="901700" y="4991100"/>
                </a:lnTo>
                <a:cubicBezTo>
                  <a:pt x="876300" y="5156200"/>
                  <a:pt x="914400" y="5295900"/>
                  <a:pt x="977900" y="5295900"/>
                </a:cubicBezTo>
                <a:cubicBezTo>
                  <a:pt x="1028700" y="5295900"/>
                  <a:pt x="1079500" y="5410200"/>
                  <a:pt x="1079500" y="5537200"/>
                </a:cubicBezTo>
                <a:cubicBezTo>
                  <a:pt x="1079500" y="5664200"/>
                  <a:pt x="1206500" y="5803900"/>
                  <a:pt x="1371600" y="5842000"/>
                </a:cubicBezTo>
                <a:cubicBezTo>
                  <a:pt x="1536700" y="5880100"/>
                  <a:pt x="1803400" y="5905500"/>
                  <a:pt x="1968500" y="5892800"/>
                </a:cubicBezTo>
                <a:lnTo>
                  <a:pt x="2451100" y="5854700"/>
                </a:lnTo>
                <a:cubicBezTo>
                  <a:pt x="2616200" y="5842000"/>
                  <a:pt x="2857500" y="5727700"/>
                  <a:pt x="2971800" y="5613400"/>
                </a:cubicBezTo>
                <a:lnTo>
                  <a:pt x="3022600" y="5562600"/>
                </a:lnTo>
                <a:cubicBezTo>
                  <a:pt x="3136900" y="5435600"/>
                  <a:pt x="3289300" y="5232400"/>
                  <a:pt x="3352800" y="5092700"/>
                </a:cubicBezTo>
                <a:lnTo>
                  <a:pt x="3505200" y="4762500"/>
                </a:lnTo>
                <a:cubicBezTo>
                  <a:pt x="3568700" y="4622800"/>
                  <a:pt x="3657600" y="4381500"/>
                  <a:pt x="3683000" y="4229100"/>
                </a:cubicBezTo>
                <a:close/>
                <a:moveTo>
                  <a:pt x="2146300" y="68199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1" name="Freeform 2931"/>
          <p:cNvSpPr/>
          <p:nvPr/>
        </p:nvSpPr>
        <p:spPr>
          <a:xfrm rot="0" flipH="0" flipV="0">
            <a:off x="20486965" y="18452642"/>
            <a:ext cx="91522" cy="94468"/>
          </a:xfrm>
          <a:custGeom>
            <a:pathLst>
              <a:path w="6311900" h="6515100">
                <a:moveTo>
                  <a:pt x="139700" y="4457700"/>
                </a:moveTo>
                <a:lnTo>
                  <a:pt x="1041400" y="571500"/>
                </a:lnTo>
                <a:cubicBezTo>
                  <a:pt x="1117600" y="254000"/>
                  <a:pt x="1384300" y="0"/>
                  <a:pt x="1638300" y="0"/>
                </a:cubicBezTo>
                <a:cubicBezTo>
                  <a:pt x="1892300" y="0"/>
                  <a:pt x="2222500" y="254000"/>
                  <a:pt x="2374900" y="558800"/>
                </a:cubicBezTo>
                <a:lnTo>
                  <a:pt x="2679700" y="1193800"/>
                </a:lnTo>
                <a:cubicBezTo>
                  <a:pt x="2819400" y="1498600"/>
                  <a:pt x="2946400" y="1828800"/>
                  <a:pt x="2946400" y="1930400"/>
                </a:cubicBezTo>
                <a:cubicBezTo>
                  <a:pt x="2946400" y="2451100"/>
                  <a:pt x="3467100" y="2425700"/>
                  <a:pt x="3987800" y="1866900"/>
                </a:cubicBezTo>
                <a:lnTo>
                  <a:pt x="5321300" y="431800"/>
                </a:lnTo>
                <a:cubicBezTo>
                  <a:pt x="5549900" y="190500"/>
                  <a:pt x="5854700" y="0"/>
                  <a:pt x="6019800" y="0"/>
                </a:cubicBezTo>
                <a:cubicBezTo>
                  <a:pt x="6172200" y="0"/>
                  <a:pt x="6311900" y="266700"/>
                  <a:pt x="6311900" y="596900"/>
                </a:cubicBezTo>
                <a:lnTo>
                  <a:pt x="6311900" y="876300"/>
                </a:lnTo>
                <a:cubicBezTo>
                  <a:pt x="6311900" y="1193800"/>
                  <a:pt x="6248400" y="1727200"/>
                  <a:pt x="6172200" y="2044700"/>
                </a:cubicBezTo>
                <a:lnTo>
                  <a:pt x="5397500" y="5461000"/>
                </a:lnTo>
                <a:cubicBezTo>
                  <a:pt x="5181600" y="6464300"/>
                  <a:pt x="5143500" y="6515100"/>
                  <a:pt x="4673600" y="6515100"/>
                </a:cubicBezTo>
                <a:cubicBezTo>
                  <a:pt x="4419600" y="6515100"/>
                  <a:pt x="4203700" y="6324600"/>
                  <a:pt x="4203700" y="6096000"/>
                </a:cubicBezTo>
                <a:cubicBezTo>
                  <a:pt x="4203700" y="5854700"/>
                  <a:pt x="4254500" y="5410200"/>
                  <a:pt x="4330700" y="5092700"/>
                </a:cubicBezTo>
                <a:lnTo>
                  <a:pt x="4660900" y="3517900"/>
                </a:lnTo>
                <a:cubicBezTo>
                  <a:pt x="4724400" y="3200400"/>
                  <a:pt x="4838700" y="2933700"/>
                  <a:pt x="4914900" y="2933700"/>
                </a:cubicBezTo>
                <a:cubicBezTo>
                  <a:pt x="4991100" y="2933700"/>
                  <a:pt x="5041900" y="2755900"/>
                  <a:pt x="5041900" y="2514600"/>
                </a:cubicBezTo>
                <a:cubicBezTo>
                  <a:pt x="5041900" y="1981200"/>
                  <a:pt x="4940300" y="1993900"/>
                  <a:pt x="4432300" y="2540000"/>
                </a:cubicBezTo>
                <a:lnTo>
                  <a:pt x="3708400" y="3340100"/>
                </a:lnTo>
                <a:cubicBezTo>
                  <a:pt x="3314700" y="3771900"/>
                  <a:pt x="3048000" y="3886200"/>
                  <a:pt x="2844800" y="3670300"/>
                </a:cubicBezTo>
                <a:cubicBezTo>
                  <a:pt x="2781300" y="3619500"/>
                  <a:pt x="2616200" y="3302000"/>
                  <a:pt x="2463800" y="2984500"/>
                </a:cubicBezTo>
                <a:lnTo>
                  <a:pt x="2374900" y="2794000"/>
                </a:lnTo>
                <a:cubicBezTo>
                  <a:pt x="2222500" y="2476500"/>
                  <a:pt x="2108200" y="2133600"/>
                  <a:pt x="2108200" y="2044700"/>
                </a:cubicBezTo>
                <a:cubicBezTo>
                  <a:pt x="2108200" y="1955800"/>
                  <a:pt x="2006600" y="1892300"/>
                  <a:pt x="1892300" y="1892300"/>
                </a:cubicBezTo>
                <a:cubicBezTo>
                  <a:pt x="1778000" y="1892300"/>
                  <a:pt x="1689100" y="2082800"/>
                  <a:pt x="1689100" y="2311400"/>
                </a:cubicBezTo>
                <a:cubicBezTo>
                  <a:pt x="1689100" y="2540000"/>
                  <a:pt x="1625600" y="2984500"/>
                  <a:pt x="1549400" y="3302000"/>
                </a:cubicBezTo>
                <a:lnTo>
                  <a:pt x="1003300" y="5689600"/>
                </a:lnTo>
                <a:cubicBezTo>
                  <a:pt x="850900" y="6375400"/>
                  <a:pt x="736600" y="6515100"/>
                  <a:pt x="317500" y="6515100"/>
                </a:cubicBezTo>
                <a:cubicBezTo>
                  <a:pt x="139700" y="6515100"/>
                  <a:pt x="0" y="6248400"/>
                  <a:pt x="0" y="5918200"/>
                </a:cubicBezTo>
                <a:lnTo>
                  <a:pt x="0" y="5638800"/>
                </a:lnTo>
                <a:cubicBezTo>
                  <a:pt x="0" y="5308600"/>
                  <a:pt x="63500" y="4775200"/>
                  <a:pt x="139700" y="4457700"/>
                </a:cubicBezTo>
                <a:close/>
                <a:moveTo>
                  <a:pt x="1727200" y="64516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2" name="Freeform 2932"/>
          <p:cNvSpPr/>
          <p:nvPr/>
        </p:nvSpPr>
        <p:spPr>
          <a:xfrm rot="0" flipH="0" flipV="0">
            <a:off x="20584606" y="18447670"/>
            <a:ext cx="83972" cy="142716"/>
          </a:xfrm>
          <a:custGeom>
            <a:pathLst>
              <a:path w="5791200" h="9842500">
                <a:moveTo>
                  <a:pt x="5689600" y="2057400"/>
                </a:moveTo>
                <a:lnTo>
                  <a:pt x="4229100" y="7924800"/>
                </a:lnTo>
                <a:cubicBezTo>
                  <a:pt x="4178300" y="8140700"/>
                  <a:pt x="4051300" y="8496300"/>
                  <a:pt x="3962400" y="8686800"/>
                </a:cubicBezTo>
                <a:lnTo>
                  <a:pt x="3898900" y="8813800"/>
                </a:lnTo>
                <a:cubicBezTo>
                  <a:pt x="3683000" y="9296400"/>
                  <a:pt x="3568700" y="9385300"/>
                  <a:pt x="3035300" y="9626600"/>
                </a:cubicBezTo>
                <a:lnTo>
                  <a:pt x="2959100" y="9652000"/>
                </a:lnTo>
                <a:cubicBezTo>
                  <a:pt x="2705100" y="9766300"/>
                  <a:pt x="2311400" y="9842500"/>
                  <a:pt x="2082800" y="9842500"/>
                </a:cubicBezTo>
                <a:lnTo>
                  <a:pt x="546100" y="9842500"/>
                </a:lnTo>
                <a:cubicBezTo>
                  <a:pt x="304800" y="9842500"/>
                  <a:pt x="101600" y="9740900"/>
                  <a:pt x="63500" y="9613900"/>
                </a:cubicBezTo>
                <a:cubicBezTo>
                  <a:pt x="12700" y="9334500"/>
                  <a:pt x="0" y="9296400"/>
                  <a:pt x="38100" y="9004300"/>
                </a:cubicBezTo>
                <a:cubicBezTo>
                  <a:pt x="63500" y="8890000"/>
                  <a:pt x="254000" y="8801100"/>
                  <a:pt x="495300" y="8801100"/>
                </a:cubicBezTo>
                <a:lnTo>
                  <a:pt x="2222500" y="8801100"/>
                </a:lnTo>
                <a:cubicBezTo>
                  <a:pt x="2870200" y="8801100"/>
                  <a:pt x="3009900" y="8712200"/>
                  <a:pt x="3213100" y="8242300"/>
                </a:cubicBezTo>
                <a:lnTo>
                  <a:pt x="3289300" y="8051800"/>
                </a:lnTo>
                <a:cubicBezTo>
                  <a:pt x="3606800" y="7327900"/>
                  <a:pt x="3517900" y="6908800"/>
                  <a:pt x="3060700" y="6908800"/>
                </a:cubicBezTo>
                <a:lnTo>
                  <a:pt x="1803400" y="6908800"/>
                </a:lnTo>
                <a:cubicBezTo>
                  <a:pt x="1574800" y="6908800"/>
                  <a:pt x="1320800" y="6807200"/>
                  <a:pt x="1257300" y="6692900"/>
                </a:cubicBezTo>
                <a:cubicBezTo>
                  <a:pt x="1181100" y="6578600"/>
                  <a:pt x="1041400" y="6489700"/>
                  <a:pt x="939800" y="6489700"/>
                </a:cubicBezTo>
                <a:cubicBezTo>
                  <a:pt x="698500" y="6489700"/>
                  <a:pt x="546100" y="6121400"/>
                  <a:pt x="546100" y="5588000"/>
                </a:cubicBezTo>
                <a:lnTo>
                  <a:pt x="546100" y="5016500"/>
                </a:lnTo>
                <a:cubicBezTo>
                  <a:pt x="546100" y="4787900"/>
                  <a:pt x="584200" y="4406900"/>
                  <a:pt x="635000" y="4191000"/>
                </a:cubicBezTo>
                <a:lnTo>
                  <a:pt x="863600" y="3149600"/>
                </a:lnTo>
                <a:cubicBezTo>
                  <a:pt x="914400" y="2933700"/>
                  <a:pt x="1028700" y="2565400"/>
                  <a:pt x="1130300" y="2349500"/>
                </a:cubicBezTo>
                <a:lnTo>
                  <a:pt x="1193800" y="2209800"/>
                </a:lnTo>
                <a:cubicBezTo>
                  <a:pt x="1295400" y="1993900"/>
                  <a:pt x="1384300" y="1612900"/>
                  <a:pt x="1384300" y="1384300"/>
                </a:cubicBezTo>
                <a:lnTo>
                  <a:pt x="1384300" y="1231900"/>
                </a:lnTo>
                <a:cubicBezTo>
                  <a:pt x="1384300" y="406400"/>
                  <a:pt x="1498600" y="177800"/>
                  <a:pt x="1917700" y="177800"/>
                </a:cubicBezTo>
                <a:lnTo>
                  <a:pt x="2006600" y="177800"/>
                </a:lnTo>
                <a:cubicBezTo>
                  <a:pt x="2247900" y="177800"/>
                  <a:pt x="2438400" y="368300"/>
                  <a:pt x="2438400" y="596900"/>
                </a:cubicBezTo>
                <a:lnTo>
                  <a:pt x="2438400" y="812800"/>
                </a:lnTo>
                <a:cubicBezTo>
                  <a:pt x="2438400" y="1041400"/>
                  <a:pt x="2374900" y="1409700"/>
                  <a:pt x="2311400" y="1638300"/>
                </a:cubicBezTo>
                <a:lnTo>
                  <a:pt x="1511300" y="4241800"/>
                </a:lnTo>
                <a:cubicBezTo>
                  <a:pt x="1435100" y="4457700"/>
                  <a:pt x="1384300" y="4838700"/>
                  <a:pt x="1384300" y="5067300"/>
                </a:cubicBezTo>
                <a:lnTo>
                  <a:pt x="1384300" y="5219700"/>
                </a:lnTo>
                <a:cubicBezTo>
                  <a:pt x="1384300" y="5753100"/>
                  <a:pt x="1485900" y="5854700"/>
                  <a:pt x="2006600" y="5854700"/>
                </a:cubicBezTo>
                <a:lnTo>
                  <a:pt x="3276600" y="5854700"/>
                </a:lnTo>
                <a:cubicBezTo>
                  <a:pt x="3556000" y="5854700"/>
                  <a:pt x="3721100" y="5727700"/>
                  <a:pt x="3771900" y="5461000"/>
                </a:cubicBezTo>
                <a:lnTo>
                  <a:pt x="3810000" y="5245100"/>
                </a:lnTo>
                <a:cubicBezTo>
                  <a:pt x="3860800" y="5029200"/>
                  <a:pt x="3949700" y="4673600"/>
                  <a:pt x="4025900" y="4445000"/>
                </a:cubicBezTo>
                <a:lnTo>
                  <a:pt x="4610100" y="2641600"/>
                </a:lnTo>
                <a:cubicBezTo>
                  <a:pt x="4686300" y="2413000"/>
                  <a:pt x="4749800" y="2044700"/>
                  <a:pt x="4749800" y="1803400"/>
                </a:cubicBezTo>
                <a:lnTo>
                  <a:pt x="4749800" y="1651000"/>
                </a:lnTo>
                <a:cubicBezTo>
                  <a:pt x="4749800" y="1422400"/>
                  <a:pt x="4813300" y="1054100"/>
                  <a:pt x="4889500" y="838200"/>
                </a:cubicBezTo>
                <a:lnTo>
                  <a:pt x="4978400" y="584200"/>
                </a:lnTo>
                <a:cubicBezTo>
                  <a:pt x="5130800" y="152400"/>
                  <a:pt x="5359400" y="0"/>
                  <a:pt x="5689600" y="101600"/>
                </a:cubicBezTo>
                <a:cubicBezTo>
                  <a:pt x="5753100" y="127000"/>
                  <a:pt x="5791200" y="330200"/>
                  <a:pt x="5791200" y="558800"/>
                </a:cubicBezTo>
                <a:lnTo>
                  <a:pt x="5791200" y="1231900"/>
                </a:lnTo>
                <a:cubicBezTo>
                  <a:pt x="5791200" y="1460500"/>
                  <a:pt x="5753100" y="1828800"/>
                  <a:pt x="5689600" y="2057400"/>
                </a:cubicBezTo>
                <a:close/>
                <a:moveTo>
                  <a:pt x="4597400" y="67945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3" name="Freeform 2933"/>
          <p:cNvSpPr/>
          <p:nvPr/>
        </p:nvSpPr>
        <p:spPr>
          <a:xfrm rot="0" flipH="0" flipV="0">
            <a:off x="20750991" y="18447118"/>
            <a:ext cx="100545" cy="121907"/>
          </a:xfrm>
          <a:custGeom>
            <a:pathLst>
              <a:path w="6934200" h="8407400">
                <a:moveTo>
                  <a:pt x="4940300" y="6946900"/>
                </a:moveTo>
                <a:lnTo>
                  <a:pt x="1257300" y="6946900"/>
                </a:lnTo>
                <a:cubicBezTo>
                  <a:pt x="533400" y="6946900"/>
                  <a:pt x="0" y="6502400"/>
                  <a:pt x="0" y="5892800"/>
                </a:cubicBezTo>
                <a:lnTo>
                  <a:pt x="0" y="4838700"/>
                </a:lnTo>
                <a:cubicBezTo>
                  <a:pt x="0" y="4610100"/>
                  <a:pt x="63500" y="4229100"/>
                  <a:pt x="152400" y="4013200"/>
                </a:cubicBezTo>
                <a:lnTo>
                  <a:pt x="254000" y="3733800"/>
                </a:lnTo>
                <a:cubicBezTo>
                  <a:pt x="342900" y="3505200"/>
                  <a:pt x="419100" y="3124200"/>
                  <a:pt x="419100" y="2895600"/>
                </a:cubicBezTo>
                <a:lnTo>
                  <a:pt x="419100" y="2743200"/>
                </a:lnTo>
                <a:cubicBezTo>
                  <a:pt x="419100" y="2501900"/>
                  <a:pt x="469900" y="2133600"/>
                  <a:pt x="533400" y="1917700"/>
                </a:cubicBezTo>
                <a:lnTo>
                  <a:pt x="889000" y="647700"/>
                </a:lnTo>
                <a:cubicBezTo>
                  <a:pt x="1016000" y="241300"/>
                  <a:pt x="1181100" y="0"/>
                  <a:pt x="1358900" y="0"/>
                </a:cubicBezTo>
                <a:cubicBezTo>
                  <a:pt x="1422400" y="0"/>
                  <a:pt x="1562100" y="101600"/>
                  <a:pt x="1676400" y="215900"/>
                </a:cubicBezTo>
                <a:cubicBezTo>
                  <a:pt x="1905000" y="444500"/>
                  <a:pt x="1930400" y="647700"/>
                  <a:pt x="1790700" y="1257300"/>
                </a:cubicBezTo>
                <a:lnTo>
                  <a:pt x="1181100" y="4013200"/>
                </a:lnTo>
                <a:cubicBezTo>
                  <a:pt x="1130300" y="4229100"/>
                  <a:pt x="1041400" y="4419600"/>
                  <a:pt x="965200" y="4419600"/>
                </a:cubicBezTo>
                <a:cubicBezTo>
                  <a:pt x="889000" y="4419600"/>
                  <a:pt x="838200" y="4610100"/>
                  <a:pt x="838200" y="4838700"/>
                </a:cubicBezTo>
                <a:lnTo>
                  <a:pt x="838200" y="5473700"/>
                </a:lnTo>
                <a:cubicBezTo>
                  <a:pt x="838200" y="5803900"/>
                  <a:pt x="927100" y="5892800"/>
                  <a:pt x="1257300" y="5892800"/>
                </a:cubicBezTo>
                <a:lnTo>
                  <a:pt x="1892300" y="5892800"/>
                </a:lnTo>
                <a:cubicBezTo>
                  <a:pt x="2171700" y="5892800"/>
                  <a:pt x="2324100" y="5765800"/>
                  <a:pt x="2374900" y="5499100"/>
                </a:cubicBezTo>
                <a:lnTo>
                  <a:pt x="2438400" y="5105400"/>
                </a:lnTo>
                <a:cubicBezTo>
                  <a:pt x="2463800" y="4889500"/>
                  <a:pt x="2540000" y="4533900"/>
                  <a:pt x="2590800" y="4305300"/>
                </a:cubicBezTo>
                <a:lnTo>
                  <a:pt x="3429000" y="635000"/>
                </a:lnTo>
                <a:cubicBezTo>
                  <a:pt x="3517900" y="292100"/>
                  <a:pt x="3822700" y="0"/>
                  <a:pt x="4114800" y="0"/>
                </a:cubicBezTo>
                <a:cubicBezTo>
                  <a:pt x="4305300" y="0"/>
                  <a:pt x="4406900" y="241300"/>
                  <a:pt x="4406900" y="635000"/>
                </a:cubicBezTo>
                <a:cubicBezTo>
                  <a:pt x="4406900" y="863600"/>
                  <a:pt x="4368800" y="1231900"/>
                  <a:pt x="4318000" y="1460500"/>
                </a:cubicBezTo>
                <a:lnTo>
                  <a:pt x="3670300" y="4178300"/>
                </a:lnTo>
                <a:cubicBezTo>
                  <a:pt x="3619500" y="4394200"/>
                  <a:pt x="3530600" y="4762500"/>
                  <a:pt x="3479800" y="4991100"/>
                </a:cubicBezTo>
                <a:lnTo>
                  <a:pt x="3352800" y="5486400"/>
                </a:lnTo>
                <a:cubicBezTo>
                  <a:pt x="3251200" y="5842000"/>
                  <a:pt x="3302000" y="5892800"/>
                  <a:pt x="3657600" y="5892800"/>
                </a:cubicBezTo>
                <a:lnTo>
                  <a:pt x="4622800" y="5892800"/>
                </a:lnTo>
                <a:cubicBezTo>
                  <a:pt x="4914900" y="5892800"/>
                  <a:pt x="5041900" y="5765800"/>
                  <a:pt x="5041900" y="5473700"/>
                </a:cubicBezTo>
                <a:lnTo>
                  <a:pt x="5041900" y="5257800"/>
                </a:lnTo>
                <a:cubicBezTo>
                  <a:pt x="5041900" y="5029200"/>
                  <a:pt x="5080000" y="4660900"/>
                  <a:pt x="5130800" y="4432300"/>
                </a:cubicBezTo>
                <a:lnTo>
                  <a:pt x="5765800" y="1714500"/>
                </a:lnTo>
                <a:cubicBezTo>
                  <a:pt x="5829300" y="1498600"/>
                  <a:pt x="5930900" y="1143000"/>
                  <a:pt x="6007100" y="939800"/>
                </a:cubicBezTo>
                <a:lnTo>
                  <a:pt x="6121400" y="635000"/>
                </a:lnTo>
                <a:cubicBezTo>
                  <a:pt x="6273800" y="228600"/>
                  <a:pt x="6451600" y="0"/>
                  <a:pt x="6616700" y="0"/>
                </a:cubicBezTo>
                <a:cubicBezTo>
                  <a:pt x="6819900" y="0"/>
                  <a:pt x="6934200" y="215900"/>
                  <a:pt x="6934200" y="635000"/>
                </a:cubicBezTo>
                <a:lnTo>
                  <a:pt x="6934200" y="850900"/>
                </a:lnTo>
                <a:cubicBezTo>
                  <a:pt x="6934200" y="1079500"/>
                  <a:pt x="6896100" y="1447800"/>
                  <a:pt x="6845300" y="1663700"/>
                </a:cubicBezTo>
                <a:lnTo>
                  <a:pt x="6604000" y="2921000"/>
                </a:lnTo>
                <a:cubicBezTo>
                  <a:pt x="6553200" y="3136900"/>
                  <a:pt x="6451600" y="3505200"/>
                  <a:pt x="6375400" y="3721100"/>
                </a:cubicBezTo>
                <a:lnTo>
                  <a:pt x="6032500" y="4699000"/>
                </a:lnTo>
                <a:cubicBezTo>
                  <a:pt x="5791200" y="5359400"/>
                  <a:pt x="5854700" y="5880100"/>
                  <a:pt x="6197600" y="6007100"/>
                </a:cubicBezTo>
                <a:cubicBezTo>
                  <a:pt x="6362700" y="6057900"/>
                  <a:pt x="6515100" y="6299200"/>
                  <a:pt x="6515100" y="6527800"/>
                </a:cubicBezTo>
                <a:lnTo>
                  <a:pt x="6515100" y="6731000"/>
                </a:lnTo>
                <a:cubicBezTo>
                  <a:pt x="6515100" y="6959600"/>
                  <a:pt x="6451600" y="7327900"/>
                  <a:pt x="6362700" y="7531100"/>
                </a:cubicBezTo>
                <a:lnTo>
                  <a:pt x="6273800" y="7785100"/>
                </a:lnTo>
                <a:cubicBezTo>
                  <a:pt x="6121400" y="8191500"/>
                  <a:pt x="5943600" y="8407400"/>
                  <a:pt x="5778500" y="8407400"/>
                </a:cubicBezTo>
                <a:cubicBezTo>
                  <a:pt x="5715000" y="8407400"/>
                  <a:pt x="5575300" y="8293100"/>
                  <a:pt x="5448300" y="8153400"/>
                </a:cubicBezTo>
                <a:cubicBezTo>
                  <a:pt x="5334000" y="8013700"/>
                  <a:pt x="5257800" y="7696200"/>
                  <a:pt x="5295900" y="7467600"/>
                </a:cubicBezTo>
                <a:lnTo>
                  <a:pt x="5308600" y="7353300"/>
                </a:lnTo>
                <a:cubicBezTo>
                  <a:pt x="5346700" y="7048500"/>
                  <a:pt x="5257800" y="6946900"/>
                  <a:pt x="4940300" y="6946900"/>
                </a:cubicBezTo>
                <a:close/>
                <a:moveTo>
                  <a:pt x="-330200" y="68326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4" name="Freeform 2934"/>
          <p:cNvSpPr/>
          <p:nvPr/>
        </p:nvSpPr>
        <p:spPr>
          <a:xfrm rot="0" flipH="0" flipV="0">
            <a:off x="20873775" y="18448591"/>
            <a:ext cx="72739" cy="97415"/>
          </a:xfrm>
          <a:custGeom>
            <a:pathLst>
              <a:path w="5016500" h="6718300">
                <a:moveTo>
                  <a:pt x="4140200" y="3873500"/>
                </a:moveTo>
                <a:lnTo>
                  <a:pt x="1524000" y="3873500"/>
                </a:lnTo>
                <a:cubicBezTo>
                  <a:pt x="1219200" y="3873500"/>
                  <a:pt x="1168400" y="3937000"/>
                  <a:pt x="1028700" y="4445000"/>
                </a:cubicBezTo>
                <a:lnTo>
                  <a:pt x="1003300" y="4559300"/>
                </a:lnTo>
                <a:cubicBezTo>
                  <a:pt x="787400" y="5334000"/>
                  <a:pt x="977900" y="5765800"/>
                  <a:pt x="1524000" y="5765800"/>
                </a:cubicBezTo>
                <a:lnTo>
                  <a:pt x="3454400" y="5765800"/>
                </a:lnTo>
                <a:cubicBezTo>
                  <a:pt x="3784600" y="5765800"/>
                  <a:pt x="4064000" y="5994400"/>
                  <a:pt x="4064000" y="6235700"/>
                </a:cubicBezTo>
                <a:cubicBezTo>
                  <a:pt x="4064000" y="6324600"/>
                  <a:pt x="4025900" y="6464300"/>
                  <a:pt x="3975100" y="6553200"/>
                </a:cubicBezTo>
                <a:cubicBezTo>
                  <a:pt x="3924300" y="6642100"/>
                  <a:pt x="3759200" y="6718300"/>
                  <a:pt x="3594100" y="6718300"/>
                </a:cubicBezTo>
                <a:lnTo>
                  <a:pt x="1219200" y="6718300"/>
                </a:lnTo>
                <a:cubicBezTo>
                  <a:pt x="1003300" y="6718300"/>
                  <a:pt x="850900" y="6654800"/>
                  <a:pt x="698500" y="6502400"/>
                </a:cubicBezTo>
                <a:lnTo>
                  <a:pt x="279400" y="6083300"/>
                </a:lnTo>
                <a:cubicBezTo>
                  <a:pt x="63500" y="5854700"/>
                  <a:pt x="0" y="5219700"/>
                  <a:pt x="127000" y="4546600"/>
                </a:cubicBezTo>
                <a:lnTo>
                  <a:pt x="215900" y="4102100"/>
                </a:lnTo>
                <a:cubicBezTo>
                  <a:pt x="241300" y="3949700"/>
                  <a:pt x="292100" y="3746500"/>
                  <a:pt x="330200" y="3657600"/>
                </a:cubicBezTo>
                <a:cubicBezTo>
                  <a:pt x="368300" y="3581400"/>
                  <a:pt x="406400" y="3378200"/>
                  <a:pt x="431800" y="3225800"/>
                </a:cubicBezTo>
                <a:lnTo>
                  <a:pt x="444500" y="3048000"/>
                </a:lnTo>
                <a:cubicBezTo>
                  <a:pt x="469900" y="2895600"/>
                  <a:pt x="508000" y="2641600"/>
                  <a:pt x="546100" y="2489200"/>
                </a:cubicBezTo>
                <a:lnTo>
                  <a:pt x="596900" y="2298700"/>
                </a:lnTo>
                <a:cubicBezTo>
                  <a:pt x="635000" y="2146300"/>
                  <a:pt x="698500" y="1981200"/>
                  <a:pt x="736600" y="1943100"/>
                </a:cubicBezTo>
                <a:cubicBezTo>
                  <a:pt x="774700" y="1905000"/>
                  <a:pt x="825500" y="1790700"/>
                  <a:pt x="850900" y="1689100"/>
                </a:cubicBezTo>
                <a:cubicBezTo>
                  <a:pt x="876300" y="1587500"/>
                  <a:pt x="952500" y="1384300"/>
                  <a:pt x="1028700" y="1244600"/>
                </a:cubicBezTo>
                <a:lnTo>
                  <a:pt x="1168400" y="990600"/>
                </a:lnTo>
                <a:cubicBezTo>
                  <a:pt x="1257300" y="850900"/>
                  <a:pt x="1409700" y="647700"/>
                  <a:pt x="1524000" y="533400"/>
                </a:cubicBezTo>
                <a:lnTo>
                  <a:pt x="1549400" y="508000"/>
                </a:lnTo>
                <a:cubicBezTo>
                  <a:pt x="1841500" y="215900"/>
                  <a:pt x="2108200" y="101600"/>
                  <a:pt x="2641600" y="63500"/>
                </a:cubicBezTo>
                <a:lnTo>
                  <a:pt x="3162300" y="12700"/>
                </a:lnTo>
                <a:cubicBezTo>
                  <a:pt x="3327400" y="0"/>
                  <a:pt x="3594100" y="25400"/>
                  <a:pt x="3746500" y="50800"/>
                </a:cubicBezTo>
                <a:lnTo>
                  <a:pt x="3962400" y="101600"/>
                </a:lnTo>
                <a:cubicBezTo>
                  <a:pt x="4660900" y="266700"/>
                  <a:pt x="5016500" y="838200"/>
                  <a:pt x="5016500" y="1803400"/>
                </a:cubicBezTo>
                <a:lnTo>
                  <a:pt x="5016500" y="2311400"/>
                </a:lnTo>
                <a:cubicBezTo>
                  <a:pt x="5016500" y="2476500"/>
                  <a:pt x="4978400" y="2743200"/>
                  <a:pt x="4940300" y="2895600"/>
                </a:cubicBezTo>
                <a:lnTo>
                  <a:pt x="4813300" y="3467100"/>
                </a:lnTo>
                <a:cubicBezTo>
                  <a:pt x="4737100" y="3784600"/>
                  <a:pt x="4584700" y="3873500"/>
                  <a:pt x="4140200" y="3873500"/>
                </a:cubicBezTo>
                <a:close/>
                <a:moveTo>
                  <a:pt x="2578100" y="6731000"/>
                </a:moveTo>
                <a:moveTo>
                  <a:pt x="1841500" y="2819400"/>
                </a:moveTo>
                <a:lnTo>
                  <a:pt x="3670300" y="2819400"/>
                </a:lnTo>
                <a:cubicBezTo>
                  <a:pt x="4025900" y="2819400"/>
                  <a:pt x="4089400" y="2768600"/>
                  <a:pt x="4140200" y="2413000"/>
                </a:cubicBezTo>
                <a:cubicBezTo>
                  <a:pt x="4152900" y="2260600"/>
                  <a:pt x="4191000" y="2082800"/>
                  <a:pt x="4229100" y="2006600"/>
                </a:cubicBezTo>
                <a:cubicBezTo>
                  <a:pt x="4292600" y="1854200"/>
                  <a:pt x="4292600" y="1854200"/>
                  <a:pt x="4165600" y="1524000"/>
                </a:cubicBezTo>
                <a:lnTo>
                  <a:pt x="4165600" y="1498600"/>
                </a:lnTo>
                <a:cubicBezTo>
                  <a:pt x="4102100" y="1333500"/>
                  <a:pt x="3924300" y="1143000"/>
                  <a:pt x="3784600" y="1079500"/>
                </a:cubicBezTo>
                <a:lnTo>
                  <a:pt x="3708400" y="1041400"/>
                </a:lnTo>
                <a:cubicBezTo>
                  <a:pt x="3556000" y="977900"/>
                  <a:pt x="3302000" y="927100"/>
                  <a:pt x="3136900" y="927100"/>
                </a:cubicBezTo>
                <a:lnTo>
                  <a:pt x="2870200" y="927100"/>
                </a:lnTo>
                <a:cubicBezTo>
                  <a:pt x="2705100" y="927100"/>
                  <a:pt x="2476500" y="1016000"/>
                  <a:pt x="2349500" y="1130300"/>
                </a:cubicBezTo>
                <a:lnTo>
                  <a:pt x="1892300" y="1536700"/>
                </a:lnTo>
                <a:cubicBezTo>
                  <a:pt x="1638300" y="1778000"/>
                  <a:pt x="1549400" y="1993900"/>
                  <a:pt x="1549400" y="2387600"/>
                </a:cubicBezTo>
                <a:lnTo>
                  <a:pt x="1549400" y="2527300"/>
                </a:lnTo>
                <a:cubicBezTo>
                  <a:pt x="1549400" y="2755900"/>
                  <a:pt x="1612900" y="2819400"/>
                  <a:pt x="1841500" y="2819400"/>
                </a:cubicBezTo>
                <a:close/>
                <a:moveTo>
                  <a:pt x="3632200" y="67310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5" name="Freeform 2935"/>
          <p:cNvSpPr/>
          <p:nvPr/>
        </p:nvSpPr>
        <p:spPr>
          <a:xfrm rot="0" flipH="0" flipV="0">
            <a:off x="20964149" y="18406973"/>
            <a:ext cx="85445" cy="138664"/>
          </a:xfrm>
          <a:custGeom>
            <a:pathLst>
              <a:path w="5892800" h="9563100">
                <a:moveTo>
                  <a:pt x="2108200" y="0"/>
                </a:moveTo>
                <a:lnTo>
                  <a:pt x="5257800" y="0"/>
                </a:lnTo>
                <a:cubicBezTo>
                  <a:pt x="5702300" y="0"/>
                  <a:pt x="5892800" y="101600"/>
                  <a:pt x="5892800" y="355600"/>
                </a:cubicBezTo>
                <a:cubicBezTo>
                  <a:pt x="5892800" y="647700"/>
                  <a:pt x="5702300" y="838200"/>
                  <a:pt x="5346700" y="889000"/>
                </a:cubicBezTo>
                <a:cubicBezTo>
                  <a:pt x="5156200" y="914400"/>
                  <a:pt x="4813300" y="939800"/>
                  <a:pt x="4584700" y="927100"/>
                </a:cubicBezTo>
                <a:lnTo>
                  <a:pt x="3606800" y="914400"/>
                </a:lnTo>
                <a:cubicBezTo>
                  <a:pt x="2933700" y="914400"/>
                  <a:pt x="2730500" y="1193800"/>
                  <a:pt x="3175000" y="1536700"/>
                </a:cubicBezTo>
                <a:cubicBezTo>
                  <a:pt x="3365500" y="1689100"/>
                  <a:pt x="3670300" y="2120900"/>
                  <a:pt x="3911600" y="2552700"/>
                </a:cubicBezTo>
                <a:cubicBezTo>
                  <a:pt x="4089400" y="2895600"/>
                  <a:pt x="4318000" y="3263900"/>
                  <a:pt x="4356100" y="3289300"/>
                </a:cubicBezTo>
                <a:cubicBezTo>
                  <a:pt x="4381500" y="3302000"/>
                  <a:pt x="4457700" y="3505200"/>
                  <a:pt x="4533900" y="3733800"/>
                </a:cubicBezTo>
                <a:lnTo>
                  <a:pt x="4711700" y="4279900"/>
                </a:lnTo>
                <a:cubicBezTo>
                  <a:pt x="4864100" y="4787900"/>
                  <a:pt x="4864100" y="4813300"/>
                  <a:pt x="4749800" y="5334000"/>
                </a:cubicBezTo>
                <a:lnTo>
                  <a:pt x="4330700" y="7188200"/>
                </a:lnTo>
                <a:cubicBezTo>
                  <a:pt x="4279900" y="7416800"/>
                  <a:pt x="4165600" y="7759700"/>
                  <a:pt x="4089400" y="7962900"/>
                </a:cubicBezTo>
                <a:lnTo>
                  <a:pt x="3924300" y="8382000"/>
                </a:lnTo>
                <a:cubicBezTo>
                  <a:pt x="3835400" y="8585200"/>
                  <a:pt x="3619500" y="8877300"/>
                  <a:pt x="3429000" y="9029700"/>
                </a:cubicBezTo>
                <a:lnTo>
                  <a:pt x="3251200" y="9182100"/>
                </a:lnTo>
                <a:cubicBezTo>
                  <a:pt x="2870200" y="9486900"/>
                  <a:pt x="2667000" y="9563100"/>
                  <a:pt x="2057400" y="9563100"/>
                </a:cubicBezTo>
                <a:lnTo>
                  <a:pt x="1473200" y="9563100"/>
                </a:lnTo>
                <a:cubicBezTo>
                  <a:pt x="622300" y="9563100"/>
                  <a:pt x="0" y="8991600"/>
                  <a:pt x="0" y="8216900"/>
                </a:cubicBezTo>
                <a:lnTo>
                  <a:pt x="0" y="6819900"/>
                </a:lnTo>
                <a:cubicBezTo>
                  <a:pt x="0" y="6591300"/>
                  <a:pt x="63500" y="6235700"/>
                  <a:pt x="139700" y="6019800"/>
                </a:cubicBezTo>
                <a:lnTo>
                  <a:pt x="584200" y="4737100"/>
                </a:lnTo>
                <a:cubicBezTo>
                  <a:pt x="787400" y="4152900"/>
                  <a:pt x="939800" y="3886200"/>
                  <a:pt x="1282700" y="3556000"/>
                </a:cubicBezTo>
                <a:lnTo>
                  <a:pt x="1511300" y="3340100"/>
                </a:lnTo>
                <a:cubicBezTo>
                  <a:pt x="1866900" y="2984500"/>
                  <a:pt x="1917700" y="2959100"/>
                  <a:pt x="2451100" y="2819400"/>
                </a:cubicBezTo>
                <a:cubicBezTo>
                  <a:pt x="2908300" y="2705100"/>
                  <a:pt x="2921000" y="2641600"/>
                  <a:pt x="2603500" y="2159000"/>
                </a:cubicBezTo>
                <a:lnTo>
                  <a:pt x="1816100" y="927100"/>
                </a:lnTo>
                <a:cubicBezTo>
                  <a:pt x="1600200" y="596900"/>
                  <a:pt x="1511300" y="165100"/>
                  <a:pt x="1638300" y="50800"/>
                </a:cubicBezTo>
                <a:cubicBezTo>
                  <a:pt x="1663700" y="12700"/>
                  <a:pt x="1879600" y="0"/>
                  <a:pt x="2108200" y="0"/>
                </a:cubicBezTo>
                <a:close/>
                <a:moveTo>
                  <a:pt x="9017000" y="9601200"/>
                </a:moveTo>
                <a:moveTo>
                  <a:pt x="1282700" y="5207000"/>
                </a:moveTo>
                <a:lnTo>
                  <a:pt x="787400" y="7251700"/>
                </a:lnTo>
                <a:cubicBezTo>
                  <a:pt x="762000" y="7366000"/>
                  <a:pt x="736600" y="7556500"/>
                  <a:pt x="736600" y="7670800"/>
                </a:cubicBezTo>
                <a:lnTo>
                  <a:pt x="736600" y="7721600"/>
                </a:lnTo>
                <a:cubicBezTo>
                  <a:pt x="736600" y="8026400"/>
                  <a:pt x="825500" y="8280400"/>
                  <a:pt x="990600" y="8445500"/>
                </a:cubicBezTo>
                <a:lnTo>
                  <a:pt x="1016000" y="8458200"/>
                </a:lnTo>
                <a:cubicBezTo>
                  <a:pt x="1092200" y="8547100"/>
                  <a:pt x="1257300" y="8610600"/>
                  <a:pt x="1371600" y="8610600"/>
                </a:cubicBezTo>
                <a:lnTo>
                  <a:pt x="2311400" y="8610600"/>
                </a:lnTo>
                <a:cubicBezTo>
                  <a:pt x="2438400" y="8610600"/>
                  <a:pt x="2527300" y="8559800"/>
                  <a:pt x="2527300" y="8483600"/>
                </a:cubicBezTo>
                <a:cubicBezTo>
                  <a:pt x="2527300" y="8420100"/>
                  <a:pt x="2565400" y="8343900"/>
                  <a:pt x="2603500" y="8331200"/>
                </a:cubicBezTo>
                <a:cubicBezTo>
                  <a:pt x="2654300" y="8318500"/>
                  <a:pt x="2781300" y="8255000"/>
                  <a:pt x="2882900" y="8191500"/>
                </a:cubicBezTo>
                <a:lnTo>
                  <a:pt x="2971800" y="8140700"/>
                </a:lnTo>
                <a:cubicBezTo>
                  <a:pt x="3175000" y="8026400"/>
                  <a:pt x="3238500" y="7912100"/>
                  <a:pt x="3327400" y="7518400"/>
                </a:cubicBezTo>
                <a:lnTo>
                  <a:pt x="3835400" y="5499100"/>
                </a:lnTo>
                <a:cubicBezTo>
                  <a:pt x="3860800" y="5384800"/>
                  <a:pt x="3911600" y="5245100"/>
                  <a:pt x="3937000" y="5168900"/>
                </a:cubicBezTo>
                <a:cubicBezTo>
                  <a:pt x="3975100" y="5092700"/>
                  <a:pt x="4000500" y="4940300"/>
                  <a:pt x="4000500" y="4826000"/>
                </a:cubicBezTo>
                <a:lnTo>
                  <a:pt x="4000500" y="4775200"/>
                </a:lnTo>
                <a:cubicBezTo>
                  <a:pt x="4000500" y="4292600"/>
                  <a:pt x="3784600" y="3949700"/>
                  <a:pt x="3441700" y="3911600"/>
                </a:cubicBezTo>
                <a:cubicBezTo>
                  <a:pt x="3340100" y="3898900"/>
                  <a:pt x="3238500" y="3860800"/>
                  <a:pt x="3213100" y="3835400"/>
                </a:cubicBezTo>
                <a:cubicBezTo>
                  <a:pt x="3175000" y="3797300"/>
                  <a:pt x="3060700" y="3771900"/>
                  <a:pt x="2946400" y="3771900"/>
                </a:cubicBezTo>
                <a:lnTo>
                  <a:pt x="2679700" y="3771900"/>
                </a:lnTo>
                <a:cubicBezTo>
                  <a:pt x="2565400" y="3771900"/>
                  <a:pt x="2400300" y="3810000"/>
                  <a:pt x="2324100" y="3835400"/>
                </a:cubicBezTo>
                <a:cubicBezTo>
                  <a:pt x="2235200" y="3873500"/>
                  <a:pt x="2108200" y="3911600"/>
                  <a:pt x="2032000" y="3937000"/>
                </a:cubicBezTo>
                <a:cubicBezTo>
                  <a:pt x="1968500" y="3962400"/>
                  <a:pt x="1854200" y="4064000"/>
                  <a:pt x="1803400" y="4165600"/>
                </a:cubicBezTo>
                <a:lnTo>
                  <a:pt x="1435100" y="4826000"/>
                </a:lnTo>
                <a:cubicBezTo>
                  <a:pt x="1371600" y="4927600"/>
                  <a:pt x="1308100" y="5092700"/>
                  <a:pt x="1282700" y="5207000"/>
                </a:cubicBezTo>
                <a:close/>
                <a:moveTo>
                  <a:pt x="3810000" y="96012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6" name="Freeform 2936"/>
          <p:cNvSpPr/>
          <p:nvPr/>
        </p:nvSpPr>
        <p:spPr>
          <a:xfrm rot="0" flipH="0" flipV="0">
            <a:off x="21047528" y="18448591"/>
            <a:ext cx="72739" cy="97415"/>
          </a:xfrm>
          <a:custGeom>
            <a:pathLst>
              <a:path w="5016500" h="6718300">
                <a:moveTo>
                  <a:pt x="4140200" y="3873500"/>
                </a:moveTo>
                <a:lnTo>
                  <a:pt x="1524000" y="3873500"/>
                </a:lnTo>
                <a:cubicBezTo>
                  <a:pt x="1219200" y="3873500"/>
                  <a:pt x="1168400" y="3937000"/>
                  <a:pt x="1028700" y="4445000"/>
                </a:cubicBezTo>
                <a:lnTo>
                  <a:pt x="1003300" y="4559300"/>
                </a:lnTo>
                <a:cubicBezTo>
                  <a:pt x="787400" y="5334000"/>
                  <a:pt x="977900" y="5765800"/>
                  <a:pt x="1524000" y="5765800"/>
                </a:cubicBezTo>
                <a:lnTo>
                  <a:pt x="3454400" y="5765800"/>
                </a:lnTo>
                <a:cubicBezTo>
                  <a:pt x="3784600" y="5765800"/>
                  <a:pt x="4064000" y="5994400"/>
                  <a:pt x="4064000" y="6235700"/>
                </a:cubicBezTo>
                <a:cubicBezTo>
                  <a:pt x="4064000" y="6324600"/>
                  <a:pt x="4025900" y="6464300"/>
                  <a:pt x="3975100" y="6553200"/>
                </a:cubicBezTo>
                <a:cubicBezTo>
                  <a:pt x="3924300" y="6642100"/>
                  <a:pt x="3759200" y="6718300"/>
                  <a:pt x="3594100" y="6718300"/>
                </a:cubicBezTo>
                <a:lnTo>
                  <a:pt x="1219200" y="6718300"/>
                </a:lnTo>
                <a:cubicBezTo>
                  <a:pt x="1003300" y="6718300"/>
                  <a:pt x="850900" y="6654800"/>
                  <a:pt x="698500" y="6502400"/>
                </a:cubicBezTo>
                <a:lnTo>
                  <a:pt x="279400" y="6083300"/>
                </a:lnTo>
                <a:cubicBezTo>
                  <a:pt x="63500" y="5854700"/>
                  <a:pt x="0" y="5219700"/>
                  <a:pt x="127000" y="4546600"/>
                </a:cubicBezTo>
                <a:lnTo>
                  <a:pt x="215900" y="4102100"/>
                </a:lnTo>
                <a:cubicBezTo>
                  <a:pt x="241300" y="3949700"/>
                  <a:pt x="292100" y="3746500"/>
                  <a:pt x="330200" y="3657600"/>
                </a:cubicBezTo>
                <a:cubicBezTo>
                  <a:pt x="368300" y="3581400"/>
                  <a:pt x="406400" y="3378200"/>
                  <a:pt x="431800" y="3225800"/>
                </a:cubicBezTo>
                <a:lnTo>
                  <a:pt x="444500" y="3048000"/>
                </a:lnTo>
                <a:cubicBezTo>
                  <a:pt x="469900" y="2895600"/>
                  <a:pt x="508000" y="2641600"/>
                  <a:pt x="546100" y="2489200"/>
                </a:cubicBezTo>
                <a:lnTo>
                  <a:pt x="596900" y="2298700"/>
                </a:lnTo>
                <a:cubicBezTo>
                  <a:pt x="635000" y="2146300"/>
                  <a:pt x="698500" y="1981200"/>
                  <a:pt x="736600" y="1943100"/>
                </a:cubicBezTo>
                <a:cubicBezTo>
                  <a:pt x="774700" y="1905000"/>
                  <a:pt x="825500" y="1790700"/>
                  <a:pt x="850900" y="1689100"/>
                </a:cubicBezTo>
                <a:cubicBezTo>
                  <a:pt x="876300" y="1587500"/>
                  <a:pt x="952500" y="1384300"/>
                  <a:pt x="1028700" y="1244600"/>
                </a:cubicBezTo>
                <a:lnTo>
                  <a:pt x="1168400" y="990600"/>
                </a:lnTo>
                <a:cubicBezTo>
                  <a:pt x="1257300" y="850900"/>
                  <a:pt x="1409700" y="647700"/>
                  <a:pt x="1524000" y="533400"/>
                </a:cubicBezTo>
                <a:lnTo>
                  <a:pt x="1549400" y="508000"/>
                </a:lnTo>
                <a:cubicBezTo>
                  <a:pt x="1841500" y="215900"/>
                  <a:pt x="2108200" y="101600"/>
                  <a:pt x="2641600" y="63500"/>
                </a:cubicBezTo>
                <a:lnTo>
                  <a:pt x="3162300" y="12700"/>
                </a:lnTo>
                <a:cubicBezTo>
                  <a:pt x="3327400" y="0"/>
                  <a:pt x="3594100" y="25400"/>
                  <a:pt x="3746500" y="50800"/>
                </a:cubicBezTo>
                <a:lnTo>
                  <a:pt x="3962400" y="101600"/>
                </a:lnTo>
                <a:cubicBezTo>
                  <a:pt x="4660900" y="266700"/>
                  <a:pt x="5016500" y="838200"/>
                  <a:pt x="5016500" y="1803400"/>
                </a:cubicBezTo>
                <a:lnTo>
                  <a:pt x="5016500" y="2311400"/>
                </a:lnTo>
                <a:cubicBezTo>
                  <a:pt x="5016500" y="2476500"/>
                  <a:pt x="4978400" y="2743200"/>
                  <a:pt x="4940300" y="2895600"/>
                </a:cubicBezTo>
                <a:lnTo>
                  <a:pt x="4813300" y="3467100"/>
                </a:lnTo>
                <a:cubicBezTo>
                  <a:pt x="4737100" y="3784600"/>
                  <a:pt x="4584700" y="3873500"/>
                  <a:pt x="4140200" y="3873500"/>
                </a:cubicBezTo>
                <a:close/>
                <a:moveTo>
                  <a:pt x="2578100" y="6731000"/>
                </a:moveTo>
                <a:moveTo>
                  <a:pt x="1841500" y="2819400"/>
                </a:moveTo>
                <a:lnTo>
                  <a:pt x="3670300" y="2819400"/>
                </a:lnTo>
                <a:cubicBezTo>
                  <a:pt x="4025900" y="2819400"/>
                  <a:pt x="4089400" y="2768600"/>
                  <a:pt x="4140200" y="2413000"/>
                </a:cubicBezTo>
                <a:cubicBezTo>
                  <a:pt x="4152900" y="2260600"/>
                  <a:pt x="4191000" y="2082800"/>
                  <a:pt x="4229100" y="2006600"/>
                </a:cubicBezTo>
                <a:cubicBezTo>
                  <a:pt x="4292600" y="1854200"/>
                  <a:pt x="4292600" y="1854200"/>
                  <a:pt x="4165600" y="1524000"/>
                </a:cubicBezTo>
                <a:lnTo>
                  <a:pt x="4165600" y="1498600"/>
                </a:lnTo>
                <a:cubicBezTo>
                  <a:pt x="4102100" y="1333500"/>
                  <a:pt x="3924300" y="1143000"/>
                  <a:pt x="3784600" y="1079500"/>
                </a:cubicBezTo>
                <a:lnTo>
                  <a:pt x="3708400" y="1041400"/>
                </a:lnTo>
                <a:cubicBezTo>
                  <a:pt x="3556000" y="977900"/>
                  <a:pt x="3302000" y="927100"/>
                  <a:pt x="3136900" y="927100"/>
                </a:cubicBezTo>
                <a:lnTo>
                  <a:pt x="2870200" y="927100"/>
                </a:lnTo>
                <a:cubicBezTo>
                  <a:pt x="2705100" y="927100"/>
                  <a:pt x="2476500" y="1016000"/>
                  <a:pt x="2349500" y="1130300"/>
                </a:cubicBezTo>
                <a:lnTo>
                  <a:pt x="1892300" y="1536700"/>
                </a:lnTo>
                <a:cubicBezTo>
                  <a:pt x="1638300" y="1778000"/>
                  <a:pt x="1549400" y="1993900"/>
                  <a:pt x="1549400" y="2387600"/>
                </a:cubicBezTo>
                <a:lnTo>
                  <a:pt x="1549400" y="2527300"/>
                </a:lnTo>
                <a:cubicBezTo>
                  <a:pt x="1549400" y="2755900"/>
                  <a:pt x="1612900" y="2819400"/>
                  <a:pt x="1841500" y="2819400"/>
                </a:cubicBezTo>
                <a:close/>
                <a:moveTo>
                  <a:pt x="3632200" y="67310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7" name="Freeform 2937"/>
          <p:cNvSpPr/>
          <p:nvPr/>
        </p:nvSpPr>
        <p:spPr>
          <a:xfrm rot="0" flipH="0" flipV="0">
            <a:off x="21130904" y="18447118"/>
            <a:ext cx="82683" cy="98888"/>
          </a:xfrm>
          <a:custGeom>
            <a:pathLst>
              <a:path w="5702300" h="6819900">
                <a:moveTo>
                  <a:pt x="3619500" y="3975100"/>
                </a:moveTo>
                <a:lnTo>
                  <a:pt x="1905000" y="3975100"/>
                </a:lnTo>
                <a:cubicBezTo>
                  <a:pt x="1473200" y="3975100"/>
                  <a:pt x="1346200" y="4152900"/>
                  <a:pt x="1244600" y="4876800"/>
                </a:cubicBezTo>
                <a:lnTo>
                  <a:pt x="1231900" y="4978400"/>
                </a:lnTo>
                <a:cubicBezTo>
                  <a:pt x="1206500" y="5143500"/>
                  <a:pt x="1181100" y="5334000"/>
                  <a:pt x="1181100" y="5372100"/>
                </a:cubicBezTo>
                <a:cubicBezTo>
                  <a:pt x="1181100" y="5410200"/>
                  <a:pt x="1168400" y="5575300"/>
                  <a:pt x="1155700" y="5727700"/>
                </a:cubicBezTo>
                <a:lnTo>
                  <a:pt x="1130300" y="5867400"/>
                </a:lnTo>
                <a:cubicBezTo>
                  <a:pt x="1117600" y="6019800"/>
                  <a:pt x="1054100" y="6261100"/>
                  <a:pt x="990600" y="6413500"/>
                </a:cubicBezTo>
                <a:lnTo>
                  <a:pt x="939800" y="6540500"/>
                </a:lnTo>
                <a:cubicBezTo>
                  <a:pt x="876300" y="6692900"/>
                  <a:pt x="685800" y="6819900"/>
                  <a:pt x="533400" y="6819900"/>
                </a:cubicBezTo>
                <a:cubicBezTo>
                  <a:pt x="368300" y="6819900"/>
                  <a:pt x="190500" y="6769100"/>
                  <a:pt x="139700" y="6718300"/>
                </a:cubicBezTo>
                <a:cubicBezTo>
                  <a:pt x="12700" y="6591300"/>
                  <a:pt x="0" y="6210300"/>
                  <a:pt x="101600" y="5791200"/>
                </a:cubicBezTo>
                <a:lnTo>
                  <a:pt x="1308100" y="749300"/>
                </a:lnTo>
                <a:cubicBezTo>
                  <a:pt x="1460500" y="139700"/>
                  <a:pt x="1612900" y="0"/>
                  <a:pt x="2019300" y="127000"/>
                </a:cubicBezTo>
                <a:cubicBezTo>
                  <a:pt x="2209800" y="177800"/>
                  <a:pt x="2286000" y="698500"/>
                  <a:pt x="2184400" y="1206500"/>
                </a:cubicBezTo>
                <a:lnTo>
                  <a:pt x="2019300" y="1955800"/>
                </a:lnTo>
                <a:cubicBezTo>
                  <a:pt x="1993900" y="2108200"/>
                  <a:pt x="1905000" y="2311400"/>
                  <a:pt x="1841500" y="2400300"/>
                </a:cubicBezTo>
                <a:cubicBezTo>
                  <a:pt x="1536700" y="2794000"/>
                  <a:pt x="1739900" y="3035300"/>
                  <a:pt x="2374900" y="3035300"/>
                </a:cubicBezTo>
                <a:lnTo>
                  <a:pt x="3721100" y="3035300"/>
                </a:lnTo>
                <a:cubicBezTo>
                  <a:pt x="4254500" y="3035300"/>
                  <a:pt x="4445000" y="2832100"/>
                  <a:pt x="4445000" y="2273300"/>
                </a:cubicBezTo>
                <a:cubicBezTo>
                  <a:pt x="4445000" y="2108200"/>
                  <a:pt x="4483100" y="1854200"/>
                  <a:pt x="4521200" y="1689100"/>
                </a:cubicBezTo>
                <a:lnTo>
                  <a:pt x="4838700" y="482600"/>
                </a:lnTo>
                <a:cubicBezTo>
                  <a:pt x="4876800" y="330200"/>
                  <a:pt x="5041900" y="190500"/>
                  <a:pt x="5207000" y="190500"/>
                </a:cubicBezTo>
                <a:cubicBezTo>
                  <a:pt x="5359400" y="190500"/>
                  <a:pt x="5537200" y="241300"/>
                  <a:pt x="5600700" y="304800"/>
                </a:cubicBezTo>
                <a:cubicBezTo>
                  <a:pt x="5664200" y="355600"/>
                  <a:pt x="5702300" y="546100"/>
                  <a:pt x="5702300" y="711200"/>
                </a:cubicBezTo>
                <a:lnTo>
                  <a:pt x="5702300" y="838200"/>
                </a:lnTo>
                <a:cubicBezTo>
                  <a:pt x="5702300" y="1003300"/>
                  <a:pt x="5676900" y="1270000"/>
                  <a:pt x="5638800" y="1422400"/>
                </a:cubicBezTo>
                <a:lnTo>
                  <a:pt x="5156200" y="3644900"/>
                </a:lnTo>
                <a:cubicBezTo>
                  <a:pt x="5118100" y="3797300"/>
                  <a:pt x="5067300" y="4000500"/>
                  <a:pt x="5029200" y="4089400"/>
                </a:cubicBezTo>
                <a:cubicBezTo>
                  <a:pt x="4991100" y="4165600"/>
                  <a:pt x="4927600" y="4368800"/>
                  <a:pt x="4889500" y="4521200"/>
                </a:cubicBezTo>
                <a:lnTo>
                  <a:pt x="4521200" y="6172200"/>
                </a:lnTo>
                <a:cubicBezTo>
                  <a:pt x="4394200" y="6718300"/>
                  <a:pt x="4318000" y="6819900"/>
                  <a:pt x="3949700" y="6819900"/>
                </a:cubicBezTo>
                <a:cubicBezTo>
                  <a:pt x="3670300" y="6819900"/>
                  <a:pt x="3606800" y="6743700"/>
                  <a:pt x="3606800" y="6451600"/>
                </a:cubicBezTo>
                <a:lnTo>
                  <a:pt x="3606800" y="5956300"/>
                </a:lnTo>
                <a:cubicBezTo>
                  <a:pt x="3606800" y="5791200"/>
                  <a:pt x="3632200" y="5524500"/>
                  <a:pt x="3683000" y="5372100"/>
                </a:cubicBezTo>
                <a:lnTo>
                  <a:pt x="3937000" y="4356100"/>
                </a:lnTo>
                <a:cubicBezTo>
                  <a:pt x="4025900" y="4000500"/>
                  <a:pt x="4000500" y="3975100"/>
                  <a:pt x="3619500" y="3975100"/>
                </a:cubicBezTo>
                <a:close/>
                <a:moveTo>
                  <a:pt x="2755900" y="68326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8" name="Freeform 2938"/>
          <p:cNvSpPr/>
          <p:nvPr/>
        </p:nvSpPr>
        <p:spPr>
          <a:xfrm rot="0" flipH="0" flipV="0">
            <a:off x="21218883" y="18406421"/>
            <a:ext cx="41433" cy="138849"/>
          </a:xfrm>
          <a:custGeom>
            <a:pathLst>
              <a:path w="2857500" h="9575800">
                <a:moveTo>
                  <a:pt x="1790700" y="952500"/>
                </a:moveTo>
                <a:lnTo>
                  <a:pt x="1790700" y="850900"/>
                </a:lnTo>
                <a:cubicBezTo>
                  <a:pt x="1790700" y="736600"/>
                  <a:pt x="1816100" y="609600"/>
                  <a:pt x="1841500" y="584200"/>
                </a:cubicBezTo>
                <a:cubicBezTo>
                  <a:pt x="1866900" y="558800"/>
                  <a:pt x="1905000" y="444500"/>
                  <a:pt x="1930400" y="342900"/>
                </a:cubicBezTo>
                <a:lnTo>
                  <a:pt x="1930400" y="330200"/>
                </a:lnTo>
                <a:cubicBezTo>
                  <a:pt x="1981200" y="76200"/>
                  <a:pt x="2070100" y="0"/>
                  <a:pt x="2311400" y="0"/>
                </a:cubicBezTo>
                <a:lnTo>
                  <a:pt x="2425700" y="0"/>
                </a:lnTo>
                <a:cubicBezTo>
                  <a:pt x="2540000" y="0"/>
                  <a:pt x="2641600" y="50800"/>
                  <a:pt x="2667000" y="88900"/>
                </a:cubicBezTo>
                <a:cubicBezTo>
                  <a:pt x="2679700" y="139700"/>
                  <a:pt x="2730500" y="215900"/>
                  <a:pt x="2768600" y="254000"/>
                </a:cubicBezTo>
                <a:cubicBezTo>
                  <a:pt x="2857500" y="342900"/>
                  <a:pt x="2857500" y="482600"/>
                  <a:pt x="2768600" y="711200"/>
                </a:cubicBezTo>
                <a:lnTo>
                  <a:pt x="2641600" y="1041400"/>
                </a:lnTo>
                <a:cubicBezTo>
                  <a:pt x="2527300" y="1308100"/>
                  <a:pt x="2451100" y="1371600"/>
                  <a:pt x="2209800" y="1371600"/>
                </a:cubicBezTo>
                <a:cubicBezTo>
                  <a:pt x="1943100" y="1371600"/>
                  <a:pt x="1790700" y="1219200"/>
                  <a:pt x="1790700" y="952500"/>
                </a:cubicBezTo>
                <a:close/>
                <a:moveTo>
                  <a:pt x="8597900" y="9639300"/>
                </a:moveTo>
                <a:moveTo>
                  <a:pt x="50800" y="8420100"/>
                </a:moveTo>
                <a:lnTo>
                  <a:pt x="1168400" y="3556000"/>
                </a:lnTo>
                <a:cubicBezTo>
                  <a:pt x="1193800" y="3441700"/>
                  <a:pt x="1257300" y="3276600"/>
                  <a:pt x="1320800" y="3187700"/>
                </a:cubicBezTo>
                <a:lnTo>
                  <a:pt x="1333500" y="3149600"/>
                </a:lnTo>
                <a:cubicBezTo>
                  <a:pt x="1485900" y="2895600"/>
                  <a:pt x="1562100" y="2844800"/>
                  <a:pt x="1739900" y="2844800"/>
                </a:cubicBezTo>
                <a:cubicBezTo>
                  <a:pt x="1981200" y="2844800"/>
                  <a:pt x="2108200" y="3035300"/>
                  <a:pt x="2108200" y="3416300"/>
                </a:cubicBezTo>
                <a:lnTo>
                  <a:pt x="2108200" y="3581400"/>
                </a:lnTo>
                <a:cubicBezTo>
                  <a:pt x="2108200" y="3695700"/>
                  <a:pt x="2082800" y="3886200"/>
                  <a:pt x="2057400" y="4000500"/>
                </a:cubicBezTo>
                <a:lnTo>
                  <a:pt x="825500" y="9359900"/>
                </a:lnTo>
                <a:cubicBezTo>
                  <a:pt x="787400" y="9550400"/>
                  <a:pt x="762000" y="9575800"/>
                  <a:pt x="571500" y="9575800"/>
                </a:cubicBezTo>
                <a:lnTo>
                  <a:pt x="317500" y="9575800"/>
                </a:lnTo>
                <a:cubicBezTo>
                  <a:pt x="88900" y="9575800"/>
                  <a:pt x="0" y="9436100"/>
                  <a:pt x="0" y="9093200"/>
                </a:cubicBezTo>
                <a:lnTo>
                  <a:pt x="0" y="8839200"/>
                </a:lnTo>
                <a:cubicBezTo>
                  <a:pt x="0" y="8724900"/>
                  <a:pt x="25400" y="8534400"/>
                  <a:pt x="50800" y="8420100"/>
                </a:cubicBezTo>
                <a:close/>
                <a:moveTo>
                  <a:pt x="1130300" y="9639300"/>
                </a:moveTo>
              </a:path>
            </a:pathLst>
          </a:custGeom>
          <a:solidFill>
            <a:srgbClr val="050506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9" name="Rectangle 2939"/>
          <p:cNvSpPr/>
          <p:nvPr/>
        </p:nvSpPr>
        <p:spPr>
          <a:xfrm rot="0" flipH="0" flipV="0">
            <a:off x="22442422" y="18117032"/>
            <a:ext cx="4993082" cy="172287"/>
          </a:xfrm>
          <a:prstGeom prst="rect">
            <a:avLst/>
          </a:prstGeom>
        </p:spPr>
      </p:sp>
      <p:sp>
        <p:nvSpPr>
          <p:cNvPr id="2940" name="Freeform 2940"/>
          <p:cNvSpPr/>
          <p:nvPr/>
        </p:nvSpPr>
        <p:spPr>
          <a:xfrm rot="0" flipH="0" flipV="0">
            <a:off x="22445444" y="18168956"/>
            <a:ext cx="64014" cy="85388"/>
          </a:xfrm>
          <a:custGeom>
            <a:pathLst>
              <a:path w="7531100" h="10045700">
                <a:moveTo>
                  <a:pt x="1384300" y="8966200"/>
                </a:moveTo>
                <a:lnTo>
                  <a:pt x="2565400" y="8966200"/>
                </a:lnTo>
                <a:cubicBezTo>
                  <a:pt x="4064000" y="8966200"/>
                  <a:pt x="5029200" y="7823200"/>
                  <a:pt x="5029200" y="6057900"/>
                </a:cubicBezTo>
                <a:cubicBezTo>
                  <a:pt x="5029200" y="5156200"/>
                  <a:pt x="4851400" y="5029200"/>
                  <a:pt x="3644900" y="5029200"/>
                </a:cubicBezTo>
                <a:lnTo>
                  <a:pt x="3530600" y="5029200"/>
                </a:lnTo>
                <a:cubicBezTo>
                  <a:pt x="2971800" y="5029200"/>
                  <a:pt x="2514600" y="4864100"/>
                  <a:pt x="2514600" y="4660900"/>
                </a:cubicBezTo>
                <a:cubicBezTo>
                  <a:pt x="2514600" y="4470400"/>
                  <a:pt x="2590800" y="4229100"/>
                  <a:pt x="2692400" y="4127500"/>
                </a:cubicBezTo>
                <a:cubicBezTo>
                  <a:pt x="2794000" y="4025900"/>
                  <a:pt x="3327400" y="3949700"/>
                  <a:pt x="3886200" y="3949700"/>
                </a:cubicBezTo>
                <a:lnTo>
                  <a:pt x="4000500" y="3949700"/>
                </a:lnTo>
                <a:cubicBezTo>
                  <a:pt x="5626100" y="3949700"/>
                  <a:pt x="6705600" y="2400300"/>
                  <a:pt x="5740400" y="1435100"/>
                </a:cubicBezTo>
                <a:cubicBezTo>
                  <a:pt x="5537200" y="1244600"/>
                  <a:pt x="4927600" y="1079500"/>
                  <a:pt x="4368800" y="1079500"/>
                </a:cubicBezTo>
                <a:lnTo>
                  <a:pt x="3530600" y="1079500"/>
                </a:lnTo>
                <a:cubicBezTo>
                  <a:pt x="2971800" y="1079500"/>
                  <a:pt x="2514600" y="914400"/>
                  <a:pt x="2514600" y="723900"/>
                </a:cubicBezTo>
                <a:cubicBezTo>
                  <a:pt x="2514600" y="152400"/>
                  <a:pt x="2794000" y="0"/>
                  <a:pt x="3886200" y="0"/>
                </a:cubicBezTo>
                <a:lnTo>
                  <a:pt x="4000500" y="0"/>
                </a:lnTo>
                <a:cubicBezTo>
                  <a:pt x="5829300" y="0"/>
                  <a:pt x="7175500" y="838200"/>
                  <a:pt x="7175500" y="1981200"/>
                </a:cubicBezTo>
                <a:cubicBezTo>
                  <a:pt x="7175500" y="2882900"/>
                  <a:pt x="6908800" y="3517900"/>
                  <a:pt x="6311900" y="4013200"/>
                </a:cubicBezTo>
                <a:cubicBezTo>
                  <a:pt x="5778500" y="4445000"/>
                  <a:pt x="5511800" y="5384800"/>
                  <a:pt x="5918200" y="5384800"/>
                </a:cubicBezTo>
                <a:cubicBezTo>
                  <a:pt x="6019800" y="5384800"/>
                  <a:pt x="6096000" y="5702300"/>
                  <a:pt x="6096000" y="6096000"/>
                </a:cubicBezTo>
                <a:cubicBezTo>
                  <a:pt x="6096000" y="8420100"/>
                  <a:pt x="4610100" y="10045700"/>
                  <a:pt x="2476500" y="10045700"/>
                </a:cubicBezTo>
                <a:lnTo>
                  <a:pt x="1384300" y="10045700"/>
                </a:lnTo>
                <a:cubicBezTo>
                  <a:pt x="406400" y="10045700"/>
                  <a:pt x="0" y="9893300"/>
                  <a:pt x="0" y="9512300"/>
                </a:cubicBezTo>
                <a:cubicBezTo>
                  <a:pt x="0" y="9410700"/>
                  <a:pt x="88900" y="9245600"/>
                  <a:pt x="177800" y="9144000"/>
                </a:cubicBezTo>
                <a:cubicBezTo>
                  <a:pt x="279400" y="9055100"/>
                  <a:pt x="825500" y="8966200"/>
                  <a:pt x="1384300" y="8966200"/>
                </a:cubicBezTo>
                <a:close/>
                <a:moveTo>
                  <a:pt x="723900" y="10045700"/>
                </a:moveTo>
                <a:moveTo>
                  <a:pt x="7531100" y="9334500"/>
                </a:moveTo>
                <a:cubicBezTo>
                  <a:pt x="7531100" y="9525000"/>
                  <a:pt x="7454900" y="9690100"/>
                  <a:pt x="7353300" y="9690100"/>
                </a:cubicBezTo>
                <a:cubicBezTo>
                  <a:pt x="7251700" y="9690100"/>
                  <a:pt x="7175500" y="9525000"/>
                  <a:pt x="7175500" y="9334500"/>
                </a:cubicBezTo>
                <a:cubicBezTo>
                  <a:pt x="7175500" y="9131300"/>
                  <a:pt x="7251700" y="8966200"/>
                  <a:pt x="7353300" y="8966200"/>
                </a:cubicBezTo>
                <a:cubicBezTo>
                  <a:pt x="7454900" y="8966200"/>
                  <a:pt x="7531100" y="9131300"/>
                  <a:pt x="7531100" y="9334500"/>
                </a:cubicBezTo>
                <a:close/>
                <a:moveTo>
                  <a:pt x="355600" y="100457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1" name="Freeform 2941"/>
          <p:cNvSpPr/>
          <p:nvPr/>
        </p:nvSpPr>
        <p:spPr>
          <a:xfrm rot="0" flipH="0" flipV="0">
            <a:off x="22509458" y="18242146"/>
            <a:ext cx="6045" cy="12198"/>
          </a:xfrm>
          <a:custGeom>
            <a:pathLst>
              <a:path w="711200" h="1435100">
                <a:moveTo>
                  <a:pt x="0" y="1079500"/>
                </a:moveTo>
                <a:lnTo>
                  <a:pt x="0" y="355600"/>
                </a:lnTo>
                <a:cubicBezTo>
                  <a:pt x="0" y="152400"/>
                  <a:pt x="152400" y="0"/>
                  <a:pt x="355600" y="0"/>
                </a:cubicBezTo>
                <a:cubicBezTo>
                  <a:pt x="558800" y="0"/>
                  <a:pt x="711200" y="165100"/>
                  <a:pt x="711200" y="355600"/>
                </a:cubicBezTo>
                <a:lnTo>
                  <a:pt x="711200" y="723900"/>
                </a:lnTo>
                <a:cubicBezTo>
                  <a:pt x="711200" y="914400"/>
                  <a:pt x="635000" y="1079500"/>
                  <a:pt x="533400" y="1079500"/>
                </a:cubicBezTo>
                <a:cubicBezTo>
                  <a:pt x="444500" y="1079500"/>
                  <a:pt x="355600" y="1155700"/>
                  <a:pt x="355600" y="1257300"/>
                </a:cubicBezTo>
                <a:cubicBezTo>
                  <a:pt x="355600" y="1358900"/>
                  <a:pt x="279400" y="1435100"/>
                  <a:pt x="177800" y="1435100"/>
                </a:cubicBezTo>
                <a:cubicBezTo>
                  <a:pt x="76200" y="1435100"/>
                  <a:pt x="0" y="1270000"/>
                  <a:pt x="0" y="1079500"/>
                </a:cubicBezTo>
                <a:close/>
                <a:moveTo>
                  <a:pt x="355600" y="1435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2" name="Freeform 2942"/>
          <p:cNvSpPr/>
          <p:nvPr/>
        </p:nvSpPr>
        <p:spPr>
          <a:xfrm rot="0" flipH="0" flipV="0">
            <a:off x="22780852" y="18170360"/>
            <a:ext cx="65849" cy="83769"/>
          </a:xfrm>
          <a:custGeom>
            <a:pathLst>
              <a:path w="7747000" h="9855200">
                <a:moveTo>
                  <a:pt x="2844800" y="9855200"/>
                </a:moveTo>
                <a:lnTo>
                  <a:pt x="1384300" y="9855200"/>
                </a:lnTo>
                <a:cubicBezTo>
                  <a:pt x="292100" y="9855200"/>
                  <a:pt x="0" y="9715500"/>
                  <a:pt x="0" y="9144000"/>
                </a:cubicBezTo>
                <a:cubicBezTo>
                  <a:pt x="0" y="8940800"/>
                  <a:pt x="114300" y="8343900"/>
                  <a:pt x="266700" y="7810500"/>
                </a:cubicBezTo>
                <a:lnTo>
                  <a:pt x="1854200" y="1765300"/>
                </a:lnTo>
                <a:cubicBezTo>
                  <a:pt x="2311400" y="38100"/>
                  <a:pt x="2362200" y="0"/>
                  <a:pt x="3975100" y="0"/>
                </a:cubicBezTo>
                <a:lnTo>
                  <a:pt x="4368800" y="0"/>
                </a:lnTo>
                <a:cubicBezTo>
                  <a:pt x="5994400" y="0"/>
                  <a:pt x="6324600" y="63500"/>
                  <a:pt x="6743700" y="431800"/>
                </a:cubicBezTo>
                <a:cubicBezTo>
                  <a:pt x="7454900" y="1079500"/>
                  <a:pt x="7747000" y="2260600"/>
                  <a:pt x="7378700" y="3009900"/>
                </a:cubicBezTo>
                <a:cubicBezTo>
                  <a:pt x="7289800" y="3187700"/>
                  <a:pt x="7162800" y="3441700"/>
                  <a:pt x="7086600" y="3594100"/>
                </a:cubicBezTo>
                <a:cubicBezTo>
                  <a:pt x="7023100" y="3733800"/>
                  <a:pt x="6769100" y="3975100"/>
                  <a:pt x="6527800" y="4114800"/>
                </a:cubicBezTo>
                <a:cubicBezTo>
                  <a:pt x="6096000" y="4381500"/>
                  <a:pt x="5943600" y="4838700"/>
                  <a:pt x="6273800" y="4838700"/>
                </a:cubicBezTo>
                <a:cubicBezTo>
                  <a:pt x="6565900" y="4838700"/>
                  <a:pt x="6819900" y="5575300"/>
                  <a:pt x="6819900" y="6413500"/>
                </a:cubicBezTo>
                <a:cubicBezTo>
                  <a:pt x="6819900" y="7467600"/>
                  <a:pt x="6629400" y="7899400"/>
                  <a:pt x="5803900" y="8724900"/>
                </a:cubicBezTo>
                <a:lnTo>
                  <a:pt x="5740400" y="8788400"/>
                </a:lnTo>
                <a:cubicBezTo>
                  <a:pt x="4902200" y="9613900"/>
                  <a:pt x="4254500" y="9855200"/>
                  <a:pt x="2844800" y="9855200"/>
                </a:cubicBezTo>
                <a:close/>
                <a:moveTo>
                  <a:pt x="-330200" y="9880600"/>
                </a:moveTo>
                <a:moveTo>
                  <a:pt x="3530600" y="3949700"/>
                </a:moveTo>
                <a:lnTo>
                  <a:pt x="3924300" y="3949700"/>
                </a:lnTo>
                <a:cubicBezTo>
                  <a:pt x="5664200" y="3949700"/>
                  <a:pt x="6451600" y="3416300"/>
                  <a:pt x="6451600" y="2235200"/>
                </a:cubicBezTo>
                <a:cubicBezTo>
                  <a:pt x="6451600" y="1524000"/>
                  <a:pt x="6197600" y="1206500"/>
                  <a:pt x="5511800" y="1016000"/>
                </a:cubicBezTo>
                <a:cubicBezTo>
                  <a:pt x="4267200" y="698500"/>
                  <a:pt x="3098800" y="952500"/>
                  <a:pt x="2959100" y="1574800"/>
                </a:cubicBezTo>
                <a:cubicBezTo>
                  <a:pt x="2895600" y="1841500"/>
                  <a:pt x="2781300" y="2324100"/>
                  <a:pt x="2679700" y="2641600"/>
                </a:cubicBezTo>
                <a:cubicBezTo>
                  <a:pt x="2590800" y="2959100"/>
                  <a:pt x="2514600" y="3390900"/>
                  <a:pt x="2514600" y="3581400"/>
                </a:cubicBezTo>
                <a:cubicBezTo>
                  <a:pt x="2514600" y="3784600"/>
                  <a:pt x="2971800" y="3949700"/>
                  <a:pt x="3530600" y="3949700"/>
                </a:cubicBezTo>
                <a:close/>
                <a:moveTo>
                  <a:pt x="5575300" y="9880600"/>
                </a:moveTo>
                <a:moveTo>
                  <a:pt x="2095500" y="8788400"/>
                </a:moveTo>
                <a:lnTo>
                  <a:pt x="2806700" y="8788400"/>
                </a:lnTo>
                <a:cubicBezTo>
                  <a:pt x="4813300" y="8788400"/>
                  <a:pt x="5740400" y="8039100"/>
                  <a:pt x="5740400" y="6451600"/>
                </a:cubicBezTo>
                <a:cubicBezTo>
                  <a:pt x="5740400" y="5422900"/>
                  <a:pt x="5511800" y="5130800"/>
                  <a:pt x="4610100" y="4965700"/>
                </a:cubicBezTo>
                <a:cubicBezTo>
                  <a:pt x="2946400" y="4660900"/>
                  <a:pt x="2133600" y="4826000"/>
                  <a:pt x="1917700" y="5524500"/>
                </a:cubicBezTo>
                <a:cubicBezTo>
                  <a:pt x="1841500" y="5791200"/>
                  <a:pt x="1701800" y="6248400"/>
                  <a:pt x="1600200" y="6540500"/>
                </a:cubicBezTo>
                <a:cubicBezTo>
                  <a:pt x="1358900" y="7264400"/>
                  <a:pt x="1079500" y="8382000"/>
                  <a:pt x="1079500" y="8610600"/>
                </a:cubicBezTo>
                <a:cubicBezTo>
                  <a:pt x="1079500" y="8699500"/>
                  <a:pt x="1536700" y="8788400"/>
                  <a:pt x="2095500" y="8788400"/>
                </a:cubicBezTo>
                <a:close/>
                <a:moveTo>
                  <a:pt x="736600" y="9880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3" name="Freeform 2943"/>
          <p:cNvSpPr/>
          <p:nvPr/>
        </p:nvSpPr>
        <p:spPr>
          <a:xfrm rot="0" flipH="0" flipV="0">
            <a:off x="22854062" y="18196484"/>
            <a:ext cx="42640" cy="57861"/>
          </a:xfrm>
          <a:custGeom>
            <a:pathLst>
              <a:path w="5016500" h="6807200">
                <a:moveTo>
                  <a:pt x="2298700" y="0"/>
                </a:moveTo>
                <a:lnTo>
                  <a:pt x="4508500" y="0"/>
                </a:lnTo>
                <a:cubicBezTo>
                  <a:pt x="4787900" y="0"/>
                  <a:pt x="5016500" y="152400"/>
                  <a:pt x="5016500" y="355600"/>
                </a:cubicBezTo>
                <a:cubicBezTo>
                  <a:pt x="5016500" y="546100"/>
                  <a:pt x="4787900" y="711200"/>
                  <a:pt x="4508500" y="711200"/>
                </a:cubicBezTo>
                <a:lnTo>
                  <a:pt x="3378200" y="711200"/>
                </a:lnTo>
                <a:cubicBezTo>
                  <a:pt x="3098800" y="711200"/>
                  <a:pt x="2870200" y="787400"/>
                  <a:pt x="2870200" y="889000"/>
                </a:cubicBezTo>
                <a:cubicBezTo>
                  <a:pt x="2870200" y="990600"/>
                  <a:pt x="2705100" y="1066800"/>
                  <a:pt x="2501900" y="1066800"/>
                </a:cubicBezTo>
                <a:cubicBezTo>
                  <a:pt x="2057400" y="1066800"/>
                  <a:pt x="1790700" y="1333500"/>
                  <a:pt x="1790700" y="1790700"/>
                </a:cubicBezTo>
                <a:cubicBezTo>
                  <a:pt x="1790700" y="1981200"/>
                  <a:pt x="1714500" y="2146300"/>
                  <a:pt x="1612900" y="2146300"/>
                </a:cubicBezTo>
                <a:cubicBezTo>
                  <a:pt x="1511300" y="2146300"/>
                  <a:pt x="1435100" y="2374900"/>
                  <a:pt x="1435100" y="2654300"/>
                </a:cubicBezTo>
                <a:lnTo>
                  <a:pt x="1435100" y="2717800"/>
                </a:lnTo>
                <a:cubicBezTo>
                  <a:pt x="1435100" y="2997200"/>
                  <a:pt x="1346200" y="3225800"/>
                  <a:pt x="1257300" y="3225800"/>
                </a:cubicBezTo>
                <a:cubicBezTo>
                  <a:pt x="1155700" y="3225800"/>
                  <a:pt x="1079500" y="3454400"/>
                  <a:pt x="1079500" y="3733800"/>
                </a:cubicBezTo>
                <a:lnTo>
                  <a:pt x="1079500" y="4140200"/>
                </a:lnTo>
                <a:cubicBezTo>
                  <a:pt x="1079500" y="4432300"/>
                  <a:pt x="990600" y="4660900"/>
                  <a:pt x="889000" y="4660900"/>
                </a:cubicBezTo>
                <a:cubicBezTo>
                  <a:pt x="660400" y="4660900"/>
                  <a:pt x="660400" y="5321300"/>
                  <a:pt x="889000" y="5549900"/>
                </a:cubicBezTo>
                <a:cubicBezTo>
                  <a:pt x="990600" y="5651500"/>
                  <a:pt x="1308100" y="5727700"/>
                  <a:pt x="1587500" y="5727700"/>
                </a:cubicBezTo>
                <a:lnTo>
                  <a:pt x="2717800" y="5727700"/>
                </a:lnTo>
                <a:cubicBezTo>
                  <a:pt x="3238500" y="5727700"/>
                  <a:pt x="3581400" y="5943600"/>
                  <a:pt x="3581400" y="6273800"/>
                </a:cubicBezTo>
                <a:cubicBezTo>
                  <a:pt x="3581400" y="6362700"/>
                  <a:pt x="3505200" y="6527800"/>
                  <a:pt x="3403600" y="6629400"/>
                </a:cubicBezTo>
                <a:cubicBezTo>
                  <a:pt x="3302000" y="6731000"/>
                  <a:pt x="2997200" y="6807200"/>
                  <a:pt x="2717800" y="6807200"/>
                </a:cubicBezTo>
                <a:lnTo>
                  <a:pt x="1219200" y="6807200"/>
                </a:lnTo>
                <a:cubicBezTo>
                  <a:pt x="571500" y="6807200"/>
                  <a:pt x="0" y="6235700"/>
                  <a:pt x="0" y="5575300"/>
                </a:cubicBezTo>
                <a:lnTo>
                  <a:pt x="0" y="4089400"/>
                </a:lnTo>
                <a:cubicBezTo>
                  <a:pt x="0" y="3810000"/>
                  <a:pt x="76200" y="3581400"/>
                  <a:pt x="177800" y="3581400"/>
                </a:cubicBezTo>
                <a:cubicBezTo>
                  <a:pt x="279400" y="3581400"/>
                  <a:pt x="355600" y="3352800"/>
                  <a:pt x="355600" y="3073400"/>
                </a:cubicBezTo>
                <a:lnTo>
                  <a:pt x="355600" y="3009900"/>
                </a:lnTo>
                <a:cubicBezTo>
                  <a:pt x="355600" y="2730500"/>
                  <a:pt x="431800" y="2501900"/>
                  <a:pt x="533400" y="2501900"/>
                </a:cubicBezTo>
                <a:cubicBezTo>
                  <a:pt x="635000" y="2501900"/>
                  <a:pt x="711200" y="2273300"/>
                  <a:pt x="711200" y="1993900"/>
                </a:cubicBezTo>
                <a:lnTo>
                  <a:pt x="711200" y="1574800"/>
                </a:lnTo>
                <a:cubicBezTo>
                  <a:pt x="711200" y="1295400"/>
                  <a:pt x="876300" y="901700"/>
                  <a:pt x="1079500" y="711200"/>
                </a:cubicBezTo>
                <a:lnTo>
                  <a:pt x="1435100" y="355600"/>
                </a:lnTo>
                <a:cubicBezTo>
                  <a:pt x="1625600" y="152400"/>
                  <a:pt x="2019300" y="0"/>
                  <a:pt x="2298700" y="0"/>
                </a:cubicBezTo>
                <a:close/>
                <a:moveTo>
                  <a:pt x="63373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4" name="Freeform 2944"/>
          <p:cNvSpPr/>
          <p:nvPr/>
        </p:nvSpPr>
        <p:spPr>
          <a:xfrm rot="0" flipH="0" flipV="0">
            <a:off x="22902769" y="18172735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5" name="Freeform 2945"/>
          <p:cNvSpPr/>
          <p:nvPr/>
        </p:nvSpPr>
        <p:spPr>
          <a:xfrm rot="0" flipH="0" flipV="0">
            <a:off x="22981588" y="18179104"/>
            <a:ext cx="67468" cy="99421"/>
          </a:xfrm>
          <a:custGeom>
            <a:pathLst>
              <a:path w="7937500" h="11696700">
                <a:moveTo>
                  <a:pt x="7734300" y="5372100"/>
                </a:moveTo>
                <a:lnTo>
                  <a:pt x="7162800" y="7188200"/>
                </a:lnTo>
                <a:cubicBezTo>
                  <a:pt x="6832600" y="8229600"/>
                  <a:pt x="5803900" y="8826500"/>
                  <a:pt x="4318000" y="8826500"/>
                </a:cubicBezTo>
                <a:cubicBezTo>
                  <a:pt x="3937000" y="8826500"/>
                  <a:pt x="3517900" y="9144000"/>
                  <a:pt x="3378200" y="9537700"/>
                </a:cubicBezTo>
                <a:lnTo>
                  <a:pt x="3352800" y="9626600"/>
                </a:lnTo>
                <a:cubicBezTo>
                  <a:pt x="3213100" y="10020300"/>
                  <a:pt x="3048000" y="10642600"/>
                  <a:pt x="3009900" y="11023600"/>
                </a:cubicBezTo>
                <a:cubicBezTo>
                  <a:pt x="2959100" y="11391900"/>
                  <a:pt x="2755900" y="11696700"/>
                  <a:pt x="2565400" y="11696700"/>
                </a:cubicBezTo>
                <a:cubicBezTo>
                  <a:pt x="2171700" y="11696700"/>
                  <a:pt x="1841500" y="11442700"/>
                  <a:pt x="1841500" y="11150600"/>
                </a:cubicBezTo>
                <a:cubicBezTo>
                  <a:pt x="1841500" y="11061700"/>
                  <a:pt x="1955800" y="10655300"/>
                  <a:pt x="2095500" y="10261600"/>
                </a:cubicBezTo>
                <a:lnTo>
                  <a:pt x="2133600" y="10172700"/>
                </a:lnTo>
                <a:cubicBezTo>
                  <a:pt x="2552700" y="8991600"/>
                  <a:pt x="2527300" y="8928100"/>
                  <a:pt x="1524000" y="8597900"/>
                </a:cubicBezTo>
                <a:lnTo>
                  <a:pt x="1270000" y="8509000"/>
                </a:lnTo>
                <a:cubicBezTo>
                  <a:pt x="457200" y="8242300"/>
                  <a:pt x="457200" y="8242300"/>
                  <a:pt x="228600" y="7620000"/>
                </a:cubicBezTo>
                <a:cubicBezTo>
                  <a:pt x="0" y="6959600"/>
                  <a:pt x="12700" y="6096000"/>
                  <a:pt x="266700" y="5295900"/>
                </a:cubicBezTo>
                <a:lnTo>
                  <a:pt x="508000" y="4533900"/>
                </a:lnTo>
                <a:cubicBezTo>
                  <a:pt x="1003300" y="3048000"/>
                  <a:pt x="1778000" y="2247900"/>
                  <a:pt x="2895600" y="2095500"/>
                </a:cubicBezTo>
                <a:lnTo>
                  <a:pt x="3810000" y="1968500"/>
                </a:lnTo>
                <a:cubicBezTo>
                  <a:pt x="4203700" y="1905000"/>
                  <a:pt x="4648200" y="1562100"/>
                  <a:pt x="4787900" y="1206500"/>
                </a:cubicBezTo>
                <a:lnTo>
                  <a:pt x="4991100" y="698500"/>
                </a:lnTo>
                <a:cubicBezTo>
                  <a:pt x="5257800" y="25400"/>
                  <a:pt x="5295900" y="0"/>
                  <a:pt x="5613400" y="88900"/>
                </a:cubicBezTo>
                <a:cubicBezTo>
                  <a:pt x="5715000" y="127000"/>
                  <a:pt x="5791200" y="469900"/>
                  <a:pt x="5791200" y="863600"/>
                </a:cubicBezTo>
                <a:lnTo>
                  <a:pt x="5791200" y="1295400"/>
                </a:lnTo>
                <a:cubicBezTo>
                  <a:pt x="5791200" y="1689100"/>
                  <a:pt x="6108700" y="2070100"/>
                  <a:pt x="6489700" y="2159000"/>
                </a:cubicBezTo>
                <a:lnTo>
                  <a:pt x="6883400" y="2235200"/>
                </a:lnTo>
                <a:cubicBezTo>
                  <a:pt x="7670800" y="2387600"/>
                  <a:pt x="7937500" y="2819400"/>
                  <a:pt x="7937500" y="3886200"/>
                </a:cubicBezTo>
                <a:lnTo>
                  <a:pt x="7937500" y="3987800"/>
                </a:lnTo>
                <a:cubicBezTo>
                  <a:pt x="7937500" y="4381500"/>
                  <a:pt x="7848600" y="5003800"/>
                  <a:pt x="7734300" y="5372100"/>
                </a:cubicBezTo>
                <a:close/>
                <a:moveTo>
                  <a:pt x="3175000" y="8851900"/>
                </a:moveTo>
                <a:moveTo>
                  <a:pt x="1676400" y="4330700"/>
                </a:moveTo>
                <a:lnTo>
                  <a:pt x="1257300" y="5829300"/>
                </a:lnTo>
                <a:cubicBezTo>
                  <a:pt x="1193800" y="6096000"/>
                  <a:pt x="1130300" y="6540500"/>
                  <a:pt x="1130300" y="6819900"/>
                </a:cubicBezTo>
                <a:lnTo>
                  <a:pt x="1130300" y="7124700"/>
                </a:lnTo>
                <a:cubicBezTo>
                  <a:pt x="1130300" y="7683500"/>
                  <a:pt x="1219200" y="7747000"/>
                  <a:pt x="1993900" y="7747000"/>
                </a:cubicBezTo>
                <a:lnTo>
                  <a:pt x="2451100" y="7747000"/>
                </a:lnTo>
                <a:cubicBezTo>
                  <a:pt x="2857500" y="7747000"/>
                  <a:pt x="2984500" y="7645400"/>
                  <a:pt x="3073400" y="7251700"/>
                </a:cubicBezTo>
                <a:lnTo>
                  <a:pt x="3873500" y="3937000"/>
                </a:lnTo>
                <a:cubicBezTo>
                  <a:pt x="3949700" y="3670300"/>
                  <a:pt x="4000500" y="3327400"/>
                  <a:pt x="4000500" y="3175000"/>
                </a:cubicBezTo>
                <a:cubicBezTo>
                  <a:pt x="4000500" y="3022600"/>
                  <a:pt x="3860800" y="2908300"/>
                  <a:pt x="3683000" y="2908300"/>
                </a:cubicBezTo>
                <a:cubicBezTo>
                  <a:pt x="3060700" y="2908300"/>
                  <a:pt x="2552700" y="3086100"/>
                  <a:pt x="2209800" y="3441700"/>
                </a:cubicBezTo>
                <a:lnTo>
                  <a:pt x="2159000" y="3492500"/>
                </a:lnTo>
                <a:cubicBezTo>
                  <a:pt x="1968500" y="3683000"/>
                  <a:pt x="1739900" y="4064000"/>
                  <a:pt x="1676400" y="4330700"/>
                </a:cubicBezTo>
                <a:close/>
                <a:moveTo>
                  <a:pt x="4216400" y="8851900"/>
                </a:moveTo>
                <a:moveTo>
                  <a:pt x="6362700" y="6642100"/>
                </a:moveTo>
                <a:lnTo>
                  <a:pt x="6921500" y="4457700"/>
                </a:lnTo>
                <a:cubicBezTo>
                  <a:pt x="7086600" y="3835400"/>
                  <a:pt x="7086600" y="3835400"/>
                  <a:pt x="6743700" y="3390900"/>
                </a:cubicBezTo>
                <a:cubicBezTo>
                  <a:pt x="6578600" y="3175000"/>
                  <a:pt x="6375400" y="2971800"/>
                  <a:pt x="6299200" y="2946400"/>
                </a:cubicBezTo>
                <a:cubicBezTo>
                  <a:pt x="5943600" y="2844800"/>
                  <a:pt x="5359400" y="2921000"/>
                  <a:pt x="5308600" y="3086100"/>
                </a:cubicBezTo>
                <a:cubicBezTo>
                  <a:pt x="5283200" y="3187700"/>
                  <a:pt x="5181600" y="3479800"/>
                  <a:pt x="5092700" y="3746500"/>
                </a:cubicBezTo>
                <a:lnTo>
                  <a:pt x="4699000" y="4927600"/>
                </a:lnTo>
                <a:cubicBezTo>
                  <a:pt x="4610100" y="5194300"/>
                  <a:pt x="4533900" y="5562600"/>
                  <a:pt x="4533900" y="5753100"/>
                </a:cubicBezTo>
                <a:cubicBezTo>
                  <a:pt x="4533900" y="5943600"/>
                  <a:pt x="4432300" y="6159500"/>
                  <a:pt x="4305300" y="6235700"/>
                </a:cubicBezTo>
                <a:cubicBezTo>
                  <a:pt x="4178300" y="6311900"/>
                  <a:pt x="4025900" y="6578600"/>
                  <a:pt x="3962400" y="6832600"/>
                </a:cubicBezTo>
                <a:lnTo>
                  <a:pt x="3937000" y="6921500"/>
                </a:lnTo>
                <a:cubicBezTo>
                  <a:pt x="3873500" y="7175500"/>
                  <a:pt x="3822700" y="7429500"/>
                  <a:pt x="3822700" y="7480300"/>
                </a:cubicBezTo>
                <a:cubicBezTo>
                  <a:pt x="3822700" y="7670800"/>
                  <a:pt x="4013200" y="7747000"/>
                  <a:pt x="4495800" y="7747000"/>
                </a:cubicBezTo>
                <a:cubicBezTo>
                  <a:pt x="5664200" y="7747000"/>
                  <a:pt x="6159500" y="7454900"/>
                  <a:pt x="6362700" y="6642100"/>
                </a:cubicBezTo>
                <a:close/>
                <a:moveTo>
                  <a:pt x="1905000" y="8851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6" name="Freeform 2946"/>
          <p:cNvSpPr/>
          <p:nvPr/>
        </p:nvSpPr>
        <p:spPr>
          <a:xfrm rot="0" flipH="0" flipV="0">
            <a:off x="23058704" y="1819626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7" name="Freeform 2947"/>
          <p:cNvSpPr/>
          <p:nvPr/>
        </p:nvSpPr>
        <p:spPr>
          <a:xfrm rot="0" flipH="0" flipV="0">
            <a:off x="23127606" y="18196376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8" name="Freeform 2948"/>
          <p:cNvSpPr/>
          <p:nvPr/>
        </p:nvSpPr>
        <p:spPr>
          <a:xfrm rot="0" flipH="0" flipV="0">
            <a:off x="23180116" y="18196591"/>
            <a:ext cx="49225" cy="57861"/>
          </a:xfrm>
          <a:custGeom>
            <a:pathLst>
              <a:path w="5791200" h="6807200">
                <a:moveTo>
                  <a:pt x="2895600" y="0"/>
                </a:moveTo>
                <a:lnTo>
                  <a:pt x="4216400" y="0"/>
                </a:lnTo>
                <a:cubicBezTo>
                  <a:pt x="4495800" y="0"/>
                  <a:pt x="4864100" y="152400"/>
                  <a:pt x="5029200" y="342900"/>
                </a:cubicBezTo>
                <a:lnTo>
                  <a:pt x="5283200" y="635000"/>
                </a:lnTo>
                <a:cubicBezTo>
                  <a:pt x="5676900" y="1079500"/>
                  <a:pt x="5791200" y="1397000"/>
                  <a:pt x="5791200" y="2032000"/>
                </a:cubicBezTo>
                <a:lnTo>
                  <a:pt x="5791200" y="2362200"/>
                </a:lnTo>
                <a:cubicBezTo>
                  <a:pt x="5791200" y="2641600"/>
                  <a:pt x="5727700" y="3073400"/>
                  <a:pt x="5638800" y="3327400"/>
                </a:cubicBezTo>
                <a:lnTo>
                  <a:pt x="5270500" y="4470400"/>
                </a:lnTo>
                <a:cubicBezTo>
                  <a:pt x="4978400" y="5372100"/>
                  <a:pt x="4800600" y="5676900"/>
                  <a:pt x="4394200" y="5994400"/>
                </a:cubicBezTo>
                <a:lnTo>
                  <a:pt x="4216400" y="6134100"/>
                </a:lnTo>
                <a:cubicBezTo>
                  <a:pt x="4000500" y="6311900"/>
                  <a:pt x="3657600" y="6451600"/>
                  <a:pt x="3467100" y="6451600"/>
                </a:cubicBezTo>
                <a:cubicBezTo>
                  <a:pt x="3263900" y="6451600"/>
                  <a:pt x="3111500" y="6540500"/>
                  <a:pt x="3111500" y="6629400"/>
                </a:cubicBezTo>
                <a:cubicBezTo>
                  <a:pt x="3111500" y="6731000"/>
                  <a:pt x="2882900" y="6807200"/>
                  <a:pt x="2603500" y="6807200"/>
                </a:cubicBezTo>
                <a:lnTo>
                  <a:pt x="1828800" y="6807200"/>
                </a:lnTo>
                <a:cubicBezTo>
                  <a:pt x="1066800" y="6807200"/>
                  <a:pt x="660400" y="6591300"/>
                  <a:pt x="406400" y="6045200"/>
                </a:cubicBezTo>
                <a:lnTo>
                  <a:pt x="292100" y="5791200"/>
                </a:lnTo>
                <a:cubicBezTo>
                  <a:pt x="25400" y="5232400"/>
                  <a:pt x="0" y="4533900"/>
                  <a:pt x="190500" y="3822700"/>
                </a:cubicBezTo>
                <a:lnTo>
                  <a:pt x="596900" y="2336800"/>
                </a:lnTo>
                <a:cubicBezTo>
                  <a:pt x="673100" y="2082800"/>
                  <a:pt x="850900" y="1676400"/>
                  <a:pt x="1003300" y="1435100"/>
                </a:cubicBezTo>
                <a:lnTo>
                  <a:pt x="1422400" y="787400"/>
                </a:lnTo>
                <a:cubicBezTo>
                  <a:pt x="1574800" y="546100"/>
                  <a:pt x="1854200" y="355600"/>
                  <a:pt x="2044700" y="355600"/>
                </a:cubicBezTo>
                <a:cubicBezTo>
                  <a:pt x="2235200" y="355600"/>
                  <a:pt x="2387600" y="279400"/>
                  <a:pt x="2387600" y="177800"/>
                </a:cubicBezTo>
                <a:cubicBezTo>
                  <a:pt x="2387600" y="76200"/>
                  <a:pt x="2616200" y="0"/>
                  <a:pt x="2895600" y="0"/>
                </a:cubicBezTo>
                <a:close/>
                <a:moveTo>
                  <a:pt x="6464300" y="6794500"/>
                </a:moveTo>
                <a:moveTo>
                  <a:pt x="1689100" y="2349500"/>
                </a:moveTo>
                <a:lnTo>
                  <a:pt x="1270000" y="3822700"/>
                </a:lnTo>
                <a:cubicBezTo>
                  <a:pt x="1117600" y="4368800"/>
                  <a:pt x="1092200" y="5181600"/>
                  <a:pt x="1219200" y="5511800"/>
                </a:cubicBezTo>
                <a:cubicBezTo>
                  <a:pt x="1270000" y="5638800"/>
                  <a:pt x="1549400" y="5740400"/>
                  <a:pt x="1828800" y="5740400"/>
                </a:cubicBezTo>
                <a:lnTo>
                  <a:pt x="2692400" y="5740400"/>
                </a:lnTo>
                <a:cubicBezTo>
                  <a:pt x="2984500" y="5740400"/>
                  <a:pt x="3390900" y="5562600"/>
                  <a:pt x="3619500" y="5359400"/>
                </a:cubicBezTo>
                <a:lnTo>
                  <a:pt x="3695700" y="5295900"/>
                </a:lnTo>
                <a:cubicBezTo>
                  <a:pt x="3924300" y="5092700"/>
                  <a:pt x="4165600" y="4711700"/>
                  <a:pt x="4229100" y="4445000"/>
                </a:cubicBezTo>
                <a:lnTo>
                  <a:pt x="4597400" y="2984500"/>
                </a:lnTo>
                <a:cubicBezTo>
                  <a:pt x="4737100" y="2425700"/>
                  <a:pt x="4762500" y="1612900"/>
                  <a:pt x="4635500" y="1295400"/>
                </a:cubicBezTo>
                <a:cubicBezTo>
                  <a:pt x="4584700" y="1181100"/>
                  <a:pt x="4318000" y="1079500"/>
                  <a:pt x="4025900" y="1079500"/>
                </a:cubicBezTo>
                <a:lnTo>
                  <a:pt x="2895600" y="1079500"/>
                </a:lnTo>
                <a:cubicBezTo>
                  <a:pt x="2197100" y="1079500"/>
                  <a:pt x="1993900" y="1282700"/>
                  <a:pt x="1689100" y="2349500"/>
                </a:cubicBezTo>
                <a:close/>
                <a:moveTo>
                  <a:pt x="4114800" y="6794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9" name="Freeform 2949"/>
          <p:cNvSpPr/>
          <p:nvPr/>
        </p:nvSpPr>
        <p:spPr>
          <a:xfrm rot="0" flipH="0" flipV="0">
            <a:off x="23235540" y="1819648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0" name="Freeform 2950"/>
          <p:cNvSpPr/>
          <p:nvPr/>
        </p:nvSpPr>
        <p:spPr>
          <a:xfrm rot="0" flipH="0" flipV="0">
            <a:off x="23297009" y="18196484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1" name="Freeform 2951"/>
          <p:cNvSpPr/>
          <p:nvPr/>
        </p:nvSpPr>
        <p:spPr>
          <a:xfrm rot="0" flipH="0" flipV="0">
            <a:off x="23358478" y="1819767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2" name="Freeform 2952"/>
          <p:cNvSpPr/>
          <p:nvPr/>
        </p:nvSpPr>
        <p:spPr>
          <a:xfrm rot="0" flipH="0" flipV="0">
            <a:off x="23416493" y="18247976"/>
            <a:ext cx="16732" cy="25152"/>
          </a:xfrm>
          <a:custGeom>
            <a:pathLst>
              <a:path w="1968500" h="2959100">
                <a:moveTo>
                  <a:pt x="1828800" y="850900"/>
                </a:moveTo>
                <a:lnTo>
                  <a:pt x="1117600" y="2311400"/>
                </a:lnTo>
                <a:cubicBezTo>
                  <a:pt x="825500" y="2895600"/>
                  <a:pt x="698500" y="2959100"/>
                  <a:pt x="266700" y="2717800"/>
                </a:cubicBezTo>
                <a:cubicBezTo>
                  <a:pt x="127000" y="2641600"/>
                  <a:pt x="0" y="2438400"/>
                  <a:pt x="0" y="2273300"/>
                </a:cubicBezTo>
                <a:cubicBezTo>
                  <a:pt x="0" y="2108200"/>
                  <a:pt x="101600" y="1828800"/>
                  <a:pt x="241300" y="1651000"/>
                </a:cubicBezTo>
                <a:lnTo>
                  <a:pt x="342900" y="1498600"/>
                </a:lnTo>
                <a:cubicBezTo>
                  <a:pt x="469900" y="1320800"/>
                  <a:pt x="647700" y="1028700"/>
                  <a:pt x="723900" y="850900"/>
                </a:cubicBezTo>
                <a:lnTo>
                  <a:pt x="965200" y="330200"/>
                </a:lnTo>
                <a:cubicBezTo>
                  <a:pt x="1054100" y="152400"/>
                  <a:pt x="1270000" y="0"/>
                  <a:pt x="1460500" y="0"/>
                </a:cubicBezTo>
                <a:cubicBezTo>
                  <a:pt x="1841500" y="0"/>
                  <a:pt x="1968500" y="101600"/>
                  <a:pt x="1968500" y="355600"/>
                </a:cubicBezTo>
                <a:cubicBezTo>
                  <a:pt x="1968500" y="457200"/>
                  <a:pt x="1905000" y="685800"/>
                  <a:pt x="1828800" y="850900"/>
                </a:cubicBezTo>
                <a:close/>
                <a:moveTo>
                  <a:pt x="-203200" y="749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3" name="Freeform 2953"/>
          <p:cNvSpPr/>
          <p:nvPr/>
        </p:nvSpPr>
        <p:spPr>
          <a:xfrm rot="0" flipH="0" flipV="0">
            <a:off x="23497062" y="1819713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4" name="Freeform 2954"/>
          <p:cNvSpPr/>
          <p:nvPr/>
        </p:nvSpPr>
        <p:spPr>
          <a:xfrm rot="0" flipH="0" flipV="0">
            <a:off x="23565569" y="18195836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5" name="Freeform 2955"/>
          <p:cNvSpPr/>
          <p:nvPr/>
        </p:nvSpPr>
        <p:spPr>
          <a:xfrm rot="0" flipH="0" flipV="0">
            <a:off x="23627276" y="18173598"/>
            <a:ext cx="56349" cy="80746"/>
          </a:xfrm>
          <a:custGeom>
            <a:pathLst>
              <a:path w="6629400" h="9499600">
                <a:moveTo>
                  <a:pt x="2324100" y="0"/>
                </a:moveTo>
                <a:lnTo>
                  <a:pt x="6096000" y="0"/>
                </a:lnTo>
                <a:cubicBezTo>
                  <a:pt x="6527800" y="0"/>
                  <a:pt x="6629400" y="88900"/>
                  <a:pt x="6629400" y="444500"/>
                </a:cubicBezTo>
                <a:cubicBezTo>
                  <a:pt x="6629400" y="596900"/>
                  <a:pt x="6464300" y="736600"/>
                  <a:pt x="6273800" y="749300"/>
                </a:cubicBezTo>
                <a:lnTo>
                  <a:pt x="4622800" y="863600"/>
                </a:lnTo>
                <a:cubicBezTo>
                  <a:pt x="4419600" y="876300"/>
                  <a:pt x="4127500" y="863600"/>
                  <a:pt x="3975100" y="838200"/>
                </a:cubicBezTo>
                <a:cubicBezTo>
                  <a:pt x="3708400" y="787400"/>
                  <a:pt x="3403600" y="965200"/>
                  <a:pt x="3403600" y="1168400"/>
                </a:cubicBezTo>
                <a:cubicBezTo>
                  <a:pt x="3403600" y="1219200"/>
                  <a:pt x="3492500" y="1384300"/>
                  <a:pt x="3606800" y="1549400"/>
                </a:cubicBezTo>
                <a:lnTo>
                  <a:pt x="4787900" y="3276600"/>
                </a:lnTo>
                <a:cubicBezTo>
                  <a:pt x="4902200" y="3441700"/>
                  <a:pt x="5080000" y="3619500"/>
                  <a:pt x="5181600" y="3695700"/>
                </a:cubicBezTo>
                <a:cubicBezTo>
                  <a:pt x="5461000" y="3860800"/>
                  <a:pt x="5613400" y="4699000"/>
                  <a:pt x="5499100" y="5359400"/>
                </a:cubicBezTo>
                <a:lnTo>
                  <a:pt x="5283200" y="6578600"/>
                </a:lnTo>
                <a:cubicBezTo>
                  <a:pt x="5257800" y="6756400"/>
                  <a:pt x="5168900" y="7061200"/>
                  <a:pt x="5105400" y="7226300"/>
                </a:cubicBezTo>
                <a:lnTo>
                  <a:pt x="4851400" y="7874000"/>
                </a:lnTo>
                <a:cubicBezTo>
                  <a:pt x="4775200" y="8039100"/>
                  <a:pt x="4610100" y="8305800"/>
                  <a:pt x="4470400" y="8445500"/>
                </a:cubicBezTo>
                <a:lnTo>
                  <a:pt x="3835400" y="9067800"/>
                </a:lnTo>
                <a:cubicBezTo>
                  <a:pt x="3556000" y="9359900"/>
                  <a:pt x="3136900" y="9499600"/>
                  <a:pt x="2603500" y="9499600"/>
                </a:cubicBezTo>
                <a:lnTo>
                  <a:pt x="1257300" y="9499600"/>
                </a:lnTo>
                <a:cubicBezTo>
                  <a:pt x="482600" y="9499600"/>
                  <a:pt x="0" y="8851900"/>
                  <a:pt x="0" y="7797800"/>
                </a:cubicBezTo>
                <a:lnTo>
                  <a:pt x="0" y="7353300"/>
                </a:lnTo>
                <a:cubicBezTo>
                  <a:pt x="0" y="7150100"/>
                  <a:pt x="25400" y="6845300"/>
                  <a:pt x="50800" y="6654800"/>
                </a:cubicBezTo>
                <a:lnTo>
                  <a:pt x="266700" y="5435600"/>
                </a:lnTo>
                <a:cubicBezTo>
                  <a:pt x="292100" y="5257800"/>
                  <a:pt x="393700" y="4965700"/>
                  <a:pt x="482600" y="4800600"/>
                </a:cubicBezTo>
                <a:lnTo>
                  <a:pt x="850900" y="4127500"/>
                </a:lnTo>
                <a:cubicBezTo>
                  <a:pt x="939800" y="3962400"/>
                  <a:pt x="1130300" y="3721100"/>
                  <a:pt x="1270000" y="3581400"/>
                </a:cubicBezTo>
                <a:lnTo>
                  <a:pt x="1358900" y="3479800"/>
                </a:lnTo>
                <a:cubicBezTo>
                  <a:pt x="1498600" y="3340100"/>
                  <a:pt x="1778000" y="3149600"/>
                  <a:pt x="1981200" y="3060700"/>
                </a:cubicBezTo>
                <a:lnTo>
                  <a:pt x="2057400" y="3022600"/>
                </a:lnTo>
                <a:cubicBezTo>
                  <a:pt x="2247900" y="2933700"/>
                  <a:pt x="2552700" y="2819400"/>
                  <a:pt x="2730500" y="2781300"/>
                </a:cubicBezTo>
                <a:cubicBezTo>
                  <a:pt x="3086100" y="2692400"/>
                  <a:pt x="3136900" y="2463800"/>
                  <a:pt x="2857500" y="2044700"/>
                </a:cubicBezTo>
                <a:lnTo>
                  <a:pt x="2578100" y="1587500"/>
                </a:lnTo>
                <a:cubicBezTo>
                  <a:pt x="2476500" y="1435100"/>
                  <a:pt x="2298700" y="1231900"/>
                  <a:pt x="2171700" y="1168400"/>
                </a:cubicBezTo>
                <a:cubicBezTo>
                  <a:pt x="1930400" y="1003300"/>
                  <a:pt x="1790700" y="736600"/>
                  <a:pt x="1790700" y="406400"/>
                </a:cubicBezTo>
                <a:cubicBezTo>
                  <a:pt x="1790700" y="88900"/>
                  <a:pt x="1917700" y="0"/>
                  <a:pt x="2324100" y="0"/>
                </a:cubicBezTo>
                <a:close/>
                <a:moveTo>
                  <a:pt x="8839200" y="9499600"/>
                </a:moveTo>
                <a:moveTo>
                  <a:pt x="4229100" y="6400800"/>
                </a:moveTo>
                <a:lnTo>
                  <a:pt x="4406900" y="5715000"/>
                </a:lnTo>
                <a:cubicBezTo>
                  <a:pt x="4445000" y="5524500"/>
                  <a:pt x="4483100" y="5219700"/>
                  <a:pt x="4483100" y="5016500"/>
                </a:cubicBezTo>
                <a:lnTo>
                  <a:pt x="4483100" y="4660900"/>
                </a:lnTo>
                <a:cubicBezTo>
                  <a:pt x="4483100" y="4267200"/>
                  <a:pt x="4381500" y="4127500"/>
                  <a:pt x="3937000" y="3924300"/>
                </a:cubicBezTo>
                <a:lnTo>
                  <a:pt x="3886200" y="3898900"/>
                </a:lnTo>
                <a:cubicBezTo>
                  <a:pt x="3530600" y="3746500"/>
                  <a:pt x="3289300" y="3733800"/>
                  <a:pt x="2743200" y="3860800"/>
                </a:cubicBezTo>
                <a:lnTo>
                  <a:pt x="2717800" y="3860800"/>
                </a:lnTo>
                <a:cubicBezTo>
                  <a:pt x="2501900" y="3911600"/>
                  <a:pt x="2209800" y="4064000"/>
                  <a:pt x="2082800" y="4203700"/>
                </a:cubicBezTo>
                <a:lnTo>
                  <a:pt x="1981200" y="4292600"/>
                </a:lnTo>
                <a:cubicBezTo>
                  <a:pt x="1841500" y="4432300"/>
                  <a:pt x="1663700" y="4686300"/>
                  <a:pt x="1587500" y="4851400"/>
                </a:cubicBezTo>
                <a:lnTo>
                  <a:pt x="1358900" y="5334000"/>
                </a:lnTo>
                <a:cubicBezTo>
                  <a:pt x="1282700" y="5499100"/>
                  <a:pt x="1181100" y="5791200"/>
                  <a:pt x="1143000" y="5969000"/>
                </a:cubicBezTo>
                <a:lnTo>
                  <a:pt x="977900" y="6667500"/>
                </a:lnTo>
                <a:cubicBezTo>
                  <a:pt x="927100" y="6845300"/>
                  <a:pt x="901700" y="7150100"/>
                  <a:pt x="901700" y="7353300"/>
                </a:cubicBezTo>
                <a:lnTo>
                  <a:pt x="901700" y="7950200"/>
                </a:lnTo>
                <a:cubicBezTo>
                  <a:pt x="901700" y="8343900"/>
                  <a:pt x="1244600" y="8610600"/>
                  <a:pt x="1790700" y="8610600"/>
                </a:cubicBezTo>
                <a:lnTo>
                  <a:pt x="2222500" y="8610600"/>
                </a:lnTo>
                <a:cubicBezTo>
                  <a:pt x="2425700" y="8610600"/>
                  <a:pt x="2743200" y="8521700"/>
                  <a:pt x="2946400" y="8407400"/>
                </a:cubicBezTo>
                <a:cubicBezTo>
                  <a:pt x="3136900" y="8293100"/>
                  <a:pt x="3378200" y="8166100"/>
                  <a:pt x="3467100" y="8128000"/>
                </a:cubicBezTo>
                <a:cubicBezTo>
                  <a:pt x="3568700" y="8089900"/>
                  <a:pt x="3695700" y="7899400"/>
                  <a:pt x="3771900" y="7721600"/>
                </a:cubicBezTo>
                <a:lnTo>
                  <a:pt x="4025900" y="7061200"/>
                </a:lnTo>
                <a:cubicBezTo>
                  <a:pt x="4102100" y="6883400"/>
                  <a:pt x="4191000" y="6591300"/>
                  <a:pt x="4229100" y="6400800"/>
                </a:cubicBezTo>
                <a:close/>
                <a:moveTo>
                  <a:pt x="2438400" y="9499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6" name="Freeform 2956"/>
          <p:cNvSpPr/>
          <p:nvPr/>
        </p:nvSpPr>
        <p:spPr>
          <a:xfrm rot="0" flipH="0" flipV="0">
            <a:off x="23676353" y="1819713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7" name="Freeform 2957"/>
          <p:cNvSpPr/>
          <p:nvPr/>
        </p:nvSpPr>
        <p:spPr>
          <a:xfrm rot="0" flipH="0" flipV="0">
            <a:off x="23744752" y="1819626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8" name="Freeform 2958"/>
          <p:cNvSpPr/>
          <p:nvPr/>
        </p:nvSpPr>
        <p:spPr>
          <a:xfrm rot="0" flipH="0" flipV="0">
            <a:off x="23862866" y="18196699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9" name="Freeform 2959"/>
          <p:cNvSpPr/>
          <p:nvPr/>
        </p:nvSpPr>
        <p:spPr>
          <a:xfrm rot="0" flipH="0" flipV="0">
            <a:off x="23943757" y="1819637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0" name="Freeform 2960"/>
          <p:cNvSpPr/>
          <p:nvPr/>
        </p:nvSpPr>
        <p:spPr>
          <a:xfrm rot="0" flipH="0" flipV="0">
            <a:off x="24004571" y="18170252"/>
            <a:ext cx="47174" cy="83445"/>
          </a:xfrm>
          <a:custGeom>
            <a:pathLst>
              <a:path w="5549900" h="9817100">
                <a:moveTo>
                  <a:pt x="5461000" y="6197600"/>
                </a:moveTo>
                <a:lnTo>
                  <a:pt x="4978400" y="7797800"/>
                </a:lnTo>
                <a:cubicBezTo>
                  <a:pt x="4927600" y="7975600"/>
                  <a:pt x="4800600" y="8267700"/>
                  <a:pt x="4711700" y="8445500"/>
                </a:cubicBezTo>
                <a:lnTo>
                  <a:pt x="4356100" y="9131300"/>
                </a:lnTo>
                <a:cubicBezTo>
                  <a:pt x="4267200" y="9296400"/>
                  <a:pt x="4076700" y="9486900"/>
                  <a:pt x="3937000" y="9525000"/>
                </a:cubicBezTo>
                <a:cubicBezTo>
                  <a:pt x="3784600" y="9575800"/>
                  <a:pt x="3543300" y="9652000"/>
                  <a:pt x="3403600" y="9715500"/>
                </a:cubicBezTo>
                <a:cubicBezTo>
                  <a:pt x="3251200" y="9766300"/>
                  <a:pt x="2971800" y="9817100"/>
                  <a:pt x="2781300" y="9817100"/>
                </a:cubicBezTo>
                <a:lnTo>
                  <a:pt x="1435100" y="9817100"/>
                </a:lnTo>
                <a:cubicBezTo>
                  <a:pt x="1041400" y="9817100"/>
                  <a:pt x="736600" y="9664700"/>
                  <a:pt x="342900" y="9271000"/>
                </a:cubicBezTo>
                <a:lnTo>
                  <a:pt x="254000" y="9169400"/>
                </a:lnTo>
                <a:cubicBezTo>
                  <a:pt x="114300" y="9029700"/>
                  <a:pt x="0" y="8763000"/>
                  <a:pt x="0" y="8559800"/>
                </a:cubicBezTo>
                <a:lnTo>
                  <a:pt x="0" y="7124700"/>
                </a:lnTo>
                <a:cubicBezTo>
                  <a:pt x="0" y="6934200"/>
                  <a:pt x="38100" y="6667500"/>
                  <a:pt x="88900" y="6540500"/>
                </a:cubicBezTo>
                <a:cubicBezTo>
                  <a:pt x="152400" y="6426200"/>
                  <a:pt x="241300" y="6159500"/>
                  <a:pt x="292100" y="5956300"/>
                </a:cubicBezTo>
                <a:lnTo>
                  <a:pt x="431800" y="5435600"/>
                </a:lnTo>
                <a:cubicBezTo>
                  <a:pt x="495300" y="5232400"/>
                  <a:pt x="533400" y="5041900"/>
                  <a:pt x="533400" y="5016500"/>
                </a:cubicBezTo>
                <a:cubicBezTo>
                  <a:pt x="533400" y="4991100"/>
                  <a:pt x="558800" y="4826000"/>
                  <a:pt x="584200" y="4648200"/>
                </a:cubicBezTo>
                <a:lnTo>
                  <a:pt x="609600" y="4470400"/>
                </a:lnTo>
                <a:cubicBezTo>
                  <a:pt x="635000" y="4292600"/>
                  <a:pt x="711200" y="4089400"/>
                  <a:pt x="774700" y="4025900"/>
                </a:cubicBezTo>
                <a:cubicBezTo>
                  <a:pt x="838200" y="3949700"/>
                  <a:pt x="927100" y="3746500"/>
                  <a:pt x="977900" y="3568700"/>
                </a:cubicBezTo>
                <a:lnTo>
                  <a:pt x="1308100" y="2159000"/>
                </a:lnTo>
                <a:cubicBezTo>
                  <a:pt x="1358900" y="1981200"/>
                  <a:pt x="1460500" y="1689100"/>
                  <a:pt x="1562100" y="1536700"/>
                </a:cubicBezTo>
                <a:lnTo>
                  <a:pt x="1739900" y="1206500"/>
                </a:lnTo>
                <a:cubicBezTo>
                  <a:pt x="1828800" y="1041400"/>
                  <a:pt x="2006600" y="812800"/>
                  <a:pt x="2120900" y="698500"/>
                </a:cubicBezTo>
                <a:cubicBezTo>
                  <a:pt x="2603500" y="215900"/>
                  <a:pt x="3733800" y="0"/>
                  <a:pt x="4432300" y="241300"/>
                </a:cubicBezTo>
                <a:lnTo>
                  <a:pt x="4635500" y="317500"/>
                </a:lnTo>
                <a:cubicBezTo>
                  <a:pt x="5168900" y="508000"/>
                  <a:pt x="5372100" y="838200"/>
                  <a:pt x="5372100" y="1473200"/>
                </a:cubicBezTo>
                <a:lnTo>
                  <a:pt x="5372100" y="2463800"/>
                </a:lnTo>
                <a:cubicBezTo>
                  <a:pt x="5372100" y="2667000"/>
                  <a:pt x="5257800" y="2921000"/>
                  <a:pt x="5105400" y="3048000"/>
                </a:cubicBezTo>
                <a:cubicBezTo>
                  <a:pt x="4762500" y="3327400"/>
                  <a:pt x="4762500" y="3479800"/>
                  <a:pt x="5118100" y="3771900"/>
                </a:cubicBezTo>
                <a:cubicBezTo>
                  <a:pt x="5422900" y="4025900"/>
                  <a:pt x="5549900" y="4356100"/>
                  <a:pt x="5549900" y="4889500"/>
                </a:cubicBezTo>
                <a:lnTo>
                  <a:pt x="5549900" y="5511800"/>
                </a:lnTo>
                <a:cubicBezTo>
                  <a:pt x="5549900" y="5715000"/>
                  <a:pt x="5511800" y="6019800"/>
                  <a:pt x="5461000" y="6197600"/>
                </a:cubicBezTo>
                <a:close/>
                <a:moveTo>
                  <a:pt x="3162300" y="9893300"/>
                </a:moveTo>
                <a:moveTo>
                  <a:pt x="2692400" y="3187700"/>
                </a:moveTo>
                <a:lnTo>
                  <a:pt x="2959100" y="3187700"/>
                </a:lnTo>
                <a:cubicBezTo>
                  <a:pt x="3403600" y="3187700"/>
                  <a:pt x="3695700" y="3073400"/>
                  <a:pt x="3975100" y="2794000"/>
                </a:cubicBezTo>
                <a:cubicBezTo>
                  <a:pt x="4495800" y="2273300"/>
                  <a:pt x="4622800" y="1714500"/>
                  <a:pt x="4305300" y="1384300"/>
                </a:cubicBezTo>
                <a:cubicBezTo>
                  <a:pt x="4203700" y="1295400"/>
                  <a:pt x="3962400" y="1206500"/>
                  <a:pt x="3759200" y="1206500"/>
                </a:cubicBezTo>
                <a:lnTo>
                  <a:pt x="3581400" y="1206500"/>
                </a:lnTo>
                <a:cubicBezTo>
                  <a:pt x="3390900" y="1206500"/>
                  <a:pt x="3175000" y="1270000"/>
                  <a:pt x="3098800" y="1333500"/>
                </a:cubicBezTo>
                <a:cubicBezTo>
                  <a:pt x="3035300" y="1397000"/>
                  <a:pt x="2921000" y="1473200"/>
                  <a:pt x="2832100" y="1511300"/>
                </a:cubicBezTo>
                <a:cubicBezTo>
                  <a:pt x="2578100" y="1612900"/>
                  <a:pt x="2451100" y="1803400"/>
                  <a:pt x="2387600" y="2133600"/>
                </a:cubicBezTo>
                <a:lnTo>
                  <a:pt x="2374900" y="2184400"/>
                </a:lnTo>
                <a:cubicBezTo>
                  <a:pt x="2349500" y="2362200"/>
                  <a:pt x="2286000" y="2616200"/>
                  <a:pt x="2235200" y="2755900"/>
                </a:cubicBezTo>
                <a:cubicBezTo>
                  <a:pt x="2184400" y="2895600"/>
                  <a:pt x="2184400" y="3048000"/>
                  <a:pt x="2235200" y="3098800"/>
                </a:cubicBezTo>
                <a:cubicBezTo>
                  <a:pt x="2286000" y="3136900"/>
                  <a:pt x="2489200" y="3187700"/>
                  <a:pt x="2692400" y="3187700"/>
                </a:cubicBezTo>
                <a:close/>
                <a:moveTo>
                  <a:pt x="6172200" y="9893300"/>
                </a:moveTo>
                <a:moveTo>
                  <a:pt x="1485900" y="5753100"/>
                </a:moveTo>
                <a:lnTo>
                  <a:pt x="990600" y="7505700"/>
                </a:lnTo>
                <a:cubicBezTo>
                  <a:pt x="876300" y="7886700"/>
                  <a:pt x="876300" y="7886700"/>
                  <a:pt x="977900" y="8242300"/>
                </a:cubicBezTo>
                <a:cubicBezTo>
                  <a:pt x="1117600" y="8699500"/>
                  <a:pt x="1384300" y="8915400"/>
                  <a:pt x="1790700" y="8915400"/>
                </a:cubicBezTo>
                <a:lnTo>
                  <a:pt x="2425700" y="8915400"/>
                </a:lnTo>
                <a:cubicBezTo>
                  <a:pt x="3009900" y="8915400"/>
                  <a:pt x="3467100" y="8750300"/>
                  <a:pt x="3670300" y="8432800"/>
                </a:cubicBezTo>
                <a:lnTo>
                  <a:pt x="3797300" y="8242300"/>
                </a:lnTo>
                <a:cubicBezTo>
                  <a:pt x="3873500" y="8128000"/>
                  <a:pt x="4114800" y="7378700"/>
                  <a:pt x="4114800" y="7264400"/>
                </a:cubicBezTo>
                <a:cubicBezTo>
                  <a:pt x="4114800" y="7239000"/>
                  <a:pt x="4165600" y="7048500"/>
                  <a:pt x="4229100" y="6858000"/>
                </a:cubicBezTo>
                <a:lnTo>
                  <a:pt x="4559300" y="5689600"/>
                </a:lnTo>
                <a:cubicBezTo>
                  <a:pt x="4699000" y="5207000"/>
                  <a:pt x="4686300" y="4648200"/>
                  <a:pt x="4533900" y="4495800"/>
                </a:cubicBezTo>
                <a:cubicBezTo>
                  <a:pt x="4279900" y="4229100"/>
                  <a:pt x="3924300" y="4076700"/>
                  <a:pt x="3581400" y="4076700"/>
                </a:cubicBezTo>
                <a:lnTo>
                  <a:pt x="2870200" y="4076700"/>
                </a:lnTo>
                <a:cubicBezTo>
                  <a:pt x="2667000" y="4076700"/>
                  <a:pt x="2387600" y="4191000"/>
                  <a:pt x="2247900" y="4330700"/>
                </a:cubicBezTo>
                <a:lnTo>
                  <a:pt x="2159000" y="4419600"/>
                </a:lnTo>
                <a:cubicBezTo>
                  <a:pt x="2019300" y="4559300"/>
                  <a:pt x="1841500" y="4813300"/>
                  <a:pt x="1778000" y="4978400"/>
                </a:cubicBezTo>
                <a:lnTo>
                  <a:pt x="1714500" y="5118100"/>
                </a:lnTo>
                <a:cubicBezTo>
                  <a:pt x="1638300" y="5283200"/>
                  <a:pt x="1536700" y="5562600"/>
                  <a:pt x="1485900" y="5753100"/>
                </a:cubicBezTo>
                <a:close/>
                <a:moveTo>
                  <a:pt x="3606800" y="9893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1" name="Freeform 2961"/>
          <p:cNvSpPr/>
          <p:nvPr/>
        </p:nvSpPr>
        <p:spPr>
          <a:xfrm rot="0" flipH="0" flipV="0">
            <a:off x="24063331" y="18197671"/>
            <a:ext cx="70275" cy="67468"/>
          </a:xfrm>
          <a:custGeom>
            <a:pathLst>
              <a:path w="8267700" h="7937500">
                <a:moveTo>
                  <a:pt x="5918200" y="6680200"/>
                </a:moveTo>
                <a:lnTo>
                  <a:pt x="1612900" y="6680200"/>
                </a:lnTo>
                <a:cubicBezTo>
                  <a:pt x="1168400" y="6680200"/>
                  <a:pt x="698500" y="6477000"/>
                  <a:pt x="381000" y="6172200"/>
                </a:cubicBezTo>
                <a:cubicBezTo>
                  <a:pt x="114300" y="5892800"/>
                  <a:pt x="0" y="5600700"/>
                  <a:pt x="0" y="5156200"/>
                </a:cubicBezTo>
                <a:lnTo>
                  <a:pt x="0" y="4699000"/>
                </a:lnTo>
                <a:cubicBezTo>
                  <a:pt x="0" y="4508500"/>
                  <a:pt x="38100" y="4191000"/>
                  <a:pt x="101600" y="4013200"/>
                </a:cubicBezTo>
                <a:lnTo>
                  <a:pt x="939800" y="1181100"/>
                </a:lnTo>
                <a:cubicBezTo>
                  <a:pt x="990600" y="990600"/>
                  <a:pt x="1104900" y="698500"/>
                  <a:pt x="1181100" y="508000"/>
                </a:cubicBezTo>
                <a:lnTo>
                  <a:pt x="1244600" y="368300"/>
                </a:lnTo>
                <a:cubicBezTo>
                  <a:pt x="1320800" y="190500"/>
                  <a:pt x="1511300" y="38100"/>
                  <a:pt x="1676400" y="38100"/>
                </a:cubicBezTo>
                <a:cubicBezTo>
                  <a:pt x="1841500" y="38100"/>
                  <a:pt x="2006600" y="88900"/>
                  <a:pt x="2057400" y="127000"/>
                </a:cubicBezTo>
                <a:cubicBezTo>
                  <a:pt x="2171700" y="241300"/>
                  <a:pt x="2171700" y="838200"/>
                  <a:pt x="2057400" y="1282700"/>
                </a:cubicBezTo>
                <a:lnTo>
                  <a:pt x="1219200" y="4533900"/>
                </a:lnTo>
                <a:cubicBezTo>
                  <a:pt x="1168400" y="4724400"/>
                  <a:pt x="1079500" y="4889500"/>
                  <a:pt x="1016000" y="4889500"/>
                </a:cubicBezTo>
                <a:cubicBezTo>
                  <a:pt x="876300" y="4889500"/>
                  <a:pt x="850900" y="5207000"/>
                  <a:pt x="977900" y="5334000"/>
                </a:cubicBezTo>
                <a:cubicBezTo>
                  <a:pt x="1028700" y="5384800"/>
                  <a:pt x="1092200" y="5499100"/>
                  <a:pt x="1130300" y="5600700"/>
                </a:cubicBezTo>
                <a:cubicBezTo>
                  <a:pt x="1155700" y="5702300"/>
                  <a:pt x="1346200" y="5778500"/>
                  <a:pt x="1536700" y="5778500"/>
                </a:cubicBezTo>
                <a:lnTo>
                  <a:pt x="2324100" y="5778500"/>
                </a:lnTo>
                <a:cubicBezTo>
                  <a:pt x="2819400" y="5778500"/>
                  <a:pt x="2984500" y="5575300"/>
                  <a:pt x="3111500" y="4775200"/>
                </a:cubicBezTo>
                <a:lnTo>
                  <a:pt x="3162300" y="4470400"/>
                </a:lnTo>
                <a:cubicBezTo>
                  <a:pt x="3200400" y="4254500"/>
                  <a:pt x="3225800" y="4013200"/>
                  <a:pt x="3225800" y="3937000"/>
                </a:cubicBezTo>
                <a:cubicBezTo>
                  <a:pt x="3225800" y="3873500"/>
                  <a:pt x="3263900" y="3657600"/>
                  <a:pt x="3314700" y="3467100"/>
                </a:cubicBezTo>
                <a:lnTo>
                  <a:pt x="4013200" y="825500"/>
                </a:lnTo>
                <a:cubicBezTo>
                  <a:pt x="4191000" y="101600"/>
                  <a:pt x="4241800" y="38100"/>
                  <a:pt x="4584700" y="38100"/>
                </a:cubicBezTo>
                <a:lnTo>
                  <a:pt x="4838700" y="38100"/>
                </a:lnTo>
                <a:cubicBezTo>
                  <a:pt x="5080000" y="38100"/>
                  <a:pt x="5194300" y="165100"/>
                  <a:pt x="5194300" y="406400"/>
                </a:cubicBezTo>
                <a:lnTo>
                  <a:pt x="5194300" y="762000"/>
                </a:lnTo>
                <a:cubicBezTo>
                  <a:pt x="5194300" y="952500"/>
                  <a:pt x="5143500" y="1282700"/>
                  <a:pt x="5080000" y="1473200"/>
                </a:cubicBezTo>
                <a:lnTo>
                  <a:pt x="4762500" y="2463800"/>
                </a:lnTo>
                <a:cubicBezTo>
                  <a:pt x="4686300" y="2654300"/>
                  <a:pt x="4597400" y="2971800"/>
                  <a:pt x="4546600" y="3149600"/>
                </a:cubicBezTo>
                <a:lnTo>
                  <a:pt x="4102100" y="4660900"/>
                </a:lnTo>
                <a:cubicBezTo>
                  <a:pt x="4051300" y="4851400"/>
                  <a:pt x="3949700" y="5054600"/>
                  <a:pt x="3886200" y="5118100"/>
                </a:cubicBezTo>
                <a:cubicBezTo>
                  <a:pt x="3568700" y="5435600"/>
                  <a:pt x="3784600" y="5778500"/>
                  <a:pt x="4305300" y="5778500"/>
                </a:cubicBezTo>
                <a:lnTo>
                  <a:pt x="5549900" y="5778500"/>
                </a:lnTo>
                <a:cubicBezTo>
                  <a:pt x="5854700" y="5778500"/>
                  <a:pt x="5918200" y="5727700"/>
                  <a:pt x="5956300" y="5461000"/>
                </a:cubicBezTo>
                <a:lnTo>
                  <a:pt x="6019800" y="4953000"/>
                </a:lnTo>
                <a:cubicBezTo>
                  <a:pt x="6045200" y="4775200"/>
                  <a:pt x="6108700" y="4483100"/>
                  <a:pt x="6146800" y="4292600"/>
                </a:cubicBezTo>
                <a:lnTo>
                  <a:pt x="6870700" y="1358900"/>
                </a:lnTo>
                <a:cubicBezTo>
                  <a:pt x="6921500" y="1168400"/>
                  <a:pt x="7023100" y="889000"/>
                  <a:pt x="7099300" y="723900"/>
                </a:cubicBezTo>
                <a:lnTo>
                  <a:pt x="7150100" y="584200"/>
                </a:lnTo>
                <a:cubicBezTo>
                  <a:pt x="7226300" y="419100"/>
                  <a:pt x="7340600" y="228600"/>
                  <a:pt x="7404100" y="165100"/>
                </a:cubicBezTo>
                <a:cubicBezTo>
                  <a:pt x="7543800" y="25400"/>
                  <a:pt x="8026400" y="0"/>
                  <a:pt x="8153400" y="127000"/>
                </a:cubicBezTo>
                <a:cubicBezTo>
                  <a:pt x="8267700" y="241300"/>
                  <a:pt x="8267700" y="482600"/>
                  <a:pt x="8153400" y="927100"/>
                </a:cubicBezTo>
                <a:lnTo>
                  <a:pt x="7340600" y="4178300"/>
                </a:lnTo>
                <a:cubicBezTo>
                  <a:pt x="7302500" y="4368800"/>
                  <a:pt x="7200900" y="4521200"/>
                  <a:pt x="7124700" y="4521200"/>
                </a:cubicBezTo>
                <a:cubicBezTo>
                  <a:pt x="7048500" y="4521200"/>
                  <a:pt x="6985000" y="4686300"/>
                  <a:pt x="6985000" y="4889500"/>
                </a:cubicBezTo>
                <a:lnTo>
                  <a:pt x="6985000" y="5245100"/>
                </a:lnTo>
                <a:cubicBezTo>
                  <a:pt x="6985000" y="5435600"/>
                  <a:pt x="7035800" y="5638800"/>
                  <a:pt x="7073900" y="5689600"/>
                </a:cubicBezTo>
                <a:cubicBezTo>
                  <a:pt x="7124700" y="5740400"/>
                  <a:pt x="7289800" y="5778500"/>
                  <a:pt x="7442200" y="5778500"/>
                </a:cubicBezTo>
                <a:cubicBezTo>
                  <a:pt x="7581900" y="5778500"/>
                  <a:pt x="7708900" y="5943600"/>
                  <a:pt x="7708900" y="6134100"/>
                </a:cubicBezTo>
                <a:lnTo>
                  <a:pt x="7708900" y="6502400"/>
                </a:lnTo>
                <a:cubicBezTo>
                  <a:pt x="7708900" y="6692900"/>
                  <a:pt x="7670800" y="6896100"/>
                  <a:pt x="7620000" y="6946900"/>
                </a:cubicBezTo>
                <a:cubicBezTo>
                  <a:pt x="7569200" y="6997700"/>
                  <a:pt x="7505700" y="7200900"/>
                  <a:pt x="7493000" y="7391400"/>
                </a:cubicBezTo>
                <a:lnTo>
                  <a:pt x="7467600" y="7569200"/>
                </a:lnTo>
                <a:cubicBezTo>
                  <a:pt x="7454900" y="7785100"/>
                  <a:pt x="7277100" y="7937500"/>
                  <a:pt x="7073900" y="7937500"/>
                </a:cubicBezTo>
                <a:lnTo>
                  <a:pt x="6807200" y="7937500"/>
                </a:lnTo>
                <a:cubicBezTo>
                  <a:pt x="6616700" y="7937500"/>
                  <a:pt x="6413500" y="7861300"/>
                  <a:pt x="6362700" y="7785100"/>
                </a:cubicBezTo>
                <a:cubicBezTo>
                  <a:pt x="6311900" y="7696200"/>
                  <a:pt x="6286500" y="7454900"/>
                  <a:pt x="6324600" y="7251700"/>
                </a:cubicBezTo>
                <a:lnTo>
                  <a:pt x="6337300" y="7175500"/>
                </a:lnTo>
                <a:cubicBezTo>
                  <a:pt x="6400800" y="6718300"/>
                  <a:pt x="6375400" y="6680200"/>
                  <a:pt x="5918200" y="6680200"/>
                </a:cubicBezTo>
                <a:close/>
                <a:moveTo>
                  <a:pt x="-3810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2" name="Freeform 2962"/>
          <p:cNvSpPr/>
          <p:nvPr/>
        </p:nvSpPr>
        <p:spPr>
          <a:xfrm rot="0" flipH="0" flipV="0">
            <a:off x="24149081" y="1819767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3" name="Freeform 2963"/>
          <p:cNvSpPr/>
          <p:nvPr/>
        </p:nvSpPr>
        <p:spPr>
          <a:xfrm rot="0" flipH="0" flipV="0">
            <a:off x="24205684" y="1819648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4" name="Freeform 2964"/>
          <p:cNvSpPr/>
          <p:nvPr/>
        </p:nvSpPr>
        <p:spPr>
          <a:xfrm rot="0" flipH="0" flipV="0">
            <a:off x="24269951" y="1819637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5" name="Freeform 2965"/>
          <p:cNvSpPr/>
          <p:nvPr/>
        </p:nvSpPr>
        <p:spPr>
          <a:xfrm rot="0" flipH="0" flipV="0">
            <a:off x="24326553" y="18195296"/>
            <a:ext cx="67144" cy="59048"/>
          </a:xfrm>
          <a:custGeom>
            <a:pathLst>
              <a:path w="7899400" h="6946900">
                <a:moveTo>
                  <a:pt x="685800" y="3492500"/>
                </a:moveTo>
                <a:lnTo>
                  <a:pt x="1295400" y="977900"/>
                </a:lnTo>
                <a:cubicBezTo>
                  <a:pt x="1422400" y="495300"/>
                  <a:pt x="1651000" y="304800"/>
                  <a:pt x="2108200" y="304800"/>
                </a:cubicBezTo>
                <a:cubicBezTo>
                  <a:pt x="2425700" y="304800"/>
                  <a:pt x="2514600" y="431800"/>
                  <a:pt x="2514600" y="939800"/>
                </a:cubicBezTo>
                <a:cubicBezTo>
                  <a:pt x="2514600" y="1371600"/>
                  <a:pt x="2425700" y="1562100"/>
                  <a:pt x="2235200" y="1562100"/>
                </a:cubicBezTo>
                <a:cubicBezTo>
                  <a:pt x="2057400" y="1562100"/>
                  <a:pt x="1892300" y="2921000"/>
                  <a:pt x="2057400" y="3086100"/>
                </a:cubicBezTo>
                <a:cubicBezTo>
                  <a:pt x="2108200" y="3136900"/>
                  <a:pt x="2374900" y="3175000"/>
                  <a:pt x="2654300" y="3175000"/>
                </a:cubicBezTo>
                <a:lnTo>
                  <a:pt x="2717800" y="3175000"/>
                </a:lnTo>
                <a:cubicBezTo>
                  <a:pt x="3238500" y="3175000"/>
                  <a:pt x="3581400" y="2794000"/>
                  <a:pt x="3581400" y="2235200"/>
                </a:cubicBezTo>
                <a:cubicBezTo>
                  <a:pt x="3581400" y="2057400"/>
                  <a:pt x="3695700" y="1739900"/>
                  <a:pt x="3835400" y="1511300"/>
                </a:cubicBezTo>
                <a:lnTo>
                  <a:pt x="4165600" y="965200"/>
                </a:lnTo>
                <a:cubicBezTo>
                  <a:pt x="4533900" y="368300"/>
                  <a:pt x="4597400" y="317500"/>
                  <a:pt x="5207000" y="228600"/>
                </a:cubicBezTo>
                <a:lnTo>
                  <a:pt x="5283200" y="215900"/>
                </a:lnTo>
                <a:cubicBezTo>
                  <a:pt x="6629400" y="0"/>
                  <a:pt x="7277100" y="279400"/>
                  <a:pt x="7708900" y="1244600"/>
                </a:cubicBezTo>
                <a:cubicBezTo>
                  <a:pt x="7899400" y="1676400"/>
                  <a:pt x="7899400" y="1676400"/>
                  <a:pt x="7785100" y="2222500"/>
                </a:cubicBezTo>
                <a:lnTo>
                  <a:pt x="7696200" y="2641600"/>
                </a:lnTo>
                <a:cubicBezTo>
                  <a:pt x="7632700" y="2895600"/>
                  <a:pt x="7543800" y="3162300"/>
                  <a:pt x="7467600" y="3238500"/>
                </a:cubicBezTo>
                <a:cubicBezTo>
                  <a:pt x="7404100" y="3302000"/>
                  <a:pt x="7289800" y="3594100"/>
                  <a:pt x="7213600" y="3886200"/>
                </a:cubicBezTo>
                <a:lnTo>
                  <a:pt x="7137400" y="4178300"/>
                </a:lnTo>
                <a:cubicBezTo>
                  <a:pt x="7061200" y="4457700"/>
                  <a:pt x="6997700" y="4724400"/>
                  <a:pt x="6997700" y="4749800"/>
                </a:cubicBezTo>
                <a:cubicBezTo>
                  <a:pt x="6997700" y="5232400"/>
                  <a:pt x="6845300" y="5651500"/>
                  <a:pt x="6553200" y="5956300"/>
                </a:cubicBezTo>
                <a:lnTo>
                  <a:pt x="6134100" y="6388100"/>
                </a:lnTo>
                <a:cubicBezTo>
                  <a:pt x="5765800" y="6781800"/>
                  <a:pt x="5257800" y="6946900"/>
                  <a:pt x="4419600" y="6946900"/>
                </a:cubicBezTo>
                <a:lnTo>
                  <a:pt x="4279900" y="6946900"/>
                </a:lnTo>
                <a:cubicBezTo>
                  <a:pt x="3390900" y="6946900"/>
                  <a:pt x="3238500" y="6858000"/>
                  <a:pt x="3162300" y="6337300"/>
                </a:cubicBezTo>
                <a:lnTo>
                  <a:pt x="2857500" y="4394200"/>
                </a:lnTo>
                <a:cubicBezTo>
                  <a:pt x="2806700" y="4114800"/>
                  <a:pt x="2552700" y="3898900"/>
                  <a:pt x="2286000" y="3898900"/>
                </a:cubicBezTo>
                <a:cubicBezTo>
                  <a:pt x="1536700" y="3898900"/>
                  <a:pt x="1447800" y="3962400"/>
                  <a:pt x="1371600" y="4533900"/>
                </a:cubicBezTo>
                <a:lnTo>
                  <a:pt x="1320800" y="4876800"/>
                </a:lnTo>
                <a:cubicBezTo>
                  <a:pt x="1282700" y="5168900"/>
                  <a:pt x="1244600" y="5626100"/>
                  <a:pt x="1219200" y="5880100"/>
                </a:cubicBezTo>
                <a:lnTo>
                  <a:pt x="1206500" y="6019800"/>
                </a:lnTo>
                <a:cubicBezTo>
                  <a:pt x="1168400" y="6553200"/>
                  <a:pt x="838200" y="6946900"/>
                  <a:pt x="444500" y="6946900"/>
                </a:cubicBezTo>
                <a:cubicBezTo>
                  <a:pt x="76200" y="6946900"/>
                  <a:pt x="0" y="6832600"/>
                  <a:pt x="0" y="6248400"/>
                </a:cubicBezTo>
                <a:lnTo>
                  <a:pt x="0" y="6019800"/>
                </a:lnTo>
                <a:cubicBezTo>
                  <a:pt x="0" y="5740400"/>
                  <a:pt x="63500" y="5308600"/>
                  <a:pt x="152400" y="5067300"/>
                </a:cubicBezTo>
                <a:lnTo>
                  <a:pt x="177800" y="4965700"/>
                </a:lnTo>
                <a:cubicBezTo>
                  <a:pt x="266700" y="4711700"/>
                  <a:pt x="381000" y="4394200"/>
                  <a:pt x="444500" y="4254500"/>
                </a:cubicBezTo>
                <a:cubicBezTo>
                  <a:pt x="508000" y="4102100"/>
                  <a:pt x="609600" y="3759200"/>
                  <a:pt x="685800" y="3492500"/>
                </a:cubicBezTo>
                <a:close/>
                <a:moveTo>
                  <a:pt x="3416300" y="6946900"/>
                </a:moveTo>
                <a:moveTo>
                  <a:pt x="3949700" y="4584700"/>
                </a:moveTo>
                <a:lnTo>
                  <a:pt x="3949700" y="5537200"/>
                </a:lnTo>
                <a:cubicBezTo>
                  <a:pt x="3949700" y="5816600"/>
                  <a:pt x="4165600" y="6045200"/>
                  <a:pt x="4432300" y="6045200"/>
                </a:cubicBezTo>
                <a:cubicBezTo>
                  <a:pt x="5118100" y="6045200"/>
                  <a:pt x="5613400" y="5727700"/>
                  <a:pt x="5778500" y="5156200"/>
                </a:cubicBezTo>
                <a:lnTo>
                  <a:pt x="6489700" y="2755900"/>
                </a:lnTo>
                <a:cubicBezTo>
                  <a:pt x="6565900" y="2501900"/>
                  <a:pt x="6629400" y="2082800"/>
                  <a:pt x="6629400" y="1828800"/>
                </a:cubicBezTo>
                <a:cubicBezTo>
                  <a:pt x="6629400" y="1270000"/>
                  <a:pt x="6565900" y="1206500"/>
                  <a:pt x="5969000" y="1206500"/>
                </a:cubicBezTo>
                <a:cubicBezTo>
                  <a:pt x="5283200" y="1206500"/>
                  <a:pt x="4737100" y="1549400"/>
                  <a:pt x="4572000" y="2095500"/>
                </a:cubicBezTo>
                <a:lnTo>
                  <a:pt x="4419600" y="2616200"/>
                </a:lnTo>
                <a:cubicBezTo>
                  <a:pt x="4343400" y="2870200"/>
                  <a:pt x="4241800" y="3263900"/>
                  <a:pt x="4203700" y="3492500"/>
                </a:cubicBezTo>
                <a:cubicBezTo>
                  <a:pt x="4152900" y="3708400"/>
                  <a:pt x="4076700" y="3937000"/>
                  <a:pt x="4038600" y="3987800"/>
                </a:cubicBezTo>
                <a:cubicBezTo>
                  <a:pt x="3987800" y="4038600"/>
                  <a:pt x="3949700" y="4305300"/>
                  <a:pt x="3949700" y="4584700"/>
                </a:cubicBezTo>
                <a:close/>
                <a:moveTo>
                  <a:pt x="2324100" y="6946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6" name="Freeform 2966"/>
          <p:cNvSpPr/>
          <p:nvPr/>
        </p:nvSpPr>
        <p:spPr>
          <a:xfrm rot="0" flipH="0" flipV="0">
            <a:off x="24454508" y="18172195"/>
            <a:ext cx="50304" cy="82365"/>
          </a:xfrm>
          <a:custGeom>
            <a:pathLst>
              <a:path w="5918200" h="9690100">
                <a:moveTo>
                  <a:pt x="304800" y="6210300"/>
                </a:moveTo>
                <a:lnTo>
                  <a:pt x="1117600" y="3467100"/>
                </a:lnTo>
                <a:cubicBezTo>
                  <a:pt x="1181100" y="3289300"/>
                  <a:pt x="1282700" y="2997200"/>
                  <a:pt x="1358900" y="2832100"/>
                </a:cubicBezTo>
                <a:lnTo>
                  <a:pt x="1422400" y="2692400"/>
                </a:lnTo>
                <a:cubicBezTo>
                  <a:pt x="1485900" y="2527300"/>
                  <a:pt x="1651000" y="2298700"/>
                  <a:pt x="1765300" y="2184400"/>
                </a:cubicBezTo>
                <a:cubicBezTo>
                  <a:pt x="1879600" y="2070100"/>
                  <a:pt x="2032000" y="1866900"/>
                  <a:pt x="2120900" y="1739900"/>
                </a:cubicBezTo>
                <a:cubicBezTo>
                  <a:pt x="2311400" y="1435100"/>
                  <a:pt x="2476500" y="1270000"/>
                  <a:pt x="2641600" y="1219200"/>
                </a:cubicBezTo>
                <a:cubicBezTo>
                  <a:pt x="2705100" y="1193800"/>
                  <a:pt x="2870200" y="1079500"/>
                  <a:pt x="2997200" y="952500"/>
                </a:cubicBezTo>
                <a:cubicBezTo>
                  <a:pt x="3124200" y="825500"/>
                  <a:pt x="3390900" y="647700"/>
                  <a:pt x="3594100" y="546100"/>
                </a:cubicBezTo>
                <a:lnTo>
                  <a:pt x="3670300" y="520700"/>
                </a:lnTo>
                <a:cubicBezTo>
                  <a:pt x="3860800" y="419100"/>
                  <a:pt x="4114800" y="317500"/>
                  <a:pt x="4229100" y="292100"/>
                </a:cubicBezTo>
                <a:cubicBezTo>
                  <a:pt x="4330700" y="266700"/>
                  <a:pt x="4470400" y="190500"/>
                  <a:pt x="4546600" y="127000"/>
                </a:cubicBezTo>
                <a:cubicBezTo>
                  <a:pt x="4610100" y="50800"/>
                  <a:pt x="4826000" y="0"/>
                  <a:pt x="5016500" y="0"/>
                </a:cubicBezTo>
                <a:lnTo>
                  <a:pt x="5194300" y="0"/>
                </a:lnTo>
                <a:cubicBezTo>
                  <a:pt x="5537200" y="0"/>
                  <a:pt x="5918200" y="241300"/>
                  <a:pt x="5918200" y="444500"/>
                </a:cubicBezTo>
                <a:cubicBezTo>
                  <a:pt x="5918200" y="685800"/>
                  <a:pt x="5384800" y="1028700"/>
                  <a:pt x="4813300" y="1168400"/>
                </a:cubicBezTo>
                <a:cubicBezTo>
                  <a:pt x="4648200" y="1206500"/>
                  <a:pt x="4381500" y="1308100"/>
                  <a:pt x="4229100" y="1397000"/>
                </a:cubicBezTo>
                <a:lnTo>
                  <a:pt x="3619500" y="1714500"/>
                </a:lnTo>
                <a:cubicBezTo>
                  <a:pt x="3454400" y="1803400"/>
                  <a:pt x="3213100" y="1981200"/>
                  <a:pt x="3073400" y="2120900"/>
                </a:cubicBezTo>
                <a:lnTo>
                  <a:pt x="2768600" y="2438400"/>
                </a:lnTo>
                <a:cubicBezTo>
                  <a:pt x="2628900" y="2578100"/>
                  <a:pt x="2489200" y="2755900"/>
                  <a:pt x="2451100" y="2844800"/>
                </a:cubicBezTo>
                <a:cubicBezTo>
                  <a:pt x="2413000" y="2921000"/>
                  <a:pt x="2336800" y="3048000"/>
                  <a:pt x="2273300" y="3111500"/>
                </a:cubicBezTo>
                <a:cubicBezTo>
                  <a:pt x="2209800" y="3175000"/>
                  <a:pt x="2146300" y="3352800"/>
                  <a:pt x="2146300" y="3492500"/>
                </a:cubicBezTo>
                <a:cubicBezTo>
                  <a:pt x="2146300" y="3784600"/>
                  <a:pt x="2514600" y="3949700"/>
                  <a:pt x="3136900" y="3949700"/>
                </a:cubicBezTo>
                <a:lnTo>
                  <a:pt x="3949700" y="3949700"/>
                </a:lnTo>
                <a:cubicBezTo>
                  <a:pt x="4508500" y="3949700"/>
                  <a:pt x="4914900" y="4254500"/>
                  <a:pt x="5181600" y="4864100"/>
                </a:cubicBezTo>
                <a:lnTo>
                  <a:pt x="5219700" y="4940300"/>
                </a:lnTo>
                <a:cubicBezTo>
                  <a:pt x="5308600" y="5143500"/>
                  <a:pt x="5372100" y="5486400"/>
                  <a:pt x="5372100" y="5676900"/>
                </a:cubicBezTo>
                <a:lnTo>
                  <a:pt x="5372100" y="6096000"/>
                </a:lnTo>
                <a:cubicBezTo>
                  <a:pt x="5372100" y="6299200"/>
                  <a:pt x="5334000" y="6604000"/>
                  <a:pt x="5295900" y="6781800"/>
                </a:cubicBezTo>
                <a:lnTo>
                  <a:pt x="5143500" y="7315200"/>
                </a:lnTo>
                <a:cubicBezTo>
                  <a:pt x="5105400" y="7493000"/>
                  <a:pt x="4991100" y="7759700"/>
                  <a:pt x="4889500" y="7924800"/>
                </a:cubicBezTo>
                <a:lnTo>
                  <a:pt x="4711700" y="8255000"/>
                </a:lnTo>
                <a:cubicBezTo>
                  <a:pt x="4622800" y="8420100"/>
                  <a:pt x="4432300" y="8661400"/>
                  <a:pt x="4292600" y="8801100"/>
                </a:cubicBezTo>
                <a:lnTo>
                  <a:pt x="4013200" y="9067800"/>
                </a:lnTo>
                <a:cubicBezTo>
                  <a:pt x="3873500" y="9207500"/>
                  <a:pt x="3657600" y="9359900"/>
                  <a:pt x="3543300" y="9398000"/>
                </a:cubicBezTo>
                <a:cubicBezTo>
                  <a:pt x="3416300" y="9448800"/>
                  <a:pt x="3187700" y="9525000"/>
                  <a:pt x="3048000" y="9575800"/>
                </a:cubicBezTo>
                <a:cubicBezTo>
                  <a:pt x="2895600" y="9639300"/>
                  <a:pt x="2616200" y="9690100"/>
                  <a:pt x="2425700" y="9690100"/>
                </a:cubicBezTo>
                <a:lnTo>
                  <a:pt x="1968500" y="9690100"/>
                </a:lnTo>
                <a:cubicBezTo>
                  <a:pt x="1778000" y="9690100"/>
                  <a:pt x="1473200" y="9626600"/>
                  <a:pt x="1320800" y="9550400"/>
                </a:cubicBezTo>
                <a:lnTo>
                  <a:pt x="1257300" y="9525000"/>
                </a:lnTo>
                <a:cubicBezTo>
                  <a:pt x="1092200" y="9448800"/>
                  <a:pt x="838200" y="9271000"/>
                  <a:pt x="698500" y="9131300"/>
                </a:cubicBezTo>
                <a:lnTo>
                  <a:pt x="254000" y="8686800"/>
                </a:lnTo>
                <a:cubicBezTo>
                  <a:pt x="114300" y="8534400"/>
                  <a:pt x="0" y="8267700"/>
                  <a:pt x="0" y="8064500"/>
                </a:cubicBezTo>
                <a:lnTo>
                  <a:pt x="0" y="7353300"/>
                </a:lnTo>
                <a:cubicBezTo>
                  <a:pt x="0" y="7150100"/>
                  <a:pt x="50800" y="6896100"/>
                  <a:pt x="101600" y="6769100"/>
                </a:cubicBezTo>
                <a:cubicBezTo>
                  <a:pt x="152400" y="6654800"/>
                  <a:pt x="241300" y="6400800"/>
                  <a:pt x="304800" y="6210300"/>
                </a:cubicBezTo>
                <a:close/>
                <a:moveTo>
                  <a:pt x="2794000" y="9664700"/>
                </a:moveTo>
                <a:moveTo>
                  <a:pt x="1219200" y="6743700"/>
                </a:moveTo>
                <a:lnTo>
                  <a:pt x="1117600" y="7696200"/>
                </a:lnTo>
                <a:cubicBezTo>
                  <a:pt x="1092200" y="7899400"/>
                  <a:pt x="1193800" y="8178800"/>
                  <a:pt x="1333500" y="8318500"/>
                </a:cubicBezTo>
                <a:lnTo>
                  <a:pt x="1358900" y="8356600"/>
                </a:lnTo>
                <a:cubicBezTo>
                  <a:pt x="1498600" y="8496300"/>
                  <a:pt x="1778000" y="8610600"/>
                  <a:pt x="1968500" y="8610600"/>
                </a:cubicBezTo>
                <a:lnTo>
                  <a:pt x="2425700" y="8610600"/>
                </a:lnTo>
                <a:cubicBezTo>
                  <a:pt x="2882900" y="8610600"/>
                  <a:pt x="3162300" y="8496300"/>
                  <a:pt x="3479800" y="8178800"/>
                </a:cubicBezTo>
                <a:lnTo>
                  <a:pt x="3568700" y="8077200"/>
                </a:lnTo>
                <a:cubicBezTo>
                  <a:pt x="3708400" y="7937500"/>
                  <a:pt x="3886200" y="7696200"/>
                  <a:pt x="3975100" y="7518400"/>
                </a:cubicBezTo>
                <a:lnTo>
                  <a:pt x="4152900" y="7124700"/>
                </a:lnTo>
                <a:cubicBezTo>
                  <a:pt x="4241800" y="6959600"/>
                  <a:pt x="4305300" y="6654800"/>
                  <a:pt x="4305300" y="6451600"/>
                </a:cubicBezTo>
                <a:lnTo>
                  <a:pt x="4305300" y="5562600"/>
                </a:lnTo>
                <a:cubicBezTo>
                  <a:pt x="4305300" y="5092700"/>
                  <a:pt x="4191000" y="4953000"/>
                  <a:pt x="3771900" y="4851400"/>
                </a:cubicBezTo>
                <a:lnTo>
                  <a:pt x="3213100" y="4737100"/>
                </a:lnTo>
                <a:cubicBezTo>
                  <a:pt x="2781300" y="4648200"/>
                  <a:pt x="2679700" y="4648200"/>
                  <a:pt x="2209800" y="4749800"/>
                </a:cubicBezTo>
                <a:lnTo>
                  <a:pt x="2120900" y="4762500"/>
                </a:lnTo>
                <a:cubicBezTo>
                  <a:pt x="1714500" y="4851400"/>
                  <a:pt x="1422400" y="5232400"/>
                  <a:pt x="1346200" y="5791200"/>
                </a:cubicBezTo>
                <a:lnTo>
                  <a:pt x="1308100" y="6045200"/>
                </a:lnTo>
                <a:cubicBezTo>
                  <a:pt x="1282700" y="6223000"/>
                  <a:pt x="1244600" y="6540500"/>
                  <a:pt x="1219200" y="6743700"/>
                </a:cubicBezTo>
                <a:close/>
                <a:moveTo>
                  <a:pt x="2260600" y="96647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7" name="Freeform 2967"/>
          <p:cNvSpPr/>
          <p:nvPr/>
        </p:nvSpPr>
        <p:spPr>
          <a:xfrm rot="0" flipH="0" flipV="0">
            <a:off x="24560985" y="18196699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8" name="Freeform 2968"/>
          <p:cNvSpPr/>
          <p:nvPr/>
        </p:nvSpPr>
        <p:spPr>
          <a:xfrm rot="0" flipH="0" flipV="0">
            <a:off x="24640980" y="1819626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9" name="Freeform 2969"/>
          <p:cNvSpPr/>
          <p:nvPr/>
        </p:nvSpPr>
        <p:spPr>
          <a:xfrm rot="0" flipH="0" flipV="0">
            <a:off x="24774758" y="18173814"/>
            <a:ext cx="27419" cy="80854"/>
          </a:xfrm>
          <a:custGeom>
            <a:pathLst>
              <a:path w="3225800" h="9512300">
                <a:moveTo>
                  <a:pt x="266700" y="8267700"/>
                </a:moveTo>
                <a:lnTo>
                  <a:pt x="1511300" y="3403600"/>
                </a:lnTo>
                <a:cubicBezTo>
                  <a:pt x="1562100" y="3213100"/>
                  <a:pt x="1638300" y="3048000"/>
                  <a:pt x="1689100" y="3048000"/>
                </a:cubicBezTo>
                <a:cubicBezTo>
                  <a:pt x="1752600" y="3048000"/>
                  <a:pt x="1790700" y="2895600"/>
                  <a:pt x="1790700" y="2692400"/>
                </a:cubicBezTo>
                <a:lnTo>
                  <a:pt x="1790700" y="2336800"/>
                </a:lnTo>
                <a:cubicBezTo>
                  <a:pt x="1790700" y="2133600"/>
                  <a:pt x="1752600" y="1981200"/>
                  <a:pt x="1701800" y="1981200"/>
                </a:cubicBezTo>
                <a:cubicBezTo>
                  <a:pt x="1600200" y="1981200"/>
                  <a:pt x="1308100" y="2159000"/>
                  <a:pt x="889000" y="2489200"/>
                </a:cubicBezTo>
                <a:cubicBezTo>
                  <a:pt x="736600" y="2603500"/>
                  <a:pt x="482600" y="2692400"/>
                  <a:pt x="304800" y="2692400"/>
                </a:cubicBezTo>
                <a:cubicBezTo>
                  <a:pt x="139700" y="2692400"/>
                  <a:pt x="0" y="2540000"/>
                  <a:pt x="0" y="2336800"/>
                </a:cubicBezTo>
                <a:cubicBezTo>
                  <a:pt x="0" y="2133600"/>
                  <a:pt x="12700" y="1905000"/>
                  <a:pt x="50800" y="1816100"/>
                </a:cubicBezTo>
                <a:cubicBezTo>
                  <a:pt x="76200" y="1727200"/>
                  <a:pt x="241300" y="1600200"/>
                  <a:pt x="431800" y="1536700"/>
                </a:cubicBezTo>
                <a:cubicBezTo>
                  <a:pt x="825500" y="1384300"/>
                  <a:pt x="1092200" y="1219200"/>
                  <a:pt x="1473200" y="863600"/>
                </a:cubicBezTo>
                <a:lnTo>
                  <a:pt x="1765300" y="596900"/>
                </a:lnTo>
                <a:cubicBezTo>
                  <a:pt x="2171700" y="203200"/>
                  <a:pt x="2565400" y="0"/>
                  <a:pt x="2921000" y="0"/>
                </a:cubicBezTo>
                <a:cubicBezTo>
                  <a:pt x="3086100" y="0"/>
                  <a:pt x="3225800" y="165100"/>
                  <a:pt x="3225800" y="368300"/>
                </a:cubicBezTo>
                <a:lnTo>
                  <a:pt x="3225800" y="901700"/>
                </a:lnTo>
                <a:cubicBezTo>
                  <a:pt x="3225800" y="1104900"/>
                  <a:pt x="3187700" y="1409700"/>
                  <a:pt x="3136900" y="1587500"/>
                </a:cubicBezTo>
                <a:lnTo>
                  <a:pt x="2971800" y="2286000"/>
                </a:lnTo>
                <a:cubicBezTo>
                  <a:pt x="2921000" y="2463800"/>
                  <a:pt x="2844800" y="2730500"/>
                  <a:pt x="2781300" y="2870200"/>
                </a:cubicBezTo>
                <a:cubicBezTo>
                  <a:pt x="2717800" y="3022600"/>
                  <a:pt x="2616200" y="3302000"/>
                  <a:pt x="2552700" y="3517900"/>
                </a:cubicBezTo>
                <a:lnTo>
                  <a:pt x="2451100" y="3848100"/>
                </a:lnTo>
                <a:cubicBezTo>
                  <a:pt x="2374900" y="4051300"/>
                  <a:pt x="2324100" y="4241800"/>
                  <a:pt x="2324100" y="4267200"/>
                </a:cubicBezTo>
                <a:cubicBezTo>
                  <a:pt x="2324100" y="4292600"/>
                  <a:pt x="2286000" y="4457700"/>
                  <a:pt x="2247900" y="4648200"/>
                </a:cubicBezTo>
                <a:lnTo>
                  <a:pt x="1536700" y="7645400"/>
                </a:lnTo>
                <a:cubicBezTo>
                  <a:pt x="1498600" y="7835900"/>
                  <a:pt x="1409700" y="8115300"/>
                  <a:pt x="1346200" y="8255000"/>
                </a:cubicBezTo>
                <a:cubicBezTo>
                  <a:pt x="1282700" y="8394700"/>
                  <a:pt x="1206500" y="8648700"/>
                  <a:pt x="1168400" y="8788400"/>
                </a:cubicBezTo>
                <a:cubicBezTo>
                  <a:pt x="1003300" y="9436100"/>
                  <a:pt x="952500" y="9512300"/>
                  <a:pt x="660400" y="9512300"/>
                </a:cubicBezTo>
                <a:cubicBezTo>
                  <a:pt x="495300" y="9512300"/>
                  <a:pt x="317500" y="9474200"/>
                  <a:pt x="266700" y="9423400"/>
                </a:cubicBezTo>
                <a:cubicBezTo>
                  <a:pt x="152400" y="9309100"/>
                  <a:pt x="152400" y="8712200"/>
                  <a:pt x="266700" y="8267700"/>
                </a:cubicBezTo>
                <a:close/>
                <a:moveTo>
                  <a:pt x="-1092200" y="9474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0" name="Freeform 2970"/>
          <p:cNvSpPr/>
          <p:nvPr/>
        </p:nvSpPr>
        <p:spPr>
          <a:xfrm rot="0" flipH="0" flipV="0">
            <a:off x="24808233" y="18171655"/>
            <a:ext cx="48793" cy="82365"/>
          </a:xfrm>
          <a:custGeom>
            <a:pathLst>
              <a:path w="5740400" h="9690100">
                <a:moveTo>
                  <a:pt x="5181600" y="5753100"/>
                </a:moveTo>
                <a:lnTo>
                  <a:pt x="3886200" y="8293100"/>
                </a:lnTo>
                <a:cubicBezTo>
                  <a:pt x="3759200" y="8534400"/>
                  <a:pt x="3467100" y="8877300"/>
                  <a:pt x="3238500" y="9055100"/>
                </a:cubicBezTo>
                <a:lnTo>
                  <a:pt x="3073400" y="9194800"/>
                </a:lnTo>
                <a:cubicBezTo>
                  <a:pt x="2540000" y="9613900"/>
                  <a:pt x="2336800" y="9690100"/>
                  <a:pt x="1727200" y="9690100"/>
                </a:cubicBezTo>
                <a:lnTo>
                  <a:pt x="1587500" y="9690100"/>
                </a:lnTo>
                <a:cubicBezTo>
                  <a:pt x="647700" y="9690100"/>
                  <a:pt x="0" y="8915400"/>
                  <a:pt x="0" y="7797800"/>
                </a:cubicBezTo>
                <a:lnTo>
                  <a:pt x="0" y="6426200"/>
                </a:lnTo>
                <a:cubicBezTo>
                  <a:pt x="0" y="6146800"/>
                  <a:pt x="38100" y="5715000"/>
                  <a:pt x="101600" y="5448300"/>
                </a:cubicBezTo>
                <a:lnTo>
                  <a:pt x="215900" y="4864100"/>
                </a:lnTo>
                <a:cubicBezTo>
                  <a:pt x="279400" y="4597400"/>
                  <a:pt x="406400" y="4191000"/>
                  <a:pt x="508000" y="3937000"/>
                </a:cubicBezTo>
                <a:lnTo>
                  <a:pt x="1130300" y="2362200"/>
                </a:lnTo>
                <a:cubicBezTo>
                  <a:pt x="1231900" y="2120900"/>
                  <a:pt x="1422400" y="1803400"/>
                  <a:pt x="1549400" y="1676400"/>
                </a:cubicBezTo>
                <a:cubicBezTo>
                  <a:pt x="1689100" y="1549400"/>
                  <a:pt x="1879600" y="1308100"/>
                  <a:pt x="1993900" y="1143000"/>
                </a:cubicBezTo>
                <a:cubicBezTo>
                  <a:pt x="2540000" y="368300"/>
                  <a:pt x="3175000" y="0"/>
                  <a:pt x="4000500" y="0"/>
                </a:cubicBezTo>
                <a:lnTo>
                  <a:pt x="4152900" y="0"/>
                </a:lnTo>
                <a:cubicBezTo>
                  <a:pt x="4991100" y="0"/>
                  <a:pt x="5740400" y="965200"/>
                  <a:pt x="5740400" y="2070100"/>
                </a:cubicBezTo>
                <a:lnTo>
                  <a:pt x="5740400" y="3086100"/>
                </a:lnTo>
                <a:cubicBezTo>
                  <a:pt x="5740400" y="3365500"/>
                  <a:pt x="5689600" y="3810000"/>
                  <a:pt x="5638800" y="4064000"/>
                </a:cubicBezTo>
                <a:lnTo>
                  <a:pt x="5499100" y="4826000"/>
                </a:lnTo>
                <a:cubicBezTo>
                  <a:pt x="5461000" y="5092700"/>
                  <a:pt x="5308600" y="5511800"/>
                  <a:pt x="5181600" y="5753100"/>
                </a:cubicBezTo>
                <a:close/>
                <a:moveTo>
                  <a:pt x="2336800" y="9728200"/>
                </a:moveTo>
                <a:moveTo>
                  <a:pt x="2095500" y="2870200"/>
                </a:moveTo>
                <a:lnTo>
                  <a:pt x="1244600" y="5092700"/>
                </a:lnTo>
                <a:cubicBezTo>
                  <a:pt x="1155700" y="5359400"/>
                  <a:pt x="1066800" y="5791200"/>
                  <a:pt x="1066800" y="6070600"/>
                </a:cubicBezTo>
                <a:lnTo>
                  <a:pt x="1066800" y="7747000"/>
                </a:lnTo>
                <a:cubicBezTo>
                  <a:pt x="1066800" y="8356600"/>
                  <a:pt x="1295400" y="8610600"/>
                  <a:pt x="1854200" y="8610600"/>
                </a:cubicBezTo>
                <a:cubicBezTo>
                  <a:pt x="2413000" y="8610600"/>
                  <a:pt x="2832100" y="8331200"/>
                  <a:pt x="3111500" y="7785100"/>
                </a:cubicBezTo>
                <a:lnTo>
                  <a:pt x="3937000" y="6121400"/>
                </a:lnTo>
                <a:cubicBezTo>
                  <a:pt x="4064000" y="5867400"/>
                  <a:pt x="4216400" y="5448300"/>
                  <a:pt x="4279900" y="5181600"/>
                </a:cubicBezTo>
                <a:lnTo>
                  <a:pt x="4724400" y="3352800"/>
                </a:lnTo>
                <a:cubicBezTo>
                  <a:pt x="4914900" y="2565400"/>
                  <a:pt x="4800600" y="1574800"/>
                  <a:pt x="4483100" y="1257300"/>
                </a:cubicBezTo>
                <a:cubicBezTo>
                  <a:pt x="4191000" y="977900"/>
                  <a:pt x="3429000" y="1054100"/>
                  <a:pt x="3073400" y="1409700"/>
                </a:cubicBezTo>
                <a:cubicBezTo>
                  <a:pt x="2616200" y="1866900"/>
                  <a:pt x="2311400" y="2336800"/>
                  <a:pt x="2095500" y="2870200"/>
                </a:cubicBezTo>
                <a:close/>
                <a:moveTo>
                  <a:pt x="5219700" y="9728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1" name="Freeform 2971"/>
          <p:cNvSpPr/>
          <p:nvPr/>
        </p:nvSpPr>
        <p:spPr>
          <a:xfrm rot="0" flipH="0" flipV="0">
            <a:off x="24914763" y="18196699"/>
            <a:ext cx="64446" cy="57105"/>
          </a:xfrm>
          <a:custGeom>
            <a:pathLst>
              <a:path w="7581900" h="6718300">
                <a:moveTo>
                  <a:pt x="114300" y="5664200"/>
                </a:moveTo>
                <a:lnTo>
                  <a:pt x="1485900" y="673100"/>
                </a:lnTo>
                <a:cubicBezTo>
                  <a:pt x="1600200" y="228600"/>
                  <a:pt x="1752600" y="88900"/>
                  <a:pt x="2082800" y="88900"/>
                </a:cubicBezTo>
                <a:cubicBezTo>
                  <a:pt x="2235200" y="88900"/>
                  <a:pt x="2438400" y="228600"/>
                  <a:pt x="2540000" y="393700"/>
                </a:cubicBezTo>
                <a:lnTo>
                  <a:pt x="3568700" y="2108200"/>
                </a:lnTo>
                <a:cubicBezTo>
                  <a:pt x="3784600" y="2489200"/>
                  <a:pt x="4241800" y="2501900"/>
                  <a:pt x="4584700" y="2159000"/>
                </a:cubicBezTo>
                <a:lnTo>
                  <a:pt x="4610100" y="2133600"/>
                </a:lnTo>
                <a:cubicBezTo>
                  <a:pt x="4749800" y="1993900"/>
                  <a:pt x="4953000" y="1854200"/>
                  <a:pt x="5041900" y="1828800"/>
                </a:cubicBezTo>
                <a:cubicBezTo>
                  <a:pt x="5143500" y="1790700"/>
                  <a:pt x="5219700" y="1676400"/>
                  <a:pt x="5219700" y="1562100"/>
                </a:cubicBezTo>
                <a:cubicBezTo>
                  <a:pt x="5219700" y="1435100"/>
                  <a:pt x="5295900" y="1320800"/>
                  <a:pt x="5372100" y="1282700"/>
                </a:cubicBezTo>
                <a:cubicBezTo>
                  <a:pt x="5461000" y="1257300"/>
                  <a:pt x="5638800" y="1104900"/>
                  <a:pt x="5778500" y="965200"/>
                </a:cubicBezTo>
                <a:lnTo>
                  <a:pt x="6400800" y="342900"/>
                </a:lnTo>
                <a:cubicBezTo>
                  <a:pt x="6654800" y="88900"/>
                  <a:pt x="7289800" y="0"/>
                  <a:pt x="7467600" y="177800"/>
                </a:cubicBezTo>
                <a:cubicBezTo>
                  <a:pt x="7581900" y="292100"/>
                  <a:pt x="7581900" y="889000"/>
                  <a:pt x="7467600" y="1333500"/>
                </a:cubicBezTo>
                <a:lnTo>
                  <a:pt x="6134100" y="6375400"/>
                </a:lnTo>
                <a:cubicBezTo>
                  <a:pt x="6070600" y="6616700"/>
                  <a:pt x="5930900" y="6718300"/>
                  <a:pt x="5689600" y="6718300"/>
                </a:cubicBezTo>
                <a:lnTo>
                  <a:pt x="5588000" y="6718300"/>
                </a:lnTo>
                <a:cubicBezTo>
                  <a:pt x="5130800" y="6718300"/>
                  <a:pt x="5041900" y="6629400"/>
                  <a:pt x="5041900" y="6184900"/>
                </a:cubicBezTo>
                <a:cubicBezTo>
                  <a:pt x="5041900" y="5981700"/>
                  <a:pt x="5092700" y="5664200"/>
                  <a:pt x="5156200" y="5473700"/>
                </a:cubicBezTo>
                <a:lnTo>
                  <a:pt x="5829300" y="3403600"/>
                </a:lnTo>
                <a:cubicBezTo>
                  <a:pt x="5892800" y="3200400"/>
                  <a:pt x="5943600" y="2908300"/>
                  <a:pt x="5943600" y="2730500"/>
                </a:cubicBezTo>
                <a:cubicBezTo>
                  <a:pt x="5943600" y="2349500"/>
                  <a:pt x="5676900" y="2324100"/>
                  <a:pt x="5308600" y="2679700"/>
                </a:cubicBezTo>
                <a:lnTo>
                  <a:pt x="4343400" y="3594100"/>
                </a:lnTo>
                <a:cubicBezTo>
                  <a:pt x="4064000" y="3848100"/>
                  <a:pt x="3517900" y="3937000"/>
                  <a:pt x="3340100" y="3759200"/>
                </a:cubicBezTo>
                <a:cubicBezTo>
                  <a:pt x="3289300" y="3708400"/>
                  <a:pt x="3187700" y="3530600"/>
                  <a:pt x="3111500" y="3365500"/>
                </a:cubicBezTo>
                <a:lnTo>
                  <a:pt x="2857500" y="2806700"/>
                </a:lnTo>
                <a:cubicBezTo>
                  <a:pt x="2616200" y="2286000"/>
                  <a:pt x="2451100" y="2057400"/>
                  <a:pt x="2311400" y="2057400"/>
                </a:cubicBezTo>
                <a:cubicBezTo>
                  <a:pt x="2235200" y="2057400"/>
                  <a:pt x="2159000" y="2209800"/>
                  <a:pt x="2120900" y="2400300"/>
                </a:cubicBezTo>
                <a:lnTo>
                  <a:pt x="2070100" y="2755900"/>
                </a:lnTo>
                <a:cubicBezTo>
                  <a:pt x="2032000" y="2946400"/>
                  <a:pt x="1968500" y="3251200"/>
                  <a:pt x="1917700" y="3441700"/>
                </a:cubicBezTo>
                <a:lnTo>
                  <a:pt x="1092200" y="6375400"/>
                </a:lnTo>
                <a:cubicBezTo>
                  <a:pt x="1028700" y="6604000"/>
                  <a:pt x="876300" y="6718300"/>
                  <a:pt x="647700" y="6718300"/>
                </a:cubicBezTo>
                <a:lnTo>
                  <a:pt x="558800" y="6718300"/>
                </a:lnTo>
                <a:cubicBezTo>
                  <a:pt x="368300" y="6718300"/>
                  <a:pt x="165100" y="6680200"/>
                  <a:pt x="114300" y="6629400"/>
                </a:cubicBezTo>
                <a:cubicBezTo>
                  <a:pt x="0" y="6515100"/>
                  <a:pt x="0" y="6096000"/>
                  <a:pt x="114300" y="5664200"/>
                </a:cubicBezTo>
                <a:close/>
                <a:moveTo>
                  <a:pt x="10541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2" name="Freeform 2972"/>
          <p:cNvSpPr/>
          <p:nvPr/>
        </p:nvSpPr>
        <p:spPr>
          <a:xfrm rot="0" flipH="0" flipV="0">
            <a:off x="24982624" y="18196484"/>
            <a:ext cx="36595" cy="57861"/>
          </a:xfrm>
          <a:custGeom>
            <a:pathLst>
              <a:path w="4305300" h="6807200">
                <a:moveTo>
                  <a:pt x="241300" y="4762500"/>
                </a:moveTo>
                <a:lnTo>
                  <a:pt x="1092200" y="1422400"/>
                </a:lnTo>
                <a:cubicBezTo>
                  <a:pt x="1358900" y="342900"/>
                  <a:pt x="1612900" y="0"/>
                  <a:pt x="2146300" y="0"/>
                </a:cubicBezTo>
                <a:cubicBezTo>
                  <a:pt x="2590800" y="0"/>
                  <a:pt x="2705100" y="114300"/>
                  <a:pt x="3429000" y="1231900"/>
                </a:cubicBezTo>
                <a:lnTo>
                  <a:pt x="3733800" y="1676400"/>
                </a:lnTo>
                <a:cubicBezTo>
                  <a:pt x="4038600" y="2159000"/>
                  <a:pt x="4305300" y="2781300"/>
                  <a:pt x="4305300" y="3073400"/>
                </a:cubicBezTo>
                <a:cubicBezTo>
                  <a:pt x="4305300" y="3352800"/>
                  <a:pt x="4064000" y="3581400"/>
                  <a:pt x="3759200" y="3581400"/>
                </a:cubicBezTo>
                <a:cubicBezTo>
                  <a:pt x="3238500" y="3581400"/>
                  <a:pt x="2870200" y="3111500"/>
                  <a:pt x="2870200" y="2463800"/>
                </a:cubicBezTo>
                <a:cubicBezTo>
                  <a:pt x="2870200" y="2070100"/>
                  <a:pt x="2667000" y="1790700"/>
                  <a:pt x="2374900" y="1790700"/>
                </a:cubicBezTo>
                <a:cubicBezTo>
                  <a:pt x="2247900" y="1790700"/>
                  <a:pt x="2146300" y="2032000"/>
                  <a:pt x="2146300" y="2324100"/>
                </a:cubicBezTo>
                <a:cubicBezTo>
                  <a:pt x="2146300" y="3822700"/>
                  <a:pt x="1066800" y="6807200"/>
                  <a:pt x="533400" y="6807200"/>
                </a:cubicBezTo>
                <a:cubicBezTo>
                  <a:pt x="431800" y="6807200"/>
                  <a:pt x="279400" y="6731000"/>
                  <a:pt x="177800" y="6629400"/>
                </a:cubicBezTo>
                <a:cubicBezTo>
                  <a:pt x="76200" y="6527800"/>
                  <a:pt x="0" y="6286500"/>
                  <a:pt x="0" y="6096000"/>
                </a:cubicBezTo>
                <a:cubicBezTo>
                  <a:pt x="0" y="5892800"/>
                  <a:pt x="101600" y="5295900"/>
                  <a:pt x="241300" y="4762500"/>
                </a:cubicBezTo>
                <a:close/>
                <a:moveTo>
                  <a:pt x="2120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3" name="Freeform 2973"/>
          <p:cNvSpPr/>
          <p:nvPr/>
        </p:nvSpPr>
        <p:spPr>
          <a:xfrm rot="0" flipH="0" flipV="0">
            <a:off x="25018640" y="18196484"/>
            <a:ext cx="27419" cy="57861"/>
          </a:xfrm>
          <a:custGeom>
            <a:pathLst>
              <a:path w="3225800" h="6807200">
                <a:moveTo>
                  <a:pt x="355600" y="1790700"/>
                </a:moveTo>
                <a:lnTo>
                  <a:pt x="1790700" y="355600"/>
                </a:lnTo>
                <a:cubicBezTo>
                  <a:pt x="1993900" y="152400"/>
                  <a:pt x="2387600" y="0"/>
                  <a:pt x="2667000" y="0"/>
                </a:cubicBezTo>
                <a:lnTo>
                  <a:pt x="2717800" y="0"/>
                </a:lnTo>
                <a:cubicBezTo>
                  <a:pt x="2997200" y="0"/>
                  <a:pt x="3225800" y="228600"/>
                  <a:pt x="3225800" y="508000"/>
                </a:cubicBezTo>
                <a:lnTo>
                  <a:pt x="3225800" y="914400"/>
                </a:lnTo>
                <a:cubicBezTo>
                  <a:pt x="3225800" y="1193800"/>
                  <a:pt x="3149600" y="1422400"/>
                  <a:pt x="3048000" y="1422400"/>
                </a:cubicBezTo>
                <a:cubicBezTo>
                  <a:pt x="2946400" y="1422400"/>
                  <a:pt x="2870200" y="1663700"/>
                  <a:pt x="2870200" y="1943100"/>
                </a:cubicBezTo>
                <a:lnTo>
                  <a:pt x="2870200" y="2349500"/>
                </a:lnTo>
                <a:cubicBezTo>
                  <a:pt x="2870200" y="2628900"/>
                  <a:pt x="2794000" y="2857500"/>
                  <a:pt x="2692400" y="2857500"/>
                </a:cubicBezTo>
                <a:cubicBezTo>
                  <a:pt x="2590800" y="2857500"/>
                  <a:pt x="2514600" y="3086100"/>
                  <a:pt x="2514600" y="3378200"/>
                </a:cubicBezTo>
                <a:lnTo>
                  <a:pt x="2514600" y="3784600"/>
                </a:lnTo>
                <a:cubicBezTo>
                  <a:pt x="2514600" y="4064000"/>
                  <a:pt x="2425700" y="4292600"/>
                  <a:pt x="2336800" y="4292600"/>
                </a:cubicBezTo>
                <a:cubicBezTo>
                  <a:pt x="2235200" y="4292600"/>
                  <a:pt x="2159000" y="4521200"/>
                  <a:pt x="2159000" y="4800600"/>
                </a:cubicBezTo>
                <a:lnTo>
                  <a:pt x="2159000" y="4864100"/>
                </a:lnTo>
                <a:cubicBezTo>
                  <a:pt x="2159000" y="5143500"/>
                  <a:pt x="2070100" y="5372100"/>
                  <a:pt x="1968500" y="5372100"/>
                </a:cubicBezTo>
                <a:cubicBezTo>
                  <a:pt x="1879600" y="5372100"/>
                  <a:pt x="1790700" y="5600700"/>
                  <a:pt x="1790700" y="5880100"/>
                </a:cubicBezTo>
                <a:lnTo>
                  <a:pt x="1790700" y="5943600"/>
                </a:lnTo>
                <a:cubicBezTo>
                  <a:pt x="1790700" y="6464300"/>
                  <a:pt x="1574800" y="6807200"/>
                  <a:pt x="1257300" y="6807200"/>
                </a:cubicBezTo>
                <a:cubicBezTo>
                  <a:pt x="1155700" y="6807200"/>
                  <a:pt x="990600" y="6731000"/>
                  <a:pt x="901700" y="6629400"/>
                </a:cubicBezTo>
                <a:cubicBezTo>
                  <a:pt x="800100" y="6527800"/>
                  <a:pt x="723900" y="6286500"/>
                  <a:pt x="723900" y="6096000"/>
                </a:cubicBezTo>
                <a:cubicBezTo>
                  <a:pt x="723900" y="5892800"/>
                  <a:pt x="800100" y="5727700"/>
                  <a:pt x="901700" y="5727700"/>
                </a:cubicBezTo>
                <a:cubicBezTo>
                  <a:pt x="990600" y="5727700"/>
                  <a:pt x="1079500" y="5499100"/>
                  <a:pt x="1079500" y="5219700"/>
                </a:cubicBezTo>
                <a:lnTo>
                  <a:pt x="1079500" y="4800600"/>
                </a:lnTo>
                <a:cubicBezTo>
                  <a:pt x="1079500" y="4521200"/>
                  <a:pt x="1155700" y="4292600"/>
                  <a:pt x="1257300" y="4292600"/>
                </a:cubicBezTo>
                <a:cubicBezTo>
                  <a:pt x="1358900" y="4292600"/>
                  <a:pt x="1435100" y="4064000"/>
                  <a:pt x="1435100" y="3784600"/>
                </a:cubicBezTo>
                <a:lnTo>
                  <a:pt x="1435100" y="3378200"/>
                </a:lnTo>
                <a:cubicBezTo>
                  <a:pt x="1435100" y="3086100"/>
                  <a:pt x="1511300" y="2857500"/>
                  <a:pt x="1612900" y="2857500"/>
                </a:cubicBezTo>
                <a:cubicBezTo>
                  <a:pt x="1714500" y="2857500"/>
                  <a:pt x="1790700" y="2705100"/>
                  <a:pt x="1790700" y="2501900"/>
                </a:cubicBezTo>
                <a:cubicBezTo>
                  <a:pt x="1790700" y="2032000"/>
                  <a:pt x="1511300" y="2044700"/>
                  <a:pt x="1104900" y="2540000"/>
                </a:cubicBezTo>
                <a:lnTo>
                  <a:pt x="863600" y="2832100"/>
                </a:lnTo>
                <a:cubicBezTo>
                  <a:pt x="685800" y="3048000"/>
                  <a:pt x="419100" y="3225800"/>
                  <a:pt x="266700" y="3225800"/>
                </a:cubicBezTo>
                <a:cubicBezTo>
                  <a:pt x="127000" y="3225800"/>
                  <a:pt x="0" y="2997200"/>
                  <a:pt x="0" y="2717800"/>
                </a:cubicBezTo>
                <a:lnTo>
                  <a:pt x="0" y="2654300"/>
                </a:lnTo>
                <a:cubicBezTo>
                  <a:pt x="0" y="2374900"/>
                  <a:pt x="165100" y="1981200"/>
                  <a:pt x="355600" y="1790700"/>
                </a:cubicBezTo>
                <a:close/>
                <a:moveTo>
                  <a:pt x="49911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4" name="Freeform 2974"/>
          <p:cNvSpPr/>
          <p:nvPr/>
        </p:nvSpPr>
        <p:spPr>
          <a:xfrm rot="0" flipH="0" flipV="0">
            <a:off x="25103211" y="18196268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5" name="Freeform 2975"/>
          <p:cNvSpPr/>
          <p:nvPr/>
        </p:nvSpPr>
        <p:spPr>
          <a:xfrm rot="0" flipH="0" flipV="0">
            <a:off x="25212946" y="18196376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6" name="Freeform 2976"/>
          <p:cNvSpPr/>
          <p:nvPr/>
        </p:nvSpPr>
        <p:spPr>
          <a:xfrm rot="0" flipH="0" flipV="0">
            <a:off x="25262130" y="18196699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7" name="Freeform 2977"/>
          <p:cNvSpPr/>
          <p:nvPr/>
        </p:nvSpPr>
        <p:spPr>
          <a:xfrm rot="0" flipH="0" flipV="0">
            <a:off x="25342402" y="1819626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8" name="Freeform 2978"/>
          <p:cNvSpPr/>
          <p:nvPr/>
        </p:nvSpPr>
        <p:spPr>
          <a:xfrm rot="0" flipH="0" flipV="0">
            <a:off x="25410476" y="18196376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9" name="Freeform 2979"/>
          <p:cNvSpPr/>
          <p:nvPr/>
        </p:nvSpPr>
        <p:spPr>
          <a:xfrm rot="0" flipH="0" flipV="0">
            <a:off x="25469807" y="18172735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0" name="Freeform 2980"/>
          <p:cNvSpPr/>
          <p:nvPr/>
        </p:nvSpPr>
        <p:spPr>
          <a:xfrm rot="0" flipH="0" flipV="0">
            <a:off x="25545952" y="18196484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1" name="Freeform 2981"/>
          <p:cNvSpPr/>
          <p:nvPr/>
        </p:nvSpPr>
        <p:spPr>
          <a:xfrm rot="0" flipH="0" flipV="0">
            <a:off x="25607122" y="18196376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2" name="Freeform 2982"/>
          <p:cNvSpPr/>
          <p:nvPr/>
        </p:nvSpPr>
        <p:spPr>
          <a:xfrm rot="0" flipH="0" flipV="0">
            <a:off x="25668347" y="1819626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3" name="Freeform 2983"/>
          <p:cNvSpPr/>
          <p:nvPr/>
        </p:nvSpPr>
        <p:spPr>
          <a:xfrm rot="0" flipH="0" flipV="0">
            <a:off x="25736373" y="18196376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4" name="Freeform 2984"/>
          <p:cNvSpPr/>
          <p:nvPr/>
        </p:nvSpPr>
        <p:spPr>
          <a:xfrm rot="0" flipH="0" flipV="0">
            <a:off x="25783889" y="18196807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5" name="Freeform 2985"/>
          <p:cNvSpPr/>
          <p:nvPr/>
        </p:nvSpPr>
        <p:spPr>
          <a:xfrm rot="0" flipH="0" flipV="0">
            <a:off x="25899781" y="18170683"/>
            <a:ext cx="58400" cy="83877"/>
          </a:xfrm>
          <a:custGeom>
            <a:pathLst>
              <a:path w="6870700" h="9867900">
                <a:moveTo>
                  <a:pt x="88900" y="6832600"/>
                </a:moveTo>
                <a:lnTo>
                  <a:pt x="1295400" y="2387600"/>
                </a:lnTo>
                <a:cubicBezTo>
                  <a:pt x="1346200" y="2209800"/>
                  <a:pt x="1460500" y="1917700"/>
                  <a:pt x="1562100" y="1752600"/>
                </a:cubicBezTo>
                <a:lnTo>
                  <a:pt x="1739900" y="1435100"/>
                </a:lnTo>
                <a:cubicBezTo>
                  <a:pt x="1968500" y="1041400"/>
                  <a:pt x="2095500" y="914400"/>
                  <a:pt x="2425700" y="800100"/>
                </a:cubicBezTo>
                <a:cubicBezTo>
                  <a:pt x="2578100" y="749300"/>
                  <a:pt x="2743200" y="622300"/>
                  <a:pt x="2806700" y="533400"/>
                </a:cubicBezTo>
                <a:cubicBezTo>
                  <a:pt x="2870200" y="431800"/>
                  <a:pt x="3086100" y="304800"/>
                  <a:pt x="3289300" y="254000"/>
                </a:cubicBezTo>
                <a:lnTo>
                  <a:pt x="3835400" y="101600"/>
                </a:lnTo>
                <a:cubicBezTo>
                  <a:pt x="4038600" y="50800"/>
                  <a:pt x="4368800" y="0"/>
                  <a:pt x="4572000" y="0"/>
                </a:cubicBezTo>
                <a:lnTo>
                  <a:pt x="6096000" y="0"/>
                </a:lnTo>
                <a:cubicBezTo>
                  <a:pt x="6286500" y="0"/>
                  <a:pt x="6527800" y="76200"/>
                  <a:pt x="6629400" y="177800"/>
                </a:cubicBezTo>
                <a:cubicBezTo>
                  <a:pt x="6819900" y="368300"/>
                  <a:pt x="6870700" y="838200"/>
                  <a:pt x="6718300" y="990600"/>
                </a:cubicBezTo>
                <a:cubicBezTo>
                  <a:pt x="6667500" y="1041400"/>
                  <a:pt x="6464300" y="1079500"/>
                  <a:pt x="6273800" y="1079500"/>
                </a:cubicBezTo>
                <a:lnTo>
                  <a:pt x="3937000" y="1079500"/>
                </a:lnTo>
                <a:cubicBezTo>
                  <a:pt x="3746500" y="1079500"/>
                  <a:pt x="3543300" y="1117600"/>
                  <a:pt x="3492500" y="1168400"/>
                </a:cubicBezTo>
                <a:cubicBezTo>
                  <a:pt x="3441700" y="1219200"/>
                  <a:pt x="3302000" y="1320800"/>
                  <a:pt x="3162300" y="1409700"/>
                </a:cubicBezTo>
                <a:cubicBezTo>
                  <a:pt x="2641600" y="1739900"/>
                  <a:pt x="2400300" y="2082800"/>
                  <a:pt x="2209800" y="2768600"/>
                </a:cubicBezTo>
                <a:lnTo>
                  <a:pt x="1168400" y="6731000"/>
                </a:lnTo>
                <a:cubicBezTo>
                  <a:pt x="1117600" y="6921500"/>
                  <a:pt x="1079500" y="7239000"/>
                  <a:pt x="1079500" y="7442200"/>
                </a:cubicBezTo>
                <a:lnTo>
                  <a:pt x="1079500" y="7886700"/>
                </a:lnTo>
                <a:cubicBezTo>
                  <a:pt x="1079500" y="8445500"/>
                  <a:pt x="1524000" y="8788400"/>
                  <a:pt x="2235200" y="8788400"/>
                </a:cubicBezTo>
                <a:lnTo>
                  <a:pt x="3581400" y="8788400"/>
                </a:lnTo>
                <a:cubicBezTo>
                  <a:pt x="4102100" y="8788400"/>
                  <a:pt x="4483100" y="9042400"/>
                  <a:pt x="4483100" y="9385300"/>
                </a:cubicBezTo>
                <a:cubicBezTo>
                  <a:pt x="4483100" y="9550400"/>
                  <a:pt x="4343400" y="9728200"/>
                  <a:pt x="4165600" y="9766300"/>
                </a:cubicBezTo>
                <a:cubicBezTo>
                  <a:pt x="4000500" y="9817100"/>
                  <a:pt x="3695700" y="9867900"/>
                  <a:pt x="3492500" y="9867900"/>
                </a:cubicBezTo>
                <a:lnTo>
                  <a:pt x="2146300" y="9867900"/>
                </a:lnTo>
                <a:cubicBezTo>
                  <a:pt x="1955800" y="9867900"/>
                  <a:pt x="1651000" y="9817100"/>
                  <a:pt x="1473200" y="9753600"/>
                </a:cubicBezTo>
                <a:lnTo>
                  <a:pt x="1270000" y="9677400"/>
                </a:lnTo>
                <a:cubicBezTo>
                  <a:pt x="1092200" y="9613900"/>
                  <a:pt x="838200" y="9448800"/>
                  <a:pt x="698500" y="9309100"/>
                </a:cubicBezTo>
                <a:lnTo>
                  <a:pt x="431800" y="9042400"/>
                </a:lnTo>
                <a:cubicBezTo>
                  <a:pt x="139700" y="8750300"/>
                  <a:pt x="0" y="8331200"/>
                  <a:pt x="0" y="7797800"/>
                </a:cubicBezTo>
                <a:lnTo>
                  <a:pt x="0" y="7531100"/>
                </a:lnTo>
                <a:cubicBezTo>
                  <a:pt x="0" y="7327900"/>
                  <a:pt x="38100" y="7023100"/>
                  <a:pt x="88900" y="6832600"/>
                </a:cubicBezTo>
                <a:close/>
                <a:moveTo>
                  <a:pt x="2527300" y="9842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6" name="Freeform 2986"/>
          <p:cNvSpPr/>
          <p:nvPr/>
        </p:nvSpPr>
        <p:spPr>
          <a:xfrm rot="0" flipH="0" flipV="0">
            <a:off x="25966957" y="18170252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7" name="Freeform 2987"/>
          <p:cNvSpPr/>
          <p:nvPr/>
        </p:nvSpPr>
        <p:spPr>
          <a:xfrm rot="0" flipH="0" flipV="0">
            <a:off x="26023701" y="18170791"/>
            <a:ext cx="58616" cy="83877"/>
          </a:xfrm>
          <a:custGeom>
            <a:pathLst>
              <a:path w="6896100" h="9867900">
                <a:moveTo>
                  <a:pt x="6362700" y="1079500"/>
                </a:moveTo>
                <a:lnTo>
                  <a:pt x="3606800" y="1079500"/>
                </a:lnTo>
                <a:cubicBezTo>
                  <a:pt x="3365500" y="1079500"/>
                  <a:pt x="3187700" y="1206500"/>
                  <a:pt x="3073400" y="1447800"/>
                </a:cubicBezTo>
                <a:lnTo>
                  <a:pt x="3048000" y="1524000"/>
                </a:lnTo>
                <a:cubicBezTo>
                  <a:pt x="2946400" y="1714500"/>
                  <a:pt x="2832100" y="2044700"/>
                  <a:pt x="2781300" y="2260600"/>
                </a:cubicBezTo>
                <a:lnTo>
                  <a:pt x="2616200" y="2946400"/>
                </a:lnTo>
                <a:cubicBezTo>
                  <a:pt x="2451100" y="3644900"/>
                  <a:pt x="2527300" y="3949700"/>
                  <a:pt x="2870200" y="3975100"/>
                </a:cubicBezTo>
                <a:lnTo>
                  <a:pt x="4203700" y="4051300"/>
                </a:lnTo>
                <a:cubicBezTo>
                  <a:pt x="4394200" y="4064000"/>
                  <a:pt x="4673600" y="4140200"/>
                  <a:pt x="4851400" y="4203700"/>
                </a:cubicBezTo>
                <a:lnTo>
                  <a:pt x="5029200" y="4292600"/>
                </a:lnTo>
                <a:cubicBezTo>
                  <a:pt x="5562600" y="4521200"/>
                  <a:pt x="5765800" y="4838700"/>
                  <a:pt x="5765800" y="5473700"/>
                </a:cubicBezTo>
                <a:lnTo>
                  <a:pt x="5765800" y="6642100"/>
                </a:lnTo>
                <a:cubicBezTo>
                  <a:pt x="5765800" y="6832600"/>
                  <a:pt x="5702300" y="7137400"/>
                  <a:pt x="5626100" y="7302500"/>
                </a:cubicBezTo>
                <a:lnTo>
                  <a:pt x="5397500" y="7861300"/>
                </a:lnTo>
                <a:cubicBezTo>
                  <a:pt x="5270500" y="8166100"/>
                  <a:pt x="4864100" y="8788400"/>
                  <a:pt x="4673600" y="8978900"/>
                </a:cubicBezTo>
                <a:lnTo>
                  <a:pt x="4584700" y="9080500"/>
                </a:lnTo>
                <a:cubicBezTo>
                  <a:pt x="4216400" y="9436100"/>
                  <a:pt x="3149600" y="9867900"/>
                  <a:pt x="2628900" y="9867900"/>
                </a:cubicBezTo>
                <a:lnTo>
                  <a:pt x="736600" y="9867900"/>
                </a:lnTo>
                <a:cubicBezTo>
                  <a:pt x="342900" y="9867900"/>
                  <a:pt x="254000" y="9804400"/>
                  <a:pt x="114300" y="9461500"/>
                </a:cubicBezTo>
                <a:cubicBezTo>
                  <a:pt x="0" y="9169400"/>
                  <a:pt x="0" y="9169400"/>
                  <a:pt x="203200" y="8966200"/>
                </a:cubicBezTo>
                <a:cubicBezTo>
                  <a:pt x="304800" y="8864600"/>
                  <a:pt x="546100" y="8788400"/>
                  <a:pt x="736600" y="8788400"/>
                </a:cubicBezTo>
                <a:lnTo>
                  <a:pt x="3073400" y="8788400"/>
                </a:lnTo>
                <a:cubicBezTo>
                  <a:pt x="3289300" y="8788400"/>
                  <a:pt x="3517900" y="8699500"/>
                  <a:pt x="3683000" y="8534400"/>
                </a:cubicBezTo>
                <a:lnTo>
                  <a:pt x="4076700" y="8140700"/>
                </a:lnTo>
                <a:cubicBezTo>
                  <a:pt x="4216400" y="8013700"/>
                  <a:pt x="4368800" y="7734300"/>
                  <a:pt x="4432300" y="7531100"/>
                </a:cubicBezTo>
                <a:lnTo>
                  <a:pt x="4762500" y="6375400"/>
                </a:lnTo>
                <a:cubicBezTo>
                  <a:pt x="4902200" y="5892800"/>
                  <a:pt x="4889500" y="5791200"/>
                  <a:pt x="4711700" y="5499100"/>
                </a:cubicBezTo>
                <a:cubicBezTo>
                  <a:pt x="4470400" y="5105400"/>
                  <a:pt x="4343400" y="5029200"/>
                  <a:pt x="3962400" y="5029200"/>
                </a:cubicBezTo>
                <a:lnTo>
                  <a:pt x="2171700" y="5029200"/>
                </a:lnTo>
                <a:cubicBezTo>
                  <a:pt x="1587500" y="5029200"/>
                  <a:pt x="1447800" y="4927600"/>
                  <a:pt x="1485900" y="4572000"/>
                </a:cubicBezTo>
                <a:lnTo>
                  <a:pt x="1587500" y="3302000"/>
                </a:lnTo>
                <a:cubicBezTo>
                  <a:pt x="1600200" y="3111500"/>
                  <a:pt x="1651000" y="2806700"/>
                  <a:pt x="1689100" y="2616200"/>
                </a:cubicBezTo>
                <a:lnTo>
                  <a:pt x="2032000" y="1130300"/>
                </a:lnTo>
                <a:cubicBezTo>
                  <a:pt x="2070100" y="939800"/>
                  <a:pt x="2222500" y="673100"/>
                  <a:pt x="2374900" y="533400"/>
                </a:cubicBezTo>
                <a:lnTo>
                  <a:pt x="2654300" y="266700"/>
                </a:lnTo>
                <a:cubicBezTo>
                  <a:pt x="2806700" y="114300"/>
                  <a:pt x="3086100" y="0"/>
                  <a:pt x="3289300" y="0"/>
                </a:cubicBezTo>
                <a:lnTo>
                  <a:pt x="5943600" y="0"/>
                </a:lnTo>
                <a:cubicBezTo>
                  <a:pt x="6134100" y="0"/>
                  <a:pt x="6413500" y="76200"/>
                  <a:pt x="6565900" y="152400"/>
                </a:cubicBezTo>
                <a:cubicBezTo>
                  <a:pt x="6832600" y="304800"/>
                  <a:pt x="6896100" y="533400"/>
                  <a:pt x="6781800" y="901700"/>
                </a:cubicBezTo>
                <a:cubicBezTo>
                  <a:pt x="6756400" y="1003300"/>
                  <a:pt x="6565900" y="1079500"/>
                  <a:pt x="6362700" y="1079500"/>
                </a:cubicBezTo>
                <a:close/>
                <a:moveTo>
                  <a:pt x="8826500" y="9829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8" name="Freeform 2988"/>
          <p:cNvSpPr/>
          <p:nvPr/>
        </p:nvSpPr>
        <p:spPr>
          <a:xfrm rot="0" flipH="0" flipV="0">
            <a:off x="26083685" y="18170791"/>
            <a:ext cx="58616" cy="83877"/>
          </a:xfrm>
          <a:custGeom>
            <a:pathLst>
              <a:path w="6896100" h="9867900">
                <a:moveTo>
                  <a:pt x="6362700" y="1079500"/>
                </a:moveTo>
                <a:lnTo>
                  <a:pt x="3606800" y="1079500"/>
                </a:lnTo>
                <a:cubicBezTo>
                  <a:pt x="3365500" y="1079500"/>
                  <a:pt x="3187700" y="1206500"/>
                  <a:pt x="3073400" y="1447800"/>
                </a:cubicBezTo>
                <a:lnTo>
                  <a:pt x="3048000" y="1524000"/>
                </a:lnTo>
                <a:cubicBezTo>
                  <a:pt x="2946400" y="1714500"/>
                  <a:pt x="2832100" y="2044700"/>
                  <a:pt x="2781300" y="2260600"/>
                </a:cubicBezTo>
                <a:lnTo>
                  <a:pt x="2616200" y="2946400"/>
                </a:lnTo>
                <a:cubicBezTo>
                  <a:pt x="2451100" y="3644900"/>
                  <a:pt x="2527300" y="3949700"/>
                  <a:pt x="2870200" y="3975100"/>
                </a:cubicBezTo>
                <a:lnTo>
                  <a:pt x="4203700" y="4051300"/>
                </a:lnTo>
                <a:cubicBezTo>
                  <a:pt x="4394200" y="4064000"/>
                  <a:pt x="4673600" y="4140200"/>
                  <a:pt x="4851400" y="4203700"/>
                </a:cubicBezTo>
                <a:lnTo>
                  <a:pt x="5029200" y="4292600"/>
                </a:lnTo>
                <a:cubicBezTo>
                  <a:pt x="5562600" y="4521200"/>
                  <a:pt x="5765800" y="4838700"/>
                  <a:pt x="5765800" y="5473700"/>
                </a:cubicBezTo>
                <a:lnTo>
                  <a:pt x="5765800" y="6642100"/>
                </a:lnTo>
                <a:cubicBezTo>
                  <a:pt x="5765800" y="6832600"/>
                  <a:pt x="5702300" y="7137400"/>
                  <a:pt x="5626100" y="7302500"/>
                </a:cubicBezTo>
                <a:lnTo>
                  <a:pt x="5397500" y="7861300"/>
                </a:lnTo>
                <a:cubicBezTo>
                  <a:pt x="5270500" y="8166100"/>
                  <a:pt x="4864100" y="8788400"/>
                  <a:pt x="4673600" y="8978900"/>
                </a:cubicBezTo>
                <a:lnTo>
                  <a:pt x="4584700" y="9080500"/>
                </a:lnTo>
                <a:cubicBezTo>
                  <a:pt x="4216400" y="9436100"/>
                  <a:pt x="3149600" y="9867900"/>
                  <a:pt x="2628900" y="9867900"/>
                </a:cubicBezTo>
                <a:lnTo>
                  <a:pt x="736600" y="9867900"/>
                </a:lnTo>
                <a:cubicBezTo>
                  <a:pt x="342900" y="9867900"/>
                  <a:pt x="254000" y="9804400"/>
                  <a:pt x="114300" y="9461500"/>
                </a:cubicBezTo>
                <a:cubicBezTo>
                  <a:pt x="0" y="9169400"/>
                  <a:pt x="0" y="9169400"/>
                  <a:pt x="203200" y="8966200"/>
                </a:cubicBezTo>
                <a:cubicBezTo>
                  <a:pt x="304800" y="8864600"/>
                  <a:pt x="546100" y="8788400"/>
                  <a:pt x="736600" y="8788400"/>
                </a:cubicBezTo>
                <a:lnTo>
                  <a:pt x="3073400" y="8788400"/>
                </a:lnTo>
                <a:cubicBezTo>
                  <a:pt x="3289300" y="8788400"/>
                  <a:pt x="3517900" y="8699500"/>
                  <a:pt x="3683000" y="8534400"/>
                </a:cubicBezTo>
                <a:lnTo>
                  <a:pt x="4076700" y="8140700"/>
                </a:lnTo>
                <a:cubicBezTo>
                  <a:pt x="4216400" y="8013700"/>
                  <a:pt x="4368800" y="7734300"/>
                  <a:pt x="4432300" y="7531100"/>
                </a:cubicBezTo>
                <a:lnTo>
                  <a:pt x="4762500" y="6375400"/>
                </a:lnTo>
                <a:cubicBezTo>
                  <a:pt x="4902200" y="5892800"/>
                  <a:pt x="4889500" y="5791200"/>
                  <a:pt x="4711700" y="5499100"/>
                </a:cubicBezTo>
                <a:cubicBezTo>
                  <a:pt x="4470400" y="5105400"/>
                  <a:pt x="4343400" y="5029200"/>
                  <a:pt x="3962400" y="5029200"/>
                </a:cubicBezTo>
                <a:lnTo>
                  <a:pt x="2171700" y="5029200"/>
                </a:lnTo>
                <a:cubicBezTo>
                  <a:pt x="1587500" y="5029200"/>
                  <a:pt x="1447800" y="4927600"/>
                  <a:pt x="1485900" y="4572000"/>
                </a:cubicBezTo>
                <a:lnTo>
                  <a:pt x="1587500" y="3302000"/>
                </a:lnTo>
                <a:cubicBezTo>
                  <a:pt x="1600200" y="3111500"/>
                  <a:pt x="1651000" y="2806700"/>
                  <a:pt x="1689100" y="2616200"/>
                </a:cubicBezTo>
                <a:lnTo>
                  <a:pt x="2032000" y="1130300"/>
                </a:lnTo>
                <a:cubicBezTo>
                  <a:pt x="2070100" y="939800"/>
                  <a:pt x="2222500" y="673100"/>
                  <a:pt x="2374900" y="533400"/>
                </a:cubicBezTo>
                <a:lnTo>
                  <a:pt x="2654300" y="266700"/>
                </a:lnTo>
                <a:cubicBezTo>
                  <a:pt x="2806700" y="114300"/>
                  <a:pt x="3086100" y="0"/>
                  <a:pt x="3289300" y="0"/>
                </a:cubicBezTo>
                <a:lnTo>
                  <a:pt x="5943600" y="0"/>
                </a:lnTo>
                <a:cubicBezTo>
                  <a:pt x="6134100" y="0"/>
                  <a:pt x="6413500" y="76200"/>
                  <a:pt x="6565900" y="152400"/>
                </a:cubicBezTo>
                <a:cubicBezTo>
                  <a:pt x="6832600" y="304800"/>
                  <a:pt x="6896100" y="533400"/>
                  <a:pt x="6781800" y="901700"/>
                </a:cubicBezTo>
                <a:cubicBezTo>
                  <a:pt x="6756400" y="1003300"/>
                  <a:pt x="6565900" y="1079500"/>
                  <a:pt x="6362700" y="1079500"/>
                </a:cubicBezTo>
                <a:close/>
                <a:moveTo>
                  <a:pt x="8826500" y="9829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9" name="Freeform 2989"/>
          <p:cNvSpPr/>
          <p:nvPr/>
        </p:nvSpPr>
        <p:spPr>
          <a:xfrm rot="0" flipH="0" flipV="0">
            <a:off x="26145180" y="18247976"/>
            <a:ext cx="16732" cy="25152"/>
          </a:xfrm>
          <a:custGeom>
            <a:pathLst>
              <a:path w="1968500" h="2959100">
                <a:moveTo>
                  <a:pt x="1828800" y="850900"/>
                </a:moveTo>
                <a:lnTo>
                  <a:pt x="1117600" y="2311400"/>
                </a:lnTo>
                <a:cubicBezTo>
                  <a:pt x="825500" y="2895600"/>
                  <a:pt x="698500" y="2959100"/>
                  <a:pt x="266700" y="2717800"/>
                </a:cubicBezTo>
                <a:cubicBezTo>
                  <a:pt x="127000" y="2641600"/>
                  <a:pt x="0" y="2438400"/>
                  <a:pt x="0" y="2273300"/>
                </a:cubicBezTo>
                <a:cubicBezTo>
                  <a:pt x="0" y="2108200"/>
                  <a:pt x="101600" y="1828800"/>
                  <a:pt x="241300" y="1651000"/>
                </a:cubicBezTo>
                <a:lnTo>
                  <a:pt x="342900" y="1498600"/>
                </a:lnTo>
                <a:cubicBezTo>
                  <a:pt x="469900" y="1320800"/>
                  <a:pt x="647700" y="1028700"/>
                  <a:pt x="723900" y="850900"/>
                </a:cubicBezTo>
                <a:lnTo>
                  <a:pt x="965200" y="330200"/>
                </a:lnTo>
                <a:cubicBezTo>
                  <a:pt x="1054100" y="152400"/>
                  <a:pt x="1270000" y="0"/>
                  <a:pt x="1460500" y="0"/>
                </a:cubicBezTo>
                <a:cubicBezTo>
                  <a:pt x="1841500" y="0"/>
                  <a:pt x="1968500" y="101600"/>
                  <a:pt x="1968500" y="355600"/>
                </a:cubicBezTo>
                <a:cubicBezTo>
                  <a:pt x="1968500" y="457200"/>
                  <a:pt x="1905000" y="685800"/>
                  <a:pt x="1828800" y="850900"/>
                </a:cubicBezTo>
                <a:close/>
                <a:moveTo>
                  <a:pt x="-203200" y="749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0" name="Freeform 2990"/>
          <p:cNvSpPr/>
          <p:nvPr/>
        </p:nvSpPr>
        <p:spPr>
          <a:xfrm rot="0" flipH="0" flipV="0">
            <a:off x="26232008" y="18196484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1" name="Freeform 2991"/>
          <p:cNvSpPr/>
          <p:nvPr/>
        </p:nvSpPr>
        <p:spPr>
          <a:xfrm rot="0" flipH="0" flipV="0">
            <a:off x="26283468" y="1819713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2" name="Freeform 2992"/>
          <p:cNvSpPr/>
          <p:nvPr/>
        </p:nvSpPr>
        <p:spPr>
          <a:xfrm rot="0" flipH="0" flipV="0">
            <a:off x="26351014" y="18172087"/>
            <a:ext cx="88411" cy="82257"/>
          </a:xfrm>
          <a:custGeom>
            <a:pathLst>
              <a:path w="10401300" h="9677400">
                <a:moveTo>
                  <a:pt x="2159000" y="914400"/>
                </a:moveTo>
                <a:lnTo>
                  <a:pt x="2159000" y="508000"/>
                </a:lnTo>
                <a:cubicBezTo>
                  <a:pt x="2159000" y="228600"/>
                  <a:pt x="2387600" y="0"/>
                  <a:pt x="2667000" y="0"/>
                </a:cubicBezTo>
                <a:lnTo>
                  <a:pt x="2717800" y="0"/>
                </a:lnTo>
                <a:cubicBezTo>
                  <a:pt x="2997200" y="0"/>
                  <a:pt x="3225800" y="152400"/>
                  <a:pt x="3225800" y="355600"/>
                </a:cubicBezTo>
                <a:cubicBezTo>
                  <a:pt x="3225800" y="546100"/>
                  <a:pt x="3149600" y="711200"/>
                  <a:pt x="3048000" y="711200"/>
                </a:cubicBezTo>
                <a:cubicBezTo>
                  <a:pt x="2959100" y="711200"/>
                  <a:pt x="2870200" y="876300"/>
                  <a:pt x="2870200" y="1066800"/>
                </a:cubicBezTo>
                <a:cubicBezTo>
                  <a:pt x="2870200" y="1270000"/>
                  <a:pt x="2717800" y="1435100"/>
                  <a:pt x="2514600" y="1435100"/>
                </a:cubicBezTo>
                <a:cubicBezTo>
                  <a:pt x="2311400" y="1435100"/>
                  <a:pt x="2159000" y="1206500"/>
                  <a:pt x="2159000" y="914400"/>
                </a:cubicBezTo>
                <a:close/>
                <a:moveTo>
                  <a:pt x="8407400" y="9677400"/>
                </a:moveTo>
                <a:moveTo>
                  <a:pt x="0" y="8775700"/>
                </a:moveTo>
                <a:cubicBezTo>
                  <a:pt x="0" y="7531100"/>
                  <a:pt x="228600" y="6451600"/>
                  <a:pt x="495300" y="6451600"/>
                </a:cubicBezTo>
                <a:cubicBezTo>
                  <a:pt x="622300" y="6451600"/>
                  <a:pt x="723900" y="6121400"/>
                  <a:pt x="723900" y="5727700"/>
                </a:cubicBezTo>
                <a:cubicBezTo>
                  <a:pt x="723900" y="5334000"/>
                  <a:pt x="800100" y="5016500"/>
                  <a:pt x="901700" y="5016500"/>
                </a:cubicBezTo>
                <a:cubicBezTo>
                  <a:pt x="1003300" y="5016500"/>
                  <a:pt x="1079500" y="4699000"/>
                  <a:pt x="1079500" y="4292600"/>
                </a:cubicBezTo>
                <a:cubicBezTo>
                  <a:pt x="1079500" y="3238500"/>
                  <a:pt x="1244600" y="2870200"/>
                  <a:pt x="1727200" y="2870200"/>
                </a:cubicBezTo>
                <a:cubicBezTo>
                  <a:pt x="1968500" y="2870200"/>
                  <a:pt x="2235200" y="2946400"/>
                  <a:pt x="2336800" y="3048000"/>
                </a:cubicBezTo>
                <a:cubicBezTo>
                  <a:pt x="2438400" y="3136900"/>
                  <a:pt x="2514600" y="3302000"/>
                  <a:pt x="2514600" y="3403600"/>
                </a:cubicBezTo>
                <a:cubicBezTo>
                  <a:pt x="2514600" y="3505200"/>
                  <a:pt x="2438400" y="3581400"/>
                  <a:pt x="2336800" y="3581400"/>
                </a:cubicBezTo>
                <a:cubicBezTo>
                  <a:pt x="2235200" y="3581400"/>
                  <a:pt x="2159000" y="3898900"/>
                  <a:pt x="2159000" y="4292600"/>
                </a:cubicBezTo>
                <a:cubicBezTo>
                  <a:pt x="2159000" y="4699000"/>
                  <a:pt x="2070100" y="5016500"/>
                  <a:pt x="1981200" y="5016500"/>
                </a:cubicBezTo>
                <a:cubicBezTo>
                  <a:pt x="1879600" y="5016500"/>
                  <a:pt x="1803400" y="5334000"/>
                  <a:pt x="1803400" y="5727700"/>
                </a:cubicBezTo>
                <a:cubicBezTo>
                  <a:pt x="1803400" y="6121400"/>
                  <a:pt x="1714500" y="6451600"/>
                  <a:pt x="1612900" y="6451600"/>
                </a:cubicBezTo>
                <a:cubicBezTo>
                  <a:pt x="1524000" y="6451600"/>
                  <a:pt x="1435100" y="6769100"/>
                  <a:pt x="1435100" y="7162800"/>
                </a:cubicBezTo>
                <a:cubicBezTo>
                  <a:pt x="1435100" y="7556500"/>
                  <a:pt x="1358900" y="8102600"/>
                  <a:pt x="1270000" y="8382000"/>
                </a:cubicBezTo>
                <a:cubicBezTo>
                  <a:pt x="1181100" y="8648700"/>
                  <a:pt x="1054100" y="9055100"/>
                  <a:pt x="990600" y="9271000"/>
                </a:cubicBezTo>
                <a:cubicBezTo>
                  <a:pt x="914400" y="9499600"/>
                  <a:pt x="673100" y="9677400"/>
                  <a:pt x="431800" y="9677400"/>
                </a:cubicBezTo>
                <a:cubicBezTo>
                  <a:pt x="203200" y="9677400"/>
                  <a:pt x="0" y="9271000"/>
                  <a:pt x="0" y="8775700"/>
                </a:cubicBezTo>
                <a:close/>
                <a:moveTo>
                  <a:pt x="546100" y="9677400"/>
                </a:moveTo>
                <a:moveTo>
                  <a:pt x="3124200" y="7620000"/>
                </a:moveTo>
                <a:lnTo>
                  <a:pt x="3987800" y="4216400"/>
                </a:lnTo>
                <a:cubicBezTo>
                  <a:pt x="4114800" y="3670300"/>
                  <a:pt x="4572000" y="3225800"/>
                  <a:pt x="4991100" y="3225800"/>
                </a:cubicBezTo>
                <a:cubicBezTo>
                  <a:pt x="5689600" y="3225800"/>
                  <a:pt x="6464300" y="4013200"/>
                  <a:pt x="6464300" y="4711700"/>
                </a:cubicBezTo>
                <a:cubicBezTo>
                  <a:pt x="6464300" y="5600700"/>
                  <a:pt x="7010400" y="5562600"/>
                  <a:pt x="7848600" y="4610100"/>
                </a:cubicBezTo>
                <a:lnTo>
                  <a:pt x="8382000" y="3987800"/>
                </a:lnTo>
                <a:cubicBezTo>
                  <a:pt x="8750300" y="3568700"/>
                  <a:pt x="9359900" y="3225800"/>
                  <a:pt x="9728200" y="3225800"/>
                </a:cubicBezTo>
                <a:cubicBezTo>
                  <a:pt x="10096500" y="3225800"/>
                  <a:pt x="10401300" y="3467100"/>
                  <a:pt x="10401300" y="3759200"/>
                </a:cubicBezTo>
                <a:cubicBezTo>
                  <a:pt x="10401300" y="4051300"/>
                  <a:pt x="10287000" y="4737100"/>
                  <a:pt x="10147300" y="5283200"/>
                </a:cubicBezTo>
                <a:lnTo>
                  <a:pt x="9334500" y="8331200"/>
                </a:lnTo>
                <a:cubicBezTo>
                  <a:pt x="9182100" y="8877300"/>
                  <a:pt x="8801100" y="9321800"/>
                  <a:pt x="8483600" y="9321800"/>
                </a:cubicBezTo>
                <a:cubicBezTo>
                  <a:pt x="8153400" y="9321800"/>
                  <a:pt x="7899400" y="9156700"/>
                  <a:pt x="7899400" y="8966200"/>
                </a:cubicBezTo>
                <a:cubicBezTo>
                  <a:pt x="7899400" y="8763000"/>
                  <a:pt x="7988300" y="8153400"/>
                  <a:pt x="8089900" y="7607300"/>
                </a:cubicBezTo>
                <a:lnTo>
                  <a:pt x="8267700" y="6731000"/>
                </a:lnTo>
                <a:cubicBezTo>
                  <a:pt x="8382000" y="6184900"/>
                  <a:pt x="8585200" y="5727700"/>
                  <a:pt x="8724900" y="5727700"/>
                </a:cubicBezTo>
                <a:cubicBezTo>
                  <a:pt x="8851900" y="5727700"/>
                  <a:pt x="8966200" y="5575300"/>
                  <a:pt x="8966200" y="5372100"/>
                </a:cubicBezTo>
                <a:cubicBezTo>
                  <a:pt x="8966200" y="4902200"/>
                  <a:pt x="8661400" y="4914900"/>
                  <a:pt x="8394700" y="5410200"/>
                </a:cubicBezTo>
                <a:cubicBezTo>
                  <a:pt x="8013700" y="6108700"/>
                  <a:pt x="7442200" y="6451600"/>
                  <a:pt x="6591300" y="6451600"/>
                </a:cubicBezTo>
                <a:cubicBezTo>
                  <a:pt x="6108700" y="6451600"/>
                  <a:pt x="5740400" y="5969000"/>
                  <a:pt x="5740400" y="5334000"/>
                </a:cubicBezTo>
                <a:cubicBezTo>
                  <a:pt x="5740400" y="4978400"/>
                  <a:pt x="5486400" y="4660900"/>
                  <a:pt x="5207000" y="4660900"/>
                </a:cubicBezTo>
                <a:cubicBezTo>
                  <a:pt x="5105400" y="4660900"/>
                  <a:pt x="5029200" y="4902200"/>
                  <a:pt x="5029200" y="5194300"/>
                </a:cubicBezTo>
                <a:cubicBezTo>
                  <a:pt x="5029200" y="5486400"/>
                  <a:pt x="4902200" y="6159500"/>
                  <a:pt x="4749800" y="6692900"/>
                </a:cubicBezTo>
                <a:lnTo>
                  <a:pt x="4292600" y="8293100"/>
                </a:lnTo>
                <a:cubicBezTo>
                  <a:pt x="4013200" y="9258300"/>
                  <a:pt x="3746500" y="9677400"/>
                  <a:pt x="3416300" y="9677400"/>
                </a:cubicBezTo>
                <a:cubicBezTo>
                  <a:pt x="3124200" y="9677400"/>
                  <a:pt x="2870200" y="9347200"/>
                  <a:pt x="2870200" y="8966200"/>
                </a:cubicBezTo>
                <a:cubicBezTo>
                  <a:pt x="2870200" y="8763000"/>
                  <a:pt x="2984500" y="8153400"/>
                  <a:pt x="3124200" y="7620000"/>
                </a:cubicBezTo>
                <a:close/>
                <a:moveTo>
                  <a:pt x="1701800" y="9677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3" name="Freeform 2993"/>
          <p:cNvSpPr/>
          <p:nvPr/>
        </p:nvSpPr>
        <p:spPr>
          <a:xfrm rot="0" flipH="0" flipV="0">
            <a:off x="26500417" y="18171979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4" name="Freeform 2994"/>
          <p:cNvSpPr/>
          <p:nvPr/>
        </p:nvSpPr>
        <p:spPr>
          <a:xfrm rot="0" flipH="0" flipV="0">
            <a:off x="26556602" y="18196484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5" name="Freeform 2995"/>
          <p:cNvSpPr/>
          <p:nvPr/>
        </p:nvSpPr>
        <p:spPr>
          <a:xfrm rot="0" flipH="0" flipV="0">
            <a:off x="26617969" y="1819626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6" name="Freeform 2996"/>
          <p:cNvSpPr/>
          <p:nvPr/>
        </p:nvSpPr>
        <p:spPr>
          <a:xfrm rot="0" flipH="0" flipV="0">
            <a:off x="26685164" y="18196268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7" name="Freeform 2997"/>
          <p:cNvSpPr/>
          <p:nvPr/>
        </p:nvSpPr>
        <p:spPr>
          <a:xfrm rot="0" flipH="0" flipV="0">
            <a:off x="26742752" y="1819626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8" name="Freeform 2998"/>
          <p:cNvSpPr/>
          <p:nvPr/>
        </p:nvSpPr>
        <p:spPr>
          <a:xfrm rot="0" flipH="0" flipV="0">
            <a:off x="26808544" y="1819648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9" name="Freeform 2999"/>
          <p:cNvSpPr/>
          <p:nvPr/>
        </p:nvSpPr>
        <p:spPr>
          <a:xfrm rot="0" flipH="0" flipV="0">
            <a:off x="26872177" y="1819767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0" name="Freeform 3000"/>
          <p:cNvSpPr/>
          <p:nvPr/>
        </p:nvSpPr>
        <p:spPr>
          <a:xfrm rot="0" flipH="0" flipV="0">
            <a:off x="26928471" y="18196807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1" name="Freeform 3001"/>
          <p:cNvSpPr/>
          <p:nvPr/>
        </p:nvSpPr>
        <p:spPr>
          <a:xfrm rot="0" flipH="0" flipV="0">
            <a:off x="27043969" y="1819637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2" name="Freeform 3002"/>
          <p:cNvSpPr/>
          <p:nvPr/>
        </p:nvSpPr>
        <p:spPr>
          <a:xfrm rot="0" flipH="0" flipV="0">
            <a:off x="27100535" y="18196484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3" name="Freeform 3003"/>
          <p:cNvSpPr/>
          <p:nvPr/>
        </p:nvSpPr>
        <p:spPr>
          <a:xfrm rot="0" flipH="0" flipV="0">
            <a:off x="27153214" y="1819713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4" name="Freeform 3004"/>
          <p:cNvSpPr/>
          <p:nvPr/>
        </p:nvSpPr>
        <p:spPr>
          <a:xfrm rot="0" flipH="0" flipV="0">
            <a:off x="27221870" y="18195836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5" name="Freeform 3005"/>
          <p:cNvSpPr/>
          <p:nvPr/>
        </p:nvSpPr>
        <p:spPr>
          <a:xfrm rot="0" flipH="0" flipV="0">
            <a:off x="27278654" y="18196699"/>
            <a:ext cx="64446" cy="57105"/>
          </a:xfrm>
          <a:custGeom>
            <a:pathLst>
              <a:path w="7581900" h="6718300">
                <a:moveTo>
                  <a:pt x="114300" y="5664200"/>
                </a:moveTo>
                <a:lnTo>
                  <a:pt x="1485900" y="673100"/>
                </a:lnTo>
                <a:cubicBezTo>
                  <a:pt x="1600200" y="228600"/>
                  <a:pt x="1752600" y="88900"/>
                  <a:pt x="2082800" y="88900"/>
                </a:cubicBezTo>
                <a:cubicBezTo>
                  <a:pt x="2235200" y="88900"/>
                  <a:pt x="2438400" y="228600"/>
                  <a:pt x="2540000" y="393700"/>
                </a:cubicBezTo>
                <a:lnTo>
                  <a:pt x="3568700" y="2108200"/>
                </a:lnTo>
                <a:cubicBezTo>
                  <a:pt x="3784600" y="2489200"/>
                  <a:pt x="4241800" y="2501900"/>
                  <a:pt x="4584700" y="2159000"/>
                </a:cubicBezTo>
                <a:lnTo>
                  <a:pt x="4610100" y="2133600"/>
                </a:lnTo>
                <a:cubicBezTo>
                  <a:pt x="4749800" y="1993900"/>
                  <a:pt x="4953000" y="1854200"/>
                  <a:pt x="5041900" y="1828800"/>
                </a:cubicBezTo>
                <a:cubicBezTo>
                  <a:pt x="5143500" y="1790700"/>
                  <a:pt x="5219700" y="1676400"/>
                  <a:pt x="5219700" y="1562100"/>
                </a:cubicBezTo>
                <a:cubicBezTo>
                  <a:pt x="5219700" y="1435100"/>
                  <a:pt x="5295900" y="1320800"/>
                  <a:pt x="5372100" y="1282700"/>
                </a:cubicBezTo>
                <a:cubicBezTo>
                  <a:pt x="5461000" y="1257300"/>
                  <a:pt x="5638800" y="1104900"/>
                  <a:pt x="5778500" y="965200"/>
                </a:cubicBezTo>
                <a:lnTo>
                  <a:pt x="6400800" y="342900"/>
                </a:lnTo>
                <a:cubicBezTo>
                  <a:pt x="6654800" y="88900"/>
                  <a:pt x="7289800" y="0"/>
                  <a:pt x="7467600" y="177800"/>
                </a:cubicBezTo>
                <a:cubicBezTo>
                  <a:pt x="7581900" y="292100"/>
                  <a:pt x="7581900" y="889000"/>
                  <a:pt x="7467600" y="1333500"/>
                </a:cubicBezTo>
                <a:lnTo>
                  <a:pt x="6134100" y="6375400"/>
                </a:lnTo>
                <a:cubicBezTo>
                  <a:pt x="6070600" y="6616700"/>
                  <a:pt x="5930900" y="6718300"/>
                  <a:pt x="5689600" y="6718300"/>
                </a:cubicBezTo>
                <a:lnTo>
                  <a:pt x="5588000" y="6718300"/>
                </a:lnTo>
                <a:cubicBezTo>
                  <a:pt x="5130800" y="6718300"/>
                  <a:pt x="5041900" y="6629400"/>
                  <a:pt x="5041900" y="6184900"/>
                </a:cubicBezTo>
                <a:cubicBezTo>
                  <a:pt x="5041900" y="5981700"/>
                  <a:pt x="5092700" y="5664200"/>
                  <a:pt x="5156200" y="5473700"/>
                </a:cubicBezTo>
                <a:lnTo>
                  <a:pt x="5829300" y="3403600"/>
                </a:lnTo>
                <a:cubicBezTo>
                  <a:pt x="5892800" y="3200400"/>
                  <a:pt x="5943600" y="2908300"/>
                  <a:pt x="5943600" y="2730500"/>
                </a:cubicBezTo>
                <a:cubicBezTo>
                  <a:pt x="5943600" y="2349500"/>
                  <a:pt x="5676900" y="2324100"/>
                  <a:pt x="5308600" y="2679700"/>
                </a:cubicBezTo>
                <a:lnTo>
                  <a:pt x="4343400" y="3594100"/>
                </a:lnTo>
                <a:cubicBezTo>
                  <a:pt x="4064000" y="3848100"/>
                  <a:pt x="3517900" y="3937000"/>
                  <a:pt x="3340100" y="3759200"/>
                </a:cubicBezTo>
                <a:cubicBezTo>
                  <a:pt x="3289300" y="3708400"/>
                  <a:pt x="3187700" y="3530600"/>
                  <a:pt x="3111500" y="3365500"/>
                </a:cubicBezTo>
                <a:lnTo>
                  <a:pt x="2857500" y="2806700"/>
                </a:lnTo>
                <a:cubicBezTo>
                  <a:pt x="2616200" y="2286000"/>
                  <a:pt x="2451100" y="2057400"/>
                  <a:pt x="2311400" y="2057400"/>
                </a:cubicBezTo>
                <a:cubicBezTo>
                  <a:pt x="2235200" y="2057400"/>
                  <a:pt x="2159000" y="2209800"/>
                  <a:pt x="2120900" y="2400300"/>
                </a:cubicBezTo>
                <a:lnTo>
                  <a:pt x="2070100" y="2755900"/>
                </a:lnTo>
                <a:cubicBezTo>
                  <a:pt x="2032000" y="2946400"/>
                  <a:pt x="1968500" y="3251200"/>
                  <a:pt x="1917700" y="3441700"/>
                </a:cubicBezTo>
                <a:lnTo>
                  <a:pt x="1092200" y="6375400"/>
                </a:lnTo>
                <a:cubicBezTo>
                  <a:pt x="1028700" y="6604000"/>
                  <a:pt x="876300" y="6718300"/>
                  <a:pt x="647700" y="6718300"/>
                </a:cubicBezTo>
                <a:lnTo>
                  <a:pt x="558800" y="6718300"/>
                </a:lnTo>
                <a:cubicBezTo>
                  <a:pt x="368300" y="6718300"/>
                  <a:pt x="165100" y="6680200"/>
                  <a:pt x="114300" y="6629400"/>
                </a:cubicBezTo>
                <a:cubicBezTo>
                  <a:pt x="0" y="6515100"/>
                  <a:pt x="0" y="6096000"/>
                  <a:pt x="114300" y="5664200"/>
                </a:cubicBezTo>
                <a:close/>
                <a:moveTo>
                  <a:pt x="10541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6" name="Freeform 3006"/>
          <p:cNvSpPr/>
          <p:nvPr/>
        </p:nvSpPr>
        <p:spPr>
          <a:xfrm rot="0" flipH="0" flipV="0">
            <a:off x="27350872" y="1819637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7" name="Freeform 3007"/>
          <p:cNvSpPr/>
          <p:nvPr/>
        </p:nvSpPr>
        <p:spPr>
          <a:xfrm rot="0" flipH="0" flipV="0">
            <a:off x="27412079" y="18242470"/>
            <a:ext cx="10795" cy="12198"/>
          </a:xfrm>
          <a:custGeom>
            <a:pathLst>
              <a:path w="1270000" h="1435100">
                <a:moveTo>
                  <a:pt x="596900" y="1435100"/>
                </a:moveTo>
                <a:lnTo>
                  <a:pt x="533400" y="1435100"/>
                </a:lnTo>
                <a:cubicBezTo>
                  <a:pt x="203200" y="1435100"/>
                  <a:pt x="0" y="1206500"/>
                  <a:pt x="0" y="850900"/>
                </a:cubicBezTo>
                <a:cubicBezTo>
                  <a:pt x="0" y="774700"/>
                  <a:pt x="50800" y="558800"/>
                  <a:pt x="127000" y="381000"/>
                </a:cubicBezTo>
                <a:lnTo>
                  <a:pt x="139700" y="330200"/>
                </a:lnTo>
                <a:cubicBezTo>
                  <a:pt x="215900" y="152400"/>
                  <a:pt x="431800" y="0"/>
                  <a:pt x="622300" y="0"/>
                </a:cubicBezTo>
                <a:lnTo>
                  <a:pt x="711200" y="0"/>
                </a:lnTo>
                <a:cubicBezTo>
                  <a:pt x="914400" y="0"/>
                  <a:pt x="1117600" y="101600"/>
                  <a:pt x="1155700" y="215900"/>
                </a:cubicBezTo>
                <a:cubicBezTo>
                  <a:pt x="1270000" y="482600"/>
                  <a:pt x="1270000" y="482600"/>
                  <a:pt x="1143000" y="876300"/>
                </a:cubicBezTo>
                <a:lnTo>
                  <a:pt x="1066800" y="1092200"/>
                </a:lnTo>
                <a:cubicBezTo>
                  <a:pt x="1003300" y="1282700"/>
                  <a:pt x="787400" y="1435100"/>
                  <a:pt x="596900" y="1435100"/>
                </a:cubicBezTo>
                <a:close/>
                <a:moveTo>
                  <a:pt x="-647700" y="1397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8" name="Rectangle 3008"/>
          <p:cNvSpPr/>
          <p:nvPr/>
        </p:nvSpPr>
        <p:spPr>
          <a:xfrm rot="0" flipH="0" flipV="0">
            <a:off x="22435184" y="18203532"/>
            <a:ext cx="7445634" cy="360361"/>
          </a:xfrm>
          <a:prstGeom prst="rect">
            <a:avLst/>
          </a:prstGeom>
        </p:spPr>
      </p:sp>
      <p:sp>
        <p:nvSpPr>
          <p:cNvPr id="3009" name="Freeform 3009"/>
          <p:cNvSpPr/>
          <p:nvPr/>
        </p:nvSpPr>
        <p:spPr>
          <a:xfrm rot="0" flipH="0" flipV="0">
            <a:off x="22445547" y="18306548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0" name="Freeform 3010"/>
          <p:cNvSpPr/>
          <p:nvPr/>
        </p:nvSpPr>
        <p:spPr>
          <a:xfrm rot="0" flipH="0" flipV="0">
            <a:off x="22780852" y="18307774"/>
            <a:ext cx="65849" cy="83769"/>
          </a:xfrm>
          <a:custGeom>
            <a:pathLst>
              <a:path w="7747000" h="9855200">
                <a:moveTo>
                  <a:pt x="2844800" y="9855200"/>
                </a:moveTo>
                <a:lnTo>
                  <a:pt x="1384300" y="9855200"/>
                </a:lnTo>
                <a:cubicBezTo>
                  <a:pt x="292100" y="9855200"/>
                  <a:pt x="0" y="9715500"/>
                  <a:pt x="0" y="9144000"/>
                </a:cubicBezTo>
                <a:cubicBezTo>
                  <a:pt x="0" y="8940800"/>
                  <a:pt x="114300" y="8343900"/>
                  <a:pt x="266700" y="7810500"/>
                </a:cubicBezTo>
                <a:lnTo>
                  <a:pt x="1854200" y="1765300"/>
                </a:lnTo>
                <a:cubicBezTo>
                  <a:pt x="2311400" y="38100"/>
                  <a:pt x="2362200" y="0"/>
                  <a:pt x="3975100" y="0"/>
                </a:cubicBezTo>
                <a:lnTo>
                  <a:pt x="4368800" y="0"/>
                </a:lnTo>
                <a:cubicBezTo>
                  <a:pt x="5994400" y="0"/>
                  <a:pt x="6324600" y="63500"/>
                  <a:pt x="6743700" y="431800"/>
                </a:cubicBezTo>
                <a:cubicBezTo>
                  <a:pt x="7454900" y="1079500"/>
                  <a:pt x="7747000" y="2260600"/>
                  <a:pt x="7378700" y="3009900"/>
                </a:cubicBezTo>
                <a:cubicBezTo>
                  <a:pt x="7289800" y="3187700"/>
                  <a:pt x="7162800" y="3441700"/>
                  <a:pt x="7086600" y="3594100"/>
                </a:cubicBezTo>
                <a:cubicBezTo>
                  <a:pt x="7023100" y="3733800"/>
                  <a:pt x="6769100" y="3975100"/>
                  <a:pt x="6527800" y="4114800"/>
                </a:cubicBezTo>
                <a:cubicBezTo>
                  <a:pt x="6096000" y="4381500"/>
                  <a:pt x="5943600" y="4838700"/>
                  <a:pt x="6273800" y="4838700"/>
                </a:cubicBezTo>
                <a:cubicBezTo>
                  <a:pt x="6565900" y="4838700"/>
                  <a:pt x="6819900" y="5575300"/>
                  <a:pt x="6819900" y="6413500"/>
                </a:cubicBezTo>
                <a:cubicBezTo>
                  <a:pt x="6819900" y="7467600"/>
                  <a:pt x="6629400" y="7899400"/>
                  <a:pt x="5803900" y="8724900"/>
                </a:cubicBezTo>
                <a:lnTo>
                  <a:pt x="5740400" y="8788400"/>
                </a:lnTo>
                <a:cubicBezTo>
                  <a:pt x="4902200" y="9613900"/>
                  <a:pt x="4254500" y="9855200"/>
                  <a:pt x="2844800" y="9855200"/>
                </a:cubicBezTo>
                <a:close/>
                <a:moveTo>
                  <a:pt x="-330200" y="9880600"/>
                </a:moveTo>
                <a:moveTo>
                  <a:pt x="3530600" y="3949700"/>
                </a:moveTo>
                <a:lnTo>
                  <a:pt x="3924300" y="3949700"/>
                </a:lnTo>
                <a:cubicBezTo>
                  <a:pt x="5664200" y="3949700"/>
                  <a:pt x="6451600" y="3416300"/>
                  <a:pt x="6451600" y="2235200"/>
                </a:cubicBezTo>
                <a:cubicBezTo>
                  <a:pt x="6451600" y="1524000"/>
                  <a:pt x="6197600" y="1206500"/>
                  <a:pt x="5511800" y="1016000"/>
                </a:cubicBezTo>
                <a:cubicBezTo>
                  <a:pt x="4267200" y="698500"/>
                  <a:pt x="3098800" y="952500"/>
                  <a:pt x="2959100" y="1574800"/>
                </a:cubicBezTo>
                <a:cubicBezTo>
                  <a:pt x="2895600" y="1841500"/>
                  <a:pt x="2781300" y="2324100"/>
                  <a:pt x="2679700" y="2641600"/>
                </a:cubicBezTo>
                <a:cubicBezTo>
                  <a:pt x="2590800" y="2959100"/>
                  <a:pt x="2514600" y="3390900"/>
                  <a:pt x="2514600" y="3581400"/>
                </a:cubicBezTo>
                <a:cubicBezTo>
                  <a:pt x="2514600" y="3784600"/>
                  <a:pt x="2971800" y="3949700"/>
                  <a:pt x="3530600" y="3949700"/>
                </a:cubicBezTo>
                <a:close/>
                <a:moveTo>
                  <a:pt x="5575300" y="9880600"/>
                </a:moveTo>
                <a:moveTo>
                  <a:pt x="2095500" y="8788400"/>
                </a:moveTo>
                <a:lnTo>
                  <a:pt x="2806700" y="8788400"/>
                </a:lnTo>
                <a:cubicBezTo>
                  <a:pt x="4813300" y="8788400"/>
                  <a:pt x="5740400" y="8039100"/>
                  <a:pt x="5740400" y="6451600"/>
                </a:cubicBezTo>
                <a:cubicBezTo>
                  <a:pt x="5740400" y="5422900"/>
                  <a:pt x="5511800" y="5130800"/>
                  <a:pt x="4610100" y="4965700"/>
                </a:cubicBezTo>
                <a:cubicBezTo>
                  <a:pt x="2946400" y="4660900"/>
                  <a:pt x="2133600" y="4826000"/>
                  <a:pt x="1917700" y="5524500"/>
                </a:cubicBezTo>
                <a:cubicBezTo>
                  <a:pt x="1841500" y="5791200"/>
                  <a:pt x="1701800" y="6248400"/>
                  <a:pt x="1600200" y="6540500"/>
                </a:cubicBezTo>
                <a:cubicBezTo>
                  <a:pt x="1358900" y="7264400"/>
                  <a:pt x="1079500" y="8382000"/>
                  <a:pt x="1079500" y="8610600"/>
                </a:cubicBezTo>
                <a:cubicBezTo>
                  <a:pt x="1079500" y="8699500"/>
                  <a:pt x="1536700" y="8788400"/>
                  <a:pt x="2095500" y="8788400"/>
                </a:cubicBezTo>
                <a:close/>
                <a:moveTo>
                  <a:pt x="736600" y="9880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1" name="Freeform 3011"/>
          <p:cNvSpPr/>
          <p:nvPr/>
        </p:nvSpPr>
        <p:spPr>
          <a:xfrm rot="0" flipH="0" flipV="0">
            <a:off x="22850268" y="18333789"/>
            <a:ext cx="46310" cy="57861"/>
          </a:xfrm>
          <a:custGeom>
            <a:pathLst>
              <a:path w="5448300" h="6807200">
                <a:moveTo>
                  <a:pt x="4432300" y="1066800"/>
                </a:moveTo>
                <a:lnTo>
                  <a:pt x="3606800" y="1066800"/>
                </a:lnTo>
                <a:cubicBezTo>
                  <a:pt x="2438400" y="1066800"/>
                  <a:pt x="2044700" y="1371600"/>
                  <a:pt x="2044700" y="2286000"/>
                </a:cubicBezTo>
                <a:cubicBezTo>
                  <a:pt x="2044700" y="2946400"/>
                  <a:pt x="1625600" y="4660900"/>
                  <a:pt x="1460500" y="4660900"/>
                </a:cubicBezTo>
                <a:cubicBezTo>
                  <a:pt x="1231900" y="4660900"/>
                  <a:pt x="1143000" y="4826000"/>
                  <a:pt x="1143000" y="5283200"/>
                </a:cubicBezTo>
                <a:cubicBezTo>
                  <a:pt x="1143000" y="5537200"/>
                  <a:pt x="1612900" y="5727700"/>
                  <a:pt x="2171700" y="5727700"/>
                </a:cubicBezTo>
                <a:lnTo>
                  <a:pt x="2286000" y="5727700"/>
                </a:lnTo>
                <a:cubicBezTo>
                  <a:pt x="3644900" y="5727700"/>
                  <a:pt x="4013200" y="5867400"/>
                  <a:pt x="4013200" y="6375400"/>
                </a:cubicBezTo>
                <a:cubicBezTo>
                  <a:pt x="4013200" y="6616700"/>
                  <a:pt x="3556000" y="6807200"/>
                  <a:pt x="2997200" y="6807200"/>
                </a:cubicBezTo>
                <a:lnTo>
                  <a:pt x="2171700" y="6807200"/>
                </a:lnTo>
                <a:cubicBezTo>
                  <a:pt x="1612900" y="6807200"/>
                  <a:pt x="990600" y="6642100"/>
                  <a:pt x="787400" y="6451600"/>
                </a:cubicBezTo>
                <a:cubicBezTo>
                  <a:pt x="0" y="5664200"/>
                  <a:pt x="584200" y="1816100"/>
                  <a:pt x="1651000" y="749300"/>
                </a:cubicBezTo>
                <a:cubicBezTo>
                  <a:pt x="2197100" y="203200"/>
                  <a:pt x="2768600" y="0"/>
                  <a:pt x="3708400" y="0"/>
                </a:cubicBezTo>
                <a:lnTo>
                  <a:pt x="4432300" y="0"/>
                </a:lnTo>
                <a:cubicBezTo>
                  <a:pt x="4991100" y="0"/>
                  <a:pt x="5448300" y="241300"/>
                  <a:pt x="5448300" y="533400"/>
                </a:cubicBezTo>
                <a:cubicBezTo>
                  <a:pt x="5448300" y="825500"/>
                  <a:pt x="4991100" y="1066800"/>
                  <a:pt x="4432300" y="1066800"/>
                </a:cubicBezTo>
                <a:close/>
                <a:moveTo>
                  <a:pt x="57404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2" name="Freeform 3012"/>
          <p:cNvSpPr/>
          <p:nvPr/>
        </p:nvSpPr>
        <p:spPr>
          <a:xfrm rot="0" flipH="0" flipV="0">
            <a:off x="22902735" y="18310148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3" name="Freeform 3013"/>
          <p:cNvSpPr/>
          <p:nvPr/>
        </p:nvSpPr>
        <p:spPr>
          <a:xfrm rot="0" flipH="0" flipV="0">
            <a:off x="22981023" y="18333250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4" name="Freeform 3014"/>
          <p:cNvSpPr/>
          <p:nvPr/>
        </p:nvSpPr>
        <p:spPr>
          <a:xfrm rot="0" flipH="0" flipV="0">
            <a:off x="23039598" y="18333789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5" name="Freeform 3015"/>
          <p:cNvSpPr/>
          <p:nvPr/>
        </p:nvSpPr>
        <p:spPr>
          <a:xfrm rot="0" flipH="0" flipV="0">
            <a:off x="23102380" y="18333250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6" name="Freeform 3016"/>
          <p:cNvSpPr/>
          <p:nvPr/>
        </p:nvSpPr>
        <p:spPr>
          <a:xfrm rot="0" flipH="0" flipV="0">
            <a:off x="23158580" y="18335301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7" name="Freeform 3017"/>
          <p:cNvSpPr/>
          <p:nvPr/>
        </p:nvSpPr>
        <p:spPr>
          <a:xfrm rot="0" flipH="0" flipV="0">
            <a:off x="23229892" y="18333250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8" name="Freeform 3018"/>
          <p:cNvSpPr/>
          <p:nvPr/>
        </p:nvSpPr>
        <p:spPr>
          <a:xfrm rot="0" flipH="0" flipV="0">
            <a:off x="23286198" y="1833389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9" name="Freeform 3019"/>
          <p:cNvSpPr/>
          <p:nvPr/>
        </p:nvSpPr>
        <p:spPr>
          <a:xfrm rot="0" flipH="0" flipV="0">
            <a:off x="23347470" y="18334113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0" name="Freeform 3020"/>
          <p:cNvSpPr/>
          <p:nvPr/>
        </p:nvSpPr>
        <p:spPr>
          <a:xfrm rot="0" flipH="0" flipV="0">
            <a:off x="23428606" y="18335085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1" name="Freeform 3021"/>
          <p:cNvSpPr/>
          <p:nvPr/>
        </p:nvSpPr>
        <p:spPr>
          <a:xfrm rot="0" flipH="0" flipV="0">
            <a:off x="23539207" y="18333682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2" name="Freeform 3022"/>
          <p:cNvSpPr/>
          <p:nvPr/>
        </p:nvSpPr>
        <p:spPr>
          <a:xfrm rot="0" flipH="0" flipV="0">
            <a:off x="23597445" y="1833368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3" name="Freeform 3023"/>
          <p:cNvSpPr/>
          <p:nvPr/>
        </p:nvSpPr>
        <p:spPr>
          <a:xfrm rot="0" flipH="0" flipV="0">
            <a:off x="23663780" y="18335301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4" name="Freeform 3024"/>
          <p:cNvSpPr/>
          <p:nvPr/>
        </p:nvSpPr>
        <p:spPr>
          <a:xfrm rot="0" flipH="0" flipV="0">
            <a:off x="23732489" y="18333897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5" name="Freeform 3025"/>
          <p:cNvSpPr/>
          <p:nvPr/>
        </p:nvSpPr>
        <p:spPr>
          <a:xfrm rot="0" flipH="0" flipV="0">
            <a:off x="23790944" y="1833389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6" name="Freeform 3026"/>
          <p:cNvSpPr/>
          <p:nvPr/>
        </p:nvSpPr>
        <p:spPr>
          <a:xfrm rot="0" flipH="0" flipV="0">
            <a:off x="23850910" y="18334221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7" name="Freeform 3027"/>
          <p:cNvSpPr/>
          <p:nvPr/>
        </p:nvSpPr>
        <p:spPr>
          <a:xfrm rot="0" flipH="0" flipV="0">
            <a:off x="23912603" y="18334113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8" name="Freeform 3028"/>
          <p:cNvSpPr/>
          <p:nvPr/>
        </p:nvSpPr>
        <p:spPr>
          <a:xfrm rot="0" flipH="0" flipV="0">
            <a:off x="23993835" y="18333789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9" name="Freeform 3029"/>
          <p:cNvSpPr/>
          <p:nvPr/>
        </p:nvSpPr>
        <p:spPr>
          <a:xfrm rot="0" flipH="0" flipV="0">
            <a:off x="24052181" y="18334005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0" name="Freeform 3030"/>
          <p:cNvSpPr/>
          <p:nvPr/>
        </p:nvSpPr>
        <p:spPr>
          <a:xfrm rot="0" flipH="0" flipV="0">
            <a:off x="24114089" y="18333789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1" name="Freeform 3031"/>
          <p:cNvSpPr/>
          <p:nvPr/>
        </p:nvSpPr>
        <p:spPr>
          <a:xfrm rot="0" flipH="0" flipV="0">
            <a:off x="24222829" y="18333897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2" name="Freeform 3032"/>
          <p:cNvSpPr/>
          <p:nvPr/>
        </p:nvSpPr>
        <p:spPr>
          <a:xfrm rot="0" flipH="0" flipV="0">
            <a:off x="24284817" y="18333250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3" name="Freeform 3033"/>
          <p:cNvSpPr/>
          <p:nvPr/>
        </p:nvSpPr>
        <p:spPr>
          <a:xfrm rot="0" flipH="0" flipV="0">
            <a:off x="24336009" y="18334545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4" name="Freeform 3034"/>
          <p:cNvSpPr/>
          <p:nvPr/>
        </p:nvSpPr>
        <p:spPr>
          <a:xfrm rot="0" flipH="0" flipV="0">
            <a:off x="24405552" y="18333250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5" name="Freeform 3035"/>
          <p:cNvSpPr/>
          <p:nvPr/>
        </p:nvSpPr>
        <p:spPr>
          <a:xfrm rot="0" flipH="0" flipV="0">
            <a:off x="24456744" y="18334545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6" name="Freeform 3036"/>
          <p:cNvSpPr/>
          <p:nvPr/>
        </p:nvSpPr>
        <p:spPr>
          <a:xfrm rot="0" flipH="0" flipV="0">
            <a:off x="24523698" y="18310148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7" name="Freeform 3037"/>
          <p:cNvSpPr/>
          <p:nvPr/>
        </p:nvSpPr>
        <p:spPr>
          <a:xfrm rot="0" flipH="0" flipV="0">
            <a:off x="24549629" y="18333682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8" name="Freeform 3038"/>
          <p:cNvSpPr/>
          <p:nvPr/>
        </p:nvSpPr>
        <p:spPr>
          <a:xfrm rot="0" flipH="0" flipV="0">
            <a:off x="24603845" y="18334221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9" name="Freeform 3039"/>
          <p:cNvSpPr/>
          <p:nvPr/>
        </p:nvSpPr>
        <p:spPr>
          <a:xfrm rot="0" flipH="0" flipV="0">
            <a:off x="24722670" y="18309393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40" name="Freeform 3040"/>
          <p:cNvSpPr/>
          <p:nvPr/>
        </p:nvSpPr>
        <p:spPr>
          <a:xfrm rot="0" flipH="0" flipV="0">
            <a:off x="24829209" y="18334113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41" name="Freeform 3041"/>
          <p:cNvSpPr/>
          <p:nvPr/>
        </p:nvSpPr>
        <p:spPr>
          <a:xfrm rot="0" flipH="0" flipV="0">
            <a:off x="24910408" y="18333789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42" name="Freeform 3042"/>
          <p:cNvSpPr/>
          <p:nvPr/>
        </p:nvSpPr>
        <p:spPr>
          <a:xfrm rot="0" flipH="0" flipV="0">
            <a:off x="24961059" y="18334545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43" name="Freeform 3043"/>
          <p:cNvSpPr/>
          <p:nvPr/>
        </p:nvSpPr>
        <p:spPr>
          <a:xfrm rot="0" flipH="0" flipV="0">
            <a:off x="25031140" y="18333789"/>
            <a:ext cx="51816" cy="70275"/>
          </a:xfrm>
          <a:custGeom>
            <a:pathLst>
              <a:path w="6096000" h="8267700">
                <a:moveTo>
                  <a:pt x="3683000" y="6819900"/>
                </a:moveTo>
                <a:lnTo>
                  <a:pt x="1612900" y="6819900"/>
                </a:lnTo>
                <a:cubicBezTo>
                  <a:pt x="914400" y="6819900"/>
                  <a:pt x="457200" y="6540500"/>
                  <a:pt x="266700" y="6007100"/>
                </a:cubicBezTo>
                <a:cubicBezTo>
                  <a:pt x="215900" y="5867400"/>
                  <a:pt x="139700" y="5740400"/>
                  <a:pt x="88900" y="5740400"/>
                </a:cubicBezTo>
                <a:cubicBezTo>
                  <a:pt x="38100" y="5740400"/>
                  <a:pt x="0" y="5499100"/>
                  <a:pt x="0" y="5207000"/>
                </a:cubicBezTo>
                <a:cubicBezTo>
                  <a:pt x="0" y="4902200"/>
                  <a:pt x="88900" y="4559300"/>
                  <a:pt x="190500" y="4445000"/>
                </a:cubicBezTo>
                <a:cubicBezTo>
                  <a:pt x="279400" y="4318000"/>
                  <a:pt x="368300" y="4000500"/>
                  <a:pt x="368300" y="3721100"/>
                </a:cubicBezTo>
                <a:cubicBezTo>
                  <a:pt x="368300" y="3454400"/>
                  <a:pt x="444500" y="3175000"/>
                  <a:pt x="546100" y="3124200"/>
                </a:cubicBezTo>
                <a:cubicBezTo>
                  <a:pt x="647700" y="3060700"/>
                  <a:pt x="723900" y="2781300"/>
                  <a:pt x="723900" y="2489200"/>
                </a:cubicBezTo>
                <a:cubicBezTo>
                  <a:pt x="723900" y="2209800"/>
                  <a:pt x="800100" y="1879600"/>
                  <a:pt x="901700" y="1752600"/>
                </a:cubicBezTo>
                <a:cubicBezTo>
                  <a:pt x="1003300" y="1625600"/>
                  <a:pt x="1079500" y="1346200"/>
                  <a:pt x="1079500" y="1130300"/>
                </a:cubicBezTo>
                <a:cubicBezTo>
                  <a:pt x="1079500" y="901700"/>
                  <a:pt x="1155700" y="673100"/>
                  <a:pt x="1257300" y="609600"/>
                </a:cubicBezTo>
                <a:cubicBezTo>
                  <a:pt x="1358900" y="546100"/>
                  <a:pt x="1435100" y="381000"/>
                  <a:pt x="1435100" y="254000"/>
                </a:cubicBezTo>
                <a:cubicBezTo>
                  <a:pt x="1435100" y="114300"/>
                  <a:pt x="1562100" y="0"/>
                  <a:pt x="1714500" y="0"/>
                </a:cubicBezTo>
                <a:cubicBezTo>
                  <a:pt x="1854200" y="0"/>
                  <a:pt x="2019300" y="38100"/>
                  <a:pt x="2070100" y="88900"/>
                </a:cubicBezTo>
                <a:cubicBezTo>
                  <a:pt x="2222500" y="254000"/>
                  <a:pt x="2159000" y="1435100"/>
                  <a:pt x="1981200" y="1663700"/>
                </a:cubicBezTo>
                <a:cubicBezTo>
                  <a:pt x="1879600" y="1778000"/>
                  <a:pt x="1803400" y="2146300"/>
                  <a:pt x="1803400" y="2463800"/>
                </a:cubicBezTo>
                <a:cubicBezTo>
                  <a:pt x="1803400" y="2794000"/>
                  <a:pt x="1714500" y="3098800"/>
                  <a:pt x="1612900" y="3162300"/>
                </a:cubicBezTo>
                <a:cubicBezTo>
                  <a:pt x="1524000" y="3225800"/>
                  <a:pt x="1435100" y="3467100"/>
                  <a:pt x="1435100" y="3695700"/>
                </a:cubicBezTo>
                <a:cubicBezTo>
                  <a:pt x="1435100" y="3937000"/>
                  <a:pt x="1358900" y="4229100"/>
                  <a:pt x="1257300" y="4356100"/>
                </a:cubicBezTo>
                <a:cubicBezTo>
                  <a:pt x="1079500" y="4584700"/>
                  <a:pt x="1016000" y="5486400"/>
                  <a:pt x="1168400" y="5651500"/>
                </a:cubicBezTo>
                <a:cubicBezTo>
                  <a:pt x="1320800" y="5803900"/>
                  <a:pt x="2032000" y="5918200"/>
                  <a:pt x="2781300" y="5918200"/>
                </a:cubicBezTo>
                <a:lnTo>
                  <a:pt x="2870200" y="5918200"/>
                </a:lnTo>
                <a:cubicBezTo>
                  <a:pt x="3848100" y="5918200"/>
                  <a:pt x="3949700" y="5867400"/>
                  <a:pt x="3949700" y="5422900"/>
                </a:cubicBezTo>
                <a:cubicBezTo>
                  <a:pt x="3949700" y="5207000"/>
                  <a:pt x="4025900" y="4927600"/>
                  <a:pt x="4127500" y="4800600"/>
                </a:cubicBezTo>
                <a:cubicBezTo>
                  <a:pt x="4229100" y="4673600"/>
                  <a:pt x="4305300" y="4356100"/>
                  <a:pt x="4305300" y="4076700"/>
                </a:cubicBezTo>
                <a:cubicBezTo>
                  <a:pt x="4305300" y="3810000"/>
                  <a:pt x="4394200" y="3543300"/>
                  <a:pt x="4483100" y="3479800"/>
                </a:cubicBezTo>
                <a:cubicBezTo>
                  <a:pt x="4584700" y="3416300"/>
                  <a:pt x="4660900" y="3136900"/>
                  <a:pt x="4660900" y="2844800"/>
                </a:cubicBezTo>
                <a:cubicBezTo>
                  <a:pt x="4660900" y="2565400"/>
                  <a:pt x="4749800" y="2235200"/>
                  <a:pt x="4851400" y="2108200"/>
                </a:cubicBezTo>
                <a:cubicBezTo>
                  <a:pt x="4940300" y="1993900"/>
                  <a:pt x="5029200" y="1701800"/>
                  <a:pt x="5029200" y="1485900"/>
                </a:cubicBezTo>
                <a:cubicBezTo>
                  <a:pt x="5029200" y="1257300"/>
                  <a:pt x="5105400" y="1028700"/>
                  <a:pt x="5207000" y="965200"/>
                </a:cubicBezTo>
                <a:cubicBezTo>
                  <a:pt x="5308600" y="901700"/>
                  <a:pt x="5384800" y="660400"/>
                  <a:pt x="5384800" y="431800"/>
                </a:cubicBezTo>
                <a:cubicBezTo>
                  <a:pt x="5384800" y="190500"/>
                  <a:pt x="5549900" y="0"/>
                  <a:pt x="5740400" y="0"/>
                </a:cubicBezTo>
                <a:cubicBezTo>
                  <a:pt x="5943600" y="0"/>
                  <a:pt x="6096000" y="330200"/>
                  <a:pt x="6096000" y="723900"/>
                </a:cubicBezTo>
                <a:lnTo>
                  <a:pt x="6096000" y="901700"/>
                </a:lnTo>
                <a:cubicBezTo>
                  <a:pt x="6096000" y="1295400"/>
                  <a:pt x="6019800" y="1714500"/>
                  <a:pt x="5918200" y="1841500"/>
                </a:cubicBezTo>
                <a:cubicBezTo>
                  <a:pt x="5829300" y="1968500"/>
                  <a:pt x="5740400" y="2286000"/>
                  <a:pt x="5740400" y="2552700"/>
                </a:cubicBezTo>
                <a:cubicBezTo>
                  <a:pt x="5740400" y="2832100"/>
                  <a:pt x="5664200" y="3149600"/>
                  <a:pt x="5562600" y="3276600"/>
                </a:cubicBezTo>
                <a:cubicBezTo>
                  <a:pt x="5461000" y="3390900"/>
                  <a:pt x="5384800" y="3683000"/>
                  <a:pt x="5384800" y="3898900"/>
                </a:cubicBezTo>
                <a:cubicBezTo>
                  <a:pt x="5384800" y="4127500"/>
                  <a:pt x="5308600" y="4406900"/>
                  <a:pt x="5207000" y="4533900"/>
                </a:cubicBezTo>
                <a:cubicBezTo>
                  <a:pt x="4826000" y="5003800"/>
                  <a:pt x="4978400" y="5842000"/>
                  <a:pt x="5473700" y="6019800"/>
                </a:cubicBezTo>
                <a:cubicBezTo>
                  <a:pt x="5626100" y="6070600"/>
                  <a:pt x="5740400" y="6223000"/>
                  <a:pt x="5740400" y="6375400"/>
                </a:cubicBezTo>
                <a:cubicBezTo>
                  <a:pt x="5740400" y="6515100"/>
                  <a:pt x="5664200" y="6743700"/>
                  <a:pt x="5562600" y="6858000"/>
                </a:cubicBezTo>
                <a:cubicBezTo>
                  <a:pt x="5461000" y="6985000"/>
                  <a:pt x="5384800" y="7302500"/>
                  <a:pt x="5384800" y="7581900"/>
                </a:cubicBezTo>
                <a:cubicBezTo>
                  <a:pt x="5384800" y="7848600"/>
                  <a:pt x="5283200" y="8115300"/>
                  <a:pt x="5156200" y="8166100"/>
                </a:cubicBezTo>
                <a:cubicBezTo>
                  <a:pt x="4889500" y="8267700"/>
                  <a:pt x="4889500" y="8267700"/>
                  <a:pt x="4572000" y="8102600"/>
                </a:cubicBezTo>
                <a:cubicBezTo>
                  <a:pt x="4419600" y="8013700"/>
                  <a:pt x="4343400" y="7734300"/>
                  <a:pt x="4394200" y="7480300"/>
                </a:cubicBezTo>
                <a:cubicBezTo>
                  <a:pt x="4521200" y="6845300"/>
                  <a:pt x="4495800" y="6819900"/>
                  <a:pt x="3683000" y="6819900"/>
                </a:cubicBezTo>
                <a:close/>
                <a:moveTo>
                  <a:pt x="-4445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44" name="Freeform 3044"/>
          <p:cNvSpPr/>
          <p:nvPr/>
        </p:nvSpPr>
        <p:spPr>
          <a:xfrm rot="0" flipH="0" flipV="0">
            <a:off x="25097443" y="18333897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45" name="Freeform 3045"/>
          <p:cNvSpPr/>
          <p:nvPr/>
        </p:nvSpPr>
        <p:spPr>
          <a:xfrm rot="0" flipH="0" flipV="0">
            <a:off x="25156837" y="18334221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46" name="Freeform 3046"/>
          <p:cNvSpPr/>
          <p:nvPr/>
        </p:nvSpPr>
        <p:spPr>
          <a:xfrm rot="0" flipH="0" flipV="0">
            <a:off x="25270852" y="18333682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47" name="Freeform 3047"/>
          <p:cNvSpPr/>
          <p:nvPr/>
        </p:nvSpPr>
        <p:spPr>
          <a:xfrm rot="0" flipH="0" flipV="0">
            <a:off x="25327657" y="1833368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48" name="Freeform 3048"/>
          <p:cNvSpPr/>
          <p:nvPr/>
        </p:nvSpPr>
        <p:spPr>
          <a:xfrm rot="0" flipH="0" flipV="0">
            <a:off x="25398063" y="18309177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49" name="Freeform 3049"/>
          <p:cNvSpPr/>
          <p:nvPr/>
        </p:nvSpPr>
        <p:spPr>
          <a:xfrm rot="0" flipH="0" flipV="0">
            <a:off x="25455408" y="1833368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50" name="Freeform 3050"/>
          <p:cNvSpPr/>
          <p:nvPr/>
        </p:nvSpPr>
        <p:spPr>
          <a:xfrm rot="0" flipH="0" flipV="0">
            <a:off x="25515235" y="18334545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51" name="Freeform 3051"/>
          <p:cNvSpPr/>
          <p:nvPr/>
        </p:nvSpPr>
        <p:spPr>
          <a:xfrm rot="0" flipH="0" flipV="0">
            <a:off x="25582942" y="18335085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52" name="Freeform 3052"/>
          <p:cNvSpPr/>
          <p:nvPr/>
        </p:nvSpPr>
        <p:spPr>
          <a:xfrm rot="0" flipH="0" flipV="0">
            <a:off x="25638775" y="18334113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53" name="Freeform 3053"/>
          <p:cNvSpPr/>
          <p:nvPr/>
        </p:nvSpPr>
        <p:spPr>
          <a:xfrm rot="0" flipH="0" flipV="0">
            <a:off x="25718249" y="18335085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54" name="Freeform 3054"/>
          <p:cNvSpPr/>
          <p:nvPr/>
        </p:nvSpPr>
        <p:spPr>
          <a:xfrm rot="0" flipH="0" flipV="0">
            <a:off x="25825587" y="18333682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55" name="Freeform 3055"/>
          <p:cNvSpPr/>
          <p:nvPr/>
        </p:nvSpPr>
        <p:spPr>
          <a:xfrm rot="0" flipH="0" flipV="0">
            <a:off x="25883178" y="1833368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56" name="Freeform 3056"/>
          <p:cNvSpPr/>
          <p:nvPr/>
        </p:nvSpPr>
        <p:spPr>
          <a:xfrm rot="0" flipH="0" flipV="0">
            <a:off x="25951456" y="18334005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57" name="Freeform 3057"/>
          <p:cNvSpPr/>
          <p:nvPr/>
        </p:nvSpPr>
        <p:spPr>
          <a:xfrm rot="0" flipH="0" flipV="0">
            <a:off x="26011097" y="18333789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58" name="Freeform 3058"/>
          <p:cNvSpPr/>
          <p:nvPr/>
        </p:nvSpPr>
        <p:spPr>
          <a:xfrm rot="0" flipH="0" flipV="0">
            <a:off x="26068581" y="18334221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59" name="Freeform 3059"/>
          <p:cNvSpPr/>
          <p:nvPr/>
        </p:nvSpPr>
        <p:spPr>
          <a:xfrm rot="0" flipH="0" flipV="0">
            <a:off x="26131784" y="18333466"/>
            <a:ext cx="71678" cy="57861"/>
          </a:xfrm>
          <a:custGeom>
            <a:pathLst>
              <a:path w="8432800" h="6807200">
                <a:moveTo>
                  <a:pt x="5943600" y="6807200"/>
                </a:moveTo>
                <a:lnTo>
                  <a:pt x="1231900" y="6807200"/>
                </a:lnTo>
                <a:cubicBezTo>
                  <a:pt x="482600" y="6807200"/>
                  <a:pt x="0" y="6235700"/>
                  <a:pt x="0" y="5334000"/>
                </a:cubicBezTo>
                <a:cubicBezTo>
                  <a:pt x="0" y="5156200"/>
                  <a:pt x="63500" y="4800600"/>
                  <a:pt x="139700" y="4521200"/>
                </a:cubicBezTo>
                <a:lnTo>
                  <a:pt x="1130300" y="838200"/>
                </a:lnTo>
                <a:cubicBezTo>
                  <a:pt x="1270000" y="304800"/>
                  <a:pt x="1511300" y="0"/>
                  <a:pt x="1790700" y="0"/>
                </a:cubicBezTo>
                <a:cubicBezTo>
                  <a:pt x="1892300" y="0"/>
                  <a:pt x="2057400" y="76200"/>
                  <a:pt x="2159000" y="177800"/>
                </a:cubicBezTo>
                <a:cubicBezTo>
                  <a:pt x="2247900" y="279400"/>
                  <a:pt x="2273300" y="571500"/>
                  <a:pt x="2209800" y="838200"/>
                </a:cubicBezTo>
                <a:lnTo>
                  <a:pt x="1168400" y="4762500"/>
                </a:lnTo>
                <a:cubicBezTo>
                  <a:pt x="977900" y="5473700"/>
                  <a:pt x="1117600" y="5740400"/>
                  <a:pt x="1689100" y="5740400"/>
                </a:cubicBezTo>
                <a:lnTo>
                  <a:pt x="2540000" y="5740400"/>
                </a:lnTo>
                <a:cubicBezTo>
                  <a:pt x="2844800" y="5740400"/>
                  <a:pt x="3048000" y="5537200"/>
                  <a:pt x="3048000" y="5232400"/>
                </a:cubicBezTo>
                <a:lnTo>
                  <a:pt x="3048000" y="5168900"/>
                </a:lnTo>
                <a:cubicBezTo>
                  <a:pt x="3048000" y="4889500"/>
                  <a:pt x="3111500" y="4445000"/>
                  <a:pt x="3187700" y="4178300"/>
                </a:cubicBezTo>
                <a:lnTo>
                  <a:pt x="4102100" y="901700"/>
                </a:lnTo>
                <a:cubicBezTo>
                  <a:pt x="4229100" y="444500"/>
                  <a:pt x="4559300" y="0"/>
                  <a:pt x="4749800" y="0"/>
                </a:cubicBezTo>
                <a:cubicBezTo>
                  <a:pt x="4800600" y="0"/>
                  <a:pt x="4927600" y="76200"/>
                  <a:pt x="5016500" y="177800"/>
                </a:cubicBezTo>
                <a:cubicBezTo>
                  <a:pt x="5118100" y="279400"/>
                  <a:pt x="5181600" y="558800"/>
                  <a:pt x="5143500" y="812800"/>
                </a:cubicBezTo>
                <a:lnTo>
                  <a:pt x="5105400" y="1193800"/>
                </a:lnTo>
                <a:cubicBezTo>
                  <a:pt x="5080000" y="1447800"/>
                  <a:pt x="5003800" y="1879600"/>
                  <a:pt x="4940300" y="2146300"/>
                </a:cubicBezTo>
                <a:lnTo>
                  <a:pt x="4279900" y="4876800"/>
                </a:lnTo>
                <a:cubicBezTo>
                  <a:pt x="4216400" y="5156200"/>
                  <a:pt x="4114800" y="5372100"/>
                  <a:pt x="4051300" y="5372100"/>
                </a:cubicBezTo>
                <a:cubicBezTo>
                  <a:pt x="4000500" y="5372100"/>
                  <a:pt x="3949700" y="5461000"/>
                  <a:pt x="3949700" y="5562600"/>
                </a:cubicBezTo>
                <a:cubicBezTo>
                  <a:pt x="3949700" y="5651500"/>
                  <a:pt x="4178300" y="5740400"/>
                  <a:pt x="4457700" y="5740400"/>
                </a:cubicBezTo>
                <a:lnTo>
                  <a:pt x="5410200" y="5740400"/>
                </a:lnTo>
                <a:cubicBezTo>
                  <a:pt x="5803900" y="5740400"/>
                  <a:pt x="5943600" y="5626100"/>
                  <a:pt x="6019800" y="5207000"/>
                </a:cubicBezTo>
                <a:lnTo>
                  <a:pt x="6197600" y="4381500"/>
                </a:lnTo>
                <a:cubicBezTo>
                  <a:pt x="6248400" y="4089400"/>
                  <a:pt x="6362700" y="3644900"/>
                  <a:pt x="6438900" y="3378200"/>
                </a:cubicBezTo>
                <a:lnTo>
                  <a:pt x="7150100" y="901700"/>
                </a:lnTo>
                <a:cubicBezTo>
                  <a:pt x="7302500" y="368300"/>
                  <a:pt x="7607300" y="0"/>
                  <a:pt x="7886700" y="0"/>
                </a:cubicBezTo>
                <a:cubicBezTo>
                  <a:pt x="8115300" y="0"/>
                  <a:pt x="8432800" y="304800"/>
                  <a:pt x="8432800" y="533400"/>
                </a:cubicBezTo>
                <a:cubicBezTo>
                  <a:pt x="8432800" y="635000"/>
                  <a:pt x="8369300" y="939800"/>
                  <a:pt x="8293100" y="1206500"/>
                </a:cubicBezTo>
                <a:lnTo>
                  <a:pt x="7010400" y="5905500"/>
                </a:lnTo>
                <a:cubicBezTo>
                  <a:pt x="6832600" y="6565900"/>
                  <a:pt x="6540500" y="6807200"/>
                  <a:pt x="5943600" y="6807200"/>
                </a:cubicBezTo>
                <a:close/>
                <a:moveTo>
                  <a:pt x="-152400" y="68580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0" name="Freeform 3060"/>
          <p:cNvSpPr/>
          <p:nvPr/>
        </p:nvSpPr>
        <p:spPr>
          <a:xfrm rot="0" flipH="0" flipV="0">
            <a:off x="26206648" y="18333897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1" name="Freeform 3061"/>
          <p:cNvSpPr/>
          <p:nvPr/>
        </p:nvSpPr>
        <p:spPr>
          <a:xfrm rot="0" flipH="0" flipV="0">
            <a:off x="26268015" y="1833368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2" name="Freeform 3062"/>
          <p:cNvSpPr/>
          <p:nvPr/>
        </p:nvSpPr>
        <p:spPr>
          <a:xfrm rot="0" flipH="0" flipV="0">
            <a:off x="26333702" y="18335301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3" name="Freeform 3063"/>
          <p:cNvSpPr/>
          <p:nvPr/>
        </p:nvSpPr>
        <p:spPr>
          <a:xfrm rot="0" flipH="0" flipV="0">
            <a:off x="26404032" y="18335085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4" name="Freeform 3064"/>
          <p:cNvSpPr/>
          <p:nvPr/>
        </p:nvSpPr>
        <p:spPr>
          <a:xfrm rot="0" flipH="0" flipV="0">
            <a:off x="26518388" y="18309336"/>
            <a:ext cx="39535" cy="82283"/>
          </a:xfrm>
          <a:custGeom>
            <a:pathLst>
              <a:path w="3594100" h="7480300">
                <a:moveTo>
                  <a:pt x="1447800" y="4445000"/>
                </a:moveTo>
                <a:lnTo>
                  <a:pt x="1016000" y="6210300"/>
                </a:lnTo>
                <a:cubicBezTo>
                  <a:pt x="914400" y="6642100"/>
                  <a:pt x="825500" y="7099300"/>
                  <a:pt x="825500" y="7239000"/>
                </a:cubicBezTo>
                <a:cubicBezTo>
                  <a:pt x="825500" y="7378700"/>
                  <a:pt x="698500" y="7480300"/>
                  <a:pt x="546100" y="7480300"/>
                </a:cubicBezTo>
                <a:cubicBezTo>
                  <a:pt x="393700" y="7480300"/>
                  <a:pt x="215900" y="7416800"/>
                  <a:pt x="139700" y="7340600"/>
                </a:cubicBezTo>
                <a:cubicBezTo>
                  <a:pt x="63500" y="7264400"/>
                  <a:pt x="0" y="7137400"/>
                  <a:pt x="0" y="7061200"/>
                </a:cubicBezTo>
                <a:cubicBezTo>
                  <a:pt x="0" y="6985000"/>
                  <a:pt x="63500" y="6921500"/>
                  <a:pt x="139700" y="6921500"/>
                </a:cubicBezTo>
                <a:cubicBezTo>
                  <a:pt x="215900" y="6921500"/>
                  <a:pt x="368300" y="6578600"/>
                  <a:pt x="482600" y="6146800"/>
                </a:cubicBezTo>
                <a:lnTo>
                  <a:pt x="901700" y="4584700"/>
                </a:lnTo>
                <a:cubicBezTo>
                  <a:pt x="1181100" y="3543300"/>
                  <a:pt x="1155700" y="3086100"/>
                  <a:pt x="825500" y="2882900"/>
                </a:cubicBezTo>
                <a:cubicBezTo>
                  <a:pt x="673100" y="2781300"/>
                  <a:pt x="546100" y="2590800"/>
                  <a:pt x="546100" y="2463800"/>
                </a:cubicBezTo>
                <a:cubicBezTo>
                  <a:pt x="546100" y="2324100"/>
                  <a:pt x="736600" y="2222500"/>
                  <a:pt x="965200" y="2222500"/>
                </a:cubicBezTo>
                <a:cubicBezTo>
                  <a:pt x="1587500" y="2222500"/>
                  <a:pt x="1943100" y="1562100"/>
                  <a:pt x="1943100" y="381000"/>
                </a:cubicBezTo>
                <a:cubicBezTo>
                  <a:pt x="1943100" y="177800"/>
                  <a:pt x="2057400" y="0"/>
                  <a:pt x="2209800" y="0"/>
                </a:cubicBezTo>
                <a:cubicBezTo>
                  <a:pt x="2362200" y="0"/>
                  <a:pt x="2552700" y="63500"/>
                  <a:pt x="2628900" y="139700"/>
                </a:cubicBezTo>
                <a:cubicBezTo>
                  <a:pt x="2794000" y="304800"/>
                  <a:pt x="2794000" y="393700"/>
                  <a:pt x="2667000" y="1104900"/>
                </a:cubicBezTo>
                <a:cubicBezTo>
                  <a:pt x="2603500" y="1409700"/>
                  <a:pt x="2476500" y="1663700"/>
                  <a:pt x="2387600" y="1663700"/>
                </a:cubicBezTo>
                <a:cubicBezTo>
                  <a:pt x="2286000" y="1663700"/>
                  <a:pt x="2209800" y="1790700"/>
                  <a:pt x="2209800" y="1943100"/>
                </a:cubicBezTo>
                <a:cubicBezTo>
                  <a:pt x="2209800" y="2095500"/>
                  <a:pt x="2527300" y="2222500"/>
                  <a:pt x="2908300" y="2222500"/>
                </a:cubicBezTo>
                <a:cubicBezTo>
                  <a:pt x="3289300" y="2222500"/>
                  <a:pt x="3594100" y="2336800"/>
                  <a:pt x="3594100" y="2489200"/>
                </a:cubicBezTo>
                <a:cubicBezTo>
                  <a:pt x="3594100" y="2641600"/>
                  <a:pt x="3543300" y="2832100"/>
                  <a:pt x="3467100" y="2908300"/>
                </a:cubicBezTo>
                <a:cubicBezTo>
                  <a:pt x="3390900" y="2984500"/>
                  <a:pt x="3009900" y="3048000"/>
                  <a:pt x="2628900" y="3048000"/>
                </a:cubicBezTo>
                <a:cubicBezTo>
                  <a:pt x="1892300" y="3048000"/>
                  <a:pt x="1752600" y="3213100"/>
                  <a:pt x="1447800" y="4445000"/>
                </a:cubicBezTo>
                <a:close/>
                <a:moveTo>
                  <a:pt x="2768600" y="7493000"/>
                </a:moveTo>
              </a:path>
            </a:pathLst>
          </a:custGeom>
          <a:solidFill>
            <a:srgbClr val="080808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5" name="Freeform 3065"/>
          <p:cNvSpPr/>
          <p:nvPr/>
        </p:nvSpPr>
        <p:spPr>
          <a:xfrm rot="0" flipH="0" flipV="0">
            <a:off x="26567143" y="18309336"/>
            <a:ext cx="48755" cy="82283"/>
          </a:xfrm>
          <a:custGeom>
            <a:pathLst>
              <a:path w="4432300" h="7480300">
                <a:moveTo>
                  <a:pt x="215900" y="4254500"/>
                </a:moveTo>
                <a:lnTo>
                  <a:pt x="571500" y="3009900"/>
                </a:lnTo>
                <a:cubicBezTo>
                  <a:pt x="1079500" y="1320800"/>
                  <a:pt x="2527300" y="0"/>
                  <a:pt x="3911600" y="0"/>
                </a:cubicBezTo>
                <a:cubicBezTo>
                  <a:pt x="4191000" y="0"/>
                  <a:pt x="4432300" y="127000"/>
                  <a:pt x="4432300" y="279400"/>
                </a:cubicBezTo>
                <a:cubicBezTo>
                  <a:pt x="4432300" y="698500"/>
                  <a:pt x="3378200" y="1384300"/>
                  <a:pt x="2730500" y="1384300"/>
                </a:cubicBezTo>
                <a:cubicBezTo>
                  <a:pt x="2349500" y="1384300"/>
                  <a:pt x="1663700" y="2184400"/>
                  <a:pt x="1663700" y="2628900"/>
                </a:cubicBezTo>
                <a:cubicBezTo>
                  <a:pt x="1663700" y="2857500"/>
                  <a:pt x="2019300" y="3048000"/>
                  <a:pt x="2451100" y="3048000"/>
                </a:cubicBezTo>
                <a:lnTo>
                  <a:pt x="2806700" y="3048000"/>
                </a:lnTo>
                <a:cubicBezTo>
                  <a:pt x="3873500" y="3048000"/>
                  <a:pt x="4152900" y="3378200"/>
                  <a:pt x="4152900" y="4610100"/>
                </a:cubicBezTo>
                <a:cubicBezTo>
                  <a:pt x="4152900" y="5880100"/>
                  <a:pt x="3594100" y="6959600"/>
                  <a:pt x="2730500" y="7340600"/>
                </a:cubicBezTo>
                <a:cubicBezTo>
                  <a:pt x="2565400" y="7416800"/>
                  <a:pt x="2070100" y="7480300"/>
                  <a:pt x="1638300" y="7480300"/>
                </a:cubicBezTo>
                <a:lnTo>
                  <a:pt x="1612900" y="7480300"/>
                </a:lnTo>
                <a:cubicBezTo>
                  <a:pt x="609600" y="7480300"/>
                  <a:pt x="0" y="6870700"/>
                  <a:pt x="0" y="5867400"/>
                </a:cubicBezTo>
                <a:lnTo>
                  <a:pt x="0" y="5778500"/>
                </a:lnTo>
                <a:cubicBezTo>
                  <a:pt x="0" y="5346700"/>
                  <a:pt x="88900" y="4660900"/>
                  <a:pt x="215900" y="4254500"/>
                </a:cubicBezTo>
                <a:close/>
                <a:moveTo>
                  <a:pt x="2819400" y="7493000"/>
                </a:moveTo>
                <a:moveTo>
                  <a:pt x="1498600" y="6654800"/>
                </a:moveTo>
                <a:lnTo>
                  <a:pt x="2095500" y="6654800"/>
                </a:lnTo>
                <a:cubicBezTo>
                  <a:pt x="2603500" y="6654800"/>
                  <a:pt x="3048000" y="6210300"/>
                  <a:pt x="3048000" y="5702300"/>
                </a:cubicBezTo>
                <a:lnTo>
                  <a:pt x="3048000" y="5664200"/>
                </a:lnTo>
                <a:cubicBezTo>
                  <a:pt x="3048000" y="5448300"/>
                  <a:pt x="3111500" y="5270500"/>
                  <a:pt x="3187700" y="5270500"/>
                </a:cubicBezTo>
                <a:cubicBezTo>
                  <a:pt x="3263900" y="5270500"/>
                  <a:pt x="3327400" y="5092700"/>
                  <a:pt x="3327400" y="4876800"/>
                </a:cubicBezTo>
                <a:lnTo>
                  <a:pt x="3327400" y="4267200"/>
                </a:lnTo>
                <a:cubicBezTo>
                  <a:pt x="3327400" y="4051300"/>
                  <a:pt x="3200400" y="3873500"/>
                  <a:pt x="3048000" y="3873500"/>
                </a:cubicBezTo>
                <a:cubicBezTo>
                  <a:pt x="2895600" y="3873500"/>
                  <a:pt x="2768600" y="3822700"/>
                  <a:pt x="2768600" y="3746500"/>
                </a:cubicBezTo>
                <a:cubicBezTo>
                  <a:pt x="2768600" y="3670300"/>
                  <a:pt x="2590800" y="3606800"/>
                  <a:pt x="2374900" y="3606800"/>
                </a:cubicBezTo>
                <a:lnTo>
                  <a:pt x="1778000" y="3606800"/>
                </a:lnTo>
                <a:cubicBezTo>
                  <a:pt x="1282700" y="3606800"/>
                  <a:pt x="1104900" y="3771900"/>
                  <a:pt x="1104900" y="4267200"/>
                </a:cubicBezTo>
                <a:lnTo>
                  <a:pt x="1104900" y="4597400"/>
                </a:lnTo>
                <a:cubicBezTo>
                  <a:pt x="1104900" y="4813300"/>
                  <a:pt x="1041400" y="4991100"/>
                  <a:pt x="965200" y="4991100"/>
                </a:cubicBezTo>
                <a:cubicBezTo>
                  <a:pt x="889000" y="4991100"/>
                  <a:pt x="825500" y="5168900"/>
                  <a:pt x="825500" y="5384800"/>
                </a:cubicBezTo>
                <a:lnTo>
                  <a:pt x="825500" y="5981700"/>
                </a:lnTo>
                <a:cubicBezTo>
                  <a:pt x="825500" y="6477000"/>
                  <a:pt x="1003300" y="6654800"/>
                  <a:pt x="1498600" y="6654800"/>
                </a:cubicBezTo>
                <a:close/>
                <a:moveTo>
                  <a:pt x="419100" y="7493000"/>
                </a:moveTo>
              </a:path>
            </a:pathLst>
          </a:custGeom>
          <a:solidFill>
            <a:srgbClr val="080808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6" name="Freeform 3066"/>
          <p:cNvSpPr/>
          <p:nvPr/>
        </p:nvSpPr>
        <p:spPr>
          <a:xfrm rot="0" flipH="0" flipV="0">
            <a:off x="26676063" y="18309501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7" name="Freeform 3067"/>
          <p:cNvSpPr/>
          <p:nvPr/>
        </p:nvSpPr>
        <p:spPr>
          <a:xfrm rot="0" flipH="0" flipV="0">
            <a:off x="26735724" y="18333789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8" name="Freeform 3068"/>
          <p:cNvSpPr/>
          <p:nvPr/>
        </p:nvSpPr>
        <p:spPr>
          <a:xfrm rot="0" flipH="0" flipV="0">
            <a:off x="26795597" y="18333897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9" name="Freeform 3069"/>
          <p:cNvSpPr/>
          <p:nvPr/>
        </p:nvSpPr>
        <p:spPr>
          <a:xfrm rot="0" flipH="0" flipV="0">
            <a:off x="26907755" y="18333682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0" name="Freeform 3070"/>
          <p:cNvSpPr/>
          <p:nvPr/>
        </p:nvSpPr>
        <p:spPr>
          <a:xfrm rot="0" flipH="0" flipV="0">
            <a:off x="26965681" y="1833368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1" name="Freeform 3071"/>
          <p:cNvSpPr/>
          <p:nvPr/>
        </p:nvSpPr>
        <p:spPr>
          <a:xfrm rot="0" flipH="0" flipV="0">
            <a:off x="27033325" y="18333897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2" name="Freeform 3072"/>
          <p:cNvSpPr/>
          <p:nvPr/>
        </p:nvSpPr>
        <p:spPr>
          <a:xfrm rot="0" flipH="0" flipV="0">
            <a:off x="27094921" y="18333789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3" name="Freeform 3073"/>
          <p:cNvSpPr/>
          <p:nvPr/>
        </p:nvSpPr>
        <p:spPr>
          <a:xfrm rot="0" flipH="0" flipV="0">
            <a:off x="27156846" y="18311012"/>
            <a:ext cx="56349" cy="80746"/>
          </a:xfrm>
          <a:custGeom>
            <a:pathLst>
              <a:path w="6629400" h="9499600">
                <a:moveTo>
                  <a:pt x="2324100" y="0"/>
                </a:moveTo>
                <a:lnTo>
                  <a:pt x="6096000" y="0"/>
                </a:lnTo>
                <a:cubicBezTo>
                  <a:pt x="6527800" y="0"/>
                  <a:pt x="6629400" y="88900"/>
                  <a:pt x="6629400" y="444500"/>
                </a:cubicBezTo>
                <a:cubicBezTo>
                  <a:pt x="6629400" y="596900"/>
                  <a:pt x="6464300" y="736600"/>
                  <a:pt x="6273800" y="749300"/>
                </a:cubicBezTo>
                <a:lnTo>
                  <a:pt x="4622800" y="863600"/>
                </a:lnTo>
                <a:cubicBezTo>
                  <a:pt x="4419600" y="876300"/>
                  <a:pt x="4127500" y="863600"/>
                  <a:pt x="3975100" y="838200"/>
                </a:cubicBezTo>
                <a:cubicBezTo>
                  <a:pt x="3708400" y="787400"/>
                  <a:pt x="3403600" y="965200"/>
                  <a:pt x="3403600" y="1168400"/>
                </a:cubicBezTo>
                <a:cubicBezTo>
                  <a:pt x="3403600" y="1219200"/>
                  <a:pt x="3492500" y="1384300"/>
                  <a:pt x="3606800" y="1549400"/>
                </a:cubicBezTo>
                <a:lnTo>
                  <a:pt x="4787900" y="3276600"/>
                </a:lnTo>
                <a:cubicBezTo>
                  <a:pt x="4902200" y="3441700"/>
                  <a:pt x="5080000" y="3619500"/>
                  <a:pt x="5181600" y="3695700"/>
                </a:cubicBezTo>
                <a:cubicBezTo>
                  <a:pt x="5461000" y="3860800"/>
                  <a:pt x="5613400" y="4699000"/>
                  <a:pt x="5499100" y="5359400"/>
                </a:cubicBezTo>
                <a:lnTo>
                  <a:pt x="5283200" y="6578600"/>
                </a:lnTo>
                <a:cubicBezTo>
                  <a:pt x="5257800" y="6756400"/>
                  <a:pt x="5168900" y="7061200"/>
                  <a:pt x="5105400" y="7226300"/>
                </a:cubicBezTo>
                <a:lnTo>
                  <a:pt x="4851400" y="7874000"/>
                </a:lnTo>
                <a:cubicBezTo>
                  <a:pt x="4775200" y="8039100"/>
                  <a:pt x="4610100" y="8305800"/>
                  <a:pt x="4470400" y="8445500"/>
                </a:cubicBezTo>
                <a:lnTo>
                  <a:pt x="3835400" y="9067800"/>
                </a:lnTo>
                <a:cubicBezTo>
                  <a:pt x="3556000" y="9359900"/>
                  <a:pt x="3136900" y="9499600"/>
                  <a:pt x="2603500" y="9499600"/>
                </a:cubicBezTo>
                <a:lnTo>
                  <a:pt x="1257300" y="9499600"/>
                </a:lnTo>
                <a:cubicBezTo>
                  <a:pt x="482600" y="9499600"/>
                  <a:pt x="0" y="8851900"/>
                  <a:pt x="0" y="7797800"/>
                </a:cubicBezTo>
                <a:lnTo>
                  <a:pt x="0" y="7353300"/>
                </a:lnTo>
                <a:cubicBezTo>
                  <a:pt x="0" y="7150100"/>
                  <a:pt x="25400" y="6845300"/>
                  <a:pt x="50800" y="6654800"/>
                </a:cubicBezTo>
                <a:lnTo>
                  <a:pt x="266700" y="5435600"/>
                </a:lnTo>
                <a:cubicBezTo>
                  <a:pt x="292100" y="5257800"/>
                  <a:pt x="393700" y="4965700"/>
                  <a:pt x="482600" y="4800600"/>
                </a:cubicBezTo>
                <a:lnTo>
                  <a:pt x="850900" y="4127500"/>
                </a:lnTo>
                <a:cubicBezTo>
                  <a:pt x="939800" y="3962400"/>
                  <a:pt x="1130300" y="3721100"/>
                  <a:pt x="1270000" y="3581400"/>
                </a:cubicBezTo>
                <a:lnTo>
                  <a:pt x="1358900" y="3479800"/>
                </a:lnTo>
                <a:cubicBezTo>
                  <a:pt x="1498600" y="3340100"/>
                  <a:pt x="1778000" y="3149600"/>
                  <a:pt x="1981200" y="3060700"/>
                </a:cubicBezTo>
                <a:lnTo>
                  <a:pt x="2057400" y="3022600"/>
                </a:lnTo>
                <a:cubicBezTo>
                  <a:pt x="2247900" y="2933700"/>
                  <a:pt x="2552700" y="2819400"/>
                  <a:pt x="2730500" y="2781300"/>
                </a:cubicBezTo>
                <a:cubicBezTo>
                  <a:pt x="3086100" y="2692400"/>
                  <a:pt x="3136900" y="2463800"/>
                  <a:pt x="2857500" y="2044700"/>
                </a:cubicBezTo>
                <a:lnTo>
                  <a:pt x="2578100" y="1587500"/>
                </a:lnTo>
                <a:cubicBezTo>
                  <a:pt x="2476500" y="1435100"/>
                  <a:pt x="2298700" y="1231900"/>
                  <a:pt x="2171700" y="1168400"/>
                </a:cubicBezTo>
                <a:cubicBezTo>
                  <a:pt x="1930400" y="1003300"/>
                  <a:pt x="1790700" y="736600"/>
                  <a:pt x="1790700" y="406400"/>
                </a:cubicBezTo>
                <a:cubicBezTo>
                  <a:pt x="1790700" y="88900"/>
                  <a:pt x="1917700" y="0"/>
                  <a:pt x="2324100" y="0"/>
                </a:cubicBezTo>
                <a:close/>
                <a:moveTo>
                  <a:pt x="8839200" y="9499600"/>
                </a:moveTo>
                <a:moveTo>
                  <a:pt x="4229100" y="6400800"/>
                </a:moveTo>
                <a:lnTo>
                  <a:pt x="4406900" y="5715000"/>
                </a:lnTo>
                <a:cubicBezTo>
                  <a:pt x="4445000" y="5524500"/>
                  <a:pt x="4483100" y="5219700"/>
                  <a:pt x="4483100" y="5016500"/>
                </a:cubicBezTo>
                <a:lnTo>
                  <a:pt x="4483100" y="4660900"/>
                </a:lnTo>
                <a:cubicBezTo>
                  <a:pt x="4483100" y="4267200"/>
                  <a:pt x="4381500" y="4127500"/>
                  <a:pt x="3937000" y="3924300"/>
                </a:cubicBezTo>
                <a:lnTo>
                  <a:pt x="3886200" y="3898900"/>
                </a:lnTo>
                <a:cubicBezTo>
                  <a:pt x="3530600" y="3746500"/>
                  <a:pt x="3289300" y="3733800"/>
                  <a:pt x="2743200" y="3860800"/>
                </a:cubicBezTo>
                <a:lnTo>
                  <a:pt x="2717800" y="3860800"/>
                </a:lnTo>
                <a:cubicBezTo>
                  <a:pt x="2501900" y="3911600"/>
                  <a:pt x="2209800" y="4064000"/>
                  <a:pt x="2082800" y="4203700"/>
                </a:cubicBezTo>
                <a:lnTo>
                  <a:pt x="1981200" y="4292600"/>
                </a:lnTo>
                <a:cubicBezTo>
                  <a:pt x="1841500" y="4432300"/>
                  <a:pt x="1663700" y="4686300"/>
                  <a:pt x="1587500" y="4851400"/>
                </a:cubicBezTo>
                <a:lnTo>
                  <a:pt x="1358900" y="5334000"/>
                </a:lnTo>
                <a:cubicBezTo>
                  <a:pt x="1282700" y="5499100"/>
                  <a:pt x="1181100" y="5791200"/>
                  <a:pt x="1143000" y="5969000"/>
                </a:cubicBezTo>
                <a:lnTo>
                  <a:pt x="977900" y="6667500"/>
                </a:lnTo>
                <a:cubicBezTo>
                  <a:pt x="927100" y="6845300"/>
                  <a:pt x="901700" y="7150100"/>
                  <a:pt x="901700" y="7353300"/>
                </a:cubicBezTo>
                <a:lnTo>
                  <a:pt x="901700" y="7950200"/>
                </a:lnTo>
                <a:cubicBezTo>
                  <a:pt x="901700" y="8343900"/>
                  <a:pt x="1244600" y="8610600"/>
                  <a:pt x="1790700" y="8610600"/>
                </a:cubicBezTo>
                <a:lnTo>
                  <a:pt x="2222500" y="8610600"/>
                </a:lnTo>
                <a:cubicBezTo>
                  <a:pt x="2425700" y="8610600"/>
                  <a:pt x="2743200" y="8521700"/>
                  <a:pt x="2946400" y="8407400"/>
                </a:cubicBezTo>
                <a:cubicBezTo>
                  <a:pt x="3136900" y="8293100"/>
                  <a:pt x="3378200" y="8166100"/>
                  <a:pt x="3467100" y="8128000"/>
                </a:cubicBezTo>
                <a:cubicBezTo>
                  <a:pt x="3568700" y="8089900"/>
                  <a:pt x="3695700" y="7899400"/>
                  <a:pt x="3771900" y="7721600"/>
                </a:cubicBezTo>
                <a:lnTo>
                  <a:pt x="4025900" y="7061200"/>
                </a:lnTo>
                <a:cubicBezTo>
                  <a:pt x="4102100" y="6883400"/>
                  <a:pt x="4191000" y="6591300"/>
                  <a:pt x="4229100" y="6400800"/>
                </a:cubicBezTo>
                <a:close/>
                <a:moveTo>
                  <a:pt x="2438400" y="9499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4" name="Freeform 3074"/>
          <p:cNvSpPr/>
          <p:nvPr/>
        </p:nvSpPr>
        <p:spPr>
          <a:xfrm rot="0" flipH="0" flipV="0">
            <a:off x="27212613" y="18310148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5" name="Freeform 3075"/>
          <p:cNvSpPr/>
          <p:nvPr/>
        </p:nvSpPr>
        <p:spPr>
          <a:xfrm rot="0" flipH="0" flipV="0">
            <a:off x="27239019" y="18334005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6" name="Freeform 3076"/>
          <p:cNvSpPr/>
          <p:nvPr/>
        </p:nvSpPr>
        <p:spPr>
          <a:xfrm rot="0" flipH="0" flipV="0">
            <a:off x="27300290" y="1833368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7" name="Freeform 3077"/>
          <p:cNvSpPr/>
          <p:nvPr/>
        </p:nvSpPr>
        <p:spPr>
          <a:xfrm rot="0" flipH="0" flipV="0">
            <a:off x="27366423" y="1833389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8" name="Freeform 3078"/>
          <p:cNvSpPr/>
          <p:nvPr/>
        </p:nvSpPr>
        <p:spPr>
          <a:xfrm rot="0" flipH="0" flipV="0">
            <a:off x="27426835" y="1833389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9" name="Freeform 3079"/>
          <p:cNvSpPr/>
          <p:nvPr/>
        </p:nvSpPr>
        <p:spPr>
          <a:xfrm rot="0" flipH="0" flipV="0">
            <a:off x="27487675" y="18333897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0" name="Freeform 3080"/>
          <p:cNvSpPr/>
          <p:nvPr/>
        </p:nvSpPr>
        <p:spPr>
          <a:xfrm rot="0" flipH="0" flipV="0">
            <a:off x="27600522" y="18333897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1" name="Freeform 3081"/>
          <p:cNvSpPr/>
          <p:nvPr/>
        </p:nvSpPr>
        <p:spPr>
          <a:xfrm rot="0" flipH="0" flipV="0">
            <a:off x="27662394" y="18333789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2" name="Freeform 3082"/>
          <p:cNvSpPr/>
          <p:nvPr/>
        </p:nvSpPr>
        <p:spPr>
          <a:xfrm rot="0" flipH="0" flipV="0">
            <a:off x="27718546" y="18334113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3" name="Freeform 3083"/>
          <p:cNvSpPr/>
          <p:nvPr/>
        </p:nvSpPr>
        <p:spPr>
          <a:xfrm rot="0" flipH="0" flipV="0">
            <a:off x="27790673" y="18334545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4" name="Freeform 3084"/>
          <p:cNvSpPr/>
          <p:nvPr/>
        </p:nvSpPr>
        <p:spPr>
          <a:xfrm rot="0" flipH="0" flipV="0">
            <a:off x="27859776" y="1833368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5" name="Freeform 3085"/>
          <p:cNvSpPr/>
          <p:nvPr/>
        </p:nvSpPr>
        <p:spPr>
          <a:xfrm rot="0" flipH="0" flipV="0">
            <a:off x="27927692" y="18333897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6" name="Freeform 3086"/>
          <p:cNvSpPr/>
          <p:nvPr/>
        </p:nvSpPr>
        <p:spPr>
          <a:xfrm rot="0" flipH="0" flipV="0">
            <a:off x="27987945" y="18333789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7" name="Freeform 3087"/>
          <p:cNvSpPr/>
          <p:nvPr/>
        </p:nvSpPr>
        <p:spPr>
          <a:xfrm rot="0" flipH="0" flipV="0">
            <a:off x="28047226" y="18333897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8" name="Freeform 3088"/>
          <p:cNvSpPr/>
          <p:nvPr/>
        </p:nvSpPr>
        <p:spPr>
          <a:xfrm rot="0" flipH="0" flipV="0">
            <a:off x="28106617" y="1833389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9" name="Freeform 3089"/>
          <p:cNvSpPr/>
          <p:nvPr/>
        </p:nvSpPr>
        <p:spPr>
          <a:xfrm rot="0" flipH="0" flipV="0">
            <a:off x="28167301" y="1833389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0" name="Freeform 3090"/>
          <p:cNvSpPr/>
          <p:nvPr/>
        </p:nvSpPr>
        <p:spPr>
          <a:xfrm rot="0" flipH="0" flipV="0">
            <a:off x="28228415" y="18333897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1" name="Freeform 3091"/>
          <p:cNvSpPr/>
          <p:nvPr/>
        </p:nvSpPr>
        <p:spPr>
          <a:xfrm rot="0" flipH="0" flipV="0">
            <a:off x="28344202" y="18309393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2" name="Freeform 3092"/>
          <p:cNvSpPr/>
          <p:nvPr/>
        </p:nvSpPr>
        <p:spPr>
          <a:xfrm rot="0" flipH="0" flipV="0">
            <a:off x="28403040" y="18333789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3" name="Freeform 3093"/>
          <p:cNvSpPr/>
          <p:nvPr/>
        </p:nvSpPr>
        <p:spPr>
          <a:xfrm rot="0" flipH="0" flipV="0">
            <a:off x="28460586" y="18333789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4" name="Freeform 3094"/>
          <p:cNvSpPr/>
          <p:nvPr/>
        </p:nvSpPr>
        <p:spPr>
          <a:xfrm rot="0" flipH="0" flipV="0">
            <a:off x="28522769" y="18333789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5" name="Freeform 3095"/>
          <p:cNvSpPr/>
          <p:nvPr/>
        </p:nvSpPr>
        <p:spPr>
          <a:xfrm rot="0" flipH="0" flipV="0">
            <a:off x="28580531" y="18334005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6" name="Freeform 3096"/>
          <p:cNvSpPr/>
          <p:nvPr/>
        </p:nvSpPr>
        <p:spPr>
          <a:xfrm rot="0" flipH="0" flipV="0">
            <a:off x="28641529" y="18335085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7" name="Freeform 3097"/>
          <p:cNvSpPr/>
          <p:nvPr/>
        </p:nvSpPr>
        <p:spPr>
          <a:xfrm rot="0" flipH="0" flipV="0">
            <a:off x="28752742" y="18310148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8" name="Freeform 3098"/>
          <p:cNvSpPr/>
          <p:nvPr/>
        </p:nvSpPr>
        <p:spPr>
          <a:xfrm rot="0" flipH="0" flipV="0">
            <a:off x="28835056" y="18309393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9" name="Freeform 3099"/>
          <p:cNvSpPr/>
          <p:nvPr/>
        </p:nvSpPr>
        <p:spPr>
          <a:xfrm rot="0" flipH="0" flipV="0">
            <a:off x="28893533" y="18335085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0" name="Freeform 3100"/>
          <p:cNvSpPr/>
          <p:nvPr/>
        </p:nvSpPr>
        <p:spPr>
          <a:xfrm rot="0" flipH="0" flipV="0">
            <a:off x="28949855" y="1833389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1" name="Freeform 3101"/>
          <p:cNvSpPr/>
          <p:nvPr/>
        </p:nvSpPr>
        <p:spPr>
          <a:xfrm rot="0" flipH="0" flipV="0">
            <a:off x="29013513" y="18335085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2" name="Freeform 3102"/>
          <p:cNvSpPr/>
          <p:nvPr/>
        </p:nvSpPr>
        <p:spPr>
          <a:xfrm rot="0" flipH="0" flipV="0">
            <a:off x="29070048" y="18330875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3" name="Freeform 3103"/>
          <p:cNvSpPr/>
          <p:nvPr/>
        </p:nvSpPr>
        <p:spPr>
          <a:xfrm rot="0" flipH="0" flipV="0">
            <a:off x="29128743" y="1833389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4" name="Freeform 3104"/>
          <p:cNvSpPr/>
          <p:nvPr/>
        </p:nvSpPr>
        <p:spPr>
          <a:xfrm rot="0" flipH="0" flipV="0">
            <a:off x="29192512" y="18333250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5" name="Freeform 3105"/>
          <p:cNvSpPr/>
          <p:nvPr/>
        </p:nvSpPr>
        <p:spPr>
          <a:xfrm rot="0" flipH="0" flipV="0">
            <a:off x="29247967" y="1833389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6" name="Freeform 3106"/>
          <p:cNvSpPr/>
          <p:nvPr/>
        </p:nvSpPr>
        <p:spPr>
          <a:xfrm rot="0" flipH="0" flipV="0">
            <a:off x="29308066" y="1833389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7" name="Freeform 3107"/>
          <p:cNvSpPr/>
          <p:nvPr/>
        </p:nvSpPr>
        <p:spPr>
          <a:xfrm rot="0" flipH="0" flipV="0">
            <a:off x="29368593" y="18333897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8" name="Freeform 3108"/>
          <p:cNvSpPr/>
          <p:nvPr/>
        </p:nvSpPr>
        <p:spPr>
          <a:xfrm rot="0" flipH="0" flipV="0">
            <a:off x="29478129" y="18333897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9" name="Freeform 3109"/>
          <p:cNvSpPr/>
          <p:nvPr/>
        </p:nvSpPr>
        <p:spPr>
          <a:xfrm rot="0" flipH="0" flipV="0">
            <a:off x="29539935" y="18333789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0" name="Freeform 3110"/>
          <p:cNvSpPr/>
          <p:nvPr/>
        </p:nvSpPr>
        <p:spPr>
          <a:xfrm rot="0" flipH="0" flipV="0">
            <a:off x="29590082" y="18334545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1" name="Freeform 3111"/>
          <p:cNvSpPr/>
          <p:nvPr/>
        </p:nvSpPr>
        <p:spPr>
          <a:xfrm rot="0" flipH="0" flipV="0">
            <a:off x="29659013" y="18333789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2" name="Freeform 3112"/>
          <p:cNvSpPr/>
          <p:nvPr/>
        </p:nvSpPr>
        <p:spPr>
          <a:xfrm rot="0" flipH="0" flipV="0">
            <a:off x="29715745" y="18333682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3" name="Freeform 3113"/>
          <p:cNvSpPr/>
          <p:nvPr/>
        </p:nvSpPr>
        <p:spPr>
          <a:xfrm rot="0" flipH="0" flipV="0">
            <a:off x="29770965" y="18310148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4" name="Freeform 3114"/>
          <p:cNvSpPr/>
          <p:nvPr/>
        </p:nvSpPr>
        <p:spPr>
          <a:xfrm rot="0" flipH="0" flipV="0">
            <a:off x="29807296" y="18309501"/>
            <a:ext cx="21374" cy="82257"/>
          </a:xfrm>
          <a:custGeom>
            <a:pathLst>
              <a:path w="2514600" h="9677400">
                <a:moveTo>
                  <a:pt x="1790700" y="355600"/>
                </a:moveTo>
                <a:lnTo>
                  <a:pt x="1790700" y="1066800"/>
                </a:lnTo>
                <a:cubicBezTo>
                  <a:pt x="1790700" y="1282700"/>
                  <a:pt x="1651000" y="1435100"/>
                  <a:pt x="1435100" y="1435100"/>
                </a:cubicBezTo>
                <a:cubicBezTo>
                  <a:pt x="1244600" y="1435100"/>
                  <a:pt x="1079500" y="1346200"/>
                  <a:pt x="1079500" y="1244600"/>
                </a:cubicBezTo>
                <a:cubicBezTo>
                  <a:pt x="1079500" y="1155700"/>
                  <a:pt x="1003300" y="1066800"/>
                  <a:pt x="901700" y="1066800"/>
                </a:cubicBezTo>
                <a:cubicBezTo>
                  <a:pt x="800100" y="1066800"/>
                  <a:pt x="723900" y="914400"/>
                  <a:pt x="723900" y="711200"/>
                </a:cubicBezTo>
                <a:cubicBezTo>
                  <a:pt x="723900" y="520700"/>
                  <a:pt x="800100" y="355600"/>
                  <a:pt x="901700" y="355600"/>
                </a:cubicBezTo>
                <a:cubicBezTo>
                  <a:pt x="1003300" y="355600"/>
                  <a:pt x="1079500" y="279400"/>
                  <a:pt x="1079500" y="177800"/>
                </a:cubicBezTo>
                <a:cubicBezTo>
                  <a:pt x="1079500" y="76200"/>
                  <a:pt x="1244600" y="0"/>
                  <a:pt x="1435100" y="0"/>
                </a:cubicBezTo>
                <a:cubicBezTo>
                  <a:pt x="1651000" y="0"/>
                  <a:pt x="1790700" y="139700"/>
                  <a:pt x="1790700" y="355600"/>
                </a:cubicBezTo>
                <a:close/>
                <a:moveTo>
                  <a:pt x="7924800" y="9677400"/>
                </a:moveTo>
                <a:moveTo>
                  <a:pt x="2514600" y="3581400"/>
                </a:moveTo>
                <a:lnTo>
                  <a:pt x="2514600" y="3937000"/>
                </a:lnTo>
                <a:cubicBezTo>
                  <a:pt x="2514600" y="4330700"/>
                  <a:pt x="2438400" y="4660900"/>
                  <a:pt x="2336800" y="4660900"/>
                </a:cubicBezTo>
                <a:cubicBezTo>
                  <a:pt x="2235200" y="4660900"/>
                  <a:pt x="2159000" y="4902200"/>
                  <a:pt x="2159000" y="5194300"/>
                </a:cubicBezTo>
                <a:cubicBezTo>
                  <a:pt x="2159000" y="5486400"/>
                  <a:pt x="2070100" y="5727700"/>
                  <a:pt x="1981200" y="5727700"/>
                </a:cubicBezTo>
                <a:cubicBezTo>
                  <a:pt x="1879600" y="5727700"/>
                  <a:pt x="1790700" y="6057900"/>
                  <a:pt x="1790700" y="6451600"/>
                </a:cubicBezTo>
                <a:cubicBezTo>
                  <a:pt x="1790700" y="6845300"/>
                  <a:pt x="1714500" y="7162800"/>
                  <a:pt x="1612900" y="7162800"/>
                </a:cubicBezTo>
                <a:cubicBezTo>
                  <a:pt x="1524000" y="7162800"/>
                  <a:pt x="1435100" y="7493000"/>
                  <a:pt x="1435100" y="7886700"/>
                </a:cubicBezTo>
                <a:cubicBezTo>
                  <a:pt x="1435100" y="8280400"/>
                  <a:pt x="1358900" y="8597900"/>
                  <a:pt x="1257300" y="8597900"/>
                </a:cubicBezTo>
                <a:cubicBezTo>
                  <a:pt x="1155700" y="8597900"/>
                  <a:pt x="1079500" y="8839200"/>
                  <a:pt x="1079500" y="9144000"/>
                </a:cubicBezTo>
                <a:cubicBezTo>
                  <a:pt x="1079500" y="9436100"/>
                  <a:pt x="914400" y="9677400"/>
                  <a:pt x="723900" y="9677400"/>
                </a:cubicBezTo>
                <a:cubicBezTo>
                  <a:pt x="520700" y="9677400"/>
                  <a:pt x="355600" y="9601200"/>
                  <a:pt x="355600" y="9499600"/>
                </a:cubicBezTo>
                <a:cubicBezTo>
                  <a:pt x="355600" y="9398000"/>
                  <a:pt x="279400" y="9321800"/>
                  <a:pt x="177800" y="9321800"/>
                </a:cubicBezTo>
                <a:cubicBezTo>
                  <a:pt x="88900" y="9321800"/>
                  <a:pt x="0" y="9232900"/>
                  <a:pt x="0" y="9144000"/>
                </a:cubicBezTo>
                <a:cubicBezTo>
                  <a:pt x="0" y="9042400"/>
                  <a:pt x="88900" y="8966200"/>
                  <a:pt x="177800" y="8966200"/>
                </a:cubicBezTo>
                <a:cubicBezTo>
                  <a:pt x="279400" y="8966200"/>
                  <a:pt x="355600" y="8636000"/>
                  <a:pt x="355600" y="8242300"/>
                </a:cubicBezTo>
                <a:cubicBezTo>
                  <a:pt x="355600" y="7848600"/>
                  <a:pt x="444500" y="7531100"/>
                  <a:pt x="546100" y="7531100"/>
                </a:cubicBezTo>
                <a:cubicBezTo>
                  <a:pt x="635000" y="7531100"/>
                  <a:pt x="723900" y="7200900"/>
                  <a:pt x="723900" y="6807200"/>
                </a:cubicBezTo>
                <a:cubicBezTo>
                  <a:pt x="723900" y="6413500"/>
                  <a:pt x="800100" y="6096000"/>
                  <a:pt x="901700" y="6096000"/>
                </a:cubicBezTo>
                <a:cubicBezTo>
                  <a:pt x="1003300" y="6096000"/>
                  <a:pt x="1079500" y="5765800"/>
                  <a:pt x="1079500" y="5372100"/>
                </a:cubicBezTo>
                <a:cubicBezTo>
                  <a:pt x="1079500" y="4978400"/>
                  <a:pt x="1155700" y="4660900"/>
                  <a:pt x="1257300" y="4660900"/>
                </a:cubicBezTo>
                <a:cubicBezTo>
                  <a:pt x="1358900" y="4660900"/>
                  <a:pt x="1435100" y="4330700"/>
                  <a:pt x="1435100" y="3937000"/>
                </a:cubicBezTo>
                <a:cubicBezTo>
                  <a:pt x="1435100" y="3543300"/>
                  <a:pt x="1524000" y="3225800"/>
                  <a:pt x="1612900" y="3225800"/>
                </a:cubicBezTo>
                <a:cubicBezTo>
                  <a:pt x="1714500" y="3225800"/>
                  <a:pt x="1790700" y="3136900"/>
                  <a:pt x="1790700" y="3048000"/>
                </a:cubicBezTo>
                <a:cubicBezTo>
                  <a:pt x="1790700" y="2946400"/>
                  <a:pt x="1955800" y="2870200"/>
                  <a:pt x="2159000" y="2870200"/>
                </a:cubicBezTo>
                <a:cubicBezTo>
                  <a:pt x="2349500" y="2870200"/>
                  <a:pt x="2514600" y="3187700"/>
                  <a:pt x="2514600" y="3581400"/>
                </a:cubicBezTo>
                <a:close/>
                <a:moveTo>
                  <a:pt x="4699000" y="9677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5" name="Freeform 3115"/>
          <p:cNvSpPr/>
          <p:nvPr/>
        </p:nvSpPr>
        <p:spPr>
          <a:xfrm rot="0" flipH="0" flipV="0">
            <a:off x="29840926" y="18309501"/>
            <a:ext cx="9067" cy="12198"/>
          </a:xfrm>
          <a:custGeom>
            <a:pathLst>
              <a:path w="1066800" h="1435100">
                <a:moveTo>
                  <a:pt x="0" y="1066800"/>
                </a:moveTo>
                <a:lnTo>
                  <a:pt x="0" y="355600"/>
                </a:lnTo>
                <a:cubicBezTo>
                  <a:pt x="0" y="76200"/>
                  <a:pt x="76200" y="0"/>
                  <a:pt x="355600" y="0"/>
                </a:cubicBezTo>
                <a:lnTo>
                  <a:pt x="711200" y="0"/>
                </a:lnTo>
                <a:cubicBezTo>
                  <a:pt x="965200" y="0"/>
                  <a:pt x="1066800" y="101600"/>
                  <a:pt x="1066800" y="355600"/>
                </a:cubicBezTo>
                <a:lnTo>
                  <a:pt x="1066800" y="711200"/>
                </a:lnTo>
                <a:cubicBezTo>
                  <a:pt x="1066800" y="914400"/>
                  <a:pt x="990600" y="1066800"/>
                  <a:pt x="889000" y="1066800"/>
                </a:cubicBezTo>
                <a:cubicBezTo>
                  <a:pt x="800100" y="1066800"/>
                  <a:pt x="711200" y="1155700"/>
                  <a:pt x="711200" y="1257300"/>
                </a:cubicBezTo>
                <a:cubicBezTo>
                  <a:pt x="711200" y="1346200"/>
                  <a:pt x="558800" y="1435100"/>
                  <a:pt x="355600" y="1435100"/>
                </a:cubicBezTo>
                <a:cubicBezTo>
                  <a:pt x="139700" y="1435100"/>
                  <a:pt x="0" y="1282700"/>
                  <a:pt x="0" y="1066800"/>
                </a:cubicBezTo>
                <a:close/>
                <a:moveTo>
                  <a:pt x="8356600" y="9677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6" name="Freeform 3116"/>
          <p:cNvSpPr/>
          <p:nvPr/>
        </p:nvSpPr>
        <p:spPr>
          <a:xfrm rot="0" flipH="0" flipV="0">
            <a:off x="29859337" y="18378913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7" name="Freeform 3117"/>
          <p:cNvSpPr/>
          <p:nvPr/>
        </p:nvSpPr>
        <p:spPr>
          <a:xfrm rot="0" flipH="0" flipV="0">
            <a:off x="22448664" y="18449683"/>
            <a:ext cx="56349" cy="80746"/>
          </a:xfrm>
          <a:custGeom>
            <a:pathLst>
              <a:path w="6629400" h="9499600">
                <a:moveTo>
                  <a:pt x="2781300" y="0"/>
                </a:moveTo>
                <a:lnTo>
                  <a:pt x="5943600" y="0"/>
                </a:lnTo>
                <a:cubicBezTo>
                  <a:pt x="6515100" y="0"/>
                  <a:pt x="6629400" y="63500"/>
                  <a:pt x="6629400" y="444500"/>
                </a:cubicBezTo>
                <a:cubicBezTo>
                  <a:pt x="6629400" y="596900"/>
                  <a:pt x="6400800" y="711200"/>
                  <a:pt x="6121400" y="711200"/>
                </a:cubicBezTo>
                <a:lnTo>
                  <a:pt x="3556000" y="711200"/>
                </a:lnTo>
                <a:cubicBezTo>
                  <a:pt x="3213100" y="711200"/>
                  <a:pt x="2984500" y="889000"/>
                  <a:pt x="2882900" y="1244600"/>
                </a:cubicBezTo>
                <a:lnTo>
                  <a:pt x="2844800" y="1346200"/>
                </a:lnTo>
                <a:cubicBezTo>
                  <a:pt x="2755900" y="1638300"/>
                  <a:pt x="2641600" y="2082800"/>
                  <a:pt x="2603500" y="2324100"/>
                </a:cubicBezTo>
                <a:cubicBezTo>
                  <a:pt x="2565400" y="2578100"/>
                  <a:pt x="2476500" y="2959100"/>
                  <a:pt x="2425700" y="3187700"/>
                </a:cubicBezTo>
                <a:cubicBezTo>
                  <a:pt x="2362200" y="3403600"/>
                  <a:pt x="2540000" y="3581400"/>
                  <a:pt x="2819400" y="3581400"/>
                </a:cubicBezTo>
                <a:lnTo>
                  <a:pt x="3962400" y="3581400"/>
                </a:lnTo>
                <a:cubicBezTo>
                  <a:pt x="4241800" y="3581400"/>
                  <a:pt x="4483100" y="3657600"/>
                  <a:pt x="4483100" y="3759200"/>
                </a:cubicBezTo>
                <a:cubicBezTo>
                  <a:pt x="4483100" y="3860800"/>
                  <a:pt x="4635500" y="3937000"/>
                  <a:pt x="4838700" y="3937000"/>
                </a:cubicBezTo>
                <a:cubicBezTo>
                  <a:pt x="5448300" y="3937000"/>
                  <a:pt x="5727700" y="4457700"/>
                  <a:pt x="5727700" y="5613400"/>
                </a:cubicBezTo>
                <a:lnTo>
                  <a:pt x="5727700" y="5943600"/>
                </a:lnTo>
                <a:cubicBezTo>
                  <a:pt x="5727700" y="6223000"/>
                  <a:pt x="5651500" y="6553200"/>
                  <a:pt x="5549900" y="6680200"/>
                </a:cubicBezTo>
                <a:cubicBezTo>
                  <a:pt x="5448300" y="6794500"/>
                  <a:pt x="5372100" y="7035800"/>
                  <a:pt x="5372100" y="7213600"/>
                </a:cubicBezTo>
                <a:cubicBezTo>
                  <a:pt x="5372100" y="7391400"/>
                  <a:pt x="5283200" y="7721600"/>
                  <a:pt x="5168900" y="7962900"/>
                </a:cubicBezTo>
                <a:lnTo>
                  <a:pt x="5105400" y="8102600"/>
                </a:lnTo>
                <a:cubicBezTo>
                  <a:pt x="4826000" y="8699500"/>
                  <a:pt x="4559300" y="8940800"/>
                  <a:pt x="3962400" y="9093200"/>
                </a:cubicBezTo>
                <a:lnTo>
                  <a:pt x="2933700" y="9359900"/>
                </a:lnTo>
                <a:cubicBezTo>
                  <a:pt x="2654300" y="9436100"/>
                  <a:pt x="2184400" y="9499600"/>
                  <a:pt x="1905000" y="9499600"/>
                </a:cubicBezTo>
                <a:lnTo>
                  <a:pt x="1041400" y="9499600"/>
                </a:lnTo>
                <a:cubicBezTo>
                  <a:pt x="203200" y="9499600"/>
                  <a:pt x="0" y="9423400"/>
                  <a:pt x="0" y="9093200"/>
                </a:cubicBezTo>
                <a:cubicBezTo>
                  <a:pt x="0" y="8724900"/>
                  <a:pt x="76200" y="8636000"/>
                  <a:pt x="482600" y="8509000"/>
                </a:cubicBezTo>
                <a:cubicBezTo>
                  <a:pt x="660400" y="8458200"/>
                  <a:pt x="1028700" y="8420100"/>
                  <a:pt x="1308100" y="8420100"/>
                </a:cubicBezTo>
                <a:lnTo>
                  <a:pt x="2349500" y="8420100"/>
                </a:lnTo>
                <a:cubicBezTo>
                  <a:pt x="3822700" y="8420100"/>
                  <a:pt x="4267200" y="8064500"/>
                  <a:pt x="4622800" y="6553200"/>
                </a:cubicBezTo>
                <a:lnTo>
                  <a:pt x="4711700" y="6172200"/>
                </a:lnTo>
                <a:cubicBezTo>
                  <a:pt x="4940300" y="5181600"/>
                  <a:pt x="4711700" y="4660900"/>
                  <a:pt x="4025900" y="4660900"/>
                </a:cubicBezTo>
                <a:lnTo>
                  <a:pt x="1943100" y="4660900"/>
                </a:lnTo>
                <a:cubicBezTo>
                  <a:pt x="1422400" y="4660900"/>
                  <a:pt x="1244600" y="4470400"/>
                  <a:pt x="1244600" y="3898900"/>
                </a:cubicBezTo>
                <a:cubicBezTo>
                  <a:pt x="1244600" y="3721100"/>
                  <a:pt x="1333500" y="3479800"/>
                  <a:pt x="1435100" y="3365500"/>
                </a:cubicBezTo>
                <a:cubicBezTo>
                  <a:pt x="1536700" y="3238500"/>
                  <a:pt x="1651000" y="2933700"/>
                  <a:pt x="1689100" y="2679700"/>
                </a:cubicBezTo>
                <a:cubicBezTo>
                  <a:pt x="1727200" y="2438400"/>
                  <a:pt x="1803400" y="2108200"/>
                  <a:pt x="1866900" y="1968500"/>
                </a:cubicBezTo>
                <a:cubicBezTo>
                  <a:pt x="1917700" y="1816100"/>
                  <a:pt x="1968500" y="1473200"/>
                  <a:pt x="1968500" y="1206500"/>
                </a:cubicBezTo>
                <a:cubicBezTo>
                  <a:pt x="1968500" y="406400"/>
                  <a:pt x="2235200" y="0"/>
                  <a:pt x="2781300" y="0"/>
                </a:cubicBezTo>
                <a:close/>
                <a:moveTo>
                  <a:pt x="9334500" y="932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8" name="Freeform 3118"/>
          <p:cNvSpPr/>
          <p:nvPr/>
        </p:nvSpPr>
        <p:spPr>
          <a:xfrm rot="0" flipH="0" flipV="0">
            <a:off x="22506520" y="18519635"/>
            <a:ext cx="9175" cy="9175"/>
          </a:xfrm>
          <a:custGeom>
            <a:pathLst>
              <a:path w="1079500" h="1079500">
                <a:moveTo>
                  <a:pt x="1079500" y="355600"/>
                </a:moveTo>
                <a:lnTo>
                  <a:pt x="1079500" y="711200"/>
                </a:lnTo>
                <a:cubicBezTo>
                  <a:pt x="1079500" y="965200"/>
                  <a:pt x="965200" y="1079500"/>
                  <a:pt x="711200" y="1079500"/>
                </a:cubicBezTo>
                <a:lnTo>
                  <a:pt x="355600" y="1079500"/>
                </a:lnTo>
                <a:cubicBezTo>
                  <a:pt x="165100" y="1079500"/>
                  <a:pt x="0" y="914400"/>
                  <a:pt x="0" y="711200"/>
                </a:cubicBezTo>
                <a:cubicBezTo>
                  <a:pt x="0" y="520700"/>
                  <a:pt x="76200" y="355600"/>
                  <a:pt x="177800" y="355600"/>
                </a:cubicBezTo>
                <a:cubicBezTo>
                  <a:pt x="279400" y="355600"/>
                  <a:pt x="355600" y="279400"/>
                  <a:pt x="355600" y="177800"/>
                </a:cubicBezTo>
                <a:cubicBezTo>
                  <a:pt x="355600" y="76200"/>
                  <a:pt x="520700" y="0"/>
                  <a:pt x="711200" y="0"/>
                </a:cubicBezTo>
                <a:cubicBezTo>
                  <a:pt x="914400" y="0"/>
                  <a:pt x="1079500" y="165100"/>
                  <a:pt x="1079500" y="355600"/>
                </a:cubicBezTo>
                <a:close/>
                <a:moveTo>
                  <a:pt x="533400" y="1092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9" name="Freeform 3119"/>
          <p:cNvSpPr/>
          <p:nvPr/>
        </p:nvSpPr>
        <p:spPr>
          <a:xfrm rot="0" flipH="0" flipV="0">
            <a:off x="22850956" y="18447201"/>
            <a:ext cx="60991" cy="81394"/>
          </a:xfrm>
          <a:custGeom>
            <a:pathLst>
              <a:path w="7175500" h="9575800">
                <a:moveTo>
                  <a:pt x="1016000" y="8610600"/>
                </a:moveTo>
                <a:lnTo>
                  <a:pt x="2565400" y="8610600"/>
                </a:lnTo>
                <a:cubicBezTo>
                  <a:pt x="3949700" y="8610600"/>
                  <a:pt x="4660900" y="7861300"/>
                  <a:pt x="4660900" y="6413500"/>
                </a:cubicBezTo>
                <a:cubicBezTo>
                  <a:pt x="4660900" y="6045200"/>
                  <a:pt x="4203700" y="5740400"/>
                  <a:pt x="3644900" y="5740400"/>
                </a:cubicBezTo>
                <a:lnTo>
                  <a:pt x="2819400" y="5740400"/>
                </a:lnTo>
                <a:cubicBezTo>
                  <a:pt x="1371600" y="5740400"/>
                  <a:pt x="1193800" y="5651500"/>
                  <a:pt x="749300" y="4699000"/>
                </a:cubicBezTo>
                <a:cubicBezTo>
                  <a:pt x="292100" y="3721100"/>
                  <a:pt x="266700" y="3213100"/>
                  <a:pt x="622300" y="1917700"/>
                </a:cubicBezTo>
                <a:lnTo>
                  <a:pt x="762000" y="1384300"/>
                </a:lnTo>
                <a:cubicBezTo>
                  <a:pt x="1054100" y="304800"/>
                  <a:pt x="1270000" y="0"/>
                  <a:pt x="1790700" y="0"/>
                </a:cubicBezTo>
                <a:cubicBezTo>
                  <a:pt x="1993900" y="0"/>
                  <a:pt x="2159000" y="330200"/>
                  <a:pt x="2159000" y="723900"/>
                </a:cubicBezTo>
                <a:cubicBezTo>
                  <a:pt x="2159000" y="1117600"/>
                  <a:pt x="2095500" y="1765300"/>
                  <a:pt x="2019300" y="2159000"/>
                </a:cubicBezTo>
                <a:cubicBezTo>
                  <a:pt x="1943100" y="2552700"/>
                  <a:pt x="1778000" y="2870200"/>
                  <a:pt x="1663700" y="2870200"/>
                </a:cubicBezTo>
                <a:cubicBezTo>
                  <a:pt x="1308100" y="2870200"/>
                  <a:pt x="1397000" y="3911600"/>
                  <a:pt x="1790700" y="4305300"/>
                </a:cubicBezTo>
                <a:cubicBezTo>
                  <a:pt x="1993900" y="4508500"/>
                  <a:pt x="2616200" y="4660900"/>
                  <a:pt x="3175000" y="4660900"/>
                </a:cubicBezTo>
                <a:lnTo>
                  <a:pt x="4368800" y="4660900"/>
                </a:lnTo>
                <a:cubicBezTo>
                  <a:pt x="4927600" y="4660900"/>
                  <a:pt x="5384800" y="4343400"/>
                  <a:pt x="5384800" y="3949700"/>
                </a:cubicBezTo>
                <a:cubicBezTo>
                  <a:pt x="5384800" y="3251200"/>
                  <a:pt x="5537200" y="2451100"/>
                  <a:pt x="5892800" y="1346200"/>
                </a:cubicBezTo>
                <a:cubicBezTo>
                  <a:pt x="5994400" y="1054100"/>
                  <a:pt x="6134100" y="622300"/>
                  <a:pt x="6197600" y="406400"/>
                </a:cubicBezTo>
                <a:cubicBezTo>
                  <a:pt x="6261100" y="190500"/>
                  <a:pt x="6515100" y="0"/>
                  <a:pt x="6743700" y="0"/>
                </a:cubicBezTo>
                <a:cubicBezTo>
                  <a:pt x="6985000" y="0"/>
                  <a:pt x="7175500" y="406400"/>
                  <a:pt x="7175500" y="901700"/>
                </a:cubicBezTo>
                <a:cubicBezTo>
                  <a:pt x="7175500" y="1397000"/>
                  <a:pt x="7061200" y="2235200"/>
                  <a:pt x="6921500" y="2768600"/>
                </a:cubicBezTo>
                <a:lnTo>
                  <a:pt x="6032500" y="6121400"/>
                </a:lnTo>
                <a:cubicBezTo>
                  <a:pt x="5257800" y="9067800"/>
                  <a:pt x="4546600" y="9575800"/>
                  <a:pt x="1409700" y="9474200"/>
                </a:cubicBezTo>
                <a:lnTo>
                  <a:pt x="1016000" y="9448800"/>
                </a:lnTo>
                <a:cubicBezTo>
                  <a:pt x="457200" y="9436100"/>
                  <a:pt x="0" y="9232900"/>
                  <a:pt x="0" y="9017000"/>
                </a:cubicBezTo>
                <a:cubicBezTo>
                  <a:pt x="0" y="8788400"/>
                  <a:pt x="457200" y="8610600"/>
                  <a:pt x="1016000" y="8610600"/>
                </a:cubicBezTo>
                <a:close/>
                <a:moveTo>
                  <a:pt x="647700" y="9613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20" name="Freeform 3120"/>
          <p:cNvSpPr/>
          <p:nvPr/>
        </p:nvSpPr>
        <p:spPr>
          <a:xfrm rot="0" flipH="0" flipV="0">
            <a:off x="22911264" y="18470950"/>
            <a:ext cx="46310" cy="57861"/>
          </a:xfrm>
          <a:custGeom>
            <a:pathLst>
              <a:path w="5448300" h="6807200">
                <a:moveTo>
                  <a:pt x="4432300" y="1066800"/>
                </a:moveTo>
                <a:lnTo>
                  <a:pt x="3606800" y="1066800"/>
                </a:lnTo>
                <a:cubicBezTo>
                  <a:pt x="2438400" y="1066800"/>
                  <a:pt x="2044700" y="1371600"/>
                  <a:pt x="2044700" y="2286000"/>
                </a:cubicBezTo>
                <a:cubicBezTo>
                  <a:pt x="2044700" y="2946400"/>
                  <a:pt x="1625600" y="4660900"/>
                  <a:pt x="1460500" y="4660900"/>
                </a:cubicBezTo>
                <a:cubicBezTo>
                  <a:pt x="1231900" y="4660900"/>
                  <a:pt x="1143000" y="4826000"/>
                  <a:pt x="1143000" y="5283200"/>
                </a:cubicBezTo>
                <a:cubicBezTo>
                  <a:pt x="1143000" y="5537200"/>
                  <a:pt x="1612900" y="5727700"/>
                  <a:pt x="2171700" y="5727700"/>
                </a:cubicBezTo>
                <a:lnTo>
                  <a:pt x="2286000" y="5727700"/>
                </a:lnTo>
                <a:cubicBezTo>
                  <a:pt x="3644900" y="5727700"/>
                  <a:pt x="4013200" y="5867400"/>
                  <a:pt x="4013200" y="6375400"/>
                </a:cubicBezTo>
                <a:cubicBezTo>
                  <a:pt x="4013200" y="6616700"/>
                  <a:pt x="3556000" y="6807200"/>
                  <a:pt x="2997200" y="6807200"/>
                </a:cubicBezTo>
                <a:lnTo>
                  <a:pt x="2171700" y="6807200"/>
                </a:lnTo>
                <a:cubicBezTo>
                  <a:pt x="1612900" y="6807200"/>
                  <a:pt x="990600" y="6642100"/>
                  <a:pt x="787400" y="6451600"/>
                </a:cubicBezTo>
                <a:cubicBezTo>
                  <a:pt x="0" y="5664200"/>
                  <a:pt x="584200" y="1816100"/>
                  <a:pt x="1651000" y="749300"/>
                </a:cubicBezTo>
                <a:cubicBezTo>
                  <a:pt x="2197100" y="203200"/>
                  <a:pt x="2768600" y="0"/>
                  <a:pt x="3708400" y="0"/>
                </a:cubicBezTo>
                <a:lnTo>
                  <a:pt x="4432300" y="0"/>
                </a:lnTo>
                <a:cubicBezTo>
                  <a:pt x="4991100" y="0"/>
                  <a:pt x="5448300" y="241300"/>
                  <a:pt x="5448300" y="533400"/>
                </a:cubicBezTo>
                <a:cubicBezTo>
                  <a:pt x="5448300" y="825500"/>
                  <a:pt x="4991100" y="1066800"/>
                  <a:pt x="4432300" y="1066800"/>
                </a:cubicBezTo>
                <a:close/>
                <a:moveTo>
                  <a:pt x="57404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21" name="Freeform 3121"/>
          <p:cNvSpPr/>
          <p:nvPr/>
        </p:nvSpPr>
        <p:spPr>
          <a:xfrm rot="0" flipH="0" flipV="0">
            <a:off x="22963801" y="18447308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22" name="Freeform 3122"/>
          <p:cNvSpPr/>
          <p:nvPr/>
        </p:nvSpPr>
        <p:spPr>
          <a:xfrm rot="0" flipH="0" flipV="0">
            <a:off x="23043030" y="18448172"/>
            <a:ext cx="56349" cy="80746"/>
          </a:xfrm>
          <a:custGeom>
            <a:pathLst>
              <a:path w="6629400" h="9499600">
                <a:moveTo>
                  <a:pt x="2324100" y="0"/>
                </a:moveTo>
                <a:lnTo>
                  <a:pt x="6096000" y="0"/>
                </a:lnTo>
                <a:cubicBezTo>
                  <a:pt x="6527800" y="0"/>
                  <a:pt x="6629400" y="88900"/>
                  <a:pt x="6629400" y="444500"/>
                </a:cubicBezTo>
                <a:cubicBezTo>
                  <a:pt x="6629400" y="596900"/>
                  <a:pt x="6464300" y="736600"/>
                  <a:pt x="6273800" y="749300"/>
                </a:cubicBezTo>
                <a:lnTo>
                  <a:pt x="4622800" y="863600"/>
                </a:lnTo>
                <a:cubicBezTo>
                  <a:pt x="4419600" y="876300"/>
                  <a:pt x="4127500" y="863600"/>
                  <a:pt x="3975100" y="838200"/>
                </a:cubicBezTo>
                <a:cubicBezTo>
                  <a:pt x="3708400" y="787400"/>
                  <a:pt x="3403600" y="965200"/>
                  <a:pt x="3403600" y="1168400"/>
                </a:cubicBezTo>
                <a:cubicBezTo>
                  <a:pt x="3403600" y="1219200"/>
                  <a:pt x="3492500" y="1384300"/>
                  <a:pt x="3606800" y="1549400"/>
                </a:cubicBezTo>
                <a:lnTo>
                  <a:pt x="4787900" y="3276600"/>
                </a:lnTo>
                <a:cubicBezTo>
                  <a:pt x="4902200" y="3441700"/>
                  <a:pt x="5080000" y="3619500"/>
                  <a:pt x="5181600" y="3695700"/>
                </a:cubicBezTo>
                <a:cubicBezTo>
                  <a:pt x="5461000" y="3860800"/>
                  <a:pt x="5613400" y="4699000"/>
                  <a:pt x="5499100" y="5359400"/>
                </a:cubicBezTo>
                <a:lnTo>
                  <a:pt x="5283200" y="6578600"/>
                </a:lnTo>
                <a:cubicBezTo>
                  <a:pt x="5257800" y="6756400"/>
                  <a:pt x="5168900" y="7061200"/>
                  <a:pt x="5105400" y="7226300"/>
                </a:cubicBezTo>
                <a:lnTo>
                  <a:pt x="4851400" y="7874000"/>
                </a:lnTo>
                <a:cubicBezTo>
                  <a:pt x="4775200" y="8039100"/>
                  <a:pt x="4610100" y="8305800"/>
                  <a:pt x="4470400" y="8445500"/>
                </a:cubicBezTo>
                <a:lnTo>
                  <a:pt x="3835400" y="9067800"/>
                </a:lnTo>
                <a:cubicBezTo>
                  <a:pt x="3556000" y="9359900"/>
                  <a:pt x="3136900" y="9499600"/>
                  <a:pt x="2603500" y="9499600"/>
                </a:cubicBezTo>
                <a:lnTo>
                  <a:pt x="1257300" y="9499600"/>
                </a:lnTo>
                <a:cubicBezTo>
                  <a:pt x="482600" y="9499600"/>
                  <a:pt x="0" y="8851900"/>
                  <a:pt x="0" y="7797800"/>
                </a:cubicBezTo>
                <a:lnTo>
                  <a:pt x="0" y="7353300"/>
                </a:lnTo>
                <a:cubicBezTo>
                  <a:pt x="0" y="7150100"/>
                  <a:pt x="25400" y="6845300"/>
                  <a:pt x="50800" y="6654800"/>
                </a:cubicBezTo>
                <a:lnTo>
                  <a:pt x="266700" y="5435600"/>
                </a:lnTo>
                <a:cubicBezTo>
                  <a:pt x="292100" y="5257800"/>
                  <a:pt x="393700" y="4965700"/>
                  <a:pt x="482600" y="4800600"/>
                </a:cubicBezTo>
                <a:lnTo>
                  <a:pt x="850900" y="4127500"/>
                </a:lnTo>
                <a:cubicBezTo>
                  <a:pt x="939800" y="3962400"/>
                  <a:pt x="1130300" y="3721100"/>
                  <a:pt x="1270000" y="3581400"/>
                </a:cubicBezTo>
                <a:lnTo>
                  <a:pt x="1358900" y="3479800"/>
                </a:lnTo>
                <a:cubicBezTo>
                  <a:pt x="1498600" y="3340100"/>
                  <a:pt x="1778000" y="3149600"/>
                  <a:pt x="1981200" y="3060700"/>
                </a:cubicBezTo>
                <a:lnTo>
                  <a:pt x="2057400" y="3022600"/>
                </a:lnTo>
                <a:cubicBezTo>
                  <a:pt x="2247900" y="2933700"/>
                  <a:pt x="2552700" y="2819400"/>
                  <a:pt x="2730500" y="2781300"/>
                </a:cubicBezTo>
                <a:cubicBezTo>
                  <a:pt x="3086100" y="2692400"/>
                  <a:pt x="3136900" y="2463800"/>
                  <a:pt x="2857500" y="2044700"/>
                </a:cubicBezTo>
                <a:lnTo>
                  <a:pt x="2578100" y="1587500"/>
                </a:lnTo>
                <a:cubicBezTo>
                  <a:pt x="2476500" y="1435100"/>
                  <a:pt x="2298700" y="1231900"/>
                  <a:pt x="2171700" y="1168400"/>
                </a:cubicBezTo>
                <a:cubicBezTo>
                  <a:pt x="1930400" y="1003300"/>
                  <a:pt x="1790700" y="736600"/>
                  <a:pt x="1790700" y="406400"/>
                </a:cubicBezTo>
                <a:cubicBezTo>
                  <a:pt x="1790700" y="88900"/>
                  <a:pt x="1917700" y="0"/>
                  <a:pt x="2324100" y="0"/>
                </a:cubicBezTo>
                <a:close/>
                <a:moveTo>
                  <a:pt x="8839200" y="9499600"/>
                </a:moveTo>
                <a:moveTo>
                  <a:pt x="4229100" y="6400800"/>
                </a:moveTo>
                <a:lnTo>
                  <a:pt x="4406900" y="5715000"/>
                </a:lnTo>
                <a:cubicBezTo>
                  <a:pt x="4445000" y="5524500"/>
                  <a:pt x="4483100" y="5219700"/>
                  <a:pt x="4483100" y="5016500"/>
                </a:cubicBezTo>
                <a:lnTo>
                  <a:pt x="4483100" y="4660900"/>
                </a:lnTo>
                <a:cubicBezTo>
                  <a:pt x="4483100" y="4267200"/>
                  <a:pt x="4381500" y="4127500"/>
                  <a:pt x="3937000" y="3924300"/>
                </a:cubicBezTo>
                <a:lnTo>
                  <a:pt x="3886200" y="3898900"/>
                </a:lnTo>
                <a:cubicBezTo>
                  <a:pt x="3530600" y="3746500"/>
                  <a:pt x="3289300" y="3733800"/>
                  <a:pt x="2743200" y="3860800"/>
                </a:cubicBezTo>
                <a:lnTo>
                  <a:pt x="2717800" y="3860800"/>
                </a:lnTo>
                <a:cubicBezTo>
                  <a:pt x="2501900" y="3911600"/>
                  <a:pt x="2209800" y="4064000"/>
                  <a:pt x="2082800" y="4203700"/>
                </a:cubicBezTo>
                <a:lnTo>
                  <a:pt x="1981200" y="4292600"/>
                </a:lnTo>
                <a:cubicBezTo>
                  <a:pt x="1841500" y="4432300"/>
                  <a:pt x="1663700" y="4686300"/>
                  <a:pt x="1587500" y="4851400"/>
                </a:cubicBezTo>
                <a:lnTo>
                  <a:pt x="1358900" y="5334000"/>
                </a:lnTo>
                <a:cubicBezTo>
                  <a:pt x="1282700" y="5499100"/>
                  <a:pt x="1181100" y="5791200"/>
                  <a:pt x="1143000" y="5969000"/>
                </a:cubicBezTo>
                <a:lnTo>
                  <a:pt x="977900" y="6667500"/>
                </a:lnTo>
                <a:cubicBezTo>
                  <a:pt x="927100" y="6845300"/>
                  <a:pt x="901700" y="7150100"/>
                  <a:pt x="901700" y="7353300"/>
                </a:cubicBezTo>
                <a:lnTo>
                  <a:pt x="901700" y="7950200"/>
                </a:lnTo>
                <a:cubicBezTo>
                  <a:pt x="901700" y="8343900"/>
                  <a:pt x="1244600" y="8610600"/>
                  <a:pt x="1790700" y="8610600"/>
                </a:cubicBezTo>
                <a:lnTo>
                  <a:pt x="2222500" y="8610600"/>
                </a:lnTo>
                <a:cubicBezTo>
                  <a:pt x="2425700" y="8610600"/>
                  <a:pt x="2743200" y="8521700"/>
                  <a:pt x="2946400" y="8407400"/>
                </a:cubicBezTo>
                <a:cubicBezTo>
                  <a:pt x="3136900" y="8293100"/>
                  <a:pt x="3378200" y="8166100"/>
                  <a:pt x="3467100" y="8128000"/>
                </a:cubicBezTo>
                <a:cubicBezTo>
                  <a:pt x="3568700" y="8089900"/>
                  <a:pt x="3695700" y="7899400"/>
                  <a:pt x="3771900" y="7721600"/>
                </a:cubicBezTo>
                <a:lnTo>
                  <a:pt x="4025900" y="7061200"/>
                </a:lnTo>
                <a:cubicBezTo>
                  <a:pt x="4102100" y="6883400"/>
                  <a:pt x="4191000" y="6591300"/>
                  <a:pt x="4229100" y="6400800"/>
                </a:cubicBezTo>
                <a:close/>
                <a:moveTo>
                  <a:pt x="2438400" y="9499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23" name="Freeform 3123"/>
          <p:cNvSpPr/>
          <p:nvPr/>
        </p:nvSpPr>
        <p:spPr>
          <a:xfrm rot="0" flipH="0" flipV="0">
            <a:off x="23102021" y="18470950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24" name="Freeform 3124"/>
          <p:cNvSpPr/>
          <p:nvPr/>
        </p:nvSpPr>
        <p:spPr>
          <a:xfrm rot="0" flipH="0" flipV="0">
            <a:off x="23160255" y="18470950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25" name="Freeform 3125"/>
          <p:cNvSpPr/>
          <p:nvPr/>
        </p:nvSpPr>
        <p:spPr>
          <a:xfrm rot="0" flipH="0" flipV="0">
            <a:off x="23219569" y="18471273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26" name="Freeform 3126"/>
          <p:cNvSpPr/>
          <p:nvPr/>
        </p:nvSpPr>
        <p:spPr>
          <a:xfrm rot="0" flipH="0" flipV="0">
            <a:off x="23300581" y="18472245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27" name="Freeform 3127"/>
          <p:cNvSpPr/>
          <p:nvPr/>
        </p:nvSpPr>
        <p:spPr>
          <a:xfrm rot="0" flipH="0" flipV="0">
            <a:off x="23408866" y="18445473"/>
            <a:ext cx="79883" cy="83229"/>
          </a:xfrm>
          <a:custGeom>
            <a:pathLst>
              <a:path w="9398000" h="9791700">
                <a:moveTo>
                  <a:pt x="9067800" y="2146300"/>
                </a:moveTo>
                <a:lnTo>
                  <a:pt x="7467600" y="8013700"/>
                </a:lnTo>
                <a:cubicBezTo>
                  <a:pt x="6997700" y="9715500"/>
                  <a:pt x="6959600" y="9791700"/>
                  <a:pt x="6527800" y="9791700"/>
                </a:cubicBezTo>
                <a:cubicBezTo>
                  <a:pt x="6286500" y="9791700"/>
                  <a:pt x="6096000" y="9385300"/>
                  <a:pt x="6096000" y="8890000"/>
                </a:cubicBezTo>
                <a:cubicBezTo>
                  <a:pt x="6096000" y="8394700"/>
                  <a:pt x="6210300" y="7543800"/>
                  <a:pt x="6337300" y="7010400"/>
                </a:cubicBezTo>
                <a:lnTo>
                  <a:pt x="6819900" y="5041900"/>
                </a:lnTo>
                <a:cubicBezTo>
                  <a:pt x="6946900" y="4495800"/>
                  <a:pt x="7162800" y="4051300"/>
                  <a:pt x="7289800" y="4051300"/>
                </a:cubicBezTo>
                <a:cubicBezTo>
                  <a:pt x="7429500" y="4051300"/>
                  <a:pt x="7531100" y="3810000"/>
                  <a:pt x="7531100" y="3505200"/>
                </a:cubicBezTo>
                <a:cubicBezTo>
                  <a:pt x="7531100" y="3213100"/>
                  <a:pt x="7454900" y="2971800"/>
                  <a:pt x="7353300" y="2971800"/>
                </a:cubicBezTo>
                <a:cubicBezTo>
                  <a:pt x="7251700" y="2971800"/>
                  <a:pt x="6870700" y="3314700"/>
                  <a:pt x="6502400" y="3733800"/>
                </a:cubicBezTo>
                <a:lnTo>
                  <a:pt x="5613400" y="4724400"/>
                </a:lnTo>
                <a:cubicBezTo>
                  <a:pt x="5245100" y="5143500"/>
                  <a:pt x="4711700" y="5486400"/>
                  <a:pt x="4445000" y="5486400"/>
                </a:cubicBezTo>
                <a:cubicBezTo>
                  <a:pt x="3949700" y="5486400"/>
                  <a:pt x="3225800" y="4064000"/>
                  <a:pt x="3225800" y="3111500"/>
                </a:cubicBezTo>
                <a:cubicBezTo>
                  <a:pt x="3225800" y="2832100"/>
                  <a:pt x="3073400" y="2616200"/>
                  <a:pt x="2870200" y="2616200"/>
                </a:cubicBezTo>
                <a:cubicBezTo>
                  <a:pt x="2679700" y="2616200"/>
                  <a:pt x="2514600" y="2933700"/>
                  <a:pt x="2514600" y="3327400"/>
                </a:cubicBezTo>
                <a:cubicBezTo>
                  <a:pt x="2514600" y="3721100"/>
                  <a:pt x="2400300" y="4483100"/>
                  <a:pt x="2273300" y="5016500"/>
                </a:cubicBezTo>
                <a:lnTo>
                  <a:pt x="1422400" y="8356600"/>
                </a:lnTo>
                <a:cubicBezTo>
                  <a:pt x="1155700" y="9436100"/>
                  <a:pt x="889000" y="9791700"/>
                  <a:pt x="355600" y="9791700"/>
                </a:cubicBezTo>
                <a:cubicBezTo>
                  <a:pt x="165100" y="9791700"/>
                  <a:pt x="0" y="9461500"/>
                  <a:pt x="0" y="9067800"/>
                </a:cubicBezTo>
                <a:cubicBezTo>
                  <a:pt x="0" y="8674100"/>
                  <a:pt x="114300" y="7912100"/>
                  <a:pt x="266700" y="7378700"/>
                </a:cubicBezTo>
                <a:lnTo>
                  <a:pt x="1828800" y="1498600"/>
                </a:lnTo>
                <a:cubicBezTo>
                  <a:pt x="2095500" y="533400"/>
                  <a:pt x="2349500" y="101600"/>
                  <a:pt x="2692400" y="101600"/>
                </a:cubicBezTo>
                <a:cubicBezTo>
                  <a:pt x="2984500" y="101600"/>
                  <a:pt x="3200400" y="406400"/>
                  <a:pt x="3695700" y="1460500"/>
                </a:cubicBezTo>
                <a:lnTo>
                  <a:pt x="3848100" y="1790700"/>
                </a:lnTo>
                <a:cubicBezTo>
                  <a:pt x="4102100" y="2336800"/>
                  <a:pt x="4305300" y="2984500"/>
                  <a:pt x="4305300" y="3238500"/>
                </a:cubicBezTo>
                <a:cubicBezTo>
                  <a:pt x="4305300" y="4254500"/>
                  <a:pt x="4813300" y="4279900"/>
                  <a:pt x="5715000" y="3302000"/>
                </a:cubicBezTo>
                <a:lnTo>
                  <a:pt x="8001000" y="850900"/>
                </a:lnTo>
                <a:cubicBezTo>
                  <a:pt x="8737600" y="63500"/>
                  <a:pt x="8864600" y="0"/>
                  <a:pt x="9144000" y="279400"/>
                </a:cubicBezTo>
                <a:cubicBezTo>
                  <a:pt x="9398000" y="533400"/>
                  <a:pt x="9372600" y="1016000"/>
                  <a:pt x="9067800" y="2146300"/>
                </a:cubicBezTo>
                <a:close/>
                <a:moveTo>
                  <a:pt x="7315200" y="9817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28" name="Freeform 3128"/>
          <p:cNvSpPr/>
          <p:nvPr/>
        </p:nvSpPr>
        <p:spPr>
          <a:xfrm rot="0" flipH="0" flipV="0">
            <a:off x="23498800" y="18444826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29" name="Freeform 3129"/>
          <p:cNvSpPr/>
          <p:nvPr/>
        </p:nvSpPr>
        <p:spPr>
          <a:xfrm rot="0" flipH="0" flipV="0">
            <a:off x="23564337" y="18446229"/>
            <a:ext cx="48793" cy="82365"/>
          </a:xfrm>
          <a:custGeom>
            <a:pathLst>
              <a:path w="5740400" h="9690100">
                <a:moveTo>
                  <a:pt x="5181600" y="5753100"/>
                </a:moveTo>
                <a:lnTo>
                  <a:pt x="3886200" y="8293100"/>
                </a:lnTo>
                <a:cubicBezTo>
                  <a:pt x="3759200" y="8534400"/>
                  <a:pt x="3467100" y="8877300"/>
                  <a:pt x="3238500" y="9055100"/>
                </a:cubicBezTo>
                <a:lnTo>
                  <a:pt x="3073400" y="9194800"/>
                </a:lnTo>
                <a:cubicBezTo>
                  <a:pt x="2540000" y="9613900"/>
                  <a:pt x="2336800" y="9690100"/>
                  <a:pt x="1727200" y="9690100"/>
                </a:cubicBezTo>
                <a:lnTo>
                  <a:pt x="1587500" y="9690100"/>
                </a:lnTo>
                <a:cubicBezTo>
                  <a:pt x="647700" y="9690100"/>
                  <a:pt x="0" y="8915400"/>
                  <a:pt x="0" y="7797800"/>
                </a:cubicBezTo>
                <a:lnTo>
                  <a:pt x="0" y="6426200"/>
                </a:lnTo>
                <a:cubicBezTo>
                  <a:pt x="0" y="6146800"/>
                  <a:pt x="38100" y="5715000"/>
                  <a:pt x="101600" y="5448300"/>
                </a:cubicBezTo>
                <a:lnTo>
                  <a:pt x="215900" y="4864100"/>
                </a:lnTo>
                <a:cubicBezTo>
                  <a:pt x="279400" y="4597400"/>
                  <a:pt x="406400" y="4191000"/>
                  <a:pt x="508000" y="3937000"/>
                </a:cubicBezTo>
                <a:lnTo>
                  <a:pt x="1130300" y="2362200"/>
                </a:lnTo>
                <a:cubicBezTo>
                  <a:pt x="1231900" y="2120900"/>
                  <a:pt x="1422400" y="1803400"/>
                  <a:pt x="1549400" y="1676400"/>
                </a:cubicBezTo>
                <a:cubicBezTo>
                  <a:pt x="1689100" y="1549400"/>
                  <a:pt x="1879600" y="1308100"/>
                  <a:pt x="1993900" y="1143000"/>
                </a:cubicBezTo>
                <a:cubicBezTo>
                  <a:pt x="2540000" y="368300"/>
                  <a:pt x="3175000" y="0"/>
                  <a:pt x="4000500" y="0"/>
                </a:cubicBezTo>
                <a:lnTo>
                  <a:pt x="4152900" y="0"/>
                </a:lnTo>
                <a:cubicBezTo>
                  <a:pt x="4991100" y="0"/>
                  <a:pt x="5740400" y="965200"/>
                  <a:pt x="5740400" y="2070100"/>
                </a:cubicBezTo>
                <a:lnTo>
                  <a:pt x="5740400" y="3086100"/>
                </a:lnTo>
                <a:cubicBezTo>
                  <a:pt x="5740400" y="3365500"/>
                  <a:pt x="5689600" y="3810000"/>
                  <a:pt x="5638800" y="4064000"/>
                </a:cubicBezTo>
                <a:lnTo>
                  <a:pt x="5499100" y="4826000"/>
                </a:lnTo>
                <a:cubicBezTo>
                  <a:pt x="5461000" y="5092700"/>
                  <a:pt x="5308600" y="5511800"/>
                  <a:pt x="5181600" y="5753100"/>
                </a:cubicBezTo>
                <a:close/>
                <a:moveTo>
                  <a:pt x="2336800" y="9728200"/>
                </a:moveTo>
                <a:moveTo>
                  <a:pt x="2095500" y="2870200"/>
                </a:moveTo>
                <a:lnTo>
                  <a:pt x="1244600" y="5092700"/>
                </a:lnTo>
                <a:cubicBezTo>
                  <a:pt x="1155700" y="5359400"/>
                  <a:pt x="1066800" y="5791200"/>
                  <a:pt x="1066800" y="6070600"/>
                </a:cubicBezTo>
                <a:lnTo>
                  <a:pt x="1066800" y="7747000"/>
                </a:lnTo>
                <a:cubicBezTo>
                  <a:pt x="1066800" y="8356600"/>
                  <a:pt x="1295400" y="8610600"/>
                  <a:pt x="1854200" y="8610600"/>
                </a:cubicBezTo>
                <a:cubicBezTo>
                  <a:pt x="2413000" y="8610600"/>
                  <a:pt x="2832100" y="8331200"/>
                  <a:pt x="3111500" y="7785100"/>
                </a:cubicBezTo>
                <a:lnTo>
                  <a:pt x="3937000" y="6121400"/>
                </a:lnTo>
                <a:cubicBezTo>
                  <a:pt x="4064000" y="5867400"/>
                  <a:pt x="4216400" y="5448300"/>
                  <a:pt x="4279900" y="5181600"/>
                </a:cubicBezTo>
                <a:lnTo>
                  <a:pt x="4724400" y="3352800"/>
                </a:lnTo>
                <a:cubicBezTo>
                  <a:pt x="4914900" y="2565400"/>
                  <a:pt x="4800600" y="1574800"/>
                  <a:pt x="4483100" y="1257300"/>
                </a:cubicBezTo>
                <a:cubicBezTo>
                  <a:pt x="4191000" y="977900"/>
                  <a:pt x="3429000" y="1054100"/>
                  <a:pt x="3073400" y="1409700"/>
                </a:cubicBezTo>
                <a:cubicBezTo>
                  <a:pt x="2616200" y="1866900"/>
                  <a:pt x="2311400" y="2336800"/>
                  <a:pt x="2095500" y="2870200"/>
                </a:cubicBezTo>
                <a:close/>
                <a:moveTo>
                  <a:pt x="5219700" y="9728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0" name="Freeform 3130"/>
          <p:cNvSpPr/>
          <p:nvPr/>
        </p:nvSpPr>
        <p:spPr>
          <a:xfrm rot="0" flipH="0" flipV="0">
            <a:off x="23667876" y="18471057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1" name="Freeform 3131"/>
          <p:cNvSpPr/>
          <p:nvPr/>
        </p:nvSpPr>
        <p:spPr>
          <a:xfrm rot="0" flipH="0" flipV="0">
            <a:off x="23728537" y="18470950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2" name="Freeform 3132"/>
          <p:cNvSpPr/>
          <p:nvPr/>
        </p:nvSpPr>
        <p:spPr>
          <a:xfrm rot="0" flipH="0" flipV="0">
            <a:off x="23790926" y="1847084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3" name="Freeform 3133"/>
          <p:cNvSpPr/>
          <p:nvPr/>
        </p:nvSpPr>
        <p:spPr>
          <a:xfrm rot="0" flipH="0" flipV="0">
            <a:off x="23860115" y="18470950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4" name="Freeform 3134"/>
          <p:cNvSpPr/>
          <p:nvPr/>
        </p:nvSpPr>
        <p:spPr>
          <a:xfrm rot="0" flipH="0" flipV="0">
            <a:off x="23908795" y="18471381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5" name="Freeform 3135"/>
          <p:cNvSpPr/>
          <p:nvPr/>
        </p:nvSpPr>
        <p:spPr>
          <a:xfrm rot="0" flipH="0" flipV="0">
            <a:off x="24021693" y="18472461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6" name="Freeform 3136"/>
          <p:cNvSpPr/>
          <p:nvPr/>
        </p:nvSpPr>
        <p:spPr>
          <a:xfrm rot="0" flipH="0" flipV="0">
            <a:off x="24089740" y="18447308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7" name="Freeform 3137"/>
          <p:cNvSpPr/>
          <p:nvPr/>
        </p:nvSpPr>
        <p:spPr>
          <a:xfrm rot="0" flipH="0" flipV="0">
            <a:off x="24118061" y="18470950"/>
            <a:ext cx="51816" cy="70275"/>
          </a:xfrm>
          <a:custGeom>
            <a:pathLst>
              <a:path w="6096000" h="8267700">
                <a:moveTo>
                  <a:pt x="3683000" y="6819900"/>
                </a:moveTo>
                <a:lnTo>
                  <a:pt x="1612900" y="6819900"/>
                </a:lnTo>
                <a:cubicBezTo>
                  <a:pt x="914400" y="6819900"/>
                  <a:pt x="457200" y="6540500"/>
                  <a:pt x="266700" y="6007100"/>
                </a:cubicBezTo>
                <a:cubicBezTo>
                  <a:pt x="215900" y="5867400"/>
                  <a:pt x="139700" y="5740400"/>
                  <a:pt x="88900" y="5740400"/>
                </a:cubicBezTo>
                <a:cubicBezTo>
                  <a:pt x="38100" y="5740400"/>
                  <a:pt x="0" y="5499100"/>
                  <a:pt x="0" y="5207000"/>
                </a:cubicBezTo>
                <a:cubicBezTo>
                  <a:pt x="0" y="4902200"/>
                  <a:pt x="88900" y="4559300"/>
                  <a:pt x="190500" y="4445000"/>
                </a:cubicBezTo>
                <a:cubicBezTo>
                  <a:pt x="279400" y="4318000"/>
                  <a:pt x="368300" y="4000500"/>
                  <a:pt x="368300" y="3721100"/>
                </a:cubicBezTo>
                <a:cubicBezTo>
                  <a:pt x="368300" y="3454400"/>
                  <a:pt x="444500" y="3175000"/>
                  <a:pt x="546100" y="3124200"/>
                </a:cubicBezTo>
                <a:cubicBezTo>
                  <a:pt x="647700" y="3060700"/>
                  <a:pt x="723900" y="2781300"/>
                  <a:pt x="723900" y="2489200"/>
                </a:cubicBezTo>
                <a:cubicBezTo>
                  <a:pt x="723900" y="2209800"/>
                  <a:pt x="800100" y="1879600"/>
                  <a:pt x="901700" y="1752600"/>
                </a:cubicBezTo>
                <a:cubicBezTo>
                  <a:pt x="1003300" y="1625600"/>
                  <a:pt x="1079500" y="1346200"/>
                  <a:pt x="1079500" y="1130300"/>
                </a:cubicBezTo>
                <a:cubicBezTo>
                  <a:pt x="1079500" y="901700"/>
                  <a:pt x="1155700" y="673100"/>
                  <a:pt x="1257300" y="609600"/>
                </a:cubicBezTo>
                <a:cubicBezTo>
                  <a:pt x="1358900" y="546100"/>
                  <a:pt x="1435100" y="381000"/>
                  <a:pt x="1435100" y="254000"/>
                </a:cubicBezTo>
                <a:cubicBezTo>
                  <a:pt x="1435100" y="114300"/>
                  <a:pt x="1562100" y="0"/>
                  <a:pt x="1714500" y="0"/>
                </a:cubicBezTo>
                <a:cubicBezTo>
                  <a:pt x="1854200" y="0"/>
                  <a:pt x="2019300" y="38100"/>
                  <a:pt x="2070100" y="88900"/>
                </a:cubicBezTo>
                <a:cubicBezTo>
                  <a:pt x="2222500" y="254000"/>
                  <a:pt x="2159000" y="1435100"/>
                  <a:pt x="1981200" y="1663700"/>
                </a:cubicBezTo>
                <a:cubicBezTo>
                  <a:pt x="1879600" y="1778000"/>
                  <a:pt x="1803400" y="2146300"/>
                  <a:pt x="1803400" y="2463800"/>
                </a:cubicBezTo>
                <a:cubicBezTo>
                  <a:pt x="1803400" y="2794000"/>
                  <a:pt x="1714500" y="3098800"/>
                  <a:pt x="1612900" y="3162300"/>
                </a:cubicBezTo>
                <a:cubicBezTo>
                  <a:pt x="1524000" y="3225800"/>
                  <a:pt x="1435100" y="3467100"/>
                  <a:pt x="1435100" y="3695700"/>
                </a:cubicBezTo>
                <a:cubicBezTo>
                  <a:pt x="1435100" y="3937000"/>
                  <a:pt x="1358900" y="4229100"/>
                  <a:pt x="1257300" y="4356100"/>
                </a:cubicBezTo>
                <a:cubicBezTo>
                  <a:pt x="1079500" y="4584700"/>
                  <a:pt x="1016000" y="5486400"/>
                  <a:pt x="1168400" y="5651500"/>
                </a:cubicBezTo>
                <a:cubicBezTo>
                  <a:pt x="1320800" y="5803900"/>
                  <a:pt x="2032000" y="5918200"/>
                  <a:pt x="2781300" y="5918200"/>
                </a:cubicBezTo>
                <a:lnTo>
                  <a:pt x="2870200" y="5918200"/>
                </a:lnTo>
                <a:cubicBezTo>
                  <a:pt x="3848100" y="5918200"/>
                  <a:pt x="3949700" y="5867400"/>
                  <a:pt x="3949700" y="5422900"/>
                </a:cubicBezTo>
                <a:cubicBezTo>
                  <a:pt x="3949700" y="5207000"/>
                  <a:pt x="4025900" y="4927600"/>
                  <a:pt x="4127500" y="4800600"/>
                </a:cubicBezTo>
                <a:cubicBezTo>
                  <a:pt x="4229100" y="4673600"/>
                  <a:pt x="4305300" y="4356100"/>
                  <a:pt x="4305300" y="4076700"/>
                </a:cubicBezTo>
                <a:cubicBezTo>
                  <a:pt x="4305300" y="3810000"/>
                  <a:pt x="4394200" y="3543300"/>
                  <a:pt x="4483100" y="3479800"/>
                </a:cubicBezTo>
                <a:cubicBezTo>
                  <a:pt x="4584700" y="3416300"/>
                  <a:pt x="4660900" y="3136900"/>
                  <a:pt x="4660900" y="2844800"/>
                </a:cubicBezTo>
                <a:cubicBezTo>
                  <a:pt x="4660900" y="2565400"/>
                  <a:pt x="4749800" y="2235200"/>
                  <a:pt x="4851400" y="2108200"/>
                </a:cubicBezTo>
                <a:cubicBezTo>
                  <a:pt x="4940300" y="1993900"/>
                  <a:pt x="5029200" y="1701800"/>
                  <a:pt x="5029200" y="1485900"/>
                </a:cubicBezTo>
                <a:cubicBezTo>
                  <a:pt x="5029200" y="1257300"/>
                  <a:pt x="5105400" y="1028700"/>
                  <a:pt x="5207000" y="965200"/>
                </a:cubicBezTo>
                <a:cubicBezTo>
                  <a:pt x="5308600" y="901700"/>
                  <a:pt x="5384800" y="660400"/>
                  <a:pt x="5384800" y="431800"/>
                </a:cubicBezTo>
                <a:cubicBezTo>
                  <a:pt x="5384800" y="190500"/>
                  <a:pt x="5549900" y="0"/>
                  <a:pt x="5740400" y="0"/>
                </a:cubicBezTo>
                <a:cubicBezTo>
                  <a:pt x="5943600" y="0"/>
                  <a:pt x="6096000" y="330200"/>
                  <a:pt x="6096000" y="723900"/>
                </a:cubicBezTo>
                <a:lnTo>
                  <a:pt x="6096000" y="901700"/>
                </a:lnTo>
                <a:cubicBezTo>
                  <a:pt x="6096000" y="1295400"/>
                  <a:pt x="6019800" y="1714500"/>
                  <a:pt x="5918200" y="1841500"/>
                </a:cubicBezTo>
                <a:cubicBezTo>
                  <a:pt x="5829300" y="1968500"/>
                  <a:pt x="5740400" y="2286000"/>
                  <a:pt x="5740400" y="2552700"/>
                </a:cubicBezTo>
                <a:cubicBezTo>
                  <a:pt x="5740400" y="2832100"/>
                  <a:pt x="5664200" y="3149600"/>
                  <a:pt x="5562600" y="3276600"/>
                </a:cubicBezTo>
                <a:cubicBezTo>
                  <a:pt x="5461000" y="3390900"/>
                  <a:pt x="5384800" y="3683000"/>
                  <a:pt x="5384800" y="3898900"/>
                </a:cubicBezTo>
                <a:cubicBezTo>
                  <a:pt x="5384800" y="4127500"/>
                  <a:pt x="5308600" y="4406900"/>
                  <a:pt x="5207000" y="4533900"/>
                </a:cubicBezTo>
                <a:cubicBezTo>
                  <a:pt x="4826000" y="5003800"/>
                  <a:pt x="4978400" y="5842000"/>
                  <a:pt x="5473700" y="6019800"/>
                </a:cubicBezTo>
                <a:cubicBezTo>
                  <a:pt x="5626100" y="6070600"/>
                  <a:pt x="5740400" y="6223000"/>
                  <a:pt x="5740400" y="6375400"/>
                </a:cubicBezTo>
                <a:cubicBezTo>
                  <a:pt x="5740400" y="6515100"/>
                  <a:pt x="5664200" y="6743700"/>
                  <a:pt x="5562600" y="6858000"/>
                </a:cubicBezTo>
                <a:cubicBezTo>
                  <a:pt x="5461000" y="6985000"/>
                  <a:pt x="5384800" y="7302500"/>
                  <a:pt x="5384800" y="7581900"/>
                </a:cubicBezTo>
                <a:cubicBezTo>
                  <a:pt x="5384800" y="7848600"/>
                  <a:pt x="5283200" y="8115300"/>
                  <a:pt x="5156200" y="8166100"/>
                </a:cubicBezTo>
                <a:cubicBezTo>
                  <a:pt x="4889500" y="8267700"/>
                  <a:pt x="4889500" y="8267700"/>
                  <a:pt x="4572000" y="8102600"/>
                </a:cubicBezTo>
                <a:cubicBezTo>
                  <a:pt x="4419600" y="8013700"/>
                  <a:pt x="4343400" y="7734300"/>
                  <a:pt x="4394200" y="7480300"/>
                </a:cubicBezTo>
                <a:cubicBezTo>
                  <a:pt x="4521200" y="6845300"/>
                  <a:pt x="4495800" y="6819900"/>
                  <a:pt x="3683000" y="6819900"/>
                </a:cubicBezTo>
                <a:close/>
                <a:moveTo>
                  <a:pt x="-4445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8" name="Freeform 3138"/>
          <p:cNvSpPr/>
          <p:nvPr/>
        </p:nvSpPr>
        <p:spPr>
          <a:xfrm rot="0" flipH="0" flipV="0">
            <a:off x="24183517" y="1847105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9" name="Freeform 3139"/>
          <p:cNvSpPr/>
          <p:nvPr/>
        </p:nvSpPr>
        <p:spPr>
          <a:xfrm rot="0" flipH="0" flipV="0">
            <a:off x="24247677" y="18470950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0" name="Freeform 3140"/>
          <p:cNvSpPr/>
          <p:nvPr/>
        </p:nvSpPr>
        <p:spPr>
          <a:xfrm rot="0" flipH="0" flipV="0">
            <a:off x="24305900" y="18470950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1" name="Freeform 3141"/>
          <p:cNvSpPr/>
          <p:nvPr/>
        </p:nvSpPr>
        <p:spPr>
          <a:xfrm rot="0" flipH="0" flipV="0">
            <a:off x="24355272" y="18471273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2" name="Freeform 3142"/>
          <p:cNvSpPr/>
          <p:nvPr/>
        </p:nvSpPr>
        <p:spPr>
          <a:xfrm rot="0" flipH="0" flipV="0">
            <a:off x="24433249" y="18447308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3" name="Freeform 3143"/>
          <p:cNvSpPr/>
          <p:nvPr/>
        </p:nvSpPr>
        <p:spPr>
          <a:xfrm rot="0" flipH="0" flipV="0">
            <a:off x="24512580" y="18446661"/>
            <a:ext cx="53327" cy="82257"/>
          </a:xfrm>
          <a:custGeom>
            <a:pathLst>
              <a:path w="6273800" h="9677400">
                <a:moveTo>
                  <a:pt x="5219700" y="6565900"/>
                </a:moveTo>
                <a:lnTo>
                  <a:pt x="4737100" y="8051800"/>
                </a:lnTo>
                <a:cubicBezTo>
                  <a:pt x="4660900" y="8305800"/>
                  <a:pt x="4394200" y="8674100"/>
                  <a:pt x="4152900" y="8851900"/>
                </a:cubicBezTo>
                <a:lnTo>
                  <a:pt x="3746500" y="9182100"/>
                </a:lnTo>
                <a:cubicBezTo>
                  <a:pt x="3225800" y="9588500"/>
                  <a:pt x="2946400" y="9677400"/>
                  <a:pt x="2260600" y="9677400"/>
                </a:cubicBezTo>
                <a:lnTo>
                  <a:pt x="1752600" y="9677400"/>
                </a:lnTo>
                <a:cubicBezTo>
                  <a:pt x="1473200" y="9677400"/>
                  <a:pt x="1054100" y="9563100"/>
                  <a:pt x="812800" y="9423400"/>
                </a:cubicBezTo>
                <a:lnTo>
                  <a:pt x="800100" y="9410700"/>
                </a:lnTo>
                <a:cubicBezTo>
                  <a:pt x="241300" y="9080500"/>
                  <a:pt x="0" y="8674100"/>
                  <a:pt x="0" y="8039100"/>
                </a:cubicBezTo>
                <a:lnTo>
                  <a:pt x="0" y="7137400"/>
                </a:lnTo>
                <a:cubicBezTo>
                  <a:pt x="0" y="6858000"/>
                  <a:pt x="38100" y="6591300"/>
                  <a:pt x="88900" y="6540500"/>
                </a:cubicBezTo>
                <a:cubicBezTo>
                  <a:pt x="139700" y="6489700"/>
                  <a:pt x="266700" y="6261100"/>
                  <a:pt x="381000" y="6019800"/>
                </a:cubicBezTo>
                <a:lnTo>
                  <a:pt x="444500" y="5880100"/>
                </a:lnTo>
                <a:cubicBezTo>
                  <a:pt x="558800" y="5638800"/>
                  <a:pt x="800100" y="5283200"/>
                  <a:pt x="965200" y="5080000"/>
                </a:cubicBezTo>
                <a:lnTo>
                  <a:pt x="1117600" y="4902200"/>
                </a:lnTo>
                <a:cubicBezTo>
                  <a:pt x="1460500" y="4495800"/>
                  <a:pt x="1524000" y="3708400"/>
                  <a:pt x="1244600" y="3365500"/>
                </a:cubicBezTo>
                <a:cubicBezTo>
                  <a:pt x="1054100" y="3124200"/>
                  <a:pt x="1016000" y="2743200"/>
                  <a:pt x="1155700" y="2603500"/>
                </a:cubicBezTo>
                <a:cubicBezTo>
                  <a:pt x="1206500" y="2552700"/>
                  <a:pt x="1270000" y="2324100"/>
                  <a:pt x="1295400" y="2108200"/>
                </a:cubicBezTo>
                <a:cubicBezTo>
                  <a:pt x="1308100" y="1892300"/>
                  <a:pt x="1485900" y="1549400"/>
                  <a:pt x="1689100" y="1346200"/>
                </a:cubicBezTo>
                <a:lnTo>
                  <a:pt x="2298700" y="723900"/>
                </a:lnTo>
                <a:cubicBezTo>
                  <a:pt x="2717800" y="292100"/>
                  <a:pt x="3479800" y="0"/>
                  <a:pt x="4178300" y="0"/>
                </a:cubicBezTo>
                <a:lnTo>
                  <a:pt x="4330700" y="0"/>
                </a:lnTo>
                <a:cubicBezTo>
                  <a:pt x="4610100" y="0"/>
                  <a:pt x="5016500" y="114300"/>
                  <a:pt x="5245100" y="254000"/>
                </a:cubicBezTo>
                <a:lnTo>
                  <a:pt x="5448300" y="368300"/>
                </a:lnTo>
                <a:cubicBezTo>
                  <a:pt x="5981700" y="698500"/>
                  <a:pt x="6273800" y="1219200"/>
                  <a:pt x="6273800" y="1866900"/>
                </a:cubicBezTo>
                <a:lnTo>
                  <a:pt x="6273800" y="1993900"/>
                </a:lnTo>
                <a:cubicBezTo>
                  <a:pt x="6273800" y="2806700"/>
                  <a:pt x="5765800" y="3886200"/>
                  <a:pt x="5219700" y="4216400"/>
                </a:cubicBezTo>
                <a:cubicBezTo>
                  <a:pt x="4965700" y="4368800"/>
                  <a:pt x="4953000" y="4914900"/>
                  <a:pt x="5194300" y="5334000"/>
                </a:cubicBezTo>
                <a:cubicBezTo>
                  <a:pt x="5410200" y="5715000"/>
                  <a:pt x="5422900" y="5956300"/>
                  <a:pt x="5219700" y="6565900"/>
                </a:cubicBezTo>
                <a:close/>
                <a:moveTo>
                  <a:pt x="1879600" y="9677400"/>
                </a:moveTo>
                <a:moveTo>
                  <a:pt x="3035300" y="1435100"/>
                </a:moveTo>
                <a:lnTo>
                  <a:pt x="2501900" y="1968500"/>
                </a:lnTo>
                <a:cubicBezTo>
                  <a:pt x="2311400" y="2171700"/>
                  <a:pt x="2146300" y="2565400"/>
                  <a:pt x="2146300" y="2844800"/>
                </a:cubicBezTo>
                <a:lnTo>
                  <a:pt x="2146300" y="2933700"/>
                </a:lnTo>
                <a:cubicBezTo>
                  <a:pt x="2146300" y="3530600"/>
                  <a:pt x="2654300" y="3949700"/>
                  <a:pt x="3378200" y="3949700"/>
                </a:cubicBezTo>
                <a:lnTo>
                  <a:pt x="3517900" y="3949700"/>
                </a:lnTo>
                <a:cubicBezTo>
                  <a:pt x="4102100" y="3949700"/>
                  <a:pt x="5092700" y="3213100"/>
                  <a:pt x="5232400" y="2692400"/>
                </a:cubicBezTo>
                <a:lnTo>
                  <a:pt x="5257800" y="2616200"/>
                </a:lnTo>
                <a:cubicBezTo>
                  <a:pt x="5422900" y="1968500"/>
                  <a:pt x="5410200" y="1892300"/>
                  <a:pt x="5105400" y="1460500"/>
                </a:cubicBezTo>
                <a:cubicBezTo>
                  <a:pt x="4953000" y="1244600"/>
                  <a:pt x="4610100" y="1079500"/>
                  <a:pt x="4330700" y="1079500"/>
                </a:cubicBezTo>
                <a:lnTo>
                  <a:pt x="3911600" y="1079500"/>
                </a:lnTo>
                <a:cubicBezTo>
                  <a:pt x="3632200" y="1079500"/>
                  <a:pt x="3238500" y="1231900"/>
                  <a:pt x="3035300" y="1435100"/>
                </a:cubicBezTo>
                <a:close/>
                <a:moveTo>
                  <a:pt x="7010400" y="9677400"/>
                </a:moveTo>
                <a:moveTo>
                  <a:pt x="1752600" y="8610600"/>
                </a:moveTo>
                <a:lnTo>
                  <a:pt x="2235200" y="8610600"/>
                </a:lnTo>
                <a:cubicBezTo>
                  <a:pt x="3009900" y="8610600"/>
                  <a:pt x="3632200" y="8267700"/>
                  <a:pt x="3822700" y="7747000"/>
                </a:cubicBezTo>
                <a:lnTo>
                  <a:pt x="4127500" y="6921500"/>
                </a:lnTo>
                <a:cubicBezTo>
                  <a:pt x="4216400" y="6667500"/>
                  <a:pt x="4292600" y="6223000"/>
                  <a:pt x="4292600" y="5943600"/>
                </a:cubicBezTo>
                <a:lnTo>
                  <a:pt x="4292600" y="5892800"/>
                </a:lnTo>
                <a:cubicBezTo>
                  <a:pt x="4292600" y="5245100"/>
                  <a:pt x="4216400" y="5130800"/>
                  <a:pt x="3670300" y="4965700"/>
                </a:cubicBezTo>
                <a:cubicBezTo>
                  <a:pt x="2362200" y="4597400"/>
                  <a:pt x="1549400" y="5181600"/>
                  <a:pt x="1092200" y="6819900"/>
                </a:cubicBezTo>
                <a:lnTo>
                  <a:pt x="1016000" y="7073900"/>
                </a:lnTo>
                <a:cubicBezTo>
                  <a:pt x="863600" y="7620000"/>
                  <a:pt x="863600" y="7708900"/>
                  <a:pt x="977900" y="8115300"/>
                </a:cubicBezTo>
                <a:cubicBezTo>
                  <a:pt x="1104900" y="8559800"/>
                  <a:pt x="1181100" y="8610600"/>
                  <a:pt x="1752600" y="8610600"/>
                </a:cubicBezTo>
                <a:close/>
                <a:moveTo>
                  <a:pt x="-165100" y="9677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4" name="Freeform 3144"/>
          <p:cNvSpPr/>
          <p:nvPr/>
        </p:nvSpPr>
        <p:spPr>
          <a:xfrm rot="0" flipH="0" flipV="0">
            <a:off x="24567866" y="18516073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5" name="Freeform 3145"/>
          <p:cNvSpPr/>
          <p:nvPr/>
        </p:nvSpPr>
        <p:spPr>
          <a:xfrm rot="0" flipH="0" flipV="0">
            <a:off x="24602424" y="18446661"/>
            <a:ext cx="53327" cy="82257"/>
          </a:xfrm>
          <a:custGeom>
            <a:pathLst>
              <a:path w="6273800" h="9677400">
                <a:moveTo>
                  <a:pt x="5219700" y="6565900"/>
                </a:moveTo>
                <a:lnTo>
                  <a:pt x="4737100" y="8051800"/>
                </a:lnTo>
                <a:cubicBezTo>
                  <a:pt x="4660900" y="8305800"/>
                  <a:pt x="4394200" y="8674100"/>
                  <a:pt x="4152900" y="8851900"/>
                </a:cubicBezTo>
                <a:lnTo>
                  <a:pt x="3746500" y="9182100"/>
                </a:lnTo>
                <a:cubicBezTo>
                  <a:pt x="3225800" y="9588500"/>
                  <a:pt x="2946400" y="9677400"/>
                  <a:pt x="2260600" y="9677400"/>
                </a:cubicBezTo>
                <a:lnTo>
                  <a:pt x="1752600" y="9677400"/>
                </a:lnTo>
                <a:cubicBezTo>
                  <a:pt x="1473200" y="9677400"/>
                  <a:pt x="1054100" y="9563100"/>
                  <a:pt x="812800" y="9423400"/>
                </a:cubicBezTo>
                <a:lnTo>
                  <a:pt x="800100" y="9410700"/>
                </a:lnTo>
                <a:cubicBezTo>
                  <a:pt x="241300" y="9080500"/>
                  <a:pt x="0" y="8674100"/>
                  <a:pt x="0" y="8039100"/>
                </a:cubicBezTo>
                <a:lnTo>
                  <a:pt x="0" y="7137400"/>
                </a:lnTo>
                <a:cubicBezTo>
                  <a:pt x="0" y="6858000"/>
                  <a:pt x="38100" y="6591300"/>
                  <a:pt x="88900" y="6540500"/>
                </a:cubicBezTo>
                <a:cubicBezTo>
                  <a:pt x="139700" y="6489700"/>
                  <a:pt x="266700" y="6261100"/>
                  <a:pt x="381000" y="6019800"/>
                </a:cubicBezTo>
                <a:lnTo>
                  <a:pt x="444500" y="5880100"/>
                </a:lnTo>
                <a:cubicBezTo>
                  <a:pt x="558800" y="5638800"/>
                  <a:pt x="800100" y="5283200"/>
                  <a:pt x="965200" y="5080000"/>
                </a:cubicBezTo>
                <a:lnTo>
                  <a:pt x="1117600" y="4902200"/>
                </a:lnTo>
                <a:cubicBezTo>
                  <a:pt x="1460500" y="4495800"/>
                  <a:pt x="1524000" y="3708400"/>
                  <a:pt x="1244600" y="3365500"/>
                </a:cubicBezTo>
                <a:cubicBezTo>
                  <a:pt x="1054100" y="3124200"/>
                  <a:pt x="1016000" y="2743200"/>
                  <a:pt x="1155700" y="2603500"/>
                </a:cubicBezTo>
                <a:cubicBezTo>
                  <a:pt x="1206500" y="2552700"/>
                  <a:pt x="1270000" y="2324100"/>
                  <a:pt x="1295400" y="2108200"/>
                </a:cubicBezTo>
                <a:cubicBezTo>
                  <a:pt x="1308100" y="1892300"/>
                  <a:pt x="1485900" y="1549400"/>
                  <a:pt x="1689100" y="1346200"/>
                </a:cubicBezTo>
                <a:lnTo>
                  <a:pt x="2298700" y="723900"/>
                </a:lnTo>
                <a:cubicBezTo>
                  <a:pt x="2717800" y="292100"/>
                  <a:pt x="3479800" y="0"/>
                  <a:pt x="4178300" y="0"/>
                </a:cubicBezTo>
                <a:lnTo>
                  <a:pt x="4330700" y="0"/>
                </a:lnTo>
                <a:cubicBezTo>
                  <a:pt x="4610100" y="0"/>
                  <a:pt x="5016500" y="114300"/>
                  <a:pt x="5245100" y="254000"/>
                </a:cubicBezTo>
                <a:lnTo>
                  <a:pt x="5448300" y="368300"/>
                </a:lnTo>
                <a:cubicBezTo>
                  <a:pt x="5981700" y="698500"/>
                  <a:pt x="6273800" y="1219200"/>
                  <a:pt x="6273800" y="1866900"/>
                </a:cubicBezTo>
                <a:lnTo>
                  <a:pt x="6273800" y="1993900"/>
                </a:lnTo>
                <a:cubicBezTo>
                  <a:pt x="6273800" y="2806700"/>
                  <a:pt x="5765800" y="3886200"/>
                  <a:pt x="5219700" y="4216400"/>
                </a:cubicBezTo>
                <a:cubicBezTo>
                  <a:pt x="4965700" y="4368800"/>
                  <a:pt x="4953000" y="4914900"/>
                  <a:pt x="5194300" y="5334000"/>
                </a:cubicBezTo>
                <a:cubicBezTo>
                  <a:pt x="5410200" y="5715000"/>
                  <a:pt x="5422900" y="5956300"/>
                  <a:pt x="5219700" y="6565900"/>
                </a:cubicBezTo>
                <a:close/>
                <a:moveTo>
                  <a:pt x="1879600" y="9677400"/>
                </a:moveTo>
                <a:moveTo>
                  <a:pt x="3035300" y="1435100"/>
                </a:moveTo>
                <a:lnTo>
                  <a:pt x="2501900" y="1968500"/>
                </a:lnTo>
                <a:cubicBezTo>
                  <a:pt x="2311400" y="2171700"/>
                  <a:pt x="2146300" y="2565400"/>
                  <a:pt x="2146300" y="2844800"/>
                </a:cubicBezTo>
                <a:lnTo>
                  <a:pt x="2146300" y="2933700"/>
                </a:lnTo>
                <a:cubicBezTo>
                  <a:pt x="2146300" y="3530600"/>
                  <a:pt x="2654300" y="3949700"/>
                  <a:pt x="3378200" y="3949700"/>
                </a:cubicBezTo>
                <a:lnTo>
                  <a:pt x="3517900" y="3949700"/>
                </a:lnTo>
                <a:cubicBezTo>
                  <a:pt x="4102100" y="3949700"/>
                  <a:pt x="5092700" y="3213100"/>
                  <a:pt x="5232400" y="2692400"/>
                </a:cubicBezTo>
                <a:lnTo>
                  <a:pt x="5257800" y="2616200"/>
                </a:lnTo>
                <a:cubicBezTo>
                  <a:pt x="5422900" y="1968500"/>
                  <a:pt x="5410200" y="1892300"/>
                  <a:pt x="5105400" y="1460500"/>
                </a:cubicBezTo>
                <a:cubicBezTo>
                  <a:pt x="4953000" y="1244600"/>
                  <a:pt x="4610100" y="1079500"/>
                  <a:pt x="4330700" y="1079500"/>
                </a:cubicBezTo>
                <a:lnTo>
                  <a:pt x="3911600" y="1079500"/>
                </a:lnTo>
                <a:cubicBezTo>
                  <a:pt x="3632200" y="1079500"/>
                  <a:pt x="3238500" y="1231900"/>
                  <a:pt x="3035300" y="1435100"/>
                </a:cubicBezTo>
                <a:close/>
                <a:moveTo>
                  <a:pt x="7010400" y="9677400"/>
                </a:moveTo>
                <a:moveTo>
                  <a:pt x="1752600" y="8610600"/>
                </a:moveTo>
                <a:lnTo>
                  <a:pt x="2235200" y="8610600"/>
                </a:lnTo>
                <a:cubicBezTo>
                  <a:pt x="3009900" y="8610600"/>
                  <a:pt x="3632200" y="8267700"/>
                  <a:pt x="3822700" y="7747000"/>
                </a:cubicBezTo>
                <a:lnTo>
                  <a:pt x="4127500" y="6921500"/>
                </a:lnTo>
                <a:cubicBezTo>
                  <a:pt x="4216400" y="6667500"/>
                  <a:pt x="4292600" y="6223000"/>
                  <a:pt x="4292600" y="5943600"/>
                </a:cubicBezTo>
                <a:lnTo>
                  <a:pt x="4292600" y="5892800"/>
                </a:lnTo>
                <a:cubicBezTo>
                  <a:pt x="4292600" y="5245100"/>
                  <a:pt x="4216400" y="5130800"/>
                  <a:pt x="3670300" y="4965700"/>
                </a:cubicBezTo>
                <a:cubicBezTo>
                  <a:pt x="2362200" y="4597400"/>
                  <a:pt x="1549400" y="5181600"/>
                  <a:pt x="1092200" y="6819900"/>
                </a:cubicBezTo>
                <a:lnTo>
                  <a:pt x="1016000" y="7073900"/>
                </a:lnTo>
                <a:cubicBezTo>
                  <a:pt x="863600" y="7620000"/>
                  <a:pt x="863600" y="7708900"/>
                  <a:pt x="977900" y="8115300"/>
                </a:cubicBezTo>
                <a:cubicBezTo>
                  <a:pt x="1104900" y="8559800"/>
                  <a:pt x="1181100" y="8610600"/>
                  <a:pt x="1752600" y="8610600"/>
                </a:cubicBezTo>
                <a:close/>
                <a:moveTo>
                  <a:pt x="-165100" y="9677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6" name="Freeform 3146"/>
          <p:cNvSpPr/>
          <p:nvPr/>
        </p:nvSpPr>
        <p:spPr>
          <a:xfrm rot="0" flipH="0" flipV="0">
            <a:off x="24707690" y="18468035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7" name="Freeform 3147"/>
          <p:cNvSpPr/>
          <p:nvPr/>
        </p:nvSpPr>
        <p:spPr>
          <a:xfrm rot="0" flipH="0" flipV="0">
            <a:off x="24768194" y="18470950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8" name="Freeform 3148"/>
          <p:cNvSpPr/>
          <p:nvPr/>
        </p:nvSpPr>
        <p:spPr>
          <a:xfrm rot="0" flipH="0" flipV="0">
            <a:off x="24829561" y="1847084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9" name="Freeform 3149"/>
          <p:cNvSpPr/>
          <p:nvPr/>
        </p:nvSpPr>
        <p:spPr>
          <a:xfrm rot="0" flipH="0" flipV="0">
            <a:off x="24897729" y="18470950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0" name="Freeform 3150"/>
          <p:cNvSpPr/>
          <p:nvPr/>
        </p:nvSpPr>
        <p:spPr>
          <a:xfrm rot="0" flipH="0" flipV="0">
            <a:off x="24945387" y="18471381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1" name="Freeform 3151"/>
          <p:cNvSpPr/>
          <p:nvPr/>
        </p:nvSpPr>
        <p:spPr>
          <a:xfrm rot="0" flipH="0" flipV="0">
            <a:off x="25057936" y="18471273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2" name="Freeform 3152"/>
          <p:cNvSpPr/>
          <p:nvPr/>
        </p:nvSpPr>
        <p:spPr>
          <a:xfrm rot="0" flipH="0" flipV="0">
            <a:off x="25139107" y="18470950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3" name="Freeform 3153"/>
          <p:cNvSpPr/>
          <p:nvPr/>
        </p:nvSpPr>
        <p:spPr>
          <a:xfrm rot="0" flipH="0" flipV="0">
            <a:off x="25204304" y="18472893"/>
            <a:ext cx="46094" cy="56457"/>
          </a:xfrm>
          <a:custGeom>
            <a:pathLst>
              <a:path w="5422900" h="6642100">
                <a:moveTo>
                  <a:pt x="3111500" y="3746500"/>
                </a:moveTo>
                <a:lnTo>
                  <a:pt x="1193800" y="3632200"/>
                </a:lnTo>
                <a:cubicBezTo>
                  <a:pt x="647700" y="3606800"/>
                  <a:pt x="444500" y="3505200"/>
                  <a:pt x="317500" y="3225800"/>
                </a:cubicBezTo>
                <a:cubicBezTo>
                  <a:pt x="38100" y="2540000"/>
                  <a:pt x="0" y="2209800"/>
                  <a:pt x="127000" y="1651000"/>
                </a:cubicBezTo>
                <a:lnTo>
                  <a:pt x="292100" y="952500"/>
                </a:lnTo>
                <a:cubicBezTo>
                  <a:pt x="419100" y="368300"/>
                  <a:pt x="698500" y="0"/>
                  <a:pt x="1003300" y="0"/>
                </a:cubicBezTo>
                <a:cubicBezTo>
                  <a:pt x="1397000" y="0"/>
                  <a:pt x="1485900" y="101600"/>
                  <a:pt x="1485900" y="546100"/>
                </a:cubicBezTo>
                <a:cubicBezTo>
                  <a:pt x="1485900" y="736600"/>
                  <a:pt x="1447800" y="1054100"/>
                  <a:pt x="1397000" y="1244600"/>
                </a:cubicBezTo>
                <a:lnTo>
                  <a:pt x="1295400" y="1625600"/>
                </a:lnTo>
                <a:cubicBezTo>
                  <a:pt x="1257300" y="1816100"/>
                  <a:pt x="1155700" y="1981200"/>
                  <a:pt x="1079500" y="1981200"/>
                </a:cubicBezTo>
                <a:cubicBezTo>
                  <a:pt x="1003300" y="1981200"/>
                  <a:pt x="939800" y="2019300"/>
                  <a:pt x="939800" y="2070100"/>
                </a:cubicBezTo>
                <a:cubicBezTo>
                  <a:pt x="939800" y="2171700"/>
                  <a:pt x="1193800" y="2578100"/>
                  <a:pt x="1358900" y="2755900"/>
                </a:cubicBezTo>
                <a:cubicBezTo>
                  <a:pt x="1435100" y="2819400"/>
                  <a:pt x="1651000" y="2870200"/>
                  <a:pt x="1841500" y="2870200"/>
                </a:cubicBezTo>
                <a:lnTo>
                  <a:pt x="3454400" y="2870200"/>
                </a:lnTo>
                <a:cubicBezTo>
                  <a:pt x="3886200" y="2870200"/>
                  <a:pt x="3962400" y="2806700"/>
                  <a:pt x="4076700" y="2336800"/>
                </a:cubicBezTo>
                <a:lnTo>
                  <a:pt x="4508500" y="482600"/>
                </a:lnTo>
                <a:cubicBezTo>
                  <a:pt x="4610100" y="38100"/>
                  <a:pt x="4648200" y="0"/>
                  <a:pt x="4978400" y="0"/>
                </a:cubicBezTo>
                <a:cubicBezTo>
                  <a:pt x="5334000" y="0"/>
                  <a:pt x="5422900" y="114300"/>
                  <a:pt x="5422900" y="546100"/>
                </a:cubicBezTo>
                <a:lnTo>
                  <a:pt x="5422900" y="723900"/>
                </a:lnTo>
                <a:cubicBezTo>
                  <a:pt x="5422900" y="914400"/>
                  <a:pt x="5384800" y="1231900"/>
                  <a:pt x="5334000" y="1422400"/>
                </a:cubicBezTo>
                <a:lnTo>
                  <a:pt x="3962400" y="6286500"/>
                </a:lnTo>
                <a:cubicBezTo>
                  <a:pt x="3898900" y="6515100"/>
                  <a:pt x="3733800" y="6642100"/>
                  <a:pt x="3505200" y="6642100"/>
                </a:cubicBezTo>
                <a:lnTo>
                  <a:pt x="3454400" y="6642100"/>
                </a:lnTo>
                <a:cubicBezTo>
                  <a:pt x="3263900" y="6642100"/>
                  <a:pt x="3060700" y="6502400"/>
                  <a:pt x="3009900" y="6324600"/>
                </a:cubicBezTo>
                <a:cubicBezTo>
                  <a:pt x="2908300" y="5969000"/>
                  <a:pt x="2908300" y="5969000"/>
                  <a:pt x="3009900" y="5575300"/>
                </a:cubicBezTo>
                <a:lnTo>
                  <a:pt x="3098800" y="5194300"/>
                </a:lnTo>
                <a:cubicBezTo>
                  <a:pt x="3149600" y="5003800"/>
                  <a:pt x="3251200" y="4838700"/>
                  <a:pt x="3327400" y="4838700"/>
                </a:cubicBezTo>
                <a:cubicBezTo>
                  <a:pt x="3390900" y="4838700"/>
                  <a:pt x="3454400" y="4686300"/>
                  <a:pt x="3454400" y="4483100"/>
                </a:cubicBezTo>
                <a:lnTo>
                  <a:pt x="3454400" y="4127500"/>
                </a:lnTo>
                <a:cubicBezTo>
                  <a:pt x="3454400" y="3822700"/>
                  <a:pt x="3403600" y="3771900"/>
                  <a:pt x="3111500" y="3746500"/>
                </a:cubicBezTo>
                <a:close/>
                <a:moveTo>
                  <a:pt x="1828800" y="65913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4" name="Freeform 3154"/>
          <p:cNvSpPr/>
          <p:nvPr/>
        </p:nvSpPr>
        <p:spPr>
          <a:xfrm rot="0" flipH="0" flipV="0">
            <a:off x="25255034" y="1847105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5" name="Freeform 3155"/>
          <p:cNvSpPr/>
          <p:nvPr/>
        </p:nvSpPr>
        <p:spPr>
          <a:xfrm rot="0" flipH="0" flipV="0">
            <a:off x="25319582" y="18470950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6" name="Freeform 3156"/>
          <p:cNvSpPr/>
          <p:nvPr/>
        </p:nvSpPr>
        <p:spPr>
          <a:xfrm rot="0" flipH="0" flipV="0">
            <a:off x="25378192" y="18470950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7" name="Freeform 3157"/>
          <p:cNvSpPr/>
          <p:nvPr/>
        </p:nvSpPr>
        <p:spPr>
          <a:xfrm rot="0" flipH="0" flipV="0">
            <a:off x="25427950" y="18471273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8" name="Freeform 3158"/>
          <p:cNvSpPr/>
          <p:nvPr/>
        </p:nvSpPr>
        <p:spPr>
          <a:xfrm rot="0" flipH="0" flipV="0">
            <a:off x="25506315" y="18447308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9" name="Freeform 3159"/>
          <p:cNvSpPr/>
          <p:nvPr/>
        </p:nvSpPr>
        <p:spPr>
          <a:xfrm rot="0" flipH="0" flipV="0">
            <a:off x="25597870" y="18446769"/>
            <a:ext cx="37890" cy="24396"/>
          </a:xfrm>
          <a:custGeom>
            <a:pathLst>
              <a:path w="4457700" h="2870200">
                <a:moveTo>
                  <a:pt x="723900" y="850900"/>
                </a:moveTo>
                <a:lnTo>
                  <a:pt x="952500" y="317500"/>
                </a:lnTo>
                <a:cubicBezTo>
                  <a:pt x="1041400" y="139700"/>
                  <a:pt x="1270000" y="0"/>
                  <a:pt x="1460500" y="0"/>
                </a:cubicBezTo>
                <a:lnTo>
                  <a:pt x="1612900" y="0"/>
                </a:lnTo>
                <a:cubicBezTo>
                  <a:pt x="1841500" y="0"/>
                  <a:pt x="1943100" y="114300"/>
                  <a:pt x="1917700" y="317500"/>
                </a:cubicBezTo>
                <a:lnTo>
                  <a:pt x="1866900" y="660400"/>
                </a:lnTo>
                <a:cubicBezTo>
                  <a:pt x="1841500" y="838200"/>
                  <a:pt x="1765300" y="1130300"/>
                  <a:pt x="1701800" y="1295400"/>
                </a:cubicBezTo>
                <a:lnTo>
                  <a:pt x="1587500" y="1587500"/>
                </a:lnTo>
                <a:cubicBezTo>
                  <a:pt x="1308100" y="2324100"/>
                  <a:pt x="825500" y="2870200"/>
                  <a:pt x="444500" y="2870200"/>
                </a:cubicBezTo>
                <a:cubicBezTo>
                  <a:pt x="88900" y="2870200"/>
                  <a:pt x="0" y="2755900"/>
                  <a:pt x="0" y="2324100"/>
                </a:cubicBezTo>
                <a:cubicBezTo>
                  <a:pt x="0" y="2133600"/>
                  <a:pt x="101600" y="1816100"/>
                  <a:pt x="228600" y="1638300"/>
                </a:cubicBezTo>
                <a:lnTo>
                  <a:pt x="330200" y="1498600"/>
                </a:lnTo>
                <a:cubicBezTo>
                  <a:pt x="469900" y="1320800"/>
                  <a:pt x="635000" y="1028700"/>
                  <a:pt x="723900" y="850900"/>
                </a:cubicBezTo>
                <a:close/>
                <a:moveTo>
                  <a:pt x="6362700" y="9664700"/>
                </a:moveTo>
                <a:moveTo>
                  <a:pt x="2832100" y="1536700"/>
                </a:moveTo>
                <a:lnTo>
                  <a:pt x="3530600" y="304800"/>
                </a:lnTo>
                <a:cubicBezTo>
                  <a:pt x="3632200" y="139700"/>
                  <a:pt x="3873500" y="0"/>
                  <a:pt x="4064000" y="0"/>
                </a:cubicBezTo>
                <a:lnTo>
                  <a:pt x="4114800" y="0"/>
                </a:lnTo>
                <a:cubicBezTo>
                  <a:pt x="4343400" y="0"/>
                  <a:pt x="4457700" y="114300"/>
                  <a:pt x="4432300" y="330200"/>
                </a:cubicBezTo>
                <a:lnTo>
                  <a:pt x="4381500" y="838200"/>
                </a:lnTo>
                <a:cubicBezTo>
                  <a:pt x="4356100" y="1028700"/>
                  <a:pt x="4254500" y="1320800"/>
                  <a:pt x="4165600" y="1485900"/>
                </a:cubicBezTo>
                <a:lnTo>
                  <a:pt x="3556000" y="2552700"/>
                </a:lnTo>
                <a:cubicBezTo>
                  <a:pt x="3467100" y="2717800"/>
                  <a:pt x="3225800" y="2870200"/>
                  <a:pt x="3035300" y="2870200"/>
                </a:cubicBezTo>
                <a:cubicBezTo>
                  <a:pt x="2844800" y="2870200"/>
                  <a:pt x="2641600" y="2819400"/>
                  <a:pt x="2590800" y="2768600"/>
                </a:cubicBezTo>
                <a:cubicBezTo>
                  <a:pt x="2540000" y="2730500"/>
                  <a:pt x="2527300" y="2540000"/>
                  <a:pt x="2565400" y="2349500"/>
                </a:cubicBezTo>
                <a:lnTo>
                  <a:pt x="2590800" y="2171700"/>
                </a:lnTo>
                <a:cubicBezTo>
                  <a:pt x="2628900" y="1993900"/>
                  <a:pt x="2730500" y="1701800"/>
                  <a:pt x="2832100" y="1536700"/>
                </a:cubicBezTo>
                <a:close/>
                <a:moveTo>
                  <a:pt x="5676900" y="96647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60" name="Freeform 3160"/>
          <p:cNvSpPr/>
          <p:nvPr/>
        </p:nvSpPr>
        <p:spPr>
          <a:xfrm rot="0" flipH="0" flipV="0">
            <a:off x="25646188" y="18446553"/>
            <a:ext cx="62503" cy="82257"/>
          </a:xfrm>
          <a:custGeom>
            <a:pathLst>
              <a:path w="7353300" h="9677400">
                <a:moveTo>
                  <a:pt x="3708400" y="9677400"/>
                </a:moveTo>
                <a:lnTo>
                  <a:pt x="685800" y="9677400"/>
                </a:lnTo>
                <a:cubicBezTo>
                  <a:pt x="63500" y="9677400"/>
                  <a:pt x="0" y="9626600"/>
                  <a:pt x="0" y="9055100"/>
                </a:cubicBezTo>
                <a:cubicBezTo>
                  <a:pt x="0" y="8813800"/>
                  <a:pt x="50800" y="8394700"/>
                  <a:pt x="127000" y="8128000"/>
                </a:cubicBezTo>
                <a:lnTo>
                  <a:pt x="914400" y="5232400"/>
                </a:lnTo>
                <a:cubicBezTo>
                  <a:pt x="990600" y="4965700"/>
                  <a:pt x="1092200" y="4622800"/>
                  <a:pt x="1155700" y="4483100"/>
                </a:cubicBezTo>
                <a:cubicBezTo>
                  <a:pt x="1219200" y="4343400"/>
                  <a:pt x="1333500" y="3987800"/>
                  <a:pt x="1397000" y="3708400"/>
                </a:cubicBezTo>
                <a:lnTo>
                  <a:pt x="2057400" y="1143000"/>
                </a:lnTo>
                <a:cubicBezTo>
                  <a:pt x="2298700" y="203200"/>
                  <a:pt x="2451100" y="0"/>
                  <a:pt x="2959100" y="0"/>
                </a:cubicBezTo>
                <a:lnTo>
                  <a:pt x="5410200" y="0"/>
                </a:lnTo>
                <a:cubicBezTo>
                  <a:pt x="6515100" y="0"/>
                  <a:pt x="7353300" y="838200"/>
                  <a:pt x="7353300" y="1930400"/>
                </a:cubicBezTo>
                <a:cubicBezTo>
                  <a:pt x="7353300" y="2794000"/>
                  <a:pt x="7251700" y="3111500"/>
                  <a:pt x="6896100" y="3505200"/>
                </a:cubicBezTo>
                <a:lnTo>
                  <a:pt x="6286500" y="4178300"/>
                </a:lnTo>
                <a:cubicBezTo>
                  <a:pt x="5867400" y="4622800"/>
                  <a:pt x="5867400" y="4622800"/>
                  <a:pt x="6197600" y="4889500"/>
                </a:cubicBezTo>
                <a:cubicBezTo>
                  <a:pt x="6553200" y="5168900"/>
                  <a:pt x="6629400" y="5359400"/>
                  <a:pt x="6629400" y="5981700"/>
                </a:cubicBezTo>
                <a:lnTo>
                  <a:pt x="6629400" y="6489700"/>
                </a:lnTo>
                <a:cubicBezTo>
                  <a:pt x="6629400" y="6769100"/>
                  <a:pt x="6553200" y="7200900"/>
                  <a:pt x="6451600" y="7442200"/>
                </a:cubicBezTo>
                <a:lnTo>
                  <a:pt x="6350000" y="7734300"/>
                </a:lnTo>
                <a:cubicBezTo>
                  <a:pt x="6248400" y="7975600"/>
                  <a:pt x="6019800" y="8318500"/>
                  <a:pt x="5829300" y="8496300"/>
                </a:cubicBezTo>
                <a:lnTo>
                  <a:pt x="5130800" y="9144000"/>
                </a:lnTo>
                <a:cubicBezTo>
                  <a:pt x="4686300" y="9550400"/>
                  <a:pt x="4343400" y="9677400"/>
                  <a:pt x="3708400" y="9677400"/>
                </a:cubicBezTo>
                <a:close/>
                <a:moveTo>
                  <a:pt x="-88900" y="9690100"/>
                </a:moveTo>
                <a:moveTo>
                  <a:pt x="3022600" y="3949700"/>
                </a:moveTo>
                <a:lnTo>
                  <a:pt x="4419600" y="3949700"/>
                </a:lnTo>
                <a:cubicBezTo>
                  <a:pt x="5029200" y="3949700"/>
                  <a:pt x="5257800" y="3860800"/>
                  <a:pt x="5791200" y="3454400"/>
                </a:cubicBezTo>
                <a:cubicBezTo>
                  <a:pt x="6248400" y="3111500"/>
                  <a:pt x="6273800" y="3048000"/>
                  <a:pt x="6273800" y="2362200"/>
                </a:cubicBezTo>
                <a:lnTo>
                  <a:pt x="6273800" y="1943100"/>
                </a:lnTo>
                <a:cubicBezTo>
                  <a:pt x="6273800" y="1320800"/>
                  <a:pt x="5969000" y="990600"/>
                  <a:pt x="5359400" y="939800"/>
                </a:cubicBezTo>
                <a:lnTo>
                  <a:pt x="5295900" y="939800"/>
                </a:lnTo>
                <a:cubicBezTo>
                  <a:pt x="3467100" y="774700"/>
                  <a:pt x="2984500" y="1003300"/>
                  <a:pt x="2717800" y="2159000"/>
                </a:cubicBezTo>
                <a:lnTo>
                  <a:pt x="2616200" y="2578100"/>
                </a:lnTo>
                <a:cubicBezTo>
                  <a:pt x="2552700" y="2832100"/>
                  <a:pt x="2501900" y="3251200"/>
                  <a:pt x="2501900" y="3492500"/>
                </a:cubicBezTo>
                <a:cubicBezTo>
                  <a:pt x="2501900" y="3746500"/>
                  <a:pt x="2730500" y="3949700"/>
                  <a:pt x="3022600" y="3949700"/>
                </a:cubicBezTo>
                <a:close/>
                <a:moveTo>
                  <a:pt x="5638800" y="9690100"/>
                </a:moveTo>
                <a:moveTo>
                  <a:pt x="1765300" y="8788400"/>
                </a:moveTo>
                <a:lnTo>
                  <a:pt x="2984500" y="8788400"/>
                </a:lnTo>
                <a:cubicBezTo>
                  <a:pt x="3733800" y="8788400"/>
                  <a:pt x="4305300" y="8636000"/>
                  <a:pt x="4305300" y="8432800"/>
                </a:cubicBezTo>
                <a:cubicBezTo>
                  <a:pt x="4305300" y="8331200"/>
                  <a:pt x="4470400" y="8242300"/>
                  <a:pt x="4673600" y="8242300"/>
                </a:cubicBezTo>
                <a:cubicBezTo>
                  <a:pt x="4876800" y="8242300"/>
                  <a:pt x="5143500" y="8039100"/>
                  <a:pt x="5270500" y="7785100"/>
                </a:cubicBezTo>
                <a:lnTo>
                  <a:pt x="5511800" y="7277100"/>
                </a:lnTo>
                <a:cubicBezTo>
                  <a:pt x="5638800" y="7023100"/>
                  <a:pt x="5740400" y="6667500"/>
                  <a:pt x="5740400" y="6502400"/>
                </a:cubicBezTo>
                <a:cubicBezTo>
                  <a:pt x="5740400" y="5486400"/>
                  <a:pt x="5359400" y="4940300"/>
                  <a:pt x="4635500" y="4902200"/>
                </a:cubicBezTo>
                <a:lnTo>
                  <a:pt x="4318000" y="4876800"/>
                </a:lnTo>
                <a:cubicBezTo>
                  <a:pt x="4064000" y="4864100"/>
                  <a:pt x="3606800" y="4851400"/>
                  <a:pt x="3302000" y="4851400"/>
                </a:cubicBezTo>
                <a:lnTo>
                  <a:pt x="3136900" y="4851400"/>
                </a:lnTo>
                <a:cubicBezTo>
                  <a:pt x="2171700" y="4838700"/>
                  <a:pt x="1892300" y="5080000"/>
                  <a:pt x="1625600" y="6108700"/>
                </a:cubicBezTo>
                <a:lnTo>
                  <a:pt x="1193800" y="7772400"/>
                </a:lnTo>
                <a:cubicBezTo>
                  <a:pt x="1054100" y="8343900"/>
                  <a:pt x="1041400" y="8572500"/>
                  <a:pt x="1168400" y="8699500"/>
                </a:cubicBezTo>
                <a:cubicBezTo>
                  <a:pt x="1206500" y="8750300"/>
                  <a:pt x="1485900" y="8788400"/>
                  <a:pt x="1765300" y="8788400"/>
                </a:cubicBezTo>
                <a:close/>
                <a:moveTo>
                  <a:pt x="800100" y="9690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61" name="Freeform 3161"/>
          <p:cNvSpPr/>
          <p:nvPr/>
        </p:nvSpPr>
        <p:spPr>
          <a:xfrm rot="0" flipH="0" flipV="0">
            <a:off x="25734016" y="18446769"/>
            <a:ext cx="37890" cy="24396"/>
          </a:xfrm>
          <a:custGeom>
            <a:pathLst>
              <a:path w="4457700" h="2870200">
                <a:moveTo>
                  <a:pt x="723900" y="850900"/>
                </a:moveTo>
                <a:lnTo>
                  <a:pt x="952500" y="317500"/>
                </a:lnTo>
                <a:cubicBezTo>
                  <a:pt x="1041400" y="139700"/>
                  <a:pt x="1270000" y="0"/>
                  <a:pt x="1460500" y="0"/>
                </a:cubicBezTo>
                <a:lnTo>
                  <a:pt x="1612900" y="0"/>
                </a:lnTo>
                <a:cubicBezTo>
                  <a:pt x="1841500" y="0"/>
                  <a:pt x="1943100" y="114300"/>
                  <a:pt x="1917700" y="317500"/>
                </a:cubicBezTo>
                <a:lnTo>
                  <a:pt x="1866900" y="660400"/>
                </a:lnTo>
                <a:cubicBezTo>
                  <a:pt x="1841500" y="838200"/>
                  <a:pt x="1765300" y="1130300"/>
                  <a:pt x="1701800" y="1295400"/>
                </a:cubicBezTo>
                <a:lnTo>
                  <a:pt x="1587500" y="1587500"/>
                </a:lnTo>
                <a:cubicBezTo>
                  <a:pt x="1308100" y="2324100"/>
                  <a:pt x="825500" y="2870200"/>
                  <a:pt x="444500" y="2870200"/>
                </a:cubicBezTo>
                <a:cubicBezTo>
                  <a:pt x="88900" y="2870200"/>
                  <a:pt x="0" y="2755900"/>
                  <a:pt x="0" y="2324100"/>
                </a:cubicBezTo>
                <a:cubicBezTo>
                  <a:pt x="0" y="2133600"/>
                  <a:pt x="101600" y="1816100"/>
                  <a:pt x="228600" y="1638300"/>
                </a:cubicBezTo>
                <a:lnTo>
                  <a:pt x="330200" y="1498600"/>
                </a:lnTo>
                <a:cubicBezTo>
                  <a:pt x="469900" y="1320800"/>
                  <a:pt x="635000" y="1028700"/>
                  <a:pt x="723900" y="850900"/>
                </a:cubicBezTo>
                <a:close/>
                <a:moveTo>
                  <a:pt x="6362700" y="9664700"/>
                </a:moveTo>
                <a:moveTo>
                  <a:pt x="2832100" y="1536700"/>
                </a:moveTo>
                <a:lnTo>
                  <a:pt x="3530600" y="304800"/>
                </a:lnTo>
                <a:cubicBezTo>
                  <a:pt x="3632200" y="139700"/>
                  <a:pt x="3873500" y="0"/>
                  <a:pt x="4064000" y="0"/>
                </a:cubicBezTo>
                <a:lnTo>
                  <a:pt x="4114800" y="0"/>
                </a:lnTo>
                <a:cubicBezTo>
                  <a:pt x="4343400" y="0"/>
                  <a:pt x="4457700" y="114300"/>
                  <a:pt x="4432300" y="330200"/>
                </a:cubicBezTo>
                <a:lnTo>
                  <a:pt x="4381500" y="838200"/>
                </a:lnTo>
                <a:cubicBezTo>
                  <a:pt x="4356100" y="1028700"/>
                  <a:pt x="4254500" y="1320800"/>
                  <a:pt x="4165600" y="1485900"/>
                </a:cubicBezTo>
                <a:lnTo>
                  <a:pt x="3556000" y="2552700"/>
                </a:lnTo>
                <a:cubicBezTo>
                  <a:pt x="3467100" y="2717800"/>
                  <a:pt x="3225800" y="2870200"/>
                  <a:pt x="3035300" y="2870200"/>
                </a:cubicBezTo>
                <a:cubicBezTo>
                  <a:pt x="2844800" y="2870200"/>
                  <a:pt x="2641600" y="2819400"/>
                  <a:pt x="2590800" y="2768600"/>
                </a:cubicBezTo>
                <a:cubicBezTo>
                  <a:pt x="2540000" y="2730500"/>
                  <a:pt x="2527300" y="2540000"/>
                  <a:pt x="2565400" y="2349500"/>
                </a:cubicBezTo>
                <a:lnTo>
                  <a:pt x="2590800" y="2171700"/>
                </a:lnTo>
                <a:cubicBezTo>
                  <a:pt x="2628900" y="1993900"/>
                  <a:pt x="2730500" y="1701800"/>
                  <a:pt x="2832100" y="1536700"/>
                </a:cubicBezTo>
                <a:close/>
                <a:moveTo>
                  <a:pt x="5676900" y="96647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62" name="Freeform 3162"/>
          <p:cNvSpPr/>
          <p:nvPr/>
        </p:nvSpPr>
        <p:spPr>
          <a:xfrm rot="0" flipH="0" flipV="0">
            <a:off x="25782118" y="18470842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63" name="Freeform 3163"/>
          <p:cNvSpPr/>
          <p:nvPr/>
        </p:nvSpPr>
        <p:spPr>
          <a:xfrm rot="0" flipH="0" flipV="0">
            <a:off x="25839181" y="1847084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64" name="Freeform 3164"/>
          <p:cNvSpPr/>
          <p:nvPr/>
        </p:nvSpPr>
        <p:spPr>
          <a:xfrm rot="0" flipH="0" flipV="0">
            <a:off x="25957503" y="18451734"/>
            <a:ext cx="64014" cy="79235"/>
          </a:xfrm>
          <a:custGeom>
            <a:pathLst>
              <a:path w="7531100" h="9321800">
                <a:moveTo>
                  <a:pt x="3225800" y="0"/>
                </a:moveTo>
                <a:lnTo>
                  <a:pt x="6819900" y="0"/>
                </a:lnTo>
                <a:cubicBezTo>
                  <a:pt x="7213600" y="0"/>
                  <a:pt x="7531100" y="165100"/>
                  <a:pt x="7531100" y="355600"/>
                </a:cubicBezTo>
                <a:cubicBezTo>
                  <a:pt x="7531100" y="558800"/>
                  <a:pt x="7213600" y="723900"/>
                  <a:pt x="6819900" y="723900"/>
                </a:cubicBezTo>
                <a:lnTo>
                  <a:pt x="3949700" y="723900"/>
                </a:lnTo>
                <a:cubicBezTo>
                  <a:pt x="3556000" y="723900"/>
                  <a:pt x="3225800" y="965200"/>
                  <a:pt x="3225800" y="1257300"/>
                </a:cubicBezTo>
                <a:cubicBezTo>
                  <a:pt x="3225800" y="1549400"/>
                  <a:pt x="3149600" y="1790700"/>
                  <a:pt x="3048000" y="1790700"/>
                </a:cubicBezTo>
                <a:cubicBezTo>
                  <a:pt x="2946400" y="1790700"/>
                  <a:pt x="2870200" y="2120900"/>
                  <a:pt x="2870200" y="2514600"/>
                </a:cubicBezTo>
                <a:cubicBezTo>
                  <a:pt x="2870200" y="2908300"/>
                  <a:pt x="2794000" y="3225800"/>
                  <a:pt x="2692400" y="3225800"/>
                </a:cubicBezTo>
                <a:cubicBezTo>
                  <a:pt x="2590800" y="3225800"/>
                  <a:pt x="2514600" y="3556000"/>
                  <a:pt x="2514600" y="3949700"/>
                </a:cubicBezTo>
                <a:cubicBezTo>
                  <a:pt x="2514600" y="4343400"/>
                  <a:pt x="2438400" y="4660900"/>
                  <a:pt x="2336800" y="4660900"/>
                </a:cubicBezTo>
                <a:cubicBezTo>
                  <a:pt x="2235200" y="4660900"/>
                  <a:pt x="2159000" y="4991100"/>
                  <a:pt x="2159000" y="5384800"/>
                </a:cubicBezTo>
                <a:cubicBezTo>
                  <a:pt x="2159000" y="5778500"/>
                  <a:pt x="2070100" y="6096000"/>
                  <a:pt x="1981200" y="6096000"/>
                </a:cubicBezTo>
                <a:cubicBezTo>
                  <a:pt x="1879600" y="6096000"/>
                  <a:pt x="1790700" y="6337300"/>
                  <a:pt x="1790700" y="6642100"/>
                </a:cubicBezTo>
                <a:cubicBezTo>
                  <a:pt x="1790700" y="6934200"/>
                  <a:pt x="1714500" y="7175500"/>
                  <a:pt x="1612900" y="7175500"/>
                </a:cubicBezTo>
                <a:cubicBezTo>
                  <a:pt x="1524000" y="7175500"/>
                  <a:pt x="1435100" y="7493000"/>
                  <a:pt x="1435100" y="7886700"/>
                </a:cubicBezTo>
                <a:cubicBezTo>
                  <a:pt x="1435100" y="8280400"/>
                  <a:pt x="1358900" y="8610600"/>
                  <a:pt x="1257300" y="8610600"/>
                </a:cubicBezTo>
                <a:cubicBezTo>
                  <a:pt x="1155700" y="8610600"/>
                  <a:pt x="1079500" y="8775700"/>
                  <a:pt x="1079500" y="8966200"/>
                </a:cubicBezTo>
                <a:cubicBezTo>
                  <a:pt x="1079500" y="9169400"/>
                  <a:pt x="838200" y="9321800"/>
                  <a:pt x="546100" y="9321800"/>
                </a:cubicBezTo>
                <a:cubicBezTo>
                  <a:pt x="241300" y="9321800"/>
                  <a:pt x="0" y="9169400"/>
                  <a:pt x="0" y="8966200"/>
                </a:cubicBezTo>
                <a:cubicBezTo>
                  <a:pt x="0" y="8775700"/>
                  <a:pt x="88900" y="8610600"/>
                  <a:pt x="177800" y="8610600"/>
                </a:cubicBezTo>
                <a:cubicBezTo>
                  <a:pt x="279400" y="8610600"/>
                  <a:pt x="355600" y="8369300"/>
                  <a:pt x="355600" y="8077200"/>
                </a:cubicBezTo>
                <a:cubicBezTo>
                  <a:pt x="355600" y="7772400"/>
                  <a:pt x="444500" y="7531100"/>
                  <a:pt x="546100" y="7531100"/>
                </a:cubicBezTo>
                <a:cubicBezTo>
                  <a:pt x="635000" y="7531100"/>
                  <a:pt x="723900" y="7213600"/>
                  <a:pt x="723900" y="6819900"/>
                </a:cubicBezTo>
                <a:cubicBezTo>
                  <a:pt x="723900" y="6426200"/>
                  <a:pt x="800100" y="6096000"/>
                  <a:pt x="901700" y="6096000"/>
                </a:cubicBezTo>
                <a:cubicBezTo>
                  <a:pt x="1003300" y="6096000"/>
                  <a:pt x="1079500" y="5778500"/>
                  <a:pt x="1079500" y="5384800"/>
                </a:cubicBezTo>
                <a:cubicBezTo>
                  <a:pt x="1079500" y="4991100"/>
                  <a:pt x="1155700" y="4660900"/>
                  <a:pt x="1257300" y="4660900"/>
                </a:cubicBezTo>
                <a:cubicBezTo>
                  <a:pt x="1358900" y="4660900"/>
                  <a:pt x="1435100" y="4343400"/>
                  <a:pt x="1435100" y="3949700"/>
                </a:cubicBezTo>
                <a:cubicBezTo>
                  <a:pt x="1435100" y="3556000"/>
                  <a:pt x="1524000" y="3225800"/>
                  <a:pt x="1612900" y="3225800"/>
                </a:cubicBezTo>
                <a:cubicBezTo>
                  <a:pt x="1714500" y="3225800"/>
                  <a:pt x="1790700" y="2984500"/>
                  <a:pt x="1790700" y="2692400"/>
                </a:cubicBezTo>
                <a:cubicBezTo>
                  <a:pt x="1790700" y="2400300"/>
                  <a:pt x="1879600" y="2159000"/>
                  <a:pt x="1981200" y="2159000"/>
                </a:cubicBezTo>
                <a:cubicBezTo>
                  <a:pt x="2070100" y="2159000"/>
                  <a:pt x="2159000" y="1828800"/>
                  <a:pt x="2159000" y="1435100"/>
                </a:cubicBezTo>
                <a:cubicBezTo>
                  <a:pt x="2159000" y="1041400"/>
                  <a:pt x="2235200" y="723900"/>
                  <a:pt x="2336800" y="723900"/>
                </a:cubicBezTo>
                <a:cubicBezTo>
                  <a:pt x="2438400" y="723900"/>
                  <a:pt x="2514600" y="558800"/>
                  <a:pt x="2514600" y="355600"/>
                </a:cubicBezTo>
                <a:cubicBezTo>
                  <a:pt x="2514600" y="165100"/>
                  <a:pt x="2832100" y="0"/>
                  <a:pt x="3225800" y="0"/>
                </a:cubicBezTo>
                <a:close/>
                <a:moveTo>
                  <a:pt x="8724900" y="9080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65" name="Freeform 3165"/>
          <p:cNvSpPr/>
          <p:nvPr/>
        </p:nvSpPr>
        <p:spPr>
          <a:xfrm rot="0" flipH="0" flipV="0">
            <a:off x="26025281" y="18447416"/>
            <a:ext cx="59480" cy="80746"/>
          </a:xfrm>
          <a:custGeom>
            <a:pathLst>
              <a:path w="6997700" h="9499600">
                <a:moveTo>
                  <a:pt x="6883400" y="3530600"/>
                </a:moveTo>
                <a:lnTo>
                  <a:pt x="6261100" y="6070600"/>
                </a:lnTo>
                <a:cubicBezTo>
                  <a:pt x="6197600" y="6337300"/>
                  <a:pt x="6045200" y="6756400"/>
                  <a:pt x="5918200" y="6997700"/>
                </a:cubicBezTo>
                <a:lnTo>
                  <a:pt x="5473700" y="7924800"/>
                </a:lnTo>
                <a:cubicBezTo>
                  <a:pt x="5359400" y="8178800"/>
                  <a:pt x="5092700" y="8534400"/>
                  <a:pt x="4902200" y="8737600"/>
                </a:cubicBezTo>
                <a:lnTo>
                  <a:pt x="4851400" y="8788400"/>
                </a:lnTo>
                <a:cubicBezTo>
                  <a:pt x="4648200" y="8978900"/>
                  <a:pt x="4330700" y="9144000"/>
                  <a:pt x="4127500" y="9144000"/>
                </a:cubicBezTo>
                <a:cubicBezTo>
                  <a:pt x="3937000" y="9144000"/>
                  <a:pt x="3771900" y="9220200"/>
                  <a:pt x="3771900" y="9321800"/>
                </a:cubicBezTo>
                <a:cubicBezTo>
                  <a:pt x="3771900" y="9423400"/>
                  <a:pt x="3543300" y="9499600"/>
                  <a:pt x="3263900" y="9499600"/>
                </a:cubicBezTo>
                <a:lnTo>
                  <a:pt x="1587500" y="9499600"/>
                </a:lnTo>
                <a:cubicBezTo>
                  <a:pt x="1308100" y="9499600"/>
                  <a:pt x="914400" y="9334500"/>
                  <a:pt x="723900" y="9144000"/>
                </a:cubicBezTo>
                <a:lnTo>
                  <a:pt x="368300" y="8788400"/>
                </a:lnTo>
                <a:cubicBezTo>
                  <a:pt x="165100" y="8585200"/>
                  <a:pt x="0" y="8191500"/>
                  <a:pt x="0" y="7912100"/>
                </a:cubicBezTo>
                <a:lnTo>
                  <a:pt x="0" y="6426200"/>
                </a:lnTo>
                <a:cubicBezTo>
                  <a:pt x="0" y="6146800"/>
                  <a:pt x="88900" y="5918200"/>
                  <a:pt x="190500" y="5918200"/>
                </a:cubicBezTo>
                <a:cubicBezTo>
                  <a:pt x="279400" y="5918200"/>
                  <a:pt x="368300" y="5689600"/>
                  <a:pt x="368300" y="5410200"/>
                </a:cubicBezTo>
                <a:lnTo>
                  <a:pt x="368300" y="4991100"/>
                </a:lnTo>
                <a:cubicBezTo>
                  <a:pt x="368300" y="4711700"/>
                  <a:pt x="444500" y="4483100"/>
                  <a:pt x="546100" y="4483100"/>
                </a:cubicBezTo>
                <a:cubicBezTo>
                  <a:pt x="647700" y="4483100"/>
                  <a:pt x="762000" y="4241800"/>
                  <a:pt x="812800" y="3937000"/>
                </a:cubicBezTo>
                <a:lnTo>
                  <a:pt x="812800" y="3860800"/>
                </a:lnTo>
                <a:cubicBezTo>
                  <a:pt x="863600" y="3568700"/>
                  <a:pt x="901700" y="3263900"/>
                  <a:pt x="901700" y="3187700"/>
                </a:cubicBezTo>
                <a:cubicBezTo>
                  <a:pt x="901700" y="2273300"/>
                  <a:pt x="952500" y="2095500"/>
                  <a:pt x="1346200" y="1701800"/>
                </a:cubicBezTo>
                <a:lnTo>
                  <a:pt x="2514600" y="533400"/>
                </a:lnTo>
                <a:cubicBezTo>
                  <a:pt x="2921000" y="139700"/>
                  <a:pt x="3441700" y="0"/>
                  <a:pt x="4546600" y="0"/>
                </a:cubicBezTo>
                <a:lnTo>
                  <a:pt x="4699000" y="0"/>
                </a:lnTo>
                <a:cubicBezTo>
                  <a:pt x="5372100" y="0"/>
                  <a:pt x="5740400" y="152400"/>
                  <a:pt x="6134100" y="596900"/>
                </a:cubicBezTo>
                <a:lnTo>
                  <a:pt x="6667500" y="1206500"/>
                </a:lnTo>
                <a:cubicBezTo>
                  <a:pt x="6845300" y="1409700"/>
                  <a:pt x="6997700" y="1803400"/>
                  <a:pt x="6997700" y="2082800"/>
                </a:cubicBezTo>
                <a:lnTo>
                  <a:pt x="6997700" y="2540000"/>
                </a:lnTo>
                <a:cubicBezTo>
                  <a:pt x="6997700" y="2819400"/>
                  <a:pt x="6946900" y="3263900"/>
                  <a:pt x="6883400" y="3530600"/>
                </a:cubicBezTo>
                <a:close/>
                <a:moveTo>
                  <a:pt x="5829300" y="9588500"/>
                </a:moveTo>
                <a:moveTo>
                  <a:pt x="5016500" y="6426200"/>
                </a:moveTo>
                <a:lnTo>
                  <a:pt x="5969000" y="3175000"/>
                </a:lnTo>
                <a:cubicBezTo>
                  <a:pt x="6146800" y="2552700"/>
                  <a:pt x="6134100" y="2514600"/>
                  <a:pt x="5918200" y="1905000"/>
                </a:cubicBezTo>
                <a:cubicBezTo>
                  <a:pt x="5816600" y="1625600"/>
                  <a:pt x="5575300" y="1282700"/>
                  <a:pt x="5372100" y="1143000"/>
                </a:cubicBezTo>
                <a:cubicBezTo>
                  <a:pt x="4787900" y="723900"/>
                  <a:pt x="3860800" y="812800"/>
                  <a:pt x="3454400" y="1333500"/>
                </a:cubicBezTo>
                <a:cubicBezTo>
                  <a:pt x="3327400" y="1485900"/>
                  <a:pt x="3060700" y="1612900"/>
                  <a:pt x="2857500" y="1612900"/>
                </a:cubicBezTo>
                <a:cubicBezTo>
                  <a:pt x="2654300" y="1612900"/>
                  <a:pt x="2387600" y="1816100"/>
                  <a:pt x="2260600" y="2070100"/>
                </a:cubicBezTo>
                <a:lnTo>
                  <a:pt x="1981200" y="2667000"/>
                </a:lnTo>
                <a:cubicBezTo>
                  <a:pt x="1854200" y="2921000"/>
                  <a:pt x="1727200" y="3340100"/>
                  <a:pt x="1689100" y="3594100"/>
                </a:cubicBezTo>
                <a:lnTo>
                  <a:pt x="1689100" y="3657600"/>
                </a:lnTo>
                <a:cubicBezTo>
                  <a:pt x="1651000" y="3911600"/>
                  <a:pt x="1625600" y="4178300"/>
                  <a:pt x="1625600" y="4254500"/>
                </a:cubicBezTo>
                <a:cubicBezTo>
                  <a:pt x="1625600" y="4330700"/>
                  <a:pt x="1587500" y="4635500"/>
                  <a:pt x="1536700" y="4940300"/>
                </a:cubicBezTo>
                <a:lnTo>
                  <a:pt x="1524000" y="5016500"/>
                </a:lnTo>
                <a:cubicBezTo>
                  <a:pt x="1473200" y="5308600"/>
                  <a:pt x="1346200" y="5562600"/>
                  <a:pt x="1219200" y="5562600"/>
                </a:cubicBezTo>
                <a:cubicBezTo>
                  <a:pt x="1092200" y="5562600"/>
                  <a:pt x="977900" y="5791200"/>
                  <a:pt x="965200" y="6070600"/>
                </a:cubicBezTo>
                <a:lnTo>
                  <a:pt x="939800" y="6489700"/>
                </a:lnTo>
                <a:cubicBezTo>
                  <a:pt x="876300" y="7505700"/>
                  <a:pt x="914400" y="7721600"/>
                  <a:pt x="1206500" y="8115300"/>
                </a:cubicBezTo>
                <a:cubicBezTo>
                  <a:pt x="1562100" y="8572500"/>
                  <a:pt x="1612900" y="8610600"/>
                  <a:pt x="2311400" y="8610600"/>
                </a:cubicBezTo>
                <a:lnTo>
                  <a:pt x="2451100" y="8610600"/>
                </a:lnTo>
                <a:cubicBezTo>
                  <a:pt x="3263900" y="8610600"/>
                  <a:pt x="3746500" y="8458200"/>
                  <a:pt x="4127500" y="8064500"/>
                </a:cubicBezTo>
                <a:lnTo>
                  <a:pt x="4216400" y="7975600"/>
                </a:lnTo>
                <a:cubicBezTo>
                  <a:pt x="4597400" y="7607300"/>
                  <a:pt x="4787900" y="7226300"/>
                  <a:pt x="5016500" y="6426200"/>
                </a:cubicBezTo>
                <a:close/>
                <a:moveTo>
                  <a:pt x="2933700" y="9588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66" name="Freeform 3166"/>
          <p:cNvSpPr/>
          <p:nvPr/>
        </p:nvSpPr>
        <p:spPr>
          <a:xfrm rot="0" flipH="0" flipV="0">
            <a:off x="26091114" y="18445257"/>
            <a:ext cx="58400" cy="83877"/>
          </a:xfrm>
          <a:custGeom>
            <a:pathLst>
              <a:path w="6870700" h="9867900">
                <a:moveTo>
                  <a:pt x="88900" y="6832600"/>
                </a:moveTo>
                <a:lnTo>
                  <a:pt x="1295400" y="2387600"/>
                </a:lnTo>
                <a:cubicBezTo>
                  <a:pt x="1346200" y="2209800"/>
                  <a:pt x="1460500" y="1917700"/>
                  <a:pt x="1562100" y="1752600"/>
                </a:cubicBezTo>
                <a:lnTo>
                  <a:pt x="1739900" y="1435100"/>
                </a:lnTo>
                <a:cubicBezTo>
                  <a:pt x="1968500" y="1041400"/>
                  <a:pt x="2095500" y="914400"/>
                  <a:pt x="2425700" y="800100"/>
                </a:cubicBezTo>
                <a:cubicBezTo>
                  <a:pt x="2578100" y="749300"/>
                  <a:pt x="2743200" y="622300"/>
                  <a:pt x="2806700" y="533400"/>
                </a:cubicBezTo>
                <a:cubicBezTo>
                  <a:pt x="2870200" y="431800"/>
                  <a:pt x="3086100" y="304800"/>
                  <a:pt x="3289300" y="254000"/>
                </a:cubicBezTo>
                <a:lnTo>
                  <a:pt x="3835400" y="101600"/>
                </a:lnTo>
                <a:cubicBezTo>
                  <a:pt x="4038600" y="50800"/>
                  <a:pt x="4368800" y="0"/>
                  <a:pt x="4572000" y="0"/>
                </a:cubicBezTo>
                <a:lnTo>
                  <a:pt x="6096000" y="0"/>
                </a:lnTo>
                <a:cubicBezTo>
                  <a:pt x="6286500" y="0"/>
                  <a:pt x="6527800" y="76200"/>
                  <a:pt x="6629400" y="177800"/>
                </a:cubicBezTo>
                <a:cubicBezTo>
                  <a:pt x="6819900" y="368300"/>
                  <a:pt x="6870700" y="838200"/>
                  <a:pt x="6718300" y="990600"/>
                </a:cubicBezTo>
                <a:cubicBezTo>
                  <a:pt x="6667500" y="1041400"/>
                  <a:pt x="6464300" y="1079500"/>
                  <a:pt x="6273800" y="1079500"/>
                </a:cubicBezTo>
                <a:lnTo>
                  <a:pt x="3937000" y="1079500"/>
                </a:lnTo>
                <a:cubicBezTo>
                  <a:pt x="3746500" y="1079500"/>
                  <a:pt x="3543300" y="1117600"/>
                  <a:pt x="3492500" y="1168400"/>
                </a:cubicBezTo>
                <a:cubicBezTo>
                  <a:pt x="3441700" y="1219200"/>
                  <a:pt x="3302000" y="1320800"/>
                  <a:pt x="3162300" y="1409700"/>
                </a:cubicBezTo>
                <a:cubicBezTo>
                  <a:pt x="2641600" y="1739900"/>
                  <a:pt x="2400300" y="2082800"/>
                  <a:pt x="2209800" y="2768600"/>
                </a:cubicBezTo>
                <a:lnTo>
                  <a:pt x="1168400" y="6731000"/>
                </a:lnTo>
                <a:cubicBezTo>
                  <a:pt x="1117600" y="6921500"/>
                  <a:pt x="1079500" y="7239000"/>
                  <a:pt x="1079500" y="7442200"/>
                </a:cubicBezTo>
                <a:lnTo>
                  <a:pt x="1079500" y="7886700"/>
                </a:lnTo>
                <a:cubicBezTo>
                  <a:pt x="1079500" y="8445500"/>
                  <a:pt x="1524000" y="8788400"/>
                  <a:pt x="2235200" y="8788400"/>
                </a:cubicBezTo>
                <a:lnTo>
                  <a:pt x="3581400" y="8788400"/>
                </a:lnTo>
                <a:cubicBezTo>
                  <a:pt x="4102100" y="8788400"/>
                  <a:pt x="4483100" y="9042400"/>
                  <a:pt x="4483100" y="9385300"/>
                </a:cubicBezTo>
                <a:cubicBezTo>
                  <a:pt x="4483100" y="9550400"/>
                  <a:pt x="4343400" y="9728200"/>
                  <a:pt x="4165600" y="9766300"/>
                </a:cubicBezTo>
                <a:cubicBezTo>
                  <a:pt x="4000500" y="9817100"/>
                  <a:pt x="3695700" y="9867900"/>
                  <a:pt x="3492500" y="9867900"/>
                </a:cubicBezTo>
                <a:lnTo>
                  <a:pt x="2146300" y="9867900"/>
                </a:lnTo>
                <a:cubicBezTo>
                  <a:pt x="1955800" y="9867900"/>
                  <a:pt x="1651000" y="9817100"/>
                  <a:pt x="1473200" y="9753600"/>
                </a:cubicBezTo>
                <a:lnTo>
                  <a:pt x="1270000" y="9677400"/>
                </a:lnTo>
                <a:cubicBezTo>
                  <a:pt x="1092200" y="9613900"/>
                  <a:pt x="838200" y="9448800"/>
                  <a:pt x="698500" y="9309100"/>
                </a:cubicBezTo>
                <a:lnTo>
                  <a:pt x="431800" y="9042400"/>
                </a:lnTo>
                <a:cubicBezTo>
                  <a:pt x="139700" y="8750300"/>
                  <a:pt x="0" y="8331200"/>
                  <a:pt x="0" y="7797800"/>
                </a:cubicBezTo>
                <a:lnTo>
                  <a:pt x="0" y="7531100"/>
                </a:lnTo>
                <a:cubicBezTo>
                  <a:pt x="0" y="7327900"/>
                  <a:pt x="38100" y="7023100"/>
                  <a:pt x="88900" y="6832600"/>
                </a:cubicBezTo>
                <a:close/>
                <a:moveTo>
                  <a:pt x="2527300" y="9842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67" name="Freeform 3167"/>
          <p:cNvSpPr/>
          <p:nvPr/>
        </p:nvSpPr>
        <p:spPr>
          <a:xfrm rot="0" flipH="0" flipV="0">
            <a:off x="26166339" y="18446553"/>
            <a:ext cx="50304" cy="82257"/>
          </a:xfrm>
          <a:custGeom>
            <a:pathLst>
              <a:path w="5918200" h="9677400">
                <a:moveTo>
                  <a:pt x="457200" y="0"/>
                </a:moveTo>
                <a:lnTo>
                  <a:pt x="5562600" y="0"/>
                </a:lnTo>
                <a:cubicBezTo>
                  <a:pt x="5880100" y="0"/>
                  <a:pt x="5918200" y="38100"/>
                  <a:pt x="5918200" y="355600"/>
                </a:cubicBezTo>
                <a:lnTo>
                  <a:pt x="5918200" y="711200"/>
                </a:lnTo>
                <a:cubicBezTo>
                  <a:pt x="5918200" y="1016000"/>
                  <a:pt x="5867400" y="1079500"/>
                  <a:pt x="5562600" y="1079500"/>
                </a:cubicBezTo>
                <a:lnTo>
                  <a:pt x="3771900" y="1079500"/>
                </a:lnTo>
                <a:cubicBezTo>
                  <a:pt x="3543300" y="1079500"/>
                  <a:pt x="3352800" y="1206500"/>
                  <a:pt x="3251200" y="1435100"/>
                </a:cubicBezTo>
                <a:lnTo>
                  <a:pt x="3213100" y="1511300"/>
                </a:lnTo>
                <a:cubicBezTo>
                  <a:pt x="3124200" y="1714500"/>
                  <a:pt x="3022600" y="2057400"/>
                  <a:pt x="2984500" y="2260600"/>
                </a:cubicBezTo>
                <a:lnTo>
                  <a:pt x="2933700" y="2565400"/>
                </a:lnTo>
                <a:cubicBezTo>
                  <a:pt x="2908300" y="2781300"/>
                  <a:pt x="2870200" y="3009900"/>
                  <a:pt x="2870200" y="3086100"/>
                </a:cubicBezTo>
                <a:cubicBezTo>
                  <a:pt x="2870200" y="3162300"/>
                  <a:pt x="2857500" y="3365500"/>
                  <a:pt x="2819400" y="3556000"/>
                </a:cubicBezTo>
                <a:lnTo>
                  <a:pt x="2768600" y="3886200"/>
                </a:lnTo>
                <a:cubicBezTo>
                  <a:pt x="2743200" y="4064000"/>
                  <a:pt x="2667000" y="4330700"/>
                  <a:pt x="2603500" y="4483100"/>
                </a:cubicBezTo>
                <a:cubicBezTo>
                  <a:pt x="2540000" y="4622800"/>
                  <a:pt x="2451100" y="4902200"/>
                  <a:pt x="2400300" y="5080000"/>
                </a:cubicBezTo>
                <a:lnTo>
                  <a:pt x="1244600" y="9093200"/>
                </a:lnTo>
                <a:cubicBezTo>
                  <a:pt x="1104900" y="9563100"/>
                  <a:pt x="965200" y="9677400"/>
                  <a:pt x="546100" y="9677400"/>
                </a:cubicBezTo>
                <a:cubicBezTo>
                  <a:pt x="330200" y="9677400"/>
                  <a:pt x="203200" y="9550400"/>
                  <a:pt x="228600" y="9347200"/>
                </a:cubicBezTo>
                <a:lnTo>
                  <a:pt x="292100" y="8686800"/>
                </a:lnTo>
                <a:cubicBezTo>
                  <a:pt x="317500" y="8496300"/>
                  <a:pt x="381000" y="8191500"/>
                  <a:pt x="431800" y="8001000"/>
                </a:cubicBezTo>
                <a:lnTo>
                  <a:pt x="2070100" y="2413000"/>
                </a:lnTo>
                <a:cubicBezTo>
                  <a:pt x="2120900" y="2222500"/>
                  <a:pt x="2197100" y="1905000"/>
                  <a:pt x="2235200" y="1714500"/>
                </a:cubicBezTo>
                <a:lnTo>
                  <a:pt x="2273300" y="1422400"/>
                </a:lnTo>
                <a:cubicBezTo>
                  <a:pt x="2324100" y="1130300"/>
                  <a:pt x="2273300" y="1079500"/>
                  <a:pt x="1968500" y="1079500"/>
                </a:cubicBezTo>
                <a:lnTo>
                  <a:pt x="546100" y="1079500"/>
                </a:lnTo>
                <a:cubicBezTo>
                  <a:pt x="342900" y="1079500"/>
                  <a:pt x="139700" y="977900"/>
                  <a:pt x="101600" y="850900"/>
                </a:cubicBezTo>
                <a:cubicBezTo>
                  <a:pt x="0" y="596900"/>
                  <a:pt x="0" y="596900"/>
                  <a:pt x="50800" y="266700"/>
                </a:cubicBezTo>
                <a:cubicBezTo>
                  <a:pt x="76200" y="114300"/>
                  <a:pt x="266700" y="0"/>
                  <a:pt x="457200" y="0"/>
                </a:cubicBezTo>
                <a:close/>
                <a:moveTo>
                  <a:pt x="7175500" y="9690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68" name="Freeform 3168"/>
          <p:cNvSpPr/>
          <p:nvPr/>
        </p:nvSpPr>
        <p:spPr>
          <a:xfrm rot="0" flipH="0" flipV="0">
            <a:off x="26283724" y="18446877"/>
            <a:ext cx="44367" cy="82365"/>
          </a:xfrm>
          <a:custGeom>
            <a:pathLst>
              <a:path w="5219700" h="9690100">
                <a:moveTo>
                  <a:pt x="901700" y="0"/>
                </a:moveTo>
                <a:lnTo>
                  <a:pt x="4483100" y="0"/>
                </a:lnTo>
                <a:cubicBezTo>
                  <a:pt x="4876800" y="0"/>
                  <a:pt x="4978400" y="63500"/>
                  <a:pt x="5118100" y="406400"/>
                </a:cubicBezTo>
                <a:cubicBezTo>
                  <a:pt x="5219700" y="685800"/>
                  <a:pt x="5219700" y="685800"/>
                  <a:pt x="5029200" y="1054100"/>
                </a:cubicBezTo>
                <a:lnTo>
                  <a:pt x="3759200" y="3530600"/>
                </a:lnTo>
                <a:cubicBezTo>
                  <a:pt x="3670300" y="3708400"/>
                  <a:pt x="3594100" y="4013200"/>
                  <a:pt x="3594100" y="4216400"/>
                </a:cubicBezTo>
                <a:lnTo>
                  <a:pt x="3594100" y="4305300"/>
                </a:lnTo>
                <a:cubicBezTo>
                  <a:pt x="3594100" y="4508500"/>
                  <a:pt x="3670300" y="4711700"/>
                  <a:pt x="3771900" y="4775200"/>
                </a:cubicBezTo>
                <a:cubicBezTo>
                  <a:pt x="3860800" y="4838700"/>
                  <a:pt x="3949700" y="4953000"/>
                  <a:pt x="3949700" y="5041900"/>
                </a:cubicBezTo>
                <a:cubicBezTo>
                  <a:pt x="3949700" y="5295900"/>
                  <a:pt x="3797300" y="5384800"/>
                  <a:pt x="3403600" y="5384800"/>
                </a:cubicBezTo>
                <a:lnTo>
                  <a:pt x="3225800" y="5384800"/>
                </a:lnTo>
                <a:cubicBezTo>
                  <a:pt x="3022600" y="5384800"/>
                  <a:pt x="2819400" y="5524500"/>
                  <a:pt x="2730500" y="5740400"/>
                </a:cubicBezTo>
                <a:lnTo>
                  <a:pt x="2425700" y="6540500"/>
                </a:lnTo>
                <a:cubicBezTo>
                  <a:pt x="2349500" y="6731000"/>
                  <a:pt x="2209800" y="7035800"/>
                  <a:pt x="2120900" y="7213600"/>
                </a:cubicBezTo>
                <a:lnTo>
                  <a:pt x="939800" y="9372600"/>
                </a:lnTo>
                <a:cubicBezTo>
                  <a:pt x="850900" y="9550400"/>
                  <a:pt x="635000" y="9690100"/>
                  <a:pt x="469900" y="9690100"/>
                </a:cubicBezTo>
                <a:cubicBezTo>
                  <a:pt x="114300" y="9690100"/>
                  <a:pt x="0" y="9588500"/>
                  <a:pt x="0" y="9232900"/>
                </a:cubicBezTo>
                <a:cubicBezTo>
                  <a:pt x="0" y="9093200"/>
                  <a:pt x="50800" y="8826500"/>
                  <a:pt x="127000" y="8661400"/>
                </a:cubicBezTo>
                <a:lnTo>
                  <a:pt x="203200" y="8458200"/>
                </a:lnTo>
                <a:cubicBezTo>
                  <a:pt x="266700" y="8293100"/>
                  <a:pt x="406400" y="8001000"/>
                  <a:pt x="508000" y="7823200"/>
                </a:cubicBezTo>
                <a:lnTo>
                  <a:pt x="1435100" y="6159500"/>
                </a:lnTo>
                <a:cubicBezTo>
                  <a:pt x="1663700" y="5753100"/>
                  <a:pt x="1663700" y="5588000"/>
                  <a:pt x="1435100" y="5448300"/>
                </a:cubicBezTo>
                <a:cubicBezTo>
                  <a:pt x="1333500" y="5384800"/>
                  <a:pt x="1257300" y="5181600"/>
                  <a:pt x="1257300" y="4978400"/>
                </a:cubicBezTo>
                <a:lnTo>
                  <a:pt x="1257300" y="4851400"/>
                </a:lnTo>
                <a:cubicBezTo>
                  <a:pt x="1257300" y="4394200"/>
                  <a:pt x="1346200" y="4305300"/>
                  <a:pt x="1790700" y="4305300"/>
                </a:cubicBezTo>
                <a:lnTo>
                  <a:pt x="1968500" y="4305300"/>
                </a:lnTo>
                <a:cubicBezTo>
                  <a:pt x="2374900" y="4305300"/>
                  <a:pt x="2451100" y="4254500"/>
                  <a:pt x="2667000" y="3797300"/>
                </a:cubicBezTo>
                <a:lnTo>
                  <a:pt x="3606800" y="1905000"/>
                </a:lnTo>
                <a:cubicBezTo>
                  <a:pt x="3860800" y="1384300"/>
                  <a:pt x="3797300" y="1079500"/>
                  <a:pt x="3403600" y="1079500"/>
                </a:cubicBezTo>
                <a:lnTo>
                  <a:pt x="901700" y="1079500"/>
                </a:lnTo>
                <a:cubicBezTo>
                  <a:pt x="444500" y="1079500"/>
                  <a:pt x="355600" y="990600"/>
                  <a:pt x="355600" y="546100"/>
                </a:cubicBezTo>
                <a:cubicBezTo>
                  <a:pt x="355600" y="88900"/>
                  <a:pt x="444500" y="0"/>
                  <a:pt x="901700" y="0"/>
                </a:cubicBezTo>
                <a:close/>
                <a:moveTo>
                  <a:pt x="6642100" y="96520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69" name="Freeform 3169"/>
          <p:cNvSpPr/>
          <p:nvPr/>
        </p:nvSpPr>
        <p:spPr>
          <a:xfrm rot="0" flipH="0" flipV="0">
            <a:off x="26346957" y="18446877"/>
            <a:ext cx="44367" cy="82365"/>
          </a:xfrm>
          <a:custGeom>
            <a:pathLst>
              <a:path w="5219700" h="9690100">
                <a:moveTo>
                  <a:pt x="901700" y="0"/>
                </a:moveTo>
                <a:lnTo>
                  <a:pt x="4483100" y="0"/>
                </a:lnTo>
                <a:cubicBezTo>
                  <a:pt x="4876800" y="0"/>
                  <a:pt x="4978400" y="63500"/>
                  <a:pt x="5118100" y="406400"/>
                </a:cubicBezTo>
                <a:cubicBezTo>
                  <a:pt x="5219700" y="685800"/>
                  <a:pt x="5219700" y="685800"/>
                  <a:pt x="5029200" y="1054100"/>
                </a:cubicBezTo>
                <a:lnTo>
                  <a:pt x="3759200" y="3530600"/>
                </a:lnTo>
                <a:cubicBezTo>
                  <a:pt x="3670300" y="3708400"/>
                  <a:pt x="3594100" y="4013200"/>
                  <a:pt x="3594100" y="4216400"/>
                </a:cubicBezTo>
                <a:lnTo>
                  <a:pt x="3594100" y="4305300"/>
                </a:lnTo>
                <a:cubicBezTo>
                  <a:pt x="3594100" y="4508500"/>
                  <a:pt x="3670300" y="4711700"/>
                  <a:pt x="3771900" y="4775200"/>
                </a:cubicBezTo>
                <a:cubicBezTo>
                  <a:pt x="3860800" y="4838700"/>
                  <a:pt x="3949700" y="4953000"/>
                  <a:pt x="3949700" y="5041900"/>
                </a:cubicBezTo>
                <a:cubicBezTo>
                  <a:pt x="3949700" y="5295900"/>
                  <a:pt x="3797300" y="5384800"/>
                  <a:pt x="3403600" y="5384800"/>
                </a:cubicBezTo>
                <a:lnTo>
                  <a:pt x="3225800" y="5384800"/>
                </a:lnTo>
                <a:cubicBezTo>
                  <a:pt x="3022600" y="5384800"/>
                  <a:pt x="2819400" y="5524500"/>
                  <a:pt x="2730500" y="5740400"/>
                </a:cubicBezTo>
                <a:lnTo>
                  <a:pt x="2425700" y="6540500"/>
                </a:lnTo>
                <a:cubicBezTo>
                  <a:pt x="2349500" y="6731000"/>
                  <a:pt x="2209800" y="7035800"/>
                  <a:pt x="2120900" y="7213600"/>
                </a:cubicBezTo>
                <a:lnTo>
                  <a:pt x="939800" y="9372600"/>
                </a:lnTo>
                <a:cubicBezTo>
                  <a:pt x="850900" y="9550400"/>
                  <a:pt x="635000" y="9690100"/>
                  <a:pt x="469900" y="9690100"/>
                </a:cubicBezTo>
                <a:cubicBezTo>
                  <a:pt x="114300" y="9690100"/>
                  <a:pt x="0" y="9588500"/>
                  <a:pt x="0" y="9232900"/>
                </a:cubicBezTo>
                <a:cubicBezTo>
                  <a:pt x="0" y="9093200"/>
                  <a:pt x="50800" y="8826500"/>
                  <a:pt x="127000" y="8661400"/>
                </a:cubicBezTo>
                <a:lnTo>
                  <a:pt x="203200" y="8458200"/>
                </a:lnTo>
                <a:cubicBezTo>
                  <a:pt x="266700" y="8293100"/>
                  <a:pt x="406400" y="8001000"/>
                  <a:pt x="508000" y="7823200"/>
                </a:cubicBezTo>
                <a:lnTo>
                  <a:pt x="1435100" y="6159500"/>
                </a:lnTo>
                <a:cubicBezTo>
                  <a:pt x="1663700" y="5753100"/>
                  <a:pt x="1663700" y="5588000"/>
                  <a:pt x="1435100" y="5448300"/>
                </a:cubicBezTo>
                <a:cubicBezTo>
                  <a:pt x="1333500" y="5384800"/>
                  <a:pt x="1257300" y="5181600"/>
                  <a:pt x="1257300" y="4978400"/>
                </a:cubicBezTo>
                <a:lnTo>
                  <a:pt x="1257300" y="4851400"/>
                </a:lnTo>
                <a:cubicBezTo>
                  <a:pt x="1257300" y="4394200"/>
                  <a:pt x="1346200" y="4305300"/>
                  <a:pt x="1790700" y="4305300"/>
                </a:cubicBezTo>
                <a:lnTo>
                  <a:pt x="1968500" y="4305300"/>
                </a:lnTo>
                <a:cubicBezTo>
                  <a:pt x="2374900" y="4305300"/>
                  <a:pt x="2451100" y="4254500"/>
                  <a:pt x="2667000" y="3797300"/>
                </a:cubicBezTo>
                <a:lnTo>
                  <a:pt x="3606800" y="1905000"/>
                </a:lnTo>
                <a:cubicBezTo>
                  <a:pt x="3860800" y="1384300"/>
                  <a:pt x="3797300" y="1079500"/>
                  <a:pt x="3403600" y="1079500"/>
                </a:cubicBezTo>
                <a:lnTo>
                  <a:pt x="901700" y="1079500"/>
                </a:lnTo>
                <a:cubicBezTo>
                  <a:pt x="444500" y="1079500"/>
                  <a:pt x="355600" y="990600"/>
                  <a:pt x="355600" y="546100"/>
                </a:cubicBezTo>
                <a:cubicBezTo>
                  <a:pt x="355600" y="88900"/>
                  <a:pt x="444500" y="0"/>
                  <a:pt x="901700" y="0"/>
                </a:cubicBezTo>
                <a:close/>
                <a:moveTo>
                  <a:pt x="6642100" y="96520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0" name="Freeform 3170"/>
          <p:cNvSpPr/>
          <p:nvPr/>
        </p:nvSpPr>
        <p:spPr>
          <a:xfrm rot="0" flipH="0" flipV="0">
            <a:off x="26396268" y="18447416"/>
            <a:ext cx="48901" cy="80746"/>
          </a:xfrm>
          <a:custGeom>
            <a:pathLst>
              <a:path w="5753100" h="9499600">
                <a:moveTo>
                  <a:pt x="5245100" y="4495800"/>
                </a:moveTo>
                <a:lnTo>
                  <a:pt x="4711700" y="5905500"/>
                </a:lnTo>
                <a:cubicBezTo>
                  <a:pt x="4610100" y="6159500"/>
                  <a:pt x="4419600" y="6565900"/>
                  <a:pt x="4279900" y="6794500"/>
                </a:cubicBezTo>
                <a:lnTo>
                  <a:pt x="3911600" y="7404100"/>
                </a:lnTo>
                <a:cubicBezTo>
                  <a:pt x="3771900" y="7632700"/>
                  <a:pt x="3467100" y="7988300"/>
                  <a:pt x="3238500" y="8178800"/>
                </a:cubicBezTo>
                <a:lnTo>
                  <a:pt x="2654300" y="8648700"/>
                </a:lnTo>
                <a:cubicBezTo>
                  <a:pt x="2006600" y="9194800"/>
                  <a:pt x="1193800" y="9499600"/>
                  <a:pt x="406400" y="9499600"/>
                </a:cubicBezTo>
                <a:cubicBezTo>
                  <a:pt x="190500" y="9499600"/>
                  <a:pt x="0" y="9334500"/>
                  <a:pt x="0" y="9144000"/>
                </a:cubicBezTo>
                <a:cubicBezTo>
                  <a:pt x="0" y="8940800"/>
                  <a:pt x="228600" y="8686800"/>
                  <a:pt x="508000" y="8572500"/>
                </a:cubicBezTo>
                <a:lnTo>
                  <a:pt x="838200" y="8432800"/>
                </a:lnTo>
                <a:cubicBezTo>
                  <a:pt x="1117600" y="8318500"/>
                  <a:pt x="1460500" y="8191500"/>
                  <a:pt x="1587500" y="8166100"/>
                </a:cubicBezTo>
                <a:cubicBezTo>
                  <a:pt x="2133600" y="8039100"/>
                  <a:pt x="2260600" y="7962900"/>
                  <a:pt x="2578100" y="7607300"/>
                </a:cubicBezTo>
                <a:lnTo>
                  <a:pt x="3073400" y="7035800"/>
                </a:lnTo>
                <a:cubicBezTo>
                  <a:pt x="3263900" y="6832600"/>
                  <a:pt x="3441700" y="6515100"/>
                  <a:pt x="3492500" y="6337300"/>
                </a:cubicBezTo>
                <a:cubicBezTo>
                  <a:pt x="3644900" y="5791200"/>
                  <a:pt x="3594100" y="5727700"/>
                  <a:pt x="2908300" y="5727700"/>
                </a:cubicBezTo>
                <a:lnTo>
                  <a:pt x="1943100" y="5727700"/>
                </a:lnTo>
                <a:cubicBezTo>
                  <a:pt x="901700" y="5727700"/>
                  <a:pt x="368300" y="5168900"/>
                  <a:pt x="368300" y="4064000"/>
                </a:cubicBezTo>
                <a:lnTo>
                  <a:pt x="368300" y="3187700"/>
                </a:lnTo>
                <a:cubicBezTo>
                  <a:pt x="368300" y="2908300"/>
                  <a:pt x="406400" y="2641600"/>
                  <a:pt x="457200" y="2590800"/>
                </a:cubicBezTo>
                <a:cubicBezTo>
                  <a:pt x="508000" y="2540000"/>
                  <a:pt x="571500" y="2362200"/>
                  <a:pt x="609600" y="2184400"/>
                </a:cubicBezTo>
                <a:cubicBezTo>
                  <a:pt x="762000" y="1562100"/>
                  <a:pt x="1003300" y="1130300"/>
                  <a:pt x="1397000" y="812800"/>
                </a:cubicBezTo>
                <a:lnTo>
                  <a:pt x="1587500" y="673100"/>
                </a:lnTo>
                <a:cubicBezTo>
                  <a:pt x="2209800" y="177800"/>
                  <a:pt x="2755900" y="0"/>
                  <a:pt x="3644900" y="0"/>
                </a:cubicBezTo>
                <a:lnTo>
                  <a:pt x="3797300" y="0"/>
                </a:lnTo>
                <a:cubicBezTo>
                  <a:pt x="4076700" y="0"/>
                  <a:pt x="4445000" y="114300"/>
                  <a:pt x="4622800" y="266700"/>
                </a:cubicBezTo>
                <a:cubicBezTo>
                  <a:pt x="4787900" y="406400"/>
                  <a:pt x="4953000" y="533400"/>
                  <a:pt x="4978400" y="533400"/>
                </a:cubicBezTo>
                <a:cubicBezTo>
                  <a:pt x="5118100" y="533400"/>
                  <a:pt x="5410200" y="952500"/>
                  <a:pt x="5562600" y="1384300"/>
                </a:cubicBezTo>
                <a:cubicBezTo>
                  <a:pt x="5753100" y="1905000"/>
                  <a:pt x="5753100" y="1905000"/>
                  <a:pt x="5664200" y="2451100"/>
                </a:cubicBezTo>
                <a:lnTo>
                  <a:pt x="5486400" y="3556000"/>
                </a:lnTo>
                <a:cubicBezTo>
                  <a:pt x="5448300" y="3822700"/>
                  <a:pt x="5334000" y="4241800"/>
                  <a:pt x="5245100" y="4495800"/>
                </a:cubicBezTo>
                <a:close/>
                <a:moveTo>
                  <a:pt x="3721100" y="9588500"/>
                </a:moveTo>
                <a:moveTo>
                  <a:pt x="1943100" y="4660900"/>
                </a:moveTo>
                <a:lnTo>
                  <a:pt x="3530600" y="4660900"/>
                </a:lnTo>
                <a:cubicBezTo>
                  <a:pt x="4013200" y="4660900"/>
                  <a:pt x="4216400" y="4394200"/>
                  <a:pt x="4457700" y="3390900"/>
                </a:cubicBezTo>
                <a:lnTo>
                  <a:pt x="4559300" y="2971800"/>
                </a:lnTo>
                <a:cubicBezTo>
                  <a:pt x="4610100" y="2717800"/>
                  <a:pt x="4660900" y="2362200"/>
                  <a:pt x="4660900" y="2184400"/>
                </a:cubicBezTo>
                <a:cubicBezTo>
                  <a:pt x="4660900" y="1422400"/>
                  <a:pt x="4279900" y="1066800"/>
                  <a:pt x="3441700" y="1066800"/>
                </a:cubicBezTo>
                <a:lnTo>
                  <a:pt x="3213100" y="1066800"/>
                </a:lnTo>
                <a:cubicBezTo>
                  <a:pt x="2921000" y="1066800"/>
                  <a:pt x="2514600" y="1219200"/>
                  <a:pt x="2298700" y="1384300"/>
                </a:cubicBezTo>
                <a:lnTo>
                  <a:pt x="2108200" y="1549400"/>
                </a:lnTo>
                <a:cubicBezTo>
                  <a:pt x="1879600" y="1714500"/>
                  <a:pt x="1689100" y="2006600"/>
                  <a:pt x="1663700" y="2184400"/>
                </a:cubicBezTo>
                <a:cubicBezTo>
                  <a:pt x="1638300" y="2362200"/>
                  <a:pt x="1574800" y="2540000"/>
                  <a:pt x="1524000" y="2590800"/>
                </a:cubicBezTo>
                <a:cubicBezTo>
                  <a:pt x="1485900" y="2641600"/>
                  <a:pt x="1435100" y="2908300"/>
                  <a:pt x="1435100" y="3187700"/>
                </a:cubicBezTo>
                <a:lnTo>
                  <a:pt x="1435100" y="4152900"/>
                </a:lnTo>
                <a:cubicBezTo>
                  <a:pt x="1435100" y="4610100"/>
                  <a:pt x="1485900" y="4660900"/>
                  <a:pt x="1943100" y="4660900"/>
                </a:cubicBezTo>
                <a:close/>
                <a:moveTo>
                  <a:pt x="3556000" y="9588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1" name="Freeform 3171"/>
          <p:cNvSpPr/>
          <p:nvPr/>
        </p:nvSpPr>
        <p:spPr>
          <a:xfrm rot="0" flipH="0" flipV="0">
            <a:off x="26451406" y="18446661"/>
            <a:ext cx="53327" cy="82257"/>
          </a:xfrm>
          <a:custGeom>
            <a:pathLst>
              <a:path w="6273800" h="9677400">
                <a:moveTo>
                  <a:pt x="5219700" y="6565900"/>
                </a:moveTo>
                <a:lnTo>
                  <a:pt x="4737100" y="8051800"/>
                </a:lnTo>
                <a:cubicBezTo>
                  <a:pt x="4660900" y="8305800"/>
                  <a:pt x="4394200" y="8674100"/>
                  <a:pt x="4152900" y="8851900"/>
                </a:cubicBezTo>
                <a:lnTo>
                  <a:pt x="3746500" y="9182100"/>
                </a:lnTo>
                <a:cubicBezTo>
                  <a:pt x="3225800" y="9588500"/>
                  <a:pt x="2946400" y="9677400"/>
                  <a:pt x="2260600" y="9677400"/>
                </a:cubicBezTo>
                <a:lnTo>
                  <a:pt x="1752600" y="9677400"/>
                </a:lnTo>
                <a:cubicBezTo>
                  <a:pt x="1473200" y="9677400"/>
                  <a:pt x="1054100" y="9563100"/>
                  <a:pt x="812800" y="9423400"/>
                </a:cubicBezTo>
                <a:lnTo>
                  <a:pt x="800100" y="9410700"/>
                </a:lnTo>
                <a:cubicBezTo>
                  <a:pt x="241300" y="9080500"/>
                  <a:pt x="0" y="8674100"/>
                  <a:pt x="0" y="8039100"/>
                </a:cubicBezTo>
                <a:lnTo>
                  <a:pt x="0" y="7137400"/>
                </a:lnTo>
                <a:cubicBezTo>
                  <a:pt x="0" y="6858000"/>
                  <a:pt x="38100" y="6591300"/>
                  <a:pt x="88900" y="6540500"/>
                </a:cubicBezTo>
                <a:cubicBezTo>
                  <a:pt x="139700" y="6489700"/>
                  <a:pt x="266700" y="6261100"/>
                  <a:pt x="381000" y="6019800"/>
                </a:cubicBezTo>
                <a:lnTo>
                  <a:pt x="444500" y="5880100"/>
                </a:lnTo>
                <a:cubicBezTo>
                  <a:pt x="558800" y="5638800"/>
                  <a:pt x="800100" y="5283200"/>
                  <a:pt x="965200" y="5080000"/>
                </a:cubicBezTo>
                <a:lnTo>
                  <a:pt x="1117600" y="4902200"/>
                </a:lnTo>
                <a:cubicBezTo>
                  <a:pt x="1460500" y="4495800"/>
                  <a:pt x="1524000" y="3708400"/>
                  <a:pt x="1244600" y="3365500"/>
                </a:cubicBezTo>
                <a:cubicBezTo>
                  <a:pt x="1054100" y="3124200"/>
                  <a:pt x="1016000" y="2743200"/>
                  <a:pt x="1155700" y="2603500"/>
                </a:cubicBezTo>
                <a:cubicBezTo>
                  <a:pt x="1206500" y="2552700"/>
                  <a:pt x="1270000" y="2324100"/>
                  <a:pt x="1295400" y="2108200"/>
                </a:cubicBezTo>
                <a:cubicBezTo>
                  <a:pt x="1308100" y="1892300"/>
                  <a:pt x="1485900" y="1549400"/>
                  <a:pt x="1689100" y="1346200"/>
                </a:cubicBezTo>
                <a:lnTo>
                  <a:pt x="2298700" y="723900"/>
                </a:lnTo>
                <a:cubicBezTo>
                  <a:pt x="2717800" y="292100"/>
                  <a:pt x="3479800" y="0"/>
                  <a:pt x="4178300" y="0"/>
                </a:cubicBezTo>
                <a:lnTo>
                  <a:pt x="4330700" y="0"/>
                </a:lnTo>
                <a:cubicBezTo>
                  <a:pt x="4610100" y="0"/>
                  <a:pt x="5016500" y="114300"/>
                  <a:pt x="5245100" y="254000"/>
                </a:cubicBezTo>
                <a:lnTo>
                  <a:pt x="5448300" y="368300"/>
                </a:lnTo>
                <a:cubicBezTo>
                  <a:pt x="5981700" y="698500"/>
                  <a:pt x="6273800" y="1219200"/>
                  <a:pt x="6273800" y="1866900"/>
                </a:cubicBezTo>
                <a:lnTo>
                  <a:pt x="6273800" y="1993900"/>
                </a:lnTo>
                <a:cubicBezTo>
                  <a:pt x="6273800" y="2806700"/>
                  <a:pt x="5765800" y="3886200"/>
                  <a:pt x="5219700" y="4216400"/>
                </a:cubicBezTo>
                <a:cubicBezTo>
                  <a:pt x="4965700" y="4368800"/>
                  <a:pt x="4953000" y="4914900"/>
                  <a:pt x="5194300" y="5334000"/>
                </a:cubicBezTo>
                <a:cubicBezTo>
                  <a:pt x="5410200" y="5715000"/>
                  <a:pt x="5422900" y="5956300"/>
                  <a:pt x="5219700" y="6565900"/>
                </a:cubicBezTo>
                <a:close/>
                <a:moveTo>
                  <a:pt x="1879600" y="9677400"/>
                </a:moveTo>
                <a:moveTo>
                  <a:pt x="3035300" y="1435100"/>
                </a:moveTo>
                <a:lnTo>
                  <a:pt x="2501900" y="1968500"/>
                </a:lnTo>
                <a:cubicBezTo>
                  <a:pt x="2311400" y="2171700"/>
                  <a:pt x="2146300" y="2565400"/>
                  <a:pt x="2146300" y="2844800"/>
                </a:cubicBezTo>
                <a:lnTo>
                  <a:pt x="2146300" y="2933700"/>
                </a:lnTo>
                <a:cubicBezTo>
                  <a:pt x="2146300" y="3530600"/>
                  <a:pt x="2654300" y="3949700"/>
                  <a:pt x="3378200" y="3949700"/>
                </a:cubicBezTo>
                <a:lnTo>
                  <a:pt x="3517900" y="3949700"/>
                </a:lnTo>
                <a:cubicBezTo>
                  <a:pt x="4102100" y="3949700"/>
                  <a:pt x="5092700" y="3213100"/>
                  <a:pt x="5232400" y="2692400"/>
                </a:cubicBezTo>
                <a:lnTo>
                  <a:pt x="5257800" y="2616200"/>
                </a:lnTo>
                <a:cubicBezTo>
                  <a:pt x="5422900" y="1968500"/>
                  <a:pt x="5410200" y="1892300"/>
                  <a:pt x="5105400" y="1460500"/>
                </a:cubicBezTo>
                <a:cubicBezTo>
                  <a:pt x="4953000" y="1244600"/>
                  <a:pt x="4610100" y="1079500"/>
                  <a:pt x="4330700" y="1079500"/>
                </a:cubicBezTo>
                <a:lnTo>
                  <a:pt x="3911600" y="1079500"/>
                </a:lnTo>
                <a:cubicBezTo>
                  <a:pt x="3632200" y="1079500"/>
                  <a:pt x="3238500" y="1231900"/>
                  <a:pt x="3035300" y="1435100"/>
                </a:cubicBezTo>
                <a:close/>
                <a:moveTo>
                  <a:pt x="7010400" y="9677400"/>
                </a:moveTo>
                <a:moveTo>
                  <a:pt x="1752600" y="8610600"/>
                </a:moveTo>
                <a:lnTo>
                  <a:pt x="2235200" y="8610600"/>
                </a:lnTo>
                <a:cubicBezTo>
                  <a:pt x="3009900" y="8610600"/>
                  <a:pt x="3632200" y="8267700"/>
                  <a:pt x="3822700" y="7747000"/>
                </a:cubicBezTo>
                <a:lnTo>
                  <a:pt x="4127500" y="6921500"/>
                </a:lnTo>
                <a:cubicBezTo>
                  <a:pt x="4216400" y="6667500"/>
                  <a:pt x="4292600" y="6223000"/>
                  <a:pt x="4292600" y="5943600"/>
                </a:cubicBezTo>
                <a:lnTo>
                  <a:pt x="4292600" y="5892800"/>
                </a:lnTo>
                <a:cubicBezTo>
                  <a:pt x="4292600" y="5245100"/>
                  <a:pt x="4216400" y="5130800"/>
                  <a:pt x="3670300" y="4965700"/>
                </a:cubicBezTo>
                <a:cubicBezTo>
                  <a:pt x="2362200" y="4597400"/>
                  <a:pt x="1549400" y="5181600"/>
                  <a:pt x="1092200" y="6819900"/>
                </a:cubicBezTo>
                <a:lnTo>
                  <a:pt x="1016000" y="7073900"/>
                </a:lnTo>
                <a:cubicBezTo>
                  <a:pt x="863600" y="7620000"/>
                  <a:pt x="863600" y="7708900"/>
                  <a:pt x="977900" y="8115300"/>
                </a:cubicBezTo>
                <a:cubicBezTo>
                  <a:pt x="1104900" y="8559800"/>
                  <a:pt x="1181100" y="8610600"/>
                  <a:pt x="1752600" y="8610600"/>
                </a:cubicBezTo>
                <a:close/>
                <a:moveTo>
                  <a:pt x="-165100" y="9677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2" name="Freeform 3172"/>
          <p:cNvSpPr/>
          <p:nvPr/>
        </p:nvSpPr>
        <p:spPr>
          <a:xfrm rot="0" flipH="0" flipV="0">
            <a:off x="26509242" y="18495994"/>
            <a:ext cx="45770" cy="9175"/>
          </a:xfrm>
          <a:custGeom>
            <a:pathLst>
              <a:path w="5384800" h="1079500">
                <a:moveTo>
                  <a:pt x="4914900" y="1079500"/>
                </a:moveTo>
                <a:lnTo>
                  <a:pt x="368300" y="1079500"/>
                </a:lnTo>
                <a:cubicBezTo>
                  <a:pt x="127000" y="1079500"/>
                  <a:pt x="0" y="952500"/>
                  <a:pt x="0" y="723900"/>
                </a:cubicBezTo>
                <a:cubicBezTo>
                  <a:pt x="0" y="520700"/>
                  <a:pt x="88900" y="355600"/>
                  <a:pt x="190500" y="355600"/>
                </a:cubicBezTo>
                <a:cubicBezTo>
                  <a:pt x="279400" y="355600"/>
                  <a:pt x="368300" y="279400"/>
                  <a:pt x="368300" y="177800"/>
                </a:cubicBezTo>
                <a:cubicBezTo>
                  <a:pt x="368300" y="88900"/>
                  <a:pt x="520700" y="0"/>
                  <a:pt x="723900" y="0"/>
                </a:cubicBezTo>
                <a:lnTo>
                  <a:pt x="4673600" y="0"/>
                </a:lnTo>
                <a:cubicBezTo>
                  <a:pt x="4864100" y="0"/>
                  <a:pt x="5029200" y="88900"/>
                  <a:pt x="5029200" y="177800"/>
                </a:cubicBezTo>
                <a:cubicBezTo>
                  <a:pt x="5029200" y="279400"/>
                  <a:pt x="5105400" y="355600"/>
                  <a:pt x="5207000" y="355600"/>
                </a:cubicBezTo>
                <a:cubicBezTo>
                  <a:pt x="5308600" y="355600"/>
                  <a:pt x="5384800" y="444500"/>
                  <a:pt x="5384800" y="546100"/>
                </a:cubicBezTo>
                <a:cubicBezTo>
                  <a:pt x="5384800" y="635000"/>
                  <a:pt x="5359400" y="800100"/>
                  <a:pt x="5334000" y="901700"/>
                </a:cubicBezTo>
                <a:cubicBezTo>
                  <a:pt x="5295900" y="1003300"/>
                  <a:pt x="5118100" y="1079500"/>
                  <a:pt x="4914900" y="1079500"/>
                </a:cubicBezTo>
                <a:close/>
                <a:moveTo>
                  <a:pt x="1930400" y="3873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3" name="Freeform 3173"/>
          <p:cNvSpPr/>
          <p:nvPr/>
        </p:nvSpPr>
        <p:spPr>
          <a:xfrm rot="0" flipH="0" flipV="0">
            <a:off x="26586834" y="18446337"/>
            <a:ext cx="44907" cy="82257"/>
          </a:xfrm>
          <a:custGeom>
            <a:pathLst>
              <a:path w="5283200" h="9677400">
                <a:moveTo>
                  <a:pt x="1384300" y="0"/>
                </a:moveTo>
                <a:lnTo>
                  <a:pt x="4000500" y="0"/>
                </a:lnTo>
                <a:cubicBezTo>
                  <a:pt x="4559300" y="0"/>
                  <a:pt x="5067300" y="101600"/>
                  <a:pt x="5118100" y="215900"/>
                </a:cubicBezTo>
                <a:cubicBezTo>
                  <a:pt x="5283200" y="660400"/>
                  <a:pt x="5194300" y="1066800"/>
                  <a:pt x="4635500" y="2273300"/>
                </a:cubicBezTo>
                <a:lnTo>
                  <a:pt x="4457700" y="2654300"/>
                </a:lnTo>
                <a:cubicBezTo>
                  <a:pt x="4216400" y="3162300"/>
                  <a:pt x="3924300" y="3581400"/>
                  <a:pt x="3810000" y="3581400"/>
                </a:cubicBezTo>
                <a:cubicBezTo>
                  <a:pt x="3683000" y="3581400"/>
                  <a:pt x="3594100" y="3822700"/>
                  <a:pt x="3594100" y="4127500"/>
                </a:cubicBezTo>
                <a:cubicBezTo>
                  <a:pt x="3594100" y="4419600"/>
                  <a:pt x="3670300" y="4660900"/>
                  <a:pt x="3771900" y="4660900"/>
                </a:cubicBezTo>
                <a:cubicBezTo>
                  <a:pt x="3860800" y="4660900"/>
                  <a:pt x="3949700" y="4826000"/>
                  <a:pt x="3949700" y="5016500"/>
                </a:cubicBezTo>
                <a:cubicBezTo>
                  <a:pt x="3949700" y="5219700"/>
                  <a:pt x="3708400" y="5372100"/>
                  <a:pt x="3403600" y="5372100"/>
                </a:cubicBezTo>
                <a:cubicBezTo>
                  <a:pt x="3111500" y="5372100"/>
                  <a:pt x="2667000" y="5803900"/>
                  <a:pt x="2413000" y="6337300"/>
                </a:cubicBezTo>
                <a:lnTo>
                  <a:pt x="1892300" y="7416800"/>
                </a:lnTo>
                <a:cubicBezTo>
                  <a:pt x="1638300" y="7950200"/>
                  <a:pt x="1435100" y="8509000"/>
                  <a:pt x="1435100" y="8674100"/>
                </a:cubicBezTo>
                <a:cubicBezTo>
                  <a:pt x="1435100" y="9080500"/>
                  <a:pt x="800100" y="9677400"/>
                  <a:pt x="355600" y="9677400"/>
                </a:cubicBezTo>
                <a:cubicBezTo>
                  <a:pt x="165100" y="9677400"/>
                  <a:pt x="0" y="9436100"/>
                  <a:pt x="0" y="9144000"/>
                </a:cubicBezTo>
                <a:cubicBezTo>
                  <a:pt x="0" y="8851900"/>
                  <a:pt x="88900" y="8597900"/>
                  <a:pt x="177800" y="8597900"/>
                </a:cubicBezTo>
                <a:cubicBezTo>
                  <a:pt x="279400" y="8597900"/>
                  <a:pt x="571500" y="8166100"/>
                  <a:pt x="825500" y="7645400"/>
                </a:cubicBezTo>
                <a:lnTo>
                  <a:pt x="1333500" y="6565900"/>
                </a:lnTo>
                <a:cubicBezTo>
                  <a:pt x="1587500" y="6032500"/>
                  <a:pt x="1790700" y="5549900"/>
                  <a:pt x="1790700" y="5486400"/>
                </a:cubicBezTo>
                <a:cubicBezTo>
                  <a:pt x="1790700" y="5422900"/>
                  <a:pt x="1638300" y="5372100"/>
                  <a:pt x="1435100" y="5372100"/>
                </a:cubicBezTo>
                <a:cubicBezTo>
                  <a:pt x="1244600" y="5372100"/>
                  <a:pt x="1079500" y="5219700"/>
                  <a:pt x="1079500" y="5016500"/>
                </a:cubicBezTo>
                <a:cubicBezTo>
                  <a:pt x="1079500" y="4826000"/>
                  <a:pt x="1155700" y="4584700"/>
                  <a:pt x="1257300" y="4483100"/>
                </a:cubicBezTo>
                <a:cubicBezTo>
                  <a:pt x="1358900" y="4381500"/>
                  <a:pt x="1676400" y="4305300"/>
                  <a:pt x="1981200" y="4305300"/>
                </a:cubicBezTo>
                <a:cubicBezTo>
                  <a:pt x="2273300" y="4305300"/>
                  <a:pt x="2717800" y="3873500"/>
                  <a:pt x="2971800" y="3340100"/>
                </a:cubicBezTo>
                <a:lnTo>
                  <a:pt x="3492500" y="2260600"/>
                </a:lnTo>
                <a:cubicBezTo>
                  <a:pt x="3746500" y="1727200"/>
                  <a:pt x="3949700" y="1244600"/>
                  <a:pt x="3949700" y="1181100"/>
                </a:cubicBezTo>
                <a:cubicBezTo>
                  <a:pt x="3949700" y="1130300"/>
                  <a:pt x="3492500" y="1079500"/>
                  <a:pt x="2933700" y="1079500"/>
                </a:cubicBezTo>
                <a:lnTo>
                  <a:pt x="1384300" y="1079500"/>
                </a:lnTo>
                <a:cubicBezTo>
                  <a:pt x="825500" y="1079500"/>
                  <a:pt x="355600" y="825500"/>
                  <a:pt x="355600" y="533400"/>
                </a:cubicBezTo>
                <a:cubicBezTo>
                  <a:pt x="355600" y="241300"/>
                  <a:pt x="825500" y="0"/>
                  <a:pt x="1384300" y="0"/>
                </a:cubicBezTo>
                <a:close/>
                <a:moveTo>
                  <a:pt x="7404100" y="9715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4" name="Freeform 3174"/>
          <p:cNvSpPr/>
          <p:nvPr/>
        </p:nvSpPr>
        <p:spPr>
          <a:xfrm rot="0" flipH="0" flipV="0">
            <a:off x="26634393" y="18446229"/>
            <a:ext cx="48793" cy="82365"/>
          </a:xfrm>
          <a:custGeom>
            <a:pathLst>
              <a:path w="5740400" h="9690100">
                <a:moveTo>
                  <a:pt x="5181600" y="5753100"/>
                </a:moveTo>
                <a:lnTo>
                  <a:pt x="3886200" y="8293100"/>
                </a:lnTo>
                <a:cubicBezTo>
                  <a:pt x="3759200" y="8534400"/>
                  <a:pt x="3467100" y="8877300"/>
                  <a:pt x="3238500" y="9055100"/>
                </a:cubicBezTo>
                <a:lnTo>
                  <a:pt x="3073400" y="9194800"/>
                </a:lnTo>
                <a:cubicBezTo>
                  <a:pt x="2540000" y="9613900"/>
                  <a:pt x="2336800" y="9690100"/>
                  <a:pt x="1727200" y="9690100"/>
                </a:cubicBezTo>
                <a:lnTo>
                  <a:pt x="1587500" y="9690100"/>
                </a:lnTo>
                <a:cubicBezTo>
                  <a:pt x="647700" y="9690100"/>
                  <a:pt x="0" y="8915400"/>
                  <a:pt x="0" y="7797800"/>
                </a:cubicBezTo>
                <a:lnTo>
                  <a:pt x="0" y="6426200"/>
                </a:lnTo>
                <a:cubicBezTo>
                  <a:pt x="0" y="6146800"/>
                  <a:pt x="38100" y="5715000"/>
                  <a:pt x="101600" y="5448300"/>
                </a:cubicBezTo>
                <a:lnTo>
                  <a:pt x="215900" y="4864100"/>
                </a:lnTo>
                <a:cubicBezTo>
                  <a:pt x="279400" y="4597400"/>
                  <a:pt x="406400" y="4191000"/>
                  <a:pt x="508000" y="3937000"/>
                </a:cubicBezTo>
                <a:lnTo>
                  <a:pt x="1130300" y="2362200"/>
                </a:lnTo>
                <a:cubicBezTo>
                  <a:pt x="1231900" y="2120900"/>
                  <a:pt x="1422400" y="1803400"/>
                  <a:pt x="1549400" y="1676400"/>
                </a:cubicBezTo>
                <a:cubicBezTo>
                  <a:pt x="1689100" y="1549400"/>
                  <a:pt x="1879600" y="1308100"/>
                  <a:pt x="1993900" y="1143000"/>
                </a:cubicBezTo>
                <a:cubicBezTo>
                  <a:pt x="2540000" y="368300"/>
                  <a:pt x="3175000" y="0"/>
                  <a:pt x="4000500" y="0"/>
                </a:cubicBezTo>
                <a:lnTo>
                  <a:pt x="4152900" y="0"/>
                </a:lnTo>
                <a:cubicBezTo>
                  <a:pt x="4991100" y="0"/>
                  <a:pt x="5740400" y="965200"/>
                  <a:pt x="5740400" y="2070100"/>
                </a:cubicBezTo>
                <a:lnTo>
                  <a:pt x="5740400" y="3086100"/>
                </a:lnTo>
                <a:cubicBezTo>
                  <a:pt x="5740400" y="3365500"/>
                  <a:pt x="5689600" y="3810000"/>
                  <a:pt x="5638800" y="4064000"/>
                </a:cubicBezTo>
                <a:lnTo>
                  <a:pt x="5499100" y="4826000"/>
                </a:lnTo>
                <a:cubicBezTo>
                  <a:pt x="5461000" y="5092700"/>
                  <a:pt x="5308600" y="5511800"/>
                  <a:pt x="5181600" y="5753100"/>
                </a:cubicBezTo>
                <a:close/>
                <a:moveTo>
                  <a:pt x="2336800" y="9728200"/>
                </a:moveTo>
                <a:moveTo>
                  <a:pt x="2095500" y="2870200"/>
                </a:moveTo>
                <a:lnTo>
                  <a:pt x="1244600" y="5092700"/>
                </a:lnTo>
                <a:cubicBezTo>
                  <a:pt x="1155700" y="5359400"/>
                  <a:pt x="1066800" y="5791200"/>
                  <a:pt x="1066800" y="6070600"/>
                </a:cubicBezTo>
                <a:lnTo>
                  <a:pt x="1066800" y="7747000"/>
                </a:lnTo>
                <a:cubicBezTo>
                  <a:pt x="1066800" y="8356600"/>
                  <a:pt x="1295400" y="8610600"/>
                  <a:pt x="1854200" y="8610600"/>
                </a:cubicBezTo>
                <a:cubicBezTo>
                  <a:pt x="2413000" y="8610600"/>
                  <a:pt x="2832100" y="8331200"/>
                  <a:pt x="3111500" y="7785100"/>
                </a:cubicBezTo>
                <a:lnTo>
                  <a:pt x="3937000" y="6121400"/>
                </a:lnTo>
                <a:cubicBezTo>
                  <a:pt x="4064000" y="5867400"/>
                  <a:pt x="4216400" y="5448300"/>
                  <a:pt x="4279900" y="5181600"/>
                </a:cubicBezTo>
                <a:lnTo>
                  <a:pt x="4724400" y="3352800"/>
                </a:lnTo>
                <a:cubicBezTo>
                  <a:pt x="4914900" y="2565400"/>
                  <a:pt x="4800600" y="1574800"/>
                  <a:pt x="4483100" y="1257300"/>
                </a:cubicBezTo>
                <a:cubicBezTo>
                  <a:pt x="4191000" y="977900"/>
                  <a:pt x="3429000" y="1054100"/>
                  <a:pt x="3073400" y="1409700"/>
                </a:cubicBezTo>
                <a:cubicBezTo>
                  <a:pt x="2616200" y="1866900"/>
                  <a:pt x="2311400" y="2336800"/>
                  <a:pt x="2095500" y="2870200"/>
                </a:cubicBezTo>
                <a:close/>
                <a:moveTo>
                  <a:pt x="5219700" y="9728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5" name="Freeform 3175"/>
          <p:cNvSpPr/>
          <p:nvPr/>
        </p:nvSpPr>
        <p:spPr>
          <a:xfrm rot="0" flipH="0" flipV="0">
            <a:off x="26698273" y="18467819"/>
            <a:ext cx="51816" cy="45662"/>
          </a:xfrm>
          <a:custGeom>
            <a:pathLst>
              <a:path w="6096000" h="5372100">
                <a:moveTo>
                  <a:pt x="5372100" y="1790700"/>
                </a:moveTo>
                <a:cubicBezTo>
                  <a:pt x="5778500" y="1790700"/>
                  <a:pt x="6096000" y="1943100"/>
                  <a:pt x="6096000" y="2146300"/>
                </a:cubicBezTo>
                <a:cubicBezTo>
                  <a:pt x="6096000" y="2349500"/>
                  <a:pt x="5930900" y="2501900"/>
                  <a:pt x="5740400" y="2501900"/>
                </a:cubicBezTo>
                <a:cubicBezTo>
                  <a:pt x="5537200" y="2501900"/>
                  <a:pt x="5372100" y="2590800"/>
                  <a:pt x="5372100" y="2679700"/>
                </a:cubicBezTo>
                <a:cubicBezTo>
                  <a:pt x="5372100" y="2781300"/>
                  <a:pt x="5130800" y="2857500"/>
                  <a:pt x="4838700" y="2857500"/>
                </a:cubicBezTo>
                <a:cubicBezTo>
                  <a:pt x="4546600" y="2857500"/>
                  <a:pt x="4305300" y="2946400"/>
                  <a:pt x="4305300" y="3048000"/>
                </a:cubicBezTo>
                <a:cubicBezTo>
                  <a:pt x="4305300" y="3136900"/>
                  <a:pt x="4140200" y="3225800"/>
                  <a:pt x="3949700" y="3225800"/>
                </a:cubicBezTo>
                <a:cubicBezTo>
                  <a:pt x="3746500" y="3225800"/>
                  <a:pt x="3581400" y="3302000"/>
                  <a:pt x="3581400" y="3403600"/>
                </a:cubicBezTo>
                <a:cubicBezTo>
                  <a:pt x="3581400" y="3505200"/>
                  <a:pt x="3670300" y="3581400"/>
                  <a:pt x="3759200" y="3581400"/>
                </a:cubicBezTo>
                <a:cubicBezTo>
                  <a:pt x="3860800" y="3581400"/>
                  <a:pt x="3949700" y="3746500"/>
                  <a:pt x="3949700" y="3937000"/>
                </a:cubicBezTo>
                <a:cubicBezTo>
                  <a:pt x="3949700" y="4140200"/>
                  <a:pt x="4025900" y="4292600"/>
                  <a:pt x="4127500" y="4292600"/>
                </a:cubicBezTo>
                <a:cubicBezTo>
                  <a:pt x="4216400" y="4292600"/>
                  <a:pt x="4305300" y="4533900"/>
                  <a:pt x="4305300" y="4838700"/>
                </a:cubicBezTo>
                <a:cubicBezTo>
                  <a:pt x="4305300" y="5130800"/>
                  <a:pt x="4140200" y="5372100"/>
                  <a:pt x="3949700" y="5372100"/>
                </a:cubicBezTo>
                <a:cubicBezTo>
                  <a:pt x="3746500" y="5372100"/>
                  <a:pt x="3581400" y="5295900"/>
                  <a:pt x="3581400" y="5194300"/>
                </a:cubicBezTo>
                <a:cubicBezTo>
                  <a:pt x="3581400" y="5092700"/>
                  <a:pt x="3505200" y="5016500"/>
                  <a:pt x="3403600" y="5016500"/>
                </a:cubicBezTo>
                <a:cubicBezTo>
                  <a:pt x="3302000" y="5016500"/>
                  <a:pt x="3225800" y="4940300"/>
                  <a:pt x="3225800" y="4838700"/>
                </a:cubicBezTo>
                <a:cubicBezTo>
                  <a:pt x="3225800" y="4737100"/>
                  <a:pt x="3149600" y="4660900"/>
                  <a:pt x="3048000" y="4660900"/>
                </a:cubicBezTo>
                <a:cubicBezTo>
                  <a:pt x="2946400" y="4660900"/>
                  <a:pt x="2870200" y="4495800"/>
                  <a:pt x="2870200" y="4292600"/>
                </a:cubicBezTo>
                <a:cubicBezTo>
                  <a:pt x="2870200" y="4102100"/>
                  <a:pt x="2705100" y="3937000"/>
                  <a:pt x="2514600" y="3937000"/>
                </a:cubicBezTo>
                <a:cubicBezTo>
                  <a:pt x="2311400" y="3937000"/>
                  <a:pt x="2146300" y="4025900"/>
                  <a:pt x="2146300" y="4114800"/>
                </a:cubicBezTo>
                <a:cubicBezTo>
                  <a:pt x="2146300" y="4216400"/>
                  <a:pt x="2070100" y="4292600"/>
                  <a:pt x="1968500" y="4292600"/>
                </a:cubicBezTo>
                <a:cubicBezTo>
                  <a:pt x="1866900" y="4292600"/>
                  <a:pt x="1790700" y="4381500"/>
                  <a:pt x="1790700" y="4483100"/>
                </a:cubicBezTo>
                <a:cubicBezTo>
                  <a:pt x="1790700" y="4572000"/>
                  <a:pt x="1714500" y="4660900"/>
                  <a:pt x="1612900" y="4660900"/>
                </a:cubicBezTo>
                <a:cubicBezTo>
                  <a:pt x="1511300" y="4660900"/>
                  <a:pt x="1435100" y="4737100"/>
                  <a:pt x="1435100" y="4838700"/>
                </a:cubicBezTo>
                <a:cubicBezTo>
                  <a:pt x="1435100" y="4940300"/>
                  <a:pt x="1358900" y="5016500"/>
                  <a:pt x="1257300" y="5016500"/>
                </a:cubicBezTo>
                <a:cubicBezTo>
                  <a:pt x="1155700" y="5016500"/>
                  <a:pt x="1079500" y="5092700"/>
                  <a:pt x="1079500" y="5194300"/>
                </a:cubicBezTo>
                <a:cubicBezTo>
                  <a:pt x="1079500" y="5295900"/>
                  <a:pt x="914400" y="5372100"/>
                  <a:pt x="711200" y="5372100"/>
                </a:cubicBezTo>
                <a:cubicBezTo>
                  <a:pt x="520700" y="5372100"/>
                  <a:pt x="355600" y="5130800"/>
                  <a:pt x="355600" y="4838700"/>
                </a:cubicBezTo>
                <a:cubicBezTo>
                  <a:pt x="355600" y="4533900"/>
                  <a:pt x="444500" y="4292600"/>
                  <a:pt x="533400" y="4292600"/>
                </a:cubicBezTo>
                <a:cubicBezTo>
                  <a:pt x="635000" y="4292600"/>
                  <a:pt x="711200" y="4216400"/>
                  <a:pt x="711200" y="4114800"/>
                </a:cubicBezTo>
                <a:cubicBezTo>
                  <a:pt x="711200" y="4025900"/>
                  <a:pt x="800100" y="3937000"/>
                  <a:pt x="901700" y="3937000"/>
                </a:cubicBezTo>
                <a:cubicBezTo>
                  <a:pt x="990600" y="3937000"/>
                  <a:pt x="1079500" y="3860800"/>
                  <a:pt x="1079500" y="3759200"/>
                </a:cubicBezTo>
                <a:cubicBezTo>
                  <a:pt x="1079500" y="3657600"/>
                  <a:pt x="1231900" y="3581400"/>
                  <a:pt x="1435100" y="3581400"/>
                </a:cubicBezTo>
                <a:cubicBezTo>
                  <a:pt x="1625600" y="3581400"/>
                  <a:pt x="1790700" y="3505200"/>
                  <a:pt x="1790700" y="3403600"/>
                </a:cubicBezTo>
                <a:cubicBezTo>
                  <a:pt x="1790700" y="3302000"/>
                  <a:pt x="1714500" y="3225800"/>
                  <a:pt x="1612900" y="3225800"/>
                </a:cubicBezTo>
                <a:cubicBezTo>
                  <a:pt x="1511300" y="3225800"/>
                  <a:pt x="1435100" y="3136900"/>
                  <a:pt x="1435100" y="3048000"/>
                </a:cubicBezTo>
                <a:cubicBezTo>
                  <a:pt x="1435100" y="2946400"/>
                  <a:pt x="1193800" y="2857500"/>
                  <a:pt x="901700" y="2857500"/>
                </a:cubicBezTo>
                <a:cubicBezTo>
                  <a:pt x="596900" y="2857500"/>
                  <a:pt x="355600" y="2781300"/>
                  <a:pt x="355600" y="2679700"/>
                </a:cubicBezTo>
                <a:cubicBezTo>
                  <a:pt x="355600" y="2590800"/>
                  <a:pt x="279400" y="2501900"/>
                  <a:pt x="177800" y="2501900"/>
                </a:cubicBezTo>
                <a:cubicBezTo>
                  <a:pt x="76200" y="2501900"/>
                  <a:pt x="0" y="2349500"/>
                  <a:pt x="0" y="2146300"/>
                </a:cubicBezTo>
                <a:cubicBezTo>
                  <a:pt x="0" y="1943100"/>
                  <a:pt x="317500" y="1790700"/>
                  <a:pt x="711200" y="1790700"/>
                </a:cubicBezTo>
                <a:cubicBezTo>
                  <a:pt x="1104900" y="1790700"/>
                  <a:pt x="1435100" y="1866900"/>
                  <a:pt x="1435100" y="1968500"/>
                </a:cubicBezTo>
                <a:cubicBezTo>
                  <a:pt x="1435100" y="2070100"/>
                  <a:pt x="1676400" y="2146300"/>
                  <a:pt x="1968500" y="2146300"/>
                </a:cubicBezTo>
                <a:cubicBezTo>
                  <a:pt x="2273300" y="2146300"/>
                  <a:pt x="2514600" y="1981200"/>
                  <a:pt x="2514600" y="1790700"/>
                </a:cubicBezTo>
                <a:cubicBezTo>
                  <a:pt x="2514600" y="1587500"/>
                  <a:pt x="2590800" y="1435100"/>
                  <a:pt x="2692400" y="1435100"/>
                </a:cubicBezTo>
                <a:cubicBezTo>
                  <a:pt x="2781300" y="1435100"/>
                  <a:pt x="2870200" y="1181100"/>
                  <a:pt x="2870200" y="889000"/>
                </a:cubicBezTo>
                <a:cubicBezTo>
                  <a:pt x="2870200" y="596900"/>
                  <a:pt x="2946400" y="355600"/>
                  <a:pt x="3048000" y="355600"/>
                </a:cubicBezTo>
                <a:cubicBezTo>
                  <a:pt x="3149600" y="355600"/>
                  <a:pt x="3225800" y="266700"/>
                  <a:pt x="3225800" y="177800"/>
                </a:cubicBezTo>
                <a:cubicBezTo>
                  <a:pt x="3225800" y="76200"/>
                  <a:pt x="3390900" y="0"/>
                  <a:pt x="3581400" y="0"/>
                </a:cubicBezTo>
                <a:cubicBezTo>
                  <a:pt x="3784600" y="0"/>
                  <a:pt x="3949700" y="241300"/>
                  <a:pt x="3949700" y="533400"/>
                </a:cubicBezTo>
                <a:cubicBezTo>
                  <a:pt x="3949700" y="825500"/>
                  <a:pt x="3860800" y="1066800"/>
                  <a:pt x="3759200" y="1066800"/>
                </a:cubicBezTo>
                <a:cubicBezTo>
                  <a:pt x="3670300" y="1066800"/>
                  <a:pt x="3581400" y="1308100"/>
                  <a:pt x="3581400" y="1612900"/>
                </a:cubicBezTo>
                <a:cubicBezTo>
                  <a:pt x="3581400" y="1905000"/>
                  <a:pt x="3822700" y="2146300"/>
                  <a:pt x="4127500" y="2146300"/>
                </a:cubicBezTo>
                <a:cubicBezTo>
                  <a:pt x="4419600" y="2146300"/>
                  <a:pt x="4660900" y="2070100"/>
                  <a:pt x="4660900" y="1968500"/>
                </a:cubicBezTo>
                <a:cubicBezTo>
                  <a:pt x="4660900" y="1866900"/>
                  <a:pt x="4978400" y="1790700"/>
                  <a:pt x="5372100" y="1790700"/>
                </a:cubicBezTo>
                <a:close/>
                <a:moveTo>
                  <a:pt x="3797300" y="7188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6" name="Freeform 3176"/>
          <p:cNvSpPr/>
          <p:nvPr/>
        </p:nvSpPr>
        <p:spPr>
          <a:xfrm rot="0" flipH="0" flipV="0">
            <a:off x="26751680" y="18522550"/>
            <a:ext cx="16732" cy="25152"/>
          </a:xfrm>
          <a:custGeom>
            <a:pathLst>
              <a:path w="1968500" h="2959100">
                <a:moveTo>
                  <a:pt x="1828800" y="850900"/>
                </a:moveTo>
                <a:lnTo>
                  <a:pt x="1117600" y="2311400"/>
                </a:lnTo>
                <a:cubicBezTo>
                  <a:pt x="825500" y="2895600"/>
                  <a:pt x="698500" y="2959100"/>
                  <a:pt x="266700" y="2717800"/>
                </a:cubicBezTo>
                <a:cubicBezTo>
                  <a:pt x="127000" y="2641600"/>
                  <a:pt x="0" y="2438400"/>
                  <a:pt x="0" y="2273300"/>
                </a:cubicBezTo>
                <a:cubicBezTo>
                  <a:pt x="0" y="2108200"/>
                  <a:pt x="101600" y="1828800"/>
                  <a:pt x="241300" y="1651000"/>
                </a:cubicBezTo>
                <a:lnTo>
                  <a:pt x="342900" y="1498600"/>
                </a:lnTo>
                <a:cubicBezTo>
                  <a:pt x="469900" y="1320800"/>
                  <a:pt x="647700" y="1028700"/>
                  <a:pt x="723900" y="850900"/>
                </a:cubicBezTo>
                <a:lnTo>
                  <a:pt x="965200" y="330200"/>
                </a:lnTo>
                <a:cubicBezTo>
                  <a:pt x="1054100" y="152400"/>
                  <a:pt x="1270000" y="0"/>
                  <a:pt x="1460500" y="0"/>
                </a:cubicBezTo>
                <a:cubicBezTo>
                  <a:pt x="1841500" y="0"/>
                  <a:pt x="1968500" y="101600"/>
                  <a:pt x="1968500" y="355600"/>
                </a:cubicBezTo>
                <a:cubicBezTo>
                  <a:pt x="1968500" y="457200"/>
                  <a:pt x="1905000" y="685800"/>
                  <a:pt x="1828800" y="850900"/>
                </a:cubicBezTo>
                <a:close/>
                <a:moveTo>
                  <a:pt x="-203200" y="7493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7" name="Freeform 3177"/>
          <p:cNvSpPr/>
          <p:nvPr/>
        </p:nvSpPr>
        <p:spPr>
          <a:xfrm rot="0" flipH="0" flipV="0">
            <a:off x="26835385" y="18471057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8" name="Freeform 3178"/>
          <p:cNvSpPr/>
          <p:nvPr/>
        </p:nvSpPr>
        <p:spPr>
          <a:xfrm rot="0" flipH="0" flipV="0">
            <a:off x="26889466" y="18471705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9" name="Freeform 3179"/>
          <p:cNvSpPr/>
          <p:nvPr/>
        </p:nvSpPr>
        <p:spPr>
          <a:xfrm rot="0" flipH="0" flipV="0">
            <a:off x="26956935" y="18447308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0" name="Freeform 3180"/>
          <p:cNvSpPr/>
          <p:nvPr/>
        </p:nvSpPr>
        <p:spPr>
          <a:xfrm rot="0" flipH="0" flipV="0">
            <a:off x="26981870" y="18472461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1" name="Freeform 3181"/>
          <p:cNvSpPr/>
          <p:nvPr/>
        </p:nvSpPr>
        <p:spPr>
          <a:xfrm rot="0" flipH="0" flipV="0">
            <a:off x="27103083" y="18470842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2" name="Freeform 3182"/>
          <p:cNvSpPr/>
          <p:nvPr/>
        </p:nvSpPr>
        <p:spPr>
          <a:xfrm rot="0" flipH="0" flipV="0">
            <a:off x="27161114" y="1847084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3" name="Freeform 3183"/>
          <p:cNvSpPr/>
          <p:nvPr/>
        </p:nvSpPr>
        <p:spPr>
          <a:xfrm rot="0" flipH="0" flipV="0">
            <a:off x="27228750" y="18470842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4" name="Freeform 3184"/>
          <p:cNvSpPr/>
          <p:nvPr/>
        </p:nvSpPr>
        <p:spPr>
          <a:xfrm rot="0" flipH="0" flipV="0">
            <a:off x="27283219" y="1847105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5" name="Freeform 3185"/>
          <p:cNvSpPr/>
          <p:nvPr/>
        </p:nvSpPr>
        <p:spPr>
          <a:xfrm rot="0" flipH="0" flipV="0">
            <a:off x="27347292" y="1847084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6" name="Freeform 3186"/>
          <p:cNvSpPr/>
          <p:nvPr/>
        </p:nvSpPr>
        <p:spPr>
          <a:xfrm rot="0" flipH="0" flipV="0">
            <a:off x="27422919" y="18472893"/>
            <a:ext cx="46094" cy="56457"/>
          </a:xfrm>
          <a:custGeom>
            <a:pathLst>
              <a:path w="5422900" h="6642100">
                <a:moveTo>
                  <a:pt x="3111500" y="3746500"/>
                </a:moveTo>
                <a:lnTo>
                  <a:pt x="1193800" y="3632200"/>
                </a:lnTo>
                <a:cubicBezTo>
                  <a:pt x="647700" y="3606800"/>
                  <a:pt x="444500" y="3505200"/>
                  <a:pt x="317500" y="3225800"/>
                </a:cubicBezTo>
                <a:cubicBezTo>
                  <a:pt x="38100" y="2540000"/>
                  <a:pt x="0" y="2209800"/>
                  <a:pt x="127000" y="1651000"/>
                </a:cubicBezTo>
                <a:lnTo>
                  <a:pt x="292100" y="952500"/>
                </a:lnTo>
                <a:cubicBezTo>
                  <a:pt x="419100" y="368300"/>
                  <a:pt x="698500" y="0"/>
                  <a:pt x="1003300" y="0"/>
                </a:cubicBezTo>
                <a:cubicBezTo>
                  <a:pt x="1397000" y="0"/>
                  <a:pt x="1485900" y="101600"/>
                  <a:pt x="1485900" y="546100"/>
                </a:cubicBezTo>
                <a:cubicBezTo>
                  <a:pt x="1485900" y="736600"/>
                  <a:pt x="1447800" y="1054100"/>
                  <a:pt x="1397000" y="1244600"/>
                </a:cubicBezTo>
                <a:lnTo>
                  <a:pt x="1295400" y="1625600"/>
                </a:lnTo>
                <a:cubicBezTo>
                  <a:pt x="1257300" y="1816100"/>
                  <a:pt x="1155700" y="1981200"/>
                  <a:pt x="1079500" y="1981200"/>
                </a:cubicBezTo>
                <a:cubicBezTo>
                  <a:pt x="1003300" y="1981200"/>
                  <a:pt x="939800" y="2019300"/>
                  <a:pt x="939800" y="2070100"/>
                </a:cubicBezTo>
                <a:cubicBezTo>
                  <a:pt x="939800" y="2171700"/>
                  <a:pt x="1193800" y="2578100"/>
                  <a:pt x="1358900" y="2755900"/>
                </a:cubicBezTo>
                <a:cubicBezTo>
                  <a:pt x="1435100" y="2819400"/>
                  <a:pt x="1651000" y="2870200"/>
                  <a:pt x="1841500" y="2870200"/>
                </a:cubicBezTo>
                <a:lnTo>
                  <a:pt x="3454400" y="2870200"/>
                </a:lnTo>
                <a:cubicBezTo>
                  <a:pt x="3886200" y="2870200"/>
                  <a:pt x="3962400" y="2806700"/>
                  <a:pt x="4076700" y="2336800"/>
                </a:cubicBezTo>
                <a:lnTo>
                  <a:pt x="4508500" y="482600"/>
                </a:lnTo>
                <a:cubicBezTo>
                  <a:pt x="4610100" y="38100"/>
                  <a:pt x="4648200" y="0"/>
                  <a:pt x="4978400" y="0"/>
                </a:cubicBezTo>
                <a:cubicBezTo>
                  <a:pt x="5334000" y="0"/>
                  <a:pt x="5422900" y="114300"/>
                  <a:pt x="5422900" y="546100"/>
                </a:cubicBezTo>
                <a:lnTo>
                  <a:pt x="5422900" y="723900"/>
                </a:lnTo>
                <a:cubicBezTo>
                  <a:pt x="5422900" y="914400"/>
                  <a:pt x="5384800" y="1231900"/>
                  <a:pt x="5334000" y="1422400"/>
                </a:cubicBezTo>
                <a:lnTo>
                  <a:pt x="3962400" y="6286500"/>
                </a:lnTo>
                <a:cubicBezTo>
                  <a:pt x="3898900" y="6515100"/>
                  <a:pt x="3733800" y="6642100"/>
                  <a:pt x="3505200" y="6642100"/>
                </a:cubicBezTo>
                <a:lnTo>
                  <a:pt x="3454400" y="6642100"/>
                </a:lnTo>
                <a:cubicBezTo>
                  <a:pt x="3263900" y="6642100"/>
                  <a:pt x="3060700" y="6502400"/>
                  <a:pt x="3009900" y="6324600"/>
                </a:cubicBezTo>
                <a:cubicBezTo>
                  <a:pt x="2908300" y="5969000"/>
                  <a:pt x="2908300" y="5969000"/>
                  <a:pt x="3009900" y="5575300"/>
                </a:cubicBezTo>
                <a:lnTo>
                  <a:pt x="3098800" y="5194300"/>
                </a:lnTo>
                <a:cubicBezTo>
                  <a:pt x="3149600" y="5003800"/>
                  <a:pt x="3251200" y="4838700"/>
                  <a:pt x="3327400" y="4838700"/>
                </a:cubicBezTo>
                <a:cubicBezTo>
                  <a:pt x="3390900" y="4838700"/>
                  <a:pt x="3454400" y="4686300"/>
                  <a:pt x="3454400" y="4483100"/>
                </a:cubicBezTo>
                <a:lnTo>
                  <a:pt x="3454400" y="4127500"/>
                </a:lnTo>
                <a:cubicBezTo>
                  <a:pt x="3454400" y="3822700"/>
                  <a:pt x="3403600" y="3771900"/>
                  <a:pt x="3111500" y="3746500"/>
                </a:cubicBezTo>
                <a:close/>
                <a:moveTo>
                  <a:pt x="1828800" y="65913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7" name="Freeform 3187"/>
          <p:cNvSpPr/>
          <p:nvPr/>
        </p:nvSpPr>
        <p:spPr>
          <a:xfrm rot="0" flipH="0" flipV="0">
            <a:off x="27477172" y="18470410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8" name="Freeform 3188"/>
          <p:cNvSpPr/>
          <p:nvPr/>
        </p:nvSpPr>
        <p:spPr>
          <a:xfrm rot="0" flipH="0" flipV="0">
            <a:off x="27533042" y="1847105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9" name="Freeform 3189"/>
          <p:cNvSpPr/>
          <p:nvPr/>
        </p:nvSpPr>
        <p:spPr>
          <a:xfrm rot="0" flipH="0" flipV="0">
            <a:off x="27597119" y="18472245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0" name="Freeform 3190"/>
          <p:cNvSpPr/>
          <p:nvPr/>
        </p:nvSpPr>
        <p:spPr>
          <a:xfrm rot="0" flipH="0" flipV="0">
            <a:off x="27653854" y="18471381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1" name="Freeform 3191"/>
          <p:cNvSpPr/>
          <p:nvPr/>
        </p:nvSpPr>
        <p:spPr>
          <a:xfrm rot="0" flipH="0" flipV="0">
            <a:off x="27767869" y="18470950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2" name="Freeform 3192"/>
          <p:cNvSpPr/>
          <p:nvPr/>
        </p:nvSpPr>
        <p:spPr>
          <a:xfrm rot="0" flipH="0" flipV="0">
            <a:off x="27824605" y="18471057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3" name="Freeform 3193"/>
          <p:cNvSpPr/>
          <p:nvPr/>
        </p:nvSpPr>
        <p:spPr>
          <a:xfrm rot="0" flipH="0" flipV="0">
            <a:off x="27877455" y="18471705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4" name="Freeform 3194"/>
          <p:cNvSpPr/>
          <p:nvPr/>
        </p:nvSpPr>
        <p:spPr>
          <a:xfrm rot="0" flipH="0" flipV="0">
            <a:off x="27946281" y="18470410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5" name="Freeform 3195"/>
          <p:cNvSpPr/>
          <p:nvPr/>
        </p:nvSpPr>
        <p:spPr>
          <a:xfrm rot="0" flipH="0" flipV="0">
            <a:off x="28001830" y="18472461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6" name="Freeform 3196"/>
          <p:cNvSpPr/>
          <p:nvPr/>
        </p:nvSpPr>
        <p:spPr>
          <a:xfrm rot="0" flipH="0" flipV="0">
            <a:off x="28072707" y="18470950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7" name="Freeform 3197"/>
          <p:cNvSpPr/>
          <p:nvPr/>
        </p:nvSpPr>
        <p:spPr>
          <a:xfrm rot="0" flipH="0" flipV="0">
            <a:off x="28134192" y="18516073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8" name="Freeform 3198"/>
          <p:cNvSpPr/>
          <p:nvPr/>
        </p:nvSpPr>
        <p:spPr>
          <a:xfrm rot="0" flipH="0" flipV="0">
            <a:off x="28210682" y="18449683"/>
            <a:ext cx="69843" cy="79235"/>
          </a:xfrm>
          <a:custGeom>
            <a:pathLst>
              <a:path w="8216900" h="9321800">
                <a:moveTo>
                  <a:pt x="2832100" y="0"/>
                </a:moveTo>
                <a:lnTo>
                  <a:pt x="7848600" y="0"/>
                </a:lnTo>
                <a:cubicBezTo>
                  <a:pt x="8166100" y="0"/>
                  <a:pt x="8216900" y="38100"/>
                  <a:pt x="8216900" y="355600"/>
                </a:cubicBezTo>
                <a:lnTo>
                  <a:pt x="8216900" y="711200"/>
                </a:lnTo>
                <a:cubicBezTo>
                  <a:pt x="8216900" y="914400"/>
                  <a:pt x="8166100" y="1231900"/>
                  <a:pt x="8115300" y="1422400"/>
                </a:cubicBezTo>
                <a:lnTo>
                  <a:pt x="6083300" y="8978900"/>
                </a:lnTo>
                <a:cubicBezTo>
                  <a:pt x="6007100" y="9258300"/>
                  <a:pt x="5918200" y="9321800"/>
                  <a:pt x="5626100" y="9321800"/>
                </a:cubicBezTo>
                <a:lnTo>
                  <a:pt x="5346700" y="9321800"/>
                </a:lnTo>
                <a:cubicBezTo>
                  <a:pt x="5118100" y="9321800"/>
                  <a:pt x="4991100" y="9182100"/>
                  <a:pt x="4991100" y="8966200"/>
                </a:cubicBezTo>
                <a:lnTo>
                  <a:pt x="4991100" y="8788400"/>
                </a:lnTo>
                <a:cubicBezTo>
                  <a:pt x="4991100" y="8585200"/>
                  <a:pt x="5029200" y="8267700"/>
                  <a:pt x="5080000" y="8077200"/>
                </a:cubicBezTo>
                <a:lnTo>
                  <a:pt x="6832600" y="1600200"/>
                </a:lnTo>
                <a:cubicBezTo>
                  <a:pt x="6883400" y="1409700"/>
                  <a:pt x="6972300" y="1257300"/>
                  <a:pt x="7023100" y="1257300"/>
                </a:cubicBezTo>
                <a:cubicBezTo>
                  <a:pt x="7162800" y="1257300"/>
                  <a:pt x="7175500" y="1104900"/>
                  <a:pt x="7048500" y="977900"/>
                </a:cubicBezTo>
                <a:cubicBezTo>
                  <a:pt x="6997700" y="939800"/>
                  <a:pt x="6794500" y="889000"/>
                  <a:pt x="6604000" y="889000"/>
                </a:cubicBezTo>
                <a:lnTo>
                  <a:pt x="3733800" y="889000"/>
                </a:lnTo>
                <a:cubicBezTo>
                  <a:pt x="3175000" y="889000"/>
                  <a:pt x="2832100" y="1384300"/>
                  <a:pt x="2832100" y="2197100"/>
                </a:cubicBezTo>
                <a:cubicBezTo>
                  <a:pt x="2832100" y="2362200"/>
                  <a:pt x="2794000" y="2667000"/>
                  <a:pt x="2743200" y="2857500"/>
                </a:cubicBezTo>
                <a:lnTo>
                  <a:pt x="1066800" y="8978900"/>
                </a:lnTo>
                <a:cubicBezTo>
                  <a:pt x="990600" y="9220200"/>
                  <a:pt x="863600" y="9321800"/>
                  <a:pt x="609600" y="9321800"/>
                </a:cubicBezTo>
                <a:lnTo>
                  <a:pt x="508000" y="9321800"/>
                </a:lnTo>
                <a:cubicBezTo>
                  <a:pt x="304800" y="9321800"/>
                  <a:pt x="101600" y="9283700"/>
                  <a:pt x="50800" y="9232900"/>
                </a:cubicBezTo>
                <a:cubicBezTo>
                  <a:pt x="0" y="9182100"/>
                  <a:pt x="0" y="8966200"/>
                  <a:pt x="38100" y="8763000"/>
                </a:cubicBezTo>
                <a:lnTo>
                  <a:pt x="88900" y="8559800"/>
                </a:lnTo>
                <a:cubicBezTo>
                  <a:pt x="127000" y="8356600"/>
                  <a:pt x="203200" y="8026400"/>
                  <a:pt x="254000" y="7835900"/>
                </a:cubicBezTo>
                <a:lnTo>
                  <a:pt x="2159000" y="571500"/>
                </a:lnTo>
                <a:cubicBezTo>
                  <a:pt x="2286000" y="101600"/>
                  <a:pt x="2413000" y="0"/>
                  <a:pt x="2832100" y="0"/>
                </a:cubicBezTo>
                <a:close/>
                <a:moveTo>
                  <a:pt x="8928100" y="932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9" name="Freeform 3199"/>
          <p:cNvSpPr/>
          <p:nvPr/>
        </p:nvSpPr>
        <p:spPr>
          <a:xfrm rot="0" flipH="0" flipV="0">
            <a:off x="28280804" y="18470410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0" name="Freeform 3200"/>
          <p:cNvSpPr/>
          <p:nvPr/>
        </p:nvSpPr>
        <p:spPr>
          <a:xfrm rot="0" flipH="0" flipV="0">
            <a:off x="28331604" y="18471705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1" name="Freeform 3201"/>
          <p:cNvSpPr/>
          <p:nvPr/>
        </p:nvSpPr>
        <p:spPr>
          <a:xfrm rot="0" flipH="0" flipV="0">
            <a:off x="28400756" y="18470410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2" name="Freeform 3202"/>
          <p:cNvSpPr/>
          <p:nvPr/>
        </p:nvSpPr>
        <p:spPr>
          <a:xfrm rot="0" flipH="0" flipV="0">
            <a:off x="28461272" y="18446661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3" name="Freeform 3203"/>
          <p:cNvSpPr/>
          <p:nvPr/>
        </p:nvSpPr>
        <p:spPr>
          <a:xfrm rot="0" flipH="0" flipV="0">
            <a:off x="28523190" y="18449467"/>
            <a:ext cx="57861" cy="79343"/>
          </a:xfrm>
          <a:custGeom>
            <a:pathLst>
              <a:path w="6807200" h="9334500">
                <a:moveTo>
                  <a:pt x="2806700" y="0"/>
                </a:moveTo>
                <a:lnTo>
                  <a:pt x="5791200" y="0"/>
                </a:lnTo>
                <a:cubicBezTo>
                  <a:pt x="6350000" y="0"/>
                  <a:pt x="6807200" y="165100"/>
                  <a:pt x="6807200" y="368300"/>
                </a:cubicBezTo>
                <a:cubicBezTo>
                  <a:pt x="6807200" y="558800"/>
                  <a:pt x="6350000" y="723900"/>
                  <a:pt x="5791200" y="723900"/>
                </a:cubicBezTo>
                <a:lnTo>
                  <a:pt x="4241800" y="723900"/>
                </a:lnTo>
                <a:cubicBezTo>
                  <a:pt x="3683000" y="723900"/>
                  <a:pt x="3225800" y="800100"/>
                  <a:pt x="3225800" y="901700"/>
                </a:cubicBezTo>
                <a:cubicBezTo>
                  <a:pt x="3225800" y="1003300"/>
                  <a:pt x="3390900" y="1181100"/>
                  <a:pt x="3606800" y="1295400"/>
                </a:cubicBezTo>
                <a:cubicBezTo>
                  <a:pt x="4241800" y="1625600"/>
                  <a:pt x="4737100" y="2298700"/>
                  <a:pt x="5384800" y="3670300"/>
                </a:cubicBezTo>
                <a:cubicBezTo>
                  <a:pt x="5892800" y="4724400"/>
                  <a:pt x="5753100" y="5981700"/>
                  <a:pt x="4991100" y="7658100"/>
                </a:cubicBezTo>
                <a:lnTo>
                  <a:pt x="4813300" y="8026400"/>
                </a:lnTo>
                <a:cubicBezTo>
                  <a:pt x="4318000" y="9080500"/>
                  <a:pt x="3886200" y="9334500"/>
                  <a:pt x="2476500" y="9334500"/>
                </a:cubicBezTo>
                <a:lnTo>
                  <a:pt x="1727200" y="9334500"/>
                </a:lnTo>
                <a:cubicBezTo>
                  <a:pt x="444500" y="9334500"/>
                  <a:pt x="0" y="8877300"/>
                  <a:pt x="0" y="7594600"/>
                </a:cubicBezTo>
                <a:lnTo>
                  <a:pt x="0" y="7480300"/>
                </a:lnTo>
                <a:cubicBezTo>
                  <a:pt x="0" y="4965700"/>
                  <a:pt x="1054100" y="2870200"/>
                  <a:pt x="2324100" y="2870200"/>
                </a:cubicBezTo>
                <a:cubicBezTo>
                  <a:pt x="3416300" y="2870200"/>
                  <a:pt x="3467100" y="2425700"/>
                  <a:pt x="2501900" y="1397000"/>
                </a:cubicBezTo>
                <a:cubicBezTo>
                  <a:pt x="2108200" y="977900"/>
                  <a:pt x="1790700" y="495300"/>
                  <a:pt x="1790700" y="317500"/>
                </a:cubicBezTo>
                <a:cubicBezTo>
                  <a:pt x="1790700" y="152400"/>
                  <a:pt x="2247900" y="0"/>
                  <a:pt x="2806700" y="0"/>
                </a:cubicBezTo>
                <a:close/>
                <a:moveTo>
                  <a:pt x="8826500" y="9347200"/>
                </a:moveTo>
                <a:moveTo>
                  <a:pt x="1066800" y="6616700"/>
                </a:moveTo>
                <a:lnTo>
                  <a:pt x="1066800" y="7747000"/>
                </a:lnTo>
                <a:cubicBezTo>
                  <a:pt x="1066800" y="8382000"/>
                  <a:pt x="1295400" y="8610600"/>
                  <a:pt x="1943100" y="8610600"/>
                </a:cubicBezTo>
                <a:lnTo>
                  <a:pt x="2349500" y="8610600"/>
                </a:lnTo>
                <a:cubicBezTo>
                  <a:pt x="2628900" y="8610600"/>
                  <a:pt x="3022600" y="8445500"/>
                  <a:pt x="3225800" y="8255000"/>
                </a:cubicBezTo>
                <a:lnTo>
                  <a:pt x="3581400" y="7899400"/>
                </a:lnTo>
                <a:cubicBezTo>
                  <a:pt x="3771900" y="7696200"/>
                  <a:pt x="3937000" y="7378700"/>
                  <a:pt x="3937000" y="7175500"/>
                </a:cubicBezTo>
                <a:cubicBezTo>
                  <a:pt x="3937000" y="6985000"/>
                  <a:pt x="4013200" y="6819900"/>
                  <a:pt x="4114800" y="6819900"/>
                </a:cubicBezTo>
                <a:cubicBezTo>
                  <a:pt x="4216400" y="6819900"/>
                  <a:pt x="4292600" y="6591300"/>
                  <a:pt x="4292600" y="6311900"/>
                </a:cubicBezTo>
                <a:lnTo>
                  <a:pt x="4292600" y="5892800"/>
                </a:lnTo>
                <a:cubicBezTo>
                  <a:pt x="4292600" y="5613400"/>
                  <a:pt x="4381500" y="5384800"/>
                  <a:pt x="4470400" y="5384800"/>
                </a:cubicBezTo>
                <a:cubicBezTo>
                  <a:pt x="4572000" y="5384800"/>
                  <a:pt x="4660900" y="5156200"/>
                  <a:pt x="4660900" y="4876800"/>
                </a:cubicBezTo>
                <a:lnTo>
                  <a:pt x="4660900" y="4457700"/>
                </a:lnTo>
                <a:cubicBezTo>
                  <a:pt x="4660900" y="4178300"/>
                  <a:pt x="4495800" y="3949700"/>
                  <a:pt x="4292600" y="3949700"/>
                </a:cubicBezTo>
                <a:cubicBezTo>
                  <a:pt x="4102100" y="3949700"/>
                  <a:pt x="3937000" y="3873500"/>
                  <a:pt x="3937000" y="3771900"/>
                </a:cubicBezTo>
                <a:cubicBezTo>
                  <a:pt x="3937000" y="3670300"/>
                  <a:pt x="3708400" y="3594100"/>
                  <a:pt x="3429000" y="3594100"/>
                </a:cubicBezTo>
                <a:lnTo>
                  <a:pt x="3365500" y="3594100"/>
                </a:lnTo>
                <a:cubicBezTo>
                  <a:pt x="3086100" y="3594100"/>
                  <a:pt x="2857500" y="3670300"/>
                  <a:pt x="2857500" y="3771900"/>
                </a:cubicBezTo>
                <a:cubicBezTo>
                  <a:pt x="2857500" y="3873500"/>
                  <a:pt x="2705100" y="3949700"/>
                  <a:pt x="2501900" y="3949700"/>
                </a:cubicBezTo>
                <a:cubicBezTo>
                  <a:pt x="2044700" y="3949700"/>
                  <a:pt x="1790700" y="4216400"/>
                  <a:pt x="1790700" y="4673600"/>
                </a:cubicBezTo>
                <a:cubicBezTo>
                  <a:pt x="1790700" y="4864100"/>
                  <a:pt x="1701800" y="5029200"/>
                  <a:pt x="1612900" y="5029200"/>
                </a:cubicBezTo>
                <a:cubicBezTo>
                  <a:pt x="1511300" y="5029200"/>
                  <a:pt x="1422400" y="5257800"/>
                  <a:pt x="1422400" y="5537200"/>
                </a:cubicBezTo>
                <a:lnTo>
                  <a:pt x="1422400" y="5588000"/>
                </a:lnTo>
                <a:cubicBezTo>
                  <a:pt x="1422400" y="5867400"/>
                  <a:pt x="1346200" y="6096000"/>
                  <a:pt x="1244600" y="6096000"/>
                </a:cubicBezTo>
                <a:cubicBezTo>
                  <a:pt x="1155700" y="6096000"/>
                  <a:pt x="1066800" y="6337300"/>
                  <a:pt x="1066800" y="6616700"/>
                </a:cubicBezTo>
                <a:close/>
                <a:moveTo>
                  <a:pt x="2209800" y="934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4" name="Freeform 3204"/>
          <p:cNvSpPr/>
          <p:nvPr/>
        </p:nvSpPr>
        <p:spPr>
          <a:xfrm rot="0" flipH="0" flipV="0">
            <a:off x="28581115" y="1847084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5" name="Freeform 3205"/>
          <p:cNvSpPr/>
          <p:nvPr/>
        </p:nvSpPr>
        <p:spPr>
          <a:xfrm rot="0" flipH="0" flipV="0">
            <a:off x="28656853" y="18472893"/>
            <a:ext cx="46094" cy="56457"/>
          </a:xfrm>
          <a:custGeom>
            <a:pathLst>
              <a:path w="5422900" h="6642100">
                <a:moveTo>
                  <a:pt x="3111500" y="3746500"/>
                </a:moveTo>
                <a:lnTo>
                  <a:pt x="1193800" y="3632200"/>
                </a:lnTo>
                <a:cubicBezTo>
                  <a:pt x="647700" y="3606800"/>
                  <a:pt x="444500" y="3505200"/>
                  <a:pt x="317500" y="3225800"/>
                </a:cubicBezTo>
                <a:cubicBezTo>
                  <a:pt x="38100" y="2540000"/>
                  <a:pt x="0" y="2209800"/>
                  <a:pt x="127000" y="1651000"/>
                </a:cubicBezTo>
                <a:lnTo>
                  <a:pt x="292100" y="952500"/>
                </a:lnTo>
                <a:cubicBezTo>
                  <a:pt x="419100" y="368300"/>
                  <a:pt x="698500" y="0"/>
                  <a:pt x="1003300" y="0"/>
                </a:cubicBezTo>
                <a:cubicBezTo>
                  <a:pt x="1397000" y="0"/>
                  <a:pt x="1485900" y="101600"/>
                  <a:pt x="1485900" y="546100"/>
                </a:cubicBezTo>
                <a:cubicBezTo>
                  <a:pt x="1485900" y="736600"/>
                  <a:pt x="1447800" y="1054100"/>
                  <a:pt x="1397000" y="1244600"/>
                </a:cubicBezTo>
                <a:lnTo>
                  <a:pt x="1295400" y="1625600"/>
                </a:lnTo>
                <a:cubicBezTo>
                  <a:pt x="1257300" y="1816100"/>
                  <a:pt x="1155700" y="1981200"/>
                  <a:pt x="1079500" y="1981200"/>
                </a:cubicBezTo>
                <a:cubicBezTo>
                  <a:pt x="1003300" y="1981200"/>
                  <a:pt x="939800" y="2019300"/>
                  <a:pt x="939800" y="2070100"/>
                </a:cubicBezTo>
                <a:cubicBezTo>
                  <a:pt x="939800" y="2171700"/>
                  <a:pt x="1193800" y="2578100"/>
                  <a:pt x="1358900" y="2755900"/>
                </a:cubicBezTo>
                <a:cubicBezTo>
                  <a:pt x="1435100" y="2819400"/>
                  <a:pt x="1651000" y="2870200"/>
                  <a:pt x="1841500" y="2870200"/>
                </a:cubicBezTo>
                <a:lnTo>
                  <a:pt x="3454400" y="2870200"/>
                </a:lnTo>
                <a:cubicBezTo>
                  <a:pt x="3886200" y="2870200"/>
                  <a:pt x="3962400" y="2806700"/>
                  <a:pt x="4076700" y="2336800"/>
                </a:cubicBezTo>
                <a:lnTo>
                  <a:pt x="4508500" y="482600"/>
                </a:lnTo>
                <a:cubicBezTo>
                  <a:pt x="4610100" y="38100"/>
                  <a:pt x="4648200" y="0"/>
                  <a:pt x="4978400" y="0"/>
                </a:cubicBezTo>
                <a:cubicBezTo>
                  <a:pt x="5334000" y="0"/>
                  <a:pt x="5422900" y="114300"/>
                  <a:pt x="5422900" y="546100"/>
                </a:cubicBezTo>
                <a:lnTo>
                  <a:pt x="5422900" y="723900"/>
                </a:lnTo>
                <a:cubicBezTo>
                  <a:pt x="5422900" y="914400"/>
                  <a:pt x="5384800" y="1231900"/>
                  <a:pt x="5334000" y="1422400"/>
                </a:cubicBezTo>
                <a:lnTo>
                  <a:pt x="3962400" y="6286500"/>
                </a:lnTo>
                <a:cubicBezTo>
                  <a:pt x="3898900" y="6515100"/>
                  <a:pt x="3733800" y="6642100"/>
                  <a:pt x="3505200" y="6642100"/>
                </a:cubicBezTo>
                <a:lnTo>
                  <a:pt x="3454400" y="6642100"/>
                </a:lnTo>
                <a:cubicBezTo>
                  <a:pt x="3263900" y="6642100"/>
                  <a:pt x="3060700" y="6502400"/>
                  <a:pt x="3009900" y="6324600"/>
                </a:cubicBezTo>
                <a:cubicBezTo>
                  <a:pt x="2908300" y="5969000"/>
                  <a:pt x="2908300" y="5969000"/>
                  <a:pt x="3009900" y="5575300"/>
                </a:cubicBezTo>
                <a:lnTo>
                  <a:pt x="3098800" y="5194300"/>
                </a:lnTo>
                <a:cubicBezTo>
                  <a:pt x="3149600" y="5003800"/>
                  <a:pt x="3251200" y="4838700"/>
                  <a:pt x="3327400" y="4838700"/>
                </a:cubicBezTo>
                <a:cubicBezTo>
                  <a:pt x="3390900" y="4838700"/>
                  <a:pt x="3454400" y="4686300"/>
                  <a:pt x="3454400" y="4483100"/>
                </a:cubicBezTo>
                <a:lnTo>
                  <a:pt x="3454400" y="4127500"/>
                </a:lnTo>
                <a:cubicBezTo>
                  <a:pt x="3454400" y="3822700"/>
                  <a:pt x="3403600" y="3771900"/>
                  <a:pt x="3111500" y="3746500"/>
                </a:cubicBezTo>
                <a:close/>
                <a:moveTo>
                  <a:pt x="1828800" y="65913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6" name="Freeform 3206"/>
          <p:cNvSpPr/>
          <p:nvPr/>
        </p:nvSpPr>
        <p:spPr>
          <a:xfrm rot="0" flipH="0" flipV="0">
            <a:off x="28711107" y="18472245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7" name="Freeform 3207"/>
          <p:cNvSpPr/>
          <p:nvPr/>
        </p:nvSpPr>
        <p:spPr>
          <a:xfrm rot="0" flipH="0" flipV="0">
            <a:off x="28768274" y="18471273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8" name="Freeform 3208"/>
          <p:cNvSpPr/>
          <p:nvPr/>
        </p:nvSpPr>
        <p:spPr>
          <a:xfrm rot="0" flipH="0" flipV="0">
            <a:off x="28849086" y="18472245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9" name="Freeform 3209"/>
          <p:cNvSpPr/>
          <p:nvPr/>
        </p:nvSpPr>
        <p:spPr>
          <a:xfrm rot="0" flipH="0" flipV="0">
            <a:off x="28963200" y="18446553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0" name="Freeform 3210"/>
          <p:cNvSpPr/>
          <p:nvPr/>
        </p:nvSpPr>
        <p:spPr>
          <a:xfrm rot="0" flipH="0" flipV="0">
            <a:off x="29020729" y="18470950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1" name="Freeform 3211"/>
          <p:cNvSpPr/>
          <p:nvPr/>
        </p:nvSpPr>
        <p:spPr>
          <a:xfrm rot="0" flipH="0" flipV="0">
            <a:off x="29069731" y="18471273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2" name="Freeform 3212"/>
          <p:cNvSpPr/>
          <p:nvPr/>
        </p:nvSpPr>
        <p:spPr>
          <a:xfrm rot="0" flipH="0" flipV="0">
            <a:off x="29149824" y="18470842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3" name="Freeform 3213"/>
          <p:cNvSpPr/>
          <p:nvPr/>
        </p:nvSpPr>
        <p:spPr>
          <a:xfrm rot="0" flipH="0" flipV="0">
            <a:off x="29215448" y="1847105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4" name="Freeform 3214"/>
          <p:cNvSpPr/>
          <p:nvPr/>
        </p:nvSpPr>
        <p:spPr>
          <a:xfrm rot="0" flipH="0" flipV="0">
            <a:off x="29279241" y="18470950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5" name="Freeform 3215"/>
          <p:cNvSpPr/>
          <p:nvPr/>
        </p:nvSpPr>
        <p:spPr>
          <a:xfrm rot="0" flipH="0" flipV="0">
            <a:off x="29339577" y="18446553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6" name="Freeform 3216"/>
          <p:cNvSpPr/>
          <p:nvPr/>
        </p:nvSpPr>
        <p:spPr>
          <a:xfrm rot="0" flipH="0" flipV="0">
            <a:off x="29396566" y="18470950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7" name="Freeform 3217"/>
          <p:cNvSpPr/>
          <p:nvPr/>
        </p:nvSpPr>
        <p:spPr>
          <a:xfrm rot="0" flipH="0" flipV="0">
            <a:off x="29458307" y="18470410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8" name="Freeform 3218"/>
          <p:cNvSpPr/>
          <p:nvPr/>
        </p:nvSpPr>
        <p:spPr>
          <a:xfrm rot="0" flipH="0" flipV="0">
            <a:off x="29513569" y="1847105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9" name="Freeform 3219"/>
          <p:cNvSpPr/>
          <p:nvPr/>
        </p:nvSpPr>
        <p:spPr>
          <a:xfrm rot="0" flipH="0" flipV="0">
            <a:off x="29573473" y="18471057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0" name="Freeform 3220"/>
          <p:cNvSpPr/>
          <p:nvPr/>
        </p:nvSpPr>
        <p:spPr>
          <a:xfrm rot="0" flipH="0" flipV="0">
            <a:off x="29633811" y="18471057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D0E0E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1" name="Rectangle 3221"/>
          <p:cNvSpPr/>
          <p:nvPr/>
        </p:nvSpPr>
        <p:spPr>
          <a:xfrm rot="0" flipH="0" flipV="0">
            <a:off x="19799806" y="19095011"/>
            <a:ext cx="71031" cy="143697"/>
          </a:xfrm>
          <a:prstGeom prst="rect">
            <a:avLst/>
          </a:prstGeom>
        </p:spPr>
      </p:sp>
      <p:sp>
        <p:nvSpPr>
          <p:cNvPr id="3222" name="Freeform 3222"/>
          <p:cNvSpPr/>
          <p:nvPr/>
        </p:nvSpPr>
        <p:spPr>
          <a:xfrm rot="0" flipH="0" flipV="0">
            <a:off x="19802829" y="19153543"/>
            <a:ext cx="42672" cy="58851"/>
          </a:xfrm>
          <a:custGeom>
            <a:pathLst>
              <a:path w="6096000" h="8407400">
                <a:moveTo>
                  <a:pt x="3517900" y="2133600"/>
                </a:moveTo>
                <a:lnTo>
                  <a:pt x="5232400" y="431800"/>
                </a:lnTo>
                <a:cubicBezTo>
                  <a:pt x="5473700" y="190500"/>
                  <a:pt x="5765800" y="0"/>
                  <a:pt x="5880100" y="0"/>
                </a:cubicBezTo>
                <a:cubicBezTo>
                  <a:pt x="6007100" y="0"/>
                  <a:pt x="6096000" y="266700"/>
                  <a:pt x="6096000" y="609600"/>
                </a:cubicBezTo>
                <a:lnTo>
                  <a:pt x="6096000" y="1993900"/>
                </a:lnTo>
                <a:cubicBezTo>
                  <a:pt x="6096000" y="2324100"/>
                  <a:pt x="5892800" y="2730500"/>
                  <a:pt x="5638800" y="2895600"/>
                </a:cubicBezTo>
                <a:cubicBezTo>
                  <a:pt x="5384800" y="3048000"/>
                  <a:pt x="5092700" y="3441700"/>
                  <a:pt x="4978400" y="3771900"/>
                </a:cubicBezTo>
                <a:lnTo>
                  <a:pt x="4965700" y="3784600"/>
                </a:lnTo>
                <a:cubicBezTo>
                  <a:pt x="4851400" y="4114800"/>
                  <a:pt x="4533900" y="4559300"/>
                  <a:pt x="4267200" y="4775200"/>
                </a:cubicBezTo>
                <a:lnTo>
                  <a:pt x="3517900" y="5359400"/>
                </a:lnTo>
                <a:cubicBezTo>
                  <a:pt x="3238500" y="5575300"/>
                  <a:pt x="2921000" y="6019800"/>
                  <a:pt x="2806700" y="6350000"/>
                </a:cubicBezTo>
                <a:lnTo>
                  <a:pt x="2794000" y="6400800"/>
                </a:lnTo>
                <a:cubicBezTo>
                  <a:pt x="2679700" y="6731000"/>
                  <a:pt x="2387600" y="7188200"/>
                  <a:pt x="2146300" y="7429500"/>
                </a:cubicBezTo>
                <a:lnTo>
                  <a:pt x="1752600" y="7835900"/>
                </a:lnTo>
                <a:cubicBezTo>
                  <a:pt x="1282700" y="8305800"/>
                  <a:pt x="571500" y="8407400"/>
                  <a:pt x="215900" y="8051800"/>
                </a:cubicBezTo>
                <a:cubicBezTo>
                  <a:pt x="101600" y="7924800"/>
                  <a:pt x="0" y="7556500"/>
                  <a:pt x="0" y="7213600"/>
                </a:cubicBezTo>
                <a:lnTo>
                  <a:pt x="0" y="7150100"/>
                </a:lnTo>
                <a:cubicBezTo>
                  <a:pt x="0" y="6807200"/>
                  <a:pt x="215900" y="6400800"/>
                  <a:pt x="457200" y="6248400"/>
                </a:cubicBezTo>
                <a:cubicBezTo>
                  <a:pt x="711200" y="6083300"/>
                  <a:pt x="1016000" y="5689600"/>
                  <a:pt x="1130300" y="5359400"/>
                </a:cubicBezTo>
                <a:cubicBezTo>
                  <a:pt x="1244600" y="5029200"/>
                  <a:pt x="1574800" y="4584700"/>
                  <a:pt x="1854200" y="4381500"/>
                </a:cubicBezTo>
                <a:lnTo>
                  <a:pt x="2133600" y="4178300"/>
                </a:lnTo>
                <a:cubicBezTo>
                  <a:pt x="2425700" y="3975100"/>
                  <a:pt x="2743200" y="3543300"/>
                  <a:pt x="2857500" y="3213100"/>
                </a:cubicBezTo>
                <a:lnTo>
                  <a:pt x="2870200" y="3175000"/>
                </a:lnTo>
                <a:cubicBezTo>
                  <a:pt x="2997200" y="2844800"/>
                  <a:pt x="3289300" y="2374900"/>
                  <a:pt x="3517900" y="2133600"/>
                </a:cubicBezTo>
                <a:close/>
                <a:moveTo>
                  <a:pt x="5702300" y="8267700"/>
                </a:moveTo>
              </a:path>
            </a:pathLst>
          </a:custGeom>
          <a:solidFill>
            <a:srgbClr val="0B0F0F">
              <a:alpha val="100000"/>
            </a:srgbClr>
          </a:solidFill>
          <a:ln w="8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3" name="Rectangle 3223"/>
          <p:cNvSpPr/>
          <p:nvPr/>
        </p:nvSpPr>
        <p:spPr>
          <a:xfrm rot="0" flipH="0" flipV="0">
            <a:off x="22447884" y="18531687"/>
            <a:ext cx="680624" cy="172287"/>
          </a:xfrm>
          <a:prstGeom prst="rect">
            <a:avLst/>
          </a:prstGeom>
        </p:spPr>
      </p:sp>
      <p:sp>
        <p:nvSpPr>
          <p:cNvPr id="3224" name="Freeform 3224"/>
          <p:cNvSpPr/>
          <p:nvPr/>
        </p:nvSpPr>
        <p:spPr>
          <a:xfrm rot="0" flipH="0" flipV="0">
            <a:off x="22448423" y="18611138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5" name="Freeform 3225"/>
          <p:cNvSpPr/>
          <p:nvPr/>
        </p:nvSpPr>
        <p:spPr>
          <a:xfrm rot="0" flipH="0" flipV="0">
            <a:off x="22510170" y="18611031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6" name="Freeform 3226"/>
          <p:cNvSpPr/>
          <p:nvPr/>
        </p:nvSpPr>
        <p:spPr>
          <a:xfrm rot="0" flipH="0" flipV="0">
            <a:off x="22565442" y="18611138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7" name="Freeform 3227"/>
          <p:cNvSpPr/>
          <p:nvPr/>
        </p:nvSpPr>
        <p:spPr>
          <a:xfrm rot="0" flipH="0" flipV="0">
            <a:off x="22630427" y="18615241"/>
            <a:ext cx="70059" cy="54946"/>
          </a:xfrm>
          <a:custGeom>
            <a:pathLst>
              <a:path w="8242300" h="6464300">
                <a:moveTo>
                  <a:pt x="1943100" y="0"/>
                </a:moveTo>
                <a:lnTo>
                  <a:pt x="6870700" y="0"/>
                </a:lnTo>
                <a:cubicBezTo>
                  <a:pt x="7874000" y="0"/>
                  <a:pt x="8242300" y="355600"/>
                  <a:pt x="8242300" y="1308100"/>
                </a:cubicBezTo>
                <a:cubicBezTo>
                  <a:pt x="8242300" y="1574800"/>
                  <a:pt x="8128000" y="2235200"/>
                  <a:pt x="7975600" y="2755900"/>
                </a:cubicBezTo>
                <a:lnTo>
                  <a:pt x="7454900" y="4699000"/>
                </a:lnTo>
                <a:cubicBezTo>
                  <a:pt x="6997700" y="6388100"/>
                  <a:pt x="6959600" y="6464300"/>
                  <a:pt x="6515100" y="6464300"/>
                </a:cubicBezTo>
                <a:cubicBezTo>
                  <a:pt x="6070600" y="6464300"/>
                  <a:pt x="5727700" y="6223000"/>
                  <a:pt x="5727700" y="5918200"/>
                </a:cubicBezTo>
                <a:cubicBezTo>
                  <a:pt x="5727700" y="5816600"/>
                  <a:pt x="5842000" y="5295900"/>
                  <a:pt x="5969000" y="4749800"/>
                </a:cubicBezTo>
                <a:lnTo>
                  <a:pt x="6451600" y="2781300"/>
                </a:lnTo>
                <a:cubicBezTo>
                  <a:pt x="6578600" y="2247900"/>
                  <a:pt x="6794500" y="1803400"/>
                  <a:pt x="6934200" y="1803400"/>
                </a:cubicBezTo>
                <a:cubicBezTo>
                  <a:pt x="7061200" y="1803400"/>
                  <a:pt x="7162800" y="1549400"/>
                  <a:pt x="7162800" y="1257300"/>
                </a:cubicBezTo>
                <a:cubicBezTo>
                  <a:pt x="7162800" y="736600"/>
                  <a:pt x="6692900" y="368300"/>
                  <a:pt x="6045200" y="368300"/>
                </a:cubicBezTo>
                <a:cubicBezTo>
                  <a:pt x="5511800" y="368300"/>
                  <a:pt x="5016500" y="1054100"/>
                  <a:pt x="5016500" y="1803400"/>
                </a:cubicBezTo>
                <a:cubicBezTo>
                  <a:pt x="5016500" y="3073400"/>
                  <a:pt x="4826000" y="3594100"/>
                  <a:pt x="4381500" y="3594100"/>
                </a:cubicBezTo>
                <a:cubicBezTo>
                  <a:pt x="4140200" y="3594100"/>
                  <a:pt x="3937000" y="3911600"/>
                  <a:pt x="3937000" y="4305300"/>
                </a:cubicBezTo>
                <a:cubicBezTo>
                  <a:pt x="3937000" y="5499100"/>
                  <a:pt x="3543300" y="6464300"/>
                  <a:pt x="3048000" y="6464300"/>
                </a:cubicBezTo>
                <a:cubicBezTo>
                  <a:pt x="2755900" y="6464300"/>
                  <a:pt x="2501900" y="6134100"/>
                  <a:pt x="2501900" y="5740400"/>
                </a:cubicBezTo>
                <a:cubicBezTo>
                  <a:pt x="2501900" y="4965700"/>
                  <a:pt x="2781300" y="3949700"/>
                  <a:pt x="2997200" y="3949700"/>
                </a:cubicBezTo>
                <a:cubicBezTo>
                  <a:pt x="3124200" y="3949700"/>
                  <a:pt x="3225800" y="3632200"/>
                  <a:pt x="3225800" y="3225800"/>
                </a:cubicBezTo>
                <a:cubicBezTo>
                  <a:pt x="3225800" y="2247900"/>
                  <a:pt x="3441700" y="1435100"/>
                  <a:pt x="3721100" y="1435100"/>
                </a:cubicBezTo>
                <a:cubicBezTo>
                  <a:pt x="3835400" y="1435100"/>
                  <a:pt x="3937000" y="1193800"/>
                  <a:pt x="3937000" y="901700"/>
                </a:cubicBezTo>
                <a:cubicBezTo>
                  <a:pt x="3937000" y="609600"/>
                  <a:pt x="3530600" y="368300"/>
                  <a:pt x="3048000" y="368300"/>
                </a:cubicBezTo>
                <a:cubicBezTo>
                  <a:pt x="2552700" y="368300"/>
                  <a:pt x="2070100" y="444500"/>
                  <a:pt x="1968500" y="546100"/>
                </a:cubicBezTo>
                <a:cubicBezTo>
                  <a:pt x="1866900" y="635000"/>
                  <a:pt x="1790700" y="965200"/>
                  <a:pt x="1790700" y="1257300"/>
                </a:cubicBezTo>
                <a:cubicBezTo>
                  <a:pt x="1790700" y="2184400"/>
                  <a:pt x="1524000" y="3225800"/>
                  <a:pt x="1295400" y="3225800"/>
                </a:cubicBezTo>
                <a:cubicBezTo>
                  <a:pt x="1168400" y="3225800"/>
                  <a:pt x="1066800" y="3556000"/>
                  <a:pt x="1066800" y="3949700"/>
                </a:cubicBezTo>
                <a:cubicBezTo>
                  <a:pt x="1066800" y="4927600"/>
                  <a:pt x="850900" y="5740400"/>
                  <a:pt x="571500" y="5740400"/>
                </a:cubicBezTo>
                <a:cubicBezTo>
                  <a:pt x="457200" y="5740400"/>
                  <a:pt x="355600" y="5905500"/>
                  <a:pt x="355600" y="6096000"/>
                </a:cubicBezTo>
                <a:cubicBezTo>
                  <a:pt x="355600" y="6299200"/>
                  <a:pt x="266700" y="6464300"/>
                  <a:pt x="177800" y="6464300"/>
                </a:cubicBezTo>
                <a:cubicBezTo>
                  <a:pt x="76200" y="6464300"/>
                  <a:pt x="0" y="6007100"/>
                  <a:pt x="0" y="5435600"/>
                </a:cubicBezTo>
                <a:lnTo>
                  <a:pt x="0" y="4254500"/>
                </a:lnTo>
                <a:cubicBezTo>
                  <a:pt x="0" y="2997200"/>
                  <a:pt x="190500" y="2159000"/>
                  <a:pt x="482600" y="2159000"/>
                </a:cubicBezTo>
                <a:cubicBezTo>
                  <a:pt x="609600" y="2159000"/>
                  <a:pt x="711200" y="1828800"/>
                  <a:pt x="711200" y="1435100"/>
                </a:cubicBezTo>
                <a:cubicBezTo>
                  <a:pt x="711200" y="215900"/>
                  <a:pt x="889000" y="0"/>
                  <a:pt x="1943100" y="0"/>
                </a:cubicBezTo>
                <a:close/>
                <a:moveTo>
                  <a:pt x="5842000" y="6324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8" name="Freeform 3228"/>
          <p:cNvSpPr/>
          <p:nvPr/>
        </p:nvSpPr>
        <p:spPr>
          <a:xfrm rot="0" flipH="0" flipV="0">
            <a:off x="22699839" y="18611786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9" name="Freeform 3229"/>
          <p:cNvSpPr/>
          <p:nvPr/>
        </p:nvSpPr>
        <p:spPr>
          <a:xfrm rot="0" flipH="0" flipV="0">
            <a:off x="22767308" y="18611246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0" name="Freeform 3230"/>
          <p:cNvSpPr/>
          <p:nvPr/>
        </p:nvSpPr>
        <p:spPr>
          <a:xfrm rot="0" flipH="0" flipV="0">
            <a:off x="22828300" y="18610923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1" name="Freeform 3231"/>
          <p:cNvSpPr/>
          <p:nvPr/>
        </p:nvSpPr>
        <p:spPr>
          <a:xfrm rot="0" flipH="0" flipV="0">
            <a:off x="22897711" y="18612326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2" name="Freeform 3232"/>
          <p:cNvSpPr/>
          <p:nvPr/>
        </p:nvSpPr>
        <p:spPr>
          <a:xfrm rot="0" flipH="0" flipV="0">
            <a:off x="22957624" y="18611246"/>
            <a:ext cx="49225" cy="57861"/>
          </a:xfrm>
          <a:custGeom>
            <a:pathLst>
              <a:path w="5791200" h="6807200">
                <a:moveTo>
                  <a:pt x="2895600" y="0"/>
                </a:moveTo>
                <a:lnTo>
                  <a:pt x="4216400" y="0"/>
                </a:lnTo>
                <a:cubicBezTo>
                  <a:pt x="4495800" y="0"/>
                  <a:pt x="4864100" y="152400"/>
                  <a:pt x="5029200" y="342900"/>
                </a:cubicBezTo>
                <a:lnTo>
                  <a:pt x="5283200" y="635000"/>
                </a:lnTo>
                <a:cubicBezTo>
                  <a:pt x="5676900" y="1079500"/>
                  <a:pt x="5791200" y="1397000"/>
                  <a:pt x="5791200" y="2032000"/>
                </a:cubicBezTo>
                <a:lnTo>
                  <a:pt x="5791200" y="2362200"/>
                </a:lnTo>
                <a:cubicBezTo>
                  <a:pt x="5791200" y="2641600"/>
                  <a:pt x="5727700" y="3073400"/>
                  <a:pt x="5638800" y="3327400"/>
                </a:cubicBezTo>
                <a:lnTo>
                  <a:pt x="5270500" y="4470400"/>
                </a:lnTo>
                <a:cubicBezTo>
                  <a:pt x="4978400" y="5372100"/>
                  <a:pt x="4800600" y="5676900"/>
                  <a:pt x="4394200" y="5994400"/>
                </a:cubicBezTo>
                <a:lnTo>
                  <a:pt x="4216400" y="6134100"/>
                </a:lnTo>
                <a:cubicBezTo>
                  <a:pt x="4000500" y="6311900"/>
                  <a:pt x="3657600" y="6451600"/>
                  <a:pt x="3467100" y="6451600"/>
                </a:cubicBezTo>
                <a:cubicBezTo>
                  <a:pt x="3263900" y="6451600"/>
                  <a:pt x="3111500" y="6540500"/>
                  <a:pt x="3111500" y="6629400"/>
                </a:cubicBezTo>
                <a:cubicBezTo>
                  <a:pt x="3111500" y="6731000"/>
                  <a:pt x="2882900" y="6807200"/>
                  <a:pt x="2603500" y="6807200"/>
                </a:cubicBezTo>
                <a:lnTo>
                  <a:pt x="1828800" y="6807200"/>
                </a:lnTo>
                <a:cubicBezTo>
                  <a:pt x="1066800" y="6807200"/>
                  <a:pt x="660400" y="6591300"/>
                  <a:pt x="406400" y="6045200"/>
                </a:cubicBezTo>
                <a:lnTo>
                  <a:pt x="292100" y="5791200"/>
                </a:lnTo>
                <a:cubicBezTo>
                  <a:pt x="25400" y="5232400"/>
                  <a:pt x="0" y="4533900"/>
                  <a:pt x="190500" y="3822700"/>
                </a:cubicBezTo>
                <a:lnTo>
                  <a:pt x="596900" y="2336800"/>
                </a:lnTo>
                <a:cubicBezTo>
                  <a:pt x="673100" y="2082800"/>
                  <a:pt x="850900" y="1676400"/>
                  <a:pt x="1003300" y="1435100"/>
                </a:cubicBezTo>
                <a:lnTo>
                  <a:pt x="1422400" y="787400"/>
                </a:lnTo>
                <a:cubicBezTo>
                  <a:pt x="1574800" y="546100"/>
                  <a:pt x="1854200" y="355600"/>
                  <a:pt x="2044700" y="355600"/>
                </a:cubicBezTo>
                <a:cubicBezTo>
                  <a:pt x="2235200" y="355600"/>
                  <a:pt x="2387600" y="279400"/>
                  <a:pt x="2387600" y="177800"/>
                </a:cubicBezTo>
                <a:cubicBezTo>
                  <a:pt x="2387600" y="76200"/>
                  <a:pt x="2616200" y="0"/>
                  <a:pt x="2895600" y="0"/>
                </a:cubicBezTo>
                <a:close/>
                <a:moveTo>
                  <a:pt x="6464300" y="6794500"/>
                </a:moveTo>
                <a:moveTo>
                  <a:pt x="1689100" y="2349500"/>
                </a:moveTo>
                <a:lnTo>
                  <a:pt x="1270000" y="3822700"/>
                </a:lnTo>
                <a:cubicBezTo>
                  <a:pt x="1117600" y="4368800"/>
                  <a:pt x="1092200" y="5181600"/>
                  <a:pt x="1219200" y="5511800"/>
                </a:cubicBezTo>
                <a:cubicBezTo>
                  <a:pt x="1270000" y="5638800"/>
                  <a:pt x="1549400" y="5740400"/>
                  <a:pt x="1828800" y="5740400"/>
                </a:cubicBezTo>
                <a:lnTo>
                  <a:pt x="2692400" y="5740400"/>
                </a:lnTo>
                <a:cubicBezTo>
                  <a:pt x="2984500" y="5740400"/>
                  <a:pt x="3390900" y="5562600"/>
                  <a:pt x="3619500" y="5359400"/>
                </a:cubicBezTo>
                <a:lnTo>
                  <a:pt x="3695700" y="5295900"/>
                </a:lnTo>
                <a:cubicBezTo>
                  <a:pt x="3924300" y="5092700"/>
                  <a:pt x="4165600" y="4711700"/>
                  <a:pt x="4229100" y="4445000"/>
                </a:cubicBezTo>
                <a:lnTo>
                  <a:pt x="4597400" y="2984500"/>
                </a:lnTo>
                <a:cubicBezTo>
                  <a:pt x="4737100" y="2425700"/>
                  <a:pt x="4762500" y="1612900"/>
                  <a:pt x="4635500" y="1295400"/>
                </a:cubicBezTo>
                <a:cubicBezTo>
                  <a:pt x="4584700" y="1181100"/>
                  <a:pt x="4318000" y="1079500"/>
                  <a:pt x="4025900" y="1079500"/>
                </a:cubicBezTo>
                <a:lnTo>
                  <a:pt x="2895600" y="1079500"/>
                </a:lnTo>
                <a:cubicBezTo>
                  <a:pt x="2197100" y="1079500"/>
                  <a:pt x="1993900" y="1282700"/>
                  <a:pt x="1689100" y="2349500"/>
                </a:cubicBezTo>
                <a:close/>
                <a:moveTo>
                  <a:pt x="4114800" y="6794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3" name="Freeform 3233"/>
          <p:cNvSpPr/>
          <p:nvPr/>
        </p:nvSpPr>
        <p:spPr>
          <a:xfrm rot="0" flipH="0" flipV="0">
            <a:off x="23014297" y="18611138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4" name="Freeform 3234"/>
          <p:cNvSpPr/>
          <p:nvPr/>
        </p:nvSpPr>
        <p:spPr>
          <a:xfrm rot="0" flipH="0" flipV="0">
            <a:off x="23078095" y="18657125"/>
            <a:ext cx="10795" cy="12198"/>
          </a:xfrm>
          <a:custGeom>
            <a:pathLst>
              <a:path w="1270000" h="1435100">
                <a:moveTo>
                  <a:pt x="596900" y="1435100"/>
                </a:moveTo>
                <a:lnTo>
                  <a:pt x="533400" y="1435100"/>
                </a:lnTo>
                <a:cubicBezTo>
                  <a:pt x="203200" y="1435100"/>
                  <a:pt x="0" y="1206500"/>
                  <a:pt x="0" y="850900"/>
                </a:cubicBezTo>
                <a:cubicBezTo>
                  <a:pt x="0" y="774700"/>
                  <a:pt x="50800" y="558800"/>
                  <a:pt x="127000" y="381000"/>
                </a:cubicBezTo>
                <a:lnTo>
                  <a:pt x="139700" y="330200"/>
                </a:lnTo>
                <a:cubicBezTo>
                  <a:pt x="215900" y="152400"/>
                  <a:pt x="431800" y="0"/>
                  <a:pt x="622300" y="0"/>
                </a:cubicBezTo>
                <a:lnTo>
                  <a:pt x="711200" y="0"/>
                </a:lnTo>
                <a:cubicBezTo>
                  <a:pt x="914400" y="0"/>
                  <a:pt x="1117600" y="101600"/>
                  <a:pt x="1155700" y="215900"/>
                </a:cubicBezTo>
                <a:cubicBezTo>
                  <a:pt x="1270000" y="482600"/>
                  <a:pt x="1270000" y="482600"/>
                  <a:pt x="1143000" y="876300"/>
                </a:cubicBezTo>
                <a:lnTo>
                  <a:pt x="1066800" y="1092200"/>
                </a:lnTo>
                <a:cubicBezTo>
                  <a:pt x="1003300" y="1282700"/>
                  <a:pt x="787400" y="1435100"/>
                  <a:pt x="596900" y="1435100"/>
                </a:cubicBezTo>
                <a:close/>
                <a:moveTo>
                  <a:pt x="-647700" y="1397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5" name="Rectangle 3235"/>
          <p:cNvSpPr/>
          <p:nvPr/>
        </p:nvSpPr>
        <p:spPr>
          <a:xfrm rot="0" flipH="0" flipV="0">
            <a:off x="22439883" y="18668720"/>
            <a:ext cx="7482391" cy="308939"/>
          </a:xfrm>
          <a:prstGeom prst="rect">
            <a:avLst/>
          </a:prstGeom>
        </p:spPr>
      </p:sp>
      <p:sp>
        <p:nvSpPr>
          <p:cNvPr id="3236" name="Freeform 3236"/>
          <p:cNvSpPr/>
          <p:nvPr/>
        </p:nvSpPr>
        <p:spPr>
          <a:xfrm rot="0" flipH="0" flipV="0">
            <a:off x="22445496" y="18723883"/>
            <a:ext cx="50304" cy="82365"/>
          </a:xfrm>
          <a:custGeom>
            <a:pathLst>
              <a:path w="5918200" h="9690100">
                <a:moveTo>
                  <a:pt x="304800" y="6210300"/>
                </a:moveTo>
                <a:lnTo>
                  <a:pt x="1117600" y="3467100"/>
                </a:lnTo>
                <a:cubicBezTo>
                  <a:pt x="1181100" y="3289300"/>
                  <a:pt x="1282700" y="2997200"/>
                  <a:pt x="1358900" y="2832100"/>
                </a:cubicBezTo>
                <a:lnTo>
                  <a:pt x="1422400" y="2692400"/>
                </a:lnTo>
                <a:cubicBezTo>
                  <a:pt x="1485900" y="2527300"/>
                  <a:pt x="1651000" y="2298700"/>
                  <a:pt x="1765300" y="2184400"/>
                </a:cubicBezTo>
                <a:cubicBezTo>
                  <a:pt x="1879600" y="2070100"/>
                  <a:pt x="2032000" y="1866900"/>
                  <a:pt x="2120900" y="1739900"/>
                </a:cubicBezTo>
                <a:cubicBezTo>
                  <a:pt x="2311400" y="1435100"/>
                  <a:pt x="2476500" y="1270000"/>
                  <a:pt x="2641600" y="1219200"/>
                </a:cubicBezTo>
                <a:cubicBezTo>
                  <a:pt x="2705100" y="1193800"/>
                  <a:pt x="2870200" y="1079500"/>
                  <a:pt x="2997200" y="952500"/>
                </a:cubicBezTo>
                <a:cubicBezTo>
                  <a:pt x="3124200" y="825500"/>
                  <a:pt x="3390900" y="647700"/>
                  <a:pt x="3594100" y="546100"/>
                </a:cubicBezTo>
                <a:lnTo>
                  <a:pt x="3670300" y="520700"/>
                </a:lnTo>
                <a:cubicBezTo>
                  <a:pt x="3860800" y="419100"/>
                  <a:pt x="4114800" y="317500"/>
                  <a:pt x="4229100" y="292100"/>
                </a:cubicBezTo>
                <a:cubicBezTo>
                  <a:pt x="4330700" y="266700"/>
                  <a:pt x="4470400" y="190500"/>
                  <a:pt x="4546600" y="127000"/>
                </a:cubicBezTo>
                <a:cubicBezTo>
                  <a:pt x="4610100" y="50800"/>
                  <a:pt x="4826000" y="0"/>
                  <a:pt x="5016500" y="0"/>
                </a:cubicBezTo>
                <a:lnTo>
                  <a:pt x="5194300" y="0"/>
                </a:lnTo>
                <a:cubicBezTo>
                  <a:pt x="5537200" y="0"/>
                  <a:pt x="5918200" y="241300"/>
                  <a:pt x="5918200" y="444500"/>
                </a:cubicBezTo>
                <a:cubicBezTo>
                  <a:pt x="5918200" y="685800"/>
                  <a:pt x="5384800" y="1028700"/>
                  <a:pt x="4813300" y="1168400"/>
                </a:cubicBezTo>
                <a:cubicBezTo>
                  <a:pt x="4648200" y="1206500"/>
                  <a:pt x="4381500" y="1308100"/>
                  <a:pt x="4229100" y="1397000"/>
                </a:cubicBezTo>
                <a:lnTo>
                  <a:pt x="3619500" y="1714500"/>
                </a:lnTo>
                <a:cubicBezTo>
                  <a:pt x="3454400" y="1803400"/>
                  <a:pt x="3213100" y="1981200"/>
                  <a:pt x="3073400" y="2120900"/>
                </a:cubicBezTo>
                <a:lnTo>
                  <a:pt x="2768600" y="2438400"/>
                </a:lnTo>
                <a:cubicBezTo>
                  <a:pt x="2628900" y="2578100"/>
                  <a:pt x="2489200" y="2755900"/>
                  <a:pt x="2451100" y="2844800"/>
                </a:cubicBezTo>
                <a:cubicBezTo>
                  <a:pt x="2413000" y="2921000"/>
                  <a:pt x="2336800" y="3048000"/>
                  <a:pt x="2273300" y="3111500"/>
                </a:cubicBezTo>
                <a:cubicBezTo>
                  <a:pt x="2209800" y="3175000"/>
                  <a:pt x="2146300" y="3352800"/>
                  <a:pt x="2146300" y="3492500"/>
                </a:cubicBezTo>
                <a:cubicBezTo>
                  <a:pt x="2146300" y="3784600"/>
                  <a:pt x="2514600" y="3949700"/>
                  <a:pt x="3136900" y="3949700"/>
                </a:cubicBezTo>
                <a:lnTo>
                  <a:pt x="3949700" y="3949700"/>
                </a:lnTo>
                <a:cubicBezTo>
                  <a:pt x="4508500" y="3949700"/>
                  <a:pt x="4914900" y="4254500"/>
                  <a:pt x="5181600" y="4864100"/>
                </a:cubicBezTo>
                <a:lnTo>
                  <a:pt x="5219700" y="4940300"/>
                </a:lnTo>
                <a:cubicBezTo>
                  <a:pt x="5308600" y="5143500"/>
                  <a:pt x="5372100" y="5486400"/>
                  <a:pt x="5372100" y="5676900"/>
                </a:cubicBezTo>
                <a:lnTo>
                  <a:pt x="5372100" y="6096000"/>
                </a:lnTo>
                <a:cubicBezTo>
                  <a:pt x="5372100" y="6299200"/>
                  <a:pt x="5334000" y="6604000"/>
                  <a:pt x="5295900" y="6781800"/>
                </a:cubicBezTo>
                <a:lnTo>
                  <a:pt x="5143500" y="7315200"/>
                </a:lnTo>
                <a:cubicBezTo>
                  <a:pt x="5105400" y="7493000"/>
                  <a:pt x="4991100" y="7759700"/>
                  <a:pt x="4889500" y="7924800"/>
                </a:cubicBezTo>
                <a:lnTo>
                  <a:pt x="4711700" y="8255000"/>
                </a:lnTo>
                <a:cubicBezTo>
                  <a:pt x="4622800" y="8420100"/>
                  <a:pt x="4432300" y="8661400"/>
                  <a:pt x="4292600" y="8801100"/>
                </a:cubicBezTo>
                <a:lnTo>
                  <a:pt x="4013200" y="9067800"/>
                </a:lnTo>
                <a:cubicBezTo>
                  <a:pt x="3873500" y="9207500"/>
                  <a:pt x="3657600" y="9359900"/>
                  <a:pt x="3543300" y="9398000"/>
                </a:cubicBezTo>
                <a:cubicBezTo>
                  <a:pt x="3416300" y="9448800"/>
                  <a:pt x="3187700" y="9525000"/>
                  <a:pt x="3048000" y="9575800"/>
                </a:cubicBezTo>
                <a:cubicBezTo>
                  <a:pt x="2895600" y="9639300"/>
                  <a:pt x="2616200" y="9690100"/>
                  <a:pt x="2425700" y="9690100"/>
                </a:cubicBezTo>
                <a:lnTo>
                  <a:pt x="1968500" y="9690100"/>
                </a:lnTo>
                <a:cubicBezTo>
                  <a:pt x="1778000" y="9690100"/>
                  <a:pt x="1473200" y="9626600"/>
                  <a:pt x="1320800" y="9550400"/>
                </a:cubicBezTo>
                <a:lnTo>
                  <a:pt x="1257300" y="9525000"/>
                </a:lnTo>
                <a:cubicBezTo>
                  <a:pt x="1092200" y="9448800"/>
                  <a:pt x="838200" y="9271000"/>
                  <a:pt x="698500" y="9131300"/>
                </a:cubicBezTo>
                <a:lnTo>
                  <a:pt x="254000" y="8686800"/>
                </a:lnTo>
                <a:cubicBezTo>
                  <a:pt x="114300" y="8534400"/>
                  <a:pt x="0" y="8267700"/>
                  <a:pt x="0" y="8064500"/>
                </a:cubicBezTo>
                <a:lnTo>
                  <a:pt x="0" y="7353300"/>
                </a:lnTo>
                <a:cubicBezTo>
                  <a:pt x="0" y="7150100"/>
                  <a:pt x="50800" y="6896100"/>
                  <a:pt x="101600" y="6769100"/>
                </a:cubicBezTo>
                <a:cubicBezTo>
                  <a:pt x="152400" y="6654800"/>
                  <a:pt x="241300" y="6400800"/>
                  <a:pt x="304800" y="6210300"/>
                </a:cubicBezTo>
                <a:close/>
                <a:moveTo>
                  <a:pt x="2794000" y="9664700"/>
                </a:moveTo>
                <a:moveTo>
                  <a:pt x="1219200" y="6743700"/>
                </a:moveTo>
                <a:lnTo>
                  <a:pt x="1117600" y="7696200"/>
                </a:lnTo>
                <a:cubicBezTo>
                  <a:pt x="1092200" y="7899400"/>
                  <a:pt x="1193800" y="8178800"/>
                  <a:pt x="1333500" y="8318500"/>
                </a:cubicBezTo>
                <a:lnTo>
                  <a:pt x="1358900" y="8356600"/>
                </a:lnTo>
                <a:cubicBezTo>
                  <a:pt x="1498600" y="8496300"/>
                  <a:pt x="1778000" y="8610600"/>
                  <a:pt x="1968500" y="8610600"/>
                </a:cubicBezTo>
                <a:lnTo>
                  <a:pt x="2425700" y="8610600"/>
                </a:lnTo>
                <a:cubicBezTo>
                  <a:pt x="2882900" y="8610600"/>
                  <a:pt x="3162300" y="8496300"/>
                  <a:pt x="3479800" y="8178800"/>
                </a:cubicBezTo>
                <a:lnTo>
                  <a:pt x="3568700" y="8077200"/>
                </a:lnTo>
                <a:cubicBezTo>
                  <a:pt x="3708400" y="7937500"/>
                  <a:pt x="3886200" y="7696200"/>
                  <a:pt x="3975100" y="7518400"/>
                </a:cubicBezTo>
                <a:lnTo>
                  <a:pt x="4152900" y="7124700"/>
                </a:lnTo>
                <a:cubicBezTo>
                  <a:pt x="4241800" y="6959600"/>
                  <a:pt x="4305300" y="6654800"/>
                  <a:pt x="4305300" y="6451600"/>
                </a:cubicBezTo>
                <a:lnTo>
                  <a:pt x="4305300" y="5562600"/>
                </a:lnTo>
                <a:cubicBezTo>
                  <a:pt x="4305300" y="5092700"/>
                  <a:pt x="4191000" y="4953000"/>
                  <a:pt x="3771900" y="4851400"/>
                </a:cubicBezTo>
                <a:lnTo>
                  <a:pt x="3213100" y="4737100"/>
                </a:lnTo>
                <a:cubicBezTo>
                  <a:pt x="2781300" y="4648200"/>
                  <a:pt x="2679700" y="4648200"/>
                  <a:pt x="2209800" y="4749800"/>
                </a:cubicBezTo>
                <a:lnTo>
                  <a:pt x="2120900" y="4762500"/>
                </a:lnTo>
                <a:cubicBezTo>
                  <a:pt x="1714500" y="4851400"/>
                  <a:pt x="1422400" y="5232400"/>
                  <a:pt x="1346200" y="5791200"/>
                </a:cubicBezTo>
                <a:lnTo>
                  <a:pt x="1308100" y="6045200"/>
                </a:lnTo>
                <a:cubicBezTo>
                  <a:pt x="1282700" y="6223000"/>
                  <a:pt x="1244600" y="6540500"/>
                  <a:pt x="1219200" y="6743700"/>
                </a:cubicBezTo>
                <a:close/>
                <a:moveTo>
                  <a:pt x="22606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7" name="Freeform 3237"/>
          <p:cNvSpPr/>
          <p:nvPr/>
        </p:nvSpPr>
        <p:spPr>
          <a:xfrm rot="0" flipH="0" flipV="0">
            <a:off x="22503455" y="18793187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8" name="Freeform 3238"/>
          <p:cNvSpPr/>
          <p:nvPr/>
        </p:nvSpPr>
        <p:spPr>
          <a:xfrm rot="0" flipH="0" flipV="0">
            <a:off x="22780851" y="18723667"/>
            <a:ext cx="62503" cy="82257"/>
          </a:xfrm>
          <a:custGeom>
            <a:pathLst>
              <a:path w="7353300" h="9677400">
                <a:moveTo>
                  <a:pt x="3708400" y="9677400"/>
                </a:moveTo>
                <a:lnTo>
                  <a:pt x="685800" y="9677400"/>
                </a:lnTo>
                <a:cubicBezTo>
                  <a:pt x="63500" y="9677400"/>
                  <a:pt x="0" y="9626600"/>
                  <a:pt x="0" y="9055100"/>
                </a:cubicBezTo>
                <a:cubicBezTo>
                  <a:pt x="0" y="8813800"/>
                  <a:pt x="50800" y="8394700"/>
                  <a:pt x="127000" y="8128000"/>
                </a:cubicBezTo>
                <a:lnTo>
                  <a:pt x="914400" y="5232400"/>
                </a:lnTo>
                <a:cubicBezTo>
                  <a:pt x="990600" y="4965700"/>
                  <a:pt x="1092200" y="4622800"/>
                  <a:pt x="1155700" y="4483100"/>
                </a:cubicBezTo>
                <a:cubicBezTo>
                  <a:pt x="1219200" y="4343400"/>
                  <a:pt x="1333500" y="3987800"/>
                  <a:pt x="1397000" y="3708400"/>
                </a:cubicBezTo>
                <a:lnTo>
                  <a:pt x="2057400" y="1143000"/>
                </a:lnTo>
                <a:cubicBezTo>
                  <a:pt x="2298700" y="203200"/>
                  <a:pt x="2451100" y="0"/>
                  <a:pt x="2959100" y="0"/>
                </a:cubicBezTo>
                <a:lnTo>
                  <a:pt x="5410200" y="0"/>
                </a:lnTo>
                <a:cubicBezTo>
                  <a:pt x="6515100" y="0"/>
                  <a:pt x="7353300" y="838200"/>
                  <a:pt x="7353300" y="1930400"/>
                </a:cubicBezTo>
                <a:cubicBezTo>
                  <a:pt x="7353300" y="2794000"/>
                  <a:pt x="7251700" y="3111500"/>
                  <a:pt x="6896100" y="3505200"/>
                </a:cubicBezTo>
                <a:lnTo>
                  <a:pt x="6286500" y="4178300"/>
                </a:lnTo>
                <a:cubicBezTo>
                  <a:pt x="5867400" y="4622800"/>
                  <a:pt x="5867400" y="4622800"/>
                  <a:pt x="6197600" y="4889500"/>
                </a:cubicBezTo>
                <a:cubicBezTo>
                  <a:pt x="6553200" y="5168900"/>
                  <a:pt x="6629400" y="5359400"/>
                  <a:pt x="6629400" y="5981700"/>
                </a:cubicBezTo>
                <a:lnTo>
                  <a:pt x="6629400" y="6489700"/>
                </a:lnTo>
                <a:cubicBezTo>
                  <a:pt x="6629400" y="6769100"/>
                  <a:pt x="6553200" y="7200900"/>
                  <a:pt x="6451600" y="7442200"/>
                </a:cubicBezTo>
                <a:lnTo>
                  <a:pt x="6350000" y="7734300"/>
                </a:lnTo>
                <a:cubicBezTo>
                  <a:pt x="6248400" y="7975600"/>
                  <a:pt x="6019800" y="8318500"/>
                  <a:pt x="5829300" y="8496300"/>
                </a:cubicBezTo>
                <a:lnTo>
                  <a:pt x="5130800" y="9144000"/>
                </a:lnTo>
                <a:cubicBezTo>
                  <a:pt x="4686300" y="9550400"/>
                  <a:pt x="4343400" y="9677400"/>
                  <a:pt x="3708400" y="9677400"/>
                </a:cubicBezTo>
                <a:close/>
                <a:moveTo>
                  <a:pt x="-88900" y="9690100"/>
                </a:moveTo>
                <a:moveTo>
                  <a:pt x="3022600" y="3949700"/>
                </a:moveTo>
                <a:lnTo>
                  <a:pt x="4419600" y="3949700"/>
                </a:lnTo>
                <a:cubicBezTo>
                  <a:pt x="5029200" y="3949700"/>
                  <a:pt x="5257800" y="3860800"/>
                  <a:pt x="5791200" y="3454400"/>
                </a:cubicBezTo>
                <a:cubicBezTo>
                  <a:pt x="6248400" y="3111500"/>
                  <a:pt x="6273800" y="3048000"/>
                  <a:pt x="6273800" y="2362200"/>
                </a:cubicBezTo>
                <a:lnTo>
                  <a:pt x="6273800" y="1943100"/>
                </a:lnTo>
                <a:cubicBezTo>
                  <a:pt x="6273800" y="1320800"/>
                  <a:pt x="5969000" y="990600"/>
                  <a:pt x="5359400" y="939800"/>
                </a:cubicBezTo>
                <a:lnTo>
                  <a:pt x="5295900" y="939800"/>
                </a:lnTo>
                <a:cubicBezTo>
                  <a:pt x="3467100" y="774700"/>
                  <a:pt x="2984500" y="1003300"/>
                  <a:pt x="2717800" y="2159000"/>
                </a:cubicBezTo>
                <a:lnTo>
                  <a:pt x="2616200" y="2578100"/>
                </a:lnTo>
                <a:cubicBezTo>
                  <a:pt x="2552700" y="2832100"/>
                  <a:pt x="2501900" y="3251200"/>
                  <a:pt x="2501900" y="3492500"/>
                </a:cubicBezTo>
                <a:cubicBezTo>
                  <a:pt x="2501900" y="3746500"/>
                  <a:pt x="2730500" y="3949700"/>
                  <a:pt x="3022600" y="3949700"/>
                </a:cubicBezTo>
                <a:close/>
                <a:moveTo>
                  <a:pt x="5638800" y="9690100"/>
                </a:moveTo>
                <a:moveTo>
                  <a:pt x="1765300" y="8788400"/>
                </a:moveTo>
                <a:lnTo>
                  <a:pt x="2984500" y="8788400"/>
                </a:lnTo>
                <a:cubicBezTo>
                  <a:pt x="3733800" y="8788400"/>
                  <a:pt x="4305300" y="8636000"/>
                  <a:pt x="4305300" y="8432800"/>
                </a:cubicBezTo>
                <a:cubicBezTo>
                  <a:pt x="4305300" y="8331200"/>
                  <a:pt x="4470400" y="8242300"/>
                  <a:pt x="4673600" y="8242300"/>
                </a:cubicBezTo>
                <a:cubicBezTo>
                  <a:pt x="4876800" y="8242300"/>
                  <a:pt x="5143500" y="8039100"/>
                  <a:pt x="5270500" y="7785100"/>
                </a:cubicBezTo>
                <a:lnTo>
                  <a:pt x="5511800" y="7277100"/>
                </a:lnTo>
                <a:cubicBezTo>
                  <a:pt x="5638800" y="7023100"/>
                  <a:pt x="5740400" y="6667500"/>
                  <a:pt x="5740400" y="6502400"/>
                </a:cubicBezTo>
                <a:cubicBezTo>
                  <a:pt x="5740400" y="5486400"/>
                  <a:pt x="5359400" y="4940300"/>
                  <a:pt x="4635500" y="4902200"/>
                </a:cubicBezTo>
                <a:lnTo>
                  <a:pt x="4318000" y="4876800"/>
                </a:lnTo>
                <a:cubicBezTo>
                  <a:pt x="4064000" y="4864100"/>
                  <a:pt x="3606800" y="4851400"/>
                  <a:pt x="3302000" y="4851400"/>
                </a:cubicBezTo>
                <a:lnTo>
                  <a:pt x="3136900" y="4851400"/>
                </a:lnTo>
                <a:cubicBezTo>
                  <a:pt x="2171700" y="4838700"/>
                  <a:pt x="1892300" y="5080000"/>
                  <a:pt x="1625600" y="6108700"/>
                </a:cubicBezTo>
                <a:lnTo>
                  <a:pt x="1193800" y="7772400"/>
                </a:lnTo>
                <a:cubicBezTo>
                  <a:pt x="1054100" y="8343900"/>
                  <a:pt x="1041400" y="8572500"/>
                  <a:pt x="1168400" y="8699500"/>
                </a:cubicBezTo>
                <a:cubicBezTo>
                  <a:pt x="1206500" y="8750300"/>
                  <a:pt x="1485900" y="8788400"/>
                  <a:pt x="1765300" y="8788400"/>
                </a:cubicBezTo>
                <a:close/>
                <a:moveTo>
                  <a:pt x="800100" y="96901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9" name="Freeform 3239"/>
          <p:cNvSpPr/>
          <p:nvPr/>
        </p:nvSpPr>
        <p:spPr>
          <a:xfrm rot="0" flipH="0" flipV="0">
            <a:off x="22902049" y="18747955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0" name="Freeform 3240"/>
          <p:cNvSpPr/>
          <p:nvPr/>
        </p:nvSpPr>
        <p:spPr>
          <a:xfrm rot="0" flipH="0" flipV="0">
            <a:off x="22976947" y="18723775"/>
            <a:ext cx="15220" cy="24396"/>
          </a:xfrm>
          <a:custGeom>
            <a:pathLst>
              <a:path w="1790700" h="2870200">
                <a:moveTo>
                  <a:pt x="1790700" y="355600"/>
                </a:moveTo>
                <a:lnTo>
                  <a:pt x="1790700" y="711200"/>
                </a:lnTo>
                <a:cubicBezTo>
                  <a:pt x="1790700" y="914400"/>
                  <a:pt x="1714500" y="1066800"/>
                  <a:pt x="1612900" y="1066800"/>
                </a:cubicBezTo>
                <a:cubicBezTo>
                  <a:pt x="1511300" y="1066800"/>
                  <a:pt x="1435100" y="1231900"/>
                  <a:pt x="1435100" y="1435100"/>
                </a:cubicBezTo>
                <a:cubicBezTo>
                  <a:pt x="1435100" y="1625600"/>
                  <a:pt x="1358900" y="1790700"/>
                  <a:pt x="1257300" y="1790700"/>
                </a:cubicBezTo>
                <a:cubicBezTo>
                  <a:pt x="1155700" y="1790700"/>
                  <a:pt x="1079500" y="1955800"/>
                  <a:pt x="1079500" y="2146300"/>
                </a:cubicBezTo>
                <a:cubicBezTo>
                  <a:pt x="1079500" y="2349500"/>
                  <a:pt x="990600" y="2501900"/>
                  <a:pt x="901700" y="2501900"/>
                </a:cubicBezTo>
                <a:cubicBezTo>
                  <a:pt x="800100" y="2501900"/>
                  <a:pt x="711200" y="2590800"/>
                  <a:pt x="711200" y="2679700"/>
                </a:cubicBezTo>
                <a:cubicBezTo>
                  <a:pt x="711200" y="2781300"/>
                  <a:pt x="558800" y="2870200"/>
                  <a:pt x="355600" y="2870200"/>
                </a:cubicBezTo>
                <a:cubicBezTo>
                  <a:pt x="165100" y="2870200"/>
                  <a:pt x="0" y="2705100"/>
                  <a:pt x="0" y="2501900"/>
                </a:cubicBezTo>
                <a:lnTo>
                  <a:pt x="0" y="2146300"/>
                </a:lnTo>
                <a:cubicBezTo>
                  <a:pt x="0" y="1955800"/>
                  <a:pt x="76200" y="1790700"/>
                  <a:pt x="177800" y="1790700"/>
                </a:cubicBezTo>
                <a:cubicBezTo>
                  <a:pt x="279400" y="1790700"/>
                  <a:pt x="355600" y="1625600"/>
                  <a:pt x="355600" y="1435100"/>
                </a:cubicBezTo>
                <a:cubicBezTo>
                  <a:pt x="355600" y="1231900"/>
                  <a:pt x="444500" y="1066800"/>
                  <a:pt x="533400" y="1066800"/>
                </a:cubicBezTo>
                <a:cubicBezTo>
                  <a:pt x="635000" y="1066800"/>
                  <a:pt x="711200" y="914400"/>
                  <a:pt x="711200" y="711200"/>
                </a:cubicBezTo>
                <a:cubicBezTo>
                  <a:pt x="711200" y="520700"/>
                  <a:pt x="800100" y="355600"/>
                  <a:pt x="901700" y="355600"/>
                </a:cubicBezTo>
                <a:cubicBezTo>
                  <a:pt x="990600" y="355600"/>
                  <a:pt x="1079500" y="279400"/>
                  <a:pt x="1079500" y="177800"/>
                </a:cubicBezTo>
                <a:cubicBezTo>
                  <a:pt x="1079500" y="76200"/>
                  <a:pt x="1231900" y="0"/>
                  <a:pt x="1435100" y="0"/>
                </a:cubicBezTo>
                <a:cubicBezTo>
                  <a:pt x="1625600" y="0"/>
                  <a:pt x="1790700" y="152400"/>
                  <a:pt x="1790700" y="355600"/>
                </a:cubicBezTo>
                <a:close/>
                <a:moveTo>
                  <a:pt x="6959600" y="96774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1" name="Freeform 3241"/>
          <p:cNvSpPr/>
          <p:nvPr/>
        </p:nvSpPr>
        <p:spPr>
          <a:xfrm rot="0" flipH="0" flipV="0">
            <a:off x="23005425" y="18747955"/>
            <a:ext cx="53327" cy="57861"/>
          </a:xfrm>
          <a:custGeom>
            <a:pathLst>
              <a:path w="6273800" h="6807200">
                <a:moveTo>
                  <a:pt x="5664200" y="1066800"/>
                </a:moveTo>
                <a:lnTo>
                  <a:pt x="2844800" y="1066800"/>
                </a:lnTo>
                <a:cubicBezTo>
                  <a:pt x="2235200" y="1066800"/>
                  <a:pt x="2032000" y="1244600"/>
                  <a:pt x="1816100" y="1955800"/>
                </a:cubicBezTo>
                <a:lnTo>
                  <a:pt x="1778000" y="2070100"/>
                </a:lnTo>
                <a:cubicBezTo>
                  <a:pt x="1549400" y="2819400"/>
                  <a:pt x="1562100" y="2870200"/>
                  <a:pt x="2120900" y="2870200"/>
                </a:cubicBezTo>
                <a:lnTo>
                  <a:pt x="3975100" y="2870200"/>
                </a:lnTo>
                <a:cubicBezTo>
                  <a:pt x="4305300" y="2870200"/>
                  <a:pt x="4483100" y="3035300"/>
                  <a:pt x="4483100" y="3378200"/>
                </a:cubicBezTo>
                <a:lnTo>
                  <a:pt x="4483100" y="3429000"/>
                </a:lnTo>
                <a:cubicBezTo>
                  <a:pt x="4483100" y="3771900"/>
                  <a:pt x="4318000" y="3937000"/>
                  <a:pt x="3975100" y="3937000"/>
                </a:cubicBezTo>
                <a:lnTo>
                  <a:pt x="1765300" y="3937000"/>
                </a:lnTo>
                <a:cubicBezTo>
                  <a:pt x="1485900" y="3937000"/>
                  <a:pt x="1219200" y="4127500"/>
                  <a:pt x="1168400" y="4343400"/>
                </a:cubicBezTo>
                <a:cubicBezTo>
                  <a:pt x="1066800" y="4800600"/>
                  <a:pt x="1054100" y="5283200"/>
                  <a:pt x="1130300" y="5549900"/>
                </a:cubicBezTo>
                <a:cubicBezTo>
                  <a:pt x="1155700" y="5651500"/>
                  <a:pt x="1409700" y="5727700"/>
                  <a:pt x="1701800" y="5727700"/>
                </a:cubicBezTo>
                <a:lnTo>
                  <a:pt x="3619500" y="5727700"/>
                </a:lnTo>
                <a:cubicBezTo>
                  <a:pt x="3898900" y="5727700"/>
                  <a:pt x="4292600" y="5803900"/>
                  <a:pt x="4483100" y="5892800"/>
                </a:cubicBezTo>
                <a:cubicBezTo>
                  <a:pt x="4826000" y="6032500"/>
                  <a:pt x="4914900" y="6235700"/>
                  <a:pt x="4787900" y="6629400"/>
                </a:cubicBezTo>
                <a:cubicBezTo>
                  <a:pt x="4762500" y="6731000"/>
                  <a:pt x="4508500" y="6807200"/>
                  <a:pt x="4229100" y="6807200"/>
                </a:cubicBezTo>
                <a:lnTo>
                  <a:pt x="1409700" y="6807200"/>
                </a:lnTo>
                <a:cubicBezTo>
                  <a:pt x="1130300" y="6807200"/>
                  <a:pt x="901700" y="6731000"/>
                  <a:pt x="901700" y="6629400"/>
                </a:cubicBezTo>
                <a:cubicBezTo>
                  <a:pt x="901700" y="6527800"/>
                  <a:pt x="774700" y="6451600"/>
                  <a:pt x="635000" y="6451600"/>
                </a:cubicBezTo>
                <a:cubicBezTo>
                  <a:pt x="342900" y="6451600"/>
                  <a:pt x="177800" y="6184900"/>
                  <a:pt x="177800" y="5689600"/>
                </a:cubicBezTo>
                <a:cubicBezTo>
                  <a:pt x="177800" y="5511800"/>
                  <a:pt x="139700" y="5372100"/>
                  <a:pt x="88900" y="5372100"/>
                </a:cubicBezTo>
                <a:cubicBezTo>
                  <a:pt x="38100" y="5372100"/>
                  <a:pt x="0" y="5295900"/>
                  <a:pt x="0" y="5194300"/>
                </a:cubicBezTo>
                <a:cubicBezTo>
                  <a:pt x="0" y="5092700"/>
                  <a:pt x="63500" y="4787900"/>
                  <a:pt x="127000" y="4521200"/>
                </a:cubicBezTo>
                <a:lnTo>
                  <a:pt x="774700" y="1917700"/>
                </a:lnTo>
                <a:cubicBezTo>
                  <a:pt x="850900" y="1651000"/>
                  <a:pt x="1041400" y="1333500"/>
                  <a:pt x="1206500" y="1219200"/>
                </a:cubicBezTo>
                <a:cubicBezTo>
                  <a:pt x="1358900" y="1104900"/>
                  <a:pt x="1651000" y="825500"/>
                  <a:pt x="1841500" y="609600"/>
                </a:cubicBezTo>
                <a:lnTo>
                  <a:pt x="1892300" y="546100"/>
                </a:lnTo>
                <a:cubicBezTo>
                  <a:pt x="2311400" y="63500"/>
                  <a:pt x="2463800" y="0"/>
                  <a:pt x="3111500" y="0"/>
                </a:cubicBezTo>
                <a:lnTo>
                  <a:pt x="5765800" y="0"/>
                </a:lnTo>
                <a:cubicBezTo>
                  <a:pt x="6045200" y="0"/>
                  <a:pt x="6273800" y="152400"/>
                  <a:pt x="6273800" y="355600"/>
                </a:cubicBezTo>
                <a:cubicBezTo>
                  <a:pt x="6273800" y="546100"/>
                  <a:pt x="6248400" y="800100"/>
                  <a:pt x="6223000" y="889000"/>
                </a:cubicBezTo>
                <a:cubicBezTo>
                  <a:pt x="6197600" y="990600"/>
                  <a:pt x="5943600" y="1066800"/>
                  <a:pt x="5664200" y="1066800"/>
                </a:cubicBezTo>
                <a:close/>
                <a:moveTo>
                  <a:pt x="5943600" y="6832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2" name="Freeform 3242"/>
          <p:cNvSpPr/>
          <p:nvPr/>
        </p:nvSpPr>
        <p:spPr>
          <a:xfrm rot="0" flipH="0" flipV="0">
            <a:off x="23066288" y="18723775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3" name="Freeform 3243"/>
          <p:cNvSpPr/>
          <p:nvPr/>
        </p:nvSpPr>
        <p:spPr>
          <a:xfrm rot="0" flipH="0" flipV="0">
            <a:off x="23122510" y="18748171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4" name="Freeform 3244"/>
          <p:cNvSpPr/>
          <p:nvPr/>
        </p:nvSpPr>
        <p:spPr>
          <a:xfrm rot="0" flipH="0" flipV="0">
            <a:off x="23186180" y="18747955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5" name="Freeform 3245"/>
          <p:cNvSpPr/>
          <p:nvPr/>
        </p:nvSpPr>
        <p:spPr>
          <a:xfrm rot="0" flipH="0" flipV="0">
            <a:off x="23252009" y="18748171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6" name="Freeform 3246"/>
          <p:cNvSpPr/>
          <p:nvPr/>
        </p:nvSpPr>
        <p:spPr>
          <a:xfrm rot="0" flipH="0" flipV="0">
            <a:off x="23312117" y="18748171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7" name="Freeform 3247"/>
          <p:cNvSpPr/>
          <p:nvPr/>
        </p:nvSpPr>
        <p:spPr>
          <a:xfrm rot="0" flipH="0" flipV="0">
            <a:off x="23372657" y="18748171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8" name="Freeform 3248"/>
          <p:cNvSpPr/>
          <p:nvPr/>
        </p:nvSpPr>
        <p:spPr>
          <a:xfrm rot="0" flipH="0" flipV="0">
            <a:off x="23431469" y="18748495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9" name="Freeform 3249"/>
          <p:cNvSpPr/>
          <p:nvPr/>
        </p:nvSpPr>
        <p:spPr>
          <a:xfrm rot="0" flipH="0" flipV="0">
            <a:off x="23542756" y="18748171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0" name="Freeform 3250"/>
          <p:cNvSpPr/>
          <p:nvPr/>
        </p:nvSpPr>
        <p:spPr>
          <a:xfrm rot="0" flipH="0" flipV="0">
            <a:off x="23607513" y="18747955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1" name="Freeform 3251"/>
          <p:cNvSpPr/>
          <p:nvPr/>
        </p:nvSpPr>
        <p:spPr>
          <a:xfrm rot="0" flipH="0" flipV="0">
            <a:off x="23732704" y="18723667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2" name="Freeform 3252"/>
          <p:cNvSpPr/>
          <p:nvPr/>
        </p:nvSpPr>
        <p:spPr>
          <a:xfrm rot="0" flipH="0" flipV="0">
            <a:off x="23791213" y="18749359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3" name="Freeform 3253"/>
          <p:cNvSpPr/>
          <p:nvPr/>
        </p:nvSpPr>
        <p:spPr>
          <a:xfrm rot="0" flipH="0" flipV="0">
            <a:off x="23850369" y="18748063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4" name="Freeform 3254"/>
          <p:cNvSpPr/>
          <p:nvPr/>
        </p:nvSpPr>
        <p:spPr>
          <a:xfrm rot="0" flipH="0" flipV="0">
            <a:off x="23902833" y="18748279"/>
            <a:ext cx="49225" cy="57861"/>
          </a:xfrm>
          <a:custGeom>
            <a:pathLst>
              <a:path w="5791200" h="6807200">
                <a:moveTo>
                  <a:pt x="2895600" y="0"/>
                </a:moveTo>
                <a:lnTo>
                  <a:pt x="4216400" y="0"/>
                </a:lnTo>
                <a:cubicBezTo>
                  <a:pt x="4495800" y="0"/>
                  <a:pt x="4864100" y="152400"/>
                  <a:pt x="5029200" y="342900"/>
                </a:cubicBezTo>
                <a:lnTo>
                  <a:pt x="5283200" y="635000"/>
                </a:lnTo>
                <a:cubicBezTo>
                  <a:pt x="5676900" y="1079500"/>
                  <a:pt x="5791200" y="1397000"/>
                  <a:pt x="5791200" y="2032000"/>
                </a:cubicBezTo>
                <a:lnTo>
                  <a:pt x="5791200" y="2362200"/>
                </a:lnTo>
                <a:cubicBezTo>
                  <a:pt x="5791200" y="2641600"/>
                  <a:pt x="5727700" y="3073400"/>
                  <a:pt x="5638800" y="3327400"/>
                </a:cubicBezTo>
                <a:lnTo>
                  <a:pt x="5270500" y="4470400"/>
                </a:lnTo>
                <a:cubicBezTo>
                  <a:pt x="4978400" y="5372100"/>
                  <a:pt x="4800600" y="5676900"/>
                  <a:pt x="4394200" y="5994400"/>
                </a:cubicBezTo>
                <a:lnTo>
                  <a:pt x="4216400" y="6134100"/>
                </a:lnTo>
                <a:cubicBezTo>
                  <a:pt x="4000500" y="6311900"/>
                  <a:pt x="3657600" y="6451600"/>
                  <a:pt x="3467100" y="6451600"/>
                </a:cubicBezTo>
                <a:cubicBezTo>
                  <a:pt x="3263900" y="6451600"/>
                  <a:pt x="3111500" y="6540500"/>
                  <a:pt x="3111500" y="6629400"/>
                </a:cubicBezTo>
                <a:cubicBezTo>
                  <a:pt x="3111500" y="6731000"/>
                  <a:pt x="2882900" y="6807200"/>
                  <a:pt x="2603500" y="6807200"/>
                </a:cubicBezTo>
                <a:lnTo>
                  <a:pt x="1828800" y="6807200"/>
                </a:lnTo>
                <a:cubicBezTo>
                  <a:pt x="1066800" y="6807200"/>
                  <a:pt x="660400" y="6591300"/>
                  <a:pt x="406400" y="6045200"/>
                </a:cubicBezTo>
                <a:lnTo>
                  <a:pt x="292100" y="5791200"/>
                </a:lnTo>
                <a:cubicBezTo>
                  <a:pt x="25400" y="5232400"/>
                  <a:pt x="0" y="4533900"/>
                  <a:pt x="190500" y="3822700"/>
                </a:cubicBezTo>
                <a:lnTo>
                  <a:pt x="596900" y="2336800"/>
                </a:lnTo>
                <a:cubicBezTo>
                  <a:pt x="673100" y="2082800"/>
                  <a:pt x="850900" y="1676400"/>
                  <a:pt x="1003300" y="1435100"/>
                </a:cubicBezTo>
                <a:lnTo>
                  <a:pt x="1422400" y="787400"/>
                </a:lnTo>
                <a:cubicBezTo>
                  <a:pt x="1574800" y="546100"/>
                  <a:pt x="1854200" y="355600"/>
                  <a:pt x="2044700" y="355600"/>
                </a:cubicBezTo>
                <a:cubicBezTo>
                  <a:pt x="2235200" y="355600"/>
                  <a:pt x="2387600" y="279400"/>
                  <a:pt x="2387600" y="177800"/>
                </a:cubicBezTo>
                <a:cubicBezTo>
                  <a:pt x="2387600" y="76200"/>
                  <a:pt x="2616200" y="0"/>
                  <a:pt x="2895600" y="0"/>
                </a:cubicBezTo>
                <a:close/>
                <a:moveTo>
                  <a:pt x="6464300" y="6794500"/>
                </a:moveTo>
                <a:moveTo>
                  <a:pt x="1689100" y="2349500"/>
                </a:moveTo>
                <a:lnTo>
                  <a:pt x="1270000" y="3822700"/>
                </a:lnTo>
                <a:cubicBezTo>
                  <a:pt x="1117600" y="4368800"/>
                  <a:pt x="1092200" y="5181600"/>
                  <a:pt x="1219200" y="5511800"/>
                </a:cubicBezTo>
                <a:cubicBezTo>
                  <a:pt x="1270000" y="5638800"/>
                  <a:pt x="1549400" y="5740400"/>
                  <a:pt x="1828800" y="5740400"/>
                </a:cubicBezTo>
                <a:lnTo>
                  <a:pt x="2692400" y="5740400"/>
                </a:lnTo>
                <a:cubicBezTo>
                  <a:pt x="2984500" y="5740400"/>
                  <a:pt x="3390900" y="5562600"/>
                  <a:pt x="3619500" y="5359400"/>
                </a:cubicBezTo>
                <a:lnTo>
                  <a:pt x="3695700" y="5295900"/>
                </a:lnTo>
                <a:cubicBezTo>
                  <a:pt x="3924300" y="5092700"/>
                  <a:pt x="4165600" y="4711700"/>
                  <a:pt x="4229100" y="4445000"/>
                </a:cubicBezTo>
                <a:lnTo>
                  <a:pt x="4597400" y="2984500"/>
                </a:lnTo>
                <a:cubicBezTo>
                  <a:pt x="4737100" y="2425700"/>
                  <a:pt x="4762500" y="1612900"/>
                  <a:pt x="4635500" y="1295400"/>
                </a:cubicBezTo>
                <a:cubicBezTo>
                  <a:pt x="4584700" y="1181100"/>
                  <a:pt x="4318000" y="1079500"/>
                  <a:pt x="4025900" y="1079500"/>
                </a:cubicBezTo>
                <a:lnTo>
                  <a:pt x="2895600" y="1079500"/>
                </a:lnTo>
                <a:cubicBezTo>
                  <a:pt x="2197100" y="1079500"/>
                  <a:pt x="1993900" y="1282700"/>
                  <a:pt x="1689100" y="2349500"/>
                </a:cubicBezTo>
                <a:close/>
                <a:moveTo>
                  <a:pt x="4114800" y="6794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5" name="Freeform 3255"/>
          <p:cNvSpPr/>
          <p:nvPr/>
        </p:nvSpPr>
        <p:spPr>
          <a:xfrm rot="0" flipH="0" flipV="0">
            <a:off x="23958427" y="18745149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6" name="Freeform 3256"/>
          <p:cNvSpPr/>
          <p:nvPr/>
        </p:nvSpPr>
        <p:spPr>
          <a:xfrm rot="0" flipH="0" flipV="0">
            <a:off x="24020714" y="18748279"/>
            <a:ext cx="49225" cy="57861"/>
          </a:xfrm>
          <a:custGeom>
            <a:pathLst>
              <a:path w="5791200" h="6807200">
                <a:moveTo>
                  <a:pt x="2895600" y="0"/>
                </a:moveTo>
                <a:lnTo>
                  <a:pt x="4216400" y="0"/>
                </a:lnTo>
                <a:cubicBezTo>
                  <a:pt x="4495800" y="0"/>
                  <a:pt x="4864100" y="152400"/>
                  <a:pt x="5029200" y="342900"/>
                </a:cubicBezTo>
                <a:lnTo>
                  <a:pt x="5283200" y="635000"/>
                </a:lnTo>
                <a:cubicBezTo>
                  <a:pt x="5676900" y="1079500"/>
                  <a:pt x="5791200" y="1397000"/>
                  <a:pt x="5791200" y="2032000"/>
                </a:cubicBezTo>
                <a:lnTo>
                  <a:pt x="5791200" y="2362200"/>
                </a:lnTo>
                <a:cubicBezTo>
                  <a:pt x="5791200" y="2641600"/>
                  <a:pt x="5727700" y="3073400"/>
                  <a:pt x="5638800" y="3327400"/>
                </a:cubicBezTo>
                <a:lnTo>
                  <a:pt x="5270500" y="4470400"/>
                </a:lnTo>
                <a:cubicBezTo>
                  <a:pt x="4978400" y="5372100"/>
                  <a:pt x="4800600" y="5676900"/>
                  <a:pt x="4394200" y="5994400"/>
                </a:cubicBezTo>
                <a:lnTo>
                  <a:pt x="4216400" y="6134100"/>
                </a:lnTo>
                <a:cubicBezTo>
                  <a:pt x="4000500" y="6311900"/>
                  <a:pt x="3657600" y="6451600"/>
                  <a:pt x="3467100" y="6451600"/>
                </a:cubicBezTo>
                <a:cubicBezTo>
                  <a:pt x="3263900" y="6451600"/>
                  <a:pt x="3111500" y="6540500"/>
                  <a:pt x="3111500" y="6629400"/>
                </a:cubicBezTo>
                <a:cubicBezTo>
                  <a:pt x="3111500" y="6731000"/>
                  <a:pt x="2882900" y="6807200"/>
                  <a:pt x="2603500" y="6807200"/>
                </a:cubicBezTo>
                <a:lnTo>
                  <a:pt x="1828800" y="6807200"/>
                </a:lnTo>
                <a:cubicBezTo>
                  <a:pt x="1066800" y="6807200"/>
                  <a:pt x="660400" y="6591300"/>
                  <a:pt x="406400" y="6045200"/>
                </a:cubicBezTo>
                <a:lnTo>
                  <a:pt x="292100" y="5791200"/>
                </a:lnTo>
                <a:cubicBezTo>
                  <a:pt x="25400" y="5232400"/>
                  <a:pt x="0" y="4533900"/>
                  <a:pt x="190500" y="3822700"/>
                </a:cubicBezTo>
                <a:lnTo>
                  <a:pt x="596900" y="2336800"/>
                </a:lnTo>
                <a:cubicBezTo>
                  <a:pt x="673100" y="2082800"/>
                  <a:pt x="850900" y="1676400"/>
                  <a:pt x="1003300" y="1435100"/>
                </a:cubicBezTo>
                <a:lnTo>
                  <a:pt x="1422400" y="787400"/>
                </a:lnTo>
                <a:cubicBezTo>
                  <a:pt x="1574800" y="546100"/>
                  <a:pt x="1854200" y="355600"/>
                  <a:pt x="2044700" y="355600"/>
                </a:cubicBezTo>
                <a:cubicBezTo>
                  <a:pt x="2235200" y="355600"/>
                  <a:pt x="2387600" y="279400"/>
                  <a:pt x="2387600" y="177800"/>
                </a:cubicBezTo>
                <a:cubicBezTo>
                  <a:pt x="2387600" y="76200"/>
                  <a:pt x="2616200" y="0"/>
                  <a:pt x="2895600" y="0"/>
                </a:cubicBezTo>
                <a:close/>
                <a:moveTo>
                  <a:pt x="6464300" y="6794500"/>
                </a:moveTo>
                <a:moveTo>
                  <a:pt x="1689100" y="2349500"/>
                </a:moveTo>
                <a:lnTo>
                  <a:pt x="1270000" y="3822700"/>
                </a:lnTo>
                <a:cubicBezTo>
                  <a:pt x="1117600" y="4368800"/>
                  <a:pt x="1092200" y="5181600"/>
                  <a:pt x="1219200" y="5511800"/>
                </a:cubicBezTo>
                <a:cubicBezTo>
                  <a:pt x="1270000" y="5638800"/>
                  <a:pt x="1549400" y="5740400"/>
                  <a:pt x="1828800" y="5740400"/>
                </a:cubicBezTo>
                <a:lnTo>
                  <a:pt x="2692400" y="5740400"/>
                </a:lnTo>
                <a:cubicBezTo>
                  <a:pt x="2984500" y="5740400"/>
                  <a:pt x="3390900" y="5562600"/>
                  <a:pt x="3619500" y="5359400"/>
                </a:cubicBezTo>
                <a:lnTo>
                  <a:pt x="3695700" y="5295900"/>
                </a:lnTo>
                <a:cubicBezTo>
                  <a:pt x="3924300" y="5092700"/>
                  <a:pt x="4165600" y="4711700"/>
                  <a:pt x="4229100" y="4445000"/>
                </a:cubicBezTo>
                <a:lnTo>
                  <a:pt x="4597400" y="2984500"/>
                </a:lnTo>
                <a:cubicBezTo>
                  <a:pt x="4737100" y="2425700"/>
                  <a:pt x="4762500" y="1612900"/>
                  <a:pt x="4635500" y="1295400"/>
                </a:cubicBezTo>
                <a:cubicBezTo>
                  <a:pt x="4584700" y="1181100"/>
                  <a:pt x="4318000" y="1079500"/>
                  <a:pt x="4025900" y="1079500"/>
                </a:cubicBezTo>
                <a:lnTo>
                  <a:pt x="2895600" y="1079500"/>
                </a:lnTo>
                <a:cubicBezTo>
                  <a:pt x="2197100" y="1079500"/>
                  <a:pt x="1993900" y="1282700"/>
                  <a:pt x="1689100" y="2349500"/>
                </a:cubicBezTo>
                <a:close/>
                <a:moveTo>
                  <a:pt x="4114800" y="6794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7" name="Freeform 3257"/>
          <p:cNvSpPr/>
          <p:nvPr/>
        </p:nvSpPr>
        <p:spPr>
          <a:xfrm rot="0" flipH="0" flipV="0">
            <a:off x="24075984" y="18749575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8" name="Freeform 3258"/>
          <p:cNvSpPr/>
          <p:nvPr/>
        </p:nvSpPr>
        <p:spPr>
          <a:xfrm rot="0" flipH="0" flipV="0">
            <a:off x="24143885" y="18724422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9" name="Freeform 3259"/>
          <p:cNvSpPr/>
          <p:nvPr/>
        </p:nvSpPr>
        <p:spPr>
          <a:xfrm rot="0" flipH="0" flipV="0">
            <a:off x="24172061" y="18748063"/>
            <a:ext cx="51816" cy="70275"/>
          </a:xfrm>
          <a:custGeom>
            <a:pathLst>
              <a:path w="6096000" h="8267700">
                <a:moveTo>
                  <a:pt x="3683000" y="6819900"/>
                </a:moveTo>
                <a:lnTo>
                  <a:pt x="1612900" y="6819900"/>
                </a:lnTo>
                <a:cubicBezTo>
                  <a:pt x="914400" y="6819900"/>
                  <a:pt x="457200" y="6540500"/>
                  <a:pt x="266700" y="6007100"/>
                </a:cubicBezTo>
                <a:cubicBezTo>
                  <a:pt x="215900" y="5867400"/>
                  <a:pt x="139700" y="5740400"/>
                  <a:pt x="88900" y="5740400"/>
                </a:cubicBezTo>
                <a:cubicBezTo>
                  <a:pt x="38100" y="5740400"/>
                  <a:pt x="0" y="5499100"/>
                  <a:pt x="0" y="5207000"/>
                </a:cubicBezTo>
                <a:cubicBezTo>
                  <a:pt x="0" y="4902200"/>
                  <a:pt x="88900" y="4559300"/>
                  <a:pt x="190500" y="4445000"/>
                </a:cubicBezTo>
                <a:cubicBezTo>
                  <a:pt x="279400" y="4318000"/>
                  <a:pt x="368300" y="4000500"/>
                  <a:pt x="368300" y="3721100"/>
                </a:cubicBezTo>
                <a:cubicBezTo>
                  <a:pt x="368300" y="3454400"/>
                  <a:pt x="444500" y="3175000"/>
                  <a:pt x="546100" y="3124200"/>
                </a:cubicBezTo>
                <a:cubicBezTo>
                  <a:pt x="647700" y="3060700"/>
                  <a:pt x="723900" y="2781300"/>
                  <a:pt x="723900" y="2489200"/>
                </a:cubicBezTo>
                <a:cubicBezTo>
                  <a:pt x="723900" y="2209800"/>
                  <a:pt x="800100" y="1879600"/>
                  <a:pt x="901700" y="1752600"/>
                </a:cubicBezTo>
                <a:cubicBezTo>
                  <a:pt x="1003300" y="1625600"/>
                  <a:pt x="1079500" y="1346200"/>
                  <a:pt x="1079500" y="1130300"/>
                </a:cubicBezTo>
                <a:cubicBezTo>
                  <a:pt x="1079500" y="901700"/>
                  <a:pt x="1155700" y="673100"/>
                  <a:pt x="1257300" y="609600"/>
                </a:cubicBezTo>
                <a:cubicBezTo>
                  <a:pt x="1358900" y="546100"/>
                  <a:pt x="1435100" y="381000"/>
                  <a:pt x="1435100" y="254000"/>
                </a:cubicBezTo>
                <a:cubicBezTo>
                  <a:pt x="1435100" y="114300"/>
                  <a:pt x="1562100" y="0"/>
                  <a:pt x="1714500" y="0"/>
                </a:cubicBezTo>
                <a:cubicBezTo>
                  <a:pt x="1854200" y="0"/>
                  <a:pt x="2019300" y="38100"/>
                  <a:pt x="2070100" y="88900"/>
                </a:cubicBezTo>
                <a:cubicBezTo>
                  <a:pt x="2222500" y="254000"/>
                  <a:pt x="2159000" y="1435100"/>
                  <a:pt x="1981200" y="1663700"/>
                </a:cubicBezTo>
                <a:cubicBezTo>
                  <a:pt x="1879600" y="1778000"/>
                  <a:pt x="1803400" y="2146300"/>
                  <a:pt x="1803400" y="2463800"/>
                </a:cubicBezTo>
                <a:cubicBezTo>
                  <a:pt x="1803400" y="2794000"/>
                  <a:pt x="1714500" y="3098800"/>
                  <a:pt x="1612900" y="3162300"/>
                </a:cubicBezTo>
                <a:cubicBezTo>
                  <a:pt x="1524000" y="3225800"/>
                  <a:pt x="1435100" y="3467100"/>
                  <a:pt x="1435100" y="3695700"/>
                </a:cubicBezTo>
                <a:cubicBezTo>
                  <a:pt x="1435100" y="3937000"/>
                  <a:pt x="1358900" y="4229100"/>
                  <a:pt x="1257300" y="4356100"/>
                </a:cubicBezTo>
                <a:cubicBezTo>
                  <a:pt x="1079500" y="4584700"/>
                  <a:pt x="1016000" y="5486400"/>
                  <a:pt x="1168400" y="5651500"/>
                </a:cubicBezTo>
                <a:cubicBezTo>
                  <a:pt x="1320800" y="5803900"/>
                  <a:pt x="2032000" y="5918200"/>
                  <a:pt x="2781300" y="5918200"/>
                </a:cubicBezTo>
                <a:lnTo>
                  <a:pt x="2870200" y="5918200"/>
                </a:lnTo>
                <a:cubicBezTo>
                  <a:pt x="3848100" y="5918200"/>
                  <a:pt x="3949700" y="5867400"/>
                  <a:pt x="3949700" y="5422900"/>
                </a:cubicBezTo>
                <a:cubicBezTo>
                  <a:pt x="3949700" y="5207000"/>
                  <a:pt x="4025900" y="4927600"/>
                  <a:pt x="4127500" y="4800600"/>
                </a:cubicBezTo>
                <a:cubicBezTo>
                  <a:pt x="4229100" y="4673600"/>
                  <a:pt x="4305300" y="4356100"/>
                  <a:pt x="4305300" y="4076700"/>
                </a:cubicBezTo>
                <a:cubicBezTo>
                  <a:pt x="4305300" y="3810000"/>
                  <a:pt x="4394200" y="3543300"/>
                  <a:pt x="4483100" y="3479800"/>
                </a:cubicBezTo>
                <a:cubicBezTo>
                  <a:pt x="4584700" y="3416300"/>
                  <a:pt x="4660900" y="3136900"/>
                  <a:pt x="4660900" y="2844800"/>
                </a:cubicBezTo>
                <a:cubicBezTo>
                  <a:pt x="4660900" y="2565400"/>
                  <a:pt x="4749800" y="2235200"/>
                  <a:pt x="4851400" y="2108200"/>
                </a:cubicBezTo>
                <a:cubicBezTo>
                  <a:pt x="4940300" y="1993900"/>
                  <a:pt x="5029200" y="1701800"/>
                  <a:pt x="5029200" y="1485900"/>
                </a:cubicBezTo>
                <a:cubicBezTo>
                  <a:pt x="5029200" y="1257300"/>
                  <a:pt x="5105400" y="1028700"/>
                  <a:pt x="5207000" y="965200"/>
                </a:cubicBezTo>
                <a:cubicBezTo>
                  <a:pt x="5308600" y="901700"/>
                  <a:pt x="5384800" y="660400"/>
                  <a:pt x="5384800" y="431800"/>
                </a:cubicBezTo>
                <a:cubicBezTo>
                  <a:pt x="5384800" y="190500"/>
                  <a:pt x="5549900" y="0"/>
                  <a:pt x="5740400" y="0"/>
                </a:cubicBezTo>
                <a:cubicBezTo>
                  <a:pt x="5943600" y="0"/>
                  <a:pt x="6096000" y="330200"/>
                  <a:pt x="6096000" y="723900"/>
                </a:cubicBezTo>
                <a:lnTo>
                  <a:pt x="6096000" y="901700"/>
                </a:lnTo>
                <a:cubicBezTo>
                  <a:pt x="6096000" y="1295400"/>
                  <a:pt x="6019800" y="1714500"/>
                  <a:pt x="5918200" y="1841500"/>
                </a:cubicBezTo>
                <a:cubicBezTo>
                  <a:pt x="5829300" y="1968500"/>
                  <a:pt x="5740400" y="2286000"/>
                  <a:pt x="5740400" y="2552700"/>
                </a:cubicBezTo>
                <a:cubicBezTo>
                  <a:pt x="5740400" y="2832100"/>
                  <a:pt x="5664200" y="3149600"/>
                  <a:pt x="5562600" y="3276600"/>
                </a:cubicBezTo>
                <a:cubicBezTo>
                  <a:pt x="5461000" y="3390900"/>
                  <a:pt x="5384800" y="3683000"/>
                  <a:pt x="5384800" y="3898900"/>
                </a:cubicBezTo>
                <a:cubicBezTo>
                  <a:pt x="5384800" y="4127500"/>
                  <a:pt x="5308600" y="4406900"/>
                  <a:pt x="5207000" y="4533900"/>
                </a:cubicBezTo>
                <a:cubicBezTo>
                  <a:pt x="4826000" y="5003800"/>
                  <a:pt x="4978400" y="5842000"/>
                  <a:pt x="5473700" y="6019800"/>
                </a:cubicBezTo>
                <a:cubicBezTo>
                  <a:pt x="5626100" y="6070600"/>
                  <a:pt x="5740400" y="6223000"/>
                  <a:pt x="5740400" y="6375400"/>
                </a:cubicBezTo>
                <a:cubicBezTo>
                  <a:pt x="5740400" y="6515100"/>
                  <a:pt x="5664200" y="6743700"/>
                  <a:pt x="5562600" y="6858000"/>
                </a:cubicBezTo>
                <a:cubicBezTo>
                  <a:pt x="5461000" y="6985000"/>
                  <a:pt x="5384800" y="7302500"/>
                  <a:pt x="5384800" y="7581900"/>
                </a:cubicBezTo>
                <a:cubicBezTo>
                  <a:pt x="5384800" y="7848600"/>
                  <a:pt x="5283200" y="8115300"/>
                  <a:pt x="5156200" y="8166100"/>
                </a:cubicBezTo>
                <a:cubicBezTo>
                  <a:pt x="4889500" y="8267700"/>
                  <a:pt x="4889500" y="8267700"/>
                  <a:pt x="4572000" y="8102600"/>
                </a:cubicBezTo>
                <a:cubicBezTo>
                  <a:pt x="4419600" y="8013700"/>
                  <a:pt x="4343400" y="7734300"/>
                  <a:pt x="4394200" y="7480300"/>
                </a:cubicBezTo>
                <a:cubicBezTo>
                  <a:pt x="4521200" y="6845300"/>
                  <a:pt x="4495800" y="6819900"/>
                  <a:pt x="3683000" y="6819900"/>
                </a:cubicBezTo>
                <a:close/>
                <a:moveTo>
                  <a:pt x="-4445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0" name="Freeform 3260"/>
          <p:cNvSpPr/>
          <p:nvPr/>
        </p:nvSpPr>
        <p:spPr>
          <a:xfrm rot="0" flipH="0" flipV="0">
            <a:off x="24237371" y="18748171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1" name="Freeform 3261"/>
          <p:cNvSpPr/>
          <p:nvPr/>
        </p:nvSpPr>
        <p:spPr>
          <a:xfrm rot="0" flipH="0" flipV="0">
            <a:off x="24301061" y="18749359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2" name="Freeform 3262"/>
          <p:cNvSpPr/>
          <p:nvPr/>
        </p:nvSpPr>
        <p:spPr>
          <a:xfrm rot="0" flipH="0" flipV="0">
            <a:off x="24357410" y="18748495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3" name="Freeform 3263"/>
          <p:cNvSpPr/>
          <p:nvPr/>
        </p:nvSpPr>
        <p:spPr>
          <a:xfrm rot="0" flipH="0" flipV="0">
            <a:off x="24475845" y="18725286"/>
            <a:ext cx="56349" cy="80746"/>
          </a:xfrm>
          <a:custGeom>
            <a:pathLst>
              <a:path w="6629400" h="9499600">
                <a:moveTo>
                  <a:pt x="2324100" y="0"/>
                </a:moveTo>
                <a:lnTo>
                  <a:pt x="6096000" y="0"/>
                </a:lnTo>
                <a:cubicBezTo>
                  <a:pt x="6527800" y="0"/>
                  <a:pt x="6629400" y="88900"/>
                  <a:pt x="6629400" y="444500"/>
                </a:cubicBezTo>
                <a:cubicBezTo>
                  <a:pt x="6629400" y="596900"/>
                  <a:pt x="6464300" y="736600"/>
                  <a:pt x="6273800" y="749300"/>
                </a:cubicBezTo>
                <a:lnTo>
                  <a:pt x="4622800" y="863600"/>
                </a:lnTo>
                <a:cubicBezTo>
                  <a:pt x="4419600" y="876300"/>
                  <a:pt x="4127500" y="863600"/>
                  <a:pt x="3975100" y="838200"/>
                </a:cubicBezTo>
                <a:cubicBezTo>
                  <a:pt x="3708400" y="787400"/>
                  <a:pt x="3403600" y="965200"/>
                  <a:pt x="3403600" y="1168400"/>
                </a:cubicBezTo>
                <a:cubicBezTo>
                  <a:pt x="3403600" y="1219200"/>
                  <a:pt x="3492500" y="1384300"/>
                  <a:pt x="3606800" y="1549400"/>
                </a:cubicBezTo>
                <a:lnTo>
                  <a:pt x="4787900" y="3276600"/>
                </a:lnTo>
                <a:cubicBezTo>
                  <a:pt x="4902200" y="3441700"/>
                  <a:pt x="5080000" y="3619500"/>
                  <a:pt x="5181600" y="3695700"/>
                </a:cubicBezTo>
                <a:cubicBezTo>
                  <a:pt x="5461000" y="3860800"/>
                  <a:pt x="5613400" y="4699000"/>
                  <a:pt x="5499100" y="5359400"/>
                </a:cubicBezTo>
                <a:lnTo>
                  <a:pt x="5283200" y="6578600"/>
                </a:lnTo>
                <a:cubicBezTo>
                  <a:pt x="5257800" y="6756400"/>
                  <a:pt x="5168900" y="7061200"/>
                  <a:pt x="5105400" y="7226300"/>
                </a:cubicBezTo>
                <a:lnTo>
                  <a:pt x="4851400" y="7874000"/>
                </a:lnTo>
                <a:cubicBezTo>
                  <a:pt x="4775200" y="8039100"/>
                  <a:pt x="4610100" y="8305800"/>
                  <a:pt x="4470400" y="8445500"/>
                </a:cubicBezTo>
                <a:lnTo>
                  <a:pt x="3835400" y="9067800"/>
                </a:lnTo>
                <a:cubicBezTo>
                  <a:pt x="3556000" y="9359900"/>
                  <a:pt x="3136900" y="9499600"/>
                  <a:pt x="2603500" y="9499600"/>
                </a:cubicBezTo>
                <a:lnTo>
                  <a:pt x="1257300" y="9499600"/>
                </a:lnTo>
                <a:cubicBezTo>
                  <a:pt x="482600" y="9499600"/>
                  <a:pt x="0" y="8851900"/>
                  <a:pt x="0" y="7797800"/>
                </a:cubicBezTo>
                <a:lnTo>
                  <a:pt x="0" y="7353300"/>
                </a:lnTo>
                <a:cubicBezTo>
                  <a:pt x="0" y="7150100"/>
                  <a:pt x="25400" y="6845300"/>
                  <a:pt x="50800" y="6654800"/>
                </a:cubicBezTo>
                <a:lnTo>
                  <a:pt x="266700" y="5435600"/>
                </a:lnTo>
                <a:cubicBezTo>
                  <a:pt x="292100" y="5257800"/>
                  <a:pt x="393700" y="4965700"/>
                  <a:pt x="482600" y="4800600"/>
                </a:cubicBezTo>
                <a:lnTo>
                  <a:pt x="850900" y="4127500"/>
                </a:lnTo>
                <a:cubicBezTo>
                  <a:pt x="939800" y="3962400"/>
                  <a:pt x="1130300" y="3721100"/>
                  <a:pt x="1270000" y="3581400"/>
                </a:cubicBezTo>
                <a:lnTo>
                  <a:pt x="1358900" y="3479800"/>
                </a:lnTo>
                <a:cubicBezTo>
                  <a:pt x="1498600" y="3340100"/>
                  <a:pt x="1778000" y="3149600"/>
                  <a:pt x="1981200" y="3060700"/>
                </a:cubicBezTo>
                <a:lnTo>
                  <a:pt x="2057400" y="3022600"/>
                </a:lnTo>
                <a:cubicBezTo>
                  <a:pt x="2247900" y="2933700"/>
                  <a:pt x="2552700" y="2819400"/>
                  <a:pt x="2730500" y="2781300"/>
                </a:cubicBezTo>
                <a:cubicBezTo>
                  <a:pt x="3086100" y="2692400"/>
                  <a:pt x="3136900" y="2463800"/>
                  <a:pt x="2857500" y="2044700"/>
                </a:cubicBezTo>
                <a:lnTo>
                  <a:pt x="2578100" y="1587500"/>
                </a:lnTo>
                <a:cubicBezTo>
                  <a:pt x="2476500" y="1435100"/>
                  <a:pt x="2298700" y="1231900"/>
                  <a:pt x="2171700" y="1168400"/>
                </a:cubicBezTo>
                <a:cubicBezTo>
                  <a:pt x="1930400" y="1003300"/>
                  <a:pt x="1790700" y="736600"/>
                  <a:pt x="1790700" y="406400"/>
                </a:cubicBezTo>
                <a:cubicBezTo>
                  <a:pt x="1790700" y="88900"/>
                  <a:pt x="1917700" y="0"/>
                  <a:pt x="2324100" y="0"/>
                </a:cubicBezTo>
                <a:close/>
                <a:moveTo>
                  <a:pt x="8839200" y="9499600"/>
                </a:moveTo>
                <a:moveTo>
                  <a:pt x="4229100" y="6400800"/>
                </a:moveTo>
                <a:lnTo>
                  <a:pt x="4406900" y="5715000"/>
                </a:lnTo>
                <a:cubicBezTo>
                  <a:pt x="4445000" y="5524500"/>
                  <a:pt x="4483100" y="5219700"/>
                  <a:pt x="4483100" y="5016500"/>
                </a:cubicBezTo>
                <a:lnTo>
                  <a:pt x="4483100" y="4660900"/>
                </a:lnTo>
                <a:cubicBezTo>
                  <a:pt x="4483100" y="4267200"/>
                  <a:pt x="4381500" y="4127500"/>
                  <a:pt x="3937000" y="3924300"/>
                </a:cubicBezTo>
                <a:lnTo>
                  <a:pt x="3886200" y="3898900"/>
                </a:lnTo>
                <a:cubicBezTo>
                  <a:pt x="3530600" y="3746500"/>
                  <a:pt x="3289300" y="3733800"/>
                  <a:pt x="2743200" y="3860800"/>
                </a:cubicBezTo>
                <a:lnTo>
                  <a:pt x="2717800" y="3860800"/>
                </a:lnTo>
                <a:cubicBezTo>
                  <a:pt x="2501900" y="3911600"/>
                  <a:pt x="2209800" y="4064000"/>
                  <a:pt x="2082800" y="4203700"/>
                </a:cubicBezTo>
                <a:lnTo>
                  <a:pt x="1981200" y="4292600"/>
                </a:lnTo>
                <a:cubicBezTo>
                  <a:pt x="1841500" y="4432300"/>
                  <a:pt x="1663700" y="4686300"/>
                  <a:pt x="1587500" y="4851400"/>
                </a:cubicBezTo>
                <a:lnTo>
                  <a:pt x="1358900" y="5334000"/>
                </a:lnTo>
                <a:cubicBezTo>
                  <a:pt x="1282700" y="5499100"/>
                  <a:pt x="1181100" y="5791200"/>
                  <a:pt x="1143000" y="5969000"/>
                </a:cubicBezTo>
                <a:lnTo>
                  <a:pt x="977900" y="6667500"/>
                </a:lnTo>
                <a:cubicBezTo>
                  <a:pt x="927100" y="6845300"/>
                  <a:pt x="901700" y="7150100"/>
                  <a:pt x="901700" y="7353300"/>
                </a:cubicBezTo>
                <a:lnTo>
                  <a:pt x="901700" y="7950200"/>
                </a:lnTo>
                <a:cubicBezTo>
                  <a:pt x="901700" y="8343900"/>
                  <a:pt x="1244600" y="8610600"/>
                  <a:pt x="1790700" y="8610600"/>
                </a:cubicBezTo>
                <a:lnTo>
                  <a:pt x="2222500" y="8610600"/>
                </a:lnTo>
                <a:cubicBezTo>
                  <a:pt x="2425700" y="8610600"/>
                  <a:pt x="2743200" y="8521700"/>
                  <a:pt x="2946400" y="8407400"/>
                </a:cubicBezTo>
                <a:cubicBezTo>
                  <a:pt x="3136900" y="8293100"/>
                  <a:pt x="3378200" y="8166100"/>
                  <a:pt x="3467100" y="8128000"/>
                </a:cubicBezTo>
                <a:cubicBezTo>
                  <a:pt x="3568700" y="8089900"/>
                  <a:pt x="3695700" y="7899400"/>
                  <a:pt x="3771900" y="7721600"/>
                </a:cubicBezTo>
                <a:lnTo>
                  <a:pt x="4025900" y="7061200"/>
                </a:lnTo>
                <a:cubicBezTo>
                  <a:pt x="4102100" y="6883400"/>
                  <a:pt x="4191000" y="6591300"/>
                  <a:pt x="4229100" y="6400800"/>
                </a:cubicBezTo>
                <a:close/>
                <a:moveTo>
                  <a:pt x="2438400" y="9499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4" name="Freeform 3264"/>
          <p:cNvSpPr/>
          <p:nvPr/>
        </p:nvSpPr>
        <p:spPr>
          <a:xfrm rot="0" flipH="0" flipV="0">
            <a:off x="24534569" y="18748279"/>
            <a:ext cx="49225" cy="57861"/>
          </a:xfrm>
          <a:custGeom>
            <a:pathLst>
              <a:path w="5791200" h="6807200">
                <a:moveTo>
                  <a:pt x="2895600" y="0"/>
                </a:moveTo>
                <a:lnTo>
                  <a:pt x="4216400" y="0"/>
                </a:lnTo>
                <a:cubicBezTo>
                  <a:pt x="4495800" y="0"/>
                  <a:pt x="4864100" y="152400"/>
                  <a:pt x="5029200" y="342900"/>
                </a:cubicBezTo>
                <a:lnTo>
                  <a:pt x="5283200" y="635000"/>
                </a:lnTo>
                <a:cubicBezTo>
                  <a:pt x="5676900" y="1079500"/>
                  <a:pt x="5791200" y="1397000"/>
                  <a:pt x="5791200" y="2032000"/>
                </a:cubicBezTo>
                <a:lnTo>
                  <a:pt x="5791200" y="2362200"/>
                </a:lnTo>
                <a:cubicBezTo>
                  <a:pt x="5791200" y="2641600"/>
                  <a:pt x="5727700" y="3073400"/>
                  <a:pt x="5638800" y="3327400"/>
                </a:cubicBezTo>
                <a:lnTo>
                  <a:pt x="5270500" y="4470400"/>
                </a:lnTo>
                <a:cubicBezTo>
                  <a:pt x="4978400" y="5372100"/>
                  <a:pt x="4800600" y="5676900"/>
                  <a:pt x="4394200" y="5994400"/>
                </a:cubicBezTo>
                <a:lnTo>
                  <a:pt x="4216400" y="6134100"/>
                </a:lnTo>
                <a:cubicBezTo>
                  <a:pt x="4000500" y="6311900"/>
                  <a:pt x="3657600" y="6451600"/>
                  <a:pt x="3467100" y="6451600"/>
                </a:cubicBezTo>
                <a:cubicBezTo>
                  <a:pt x="3263900" y="6451600"/>
                  <a:pt x="3111500" y="6540500"/>
                  <a:pt x="3111500" y="6629400"/>
                </a:cubicBezTo>
                <a:cubicBezTo>
                  <a:pt x="3111500" y="6731000"/>
                  <a:pt x="2882900" y="6807200"/>
                  <a:pt x="2603500" y="6807200"/>
                </a:cubicBezTo>
                <a:lnTo>
                  <a:pt x="1828800" y="6807200"/>
                </a:lnTo>
                <a:cubicBezTo>
                  <a:pt x="1066800" y="6807200"/>
                  <a:pt x="660400" y="6591300"/>
                  <a:pt x="406400" y="6045200"/>
                </a:cubicBezTo>
                <a:lnTo>
                  <a:pt x="292100" y="5791200"/>
                </a:lnTo>
                <a:cubicBezTo>
                  <a:pt x="25400" y="5232400"/>
                  <a:pt x="0" y="4533900"/>
                  <a:pt x="190500" y="3822700"/>
                </a:cubicBezTo>
                <a:lnTo>
                  <a:pt x="596900" y="2336800"/>
                </a:lnTo>
                <a:cubicBezTo>
                  <a:pt x="673100" y="2082800"/>
                  <a:pt x="850900" y="1676400"/>
                  <a:pt x="1003300" y="1435100"/>
                </a:cubicBezTo>
                <a:lnTo>
                  <a:pt x="1422400" y="787400"/>
                </a:lnTo>
                <a:cubicBezTo>
                  <a:pt x="1574800" y="546100"/>
                  <a:pt x="1854200" y="355600"/>
                  <a:pt x="2044700" y="355600"/>
                </a:cubicBezTo>
                <a:cubicBezTo>
                  <a:pt x="2235200" y="355600"/>
                  <a:pt x="2387600" y="279400"/>
                  <a:pt x="2387600" y="177800"/>
                </a:cubicBezTo>
                <a:cubicBezTo>
                  <a:pt x="2387600" y="76200"/>
                  <a:pt x="2616200" y="0"/>
                  <a:pt x="2895600" y="0"/>
                </a:cubicBezTo>
                <a:close/>
                <a:moveTo>
                  <a:pt x="6464300" y="6794500"/>
                </a:moveTo>
                <a:moveTo>
                  <a:pt x="1689100" y="2349500"/>
                </a:moveTo>
                <a:lnTo>
                  <a:pt x="1270000" y="3822700"/>
                </a:lnTo>
                <a:cubicBezTo>
                  <a:pt x="1117600" y="4368800"/>
                  <a:pt x="1092200" y="5181600"/>
                  <a:pt x="1219200" y="5511800"/>
                </a:cubicBezTo>
                <a:cubicBezTo>
                  <a:pt x="1270000" y="5638800"/>
                  <a:pt x="1549400" y="5740400"/>
                  <a:pt x="1828800" y="5740400"/>
                </a:cubicBezTo>
                <a:lnTo>
                  <a:pt x="2692400" y="5740400"/>
                </a:lnTo>
                <a:cubicBezTo>
                  <a:pt x="2984500" y="5740400"/>
                  <a:pt x="3390900" y="5562600"/>
                  <a:pt x="3619500" y="5359400"/>
                </a:cubicBezTo>
                <a:lnTo>
                  <a:pt x="3695700" y="5295900"/>
                </a:lnTo>
                <a:cubicBezTo>
                  <a:pt x="3924300" y="5092700"/>
                  <a:pt x="4165600" y="4711700"/>
                  <a:pt x="4229100" y="4445000"/>
                </a:cubicBezTo>
                <a:lnTo>
                  <a:pt x="4597400" y="2984500"/>
                </a:lnTo>
                <a:cubicBezTo>
                  <a:pt x="4737100" y="2425700"/>
                  <a:pt x="4762500" y="1612900"/>
                  <a:pt x="4635500" y="1295400"/>
                </a:cubicBezTo>
                <a:cubicBezTo>
                  <a:pt x="4584700" y="1181100"/>
                  <a:pt x="4318000" y="1079500"/>
                  <a:pt x="4025900" y="1079500"/>
                </a:cubicBezTo>
                <a:lnTo>
                  <a:pt x="2895600" y="1079500"/>
                </a:lnTo>
                <a:cubicBezTo>
                  <a:pt x="2197100" y="1079500"/>
                  <a:pt x="1993900" y="1282700"/>
                  <a:pt x="1689100" y="2349500"/>
                </a:cubicBezTo>
                <a:close/>
                <a:moveTo>
                  <a:pt x="4114800" y="6794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5" name="Freeform 3265"/>
          <p:cNvSpPr/>
          <p:nvPr/>
        </p:nvSpPr>
        <p:spPr>
          <a:xfrm rot="0" flipH="0" flipV="0">
            <a:off x="24592971" y="18748063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6" name="Freeform 3266"/>
          <p:cNvSpPr/>
          <p:nvPr/>
        </p:nvSpPr>
        <p:spPr>
          <a:xfrm rot="0" flipH="0" flipV="0">
            <a:off x="24652344" y="18748387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7" name="Freeform 3267"/>
          <p:cNvSpPr/>
          <p:nvPr/>
        </p:nvSpPr>
        <p:spPr>
          <a:xfrm rot="0" flipH="0" flipV="0">
            <a:off x="24733413" y="18747955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8" name="Freeform 3268"/>
          <p:cNvSpPr/>
          <p:nvPr/>
        </p:nvSpPr>
        <p:spPr>
          <a:xfrm rot="0" flipH="0" flipV="0">
            <a:off x="24800018" y="18748495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9" name="Freeform 3269"/>
          <p:cNvSpPr/>
          <p:nvPr/>
        </p:nvSpPr>
        <p:spPr>
          <a:xfrm rot="0" flipH="0" flipV="0">
            <a:off x="24914307" y="18748063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0" name="Freeform 3270"/>
          <p:cNvSpPr/>
          <p:nvPr/>
        </p:nvSpPr>
        <p:spPr>
          <a:xfrm rot="0" flipH="0" flipV="0">
            <a:off x="24972953" y="18748063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1" name="Freeform 3271"/>
          <p:cNvSpPr/>
          <p:nvPr/>
        </p:nvSpPr>
        <p:spPr>
          <a:xfrm rot="0" flipH="0" flipV="0">
            <a:off x="25022747" y="18747955"/>
            <a:ext cx="45770" cy="57969"/>
          </a:xfrm>
          <a:custGeom>
            <a:pathLst>
              <a:path w="5384800" h="6819900">
                <a:moveTo>
                  <a:pt x="3797300" y="6819900"/>
                </a:moveTo>
                <a:lnTo>
                  <a:pt x="508000" y="6819900"/>
                </a:lnTo>
                <a:cubicBezTo>
                  <a:pt x="165100" y="6819900"/>
                  <a:pt x="0" y="6654800"/>
                  <a:pt x="0" y="6311900"/>
                </a:cubicBezTo>
                <a:lnTo>
                  <a:pt x="0" y="6248400"/>
                </a:lnTo>
                <a:cubicBezTo>
                  <a:pt x="0" y="5969000"/>
                  <a:pt x="88900" y="5740400"/>
                  <a:pt x="177800" y="5740400"/>
                </a:cubicBezTo>
                <a:cubicBezTo>
                  <a:pt x="279400" y="5740400"/>
                  <a:pt x="368300" y="5511800"/>
                  <a:pt x="368300" y="5232400"/>
                </a:cubicBezTo>
                <a:lnTo>
                  <a:pt x="368300" y="4813300"/>
                </a:lnTo>
                <a:cubicBezTo>
                  <a:pt x="368300" y="4533900"/>
                  <a:pt x="444500" y="4305300"/>
                  <a:pt x="546100" y="4305300"/>
                </a:cubicBezTo>
                <a:cubicBezTo>
                  <a:pt x="635000" y="4305300"/>
                  <a:pt x="723900" y="4076700"/>
                  <a:pt x="723900" y="3797300"/>
                </a:cubicBezTo>
                <a:lnTo>
                  <a:pt x="723900" y="3746500"/>
                </a:lnTo>
                <a:cubicBezTo>
                  <a:pt x="723900" y="3467100"/>
                  <a:pt x="800100" y="3238500"/>
                  <a:pt x="901700" y="3238500"/>
                </a:cubicBezTo>
                <a:cubicBezTo>
                  <a:pt x="1003300" y="3238500"/>
                  <a:pt x="1079500" y="2997200"/>
                  <a:pt x="1079500" y="2717800"/>
                </a:cubicBezTo>
                <a:lnTo>
                  <a:pt x="1079500" y="2311400"/>
                </a:lnTo>
                <a:cubicBezTo>
                  <a:pt x="1079500" y="2032000"/>
                  <a:pt x="1155700" y="1803400"/>
                  <a:pt x="1257300" y="1803400"/>
                </a:cubicBezTo>
                <a:cubicBezTo>
                  <a:pt x="1358900" y="1803400"/>
                  <a:pt x="1435100" y="1574800"/>
                  <a:pt x="1435100" y="1282700"/>
                </a:cubicBezTo>
                <a:lnTo>
                  <a:pt x="1435100" y="876300"/>
                </a:lnTo>
                <a:cubicBezTo>
                  <a:pt x="1435100" y="279400"/>
                  <a:pt x="1663700" y="0"/>
                  <a:pt x="2159000" y="0"/>
                </a:cubicBezTo>
                <a:cubicBezTo>
                  <a:pt x="2349500" y="0"/>
                  <a:pt x="2514600" y="228600"/>
                  <a:pt x="2514600" y="508000"/>
                </a:cubicBezTo>
                <a:lnTo>
                  <a:pt x="2514600" y="927100"/>
                </a:lnTo>
                <a:cubicBezTo>
                  <a:pt x="2514600" y="1206500"/>
                  <a:pt x="2438400" y="1435100"/>
                  <a:pt x="2336800" y="1435100"/>
                </a:cubicBezTo>
                <a:cubicBezTo>
                  <a:pt x="2235200" y="1435100"/>
                  <a:pt x="2159000" y="1663700"/>
                  <a:pt x="2159000" y="1943100"/>
                </a:cubicBezTo>
                <a:lnTo>
                  <a:pt x="2159000" y="2362200"/>
                </a:lnTo>
                <a:cubicBezTo>
                  <a:pt x="2159000" y="2755900"/>
                  <a:pt x="2273300" y="2870200"/>
                  <a:pt x="2667000" y="2870200"/>
                </a:cubicBezTo>
                <a:lnTo>
                  <a:pt x="3797300" y="2870200"/>
                </a:lnTo>
                <a:cubicBezTo>
                  <a:pt x="4076700" y="2870200"/>
                  <a:pt x="4305300" y="2959100"/>
                  <a:pt x="4305300" y="3048000"/>
                </a:cubicBezTo>
                <a:cubicBezTo>
                  <a:pt x="4305300" y="3149600"/>
                  <a:pt x="4470400" y="3238500"/>
                  <a:pt x="4660900" y="3238500"/>
                </a:cubicBezTo>
                <a:cubicBezTo>
                  <a:pt x="5156200" y="3238500"/>
                  <a:pt x="5384800" y="3505200"/>
                  <a:pt x="5384800" y="4102100"/>
                </a:cubicBezTo>
                <a:lnTo>
                  <a:pt x="5384800" y="5232400"/>
                </a:lnTo>
                <a:cubicBezTo>
                  <a:pt x="5384800" y="5511800"/>
                  <a:pt x="5219700" y="5905500"/>
                  <a:pt x="5029200" y="6108700"/>
                </a:cubicBezTo>
                <a:lnTo>
                  <a:pt x="4673600" y="6464300"/>
                </a:lnTo>
                <a:cubicBezTo>
                  <a:pt x="4470400" y="6654800"/>
                  <a:pt x="4076700" y="6819900"/>
                  <a:pt x="3797300" y="6819900"/>
                </a:cubicBezTo>
                <a:close/>
                <a:moveTo>
                  <a:pt x="63500" y="6832600"/>
                </a:moveTo>
                <a:moveTo>
                  <a:pt x="3797300" y="3949700"/>
                </a:moveTo>
                <a:lnTo>
                  <a:pt x="1943100" y="3949700"/>
                </a:lnTo>
                <a:cubicBezTo>
                  <a:pt x="1536700" y="3949700"/>
                  <a:pt x="1435100" y="4051300"/>
                  <a:pt x="1435100" y="4457700"/>
                </a:cubicBezTo>
                <a:lnTo>
                  <a:pt x="1435100" y="4876800"/>
                </a:lnTo>
                <a:cubicBezTo>
                  <a:pt x="1435100" y="5156200"/>
                  <a:pt x="1358900" y="5384800"/>
                  <a:pt x="1257300" y="5384800"/>
                </a:cubicBezTo>
                <a:cubicBezTo>
                  <a:pt x="1155700" y="5384800"/>
                  <a:pt x="1079500" y="5461000"/>
                  <a:pt x="1079500" y="5562600"/>
                </a:cubicBezTo>
                <a:cubicBezTo>
                  <a:pt x="1079500" y="5664200"/>
                  <a:pt x="1308100" y="5740400"/>
                  <a:pt x="1587500" y="5740400"/>
                </a:cubicBezTo>
                <a:lnTo>
                  <a:pt x="3441700" y="5740400"/>
                </a:lnTo>
                <a:cubicBezTo>
                  <a:pt x="4038600" y="5740400"/>
                  <a:pt x="4305300" y="5524500"/>
                  <a:pt x="4305300" y="5029200"/>
                </a:cubicBezTo>
                <a:cubicBezTo>
                  <a:pt x="4305300" y="4826000"/>
                  <a:pt x="4394200" y="4660900"/>
                  <a:pt x="4483100" y="4660900"/>
                </a:cubicBezTo>
                <a:cubicBezTo>
                  <a:pt x="4584700" y="4660900"/>
                  <a:pt x="4660900" y="4584700"/>
                  <a:pt x="4660900" y="4483100"/>
                </a:cubicBezTo>
                <a:cubicBezTo>
                  <a:pt x="4660900" y="4165600"/>
                  <a:pt x="4318000" y="3949700"/>
                  <a:pt x="3797300" y="3949700"/>
                </a:cubicBezTo>
                <a:close/>
                <a:moveTo>
                  <a:pt x="2933700" y="6832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2" name="Freeform 3272"/>
          <p:cNvSpPr/>
          <p:nvPr/>
        </p:nvSpPr>
        <p:spPr>
          <a:xfrm rot="0" flipH="0" flipV="0">
            <a:off x="25087331" y="18748063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3" name="Freeform 3273"/>
          <p:cNvSpPr/>
          <p:nvPr/>
        </p:nvSpPr>
        <p:spPr>
          <a:xfrm rot="0" flipH="0" flipV="0">
            <a:off x="25148567" y="18723451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4" name="Freeform 3274"/>
          <p:cNvSpPr/>
          <p:nvPr/>
        </p:nvSpPr>
        <p:spPr>
          <a:xfrm rot="0" flipH="0" flipV="0">
            <a:off x="25207322" y="18749359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5" name="Freeform 3275"/>
          <p:cNvSpPr/>
          <p:nvPr/>
        </p:nvSpPr>
        <p:spPr>
          <a:xfrm rot="0" flipH="0" flipV="0">
            <a:off x="25268450" y="18723559"/>
            <a:ext cx="51600" cy="82257"/>
          </a:xfrm>
          <a:custGeom>
            <a:pathLst>
              <a:path w="6070600" h="9677400">
                <a:moveTo>
                  <a:pt x="3403600" y="0"/>
                </a:moveTo>
                <a:lnTo>
                  <a:pt x="5372100" y="0"/>
                </a:lnTo>
                <a:cubicBezTo>
                  <a:pt x="5575300" y="0"/>
                  <a:pt x="5778500" y="101600"/>
                  <a:pt x="5816600" y="228600"/>
                </a:cubicBezTo>
                <a:cubicBezTo>
                  <a:pt x="5943600" y="508000"/>
                  <a:pt x="5943600" y="508000"/>
                  <a:pt x="5727700" y="723900"/>
                </a:cubicBezTo>
                <a:cubicBezTo>
                  <a:pt x="5638800" y="812800"/>
                  <a:pt x="5397500" y="901700"/>
                  <a:pt x="5194300" y="901700"/>
                </a:cubicBezTo>
                <a:lnTo>
                  <a:pt x="3759200" y="901700"/>
                </a:lnTo>
                <a:cubicBezTo>
                  <a:pt x="3175000" y="901700"/>
                  <a:pt x="3048000" y="812800"/>
                  <a:pt x="3048000" y="431800"/>
                </a:cubicBezTo>
                <a:lnTo>
                  <a:pt x="3048000" y="355600"/>
                </a:lnTo>
                <a:cubicBezTo>
                  <a:pt x="3048000" y="114300"/>
                  <a:pt x="3149600" y="0"/>
                  <a:pt x="3403600" y="0"/>
                </a:cubicBezTo>
                <a:close/>
                <a:moveTo>
                  <a:pt x="9296400" y="9702800"/>
                </a:moveTo>
                <a:moveTo>
                  <a:pt x="3937000" y="9677400"/>
                </a:moveTo>
                <a:lnTo>
                  <a:pt x="1435100" y="9677400"/>
                </a:lnTo>
                <a:cubicBezTo>
                  <a:pt x="660400" y="9677400"/>
                  <a:pt x="0" y="8978900"/>
                  <a:pt x="0" y="8166100"/>
                </a:cubicBezTo>
                <a:lnTo>
                  <a:pt x="0" y="7708900"/>
                </a:lnTo>
                <a:cubicBezTo>
                  <a:pt x="0" y="7518400"/>
                  <a:pt x="38100" y="7213600"/>
                  <a:pt x="88900" y="7035800"/>
                </a:cubicBezTo>
                <a:lnTo>
                  <a:pt x="241300" y="6502400"/>
                </a:lnTo>
                <a:cubicBezTo>
                  <a:pt x="292100" y="6324600"/>
                  <a:pt x="381000" y="6057900"/>
                  <a:pt x="444500" y="5918200"/>
                </a:cubicBezTo>
                <a:cubicBezTo>
                  <a:pt x="508000" y="5765800"/>
                  <a:pt x="584200" y="5499100"/>
                  <a:pt x="635000" y="5321300"/>
                </a:cubicBezTo>
                <a:lnTo>
                  <a:pt x="952500" y="4000500"/>
                </a:lnTo>
                <a:cubicBezTo>
                  <a:pt x="1092200" y="3378200"/>
                  <a:pt x="1473200" y="2870200"/>
                  <a:pt x="1790700" y="2870200"/>
                </a:cubicBezTo>
                <a:cubicBezTo>
                  <a:pt x="2057400" y="2870200"/>
                  <a:pt x="2146300" y="3009900"/>
                  <a:pt x="2146300" y="3403600"/>
                </a:cubicBezTo>
                <a:lnTo>
                  <a:pt x="2146300" y="3581400"/>
                </a:lnTo>
                <a:cubicBezTo>
                  <a:pt x="2146300" y="3784600"/>
                  <a:pt x="2108200" y="4089400"/>
                  <a:pt x="2057400" y="4279900"/>
                </a:cubicBezTo>
                <a:lnTo>
                  <a:pt x="1727200" y="5499100"/>
                </a:lnTo>
                <a:cubicBezTo>
                  <a:pt x="1676400" y="5689600"/>
                  <a:pt x="1549400" y="5994400"/>
                  <a:pt x="1435100" y="6184900"/>
                </a:cubicBezTo>
                <a:cubicBezTo>
                  <a:pt x="1333500" y="6388100"/>
                  <a:pt x="1206500" y="6718300"/>
                  <a:pt x="1168400" y="6934200"/>
                </a:cubicBezTo>
                <a:lnTo>
                  <a:pt x="1143000" y="7048500"/>
                </a:lnTo>
                <a:cubicBezTo>
                  <a:pt x="1104900" y="7264400"/>
                  <a:pt x="1066800" y="7607300"/>
                  <a:pt x="1066800" y="7797800"/>
                </a:cubicBezTo>
                <a:lnTo>
                  <a:pt x="1066800" y="8064500"/>
                </a:lnTo>
                <a:cubicBezTo>
                  <a:pt x="1066800" y="8521700"/>
                  <a:pt x="1155700" y="8610600"/>
                  <a:pt x="1612900" y="8610600"/>
                </a:cubicBezTo>
                <a:lnTo>
                  <a:pt x="3225800" y="8610600"/>
                </a:lnTo>
                <a:cubicBezTo>
                  <a:pt x="3797300" y="8610600"/>
                  <a:pt x="3924300" y="8521700"/>
                  <a:pt x="4000500" y="8115300"/>
                </a:cubicBezTo>
                <a:lnTo>
                  <a:pt x="4051300" y="7823200"/>
                </a:lnTo>
                <a:cubicBezTo>
                  <a:pt x="4089400" y="7620000"/>
                  <a:pt x="4114800" y="7378700"/>
                  <a:pt x="4114800" y="7302500"/>
                </a:cubicBezTo>
                <a:cubicBezTo>
                  <a:pt x="4114800" y="7239000"/>
                  <a:pt x="4140200" y="7023100"/>
                  <a:pt x="4178300" y="6858000"/>
                </a:cubicBezTo>
                <a:lnTo>
                  <a:pt x="4216400" y="6680200"/>
                </a:lnTo>
                <a:cubicBezTo>
                  <a:pt x="4241800" y="6502400"/>
                  <a:pt x="4318000" y="6235700"/>
                  <a:pt x="4381500" y="6096000"/>
                </a:cubicBezTo>
                <a:cubicBezTo>
                  <a:pt x="4445000" y="5956300"/>
                  <a:pt x="4533900" y="5676900"/>
                  <a:pt x="4572000" y="5499100"/>
                </a:cubicBezTo>
                <a:lnTo>
                  <a:pt x="4902200" y="4000500"/>
                </a:lnTo>
                <a:cubicBezTo>
                  <a:pt x="5041900" y="3365500"/>
                  <a:pt x="5410200" y="2870200"/>
                  <a:pt x="5727700" y="2870200"/>
                </a:cubicBezTo>
                <a:cubicBezTo>
                  <a:pt x="5829300" y="2870200"/>
                  <a:pt x="5956300" y="2908300"/>
                  <a:pt x="6007100" y="2959100"/>
                </a:cubicBezTo>
                <a:cubicBezTo>
                  <a:pt x="6045200" y="3009900"/>
                  <a:pt x="6070600" y="3200400"/>
                  <a:pt x="6057900" y="3390900"/>
                </a:cubicBezTo>
                <a:lnTo>
                  <a:pt x="5969000" y="4241800"/>
                </a:lnTo>
                <a:cubicBezTo>
                  <a:pt x="5943600" y="4419600"/>
                  <a:pt x="5880100" y="4737100"/>
                  <a:pt x="5816600" y="4940300"/>
                </a:cubicBezTo>
                <a:lnTo>
                  <a:pt x="5664200" y="5461000"/>
                </a:lnTo>
                <a:cubicBezTo>
                  <a:pt x="5600700" y="5664200"/>
                  <a:pt x="5549900" y="5842000"/>
                  <a:pt x="5549900" y="5867400"/>
                </a:cubicBezTo>
                <a:cubicBezTo>
                  <a:pt x="5549900" y="5892800"/>
                  <a:pt x="5524500" y="6070600"/>
                  <a:pt x="5499100" y="6248400"/>
                </a:cubicBezTo>
                <a:lnTo>
                  <a:pt x="5448300" y="6578600"/>
                </a:lnTo>
                <a:cubicBezTo>
                  <a:pt x="5422900" y="6756400"/>
                  <a:pt x="5346700" y="7023100"/>
                  <a:pt x="5283200" y="7175500"/>
                </a:cubicBezTo>
                <a:cubicBezTo>
                  <a:pt x="5219700" y="7315200"/>
                  <a:pt x="5130800" y="7594600"/>
                  <a:pt x="5092700" y="7772400"/>
                </a:cubicBezTo>
                <a:lnTo>
                  <a:pt x="4800600" y="8928100"/>
                </a:lnTo>
                <a:cubicBezTo>
                  <a:pt x="4686300" y="9398000"/>
                  <a:pt x="4356100" y="9677400"/>
                  <a:pt x="3937000" y="9677400"/>
                </a:cubicBezTo>
                <a:close/>
                <a:moveTo>
                  <a:pt x="-381000" y="97028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6" name="Freeform 3276"/>
          <p:cNvSpPr/>
          <p:nvPr/>
        </p:nvSpPr>
        <p:spPr>
          <a:xfrm rot="0" flipH="0" flipV="0">
            <a:off x="25374858" y="18748171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7" name="Freeform 3277"/>
          <p:cNvSpPr/>
          <p:nvPr/>
        </p:nvSpPr>
        <p:spPr>
          <a:xfrm rot="0" flipH="0" flipV="0">
            <a:off x="25437923" y="18747955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8" name="Freeform 3278"/>
          <p:cNvSpPr/>
          <p:nvPr/>
        </p:nvSpPr>
        <p:spPr>
          <a:xfrm rot="0" flipH="0" flipV="0">
            <a:off x="25503471" y="18748387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9" name="Freeform 3279"/>
          <p:cNvSpPr/>
          <p:nvPr/>
        </p:nvSpPr>
        <p:spPr>
          <a:xfrm rot="0" flipH="0" flipV="0">
            <a:off x="25580032" y="18748171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0" name="Freeform 3280"/>
          <p:cNvSpPr/>
          <p:nvPr/>
        </p:nvSpPr>
        <p:spPr>
          <a:xfrm rot="0" flipH="0" flipV="0">
            <a:off x="25640721" y="18748279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1" name="Freeform 3281"/>
          <p:cNvSpPr/>
          <p:nvPr/>
        </p:nvSpPr>
        <p:spPr>
          <a:xfrm rot="0" flipH="0" flipV="0">
            <a:off x="25756131" y="18725286"/>
            <a:ext cx="56349" cy="80746"/>
          </a:xfrm>
          <a:custGeom>
            <a:pathLst>
              <a:path w="6629400" h="9499600">
                <a:moveTo>
                  <a:pt x="2324100" y="0"/>
                </a:moveTo>
                <a:lnTo>
                  <a:pt x="6096000" y="0"/>
                </a:lnTo>
                <a:cubicBezTo>
                  <a:pt x="6527800" y="0"/>
                  <a:pt x="6629400" y="88900"/>
                  <a:pt x="6629400" y="444500"/>
                </a:cubicBezTo>
                <a:cubicBezTo>
                  <a:pt x="6629400" y="596900"/>
                  <a:pt x="6464300" y="736600"/>
                  <a:pt x="6273800" y="749300"/>
                </a:cubicBezTo>
                <a:lnTo>
                  <a:pt x="4622800" y="863600"/>
                </a:lnTo>
                <a:cubicBezTo>
                  <a:pt x="4419600" y="876300"/>
                  <a:pt x="4127500" y="863600"/>
                  <a:pt x="3975100" y="838200"/>
                </a:cubicBezTo>
                <a:cubicBezTo>
                  <a:pt x="3708400" y="787400"/>
                  <a:pt x="3403600" y="965200"/>
                  <a:pt x="3403600" y="1168400"/>
                </a:cubicBezTo>
                <a:cubicBezTo>
                  <a:pt x="3403600" y="1219200"/>
                  <a:pt x="3492500" y="1384300"/>
                  <a:pt x="3606800" y="1549400"/>
                </a:cubicBezTo>
                <a:lnTo>
                  <a:pt x="4787900" y="3276600"/>
                </a:lnTo>
                <a:cubicBezTo>
                  <a:pt x="4902200" y="3441700"/>
                  <a:pt x="5080000" y="3619500"/>
                  <a:pt x="5181600" y="3695700"/>
                </a:cubicBezTo>
                <a:cubicBezTo>
                  <a:pt x="5461000" y="3860800"/>
                  <a:pt x="5613400" y="4699000"/>
                  <a:pt x="5499100" y="5359400"/>
                </a:cubicBezTo>
                <a:lnTo>
                  <a:pt x="5283200" y="6578600"/>
                </a:lnTo>
                <a:cubicBezTo>
                  <a:pt x="5257800" y="6756400"/>
                  <a:pt x="5168900" y="7061200"/>
                  <a:pt x="5105400" y="7226300"/>
                </a:cubicBezTo>
                <a:lnTo>
                  <a:pt x="4851400" y="7874000"/>
                </a:lnTo>
                <a:cubicBezTo>
                  <a:pt x="4775200" y="8039100"/>
                  <a:pt x="4610100" y="8305800"/>
                  <a:pt x="4470400" y="8445500"/>
                </a:cubicBezTo>
                <a:lnTo>
                  <a:pt x="3835400" y="9067800"/>
                </a:lnTo>
                <a:cubicBezTo>
                  <a:pt x="3556000" y="9359900"/>
                  <a:pt x="3136900" y="9499600"/>
                  <a:pt x="2603500" y="9499600"/>
                </a:cubicBezTo>
                <a:lnTo>
                  <a:pt x="1257300" y="9499600"/>
                </a:lnTo>
                <a:cubicBezTo>
                  <a:pt x="482600" y="9499600"/>
                  <a:pt x="0" y="8851900"/>
                  <a:pt x="0" y="7797800"/>
                </a:cubicBezTo>
                <a:lnTo>
                  <a:pt x="0" y="7353300"/>
                </a:lnTo>
                <a:cubicBezTo>
                  <a:pt x="0" y="7150100"/>
                  <a:pt x="25400" y="6845300"/>
                  <a:pt x="50800" y="6654800"/>
                </a:cubicBezTo>
                <a:lnTo>
                  <a:pt x="266700" y="5435600"/>
                </a:lnTo>
                <a:cubicBezTo>
                  <a:pt x="292100" y="5257800"/>
                  <a:pt x="393700" y="4965700"/>
                  <a:pt x="482600" y="4800600"/>
                </a:cubicBezTo>
                <a:lnTo>
                  <a:pt x="850900" y="4127500"/>
                </a:lnTo>
                <a:cubicBezTo>
                  <a:pt x="939800" y="3962400"/>
                  <a:pt x="1130300" y="3721100"/>
                  <a:pt x="1270000" y="3581400"/>
                </a:cubicBezTo>
                <a:lnTo>
                  <a:pt x="1358900" y="3479800"/>
                </a:lnTo>
                <a:cubicBezTo>
                  <a:pt x="1498600" y="3340100"/>
                  <a:pt x="1778000" y="3149600"/>
                  <a:pt x="1981200" y="3060700"/>
                </a:cubicBezTo>
                <a:lnTo>
                  <a:pt x="2057400" y="3022600"/>
                </a:lnTo>
                <a:cubicBezTo>
                  <a:pt x="2247900" y="2933700"/>
                  <a:pt x="2552700" y="2819400"/>
                  <a:pt x="2730500" y="2781300"/>
                </a:cubicBezTo>
                <a:cubicBezTo>
                  <a:pt x="3086100" y="2692400"/>
                  <a:pt x="3136900" y="2463800"/>
                  <a:pt x="2857500" y="2044700"/>
                </a:cubicBezTo>
                <a:lnTo>
                  <a:pt x="2578100" y="1587500"/>
                </a:lnTo>
                <a:cubicBezTo>
                  <a:pt x="2476500" y="1435100"/>
                  <a:pt x="2298700" y="1231900"/>
                  <a:pt x="2171700" y="1168400"/>
                </a:cubicBezTo>
                <a:cubicBezTo>
                  <a:pt x="1930400" y="1003300"/>
                  <a:pt x="1790700" y="736600"/>
                  <a:pt x="1790700" y="406400"/>
                </a:cubicBezTo>
                <a:cubicBezTo>
                  <a:pt x="1790700" y="88900"/>
                  <a:pt x="1917700" y="0"/>
                  <a:pt x="2324100" y="0"/>
                </a:cubicBezTo>
                <a:close/>
                <a:moveTo>
                  <a:pt x="8839200" y="9499600"/>
                </a:moveTo>
                <a:moveTo>
                  <a:pt x="4229100" y="6400800"/>
                </a:moveTo>
                <a:lnTo>
                  <a:pt x="4406900" y="5715000"/>
                </a:lnTo>
                <a:cubicBezTo>
                  <a:pt x="4445000" y="5524500"/>
                  <a:pt x="4483100" y="5219700"/>
                  <a:pt x="4483100" y="5016500"/>
                </a:cubicBezTo>
                <a:lnTo>
                  <a:pt x="4483100" y="4660900"/>
                </a:lnTo>
                <a:cubicBezTo>
                  <a:pt x="4483100" y="4267200"/>
                  <a:pt x="4381500" y="4127500"/>
                  <a:pt x="3937000" y="3924300"/>
                </a:cubicBezTo>
                <a:lnTo>
                  <a:pt x="3886200" y="3898900"/>
                </a:lnTo>
                <a:cubicBezTo>
                  <a:pt x="3530600" y="3746500"/>
                  <a:pt x="3289300" y="3733800"/>
                  <a:pt x="2743200" y="3860800"/>
                </a:cubicBezTo>
                <a:lnTo>
                  <a:pt x="2717800" y="3860800"/>
                </a:lnTo>
                <a:cubicBezTo>
                  <a:pt x="2501900" y="3911600"/>
                  <a:pt x="2209800" y="4064000"/>
                  <a:pt x="2082800" y="4203700"/>
                </a:cubicBezTo>
                <a:lnTo>
                  <a:pt x="1981200" y="4292600"/>
                </a:lnTo>
                <a:cubicBezTo>
                  <a:pt x="1841500" y="4432300"/>
                  <a:pt x="1663700" y="4686300"/>
                  <a:pt x="1587500" y="4851400"/>
                </a:cubicBezTo>
                <a:lnTo>
                  <a:pt x="1358900" y="5334000"/>
                </a:lnTo>
                <a:cubicBezTo>
                  <a:pt x="1282700" y="5499100"/>
                  <a:pt x="1181100" y="5791200"/>
                  <a:pt x="1143000" y="5969000"/>
                </a:cubicBezTo>
                <a:lnTo>
                  <a:pt x="977900" y="6667500"/>
                </a:lnTo>
                <a:cubicBezTo>
                  <a:pt x="927100" y="6845300"/>
                  <a:pt x="901700" y="7150100"/>
                  <a:pt x="901700" y="7353300"/>
                </a:cubicBezTo>
                <a:lnTo>
                  <a:pt x="901700" y="7950200"/>
                </a:lnTo>
                <a:cubicBezTo>
                  <a:pt x="901700" y="8343900"/>
                  <a:pt x="1244600" y="8610600"/>
                  <a:pt x="1790700" y="8610600"/>
                </a:cubicBezTo>
                <a:lnTo>
                  <a:pt x="2222500" y="8610600"/>
                </a:lnTo>
                <a:cubicBezTo>
                  <a:pt x="2425700" y="8610600"/>
                  <a:pt x="2743200" y="8521700"/>
                  <a:pt x="2946400" y="8407400"/>
                </a:cubicBezTo>
                <a:cubicBezTo>
                  <a:pt x="3136900" y="8293100"/>
                  <a:pt x="3378200" y="8166100"/>
                  <a:pt x="3467100" y="8128000"/>
                </a:cubicBezTo>
                <a:cubicBezTo>
                  <a:pt x="3568700" y="8089900"/>
                  <a:pt x="3695700" y="7899400"/>
                  <a:pt x="3771900" y="7721600"/>
                </a:cubicBezTo>
                <a:lnTo>
                  <a:pt x="4025900" y="7061200"/>
                </a:lnTo>
                <a:cubicBezTo>
                  <a:pt x="4102100" y="6883400"/>
                  <a:pt x="4191000" y="6591300"/>
                  <a:pt x="4229100" y="6400800"/>
                </a:cubicBezTo>
                <a:close/>
                <a:moveTo>
                  <a:pt x="2438400" y="9499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2" name="Freeform 3282"/>
          <p:cNvSpPr/>
          <p:nvPr/>
        </p:nvSpPr>
        <p:spPr>
          <a:xfrm rot="0" flipH="0" flipV="0">
            <a:off x="25813649" y="18748279"/>
            <a:ext cx="49225" cy="57861"/>
          </a:xfrm>
          <a:custGeom>
            <a:pathLst>
              <a:path w="5791200" h="6807200">
                <a:moveTo>
                  <a:pt x="2895600" y="0"/>
                </a:moveTo>
                <a:lnTo>
                  <a:pt x="4216400" y="0"/>
                </a:lnTo>
                <a:cubicBezTo>
                  <a:pt x="4495800" y="0"/>
                  <a:pt x="4864100" y="152400"/>
                  <a:pt x="5029200" y="342900"/>
                </a:cubicBezTo>
                <a:lnTo>
                  <a:pt x="5283200" y="635000"/>
                </a:lnTo>
                <a:cubicBezTo>
                  <a:pt x="5676900" y="1079500"/>
                  <a:pt x="5791200" y="1397000"/>
                  <a:pt x="5791200" y="2032000"/>
                </a:cubicBezTo>
                <a:lnTo>
                  <a:pt x="5791200" y="2362200"/>
                </a:lnTo>
                <a:cubicBezTo>
                  <a:pt x="5791200" y="2641600"/>
                  <a:pt x="5727700" y="3073400"/>
                  <a:pt x="5638800" y="3327400"/>
                </a:cubicBezTo>
                <a:lnTo>
                  <a:pt x="5270500" y="4470400"/>
                </a:lnTo>
                <a:cubicBezTo>
                  <a:pt x="4978400" y="5372100"/>
                  <a:pt x="4800600" y="5676900"/>
                  <a:pt x="4394200" y="5994400"/>
                </a:cubicBezTo>
                <a:lnTo>
                  <a:pt x="4216400" y="6134100"/>
                </a:lnTo>
                <a:cubicBezTo>
                  <a:pt x="4000500" y="6311900"/>
                  <a:pt x="3657600" y="6451600"/>
                  <a:pt x="3467100" y="6451600"/>
                </a:cubicBezTo>
                <a:cubicBezTo>
                  <a:pt x="3263900" y="6451600"/>
                  <a:pt x="3111500" y="6540500"/>
                  <a:pt x="3111500" y="6629400"/>
                </a:cubicBezTo>
                <a:cubicBezTo>
                  <a:pt x="3111500" y="6731000"/>
                  <a:pt x="2882900" y="6807200"/>
                  <a:pt x="2603500" y="6807200"/>
                </a:cubicBezTo>
                <a:lnTo>
                  <a:pt x="1828800" y="6807200"/>
                </a:lnTo>
                <a:cubicBezTo>
                  <a:pt x="1066800" y="6807200"/>
                  <a:pt x="660400" y="6591300"/>
                  <a:pt x="406400" y="6045200"/>
                </a:cubicBezTo>
                <a:lnTo>
                  <a:pt x="292100" y="5791200"/>
                </a:lnTo>
                <a:cubicBezTo>
                  <a:pt x="25400" y="5232400"/>
                  <a:pt x="0" y="4533900"/>
                  <a:pt x="190500" y="3822700"/>
                </a:cubicBezTo>
                <a:lnTo>
                  <a:pt x="596900" y="2336800"/>
                </a:lnTo>
                <a:cubicBezTo>
                  <a:pt x="673100" y="2082800"/>
                  <a:pt x="850900" y="1676400"/>
                  <a:pt x="1003300" y="1435100"/>
                </a:cubicBezTo>
                <a:lnTo>
                  <a:pt x="1422400" y="787400"/>
                </a:lnTo>
                <a:cubicBezTo>
                  <a:pt x="1574800" y="546100"/>
                  <a:pt x="1854200" y="355600"/>
                  <a:pt x="2044700" y="355600"/>
                </a:cubicBezTo>
                <a:cubicBezTo>
                  <a:pt x="2235200" y="355600"/>
                  <a:pt x="2387600" y="279400"/>
                  <a:pt x="2387600" y="177800"/>
                </a:cubicBezTo>
                <a:cubicBezTo>
                  <a:pt x="2387600" y="76200"/>
                  <a:pt x="2616200" y="0"/>
                  <a:pt x="2895600" y="0"/>
                </a:cubicBezTo>
                <a:close/>
                <a:moveTo>
                  <a:pt x="6464300" y="6794500"/>
                </a:moveTo>
                <a:moveTo>
                  <a:pt x="1689100" y="2349500"/>
                </a:moveTo>
                <a:lnTo>
                  <a:pt x="1270000" y="3822700"/>
                </a:lnTo>
                <a:cubicBezTo>
                  <a:pt x="1117600" y="4368800"/>
                  <a:pt x="1092200" y="5181600"/>
                  <a:pt x="1219200" y="5511800"/>
                </a:cubicBezTo>
                <a:cubicBezTo>
                  <a:pt x="1270000" y="5638800"/>
                  <a:pt x="1549400" y="5740400"/>
                  <a:pt x="1828800" y="5740400"/>
                </a:cubicBezTo>
                <a:lnTo>
                  <a:pt x="2692400" y="5740400"/>
                </a:lnTo>
                <a:cubicBezTo>
                  <a:pt x="2984500" y="5740400"/>
                  <a:pt x="3390900" y="5562600"/>
                  <a:pt x="3619500" y="5359400"/>
                </a:cubicBezTo>
                <a:lnTo>
                  <a:pt x="3695700" y="5295900"/>
                </a:lnTo>
                <a:cubicBezTo>
                  <a:pt x="3924300" y="5092700"/>
                  <a:pt x="4165600" y="4711700"/>
                  <a:pt x="4229100" y="4445000"/>
                </a:cubicBezTo>
                <a:lnTo>
                  <a:pt x="4597400" y="2984500"/>
                </a:lnTo>
                <a:cubicBezTo>
                  <a:pt x="4737100" y="2425700"/>
                  <a:pt x="4762500" y="1612900"/>
                  <a:pt x="4635500" y="1295400"/>
                </a:cubicBezTo>
                <a:cubicBezTo>
                  <a:pt x="4584700" y="1181100"/>
                  <a:pt x="4318000" y="1079500"/>
                  <a:pt x="4025900" y="1079500"/>
                </a:cubicBezTo>
                <a:lnTo>
                  <a:pt x="2895600" y="1079500"/>
                </a:lnTo>
                <a:cubicBezTo>
                  <a:pt x="2197100" y="1079500"/>
                  <a:pt x="1993900" y="1282700"/>
                  <a:pt x="1689100" y="2349500"/>
                </a:cubicBezTo>
                <a:close/>
                <a:moveTo>
                  <a:pt x="4114800" y="6794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3" name="Freeform 3283"/>
          <p:cNvSpPr/>
          <p:nvPr/>
        </p:nvSpPr>
        <p:spPr>
          <a:xfrm rot="0" flipH="0" flipV="0">
            <a:off x="25870843" y="18748063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4" name="Freeform 3284"/>
          <p:cNvSpPr/>
          <p:nvPr/>
        </p:nvSpPr>
        <p:spPr>
          <a:xfrm rot="0" flipH="0" flipV="0">
            <a:off x="25929010" y="18748387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5" name="Freeform 3285"/>
          <p:cNvSpPr/>
          <p:nvPr/>
        </p:nvSpPr>
        <p:spPr>
          <a:xfrm rot="0" flipH="0" flipV="0">
            <a:off x="26006390" y="18724422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6" name="Freeform 3286"/>
          <p:cNvSpPr/>
          <p:nvPr/>
        </p:nvSpPr>
        <p:spPr>
          <a:xfrm rot="0" flipH="0" flipV="0">
            <a:off x="26034978" y="18723451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7" name="Freeform 3287"/>
          <p:cNvSpPr/>
          <p:nvPr/>
        </p:nvSpPr>
        <p:spPr>
          <a:xfrm rot="0" flipH="0" flipV="0">
            <a:off x="26139718" y="18723235"/>
            <a:ext cx="79775" cy="82797"/>
          </a:xfrm>
          <a:custGeom>
            <a:pathLst>
              <a:path w="9385300" h="9740900">
                <a:moveTo>
                  <a:pt x="317500" y="7683500"/>
                </a:moveTo>
                <a:lnTo>
                  <a:pt x="1917700" y="1447800"/>
                </a:lnTo>
                <a:cubicBezTo>
                  <a:pt x="2057400" y="914400"/>
                  <a:pt x="2260600" y="381000"/>
                  <a:pt x="2374900" y="266700"/>
                </a:cubicBezTo>
                <a:cubicBezTo>
                  <a:pt x="2628900" y="12700"/>
                  <a:pt x="3225800" y="0"/>
                  <a:pt x="3467100" y="241300"/>
                </a:cubicBezTo>
                <a:cubicBezTo>
                  <a:pt x="3911600" y="673100"/>
                  <a:pt x="4724400" y="2806700"/>
                  <a:pt x="4724400" y="3505200"/>
                </a:cubicBezTo>
                <a:cubicBezTo>
                  <a:pt x="4724400" y="3784600"/>
                  <a:pt x="4813300" y="4000500"/>
                  <a:pt x="4902200" y="4000500"/>
                </a:cubicBezTo>
                <a:cubicBezTo>
                  <a:pt x="5003800" y="4000500"/>
                  <a:pt x="5397500" y="3670300"/>
                  <a:pt x="5778500" y="3263900"/>
                </a:cubicBezTo>
                <a:lnTo>
                  <a:pt x="8064500" y="800100"/>
                </a:lnTo>
                <a:cubicBezTo>
                  <a:pt x="8445500" y="393700"/>
                  <a:pt x="8902700" y="63500"/>
                  <a:pt x="9080500" y="63500"/>
                </a:cubicBezTo>
                <a:cubicBezTo>
                  <a:pt x="9245600" y="63500"/>
                  <a:pt x="9385300" y="381000"/>
                  <a:pt x="9385300" y="774700"/>
                </a:cubicBezTo>
                <a:cubicBezTo>
                  <a:pt x="9385300" y="1168400"/>
                  <a:pt x="9271000" y="1930400"/>
                  <a:pt x="9131300" y="2463800"/>
                </a:cubicBezTo>
                <a:lnTo>
                  <a:pt x="7556500" y="8343900"/>
                </a:lnTo>
                <a:cubicBezTo>
                  <a:pt x="7264400" y="9436100"/>
                  <a:pt x="7048500" y="9740900"/>
                  <a:pt x="6515100" y="9740900"/>
                </a:cubicBezTo>
                <a:cubicBezTo>
                  <a:pt x="6324600" y="9740900"/>
                  <a:pt x="6159500" y="9499600"/>
                  <a:pt x="6159500" y="9207500"/>
                </a:cubicBezTo>
                <a:cubicBezTo>
                  <a:pt x="6159500" y="8902700"/>
                  <a:pt x="6261100" y="8216900"/>
                  <a:pt x="6388100" y="7670800"/>
                </a:cubicBezTo>
                <a:lnTo>
                  <a:pt x="6908800" y="5359400"/>
                </a:lnTo>
                <a:cubicBezTo>
                  <a:pt x="7023100" y="4813300"/>
                  <a:pt x="7226300" y="4356100"/>
                  <a:pt x="7366000" y="4356100"/>
                </a:cubicBezTo>
                <a:cubicBezTo>
                  <a:pt x="7493000" y="4356100"/>
                  <a:pt x="7594600" y="4038600"/>
                  <a:pt x="7594600" y="3644900"/>
                </a:cubicBezTo>
                <a:cubicBezTo>
                  <a:pt x="7594600" y="2730500"/>
                  <a:pt x="7404100" y="2743200"/>
                  <a:pt x="6565900" y="3683000"/>
                </a:cubicBezTo>
                <a:lnTo>
                  <a:pt x="5676900" y="4673600"/>
                </a:lnTo>
                <a:cubicBezTo>
                  <a:pt x="5308600" y="5092700"/>
                  <a:pt x="4851400" y="5435600"/>
                  <a:pt x="4686300" y="5435600"/>
                </a:cubicBezTo>
                <a:cubicBezTo>
                  <a:pt x="4254500" y="5435600"/>
                  <a:pt x="3289300" y="3416300"/>
                  <a:pt x="3289300" y="2527300"/>
                </a:cubicBezTo>
                <a:cubicBezTo>
                  <a:pt x="3289300" y="2349500"/>
                  <a:pt x="3213100" y="2209800"/>
                  <a:pt x="3111500" y="2209800"/>
                </a:cubicBezTo>
                <a:cubicBezTo>
                  <a:pt x="3009900" y="2209800"/>
                  <a:pt x="2933700" y="2451100"/>
                  <a:pt x="2933700" y="2743200"/>
                </a:cubicBezTo>
                <a:cubicBezTo>
                  <a:pt x="2933700" y="3048000"/>
                  <a:pt x="2819400" y="3733800"/>
                  <a:pt x="2679700" y="4267200"/>
                </a:cubicBezTo>
                <a:lnTo>
                  <a:pt x="1536700" y="8750300"/>
                </a:lnTo>
                <a:cubicBezTo>
                  <a:pt x="1397000" y="9296400"/>
                  <a:pt x="1092200" y="9740900"/>
                  <a:pt x="850900" y="9740900"/>
                </a:cubicBezTo>
                <a:cubicBezTo>
                  <a:pt x="622300" y="9740900"/>
                  <a:pt x="342900" y="9664700"/>
                  <a:pt x="241300" y="9563100"/>
                </a:cubicBezTo>
                <a:cubicBezTo>
                  <a:pt x="0" y="9321800"/>
                  <a:pt x="25400" y="8839200"/>
                  <a:pt x="317500" y="7683500"/>
                </a:cubicBezTo>
                <a:close/>
                <a:moveTo>
                  <a:pt x="1765300" y="9740900"/>
                </a:moveTo>
                <a:moveTo>
                  <a:pt x="7772400" y="2565400"/>
                </a:moveTo>
                <a:cubicBezTo>
                  <a:pt x="7683500" y="2565400"/>
                  <a:pt x="7594600" y="2654300"/>
                  <a:pt x="7594600" y="2743200"/>
                </a:cubicBezTo>
                <a:cubicBezTo>
                  <a:pt x="7594600" y="2844800"/>
                  <a:pt x="7683500" y="2933700"/>
                  <a:pt x="7772400" y="2933700"/>
                </a:cubicBezTo>
                <a:cubicBezTo>
                  <a:pt x="7874000" y="2933700"/>
                  <a:pt x="7950200" y="2844800"/>
                  <a:pt x="7950200" y="2743200"/>
                </a:cubicBezTo>
                <a:cubicBezTo>
                  <a:pt x="7950200" y="2654300"/>
                  <a:pt x="7874000" y="2565400"/>
                  <a:pt x="7772400" y="2565400"/>
                </a:cubicBezTo>
                <a:close/>
                <a:moveTo>
                  <a:pt x="6883400" y="9740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8" name="Freeform 3288"/>
          <p:cNvSpPr/>
          <p:nvPr/>
        </p:nvSpPr>
        <p:spPr>
          <a:xfrm rot="0" flipH="0" flipV="0">
            <a:off x="26231806" y="18721940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9" name="Freeform 3289"/>
          <p:cNvSpPr/>
          <p:nvPr/>
        </p:nvSpPr>
        <p:spPr>
          <a:xfrm rot="0" flipH="0" flipV="0">
            <a:off x="26294101" y="18718917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0" name="Freeform 3290"/>
          <p:cNvSpPr/>
          <p:nvPr/>
        </p:nvSpPr>
        <p:spPr>
          <a:xfrm rot="0" flipH="0" flipV="0">
            <a:off x="26417646" y="18775553"/>
            <a:ext cx="41351" cy="9144"/>
          </a:xfrm>
          <a:custGeom>
            <a:pathLst>
              <a:path w="5168900" h="1143000">
                <a:moveTo>
                  <a:pt x="4648200" y="1143000"/>
                </a:moveTo>
                <a:lnTo>
                  <a:pt x="381000" y="1143000"/>
                </a:lnTo>
                <a:cubicBezTo>
                  <a:pt x="76200" y="1143000"/>
                  <a:pt x="0" y="1066800"/>
                  <a:pt x="0" y="762000"/>
                </a:cubicBezTo>
                <a:lnTo>
                  <a:pt x="0" y="571500"/>
                </a:lnTo>
                <a:cubicBezTo>
                  <a:pt x="0" y="368300"/>
                  <a:pt x="38100" y="152400"/>
                  <a:pt x="101600" y="101600"/>
                </a:cubicBezTo>
                <a:cubicBezTo>
                  <a:pt x="152400" y="50800"/>
                  <a:pt x="355600" y="0"/>
                  <a:pt x="571500" y="0"/>
                </a:cubicBezTo>
                <a:lnTo>
                  <a:pt x="4572000" y="0"/>
                </a:lnTo>
                <a:cubicBezTo>
                  <a:pt x="4775200" y="0"/>
                  <a:pt x="4991100" y="114300"/>
                  <a:pt x="5054600" y="241300"/>
                </a:cubicBezTo>
                <a:cubicBezTo>
                  <a:pt x="5156200" y="508000"/>
                  <a:pt x="5168900" y="685800"/>
                  <a:pt x="5080000" y="952500"/>
                </a:cubicBezTo>
                <a:cubicBezTo>
                  <a:pt x="5054600" y="1054100"/>
                  <a:pt x="4851400" y="1143000"/>
                  <a:pt x="4648200" y="1143000"/>
                </a:cubicBezTo>
                <a:close/>
                <a:moveTo>
                  <a:pt x="952500" y="2476500"/>
                </a:moveTo>
              </a:path>
            </a:pathLst>
          </a:custGeom>
          <a:solidFill>
            <a:srgbClr val="0F1010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1" name="Freeform 3291"/>
          <p:cNvSpPr/>
          <p:nvPr/>
        </p:nvSpPr>
        <p:spPr>
          <a:xfrm rot="0" flipH="0" flipV="0">
            <a:off x="26524486" y="18721559"/>
            <a:ext cx="57861" cy="83769"/>
          </a:xfrm>
          <a:custGeom>
            <a:pathLst>
              <a:path w="6807200" h="9855200">
                <a:moveTo>
                  <a:pt x="3898900" y="9855200"/>
                </a:moveTo>
                <a:lnTo>
                  <a:pt x="939800" y="9855200"/>
                </a:lnTo>
                <a:cubicBezTo>
                  <a:pt x="101600" y="9855200"/>
                  <a:pt x="0" y="9804400"/>
                  <a:pt x="0" y="9398000"/>
                </a:cubicBezTo>
                <a:cubicBezTo>
                  <a:pt x="0" y="9258300"/>
                  <a:pt x="228600" y="8877300"/>
                  <a:pt x="508000" y="8559800"/>
                </a:cubicBezTo>
                <a:lnTo>
                  <a:pt x="5219700" y="3390900"/>
                </a:lnTo>
                <a:cubicBezTo>
                  <a:pt x="5727700" y="2832100"/>
                  <a:pt x="5905500" y="1778000"/>
                  <a:pt x="5549900" y="1422400"/>
                </a:cubicBezTo>
                <a:cubicBezTo>
                  <a:pt x="5181600" y="1054100"/>
                  <a:pt x="3911600" y="1270000"/>
                  <a:pt x="3352800" y="1803400"/>
                </a:cubicBezTo>
                <a:lnTo>
                  <a:pt x="3009900" y="2120900"/>
                </a:lnTo>
                <a:cubicBezTo>
                  <a:pt x="2679700" y="2425700"/>
                  <a:pt x="2400300" y="2679700"/>
                  <a:pt x="2374900" y="2679700"/>
                </a:cubicBezTo>
                <a:cubicBezTo>
                  <a:pt x="2222500" y="2679700"/>
                  <a:pt x="1968500" y="2286000"/>
                  <a:pt x="1968500" y="2057400"/>
                </a:cubicBezTo>
                <a:cubicBezTo>
                  <a:pt x="1968500" y="1905000"/>
                  <a:pt x="2209800" y="1574800"/>
                  <a:pt x="2514600" y="1320800"/>
                </a:cubicBezTo>
                <a:lnTo>
                  <a:pt x="3098800" y="825500"/>
                </a:lnTo>
                <a:cubicBezTo>
                  <a:pt x="3911600" y="127000"/>
                  <a:pt x="4864100" y="0"/>
                  <a:pt x="5791200" y="482600"/>
                </a:cubicBezTo>
                <a:cubicBezTo>
                  <a:pt x="6527800" y="850900"/>
                  <a:pt x="6807200" y="1308100"/>
                  <a:pt x="6807200" y="2082800"/>
                </a:cubicBezTo>
                <a:cubicBezTo>
                  <a:pt x="6807200" y="2806700"/>
                  <a:pt x="6438900" y="3568700"/>
                  <a:pt x="5715000" y="4330700"/>
                </a:cubicBezTo>
                <a:lnTo>
                  <a:pt x="2654300" y="7581900"/>
                </a:lnTo>
                <a:cubicBezTo>
                  <a:pt x="1727200" y="8559800"/>
                  <a:pt x="1739900" y="8775700"/>
                  <a:pt x="2730500" y="8775700"/>
                </a:cubicBezTo>
                <a:lnTo>
                  <a:pt x="3708400" y="8775700"/>
                </a:lnTo>
                <a:cubicBezTo>
                  <a:pt x="4521200" y="8775700"/>
                  <a:pt x="4838700" y="8953500"/>
                  <a:pt x="4838700" y="9398000"/>
                </a:cubicBezTo>
                <a:cubicBezTo>
                  <a:pt x="4838700" y="9804400"/>
                  <a:pt x="4737100" y="9855200"/>
                  <a:pt x="3898900" y="9855200"/>
                </a:cubicBezTo>
                <a:close/>
                <a:moveTo>
                  <a:pt x="-25400" y="98933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2" name="Freeform 3292"/>
          <p:cNvSpPr/>
          <p:nvPr/>
        </p:nvSpPr>
        <p:spPr>
          <a:xfrm rot="0" flipH="0" flipV="0">
            <a:off x="26602907" y="18723610"/>
            <a:ext cx="44367" cy="82365"/>
          </a:xfrm>
          <a:custGeom>
            <a:pathLst>
              <a:path w="5219700" h="9690100">
                <a:moveTo>
                  <a:pt x="901700" y="0"/>
                </a:moveTo>
                <a:lnTo>
                  <a:pt x="4483100" y="0"/>
                </a:lnTo>
                <a:cubicBezTo>
                  <a:pt x="4876800" y="0"/>
                  <a:pt x="4978400" y="63500"/>
                  <a:pt x="5118100" y="406400"/>
                </a:cubicBezTo>
                <a:cubicBezTo>
                  <a:pt x="5219700" y="685800"/>
                  <a:pt x="5219700" y="685800"/>
                  <a:pt x="5029200" y="1054100"/>
                </a:cubicBezTo>
                <a:lnTo>
                  <a:pt x="3759200" y="3530600"/>
                </a:lnTo>
                <a:cubicBezTo>
                  <a:pt x="3670300" y="3708400"/>
                  <a:pt x="3594100" y="4013200"/>
                  <a:pt x="3594100" y="4216400"/>
                </a:cubicBezTo>
                <a:lnTo>
                  <a:pt x="3594100" y="4305300"/>
                </a:lnTo>
                <a:cubicBezTo>
                  <a:pt x="3594100" y="4508500"/>
                  <a:pt x="3670300" y="4711700"/>
                  <a:pt x="3771900" y="4775200"/>
                </a:cubicBezTo>
                <a:cubicBezTo>
                  <a:pt x="3860800" y="4838700"/>
                  <a:pt x="3949700" y="4953000"/>
                  <a:pt x="3949700" y="5041900"/>
                </a:cubicBezTo>
                <a:cubicBezTo>
                  <a:pt x="3949700" y="5295900"/>
                  <a:pt x="3797300" y="5384800"/>
                  <a:pt x="3403600" y="5384800"/>
                </a:cubicBezTo>
                <a:lnTo>
                  <a:pt x="3225800" y="5384800"/>
                </a:lnTo>
                <a:cubicBezTo>
                  <a:pt x="3022600" y="5384800"/>
                  <a:pt x="2819400" y="5524500"/>
                  <a:pt x="2730500" y="5740400"/>
                </a:cubicBezTo>
                <a:lnTo>
                  <a:pt x="2425700" y="6540500"/>
                </a:lnTo>
                <a:cubicBezTo>
                  <a:pt x="2349500" y="6731000"/>
                  <a:pt x="2209800" y="7035800"/>
                  <a:pt x="2120900" y="7213600"/>
                </a:cubicBezTo>
                <a:lnTo>
                  <a:pt x="939800" y="9372600"/>
                </a:lnTo>
                <a:cubicBezTo>
                  <a:pt x="850900" y="9550400"/>
                  <a:pt x="635000" y="9690100"/>
                  <a:pt x="469900" y="9690100"/>
                </a:cubicBezTo>
                <a:cubicBezTo>
                  <a:pt x="114300" y="9690100"/>
                  <a:pt x="0" y="9588500"/>
                  <a:pt x="0" y="9232900"/>
                </a:cubicBezTo>
                <a:cubicBezTo>
                  <a:pt x="0" y="9093200"/>
                  <a:pt x="50800" y="8826500"/>
                  <a:pt x="127000" y="8661400"/>
                </a:cubicBezTo>
                <a:lnTo>
                  <a:pt x="203200" y="8458200"/>
                </a:lnTo>
                <a:cubicBezTo>
                  <a:pt x="266700" y="8293100"/>
                  <a:pt x="406400" y="8001000"/>
                  <a:pt x="508000" y="7823200"/>
                </a:cubicBezTo>
                <a:lnTo>
                  <a:pt x="1435100" y="6159500"/>
                </a:lnTo>
                <a:cubicBezTo>
                  <a:pt x="1663700" y="5753100"/>
                  <a:pt x="1663700" y="5588000"/>
                  <a:pt x="1435100" y="5448300"/>
                </a:cubicBezTo>
                <a:cubicBezTo>
                  <a:pt x="1333500" y="5384800"/>
                  <a:pt x="1257300" y="5181600"/>
                  <a:pt x="1257300" y="4978400"/>
                </a:cubicBezTo>
                <a:lnTo>
                  <a:pt x="1257300" y="4851400"/>
                </a:lnTo>
                <a:cubicBezTo>
                  <a:pt x="1257300" y="4394200"/>
                  <a:pt x="1346200" y="4305300"/>
                  <a:pt x="1790700" y="4305300"/>
                </a:cubicBezTo>
                <a:lnTo>
                  <a:pt x="1968500" y="4305300"/>
                </a:lnTo>
                <a:cubicBezTo>
                  <a:pt x="2374900" y="4305300"/>
                  <a:pt x="2451100" y="4254500"/>
                  <a:pt x="2667000" y="3797300"/>
                </a:cubicBezTo>
                <a:lnTo>
                  <a:pt x="3606800" y="1905000"/>
                </a:lnTo>
                <a:cubicBezTo>
                  <a:pt x="3860800" y="1384300"/>
                  <a:pt x="3797300" y="1079500"/>
                  <a:pt x="3403600" y="1079500"/>
                </a:cubicBezTo>
                <a:lnTo>
                  <a:pt x="901700" y="1079500"/>
                </a:lnTo>
                <a:cubicBezTo>
                  <a:pt x="444500" y="1079500"/>
                  <a:pt x="355600" y="990600"/>
                  <a:pt x="355600" y="546100"/>
                </a:cubicBezTo>
                <a:cubicBezTo>
                  <a:pt x="355600" y="88900"/>
                  <a:pt x="444500" y="0"/>
                  <a:pt x="901700" y="0"/>
                </a:cubicBezTo>
                <a:close/>
                <a:moveTo>
                  <a:pt x="6642100" y="96520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3" name="Freeform 3293"/>
          <p:cNvSpPr/>
          <p:nvPr/>
        </p:nvSpPr>
        <p:spPr>
          <a:xfrm rot="0" flipH="0" flipV="0">
            <a:off x="26658554" y="18725121"/>
            <a:ext cx="27419" cy="80854"/>
          </a:xfrm>
          <a:custGeom>
            <a:pathLst>
              <a:path w="3225800" h="9512300">
                <a:moveTo>
                  <a:pt x="266700" y="8267700"/>
                </a:moveTo>
                <a:lnTo>
                  <a:pt x="1511300" y="3403600"/>
                </a:lnTo>
                <a:cubicBezTo>
                  <a:pt x="1562100" y="3213100"/>
                  <a:pt x="1638300" y="3048000"/>
                  <a:pt x="1689100" y="3048000"/>
                </a:cubicBezTo>
                <a:cubicBezTo>
                  <a:pt x="1752600" y="3048000"/>
                  <a:pt x="1790700" y="2895600"/>
                  <a:pt x="1790700" y="2692400"/>
                </a:cubicBezTo>
                <a:lnTo>
                  <a:pt x="1790700" y="2336800"/>
                </a:lnTo>
                <a:cubicBezTo>
                  <a:pt x="1790700" y="2133600"/>
                  <a:pt x="1752600" y="1981200"/>
                  <a:pt x="1701800" y="1981200"/>
                </a:cubicBezTo>
                <a:cubicBezTo>
                  <a:pt x="1600200" y="1981200"/>
                  <a:pt x="1308100" y="2159000"/>
                  <a:pt x="889000" y="2489200"/>
                </a:cubicBezTo>
                <a:cubicBezTo>
                  <a:pt x="736600" y="2603500"/>
                  <a:pt x="482600" y="2692400"/>
                  <a:pt x="304800" y="2692400"/>
                </a:cubicBezTo>
                <a:cubicBezTo>
                  <a:pt x="139700" y="2692400"/>
                  <a:pt x="0" y="2540000"/>
                  <a:pt x="0" y="2336800"/>
                </a:cubicBezTo>
                <a:cubicBezTo>
                  <a:pt x="0" y="2133600"/>
                  <a:pt x="12700" y="1905000"/>
                  <a:pt x="50800" y="1816100"/>
                </a:cubicBezTo>
                <a:cubicBezTo>
                  <a:pt x="76200" y="1727200"/>
                  <a:pt x="241300" y="1600200"/>
                  <a:pt x="431800" y="1536700"/>
                </a:cubicBezTo>
                <a:cubicBezTo>
                  <a:pt x="825500" y="1384300"/>
                  <a:pt x="1092200" y="1219200"/>
                  <a:pt x="1473200" y="863600"/>
                </a:cubicBezTo>
                <a:lnTo>
                  <a:pt x="1765300" y="596900"/>
                </a:lnTo>
                <a:cubicBezTo>
                  <a:pt x="2171700" y="203200"/>
                  <a:pt x="2565400" y="0"/>
                  <a:pt x="2921000" y="0"/>
                </a:cubicBezTo>
                <a:cubicBezTo>
                  <a:pt x="3086100" y="0"/>
                  <a:pt x="3225800" y="165100"/>
                  <a:pt x="3225800" y="368300"/>
                </a:cubicBezTo>
                <a:lnTo>
                  <a:pt x="3225800" y="901700"/>
                </a:lnTo>
                <a:cubicBezTo>
                  <a:pt x="3225800" y="1104900"/>
                  <a:pt x="3187700" y="1409700"/>
                  <a:pt x="3136900" y="1587500"/>
                </a:cubicBezTo>
                <a:lnTo>
                  <a:pt x="2971800" y="2286000"/>
                </a:lnTo>
                <a:cubicBezTo>
                  <a:pt x="2921000" y="2463800"/>
                  <a:pt x="2844800" y="2730500"/>
                  <a:pt x="2781300" y="2870200"/>
                </a:cubicBezTo>
                <a:cubicBezTo>
                  <a:pt x="2717800" y="3022600"/>
                  <a:pt x="2616200" y="3302000"/>
                  <a:pt x="2552700" y="3517900"/>
                </a:cubicBezTo>
                <a:lnTo>
                  <a:pt x="2451100" y="3848100"/>
                </a:lnTo>
                <a:cubicBezTo>
                  <a:pt x="2374900" y="4051300"/>
                  <a:pt x="2324100" y="4241800"/>
                  <a:pt x="2324100" y="4267200"/>
                </a:cubicBezTo>
                <a:cubicBezTo>
                  <a:pt x="2324100" y="4292600"/>
                  <a:pt x="2286000" y="4457700"/>
                  <a:pt x="2247900" y="4648200"/>
                </a:cubicBezTo>
                <a:lnTo>
                  <a:pt x="1536700" y="7645400"/>
                </a:lnTo>
                <a:cubicBezTo>
                  <a:pt x="1498600" y="7835900"/>
                  <a:pt x="1409700" y="8115300"/>
                  <a:pt x="1346200" y="8255000"/>
                </a:cubicBezTo>
                <a:cubicBezTo>
                  <a:pt x="1282700" y="8394700"/>
                  <a:pt x="1206500" y="8648700"/>
                  <a:pt x="1168400" y="8788400"/>
                </a:cubicBezTo>
                <a:cubicBezTo>
                  <a:pt x="1003300" y="9436100"/>
                  <a:pt x="952500" y="9512300"/>
                  <a:pt x="660400" y="9512300"/>
                </a:cubicBezTo>
                <a:cubicBezTo>
                  <a:pt x="495300" y="9512300"/>
                  <a:pt x="317500" y="9474200"/>
                  <a:pt x="266700" y="9423400"/>
                </a:cubicBezTo>
                <a:cubicBezTo>
                  <a:pt x="152400" y="9309100"/>
                  <a:pt x="152400" y="8712200"/>
                  <a:pt x="266700" y="8267700"/>
                </a:cubicBezTo>
                <a:close/>
                <a:moveTo>
                  <a:pt x="-1092200" y="9474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4" name="Freeform 3294"/>
          <p:cNvSpPr/>
          <p:nvPr/>
        </p:nvSpPr>
        <p:spPr>
          <a:xfrm rot="0" flipH="0" flipV="0">
            <a:off x="26734672" y="18747790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5" name="Freeform 3295"/>
          <p:cNvSpPr/>
          <p:nvPr/>
        </p:nvSpPr>
        <p:spPr>
          <a:xfrm rot="0" flipH="0" flipV="0">
            <a:off x="26794933" y="18723933"/>
            <a:ext cx="70059" cy="81394"/>
          </a:xfrm>
          <a:custGeom>
            <a:pathLst>
              <a:path w="8242300" h="9575800">
                <a:moveTo>
                  <a:pt x="2870200" y="3835400"/>
                </a:moveTo>
                <a:lnTo>
                  <a:pt x="5918200" y="3835400"/>
                </a:lnTo>
                <a:cubicBezTo>
                  <a:pt x="6350000" y="3835400"/>
                  <a:pt x="6438900" y="3759200"/>
                  <a:pt x="6527800" y="3263900"/>
                </a:cubicBezTo>
                <a:lnTo>
                  <a:pt x="6565900" y="3060700"/>
                </a:lnTo>
                <a:cubicBezTo>
                  <a:pt x="6604000" y="2844800"/>
                  <a:pt x="6629400" y="2616200"/>
                  <a:pt x="6629400" y="2540000"/>
                </a:cubicBezTo>
                <a:cubicBezTo>
                  <a:pt x="6629400" y="2463800"/>
                  <a:pt x="6667500" y="2260600"/>
                  <a:pt x="6705600" y="2095500"/>
                </a:cubicBezTo>
                <a:lnTo>
                  <a:pt x="6718300" y="2070100"/>
                </a:lnTo>
                <a:cubicBezTo>
                  <a:pt x="6756400" y="1905000"/>
                  <a:pt x="6832600" y="1651000"/>
                  <a:pt x="6896100" y="1498600"/>
                </a:cubicBezTo>
                <a:cubicBezTo>
                  <a:pt x="6946900" y="1358900"/>
                  <a:pt x="7010400" y="1092200"/>
                  <a:pt x="7035800" y="927100"/>
                </a:cubicBezTo>
                <a:lnTo>
                  <a:pt x="7035800" y="838200"/>
                </a:lnTo>
                <a:cubicBezTo>
                  <a:pt x="7086600" y="444500"/>
                  <a:pt x="7454900" y="76200"/>
                  <a:pt x="7797800" y="76200"/>
                </a:cubicBezTo>
                <a:cubicBezTo>
                  <a:pt x="8153400" y="76200"/>
                  <a:pt x="8242300" y="177800"/>
                  <a:pt x="8242300" y="609600"/>
                </a:cubicBezTo>
                <a:cubicBezTo>
                  <a:pt x="8242300" y="800100"/>
                  <a:pt x="8204200" y="1117600"/>
                  <a:pt x="8166100" y="1295400"/>
                </a:cubicBezTo>
                <a:lnTo>
                  <a:pt x="8001000" y="1993900"/>
                </a:lnTo>
                <a:cubicBezTo>
                  <a:pt x="7950200" y="2171700"/>
                  <a:pt x="7861300" y="2438400"/>
                  <a:pt x="7797800" y="2578100"/>
                </a:cubicBezTo>
                <a:cubicBezTo>
                  <a:pt x="7734300" y="2730500"/>
                  <a:pt x="7645400" y="2997200"/>
                  <a:pt x="7594600" y="3187700"/>
                </a:cubicBezTo>
                <a:lnTo>
                  <a:pt x="6223000" y="8432800"/>
                </a:lnTo>
                <a:cubicBezTo>
                  <a:pt x="6172200" y="8623300"/>
                  <a:pt x="6070600" y="8928100"/>
                  <a:pt x="5994400" y="9105900"/>
                </a:cubicBezTo>
                <a:lnTo>
                  <a:pt x="5943600" y="9232900"/>
                </a:lnTo>
                <a:cubicBezTo>
                  <a:pt x="5880100" y="9423400"/>
                  <a:pt x="5676900" y="9575800"/>
                  <a:pt x="5511800" y="9575800"/>
                </a:cubicBezTo>
                <a:cubicBezTo>
                  <a:pt x="5105400" y="9575800"/>
                  <a:pt x="5016500" y="9474200"/>
                  <a:pt x="5016500" y="9029700"/>
                </a:cubicBezTo>
                <a:lnTo>
                  <a:pt x="5016500" y="8674100"/>
                </a:lnTo>
                <a:cubicBezTo>
                  <a:pt x="5016500" y="8483600"/>
                  <a:pt x="5054600" y="8166100"/>
                  <a:pt x="5092700" y="7988300"/>
                </a:cubicBezTo>
                <a:lnTo>
                  <a:pt x="5257800" y="7289800"/>
                </a:lnTo>
                <a:cubicBezTo>
                  <a:pt x="5295900" y="7112000"/>
                  <a:pt x="5422900" y="6845300"/>
                  <a:pt x="5537200" y="6692900"/>
                </a:cubicBezTo>
                <a:cubicBezTo>
                  <a:pt x="5778500" y="6400800"/>
                  <a:pt x="5918200" y="5892800"/>
                  <a:pt x="5918200" y="5359400"/>
                </a:cubicBezTo>
                <a:lnTo>
                  <a:pt x="5918200" y="5270500"/>
                </a:lnTo>
                <a:cubicBezTo>
                  <a:pt x="5918200" y="4826000"/>
                  <a:pt x="5829300" y="4737100"/>
                  <a:pt x="5372100" y="4737100"/>
                </a:cubicBezTo>
                <a:lnTo>
                  <a:pt x="2870200" y="4737100"/>
                </a:lnTo>
                <a:cubicBezTo>
                  <a:pt x="2159000" y="4737100"/>
                  <a:pt x="1790700" y="5130800"/>
                  <a:pt x="1790700" y="5892800"/>
                </a:cubicBezTo>
                <a:lnTo>
                  <a:pt x="1790700" y="6172200"/>
                </a:lnTo>
                <a:cubicBezTo>
                  <a:pt x="1790700" y="6362700"/>
                  <a:pt x="1752600" y="6680200"/>
                  <a:pt x="1701800" y="6858000"/>
                </a:cubicBezTo>
                <a:lnTo>
                  <a:pt x="1231900" y="8636000"/>
                </a:lnTo>
                <a:cubicBezTo>
                  <a:pt x="1181100" y="8826500"/>
                  <a:pt x="1079500" y="9029700"/>
                  <a:pt x="1016000" y="9093200"/>
                </a:cubicBezTo>
                <a:cubicBezTo>
                  <a:pt x="952500" y="9156700"/>
                  <a:pt x="876300" y="9296400"/>
                  <a:pt x="838200" y="9398000"/>
                </a:cubicBezTo>
                <a:cubicBezTo>
                  <a:pt x="812800" y="9486900"/>
                  <a:pt x="647700" y="9575800"/>
                  <a:pt x="482600" y="9575800"/>
                </a:cubicBezTo>
                <a:cubicBezTo>
                  <a:pt x="88900" y="9575800"/>
                  <a:pt x="0" y="9474200"/>
                  <a:pt x="0" y="9029700"/>
                </a:cubicBezTo>
                <a:lnTo>
                  <a:pt x="0" y="8851900"/>
                </a:lnTo>
                <a:cubicBezTo>
                  <a:pt x="0" y="8661400"/>
                  <a:pt x="38100" y="8343900"/>
                  <a:pt x="88900" y="8153400"/>
                </a:cubicBezTo>
                <a:lnTo>
                  <a:pt x="1993900" y="838200"/>
                </a:lnTo>
                <a:cubicBezTo>
                  <a:pt x="2044700" y="647700"/>
                  <a:pt x="2184400" y="393700"/>
                  <a:pt x="2298700" y="279400"/>
                </a:cubicBezTo>
                <a:cubicBezTo>
                  <a:pt x="2514600" y="63500"/>
                  <a:pt x="2971800" y="0"/>
                  <a:pt x="3136900" y="165100"/>
                </a:cubicBezTo>
                <a:cubicBezTo>
                  <a:pt x="3187700" y="203200"/>
                  <a:pt x="3225800" y="406400"/>
                  <a:pt x="3225800" y="609600"/>
                </a:cubicBezTo>
                <a:lnTo>
                  <a:pt x="3225800" y="787400"/>
                </a:lnTo>
                <a:cubicBezTo>
                  <a:pt x="3225800" y="990600"/>
                  <a:pt x="3187700" y="1295400"/>
                  <a:pt x="3149600" y="1473200"/>
                </a:cubicBezTo>
                <a:lnTo>
                  <a:pt x="2984500" y="2171700"/>
                </a:lnTo>
                <a:cubicBezTo>
                  <a:pt x="2946400" y="2362200"/>
                  <a:pt x="2819400" y="2628900"/>
                  <a:pt x="2717800" y="2768600"/>
                </a:cubicBezTo>
                <a:cubicBezTo>
                  <a:pt x="2603500" y="2908300"/>
                  <a:pt x="2514600" y="3187700"/>
                  <a:pt x="2514600" y="3390900"/>
                </a:cubicBezTo>
                <a:lnTo>
                  <a:pt x="2514600" y="3479800"/>
                </a:lnTo>
                <a:cubicBezTo>
                  <a:pt x="2514600" y="3733800"/>
                  <a:pt x="2603500" y="3835400"/>
                  <a:pt x="2870200" y="3835400"/>
                </a:cubicBezTo>
                <a:close/>
                <a:moveTo>
                  <a:pt x="58801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6" name="Freeform 3296"/>
          <p:cNvSpPr/>
          <p:nvPr/>
        </p:nvSpPr>
        <p:spPr>
          <a:xfrm rot="0" flipH="0" flipV="0">
            <a:off x="26873437" y="18799283"/>
            <a:ext cx="16732" cy="25152"/>
          </a:xfrm>
          <a:custGeom>
            <a:pathLst>
              <a:path w="1968500" h="2959100">
                <a:moveTo>
                  <a:pt x="1828800" y="850900"/>
                </a:moveTo>
                <a:lnTo>
                  <a:pt x="1117600" y="2311400"/>
                </a:lnTo>
                <a:cubicBezTo>
                  <a:pt x="825500" y="2895600"/>
                  <a:pt x="698500" y="2959100"/>
                  <a:pt x="266700" y="2717800"/>
                </a:cubicBezTo>
                <a:cubicBezTo>
                  <a:pt x="127000" y="2641600"/>
                  <a:pt x="0" y="2438400"/>
                  <a:pt x="0" y="2273300"/>
                </a:cubicBezTo>
                <a:cubicBezTo>
                  <a:pt x="0" y="2108200"/>
                  <a:pt x="101600" y="1828800"/>
                  <a:pt x="241300" y="1651000"/>
                </a:cubicBezTo>
                <a:lnTo>
                  <a:pt x="342900" y="1498600"/>
                </a:lnTo>
                <a:cubicBezTo>
                  <a:pt x="469900" y="1320800"/>
                  <a:pt x="647700" y="1028700"/>
                  <a:pt x="723900" y="850900"/>
                </a:cubicBezTo>
                <a:lnTo>
                  <a:pt x="965200" y="330200"/>
                </a:lnTo>
                <a:cubicBezTo>
                  <a:pt x="1054100" y="152400"/>
                  <a:pt x="1270000" y="0"/>
                  <a:pt x="1460500" y="0"/>
                </a:cubicBezTo>
                <a:cubicBezTo>
                  <a:pt x="1841500" y="0"/>
                  <a:pt x="1968500" y="101600"/>
                  <a:pt x="1968500" y="355600"/>
                </a:cubicBezTo>
                <a:cubicBezTo>
                  <a:pt x="1968500" y="457200"/>
                  <a:pt x="1905000" y="685800"/>
                  <a:pt x="1828800" y="850900"/>
                </a:cubicBezTo>
                <a:close/>
                <a:moveTo>
                  <a:pt x="-203200" y="7493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7" name="Freeform 3297"/>
          <p:cNvSpPr/>
          <p:nvPr/>
        </p:nvSpPr>
        <p:spPr>
          <a:xfrm rot="0" flipH="0" flipV="0">
            <a:off x="26966566" y="18724905"/>
            <a:ext cx="56349" cy="80746"/>
          </a:xfrm>
          <a:custGeom>
            <a:pathLst>
              <a:path w="6629400" h="9499600">
                <a:moveTo>
                  <a:pt x="2324100" y="0"/>
                </a:moveTo>
                <a:lnTo>
                  <a:pt x="6096000" y="0"/>
                </a:lnTo>
                <a:cubicBezTo>
                  <a:pt x="6527800" y="0"/>
                  <a:pt x="6629400" y="88900"/>
                  <a:pt x="6629400" y="444500"/>
                </a:cubicBezTo>
                <a:cubicBezTo>
                  <a:pt x="6629400" y="596900"/>
                  <a:pt x="6464300" y="736600"/>
                  <a:pt x="6273800" y="749300"/>
                </a:cubicBezTo>
                <a:lnTo>
                  <a:pt x="4622800" y="863600"/>
                </a:lnTo>
                <a:cubicBezTo>
                  <a:pt x="4419600" y="876300"/>
                  <a:pt x="4127500" y="863600"/>
                  <a:pt x="3975100" y="838200"/>
                </a:cubicBezTo>
                <a:cubicBezTo>
                  <a:pt x="3708400" y="787400"/>
                  <a:pt x="3403600" y="965200"/>
                  <a:pt x="3403600" y="1168400"/>
                </a:cubicBezTo>
                <a:cubicBezTo>
                  <a:pt x="3403600" y="1219200"/>
                  <a:pt x="3492500" y="1384300"/>
                  <a:pt x="3606800" y="1549400"/>
                </a:cubicBezTo>
                <a:lnTo>
                  <a:pt x="4787900" y="3276600"/>
                </a:lnTo>
                <a:cubicBezTo>
                  <a:pt x="4902200" y="3441700"/>
                  <a:pt x="5080000" y="3619500"/>
                  <a:pt x="5181600" y="3695700"/>
                </a:cubicBezTo>
                <a:cubicBezTo>
                  <a:pt x="5461000" y="3860800"/>
                  <a:pt x="5613400" y="4699000"/>
                  <a:pt x="5499100" y="5359400"/>
                </a:cubicBezTo>
                <a:lnTo>
                  <a:pt x="5283200" y="6578600"/>
                </a:lnTo>
                <a:cubicBezTo>
                  <a:pt x="5257800" y="6756400"/>
                  <a:pt x="5168900" y="7061200"/>
                  <a:pt x="5105400" y="7226300"/>
                </a:cubicBezTo>
                <a:lnTo>
                  <a:pt x="4851400" y="7874000"/>
                </a:lnTo>
                <a:cubicBezTo>
                  <a:pt x="4775200" y="8039100"/>
                  <a:pt x="4610100" y="8305800"/>
                  <a:pt x="4470400" y="8445500"/>
                </a:cubicBezTo>
                <a:lnTo>
                  <a:pt x="3835400" y="9067800"/>
                </a:lnTo>
                <a:cubicBezTo>
                  <a:pt x="3556000" y="9359900"/>
                  <a:pt x="3136900" y="9499600"/>
                  <a:pt x="2603500" y="9499600"/>
                </a:cubicBezTo>
                <a:lnTo>
                  <a:pt x="1257300" y="9499600"/>
                </a:lnTo>
                <a:cubicBezTo>
                  <a:pt x="482600" y="9499600"/>
                  <a:pt x="0" y="8851900"/>
                  <a:pt x="0" y="7797800"/>
                </a:cubicBezTo>
                <a:lnTo>
                  <a:pt x="0" y="7353300"/>
                </a:lnTo>
                <a:cubicBezTo>
                  <a:pt x="0" y="7150100"/>
                  <a:pt x="25400" y="6845300"/>
                  <a:pt x="50800" y="6654800"/>
                </a:cubicBezTo>
                <a:lnTo>
                  <a:pt x="266700" y="5435600"/>
                </a:lnTo>
                <a:cubicBezTo>
                  <a:pt x="292100" y="5257800"/>
                  <a:pt x="393700" y="4965700"/>
                  <a:pt x="482600" y="4800600"/>
                </a:cubicBezTo>
                <a:lnTo>
                  <a:pt x="850900" y="4127500"/>
                </a:lnTo>
                <a:cubicBezTo>
                  <a:pt x="939800" y="3962400"/>
                  <a:pt x="1130300" y="3721100"/>
                  <a:pt x="1270000" y="3581400"/>
                </a:cubicBezTo>
                <a:lnTo>
                  <a:pt x="1358900" y="3479800"/>
                </a:lnTo>
                <a:cubicBezTo>
                  <a:pt x="1498600" y="3340100"/>
                  <a:pt x="1778000" y="3149600"/>
                  <a:pt x="1981200" y="3060700"/>
                </a:cubicBezTo>
                <a:lnTo>
                  <a:pt x="2057400" y="3022600"/>
                </a:lnTo>
                <a:cubicBezTo>
                  <a:pt x="2247900" y="2933700"/>
                  <a:pt x="2552700" y="2819400"/>
                  <a:pt x="2730500" y="2781300"/>
                </a:cubicBezTo>
                <a:cubicBezTo>
                  <a:pt x="3086100" y="2692400"/>
                  <a:pt x="3136900" y="2463800"/>
                  <a:pt x="2857500" y="2044700"/>
                </a:cubicBezTo>
                <a:lnTo>
                  <a:pt x="2578100" y="1587500"/>
                </a:lnTo>
                <a:cubicBezTo>
                  <a:pt x="2476500" y="1435100"/>
                  <a:pt x="2298700" y="1231900"/>
                  <a:pt x="2171700" y="1168400"/>
                </a:cubicBezTo>
                <a:cubicBezTo>
                  <a:pt x="1930400" y="1003300"/>
                  <a:pt x="1790700" y="736600"/>
                  <a:pt x="1790700" y="406400"/>
                </a:cubicBezTo>
                <a:cubicBezTo>
                  <a:pt x="1790700" y="88900"/>
                  <a:pt x="1917700" y="0"/>
                  <a:pt x="2324100" y="0"/>
                </a:cubicBezTo>
                <a:close/>
                <a:moveTo>
                  <a:pt x="8839200" y="9499600"/>
                </a:moveTo>
                <a:moveTo>
                  <a:pt x="4229100" y="6400800"/>
                </a:moveTo>
                <a:lnTo>
                  <a:pt x="4406900" y="5715000"/>
                </a:lnTo>
                <a:cubicBezTo>
                  <a:pt x="4445000" y="5524500"/>
                  <a:pt x="4483100" y="5219700"/>
                  <a:pt x="4483100" y="5016500"/>
                </a:cubicBezTo>
                <a:lnTo>
                  <a:pt x="4483100" y="4660900"/>
                </a:lnTo>
                <a:cubicBezTo>
                  <a:pt x="4483100" y="4267200"/>
                  <a:pt x="4381500" y="4127500"/>
                  <a:pt x="3937000" y="3924300"/>
                </a:cubicBezTo>
                <a:lnTo>
                  <a:pt x="3886200" y="3898900"/>
                </a:lnTo>
                <a:cubicBezTo>
                  <a:pt x="3530600" y="3746500"/>
                  <a:pt x="3289300" y="3733800"/>
                  <a:pt x="2743200" y="3860800"/>
                </a:cubicBezTo>
                <a:lnTo>
                  <a:pt x="2717800" y="3860800"/>
                </a:lnTo>
                <a:cubicBezTo>
                  <a:pt x="2501900" y="3911600"/>
                  <a:pt x="2209800" y="4064000"/>
                  <a:pt x="2082800" y="4203700"/>
                </a:cubicBezTo>
                <a:lnTo>
                  <a:pt x="1981200" y="4292600"/>
                </a:lnTo>
                <a:cubicBezTo>
                  <a:pt x="1841500" y="4432300"/>
                  <a:pt x="1663700" y="4686300"/>
                  <a:pt x="1587500" y="4851400"/>
                </a:cubicBezTo>
                <a:lnTo>
                  <a:pt x="1358900" y="5334000"/>
                </a:lnTo>
                <a:cubicBezTo>
                  <a:pt x="1282700" y="5499100"/>
                  <a:pt x="1181100" y="5791200"/>
                  <a:pt x="1143000" y="5969000"/>
                </a:cubicBezTo>
                <a:lnTo>
                  <a:pt x="977900" y="6667500"/>
                </a:lnTo>
                <a:cubicBezTo>
                  <a:pt x="927100" y="6845300"/>
                  <a:pt x="901700" y="7150100"/>
                  <a:pt x="901700" y="7353300"/>
                </a:cubicBezTo>
                <a:lnTo>
                  <a:pt x="901700" y="7950200"/>
                </a:lnTo>
                <a:cubicBezTo>
                  <a:pt x="901700" y="8343900"/>
                  <a:pt x="1244600" y="8610600"/>
                  <a:pt x="1790700" y="8610600"/>
                </a:cubicBezTo>
                <a:lnTo>
                  <a:pt x="2222500" y="8610600"/>
                </a:lnTo>
                <a:cubicBezTo>
                  <a:pt x="2425700" y="8610600"/>
                  <a:pt x="2743200" y="8521700"/>
                  <a:pt x="2946400" y="8407400"/>
                </a:cubicBezTo>
                <a:cubicBezTo>
                  <a:pt x="3136900" y="8293100"/>
                  <a:pt x="3378200" y="8166100"/>
                  <a:pt x="3467100" y="8128000"/>
                </a:cubicBezTo>
                <a:cubicBezTo>
                  <a:pt x="3568700" y="8089900"/>
                  <a:pt x="3695700" y="7899400"/>
                  <a:pt x="3771900" y="7721600"/>
                </a:cubicBezTo>
                <a:lnTo>
                  <a:pt x="4025900" y="7061200"/>
                </a:lnTo>
                <a:cubicBezTo>
                  <a:pt x="4102100" y="6883400"/>
                  <a:pt x="4191000" y="6591300"/>
                  <a:pt x="4229100" y="6400800"/>
                </a:cubicBezTo>
                <a:close/>
                <a:moveTo>
                  <a:pt x="2438400" y="9499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8" name="Freeform 3298"/>
          <p:cNvSpPr/>
          <p:nvPr/>
        </p:nvSpPr>
        <p:spPr>
          <a:xfrm rot="0" flipH="0" flipV="0">
            <a:off x="27024374" y="18747682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9" name="Freeform 3299"/>
          <p:cNvSpPr/>
          <p:nvPr/>
        </p:nvSpPr>
        <p:spPr>
          <a:xfrm rot="0" flipH="0" flipV="0">
            <a:off x="27081427" y="18747682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0" name="Freeform 3300"/>
          <p:cNvSpPr/>
          <p:nvPr/>
        </p:nvSpPr>
        <p:spPr>
          <a:xfrm rot="0" flipH="0" flipV="0">
            <a:off x="27139558" y="18748006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1" name="Freeform 3301"/>
          <p:cNvSpPr/>
          <p:nvPr/>
        </p:nvSpPr>
        <p:spPr>
          <a:xfrm rot="0" flipH="0" flipV="0">
            <a:off x="27216904" y="18724041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2" name="Freeform 3302"/>
          <p:cNvSpPr/>
          <p:nvPr/>
        </p:nvSpPr>
        <p:spPr>
          <a:xfrm rot="0" flipH="0" flipV="0">
            <a:off x="27245459" y="18723070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3" name="Freeform 3303"/>
          <p:cNvSpPr/>
          <p:nvPr/>
        </p:nvSpPr>
        <p:spPr>
          <a:xfrm rot="0" flipH="0" flipV="0">
            <a:off x="27353740" y="18723394"/>
            <a:ext cx="42748" cy="82257"/>
          </a:xfrm>
          <a:custGeom>
            <a:pathLst>
              <a:path w="5029200" h="9677400">
                <a:moveTo>
                  <a:pt x="0" y="8966200"/>
                </a:moveTo>
                <a:lnTo>
                  <a:pt x="0" y="8610600"/>
                </a:lnTo>
                <a:cubicBezTo>
                  <a:pt x="0" y="8216900"/>
                  <a:pt x="88900" y="7886700"/>
                  <a:pt x="177800" y="7886700"/>
                </a:cubicBezTo>
                <a:cubicBezTo>
                  <a:pt x="279400" y="7886700"/>
                  <a:pt x="355600" y="7569200"/>
                  <a:pt x="355600" y="7175500"/>
                </a:cubicBezTo>
                <a:cubicBezTo>
                  <a:pt x="355600" y="6781800"/>
                  <a:pt x="444500" y="6451600"/>
                  <a:pt x="546100" y="6451600"/>
                </a:cubicBezTo>
                <a:cubicBezTo>
                  <a:pt x="635000" y="6451600"/>
                  <a:pt x="723900" y="6134100"/>
                  <a:pt x="723900" y="5740400"/>
                </a:cubicBezTo>
                <a:cubicBezTo>
                  <a:pt x="723900" y="5346700"/>
                  <a:pt x="800100" y="5016500"/>
                  <a:pt x="901700" y="5016500"/>
                </a:cubicBezTo>
                <a:cubicBezTo>
                  <a:pt x="1003300" y="5016500"/>
                  <a:pt x="1079500" y="4699000"/>
                  <a:pt x="1079500" y="4305300"/>
                </a:cubicBezTo>
                <a:cubicBezTo>
                  <a:pt x="1079500" y="3911600"/>
                  <a:pt x="1155700" y="3581400"/>
                  <a:pt x="1257300" y="3581400"/>
                </a:cubicBezTo>
                <a:cubicBezTo>
                  <a:pt x="1358900" y="3581400"/>
                  <a:pt x="1435100" y="3340100"/>
                  <a:pt x="1435100" y="3048000"/>
                </a:cubicBezTo>
                <a:cubicBezTo>
                  <a:pt x="1435100" y="2755900"/>
                  <a:pt x="1524000" y="2514600"/>
                  <a:pt x="1612900" y="2514600"/>
                </a:cubicBezTo>
                <a:cubicBezTo>
                  <a:pt x="1714500" y="2514600"/>
                  <a:pt x="1790700" y="2184400"/>
                  <a:pt x="1790700" y="1790700"/>
                </a:cubicBezTo>
                <a:cubicBezTo>
                  <a:pt x="1790700" y="1397000"/>
                  <a:pt x="1879600" y="1079500"/>
                  <a:pt x="1981200" y="1079500"/>
                </a:cubicBezTo>
                <a:cubicBezTo>
                  <a:pt x="2070100" y="1079500"/>
                  <a:pt x="2159000" y="838200"/>
                  <a:pt x="2159000" y="533400"/>
                </a:cubicBezTo>
                <a:cubicBezTo>
                  <a:pt x="2159000" y="241300"/>
                  <a:pt x="2400300" y="0"/>
                  <a:pt x="2692400" y="0"/>
                </a:cubicBezTo>
                <a:cubicBezTo>
                  <a:pt x="2984500" y="0"/>
                  <a:pt x="3314700" y="177800"/>
                  <a:pt x="3403600" y="406400"/>
                </a:cubicBezTo>
                <a:cubicBezTo>
                  <a:pt x="3505200" y="622300"/>
                  <a:pt x="3594100" y="1028700"/>
                  <a:pt x="3594100" y="1295400"/>
                </a:cubicBezTo>
                <a:cubicBezTo>
                  <a:pt x="3594100" y="1574800"/>
                  <a:pt x="3670300" y="1790700"/>
                  <a:pt x="3771900" y="1790700"/>
                </a:cubicBezTo>
                <a:cubicBezTo>
                  <a:pt x="3987800" y="1790700"/>
                  <a:pt x="4305300" y="2463800"/>
                  <a:pt x="4305300" y="2908300"/>
                </a:cubicBezTo>
                <a:cubicBezTo>
                  <a:pt x="4305300" y="3086100"/>
                  <a:pt x="4381500" y="3225800"/>
                  <a:pt x="4483100" y="3225800"/>
                </a:cubicBezTo>
                <a:cubicBezTo>
                  <a:pt x="4737100" y="3225800"/>
                  <a:pt x="5029200" y="3924300"/>
                  <a:pt x="5029200" y="4521200"/>
                </a:cubicBezTo>
                <a:cubicBezTo>
                  <a:pt x="5029200" y="4800600"/>
                  <a:pt x="4927600" y="5054600"/>
                  <a:pt x="4800600" y="5105400"/>
                </a:cubicBezTo>
                <a:cubicBezTo>
                  <a:pt x="4673600" y="5156200"/>
                  <a:pt x="4521200" y="5194300"/>
                  <a:pt x="4445000" y="5194300"/>
                </a:cubicBezTo>
                <a:cubicBezTo>
                  <a:pt x="3949700" y="5194300"/>
                  <a:pt x="3594100" y="4559300"/>
                  <a:pt x="3594100" y="3721100"/>
                </a:cubicBezTo>
                <a:cubicBezTo>
                  <a:pt x="3594100" y="2882900"/>
                  <a:pt x="3390900" y="2514600"/>
                  <a:pt x="2946400" y="2514600"/>
                </a:cubicBezTo>
                <a:cubicBezTo>
                  <a:pt x="2705100" y="2514600"/>
                  <a:pt x="2514600" y="2755900"/>
                  <a:pt x="2514600" y="3048000"/>
                </a:cubicBezTo>
                <a:cubicBezTo>
                  <a:pt x="2514600" y="3340100"/>
                  <a:pt x="2438400" y="3581400"/>
                  <a:pt x="2336800" y="3581400"/>
                </a:cubicBezTo>
                <a:cubicBezTo>
                  <a:pt x="2235200" y="3581400"/>
                  <a:pt x="2159000" y="3911600"/>
                  <a:pt x="2159000" y="4305300"/>
                </a:cubicBezTo>
                <a:cubicBezTo>
                  <a:pt x="2159000" y="4699000"/>
                  <a:pt x="2070100" y="5016500"/>
                  <a:pt x="1981200" y="5016500"/>
                </a:cubicBezTo>
                <a:cubicBezTo>
                  <a:pt x="1879600" y="5016500"/>
                  <a:pt x="1790700" y="5346700"/>
                  <a:pt x="1790700" y="5740400"/>
                </a:cubicBezTo>
                <a:cubicBezTo>
                  <a:pt x="1790700" y="6134100"/>
                  <a:pt x="1714500" y="6451600"/>
                  <a:pt x="1612900" y="6451600"/>
                </a:cubicBezTo>
                <a:cubicBezTo>
                  <a:pt x="1524000" y="6451600"/>
                  <a:pt x="1435100" y="6781800"/>
                  <a:pt x="1435100" y="7175500"/>
                </a:cubicBezTo>
                <a:cubicBezTo>
                  <a:pt x="1435100" y="7569200"/>
                  <a:pt x="1358900" y="7886700"/>
                  <a:pt x="1257300" y="7886700"/>
                </a:cubicBezTo>
                <a:cubicBezTo>
                  <a:pt x="1155700" y="7886700"/>
                  <a:pt x="1079500" y="8216900"/>
                  <a:pt x="1079500" y="8610600"/>
                </a:cubicBezTo>
                <a:cubicBezTo>
                  <a:pt x="1079500" y="9004300"/>
                  <a:pt x="1003300" y="9321800"/>
                  <a:pt x="901700" y="9321800"/>
                </a:cubicBezTo>
                <a:cubicBezTo>
                  <a:pt x="800100" y="9321800"/>
                  <a:pt x="723900" y="9398000"/>
                  <a:pt x="723900" y="9499600"/>
                </a:cubicBezTo>
                <a:cubicBezTo>
                  <a:pt x="723900" y="9601200"/>
                  <a:pt x="558800" y="9677400"/>
                  <a:pt x="355600" y="9677400"/>
                </a:cubicBezTo>
                <a:cubicBezTo>
                  <a:pt x="165100" y="9677400"/>
                  <a:pt x="0" y="9359900"/>
                  <a:pt x="0" y="8966200"/>
                </a:cubicBezTo>
                <a:close/>
                <a:moveTo>
                  <a:pt x="355600" y="96774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4" name="Freeform 3304"/>
          <p:cNvSpPr/>
          <p:nvPr/>
        </p:nvSpPr>
        <p:spPr>
          <a:xfrm rot="0" flipH="0" flipV="0">
            <a:off x="27397004" y="18721882"/>
            <a:ext cx="37026" cy="83769"/>
          </a:xfrm>
          <a:custGeom>
            <a:pathLst>
              <a:path w="4356100" h="9855200">
                <a:moveTo>
                  <a:pt x="4051300" y="1866900"/>
                </a:moveTo>
                <a:lnTo>
                  <a:pt x="2425700" y="8077200"/>
                </a:lnTo>
                <a:cubicBezTo>
                  <a:pt x="1993900" y="9766300"/>
                  <a:pt x="1943100" y="9855200"/>
                  <a:pt x="1498600" y="9855200"/>
                </a:cubicBezTo>
                <a:cubicBezTo>
                  <a:pt x="1054100" y="9855200"/>
                  <a:pt x="711200" y="9626600"/>
                  <a:pt x="711200" y="9321800"/>
                </a:cubicBezTo>
                <a:cubicBezTo>
                  <a:pt x="711200" y="9220200"/>
                  <a:pt x="825500" y="8686800"/>
                  <a:pt x="965200" y="8153400"/>
                </a:cubicBezTo>
                <a:lnTo>
                  <a:pt x="1803400" y="4749800"/>
                </a:lnTo>
                <a:cubicBezTo>
                  <a:pt x="1930400" y="4203700"/>
                  <a:pt x="2146300" y="3759200"/>
                  <a:pt x="2273300" y="3759200"/>
                </a:cubicBezTo>
                <a:cubicBezTo>
                  <a:pt x="2400300" y="3759200"/>
                  <a:pt x="2501900" y="3517900"/>
                  <a:pt x="2501900" y="3225800"/>
                </a:cubicBezTo>
                <a:cubicBezTo>
                  <a:pt x="2501900" y="2921000"/>
                  <a:pt x="2425700" y="2679700"/>
                  <a:pt x="2324100" y="2679700"/>
                </a:cubicBezTo>
                <a:cubicBezTo>
                  <a:pt x="2235200" y="2679700"/>
                  <a:pt x="1841500" y="3022600"/>
                  <a:pt x="1473200" y="3454400"/>
                </a:cubicBezTo>
                <a:lnTo>
                  <a:pt x="939800" y="4064000"/>
                </a:lnTo>
                <a:cubicBezTo>
                  <a:pt x="571500" y="4495800"/>
                  <a:pt x="203200" y="4838700"/>
                  <a:pt x="127000" y="4838700"/>
                </a:cubicBezTo>
                <a:cubicBezTo>
                  <a:pt x="63500" y="4838700"/>
                  <a:pt x="0" y="4508500"/>
                  <a:pt x="0" y="4114800"/>
                </a:cubicBezTo>
                <a:cubicBezTo>
                  <a:pt x="0" y="3721100"/>
                  <a:pt x="317500" y="3073400"/>
                  <a:pt x="723900" y="2679700"/>
                </a:cubicBezTo>
                <a:lnTo>
                  <a:pt x="2501900" y="889000"/>
                </a:lnTo>
                <a:cubicBezTo>
                  <a:pt x="3213100" y="190500"/>
                  <a:pt x="3771900" y="0"/>
                  <a:pt x="4127500" y="355600"/>
                </a:cubicBezTo>
                <a:cubicBezTo>
                  <a:pt x="4356100" y="584200"/>
                  <a:pt x="4343400" y="711200"/>
                  <a:pt x="4051300" y="1866900"/>
                </a:cubicBezTo>
                <a:close/>
                <a:moveTo>
                  <a:pt x="7658100" y="9855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5" name="Freeform 3305"/>
          <p:cNvSpPr/>
          <p:nvPr/>
        </p:nvSpPr>
        <p:spPr>
          <a:xfrm rot="0" flipH="0" flipV="0">
            <a:off x="27443942" y="18723394"/>
            <a:ext cx="57861" cy="82257"/>
          </a:xfrm>
          <a:custGeom>
            <a:pathLst>
              <a:path w="6807200" h="9677400">
                <a:moveTo>
                  <a:pt x="2946400" y="0"/>
                </a:moveTo>
                <a:lnTo>
                  <a:pt x="5219700" y="0"/>
                </a:lnTo>
                <a:cubicBezTo>
                  <a:pt x="5499100" y="0"/>
                  <a:pt x="5880100" y="165100"/>
                  <a:pt x="6057900" y="381000"/>
                </a:cubicBezTo>
                <a:lnTo>
                  <a:pt x="6299200" y="673100"/>
                </a:lnTo>
                <a:cubicBezTo>
                  <a:pt x="6718300" y="1168400"/>
                  <a:pt x="6807200" y="1409700"/>
                  <a:pt x="6807200" y="2032000"/>
                </a:cubicBezTo>
                <a:lnTo>
                  <a:pt x="6807200" y="2349500"/>
                </a:lnTo>
                <a:cubicBezTo>
                  <a:pt x="6807200" y="2628900"/>
                  <a:pt x="6654800" y="3048000"/>
                  <a:pt x="6464300" y="3276600"/>
                </a:cubicBezTo>
                <a:lnTo>
                  <a:pt x="5715000" y="4152900"/>
                </a:lnTo>
                <a:cubicBezTo>
                  <a:pt x="5334000" y="4610100"/>
                  <a:pt x="5334000" y="4610100"/>
                  <a:pt x="5549900" y="4876800"/>
                </a:cubicBezTo>
                <a:cubicBezTo>
                  <a:pt x="5651500" y="5003800"/>
                  <a:pt x="5727700" y="5334000"/>
                  <a:pt x="5727700" y="5613400"/>
                </a:cubicBezTo>
                <a:lnTo>
                  <a:pt x="5727700" y="6299200"/>
                </a:lnTo>
                <a:cubicBezTo>
                  <a:pt x="5727700" y="6578600"/>
                  <a:pt x="5651500" y="7010400"/>
                  <a:pt x="5549900" y="7251700"/>
                </a:cubicBezTo>
                <a:lnTo>
                  <a:pt x="5422900" y="7543800"/>
                </a:lnTo>
                <a:cubicBezTo>
                  <a:pt x="4864100" y="8902700"/>
                  <a:pt x="3848100" y="9677400"/>
                  <a:pt x="2628900" y="9677400"/>
                </a:cubicBezTo>
                <a:lnTo>
                  <a:pt x="863600" y="9677400"/>
                </a:lnTo>
                <a:cubicBezTo>
                  <a:pt x="342900" y="9677400"/>
                  <a:pt x="0" y="9461500"/>
                  <a:pt x="0" y="9144000"/>
                </a:cubicBezTo>
                <a:cubicBezTo>
                  <a:pt x="0" y="9042400"/>
                  <a:pt x="76200" y="8877300"/>
                  <a:pt x="177800" y="8775700"/>
                </a:cubicBezTo>
                <a:cubicBezTo>
                  <a:pt x="266700" y="8686800"/>
                  <a:pt x="584200" y="8597900"/>
                  <a:pt x="863600" y="8597900"/>
                </a:cubicBezTo>
                <a:lnTo>
                  <a:pt x="2717800" y="8597900"/>
                </a:lnTo>
                <a:cubicBezTo>
                  <a:pt x="3429000" y="8597900"/>
                  <a:pt x="3860800" y="8382000"/>
                  <a:pt x="4152900" y="7861300"/>
                </a:cubicBezTo>
                <a:lnTo>
                  <a:pt x="4406900" y="7416800"/>
                </a:lnTo>
                <a:cubicBezTo>
                  <a:pt x="4546600" y="7162800"/>
                  <a:pt x="4699000" y="6743700"/>
                  <a:pt x="4749800" y="6477000"/>
                </a:cubicBezTo>
                <a:cubicBezTo>
                  <a:pt x="4953000" y="5372100"/>
                  <a:pt x="4813300" y="5092700"/>
                  <a:pt x="3975100" y="4902200"/>
                </a:cubicBezTo>
                <a:lnTo>
                  <a:pt x="2819400" y="4635500"/>
                </a:lnTo>
                <a:cubicBezTo>
                  <a:pt x="2552700" y="4572000"/>
                  <a:pt x="2324100" y="4419600"/>
                  <a:pt x="2324100" y="4318000"/>
                </a:cubicBezTo>
                <a:cubicBezTo>
                  <a:pt x="2324100" y="4025900"/>
                  <a:pt x="2451100" y="3949700"/>
                  <a:pt x="2984500" y="3898900"/>
                </a:cubicBezTo>
                <a:lnTo>
                  <a:pt x="3911600" y="3822700"/>
                </a:lnTo>
                <a:cubicBezTo>
                  <a:pt x="4787900" y="3746500"/>
                  <a:pt x="4940300" y="3683000"/>
                  <a:pt x="5257800" y="3276600"/>
                </a:cubicBezTo>
                <a:lnTo>
                  <a:pt x="5410200" y="3086100"/>
                </a:lnTo>
                <a:cubicBezTo>
                  <a:pt x="5588000" y="2857500"/>
                  <a:pt x="5727700" y="2451100"/>
                  <a:pt x="5727700" y="2171700"/>
                </a:cubicBezTo>
                <a:lnTo>
                  <a:pt x="5727700" y="1943100"/>
                </a:lnTo>
                <a:cubicBezTo>
                  <a:pt x="5727700" y="1295400"/>
                  <a:pt x="5511800" y="1066800"/>
                  <a:pt x="4838700" y="1066800"/>
                </a:cubicBezTo>
                <a:lnTo>
                  <a:pt x="4203700" y="1054100"/>
                </a:lnTo>
                <a:cubicBezTo>
                  <a:pt x="3911600" y="1054100"/>
                  <a:pt x="3467100" y="1003300"/>
                  <a:pt x="3200400" y="939800"/>
                </a:cubicBezTo>
                <a:lnTo>
                  <a:pt x="3035300" y="889000"/>
                </a:lnTo>
                <a:cubicBezTo>
                  <a:pt x="2387600" y="723900"/>
                  <a:pt x="2260600" y="584200"/>
                  <a:pt x="2374900" y="177800"/>
                </a:cubicBezTo>
                <a:cubicBezTo>
                  <a:pt x="2413000" y="76200"/>
                  <a:pt x="2667000" y="0"/>
                  <a:pt x="2946400" y="0"/>
                </a:cubicBezTo>
                <a:close/>
                <a:moveTo>
                  <a:pt x="9512300" y="96774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6" name="Freeform 3306"/>
          <p:cNvSpPr/>
          <p:nvPr/>
        </p:nvSpPr>
        <p:spPr>
          <a:xfrm rot="0" flipH="0" flipV="0">
            <a:off x="27507717" y="18723502"/>
            <a:ext cx="50304" cy="82365"/>
          </a:xfrm>
          <a:custGeom>
            <a:pathLst>
              <a:path w="5918200" h="9690100">
                <a:moveTo>
                  <a:pt x="304800" y="6210300"/>
                </a:moveTo>
                <a:lnTo>
                  <a:pt x="1117600" y="3467100"/>
                </a:lnTo>
                <a:cubicBezTo>
                  <a:pt x="1181100" y="3289300"/>
                  <a:pt x="1282700" y="2997200"/>
                  <a:pt x="1358900" y="2832100"/>
                </a:cubicBezTo>
                <a:lnTo>
                  <a:pt x="1422400" y="2692400"/>
                </a:lnTo>
                <a:cubicBezTo>
                  <a:pt x="1485900" y="2527300"/>
                  <a:pt x="1651000" y="2298700"/>
                  <a:pt x="1765300" y="2184400"/>
                </a:cubicBezTo>
                <a:cubicBezTo>
                  <a:pt x="1879600" y="2070100"/>
                  <a:pt x="2032000" y="1866900"/>
                  <a:pt x="2120900" y="1739900"/>
                </a:cubicBezTo>
                <a:cubicBezTo>
                  <a:pt x="2311400" y="1435100"/>
                  <a:pt x="2476500" y="1270000"/>
                  <a:pt x="2641600" y="1219200"/>
                </a:cubicBezTo>
                <a:cubicBezTo>
                  <a:pt x="2705100" y="1193800"/>
                  <a:pt x="2870200" y="1079500"/>
                  <a:pt x="2997200" y="952500"/>
                </a:cubicBezTo>
                <a:cubicBezTo>
                  <a:pt x="3124200" y="825500"/>
                  <a:pt x="3390900" y="647700"/>
                  <a:pt x="3594100" y="546100"/>
                </a:cubicBezTo>
                <a:lnTo>
                  <a:pt x="3670300" y="520700"/>
                </a:lnTo>
                <a:cubicBezTo>
                  <a:pt x="3860800" y="419100"/>
                  <a:pt x="4114800" y="317500"/>
                  <a:pt x="4229100" y="292100"/>
                </a:cubicBezTo>
                <a:cubicBezTo>
                  <a:pt x="4330700" y="266700"/>
                  <a:pt x="4470400" y="190500"/>
                  <a:pt x="4546600" y="127000"/>
                </a:cubicBezTo>
                <a:cubicBezTo>
                  <a:pt x="4610100" y="50800"/>
                  <a:pt x="4826000" y="0"/>
                  <a:pt x="5016500" y="0"/>
                </a:cubicBezTo>
                <a:lnTo>
                  <a:pt x="5194300" y="0"/>
                </a:lnTo>
                <a:cubicBezTo>
                  <a:pt x="5537200" y="0"/>
                  <a:pt x="5918200" y="241300"/>
                  <a:pt x="5918200" y="444500"/>
                </a:cubicBezTo>
                <a:cubicBezTo>
                  <a:pt x="5918200" y="685800"/>
                  <a:pt x="5384800" y="1028700"/>
                  <a:pt x="4813300" y="1168400"/>
                </a:cubicBezTo>
                <a:cubicBezTo>
                  <a:pt x="4648200" y="1206500"/>
                  <a:pt x="4381500" y="1308100"/>
                  <a:pt x="4229100" y="1397000"/>
                </a:cubicBezTo>
                <a:lnTo>
                  <a:pt x="3619500" y="1714500"/>
                </a:lnTo>
                <a:cubicBezTo>
                  <a:pt x="3454400" y="1803400"/>
                  <a:pt x="3213100" y="1981200"/>
                  <a:pt x="3073400" y="2120900"/>
                </a:cubicBezTo>
                <a:lnTo>
                  <a:pt x="2768600" y="2438400"/>
                </a:lnTo>
                <a:cubicBezTo>
                  <a:pt x="2628900" y="2578100"/>
                  <a:pt x="2489200" y="2755900"/>
                  <a:pt x="2451100" y="2844800"/>
                </a:cubicBezTo>
                <a:cubicBezTo>
                  <a:pt x="2413000" y="2921000"/>
                  <a:pt x="2336800" y="3048000"/>
                  <a:pt x="2273300" y="3111500"/>
                </a:cubicBezTo>
                <a:cubicBezTo>
                  <a:pt x="2209800" y="3175000"/>
                  <a:pt x="2146300" y="3352800"/>
                  <a:pt x="2146300" y="3492500"/>
                </a:cubicBezTo>
                <a:cubicBezTo>
                  <a:pt x="2146300" y="3784600"/>
                  <a:pt x="2514600" y="3949700"/>
                  <a:pt x="3136900" y="3949700"/>
                </a:cubicBezTo>
                <a:lnTo>
                  <a:pt x="3949700" y="3949700"/>
                </a:lnTo>
                <a:cubicBezTo>
                  <a:pt x="4508500" y="3949700"/>
                  <a:pt x="4914900" y="4254500"/>
                  <a:pt x="5181600" y="4864100"/>
                </a:cubicBezTo>
                <a:lnTo>
                  <a:pt x="5219700" y="4940300"/>
                </a:lnTo>
                <a:cubicBezTo>
                  <a:pt x="5308600" y="5143500"/>
                  <a:pt x="5372100" y="5486400"/>
                  <a:pt x="5372100" y="5676900"/>
                </a:cubicBezTo>
                <a:lnTo>
                  <a:pt x="5372100" y="6096000"/>
                </a:lnTo>
                <a:cubicBezTo>
                  <a:pt x="5372100" y="6299200"/>
                  <a:pt x="5334000" y="6604000"/>
                  <a:pt x="5295900" y="6781800"/>
                </a:cubicBezTo>
                <a:lnTo>
                  <a:pt x="5143500" y="7315200"/>
                </a:lnTo>
                <a:cubicBezTo>
                  <a:pt x="5105400" y="7493000"/>
                  <a:pt x="4991100" y="7759700"/>
                  <a:pt x="4889500" y="7924800"/>
                </a:cubicBezTo>
                <a:lnTo>
                  <a:pt x="4711700" y="8255000"/>
                </a:lnTo>
                <a:cubicBezTo>
                  <a:pt x="4622800" y="8420100"/>
                  <a:pt x="4432300" y="8661400"/>
                  <a:pt x="4292600" y="8801100"/>
                </a:cubicBezTo>
                <a:lnTo>
                  <a:pt x="4013200" y="9067800"/>
                </a:lnTo>
                <a:cubicBezTo>
                  <a:pt x="3873500" y="9207500"/>
                  <a:pt x="3657600" y="9359900"/>
                  <a:pt x="3543300" y="9398000"/>
                </a:cubicBezTo>
                <a:cubicBezTo>
                  <a:pt x="3416300" y="9448800"/>
                  <a:pt x="3187700" y="9525000"/>
                  <a:pt x="3048000" y="9575800"/>
                </a:cubicBezTo>
                <a:cubicBezTo>
                  <a:pt x="2895600" y="9639300"/>
                  <a:pt x="2616200" y="9690100"/>
                  <a:pt x="2425700" y="9690100"/>
                </a:cubicBezTo>
                <a:lnTo>
                  <a:pt x="1968500" y="9690100"/>
                </a:lnTo>
                <a:cubicBezTo>
                  <a:pt x="1778000" y="9690100"/>
                  <a:pt x="1473200" y="9626600"/>
                  <a:pt x="1320800" y="9550400"/>
                </a:cubicBezTo>
                <a:lnTo>
                  <a:pt x="1257300" y="9525000"/>
                </a:lnTo>
                <a:cubicBezTo>
                  <a:pt x="1092200" y="9448800"/>
                  <a:pt x="838200" y="9271000"/>
                  <a:pt x="698500" y="9131300"/>
                </a:cubicBezTo>
                <a:lnTo>
                  <a:pt x="254000" y="8686800"/>
                </a:lnTo>
                <a:cubicBezTo>
                  <a:pt x="114300" y="8534400"/>
                  <a:pt x="0" y="8267700"/>
                  <a:pt x="0" y="8064500"/>
                </a:cubicBezTo>
                <a:lnTo>
                  <a:pt x="0" y="7353300"/>
                </a:lnTo>
                <a:cubicBezTo>
                  <a:pt x="0" y="7150100"/>
                  <a:pt x="50800" y="6896100"/>
                  <a:pt x="101600" y="6769100"/>
                </a:cubicBezTo>
                <a:cubicBezTo>
                  <a:pt x="152400" y="6654800"/>
                  <a:pt x="241300" y="6400800"/>
                  <a:pt x="304800" y="6210300"/>
                </a:cubicBezTo>
                <a:close/>
                <a:moveTo>
                  <a:pt x="2794000" y="9664700"/>
                </a:moveTo>
                <a:moveTo>
                  <a:pt x="1219200" y="6743700"/>
                </a:moveTo>
                <a:lnTo>
                  <a:pt x="1117600" y="7696200"/>
                </a:lnTo>
                <a:cubicBezTo>
                  <a:pt x="1092200" y="7899400"/>
                  <a:pt x="1193800" y="8178800"/>
                  <a:pt x="1333500" y="8318500"/>
                </a:cubicBezTo>
                <a:lnTo>
                  <a:pt x="1358900" y="8356600"/>
                </a:lnTo>
                <a:cubicBezTo>
                  <a:pt x="1498600" y="8496300"/>
                  <a:pt x="1778000" y="8610600"/>
                  <a:pt x="1968500" y="8610600"/>
                </a:cubicBezTo>
                <a:lnTo>
                  <a:pt x="2425700" y="8610600"/>
                </a:lnTo>
                <a:cubicBezTo>
                  <a:pt x="2882900" y="8610600"/>
                  <a:pt x="3162300" y="8496300"/>
                  <a:pt x="3479800" y="8178800"/>
                </a:cubicBezTo>
                <a:lnTo>
                  <a:pt x="3568700" y="8077200"/>
                </a:lnTo>
                <a:cubicBezTo>
                  <a:pt x="3708400" y="7937500"/>
                  <a:pt x="3886200" y="7696200"/>
                  <a:pt x="3975100" y="7518400"/>
                </a:cubicBezTo>
                <a:lnTo>
                  <a:pt x="4152900" y="7124700"/>
                </a:lnTo>
                <a:cubicBezTo>
                  <a:pt x="4241800" y="6959600"/>
                  <a:pt x="4305300" y="6654800"/>
                  <a:pt x="4305300" y="6451600"/>
                </a:cubicBezTo>
                <a:lnTo>
                  <a:pt x="4305300" y="5562600"/>
                </a:lnTo>
                <a:cubicBezTo>
                  <a:pt x="4305300" y="5092700"/>
                  <a:pt x="4191000" y="4953000"/>
                  <a:pt x="3771900" y="4851400"/>
                </a:cubicBezTo>
                <a:lnTo>
                  <a:pt x="3213100" y="4737100"/>
                </a:lnTo>
                <a:cubicBezTo>
                  <a:pt x="2781300" y="4648200"/>
                  <a:pt x="2679700" y="4648200"/>
                  <a:pt x="2209800" y="4749800"/>
                </a:cubicBezTo>
                <a:lnTo>
                  <a:pt x="2120900" y="4762500"/>
                </a:lnTo>
                <a:cubicBezTo>
                  <a:pt x="1714500" y="4851400"/>
                  <a:pt x="1422400" y="5232400"/>
                  <a:pt x="1346200" y="5791200"/>
                </a:cubicBezTo>
                <a:lnTo>
                  <a:pt x="1308100" y="6045200"/>
                </a:lnTo>
                <a:cubicBezTo>
                  <a:pt x="1282700" y="6223000"/>
                  <a:pt x="1244600" y="6540500"/>
                  <a:pt x="1219200" y="6743700"/>
                </a:cubicBezTo>
                <a:close/>
                <a:moveTo>
                  <a:pt x="22606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7" name="Freeform 3307"/>
          <p:cNvSpPr/>
          <p:nvPr/>
        </p:nvSpPr>
        <p:spPr>
          <a:xfrm rot="0" flipH="0" flipV="0">
            <a:off x="27618943" y="18775172"/>
            <a:ext cx="41351" cy="9144"/>
          </a:xfrm>
          <a:custGeom>
            <a:pathLst>
              <a:path w="5168900" h="1143000">
                <a:moveTo>
                  <a:pt x="4648200" y="1143000"/>
                </a:moveTo>
                <a:lnTo>
                  <a:pt x="381000" y="1143000"/>
                </a:lnTo>
                <a:cubicBezTo>
                  <a:pt x="76200" y="1143000"/>
                  <a:pt x="0" y="1066800"/>
                  <a:pt x="0" y="762000"/>
                </a:cubicBezTo>
                <a:lnTo>
                  <a:pt x="0" y="571500"/>
                </a:lnTo>
                <a:cubicBezTo>
                  <a:pt x="0" y="368300"/>
                  <a:pt x="38100" y="152400"/>
                  <a:pt x="101600" y="101600"/>
                </a:cubicBezTo>
                <a:cubicBezTo>
                  <a:pt x="152400" y="50800"/>
                  <a:pt x="355600" y="0"/>
                  <a:pt x="571500" y="0"/>
                </a:cubicBezTo>
                <a:lnTo>
                  <a:pt x="4572000" y="0"/>
                </a:lnTo>
                <a:cubicBezTo>
                  <a:pt x="4775200" y="0"/>
                  <a:pt x="4991100" y="114300"/>
                  <a:pt x="5054600" y="241300"/>
                </a:cubicBezTo>
                <a:cubicBezTo>
                  <a:pt x="5156200" y="508000"/>
                  <a:pt x="5168900" y="685800"/>
                  <a:pt x="5080000" y="952500"/>
                </a:cubicBezTo>
                <a:cubicBezTo>
                  <a:pt x="5054600" y="1054100"/>
                  <a:pt x="4851400" y="1143000"/>
                  <a:pt x="4648200" y="1143000"/>
                </a:cubicBezTo>
                <a:close/>
                <a:moveTo>
                  <a:pt x="952500" y="2476500"/>
                </a:moveTo>
              </a:path>
            </a:pathLst>
          </a:custGeom>
          <a:solidFill>
            <a:srgbClr val="0F1010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8" name="Freeform 3308"/>
          <p:cNvSpPr/>
          <p:nvPr/>
        </p:nvSpPr>
        <p:spPr>
          <a:xfrm rot="0" flipH="0" flipV="0">
            <a:off x="27731796" y="18718917"/>
            <a:ext cx="53435" cy="86899"/>
          </a:xfrm>
          <a:custGeom>
            <a:pathLst>
              <a:path w="6286500" h="10223500">
                <a:moveTo>
                  <a:pt x="381000" y="6692900"/>
                </a:moveTo>
                <a:lnTo>
                  <a:pt x="3695700" y="901700"/>
                </a:lnTo>
                <a:cubicBezTo>
                  <a:pt x="4152900" y="88900"/>
                  <a:pt x="4241800" y="0"/>
                  <a:pt x="4572000" y="0"/>
                </a:cubicBezTo>
                <a:cubicBezTo>
                  <a:pt x="4787900" y="0"/>
                  <a:pt x="5029200" y="355600"/>
                  <a:pt x="5029200" y="673100"/>
                </a:cubicBezTo>
                <a:cubicBezTo>
                  <a:pt x="5029200" y="698500"/>
                  <a:pt x="4851400" y="1016000"/>
                  <a:pt x="4635500" y="1384300"/>
                </a:cubicBezTo>
                <a:lnTo>
                  <a:pt x="2006600" y="5880100"/>
                </a:lnTo>
                <a:cubicBezTo>
                  <a:pt x="1371600" y="6972300"/>
                  <a:pt x="1447800" y="7175500"/>
                  <a:pt x="2565400" y="7175500"/>
                </a:cubicBezTo>
                <a:lnTo>
                  <a:pt x="2832100" y="7175500"/>
                </a:lnTo>
                <a:cubicBezTo>
                  <a:pt x="3530600" y="7175500"/>
                  <a:pt x="4127500" y="6565900"/>
                  <a:pt x="4127500" y="5854700"/>
                </a:cubicBezTo>
                <a:cubicBezTo>
                  <a:pt x="4127500" y="5334000"/>
                  <a:pt x="4229100" y="5207000"/>
                  <a:pt x="4635500" y="5207000"/>
                </a:cubicBezTo>
                <a:cubicBezTo>
                  <a:pt x="4851400" y="5207000"/>
                  <a:pt x="5067300" y="5245100"/>
                  <a:pt x="5118100" y="5295900"/>
                </a:cubicBezTo>
                <a:cubicBezTo>
                  <a:pt x="5168900" y="5346700"/>
                  <a:pt x="5181600" y="5715000"/>
                  <a:pt x="5168900" y="6134100"/>
                </a:cubicBezTo>
                <a:lnTo>
                  <a:pt x="5156200" y="6223000"/>
                </a:lnTo>
                <a:cubicBezTo>
                  <a:pt x="5143500" y="6642100"/>
                  <a:pt x="5384800" y="7035800"/>
                  <a:pt x="5702300" y="7112000"/>
                </a:cubicBezTo>
                <a:cubicBezTo>
                  <a:pt x="6019800" y="7188200"/>
                  <a:pt x="6286500" y="7391400"/>
                  <a:pt x="6286500" y="7569200"/>
                </a:cubicBezTo>
                <a:cubicBezTo>
                  <a:pt x="6286500" y="8026400"/>
                  <a:pt x="6197600" y="8064500"/>
                  <a:pt x="5384800" y="8064500"/>
                </a:cubicBezTo>
                <a:cubicBezTo>
                  <a:pt x="4559300" y="8064500"/>
                  <a:pt x="4483100" y="8115300"/>
                  <a:pt x="4483100" y="8610600"/>
                </a:cubicBezTo>
                <a:cubicBezTo>
                  <a:pt x="4483100" y="9194800"/>
                  <a:pt x="4064000" y="10223500"/>
                  <a:pt x="3822700" y="10223500"/>
                </a:cubicBezTo>
                <a:cubicBezTo>
                  <a:pt x="3695700" y="10223500"/>
                  <a:pt x="3505200" y="10147300"/>
                  <a:pt x="3416300" y="10045700"/>
                </a:cubicBezTo>
                <a:cubicBezTo>
                  <a:pt x="3314700" y="9944100"/>
                  <a:pt x="3251200" y="9525000"/>
                  <a:pt x="3276600" y="9105900"/>
                </a:cubicBezTo>
                <a:lnTo>
                  <a:pt x="3276600" y="9017000"/>
                </a:lnTo>
                <a:cubicBezTo>
                  <a:pt x="3302000" y="8534400"/>
                  <a:pt x="3048000" y="8242300"/>
                  <a:pt x="2578100" y="8229600"/>
                </a:cubicBezTo>
                <a:lnTo>
                  <a:pt x="990600" y="8166100"/>
                </a:lnTo>
                <a:cubicBezTo>
                  <a:pt x="177800" y="8128000"/>
                  <a:pt x="0" y="8039100"/>
                  <a:pt x="0" y="7620000"/>
                </a:cubicBezTo>
                <a:cubicBezTo>
                  <a:pt x="0" y="7480300"/>
                  <a:pt x="177800" y="7061200"/>
                  <a:pt x="381000" y="6692900"/>
                </a:cubicBezTo>
                <a:close/>
                <a:moveTo>
                  <a:pt x="2336800" y="10248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9" name="Freeform 3309"/>
          <p:cNvSpPr/>
          <p:nvPr/>
        </p:nvSpPr>
        <p:spPr>
          <a:xfrm rot="0" flipH="0" flipV="0">
            <a:off x="27797799" y="18723775"/>
            <a:ext cx="57861" cy="82257"/>
          </a:xfrm>
          <a:custGeom>
            <a:pathLst>
              <a:path w="6807200" h="9677400">
                <a:moveTo>
                  <a:pt x="2946400" y="0"/>
                </a:moveTo>
                <a:lnTo>
                  <a:pt x="5219700" y="0"/>
                </a:lnTo>
                <a:cubicBezTo>
                  <a:pt x="5499100" y="0"/>
                  <a:pt x="5880100" y="165100"/>
                  <a:pt x="6057900" y="381000"/>
                </a:cubicBezTo>
                <a:lnTo>
                  <a:pt x="6299200" y="673100"/>
                </a:lnTo>
                <a:cubicBezTo>
                  <a:pt x="6718300" y="1168400"/>
                  <a:pt x="6807200" y="1409700"/>
                  <a:pt x="6807200" y="2032000"/>
                </a:cubicBezTo>
                <a:lnTo>
                  <a:pt x="6807200" y="2349500"/>
                </a:lnTo>
                <a:cubicBezTo>
                  <a:pt x="6807200" y="2628900"/>
                  <a:pt x="6654800" y="3048000"/>
                  <a:pt x="6464300" y="3276600"/>
                </a:cubicBezTo>
                <a:lnTo>
                  <a:pt x="5715000" y="4152900"/>
                </a:lnTo>
                <a:cubicBezTo>
                  <a:pt x="5334000" y="4610100"/>
                  <a:pt x="5334000" y="4610100"/>
                  <a:pt x="5549900" y="4876800"/>
                </a:cubicBezTo>
                <a:cubicBezTo>
                  <a:pt x="5651500" y="5003800"/>
                  <a:pt x="5727700" y="5334000"/>
                  <a:pt x="5727700" y="5613400"/>
                </a:cubicBezTo>
                <a:lnTo>
                  <a:pt x="5727700" y="6299200"/>
                </a:lnTo>
                <a:cubicBezTo>
                  <a:pt x="5727700" y="6578600"/>
                  <a:pt x="5651500" y="7010400"/>
                  <a:pt x="5549900" y="7251700"/>
                </a:cubicBezTo>
                <a:lnTo>
                  <a:pt x="5422900" y="7543800"/>
                </a:lnTo>
                <a:cubicBezTo>
                  <a:pt x="4864100" y="8902700"/>
                  <a:pt x="3848100" y="9677400"/>
                  <a:pt x="2628900" y="9677400"/>
                </a:cubicBezTo>
                <a:lnTo>
                  <a:pt x="863600" y="9677400"/>
                </a:lnTo>
                <a:cubicBezTo>
                  <a:pt x="342900" y="9677400"/>
                  <a:pt x="0" y="9461500"/>
                  <a:pt x="0" y="9144000"/>
                </a:cubicBezTo>
                <a:cubicBezTo>
                  <a:pt x="0" y="9042400"/>
                  <a:pt x="76200" y="8877300"/>
                  <a:pt x="177800" y="8775700"/>
                </a:cubicBezTo>
                <a:cubicBezTo>
                  <a:pt x="266700" y="8686800"/>
                  <a:pt x="584200" y="8597900"/>
                  <a:pt x="863600" y="8597900"/>
                </a:cubicBezTo>
                <a:lnTo>
                  <a:pt x="2717800" y="8597900"/>
                </a:lnTo>
                <a:cubicBezTo>
                  <a:pt x="3429000" y="8597900"/>
                  <a:pt x="3860800" y="8382000"/>
                  <a:pt x="4152900" y="7861300"/>
                </a:cubicBezTo>
                <a:lnTo>
                  <a:pt x="4406900" y="7416800"/>
                </a:lnTo>
                <a:cubicBezTo>
                  <a:pt x="4546600" y="7162800"/>
                  <a:pt x="4699000" y="6743700"/>
                  <a:pt x="4749800" y="6477000"/>
                </a:cubicBezTo>
                <a:cubicBezTo>
                  <a:pt x="4953000" y="5372100"/>
                  <a:pt x="4813300" y="5092700"/>
                  <a:pt x="3975100" y="4902200"/>
                </a:cubicBezTo>
                <a:lnTo>
                  <a:pt x="2819400" y="4635500"/>
                </a:lnTo>
                <a:cubicBezTo>
                  <a:pt x="2552700" y="4572000"/>
                  <a:pt x="2324100" y="4419600"/>
                  <a:pt x="2324100" y="4318000"/>
                </a:cubicBezTo>
                <a:cubicBezTo>
                  <a:pt x="2324100" y="4025900"/>
                  <a:pt x="2451100" y="3949700"/>
                  <a:pt x="2984500" y="3898900"/>
                </a:cubicBezTo>
                <a:lnTo>
                  <a:pt x="3911600" y="3822700"/>
                </a:lnTo>
                <a:cubicBezTo>
                  <a:pt x="4787900" y="3746500"/>
                  <a:pt x="4940300" y="3683000"/>
                  <a:pt x="5257800" y="3276600"/>
                </a:cubicBezTo>
                <a:lnTo>
                  <a:pt x="5410200" y="3086100"/>
                </a:lnTo>
                <a:cubicBezTo>
                  <a:pt x="5588000" y="2857500"/>
                  <a:pt x="5727700" y="2451100"/>
                  <a:pt x="5727700" y="2171700"/>
                </a:cubicBezTo>
                <a:lnTo>
                  <a:pt x="5727700" y="1943100"/>
                </a:lnTo>
                <a:cubicBezTo>
                  <a:pt x="5727700" y="1295400"/>
                  <a:pt x="5511800" y="1066800"/>
                  <a:pt x="4838700" y="1066800"/>
                </a:cubicBezTo>
                <a:lnTo>
                  <a:pt x="4203700" y="1054100"/>
                </a:lnTo>
                <a:cubicBezTo>
                  <a:pt x="3911600" y="1054100"/>
                  <a:pt x="3467100" y="1003300"/>
                  <a:pt x="3200400" y="939800"/>
                </a:cubicBezTo>
                <a:lnTo>
                  <a:pt x="3035300" y="889000"/>
                </a:lnTo>
                <a:cubicBezTo>
                  <a:pt x="2387600" y="723900"/>
                  <a:pt x="2260600" y="584200"/>
                  <a:pt x="2374900" y="177800"/>
                </a:cubicBezTo>
                <a:cubicBezTo>
                  <a:pt x="2413000" y="76200"/>
                  <a:pt x="2667000" y="0"/>
                  <a:pt x="2946400" y="0"/>
                </a:cubicBezTo>
                <a:close/>
                <a:moveTo>
                  <a:pt x="9512300" y="96774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0" name="Freeform 3310"/>
          <p:cNvSpPr/>
          <p:nvPr/>
        </p:nvSpPr>
        <p:spPr>
          <a:xfrm rot="0" flipH="0" flipV="0">
            <a:off x="27856890" y="18723775"/>
            <a:ext cx="57861" cy="82257"/>
          </a:xfrm>
          <a:custGeom>
            <a:pathLst>
              <a:path w="6807200" h="9677400">
                <a:moveTo>
                  <a:pt x="2946400" y="0"/>
                </a:moveTo>
                <a:lnTo>
                  <a:pt x="5219700" y="0"/>
                </a:lnTo>
                <a:cubicBezTo>
                  <a:pt x="5499100" y="0"/>
                  <a:pt x="5880100" y="165100"/>
                  <a:pt x="6057900" y="381000"/>
                </a:cubicBezTo>
                <a:lnTo>
                  <a:pt x="6299200" y="673100"/>
                </a:lnTo>
                <a:cubicBezTo>
                  <a:pt x="6718300" y="1168400"/>
                  <a:pt x="6807200" y="1409700"/>
                  <a:pt x="6807200" y="2032000"/>
                </a:cubicBezTo>
                <a:lnTo>
                  <a:pt x="6807200" y="2349500"/>
                </a:lnTo>
                <a:cubicBezTo>
                  <a:pt x="6807200" y="2628900"/>
                  <a:pt x="6654800" y="3048000"/>
                  <a:pt x="6464300" y="3276600"/>
                </a:cubicBezTo>
                <a:lnTo>
                  <a:pt x="5715000" y="4152900"/>
                </a:lnTo>
                <a:cubicBezTo>
                  <a:pt x="5334000" y="4610100"/>
                  <a:pt x="5334000" y="4610100"/>
                  <a:pt x="5549900" y="4876800"/>
                </a:cubicBezTo>
                <a:cubicBezTo>
                  <a:pt x="5651500" y="5003800"/>
                  <a:pt x="5727700" y="5334000"/>
                  <a:pt x="5727700" y="5613400"/>
                </a:cubicBezTo>
                <a:lnTo>
                  <a:pt x="5727700" y="6299200"/>
                </a:lnTo>
                <a:cubicBezTo>
                  <a:pt x="5727700" y="6578600"/>
                  <a:pt x="5651500" y="7010400"/>
                  <a:pt x="5549900" y="7251700"/>
                </a:cubicBezTo>
                <a:lnTo>
                  <a:pt x="5422900" y="7543800"/>
                </a:lnTo>
                <a:cubicBezTo>
                  <a:pt x="4864100" y="8902700"/>
                  <a:pt x="3848100" y="9677400"/>
                  <a:pt x="2628900" y="9677400"/>
                </a:cubicBezTo>
                <a:lnTo>
                  <a:pt x="863600" y="9677400"/>
                </a:lnTo>
                <a:cubicBezTo>
                  <a:pt x="342900" y="9677400"/>
                  <a:pt x="0" y="9461500"/>
                  <a:pt x="0" y="9144000"/>
                </a:cubicBezTo>
                <a:cubicBezTo>
                  <a:pt x="0" y="9042400"/>
                  <a:pt x="76200" y="8877300"/>
                  <a:pt x="177800" y="8775700"/>
                </a:cubicBezTo>
                <a:cubicBezTo>
                  <a:pt x="266700" y="8686800"/>
                  <a:pt x="584200" y="8597900"/>
                  <a:pt x="863600" y="8597900"/>
                </a:cubicBezTo>
                <a:lnTo>
                  <a:pt x="2717800" y="8597900"/>
                </a:lnTo>
                <a:cubicBezTo>
                  <a:pt x="3429000" y="8597900"/>
                  <a:pt x="3860800" y="8382000"/>
                  <a:pt x="4152900" y="7861300"/>
                </a:cubicBezTo>
                <a:lnTo>
                  <a:pt x="4406900" y="7416800"/>
                </a:lnTo>
                <a:cubicBezTo>
                  <a:pt x="4546600" y="7162800"/>
                  <a:pt x="4699000" y="6743700"/>
                  <a:pt x="4749800" y="6477000"/>
                </a:cubicBezTo>
                <a:cubicBezTo>
                  <a:pt x="4953000" y="5372100"/>
                  <a:pt x="4813300" y="5092700"/>
                  <a:pt x="3975100" y="4902200"/>
                </a:cubicBezTo>
                <a:lnTo>
                  <a:pt x="2819400" y="4635500"/>
                </a:lnTo>
                <a:cubicBezTo>
                  <a:pt x="2552700" y="4572000"/>
                  <a:pt x="2324100" y="4419600"/>
                  <a:pt x="2324100" y="4318000"/>
                </a:cubicBezTo>
                <a:cubicBezTo>
                  <a:pt x="2324100" y="4025900"/>
                  <a:pt x="2451100" y="3949700"/>
                  <a:pt x="2984500" y="3898900"/>
                </a:cubicBezTo>
                <a:lnTo>
                  <a:pt x="3911600" y="3822700"/>
                </a:lnTo>
                <a:cubicBezTo>
                  <a:pt x="4787900" y="3746500"/>
                  <a:pt x="4940300" y="3683000"/>
                  <a:pt x="5257800" y="3276600"/>
                </a:cubicBezTo>
                <a:lnTo>
                  <a:pt x="5410200" y="3086100"/>
                </a:lnTo>
                <a:cubicBezTo>
                  <a:pt x="5588000" y="2857500"/>
                  <a:pt x="5727700" y="2451100"/>
                  <a:pt x="5727700" y="2171700"/>
                </a:cubicBezTo>
                <a:lnTo>
                  <a:pt x="5727700" y="1943100"/>
                </a:lnTo>
                <a:cubicBezTo>
                  <a:pt x="5727700" y="1295400"/>
                  <a:pt x="5511800" y="1066800"/>
                  <a:pt x="4838700" y="1066800"/>
                </a:cubicBezTo>
                <a:lnTo>
                  <a:pt x="4203700" y="1054100"/>
                </a:lnTo>
                <a:cubicBezTo>
                  <a:pt x="3911600" y="1054100"/>
                  <a:pt x="3467100" y="1003300"/>
                  <a:pt x="3200400" y="939800"/>
                </a:cubicBezTo>
                <a:lnTo>
                  <a:pt x="3035300" y="889000"/>
                </a:lnTo>
                <a:cubicBezTo>
                  <a:pt x="2387600" y="723900"/>
                  <a:pt x="2260600" y="584200"/>
                  <a:pt x="2374900" y="177800"/>
                </a:cubicBezTo>
                <a:cubicBezTo>
                  <a:pt x="2413000" y="76200"/>
                  <a:pt x="2667000" y="0"/>
                  <a:pt x="2946400" y="0"/>
                </a:cubicBezTo>
                <a:close/>
                <a:moveTo>
                  <a:pt x="9512300" y="96774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1" name="Freeform 3311"/>
          <p:cNvSpPr/>
          <p:nvPr/>
        </p:nvSpPr>
        <p:spPr>
          <a:xfrm rot="0" flipH="0" flipV="0">
            <a:off x="27966636" y="18745149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2" name="Freeform 3312"/>
          <p:cNvSpPr/>
          <p:nvPr/>
        </p:nvSpPr>
        <p:spPr>
          <a:xfrm rot="0" flipH="0" flipV="0">
            <a:off x="28025810" y="18724314"/>
            <a:ext cx="70059" cy="81394"/>
          </a:xfrm>
          <a:custGeom>
            <a:pathLst>
              <a:path w="8242300" h="9575800">
                <a:moveTo>
                  <a:pt x="2870200" y="3835400"/>
                </a:moveTo>
                <a:lnTo>
                  <a:pt x="5918200" y="3835400"/>
                </a:lnTo>
                <a:cubicBezTo>
                  <a:pt x="6350000" y="3835400"/>
                  <a:pt x="6438900" y="3759200"/>
                  <a:pt x="6527800" y="3263900"/>
                </a:cubicBezTo>
                <a:lnTo>
                  <a:pt x="6565900" y="3060700"/>
                </a:lnTo>
                <a:cubicBezTo>
                  <a:pt x="6604000" y="2844800"/>
                  <a:pt x="6629400" y="2616200"/>
                  <a:pt x="6629400" y="2540000"/>
                </a:cubicBezTo>
                <a:cubicBezTo>
                  <a:pt x="6629400" y="2463800"/>
                  <a:pt x="6667500" y="2260600"/>
                  <a:pt x="6705600" y="2095500"/>
                </a:cubicBezTo>
                <a:lnTo>
                  <a:pt x="6718300" y="2070100"/>
                </a:lnTo>
                <a:cubicBezTo>
                  <a:pt x="6756400" y="1905000"/>
                  <a:pt x="6832600" y="1651000"/>
                  <a:pt x="6896100" y="1498600"/>
                </a:cubicBezTo>
                <a:cubicBezTo>
                  <a:pt x="6946900" y="1358900"/>
                  <a:pt x="7010400" y="1092200"/>
                  <a:pt x="7035800" y="927100"/>
                </a:cubicBezTo>
                <a:lnTo>
                  <a:pt x="7035800" y="838200"/>
                </a:lnTo>
                <a:cubicBezTo>
                  <a:pt x="7086600" y="444500"/>
                  <a:pt x="7454900" y="76200"/>
                  <a:pt x="7797800" y="76200"/>
                </a:cubicBezTo>
                <a:cubicBezTo>
                  <a:pt x="8153400" y="76200"/>
                  <a:pt x="8242300" y="177800"/>
                  <a:pt x="8242300" y="609600"/>
                </a:cubicBezTo>
                <a:cubicBezTo>
                  <a:pt x="8242300" y="800100"/>
                  <a:pt x="8204200" y="1117600"/>
                  <a:pt x="8166100" y="1295400"/>
                </a:cubicBezTo>
                <a:lnTo>
                  <a:pt x="8001000" y="1993900"/>
                </a:lnTo>
                <a:cubicBezTo>
                  <a:pt x="7950200" y="2171700"/>
                  <a:pt x="7861300" y="2438400"/>
                  <a:pt x="7797800" y="2578100"/>
                </a:cubicBezTo>
                <a:cubicBezTo>
                  <a:pt x="7734300" y="2730500"/>
                  <a:pt x="7645400" y="2997200"/>
                  <a:pt x="7594600" y="3187700"/>
                </a:cubicBezTo>
                <a:lnTo>
                  <a:pt x="6223000" y="8432800"/>
                </a:lnTo>
                <a:cubicBezTo>
                  <a:pt x="6172200" y="8623300"/>
                  <a:pt x="6070600" y="8928100"/>
                  <a:pt x="5994400" y="9105900"/>
                </a:cubicBezTo>
                <a:lnTo>
                  <a:pt x="5943600" y="9232900"/>
                </a:lnTo>
                <a:cubicBezTo>
                  <a:pt x="5880100" y="9423400"/>
                  <a:pt x="5676900" y="9575800"/>
                  <a:pt x="5511800" y="9575800"/>
                </a:cubicBezTo>
                <a:cubicBezTo>
                  <a:pt x="5105400" y="9575800"/>
                  <a:pt x="5016500" y="9474200"/>
                  <a:pt x="5016500" y="9029700"/>
                </a:cubicBezTo>
                <a:lnTo>
                  <a:pt x="5016500" y="8674100"/>
                </a:lnTo>
                <a:cubicBezTo>
                  <a:pt x="5016500" y="8483600"/>
                  <a:pt x="5054600" y="8166100"/>
                  <a:pt x="5092700" y="7988300"/>
                </a:cubicBezTo>
                <a:lnTo>
                  <a:pt x="5257800" y="7289800"/>
                </a:lnTo>
                <a:cubicBezTo>
                  <a:pt x="5295900" y="7112000"/>
                  <a:pt x="5422900" y="6845300"/>
                  <a:pt x="5537200" y="6692900"/>
                </a:cubicBezTo>
                <a:cubicBezTo>
                  <a:pt x="5778500" y="6400800"/>
                  <a:pt x="5918200" y="5892800"/>
                  <a:pt x="5918200" y="5359400"/>
                </a:cubicBezTo>
                <a:lnTo>
                  <a:pt x="5918200" y="5270500"/>
                </a:lnTo>
                <a:cubicBezTo>
                  <a:pt x="5918200" y="4826000"/>
                  <a:pt x="5829300" y="4737100"/>
                  <a:pt x="5372100" y="4737100"/>
                </a:cubicBezTo>
                <a:lnTo>
                  <a:pt x="2870200" y="4737100"/>
                </a:lnTo>
                <a:cubicBezTo>
                  <a:pt x="2159000" y="4737100"/>
                  <a:pt x="1790700" y="5130800"/>
                  <a:pt x="1790700" y="5892800"/>
                </a:cubicBezTo>
                <a:lnTo>
                  <a:pt x="1790700" y="6172200"/>
                </a:lnTo>
                <a:cubicBezTo>
                  <a:pt x="1790700" y="6362700"/>
                  <a:pt x="1752600" y="6680200"/>
                  <a:pt x="1701800" y="6858000"/>
                </a:cubicBezTo>
                <a:lnTo>
                  <a:pt x="1231900" y="8636000"/>
                </a:lnTo>
                <a:cubicBezTo>
                  <a:pt x="1181100" y="8826500"/>
                  <a:pt x="1079500" y="9029700"/>
                  <a:pt x="1016000" y="9093200"/>
                </a:cubicBezTo>
                <a:cubicBezTo>
                  <a:pt x="952500" y="9156700"/>
                  <a:pt x="876300" y="9296400"/>
                  <a:pt x="838200" y="9398000"/>
                </a:cubicBezTo>
                <a:cubicBezTo>
                  <a:pt x="812800" y="9486900"/>
                  <a:pt x="647700" y="9575800"/>
                  <a:pt x="482600" y="9575800"/>
                </a:cubicBezTo>
                <a:cubicBezTo>
                  <a:pt x="88900" y="9575800"/>
                  <a:pt x="0" y="9474200"/>
                  <a:pt x="0" y="9029700"/>
                </a:cubicBezTo>
                <a:lnTo>
                  <a:pt x="0" y="8851900"/>
                </a:lnTo>
                <a:cubicBezTo>
                  <a:pt x="0" y="8661400"/>
                  <a:pt x="38100" y="8343900"/>
                  <a:pt x="88900" y="8153400"/>
                </a:cubicBezTo>
                <a:lnTo>
                  <a:pt x="1993900" y="838200"/>
                </a:lnTo>
                <a:cubicBezTo>
                  <a:pt x="2044700" y="647700"/>
                  <a:pt x="2184400" y="393700"/>
                  <a:pt x="2298700" y="279400"/>
                </a:cubicBezTo>
                <a:cubicBezTo>
                  <a:pt x="2514600" y="63500"/>
                  <a:pt x="2971800" y="0"/>
                  <a:pt x="3136900" y="165100"/>
                </a:cubicBezTo>
                <a:cubicBezTo>
                  <a:pt x="3187700" y="203200"/>
                  <a:pt x="3225800" y="406400"/>
                  <a:pt x="3225800" y="609600"/>
                </a:cubicBezTo>
                <a:lnTo>
                  <a:pt x="3225800" y="787400"/>
                </a:lnTo>
                <a:cubicBezTo>
                  <a:pt x="3225800" y="990600"/>
                  <a:pt x="3187700" y="1295400"/>
                  <a:pt x="3149600" y="1473200"/>
                </a:cubicBezTo>
                <a:lnTo>
                  <a:pt x="2984500" y="2171700"/>
                </a:lnTo>
                <a:cubicBezTo>
                  <a:pt x="2946400" y="2362200"/>
                  <a:pt x="2819400" y="2628900"/>
                  <a:pt x="2717800" y="2768600"/>
                </a:cubicBezTo>
                <a:cubicBezTo>
                  <a:pt x="2603500" y="2908300"/>
                  <a:pt x="2514600" y="3187700"/>
                  <a:pt x="2514600" y="3390900"/>
                </a:cubicBezTo>
                <a:lnTo>
                  <a:pt x="2514600" y="3479800"/>
                </a:lnTo>
                <a:cubicBezTo>
                  <a:pt x="2514600" y="3733800"/>
                  <a:pt x="2603500" y="3835400"/>
                  <a:pt x="2870200" y="3835400"/>
                </a:cubicBezTo>
                <a:close/>
                <a:moveTo>
                  <a:pt x="58801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3" name="Freeform 3313"/>
          <p:cNvSpPr/>
          <p:nvPr/>
        </p:nvSpPr>
        <p:spPr>
          <a:xfrm rot="0" flipH="0" flipV="0">
            <a:off x="28106789" y="18793187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4" name="Freeform 3314"/>
          <p:cNvSpPr/>
          <p:nvPr/>
        </p:nvSpPr>
        <p:spPr>
          <a:xfrm rot="0" flipH="0" flipV="0">
            <a:off x="28186099" y="18723019"/>
            <a:ext cx="60991" cy="83013"/>
          </a:xfrm>
          <a:custGeom>
            <a:pathLst>
              <a:path w="7175500" h="9766300">
                <a:moveTo>
                  <a:pt x="1739900" y="8686800"/>
                </a:moveTo>
                <a:lnTo>
                  <a:pt x="2933700" y="8686800"/>
                </a:lnTo>
                <a:cubicBezTo>
                  <a:pt x="4419600" y="8686800"/>
                  <a:pt x="5029200" y="7950200"/>
                  <a:pt x="5029200" y="6146800"/>
                </a:cubicBezTo>
                <a:lnTo>
                  <a:pt x="5029200" y="6121400"/>
                </a:lnTo>
                <a:cubicBezTo>
                  <a:pt x="5029200" y="5257800"/>
                  <a:pt x="4673600" y="4749800"/>
                  <a:pt x="4076700" y="4749800"/>
                </a:cubicBezTo>
                <a:cubicBezTo>
                  <a:pt x="4013200" y="4749800"/>
                  <a:pt x="3949700" y="4826000"/>
                  <a:pt x="3949700" y="4927600"/>
                </a:cubicBezTo>
                <a:cubicBezTo>
                  <a:pt x="3949700" y="5029200"/>
                  <a:pt x="3784600" y="5105400"/>
                  <a:pt x="3594100" y="5105400"/>
                </a:cubicBezTo>
                <a:cubicBezTo>
                  <a:pt x="3390900" y="5105400"/>
                  <a:pt x="3073400" y="5054600"/>
                  <a:pt x="2870200" y="4991100"/>
                </a:cubicBezTo>
                <a:cubicBezTo>
                  <a:pt x="2679700" y="4940300"/>
                  <a:pt x="2514600" y="4699000"/>
                  <a:pt x="2514600" y="4457700"/>
                </a:cubicBezTo>
                <a:cubicBezTo>
                  <a:pt x="2514600" y="4216400"/>
                  <a:pt x="2946400" y="3962400"/>
                  <a:pt x="3479800" y="3886200"/>
                </a:cubicBezTo>
                <a:lnTo>
                  <a:pt x="3619500" y="3860800"/>
                </a:lnTo>
                <a:cubicBezTo>
                  <a:pt x="5118100" y="3632200"/>
                  <a:pt x="6096000" y="2895600"/>
                  <a:pt x="6096000" y="1981200"/>
                </a:cubicBezTo>
                <a:cubicBezTo>
                  <a:pt x="6096000" y="1536700"/>
                  <a:pt x="5638800" y="1155700"/>
                  <a:pt x="5080000" y="1155700"/>
                </a:cubicBezTo>
                <a:lnTo>
                  <a:pt x="3886200" y="1155700"/>
                </a:lnTo>
                <a:cubicBezTo>
                  <a:pt x="3327400" y="1155700"/>
                  <a:pt x="2870200" y="1244600"/>
                  <a:pt x="2870200" y="1333500"/>
                </a:cubicBezTo>
                <a:cubicBezTo>
                  <a:pt x="2870200" y="1435100"/>
                  <a:pt x="2705100" y="1524000"/>
                  <a:pt x="2514600" y="1524000"/>
                </a:cubicBezTo>
                <a:cubicBezTo>
                  <a:pt x="2311400" y="1524000"/>
                  <a:pt x="2159000" y="1282700"/>
                  <a:pt x="2159000" y="977900"/>
                </a:cubicBezTo>
                <a:cubicBezTo>
                  <a:pt x="2159000" y="685800"/>
                  <a:pt x="2336800" y="368300"/>
                  <a:pt x="2552700" y="266700"/>
                </a:cubicBezTo>
                <a:cubicBezTo>
                  <a:pt x="3022600" y="50800"/>
                  <a:pt x="5816600" y="0"/>
                  <a:pt x="6438900" y="190500"/>
                </a:cubicBezTo>
                <a:cubicBezTo>
                  <a:pt x="6883400" y="317500"/>
                  <a:pt x="7175500" y="1066800"/>
                  <a:pt x="7175500" y="2095500"/>
                </a:cubicBezTo>
                <a:cubicBezTo>
                  <a:pt x="7175500" y="3263900"/>
                  <a:pt x="6946900" y="3721100"/>
                  <a:pt x="6096000" y="4254500"/>
                </a:cubicBezTo>
                <a:cubicBezTo>
                  <a:pt x="5905500" y="4368800"/>
                  <a:pt x="5740400" y="4533900"/>
                  <a:pt x="5740400" y="4610100"/>
                </a:cubicBezTo>
                <a:cubicBezTo>
                  <a:pt x="5740400" y="4686300"/>
                  <a:pt x="5816600" y="4749800"/>
                  <a:pt x="5918200" y="4749800"/>
                </a:cubicBezTo>
                <a:cubicBezTo>
                  <a:pt x="6019800" y="4749800"/>
                  <a:pt x="6096000" y="5207000"/>
                  <a:pt x="6096000" y="5765800"/>
                </a:cubicBezTo>
                <a:lnTo>
                  <a:pt x="6096000" y="5880100"/>
                </a:lnTo>
                <a:cubicBezTo>
                  <a:pt x="6096000" y="7696200"/>
                  <a:pt x="5422900" y="9067800"/>
                  <a:pt x="4267200" y="9588500"/>
                </a:cubicBezTo>
                <a:cubicBezTo>
                  <a:pt x="4038600" y="9690100"/>
                  <a:pt x="3403600" y="9766300"/>
                  <a:pt x="2844800" y="9766300"/>
                </a:cubicBezTo>
                <a:lnTo>
                  <a:pt x="1739900" y="9766300"/>
                </a:lnTo>
                <a:cubicBezTo>
                  <a:pt x="292100" y="9766300"/>
                  <a:pt x="0" y="9626600"/>
                  <a:pt x="0" y="8940800"/>
                </a:cubicBezTo>
                <a:cubicBezTo>
                  <a:pt x="0" y="8610600"/>
                  <a:pt x="165100" y="8331200"/>
                  <a:pt x="355600" y="8331200"/>
                </a:cubicBezTo>
                <a:cubicBezTo>
                  <a:pt x="558800" y="8331200"/>
                  <a:pt x="723900" y="8407400"/>
                  <a:pt x="723900" y="8509000"/>
                </a:cubicBezTo>
                <a:cubicBezTo>
                  <a:pt x="723900" y="8610600"/>
                  <a:pt x="1181100" y="8686800"/>
                  <a:pt x="1739900" y="8686800"/>
                </a:cubicBezTo>
                <a:close/>
                <a:moveTo>
                  <a:pt x="723900" y="97663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5" name="Freeform 3315"/>
          <p:cNvSpPr/>
          <p:nvPr/>
        </p:nvSpPr>
        <p:spPr>
          <a:xfrm rot="0" flipH="0" flipV="0">
            <a:off x="28304572" y="18748063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6" name="Freeform 3316"/>
          <p:cNvSpPr/>
          <p:nvPr/>
        </p:nvSpPr>
        <p:spPr>
          <a:xfrm rot="0" flipH="0" flipV="0">
            <a:off x="28364620" y="18723775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7" name="Freeform 3317"/>
          <p:cNvSpPr/>
          <p:nvPr/>
        </p:nvSpPr>
        <p:spPr>
          <a:xfrm rot="0" flipH="0" flipV="0">
            <a:off x="28421106" y="18748171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8" name="Freeform 3318"/>
          <p:cNvSpPr/>
          <p:nvPr/>
        </p:nvSpPr>
        <p:spPr>
          <a:xfrm rot="0" flipH="0" flipV="0">
            <a:off x="28485364" y="18748063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9" name="Freeform 3319"/>
          <p:cNvSpPr/>
          <p:nvPr/>
        </p:nvSpPr>
        <p:spPr>
          <a:xfrm rot="0" flipH="0" flipV="0">
            <a:off x="28543361" y="18748279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0" name="Freeform 3320"/>
          <p:cNvSpPr/>
          <p:nvPr/>
        </p:nvSpPr>
        <p:spPr>
          <a:xfrm rot="0" flipH="0" flipV="0">
            <a:off x="28604919" y="18748063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1" name="Freeform 3321"/>
          <p:cNvSpPr/>
          <p:nvPr/>
        </p:nvSpPr>
        <p:spPr>
          <a:xfrm rot="0" flipH="0" flipV="0">
            <a:off x="28716629" y="18725286"/>
            <a:ext cx="56349" cy="80746"/>
          </a:xfrm>
          <a:custGeom>
            <a:pathLst>
              <a:path w="6629400" h="9499600">
                <a:moveTo>
                  <a:pt x="2324100" y="0"/>
                </a:moveTo>
                <a:lnTo>
                  <a:pt x="6096000" y="0"/>
                </a:lnTo>
                <a:cubicBezTo>
                  <a:pt x="6527800" y="0"/>
                  <a:pt x="6629400" y="88900"/>
                  <a:pt x="6629400" y="444500"/>
                </a:cubicBezTo>
                <a:cubicBezTo>
                  <a:pt x="6629400" y="596900"/>
                  <a:pt x="6464300" y="736600"/>
                  <a:pt x="6273800" y="749300"/>
                </a:cubicBezTo>
                <a:lnTo>
                  <a:pt x="4622800" y="863600"/>
                </a:lnTo>
                <a:cubicBezTo>
                  <a:pt x="4419600" y="876300"/>
                  <a:pt x="4127500" y="863600"/>
                  <a:pt x="3975100" y="838200"/>
                </a:cubicBezTo>
                <a:cubicBezTo>
                  <a:pt x="3708400" y="787400"/>
                  <a:pt x="3403600" y="965200"/>
                  <a:pt x="3403600" y="1168400"/>
                </a:cubicBezTo>
                <a:cubicBezTo>
                  <a:pt x="3403600" y="1219200"/>
                  <a:pt x="3492500" y="1384300"/>
                  <a:pt x="3606800" y="1549400"/>
                </a:cubicBezTo>
                <a:lnTo>
                  <a:pt x="4787900" y="3276600"/>
                </a:lnTo>
                <a:cubicBezTo>
                  <a:pt x="4902200" y="3441700"/>
                  <a:pt x="5080000" y="3619500"/>
                  <a:pt x="5181600" y="3695700"/>
                </a:cubicBezTo>
                <a:cubicBezTo>
                  <a:pt x="5461000" y="3860800"/>
                  <a:pt x="5613400" y="4699000"/>
                  <a:pt x="5499100" y="5359400"/>
                </a:cubicBezTo>
                <a:lnTo>
                  <a:pt x="5283200" y="6578600"/>
                </a:lnTo>
                <a:cubicBezTo>
                  <a:pt x="5257800" y="6756400"/>
                  <a:pt x="5168900" y="7061200"/>
                  <a:pt x="5105400" y="7226300"/>
                </a:cubicBezTo>
                <a:lnTo>
                  <a:pt x="4851400" y="7874000"/>
                </a:lnTo>
                <a:cubicBezTo>
                  <a:pt x="4775200" y="8039100"/>
                  <a:pt x="4610100" y="8305800"/>
                  <a:pt x="4470400" y="8445500"/>
                </a:cubicBezTo>
                <a:lnTo>
                  <a:pt x="3835400" y="9067800"/>
                </a:lnTo>
                <a:cubicBezTo>
                  <a:pt x="3556000" y="9359900"/>
                  <a:pt x="3136900" y="9499600"/>
                  <a:pt x="2603500" y="9499600"/>
                </a:cubicBezTo>
                <a:lnTo>
                  <a:pt x="1257300" y="9499600"/>
                </a:lnTo>
                <a:cubicBezTo>
                  <a:pt x="482600" y="9499600"/>
                  <a:pt x="0" y="8851900"/>
                  <a:pt x="0" y="7797800"/>
                </a:cubicBezTo>
                <a:lnTo>
                  <a:pt x="0" y="7353300"/>
                </a:lnTo>
                <a:cubicBezTo>
                  <a:pt x="0" y="7150100"/>
                  <a:pt x="25400" y="6845300"/>
                  <a:pt x="50800" y="6654800"/>
                </a:cubicBezTo>
                <a:lnTo>
                  <a:pt x="266700" y="5435600"/>
                </a:lnTo>
                <a:cubicBezTo>
                  <a:pt x="292100" y="5257800"/>
                  <a:pt x="393700" y="4965700"/>
                  <a:pt x="482600" y="4800600"/>
                </a:cubicBezTo>
                <a:lnTo>
                  <a:pt x="850900" y="4127500"/>
                </a:lnTo>
                <a:cubicBezTo>
                  <a:pt x="939800" y="3962400"/>
                  <a:pt x="1130300" y="3721100"/>
                  <a:pt x="1270000" y="3581400"/>
                </a:cubicBezTo>
                <a:lnTo>
                  <a:pt x="1358900" y="3479800"/>
                </a:lnTo>
                <a:cubicBezTo>
                  <a:pt x="1498600" y="3340100"/>
                  <a:pt x="1778000" y="3149600"/>
                  <a:pt x="1981200" y="3060700"/>
                </a:cubicBezTo>
                <a:lnTo>
                  <a:pt x="2057400" y="3022600"/>
                </a:lnTo>
                <a:cubicBezTo>
                  <a:pt x="2247900" y="2933700"/>
                  <a:pt x="2552700" y="2819400"/>
                  <a:pt x="2730500" y="2781300"/>
                </a:cubicBezTo>
                <a:cubicBezTo>
                  <a:pt x="3086100" y="2692400"/>
                  <a:pt x="3136900" y="2463800"/>
                  <a:pt x="2857500" y="2044700"/>
                </a:cubicBezTo>
                <a:lnTo>
                  <a:pt x="2578100" y="1587500"/>
                </a:lnTo>
                <a:cubicBezTo>
                  <a:pt x="2476500" y="1435100"/>
                  <a:pt x="2298700" y="1231900"/>
                  <a:pt x="2171700" y="1168400"/>
                </a:cubicBezTo>
                <a:cubicBezTo>
                  <a:pt x="1930400" y="1003300"/>
                  <a:pt x="1790700" y="736600"/>
                  <a:pt x="1790700" y="406400"/>
                </a:cubicBezTo>
                <a:cubicBezTo>
                  <a:pt x="1790700" y="88900"/>
                  <a:pt x="1917700" y="0"/>
                  <a:pt x="2324100" y="0"/>
                </a:cubicBezTo>
                <a:close/>
                <a:moveTo>
                  <a:pt x="8839200" y="9499600"/>
                </a:moveTo>
                <a:moveTo>
                  <a:pt x="4229100" y="6400800"/>
                </a:moveTo>
                <a:lnTo>
                  <a:pt x="4406900" y="5715000"/>
                </a:lnTo>
                <a:cubicBezTo>
                  <a:pt x="4445000" y="5524500"/>
                  <a:pt x="4483100" y="5219700"/>
                  <a:pt x="4483100" y="5016500"/>
                </a:cubicBezTo>
                <a:lnTo>
                  <a:pt x="4483100" y="4660900"/>
                </a:lnTo>
                <a:cubicBezTo>
                  <a:pt x="4483100" y="4267200"/>
                  <a:pt x="4381500" y="4127500"/>
                  <a:pt x="3937000" y="3924300"/>
                </a:cubicBezTo>
                <a:lnTo>
                  <a:pt x="3886200" y="3898900"/>
                </a:lnTo>
                <a:cubicBezTo>
                  <a:pt x="3530600" y="3746500"/>
                  <a:pt x="3289300" y="3733800"/>
                  <a:pt x="2743200" y="3860800"/>
                </a:cubicBezTo>
                <a:lnTo>
                  <a:pt x="2717800" y="3860800"/>
                </a:lnTo>
                <a:cubicBezTo>
                  <a:pt x="2501900" y="3911600"/>
                  <a:pt x="2209800" y="4064000"/>
                  <a:pt x="2082800" y="4203700"/>
                </a:cubicBezTo>
                <a:lnTo>
                  <a:pt x="1981200" y="4292600"/>
                </a:lnTo>
                <a:cubicBezTo>
                  <a:pt x="1841500" y="4432300"/>
                  <a:pt x="1663700" y="4686300"/>
                  <a:pt x="1587500" y="4851400"/>
                </a:cubicBezTo>
                <a:lnTo>
                  <a:pt x="1358900" y="5334000"/>
                </a:lnTo>
                <a:cubicBezTo>
                  <a:pt x="1282700" y="5499100"/>
                  <a:pt x="1181100" y="5791200"/>
                  <a:pt x="1143000" y="5969000"/>
                </a:cubicBezTo>
                <a:lnTo>
                  <a:pt x="977900" y="6667500"/>
                </a:lnTo>
                <a:cubicBezTo>
                  <a:pt x="927100" y="6845300"/>
                  <a:pt x="901700" y="7150100"/>
                  <a:pt x="901700" y="7353300"/>
                </a:cubicBezTo>
                <a:lnTo>
                  <a:pt x="901700" y="7950200"/>
                </a:lnTo>
                <a:cubicBezTo>
                  <a:pt x="901700" y="8343900"/>
                  <a:pt x="1244600" y="8610600"/>
                  <a:pt x="1790700" y="8610600"/>
                </a:cubicBezTo>
                <a:lnTo>
                  <a:pt x="2222500" y="8610600"/>
                </a:lnTo>
                <a:cubicBezTo>
                  <a:pt x="2425700" y="8610600"/>
                  <a:pt x="2743200" y="8521700"/>
                  <a:pt x="2946400" y="8407400"/>
                </a:cubicBezTo>
                <a:cubicBezTo>
                  <a:pt x="3136900" y="8293100"/>
                  <a:pt x="3378200" y="8166100"/>
                  <a:pt x="3467100" y="8128000"/>
                </a:cubicBezTo>
                <a:cubicBezTo>
                  <a:pt x="3568700" y="8089900"/>
                  <a:pt x="3695700" y="7899400"/>
                  <a:pt x="3771900" y="7721600"/>
                </a:cubicBezTo>
                <a:lnTo>
                  <a:pt x="4025900" y="7061200"/>
                </a:lnTo>
                <a:cubicBezTo>
                  <a:pt x="4102100" y="6883400"/>
                  <a:pt x="4191000" y="6591300"/>
                  <a:pt x="4229100" y="6400800"/>
                </a:cubicBezTo>
                <a:close/>
                <a:moveTo>
                  <a:pt x="2438400" y="9499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2" name="Freeform 3322"/>
          <p:cNvSpPr/>
          <p:nvPr/>
        </p:nvSpPr>
        <p:spPr>
          <a:xfrm rot="0" flipH="0" flipV="0">
            <a:off x="28776509" y="18748063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3" name="Freeform 3323"/>
          <p:cNvSpPr/>
          <p:nvPr/>
        </p:nvSpPr>
        <p:spPr>
          <a:xfrm rot="0" flipH="0" flipV="0">
            <a:off x="28834658" y="18748171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4" name="Freeform 3324"/>
          <p:cNvSpPr/>
          <p:nvPr/>
        </p:nvSpPr>
        <p:spPr>
          <a:xfrm rot="0" flipH="0" flipV="0">
            <a:off x="28893348" y="18748495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5" name="Freeform 3325"/>
          <p:cNvSpPr/>
          <p:nvPr/>
        </p:nvSpPr>
        <p:spPr>
          <a:xfrm rot="0" flipH="0" flipV="0">
            <a:off x="29009243" y="18748171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6" name="Freeform 3326"/>
          <p:cNvSpPr/>
          <p:nvPr/>
        </p:nvSpPr>
        <p:spPr>
          <a:xfrm rot="0" flipH="0" flipV="0">
            <a:off x="29061922" y="18748819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7" name="Freeform 3327"/>
          <p:cNvSpPr/>
          <p:nvPr/>
        </p:nvSpPr>
        <p:spPr>
          <a:xfrm rot="0" flipH="0" flipV="0">
            <a:off x="29127987" y="18724422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8" name="Freeform 3328"/>
          <p:cNvSpPr/>
          <p:nvPr/>
        </p:nvSpPr>
        <p:spPr>
          <a:xfrm rot="0" flipH="0" flipV="0">
            <a:off x="29153140" y="18748171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9" name="Freeform 3329"/>
          <p:cNvSpPr/>
          <p:nvPr/>
        </p:nvSpPr>
        <p:spPr>
          <a:xfrm rot="0" flipH="0" flipV="0">
            <a:off x="29212838" y="18748063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0" name="Freeform 3330"/>
          <p:cNvSpPr/>
          <p:nvPr/>
        </p:nvSpPr>
        <p:spPr>
          <a:xfrm rot="0" flipH="0" flipV="0">
            <a:off x="29274799" y="18747524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1" name="Freeform 3331"/>
          <p:cNvSpPr/>
          <p:nvPr/>
        </p:nvSpPr>
        <p:spPr>
          <a:xfrm rot="0" flipH="0" flipV="0">
            <a:off x="29330288" y="18748171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2" name="Freeform 3332"/>
          <p:cNvSpPr/>
          <p:nvPr/>
        </p:nvSpPr>
        <p:spPr>
          <a:xfrm rot="0" flipH="0" flipV="0">
            <a:off x="29390414" y="18748171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3" name="Freeform 3333"/>
          <p:cNvSpPr/>
          <p:nvPr/>
        </p:nvSpPr>
        <p:spPr>
          <a:xfrm rot="0" flipH="0" flipV="0">
            <a:off x="29450976" y="18748171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4" name="Freeform 3334"/>
          <p:cNvSpPr/>
          <p:nvPr/>
        </p:nvSpPr>
        <p:spPr>
          <a:xfrm rot="0" flipH="0" flipV="0">
            <a:off x="29557758" y="18748819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5" name="Freeform 3335"/>
          <p:cNvSpPr/>
          <p:nvPr/>
        </p:nvSpPr>
        <p:spPr>
          <a:xfrm rot="0" flipH="0" flipV="0">
            <a:off x="29626300" y="18749359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6" name="Freeform 3336"/>
          <p:cNvSpPr/>
          <p:nvPr/>
        </p:nvSpPr>
        <p:spPr>
          <a:xfrm rot="0" flipH="0" flipV="0">
            <a:off x="29685127" y="18748279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7" name="Freeform 3337"/>
          <p:cNvSpPr/>
          <p:nvPr/>
        </p:nvSpPr>
        <p:spPr>
          <a:xfrm rot="0" flipH="0" flipV="0">
            <a:off x="29746221" y="18747524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8" name="Freeform 3338"/>
          <p:cNvSpPr/>
          <p:nvPr/>
        </p:nvSpPr>
        <p:spPr>
          <a:xfrm rot="0" flipH="0" flipV="0">
            <a:off x="29803968" y="18748063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9" name="Freeform 3339"/>
          <p:cNvSpPr/>
          <p:nvPr/>
        </p:nvSpPr>
        <p:spPr>
          <a:xfrm rot="0" flipH="0" flipV="0">
            <a:off x="29862687" y="18748171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0" name="Freeform 3340"/>
          <p:cNvSpPr/>
          <p:nvPr/>
        </p:nvSpPr>
        <p:spPr>
          <a:xfrm rot="0" flipH="0" flipV="0">
            <a:off x="22445350" y="1888482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1" name="Freeform 3341"/>
          <p:cNvSpPr/>
          <p:nvPr/>
        </p:nvSpPr>
        <p:spPr>
          <a:xfrm rot="0" flipH="0" flipV="0">
            <a:off x="22510107" y="1888460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2" name="Freeform 3342"/>
          <p:cNvSpPr/>
          <p:nvPr/>
        </p:nvSpPr>
        <p:spPr>
          <a:xfrm rot="0" flipH="0" flipV="0">
            <a:off x="22631070" y="18867444"/>
            <a:ext cx="67468" cy="99421"/>
          </a:xfrm>
          <a:custGeom>
            <a:pathLst>
              <a:path w="7937500" h="11696700">
                <a:moveTo>
                  <a:pt x="7734300" y="5372100"/>
                </a:moveTo>
                <a:lnTo>
                  <a:pt x="7162800" y="7188200"/>
                </a:lnTo>
                <a:cubicBezTo>
                  <a:pt x="6832600" y="8229600"/>
                  <a:pt x="5803900" y="8826500"/>
                  <a:pt x="4318000" y="8826500"/>
                </a:cubicBezTo>
                <a:cubicBezTo>
                  <a:pt x="3937000" y="8826500"/>
                  <a:pt x="3517900" y="9144000"/>
                  <a:pt x="3378200" y="9537700"/>
                </a:cubicBezTo>
                <a:lnTo>
                  <a:pt x="3352800" y="9626600"/>
                </a:lnTo>
                <a:cubicBezTo>
                  <a:pt x="3213100" y="10020300"/>
                  <a:pt x="3048000" y="10642600"/>
                  <a:pt x="3009900" y="11023600"/>
                </a:cubicBezTo>
                <a:cubicBezTo>
                  <a:pt x="2959100" y="11391900"/>
                  <a:pt x="2755900" y="11696700"/>
                  <a:pt x="2565400" y="11696700"/>
                </a:cubicBezTo>
                <a:cubicBezTo>
                  <a:pt x="2171700" y="11696700"/>
                  <a:pt x="1841500" y="11442700"/>
                  <a:pt x="1841500" y="11150600"/>
                </a:cubicBezTo>
                <a:cubicBezTo>
                  <a:pt x="1841500" y="11061700"/>
                  <a:pt x="1955800" y="10655300"/>
                  <a:pt x="2095500" y="10261600"/>
                </a:cubicBezTo>
                <a:lnTo>
                  <a:pt x="2133600" y="10172700"/>
                </a:lnTo>
                <a:cubicBezTo>
                  <a:pt x="2552700" y="8991600"/>
                  <a:pt x="2527300" y="8928100"/>
                  <a:pt x="1524000" y="8597900"/>
                </a:cubicBezTo>
                <a:lnTo>
                  <a:pt x="1270000" y="8509000"/>
                </a:lnTo>
                <a:cubicBezTo>
                  <a:pt x="457200" y="8242300"/>
                  <a:pt x="457200" y="8242300"/>
                  <a:pt x="228600" y="7620000"/>
                </a:cubicBezTo>
                <a:cubicBezTo>
                  <a:pt x="0" y="6959600"/>
                  <a:pt x="12700" y="6096000"/>
                  <a:pt x="266700" y="5295900"/>
                </a:cubicBezTo>
                <a:lnTo>
                  <a:pt x="508000" y="4533900"/>
                </a:lnTo>
                <a:cubicBezTo>
                  <a:pt x="1003300" y="3048000"/>
                  <a:pt x="1778000" y="2247900"/>
                  <a:pt x="2895600" y="2095500"/>
                </a:cubicBezTo>
                <a:lnTo>
                  <a:pt x="3810000" y="1968500"/>
                </a:lnTo>
                <a:cubicBezTo>
                  <a:pt x="4203700" y="1905000"/>
                  <a:pt x="4648200" y="1562100"/>
                  <a:pt x="4787900" y="1206500"/>
                </a:cubicBezTo>
                <a:lnTo>
                  <a:pt x="4991100" y="698500"/>
                </a:lnTo>
                <a:cubicBezTo>
                  <a:pt x="5257800" y="25400"/>
                  <a:pt x="5295900" y="0"/>
                  <a:pt x="5613400" y="88900"/>
                </a:cubicBezTo>
                <a:cubicBezTo>
                  <a:pt x="5715000" y="127000"/>
                  <a:pt x="5791200" y="469900"/>
                  <a:pt x="5791200" y="863600"/>
                </a:cubicBezTo>
                <a:lnTo>
                  <a:pt x="5791200" y="1295400"/>
                </a:lnTo>
                <a:cubicBezTo>
                  <a:pt x="5791200" y="1689100"/>
                  <a:pt x="6108700" y="2070100"/>
                  <a:pt x="6489700" y="2159000"/>
                </a:cubicBezTo>
                <a:lnTo>
                  <a:pt x="6883400" y="2235200"/>
                </a:lnTo>
                <a:cubicBezTo>
                  <a:pt x="7670800" y="2387600"/>
                  <a:pt x="7937500" y="2819400"/>
                  <a:pt x="7937500" y="3886200"/>
                </a:cubicBezTo>
                <a:lnTo>
                  <a:pt x="7937500" y="3987800"/>
                </a:lnTo>
                <a:cubicBezTo>
                  <a:pt x="7937500" y="4381500"/>
                  <a:pt x="7848600" y="5003800"/>
                  <a:pt x="7734300" y="5372100"/>
                </a:cubicBezTo>
                <a:close/>
                <a:moveTo>
                  <a:pt x="3175000" y="8851900"/>
                </a:moveTo>
                <a:moveTo>
                  <a:pt x="1676400" y="4330700"/>
                </a:moveTo>
                <a:lnTo>
                  <a:pt x="1257300" y="5829300"/>
                </a:lnTo>
                <a:cubicBezTo>
                  <a:pt x="1193800" y="6096000"/>
                  <a:pt x="1130300" y="6540500"/>
                  <a:pt x="1130300" y="6819900"/>
                </a:cubicBezTo>
                <a:lnTo>
                  <a:pt x="1130300" y="7124700"/>
                </a:lnTo>
                <a:cubicBezTo>
                  <a:pt x="1130300" y="7683500"/>
                  <a:pt x="1219200" y="7747000"/>
                  <a:pt x="1993900" y="7747000"/>
                </a:cubicBezTo>
                <a:lnTo>
                  <a:pt x="2451100" y="7747000"/>
                </a:lnTo>
                <a:cubicBezTo>
                  <a:pt x="2857500" y="7747000"/>
                  <a:pt x="2984500" y="7645400"/>
                  <a:pt x="3073400" y="7251700"/>
                </a:cubicBezTo>
                <a:lnTo>
                  <a:pt x="3873500" y="3937000"/>
                </a:lnTo>
                <a:cubicBezTo>
                  <a:pt x="3949700" y="3670300"/>
                  <a:pt x="4000500" y="3327400"/>
                  <a:pt x="4000500" y="3175000"/>
                </a:cubicBezTo>
                <a:cubicBezTo>
                  <a:pt x="4000500" y="3022600"/>
                  <a:pt x="3860800" y="2908300"/>
                  <a:pt x="3683000" y="2908300"/>
                </a:cubicBezTo>
                <a:cubicBezTo>
                  <a:pt x="3060700" y="2908300"/>
                  <a:pt x="2552700" y="3086100"/>
                  <a:pt x="2209800" y="3441700"/>
                </a:cubicBezTo>
                <a:lnTo>
                  <a:pt x="2159000" y="3492500"/>
                </a:lnTo>
                <a:cubicBezTo>
                  <a:pt x="1968500" y="3683000"/>
                  <a:pt x="1739900" y="4064000"/>
                  <a:pt x="1676400" y="4330700"/>
                </a:cubicBezTo>
                <a:close/>
                <a:moveTo>
                  <a:pt x="4216400" y="8851900"/>
                </a:moveTo>
                <a:moveTo>
                  <a:pt x="6362700" y="6642100"/>
                </a:moveTo>
                <a:lnTo>
                  <a:pt x="6921500" y="4457700"/>
                </a:lnTo>
                <a:cubicBezTo>
                  <a:pt x="7086600" y="3835400"/>
                  <a:pt x="7086600" y="3835400"/>
                  <a:pt x="6743700" y="3390900"/>
                </a:cubicBezTo>
                <a:cubicBezTo>
                  <a:pt x="6578600" y="3175000"/>
                  <a:pt x="6375400" y="2971800"/>
                  <a:pt x="6299200" y="2946400"/>
                </a:cubicBezTo>
                <a:cubicBezTo>
                  <a:pt x="5943600" y="2844800"/>
                  <a:pt x="5359400" y="2921000"/>
                  <a:pt x="5308600" y="3086100"/>
                </a:cubicBezTo>
                <a:cubicBezTo>
                  <a:pt x="5283200" y="3187700"/>
                  <a:pt x="5181600" y="3479800"/>
                  <a:pt x="5092700" y="3746500"/>
                </a:cubicBezTo>
                <a:lnTo>
                  <a:pt x="4699000" y="4927600"/>
                </a:lnTo>
                <a:cubicBezTo>
                  <a:pt x="4610100" y="5194300"/>
                  <a:pt x="4533900" y="5562600"/>
                  <a:pt x="4533900" y="5753100"/>
                </a:cubicBezTo>
                <a:cubicBezTo>
                  <a:pt x="4533900" y="5943600"/>
                  <a:pt x="4432300" y="6159500"/>
                  <a:pt x="4305300" y="6235700"/>
                </a:cubicBezTo>
                <a:cubicBezTo>
                  <a:pt x="4178300" y="6311900"/>
                  <a:pt x="4025900" y="6578600"/>
                  <a:pt x="3962400" y="6832600"/>
                </a:cubicBezTo>
                <a:lnTo>
                  <a:pt x="3937000" y="6921500"/>
                </a:lnTo>
                <a:cubicBezTo>
                  <a:pt x="3873500" y="7175500"/>
                  <a:pt x="3822700" y="7429500"/>
                  <a:pt x="3822700" y="7480300"/>
                </a:cubicBezTo>
                <a:cubicBezTo>
                  <a:pt x="3822700" y="7670800"/>
                  <a:pt x="4013200" y="7747000"/>
                  <a:pt x="4495800" y="7747000"/>
                </a:cubicBezTo>
                <a:cubicBezTo>
                  <a:pt x="5664200" y="7747000"/>
                  <a:pt x="6159500" y="7454900"/>
                  <a:pt x="6362700" y="6642100"/>
                </a:cubicBezTo>
                <a:close/>
                <a:moveTo>
                  <a:pt x="1905000" y="8851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3" name="Freeform 3343"/>
          <p:cNvSpPr/>
          <p:nvPr/>
        </p:nvSpPr>
        <p:spPr>
          <a:xfrm rot="0" flipH="0" flipV="0">
            <a:off x="22707753" y="18884716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4" name="Freeform 3344"/>
          <p:cNvSpPr/>
          <p:nvPr/>
        </p:nvSpPr>
        <p:spPr>
          <a:xfrm rot="0" flipH="0" flipV="0">
            <a:off x="22769648" y="1888460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5" name="Freeform 3345"/>
          <p:cNvSpPr/>
          <p:nvPr/>
        </p:nvSpPr>
        <p:spPr>
          <a:xfrm rot="0" flipH="0" flipV="0">
            <a:off x="22835537" y="1888482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6" name="Freeform 3346"/>
          <p:cNvSpPr/>
          <p:nvPr/>
        </p:nvSpPr>
        <p:spPr>
          <a:xfrm rot="0" flipH="0" flipV="0">
            <a:off x="22900239" y="18884716"/>
            <a:ext cx="51816" cy="70275"/>
          </a:xfrm>
          <a:custGeom>
            <a:pathLst>
              <a:path w="6096000" h="8267700">
                <a:moveTo>
                  <a:pt x="3683000" y="6819900"/>
                </a:moveTo>
                <a:lnTo>
                  <a:pt x="1612900" y="6819900"/>
                </a:lnTo>
                <a:cubicBezTo>
                  <a:pt x="914400" y="6819900"/>
                  <a:pt x="457200" y="6540500"/>
                  <a:pt x="266700" y="6007100"/>
                </a:cubicBezTo>
                <a:cubicBezTo>
                  <a:pt x="215900" y="5867400"/>
                  <a:pt x="139700" y="5740400"/>
                  <a:pt x="88900" y="5740400"/>
                </a:cubicBezTo>
                <a:cubicBezTo>
                  <a:pt x="38100" y="5740400"/>
                  <a:pt x="0" y="5499100"/>
                  <a:pt x="0" y="5207000"/>
                </a:cubicBezTo>
                <a:cubicBezTo>
                  <a:pt x="0" y="4902200"/>
                  <a:pt x="88900" y="4559300"/>
                  <a:pt x="190500" y="4445000"/>
                </a:cubicBezTo>
                <a:cubicBezTo>
                  <a:pt x="279400" y="4318000"/>
                  <a:pt x="368300" y="4000500"/>
                  <a:pt x="368300" y="3721100"/>
                </a:cubicBezTo>
                <a:cubicBezTo>
                  <a:pt x="368300" y="3454400"/>
                  <a:pt x="444500" y="3175000"/>
                  <a:pt x="546100" y="3124200"/>
                </a:cubicBezTo>
                <a:cubicBezTo>
                  <a:pt x="647700" y="3060700"/>
                  <a:pt x="723900" y="2781300"/>
                  <a:pt x="723900" y="2489200"/>
                </a:cubicBezTo>
                <a:cubicBezTo>
                  <a:pt x="723900" y="2209800"/>
                  <a:pt x="800100" y="1879600"/>
                  <a:pt x="901700" y="1752600"/>
                </a:cubicBezTo>
                <a:cubicBezTo>
                  <a:pt x="1003300" y="1625600"/>
                  <a:pt x="1079500" y="1346200"/>
                  <a:pt x="1079500" y="1130300"/>
                </a:cubicBezTo>
                <a:cubicBezTo>
                  <a:pt x="1079500" y="901700"/>
                  <a:pt x="1155700" y="673100"/>
                  <a:pt x="1257300" y="609600"/>
                </a:cubicBezTo>
                <a:cubicBezTo>
                  <a:pt x="1358900" y="546100"/>
                  <a:pt x="1435100" y="381000"/>
                  <a:pt x="1435100" y="254000"/>
                </a:cubicBezTo>
                <a:cubicBezTo>
                  <a:pt x="1435100" y="114300"/>
                  <a:pt x="1562100" y="0"/>
                  <a:pt x="1714500" y="0"/>
                </a:cubicBezTo>
                <a:cubicBezTo>
                  <a:pt x="1854200" y="0"/>
                  <a:pt x="2019300" y="38100"/>
                  <a:pt x="2070100" y="88900"/>
                </a:cubicBezTo>
                <a:cubicBezTo>
                  <a:pt x="2222500" y="254000"/>
                  <a:pt x="2159000" y="1435100"/>
                  <a:pt x="1981200" y="1663700"/>
                </a:cubicBezTo>
                <a:cubicBezTo>
                  <a:pt x="1879600" y="1778000"/>
                  <a:pt x="1803400" y="2146300"/>
                  <a:pt x="1803400" y="2463800"/>
                </a:cubicBezTo>
                <a:cubicBezTo>
                  <a:pt x="1803400" y="2794000"/>
                  <a:pt x="1714500" y="3098800"/>
                  <a:pt x="1612900" y="3162300"/>
                </a:cubicBezTo>
                <a:cubicBezTo>
                  <a:pt x="1524000" y="3225800"/>
                  <a:pt x="1435100" y="3467100"/>
                  <a:pt x="1435100" y="3695700"/>
                </a:cubicBezTo>
                <a:cubicBezTo>
                  <a:pt x="1435100" y="3937000"/>
                  <a:pt x="1358900" y="4229100"/>
                  <a:pt x="1257300" y="4356100"/>
                </a:cubicBezTo>
                <a:cubicBezTo>
                  <a:pt x="1079500" y="4584700"/>
                  <a:pt x="1016000" y="5486400"/>
                  <a:pt x="1168400" y="5651500"/>
                </a:cubicBezTo>
                <a:cubicBezTo>
                  <a:pt x="1320800" y="5803900"/>
                  <a:pt x="2032000" y="5918200"/>
                  <a:pt x="2781300" y="5918200"/>
                </a:cubicBezTo>
                <a:lnTo>
                  <a:pt x="2870200" y="5918200"/>
                </a:lnTo>
                <a:cubicBezTo>
                  <a:pt x="3848100" y="5918200"/>
                  <a:pt x="3949700" y="5867400"/>
                  <a:pt x="3949700" y="5422900"/>
                </a:cubicBezTo>
                <a:cubicBezTo>
                  <a:pt x="3949700" y="5207000"/>
                  <a:pt x="4025900" y="4927600"/>
                  <a:pt x="4127500" y="4800600"/>
                </a:cubicBezTo>
                <a:cubicBezTo>
                  <a:pt x="4229100" y="4673600"/>
                  <a:pt x="4305300" y="4356100"/>
                  <a:pt x="4305300" y="4076700"/>
                </a:cubicBezTo>
                <a:cubicBezTo>
                  <a:pt x="4305300" y="3810000"/>
                  <a:pt x="4394200" y="3543300"/>
                  <a:pt x="4483100" y="3479800"/>
                </a:cubicBezTo>
                <a:cubicBezTo>
                  <a:pt x="4584700" y="3416300"/>
                  <a:pt x="4660900" y="3136900"/>
                  <a:pt x="4660900" y="2844800"/>
                </a:cubicBezTo>
                <a:cubicBezTo>
                  <a:pt x="4660900" y="2565400"/>
                  <a:pt x="4749800" y="2235200"/>
                  <a:pt x="4851400" y="2108200"/>
                </a:cubicBezTo>
                <a:cubicBezTo>
                  <a:pt x="4940300" y="1993900"/>
                  <a:pt x="5029200" y="1701800"/>
                  <a:pt x="5029200" y="1485900"/>
                </a:cubicBezTo>
                <a:cubicBezTo>
                  <a:pt x="5029200" y="1257300"/>
                  <a:pt x="5105400" y="1028700"/>
                  <a:pt x="5207000" y="965200"/>
                </a:cubicBezTo>
                <a:cubicBezTo>
                  <a:pt x="5308600" y="901700"/>
                  <a:pt x="5384800" y="660400"/>
                  <a:pt x="5384800" y="431800"/>
                </a:cubicBezTo>
                <a:cubicBezTo>
                  <a:pt x="5384800" y="190500"/>
                  <a:pt x="5549900" y="0"/>
                  <a:pt x="5740400" y="0"/>
                </a:cubicBezTo>
                <a:cubicBezTo>
                  <a:pt x="5943600" y="0"/>
                  <a:pt x="6096000" y="330200"/>
                  <a:pt x="6096000" y="723900"/>
                </a:cubicBezTo>
                <a:lnTo>
                  <a:pt x="6096000" y="901700"/>
                </a:lnTo>
                <a:cubicBezTo>
                  <a:pt x="6096000" y="1295400"/>
                  <a:pt x="6019800" y="1714500"/>
                  <a:pt x="5918200" y="1841500"/>
                </a:cubicBezTo>
                <a:cubicBezTo>
                  <a:pt x="5829300" y="1968500"/>
                  <a:pt x="5740400" y="2286000"/>
                  <a:pt x="5740400" y="2552700"/>
                </a:cubicBezTo>
                <a:cubicBezTo>
                  <a:pt x="5740400" y="2832100"/>
                  <a:pt x="5664200" y="3149600"/>
                  <a:pt x="5562600" y="3276600"/>
                </a:cubicBezTo>
                <a:cubicBezTo>
                  <a:pt x="5461000" y="3390900"/>
                  <a:pt x="5384800" y="3683000"/>
                  <a:pt x="5384800" y="3898900"/>
                </a:cubicBezTo>
                <a:cubicBezTo>
                  <a:pt x="5384800" y="4127500"/>
                  <a:pt x="5308600" y="4406900"/>
                  <a:pt x="5207000" y="4533900"/>
                </a:cubicBezTo>
                <a:cubicBezTo>
                  <a:pt x="4826000" y="5003800"/>
                  <a:pt x="4978400" y="5842000"/>
                  <a:pt x="5473700" y="6019800"/>
                </a:cubicBezTo>
                <a:cubicBezTo>
                  <a:pt x="5626100" y="6070600"/>
                  <a:pt x="5740400" y="6223000"/>
                  <a:pt x="5740400" y="6375400"/>
                </a:cubicBezTo>
                <a:cubicBezTo>
                  <a:pt x="5740400" y="6515100"/>
                  <a:pt x="5664200" y="6743700"/>
                  <a:pt x="5562600" y="6858000"/>
                </a:cubicBezTo>
                <a:cubicBezTo>
                  <a:pt x="5461000" y="6985000"/>
                  <a:pt x="5384800" y="7302500"/>
                  <a:pt x="5384800" y="7581900"/>
                </a:cubicBezTo>
                <a:cubicBezTo>
                  <a:pt x="5384800" y="7848600"/>
                  <a:pt x="5283200" y="8115300"/>
                  <a:pt x="5156200" y="8166100"/>
                </a:cubicBezTo>
                <a:cubicBezTo>
                  <a:pt x="4889500" y="8267700"/>
                  <a:pt x="4889500" y="8267700"/>
                  <a:pt x="4572000" y="8102600"/>
                </a:cubicBezTo>
                <a:cubicBezTo>
                  <a:pt x="4419600" y="8013700"/>
                  <a:pt x="4343400" y="7734300"/>
                  <a:pt x="4394200" y="7480300"/>
                </a:cubicBezTo>
                <a:cubicBezTo>
                  <a:pt x="4521200" y="6845300"/>
                  <a:pt x="4495800" y="6819900"/>
                  <a:pt x="3683000" y="6819900"/>
                </a:cubicBezTo>
                <a:close/>
                <a:moveTo>
                  <a:pt x="-4445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7" name="Freeform 3347"/>
          <p:cNvSpPr/>
          <p:nvPr/>
        </p:nvSpPr>
        <p:spPr>
          <a:xfrm rot="0" flipH="0" flipV="0">
            <a:off x="22969258" y="18884176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8" name="Freeform 3348"/>
          <p:cNvSpPr/>
          <p:nvPr/>
        </p:nvSpPr>
        <p:spPr>
          <a:xfrm rot="0" flipH="0" flipV="0">
            <a:off x="23030182" y="18860103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9" name="Freeform 3349"/>
          <p:cNvSpPr/>
          <p:nvPr/>
        </p:nvSpPr>
        <p:spPr>
          <a:xfrm rot="0" flipH="0" flipV="0">
            <a:off x="23088405" y="1888601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0" name="Freeform 3350"/>
          <p:cNvSpPr/>
          <p:nvPr/>
        </p:nvSpPr>
        <p:spPr>
          <a:xfrm rot="0" flipH="0" flipV="0">
            <a:off x="23144795" y="18885147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1" name="Freeform 3351"/>
          <p:cNvSpPr/>
          <p:nvPr/>
        </p:nvSpPr>
        <p:spPr>
          <a:xfrm rot="0" flipH="0" flipV="0">
            <a:off x="23255617" y="18884608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2" name="Freeform 3352"/>
          <p:cNvSpPr/>
          <p:nvPr/>
        </p:nvSpPr>
        <p:spPr>
          <a:xfrm rot="0" flipH="0" flipV="0">
            <a:off x="23329450" y="18859995"/>
            <a:ext cx="18351" cy="24396"/>
          </a:xfrm>
          <a:custGeom>
            <a:pathLst>
              <a:path w="2159000" h="2870200">
                <a:moveTo>
                  <a:pt x="546100" y="2870200"/>
                </a:moveTo>
                <a:cubicBezTo>
                  <a:pt x="254000" y="2870200"/>
                  <a:pt x="0" y="2705100"/>
                  <a:pt x="0" y="2514600"/>
                </a:cubicBezTo>
                <a:cubicBezTo>
                  <a:pt x="0" y="2311400"/>
                  <a:pt x="88900" y="2146300"/>
                  <a:pt x="190500" y="2146300"/>
                </a:cubicBezTo>
                <a:cubicBezTo>
                  <a:pt x="279400" y="2146300"/>
                  <a:pt x="368300" y="1993900"/>
                  <a:pt x="368300" y="1790700"/>
                </a:cubicBezTo>
                <a:cubicBezTo>
                  <a:pt x="368300" y="1600200"/>
                  <a:pt x="444500" y="1435100"/>
                  <a:pt x="546100" y="1435100"/>
                </a:cubicBezTo>
                <a:cubicBezTo>
                  <a:pt x="647700" y="1435100"/>
                  <a:pt x="723900" y="1270000"/>
                  <a:pt x="723900" y="1079500"/>
                </a:cubicBezTo>
                <a:cubicBezTo>
                  <a:pt x="723900" y="876300"/>
                  <a:pt x="800100" y="711200"/>
                  <a:pt x="901700" y="711200"/>
                </a:cubicBezTo>
                <a:cubicBezTo>
                  <a:pt x="1003300" y="711200"/>
                  <a:pt x="1079500" y="635000"/>
                  <a:pt x="1079500" y="533400"/>
                </a:cubicBezTo>
                <a:cubicBezTo>
                  <a:pt x="1079500" y="444500"/>
                  <a:pt x="1168400" y="355600"/>
                  <a:pt x="1257300" y="355600"/>
                </a:cubicBezTo>
                <a:cubicBezTo>
                  <a:pt x="1358900" y="355600"/>
                  <a:pt x="1435100" y="279400"/>
                  <a:pt x="1435100" y="177800"/>
                </a:cubicBezTo>
                <a:cubicBezTo>
                  <a:pt x="1435100" y="76200"/>
                  <a:pt x="1524000" y="0"/>
                  <a:pt x="1625600" y="0"/>
                </a:cubicBezTo>
                <a:cubicBezTo>
                  <a:pt x="1714500" y="0"/>
                  <a:pt x="1879600" y="76200"/>
                  <a:pt x="1981200" y="177800"/>
                </a:cubicBezTo>
                <a:cubicBezTo>
                  <a:pt x="2082800" y="279400"/>
                  <a:pt x="2159000" y="444500"/>
                  <a:pt x="2159000" y="533400"/>
                </a:cubicBezTo>
                <a:cubicBezTo>
                  <a:pt x="2159000" y="635000"/>
                  <a:pt x="2082800" y="711200"/>
                  <a:pt x="1981200" y="711200"/>
                </a:cubicBezTo>
                <a:cubicBezTo>
                  <a:pt x="1879600" y="711200"/>
                  <a:pt x="1803400" y="876300"/>
                  <a:pt x="1803400" y="1079500"/>
                </a:cubicBezTo>
                <a:cubicBezTo>
                  <a:pt x="1803400" y="1270000"/>
                  <a:pt x="1714500" y="1435100"/>
                  <a:pt x="1625600" y="1435100"/>
                </a:cubicBezTo>
                <a:cubicBezTo>
                  <a:pt x="1524000" y="1435100"/>
                  <a:pt x="1435100" y="1600200"/>
                  <a:pt x="1435100" y="1790700"/>
                </a:cubicBezTo>
                <a:cubicBezTo>
                  <a:pt x="1435100" y="1993900"/>
                  <a:pt x="1358900" y="2146300"/>
                  <a:pt x="1257300" y="2146300"/>
                </a:cubicBezTo>
                <a:cubicBezTo>
                  <a:pt x="1168400" y="2146300"/>
                  <a:pt x="1079500" y="2311400"/>
                  <a:pt x="1079500" y="2514600"/>
                </a:cubicBezTo>
                <a:cubicBezTo>
                  <a:pt x="1079500" y="2705100"/>
                  <a:pt x="838200" y="2870200"/>
                  <a:pt x="546100" y="2870200"/>
                </a:cubicBezTo>
                <a:close/>
                <a:moveTo>
                  <a:pt x="4622800" y="9728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3" name="Freeform 3353"/>
          <p:cNvSpPr/>
          <p:nvPr/>
        </p:nvSpPr>
        <p:spPr>
          <a:xfrm rot="0" flipH="0" flipV="0">
            <a:off x="23358806" y="18884608"/>
            <a:ext cx="53327" cy="57861"/>
          </a:xfrm>
          <a:custGeom>
            <a:pathLst>
              <a:path w="6273800" h="6807200">
                <a:moveTo>
                  <a:pt x="5664200" y="1066800"/>
                </a:moveTo>
                <a:lnTo>
                  <a:pt x="2844800" y="1066800"/>
                </a:lnTo>
                <a:cubicBezTo>
                  <a:pt x="2235200" y="1066800"/>
                  <a:pt x="2032000" y="1244600"/>
                  <a:pt x="1816100" y="1955800"/>
                </a:cubicBezTo>
                <a:lnTo>
                  <a:pt x="1778000" y="2070100"/>
                </a:lnTo>
                <a:cubicBezTo>
                  <a:pt x="1549400" y="2819400"/>
                  <a:pt x="1562100" y="2870200"/>
                  <a:pt x="2120900" y="2870200"/>
                </a:cubicBezTo>
                <a:lnTo>
                  <a:pt x="3975100" y="2870200"/>
                </a:lnTo>
                <a:cubicBezTo>
                  <a:pt x="4305300" y="2870200"/>
                  <a:pt x="4483100" y="3035300"/>
                  <a:pt x="4483100" y="3378200"/>
                </a:cubicBezTo>
                <a:lnTo>
                  <a:pt x="4483100" y="3429000"/>
                </a:lnTo>
                <a:cubicBezTo>
                  <a:pt x="4483100" y="3771900"/>
                  <a:pt x="4318000" y="3937000"/>
                  <a:pt x="3975100" y="3937000"/>
                </a:cubicBezTo>
                <a:lnTo>
                  <a:pt x="1765300" y="3937000"/>
                </a:lnTo>
                <a:cubicBezTo>
                  <a:pt x="1485900" y="3937000"/>
                  <a:pt x="1219200" y="4127500"/>
                  <a:pt x="1168400" y="4343400"/>
                </a:cubicBezTo>
                <a:cubicBezTo>
                  <a:pt x="1066800" y="4800600"/>
                  <a:pt x="1054100" y="5283200"/>
                  <a:pt x="1130300" y="5549900"/>
                </a:cubicBezTo>
                <a:cubicBezTo>
                  <a:pt x="1155700" y="5651500"/>
                  <a:pt x="1409700" y="5727700"/>
                  <a:pt x="1701800" y="5727700"/>
                </a:cubicBezTo>
                <a:lnTo>
                  <a:pt x="3619500" y="5727700"/>
                </a:lnTo>
                <a:cubicBezTo>
                  <a:pt x="3898900" y="5727700"/>
                  <a:pt x="4292600" y="5803900"/>
                  <a:pt x="4483100" y="5892800"/>
                </a:cubicBezTo>
                <a:cubicBezTo>
                  <a:pt x="4826000" y="6032500"/>
                  <a:pt x="4914900" y="6235700"/>
                  <a:pt x="4787900" y="6629400"/>
                </a:cubicBezTo>
                <a:cubicBezTo>
                  <a:pt x="4762500" y="6731000"/>
                  <a:pt x="4508500" y="6807200"/>
                  <a:pt x="4229100" y="6807200"/>
                </a:cubicBezTo>
                <a:lnTo>
                  <a:pt x="1409700" y="6807200"/>
                </a:lnTo>
                <a:cubicBezTo>
                  <a:pt x="1130300" y="6807200"/>
                  <a:pt x="901700" y="6731000"/>
                  <a:pt x="901700" y="6629400"/>
                </a:cubicBezTo>
                <a:cubicBezTo>
                  <a:pt x="901700" y="6527800"/>
                  <a:pt x="774700" y="6451600"/>
                  <a:pt x="635000" y="6451600"/>
                </a:cubicBezTo>
                <a:cubicBezTo>
                  <a:pt x="342900" y="6451600"/>
                  <a:pt x="177800" y="6184900"/>
                  <a:pt x="177800" y="5689600"/>
                </a:cubicBezTo>
                <a:cubicBezTo>
                  <a:pt x="177800" y="5511800"/>
                  <a:pt x="139700" y="5372100"/>
                  <a:pt x="88900" y="5372100"/>
                </a:cubicBezTo>
                <a:cubicBezTo>
                  <a:pt x="38100" y="5372100"/>
                  <a:pt x="0" y="5295900"/>
                  <a:pt x="0" y="5194300"/>
                </a:cubicBezTo>
                <a:cubicBezTo>
                  <a:pt x="0" y="5092700"/>
                  <a:pt x="63500" y="4787900"/>
                  <a:pt x="127000" y="4521200"/>
                </a:cubicBezTo>
                <a:lnTo>
                  <a:pt x="774700" y="1917700"/>
                </a:lnTo>
                <a:cubicBezTo>
                  <a:pt x="850900" y="1651000"/>
                  <a:pt x="1041400" y="1333500"/>
                  <a:pt x="1206500" y="1219200"/>
                </a:cubicBezTo>
                <a:cubicBezTo>
                  <a:pt x="1358900" y="1104900"/>
                  <a:pt x="1651000" y="825500"/>
                  <a:pt x="1841500" y="609600"/>
                </a:cubicBezTo>
                <a:lnTo>
                  <a:pt x="1892300" y="546100"/>
                </a:lnTo>
                <a:cubicBezTo>
                  <a:pt x="2311400" y="63500"/>
                  <a:pt x="2463800" y="0"/>
                  <a:pt x="3111500" y="0"/>
                </a:cubicBezTo>
                <a:lnTo>
                  <a:pt x="5765800" y="0"/>
                </a:lnTo>
                <a:cubicBezTo>
                  <a:pt x="6045200" y="0"/>
                  <a:pt x="6273800" y="152400"/>
                  <a:pt x="6273800" y="355600"/>
                </a:cubicBezTo>
                <a:cubicBezTo>
                  <a:pt x="6273800" y="546100"/>
                  <a:pt x="6248400" y="800100"/>
                  <a:pt x="6223000" y="889000"/>
                </a:cubicBezTo>
                <a:cubicBezTo>
                  <a:pt x="6197600" y="990600"/>
                  <a:pt x="5943600" y="1066800"/>
                  <a:pt x="5664200" y="1066800"/>
                </a:cubicBezTo>
                <a:close/>
                <a:moveTo>
                  <a:pt x="59436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4" name="Freeform 3354"/>
          <p:cNvSpPr/>
          <p:nvPr/>
        </p:nvSpPr>
        <p:spPr>
          <a:xfrm rot="0" flipH="0" flipV="0">
            <a:off x="23419685" y="18860427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5" name="Freeform 3355"/>
          <p:cNvSpPr/>
          <p:nvPr/>
        </p:nvSpPr>
        <p:spPr>
          <a:xfrm rot="0" flipH="0" flipV="0">
            <a:off x="23475922" y="1888482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6" name="Freeform 3356"/>
          <p:cNvSpPr/>
          <p:nvPr/>
        </p:nvSpPr>
        <p:spPr>
          <a:xfrm rot="0" flipH="0" flipV="0">
            <a:off x="23539608" y="1888460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7" name="Freeform 3357"/>
          <p:cNvSpPr/>
          <p:nvPr/>
        </p:nvSpPr>
        <p:spPr>
          <a:xfrm rot="0" flipH="0" flipV="0">
            <a:off x="23605453" y="1888482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8" name="Freeform 3358"/>
          <p:cNvSpPr/>
          <p:nvPr/>
        </p:nvSpPr>
        <p:spPr>
          <a:xfrm rot="0" flipH="0" flipV="0">
            <a:off x="23665576" y="1888482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9" name="Freeform 3359"/>
          <p:cNvSpPr/>
          <p:nvPr/>
        </p:nvSpPr>
        <p:spPr>
          <a:xfrm rot="0" flipH="0" flipV="0">
            <a:off x="23726130" y="18884824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0" name="Freeform 3360"/>
          <p:cNvSpPr/>
          <p:nvPr/>
        </p:nvSpPr>
        <p:spPr>
          <a:xfrm rot="0" flipH="0" flipV="0">
            <a:off x="23784958" y="18885147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1" name="Freeform 3361"/>
          <p:cNvSpPr/>
          <p:nvPr/>
        </p:nvSpPr>
        <p:spPr>
          <a:xfrm rot="0" flipH="0" flipV="0">
            <a:off x="23902504" y="18860319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2" name="Freeform 3362"/>
          <p:cNvSpPr/>
          <p:nvPr/>
        </p:nvSpPr>
        <p:spPr>
          <a:xfrm rot="0" flipH="0" flipV="0">
            <a:off x="24012429" y="18884824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3" name="Freeform 3363"/>
          <p:cNvSpPr/>
          <p:nvPr/>
        </p:nvSpPr>
        <p:spPr>
          <a:xfrm rot="0" flipH="0" flipV="0">
            <a:off x="24074169" y="1888471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4" name="Freeform 3364"/>
          <p:cNvSpPr/>
          <p:nvPr/>
        </p:nvSpPr>
        <p:spPr>
          <a:xfrm rot="0" flipH="0" flipV="0">
            <a:off x="24130405" y="18884824"/>
            <a:ext cx="73190" cy="57969"/>
          </a:xfrm>
          <a:custGeom>
            <a:pathLst>
              <a:path w="8610600" h="6819900">
                <a:moveTo>
                  <a:pt x="2717800" y="4699000"/>
                </a:moveTo>
                <a:lnTo>
                  <a:pt x="1447800" y="6070600"/>
                </a:lnTo>
                <a:cubicBezTo>
                  <a:pt x="1066800" y="6477000"/>
                  <a:pt x="622300" y="6819900"/>
                  <a:pt x="469900" y="6819900"/>
                </a:cubicBezTo>
                <a:cubicBezTo>
                  <a:pt x="114300" y="6819900"/>
                  <a:pt x="0" y="6718300"/>
                  <a:pt x="0" y="6375400"/>
                </a:cubicBezTo>
                <a:cubicBezTo>
                  <a:pt x="0" y="6223000"/>
                  <a:pt x="330200" y="5778500"/>
                  <a:pt x="736600" y="5397500"/>
                </a:cubicBezTo>
                <a:lnTo>
                  <a:pt x="1778000" y="4394200"/>
                </a:lnTo>
                <a:cubicBezTo>
                  <a:pt x="2184400" y="4000500"/>
                  <a:pt x="2514600" y="3416300"/>
                  <a:pt x="2514600" y="3098800"/>
                </a:cubicBezTo>
                <a:cubicBezTo>
                  <a:pt x="2514600" y="2540000"/>
                  <a:pt x="2438400" y="2336800"/>
                  <a:pt x="2247900" y="2336800"/>
                </a:cubicBezTo>
                <a:cubicBezTo>
                  <a:pt x="2095500" y="2336800"/>
                  <a:pt x="1612900" y="927100"/>
                  <a:pt x="1612900" y="495300"/>
                </a:cubicBezTo>
                <a:cubicBezTo>
                  <a:pt x="1612900" y="419100"/>
                  <a:pt x="1638300" y="279400"/>
                  <a:pt x="1663700" y="177800"/>
                </a:cubicBezTo>
                <a:cubicBezTo>
                  <a:pt x="1701800" y="88900"/>
                  <a:pt x="1905000" y="0"/>
                  <a:pt x="2120900" y="0"/>
                </a:cubicBezTo>
                <a:cubicBezTo>
                  <a:pt x="2578100" y="0"/>
                  <a:pt x="3403600" y="1600200"/>
                  <a:pt x="3403600" y="2463800"/>
                </a:cubicBezTo>
                <a:cubicBezTo>
                  <a:pt x="3403600" y="3352800"/>
                  <a:pt x="3898900" y="3505200"/>
                  <a:pt x="4038600" y="2654300"/>
                </a:cubicBezTo>
                <a:cubicBezTo>
                  <a:pt x="4089400" y="2324100"/>
                  <a:pt x="4127500" y="2044700"/>
                  <a:pt x="4127500" y="2019300"/>
                </a:cubicBezTo>
                <a:cubicBezTo>
                  <a:pt x="4127500" y="1168400"/>
                  <a:pt x="4749800" y="0"/>
                  <a:pt x="5207000" y="0"/>
                </a:cubicBezTo>
                <a:cubicBezTo>
                  <a:pt x="5295900" y="0"/>
                  <a:pt x="5461000" y="88900"/>
                  <a:pt x="5562600" y="177800"/>
                </a:cubicBezTo>
                <a:cubicBezTo>
                  <a:pt x="5753100" y="368300"/>
                  <a:pt x="5803900" y="838200"/>
                  <a:pt x="5651500" y="990600"/>
                </a:cubicBezTo>
                <a:cubicBezTo>
                  <a:pt x="5207000" y="1435100"/>
                  <a:pt x="4864100" y="2870200"/>
                  <a:pt x="5207000" y="2870200"/>
                </a:cubicBezTo>
                <a:cubicBezTo>
                  <a:pt x="5295900" y="2870200"/>
                  <a:pt x="5689600" y="2540000"/>
                  <a:pt x="6057900" y="2120900"/>
                </a:cubicBezTo>
                <a:lnTo>
                  <a:pt x="7289800" y="762000"/>
                </a:lnTo>
                <a:cubicBezTo>
                  <a:pt x="7670800" y="342900"/>
                  <a:pt x="8039100" y="0"/>
                  <a:pt x="8115300" y="0"/>
                </a:cubicBezTo>
                <a:cubicBezTo>
                  <a:pt x="8343900" y="0"/>
                  <a:pt x="8610600" y="342900"/>
                  <a:pt x="8610600" y="635000"/>
                </a:cubicBezTo>
                <a:cubicBezTo>
                  <a:pt x="8610600" y="774700"/>
                  <a:pt x="8280400" y="1219200"/>
                  <a:pt x="7874000" y="1612900"/>
                </a:cubicBezTo>
                <a:lnTo>
                  <a:pt x="6832600" y="2616200"/>
                </a:lnTo>
                <a:cubicBezTo>
                  <a:pt x="6172200" y="3251200"/>
                  <a:pt x="5829300" y="4305300"/>
                  <a:pt x="6273800" y="4305300"/>
                </a:cubicBezTo>
                <a:cubicBezTo>
                  <a:pt x="6477000" y="4305300"/>
                  <a:pt x="6731000" y="4800600"/>
                  <a:pt x="6997700" y="5651500"/>
                </a:cubicBezTo>
                <a:cubicBezTo>
                  <a:pt x="7188200" y="6248400"/>
                  <a:pt x="7213600" y="6591300"/>
                  <a:pt x="7086600" y="6731000"/>
                </a:cubicBezTo>
                <a:cubicBezTo>
                  <a:pt x="7035800" y="6781800"/>
                  <a:pt x="6794500" y="6819900"/>
                  <a:pt x="6540500" y="6819900"/>
                </a:cubicBezTo>
                <a:cubicBezTo>
                  <a:pt x="6083300" y="6819900"/>
                  <a:pt x="5562600" y="5981700"/>
                  <a:pt x="5562600" y="5245100"/>
                </a:cubicBezTo>
                <a:cubicBezTo>
                  <a:pt x="5562600" y="4597400"/>
                  <a:pt x="5168900" y="3594100"/>
                  <a:pt x="4914900" y="3594100"/>
                </a:cubicBezTo>
                <a:cubicBezTo>
                  <a:pt x="4775200" y="3594100"/>
                  <a:pt x="4622800" y="3810000"/>
                  <a:pt x="4572000" y="4076700"/>
                </a:cubicBezTo>
                <a:cubicBezTo>
                  <a:pt x="4521200" y="4356100"/>
                  <a:pt x="4483100" y="4597400"/>
                  <a:pt x="4483100" y="4622800"/>
                </a:cubicBezTo>
                <a:cubicBezTo>
                  <a:pt x="4483100" y="5740400"/>
                  <a:pt x="4064000" y="6819900"/>
                  <a:pt x="3632200" y="6819900"/>
                </a:cubicBezTo>
                <a:cubicBezTo>
                  <a:pt x="3416300" y="6819900"/>
                  <a:pt x="3225800" y="6413500"/>
                  <a:pt x="3225800" y="5918200"/>
                </a:cubicBezTo>
                <a:cubicBezTo>
                  <a:pt x="3225800" y="5422900"/>
                  <a:pt x="3314700" y="4978400"/>
                  <a:pt x="3403600" y="4914900"/>
                </a:cubicBezTo>
                <a:cubicBezTo>
                  <a:pt x="3581400" y="4800600"/>
                  <a:pt x="3670300" y="3949700"/>
                  <a:pt x="3492500" y="3949700"/>
                </a:cubicBezTo>
                <a:cubicBezTo>
                  <a:pt x="3454400" y="3949700"/>
                  <a:pt x="3098800" y="4279900"/>
                  <a:pt x="2717800" y="4699000"/>
                </a:cubicBezTo>
                <a:close/>
                <a:moveTo>
                  <a:pt x="20828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5" name="Freeform 3365"/>
          <p:cNvSpPr/>
          <p:nvPr/>
        </p:nvSpPr>
        <p:spPr>
          <a:xfrm rot="0" flipH="0" flipV="0">
            <a:off x="24207907" y="1888482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6" name="Freeform 3366"/>
          <p:cNvSpPr/>
          <p:nvPr/>
        </p:nvSpPr>
        <p:spPr>
          <a:xfrm rot="0" flipH="0" flipV="0">
            <a:off x="24271915" y="1888471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7" name="Freeform 3367"/>
          <p:cNvSpPr/>
          <p:nvPr/>
        </p:nvSpPr>
        <p:spPr>
          <a:xfrm rot="0" flipH="0" flipV="0">
            <a:off x="24327071" y="18886227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8" name="Freeform 3368"/>
          <p:cNvSpPr/>
          <p:nvPr/>
        </p:nvSpPr>
        <p:spPr>
          <a:xfrm rot="0" flipH="0" flipV="0">
            <a:off x="24393129" y="18885147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9" name="Freeform 3369"/>
          <p:cNvSpPr/>
          <p:nvPr/>
        </p:nvSpPr>
        <p:spPr>
          <a:xfrm rot="0" flipH="0" flipV="0">
            <a:off x="24509216" y="18884824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0" name="Freeform 3370"/>
          <p:cNvSpPr/>
          <p:nvPr/>
        </p:nvSpPr>
        <p:spPr>
          <a:xfrm rot="0" flipH="0" flipV="0">
            <a:off x="24562065" y="1888547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1" name="Freeform 3371"/>
          <p:cNvSpPr/>
          <p:nvPr/>
        </p:nvSpPr>
        <p:spPr>
          <a:xfrm rot="0" flipH="0" flipV="0">
            <a:off x="24631537" y="1888471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2" name="Freeform 3372"/>
          <p:cNvSpPr/>
          <p:nvPr/>
        </p:nvSpPr>
        <p:spPr>
          <a:xfrm rot="0" flipH="0" flipV="0">
            <a:off x="24689675" y="18884716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3" name="Freeform 3373"/>
          <p:cNvSpPr/>
          <p:nvPr/>
        </p:nvSpPr>
        <p:spPr>
          <a:xfrm rot="0" flipH="0" flipV="0">
            <a:off x="24748893" y="18884608"/>
            <a:ext cx="45770" cy="57969"/>
          </a:xfrm>
          <a:custGeom>
            <a:pathLst>
              <a:path w="5384800" h="6819900">
                <a:moveTo>
                  <a:pt x="3797300" y="6819900"/>
                </a:moveTo>
                <a:lnTo>
                  <a:pt x="508000" y="6819900"/>
                </a:lnTo>
                <a:cubicBezTo>
                  <a:pt x="165100" y="6819900"/>
                  <a:pt x="0" y="6654800"/>
                  <a:pt x="0" y="6311900"/>
                </a:cubicBezTo>
                <a:lnTo>
                  <a:pt x="0" y="6248400"/>
                </a:lnTo>
                <a:cubicBezTo>
                  <a:pt x="0" y="5969000"/>
                  <a:pt x="88900" y="5740400"/>
                  <a:pt x="177800" y="5740400"/>
                </a:cubicBezTo>
                <a:cubicBezTo>
                  <a:pt x="279400" y="5740400"/>
                  <a:pt x="368300" y="5511800"/>
                  <a:pt x="368300" y="5232400"/>
                </a:cubicBezTo>
                <a:lnTo>
                  <a:pt x="368300" y="4813300"/>
                </a:lnTo>
                <a:cubicBezTo>
                  <a:pt x="368300" y="4533900"/>
                  <a:pt x="444500" y="4305300"/>
                  <a:pt x="546100" y="4305300"/>
                </a:cubicBezTo>
                <a:cubicBezTo>
                  <a:pt x="635000" y="4305300"/>
                  <a:pt x="723900" y="4076700"/>
                  <a:pt x="723900" y="3797300"/>
                </a:cubicBezTo>
                <a:lnTo>
                  <a:pt x="723900" y="3746500"/>
                </a:lnTo>
                <a:cubicBezTo>
                  <a:pt x="723900" y="3467100"/>
                  <a:pt x="800100" y="3238500"/>
                  <a:pt x="901700" y="3238500"/>
                </a:cubicBezTo>
                <a:cubicBezTo>
                  <a:pt x="1003300" y="3238500"/>
                  <a:pt x="1079500" y="2997200"/>
                  <a:pt x="1079500" y="2717800"/>
                </a:cubicBezTo>
                <a:lnTo>
                  <a:pt x="1079500" y="2311400"/>
                </a:lnTo>
                <a:cubicBezTo>
                  <a:pt x="1079500" y="2032000"/>
                  <a:pt x="1155700" y="1803400"/>
                  <a:pt x="1257300" y="1803400"/>
                </a:cubicBezTo>
                <a:cubicBezTo>
                  <a:pt x="1358900" y="1803400"/>
                  <a:pt x="1435100" y="1574800"/>
                  <a:pt x="1435100" y="1282700"/>
                </a:cubicBezTo>
                <a:lnTo>
                  <a:pt x="1435100" y="876300"/>
                </a:lnTo>
                <a:cubicBezTo>
                  <a:pt x="1435100" y="279400"/>
                  <a:pt x="1663700" y="0"/>
                  <a:pt x="2159000" y="0"/>
                </a:cubicBezTo>
                <a:cubicBezTo>
                  <a:pt x="2349500" y="0"/>
                  <a:pt x="2514600" y="228600"/>
                  <a:pt x="2514600" y="508000"/>
                </a:cubicBezTo>
                <a:lnTo>
                  <a:pt x="2514600" y="927100"/>
                </a:lnTo>
                <a:cubicBezTo>
                  <a:pt x="2514600" y="1206500"/>
                  <a:pt x="2438400" y="1435100"/>
                  <a:pt x="2336800" y="1435100"/>
                </a:cubicBezTo>
                <a:cubicBezTo>
                  <a:pt x="2235200" y="1435100"/>
                  <a:pt x="2159000" y="1663700"/>
                  <a:pt x="2159000" y="1943100"/>
                </a:cubicBezTo>
                <a:lnTo>
                  <a:pt x="2159000" y="2362200"/>
                </a:lnTo>
                <a:cubicBezTo>
                  <a:pt x="2159000" y="2755900"/>
                  <a:pt x="2273300" y="2870200"/>
                  <a:pt x="2667000" y="2870200"/>
                </a:cubicBezTo>
                <a:lnTo>
                  <a:pt x="3797300" y="2870200"/>
                </a:lnTo>
                <a:cubicBezTo>
                  <a:pt x="4076700" y="2870200"/>
                  <a:pt x="4305300" y="2959100"/>
                  <a:pt x="4305300" y="3048000"/>
                </a:cubicBezTo>
                <a:cubicBezTo>
                  <a:pt x="4305300" y="3149600"/>
                  <a:pt x="4470400" y="3238500"/>
                  <a:pt x="4660900" y="3238500"/>
                </a:cubicBezTo>
                <a:cubicBezTo>
                  <a:pt x="5156200" y="3238500"/>
                  <a:pt x="5384800" y="3505200"/>
                  <a:pt x="5384800" y="4102100"/>
                </a:cubicBezTo>
                <a:lnTo>
                  <a:pt x="5384800" y="5232400"/>
                </a:lnTo>
                <a:cubicBezTo>
                  <a:pt x="5384800" y="5511800"/>
                  <a:pt x="5219700" y="5905500"/>
                  <a:pt x="5029200" y="6108700"/>
                </a:cubicBezTo>
                <a:lnTo>
                  <a:pt x="4673600" y="6464300"/>
                </a:lnTo>
                <a:cubicBezTo>
                  <a:pt x="4470400" y="6654800"/>
                  <a:pt x="4076700" y="6819900"/>
                  <a:pt x="3797300" y="6819900"/>
                </a:cubicBezTo>
                <a:close/>
                <a:moveTo>
                  <a:pt x="63500" y="6832600"/>
                </a:moveTo>
                <a:moveTo>
                  <a:pt x="3797300" y="3949700"/>
                </a:moveTo>
                <a:lnTo>
                  <a:pt x="1943100" y="3949700"/>
                </a:lnTo>
                <a:cubicBezTo>
                  <a:pt x="1536700" y="3949700"/>
                  <a:pt x="1435100" y="4051300"/>
                  <a:pt x="1435100" y="4457700"/>
                </a:cubicBezTo>
                <a:lnTo>
                  <a:pt x="1435100" y="4876800"/>
                </a:lnTo>
                <a:cubicBezTo>
                  <a:pt x="1435100" y="5156200"/>
                  <a:pt x="1358900" y="5384800"/>
                  <a:pt x="1257300" y="5384800"/>
                </a:cubicBezTo>
                <a:cubicBezTo>
                  <a:pt x="1155700" y="5384800"/>
                  <a:pt x="1079500" y="5461000"/>
                  <a:pt x="1079500" y="5562600"/>
                </a:cubicBezTo>
                <a:cubicBezTo>
                  <a:pt x="1079500" y="5664200"/>
                  <a:pt x="1308100" y="5740400"/>
                  <a:pt x="1587500" y="5740400"/>
                </a:cubicBezTo>
                <a:lnTo>
                  <a:pt x="3441700" y="5740400"/>
                </a:lnTo>
                <a:cubicBezTo>
                  <a:pt x="4038600" y="5740400"/>
                  <a:pt x="4305300" y="5524500"/>
                  <a:pt x="4305300" y="5029200"/>
                </a:cubicBezTo>
                <a:cubicBezTo>
                  <a:pt x="4305300" y="4826000"/>
                  <a:pt x="4394200" y="4660900"/>
                  <a:pt x="4483100" y="4660900"/>
                </a:cubicBezTo>
                <a:cubicBezTo>
                  <a:pt x="4584700" y="4660900"/>
                  <a:pt x="4660900" y="4584700"/>
                  <a:pt x="4660900" y="4483100"/>
                </a:cubicBezTo>
                <a:cubicBezTo>
                  <a:pt x="4660900" y="4165600"/>
                  <a:pt x="4318000" y="3949700"/>
                  <a:pt x="3797300" y="3949700"/>
                </a:cubicBezTo>
                <a:close/>
                <a:moveTo>
                  <a:pt x="29337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4" name="Freeform 3374"/>
          <p:cNvSpPr/>
          <p:nvPr/>
        </p:nvSpPr>
        <p:spPr>
          <a:xfrm rot="0" flipH="0" flipV="0">
            <a:off x="24813507" y="1888471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5" name="Freeform 3375"/>
          <p:cNvSpPr/>
          <p:nvPr/>
        </p:nvSpPr>
        <p:spPr>
          <a:xfrm rot="0" flipH="0" flipV="0">
            <a:off x="24869702" y="18885039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6" name="Freeform 3376"/>
          <p:cNvSpPr/>
          <p:nvPr/>
        </p:nvSpPr>
        <p:spPr>
          <a:xfrm rot="0" flipH="0" flipV="0">
            <a:off x="24948135" y="18861075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7" name="Freeform 3377"/>
          <p:cNvSpPr/>
          <p:nvPr/>
        </p:nvSpPr>
        <p:spPr>
          <a:xfrm rot="0" flipH="0" flipV="0">
            <a:off x="25027502" y="18884824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8" name="Freeform 3378"/>
          <p:cNvSpPr/>
          <p:nvPr/>
        </p:nvSpPr>
        <p:spPr>
          <a:xfrm rot="0" flipH="0" flipV="0">
            <a:off x="25088592" y="18884176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9" name="Freeform 3379"/>
          <p:cNvSpPr/>
          <p:nvPr/>
        </p:nvSpPr>
        <p:spPr>
          <a:xfrm rot="0" flipH="0" flipV="0">
            <a:off x="25138886" y="1888547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0" name="Freeform 3380"/>
          <p:cNvSpPr/>
          <p:nvPr/>
        </p:nvSpPr>
        <p:spPr>
          <a:xfrm rot="0" flipH="0" flipV="0">
            <a:off x="25207532" y="18884176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1" name="Freeform 3381"/>
          <p:cNvSpPr/>
          <p:nvPr/>
        </p:nvSpPr>
        <p:spPr>
          <a:xfrm rot="0" flipH="0" flipV="0">
            <a:off x="25267543" y="18860427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2" name="Freeform 3382"/>
          <p:cNvSpPr/>
          <p:nvPr/>
        </p:nvSpPr>
        <p:spPr>
          <a:xfrm rot="0" flipH="0" flipV="0">
            <a:off x="25330143" y="18861938"/>
            <a:ext cx="56349" cy="80746"/>
          </a:xfrm>
          <a:custGeom>
            <a:pathLst>
              <a:path w="6629400" h="9499600">
                <a:moveTo>
                  <a:pt x="2324100" y="0"/>
                </a:moveTo>
                <a:lnTo>
                  <a:pt x="6096000" y="0"/>
                </a:lnTo>
                <a:cubicBezTo>
                  <a:pt x="6527800" y="0"/>
                  <a:pt x="6629400" y="88900"/>
                  <a:pt x="6629400" y="444500"/>
                </a:cubicBezTo>
                <a:cubicBezTo>
                  <a:pt x="6629400" y="596900"/>
                  <a:pt x="6464300" y="736600"/>
                  <a:pt x="6273800" y="749300"/>
                </a:cubicBezTo>
                <a:lnTo>
                  <a:pt x="4622800" y="863600"/>
                </a:lnTo>
                <a:cubicBezTo>
                  <a:pt x="4419600" y="876300"/>
                  <a:pt x="4127500" y="863600"/>
                  <a:pt x="3975100" y="838200"/>
                </a:cubicBezTo>
                <a:cubicBezTo>
                  <a:pt x="3708400" y="787400"/>
                  <a:pt x="3403600" y="965200"/>
                  <a:pt x="3403600" y="1168400"/>
                </a:cubicBezTo>
                <a:cubicBezTo>
                  <a:pt x="3403600" y="1219200"/>
                  <a:pt x="3492500" y="1384300"/>
                  <a:pt x="3606800" y="1549400"/>
                </a:cubicBezTo>
                <a:lnTo>
                  <a:pt x="4787900" y="3276600"/>
                </a:lnTo>
                <a:cubicBezTo>
                  <a:pt x="4902200" y="3441700"/>
                  <a:pt x="5080000" y="3619500"/>
                  <a:pt x="5181600" y="3695700"/>
                </a:cubicBezTo>
                <a:cubicBezTo>
                  <a:pt x="5461000" y="3860800"/>
                  <a:pt x="5613400" y="4699000"/>
                  <a:pt x="5499100" y="5359400"/>
                </a:cubicBezTo>
                <a:lnTo>
                  <a:pt x="5283200" y="6578600"/>
                </a:lnTo>
                <a:cubicBezTo>
                  <a:pt x="5257800" y="6756400"/>
                  <a:pt x="5168900" y="7061200"/>
                  <a:pt x="5105400" y="7226300"/>
                </a:cubicBezTo>
                <a:lnTo>
                  <a:pt x="4851400" y="7874000"/>
                </a:lnTo>
                <a:cubicBezTo>
                  <a:pt x="4775200" y="8039100"/>
                  <a:pt x="4610100" y="8305800"/>
                  <a:pt x="4470400" y="8445500"/>
                </a:cubicBezTo>
                <a:lnTo>
                  <a:pt x="3835400" y="9067800"/>
                </a:lnTo>
                <a:cubicBezTo>
                  <a:pt x="3556000" y="9359900"/>
                  <a:pt x="3136900" y="9499600"/>
                  <a:pt x="2603500" y="9499600"/>
                </a:cubicBezTo>
                <a:lnTo>
                  <a:pt x="1257300" y="9499600"/>
                </a:lnTo>
                <a:cubicBezTo>
                  <a:pt x="482600" y="9499600"/>
                  <a:pt x="0" y="8851900"/>
                  <a:pt x="0" y="7797800"/>
                </a:cubicBezTo>
                <a:lnTo>
                  <a:pt x="0" y="7353300"/>
                </a:lnTo>
                <a:cubicBezTo>
                  <a:pt x="0" y="7150100"/>
                  <a:pt x="25400" y="6845300"/>
                  <a:pt x="50800" y="6654800"/>
                </a:cubicBezTo>
                <a:lnTo>
                  <a:pt x="266700" y="5435600"/>
                </a:lnTo>
                <a:cubicBezTo>
                  <a:pt x="292100" y="5257800"/>
                  <a:pt x="393700" y="4965700"/>
                  <a:pt x="482600" y="4800600"/>
                </a:cubicBezTo>
                <a:lnTo>
                  <a:pt x="850900" y="4127500"/>
                </a:lnTo>
                <a:cubicBezTo>
                  <a:pt x="939800" y="3962400"/>
                  <a:pt x="1130300" y="3721100"/>
                  <a:pt x="1270000" y="3581400"/>
                </a:cubicBezTo>
                <a:lnTo>
                  <a:pt x="1358900" y="3479800"/>
                </a:lnTo>
                <a:cubicBezTo>
                  <a:pt x="1498600" y="3340100"/>
                  <a:pt x="1778000" y="3149600"/>
                  <a:pt x="1981200" y="3060700"/>
                </a:cubicBezTo>
                <a:lnTo>
                  <a:pt x="2057400" y="3022600"/>
                </a:lnTo>
                <a:cubicBezTo>
                  <a:pt x="2247900" y="2933700"/>
                  <a:pt x="2552700" y="2819400"/>
                  <a:pt x="2730500" y="2781300"/>
                </a:cubicBezTo>
                <a:cubicBezTo>
                  <a:pt x="3086100" y="2692400"/>
                  <a:pt x="3136900" y="2463800"/>
                  <a:pt x="2857500" y="2044700"/>
                </a:cubicBezTo>
                <a:lnTo>
                  <a:pt x="2578100" y="1587500"/>
                </a:lnTo>
                <a:cubicBezTo>
                  <a:pt x="2476500" y="1435100"/>
                  <a:pt x="2298700" y="1231900"/>
                  <a:pt x="2171700" y="1168400"/>
                </a:cubicBezTo>
                <a:cubicBezTo>
                  <a:pt x="1930400" y="1003300"/>
                  <a:pt x="1790700" y="736600"/>
                  <a:pt x="1790700" y="406400"/>
                </a:cubicBezTo>
                <a:cubicBezTo>
                  <a:pt x="1790700" y="88900"/>
                  <a:pt x="1917700" y="0"/>
                  <a:pt x="2324100" y="0"/>
                </a:cubicBezTo>
                <a:close/>
                <a:moveTo>
                  <a:pt x="8839200" y="9499600"/>
                </a:moveTo>
                <a:moveTo>
                  <a:pt x="4229100" y="6400800"/>
                </a:moveTo>
                <a:lnTo>
                  <a:pt x="4406900" y="5715000"/>
                </a:lnTo>
                <a:cubicBezTo>
                  <a:pt x="4445000" y="5524500"/>
                  <a:pt x="4483100" y="5219700"/>
                  <a:pt x="4483100" y="5016500"/>
                </a:cubicBezTo>
                <a:lnTo>
                  <a:pt x="4483100" y="4660900"/>
                </a:lnTo>
                <a:cubicBezTo>
                  <a:pt x="4483100" y="4267200"/>
                  <a:pt x="4381500" y="4127500"/>
                  <a:pt x="3937000" y="3924300"/>
                </a:cubicBezTo>
                <a:lnTo>
                  <a:pt x="3886200" y="3898900"/>
                </a:lnTo>
                <a:cubicBezTo>
                  <a:pt x="3530600" y="3746500"/>
                  <a:pt x="3289300" y="3733800"/>
                  <a:pt x="2743200" y="3860800"/>
                </a:cubicBezTo>
                <a:lnTo>
                  <a:pt x="2717800" y="3860800"/>
                </a:lnTo>
                <a:cubicBezTo>
                  <a:pt x="2501900" y="3911600"/>
                  <a:pt x="2209800" y="4064000"/>
                  <a:pt x="2082800" y="4203700"/>
                </a:cubicBezTo>
                <a:lnTo>
                  <a:pt x="1981200" y="4292600"/>
                </a:lnTo>
                <a:cubicBezTo>
                  <a:pt x="1841500" y="4432300"/>
                  <a:pt x="1663700" y="4686300"/>
                  <a:pt x="1587500" y="4851400"/>
                </a:cubicBezTo>
                <a:lnTo>
                  <a:pt x="1358900" y="5334000"/>
                </a:lnTo>
                <a:cubicBezTo>
                  <a:pt x="1282700" y="5499100"/>
                  <a:pt x="1181100" y="5791200"/>
                  <a:pt x="1143000" y="5969000"/>
                </a:cubicBezTo>
                <a:lnTo>
                  <a:pt x="977900" y="6667500"/>
                </a:lnTo>
                <a:cubicBezTo>
                  <a:pt x="927100" y="6845300"/>
                  <a:pt x="901700" y="7150100"/>
                  <a:pt x="901700" y="7353300"/>
                </a:cubicBezTo>
                <a:lnTo>
                  <a:pt x="901700" y="7950200"/>
                </a:lnTo>
                <a:cubicBezTo>
                  <a:pt x="901700" y="8343900"/>
                  <a:pt x="1244600" y="8610600"/>
                  <a:pt x="1790700" y="8610600"/>
                </a:cubicBezTo>
                <a:lnTo>
                  <a:pt x="2222500" y="8610600"/>
                </a:lnTo>
                <a:cubicBezTo>
                  <a:pt x="2425700" y="8610600"/>
                  <a:pt x="2743200" y="8521700"/>
                  <a:pt x="2946400" y="8407400"/>
                </a:cubicBezTo>
                <a:cubicBezTo>
                  <a:pt x="3136900" y="8293100"/>
                  <a:pt x="3378200" y="8166100"/>
                  <a:pt x="3467100" y="8128000"/>
                </a:cubicBezTo>
                <a:cubicBezTo>
                  <a:pt x="3568700" y="8089900"/>
                  <a:pt x="3695700" y="7899400"/>
                  <a:pt x="3771900" y="7721600"/>
                </a:cubicBezTo>
                <a:lnTo>
                  <a:pt x="4025900" y="7061200"/>
                </a:lnTo>
                <a:cubicBezTo>
                  <a:pt x="4102100" y="6883400"/>
                  <a:pt x="4191000" y="6591300"/>
                  <a:pt x="4229100" y="6400800"/>
                </a:cubicBezTo>
                <a:close/>
                <a:moveTo>
                  <a:pt x="2438400" y="9499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3" name="Freeform 3383"/>
          <p:cNvSpPr/>
          <p:nvPr/>
        </p:nvSpPr>
        <p:spPr>
          <a:xfrm rot="0" flipH="0" flipV="0">
            <a:off x="25388102" y="1888460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4" name="Freeform 3384"/>
          <p:cNvSpPr/>
          <p:nvPr/>
        </p:nvSpPr>
        <p:spPr>
          <a:xfrm rot="0" flipH="0" flipV="0">
            <a:off x="25463333" y="18886659"/>
            <a:ext cx="46094" cy="56457"/>
          </a:xfrm>
          <a:custGeom>
            <a:pathLst>
              <a:path w="5422900" h="6642100">
                <a:moveTo>
                  <a:pt x="3111500" y="3746500"/>
                </a:moveTo>
                <a:lnTo>
                  <a:pt x="1193800" y="3632200"/>
                </a:lnTo>
                <a:cubicBezTo>
                  <a:pt x="647700" y="3606800"/>
                  <a:pt x="444500" y="3505200"/>
                  <a:pt x="317500" y="3225800"/>
                </a:cubicBezTo>
                <a:cubicBezTo>
                  <a:pt x="38100" y="2540000"/>
                  <a:pt x="0" y="2209800"/>
                  <a:pt x="127000" y="1651000"/>
                </a:cubicBezTo>
                <a:lnTo>
                  <a:pt x="292100" y="952500"/>
                </a:lnTo>
                <a:cubicBezTo>
                  <a:pt x="419100" y="368300"/>
                  <a:pt x="698500" y="0"/>
                  <a:pt x="1003300" y="0"/>
                </a:cubicBezTo>
                <a:cubicBezTo>
                  <a:pt x="1397000" y="0"/>
                  <a:pt x="1485900" y="101600"/>
                  <a:pt x="1485900" y="546100"/>
                </a:cubicBezTo>
                <a:cubicBezTo>
                  <a:pt x="1485900" y="736600"/>
                  <a:pt x="1447800" y="1054100"/>
                  <a:pt x="1397000" y="1244600"/>
                </a:cubicBezTo>
                <a:lnTo>
                  <a:pt x="1295400" y="1625600"/>
                </a:lnTo>
                <a:cubicBezTo>
                  <a:pt x="1257300" y="1816100"/>
                  <a:pt x="1155700" y="1981200"/>
                  <a:pt x="1079500" y="1981200"/>
                </a:cubicBezTo>
                <a:cubicBezTo>
                  <a:pt x="1003300" y="1981200"/>
                  <a:pt x="939800" y="2019300"/>
                  <a:pt x="939800" y="2070100"/>
                </a:cubicBezTo>
                <a:cubicBezTo>
                  <a:pt x="939800" y="2171700"/>
                  <a:pt x="1193800" y="2578100"/>
                  <a:pt x="1358900" y="2755900"/>
                </a:cubicBezTo>
                <a:cubicBezTo>
                  <a:pt x="1435100" y="2819400"/>
                  <a:pt x="1651000" y="2870200"/>
                  <a:pt x="1841500" y="2870200"/>
                </a:cubicBezTo>
                <a:lnTo>
                  <a:pt x="3454400" y="2870200"/>
                </a:lnTo>
                <a:cubicBezTo>
                  <a:pt x="3886200" y="2870200"/>
                  <a:pt x="3962400" y="2806700"/>
                  <a:pt x="4076700" y="2336800"/>
                </a:cubicBezTo>
                <a:lnTo>
                  <a:pt x="4508500" y="482600"/>
                </a:lnTo>
                <a:cubicBezTo>
                  <a:pt x="4610100" y="38100"/>
                  <a:pt x="4648200" y="0"/>
                  <a:pt x="4978400" y="0"/>
                </a:cubicBezTo>
                <a:cubicBezTo>
                  <a:pt x="5334000" y="0"/>
                  <a:pt x="5422900" y="114300"/>
                  <a:pt x="5422900" y="546100"/>
                </a:cubicBezTo>
                <a:lnTo>
                  <a:pt x="5422900" y="723900"/>
                </a:lnTo>
                <a:cubicBezTo>
                  <a:pt x="5422900" y="914400"/>
                  <a:pt x="5384800" y="1231900"/>
                  <a:pt x="5334000" y="1422400"/>
                </a:cubicBezTo>
                <a:lnTo>
                  <a:pt x="3962400" y="6286500"/>
                </a:lnTo>
                <a:cubicBezTo>
                  <a:pt x="3898900" y="6515100"/>
                  <a:pt x="3733800" y="6642100"/>
                  <a:pt x="3505200" y="6642100"/>
                </a:cubicBezTo>
                <a:lnTo>
                  <a:pt x="3454400" y="6642100"/>
                </a:lnTo>
                <a:cubicBezTo>
                  <a:pt x="3263900" y="6642100"/>
                  <a:pt x="3060700" y="6502400"/>
                  <a:pt x="3009900" y="6324600"/>
                </a:cubicBezTo>
                <a:cubicBezTo>
                  <a:pt x="2908300" y="5969000"/>
                  <a:pt x="2908300" y="5969000"/>
                  <a:pt x="3009900" y="5575300"/>
                </a:cubicBezTo>
                <a:lnTo>
                  <a:pt x="3098800" y="5194300"/>
                </a:lnTo>
                <a:cubicBezTo>
                  <a:pt x="3149600" y="5003800"/>
                  <a:pt x="3251200" y="4838700"/>
                  <a:pt x="3327400" y="4838700"/>
                </a:cubicBezTo>
                <a:cubicBezTo>
                  <a:pt x="3390900" y="4838700"/>
                  <a:pt x="3454400" y="4686300"/>
                  <a:pt x="3454400" y="4483100"/>
                </a:cubicBezTo>
                <a:lnTo>
                  <a:pt x="3454400" y="4127500"/>
                </a:lnTo>
                <a:cubicBezTo>
                  <a:pt x="3454400" y="3822700"/>
                  <a:pt x="3403600" y="3771900"/>
                  <a:pt x="3111500" y="3746500"/>
                </a:cubicBezTo>
                <a:close/>
                <a:moveTo>
                  <a:pt x="1828800" y="6591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5" name="Freeform 3385"/>
          <p:cNvSpPr/>
          <p:nvPr/>
        </p:nvSpPr>
        <p:spPr>
          <a:xfrm rot="0" flipH="0" flipV="0">
            <a:off x="25517081" y="1888601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6" name="Freeform 3386"/>
          <p:cNvSpPr/>
          <p:nvPr/>
        </p:nvSpPr>
        <p:spPr>
          <a:xfrm rot="0" flipH="0" flipV="0">
            <a:off x="25573746" y="18885039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7" name="Freeform 3387"/>
          <p:cNvSpPr/>
          <p:nvPr/>
        </p:nvSpPr>
        <p:spPr>
          <a:xfrm rot="0" flipH="0" flipV="0">
            <a:off x="25654050" y="1888601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8" name="Freeform 3388"/>
          <p:cNvSpPr/>
          <p:nvPr/>
        </p:nvSpPr>
        <p:spPr>
          <a:xfrm rot="0" flipH="0" flipV="0">
            <a:off x="25765117" y="18884824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9" name="Freeform 3389"/>
          <p:cNvSpPr/>
          <p:nvPr/>
        </p:nvSpPr>
        <p:spPr>
          <a:xfrm rot="0" flipH="0" flipV="0">
            <a:off x="25816598" y="1888547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0" name="Freeform 3390"/>
          <p:cNvSpPr/>
          <p:nvPr/>
        </p:nvSpPr>
        <p:spPr>
          <a:xfrm rot="0" flipH="0" flipV="0">
            <a:off x="25884704" y="1888471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1" name="Freeform 3391"/>
          <p:cNvSpPr/>
          <p:nvPr/>
        </p:nvSpPr>
        <p:spPr>
          <a:xfrm rot="0" flipH="0" flipV="0">
            <a:off x="25940502" y="18884824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2" name="Freeform 3392"/>
          <p:cNvSpPr/>
          <p:nvPr/>
        </p:nvSpPr>
        <p:spPr>
          <a:xfrm rot="0" flipH="0" flipV="0">
            <a:off x="25999863" y="18884716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3" name="Freeform 3393"/>
          <p:cNvSpPr/>
          <p:nvPr/>
        </p:nvSpPr>
        <p:spPr>
          <a:xfrm rot="0" flipH="0" flipV="0">
            <a:off x="26060952" y="1888460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4" name="Freeform 3394"/>
          <p:cNvSpPr/>
          <p:nvPr/>
        </p:nvSpPr>
        <p:spPr>
          <a:xfrm rot="0" flipH="0" flipV="0">
            <a:off x="26130567" y="18860427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5" name="Freeform 3395"/>
          <p:cNvSpPr/>
          <p:nvPr/>
        </p:nvSpPr>
        <p:spPr>
          <a:xfrm rot="0" flipH="0" flipV="0">
            <a:off x="26187338" y="18884824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6" name="Freeform 3396"/>
          <p:cNvSpPr/>
          <p:nvPr/>
        </p:nvSpPr>
        <p:spPr>
          <a:xfrm rot="0" flipH="0" flipV="0">
            <a:off x="26243677" y="18885147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7" name="Freeform 3397"/>
          <p:cNvSpPr/>
          <p:nvPr/>
        </p:nvSpPr>
        <p:spPr>
          <a:xfrm rot="0" flipH="0" flipV="0">
            <a:off x="26365662" y="18859995"/>
            <a:ext cx="48793" cy="82365"/>
          </a:xfrm>
          <a:custGeom>
            <a:pathLst>
              <a:path w="5740400" h="9690100">
                <a:moveTo>
                  <a:pt x="5181600" y="5753100"/>
                </a:moveTo>
                <a:lnTo>
                  <a:pt x="3886200" y="8293100"/>
                </a:lnTo>
                <a:cubicBezTo>
                  <a:pt x="3759200" y="8534400"/>
                  <a:pt x="3467100" y="8877300"/>
                  <a:pt x="3238500" y="9055100"/>
                </a:cubicBezTo>
                <a:lnTo>
                  <a:pt x="3073400" y="9194800"/>
                </a:lnTo>
                <a:cubicBezTo>
                  <a:pt x="2540000" y="9613900"/>
                  <a:pt x="2336800" y="9690100"/>
                  <a:pt x="1727200" y="9690100"/>
                </a:cubicBezTo>
                <a:lnTo>
                  <a:pt x="1587500" y="9690100"/>
                </a:lnTo>
                <a:cubicBezTo>
                  <a:pt x="647700" y="9690100"/>
                  <a:pt x="0" y="8915400"/>
                  <a:pt x="0" y="7797800"/>
                </a:cubicBezTo>
                <a:lnTo>
                  <a:pt x="0" y="6426200"/>
                </a:lnTo>
                <a:cubicBezTo>
                  <a:pt x="0" y="6146800"/>
                  <a:pt x="38100" y="5715000"/>
                  <a:pt x="101600" y="5448300"/>
                </a:cubicBezTo>
                <a:lnTo>
                  <a:pt x="215900" y="4864100"/>
                </a:lnTo>
                <a:cubicBezTo>
                  <a:pt x="279400" y="4597400"/>
                  <a:pt x="406400" y="4191000"/>
                  <a:pt x="508000" y="3937000"/>
                </a:cubicBezTo>
                <a:lnTo>
                  <a:pt x="1130300" y="2362200"/>
                </a:lnTo>
                <a:cubicBezTo>
                  <a:pt x="1231900" y="2120900"/>
                  <a:pt x="1422400" y="1803400"/>
                  <a:pt x="1549400" y="1676400"/>
                </a:cubicBezTo>
                <a:cubicBezTo>
                  <a:pt x="1689100" y="1549400"/>
                  <a:pt x="1879600" y="1308100"/>
                  <a:pt x="1993900" y="1143000"/>
                </a:cubicBezTo>
                <a:cubicBezTo>
                  <a:pt x="2540000" y="368300"/>
                  <a:pt x="3175000" y="0"/>
                  <a:pt x="4000500" y="0"/>
                </a:cubicBezTo>
                <a:lnTo>
                  <a:pt x="4152900" y="0"/>
                </a:lnTo>
                <a:cubicBezTo>
                  <a:pt x="4991100" y="0"/>
                  <a:pt x="5740400" y="965200"/>
                  <a:pt x="5740400" y="2070100"/>
                </a:cubicBezTo>
                <a:lnTo>
                  <a:pt x="5740400" y="3086100"/>
                </a:lnTo>
                <a:cubicBezTo>
                  <a:pt x="5740400" y="3365500"/>
                  <a:pt x="5689600" y="3810000"/>
                  <a:pt x="5638800" y="4064000"/>
                </a:cubicBezTo>
                <a:lnTo>
                  <a:pt x="5499100" y="4826000"/>
                </a:lnTo>
                <a:cubicBezTo>
                  <a:pt x="5461000" y="5092700"/>
                  <a:pt x="5308600" y="5511800"/>
                  <a:pt x="5181600" y="5753100"/>
                </a:cubicBezTo>
                <a:close/>
                <a:moveTo>
                  <a:pt x="2336800" y="9728200"/>
                </a:moveTo>
                <a:moveTo>
                  <a:pt x="2095500" y="2870200"/>
                </a:moveTo>
                <a:lnTo>
                  <a:pt x="1244600" y="5092700"/>
                </a:lnTo>
                <a:cubicBezTo>
                  <a:pt x="1155700" y="5359400"/>
                  <a:pt x="1066800" y="5791200"/>
                  <a:pt x="1066800" y="6070600"/>
                </a:cubicBezTo>
                <a:lnTo>
                  <a:pt x="1066800" y="7747000"/>
                </a:lnTo>
                <a:cubicBezTo>
                  <a:pt x="1066800" y="8356600"/>
                  <a:pt x="1295400" y="8610600"/>
                  <a:pt x="1854200" y="8610600"/>
                </a:cubicBezTo>
                <a:cubicBezTo>
                  <a:pt x="2413000" y="8610600"/>
                  <a:pt x="2832100" y="8331200"/>
                  <a:pt x="3111500" y="7785100"/>
                </a:cubicBezTo>
                <a:lnTo>
                  <a:pt x="3937000" y="6121400"/>
                </a:lnTo>
                <a:cubicBezTo>
                  <a:pt x="4064000" y="5867400"/>
                  <a:pt x="4216400" y="5448300"/>
                  <a:pt x="4279900" y="5181600"/>
                </a:cubicBezTo>
                <a:lnTo>
                  <a:pt x="4724400" y="3352800"/>
                </a:lnTo>
                <a:cubicBezTo>
                  <a:pt x="4914900" y="2565400"/>
                  <a:pt x="4800600" y="1574800"/>
                  <a:pt x="4483100" y="1257300"/>
                </a:cubicBezTo>
                <a:cubicBezTo>
                  <a:pt x="4191000" y="977900"/>
                  <a:pt x="3429000" y="1054100"/>
                  <a:pt x="3073400" y="1409700"/>
                </a:cubicBezTo>
                <a:cubicBezTo>
                  <a:pt x="2616200" y="1866900"/>
                  <a:pt x="2311400" y="2336800"/>
                  <a:pt x="2095500" y="2870200"/>
                </a:cubicBezTo>
                <a:close/>
                <a:moveTo>
                  <a:pt x="5219700" y="9728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8" name="Rectangle 3398"/>
          <p:cNvSpPr/>
          <p:nvPr/>
        </p:nvSpPr>
        <p:spPr>
          <a:xfrm rot="0" flipH="0" flipV="0">
            <a:off x="26412189" y="18805372"/>
            <a:ext cx="3013001" cy="172287"/>
          </a:xfrm>
          <a:prstGeom prst="rect">
            <a:avLst/>
          </a:prstGeom>
        </p:spPr>
      </p:sp>
      <p:sp>
        <p:nvSpPr>
          <p:cNvPr id="3399" name="Freeform 3399"/>
          <p:cNvSpPr/>
          <p:nvPr/>
        </p:nvSpPr>
        <p:spPr>
          <a:xfrm rot="0" flipH="0" flipV="0">
            <a:off x="26417478" y="18929839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0" name="Freeform 3400"/>
          <p:cNvSpPr/>
          <p:nvPr/>
        </p:nvSpPr>
        <p:spPr>
          <a:xfrm rot="0" flipH="0" flipV="0">
            <a:off x="26443350" y="18929839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1" name="Freeform 3401"/>
          <p:cNvSpPr/>
          <p:nvPr/>
        </p:nvSpPr>
        <p:spPr>
          <a:xfrm rot="0" flipH="0" flipV="0">
            <a:off x="26469224" y="18929839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2" name="Freeform 3402"/>
          <p:cNvSpPr/>
          <p:nvPr/>
        </p:nvSpPr>
        <p:spPr>
          <a:xfrm rot="0" flipH="0" flipV="0">
            <a:off x="26496631" y="18859131"/>
            <a:ext cx="58616" cy="83877"/>
          </a:xfrm>
          <a:custGeom>
            <a:pathLst>
              <a:path w="6896100" h="9867900">
                <a:moveTo>
                  <a:pt x="6362700" y="1079500"/>
                </a:moveTo>
                <a:lnTo>
                  <a:pt x="3606800" y="1079500"/>
                </a:lnTo>
                <a:cubicBezTo>
                  <a:pt x="3365500" y="1079500"/>
                  <a:pt x="3187700" y="1206500"/>
                  <a:pt x="3073400" y="1447800"/>
                </a:cubicBezTo>
                <a:lnTo>
                  <a:pt x="3048000" y="1524000"/>
                </a:lnTo>
                <a:cubicBezTo>
                  <a:pt x="2946400" y="1714500"/>
                  <a:pt x="2832100" y="2044700"/>
                  <a:pt x="2781300" y="2260600"/>
                </a:cubicBezTo>
                <a:lnTo>
                  <a:pt x="2616200" y="2946400"/>
                </a:lnTo>
                <a:cubicBezTo>
                  <a:pt x="2451100" y="3644900"/>
                  <a:pt x="2527300" y="3949700"/>
                  <a:pt x="2870200" y="3975100"/>
                </a:cubicBezTo>
                <a:lnTo>
                  <a:pt x="4203700" y="4051300"/>
                </a:lnTo>
                <a:cubicBezTo>
                  <a:pt x="4394200" y="4064000"/>
                  <a:pt x="4673600" y="4140200"/>
                  <a:pt x="4851400" y="4203700"/>
                </a:cubicBezTo>
                <a:lnTo>
                  <a:pt x="5029200" y="4292600"/>
                </a:lnTo>
                <a:cubicBezTo>
                  <a:pt x="5562600" y="4521200"/>
                  <a:pt x="5765800" y="4838700"/>
                  <a:pt x="5765800" y="5473700"/>
                </a:cubicBezTo>
                <a:lnTo>
                  <a:pt x="5765800" y="6642100"/>
                </a:lnTo>
                <a:cubicBezTo>
                  <a:pt x="5765800" y="6832600"/>
                  <a:pt x="5702300" y="7137400"/>
                  <a:pt x="5626100" y="7302500"/>
                </a:cubicBezTo>
                <a:lnTo>
                  <a:pt x="5397500" y="7861300"/>
                </a:lnTo>
                <a:cubicBezTo>
                  <a:pt x="5270500" y="8166100"/>
                  <a:pt x="4864100" y="8788400"/>
                  <a:pt x="4673600" y="8978900"/>
                </a:cubicBezTo>
                <a:lnTo>
                  <a:pt x="4584700" y="9080500"/>
                </a:lnTo>
                <a:cubicBezTo>
                  <a:pt x="4216400" y="9436100"/>
                  <a:pt x="3149600" y="9867900"/>
                  <a:pt x="2628900" y="9867900"/>
                </a:cubicBezTo>
                <a:lnTo>
                  <a:pt x="736600" y="9867900"/>
                </a:lnTo>
                <a:cubicBezTo>
                  <a:pt x="342900" y="9867900"/>
                  <a:pt x="254000" y="9804400"/>
                  <a:pt x="114300" y="9461500"/>
                </a:cubicBezTo>
                <a:cubicBezTo>
                  <a:pt x="0" y="9169400"/>
                  <a:pt x="0" y="9169400"/>
                  <a:pt x="203200" y="8966200"/>
                </a:cubicBezTo>
                <a:cubicBezTo>
                  <a:pt x="304800" y="8864600"/>
                  <a:pt x="546100" y="8788400"/>
                  <a:pt x="736600" y="8788400"/>
                </a:cubicBezTo>
                <a:lnTo>
                  <a:pt x="3073400" y="8788400"/>
                </a:lnTo>
                <a:cubicBezTo>
                  <a:pt x="3289300" y="8788400"/>
                  <a:pt x="3517900" y="8699500"/>
                  <a:pt x="3683000" y="8534400"/>
                </a:cubicBezTo>
                <a:lnTo>
                  <a:pt x="4076700" y="8140700"/>
                </a:lnTo>
                <a:cubicBezTo>
                  <a:pt x="4216400" y="8013700"/>
                  <a:pt x="4368800" y="7734300"/>
                  <a:pt x="4432300" y="7531100"/>
                </a:cubicBezTo>
                <a:lnTo>
                  <a:pt x="4762500" y="6375400"/>
                </a:lnTo>
                <a:cubicBezTo>
                  <a:pt x="4902200" y="5892800"/>
                  <a:pt x="4889500" y="5791200"/>
                  <a:pt x="4711700" y="5499100"/>
                </a:cubicBezTo>
                <a:cubicBezTo>
                  <a:pt x="4470400" y="5105400"/>
                  <a:pt x="4343400" y="5029200"/>
                  <a:pt x="3962400" y="5029200"/>
                </a:cubicBezTo>
                <a:lnTo>
                  <a:pt x="2171700" y="5029200"/>
                </a:lnTo>
                <a:cubicBezTo>
                  <a:pt x="1587500" y="5029200"/>
                  <a:pt x="1447800" y="4927600"/>
                  <a:pt x="1485900" y="4572000"/>
                </a:cubicBezTo>
                <a:lnTo>
                  <a:pt x="1587500" y="3302000"/>
                </a:lnTo>
                <a:cubicBezTo>
                  <a:pt x="1600200" y="3111500"/>
                  <a:pt x="1651000" y="2806700"/>
                  <a:pt x="1689100" y="2616200"/>
                </a:cubicBezTo>
                <a:lnTo>
                  <a:pt x="2032000" y="1130300"/>
                </a:lnTo>
                <a:cubicBezTo>
                  <a:pt x="2070100" y="939800"/>
                  <a:pt x="2222500" y="673100"/>
                  <a:pt x="2374900" y="533400"/>
                </a:cubicBezTo>
                <a:lnTo>
                  <a:pt x="2654300" y="266700"/>
                </a:lnTo>
                <a:cubicBezTo>
                  <a:pt x="2806700" y="114300"/>
                  <a:pt x="3086100" y="0"/>
                  <a:pt x="3289300" y="0"/>
                </a:cubicBezTo>
                <a:lnTo>
                  <a:pt x="5943600" y="0"/>
                </a:lnTo>
                <a:cubicBezTo>
                  <a:pt x="6134100" y="0"/>
                  <a:pt x="6413500" y="76200"/>
                  <a:pt x="6565900" y="152400"/>
                </a:cubicBezTo>
                <a:cubicBezTo>
                  <a:pt x="6832600" y="304800"/>
                  <a:pt x="6896100" y="533400"/>
                  <a:pt x="6781800" y="901700"/>
                </a:cubicBezTo>
                <a:cubicBezTo>
                  <a:pt x="6756400" y="1003300"/>
                  <a:pt x="6565900" y="1079500"/>
                  <a:pt x="6362700" y="1079500"/>
                </a:cubicBezTo>
                <a:close/>
                <a:moveTo>
                  <a:pt x="8826500" y="9829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3" name="Freeform 3403"/>
          <p:cNvSpPr/>
          <p:nvPr/>
        </p:nvSpPr>
        <p:spPr>
          <a:xfrm rot="0" flipH="0" flipV="0">
            <a:off x="26606653" y="18886227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4" name="Freeform 3404"/>
          <p:cNvSpPr/>
          <p:nvPr/>
        </p:nvSpPr>
        <p:spPr>
          <a:xfrm rot="0" flipH="0" flipV="0">
            <a:off x="26675175" y="18885039"/>
            <a:ext cx="64446" cy="57105"/>
          </a:xfrm>
          <a:custGeom>
            <a:pathLst>
              <a:path w="7581900" h="6718300">
                <a:moveTo>
                  <a:pt x="114300" y="5664200"/>
                </a:moveTo>
                <a:lnTo>
                  <a:pt x="1485900" y="673100"/>
                </a:lnTo>
                <a:cubicBezTo>
                  <a:pt x="1600200" y="228600"/>
                  <a:pt x="1752600" y="88900"/>
                  <a:pt x="2082800" y="88900"/>
                </a:cubicBezTo>
                <a:cubicBezTo>
                  <a:pt x="2235200" y="88900"/>
                  <a:pt x="2438400" y="228600"/>
                  <a:pt x="2540000" y="393700"/>
                </a:cubicBezTo>
                <a:lnTo>
                  <a:pt x="3568700" y="2108200"/>
                </a:lnTo>
                <a:cubicBezTo>
                  <a:pt x="3784600" y="2489200"/>
                  <a:pt x="4241800" y="2501900"/>
                  <a:pt x="4584700" y="2159000"/>
                </a:cubicBezTo>
                <a:lnTo>
                  <a:pt x="4610100" y="2133600"/>
                </a:lnTo>
                <a:cubicBezTo>
                  <a:pt x="4749800" y="1993900"/>
                  <a:pt x="4953000" y="1854200"/>
                  <a:pt x="5041900" y="1828800"/>
                </a:cubicBezTo>
                <a:cubicBezTo>
                  <a:pt x="5143500" y="1790700"/>
                  <a:pt x="5219700" y="1676400"/>
                  <a:pt x="5219700" y="1562100"/>
                </a:cubicBezTo>
                <a:cubicBezTo>
                  <a:pt x="5219700" y="1435100"/>
                  <a:pt x="5295900" y="1320800"/>
                  <a:pt x="5372100" y="1282700"/>
                </a:cubicBezTo>
                <a:cubicBezTo>
                  <a:pt x="5461000" y="1257300"/>
                  <a:pt x="5638800" y="1104900"/>
                  <a:pt x="5778500" y="965200"/>
                </a:cubicBezTo>
                <a:lnTo>
                  <a:pt x="6400800" y="342900"/>
                </a:lnTo>
                <a:cubicBezTo>
                  <a:pt x="6654800" y="88900"/>
                  <a:pt x="7289800" y="0"/>
                  <a:pt x="7467600" y="177800"/>
                </a:cubicBezTo>
                <a:cubicBezTo>
                  <a:pt x="7581900" y="292100"/>
                  <a:pt x="7581900" y="889000"/>
                  <a:pt x="7467600" y="1333500"/>
                </a:cubicBezTo>
                <a:lnTo>
                  <a:pt x="6134100" y="6375400"/>
                </a:lnTo>
                <a:cubicBezTo>
                  <a:pt x="6070600" y="6616700"/>
                  <a:pt x="5930900" y="6718300"/>
                  <a:pt x="5689600" y="6718300"/>
                </a:cubicBezTo>
                <a:lnTo>
                  <a:pt x="5588000" y="6718300"/>
                </a:lnTo>
                <a:cubicBezTo>
                  <a:pt x="5130800" y="6718300"/>
                  <a:pt x="5041900" y="6629400"/>
                  <a:pt x="5041900" y="6184900"/>
                </a:cubicBezTo>
                <a:cubicBezTo>
                  <a:pt x="5041900" y="5981700"/>
                  <a:pt x="5092700" y="5664200"/>
                  <a:pt x="5156200" y="5473700"/>
                </a:cubicBezTo>
                <a:lnTo>
                  <a:pt x="5829300" y="3403600"/>
                </a:lnTo>
                <a:cubicBezTo>
                  <a:pt x="5892800" y="3200400"/>
                  <a:pt x="5943600" y="2908300"/>
                  <a:pt x="5943600" y="2730500"/>
                </a:cubicBezTo>
                <a:cubicBezTo>
                  <a:pt x="5943600" y="2349500"/>
                  <a:pt x="5676900" y="2324100"/>
                  <a:pt x="5308600" y="2679700"/>
                </a:cubicBezTo>
                <a:lnTo>
                  <a:pt x="4343400" y="3594100"/>
                </a:lnTo>
                <a:cubicBezTo>
                  <a:pt x="4064000" y="3848100"/>
                  <a:pt x="3517900" y="3937000"/>
                  <a:pt x="3340100" y="3759200"/>
                </a:cubicBezTo>
                <a:cubicBezTo>
                  <a:pt x="3289300" y="3708400"/>
                  <a:pt x="3187700" y="3530600"/>
                  <a:pt x="3111500" y="3365500"/>
                </a:cubicBezTo>
                <a:lnTo>
                  <a:pt x="2857500" y="2806700"/>
                </a:lnTo>
                <a:cubicBezTo>
                  <a:pt x="2616200" y="2286000"/>
                  <a:pt x="2451100" y="2057400"/>
                  <a:pt x="2311400" y="2057400"/>
                </a:cubicBezTo>
                <a:cubicBezTo>
                  <a:pt x="2235200" y="2057400"/>
                  <a:pt x="2159000" y="2209800"/>
                  <a:pt x="2120900" y="2400300"/>
                </a:cubicBezTo>
                <a:lnTo>
                  <a:pt x="2070100" y="2755900"/>
                </a:lnTo>
                <a:cubicBezTo>
                  <a:pt x="2032000" y="2946400"/>
                  <a:pt x="1968500" y="3251200"/>
                  <a:pt x="1917700" y="3441700"/>
                </a:cubicBezTo>
                <a:lnTo>
                  <a:pt x="1092200" y="6375400"/>
                </a:lnTo>
                <a:cubicBezTo>
                  <a:pt x="1028700" y="6604000"/>
                  <a:pt x="876300" y="6718300"/>
                  <a:pt x="647700" y="6718300"/>
                </a:cubicBezTo>
                <a:lnTo>
                  <a:pt x="558800" y="6718300"/>
                </a:lnTo>
                <a:cubicBezTo>
                  <a:pt x="368300" y="6718300"/>
                  <a:pt x="165100" y="6680200"/>
                  <a:pt x="114300" y="6629400"/>
                </a:cubicBezTo>
                <a:cubicBezTo>
                  <a:pt x="0" y="6515100"/>
                  <a:pt x="0" y="6096000"/>
                  <a:pt x="114300" y="5664200"/>
                </a:cubicBezTo>
                <a:close/>
                <a:moveTo>
                  <a:pt x="10541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5" name="Freeform 3405"/>
          <p:cNvSpPr/>
          <p:nvPr/>
        </p:nvSpPr>
        <p:spPr>
          <a:xfrm rot="0" flipH="0" flipV="0">
            <a:off x="26749954" y="18929839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6" name="Freeform 3406"/>
          <p:cNvSpPr/>
          <p:nvPr/>
        </p:nvSpPr>
        <p:spPr>
          <a:xfrm rot="0" flipH="0" flipV="0">
            <a:off x="26822921" y="18860535"/>
            <a:ext cx="74485" cy="94456"/>
          </a:xfrm>
          <a:custGeom>
            <a:pathLst>
              <a:path w="8763000" h="11112500">
                <a:moveTo>
                  <a:pt x="5740400" y="9677400"/>
                </a:moveTo>
                <a:lnTo>
                  <a:pt x="1790700" y="9677400"/>
                </a:lnTo>
                <a:cubicBezTo>
                  <a:pt x="1397000" y="9677400"/>
                  <a:pt x="1244600" y="9779000"/>
                  <a:pt x="1092200" y="10147300"/>
                </a:cubicBezTo>
                <a:lnTo>
                  <a:pt x="901700" y="10642600"/>
                </a:lnTo>
                <a:cubicBezTo>
                  <a:pt x="800100" y="10896600"/>
                  <a:pt x="609600" y="11112500"/>
                  <a:pt x="469900" y="11112500"/>
                </a:cubicBezTo>
                <a:cubicBezTo>
                  <a:pt x="25400" y="11112500"/>
                  <a:pt x="0" y="11023600"/>
                  <a:pt x="63500" y="10109200"/>
                </a:cubicBezTo>
                <a:lnTo>
                  <a:pt x="76200" y="9880600"/>
                </a:lnTo>
                <a:cubicBezTo>
                  <a:pt x="101600" y="9626600"/>
                  <a:pt x="279400" y="9245600"/>
                  <a:pt x="469900" y="9055100"/>
                </a:cubicBezTo>
                <a:lnTo>
                  <a:pt x="558800" y="8966200"/>
                </a:lnTo>
                <a:cubicBezTo>
                  <a:pt x="762000" y="8763000"/>
                  <a:pt x="1092200" y="8597900"/>
                  <a:pt x="1282700" y="8597900"/>
                </a:cubicBezTo>
                <a:cubicBezTo>
                  <a:pt x="1485900" y="8597900"/>
                  <a:pt x="1638300" y="8445500"/>
                  <a:pt x="1638300" y="8242300"/>
                </a:cubicBezTo>
                <a:cubicBezTo>
                  <a:pt x="1638300" y="8051800"/>
                  <a:pt x="1727200" y="7886700"/>
                  <a:pt x="1816100" y="7886700"/>
                </a:cubicBezTo>
                <a:cubicBezTo>
                  <a:pt x="1917700" y="7886700"/>
                  <a:pt x="2006600" y="7721600"/>
                  <a:pt x="2006600" y="7531100"/>
                </a:cubicBezTo>
                <a:cubicBezTo>
                  <a:pt x="2006600" y="7327900"/>
                  <a:pt x="2057400" y="6946900"/>
                  <a:pt x="2133600" y="6680200"/>
                </a:cubicBezTo>
                <a:lnTo>
                  <a:pt x="2159000" y="6578600"/>
                </a:lnTo>
                <a:cubicBezTo>
                  <a:pt x="2222500" y="6311900"/>
                  <a:pt x="2387600" y="6096000"/>
                  <a:pt x="2501900" y="6096000"/>
                </a:cubicBezTo>
                <a:cubicBezTo>
                  <a:pt x="2616200" y="6096000"/>
                  <a:pt x="2717800" y="5930900"/>
                  <a:pt x="2717800" y="5727700"/>
                </a:cubicBezTo>
                <a:cubicBezTo>
                  <a:pt x="2717800" y="5537200"/>
                  <a:pt x="2806700" y="5156200"/>
                  <a:pt x="2908300" y="4902200"/>
                </a:cubicBezTo>
                <a:lnTo>
                  <a:pt x="4826000" y="0"/>
                </a:lnTo>
                <a:lnTo>
                  <a:pt x="7950200" y="0"/>
                </a:lnTo>
                <a:cubicBezTo>
                  <a:pt x="8229600" y="0"/>
                  <a:pt x="8534400" y="76200"/>
                  <a:pt x="8636000" y="177800"/>
                </a:cubicBezTo>
                <a:cubicBezTo>
                  <a:pt x="8737600" y="279400"/>
                  <a:pt x="8763000" y="584200"/>
                  <a:pt x="8686800" y="850900"/>
                </a:cubicBezTo>
                <a:lnTo>
                  <a:pt x="7480300" y="5676900"/>
                </a:lnTo>
                <a:cubicBezTo>
                  <a:pt x="7416800" y="5956300"/>
                  <a:pt x="7264400" y="6400800"/>
                  <a:pt x="7162800" y="6680200"/>
                </a:cubicBezTo>
                <a:lnTo>
                  <a:pt x="6858000" y="7467600"/>
                </a:lnTo>
                <a:cubicBezTo>
                  <a:pt x="6578600" y="8204200"/>
                  <a:pt x="6616700" y="8572500"/>
                  <a:pt x="7023100" y="8826500"/>
                </a:cubicBezTo>
                <a:cubicBezTo>
                  <a:pt x="7416800" y="9067800"/>
                  <a:pt x="7480300" y="9779000"/>
                  <a:pt x="7188200" y="10502900"/>
                </a:cubicBezTo>
                <a:lnTo>
                  <a:pt x="7124700" y="10642600"/>
                </a:lnTo>
                <a:cubicBezTo>
                  <a:pt x="7023100" y="10896600"/>
                  <a:pt x="6794500" y="11112500"/>
                  <a:pt x="6616700" y="11112500"/>
                </a:cubicBezTo>
                <a:cubicBezTo>
                  <a:pt x="6451600" y="11112500"/>
                  <a:pt x="6210300" y="10960100"/>
                  <a:pt x="6108700" y="10782300"/>
                </a:cubicBezTo>
                <a:cubicBezTo>
                  <a:pt x="6007100" y="10604500"/>
                  <a:pt x="5994400" y="10287000"/>
                  <a:pt x="6083300" y="10071100"/>
                </a:cubicBezTo>
                <a:cubicBezTo>
                  <a:pt x="6172200" y="9855200"/>
                  <a:pt x="6019800" y="9677400"/>
                  <a:pt x="5740400" y="9677400"/>
                </a:cubicBezTo>
                <a:close/>
                <a:moveTo>
                  <a:pt x="-342900" y="9664700"/>
                </a:moveTo>
                <a:moveTo>
                  <a:pt x="3225800" y="8597900"/>
                </a:moveTo>
                <a:lnTo>
                  <a:pt x="5156200" y="8597900"/>
                </a:lnTo>
                <a:cubicBezTo>
                  <a:pt x="5461000" y="8597900"/>
                  <a:pt x="5715000" y="8407400"/>
                  <a:pt x="5791200" y="8115300"/>
                </a:cubicBezTo>
                <a:lnTo>
                  <a:pt x="5816600" y="8013700"/>
                </a:lnTo>
                <a:cubicBezTo>
                  <a:pt x="5892800" y="7747000"/>
                  <a:pt x="5943600" y="7302500"/>
                  <a:pt x="5943600" y="7010400"/>
                </a:cubicBezTo>
                <a:lnTo>
                  <a:pt x="5943600" y="6959600"/>
                </a:lnTo>
                <a:cubicBezTo>
                  <a:pt x="5943600" y="6680200"/>
                  <a:pt x="6007100" y="6451600"/>
                  <a:pt x="6096000" y="6451600"/>
                </a:cubicBezTo>
                <a:cubicBezTo>
                  <a:pt x="6184900" y="6451600"/>
                  <a:pt x="6311900" y="6223000"/>
                  <a:pt x="6375400" y="5956300"/>
                </a:cubicBezTo>
                <a:lnTo>
                  <a:pt x="7429500" y="1917700"/>
                </a:lnTo>
                <a:cubicBezTo>
                  <a:pt x="7505700" y="1651000"/>
                  <a:pt x="7556500" y="1346200"/>
                  <a:pt x="7556500" y="1244600"/>
                </a:cubicBezTo>
                <a:cubicBezTo>
                  <a:pt x="7556500" y="1155700"/>
                  <a:pt x="7327900" y="1066800"/>
                  <a:pt x="7048500" y="1066800"/>
                </a:cubicBezTo>
                <a:lnTo>
                  <a:pt x="6096000" y="1066800"/>
                </a:lnTo>
                <a:cubicBezTo>
                  <a:pt x="5511800" y="1066800"/>
                  <a:pt x="5168900" y="1346200"/>
                  <a:pt x="5003800" y="1981200"/>
                </a:cubicBezTo>
                <a:lnTo>
                  <a:pt x="4991100" y="2057400"/>
                </a:lnTo>
                <a:cubicBezTo>
                  <a:pt x="4927600" y="2298700"/>
                  <a:pt x="4864100" y="2667000"/>
                  <a:pt x="4864100" y="2870200"/>
                </a:cubicBezTo>
                <a:cubicBezTo>
                  <a:pt x="4864100" y="3060700"/>
                  <a:pt x="4787900" y="3225800"/>
                  <a:pt x="4686300" y="3225800"/>
                </a:cubicBezTo>
                <a:cubicBezTo>
                  <a:pt x="4597400" y="3225800"/>
                  <a:pt x="4508500" y="3454400"/>
                  <a:pt x="4508500" y="3733800"/>
                </a:cubicBezTo>
                <a:lnTo>
                  <a:pt x="4508500" y="3784600"/>
                </a:lnTo>
                <a:cubicBezTo>
                  <a:pt x="4508500" y="4064000"/>
                  <a:pt x="4406900" y="4292600"/>
                  <a:pt x="4292600" y="4292600"/>
                </a:cubicBezTo>
                <a:cubicBezTo>
                  <a:pt x="4178300" y="4292600"/>
                  <a:pt x="4013200" y="4521200"/>
                  <a:pt x="3949700" y="4787900"/>
                </a:cubicBezTo>
                <a:lnTo>
                  <a:pt x="3924300" y="4876800"/>
                </a:lnTo>
                <a:cubicBezTo>
                  <a:pt x="3848100" y="5156200"/>
                  <a:pt x="3797300" y="5537200"/>
                  <a:pt x="3797300" y="5727700"/>
                </a:cubicBezTo>
                <a:cubicBezTo>
                  <a:pt x="3797300" y="5930900"/>
                  <a:pt x="3695700" y="6096000"/>
                  <a:pt x="3581400" y="6096000"/>
                </a:cubicBezTo>
                <a:cubicBezTo>
                  <a:pt x="3454400" y="6096000"/>
                  <a:pt x="3302000" y="6311900"/>
                  <a:pt x="3225800" y="6578600"/>
                </a:cubicBezTo>
                <a:lnTo>
                  <a:pt x="3200400" y="6680200"/>
                </a:lnTo>
                <a:cubicBezTo>
                  <a:pt x="3136900" y="6946900"/>
                  <a:pt x="3073400" y="7327900"/>
                  <a:pt x="3073400" y="7531100"/>
                </a:cubicBezTo>
                <a:cubicBezTo>
                  <a:pt x="3073400" y="7721600"/>
                  <a:pt x="2997200" y="7886700"/>
                  <a:pt x="2895600" y="7886700"/>
                </a:cubicBezTo>
                <a:cubicBezTo>
                  <a:pt x="2794000" y="7886700"/>
                  <a:pt x="2717800" y="8051800"/>
                  <a:pt x="2717800" y="8242300"/>
                </a:cubicBezTo>
                <a:cubicBezTo>
                  <a:pt x="2717800" y="8445500"/>
                  <a:pt x="2946400" y="8597900"/>
                  <a:pt x="3225800" y="8597900"/>
                </a:cubicBezTo>
                <a:close/>
                <a:moveTo>
                  <a:pt x="736600" y="96647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7" name="Freeform 3407"/>
          <p:cNvSpPr/>
          <p:nvPr/>
        </p:nvSpPr>
        <p:spPr>
          <a:xfrm rot="0" flipH="0" flipV="0">
            <a:off x="26907683" y="1888471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8" name="Freeform 3408"/>
          <p:cNvSpPr/>
          <p:nvPr/>
        </p:nvSpPr>
        <p:spPr>
          <a:xfrm rot="0" flipH="0" flipV="0">
            <a:off x="26968698" y="18860103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9" name="Freeform 3409"/>
          <p:cNvSpPr/>
          <p:nvPr/>
        </p:nvSpPr>
        <p:spPr>
          <a:xfrm rot="0" flipH="0" flipV="0">
            <a:off x="27024637" y="18884824"/>
            <a:ext cx="73190" cy="57969"/>
          </a:xfrm>
          <a:custGeom>
            <a:pathLst>
              <a:path w="8610600" h="6819900">
                <a:moveTo>
                  <a:pt x="2717800" y="4699000"/>
                </a:moveTo>
                <a:lnTo>
                  <a:pt x="1447800" y="6070600"/>
                </a:lnTo>
                <a:cubicBezTo>
                  <a:pt x="1066800" y="6477000"/>
                  <a:pt x="622300" y="6819900"/>
                  <a:pt x="469900" y="6819900"/>
                </a:cubicBezTo>
                <a:cubicBezTo>
                  <a:pt x="114300" y="6819900"/>
                  <a:pt x="0" y="6718300"/>
                  <a:pt x="0" y="6375400"/>
                </a:cubicBezTo>
                <a:cubicBezTo>
                  <a:pt x="0" y="6223000"/>
                  <a:pt x="330200" y="5778500"/>
                  <a:pt x="736600" y="5397500"/>
                </a:cubicBezTo>
                <a:lnTo>
                  <a:pt x="1778000" y="4394200"/>
                </a:lnTo>
                <a:cubicBezTo>
                  <a:pt x="2184400" y="4000500"/>
                  <a:pt x="2514600" y="3416300"/>
                  <a:pt x="2514600" y="3098800"/>
                </a:cubicBezTo>
                <a:cubicBezTo>
                  <a:pt x="2514600" y="2540000"/>
                  <a:pt x="2438400" y="2336800"/>
                  <a:pt x="2247900" y="2336800"/>
                </a:cubicBezTo>
                <a:cubicBezTo>
                  <a:pt x="2095500" y="2336800"/>
                  <a:pt x="1612900" y="927100"/>
                  <a:pt x="1612900" y="495300"/>
                </a:cubicBezTo>
                <a:cubicBezTo>
                  <a:pt x="1612900" y="419100"/>
                  <a:pt x="1638300" y="279400"/>
                  <a:pt x="1663700" y="177800"/>
                </a:cubicBezTo>
                <a:cubicBezTo>
                  <a:pt x="1701800" y="88900"/>
                  <a:pt x="1905000" y="0"/>
                  <a:pt x="2120900" y="0"/>
                </a:cubicBezTo>
                <a:cubicBezTo>
                  <a:pt x="2578100" y="0"/>
                  <a:pt x="3403600" y="1600200"/>
                  <a:pt x="3403600" y="2463800"/>
                </a:cubicBezTo>
                <a:cubicBezTo>
                  <a:pt x="3403600" y="3352800"/>
                  <a:pt x="3898900" y="3505200"/>
                  <a:pt x="4038600" y="2654300"/>
                </a:cubicBezTo>
                <a:cubicBezTo>
                  <a:pt x="4089400" y="2324100"/>
                  <a:pt x="4127500" y="2044700"/>
                  <a:pt x="4127500" y="2019300"/>
                </a:cubicBezTo>
                <a:cubicBezTo>
                  <a:pt x="4127500" y="1168400"/>
                  <a:pt x="4749800" y="0"/>
                  <a:pt x="5207000" y="0"/>
                </a:cubicBezTo>
                <a:cubicBezTo>
                  <a:pt x="5295900" y="0"/>
                  <a:pt x="5461000" y="88900"/>
                  <a:pt x="5562600" y="177800"/>
                </a:cubicBezTo>
                <a:cubicBezTo>
                  <a:pt x="5753100" y="368300"/>
                  <a:pt x="5803900" y="838200"/>
                  <a:pt x="5651500" y="990600"/>
                </a:cubicBezTo>
                <a:cubicBezTo>
                  <a:pt x="5207000" y="1435100"/>
                  <a:pt x="4864100" y="2870200"/>
                  <a:pt x="5207000" y="2870200"/>
                </a:cubicBezTo>
                <a:cubicBezTo>
                  <a:pt x="5295900" y="2870200"/>
                  <a:pt x="5689600" y="2540000"/>
                  <a:pt x="6057900" y="2120900"/>
                </a:cubicBezTo>
                <a:lnTo>
                  <a:pt x="7289800" y="762000"/>
                </a:lnTo>
                <a:cubicBezTo>
                  <a:pt x="7670800" y="342900"/>
                  <a:pt x="8039100" y="0"/>
                  <a:pt x="8115300" y="0"/>
                </a:cubicBezTo>
                <a:cubicBezTo>
                  <a:pt x="8343900" y="0"/>
                  <a:pt x="8610600" y="342900"/>
                  <a:pt x="8610600" y="635000"/>
                </a:cubicBezTo>
                <a:cubicBezTo>
                  <a:pt x="8610600" y="774700"/>
                  <a:pt x="8280400" y="1219200"/>
                  <a:pt x="7874000" y="1612900"/>
                </a:cubicBezTo>
                <a:lnTo>
                  <a:pt x="6832600" y="2616200"/>
                </a:lnTo>
                <a:cubicBezTo>
                  <a:pt x="6172200" y="3251200"/>
                  <a:pt x="5829300" y="4305300"/>
                  <a:pt x="6273800" y="4305300"/>
                </a:cubicBezTo>
                <a:cubicBezTo>
                  <a:pt x="6477000" y="4305300"/>
                  <a:pt x="6731000" y="4800600"/>
                  <a:pt x="6997700" y="5651500"/>
                </a:cubicBezTo>
                <a:cubicBezTo>
                  <a:pt x="7188200" y="6248400"/>
                  <a:pt x="7213600" y="6591300"/>
                  <a:pt x="7086600" y="6731000"/>
                </a:cubicBezTo>
                <a:cubicBezTo>
                  <a:pt x="7035800" y="6781800"/>
                  <a:pt x="6794500" y="6819900"/>
                  <a:pt x="6540500" y="6819900"/>
                </a:cubicBezTo>
                <a:cubicBezTo>
                  <a:pt x="6083300" y="6819900"/>
                  <a:pt x="5562600" y="5981700"/>
                  <a:pt x="5562600" y="5245100"/>
                </a:cubicBezTo>
                <a:cubicBezTo>
                  <a:pt x="5562600" y="4597400"/>
                  <a:pt x="5168900" y="3594100"/>
                  <a:pt x="4914900" y="3594100"/>
                </a:cubicBezTo>
                <a:cubicBezTo>
                  <a:pt x="4775200" y="3594100"/>
                  <a:pt x="4622800" y="3810000"/>
                  <a:pt x="4572000" y="4076700"/>
                </a:cubicBezTo>
                <a:cubicBezTo>
                  <a:pt x="4521200" y="4356100"/>
                  <a:pt x="4483100" y="4597400"/>
                  <a:pt x="4483100" y="4622800"/>
                </a:cubicBezTo>
                <a:cubicBezTo>
                  <a:pt x="4483100" y="5740400"/>
                  <a:pt x="4064000" y="6819900"/>
                  <a:pt x="3632200" y="6819900"/>
                </a:cubicBezTo>
                <a:cubicBezTo>
                  <a:pt x="3416300" y="6819900"/>
                  <a:pt x="3225800" y="6413500"/>
                  <a:pt x="3225800" y="5918200"/>
                </a:cubicBezTo>
                <a:cubicBezTo>
                  <a:pt x="3225800" y="5422900"/>
                  <a:pt x="3314700" y="4978400"/>
                  <a:pt x="3403600" y="4914900"/>
                </a:cubicBezTo>
                <a:cubicBezTo>
                  <a:pt x="3581400" y="4800600"/>
                  <a:pt x="3670300" y="3949700"/>
                  <a:pt x="3492500" y="3949700"/>
                </a:cubicBezTo>
                <a:cubicBezTo>
                  <a:pt x="3454400" y="3949700"/>
                  <a:pt x="3098800" y="4279900"/>
                  <a:pt x="2717800" y="4699000"/>
                </a:cubicBezTo>
                <a:close/>
                <a:moveTo>
                  <a:pt x="20828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0" name="Freeform 3410"/>
          <p:cNvSpPr/>
          <p:nvPr/>
        </p:nvSpPr>
        <p:spPr>
          <a:xfrm rot="0" flipH="0" flipV="0">
            <a:off x="27106051" y="1888601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1" name="Freeform 3411"/>
          <p:cNvSpPr/>
          <p:nvPr/>
        </p:nvSpPr>
        <p:spPr>
          <a:xfrm rot="0" flipH="0" flipV="0">
            <a:off x="27162749" y="1888482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2" name="Freeform 3412"/>
          <p:cNvSpPr/>
          <p:nvPr/>
        </p:nvSpPr>
        <p:spPr>
          <a:xfrm rot="0" flipH="0" flipV="0">
            <a:off x="27222467" y="18885147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3" name="Freeform 3413"/>
          <p:cNvSpPr/>
          <p:nvPr/>
        </p:nvSpPr>
        <p:spPr>
          <a:xfrm rot="0" flipH="0" flipV="0">
            <a:off x="27338366" y="18858592"/>
            <a:ext cx="47174" cy="83445"/>
          </a:xfrm>
          <a:custGeom>
            <a:pathLst>
              <a:path w="5549900" h="9817100">
                <a:moveTo>
                  <a:pt x="5461000" y="6197600"/>
                </a:moveTo>
                <a:lnTo>
                  <a:pt x="4978400" y="7797800"/>
                </a:lnTo>
                <a:cubicBezTo>
                  <a:pt x="4927600" y="7975600"/>
                  <a:pt x="4800600" y="8267700"/>
                  <a:pt x="4711700" y="8445500"/>
                </a:cubicBezTo>
                <a:lnTo>
                  <a:pt x="4356100" y="9131300"/>
                </a:lnTo>
                <a:cubicBezTo>
                  <a:pt x="4267200" y="9296400"/>
                  <a:pt x="4076700" y="9486900"/>
                  <a:pt x="3937000" y="9525000"/>
                </a:cubicBezTo>
                <a:cubicBezTo>
                  <a:pt x="3784600" y="9575800"/>
                  <a:pt x="3543300" y="9652000"/>
                  <a:pt x="3403600" y="9715500"/>
                </a:cubicBezTo>
                <a:cubicBezTo>
                  <a:pt x="3251200" y="9766300"/>
                  <a:pt x="2971800" y="9817100"/>
                  <a:pt x="2781300" y="9817100"/>
                </a:cubicBezTo>
                <a:lnTo>
                  <a:pt x="1435100" y="9817100"/>
                </a:lnTo>
                <a:cubicBezTo>
                  <a:pt x="1041400" y="9817100"/>
                  <a:pt x="736600" y="9664700"/>
                  <a:pt x="342900" y="9271000"/>
                </a:cubicBezTo>
                <a:lnTo>
                  <a:pt x="254000" y="9169400"/>
                </a:lnTo>
                <a:cubicBezTo>
                  <a:pt x="114300" y="9029700"/>
                  <a:pt x="0" y="8763000"/>
                  <a:pt x="0" y="8559800"/>
                </a:cubicBezTo>
                <a:lnTo>
                  <a:pt x="0" y="7124700"/>
                </a:lnTo>
                <a:cubicBezTo>
                  <a:pt x="0" y="6934200"/>
                  <a:pt x="38100" y="6667500"/>
                  <a:pt x="88900" y="6540500"/>
                </a:cubicBezTo>
                <a:cubicBezTo>
                  <a:pt x="152400" y="6426200"/>
                  <a:pt x="241300" y="6159500"/>
                  <a:pt x="292100" y="5956300"/>
                </a:cubicBezTo>
                <a:lnTo>
                  <a:pt x="431800" y="5435600"/>
                </a:lnTo>
                <a:cubicBezTo>
                  <a:pt x="495300" y="5232400"/>
                  <a:pt x="533400" y="5041900"/>
                  <a:pt x="533400" y="5016500"/>
                </a:cubicBezTo>
                <a:cubicBezTo>
                  <a:pt x="533400" y="4991100"/>
                  <a:pt x="558800" y="4826000"/>
                  <a:pt x="584200" y="4648200"/>
                </a:cubicBezTo>
                <a:lnTo>
                  <a:pt x="609600" y="4470400"/>
                </a:lnTo>
                <a:cubicBezTo>
                  <a:pt x="635000" y="4292600"/>
                  <a:pt x="711200" y="4089400"/>
                  <a:pt x="774700" y="4025900"/>
                </a:cubicBezTo>
                <a:cubicBezTo>
                  <a:pt x="838200" y="3949700"/>
                  <a:pt x="927100" y="3746500"/>
                  <a:pt x="977900" y="3568700"/>
                </a:cubicBezTo>
                <a:lnTo>
                  <a:pt x="1308100" y="2159000"/>
                </a:lnTo>
                <a:cubicBezTo>
                  <a:pt x="1358900" y="1981200"/>
                  <a:pt x="1460500" y="1689100"/>
                  <a:pt x="1562100" y="1536700"/>
                </a:cubicBezTo>
                <a:lnTo>
                  <a:pt x="1739900" y="1206500"/>
                </a:lnTo>
                <a:cubicBezTo>
                  <a:pt x="1828800" y="1041400"/>
                  <a:pt x="2006600" y="812800"/>
                  <a:pt x="2120900" y="698500"/>
                </a:cubicBezTo>
                <a:cubicBezTo>
                  <a:pt x="2603500" y="215900"/>
                  <a:pt x="3733800" y="0"/>
                  <a:pt x="4432300" y="241300"/>
                </a:cubicBezTo>
                <a:lnTo>
                  <a:pt x="4635500" y="317500"/>
                </a:lnTo>
                <a:cubicBezTo>
                  <a:pt x="5168900" y="508000"/>
                  <a:pt x="5372100" y="838200"/>
                  <a:pt x="5372100" y="1473200"/>
                </a:cubicBezTo>
                <a:lnTo>
                  <a:pt x="5372100" y="2463800"/>
                </a:lnTo>
                <a:cubicBezTo>
                  <a:pt x="5372100" y="2667000"/>
                  <a:pt x="5257800" y="2921000"/>
                  <a:pt x="5105400" y="3048000"/>
                </a:cubicBezTo>
                <a:cubicBezTo>
                  <a:pt x="4762500" y="3327400"/>
                  <a:pt x="4762500" y="3479800"/>
                  <a:pt x="5118100" y="3771900"/>
                </a:cubicBezTo>
                <a:cubicBezTo>
                  <a:pt x="5422900" y="4025900"/>
                  <a:pt x="5549900" y="4356100"/>
                  <a:pt x="5549900" y="4889500"/>
                </a:cubicBezTo>
                <a:lnTo>
                  <a:pt x="5549900" y="5511800"/>
                </a:lnTo>
                <a:cubicBezTo>
                  <a:pt x="5549900" y="5715000"/>
                  <a:pt x="5511800" y="6019800"/>
                  <a:pt x="5461000" y="6197600"/>
                </a:cubicBezTo>
                <a:close/>
                <a:moveTo>
                  <a:pt x="3162300" y="9893300"/>
                </a:moveTo>
                <a:moveTo>
                  <a:pt x="2692400" y="3187700"/>
                </a:moveTo>
                <a:lnTo>
                  <a:pt x="2959100" y="3187700"/>
                </a:lnTo>
                <a:cubicBezTo>
                  <a:pt x="3403600" y="3187700"/>
                  <a:pt x="3695700" y="3073400"/>
                  <a:pt x="3975100" y="2794000"/>
                </a:cubicBezTo>
                <a:cubicBezTo>
                  <a:pt x="4495800" y="2273300"/>
                  <a:pt x="4622800" y="1714500"/>
                  <a:pt x="4305300" y="1384300"/>
                </a:cubicBezTo>
                <a:cubicBezTo>
                  <a:pt x="4203700" y="1295400"/>
                  <a:pt x="3962400" y="1206500"/>
                  <a:pt x="3759200" y="1206500"/>
                </a:cubicBezTo>
                <a:lnTo>
                  <a:pt x="3581400" y="1206500"/>
                </a:lnTo>
                <a:cubicBezTo>
                  <a:pt x="3390900" y="1206500"/>
                  <a:pt x="3175000" y="1270000"/>
                  <a:pt x="3098800" y="1333500"/>
                </a:cubicBezTo>
                <a:cubicBezTo>
                  <a:pt x="3035300" y="1397000"/>
                  <a:pt x="2921000" y="1473200"/>
                  <a:pt x="2832100" y="1511300"/>
                </a:cubicBezTo>
                <a:cubicBezTo>
                  <a:pt x="2578100" y="1612900"/>
                  <a:pt x="2451100" y="1803400"/>
                  <a:pt x="2387600" y="2133600"/>
                </a:cubicBezTo>
                <a:lnTo>
                  <a:pt x="2374900" y="2184400"/>
                </a:lnTo>
                <a:cubicBezTo>
                  <a:pt x="2349500" y="2362200"/>
                  <a:pt x="2286000" y="2616200"/>
                  <a:pt x="2235200" y="2755900"/>
                </a:cubicBezTo>
                <a:cubicBezTo>
                  <a:pt x="2184400" y="2895600"/>
                  <a:pt x="2184400" y="3048000"/>
                  <a:pt x="2235200" y="3098800"/>
                </a:cubicBezTo>
                <a:cubicBezTo>
                  <a:pt x="2286000" y="3136900"/>
                  <a:pt x="2489200" y="3187700"/>
                  <a:pt x="2692400" y="3187700"/>
                </a:cubicBezTo>
                <a:close/>
                <a:moveTo>
                  <a:pt x="6172200" y="9893300"/>
                </a:moveTo>
                <a:moveTo>
                  <a:pt x="1485900" y="5753100"/>
                </a:moveTo>
                <a:lnTo>
                  <a:pt x="990600" y="7505700"/>
                </a:lnTo>
                <a:cubicBezTo>
                  <a:pt x="876300" y="7886700"/>
                  <a:pt x="876300" y="7886700"/>
                  <a:pt x="977900" y="8242300"/>
                </a:cubicBezTo>
                <a:cubicBezTo>
                  <a:pt x="1117600" y="8699500"/>
                  <a:pt x="1384300" y="8915400"/>
                  <a:pt x="1790700" y="8915400"/>
                </a:cubicBezTo>
                <a:lnTo>
                  <a:pt x="2425700" y="8915400"/>
                </a:lnTo>
                <a:cubicBezTo>
                  <a:pt x="3009900" y="8915400"/>
                  <a:pt x="3467100" y="8750300"/>
                  <a:pt x="3670300" y="8432800"/>
                </a:cubicBezTo>
                <a:lnTo>
                  <a:pt x="3797300" y="8242300"/>
                </a:lnTo>
                <a:cubicBezTo>
                  <a:pt x="3873500" y="8128000"/>
                  <a:pt x="4114800" y="7378700"/>
                  <a:pt x="4114800" y="7264400"/>
                </a:cubicBezTo>
                <a:cubicBezTo>
                  <a:pt x="4114800" y="7239000"/>
                  <a:pt x="4165600" y="7048500"/>
                  <a:pt x="4229100" y="6858000"/>
                </a:cubicBezTo>
                <a:lnTo>
                  <a:pt x="4559300" y="5689600"/>
                </a:lnTo>
                <a:cubicBezTo>
                  <a:pt x="4699000" y="5207000"/>
                  <a:pt x="4686300" y="4648200"/>
                  <a:pt x="4533900" y="4495800"/>
                </a:cubicBezTo>
                <a:cubicBezTo>
                  <a:pt x="4279900" y="4229100"/>
                  <a:pt x="3924300" y="4076700"/>
                  <a:pt x="3581400" y="4076700"/>
                </a:cubicBezTo>
                <a:lnTo>
                  <a:pt x="2870200" y="4076700"/>
                </a:lnTo>
                <a:cubicBezTo>
                  <a:pt x="2667000" y="4076700"/>
                  <a:pt x="2387600" y="4191000"/>
                  <a:pt x="2247900" y="4330700"/>
                </a:cubicBezTo>
                <a:lnTo>
                  <a:pt x="2159000" y="4419600"/>
                </a:lnTo>
                <a:cubicBezTo>
                  <a:pt x="2019300" y="4559300"/>
                  <a:pt x="1841500" y="4813300"/>
                  <a:pt x="1778000" y="4978400"/>
                </a:cubicBezTo>
                <a:lnTo>
                  <a:pt x="1714500" y="5118100"/>
                </a:lnTo>
                <a:cubicBezTo>
                  <a:pt x="1638300" y="5283200"/>
                  <a:pt x="1536700" y="5562600"/>
                  <a:pt x="1485900" y="5753100"/>
                </a:cubicBezTo>
                <a:close/>
                <a:moveTo>
                  <a:pt x="3606800" y="9893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4" name="Freeform 3414"/>
          <p:cNvSpPr/>
          <p:nvPr/>
        </p:nvSpPr>
        <p:spPr>
          <a:xfrm rot="0" flipH="0" flipV="0">
            <a:off x="27394897" y="18884716"/>
            <a:ext cx="46310" cy="57861"/>
          </a:xfrm>
          <a:custGeom>
            <a:pathLst>
              <a:path w="5448300" h="6807200">
                <a:moveTo>
                  <a:pt x="4432300" y="1066800"/>
                </a:moveTo>
                <a:lnTo>
                  <a:pt x="3606800" y="1066800"/>
                </a:lnTo>
                <a:cubicBezTo>
                  <a:pt x="2438400" y="1066800"/>
                  <a:pt x="2044700" y="1371600"/>
                  <a:pt x="2044700" y="2286000"/>
                </a:cubicBezTo>
                <a:cubicBezTo>
                  <a:pt x="2044700" y="2946400"/>
                  <a:pt x="1625600" y="4660900"/>
                  <a:pt x="1460500" y="4660900"/>
                </a:cubicBezTo>
                <a:cubicBezTo>
                  <a:pt x="1231900" y="4660900"/>
                  <a:pt x="1143000" y="4826000"/>
                  <a:pt x="1143000" y="5283200"/>
                </a:cubicBezTo>
                <a:cubicBezTo>
                  <a:pt x="1143000" y="5537200"/>
                  <a:pt x="1612900" y="5727700"/>
                  <a:pt x="2171700" y="5727700"/>
                </a:cubicBezTo>
                <a:lnTo>
                  <a:pt x="2286000" y="5727700"/>
                </a:lnTo>
                <a:cubicBezTo>
                  <a:pt x="3644900" y="5727700"/>
                  <a:pt x="4013200" y="5867400"/>
                  <a:pt x="4013200" y="6375400"/>
                </a:cubicBezTo>
                <a:cubicBezTo>
                  <a:pt x="4013200" y="6616700"/>
                  <a:pt x="3556000" y="6807200"/>
                  <a:pt x="2997200" y="6807200"/>
                </a:cubicBezTo>
                <a:lnTo>
                  <a:pt x="2171700" y="6807200"/>
                </a:lnTo>
                <a:cubicBezTo>
                  <a:pt x="1612900" y="6807200"/>
                  <a:pt x="990600" y="6642100"/>
                  <a:pt x="787400" y="6451600"/>
                </a:cubicBezTo>
                <a:cubicBezTo>
                  <a:pt x="0" y="5664200"/>
                  <a:pt x="584200" y="1816100"/>
                  <a:pt x="1651000" y="749300"/>
                </a:cubicBezTo>
                <a:cubicBezTo>
                  <a:pt x="2197100" y="203200"/>
                  <a:pt x="2768600" y="0"/>
                  <a:pt x="3708400" y="0"/>
                </a:cubicBezTo>
                <a:lnTo>
                  <a:pt x="4432300" y="0"/>
                </a:lnTo>
                <a:cubicBezTo>
                  <a:pt x="4991100" y="0"/>
                  <a:pt x="5448300" y="241300"/>
                  <a:pt x="5448300" y="533400"/>
                </a:cubicBezTo>
                <a:cubicBezTo>
                  <a:pt x="5448300" y="825500"/>
                  <a:pt x="4991100" y="1066800"/>
                  <a:pt x="4432300" y="1066800"/>
                </a:cubicBezTo>
                <a:close/>
                <a:moveTo>
                  <a:pt x="57404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5" name="Freeform 3415"/>
          <p:cNvSpPr/>
          <p:nvPr/>
        </p:nvSpPr>
        <p:spPr>
          <a:xfrm rot="0" flipH="0" flipV="0">
            <a:off x="27448084" y="18861075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6" name="Freeform 3416"/>
          <p:cNvSpPr/>
          <p:nvPr/>
        </p:nvSpPr>
        <p:spPr>
          <a:xfrm rot="0" flipH="0" flipV="0">
            <a:off x="27473961" y="18884608"/>
            <a:ext cx="56349" cy="57969"/>
          </a:xfrm>
          <a:custGeom>
            <a:pathLst>
              <a:path w="6629400" h="6819900">
                <a:moveTo>
                  <a:pt x="546100" y="5537200"/>
                </a:moveTo>
                <a:lnTo>
                  <a:pt x="2133600" y="3886200"/>
                </a:lnTo>
                <a:cubicBezTo>
                  <a:pt x="2705100" y="3302000"/>
                  <a:pt x="2705100" y="3302000"/>
                  <a:pt x="2476500" y="2527300"/>
                </a:cubicBezTo>
                <a:lnTo>
                  <a:pt x="2387600" y="2222500"/>
                </a:lnTo>
                <a:cubicBezTo>
                  <a:pt x="2273300" y="1828800"/>
                  <a:pt x="2057400" y="1282700"/>
                  <a:pt x="1905000" y="990600"/>
                </a:cubicBezTo>
                <a:cubicBezTo>
                  <a:pt x="1752600" y="698500"/>
                  <a:pt x="1651000" y="355600"/>
                  <a:pt x="1663700" y="228600"/>
                </a:cubicBezTo>
                <a:cubicBezTo>
                  <a:pt x="1689100" y="101600"/>
                  <a:pt x="1892300" y="0"/>
                  <a:pt x="2108200" y="0"/>
                </a:cubicBezTo>
                <a:cubicBezTo>
                  <a:pt x="2324100" y="0"/>
                  <a:pt x="2628900" y="317500"/>
                  <a:pt x="2781300" y="711200"/>
                </a:cubicBezTo>
                <a:lnTo>
                  <a:pt x="3200400" y="1803400"/>
                </a:lnTo>
                <a:cubicBezTo>
                  <a:pt x="3492500" y="2578100"/>
                  <a:pt x="3492500" y="2578100"/>
                  <a:pt x="3962400" y="2222500"/>
                </a:cubicBezTo>
                <a:cubicBezTo>
                  <a:pt x="4165600" y="2070100"/>
                  <a:pt x="4572000" y="1689100"/>
                  <a:pt x="4851400" y="1397000"/>
                </a:cubicBezTo>
                <a:lnTo>
                  <a:pt x="5651500" y="558800"/>
                </a:lnTo>
                <a:cubicBezTo>
                  <a:pt x="5943600" y="254000"/>
                  <a:pt x="6248400" y="0"/>
                  <a:pt x="6311900" y="0"/>
                </a:cubicBezTo>
                <a:cubicBezTo>
                  <a:pt x="6426200" y="0"/>
                  <a:pt x="6629400" y="317500"/>
                  <a:pt x="6629400" y="495300"/>
                </a:cubicBezTo>
                <a:cubicBezTo>
                  <a:pt x="6629400" y="571500"/>
                  <a:pt x="6159500" y="1346200"/>
                  <a:pt x="5854700" y="1765300"/>
                </a:cubicBezTo>
                <a:cubicBezTo>
                  <a:pt x="5702300" y="1981200"/>
                  <a:pt x="5308600" y="2374900"/>
                  <a:pt x="4978400" y="2641600"/>
                </a:cubicBezTo>
                <a:lnTo>
                  <a:pt x="4533900" y="3009900"/>
                </a:lnTo>
                <a:cubicBezTo>
                  <a:pt x="3835400" y="3581400"/>
                  <a:pt x="3810000" y="3746500"/>
                  <a:pt x="4318000" y="4521200"/>
                </a:cubicBezTo>
                <a:cubicBezTo>
                  <a:pt x="4864100" y="5384800"/>
                  <a:pt x="5016500" y="5778500"/>
                  <a:pt x="5016500" y="6324600"/>
                </a:cubicBezTo>
                <a:cubicBezTo>
                  <a:pt x="5016500" y="6591300"/>
                  <a:pt x="4813300" y="6819900"/>
                  <a:pt x="4572000" y="6819900"/>
                </a:cubicBezTo>
                <a:cubicBezTo>
                  <a:pt x="4318000" y="6819900"/>
                  <a:pt x="4000500" y="6489700"/>
                  <a:pt x="3860800" y="6096000"/>
                </a:cubicBezTo>
                <a:lnTo>
                  <a:pt x="3606800" y="5384800"/>
                </a:lnTo>
                <a:cubicBezTo>
                  <a:pt x="3289300" y="4521200"/>
                  <a:pt x="3035300" y="4483100"/>
                  <a:pt x="2336800" y="5219700"/>
                </a:cubicBezTo>
                <a:lnTo>
                  <a:pt x="1333500" y="6261100"/>
                </a:lnTo>
                <a:cubicBezTo>
                  <a:pt x="1041400" y="6565900"/>
                  <a:pt x="622300" y="6819900"/>
                  <a:pt x="406400" y="6819900"/>
                </a:cubicBezTo>
                <a:cubicBezTo>
                  <a:pt x="177800" y="6819900"/>
                  <a:pt x="0" y="6654800"/>
                  <a:pt x="0" y="6451600"/>
                </a:cubicBezTo>
                <a:cubicBezTo>
                  <a:pt x="0" y="6261100"/>
                  <a:pt x="241300" y="5842000"/>
                  <a:pt x="546100" y="5537200"/>
                </a:cubicBezTo>
                <a:close/>
                <a:moveTo>
                  <a:pt x="12446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7" name="Freeform 3417"/>
          <p:cNvSpPr/>
          <p:nvPr/>
        </p:nvSpPr>
        <p:spPr>
          <a:xfrm rot="0" flipH="0" flipV="0">
            <a:off x="27588298" y="18860319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8" name="Freeform 3418"/>
          <p:cNvSpPr/>
          <p:nvPr/>
        </p:nvSpPr>
        <p:spPr>
          <a:xfrm rot="0" flipH="0" flipV="0">
            <a:off x="27647175" y="1888601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9" name="Freeform 3419"/>
          <p:cNvSpPr/>
          <p:nvPr/>
        </p:nvSpPr>
        <p:spPr>
          <a:xfrm rot="0" flipH="0" flipV="0">
            <a:off x="27706701" y="18884716"/>
            <a:ext cx="43503" cy="57861"/>
          </a:xfrm>
          <a:custGeom>
            <a:pathLst>
              <a:path w="5118100" h="6807200">
                <a:moveTo>
                  <a:pt x="4610100" y="1079500"/>
                </a:moveTo>
                <a:lnTo>
                  <a:pt x="2755900" y="1079500"/>
                </a:lnTo>
                <a:cubicBezTo>
                  <a:pt x="2171700" y="1079500"/>
                  <a:pt x="1714500" y="1752600"/>
                  <a:pt x="1714500" y="2641600"/>
                </a:cubicBezTo>
                <a:cubicBezTo>
                  <a:pt x="1714500" y="3073400"/>
                  <a:pt x="1435100" y="3937000"/>
                  <a:pt x="1308100" y="3937000"/>
                </a:cubicBezTo>
                <a:cubicBezTo>
                  <a:pt x="1231900" y="3937000"/>
                  <a:pt x="1143000" y="4191000"/>
                  <a:pt x="1092200" y="4483100"/>
                </a:cubicBezTo>
                <a:lnTo>
                  <a:pt x="1079500" y="4559300"/>
                </a:lnTo>
                <a:cubicBezTo>
                  <a:pt x="990600" y="5156200"/>
                  <a:pt x="990600" y="5156200"/>
                  <a:pt x="1041400" y="5461000"/>
                </a:cubicBezTo>
                <a:cubicBezTo>
                  <a:pt x="1079500" y="5613400"/>
                  <a:pt x="1320800" y="5740400"/>
                  <a:pt x="1600200" y="5740400"/>
                </a:cubicBezTo>
                <a:lnTo>
                  <a:pt x="2641600" y="5740400"/>
                </a:lnTo>
                <a:cubicBezTo>
                  <a:pt x="2921000" y="5740400"/>
                  <a:pt x="3149600" y="5816600"/>
                  <a:pt x="3149600" y="5918200"/>
                </a:cubicBezTo>
                <a:cubicBezTo>
                  <a:pt x="3149600" y="6007100"/>
                  <a:pt x="3263900" y="6096000"/>
                  <a:pt x="3416300" y="6096000"/>
                </a:cubicBezTo>
                <a:cubicBezTo>
                  <a:pt x="3568700" y="6096000"/>
                  <a:pt x="3683000" y="6261100"/>
                  <a:pt x="3683000" y="6451600"/>
                </a:cubicBezTo>
                <a:cubicBezTo>
                  <a:pt x="3683000" y="6654800"/>
                  <a:pt x="3454400" y="6807200"/>
                  <a:pt x="3175000" y="6807200"/>
                </a:cubicBezTo>
                <a:lnTo>
                  <a:pt x="1333500" y="6807200"/>
                </a:lnTo>
                <a:cubicBezTo>
                  <a:pt x="1041400" y="6807200"/>
                  <a:pt x="673100" y="6629400"/>
                  <a:pt x="495300" y="6413500"/>
                </a:cubicBezTo>
                <a:lnTo>
                  <a:pt x="419100" y="6311900"/>
                </a:lnTo>
                <a:cubicBezTo>
                  <a:pt x="63500" y="5867400"/>
                  <a:pt x="0" y="5003800"/>
                  <a:pt x="241300" y="4178300"/>
                </a:cubicBezTo>
                <a:lnTo>
                  <a:pt x="1117600" y="1295400"/>
                </a:lnTo>
                <a:cubicBezTo>
                  <a:pt x="1358900" y="482600"/>
                  <a:pt x="2070100" y="0"/>
                  <a:pt x="3035300" y="0"/>
                </a:cubicBezTo>
                <a:lnTo>
                  <a:pt x="4610100" y="0"/>
                </a:lnTo>
                <a:cubicBezTo>
                  <a:pt x="4940300" y="0"/>
                  <a:pt x="5118100" y="177800"/>
                  <a:pt x="5118100" y="508000"/>
                </a:cubicBezTo>
                <a:lnTo>
                  <a:pt x="5118100" y="558800"/>
                </a:lnTo>
                <a:cubicBezTo>
                  <a:pt x="5118100" y="901700"/>
                  <a:pt x="4953000" y="1079500"/>
                  <a:pt x="4610100" y="1079500"/>
                </a:cubicBezTo>
                <a:close/>
                <a:moveTo>
                  <a:pt x="5499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0" name="Freeform 3420"/>
          <p:cNvSpPr/>
          <p:nvPr/>
        </p:nvSpPr>
        <p:spPr>
          <a:xfrm rot="0" flipH="0" flipV="0">
            <a:off x="27759854" y="1888471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1" name="Freeform 3421"/>
          <p:cNvSpPr/>
          <p:nvPr/>
        </p:nvSpPr>
        <p:spPr>
          <a:xfrm rot="0" flipH="0" flipV="0">
            <a:off x="27816789" y="18884824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2" name="Freeform 3422"/>
          <p:cNvSpPr/>
          <p:nvPr/>
        </p:nvSpPr>
        <p:spPr>
          <a:xfrm rot="0" flipH="0" flipV="0">
            <a:off x="27878905" y="1888471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3" name="Freeform 3423"/>
          <p:cNvSpPr/>
          <p:nvPr/>
        </p:nvSpPr>
        <p:spPr>
          <a:xfrm rot="0" flipH="0" flipV="0">
            <a:off x="27935839" y="18885039"/>
            <a:ext cx="64446" cy="57105"/>
          </a:xfrm>
          <a:custGeom>
            <a:pathLst>
              <a:path w="7581900" h="6718300">
                <a:moveTo>
                  <a:pt x="114300" y="5664200"/>
                </a:moveTo>
                <a:lnTo>
                  <a:pt x="1485900" y="673100"/>
                </a:lnTo>
                <a:cubicBezTo>
                  <a:pt x="1600200" y="228600"/>
                  <a:pt x="1752600" y="88900"/>
                  <a:pt x="2082800" y="88900"/>
                </a:cubicBezTo>
                <a:cubicBezTo>
                  <a:pt x="2235200" y="88900"/>
                  <a:pt x="2438400" y="228600"/>
                  <a:pt x="2540000" y="393700"/>
                </a:cubicBezTo>
                <a:lnTo>
                  <a:pt x="3568700" y="2108200"/>
                </a:lnTo>
                <a:cubicBezTo>
                  <a:pt x="3784600" y="2489200"/>
                  <a:pt x="4241800" y="2501900"/>
                  <a:pt x="4584700" y="2159000"/>
                </a:cubicBezTo>
                <a:lnTo>
                  <a:pt x="4610100" y="2133600"/>
                </a:lnTo>
                <a:cubicBezTo>
                  <a:pt x="4749800" y="1993900"/>
                  <a:pt x="4953000" y="1854200"/>
                  <a:pt x="5041900" y="1828800"/>
                </a:cubicBezTo>
                <a:cubicBezTo>
                  <a:pt x="5143500" y="1790700"/>
                  <a:pt x="5219700" y="1676400"/>
                  <a:pt x="5219700" y="1562100"/>
                </a:cubicBezTo>
                <a:cubicBezTo>
                  <a:pt x="5219700" y="1435100"/>
                  <a:pt x="5295900" y="1320800"/>
                  <a:pt x="5372100" y="1282700"/>
                </a:cubicBezTo>
                <a:cubicBezTo>
                  <a:pt x="5461000" y="1257300"/>
                  <a:pt x="5638800" y="1104900"/>
                  <a:pt x="5778500" y="965200"/>
                </a:cubicBezTo>
                <a:lnTo>
                  <a:pt x="6400800" y="342900"/>
                </a:lnTo>
                <a:cubicBezTo>
                  <a:pt x="6654800" y="88900"/>
                  <a:pt x="7289800" y="0"/>
                  <a:pt x="7467600" y="177800"/>
                </a:cubicBezTo>
                <a:cubicBezTo>
                  <a:pt x="7581900" y="292100"/>
                  <a:pt x="7581900" y="889000"/>
                  <a:pt x="7467600" y="1333500"/>
                </a:cubicBezTo>
                <a:lnTo>
                  <a:pt x="6134100" y="6375400"/>
                </a:lnTo>
                <a:cubicBezTo>
                  <a:pt x="6070600" y="6616700"/>
                  <a:pt x="5930900" y="6718300"/>
                  <a:pt x="5689600" y="6718300"/>
                </a:cubicBezTo>
                <a:lnTo>
                  <a:pt x="5588000" y="6718300"/>
                </a:lnTo>
                <a:cubicBezTo>
                  <a:pt x="5130800" y="6718300"/>
                  <a:pt x="5041900" y="6629400"/>
                  <a:pt x="5041900" y="6184900"/>
                </a:cubicBezTo>
                <a:cubicBezTo>
                  <a:pt x="5041900" y="5981700"/>
                  <a:pt x="5092700" y="5664200"/>
                  <a:pt x="5156200" y="5473700"/>
                </a:cubicBezTo>
                <a:lnTo>
                  <a:pt x="5829300" y="3403600"/>
                </a:lnTo>
                <a:cubicBezTo>
                  <a:pt x="5892800" y="3200400"/>
                  <a:pt x="5943600" y="2908300"/>
                  <a:pt x="5943600" y="2730500"/>
                </a:cubicBezTo>
                <a:cubicBezTo>
                  <a:pt x="5943600" y="2349500"/>
                  <a:pt x="5676900" y="2324100"/>
                  <a:pt x="5308600" y="2679700"/>
                </a:cubicBezTo>
                <a:lnTo>
                  <a:pt x="4343400" y="3594100"/>
                </a:lnTo>
                <a:cubicBezTo>
                  <a:pt x="4064000" y="3848100"/>
                  <a:pt x="3517900" y="3937000"/>
                  <a:pt x="3340100" y="3759200"/>
                </a:cubicBezTo>
                <a:cubicBezTo>
                  <a:pt x="3289300" y="3708400"/>
                  <a:pt x="3187700" y="3530600"/>
                  <a:pt x="3111500" y="3365500"/>
                </a:cubicBezTo>
                <a:lnTo>
                  <a:pt x="2857500" y="2806700"/>
                </a:lnTo>
                <a:cubicBezTo>
                  <a:pt x="2616200" y="2286000"/>
                  <a:pt x="2451100" y="2057400"/>
                  <a:pt x="2311400" y="2057400"/>
                </a:cubicBezTo>
                <a:cubicBezTo>
                  <a:pt x="2235200" y="2057400"/>
                  <a:pt x="2159000" y="2209800"/>
                  <a:pt x="2120900" y="2400300"/>
                </a:cubicBezTo>
                <a:lnTo>
                  <a:pt x="2070100" y="2755900"/>
                </a:lnTo>
                <a:cubicBezTo>
                  <a:pt x="2032000" y="2946400"/>
                  <a:pt x="1968500" y="3251200"/>
                  <a:pt x="1917700" y="3441700"/>
                </a:cubicBezTo>
                <a:lnTo>
                  <a:pt x="1092200" y="6375400"/>
                </a:lnTo>
                <a:cubicBezTo>
                  <a:pt x="1028700" y="6604000"/>
                  <a:pt x="876300" y="6718300"/>
                  <a:pt x="647700" y="6718300"/>
                </a:cubicBezTo>
                <a:lnTo>
                  <a:pt x="558800" y="6718300"/>
                </a:lnTo>
                <a:cubicBezTo>
                  <a:pt x="368300" y="6718300"/>
                  <a:pt x="165100" y="6680200"/>
                  <a:pt x="114300" y="6629400"/>
                </a:cubicBezTo>
                <a:cubicBezTo>
                  <a:pt x="0" y="6515100"/>
                  <a:pt x="0" y="6096000"/>
                  <a:pt x="114300" y="5664200"/>
                </a:cubicBezTo>
                <a:close/>
                <a:moveTo>
                  <a:pt x="10541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4" name="Freeform 3424"/>
          <p:cNvSpPr/>
          <p:nvPr/>
        </p:nvSpPr>
        <p:spPr>
          <a:xfrm rot="0" flipH="0" flipV="0">
            <a:off x="28005619" y="18861075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5" name="Freeform 3425"/>
          <p:cNvSpPr/>
          <p:nvPr/>
        </p:nvSpPr>
        <p:spPr>
          <a:xfrm rot="0" flipH="0" flipV="0">
            <a:off x="28034163" y="18884716"/>
            <a:ext cx="51816" cy="70275"/>
          </a:xfrm>
          <a:custGeom>
            <a:pathLst>
              <a:path w="6096000" h="8267700">
                <a:moveTo>
                  <a:pt x="3683000" y="6819900"/>
                </a:moveTo>
                <a:lnTo>
                  <a:pt x="1612900" y="6819900"/>
                </a:lnTo>
                <a:cubicBezTo>
                  <a:pt x="914400" y="6819900"/>
                  <a:pt x="457200" y="6540500"/>
                  <a:pt x="266700" y="6007100"/>
                </a:cubicBezTo>
                <a:cubicBezTo>
                  <a:pt x="215900" y="5867400"/>
                  <a:pt x="139700" y="5740400"/>
                  <a:pt x="88900" y="5740400"/>
                </a:cubicBezTo>
                <a:cubicBezTo>
                  <a:pt x="38100" y="5740400"/>
                  <a:pt x="0" y="5499100"/>
                  <a:pt x="0" y="5207000"/>
                </a:cubicBezTo>
                <a:cubicBezTo>
                  <a:pt x="0" y="4902200"/>
                  <a:pt x="88900" y="4559300"/>
                  <a:pt x="190500" y="4445000"/>
                </a:cubicBezTo>
                <a:cubicBezTo>
                  <a:pt x="279400" y="4318000"/>
                  <a:pt x="368300" y="4000500"/>
                  <a:pt x="368300" y="3721100"/>
                </a:cubicBezTo>
                <a:cubicBezTo>
                  <a:pt x="368300" y="3454400"/>
                  <a:pt x="444500" y="3175000"/>
                  <a:pt x="546100" y="3124200"/>
                </a:cubicBezTo>
                <a:cubicBezTo>
                  <a:pt x="647700" y="3060700"/>
                  <a:pt x="723900" y="2781300"/>
                  <a:pt x="723900" y="2489200"/>
                </a:cubicBezTo>
                <a:cubicBezTo>
                  <a:pt x="723900" y="2209800"/>
                  <a:pt x="800100" y="1879600"/>
                  <a:pt x="901700" y="1752600"/>
                </a:cubicBezTo>
                <a:cubicBezTo>
                  <a:pt x="1003300" y="1625600"/>
                  <a:pt x="1079500" y="1346200"/>
                  <a:pt x="1079500" y="1130300"/>
                </a:cubicBezTo>
                <a:cubicBezTo>
                  <a:pt x="1079500" y="901700"/>
                  <a:pt x="1155700" y="673100"/>
                  <a:pt x="1257300" y="609600"/>
                </a:cubicBezTo>
                <a:cubicBezTo>
                  <a:pt x="1358900" y="546100"/>
                  <a:pt x="1435100" y="381000"/>
                  <a:pt x="1435100" y="254000"/>
                </a:cubicBezTo>
                <a:cubicBezTo>
                  <a:pt x="1435100" y="114300"/>
                  <a:pt x="1562100" y="0"/>
                  <a:pt x="1714500" y="0"/>
                </a:cubicBezTo>
                <a:cubicBezTo>
                  <a:pt x="1854200" y="0"/>
                  <a:pt x="2019300" y="38100"/>
                  <a:pt x="2070100" y="88900"/>
                </a:cubicBezTo>
                <a:cubicBezTo>
                  <a:pt x="2222500" y="254000"/>
                  <a:pt x="2159000" y="1435100"/>
                  <a:pt x="1981200" y="1663700"/>
                </a:cubicBezTo>
                <a:cubicBezTo>
                  <a:pt x="1879600" y="1778000"/>
                  <a:pt x="1803400" y="2146300"/>
                  <a:pt x="1803400" y="2463800"/>
                </a:cubicBezTo>
                <a:cubicBezTo>
                  <a:pt x="1803400" y="2794000"/>
                  <a:pt x="1714500" y="3098800"/>
                  <a:pt x="1612900" y="3162300"/>
                </a:cubicBezTo>
                <a:cubicBezTo>
                  <a:pt x="1524000" y="3225800"/>
                  <a:pt x="1435100" y="3467100"/>
                  <a:pt x="1435100" y="3695700"/>
                </a:cubicBezTo>
                <a:cubicBezTo>
                  <a:pt x="1435100" y="3937000"/>
                  <a:pt x="1358900" y="4229100"/>
                  <a:pt x="1257300" y="4356100"/>
                </a:cubicBezTo>
                <a:cubicBezTo>
                  <a:pt x="1079500" y="4584700"/>
                  <a:pt x="1016000" y="5486400"/>
                  <a:pt x="1168400" y="5651500"/>
                </a:cubicBezTo>
                <a:cubicBezTo>
                  <a:pt x="1320800" y="5803900"/>
                  <a:pt x="2032000" y="5918200"/>
                  <a:pt x="2781300" y="5918200"/>
                </a:cubicBezTo>
                <a:lnTo>
                  <a:pt x="2870200" y="5918200"/>
                </a:lnTo>
                <a:cubicBezTo>
                  <a:pt x="3848100" y="5918200"/>
                  <a:pt x="3949700" y="5867400"/>
                  <a:pt x="3949700" y="5422900"/>
                </a:cubicBezTo>
                <a:cubicBezTo>
                  <a:pt x="3949700" y="5207000"/>
                  <a:pt x="4025900" y="4927600"/>
                  <a:pt x="4127500" y="4800600"/>
                </a:cubicBezTo>
                <a:cubicBezTo>
                  <a:pt x="4229100" y="4673600"/>
                  <a:pt x="4305300" y="4356100"/>
                  <a:pt x="4305300" y="4076700"/>
                </a:cubicBezTo>
                <a:cubicBezTo>
                  <a:pt x="4305300" y="3810000"/>
                  <a:pt x="4394200" y="3543300"/>
                  <a:pt x="4483100" y="3479800"/>
                </a:cubicBezTo>
                <a:cubicBezTo>
                  <a:pt x="4584700" y="3416300"/>
                  <a:pt x="4660900" y="3136900"/>
                  <a:pt x="4660900" y="2844800"/>
                </a:cubicBezTo>
                <a:cubicBezTo>
                  <a:pt x="4660900" y="2565400"/>
                  <a:pt x="4749800" y="2235200"/>
                  <a:pt x="4851400" y="2108200"/>
                </a:cubicBezTo>
                <a:cubicBezTo>
                  <a:pt x="4940300" y="1993900"/>
                  <a:pt x="5029200" y="1701800"/>
                  <a:pt x="5029200" y="1485900"/>
                </a:cubicBezTo>
                <a:cubicBezTo>
                  <a:pt x="5029200" y="1257300"/>
                  <a:pt x="5105400" y="1028700"/>
                  <a:pt x="5207000" y="965200"/>
                </a:cubicBezTo>
                <a:cubicBezTo>
                  <a:pt x="5308600" y="901700"/>
                  <a:pt x="5384800" y="660400"/>
                  <a:pt x="5384800" y="431800"/>
                </a:cubicBezTo>
                <a:cubicBezTo>
                  <a:pt x="5384800" y="190500"/>
                  <a:pt x="5549900" y="0"/>
                  <a:pt x="5740400" y="0"/>
                </a:cubicBezTo>
                <a:cubicBezTo>
                  <a:pt x="5943600" y="0"/>
                  <a:pt x="6096000" y="330200"/>
                  <a:pt x="6096000" y="723900"/>
                </a:cubicBezTo>
                <a:lnTo>
                  <a:pt x="6096000" y="901700"/>
                </a:lnTo>
                <a:cubicBezTo>
                  <a:pt x="6096000" y="1295400"/>
                  <a:pt x="6019800" y="1714500"/>
                  <a:pt x="5918200" y="1841500"/>
                </a:cubicBezTo>
                <a:cubicBezTo>
                  <a:pt x="5829300" y="1968500"/>
                  <a:pt x="5740400" y="2286000"/>
                  <a:pt x="5740400" y="2552700"/>
                </a:cubicBezTo>
                <a:cubicBezTo>
                  <a:pt x="5740400" y="2832100"/>
                  <a:pt x="5664200" y="3149600"/>
                  <a:pt x="5562600" y="3276600"/>
                </a:cubicBezTo>
                <a:cubicBezTo>
                  <a:pt x="5461000" y="3390900"/>
                  <a:pt x="5384800" y="3683000"/>
                  <a:pt x="5384800" y="3898900"/>
                </a:cubicBezTo>
                <a:cubicBezTo>
                  <a:pt x="5384800" y="4127500"/>
                  <a:pt x="5308600" y="4406900"/>
                  <a:pt x="5207000" y="4533900"/>
                </a:cubicBezTo>
                <a:cubicBezTo>
                  <a:pt x="4826000" y="5003800"/>
                  <a:pt x="4978400" y="5842000"/>
                  <a:pt x="5473700" y="6019800"/>
                </a:cubicBezTo>
                <a:cubicBezTo>
                  <a:pt x="5626100" y="6070600"/>
                  <a:pt x="5740400" y="6223000"/>
                  <a:pt x="5740400" y="6375400"/>
                </a:cubicBezTo>
                <a:cubicBezTo>
                  <a:pt x="5740400" y="6515100"/>
                  <a:pt x="5664200" y="6743700"/>
                  <a:pt x="5562600" y="6858000"/>
                </a:cubicBezTo>
                <a:cubicBezTo>
                  <a:pt x="5461000" y="6985000"/>
                  <a:pt x="5384800" y="7302500"/>
                  <a:pt x="5384800" y="7581900"/>
                </a:cubicBezTo>
                <a:cubicBezTo>
                  <a:pt x="5384800" y="7848600"/>
                  <a:pt x="5283200" y="8115300"/>
                  <a:pt x="5156200" y="8166100"/>
                </a:cubicBezTo>
                <a:cubicBezTo>
                  <a:pt x="4889500" y="8267700"/>
                  <a:pt x="4889500" y="8267700"/>
                  <a:pt x="4572000" y="8102600"/>
                </a:cubicBezTo>
                <a:cubicBezTo>
                  <a:pt x="4419600" y="8013700"/>
                  <a:pt x="4343400" y="7734300"/>
                  <a:pt x="4394200" y="7480300"/>
                </a:cubicBezTo>
                <a:cubicBezTo>
                  <a:pt x="4521200" y="6845300"/>
                  <a:pt x="4495800" y="6819900"/>
                  <a:pt x="3683000" y="6819900"/>
                </a:cubicBezTo>
                <a:close/>
                <a:moveTo>
                  <a:pt x="-4445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6" name="Freeform 3426"/>
          <p:cNvSpPr/>
          <p:nvPr/>
        </p:nvSpPr>
        <p:spPr>
          <a:xfrm rot="0" flipH="0" flipV="0">
            <a:off x="28099842" y="1888482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7" name="Freeform 3427"/>
          <p:cNvSpPr/>
          <p:nvPr/>
        </p:nvSpPr>
        <p:spPr>
          <a:xfrm rot="0" flipH="0" flipV="0">
            <a:off x="28163900" y="1888601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8" name="Freeform 3428"/>
          <p:cNvSpPr/>
          <p:nvPr/>
        </p:nvSpPr>
        <p:spPr>
          <a:xfrm rot="0" flipH="0" flipV="0">
            <a:off x="28220619" y="18885147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9" name="Freeform 3429"/>
          <p:cNvSpPr/>
          <p:nvPr/>
        </p:nvSpPr>
        <p:spPr>
          <a:xfrm rot="0" flipH="0" flipV="0">
            <a:off x="28341220" y="18861938"/>
            <a:ext cx="56349" cy="80746"/>
          </a:xfrm>
          <a:custGeom>
            <a:pathLst>
              <a:path w="6629400" h="9499600">
                <a:moveTo>
                  <a:pt x="2324100" y="0"/>
                </a:moveTo>
                <a:lnTo>
                  <a:pt x="6096000" y="0"/>
                </a:lnTo>
                <a:cubicBezTo>
                  <a:pt x="6527800" y="0"/>
                  <a:pt x="6629400" y="88900"/>
                  <a:pt x="6629400" y="444500"/>
                </a:cubicBezTo>
                <a:cubicBezTo>
                  <a:pt x="6629400" y="596900"/>
                  <a:pt x="6464300" y="736600"/>
                  <a:pt x="6273800" y="749300"/>
                </a:cubicBezTo>
                <a:lnTo>
                  <a:pt x="4622800" y="863600"/>
                </a:lnTo>
                <a:cubicBezTo>
                  <a:pt x="4419600" y="876300"/>
                  <a:pt x="4127500" y="863600"/>
                  <a:pt x="3975100" y="838200"/>
                </a:cubicBezTo>
                <a:cubicBezTo>
                  <a:pt x="3708400" y="787400"/>
                  <a:pt x="3403600" y="965200"/>
                  <a:pt x="3403600" y="1168400"/>
                </a:cubicBezTo>
                <a:cubicBezTo>
                  <a:pt x="3403600" y="1219200"/>
                  <a:pt x="3492500" y="1384300"/>
                  <a:pt x="3606800" y="1549400"/>
                </a:cubicBezTo>
                <a:lnTo>
                  <a:pt x="4787900" y="3276600"/>
                </a:lnTo>
                <a:cubicBezTo>
                  <a:pt x="4902200" y="3441700"/>
                  <a:pt x="5080000" y="3619500"/>
                  <a:pt x="5181600" y="3695700"/>
                </a:cubicBezTo>
                <a:cubicBezTo>
                  <a:pt x="5461000" y="3860800"/>
                  <a:pt x="5613400" y="4699000"/>
                  <a:pt x="5499100" y="5359400"/>
                </a:cubicBezTo>
                <a:lnTo>
                  <a:pt x="5283200" y="6578600"/>
                </a:lnTo>
                <a:cubicBezTo>
                  <a:pt x="5257800" y="6756400"/>
                  <a:pt x="5168900" y="7061200"/>
                  <a:pt x="5105400" y="7226300"/>
                </a:cubicBezTo>
                <a:lnTo>
                  <a:pt x="4851400" y="7874000"/>
                </a:lnTo>
                <a:cubicBezTo>
                  <a:pt x="4775200" y="8039100"/>
                  <a:pt x="4610100" y="8305800"/>
                  <a:pt x="4470400" y="8445500"/>
                </a:cubicBezTo>
                <a:lnTo>
                  <a:pt x="3835400" y="9067800"/>
                </a:lnTo>
                <a:cubicBezTo>
                  <a:pt x="3556000" y="9359900"/>
                  <a:pt x="3136900" y="9499600"/>
                  <a:pt x="2603500" y="9499600"/>
                </a:cubicBezTo>
                <a:lnTo>
                  <a:pt x="1257300" y="9499600"/>
                </a:lnTo>
                <a:cubicBezTo>
                  <a:pt x="482600" y="9499600"/>
                  <a:pt x="0" y="8851900"/>
                  <a:pt x="0" y="7797800"/>
                </a:cubicBezTo>
                <a:lnTo>
                  <a:pt x="0" y="7353300"/>
                </a:lnTo>
                <a:cubicBezTo>
                  <a:pt x="0" y="7150100"/>
                  <a:pt x="25400" y="6845300"/>
                  <a:pt x="50800" y="6654800"/>
                </a:cubicBezTo>
                <a:lnTo>
                  <a:pt x="266700" y="5435600"/>
                </a:lnTo>
                <a:cubicBezTo>
                  <a:pt x="292100" y="5257800"/>
                  <a:pt x="393700" y="4965700"/>
                  <a:pt x="482600" y="4800600"/>
                </a:cubicBezTo>
                <a:lnTo>
                  <a:pt x="850900" y="4127500"/>
                </a:lnTo>
                <a:cubicBezTo>
                  <a:pt x="939800" y="3962400"/>
                  <a:pt x="1130300" y="3721100"/>
                  <a:pt x="1270000" y="3581400"/>
                </a:cubicBezTo>
                <a:lnTo>
                  <a:pt x="1358900" y="3479800"/>
                </a:lnTo>
                <a:cubicBezTo>
                  <a:pt x="1498600" y="3340100"/>
                  <a:pt x="1778000" y="3149600"/>
                  <a:pt x="1981200" y="3060700"/>
                </a:cubicBezTo>
                <a:lnTo>
                  <a:pt x="2057400" y="3022600"/>
                </a:lnTo>
                <a:cubicBezTo>
                  <a:pt x="2247900" y="2933700"/>
                  <a:pt x="2552700" y="2819400"/>
                  <a:pt x="2730500" y="2781300"/>
                </a:cubicBezTo>
                <a:cubicBezTo>
                  <a:pt x="3086100" y="2692400"/>
                  <a:pt x="3136900" y="2463800"/>
                  <a:pt x="2857500" y="2044700"/>
                </a:cubicBezTo>
                <a:lnTo>
                  <a:pt x="2578100" y="1587500"/>
                </a:lnTo>
                <a:cubicBezTo>
                  <a:pt x="2476500" y="1435100"/>
                  <a:pt x="2298700" y="1231900"/>
                  <a:pt x="2171700" y="1168400"/>
                </a:cubicBezTo>
                <a:cubicBezTo>
                  <a:pt x="1930400" y="1003300"/>
                  <a:pt x="1790700" y="736600"/>
                  <a:pt x="1790700" y="406400"/>
                </a:cubicBezTo>
                <a:cubicBezTo>
                  <a:pt x="1790700" y="88900"/>
                  <a:pt x="1917700" y="0"/>
                  <a:pt x="2324100" y="0"/>
                </a:cubicBezTo>
                <a:close/>
                <a:moveTo>
                  <a:pt x="8839200" y="9499600"/>
                </a:moveTo>
                <a:moveTo>
                  <a:pt x="4229100" y="6400800"/>
                </a:moveTo>
                <a:lnTo>
                  <a:pt x="4406900" y="5715000"/>
                </a:lnTo>
                <a:cubicBezTo>
                  <a:pt x="4445000" y="5524500"/>
                  <a:pt x="4483100" y="5219700"/>
                  <a:pt x="4483100" y="5016500"/>
                </a:cubicBezTo>
                <a:lnTo>
                  <a:pt x="4483100" y="4660900"/>
                </a:lnTo>
                <a:cubicBezTo>
                  <a:pt x="4483100" y="4267200"/>
                  <a:pt x="4381500" y="4127500"/>
                  <a:pt x="3937000" y="3924300"/>
                </a:cubicBezTo>
                <a:lnTo>
                  <a:pt x="3886200" y="3898900"/>
                </a:lnTo>
                <a:cubicBezTo>
                  <a:pt x="3530600" y="3746500"/>
                  <a:pt x="3289300" y="3733800"/>
                  <a:pt x="2743200" y="3860800"/>
                </a:cubicBezTo>
                <a:lnTo>
                  <a:pt x="2717800" y="3860800"/>
                </a:lnTo>
                <a:cubicBezTo>
                  <a:pt x="2501900" y="3911600"/>
                  <a:pt x="2209800" y="4064000"/>
                  <a:pt x="2082800" y="4203700"/>
                </a:cubicBezTo>
                <a:lnTo>
                  <a:pt x="1981200" y="4292600"/>
                </a:lnTo>
                <a:cubicBezTo>
                  <a:pt x="1841500" y="4432300"/>
                  <a:pt x="1663700" y="4686300"/>
                  <a:pt x="1587500" y="4851400"/>
                </a:cubicBezTo>
                <a:lnTo>
                  <a:pt x="1358900" y="5334000"/>
                </a:lnTo>
                <a:cubicBezTo>
                  <a:pt x="1282700" y="5499100"/>
                  <a:pt x="1181100" y="5791200"/>
                  <a:pt x="1143000" y="5969000"/>
                </a:cubicBezTo>
                <a:lnTo>
                  <a:pt x="977900" y="6667500"/>
                </a:lnTo>
                <a:cubicBezTo>
                  <a:pt x="927100" y="6845300"/>
                  <a:pt x="901700" y="7150100"/>
                  <a:pt x="901700" y="7353300"/>
                </a:cubicBezTo>
                <a:lnTo>
                  <a:pt x="901700" y="7950200"/>
                </a:lnTo>
                <a:cubicBezTo>
                  <a:pt x="901700" y="8343900"/>
                  <a:pt x="1244600" y="8610600"/>
                  <a:pt x="1790700" y="8610600"/>
                </a:cubicBezTo>
                <a:lnTo>
                  <a:pt x="2222500" y="8610600"/>
                </a:lnTo>
                <a:cubicBezTo>
                  <a:pt x="2425700" y="8610600"/>
                  <a:pt x="2743200" y="8521700"/>
                  <a:pt x="2946400" y="8407400"/>
                </a:cubicBezTo>
                <a:cubicBezTo>
                  <a:pt x="3136900" y="8293100"/>
                  <a:pt x="3378200" y="8166100"/>
                  <a:pt x="3467100" y="8128000"/>
                </a:cubicBezTo>
                <a:cubicBezTo>
                  <a:pt x="3568700" y="8089900"/>
                  <a:pt x="3695700" y="7899400"/>
                  <a:pt x="3771900" y="7721600"/>
                </a:cubicBezTo>
                <a:lnTo>
                  <a:pt x="4025900" y="7061200"/>
                </a:lnTo>
                <a:cubicBezTo>
                  <a:pt x="4102100" y="6883400"/>
                  <a:pt x="4191000" y="6591300"/>
                  <a:pt x="4229100" y="6400800"/>
                </a:cubicBezTo>
                <a:close/>
                <a:moveTo>
                  <a:pt x="2438400" y="9499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0" name="Freeform 3430"/>
          <p:cNvSpPr/>
          <p:nvPr/>
        </p:nvSpPr>
        <p:spPr>
          <a:xfrm rot="0" flipH="0" flipV="0">
            <a:off x="28399034" y="1888471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1" name="Freeform 3431"/>
          <p:cNvSpPr/>
          <p:nvPr/>
        </p:nvSpPr>
        <p:spPr>
          <a:xfrm rot="0" flipH="0" flipV="0">
            <a:off x="28456093" y="18884716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2" name="Freeform 3432"/>
          <p:cNvSpPr/>
          <p:nvPr/>
        </p:nvSpPr>
        <p:spPr>
          <a:xfrm rot="0" flipH="0" flipV="0">
            <a:off x="28514230" y="18885039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3" name="Freeform 3433"/>
          <p:cNvSpPr/>
          <p:nvPr/>
        </p:nvSpPr>
        <p:spPr>
          <a:xfrm rot="0" flipH="0" flipV="0">
            <a:off x="28591583" y="18861075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4" name="Freeform 3434"/>
          <p:cNvSpPr/>
          <p:nvPr/>
        </p:nvSpPr>
        <p:spPr>
          <a:xfrm rot="0" flipH="0" flipV="0">
            <a:off x="28620036" y="18860319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5" name="Freeform 3435"/>
          <p:cNvSpPr/>
          <p:nvPr/>
        </p:nvSpPr>
        <p:spPr>
          <a:xfrm rot="0" flipH="0" flipV="0">
            <a:off x="28727669" y="18884608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6" name="Freeform 3436"/>
          <p:cNvSpPr/>
          <p:nvPr/>
        </p:nvSpPr>
        <p:spPr>
          <a:xfrm rot="0" flipH="0" flipV="0">
            <a:off x="28785121" y="1888460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7" name="Freeform 3437"/>
          <p:cNvSpPr/>
          <p:nvPr/>
        </p:nvSpPr>
        <p:spPr>
          <a:xfrm rot="0" flipH="0" flipV="0">
            <a:off x="28850671" y="18886227"/>
            <a:ext cx="64014" cy="56565"/>
          </a:xfrm>
          <a:custGeom>
            <a:pathLst>
              <a:path w="7531100" h="6654800">
                <a:moveTo>
                  <a:pt x="7226300" y="1917700"/>
                </a:moveTo>
                <a:lnTo>
                  <a:pt x="6197600" y="5969000"/>
                </a:lnTo>
                <a:cubicBezTo>
                  <a:pt x="6134100" y="6248400"/>
                  <a:pt x="6045200" y="6502400"/>
                  <a:pt x="5994400" y="6553200"/>
                </a:cubicBezTo>
                <a:cubicBezTo>
                  <a:pt x="5892800" y="6654800"/>
                  <a:pt x="5219700" y="6654800"/>
                  <a:pt x="5105400" y="6540500"/>
                </a:cubicBezTo>
                <a:cubicBezTo>
                  <a:pt x="4978400" y="6413500"/>
                  <a:pt x="5003800" y="5638800"/>
                  <a:pt x="5130800" y="5080000"/>
                </a:cubicBezTo>
                <a:lnTo>
                  <a:pt x="5194300" y="4826000"/>
                </a:lnTo>
                <a:cubicBezTo>
                  <a:pt x="5257800" y="4572000"/>
                  <a:pt x="5372100" y="4305300"/>
                  <a:pt x="5435600" y="4241800"/>
                </a:cubicBezTo>
                <a:cubicBezTo>
                  <a:pt x="5499100" y="4178300"/>
                  <a:pt x="5638800" y="3886200"/>
                  <a:pt x="5740400" y="3606800"/>
                </a:cubicBezTo>
                <a:lnTo>
                  <a:pt x="5918200" y="3098800"/>
                </a:lnTo>
                <a:cubicBezTo>
                  <a:pt x="6108700" y="2565400"/>
                  <a:pt x="6159500" y="1968500"/>
                  <a:pt x="6007100" y="1968500"/>
                </a:cubicBezTo>
                <a:cubicBezTo>
                  <a:pt x="5956300" y="1968500"/>
                  <a:pt x="5753100" y="2133600"/>
                  <a:pt x="5562600" y="2336800"/>
                </a:cubicBezTo>
                <a:lnTo>
                  <a:pt x="4559300" y="3390900"/>
                </a:lnTo>
                <a:cubicBezTo>
                  <a:pt x="4368800" y="3594100"/>
                  <a:pt x="4038600" y="3759200"/>
                  <a:pt x="3810000" y="3759200"/>
                </a:cubicBezTo>
                <a:cubicBezTo>
                  <a:pt x="3594100" y="3759200"/>
                  <a:pt x="3302000" y="3556000"/>
                  <a:pt x="3162300" y="3314700"/>
                </a:cubicBezTo>
                <a:lnTo>
                  <a:pt x="2667000" y="2413000"/>
                </a:lnTo>
                <a:cubicBezTo>
                  <a:pt x="2527300" y="2171700"/>
                  <a:pt x="2362200" y="1968500"/>
                  <a:pt x="2286000" y="1968500"/>
                </a:cubicBezTo>
                <a:cubicBezTo>
                  <a:pt x="2082800" y="1968500"/>
                  <a:pt x="1612900" y="3365500"/>
                  <a:pt x="1612900" y="3987800"/>
                </a:cubicBezTo>
                <a:cubicBezTo>
                  <a:pt x="1612900" y="4051300"/>
                  <a:pt x="1562100" y="4330700"/>
                  <a:pt x="1511300" y="4597400"/>
                </a:cubicBezTo>
                <a:lnTo>
                  <a:pt x="1231900" y="5905500"/>
                </a:lnTo>
                <a:cubicBezTo>
                  <a:pt x="1104900" y="6502400"/>
                  <a:pt x="990600" y="6629400"/>
                  <a:pt x="533400" y="6629400"/>
                </a:cubicBezTo>
                <a:cubicBezTo>
                  <a:pt x="76200" y="6629400"/>
                  <a:pt x="0" y="6540500"/>
                  <a:pt x="0" y="5994400"/>
                </a:cubicBezTo>
                <a:cubicBezTo>
                  <a:pt x="0" y="5753100"/>
                  <a:pt x="63500" y="5334000"/>
                  <a:pt x="139700" y="5080000"/>
                </a:cubicBezTo>
                <a:lnTo>
                  <a:pt x="558800" y="3594100"/>
                </a:lnTo>
                <a:cubicBezTo>
                  <a:pt x="635000" y="3340100"/>
                  <a:pt x="736600" y="3009900"/>
                  <a:pt x="800100" y="2857500"/>
                </a:cubicBezTo>
                <a:cubicBezTo>
                  <a:pt x="850900" y="2717800"/>
                  <a:pt x="939800" y="2387600"/>
                  <a:pt x="977900" y="2146300"/>
                </a:cubicBezTo>
                <a:cubicBezTo>
                  <a:pt x="1016000" y="1892300"/>
                  <a:pt x="1117600" y="1485900"/>
                  <a:pt x="1193800" y="1244600"/>
                </a:cubicBezTo>
                <a:lnTo>
                  <a:pt x="1244600" y="1066800"/>
                </a:lnTo>
                <a:cubicBezTo>
                  <a:pt x="1485900" y="317500"/>
                  <a:pt x="1714500" y="0"/>
                  <a:pt x="2032000" y="0"/>
                </a:cubicBezTo>
                <a:cubicBezTo>
                  <a:pt x="2197100" y="0"/>
                  <a:pt x="2476500" y="177800"/>
                  <a:pt x="2654300" y="406400"/>
                </a:cubicBezTo>
                <a:lnTo>
                  <a:pt x="2730500" y="508000"/>
                </a:lnTo>
                <a:cubicBezTo>
                  <a:pt x="3098800" y="977900"/>
                  <a:pt x="3111500" y="990600"/>
                  <a:pt x="3403600" y="1663700"/>
                </a:cubicBezTo>
                <a:lnTo>
                  <a:pt x="3429000" y="1714500"/>
                </a:lnTo>
                <a:cubicBezTo>
                  <a:pt x="3695700" y="2324100"/>
                  <a:pt x="3695700" y="2324100"/>
                  <a:pt x="4038600" y="2324100"/>
                </a:cubicBezTo>
                <a:cubicBezTo>
                  <a:pt x="4178300" y="2324100"/>
                  <a:pt x="4457700" y="2146300"/>
                  <a:pt x="4648200" y="1930400"/>
                </a:cubicBezTo>
                <a:lnTo>
                  <a:pt x="5270500" y="1231900"/>
                </a:lnTo>
                <a:cubicBezTo>
                  <a:pt x="5803900" y="635000"/>
                  <a:pt x="6718300" y="0"/>
                  <a:pt x="7048500" y="0"/>
                </a:cubicBezTo>
                <a:cubicBezTo>
                  <a:pt x="7404100" y="0"/>
                  <a:pt x="7531100" y="152400"/>
                  <a:pt x="7531100" y="609600"/>
                </a:cubicBezTo>
                <a:lnTo>
                  <a:pt x="7531100" y="736600"/>
                </a:lnTo>
                <a:cubicBezTo>
                  <a:pt x="7531100" y="1016000"/>
                  <a:pt x="7493000" y="1295400"/>
                  <a:pt x="7442200" y="1333500"/>
                </a:cubicBezTo>
                <a:cubicBezTo>
                  <a:pt x="7391400" y="1384300"/>
                  <a:pt x="7289800" y="1651000"/>
                  <a:pt x="7226300" y="1917700"/>
                </a:cubicBezTo>
                <a:close/>
                <a:moveTo>
                  <a:pt x="4826000" y="6642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8" name="Freeform 3438"/>
          <p:cNvSpPr/>
          <p:nvPr/>
        </p:nvSpPr>
        <p:spPr>
          <a:xfrm rot="0" flipH="0" flipV="0">
            <a:off x="28921185" y="18884716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9" name="Freeform 3439"/>
          <p:cNvSpPr/>
          <p:nvPr/>
        </p:nvSpPr>
        <p:spPr>
          <a:xfrm rot="0" flipH="0" flipV="0">
            <a:off x="28981660" y="18860103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0" name="Freeform 3440"/>
          <p:cNvSpPr/>
          <p:nvPr/>
        </p:nvSpPr>
        <p:spPr>
          <a:xfrm rot="0" flipH="0" flipV="0">
            <a:off x="29038355" y="18884716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1" name="Freeform 3441"/>
          <p:cNvSpPr/>
          <p:nvPr/>
        </p:nvSpPr>
        <p:spPr>
          <a:xfrm rot="0" flipH="0" flipV="0">
            <a:off x="29096886" y="18884824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2" name="Freeform 3442"/>
          <p:cNvSpPr/>
          <p:nvPr/>
        </p:nvSpPr>
        <p:spPr>
          <a:xfrm rot="0" flipH="0" flipV="0">
            <a:off x="29155850" y="18885039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3" name="Freeform 3443"/>
          <p:cNvSpPr/>
          <p:nvPr/>
        </p:nvSpPr>
        <p:spPr>
          <a:xfrm rot="0" flipH="0" flipV="0">
            <a:off x="29235974" y="1888601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4" name="Freeform 3444"/>
          <p:cNvSpPr/>
          <p:nvPr/>
        </p:nvSpPr>
        <p:spPr>
          <a:xfrm rot="0" flipH="0" flipV="0">
            <a:off x="29343365" y="18884608"/>
            <a:ext cx="48037" cy="57969"/>
          </a:xfrm>
          <a:custGeom>
            <a:pathLst>
              <a:path w="5651500" h="6819900">
                <a:moveTo>
                  <a:pt x="2870200" y="6819900"/>
                </a:moveTo>
                <a:lnTo>
                  <a:pt x="1524000" y="6819900"/>
                </a:lnTo>
                <a:cubicBezTo>
                  <a:pt x="1320800" y="6819900"/>
                  <a:pt x="1028700" y="6743700"/>
                  <a:pt x="876300" y="6654800"/>
                </a:cubicBezTo>
                <a:lnTo>
                  <a:pt x="622300" y="6502400"/>
                </a:lnTo>
                <a:cubicBezTo>
                  <a:pt x="101600" y="6210300"/>
                  <a:pt x="0" y="6019800"/>
                  <a:pt x="139700" y="5562600"/>
                </a:cubicBezTo>
                <a:cubicBezTo>
                  <a:pt x="177800" y="5461000"/>
                  <a:pt x="330200" y="5384800"/>
                  <a:pt x="495300" y="5384800"/>
                </a:cubicBezTo>
                <a:cubicBezTo>
                  <a:pt x="673100" y="5384800"/>
                  <a:pt x="901700" y="5461000"/>
                  <a:pt x="1028700" y="5562600"/>
                </a:cubicBezTo>
                <a:cubicBezTo>
                  <a:pt x="1155700" y="5664200"/>
                  <a:pt x="1409700" y="5740400"/>
                  <a:pt x="1612900" y="5740400"/>
                </a:cubicBezTo>
                <a:lnTo>
                  <a:pt x="2959100" y="5740400"/>
                </a:lnTo>
                <a:cubicBezTo>
                  <a:pt x="3606800" y="5740400"/>
                  <a:pt x="4038600" y="4902200"/>
                  <a:pt x="3797300" y="4127500"/>
                </a:cubicBezTo>
                <a:cubicBezTo>
                  <a:pt x="3771900" y="4025900"/>
                  <a:pt x="3581400" y="3949700"/>
                  <a:pt x="3390900" y="3949700"/>
                </a:cubicBezTo>
                <a:lnTo>
                  <a:pt x="2781300" y="3949700"/>
                </a:lnTo>
                <a:cubicBezTo>
                  <a:pt x="2349500" y="3949700"/>
                  <a:pt x="2235200" y="3860800"/>
                  <a:pt x="2235200" y="3505200"/>
                </a:cubicBezTo>
                <a:cubicBezTo>
                  <a:pt x="2235200" y="3200400"/>
                  <a:pt x="2324100" y="3086100"/>
                  <a:pt x="2641600" y="2959100"/>
                </a:cubicBezTo>
                <a:cubicBezTo>
                  <a:pt x="2768600" y="2908300"/>
                  <a:pt x="3022600" y="2870200"/>
                  <a:pt x="3225800" y="2870200"/>
                </a:cubicBezTo>
                <a:lnTo>
                  <a:pt x="3670300" y="2870200"/>
                </a:lnTo>
                <a:cubicBezTo>
                  <a:pt x="3873500" y="2870200"/>
                  <a:pt x="4152900" y="2755900"/>
                  <a:pt x="4292600" y="2616200"/>
                </a:cubicBezTo>
                <a:lnTo>
                  <a:pt x="4318000" y="2590800"/>
                </a:lnTo>
                <a:cubicBezTo>
                  <a:pt x="4457700" y="2451100"/>
                  <a:pt x="4572000" y="2171700"/>
                  <a:pt x="4572000" y="1981200"/>
                </a:cubicBezTo>
                <a:lnTo>
                  <a:pt x="4572000" y="1612900"/>
                </a:lnTo>
                <a:cubicBezTo>
                  <a:pt x="4572000" y="1168400"/>
                  <a:pt x="4483100" y="1079500"/>
                  <a:pt x="4038600" y="1079500"/>
                </a:cubicBezTo>
                <a:lnTo>
                  <a:pt x="2959100" y="1079500"/>
                </a:lnTo>
                <a:cubicBezTo>
                  <a:pt x="2755900" y="1079500"/>
                  <a:pt x="2501900" y="1155700"/>
                  <a:pt x="2374900" y="1257300"/>
                </a:cubicBezTo>
                <a:cubicBezTo>
                  <a:pt x="2247900" y="1358900"/>
                  <a:pt x="2006600" y="1435100"/>
                  <a:pt x="1841500" y="1435100"/>
                </a:cubicBezTo>
                <a:cubicBezTo>
                  <a:pt x="1663700" y="1435100"/>
                  <a:pt x="1524000" y="1270000"/>
                  <a:pt x="1524000" y="1079500"/>
                </a:cubicBezTo>
                <a:cubicBezTo>
                  <a:pt x="1524000" y="876300"/>
                  <a:pt x="1549400" y="635000"/>
                  <a:pt x="1574800" y="546100"/>
                </a:cubicBezTo>
                <a:cubicBezTo>
                  <a:pt x="1612900" y="444500"/>
                  <a:pt x="1790700" y="355600"/>
                  <a:pt x="1993900" y="355600"/>
                </a:cubicBezTo>
                <a:lnTo>
                  <a:pt x="2057400" y="355600"/>
                </a:lnTo>
                <a:cubicBezTo>
                  <a:pt x="2260600" y="355600"/>
                  <a:pt x="2514600" y="279400"/>
                  <a:pt x="2641600" y="177800"/>
                </a:cubicBezTo>
                <a:cubicBezTo>
                  <a:pt x="2768600" y="88900"/>
                  <a:pt x="3022600" y="0"/>
                  <a:pt x="3225800" y="0"/>
                </a:cubicBezTo>
                <a:lnTo>
                  <a:pt x="4216400" y="0"/>
                </a:lnTo>
                <a:cubicBezTo>
                  <a:pt x="4406900" y="0"/>
                  <a:pt x="4610100" y="38100"/>
                  <a:pt x="4660900" y="88900"/>
                </a:cubicBezTo>
                <a:cubicBezTo>
                  <a:pt x="4711700" y="139700"/>
                  <a:pt x="4851400" y="254000"/>
                  <a:pt x="4991100" y="330200"/>
                </a:cubicBezTo>
                <a:cubicBezTo>
                  <a:pt x="5486400" y="635000"/>
                  <a:pt x="5651500" y="939800"/>
                  <a:pt x="5651500" y="1524000"/>
                </a:cubicBezTo>
                <a:lnTo>
                  <a:pt x="5651500" y="1612900"/>
                </a:lnTo>
                <a:cubicBezTo>
                  <a:pt x="5651500" y="1816100"/>
                  <a:pt x="5588000" y="2120900"/>
                  <a:pt x="5524500" y="2298700"/>
                </a:cubicBezTo>
                <a:lnTo>
                  <a:pt x="5295900" y="2882900"/>
                </a:lnTo>
                <a:cubicBezTo>
                  <a:pt x="5219700" y="3060700"/>
                  <a:pt x="5029200" y="3251200"/>
                  <a:pt x="4864100" y="3314700"/>
                </a:cubicBezTo>
                <a:cubicBezTo>
                  <a:pt x="4711700" y="3365500"/>
                  <a:pt x="4610100" y="3517900"/>
                  <a:pt x="4660900" y="3632200"/>
                </a:cubicBezTo>
                <a:cubicBezTo>
                  <a:pt x="4711700" y="3759200"/>
                  <a:pt x="4749800" y="4013200"/>
                  <a:pt x="4749800" y="4216400"/>
                </a:cubicBezTo>
                <a:lnTo>
                  <a:pt x="4749800" y="5029200"/>
                </a:lnTo>
                <a:cubicBezTo>
                  <a:pt x="4749800" y="5219700"/>
                  <a:pt x="4673600" y="5511800"/>
                  <a:pt x="4584700" y="5676900"/>
                </a:cubicBezTo>
                <a:lnTo>
                  <a:pt x="4445000" y="5930900"/>
                </a:lnTo>
                <a:cubicBezTo>
                  <a:pt x="4216400" y="6324600"/>
                  <a:pt x="4089400" y="6426200"/>
                  <a:pt x="3670300" y="6616700"/>
                </a:cubicBezTo>
                <a:lnTo>
                  <a:pt x="3594100" y="6654800"/>
                </a:lnTo>
                <a:cubicBezTo>
                  <a:pt x="3390900" y="6743700"/>
                  <a:pt x="3060700" y="6819900"/>
                  <a:pt x="2870200" y="6819900"/>
                </a:cubicBezTo>
                <a:close/>
                <a:moveTo>
                  <a:pt x="-635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5" name="Rectangle 3445"/>
          <p:cNvSpPr/>
          <p:nvPr/>
        </p:nvSpPr>
        <p:spPr>
          <a:xfrm rot="0" flipH="0" flipV="0">
            <a:off x="22443949" y="18943802"/>
            <a:ext cx="3719035" cy="172287"/>
          </a:xfrm>
          <a:prstGeom prst="rect">
            <a:avLst/>
          </a:prstGeom>
        </p:spPr>
      </p:sp>
      <p:sp>
        <p:nvSpPr>
          <p:cNvPr id="3446" name="Freeform 3446"/>
          <p:cNvSpPr/>
          <p:nvPr/>
        </p:nvSpPr>
        <p:spPr>
          <a:xfrm rot="0" flipH="0" flipV="0">
            <a:off x="22448591" y="18998533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7" name="Freeform 3447"/>
          <p:cNvSpPr/>
          <p:nvPr/>
        </p:nvSpPr>
        <p:spPr>
          <a:xfrm rot="0" flipH="0" flipV="0">
            <a:off x="22498282" y="1902390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8" name="Freeform 3448"/>
          <p:cNvSpPr/>
          <p:nvPr/>
        </p:nvSpPr>
        <p:spPr>
          <a:xfrm rot="0" flipH="0" flipV="0">
            <a:off x="22567080" y="1902303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9" name="Freeform 3449"/>
          <p:cNvSpPr/>
          <p:nvPr/>
        </p:nvSpPr>
        <p:spPr>
          <a:xfrm rot="0" flipH="0" flipV="0">
            <a:off x="22633180" y="19023577"/>
            <a:ext cx="56781" cy="58616"/>
          </a:xfrm>
          <a:custGeom>
            <a:pathLst>
              <a:path w="6680200" h="6896100">
                <a:moveTo>
                  <a:pt x="495300" y="5486400"/>
                </a:moveTo>
                <a:lnTo>
                  <a:pt x="2374900" y="3670300"/>
                </a:lnTo>
                <a:cubicBezTo>
                  <a:pt x="2768600" y="3289300"/>
                  <a:pt x="2844800" y="2933700"/>
                  <a:pt x="2552700" y="2755900"/>
                </a:cubicBezTo>
                <a:cubicBezTo>
                  <a:pt x="2438400" y="2692400"/>
                  <a:pt x="2273300" y="2425700"/>
                  <a:pt x="2171700" y="2159000"/>
                </a:cubicBezTo>
                <a:lnTo>
                  <a:pt x="1854200" y="1358900"/>
                </a:lnTo>
                <a:cubicBezTo>
                  <a:pt x="1651000" y="850900"/>
                  <a:pt x="1600200" y="241300"/>
                  <a:pt x="1752600" y="88900"/>
                </a:cubicBezTo>
                <a:cubicBezTo>
                  <a:pt x="1803400" y="38100"/>
                  <a:pt x="1955800" y="0"/>
                  <a:pt x="2108200" y="0"/>
                </a:cubicBezTo>
                <a:cubicBezTo>
                  <a:pt x="2463800" y="0"/>
                  <a:pt x="2705100" y="254000"/>
                  <a:pt x="2895600" y="838200"/>
                </a:cubicBezTo>
                <a:lnTo>
                  <a:pt x="3175000" y="1676400"/>
                </a:lnTo>
                <a:cubicBezTo>
                  <a:pt x="3365500" y="2247900"/>
                  <a:pt x="3860800" y="2298700"/>
                  <a:pt x="4343400" y="1790700"/>
                </a:cubicBezTo>
                <a:lnTo>
                  <a:pt x="5702300" y="368300"/>
                </a:lnTo>
                <a:cubicBezTo>
                  <a:pt x="5892800" y="165100"/>
                  <a:pt x="6159500" y="0"/>
                  <a:pt x="6273800" y="0"/>
                </a:cubicBezTo>
                <a:cubicBezTo>
                  <a:pt x="6464300" y="0"/>
                  <a:pt x="6680200" y="266700"/>
                  <a:pt x="6680200" y="495300"/>
                </a:cubicBezTo>
                <a:cubicBezTo>
                  <a:pt x="6680200" y="520700"/>
                  <a:pt x="6578600" y="685800"/>
                  <a:pt x="6438900" y="863600"/>
                </a:cubicBezTo>
                <a:cubicBezTo>
                  <a:pt x="6311900" y="1041400"/>
                  <a:pt x="6045200" y="1358900"/>
                  <a:pt x="5842000" y="1549400"/>
                </a:cubicBezTo>
                <a:lnTo>
                  <a:pt x="4356100" y="2959100"/>
                </a:lnTo>
                <a:cubicBezTo>
                  <a:pt x="3924300" y="3390900"/>
                  <a:pt x="3898900" y="3784600"/>
                  <a:pt x="4267200" y="4406900"/>
                </a:cubicBezTo>
                <a:lnTo>
                  <a:pt x="4622800" y="5003800"/>
                </a:lnTo>
                <a:cubicBezTo>
                  <a:pt x="4991100" y="5626100"/>
                  <a:pt x="5143500" y="6223000"/>
                  <a:pt x="5016500" y="6642100"/>
                </a:cubicBezTo>
                <a:cubicBezTo>
                  <a:pt x="4978400" y="6731000"/>
                  <a:pt x="4826000" y="6819900"/>
                  <a:pt x="4660900" y="6819900"/>
                </a:cubicBezTo>
                <a:cubicBezTo>
                  <a:pt x="4483100" y="6819900"/>
                  <a:pt x="4267200" y="6731000"/>
                  <a:pt x="4165600" y="6642100"/>
                </a:cubicBezTo>
                <a:cubicBezTo>
                  <a:pt x="4076700" y="6540500"/>
                  <a:pt x="3924300" y="6223000"/>
                  <a:pt x="3835400" y="5930900"/>
                </a:cubicBezTo>
                <a:lnTo>
                  <a:pt x="3759200" y="5638800"/>
                </a:lnTo>
                <a:cubicBezTo>
                  <a:pt x="3670300" y="5359400"/>
                  <a:pt x="3543300" y="4978400"/>
                  <a:pt x="3479800" y="4800600"/>
                </a:cubicBezTo>
                <a:cubicBezTo>
                  <a:pt x="3302000" y="4318000"/>
                  <a:pt x="2921000" y="4457700"/>
                  <a:pt x="2146300" y="5270500"/>
                </a:cubicBezTo>
                <a:lnTo>
                  <a:pt x="1028700" y="6451600"/>
                </a:lnTo>
                <a:cubicBezTo>
                  <a:pt x="635000" y="6858000"/>
                  <a:pt x="482600" y="6896100"/>
                  <a:pt x="228600" y="6642100"/>
                </a:cubicBezTo>
                <a:cubicBezTo>
                  <a:pt x="50800" y="6464300"/>
                  <a:pt x="0" y="6235700"/>
                  <a:pt x="88900" y="5969000"/>
                </a:cubicBezTo>
                <a:cubicBezTo>
                  <a:pt x="101600" y="5905500"/>
                  <a:pt x="292100" y="5689600"/>
                  <a:pt x="495300" y="5486400"/>
                </a:cubicBezTo>
                <a:close/>
                <a:moveTo>
                  <a:pt x="13716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0" name="Freeform 3450"/>
          <p:cNvSpPr/>
          <p:nvPr/>
        </p:nvSpPr>
        <p:spPr>
          <a:xfrm rot="0" flipH="0" flipV="0">
            <a:off x="22691723" y="19023577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1" name="Freeform 3451"/>
          <p:cNvSpPr/>
          <p:nvPr/>
        </p:nvSpPr>
        <p:spPr>
          <a:xfrm rot="0" flipH="0" flipV="0">
            <a:off x="22758147" y="18998533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2" name="Freeform 3452"/>
          <p:cNvSpPr/>
          <p:nvPr/>
        </p:nvSpPr>
        <p:spPr>
          <a:xfrm rot="0" flipH="0" flipV="0">
            <a:off x="22816583" y="1902303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3" name="Freeform 3453"/>
          <p:cNvSpPr/>
          <p:nvPr/>
        </p:nvSpPr>
        <p:spPr>
          <a:xfrm rot="0" flipH="0" flipV="0">
            <a:off x="22882681" y="19023253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4" name="Freeform 3454"/>
          <p:cNvSpPr/>
          <p:nvPr/>
        </p:nvSpPr>
        <p:spPr>
          <a:xfrm rot="0" flipH="0" flipV="0">
            <a:off x="22943060" y="19023253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5" name="Freeform 3455"/>
          <p:cNvSpPr/>
          <p:nvPr/>
        </p:nvSpPr>
        <p:spPr>
          <a:xfrm rot="0" flipH="0" flipV="0">
            <a:off x="23003870" y="19023253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6" name="Freeform 3456"/>
          <p:cNvSpPr/>
          <p:nvPr/>
        </p:nvSpPr>
        <p:spPr>
          <a:xfrm rot="0" flipH="0" flipV="0">
            <a:off x="23064249" y="19023469"/>
            <a:ext cx="64446" cy="57105"/>
          </a:xfrm>
          <a:custGeom>
            <a:pathLst>
              <a:path w="7581900" h="6718300">
                <a:moveTo>
                  <a:pt x="114300" y="5664200"/>
                </a:moveTo>
                <a:lnTo>
                  <a:pt x="1485900" y="673100"/>
                </a:lnTo>
                <a:cubicBezTo>
                  <a:pt x="1600200" y="228600"/>
                  <a:pt x="1752600" y="88900"/>
                  <a:pt x="2082800" y="88900"/>
                </a:cubicBezTo>
                <a:cubicBezTo>
                  <a:pt x="2235200" y="88900"/>
                  <a:pt x="2438400" y="228600"/>
                  <a:pt x="2540000" y="393700"/>
                </a:cubicBezTo>
                <a:lnTo>
                  <a:pt x="3568700" y="2108200"/>
                </a:lnTo>
                <a:cubicBezTo>
                  <a:pt x="3784600" y="2489200"/>
                  <a:pt x="4241800" y="2501900"/>
                  <a:pt x="4584700" y="2159000"/>
                </a:cubicBezTo>
                <a:lnTo>
                  <a:pt x="4610100" y="2133600"/>
                </a:lnTo>
                <a:cubicBezTo>
                  <a:pt x="4749800" y="1993900"/>
                  <a:pt x="4953000" y="1854200"/>
                  <a:pt x="5041900" y="1828800"/>
                </a:cubicBezTo>
                <a:cubicBezTo>
                  <a:pt x="5143500" y="1790700"/>
                  <a:pt x="5219700" y="1676400"/>
                  <a:pt x="5219700" y="1562100"/>
                </a:cubicBezTo>
                <a:cubicBezTo>
                  <a:pt x="5219700" y="1435100"/>
                  <a:pt x="5295900" y="1320800"/>
                  <a:pt x="5372100" y="1282700"/>
                </a:cubicBezTo>
                <a:cubicBezTo>
                  <a:pt x="5461000" y="1257300"/>
                  <a:pt x="5638800" y="1104900"/>
                  <a:pt x="5778500" y="965200"/>
                </a:cubicBezTo>
                <a:lnTo>
                  <a:pt x="6400800" y="342900"/>
                </a:lnTo>
                <a:cubicBezTo>
                  <a:pt x="6654800" y="88900"/>
                  <a:pt x="7289800" y="0"/>
                  <a:pt x="7467600" y="177800"/>
                </a:cubicBezTo>
                <a:cubicBezTo>
                  <a:pt x="7581900" y="292100"/>
                  <a:pt x="7581900" y="889000"/>
                  <a:pt x="7467600" y="1333500"/>
                </a:cubicBezTo>
                <a:lnTo>
                  <a:pt x="6134100" y="6375400"/>
                </a:lnTo>
                <a:cubicBezTo>
                  <a:pt x="6070600" y="6616700"/>
                  <a:pt x="5930900" y="6718300"/>
                  <a:pt x="5689600" y="6718300"/>
                </a:cubicBezTo>
                <a:lnTo>
                  <a:pt x="5588000" y="6718300"/>
                </a:lnTo>
                <a:cubicBezTo>
                  <a:pt x="5130800" y="6718300"/>
                  <a:pt x="5041900" y="6629400"/>
                  <a:pt x="5041900" y="6184900"/>
                </a:cubicBezTo>
                <a:cubicBezTo>
                  <a:pt x="5041900" y="5981700"/>
                  <a:pt x="5092700" y="5664200"/>
                  <a:pt x="5156200" y="5473700"/>
                </a:cubicBezTo>
                <a:lnTo>
                  <a:pt x="5829300" y="3403600"/>
                </a:lnTo>
                <a:cubicBezTo>
                  <a:pt x="5892800" y="3200400"/>
                  <a:pt x="5943600" y="2908300"/>
                  <a:pt x="5943600" y="2730500"/>
                </a:cubicBezTo>
                <a:cubicBezTo>
                  <a:pt x="5943600" y="2349500"/>
                  <a:pt x="5676900" y="2324100"/>
                  <a:pt x="5308600" y="2679700"/>
                </a:cubicBezTo>
                <a:lnTo>
                  <a:pt x="4343400" y="3594100"/>
                </a:lnTo>
                <a:cubicBezTo>
                  <a:pt x="4064000" y="3848100"/>
                  <a:pt x="3517900" y="3937000"/>
                  <a:pt x="3340100" y="3759200"/>
                </a:cubicBezTo>
                <a:cubicBezTo>
                  <a:pt x="3289300" y="3708400"/>
                  <a:pt x="3187700" y="3530600"/>
                  <a:pt x="3111500" y="3365500"/>
                </a:cubicBezTo>
                <a:lnTo>
                  <a:pt x="2857500" y="2806700"/>
                </a:lnTo>
                <a:cubicBezTo>
                  <a:pt x="2616200" y="2286000"/>
                  <a:pt x="2451100" y="2057400"/>
                  <a:pt x="2311400" y="2057400"/>
                </a:cubicBezTo>
                <a:cubicBezTo>
                  <a:pt x="2235200" y="2057400"/>
                  <a:pt x="2159000" y="2209800"/>
                  <a:pt x="2120900" y="2400300"/>
                </a:cubicBezTo>
                <a:lnTo>
                  <a:pt x="2070100" y="2755900"/>
                </a:lnTo>
                <a:cubicBezTo>
                  <a:pt x="2032000" y="2946400"/>
                  <a:pt x="1968500" y="3251200"/>
                  <a:pt x="1917700" y="3441700"/>
                </a:cubicBezTo>
                <a:lnTo>
                  <a:pt x="1092200" y="6375400"/>
                </a:lnTo>
                <a:cubicBezTo>
                  <a:pt x="1028700" y="6604000"/>
                  <a:pt x="876300" y="6718300"/>
                  <a:pt x="647700" y="6718300"/>
                </a:cubicBezTo>
                <a:lnTo>
                  <a:pt x="558800" y="6718300"/>
                </a:lnTo>
                <a:cubicBezTo>
                  <a:pt x="368300" y="6718300"/>
                  <a:pt x="165100" y="6680200"/>
                  <a:pt x="114300" y="6629400"/>
                </a:cubicBezTo>
                <a:cubicBezTo>
                  <a:pt x="0" y="6515100"/>
                  <a:pt x="0" y="6096000"/>
                  <a:pt x="114300" y="5664200"/>
                </a:cubicBezTo>
                <a:close/>
                <a:moveTo>
                  <a:pt x="10541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7" name="Freeform 3457"/>
          <p:cNvSpPr/>
          <p:nvPr/>
        </p:nvSpPr>
        <p:spPr>
          <a:xfrm rot="0" flipH="0" flipV="0">
            <a:off x="23189306" y="19023253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8" name="Freeform 3458"/>
          <p:cNvSpPr/>
          <p:nvPr/>
        </p:nvSpPr>
        <p:spPr>
          <a:xfrm rot="0" flipH="0" flipV="0">
            <a:off x="23241321" y="1902390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9" name="Freeform 3459"/>
          <p:cNvSpPr/>
          <p:nvPr/>
        </p:nvSpPr>
        <p:spPr>
          <a:xfrm rot="0" flipH="0" flipV="0">
            <a:off x="23309960" y="19023145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0" name="Freeform 3460"/>
          <p:cNvSpPr/>
          <p:nvPr/>
        </p:nvSpPr>
        <p:spPr>
          <a:xfrm rot="0" flipH="0" flipV="0">
            <a:off x="23366294" y="19023253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1" name="Freeform 3461"/>
          <p:cNvSpPr/>
          <p:nvPr/>
        </p:nvSpPr>
        <p:spPr>
          <a:xfrm rot="0" flipH="0" flipV="0">
            <a:off x="23426190" y="19023145"/>
            <a:ext cx="55162" cy="57969"/>
          </a:xfrm>
          <a:custGeom>
            <a:pathLst>
              <a:path w="6489700" h="6819900">
                <a:moveTo>
                  <a:pt x="4229100" y="0"/>
                </a:moveTo>
                <a:lnTo>
                  <a:pt x="5765800" y="0"/>
                </a:lnTo>
                <a:cubicBezTo>
                  <a:pt x="6045200" y="0"/>
                  <a:pt x="6311900" y="50800"/>
                  <a:pt x="6362700" y="88900"/>
                </a:cubicBezTo>
                <a:cubicBezTo>
                  <a:pt x="6489700" y="215900"/>
                  <a:pt x="6477000" y="990600"/>
                  <a:pt x="6337300" y="1549400"/>
                </a:cubicBezTo>
                <a:lnTo>
                  <a:pt x="6235700" y="1968500"/>
                </a:lnTo>
                <a:cubicBezTo>
                  <a:pt x="6172200" y="2222500"/>
                  <a:pt x="6070600" y="2552700"/>
                  <a:pt x="6007100" y="2692400"/>
                </a:cubicBezTo>
                <a:cubicBezTo>
                  <a:pt x="5943600" y="2844800"/>
                  <a:pt x="5842000" y="3175000"/>
                  <a:pt x="5765800" y="3454400"/>
                </a:cubicBezTo>
                <a:lnTo>
                  <a:pt x="5029200" y="6324600"/>
                </a:lnTo>
                <a:cubicBezTo>
                  <a:pt x="4953000" y="6591300"/>
                  <a:pt x="4724400" y="6819900"/>
                  <a:pt x="4508500" y="6819900"/>
                </a:cubicBezTo>
                <a:cubicBezTo>
                  <a:pt x="4292600" y="6819900"/>
                  <a:pt x="4089400" y="6705600"/>
                  <a:pt x="4051300" y="6565900"/>
                </a:cubicBezTo>
                <a:cubicBezTo>
                  <a:pt x="4000500" y="6426200"/>
                  <a:pt x="4000500" y="6096000"/>
                  <a:pt x="4051300" y="5842000"/>
                </a:cubicBezTo>
                <a:cubicBezTo>
                  <a:pt x="4089400" y="5588000"/>
                  <a:pt x="4191000" y="5143500"/>
                  <a:pt x="4279900" y="4851400"/>
                </a:cubicBezTo>
                <a:lnTo>
                  <a:pt x="4318000" y="4749800"/>
                </a:lnTo>
                <a:cubicBezTo>
                  <a:pt x="4406900" y="4457700"/>
                  <a:pt x="4483100" y="4203700"/>
                  <a:pt x="4483100" y="4178300"/>
                </a:cubicBezTo>
                <a:cubicBezTo>
                  <a:pt x="4483100" y="3975100"/>
                  <a:pt x="4673600" y="3225800"/>
                  <a:pt x="4826000" y="2819400"/>
                </a:cubicBezTo>
                <a:lnTo>
                  <a:pt x="5194300" y="1854200"/>
                </a:lnTo>
                <a:cubicBezTo>
                  <a:pt x="5461000" y="1130300"/>
                  <a:pt x="5435600" y="1079500"/>
                  <a:pt x="4864100" y="1079500"/>
                </a:cubicBezTo>
                <a:lnTo>
                  <a:pt x="4635500" y="1079500"/>
                </a:lnTo>
                <a:cubicBezTo>
                  <a:pt x="4038600" y="1079500"/>
                  <a:pt x="4013200" y="1092200"/>
                  <a:pt x="3708400" y="1765300"/>
                </a:cubicBezTo>
                <a:lnTo>
                  <a:pt x="3632200" y="1917700"/>
                </a:lnTo>
                <a:cubicBezTo>
                  <a:pt x="3505200" y="2197100"/>
                  <a:pt x="3403600" y="2438400"/>
                  <a:pt x="3403600" y="2463800"/>
                </a:cubicBezTo>
                <a:cubicBezTo>
                  <a:pt x="3403600" y="2489200"/>
                  <a:pt x="3314700" y="2705100"/>
                  <a:pt x="3187700" y="2946400"/>
                </a:cubicBezTo>
                <a:lnTo>
                  <a:pt x="3124200" y="3098800"/>
                </a:lnTo>
                <a:cubicBezTo>
                  <a:pt x="2997200" y="3340100"/>
                  <a:pt x="2743200" y="3721100"/>
                  <a:pt x="2527300" y="3937000"/>
                </a:cubicBezTo>
                <a:lnTo>
                  <a:pt x="2146300" y="4356100"/>
                </a:lnTo>
                <a:cubicBezTo>
                  <a:pt x="1943100" y="4572000"/>
                  <a:pt x="1739900" y="4889500"/>
                  <a:pt x="1701800" y="5041900"/>
                </a:cubicBezTo>
                <a:cubicBezTo>
                  <a:pt x="1663700" y="5207000"/>
                  <a:pt x="1549400" y="5537200"/>
                  <a:pt x="1435100" y="5765800"/>
                </a:cubicBezTo>
                <a:lnTo>
                  <a:pt x="1346200" y="5956300"/>
                </a:lnTo>
                <a:cubicBezTo>
                  <a:pt x="1079500" y="6527800"/>
                  <a:pt x="774700" y="6819900"/>
                  <a:pt x="444500" y="6819900"/>
                </a:cubicBezTo>
                <a:cubicBezTo>
                  <a:pt x="88900" y="6819900"/>
                  <a:pt x="0" y="6705600"/>
                  <a:pt x="0" y="6286500"/>
                </a:cubicBezTo>
                <a:cubicBezTo>
                  <a:pt x="0" y="5943600"/>
                  <a:pt x="152400" y="5588000"/>
                  <a:pt x="419100" y="5321300"/>
                </a:cubicBezTo>
                <a:cubicBezTo>
                  <a:pt x="482600" y="5257800"/>
                  <a:pt x="660400" y="5003800"/>
                  <a:pt x="812800" y="4762500"/>
                </a:cubicBezTo>
                <a:lnTo>
                  <a:pt x="2768600" y="1612900"/>
                </a:lnTo>
                <a:cubicBezTo>
                  <a:pt x="2921000" y="1371600"/>
                  <a:pt x="3048000" y="1155700"/>
                  <a:pt x="3048000" y="1130300"/>
                </a:cubicBezTo>
                <a:cubicBezTo>
                  <a:pt x="3048000" y="1104900"/>
                  <a:pt x="3175000" y="889000"/>
                  <a:pt x="3314700" y="647700"/>
                </a:cubicBezTo>
                <a:lnTo>
                  <a:pt x="3454400" y="431800"/>
                </a:lnTo>
                <a:cubicBezTo>
                  <a:pt x="3606800" y="203200"/>
                  <a:pt x="3949700" y="0"/>
                  <a:pt x="4229100" y="0"/>
                </a:cubicBezTo>
                <a:close/>
                <a:moveTo>
                  <a:pt x="66421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2" name="Freeform 3462"/>
          <p:cNvSpPr/>
          <p:nvPr/>
        </p:nvSpPr>
        <p:spPr>
          <a:xfrm rot="0" flipH="0" flipV="0">
            <a:off x="23487813" y="1902303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3" name="Freeform 3463"/>
          <p:cNvSpPr/>
          <p:nvPr/>
        </p:nvSpPr>
        <p:spPr>
          <a:xfrm rot="0" flipH="0" flipV="0">
            <a:off x="23557963" y="18998857"/>
            <a:ext cx="55702" cy="82365"/>
          </a:xfrm>
          <a:custGeom>
            <a:pathLst>
              <a:path w="6553200" h="9690100">
                <a:moveTo>
                  <a:pt x="6451600" y="2857500"/>
                </a:moveTo>
                <a:lnTo>
                  <a:pt x="5245100" y="7289800"/>
                </a:lnTo>
                <a:cubicBezTo>
                  <a:pt x="5194300" y="7480300"/>
                  <a:pt x="5080000" y="7772400"/>
                  <a:pt x="4991100" y="7937500"/>
                </a:cubicBezTo>
                <a:lnTo>
                  <a:pt x="4622800" y="8610600"/>
                </a:lnTo>
                <a:cubicBezTo>
                  <a:pt x="4406900" y="9004300"/>
                  <a:pt x="4279900" y="9118600"/>
                  <a:pt x="3848100" y="9321800"/>
                </a:cubicBezTo>
                <a:lnTo>
                  <a:pt x="3771900" y="9347200"/>
                </a:lnTo>
                <a:cubicBezTo>
                  <a:pt x="3314700" y="9563100"/>
                  <a:pt x="2794000" y="9690100"/>
                  <a:pt x="2336800" y="9690100"/>
                </a:cubicBezTo>
                <a:lnTo>
                  <a:pt x="1892300" y="9690100"/>
                </a:lnTo>
                <a:cubicBezTo>
                  <a:pt x="1689100" y="9690100"/>
                  <a:pt x="1397000" y="9626600"/>
                  <a:pt x="1231900" y="9550400"/>
                </a:cubicBezTo>
                <a:lnTo>
                  <a:pt x="1168400" y="9525000"/>
                </a:lnTo>
                <a:cubicBezTo>
                  <a:pt x="1003300" y="9448800"/>
                  <a:pt x="762000" y="9271000"/>
                  <a:pt x="622300" y="9131300"/>
                </a:cubicBezTo>
                <a:lnTo>
                  <a:pt x="520700" y="9042400"/>
                </a:lnTo>
                <a:cubicBezTo>
                  <a:pt x="165100" y="8686800"/>
                  <a:pt x="0" y="7734300"/>
                  <a:pt x="177800" y="7010400"/>
                </a:cubicBezTo>
                <a:lnTo>
                  <a:pt x="685800" y="4902200"/>
                </a:lnTo>
                <a:cubicBezTo>
                  <a:pt x="723900" y="4711700"/>
                  <a:pt x="850900" y="4445000"/>
                  <a:pt x="952500" y="4292600"/>
                </a:cubicBezTo>
                <a:lnTo>
                  <a:pt x="1092200" y="4102100"/>
                </a:lnTo>
                <a:cubicBezTo>
                  <a:pt x="1193800" y="3949700"/>
                  <a:pt x="1346200" y="3771900"/>
                  <a:pt x="1409700" y="3708400"/>
                </a:cubicBezTo>
                <a:cubicBezTo>
                  <a:pt x="1473200" y="3644900"/>
                  <a:pt x="1549400" y="3517900"/>
                  <a:pt x="1574800" y="3416300"/>
                </a:cubicBezTo>
                <a:cubicBezTo>
                  <a:pt x="1612900" y="3327400"/>
                  <a:pt x="1790700" y="3200400"/>
                  <a:pt x="1993900" y="3136900"/>
                </a:cubicBezTo>
                <a:lnTo>
                  <a:pt x="2501900" y="2984500"/>
                </a:lnTo>
                <a:cubicBezTo>
                  <a:pt x="2705100" y="2921000"/>
                  <a:pt x="3035300" y="2870200"/>
                  <a:pt x="3225800" y="2870200"/>
                </a:cubicBezTo>
                <a:lnTo>
                  <a:pt x="4749800" y="2870200"/>
                </a:lnTo>
                <a:cubicBezTo>
                  <a:pt x="5308600" y="2870200"/>
                  <a:pt x="5651500" y="2425700"/>
                  <a:pt x="5651500" y="1714500"/>
                </a:cubicBezTo>
                <a:lnTo>
                  <a:pt x="5651500" y="1612900"/>
                </a:lnTo>
                <a:cubicBezTo>
                  <a:pt x="5651500" y="1422400"/>
                  <a:pt x="5613400" y="1219200"/>
                  <a:pt x="5562600" y="1168400"/>
                </a:cubicBezTo>
                <a:cubicBezTo>
                  <a:pt x="5422900" y="1028700"/>
                  <a:pt x="4889500" y="901700"/>
                  <a:pt x="4483100" y="901700"/>
                </a:cubicBezTo>
                <a:lnTo>
                  <a:pt x="3505200" y="901700"/>
                </a:lnTo>
                <a:cubicBezTo>
                  <a:pt x="3302000" y="901700"/>
                  <a:pt x="3098800" y="800100"/>
                  <a:pt x="3048000" y="673100"/>
                </a:cubicBezTo>
                <a:cubicBezTo>
                  <a:pt x="2946400" y="419100"/>
                  <a:pt x="2946400" y="419100"/>
                  <a:pt x="3022600" y="177800"/>
                </a:cubicBezTo>
                <a:cubicBezTo>
                  <a:pt x="3048000" y="88900"/>
                  <a:pt x="3225800" y="0"/>
                  <a:pt x="3429000" y="0"/>
                </a:cubicBezTo>
                <a:lnTo>
                  <a:pt x="5295900" y="0"/>
                </a:lnTo>
                <a:cubicBezTo>
                  <a:pt x="5930900" y="0"/>
                  <a:pt x="6553200" y="533400"/>
                  <a:pt x="6553200" y="1079500"/>
                </a:cubicBezTo>
                <a:lnTo>
                  <a:pt x="6553200" y="2159000"/>
                </a:lnTo>
                <a:cubicBezTo>
                  <a:pt x="6553200" y="2349500"/>
                  <a:pt x="6502400" y="2667000"/>
                  <a:pt x="6451600" y="2857500"/>
                </a:cubicBezTo>
                <a:close/>
                <a:moveTo>
                  <a:pt x="6375400" y="9677400"/>
                </a:moveTo>
                <a:moveTo>
                  <a:pt x="1739900" y="5080000"/>
                </a:moveTo>
                <a:lnTo>
                  <a:pt x="1092200" y="7200900"/>
                </a:lnTo>
                <a:cubicBezTo>
                  <a:pt x="965200" y="7607300"/>
                  <a:pt x="965200" y="7747000"/>
                  <a:pt x="1079500" y="8026400"/>
                </a:cubicBezTo>
                <a:cubicBezTo>
                  <a:pt x="1231900" y="8407400"/>
                  <a:pt x="1511300" y="8610600"/>
                  <a:pt x="1892300" y="8610600"/>
                </a:cubicBezTo>
                <a:lnTo>
                  <a:pt x="2692400" y="8610600"/>
                </a:lnTo>
                <a:cubicBezTo>
                  <a:pt x="3302000" y="8610600"/>
                  <a:pt x="3606800" y="8432800"/>
                  <a:pt x="3911600" y="7899400"/>
                </a:cubicBezTo>
                <a:lnTo>
                  <a:pt x="4089400" y="7569200"/>
                </a:lnTo>
                <a:cubicBezTo>
                  <a:pt x="4178300" y="7404100"/>
                  <a:pt x="4292600" y="7124700"/>
                  <a:pt x="4343400" y="6946900"/>
                </a:cubicBezTo>
                <a:lnTo>
                  <a:pt x="4851400" y="5003800"/>
                </a:lnTo>
                <a:cubicBezTo>
                  <a:pt x="4889500" y="4813300"/>
                  <a:pt x="4940300" y="4508500"/>
                  <a:pt x="4940300" y="4305300"/>
                </a:cubicBezTo>
                <a:cubicBezTo>
                  <a:pt x="4940300" y="4076700"/>
                  <a:pt x="4800600" y="3949700"/>
                  <a:pt x="4572000" y="3949700"/>
                </a:cubicBezTo>
                <a:lnTo>
                  <a:pt x="3048000" y="3949700"/>
                </a:lnTo>
                <a:cubicBezTo>
                  <a:pt x="2324100" y="3949700"/>
                  <a:pt x="1993900" y="4229100"/>
                  <a:pt x="1739900" y="5080000"/>
                </a:cubicBezTo>
                <a:close/>
                <a:moveTo>
                  <a:pt x="4152900" y="9677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4" name="Freeform 3464"/>
          <p:cNvSpPr/>
          <p:nvPr/>
        </p:nvSpPr>
        <p:spPr>
          <a:xfrm rot="0" flipH="0" flipV="0">
            <a:off x="23617859" y="19023145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5" name="Freeform 3465"/>
          <p:cNvSpPr/>
          <p:nvPr/>
        </p:nvSpPr>
        <p:spPr>
          <a:xfrm rot="0" flipH="0" flipV="0">
            <a:off x="23674193" y="19023253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6" name="Freeform 3466"/>
          <p:cNvSpPr/>
          <p:nvPr/>
        </p:nvSpPr>
        <p:spPr>
          <a:xfrm rot="0" flipH="0" flipV="0">
            <a:off x="23733441" y="19074746"/>
            <a:ext cx="16732" cy="25152"/>
          </a:xfrm>
          <a:custGeom>
            <a:pathLst>
              <a:path w="1968500" h="2959100">
                <a:moveTo>
                  <a:pt x="1828800" y="850900"/>
                </a:moveTo>
                <a:lnTo>
                  <a:pt x="1117600" y="2311400"/>
                </a:lnTo>
                <a:cubicBezTo>
                  <a:pt x="825500" y="2895600"/>
                  <a:pt x="698500" y="2959100"/>
                  <a:pt x="266700" y="2717800"/>
                </a:cubicBezTo>
                <a:cubicBezTo>
                  <a:pt x="127000" y="2641600"/>
                  <a:pt x="0" y="2438400"/>
                  <a:pt x="0" y="2273300"/>
                </a:cubicBezTo>
                <a:cubicBezTo>
                  <a:pt x="0" y="2108200"/>
                  <a:pt x="101600" y="1828800"/>
                  <a:pt x="241300" y="1651000"/>
                </a:cubicBezTo>
                <a:lnTo>
                  <a:pt x="342900" y="1498600"/>
                </a:lnTo>
                <a:cubicBezTo>
                  <a:pt x="469900" y="1320800"/>
                  <a:pt x="647700" y="1028700"/>
                  <a:pt x="723900" y="850900"/>
                </a:cubicBezTo>
                <a:lnTo>
                  <a:pt x="965200" y="330200"/>
                </a:lnTo>
                <a:cubicBezTo>
                  <a:pt x="1054100" y="152400"/>
                  <a:pt x="1270000" y="0"/>
                  <a:pt x="1460500" y="0"/>
                </a:cubicBezTo>
                <a:cubicBezTo>
                  <a:pt x="1841500" y="0"/>
                  <a:pt x="1968500" y="101600"/>
                  <a:pt x="1968500" y="355600"/>
                </a:cubicBezTo>
                <a:cubicBezTo>
                  <a:pt x="1968500" y="457200"/>
                  <a:pt x="1905000" y="685800"/>
                  <a:pt x="1828800" y="850900"/>
                </a:cubicBezTo>
                <a:close/>
                <a:moveTo>
                  <a:pt x="-203200" y="749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7" name="Freeform 3467"/>
          <p:cNvSpPr/>
          <p:nvPr/>
        </p:nvSpPr>
        <p:spPr>
          <a:xfrm rot="0" flipH="0" flipV="0">
            <a:off x="23820178" y="19023253"/>
            <a:ext cx="55054" cy="57861"/>
          </a:xfrm>
          <a:custGeom>
            <a:pathLst>
              <a:path w="6477000" h="6807200">
                <a:moveTo>
                  <a:pt x="3048000" y="0"/>
                </a:moveTo>
                <a:lnTo>
                  <a:pt x="5791200" y="0"/>
                </a:lnTo>
                <a:cubicBezTo>
                  <a:pt x="6413500" y="0"/>
                  <a:pt x="6477000" y="50800"/>
                  <a:pt x="6477000" y="685800"/>
                </a:cubicBezTo>
                <a:lnTo>
                  <a:pt x="6477000" y="749300"/>
                </a:lnTo>
                <a:cubicBezTo>
                  <a:pt x="6477000" y="1028700"/>
                  <a:pt x="6413500" y="1473200"/>
                  <a:pt x="6337300" y="1739900"/>
                </a:cubicBezTo>
                <a:lnTo>
                  <a:pt x="5067300" y="6083300"/>
                </a:lnTo>
                <a:cubicBezTo>
                  <a:pt x="4889500" y="6667500"/>
                  <a:pt x="4762500" y="6807200"/>
                  <a:pt x="4406900" y="6807200"/>
                </a:cubicBezTo>
                <a:cubicBezTo>
                  <a:pt x="4165600" y="6807200"/>
                  <a:pt x="3962400" y="6553200"/>
                  <a:pt x="3962400" y="6223000"/>
                </a:cubicBezTo>
                <a:cubicBezTo>
                  <a:pt x="3962400" y="6159500"/>
                  <a:pt x="4051300" y="5867400"/>
                  <a:pt x="4140200" y="5588000"/>
                </a:cubicBezTo>
                <a:lnTo>
                  <a:pt x="4318000" y="5080000"/>
                </a:lnTo>
                <a:cubicBezTo>
                  <a:pt x="4622800" y="4241800"/>
                  <a:pt x="4533900" y="3937000"/>
                  <a:pt x="3987800" y="3937000"/>
                </a:cubicBezTo>
                <a:lnTo>
                  <a:pt x="3759200" y="3937000"/>
                </a:lnTo>
                <a:cubicBezTo>
                  <a:pt x="3479800" y="3937000"/>
                  <a:pt x="3098800" y="4114800"/>
                  <a:pt x="2908300" y="4318000"/>
                </a:cubicBezTo>
                <a:lnTo>
                  <a:pt x="990600" y="6438900"/>
                </a:lnTo>
                <a:cubicBezTo>
                  <a:pt x="800100" y="6642100"/>
                  <a:pt x="546100" y="6807200"/>
                  <a:pt x="419100" y="6807200"/>
                </a:cubicBezTo>
                <a:cubicBezTo>
                  <a:pt x="304800" y="6807200"/>
                  <a:pt x="165100" y="6705600"/>
                  <a:pt x="114300" y="6591300"/>
                </a:cubicBezTo>
                <a:cubicBezTo>
                  <a:pt x="12700" y="6350000"/>
                  <a:pt x="0" y="6172200"/>
                  <a:pt x="63500" y="5956300"/>
                </a:cubicBezTo>
                <a:cubicBezTo>
                  <a:pt x="76200" y="5892800"/>
                  <a:pt x="279400" y="5676900"/>
                  <a:pt x="482600" y="5499100"/>
                </a:cubicBezTo>
                <a:lnTo>
                  <a:pt x="1600200" y="4546600"/>
                </a:lnTo>
                <a:cubicBezTo>
                  <a:pt x="1816100" y="4356100"/>
                  <a:pt x="1993900" y="4114800"/>
                  <a:pt x="1993900" y="3987800"/>
                </a:cubicBezTo>
                <a:cubicBezTo>
                  <a:pt x="1993900" y="3860800"/>
                  <a:pt x="1828800" y="3606800"/>
                  <a:pt x="1625600" y="3429000"/>
                </a:cubicBezTo>
                <a:cubicBezTo>
                  <a:pt x="1041400" y="2908300"/>
                  <a:pt x="927100" y="2159000"/>
                  <a:pt x="1295400" y="1346200"/>
                </a:cubicBezTo>
                <a:lnTo>
                  <a:pt x="1371600" y="1206500"/>
                </a:lnTo>
                <a:cubicBezTo>
                  <a:pt x="1473200" y="965200"/>
                  <a:pt x="1752600" y="622300"/>
                  <a:pt x="1968500" y="444500"/>
                </a:cubicBezTo>
                <a:lnTo>
                  <a:pt x="2133600" y="317500"/>
                </a:lnTo>
                <a:cubicBezTo>
                  <a:pt x="2349500" y="139700"/>
                  <a:pt x="2768600" y="0"/>
                  <a:pt x="3048000" y="0"/>
                </a:cubicBezTo>
                <a:close/>
                <a:moveTo>
                  <a:pt x="6845300" y="6807200"/>
                </a:moveTo>
                <a:moveTo>
                  <a:pt x="4889500" y="1079500"/>
                </a:moveTo>
                <a:lnTo>
                  <a:pt x="2997200" y="1079500"/>
                </a:lnTo>
                <a:cubicBezTo>
                  <a:pt x="2717800" y="1079500"/>
                  <a:pt x="2400300" y="1282700"/>
                  <a:pt x="2273300" y="1536700"/>
                </a:cubicBezTo>
                <a:lnTo>
                  <a:pt x="2209800" y="1689100"/>
                </a:lnTo>
                <a:cubicBezTo>
                  <a:pt x="2082800" y="1943100"/>
                  <a:pt x="1993900" y="2235200"/>
                  <a:pt x="1993900" y="2324100"/>
                </a:cubicBezTo>
                <a:cubicBezTo>
                  <a:pt x="1993900" y="2654300"/>
                  <a:pt x="2336800" y="2870200"/>
                  <a:pt x="2857500" y="2870200"/>
                </a:cubicBezTo>
                <a:lnTo>
                  <a:pt x="4597400" y="2870200"/>
                </a:lnTo>
                <a:cubicBezTo>
                  <a:pt x="4991100" y="2870200"/>
                  <a:pt x="5130800" y="2743200"/>
                  <a:pt x="5207000" y="2362200"/>
                </a:cubicBezTo>
                <a:lnTo>
                  <a:pt x="5295900" y="1930400"/>
                </a:lnTo>
                <a:cubicBezTo>
                  <a:pt x="5359400" y="1651000"/>
                  <a:pt x="5397500" y="1346200"/>
                  <a:pt x="5397500" y="1257300"/>
                </a:cubicBezTo>
                <a:cubicBezTo>
                  <a:pt x="5397500" y="1155700"/>
                  <a:pt x="5168900" y="1079500"/>
                  <a:pt x="4889500" y="1079500"/>
                </a:cubicBezTo>
                <a:close/>
                <a:moveTo>
                  <a:pt x="57658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8" name="Freeform 3468"/>
          <p:cNvSpPr/>
          <p:nvPr/>
        </p:nvSpPr>
        <p:spPr>
          <a:xfrm rot="0" flipH="0" flipV="0">
            <a:off x="23880268" y="19023253"/>
            <a:ext cx="55918" cy="56997"/>
          </a:xfrm>
          <a:custGeom>
            <a:pathLst>
              <a:path w="6578600" h="6705600">
                <a:moveTo>
                  <a:pt x="114300" y="5651500"/>
                </a:moveTo>
                <a:lnTo>
                  <a:pt x="1320800" y="1028700"/>
                </a:lnTo>
                <a:cubicBezTo>
                  <a:pt x="1485900" y="419100"/>
                  <a:pt x="1752600" y="76200"/>
                  <a:pt x="2057400" y="76200"/>
                </a:cubicBezTo>
                <a:cubicBezTo>
                  <a:pt x="2222500" y="76200"/>
                  <a:pt x="2349500" y="241300"/>
                  <a:pt x="2349500" y="431800"/>
                </a:cubicBezTo>
                <a:lnTo>
                  <a:pt x="2349500" y="1333500"/>
                </a:lnTo>
                <a:cubicBezTo>
                  <a:pt x="2349500" y="1524000"/>
                  <a:pt x="2273300" y="1790700"/>
                  <a:pt x="2171700" y="1917700"/>
                </a:cubicBezTo>
                <a:cubicBezTo>
                  <a:pt x="2070100" y="2032000"/>
                  <a:pt x="1993900" y="2273300"/>
                  <a:pt x="1993900" y="2451100"/>
                </a:cubicBezTo>
                <a:cubicBezTo>
                  <a:pt x="1993900" y="2819400"/>
                  <a:pt x="2247900" y="2857500"/>
                  <a:pt x="2641600" y="2527300"/>
                </a:cubicBezTo>
                <a:lnTo>
                  <a:pt x="5384800" y="304800"/>
                </a:lnTo>
                <a:cubicBezTo>
                  <a:pt x="5664200" y="76200"/>
                  <a:pt x="6223000" y="0"/>
                  <a:pt x="6388100" y="165100"/>
                </a:cubicBezTo>
                <a:cubicBezTo>
                  <a:pt x="6578600" y="355600"/>
                  <a:pt x="6426200" y="850900"/>
                  <a:pt x="6057900" y="1206500"/>
                </a:cubicBezTo>
                <a:cubicBezTo>
                  <a:pt x="5994400" y="1270000"/>
                  <a:pt x="5778500" y="1409700"/>
                  <a:pt x="5588000" y="1511300"/>
                </a:cubicBezTo>
                <a:lnTo>
                  <a:pt x="5499100" y="1562100"/>
                </a:lnTo>
                <a:cubicBezTo>
                  <a:pt x="5308600" y="1651000"/>
                  <a:pt x="5016500" y="1828800"/>
                  <a:pt x="4864100" y="1943100"/>
                </a:cubicBezTo>
                <a:lnTo>
                  <a:pt x="4292600" y="2349500"/>
                </a:lnTo>
                <a:cubicBezTo>
                  <a:pt x="3581400" y="2844800"/>
                  <a:pt x="3467100" y="3175000"/>
                  <a:pt x="3759200" y="3810000"/>
                </a:cubicBezTo>
                <a:lnTo>
                  <a:pt x="4483100" y="5308600"/>
                </a:lnTo>
                <a:cubicBezTo>
                  <a:pt x="4559300" y="5486400"/>
                  <a:pt x="4686300" y="5638800"/>
                  <a:pt x="4749800" y="5638800"/>
                </a:cubicBezTo>
                <a:cubicBezTo>
                  <a:pt x="4813300" y="5638800"/>
                  <a:pt x="4864100" y="5791200"/>
                  <a:pt x="4864100" y="5994400"/>
                </a:cubicBezTo>
                <a:lnTo>
                  <a:pt x="4864100" y="6350000"/>
                </a:lnTo>
                <a:cubicBezTo>
                  <a:pt x="4864100" y="6553200"/>
                  <a:pt x="4699000" y="6705600"/>
                  <a:pt x="4508500" y="6705600"/>
                </a:cubicBezTo>
                <a:cubicBezTo>
                  <a:pt x="4089400" y="6705600"/>
                  <a:pt x="3835400" y="6489700"/>
                  <a:pt x="3670300" y="5994400"/>
                </a:cubicBezTo>
                <a:lnTo>
                  <a:pt x="3327400" y="5016500"/>
                </a:lnTo>
                <a:cubicBezTo>
                  <a:pt x="3263900" y="4813300"/>
                  <a:pt x="3136900" y="4521200"/>
                  <a:pt x="3048000" y="4343400"/>
                </a:cubicBezTo>
                <a:lnTo>
                  <a:pt x="2946400" y="4152900"/>
                </a:lnTo>
                <a:cubicBezTo>
                  <a:pt x="2755900" y="3797300"/>
                  <a:pt x="2451100" y="3746500"/>
                  <a:pt x="2171700" y="4013200"/>
                </a:cubicBezTo>
                <a:cubicBezTo>
                  <a:pt x="2070100" y="4114800"/>
                  <a:pt x="1917700" y="4229100"/>
                  <a:pt x="1816100" y="4254500"/>
                </a:cubicBezTo>
                <a:cubicBezTo>
                  <a:pt x="1714500" y="4279900"/>
                  <a:pt x="1638300" y="4406900"/>
                  <a:pt x="1638300" y="4521200"/>
                </a:cubicBezTo>
                <a:cubicBezTo>
                  <a:pt x="1638300" y="4635500"/>
                  <a:pt x="1549400" y="4737100"/>
                  <a:pt x="1460500" y="4737100"/>
                </a:cubicBezTo>
                <a:cubicBezTo>
                  <a:pt x="1358900" y="4737100"/>
                  <a:pt x="1257300" y="4889500"/>
                  <a:pt x="1231900" y="5067300"/>
                </a:cubicBezTo>
                <a:lnTo>
                  <a:pt x="1168400" y="5397500"/>
                </a:lnTo>
                <a:cubicBezTo>
                  <a:pt x="1143000" y="5575300"/>
                  <a:pt x="1079500" y="5842000"/>
                  <a:pt x="1016000" y="5994400"/>
                </a:cubicBezTo>
                <a:cubicBezTo>
                  <a:pt x="965200" y="6134100"/>
                  <a:pt x="914400" y="6362700"/>
                  <a:pt x="914400" y="6489700"/>
                </a:cubicBezTo>
                <a:cubicBezTo>
                  <a:pt x="914400" y="6604000"/>
                  <a:pt x="762000" y="6705600"/>
                  <a:pt x="558800" y="6705600"/>
                </a:cubicBezTo>
                <a:cubicBezTo>
                  <a:pt x="368300" y="6705600"/>
                  <a:pt x="165100" y="6604000"/>
                  <a:pt x="114300" y="6489700"/>
                </a:cubicBezTo>
                <a:cubicBezTo>
                  <a:pt x="0" y="6210300"/>
                  <a:pt x="0" y="6083300"/>
                  <a:pt x="114300" y="5651500"/>
                </a:cubicBezTo>
                <a:close/>
                <a:moveTo>
                  <a:pt x="10922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9" name="Freeform 3469"/>
          <p:cNvSpPr/>
          <p:nvPr/>
        </p:nvSpPr>
        <p:spPr>
          <a:xfrm rot="0" flipH="0" flipV="0">
            <a:off x="23939171" y="18999504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0" name="Freeform 3470"/>
          <p:cNvSpPr/>
          <p:nvPr/>
        </p:nvSpPr>
        <p:spPr>
          <a:xfrm rot="0" flipH="0" flipV="0">
            <a:off x="24018489" y="19023253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1" name="Freeform 3471"/>
          <p:cNvSpPr/>
          <p:nvPr/>
        </p:nvSpPr>
        <p:spPr>
          <a:xfrm rot="0" flipH="0" flipV="0">
            <a:off x="24080130" y="19023145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2" name="Freeform 3472"/>
          <p:cNvSpPr/>
          <p:nvPr/>
        </p:nvSpPr>
        <p:spPr>
          <a:xfrm rot="0" flipH="0" flipV="0">
            <a:off x="24141123" y="18998533"/>
            <a:ext cx="48469" cy="82797"/>
          </a:xfrm>
          <a:custGeom>
            <a:pathLst>
              <a:path w="5702300" h="9740900">
                <a:moveTo>
                  <a:pt x="101600" y="6540500"/>
                </a:moveTo>
                <a:lnTo>
                  <a:pt x="1600200" y="1397000"/>
                </a:lnTo>
                <a:cubicBezTo>
                  <a:pt x="1651000" y="1206500"/>
                  <a:pt x="1803400" y="939800"/>
                  <a:pt x="1943100" y="800100"/>
                </a:cubicBezTo>
                <a:lnTo>
                  <a:pt x="2070100" y="673100"/>
                </a:lnTo>
                <a:cubicBezTo>
                  <a:pt x="2209800" y="533400"/>
                  <a:pt x="2425700" y="393700"/>
                  <a:pt x="2552700" y="342900"/>
                </a:cubicBezTo>
                <a:cubicBezTo>
                  <a:pt x="2679700" y="304800"/>
                  <a:pt x="2895600" y="228600"/>
                  <a:pt x="3048000" y="165100"/>
                </a:cubicBezTo>
                <a:cubicBezTo>
                  <a:pt x="3479800" y="0"/>
                  <a:pt x="4241800" y="38100"/>
                  <a:pt x="4584700" y="228600"/>
                </a:cubicBezTo>
                <a:lnTo>
                  <a:pt x="4838700" y="368300"/>
                </a:lnTo>
                <a:cubicBezTo>
                  <a:pt x="5486400" y="736600"/>
                  <a:pt x="5702300" y="1358900"/>
                  <a:pt x="5461000" y="2171700"/>
                </a:cubicBezTo>
                <a:lnTo>
                  <a:pt x="5410200" y="2362200"/>
                </a:lnTo>
                <a:cubicBezTo>
                  <a:pt x="5359400" y="2540000"/>
                  <a:pt x="5207000" y="2743200"/>
                  <a:pt x="5080000" y="2832100"/>
                </a:cubicBezTo>
                <a:cubicBezTo>
                  <a:pt x="4749800" y="3022600"/>
                  <a:pt x="4775200" y="3416300"/>
                  <a:pt x="5130800" y="3708400"/>
                </a:cubicBezTo>
                <a:cubicBezTo>
                  <a:pt x="5473700" y="4000500"/>
                  <a:pt x="5549900" y="4165600"/>
                  <a:pt x="5549900" y="4635500"/>
                </a:cubicBezTo>
                <a:lnTo>
                  <a:pt x="5549900" y="5626100"/>
                </a:lnTo>
                <a:cubicBezTo>
                  <a:pt x="5549900" y="5816600"/>
                  <a:pt x="5511800" y="6134100"/>
                  <a:pt x="5448300" y="6311900"/>
                </a:cubicBezTo>
                <a:lnTo>
                  <a:pt x="4991100" y="7734300"/>
                </a:lnTo>
                <a:cubicBezTo>
                  <a:pt x="4927600" y="7912100"/>
                  <a:pt x="4800600" y="8191500"/>
                  <a:pt x="4699000" y="8343900"/>
                </a:cubicBezTo>
                <a:lnTo>
                  <a:pt x="4368800" y="8864600"/>
                </a:lnTo>
                <a:cubicBezTo>
                  <a:pt x="4140200" y="9207500"/>
                  <a:pt x="3987800" y="9372600"/>
                  <a:pt x="3797300" y="9448800"/>
                </a:cubicBezTo>
                <a:cubicBezTo>
                  <a:pt x="3708400" y="9474200"/>
                  <a:pt x="3594100" y="9563100"/>
                  <a:pt x="3530600" y="9626600"/>
                </a:cubicBezTo>
                <a:cubicBezTo>
                  <a:pt x="3454400" y="9690100"/>
                  <a:pt x="3238500" y="9740900"/>
                  <a:pt x="3048000" y="9740900"/>
                </a:cubicBezTo>
                <a:lnTo>
                  <a:pt x="1435100" y="9740900"/>
                </a:lnTo>
                <a:cubicBezTo>
                  <a:pt x="660400" y="9740900"/>
                  <a:pt x="0" y="9042400"/>
                  <a:pt x="0" y="8229600"/>
                </a:cubicBezTo>
                <a:lnTo>
                  <a:pt x="0" y="7239000"/>
                </a:lnTo>
                <a:cubicBezTo>
                  <a:pt x="0" y="7035800"/>
                  <a:pt x="38100" y="6731000"/>
                  <a:pt x="101600" y="6540500"/>
                </a:cubicBezTo>
                <a:close/>
                <a:moveTo>
                  <a:pt x="2628900" y="9715500"/>
                </a:moveTo>
                <a:moveTo>
                  <a:pt x="3937000" y="1143000"/>
                </a:moveTo>
                <a:lnTo>
                  <a:pt x="3403600" y="1143000"/>
                </a:lnTo>
                <a:cubicBezTo>
                  <a:pt x="3022600" y="1143000"/>
                  <a:pt x="2705100" y="1384300"/>
                  <a:pt x="2489200" y="1854200"/>
                </a:cubicBezTo>
                <a:lnTo>
                  <a:pt x="2463800" y="1917700"/>
                </a:lnTo>
                <a:cubicBezTo>
                  <a:pt x="2387600" y="2082800"/>
                  <a:pt x="2324100" y="2374900"/>
                  <a:pt x="2324100" y="2578100"/>
                </a:cubicBezTo>
                <a:lnTo>
                  <a:pt x="2324100" y="2755900"/>
                </a:lnTo>
                <a:cubicBezTo>
                  <a:pt x="2324100" y="2946400"/>
                  <a:pt x="2425700" y="3111500"/>
                  <a:pt x="2552700" y="3111500"/>
                </a:cubicBezTo>
                <a:cubicBezTo>
                  <a:pt x="2679700" y="3111500"/>
                  <a:pt x="2946400" y="3086100"/>
                  <a:pt x="3162300" y="3035300"/>
                </a:cubicBezTo>
                <a:lnTo>
                  <a:pt x="3378200" y="2997200"/>
                </a:lnTo>
                <a:cubicBezTo>
                  <a:pt x="3594100" y="2959100"/>
                  <a:pt x="3822700" y="2882900"/>
                  <a:pt x="3886200" y="2806700"/>
                </a:cubicBezTo>
                <a:cubicBezTo>
                  <a:pt x="3949700" y="2743200"/>
                  <a:pt x="4089400" y="2654300"/>
                  <a:pt x="4191000" y="2616200"/>
                </a:cubicBezTo>
                <a:cubicBezTo>
                  <a:pt x="4381500" y="2552700"/>
                  <a:pt x="4483100" y="2273300"/>
                  <a:pt x="4483100" y="1816100"/>
                </a:cubicBezTo>
                <a:cubicBezTo>
                  <a:pt x="4483100" y="1371600"/>
                  <a:pt x="4292600" y="1143000"/>
                  <a:pt x="3937000" y="1143000"/>
                </a:cubicBezTo>
                <a:close/>
                <a:moveTo>
                  <a:pt x="8026400" y="9715500"/>
                </a:moveTo>
                <a:moveTo>
                  <a:pt x="4114800" y="7518400"/>
                </a:moveTo>
                <a:lnTo>
                  <a:pt x="4572000" y="5600700"/>
                </a:lnTo>
                <a:cubicBezTo>
                  <a:pt x="4724400" y="4991100"/>
                  <a:pt x="4660900" y="4546600"/>
                  <a:pt x="4406900" y="4292600"/>
                </a:cubicBezTo>
                <a:lnTo>
                  <a:pt x="4368800" y="4267200"/>
                </a:lnTo>
                <a:cubicBezTo>
                  <a:pt x="4229100" y="4127500"/>
                  <a:pt x="3962400" y="4013200"/>
                  <a:pt x="3759200" y="4013200"/>
                </a:cubicBezTo>
                <a:lnTo>
                  <a:pt x="3048000" y="4013200"/>
                </a:lnTo>
                <a:cubicBezTo>
                  <a:pt x="2844800" y="4013200"/>
                  <a:pt x="2628900" y="4064000"/>
                  <a:pt x="2565400" y="4127500"/>
                </a:cubicBezTo>
                <a:cubicBezTo>
                  <a:pt x="2501900" y="4191000"/>
                  <a:pt x="2374900" y="4279900"/>
                  <a:pt x="2298700" y="4305300"/>
                </a:cubicBezTo>
                <a:cubicBezTo>
                  <a:pt x="1968500" y="4445000"/>
                  <a:pt x="1638300" y="4914900"/>
                  <a:pt x="1473200" y="5499100"/>
                </a:cubicBezTo>
                <a:lnTo>
                  <a:pt x="990600" y="7264400"/>
                </a:lnTo>
                <a:cubicBezTo>
                  <a:pt x="787400" y="7988300"/>
                  <a:pt x="952500" y="8534400"/>
                  <a:pt x="1422400" y="8712200"/>
                </a:cubicBezTo>
                <a:lnTo>
                  <a:pt x="1473200" y="8724900"/>
                </a:lnTo>
                <a:cubicBezTo>
                  <a:pt x="1854200" y="8877300"/>
                  <a:pt x="2273300" y="8877300"/>
                  <a:pt x="2806700" y="8763000"/>
                </a:cubicBezTo>
                <a:lnTo>
                  <a:pt x="2832100" y="8763000"/>
                </a:lnTo>
                <a:cubicBezTo>
                  <a:pt x="3048000" y="8712200"/>
                  <a:pt x="3340100" y="8559800"/>
                  <a:pt x="3479800" y="8420100"/>
                </a:cubicBezTo>
                <a:lnTo>
                  <a:pt x="3784600" y="8115300"/>
                </a:lnTo>
                <a:cubicBezTo>
                  <a:pt x="3924300" y="7975600"/>
                  <a:pt x="4076700" y="7708900"/>
                  <a:pt x="4114800" y="7518400"/>
                </a:cubicBezTo>
                <a:close/>
                <a:moveTo>
                  <a:pt x="1651000" y="9715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3" name="Freeform 3473"/>
          <p:cNvSpPr/>
          <p:nvPr/>
        </p:nvSpPr>
        <p:spPr>
          <a:xfrm rot="0" flipH="0" flipV="0">
            <a:off x="24199633" y="1902444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4" name="Freeform 3474"/>
          <p:cNvSpPr/>
          <p:nvPr/>
        </p:nvSpPr>
        <p:spPr>
          <a:xfrm rot="0" flipH="0" flipV="0">
            <a:off x="24256307" y="19023253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5" name="Freeform 3475"/>
          <p:cNvSpPr/>
          <p:nvPr/>
        </p:nvSpPr>
        <p:spPr>
          <a:xfrm rot="0" flipH="0" flipV="0">
            <a:off x="24316761" y="19023253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6" name="Freeform 3476"/>
          <p:cNvSpPr/>
          <p:nvPr/>
        </p:nvSpPr>
        <p:spPr>
          <a:xfrm rot="0" flipH="0" flipV="0">
            <a:off x="24378294" y="18999504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7" name="Freeform 3477"/>
          <p:cNvSpPr/>
          <p:nvPr/>
        </p:nvSpPr>
        <p:spPr>
          <a:xfrm rot="0" flipH="0" flipV="0">
            <a:off x="24463528" y="19000368"/>
            <a:ext cx="56349" cy="80746"/>
          </a:xfrm>
          <a:custGeom>
            <a:pathLst>
              <a:path w="6629400" h="9499600">
                <a:moveTo>
                  <a:pt x="2324100" y="0"/>
                </a:moveTo>
                <a:lnTo>
                  <a:pt x="6096000" y="0"/>
                </a:lnTo>
                <a:cubicBezTo>
                  <a:pt x="6527800" y="0"/>
                  <a:pt x="6629400" y="88900"/>
                  <a:pt x="6629400" y="444500"/>
                </a:cubicBezTo>
                <a:cubicBezTo>
                  <a:pt x="6629400" y="596900"/>
                  <a:pt x="6464300" y="736600"/>
                  <a:pt x="6273800" y="749300"/>
                </a:cubicBezTo>
                <a:lnTo>
                  <a:pt x="4622800" y="863600"/>
                </a:lnTo>
                <a:cubicBezTo>
                  <a:pt x="4419600" y="876300"/>
                  <a:pt x="4127500" y="863600"/>
                  <a:pt x="3975100" y="838200"/>
                </a:cubicBezTo>
                <a:cubicBezTo>
                  <a:pt x="3708400" y="787400"/>
                  <a:pt x="3403600" y="965200"/>
                  <a:pt x="3403600" y="1168400"/>
                </a:cubicBezTo>
                <a:cubicBezTo>
                  <a:pt x="3403600" y="1219200"/>
                  <a:pt x="3492500" y="1384300"/>
                  <a:pt x="3606800" y="1549400"/>
                </a:cubicBezTo>
                <a:lnTo>
                  <a:pt x="4787900" y="3276600"/>
                </a:lnTo>
                <a:cubicBezTo>
                  <a:pt x="4902200" y="3441700"/>
                  <a:pt x="5080000" y="3619500"/>
                  <a:pt x="5181600" y="3695700"/>
                </a:cubicBezTo>
                <a:cubicBezTo>
                  <a:pt x="5461000" y="3860800"/>
                  <a:pt x="5613400" y="4699000"/>
                  <a:pt x="5499100" y="5359400"/>
                </a:cubicBezTo>
                <a:lnTo>
                  <a:pt x="5283200" y="6578600"/>
                </a:lnTo>
                <a:cubicBezTo>
                  <a:pt x="5257800" y="6756400"/>
                  <a:pt x="5168900" y="7061200"/>
                  <a:pt x="5105400" y="7226300"/>
                </a:cubicBezTo>
                <a:lnTo>
                  <a:pt x="4851400" y="7874000"/>
                </a:lnTo>
                <a:cubicBezTo>
                  <a:pt x="4775200" y="8039100"/>
                  <a:pt x="4610100" y="8305800"/>
                  <a:pt x="4470400" y="8445500"/>
                </a:cubicBezTo>
                <a:lnTo>
                  <a:pt x="3835400" y="9067800"/>
                </a:lnTo>
                <a:cubicBezTo>
                  <a:pt x="3556000" y="9359900"/>
                  <a:pt x="3136900" y="9499600"/>
                  <a:pt x="2603500" y="9499600"/>
                </a:cubicBezTo>
                <a:lnTo>
                  <a:pt x="1257300" y="9499600"/>
                </a:lnTo>
                <a:cubicBezTo>
                  <a:pt x="482600" y="9499600"/>
                  <a:pt x="0" y="8851900"/>
                  <a:pt x="0" y="7797800"/>
                </a:cubicBezTo>
                <a:lnTo>
                  <a:pt x="0" y="7353300"/>
                </a:lnTo>
                <a:cubicBezTo>
                  <a:pt x="0" y="7150100"/>
                  <a:pt x="25400" y="6845300"/>
                  <a:pt x="50800" y="6654800"/>
                </a:cubicBezTo>
                <a:lnTo>
                  <a:pt x="266700" y="5435600"/>
                </a:lnTo>
                <a:cubicBezTo>
                  <a:pt x="292100" y="5257800"/>
                  <a:pt x="393700" y="4965700"/>
                  <a:pt x="482600" y="4800600"/>
                </a:cubicBezTo>
                <a:lnTo>
                  <a:pt x="850900" y="4127500"/>
                </a:lnTo>
                <a:cubicBezTo>
                  <a:pt x="939800" y="3962400"/>
                  <a:pt x="1130300" y="3721100"/>
                  <a:pt x="1270000" y="3581400"/>
                </a:cubicBezTo>
                <a:lnTo>
                  <a:pt x="1358900" y="3479800"/>
                </a:lnTo>
                <a:cubicBezTo>
                  <a:pt x="1498600" y="3340100"/>
                  <a:pt x="1778000" y="3149600"/>
                  <a:pt x="1981200" y="3060700"/>
                </a:cubicBezTo>
                <a:lnTo>
                  <a:pt x="2057400" y="3022600"/>
                </a:lnTo>
                <a:cubicBezTo>
                  <a:pt x="2247900" y="2933700"/>
                  <a:pt x="2552700" y="2819400"/>
                  <a:pt x="2730500" y="2781300"/>
                </a:cubicBezTo>
                <a:cubicBezTo>
                  <a:pt x="3086100" y="2692400"/>
                  <a:pt x="3136900" y="2463800"/>
                  <a:pt x="2857500" y="2044700"/>
                </a:cubicBezTo>
                <a:lnTo>
                  <a:pt x="2578100" y="1587500"/>
                </a:lnTo>
                <a:cubicBezTo>
                  <a:pt x="2476500" y="1435100"/>
                  <a:pt x="2298700" y="1231900"/>
                  <a:pt x="2171700" y="1168400"/>
                </a:cubicBezTo>
                <a:cubicBezTo>
                  <a:pt x="1930400" y="1003300"/>
                  <a:pt x="1790700" y="736600"/>
                  <a:pt x="1790700" y="406400"/>
                </a:cubicBezTo>
                <a:cubicBezTo>
                  <a:pt x="1790700" y="88900"/>
                  <a:pt x="1917700" y="0"/>
                  <a:pt x="2324100" y="0"/>
                </a:cubicBezTo>
                <a:close/>
                <a:moveTo>
                  <a:pt x="8839200" y="9499600"/>
                </a:moveTo>
                <a:moveTo>
                  <a:pt x="4229100" y="6400800"/>
                </a:moveTo>
                <a:lnTo>
                  <a:pt x="4406900" y="5715000"/>
                </a:lnTo>
                <a:cubicBezTo>
                  <a:pt x="4445000" y="5524500"/>
                  <a:pt x="4483100" y="5219700"/>
                  <a:pt x="4483100" y="5016500"/>
                </a:cubicBezTo>
                <a:lnTo>
                  <a:pt x="4483100" y="4660900"/>
                </a:lnTo>
                <a:cubicBezTo>
                  <a:pt x="4483100" y="4267200"/>
                  <a:pt x="4381500" y="4127500"/>
                  <a:pt x="3937000" y="3924300"/>
                </a:cubicBezTo>
                <a:lnTo>
                  <a:pt x="3886200" y="3898900"/>
                </a:lnTo>
                <a:cubicBezTo>
                  <a:pt x="3530600" y="3746500"/>
                  <a:pt x="3289300" y="3733800"/>
                  <a:pt x="2743200" y="3860800"/>
                </a:cubicBezTo>
                <a:lnTo>
                  <a:pt x="2717800" y="3860800"/>
                </a:lnTo>
                <a:cubicBezTo>
                  <a:pt x="2501900" y="3911600"/>
                  <a:pt x="2209800" y="4064000"/>
                  <a:pt x="2082800" y="4203700"/>
                </a:cubicBezTo>
                <a:lnTo>
                  <a:pt x="1981200" y="4292600"/>
                </a:lnTo>
                <a:cubicBezTo>
                  <a:pt x="1841500" y="4432300"/>
                  <a:pt x="1663700" y="4686300"/>
                  <a:pt x="1587500" y="4851400"/>
                </a:cubicBezTo>
                <a:lnTo>
                  <a:pt x="1358900" y="5334000"/>
                </a:lnTo>
                <a:cubicBezTo>
                  <a:pt x="1282700" y="5499100"/>
                  <a:pt x="1181100" y="5791200"/>
                  <a:pt x="1143000" y="5969000"/>
                </a:cubicBezTo>
                <a:lnTo>
                  <a:pt x="977900" y="6667500"/>
                </a:lnTo>
                <a:cubicBezTo>
                  <a:pt x="927100" y="6845300"/>
                  <a:pt x="901700" y="7150100"/>
                  <a:pt x="901700" y="7353300"/>
                </a:cubicBezTo>
                <a:lnTo>
                  <a:pt x="901700" y="7950200"/>
                </a:lnTo>
                <a:cubicBezTo>
                  <a:pt x="901700" y="8343900"/>
                  <a:pt x="1244600" y="8610600"/>
                  <a:pt x="1790700" y="8610600"/>
                </a:cubicBezTo>
                <a:lnTo>
                  <a:pt x="2222500" y="8610600"/>
                </a:lnTo>
                <a:cubicBezTo>
                  <a:pt x="2425700" y="8610600"/>
                  <a:pt x="2743200" y="8521700"/>
                  <a:pt x="2946400" y="8407400"/>
                </a:cubicBezTo>
                <a:cubicBezTo>
                  <a:pt x="3136900" y="8293100"/>
                  <a:pt x="3378200" y="8166100"/>
                  <a:pt x="3467100" y="8128000"/>
                </a:cubicBezTo>
                <a:cubicBezTo>
                  <a:pt x="3568700" y="8089900"/>
                  <a:pt x="3695700" y="7899400"/>
                  <a:pt x="3771900" y="7721600"/>
                </a:cubicBezTo>
                <a:lnTo>
                  <a:pt x="4025900" y="7061200"/>
                </a:lnTo>
                <a:cubicBezTo>
                  <a:pt x="4102100" y="6883400"/>
                  <a:pt x="4191000" y="6591300"/>
                  <a:pt x="4229100" y="6400800"/>
                </a:cubicBezTo>
                <a:close/>
                <a:moveTo>
                  <a:pt x="2438400" y="9499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8" name="Freeform 3478"/>
          <p:cNvSpPr/>
          <p:nvPr/>
        </p:nvSpPr>
        <p:spPr>
          <a:xfrm rot="0" flipH="0" flipV="0">
            <a:off x="24516675" y="19023577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9" name="Freeform 3479"/>
          <p:cNvSpPr/>
          <p:nvPr/>
        </p:nvSpPr>
        <p:spPr>
          <a:xfrm rot="0" flipH="0" flipV="0">
            <a:off x="24577272" y="19023469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0" name="Freeform 3480"/>
          <p:cNvSpPr/>
          <p:nvPr/>
        </p:nvSpPr>
        <p:spPr>
          <a:xfrm rot="0" flipH="0" flipV="0">
            <a:off x="24657084" y="1902444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1" name="Freeform 3481"/>
          <p:cNvSpPr/>
          <p:nvPr/>
        </p:nvSpPr>
        <p:spPr>
          <a:xfrm rot="0" flipH="0" flipV="0">
            <a:off x="24770925" y="19023145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2" name="Freeform 3482"/>
          <p:cNvSpPr/>
          <p:nvPr/>
        </p:nvSpPr>
        <p:spPr>
          <a:xfrm rot="0" flipH="0" flipV="0">
            <a:off x="24836012" y="19025089"/>
            <a:ext cx="46094" cy="56457"/>
          </a:xfrm>
          <a:custGeom>
            <a:pathLst>
              <a:path w="5422900" h="6642100">
                <a:moveTo>
                  <a:pt x="3111500" y="3746500"/>
                </a:moveTo>
                <a:lnTo>
                  <a:pt x="1193800" y="3632200"/>
                </a:lnTo>
                <a:cubicBezTo>
                  <a:pt x="647700" y="3606800"/>
                  <a:pt x="444500" y="3505200"/>
                  <a:pt x="317500" y="3225800"/>
                </a:cubicBezTo>
                <a:cubicBezTo>
                  <a:pt x="38100" y="2540000"/>
                  <a:pt x="0" y="2209800"/>
                  <a:pt x="127000" y="1651000"/>
                </a:cubicBezTo>
                <a:lnTo>
                  <a:pt x="292100" y="952500"/>
                </a:lnTo>
                <a:cubicBezTo>
                  <a:pt x="419100" y="368300"/>
                  <a:pt x="698500" y="0"/>
                  <a:pt x="1003300" y="0"/>
                </a:cubicBezTo>
                <a:cubicBezTo>
                  <a:pt x="1397000" y="0"/>
                  <a:pt x="1485900" y="101600"/>
                  <a:pt x="1485900" y="546100"/>
                </a:cubicBezTo>
                <a:cubicBezTo>
                  <a:pt x="1485900" y="736600"/>
                  <a:pt x="1447800" y="1054100"/>
                  <a:pt x="1397000" y="1244600"/>
                </a:cubicBezTo>
                <a:lnTo>
                  <a:pt x="1295400" y="1625600"/>
                </a:lnTo>
                <a:cubicBezTo>
                  <a:pt x="1257300" y="1816100"/>
                  <a:pt x="1155700" y="1981200"/>
                  <a:pt x="1079500" y="1981200"/>
                </a:cubicBezTo>
                <a:cubicBezTo>
                  <a:pt x="1003300" y="1981200"/>
                  <a:pt x="939800" y="2019300"/>
                  <a:pt x="939800" y="2070100"/>
                </a:cubicBezTo>
                <a:cubicBezTo>
                  <a:pt x="939800" y="2171700"/>
                  <a:pt x="1193800" y="2578100"/>
                  <a:pt x="1358900" y="2755900"/>
                </a:cubicBezTo>
                <a:cubicBezTo>
                  <a:pt x="1435100" y="2819400"/>
                  <a:pt x="1651000" y="2870200"/>
                  <a:pt x="1841500" y="2870200"/>
                </a:cubicBezTo>
                <a:lnTo>
                  <a:pt x="3454400" y="2870200"/>
                </a:lnTo>
                <a:cubicBezTo>
                  <a:pt x="3886200" y="2870200"/>
                  <a:pt x="3962400" y="2806700"/>
                  <a:pt x="4076700" y="2336800"/>
                </a:cubicBezTo>
                <a:lnTo>
                  <a:pt x="4508500" y="482600"/>
                </a:lnTo>
                <a:cubicBezTo>
                  <a:pt x="4610100" y="38100"/>
                  <a:pt x="4648200" y="0"/>
                  <a:pt x="4978400" y="0"/>
                </a:cubicBezTo>
                <a:cubicBezTo>
                  <a:pt x="5334000" y="0"/>
                  <a:pt x="5422900" y="114300"/>
                  <a:pt x="5422900" y="546100"/>
                </a:cubicBezTo>
                <a:lnTo>
                  <a:pt x="5422900" y="723900"/>
                </a:lnTo>
                <a:cubicBezTo>
                  <a:pt x="5422900" y="914400"/>
                  <a:pt x="5384800" y="1231900"/>
                  <a:pt x="5334000" y="1422400"/>
                </a:cubicBezTo>
                <a:lnTo>
                  <a:pt x="3962400" y="6286500"/>
                </a:lnTo>
                <a:cubicBezTo>
                  <a:pt x="3898900" y="6515100"/>
                  <a:pt x="3733800" y="6642100"/>
                  <a:pt x="3505200" y="6642100"/>
                </a:cubicBezTo>
                <a:lnTo>
                  <a:pt x="3454400" y="6642100"/>
                </a:lnTo>
                <a:cubicBezTo>
                  <a:pt x="3263900" y="6642100"/>
                  <a:pt x="3060700" y="6502400"/>
                  <a:pt x="3009900" y="6324600"/>
                </a:cubicBezTo>
                <a:cubicBezTo>
                  <a:pt x="2908300" y="5969000"/>
                  <a:pt x="2908300" y="5969000"/>
                  <a:pt x="3009900" y="5575300"/>
                </a:cubicBezTo>
                <a:lnTo>
                  <a:pt x="3098800" y="5194300"/>
                </a:lnTo>
                <a:cubicBezTo>
                  <a:pt x="3149600" y="5003800"/>
                  <a:pt x="3251200" y="4838700"/>
                  <a:pt x="3327400" y="4838700"/>
                </a:cubicBezTo>
                <a:cubicBezTo>
                  <a:pt x="3390900" y="4838700"/>
                  <a:pt x="3454400" y="4686300"/>
                  <a:pt x="3454400" y="4483100"/>
                </a:cubicBezTo>
                <a:lnTo>
                  <a:pt x="3454400" y="4127500"/>
                </a:lnTo>
                <a:cubicBezTo>
                  <a:pt x="3454400" y="3822700"/>
                  <a:pt x="3403600" y="3771900"/>
                  <a:pt x="3111500" y="3746500"/>
                </a:cubicBezTo>
                <a:close/>
                <a:moveTo>
                  <a:pt x="1828800" y="65913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3" name="Freeform 3483"/>
          <p:cNvSpPr/>
          <p:nvPr/>
        </p:nvSpPr>
        <p:spPr>
          <a:xfrm rot="0" flipH="0" flipV="0">
            <a:off x="24890194" y="19024441"/>
            <a:ext cx="52787" cy="56349"/>
          </a:xfrm>
          <a:custGeom>
            <a:pathLst>
              <a:path w="6210300" h="6629400">
                <a:moveTo>
                  <a:pt x="4381500" y="6629400"/>
                </a:moveTo>
                <a:lnTo>
                  <a:pt x="1079500" y="6629400"/>
                </a:lnTo>
                <a:cubicBezTo>
                  <a:pt x="876300" y="6629400"/>
                  <a:pt x="596900" y="6515100"/>
                  <a:pt x="457200" y="6375400"/>
                </a:cubicBezTo>
                <a:lnTo>
                  <a:pt x="431800" y="6350000"/>
                </a:lnTo>
                <a:cubicBezTo>
                  <a:pt x="114300" y="6032500"/>
                  <a:pt x="0" y="5753100"/>
                  <a:pt x="0" y="5295900"/>
                </a:cubicBezTo>
                <a:lnTo>
                  <a:pt x="0" y="4838700"/>
                </a:lnTo>
                <a:cubicBezTo>
                  <a:pt x="0" y="4648200"/>
                  <a:pt x="76200" y="4343400"/>
                  <a:pt x="177800" y="4165600"/>
                </a:cubicBezTo>
                <a:cubicBezTo>
                  <a:pt x="279400" y="4000500"/>
                  <a:pt x="355600" y="3695700"/>
                  <a:pt x="355600" y="3505200"/>
                </a:cubicBezTo>
                <a:lnTo>
                  <a:pt x="355600" y="3403600"/>
                </a:lnTo>
                <a:cubicBezTo>
                  <a:pt x="355600" y="3213100"/>
                  <a:pt x="431800" y="2946400"/>
                  <a:pt x="533400" y="2832100"/>
                </a:cubicBezTo>
                <a:cubicBezTo>
                  <a:pt x="635000" y="2705100"/>
                  <a:pt x="711200" y="2463800"/>
                  <a:pt x="711200" y="2286000"/>
                </a:cubicBezTo>
                <a:cubicBezTo>
                  <a:pt x="711200" y="2120900"/>
                  <a:pt x="762000" y="1828800"/>
                  <a:pt x="812800" y="1638300"/>
                </a:cubicBezTo>
                <a:lnTo>
                  <a:pt x="1104900" y="571500"/>
                </a:lnTo>
                <a:cubicBezTo>
                  <a:pt x="1219200" y="139700"/>
                  <a:pt x="1371600" y="0"/>
                  <a:pt x="1701800" y="0"/>
                </a:cubicBezTo>
                <a:cubicBezTo>
                  <a:pt x="2057400" y="0"/>
                  <a:pt x="2146300" y="114300"/>
                  <a:pt x="2146300" y="533400"/>
                </a:cubicBezTo>
                <a:lnTo>
                  <a:pt x="2146300" y="901700"/>
                </a:lnTo>
                <a:cubicBezTo>
                  <a:pt x="2146300" y="1092200"/>
                  <a:pt x="2070100" y="1358900"/>
                  <a:pt x="1955800" y="1473200"/>
                </a:cubicBezTo>
                <a:cubicBezTo>
                  <a:pt x="1854200" y="1600200"/>
                  <a:pt x="1727200" y="1866900"/>
                  <a:pt x="1676400" y="2070100"/>
                </a:cubicBezTo>
                <a:lnTo>
                  <a:pt x="1536700" y="2590800"/>
                </a:lnTo>
                <a:cubicBezTo>
                  <a:pt x="1473200" y="2794000"/>
                  <a:pt x="1435100" y="3124200"/>
                  <a:pt x="1435100" y="3314700"/>
                </a:cubicBezTo>
                <a:lnTo>
                  <a:pt x="1435100" y="3403600"/>
                </a:lnTo>
                <a:cubicBezTo>
                  <a:pt x="1435100" y="3606800"/>
                  <a:pt x="1346200" y="3860800"/>
                  <a:pt x="1257300" y="3987800"/>
                </a:cubicBezTo>
                <a:cubicBezTo>
                  <a:pt x="1155700" y="4114800"/>
                  <a:pt x="1079500" y="4368800"/>
                  <a:pt x="1079500" y="4572000"/>
                </a:cubicBezTo>
                <a:lnTo>
                  <a:pt x="1079500" y="5207000"/>
                </a:lnTo>
                <a:cubicBezTo>
                  <a:pt x="1079500" y="5588000"/>
                  <a:pt x="1308100" y="5740400"/>
                  <a:pt x="1879600" y="5740400"/>
                </a:cubicBezTo>
                <a:lnTo>
                  <a:pt x="3225800" y="5740400"/>
                </a:lnTo>
                <a:cubicBezTo>
                  <a:pt x="3810000" y="5740400"/>
                  <a:pt x="3937000" y="5651500"/>
                  <a:pt x="3937000" y="5270500"/>
                </a:cubicBezTo>
                <a:lnTo>
                  <a:pt x="3937000" y="5016500"/>
                </a:lnTo>
                <a:cubicBezTo>
                  <a:pt x="3937000" y="4826000"/>
                  <a:pt x="4025900" y="4521200"/>
                  <a:pt x="4127500" y="4356100"/>
                </a:cubicBezTo>
                <a:cubicBezTo>
                  <a:pt x="4216400" y="4178300"/>
                  <a:pt x="4305300" y="3898900"/>
                  <a:pt x="4305300" y="3721100"/>
                </a:cubicBezTo>
                <a:cubicBezTo>
                  <a:pt x="4305300" y="3543300"/>
                  <a:pt x="4381500" y="3302000"/>
                  <a:pt x="4483100" y="3187700"/>
                </a:cubicBezTo>
                <a:cubicBezTo>
                  <a:pt x="4584700" y="3060700"/>
                  <a:pt x="4660900" y="2794000"/>
                  <a:pt x="4660900" y="2603500"/>
                </a:cubicBezTo>
                <a:lnTo>
                  <a:pt x="4660900" y="2514600"/>
                </a:lnTo>
                <a:cubicBezTo>
                  <a:pt x="4660900" y="2311400"/>
                  <a:pt x="4737100" y="2006600"/>
                  <a:pt x="4838700" y="1841500"/>
                </a:cubicBezTo>
                <a:cubicBezTo>
                  <a:pt x="4940300" y="1663700"/>
                  <a:pt x="5016500" y="1371600"/>
                  <a:pt x="5016500" y="1168400"/>
                </a:cubicBezTo>
                <a:lnTo>
                  <a:pt x="5016500" y="1079500"/>
                </a:lnTo>
                <a:cubicBezTo>
                  <a:pt x="5016500" y="876300"/>
                  <a:pt x="5080000" y="571500"/>
                  <a:pt x="5156200" y="393700"/>
                </a:cubicBezTo>
                <a:lnTo>
                  <a:pt x="5181600" y="330200"/>
                </a:lnTo>
                <a:cubicBezTo>
                  <a:pt x="5257800" y="152400"/>
                  <a:pt x="5486400" y="0"/>
                  <a:pt x="5689600" y="0"/>
                </a:cubicBezTo>
                <a:lnTo>
                  <a:pt x="5740400" y="0"/>
                </a:lnTo>
                <a:cubicBezTo>
                  <a:pt x="5930900" y="0"/>
                  <a:pt x="6134100" y="101600"/>
                  <a:pt x="6172200" y="228600"/>
                </a:cubicBezTo>
                <a:cubicBezTo>
                  <a:pt x="6210300" y="342900"/>
                  <a:pt x="6210300" y="609600"/>
                  <a:pt x="6159500" y="800100"/>
                </a:cubicBezTo>
                <a:lnTo>
                  <a:pt x="4914900" y="5651500"/>
                </a:lnTo>
                <a:cubicBezTo>
                  <a:pt x="4864100" y="5842000"/>
                  <a:pt x="4813300" y="6146800"/>
                  <a:pt x="4787900" y="6324600"/>
                </a:cubicBezTo>
                <a:cubicBezTo>
                  <a:pt x="4762500" y="6489700"/>
                  <a:pt x="4584700" y="6629400"/>
                  <a:pt x="4381500" y="6629400"/>
                </a:cubicBezTo>
                <a:close/>
                <a:moveTo>
                  <a:pt x="-2921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4" name="Freeform 3484"/>
          <p:cNvSpPr/>
          <p:nvPr/>
        </p:nvSpPr>
        <p:spPr>
          <a:xfrm rot="0" flipH="0" flipV="0">
            <a:off x="24950855" y="19024441"/>
            <a:ext cx="70275" cy="67468"/>
          </a:xfrm>
          <a:custGeom>
            <a:pathLst>
              <a:path w="8267700" h="7937500">
                <a:moveTo>
                  <a:pt x="5918200" y="6680200"/>
                </a:moveTo>
                <a:lnTo>
                  <a:pt x="1612900" y="6680200"/>
                </a:lnTo>
                <a:cubicBezTo>
                  <a:pt x="1168400" y="6680200"/>
                  <a:pt x="698500" y="6477000"/>
                  <a:pt x="381000" y="6172200"/>
                </a:cubicBezTo>
                <a:cubicBezTo>
                  <a:pt x="114300" y="5892800"/>
                  <a:pt x="0" y="5600700"/>
                  <a:pt x="0" y="5156200"/>
                </a:cubicBezTo>
                <a:lnTo>
                  <a:pt x="0" y="4699000"/>
                </a:lnTo>
                <a:cubicBezTo>
                  <a:pt x="0" y="4508500"/>
                  <a:pt x="38100" y="4191000"/>
                  <a:pt x="101600" y="4013200"/>
                </a:cubicBezTo>
                <a:lnTo>
                  <a:pt x="939800" y="1181100"/>
                </a:lnTo>
                <a:cubicBezTo>
                  <a:pt x="990600" y="990600"/>
                  <a:pt x="1104900" y="698500"/>
                  <a:pt x="1181100" y="508000"/>
                </a:cubicBezTo>
                <a:lnTo>
                  <a:pt x="1244600" y="368300"/>
                </a:lnTo>
                <a:cubicBezTo>
                  <a:pt x="1320800" y="190500"/>
                  <a:pt x="1511300" y="38100"/>
                  <a:pt x="1676400" y="38100"/>
                </a:cubicBezTo>
                <a:cubicBezTo>
                  <a:pt x="1841500" y="38100"/>
                  <a:pt x="2006600" y="88900"/>
                  <a:pt x="2057400" y="127000"/>
                </a:cubicBezTo>
                <a:cubicBezTo>
                  <a:pt x="2171700" y="241300"/>
                  <a:pt x="2171700" y="838200"/>
                  <a:pt x="2057400" y="1282700"/>
                </a:cubicBezTo>
                <a:lnTo>
                  <a:pt x="1219200" y="4533900"/>
                </a:lnTo>
                <a:cubicBezTo>
                  <a:pt x="1168400" y="4724400"/>
                  <a:pt x="1079500" y="4889500"/>
                  <a:pt x="1016000" y="4889500"/>
                </a:cubicBezTo>
                <a:cubicBezTo>
                  <a:pt x="876300" y="4889500"/>
                  <a:pt x="850900" y="5207000"/>
                  <a:pt x="977900" y="5334000"/>
                </a:cubicBezTo>
                <a:cubicBezTo>
                  <a:pt x="1028700" y="5384800"/>
                  <a:pt x="1092200" y="5499100"/>
                  <a:pt x="1130300" y="5600700"/>
                </a:cubicBezTo>
                <a:cubicBezTo>
                  <a:pt x="1155700" y="5702300"/>
                  <a:pt x="1346200" y="5778500"/>
                  <a:pt x="1536700" y="5778500"/>
                </a:cubicBezTo>
                <a:lnTo>
                  <a:pt x="2324100" y="5778500"/>
                </a:lnTo>
                <a:cubicBezTo>
                  <a:pt x="2819400" y="5778500"/>
                  <a:pt x="2984500" y="5575300"/>
                  <a:pt x="3111500" y="4775200"/>
                </a:cubicBezTo>
                <a:lnTo>
                  <a:pt x="3162300" y="4470400"/>
                </a:lnTo>
                <a:cubicBezTo>
                  <a:pt x="3200400" y="4254500"/>
                  <a:pt x="3225800" y="4013200"/>
                  <a:pt x="3225800" y="3937000"/>
                </a:cubicBezTo>
                <a:cubicBezTo>
                  <a:pt x="3225800" y="3873500"/>
                  <a:pt x="3263900" y="3657600"/>
                  <a:pt x="3314700" y="3467100"/>
                </a:cubicBezTo>
                <a:lnTo>
                  <a:pt x="4013200" y="825500"/>
                </a:lnTo>
                <a:cubicBezTo>
                  <a:pt x="4191000" y="101600"/>
                  <a:pt x="4241800" y="38100"/>
                  <a:pt x="4584700" y="38100"/>
                </a:cubicBezTo>
                <a:lnTo>
                  <a:pt x="4838700" y="38100"/>
                </a:lnTo>
                <a:cubicBezTo>
                  <a:pt x="5080000" y="38100"/>
                  <a:pt x="5194300" y="165100"/>
                  <a:pt x="5194300" y="406400"/>
                </a:cubicBezTo>
                <a:lnTo>
                  <a:pt x="5194300" y="762000"/>
                </a:lnTo>
                <a:cubicBezTo>
                  <a:pt x="5194300" y="952500"/>
                  <a:pt x="5143500" y="1282700"/>
                  <a:pt x="5080000" y="1473200"/>
                </a:cubicBezTo>
                <a:lnTo>
                  <a:pt x="4762500" y="2463800"/>
                </a:lnTo>
                <a:cubicBezTo>
                  <a:pt x="4686300" y="2654300"/>
                  <a:pt x="4597400" y="2971800"/>
                  <a:pt x="4546600" y="3149600"/>
                </a:cubicBezTo>
                <a:lnTo>
                  <a:pt x="4102100" y="4660900"/>
                </a:lnTo>
                <a:cubicBezTo>
                  <a:pt x="4051300" y="4851400"/>
                  <a:pt x="3949700" y="5054600"/>
                  <a:pt x="3886200" y="5118100"/>
                </a:cubicBezTo>
                <a:cubicBezTo>
                  <a:pt x="3568700" y="5435600"/>
                  <a:pt x="3784600" y="5778500"/>
                  <a:pt x="4305300" y="5778500"/>
                </a:cubicBezTo>
                <a:lnTo>
                  <a:pt x="5549900" y="5778500"/>
                </a:lnTo>
                <a:cubicBezTo>
                  <a:pt x="5854700" y="5778500"/>
                  <a:pt x="5918200" y="5727700"/>
                  <a:pt x="5956300" y="5461000"/>
                </a:cubicBezTo>
                <a:lnTo>
                  <a:pt x="6019800" y="4953000"/>
                </a:lnTo>
                <a:cubicBezTo>
                  <a:pt x="6045200" y="4775200"/>
                  <a:pt x="6108700" y="4483100"/>
                  <a:pt x="6146800" y="4292600"/>
                </a:cubicBezTo>
                <a:lnTo>
                  <a:pt x="6870700" y="1358900"/>
                </a:lnTo>
                <a:cubicBezTo>
                  <a:pt x="6921500" y="1168400"/>
                  <a:pt x="7023100" y="889000"/>
                  <a:pt x="7099300" y="723900"/>
                </a:cubicBezTo>
                <a:lnTo>
                  <a:pt x="7150100" y="584200"/>
                </a:lnTo>
                <a:cubicBezTo>
                  <a:pt x="7226300" y="419100"/>
                  <a:pt x="7340600" y="228600"/>
                  <a:pt x="7404100" y="165100"/>
                </a:cubicBezTo>
                <a:cubicBezTo>
                  <a:pt x="7543800" y="25400"/>
                  <a:pt x="8026400" y="0"/>
                  <a:pt x="8153400" y="127000"/>
                </a:cubicBezTo>
                <a:cubicBezTo>
                  <a:pt x="8267700" y="241300"/>
                  <a:pt x="8267700" y="482600"/>
                  <a:pt x="8153400" y="927100"/>
                </a:cubicBezTo>
                <a:lnTo>
                  <a:pt x="7340600" y="4178300"/>
                </a:lnTo>
                <a:cubicBezTo>
                  <a:pt x="7302500" y="4368800"/>
                  <a:pt x="7200900" y="4521200"/>
                  <a:pt x="7124700" y="4521200"/>
                </a:cubicBezTo>
                <a:cubicBezTo>
                  <a:pt x="7048500" y="4521200"/>
                  <a:pt x="6985000" y="4686300"/>
                  <a:pt x="6985000" y="4889500"/>
                </a:cubicBezTo>
                <a:lnTo>
                  <a:pt x="6985000" y="5245100"/>
                </a:lnTo>
                <a:cubicBezTo>
                  <a:pt x="6985000" y="5435600"/>
                  <a:pt x="7035800" y="5638800"/>
                  <a:pt x="7073900" y="5689600"/>
                </a:cubicBezTo>
                <a:cubicBezTo>
                  <a:pt x="7124700" y="5740400"/>
                  <a:pt x="7289800" y="5778500"/>
                  <a:pt x="7442200" y="5778500"/>
                </a:cubicBezTo>
                <a:cubicBezTo>
                  <a:pt x="7581900" y="5778500"/>
                  <a:pt x="7708900" y="5943600"/>
                  <a:pt x="7708900" y="6134100"/>
                </a:cubicBezTo>
                <a:lnTo>
                  <a:pt x="7708900" y="6502400"/>
                </a:lnTo>
                <a:cubicBezTo>
                  <a:pt x="7708900" y="6692900"/>
                  <a:pt x="7670800" y="6896100"/>
                  <a:pt x="7620000" y="6946900"/>
                </a:cubicBezTo>
                <a:cubicBezTo>
                  <a:pt x="7569200" y="6997700"/>
                  <a:pt x="7505700" y="7200900"/>
                  <a:pt x="7493000" y="7391400"/>
                </a:cubicBezTo>
                <a:lnTo>
                  <a:pt x="7467600" y="7569200"/>
                </a:lnTo>
                <a:cubicBezTo>
                  <a:pt x="7454900" y="7785100"/>
                  <a:pt x="7277100" y="7937500"/>
                  <a:pt x="7073900" y="7937500"/>
                </a:cubicBezTo>
                <a:lnTo>
                  <a:pt x="6807200" y="7937500"/>
                </a:lnTo>
                <a:cubicBezTo>
                  <a:pt x="6616700" y="7937500"/>
                  <a:pt x="6413500" y="7861300"/>
                  <a:pt x="6362700" y="7785100"/>
                </a:cubicBezTo>
                <a:cubicBezTo>
                  <a:pt x="6311900" y="7696200"/>
                  <a:pt x="6286500" y="7454900"/>
                  <a:pt x="6324600" y="7251700"/>
                </a:cubicBezTo>
                <a:lnTo>
                  <a:pt x="6337300" y="7175500"/>
                </a:lnTo>
                <a:cubicBezTo>
                  <a:pt x="6400800" y="6718300"/>
                  <a:pt x="6375400" y="6680200"/>
                  <a:pt x="5918200" y="6680200"/>
                </a:cubicBezTo>
                <a:close/>
                <a:moveTo>
                  <a:pt x="-381000" y="6667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5" name="Freeform 3485"/>
          <p:cNvSpPr/>
          <p:nvPr/>
        </p:nvSpPr>
        <p:spPr>
          <a:xfrm rot="0" flipH="0" flipV="0">
            <a:off x="25036884" y="19022606"/>
            <a:ext cx="51708" cy="58400"/>
          </a:xfrm>
          <a:custGeom>
            <a:pathLst>
              <a:path w="6083300" h="6870700">
                <a:moveTo>
                  <a:pt x="4889500" y="4000500"/>
                </a:moveTo>
                <a:lnTo>
                  <a:pt x="1714500" y="4000500"/>
                </a:lnTo>
                <a:cubicBezTo>
                  <a:pt x="1219200" y="4000500"/>
                  <a:pt x="1028700" y="4356100"/>
                  <a:pt x="1028700" y="5207000"/>
                </a:cubicBezTo>
                <a:cubicBezTo>
                  <a:pt x="1028700" y="5740400"/>
                  <a:pt x="1092200" y="5791200"/>
                  <a:pt x="1714500" y="5791200"/>
                </a:cubicBezTo>
                <a:lnTo>
                  <a:pt x="3556000" y="5791200"/>
                </a:lnTo>
                <a:cubicBezTo>
                  <a:pt x="4203700" y="5791200"/>
                  <a:pt x="4610100" y="6032500"/>
                  <a:pt x="4610100" y="6400800"/>
                </a:cubicBezTo>
                <a:cubicBezTo>
                  <a:pt x="4610100" y="6565900"/>
                  <a:pt x="4572000" y="6731000"/>
                  <a:pt x="4521200" y="6781800"/>
                </a:cubicBezTo>
                <a:cubicBezTo>
                  <a:pt x="4470400" y="6832600"/>
                  <a:pt x="4203700" y="6870700"/>
                  <a:pt x="3924300" y="6870700"/>
                </a:cubicBezTo>
                <a:lnTo>
                  <a:pt x="1536700" y="6870700"/>
                </a:lnTo>
                <a:cubicBezTo>
                  <a:pt x="1257300" y="6870700"/>
                  <a:pt x="863600" y="6705600"/>
                  <a:pt x="660400" y="6515100"/>
                </a:cubicBezTo>
                <a:lnTo>
                  <a:pt x="482600" y="6337300"/>
                </a:lnTo>
                <a:cubicBezTo>
                  <a:pt x="101600" y="5943600"/>
                  <a:pt x="0" y="5003800"/>
                  <a:pt x="254000" y="4064000"/>
                </a:cubicBezTo>
                <a:lnTo>
                  <a:pt x="685800" y="2413000"/>
                </a:lnTo>
                <a:cubicBezTo>
                  <a:pt x="1003300" y="1244600"/>
                  <a:pt x="1600200" y="520700"/>
                  <a:pt x="2451100" y="254000"/>
                </a:cubicBezTo>
                <a:lnTo>
                  <a:pt x="2552700" y="215900"/>
                </a:lnTo>
                <a:cubicBezTo>
                  <a:pt x="3225800" y="12700"/>
                  <a:pt x="4279900" y="0"/>
                  <a:pt x="4749800" y="190500"/>
                </a:cubicBezTo>
                <a:cubicBezTo>
                  <a:pt x="5626100" y="533400"/>
                  <a:pt x="6083300" y="1905000"/>
                  <a:pt x="5702300" y="3048000"/>
                </a:cubicBezTo>
                <a:lnTo>
                  <a:pt x="5549900" y="3517900"/>
                </a:lnTo>
                <a:cubicBezTo>
                  <a:pt x="5422900" y="3898900"/>
                  <a:pt x="5283200" y="4000500"/>
                  <a:pt x="4889500" y="4000500"/>
                </a:cubicBezTo>
                <a:close/>
                <a:moveTo>
                  <a:pt x="2540000" y="6883400"/>
                </a:moveTo>
                <a:moveTo>
                  <a:pt x="2247900" y="2933700"/>
                </a:moveTo>
                <a:lnTo>
                  <a:pt x="4279900" y="2933700"/>
                </a:lnTo>
                <a:cubicBezTo>
                  <a:pt x="4686300" y="2933700"/>
                  <a:pt x="4787900" y="2832100"/>
                  <a:pt x="4787900" y="2413000"/>
                </a:cubicBezTo>
                <a:lnTo>
                  <a:pt x="4787900" y="2006600"/>
                </a:lnTo>
                <a:cubicBezTo>
                  <a:pt x="4787900" y="1358900"/>
                  <a:pt x="4559300" y="1130300"/>
                  <a:pt x="3924300" y="1130300"/>
                </a:cubicBezTo>
                <a:lnTo>
                  <a:pt x="3149600" y="1130300"/>
                </a:lnTo>
                <a:cubicBezTo>
                  <a:pt x="2870200" y="1130300"/>
                  <a:pt x="2527300" y="1244600"/>
                  <a:pt x="2400300" y="1371600"/>
                </a:cubicBezTo>
                <a:cubicBezTo>
                  <a:pt x="1955800" y="1816100"/>
                  <a:pt x="1739900" y="2209800"/>
                  <a:pt x="1739900" y="2565400"/>
                </a:cubicBezTo>
                <a:cubicBezTo>
                  <a:pt x="1739900" y="2768600"/>
                  <a:pt x="1968500" y="2933700"/>
                  <a:pt x="2247900" y="2933700"/>
                </a:cubicBezTo>
                <a:close/>
                <a:moveTo>
                  <a:pt x="3606800" y="68834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6" name="Freeform 3486"/>
          <p:cNvSpPr/>
          <p:nvPr/>
        </p:nvSpPr>
        <p:spPr>
          <a:xfrm rot="0" flipH="0" flipV="0">
            <a:off x="25092794" y="19023253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7" name="Freeform 3487"/>
          <p:cNvSpPr/>
          <p:nvPr/>
        </p:nvSpPr>
        <p:spPr>
          <a:xfrm rot="0" flipH="0" flipV="0">
            <a:off x="25152590" y="18998749"/>
            <a:ext cx="30441" cy="82365"/>
          </a:xfrm>
          <a:custGeom>
            <a:pathLst>
              <a:path w="3581400" h="9690100">
                <a:moveTo>
                  <a:pt x="2514600" y="927100"/>
                </a:moveTo>
                <a:lnTo>
                  <a:pt x="2514600" y="876300"/>
                </a:lnTo>
                <a:cubicBezTo>
                  <a:pt x="2514600" y="355600"/>
                  <a:pt x="2730500" y="0"/>
                  <a:pt x="3048000" y="0"/>
                </a:cubicBezTo>
                <a:cubicBezTo>
                  <a:pt x="3276600" y="0"/>
                  <a:pt x="3581400" y="304800"/>
                  <a:pt x="3581400" y="546100"/>
                </a:cubicBezTo>
                <a:cubicBezTo>
                  <a:pt x="3581400" y="635000"/>
                  <a:pt x="3505200" y="723900"/>
                  <a:pt x="3403600" y="723900"/>
                </a:cubicBezTo>
                <a:cubicBezTo>
                  <a:pt x="3302000" y="723900"/>
                  <a:pt x="3225800" y="876300"/>
                  <a:pt x="3225800" y="1079500"/>
                </a:cubicBezTo>
                <a:cubicBezTo>
                  <a:pt x="3225800" y="1270000"/>
                  <a:pt x="3060700" y="1435100"/>
                  <a:pt x="2870200" y="1435100"/>
                </a:cubicBezTo>
                <a:cubicBezTo>
                  <a:pt x="2667000" y="1435100"/>
                  <a:pt x="2514600" y="1206500"/>
                  <a:pt x="2514600" y="927100"/>
                </a:cubicBezTo>
                <a:close/>
                <a:moveTo>
                  <a:pt x="8940800" y="9690100"/>
                </a:moveTo>
                <a:moveTo>
                  <a:pt x="2514600" y="3733800"/>
                </a:moveTo>
                <a:lnTo>
                  <a:pt x="2514600" y="4508500"/>
                </a:lnTo>
                <a:cubicBezTo>
                  <a:pt x="2514600" y="4787900"/>
                  <a:pt x="2425700" y="5029200"/>
                  <a:pt x="2336800" y="5029200"/>
                </a:cubicBezTo>
                <a:cubicBezTo>
                  <a:pt x="2235200" y="5029200"/>
                  <a:pt x="2146300" y="5257800"/>
                  <a:pt x="2146300" y="5537200"/>
                </a:cubicBezTo>
                <a:lnTo>
                  <a:pt x="2146300" y="5943600"/>
                </a:lnTo>
                <a:cubicBezTo>
                  <a:pt x="2146300" y="6223000"/>
                  <a:pt x="2070100" y="6451600"/>
                  <a:pt x="1968500" y="6451600"/>
                </a:cubicBezTo>
                <a:cubicBezTo>
                  <a:pt x="1879600" y="6451600"/>
                  <a:pt x="1790700" y="6692900"/>
                  <a:pt x="1790700" y="6972300"/>
                </a:cubicBezTo>
                <a:lnTo>
                  <a:pt x="1790700" y="7023100"/>
                </a:lnTo>
                <a:cubicBezTo>
                  <a:pt x="1790700" y="7302500"/>
                  <a:pt x="1714500" y="7531100"/>
                  <a:pt x="1612900" y="7531100"/>
                </a:cubicBezTo>
                <a:cubicBezTo>
                  <a:pt x="1511300" y="7531100"/>
                  <a:pt x="1435100" y="7759700"/>
                  <a:pt x="1435100" y="8039100"/>
                </a:cubicBezTo>
                <a:lnTo>
                  <a:pt x="1435100" y="8458200"/>
                </a:lnTo>
                <a:cubicBezTo>
                  <a:pt x="1435100" y="8737600"/>
                  <a:pt x="1358900" y="8966200"/>
                  <a:pt x="1257300" y="8966200"/>
                </a:cubicBezTo>
                <a:cubicBezTo>
                  <a:pt x="1155700" y="8966200"/>
                  <a:pt x="1079500" y="9131300"/>
                  <a:pt x="1079500" y="9321800"/>
                </a:cubicBezTo>
                <a:cubicBezTo>
                  <a:pt x="1079500" y="9525000"/>
                  <a:pt x="850900" y="9690100"/>
                  <a:pt x="571500" y="9690100"/>
                </a:cubicBezTo>
                <a:lnTo>
                  <a:pt x="508000" y="9690100"/>
                </a:lnTo>
                <a:cubicBezTo>
                  <a:pt x="228600" y="9690100"/>
                  <a:pt x="0" y="9525000"/>
                  <a:pt x="0" y="9321800"/>
                </a:cubicBezTo>
                <a:cubicBezTo>
                  <a:pt x="0" y="9131300"/>
                  <a:pt x="76200" y="8966200"/>
                  <a:pt x="177800" y="8966200"/>
                </a:cubicBezTo>
                <a:cubicBezTo>
                  <a:pt x="279400" y="8966200"/>
                  <a:pt x="355600" y="8737600"/>
                  <a:pt x="355600" y="8458200"/>
                </a:cubicBezTo>
                <a:lnTo>
                  <a:pt x="355600" y="8039100"/>
                </a:lnTo>
                <a:cubicBezTo>
                  <a:pt x="355600" y="7759700"/>
                  <a:pt x="444500" y="7531100"/>
                  <a:pt x="533400" y="7531100"/>
                </a:cubicBezTo>
                <a:cubicBezTo>
                  <a:pt x="635000" y="7531100"/>
                  <a:pt x="711200" y="7302500"/>
                  <a:pt x="711200" y="7023100"/>
                </a:cubicBezTo>
                <a:lnTo>
                  <a:pt x="711200" y="6972300"/>
                </a:lnTo>
                <a:cubicBezTo>
                  <a:pt x="711200" y="6692900"/>
                  <a:pt x="800100" y="6451600"/>
                  <a:pt x="901700" y="6451600"/>
                </a:cubicBezTo>
                <a:cubicBezTo>
                  <a:pt x="990600" y="6451600"/>
                  <a:pt x="1079500" y="6223000"/>
                  <a:pt x="1079500" y="5943600"/>
                </a:cubicBezTo>
                <a:lnTo>
                  <a:pt x="1079500" y="5537200"/>
                </a:lnTo>
                <a:cubicBezTo>
                  <a:pt x="1079500" y="5257800"/>
                  <a:pt x="1155700" y="5029200"/>
                  <a:pt x="1257300" y="5029200"/>
                </a:cubicBezTo>
                <a:cubicBezTo>
                  <a:pt x="1358900" y="5029200"/>
                  <a:pt x="1435100" y="4787900"/>
                  <a:pt x="1435100" y="4508500"/>
                </a:cubicBezTo>
                <a:lnTo>
                  <a:pt x="1435100" y="4102100"/>
                </a:lnTo>
                <a:cubicBezTo>
                  <a:pt x="1435100" y="3492500"/>
                  <a:pt x="1651000" y="3225800"/>
                  <a:pt x="2146300" y="3225800"/>
                </a:cubicBezTo>
                <a:cubicBezTo>
                  <a:pt x="2349500" y="3225800"/>
                  <a:pt x="2514600" y="3454400"/>
                  <a:pt x="2514600" y="3733800"/>
                </a:cubicBezTo>
                <a:close/>
                <a:moveTo>
                  <a:pt x="6134100" y="9690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8" name="Freeform 3488"/>
          <p:cNvSpPr/>
          <p:nvPr/>
        </p:nvSpPr>
        <p:spPr>
          <a:xfrm rot="0" flipH="0" flipV="0">
            <a:off x="25231420" y="19023469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9" name="Freeform 3489"/>
          <p:cNvSpPr/>
          <p:nvPr/>
        </p:nvSpPr>
        <p:spPr>
          <a:xfrm rot="0" flipH="0" flipV="0">
            <a:off x="25311415" y="1902303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0" name="Freeform 3490"/>
          <p:cNvSpPr/>
          <p:nvPr/>
        </p:nvSpPr>
        <p:spPr>
          <a:xfrm rot="0" flipH="0" flipV="0">
            <a:off x="25428060" y="19023253"/>
            <a:ext cx="51816" cy="58185"/>
          </a:xfrm>
          <a:custGeom>
            <a:pathLst>
              <a:path w="6096000" h="6845300">
                <a:moveTo>
                  <a:pt x="2146300" y="0"/>
                </a:moveTo>
                <a:lnTo>
                  <a:pt x="4660900" y="0"/>
                </a:lnTo>
                <a:cubicBezTo>
                  <a:pt x="4864100" y="0"/>
                  <a:pt x="5168900" y="50800"/>
                  <a:pt x="5334000" y="127000"/>
                </a:cubicBezTo>
                <a:lnTo>
                  <a:pt x="5397500" y="152400"/>
                </a:lnTo>
                <a:cubicBezTo>
                  <a:pt x="5562600" y="228600"/>
                  <a:pt x="5778500" y="457200"/>
                  <a:pt x="5867400" y="647700"/>
                </a:cubicBezTo>
                <a:lnTo>
                  <a:pt x="5930900" y="787400"/>
                </a:lnTo>
                <a:cubicBezTo>
                  <a:pt x="6019800" y="990600"/>
                  <a:pt x="6096000" y="1320800"/>
                  <a:pt x="6096000" y="1511300"/>
                </a:cubicBezTo>
                <a:lnTo>
                  <a:pt x="6096000" y="1968500"/>
                </a:lnTo>
                <a:cubicBezTo>
                  <a:pt x="6096000" y="2159000"/>
                  <a:pt x="6057900" y="2425700"/>
                  <a:pt x="6019800" y="2552700"/>
                </a:cubicBezTo>
                <a:cubicBezTo>
                  <a:pt x="5969000" y="2679700"/>
                  <a:pt x="5892800" y="2921000"/>
                  <a:pt x="5842000" y="3111500"/>
                </a:cubicBezTo>
                <a:lnTo>
                  <a:pt x="5321300" y="4775200"/>
                </a:lnTo>
                <a:cubicBezTo>
                  <a:pt x="5270500" y="4965700"/>
                  <a:pt x="5181600" y="5232400"/>
                  <a:pt x="5118100" y="5372100"/>
                </a:cubicBezTo>
                <a:cubicBezTo>
                  <a:pt x="5067300" y="5524500"/>
                  <a:pt x="5016500" y="5803900"/>
                  <a:pt x="5016500" y="5994400"/>
                </a:cubicBezTo>
                <a:lnTo>
                  <a:pt x="5016500" y="6096000"/>
                </a:lnTo>
                <a:cubicBezTo>
                  <a:pt x="5016500" y="6286500"/>
                  <a:pt x="4940300" y="6527800"/>
                  <a:pt x="4838700" y="6629400"/>
                </a:cubicBezTo>
                <a:cubicBezTo>
                  <a:pt x="4660900" y="6807200"/>
                  <a:pt x="4445000" y="6845300"/>
                  <a:pt x="4127500" y="6756400"/>
                </a:cubicBezTo>
                <a:cubicBezTo>
                  <a:pt x="4025900" y="6718300"/>
                  <a:pt x="3949700" y="6540500"/>
                  <a:pt x="3949700" y="6337300"/>
                </a:cubicBezTo>
                <a:lnTo>
                  <a:pt x="3949700" y="6096000"/>
                </a:lnTo>
                <a:cubicBezTo>
                  <a:pt x="3949700" y="5892800"/>
                  <a:pt x="4025900" y="5588000"/>
                  <a:pt x="4140200" y="5422900"/>
                </a:cubicBezTo>
                <a:cubicBezTo>
                  <a:pt x="4241800" y="5245100"/>
                  <a:pt x="4368800" y="4940300"/>
                  <a:pt x="4419600" y="4737100"/>
                </a:cubicBezTo>
                <a:lnTo>
                  <a:pt x="4559300" y="4229100"/>
                </a:lnTo>
                <a:cubicBezTo>
                  <a:pt x="4622800" y="4013200"/>
                  <a:pt x="4660900" y="3683000"/>
                  <a:pt x="4660900" y="3492500"/>
                </a:cubicBezTo>
                <a:lnTo>
                  <a:pt x="4660900" y="3403600"/>
                </a:lnTo>
                <a:cubicBezTo>
                  <a:pt x="4660900" y="3200400"/>
                  <a:pt x="4737100" y="2946400"/>
                  <a:pt x="4838700" y="2819400"/>
                </a:cubicBezTo>
                <a:cubicBezTo>
                  <a:pt x="4940300" y="2692400"/>
                  <a:pt x="5016500" y="2438400"/>
                  <a:pt x="5016500" y="2235200"/>
                </a:cubicBezTo>
                <a:lnTo>
                  <a:pt x="5016500" y="1612900"/>
                </a:lnTo>
                <a:cubicBezTo>
                  <a:pt x="5016500" y="1155700"/>
                  <a:pt x="4927600" y="1066800"/>
                  <a:pt x="4483100" y="1066800"/>
                </a:cubicBezTo>
                <a:lnTo>
                  <a:pt x="2692400" y="1066800"/>
                </a:lnTo>
                <a:cubicBezTo>
                  <a:pt x="2451100" y="1066800"/>
                  <a:pt x="2311400" y="1168400"/>
                  <a:pt x="2273300" y="1384300"/>
                </a:cubicBezTo>
                <a:lnTo>
                  <a:pt x="2235200" y="1562100"/>
                </a:lnTo>
                <a:cubicBezTo>
                  <a:pt x="2197100" y="1739900"/>
                  <a:pt x="2133600" y="2032000"/>
                  <a:pt x="2082800" y="2222500"/>
                </a:cubicBezTo>
                <a:lnTo>
                  <a:pt x="1054100" y="6223000"/>
                </a:lnTo>
                <a:cubicBezTo>
                  <a:pt x="939800" y="6654800"/>
                  <a:pt x="787400" y="6807200"/>
                  <a:pt x="444500" y="6807200"/>
                </a:cubicBezTo>
                <a:cubicBezTo>
                  <a:pt x="88900" y="6807200"/>
                  <a:pt x="0" y="6692900"/>
                  <a:pt x="0" y="6273800"/>
                </a:cubicBezTo>
                <a:lnTo>
                  <a:pt x="0" y="5727700"/>
                </a:lnTo>
                <a:cubicBezTo>
                  <a:pt x="0" y="5537200"/>
                  <a:pt x="76200" y="5232400"/>
                  <a:pt x="177800" y="5054600"/>
                </a:cubicBezTo>
                <a:cubicBezTo>
                  <a:pt x="279400" y="4889500"/>
                  <a:pt x="355600" y="4610100"/>
                  <a:pt x="355600" y="4432300"/>
                </a:cubicBezTo>
                <a:cubicBezTo>
                  <a:pt x="355600" y="4254500"/>
                  <a:pt x="444500" y="3975100"/>
                  <a:pt x="533400" y="3810000"/>
                </a:cubicBezTo>
                <a:cubicBezTo>
                  <a:pt x="635000" y="3632200"/>
                  <a:pt x="723900" y="3352800"/>
                  <a:pt x="723900" y="3175000"/>
                </a:cubicBezTo>
                <a:cubicBezTo>
                  <a:pt x="723900" y="3009900"/>
                  <a:pt x="800100" y="2717800"/>
                  <a:pt x="901700" y="2552700"/>
                </a:cubicBezTo>
                <a:cubicBezTo>
                  <a:pt x="990600" y="2374900"/>
                  <a:pt x="1079500" y="2095500"/>
                  <a:pt x="1079500" y="1917700"/>
                </a:cubicBezTo>
                <a:cubicBezTo>
                  <a:pt x="1079500" y="1752600"/>
                  <a:pt x="1155700" y="1473200"/>
                  <a:pt x="1257300" y="1295400"/>
                </a:cubicBezTo>
                <a:cubicBezTo>
                  <a:pt x="1358900" y="1117600"/>
                  <a:pt x="1435100" y="838200"/>
                  <a:pt x="1435100" y="673100"/>
                </a:cubicBezTo>
                <a:cubicBezTo>
                  <a:pt x="1435100" y="254000"/>
                  <a:pt x="1714500" y="0"/>
                  <a:pt x="2146300" y="0"/>
                </a:cubicBezTo>
                <a:close/>
                <a:moveTo>
                  <a:pt x="67183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1" name="Freeform 3491"/>
          <p:cNvSpPr/>
          <p:nvPr/>
        </p:nvSpPr>
        <p:spPr>
          <a:xfrm rot="0" flipH="0" flipV="0">
            <a:off x="25489376" y="19023145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2" name="Freeform 3492"/>
          <p:cNvSpPr/>
          <p:nvPr/>
        </p:nvSpPr>
        <p:spPr>
          <a:xfrm rot="0" flipH="0" flipV="0">
            <a:off x="25547129" y="19023361"/>
            <a:ext cx="51384" cy="57969"/>
          </a:xfrm>
          <a:custGeom>
            <a:pathLst>
              <a:path w="6045200" h="6819900">
                <a:moveTo>
                  <a:pt x="1638300" y="5740400"/>
                </a:moveTo>
                <a:lnTo>
                  <a:pt x="3378200" y="5740400"/>
                </a:lnTo>
                <a:cubicBezTo>
                  <a:pt x="3670300" y="5740400"/>
                  <a:pt x="3898900" y="5664200"/>
                  <a:pt x="3898900" y="5562600"/>
                </a:cubicBezTo>
                <a:cubicBezTo>
                  <a:pt x="3898900" y="5461000"/>
                  <a:pt x="4127500" y="5384800"/>
                  <a:pt x="4406900" y="5384800"/>
                </a:cubicBezTo>
                <a:lnTo>
                  <a:pt x="4457700" y="5384800"/>
                </a:lnTo>
                <a:cubicBezTo>
                  <a:pt x="4737100" y="5384800"/>
                  <a:pt x="4965700" y="5537200"/>
                  <a:pt x="4965700" y="5740400"/>
                </a:cubicBezTo>
                <a:cubicBezTo>
                  <a:pt x="4965700" y="5943600"/>
                  <a:pt x="4889500" y="6184900"/>
                  <a:pt x="4787900" y="6273800"/>
                </a:cubicBezTo>
                <a:cubicBezTo>
                  <a:pt x="4686300" y="6375400"/>
                  <a:pt x="4381500" y="6451600"/>
                  <a:pt x="4102100" y="6451600"/>
                </a:cubicBezTo>
                <a:lnTo>
                  <a:pt x="4038600" y="6451600"/>
                </a:lnTo>
                <a:cubicBezTo>
                  <a:pt x="3759200" y="6451600"/>
                  <a:pt x="3530600" y="6540500"/>
                  <a:pt x="3530600" y="6642100"/>
                </a:cubicBezTo>
                <a:cubicBezTo>
                  <a:pt x="3530600" y="6731000"/>
                  <a:pt x="3302000" y="6819900"/>
                  <a:pt x="3022600" y="6819900"/>
                </a:cubicBezTo>
                <a:lnTo>
                  <a:pt x="1358900" y="6819900"/>
                </a:lnTo>
                <a:cubicBezTo>
                  <a:pt x="812800" y="6819900"/>
                  <a:pt x="368300" y="6477000"/>
                  <a:pt x="215900" y="5969000"/>
                </a:cubicBezTo>
                <a:cubicBezTo>
                  <a:pt x="0" y="5207000"/>
                  <a:pt x="127000" y="4483100"/>
                  <a:pt x="571500" y="4038600"/>
                </a:cubicBezTo>
                <a:lnTo>
                  <a:pt x="660400" y="3949700"/>
                </a:lnTo>
                <a:cubicBezTo>
                  <a:pt x="863600" y="3746500"/>
                  <a:pt x="1181100" y="3594100"/>
                  <a:pt x="1384300" y="3594100"/>
                </a:cubicBezTo>
                <a:cubicBezTo>
                  <a:pt x="1574800" y="3594100"/>
                  <a:pt x="1739900" y="3505200"/>
                  <a:pt x="1739900" y="3403600"/>
                </a:cubicBezTo>
                <a:cubicBezTo>
                  <a:pt x="1739900" y="3276600"/>
                  <a:pt x="2374900" y="3048000"/>
                  <a:pt x="2768600" y="3048000"/>
                </a:cubicBezTo>
                <a:cubicBezTo>
                  <a:pt x="2794000" y="3048000"/>
                  <a:pt x="3035300" y="2984500"/>
                  <a:pt x="3302000" y="2895600"/>
                </a:cubicBezTo>
                <a:lnTo>
                  <a:pt x="3949700" y="2705100"/>
                </a:lnTo>
                <a:cubicBezTo>
                  <a:pt x="4216400" y="2616200"/>
                  <a:pt x="4432300" y="2463800"/>
                  <a:pt x="4432300" y="2349500"/>
                </a:cubicBezTo>
                <a:cubicBezTo>
                  <a:pt x="4432300" y="2247900"/>
                  <a:pt x="4546600" y="2159000"/>
                  <a:pt x="4699000" y="2159000"/>
                </a:cubicBezTo>
                <a:cubicBezTo>
                  <a:pt x="5054600" y="2159000"/>
                  <a:pt x="5232400" y="1727200"/>
                  <a:pt x="5092700" y="1257300"/>
                </a:cubicBezTo>
                <a:cubicBezTo>
                  <a:pt x="5067300" y="1155700"/>
                  <a:pt x="4813300" y="1079500"/>
                  <a:pt x="4533900" y="1079500"/>
                </a:cubicBezTo>
                <a:lnTo>
                  <a:pt x="3327400" y="1079500"/>
                </a:lnTo>
                <a:cubicBezTo>
                  <a:pt x="3048000" y="1079500"/>
                  <a:pt x="2819400" y="1155700"/>
                  <a:pt x="2819400" y="1257300"/>
                </a:cubicBezTo>
                <a:cubicBezTo>
                  <a:pt x="2819400" y="1358900"/>
                  <a:pt x="2616200" y="1435100"/>
                  <a:pt x="2374900" y="1435100"/>
                </a:cubicBezTo>
                <a:cubicBezTo>
                  <a:pt x="2120900" y="1435100"/>
                  <a:pt x="1879600" y="1333500"/>
                  <a:pt x="1828800" y="1219200"/>
                </a:cubicBezTo>
                <a:cubicBezTo>
                  <a:pt x="1701800" y="889000"/>
                  <a:pt x="1714500" y="736600"/>
                  <a:pt x="1917700" y="546100"/>
                </a:cubicBezTo>
                <a:cubicBezTo>
                  <a:pt x="2019300" y="444500"/>
                  <a:pt x="2298700" y="355600"/>
                  <a:pt x="2552700" y="355600"/>
                </a:cubicBezTo>
                <a:cubicBezTo>
                  <a:pt x="2794000" y="355600"/>
                  <a:pt x="2997200" y="279400"/>
                  <a:pt x="2997200" y="177800"/>
                </a:cubicBezTo>
                <a:cubicBezTo>
                  <a:pt x="2997200" y="88900"/>
                  <a:pt x="3225800" y="0"/>
                  <a:pt x="3505200" y="0"/>
                </a:cubicBezTo>
                <a:lnTo>
                  <a:pt x="4813300" y="0"/>
                </a:lnTo>
                <a:cubicBezTo>
                  <a:pt x="5092700" y="0"/>
                  <a:pt x="5486400" y="165100"/>
                  <a:pt x="5689600" y="355600"/>
                </a:cubicBezTo>
                <a:cubicBezTo>
                  <a:pt x="5880100" y="558800"/>
                  <a:pt x="6045200" y="952500"/>
                  <a:pt x="6045200" y="1231900"/>
                </a:cubicBezTo>
                <a:lnTo>
                  <a:pt x="6045200" y="1651000"/>
                </a:lnTo>
                <a:cubicBezTo>
                  <a:pt x="6045200" y="2349500"/>
                  <a:pt x="5829300" y="2819400"/>
                  <a:pt x="5448300" y="2959100"/>
                </a:cubicBezTo>
                <a:cubicBezTo>
                  <a:pt x="5257800" y="3022600"/>
                  <a:pt x="4978400" y="3187700"/>
                  <a:pt x="4813300" y="3327400"/>
                </a:cubicBezTo>
                <a:cubicBezTo>
                  <a:pt x="4660900" y="3467100"/>
                  <a:pt x="4305300" y="3594100"/>
                  <a:pt x="4025900" y="3594100"/>
                </a:cubicBezTo>
                <a:cubicBezTo>
                  <a:pt x="3759200" y="3594100"/>
                  <a:pt x="3530600" y="3670300"/>
                  <a:pt x="3530600" y="3771900"/>
                </a:cubicBezTo>
                <a:cubicBezTo>
                  <a:pt x="3530600" y="3898900"/>
                  <a:pt x="2895600" y="4127500"/>
                  <a:pt x="2501900" y="4127500"/>
                </a:cubicBezTo>
                <a:cubicBezTo>
                  <a:pt x="2120900" y="4127500"/>
                  <a:pt x="1778000" y="4279900"/>
                  <a:pt x="1485900" y="4572000"/>
                </a:cubicBezTo>
                <a:lnTo>
                  <a:pt x="1384300" y="4660900"/>
                </a:lnTo>
                <a:cubicBezTo>
                  <a:pt x="800100" y="5245100"/>
                  <a:pt x="914400" y="5740400"/>
                  <a:pt x="1638300" y="5740400"/>
                </a:cubicBezTo>
                <a:close/>
                <a:moveTo>
                  <a:pt x="850900" y="67945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3" name="Freeform 3493"/>
          <p:cNvSpPr/>
          <p:nvPr/>
        </p:nvSpPr>
        <p:spPr>
          <a:xfrm rot="0" flipH="0" flipV="0">
            <a:off x="25599377" y="19023901"/>
            <a:ext cx="60559" cy="82257"/>
          </a:xfrm>
          <a:custGeom>
            <a:pathLst>
              <a:path w="7124700" h="9677400">
                <a:moveTo>
                  <a:pt x="2895600" y="0"/>
                </a:moveTo>
                <a:lnTo>
                  <a:pt x="5765800" y="0"/>
                </a:lnTo>
                <a:cubicBezTo>
                  <a:pt x="5969000" y="0"/>
                  <a:pt x="6235700" y="114300"/>
                  <a:pt x="6375400" y="254000"/>
                </a:cubicBezTo>
                <a:lnTo>
                  <a:pt x="6591300" y="457200"/>
                </a:lnTo>
                <a:cubicBezTo>
                  <a:pt x="7023100" y="889000"/>
                  <a:pt x="7124700" y="1409700"/>
                  <a:pt x="6921500" y="2133600"/>
                </a:cubicBezTo>
                <a:lnTo>
                  <a:pt x="6083300" y="5143500"/>
                </a:lnTo>
                <a:cubicBezTo>
                  <a:pt x="5842000" y="6019800"/>
                  <a:pt x="5232400" y="6578600"/>
                  <a:pt x="4406900" y="6692900"/>
                </a:cubicBezTo>
                <a:lnTo>
                  <a:pt x="3911600" y="6756400"/>
                </a:lnTo>
                <a:cubicBezTo>
                  <a:pt x="3403600" y="6832600"/>
                  <a:pt x="3289300" y="6819900"/>
                  <a:pt x="3035300" y="6731000"/>
                </a:cubicBezTo>
                <a:cubicBezTo>
                  <a:pt x="2908300" y="6680200"/>
                  <a:pt x="2654300" y="6667500"/>
                  <a:pt x="2463800" y="6705600"/>
                </a:cubicBezTo>
                <a:lnTo>
                  <a:pt x="1816100" y="6807200"/>
                </a:lnTo>
                <a:cubicBezTo>
                  <a:pt x="1600200" y="6845300"/>
                  <a:pt x="1460500" y="7010400"/>
                  <a:pt x="1460500" y="7226300"/>
                </a:cubicBezTo>
                <a:lnTo>
                  <a:pt x="1460500" y="7353300"/>
                </a:lnTo>
                <a:cubicBezTo>
                  <a:pt x="1460500" y="7543800"/>
                  <a:pt x="1422400" y="7848600"/>
                  <a:pt x="1371600" y="8026400"/>
                </a:cubicBezTo>
                <a:lnTo>
                  <a:pt x="1231900" y="8559800"/>
                </a:lnTo>
                <a:cubicBezTo>
                  <a:pt x="1181100" y="8737600"/>
                  <a:pt x="1079500" y="9029700"/>
                  <a:pt x="1003300" y="9207500"/>
                </a:cubicBezTo>
                <a:lnTo>
                  <a:pt x="939800" y="9347200"/>
                </a:lnTo>
                <a:cubicBezTo>
                  <a:pt x="863600" y="9525000"/>
                  <a:pt x="660400" y="9677400"/>
                  <a:pt x="508000" y="9677400"/>
                </a:cubicBezTo>
                <a:cubicBezTo>
                  <a:pt x="342900" y="9677400"/>
                  <a:pt x="165100" y="9575800"/>
                  <a:pt x="114300" y="9461500"/>
                </a:cubicBezTo>
                <a:cubicBezTo>
                  <a:pt x="0" y="9169400"/>
                  <a:pt x="0" y="8686800"/>
                  <a:pt x="127000" y="8255000"/>
                </a:cubicBezTo>
                <a:lnTo>
                  <a:pt x="2209800" y="584200"/>
                </a:lnTo>
                <a:cubicBezTo>
                  <a:pt x="2336800" y="114300"/>
                  <a:pt x="2476500" y="0"/>
                  <a:pt x="2895600" y="0"/>
                </a:cubicBezTo>
                <a:close/>
                <a:moveTo>
                  <a:pt x="7429500" y="6731000"/>
                </a:moveTo>
                <a:moveTo>
                  <a:pt x="2933700" y="1435100"/>
                </a:moveTo>
                <a:lnTo>
                  <a:pt x="2095500" y="4673600"/>
                </a:lnTo>
                <a:cubicBezTo>
                  <a:pt x="2044700" y="4864100"/>
                  <a:pt x="2006600" y="5181600"/>
                  <a:pt x="2006600" y="5372100"/>
                </a:cubicBezTo>
                <a:cubicBezTo>
                  <a:pt x="2006600" y="5600700"/>
                  <a:pt x="2133600" y="5740400"/>
                  <a:pt x="2362200" y="5740400"/>
                </a:cubicBezTo>
                <a:lnTo>
                  <a:pt x="4064000" y="5740400"/>
                </a:lnTo>
                <a:cubicBezTo>
                  <a:pt x="4635500" y="5740400"/>
                  <a:pt x="4978400" y="5549900"/>
                  <a:pt x="5080000" y="5181600"/>
                </a:cubicBezTo>
                <a:lnTo>
                  <a:pt x="5854700" y="2489200"/>
                </a:lnTo>
                <a:cubicBezTo>
                  <a:pt x="5905500" y="2298700"/>
                  <a:pt x="5943600" y="1981200"/>
                  <a:pt x="5943600" y="1790700"/>
                </a:cubicBezTo>
                <a:lnTo>
                  <a:pt x="5943600" y="1524000"/>
                </a:lnTo>
                <a:cubicBezTo>
                  <a:pt x="5943600" y="1333500"/>
                  <a:pt x="5791200" y="1104900"/>
                  <a:pt x="5613400" y="1041400"/>
                </a:cubicBezTo>
                <a:lnTo>
                  <a:pt x="5562600" y="1016000"/>
                </a:lnTo>
                <a:cubicBezTo>
                  <a:pt x="5384800" y="952500"/>
                  <a:pt x="5067300" y="889000"/>
                  <a:pt x="4876800" y="889000"/>
                </a:cubicBezTo>
                <a:lnTo>
                  <a:pt x="3886200" y="889000"/>
                </a:lnTo>
                <a:cubicBezTo>
                  <a:pt x="3327400" y="889000"/>
                  <a:pt x="3022600" y="1066800"/>
                  <a:pt x="2933700" y="1435100"/>
                </a:cubicBezTo>
                <a:close/>
                <a:moveTo>
                  <a:pt x="5994400" y="67310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4" name="Freeform 3494"/>
          <p:cNvSpPr/>
          <p:nvPr/>
        </p:nvSpPr>
        <p:spPr>
          <a:xfrm rot="0" flipH="0" flipV="0">
            <a:off x="25663607" y="19023577"/>
            <a:ext cx="57969" cy="82365"/>
          </a:xfrm>
          <a:custGeom>
            <a:pathLst>
              <a:path w="6819900" h="9690100">
                <a:moveTo>
                  <a:pt x="6172200" y="2946400"/>
                </a:moveTo>
                <a:lnTo>
                  <a:pt x="5156200" y="7099300"/>
                </a:lnTo>
                <a:cubicBezTo>
                  <a:pt x="5118100" y="7289800"/>
                  <a:pt x="5003800" y="7569200"/>
                  <a:pt x="4914900" y="7747000"/>
                </a:cubicBezTo>
                <a:lnTo>
                  <a:pt x="4356100" y="8775700"/>
                </a:lnTo>
                <a:cubicBezTo>
                  <a:pt x="4025900" y="9385300"/>
                  <a:pt x="3403600" y="9690100"/>
                  <a:pt x="2425700" y="9690100"/>
                </a:cubicBezTo>
                <a:lnTo>
                  <a:pt x="546100" y="9690100"/>
                </a:lnTo>
                <a:cubicBezTo>
                  <a:pt x="114300" y="9690100"/>
                  <a:pt x="0" y="9601200"/>
                  <a:pt x="0" y="9232900"/>
                </a:cubicBezTo>
                <a:cubicBezTo>
                  <a:pt x="0" y="9093200"/>
                  <a:pt x="88900" y="8890000"/>
                  <a:pt x="190500" y="8788400"/>
                </a:cubicBezTo>
                <a:cubicBezTo>
                  <a:pt x="279400" y="8686800"/>
                  <a:pt x="520700" y="8610600"/>
                  <a:pt x="723900" y="8610600"/>
                </a:cubicBezTo>
                <a:lnTo>
                  <a:pt x="2870200" y="8610600"/>
                </a:lnTo>
                <a:cubicBezTo>
                  <a:pt x="3289300" y="8610600"/>
                  <a:pt x="3517900" y="8407400"/>
                  <a:pt x="3759200" y="7861300"/>
                </a:cubicBezTo>
                <a:lnTo>
                  <a:pt x="3784600" y="7797800"/>
                </a:lnTo>
                <a:cubicBezTo>
                  <a:pt x="3962400" y="7378700"/>
                  <a:pt x="4000500" y="6870700"/>
                  <a:pt x="3860800" y="6731000"/>
                </a:cubicBezTo>
                <a:cubicBezTo>
                  <a:pt x="3810000" y="6680200"/>
                  <a:pt x="3606800" y="6642100"/>
                  <a:pt x="3416300" y="6642100"/>
                </a:cubicBezTo>
                <a:lnTo>
                  <a:pt x="2692400" y="6642100"/>
                </a:lnTo>
                <a:cubicBezTo>
                  <a:pt x="2501900" y="6642100"/>
                  <a:pt x="2197100" y="6667500"/>
                  <a:pt x="2032000" y="6718300"/>
                </a:cubicBezTo>
                <a:cubicBezTo>
                  <a:pt x="1536700" y="6832600"/>
                  <a:pt x="850900" y="6413500"/>
                  <a:pt x="635000" y="5880100"/>
                </a:cubicBezTo>
                <a:cubicBezTo>
                  <a:pt x="584200" y="5753100"/>
                  <a:pt x="546100" y="5486400"/>
                  <a:pt x="546100" y="5295900"/>
                </a:cubicBezTo>
                <a:lnTo>
                  <a:pt x="546100" y="5029200"/>
                </a:lnTo>
                <a:cubicBezTo>
                  <a:pt x="546100" y="4826000"/>
                  <a:pt x="584200" y="4508500"/>
                  <a:pt x="635000" y="4330700"/>
                </a:cubicBezTo>
                <a:lnTo>
                  <a:pt x="1498600" y="1143000"/>
                </a:lnTo>
                <a:cubicBezTo>
                  <a:pt x="1549400" y="952500"/>
                  <a:pt x="1651000" y="647700"/>
                  <a:pt x="1714500" y="469900"/>
                </a:cubicBezTo>
                <a:lnTo>
                  <a:pt x="1765300" y="342900"/>
                </a:lnTo>
                <a:cubicBezTo>
                  <a:pt x="1841500" y="152400"/>
                  <a:pt x="2032000" y="0"/>
                  <a:pt x="2209800" y="0"/>
                </a:cubicBezTo>
                <a:cubicBezTo>
                  <a:pt x="2374900" y="0"/>
                  <a:pt x="2552700" y="50800"/>
                  <a:pt x="2603500" y="88900"/>
                </a:cubicBezTo>
                <a:cubicBezTo>
                  <a:pt x="2730500" y="215900"/>
                  <a:pt x="2717800" y="825500"/>
                  <a:pt x="2590800" y="1257300"/>
                </a:cubicBezTo>
                <a:lnTo>
                  <a:pt x="1549400" y="4762500"/>
                </a:lnTo>
                <a:cubicBezTo>
                  <a:pt x="1422400" y="5168900"/>
                  <a:pt x="1422400" y="5168900"/>
                  <a:pt x="1587500" y="5473700"/>
                </a:cubicBezTo>
                <a:cubicBezTo>
                  <a:pt x="1676400" y="5626100"/>
                  <a:pt x="1905000" y="5740400"/>
                  <a:pt x="2095500" y="5740400"/>
                </a:cubicBezTo>
                <a:lnTo>
                  <a:pt x="3949700" y="5740400"/>
                </a:lnTo>
                <a:cubicBezTo>
                  <a:pt x="4178300" y="5740400"/>
                  <a:pt x="4368800" y="5600700"/>
                  <a:pt x="4470400" y="5372100"/>
                </a:cubicBezTo>
                <a:lnTo>
                  <a:pt x="4508500" y="5308600"/>
                </a:lnTo>
                <a:cubicBezTo>
                  <a:pt x="4597400" y="5105400"/>
                  <a:pt x="4711700" y="4762500"/>
                  <a:pt x="4749800" y="4546600"/>
                </a:cubicBezTo>
                <a:lnTo>
                  <a:pt x="4775200" y="4432300"/>
                </a:lnTo>
                <a:cubicBezTo>
                  <a:pt x="4813300" y="4216400"/>
                  <a:pt x="4851400" y="3975100"/>
                  <a:pt x="4851400" y="3898900"/>
                </a:cubicBezTo>
                <a:cubicBezTo>
                  <a:pt x="4851400" y="3835400"/>
                  <a:pt x="4876800" y="3619500"/>
                  <a:pt x="4902200" y="3454400"/>
                </a:cubicBezTo>
                <a:lnTo>
                  <a:pt x="4940300" y="3276600"/>
                </a:lnTo>
                <a:cubicBezTo>
                  <a:pt x="4978400" y="3098800"/>
                  <a:pt x="5054600" y="2832100"/>
                  <a:pt x="5118100" y="2692400"/>
                </a:cubicBezTo>
                <a:cubicBezTo>
                  <a:pt x="5168900" y="2552700"/>
                  <a:pt x="5257800" y="2273300"/>
                  <a:pt x="5295900" y="2095500"/>
                </a:cubicBezTo>
                <a:lnTo>
                  <a:pt x="5600700" y="774700"/>
                </a:lnTo>
                <a:cubicBezTo>
                  <a:pt x="5689600" y="342900"/>
                  <a:pt x="6032500" y="0"/>
                  <a:pt x="6375400" y="0"/>
                </a:cubicBezTo>
                <a:cubicBezTo>
                  <a:pt x="6705600" y="0"/>
                  <a:pt x="6819900" y="114300"/>
                  <a:pt x="6819900" y="457200"/>
                </a:cubicBezTo>
                <a:cubicBezTo>
                  <a:pt x="6819900" y="596900"/>
                  <a:pt x="6781800" y="863600"/>
                  <a:pt x="6743700" y="1054100"/>
                </a:cubicBezTo>
                <a:lnTo>
                  <a:pt x="6565900" y="1739900"/>
                </a:lnTo>
                <a:cubicBezTo>
                  <a:pt x="6527800" y="1930400"/>
                  <a:pt x="6438900" y="2184400"/>
                  <a:pt x="6375400" y="2336800"/>
                </a:cubicBezTo>
                <a:cubicBezTo>
                  <a:pt x="6311900" y="2476500"/>
                  <a:pt x="6223000" y="2755900"/>
                  <a:pt x="6172200" y="2946400"/>
                </a:cubicBezTo>
                <a:close/>
                <a:moveTo>
                  <a:pt x="4000500" y="6769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5" name="Freeform 3495"/>
          <p:cNvSpPr/>
          <p:nvPr/>
        </p:nvSpPr>
        <p:spPr>
          <a:xfrm rot="0" flipH="0" flipV="0">
            <a:off x="25724384" y="19023253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6" name="Freeform 3496"/>
          <p:cNvSpPr/>
          <p:nvPr/>
        </p:nvSpPr>
        <p:spPr>
          <a:xfrm rot="0" flipH="0" flipV="0">
            <a:off x="25784836" y="19023469"/>
            <a:ext cx="70815" cy="57861"/>
          </a:xfrm>
          <a:custGeom>
            <a:pathLst>
              <a:path w="8331200" h="6807200">
                <a:moveTo>
                  <a:pt x="2489200" y="0"/>
                </a:moveTo>
                <a:lnTo>
                  <a:pt x="6489700" y="0"/>
                </a:lnTo>
                <a:cubicBezTo>
                  <a:pt x="7645400" y="0"/>
                  <a:pt x="7937500" y="177800"/>
                  <a:pt x="8204200" y="1066800"/>
                </a:cubicBezTo>
                <a:cubicBezTo>
                  <a:pt x="8331200" y="1511300"/>
                  <a:pt x="8293100" y="2095500"/>
                  <a:pt x="8089900" y="2832100"/>
                </a:cubicBezTo>
                <a:lnTo>
                  <a:pt x="7251700" y="5918200"/>
                </a:lnTo>
                <a:cubicBezTo>
                  <a:pt x="7023100" y="6731000"/>
                  <a:pt x="6959600" y="6807200"/>
                  <a:pt x="6489700" y="6807200"/>
                </a:cubicBezTo>
                <a:cubicBezTo>
                  <a:pt x="6299200" y="6807200"/>
                  <a:pt x="6134100" y="6565900"/>
                  <a:pt x="6134100" y="6273800"/>
                </a:cubicBezTo>
                <a:cubicBezTo>
                  <a:pt x="6134100" y="5981700"/>
                  <a:pt x="6223000" y="5422900"/>
                  <a:pt x="6337300" y="5029200"/>
                </a:cubicBezTo>
                <a:lnTo>
                  <a:pt x="6997700" y="2768600"/>
                </a:lnTo>
                <a:cubicBezTo>
                  <a:pt x="7404100" y="1384300"/>
                  <a:pt x="7289800" y="1079500"/>
                  <a:pt x="6388100" y="1079500"/>
                </a:cubicBezTo>
                <a:lnTo>
                  <a:pt x="6134100" y="1079500"/>
                </a:lnTo>
                <a:cubicBezTo>
                  <a:pt x="5740400" y="1079500"/>
                  <a:pt x="5334000" y="1371600"/>
                  <a:pt x="5232400" y="1752600"/>
                </a:cubicBezTo>
                <a:cubicBezTo>
                  <a:pt x="5143500" y="2120900"/>
                  <a:pt x="5054600" y="2514600"/>
                  <a:pt x="5054600" y="2641600"/>
                </a:cubicBezTo>
                <a:cubicBezTo>
                  <a:pt x="5054600" y="2895600"/>
                  <a:pt x="4991100" y="3162300"/>
                  <a:pt x="4711700" y="4165600"/>
                </a:cubicBezTo>
                <a:lnTo>
                  <a:pt x="4381500" y="5346700"/>
                </a:lnTo>
                <a:cubicBezTo>
                  <a:pt x="4038600" y="6540500"/>
                  <a:pt x="3886200" y="6807200"/>
                  <a:pt x="3581400" y="6807200"/>
                </a:cubicBezTo>
                <a:cubicBezTo>
                  <a:pt x="3162300" y="6807200"/>
                  <a:pt x="3086100" y="6718300"/>
                  <a:pt x="3086100" y="6184900"/>
                </a:cubicBezTo>
                <a:cubicBezTo>
                  <a:pt x="3086100" y="5943600"/>
                  <a:pt x="3162300" y="5638800"/>
                  <a:pt x="3263900" y="5511800"/>
                </a:cubicBezTo>
                <a:cubicBezTo>
                  <a:pt x="3365500" y="5384800"/>
                  <a:pt x="3441700" y="5067300"/>
                  <a:pt x="3441700" y="4800600"/>
                </a:cubicBezTo>
                <a:cubicBezTo>
                  <a:pt x="3441700" y="4521200"/>
                  <a:pt x="3517900" y="4203700"/>
                  <a:pt x="3619500" y="4076700"/>
                </a:cubicBezTo>
                <a:cubicBezTo>
                  <a:pt x="3721100" y="3962400"/>
                  <a:pt x="3797300" y="3708400"/>
                  <a:pt x="3797300" y="3543300"/>
                </a:cubicBezTo>
                <a:cubicBezTo>
                  <a:pt x="3797300" y="3365500"/>
                  <a:pt x="3911600" y="2908300"/>
                  <a:pt x="4051300" y="2514600"/>
                </a:cubicBezTo>
                <a:lnTo>
                  <a:pt x="4089400" y="2425700"/>
                </a:lnTo>
                <a:cubicBezTo>
                  <a:pt x="4483100" y="1308100"/>
                  <a:pt x="4394200" y="1079500"/>
                  <a:pt x="3619500" y="1079500"/>
                </a:cubicBezTo>
                <a:lnTo>
                  <a:pt x="3086100" y="1079500"/>
                </a:lnTo>
                <a:cubicBezTo>
                  <a:pt x="2692400" y="1079500"/>
                  <a:pt x="2362200" y="1231900"/>
                  <a:pt x="2362200" y="1435100"/>
                </a:cubicBezTo>
                <a:cubicBezTo>
                  <a:pt x="2362200" y="1625600"/>
                  <a:pt x="2286000" y="1892300"/>
                  <a:pt x="2184400" y="2019300"/>
                </a:cubicBezTo>
                <a:cubicBezTo>
                  <a:pt x="2095500" y="2133600"/>
                  <a:pt x="2006600" y="2463800"/>
                  <a:pt x="2006600" y="2730500"/>
                </a:cubicBezTo>
                <a:cubicBezTo>
                  <a:pt x="2006600" y="3009900"/>
                  <a:pt x="1930400" y="3327400"/>
                  <a:pt x="1828800" y="3454400"/>
                </a:cubicBezTo>
                <a:cubicBezTo>
                  <a:pt x="1727200" y="3568700"/>
                  <a:pt x="1651000" y="3810000"/>
                  <a:pt x="1651000" y="3987800"/>
                </a:cubicBezTo>
                <a:cubicBezTo>
                  <a:pt x="1651000" y="4165600"/>
                  <a:pt x="1574800" y="4610100"/>
                  <a:pt x="1473200" y="5003800"/>
                </a:cubicBezTo>
                <a:lnTo>
                  <a:pt x="1193800" y="6121400"/>
                </a:lnTo>
                <a:cubicBezTo>
                  <a:pt x="1092200" y="6502400"/>
                  <a:pt x="838200" y="6807200"/>
                  <a:pt x="622300" y="6807200"/>
                </a:cubicBezTo>
                <a:cubicBezTo>
                  <a:pt x="393700" y="6807200"/>
                  <a:pt x="177800" y="6705600"/>
                  <a:pt x="127000" y="6591300"/>
                </a:cubicBezTo>
                <a:cubicBezTo>
                  <a:pt x="0" y="6286500"/>
                  <a:pt x="12700" y="6197600"/>
                  <a:pt x="215900" y="5410200"/>
                </a:cubicBezTo>
                <a:lnTo>
                  <a:pt x="1257300" y="1485900"/>
                </a:lnTo>
                <a:cubicBezTo>
                  <a:pt x="1587500" y="215900"/>
                  <a:pt x="1778000" y="0"/>
                  <a:pt x="2489200" y="0"/>
                </a:cubicBezTo>
                <a:close/>
                <a:moveTo>
                  <a:pt x="6832600" y="67818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7" name="Freeform 3497"/>
          <p:cNvSpPr/>
          <p:nvPr/>
        </p:nvSpPr>
        <p:spPr>
          <a:xfrm rot="0" flipH="0" flipV="0">
            <a:off x="25865474" y="19023145"/>
            <a:ext cx="47713" cy="57861"/>
          </a:xfrm>
          <a:custGeom>
            <a:pathLst>
              <a:path w="5613400" h="6807200">
                <a:moveTo>
                  <a:pt x="5613400" y="1435100"/>
                </a:moveTo>
                <a:lnTo>
                  <a:pt x="5613400" y="3225800"/>
                </a:lnTo>
                <a:cubicBezTo>
                  <a:pt x="5613400" y="3416300"/>
                  <a:pt x="5537200" y="3683000"/>
                  <a:pt x="5435600" y="3810000"/>
                </a:cubicBezTo>
                <a:cubicBezTo>
                  <a:pt x="5334000" y="3924300"/>
                  <a:pt x="5257800" y="4165600"/>
                  <a:pt x="5257800" y="4343400"/>
                </a:cubicBezTo>
                <a:cubicBezTo>
                  <a:pt x="5257800" y="4521200"/>
                  <a:pt x="5168900" y="4711700"/>
                  <a:pt x="5067300" y="4775200"/>
                </a:cubicBezTo>
                <a:cubicBezTo>
                  <a:pt x="4965700" y="4838700"/>
                  <a:pt x="4851400" y="5029200"/>
                  <a:pt x="4813300" y="5207000"/>
                </a:cubicBezTo>
                <a:cubicBezTo>
                  <a:pt x="4660900" y="5867400"/>
                  <a:pt x="4178300" y="6413500"/>
                  <a:pt x="3657600" y="6527800"/>
                </a:cubicBezTo>
                <a:lnTo>
                  <a:pt x="3454400" y="6565900"/>
                </a:lnTo>
                <a:cubicBezTo>
                  <a:pt x="3263900" y="6604000"/>
                  <a:pt x="3111500" y="6667500"/>
                  <a:pt x="3111500" y="6718300"/>
                </a:cubicBezTo>
                <a:cubicBezTo>
                  <a:pt x="3111500" y="6769100"/>
                  <a:pt x="2946400" y="6807200"/>
                  <a:pt x="2743200" y="6807200"/>
                </a:cubicBezTo>
                <a:lnTo>
                  <a:pt x="1498600" y="6807200"/>
                </a:lnTo>
                <a:cubicBezTo>
                  <a:pt x="1295400" y="6807200"/>
                  <a:pt x="1079500" y="6731000"/>
                  <a:pt x="1028700" y="6629400"/>
                </a:cubicBezTo>
                <a:cubicBezTo>
                  <a:pt x="965200" y="6527800"/>
                  <a:pt x="838200" y="6451600"/>
                  <a:pt x="749300" y="6451600"/>
                </a:cubicBezTo>
                <a:cubicBezTo>
                  <a:pt x="673100" y="6451600"/>
                  <a:pt x="546100" y="6324600"/>
                  <a:pt x="495300" y="6159500"/>
                </a:cubicBezTo>
                <a:cubicBezTo>
                  <a:pt x="444500" y="6007100"/>
                  <a:pt x="317500" y="5791200"/>
                  <a:pt x="228600" y="5676900"/>
                </a:cubicBezTo>
                <a:cubicBezTo>
                  <a:pt x="38100" y="5435600"/>
                  <a:pt x="0" y="4724400"/>
                  <a:pt x="139700" y="4140200"/>
                </a:cubicBezTo>
                <a:lnTo>
                  <a:pt x="647700" y="2209800"/>
                </a:lnTo>
                <a:cubicBezTo>
                  <a:pt x="698500" y="2019300"/>
                  <a:pt x="812800" y="1739900"/>
                  <a:pt x="901700" y="1574800"/>
                </a:cubicBezTo>
                <a:lnTo>
                  <a:pt x="1092200" y="1244600"/>
                </a:lnTo>
                <a:cubicBezTo>
                  <a:pt x="1320800" y="838200"/>
                  <a:pt x="1612900" y="558800"/>
                  <a:pt x="2032000" y="368300"/>
                </a:cubicBezTo>
                <a:lnTo>
                  <a:pt x="2108200" y="330200"/>
                </a:lnTo>
                <a:cubicBezTo>
                  <a:pt x="2641600" y="76200"/>
                  <a:pt x="2971800" y="0"/>
                  <a:pt x="3378200" y="0"/>
                </a:cubicBezTo>
                <a:lnTo>
                  <a:pt x="3822700" y="0"/>
                </a:lnTo>
                <a:cubicBezTo>
                  <a:pt x="4025900" y="0"/>
                  <a:pt x="4330700" y="63500"/>
                  <a:pt x="4508500" y="139700"/>
                </a:cubicBezTo>
                <a:lnTo>
                  <a:pt x="4914900" y="304800"/>
                </a:lnTo>
                <a:cubicBezTo>
                  <a:pt x="5092700" y="381000"/>
                  <a:pt x="5270500" y="533400"/>
                  <a:pt x="5308600" y="635000"/>
                </a:cubicBezTo>
                <a:cubicBezTo>
                  <a:pt x="5346700" y="749300"/>
                  <a:pt x="5435600" y="889000"/>
                  <a:pt x="5499100" y="952500"/>
                </a:cubicBezTo>
                <a:cubicBezTo>
                  <a:pt x="5562600" y="1016000"/>
                  <a:pt x="5613400" y="1231900"/>
                  <a:pt x="5613400" y="1435100"/>
                </a:cubicBezTo>
                <a:close/>
                <a:moveTo>
                  <a:pt x="5016500" y="6819900"/>
                </a:moveTo>
                <a:moveTo>
                  <a:pt x="1676400" y="5727700"/>
                </a:moveTo>
                <a:lnTo>
                  <a:pt x="2921000" y="5727700"/>
                </a:lnTo>
                <a:cubicBezTo>
                  <a:pt x="3124200" y="5727700"/>
                  <a:pt x="3403600" y="5613400"/>
                  <a:pt x="3543300" y="5473700"/>
                </a:cubicBezTo>
                <a:lnTo>
                  <a:pt x="3810000" y="5207000"/>
                </a:lnTo>
                <a:cubicBezTo>
                  <a:pt x="3949700" y="5067300"/>
                  <a:pt x="4102100" y="4800600"/>
                  <a:pt x="4152900" y="4610100"/>
                </a:cubicBezTo>
                <a:lnTo>
                  <a:pt x="4635500" y="2667000"/>
                </a:lnTo>
                <a:cubicBezTo>
                  <a:pt x="4787900" y="2044700"/>
                  <a:pt x="4711700" y="1422400"/>
                  <a:pt x="4445000" y="1155700"/>
                </a:cubicBezTo>
                <a:cubicBezTo>
                  <a:pt x="4406900" y="1117600"/>
                  <a:pt x="4203700" y="1066800"/>
                  <a:pt x="4000500" y="1066800"/>
                </a:cubicBezTo>
                <a:lnTo>
                  <a:pt x="3200400" y="1066800"/>
                </a:lnTo>
                <a:cubicBezTo>
                  <a:pt x="2400300" y="1066800"/>
                  <a:pt x="1676400" y="1727200"/>
                  <a:pt x="1676400" y="2463800"/>
                </a:cubicBezTo>
                <a:cubicBezTo>
                  <a:pt x="1676400" y="2628900"/>
                  <a:pt x="1638300" y="2946400"/>
                  <a:pt x="1587500" y="3149600"/>
                </a:cubicBezTo>
                <a:lnTo>
                  <a:pt x="1422400" y="3835400"/>
                </a:lnTo>
                <a:cubicBezTo>
                  <a:pt x="1371600" y="4051300"/>
                  <a:pt x="1244600" y="4318000"/>
                  <a:pt x="1143000" y="4432300"/>
                </a:cubicBezTo>
                <a:cubicBezTo>
                  <a:pt x="927100" y="4686300"/>
                  <a:pt x="901700" y="5130800"/>
                  <a:pt x="1079500" y="5321300"/>
                </a:cubicBezTo>
                <a:cubicBezTo>
                  <a:pt x="1143000" y="5384800"/>
                  <a:pt x="1219200" y="5499100"/>
                  <a:pt x="1257300" y="5588000"/>
                </a:cubicBezTo>
                <a:cubicBezTo>
                  <a:pt x="1282700" y="5664200"/>
                  <a:pt x="1473200" y="5727700"/>
                  <a:pt x="1676400" y="5727700"/>
                </a:cubicBezTo>
                <a:close/>
                <a:moveTo>
                  <a:pt x="723900" y="68199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8" name="Freeform 3498"/>
          <p:cNvSpPr/>
          <p:nvPr/>
        </p:nvSpPr>
        <p:spPr>
          <a:xfrm rot="0" flipH="0" flipV="0">
            <a:off x="25926033" y="18998749"/>
            <a:ext cx="47282" cy="82257"/>
          </a:xfrm>
          <a:custGeom>
            <a:pathLst>
              <a:path w="5562600" h="9677400">
                <a:moveTo>
                  <a:pt x="0" y="8420100"/>
                </a:moveTo>
                <a:lnTo>
                  <a:pt x="0" y="6807200"/>
                </a:lnTo>
                <a:cubicBezTo>
                  <a:pt x="0" y="6616700"/>
                  <a:pt x="50800" y="6350000"/>
                  <a:pt x="101600" y="6235700"/>
                </a:cubicBezTo>
                <a:cubicBezTo>
                  <a:pt x="152400" y="6108700"/>
                  <a:pt x="254000" y="5842000"/>
                  <a:pt x="317500" y="5638800"/>
                </a:cubicBezTo>
                <a:lnTo>
                  <a:pt x="419100" y="5295900"/>
                </a:lnTo>
                <a:cubicBezTo>
                  <a:pt x="495300" y="5092700"/>
                  <a:pt x="546100" y="4914900"/>
                  <a:pt x="546100" y="4889500"/>
                </a:cubicBezTo>
                <a:cubicBezTo>
                  <a:pt x="546100" y="4864100"/>
                  <a:pt x="571500" y="4699000"/>
                  <a:pt x="609600" y="4521200"/>
                </a:cubicBezTo>
                <a:lnTo>
                  <a:pt x="635000" y="4343400"/>
                </a:lnTo>
                <a:cubicBezTo>
                  <a:pt x="673100" y="4165600"/>
                  <a:pt x="749300" y="3911600"/>
                  <a:pt x="812800" y="3759200"/>
                </a:cubicBezTo>
                <a:cubicBezTo>
                  <a:pt x="876300" y="3619500"/>
                  <a:pt x="952500" y="3352800"/>
                  <a:pt x="1003300" y="3162300"/>
                </a:cubicBezTo>
                <a:lnTo>
                  <a:pt x="1295400" y="1854200"/>
                </a:lnTo>
                <a:cubicBezTo>
                  <a:pt x="1346200" y="1676400"/>
                  <a:pt x="1460500" y="1409700"/>
                  <a:pt x="1574800" y="1257300"/>
                </a:cubicBezTo>
                <a:lnTo>
                  <a:pt x="1727200" y="1041400"/>
                </a:lnTo>
                <a:cubicBezTo>
                  <a:pt x="2032000" y="609600"/>
                  <a:pt x="2324100" y="355600"/>
                  <a:pt x="2578100" y="292100"/>
                </a:cubicBezTo>
                <a:cubicBezTo>
                  <a:pt x="2705100" y="266700"/>
                  <a:pt x="2870200" y="190500"/>
                  <a:pt x="2933700" y="114300"/>
                </a:cubicBezTo>
                <a:cubicBezTo>
                  <a:pt x="2997200" y="50800"/>
                  <a:pt x="3213100" y="0"/>
                  <a:pt x="3416300" y="0"/>
                </a:cubicBezTo>
                <a:lnTo>
                  <a:pt x="3949700" y="0"/>
                </a:lnTo>
                <a:cubicBezTo>
                  <a:pt x="4152900" y="0"/>
                  <a:pt x="4445000" y="76200"/>
                  <a:pt x="4597400" y="165100"/>
                </a:cubicBezTo>
                <a:lnTo>
                  <a:pt x="4851400" y="304800"/>
                </a:lnTo>
                <a:cubicBezTo>
                  <a:pt x="5295900" y="558800"/>
                  <a:pt x="5384800" y="685800"/>
                  <a:pt x="5384800" y="1079500"/>
                </a:cubicBezTo>
                <a:lnTo>
                  <a:pt x="5384800" y="2146300"/>
                </a:lnTo>
                <a:cubicBezTo>
                  <a:pt x="5384800" y="2349500"/>
                  <a:pt x="5257800" y="2603500"/>
                  <a:pt x="5118100" y="2730500"/>
                </a:cubicBezTo>
                <a:cubicBezTo>
                  <a:pt x="4787900" y="2997200"/>
                  <a:pt x="4787900" y="3124200"/>
                  <a:pt x="5054600" y="3556000"/>
                </a:cubicBezTo>
                <a:lnTo>
                  <a:pt x="5359400" y="4064000"/>
                </a:lnTo>
                <a:cubicBezTo>
                  <a:pt x="5473700" y="4241800"/>
                  <a:pt x="5562600" y="4546600"/>
                  <a:pt x="5562600" y="4749800"/>
                </a:cubicBezTo>
                <a:lnTo>
                  <a:pt x="5562600" y="5194300"/>
                </a:lnTo>
                <a:cubicBezTo>
                  <a:pt x="5562600" y="5397500"/>
                  <a:pt x="5537200" y="5702300"/>
                  <a:pt x="5499100" y="5892800"/>
                </a:cubicBezTo>
                <a:lnTo>
                  <a:pt x="5321300" y="6756400"/>
                </a:lnTo>
                <a:cubicBezTo>
                  <a:pt x="5283200" y="6946900"/>
                  <a:pt x="5168900" y="7226300"/>
                  <a:pt x="5080000" y="7404100"/>
                </a:cubicBezTo>
                <a:lnTo>
                  <a:pt x="4356100" y="8775700"/>
                </a:lnTo>
                <a:cubicBezTo>
                  <a:pt x="4140200" y="9182100"/>
                  <a:pt x="4013200" y="9296400"/>
                  <a:pt x="3568700" y="9486900"/>
                </a:cubicBezTo>
                <a:lnTo>
                  <a:pt x="3492500" y="9512300"/>
                </a:lnTo>
                <a:cubicBezTo>
                  <a:pt x="3289300" y="9601200"/>
                  <a:pt x="2946400" y="9677400"/>
                  <a:pt x="2755900" y="9677400"/>
                </a:cubicBezTo>
                <a:lnTo>
                  <a:pt x="1435100" y="9677400"/>
                </a:lnTo>
                <a:cubicBezTo>
                  <a:pt x="1054100" y="9677400"/>
                  <a:pt x="749300" y="9525000"/>
                  <a:pt x="355600" y="9131300"/>
                </a:cubicBezTo>
                <a:lnTo>
                  <a:pt x="254000" y="9042400"/>
                </a:lnTo>
                <a:cubicBezTo>
                  <a:pt x="114300" y="8902700"/>
                  <a:pt x="0" y="8623300"/>
                  <a:pt x="0" y="8420100"/>
                </a:cubicBezTo>
                <a:close/>
                <a:moveTo>
                  <a:pt x="736600" y="9690100"/>
                </a:moveTo>
                <a:moveTo>
                  <a:pt x="3949700" y="1079500"/>
                </a:moveTo>
                <a:lnTo>
                  <a:pt x="3416300" y="1079500"/>
                </a:lnTo>
                <a:cubicBezTo>
                  <a:pt x="3213100" y="1079500"/>
                  <a:pt x="2946400" y="1181100"/>
                  <a:pt x="2806700" y="1320800"/>
                </a:cubicBezTo>
                <a:lnTo>
                  <a:pt x="2667000" y="1460500"/>
                </a:lnTo>
                <a:cubicBezTo>
                  <a:pt x="2527300" y="1600200"/>
                  <a:pt x="2400300" y="1841500"/>
                  <a:pt x="2374900" y="2019300"/>
                </a:cubicBezTo>
                <a:cubicBezTo>
                  <a:pt x="2349500" y="2184400"/>
                  <a:pt x="2298700" y="2374900"/>
                  <a:pt x="2247900" y="2413000"/>
                </a:cubicBezTo>
                <a:cubicBezTo>
                  <a:pt x="2197100" y="2463800"/>
                  <a:pt x="2159000" y="2628900"/>
                  <a:pt x="2159000" y="2781300"/>
                </a:cubicBezTo>
                <a:cubicBezTo>
                  <a:pt x="2159000" y="2921000"/>
                  <a:pt x="2298700" y="3048000"/>
                  <a:pt x="2476500" y="3048000"/>
                </a:cubicBezTo>
                <a:cubicBezTo>
                  <a:pt x="2641600" y="3048000"/>
                  <a:pt x="2959100" y="3009900"/>
                  <a:pt x="3175000" y="2971800"/>
                </a:cubicBezTo>
                <a:lnTo>
                  <a:pt x="3378200" y="2933700"/>
                </a:lnTo>
                <a:cubicBezTo>
                  <a:pt x="3594100" y="2895600"/>
                  <a:pt x="3886200" y="2755900"/>
                  <a:pt x="4025900" y="2616200"/>
                </a:cubicBezTo>
                <a:lnTo>
                  <a:pt x="4051300" y="2578100"/>
                </a:lnTo>
                <a:cubicBezTo>
                  <a:pt x="4191000" y="2438400"/>
                  <a:pt x="4305300" y="2171700"/>
                  <a:pt x="4305300" y="1968500"/>
                </a:cubicBezTo>
                <a:lnTo>
                  <a:pt x="4305300" y="1435100"/>
                </a:lnTo>
                <a:cubicBezTo>
                  <a:pt x="4305300" y="1143000"/>
                  <a:pt x="4241800" y="1079500"/>
                  <a:pt x="3949700" y="1079500"/>
                </a:cubicBezTo>
                <a:close/>
                <a:moveTo>
                  <a:pt x="8077200" y="9690100"/>
                </a:moveTo>
                <a:moveTo>
                  <a:pt x="1079500" y="6807200"/>
                </a:moveTo>
                <a:lnTo>
                  <a:pt x="1079500" y="8331200"/>
                </a:lnTo>
                <a:cubicBezTo>
                  <a:pt x="1079500" y="8521700"/>
                  <a:pt x="1206500" y="8712200"/>
                  <a:pt x="1346200" y="8737600"/>
                </a:cubicBezTo>
                <a:cubicBezTo>
                  <a:pt x="2286000" y="8902700"/>
                  <a:pt x="3340100" y="8623300"/>
                  <a:pt x="3492500" y="8153400"/>
                </a:cubicBezTo>
                <a:cubicBezTo>
                  <a:pt x="3543300" y="8013700"/>
                  <a:pt x="3683000" y="7886700"/>
                  <a:pt x="3810000" y="7886700"/>
                </a:cubicBezTo>
                <a:cubicBezTo>
                  <a:pt x="3924300" y="7886700"/>
                  <a:pt x="4064000" y="7734300"/>
                  <a:pt x="4102100" y="7543800"/>
                </a:cubicBezTo>
                <a:lnTo>
                  <a:pt x="4584700" y="5549900"/>
                </a:lnTo>
                <a:cubicBezTo>
                  <a:pt x="4699000" y="5041900"/>
                  <a:pt x="4686300" y="4495800"/>
                  <a:pt x="4546600" y="4356100"/>
                </a:cubicBezTo>
                <a:cubicBezTo>
                  <a:pt x="4279900" y="4089400"/>
                  <a:pt x="3937000" y="3937000"/>
                  <a:pt x="3594100" y="3937000"/>
                </a:cubicBezTo>
                <a:lnTo>
                  <a:pt x="2870200" y="3937000"/>
                </a:lnTo>
                <a:cubicBezTo>
                  <a:pt x="2679700" y="3937000"/>
                  <a:pt x="2400300" y="4051300"/>
                  <a:pt x="2260600" y="4191000"/>
                </a:cubicBezTo>
                <a:lnTo>
                  <a:pt x="2171700" y="4292600"/>
                </a:lnTo>
                <a:cubicBezTo>
                  <a:pt x="2032000" y="4432300"/>
                  <a:pt x="1841500" y="4673600"/>
                  <a:pt x="1752600" y="4826000"/>
                </a:cubicBezTo>
                <a:lnTo>
                  <a:pt x="1600200" y="5092700"/>
                </a:lnTo>
                <a:cubicBezTo>
                  <a:pt x="1511300" y="5245100"/>
                  <a:pt x="1435100" y="5537200"/>
                  <a:pt x="1435100" y="5740400"/>
                </a:cubicBezTo>
                <a:lnTo>
                  <a:pt x="1435100" y="5867400"/>
                </a:lnTo>
                <a:cubicBezTo>
                  <a:pt x="1435100" y="6070600"/>
                  <a:pt x="1358900" y="6286500"/>
                  <a:pt x="1257300" y="6337300"/>
                </a:cubicBezTo>
                <a:cubicBezTo>
                  <a:pt x="1168400" y="6400800"/>
                  <a:pt x="1079500" y="6616700"/>
                  <a:pt x="1079500" y="6807200"/>
                </a:cubicBezTo>
                <a:close/>
                <a:moveTo>
                  <a:pt x="2349500" y="96901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9" name="Freeform 3499"/>
          <p:cNvSpPr/>
          <p:nvPr/>
        </p:nvSpPr>
        <p:spPr>
          <a:xfrm rot="0" flipH="0" flipV="0">
            <a:off x="25984543" y="19023038"/>
            <a:ext cx="53759" cy="57861"/>
          </a:xfrm>
          <a:custGeom>
            <a:pathLst>
              <a:path w="6324600" h="6807200">
                <a:moveTo>
                  <a:pt x="3225800" y="0"/>
                </a:moveTo>
                <a:lnTo>
                  <a:pt x="5702300" y="0"/>
                </a:lnTo>
                <a:cubicBezTo>
                  <a:pt x="5994400" y="0"/>
                  <a:pt x="6248400" y="114300"/>
                  <a:pt x="6286500" y="241300"/>
                </a:cubicBezTo>
                <a:cubicBezTo>
                  <a:pt x="6324600" y="368300"/>
                  <a:pt x="6299200" y="711200"/>
                  <a:pt x="6223000" y="977900"/>
                </a:cubicBezTo>
                <a:lnTo>
                  <a:pt x="5283200" y="4254500"/>
                </a:lnTo>
                <a:cubicBezTo>
                  <a:pt x="5067300" y="5016500"/>
                  <a:pt x="5118100" y="5715000"/>
                  <a:pt x="5410200" y="5969000"/>
                </a:cubicBezTo>
                <a:cubicBezTo>
                  <a:pt x="5676900" y="6210300"/>
                  <a:pt x="5765800" y="6553200"/>
                  <a:pt x="5588000" y="6718300"/>
                </a:cubicBezTo>
                <a:cubicBezTo>
                  <a:pt x="5537200" y="6769100"/>
                  <a:pt x="5270500" y="6807200"/>
                  <a:pt x="4991100" y="6807200"/>
                </a:cubicBezTo>
                <a:lnTo>
                  <a:pt x="4927600" y="6807200"/>
                </a:lnTo>
                <a:cubicBezTo>
                  <a:pt x="4648200" y="6807200"/>
                  <a:pt x="4419600" y="6731000"/>
                  <a:pt x="4419600" y="6629400"/>
                </a:cubicBezTo>
                <a:cubicBezTo>
                  <a:pt x="4419600" y="6540500"/>
                  <a:pt x="4267200" y="6451600"/>
                  <a:pt x="4064000" y="6451600"/>
                </a:cubicBezTo>
                <a:cubicBezTo>
                  <a:pt x="3873500" y="6451600"/>
                  <a:pt x="3708400" y="6540500"/>
                  <a:pt x="3708400" y="6629400"/>
                </a:cubicBezTo>
                <a:cubicBezTo>
                  <a:pt x="3708400" y="6731000"/>
                  <a:pt x="3479800" y="6807200"/>
                  <a:pt x="3200400" y="6807200"/>
                </a:cubicBezTo>
                <a:lnTo>
                  <a:pt x="1346200" y="6807200"/>
                </a:lnTo>
                <a:cubicBezTo>
                  <a:pt x="1066800" y="6807200"/>
                  <a:pt x="698500" y="6629400"/>
                  <a:pt x="520700" y="6413500"/>
                </a:cubicBezTo>
                <a:lnTo>
                  <a:pt x="444500" y="6311900"/>
                </a:lnTo>
                <a:cubicBezTo>
                  <a:pt x="76200" y="5867400"/>
                  <a:pt x="0" y="4724400"/>
                  <a:pt x="254000" y="3835400"/>
                </a:cubicBezTo>
                <a:lnTo>
                  <a:pt x="787400" y="2044700"/>
                </a:lnTo>
                <a:cubicBezTo>
                  <a:pt x="1143000" y="800100"/>
                  <a:pt x="2108200" y="0"/>
                  <a:pt x="3225800" y="0"/>
                </a:cubicBezTo>
                <a:close/>
                <a:moveTo>
                  <a:pt x="6502400" y="6832600"/>
                </a:moveTo>
                <a:moveTo>
                  <a:pt x="1701800" y="2387600"/>
                </a:moveTo>
                <a:lnTo>
                  <a:pt x="1320800" y="3835400"/>
                </a:lnTo>
                <a:cubicBezTo>
                  <a:pt x="1257300" y="4089400"/>
                  <a:pt x="1193800" y="4533900"/>
                  <a:pt x="1193800" y="4813300"/>
                </a:cubicBezTo>
                <a:lnTo>
                  <a:pt x="1193800" y="5321300"/>
                </a:lnTo>
                <a:cubicBezTo>
                  <a:pt x="1193800" y="5613400"/>
                  <a:pt x="1409700" y="5842000"/>
                  <a:pt x="1701800" y="5867400"/>
                </a:cubicBezTo>
                <a:lnTo>
                  <a:pt x="1854200" y="5880100"/>
                </a:lnTo>
                <a:cubicBezTo>
                  <a:pt x="2133600" y="5892800"/>
                  <a:pt x="2603500" y="5880100"/>
                  <a:pt x="2908300" y="5842000"/>
                </a:cubicBezTo>
                <a:lnTo>
                  <a:pt x="3162300" y="5803900"/>
                </a:lnTo>
                <a:cubicBezTo>
                  <a:pt x="3810000" y="5727700"/>
                  <a:pt x="4140200" y="5435600"/>
                  <a:pt x="4318000" y="4787900"/>
                </a:cubicBezTo>
                <a:lnTo>
                  <a:pt x="5016500" y="2273300"/>
                </a:lnTo>
                <a:cubicBezTo>
                  <a:pt x="5080000" y="2006600"/>
                  <a:pt x="5143500" y="1625600"/>
                  <a:pt x="5143500" y="1435100"/>
                </a:cubicBezTo>
                <a:cubicBezTo>
                  <a:pt x="5143500" y="1231900"/>
                  <a:pt x="4914900" y="1079500"/>
                  <a:pt x="4635500" y="1079500"/>
                </a:cubicBezTo>
                <a:lnTo>
                  <a:pt x="2921000" y="1079500"/>
                </a:lnTo>
                <a:cubicBezTo>
                  <a:pt x="2362200" y="1079500"/>
                  <a:pt x="1917700" y="1549400"/>
                  <a:pt x="1701800" y="2387600"/>
                </a:cubicBezTo>
                <a:close/>
                <a:moveTo>
                  <a:pt x="4114800" y="68326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0" name="Freeform 3500"/>
          <p:cNvSpPr/>
          <p:nvPr/>
        </p:nvSpPr>
        <p:spPr>
          <a:xfrm rot="0" flipH="0" flipV="0">
            <a:off x="26050392" y="19023253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1" name="Freeform 3501"/>
          <p:cNvSpPr/>
          <p:nvPr/>
        </p:nvSpPr>
        <p:spPr>
          <a:xfrm rot="0" flipH="0" flipV="0">
            <a:off x="26111601" y="18999504"/>
            <a:ext cx="27743" cy="80854"/>
          </a:xfrm>
          <a:custGeom>
            <a:pathLst>
              <a:path w="3263900" h="9512300">
                <a:moveTo>
                  <a:pt x="2755900" y="1257300"/>
                </a:moveTo>
                <a:lnTo>
                  <a:pt x="2514600" y="1257300"/>
                </a:lnTo>
                <a:cubicBezTo>
                  <a:pt x="2298700" y="1257300"/>
                  <a:pt x="2159000" y="1117600"/>
                  <a:pt x="2159000" y="901700"/>
                </a:cubicBezTo>
                <a:lnTo>
                  <a:pt x="2159000" y="723900"/>
                </a:lnTo>
                <a:cubicBezTo>
                  <a:pt x="2159000" y="292100"/>
                  <a:pt x="2413000" y="0"/>
                  <a:pt x="2781300" y="0"/>
                </a:cubicBezTo>
                <a:cubicBezTo>
                  <a:pt x="2933700" y="0"/>
                  <a:pt x="3086100" y="50800"/>
                  <a:pt x="3136900" y="88900"/>
                </a:cubicBezTo>
                <a:cubicBezTo>
                  <a:pt x="3238500" y="190500"/>
                  <a:pt x="3263900" y="800100"/>
                  <a:pt x="3175000" y="1079500"/>
                </a:cubicBezTo>
                <a:cubicBezTo>
                  <a:pt x="3149600" y="1181100"/>
                  <a:pt x="2959100" y="1257300"/>
                  <a:pt x="2755900" y="1257300"/>
                </a:cubicBezTo>
                <a:close/>
                <a:moveTo>
                  <a:pt x="8305800" y="9601200"/>
                </a:moveTo>
                <a:moveTo>
                  <a:pt x="2425700" y="3937000"/>
                </a:moveTo>
                <a:lnTo>
                  <a:pt x="1079500" y="9156700"/>
                </a:lnTo>
                <a:cubicBezTo>
                  <a:pt x="1016000" y="9436100"/>
                  <a:pt x="927100" y="9512300"/>
                  <a:pt x="635000" y="9512300"/>
                </a:cubicBezTo>
                <a:lnTo>
                  <a:pt x="355600" y="9512300"/>
                </a:lnTo>
                <a:cubicBezTo>
                  <a:pt x="114300" y="9512300"/>
                  <a:pt x="0" y="9398000"/>
                  <a:pt x="0" y="9144000"/>
                </a:cubicBezTo>
                <a:lnTo>
                  <a:pt x="0" y="8788400"/>
                </a:lnTo>
                <a:cubicBezTo>
                  <a:pt x="0" y="8597900"/>
                  <a:pt x="38100" y="8280400"/>
                  <a:pt x="88900" y="8089900"/>
                </a:cubicBezTo>
                <a:lnTo>
                  <a:pt x="965200" y="4559300"/>
                </a:lnTo>
                <a:cubicBezTo>
                  <a:pt x="1016000" y="4368800"/>
                  <a:pt x="1104900" y="4089400"/>
                  <a:pt x="1155700" y="3949700"/>
                </a:cubicBezTo>
                <a:cubicBezTo>
                  <a:pt x="1219200" y="3797300"/>
                  <a:pt x="1282700" y="3543300"/>
                  <a:pt x="1308100" y="3378200"/>
                </a:cubicBezTo>
                <a:cubicBezTo>
                  <a:pt x="1346200" y="3111500"/>
                  <a:pt x="1676400" y="2870200"/>
                  <a:pt x="2019300" y="2870200"/>
                </a:cubicBezTo>
                <a:cubicBezTo>
                  <a:pt x="2209800" y="2870200"/>
                  <a:pt x="2514600" y="3200400"/>
                  <a:pt x="2514600" y="3416300"/>
                </a:cubicBezTo>
                <a:cubicBezTo>
                  <a:pt x="2514600" y="3505200"/>
                  <a:pt x="2476500" y="3746500"/>
                  <a:pt x="2425700" y="3937000"/>
                </a:cubicBezTo>
                <a:close/>
                <a:moveTo>
                  <a:pt x="5626100" y="9601200"/>
                </a:moveTo>
              </a:path>
            </a:pathLst>
          </a:custGeom>
          <a:solidFill>
            <a:srgbClr val="0E0F0F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2" name="Rectangle 3502"/>
          <p:cNvSpPr/>
          <p:nvPr/>
        </p:nvSpPr>
        <p:spPr>
          <a:xfrm rot="0" flipH="0" flipV="0">
            <a:off x="24960073" y="19985075"/>
            <a:ext cx="859736" cy="172287"/>
          </a:xfrm>
          <a:prstGeom prst="rect">
            <a:avLst/>
          </a:prstGeom>
        </p:spPr>
      </p:sp>
      <p:sp>
        <p:nvSpPr>
          <p:cNvPr id="3503" name="Freeform 3503"/>
          <p:cNvSpPr/>
          <p:nvPr/>
        </p:nvSpPr>
        <p:spPr>
          <a:xfrm rot="0" flipH="0" flipV="0">
            <a:off x="24963095" y="20032681"/>
            <a:ext cx="74701" cy="89922"/>
          </a:xfrm>
          <a:custGeom>
            <a:pathLst>
              <a:path w="8788400" h="10579100">
                <a:moveTo>
                  <a:pt x="2781300" y="0"/>
                </a:moveTo>
                <a:lnTo>
                  <a:pt x="8255000" y="0"/>
                </a:lnTo>
                <a:cubicBezTo>
                  <a:pt x="8699500" y="0"/>
                  <a:pt x="8788400" y="88900"/>
                  <a:pt x="8788400" y="533400"/>
                </a:cubicBezTo>
                <a:lnTo>
                  <a:pt x="8788400" y="889000"/>
                </a:lnTo>
                <a:cubicBezTo>
                  <a:pt x="8788400" y="1092200"/>
                  <a:pt x="8750300" y="1295400"/>
                  <a:pt x="8699500" y="1333500"/>
                </a:cubicBezTo>
                <a:cubicBezTo>
                  <a:pt x="8648700" y="1384300"/>
                  <a:pt x="8559800" y="1600200"/>
                  <a:pt x="8509000" y="1803400"/>
                </a:cubicBezTo>
                <a:lnTo>
                  <a:pt x="8343900" y="2400300"/>
                </a:lnTo>
                <a:cubicBezTo>
                  <a:pt x="8293100" y="2603500"/>
                  <a:pt x="8255000" y="2794000"/>
                  <a:pt x="8255000" y="2819400"/>
                </a:cubicBezTo>
                <a:cubicBezTo>
                  <a:pt x="8255000" y="2844800"/>
                  <a:pt x="8229600" y="3009900"/>
                  <a:pt x="8216900" y="3200400"/>
                </a:cubicBezTo>
                <a:lnTo>
                  <a:pt x="8166100" y="3543300"/>
                </a:lnTo>
                <a:cubicBezTo>
                  <a:pt x="8153400" y="3721100"/>
                  <a:pt x="8077200" y="3937000"/>
                  <a:pt x="8013700" y="4000500"/>
                </a:cubicBezTo>
                <a:cubicBezTo>
                  <a:pt x="7950200" y="4064000"/>
                  <a:pt x="7848600" y="4279900"/>
                  <a:pt x="7797800" y="4483100"/>
                </a:cubicBezTo>
                <a:lnTo>
                  <a:pt x="7632700" y="5092700"/>
                </a:lnTo>
                <a:cubicBezTo>
                  <a:pt x="7581900" y="5295900"/>
                  <a:pt x="7531100" y="5486400"/>
                  <a:pt x="7531100" y="5511800"/>
                </a:cubicBezTo>
                <a:cubicBezTo>
                  <a:pt x="7531100" y="5537200"/>
                  <a:pt x="7518400" y="5702300"/>
                  <a:pt x="7505700" y="5892800"/>
                </a:cubicBezTo>
                <a:lnTo>
                  <a:pt x="7454900" y="6400800"/>
                </a:lnTo>
                <a:cubicBezTo>
                  <a:pt x="7429500" y="6591300"/>
                  <a:pt x="7366000" y="6794500"/>
                  <a:pt x="7289800" y="6870700"/>
                </a:cubicBezTo>
                <a:cubicBezTo>
                  <a:pt x="7226300" y="6934200"/>
                  <a:pt x="7137400" y="7150100"/>
                  <a:pt x="7099300" y="7340600"/>
                </a:cubicBezTo>
                <a:lnTo>
                  <a:pt x="6426200" y="10223500"/>
                </a:lnTo>
                <a:cubicBezTo>
                  <a:pt x="6362700" y="10490200"/>
                  <a:pt x="6261100" y="10579100"/>
                  <a:pt x="5981700" y="10579100"/>
                </a:cubicBezTo>
                <a:lnTo>
                  <a:pt x="5740400" y="10579100"/>
                </a:lnTo>
                <a:cubicBezTo>
                  <a:pt x="5295900" y="10579100"/>
                  <a:pt x="5207000" y="10490200"/>
                  <a:pt x="5207000" y="10033000"/>
                </a:cubicBezTo>
                <a:lnTo>
                  <a:pt x="5207000" y="9677400"/>
                </a:lnTo>
                <a:cubicBezTo>
                  <a:pt x="5207000" y="9474200"/>
                  <a:pt x="5245100" y="9283700"/>
                  <a:pt x="5295900" y="9232900"/>
                </a:cubicBezTo>
                <a:cubicBezTo>
                  <a:pt x="5346700" y="9182100"/>
                  <a:pt x="5422900" y="8966200"/>
                  <a:pt x="5486400" y="8763000"/>
                </a:cubicBezTo>
                <a:lnTo>
                  <a:pt x="5638800" y="8166100"/>
                </a:lnTo>
                <a:cubicBezTo>
                  <a:pt x="5689600" y="7962900"/>
                  <a:pt x="5740400" y="7772400"/>
                  <a:pt x="5740400" y="7747000"/>
                </a:cubicBezTo>
                <a:cubicBezTo>
                  <a:pt x="5740400" y="7721600"/>
                  <a:pt x="5753100" y="7556500"/>
                  <a:pt x="5778500" y="7366000"/>
                </a:cubicBezTo>
                <a:lnTo>
                  <a:pt x="5829300" y="6845300"/>
                </a:lnTo>
                <a:cubicBezTo>
                  <a:pt x="5842000" y="6667500"/>
                  <a:pt x="5918200" y="6451600"/>
                  <a:pt x="5981700" y="6388100"/>
                </a:cubicBezTo>
                <a:cubicBezTo>
                  <a:pt x="6045200" y="6324600"/>
                  <a:pt x="6159500" y="6108700"/>
                  <a:pt x="6235700" y="5905500"/>
                </a:cubicBezTo>
                <a:lnTo>
                  <a:pt x="6324600" y="5651500"/>
                </a:lnTo>
                <a:cubicBezTo>
                  <a:pt x="6400800" y="5448300"/>
                  <a:pt x="6451600" y="5270500"/>
                  <a:pt x="6451600" y="5245100"/>
                </a:cubicBezTo>
                <a:cubicBezTo>
                  <a:pt x="6451600" y="5219700"/>
                  <a:pt x="6477000" y="5041900"/>
                  <a:pt x="6489700" y="4851400"/>
                </a:cubicBezTo>
                <a:lnTo>
                  <a:pt x="6540500" y="4343400"/>
                </a:lnTo>
                <a:cubicBezTo>
                  <a:pt x="6565900" y="4152900"/>
                  <a:pt x="6629400" y="3949700"/>
                  <a:pt x="6692900" y="3886200"/>
                </a:cubicBezTo>
                <a:cubicBezTo>
                  <a:pt x="6756400" y="3810000"/>
                  <a:pt x="6858000" y="3619500"/>
                  <a:pt x="6908800" y="3441700"/>
                </a:cubicBezTo>
                <a:lnTo>
                  <a:pt x="7023100" y="3073400"/>
                </a:lnTo>
                <a:cubicBezTo>
                  <a:pt x="7073900" y="2895600"/>
                  <a:pt x="7162800" y="2692400"/>
                  <a:pt x="7239000" y="2628900"/>
                </a:cubicBezTo>
                <a:cubicBezTo>
                  <a:pt x="7302500" y="2565400"/>
                  <a:pt x="7353300" y="2349500"/>
                  <a:pt x="7353300" y="2146300"/>
                </a:cubicBezTo>
                <a:lnTo>
                  <a:pt x="7353300" y="1612900"/>
                </a:lnTo>
                <a:cubicBezTo>
                  <a:pt x="7353300" y="1155700"/>
                  <a:pt x="7264400" y="1066800"/>
                  <a:pt x="6819900" y="1066800"/>
                </a:cubicBezTo>
                <a:lnTo>
                  <a:pt x="3949700" y="1066800"/>
                </a:lnTo>
                <a:cubicBezTo>
                  <a:pt x="3416300" y="1066800"/>
                  <a:pt x="3073400" y="1320800"/>
                  <a:pt x="2971800" y="1752600"/>
                </a:cubicBezTo>
                <a:lnTo>
                  <a:pt x="2959100" y="1841500"/>
                </a:lnTo>
                <a:cubicBezTo>
                  <a:pt x="2908300" y="2057400"/>
                  <a:pt x="2870200" y="2298700"/>
                  <a:pt x="2870200" y="2374900"/>
                </a:cubicBezTo>
                <a:cubicBezTo>
                  <a:pt x="2870200" y="2438400"/>
                  <a:pt x="2857500" y="2654300"/>
                  <a:pt x="2832100" y="2832100"/>
                </a:cubicBezTo>
                <a:lnTo>
                  <a:pt x="2755900" y="3340100"/>
                </a:lnTo>
                <a:cubicBezTo>
                  <a:pt x="2743200" y="3530600"/>
                  <a:pt x="2667000" y="3797300"/>
                  <a:pt x="2603500" y="3937000"/>
                </a:cubicBezTo>
                <a:cubicBezTo>
                  <a:pt x="2540000" y="4089400"/>
                  <a:pt x="2451100" y="4356100"/>
                  <a:pt x="2400300" y="4546600"/>
                </a:cubicBezTo>
                <a:lnTo>
                  <a:pt x="1028700" y="10033000"/>
                </a:lnTo>
                <a:cubicBezTo>
                  <a:pt x="939800" y="10350500"/>
                  <a:pt x="660400" y="10579100"/>
                  <a:pt x="317500" y="10579100"/>
                </a:cubicBezTo>
                <a:cubicBezTo>
                  <a:pt x="101600" y="10579100"/>
                  <a:pt x="0" y="10414000"/>
                  <a:pt x="0" y="10033000"/>
                </a:cubicBezTo>
                <a:lnTo>
                  <a:pt x="0" y="9321800"/>
                </a:lnTo>
                <a:cubicBezTo>
                  <a:pt x="0" y="9118600"/>
                  <a:pt x="38100" y="8801100"/>
                  <a:pt x="88900" y="8610600"/>
                </a:cubicBezTo>
                <a:lnTo>
                  <a:pt x="2032000" y="1143000"/>
                </a:lnTo>
                <a:cubicBezTo>
                  <a:pt x="2082800" y="952500"/>
                  <a:pt x="2184400" y="647700"/>
                  <a:pt x="2247900" y="457200"/>
                </a:cubicBezTo>
                <a:lnTo>
                  <a:pt x="2298700" y="330200"/>
                </a:lnTo>
                <a:cubicBezTo>
                  <a:pt x="2387600" y="101600"/>
                  <a:pt x="2540000" y="0"/>
                  <a:pt x="2781300" y="0"/>
                </a:cubicBezTo>
                <a:close/>
                <a:moveTo>
                  <a:pt x="10198100" y="10553700"/>
                </a:moveTo>
              </a:path>
            </a:pathLst>
          </a:custGeom>
          <a:solidFill>
            <a:srgbClr val="0B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4" name="Freeform 3504"/>
          <p:cNvSpPr/>
          <p:nvPr/>
        </p:nvSpPr>
        <p:spPr>
          <a:xfrm rot="0" flipH="0" flipV="0">
            <a:off x="25039921" y="20027284"/>
            <a:ext cx="30441" cy="94456"/>
          </a:xfrm>
          <a:custGeom>
            <a:pathLst>
              <a:path w="3581400" h="11112500">
                <a:moveTo>
                  <a:pt x="2349500" y="723900"/>
                </a:moveTo>
                <a:lnTo>
                  <a:pt x="2387600" y="355600"/>
                </a:lnTo>
                <a:cubicBezTo>
                  <a:pt x="2400300" y="152400"/>
                  <a:pt x="2578100" y="0"/>
                  <a:pt x="2781300" y="0"/>
                </a:cubicBezTo>
                <a:lnTo>
                  <a:pt x="2857500" y="0"/>
                </a:lnTo>
                <a:cubicBezTo>
                  <a:pt x="3314700" y="0"/>
                  <a:pt x="3581400" y="266700"/>
                  <a:pt x="3581400" y="723900"/>
                </a:cubicBezTo>
                <a:lnTo>
                  <a:pt x="3581400" y="1079500"/>
                </a:lnTo>
                <a:cubicBezTo>
                  <a:pt x="3581400" y="1270000"/>
                  <a:pt x="3505200" y="1435100"/>
                  <a:pt x="3403600" y="1435100"/>
                </a:cubicBezTo>
                <a:cubicBezTo>
                  <a:pt x="3302000" y="1435100"/>
                  <a:pt x="3225800" y="1511300"/>
                  <a:pt x="3225800" y="1612900"/>
                </a:cubicBezTo>
                <a:cubicBezTo>
                  <a:pt x="3225800" y="1714500"/>
                  <a:pt x="3060700" y="1790700"/>
                  <a:pt x="2857500" y="1790700"/>
                </a:cubicBezTo>
                <a:cubicBezTo>
                  <a:pt x="2667000" y="1790700"/>
                  <a:pt x="2463800" y="1689100"/>
                  <a:pt x="2413000" y="1574800"/>
                </a:cubicBezTo>
                <a:cubicBezTo>
                  <a:pt x="2311400" y="1320800"/>
                  <a:pt x="2311400" y="1244600"/>
                  <a:pt x="2349500" y="723900"/>
                </a:cubicBezTo>
                <a:close/>
                <a:moveTo>
                  <a:pt x="9842500" y="11188700"/>
                </a:moveTo>
                <a:moveTo>
                  <a:pt x="2324100" y="6438900"/>
                </a:moveTo>
                <a:lnTo>
                  <a:pt x="2044700" y="7556500"/>
                </a:lnTo>
                <a:cubicBezTo>
                  <a:pt x="1955800" y="7937500"/>
                  <a:pt x="1778000" y="8242300"/>
                  <a:pt x="1651000" y="8242300"/>
                </a:cubicBezTo>
                <a:cubicBezTo>
                  <a:pt x="1524000" y="8242300"/>
                  <a:pt x="1435100" y="8572500"/>
                  <a:pt x="1435100" y="8966200"/>
                </a:cubicBezTo>
                <a:cubicBezTo>
                  <a:pt x="1435100" y="9944100"/>
                  <a:pt x="1206500" y="10756900"/>
                  <a:pt x="939800" y="10756900"/>
                </a:cubicBezTo>
                <a:cubicBezTo>
                  <a:pt x="812800" y="10756900"/>
                  <a:pt x="711200" y="10833100"/>
                  <a:pt x="711200" y="10934700"/>
                </a:cubicBezTo>
                <a:cubicBezTo>
                  <a:pt x="711200" y="11036300"/>
                  <a:pt x="546100" y="11112500"/>
                  <a:pt x="355600" y="11112500"/>
                </a:cubicBezTo>
                <a:cubicBezTo>
                  <a:pt x="152400" y="11112500"/>
                  <a:pt x="0" y="10795000"/>
                  <a:pt x="0" y="10401300"/>
                </a:cubicBezTo>
                <a:lnTo>
                  <a:pt x="0" y="10045700"/>
                </a:lnTo>
                <a:cubicBezTo>
                  <a:pt x="0" y="9652000"/>
                  <a:pt x="50800" y="9004300"/>
                  <a:pt x="127000" y="8623300"/>
                </a:cubicBezTo>
                <a:lnTo>
                  <a:pt x="127000" y="8597900"/>
                </a:lnTo>
                <a:cubicBezTo>
                  <a:pt x="203200" y="8204200"/>
                  <a:pt x="368300" y="7886700"/>
                  <a:pt x="482600" y="7886700"/>
                </a:cubicBezTo>
                <a:cubicBezTo>
                  <a:pt x="609600" y="7886700"/>
                  <a:pt x="711200" y="7569200"/>
                  <a:pt x="711200" y="7175500"/>
                </a:cubicBezTo>
                <a:cubicBezTo>
                  <a:pt x="711200" y="6781800"/>
                  <a:pt x="787400" y="6451600"/>
                  <a:pt x="889000" y="6451600"/>
                </a:cubicBezTo>
                <a:cubicBezTo>
                  <a:pt x="990600" y="6451600"/>
                  <a:pt x="1066800" y="6134100"/>
                  <a:pt x="1066800" y="5740400"/>
                </a:cubicBezTo>
                <a:cubicBezTo>
                  <a:pt x="1066800" y="5346700"/>
                  <a:pt x="1155700" y="5016500"/>
                  <a:pt x="1244600" y="5016500"/>
                </a:cubicBezTo>
                <a:cubicBezTo>
                  <a:pt x="1346200" y="5016500"/>
                  <a:pt x="1435100" y="4699000"/>
                  <a:pt x="1435100" y="4305300"/>
                </a:cubicBezTo>
                <a:cubicBezTo>
                  <a:pt x="1435100" y="3505200"/>
                  <a:pt x="1612900" y="3225800"/>
                  <a:pt x="2146300" y="3225800"/>
                </a:cubicBezTo>
                <a:cubicBezTo>
                  <a:pt x="2349500" y="3225800"/>
                  <a:pt x="2501900" y="3556000"/>
                  <a:pt x="2501900" y="3949700"/>
                </a:cubicBezTo>
                <a:lnTo>
                  <a:pt x="2501900" y="5016500"/>
                </a:lnTo>
                <a:cubicBezTo>
                  <a:pt x="2501900" y="5410200"/>
                  <a:pt x="2425700" y="6045200"/>
                  <a:pt x="2324100" y="6438900"/>
                </a:cubicBezTo>
                <a:close/>
                <a:moveTo>
                  <a:pt x="4127500" y="11188700"/>
                </a:moveTo>
              </a:path>
            </a:pathLst>
          </a:custGeom>
          <a:solidFill>
            <a:srgbClr val="0B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5" name="Freeform 3505"/>
          <p:cNvSpPr/>
          <p:nvPr/>
        </p:nvSpPr>
        <p:spPr>
          <a:xfrm rot="0" flipH="0" flipV="0">
            <a:off x="25075077" y="20028147"/>
            <a:ext cx="61207" cy="94564"/>
          </a:xfrm>
          <a:custGeom>
            <a:pathLst>
              <a:path w="7200900" h="11125200">
                <a:moveTo>
                  <a:pt x="7048500" y="2654300"/>
                </a:moveTo>
                <a:lnTo>
                  <a:pt x="5613400" y="8470900"/>
                </a:lnTo>
                <a:cubicBezTo>
                  <a:pt x="5537200" y="8750300"/>
                  <a:pt x="5422900" y="8966200"/>
                  <a:pt x="5346700" y="8966200"/>
                </a:cubicBezTo>
                <a:cubicBezTo>
                  <a:pt x="5257800" y="8966200"/>
                  <a:pt x="5194300" y="9131300"/>
                  <a:pt x="5194300" y="9321800"/>
                </a:cubicBezTo>
                <a:cubicBezTo>
                  <a:pt x="5194300" y="9525000"/>
                  <a:pt x="5029200" y="9829800"/>
                  <a:pt x="4826000" y="10007600"/>
                </a:cubicBezTo>
                <a:lnTo>
                  <a:pt x="4356100" y="10414000"/>
                </a:lnTo>
                <a:cubicBezTo>
                  <a:pt x="3848100" y="10871200"/>
                  <a:pt x="3225800" y="11125200"/>
                  <a:pt x="2628900" y="11125200"/>
                </a:cubicBezTo>
                <a:lnTo>
                  <a:pt x="1943100" y="11125200"/>
                </a:lnTo>
                <a:cubicBezTo>
                  <a:pt x="1308100" y="11125200"/>
                  <a:pt x="901700" y="10947400"/>
                  <a:pt x="444500" y="10490200"/>
                </a:cubicBezTo>
                <a:lnTo>
                  <a:pt x="355600" y="10401300"/>
                </a:lnTo>
                <a:cubicBezTo>
                  <a:pt x="165100" y="10210800"/>
                  <a:pt x="0" y="9817100"/>
                  <a:pt x="0" y="9537700"/>
                </a:cubicBezTo>
                <a:lnTo>
                  <a:pt x="0" y="8407400"/>
                </a:lnTo>
                <a:cubicBezTo>
                  <a:pt x="0" y="8115300"/>
                  <a:pt x="38100" y="7797800"/>
                  <a:pt x="88900" y="7670800"/>
                </a:cubicBezTo>
                <a:cubicBezTo>
                  <a:pt x="139700" y="7543800"/>
                  <a:pt x="203200" y="7226300"/>
                  <a:pt x="228600" y="6946900"/>
                </a:cubicBezTo>
                <a:cubicBezTo>
                  <a:pt x="254000" y="6680200"/>
                  <a:pt x="368300" y="6451600"/>
                  <a:pt x="495300" y="6451600"/>
                </a:cubicBezTo>
                <a:cubicBezTo>
                  <a:pt x="609600" y="6451600"/>
                  <a:pt x="711200" y="6223000"/>
                  <a:pt x="711200" y="5943600"/>
                </a:cubicBezTo>
                <a:lnTo>
                  <a:pt x="711200" y="5892800"/>
                </a:lnTo>
                <a:cubicBezTo>
                  <a:pt x="711200" y="5257800"/>
                  <a:pt x="876300" y="4851400"/>
                  <a:pt x="1346200" y="4394200"/>
                </a:cubicBezTo>
                <a:lnTo>
                  <a:pt x="1790700" y="3949700"/>
                </a:lnTo>
                <a:cubicBezTo>
                  <a:pt x="2273300" y="3467100"/>
                  <a:pt x="2273300" y="3467100"/>
                  <a:pt x="3822700" y="3378200"/>
                </a:cubicBezTo>
                <a:lnTo>
                  <a:pt x="5219700" y="3302000"/>
                </a:lnTo>
                <a:cubicBezTo>
                  <a:pt x="5740400" y="3263900"/>
                  <a:pt x="6096000" y="2717800"/>
                  <a:pt x="6096000" y="1917700"/>
                </a:cubicBezTo>
                <a:cubicBezTo>
                  <a:pt x="6096000" y="1409700"/>
                  <a:pt x="5575300" y="1079500"/>
                  <a:pt x="4749800" y="1079500"/>
                </a:cubicBezTo>
                <a:lnTo>
                  <a:pt x="3733800" y="1079500"/>
                </a:lnTo>
                <a:cubicBezTo>
                  <a:pt x="3416300" y="1079500"/>
                  <a:pt x="3225800" y="889000"/>
                  <a:pt x="3225800" y="571500"/>
                </a:cubicBezTo>
                <a:lnTo>
                  <a:pt x="3225800" y="508000"/>
                </a:lnTo>
                <a:cubicBezTo>
                  <a:pt x="3225800" y="177800"/>
                  <a:pt x="3390900" y="0"/>
                  <a:pt x="3733800" y="0"/>
                </a:cubicBezTo>
                <a:lnTo>
                  <a:pt x="5765800" y="0"/>
                </a:lnTo>
                <a:cubicBezTo>
                  <a:pt x="6337300" y="0"/>
                  <a:pt x="6946900" y="520700"/>
                  <a:pt x="7073900" y="1117600"/>
                </a:cubicBezTo>
                <a:cubicBezTo>
                  <a:pt x="7200900" y="1663700"/>
                  <a:pt x="7188200" y="2057400"/>
                  <a:pt x="7048500" y="2654300"/>
                </a:cubicBezTo>
                <a:close/>
                <a:moveTo>
                  <a:pt x="8369300" y="11087100"/>
                </a:moveTo>
                <a:moveTo>
                  <a:pt x="4483100" y="8432800"/>
                </a:moveTo>
                <a:lnTo>
                  <a:pt x="5245100" y="5511800"/>
                </a:lnTo>
                <a:cubicBezTo>
                  <a:pt x="5422900" y="4851400"/>
                  <a:pt x="5410200" y="4610100"/>
                  <a:pt x="5194300" y="4533900"/>
                </a:cubicBezTo>
                <a:cubicBezTo>
                  <a:pt x="5092700" y="4508500"/>
                  <a:pt x="4787900" y="4483100"/>
                  <a:pt x="4508500" y="4483100"/>
                </a:cubicBezTo>
                <a:lnTo>
                  <a:pt x="4000500" y="4483100"/>
                </a:lnTo>
                <a:cubicBezTo>
                  <a:pt x="2895600" y="4483100"/>
                  <a:pt x="2197100" y="4826000"/>
                  <a:pt x="1892300" y="5499100"/>
                </a:cubicBezTo>
                <a:lnTo>
                  <a:pt x="1816100" y="5651500"/>
                </a:lnTo>
                <a:cubicBezTo>
                  <a:pt x="1701800" y="5892800"/>
                  <a:pt x="1612900" y="6324600"/>
                  <a:pt x="1612900" y="6604000"/>
                </a:cubicBezTo>
                <a:lnTo>
                  <a:pt x="1612900" y="6667500"/>
                </a:lnTo>
                <a:cubicBezTo>
                  <a:pt x="1612900" y="6946900"/>
                  <a:pt x="1511300" y="7175500"/>
                  <a:pt x="1384300" y="7175500"/>
                </a:cubicBezTo>
                <a:cubicBezTo>
                  <a:pt x="1270000" y="7175500"/>
                  <a:pt x="1155700" y="7404100"/>
                  <a:pt x="1130300" y="7683500"/>
                </a:cubicBezTo>
                <a:lnTo>
                  <a:pt x="1104900" y="8102600"/>
                </a:lnTo>
                <a:cubicBezTo>
                  <a:pt x="1041400" y="9105900"/>
                  <a:pt x="1079500" y="9347200"/>
                  <a:pt x="1346200" y="9690100"/>
                </a:cubicBezTo>
                <a:cubicBezTo>
                  <a:pt x="1485900" y="9880600"/>
                  <a:pt x="1841500" y="10045700"/>
                  <a:pt x="2120900" y="10045700"/>
                </a:cubicBezTo>
                <a:lnTo>
                  <a:pt x="2717800" y="10045700"/>
                </a:lnTo>
                <a:cubicBezTo>
                  <a:pt x="2997200" y="10045700"/>
                  <a:pt x="3225800" y="9969500"/>
                  <a:pt x="3225800" y="9880600"/>
                </a:cubicBezTo>
                <a:cubicBezTo>
                  <a:pt x="3225800" y="9791700"/>
                  <a:pt x="3390900" y="9639300"/>
                  <a:pt x="3581400" y="9525000"/>
                </a:cubicBezTo>
                <a:cubicBezTo>
                  <a:pt x="4127500" y="9220200"/>
                  <a:pt x="4343400" y="8966200"/>
                  <a:pt x="4483100" y="8432800"/>
                </a:cubicBezTo>
                <a:close/>
                <a:moveTo>
                  <a:pt x="2590800" y="11087100"/>
                </a:moveTo>
              </a:path>
            </a:pathLst>
          </a:custGeom>
          <a:solidFill>
            <a:srgbClr val="0B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6" name="Freeform 3506"/>
          <p:cNvSpPr/>
          <p:nvPr/>
        </p:nvSpPr>
        <p:spPr>
          <a:xfrm rot="0" flipH="0" flipV="0">
            <a:off x="25140027" y="20060100"/>
            <a:ext cx="58940" cy="62826"/>
          </a:xfrm>
          <a:custGeom>
            <a:pathLst>
              <a:path w="6934200" h="7391400">
                <a:moveTo>
                  <a:pt x="2425700" y="0"/>
                </a:moveTo>
                <a:lnTo>
                  <a:pt x="5118100" y="0"/>
                </a:lnTo>
                <a:cubicBezTo>
                  <a:pt x="5308600" y="0"/>
                  <a:pt x="5613400" y="50800"/>
                  <a:pt x="5803900" y="114300"/>
                </a:cubicBezTo>
                <a:lnTo>
                  <a:pt x="6007100" y="177800"/>
                </a:lnTo>
                <a:cubicBezTo>
                  <a:pt x="6184900" y="228600"/>
                  <a:pt x="6400800" y="431800"/>
                  <a:pt x="6489700" y="622300"/>
                </a:cubicBezTo>
                <a:lnTo>
                  <a:pt x="6743700" y="1168400"/>
                </a:lnTo>
                <a:cubicBezTo>
                  <a:pt x="6934200" y="1574800"/>
                  <a:pt x="6934200" y="1663700"/>
                  <a:pt x="6819900" y="2133600"/>
                </a:cubicBezTo>
                <a:lnTo>
                  <a:pt x="5626100" y="6769100"/>
                </a:lnTo>
                <a:cubicBezTo>
                  <a:pt x="5511800" y="7200900"/>
                  <a:pt x="5359400" y="7353300"/>
                  <a:pt x="5029200" y="7353300"/>
                </a:cubicBezTo>
                <a:cubicBezTo>
                  <a:pt x="4648200" y="7353300"/>
                  <a:pt x="4394200" y="7061200"/>
                  <a:pt x="4394200" y="6642100"/>
                </a:cubicBezTo>
                <a:cubicBezTo>
                  <a:pt x="4394200" y="6438900"/>
                  <a:pt x="4432300" y="6134100"/>
                  <a:pt x="4483100" y="5956300"/>
                </a:cubicBezTo>
                <a:lnTo>
                  <a:pt x="4635500" y="5422900"/>
                </a:lnTo>
                <a:cubicBezTo>
                  <a:pt x="4686300" y="5245100"/>
                  <a:pt x="4813300" y="4940300"/>
                  <a:pt x="4914900" y="4749800"/>
                </a:cubicBezTo>
                <a:cubicBezTo>
                  <a:pt x="5029200" y="4559300"/>
                  <a:pt x="5118100" y="4254500"/>
                  <a:pt x="5118100" y="4076700"/>
                </a:cubicBezTo>
                <a:cubicBezTo>
                  <a:pt x="5118100" y="3911600"/>
                  <a:pt x="5143500" y="3606800"/>
                  <a:pt x="5181600" y="3416300"/>
                </a:cubicBezTo>
                <a:lnTo>
                  <a:pt x="5321300" y="2679700"/>
                </a:lnTo>
                <a:cubicBezTo>
                  <a:pt x="5359400" y="2489200"/>
                  <a:pt x="5448300" y="2336800"/>
                  <a:pt x="5511800" y="2336800"/>
                </a:cubicBezTo>
                <a:cubicBezTo>
                  <a:pt x="5588000" y="2336800"/>
                  <a:pt x="5651500" y="2171700"/>
                  <a:pt x="5651500" y="1968500"/>
                </a:cubicBezTo>
                <a:lnTo>
                  <a:pt x="5651500" y="1790700"/>
                </a:lnTo>
                <a:cubicBezTo>
                  <a:pt x="5651500" y="1282700"/>
                  <a:pt x="5372100" y="1079500"/>
                  <a:pt x="4660900" y="1079500"/>
                </a:cubicBezTo>
                <a:lnTo>
                  <a:pt x="3314700" y="1079500"/>
                </a:lnTo>
                <a:cubicBezTo>
                  <a:pt x="2755900" y="1079500"/>
                  <a:pt x="2628900" y="1155700"/>
                  <a:pt x="2514600" y="1549400"/>
                </a:cubicBezTo>
                <a:lnTo>
                  <a:pt x="2362200" y="2057400"/>
                </a:lnTo>
                <a:cubicBezTo>
                  <a:pt x="2298700" y="2260600"/>
                  <a:pt x="2247900" y="2578100"/>
                  <a:pt x="2247900" y="2781300"/>
                </a:cubicBezTo>
                <a:lnTo>
                  <a:pt x="2247900" y="2870200"/>
                </a:lnTo>
                <a:cubicBezTo>
                  <a:pt x="2247900" y="3073400"/>
                  <a:pt x="2159000" y="3327400"/>
                  <a:pt x="2070100" y="3454400"/>
                </a:cubicBezTo>
                <a:cubicBezTo>
                  <a:pt x="1968500" y="3581400"/>
                  <a:pt x="1892300" y="3835400"/>
                  <a:pt x="1892300" y="4038600"/>
                </a:cubicBezTo>
                <a:lnTo>
                  <a:pt x="1892300" y="4127500"/>
                </a:lnTo>
                <a:cubicBezTo>
                  <a:pt x="1892300" y="4318000"/>
                  <a:pt x="1803400" y="4622800"/>
                  <a:pt x="1701800" y="4800600"/>
                </a:cubicBezTo>
                <a:cubicBezTo>
                  <a:pt x="1612900" y="4965700"/>
                  <a:pt x="1524000" y="5270500"/>
                  <a:pt x="1524000" y="5473700"/>
                </a:cubicBezTo>
                <a:lnTo>
                  <a:pt x="1524000" y="5562600"/>
                </a:lnTo>
                <a:cubicBezTo>
                  <a:pt x="1524000" y="5753100"/>
                  <a:pt x="1473200" y="6057900"/>
                  <a:pt x="1397000" y="6235700"/>
                </a:cubicBezTo>
                <a:lnTo>
                  <a:pt x="1181100" y="6794500"/>
                </a:lnTo>
                <a:cubicBezTo>
                  <a:pt x="1104900" y="6972300"/>
                  <a:pt x="1003300" y="7162800"/>
                  <a:pt x="927100" y="7226300"/>
                </a:cubicBezTo>
                <a:cubicBezTo>
                  <a:pt x="787400" y="7378700"/>
                  <a:pt x="317500" y="7391400"/>
                  <a:pt x="177800" y="7264400"/>
                </a:cubicBezTo>
                <a:cubicBezTo>
                  <a:pt x="0" y="7086600"/>
                  <a:pt x="63500" y="5943600"/>
                  <a:pt x="266700" y="5689600"/>
                </a:cubicBezTo>
                <a:cubicBezTo>
                  <a:pt x="368300" y="5575300"/>
                  <a:pt x="457200" y="5334000"/>
                  <a:pt x="457200" y="5156200"/>
                </a:cubicBezTo>
                <a:cubicBezTo>
                  <a:pt x="457200" y="4978400"/>
                  <a:pt x="495300" y="4686300"/>
                  <a:pt x="546100" y="4495800"/>
                </a:cubicBezTo>
                <a:lnTo>
                  <a:pt x="1562100" y="762000"/>
                </a:lnTo>
                <a:cubicBezTo>
                  <a:pt x="1689100" y="279400"/>
                  <a:pt x="2006600" y="0"/>
                  <a:pt x="2425700" y="0"/>
                </a:cubicBezTo>
                <a:close/>
                <a:moveTo>
                  <a:pt x="7645400" y="7327900"/>
                </a:moveTo>
              </a:path>
            </a:pathLst>
          </a:custGeom>
          <a:solidFill>
            <a:srgbClr val="0B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7" name="Freeform 3507"/>
          <p:cNvSpPr/>
          <p:nvPr/>
        </p:nvSpPr>
        <p:spPr>
          <a:xfrm rot="0" flipH="0" flipV="0">
            <a:off x="25209511" y="20059669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0B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8" name="Freeform 3508"/>
          <p:cNvSpPr/>
          <p:nvPr/>
        </p:nvSpPr>
        <p:spPr>
          <a:xfrm rot="0" flipH="0" flipV="0">
            <a:off x="25278671" y="20058913"/>
            <a:ext cx="47713" cy="64014"/>
          </a:xfrm>
          <a:custGeom>
            <a:pathLst>
              <a:path w="5613400" h="7531100">
                <a:moveTo>
                  <a:pt x="3251200" y="7531100"/>
                </a:moveTo>
                <a:lnTo>
                  <a:pt x="1397000" y="7531100"/>
                </a:lnTo>
                <a:cubicBezTo>
                  <a:pt x="1117600" y="7531100"/>
                  <a:pt x="723900" y="7378700"/>
                  <a:pt x="520700" y="7188200"/>
                </a:cubicBezTo>
                <a:lnTo>
                  <a:pt x="368300" y="7048500"/>
                </a:lnTo>
                <a:cubicBezTo>
                  <a:pt x="165100" y="6858000"/>
                  <a:pt x="0" y="6477000"/>
                  <a:pt x="0" y="6197600"/>
                </a:cubicBezTo>
                <a:lnTo>
                  <a:pt x="0" y="5524500"/>
                </a:lnTo>
                <a:cubicBezTo>
                  <a:pt x="0" y="5245100"/>
                  <a:pt x="50800" y="4800600"/>
                  <a:pt x="114300" y="4533900"/>
                </a:cubicBezTo>
                <a:lnTo>
                  <a:pt x="711200" y="2184400"/>
                </a:lnTo>
                <a:cubicBezTo>
                  <a:pt x="863600" y="1574800"/>
                  <a:pt x="1066800" y="1244600"/>
                  <a:pt x="1562100" y="774700"/>
                </a:cubicBezTo>
                <a:lnTo>
                  <a:pt x="1625600" y="711200"/>
                </a:lnTo>
                <a:cubicBezTo>
                  <a:pt x="2108200" y="254000"/>
                  <a:pt x="2781300" y="0"/>
                  <a:pt x="3467100" y="0"/>
                </a:cubicBezTo>
                <a:lnTo>
                  <a:pt x="4686300" y="0"/>
                </a:lnTo>
                <a:cubicBezTo>
                  <a:pt x="4965700" y="0"/>
                  <a:pt x="5270500" y="76200"/>
                  <a:pt x="5372100" y="177800"/>
                </a:cubicBezTo>
                <a:cubicBezTo>
                  <a:pt x="5562600" y="368300"/>
                  <a:pt x="5613400" y="838200"/>
                  <a:pt x="5461000" y="990600"/>
                </a:cubicBezTo>
                <a:cubicBezTo>
                  <a:pt x="5410200" y="1028700"/>
                  <a:pt x="5143500" y="1079500"/>
                  <a:pt x="4864100" y="1079500"/>
                </a:cubicBezTo>
                <a:lnTo>
                  <a:pt x="3733800" y="1079500"/>
                </a:lnTo>
                <a:cubicBezTo>
                  <a:pt x="2895600" y="1079500"/>
                  <a:pt x="2374900" y="1333500"/>
                  <a:pt x="2120900" y="1866900"/>
                </a:cubicBezTo>
                <a:lnTo>
                  <a:pt x="1828800" y="2501900"/>
                </a:lnTo>
                <a:cubicBezTo>
                  <a:pt x="1701800" y="2781300"/>
                  <a:pt x="1562100" y="3200400"/>
                  <a:pt x="1524000" y="3429000"/>
                </a:cubicBezTo>
                <a:cubicBezTo>
                  <a:pt x="1485900" y="3670300"/>
                  <a:pt x="1409700" y="3975100"/>
                  <a:pt x="1346200" y="4127500"/>
                </a:cubicBezTo>
                <a:cubicBezTo>
                  <a:pt x="1295400" y="4267200"/>
                  <a:pt x="1206500" y="4635500"/>
                  <a:pt x="1155700" y="4927600"/>
                </a:cubicBezTo>
                <a:cubicBezTo>
                  <a:pt x="965200" y="6146800"/>
                  <a:pt x="1117600" y="6451600"/>
                  <a:pt x="1943100" y="6451600"/>
                </a:cubicBezTo>
                <a:lnTo>
                  <a:pt x="3073400" y="6451600"/>
                </a:lnTo>
                <a:cubicBezTo>
                  <a:pt x="3695700" y="6451600"/>
                  <a:pt x="3759200" y="6515100"/>
                  <a:pt x="3759200" y="7086600"/>
                </a:cubicBezTo>
                <a:cubicBezTo>
                  <a:pt x="3759200" y="7327900"/>
                  <a:pt x="3530600" y="7531100"/>
                  <a:pt x="3251200" y="7531100"/>
                </a:cubicBezTo>
                <a:close/>
                <a:moveTo>
                  <a:pt x="-749300" y="7467600"/>
                </a:moveTo>
              </a:path>
            </a:pathLst>
          </a:custGeom>
          <a:solidFill>
            <a:srgbClr val="0B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9" name="Freeform 3509"/>
          <p:cNvSpPr/>
          <p:nvPr/>
        </p:nvSpPr>
        <p:spPr>
          <a:xfrm rot="0" flipH="0" flipV="0">
            <a:off x="25456243" y="20031494"/>
            <a:ext cx="83661" cy="105251"/>
          </a:xfrm>
          <a:custGeom>
            <a:pathLst>
              <a:path w="9842500" h="12382500">
                <a:moveTo>
                  <a:pt x="6184900" y="10769600"/>
                </a:moveTo>
                <a:lnTo>
                  <a:pt x="2425700" y="10769600"/>
                </a:lnTo>
                <a:cubicBezTo>
                  <a:pt x="1600200" y="10769600"/>
                  <a:pt x="1168400" y="11099800"/>
                  <a:pt x="1168400" y="11747500"/>
                </a:cubicBezTo>
                <a:cubicBezTo>
                  <a:pt x="1168400" y="12001500"/>
                  <a:pt x="965200" y="12192000"/>
                  <a:pt x="723900" y="12192000"/>
                </a:cubicBezTo>
                <a:cubicBezTo>
                  <a:pt x="469900" y="12192000"/>
                  <a:pt x="228600" y="12153900"/>
                  <a:pt x="177800" y="12103100"/>
                </a:cubicBezTo>
                <a:cubicBezTo>
                  <a:pt x="0" y="11938000"/>
                  <a:pt x="101600" y="11290300"/>
                  <a:pt x="393700" y="10680700"/>
                </a:cubicBezTo>
                <a:lnTo>
                  <a:pt x="457200" y="10553700"/>
                </a:lnTo>
                <a:cubicBezTo>
                  <a:pt x="825500" y="9766300"/>
                  <a:pt x="889000" y="9702800"/>
                  <a:pt x="1435100" y="9601200"/>
                </a:cubicBezTo>
                <a:cubicBezTo>
                  <a:pt x="1689100" y="9550400"/>
                  <a:pt x="2006600" y="9194800"/>
                  <a:pt x="2146300" y="8826500"/>
                </a:cubicBezTo>
                <a:lnTo>
                  <a:pt x="5080000" y="1143000"/>
                </a:lnTo>
                <a:cubicBezTo>
                  <a:pt x="5486400" y="63500"/>
                  <a:pt x="5549900" y="0"/>
                  <a:pt x="6311900" y="0"/>
                </a:cubicBezTo>
                <a:lnTo>
                  <a:pt x="8521700" y="0"/>
                </a:lnTo>
                <a:cubicBezTo>
                  <a:pt x="8915400" y="0"/>
                  <a:pt x="9359900" y="76200"/>
                  <a:pt x="9499600" y="165100"/>
                </a:cubicBezTo>
                <a:cubicBezTo>
                  <a:pt x="9817100" y="355600"/>
                  <a:pt x="9842500" y="825500"/>
                  <a:pt x="9575800" y="1778000"/>
                </a:cubicBezTo>
                <a:lnTo>
                  <a:pt x="7721600" y="8458200"/>
                </a:lnTo>
                <a:cubicBezTo>
                  <a:pt x="7620000" y="8839200"/>
                  <a:pt x="7467600" y="9144000"/>
                  <a:pt x="7391400" y="9144000"/>
                </a:cubicBezTo>
                <a:cubicBezTo>
                  <a:pt x="7327900" y="9144000"/>
                  <a:pt x="7264400" y="9194800"/>
                  <a:pt x="7264400" y="9245600"/>
                </a:cubicBezTo>
                <a:cubicBezTo>
                  <a:pt x="7264400" y="9283700"/>
                  <a:pt x="7467600" y="9461500"/>
                  <a:pt x="7708900" y="9626600"/>
                </a:cubicBezTo>
                <a:cubicBezTo>
                  <a:pt x="8216900" y="9944100"/>
                  <a:pt x="8242300" y="10109200"/>
                  <a:pt x="7975600" y="11074400"/>
                </a:cubicBezTo>
                <a:lnTo>
                  <a:pt x="7874000" y="11468100"/>
                </a:lnTo>
                <a:cubicBezTo>
                  <a:pt x="7670800" y="12192000"/>
                  <a:pt x="7543800" y="12382500"/>
                  <a:pt x="7264400" y="12382500"/>
                </a:cubicBezTo>
                <a:cubicBezTo>
                  <a:pt x="6959600" y="12382500"/>
                  <a:pt x="6908800" y="12230100"/>
                  <a:pt x="6908800" y="11480800"/>
                </a:cubicBezTo>
                <a:cubicBezTo>
                  <a:pt x="6908800" y="11023600"/>
                  <a:pt x="6642100" y="10769600"/>
                  <a:pt x="6184900" y="10769600"/>
                </a:cubicBezTo>
                <a:close/>
                <a:moveTo>
                  <a:pt x="-342900" y="10693400"/>
                </a:moveTo>
                <a:moveTo>
                  <a:pt x="3492500" y="9690100"/>
                </a:moveTo>
                <a:lnTo>
                  <a:pt x="5384800" y="9690100"/>
                </a:lnTo>
                <a:cubicBezTo>
                  <a:pt x="5994400" y="9690100"/>
                  <a:pt x="6362700" y="9461500"/>
                  <a:pt x="6362700" y="9105900"/>
                </a:cubicBezTo>
                <a:cubicBezTo>
                  <a:pt x="6362700" y="9080500"/>
                  <a:pt x="6413500" y="8890000"/>
                  <a:pt x="6464300" y="8686800"/>
                </a:cubicBezTo>
                <a:lnTo>
                  <a:pt x="6629400" y="8089900"/>
                </a:lnTo>
                <a:cubicBezTo>
                  <a:pt x="6680200" y="7886700"/>
                  <a:pt x="6781800" y="7658100"/>
                  <a:pt x="6845300" y="7594600"/>
                </a:cubicBezTo>
                <a:cubicBezTo>
                  <a:pt x="6908800" y="7531100"/>
                  <a:pt x="6985000" y="7327900"/>
                  <a:pt x="7010400" y="7137400"/>
                </a:cubicBezTo>
                <a:lnTo>
                  <a:pt x="7048500" y="6794500"/>
                </a:lnTo>
                <a:cubicBezTo>
                  <a:pt x="7061200" y="6616700"/>
                  <a:pt x="7086600" y="6438900"/>
                  <a:pt x="7086600" y="6413500"/>
                </a:cubicBezTo>
                <a:cubicBezTo>
                  <a:pt x="7086600" y="6388100"/>
                  <a:pt x="7137400" y="6197600"/>
                  <a:pt x="7200900" y="5994400"/>
                </a:cubicBezTo>
                <a:lnTo>
                  <a:pt x="7315200" y="5664200"/>
                </a:lnTo>
                <a:cubicBezTo>
                  <a:pt x="7378700" y="5461000"/>
                  <a:pt x="7480300" y="5168900"/>
                  <a:pt x="7543800" y="5029200"/>
                </a:cubicBezTo>
                <a:cubicBezTo>
                  <a:pt x="7594600" y="4876800"/>
                  <a:pt x="7670800" y="4610100"/>
                  <a:pt x="7696200" y="4432300"/>
                </a:cubicBezTo>
                <a:lnTo>
                  <a:pt x="7747000" y="4102100"/>
                </a:lnTo>
                <a:cubicBezTo>
                  <a:pt x="7772400" y="3911600"/>
                  <a:pt x="7797800" y="3746500"/>
                  <a:pt x="7797800" y="3721100"/>
                </a:cubicBezTo>
                <a:cubicBezTo>
                  <a:pt x="7797800" y="3695700"/>
                  <a:pt x="7848600" y="3517900"/>
                  <a:pt x="7899400" y="3314700"/>
                </a:cubicBezTo>
                <a:lnTo>
                  <a:pt x="8064500" y="2705100"/>
                </a:lnTo>
                <a:cubicBezTo>
                  <a:pt x="8115300" y="2501900"/>
                  <a:pt x="8204200" y="2298700"/>
                  <a:pt x="8255000" y="2247900"/>
                </a:cubicBezTo>
                <a:cubicBezTo>
                  <a:pt x="8293100" y="2197100"/>
                  <a:pt x="8343900" y="1993900"/>
                  <a:pt x="8343900" y="1803400"/>
                </a:cubicBezTo>
                <a:lnTo>
                  <a:pt x="8343900" y="1625600"/>
                </a:lnTo>
                <a:cubicBezTo>
                  <a:pt x="8343900" y="1168400"/>
                  <a:pt x="8255000" y="1079500"/>
                  <a:pt x="7797800" y="1079500"/>
                </a:cubicBezTo>
                <a:lnTo>
                  <a:pt x="6997700" y="1079500"/>
                </a:lnTo>
                <a:cubicBezTo>
                  <a:pt x="6527800" y="1079500"/>
                  <a:pt x="6121400" y="1244600"/>
                  <a:pt x="6057900" y="1447800"/>
                </a:cubicBezTo>
                <a:cubicBezTo>
                  <a:pt x="6032500" y="1549400"/>
                  <a:pt x="5956300" y="1676400"/>
                  <a:pt x="5892800" y="1739900"/>
                </a:cubicBezTo>
                <a:cubicBezTo>
                  <a:pt x="5816600" y="1803400"/>
                  <a:pt x="5740400" y="2006600"/>
                  <a:pt x="5715000" y="2197100"/>
                </a:cubicBezTo>
                <a:lnTo>
                  <a:pt x="5702300" y="2362200"/>
                </a:lnTo>
                <a:cubicBezTo>
                  <a:pt x="5676900" y="2552700"/>
                  <a:pt x="5651500" y="2717800"/>
                  <a:pt x="5651500" y="2743200"/>
                </a:cubicBezTo>
                <a:cubicBezTo>
                  <a:pt x="5651500" y="2768600"/>
                  <a:pt x="5575300" y="2946400"/>
                  <a:pt x="5486400" y="3149600"/>
                </a:cubicBezTo>
                <a:lnTo>
                  <a:pt x="5461000" y="3225800"/>
                </a:lnTo>
                <a:cubicBezTo>
                  <a:pt x="5359400" y="3429000"/>
                  <a:pt x="5232400" y="3644900"/>
                  <a:pt x="5168900" y="3708400"/>
                </a:cubicBezTo>
                <a:cubicBezTo>
                  <a:pt x="5105400" y="3784600"/>
                  <a:pt x="5029200" y="3975100"/>
                  <a:pt x="4991100" y="4152900"/>
                </a:cubicBezTo>
                <a:lnTo>
                  <a:pt x="4991100" y="4165600"/>
                </a:lnTo>
                <a:cubicBezTo>
                  <a:pt x="4953000" y="4343400"/>
                  <a:pt x="4927600" y="4508500"/>
                  <a:pt x="4927600" y="4533900"/>
                </a:cubicBezTo>
                <a:cubicBezTo>
                  <a:pt x="4927600" y="4559300"/>
                  <a:pt x="4864100" y="4749800"/>
                  <a:pt x="4775200" y="4953000"/>
                </a:cubicBezTo>
                <a:lnTo>
                  <a:pt x="4737100" y="5016500"/>
                </a:lnTo>
                <a:cubicBezTo>
                  <a:pt x="4648200" y="5219700"/>
                  <a:pt x="4521200" y="5435600"/>
                  <a:pt x="4457700" y="5499100"/>
                </a:cubicBezTo>
                <a:cubicBezTo>
                  <a:pt x="4381500" y="5575300"/>
                  <a:pt x="4305300" y="5765800"/>
                  <a:pt x="4279900" y="5943600"/>
                </a:cubicBezTo>
                <a:lnTo>
                  <a:pt x="4267200" y="5956300"/>
                </a:lnTo>
                <a:cubicBezTo>
                  <a:pt x="4241800" y="6134100"/>
                  <a:pt x="4216400" y="6299200"/>
                  <a:pt x="4216400" y="6324600"/>
                </a:cubicBezTo>
                <a:cubicBezTo>
                  <a:pt x="4216400" y="6350000"/>
                  <a:pt x="4140200" y="6540500"/>
                  <a:pt x="4051300" y="6743700"/>
                </a:cubicBezTo>
                <a:lnTo>
                  <a:pt x="4025900" y="6807200"/>
                </a:lnTo>
                <a:cubicBezTo>
                  <a:pt x="3937000" y="7010400"/>
                  <a:pt x="3797300" y="7226300"/>
                  <a:pt x="3733800" y="7302500"/>
                </a:cubicBezTo>
                <a:cubicBezTo>
                  <a:pt x="3670300" y="7366000"/>
                  <a:pt x="3594100" y="7569200"/>
                  <a:pt x="3556000" y="7747000"/>
                </a:cubicBezTo>
                <a:cubicBezTo>
                  <a:pt x="3530600" y="7924800"/>
                  <a:pt x="3492500" y="8089900"/>
                  <a:pt x="3492500" y="8115300"/>
                </a:cubicBezTo>
                <a:cubicBezTo>
                  <a:pt x="3492500" y="8140700"/>
                  <a:pt x="3429000" y="8331200"/>
                  <a:pt x="3340100" y="8534400"/>
                </a:cubicBezTo>
                <a:lnTo>
                  <a:pt x="3263900" y="8712200"/>
                </a:lnTo>
                <a:cubicBezTo>
                  <a:pt x="2997200" y="9347200"/>
                  <a:pt x="2959100" y="9499600"/>
                  <a:pt x="3048000" y="9601200"/>
                </a:cubicBezTo>
                <a:cubicBezTo>
                  <a:pt x="3098800" y="9652000"/>
                  <a:pt x="3302000" y="9690100"/>
                  <a:pt x="3492500" y="9690100"/>
                </a:cubicBezTo>
                <a:close/>
                <a:moveTo>
                  <a:pt x="736600" y="10693400"/>
                </a:moveTo>
              </a:path>
            </a:pathLst>
          </a:custGeom>
          <a:solidFill>
            <a:srgbClr val="0B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0" name="Freeform 3510"/>
          <p:cNvSpPr/>
          <p:nvPr/>
        </p:nvSpPr>
        <p:spPr>
          <a:xfrm rot="0" flipH="0" flipV="0">
            <a:off x="25551750" y="20059021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B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1" name="Freeform 3511"/>
          <p:cNvSpPr/>
          <p:nvPr/>
        </p:nvSpPr>
        <p:spPr>
          <a:xfrm rot="0" flipH="0" flipV="0">
            <a:off x="25626422" y="20060100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0B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2" name="Freeform 3512"/>
          <p:cNvSpPr/>
          <p:nvPr/>
        </p:nvSpPr>
        <p:spPr>
          <a:xfrm rot="0" flipH="0" flipV="0">
            <a:off x="25715991" y="20059021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B0C0C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3" name="Rectangle 3513"/>
          <p:cNvSpPr/>
          <p:nvPr/>
        </p:nvSpPr>
        <p:spPr>
          <a:xfrm rot="0" flipH="0" flipV="0">
            <a:off x="23478743" y="20042126"/>
            <a:ext cx="1132916" cy="498268"/>
          </a:xfrm>
          <a:prstGeom prst="rect">
            <a:avLst/>
          </a:prstGeom>
        </p:spPr>
      </p:sp>
      <p:sp>
        <p:nvSpPr>
          <p:cNvPr id="3514" name="Freeform 3514"/>
          <p:cNvSpPr/>
          <p:nvPr/>
        </p:nvSpPr>
        <p:spPr>
          <a:xfrm rot="0" flipH="0" flipV="0">
            <a:off x="23481551" y="20234795"/>
            <a:ext cx="70923" cy="89922"/>
          </a:xfrm>
          <a:custGeom>
            <a:pathLst>
              <a:path w="8343900" h="10579100">
                <a:moveTo>
                  <a:pt x="3911600" y="10579100"/>
                </a:moveTo>
                <a:lnTo>
                  <a:pt x="711200" y="10579100"/>
                </a:lnTo>
                <a:cubicBezTo>
                  <a:pt x="431800" y="10579100"/>
                  <a:pt x="165100" y="10541000"/>
                  <a:pt x="114300" y="10490200"/>
                </a:cubicBezTo>
                <a:cubicBezTo>
                  <a:pt x="0" y="10363200"/>
                  <a:pt x="0" y="10134600"/>
                  <a:pt x="152400" y="9550400"/>
                </a:cubicBezTo>
                <a:lnTo>
                  <a:pt x="1485900" y="4178300"/>
                </a:lnTo>
                <a:cubicBezTo>
                  <a:pt x="1549400" y="3911600"/>
                  <a:pt x="1663700" y="3568700"/>
                  <a:pt x="1727200" y="3416300"/>
                </a:cubicBezTo>
                <a:cubicBezTo>
                  <a:pt x="1790700" y="3263900"/>
                  <a:pt x="1879600" y="2921000"/>
                  <a:pt x="1943100" y="2667000"/>
                </a:cubicBezTo>
                <a:lnTo>
                  <a:pt x="2184400" y="1473200"/>
                </a:lnTo>
                <a:cubicBezTo>
                  <a:pt x="2387600" y="558800"/>
                  <a:pt x="2908300" y="0"/>
                  <a:pt x="3581400" y="0"/>
                </a:cubicBezTo>
                <a:lnTo>
                  <a:pt x="5969000" y="0"/>
                </a:lnTo>
                <a:cubicBezTo>
                  <a:pt x="6248400" y="0"/>
                  <a:pt x="6667500" y="63500"/>
                  <a:pt x="6883400" y="127000"/>
                </a:cubicBezTo>
                <a:cubicBezTo>
                  <a:pt x="7861300" y="444500"/>
                  <a:pt x="8343900" y="1714500"/>
                  <a:pt x="7962900" y="2959100"/>
                </a:cubicBezTo>
                <a:lnTo>
                  <a:pt x="7924800" y="3060700"/>
                </a:lnTo>
                <a:cubicBezTo>
                  <a:pt x="7759700" y="3594100"/>
                  <a:pt x="7404100" y="4127500"/>
                  <a:pt x="6972300" y="4495800"/>
                </a:cubicBezTo>
                <a:cubicBezTo>
                  <a:pt x="6591300" y="4813300"/>
                  <a:pt x="6578600" y="5105400"/>
                  <a:pt x="6946900" y="5511800"/>
                </a:cubicBezTo>
                <a:cubicBezTo>
                  <a:pt x="7315200" y="5918200"/>
                  <a:pt x="7378700" y="6083300"/>
                  <a:pt x="7378700" y="6692900"/>
                </a:cubicBezTo>
                <a:lnTo>
                  <a:pt x="7378700" y="7023100"/>
                </a:lnTo>
                <a:cubicBezTo>
                  <a:pt x="7378700" y="7302500"/>
                  <a:pt x="7277100" y="7734300"/>
                  <a:pt x="7137400" y="7975600"/>
                </a:cubicBezTo>
                <a:lnTo>
                  <a:pt x="6565900" y="9029700"/>
                </a:lnTo>
                <a:cubicBezTo>
                  <a:pt x="6299200" y="9537700"/>
                  <a:pt x="5842000" y="9918700"/>
                  <a:pt x="5118100" y="10261600"/>
                </a:cubicBezTo>
                <a:lnTo>
                  <a:pt x="4927600" y="10350500"/>
                </a:lnTo>
                <a:cubicBezTo>
                  <a:pt x="4648200" y="10477500"/>
                  <a:pt x="4191000" y="10579100"/>
                  <a:pt x="3911600" y="10579100"/>
                </a:cubicBezTo>
                <a:close/>
                <a:moveTo>
                  <a:pt x="-317500" y="10591800"/>
                </a:moveTo>
                <a:moveTo>
                  <a:pt x="3403600" y="4127500"/>
                </a:moveTo>
                <a:lnTo>
                  <a:pt x="5473700" y="4127500"/>
                </a:lnTo>
                <a:cubicBezTo>
                  <a:pt x="5778500" y="4127500"/>
                  <a:pt x="6121400" y="3962400"/>
                  <a:pt x="6311900" y="3733800"/>
                </a:cubicBezTo>
                <a:lnTo>
                  <a:pt x="6692900" y="3263900"/>
                </a:lnTo>
                <a:cubicBezTo>
                  <a:pt x="6870700" y="3048000"/>
                  <a:pt x="7023100" y="2641600"/>
                  <a:pt x="7023100" y="2362200"/>
                </a:cubicBezTo>
                <a:lnTo>
                  <a:pt x="7023100" y="2298700"/>
                </a:lnTo>
                <a:cubicBezTo>
                  <a:pt x="7023100" y="1524000"/>
                  <a:pt x="6375400" y="1079500"/>
                  <a:pt x="5257800" y="1079500"/>
                </a:cubicBezTo>
                <a:lnTo>
                  <a:pt x="4305300" y="1079500"/>
                </a:lnTo>
                <a:cubicBezTo>
                  <a:pt x="3695700" y="1079500"/>
                  <a:pt x="3200400" y="1524000"/>
                  <a:pt x="3073400" y="2171700"/>
                </a:cubicBezTo>
                <a:lnTo>
                  <a:pt x="2984500" y="2578100"/>
                </a:lnTo>
                <a:cubicBezTo>
                  <a:pt x="2933700" y="2832100"/>
                  <a:pt x="2895600" y="3276600"/>
                  <a:pt x="2895600" y="3556000"/>
                </a:cubicBezTo>
                <a:lnTo>
                  <a:pt x="2895600" y="3619500"/>
                </a:lnTo>
                <a:cubicBezTo>
                  <a:pt x="2895600" y="3949700"/>
                  <a:pt x="3073400" y="4127500"/>
                  <a:pt x="3403600" y="4127500"/>
                </a:cubicBezTo>
                <a:close/>
                <a:moveTo>
                  <a:pt x="6134100" y="10591800"/>
                </a:moveTo>
                <a:moveTo>
                  <a:pt x="2159000" y="5892800"/>
                </a:moveTo>
                <a:lnTo>
                  <a:pt x="1409700" y="8648700"/>
                </a:lnTo>
                <a:cubicBezTo>
                  <a:pt x="1346200" y="8928100"/>
                  <a:pt x="1282700" y="9182100"/>
                  <a:pt x="1282700" y="9232900"/>
                </a:cubicBezTo>
                <a:cubicBezTo>
                  <a:pt x="1282700" y="9423400"/>
                  <a:pt x="1485900" y="9499600"/>
                  <a:pt x="1968500" y="9499600"/>
                </a:cubicBezTo>
                <a:lnTo>
                  <a:pt x="4013200" y="9499600"/>
                </a:lnTo>
                <a:cubicBezTo>
                  <a:pt x="4292600" y="9499600"/>
                  <a:pt x="4699000" y="9359900"/>
                  <a:pt x="4902200" y="9182100"/>
                </a:cubicBezTo>
                <a:lnTo>
                  <a:pt x="5321300" y="8826500"/>
                </a:lnTo>
                <a:cubicBezTo>
                  <a:pt x="5537200" y="8648700"/>
                  <a:pt x="5816600" y="8331200"/>
                  <a:pt x="5943600" y="8115300"/>
                </a:cubicBezTo>
                <a:lnTo>
                  <a:pt x="6057900" y="7924800"/>
                </a:lnTo>
                <a:cubicBezTo>
                  <a:pt x="6197600" y="7708900"/>
                  <a:pt x="6299200" y="7302500"/>
                  <a:pt x="6299200" y="7023100"/>
                </a:cubicBezTo>
                <a:lnTo>
                  <a:pt x="6299200" y="6883400"/>
                </a:lnTo>
                <a:cubicBezTo>
                  <a:pt x="6299200" y="6172200"/>
                  <a:pt x="5778500" y="5461000"/>
                  <a:pt x="5207000" y="5359400"/>
                </a:cubicBezTo>
                <a:lnTo>
                  <a:pt x="4635500" y="5270500"/>
                </a:lnTo>
                <a:cubicBezTo>
                  <a:pt x="4368800" y="5232400"/>
                  <a:pt x="3924300" y="5194300"/>
                  <a:pt x="3644900" y="5194300"/>
                </a:cubicBezTo>
                <a:lnTo>
                  <a:pt x="3314700" y="5194300"/>
                </a:lnTo>
                <a:cubicBezTo>
                  <a:pt x="2552700" y="5194300"/>
                  <a:pt x="2298700" y="5346700"/>
                  <a:pt x="2159000" y="5892800"/>
                </a:cubicBezTo>
                <a:close/>
                <a:moveTo>
                  <a:pt x="4368800" y="105918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5" name="Freeform 3515"/>
          <p:cNvSpPr/>
          <p:nvPr/>
        </p:nvSpPr>
        <p:spPr>
          <a:xfrm rot="0" flipH="0" flipV="0">
            <a:off x="23560728" y="20262107"/>
            <a:ext cx="56781" cy="62503"/>
          </a:xfrm>
          <a:custGeom>
            <a:pathLst>
              <a:path w="6680200" h="7353300">
                <a:moveTo>
                  <a:pt x="4025900" y="7353300"/>
                </a:moveTo>
                <a:lnTo>
                  <a:pt x="1612900" y="7353300"/>
                </a:lnTo>
                <a:cubicBezTo>
                  <a:pt x="1409700" y="7353300"/>
                  <a:pt x="1117600" y="7289800"/>
                  <a:pt x="952500" y="7213600"/>
                </a:cubicBezTo>
                <a:lnTo>
                  <a:pt x="889000" y="7188200"/>
                </a:lnTo>
                <a:cubicBezTo>
                  <a:pt x="292100" y="6921500"/>
                  <a:pt x="0" y="6464300"/>
                  <a:pt x="0" y="5829300"/>
                </a:cubicBezTo>
                <a:lnTo>
                  <a:pt x="0" y="5372100"/>
                </a:lnTo>
                <a:cubicBezTo>
                  <a:pt x="0" y="5181600"/>
                  <a:pt x="38100" y="4864100"/>
                  <a:pt x="76200" y="4673600"/>
                </a:cubicBezTo>
                <a:lnTo>
                  <a:pt x="952500" y="1117600"/>
                </a:lnTo>
                <a:cubicBezTo>
                  <a:pt x="1104900" y="508000"/>
                  <a:pt x="1485900" y="0"/>
                  <a:pt x="1790700" y="0"/>
                </a:cubicBezTo>
                <a:cubicBezTo>
                  <a:pt x="2082800" y="0"/>
                  <a:pt x="2324100" y="330200"/>
                  <a:pt x="2324100" y="711200"/>
                </a:cubicBezTo>
                <a:cubicBezTo>
                  <a:pt x="2324100" y="914400"/>
                  <a:pt x="2273300" y="1231900"/>
                  <a:pt x="2222500" y="1422400"/>
                </a:cubicBezTo>
                <a:lnTo>
                  <a:pt x="1181100" y="4749800"/>
                </a:lnTo>
                <a:cubicBezTo>
                  <a:pt x="1117600" y="4953000"/>
                  <a:pt x="1066800" y="5270500"/>
                  <a:pt x="1066800" y="5461000"/>
                </a:cubicBezTo>
                <a:lnTo>
                  <a:pt x="1066800" y="5549900"/>
                </a:lnTo>
                <a:cubicBezTo>
                  <a:pt x="1066800" y="5753100"/>
                  <a:pt x="1104900" y="5956300"/>
                  <a:pt x="1155700" y="6007100"/>
                </a:cubicBezTo>
                <a:cubicBezTo>
                  <a:pt x="1295400" y="6134100"/>
                  <a:pt x="1828800" y="6273800"/>
                  <a:pt x="2235200" y="6273800"/>
                </a:cubicBezTo>
                <a:lnTo>
                  <a:pt x="3403600" y="6273800"/>
                </a:lnTo>
                <a:cubicBezTo>
                  <a:pt x="4089400" y="6273800"/>
                  <a:pt x="4292600" y="6007100"/>
                  <a:pt x="4292600" y="5156200"/>
                </a:cubicBezTo>
                <a:cubicBezTo>
                  <a:pt x="4292600" y="4978400"/>
                  <a:pt x="4343400" y="4686300"/>
                  <a:pt x="4394200" y="4495800"/>
                </a:cubicBezTo>
                <a:lnTo>
                  <a:pt x="5410200" y="952500"/>
                </a:lnTo>
                <a:cubicBezTo>
                  <a:pt x="5575300" y="393700"/>
                  <a:pt x="5842000" y="0"/>
                  <a:pt x="6057900" y="0"/>
                </a:cubicBezTo>
                <a:cubicBezTo>
                  <a:pt x="6172200" y="0"/>
                  <a:pt x="6350000" y="76200"/>
                  <a:pt x="6451600" y="177800"/>
                </a:cubicBezTo>
                <a:cubicBezTo>
                  <a:pt x="6642100" y="368300"/>
                  <a:pt x="6680200" y="889000"/>
                  <a:pt x="6527800" y="1422400"/>
                </a:cubicBezTo>
                <a:lnTo>
                  <a:pt x="5016500" y="6794500"/>
                </a:lnTo>
                <a:cubicBezTo>
                  <a:pt x="4914900" y="7175500"/>
                  <a:pt x="4597400" y="7353300"/>
                  <a:pt x="4025900" y="7353300"/>
                </a:cubicBezTo>
                <a:close/>
                <a:moveTo>
                  <a:pt x="-723900" y="73787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6" name="Freeform 3516"/>
          <p:cNvSpPr/>
          <p:nvPr/>
        </p:nvSpPr>
        <p:spPr>
          <a:xfrm rot="0" flipH="0" flipV="0">
            <a:off x="23622309" y="20263942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7" name="Freeform 3517"/>
          <p:cNvSpPr/>
          <p:nvPr/>
        </p:nvSpPr>
        <p:spPr>
          <a:xfrm rot="0" flipH="0" flipV="0">
            <a:off x="23687452" y="20261243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8" name="Freeform 3518"/>
          <p:cNvSpPr/>
          <p:nvPr/>
        </p:nvSpPr>
        <p:spPr>
          <a:xfrm rot="0" flipH="0" flipV="0">
            <a:off x="23749465" y="20266964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9" name="Freeform 3519"/>
          <p:cNvSpPr/>
          <p:nvPr/>
        </p:nvSpPr>
        <p:spPr>
          <a:xfrm rot="0" flipH="0" flipV="0">
            <a:off x="23817091" y="20261459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0" name="Freeform 3520"/>
          <p:cNvSpPr/>
          <p:nvPr/>
        </p:nvSpPr>
        <p:spPr>
          <a:xfrm rot="0" flipH="0" flipV="0">
            <a:off x="23893375" y="20230261"/>
            <a:ext cx="53543" cy="94564"/>
          </a:xfrm>
          <a:custGeom>
            <a:pathLst>
              <a:path w="3149600" h="5562600">
                <a:moveTo>
                  <a:pt x="127000" y="3111500"/>
                </a:moveTo>
                <a:lnTo>
                  <a:pt x="571500" y="1422400"/>
                </a:lnTo>
                <a:cubicBezTo>
                  <a:pt x="850900" y="406400"/>
                  <a:pt x="1231900" y="0"/>
                  <a:pt x="1943100" y="0"/>
                </a:cubicBezTo>
                <a:lnTo>
                  <a:pt x="2006600" y="0"/>
                </a:lnTo>
                <a:cubicBezTo>
                  <a:pt x="2641600" y="0"/>
                  <a:pt x="2870200" y="228600"/>
                  <a:pt x="2870200" y="876300"/>
                </a:cubicBezTo>
                <a:lnTo>
                  <a:pt x="2870200" y="927100"/>
                </a:lnTo>
                <a:cubicBezTo>
                  <a:pt x="2870200" y="1206500"/>
                  <a:pt x="2794000" y="1485900"/>
                  <a:pt x="2692400" y="1549400"/>
                </a:cubicBezTo>
                <a:cubicBezTo>
                  <a:pt x="2463800" y="1689100"/>
                  <a:pt x="2463800" y="1765300"/>
                  <a:pt x="2705100" y="1917700"/>
                </a:cubicBezTo>
                <a:cubicBezTo>
                  <a:pt x="3073400" y="2146300"/>
                  <a:pt x="3149600" y="2705100"/>
                  <a:pt x="2908300" y="3530600"/>
                </a:cubicBezTo>
                <a:lnTo>
                  <a:pt x="2679700" y="4330700"/>
                </a:lnTo>
                <a:cubicBezTo>
                  <a:pt x="2463800" y="5092700"/>
                  <a:pt x="1803400" y="5562600"/>
                  <a:pt x="965200" y="5562600"/>
                </a:cubicBezTo>
                <a:cubicBezTo>
                  <a:pt x="368300" y="5562600"/>
                  <a:pt x="0" y="5168900"/>
                  <a:pt x="0" y="4521200"/>
                </a:cubicBezTo>
                <a:lnTo>
                  <a:pt x="0" y="4102100"/>
                </a:lnTo>
                <a:cubicBezTo>
                  <a:pt x="0" y="3822700"/>
                  <a:pt x="63500" y="3378200"/>
                  <a:pt x="127000" y="3111500"/>
                </a:cubicBezTo>
                <a:close/>
                <a:moveTo>
                  <a:pt x="2273300" y="5562600"/>
                </a:moveTo>
                <a:moveTo>
                  <a:pt x="1333500" y="1612900"/>
                </a:moveTo>
                <a:lnTo>
                  <a:pt x="1714500" y="1612900"/>
                </a:lnTo>
                <a:cubicBezTo>
                  <a:pt x="2044700" y="1612900"/>
                  <a:pt x="2336800" y="1333500"/>
                  <a:pt x="2336800" y="1003300"/>
                </a:cubicBezTo>
                <a:lnTo>
                  <a:pt x="2336800" y="800100"/>
                </a:lnTo>
                <a:cubicBezTo>
                  <a:pt x="2336800" y="609600"/>
                  <a:pt x="2260600" y="546100"/>
                  <a:pt x="2082800" y="546100"/>
                </a:cubicBezTo>
                <a:lnTo>
                  <a:pt x="1689100" y="546100"/>
                </a:lnTo>
                <a:cubicBezTo>
                  <a:pt x="1549400" y="546100"/>
                  <a:pt x="1435100" y="622300"/>
                  <a:pt x="1435100" y="723900"/>
                </a:cubicBezTo>
                <a:cubicBezTo>
                  <a:pt x="1435100" y="825500"/>
                  <a:pt x="1397000" y="901700"/>
                  <a:pt x="1346200" y="901700"/>
                </a:cubicBezTo>
                <a:cubicBezTo>
                  <a:pt x="1295400" y="901700"/>
                  <a:pt x="1257300" y="1016000"/>
                  <a:pt x="1257300" y="1155700"/>
                </a:cubicBezTo>
                <a:lnTo>
                  <a:pt x="1257300" y="1181100"/>
                </a:lnTo>
                <a:cubicBezTo>
                  <a:pt x="1257300" y="1320800"/>
                  <a:pt x="1219200" y="1435100"/>
                  <a:pt x="1168400" y="1435100"/>
                </a:cubicBezTo>
                <a:cubicBezTo>
                  <a:pt x="1117600" y="1435100"/>
                  <a:pt x="1079500" y="1473200"/>
                  <a:pt x="1079500" y="1524000"/>
                </a:cubicBezTo>
                <a:cubicBezTo>
                  <a:pt x="1079500" y="1574800"/>
                  <a:pt x="1193800" y="1612900"/>
                  <a:pt x="1333500" y="1612900"/>
                </a:cubicBezTo>
                <a:close/>
                <a:moveTo>
                  <a:pt x="3771900" y="5562600"/>
                </a:moveTo>
                <a:moveTo>
                  <a:pt x="444500" y="3797300"/>
                </a:moveTo>
                <a:cubicBezTo>
                  <a:pt x="393700" y="3975100"/>
                  <a:pt x="355600" y="4203700"/>
                  <a:pt x="355600" y="4279900"/>
                </a:cubicBezTo>
                <a:cubicBezTo>
                  <a:pt x="355600" y="4597400"/>
                  <a:pt x="558800" y="4889500"/>
                  <a:pt x="812800" y="4953000"/>
                </a:cubicBezTo>
                <a:cubicBezTo>
                  <a:pt x="1651000" y="5168900"/>
                  <a:pt x="2209800" y="4660900"/>
                  <a:pt x="2425700" y="3479800"/>
                </a:cubicBezTo>
                <a:cubicBezTo>
                  <a:pt x="2565400" y="2781300"/>
                  <a:pt x="2527300" y="2273300"/>
                  <a:pt x="2336800" y="2209800"/>
                </a:cubicBezTo>
                <a:cubicBezTo>
                  <a:pt x="1295400" y="1892300"/>
                  <a:pt x="825500" y="2298700"/>
                  <a:pt x="444500" y="3797300"/>
                </a:cubicBezTo>
                <a:close/>
                <a:moveTo>
                  <a:pt x="1587500" y="5562600"/>
                </a:moveTo>
              </a:path>
            </a:pathLst>
          </a:custGeom>
          <a:solidFill>
            <a:srgbClr val="090A09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1" name="Freeform 3521"/>
          <p:cNvSpPr/>
          <p:nvPr/>
        </p:nvSpPr>
        <p:spPr>
          <a:xfrm rot="0" flipH="0" flipV="0">
            <a:off x="24048823" y="20224216"/>
            <a:ext cx="79990" cy="92297"/>
          </a:xfrm>
          <a:custGeom>
            <a:pathLst>
              <a:path w="9410700" h="10858500">
                <a:moveTo>
                  <a:pt x="508000" y="8445500"/>
                </a:moveTo>
                <a:lnTo>
                  <a:pt x="4457700" y="1651000"/>
                </a:lnTo>
                <a:cubicBezTo>
                  <a:pt x="5245100" y="304800"/>
                  <a:pt x="5664200" y="0"/>
                  <a:pt x="6756400" y="0"/>
                </a:cubicBezTo>
                <a:lnTo>
                  <a:pt x="7950200" y="0"/>
                </a:lnTo>
                <a:cubicBezTo>
                  <a:pt x="8509000" y="0"/>
                  <a:pt x="9042400" y="88900"/>
                  <a:pt x="9144000" y="177800"/>
                </a:cubicBezTo>
                <a:cubicBezTo>
                  <a:pt x="9410700" y="444500"/>
                  <a:pt x="9359900" y="2006600"/>
                  <a:pt x="9067800" y="3124200"/>
                </a:cubicBezTo>
                <a:lnTo>
                  <a:pt x="7505700" y="8991600"/>
                </a:lnTo>
                <a:cubicBezTo>
                  <a:pt x="7226300" y="10058400"/>
                  <a:pt x="6667500" y="10756900"/>
                  <a:pt x="6096000" y="10756900"/>
                </a:cubicBezTo>
                <a:cubicBezTo>
                  <a:pt x="5638800" y="10756900"/>
                  <a:pt x="5384800" y="10502900"/>
                  <a:pt x="5384800" y="10045700"/>
                </a:cubicBezTo>
                <a:cubicBezTo>
                  <a:pt x="5384800" y="9842500"/>
                  <a:pt x="5499100" y="9245600"/>
                  <a:pt x="5651500" y="8699500"/>
                </a:cubicBezTo>
                <a:lnTo>
                  <a:pt x="7239000" y="2781300"/>
                </a:lnTo>
                <a:cubicBezTo>
                  <a:pt x="7378700" y="2235200"/>
                  <a:pt x="7594600" y="1790700"/>
                  <a:pt x="7696200" y="1790700"/>
                </a:cubicBezTo>
                <a:cubicBezTo>
                  <a:pt x="7797800" y="1790700"/>
                  <a:pt x="7886700" y="1714500"/>
                  <a:pt x="7886700" y="1612900"/>
                </a:cubicBezTo>
                <a:cubicBezTo>
                  <a:pt x="7886700" y="1384300"/>
                  <a:pt x="6515100" y="1384300"/>
                  <a:pt x="6273800" y="1612900"/>
                </a:cubicBezTo>
                <a:cubicBezTo>
                  <a:pt x="6184900" y="1714500"/>
                  <a:pt x="6096000" y="1955800"/>
                  <a:pt x="6096000" y="2159000"/>
                </a:cubicBezTo>
                <a:cubicBezTo>
                  <a:pt x="6096000" y="2349500"/>
                  <a:pt x="5867400" y="2908300"/>
                  <a:pt x="5588000" y="3403600"/>
                </a:cubicBezTo>
                <a:lnTo>
                  <a:pt x="2247900" y="9220200"/>
                </a:lnTo>
                <a:cubicBezTo>
                  <a:pt x="1968500" y="9702800"/>
                  <a:pt x="1587500" y="10248900"/>
                  <a:pt x="1409700" y="10439400"/>
                </a:cubicBezTo>
                <a:cubicBezTo>
                  <a:pt x="1041400" y="10795000"/>
                  <a:pt x="469900" y="10858500"/>
                  <a:pt x="177800" y="10579100"/>
                </a:cubicBezTo>
                <a:cubicBezTo>
                  <a:pt x="88900" y="10477500"/>
                  <a:pt x="0" y="10160000"/>
                  <a:pt x="0" y="9867900"/>
                </a:cubicBezTo>
                <a:cubicBezTo>
                  <a:pt x="0" y="9563100"/>
                  <a:pt x="228600" y="8928100"/>
                  <a:pt x="508000" y="8445500"/>
                </a:cubicBezTo>
                <a:close/>
                <a:moveTo>
                  <a:pt x="3035300" y="118364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2" name="Freeform 3522"/>
          <p:cNvSpPr/>
          <p:nvPr/>
        </p:nvSpPr>
        <p:spPr>
          <a:xfrm rot="0" flipH="0" flipV="0">
            <a:off x="24125697" y="20252175"/>
            <a:ext cx="57537" cy="64014"/>
          </a:xfrm>
          <a:custGeom>
            <a:pathLst>
              <a:path w="6769100" h="7531100">
                <a:moveTo>
                  <a:pt x="4419600" y="7531100"/>
                </a:moveTo>
                <a:lnTo>
                  <a:pt x="1409700" y="7531100"/>
                </a:lnTo>
                <a:cubicBezTo>
                  <a:pt x="1130300" y="7531100"/>
                  <a:pt x="749300" y="7353300"/>
                  <a:pt x="571500" y="7137400"/>
                </a:cubicBezTo>
                <a:lnTo>
                  <a:pt x="330200" y="6845300"/>
                </a:lnTo>
                <a:cubicBezTo>
                  <a:pt x="139700" y="6629400"/>
                  <a:pt x="0" y="6235700"/>
                  <a:pt x="0" y="5956300"/>
                </a:cubicBezTo>
                <a:lnTo>
                  <a:pt x="0" y="5524500"/>
                </a:lnTo>
                <a:cubicBezTo>
                  <a:pt x="0" y="5245100"/>
                  <a:pt x="63500" y="4800600"/>
                  <a:pt x="152400" y="4533900"/>
                </a:cubicBezTo>
                <a:lnTo>
                  <a:pt x="889000" y="2159000"/>
                </a:lnTo>
                <a:cubicBezTo>
                  <a:pt x="965200" y="1892300"/>
                  <a:pt x="1143000" y="1485900"/>
                  <a:pt x="1282700" y="1257300"/>
                </a:cubicBezTo>
                <a:lnTo>
                  <a:pt x="1346200" y="1155700"/>
                </a:lnTo>
                <a:cubicBezTo>
                  <a:pt x="1803400" y="368300"/>
                  <a:pt x="2489200" y="0"/>
                  <a:pt x="3467100" y="0"/>
                </a:cubicBezTo>
                <a:lnTo>
                  <a:pt x="4686300" y="0"/>
                </a:lnTo>
                <a:cubicBezTo>
                  <a:pt x="4965700" y="0"/>
                  <a:pt x="5384800" y="114300"/>
                  <a:pt x="5626100" y="254000"/>
                </a:cubicBezTo>
                <a:lnTo>
                  <a:pt x="5829300" y="381000"/>
                </a:lnTo>
                <a:cubicBezTo>
                  <a:pt x="6451600" y="762000"/>
                  <a:pt x="6769100" y="1955800"/>
                  <a:pt x="6553200" y="3149600"/>
                </a:cubicBezTo>
                <a:lnTo>
                  <a:pt x="6477000" y="3543300"/>
                </a:lnTo>
                <a:cubicBezTo>
                  <a:pt x="6362700" y="4165600"/>
                  <a:pt x="6007100" y="4483100"/>
                  <a:pt x="5410200" y="4483100"/>
                </a:cubicBezTo>
                <a:lnTo>
                  <a:pt x="2476500" y="4483100"/>
                </a:lnTo>
                <a:cubicBezTo>
                  <a:pt x="1790700" y="4483100"/>
                  <a:pt x="1435100" y="4889500"/>
                  <a:pt x="1435100" y="5689600"/>
                </a:cubicBezTo>
                <a:cubicBezTo>
                  <a:pt x="1435100" y="6019800"/>
                  <a:pt x="1562100" y="6096000"/>
                  <a:pt x="2120900" y="6096000"/>
                </a:cubicBezTo>
                <a:lnTo>
                  <a:pt x="4152900" y="6096000"/>
                </a:lnTo>
                <a:cubicBezTo>
                  <a:pt x="4991100" y="6096000"/>
                  <a:pt x="5384800" y="6337300"/>
                  <a:pt x="5384800" y="6858000"/>
                </a:cubicBezTo>
                <a:cubicBezTo>
                  <a:pt x="5384800" y="7124700"/>
                  <a:pt x="5283200" y="7391400"/>
                  <a:pt x="5156200" y="7429500"/>
                </a:cubicBezTo>
                <a:cubicBezTo>
                  <a:pt x="5029200" y="7480300"/>
                  <a:pt x="4699000" y="7531100"/>
                  <a:pt x="4419600" y="7531100"/>
                </a:cubicBezTo>
                <a:close/>
                <a:moveTo>
                  <a:pt x="533400" y="8547100"/>
                </a:moveTo>
                <a:moveTo>
                  <a:pt x="2844800" y="3225800"/>
                </a:moveTo>
                <a:lnTo>
                  <a:pt x="4508500" y="3225800"/>
                </a:lnTo>
                <a:cubicBezTo>
                  <a:pt x="4902200" y="3225800"/>
                  <a:pt x="5016500" y="3098800"/>
                  <a:pt x="5016500" y="2717800"/>
                </a:cubicBezTo>
                <a:lnTo>
                  <a:pt x="5016500" y="2387600"/>
                </a:lnTo>
                <a:cubicBezTo>
                  <a:pt x="5016500" y="1612900"/>
                  <a:pt x="4889500" y="1435100"/>
                  <a:pt x="4330700" y="1435100"/>
                </a:cubicBezTo>
                <a:lnTo>
                  <a:pt x="3975100" y="1435100"/>
                </a:lnTo>
                <a:cubicBezTo>
                  <a:pt x="3352800" y="1435100"/>
                  <a:pt x="2857500" y="1714500"/>
                  <a:pt x="2527300" y="2260600"/>
                </a:cubicBezTo>
                <a:lnTo>
                  <a:pt x="2400300" y="2451100"/>
                </a:lnTo>
                <a:cubicBezTo>
                  <a:pt x="2260600" y="2679700"/>
                  <a:pt x="2146300" y="2908300"/>
                  <a:pt x="2146300" y="2959100"/>
                </a:cubicBezTo>
                <a:cubicBezTo>
                  <a:pt x="2146300" y="3149600"/>
                  <a:pt x="2349500" y="3225800"/>
                  <a:pt x="2844800" y="3225800"/>
                </a:cubicBezTo>
                <a:close/>
                <a:moveTo>
                  <a:pt x="4838700" y="85471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3" name="Freeform 3523"/>
          <p:cNvSpPr/>
          <p:nvPr/>
        </p:nvSpPr>
        <p:spPr>
          <a:xfrm rot="0" flipH="0" flipV="0">
            <a:off x="24190592" y="20250124"/>
            <a:ext cx="56349" cy="66281"/>
          </a:xfrm>
          <a:custGeom>
            <a:pathLst>
              <a:path w="6629400" h="7797800">
                <a:moveTo>
                  <a:pt x="6540500" y="3289300"/>
                </a:moveTo>
                <a:lnTo>
                  <a:pt x="6032500" y="5219700"/>
                </a:lnTo>
                <a:cubicBezTo>
                  <a:pt x="5981700" y="5410200"/>
                  <a:pt x="5880100" y="5689600"/>
                  <a:pt x="5803900" y="5854700"/>
                </a:cubicBezTo>
                <a:lnTo>
                  <a:pt x="5740400" y="5994400"/>
                </a:lnTo>
                <a:cubicBezTo>
                  <a:pt x="5664200" y="6146800"/>
                  <a:pt x="5511800" y="6400800"/>
                  <a:pt x="5410200" y="6553200"/>
                </a:cubicBezTo>
                <a:lnTo>
                  <a:pt x="5270500" y="6743700"/>
                </a:lnTo>
                <a:cubicBezTo>
                  <a:pt x="4965700" y="7175500"/>
                  <a:pt x="4673600" y="7429500"/>
                  <a:pt x="4419600" y="7493000"/>
                </a:cubicBezTo>
                <a:cubicBezTo>
                  <a:pt x="4292600" y="7531100"/>
                  <a:pt x="4127500" y="7607300"/>
                  <a:pt x="4064000" y="7670800"/>
                </a:cubicBezTo>
                <a:cubicBezTo>
                  <a:pt x="4000500" y="7734300"/>
                  <a:pt x="3784600" y="7797800"/>
                  <a:pt x="3581400" y="7797800"/>
                </a:cubicBezTo>
                <a:lnTo>
                  <a:pt x="1968500" y="7797800"/>
                </a:lnTo>
                <a:cubicBezTo>
                  <a:pt x="1778000" y="7797800"/>
                  <a:pt x="1574800" y="7747000"/>
                  <a:pt x="1524000" y="7708900"/>
                </a:cubicBezTo>
                <a:cubicBezTo>
                  <a:pt x="1473200" y="7658100"/>
                  <a:pt x="1295400" y="7556500"/>
                  <a:pt x="1130300" y="7480300"/>
                </a:cubicBezTo>
                <a:lnTo>
                  <a:pt x="1079500" y="7454900"/>
                </a:lnTo>
                <a:cubicBezTo>
                  <a:pt x="685800" y="7277100"/>
                  <a:pt x="368300" y="6959600"/>
                  <a:pt x="292100" y="6654800"/>
                </a:cubicBezTo>
                <a:cubicBezTo>
                  <a:pt x="266700" y="6527800"/>
                  <a:pt x="190500" y="6362700"/>
                  <a:pt x="114300" y="6299200"/>
                </a:cubicBezTo>
                <a:cubicBezTo>
                  <a:pt x="50800" y="6235700"/>
                  <a:pt x="0" y="6019800"/>
                  <a:pt x="0" y="5816600"/>
                </a:cubicBezTo>
                <a:lnTo>
                  <a:pt x="0" y="5461000"/>
                </a:lnTo>
                <a:cubicBezTo>
                  <a:pt x="0" y="5270500"/>
                  <a:pt x="76200" y="5054600"/>
                  <a:pt x="177800" y="4991100"/>
                </a:cubicBezTo>
                <a:cubicBezTo>
                  <a:pt x="279400" y="4927600"/>
                  <a:pt x="355600" y="4724400"/>
                  <a:pt x="355600" y="4521200"/>
                </a:cubicBezTo>
                <a:lnTo>
                  <a:pt x="355600" y="4025900"/>
                </a:lnTo>
                <a:cubicBezTo>
                  <a:pt x="355600" y="3835400"/>
                  <a:pt x="431800" y="3619500"/>
                  <a:pt x="533400" y="3556000"/>
                </a:cubicBezTo>
                <a:cubicBezTo>
                  <a:pt x="635000" y="3492500"/>
                  <a:pt x="711200" y="3289300"/>
                  <a:pt x="711200" y="3086100"/>
                </a:cubicBezTo>
                <a:lnTo>
                  <a:pt x="711200" y="2768600"/>
                </a:lnTo>
                <a:cubicBezTo>
                  <a:pt x="711200" y="2578100"/>
                  <a:pt x="800100" y="2362200"/>
                  <a:pt x="901700" y="2298700"/>
                </a:cubicBezTo>
                <a:cubicBezTo>
                  <a:pt x="1003300" y="2235200"/>
                  <a:pt x="1117600" y="2044700"/>
                  <a:pt x="1155700" y="1866900"/>
                </a:cubicBezTo>
                <a:cubicBezTo>
                  <a:pt x="1295400" y="1295400"/>
                  <a:pt x="1676400" y="800100"/>
                  <a:pt x="1968500" y="800100"/>
                </a:cubicBezTo>
                <a:cubicBezTo>
                  <a:pt x="2070100" y="800100"/>
                  <a:pt x="2146300" y="723900"/>
                  <a:pt x="2146300" y="622300"/>
                </a:cubicBezTo>
                <a:cubicBezTo>
                  <a:pt x="2146300" y="520700"/>
                  <a:pt x="2311400" y="444500"/>
                  <a:pt x="2501900" y="444500"/>
                </a:cubicBezTo>
                <a:cubicBezTo>
                  <a:pt x="2705100" y="444500"/>
                  <a:pt x="2971800" y="355600"/>
                  <a:pt x="3086100" y="266700"/>
                </a:cubicBezTo>
                <a:cubicBezTo>
                  <a:pt x="3416300" y="0"/>
                  <a:pt x="4864100" y="0"/>
                  <a:pt x="5308600" y="254000"/>
                </a:cubicBezTo>
                <a:lnTo>
                  <a:pt x="5562600" y="393700"/>
                </a:lnTo>
                <a:cubicBezTo>
                  <a:pt x="6057900" y="685800"/>
                  <a:pt x="6451600" y="1143000"/>
                  <a:pt x="6527800" y="1549400"/>
                </a:cubicBezTo>
                <a:lnTo>
                  <a:pt x="6565900" y="1752600"/>
                </a:lnTo>
                <a:cubicBezTo>
                  <a:pt x="6604000" y="1968500"/>
                  <a:pt x="6629400" y="2311400"/>
                  <a:pt x="6629400" y="2501900"/>
                </a:cubicBezTo>
                <a:lnTo>
                  <a:pt x="6629400" y="2590800"/>
                </a:lnTo>
                <a:cubicBezTo>
                  <a:pt x="6629400" y="2794000"/>
                  <a:pt x="6591300" y="3098800"/>
                  <a:pt x="6540500" y="3289300"/>
                </a:cubicBezTo>
                <a:close/>
                <a:moveTo>
                  <a:pt x="5588000" y="8788400"/>
                </a:moveTo>
                <a:moveTo>
                  <a:pt x="5016500" y="3492500"/>
                </a:moveTo>
                <a:lnTo>
                  <a:pt x="5016500" y="2057400"/>
                </a:lnTo>
                <a:cubicBezTo>
                  <a:pt x="5016500" y="1714500"/>
                  <a:pt x="5003800" y="1701800"/>
                  <a:pt x="4660900" y="1701800"/>
                </a:cubicBezTo>
                <a:lnTo>
                  <a:pt x="3759200" y="1701800"/>
                </a:lnTo>
                <a:cubicBezTo>
                  <a:pt x="3568700" y="1701800"/>
                  <a:pt x="3403600" y="1739900"/>
                  <a:pt x="3403600" y="1778000"/>
                </a:cubicBezTo>
                <a:cubicBezTo>
                  <a:pt x="3403600" y="1828800"/>
                  <a:pt x="3289300" y="1905000"/>
                  <a:pt x="3136900" y="1955800"/>
                </a:cubicBezTo>
                <a:cubicBezTo>
                  <a:pt x="2984500" y="2019300"/>
                  <a:pt x="2755900" y="2171700"/>
                  <a:pt x="2616200" y="2311400"/>
                </a:cubicBezTo>
                <a:lnTo>
                  <a:pt x="2514600" y="2400300"/>
                </a:lnTo>
                <a:cubicBezTo>
                  <a:pt x="2374900" y="2540000"/>
                  <a:pt x="2222500" y="2806700"/>
                  <a:pt x="2171700" y="2997200"/>
                </a:cubicBezTo>
                <a:lnTo>
                  <a:pt x="1701800" y="4762500"/>
                </a:lnTo>
                <a:cubicBezTo>
                  <a:pt x="1651000" y="4953000"/>
                  <a:pt x="1612900" y="5270500"/>
                  <a:pt x="1612900" y="5461000"/>
                </a:cubicBezTo>
                <a:lnTo>
                  <a:pt x="1612900" y="5638800"/>
                </a:lnTo>
                <a:cubicBezTo>
                  <a:pt x="1612900" y="6096000"/>
                  <a:pt x="1866900" y="6362700"/>
                  <a:pt x="2324100" y="6362700"/>
                </a:cubicBezTo>
                <a:lnTo>
                  <a:pt x="3225800" y="6362700"/>
                </a:lnTo>
                <a:cubicBezTo>
                  <a:pt x="3416300" y="6362700"/>
                  <a:pt x="3695700" y="6248400"/>
                  <a:pt x="3835400" y="6108700"/>
                </a:cubicBezTo>
                <a:lnTo>
                  <a:pt x="3848100" y="6083300"/>
                </a:lnTo>
                <a:cubicBezTo>
                  <a:pt x="3987800" y="5943600"/>
                  <a:pt x="4140200" y="5727700"/>
                  <a:pt x="4191000" y="5588000"/>
                </a:cubicBezTo>
                <a:cubicBezTo>
                  <a:pt x="4241800" y="5448300"/>
                  <a:pt x="4368800" y="5283200"/>
                  <a:pt x="4470400" y="5219700"/>
                </a:cubicBezTo>
                <a:cubicBezTo>
                  <a:pt x="4572000" y="5156200"/>
                  <a:pt x="4660900" y="4940300"/>
                  <a:pt x="4660900" y="4749800"/>
                </a:cubicBezTo>
                <a:lnTo>
                  <a:pt x="4660900" y="4432300"/>
                </a:lnTo>
                <a:cubicBezTo>
                  <a:pt x="4660900" y="4229100"/>
                  <a:pt x="4737100" y="4025900"/>
                  <a:pt x="4838700" y="3962400"/>
                </a:cubicBezTo>
                <a:cubicBezTo>
                  <a:pt x="4940300" y="3898900"/>
                  <a:pt x="5016500" y="3683000"/>
                  <a:pt x="5016500" y="3492500"/>
                </a:cubicBezTo>
                <a:close/>
                <a:moveTo>
                  <a:pt x="5384800" y="87884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4" name="Freeform 3524"/>
          <p:cNvSpPr/>
          <p:nvPr/>
        </p:nvSpPr>
        <p:spPr>
          <a:xfrm rot="0" flipH="0" flipV="0">
            <a:off x="24252943" y="20257058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5" name="Freeform 3525"/>
          <p:cNvSpPr/>
          <p:nvPr/>
        </p:nvSpPr>
        <p:spPr>
          <a:xfrm rot="0" flipH="0" flipV="0">
            <a:off x="24323332" y="20254080"/>
            <a:ext cx="57537" cy="64014"/>
          </a:xfrm>
          <a:custGeom>
            <a:pathLst>
              <a:path w="6769100" h="7531100">
                <a:moveTo>
                  <a:pt x="4419600" y="7531100"/>
                </a:moveTo>
                <a:lnTo>
                  <a:pt x="1409700" y="7531100"/>
                </a:lnTo>
                <a:cubicBezTo>
                  <a:pt x="1130300" y="7531100"/>
                  <a:pt x="749300" y="7353300"/>
                  <a:pt x="571500" y="7137400"/>
                </a:cubicBezTo>
                <a:lnTo>
                  <a:pt x="330200" y="6845300"/>
                </a:lnTo>
                <a:cubicBezTo>
                  <a:pt x="139700" y="6629400"/>
                  <a:pt x="0" y="6235700"/>
                  <a:pt x="0" y="5956300"/>
                </a:cubicBezTo>
                <a:lnTo>
                  <a:pt x="0" y="5524500"/>
                </a:lnTo>
                <a:cubicBezTo>
                  <a:pt x="0" y="5245100"/>
                  <a:pt x="63500" y="4800600"/>
                  <a:pt x="152400" y="4533900"/>
                </a:cubicBezTo>
                <a:lnTo>
                  <a:pt x="889000" y="2159000"/>
                </a:lnTo>
                <a:cubicBezTo>
                  <a:pt x="965200" y="1892300"/>
                  <a:pt x="1143000" y="1485900"/>
                  <a:pt x="1282700" y="1257300"/>
                </a:cubicBezTo>
                <a:lnTo>
                  <a:pt x="1346200" y="1155700"/>
                </a:lnTo>
                <a:cubicBezTo>
                  <a:pt x="1803400" y="368300"/>
                  <a:pt x="2489200" y="0"/>
                  <a:pt x="3467100" y="0"/>
                </a:cubicBezTo>
                <a:lnTo>
                  <a:pt x="4686300" y="0"/>
                </a:lnTo>
                <a:cubicBezTo>
                  <a:pt x="4965700" y="0"/>
                  <a:pt x="5384800" y="114300"/>
                  <a:pt x="5626100" y="254000"/>
                </a:cubicBezTo>
                <a:lnTo>
                  <a:pt x="5829300" y="381000"/>
                </a:lnTo>
                <a:cubicBezTo>
                  <a:pt x="6451600" y="762000"/>
                  <a:pt x="6769100" y="1955800"/>
                  <a:pt x="6553200" y="3149600"/>
                </a:cubicBezTo>
                <a:lnTo>
                  <a:pt x="6477000" y="3543300"/>
                </a:lnTo>
                <a:cubicBezTo>
                  <a:pt x="6362700" y="4165600"/>
                  <a:pt x="6007100" y="4483100"/>
                  <a:pt x="5410200" y="4483100"/>
                </a:cubicBezTo>
                <a:lnTo>
                  <a:pt x="2476500" y="4483100"/>
                </a:lnTo>
                <a:cubicBezTo>
                  <a:pt x="1790700" y="4483100"/>
                  <a:pt x="1435100" y="4889500"/>
                  <a:pt x="1435100" y="5689600"/>
                </a:cubicBezTo>
                <a:cubicBezTo>
                  <a:pt x="1435100" y="6019800"/>
                  <a:pt x="1562100" y="6096000"/>
                  <a:pt x="2120900" y="6096000"/>
                </a:cubicBezTo>
                <a:lnTo>
                  <a:pt x="4152900" y="6096000"/>
                </a:lnTo>
                <a:cubicBezTo>
                  <a:pt x="4991100" y="6096000"/>
                  <a:pt x="5384800" y="6337300"/>
                  <a:pt x="5384800" y="6858000"/>
                </a:cubicBezTo>
                <a:cubicBezTo>
                  <a:pt x="5384800" y="7124700"/>
                  <a:pt x="5283200" y="7391400"/>
                  <a:pt x="5156200" y="7429500"/>
                </a:cubicBezTo>
                <a:cubicBezTo>
                  <a:pt x="5029200" y="7480300"/>
                  <a:pt x="4699000" y="7531100"/>
                  <a:pt x="4419600" y="7531100"/>
                </a:cubicBezTo>
                <a:close/>
                <a:moveTo>
                  <a:pt x="533400" y="8547100"/>
                </a:moveTo>
                <a:moveTo>
                  <a:pt x="2844800" y="3225800"/>
                </a:moveTo>
                <a:lnTo>
                  <a:pt x="4508500" y="3225800"/>
                </a:lnTo>
                <a:cubicBezTo>
                  <a:pt x="4902200" y="3225800"/>
                  <a:pt x="5016500" y="3098800"/>
                  <a:pt x="5016500" y="2717800"/>
                </a:cubicBezTo>
                <a:lnTo>
                  <a:pt x="5016500" y="2387600"/>
                </a:lnTo>
                <a:cubicBezTo>
                  <a:pt x="5016500" y="1612900"/>
                  <a:pt x="4889500" y="1435100"/>
                  <a:pt x="4330700" y="1435100"/>
                </a:cubicBezTo>
                <a:lnTo>
                  <a:pt x="3975100" y="1435100"/>
                </a:lnTo>
                <a:cubicBezTo>
                  <a:pt x="3352800" y="1435100"/>
                  <a:pt x="2857500" y="1714500"/>
                  <a:pt x="2527300" y="2260600"/>
                </a:cubicBezTo>
                <a:lnTo>
                  <a:pt x="2400300" y="2451100"/>
                </a:lnTo>
                <a:cubicBezTo>
                  <a:pt x="2260600" y="2679700"/>
                  <a:pt x="2146300" y="2908300"/>
                  <a:pt x="2146300" y="2959100"/>
                </a:cubicBezTo>
                <a:cubicBezTo>
                  <a:pt x="2146300" y="3149600"/>
                  <a:pt x="2349500" y="3225800"/>
                  <a:pt x="2844800" y="3225800"/>
                </a:cubicBezTo>
                <a:close/>
                <a:moveTo>
                  <a:pt x="4838700" y="85471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6" name="Freeform 3526"/>
          <p:cNvSpPr/>
          <p:nvPr/>
        </p:nvSpPr>
        <p:spPr>
          <a:xfrm rot="0" flipH="0" flipV="0">
            <a:off x="24384132" y="20257693"/>
            <a:ext cx="56565" cy="57861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7" name="Freeform 3527"/>
          <p:cNvSpPr/>
          <p:nvPr/>
        </p:nvSpPr>
        <p:spPr>
          <a:xfrm rot="0" flipH="0" flipV="0">
            <a:off x="24452329" y="20252620"/>
            <a:ext cx="60452" cy="63906"/>
          </a:xfrm>
          <a:custGeom>
            <a:pathLst>
              <a:path w="7112000" h="7518400">
                <a:moveTo>
                  <a:pt x="203200" y="5765800"/>
                </a:moveTo>
                <a:lnTo>
                  <a:pt x="1244600" y="1473200"/>
                </a:lnTo>
                <a:cubicBezTo>
                  <a:pt x="1384300" y="901700"/>
                  <a:pt x="1574800" y="469900"/>
                  <a:pt x="1752600" y="292100"/>
                </a:cubicBezTo>
                <a:cubicBezTo>
                  <a:pt x="1930400" y="114300"/>
                  <a:pt x="2565400" y="152400"/>
                  <a:pt x="2768600" y="355600"/>
                </a:cubicBezTo>
                <a:cubicBezTo>
                  <a:pt x="2857500" y="444500"/>
                  <a:pt x="2908300" y="673100"/>
                  <a:pt x="2857500" y="838200"/>
                </a:cubicBezTo>
                <a:cubicBezTo>
                  <a:pt x="2806700" y="1016000"/>
                  <a:pt x="2768600" y="1384300"/>
                  <a:pt x="2768600" y="1663700"/>
                </a:cubicBezTo>
                <a:lnTo>
                  <a:pt x="2768600" y="1993900"/>
                </a:lnTo>
                <a:cubicBezTo>
                  <a:pt x="2768600" y="2590800"/>
                  <a:pt x="2819400" y="2603500"/>
                  <a:pt x="3352800" y="2159000"/>
                </a:cubicBezTo>
                <a:lnTo>
                  <a:pt x="4953000" y="838200"/>
                </a:lnTo>
                <a:cubicBezTo>
                  <a:pt x="5715000" y="203200"/>
                  <a:pt x="6540500" y="0"/>
                  <a:pt x="6883400" y="355600"/>
                </a:cubicBezTo>
                <a:cubicBezTo>
                  <a:pt x="7112000" y="571500"/>
                  <a:pt x="7112000" y="952500"/>
                  <a:pt x="6921500" y="1409700"/>
                </a:cubicBezTo>
                <a:cubicBezTo>
                  <a:pt x="6832600" y="1612900"/>
                  <a:pt x="6553200" y="1841500"/>
                  <a:pt x="6286500" y="1930400"/>
                </a:cubicBezTo>
                <a:lnTo>
                  <a:pt x="6108700" y="1993900"/>
                </a:lnTo>
                <a:cubicBezTo>
                  <a:pt x="5842000" y="2095500"/>
                  <a:pt x="5524500" y="2324100"/>
                  <a:pt x="5410200" y="2514600"/>
                </a:cubicBezTo>
                <a:cubicBezTo>
                  <a:pt x="5283200" y="2705100"/>
                  <a:pt x="5041900" y="2857500"/>
                  <a:pt x="4876800" y="2857500"/>
                </a:cubicBezTo>
                <a:cubicBezTo>
                  <a:pt x="4432300" y="2857500"/>
                  <a:pt x="4203700" y="3136900"/>
                  <a:pt x="4203700" y="3670300"/>
                </a:cubicBezTo>
                <a:cubicBezTo>
                  <a:pt x="4203700" y="3911600"/>
                  <a:pt x="4279900" y="4165600"/>
                  <a:pt x="4394200" y="4229100"/>
                </a:cubicBezTo>
                <a:cubicBezTo>
                  <a:pt x="4495800" y="4305300"/>
                  <a:pt x="4673600" y="4559300"/>
                  <a:pt x="4775200" y="4813300"/>
                </a:cubicBezTo>
                <a:lnTo>
                  <a:pt x="5257800" y="5956300"/>
                </a:lnTo>
                <a:cubicBezTo>
                  <a:pt x="5372100" y="6210300"/>
                  <a:pt x="5448300" y="6540500"/>
                  <a:pt x="5448300" y="6705600"/>
                </a:cubicBezTo>
                <a:cubicBezTo>
                  <a:pt x="5448300" y="6959600"/>
                  <a:pt x="5029200" y="7518400"/>
                  <a:pt x="4826000" y="7518400"/>
                </a:cubicBezTo>
                <a:cubicBezTo>
                  <a:pt x="4610100" y="7518400"/>
                  <a:pt x="3848100" y="6642100"/>
                  <a:pt x="3632200" y="6159500"/>
                </a:cubicBezTo>
                <a:lnTo>
                  <a:pt x="3187700" y="5118100"/>
                </a:lnTo>
                <a:cubicBezTo>
                  <a:pt x="2832100" y="4292600"/>
                  <a:pt x="1790700" y="4762500"/>
                  <a:pt x="1600200" y="5829300"/>
                </a:cubicBezTo>
                <a:cubicBezTo>
                  <a:pt x="1549400" y="6121400"/>
                  <a:pt x="1511300" y="6375400"/>
                  <a:pt x="1511300" y="6400800"/>
                </a:cubicBezTo>
                <a:cubicBezTo>
                  <a:pt x="1511300" y="6896100"/>
                  <a:pt x="1168400" y="7518400"/>
                  <a:pt x="876300" y="7518400"/>
                </a:cubicBezTo>
                <a:cubicBezTo>
                  <a:pt x="838200" y="7518400"/>
                  <a:pt x="635000" y="7404100"/>
                  <a:pt x="431800" y="7277100"/>
                </a:cubicBezTo>
                <a:cubicBezTo>
                  <a:pt x="63500" y="7010400"/>
                  <a:pt x="0" y="6604000"/>
                  <a:pt x="203200" y="5765800"/>
                </a:cubicBezTo>
                <a:close/>
                <a:moveTo>
                  <a:pt x="2578100" y="74041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8" name="Freeform 3528"/>
          <p:cNvSpPr/>
          <p:nvPr/>
        </p:nvSpPr>
        <p:spPr>
          <a:xfrm rot="0" flipH="0" flipV="0">
            <a:off x="24518499" y="20252410"/>
            <a:ext cx="56349" cy="66281"/>
          </a:xfrm>
          <a:custGeom>
            <a:pathLst>
              <a:path w="6629400" h="7797800">
                <a:moveTo>
                  <a:pt x="6540500" y="3289300"/>
                </a:moveTo>
                <a:lnTo>
                  <a:pt x="6032500" y="5219700"/>
                </a:lnTo>
                <a:cubicBezTo>
                  <a:pt x="5981700" y="5410200"/>
                  <a:pt x="5880100" y="5689600"/>
                  <a:pt x="5803900" y="5854700"/>
                </a:cubicBezTo>
                <a:lnTo>
                  <a:pt x="5740400" y="5994400"/>
                </a:lnTo>
                <a:cubicBezTo>
                  <a:pt x="5664200" y="6146800"/>
                  <a:pt x="5511800" y="6400800"/>
                  <a:pt x="5410200" y="6553200"/>
                </a:cubicBezTo>
                <a:lnTo>
                  <a:pt x="5270500" y="6743700"/>
                </a:lnTo>
                <a:cubicBezTo>
                  <a:pt x="4965700" y="7175500"/>
                  <a:pt x="4673600" y="7429500"/>
                  <a:pt x="4419600" y="7493000"/>
                </a:cubicBezTo>
                <a:cubicBezTo>
                  <a:pt x="4292600" y="7531100"/>
                  <a:pt x="4127500" y="7607300"/>
                  <a:pt x="4064000" y="7670800"/>
                </a:cubicBezTo>
                <a:cubicBezTo>
                  <a:pt x="4000500" y="7734300"/>
                  <a:pt x="3784600" y="7797800"/>
                  <a:pt x="3581400" y="7797800"/>
                </a:cubicBezTo>
                <a:lnTo>
                  <a:pt x="1968500" y="7797800"/>
                </a:lnTo>
                <a:cubicBezTo>
                  <a:pt x="1778000" y="7797800"/>
                  <a:pt x="1574800" y="7747000"/>
                  <a:pt x="1524000" y="7708900"/>
                </a:cubicBezTo>
                <a:cubicBezTo>
                  <a:pt x="1473200" y="7658100"/>
                  <a:pt x="1295400" y="7556500"/>
                  <a:pt x="1130300" y="7480300"/>
                </a:cubicBezTo>
                <a:lnTo>
                  <a:pt x="1079500" y="7454900"/>
                </a:lnTo>
                <a:cubicBezTo>
                  <a:pt x="685800" y="7277100"/>
                  <a:pt x="368300" y="6959600"/>
                  <a:pt x="292100" y="6654800"/>
                </a:cubicBezTo>
                <a:cubicBezTo>
                  <a:pt x="266700" y="6527800"/>
                  <a:pt x="190500" y="6362700"/>
                  <a:pt x="114300" y="6299200"/>
                </a:cubicBezTo>
                <a:cubicBezTo>
                  <a:pt x="50800" y="6235700"/>
                  <a:pt x="0" y="6019800"/>
                  <a:pt x="0" y="5816600"/>
                </a:cubicBezTo>
                <a:lnTo>
                  <a:pt x="0" y="5461000"/>
                </a:lnTo>
                <a:cubicBezTo>
                  <a:pt x="0" y="5270500"/>
                  <a:pt x="76200" y="5054600"/>
                  <a:pt x="177800" y="4991100"/>
                </a:cubicBezTo>
                <a:cubicBezTo>
                  <a:pt x="279400" y="4927600"/>
                  <a:pt x="355600" y="4724400"/>
                  <a:pt x="355600" y="4521200"/>
                </a:cubicBezTo>
                <a:lnTo>
                  <a:pt x="355600" y="4025900"/>
                </a:lnTo>
                <a:cubicBezTo>
                  <a:pt x="355600" y="3835400"/>
                  <a:pt x="431800" y="3619500"/>
                  <a:pt x="533400" y="3556000"/>
                </a:cubicBezTo>
                <a:cubicBezTo>
                  <a:pt x="635000" y="3492500"/>
                  <a:pt x="711200" y="3289300"/>
                  <a:pt x="711200" y="3086100"/>
                </a:cubicBezTo>
                <a:lnTo>
                  <a:pt x="711200" y="2768600"/>
                </a:lnTo>
                <a:cubicBezTo>
                  <a:pt x="711200" y="2578100"/>
                  <a:pt x="800100" y="2362200"/>
                  <a:pt x="901700" y="2298700"/>
                </a:cubicBezTo>
                <a:cubicBezTo>
                  <a:pt x="1003300" y="2235200"/>
                  <a:pt x="1117600" y="2044700"/>
                  <a:pt x="1155700" y="1866900"/>
                </a:cubicBezTo>
                <a:cubicBezTo>
                  <a:pt x="1295400" y="1295400"/>
                  <a:pt x="1676400" y="800100"/>
                  <a:pt x="1968500" y="800100"/>
                </a:cubicBezTo>
                <a:cubicBezTo>
                  <a:pt x="2070100" y="800100"/>
                  <a:pt x="2146300" y="723900"/>
                  <a:pt x="2146300" y="622300"/>
                </a:cubicBezTo>
                <a:cubicBezTo>
                  <a:pt x="2146300" y="520700"/>
                  <a:pt x="2311400" y="444500"/>
                  <a:pt x="2501900" y="444500"/>
                </a:cubicBezTo>
                <a:cubicBezTo>
                  <a:pt x="2705100" y="444500"/>
                  <a:pt x="2971800" y="355600"/>
                  <a:pt x="3086100" y="266700"/>
                </a:cubicBezTo>
                <a:cubicBezTo>
                  <a:pt x="3416300" y="0"/>
                  <a:pt x="4864100" y="0"/>
                  <a:pt x="5308600" y="254000"/>
                </a:cubicBezTo>
                <a:lnTo>
                  <a:pt x="5562600" y="393700"/>
                </a:lnTo>
                <a:cubicBezTo>
                  <a:pt x="6057900" y="685800"/>
                  <a:pt x="6451600" y="1143000"/>
                  <a:pt x="6527800" y="1549400"/>
                </a:cubicBezTo>
                <a:lnTo>
                  <a:pt x="6565900" y="1752600"/>
                </a:lnTo>
                <a:cubicBezTo>
                  <a:pt x="6604000" y="1968500"/>
                  <a:pt x="6629400" y="2311400"/>
                  <a:pt x="6629400" y="2501900"/>
                </a:cubicBezTo>
                <a:lnTo>
                  <a:pt x="6629400" y="2590800"/>
                </a:lnTo>
                <a:cubicBezTo>
                  <a:pt x="6629400" y="2794000"/>
                  <a:pt x="6591300" y="3098800"/>
                  <a:pt x="6540500" y="3289300"/>
                </a:cubicBezTo>
                <a:close/>
                <a:moveTo>
                  <a:pt x="5588000" y="8788400"/>
                </a:moveTo>
                <a:moveTo>
                  <a:pt x="5016500" y="3492500"/>
                </a:moveTo>
                <a:lnTo>
                  <a:pt x="5016500" y="2057400"/>
                </a:lnTo>
                <a:cubicBezTo>
                  <a:pt x="5016500" y="1714500"/>
                  <a:pt x="5003800" y="1701800"/>
                  <a:pt x="4660900" y="1701800"/>
                </a:cubicBezTo>
                <a:lnTo>
                  <a:pt x="3759200" y="1701800"/>
                </a:lnTo>
                <a:cubicBezTo>
                  <a:pt x="3568700" y="1701800"/>
                  <a:pt x="3403600" y="1739900"/>
                  <a:pt x="3403600" y="1778000"/>
                </a:cubicBezTo>
                <a:cubicBezTo>
                  <a:pt x="3403600" y="1828800"/>
                  <a:pt x="3289300" y="1905000"/>
                  <a:pt x="3136900" y="1955800"/>
                </a:cubicBezTo>
                <a:cubicBezTo>
                  <a:pt x="2984500" y="2019300"/>
                  <a:pt x="2755900" y="2171700"/>
                  <a:pt x="2616200" y="2311400"/>
                </a:cubicBezTo>
                <a:lnTo>
                  <a:pt x="2514600" y="2400300"/>
                </a:lnTo>
                <a:cubicBezTo>
                  <a:pt x="2374900" y="2540000"/>
                  <a:pt x="2222500" y="2806700"/>
                  <a:pt x="2171700" y="2997200"/>
                </a:cubicBezTo>
                <a:lnTo>
                  <a:pt x="1701800" y="4762500"/>
                </a:lnTo>
                <a:cubicBezTo>
                  <a:pt x="1651000" y="4953000"/>
                  <a:pt x="1612900" y="5270500"/>
                  <a:pt x="1612900" y="5461000"/>
                </a:cubicBezTo>
                <a:lnTo>
                  <a:pt x="1612900" y="5638800"/>
                </a:lnTo>
                <a:cubicBezTo>
                  <a:pt x="1612900" y="6096000"/>
                  <a:pt x="1866900" y="6362700"/>
                  <a:pt x="2324100" y="6362700"/>
                </a:cubicBezTo>
                <a:lnTo>
                  <a:pt x="3225800" y="6362700"/>
                </a:lnTo>
                <a:cubicBezTo>
                  <a:pt x="3416300" y="6362700"/>
                  <a:pt x="3695700" y="6248400"/>
                  <a:pt x="3835400" y="6108700"/>
                </a:cubicBezTo>
                <a:lnTo>
                  <a:pt x="3848100" y="6083300"/>
                </a:lnTo>
                <a:cubicBezTo>
                  <a:pt x="3987800" y="5943600"/>
                  <a:pt x="4140200" y="5727700"/>
                  <a:pt x="4191000" y="5588000"/>
                </a:cubicBezTo>
                <a:cubicBezTo>
                  <a:pt x="4241800" y="5448300"/>
                  <a:pt x="4368800" y="5283200"/>
                  <a:pt x="4470400" y="5219700"/>
                </a:cubicBezTo>
                <a:cubicBezTo>
                  <a:pt x="4572000" y="5156200"/>
                  <a:pt x="4660900" y="4940300"/>
                  <a:pt x="4660900" y="4749800"/>
                </a:cubicBezTo>
                <a:lnTo>
                  <a:pt x="4660900" y="4432300"/>
                </a:lnTo>
                <a:cubicBezTo>
                  <a:pt x="4660900" y="4229100"/>
                  <a:pt x="4737100" y="4025900"/>
                  <a:pt x="4838700" y="3962400"/>
                </a:cubicBezTo>
                <a:cubicBezTo>
                  <a:pt x="4940300" y="3898900"/>
                  <a:pt x="5016500" y="3683000"/>
                  <a:pt x="5016500" y="3492500"/>
                </a:cubicBezTo>
                <a:close/>
                <a:moveTo>
                  <a:pt x="5384800" y="8788400"/>
                </a:moveTo>
              </a:path>
            </a:pathLst>
          </a:custGeom>
          <a:solidFill>
            <a:srgbClr val="090A09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9" name="Freeform 3529"/>
          <p:cNvSpPr/>
          <p:nvPr/>
        </p:nvSpPr>
        <p:spPr>
          <a:xfrm rot="0" flipH="0" flipV="0">
            <a:off x="23481766" y="20413986"/>
            <a:ext cx="70167" cy="91433"/>
          </a:xfrm>
          <a:custGeom>
            <a:pathLst>
              <a:path w="8255000" h="10756900">
                <a:moveTo>
                  <a:pt x="3213100" y="3924300"/>
                </a:moveTo>
                <a:lnTo>
                  <a:pt x="6210300" y="736600"/>
                </a:lnTo>
                <a:cubicBezTo>
                  <a:pt x="6591300" y="330200"/>
                  <a:pt x="7200900" y="0"/>
                  <a:pt x="7581900" y="0"/>
                </a:cubicBezTo>
                <a:cubicBezTo>
                  <a:pt x="7950200" y="0"/>
                  <a:pt x="8255000" y="76200"/>
                  <a:pt x="8255000" y="177800"/>
                </a:cubicBezTo>
                <a:cubicBezTo>
                  <a:pt x="8255000" y="279400"/>
                  <a:pt x="7912100" y="673100"/>
                  <a:pt x="7505700" y="1054100"/>
                </a:cubicBezTo>
                <a:lnTo>
                  <a:pt x="5054600" y="3340100"/>
                </a:lnTo>
                <a:cubicBezTo>
                  <a:pt x="4381500" y="3962400"/>
                  <a:pt x="4025900" y="5016500"/>
                  <a:pt x="4483100" y="5016500"/>
                </a:cubicBezTo>
                <a:cubicBezTo>
                  <a:pt x="4584700" y="5016500"/>
                  <a:pt x="4787900" y="5473700"/>
                  <a:pt x="4927600" y="6019800"/>
                </a:cubicBezTo>
                <a:lnTo>
                  <a:pt x="5473700" y="8051800"/>
                </a:lnTo>
                <a:cubicBezTo>
                  <a:pt x="5778500" y="9207500"/>
                  <a:pt x="5816600" y="10312400"/>
                  <a:pt x="5562600" y="10579100"/>
                </a:cubicBezTo>
                <a:cubicBezTo>
                  <a:pt x="5461000" y="10680700"/>
                  <a:pt x="5295900" y="10756900"/>
                  <a:pt x="5207000" y="10756900"/>
                </a:cubicBezTo>
                <a:cubicBezTo>
                  <a:pt x="4965700" y="10756900"/>
                  <a:pt x="4711700" y="10185400"/>
                  <a:pt x="4368800" y="8953500"/>
                </a:cubicBezTo>
                <a:lnTo>
                  <a:pt x="3860800" y="7010400"/>
                </a:lnTo>
                <a:cubicBezTo>
                  <a:pt x="3708400" y="6464300"/>
                  <a:pt x="3594100" y="5791200"/>
                  <a:pt x="3594100" y="5511800"/>
                </a:cubicBezTo>
                <a:cubicBezTo>
                  <a:pt x="3594100" y="4813300"/>
                  <a:pt x="2984500" y="4902200"/>
                  <a:pt x="2159000" y="5740400"/>
                </a:cubicBezTo>
                <a:cubicBezTo>
                  <a:pt x="1765300" y="6134100"/>
                  <a:pt x="1435100" y="6781800"/>
                  <a:pt x="1435100" y="7175500"/>
                </a:cubicBezTo>
                <a:cubicBezTo>
                  <a:pt x="1435100" y="8737600"/>
                  <a:pt x="736600" y="10756900"/>
                  <a:pt x="177800" y="10756900"/>
                </a:cubicBezTo>
                <a:cubicBezTo>
                  <a:pt x="88900" y="10756900"/>
                  <a:pt x="0" y="10299700"/>
                  <a:pt x="0" y="9740900"/>
                </a:cubicBezTo>
                <a:lnTo>
                  <a:pt x="0" y="9626600"/>
                </a:lnTo>
                <a:cubicBezTo>
                  <a:pt x="0" y="8585200"/>
                  <a:pt x="190500" y="7391400"/>
                  <a:pt x="533400" y="6273800"/>
                </a:cubicBezTo>
                <a:cubicBezTo>
                  <a:pt x="774700" y="5511800"/>
                  <a:pt x="1028700" y="4483100"/>
                  <a:pt x="1257300" y="3403600"/>
                </a:cubicBezTo>
                <a:cubicBezTo>
                  <a:pt x="1346200" y="2959100"/>
                  <a:pt x="1511300" y="2273300"/>
                  <a:pt x="1600200" y="1879600"/>
                </a:cubicBezTo>
                <a:cubicBezTo>
                  <a:pt x="1701800" y="1485900"/>
                  <a:pt x="1828800" y="901700"/>
                  <a:pt x="1879600" y="584200"/>
                </a:cubicBezTo>
                <a:cubicBezTo>
                  <a:pt x="1943100" y="266700"/>
                  <a:pt x="2273300" y="0"/>
                  <a:pt x="2616200" y="0"/>
                </a:cubicBezTo>
                <a:cubicBezTo>
                  <a:pt x="2946400" y="0"/>
                  <a:pt x="3225800" y="76200"/>
                  <a:pt x="3225800" y="177800"/>
                </a:cubicBezTo>
                <a:cubicBezTo>
                  <a:pt x="3225800" y="279400"/>
                  <a:pt x="3136900" y="812800"/>
                  <a:pt x="3035300" y="1358900"/>
                </a:cubicBezTo>
                <a:lnTo>
                  <a:pt x="2794000" y="2590800"/>
                </a:lnTo>
                <a:cubicBezTo>
                  <a:pt x="2692400" y="3136900"/>
                  <a:pt x="2501900" y="3581400"/>
                  <a:pt x="2374900" y="3581400"/>
                </a:cubicBezTo>
                <a:cubicBezTo>
                  <a:pt x="2260600" y="3581400"/>
                  <a:pt x="2159000" y="3822700"/>
                  <a:pt x="2159000" y="4127500"/>
                </a:cubicBezTo>
                <a:cubicBezTo>
                  <a:pt x="2159000" y="4419600"/>
                  <a:pt x="2235200" y="4660900"/>
                  <a:pt x="2336800" y="4660900"/>
                </a:cubicBezTo>
                <a:cubicBezTo>
                  <a:pt x="2438400" y="4660900"/>
                  <a:pt x="2832100" y="4330700"/>
                  <a:pt x="3213100" y="3924300"/>
                </a:cubicBezTo>
                <a:close/>
                <a:moveTo>
                  <a:pt x="6477000" y="107569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0" name="Freeform 3530"/>
          <p:cNvSpPr/>
          <p:nvPr/>
        </p:nvSpPr>
        <p:spPr>
          <a:xfrm rot="0" flipH="0" flipV="0">
            <a:off x="23549774" y="20441837"/>
            <a:ext cx="51816" cy="62934"/>
          </a:xfrm>
          <a:custGeom>
            <a:pathLst>
              <a:path w="6096000" h="7404100">
                <a:moveTo>
                  <a:pt x="3225800" y="7404100"/>
                </a:moveTo>
                <a:lnTo>
                  <a:pt x="1612900" y="7404100"/>
                </a:lnTo>
                <a:cubicBezTo>
                  <a:pt x="1422400" y="7404100"/>
                  <a:pt x="1206500" y="7315200"/>
                  <a:pt x="1143000" y="7213600"/>
                </a:cubicBezTo>
                <a:cubicBezTo>
                  <a:pt x="1079500" y="7112000"/>
                  <a:pt x="914400" y="6985000"/>
                  <a:pt x="774700" y="6934200"/>
                </a:cubicBezTo>
                <a:cubicBezTo>
                  <a:pt x="457200" y="6832600"/>
                  <a:pt x="393700" y="6769100"/>
                  <a:pt x="203200" y="6324600"/>
                </a:cubicBezTo>
                <a:lnTo>
                  <a:pt x="165100" y="6248400"/>
                </a:lnTo>
                <a:cubicBezTo>
                  <a:pt x="76200" y="6045200"/>
                  <a:pt x="0" y="5727700"/>
                  <a:pt x="0" y="5524500"/>
                </a:cubicBezTo>
                <a:lnTo>
                  <a:pt x="0" y="4889500"/>
                </a:lnTo>
                <a:cubicBezTo>
                  <a:pt x="0" y="4699000"/>
                  <a:pt x="88900" y="4432300"/>
                  <a:pt x="177800" y="4318000"/>
                </a:cubicBezTo>
                <a:cubicBezTo>
                  <a:pt x="279400" y="4191000"/>
                  <a:pt x="368300" y="3949700"/>
                  <a:pt x="368300" y="3771900"/>
                </a:cubicBezTo>
                <a:cubicBezTo>
                  <a:pt x="368300" y="3606800"/>
                  <a:pt x="444500" y="3365500"/>
                  <a:pt x="546100" y="3238500"/>
                </a:cubicBezTo>
                <a:cubicBezTo>
                  <a:pt x="635000" y="3111500"/>
                  <a:pt x="723900" y="2857500"/>
                  <a:pt x="723900" y="2654300"/>
                </a:cubicBezTo>
                <a:lnTo>
                  <a:pt x="723900" y="2565400"/>
                </a:lnTo>
                <a:cubicBezTo>
                  <a:pt x="723900" y="2362200"/>
                  <a:pt x="800100" y="2070100"/>
                  <a:pt x="889000" y="1917700"/>
                </a:cubicBezTo>
                <a:lnTo>
                  <a:pt x="1028700" y="1663700"/>
                </a:lnTo>
                <a:cubicBezTo>
                  <a:pt x="1117600" y="1498600"/>
                  <a:pt x="1308100" y="1257300"/>
                  <a:pt x="1447800" y="1117600"/>
                </a:cubicBezTo>
                <a:lnTo>
                  <a:pt x="1905000" y="660400"/>
                </a:lnTo>
                <a:cubicBezTo>
                  <a:pt x="2197100" y="368300"/>
                  <a:pt x="2451100" y="254000"/>
                  <a:pt x="2997200" y="152400"/>
                </a:cubicBezTo>
                <a:lnTo>
                  <a:pt x="3111500" y="127000"/>
                </a:lnTo>
                <a:cubicBezTo>
                  <a:pt x="3746500" y="0"/>
                  <a:pt x="4432300" y="25400"/>
                  <a:pt x="4787900" y="190500"/>
                </a:cubicBezTo>
                <a:lnTo>
                  <a:pt x="4838700" y="215900"/>
                </a:lnTo>
                <a:cubicBezTo>
                  <a:pt x="5003800" y="292100"/>
                  <a:pt x="5257800" y="469900"/>
                  <a:pt x="5397500" y="609600"/>
                </a:cubicBezTo>
                <a:lnTo>
                  <a:pt x="5842000" y="1054100"/>
                </a:lnTo>
                <a:cubicBezTo>
                  <a:pt x="5981700" y="1193800"/>
                  <a:pt x="6096000" y="1473200"/>
                  <a:pt x="6096000" y="1663700"/>
                </a:cubicBezTo>
                <a:lnTo>
                  <a:pt x="6096000" y="2743200"/>
                </a:lnTo>
                <a:cubicBezTo>
                  <a:pt x="6096000" y="2946400"/>
                  <a:pt x="6019800" y="3200400"/>
                  <a:pt x="5918200" y="3327400"/>
                </a:cubicBezTo>
                <a:cubicBezTo>
                  <a:pt x="5816600" y="3441700"/>
                  <a:pt x="5740400" y="3708400"/>
                  <a:pt x="5740400" y="3911600"/>
                </a:cubicBezTo>
                <a:lnTo>
                  <a:pt x="5740400" y="4178300"/>
                </a:lnTo>
                <a:cubicBezTo>
                  <a:pt x="5740400" y="4368800"/>
                  <a:pt x="5664200" y="4635500"/>
                  <a:pt x="5562600" y="4762500"/>
                </a:cubicBezTo>
                <a:cubicBezTo>
                  <a:pt x="5461000" y="4876800"/>
                  <a:pt x="5384800" y="5118100"/>
                  <a:pt x="5384800" y="5295900"/>
                </a:cubicBezTo>
                <a:cubicBezTo>
                  <a:pt x="5384800" y="5473700"/>
                  <a:pt x="5295900" y="5664200"/>
                  <a:pt x="5194300" y="5727700"/>
                </a:cubicBezTo>
                <a:cubicBezTo>
                  <a:pt x="5092700" y="5791200"/>
                  <a:pt x="4965700" y="5969000"/>
                  <a:pt x="4914900" y="6108700"/>
                </a:cubicBezTo>
                <a:cubicBezTo>
                  <a:pt x="4737100" y="6604000"/>
                  <a:pt x="4559300" y="6832600"/>
                  <a:pt x="4229100" y="6972300"/>
                </a:cubicBezTo>
                <a:lnTo>
                  <a:pt x="3924300" y="7112000"/>
                </a:lnTo>
                <a:cubicBezTo>
                  <a:pt x="3733800" y="7200900"/>
                  <a:pt x="3594100" y="7289800"/>
                  <a:pt x="3594100" y="7327900"/>
                </a:cubicBezTo>
                <a:cubicBezTo>
                  <a:pt x="3594100" y="7378700"/>
                  <a:pt x="3429000" y="7404100"/>
                  <a:pt x="3225800" y="7404100"/>
                </a:cubicBezTo>
                <a:close/>
                <a:moveTo>
                  <a:pt x="-596900" y="7480300"/>
                </a:moveTo>
                <a:moveTo>
                  <a:pt x="1981200" y="6324600"/>
                </a:moveTo>
                <a:lnTo>
                  <a:pt x="3048000" y="6324600"/>
                </a:lnTo>
                <a:cubicBezTo>
                  <a:pt x="3251200" y="6324600"/>
                  <a:pt x="3416300" y="6286500"/>
                  <a:pt x="3416300" y="6248400"/>
                </a:cubicBezTo>
                <a:cubicBezTo>
                  <a:pt x="3416300" y="6197600"/>
                  <a:pt x="3530600" y="6121400"/>
                  <a:pt x="3683000" y="6070600"/>
                </a:cubicBezTo>
                <a:cubicBezTo>
                  <a:pt x="3822700" y="6007100"/>
                  <a:pt x="3949700" y="5892800"/>
                  <a:pt x="3949700" y="5791200"/>
                </a:cubicBezTo>
                <a:cubicBezTo>
                  <a:pt x="3949700" y="5689600"/>
                  <a:pt x="4025900" y="5613400"/>
                  <a:pt x="4127500" y="5613400"/>
                </a:cubicBezTo>
                <a:cubicBezTo>
                  <a:pt x="4229100" y="5613400"/>
                  <a:pt x="4305300" y="5448300"/>
                  <a:pt x="4305300" y="5257800"/>
                </a:cubicBezTo>
                <a:lnTo>
                  <a:pt x="4305300" y="5156200"/>
                </a:lnTo>
                <a:cubicBezTo>
                  <a:pt x="4305300" y="4965700"/>
                  <a:pt x="4368800" y="4648200"/>
                  <a:pt x="4445000" y="4457700"/>
                </a:cubicBezTo>
                <a:lnTo>
                  <a:pt x="4889500" y="3276600"/>
                </a:lnTo>
                <a:cubicBezTo>
                  <a:pt x="4965700" y="3086100"/>
                  <a:pt x="5029200" y="2755900"/>
                  <a:pt x="5029200" y="2565400"/>
                </a:cubicBezTo>
                <a:lnTo>
                  <a:pt x="5029200" y="2032000"/>
                </a:lnTo>
                <a:cubicBezTo>
                  <a:pt x="5029200" y="1625600"/>
                  <a:pt x="4927600" y="1485900"/>
                  <a:pt x="4483100" y="1295400"/>
                </a:cubicBezTo>
                <a:lnTo>
                  <a:pt x="4432300" y="1270000"/>
                </a:lnTo>
                <a:cubicBezTo>
                  <a:pt x="3810000" y="990600"/>
                  <a:pt x="2794000" y="1206500"/>
                  <a:pt x="2260600" y="1739900"/>
                </a:cubicBezTo>
                <a:lnTo>
                  <a:pt x="2171700" y="1828800"/>
                </a:lnTo>
                <a:cubicBezTo>
                  <a:pt x="2032000" y="1968500"/>
                  <a:pt x="1866900" y="2235200"/>
                  <a:pt x="1816100" y="2425700"/>
                </a:cubicBezTo>
                <a:lnTo>
                  <a:pt x="1181100" y="4737100"/>
                </a:lnTo>
                <a:cubicBezTo>
                  <a:pt x="1016000" y="5308600"/>
                  <a:pt x="1066800" y="5778500"/>
                  <a:pt x="1333500" y="6045200"/>
                </a:cubicBezTo>
                <a:lnTo>
                  <a:pt x="1358900" y="6070600"/>
                </a:lnTo>
                <a:cubicBezTo>
                  <a:pt x="1498600" y="6210300"/>
                  <a:pt x="1778000" y="6324600"/>
                  <a:pt x="1981200" y="6324600"/>
                </a:cubicBezTo>
                <a:close/>
                <a:moveTo>
                  <a:pt x="482600" y="74803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1" name="Freeform 3531"/>
          <p:cNvSpPr/>
          <p:nvPr/>
        </p:nvSpPr>
        <p:spPr>
          <a:xfrm rot="0" flipH="0" flipV="0">
            <a:off x="23607096" y="20442269"/>
            <a:ext cx="58185" cy="67036"/>
          </a:xfrm>
          <a:custGeom>
            <a:pathLst>
              <a:path w="6845300" h="7886700">
                <a:moveTo>
                  <a:pt x="3644900" y="4419600"/>
                </a:moveTo>
                <a:lnTo>
                  <a:pt x="2806700" y="4419600"/>
                </a:lnTo>
                <a:cubicBezTo>
                  <a:pt x="2247900" y="4419600"/>
                  <a:pt x="1790700" y="4546600"/>
                  <a:pt x="1790700" y="4686300"/>
                </a:cubicBezTo>
                <a:cubicBezTo>
                  <a:pt x="1790700" y="5308600"/>
                  <a:pt x="1181100" y="7366000"/>
                  <a:pt x="927100" y="7620000"/>
                </a:cubicBezTo>
                <a:cubicBezTo>
                  <a:pt x="673100" y="7874000"/>
                  <a:pt x="419100" y="7886700"/>
                  <a:pt x="177800" y="7645400"/>
                </a:cubicBezTo>
                <a:cubicBezTo>
                  <a:pt x="76200" y="7556500"/>
                  <a:pt x="0" y="7315200"/>
                  <a:pt x="0" y="7112000"/>
                </a:cubicBezTo>
                <a:cubicBezTo>
                  <a:pt x="0" y="6908800"/>
                  <a:pt x="76200" y="6756400"/>
                  <a:pt x="177800" y="6756400"/>
                </a:cubicBezTo>
                <a:cubicBezTo>
                  <a:pt x="368300" y="6756400"/>
                  <a:pt x="482600" y="6235700"/>
                  <a:pt x="622300" y="4826000"/>
                </a:cubicBezTo>
                <a:cubicBezTo>
                  <a:pt x="660400" y="4356100"/>
                  <a:pt x="800100" y="3543300"/>
                  <a:pt x="939800" y="3009900"/>
                </a:cubicBezTo>
                <a:lnTo>
                  <a:pt x="1168400" y="2057400"/>
                </a:lnTo>
                <a:cubicBezTo>
                  <a:pt x="1574800" y="419100"/>
                  <a:pt x="1638300" y="304800"/>
                  <a:pt x="2082800" y="304800"/>
                </a:cubicBezTo>
                <a:cubicBezTo>
                  <a:pt x="2311400" y="304800"/>
                  <a:pt x="2514600" y="622300"/>
                  <a:pt x="2514600" y="1016000"/>
                </a:cubicBezTo>
                <a:cubicBezTo>
                  <a:pt x="2514600" y="1409700"/>
                  <a:pt x="2425700" y="1727200"/>
                  <a:pt x="2324100" y="1727200"/>
                </a:cubicBezTo>
                <a:cubicBezTo>
                  <a:pt x="2235200" y="1727200"/>
                  <a:pt x="2146300" y="2133600"/>
                  <a:pt x="2146300" y="2628900"/>
                </a:cubicBezTo>
                <a:cubicBezTo>
                  <a:pt x="2146300" y="3124200"/>
                  <a:pt x="2603500" y="3530600"/>
                  <a:pt x="3162300" y="3530600"/>
                </a:cubicBezTo>
                <a:lnTo>
                  <a:pt x="4000500" y="3530600"/>
                </a:lnTo>
                <a:cubicBezTo>
                  <a:pt x="4559300" y="3530600"/>
                  <a:pt x="5105400" y="3441700"/>
                  <a:pt x="5194300" y="3352800"/>
                </a:cubicBezTo>
                <a:cubicBezTo>
                  <a:pt x="5295900" y="3251200"/>
                  <a:pt x="5372100" y="2768600"/>
                  <a:pt x="5372100" y="2273300"/>
                </a:cubicBezTo>
                <a:cubicBezTo>
                  <a:pt x="5372100" y="1778000"/>
                  <a:pt x="5435600" y="1143000"/>
                  <a:pt x="5511800" y="850900"/>
                </a:cubicBezTo>
                <a:cubicBezTo>
                  <a:pt x="5676900" y="254000"/>
                  <a:pt x="6083300" y="0"/>
                  <a:pt x="6629400" y="177800"/>
                </a:cubicBezTo>
                <a:cubicBezTo>
                  <a:pt x="6845300" y="241300"/>
                  <a:pt x="6845300" y="241300"/>
                  <a:pt x="6680200" y="1460500"/>
                </a:cubicBezTo>
                <a:cubicBezTo>
                  <a:pt x="6604000" y="2006600"/>
                  <a:pt x="6438900" y="2451100"/>
                  <a:pt x="6311900" y="2451100"/>
                </a:cubicBezTo>
                <a:cubicBezTo>
                  <a:pt x="6083300" y="2451100"/>
                  <a:pt x="5981700" y="2895600"/>
                  <a:pt x="5829300" y="4381500"/>
                </a:cubicBezTo>
                <a:cubicBezTo>
                  <a:pt x="5613400" y="6616700"/>
                  <a:pt x="5118100" y="7823200"/>
                  <a:pt x="4432300" y="7823200"/>
                </a:cubicBezTo>
                <a:cubicBezTo>
                  <a:pt x="4368800" y="7823200"/>
                  <a:pt x="4305300" y="7429500"/>
                  <a:pt x="4305300" y="6934200"/>
                </a:cubicBezTo>
                <a:cubicBezTo>
                  <a:pt x="4305300" y="6438900"/>
                  <a:pt x="4381500" y="6032500"/>
                  <a:pt x="4483100" y="6032500"/>
                </a:cubicBezTo>
                <a:cubicBezTo>
                  <a:pt x="4584700" y="6032500"/>
                  <a:pt x="4660900" y="5676900"/>
                  <a:pt x="4660900" y="5232400"/>
                </a:cubicBezTo>
                <a:cubicBezTo>
                  <a:pt x="4660900" y="4787900"/>
                  <a:pt x="4203700" y="4419600"/>
                  <a:pt x="3644900" y="4419600"/>
                </a:cubicBezTo>
                <a:close/>
                <a:moveTo>
                  <a:pt x="3657600" y="74295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2" name="Freeform 3532"/>
          <p:cNvSpPr/>
          <p:nvPr/>
        </p:nvSpPr>
        <p:spPr>
          <a:xfrm rot="0" flipH="0" flipV="0">
            <a:off x="23670786" y="20438383"/>
            <a:ext cx="42640" cy="67576"/>
          </a:xfrm>
          <a:custGeom>
            <a:pathLst>
              <a:path w="5016500" h="7950200">
                <a:moveTo>
                  <a:pt x="3162300" y="0"/>
                </a:moveTo>
                <a:lnTo>
                  <a:pt x="4000500" y="0"/>
                </a:lnTo>
                <a:cubicBezTo>
                  <a:pt x="4559300" y="0"/>
                  <a:pt x="5016500" y="241300"/>
                  <a:pt x="5016500" y="533400"/>
                </a:cubicBezTo>
                <a:cubicBezTo>
                  <a:pt x="5016500" y="825500"/>
                  <a:pt x="4572000" y="1130300"/>
                  <a:pt x="4025900" y="1193800"/>
                </a:cubicBezTo>
                <a:lnTo>
                  <a:pt x="3556000" y="1244600"/>
                </a:lnTo>
                <a:cubicBezTo>
                  <a:pt x="2032000" y="1435100"/>
                  <a:pt x="1841500" y="1739900"/>
                  <a:pt x="1308100" y="4610100"/>
                </a:cubicBezTo>
                <a:cubicBezTo>
                  <a:pt x="1219200" y="5029200"/>
                  <a:pt x="1066800" y="5372100"/>
                  <a:pt x="939800" y="5372100"/>
                </a:cubicBezTo>
                <a:cubicBezTo>
                  <a:pt x="673100" y="5372100"/>
                  <a:pt x="635000" y="6375400"/>
                  <a:pt x="889000" y="6629400"/>
                </a:cubicBezTo>
                <a:cubicBezTo>
                  <a:pt x="990600" y="6731000"/>
                  <a:pt x="1536700" y="6807200"/>
                  <a:pt x="2095500" y="6807200"/>
                </a:cubicBezTo>
                <a:lnTo>
                  <a:pt x="2565400" y="6807200"/>
                </a:lnTo>
                <a:cubicBezTo>
                  <a:pt x="3124200" y="6807200"/>
                  <a:pt x="3581400" y="6972300"/>
                  <a:pt x="3581400" y="7175500"/>
                </a:cubicBezTo>
                <a:cubicBezTo>
                  <a:pt x="3581400" y="7366000"/>
                  <a:pt x="3505200" y="7607300"/>
                  <a:pt x="3403600" y="7708900"/>
                </a:cubicBezTo>
                <a:cubicBezTo>
                  <a:pt x="3187700" y="7924800"/>
                  <a:pt x="1206500" y="7950200"/>
                  <a:pt x="749300" y="7734300"/>
                </a:cubicBezTo>
                <a:cubicBezTo>
                  <a:pt x="139700" y="7467600"/>
                  <a:pt x="0" y="7175500"/>
                  <a:pt x="0" y="6146800"/>
                </a:cubicBezTo>
                <a:lnTo>
                  <a:pt x="0" y="5321300"/>
                </a:lnTo>
                <a:cubicBezTo>
                  <a:pt x="0" y="4762500"/>
                  <a:pt x="114300" y="3873500"/>
                  <a:pt x="266700" y="3352800"/>
                </a:cubicBezTo>
                <a:lnTo>
                  <a:pt x="419100" y="2819400"/>
                </a:lnTo>
                <a:cubicBezTo>
                  <a:pt x="1003300" y="774700"/>
                  <a:pt x="1765300" y="0"/>
                  <a:pt x="3162300" y="0"/>
                </a:cubicBezTo>
                <a:close/>
                <a:moveTo>
                  <a:pt x="7073900" y="78867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3" name="Freeform 3533"/>
          <p:cNvSpPr/>
          <p:nvPr/>
        </p:nvSpPr>
        <p:spPr>
          <a:xfrm rot="0" flipH="0" flipV="0">
            <a:off x="23777549" y="20438491"/>
            <a:ext cx="55378" cy="66821"/>
          </a:xfrm>
          <a:custGeom>
            <a:pathLst>
              <a:path w="6515100" h="7861300">
                <a:moveTo>
                  <a:pt x="495300" y="5575300"/>
                </a:moveTo>
                <a:lnTo>
                  <a:pt x="2679700" y="1663700"/>
                </a:lnTo>
                <a:cubicBezTo>
                  <a:pt x="3429000" y="317500"/>
                  <a:pt x="3860800" y="0"/>
                  <a:pt x="4965700" y="0"/>
                </a:cubicBezTo>
                <a:lnTo>
                  <a:pt x="5080000" y="0"/>
                </a:lnTo>
                <a:cubicBezTo>
                  <a:pt x="5638800" y="0"/>
                  <a:pt x="6184900" y="88900"/>
                  <a:pt x="6273800" y="177800"/>
                </a:cubicBezTo>
                <a:cubicBezTo>
                  <a:pt x="6515100" y="419100"/>
                  <a:pt x="6502400" y="1219200"/>
                  <a:pt x="6248400" y="2425700"/>
                </a:cubicBezTo>
                <a:lnTo>
                  <a:pt x="5359400" y="6502400"/>
                </a:lnTo>
                <a:cubicBezTo>
                  <a:pt x="5143500" y="7531100"/>
                  <a:pt x="4787900" y="7861300"/>
                  <a:pt x="4127500" y="7658100"/>
                </a:cubicBezTo>
                <a:cubicBezTo>
                  <a:pt x="4025900" y="7632700"/>
                  <a:pt x="3949700" y="7429500"/>
                  <a:pt x="3949700" y="7213600"/>
                </a:cubicBezTo>
                <a:cubicBezTo>
                  <a:pt x="3949700" y="6997700"/>
                  <a:pt x="4038600" y="6362700"/>
                  <a:pt x="4152900" y="5816600"/>
                </a:cubicBezTo>
                <a:lnTo>
                  <a:pt x="4699000" y="3149600"/>
                </a:lnTo>
                <a:cubicBezTo>
                  <a:pt x="4813300" y="2603500"/>
                  <a:pt x="5016500" y="2159000"/>
                  <a:pt x="5143500" y="2159000"/>
                </a:cubicBezTo>
                <a:cubicBezTo>
                  <a:pt x="5270500" y="2159000"/>
                  <a:pt x="5384800" y="1917700"/>
                  <a:pt x="5384800" y="1612900"/>
                </a:cubicBezTo>
                <a:cubicBezTo>
                  <a:pt x="5384800" y="1003300"/>
                  <a:pt x="4483100" y="901700"/>
                  <a:pt x="3949700" y="1435100"/>
                </a:cubicBezTo>
                <a:cubicBezTo>
                  <a:pt x="3746500" y="1638300"/>
                  <a:pt x="3594100" y="1955800"/>
                  <a:pt x="3594100" y="2159000"/>
                </a:cubicBezTo>
                <a:cubicBezTo>
                  <a:pt x="3594100" y="2349500"/>
                  <a:pt x="3365500" y="2921000"/>
                  <a:pt x="3098800" y="3416300"/>
                </a:cubicBezTo>
                <a:lnTo>
                  <a:pt x="1549400" y="6286500"/>
                </a:lnTo>
                <a:cubicBezTo>
                  <a:pt x="965200" y="7378700"/>
                  <a:pt x="812800" y="7531100"/>
                  <a:pt x="355600" y="7531100"/>
                </a:cubicBezTo>
                <a:cubicBezTo>
                  <a:pt x="165100" y="7531100"/>
                  <a:pt x="0" y="7289800"/>
                  <a:pt x="0" y="6997700"/>
                </a:cubicBezTo>
                <a:cubicBezTo>
                  <a:pt x="0" y="6705600"/>
                  <a:pt x="228600" y="6057900"/>
                  <a:pt x="495300" y="5575300"/>
                </a:cubicBezTo>
                <a:close/>
                <a:moveTo>
                  <a:pt x="1943100" y="78740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4" name="Freeform 3534"/>
          <p:cNvSpPr/>
          <p:nvPr/>
        </p:nvSpPr>
        <p:spPr>
          <a:xfrm rot="0" flipH="0" flipV="0">
            <a:off x="23835503" y="20439678"/>
            <a:ext cx="45770" cy="65525"/>
          </a:xfrm>
          <a:custGeom>
            <a:pathLst>
              <a:path w="5384800" h="7708900">
                <a:moveTo>
                  <a:pt x="2870200" y="3416300"/>
                </a:moveTo>
                <a:lnTo>
                  <a:pt x="4305300" y="3416300"/>
                </a:lnTo>
                <a:cubicBezTo>
                  <a:pt x="5207000" y="3416300"/>
                  <a:pt x="5384800" y="3594100"/>
                  <a:pt x="5384800" y="4483100"/>
                </a:cubicBezTo>
                <a:lnTo>
                  <a:pt x="5384800" y="5562600"/>
                </a:lnTo>
                <a:cubicBezTo>
                  <a:pt x="5384800" y="5956300"/>
                  <a:pt x="5295900" y="6286500"/>
                  <a:pt x="5194300" y="6286500"/>
                </a:cubicBezTo>
                <a:cubicBezTo>
                  <a:pt x="5105400" y="6286500"/>
                  <a:pt x="5016500" y="6438900"/>
                  <a:pt x="5016500" y="6642100"/>
                </a:cubicBezTo>
                <a:cubicBezTo>
                  <a:pt x="5016500" y="6832600"/>
                  <a:pt x="4864100" y="6997700"/>
                  <a:pt x="4660900" y="6997700"/>
                </a:cubicBezTo>
                <a:cubicBezTo>
                  <a:pt x="4470400" y="6997700"/>
                  <a:pt x="4305300" y="7073900"/>
                  <a:pt x="4305300" y="7175500"/>
                </a:cubicBezTo>
                <a:cubicBezTo>
                  <a:pt x="4305300" y="7277100"/>
                  <a:pt x="4064000" y="7353300"/>
                  <a:pt x="3759200" y="7353300"/>
                </a:cubicBezTo>
                <a:cubicBezTo>
                  <a:pt x="3467100" y="7353300"/>
                  <a:pt x="3225800" y="7442200"/>
                  <a:pt x="3225800" y="7531100"/>
                </a:cubicBezTo>
                <a:cubicBezTo>
                  <a:pt x="3225800" y="7632700"/>
                  <a:pt x="2908300" y="7708900"/>
                  <a:pt x="2514600" y="7708900"/>
                </a:cubicBezTo>
                <a:lnTo>
                  <a:pt x="1079500" y="7708900"/>
                </a:lnTo>
                <a:cubicBezTo>
                  <a:pt x="685800" y="7708900"/>
                  <a:pt x="355600" y="7632700"/>
                  <a:pt x="355600" y="7531100"/>
                </a:cubicBezTo>
                <a:cubicBezTo>
                  <a:pt x="355600" y="7442200"/>
                  <a:pt x="279400" y="7353300"/>
                  <a:pt x="177800" y="7353300"/>
                </a:cubicBezTo>
                <a:cubicBezTo>
                  <a:pt x="76200" y="7353300"/>
                  <a:pt x="0" y="7200900"/>
                  <a:pt x="0" y="6997700"/>
                </a:cubicBezTo>
                <a:cubicBezTo>
                  <a:pt x="0" y="6794500"/>
                  <a:pt x="76200" y="6642100"/>
                  <a:pt x="177800" y="6642100"/>
                </a:cubicBezTo>
                <a:cubicBezTo>
                  <a:pt x="279400" y="6642100"/>
                  <a:pt x="355600" y="6311900"/>
                  <a:pt x="355600" y="5918200"/>
                </a:cubicBezTo>
                <a:cubicBezTo>
                  <a:pt x="355600" y="5524500"/>
                  <a:pt x="444500" y="5207000"/>
                  <a:pt x="533400" y="5207000"/>
                </a:cubicBezTo>
                <a:cubicBezTo>
                  <a:pt x="635000" y="5207000"/>
                  <a:pt x="711200" y="4876800"/>
                  <a:pt x="711200" y="4483100"/>
                </a:cubicBezTo>
                <a:cubicBezTo>
                  <a:pt x="711200" y="4089400"/>
                  <a:pt x="800100" y="3771900"/>
                  <a:pt x="901700" y="3771900"/>
                </a:cubicBezTo>
                <a:cubicBezTo>
                  <a:pt x="990600" y="3771900"/>
                  <a:pt x="1079500" y="3441700"/>
                  <a:pt x="1079500" y="3048000"/>
                </a:cubicBezTo>
                <a:lnTo>
                  <a:pt x="1079500" y="2692400"/>
                </a:lnTo>
                <a:cubicBezTo>
                  <a:pt x="1079500" y="2298700"/>
                  <a:pt x="1155700" y="1981200"/>
                  <a:pt x="1257300" y="1981200"/>
                </a:cubicBezTo>
                <a:cubicBezTo>
                  <a:pt x="1358900" y="1981200"/>
                  <a:pt x="1435100" y="1739900"/>
                  <a:pt x="1435100" y="1435100"/>
                </a:cubicBezTo>
                <a:cubicBezTo>
                  <a:pt x="1435100" y="1143000"/>
                  <a:pt x="1511300" y="901700"/>
                  <a:pt x="1612900" y="901700"/>
                </a:cubicBezTo>
                <a:cubicBezTo>
                  <a:pt x="1714500" y="901700"/>
                  <a:pt x="1790700" y="698500"/>
                  <a:pt x="1790700" y="457200"/>
                </a:cubicBezTo>
                <a:cubicBezTo>
                  <a:pt x="1790700" y="203200"/>
                  <a:pt x="1879600" y="0"/>
                  <a:pt x="1968500" y="0"/>
                </a:cubicBezTo>
                <a:cubicBezTo>
                  <a:pt x="2070100" y="0"/>
                  <a:pt x="2235200" y="25400"/>
                  <a:pt x="2336800" y="63500"/>
                </a:cubicBezTo>
                <a:cubicBezTo>
                  <a:pt x="2425700" y="88900"/>
                  <a:pt x="2514600" y="431800"/>
                  <a:pt x="2514600" y="825500"/>
                </a:cubicBezTo>
                <a:lnTo>
                  <a:pt x="2514600" y="901700"/>
                </a:lnTo>
                <a:cubicBezTo>
                  <a:pt x="2514600" y="1295400"/>
                  <a:pt x="2425700" y="1612900"/>
                  <a:pt x="2336800" y="1612900"/>
                </a:cubicBezTo>
                <a:cubicBezTo>
                  <a:pt x="2235200" y="1612900"/>
                  <a:pt x="2146300" y="1943100"/>
                  <a:pt x="2146300" y="2336800"/>
                </a:cubicBezTo>
                <a:lnTo>
                  <a:pt x="2146300" y="2692400"/>
                </a:lnTo>
                <a:cubicBezTo>
                  <a:pt x="2146300" y="3200400"/>
                  <a:pt x="2362200" y="3416300"/>
                  <a:pt x="2870200" y="3416300"/>
                </a:cubicBezTo>
                <a:close/>
                <a:moveTo>
                  <a:pt x="4140200" y="7734300"/>
                </a:moveTo>
                <a:moveTo>
                  <a:pt x="3581400" y="4127500"/>
                </a:moveTo>
                <a:lnTo>
                  <a:pt x="2146300" y="4127500"/>
                </a:lnTo>
                <a:cubicBezTo>
                  <a:pt x="1955800" y="4127500"/>
                  <a:pt x="1790700" y="4203700"/>
                  <a:pt x="1790700" y="4305300"/>
                </a:cubicBezTo>
                <a:cubicBezTo>
                  <a:pt x="1790700" y="4406900"/>
                  <a:pt x="1714500" y="4483100"/>
                  <a:pt x="1612900" y="4483100"/>
                </a:cubicBezTo>
                <a:cubicBezTo>
                  <a:pt x="1511300" y="4483100"/>
                  <a:pt x="1435100" y="4648200"/>
                  <a:pt x="1435100" y="4851400"/>
                </a:cubicBezTo>
                <a:lnTo>
                  <a:pt x="1435100" y="5562600"/>
                </a:lnTo>
                <a:cubicBezTo>
                  <a:pt x="1435100" y="5765800"/>
                  <a:pt x="1358900" y="5918200"/>
                  <a:pt x="1257300" y="5918200"/>
                </a:cubicBezTo>
                <a:cubicBezTo>
                  <a:pt x="1155700" y="5918200"/>
                  <a:pt x="1079500" y="6007100"/>
                  <a:pt x="1079500" y="6096000"/>
                </a:cubicBezTo>
                <a:cubicBezTo>
                  <a:pt x="1079500" y="6197600"/>
                  <a:pt x="1155700" y="6286500"/>
                  <a:pt x="1257300" y="6286500"/>
                </a:cubicBezTo>
                <a:cubicBezTo>
                  <a:pt x="1358900" y="6286500"/>
                  <a:pt x="1435100" y="6362700"/>
                  <a:pt x="1435100" y="6464300"/>
                </a:cubicBezTo>
                <a:cubicBezTo>
                  <a:pt x="1435100" y="6553200"/>
                  <a:pt x="1600200" y="6642100"/>
                  <a:pt x="1790700" y="6642100"/>
                </a:cubicBezTo>
                <a:lnTo>
                  <a:pt x="3225800" y="6642100"/>
                </a:lnTo>
                <a:cubicBezTo>
                  <a:pt x="3429000" y="6642100"/>
                  <a:pt x="3581400" y="6553200"/>
                  <a:pt x="3581400" y="6464300"/>
                </a:cubicBezTo>
                <a:cubicBezTo>
                  <a:pt x="3581400" y="6362700"/>
                  <a:pt x="3746500" y="6286500"/>
                  <a:pt x="3949700" y="6286500"/>
                </a:cubicBezTo>
                <a:cubicBezTo>
                  <a:pt x="4140200" y="6286500"/>
                  <a:pt x="4305300" y="6121400"/>
                  <a:pt x="4305300" y="5918200"/>
                </a:cubicBezTo>
                <a:cubicBezTo>
                  <a:pt x="4305300" y="5727700"/>
                  <a:pt x="4381500" y="5562600"/>
                  <a:pt x="4483100" y="5562600"/>
                </a:cubicBezTo>
                <a:cubicBezTo>
                  <a:pt x="4584700" y="5562600"/>
                  <a:pt x="4660900" y="5397500"/>
                  <a:pt x="4660900" y="5207000"/>
                </a:cubicBezTo>
                <a:lnTo>
                  <a:pt x="4660900" y="4851400"/>
                </a:lnTo>
                <a:cubicBezTo>
                  <a:pt x="4660900" y="4648200"/>
                  <a:pt x="4495800" y="4483100"/>
                  <a:pt x="4305300" y="4483100"/>
                </a:cubicBezTo>
                <a:cubicBezTo>
                  <a:pt x="4102100" y="4483100"/>
                  <a:pt x="3949700" y="4406900"/>
                  <a:pt x="3949700" y="4305300"/>
                </a:cubicBezTo>
                <a:cubicBezTo>
                  <a:pt x="3949700" y="4203700"/>
                  <a:pt x="3784600" y="4127500"/>
                  <a:pt x="3581400" y="4127500"/>
                </a:cubicBezTo>
                <a:close/>
                <a:moveTo>
                  <a:pt x="3429000" y="77343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5" name="Freeform 3535"/>
          <p:cNvSpPr/>
          <p:nvPr/>
        </p:nvSpPr>
        <p:spPr>
          <a:xfrm rot="0" flipH="0" flipV="0">
            <a:off x="23896585" y="20438491"/>
            <a:ext cx="71247" cy="66713"/>
          </a:xfrm>
          <a:custGeom>
            <a:pathLst>
              <a:path w="8382000" h="7848600">
                <a:moveTo>
                  <a:pt x="2806700" y="0"/>
                </a:moveTo>
                <a:lnTo>
                  <a:pt x="6159500" y="0"/>
                </a:lnTo>
                <a:cubicBezTo>
                  <a:pt x="6718300" y="0"/>
                  <a:pt x="7416800" y="241300"/>
                  <a:pt x="7708900" y="533400"/>
                </a:cubicBezTo>
                <a:cubicBezTo>
                  <a:pt x="8293100" y="1117600"/>
                  <a:pt x="8382000" y="1968500"/>
                  <a:pt x="8001000" y="3479800"/>
                </a:cubicBezTo>
                <a:lnTo>
                  <a:pt x="7442200" y="5753100"/>
                </a:lnTo>
                <a:cubicBezTo>
                  <a:pt x="7023100" y="7416800"/>
                  <a:pt x="6972300" y="7531100"/>
                  <a:pt x="6527800" y="7531100"/>
                </a:cubicBezTo>
                <a:cubicBezTo>
                  <a:pt x="6286500" y="7531100"/>
                  <a:pt x="6096000" y="7289800"/>
                  <a:pt x="6096000" y="6985000"/>
                </a:cubicBezTo>
                <a:cubicBezTo>
                  <a:pt x="6096000" y="6692900"/>
                  <a:pt x="6172200" y="6070600"/>
                  <a:pt x="6273800" y="5600700"/>
                </a:cubicBezTo>
                <a:cubicBezTo>
                  <a:pt x="6362700" y="5130800"/>
                  <a:pt x="6502400" y="4406900"/>
                  <a:pt x="6591300" y="3987800"/>
                </a:cubicBezTo>
                <a:cubicBezTo>
                  <a:pt x="6667500" y="3568700"/>
                  <a:pt x="6832600" y="3225800"/>
                  <a:pt x="6946900" y="3225800"/>
                </a:cubicBezTo>
                <a:cubicBezTo>
                  <a:pt x="7213600" y="3225800"/>
                  <a:pt x="7251700" y="1511300"/>
                  <a:pt x="6997700" y="1257300"/>
                </a:cubicBezTo>
                <a:cubicBezTo>
                  <a:pt x="6896100" y="1155700"/>
                  <a:pt x="6489700" y="1079500"/>
                  <a:pt x="6096000" y="1079500"/>
                </a:cubicBezTo>
                <a:cubicBezTo>
                  <a:pt x="5702300" y="1079500"/>
                  <a:pt x="5384800" y="1231900"/>
                  <a:pt x="5384800" y="1435100"/>
                </a:cubicBezTo>
                <a:cubicBezTo>
                  <a:pt x="5384800" y="1625600"/>
                  <a:pt x="5283200" y="2235200"/>
                  <a:pt x="5156200" y="2781300"/>
                </a:cubicBezTo>
                <a:lnTo>
                  <a:pt x="4292600" y="6502400"/>
                </a:lnTo>
                <a:cubicBezTo>
                  <a:pt x="4051300" y="7531100"/>
                  <a:pt x="3708400" y="7848600"/>
                  <a:pt x="3048000" y="7658100"/>
                </a:cubicBezTo>
                <a:cubicBezTo>
                  <a:pt x="2946400" y="7620000"/>
                  <a:pt x="2870200" y="7416800"/>
                  <a:pt x="2870200" y="7200900"/>
                </a:cubicBezTo>
                <a:cubicBezTo>
                  <a:pt x="2870200" y="6985000"/>
                  <a:pt x="2971800" y="6362700"/>
                  <a:pt x="3086100" y="5816600"/>
                </a:cubicBezTo>
                <a:lnTo>
                  <a:pt x="3606800" y="3505200"/>
                </a:lnTo>
                <a:cubicBezTo>
                  <a:pt x="3733800" y="2959100"/>
                  <a:pt x="3937000" y="2501900"/>
                  <a:pt x="4064000" y="2501900"/>
                </a:cubicBezTo>
                <a:cubicBezTo>
                  <a:pt x="4203700" y="2501900"/>
                  <a:pt x="4305300" y="2184400"/>
                  <a:pt x="4305300" y="1790700"/>
                </a:cubicBezTo>
                <a:cubicBezTo>
                  <a:pt x="4305300" y="698500"/>
                  <a:pt x="2540000" y="939800"/>
                  <a:pt x="2260600" y="2070100"/>
                </a:cubicBezTo>
                <a:lnTo>
                  <a:pt x="1308100" y="5892800"/>
                </a:lnTo>
                <a:cubicBezTo>
                  <a:pt x="901700" y="7493000"/>
                  <a:pt x="876300" y="7531100"/>
                  <a:pt x="431800" y="7531100"/>
                </a:cubicBezTo>
                <a:cubicBezTo>
                  <a:pt x="190500" y="7531100"/>
                  <a:pt x="0" y="7200900"/>
                  <a:pt x="0" y="6807200"/>
                </a:cubicBezTo>
                <a:cubicBezTo>
                  <a:pt x="0" y="6413500"/>
                  <a:pt x="101600" y="5651500"/>
                  <a:pt x="241300" y="5118100"/>
                </a:cubicBezTo>
                <a:lnTo>
                  <a:pt x="1130300" y="1397000"/>
                </a:lnTo>
                <a:cubicBezTo>
                  <a:pt x="1447800" y="127000"/>
                  <a:pt x="1600200" y="0"/>
                  <a:pt x="2806700" y="0"/>
                </a:cubicBezTo>
                <a:close/>
                <a:moveTo>
                  <a:pt x="7035800" y="78740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6" name="Freeform 3536"/>
          <p:cNvSpPr/>
          <p:nvPr/>
        </p:nvSpPr>
        <p:spPr>
          <a:xfrm rot="0" flipH="0" flipV="0">
            <a:off x="23972673" y="20492574"/>
            <a:ext cx="9175" cy="12738"/>
          </a:xfrm>
          <a:custGeom>
            <a:pathLst>
              <a:path w="1079500" h="1498600">
                <a:moveTo>
                  <a:pt x="0" y="1130300"/>
                </a:moveTo>
                <a:lnTo>
                  <a:pt x="0" y="774700"/>
                </a:lnTo>
                <a:cubicBezTo>
                  <a:pt x="0" y="584200"/>
                  <a:pt x="76200" y="342900"/>
                  <a:pt x="177800" y="241300"/>
                </a:cubicBezTo>
                <a:cubicBezTo>
                  <a:pt x="368300" y="50800"/>
                  <a:pt x="838200" y="0"/>
                  <a:pt x="977900" y="152400"/>
                </a:cubicBezTo>
                <a:cubicBezTo>
                  <a:pt x="1028700" y="203200"/>
                  <a:pt x="1079500" y="406400"/>
                  <a:pt x="1079500" y="596900"/>
                </a:cubicBezTo>
                <a:lnTo>
                  <a:pt x="1079500" y="774700"/>
                </a:lnTo>
                <a:cubicBezTo>
                  <a:pt x="1079500" y="1231900"/>
                  <a:pt x="812800" y="1498600"/>
                  <a:pt x="355600" y="1498600"/>
                </a:cubicBezTo>
                <a:cubicBezTo>
                  <a:pt x="165100" y="1498600"/>
                  <a:pt x="0" y="1333500"/>
                  <a:pt x="0" y="1130300"/>
                </a:cubicBezTo>
                <a:close/>
                <a:moveTo>
                  <a:pt x="-241300" y="1511300"/>
                </a:moveTo>
              </a:path>
            </a:pathLst>
          </a:custGeom>
          <a:solidFill>
            <a:srgbClr val="10111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7" name="Rectangle 3537"/>
          <p:cNvSpPr/>
          <p:nvPr/>
        </p:nvSpPr>
        <p:spPr>
          <a:xfrm rot="-169686" flipH="0" flipV="0">
            <a:off x="23473817" y="20466418"/>
            <a:ext cx="1276292" cy="267729"/>
          </a:xfrm>
          <a:prstGeom prst="rect">
            <a:avLst/>
          </a:prstGeom>
        </p:spPr>
      </p:sp>
      <p:sp>
        <p:nvSpPr>
          <p:cNvPr id="3538" name="Freeform 3538"/>
          <p:cNvSpPr/>
          <p:nvPr/>
        </p:nvSpPr>
        <p:spPr>
          <a:xfrm rot="-169686" flipH="0" flipV="0">
            <a:off x="23483999" y="20613249"/>
            <a:ext cx="70253" cy="94322"/>
          </a:xfrm>
          <a:custGeom>
            <a:pathLst>
              <a:path w="5397500" h="7264400">
                <a:moveTo>
                  <a:pt x="165100" y="5219700"/>
                </a:moveTo>
                <a:lnTo>
                  <a:pt x="1219200" y="914400"/>
                </a:lnTo>
                <a:cubicBezTo>
                  <a:pt x="1371600" y="279400"/>
                  <a:pt x="1536700" y="0"/>
                  <a:pt x="1765300" y="0"/>
                </a:cubicBezTo>
                <a:cubicBezTo>
                  <a:pt x="1917700" y="0"/>
                  <a:pt x="2120900" y="203200"/>
                  <a:pt x="2120900" y="355600"/>
                </a:cubicBezTo>
                <a:cubicBezTo>
                  <a:pt x="2120900" y="419100"/>
                  <a:pt x="2070100" y="723900"/>
                  <a:pt x="2006600" y="1028700"/>
                </a:cubicBezTo>
                <a:cubicBezTo>
                  <a:pt x="1943100" y="1333500"/>
                  <a:pt x="1841500" y="1803400"/>
                  <a:pt x="1790700" y="2082800"/>
                </a:cubicBezTo>
                <a:cubicBezTo>
                  <a:pt x="1739900" y="2349500"/>
                  <a:pt x="1638300" y="2578100"/>
                  <a:pt x="1562100" y="2578100"/>
                </a:cubicBezTo>
                <a:cubicBezTo>
                  <a:pt x="1473200" y="2578100"/>
                  <a:pt x="1409700" y="2730500"/>
                  <a:pt x="1409700" y="2933700"/>
                </a:cubicBezTo>
                <a:cubicBezTo>
                  <a:pt x="1409700" y="3124200"/>
                  <a:pt x="1460500" y="3276600"/>
                  <a:pt x="1524000" y="3276600"/>
                </a:cubicBezTo>
                <a:cubicBezTo>
                  <a:pt x="1600200" y="3276600"/>
                  <a:pt x="1841500" y="3048000"/>
                  <a:pt x="2082800" y="2755900"/>
                </a:cubicBezTo>
                <a:lnTo>
                  <a:pt x="2425700" y="2362200"/>
                </a:lnTo>
                <a:cubicBezTo>
                  <a:pt x="2667000" y="2070100"/>
                  <a:pt x="3086100" y="1638300"/>
                  <a:pt x="3352800" y="1397000"/>
                </a:cubicBezTo>
                <a:lnTo>
                  <a:pt x="4419600" y="444500"/>
                </a:lnTo>
                <a:cubicBezTo>
                  <a:pt x="4686300" y="203200"/>
                  <a:pt x="4965700" y="0"/>
                  <a:pt x="5041900" y="0"/>
                </a:cubicBezTo>
                <a:cubicBezTo>
                  <a:pt x="5232400" y="0"/>
                  <a:pt x="5397500" y="215900"/>
                  <a:pt x="5397500" y="469900"/>
                </a:cubicBezTo>
                <a:cubicBezTo>
                  <a:pt x="5397500" y="596900"/>
                  <a:pt x="5295900" y="698500"/>
                  <a:pt x="5168900" y="698500"/>
                </a:cubicBezTo>
                <a:cubicBezTo>
                  <a:pt x="5029200" y="698500"/>
                  <a:pt x="4711700" y="914400"/>
                  <a:pt x="4457700" y="1168400"/>
                </a:cubicBezTo>
                <a:lnTo>
                  <a:pt x="3289300" y="2336800"/>
                </a:lnTo>
                <a:cubicBezTo>
                  <a:pt x="3035300" y="2603500"/>
                  <a:pt x="2819400" y="3022600"/>
                  <a:pt x="2819400" y="3276600"/>
                </a:cubicBezTo>
                <a:cubicBezTo>
                  <a:pt x="2819400" y="3543300"/>
                  <a:pt x="2870200" y="3746500"/>
                  <a:pt x="2933700" y="3746500"/>
                </a:cubicBezTo>
                <a:cubicBezTo>
                  <a:pt x="2997200" y="3746500"/>
                  <a:pt x="3136900" y="4051300"/>
                  <a:pt x="3225800" y="4406900"/>
                </a:cubicBezTo>
                <a:lnTo>
                  <a:pt x="3581400" y="5727700"/>
                </a:lnTo>
                <a:cubicBezTo>
                  <a:pt x="3683000" y="6096000"/>
                  <a:pt x="3759200" y="6591300"/>
                  <a:pt x="3759200" y="6832600"/>
                </a:cubicBezTo>
                <a:cubicBezTo>
                  <a:pt x="3759200" y="7073900"/>
                  <a:pt x="3657600" y="7264400"/>
                  <a:pt x="3517900" y="7264400"/>
                </a:cubicBezTo>
                <a:cubicBezTo>
                  <a:pt x="3251200" y="7264400"/>
                  <a:pt x="3111500" y="7010400"/>
                  <a:pt x="2870200" y="6083300"/>
                </a:cubicBezTo>
                <a:lnTo>
                  <a:pt x="2527300" y="4826000"/>
                </a:lnTo>
                <a:cubicBezTo>
                  <a:pt x="2425700" y="4457700"/>
                  <a:pt x="2349500" y="4013200"/>
                  <a:pt x="2349500" y="3835400"/>
                </a:cubicBezTo>
                <a:cubicBezTo>
                  <a:pt x="2349500" y="3657600"/>
                  <a:pt x="2298700" y="3517900"/>
                  <a:pt x="2235200" y="3517900"/>
                </a:cubicBezTo>
                <a:cubicBezTo>
                  <a:pt x="2108200" y="3517900"/>
                  <a:pt x="1524000" y="3873500"/>
                  <a:pt x="1320800" y="4076700"/>
                </a:cubicBezTo>
                <a:cubicBezTo>
                  <a:pt x="1244600" y="4152900"/>
                  <a:pt x="1181100" y="4330700"/>
                  <a:pt x="1181100" y="4457700"/>
                </a:cubicBezTo>
                <a:cubicBezTo>
                  <a:pt x="1181100" y="4584700"/>
                  <a:pt x="1104900" y="4965700"/>
                  <a:pt x="1016000" y="5321300"/>
                </a:cubicBezTo>
                <a:lnTo>
                  <a:pt x="876300" y="5880100"/>
                </a:lnTo>
                <a:cubicBezTo>
                  <a:pt x="647700" y="6845300"/>
                  <a:pt x="406400" y="7264400"/>
                  <a:pt x="127000" y="7264400"/>
                </a:cubicBezTo>
                <a:cubicBezTo>
                  <a:pt x="63500" y="7264400"/>
                  <a:pt x="0" y="6972300"/>
                  <a:pt x="0" y="6604000"/>
                </a:cubicBezTo>
                <a:lnTo>
                  <a:pt x="0" y="6527800"/>
                </a:lnTo>
                <a:cubicBezTo>
                  <a:pt x="0" y="6159500"/>
                  <a:pt x="76200" y="5575300"/>
                  <a:pt x="165100" y="5219700"/>
                </a:cubicBezTo>
                <a:close/>
                <a:moveTo>
                  <a:pt x="2286000" y="7734300"/>
                </a:moveTo>
              </a:path>
            </a:pathLst>
          </a:custGeom>
          <a:solidFill>
            <a:srgbClr val="010101">
              <a:alpha val="100000"/>
            </a:srgbClr>
          </a:solidFill>
          <a:ln w="164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9" name="Freeform 3539"/>
          <p:cNvSpPr/>
          <p:nvPr/>
        </p:nvSpPr>
        <p:spPr>
          <a:xfrm rot="-169686" flipH="0" flipV="0">
            <a:off x="23553593" y="20647603"/>
            <a:ext cx="53392" cy="63936"/>
          </a:xfrm>
          <a:custGeom>
            <a:pathLst>
              <a:path w="6273800" h="7531100">
                <a:moveTo>
                  <a:pt x="5448300" y="4305300"/>
                </a:moveTo>
                <a:lnTo>
                  <a:pt x="1790700" y="4305300"/>
                </a:lnTo>
                <a:cubicBezTo>
                  <a:pt x="1473200" y="4305300"/>
                  <a:pt x="1409700" y="4356100"/>
                  <a:pt x="1320800" y="4673600"/>
                </a:cubicBezTo>
                <a:lnTo>
                  <a:pt x="1181100" y="5105400"/>
                </a:lnTo>
                <a:cubicBezTo>
                  <a:pt x="1041400" y="5588000"/>
                  <a:pt x="1041400" y="5689600"/>
                  <a:pt x="1219200" y="6007100"/>
                </a:cubicBezTo>
                <a:cubicBezTo>
                  <a:pt x="1308100" y="6159500"/>
                  <a:pt x="1536700" y="6286500"/>
                  <a:pt x="1727200" y="6286500"/>
                </a:cubicBezTo>
                <a:lnTo>
                  <a:pt x="4114800" y="6286500"/>
                </a:lnTo>
                <a:cubicBezTo>
                  <a:pt x="4635500" y="6286500"/>
                  <a:pt x="5016500" y="6540500"/>
                  <a:pt x="5016500" y="6883400"/>
                </a:cubicBezTo>
                <a:cubicBezTo>
                  <a:pt x="5016500" y="7162800"/>
                  <a:pt x="4876800" y="7277100"/>
                  <a:pt x="4305300" y="7454900"/>
                </a:cubicBezTo>
                <a:cubicBezTo>
                  <a:pt x="4152900" y="7493000"/>
                  <a:pt x="3873500" y="7531100"/>
                  <a:pt x="3670300" y="7531100"/>
                </a:cubicBezTo>
                <a:lnTo>
                  <a:pt x="2870200" y="7531100"/>
                </a:lnTo>
                <a:cubicBezTo>
                  <a:pt x="2667000" y="7531100"/>
                  <a:pt x="2349500" y="7505700"/>
                  <a:pt x="2159000" y="7480300"/>
                </a:cubicBezTo>
                <a:lnTo>
                  <a:pt x="1117600" y="7302500"/>
                </a:lnTo>
                <a:cubicBezTo>
                  <a:pt x="927100" y="7264400"/>
                  <a:pt x="660400" y="7124700"/>
                  <a:pt x="520700" y="6985000"/>
                </a:cubicBezTo>
                <a:lnTo>
                  <a:pt x="431800" y="6896100"/>
                </a:lnTo>
                <a:cubicBezTo>
                  <a:pt x="114300" y="6578600"/>
                  <a:pt x="0" y="6286500"/>
                  <a:pt x="0" y="5829300"/>
                </a:cubicBezTo>
                <a:lnTo>
                  <a:pt x="0" y="5384800"/>
                </a:lnTo>
                <a:cubicBezTo>
                  <a:pt x="0" y="5181600"/>
                  <a:pt x="38100" y="4876800"/>
                  <a:pt x="76200" y="4699000"/>
                </a:cubicBezTo>
                <a:lnTo>
                  <a:pt x="215900" y="4165600"/>
                </a:lnTo>
                <a:cubicBezTo>
                  <a:pt x="266700" y="3987800"/>
                  <a:pt x="393700" y="3733800"/>
                  <a:pt x="508000" y="3581400"/>
                </a:cubicBezTo>
                <a:cubicBezTo>
                  <a:pt x="622300" y="3441700"/>
                  <a:pt x="711200" y="3162300"/>
                  <a:pt x="711200" y="2959100"/>
                </a:cubicBezTo>
                <a:lnTo>
                  <a:pt x="711200" y="2870200"/>
                </a:lnTo>
                <a:cubicBezTo>
                  <a:pt x="711200" y="2679700"/>
                  <a:pt x="800100" y="2413000"/>
                  <a:pt x="901700" y="2298700"/>
                </a:cubicBezTo>
                <a:cubicBezTo>
                  <a:pt x="1003300" y="2171700"/>
                  <a:pt x="1117600" y="1917700"/>
                  <a:pt x="1155700" y="1714500"/>
                </a:cubicBezTo>
                <a:lnTo>
                  <a:pt x="1181100" y="1612900"/>
                </a:lnTo>
                <a:cubicBezTo>
                  <a:pt x="1219200" y="1409700"/>
                  <a:pt x="1371600" y="1143000"/>
                  <a:pt x="1511300" y="1003300"/>
                </a:cubicBezTo>
                <a:lnTo>
                  <a:pt x="1714500" y="800100"/>
                </a:lnTo>
                <a:cubicBezTo>
                  <a:pt x="1854200" y="660400"/>
                  <a:pt x="2133600" y="469900"/>
                  <a:pt x="2336800" y="368300"/>
                </a:cubicBezTo>
                <a:lnTo>
                  <a:pt x="2413000" y="342900"/>
                </a:lnTo>
                <a:cubicBezTo>
                  <a:pt x="2933700" y="88900"/>
                  <a:pt x="3263900" y="0"/>
                  <a:pt x="3670300" y="0"/>
                </a:cubicBezTo>
                <a:lnTo>
                  <a:pt x="4292600" y="0"/>
                </a:lnTo>
                <a:cubicBezTo>
                  <a:pt x="4495800" y="0"/>
                  <a:pt x="4787900" y="76200"/>
                  <a:pt x="4953000" y="165100"/>
                </a:cubicBezTo>
                <a:lnTo>
                  <a:pt x="5207000" y="317500"/>
                </a:lnTo>
                <a:cubicBezTo>
                  <a:pt x="5359400" y="406400"/>
                  <a:pt x="5600700" y="596900"/>
                  <a:pt x="5740400" y="736600"/>
                </a:cubicBezTo>
                <a:lnTo>
                  <a:pt x="5842000" y="825500"/>
                </a:lnTo>
                <a:cubicBezTo>
                  <a:pt x="6121400" y="1117600"/>
                  <a:pt x="6273800" y="1536700"/>
                  <a:pt x="6273800" y="2070100"/>
                </a:cubicBezTo>
                <a:lnTo>
                  <a:pt x="6273800" y="2336800"/>
                </a:lnTo>
                <a:cubicBezTo>
                  <a:pt x="6273800" y="2527300"/>
                  <a:pt x="6235700" y="2844800"/>
                  <a:pt x="6184900" y="3009900"/>
                </a:cubicBezTo>
                <a:lnTo>
                  <a:pt x="6032500" y="3543300"/>
                </a:lnTo>
                <a:cubicBezTo>
                  <a:pt x="5829300" y="4267200"/>
                  <a:pt x="5791200" y="4305300"/>
                  <a:pt x="5448300" y="4305300"/>
                </a:cubicBezTo>
                <a:close/>
                <a:moveTo>
                  <a:pt x="2463800" y="7429500"/>
                </a:moveTo>
                <a:moveTo>
                  <a:pt x="2324100" y="3238500"/>
                </a:moveTo>
                <a:lnTo>
                  <a:pt x="4559300" y="3238500"/>
                </a:lnTo>
                <a:cubicBezTo>
                  <a:pt x="4775200" y="3238500"/>
                  <a:pt x="4978400" y="3098800"/>
                  <a:pt x="5054600" y="2895600"/>
                </a:cubicBezTo>
                <a:lnTo>
                  <a:pt x="5067300" y="2844800"/>
                </a:lnTo>
                <a:cubicBezTo>
                  <a:pt x="5321300" y="2171700"/>
                  <a:pt x="5143500" y="1397000"/>
                  <a:pt x="4673600" y="1219200"/>
                </a:cubicBezTo>
                <a:lnTo>
                  <a:pt x="4622800" y="1206500"/>
                </a:lnTo>
                <a:cubicBezTo>
                  <a:pt x="4445000" y="1143000"/>
                  <a:pt x="4140200" y="1079500"/>
                  <a:pt x="3937000" y="1079500"/>
                </a:cubicBezTo>
                <a:lnTo>
                  <a:pt x="3683000" y="1079500"/>
                </a:lnTo>
                <a:cubicBezTo>
                  <a:pt x="3479800" y="1079500"/>
                  <a:pt x="3162300" y="1168400"/>
                  <a:pt x="2971800" y="1282700"/>
                </a:cubicBezTo>
                <a:cubicBezTo>
                  <a:pt x="2768600" y="1397000"/>
                  <a:pt x="2527300" y="1524000"/>
                  <a:pt x="2413000" y="1562100"/>
                </a:cubicBezTo>
                <a:cubicBezTo>
                  <a:pt x="2311400" y="1612900"/>
                  <a:pt x="2159000" y="1790700"/>
                  <a:pt x="2082800" y="1968500"/>
                </a:cubicBezTo>
                <a:lnTo>
                  <a:pt x="1917700" y="2374900"/>
                </a:lnTo>
                <a:cubicBezTo>
                  <a:pt x="1765300" y="2743200"/>
                  <a:pt x="1752600" y="3009900"/>
                  <a:pt x="1879600" y="3136900"/>
                </a:cubicBezTo>
                <a:cubicBezTo>
                  <a:pt x="1930400" y="3187700"/>
                  <a:pt x="2133600" y="3238500"/>
                  <a:pt x="2324100" y="3238500"/>
                </a:cubicBezTo>
                <a:close/>
                <a:moveTo>
                  <a:pt x="3530600" y="74295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0" name="Freeform 3540"/>
          <p:cNvSpPr/>
          <p:nvPr/>
        </p:nvSpPr>
        <p:spPr>
          <a:xfrm rot="-169686" flipH="0" flipV="0">
            <a:off x="23670283" y="20612272"/>
            <a:ext cx="27452" cy="93263"/>
          </a:xfrm>
          <a:custGeom>
            <a:pathLst>
              <a:path w="3225800" h="10985500">
                <a:moveTo>
                  <a:pt x="3225800" y="546100"/>
                </a:moveTo>
                <a:lnTo>
                  <a:pt x="3225800" y="901700"/>
                </a:lnTo>
                <a:cubicBezTo>
                  <a:pt x="3225800" y="1346200"/>
                  <a:pt x="3136900" y="1435100"/>
                  <a:pt x="2679700" y="1435100"/>
                </a:cubicBezTo>
                <a:cubicBezTo>
                  <a:pt x="2489200" y="1435100"/>
                  <a:pt x="2286000" y="1333500"/>
                  <a:pt x="2235200" y="1219200"/>
                </a:cubicBezTo>
                <a:cubicBezTo>
                  <a:pt x="2120900" y="939800"/>
                  <a:pt x="2120900" y="939800"/>
                  <a:pt x="2311400" y="584200"/>
                </a:cubicBezTo>
                <a:lnTo>
                  <a:pt x="2451100" y="317500"/>
                </a:lnTo>
                <a:cubicBezTo>
                  <a:pt x="2540000" y="152400"/>
                  <a:pt x="2717800" y="0"/>
                  <a:pt x="2832100" y="0"/>
                </a:cubicBezTo>
                <a:cubicBezTo>
                  <a:pt x="3124200" y="0"/>
                  <a:pt x="3225800" y="127000"/>
                  <a:pt x="3225800" y="546100"/>
                </a:cubicBezTo>
                <a:close/>
                <a:moveTo>
                  <a:pt x="11049000" y="10985500"/>
                </a:moveTo>
                <a:moveTo>
                  <a:pt x="2413000" y="4826000"/>
                </a:moveTo>
                <a:lnTo>
                  <a:pt x="1016000" y="10198100"/>
                </a:lnTo>
                <a:cubicBezTo>
                  <a:pt x="977900" y="10388600"/>
                  <a:pt x="838200" y="10629900"/>
                  <a:pt x="736600" y="10744200"/>
                </a:cubicBezTo>
                <a:cubicBezTo>
                  <a:pt x="482600" y="10985500"/>
                  <a:pt x="406400" y="10985500"/>
                  <a:pt x="177800" y="10756900"/>
                </a:cubicBezTo>
                <a:cubicBezTo>
                  <a:pt x="76200" y="10668000"/>
                  <a:pt x="0" y="10439400"/>
                  <a:pt x="25400" y="10261600"/>
                </a:cubicBezTo>
                <a:lnTo>
                  <a:pt x="101600" y="9283700"/>
                </a:lnTo>
                <a:cubicBezTo>
                  <a:pt x="114300" y="9105900"/>
                  <a:pt x="177800" y="8801100"/>
                  <a:pt x="228600" y="8597900"/>
                </a:cubicBezTo>
                <a:lnTo>
                  <a:pt x="1155700" y="5105400"/>
                </a:lnTo>
                <a:cubicBezTo>
                  <a:pt x="1206500" y="4914900"/>
                  <a:pt x="1244600" y="4737100"/>
                  <a:pt x="1244600" y="4711700"/>
                </a:cubicBezTo>
                <a:cubicBezTo>
                  <a:pt x="1244600" y="4686300"/>
                  <a:pt x="1257300" y="4521200"/>
                  <a:pt x="1282700" y="4343400"/>
                </a:cubicBezTo>
                <a:lnTo>
                  <a:pt x="1295400" y="4178300"/>
                </a:lnTo>
                <a:cubicBezTo>
                  <a:pt x="1320800" y="4013200"/>
                  <a:pt x="1435100" y="3759200"/>
                  <a:pt x="1562100" y="3632200"/>
                </a:cubicBezTo>
                <a:cubicBezTo>
                  <a:pt x="1790700" y="3403600"/>
                  <a:pt x="2247900" y="3340100"/>
                  <a:pt x="2413000" y="3505200"/>
                </a:cubicBezTo>
                <a:cubicBezTo>
                  <a:pt x="2463800" y="3543300"/>
                  <a:pt x="2501900" y="3746500"/>
                  <a:pt x="2501900" y="3949700"/>
                </a:cubicBezTo>
                <a:lnTo>
                  <a:pt x="2501900" y="4127500"/>
                </a:lnTo>
                <a:cubicBezTo>
                  <a:pt x="2501900" y="4330700"/>
                  <a:pt x="2463800" y="4635500"/>
                  <a:pt x="2413000" y="4826000"/>
                </a:cubicBezTo>
                <a:close/>
                <a:moveTo>
                  <a:pt x="6769100" y="109855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1" name="Freeform 3541"/>
          <p:cNvSpPr/>
          <p:nvPr/>
        </p:nvSpPr>
        <p:spPr>
          <a:xfrm rot="-169686" flipH="0" flipV="0">
            <a:off x="23698082" y="20613548"/>
            <a:ext cx="51338" cy="94341"/>
          </a:xfrm>
          <a:custGeom>
            <a:pathLst>
              <a:path w="6032500" h="11112500">
                <a:moveTo>
                  <a:pt x="228600" y="6908800"/>
                </a:moveTo>
                <a:lnTo>
                  <a:pt x="1168400" y="2844800"/>
                </a:lnTo>
                <a:cubicBezTo>
                  <a:pt x="1663700" y="774700"/>
                  <a:pt x="2425700" y="0"/>
                  <a:pt x="3987800" y="0"/>
                </a:cubicBezTo>
                <a:cubicBezTo>
                  <a:pt x="4889500" y="0"/>
                  <a:pt x="5727700" y="889000"/>
                  <a:pt x="5727700" y="1828800"/>
                </a:cubicBezTo>
                <a:cubicBezTo>
                  <a:pt x="5727700" y="2489200"/>
                  <a:pt x="5435600" y="3187700"/>
                  <a:pt x="5054600" y="3416300"/>
                </a:cubicBezTo>
                <a:cubicBezTo>
                  <a:pt x="4533900" y="3746500"/>
                  <a:pt x="4546600" y="3848100"/>
                  <a:pt x="5194300" y="4381500"/>
                </a:cubicBezTo>
                <a:cubicBezTo>
                  <a:pt x="6032500" y="5080000"/>
                  <a:pt x="5829300" y="7226300"/>
                  <a:pt x="4699000" y="9601200"/>
                </a:cubicBezTo>
                <a:cubicBezTo>
                  <a:pt x="4114800" y="10845800"/>
                  <a:pt x="3657600" y="11112500"/>
                  <a:pt x="2120900" y="11112500"/>
                </a:cubicBezTo>
                <a:lnTo>
                  <a:pt x="2082800" y="11112500"/>
                </a:lnTo>
                <a:cubicBezTo>
                  <a:pt x="787400" y="11112500"/>
                  <a:pt x="0" y="10312400"/>
                  <a:pt x="0" y="9017000"/>
                </a:cubicBezTo>
                <a:lnTo>
                  <a:pt x="0" y="8902700"/>
                </a:lnTo>
                <a:cubicBezTo>
                  <a:pt x="0" y="8343900"/>
                  <a:pt x="101600" y="7442200"/>
                  <a:pt x="228600" y="6908800"/>
                </a:cubicBezTo>
                <a:close/>
                <a:moveTo>
                  <a:pt x="3187700" y="10604500"/>
                </a:moveTo>
                <a:moveTo>
                  <a:pt x="2654300" y="3581400"/>
                </a:moveTo>
                <a:lnTo>
                  <a:pt x="3073400" y="3581400"/>
                </a:lnTo>
                <a:cubicBezTo>
                  <a:pt x="3352800" y="3581400"/>
                  <a:pt x="3746500" y="3416300"/>
                  <a:pt x="3937000" y="3225800"/>
                </a:cubicBezTo>
                <a:lnTo>
                  <a:pt x="4292600" y="2870200"/>
                </a:lnTo>
                <a:cubicBezTo>
                  <a:pt x="4495800" y="2667000"/>
                  <a:pt x="4660900" y="2273300"/>
                  <a:pt x="4660900" y="1993900"/>
                </a:cubicBezTo>
                <a:lnTo>
                  <a:pt x="4660900" y="1943100"/>
                </a:lnTo>
                <a:cubicBezTo>
                  <a:pt x="4660900" y="1295400"/>
                  <a:pt x="4432300" y="1066800"/>
                  <a:pt x="3784600" y="1066800"/>
                </a:cubicBezTo>
                <a:lnTo>
                  <a:pt x="3733800" y="1066800"/>
                </a:lnTo>
                <a:cubicBezTo>
                  <a:pt x="3073400" y="1066800"/>
                  <a:pt x="2501900" y="1651000"/>
                  <a:pt x="2501900" y="2298700"/>
                </a:cubicBezTo>
                <a:lnTo>
                  <a:pt x="2501900" y="2349500"/>
                </a:lnTo>
                <a:cubicBezTo>
                  <a:pt x="2501900" y="2628900"/>
                  <a:pt x="2425700" y="2870200"/>
                  <a:pt x="2324100" y="2870200"/>
                </a:cubicBezTo>
                <a:cubicBezTo>
                  <a:pt x="2222500" y="2870200"/>
                  <a:pt x="2146300" y="3022600"/>
                  <a:pt x="2146300" y="3225800"/>
                </a:cubicBezTo>
                <a:cubicBezTo>
                  <a:pt x="2146300" y="3416300"/>
                  <a:pt x="2374900" y="3581400"/>
                  <a:pt x="2654300" y="3581400"/>
                </a:cubicBezTo>
                <a:close/>
                <a:moveTo>
                  <a:pt x="6515100" y="10604500"/>
                </a:moveTo>
                <a:moveTo>
                  <a:pt x="1066800" y="8039100"/>
                </a:moveTo>
                <a:lnTo>
                  <a:pt x="1066800" y="9169400"/>
                </a:lnTo>
                <a:cubicBezTo>
                  <a:pt x="1066800" y="9817100"/>
                  <a:pt x="1295400" y="10033000"/>
                  <a:pt x="1943100" y="10033000"/>
                </a:cubicBezTo>
                <a:lnTo>
                  <a:pt x="2717800" y="10033000"/>
                </a:lnTo>
                <a:cubicBezTo>
                  <a:pt x="3302000" y="10033000"/>
                  <a:pt x="3937000" y="9474200"/>
                  <a:pt x="3937000" y="8966200"/>
                </a:cubicBezTo>
                <a:cubicBezTo>
                  <a:pt x="3937000" y="8763000"/>
                  <a:pt x="4013200" y="8597900"/>
                  <a:pt x="4114800" y="8597900"/>
                </a:cubicBezTo>
                <a:cubicBezTo>
                  <a:pt x="4216400" y="8597900"/>
                  <a:pt x="4292600" y="8369300"/>
                  <a:pt x="4292600" y="8089900"/>
                </a:cubicBezTo>
                <a:lnTo>
                  <a:pt x="4292600" y="7315200"/>
                </a:lnTo>
                <a:cubicBezTo>
                  <a:pt x="4292600" y="7035800"/>
                  <a:pt x="4381500" y="6807200"/>
                  <a:pt x="4470400" y="6807200"/>
                </a:cubicBezTo>
                <a:cubicBezTo>
                  <a:pt x="4572000" y="6807200"/>
                  <a:pt x="4660900" y="6578600"/>
                  <a:pt x="4660900" y="6299200"/>
                </a:cubicBezTo>
                <a:lnTo>
                  <a:pt x="4660900" y="5168900"/>
                </a:lnTo>
                <a:cubicBezTo>
                  <a:pt x="4660900" y="4889500"/>
                  <a:pt x="4495800" y="4660900"/>
                  <a:pt x="4292600" y="4660900"/>
                </a:cubicBezTo>
                <a:cubicBezTo>
                  <a:pt x="4102100" y="4660900"/>
                  <a:pt x="3937000" y="4572000"/>
                  <a:pt x="3937000" y="4483100"/>
                </a:cubicBezTo>
                <a:cubicBezTo>
                  <a:pt x="3937000" y="4381500"/>
                  <a:pt x="3708400" y="4292600"/>
                  <a:pt x="3429000" y="4292600"/>
                </a:cubicBezTo>
                <a:lnTo>
                  <a:pt x="3378200" y="4292600"/>
                </a:lnTo>
                <a:cubicBezTo>
                  <a:pt x="3086100" y="4292600"/>
                  <a:pt x="2857500" y="4381500"/>
                  <a:pt x="2857500" y="4483100"/>
                </a:cubicBezTo>
                <a:cubicBezTo>
                  <a:pt x="2857500" y="4572000"/>
                  <a:pt x="2705100" y="4660900"/>
                  <a:pt x="2501900" y="4660900"/>
                </a:cubicBezTo>
                <a:cubicBezTo>
                  <a:pt x="2044700" y="4660900"/>
                  <a:pt x="1790700" y="4914900"/>
                  <a:pt x="1790700" y="5372100"/>
                </a:cubicBezTo>
                <a:cubicBezTo>
                  <a:pt x="1790700" y="5575300"/>
                  <a:pt x="1701800" y="5727700"/>
                  <a:pt x="1612900" y="5727700"/>
                </a:cubicBezTo>
                <a:cubicBezTo>
                  <a:pt x="1511300" y="5727700"/>
                  <a:pt x="1422400" y="5956300"/>
                  <a:pt x="1422400" y="6248400"/>
                </a:cubicBezTo>
                <a:lnTo>
                  <a:pt x="1422400" y="7023100"/>
                </a:lnTo>
                <a:cubicBezTo>
                  <a:pt x="1422400" y="7302500"/>
                  <a:pt x="1346200" y="7531100"/>
                  <a:pt x="1244600" y="7531100"/>
                </a:cubicBezTo>
                <a:cubicBezTo>
                  <a:pt x="1155700" y="7531100"/>
                  <a:pt x="1066800" y="7759700"/>
                  <a:pt x="1066800" y="8039100"/>
                </a:cubicBezTo>
                <a:close/>
                <a:moveTo>
                  <a:pt x="2057400" y="106045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2" name="Freeform 3542"/>
          <p:cNvSpPr/>
          <p:nvPr/>
        </p:nvSpPr>
        <p:spPr>
          <a:xfrm rot="-169686" flipH="0" flipV="0">
            <a:off x="23751744" y="20637697"/>
            <a:ext cx="58256" cy="66955"/>
          </a:xfrm>
          <a:custGeom>
            <a:pathLst>
              <a:path w="6845300" h="7886700">
                <a:moveTo>
                  <a:pt x="3644900" y="4419600"/>
                </a:moveTo>
                <a:lnTo>
                  <a:pt x="2806700" y="4419600"/>
                </a:lnTo>
                <a:cubicBezTo>
                  <a:pt x="2247900" y="4419600"/>
                  <a:pt x="1790700" y="4546600"/>
                  <a:pt x="1790700" y="4686300"/>
                </a:cubicBezTo>
                <a:cubicBezTo>
                  <a:pt x="1790700" y="5308600"/>
                  <a:pt x="1181100" y="7366000"/>
                  <a:pt x="927100" y="7620000"/>
                </a:cubicBezTo>
                <a:cubicBezTo>
                  <a:pt x="673100" y="7874000"/>
                  <a:pt x="419100" y="7886700"/>
                  <a:pt x="177800" y="7645400"/>
                </a:cubicBezTo>
                <a:cubicBezTo>
                  <a:pt x="76200" y="7556500"/>
                  <a:pt x="0" y="7315200"/>
                  <a:pt x="0" y="7112000"/>
                </a:cubicBezTo>
                <a:cubicBezTo>
                  <a:pt x="0" y="6908800"/>
                  <a:pt x="76200" y="6756400"/>
                  <a:pt x="177800" y="6756400"/>
                </a:cubicBezTo>
                <a:cubicBezTo>
                  <a:pt x="368300" y="6756400"/>
                  <a:pt x="482600" y="6235700"/>
                  <a:pt x="622300" y="4826000"/>
                </a:cubicBezTo>
                <a:cubicBezTo>
                  <a:pt x="660400" y="4356100"/>
                  <a:pt x="800100" y="3543300"/>
                  <a:pt x="939800" y="3009900"/>
                </a:cubicBezTo>
                <a:lnTo>
                  <a:pt x="1168400" y="2057400"/>
                </a:lnTo>
                <a:cubicBezTo>
                  <a:pt x="1574800" y="419100"/>
                  <a:pt x="1638300" y="304800"/>
                  <a:pt x="2082800" y="304800"/>
                </a:cubicBezTo>
                <a:cubicBezTo>
                  <a:pt x="2311400" y="304800"/>
                  <a:pt x="2514600" y="622300"/>
                  <a:pt x="2514600" y="1016000"/>
                </a:cubicBezTo>
                <a:cubicBezTo>
                  <a:pt x="2514600" y="1409700"/>
                  <a:pt x="2425700" y="1727200"/>
                  <a:pt x="2324100" y="1727200"/>
                </a:cubicBezTo>
                <a:cubicBezTo>
                  <a:pt x="2235200" y="1727200"/>
                  <a:pt x="2146300" y="2133600"/>
                  <a:pt x="2146300" y="2628900"/>
                </a:cubicBezTo>
                <a:cubicBezTo>
                  <a:pt x="2146300" y="3124200"/>
                  <a:pt x="2603500" y="3530600"/>
                  <a:pt x="3162300" y="3530600"/>
                </a:cubicBezTo>
                <a:lnTo>
                  <a:pt x="4000500" y="3530600"/>
                </a:lnTo>
                <a:cubicBezTo>
                  <a:pt x="4559300" y="3530600"/>
                  <a:pt x="5105400" y="3441700"/>
                  <a:pt x="5194300" y="3352800"/>
                </a:cubicBezTo>
                <a:cubicBezTo>
                  <a:pt x="5295900" y="3251200"/>
                  <a:pt x="5372100" y="2768600"/>
                  <a:pt x="5372100" y="2273300"/>
                </a:cubicBezTo>
                <a:cubicBezTo>
                  <a:pt x="5372100" y="1778000"/>
                  <a:pt x="5435600" y="1143000"/>
                  <a:pt x="5511800" y="850900"/>
                </a:cubicBezTo>
                <a:cubicBezTo>
                  <a:pt x="5676900" y="254000"/>
                  <a:pt x="6083300" y="0"/>
                  <a:pt x="6629400" y="177800"/>
                </a:cubicBezTo>
                <a:cubicBezTo>
                  <a:pt x="6845300" y="241300"/>
                  <a:pt x="6845300" y="241300"/>
                  <a:pt x="6680200" y="1460500"/>
                </a:cubicBezTo>
                <a:cubicBezTo>
                  <a:pt x="6604000" y="2006600"/>
                  <a:pt x="6438900" y="2451100"/>
                  <a:pt x="6311900" y="2451100"/>
                </a:cubicBezTo>
                <a:cubicBezTo>
                  <a:pt x="6083300" y="2451100"/>
                  <a:pt x="5981700" y="2895600"/>
                  <a:pt x="5829300" y="4381500"/>
                </a:cubicBezTo>
                <a:cubicBezTo>
                  <a:pt x="5613400" y="6616700"/>
                  <a:pt x="5118100" y="7823200"/>
                  <a:pt x="4432300" y="7823200"/>
                </a:cubicBezTo>
                <a:cubicBezTo>
                  <a:pt x="4368800" y="7823200"/>
                  <a:pt x="4305300" y="7429500"/>
                  <a:pt x="4305300" y="6934200"/>
                </a:cubicBezTo>
                <a:cubicBezTo>
                  <a:pt x="4305300" y="6438900"/>
                  <a:pt x="4381500" y="6032500"/>
                  <a:pt x="4483100" y="6032500"/>
                </a:cubicBezTo>
                <a:cubicBezTo>
                  <a:pt x="4584700" y="6032500"/>
                  <a:pt x="4660900" y="5676900"/>
                  <a:pt x="4660900" y="5232400"/>
                </a:cubicBezTo>
                <a:cubicBezTo>
                  <a:pt x="4660900" y="4787900"/>
                  <a:pt x="4203700" y="4419600"/>
                  <a:pt x="3644900" y="4419600"/>
                </a:cubicBezTo>
                <a:close/>
                <a:moveTo>
                  <a:pt x="3657600" y="74295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3" name="Freeform 3543"/>
          <p:cNvSpPr/>
          <p:nvPr/>
        </p:nvSpPr>
        <p:spPr>
          <a:xfrm rot="-169686" flipH="0" flipV="0">
            <a:off x="23815729" y="20643976"/>
            <a:ext cx="51879" cy="63828"/>
          </a:xfrm>
          <a:custGeom>
            <a:pathLst>
              <a:path w="6096000" h="7518400">
                <a:moveTo>
                  <a:pt x="3581400" y="7518400"/>
                </a:moveTo>
                <a:lnTo>
                  <a:pt x="1435100" y="7518400"/>
                </a:lnTo>
                <a:cubicBezTo>
                  <a:pt x="1041400" y="7518400"/>
                  <a:pt x="723900" y="7442200"/>
                  <a:pt x="723900" y="7340600"/>
                </a:cubicBezTo>
                <a:cubicBezTo>
                  <a:pt x="723900" y="7251700"/>
                  <a:pt x="635000" y="7162800"/>
                  <a:pt x="533400" y="7162800"/>
                </a:cubicBezTo>
                <a:cubicBezTo>
                  <a:pt x="444500" y="7162800"/>
                  <a:pt x="355600" y="7086600"/>
                  <a:pt x="355600" y="6985000"/>
                </a:cubicBezTo>
                <a:cubicBezTo>
                  <a:pt x="355600" y="6883400"/>
                  <a:pt x="279400" y="6807200"/>
                  <a:pt x="177800" y="6807200"/>
                </a:cubicBezTo>
                <a:cubicBezTo>
                  <a:pt x="76200" y="6807200"/>
                  <a:pt x="0" y="6489700"/>
                  <a:pt x="0" y="6096000"/>
                </a:cubicBezTo>
                <a:lnTo>
                  <a:pt x="0" y="5016500"/>
                </a:lnTo>
                <a:cubicBezTo>
                  <a:pt x="0" y="4622800"/>
                  <a:pt x="76200" y="4292600"/>
                  <a:pt x="177800" y="4292600"/>
                </a:cubicBezTo>
                <a:cubicBezTo>
                  <a:pt x="279400" y="4292600"/>
                  <a:pt x="355600" y="3975100"/>
                  <a:pt x="355600" y="3581400"/>
                </a:cubicBezTo>
                <a:cubicBezTo>
                  <a:pt x="355600" y="3187700"/>
                  <a:pt x="444500" y="2857500"/>
                  <a:pt x="533400" y="2857500"/>
                </a:cubicBezTo>
                <a:cubicBezTo>
                  <a:pt x="635000" y="2857500"/>
                  <a:pt x="723900" y="2540000"/>
                  <a:pt x="723900" y="2146300"/>
                </a:cubicBezTo>
                <a:cubicBezTo>
                  <a:pt x="723900" y="1752600"/>
                  <a:pt x="800100" y="1422400"/>
                  <a:pt x="901700" y="1422400"/>
                </a:cubicBezTo>
                <a:cubicBezTo>
                  <a:pt x="990600" y="1422400"/>
                  <a:pt x="1079500" y="1104900"/>
                  <a:pt x="1079500" y="711200"/>
                </a:cubicBezTo>
                <a:cubicBezTo>
                  <a:pt x="1079500" y="317500"/>
                  <a:pt x="1320800" y="0"/>
                  <a:pt x="1612900" y="0"/>
                </a:cubicBezTo>
                <a:cubicBezTo>
                  <a:pt x="1905000" y="0"/>
                  <a:pt x="2146300" y="152400"/>
                  <a:pt x="2146300" y="355600"/>
                </a:cubicBezTo>
                <a:cubicBezTo>
                  <a:pt x="2146300" y="546100"/>
                  <a:pt x="2070100" y="711200"/>
                  <a:pt x="1968500" y="711200"/>
                </a:cubicBezTo>
                <a:cubicBezTo>
                  <a:pt x="1879600" y="711200"/>
                  <a:pt x="1790700" y="1028700"/>
                  <a:pt x="1790700" y="1422400"/>
                </a:cubicBezTo>
                <a:lnTo>
                  <a:pt x="1790700" y="1790700"/>
                </a:lnTo>
                <a:cubicBezTo>
                  <a:pt x="1790700" y="2184400"/>
                  <a:pt x="1714500" y="2501900"/>
                  <a:pt x="1612900" y="2501900"/>
                </a:cubicBezTo>
                <a:cubicBezTo>
                  <a:pt x="1511300" y="2501900"/>
                  <a:pt x="1435100" y="2832100"/>
                  <a:pt x="1435100" y="3225800"/>
                </a:cubicBezTo>
                <a:cubicBezTo>
                  <a:pt x="1435100" y="3619500"/>
                  <a:pt x="1358900" y="3937000"/>
                  <a:pt x="1257300" y="3937000"/>
                </a:cubicBezTo>
                <a:cubicBezTo>
                  <a:pt x="1155700" y="3937000"/>
                  <a:pt x="1079500" y="4267200"/>
                  <a:pt x="1079500" y="4660900"/>
                </a:cubicBezTo>
                <a:cubicBezTo>
                  <a:pt x="1079500" y="5054600"/>
                  <a:pt x="990600" y="5372100"/>
                  <a:pt x="901700" y="5372100"/>
                </a:cubicBezTo>
                <a:cubicBezTo>
                  <a:pt x="800100" y="5372100"/>
                  <a:pt x="723900" y="5537200"/>
                  <a:pt x="723900" y="5727700"/>
                </a:cubicBezTo>
                <a:cubicBezTo>
                  <a:pt x="723900" y="5930900"/>
                  <a:pt x="800100" y="6096000"/>
                  <a:pt x="901700" y="6096000"/>
                </a:cubicBezTo>
                <a:cubicBezTo>
                  <a:pt x="990600" y="6096000"/>
                  <a:pt x="1079500" y="6172200"/>
                  <a:pt x="1079500" y="6273800"/>
                </a:cubicBezTo>
                <a:cubicBezTo>
                  <a:pt x="1079500" y="6362700"/>
                  <a:pt x="1397000" y="6451600"/>
                  <a:pt x="1790700" y="6451600"/>
                </a:cubicBezTo>
                <a:lnTo>
                  <a:pt x="3225800" y="6451600"/>
                </a:lnTo>
                <a:cubicBezTo>
                  <a:pt x="3644900" y="6451600"/>
                  <a:pt x="3949700" y="6146800"/>
                  <a:pt x="3949700" y="5727700"/>
                </a:cubicBezTo>
                <a:cubicBezTo>
                  <a:pt x="3949700" y="5334000"/>
                  <a:pt x="4025900" y="5016500"/>
                  <a:pt x="4127500" y="5016500"/>
                </a:cubicBezTo>
                <a:cubicBezTo>
                  <a:pt x="4229100" y="5016500"/>
                  <a:pt x="4305300" y="4686300"/>
                  <a:pt x="4305300" y="4292600"/>
                </a:cubicBezTo>
                <a:cubicBezTo>
                  <a:pt x="4305300" y="3898900"/>
                  <a:pt x="4381500" y="3581400"/>
                  <a:pt x="4483100" y="3581400"/>
                </a:cubicBezTo>
                <a:cubicBezTo>
                  <a:pt x="4584700" y="3581400"/>
                  <a:pt x="4660900" y="3251200"/>
                  <a:pt x="4660900" y="2857500"/>
                </a:cubicBezTo>
                <a:lnTo>
                  <a:pt x="4660900" y="2501900"/>
                </a:lnTo>
                <a:cubicBezTo>
                  <a:pt x="4660900" y="2108200"/>
                  <a:pt x="4737100" y="1790700"/>
                  <a:pt x="4838700" y="1790700"/>
                </a:cubicBezTo>
                <a:cubicBezTo>
                  <a:pt x="4940300" y="1790700"/>
                  <a:pt x="5016500" y="1460500"/>
                  <a:pt x="5016500" y="1066800"/>
                </a:cubicBezTo>
                <a:cubicBezTo>
                  <a:pt x="5016500" y="673100"/>
                  <a:pt x="5105400" y="355600"/>
                  <a:pt x="5194300" y="355600"/>
                </a:cubicBezTo>
                <a:cubicBezTo>
                  <a:pt x="5295900" y="355600"/>
                  <a:pt x="5384800" y="266700"/>
                  <a:pt x="5384800" y="177800"/>
                </a:cubicBezTo>
                <a:cubicBezTo>
                  <a:pt x="5384800" y="76200"/>
                  <a:pt x="5537200" y="0"/>
                  <a:pt x="5740400" y="0"/>
                </a:cubicBezTo>
                <a:cubicBezTo>
                  <a:pt x="5930900" y="0"/>
                  <a:pt x="6096000" y="241300"/>
                  <a:pt x="6096000" y="533400"/>
                </a:cubicBezTo>
                <a:cubicBezTo>
                  <a:pt x="6096000" y="825500"/>
                  <a:pt x="6019800" y="1066800"/>
                  <a:pt x="5918200" y="1066800"/>
                </a:cubicBezTo>
                <a:cubicBezTo>
                  <a:pt x="5816600" y="1066800"/>
                  <a:pt x="5740400" y="1397000"/>
                  <a:pt x="5740400" y="1790700"/>
                </a:cubicBezTo>
                <a:lnTo>
                  <a:pt x="5740400" y="2146300"/>
                </a:lnTo>
                <a:cubicBezTo>
                  <a:pt x="5740400" y="2540000"/>
                  <a:pt x="5651500" y="2857500"/>
                  <a:pt x="5562600" y="2857500"/>
                </a:cubicBezTo>
                <a:cubicBezTo>
                  <a:pt x="5461000" y="2857500"/>
                  <a:pt x="5384800" y="3187700"/>
                  <a:pt x="5384800" y="3581400"/>
                </a:cubicBezTo>
                <a:cubicBezTo>
                  <a:pt x="5384800" y="3975100"/>
                  <a:pt x="5295900" y="4292600"/>
                  <a:pt x="5194300" y="4292600"/>
                </a:cubicBezTo>
                <a:cubicBezTo>
                  <a:pt x="5105400" y="4292600"/>
                  <a:pt x="5016500" y="4622800"/>
                  <a:pt x="5016500" y="5016500"/>
                </a:cubicBezTo>
                <a:cubicBezTo>
                  <a:pt x="5016500" y="5410200"/>
                  <a:pt x="4940300" y="5727700"/>
                  <a:pt x="4838700" y="5727700"/>
                </a:cubicBezTo>
                <a:cubicBezTo>
                  <a:pt x="4737100" y="5727700"/>
                  <a:pt x="4660900" y="6057900"/>
                  <a:pt x="4660900" y="6451600"/>
                </a:cubicBezTo>
                <a:cubicBezTo>
                  <a:pt x="4660900" y="6845300"/>
                  <a:pt x="4584700" y="7162800"/>
                  <a:pt x="4483100" y="7162800"/>
                </a:cubicBezTo>
                <a:cubicBezTo>
                  <a:pt x="4381500" y="7162800"/>
                  <a:pt x="4305300" y="7251700"/>
                  <a:pt x="4305300" y="7340600"/>
                </a:cubicBezTo>
                <a:cubicBezTo>
                  <a:pt x="4305300" y="7442200"/>
                  <a:pt x="3975100" y="7518400"/>
                  <a:pt x="3581400" y="7518400"/>
                </a:cubicBezTo>
                <a:close/>
                <a:moveTo>
                  <a:pt x="-20574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4" name="Freeform 3544"/>
          <p:cNvSpPr/>
          <p:nvPr/>
        </p:nvSpPr>
        <p:spPr>
          <a:xfrm rot="-169686" flipH="0" flipV="0">
            <a:off x="23870666" y="20646322"/>
            <a:ext cx="56418" cy="59300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5" name="Freeform 3545"/>
          <p:cNvSpPr/>
          <p:nvPr/>
        </p:nvSpPr>
        <p:spPr>
          <a:xfrm rot="-169686" flipH="0" flipV="0">
            <a:off x="24057383" y="20573341"/>
            <a:ext cx="73279" cy="91430"/>
          </a:xfrm>
          <a:custGeom>
            <a:pathLst>
              <a:path w="8610600" h="10769600">
                <a:moveTo>
                  <a:pt x="4254500" y="0"/>
                </a:moveTo>
                <a:lnTo>
                  <a:pt x="7594600" y="0"/>
                </a:lnTo>
                <a:cubicBezTo>
                  <a:pt x="8153400" y="0"/>
                  <a:pt x="8610600" y="254000"/>
                  <a:pt x="8610600" y="546100"/>
                </a:cubicBezTo>
                <a:cubicBezTo>
                  <a:pt x="8610600" y="1295400"/>
                  <a:pt x="8394700" y="1435100"/>
                  <a:pt x="7226300" y="1435100"/>
                </a:cubicBezTo>
                <a:lnTo>
                  <a:pt x="4610100" y="1435100"/>
                </a:lnTo>
                <a:cubicBezTo>
                  <a:pt x="3225800" y="1435100"/>
                  <a:pt x="2514600" y="2184400"/>
                  <a:pt x="2514600" y="3632200"/>
                </a:cubicBezTo>
                <a:cubicBezTo>
                  <a:pt x="2514600" y="4000500"/>
                  <a:pt x="2971800" y="4305300"/>
                  <a:pt x="3530600" y="4305300"/>
                </a:cubicBezTo>
                <a:lnTo>
                  <a:pt x="4000500" y="4305300"/>
                </a:lnTo>
                <a:cubicBezTo>
                  <a:pt x="4559300" y="4305300"/>
                  <a:pt x="5105400" y="4394200"/>
                  <a:pt x="5207000" y="4483100"/>
                </a:cubicBezTo>
                <a:cubicBezTo>
                  <a:pt x="5435600" y="4724400"/>
                  <a:pt x="5435600" y="5334000"/>
                  <a:pt x="5207000" y="5562600"/>
                </a:cubicBezTo>
                <a:cubicBezTo>
                  <a:pt x="5105400" y="5664200"/>
                  <a:pt x="4559300" y="5740400"/>
                  <a:pt x="4000500" y="5740400"/>
                </a:cubicBezTo>
                <a:lnTo>
                  <a:pt x="2819400" y="5740400"/>
                </a:lnTo>
                <a:cubicBezTo>
                  <a:pt x="1790700" y="5740400"/>
                  <a:pt x="1435100" y="6400800"/>
                  <a:pt x="1435100" y="8280400"/>
                </a:cubicBezTo>
                <a:lnTo>
                  <a:pt x="1435100" y="8305800"/>
                </a:lnTo>
                <a:cubicBezTo>
                  <a:pt x="1435100" y="8928100"/>
                  <a:pt x="1841500" y="9334500"/>
                  <a:pt x="2451100" y="9334500"/>
                </a:cubicBezTo>
                <a:lnTo>
                  <a:pt x="4724400" y="9334500"/>
                </a:lnTo>
                <a:cubicBezTo>
                  <a:pt x="5880100" y="9334500"/>
                  <a:pt x="6096000" y="9474200"/>
                  <a:pt x="6096000" y="10223500"/>
                </a:cubicBezTo>
                <a:cubicBezTo>
                  <a:pt x="6096000" y="10515600"/>
                  <a:pt x="5638800" y="10769600"/>
                  <a:pt x="5080000" y="10769600"/>
                </a:cubicBezTo>
                <a:lnTo>
                  <a:pt x="1739900" y="10769600"/>
                </a:lnTo>
                <a:cubicBezTo>
                  <a:pt x="1181100" y="10769600"/>
                  <a:pt x="558800" y="10604500"/>
                  <a:pt x="355600" y="10401300"/>
                </a:cubicBezTo>
                <a:cubicBezTo>
                  <a:pt x="165100" y="10210800"/>
                  <a:pt x="0" y="9588500"/>
                  <a:pt x="0" y="9029700"/>
                </a:cubicBezTo>
                <a:lnTo>
                  <a:pt x="0" y="7835900"/>
                </a:lnTo>
                <a:cubicBezTo>
                  <a:pt x="0" y="7277100"/>
                  <a:pt x="88900" y="6819900"/>
                  <a:pt x="177800" y="6819900"/>
                </a:cubicBezTo>
                <a:cubicBezTo>
                  <a:pt x="279400" y="6819900"/>
                  <a:pt x="469900" y="6362700"/>
                  <a:pt x="609600" y="5803900"/>
                </a:cubicBezTo>
                <a:lnTo>
                  <a:pt x="1193800" y="3441700"/>
                </a:lnTo>
                <a:cubicBezTo>
                  <a:pt x="1320800" y="2882900"/>
                  <a:pt x="1435100" y="2209800"/>
                  <a:pt x="1435100" y="1930400"/>
                </a:cubicBezTo>
                <a:cubicBezTo>
                  <a:pt x="1435100" y="1358900"/>
                  <a:pt x="2349500" y="368300"/>
                  <a:pt x="2870200" y="368300"/>
                </a:cubicBezTo>
                <a:cubicBezTo>
                  <a:pt x="3073400" y="368300"/>
                  <a:pt x="3225800" y="279400"/>
                  <a:pt x="3225800" y="190500"/>
                </a:cubicBezTo>
                <a:cubicBezTo>
                  <a:pt x="3225800" y="88900"/>
                  <a:pt x="3683000" y="0"/>
                  <a:pt x="4254500" y="0"/>
                </a:cubicBezTo>
                <a:close/>
                <a:moveTo>
                  <a:pt x="12827000" y="13182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6" name="Freeform 3546"/>
          <p:cNvSpPr/>
          <p:nvPr/>
        </p:nvSpPr>
        <p:spPr>
          <a:xfrm rot="-169686" flipH="0" flipV="0">
            <a:off x="24125297" y="20598399"/>
            <a:ext cx="71766" cy="66955"/>
          </a:xfrm>
          <a:custGeom>
            <a:pathLst>
              <a:path w="8432800" h="7886700">
                <a:moveTo>
                  <a:pt x="254000" y="6172200"/>
                </a:moveTo>
                <a:lnTo>
                  <a:pt x="1447800" y="1282700"/>
                </a:lnTo>
                <a:cubicBezTo>
                  <a:pt x="1727200" y="152400"/>
                  <a:pt x="1828800" y="0"/>
                  <a:pt x="2336800" y="0"/>
                </a:cubicBezTo>
                <a:cubicBezTo>
                  <a:pt x="2794000" y="0"/>
                  <a:pt x="2933700" y="152400"/>
                  <a:pt x="3594100" y="1320800"/>
                </a:cubicBezTo>
                <a:lnTo>
                  <a:pt x="3594100" y="1333500"/>
                </a:lnTo>
                <a:cubicBezTo>
                  <a:pt x="3886200" y="1866900"/>
                  <a:pt x="4127500" y="2425700"/>
                  <a:pt x="4127500" y="2590800"/>
                </a:cubicBezTo>
                <a:cubicBezTo>
                  <a:pt x="4127500" y="2743200"/>
                  <a:pt x="4292600" y="2870200"/>
                  <a:pt x="4483100" y="2870200"/>
                </a:cubicBezTo>
                <a:cubicBezTo>
                  <a:pt x="4826000" y="2870200"/>
                  <a:pt x="5981700" y="2095500"/>
                  <a:pt x="6680200" y="1397000"/>
                </a:cubicBezTo>
                <a:cubicBezTo>
                  <a:pt x="6858000" y="1219200"/>
                  <a:pt x="6997700" y="914400"/>
                  <a:pt x="6997700" y="723900"/>
                </a:cubicBezTo>
                <a:cubicBezTo>
                  <a:pt x="6997700" y="266700"/>
                  <a:pt x="7264400" y="0"/>
                  <a:pt x="7708900" y="0"/>
                </a:cubicBezTo>
                <a:cubicBezTo>
                  <a:pt x="8280400" y="0"/>
                  <a:pt x="8432800" y="292100"/>
                  <a:pt x="8432800" y="1384300"/>
                </a:cubicBezTo>
                <a:lnTo>
                  <a:pt x="8432800" y="1498600"/>
                </a:lnTo>
                <a:cubicBezTo>
                  <a:pt x="8432800" y="2057400"/>
                  <a:pt x="8305800" y="2946400"/>
                  <a:pt x="8166100" y="3479800"/>
                </a:cubicBezTo>
                <a:lnTo>
                  <a:pt x="7327900" y="6502400"/>
                </a:lnTo>
                <a:cubicBezTo>
                  <a:pt x="7010400" y="7658100"/>
                  <a:pt x="6807200" y="7886700"/>
                  <a:pt x="6096000" y="7886700"/>
                </a:cubicBezTo>
                <a:cubicBezTo>
                  <a:pt x="5803900" y="7886700"/>
                  <a:pt x="5562600" y="7480300"/>
                  <a:pt x="5562600" y="6997700"/>
                </a:cubicBezTo>
                <a:cubicBezTo>
                  <a:pt x="5562600" y="6502400"/>
                  <a:pt x="5626100" y="5778500"/>
                  <a:pt x="5702300" y="5384800"/>
                </a:cubicBezTo>
                <a:cubicBezTo>
                  <a:pt x="5778500" y="4991100"/>
                  <a:pt x="5930900" y="4660900"/>
                  <a:pt x="6057900" y="4660900"/>
                </a:cubicBezTo>
                <a:cubicBezTo>
                  <a:pt x="6184900" y="4660900"/>
                  <a:pt x="6286500" y="4419600"/>
                  <a:pt x="6286500" y="4127500"/>
                </a:cubicBezTo>
                <a:cubicBezTo>
                  <a:pt x="6286500" y="3822700"/>
                  <a:pt x="6197600" y="3581400"/>
                  <a:pt x="6096000" y="3581400"/>
                </a:cubicBezTo>
                <a:cubicBezTo>
                  <a:pt x="6007100" y="3581400"/>
                  <a:pt x="5664200" y="3911600"/>
                  <a:pt x="5334000" y="4305300"/>
                </a:cubicBezTo>
                <a:cubicBezTo>
                  <a:pt x="4775200" y="5003800"/>
                  <a:pt x="4470400" y="5130800"/>
                  <a:pt x="3797300" y="4914900"/>
                </a:cubicBezTo>
                <a:cubicBezTo>
                  <a:pt x="3441700" y="4813300"/>
                  <a:pt x="3048000" y="4089400"/>
                  <a:pt x="3048000" y="3543300"/>
                </a:cubicBezTo>
                <a:cubicBezTo>
                  <a:pt x="3048000" y="3365500"/>
                  <a:pt x="2971800" y="3225800"/>
                  <a:pt x="2870200" y="3225800"/>
                </a:cubicBezTo>
                <a:cubicBezTo>
                  <a:pt x="2781300" y="3225800"/>
                  <a:pt x="2578100" y="3683000"/>
                  <a:pt x="2438400" y="4229100"/>
                </a:cubicBezTo>
                <a:lnTo>
                  <a:pt x="1828800" y="6578600"/>
                </a:lnTo>
                <a:cubicBezTo>
                  <a:pt x="1524000" y="7772400"/>
                  <a:pt x="1422400" y="7886700"/>
                  <a:pt x="723900" y="7886700"/>
                </a:cubicBezTo>
                <a:cubicBezTo>
                  <a:pt x="241300" y="7886700"/>
                  <a:pt x="0" y="7696200"/>
                  <a:pt x="0" y="7302500"/>
                </a:cubicBezTo>
                <a:cubicBezTo>
                  <a:pt x="0" y="7239000"/>
                  <a:pt x="114300" y="6718300"/>
                  <a:pt x="254000" y="6172200"/>
                </a:cubicBezTo>
                <a:close/>
                <a:moveTo>
                  <a:pt x="3657600" y="9842500"/>
                </a:moveTo>
                <a:moveTo>
                  <a:pt x="6464300" y="3225800"/>
                </a:moveTo>
                <a:cubicBezTo>
                  <a:pt x="6362700" y="3225800"/>
                  <a:pt x="6286500" y="3314700"/>
                  <a:pt x="6286500" y="3403600"/>
                </a:cubicBezTo>
                <a:cubicBezTo>
                  <a:pt x="6286500" y="3505200"/>
                  <a:pt x="6362700" y="3581400"/>
                  <a:pt x="6464300" y="3581400"/>
                </a:cubicBezTo>
                <a:cubicBezTo>
                  <a:pt x="6553200" y="3581400"/>
                  <a:pt x="6642100" y="3505200"/>
                  <a:pt x="6642100" y="3403600"/>
                </a:cubicBezTo>
                <a:cubicBezTo>
                  <a:pt x="6642100" y="3314700"/>
                  <a:pt x="6553200" y="3225800"/>
                  <a:pt x="6464300" y="3225800"/>
                </a:cubicBezTo>
                <a:close/>
                <a:moveTo>
                  <a:pt x="6604000" y="98425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7" name="Freeform 3547"/>
          <p:cNvSpPr/>
          <p:nvPr/>
        </p:nvSpPr>
        <p:spPr>
          <a:xfrm rot="-169686" flipH="0" flipV="0">
            <a:off x="24203083" y="20599692"/>
            <a:ext cx="57607" cy="63936"/>
          </a:xfrm>
          <a:custGeom>
            <a:pathLst>
              <a:path w="6769100" h="7531100">
                <a:moveTo>
                  <a:pt x="4419600" y="7531100"/>
                </a:moveTo>
                <a:lnTo>
                  <a:pt x="1409700" y="7531100"/>
                </a:lnTo>
                <a:cubicBezTo>
                  <a:pt x="1130300" y="7531100"/>
                  <a:pt x="749300" y="7353300"/>
                  <a:pt x="571500" y="7137400"/>
                </a:cubicBezTo>
                <a:lnTo>
                  <a:pt x="330200" y="6845300"/>
                </a:lnTo>
                <a:cubicBezTo>
                  <a:pt x="139700" y="6629400"/>
                  <a:pt x="0" y="6235700"/>
                  <a:pt x="0" y="5956300"/>
                </a:cubicBezTo>
                <a:lnTo>
                  <a:pt x="0" y="5524500"/>
                </a:lnTo>
                <a:cubicBezTo>
                  <a:pt x="0" y="5245100"/>
                  <a:pt x="63500" y="4800600"/>
                  <a:pt x="152400" y="4533900"/>
                </a:cubicBezTo>
                <a:lnTo>
                  <a:pt x="889000" y="2159000"/>
                </a:lnTo>
                <a:cubicBezTo>
                  <a:pt x="965200" y="1892300"/>
                  <a:pt x="1143000" y="1485900"/>
                  <a:pt x="1282700" y="1257300"/>
                </a:cubicBezTo>
                <a:lnTo>
                  <a:pt x="1346200" y="1155700"/>
                </a:lnTo>
                <a:cubicBezTo>
                  <a:pt x="1803400" y="368300"/>
                  <a:pt x="2489200" y="0"/>
                  <a:pt x="3467100" y="0"/>
                </a:cubicBezTo>
                <a:lnTo>
                  <a:pt x="4686300" y="0"/>
                </a:lnTo>
                <a:cubicBezTo>
                  <a:pt x="4965700" y="0"/>
                  <a:pt x="5384800" y="114300"/>
                  <a:pt x="5626100" y="254000"/>
                </a:cubicBezTo>
                <a:lnTo>
                  <a:pt x="5829300" y="381000"/>
                </a:lnTo>
                <a:cubicBezTo>
                  <a:pt x="6451600" y="762000"/>
                  <a:pt x="6769100" y="1955800"/>
                  <a:pt x="6553200" y="3149600"/>
                </a:cubicBezTo>
                <a:lnTo>
                  <a:pt x="6477000" y="3543300"/>
                </a:lnTo>
                <a:cubicBezTo>
                  <a:pt x="6362700" y="4165600"/>
                  <a:pt x="6007100" y="4483100"/>
                  <a:pt x="5410200" y="4483100"/>
                </a:cubicBezTo>
                <a:lnTo>
                  <a:pt x="2476500" y="4483100"/>
                </a:lnTo>
                <a:cubicBezTo>
                  <a:pt x="1790700" y="4483100"/>
                  <a:pt x="1435100" y="4889500"/>
                  <a:pt x="1435100" y="5689600"/>
                </a:cubicBezTo>
                <a:cubicBezTo>
                  <a:pt x="1435100" y="6019800"/>
                  <a:pt x="1562100" y="6096000"/>
                  <a:pt x="2120900" y="6096000"/>
                </a:cubicBezTo>
                <a:lnTo>
                  <a:pt x="4152900" y="6096000"/>
                </a:lnTo>
                <a:cubicBezTo>
                  <a:pt x="4991100" y="6096000"/>
                  <a:pt x="5384800" y="6337300"/>
                  <a:pt x="5384800" y="6858000"/>
                </a:cubicBezTo>
                <a:cubicBezTo>
                  <a:pt x="5384800" y="7124700"/>
                  <a:pt x="5283200" y="7391400"/>
                  <a:pt x="5156200" y="7429500"/>
                </a:cubicBezTo>
                <a:cubicBezTo>
                  <a:pt x="5029200" y="7480300"/>
                  <a:pt x="4699000" y="7531100"/>
                  <a:pt x="4419600" y="7531100"/>
                </a:cubicBezTo>
                <a:close/>
                <a:moveTo>
                  <a:pt x="533400" y="8547100"/>
                </a:moveTo>
                <a:moveTo>
                  <a:pt x="2844800" y="3225800"/>
                </a:moveTo>
                <a:lnTo>
                  <a:pt x="4508500" y="3225800"/>
                </a:lnTo>
                <a:cubicBezTo>
                  <a:pt x="4902200" y="3225800"/>
                  <a:pt x="5016500" y="3098800"/>
                  <a:pt x="5016500" y="2717800"/>
                </a:cubicBezTo>
                <a:lnTo>
                  <a:pt x="5016500" y="2387600"/>
                </a:lnTo>
                <a:cubicBezTo>
                  <a:pt x="5016500" y="1612900"/>
                  <a:pt x="4889500" y="1435100"/>
                  <a:pt x="4330700" y="1435100"/>
                </a:cubicBezTo>
                <a:lnTo>
                  <a:pt x="3975100" y="1435100"/>
                </a:lnTo>
                <a:cubicBezTo>
                  <a:pt x="3352800" y="1435100"/>
                  <a:pt x="2857500" y="1714500"/>
                  <a:pt x="2527300" y="2260600"/>
                </a:cubicBezTo>
                <a:lnTo>
                  <a:pt x="2400300" y="2451100"/>
                </a:lnTo>
                <a:cubicBezTo>
                  <a:pt x="2260600" y="2679700"/>
                  <a:pt x="2146300" y="2908300"/>
                  <a:pt x="2146300" y="2959100"/>
                </a:cubicBezTo>
                <a:cubicBezTo>
                  <a:pt x="2146300" y="3149600"/>
                  <a:pt x="2349500" y="3225800"/>
                  <a:pt x="2844800" y="3225800"/>
                </a:cubicBezTo>
                <a:close/>
                <a:moveTo>
                  <a:pt x="4838700" y="8547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8" name="Freeform 3548"/>
          <p:cNvSpPr/>
          <p:nvPr/>
        </p:nvSpPr>
        <p:spPr>
          <a:xfrm rot="-169686" flipH="0" flipV="0">
            <a:off x="24264176" y="20597005"/>
            <a:ext cx="64092" cy="66955"/>
          </a:xfrm>
          <a:custGeom>
            <a:pathLst>
              <a:path w="7531100" h="7886700">
                <a:moveTo>
                  <a:pt x="5321300" y="0"/>
                </a:moveTo>
                <a:lnTo>
                  <a:pt x="6159500" y="0"/>
                </a:lnTo>
                <a:cubicBezTo>
                  <a:pt x="7429500" y="0"/>
                  <a:pt x="7531100" y="114300"/>
                  <a:pt x="7531100" y="1371600"/>
                </a:cubicBezTo>
                <a:lnTo>
                  <a:pt x="7531100" y="1485900"/>
                </a:lnTo>
                <a:cubicBezTo>
                  <a:pt x="7531100" y="2044700"/>
                  <a:pt x="7416800" y="2946400"/>
                  <a:pt x="7264400" y="3479800"/>
                </a:cubicBezTo>
                <a:lnTo>
                  <a:pt x="6426200" y="6502400"/>
                </a:lnTo>
                <a:cubicBezTo>
                  <a:pt x="6108700" y="7658100"/>
                  <a:pt x="5905500" y="7886700"/>
                  <a:pt x="5207000" y="7886700"/>
                </a:cubicBezTo>
                <a:cubicBezTo>
                  <a:pt x="4914900" y="7886700"/>
                  <a:pt x="4673600" y="7429500"/>
                  <a:pt x="4673600" y="6870700"/>
                </a:cubicBezTo>
                <a:lnTo>
                  <a:pt x="4673600" y="6756400"/>
                </a:lnTo>
                <a:cubicBezTo>
                  <a:pt x="4673600" y="6197600"/>
                  <a:pt x="4787900" y="5295900"/>
                  <a:pt x="4927600" y="4749800"/>
                </a:cubicBezTo>
                <a:lnTo>
                  <a:pt x="5346700" y="3136900"/>
                </a:lnTo>
                <a:cubicBezTo>
                  <a:pt x="5499100" y="2590800"/>
                  <a:pt x="5715000" y="2146300"/>
                  <a:pt x="5854700" y="2146300"/>
                </a:cubicBezTo>
                <a:cubicBezTo>
                  <a:pt x="5994400" y="2146300"/>
                  <a:pt x="6096000" y="2070100"/>
                  <a:pt x="6096000" y="1968500"/>
                </a:cubicBezTo>
                <a:cubicBezTo>
                  <a:pt x="6096000" y="1866900"/>
                  <a:pt x="5854700" y="1790700"/>
                  <a:pt x="5562600" y="1790700"/>
                </a:cubicBezTo>
                <a:cubicBezTo>
                  <a:pt x="5270500" y="1790700"/>
                  <a:pt x="5029200" y="1955800"/>
                  <a:pt x="5029200" y="2146300"/>
                </a:cubicBezTo>
                <a:cubicBezTo>
                  <a:pt x="5029200" y="2349500"/>
                  <a:pt x="4787900" y="2882900"/>
                  <a:pt x="4483100" y="3352800"/>
                </a:cubicBezTo>
                <a:lnTo>
                  <a:pt x="2425700" y="6604000"/>
                </a:lnTo>
                <a:cubicBezTo>
                  <a:pt x="1663700" y="7785100"/>
                  <a:pt x="1536700" y="7886700"/>
                  <a:pt x="723900" y="7886700"/>
                </a:cubicBezTo>
                <a:cubicBezTo>
                  <a:pt x="330200" y="7886700"/>
                  <a:pt x="0" y="7645400"/>
                  <a:pt x="0" y="7353300"/>
                </a:cubicBezTo>
                <a:cubicBezTo>
                  <a:pt x="0" y="7048500"/>
                  <a:pt x="241300" y="6413500"/>
                  <a:pt x="546100" y="5943600"/>
                </a:cubicBezTo>
                <a:lnTo>
                  <a:pt x="3454400" y="1193800"/>
                </a:lnTo>
                <a:cubicBezTo>
                  <a:pt x="4191000" y="0"/>
                  <a:pt x="4191000" y="0"/>
                  <a:pt x="5321300" y="0"/>
                </a:cubicBezTo>
                <a:close/>
                <a:moveTo>
                  <a:pt x="9702800" y="9042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9" name="Freeform 3549"/>
          <p:cNvSpPr/>
          <p:nvPr/>
        </p:nvSpPr>
        <p:spPr>
          <a:xfrm rot="-169686" flipH="0" flipV="0">
            <a:off x="24333038" y="20597791"/>
            <a:ext cx="51879" cy="65661"/>
          </a:xfrm>
          <a:custGeom>
            <a:pathLst>
              <a:path w="6096000" h="7734300">
                <a:moveTo>
                  <a:pt x="4508500" y="7734300"/>
                </a:moveTo>
                <a:lnTo>
                  <a:pt x="508000" y="7734300"/>
                </a:lnTo>
                <a:cubicBezTo>
                  <a:pt x="38100" y="7734300"/>
                  <a:pt x="0" y="7696200"/>
                  <a:pt x="0" y="7226300"/>
                </a:cubicBezTo>
                <a:lnTo>
                  <a:pt x="0" y="6451600"/>
                </a:lnTo>
                <a:cubicBezTo>
                  <a:pt x="0" y="6172200"/>
                  <a:pt x="76200" y="5930900"/>
                  <a:pt x="177800" y="5930900"/>
                </a:cubicBezTo>
                <a:cubicBezTo>
                  <a:pt x="279400" y="5930900"/>
                  <a:pt x="355600" y="5702300"/>
                  <a:pt x="355600" y="5422900"/>
                </a:cubicBezTo>
                <a:lnTo>
                  <a:pt x="355600" y="5016500"/>
                </a:lnTo>
                <a:cubicBezTo>
                  <a:pt x="355600" y="4737100"/>
                  <a:pt x="431800" y="4508500"/>
                  <a:pt x="533400" y="4508500"/>
                </a:cubicBezTo>
                <a:cubicBezTo>
                  <a:pt x="635000" y="4508500"/>
                  <a:pt x="711200" y="4267200"/>
                  <a:pt x="711200" y="3987800"/>
                </a:cubicBezTo>
                <a:lnTo>
                  <a:pt x="711200" y="3937000"/>
                </a:lnTo>
                <a:cubicBezTo>
                  <a:pt x="711200" y="3657600"/>
                  <a:pt x="800100" y="3429000"/>
                  <a:pt x="889000" y="3429000"/>
                </a:cubicBezTo>
                <a:cubicBezTo>
                  <a:pt x="990600" y="3429000"/>
                  <a:pt x="1079500" y="3200400"/>
                  <a:pt x="1079500" y="2921000"/>
                </a:cubicBezTo>
                <a:lnTo>
                  <a:pt x="1079500" y="2501900"/>
                </a:lnTo>
                <a:cubicBezTo>
                  <a:pt x="1079500" y="2222500"/>
                  <a:pt x="1155700" y="1993900"/>
                  <a:pt x="1257300" y="1993900"/>
                </a:cubicBezTo>
                <a:cubicBezTo>
                  <a:pt x="1346200" y="1993900"/>
                  <a:pt x="1435100" y="1765300"/>
                  <a:pt x="1435100" y="1485900"/>
                </a:cubicBezTo>
                <a:lnTo>
                  <a:pt x="1435100" y="1422400"/>
                </a:lnTo>
                <a:cubicBezTo>
                  <a:pt x="1435100" y="1143000"/>
                  <a:pt x="1511300" y="914400"/>
                  <a:pt x="1612900" y="914400"/>
                </a:cubicBezTo>
                <a:cubicBezTo>
                  <a:pt x="1714500" y="914400"/>
                  <a:pt x="1790700" y="749300"/>
                  <a:pt x="1790700" y="558800"/>
                </a:cubicBezTo>
                <a:cubicBezTo>
                  <a:pt x="1790700" y="355600"/>
                  <a:pt x="1892300" y="165100"/>
                  <a:pt x="2019300" y="114300"/>
                </a:cubicBezTo>
                <a:cubicBezTo>
                  <a:pt x="2273300" y="12700"/>
                  <a:pt x="2438400" y="0"/>
                  <a:pt x="2692400" y="76200"/>
                </a:cubicBezTo>
                <a:cubicBezTo>
                  <a:pt x="2781300" y="101600"/>
                  <a:pt x="2870200" y="355600"/>
                  <a:pt x="2870200" y="635000"/>
                </a:cubicBezTo>
                <a:lnTo>
                  <a:pt x="2870200" y="1841500"/>
                </a:lnTo>
                <a:cubicBezTo>
                  <a:pt x="2870200" y="2120900"/>
                  <a:pt x="2781300" y="2349500"/>
                  <a:pt x="2692400" y="2349500"/>
                </a:cubicBezTo>
                <a:cubicBezTo>
                  <a:pt x="2590800" y="2349500"/>
                  <a:pt x="2514600" y="2578100"/>
                  <a:pt x="2514600" y="2857500"/>
                </a:cubicBezTo>
                <a:lnTo>
                  <a:pt x="2514600" y="2921000"/>
                </a:lnTo>
                <a:cubicBezTo>
                  <a:pt x="2514600" y="3251200"/>
                  <a:pt x="2679700" y="3429000"/>
                  <a:pt x="3022600" y="3429000"/>
                </a:cubicBezTo>
                <a:lnTo>
                  <a:pt x="4864100" y="3429000"/>
                </a:lnTo>
                <a:cubicBezTo>
                  <a:pt x="5524500" y="3429000"/>
                  <a:pt x="6096000" y="4000500"/>
                  <a:pt x="6096000" y="4648200"/>
                </a:cubicBezTo>
                <a:lnTo>
                  <a:pt x="6096000" y="6146800"/>
                </a:lnTo>
                <a:cubicBezTo>
                  <a:pt x="6096000" y="6426200"/>
                  <a:pt x="5930900" y="6819900"/>
                  <a:pt x="5740400" y="7010400"/>
                </a:cubicBezTo>
                <a:lnTo>
                  <a:pt x="5384800" y="7366000"/>
                </a:lnTo>
                <a:cubicBezTo>
                  <a:pt x="5181600" y="7569200"/>
                  <a:pt x="4787900" y="7734300"/>
                  <a:pt x="4508500" y="7734300"/>
                </a:cubicBezTo>
                <a:close/>
                <a:moveTo>
                  <a:pt x="393700" y="8585200"/>
                </a:moveTo>
                <a:moveTo>
                  <a:pt x="4152900" y="4864100"/>
                </a:moveTo>
                <a:lnTo>
                  <a:pt x="2654300" y="4864100"/>
                </a:lnTo>
                <a:cubicBezTo>
                  <a:pt x="2019300" y="4864100"/>
                  <a:pt x="1790700" y="5080000"/>
                  <a:pt x="1790700" y="5727700"/>
                </a:cubicBezTo>
                <a:lnTo>
                  <a:pt x="1790700" y="5791200"/>
                </a:lnTo>
                <a:cubicBezTo>
                  <a:pt x="1790700" y="6121400"/>
                  <a:pt x="1968500" y="6299200"/>
                  <a:pt x="2298700" y="6299200"/>
                </a:cubicBezTo>
                <a:lnTo>
                  <a:pt x="3797300" y="6299200"/>
                </a:lnTo>
                <a:cubicBezTo>
                  <a:pt x="4076700" y="6299200"/>
                  <a:pt x="4381500" y="6210300"/>
                  <a:pt x="4483100" y="6121400"/>
                </a:cubicBezTo>
                <a:cubicBezTo>
                  <a:pt x="4584700" y="6019800"/>
                  <a:pt x="4660900" y="5702300"/>
                  <a:pt x="4660900" y="5422900"/>
                </a:cubicBezTo>
                <a:lnTo>
                  <a:pt x="4660900" y="5372100"/>
                </a:lnTo>
                <a:cubicBezTo>
                  <a:pt x="4660900" y="5041900"/>
                  <a:pt x="4483100" y="4864100"/>
                  <a:pt x="4152900" y="4864100"/>
                </a:cubicBezTo>
                <a:close/>
                <a:moveTo>
                  <a:pt x="3263900" y="85852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0" name="Freeform 3550"/>
          <p:cNvSpPr/>
          <p:nvPr/>
        </p:nvSpPr>
        <p:spPr>
          <a:xfrm rot="-169686" flipH="0" flipV="0">
            <a:off x="24398865" y="20596703"/>
            <a:ext cx="64848" cy="68788"/>
          </a:xfrm>
          <a:custGeom>
            <a:pathLst>
              <a:path w="7620000" h="8102600">
                <a:moveTo>
                  <a:pt x="4330700" y="0"/>
                </a:moveTo>
                <a:lnTo>
                  <a:pt x="6159500" y="0"/>
                </a:lnTo>
                <a:cubicBezTo>
                  <a:pt x="6718300" y="0"/>
                  <a:pt x="7251700" y="76200"/>
                  <a:pt x="7353300" y="177800"/>
                </a:cubicBezTo>
                <a:cubicBezTo>
                  <a:pt x="7620000" y="444500"/>
                  <a:pt x="7569200" y="2019300"/>
                  <a:pt x="7251700" y="3111500"/>
                </a:cubicBezTo>
                <a:lnTo>
                  <a:pt x="6400800" y="6121400"/>
                </a:lnTo>
                <a:cubicBezTo>
                  <a:pt x="5905500" y="7861300"/>
                  <a:pt x="5880100" y="7886700"/>
                  <a:pt x="5270500" y="7886700"/>
                </a:cubicBezTo>
                <a:cubicBezTo>
                  <a:pt x="4940300" y="7886700"/>
                  <a:pt x="4584700" y="7810500"/>
                  <a:pt x="4483100" y="7708900"/>
                </a:cubicBezTo>
                <a:cubicBezTo>
                  <a:pt x="4267200" y="7493000"/>
                  <a:pt x="4254500" y="7010400"/>
                  <a:pt x="4445000" y="6273800"/>
                </a:cubicBezTo>
                <a:cubicBezTo>
                  <a:pt x="4508500" y="5981700"/>
                  <a:pt x="4673600" y="5740400"/>
                  <a:pt x="4800600" y="5740400"/>
                </a:cubicBezTo>
                <a:cubicBezTo>
                  <a:pt x="4914900" y="5740400"/>
                  <a:pt x="5016500" y="5575300"/>
                  <a:pt x="5016500" y="5372100"/>
                </a:cubicBezTo>
                <a:cubicBezTo>
                  <a:pt x="5016500" y="4749800"/>
                  <a:pt x="3975100" y="4991100"/>
                  <a:pt x="3263900" y="5778500"/>
                </a:cubicBezTo>
                <a:lnTo>
                  <a:pt x="2032000" y="7137400"/>
                </a:lnTo>
                <a:cubicBezTo>
                  <a:pt x="1384300" y="7848600"/>
                  <a:pt x="571500" y="8102600"/>
                  <a:pt x="177800" y="7708900"/>
                </a:cubicBezTo>
                <a:cubicBezTo>
                  <a:pt x="76200" y="7607300"/>
                  <a:pt x="0" y="7366000"/>
                  <a:pt x="0" y="7162800"/>
                </a:cubicBezTo>
                <a:cubicBezTo>
                  <a:pt x="0" y="6972300"/>
                  <a:pt x="342900" y="6502400"/>
                  <a:pt x="762000" y="6134100"/>
                </a:cubicBezTo>
                <a:lnTo>
                  <a:pt x="1384300" y="5600700"/>
                </a:lnTo>
                <a:cubicBezTo>
                  <a:pt x="2260600" y="4838700"/>
                  <a:pt x="2286000" y="4749800"/>
                  <a:pt x="1790700" y="4432300"/>
                </a:cubicBezTo>
                <a:cubicBezTo>
                  <a:pt x="1600200" y="4318000"/>
                  <a:pt x="1435100" y="3759200"/>
                  <a:pt x="1435100" y="3200400"/>
                </a:cubicBezTo>
                <a:lnTo>
                  <a:pt x="1435100" y="2806700"/>
                </a:lnTo>
                <a:cubicBezTo>
                  <a:pt x="1435100" y="698500"/>
                  <a:pt x="2159000" y="0"/>
                  <a:pt x="4330700" y="0"/>
                </a:cubicBezTo>
                <a:close/>
                <a:moveTo>
                  <a:pt x="7454900" y="8293100"/>
                </a:moveTo>
                <a:moveTo>
                  <a:pt x="3378200" y="3581400"/>
                </a:moveTo>
                <a:lnTo>
                  <a:pt x="4876800" y="3581400"/>
                </a:lnTo>
                <a:cubicBezTo>
                  <a:pt x="5156200" y="3581400"/>
                  <a:pt x="5384800" y="3416300"/>
                  <a:pt x="5384800" y="3225800"/>
                </a:cubicBezTo>
                <a:cubicBezTo>
                  <a:pt x="5384800" y="3022600"/>
                  <a:pt x="5461000" y="2870200"/>
                  <a:pt x="5562600" y="2870200"/>
                </a:cubicBezTo>
                <a:cubicBezTo>
                  <a:pt x="5651500" y="2870200"/>
                  <a:pt x="5740400" y="2641600"/>
                  <a:pt x="5740400" y="2362200"/>
                </a:cubicBezTo>
                <a:lnTo>
                  <a:pt x="5740400" y="2298700"/>
                </a:lnTo>
                <a:cubicBezTo>
                  <a:pt x="5740400" y="1981200"/>
                  <a:pt x="5549900" y="1790700"/>
                  <a:pt x="5232400" y="1790700"/>
                </a:cubicBezTo>
                <a:lnTo>
                  <a:pt x="4102100" y="1790700"/>
                </a:lnTo>
                <a:cubicBezTo>
                  <a:pt x="3810000" y="1790700"/>
                  <a:pt x="3581400" y="1866900"/>
                  <a:pt x="3581400" y="1968500"/>
                </a:cubicBezTo>
                <a:cubicBezTo>
                  <a:pt x="3581400" y="2070100"/>
                  <a:pt x="3429000" y="2146300"/>
                  <a:pt x="3225800" y="2146300"/>
                </a:cubicBezTo>
                <a:cubicBezTo>
                  <a:pt x="3035300" y="2146300"/>
                  <a:pt x="2870200" y="2374900"/>
                  <a:pt x="2870200" y="2654300"/>
                </a:cubicBezTo>
                <a:lnTo>
                  <a:pt x="2870200" y="3073400"/>
                </a:lnTo>
                <a:cubicBezTo>
                  <a:pt x="2870200" y="3479800"/>
                  <a:pt x="2971800" y="3581400"/>
                  <a:pt x="3378200" y="3581400"/>
                </a:cubicBezTo>
                <a:close/>
                <a:moveTo>
                  <a:pt x="3873500" y="8293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1" name="Freeform 3551"/>
          <p:cNvSpPr/>
          <p:nvPr/>
        </p:nvSpPr>
        <p:spPr>
          <a:xfrm rot="-169686" flipH="0" flipV="0">
            <a:off x="24469537" y="20606038"/>
            <a:ext cx="56634" cy="57790"/>
          </a:xfrm>
          <a:custGeom>
            <a:pathLst>
              <a:path w="6654800" h="6807200">
                <a:moveTo>
                  <a:pt x="2362200" y="2870200"/>
                </a:moveTo>
                <a:lnTo>
                  <a:pt x="4686300" y="2870200"/>
                </a:lnTo>
                <a:cubicBezTo>
                  <a:pt x="4978400" y="2870200"/>
                  <a:pt x="5054600" y="2806700"/>
                  <a:pt x="5105400" y="2527300"/>
                </a:cubicBezTo>
                <a:lnTo>
                  <a:pt x="5156200" y="2184400"/>
                </a:lnTo>
                <a:cubicBezTo>
                  <a:pt x="5181600" y="2006600"/>
                  <a:pt x="5245100" y="1714500"/>
                  <a:pt x="5295900" y="1536700"/>
                </a:cubicBezTo>
                <a:lnTo>
                  <a:pt x="5448300" y="939800"/>
                </a:lnTo>
                <a:cubicBezTo>
                  <a:pt x="5613400" y="342900"/>
                  <a:pt x="5880100" y="0"/>
                  <a:pt x="6184900" y="0"/>
                </a:cubicBezTo>
                <a:cubicBezTo>
                  <a:pt x="6565900" y="0"/>
                  <a:pt x="6654800" y="101600"/>
                  <a:pt x="6654800" y="533400"/>
                </a:cubicBezTo>
                <a:lnTo>
                  <a:pt x="6654800" y="711200"/>
                </a:lnTo>
                <a:cubicBezTo>
                  <a:pt x="6654800" y="914400"/>
                  <a:pt x="6616700" y="1231900"/>
                  <a:pt x="6565900" y="1409700"/>
                </a:cubicBezTo>
                <a:lnTo>
                  <a:pt x="5384800" y="6032500"/>
                </a:lnTo>
                <a:cubicBezTo>
                  <a:pt x="5270500" y="6477000"/>
                  <a:pt x="4940300" y="6807200"/>
                  <a:pt x="4597400" y="6807200"/>
                </a:cubicBezTo>
                <a:cubicBezTo>
                  <a:pt x="4445000" y="6807200"/>
                  <a:pt x="4292600" y="6769100"/>
                  <a:pt x="4241800" y="6718300"/>
                </a:cubicBezTo>
                <a:cubicBezTo>
                  <a:pt x="4191000" y="6667500"/>
                  <a:pt x="4152900" y="6464300"/>
                  <a:pt x="4152900" y="6273800"/>
                </a:cubicBezTo>
                <a:lnTo>
                  <a:pt x="4152900" y="6096000"/>
                </a:lnTo>
                <a:cubicBezTo>
                  <a:pt x="4152900" y="5892800"/>
                  <a:pt x="4191000" y="5575300"/>
                  <a:pt x="4241800" y="5384800"/>
                </a:cubicBezTo>
                <a:lnTo>
                  <a:pt x="4610100" y="3937000"/>
                </a:lnTo>
                <a:lnTo>
                  <a:pt x="1993900" y="3937000"/>
                </a:lnTo>
                <a:cubicBezTo>
                  <a:pt x="1765300" y="3937000"/>
                  <a:pt x="1638300" y="4064000"/>
                  <a:pt x="1638300" y="4292600"/>
                </a:cubicBezTo>
                <a:cubicBezTo>
                  <a:pt x="1638300" y="4495800"/>
                  <a:pt x="1600200" y="4800600"/>
                  <a:pt x="1562100" y="4991100"/>
                </a:cubicBezTo>
                <a:lnTo>
                  <a:pt x="1397000" y="5676900"/>
                </a:lnTo>
                <a:cubicBezTo>
                  <a:pt x="1346200" y="5867400"/>
                  <a:pt x="1257300" y="6159500"/>
                  <a:pt x="1168400" y="6337300"/>
                </a:cubicBezTo>
                <a:lnTo>
                  <a:pt x="1117600" y="6477000"/>
                </a:lnTo>
                <a:cubicBezTo>
                  <a:pt x="1041400" y="6654800"/>
                  <a:pt x="812800" y="6807200"/>
                  <a:pt x="609600" y="6807200"/>
                </a:cubicBezTo>
                <a:lnTo>
                  <a:pt x="558800" y="6807200"/>
                </a:lnTo>
                <a:cubicBezTo>
                  <a:pt x="368300" y="6807200"/>
                  <a:pt x="165100" y="6705600"/>
                  <a:pt x="114300" y="6591300"/>
                </a:cubicBezTo>
                <a:cubicBezTo>
                  <a:pt x="0" y="6311900"/>
                  <a:pt x="0" y="6184900"/>
                  <a:pt x="114300" y="5753100"/>
                </a:cubicBezTo>
                <a:lnTo>
                  <a:pt x="1333500" y="952500"/>
                </a:lnTo>
                <a:cubicBezTo>
                  <a:pt x="1485900" y="355600"/>
                  <a:pt x="1752600" y="0"/>
                  <a:pt x="2057400" y="0"/>
                </a:cubicBezTo>
                <a:cubicBezTo>
                  <a:pt x="2451100" y="0"/>
                  <a:pt x="2540000" y="101600"/>
                  <a:pt x="2540000" y="533400"/>
                </a:cubicBezTo>
                <a:lnTo>
                  <a:pt x="2540000" y="711200"/>
                </a:lnTo>
                <a:cubicBezTo>
                  <a:pt x="2540000" y="914400"/>
                  <a:pt x="2501900" y="1231900"/>
                  <a:pt x="2463800" y="1422400"/>
                </a:cubicBezTo>
                <a:lnTo>
                  <a:pt x="2336800" y="2159000"/>
                </a:lnTo>
                <a:cubicBezTo>
                  <a:pt x="2298700" y="2349500"/>
                  <a:pt x="2209800" y="2501900"/>
                  <a:pt x="2133600" y="2501900"/>
                </a:cubicBezTo>
                <a:cubicBezTo>
                  <a:pt x="2057400" y="2501900"/>
                  <a:pt x="1993900" y="2590800"/>
                  <a:pt x="1993900" y="2679700"/>
                </a:cubicBezTo>
                <a:cubicBezTo>
                  <a:pt x="1993900" y="2781300"/>
                  <a:pt x="2159000" y="2870200"/>
                  <a:pt x="2362200" y="2870200"/>
                </a:cubicBezTo>
                <a:close/>
                <a:moveTo>
                  <a:pt x="4025900" y="68072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2" name="Freeform 3552"/>
          <p:cNvSpPr/>
          <p:nvPr/>
        </p:nvSpPr>
        <p:spPr>
          <a:xfrm rot="-169686" flipH="0" flipV="0">
            <a:off x="24529495" y="20598311"/>
            <a:ext cx="56418" cy="66200"/>
          </a:xfrm>
          <a:custGeom>
            <a:pathLst>
              <a:path w="6629400" h="7797800">
                <a:moveTo>
                  <a:pt x="6540500" y="3289300"/>
                </a:moveTo>
                <a:lnTo>
                  <a:pt x="6032500" y="5219700"/>
                </a:lnTo>
                <a:cubicBezTo>
                  <a:pt x="5981700" y="5410200"/>
                  <a:pt x="5880100" y="5689600"/>
                  <a:pt x="5803900" y="5854700"/>
                </a:cubicBezTo>
                <a:lnTo>
                  <a:pt x="5740400" y="5994400"/>
                </a:lnTo>
                <a:cubicBezTo>
                  <a:pt x="5664200" y="6146800"/>
                  <a:pt x="5511800" y="6400800"/>
                  <a:pt x="5410200" y="6553200"/>
                </a:cubicBezTo>
                <a:lnTo>
                  <a:pt x="5270500" y="6743700"/>
                </a:lnTo>
                <a:cubicBezTo>
                  <a:pt x="4965700" y="7175500"/>
                  <a:pt x="4673600" y="7429500"/>
                  <a:pt x="4419600" y="7493000"/>
                </a:cubicBezTo>
                <a:cubicBezTo>
                  <a:pt x="4292600" y="7531100"/>
                  <a:pt x="4127500" y="7607300"/>
                  <a:pt x="4064000" y="7670800"/>
                </a:cubicBezTo>
                <a:cubicBezTo>
                  <a:pt x="4000500" y="7734300"/>
                  <a:pt x="3784600" y="7797800"/>
                  <a:pt x="3581400" y="7797800"/>
                </a:cubicBezTo>
                <a:lnTo>
                  <a:pt x="1968500" y="7797800"/>
                </a:lnTo>
                <a:cubicBezTo>
                  <a:pt x="1778000" y="7797800"/>
                  <a:pt x="1574800" y="7747000"/>
                  <a:pt x="1524000" y="7708900"/>
                </a:cubicBezTo>
                <a:cubicBezTo>
                  <a:pt x="1473200" y="7658100"/>
                  <a:pt x="1295400" y="7556500"/>
                  <a:pt x="1130300" y="7480300"/>
                </a:cubicBezTo>
                <a:lnTo>
                  <a:pt x="1079500" y="7454900"/>
                </a:lnTo>
                <a:cubicBezTo>
                  <a:pt x="685800" y="7277100"/>
                  <a:pt x="368300" y="6959600"/>
                  <a:pt x="292100" y="6654800"/>
                </a:cubicBezTo>
                <a:cubicBezTo>
                  <a:pt x="266700" y="6527800"/>
                  <a:pt x="190500" y="6362700"/>
                  <a:pt x="114300" y="6299200"/>
                </a:cubicBezTo>
                <a:cubicBezTo>
                  <a:pt x="50800" y="6235700"/>
                  <a:pt x="0" y="6019800"/>
                  <a:pt x="0" y="5816600"/>
                </a:cubicBezTo>
                <a:lnTo>
                  <a:pt x="0" y="5461000"/>
                </a:lnTo>
                <a:cubicBezTo>
                  <a:pt x="0" y="5270500"/>
                  <a:pt x="76200" y="5054600"/>
                  <a:pt x="177800" y="4991100"/>
                </a:cubicBezTo>
                <a:cubicBezTo>
                  <a:pt x="279400" y="4927600"/>
                  <a:pt x="355600" y="4724400"/>
                  <a:pt x="355600" y="4521200"/>
                </a:cubicBezTo>
                <a:lnTo>
                  <a:pt x="355600" y="4025900"/>
                </a:lnTo>
                <a:cubicBezTo>
                  <a:pt x="355600" y="3835400"/>
                  <a:pt x="431800" y="3619500"/>
                  <a:pt x="533400" y="3556000"/>
                </a:cubicBezTo>
                <a:cubicBezTo>
                  <a:pt x="635000" y="3492500"/>
                  <a:pt x="711200" y="3289300"/>
                  <a:pt x="711200" y="3086100"/>
                </a:cubicBezTo>
                <a:lnTo>
                  <a:pt x="711200" y="2768600"/>
                </a:lnTo>
                <a:cubicBezTo>
                  <a:pt x="711200" y="2578100"/>
                  <a:pt x="800100" y="2362200"/>
                  <a:pt x="901700" y="2298700"/>
                </a:cubicBezTo>
                <a:cubicBezTo>
                  <a:pt x="1003300" y="2235200"/>
                  <a:pt x="1117600" y="2044700"/>
                  <a:pt x="1155700" y="1866900"/>
                </a:cubicBezTo>
                <a:cubicBezTo>
                  <a:pt x="1295400" y="1295400"/>
                  <a:pt x="1676400" y="800100"/>
                  <a:pt x="1968500" y="800100"/>
                </a:cubicBezTo>
                <a:cubicBezTo>
                  <a:pt x="2070100" y="800100"/>
                  <a:pt x="2146300" y="723900"/>
                  <a:pt x="2146300" y="622300"/>
                </a:cubicBezTo>
                <a:cubicBezTo>
                  <a:pt x="2146300" y="520700"/>
                  <a:pt x="2311400" y="444500"/>
                  <a:pt x="2501900" y="444500"/>
                </a:cubicBezTo>
                <a:cubicBezTo>
                  <a:pt x="2705100" y="444500"/>
                  <a:pt x="2971800" y="355600"/>
                  <a:pt x="3086100" y="266700"/>
                </a:cubicBezTo>
                <a:cubicBezTo>
                  <a:pt x="3416300" y="0"/>
                  <a:pt x="4864100" y="0"/>
                  <a:pt x="5308600" y="254000"/>
                </a:cubicBezTo>
                <a:lnTo>
                  <a:pt x="5562600" y="393700"/>
                </a:lnTo>
                <a:cubicBezTo>
                  <a:pt x="6057900" y="685800"/>
                  <a:pt x="6451600" y="1143000"/>
                  <a:pt x="6527800" y="1549400"/>
                </a:cubicBezTo>
                <a:lnTo>
                  <a:pt x="6565900" y="1752600"/>
                </a:lnTo>
                <a:cubicBezTo>
                  <a:pt x="6604000" y="1968500"/>
                  <a:pt x="6629400" y="2311400"/>
                  <a:pt x="6629400" y="2501900"/>
                </a:cubicBezTo>
                <a:lnTo>
                  <a:pt x="6629400" y="2590800"/>
                </a:lnTo>
                <a:cubicBezTo>
                  <a:pt x="6629400" y="2794000"/>
                  <a:pt x="6591300" y="3098800"/>
                  <a:pt x="6540500" y="3289300"/>
                </a:cubicBezTo>
                <a:close/>
                <a:moveTo>
                  <a:pt x="5588000" y="8788400"/>
                </a:moveTo>
                <a:moveTo>
                  <a:pt x="5016500" y="3492500"/>
                </a:moveTo>
                <a:lnTo>
                  <a:pt x="5016500" y="2057400"/>
                </a:lnTo>
                <a:cubicBezTo>
                  <a:pt x="5016500" y="1714500"/>
                  <a:pt x="5003800" y="1701800"/>
                  <a:pt x="4660900" y="1701800"/>
                </a:cubicBezTo>
                <a:lnTo>
                  <a:pt x="3759200" y="1701800"/>
                </a:lnTo>
                <a:cubicBezTo>
                  <a:pt x="3568700" y="1701800"/>
                  <a:pt x="3403600" y="1739900"/>
                  <a:pt x="3403600" y="1778000"/>
                </a:cubicBezTo>
                <a:cubicBezTo>
                  <a:pt x="3403600" y="1828800"/>
                  <a:pt x="3289300" y="1905000"/>
                  <a:pt x="3136900" y="1955800"/>
                </a:cubicBezTo>
                <a:cubicBezTo>
                  <a:pt x="2984500" y="2019300"/>
                  <a:pt x="2755900" y="2171700"/>
                  <a:pt x="2616200" y="2311400"/>
                </a:cubicBezTo>
                <a:lnTo>
                  <a:pt x="2514600" y="2400300"/>
                </a:lnTo>
                <a:cubicBezTo>
                  <a:pt x="2374900" y="2540000"/>
                  <a:pt x="2222500" y="2806700"/>
                  <a:pt x="2171700" y="2997200"/>
                </a:cubicBezTo>
                <a:lnTo>
                  <a:pt x="1701800" y="4762500"/>
                </a:lnTo>
                <a:cubicBezTo>
                  <a:pt x="1651000" y="4953000"/>
                  <a:pt x="1612900" y="5270500"/>
                  <a:pt x="1612900" y="5461000"/>
                </a:cubicBezTo>
                <a:lnTo>
                  <a:pt x="1612900" y="5638800"/>
                </a:lnTo>
                <a:cubicBezTo>
                  <a:pt x="1612900" y="6096000"/>
                  <a:pt x="1866900" y="6362700"/>
                  <a:pt x="2324100" y="6362700"/>
                </a:cubicBezTo>
                <a:lnTo>
                  <a:pt x="3225800" y="6362700"/>
                </a:lnTo>
                <a:cubicBezTo>
                  <a:pt x="3416300" y="6362700"/>
                  <a:pt x="3695700" y="6248400"/>
                  <a:pt x="3835400" y="6108700"/>
                </a:cubicBezTo>
                <a:lnTo>
                  <a:pt x="3848100" y="6083300"/>
                </a:lnTo>
                <a:cubicBezTo>
                  <a:pt x="3987800" y="5943600"/>
                  <a:pt x="4140200" y="5727700"/>
                  <a:pt x="4191000" y="5588000"/>
                </a:cubicBezTo>
                <a:cubicBezTo>
                  <a:pt x="4241800" y="5448300"/>
                  <a:pt x="4368800" y="5283200"/>
                  <a:pt x="4470400" y="5219700"/>
                </a:cubicBezTo>
                <a:cubicBezTo>
                  <a:pt x="4572000" y="5156200"/>
                  <a:pt x="4660900" y="4940300"/>
                  <a:pt x="4660900" y="4749800"/>
                </a:cubicBezTo>
                <a:lnTo>
                  <a:pt x="4660900" y="4432300"/>
                </a:lnTo>
                <a:cubicBezTo>
                  <a:pt x="4660900" y="4229100"/>
                  <a:pt x="4737100" y="4025900"/>
                  <a:pt x="4838700" y="3962400"/>
                </a:cubicBezTo>
                <a:cubicBezTo>
                  <a:pt x="4940300" y="3898900"/>
                  <a:pt x="5016500" y="3683000"/>
                  <a:pt x="5016500" y="3492500"/>
                </a:cubicBezTo>
                <a:close/>
                <a:moveTo>
                  <a:pt x="5384800" y="8788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3" name="Freeform 3553"/>
          <p:cNvSpPr/>
          <p:nvPr/>
        </p:nvSpPr>
        <p:spPr>
          <a:xfrm rot="-169686" flipH="0" flipV="0">
            <a:off x="24597216" y="20573882"/>
            <a:ext cx="55553" cy="91322"/>
          </a:xfrm>
          <a:custGeom>
            <a:pathLst>
              <a:path w="6527800" h="10756900">
                <a:moveTo>
                  <a:pt x="2832100" y="10756900"/>
                </a:moveTo>
                <a:lnTo>
                  <a:pt x="1727200" y="10756900"/>
                </a:lnTo>
                <a:cubicBezTo>
                  <a:pt x="330200" y="10756900"/>
                  <a:pt x="0" y="10337800"/>
                  <a:pt x="0" y="8572500"/>
                </a:cubicBezTo>
                <a:lnTo>
                  <a:pt x="0" y="8191500"/>
                </a:lnTo>
                <a:cubicBezTo>
                  <a:pt x="0" y="7632700"/>
                  <a:pt x="76200" y="6908800"/>
                  <a:pt x="177800" y="6591300"/>
                </a:cubicBezTo>
                <a:cubicBezTo>
                  <a:pt x="406400" y="5880100"/>
                  <a:pt x="673100" y="4838700"/>
                  <a:pt x="889000" y="3759200"/>
                </a:cubicBezTo>
                <a:cubicBezTo>
                  <a:pt x="1524000" y="673100"/>
                  <a:pt x="2082800" y="0"/>
                  <a:pt x="3975100" y="0"/>
                </a:cubicBezTo>
                <a:lnTo>
                  <a:pt x="4711700" y="0"/>
                </a:lnTo>
                <a:cubicBezTo>
                  <a:pt x="5994400" y="0"/>
                  <a:pt x="6451600" y="444500"/>
                  <a:pt x="6451600" y="1651000"/>
                </a:cubicBezTo>
                <a:cubicBezTo>
                  <a:pt x="6451600" y="2387600"/>
                  <a:pt x="6261100" y="2870200"/>
                  <a:pt x="5981700" y="2870200"/>
                </a:cubicBezTo>
                <a:cubicBezTo>
                  <a:pt x="5600700" y="2870200"/>
                  <a:pt x="5689600" y="3911600"/>
                  <a:pt x="6096000" y="4165600"/>
                </a:cubicBezTo>
                <a:cubicBezTo>
                  <a:pt x="6502400" y="4419600"/>
                  <a:pt x="6527800" y="6591300"/>
                  <a:pt x="6146800" y="7734300"/>
                </a:cubicBezTo>
                <a:lnTo>
                  <a:pt x="6070600" y="7950200"/>
                </a:lnTo>
                <a:cubicBezTo>
                  <a:pt x="5308600" y="10248900"/>
                  <a:pt x="4711700" y="10756900"/>
                  <a:pt x="2832100" y="10756900"/>
                </a:cubicBezTo>
                <a:close/>
                <a:moveTo>
                  <a:pt x="-774700" y="10033000"/>
                </a:moveTo>
                <a:moveTo>
                  <a:pt x="4152900" y="1435100"/>
                </a:moveTo>
                <a:lnTo>
                  <a:pt x="3733800" y="1435100"/>
                </a:lnTo>
                <a:cubicBezTo>
                  <a:pt x="3454400" y="1435100"/>
                  <a:pt x="3225800" y="1587500"/>
                  <a:pt x="3225800" y="1790700"/>
                </a:cubicBezTo>
                <a:cubicBezTo>
                  <a:pt x="3225800" y="1993900"/>
                  <a:pt x="3149600" y="2146300"/>
                  <a:pt x="3048000" y="2146300"/>
                </a:cubicBezTo>
                <a:cubicBezTo>
                  <a:pt x="2946400" y="2146300"/>
                  <a:pt x="2870200" y="2374900"/>
                  <a:pt x="2870200" y="2654300"/>
                </a:cubicBezTo>
                <a:lnTo>
                  <a:pt x="2870200" y="2717800"/>
                </a:lnTo>
                <a:cubicBezTo>
                  <a:pt x="2870200" y="2997200"/>
                  <a:pt x="2946400" y="3225800"/>
                  <a:pt x="3048000" y="3225800"/>
                </a:cubicBezTo>
                <a:cubicBezTo>
                  <a:pt x="3149600" y="3225800"/>
                  <a:pt x="3225800" y="3149600"/>
                  <a:pt x="3225800" y="3048000"/>
                </a:cubicBezTo>
                <a:cubicBezTo>
                  <a:pt x="3225800" y="2946400"/>
                  <a:pt x="3390900" y="2870200"/>
                  <a:pt x="3581400" y="2870200"/>
                </a:cubicBezTo>
                <a:cubicBezTo>
                  <a:pt x="3784600" y="2870200"/>
                  <a:pt x="3937000" y="2781300"/>
                  <a:pt x="3937000" y="2692400"/>
                </a:cubicBezTo>
                <a:cubicBezTo>
                  <a:pt x="3937000" y="2590800"/>
                  <a:pt x="4102100" y="2501900"/>
                  <a:pt x="4305300" y="2501900"/>
                </a:cubicBezTo>
                <a:cubicBezTo>
                  <a:pt x="4495800" y="2501900"/>
                  <a:pt x="4660900" y="2273300"/>
                  <a:pt x="4660900" y="1993900"/>
                </a:cubicBezTo>
                <a:lnTo>
                  <a:pt x="4660900" y="1943100"/>
                </a:lnTo>
                <a:cubicBezTo>
                  <a:pt x="4660900" y="1663700"/>
                  <a:pt x="4432300" y="1435100"/>
                  <a:pt x="4152900" y="1435100"/>
                </a:cubicBezTo>
                <a:close/>
                <a:moveTo>
                  <a:pt x="8547100" y="10033000"/>
                </a:moveTo>
                <a:moveTo>
                  <a:pt x="1943100" y="9321800"/>
                </a:moveTo>
                <a:lnTo>
                  <a:pt x="3073400" y="9321800"/>
                </a:lnTo>
                <a:cubicBezTo>
                  <a:pt x="3721100" y="9321800"/>
                  <a:pt x="4305300" y="8750300"/>
                  <a:pt x="4305300" y="8089900"/>
                </a:cubicBezTo>
                <a:lnTo>
                  <a:pt x="4305300" y="8039100"/>
                </a:lnTo>
                <a:cubicBezTo>
                  <a:pt x="4305300" y="7759700"/>
                  <a:pt x="4381500" y="7531100"/>
                  <a:pt x="4483100" y="7531100"/>
                </a:cubicBezTo>
                <a:cubicBezTo>
                  <a:pt x="4584700" y="7531100"/>
                  <a:pt x="4660900" y="7302500"/>
                  <a:pt x="4660900" y="7023100"/>
                </a:cubicBezTo>
                <a:lnTo>
                  <a:pt x="4660900" y="6604000"/>
                </a:lnTo>
                <a:cubicBezTo>
                  <a:pt x="4660900" y="6324600"/>
                  <a:pt x="4737100" y="6096000"/>
                  <a:pt x="4838700" y="6096000"/>
                </a:cubicBezTo>
                <a:cubicBezTo>
                  <a:pt x="4940300" y="6096000"/>
                  <a:pt x="5016500" y="5867400"/>
                  <a:pt x="5016500" y="5588000"/>
                </a:cubicBezTo>
                <a:lnTo>
                  <a:pt x="5016500" y="5524500"/>
                </a:lnTo>
                <a:cubicBezTo>
                  <a:pt x="5016500" y="5245100"/>
                  <a:pt x="4940300" y="4940300"/>
                  <a:pt x="4838700" y="4838700"/>
                </a:cubicBezTo>
                <a:cubicBezTo>
                  <a:pt x="4737100" y="4737100"/>
                  <a:pt x="4432300" y="4660900"/>
                  <a:pt x="4152900" y="4660900"/>
                </a:cubicBezTo>
                <a:lnTo>
                  <a:pt x="3733800" y="4660900"/>
                </a:lnTo>
                <a:cubicBezTo>
                  <a:pt x="3454400" y="4660900"/>
                  <a:pt x="3225800" y="4737100"/>
                  <a:pt x="3225800" y="4838700"/>
                </a:cubicBezTo>
                <a:cubicBezTo>
                  <a:pt x="3225800" y="4940300"/>
                  <a:pt x="3060700" y="5016500"/>
                  <a:pt x="2870200" y="5016500"/>
                </a:cubicBezTo>
                <a:cubicBezTo>
                  <a:pt x="2374900" y="5016500"/>
                  <a:pt x="2146300" y="5283200"/>
                  <a:pt x="2146300" y="5880100"/>
                </a:cubicBezTo>
                <a:lnTo>
                  <a:pt x="2146300" y="5943600"/>
                </a:lnTo>
                <a:cubicBezTo>
                  <a:pt x="2146300" y="6223000"/>
                  <a:pt x="2070100" y="6451600"/>
                  <a:pt x="1968500" y="6451600"/>
                </a:cubicBezTo>
                <a:cubicBezTo>
                  <a:pt x="1866900" y="6451600"/>
                  <a:pt x="1790700" y="6680200"/>
                  <a:pt x="1790700" y="6959600"/>
                </a:cubicBezTo>
                <a:lnTo>
                  <a:pt x="1790700" y="7023100"/>
                </a:lnTo>
                <a:cubicBezTo>
                  <a:pt x="1790700" y="7302500"/>
                  <a:pt x="1714500" y="7531100"/>
                  <a:pt x="1612900" y="7531100"/>
                </a:cubicBezTo>
                <a:cubicBezTo>
                  <a:pt x="1511300" y="7531100"/>
                  <a:pt x="1435100" y="7759700"/>
                  <a:pt x="1435100" y="8039100"/>
                </a:cubicBezTo>
                <a:lnTo>
                  <a:pt x="1435100" y="8813800"/>
                </a:lnTo>
                <a:cubicBezTo>
                  <a:pt x="1435100" y="9245600"/>
                  <a:pt x="1511300" y="9321800"/>
                  <a:pt x="1943100" y="9321800"/>
                </a:cubicBezTo>
                <a:close/>
                <a:moveTo>
                  <a:pt x="660400" y="100330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4" name="Freeform 3554"/>
          <p:cNvSpPr/>
          <p:nvPr/>
        </p:nvSpPr>
        <p:spPr>
          <a:xfrm rot="-169686" flipH="0" flipV="0">
            <a:off x="24660591" y="20598344"/>
            <a:ext cx="61066" cy="67494"/>
          </a:xfrm>
          <a:custGeom>
            <a:pathLst>
              <a:path w="7175500" h="7950200">
                <a:moveTo>
                  <a:pt x="3403600" y="0"/>
                </a:moveTo>
                <a:lnTo>
                  <a:pt x="6273800" y="0"/>
                </a:lnTo>
                <a:cubicBezTo>
                  <a:pt x="7162800" y="0"/>
                  <a:pt x="7175500" y="12700"/>
                  <a:pt x="7175500" y="901700"/>
                </a:cubicBezTo>
                <a:cubicBezTo>
                  <a:pt x="7175500" y="1295400"/>
                  <a:pt x="7086600" y="1663700"/>
                  <a:pt x="6997700" y="1727200"/>
                </a:cubicBezTo>
                <a:cubicBezTo>
                  <a:pt x="6896100" y="1790700"/>
                  <a:pt x="6807200" y="2108200"/>
                  <a:pt x="6807200" y="2451100"/>
                </a:cubicBezTo>
                <a:cubicBezTo>
                  <a:pt x="6807200" y="2781300"/>
                  <a:pt x="6731000" y="3098800"/>
                  <a:pt x="6629400" y="3162300"/>
                </a:cubicBezTo>
                <a:cubicBezTo>
                  <a:pt x="6540500" y="3225800"/>
                  <a:pt x="6451600" y="3505200"/>
                  <a:pt x="6451600" y="3784600"/>
                </a:cubicBezTo>
                <a:cubicBezTo>
                  <a:pt x="6451600" y="4076700"/>
                  <a:pt x="6375400" y="4305300"/>
                  <a:pt x="6273800" y="4305300"/>
                </a:cubicBezTo>
                <a:cubicBezTo>
                  <a:pt x="6172200" y="4305300"/>
                  <a:pt x="6096000" y="4584700"/>
                  <a:pt x="6096000" y="4940300"/>
                </a:cubicBezTo>
                <a:cubicBezTo>
                  <a:pt x="6096000" y="5283200"/>
                  <a:pt x="6019800" y="5613400"/>
                  <a:pt x="5918200" y="5676900"/>
                </a:cubicBezTo>
                <a:cubicBezTo>
                  <a:pt x="5816600" y="5740400"/>
                  <a:pt x="5740400" y="5854700"/>
                  <a:pt x="5740400" y="5943600"/>
                </a:cubicBezTo>
                <a:cubicBezTo>
                  <a:pt x="5740400" y="6032500"/>
                  <a:pt x="5892800" y="6248400"/>
                  <a:pt x="6096000" y="6426200"/>
                </a:cubicBezTo>
                <a:cubicBezTo>
                  <a:pt x="6477000" y="6769100"/>
                  <a:pt x="6565900" y="7416800"/>
                  <a:pt x="6273800" y="7708900"/>
                </a:cubicBezTo>
                <a:cubicBezTo>
                  <a:pt x="6045200" y="7950200"/>
                  <a:pt x="5448300" y="7950200"/>
                  <a:pt x="5156200" y="7708900"/>
                </a:cubicBezTo>
                <a:cubicBezTo>
                  <a:pt x="4864100" y="7480300"/>
                  <a:pt x="4013200" y="7480300"/>
                  <a:pt x="3721100" y="7708900"/>
                </a:cubicBezTo>
                <a:cubicBezTo>
                  <a:pt x="3594100" y="7810500"/>
                  <a:pt x="3175000" y="7899400"/>
                  <a:pt x="2781300" y="7899400"/>
                </a:cubicBezTo>
                <a:lnTo>
                  <a:pt x="2336800" y="7899400"/>
                </a:lnTo>
                <a:cubicBezTo>
                  <a:pt x="1930400" y="7899400"/>
                  <a:pt x="1511300" y="7810500"/>
                  <a:pt x="1397000" y="7708900"/>
                </a:cubicBezTo>
                <a:cubicBezTo>
                  <a:pt x="1270000" y="7594600"/>
                  <a:pt x="1028700" y="7480300"/>
                  <a:pt x="863600" y="7442200"/>
                </a:cubicBezTo>
                <a:cubicBezTo>
                  <a:pt x="228600" y="7289800"/>
                  <a:pt x="0" y="6870700"/>
                  <a:pt x="0" y="5829300"/>
                </a:cubicBezTo>
                <a:lnTo>
                  <a:pt x="0" y="5740400"/>
                </a:lnTo>
                <a:cubicBezTo>
                  <a:pt x="0" y="5346700"/>
                  <a:pt x="76200" y="4978400"/>
                  <a:pt x="177800" y="4914900"/>
                </a:cubicBezTo>
                <a:cubicBezTo>
                  <a:pt x="279400" y="4851400"/>
                  <a:pt x="355600" y="4533900"/>
                  <a:pt x="355600" y="4191000"/>
                </a:cubicBezTo>
                <a:cubicBezTo>
                  <a:pt x="355600" y="3860800"/>
                  <a:pt x="444500" y="3543300"/>
                  <a:pt x="533400" y="3479800"/>
                </a:cubicBezTo>
                <a:cubicBezTo>
                  <a:pt x="635000" y="3416300"/>
                  <a:pt x="711200" y="3136900"/>
                  <a:pt x="711200" y="2857500"/>
                </a:cubicBezTo>
                <a:cubicBezTo>
                  <a:pt x="711200" y="2565400"/>
                  <a:pt x="800100" y="2286000"/>
                  <a:pt x="901700" y="2222500"/>
                </a:cubicBezTo>
                <a:cubicBezTo>
                  <a:pt x="990600" y="2159000"/>
                  <a:pt x="1079500" y="1955800"/>
                  <a:pt x="1079500" y="1778000"/>
                </a:cubicBezTo>
                <a:cubicBezTo>
                  <a:pt x="1079500" y="1587500"/>
                  <a:pt x="1155700" y="1384300"/>
                  <a:pt x="1270000" y="1320800"/>
                </a:cubicBezTo>
                <a:cubicBezTo>
                  <a:pt x="1447800" y="1206500"/>
                  <a:pt x="1498600" y="1117600"/>
                  <a:pt x="1651000" y="596900"/>
                </a:cubicBezTo>
                <a:cubicBezTo>
                  <a:pt x="1689100" y="469900"/>
                  <a:pt x="1930400" y="330200"/>
                  <a:pt x="2209800" y="279400"/>
                </a:cubicBezTo>
                <a:cubicBezTo>
                  <a:pt x="2476500" y="228600"/>
                  <a:pt x="2692400" y="139700"/>
                  <a:pt x="2692400" y="88900"/>
                </a:cubicBezTo>
                <a:cubicBezTo>
                  <a:pt x="2692400" y="38100"/>
                  <a:pt x="3009900" y="0"/>
                  <a:pt x="3403600" y="0"/>
                </a:cubicBezTo>
                <a:close/>
                <a:moveTo>
                  <a:pt x="6489700" y="6769100"/>
                </a:moveTo>
                <a:moveTo>
                  <a:pt x="4660900" y="1435100"/>
                </a:moveTo>
                <a:lnTo>
                  <a:pt x="3670300" y="1435100"/>
                </a:lnTo>
                <a:cubicBezTo>
                  <a:pt x="2959100" y="1435100"/>
                  <a:pt x="2514600" y="1778000"/>
                  <a:pt x="2514600" y="2311400"/>
                </a:cubicBezTo>
                <a:cubicBezTo>
                  <a:pt x="2514600" y="2501900"/>
                  <a:pt x="2425700" y="2705100"/>
                  <a:pt x="2336800" y="2755900"/>
                </a:cubicBezTo>
                <a:cubicBezTo>
                  <a:pt x="2235200" y="2819400"/>
                  <a:pt x="2146300" y="3035300"/>
                  <a:pt x="2146300" y="3225800"/>
                </a:cubicBezTo>
                <a:lnTo>
                  <a:pt x="2146300" y="3543300"/>
                </a:lnTo>
                <a:cubicBezTo>
                  <a:pt x="2146300" y="3746500"/>
                  <a:pt x="2070100" y="3962400"/>
                  <a:pt x="1968500" y="4013200"/>
                </a:cubicBezTo>
                <a:cubicBezTo>
                  <a:pt x="1879600" y="4076700"/>
                  <a:pt x="1790700" y="4292600"/>
                  <a:pt x="1790700" y="4483100"/>
                </a:cubicBezTo>
                <a:lnTo>
                  <a:pt x="1790700" y="4800600"/>
                </a:lnTo>
                <a:cubicBezTo>
                  <a:pt x="1790700" y="5003800"/>
                  <a:pt x="1714500" y="5207000"/>
                  <a:pt x="1612900" y="5270500"/>
                </a:cubicBezTo>
                <a:cubicBezTo>
                  <a:pt x="1511300" y="5334000"/>
                  <a:pt x="1435100" y="5549900"/>
                  <a:pt x="1435100" y="5740400"/>
                </a:cubicBezTo>
                <a:cubicBezTo>
                  <a:pt x="1435100" y="5943600"/>
                  <a:pt x="1549400" y="6096000"/>
                  <a:pt x="1676400" y="6096000"/>
                </a:cubicBezTo>
                <a:cubicBezTo>
                  <a:pt x="1816100" y="6096000"/>
                  <a:pt x="1981200" y="6184900"/>
                  <a:pt x="2044700" y="6273800"/>
                </a:cubicBezTo>
                <a:cubicBezTo>
                  <a:pt x="2108200" y="6375400"/>
                  <a:pt x="2311400" y="6464300"/>
                  <a:pt x="2514600" y="6464300"/>
                </a:cubicBezTo>
                <a:lnTo>
                  <a:pt x="2870200" y="6464300"/>
                </a:lnTo>
                <a:cubicBezTo>
                  <a:pt x="3060700" y="6464300"/>
                  <a:pt x="3225800" y="6413500"/>
                  <a:pt x="3225800" y="6362700"/>
                </a:cubicBezTo>
                <a:cubicBezTo>
                  <a:pt x="3225800" y="6311900"/>
                  <a:pt x="3390900" y="6235700"/>
                  <a:pt x="3581400" y="6184900"/>
                </a:cubicBezTo>
                <a:lnTo>
                  <a:pt x="3594100" y="6184900"/>
                </a:lnTo>
                <a:cubicBezTo>
                  <a:pt x="4000500" y="6083300"/>
                  <a:pt x="4076700" y="6019800"/>
                  <a:pt x="4191000" y="5689600"/>
                </a:cubicBezTo>
                <a:cubicBezTo>
                  <a:pt x="4241800" y="5549900"/>
                  <a:pt x="4368800" y="5384800"/>
                  <a:pt x="4470400" y="5321300"/>
                </a:cubicBezTo>
                <a:cubicBezTo>
                  <a:pt x="4572000" y="5257800"/>
                  <a:pt x="4660900" y="5041900"/>
                  <a:pt x="4660900" y="4851400"/>
                </a:cubicBezTo>
                <a:lnTo>
                  <a:pt x="4660900" y="4343400"/>
                </a:lnTo>
                <a:cubicBezTo>
                  <a:pt x="4660900" y="4152900"/>
                  <a:pt x="4737100" y="3937000"/>
                  <a:pt x="4838700" y="3886200"/>
                </a:cubicBezTo>
                <a:cubicBezTo>
                  <a:pt x="4940300" y="3822700"/>
                  <a:pt x="5016500" y="3606800"/>
                  <a:pt x="5016500" y="3416300"/>
                </a:cubicBezTo>
                <a:lnTo>
                  <a:pt x="5016500" y="3098800"/>
                </a:lnTo>
                <a:cubicBezTo>
                  <a:pt x="5016500" y="2895600"/>
                  <a:pt x="5105400" y="2692400"/>
                  <a:pt x="5194300" y="2628900"/>
                </a:cubicBezTo>
                <a:cubicBezTo>
                  <a:pt x="5295900" y="2565400"/>
                  <a:pt x="5384800" y="2349500"/>
                  <a:pt x="5384800" y="2159000"/>
                </a:cubicBezTo>
                <a:lnTo>
                  <a:pt x="5384800" y="1905000"/>
                </a:lnTo>
                <a:cubicBezTo>
                  <a:pt x="5384800" y="1524000"/>
                  <a:pt x="5245100" y="1435100"/>
                  <a:pt x="4660900" y="1435100"/>
                </a:cubicBezTo>
                <a:close/>
                <a:moveTo>
                  <a:pt x="5054600" y="6769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  <a:effectDag type="tree">
            <a:xfrm kx="-16968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5" name="Rectangle 3555"/>
          <p:cNvSpPr/>
          <p:nvPr/>
        </p:nvSpPr>
        <p:spPr>
          <a:xfrm rot="0" flipH="0" flipV="0">
            <a:off x="25965912" y="19280873"/>
            <a:ext cx="3876006" cy="560043"/>
          </a:xfrm>
          <a:prstGeom prst="rect">
            <a:avLst/>
          </a:prstGeom>
        </p:spPr>
      </p:sp>
      <p:sp>
        <p:nvSpPr>
          <p:cNvPr id="3556" name="Freeform 3556"/>
          <p:cNvSpPr/>
          <p:nvPr/>
        </p:nvSpPr>
        <p:spPr>
          <a:xfrm rot="0" flipH="0" flipV="0">
            <a:off x="26599978" y="19380130"/>
            <a:ext cx="90970" cy="125406"/>
          </a:xfrm>
          <a:custGeom>
            <a:pathLst>
              <a:path w="6273800" h="8648700">
                <a:moveTo>
                  <a:pt x="5702300" y="635000"/>
                </a:moveTo>
                <a:lnTo>
                  <a:pt x="6261100" y="7797800"/>
                </a:lnTo>
                <a:cubicBezTo>
                  <a:pt x="6273800" y="8026400"/>
                  <a:pt x="6197600" y="8305800"/>
                  <a:pt x="6083300" y="8420100"/>
                </a:cubicBezTo>
                <a:cubicBezTo>
                  <a:pt x="5867400" y="8636000"/>
                  <a:pt x="5778500" y="8648700"/>
                  <a:pt x="5461000" y="8559800"/>
                </a:cubicBezTo>
                <a:cubicBezTo>
                  <a:pt x="5346700" y="8521700"/>
                  <a:pt x="5245100" y="8305800"/>
                  <a:pt x="5245100" y="8077200"/>
                </a:cubicBezTo>
                <a:lnTo>
                  <a:pt x="5245100" y="7988300"/>
                </a:lnTo>
                <a:cubicBezTo>
                  <a:pt x="5245100" y="7759700"/>
                  <a:pt x="5232400" y="7378700"/>
                  <a:pt x="5207000" y="7150100"/>
                </a:cubicBezTo>
                <a:lnTo>
                  <a:pt x="5181600" y="6934200"/>
                </a:lnTo>
                <a:cubicBezTo>
                  <a:pt x="5156200" y="6616700"/>
                  <a:pt x="5041900" y="6515100"/>
                  <a:pt x="4724400" y="6515100"/>
                </a:cubicBezTo>
                <a:lnTo>
                  <a:pt x="2514600" y="6515100"/>
                </a:lnTo>
                <a:cubicBezTo>
                  <a:pt x="2286000" y="6515100"/>
                  <a:pt x="2006600" y="6680200"/>
                  <a:pt x="1905000" y="6896100"/>
                </a:cubicBezTo>
                <a:lnTo>
                  <a:pt x="1866900" y="6985000"/>
                </a:lnTo>
                <a:cubicBezTo>
                  <a:pt x="1765300" y="7188200"/>
                  <a:pt x="1587500" y="7518400"/>
                  <a:pt x="1485900" y="7721600"/>
                </a:cubicBezTo>
                <a:lnTo>
                  <a:pt x="1333500" y="8013700"/>
                </a:lnTo>
                <a:cubicBezTo>
                  <a:pt x="1168400" y="8331200"/>
                  <a:pt x="762000" y="8623300"/>
                  <a:pt x="495300" y="8623300"/>
                </a:cubicBezTo>
                <a:cubicBezTo>
                  <a:pt x="330200" y="8623300"/>
                  <a:pt x="0" y="8191500"/>
                  <a:pt x="0" y="7988300"/>
                </a:cubicBezTo>
                <a:cubicBezTo>
                  <a:pt x="0" y="7874000"/>
                  <a:pt x="88900" y="7620000"/>
                  <a:pt x="215900" y="7416800"/>
                </a:cubicBezTo>
                <a:lnTo>
                  <a:pt x="4343400" y="635000"/>
                </a:lnTo>
                <a:cubicBezTo>
                  <a:pt x="4660900" y="114300"/>
                  <a:pt x="4787900" y="0"/>
                  <a:pt x="5143500" y="0"/>
                </a:cubicBezTo>
                <a:cubicBezTo>
                  <a:pt x="5549900" y="0"/>
                  <a:pt x="5664200" y="127000"/>
                  <a:pt x="5702300" y="635000"/>
                </a:cubicBezTo>
                <a:close/>
                <a:moveTo>
                  <a:pt x="7772400" y="8623300"/>
                </a:moveTo>
                <a:moveTo>
                  <a:pt x="5003800" y="5461000"/>
                </a:moveTo>
                <a:lnTo>
                  <a:pt x="4851400" y="2730500"/>
                </a:lnTo>
                <a:cubicBezTo>
                  <a:pt x="4838700" y="2501900"/>
                  <a:pt x="4787900" y="2311400"/>
                  <a:pt x="4724400" y="2311400"/>
                </a:cubicBezTo>
                <a:cubicBezTo>
                  <a:pt x="4584700" y="2311400"/>
                  <a:pt x="4495800" y="2413000"/>
                  <a:pt x="4229100" y="2844800"/>
                </a:cubicBezTo>
                <a:lnTo>
                  <a:pt x="3124200" y="4724400"/>
                </a:lnTo>
                <a:cubicBezTo>
                  <a:pt x="3009900" y="4927600"/>
                  <a:pt x="2870200" y="5181600"/>
                  <a:pt x="2819400" y="5283200"/>
                </a:cubicBezTo>
                <a:cubicBezTo>
                  <a:pt x="2768600" y="5384800"/>
                  <a:pt x="2921000" y="5461000"/>
                  <a:pt x="3149600" y="5461000"/>
                </a:cubicBezTo>
                <a:close/>
                <a:moveTo>
                  <a:pt x="2946400" y="8623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7" name="Freeform 3557"/>
          <p:cNvSpPr/>
          <p:nvPr/>
        </p:nvSpPr>
        <p:spPr>
          <a:xfrm rot="0" flipH="0" flipV="0">
            <a:off x="26713444" y="19416039"/>
            <a:ext cx="103492" cy="88944"/>
          </a:xfrm>
          <a:custGeom>
            <a:pathLst>
              <a:path w="7137400" h="6134100">
                <a:moveTo>
                  <a:pt x="1955800" y="0"/>
                </a:moveTo>
                <a:lnTo>
                  <a:pt x="5778500" y="0"/>
                </a:lnTo>
                <a:cubicBezTo>
                  <a:pt x="6654800" y="0"/>
                  <a:pt x="7137400" y="508000"/>
                  <a:pt x="7137400" y="1422400"/>
                </a:cubicBezTo>
                <a:lnTo>
                  <a:pt x="7137400" y="1574800"/>
                </a:lnTo>
                <a:cubicBezTo>
                  <a:pt x="7137400" y="1803400"/>
                  <a:pt x="7086600" y="2171700"/>
                  <a:pt x="7023100" y="2400300"/>
                </a:cubicBezTo>
                <a:lnTo>
                  <a:pt x="6134100" y="5448300"/>
                </a:lnTo>
                <a:cubicBezTo>
                  <a:pt x="6070600" y="5664200"/>
                  <a:pt x="5969000" y="5905500"/>
                  <a:pt x="5892800" y="5969000"/>
                </a:cubicBezTo>
                <a:cubicBezTo>
                  <a:pt x="5753100" y="6121400"/>
                  <a:pt x="5524500" y="6134100"/>
                  <a:pt x="5295900" y="6007100"/>
                </a:cubicBezTo>
                <a:cubicBezTo>
                  <a:pt x="5219700" y="5956300"/>
                  <a:pt x="5143500" y="5727700"/>
                  <a:pt x="5143500" y="5499100"/>
                </a:cubicBezTo>
                <a:lnTo>
                  <a:pt x="5143500" y="5359400"/>
                </a:lnTo>
                <a:cubicBezTo>
                  <a:pt x="5143500" y="5130800"/>
                  <a:pt x="5194300" y="4749800"/>
                  <a:pt x="52451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45100" y="1054100"/>
                </a:lnTo>
                <a:cubicBezTo>
                  <a:pt x="4749800" y="1054100"/>
                  <a:pt x="4749800" y="1054100"/>
                  <a:pt x="4610100" y="1562100"/>
                </a:cubicBezTo>
                <a:lnTo>
                  <a:pt x="3568700" y="5473700"/>
                </a:lnTo>
                <a:cubicBezTo>
                  <a:pt x="3479800" y="5829300"/>
                  <a:pt x="3238500" y="6096000"/>
                  <a:pt x="3009900" y="6096000"/>
                </a:cubicBezTo>
                <a:cubicBezTo>
                  <a:pt x="2743200" y="6096000"/>
                  <a:pt x="2514600" y="5791200"/>
                  <a:pt x="2514600" y="5435600"/>
                </a:cubicBezTo>
                <a:cubicBezTo>
                  <a:pt x="2514600" y="5334000"/>
                  <a:pt x="2565400" y="5067300"/>
                  <a:pt x="2641600" y="4838700"/>
                </a:cubicBezTo>
                <a:lnTo>
                  <a:pt x="3454400" y="2044700"/>
                </a:lnTo>
                <a:cubicBezTo>
                  <a:pt x="36576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22500" y="1054100"/>
                  <a:pt x="2222500" y="1054100"/>
                  <a:pt x="2095500" y="1562100"/>
                </a:cubicBezTo>
                <a:lnTo>
                  <a:pt x="1244600" y="4889500"/>
                </a:lnTo>
                <a:cubicBezTo>
                  <a:pt x="990600" y="5854700"/>
                  <a:pt x="8382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38100" y="4864100"/>
                  <a:pt x="101600" y="4648200"/>
                </a:cubicBezTo>
                <a:lnTo>
                  <a:pt x="1016000" y="1181100"/>
                </a:lnTo>
                <a:cubicBezTo>
                  <a:pt x="1079500" y="965200"/>
                  <a:pt x="1219200" y="609600"/>
                  <a:pt x="1320800" y="406400"/>
                </a:cubicBezTo>
                <a:lnTo>
                  <a:pt x="1333500" y="368300"/>
                </a:lnTo>
                <a:cubicBezTo>
                  <a:pt x="1447800" y="165100"/>
                  <a:pt x="17145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8" name="Freeform 3558"/>
          <p:cNvSpPr/>
          <p:nvPr/>
        </p:nvSpPr>
        <p:spPr>
          <a:xfrm rot="0" flipH="0" flipV="0">
            <a:off x="26830404" y="19416407"/>
            <a:ext cx="73107" cy="88392"/>
          </a:xfrm>
          <a:custGeom>
            <a:pathLst>
              <a:path w="5041900" h="6096000">
                <a:moveTo>
                  <a:pt x="4445000" y="3568700"/>
                </a:moveTo>
                <a:lnTo>
                  <a:pt x="1460500" y="3568700"/>
                </a:lnTo>
                <a:cubicBezTo>
                  <a:pt x="1282700" y="3568700"/>
                  <a:pt x="1244600" y="3594100"/>
                  <a:pt x="1193800" y="3784600"/>
                </a:cubicBezTo>
                <a:lnTo>
                  <a:pt x="1117600" y="4038600"/>
                </a:lnTo>
                <a:cubicBezTo>
                  <a:pt x="1079500" y="4152900"/>
                  <a:pt x="1041400" y="4343400"/>
                  <a:pt x="1041400" y="4470400"/>
                </a:cubicBezTo>
                <a:lnTo>
                  <a:pt x="1041400" y="4622800"/>
                </a:lnTo>
                <a:cubicBezTo>
                  <a:pt x="1041400" y="4927600"/>
                  <a:pt x="1206500" y="5041900"/>
                  <a:pt x="1625600" y="5041900"/>
                </a:cubicBezTo>
                <a:lnTo>
                  <a:pt x="3670300" y="5041900"/>
                </a:lnTo>
                <a:cubicBezTo>
                  <a:pt x="3937000" y="5041900"/>
                  <a:pt x="4089400" y="5194300"/>
                  <a:pt x="4089400" y="5461000"/>
                </a:cubicBezTo>
                <a:lnTo>
                  <a:pt x="4089400" y="5676900"/>
                </a:lnTo>
                <a:cubicBezTo>
                  <a:pt x="4089400" y="5943600"/>
                  <a:pt x="3937000" y="6096000"/>
                  <a:pt x="3670300" y="6096000"/>
                </a:cubicBezTo>
                <a:lnTo>
                  <a:pt x="1041400" y="6096000"/>
                </a:lnTo>
                <a:cubicBezTo>
                  <a:pt x="927100" y="6096000"/>
                  <a:pt x="812800" y="6070600"/>
                  <a:pt x="787400" y="6045200"/>
                </a:cubicBezTo>
                <a:cubicBezTo>
                  <a:pt x="749300" y="6019800"/>
                  <a:pt x="660400" y="5981700"/>
                  <a:pt x="571500" y="5956300"/>
                </a:cubicBezTo>
                <a:cubicBezTo>
                  <a:pt x="482600" y="5943600"/>
                  <a:pt x="419100" y="5880100"/>
                  <a:pt x="419100" y="5803900"/>
                </a:cubicBezTo>
                <a:cubicBezTo>
                  <a:pt x="419100" y="5727700"/>
                  <a:pt x="368300" y="5676900"/>
                  <a:pt x="304800" y="5676900"/>
                </a:cubicBezTo>
                <a:cubicBezTo>
                  <a:pt x="254000" y="5676900"/>
                  <a:pt x="165100" y="5575300"/>
                  <a:pt x="114300" y="5448300"/>
                </a:cubicBezTo>
                <a:lnTo>
                  <a:pt x="88900" y="5410200"/>
                </a:lnTo>
                <a:cubicBezTo>
                  <a:pt x="381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12700" y="3911600"/>
                  <a:pt x="38100" y="3797300"/>
                </a:cubicBezTo>
                <a:lnTo>
                  <a:pt x="139700" y="3390900"/>
                </a:lnTo>
                <a:cubicBezTo>
                  <a:pt x="165100" y="3289300"/>
                  <a:pt x="215900" y="3136900"/>
                  <a:pt x="254000" y="3048000"/>
                </a:cubicBezTo>
                <a:cubicBezTo>
                  <a:pt x="292100" y="2959100"/>
                  <a:pt x="342900" y="2806700"/>
                  <a:pt x="368300" y="2692400"/>
                </a:cubicBezTo>
                <a:lnTo>
                  <a:pt x="558800" y="1917700"/>
                </a:lnTo>
                <a:cubicBezTo>
                  <a:pt x="584200" y="1816100"/>
                  <a:pt x="647700" y="1651000"/>
                  <a:pt x="698500" y="1549400"/>
                </a:cubicBezTo>
                <a:lnTo>
                  <a:pt x="1016000" y="952500"/>
                </a:lnTo>
                <a:cubicBezTo>
                  <a:pt x="1066800" y="850900"/>
                  <a:pt x="1181100" y="698500"/>
                  <a:pt x="1257300" y="622300"/>
                </a:cubicBezTo>
                <a:lnTo>
                  <a:pt x="1320800" y="571500"/>
                </a:lnTo>
                <a:cubicBezTo>
                  <a:pt x="1397000" y="482600"/>
                  <a:pt x="1562100" y="381000"/>
                  <a:pt x="1676400" y="330200"/>
                </a:cubicBezTo>
                <a:lnTo>
                  <a:pt x="2171700" y="88900"/>
                </a:lnTo>
                <a:cubicBezTo>
                  <a:pt x="2286000" y="38100"/>
                  <a:pt x="24638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40200" y="114300"/>
                </a:cubicBezTo>
                <a:lnTo>
                  <a:pt x="4216400" y="165100"/>
                </a:lnTo>
                <a:cubicBezTo>
                  <a:pt x="4305300" y="228600"/>
                  <a:pt x="4445000" y="342900"/>
                  <a:pt x="4521200" y="431800"/>
                </a:cubicBezTo>
                <a:lnTo>
                  <a:pt x="4686300" y="584200"/>
                </a:lnTo>
                <a:cubicBezTo>
                  <a:pt x="4762500" y="673100"/>
                  <a:pt x="4876800" y="838200"/>
                  <a:pt x="4927600" y="965200"/>
                </a:cubicBezTo>
                <a:lnTo>
                  <a:pt x="4940300" y="1003300"/>
                </a:lnTo>
                <a:cubicBezTo>
                  <a:pt x="4991100" y="1130300"/>
                  <a:pt x="5041900" y="1320800"/>
                  <a:pt x="5041900" y="1435100"/>
                </a:cubicBezTo>
                <a:lnTo>
                  <a:pt x="5041900" y="1993900"/>
                </a:lnTo>
                <a:cubicBezTo>
                  <a:pt x="5041900" y="2108200"/>
                  <a:pt x="5016500" y="2298700"/>
                  <a:pt x="5003800" y="2400300"/>
                </a:cubicBezTo>
                <a:lnTo>
                  <a:pt x="4889500" y="2908300"/>
                </a:lnTo>
                <a:cubicBezTo>
                  <a:pt x="4864100" y="3022600"/>
                  <a:pt x="4813300" y="3187700"/>
                  <a:pt x="4762500" y="3302000"/>
                </a:cubicBezTo>
                <a:lnTo>
                  <a:pt x="4737100" y="3378200"/>
                </a:lnTo>
                <a:cubicBezTo>
                  <a:pt x="4673600" y="3517900"/>
                  <a:pt x="4584700" y="3568700"/>
                  <a:pt x="4445000" y="3568700"/>
                </a:cubicBezTo>
                <a:close/>
                <a:moveTo>
                  <a:pt x="2108200" y="6121400"/>
                </a:moveTo>
                <a:moveTo>
                  <a:pt x="1892300" y="2527300"/>
                </a:moveTo>
                <a:lnTo>
                  <a:pt x="3619500" y="2527300"/>
                </a:lnTo>
                <a:cubicBezTo>
                  <a:pt x="3746500" y="2527300"/>
                  <a:pt x="3860800" y="2438400"/>
                  <a:pt x="3898900" y="2324100"/>
                </a:cubicBezTo>
                <a:lnTo>
                  <a:pt x="3911600" y="2298700"/>
                </a:lnTo>
                <a:cubicBezTo>
                  <a:pt x="3949700" y="2184400"/>
                  <a:pt x="3987800" y="2006600"/>
                  <a:pt x="3987800" y="1892300"/>
                </a:cubicBezTo>
                <a:lnTo>
                  <a:pt x="3987800" y="1676400"/>
                </a:lnTo>
                <a:cubicBezTo>
                  <a:pt x="3987800" y="1358900"/>
                  <a:pt x="3632200" y="1054100"/>
                  <a:pt x="3251200" y="1054100"/>
                </a:cubicBezTo>
                <a:lnTo>
                  <a:pt x="2832100" y="1054100"/>
                </a:lnTo>
                <a:cubicBezTo>
                  <a:pt x="2717800" y="1054100"/>
                  <a:pt x="2590800" y="1079500"/>
                  <a:pt x="2552700" y="1117600"/>
                </a:cubicBezTo>
                <a:cubicBezTo>
                  <a:pt x="2514600" y="1155700"/>
                  <a:pt x="2413000" y="1206500"/>
                  <a:pt x="2336800" y="1231900"/>
                </a:cubicBezTo>
                <a:cubicBezTo>
                  <a:pt x="2184400" y="1257300"/>
                  <a:pt x="2006600" y="1422400"/>
                  <a:pt x="1866900" y="1651000"/>
                </a:cubicBezTo>
                <a:cubicBezTo>
                  <a:pt x="1816100" y="1727200"/>
                  <a:pt x="1752600" y="1803400"/>
                  <a:pt x="1727200" y="1841500"/>
                </a:cubicBezTo>
                <a:cubicBezTo>
                  <a:pt x="1701800" y="1866900"/>
                  <a:pt x="1676400" y="1981200"/>
                  <a:pt x="1676400" y="2095500"/>
                </a:cubicBezTo>
                <a:lnTo>
                  <a:pt x="1676400" y="2311400"/>
                </a:lnTo>
                <a:cubicBezTo>
                  <a:pt x="1676400" y="2489200"/>
                  <a:pt x="1701800" y="2527300"/>
                  <a:pt x="1892300" y="2527300"/>
                </a:cubicBezTo>
                <a:close/>
                <a:moveTo>
                  <a:pt x="31496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9" name="Freeform 3559"/>
          <p:cNvSpPr/>
          <p:nvPr/>
        </p:nvSpPr>
        <p:spPr>
          <a:xfrm rot="0" flipH="0" flipV="0">
            <a:off x="26916799" y="19414750"/>
            <a:ext cx="67030" cy="90049"/>
          </a:xfrm>
          <a:custGeom>
            <a:pathLst>
              <a:path w="4622800" h="6210300">
                <a:moveTo>
                  <a:pt x="1371600" y="4965700"/>
                </a:moveTo>
                <a:lnTo>
                  <a:pt x="3048000" y="5130800"/>
                </a:lnTo>
                <a:cubicBezTo>
                  <a:pt x="3251200" y="5143500"/>
                  <a:pt x="3263900" y="5156200"/>
                  <a:pt x="3263900" y="5359400"/>
                </a:cubicBezTo>
                <a:lnTo>
                  <a:pt x="3263900" y="5791200"/>
                </a:lnTo>
                <a:cubicBezTo>
                  <a:pt x="3263900" y="5905500"/>
                  <a:pt x="3200400" y="6007100"/>
                  <a:pt x="3124200" y="6032500"/>
                </a:cubicBezTo>
                <a:cubicBezTo>
                  <a:pt x="3048000" y="6045200"/>
                  <a:pt x="2946400" y="6096000"/>
                  <a:pt x="2908300" y="6134100"/>
                </a:cubicBezTo>
                <a:cubicBezTo>
                  <a:pt x="2870200" y="6172200"/>
                  <a:pt x="2743200" y="6210300"/>
                  <a:pt x="2628900" y="6210300"/>
                </a:cubicBezTo>
                <a:lnTo>
                  <a:pt x="1574800" y="6210300"/>
                </a:lnTo>
                <a:cubicBezTo>
                  <a:pt x="1460500" y="6210300"/>
                  <a:pt x="1346200" y="6159500"/>
                  <a:pt x="1308100" y="6096000"/>
                </a:cubicBezTo>
                <a:cubicBezTo>
                  <a:pt x="1270000" y="6045200"/>
                  <a:pt x="1143000" y="5994400"/>
                  <a:pt x="1028700" y="5994400"/>
                </a:cubicBezTo>
                <a:lnTo>
                  <a:pt x="952500" y="5994400"/>
                </a:lnTo>
                <a:cubicBezTo>
                  <a:pt x="838200" y="5994400"/>
                  <a:pt x="711200" y="5943600"/>
                  <a:pt x="673100" y="5880100"/>
                </a:cubicBezTo>
                <a:cubicBezTo>
                  <a:pt x="635000" y="5829300"/>
                  <a:pt x="533400" y="5753100"/>
                  <a:pt x="457200" y="5727700"/>
                </a:cubicBezTo>
                <a:cubicBezTo>
                  <a:pt x="381000" y="5689600"/>
                  <a:pt x="292100" y="5651500"/>
                  <a:pt x="266700" y="5626100"/>
                </a:cubicBezTo>
                <a:cubicBezTo>
                  <a:pt x="139700" y="5499100"/>
                  <a:pt x="0" y="5016500"/>
                  <a:pt x="0" y="4686300"/>
                </a:cubicBezTo>
                <a:lnTo>
                  <a:pt x="0" y="4635500"/>
                </a:lnTo>
                <a:cubicBezTo>
                  <a:pt x="0" y="4508500"/>
                  <a:pt x="25400" y="4330700"/>
                  <a:pt x="50800" y="4216400"/>
                </a:cubicBezTo>
                <a:lnTo>
                  <a:pt x="762000" y="1511300"/>
                </a:lnTo>
                <a:cubicBezTo>
                  <a:pt x="800100" y="1397000"/>
                  <a:pt x="863600" y="1231900"/>
                  <a:pt x="914400" y="1130300"/>
                </a:cubicBezTo>
                <a:lnTo>
                  <a:pt x="1130300" y="736600"/>
                </a:lnTo>
                <a:cubicBezTo>
                  <a:pt x="1257300" y="508000"/>
                  <a:pt x="1333500" y="431800"/>
                  <a:pt x="1549400" y="368300"/>
                </a:cubicBezTo>
                <a:cubicBezTo>
                  <a:pt x="1651000" y="330200"/>
                  <a:pt x="1803400" y="254000"/>
                  <a:pt x="1892300" y="203200"/>
                </a:cubicBezTo>
                <a:cubicBezTo>
                  <a:pt x="2082800" y="88900"/>
                  <a:pt x="2400300" y="0"/>
                  <a:pt x="2679700" y="0"/>
                </a:cubicBezTo>
                <a:lnTo>
                  <a:pt x="4102100" y="0"/>
                </a:lnTo>
                <a:cubicBezTo>
                  <a:pt x="4508500" y="0"/>
                  <a:pt x="4622800" y="139700"/>
                  <a:pt x="4622800" y="584200"/>
                </a:cubicBezTo>
                <a:lnTo>
                  <a:pt x="4622800" y="635000"/>
                </a:lnTo>
                <a:cubicBezTo>
                  <a:pt x="4622800" y="901700"/>
                  <a:pt x="4470400" y="1054100"/>
                  <a:pt x="4203700" y="1054100"/>
                </a:cubicBezTo>
                <a:lnTo>
                  <a:pt x="2844800" y="1054100"/>
                </a:lnTo>
                <a:cubicBezTo>
                  <a:pt x="2730500" y="1054100"/>
                  <a:pt x="2552700" y="1079500"/>
                  <a:pt x="2451100" y="1117600"/>
                </a:cubicBezTo>
                <a:lnTo>
                  <a:pt x="2324100" y="1168400"/>
                </a:lnTo>
                <a:cubicBezTo>
                  <a:pt x="2082800" y="1244600"/>
                  <a:pt x="2006600" y="1333500"/>
                  <a:pt x="1943100" y="1574800"/>
                </a:cubicBezTo>
                <a:lnTo>
                  <a:pt x="1333500" y="3797300"/>
                </a:lnTo>
                <a:cubicBezTo>
                  <a:pt x="1308100" y="3911600"/>
                  <a:pt x="1257300" y="4000500"/>
                  <a:pt x="1219200" y="4000500"/>
                </a:cubicBezTo>
                <a:cubicBezTo>
                  <a:pt x="1181100" y="4000500"/>
                  <a:pt x="1155700" y="4089400"/>
                  <a:pt x="1155700" y="4203700"/>
                </a:cubicBezTo>
                <a:lnTo>
                  <a:pt x="1155700" y="4737100"/>
                </a:lnTo>
                <a:cubicBezTo>
                  <a:pt x="1155700" y="4940300"/>
                  <a:pt x="1155700" y="4940300"/>
                  <a:pt x="1371600" y="4965700"/>
                </a:cubicBezTo>
                <a:close/>
                <a:moveTo>
                  <a:pt x="8255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0" name="Freeform 3560"/>
          <p:cNvSpPr/>
          <p:nvPr/>
        </p:nvSpPr>
        <p:spPr>
          <a:xfrm rot="0" flipH="0" flipV="0">
            <a:off x="26988276" y="19416039"/>
            <a:ext cx="103492" cy="88944"/>
          </a:xfrm>
          <a:custGeom>
            <a:pathLst>
              <a:path w="7137400" h="6134100">
                <a:moveTo>
                  <a:pt x="1955800" y="0"/>
                </a:moveTo>
                <a:lnTo>
                  <a:pt x="5778500" y="0"/>
                </a:lnTo>
                <a:cubicBezTo>
                  <a:pt x="6654800" y="0"/>
                  <a:pt x="7137400" y="508000"/>
                  <a:pt x="7137400" y="1422400"/>
                </a:cubicBezTo>
                <a:lnTo>
                  <a:pt x="7137400" y="1574800"/>
                </a:lnTo>
                <a:cubicBezTo>
                  <a:pt x="7137400" y="1803400"/>
                  <a:pt x="7086600" y="2171700"/>
                  <a:pt x="7023100" y="2400300"/>
                </a:cubicBezTo>
                <a:lnTo>
                  <a:pt x="6134100" y="5448300"/>
                </a:lnTo>
                <a:cubicBezTo>
                  <a:pt x="6070600" y="5664200"/>
                  <a:pt x="5969000" y="5905500"/>
                  <a:pt x="5892800" y="5969000"/>
                </a:cubicBezTo>
                <a:cubicBezTo>
                  <a:pt x="5753100" y="6121400"/>
                  <a:pt x="5524500" y="6134100"/>
                  <a:pt x="5295900" y="6007100"/>
                </a:cubicBezTo>
                <a:cubicBezTo>
                  <a:pt x="5219700" y="5956300"/>
                  <a:pt x="5143500" y="5727700"/>
                  <a:pt x="5143500" y="5499100"/>
                </a:cubicBezTo>
                <a:lnTo>
                  <a:pt x="5143500" y="5359400"/>
                </a:lnTo>
                <a:cubicBezTo>
                  <a:pt x="5143500" y="5130800"/>
                  <a:pt x="5194300" y="4749800"/>
                  <a:pt x="52451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45100" y="1054100"/>
                </a:lnTo>
                <a:cubicBezTo>
                  <a:pt x="4749800" y="1054100"/>
                  <a:pt x="4749800" y="1054100"/>
                  <a:pt x="4610100" y="1562100"/>
                </a:cubicBezTo>
                <a:lnTo>
                  <a:pt x="3568700" y="5473700"/>
                </a:lnTo>
                <a:cubicBezTo>
                  <a:pt x="3479800" y="5829300"/>
                  <a:pt x="3238500" y="6096000"/>
                  <a:pt x="3009900" y="6096000"/>
                </a:cubicBezTo>
                <a:cubicBezTo>
                  <a:pt x="2743200" y="6096000"/>
                  <a:pt x="2514600" y="5791200"/>
                  <a:pt x="2514600" y="5435600"/>
                </a:cubicBezTo>
                <a:cubicBezTo>
                  <a:pt x="2514600" y="5334000"/>
                  <a:pt x="2565400" y="5067300"/>
                  <a:pt x="2641600" y="4838700"/>
                </a:cubicBezTo>
                <a:lnTo>
                  <a:pt x="3454400" y="2044700"/>
                </a:lnTo>
                <a:cubicBezTo>
                  <a:pt x="36576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22500" y="1054100"/>
                  <a:pt x="2222500" y="1054100"/>
                  <a:pt x="2095500" y="1562100"/>
                </a:cubicBezTo>
                <a:lnTo>
                  <a:pt x="1244600" y="4889500"/>
                </a:lnTo>
                <a:cubicBezTo>
                  <a:pt x="990600" y="5854700"/>
                  <a:pt x="8382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38100" y="4864100"/>
                  <a:pt x="101600" y="4648200"/>
                </a:cubicBezTo>
                <a:lnTo>
                  <a:pt x="1016000" y="1181100"/>
                </a:lnTo>
                <a:cubicBezTo>
                  <a:pt x="1079500" y="965200"/>
                  <a:pt x="1219200" y="609600"/>
                  <a:pt x="1320800" y="406400"/>
                </a:cubicBezTo>
                <a:lnTo>
                  <a:pt x="1333500" y="368300"/>
                </a:lnTo>
                <a:cubicBezTo>
                  <a:pt x="1447800" y="165100"/>
                  <a:pt x="17145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1" name="Freeform 3561"/>
          <p:cNvSpPr/>
          <p:nvPr/>
        </p:nvSpPr>
        <p:spPr>
          <a:xfrm rot="0" flipH="0" flipV="0">
            <a:off x="27104504" y="19415302"/>
            <a:ext cx="79184" cy="89865"/>
          </a:xfrm>
          <a:custGeom>
            <a:pathLst>
              <a:path w="5461000" h="6197600">
                <a:moveTo>
                  <a:pt x="2755900" y="0"/>
                </a:moveTo>
                <a:lnTo>
                  <a:pt x="4953000" y="0"/>
                </a:lnTo>
                <a:cubicBezTo>
                  <a:pt x="5334000" y="0"/>
                  <a:pt x="5461000" y="127000"/>
                  <a:pt x="5461000" y="508000"/>
                </a:cubicBezTo>
                <a:lnTo>
                  <a:pt x="5461000" y="647700"/>
                </a:lnTo>
                <a:cubicBezTo>
                  <a:pt x="5461000" y="800100"/>
                  <a:pt x="5422900" y="1079500"/>
                  <a:pt x="5384800" y="1231900"/>
                </a:cubicBezTo>
                <a:lnTo>
                  <a:pt x="4660900" y="3987800"/>
                </a:lnTo>
                <a:cubicBezTo>
                  <a:pt x="4622800" y="4152900"/>
                  <a:pt x="4546600" y="4343400"/>
                  <a:pt x="4495800" y="4419600"/>
                </a:cubicBezTo>
                <a:cubicBezTo>
                  <a:pt x="4292600" y="4762500"/>
                  <a:pt x="4432300" y="5105400"/>
                  <a:pt x="4826000" y="5194300"/>
                </a:cubicBezTo>
                <a:cubicBezTo>
                  <a:pt x="4940300" y="5219700"/>
                  <a:pt x="5041900" y="5359400"/>
                  <a:pt x="5041900" y="5511800"/>
                </a:cubicBezTo>
                <a:cubicBezTo>
                  <a:pt x="5041900" y="5842000"/>
                  <a:pt x="4648200" y="6197600"/>
                  <a:pt x="4279900" y="6197600"/>
                </a:cubicBezTo>
                <a:cubicBezTo>
                  <a:pt x="4229100" y="6197600"/>
                  <a:pt x="4203700" y="6146800"/>
                  <a:pt x="4203700" y="6096000"/>
                </a:cubicBezTo>
                <a:cubicBezTo>
                  <a:pt x="4203700" y="6032500"/>
                  <a:pt x="4076700" y="5969000"/>
                  <a:pt x="3924300" y="5956300"/>
                </a:cubicBezTo>
                <a:lnTo>
                  <a:pt x="3886200" y="5943600"/>
                </a:lnTo>
                <a:cubicBezTo>
                  <a:pt x="3733800" y="5930900"/>
                  <a:pt x="3568700" y="5880100"/>
                  <a:pt x="3530600" y="5842000"/>
                </a:cubicBezTo>
                <a:cubicBezTo>
                  <a:pt x="3454400" y="5765800"/>
                  <a:pt x="3378200" y="5753100"/>
                  <a:pt x="3302000" y="5829300"/>
                </a:cubicBezTo>
                <a:cubicBezTo>
                  <a:pt x="3276600" y="5854700"/>
                  <a:pt x="3124200" y="5905500"/>
                  <a:pt x="2971800" y="5943600"/>
                </a:cubicBezTo>
                <a:lnTo>
                  <a:pt x="2832100" y="5981700"/>
                </a:lnTo>
                <a:cubicBezTo>
                  <a:pt x="2679700" y="6019800"/>
                  <a:pt x="2527300" y="6083300"/>
                  <a:pt x="2476500" y="6121400"/>
                </a:cubicBezTo>
                <a:cubicBezTo>
                  <a:pt x="2438400" y="6159500"/>
                  <a:pt x="2273300" y="6197600"/>
                  <a:pt x="2108200" y="6197600"/>
                </a:cubicBezTo>
                <a:lnTo>
                  <a:pt x="1549400" y="6197600"/>
                </a:lnTo>
                <a:cubicBezTo>
                  <a:pt x="1384300" y="6197600"/>
                  <a:pt x="1257300" y="6146800"/>
                  <a:pt x="1257300" y="6096000"/>
                </a:cubicBezTo>
                <a:cubicBezTo>
                  <a:pt x="1257300" y="6032500"/>
                  <a:pt x="1117600" y="5981700"/>
                  <a:pt x="952500" y="5981700"/>
                </a:cubicBezTo>
                <a:lnTo>
                  <a:pt x="927100" y="5981700"/>
                </a:lnTo>
                <a:cubicBezTo>
                  <a:pt x="762000" y="5981700"/>
                  <a:pt x="546100" y="5892800"/>
                  <a:pt x="444500" y="5778500"/>
                </a:cubicBezTo>
                <a:lnTo>
                  <a:pt x="292100" y="5613400"/>
                </a:lnTo>
                <a:cubicBezTo>
                  <a:pt x="63500" y="5359400"/>
                  <a:pt x="0" y="5168900"/>
                  <a:pt x="0" y="4800600"/>
                </a:cubicBezTo>
                <a:lnTo>
                  <a:pt x="0" y="4394200"/>
                </a:lnTo>
                <a:cubicBezTo>
                  <a:pt x="0" y="4229100"/>
                  <a:pt x="25400" y="3962400"/>
                  <a:pt x="63500" y="3810000"/>
                </a:cubicBezTo>
                <a:lnTo>
                  <a:pt x="711200" y="1397000"/>
                </a:lnTo>
                <a:cubicBezTo>
                  <a:pt x="749300" y="1231900"/>
                  <a:pt x="863600" y="1003300"/>
                  <a:pt x="965200" y="889000"/>
                </a:cubicBezTo>
                <a:lnTo>
                  <a:pt x="1244600" y="546100"/>
                </a:lnTo>
                <a:cubicBezTo>
                  <a:pt x="1536700" y="190500"/>
                  <a:pt x="2082800" y="0"/>
                  <a:pt x="2755900" y="0"/>
                </a:cubicBezTo>
                <a:close/>
                <a:moveTo>
                  <a:pt x="5803900" y="6197600"/>
                </a:moveTo>
                <a:moveTo>
                  <a:pt x="1574800" y="2222500"/>
                </a:moveTo>
                <a:lnTo>
                  <a:pt x="1117600" y="4127500"/>
                </a:lnTo>
                <a:cubicBezTo>
                  <a:pt x="1028700" y="4470400"/>
                  <a:pt x="1028700" y="4622800"/>
                  <a:pt x="1104900" y="4826000"/>
                </a:cubicBezTo>
                <a:cubicBezTo>
                  <a:pt x="1168400" y="5003800"/>
                  <a:pt x="1295400" y="5041900"/>
                  <a:pt x="1765300" y="5041900"/>
                </a:cubicBezTo>
                <a:lnTo>
                  <a:pt x="2171700" y="5041900"/>
                </a:lnTo>
                <a:cubicBezTo>
                  <a:pt x="2794000" y="5041900"/>
                  <a:pt x="2971800" y="4965700"/>
                  <a:pt x="3225800" y="4559300"/>
                </a:cubicBezTo>
                <a:lnTo>
                  <a:pt x="3340100" y="4394200"/>
                </a:lnTo>
                <a:cubicBezTo>
                  <a:pt x="3416300" y="4267200"/>
                  <a:pt x="3530600" y="4025900"/>
                  <a:pt x="3568700" y="3873500"/>
                </a:cubicBezTo>
                <a:lnTo>
                  <a:pt x="4114800" y="1854200"/>
                </a:lnTo>
                <a:cubicBezTo>
                  <a:pt x="4165600" y="1701800"/>
                  <a:pt x="4203700" y="1447800"/>
                  <a:pt x="4203700" y="1308100"/>
                </a:cubicBezTo>
                <a:cubicBezTo>
                  <a:pt x="4203700" y="1168400"/>
                  <a:pt x="4064000" y="1041400"/>
                  <a:pt x="3898900" y="1041400"/>
                </a:cubicBezTo>
                <a:lnTo>
                  <a:pt x="2870200" y="1041400"/>
                </a:lnTo>
                <a:cubicBezTo>
                  <a:pt x="2324100" y="1041400"/>
                  <a:pt x="2171700" y="1117600"/>
                  <a:pt x="1905000" y="1524000"/>
                </a:cubicBezTo>
                <a:lnTo>
                  <a:pt x="1803400" y="1701800"/>
                </a:lnTo>
                <a:cubicBezTo>
                  <a:pt x="1714500" y="1828800"/>
                  <a:pt x="1612900" y="2070100"/>
                  <a:pt x="1574800" y="2222500"/>
                </a:cubicBezTo>
                <a:close/>
                <a:moveTo>
                  <a:pt x="3581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2" name="Freeform 3562"/>
          <p:cNvSpPr/>
          <p:nvPr/>
        </p:nvSpPr>
        <p:spPr>
          <a:xfrm rot="0" flipH="0" flipV="0">
            <a:off x="27201211" y="19416591"/>
            <a:ext cx="83419" cy="106438"/>
          </a:xfrm>
          <a:custGeom>
            <a:pathLst>
              <a:path w="5753100" h="7340600">
                <a:moveTo>
                  <a:pt x="3505200" y="6096000"/>
                </a:moveTo>
                <a:lnTo>
                  <a:pt x="1765300" y="6096000"/>
                </a:lnTo>
                <a:cubicBezTo>
                  <a:pt x="1524000" y="6096000"/>
                  <a:pt x="1206500" y="6057900"/>
                  <a:pt x="1054100" y="6019800"/>
                </a:cubicBezTo>
                <a:cubicBezTo>
                  <a:pt x="292100" y="5829300"/>
                  <a:pt x="0" y="4953000"/>
                  <a:pt x="292100" y="3797300"/>
                </a:cubicBezTo>
                <a:lnTo>
                  <a:pt x="1092200" y="635000"/>
                </a:lnTo>
                <a:cubicBezTo>
                  <a:pt x="1206500" y="190500"/>
                  <a:pt x="1435100" y="0"/>
                  <a:pt x="1879600" y="0"/>
                </a:cubicBezTo>
                <a:cubicBezTo>
                  <a:pt x="2120900" y="0"/>
                  <a:pt x="2286000" y="203200"/>
                  <a:pt x="2286000" y="495300"/>
                </a:cubicBezTo>
                <a:cubicBezTo>
                  <a:pt x="2286000" y="508000"/>
                  <a:pt x="2235200" y="711200"/>
                  <a:pt x="2171700" y="939800"/>
                </a:cubicBezTo>
                <a:lnTo>
                  <a:pt x="1346200" y="4051300"/>
                </a:lnTo>
                <a:cubicBezTo>
                  <a:pt x="1206500" y="4584700"/>
                  <a:pt x="1206500" y="4597400"/>
                  <a:pt x="1397000" y="4787900"/>
                </a:cubicBezTo>
                <a:cubicBezTo>
                  <a:pt x="1612900" y="5003800"/>
                  <a:pt x="1752600" y="5041900"/>
                  <a:pt x="2235200" y="5041900"/>
                </a:cubicBezTo>
                <a:lnTo>
                  <a:pt x="3022600" y="5041900"/>
                </a:lnTo>
                <a:cubicBezTo>
                  <a:pt x="3416300" y="5041900"/>
                  <a:pt x="3454400" y="5016500"/>
                  <a:pt x="3556000" y="4635500"/>
                </a:cubicBezTo>
                <a:lnTo>
                  <a:pt x="4622800" y="596900"/>
                </a:lnTo>
                <a:cubicBezTo>
                  <a:pt x="4749800" y="88900"/>
                  <a:pt x="4838700" y="0"/>
                  <a:pt x="5232400" y="0"/>
                </a:cubicBezTo>
                <a:cubicBezTo>
                  <a:pt x="5486400" y="0"/>
                  <a:pt x="5753100" y="279400"/>
                  <a:pt x="5753100" y="558800"/>
                </a:cubicBezTo>
                <a:cubicBezTo>
                  <a:pt x="5753100" y="596900"/>
                  <a:pt x="5702300" y="685800"/>
                  <a:pt x="5638800" y="762000"/>
                </a:cubicBezTo>
                <a:cubicBezTo>
                  <a:pt x="5588000" y="838200"/>
                  <a:pt x="5486400" y="1079500"/>
                  <a:pt x="5422900" y="1308100"/>
                </a:cubicBezTo>
                <a:lnTo>
                  <a:pt x="4597400" y="4470400"/>
                </a:lnTo>
                <a:cubicBezTo>
                  <a:pt x="4457700" y="5041900"/>
                  <a:pt x="4457700" y="5041900"/>
                  <a:pt x="4813300" y="5041900"/>
                </a:cubicBezTo>
                <a:cubicBezTo>
                  <a:pt x="4978400" y="5041900"/>
                  <a:pt x="5118100" y="5232400"/>
                  <a:pt x="5118100" y="5461000"/>
                </a:cubicBezTo>
                <a:lnTo>
                  <a:pt x="5118100" y="5880100"/>
                </a:lnTo>
                <a:cubicBezTo>
                  <a:pt x="5118100" y="6121400"/>
                  <a:pt x="5041900" y="6477000"/>
                  <a:pt x="4940300" y="6680200"/>
                </a:cubicBezTo>
                <a:lnTo>
                  <a:pt x="4851400" y="6870700"/>
                </a:lnTo>
                <a:cubicBezTo>
                  <a:pt x="4699000" y="7200900"/>
                  <a:pt x="4343400" y="7340600"/>
                  <a:pt x="3962400" y="7226300"/>
                </a:cubicBezTo>
                <a:cubicBezTo>
                  <a:pt x="3911600" y="7200900"/>
                  <a:pt x="3860800" y="6997700"/>
                  <a:pt x="3860800" y="6769100"/>
                </a:cubicBezTo>
                <a:lnTo>
                  <a:pt x="3860800" y="6731000"/>
                </a:lnTo>
                <a:cubicBezTo>
                  <a:pt x="3860800" y="6489700"/>
                  <a:pt x="3873500" y="6261100"/>
                  <a:pt x="3898900" y="6197600"/>
                </a:cubicBezTo>
                <a:cubicBezTo>
                  <a:pt x="3911600" y="6146800"/>
                  <a:pt x="3733800" y="6096000"/>
                  <a:pt x="3505200" y="6096000"/>
                </a:cubicBezTo>
                <a:close/>
                <a:moveTo>
                  <a:pt x="-279400" y="6108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3" name="Freeform 3563"/>
          <p:cNvSpPr/>
          <p:nvPr/>
        </p:nvSpPr>
        <p:spPr>
          <a:xfrm rot="0" flipH="0" flipV="0">
            <a:off x="27296813" y="19380498"/>
            <a:ext cx="43643" cy="123380"/>
          </a:xfrm>
          <a:custGeom>
            <a:pathLst>
              <a:path w="3009900" h="8509000">
                <a:moveTo>
                  <a:pt x="2489200" y="1371600"/>
                </a:moveTo>
                <a:lnTo>
                  <a:pt x="2273300" y="1371600"/>
                </a:lnTo>
                <a:cubicBezTo>
                  <a:pt x="2006600" y="1371600"/>
                  <a:pt x="1955800" y="1320800"/>
                  <a:pt x="1955800" y="1054100"/>
                </a:cubicBezTo>
                <a:lnTo>
                  <a:pt x="1955800" y="838200"/>
                </a:lnTo>
                <a:cubicBezTo>
                  <a:pt x="1955800" y="723900"/>
                  <a:pt x="1968500" y="533400"/>
                  <a:pt x="1981200" y="431800"/>
                </a:cubicBezTo>
                <a:lnTo>
                  <a:pt x="1993900" y="317500"/>
                </a:lnTo>
                <a:cubicBezTo>
                  <a:pt x="2019300" y="114300"/>
                  <a:pt x="2247900" y="0"/>
                  <a:pt x="2616200" y="0"/>
                </a:cubicBezTo>
                <a:cubicBezTo>
                  <a:pt x="2717800" y="0"/>
                  <a:pt x="2844800" y="50800"/>
                  <a:pt x="2908300" y="101600"/>
                </a:cubicBezTo>
                <a:cubicBezTo>
                  <a:pt x="2959100" y="165100"/>
                  <a:pt x="3009900" y="304800"/>
                  <a:pt x="3009900" y="419100"/>
                </a:cubicBezTo>
                <a:lnTo>
                  <a:pt x="3009900" y="635000"/>
                </a:lnTo>
                <a:cubicBezTo>
                  <a:pt x="3009900" y="749300"/>
                  <a:pt x="2971800" y="914400"/>
                  <a:pt x="2933700" y="1016000"/>
                </a:cubicBezTo>
                <a:lnTo>
                  <a:pt x="2921000" y="1054100"/>
                </a:lnTo>
                <a:cubicBezTo>
                  <a:pt x="2806700" y="1308100"/>
                  <a:pt x="2717800" y="1371600"/>
                  <a:pt x="2489200" y="1371600"/>
                </a:cubicBezTo>
                <a:close/>
                <a:moveTo>
                  <a:pt x="7200900" y="8597900"/>
                </a:moveTo>
                <a:moveTo>
                  <a:pt x="127000" y="7569200"/>
                </a:moveTo>
                <a:lnTo>
                  <a:pt x="1270000" y="3048000"/>
                </a:lnTo>
                <a:cubicBezTo>
                  <a:pt x="1384300" y="2628900"/>
                  <a:pt x="1574800" y="2413000"/>
                  <a:pt x="1854200" y="2413000"/>
                </a:cubicBezTo>
                <a:lnTo>
                  <a:pt x="1955800" y="2413000"/>
                </a:lnTo>
                <a:cubicBezTo>
                  <a:pt x="2197100" y="2413000"/>
                  <a:pt x="2362200" y="2552700"/>
                  <a:pt x="2438400" y="2806700"/>
                </a:cubicBezTo>
                <a:cubicBezTo>
                  <a:pt x="2501900" y="3048000"/>
                  <a:pt x="2501900" y="3136900"/>
                  <a:pt x="2438400" y="3200400"/>
                </a:cubicBezTo>
                <a:cubicBezTo>
                  <a:pt x="2400300" y="3238500"/>
                  <a:pt x="2349500" y="3352800"/>
                  <a:pt x="2324100" y="3479800"/>
                </a:cubicBezTo>
                <a:lnTo>
                  <a:pt x="2235200" y="3822700"/>
                </a:lnTo>
                <a:cubicBezTo>
                  <a:pt x="2197100" y="3949700"/>
                  <a:pt x="2171700" y="4064000"/>
                  <a:pt x="2171700" y="4076700"/>
                </a:cubicBezTo>
                <a:cubicBezTo>
                  <a:pt x="2171700" y="4089400"/>
                  <a:pt x="2159000" y="4191000"/>
                  <a:pt x="2146300" y="4292600"/>
                </a:cubicBezTo>
                <a:lnTo>
                  <a:pt x="2120900" y="4597400"/>
                </a:lnTo>
                <a:cubicBezTo>
                  <a:pt x="2108200" y="4711700"/>
                  <a:pt x="2070100" y="4826000"/>
                  <a:pt x="2032000" y="4864100"/>
                </a:cubicBezTo>
                <a:cubicBezTo>
                  <a:pt x="1993900" y="4902200"/>
                  <a:pt x="1930400" y="5041900"/>
                  <a:pt x="1905000" y="5156200"/>
                </a:cubicBezTo>
                <a:lnTo>
                  <a:pt x="1803400" y="5511800"/>
                </a:lnTo>
                <a:cubicBezTo>
                  <a:pt x="1778000" y="5626100"/>
                  <a:pt x="1752600" y="5740400"/>
                  <a:pt x="1752600" y="5753100"/>
                </a:cubicBezTo>
                <a:cubicBezTo>
                  <a:pt x="1752600" y="5765800"/>
                  <a:pt x="1739900" y="5867400"/>
                  <a:pt x="1727200" y="5981700"/>
                </a:cubicBezTo>
                <a:lnTo>
                  <a:pt x="1701800" y="6184900"/>
                </a:lnTo>
                <a:cubicBezTo>
                  <a:pt x="1689100" y="6286500"/>
                  <a:pt x="1651000" y="6413500"/>
                  <a:pt x="1612900" y="6451600"/>
                </a:cubicBezTo>
                <a:cubicBezTo>
                  <a:pt x="1574800" y="6489700"/>
                  <a:pt x="1511300" y="6616700"/>
                  <a:pt x="1485900" y="6731000"/>
                </a:cubicBezTo>
                <a:lnTo>
                  <a:pt x="1384300" y="7086600"/>
                </a:lnTo>
                <a:cubicBezTo>
                  <a:pt x="1358900" y="7200900"/>
                  <a:pt x="1333500" y="7315200"/>
                  <a:pt x="1333500" y="7327900"/>
                </a:cubicBezTo>
                <a:cubicBezTo>
                  <a:pt x="1333500" y="7340600"/>
                  <a:pt x="1320800" y="7454900"/>
                  <a:pt x="1320800" y="7569200"/>
                </a:cubicBezTo>
                <a:lnTo>
                  <a:pt x="1295400" y="7886700"/>
                </a:lnTo>
                <a:cubicBezTo>
                  <a:pt x="1282700" y="8001000"/>
                  <a:pt x="1219200" y="8089900"/>
                  <a:pt x="1143000" y="8089900"/>
                </a:cubicBezTo>
                <a:cubicBezTo>
                  <a:pt x="1079500" y="8089900"/>
                  <a:pt x="1016000" y="8140700"/>
                  <a:pt x="1016000" y="8204200"/>
                </a:cubicBezTo>
                <a:cubicBezTo>
                  <a:pt x="1016000" y="8255000"/>
                  <a:pt x="939800" y="8331200"/>
                  <a:pt x="863600" y="8356600"/>
                </a:cubicBezTo>
                <a:cubicBezTo>
                  <a:pt x="774700" y="8394700"/>
                  <a:pt x="698500" y="8432800"/>
                  <a:pt x="698500" y="8458200"/>
                </a:cubicBezTo>
                <a:cubicBezTo>
                  <a:pt x="698500" y="8496300"/>
                  <a:pt x="673100" y="8509000"/>
                  <a:pt x="647700" y="8509000"/>
                </a:cubicBezTo>
                <a:cubicBezTo>
                  <a:pt x="622300" y="8509000"/>
                  <a:pt x="520700" y="8483600"/>
                  <a:pt x="419100" y="8432800"/>
                </a:cubicBezTo>
                <a:lnTo>
                  <a:pt x="381000" y="8420100"/>
                </a:lnTo>
                <a:cubicBezTo>
                  <a:pt x="63500" y="8267700"/>
                  <a:pt x="0" y="8064500"/>
                  <a:pt x="127000" y="7569200"/>
                </a:cubicBezTo>
                <a:close/>
                <a:moveTo>
                  <a:pt x="1003300" y="8597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4" name="Freeform 3564"/>
          <p:cNvSpPr/>
          <p:nvPr/>
        </p:nvSpPr>
        <p:spPr>
          <a:xfrm rot="0" flipH="0" flipV="0">
            <a:off x="27339197" y="19379945"/>
            <a:ext cx="79368" cy="124853"/>
          </a:xfrm>
          <a:custGeom>
            <a:pathLst>
              <a:path w="5473700" h="8610600">
                <a:moveTo>
                  <a:pt x="2946400" y="0"/>
                </a:moveTo>
                <a:lnTo>
                  <a:pt x="5257800" y="0"/>
                </a:lnTo>
                <a:lnTo>
                  <a:pt x="5257800" y="1041400"/>
                </a:lnTo>
                <a:lnTo>
                  <a:pt x="2946400" y="1041400"/>
                </a:lnTo>
                <a:cubicBezTo>
                  <a:pt x="2679700" y="1041400"/>
                  <a:pt x="2527300" y="889000"/>
                  <a:pt x="2527300" y="622300"/>
                </a:cubicBezTo>
                <a:lnTo>
                  <a:pt x="2527300" y="419100"/>
                </a:lnTo>
                <a:cubicBezTo>
                  <a:pt x="2527300" y="152400"/>
                  <a:pt x="2679700" y="0"/>
                  <a:pt x="2946400" y="0"/>
                </a:cubicBezTo>
                <a:close/>
                <a:moveTo>
                  <a:pt x="8204200" y="8636000"/>
                </a:moveTo>
                <a:moveTo>
                  <a:pt x="215900" y="520700"/>
                </a:moveTo>
                <a:lnTo>
                  <a:pt x="215900" y="736600"/>
                </a:lnTo>
                <a:cubicBezTo>
                  <a:pt x="215900" y="850900"/>
                  <a:pt x="165100" y="939800"/>
                  <a:pt x="101600" y="939800"/>
                </a:cubicBezTo>
                <a:cubicBezTo>
                  <a:pt x="50800" y="939800"/>
                  <a:pt x="0" y="850900"/>
                  <a:pt x="0" y="736600"/>
                </a:cubicBezTo>
                <a:lnTo>
                  <a:pt x="0" y="520700"/>
                </a:lnTo>
                <a:cubicBezTo>
                  <a:pt x="0" y="406400"/>
                  <a:pt x="50800" y="304800"/>
                  <a:pt x="101600" y="304800"/>
                </a:cubicBezTo>
                <a:cubicBezTo>
                  <a:pt x="165100" y="304800"/>
                  <a:pt x="215900" y="406400"/>
                  <a:pt x="215900" y="520700"/>
                </a:cubicBezTo>
                <a:close/>
                <a:moveTo>
                  <a:pt x="7683500" y="8636000"/>
                </a:moveTo>
                <a:moveTo>
                  <a:pt x="3314700" y="8610600"/>
                </a:moveTo>
                <a:lnTo>
                  <a:pt x="1689100" y="8610600"/>
                </a:lnTo>
                <a:cubicBezTo>
                  <a:pt x="609600" y="8610600"/>
                  <a:pt x="0" y="8064500"/>
                  <a:pt x="0" y="7086600"/>
                </a:cubicBezTo>
                <a:lnTo>
                  <a:pt x="0" y="6934200"/>
                </a:lnTo>
                <a:cubicBezTo>
                  <a:pt x="0" y="6705600"/>
                  <a:pt x="50800" y="6337300"/>
                  <a:pt x="101600" y="6108700"/>
                </a:cubicBezTo>
                <a:lnTo>
                  <a:pt x="863600" y="3200400"/>
                </a:lnTo>
                <a:cubicBezTo>
                  <a:pt x="1016000" y="2667000"/>
                  <a:pt x="1181100" y="2514600"/>
                  <a:pt x="1689100" y="2514600"/>
                </a:cubicBezTo>
                <a:cubicBezTo>
                  <a:pt x="1917700" y="2514600"/>
                  <a:pt x="2108200" y="2705100"/>
                  <a:pt x="2108200" y="2933700"/>
                </a:cubicBezTo>
                <a:lnTo>
                  <a:pt x="2108200" y="3149600"/>
                </a:lnTo>
                <a:cubicBezTo>
                  <a:pt x="2108200" y="3378200"/>
                  <a:pt x="2057400" y="3746500"/>
                  <a:pt x="2006600" y="3975100"/>
                </a:cubicBezTo>
                <a:lnTo>
                  <a:pt x="1435100" y="6311900"/>
                </a:lnTo>
                <a:cubicBezTo>
                  <a:pt x="1384300" y="6540500"/>
                  <a:pt x="1270000" y="6718300"/>
                  <a:pt x="1193800" y="6718300"/>
                </a:cubicBezTo>
                <a:cubicBezTo>
                  <a:pt x="1117600" y="6718300"/>
                  <a:pt x="1054100" y="6819900"/>
                  <a:pt x="1054100" y="6934200"/>
                </a:cubicBezTo>
                <a:cubicBezTo>
                  <a:pt x="1054100" y="7048500"/>
                  <a:pt x="1104900" y="7137400"/>
                  <a:pt x="1155700" y="7137400"/>
                </a:cubicBezTo>
                <a:cubicBezTo>
                  <a:pt x="1295400" y="7137400"/>
                  <a:pt x="1473200" y="7327900"/>
                  <a:pt x="1473200" y="7454900"/>
                </a:cubicBezTo>
                <a:cubicBezTo>
                  <a:pt x="1473200" y="7518400"/>
                  <a:pt x="1663700" y="7569200"/>
                  <a:pt x="1892300" y="7569200"/>
                </a:cubicBezTo>
                <a:lnTo>
                  <a:pt x="2946400" y="7569200"/>
                </a:lnTo>
                <a:cubicBezTo>
                  <a:pt x="3200400" y="7569200"/>
                  <a:pt x="3365500" y="7391400"/>
                  <a:pt x="3365500" y="7137400"/>
                </a:cubicBezTo>
                <a:cubicBezTo>
                  <a:pt x="3365500" y="6908800"/>
                  <a:pt x="3416300" y="6540500"/>
                  <a:pt x="3479800" y="6324600"/>
                </a:cubicBezTo>
                <a:lnTo>
                  <a:pt x="4292600" y="3390900"/>
                </a:lnTo>
                <a:cubicBezTo>
                  <a:pt x="4521200" y="2565400"/>
                  <a:pt x="4559300" y="2514600"/>
                  <a:pt x="4965700" y="2514600"/>
                </a:cubicBezTo>
                <a:lnTo>
                  <a:pt x="5041900" y="2514600"/>
                </a:lnTo>
                <a:cubicBezTo>
                  <a:pt x="5308600" y="2514600"/>
                  <a:pt x="5473700" y="2679700"/>
                  <a:pt x="5473700" y="2933700"/>
                </a:cubicBezTo>
                <a:lnTo>
                  <a:pt x="5473700" y="3568700"/>
                </a:lnTo>
                <a:cubicBezTo>
                  <a:pt x="5473700" y="3797300"/>
                  <a:pt x="5422900" y="4165600"/>
                  <a:pt x="5359400" y="4394200"/>
                </a:cubicBezTo>
                <a:lnTo>
                  <a:pt x="4394200" y="7975600"/>
                </a:lnTo>
                <a:cubicBezTo>
                  <a:pt x="4267200" y="8420100"/>
                  <a:pt x="3949700" y="8610600"/>
                  <a:pt x="3314700" y="8610600"/>
                </a:cubicBezTo>
                <a:close/>
                <a:moveTo>
                  <a:pt x="-406400" y="8636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5" name="Freeform 3565"/>
          <p:cNvSpPr/>
          <p:nvPr/>
        </p:nvSpPr>
        <p:spPr>
          <a:xfrm rot="0" flipH="0" flipV="0">
            <a:off x="27424117" y="19414566"/>
            <a:ext cx="82499" cy="90417"/>
          </a:xfrm>
          <a:custGeom>
            <a:pathLst>
              <a:path w="5689600" h="6235700">
                <a:moveTo>
                  <a:pt x="2108200" y="2514600"/>
                </a:moveTo>
                <a:lnTo>
                  <a:pt x="3898900" y="2514600"/>
                </a:lnTo>
                <a:cubicBezTo>
                  <a:pt x="4152900" y="2514600"/>
                  <a:pt x="4203700" y="2476500"/>
                  <a:pt x="4254500" y="2184400"/>
                </a:cubicBezTo>
                <a:lnTo>
                  <a:pt x="4267200" y="2057400"/>
                </a:lnTo>
                <a:cubicBezTo>
                  <a:pt x="4292600" y="1943100"/>
                  <a:pt x="4318000" y="1803400"/>
                  <a:pt x="4318000" y="1752600"/>
                </a:cubicBezTo>
                <a:cubicBezTo>
                  <a:pt x="4318000" y="1714500"/>
                  <a:pt x="4330700" y="1587500"/>
                  <a:pt x="4343400" y="1485900"/>
                </a:cubicBezTo>
                <a:lnTo>
                  <a:pt x="4368800" y="1282700"/>
                </a:lnTo>
                <a:cubicBezTo>
                  <a:pt x="4394200" y="1181100"/>
                  <a:pt x="4432300" y="1028700"/>
                  <a:pt x="44704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59300" y="546100"/>
                </a:lnTo>
                <a:cubicBezTo>
                  <a:pt x="4559300" y="444500"/>
                  <a:pt x="4635500" y="304800"/>
                  <a:pt x="4724400" y="215900"/>
                </a:cubicBezTo>
                <a:lnTo>
                  <a:pt x="4800600" y="139700"/>
                </a:lnTo>
                <a:cubicBezTo>
                  <a:pt x="4876800" y="63500"/>
                  <a:pt x="5041900" y="0"/>
                  <a:pt x="5156200" y="0"/>
                </a:cubicBezTo>
                <a:lnTo>
                  <a:pt x="5257800" y="0"/>
                </a:lnTo>
                <a:cubicBezTo>
                  <a:pt x="5524500" y="0"/>
                  <a:pt x="5689600" y="152400"/>
                  <a:pt x="5664200" y="393700"/>
                </a:cubicBezTo>
                <a:lnTo>
                  <a:pt x="5613400" y="965200"/>
                </a:lnTo>
                <a:cubicBezTo>
                  <a:pt x="5600700" y="1079500"/>
                  <a:pt x="5575300" y="1257300"/>
                  <a:pt x="5549900" y="1371600"/>
                </a:cubicBezTo>
                <a:lnTo>
                  <a:pt x="4660900" y="4991100"/>
                </a:lnTo>
                <a:cubicBezTo>
                  <a:pt x="4635500" y="5105400"/>
                  <a:pt x="4584700" y="5270500"/>
                  <a:pt x="4533900" y="5372100"/>
                </a:cubicBezTo>
                <a:lnTo>
                  <a:pt x="4419600" y="5664200"/>
                </a:lnTo>
                <a:cubicBezTo>
                  <a:pt x="4381500" y="5765800"/>
                  <a:pt x="4279900" y="5905500"/>
                  <a:pt x="4203700" y="5994400"/>
                </a:cubicBezTo>
                <a:lnTo>
                  <a:pt x="4152900" y="6045200"/>
                </a:lnTo>
                <a:cubicBezTo>
                  <a:pt x="3975100" y="6223000"/>
                  <a:pt x="3848100" y="6235700"/>
                  <a:pt x="3644900" y="6108700"/>
                </a:cubicBezTo>
                <a:cubicBezTo>
                  <a:pt x="3416300" y="5969000"/>
                  <a:pt x="3365500" y="5892800"/>
                  <a:pt x="3365500" y="5664200"/>
                </a:cubicBezTo>
                <a:lnTo>
                  <a:pt x="3365500" y="5461000"/>
                </a:lnTo>
                <a:cubicBezTo>
                  <a:pt x="3365500" y="5346700"/>
                  <a:pt x="3390900" y="5156200"/>
                  <a:pt x="34163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22400" y="4394200"/>
                </a:cubicBezTo>
                <a:lnTo>
                  <a:pt x="1041400" y="5651500"/>
                </a:lnTo>
                <a:cubicBezTo>
                  <a:pt x="1016000" y="5753100"/>
                  <a:pt x="914400" y="5905500"/>
                  <a:pt x="838200" y="5994400"/>
                </a:cubicBezTo>
                <a:lnTo>
                  <a:pt x="7874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642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63500" y="5041900"/>
                </a:cubicBezTo>
                <a:lnTo>
                  <a:pt x="1282700" y="444500"/>
                </a:lnTo>
                <a:cubicBezTo>
                  <a:pt x="1358900" y="165100"/>
                  <a:pt x="1549400" y="0"/>
                  <a:pt x="1790700" y="0"/>
                </a:cubicBezTo>
                <a:cubicBezTo>
                  <a:pt x="2006600" y="0"/>
                  <a:pt x="2171700" y="114300"/>
                  <a:pt x="2260600" y="330200"/>
                </a:cubicBezTo>
                <a:cubicBezTo>
                  <a:pt x="22987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86000" y="1143000"/>
                  <a:pt x="2235200" y="1257300"/>
                </a:cubicBezTo>
                <a:lnTo>
                  <a:pt x="1981200" y="1943100"/>
                </a:lnTo>
                <a:cubicBezTo>
                  <a:pt x="1841500" y="2298700"/>
                  <a:pt x="1892300" y="2514600"/>
                  <a:pt x="2108200" y="2514600"/>
                </a:cubicBezTo>
                <a:close/>
                <a:moveTo>
                  <a:pt x="36449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6" name="Freeform 3566"/>
          <p:cNvSpPr/>
          <p:nvPr/>
        </p:nvSpPr>
        <p:spPr>
          <a:xfrm rot="0" flipH="0" flipV="0">
            <a:off x="27515666" y="19413277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7" name="Freeform 3567"/>
          <p:cNvSpPr/>
          <p:nvPr/>
        </p:nvSpPr>
        <p:spPr>
          <a:xfrm rot="0" flipH="0" flipV="0">
            <a:off x="27669800" y="19414934"/>
            <a:ext cx="96678" cy="90417"/>
          </a:xfrm>
          <a:custGeom>
            <a:pathLst>
              <a:path w="6667500" h="6235700">
                <a:moveTo>
                  <a:pt x="6464300" y="1524000"/>
                </a:moveTo>
                <a:lnTo>
                  <a:pt x="5448300" y="5397500"/>
                </a:lnTo>
                <a:cubicBezTo>
                  <a:pt x="5359400" y="5715000"/>
                  <a:pt x="5168900" y="6032500"/>
                  <a:pt x="5029200" y="6096000"/>
                </a:cubicBezTo>
                <a:cubicBezTo>
                  <a:pt x="4673600" y="6235700"/>
                  <a:pt x="4660900" y="6235700"/>
                  <a:pt x="4419600" y="6007100"/>
                </a:cubicBezTo>
                <a:cubicBezTo>
                  <a:pt x="4165600" y="5765800"/>
                  <a:pt x="4152900" y="5562600"/>
                  <a:pt x="4356100" y="4787900"/>
                </a:cubicBezTo>
                <a:lnTo>
                  <a:pt x="4749800" y="3213100"/>
                </a:lnTo>
                <a:cubicBezTo>
                  <a:pt x="4826000" y="2895600"/>
                  <a:pt x="4927600" y="2628900"/>
                  <a:pt x="4965700" y="2628900"/>
                </a:cubicBezTo>
                <a:cubicBezTo>
                  <a:pt x="5016500" y="2628900"/>
                  <a:pt x="5041900" y="2603500"/>
                  <a:pt x="5041900" y="2578100"/>
                </a:cubicBezTo>
                <a:cubicBezTo>
                  <a:pt x="5041900" y="2514600"/>
                  <a:pt x="4889500" y="2514600"/>
                  <a:pt x="4724400" y="2552700"/>
                </a:cubicBezTo>
                <a:cubicBezTo>
                  <a:pt x="4673600" y="2578100"/>
                  <a:pt x="4622800" y="2641600"/>
                  <a:pt x="4622800" y="2717800"/>
                </a:cubicBezTo>
                <a:cubicBezTo>
                  <a:pt x="4622800" y="2781300"/>
                  <a:pt x="4406900" y="3009900"/>
                  <a:pt x="4152900" y="3213100"/>
                </a:cubicBezTo>
                <a:lnTo>
                  <a:pt x="4038600" y="3314700"/>
                </a:lnTo>
                <a:cubicBezTo>
                  <a:pt x="3771900" y="3517900"/>
                  <a:pt x="3467100" y="3683000"/>
                  <a:pt x="3352800" y="3683000"/>
                </a:cubicBezTo>
                <a:cubicBezTo>
                  <a:pt x="3073400" y="3683000"/>
                  <a:pt x="2578100" y="3175000"/>
                  <a:pt x="2349500" y="2654300"/>
                </a:cubicBezTo>
                <a:cubicBezTo>
                  <a:pt x="2247900" y="2413000"/>
                  <a:pt x="2095500" y="2209800"/>
                  <a:pt x="2032000" y="2209800"/>
                </a:cubicBezTo>
                <a:cubicBezTo>
                  <a:pt x="1955800" y="2209800"/>
                  <a:pt x="1892300" y="2349500"/>
                  <a:pt x="1892300" y="2527300"/>
                </a:cubicBezTo>
                <a:cubicBezTo>
                  <a:pt x="1892300" y="2705100"/>
                  <a:pt x="1816100" y="3098800"/>
                  <a:pt x="1739900" y="3403600"/>
                </a:cubicBezTo>
                <a:lnTo>
                  <a:pt x="1244600" y="5181600"/>
                </a:lnTo>
                <a:cubicBezTo>
                  <a:pt x="1092200" y="5740400"/>
                  <a:pt x="762000" y="6210300"/>
                  <a:pt x="533400" y="6210300"/>
                </a:cubicBezTo>
                <a:cubicBezTo>
                  <a:pt x="469900" y="6210300"/>
                  <a:pt x="330200" y="6172200"/>
                  <a:pt x="215900" y="6121400"/>
                </a:cubicBezTo>
                <a:cubicBezTo>
                  <a:pt x="88900" y="6070600"/>
                  <a:pt x="0" y="5791200"/>
                  <a:pt x="0" y="5486400"/>
                </a:cubicBezTo>
                <a:cubicBezTo>
                  <a:pt x="0" y="5194300"/>
                  <a:pt x="50800" y="4940300"/>
                  <a:pt x="101600" y="4940300"/>
                </a:cubicBezTo>
                <a:cubicBezTo>
                  <a:pt x="190500" y="4940300"/>
                  <a:pt x="317500" y="4495800"/>
                  <a:pt x="317500" y="4178300"/>
                </a:cubicBezTo>
                <a:cubicBezTo>
                  <a:pt x="317500" y="4140200"/>
                  <a:pt x="381000" y="3848100"/>
                  <a:pt x="457200" y="3530600"/>
                </a:cubicBezTo>
                <a:lnTo>
                  <a:pt x="1104900" y="1003300"/>
                </a:lnTo>
                <a:cubicBezTo>
                  <a:pt x="1270000" y="368300"/>
                  <a:pt x="1485900" y="114300"/>
                  <a:pt x="1854200" y="114300"/>
                </a:cubicBezTo>
                <a:cubicBezTo>
                  <a:pt x="2133600" y="114300"/>
                  <a:pt x="2451100" y="444500"/>
                  <a:pt x="2908300" y="1206500"/>
                </a:cubicBezTo>
                <a:lnTo>
                  <a:pt x="2946400" y="1282700"/>
                </a:lnTo>
                <a:cubicBezTo>
                  <a:pt x="3124200" y="1562100"/>
                  <a:pt x="3289300" y="1892300"/>
                  <a:pt x="3314700" y="2006600"/>
                </a:cubicBezTo>
                <a:cubicBezTo>
                  <a:pt x="3378200" y="2260600"/>
                  <a:pt x="3429000" y="2260600"/>
                  <a:pt x="3644900" y="1981200"/>
                </a:cubicBezTo>
                <a:cubicBezTo>
                  <a:pt x="3746500" y="1854200"/>
                  <a:pt x="4025900" y="1574800"/>
                  <a:pt x="4279900" y="1358900"/>
                </a:cubicBezTo>
                <a:lnTo>
                  <a:pt x="5245100" y="508000"/>
                </a:lnTo>
                <a:cubicBezTo>
                  <a:pt x="5727700" y="88900"/>
                  <a:pt x="6197600" y="0"/>
                  <a:pt x="6464300" y="266700"/>
                </a:cubicBezTo>
                <a:cubicBezTo>
                  <a:pt x="6667500" y="469900"/>
                  <a:pt x="6667500" y="787400"/>
                  <a:pt x="6464300" y="1524000"/>
                </a:cubicBezTo>
                <a:close/>
                <a:moveTo>
                  <a:pt x="4686300" y="6223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8" name="Freeform 3568"/>
          <p:cNvSpPr/>
          <p:nvPr/>
        </p:nvSpPr>
        <p:spPr>
          <a:xfrm rot="0" flipH="0" flipV="0">
            <a:off x="27772540" y="19415302"/>
            <a:ext cx="79184" cy="89865"/>
          </a:xfrm>
          <a:custGeom>
            <a:pathLst>
              <a:path w="5461000" h="6197600">
                <a:moveTo>
                  <a:pt x="2755900" y="0"/>
                </a:moveTo>
                <a:lnTo>
                  <a:pt x="4953000" y="0"/>
                </a:lnTo>
                <a:cubicBezTo>
                  <a:pt x="5334000" y="0"/>
                  <a:pt x="5461000" y="127000"/>
                  <a:pt x="5461000" y="508000"/>
                </a:cubicBezTo>
                <a:lnTo>
                  <a:pt x="5461000" y="647700"/>
                </a:lnTo>
                <a:cubicBezTo>
                  <a:pt x="5461000" y="800100"/>
                  <a:pt x="5422900" y="1079500"/>
                  <a:pt x="5384800" y="1231900"/>
                </a:cubicBezTo>
                <a:lnTo>
                  <a:pt x="4660900" y="3987800"/>
                </a:lnTo>
                <a:cubicBezTo>
                  <a:pt x="4622800" y="4152900"/>
                  <a:pt x="4546600" y="4343400"/>
                  <a:pt x="4495800" y="4419600"/>
                </a:cubicBezTo>
                <a:cubicBezTo>
                  <a:pt x="4292600" y="4762500"/>
                  <a:pt x="4432300" y="5105400"/>
                  <a:pt x="4826000" y="5194300"/>
                </a:cubicBezTo>
                <a:cubicBezTo>
                  <a:pt x="4940300" y="5219700"/>
                  <a:pt x="5041900" y="5359400"/>
                  <a:pt x="5041900" y="5511800"/>
                </a:cubicBezTo>
                <a:cubicBezTo>
                  <a:pt x="5041900" y="5842000"/>
                  <a:pt x="4648200" y="6197600"/>
                  <a:pt x="4279900" y="6197600"/>
                </a:cubicBezTo>
                <a:cubicBezTo>
                  <a:pt x="4229100" y="6197600"/>
                  <a:pt x="4203700" y="6146800"/>
                  <a:pt x="4203700" y="6096000"/>
                </a:cubicBezTo>
                <a:cubicBezTo>
                  <a:pt x="4203700" y="6032500"/>
                  <a:pt x="4076700" y="5969000"/>
                  <a:pt x="3924300" y="5956300"/>
                </a:cubicBezTo>
                <a:lnTo>
                  <a:pt x="3886200" y="5943600"/>
                </a:lnTo>
                <a:cubicBezTo>
                  <a:pt x="3733800" y="5930900"/>
                  <a:pt x="3568700" y="5880100"/>
                  <a:pt x="3530600" y="5842000"/>
                </a:cubicBezTo>
                <a:cubicBezTo>
                  <a:pt x="3454400" y="5765800"/>
                  <a:pt x="3378200" y="5753100"/>
                  <a:pt x="3302000" y="5829300"/>
                </a:cubicBezTo>
                <a:cubicBezTo>
                  <a:pt x="3276600" y="5854700"/>
                  <a:pt x="3124200" y="5905500"/>
                  <a:pt x="2971800" y="5943600"/>
                </a:cubicBezTo>
                <a:lnTo>
                  <a:pt x="2832100" y="5981700"/>
                </a:lnTo>
                <a:cubicBezTo>
                  <a:pt x="2679700" y="6019800"/>
                  <a:pt x="2527300" y="6083300"/>
                  <a:pt x="2476500" y="6121400"/>
                </a:cubicBezTo>
                <a:cubicBezTo>
                  <a:pt x="2438400" y="6159500"/>
                  <a:pt x="2273300" y="6197600"/>
                  <a:pt x="2108200" y="6197600"/>
                </a:cubicBezTo>
                <a:lnTo>
                  <a:pt x="1549400" y="6197600"/>
                </a:lnTo>
                <a:cubicBezTo>
                  <a:pt x="1384300" y="6197600"/>
                  <a:pt x="1257300" y="6146800"/>
                  <a:pt x="1257300" y="6096000"/>
                </a:cubicBezTo>
                <a:cubicBezTo>
                  <a:pt x="1257300" y="6032500"/>
                  <a:pt x="1117600" y="5981700"/>
                  <a:pt x="952500" y="5981700"/>
                </a:cubicBezTo>
                <a:lnTo>
                  <a:pt x="927100" y="5981700"/>
                </a:lnTo>
                <a:cubicBezTo>
                  <a:pt x="762000" y="5981700"/>
                  <a:pt x="546100" y="5892800"/>
                  <a:pt x="444500" y="5778500"/>
                </a:cubicBezTo>
                <a:lnTo>
                  <a:pt x="292100" y="5613400"/>
                </a:lnTo>
                <a:cubicBezTo>
                  <a:pt x="63500" y="5359400"/>
                  <a:pt x="0" y="5168900"/>
                  <a:pt x="0" y="4800600"/>
                </a:cubicBezTo>
                <a:lnTo>
                  <a:pt x="0" y="4394200"/>
                </a:lnTo>
                <a:cubicBezTo>
                  <a:pt x="0" y="4229100"/>
                  <a:pt x="25400" y="3962400"/>
                  <a:pt x="63500" y="3810000"/>
                </a:cubicBezTo>
                <a:lnTo>
                  <a:pt x="711200" y="1397000"/>
                </a:lnTo>
                <a:cubicBezTo>
                  <a:pt x="749300" y="1231900"/>
                  <a:pt x="863600" y="1003300"/>
                  <a:pt x="965200" y="889000"/>
                </a:cubicBezTo>
                <a:lnTo>
                  <a:pt x="1244600" y="546100"/>
                </a:lnTo>
                <a:cubicBezTo>
                  <a:pt x="1536700" y="190500"/>
                  <a:pt x="2082800" y="0"/>
                  <a:pt x="2755900" y="0"/>
                </a:cubicBezTo>
                <a:close/>
                <a:moveTo>
                  <a:pt x="5803900" y="6197600"/>
                </a:moveTo>
                <a:moveTo>
                  <a:pt x="1574800" y="2222500"/>
                </a:moveTo>
                <a:lnTo>
                  <a:pt x="1117600" y="4127500"/>
                </a:lnTo>
                <a:cubicBezTo>
                  <a:pt x="1028700" y="4470400"/>
                  <a:pt x="1028700" y="4622800"/>
                  <a:pt x="1104900" y="4826000"/>
                </a:cubicBezTo>
                <a:cubicBezTo>
                  <a:pt x="1168400" y="5003800"/>
                  <a:pt x="1295400" y="5041900"/>
                  <a:pt x="1765300" y="5041900"/>
                </a:cubicBezTo>
                <a:lnTo>
                  <a:pt x="2171700" y="5041900"/>
                </a:lnTo>
                <a:cubicBezTo>
                  <a:pt x="2794000" y="5041900"/>
                  <a:pt x="2971800" y="4965700"/>
                  <a:pt x="3225800" y="4559300"/>
                </a:cubicBezTo>
                <a:lnTo>
                  <a:pt x="3340100" y="4394200"/>
                </a:lnTo>
                <a:cubicBezTo>
                  <a:pt x="3416300" y="4267200"/>
                  <a:pt x="3530600" y="4025900"/>
                  <a:pt x="3568700" y="3873500"/>
                </a:cubicBezTo>
                <a:lnTo>
                  <a:pt x="4114800" y="1854200"/>
                </a:lnTo>
                <a:cubicBezTo>
                  <a:pt x="4165600" y="1701800"/>
                  <a:pt x="4203700" y="1447800"/>
                  <a:pt x="4203700" y="1308100"/>
                </a:cubicBezTo>
                <a:cubicBezTo>
                  <a:pt x="4203700" y="1168400"/>
                  <a:pt x="4064000" y="1041400"/>
                  <a:pt x="3898900" y="1041400"/>
                </a:cubicBezTo>
                <a:lnTo>
                  <a:pt x="2870200" y="1041400"/>
                </a:lnTo>
                <a:cubicBezTo>
                  <a:pt x="2324100" y="1041400"/>
                  <a:pt x="2171700" y="1117600"/>
                  <a:pt x="1905000" y="1524000"/>
                </a:cubicBezTo>
                <a:lnTo>
                  <a:pt x="1803400" y="1701800"/>
                </a:lnTo>
                <a:cubicBezTo>
                  <a:pt x="1714500" y="1828800"/>
                  <a:pt x="1612900" y="2070100"/>
                  <a:pt x="1574800" y="2222500"/>
                </a:cubicBezTo>
                <a:close/>
                <a:moveTo>
                  <a:pt x="3581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9" name="Freeform 3569"/>
          <p:cNvSpPr/>
          <p:nvPr/>
        </p:nvSpPr>
        <p:spPr>
          <a:xfrm rot="0" flipH="0" flipV="0">
            <a:off x="27869021" y="19412172"/>
            <a:ext cx="79184" cy="92443"/>
          </a:xfrm>
          <a:custGeom>
            <a:pathLst>
              <a:path w="5461000" h="6375400">
                <a:moveTo>
                  <a:pt x="4013200" y="3263900"/>
                </a:moveTo>
                <a:lnTo>
                  <a:pt x="1841500" y="4178300"/>
                </a:lnTo>
                <a:cubicBezTo>
                  <a:pt x="1358900" y="4381500"/>
                  <a:pt x="1206500" y="4533900"/>
                  <a:pt x="1206500" y="4800600"/>
                </a:cubicBezTo>
                <a:cubicBezTo>
                  <a:pt x="1206500" y="5207000"/>
                  <a:pt x="1485900" y="5295900"/>
                  <a:pt x="2336800" y="5156200"/>
                </a:cubicBezTo>
                <a:lnTo>
                  <a:pt x="2755900" y="5080000"/>
                </a:lnTo>
                <a:cubicBezTo>
                  <a:pt x="2971800" y="5041900"/>
                  <a:pt x="3314700" y="4965700"/>
                  <a:pt x="3517900" y="4914900"/>
                </a:cubicBezTo>
                <a:cubicBezTo>
                  <a:pt x="4013200" y="4762500"/>
                  <a:pt x="4127500" y="4775200"/>
                  <a:pt x="4394200" y="5041900"/>
                </a:cubicBezTo>
                <a:cubicBezTo>
                  <a:pt x="4521200" y="5168900"/>
                  <a:pt x="4470400" y="5638800"/>
                  <a:pt x="4305300" y="5803900"/>
                </a:cubicBezTo>
                <a:cubicBezTo>
                  <a:pt x="4140200" y="5956300"/>
                  <a:pt x="3746500" y="6045200"/>
                  <a:pt x="3048000" y="6083300"/>
                </a:cubicBezTo>
                <a:lnTo>
                  <a:pt x="2171700" y="6121400"/>
                </a:lnTo>
                <a:cubicBezTo>
                  <a:pt x="1943100" y="6121400"/>
                  <a:pt x="1714500" y="6184900"/>
                  <a:pt x="1676400" y="6261100"/>
                </a:cubicBezTo>
                <a:cubicBezTo>
                  <a:pt x="1638300" y="6324600"/>
                  <a:pt x="1511300" y="6375400"/>
                  <a:pt x="1409700" y="6375400"/>
                </a:cubicBezTo>
                <a:cubicBezTo>
                  <a:pt x="1295400" y="6375400"/>
                  <a:pt x="1181100" y="6324600"/>
                  <a:pt x="1143000" y="6273800"/>
                </a:cubicBezTo>
                <a:cubicBezTo>
                  <a:pt x="1104900" y="6210300"/>
                  <a:pt x="965200" y="6159500"/>
                  <a:pt x="825500" y="6159500"/>
                </a:cubicBezTo>
                <a:cubicBezTo>
                  <a:pt x="685800" y="6159500"/>
                  <a:pt x="571500" y="6121400"/>
                  <a:pt x="571500" y="6057900"/>
                </a:cubicBezTo>
                <a:cubicBezTo>
                  <a:pt x="571500" y="6007100"/>
                  <a:pt x="533400" y="5956300"/>
                  <a:pt x="469900" y="5956300"/>
                </a:cubicBezTo>
                <a:cubicBezTo>
                  <a:pt x="406400" y="5956300"/>
                  <a:pt x="292100" y="5803900"/>
                  <a:pt x="203200" y="5613400"/>
                </a:cubicBezTo>
                <a:cubicBezTo>
                  <a:pt x="25400" y="5219700"/>
                  <a:pt x="0" y="4521200"/>
                  <a:pt x="152400" y="4419600"/>
                </a:cubicBezTo>
                <a:cubicBezTo>
                  <a:pt x="215900" y="4381500"/>
                  <a:pt x="292100" y="4267200"/>
                  <a:pt x="304800" y="4165600"/>
                </a:cubicBezTo>
                <a:cubicBezTo>
                  <a:pt x="393700" y="3822700"/>
                  <a:pt x="584200" y="3568700"/>
                  <a:pt x="838200" y="3479800"/>
                </a:cubicBezTo>
                <a:cubicBezTo>
                  <a:pt x="927100" y="3454400"/>
                  <a:pt x="1028700" y="3378200"/>
                  <a:pt x="1066800" y="3327400"/>
                </a:cubicBezTo>
                <a:cubicBezTo>
                  <a:pt x="1092200" y="3263900"/>
                  <a:pt x="1219200" y="3225800"/>
                  <a:pt x="1320800" y="3225800"/>
                </a:cubicBezTo>
                <a:cubicBezTo>
                  <a:pt x="1435100" y="3225800"/>
                  <a:pt x="1676400" y="3124200"/>
                  <a:pt x="1866900" y="3009900"/>
                </a:cubicBezTo>
                <a:cubicBezTo>
                  <a:pt x="2044700" y="2895600"/>
                  <a:pt x="2286000" y="2806700"/>
                  <a:pt x="2387600" y="2806700"/>
                </a:cubicBezTo>
                <a:cubicBezTo>
                  <a:pt x="2489200" y="2806700"/>
                  <a:pt x="2730500" y="2705100"/>
                  <a:pt x="2908300" y="2590800"/>
                </a:cubicBezTo>
                <a:cubicBezTo>
                  <a:pt x="3098800" y="2463800"/>
                  <a:pt x="3441700" y="2324100"/>
                  <a:pt x="3657600" y="2260600"/>
                </a:cubicBezTo>
                <a:cubicBezTo>
                  <a:pt x="4178300" y="2120900"/>
                  <a:pt x="4254500" y="2032000"/>
                  <a:pt x="4254500" y="1625600"/>
                </a:cubicBezTo>
                <a:cubicBezTo>
                  <a:pt x="4254500" y="1219200"/>
                  <a:pt x="3886200" y="1130300"/>
                  <a:pt x="3086100" y="1333500"/>
                </a:cubicBezTo>
                <a:lnTo>
                  <a:pt x="3060700" y="1333500"/>
                </a:lnTo>
                <a:cubicBezTo>
                  <a:pt x="2819400" y="1397000"/>
                  <a:pt x="2438400" y="1473200"/>
                  <a:pt x="2197100" y="1511300"/>
                </a:cubicBezTo>
                <a:lnTo>
                  <a:pt x="2019300" y="1536700"/>
                </a:lnTo>
                <a:cubicBezTo>
                  <a:pt x="1778000" y="1574800"/>
                  <a:pt x="1574800" y="1600200"/>
                  <a:pt x="1549400" y="1574800"/>
                </a:cubicBezTo>
                <a:cubicBezTo>
                  <a:pt x="1536700" y="1562100"/>
                  <a:pt x="1524000" y="1397000"/>
                  <a:pt x="1524000" y="1231900"/>
                </a:cubicBezTo>
                <a:cubicBezTo>
                  <a:pt x="1524000" y="736600"/>
                  <a:pt x="1638300" y="584200"/>
                  <a:pt x="2146300" y="431800"/>
                </a:cubicBezTo>
                <a:cubicBezTo>
                  <a:pt x="2235200" y="406400"/>
                  <a:pt x="2413000" y="381000"/>
                  <a:pt x="2540000" y="381000"/>
                </a:cubicBezTo>
                <a:cubicBezTo>
                  <a:pt x="2679700" y="381000"/>
                  <a:pt x="2908300" y="342900"/>
                  <a:pt x="3073400" y="279400"/>
                </a:cubicBezTo>
                <a:cubicBezTo>
                  <a:pt x="3848100" y="0"/>
                  <a:pt x="4927600" y="228600"/>
                  <a:pt x="5156200" y="723900"/>
                </a:cubicBezTo>
                <a:cubicBezTo>
                  <a:pt x="5448300" y="1371600"/>
                  <a:pt x="5461000" y="1752600"/>
                  <a:pt x="5219700" y="2222500"/>
                </a:cubicBezTo>
                <a:lnTo>
                  <a:pt x="5016500" y="2628900"/>
                </a:lnTo>
                <a:cubicBezTo>
                  <a:pt x="4914900" y="2832100"/>
                  <a:pt x="4737100" y="3022600"/>
                  <a:pt x="4610100" y="3048000"/>
                </a:cubicBezTo>
                <a:cubicBezTo>
                  <a:pt x="4495800" y="3086100"/>
                  <a:pt x="4216400" y="3175000"/>
                  <a:pt x="4013200" y="3263900"/>
                </a:cubicBezTo>
                <a:close/>
                <a:moveTo>
                  <a:pt x="29210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70" name="Freeform 3570"/>
          <p:cNvSpPr/>
          <p:nvPr/>
        </p:nvSpPr>
        <p:spPr>
          <a:xfrm rot="0" flipH="0" flipV="0">
            <a:off x="27952978" y="19380498"/>
            <a:ext cx="43643" cy="123380"/>
          </a:xfrm>
          <a:custGeom>
            <a:pathLst>
              <a:path w="3009900" h="8509000">
                <a:moveTo>
                  <a:pt x="2489200" y="1371600"/>
                </a:moveTo>
                <a:lnTo>
                  <a:pt x="2273300" y="1371600"/>
                </a:lnTo>
                <a:cubicBezTo>
                  <a:pt x="2006600" y="1371600"/>
                  <a:pt x="1955800" y="1320800"/>
                  <a:pt x="1955800" y="1054100"/>
                </a:cubicBezTo>
                <a:lnTo>
                  <a:pt x="1955800" y="838200"/>
                </a:lnTo>
                <a:cubicBezTo>
                  <a:pt x="1955800" y="723900"/>
                  <a:pt x="1968500" y="533400"/>
                  <a:pt x="1981200" y="431800"/>
                </a:cubicBezTo>
                <a:lnTo>
                  <a:pt x="1993900" y="317500"/>
                </a:lnTo>
                <a:cubicBezTo>
                  <a:pt x="2019300" y="114300"/>
                  <a:pt x="2247900" y="0"/>
                  <a:pt x="2616200" y="0"/>
                </a:cubicBezTo>
                <a:cubicBezTo>
                  <a:pt x="2717800" y="0"/>
                  <a:pt x="2844800" y="50800"/>
                  <a:pt x="2908300" y="101600"/>
                </a:cubicBezTo>
                <a:cubicBezTo>
                  <a:pt x="2959100" y="165100"/>
                  <a:pt x="3009900" y="304800"/>
                  <a:pt x="3009900" y="419100"/>
                </a:cubicBezTo>
                <a:lnTo>
                  <a:pt x="3009900" y="635000"/>
                </a:lnTo>
                <a:cubicBezTo>
                  <a:pt x="3009900" y="749300"/>
                  <a:pt x="2971800" y="914400"/>
                  <a:pt x="2933700" y="1016000"/>
                </a:cubicBezTo>
                <a:lnTo>
                  <a:pt x="2921000" y="1054100"/>
                </a:lnTo>
                <a:cubicBezTo>
                  <a:pt x="2806700" y="1308100"/>
                  <a:pt x="2717800" y="1371600"/>
                  <a:pt x="2489200" y="1371600"/>
                </a:cubicBezTo>
                <a:close/>
                <a:moveTo>
                  <a:pt x="7200900" y="8597900"/>
                </a:moveTo>
                <a:moveTo>
                  <a:pt x="127000" y="7569200"/>
                </a:moveTo>
                <a:lnTo>
                  <a:pt x="1270000" y="3048000"/>
                </a:lnTo>
                <a:cubicBezTo>
                  <a:pt x="1384300" y="2628900"/>
                  <a:pt x="1574800" y="2413000"/>
                  <a:pt x="1854200" y="2413000"/>
                </a:cubicBezTo>
                <a:lnTo>
                  <a:pt x="1955800" y="2413000"/>
                </a:lnTo>
                <a:cubicBezTo>
                  <a:pt x="2197100" y="2413000"/>
                  <a:pt x="2362200" y="2552700"/>
                  <a:pt x="2438400" y="2806700"/>
                </a:cubicBezTo>
                <a:cubicBezTo>
                  <a:pt x="2501900" y="3048000"/>
                  <a:pt x="2501900" y="3136900"/>
                  <a:pt x="2438400" y="3200400"/>
                </a:cubicBezTo>
                <a:cubicBezTo>
                  <a:pt x="2400300" y="3238500"/>
                  <a:pt x="2349500" y="3352800"/>
                  <a:pt x="2324100" y="3479800"/>
                </a:cubicBezTo>
                <a:lnTo>
                  <a:pt x="2235200" y="3822700"/>
                </a:lnTo>
                <a:cubicBezTo>
                  <a:pt x="2197100" y="3949700"/>
                  <a:pt x="2171700" y="4064000"/>
                  <a:pt x="2171700" y="4076700"/>
                </a:cubicBezTo>
                <a:cubicBezTo>
                  <a:pt x="2171700" y="4089400"/>
                  <a:pt x="2159000" y="4191000"/>
                  <a:pt x="2146300" y="4292600"/>
                </a:cubicBezTo>
                <a:lnTo>
                  <a:pt x="2120900" y="4597400"/>
                </a:lnTo>
                <a:cubicBezTo>
                  <a:pt x="2108200" y="4711700"/>
                  <a:pt x="2070100" y="4826000"/>
                  <a:pt x="2032000" y="4864100"/>
                </a:cubicBezTo>
                <a:cubicBezTo>
                  <a:pt x="1993900" y="4902200"/>
                  <a:pt x="1930400" y="5041900"/>
                  <a:pt x="1905000" y="5156200"/>
                </a:cubicBezTo>
                <a:lnTo>
                  <a:pt x="1803400" y="5511800"/>
                </a:lnTo>
                <a:cubicBezTo>
                  <a:pt x="1778000" y="5626100"/>
                  <a:pt x="1752600" y="5740400"/>
                  <a:pt x="1752600" y="5753100"/>
                </a:cubicBezTo>
                <a:cubicBezTo>
                  <a:pt x="1752600" y="5765800"/>
                  <a:pt x="1739900" y="5867400"/>
                  <a:pt x="1727200" y="5981700"/>
                </a:cubicBezTo>
                <a:lnTo>
                  <a:pt x="1701800" y="6184900"/>
                </a:lnTo>
                <a:cubicBezTo>
                  <a:pt x="1689100" y="6286500"/>
                  <a:pt x="1651000" y="6413500"/>
                  <a:pt x="1612900" y="6451600"/>
                </a:cubicBezTo>
                <a:cubicBezTo>
                  <a:pt x="1574800" y="6489700"/>
                  <a:pt x="1511300" y="6616700"/>
                  <a:pt x="1485900" y="6731000"/>
                </a:cubicBezTo>
                <a:lnTo>
                  <a:pt x="1384300" y="7086600"/>
                </a:lnTo>
                <a:cubicBezTo>
                  <a:pt x="1358900" y="7200900"/>
                  <a:pt x="1333500" y="7315200"/>
                  <a:pt x="1333500" y="7327900"/>
                </a:cubicBezTo>
                <a:cubicBezTo>
                  <a:pt x="1333500" y="7340600"/>
                  <a:pt x="1320800" y="7454900"/>
                  <a:pt x="1320800" y="7569200"/>
                </a:cubicBezTo>
                <a:lnTo>
                  <a:pt x="1295400" y="7886700"/>
                </a:lnTo>
                <a:cubicBezTo>
                  <a:pt x="1282700" y="8001000"/>
                  <a:pt x="1219200" y="8089900"/>
                  <a:pt x="1143000" y="8089900"/>
                </a:cubicBezTo>
                <a:cubicBezTo>
                  <a:pt x="1079500" y="8089900"/>
                  <a:pt x="1016000" y="8140700"/>
                  <a:pt x="1016000" y="8204200"/>
                </a:cubicBezTo>
                <a:cubicBezTo>
                  <a:pt x="1016000" y="8255000"/>
                  <a:pt x="939800" y="8331200"/>
                  <a:pt x="863600" y="8356600"/>
                </a:cubicBezTo>
                <a:cubicBezTo>
                  <a:pt x="774700" y="8394700"/>
                  <a:pt x="698500" y="8432800"/>
                  <a:pt x="698500" y="8458200"/>
                </a:cubicBezTo>
                <a:cubicBezTo>
                  <a:pt x="698500" y="8496300"/>
                  <a:pt x="673100" y="8509000"/>
                  <a:pt x="647700" y="8509000"/>
                </a:cubicBezTo>
                <a:cubicBezTo>
                  <a:pt x="622300" y="8509000"/>
                  <a:pt x="520700" y="8483600"/>
                  <a:pt x="419100" y="8432800"/>
                </a:cubicBezTo>
                <a:lnTo>
                  <a:pt x="381000" y="8420100"/>
                </a:lnTo>
                <a:cubicBezTo>
                  <a:pt x="63500" y="8267700"/>
                  <a:pt x="0" y="8064500"/>
                  <a:pt x="127000" y="7569200"/>
                </a:cubicBezTo>
                <a:close/>
                <a:moveTo>
                  <a:pt x="1003300" y="8597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71" name="Freeform 3571"/>
          <p:cNvSpPr/>
          <p:nvPr/>
        </p:nvSpPr>
        <p:spPr>
          <a:xfrm rot="0" flipH="0" flipV="0">
            <a:off x="27996237" y="19414750"/>
            <a:ext cx="67030" cy="90049"/>
          </a:xfrm>
          <a:custGeom>
            <a:pathLst>
              <a:path w="4622800" h="6210300">
                <a:moveTo>
                  <a:pt x="1371600" y="4965700"/>
                </a:moveTo>
                <a:lnTo>
                  <a:pt x="3048000" y="5130800"/>
                </a:lnTo>
                <a:cubicBezTo>
                  <a:pt x="3251200" y="5143500"/>
                  <a:pt x="3263900" y="5156200"/>
                  <a:pt x="3263900" y="5359400"/>
                </a:cubicBezTo>
                <a:lnTo>
                  <a:pt x="3263900" y="5791200"/>
                </a:lnTo>
                <a:cubicBezTo>
                  <a:pt x="3263900" y="5905500"/>
                  <a:pt x="3200400" y="6007100"/>
                  <a:pt x="3124200" y="6032500"/>
                </a:cubicBezTo>
                <a:cubicBezTo>
                  <a:pt x="3048000" y="6045200"/>
                  <a:pt x="2946400" y="6096000"/>
                  <a:pt x="2908300" y="6134100"/>
                </a:cubicBezTo>
                <a:cubicBezTo>
                  <a:pt x="2870200" y="6172200"/>
                  <a:pt x="2743200" y="6210300"/>
                  <a:pt x="2628900" y="6210300"/>
                </a:cubicBezTo>
                <a:lnTo>
                  <a:pt x="1574800" y="6210300"/>
                </a:lnTo>
                <a:cubicBezTo>
                  <a:pt x="1460500" y="6210300"/>
                  <a:pt x="1346200" y="6159500"/>
                  <a:pt x="1308100" y="6096000"/>
                </a:cubicBezTo>
                <a:cubicBezTo>
                  <a:pt x="1270000" y="6045200"/>
                  <a:pt x="1143000" y="5994400"/>
                  <a:pt x="1028700" y="5994400"/>
                </a:cubicBezTo>
                <a:lnTo>
                  <a:pt x="952500" y="5994400"/>
                </a:lnTo>
                <a:cubicBezTo>
                  <a:pt x="838200" y="5994400"/>
                  <a:pt x="711200" y="5943600"/>
                  <a:pt x="673100" y="5880100"/>
                </a:cubicBezTo>
                <a:cubicBezTo>
                  <a:pt x="635000" y="5829300"/>
                  <a:pt x="533400" y="5753100"/>
                  <a:pt x="457200" y="5727700"/>
                </a:cubicBezTo>
                <a:cubicBezTo>
                  <a:pt x="381000" y="5689600"/>
                  <a:pt x="292100" y="5651500"/>
                  <a:pt x="266700" y="5626100"/>
                </a:cubicBezTo>
                <a:cubicBezTo>
                  <a:pt x="139700" y="5499100"/>
                  <a:pt x="0" y="5016500"/>
                  <a:pt x="0" y="4686300"/>
                </a:cubicBezTo>
                <a:lnTo>
                  <a:pt x="0" y="4635500"/>
                </a:lnTo>
                <a:cubicBezTo>
                  <a:pt x="0" y="4508500"/>
                  <a:pt x="25400" y="4330700"/>
                  <a:pt x="50800" y="4216400"/>
                </a:cubicBezTo>
                <a:lnTo>
                  <a:pt x="762000" y="1511300"/>
                </a:lnTo>
                <a:cubicBezTo>
                  <a:pt x="800100" y="1397000"/>
                  <a:pt x="863600" y="1231900"/>
                  <a:pt x="914400" y="1130300"/>
                </a:cubicBezTo>
                <a:lnTo>
                  <a:pt x="1130300" y="736600"/>
                </a:lnTo>
                <a:cubicBezTo>
                  <a:pt x="1257300" y="508000"/>
                  <a:pt x="1333500" y="431800"/>
                  <a:pt x="1549400" y="368300"/>
                </a:cubicBezTo>
                <a:cubicBezTo>
                  <a:pt x="1651000" y="330200"/>
                  <a:pt x="1803400" y="254000"/>
                  <a:pt x="1892300" y="203200"/>
                </a:cubicBezTo>
                <a:cubicBezTo>
                  <a:pt x="2082800" y="88900"/>
                  <a:pt x="2400300" y="0"/>
                  <a:pt x="2679700" y="0"/>
                </a:cubicBezTo>
                <a:lnTo>
                  <a:pt x="4102100" y="0"/>
                </a:lnTo>
                <a:cubicBezTo>
                  <a:pt x="4508500" y="0"/>
                  <a:pt x="4622800" y="139700"/>
                  <a:pt x="4622800" y="584200"/>
                </a:cubicBezTo>
                <a:lnTo>
                  <a:pt x="4622800" y="635000"/>
                </a:lnTo>
                <a:cubicBezTo>
                  <a:pt x="4622800" y="901700"/>
                  <a:pt x="4470400" y="1054100"/>
                  <a:pt x="4203700" y="1054100"/>
                </a:cubicBezTo>
                <a:lnTo>
                  <a:pt x="2844800" y="1054100"/>
                </a:lnTo>
                <a:cubicBezTo>
                  <a:pt x="2730500" y="1054100"/>
                  <a:pt x="2552700" y="1079500"/>
                  <a:pt x="2451100" y="1117600"/>
                </a:cubicBezTo>
                <a:lnTo>
                  <a:pt x="2324100" y="1168400"/>
                </a:lnTo>
                <a:cubicBezTo>
                  <a:pt x="2082800" y="1244600"/>
                  <a:pt x="2006600" y="1333500"/>
                  <a:pt x="1943100" y="1574800"/>
                </a:cubicBezTo>
                <a:lnTo>
                  <a:pt x="1333500" y="3797300"/>
                </a:lnTo>
                <a:cubicBezTo>
                  <a:pt x="1308100" y="3911600"/>
                  <a:pt x="1257300" y="4000500"/>
                  <a:pt x="1219200" y="4000500"/>
                </a:cubicBezTo>
                <a:cubicBezTo>
                  <a:pt x="1181100" y="4000500"/>
                  <a:pt x="1155700" y="4089400"/>
                  <a:pt x="1155700" y="4203700"/>
                </a:cubicBezTo>
                <a:lnTo>
                  <a:pt x="1155700" y="4737100"/>
                </a:lnTo>
                <a:cubicBezTo>
                  <a:pt x="1155700" y="4940300"/>
                  <a:pt x="1155700" y="4940300"/>
                  <a:pt x="1371600" y="4965700"/>
                </a:cubicBezTo>
                <a:close/>
                <a:moveTo>
                  <a:pt x="8255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72" name="Freeform 3572"/>
          <p:cNvSpPr/>
          <p:nvPr/>
        </p:nvSpPr>
        <p:spPr>
          <a:xfrm rot="0" flipH="0" flipV="0">
            <a:off x="28068409" y="19416039"/>
            <a:ext cx="103492" cy="88944"/>
          </a:xfrm>
          <a:custGeom>
            <a:pathLst>
              <a:path w="7137400" h="6134100">
                <a:moveTo>
                  <a:pt x="1955800" y="0"/>
                </a:moveTo>
                <a:lnTo>
                  <a:pt x="5778500" y="0"/>
                </a:lnTo>
                <a:cubicBezTo>
                  <a:pt x="6654800" y="0"/>
                  <a:pt x="7137400" y="508000"/>
                  <a:pt x="7137400" y="1422400"/>
                </a:cubicBezTo>
                <a:lnTo>
                  <a:pt x="7137400" y="1574800"/>
                </a:lnTo>
                <a:cubicBezTo>
                  <a:pt x="7137400" y="1803400"/>
                  <a:pt x="7086600" y="2171700"/>
                  <a:pt x="7023100" y="2400300"/>
                </a:cubicBezTo>
                <a:lnTo>
                  <a:pt x="6134100" y="5448300"/>
                </a:lnTo>
                <a:cubicBezTo>
                  <a:pt x="6070600" y="5664200"/>
                  <a:pt x="5969000" y="5905500"/>
                  <a:pt x="5892800" y="5969000"/>
                </a:cubicBezTo>
                <a:cubicBezTo>
                  <a:pt x="5753100" y="6121400"/>
                  <a:pt x="5524500" y="6134100"/>
                  <a:pt x="5295900" y="6007100"/>
                </a:cubicBezTo>
                <a:cubicBezTo>
                  <a:pt x="5219700" y="5956300"/>
                  <a:pt x="5143500" y="5727700"/>
                  <a:pt x="5143500" y="5499100"/>
                </a:cubicBezTo>
                <a:lnTo>
                  <a:pt x="5143500" y="5359400"/>
                </a:lnTo>
                <a:cubicBezTo>
                  <a:pt x="5143500" y="5130800"/>
                  <a:pt x="5194300" y="4749800"/>
                  <a:pt x="52451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45100" y="1054100"/>
                </a:lnTo>
                <a:cubicBezTo>
                  <a:pt x="4749800" y="1054100"/>
                  <a:pt x="4749800" y="1054100"/>
                  <a:pt x="4610100" y="1562100"/>
                </a:cubicBezTo>
                <a:lnTo>
                  <a:pt x="3568700" y="5473700"/>
                </a:lnTo>
                <a:cubicBezTo>
                  <a:pt x="3479800" y="5829300"/>
                  <a:pt x="3238500" y="6096000"/>
                  <a:pt x="3009900" y="6096000"/>
                </a:cubicBezTo>
                <a:cubicBezTo>
                  <a:pt x="2743200" y="6096000"/>
                  <a:pt x="2514600" y="5791200"/>
                  <a:pt x="2514600" y="5435600"/>
                </a:cubicBezTo>
                <a:cubicBezTo>
                  <a:pt x="2514600" y="5334000"/>
                  <a:pt x="2565400" y="5067300"/>
                  <a:pt x="2641600" y="4838700"/>
                </a:cubicBezTo>
                <a:lnTo>
                  <a:pt x="3454400" y="2044700"/>
                </a:lnTo>
                <a:cubicBezTo>
                  <a:pt x="36576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22500" y="1054100"/>
                  <a:pt x="2222500" y="1054100"/>
                  <a:pt x="2095500" y="1562100"/>
                </a:cubicBezTo>
                <a:lnTo>
                  <a:pt x="1244600" y="4889500"/>
                </a:lnTo>
                <a:cubicBezTo>
                  <a:pt x="990600" y="5854700"/>
                  <a:pt x="8382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38100" y="4864100"/>
                  <a:pt x="101600" y="4648200"/>
                </a:cubicBezTo>
                <a:lnTo>
                  <a:pt x="1016000" y="1181100"/>
                </a:lnTo>
                <a:cubicBezTo>
                  <a:pt x="1079500" y="965200"/>
                  <a:pt x="1219200" y="609600"/>
                  <a:pt x="1320800" y="406400"/>
                </a:cubicBezTo>
                <a:lnTo>
                  <a:pt x="1333500" y="368300"/>
                </a:lnTo>
                <a:cubicBezTo>
                  <a:pt x="1447800" y="165100"/>
                  <a:pt x="17145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73" name="Freeform 3573"/>
          <p:cNvSpPr/>
          <p:nvPr/>
        </p:nvSpPr>
        <p:spPr>
          <a:xfrm rot="0" flipH="0" flipV="0">
            <a:off x="28186064" y="19416407"/>
            <a:ext cx="73107" cy="88392"/>
          </a:xfrm>
          <a:custGeom>
            <a:pathLst>
              <a:path w="5041900" h="6096000">
                <a:moveTo>
                  <a:pt x="4445000" y="3568700"/>
                </a:moveTo>
                <a:lnTo>
                  <a:pt x="1460500" y="3568700"/>
                </a:lnTo>
                <a:cubicBezTo>
                  <a:pt x="1282700" y="3568700"/>
                  <a:pt x="1244600" y="3594100"/>
                  <a:pt x="1193800" y="3784600"/>
                </a:cubicBezTo>
                <a:lnTo>
                  <a:pt x="1117600" y="4038600"/>
                </a:lnTo>
                <a:cubicBezTo>
                  <a:pt x="1079500" y="4152900"/>
                  <a:pt x="1041400" y="4343400"/>
                  <a:pt x="1041400" y="4470400"/>
                </a:cubicBezTo>
                <a:lnTo>
                  <a:pt x="1041400" y="4622800"/>
                </a:lnTo>
                <a:cubicBezTo>
                  <a:pt x="1041400" y="4927600"/>
                  <a:pt x="1206500" y="5041900"/>
                  <a:pt x="1625600" y="5041900"/>
                </a:cubicBezTo>
                <a:lnTo>
                  <a:pt x="3670300" y="5041900"/>
                </a:lnTo>
                <a:cubicBezTo>
                  <a:pt x="3937000" y="5041900"/>
                  <a:pt x="4089400" y="5194300"/>
                  <a:pt x="4089400" y="5461000"/>
                </a:cubicBezTo>
                <a:lnTo>
                  <a:pt x="4089400" y="5676900"/>
                </a:lnTo>
                <a:cubicBezTo>
                  <a:pt x="4089400" y="5943600"/>
                  <a:pt x="3937000" y="6096000"/>
                  <a:pt x="3670300" y="6096000"/>
                </a:cubicBezTo>
                <a:lnTo>
                  <a:pt x="1041400" y="6096000"/>
                </a:lnTo>
                <a:cubicBezTo>
                  <a:pt x="927100" y="6096000"/>
                  <a:pt x="812800" y="6070600"/>
                  <a:pt x="787400" y="6045200"/>
                </a:cubicBezTo>
                <a:cubicBezTo>
                  <a:pt x="749300" y="6019800"/>
                  <a:pt x="660400" y="5981700"/>
                  <a:pt x="571500" y="5956300"/>
                </a:cubicBezTo>
                <a:cubicBezTo>
                  <a:pt x="482600" y="5943600"/>
                  <a:pt x="419100" y="5880100"/>
                  <a:pt x="419100" y="5803900"/>
                </a:cubicBezTo>
                <a:cubicBezTo>
                  <a:pt x="419100" y="5727700"/>
                  <a:pt x="368300" y="5676900"/>
                  <a:pt x="304800" y="5676900"/>
                </a:cubicBezTo>
                <a:cubicBezTo>
                  <a:pt x="254000" y="5676900"/>
                  <a:pt x="165100" y="5575300"/>
                  <a:pt x="114300" y="5448300"/>
                </a:cubicBezTo>
                <a:lnTo>
                  <a:pt x="88900" y="5410200"/>
                </a:lnTo>
                <a:cubicBezTo>
                  <a:pt x="381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12700" y="3911600"/>
                  <a:pt x="38100" y="3797300"/>
                </a:cubicBezTo>
                <a:lnTo>
                  <a:pt x="139700" y="3390900"/>
                </a:lnTo>
                <a:cubicBezTo>
                  <a:pt x="165100" y="3289300"/>
                  <a:pt x="215900" y="3136900"/>
                  <a:pt x="254000" y="3048000"/>
                </a:cubicBezTo>
                <a:cubicBezTo>
                  <a:pt x="292100" y="2959100"/>
                  <a:pt x="342900" y="2806700"/>
                  <a:pt x="368300" y="2692400"/>
                </a:cubicBezTo>
                <a:lnTo>
                  <a:pt x="558800" y="1917700"/>
                </a:lnTo>
                <a:cubicBezTo>
                  <a:pt x="584200" y="1816100"/>
                  <a:pt x="647700" y="1651000"/>
                  <a:pt x="698500" y="1549400"/>
                </a:cubicBezTo>
                <a:lnTo>
                  <a:pt x="1016000" y="952500"/>
                </a:lnTo>
                <a:cubicBezTo>
                  <a:pt x="1066800" y="850900"/>
                  <a:pt x="1181100" y="698500"/>
                  <a:pt x="1257300" y="622300"/>
                </a:cubicBezTo>
                <a:lnTo>
                  <a:pt x="1320800" y="571500"/>
                </a:lnTo>
                <a:cubicBezTo>
                  <a:pt x="1397000" y="482600"/>
                  <a:pt x="1562100" y="381000"/>
                  <a:pt x="1676400" y="330200"/>
                </a:cubicBezTo>
                <a:lnTo>
                  <a:pt x="2171700" y="88900"/>
                </a:lnTo>
                <a:cubicBezTo>
                  <a:pt x="2286000" y="38100"/>
                  <a:pt x="24638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40200" y="114300"/>
                </a:cubicBezTo>
                <a:lnTo>
                  <a:pt x="4216400" y="165100"/>
                </a:lnTo>
                <a:cubicBezTo>
                  <a:pt x="4305300" y="228600"/>
                  <a:pt x="4445000" y="342900"/>
                  <a:pt x="4521200" y="431800"/>
                </a:cubicBezTo>
                <a:lnTo>
                  <a:pt x="4686300" y="584200"/>
                </a:lnTo>
                <a:cubicBezTo>
                  <a:pt x="4762500" y="673100"/>
                  <a:pt x="4876800" y="838200"/>
                  <a:pt x="4927600" y="965200"/>
                </a:cubicBezTo>
                <a:lnTo>
                  <a:pt x="4940300" y="1003300"/>
                </a:lnTo>
                <a:cubicBezTo>
                  <a:pt x="4991100" y="1130300"/>
                  <a:pt x="5041900" y="1320800"/>
                  <a:pt x="5041900" y="1435100"/>
                </a:cubicBezTo>
                <a:lnTo>
                  <a:pt x="5041900" y="1993900"/>
                </a:lnTo>
                <a:cubicBezTo>
                  <a:pt x="5041900" y="2108200"/>
                  <a:pt x="5016500" y="2298700"/>
                  <a:pt x="5003800" y="2400300"/>
                </a:cubicBezTo>
                <a:lnTo>
                  <a:pt x="4889500" y="2908300"/>
                </a:lnTo>
                <a:cubicBezTo>
                  <a:pt x="4864100" y="3022600"/>
                  <a:pt x="4813300" y="3187700"/>
                  <a:pt x="4762500" y="3302000"/>
                </a:cubicBezTo>
                <a:lnTo>
                  <a:pt x="4737100" y="3378200"/>
                </a:lnTo>
                <a:cubicBezTo>
                  <a:pt x="4673600" y="3517900"/>
                  <a:pt x="4584700" y="3568700"/>
                  <a:pt x="4445000" y="3568700"/>
                </a:cubicBezTo>
                <a:close/>
                <a:moveTo>
                  <a:pt x="2108200" y="6121400"/>
                </a:moveTo>
                <a:moveTo>
                  <a:pt x="1892300" y="2527300"/>
                </a:moveTo>
                <a:lnTo>
                  <a:pt x="3619500" y="2527300"/>
                </a:lnTo>
                <a:cubicBezTo>
                  <a:pt x="3746500" y="2527300"/>
                  <a:pt x="3860800" y="2438400"/>
                  <a:pt x="3898900" y="2324100"/>
                </a:cubicBezTo>
                <a:lnTo>
                  <a:pt x="3911600" y="2298700"/>
                </a:lnTo>
                <a:cubicBezTo>
                  <a:pt x="3949700" y="2184400"/>
                  <a:pt x="3987800" y="2006600"/>
                  <a:pt x="3987800" y="1892300"/>
                </a:cubicBezTo>
                <a:lnTo>
                  <a:pt x="3987800" y="1676400"/>
                </a:lnTo>
                <a:cubicBezTo>
                  <a:pt x="3987800" y="1358900"/>
                  <a:pt x="3632200" y="1054100"/>
                  <a:pt x="3251200" y="1054100"/>
                </a:cubicBezTo>
                <a:lnTo>
                  <a:pt x="2832100" y="1054100"/>
                </a:lnTo>
                <a:cubicBezTo>
                  <a:pt x="2717800" y="1054100"/>
                  <a:pt x="2590800" y="1079500"/>
                  <a:pt x="2552700" y="1117600"/>
                </a:cubicBezTo>
                <a:cubicBezTo>
                  <a:pt x="2514600" y="1155700"/>
                  <a:pt x="2413000" y="1206500"/>
                  <a:pt x="2336800" y="1231900"/>
                </a:cubicBezTo>
                <a:cubicBezTo>
                  <a:pt x="2184400" y="1257300"/>
                  <a:pt x="2006600" y="1422400"/>
                  <a:pt x="1866900" y="1651000"/>
                </a:cubicBezTo>
                <a:cubicBezTo>
                  <a:pt x="1816100" y="1727200"/>
                  <a:pt x="1752600" y="1803400"/>
                  <a:pt x="1727200" y="1841500"/>
                </a:cubicBezTo>
                <a:cubicBezTo>
                  <a:pt x="1701800" y="1866900"/>
                  <a:pt x="1676400" y="1981200"/>
                  <a:pt x="1676400" y="2095500"/>
                </a:cubicBezTo>
                <a:lnTo>
                  <a:pt x="1676400" y="2311400"/>
                </a:lnTo>
                <a:cubicBezTo>
                  <a:pt x="1676400" y="2489200"/>
                  <a:pt x="1701800" y="2527300"/>
                  <a:pt x="1892300" y="2527300"/>
                </a:cubicBezTo>
                <a:close/>
                <a:moveTo>
                  <a:pt x="31496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74" name="Freeform 3574"/>
          <p:cNvSpPr/>
          <p:nvPr/>
        </p:nvSpPr>
        <p:spPr>
          <a:xfrm rot="0" flipH="0" flipV="0">
            <a:off x="28257869" y="19415486"/>
            <a:ext cx="88392" cy="123380"/>
          </a:xfrm>
          <a:custGeom>
            <a:pathLst>
              <a:path w="6096000" h="8509000">
                <a:moveTo>
                  <a:pt x="2628900" y="0"/>
                </a:moveTo>
                <a:lnTo>
                  <a:pt x="4724400" y="0"/>
                </a:lnTo>
                <a:cubicBezTo>
                  <a:pt x="5613400" y="0"/>
                  <a:pt x="6096000" y="495300"/>
                  <a:pt x="6096000" y="1422400"/>
                </a:cubicBezTo>
                <a:lnTo>
                  <a:pt x="6096000" y="1689100"/>
                </a:lnTo>
                <a:cubicBezTo>
                  <a:pt x="6096000" y="1917700"/>
                  <a:pt x="6045200" y="2286000"/>
                  <a:pt x="5969000" y="2501900"/>
                </a:cubicBezTo>
                <a:lnTo>
                  <a:pt x="5295900" y="4711700"/>
                </a:lnTo>
                <a:cubicBezTo>
                  <a:pt x="5080000" y="5461000"/>
                  <a:pt x="4559300" y="5943600"/>
                  <a:pt x="3835400" y="6083300"/>
                </a:cubicBezTo>
                <a:lnTo>
                  <a:pt x="3632200" y="6121400"/>
                </a:lnTo>
                <a:cubicBezTo>
                  <a:pt x="3403600" y="6159500"/>
                  <a:pt x="3009900" y="6197600"/>
                  <a:pt x="2781300" y="6197600"/>
                </a:cubicBezTo>
                <a:lnTo>
                  <a:pt x="1892300" y="6197600"/>
                </a:lnTo>
                <a:cubicBezTo>
                  <a:pt x="1524000" y="6197600"/>
                  <a:pt x="1460500" y="6261100"/>
                  <a:pt x="1371600" y="6616700"/>
                </a:cubicBezTo>
                <a:lnTo>
                  <a:pt x="1016000" y="8026400"/>
                </a:lnTo>
                <a:cubicBezTo>
                  <a:pt x="889000" y="8509000"/>
                  <a:pt x="889000" y="8509000"/>
                  <a:pt x="469900" y="8509000"/>
                </a:cubicBezTo>
                <a:cubicBezTo>
                  <a:pt x="12700" y="8509000"/>
                  <a:pt x="0" y="8496300"/>
                  <a:pt x="0" y="8039100"/>
                </a:cubicBezTo>
                <a:cubicBezTo>
                  <a:pt x="0" y="7835900"/>
                  <a:pt x="50800" y="7493000"/>
                  <a:pt x="101600" y="7277100"/>
                </a:cubicBezTo>
                <a:lnTo>
                  <a:pt x="1803400" y="698500"/>
                </a:lnTo>
                <a:cubicBezTo>
                  <a:pt x="1943100" y="152400"/>
                  <a:pt x="2133600" y="0"/>
                  <a:pt x="2628900" y="0"/>
                </a:cubicBezTo>
                <a:close/>
                <a:moveTo>
                  <a:pt x="6794500" y="6184900"/>
                </a:moveTo>
                <a:moveTo>
                  <a:pt x="4406900" y="1054100"/>
                </a:moveTo>
                <a:lnTo>
                  <a:pt x="3111500" y="1054100"/>
                </a:lnTo>
                <a:cubicBezTo>
                  <a:pt x="2895600" y="1054100"/>
                  <a:pt x="2781300" y="1181100"/>
                  <a:pt x="2705100" y="1536700"/>
                </a:cubicBezTo>
                <a:lnTo>
                  <a:pt x="2260600" y="3530600"/>
                </a:lnTo>
                <a:cubicBezTo>
                  <a:pt x="2235200" y="3644900"/>
                  <a:pt x="2184400" y="3822700"/>
                  <a:pt x="2133600" y="3937000"/>
                </a:cubicBezTo>
                <a:lnTo>
                  <a:pt x="1981200" y="4318000"/>
                </a:lnTo>
                <a:cubicBezTo>
                  <a:pt x="1930400" y="4432300"/>
                  <a:pt x="1892300" y="4610100"/>
                  <a:pt x="1892300" y="4737100"/>
                </a:cubicBezTo>
                <a:lnTo>
                  <a:pt x="1892300" y="4838700"/>
                </a:lnTo>
                <a:cubicBezTo>
                  <a:pt x="1892300" y="5003800"/>
                  <a:pt x="1943100" y="5041900"/>
                  <a:pt x="2095500" y="5041900"/>
                </a:cubicBezTo>
                <a:lnTo>
                  <a:pt x="3314700" y="5041900"/>
                </a:lnTo>
                <a:cubicBezTo>
                  <a:pt x="3759200" y="5041900"/>
                  <a:pt x="4102100" y="4838700"/>
                  <a:pt x="4241800" y="4483100"/>
                </a:cubicBezTo>
                <a:lnTo>
                  <a:pt x="4267200" y="4419600"/>
                </a:lnTo>
                <a:cubicBezTo>
                  <a:pt x="4292600" y="4330700"/>
                  <a:pt x="4343400" y="4178300"/>
                  <a:pt x="4381500" y="4064000"/>
                </a:cubicBezTo>
                <a:lnTo>
                  <a:pt x="4889500" y="2197100"/>
                </a:lnTo>
                <a:cubicBezTo>
                  <a:pt x="4914900" y="2082800"/>
                  <a:pt x="4965700" y="1981200"/>
                  <a:pt x="4991100" y="1943100"/>
                </a:cubicBezTo>
                <a:cubicBezTo>
                  <a:pt x="5016500" y="1917700"/>
                  <a:pt x="5041900" y="1803400"/>
                  <a:pt x="5041900" y="1689100"/>
                </a:cubicBezTo>
                <a:lnTo>
                  <a:pt x="5041900" y="1574800"/>
                </a:lnTo>
                <a:cubicBezTo>
                  <a:pt x="5041900" y="1270000"/>
                  <a:pt x="4775200" y="1054100"/>
                  <a:pt x="4406900" y="1054100"/>
                </a:cubicBezTo>
                <a:close/>
                <a:moveTo>
                  <a:pt x="5740400" y="6184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75" name="Freeform 3575"/>
          <p:cNvSpPr/>
          <p:nvPr/>
        </p:nvSpPr>
        <p:spPr>
          <a:xfrm rot="0" flipH="0" flipV="0">
            <a:off x="28359505" y="19414750"/>
            <a:ext cx="67030" cy="90049"/>
          </a:xfrm>
          <a:custGeom>
            <a:pathLst>
              <a:path w="4622800" h="6210300">
                <a:moveTo>
                  <a:pt x="1371600" y="4965700"/>
                </a:moveTo>
                <a:lnTo>
                  <a:pt x="3048000" y="5130800"/>
                </a:lnTo>
                <a:cubicBezTo>
                  <a:pt x="3251200" y="5143500"/>
                  <a:pt x="3263900" y="5156200"/>
                  <a:pt x="3263900" y="5359400"/>
                </a:cubicBezTo>
                <a:lnTo>
                  <a:pt x="3263900" y="5791200"/>
                </a:lnTo>
                <a:cubicBezTo>
                  <a:pt x="3263900" y="5905500"/>
                  <a:pt x="3200400" y="6007100"/>
                  <a:pt x="3124200" y="6032500"/>
                </a:cubicBezTo>
                <a:cubicBezTo>
                  <a:pt x="3048000" y="6045200"/>
                  <a:pt x="2946400" y="6096000"/>
                  <a:pt x="2908300" y="6134100"/>
                </a:cubicBezTo>
                <a:cubicBezTo>
                  <a:pt x="2870200" y="6172200"/>
                  <a:pt x="2743200" y="6210300"/>
                  <a:pt x="2628900" y="6210300"/>
                </a:cubicBezTo>
                <a:lnTo>
                  <a:pt x="1574800" y="6210300"/>
                </a:lnTo>
                <a:cubicBezTo>
                  <a:pt x="1460500" y="6210300"/>
                  <a:pt x="1346200" y="6159500"/>
                  <a:pt x="1308100" y="6096000"/>
                </a:cubicBezTo>
                <a:cubicBezTo>
                  <a:pt x="1270000" y="6045200"/>
                  <a:pt x="1143000" y="5994400"/>
                  <a:pt x="1028700" y="5994400"/>
                </a:cubicBezTo>
                <a:lnTo>
                  <a:pt x="952500" y="5994400"/>
                </a:lnTo>
                <a:cubicBezTo>
                  <a:pt x="838200" y="5994400"/>
                  <a:pt x="711200" y="5943600"/>
                  <a:pt x="673100" y="5880100"/>
                </a:cubicBezTo>
                <a:cubicBezTo>
                  <a:pt x="635000" y="5829300"/>
                  <a:pt x="533400" y="5753100"/>
                  <a:pt x="457200" y="5727700"/>
                </a:cubicBezTo>
                <a:cubicBezTo>
                  <a:pt x="381000" y="5689600"/>
                  <a:pt x="292100" y="5651500"/>
                  <a:pt x="266700" y="5626100"/>
                </a:cubicBezTo>
                <a:cubicBezTo>
                  <a:pt x="139700" y="5499100"/>
                  <a:pt x="0" y="5016500"/>
                  <a:pt x="0" y="4686300"/>
                </a:cubicBezTo>
                <a:lnTo>
                  <a:pt x="0" y="4635500"/>
                </a:lnTo>
                <a:cubicBezTo>
                  <a:pt x="0" y="4508500"/>
                  <a:pt x="25400" y="4330700"/>
                  <a:pt x="50800" y="4216400"/>
                </a:cubicBezTo>
                <a:lnTo>
                  <a:pt x="762000" y="1511300"/>
                </a:lnTo>
                <a:cubicBezTo>
                  <a:pt x="800100" y="1397000"/>
                  <a:pt x="863600" y="1231900"/>
                  <a:pt x="914400" y="1130300"/>
                </a:cubicBezTo>
                <a:lnTo>
                  <a:pt x="1130300" y="736600"/>
                </a:lnTo>
                <a:cubicBezTo>
                  <a:pt x="1257300" y="508000"/>
                  <a:pt x="1333500" y="431800"/>
                  <a:pt x="1549400" y="368300"/>
                </a:cubicBezTo>
                <a:cubicBezTo>
                  <a:pt x="1651000" y="330200"/>
                  <a:pt x="1803400" y="254000"/>
                  <a:pt x="1892300" y="203200"/>
                </a:cubicBezTo>
                <a:cubicBezTo>
                  <a:pt x="2082800" y="88900"/>
                  <a:pt x="2400300" y="0"/>
                  <a:pt x="2679700" y="0"/>
                </a:cubicBezTo>
                <a:lnTo>
                  <a:pt x="4102100" y="0"/>
                </a:lnTo>
                <a:cubicBezTo>
                  <a:pt x="4508500" y="0"/>
                  <a:pt x="4622800" y="139700"/>
                  <a:pt x="4622800" y="584200"/>
                </a:cubicBezTo>
                <a:lnTo>
                  <a:pt x="4622800" y="635000"/>
                </a:lnTo>
                <a:cubicBezTo>
                  <a:pt x="4622800" y="901700"/>
                  <a:pt x="4470400" y="1054100"/>
                  <a:pt x="4203700" y="1054100"/>
                </a:cubicBezTo>
                <a:lnTo>
                  <a:pt x="2844800" y="1054100"/>
                </a:lnTo>
                <a:cubicBezTo>
                  <a:pt x="2730500" y="1054100"/>
                  <a:pt x="2552700" y="1079500"/>
                  <a:pt x="2451100" y="1117600"/>
                </a:cubicBezTo>
                <a:lnTo>
                  <a:pt x="2324100" y="1168400"/>
                </a:lnTo>
                <a:cubicBezTo>
                  <a:pt x="2082800" y="1244600"/>
                  <a:pt x="2006600" y="1333500"/>
                  <a:pt x="1943100" y="1574800"/>
                </a:cubicBezTo>
                <a:lnTo>
                  <a:pt x="1333500" y="3797300"/>
                </a:lnTo>
                <a:cubicBezTo>
                  <a:pt x="1308100" y="3911600"/>
                  <a:pt x="1257300" y="4000500"/>
                  <a:pt x="1219200" y="4000500"/>
                </a:cubicBezTo>
                <a:cubicBezTo>
                  <a:pt x="1181100" y="4000500"/>
                  <a:pt x="1155700" y="4089400"/>
                  <a:pt x="1155700" y="4203700"/>
                </a:cubicBezTo>
                <a:lnTo>
                  <a:pt x="1155700" y="4737100"/>
                </a:lnTo>
                <a:cubicBezTo>
                  <a:pt x="1155700" y="4940300"/>
                  <a:pt x="1155700" y="4940300"/>
                  <a:pt x="1371600" y="4965700"/>
                </a:cubicBezTo>
                <a:close/>
                <a:moveTo>
                  <a:pt x="8255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76" name="Freeform 3576"/>
          <p:cNvSpPr/>
          <p:nvPr/>
        </p:nvSpPr>
        <p:spPr>
          <a:xfrm rot="0" flipH="0" flipV="0">
            <a:off x="28430940" y="19414750"/>
            <a:ext cx="68503" cy="89865"/>
          </a:xfrm>
          <a:custGeom>
            <a:pathLst>
              <a:path w="4724400" h="6197600">
                <a:moveTo>
                  <a:pt x="2514600" y="6197600"/>
                </a:moveTo>
                <a:lnTo>
                  <a:pt x="622300" y="6197600"/>
                </a:lnTo>
                <a:cubicBezTo>
                  <a:pt x="508000" y="6197600"/>
                  <a:pt x="393700" y="6172200"/>
                  <a:pt x="368300" y="6146800"/>
                </a:cubicBezTo>
                <a:cubicBezTo>
                  <a:pt x="330200" y="6121400"/>
                  <a:pt x="241300" y="6083300"/>
                  <a:pt x="152400" y="6070600"/>
                </a:cubicBezTo>
                <a:cubicBezTo>
                  <a:pt x="63500" y="6045200"/>
                  <a:pt x="0" y="5943600"/>
                  <a:pt x="0" y="5829300"/>
                </a:cubicBezTo>
                <a:lnTo>
                  <a:pt x="0" y="5257800"/>
                </a:lnTo>
                <a:cubicBezTo>
                  <a:pt x="0" y="5143500"/>
                  <a:pt x="12700" y="4953000"/>
                  <a:pt x="38100" y="4851400"/>
                </a:cubicBezTo>
                <a:lnTo>
                  <a:pt x="139700" y="4445000"/>
                </a:lnTo>
                <a:cubicBezTo>
                  <a:pt x="165100" y="4343400"/>
                  <a:pt x="215900" y="4178300"/>
                  <a:pt x="254000" y="4102100"/>
                </a:cubicBezTo>
                <a:cubicBezTo>
                  <a:pt x="292100" y="4013200"/>
                  <a:pt x="342900" y="3848100"/>
                  <a:pt x="381000" y="3733800"/>
                </a:cubicBezTo>
                <a:lnTo>
                  <a:pt x="889000" y="1943100"/>
                </a:lnTo>
                <a:cubicBezTo>
                  <a:pt x="914400" y="1828800"/>
                  <a:pt x="939800" y="1727200"/>
                  <a:pt x="939800" y="1701800"/>
                </a:cubicBezTo>
                <a:cubicBezTo>
                  <a:pt x="939800" y="1689100"/>
                  <a:pt x="952500" y="1587500"/>
                  <a:pt x="965200" y="1485900"/>
                </a:cubicBezTo>
                <a:lnTo>
                  <a:pt x="990600" y="1181100"/>
                </a:lnTo>
                <a:cubicBezTo>
                  <a:pt x="1003300" y="1066800"/>
                  <a:pt x="1041400" y="952500"/>
                  <a:pt x="1079500" y="914400"/>
                </a:cubicBezTo>
                <a:cubicBezTo>
                  <a:pt x="1117600" y="876300"/>
                  <a:pt x="1155700" y="762000"/>
                  <a:pt x="1168400" y="647700"/>
                </a:cubicBezTo>
                <a:lnTo>
                  <a:pt x="1181100" y="558800"/>
                </a:lnTo>
                <a:cubicBezTo>
                  <a:pt x="1193800" y="457200"/>
                  <a:pt x="1270000" y="304800"/>
                  <a:pt x="1346200" y="228600"/>
                </a:cubicBezTo>
                <a:lnTo>
                  <a:pt x="1422400" y="152400"/>
                </a:lnTo>
                <a:cubicBezTo>
                  <a:pt x="1498600" y="63500"/>
                  <a:pt x="1663700" y="0"/>
                  <a:pt x="1778000" y="0"/>
                </a:cubicBezTo>
                <a:lnTo>
                  <a:pt x="1892300" y="0"/>
                </a:lnTo>
                <a:cubicBezTo>
                  <a:pt x="2006600" y="0"/>
                  <a:pt x="2095500" y="50800"/>
                  <a:pt x="2095500" y="101600"/>
                </a:cubicBezTo>
                <a:cubicBezTo>
                  <a:pt x="2095500" y="165100"/>
                  <a:pt x="2146300" y="203200"/>
                  <a:pt x="2197100" y="203200"/>
                </a:cubicBezTo>
                <a:cubicBezTo>
                  <a:pt x="2260600" y="203200"/>
                  <a:pt x="2311400" y="304800"/>
                  <a:pt x="2311400" y="419100"/>
                </a:cubicBezTo>
                <a:lnTo>
                  <a:pt x="2311400" y="838200"/>
                </a:lnTo>
                <a:cubicBezTo>
                  <a:pt x="2311400" y="952500"/>
                  <a:pt x="2286000" y="1079500"/>
                  <a:pt x="2260600" y="1104900"/>
                </a:cubicBezTo>
                <a:cubicBezTo>
                  <a:pt x="2222500" y="1130300"/>
                  <a:pt x="2184400" y="1244600"/>
                  <a:pt x="2159000" y="1346200"/>
                </a:cubicBezTo>
                <a:lnTo>
                  <a:pt x="2070100" y="1663700"/>
                </a:lnTo>
                <a:cubicBezTo>
                  <a:pt x="2044700" y="1765300"/>
                  <a:pt x="1993900" y="1892300"/>
                  <a:pt x="1955800" y="1930400"/>
                </a:cubicBezTo>
                <a:cubicBezTo>
                  <a:pt x="1917700" y="1968500"/>
                  <a:pt x="1892300" y="2095500"/>
                  <a:pt x="1892300" y="2209800"/>
                </a:cubicBezTo>
                <a:cubicBezTo>
                  <a:pt x="1892300" y="2336800"/>
                  <a:pt x="1955800" y="2425700"/>
                  <a:pt x="2095500" y="2425700"/>
                </a:cubicBezTo>
                <a:lnTo>
                  <a:pt x="3314700" y="2501900"/>
                </a:lnTo>
                <a:cubicBezTo>
                  <a:pt x="3429000" y="2501900"/>
                  <a:pt x="3606800" y="2540000"/>
                  <a:pt x="3708400" y="2565400"/>
                </a:cubicBezTo>
                <a:lnTo>
                  <a:pt x="3975100" y="2641600"/>
                </a:lnTo>
                <a:cubicBezTo>
                  <a:pt x="4076700" y="2667000"/>
                  <a:pt x="4229100" y="2755900"/>
                  <a:pt x="4305300" y="2844800"/>
                </a:cubicBezTo>
                <a:lnTo>
                  <a:pt x="4470400" y="2997200"/>
                </a:lnTo>
                <a:cubicBezTo>
                  <a:pt x="4635500" y="3175000"/>
                  <a:pt x="4724400" y="3416300"/>
                  <a:pt x="4724400" y="3733800"/>
                </a:cubicBezTo>
                <a:lnTo>
                  <a:pt x="4724400" y="4305300"/>
                </a:lnTo>
                <a:cubicBezTo>
                  <a:pt x="4724400" y="4419600"/>
                  <a:pt x="4699000" y="4597400"/>
                  <a:pt x="4660900" y="4699000"/>
                </a:cubicBezTo>
                <a:lnTo>
                  <a:pt x="4597400" y="4914900"/>
                </a:lnTo>
                <a:cubicBezTo>
                  <a:pt x="4546600" y="5080000"/>
                  <a:pt x="4318000" y="5448300"/>
                  <a:pt x="4191000" y="5575300"/>
                </a:cubicBezTo>
                <a:lnTo>
                  <a:pt x="4140200" y="5626100"/>
                </a:lnTo>
                <a:cubicBezTo>
                  <a:pt x="4051300" y="5715000"/>
                  <a:pt x="3898900" y="5803900"/>
                  <a:pt x="3784600" y="5829300"/>
                </a:cubicBezTo>
                <a:lnTo>
                  <a:pt x="2933700" y="6019800"/>
                </a:lnTo>
                <a:cubicBezTo>
                  <a:pt x="2819400" y="6045200"/>
                  <a:pt x="2730500" y="6096000"/>
                  <a:pt x="2730500" y="6134100"/>
                </a:cubicBezTo>
                <a:cubicBezTo>
                  <a:pt x="2730500" y="6172200"/>
                  <a:pt x="2628900" y="6197600"/>
                  <a:pt x="2514600" y="6197600"/>
                </a:cubicBezTo>
                <a:close/>
                <a:moveTo>
                  <a:pt x="38100" y="6235700"/>
                </a:moveTo>
                <a:moveTo>
                  <a:pt x="3251200" y="3683000"/>
                </a:moveTo>
                <a:lnTo>
                  <a:pt x="1676400" y="3683000"/>
                </a:lnTo>
                <a:cubicBezTo>
                  <a:pt x="1524000" y="3683000"/>
                  <a:pt x="1460500" y="3733800"/>
                  <a:pt x="1460500" y="3886200"/>
                </a:cubicBezTo>
                <a:lnTo>
                  <a:pt x="1460500" y="3937000"/>
                </a:lnTo>
                <a:cubicBezTo>
                  <a:pt x="1460500" y="4051300"/>
                  <a:pt x="1422400" y="4229100"/>
                  <a:pt x="1358900" y="4330700"/>
                </a:cubicBezTo>
                <a:cubicBezTo>
                  <a:pt x="1308100" y="4432300"/>
                  <a:pt x="1257300" y="4610100"/>
                  <a:pt x="1257300" y="4724400"/>
                </a:cubicBezTo>
                <a:lnTo>
                  <a:pt x="1257300" y="4838700"/>
                </a:lnTo>
                <a:cubicBezTo>
                  <a:pt x="1257300" y="5092700"/>
                  <a:pt x="1308100" y="5143500"/>
                  <a:pt x="1574800" y="5143500"/>
                </a:cubicBezTo>
                <a:lnTo>
                  <a:pt x="2387600" y="5143500"/>
                </a:lnTo>
                <a:cubicBezTo>
                  <a:pt x="2501900" y="5143500"/>
                  <a:pt x="2628900" y="5105400"/>
                  <a:pt x="2667000" y="5041900"/>
                </a:cubicBezTo>
                <a:cubicBezTo>
                  <a:pt x="2692400" y="4991100"/>
                  <a:pt x="2819400" y="4940300"/>
                  <a:pt x="2933700" y="4940300"/>
                </a:cubicBezTo>
                <a:lnTo>
                  <a:pt x="3048000" y="4940300"/>
                </a:lnTo>
                <a:cubicBezTo>
                  <a:pt x="3263900" y="4940300"/>
                  <a:pt x="3454400" y="4800600"/>
                  <a:pt x="3581400" y="4521200"/>
                </a:cubicBezTo>
                <a:lnTo>
                  <a:pt x="3594100" y="4483100"/>
                </a:lnTo>
                <a:cubicBezTo>
                  <a:pt x="3708400" y="4241800"/>
                  <a:pt x="3695700" y="3911600"/>
                  <a:pt x="3568700" y="3784600"/>
                </a:cubicBezTo>
                <a:cubicBezTo>
                  <a:pt x="3505200" y="3721100"/>
                  <a:pt x="3365500" y="3683000"/>
                  <a:pt x="3251200" y="3683000"/>
                </a:cubicBezTo>
                <a:close/>
                <a:moveTo>
                  <a:pt x="25527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77" name="Freeform 3577"/>
          <p:cNvSpPr/>
          <p:nvPr/>
        </p:nvSpPr>
        <p:spPr>
          <a:xfrm rot="0" flipH="0" flipV="0">
            <a:off x="28516739" y="19413092"/>
            <a:ext cx="84709" cy="90970"/>
          </a:xfrm>
          <a:custGeom>
            <a:pathLst>
              <a:path w="5842000" h="6273800">
                <a:moveTo>
                  <a:pt x="76200" y="5245100"/>
                </a:moveTo>
                <a:lnTo>
                  <a:pt x="863600" y="2082800"/>
                </a:lnTo>
                <a:cubicBezTo>
                  <a:pt x="901700" y="1917700"/>
                  <a:pt x="965200" y="1727200"/>
                  <a:pt x="990600" y="1638300"/>
                </a:cubicBezTo>
                <a:cubicBezTo>
                  <a:pt x="1028700" y="1562100"/>
                  <a:pt x="1079500" y="1371600"/>
                  <a:pt x="1092200" y="1219200"/>
                </a:cubicBezTo>
                <a:cubicBezTo>
                  <a:pt x="1117600" y="1079500"/>
                  <a:pt x="1193800" y="838200"/>
                  <a:pt x="1270000" y="711200"/>
                </a:cubicBezTo>
                <a:lnTo>
                  <a:pt x="1409700" y="457200"/>
                </a:lnTo>
                <a:cubicBezTo>
                  <a:pt x="1587500" y="127000"/>
                  <a:pt x="1651000" y="63500"/>
                  <a:pt x="1841500" y="63500"/>
                </a:cubicBezTo>
                <a:cubicBezTo>
                  <a:pt x="2159000" y="63500"/>
                  <a:pt x="2413000" y="355600"/>
                  <a:pt x="2413000" y="723900"/>
                </a:cubicBezTo>
                <a:cubicBezTo>
                  <a:pt x="2413000" y="762000"/>
                  <a:pt x="2387600" y="927100"/>
                  <a:pt x="2362200" y="1079500"/>
                </a:cubicBezTo>
                <a:lnTo>
                  <a:pt x="2298700" y="1422400"/>
                </a:lnTo>
                <a:cubicBezTo>
                  <a:pt x="2260600" y="1574800"/>
                  <a:pt x="2184400" y="1778000"/>
                  <a:pt x="2120900" y="1854200"/>
                </a:cubicBezTo>
                <a:cubicBezTo>
                  <a:pt x="20574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90800" y="2032000"/>
                  <a:pt x="2781300" y="1841500"/>
                  <a:pt x="29083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75300" y="266700"/>
                </a:cubicBezTo>
                <a:cubicBezTo>
                  <a:pt x="5816600" y="495300"/>
                  <a:pt x="5842000" y="723900"/>
                  <a:pt x="5651500" y="990600"/>
                </a:cubicBezTo>
                <a:cubicBezTo>
                  <a:pt x="5575300" y="1104900"/>
                  <a:pt x="5410200" y="1270000"/>
                  <a:pt x="5283200" y="1384300"/>
                </a:cubicBezTo>
                <a:lnTo>
                  <a:pt x="4292600" y="2209800"/>
                </a:lnTo>
                <a:cubicBezTo>
                  <a:pt x="4165600" y="2311400"/>
                  <a:pt x="3937000" y="2451100"/>
                  <a:pt x="3797300" y="2514600"/>
                </a:cubicBezTo>
                <a:cubicBezTo>
                  <a:pt x="3327400" y="2717800"/>
                  <a:pt x="3251200" y="2959100"/>
                  <a:pt x="3479800" y="3492500"/>
                </a:cubicBezTo>
                <a:lnTo>
                  <a:pt x="3860800" y="4381500"/>
                </a:lnTo>
                <a:cubicBezTo>
                  <a:pt x="3924300" y="4521200"/>
                  <a:pt x="4051300" y="4775200"/>
                  <a:pt x="4140200" y="4914900"/>
                </a:cubicBezTo>
                <a:lnTo>
                  <a:pt x="4254500" y="5105400"/>
                </a:lnTo>
                <a:cubicBezTo>
                  <a:pt x="4394200" y="5346700"/>
                  <a:pt x="4470400" y="5791200"/>
                  <a:pt x="4381500" y="6057900"/>
                </a:cubicBezTo>
                <a:cubicBezTo>
                  <a:pt x="4356100" y="6159500"/>
                  <a:pt x="4114800" y="6273800"/>
                  <a:pt x="3911600" y="6273800"/>
                </a:cubicBezTo>
                <a:cubicBezTo>
                  <a:pt x="3848100" y="6273800"/>
                  <a:pt x="3695700" y="6210300"/>
                  <a:pt x="3581400" y="6121400"/>
                </a:cubicBezTo>
                <a:cubicBezTo>
                  <a:pt x="3467100" y="6045200"/>
                  <a:pt x="3327400" y="5867400"/>
                  <a:pt x="3251200" y="5715000"/>
                </a:cubicBezTo>
                <a:lnTo>
                  <a:pt x="2959100" y="5067300"/>
                </a:lnTo>
                <a:cubicBezTo>
                  <a:pt x="2895600" y="4914900"/>
                  <a:pt x="2781300" y="4673600"/>
                  <a:pt x="2717800" y="4521200"/>
                </a:cubicBezTo>
                <a:lnTo>
                  <a:pt x="2501900" y="4025900"/>
                </a:lnTo>
                <a:cubicBezTo>
                  <a:pt x="2349500" y="3670300"/>
                  <a:pt x="2197100" y="3657600"/>
                  <a:pt x="1879600" y="3975100"/>
                </a:cubicBezTo>
                <a:cubicBezTo>
                  <a:pt x="1600200" y="4241800"/>
                  <a:pt x="1485900" y="4419600"/>
                  <a:pt x="1409700" y="4711700"/>
                </a:cubicBezTo>
                <a:lnTo>
                  <a:pt x="1181100" y="5626100"/>
                </a:lnTo>
                <a:cubicBezTo>
                  <a:pt x="1117600" y="5892800"/>
                  <a:pt x="7239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588000"/>
                  <a:pt x="38100" y="5410200"/>
                  <a:pt x="76200" y="5245100"/>
                </a:cubicBezTo>
                <a:close/>
                <a:moveTo>
                  <a:pt x="10160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78" name="Freeform 3578"/>
          <p:cNvSpPr/>
          <p:nvPr/>
        </p:nvSpPr>
        <p:spPr>
          <a:xfrm rot="0" flipH="0" flipV="0">
            <a:off x="28608796" y="19415302"/>
            <a:ext cx="79184" cy="89865"/>
          </a:xfrm>
          <a:custGeom>
            <a:pathLst>
              <a:path w="5461000" h="6197600">
                <a:moveTo>
                  <a:pt x="2755900" y="0"/>
                </a:moveTo>
                <a:lnTo>
                  <a:pt x="4953000" y="0"/>
                </a:lnTo>
                <a:cubicBezTo>
                  <a:pt x="5334000" y="0"/>
                  <a:pt x="5461000" y="127000"/>
                  <a:pt x="5461000" y="508000"/>
                </a:cubicBezTo>
                <a:lnTo>
                  <a:pt x="5461000" y="647700"/>
                </a:lnTo>
                <a:cubicBezTo>
                  <a:pt x="5461000" y="800100"/>
                  <a:pt x="5422900" y="1079500"/>
                  <a:pt x="5384800" y="1231900"/>
                </a:cubicBezTo>
                <a:lnTo>
                  <a:pt x="4660900" y="3987800"/>
                </a:lnTo>
                <a:cubicBezTo>
                  <a:pt x="4622800" y="4152900"/>
                  <a:pt x="4546600" y="4343400"/>
                  <a:pt x="4495800" y="4419600"/>
                </a:cubicBezTo>
                <a:cubicBezTo>
                  <a:pt x="4292600" y="4762500"/>
                  <a:pt x="4432300" y="5105400"/>
                  <a:pt x="4826000" y="5194300"/>
                </a:cubicBezTo>
                <a:cubicBezTo>
                  <a:pt x="4940300" y="5219700"/>
                  <a:pt x="5041900" y="5359400"/>
                  <a:pt x="5041900" y="5511800"/>
                </a:cubicBezTo>
                <a:cubicBezTo>
                  <a:pt x="5041900" y="5842000"/>
                  <a:pt x="4648200" y="6197600"/>
                  <a:pt x="4279900" y="6197600"/>
                </a:cubicBezTo>
                <a:cubicBezTo>
                  <a:pt x="4229100" y="6197600"/>
                  <a:pt x="4203700" y="6146800"/>
                  <a:pt x="4203700" y="6096000"/>
                </a:cubicBezTo>
                <a:cubicBezTo>
                  <a:pt x="4203700" y="6032500"/>
                  <a:pt x="4076700" y="5969000"/>
                  <a:pt x="3924300" y="5956300"/>
                </a:cubicBezTo>
                <a:lnTo>
                  <a:pt x="3886200" y="5943600"/>
                </a:lnTo>
                <a:cubicBezTo>
                  <a:pt x="3733800" y="5930900"/>
                  <a:pt x="3568700" y="5880100"/>
                  <a:pt x="3530600" y="5842000"/>
                </a:cubicBezTo>
                <a:cubicBezTo>
                  <a:pt x="3454400" y="5765800"/>
                  <a:pt x="3378200" y="5753100"/>
                  <a:pt x="3302000" y="5829300"/>
                </a:cubicBezTo>
                <a:cubicBezTo>
                  <a:pt x="3276600" y="5854700"/>
                  <a:pt x="3124200" y="5905500"/>
                  <a:pt x="2971800" y="5943600"/>
                </a:cubicBezTo>
                <a:lnTo>
                  <a:pt x="2832100" y="5981700"/>
                </a:lnTo>
                <a:cubicBezTo>
                  <a:pt x="2679700" y="6019800"/>
                  <a:pt x="2527300" y="6083300"/>
                  <a:pt x="2476500" y="6121400"/>
                </a:cubicBezTo>
                <a:cubicBezTo>
                  <a:pt x="2438400" y="6159500"/>
                  <a:pt x="2273300" y="6197600"/>
                  <a:pt x="2108200" y="6197600"/>
                </a:cubicBezTo>
                <a:lnTo>
                  <a:pt x="1549400" y="6197600"/>
                </a:lnTo>
                <a:cubicBezTo>
                  <a:pt x="1384300" y="6197600"/>
                  <a:pt x="1257300" y="6146800"/>
                  <a:pt x="1257300" y="6096000"/>
                </a:cubicBezTo>
                <a:cubicBezTo>
                  <a:pt x="1257300" y="6032500"/>
                  <a:pt x="1117600" y="5981700"/>
                  <a:pt x="952500" y="5981700"/>
                </a:cubicBezTo>
                <a:lnTo>
                  <a:pt x="927100" y="5981700"/>
                </a:lnTo>
                <a:cubicBezTo>
                  <a:pt x="762000" y="5981700"/>
                  <a:pt x="546100" y="5892800"/>
                  <a:pt x="444500" y="5778500"/>
                </a:cubicBezTo>
                <a:lnTo>
                  <a:pt x="292100" y="5613400"/>
                </a:lnTo>
                <a:cubicBezTo>
                  <a:pt x="63500" y="5359400"/>
                  <a:pt x="0" y="5168900"/>
                  <a:pt x="0" y="4800600"/>
                </a:cubicBezTo>
                <a:lnTo>
                  <a:pt x="0" y="4394200"/>
                </a:lnTo>
                <a:cubicBezTo>
                  <a:pt x="0" y="4229100"/>
                  <a:pt x="25400" y="3962400"/>
                  <a:pt x="63500" y="3810000"/>
                </a:cubicBezTo>
                <a:lnTo>
                  <a:pt x="711200" y="1397000"/>
                </a:lnTo>
                <a:cubicBezTo>
                  <a:pt x="749300" y="1231900"/>
                  <a:pt x="863600" y="1003300"/>
                  <a:pt x="965200" y="889000"/>
                </a:cubicBezTo>
                <a:lnTo>
                  <a:pt x="1244600" y="546100"/>
                </a:lnTo>
                <a:cubicBezTo>
                  <a:pt x="1536700" y="190500"/>
                  <a:pt x="2082800" y="0"/>
                  <a:pt x="2755900" y="0"/>
                </a:cubicBezTo>
                <a:close/>
                <a:moveTo>
                  <a:pt x="5803900" y="6197600"/>
                </a:moveTo>
                <a:moveTo>
                  <a:pt x="1574800" y="2222500"/>
                </a:moveTo>
                <a:lnTo>
                  <a:pt x="1117600" y="4127500"/>
                </a:lnTo>
                <a:cubicBezTo>
                  <a:pt x="1028700" y="4470400"/>
                  <a:pt x="1028700" y="4622800"/>
                  <a:pt x="1104900" y="4826000"/>
                </a:cubicBezTo>
                <a:cubicBezTo>
                  <a:pt x="1168400" y="5003800"/>
                  <a:pt x="1295400" y="5041900"/>
                  <a:pt x="1765300" y="5041900"/>
                </a:cubicBezTo>
                <a:lnTo>
                  <a:pt x="2171700" y="5041900"/>
                </a:lnTo>
                <a:cubicBezTo>
                  <a:pt x="2794000" y="5041900"/>
                  <a:pt x="2971800" y="4965700"/>
                  <a:pt x="3225800" y="4559300"/>
                </a:cubicBezTo>
                <a:lnTo>
                  <a:pt x="3340100" y="4394200"/>
                </a:lnTo>
                <a:cubicBezTo>
                  <a:pt x="3416300" y="4267200"/>
                  <a:pt x="3530600" y="4025900"/>
                  <a:pt x="3568700" y="3873500"/>
                </a:cubicBezTo>
                <a:lnTo>
                  <a:pt x="4114800" y="1854200"/>
                </a:lnTo>
                <a:cubicBezTo>
                  <a:pt x="4165600" y="1701800"/>
                  <a:pt x="4203700" y="1447800"/>
                  <a:pt x="4203700" y="1308100"/>
                </a:cubicBezTo>
                <a:cubicBezTo>
                  <a:pt x="4203700" y="1168400"/>
                  <a:pt x="4064000" y="1041400"/>
                  <a:pt x="3898900" y="1041400"/>
                </a:cubicBezTo>
                <a:lnTo>
                  <a:pt x="2870200" y="1041400"/>
                </a:lnTo>
                <a:cubicBezTo>
                  <a:pt x="2324100" y="1041400"/>
                  <a:pt x="2171700" y="1117600"/>
                  <a:pt x="1905000" y="1524000"/>
                </a:cubicBezTo>
                <a:lnTo>
                  <a:pt x="1803400" y="1701800"/>
                </a:lnTo>
                <a:cubicBezTo>
                  <a:pt x="1714500" y="1828800"/>
                  <a:pt x="1612900" y="2070100"/>
                  <a:pt x="1574800" y="2222500"/>
                </a:cubicBezTo>
                <a:close/>
                <a:moveTo>
                  <a:pt x="3581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79" name="Freeform 3579"/>
          <p:cNvSpPr/>
          <p:nvPr/>
        </p:nvSpPr>
        <p:spPr>
          <a:xfrm rot="0" flipH="0" flipV="0">
            <a:off x="28769996" y="19415486"/>
            <a:ext cx="88392" cy="123380"/>
          </a:xfrm>
          <a:custGeom>
            <a:pathLst>
              <a:path w="6096000" h="8509000">
                <a:moveTo>
                  <a:pt x="2628900" y="0"/>
                </a:moveTo>
                <a:lnTo>
                  <a:pt x="4724400" y="0"/>
                </a:lnTo>
                <a:cubicBezTo>
                  <a:pt x="5613400" y="0"/>
                  <a:pt x="6096000" y="495300"/>
                  <a:pt x="6096000" y="1422400"/>
                </a:cubicBezTo>
                <a:lnTo>
                  <a:pt x="6096000" y="1689100"/>
                </a:lnTo>
                <a:cubicBezTo>
                  <a:pt x="6096000" y="1917700"/>
                  <a:pt x="6045200" y="2286000"/>
                  <a:pt x="5969000" y="2501900"/>
                </a:cubicBezTo>
                <a:lnTo>
                  <a:pt x="5295900" y="4711700"/>
                </a:lnTo>
                <a:cubicBezTo>
                  <a:pt x="5080000" y="5461000"/>
                  <a:pt x="4559300" y="5943600"/>
                  <a:pt x="3835400" y="6083300"/>
                </a:cubicBezTo>
                <a:lnTo>
                  <a:pt x="3632200" y="6121400"/>
                </a:lnTo>
                <a:cubicBezTo>
                  <a:pt x="3403600" y="6159500"/>
                  <a:pt x="3009900" y="6197600"/>
                  <a:pt x="2781300" y="6197600"/>
                </a:cubicBezTo>
                <a:lnTo>
                  <a:pt x="1892300" y="6197600"/>
                </a:lnTo>
                <a:cubicBezTo>
                  <a:pt x="1524000" y="6197600"/>
                  <a:pt x="1460500" y="6261100"/>
                  <a:pt x="1371600" y="6616700"/>
                </a:cubicBezTo>
                <a:lnTo>
                  <a:pt x="1016000" y="8026400"/>
                </a:lnTo>
                <a:cubicBezTo>
                  <a:pt x="889000" y="8509000"/>
                  <a:pt x="889000" y="8509000"/>
                  <a:pt x="469900" y="8509000"/>
                </a:cubicBezTo>
                <a:cubicBezTo>
                  <a:pt x="12700" y="8509000"/>
                  <a:pt x="0" y="8496300"/>
                  <a:pt x="0" y="8039100"/>
                </a:cubicBezTo>
                <a:cubicBezTo>
                  <a:pt x="0" y="7835900"/>
                  <a:pt x="50800" y="7493000"/>
                  <a:pt x="101600" y="7277100"/>
                </a:cubicBezTo>
                <a:lnTo>
                  <a:pt x="1803400" y="698500"/>
                </a:lnTo>
                <a:cubicBezTo>
                  <a:pt x="1943100" y="152400"/>
                  <a:pt x="2133600" y="0"/>
                  <a:pt x="2628900" y="0"/>
                </a:cubicBezTo>
                <a:close/>
                <a:moveTo>
                  <a:pt x="6794500" y="6184900"/>
                </a:moveTo>
                <a:moveTo>
                  <a:pt x="4406900" y="1054100"/>
                </a:moveTo>
                <a:lnTo>
                  <a:pt x="3111500" y="1054100"/>
                </a:lnTo>
                <a:cubicBezTo>
                  <a:pt x="2895600" y="1054100"/>
                  <a:pt x="2781300" y="1181100"/>
                  <a:pt x="2705100" y="1536700"/>
                </a:cubicBezTo>
                <a:lnTo>
                  <a:pt x="2260600" y="3530600"/>
                </a:lnTo>
                <a:cubicBezTo>
                  <a:pt x="2235200" y="3644900"/>
                  <a:pt x="2184400" y="3822700"/>
                  <a:pt x="2133600" y="3937000"/>
                </a:cubicBezTo>
                <a:lnTo>
                  <a:pt x="1981200" y="4318000"/>
                </a:lnTo>
                <a:cubicBezTo>
                  <a:pt x="1930400" y="4432300"/>
                  <a:pt x="1892300" y="4610100"/>
                  <a:pt x="1892300" y="4737100"/>
                </a:cubicBezTo>
                <a:lnTo>
                  <a:pt x="1892300" y="4838700"/>
                </a:lnTo>
                <a:cubicBezTo>
                  <a:pt x="1892300" y="5003800"/>
                  <a:pt x="1943100" y="5041900"/>
                  <a:pt x="2095500" y="5041900"/>
                </a:cubicBezTo>
                <a:lnTo>
                  <a:pt x="3314700" y="5041900"/>
                </a:lnTo>
                <a:cubicBezTo>
                  <a:pt x="3759200" y="5041900"/>
                  <a:pt x="4102100" y="4838700"/>
                  <a:pt x="4241800" y="4483100"/>
                </a:cubicBezTo>
                <a:lnTo>
                  <a:pt x="4267200" y="4419600"/>
                </a:lnTo>
                <a:cubicBezTo>
                  <a:pt x="4292600" y="4330700"/>
                  <a:pt x="4343400" y="4178300"/>
                  <a:pt x="4381500" y="4064000"/>
                </a:cubicBezTo>
                <a:lnTo>
                  <a:pt x="4889500" y="2197100"/>
                </a:lnTo>
                <a:cubicBezTo>
                  <a:pt x="4914900" y="2082800"/>
                  <a:pt x="4965700" y="1981200"/>
                  <a:pt x="4991100" y="1943100"/>
                </a:cubicBezTo>
                <a:cubicBezTo>
                  <a:pt x="5016500" y="1917700"/>
                  <a:pt x="5041900" y="1803400"/>
                  <a:pt x="5041900" y="1689100"/>
                </a:cubicBezTo>
                <a:lnTo>
                  <a:pt x="5041900" y="1574800"/>
                </a:lnTo>
                <a:cubicBezTo>
                  <a:pt x="5041900" y="1270000"/>
                  <a:pt x="4775200" y="1054100"/>
                  <a:pt x="4406900" y="1054100"/>
                </a:cubicBezTo>
                <a:close/>
                <a:moveTo>
                  <a:pt x="5740400" y="6184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80" name="Freeform 3580"/>
          <p:cNvSpPr/>
          <p:nvPr/>
        </p:nvSpPr>
        <p:spPr>
          <a:xfrm rot="0" flipH="0" flipV="0">
            <a:off x="28870604" y="19413277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81" name="Freeform 3581"/>
          <p:cNvSpPr/>
          <p:nvPr/>
        </p:nvSpPr>
        <p:spPr>
          <a:xfrm rot="0" flipH="0" flipV="0">
            <a:off x="28957583" y="19382892"/>
            <a:ext cx="88392" cy="121907"/>
          </a:xfrm>
          <a:custGeom>
            <a:pathLst>
              <a:path w="6096000" h="8407400">
                <a:moveTo>
                  <a:pt x="2057400" y="0"/>
                </a:moveTo>
                <a:lnTo>
                  <a:pt x="5676900" y="0"/>
                </a:lnTo>
                <a:cubicBezTo>
                  <a:pt x="5905500" y="0"/>
                  <a:pt x="6096000" y="139700"/>
                  <a:pt x="6096000" y="317500"/>
                </a:cubicBezTo>
                <a:cubicBezTo>
                  <a:pt x="6096000" y="482600"/>
                  <a:pt x="6057900" y="673100"/>
                  <a:pt x="5994400" y="736600"/>
                </a:cubicBezTo>
                <a:cubicBezTo>
                  <a:pt x="5943600" y="787400"/>
                  <a:pt x="5702300" y="838200"/>
                  <a:pt x="5473700" y="838200"/>
                </a:cubicBezTo>
                <a:lnTo>
                  <a:pt x="3162300" y="838200"/>
                </a:lnTo>
                <a:lnTo>
                  <a:pt x="3962400" y="1803400"/>
                </a:lnTo>
                <a:cubicBezTo>
                  <a:pt x="4114800" y="1993900"/>
                  <a:pt x="4343400" y="2311400"/>
                  <a:pt x="4470400" y="2514600"/>
                </a:cubicBezTo>
                <a:lnTo>
                  <a:pt x="4813300" y="3060700"/>
                </a:lnTo>
                <a:cubicBezTo>
                  <a:pt x="4940300" y="3263900"/>
                  <a:pt x="5054600" y="3619500"/>
                  <a:pt x="5054600" y="3860800"/>
                </a:cubicBezTo>
                <a:lnTo>
                  <a:pt x="5054600" y="4203700"/>
                </a:lnTo>
                <a:cubicBezTo>
                  <a:pt x="5054600" y="4432300"/>
                  <a:pt x="5003800" y="4800600"/>
                  <a:pt x="4940300" y="5016500"/>
                </a:cubicBezTo>
                <a:lnTo>
                  <a:pt x="4559300" y="6489700"/>
                </a:lnTo>
                <a:cubicBezTo>
                  <a:pt x="4495800" y="6705600"/>
                  <a:pt x="4343400" y="7035800"/>
                  <a:pt x="4203700" y="7213600"/>
                </a:cubicBezTo>
                <a:lnTo>
                  <a:pt x="4064000" y="7416800"/>
                </a:lnTo>
                <a:cubicBezTo>
                  <a:pt x="3594100" y="8051800"/>
                  <a:pt x="3340100" y="8191500"/>
                  <a:pt x="2679700" y="8191500"/>
                </a:cubicBezTo>
                <a:lnTo>
                  <a:pt x="2311400" y="8191500"/>
                </a:lnTo>
                <a:cubicBezTo>
                  <a:pt x="2082800" y="8191500"/>
                  <a:pt x="1892300" y="8242300"/>
                  <a:pt x="1892300" y="8293100"/>
                </a:cubicBezTo>
                <a:cubicBezTo>
                  <a:pt x="1892300" y="8356600"/>
                  <a:pt x="1803400" y="8407400"/>
                  <a:pt x="1689100" y="8407400"/>
                </a:cubicBezTo>
                <a:cubicBezTo>
                  <a:pt x="1574800" y="8407400"/>
                  <a:pt x="1308100" y="8343900"/>
                  <a:pt x="1092200" y="8255000"/>
                </a:cubicBezTo>
                <a:lnTo>
                  <a:pt x="838200" y="8166100"/>
                </a:lnTo>
                <a:cubicBezTo>
                  <a:pt x="215900" y="7924800"/>
                  <a:pt x="0" y="7594600"/>
                  <a:pt x="0" y="6883400"/>
                </a:cubicBezTo>
                <a:lnTo>
                  <a:pt x="0" y="6096000"/>
                </a:lnTo>
                <a:cubicBezTo>
                  <a:pt x="0" y="5854700"/>
                  <a:pt x="101600" y="5524500"/>
                  <a:pt x="215900" y="5334000"/>
                </a:cubicBezTo>
                <a:cubicBezTo>
                  <a:pt x="330200" y="5143500"/>
                  <a:pt x="419100" y="4813300"/>
                  <a:pt x="419100" y="4597400"/>
                </a:cubicBezTo>
                <a:cubicBezTo>
                  <a:pt x="419100" y="4381500"/>
                  <a:pt x="508000" y="4038600"/>
                  <a:pt x="622300" y="3835400"/>
                </a:cubicBezTo>
                <a:lnTo>
                  <a:pt x="1003300" y="3124200"/>
                </a:lnTo>
                <a:cubicBezTo>
                  <a:pt x="1104900" y="2921000"/>
                  <a:pt x="1371600" y="2679700"/>
                  <a:pt x="1600200" y="2578100"/>
                </a:cubicBezTo>
                <a:lnTo>
                  <a:pt x="1752600" y="2501900"/>
                </a:lnTo>
                <a:cubicBezTo>
                  <a:pt x="1981200" y="2387600"/>
                  <a:pt x="2286000" y="2311400"/>
                  <a:pt x="2451100" y="2311400"/>
                </a:cubicBezTo>
                <a:cubicBezTo>
                  <a:pt x="2832100" y="2311400"/>
                  <a:pt x="2819400" y="1943100"/>
                  <a:pt x="2413000" y="1651000"/>
                </a:cubicBezTo>
                <a:cubicBezTo>
                  <a:pt x="2235200" y="1524000"/>
                  <a:pt x="2032000" y="1231900"/>
                  <a:pt x="1968500" y="1016000"/>
                </a:cubicBezTo>
                <a:lnTo>
                  <a:pt x="1765300" y="393700"/>
                </a:lnTo>
                <a:cubicBezTo>
                  <a:pt x="1651000" y="12700"/>
                  <a:pt x="1663700" y="0"/>
                  <a:pt x="2057400" y="0"/>
                </a:cubicBezTo>
                <a:close/>
                <a:moveTo>
                  <a:pt x="7861300" y="8432800"/>
                </a:moveTo>
                <a:moveTo>
                  <a:pt x="1358900" y="4851400"/>
                </a:moveTo>
                <a:lnTo>
                  <a:pt x="1155700" y="5702300"/>
                </a:lnTo>
                <a:cubicBezTo>
                  <a:pt x="1016000" y="6235700"/>
                  <a:pt x="1028700" y="6908800"/>
                  <a:pt x="1181100" y="7061200"/>
                </a:cubicBezTo>
                <a:cubicBezTo>
                  <a:pt x="1625600" y="7505700"/>
                  <a:pt x="2476500" y="7404100"/>
                  <a:pt x="3035300" y="6845300"/>
                </a:cubicBezTo>
                <a:lnTo>
                  <a:pt x="3162300" y="6718300"/>
                </a:lnTo>
                <a:cubicBezTo>
                  <a:pt x="3327400" y="6553200"/>
                  <a:pt x="3505200" y="6248400"/>
                  <a:pt x="3556000" y="6032500"/>
                </a:cubicBezTo>
                <a:lnTo>
                  <a:pt x="3898900" y="4800600"/>
                </a:lnTo>
                <a:cubicBezTo>
                  <a:pt x="4051300" y="4203700"/>
                  <a:pt x="4013200" y="3797300"/>
                  <a:pt x="3784600" y="3568700"/>
                </a:cubicBezTo>
                <a:cubicBezTo>
                  <a:pt x="3670300" y="3454400"/>
                  <a:pt x="3390900" y="3365500"/>
                  <a:pt x="3162300" y="3365500"/>
                </a:cubicBezTo>
                <a:lnTo>
                  <a:pt x="2997200" y="3365500"/>
                </a:lnTo>
                <a:cubicBezTo>
                  <a:pt x="2120900" y="3365500"/>
                  <a:pt x="1625600" y="3810000"/>
                  <a:pt x="1358900" y="4851400"/>
                </a:cubicBezTo>
                <a:close/>
                <a:moveTo>
                  <a:pt x="3009900" y="8432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82" name="Freeform 3582"/>
          <p:cNvSpPr/>
          <p:nvPr/>
        </p:nvSpPr>
        <p:spPr>
          <a:xfrm rot="0" flipH="0" flipV="0">
            <a:off x="29044931" y="19413277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83" name="Freeform 3583"/>
          <p:cNvSpPr/>
          <p:nvPr/>
        </p:nvSpPr>
        <p:spPr>
          <a:xfrm rot="0" flipH="0" flipV="0">
            <a:off x="29124360" y="19416039"/>
            <a:ext cx="103492" cy="88944"/>
          </a:xfrm>
          <a:custGeom>
            <a:pathLst>
              <a:path w="7137400" h="6134100">
                <a:moveTo>
                  <a:pt x="1955800" y="0"/>
                </a:moveTo>
                <a:lnTo>
                  <a:pt x="5778500" y="0"/>
                </a:lnTo>
                <a:cubicBezTo>
                  <a:pt x="6654800" y="0"/>
                  <a:pt x="7137400" y="508000"/>
                  <a:pt x="7137400" y="1422400"/>
                </a:cubicBezTo>
                <a:lnTo>
                  <a:pt x="7137400" y="1574800"/>
                </a:lnTo>
                <a:cubicBezTo>
                  <a:pt x="7137400" y="1803400"/>
                  <a:pt x="7086600" y="2171700"/>
                  <a:pt x="7023100" y="2400300"/>
                </a:cubicBezTo>
                <a:lnTo>
                  <a:pt x="6134100" y="5448300"/>
                </a:lnTo>
                <a:cubicBezTo>
                  <a:pt x="6070600" y="5664200"/>
                  <a:pt x="5969000" y="5905500"/>
                  <a:pt x="5892800" y="5969000"/>
                </a:cubicBezTo>
                <a:cubicBezTo>
                  <a:pt x="5753100" y="6121400"/>
                  <a:pt x="5524500" y="6134100"/>
                  <a:pt x="5295900" y="6007100"/>
                </a:cubicBezTo>
                <a:cubicBezTo>
                  <a:pt x="5219700" y="5956300"/>
                  <a:pt x="5143500" y="5727700"/>
                  <a:pt x="5143500" y="5499100"/>
                </a:cubicBezTo>
                <a:lnTo>
                  <a:pt x="5143500" y="5359400"/>
                </a:lnTo>
                <a:cubicBezTo>
                  <a:pt x="5143500" y="5130800"/>
                  <a:pt x="5194300" y="4749800"/>
                  <a:pt x="52451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45100" y="1054100"/>
                </a:lnTo>
                <a:cubicBezTo>
                  <a:pt x="4749800" y="1054100"/>
                  <a:pt x="4749800" y="1054100"/>
                  <a:pt x="4610100" y="1562100"/>
                </a:cubicBezTo>
                <a:lnTo>
                  <a:pt x="3568700" y="5473700"/>
                </a:lnTo>
                <a:cubicBezTo>
                  <a:pt x="3479800" y="5829300"/>
                  <a:pt x="3238500" y="6096000"/>
                  <a:pt x="3009900" y="6096000"/>
                </a:cubicBezTo>
                <a:cubicBezTo>
                  <a:pt x="2743200" y="6096000"/>
                  <a:pt x="2514600" y="5791200"/>
                  <a:pt x="2514600" y="5435600"/>
                </a:cubicBezTo>
                <a:cubicBezTo>
                  <a:pt x="2514600" y="5334000"/>
                  <a:pt x="2565400" y="5067300"/>
                  <a:pt x="2641600" y="4838700"/>
                </a:cubicBezTo>
                <a:lnTo>
                  <a:pt x="3454400" y="2044700"/>
                </a:lnTo>
                <a:cubicBezTo>
                  <a:pt x="36576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22500" y="1054100"/>
                  <a:pt x="2222500" y="1054100"/>
                  <a:pt x="2095500" y="1562100"/>
                </a:cubicBezTo>
                <a:lnTo>
                  <a:pt x="1244600" y="4889500"/>
                </a:lnTo>
                <a:cubicBezTo>
                  <a:pt x="990600" y="5854700"/>
                  <a:pt x="8382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38100" y="4864100"/>
                  <a:pt x="101600" y="4648200"/>
                </a:cubicBezTo>
                <a:lnTo>
                  <a:pt x="1016000" y="1181100"/>
                </a:lnTo>
                <a:cubicBezTo>
                  <a:pt x="1079500" y="965200"/>
                  <a:pt x="1219200" y="609600"/>
                  <a:pt x="1320800" y="406400"/>
                </a:cubicBezTo>
                <a:lnTo>
                  <a:pt x="1333500" y="368300"/>
                </a:lnTo>
                <a:cubicBezTo>
                  <a:pt x="1447800" y="165100"/>
                  <a:pt x="17145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84" name="Freeform 3584"/>
          <p:cNvSpPr/>
          <p:nvPr/>
        </p:nvSpPr>
        <p:spPr>
          <a:xfrm rot="0" flipH="0" flipV="0">
            <a:off x="29240066" y="19415302"/>
            <a:ext cx="79184" cy="89865"/>
          </a:xfrm>
          <a:custGeom>
            <a:pathLst>
              <a:path w="5461000" h="6197600">
                <a:moveTo>
                  <a:pt x="2755900" y="0"/>
                </a:moveTo>
                <a:lnTo>
                  <a:pt x="4953000" y="0"/>
                </a:lnTo>
                <a:cubicBezTo>
                  <a:pt x="5334000" y="0"/>
                  <a:pt x="5461000" y="127000"/>
                  <a:pt x="5461000" y="508000"/>
                </a:cubicBezTo>
                <a:lnTo>
                  <a:pt x="5461000" y="647700"/>
                </a:lnTo>
                <a:cubicBezTo>
                  <a:pt x="5461000" y="800100"/>
                  <a:pt x="5422900" y="1079500"/>
                  <a:pt x="5384800" y="1231900"/>
                </a:cubicBezTo>
                <a:lnTo>
                  <a:pt x="4660900" y="3987800"/>
                </a:lnTo>
                <a:cubicBezTo>
                  <a:pt x="4622800" y="4152900"/>
                  <a:pt x="4546600" y="4343400"/>
                  <a:pt x="4495800" y="4419600"/>
                </a:cubicBezTo>
                <a:cubicBezTo>
                  <a:pt x="4292600" y="4762500"/>
                  <a:pt x="4432300" y="5105400"/>
                  <a:pt x="4826000" y="5194300"/>
                </a:cubicBezTo>
                <a:cubicBezTo>
                  <a:pt x="4940300" y="5219700"/>
                  <a:pt x="5041900" y="5359400"/>
                  <a:pt x="5041900" y="5511800"/>
                </a:cubicBezTo>
                <a:cubicBezTo>
                  <a:pt x="5041900" y="5842000"/>
                  <a:pt x="4648200" y="6197600"/>
                  <a:pt x="4279900" y="6197600"/>
                </a:cubicBezTo>
                <a:cubicBezTo>
                  <a:pt x="4229100" y="6197600"/>
                  <a:pt x="4203700" y="6146800"/>
                  <a:pt x="4203700" y="6096000"/>
                </a:cubicBezTo>
                <a:cubicBezTo>
                  <a:pt x="4203700" y="6032500"/>
                  <a:pt x="4076700" y="5969000"/>
                  <a:pt x="3924300" y="5956300"/>
                </a:cubicBezTo>
                <a:lnTo>
                  <a:pt x="3886200" y="5943600"/>
                </a:lnTo>
                <a:cubicBezTo>
                  <a:pt x="3733800" y="5930900"/>
                  <a:pt x="3568700" y="5880100"/>
                  <a:pt x="3530600" y="5842000"/>
                </a:cubicBezTo>
                <a:cubicBezTo>
                  <a:pt x="3454400" y="5765800"/>
                  <a:pt x="3378200" y="5753100"/>
                  <a:pt x="3302000" y="5829300"/>
                </a:cubicBezTo>
                <a:cubicBezTo>
                  <a:pt x="3276600" y="5854700"/>
                  <a:pt x="3124200" y="5905500"/>
                  <a:pt x="2971800" y="5943600"/>
                </a:cubicBezTo>
                <a:lnTo>
                  <a:pt x="2832100" y="5981700"/>
                </a:lnTo>
                <a:cubicBezTo>
                  <a:pt x="2679700" y="6019800"/>
                  <a:pt x="2527300" y="6083300"/>
                  <a:pt x="2476500" y="6121400"/>
                </a:cubicBezTo>
                <a:cubicBezTo>
                  <a:pt x="2438400" y="6159500"/>
                  <a:pt x="2273300" y="6197600"/>
                  <a:pt x="2108200" y="6197600"/>
                </a:cubicBezTo>
                <a:lnTo>
                  <a:pt x="1549400" y="6197600"/>
                </a:lnTo>
                <a:cubicBezTo>
                  <a:pt x="1384300" y="6197600"/>
                  <a:pt x="1257300" y="6146800"/>
                  <a:pt x="1257300" y="6096000"/>
                </a:cubicBezTo>
                <a:cubicBezTo>
                  <a:pt x="1257300" y="6032500"/>
                  <a:pt x="1117600" y="5981700"/>
                  <a:pt x="952500" y="5981700"/>
                </a:cubicBezTo>
                <a:lnTo>
                  <a:pt x="927100" y="5981700"/>
                </a:lnTo>
                <a:cubicBezTo>
                  <a:pt x="762000" y="5981700"/>
                  <a:pt x="546100" y="5892800"/>
                  <a:pt x="444500" y="5778500"/>
                </a:cubicBezTo>
                <a:lnTo>
                  <a:pt x="292100" y="5613400"/>
                </a:lnTo>
                <a:cubicBezTo>
                  <a:pt x="63500" y="5359400"/>
                  <a:pt x="0" y="5168900"/>
                  <a:pt x="0" y="4800600"/>
                </a:cubicBezTo>
                <a:lnTo>
                  <a:pt x="0" y="4394200"/>
                </a:lnTo>
                <a:cubicBezTo>
                  <a:pt x="0" y="4229100"/>
                  <a:pt x="25400" y="3962400"/>
                  <a:pt x="63500" y="3810000"/>
                </a:cubicBezTo>
                <a:lnTo>
                  <a:pt x="711200" y="1397000"/>
                </a:lnTo>
                <a:cubicBezTo>
                  <a:pt x="749300" y="1231900"/>
                  <a:pt x="863600" y="1003300"/>
                  <a:pt x="965200" y="889000"/>
                </a:cubicBezTo>
                <a:lnTo>
                  <a:pt x="1244600" y="546100"/>
                </a:lnTo>
                <a:cubicBezTo>
                  <a:pt x="1536700" y="190500"/>
                  <a:pt x="2082800" y="0"/>
                  <a:pt x="2755900" y="0"/>
                </a:cubicBezTo>
                <a:close/>
                <a:moveTo>
                  <a:pt x="5803900" y="6197600"/>
                </a:moveTo>
                <a:moveTo>
                  <a:pt x="1574800" y="2222500"/>
                </a:moveTo>
                <a:lnTo>
                  <a:pt x="1117600" y="4127500"/>
                </a:lnTo>
                <a:cubicBezTo>
                  <a:pt x="1028700" y="4470400"/>
                  <a:pt x="1028700" y="4622800"/>
                  <a:pt x="1104900" y="4826000"/>
                </a:cubicBezTo>
                <a:cubicBezTo>
                  <a:pt x="1168400" y="5003800"/>
                  <a:pt x="1295400" y="5041900"/>
                  <a:pt x="1765300" y="5041900"/>
                </a:cubicBezTo>
                <a:lnTo>
                  <a:pt x="2171700" y="5041900"/>
                </a:lnTo>
                <a:cubicBezTo>
                  <a:pt x="2794000" y="5041900"/>
                  <a:pt x="2971800" y="4965700"/>
                  <a:pt x="3225800" y="4559300"/>
                </a:cubicBezTo>
                <a:lnTo>
                  <a:pt x="3340100" y="4394200"/>
                </a:lnTo>
                <a:cubicBezTo>
                  <a:pt x="3416300" y="4267200"/>
                  <a:pt x="3530600" y="4025900"/>
                  <a:pt x="3568700" y="3873500"/>
                </a:cubicBezTo>
                <a:lnTo>
                  <a:pt x="4114800" y="1854200"/>
                </a:lnTo>
                <a:cubicBezTo>
                  <a:pt x="4165600" y="1701800"/>
                  <a:pt x="4203700" y="1447800"/>
                  <a:pt x="4203700" y="1308100"/>
                </a:cubicBezTo>
                <a:cubicBezTo>
                  <a:pt x="4203700" y="1168400"/>
                  <a:pt x="4064000" y="1041400"/>
                  <a:pt x="3898900" y="1041400"/>
                </a:cubicBezTo>
                <a:lnTo>
                  <a:pt x="2870200" y="1041400"/>
                </a:lnTo>
                <a:cubicBezTo>
                  <a:pt x="2324100" y="1041400"/>
                  <a:pt x="2171700" y="1117600"/>
                  <a:pt x="1905000" y="1524000"/>
                </a:cubicBezTo>
                <a:lnTo>
                  <a:pt x="1803400" y="1701800"/>
                </a:lnTo>
                <a:cubicBezTo>
                  <a:pt x="1714500" y="1828800"/>
                  <a:pt x="1612900" y="2070100"/>
                  <a:pt x="1574800" y="2222500"/>
                </a:cubicBezTo>
                <a:close/>
                <a:moveTo>
                  <a:pt x="3581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85" name="Freeform 3585"/>
          <p:cNvSpPr/>
          <p:nvPr/>
        </p:nvSpPr>
        <p:spPr>
          <a:xfrm rot="0" flipH="0" flipV="0">
            <a:off x="25968122" y="19656583"/>
            <a:ext cx="95389" cy="127984"/>
          </a:xfrm>
          <a:custGeom>
            <a:pathLst>
              <a:path w="6578600" h="8826500">
                <a:moveTo>
                  <a:pt x="2794000" y="0"/>
                </a:moveTo>
                <a:lnTo>
                  <a:pt x="4889500" y="0"/>
                </a:lnTo>
                <a:cubicBezTo>
                  <a:pt x="5118100" y="0"/>
                  <a:pt x="5486400" y="63500"/>
                  <a:pt x="5689600" y="152400"/>
                </a:cubicBezTo>
                <a:lnTo>
                  <a:pt x="5753100" y="190500"/>
                </a:lnTo>
                <a:cubicBezTo>
                  <a:pt x="5956300" y="266700"/>
                  <a:pt x="6210300" y="520700"/>
                  <a:pt x="6311900" y="749300"/>
                </a:cubicBezTo>
                <a:lnTo>
                  <a:pt x="6388100" y="914400"/>
                </a:lnTo>
                <a:cubicBezTo>
                  <a:pt x="6489700" y="1130300"/>
                  <a:pt x="6578600" y="1498600"/>
                  <a:pt x="6578600" y="1727200"/>
                </a:cubicBezTo>
                <a:lnTo>
                  <a:pt x="6578600" y="2095500"/>
                </a:lnTo>
                <a:cubicBezTo>
                  <a:pt x="6578600" y="2336800"/>
                  <a:pt x="6489700" y="2679700"/>
                  <a:pt x="6388100" y="2870200"/>
                </a:cubicBezTo>
                <a:lnTo>
                  <a:pt x="6235700" y="3149600"/>
                </a:lnTo>
                <a:cubicBezTo>
                  <a:pt x="6146800" y="3340100"/>
                  <a:pt x="5943600" y="3568700"/>
                  <a:pt x="5791200" y="3670300"/>
                </a:cubicBezTo>
                <a:cubicBezTo>
                  <a:pt x="5473700" y="3860800"/>
                  <a:pt x="5448300" y="4114800"/>
                  <a:pt x="5727700" y="4432300"/>
                </a:cubicBezTo>
                <a:cubicBezTo>
                  <a:pt x="5854700" y="4572000"/>
                  <a:pt x="5943600" y="4864100"/>
                  <a:pt x="5943600" y="5092700"/>
                </a:cubicBezTo>
                <a:lnTo>
                  <a:pt x="5943600" y="6096000"/>
                </a:lnTo>
                <a:cubicBezTo>
                  <a:pt x="5943600" y="6324600"/>
                  <a:pt x="5854700" y="6680200"/>
                  <a:pt x="5740400" y="6883400"/>
                </a:cubicBezTo>
                <a:lnTo>
                  <a:pt x="5321300" y="7620000"/>
                </a:lnTo>
                <a:cubicBezTo>
                  <a:pt x="5219700" y="7810500"/>
                  <a:pt x="5029200" y="8026400"/>
                  <a:pt x="4927600" y="8077200"/>
                </a:cubicBezTo>
                <a:cubicBezTo>
                  <a:pt x="4813300" y="8128000"/>
                  <a:pt x="4559300" y="8267700"/>
                  <a:pt x="4368800" y="8394700"/>
                </a:cubicBezTo>
                <a:cubicBezTo>
                  <a:pt x="4165600" y="8521700"/>
                  <a:pt x="3810000" y="8648700"/>
                  <a:pt x="3568700" y="8686800"/>
                </a:cubicBezTo>
                <a:lnTo>
                  <a:pt x="3175000" y="8750300"/>
                </a:lnTo>
                <a:cubicBezTo>
                  <a:pt x="2933700" y="8788400"/>
                  <a:pt x="2552700" y="8826500"/>
                  <a:pt x="2324100" y="8826500"/>
                </a:cubicBezTo>
                <a:lnTo>
                  <a:pt x="901700" y="8826500"/>
                </a:lnTo>
                <a:cubicBezTo>
                  <a:pt x="673100" y="8826500"/>
                  <a:pt x="381000" y="8801100"/>
                  <a:pt x="266700" y="8763000"/>
                </a:cubicBezTo>
                <a:cubicBezTo>
                  <a:pt x="38100" y="8699500"/>
                  <a:pt x="0" y="8216900"/>
                  <a:pt x="165100" y="7581900"/>
                </a:cubicBezTo>
                <a:lnTo>
                  <a:pt x="2019300" y="647700"/>
                </a:lnTo>
                <a:cubicBezTo>
                  <a:pt x="2159000" y="114300"/>
                  <a:pt x="2286000" y="0"/>
                  <a:pt x="2794000" y="0"/>
                </a:cubicBezTo>
                <a:close/>
                <a:moveTo>
                  <a:pt x="8674100" y="8826500"/>
                </a:moveTo>
                <a:moveTo>
                  <a:pt x="4470400" y="1054100"/>
                </a:moveTo>
                <a:lnTo>
                  <a:pt x="3340100" y="1054100"/>
                </a:lnTo>
                <a:cubicBezTo>
                  <a:pt x="2997200" y="1054100"/>
                  <a:pt x="2895600" y="1130300"/>
                  <a:pt x="2819400" y="1460500"/>
                </a:cubicBezTo>
                <a:lnTo>
                  <a:pt x="2679700" y="2108200"/>
                </a:lnTo>
                <a:cubicBezTo>
                  <a:pt x="2616200" y="2336800"/>
                  <a:pt x="2578100" y="2705100"/>
                  <a:pt x="2578100" y="2946400"/>
                </a:cubicBezTo>
                <a:cubicBezTo>
                  <a:pt x="2578100" y="3187700"/>
                  <a:pt x="2743200" y="3365500"/>
                  <a:pt x="2997200" y="3365500"/>
                </a:cubicBezTo>
                <a:lnTo>
                  <a:pt x="4000500" y="3365500"/>
                </a:lnTo>
                <a:cubicBezTo>
                  <a:pt x="4864100" y="3365500"/>
                  <a:pt x="5524500" y="2781300"/>
                  <a:pt x="5524500" y="2019300"/>
                </a:cubicBezTo>
                <a:cubicBezTo>
                  <a:pt x="5524500" y="1308100"/>
                  <a:pt x="5245100" y="1054100"/>
                  <a:pt x="4470400" y="1054100"/>
                </a:cubicBezTo>
                <a:close/>
                <a:moveTo>
                  <a:pt x="7620000" y="8826500"/>
                </a:moveTo>
                <a:moveTo>
                  <a:pt x="1841500" y="5283200"/>
                </a:moveTo>
                <a:lnTo>
                  <a:pt x="1422400" y="6959600"/>
                </a:lnTo>
                <a:cubicBezTo>
                  <a:pt x="1358900" y="7175500"/>
                  <a:pt x="1320800" y="7404100"/>
                  <a:pt x="1320800" y="7454900"/>
                </a:cubicBezTo>
                <a:cubicBezTo>
                  <a:pt x="1320800" y="7518400"/>
                  <a:pt x="1511300" y="7569200"/>
                  <a:pt x="1739900" y="7569200"/>
                </a:cubicBezTo>
                <a:lnTo>
                  <a:pt x="3162300" y="7569200"/>
                </a:lnTo>
                <a:cubicBezTo>
                  <a:pt x="3683000" y="7569200"/>
                  <a:pt x="3962400" y="7442200"/>
                  <a:pt x="4343400" y="7061200"/>
                </a:cubicBezTo>
                <a:lnTo>
                  <a:pt x="4419600" y="6985000"/>
                </a:lnTo>
                <a:cubicBezTo>
                  <a:pt x="4800600" y="6604000"/>
                  <a:pt x="4889500" y="6400800"/>
                  <a:pt x="4889500" y="5880100"/>
                </a:cubicBezTo>
                <a:lnTo>
                  <a:pt x="4889500" y="5461000"/>
                </a:lnTo>
                <a:cubicBezTo>
                  <a:pt x="4889500" y="4826000"/>
                  <a:pt x="4406900" y="4406900"/>
                  <a:pt x="3632200" y="4406900"/>
                </a:cubicBezTo>
                <a:lnTo>
                  <a:pt x="2501900" y="4406900"/>
                </a:lnTo>
                <a:cubicBezTo>
                  <a:pt x="2082800" y="4406900"/>
                  <a:pt x="2032000" y="4470400"/>
                  <a:pt x="1841500" y="5283200"/>
                </a:cubicBezTo>
                <a:close/>
                <a:moveTo>
                  <a:pt x="33909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86" name="Freeform 3586"/>
          <p:cNvSpPr/>
          <p:nvPr/>
        </p:nvSpPr>
        <p:spPr>
          <a:xfrm rot="0" flipH="0" flipV="0">
            <a:off x="26071585" y="19692308"/>
            <a:ext cx="78447" cy="92075"/>
          </a:xfrm>
          <a:custGeom>
            <a:pathLst>
              <a:path w="5410200" h="6350000">
                <a:moveTo>
                  <a:pt x="3238500" y="6350000"/>
                </a:moveTo>
                <a:lnTo>
                  <a:pt x="1524000" y="6350000"/>
                </a:lnTo>
                <a:cubicBezTo>
                  <a:pt x="1409700" y="6350000"/>
                  <a:pt x="1282700" y="6324600"/>
                  <a:pt x="1257300" y="6299200"/>
                </a:cubicBezTo>
                <a:cubicBezTo>
                  <a:pt x="1231900" y="6273800"/>
                  <a:pt x="1117600" y="6235700"/>
                  <a:pt x="1016000" y="6235700"/>
                </a:cubicBezTo>
                <a:lnTo>
                  <a:pt x="927100" y="6223000"/>
                </a:lnTo>
                <a:cubicBezTo>
                  <a:pt x="825500" y="6210300"/>
                  <a:pt x="673100" y="6134100"/>
                  <a:pt x="584200" y="6057900"/>
                </a:cubicBezTo>
                <a:lnTo>
                  <a:pt x="406400" y="5867400"/>
                </a:lnTo>
                <a:cubicBezTo>
                  <a:pt x="330200" y="5791200"/>
                  <a:pt x="215900" y="5626100"/>
                  <a:pt x="165100" y="5499100"/>
                </a:cubicBezTo>
                <a:lnTo>
                  <a:pt x="152400" y="5461000"/>
                </a:lnTo>
                <a:cubicBezTo>
                  <a:pt x="38100" y="5194300"/>
                  <a:pt x="0" y="4483100"/>
                  <a:pt x="88900" y="4051300"/>
                </a:cubicBezTo>
                <a:lnTo>
                  <a:pt x="203200" y="3441700"/>
                </a:lnTo>
                <a:cubicBezTo>
                  <a:pt x="228600" y="3340100"/>
                  <a:pt x="279400" y="3175000"/>
                  <a:pt x="317500" y="3098800"/>
                </a:cubicBezTo>
                <a:cubicBezTo>
                  <a:pt x="342900" y="3009900"/>
                  <a:pt x="406400" y="2844800"/>
                  <a:pt x="431800" y="2743200"/>
                </a:cubicBezTo>
                <a:lnTo>
                  <a:pt x="1016000" y="469900"/>
                </a:lnTo>
                <a:cubicBezTo>
                  <a:pt x="1041400" y="355600"/>
                  <a:pt x="1104900" y="254000"/>
                  <a:pt x="1168400" y="228600"/>
                </a:cubicBezTo>
                <a:cubicBezTo>
                  <a:pt x="1231900" y="203200"/>
                  <a:pt x="1308100" y="152400"/>
                  <a:pt x="1346200" y="114300"/>
                </a:cubicBezTo>
                <a:cubicBezTo>
                  <a:pt x="1460500" y="0"/>
                  <a:pt x="1727200" y="38100"/>
                  <a:pt x="1879600" y="190500"/>
                </a:cubicBezTo>
                <a:lnTo>
                  <a:pt x="1892300" y="215900"/>
                </a:lnTo>
                <a:cubicBezTo>
                  <a:pt x="2070100" y="381000"/>
                  <a:pt x="2108200" y="660400"/>
                  <a:pt x="1993900" y="1092200"/>
                </a:cubicBezTo>
                <a:lnTo>
                  <a:pt x="1282700" y="4051300"/>
                </a:lnTo>
                <a:cubicBezTo>
                  <a:pt x="1257300" y="4165600"/>
                  <a:pt x="1206500" y="4254500"/>
                  <a:pt x="1168400" y="4254500"/>
                </a:cubicBezTo>
                <a:cubicBezTo>
                  <a:pt x="1130300" y="4254500"/>
                  <a:pt x="1104900" y="4343400"/>
                  <a:pt x="1104900" y="4457700"/>
                </a:cubicBezTo>
                <a:lnTo>
                  <a:pt x="1104900" y="4775200"/>
                </a:lnTo>
                <a:cubicBezTo>
                  <a:pt x="1104900" y="5029200"/>
                  <a:pt x="1143000" y="5080000"/>
                  <a:pt x="1384300" y="5143500"/>
                </a:cubicBezTo>
                <a:cubicBezTo>
                  <a:pt x="1485900" y="5168900"/>
                  <a:pt x="1663700" y="5194300"/>
                  <a:pt x="1778000" y="5194300"/>
                </a:cubicBezTo>
                <a:lnTo>
                  <a:pt x="2882900" y="5194300"/>
                </a:lnTo>
                <a:cubicBezTo>
                  <a:pt x="3136900" y="5194300"/>
                  <a:pt x="3175000" y="5168900"/>
                  <a:pt x="3302000" y="4864100"/>
                </a:cubicBezTo>
                <a:lnTo>
                  <a:pt x="3314700" y="4813300"/>
                </a:lnTo>
                <a:cubicBezTo>
                  <a:pt x="3378200" y="4686300"/>
                  <a:pt x="3441700" y="4483100"/>
                  <a:pt x="3454400" y="4356100"/>
                </a:cubicBezTo>
                <a:lnTo>
                  <a:pt x="3479800" y="4216400"/>
                </a:lnTo>
                <a:cubicBezTo>
                  <a:pt x="3505200" y="4089400"/>
                  <a:pt x="3517900" y="3949700"/>
                  <a:pt x="3517900" y="3911600"/>
                </a:cubicBezTo>
                <a:cubicBezTo>
                  <a:pt x="3517900" y="3873500"/>
                  <a:pt x="3530600" y="3746500"/>
                  <a:pt x="3543300" y="3644900"/>
                </a:cubicBezTo>
                <a:lnTo>
                  <a:pt x="3581400" y="3441700"/>
                </a:lnTo>
                <a:cubicBezTo>
                  <a:pt x="3594100" y="3340100"/>
                  <a:pt x="3644900" y="3162300"/>
                  <a:pt x="3695700" y="3048000"/>
                </a:cubicBezTo>
                <a:lnTo>
                  <a:pt x="3860800" y="2616200"/>
                </a:lnTo>
                <a:cubicBezTo>
                  <a:pt x="3911600" y="2514600"/>
                  <a:pt x="3975100" y="2324100"/>
                  <a:pt x="4000500" y="2209800"/>
                </a:cubicBezTo>
                <a:lnTo>
                  <a:pt x="4445000" y="457200"/>
                </a:lnTo>
                <a:cubicBezTo>
                  <a:pt x="4470400" y="342900"/>
                  <a:pt x="4521200" y="241300"/>
                  <a:pt x="4559300" y="215900"/>
                </a:cubicBezTo>
                <a:cubicBezTo>
                  <a:pt x="4610100" y="203200"/>
                  <a:pt x="4673600" y="152400"/>
                  <a:pt x="4711700" y="114300"/>
                </a:cubicBezTo>
                <a:cubicBezTo>
                  <a:pt x="4826000" y="0"/>
                  <a:pt x="5080000" y="38100"/>
                  <a:pt x="5245100" y="190500"/>
                </a:cubicBezTo>
                <a:lnTo>
                  <a:pt x="5257800" y="215900"/>
                </a:lnTo>
                <a:cubicBezTo>
                  <a:pt x="5346700" y="292100"/>
                  <a:pt x="5410200" y="457200"/>
                  <a:pt x="5410200" y="571500"/>
                </a:cubicBezTo>
                <a:lnTo>
                  <a:pt x="5410200" y="673100"/>
                </a:lnTo>
                <a:cubicBezTo>
                  <a:pt x="5410200" y="800100"/>
                  <a:pt x="5384800" y="977900"/>
                  <a:pt x="5359400" y="1092200"/>
                </a:cubicBezTo>
                <a:lnTo>
                  <a:pt x="4216400" y="5473700"/>
                </a:lnTo>
                <a:cubicBezTo>
                  <a:pt x="4191000" y="5588000"/>
                  <a:pt x="4140200" y="5753100"/>
                  <a:pt x="4102100" y="5867400"/>
                </a:cubicBezTo>
                <a:lnTo>
                  <a:pt x="4064000" y="5930900"/>
                </a:lnTo>
                <a:cubicBezTo>
                  <a:pt x="4025900" y="6032500"/>
                  <a:pt x="3898900" y="6159500"/>
                  <a:pt x="3771900" y="6210300"/>
                </a:cubicBezTo>
                <a:lnTo>
                  <a:pt x="3670300" y="6261100"/>
                </a:lnTo>
                <a:cubicBezTo>
                  <a:pt x="3543300" y="6311900"/>
                  <a:pt x="3352800" y="6350000"/>
                  <a:pt x="3238500" y="6350000"/>
                </a:cubicBezTo>
                <a:close/>
                <a:moveTo>
                  <a:pt x="-330200" y="6362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87" name="Freeform 3587"/>
          <p:cNvSpPr/>
          <p:nvPr/>
        </p:nvSpPr>
        <p:spPr>
          <a:xfrm rot="0" flipH="0" flipV="0">
            <a:off x="26151478" y="19692492"/>
            <a:ext cx="84709" cy="90970"/>
          </a:xfrm>
          <a:custGeom>
            <a:pathLst>
              <a:path w="5842000" h="6273800">
                <a:moveTo>
                  <a:pt x="76200" y="5245100"/>
                </a:moveTo>
                <a:lnTo>
                  <a:pt x="863600" y="2082800"/>
                </a:lnTo>
                <a:cubicBezTo>
                  <a:pt x="901700" y="1917700"/>
                  <a:pt x="965200" y="1727200"/>
                  <a:pt x="990600" y="1638300"/>
                </a:cubicBezTo>
                <a:cubicBezTo>
                  <a:pt x="1028700" y="1562100"/>
                  <a:pt x="1079500" y="1371600"/>
                  <a:pt x="1092200" y="1219200"/>
                </a:cubicBezTo>
                <a:cubicBezTo>
                  <a:pt x="1117600" y="1079500"/>
                  <a:pt x="1193800" y="838200"/>
                  <a:pt x="1270000" y="711200"/>
                </a:cubicBezTo>
                <a:lnTo>
                  <a:pt x="1409700" y="457200"/>
                </a:lnTo>
                <a:cubicBezTo>
                  <a:pt x="1587500" y="127000"/>
                  <a:pt x="1651000" y="63500"/>
                  <a:pt x="1841500" y="63500"/>
                </a:cubicBezTo>
                <a:cubicBezTo>
                  <a:pt x="2159000" y="63500"/>
                  <a:pt x="2413000" y="355600"/>
                  <a:pt x="2413000" y="723900"/>
                </a:cubicBezTo>
                <a:cubicBezTo>
                  <a:pt x="2413000" y="762000"/>
                  <a:pt x="2387600" y="927100"/>
                  <a:pt x="2362200" y="1079500"/>
                </a:cubicBezTo>
                <a:lnTo>
                  <a:pt x="2298700" y="1422400"/>
                </a:lnTo>
                <a:cubicBezTo>
                  <a:pt x="2260600" y="1574800"/>
                  <a:pt x="2184400" y="1778000"/>
                  <a:pt x="2120900" y="1854200"/>
                </a:cubicBezTo>
                <a:cubicBezTo>
                  <a:pt x="20574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90800" y="2032000"/>
                  <a:pt x="2781300" y="1841500"/>
                  <a:pt x="29083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75300" y="266700"/>
                </a:cubicBezTo>
                <a:cubicBezTo>
                  <a:pt x="5816600" y="495300"/>
                  <a:pt x="5842000" y="723900"/>
                  <a:pt x="5651500" y="990600"/>
                </a:cubicBezTo>
                <a:cubicBezTo>
                  <a:pt x="5575300" y="1104900"/>
                  <a:pt x="5410200" y="1270000"/>
                  <a:pt x="5283200" y="1384300"/>
                </a:cubicBezTo>
                <a:lnTo>
                  <a:pt x="4292600" y="2209800"/>
                </a:lnTo>
                <a:cubicBezTo>
                  <a:pt x="4165600" y="2311400"/>
                  <a:pt x="3937000" y="2451100"/>
                  <a:pt x="3797300" y="2514600"/>
                </a:cubicBezTo>
                <a:cubicBezTo>
                  <a:pt x="3327400" y="2717800"/>
                  <a:pt x="3251200" y="2959100"/>
                  <a:pt x="3479800" y="3492500"/>
                </a:cubicBezTo>
                <a:lnTo>
                  <a:pt x="3860800" y="4381500"/>
                </a:lnTo>
                <a:cubicBezTo>
                  <a:pt x="3924300" y="4521200"/>
                  <a:pt x="4051300" y="4775200"/>
                  <a:pt x="4140200" y="4914900"/>
                </a:cubicBezTo>
                <a:lnTo>
                  <a:pt x="4254500" y="5105400"/>
                </a:lnTo>
                <a:cubicBezTo>
                  <a:pt x="4394200" y="5346700"/>
                  <a:pt x="4470400" y="5791200"/>
                  <a:pt x="4381500" y="6057900"/>
                </a:cubicBezTo>
                <a:cubicBezTo>
                  <a:pt x="4356100" y="6159500"/>
                  <a:pt x="4114800" y="6273800"/>
                  <a:pt x="3911600" y="6273800"/>
                </a:cubicBezTo>
                <a:cubicBezTo>
                  <a:pt x="3848100" y="6273800"/>
                  <a:pt x="3695700" y="6210300"/>
                  <a:pt x="3581400" y="6121400"/>
                </a:cubicBezTo>
                <a:cubicBezTo>
                  <a:pt x="3467100" y="6045200"/>
                  <a:pt x="3327400" y="5867400"/>
                  <a:pt x="3251200" y="5715000"/>
                </a:cubicBezTo>
                <a:lnTo>
                  <a:pt x="2959100" y="5067300"/>
                </a:lnTo>
                <a:cubicBezTo>
                  <a:pt x="2895600" y="4914900"/>
                  <a:pt x="2781300" y="4673600"/>
                  <a:pt x="2717800" y="4521200"/>
                </a:cubicBezTo>
                <a:lnTo>
                  <a:pt x="2501900" y="4025900"/>
                </a:lnTo>
                <a:cubicBezTo>
                  <a:pt x="2349500" y="3670300"/>
                  <a:pt x="2197100" y="3657600"/>
                  <a:pt x="1879600" y="3975100"/>
                </a:cubicBezTo>
                <a:cubicBezTo>
                  <a:pt x="1600200" y="4241800"/>
                  <a:pt x="1485900" y="4419600"/>
                  <a:pt x="1409700" y="4711700"/>
                </a:cubicBezTo>
                <a:lnTo>
                  <a:pt x="1181100" y="5626100"/>
                </a:lnTo>
                <a:cubicBezTo>
                  <a:pt x="1117600" y="5892800"/>
                  <a:pt x="7239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588000"/>
                  <a:pt x="38100" y="5410200"/>
                  <a:pt x="76200" y="5245100"/>
                </a:cubicBezTo>
                <a:close/>
                <a:moveTo>
                  <a:pt x="10160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88" name="Freeform 3588"/>
          <p:cNvSpPr/>
          <p:nvPr/>
        </p:nvSpPr>
        <p:spPr>
          <a:xfrm rot="0" flipH="0" flipV="0">
            <a:off x="26243158" y="19692677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89" name="Freeform 3589"/>
          <p:cNvSpPr/>
          <p:nvPr/>
        </p:nvSpPr>
        <p:spPr>
          <a:xfrm rot="0" flipH="0" flipV="0">
            <a:off x="26312924" y="19694886"/>
            <a:ext cx="88392" cy="123380"/>
          </a:xfrm>
          <a:custGeom>
            <a:pathLst>
              <a:path w="6096000" h="8509000">
                <a:moveTo>
                  <a:pt x="2628900" y="0"/>
                </a:moveTo>
                <a:lnTo>
                  <a:pt x="4724400" y="0"/>
                </a:lnTo>
                <a:cubicBezTo>
                  <a:pt x="5613400" y="0"/>
                  <a:pt x="6096000" y="495300"/>
                  <a:pt x="6096000" y="1422400"/>
                </a:cubicBezTo>
                <a:lnTo>
                  <a:pt x="6096000" y="1689100"/>
                </a:lnTo>
                <a:cubicBezTo>
                  <a:pt x="6096000" y="1917700"/>
                  <a:pt x="6045200" y="2286000"/>
                  <a:pt x="5969000" y="2501900"/>
                </a:cubicBezTo>
                <a:lnTo>
                  <a:pt x="5295900" y="4711700"/>
                </a:lnTo>
                <a:cubicBezTo>
                  <a:pt x="5080000" y="5461000"/>
                  <a:pt x="4559300" y="5943600"/>
                  <a:pt x="3835400" y="6083300"/>
                </a:cubicBezTo>
                <a:lnTo>
                  <a:pt x="3632200" y="6121400"/>
                </a:lnTo>
                <a:cubicBezTo>
                  <a:pt x="3403600" y="6159500"/>
                  <a:pt x="3009900" y="6197600"/>
                  <a:pt x="2781300" y="6197600"/>
                </a:cubicBezTo>
                <a:lnTo>
                  <a:pt x="1892300" y="6197600"/>
                </a:lnTo>
                <a:cubicBezTo>
                  <a:pt x="1524000" y="6197600"/>
                  <a:pt x="1460500" y="6261100"/>
                  <a:pt x="1371600" y="6616700"/>
                </a:cubicBezTo>
                <a:lnTo>
                  <a:pt x="1016000" y="8026400"/>
                </a:lnTo>
                <a:cubicBezTo>
                  <a:pt x="889000" y="8509000"/>
                  <a:pt x="889000" y="8509000"/>
                  <a:pt x="469900" y="8509000"/>
                </a:cubicBezTo>
                <a:cubicBezTo>
                  <a:pt x="12700" y="8509000"/>
                  <a:pt x="0" y="8496300"/>
                  <a:pt x="0" y="8039100"/>
                </a:cubicBezTo>
                <a:cubicBezTo>
                  <a:pt x="0" y="7835900"/>
                  <a:pt x="50800" y="7493000"/>
                  <a:pt x="101600" y="7277100"/>
                </a:cubicBezTo>
                <a:lnTo>
                  <a:pt x="1803400" y="698500"/>
                </a:lnTo>
                <a:cubicBezTo>
                  <a:pt x="1943100" y="152400"/>
                  <a:pt x="2133600" y="0"/>
                  <a:pt x="2628900" y="0"/>
                </a:cubicBezTo>
                <a:close/>
                <a:moveTo>
                  <a:pt x="6794500" y="6184900"/>
                </a:moveTo>
                <a:moveTo>
                  <a:pt x="4406900" y="1054100"/>
                </a:moveTo>
                <a:lnTo>
                  <a:pt x="3111500" y="1054100"/>
                </a:lnTo>
                <a:cubicBezTo>
                  <a:pt x="2895600" y="1054100"/>
                  <a:pt x="2781300" y="1181100"/>
                  <a:pt x="2705100" y="1536700"/>
                </a:cubicBezTo>
                <a:lnTo>
                  <a:pt x="2260600" y="3530600"/>
                </a:lnTo>
                <a:cubicBezTo>
                  <a:pt x="2235200" y="3644900"/>
                  <a:pt x="2184400" y="3822700"/>
                  <a:pt x="2133600" y="3937000"/>
                </a:cubicBezTo>
                <a:lnTo>
                  <a:pt x="1981200" y="4318000"/>
                </a:lnTo>
                <a:cubicBezTo>
                  <a:pt x="1930400" y="4432300"/>
                  <a:pt x="1892300" y="4610100"/>
                  <a:pt x="1892300" y="4737100"/>
                </a:cubicBezTo>
                <a:lnTo>
                  <a:pt x="1892300" y="4838700"/>
                </a:lnTo>
                <a:cubicBezTo>
                  <a:pt x="1892300" y="5003800"/>
                  <a:pt x="1943100" y="5041900"/>
                  <a:pt x="2095500" y="5041900"/>
                </a:cubicBezTo>
                <a:lnTo>
                  <a:pt x="3314700" y="5041900"/>
                </a:lnTo>
                <a:cubicBezTo>
                  <a:pt x="3759200" y="5041900"/>
                  <a:pt x="4102100" y="4838700"/>
                  <a:pt x="4241800" y="4483100"/>
                </a:cubicBezTo>
                <a:lnTo>
                  <a:pt x="4267200" y="4419600"/>
                </a:lnTo>
                <a:cubicBezTo>
                  <a:pt x="4292600" y="4330700"/>
                  <a:pt x="4343400" y="4178300"/>
                  <a:pt x="4381500" y="4064000"/>
                </a:cubicBezTo>
                <a:lnTo>
                  <a:pt x="4889500" y="2197100"/>
                </a:lnTo>
                <a:cubicBezTo>
                  <a:pt x="4914900" y="2082800"/>
                  <a:pt x="4965700" y="1981200"/>
                  <a:pt x="4991100" y="1943100"/>
                </a:cubicBezTo>
                <a:cubicBezTo>
                  <a:pt x="5016500" y="1917700"/>
                  <a:pt x="5041900" y="1803400"/>
                  <a:pt x="5041900" y="1689100"/>
                </a:cubicBezTo>
                <a:lnTo>
                  <a:pt x="5041900" y="1574800"/>
                </a:lnTo>
                <a:cubicBezTo>
                  <a:pt x="5041900" y="1270000"/>
                  <a:pt x="4775200" y="1054100"/>
                  <a:pt x="4406900" y="1054100"/>
                </a:cubicBezTo>
                <a:close/>
                <a:moveTo>
                  <a:pt x="5740400" y="6184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0" name="Freeform 3590"/>
          <p:cNvSpPr/>
          <p:nvPr/>
        </p:nvSpPr>
        <p:spPr>
          <a:xfrm rot="0" flipH="0" flipV="0">
            <a:off x="26411785" y="19692308"/>
            <a:ext cx="78447" cy="92075"/>
          </a:xfrm>
          <a:custGeom>
            <a:pathLst>
              <a:path w="5410200" h="6350000">
                <a:moveTo>
                  <a:pt x="3238500" y="6350000"/>
                </a:moveTo>
                <a:lnTo>
                  <a:pt x="1524000" y="6350000"/>
                </a:lnTo>
                <a:cubicBezTo>
                  <a:pt x="1409700" y="6350000"/>
                  <a:pt x="1282700" y="6324600"/>
                  <a:pt x="1257300" y="6299200"/>
                </a:cubicBezTo>
                <a:cubicBezTo>
                  <a:pt x="1231900" y="6273800"/>
                  <a:pt x="1117600" y="6235700"/>
                  <a:pt x="1016000" y="6235700"/>
                </a:cubicBezTo>
                <a:lnTo>
                  <a:pt x="927100" y="6223000"/>
                </a:lnTo>
                <a:cubicBezTo>
                  <a:pt x="825500" y="6210300"/>
                  <a:pt x="673100" y="6134100"/>
                  <a:pt x="584200" y="6057900"/>
                </a:cubicBezTo>
                <a:lnTo>
                  <a:pt x="406400" y="5867400"/>
                </a:lnTo>
                <a:cubicBezTo>
                  <a:pt x="330200" y="5791200"/>
                  <a:pt x="215900" y="5626100"/>
                  <a:pt x="165100" y="5499100"/>
                </a:cubicBezTo>
                <a:lnTo>
                  <a:pt x="152400" y="5461000"/>
                </a:lnTo>
                <a:cubicBezTo>
                  <a:pt x="38100" y="5194300"/>
                  <a:pt x="0" y="4483100"/>
                  <a:pt x="88900" y="4051300"/>
                </a:cubicBezTo>
                <a:lnTo>
                  <a:pt x="203200" y="3441700"/>
                </a:lnTo>
                <a:cubicBezTo>
                  <a:pt x="228600" y="3340100"/>
                  <a:pt x="279400" y="3175000"/>
                  <a:pt x="317500" y="3098800"/>
                </a:cubicBezTo>
                <a:cubicBezTo>
                  <a:pt x="342900" y="3009900"/>
                  <a:pt x="406400" y="2844800"/>
                  <a:pt x="431800" y="2743200"/>
                </a:cubicBezTo>
                <a:lnTo>
                  <a:pt x="1016000" y="469900"/>
                </a:lnTo>
                <a:cubicBezTo>
                  <a:pt x="1041400" y="355600"/>
                  <a:pt x="1104900" y="254000"/>
                  <a:pt x="1168400" y="228600"/>
                </a:cubicBezTo>
                <a:cubicBezTo>
                  <a:pt x="1231900" y="203200"/>
                  <a:pt x="1308100" y="152400"/>
                  <a:pt x="1346200" y="114300"/>
                </a:cubicBezTo>
                <a:cubicBezTo>
                  <a:pt x="1460500" y="0"/>
                  <a:pt x="1727200" y="38100"/>
                  <a:pt x="1879600" y="190500"/>
                </a:cubicBezTo>
                <a:lnTo>
                  <a:pt x="1892300" y="215900"/>
                </a:lnTo>
                <a:cubicBezTo>
                  <a:pt x="2070100" y="381000"/>
                  <a:pt x="2108200" y="660400"/>
                  <a:pt x="1993900" y="1092200"/>
                </a:cubicBezTo>
                <a:lnTo>
                  <a:pt x="1282700" y="4051300"/>
                </a:lnTo>
                <a:cubicBezTo>
                  <a:pt x="1257300" y="4165600"/>
                  <a:pt x="1206500" y="4254500"/>
                  <a:pt x="1168400" y="4254500"/>
                </a:cubicBezTo>
                <a:cubicBezTo>
                  <a:pt x="1130300" y="4254500"/>
                  <a:pt x="1104900" y="4343400"/>
                  <a:pt x="1104900" y="4457700"/>
                </a:cubicBezTo>
                <a:lnTo>
                  <a:pt x="1104900" y="4775200"/>
                </a:lnTo>
                <a:cubicBezTo>
                  <a:pt x="1104900" y="5029200"/>
                  <a:pt x="1143000" y="5080000"/>
                  <a:pt x="1384300" y="5143500"/>
                </a:cubicBezTo>
                <a:cubicBezTo>
                  <a:pt x="1485900" y="5168900"/>
                  <a:pt x="1663700" y="5194300"/>
                  <a:pt x="1778000" y="5194300"/>
                </a:cubicBezTo>
                <a:lnTo>
                  <a:pt x="2882900" y="5194300"/>
                </a:lnTo>
                <a:cubicBezTo>
                  <a:pt x="3136900" y="5194300"/>
                  <a:pt x="3175000" y="5168900"/>
                  <a:pt x="3302000" y="4864100"/>
                </a:cubicBezTo>
                <a:lnTo>
                  <a:pt x="3314700" y="4813300"/>
                </a:lnTo>
                <a:cubicBezTo>
                  <a:pt x="3378200" y="4686300"/>
                  <a:pt x="3441700" y="4483100"/>
                  <a:pt x="3454400" y="4356100"/>
                </a:cubicBezTo>
                <a:lnTo>
                  <a:pt x="3479800" y="4216400"/>
                </a:lnTo>
                <a:cubicBezTo>
                  <a:pt x="3505200" y="4089400"/>
                  <a:pt x="3517900" y="3949700"/>
                  <a:pt x="3517900" y="3911600"/>
                </a:cubicBezTo>
                <a:cubicBezTo>
                  <a:pt x="3517900" y="3873500"/>
                  <a:pt x="3530600" y="3746500"/>
                  <a:pt x="3543300" y="3644900"/>
                </a:cubicBezTo>
                <a:lnTo>
                  <a:pt x="3581400" y="3441700"/>
                </a:lnTo>
                <a:cubicBezTo>
                  <a:pt x="3594100" y="3340100"/>
                  <a:pt x="3644900" y="3162300"/>
                  <a:pt x="3695700" y="3048000"/>
                </a:cubicBezTo>
                <a:lnTo>
                  <a:pt x="3860800" y="2616200"/>
                </a:lnTo>
                <a:cubicBezTo>
                  <a:pt x="3911600" y="2514600"/>
                  <a:pt x="3975100" y="2324100"/>
                  <a:pt x="4000500" y="2209800"/>
                </a:cubicBezTo>
                <a:lnTo>
                  <a:pt x="4445000" y="457200"/>
                </a:lnTo>
                <a:cubicBezTo>
                  <a:pt x="4470400" y="342900"/>
                  <a:pt x="4521200" y="241300"/>
                  <a:pt x="4559300" y="215900"/>
                </a:cubicBezTo>
                <a:cubicBezTo>
                  <a:pt x="4610100" y="203200"/>
                  <a:pt x="4673600" y="152400"/>
                  <a:pt x="4711700" y="114300"/>
                </a:cubicBezTo>
                <a:cubicBezTo>
                  <a:pt x="4826000" y="0"/>
                  <a:pt x="5080000" y="38100"/>
                  <a:pt x="5245100" y="190500"/>
                </a:cubicBezTo>
                <a:lnTo>
                  <a:pt x="5257800" y="215900"/>
                </a:lnTo>
                <a:cubicBezTo>
                  <a:pt x="5346700" y="292100"/>
                  <a:pt x="5410200" y="457200"/>
                  <a:pt x="5410200" y="571500"/>
                </a:cubicBezTo>
                <a:lnTo>
                  <a:pt x="5410200" y="673100"/>
                </a:lnTo>
                <a:cubicBezTo>
                  <a:pt x="5410200" y="800100"/>
                  <a:pt x="5384800" y="977900"/>
                  <a:pt x="5359400" y="1092200"/>
                </a:cubicBezTo>
                <a:lnTo>
                  <a:pt x="4216400" y="5473700"/>
                </a:lnTo>
                <a:cubicBezTo>
                  <a:pt x="4191000" y="5588000"/>
                  <a:pt x="4140200" y="5753100"/>
                  <a:pt x="4102100" y="5867400"/>
                </a:cubicBezTo>
                <a:lnTo>
                  <a:pt x="4064000" y="5930900"/>
                </a:lnTo>
                <a:cubicBezTo>
                  <a:pt x="4025900" y="6032500"/>
                  <a:pt x="3898900" y="6159500"/>
                  <a:pt x="3771900" y="6210300"/>
                </a:cubicBezTo>
                <a:lnTo>
                  <a:pt x="3670300" y="6261100"/>
                </a:lnTo>
                <a:cubicBezTo>
                  <a:pt x="3543300" y="6311900"/>
                  <a:pt x="3352800" y="6350000"/>
                  <a:pt x="3238500" y="6350000"/>
                </a:cubicBezTo>
                <a:close/>
                <a:moveTo>
                  <a:pt x="-330200" y="6362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1" name="Freeform 3591"/>
          <p:cNvSpPr/>
          <p:nvPr/>
        </p:nvSpPr>
        <p:spPr>
          <a:xfrm rot="0" flipH="0" flipV="0">
            <a:off x="26496834" y="19694150"/>
            <a:ext cx="67030" cy="90049"/>
          </a:xfrm>
          <a:custGeom>
            <a:pathLst>
              <a:path w="4622800" h="6210300">
                <a:moveTo>
                  <a:pt x="1371600" y="4965700"/>
                </a:moveTo>
                <a:lnTo>
                  <a:pt x="3048000" y="5130800"/>
                </a:lnTo>
                <a:cubicBezTo>
                  <a:pt x="3251200" y="5143500"/>
                  <a:pt x="3263900" y="5156200"/>
                  <a:pt x="3263900" y="5359400"/>
                </a:cubicBezTo>
                <a:lnTo>
                  <a:pt x="3263900" y="5791200"/>
                </a:lnTo>
                <a:cubicBezTo>
                  <a:pt x="3263900" y="5905500"/>
                  <a:pt x="3200400" y="6007100"/>
                  <a:pt x="3124200" y="6032500"/>
                </a:cubicBezTo>
                <a:cubicBezTo>
                  <a:pt x="3048000" y="6045200"/>
                  <a:pt x="2946400" y="6096000"/>
                  <a:pt x="2908300" y="6134100"/>
                </a:cubicBezTo>
                <a:cubicBezTo>
                  <a:pt x="2870200" y="6172200"/>
                  <a:pt x="2743200" y="6210300"/>
                  <a:pt x="2628900" y="6210300"/>
                </a:cubicBezTo>
                <a:lnTo>
                  <a:pt x="1574800" y="6210300"/>
                </a:lnTo>
                <a:cubicBezTo>
                  <a:pt x="1460500" y="6210300"/>
                  <a:pt x="1346200" y="6159500"/>
                  <a:pt x="1308100" y="6096000"/>
                </a:cubicBezTo>
                <a:cubicBezTo>
                  <a:pt x="1270000" y="6045200"/>
                  <a:pt x="1143000" y="5994400"/>
                  <a:pt x="1028700" y="5994400"/>
                </a:cubicBezTo>
                <a:lnTo>
                  <a:pt x="952500" y="5994400"/>
                </a:lnTo>
                <a:cubicBezTo>
                  <a:pt x="838200" y="5994400"/>
                  <a:pt x="711200" y="5943600"/>
                  <a:pt x="673100" y="5880100"/>
                </a:cubicBezTo>
                <a:cubicBezTo>
                  <a:pt x="635000" y="5829300"/>
                  <a:pt x="533400" y="5753100"/>
                  <a:pt x="457200" y="5727700"/>
                </a:cubicBezTo>
                <a:cubicBezTo>
                  <a:pt x="381000" y="5689600"/>
                  <a:pt x="292100" y="5651500"/>
                  <a:pt x="266700" y="5626100"/>
                </a:cubicBezTo>
                <a:cubicBezTo>
                  <a:pt x="139700" y="5499100"/>
                  <a:pt x="0" y="5016500"/>
                  <a:pt x="0" y="4686300"/>
                </a:cubicBezTo>
                <a:lnTo>
                  <a:pt x="0" y="4635500"/>
                </a:lnTo>
                <a:cubicBezTo>
                  <a:pt x="0" y="4508500"/>
                  <a:pt x="25400" y="4330700"/>
                  <a:pt x="50800" y="4216400"/>
                </a:cubicBezTo>
                <a:lnTo>
                  <a:pt x="762000" y="1511300"/>
                </a:lnTo>
                <a:cubicBezTo>
                  <a:pt x="800100" y="1397000"/>
                  <a:pt x="863600" y="1231900"/>
                  <a:pt x="914400" y="1130300"/>
                </a:cubicBezTo>
                <a:lnTo>
                  <a:pt x="1130300" y="736600"/>
                </a:lnTo>
                <a:cubicBezTo>
                  <a:pt x="1257300" y="508000"/>
                  <a:pt x="1333500" y="431800"/>
                  <a:pt x="1549400" y="368300"/>
                </a:cubicBezTo>
                <a:cubicBezTo>
                  <a:pt x="1651000" y="330200"/>
                  <a:pt x="1803400" y="254000"/>
                  <a:pt x="1892300" y="203200"/>
                </a:cubicBezTo>
                <a:cubicBezTo>
                  <a:pt x="2082800" y="88900"/>
                  <a:pt x="2400300" y="0"/>
                  <a:pt x="2679700" y="0"/>
                </a:cubicBezTo>
                <a:lnTo>
                  <a:pt x="4102100" y="0"/>
                </a:lnTo>
                <a:cubicBezTo>
                  <a:pt x="4508500" y="0"/>
                  <a:pt x="4622800" y="139700"/>
                  <a:pt x="4622800" y="584200"/>
                </a:cubicBezTo>
                <a:lnTo>
                  <a:pt x="4622800" y="635000"/>
                </a:lnTo>
                <a:cubicBezTo>
                  <a:pt x="4622800" y="901700"/>
                  <a:pt x="4470400" y="1054100"/>
                  <a:pt x="4203700" y="1054100"/>
                </a:cubicBezTo>
                <a:lnTo>
                  <a:pt x="2844800" y="1054100"/>
                </a:lnTo>
                <a:cubicBezTo>
                  <a:pt x="2730500" y="1054100"/>
                  <a:pt x="2552700" y="1079500"/>
                  <a:pt x="2451100" y="1117600"/>
                </a:cubicBezTo>
                <a:lnTo>
                  <a:pt x="2324100" y="1168400"/>
                </a:lnTo>
                <a:cubicBezTo>
                  <a:pt x="2082800" y="1244600"/>
                  <a:pt x="2006600" y="1333500"/>
                  <a:pt x="1943100" y="1574800"/>
                </a:cubicBezTo>
                <a:lnTo>
                  <a:pt x="1333500" y="3797300"/>
                </a:lnTo>
                <a:cubicBezTo>
                  <a:pt x="1308100" y="3911600"/>
                  <a:pt x="1257300" y="4000500"/>
                  <a:pt x="1219200" y="4000500"/>
                </a:cubicBezTo>
                <a:cubicBezTo>
                  <a:pt x="1181100" y="4000500"/>
                  <a:pt x="1155700" y="4089400"/>
                  <a:pt x="1155700" y="4203700"/>
                </a:cubicBezTo>
                <a:lnTo>
                  <a:pt x="1155700" y="4737100"/>
                </a:lnTo>
                <a:cubicBezTo>
                  <a:pt x="1155700" y="4940300"/>
                  <a:pt x="1155700" y="4940300"/>
                  <a:pt x="1371600" y="4965700"/>
                </a:cubicBezTo>
                <a:close/>
                <a:moveTo>
                  <a:pt x="8255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2" name="Freeform 3592"/>
          <p:cNvSpPr/>
          <p:nvPr/>
        </p:nvSpPr>
        <p:spPr>
          <a:xfrm rot="0" flipH="0" flipV="0">
            <a:off x="26567704" y="19695439"/>
            <a:ext cx="103492" cy="88944"/>
          </a:xfrm>
          <a:custGeom>
            <a:pathLst>
              <a:path w="7137400" h="6134100">
                <a:moveTo>
                  <a:pt x="1955800" y="0"/>
                </a:moveTo>
                <a:lnTo>
                  <a:pt x="5778500" y="0"/>
                </a:lnTo>
                <a:cubicBezTo>
                  <a:pt x="6654800" y="0"/>
                  <a:pt x="7137400" y="508000"/>
                  <a:pt x="7137400" y="1422400"/>
                </a:cubicBezTo>
                <a:lnTo>
                  <a:pt x="7137400" y="1574800"/>
                </a:lnTo>
                <a:cubicBezTo>
                  <a:pt x="7137400" y="1803400"/>
                  <a:pt x="7086600" y="2171700"/>
                  <a:pt x="7023100" y="2400300"/>
                </a:cubicBezTo>
                <a:lnTo>
                  <a:pt x="6134100" y="5448300"/>
                </a:lnTo>
                <a:cubicBezTo>
                  <a:pt x="6070600" y="5664200"/>
                  <a:pt x="5969000" y="5905500"/>
                  <a:pt x="5892800" y="5969000"/>
                </a:cubicBezTo>
                <a:cubicBezTo>
                  <a:pt x="5753100" y="6121400"/>
                  <a:pt x="5524500" y="6134100"/>
                  <a:pt x="5295900" y="6007100"/>
                </a:cubicBezTo>
                <a:cubicBezTo>
                  <a:pt x="5219700" y="5956300"/>
                  <a:pt x="5143500" y="5727700"/>
                  <a:pt x="5143500" y="5499100"/>
                </a:cubicBezTo>
                <a:lnTo>
                  <a:pt x="5143500" y="5359400"/>
                </a:lnTo>
                <a:cubicBezTo>
                  <a:pt x="5143500" y="5130800"/>
                  <a:pt x="5194300" y="4749800"/>
                  <a:pt x="52451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45100" y="1054100"/>
                </a:lnTo>
                <a:cubicBezTo>
                  <a:pt x="4749800" y="1054100"/>
                  <a:pt x="4749800" y="1054100"/>
                  <a:pt x="4610100" y="1562100"/>
                </a:cubicBezTo>
                <a:lnTo>
                  <a:pt x="3568700" y="5473700"/>
                </a:lnTo>
                <a:cubicBezTo>
                  <a:pt x="3479800" y="5829300"/>
                  <a:pt x="3238500" y="6096000"/>
                  <a:pt x="3009900" y="6096000"/>
                </a:cubicBezTo>
                <a:cubicBezTo>
                  <a:pt x="2743200" y="6096000"/>
                  <a:pt x="2514600" y="5791200"/>
                  <a:pt x="2514600" y="5435600"/>
                </a:cubicBezTo>
                <a:cubicBezTo>
                  <a:pt x="2514600" y="5334000"/>
                  <a:pt x="2565400" y="5067300"/>
                  <a:pt x="2641600" y="4838700"/>
                </a:cubicBezTo>
                <a:lnTo>
                  <a:pt x="3454400" y="2044700"/>
                </a:lnTo>
                <a:cubicBezTo>
                  <a:pt x="36576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22500" y="1054100"/>
                  <a:pt x="2222500" y="1054100"/>
                  <a:pt x="2095500" y="1562100"/>
                </a:cubicBezTo>
                <a:lnTo>
                  <a:pt x="1244600" y="4889500"/>
                </a:lnTo>
                <a:cubicBezTo>
                  <a:pt x="990600" y="5854700"/>
                  <a:pt x="8382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38100" y="4864100"/>
                  <a:pt x="101600" y="4648200"/>
                </a:cubicBezTo>
                <a:lnTo>
                  <a:pt x="1016000" y="1181100"/>
                </a:lnTo>
                <a:cubicBezTo>
                  <a:pt x="1079500" y="965200"/>
                  <a:pt x="1219200" y="609600"/>
                  <a:pt x="1320800" y="406400"/>
                </a:cubicBezTo>
                <a:lnTo>
                  <a:pt x="1333500" y="368300"/>
                </a:lnTo>
                <a:cubicBezTo>
                  <a:pt x="1447800" y="165100"/>
                  <a:pt x="17145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3" name="Freeform 3593"/>
          <p:cNvSpPr/>
          <p:nvPr/>
        </p:nvSpPr>
        <p:spPr>
          <a:xfrm rot="0" flipH="0" flipV="0">
            <a:off x="26683320" y="19694702"/>
            <a:ext cx="79184" cy="89865"/>
          </a:xfrm>
          <a:custGeom>
            <a:pathLst>
              <a:path w="5461000" h="6197600">
                <a:moveTo>
                  <a:pt x="2755900" y="0"/>
                </a:moveTo>
                <a:lnTo>
                  <a:pt x="4953000" y="0"/>
                </a:lnTo>
                <a:cubicBezTo>
                  <a:pt x="5334000" y="0"/>
                  <a:pt x="5461000" y="127000"/>
                  <a:pt x="5461000" y="508000"/>
                </a:cubicBezTo>
                <a:lnTo>
                  <a:pt x="5461000" y="647700"/>
                </a:lnTo>
                <a:cubicBezTo>
                  <a:pt x="5461000" y="800100"/>
                  <a:pt x="5422900" y="1079500"/>
                  <a:pt x="5384800" y="1231900"/>
                </a:cubicBezTo>
                <a:lnTo>
                  <a:pt x="4660900" y="3987800"/>
                </a:lnTo>
                <a:cubicBezTo>
                  <a:pt x="4622800" y="4152900"/>
                  <a:pt x="4546600" y="4343400"/>
                  <a:pt x="4495800" y="4419600"/>
                </a:cubicBezTo>
                <a:cubicBezTo>
                  <a:pt x="4292600" y="4762500"/>
                  <a:pt x="4432300" y="5105400"/>
                  <a:pt x="4826000" y="5194300"/>
                </a:cubicBezTo>
                <a:cubicBezTo>
                  <a:pt x="4940300" y="5219700"/>
                  <a:pt x="5041900" y="5359400"/>
                  <a:pt x="5041900" y="5511800"/>
                </a:cubicBezTo>
                <a:cubicBezTo>
                  <a:pt x="5041900" y="5842000"/>
                  <a:pt x="4648200" y="6197600"/>
                  <a:pt x="4279900" y="6197600"/>
                </a:cubicBezTo>
                <a:cubicBezTo>
                  <a:pt x="4229100" y="6197600"/>
                  <a:pt x="4203700" y="6146800"/>
                  <a:pt x="4203700" y="6096000"/>
                </a:cubicBezTo>
                <a:cubicBezTo>
                  <a:pt x="4203700" y="6032500"/>
                  <a:pt x="4076700" y="5969000"/>
                  <a:pt x="3924300" y="5956300"/>
                </a:cubicBezTo>
                <a:lnTo>
                  <a:pt x="3886200" y="5943600"/>
                </a:lnTo>
                <a:cubicBezTo>
                  <a:pt x="3733800" y="5930900"/>
                  <a:pt x="3568700" y="5880100"/>
                  <a:pt x="3530600" y="5842000"/>
                </a:cubicBezTo>
                <a:cubicBezTo>
                  <a:pt x="3454400" y="5765800"/>
                  <a:pt x="3378200" y="5753100"/>
                  <a:pt x="3302000" y="5829300"/>
                </a:cubicBezTo>
                <a:cubicBezTo>
                  <a:pt x="3276600" y="5854700"/>
                  <a:pt x="3124200" y="5905500"/>
                  <a:pt x="2971800" y="5943600"/>
                </a:cubicBezTo>
                <a:lnTo>
                  <a:pt x="2832100" y="5981700"/>
                </a:lnTo>
                <a:cubicBezTo>
                  <a:pt x="2679700" y="6019800"/>
                  <a:pt x="2527300" y="6083300"/>
                  <a:pt x="2476500" y="6121400"/>
                </a:cubicBezTo>
                <a:cubicBezTo>
                  <a:pt x="2438400" y="6159500"/>
                  <a:pt x="2273300" y="6197600"/>
                  <a:pt x="2108200" y="6197600"/>
                </a:cubicBezTo>
                <a:lnTo>
                  <a:pt x="1549400" y="6197600"/>
                </a:lnTo>
                <a:cubicBezTo>
                  <a:pt x="1384300" y="6197600"/>
                  <a:pt x="1257300" y="6146800"/>
                  <a:pt x="1257300" y="6096000"/>
                </a:cubicBezTo>
                <a:cubicBezTo>
                  <a:pt x="1257300" y="6032500"/>
                  <a:pt x="1117600" y="5981700"/>
                  <a:pt x="952500" y="5981700"/>
                </a:cubicBezTo>
                <a:lnTo>
                  <a:pt x="927100" y="5981700"/>
                </a:lnTo>
                <a:cubicBezTo>
                  <a:pt x="762000" y="5981700"/>
                  <a:pt x="546100" y="5892800"/>
                  <a:pt x="444500" y="5778500"/>
                </a:cubicBezTo>
                <a:lnTo>
                  <a:pt x="292100" y="5613400"/>
                </a:lnTo>
                <a:cubicBezTo>
                  <a:pt x="63500" y="5359400"/>
                  <a:pt x="0" y="5168900"/>
                  <a:pt x="0" y="4800600"/>
                </a:cubicBezTo>
                <a:lnTo>
                  <a:pt x="0" y="4394200"/>
                </a:lnTo>
                <a:cubicBezTo>
                  <a:pt x="0" y="4229100"/>
                  <a:pt x="25400" y="3962400"/>
                  <a:pt x="63500" y="3810000"/>
                </a:cubicBezTo>
                <a:lnTo>
                  <a:pt x="711200" y="1397000"/>
                </a:lnTo>
                <a:cubicBezTo>
                  <a:pt x="749300" y="1231900"/>
                  <a:pt x="863600" y="1003300"/>
                  <a:pt x="965200" y="889000"/>
                </a:cubicBezTo>
                <a:lnTo>
                  <a:pt x="1244600" y="546100"/>
                </a:lnTo>
                <a:cubicBezTo>
                  <a:pt x="1536700" y="190500"/>
                  <a:pt x="2082800" y="0"/>
                  <a:pt x="2755900" y="0"/>
                </a:cubicBezTo>
                <a:close/>
                <a:moveTo>
                  <a:pt x="5803900" y="6197600"/>
                </a:moveTo>
                <a:moveTo>
                  <a:pt x="1574800" y="2222500"/>
                </a:moveTo>
                <a:lnTo>
                  <a:pt x="1117600" y="4127500"/>
                </a:lnTo>
                <a:cubicBezTo>
                  <a:pt x="1028700" y="4470400"/>
                  <a:pt x="1028700" y="4622800"/>
                  <a:pt x="1104900" y="4826000"/>
                </a:cubicBezTo>
                <a:cubicBezTo>
                  <a:pt x="1168400" y="5003800"/>
                  <a:pt x="1295400" y="5041900"/>
                  <a:pt x="1765300" y="5041900"/>
                </a:cubicBezTo>
                <a:lnTo>
                  <a:pt x="2171700" y="5041900"/>
                </a:lnTo>
                <a:cubicBezTo>
                  <a:pt x="2794000" y="5041900"/>
                  <a:pt x="2971800" y="4965700"/>
                  <a:pt x="3225800" y="4559300"/>
                </a:cubicBezTo>
                <a:lnTo>
                  <a:pt x="3340100" y="4394200"/>
                </a:lnTo>
                <a:cubicBezTo>
                  <a:pt x="3416300" y="4267200"/>
                  <a:pt x="3530600" y="4025900"/>
                  <a:pt x="3568700" y="3873500"/>
                </a:cubicBezTo>
                <a:lnTo>
                  <a:pt x="4114800" y="1854200"/>
                </a:lnTo>
                <a:cubicBezTo>
                  <a:pt x="4165600" y="1701800"/>
                  <a:pt x="4203700" y="1447800"/>
                  <a:pt x="4203700" y="1308100"/>
                </a:cubicBezTo>
                <a:cubicBezTo>
                  <a:pt x="4203700" y="1168400"/>
                  <a:pt x="4064000" y="1041400"/>
                  <a:pt x="3898900" y="1041400"/>
                </a:cubicBezTo>
                <a:lnTo>
                  <a:pt x="2870200" y="1041400"/>
                </a:lnTo>
                <a:cubicBezTo>
                  <a:pt x="2324100" y="1041400"/>
                  <a:pt x="2171700" y="1117600"/>
                  <a:pt x="1905000" y="1524000"/>
                </a:cubicBezTo>
                <a:lnTo>
                  <a:pt x="1803400" y="1701800"/>
                </a:lnTo>
                <a:cubicBezTo>
                  <a:pt x="1714500" y="1828800"/>
                  <a:pt x="1612900" y="2070100"/>
                  <a:pt x="1574800" y="2222500"/>
                </a:cubicBezTo>
                <a:close/>
                <a:moveTo>
                  <a:pt x="3581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4" name="Freeform 3594"/>
          <p:cNvSpPr/>
          <p:nvPr/>
        </p:nvSpPr>
        <p:spPr>
          <a:xfrm rot="0" flipH="0" flipV="0">
            <a:off x="26776473" y="19693966"/>
            <a:ext cx="82499" cy="90417"/>
          </a:xfrm>
          <a:custGeom>
            <a:pathLst>
              <a:path w="5689600" h="6235700">
                <a:moveTo>
                  <a:pt x="2108200" y="2514600"/>
                </a:moveTo>
                <a:lnTo>
                  <a:pt x="3898900" y="2514600"/>
                </a:lnTo>
                <a:cubicBezTo>
                  <a:pt x="4152900" y="2514600"/>
                  <a:pt x="4203700" y="2476500"/>
                  <a:pt x="4254500" y="2184400"/>
                </a:cubicBezTo>
                <a:lnTo>
                  <a:pt x="4267200" y="2057400"/>
                </a:lnTo>
                <a:cubicBezTo>
                  <a:pt x="4292600" y="1943100"/>
                  <a:pt x="4318000" y="1803400"/>
                  <a:pt x="4318000" y="1752600"/>
                </a:cubicBezTo>
                <a:cubicBezTo>
                  <a:pt x="4318000" y="1714500"/>
                  <a:pt x="4330700" y="1587500"/>
                  <a:pt x="4343400" y="1485900"/>
                </a:cubicBezTo>
                <a:lnTo>
                  <a:pt x="4368800" y="1282700"/>
                </a:lnTo>
                <a:cubicBezTo>
                  <a:pt x="4394200" y="1181100"/>
                  <a:pt x="4432300" y="1028700"/>
                  <a:pt x="44704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59300" y="546100"/>
                </a:lnTo>
                <a:cubicBezTo>
                  <a:pt x="4559300" y="444500"/>
                  <a:pt x="4635500" y="304800"/>
                  <a:pt x="4724400" y="215900"/>
                </a:cubicBezTo>
                <a:lnTo>
                  <a:pt x="4800600" y="139700"/>
                </a:lnTo>
                <a:cubicBezTo>
                  <a:pt x="4876800" y="63500"/>
                  <a:pt x="5041900" y="0"/>
                  <a:pt x="5156200" y="0"/>
                </a:cubicBezTo>
                <a:lnTo>
                  <a:pt x="5257800" y="0"/>
                </a:lnTo>
                <a:cubicBezTo>
                  <a:pt x="5524500" y="0"/>
                  <a:pt x="5689600" y="152400"/>
                  <a:pt x="5664200" y="393700"/>
                </a:cubicBezTo>
                <a:lnTo>
                  <a:pt x="5613400" y="965200"/>
                </a:lnTo>
                <a:cubicBezTo>
                  <a:pt x="5600700" y="1079500"/>
                  <a:pt x="5575300" y="1257300"/>
                  <a:pt x="5549900" y="1371600"/>
                </a:cubicBezTo>
                <a:lnTo>
                  <a:pt x="4660900" y="4991100"/>
                </a:lnTo>
                <a:cubicBezTo>
                  <a:pt x="4635500" y="5105400"/>
                  <a:pt x="4584700" y="5270500"/>
                  <a:pt x="4533900" y="5372100"/>
                </a:cubicBezTo>
                <a:lnTo>
                  <a:pt x="4419600" y="5664200"/>
                </a:lnTo>
                <a:cubicBezTo>
                  <a:pt x="4381500" y="5765800"/>
                  <a:pt x="4279900" y="5905500"/>
                  <a:pt x="4203700" y="5994400"/>
                </a:cubicBezTo>
                <a:lnTo>
                  <a:pt x="4152900" y="6045200"/>
                </a:lnTo>
                <a:cubicBezTo>
                  <a:pt x="3975100" y="6223000"/>
                  <a:pt x="3848100" y="6235700"/>
                  <a:pt x="3644900" y="6108700"/>
                </a:cubicBezTo>
                <a:cubicBezTo>
                  <a:pt x="3416300" y="5969000"/>
                  <a:pt x="3365500" y="5892800"/>
                  <a:pt x="3365500" y="5664200"/>
                </a:cubicBezTo>
                <a:lnTo>
                  <a:pt x="3365500" y="5461000"/>
                </a:lnTo>
                <a:cubicBezTo>
                  <a:pt x="3365500" y="5346700"/>
                  <a:pt x="3390900" y="5156200"/>
                  <a:pt x="34163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22400" y="4394200"/>
                </a:cubicBezTo>
                <a:lnTo>
                  <a:pt x="1041400" y="5651500"/>
                </a:lnTo>
                <a:cubicBezTo>
                  <a:pt x="1016000" y="5753100"/>
                  <a:pt x="914400" y="5905500"/>
                  <a:pt x="838200" y="5994400"/>
                </a:cubicBezTo>
                <a:lnTo>
                  <a:pt x="7874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642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63500" y="5041900"/>
                </a:cubicBezTo>
                <a:lnTo>
                  <a:pt x="1282700" y="444500"/>
                </a:lnTo>
                <a:cubicBezTo>
                  <a:pt x="1358900" y="165100"/>
                  <a:pt x="1549400" y="0"/>
                  <a:pt x="1790700" y="0"/>
                </a:cubicBezTo>
                <a:cubicBezTo>
                  <a:pt x="2006600" y="0"/>
                  <a:pt x="2171700" y="114300"/>
                  <a:pt x="2260600" y="330200"/>
                </a:cubicBezTo>
                <a:cubicBezTo>
                  <a:pt x="22987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86000" y="1143000"/>
                  <a:pt x="2235200" y="1257300"/>
                </a:cubicBezTo>
                <a:lnTo>
                  <a:pt x="1981200" y="1943100"/>
                </a:lnTo>
                <a:cubicBezTo>
                  <a:pt x="1841500" y="2298700"/>
                  <a:pt x="1892300" y="2514600"/>
                  <a:pt x="2108200" y="2514600"/>
                </a:cubicBezTo>
                <a:close/>
                <a:moveTo>
                  <a:pt x="36449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5" name="Freeform 3595"/>
          <p:cNvSpPr/>
          <p:nvPr/>
        </p:nvSpPr>
        <p:spPr>
          <a:xfrm rot="0" flipH="0" flipV="0">
            <a:off x="26862074" y="19693966"/>
            <a:ext cx="82499" cy="90417"/>
          </a:xfrm>
          <a:custGeom>
            <a:pathLst>
              <a:path w="5689600" h="6235700">
                <a:moveTo>
                  <a:pt x="2108200" y="2514600"/>
                </a:moveTo>
                <a:lnTo>
                  <a:pt x="3898900" y="2514600"/>
                </a:lnTo>
                <a:cubicBezTo>
                  <a:pt x="4152900" y="2514600"/>
                  <a:pt x="4203700" y="2476500"/>
                  <a:pt x="4254500" y="2184400"/>
                </a:cubicBezTo>
                <a:lnTo>
                  <a:pt x="4267200" y="2057400"/>
                </a:lnTo>
                <a:cubicBezTo>
                  <a:pt x="4292600" y="1943100"/>
                  <a:pt x="4318000" y="1803400"/>
                  <a:pt x="4318000" y="1752600"/>
                </a:cubicBezTo>
                <a:cubicBezTo>
                  <a:pt x="4318000" y="1714500"/>
                  <a:pt x="4330700" y="1587500"/>
                  <a:pt x="4343400" y="1485900"/>
                </a:cubicBezTo>
                <a:lnTo>
                  <a:pt x="4368800" y="1282700"/>
                </a:lnTo>
                <a:cubicBezTo>
                  <a:pt x="4394200" y="1181100"/>
                  <a:pt x="4432300" y="1028700"/>
                  <a:pt x="44704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59300" y="546100"/>
                </a:lnTo>
                <a:cubicBezTo>
                  <a:pt x="4559300" y="444500"/>
                  <a:pt x="4635500" y="304800"/>
                  <a:pt x="4724400" y="215900"/>
                </a:cubicBezTo>
                <a:lnTo>
                  <a:pt x="4800600" y="139700"/>
                </a:lnTo>
                <a:cubicBezTo>
                  <a:pt x="4876800" y="63500"/>
                  <a:pt x="5041900" y="0"/>
                  <a:pt x="5156200" y="0"/>
                </a:cubicBezTo>
                <a:lnTo>
                  <a:pt x="5257800" y="0"/>
                </a:lnTo>
                <a:cubicBezTo>
                  <a:pt x="5524500" y="0"/>
                  <a:pt x="5689600" y="152400"/>
                  <a:pt x="5664200" y="393700"/>
                </a:cubicBezTo>
                <a:lnTo>
                  <a:pt x="5613400" y="965200"/>
                </a:lnTo>
                <a:cubicBezTo>
                  <a:pt x="5600700" y="1079500"/>
                  <a:pt x="5575300" y="1257300"/>
                  <a:pt x="5549900" y="1371600"/>
                </a:cubicBezTo>
                <a:lnTo>
                  <a:pt x="4660900" y="4991100"/>
                </a:lnTo>
                <a:cubicBezTo>
                  <a:pt x="4635500" y="5105400"/>
                  <a:pt x="4584700" y="5270500"/>
                  <a:pt x="4533900" y="5372100"/>
                </a:cubicBezTo>
                <a:lnTo>
                  <a:pt x="4419600" y="5664200"/>
                </a:lnTo>
                <a:cubicBezTo>
                  <a:pt x="4381500" y="5765800"/>
                  <a:pt x="4279900" y="5905500"/>
                  <a:pt x="4203700" y="5994400"/>
                </a:cubicBezTo>
                <a:lnTo>
                  <a:pt x="4152900" y="6045200"/>
                </a:lnTo>
                <a:cubicBezTo>
                  <a:pt x="3975100" y="6223000"/>
                  <a:pt x="3848100" y="6235700"/>
                  <a:pt x="3644900" y="6108700"/>
                </a:cubicBezTo>
                <a:cubicBezTo>
                  <a:pt x="3416300" y="5969000"/>
                  <a:pt x="3365500" y="5892800"/>
                  <a:pt x="3365500" y="5664200"/>
                </a:cubicBezTo>
                <a:lnTo>
                  <a:pt x="3365500" y="5461000"/>
                </a:lnTo>
                <a:cubicBezTo>
                  <a:pt x="3365500" y="5346700"/>
                  <a:pt x="3390900" y="5156200"/>
                  <a:pt x="34163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22400" y="4394200"/>
                </a:cubicBezTo>
                <a:lnTo>
                  <a:pt x="1041400" y="5651500"/>
                </a:lnTo>
                <a:cubicBezTo>
                  <a:pt x="1016000" y="5753100"/>
                  <a:pt x="914400" y="5905500"/>
                  <a:pt x="838200" y="5994400"/>
                </a:cubicBezTo>
                <a:lnTo>
                  <a:pt x="7874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642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63500" y="5041900"/>
                </a:cubicBezTo>
                <a:lnTo>
                  <a:pt x="1282700" y="444500"/>
                </a:lnTo>
                <a:cubicBezTo>
                  <a:pt x="1358900" y="165100"/>
                  <a:pt x="1549400" y="0"/>
                  <a:pt x="1790700" y="0"/>
                </a:cubicBezTo>
                <a:cubicBezTo>
                  <a:pt x="2006600" y="0"/>
                  <a:pt x="2171700" y="114300"/>
                  <a:pt x="2260600" y="330200"/>
                </a:cubicBezTo>
                <a:cubicBezTo>
                  <a:pt x="22987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86000" y="1143000"/>
                  <a:pt x="2235200" y="1257300"/>
                </a:cubicBezTo>
                <a:lnTo>
                  <a:pt x="1981200" y="1943100"/>
                </a:lnTo>
                <a:cubicBezTo>
                  <a:pt x="1841500" y="2298700"/>
                  <a:pt x="1892300" y="2514600"/>
                  <a:pt x="2108200" y="2514600"/>
                </a:cubicBezTo>
                <a:close/>
                <a:moveTo>
                  <a:pt x="36449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6" name="Freeform 3596"/>
          <p:cNvSpPr/>
          <p:nvPr/>
        </p:nvSpPr>
        <p:spPr>
          <a:xfrm rot="0" flipH="0" flipV="0">
            <a:off x="26947494" y="19693045"/>
            <a:ext cx="83235" cy="92075"/>
          </a:xfrm>
          <a:custGeom>
            <a:pathLst>
              <a:path w="5740400" h="6350000">
                <a:moveTo>
                  <a:pt x="3175000" y="0"/>
                </a:moveTo>
                <a:lnTo>
                  <a:pt x="4660900" y="0"/>
                </a:lnTo>
                <a:cubicBezTo>
                  <a:pt x="4991100" y="0"/>
                  <a:pt x="5346700" y="38100"/>
                  <a:pt x="5461000" y="63500"/>
                </a:cubicBezTo>
                <a:cubicBezTo>
                  <a:pt x="5715000" y="139700"/>
                  <a:pt x="5740400" y="812800"/>
                  <a:pt x="5524500" y="1625600"/>
                </a:cubicBezTo>
                <a:lnTo>
                  <a:pt x="4597400" y="5283200"/>
                </a:lnTo>
                <a:cubicBezTo>
                  <a:pt x="4457700" y="5829300"/>
                  <a:pt x="4127500" y="6311900"/>
                  <a:pt x="3886200" y="6311900"/>
                </a:cubicBezTo>
                <a:cubicBezTo>
                  <a:pt x="3505200" y="6311900"/>
                  <a:pt x="3365500" y="6108700"/>
                  <a:pt x="3365500" y="5588000"/>
                </a:cubicBezTo>
                <a:lnTo>
                  <a:pt x="3365500" y="5435600"/>
                </a:lnTo>
                <a:cubicBezTo>
                  <a:pt x="3365500" y="4635500"/>
                  <a:pt x="3492500" y="4000500"/>
                  <a:pt x="3657600" y="4000500"/>
                </a:cubicBezTo>
                <a:cubicBezTo>
                  <a:pt x="3721100" y="4000500"/>
                  <a:pt x="3784600" y="3898900"/>
                  <a:pt x="3784600" y="3784600"/>
                </a:cubicBezTo>
                <a:cubicBezTo>
                  <a:pt x="3784600" y="3429000"/>
                  <a:pt x="3175000" y="3556000"/>
                  <a:pt x="2743200" y="4013200"/>
                </a:cubicBezTo>
                <a:lnTo>
                  <a:pt x="990600" y="5880100"/>
                </a:lnTo>
                <a:cubicBezTo>
                  <a:pt x="558800" y="6337300"/>
                  <a:pt x="533400" y="6350000"/>
                  <a:pt x="215900" y="6248400"/>
                </a:cubicBezTo>
                <a:cubicBezTo>
                  <a:pt x="101600" y="6210300"/>
                  <a:pt x="0" y="5981700"/>
                  <a:pt x="0" y="5727700"/>
                </a:cubicBezTo>
                <a:cubicBezTo>
                  <a:pt x="0" y="5473700"/>
                  <a:pt x="177800" y="5054600"/>
                  <a:pt x="393700" y="4800600"/>
                </a:cubicBezTo>
                <a:lnTo>
                  <a:pt x="698500" y="4432300"/>
                </a:lnTo>
                <a:cubicBezTo>
                  <a:pt x="914400" y="4178300"/>
                  <a:pt x="1181100" y="3924300"/>
                  <a:pt x="1282700" y="3860800"/>
                </a:cubicBezTo>
                <a:cubicBezTo>
                  <a:pt x="1536700" y="3695700"/>
                  <a:pt x="1524000" y="3403600"/>
                  <a:pt x="1257300" y="3238500"/>
                </a:cubicBezTo>
                <a:cubicBezTo>
                  <a:pt x="952500" y="3048000"/>
                  <a:pt x="838200" y="2768600"/>
                  <a:pt x="838200" y="2184400"/>
                </a:cubicBezTo>
                <a:cubicBezTo>
                  <a:pt x="838200" y="711200"/>
                  <a:pt x="1600200" y="0"/>
                  <a:pt x="3175000" y="0"/>
                </a:cubicBezTo>
                <a:close/>
                <a:moveTo>
                  <a:pt x="6235700" y="6311900"/>
                </a:moveTo>
                <a:moveTo>
                  <a:pt x="2400300" y="2527300"/>
                </a:moveTo>
                <a:lnTo>
                  <a:pt x="3911600" y="2527300"/>
                </a:lnTo>
                <a:cubicBezTo>
                  <a:pt x="4152900" y="2527300"/>
                  <a:pt x="4203700" y="2476500"/>
                  <a:pt x="4203700" y="2235200"/>
                </a:cubicBezTo>
                <a:lnTo>
                  <a:pt x="4203700" y="1981200"/>
                </a:lnTo>
                <a:cubicBezTo>
                  <a:pt x="4203700" y="1816100"/>
                  <a:pt x="4254500" y="1689100"/>
                  <a:pt x="4305300" y="1689100"/>
                </a:cubicBezTo>
                <a:cubicBezTo>
                  <a:pt x="4368800" y="1689100"/>
                  <a:pt x="4419600" y="1549400"/>
                  <a:pt x="4419600" y="1384300"/>
                </a:cubicBezTo>
                <a:lnTo>
                  <a:pt x="4419600" y="1358900"/>
                </a:lnTo>
                <a:cubicBezTo>
                  <a:pt x="4419600" y="1155700"/>
                  <a:pt x="4318000" y="1054100"/>
                  <a:pt x="4114800" y="1054100"/>
                </a:cubicBezTo>
                <a:lnTo>
                  <a:pt x="3035300" y="1054100"/>
                </a:lnTo>
                <a:cubicBezTo>
                  <a:pt x="2870200" y="1054100"/>
                  <a:pt x="2730500" y="1104900"/>
                  <a:pt x="2730500" y="1155700"/>
                </a:cubicBezTo>
                <a:cubicBezTo>
                  <a:pt x="2730500" y="1219200"/>
                  <a:pt x="2641600" y="1270000"/>
                  <a:pt x="2527300" y="1270000"/>
                </a:cubicBezTo>
                <a:cubicBezTo>
                  <a:pt x="2260600" y="1270000"/>
                  <a:pt x="2108200" y="1422400"/>
                  <a:pt x="2108200" y="1689100"/>
                </a:cubicBezTo>
                <a:cubicBezTo>
                  <a:pt x="2108200" y="1803400"/>
                  <a:pt x="2057400" y="1892300"/>
                  <a:pt x="1993900" y="1892300"/>
                </a:cubicBezTo>
                <a:cubicBezTo>
                  <a:pt x="1943100" y="1892300"/>
                  <a:pt x="1892300" y="1993900"/>
                  <a:pt x="1892300" y="2108200"/>
                </a:cubicBezTo>
                <a:cubicBezTo>
                  <a:pt x="1892300" y="2400300"/>
                  <a:pt x="2044700" y="2527300"/>
                  <a:pt x="2400300" y="2527300"/>
                </a:cubicBezTo>
                <a:close/>
                <a:moveTo>
                  <a:pt x="3708400" y="6311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7" name="Freeform 3597"/>
          <p:cNvSpPr/>
          <p:nvPr/>
        </p:nvSpPr>
        <p:spPr>
          <a:xfrm rot="0" flipH="0" flipV="0">
            <a:off x="27104785" y="19694518"/>
            <a:ext cx="72923" cy="89865"/>
          </a:xfrm>
          <a:custGeom>
            <a:pathLst>
              <a:path w="5029200" h="6197600">
                <a:moveTo>
                  <a:pt x="2844800" y="0"/>
                </a:moveTo>
                <a:lnTo>
                  <a:pt x="3670300" y="0"/>
                </a:lnTo>
                <a:cubicBezTo>
                  <a:pt x="3835400" y="0"/>
                  <a:pt x="4089400" y="50800"/>
                  <a:pt x="4241800" y="127000"/>
                </a:cubicBezTo>
                <a:lnTo>
                  <a:pt x="4318000" y="165100"/>
                </a:lnTo>
                <a:cubicBezTo>
                  <a:pt x="4470400" y="228600"/>
                  <a:pt x="4648200" y="406400"/>
                  <a:pt x="4737100" y="546100"/>
                </a:cubicBezTo>
                <a:lnTo>
                  <a:pt x="4876800" y="800100"/>
                </a:lnTo>
                <a:cubicBezTo>
                  <a:pt x="4953000" y="952500"/>
                  <a:pt x="5029200" y="1193800"/>
                  <a:pt x="5029200" y="1358900"/>
                </a:cubicBezTo>
                <a:lnTo>
                  <a:pt x="5029200" y="1600200"/>
                </a:lnTo>
                <a:cubicBezTo>
                  <a:pt x="5029200" y="1752600"/>
                  <a:pt x="4965700" y="2006600"/>
                  <a:pt x="4889500" y="2159000"/>
                </a:cubicBezTo>
                <a:lnTo>
                  <a:pt x="4572000" y="2768600"/>
                </a:lnTo>
                <a:cubicBezTo>
                  <a:pt x="4495800" y="2908300"/>
                  <a:pt x="4356100" y="3060700"/>
                  <a:pt x="4254500" y="3098800"/>
                </a:cubicBezTo>
                <a:cubicBezTo>
                  <a:pt x="4038600" y="3175000"/>
                  <a:pt x="4038600" y="3200400"/>
                  <a:pt x="4229100" y="3492500"/>
                </a:cubicBezTo>
                <a:cubicBezTo>
                  <a:pt x="4406900" y="3759200"/>
                  <a:pt x="4432300" y="4076700"/>
                  <a:pt x="4305300" y="4470400"/>
                </a:cubicBezTo>
                <a:lnTo>
                  <a:pt x="4191000" y="4838700"/>
                </a:lnTo>
                <a:cubicBezTo>
                  <a:pt x="4140200" y="4978400"/>
                  <a:pt x="4038600" y="5219700"/>
                  <a:pt x="3949700" y="5359400"/>
                </a:cubicBezTo>
                <a:lnTo>
                  <a:pt x="3924300" y="5410200"/>
                </a:lnTo>
                <a:cubicBezTo>
                  <a:pt x="3835400" y="5562600"/>
                  <a:pt x="3657600" y="5740400"/>
                  <a:pt x="3505200" y="5816600"/>
                </a:cubicBezTo>
                <a:lnTo>
                  <a:pt x="3276600" y="5943600"/>
                </a:lnTo>
                <a:cubicBezTo>
                  <a:pt x="3124200" y="6032500"/>
                  <a:pt x="2870200" y="6121400"/>
                  <a:pt x="2692400" y="6146800"/>
                </a:cubicBezTo>
                <a:lnTo>
                  <a:pt x="2552700" y="6159500"/>
                </a:lnTo>
                <a:cubicBezTo>
                  <a:pt x="2387600" y="6184900"/>
                  <a:pt x="2108200" y="6197600"/>
                  <a:pt x="1943100" y="6197600"/>
                </a:cubicBezTo>
                <a:lnTo>
                  <a:pt x="1752600" y="6197600"/>
                </a:lnTo>
                <a:cubicBezTo>
                  <a:pt x="1587500" y="6197600"/>
                  <a:pt x="1333500" y="6159500"/>
                  <a:pt x="1181100" y="6108700"/>
                </a:cubicBezTo>
                <a:lnTo>
                  <a:pt x="711200" y="5930900"/>
                </a:lnTo>
                <a:cubicBezTo>
                  <a:pt x="279400" y="5778500"/>
                  <a:pt x="0" y="5321300"/>
                  <a:pt x="114300" y="4953000"/>
                </a:cubicBezTo>
                <a:cubicBezTo>
                  <a:pt x="127000" y="4902200"/>
                  <a:pt x="228600" y="4813300"/>
                  <a:pt x="342900" y="4749800"/>
                </a:cubicBezTo>
                <a:cubicBezTo>
                  <a:pt x="558800" y="4610100"/>
                  <a:pt x="558800" y="4610100"/>
                  <a:pt x="876300" y="4711700"/>
                </a:cubicBezTo>
                <a:lnTo>
                  <a:pt x="927100" y="4724400"/>
                </a:lnTo>
                <a:cubicBezTo>
                  <a:pt x="1079500" y="4775200"/>
                  <a:pt x="1270000" y="4864100"/>
                  <a:pt x="1346200" y="4927600"/>
                </a:cubicBezTo>
                <a:cubicBezTo>
                  <a:pt x="1435100" y="4991100"/>
                  <a:pt x="1638300" y="5041900"/>
                  <a:pt x="1803400" y="5041900"/>
                </a:cubicBezTo>
                <a:lnTo>
                  <a:pt x="2311400" y="5041900"/>
                </a:lnTo>
                <a:cubicBezTo>
                  <a:pt x="2476500" y="5041900"/>
                  <a:pt x="2705100" y="4953000"/>
                  <a:pt x="2819400" y="4838700"/>
                </a:cubicBezTo>
                <a:lnTo>
                  <a:pt x="3022600" y="4648200"/>
                </a:lnTo>
                <a:cubicBezTo>
                  <a:pt x="3136900" y="4533900"/>
                  <a:pt x="3238500" y="4318000"/>
                  <a:pt x="3238500" y="4165600"/>
                </a:cubicBezTo>
                <a:cubicBezTo>
                  <a:pt x="3238500" y="3746500"/>
                  <a:pt x="2984500" y="3568700"/>
                  <a:pt x="2374900" y="3568700"/>
                </a:cubicBezTo>
                <a:cubicBezTo>
                  <a:pt x="2070100" y="3568700"/>
                  <a:pt x="1866900" y="3340100"/>
                  <a:pt x="1866900" y="3022600"/>
                </a:cubicBezTo>
                <a:cubicBezTo>
                  <a:pt x="1866900" y="2921000"/>
                  <a:pt x="1968500" y="2768600"/>
                  <a:pt x="2095500" y="2679700"/>
                </a:cubicBezTo>
                <a:cubicBezTo>
                  <a:pt x="2222500" y="2590800"/>
                  <a:pt x="2451100" y="2527300"/>
                  <a:pt x="2616200" y="2527300"/>
                </a:cubicBezTo>
                <a:lnTo>
                  <a:pt x="2933700" y="2527300"/>
                </a:lnTo>
                <a:cubicBezTo>
                  <a:pt x="3098800" y="2527300"/>
                  <a:pt x="3327400" y="2425700"/>
                  <a:pt x="3454400" y="2324100"/>
                </a:cubicBezTo>
                <a:lnTo>
                  <a:pt x="3644900" y="2133600"/>
                </a:lnTo>
                <a:cubicBezTo>
                  <a:pt x="4000500" y="1790700"/>
                  <a:pt x="4038600" y="1549400"/>
                  <a:pt x="3771900" y="1257300"/>
                </a:cubicBezTo>
                <a:cubicBezTo>
                  <a:pt x="3657600" y="1143000"/>
                  <a:pt x="3441700" y="1054100"/>
                  <a:pt x="3276600" y="1054100"/>
                </a:cubicBezTo>
                <a:lnTo>
                  <a:pt x="3009900" y="1054100"/>
                </a:lnTo>
                <a:cubicBezTo>
                  <a:pt x="2844800" y="1054100"/>
                  <a:pt x="2578100" y="1117600"/>
                  <a:pt x="2425700" y="1206500"/>
                </a:cubicBezTo>
                <a:lnTo>
                  <a:pt x="2209800" y="1320800"/>
                </a:lnTo>
                <a:cubicBezTo>
                  <a:pt x="1879600" y="1498600"/>
                  <a:pt x="1498600" y="1511300"/>
                  <a:pt x="1346200" y="1371600"/>
                </a:cubicBezTo>
                <a:cubicBezTo>
                  <a:pt x="1181100" y="1193800"/>
                  <a:pt x="1219200" y="749300"/>
                  <a:pt x="1435100" y="533400"/>
                </a:cubicBezTo>
                <a:cubicBezTo>
                  <a:pt x="1638300" y="304800"/>
                  <a:pt x="1752600" y="254000"/>
                  <a:pt x="2235200" y="101600"/>
                </a:cubicBezTo>
                <a:lnTo>
                  <a:pt x="2247900" y="101600"/>
                </a:lnTo>
                <a:cubicBezTo>
                  <a:pt x="2413000" y="38100"/>
                  <a:pt x="2692400" y="0"/>
                  <a:pt x="2844800" y="0"/>
                </a:cubicBezTo>
                <a:close/>
                <a:moveTo>
                  <a:pt x="6083300" y="6210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8" name="Freeform 3598"/>
          <p:cNvSpPr/>
          <p:nvPr/>
        </p:nvSpPr>
        <p:spPr>
          <a:xfrm rot="0" flipH="0" flipV="0">
            <a:off x="27188006" y="19694702"/>
            <a:ext cx="79184" cy="89865"/>
          </a:xfrm>
          <a:custGeom>
            <a:pathLst>
              <a:path w="5461000" h="6197600">
                <a:moveTo>
                  <a:pt x="2755900" y="0"/>
                </a:moveTo>
                <a:lnTo>
                  <a:pt x="4953000" y="0"/>
                </a:lnTo>
                <a:cubicBezTo>
                  <a:pt x="5334000" y="0"/>
                  <a:pt x="5461000" y="127000"/>
                  <a:pt x="5461000" y="508000"/>
                </a:cubicBezTo>
                <a:lnTo>
                  <a:pt x="5461000" y="647700"/>
                </a:lnTo>
                <a:cubicBezTo>
                  <a:pt x="5461000" y="800100"/>
                  <a:pt x="5422900" y="1079500"/>
                  <a:pt x="5384800" y="1231900"/>
                </a:cubicBezTo>
                <a:lnTo>
                  <a:pt x="4660900" y="3987800"/>
                </a:lnTo>
                <a:cubicBezTo>
                  <a:pt x="4622800" y="4152900"/>
                  <a:pt x="4546600" y="4343400"/>
                  <a:pt x="4495800" y="4419600"/>
                </a:cubicBezTo>
                <a:cubicBezTo>
                  <a:pt x="4292600" y="4762500"/>
                  <a:pt x="4432300" y="5105400"/>
                  <a:pt x="4826000" y="5194300"/>
                </a:cubicBezTo>
                <a:cubicBezTo>
                  <a:pt x="4940300" y="5219700"/>
                  <a:pt x="5041900" y="5359400"/>
                  <a:pt x="5041900" y="5511800"/>
                </a:cubicBezTo>
                <a:cubicBezTo>
                  <a:pt x="5041900" y="5842000"/>
                  <a:pt x="4648200" y="6197600"/>
                  <a:pt x="4279900" y="6197600"/>
                </a:cubicBezTo>
                <a:cubicBezTo>
                  <a:pt x="4229100" y="6197600"/>
                  <a:pt x="4203700" y="6146800"/>
                  <a:pt x="4203700" y="6096000"/>
                </a:cubicBezTo>
                <a:cubicBezTo>
                  <a:pt x="4203700" y="6032500"/>
                  <a:pt x="4076700" y="5969000"/>
                  <a:pt x="3924300" y="5956300"/>
                </a:cubicBezTo>
                <a:lnTo>
                  <a:pt x="3886200" y="5943600"/>
                </a:lnTo>
                <a:cubicBezTo>
                  <a:pt x="3733800" y="5930900"/>
                  <a:pt x="3568700" y="5880100"/>
                  <a:pt x="3530600" y="5842000"/>
                </a:cubicBezTo>
                <a:cubicBezTo>
                  <a:pt x="3454400" y="5765800"/>
                  <a:pt x="3378200" y="5753100"/>
                  <a:pt x="3302000" y="5829300"/>
                </a:cubicBezTo>
                <a:cubicBezTo>
                  <a:pt x="3276600" y="5854700"/>
                  <a:pt x="3124200" y="5905500"/>
                  <a:pt x="2971800" y="5943600"/>
                </a:cubicBezTo>
                <a:lnTo>
                  <a:pt x="2832100" y="5981700"/>
                </a:lnTo>
                <a:cubicBezTo>
                  <a:pt x="2679700" y="6019800"/>
                  <a:pt x="2527300" y="6083300"/>
                  <a:pt x="2476500" y="6121400"/>
                </a:cubicBezTo>
                <a:cubicBezTo>
                  <a:pt x="2438400" y="6159500"/>
                  <a:pt x="2273300" y="6197600"/>
                  <a:pt x="2108200" y="6197600"/>
                </a:cubicBezTo>
                <a:lnTo>
                  <a:pt x="1549400" y="6197600"/>
                </a:lnTo>
                <a:cubicBezTo>
                  <a:pt x="1384300" y="6197600"/>
                  <a:pt x="1257300" y="6146800"/>
                  <a:pt x="1257300" y="6096000"/>
                </a:cubicBezTo>
                <a:cubicBezTo>
                  <a:pt x="1257300" y="6032500"/>
                  <a:pt x="1117600" y="5981700"/>
                  <a:pt x="952500" y="5981700"/>
                </a:cubicBezTo>
                <a:lnTo>
                  <a:pt x="927100" y="5981700"/>
                </a:lnTo>
                <a:cubicBezTo>
                  <a:pt x="762000" y="5981700"/>
                  <a:pt x="546100" y="5892800"/>
                  <a:pt x="444500" y="5778500"/>
                </a:cubicBezTo>
                <a:lnTo>
                  <a:pt x="292100" y="5613400"/>
                </a:lnTo>
                <a:cubicBezTo>
                  <a:pt x="63500" y="5359400"/>
                  <a:pt x="0" y="5168900"/>
                  <a:pt x="0" y="4800600"/>
                </a:cubicBezTo>
                <a:lnTo>
                  <a:pt x="0" y="4394200"/>
                </a:lnTo>
                <a:cubicBezTo>
                  <a:pt x="0" y="4229100"/>
                  <a:pt x="25400" y="3962400"/>
                  <a:pt x="63500" y="3810000"/>
                </a:cubicBezTo>
                <a:lnTo>
                  <a:pt x="711200" y="1397000"/>
                </a:lnTo>
                <a:cubicBezTo>
                  <a:pt x="749300" y="1231900"/>
                  <a:pt x="863600" y="1003300"/>
                  <a:pt x="965200" y="889000"/>
                </a:cubicBezTo>
                <a:lnTo>
                  <a:pt x="1244600" y="546100"/>
                </a:lnTo>
                <a:cubicBezTo>
                  <a:pt x="1536700" y="190500"/>
                  <a:pt x="2082800" y="0"/>
                  <a:pt x="2755900" y="0"/>
                </a:cubicBezTo>
                <a:close/>
                <a:moveTo>
                  <a:pt x="5803900" y="6197600"/>
                </a:moveTo>
                <a:moveTo>
                  <a:pt x="1574800" y="2222500"/>
                </a:moveTo>
                <a:lnTo>
                  <a:pt x="1117600" y="4127500"/>
                </a:lnTo>
                <a:cubicBezTo>
                  <a:pt x="1028700" y="4470400"/>
                  <a:pt x="1028700" y="4622800"/>
                  <a:pt x="1104900" y="4826000"/>
                </a:cubicBezTo>
                <a:cubicBezTo>
                  <a:pt x="1168400" y="5003800"/>
                  <a:pt x="1295400" y="5041900"/>
                  <a:pt x="1765300" y="5041900"/>
                </a:cubicBezTo>
                <a:lnTo>
                  <a:pt x="2171700" y="5041900"/>
                </a:lnTo>
                <a:cubicBezTo>
                  <a:pt x="2794000" y="5041900"/>
                  <a:pt x="2971800" y="4965700"/>
                  <a:pt x="3225800" y="4559300"/>
                </a:cubicBezTo>
                <a:lnTo>
                  <a:pt x="3340100" y="4394200"/>
                </a:lnTo>
                <a:cubicBezTo>
                  <a:pt x="3416300" y="4267200"/>
                  <a:pt x="3530600" y="4025900"/>
                  <a:pt x="3568700" y="3873500"/>
                </a:cubicBezTo>
                <a:lnTo>
                  <a:pt x="4114800" y="1854200"/>
                </a:lnTo>
                <a:cubicBezTo>
                  <a:pt x="4165600" y="1701800"/>
                  <a:pt x="4203700" y="1447800"/>
                  <a:pt x="4203700" y="1308100"/>
                </a:cubicBezTo>
                <a:cubicBezTo>
                  <a:pt x="4203700" y="1168400"/>
                  <a:pt x="4064000" y="1041400"/>
                  <a:pt x="3898900" y="1041400"/>
                </a:cubicBezTo>
                <a:lnTo>
                  <a:pt x="2870200" y="1041400"/>
                </a:lnTo>
                <a:cubicBezTo>
                  <a:pt x="2324100" y="1041400"/>
                  <a:pt x="2171700" y="1117600"/>
                  <a:pt x="1905000" y="1524000"/>
                </a:cubicBezTo>
                <a:lnTo>
                  <a:pt x="1803400" y="1701800"/>
                </a:lnTo>
                <a:cubicBezTo>
                  <a:pt x="1714500" y="1828800"/>
                  <a:pt x="1612900" y="2070100"/>
                  <a:pt x="1574800" y="2222500"/>
                </a:cubicBezTo>
                <a:close/>
                <a:moveTo>
                  <a:pt x="3581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99" name="Freeform 3599"/>
          <p:cNvSpPr/>
          <p:nvPr/>
        </p:nvSpPr>
        <p:spPr>
          <a:xfrm rot="0" flipH="0" flipV="0">
            <a:off x="27281540" y="19692492"/>
            <a:ext cx="84709" cy="90970"/>
          </a:xfrm>
          <a:custGeom>
            <a:pathLst>
              <a:path w="5842000" h="6273800">
                <a:moveTo>
                  <a:pt x="76200" y="5245100"/>
                </a:moveTo>
                <a:lnTo>
                  <a:pt x="863600" y="2082800"/>
                </a:lnTo>
                <a:cubicBezTo>
                  <a:pt x="901700" y="1917700"/>
                  <a:pt x="965200" y="1727200"/>
                  <a:pt x="990600" y="1638300"/>
                </a:cubicBezTo>
                <a:cubicBezTo>
                  <a:pt x="1028700" y="1562100"/>
                  <a:pt x="1079500" y="1371600"/>
                  <a:pt x="1092200" y="1219200"/>
                </a:cubicBezTo>
                <a:cubicBezTo>
                  <a:pt x="1117600" y="1079500"/>
                  <a:pt x="1193800" y="838200"/>
                  <a:pt x="1270000" y="711200"/>
                </a:cubicBezTo>
                <a:lnTo>
                  <a:pt x="1409700" y="457200"/>
                </a:lnTo>
                <a:cubicBezTo>
                  <a:pt x="1587500" y="127000"/>
                  <a:pt x="1651000" y="63500"/>
                  <a:pt x="1841500" y="63500"/>
                </a:cubicBezTo>
                <a:cubicBezTo>
                  <a:pt x="2159000" y="63500"/>
                  <a:pt x="2413000" y="355600"/>
                  <a:pt x="2413000" y="723900"/>
                </a:cubicBezTo>
                <a:cubicBezTo>
                  <a:pt x="2413000" y="762000"/>
                  <a:pt x="2387600" y="927100"/>
                  <a:pt x="2362200" y="1079500"/>
                </a:cubicBezTo>
                <a:lnTo>
                  <a:pt x="2298700" y="1422400"/>
                </a:lnTo>
                <a:cubicBezTo>
                  <a:pt x="2260600" y="1574800"/>
                  <a:pt x="2184400" y="1778000"/>
                  <a:pt x="2120900" y="1854200"/>
                </a:cubicBezTo>
                <a:cubicBezTo>
                  <a:pt x="20574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90800" y="2032000"/>
                  <a:pt x="2781300" y="1841500"/>
                  <a:pt x="29083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75300" y="266700"/>
                </a:cubicBezTo>
                <a:cubicBezTo>
                  <a:pt x="5816600" y="495300"/>
                  <a:pt x="5842000" y="723900"/>
                  <a:pt x="5651500" y="990600"/>
                </a:cubicBezTo>
                <a:cubicBezTo>
                  <a:pt x="5575300" y="1104900"/>
                  <a:pt x="5410200" y="1270000"/>
                  <a:pt x="5283200" y="1384300"/>
                </a:cubicBezTo>
                <a:lnTo>
                  <a:pt x="4292600" y="2209800"/>
                </a:lnTo>
                <a:cubicBezTo>
                  <a:pt x="4165600" y="2311400"/>
                  <a:pt x="3937000" y="2451100"/>
                  <a:pt x="3797300" y="2514600"/>
                </a:cubicBezTo>
                <a:cubicBezTo>
                  <a:pt x="3327400" y="2717800"/>
                  <a:pt x="3251200" y="2959100"/>
                  <a:pt x="3479800" y="3492500"/>
                </a:cubicBezTo>
                <a:lnTo>
                  <a:pt x="3860800" y="4381500"/>
                </a:lnTo>
                <a:cubicBezTo>
                  <a:pt x="3924300" y="4521200"/>
                  <a:pt x="4051300" y="4775200"/>
                  <a:pt x="4140200" y="4914900"/>
                </a:cubicBezTo>
                <a:lnTo>
                  <a:pt x="4254500" y="5105400"/>
                </a:lnTo>
                <a:cubicBezTo>
                  <a:pt x="4394200" y="5346700"/>
                  <a:pt x="4470400" y="5791200"/>
                  <a:pt x="4381500" y="6057900"/>
                </a:cubicBezTo>
                <a:cubicBezTo>
                  <a:pt x="4356100" y="6159500"/>
                  <a:pt x="4114800" y="6273800"/>
                  <a:pt x="3911600" y="6273800"/>
                </a:cubicBezTo>
                <a:cubicBezTo>
                  <a:pt x="3848100" y="6273800"/>
                  <a:pt x="3695700" y="6210300"/>
                  <a:pt x="3581400" y="6121400"/>
                </a:cubicBezTo>
                <a:cubicBezTo>
                  <a:pt x="3467100" y="6045200"/>
                  <a:pt x="3327400" y="5867400"/>
                  <a:pt x="3251200" y="5715000"/>
                </a:cubicBezTo>
                <a:lnTo>
                  <a:pt x="2959100" y="5067300"/>
                </a:lnTo>
                <a:cubicBezTo>
                  <a:pt x="2895600" y="4914900"/>
                  <a:pt x="2781300" y="4673600"/>
                  <a:pt x="2717800" y="4521200"/>
                </a:cubicBezTo>
                <a:lnTo>
                  <a:pt x="2501900" y="4025900"/>
                </a:lnTo>
                <a:cubicBezTo>
                  <a:pt x="2349500" y="3670300"/>
                  <a:pt x="2197100" y="3657600"/>
                  <a:pt x="1879600" y="3975100"/>
                </a:cubicBezTo>
                <a:cubicBezTo>
                  <a:pt x="1600200" y="4241800"/>
                  <a:pt x="1485900" y="4419600"/>
                  <a:pt x="1409700" y="4711700"/>
                </a:cubicBezTo>
                <a:lnTo>
                  <a:pt x="1181100" y="5626100"/>
                </a:lnTo>
                <a:cubicBezTo>
                  <a:pt x="1117600" y="5892800"/>
                  <a:pt x="7239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588000"/>
                  <a:pt x="38100" y="5410200"/>
                  <a:pt x="76200" y="5245100"/>
                </a:cubicBezTo>
                <a:close/>
                <a:moveTo>
                  <a:pt x="10160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0" name="Freeform 3600"/>
          <p:cNvSpPr/>
          <p:nvPr/>
        </p:nvSpPr>
        <p:spPr>
          <a:xfrm rot="0" flipH="0" flipV="0">
            <a:off x="27373603" y="19692677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1" name="Freeform 3601"/>
          <p:cNvSpPr/>
          <p:nvPr/>
        </p:nvSpPr>
        <p:spPr>
          <a:xfrm rot="0" flipH="0" flipV="0">
            <a:off x="27443748" y="19694886"/>
            <a:ext cx="88392" cy="123380"/>
          </a:xfrm>
          <a:custGeom>
            <a:pathLst>
              <a:path w="6096000" h="8509000">
                <a:moveTo>
                  <a:pt x="2628900" y="0"/>
                </a:moveTo>
                <a:lnTo>
                  <a:pt x="4724400" y="0"/>
                </a:lnTo>
                <a:cubicBezTo>
                  <a:pt x="5613400" y="0"/>
                  <a:pt x="6096000" y="495300"/>
                  <a:pt x="6096000" y="1422400"/>
                </a:cubicBezTo>
                <a:lnTo>
                  <a:pt x="6096000" y="1689100"/>
                </a:lnTo>
                <a:cubicBezTo>
                  <a:pt x="6096000" y="1917700"/>
                  <a:pt x="6045200" y="2286000"/>
                  <a:pt x="5969000" y="2501900"/>
                </a:cubicBezTo>
                <a:lnTo>
                  <a:pt x="5295900" y="4711700"/>
                </a:lnTo>
                <a:cubicBezTo>
                  <a:pt x="5080000" y="5461000"/>
                  <a:pt x="4559300" y="5943600"/>
                  <a:pt x="3835400" y="6083300"/>
                </a:cubicBezTo>
                <a:lnTo>
                  <a:pt x="3632200" y="6121400"/>
                </a:lnTo>
                <a:cubicBezTo>
                  <a:pt x="3403600" y="6159500"/>
                  <a:pt x="3009900" y="6197600"/>
                  <a:pt x="2781300" y="6197600"/>
                </a:cubicBezTo>
                <a:lnTo>
                  <a:pt x="1892300" y="6197600"/>
                </a:lnTo>
                <a:cubicBezTo>
                  <a:pt x="1524000" y="6197600"/>
                  <a:pt x="1460500" y="6261100"/>
                  <a:pt x="1371600" y="6616700"/>
                </a:cubicBezTo>
                <a:lnTo>
                  <a:pt x="1016000" y="8026400"/>
                </a:lnTo>
                <a:cubicBezTo>
                  <a:pt x="889000" y="8509000"/>
                  <a:pt x="889000" y="8509000"/>
                  <a:pt x="469900" y="8509000"/>
                </a:cubicBezTo>
                <a:cubicBezTo>
                  <a:pt x="12700" y="8509000"/>
                  <a:pt x="0" y="8496300"/>
                  <a:pt x="0" y="8039100"/>
                </a:cubicBezTo>
                <a:cubicBezTo>
                  <a:pt x="0" y="7835900"/>
                  <a:pt x="50800" y="7493000"/>
                  <a:pt x="101600" y="7277100"/>
                </a:cubicBezTo>
                <a:lnTo>
                  <a:pt x="1803400" y="698500"/>
                </a:lnTo>
                <a:cubicBezTo>
                  <a:pt x="1943100" y="152400"/>
                  <a:pt x="2133600" y="0"/>
                  <a:pt x="2628900" y="0"/>
                </a:cubicBezTo>
                <a:close/>
                <a:moveTo>
                  <a:pt x="6794500" y="6184900"/>
                </a:moveTo>
                <a:moveTo>
                  <a:pt x="4406900" y="1054100"/>
                </a:moveTo>
                <a:lnTo>
                  <a:pt x="3111500" y="1054100"/>
                </a:lnTo>
                <a:cubicBezTo>
                  <a:pt x="2895600" y="1054100"/>
                  <a:pt x="2781300" y="1181100"/>
                  <a:pt x="2705100" y="1536700"/>
                </a:cubicBezTo>
                <a:lnTo>
                  <a:pt x="2260600" y="3530600"/>
                </a:lnTo>
                <a:cubicBezTo>
                  <a:pt x="2235200" y="3644900"/>
                  <a:pt x="2184400" y="3822700"/>
                  <a:pt x="2133600" y="3937000"/>
                </a:cubicBezTo>
                <a:lnTo>
                  <a:pt x="1981200" y="4318000"/>
                </a:lnTo>
                <a:cubicBezTo>
                  <a:pt x="1930400" y="4432300"/>
                  <a:pt x="1892300" y="4610100"/>
                  <a:pt x="1892300" y="4737100"/>
                </a:cubicBezTo>
                <a:lnTo>
                  <a:pt x="1892300" y="4838700"/>
                </a:lnTo>
                <a:cubicBezTo>
                  <a:pt x="1892300" y="5003800"/>
                  <a:pt x="1943100" y="5041900"/>
                  <a:pt x="2095500" y="5041900"/>
                </a:cubicBezTo>
                <a:lnTo>
                  <a:pt x="3314700" y="5041900"/>
                </a:lnTo>
                <a:cubicBezTo>
                  <a:pt x="3759200" y="5041900"/>
                  <a:pt x="4102100" y="4838700"/>
                  <a:pt x="4241800" y="4483100"/>
                </a:cubicBezTo>
                <a:lnTo>
                  <a:pt x="4267200" y="4419600"/>
                </a:lnTo>
                <a:cubicBezTo>
                  <a:pt x="4292600" y="4330700"/>
                  <a:pt x="4343400" y="4178300"/>
                  <a:pt x="4381500" y="4064000"/>
                </a:cubicBezTo>
                <a:lnTo>
                  <a:pt x="4889500" y="2197100"/>
                </a:lnTo>
                <a:cubicBezTo>
                  <a:pt x="4914900" y="2082800"/>
                  <a:pt x="4965700" y="1981200"/>
                  <a:pt x="4991100" y="1943100"/>
                </a:cubicBezTo>
                <a:cubicBezTo>
                  <a:pt x="5016500" y="1917700"/>
                  <a:pt x="5041900" y="1803400"/>
                  <a:pt x="5041900" y="1689100"/>
                </a:cubicBezTo>
                <a:lnTo>
                  <a:pt x="5041900" y="1574800"/>
                </a:lnTo>
                <a:cubicBezTo>
                  <a:pt x="5041900" y="1270000"/>
                  <a:pt x="4775200" y="1054100"/>
                  <a:pt x="4406900" y="1054100"/>
                </a:cubicBezTo>
                <a:close/>
                <a:moveTo>
                  <a:pt x="5740400" y="6184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2" name="Freeform 3602"/>
          <p:cNvSpPr/>
          <p:nvPr/>
        </p:nvSpPr>
        <p:spPr>
          <a:xfrm rot="0" flipH="0" flipV="0">
            <a:off x="27545203" y="19657320"/>
            <a:ext cx="82683" cy="126142"/>
          </a:xfrm>
          <a:custGeom>
            <a:pathLst>
              <a:path w="5702300" h="8699500">
                <a:moveTo>
                  <a:pt x="5575300" y="2082800"/>
                </a:moveTo>
                <a:lnTo>
                  <a:pt x="4432300" y="6578600"/>
                </a:lnTo>
                <a:cubicBezTo>
                  <a:pt x="4381500" y="6807200"/>
                  <a:pt x="4241800" y="7137400"/>
                  <a:pt x="4140200" y="7340600"/>
                </a:cubicBezTo>
                <a:lnTo>
                  <a:pt x="3937000" y="7696200"/>
                </a:lnTo>
                <a:cubicBezTo>
                  <a:pt x="3632200" y="8242300"/>
                  <a:pt x="3022600" y="8597900"/>
                  <a:pt x="2247900" y="8661400"/>
                </a:cubicBezTo>
                <a:lnTo>
                  <a:pt x="1981200" y="8674100"/>
                </a:lnTo>
                <a:cubicBezTo>
                  <a:pt x="1739900" y="8699500"/>
                  <a:pt x="1371600" y="8674100"/>
                  <a:pt x="1168400" y="8610600"/>
                </a:cubicBezTo>
                <a:lnTo>
                  <a:pt x="1066800" y="8585200"/>
                </a:lnTo>
                <a:cubicBezTo>
                  <a:pt x="863600" y="8534400"/>
                  <a:pt x="571500" y="8343900"/>
                  <a:pt x="431800" y="8166100"/>
                </a:cubicBezTo>
                <a:lnTo>
                  <a:pt x="368300" y="8102600"/>
                </a:lnTo>
                <a:cubicBezTo>
                  <a:pt x="50800" y="7734300"/>
                  <a:pt x="0" y="7556500"/>
                  <a:pt x="0" y="6985000"/>
                </a:cubicBezTo>
                <a:lnTo>
                  <a:pt x="0" y="6731000"/>
                </a:lnTo>
                <a:cubicBezTo>
                  <a:pt x="0" y="6489700"/>
                  <a:pt x="50800" y="6134100"/>
                  <a:pt x="114300" y="5918200"/>
                </a:cubicBezTo>
                <a:lnTo>
                  <a:pt x="647700" y="4051300"/>
                </a:lnTo>
                <a:cubicBezTo>
                  <a:pt x="939800" y="3060700"/>
                  <a:pt x="1765300" y="2527300"/>
                  <a:pt x="2984500" y="2527300"/>
                </a:cubicBezTo>
                <a:lnTo>
                  <a:pt x="3886200" y="2527300"/>
                </a:lnTo>
                <a:cubicBezTo>
                  <a:pt x="4445000" y="2527300"/>
                  <a:pt x="4521200" y="2425700"/>
                  <a:pt x="4521200" y="1625600"/>
                </a:cubicBezTo>
                <a:lnTo>
                  <a:pt x="4521200" y="1574800"/>
                </a:lnTo>
                <a:cubicBezTo>
                  <a:pt x="4521200" y="1104900"/>
                  <a:pt x="4445000" y="1054100"/>
                  <a:pt x="3835400" y="1054100"/>
                </a:cubicBezTo>
                <a:lnTo>
                  <a:pt x="3048000" y="1054100"/>
                </a:lnTo>
                <a:cubicBezTo>
                  <a:pt x="2527300" y="1054100"/>
                  <a:pt x="2413000" y="939800"/>
                  <a:pt x="2413000" y="469900"/>
                </a:cubicBezTo>
                <a:cubicBezTo>
                  <a:pt x="2413000" y="266700"/>
                  <a:pt x="2476500" y="76200"/>
                  <a:pt x="2540000" y="50800"/>
                </a:cubicBezTo>
                <a:cubicBezTo>
                  <a:pt x="2616200" y="25400"/>
                  <a:pt x="2857500" y="0"/>
                  <a:pt x="3098800" y="0"/>
                </a:cubicBezTo>
                <a:lnTo>
                  <a:pt x="4305300" y="0"/>
                </a:lnTo>
                <a:cubicBezTo>
                  <a:pt x="4876800" y="0"/>
                  <a:pt x="5308600" y="292100"/>
                  <a:pt x="5499100" y="812800"/>
                </a:cubicBezTo>
                <a:cubicBezTo>
                  <a:pt x="5702300" y="1320800"/>
                  <a:pt x="5702300" y="1536700"/>
                  <a:pt x="5575300" y="2082800"/>
                </a:cubicBezTo>
                <a:close/>
                <a:moveTo>
                  <a:pt x="6197600" y="8775700"/>
                </a:moveTo>
                <a:moveTo>
                  <a:pt x="3886200" y="3568700"/>
                </a:moveTo>
                <a:lnTo>
                  <a:pt x="2882900" y="3568700"/>
                </a:lnTo>
                <a:cubicBezTo>
                  <a:pt x="2768600" y="3568700"/>
                  <a:pt x="2603500" y="3594100"/>
                  <a:pt x="2514600" y="3632200"/>
                </a:cubicBezTo>
                <a:cubicBezTo>
                  <a:pt x="2438400" y="3670300"/>
                  <a:pt x="2298700" y="3708400"/>
                  <a:pt x="2235200" y="3733800"/>
                </a:cubicBezTo>
                <a:cubicBezTo>
                  <a:pt x="2082800" y="3784600"/>
                  <a:pt x="1905000" y="3949700"/>
                  <a:pt x="1739900" y="4191000"/>
                </a:cubicBezTo>
                <a:lnTo>
                  <a:pt x="1625600" y="4343400"/>
                </a:lnTo>
                <a:cubicBezTo>
                  <a:pt x="1562100" y="4432300"/>
                  <a:pt x="1498600" y="4572000"/>
                  <a:pt x="1485900" y="4648200"/>
                </a:cubicBezTo>
                <a:cubicBezTo>
                  <a:pt x="1485900" y="4724400"/>
                  <a:pt x="1447800" y="4851400"/>
                  <a:pt x="1409700" y="4940300"/>
                </a:cubicBezTo>
                <a:cubicBezTo>
                  <a:pt x="1371600" y="5029200"/>
                  <a:pt x="1320800" y="5181600"/>
                  <a:pt x="1295400" y="5295900"/>
                </a:cubicBezTo>
                <a:lnTo>
                  <a:pt x="990600" y="6527800"/>
                </a:lnTo>
                <a:cubicBezTo>
                  <a:pt x="901700" y="6883400"/>
                  <a:pt x="965200" y="7175500"/>
                  <a:pt x="1193800" y="7404100"/>
                </a:cubicBezTo>
                <a:lnTo>
                  <a:pt x="1219200" y="7416800"/>
                </a:lnTo>
                <a:cubicBezTo>
                  <a:pt x="1295400" y="7493000"/>
                  <a:pt x="1460500" y="7569200"/>
                  <a:pt x="1574800" y="7569200"/>
                </a:cubicBezTo>
                <a:lnTo>
                  <a:pt x="2133600" y="7569200"/>
                </a:lnTo>
                <a:cubicBezTo>
                  <a:pt x="2247900" y="7569200"/>
                  <a:pt x="2438400" y="7518400"/>
                  <a:pt x="2565400" y="7467600"/>
                </a:cubicBezTo>
                <a:lnTo>
                  <a:pt x="2603500" y="7454900"/>
                </a:lnTo>
                <a:cubicBezTo>
                  <a:pt x="2857500" y="7340600"/>
                  <a:pt x="2933700" y="7277100"/>
                  <a:pt x="3073400" y="7048500"/>
                </a:cubicBezTo>
                <a:cubicBezTo>
                  <a:pt x="3124200" y="6959600"/>
                  <a:pt x="3213100" y="6807200"/>
                  <a:pt x="3251200" y="6705600"/>
                </a:cubicBezTo>
                <a:lnTo>
                  <a:pt x="3403600" y="6337300"/>
                </a:lnTo>
                <a:cubicBezTo>
                  <a:pt x="3441700" y="6235700"/>
                  <a:pt x="3505200" y="6057900"/>
                  <a:pt x="3530600" y="5956300"/>
                </a:cubicBezTo>
                <a:lnTo>
                  <a:pt x="3721100" y="5080000"/>
                </a:lnTo>
                <a:cubicBezTo>
                  <a:pt x="3746500" y="4978400"/>
                  <a:pt x="3797300" y="4813300"/>
                  <a:pt x="3835400" y="4724400"/>
                </a:cubicBezTo>
                <a:cubicBezTo>
                  <a:pt x="3873500" y="4648200"/>
                  <a:pt x="3924300" y="4483100"/>
                  <a:pt x="3949700" y="4381500"/>
                </a:cubicBezTo>
                <a:lnTo>
                  <a:pt x="4051300" y="3975100"/>
                </a:lnTo>
                <a:cubicBezTo>
                  <a:pt x="4076700" y="3873500"/>
                  <a:pt x="4089400" y="3733800"/>
                  <a:pt x="4089400" y="3683000"/>
                </a:cubicBezTo>
                <a:cubicBezTo>
                  <a:pt x="4089400" y="3619500"/>
                  <a:pt x="4000500" y="3568700"/>
                  <a:pt x="3886200" y="3568700"/>
                </a:cubicBezTo>
                <a:close/>
                <a:moveTo>
                  <a:pt x="47117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3" name="Freeform 3603"/>
          <p:cNvSpPr/>
          <p:nvPr/>
        </p:nvSpPr>
        <p:spPr>
          <a:xfrm rot="0" flipH="0" flipV="0">
            <a:off x="27629712" y="19692677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4" name="Freeform 3604"/>
          <p:cNvSpPr/>
          <p:nvPr/>
        </p:nvSpPr>
        <p:spPr>
          <a:xfrm rot="0" flipH="0" flipV="0">
            <a:off x="27709988" y="19693966"/>
            <a:ext cx="82499" cy="90417"/>
          </a:xfrm>
          <a:custGeom>
            <a:pathLst>
              <a:path w="5689600" h="6235700">
                <a:moveTo>
                  <a:pt x="2108200" y="2514600"/>
                </a:moveTo>
                <a:lnTo>
                  <a:pt x="3898900" y="2514600"/>
                </a:lnTo>
                <a:cubicBezTo>
                  <a:pt x="4152900" y="2514600"/>
                  <a:pt x="4203700" y="2476500"/>
                  <a:pt x="4254500" y="2184400"/>
                </a:cubicBezTo>
                <a:lnTo>
                  <a:pt x="4267200" y="2057400"/>
                </a:lnTo>
                <a:cubicBezTo>
                  <a:pt x="4292600" y="1943100"/>
                  <a:pt x="4318000" y="1803400"/>
                  <a:pt x="4318000" y="1752600"/>
                </a:cubicBezTo>
                <a:cubicBezTo>
                  <a:pt x="4318000" y="1714500"/>
                  <a:pt x="4330700" y="1587500"/>
                  <a:pt x="4343400" y="1485900"/>
                </a:cubicBezTo>
                <a:lnTo>
                  <a:pt x="4368800" y="1282700"/>
                </a:lnTo>
                <a:cubicBezTo>
                  <a:pt x="4394200" y="1181100"/>
                  <a:pt x="4432300" y="1028700"/>
                  <a:pt x="44704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59300" y="546100"/>
                </a:lnTo>
                <a:cubicBezTo>
                  <a:pt x="4559300" y="444500"/>
                  <a:pt x="4635500" y="304800"/>
                  <a:pt x="4724400" y="215900"/>
                </a:cubicBezTo>
                <a:lnTo>
                  <a:pt x="4800600" y="139700"/>
                </a:lnTo>
                <a:cubicBezTo>
                  <a:pt x="4876800" y="63500"/>
                  <a:pt x="5041900" y="0"/>
                  <a:pt x="5156200" y="0"/>
                </a:cubicBezTo>
                <a:lnTo>
                  <a:pt x="5257800" y="0"/>
                </a:lnTo>
                <a:cubicBezTo>
                  <a:pt x="5524500" y="0"/>
                  <a:pt x="5689600" y="152400"/>
                  <a:pt x="5664200" y="393700"/>
                </a:cubicBezTo>
                <a:lnTo>
                  <a:pt x="5613400" y="965200"/>
                </a:lnTo>
                <a:cubicBezTo>
                  <a:pt x="5600700" y="1079500"/>
                  <a:pt x="5575300" y="1257300"/>
                  <a:pt x="5549900" y="1371600"/>
                </a:cubicBezTo>
                <a:lnTo>
                  <a:pt x="4660900" y="4991100"/>
                </a:lnTo>
                <a:cubicBezTo>
                  <a:pt x="4635500" y="5105400"/>
                  <a:pt x="4584700" y="5270500"/>
                  <a:pt x="4533900" y="5372100"/>
                </a:cubicBezTo>
                <a:lnTo>
                  <a:pt x="4419600" y="5664200"/>
                </a:lnTo>
                <a:cubicBezTo>
                  <a:pt x="4381500" y="5765800"/>
                  <a:pt x="4279900" y="5905500"/>
                  <a:pt x="4203700" y="5994400"/>
                </a:cubicBezTo>
                <a:lnTo>
                  <a:pt x="4152900" y="6045200"/>
                </a:lnTo>
                <a:cubicBezTo>
                  <a:pt x="3975100" y="6223000"/>
                  <a:pt x="3848100" y="6235700"/>
                  <a:pt x="3644900" y="6108700"/>
                </a:cubicBezTo>
                <a:cubicBezTo>
                  <a:pt x="3416300" y="5969000"/>
                  <a:pt x="3365500" y="5892800"/>
                  <a:pt x="3365500" y="5664200"/>
                </a:cubicBezTo>
                <a:lnTo>
                  <a:pt x="3365500" y="5461000"/>
                </a:lnTo>
                <a:cubicBezTo>
                  <a:pt x="3365500" y="5346700"/>
                  <a:pt x="3390900" y="5156200"/>
                  <a:pt x="34163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22400" y="4394200"/>
                </a:cubicBezTo>
                <a:lnTo>
                  <a:pt x="1041400" y="5651500"/>
                </a:lnTo>
                <a:cubicBezTo>
                  <a:pt x="1016000" y="5753100"/>
                  <a:pt x="914400" y="5905500"/>
                  <a:pt x="838200" y="5994400"/>
                </a:cubicBezTo>
                <a:lnTo>
                  <a:pt x="7874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642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63500" y="5041900"/>
                </a:cubicBezTo>
                <a:lnTo>
                  <a:pt x="1282700" y="444500"/>
                </a:lnTo>
                <a:cubicBezTo>
                  <a:pt x="1358900" y="165100"/>
                  <a:pt x="1549400" y="0"/>
                  <a:pt x="1790700" y="0"/>
                </a:cubicBezTo>
                <a:cubicBezTo>
                  <a:pt x="2006600" y="0"/>
                  <a:pt x="2171700" y="114300"/>
                  <a:pt x="2260600" y="330200"/>
                </a:cubicBezTo>
                <a:cubicBezTo>
                  <a:pt x="22987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86000" y="1143000"/>
                  <a:pt x="2235200" y="1257300"/>
                </a:cubicBezTo>
                <a:lnTo>
                  <a:pt x="1981200" y="1943100"/>
                </a:lnTo>
                <a:cubicBezTo>
                  <a:pt x="1841500" y="2298700"/>
                  <a:pt x="1892300" y="2514600"/>
                  <a:pt x="2108200" y="2514600"/>
                </a:cubicBezTo>
                <a:close/>
                <a:moveTo>
                  <a:pt x="36449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5" name="Freeform 3605"/>
          <p:cNvSpPr/>
          <p:nvPr/>
        </p:nvSpPr>
        <p:spPr>
          <a:xfrm rot="0" flipH="0" flipV="0">
            <a:off x="27795973" y="19693966"/>
            <a:ext cx="82499" cy="90417"/>
          </a:xfrm>
          <a:custGeom>
            <a:pathLst>
              <a:path w="5689600" h="6235700">
                <a:moveTo>
                  <a:pt x="2108200" y="2514600"/>
                </a:moveTo>
                <a:lnTo>
                  <a:pt x="3898900" y="2514600"/>
                </a:lnTo>
                <a:cubicBezTo>
                  <a:pt x="4152900" y="2514600"/>
                  <a:pt x="4203700" y="2476500"/>
                  <a:pt x="4254500" y="2184400"/>
                </a:cubicBezTo>
                <a:lnTo>
                  <a:pt x="4267200" y="2057400"/>
                </a:lnTo>
                <a:cubicBezTo>
                  <a:pt x="4292600" y="1943100"/>
                  <a:pt x="4318000" y="1803400"/>
                  <a:pt x="4318000" y="1752600"/>
                </a:cubicBezTo>
                <a:cubicBezTo>
                  <a:pt x="4318000" y="1714500"/>
                  <a:pt x="4330700" y="1587500"/>
                  <a:pt x="4343400" y="1485900"/>
                </a:cubicBezTo>
                <a:lnTo>
                  <a:pt x="4368800" y="1282700"/>
                </a:lnTo>
                <a:cubicBezTo>
                  <a:pt x="4394200" y="1181100"/>
                  <a:pt x="4432300" y="1028700"/>
                  <a:pt x="44704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59300" y="546100"/>
                </a:lnTo>
                <a:cubicBezTo>
                  <a:pt x="4559300" y="444500"/>
                  <a:pt x="4635500" y="304800"/>
                  <a:pt x="4724400" y="215900"/>
                </a:cubicBezTo>
                <a:lnTo>
                  <a:pt x="4800600" y="139700"/>
                </a:lnTo>
                <a:cubicBezTo>
                  <a:pt x="4876800" y="63500"/>
                  <a:pt x="5041900" y="0"/>
                  <a:pt x="5156200" y="0"/>
                </a:cubicBezTo>
                <a:lnTo>
                  <a:pt x="5257800" y="0"/>
                </a:lnTo>
                <a:cubicBezTo>
                  <a:pt x="5524500" y="0"/>
                  <a:pt x="5689600" y="152400"/>
                  <a:pt x="5664200" y="393700"/>
                </a:cubicBezTo>
                <a:lnTo>
                  <a:pt x="5613400" y="965200"/>
                </a:lnTo>
                <a:cubicBezTo>
                  <a:pt x="5600700" y="1079500"/>
                  <a:pt x="5575300" y="1257300"/>
                  <a:pt x="5549900" y="1371600"/>
                </a:cubicBezTo>
                <a:lnTo>
                  <a:pt x="4660900" y="4991100"/>
                </a:lnTo>
                <a:cubicBezTo>
                  <a:pt x="4635500" y="5105400"/>
                  <a:pt x="4584700" y="5270500"/>
                  <a:pt x="4533900" y="5372100"/>
                </a:cubicBezTo>
                <a:lnTo>
                  <a:pt x="4419600" y="5664200"/>
                </a:lnTo>
                <a:cubicBezTo>
                  <a:pt x="4381500" y="5765800"/>
                  <a:pt x="4279900" y="5905500"/>
                  <a:pt x="4203700" y="5994400"/>
                </a:cubicBezTo>
                <a:lnTo>
                  <a:pt x="4152900" y="6045200"/>
                </a:lnTo>
                <a:cubicBezTo>
                  <a:pt x="3975100" y="6223000"/>
                  <a:pt x="3848100" y="6235700"/>
                  <a:pt x="3644900" y="6108700"/>
                </a:cubicBezTo>
                <a:cubicBezTo>
                  <a:pt x="3416300" y="5969000"/>
                  <a:pt x="3365500" y="5892800"/>
                  <a:pt x="3365500" y="5664200"/>
                </a:cubicBezTo>
                <a:lnTo>
                  <a:pt x="3365500" y="5461000"/>
                </a:lnTo>
                <a:cubicBezTo>
                  <a:pt x="3365500" y="5346700"/>
                  <a:pt x="3390900" y="5156200"/>
                  <a:pt x="34163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22400" y="4394200"/>
                </a:cubicBezTo>
                <a:lnTo>
                  <a:pt x="1041400" y="5651500"/>
                </a:lnTo>
                <a:cubicBezTo>
                  <a:pt x="1016000" y="5753100"/>
                  <a:pt x="914400" y="5905500"/>
                  <a:pt x="838200" y="5994400"/>
                </a:cubicBezTo>
                <a:lnTo>
                  <a:pt x="7874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642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63500" y="5041900"/>
                </a:cubicBezTo>
                <a:lnTo>
                  <a:pt x="1282700" y="444500"/>
                </a:lnTo>
                <a:cubicBezTo>
                  <a:pt x="1358900" y="165100"/>
                  <a:pt x="1549400" y="0"/>
                  <a:pt x="1790700" y="0"/>
                </a:cubicBezTo>
                <a:cubicBezTo>
                  <a:pt x="2006600" y="0"/>
                  <a:pt x="2171700" y="114300"/>
                  <a:pt x="2260600" y="330200"/>
                </a:cubicBezTo>
                <a:cubicBezTo>
                  <a:pt x="22987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86000" y="1143000"/>
                  <a:pt x="2235200" y="1257300"/>
                </a:cubicBezTo>
                <a:lnTo>
                  <a:pt x="1981200" y="1943100"/>
                </a:lnTo>
                <a:cubicBezTo>
                  <a:pt x="1841500" y="2298700"/>
                  <a:pt x="1892300" y="2514600"/>
                  <a:pt x="2108200" y="2514600"/>
                </a:cubicBezTo>
                <a:close/>
                <a:moveTo>
                  <a:pt x="36449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6" name="Freeform 3606"/>
          <p:cNvSpPr/>
          <p:nvPr/>
        </p:nvSpPr>
        <p:spPr>
          <a:xfrm rot="0" flipH="0" flipV="0">
            <a:off x="27887296" y="19692677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7" name="Freeform 3607"/>
          <p:cNvSpPr/>
          <p:nvPr/>
        </p:nvSpPr>
        <p:spPr>
          <a:xfrm rot="0" flipH="0" flipV="0">
            <a:off x="27969598" y="19691572"/>
            <a:ext cx="79184" cy="92443"/>
          </a:xfrm>
          <a:custGeom>
            <a:pathLst>
              <a:path w="5461000" h="6375400">
                <a:moveTo>
                  <a:pt x="4013200" y="3263900"/>
                </a:moveTo>
                <a:lnTo>
                  <a:pt x="1841500" y="4178300"/>
                </a:lnTo>
                <a:cubicBezTo>
                  <a:pt x="1358900" y="4381500"/>
                  <a:pt x="1206500" y="4533900"/>
                  <a:pt x="1206500" y="4800600"/>
                </a:cubicBezTo>
                <a:cubicBezTo>
                  <a:pt x="1206500" y="5207000"/>
                  <a:pt x="1485900" y="5295900"/>
                  <a:pt x="2336800" y="5156200"/>
                </a:cubicBezTo>
                <a:lnTo>
                  <a:pt x="2755900" y="5080000"/>
                </a:lnTo>
                <a:cubicBezTo>
                  <a:pt x="2971800" y="5041900"/>
                  <a:pt x="3314700" y="4965700"/>
                  <a:pt x="3517900" y="4914900"/>
                </a:cubicBezTo>
                <a:cubicBezTo>
                  <a:pt x="4013200" y="4762500"/>
                  <a:pt x="4127500" y="4775200"/>
                  <a:pt x="4394200" y="5041900"/>
                </a:cubicBezTo>
                <a:cubicBezTo>
                  <a:pt x="4521200" y="5168900"/>
                  <a:pt x="4470400" y="5638800"/>
                  <a:pt x="4305300" y="5803900"/>
                </a:cubicBezTo>
                <a:cubicBezTo>
                  <a:pt x="4140200" y="5956300"/>
                  <a:pt x="3746500" y="6045200"/>
                  <a:pt x="3048000" y="6083300"/>
                </a:cubicBezTo>
                <a:lnTo>
                  <a:pt x="2171700" y="6121400"/>
                </a:lnTo>
                <a:cubicBezTo>
                  <a:pt x="1943100" y="6121400"/>
                  <a:pt x="1714500" y="6184900"/>
                  <a:pt x="1676400" y="6261100"/>
                </a:cubicBezTo>
                <a:cubicBezTo>
                  <a:pt x="1638300" y="6324600"/>
                  <a:pt x="1511300" y="6375400"/>
                  <a:pt x="1409700" y="6375400"/>
                </a:cubicBezTo>
                <a:cubicBezTo>
                  <a:pt x="1295400" y="6375400"/>
                  <a:pt x="1181100" y="6324600"/>
                  <a:pt x="1143000" y="6273800"/>
                </a:cubicBezTo>
                <a:cubicBezTo>
                  <a:pt x="1104900" y="6210300"/>
                  <a:pt x="965200" y="6159500"/>
                  <a:pt x="825500" y="6159500"/>
                </a:cubicBezTo>
                <a:cubicBezTo>
                  <a:pt x="685800" y="6159500"/>
                  <a:pt x="571500" y="6121400"/>
                  <a:pt x="571500" y="6057900"/>
                </a:cubicBezTo>
                <a:cubicBezTo>
                  <a:pt x="571500" y="6007100"/>
                  <a:pt x="533400" y="5956300"/>
                  <a:pt x="469900" y="5956300"/>
                </a:cubicBezTo>
                <a:cubicBezTo>
                  <a:pt x="406400" y="5956300"/>
                  <a:pt x="292100" y="5803900"/>
                  <a:pt x="203200" y="5613400"/>
                </a:cubicBezTo>
                <a:cubicBezTo>
                  <a:pt x="25400" y="5219700"/>
                  <a:pt x="0" y="4521200"/>
                  <a:pt x="152400" y="4419600"/>
                </a:cubicBezTo>
                <a:cubicBezTo>
                  <a:pt x="215900" y="4381500"/>
                  <a:pt x="292100" y="4267200"/>
                  <a:pt x="304800" y="4165600"/>
                </a:cubicBezTo>
                <a:cubicBezTo>
                  <a:pt x="393700" y="3822700"/>
                  <a:pt x="584200" y="3568700"/>
                  <a:pt x="838200" y="3479800"/>
                </a:cubicBezTo>
                <a:cubicBezTo>
                  <a:pt x="927100" y="3454400"/>
                  <a:pt x="1028700" y="3378200"/>
                  <a:pt x="1066800" y="3327400"/>
                </a:cubicBezTo>
                <a:cubicBezTo>
                  <a:pt x="1092200" y="3263900"/>
                  <a:pt x="1219200" y="3225800"/>
                  <a:pt x="1320800" y="3225800"/>
                </a:cubicBezTo>
                <a:cubicBezTo>
                  <a:pt x="1435100" y="3225800"/>
                  <a:pt x="1676400" y="3124200"/>
                  <a:pt x="1866900" y="3009900"/>
                </a:cubicBezTo>
                <a:cubicBezTo>
                  <a:pt x="2044700" y="2895600"/>
                  <a:pt x="2286000" y="2806700"/>
                  <a:pt x="2387600" y="2806700"/>
                </a:cubicBezTo>
                <a:cubicBezTo>
                  <a:pt x="2489200" y="2806700"/>
                  <a:pt x="2730500" y="2705100"/>
                  <a:pt x="2908300" y="2590800"/>
                </a:cubicBezTo>
                <a:cubicBezTo>
                  <a:pt x="3098800" y="2463800"/>
                  <a:pt x="3441700" y="2324100"/>
                  <a:pt x="3657600" y="2260600"/>
                </a:cubicBezTo>
                <a:cubicBezTo>
                  <a:pt x="4178300" y="2120900"/>
                  <a:pt x="4254500" y="2032000"/>
                  <a:pt x="4254500" y="1625600"/>
                </a:cubicBezTo>
                <a:cubicBezTo>
                  <a:pt x="4254500" y="1219200"/>
                  <a:pt x="3886200" y="1130300"/>
                  <a:pt x="3086100" y="1333500"/>
                </a:cubicBezTo>
                <a:lnTo>
                  <a:pt x="3060700" y="1333500"/>
                </a:lnTo>
                <a:cubicBezTo>
                  <a:pt x="2819400" y="1397000"/>
                  <a:pt x="2438400" y="1473200"/>
                  <a:pt x="2197100" y="1511300"/>
                </a:cubicBezTo>
                <a:lnTo>
                  <a:pt x="2019300" y="1536700"/>
                </a:lnTo>
                <a:cubicBezTo>
                  <a:pt x="1778000" y="1574800"/>
                  <a:pt x="1574800" y="1600200"/>
                  <a:pt x="1549400" y="1574800"/>
                </a:cubicBezTo>
                <a:cubicBezTo>
                  <a:pt x="1536700" y="1562100"/>
                  <a:pt x="1524000" y="1397000"/>
                  <a:pt x="1524000" y="1231900"/>
                </a:cubicBezTo>
                <a:cubicBezTo>
                  <a:pt x="1524000" y="736600"/>
                  <a:pt x="1638300" y="584200"/>
                  <a:pt x="2146300" y="431800"/>
                </a:cubicBezTo>
                <a:cubicBezTo>
                  <a:pt x="2235200" y="406400"/>
                  <a:pt x="2413000" y="381000"/>
                  <a:pt x="2540000" y="381000"/>
                </a:cubicBezTo>
                <a:cubicBezTo>
                  <a:pt x="2679700" y="381000"/>
                  <a:pt x="2908300" y="342900"/>
                  <a:pt x="3073400" y="279400"/>
                </a:cubicBezTo>
                <a:cubicBezTo>
                  <a:pt x="3848100" y="0"/>
                  <a:pt x="4927600" y="228600"/>
                  <a:pt x="5156200" y="723900"/>
                </a:cubicBezTo>
                <a:cubicBezTo>
                  <a:pt x="5448300" y="1371600"/>
                  <a:pt x="5461000" y="1752600"/>
                  <a:pt x="5219700" y="2222500"/>
                </a:cubicBezTo>
                <a:lnTo>
                  <a:pt x="5016500" y="2628900"/>
                </a:lnTo>
                <a:cubicBezTo>
                  <a:pt x="4914900" y="2832100"/>
                  <a:pt x="4737100" y="3022600"/>
                  <a:pt x="4610100" y="3048000"/>
                </a:cubicBezTo>
                <a:cubicBezTo>
                  <a:pt x="4495800" y="3086100"/>
                  <a:pt x="4216400" y="3175000"/>
                  <a:pt x="4013200" y="3263900"/>
                </a:cubicBezTo>
                <a:close/>
                <a:moveTo>
                  <a:pt x="29210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8" name="Freeform 3608"/>
          <p:cNvSpPr/>
          <p:nvPr/>
        </p:nvSpPr>
        <p:spPr>
          <a:xfrm rot="0" flipH="0" flipV="0">
            <a:off x="28058898" y="19692677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09" name="Freeform 3609"/>
          <p:cNvSpPr/>
          <p:nvPr/>
        </p:nvSpPr>
        <p:spPr>
          <a:xfrm rot="0" flipH="0" flipV="0">
            <a:off x="28215531" y="19657320"/>
            <a:ext cx="82683" cy="126142"/>
          </a:xfrm>
          <a:custGeom>
            <a:pathLst>
              <a:path w="5702300" h="8699500">
                <a:moveTo>
                  <a:pt x="5575300" y="2082800"/>
                </a:moveTo>
                <a:lnTo>
                  <a:pt x="4432300" y="6578600"/>
                </a:lnTo>
                <a:cubicBezTo>
                  <a:pt x="4381500" y="6807200"/>
                  <a:pt x="4241800" y="7137400"/>
                  <a:pt x="4140200" y="7340600"/>
                </a:cubicBezTo>
                <a:lnTo>
                  <a:pt x="3937000" y="7696200"/>
                </a:lnTo>
                <a:cubicBezTo>
                  <a:pt x="3632200" y="8242300"/>
                  <a:pt x="3022600" y="8597900"/>
                  <a:pt x="2247900" y="8661400"/>
                </a:cubicBezTo>
                <a:lnTo>
                  <a:pt x="1981200" y="8674100"/>
                </a:lnTo>
                <a:cubicBezTo>
                  <a:pt x="1739900" y="8699500"/>
                  <a:pt x="1371600" y="8674100"/>
                  <a:pt x="1168400" y="8610600"/>
                </a:cubicBezTo>
                <a:lnTo>
                  <a:pt x="1066800" y="8585200"/>
                </a:lnTo>
                <a:cubicBezTo>
                  <a:pt x="863600" y="8534400"/>
                  <a:pt x="571500" y="8343900"/>
                  <a:pt x="431800" y="8166100"/>
                </a:cubicBezTo>
                <a:lnTo>
                  <a:pt x="368300" y="8102600"/>
                </a:lnTo>
                <a:cubicBezTo>
                  <a:pt x="50800" y="7734300"/>
                  <a:pt x="0" y="7556500"/>
                  <a:pt x="0" y="6985000"/>
                </a:cubicBezTo>
                <a:lnTo>
                  <a:pt x="0" y="6731000"/>
                </a:lnTo>
                <a:cubicBezTo>
                  <a:pt x="0" y="6489700"/>
                  <a:pt x="50800" y="6134100"/>
                  <a:pt x="114300" y="5918200"/>
                </a:cubicBezTo>
                <a:lnTo>
                  <a:pt x="647700" y="4051300"/>
                </a:lnTo>
                <a:cubicBezTo>
                  <a:pt x="939800" y="3060700"/>
                  <a:pt x="1765300" y="2527300"/>
                  <a:pt x="2984500" y="2527300"/>
                </a:cubicBezTo>
                <a:lnTo>
                  <a:pt x="3886200" y="2527300"/>
                </a:lnTo>
                <a:cubicBezTo>
                  <a:pt x="4445000" y="2527300"/>
                  <a:pt x="4521200" y="2425700"/>
                  <a:pt x="4521200" y="1625600"/>
                </a:cubicBezTo>
                <a:lnTo>
                  <a:pt x="4521200" y="1574800"/>
                </a:lnTo>
                <a:cubicBezTo>
                  <a:pt x="4521200" y="1104900"/>
                  <a:pt x="4445000" y="1054100"/>
                  <a:pt x="3835400" y="1054100"/>
                </a:cubicBezTo>
                <a:lnTo>
                  <a:pt x="3048000" y="1054100"/>
                </a:lnTo>
                <a:cubicBezTo>
                  <a:pt x="2527300" y="1054100"/>
                  <a:pt x="2413000" y="939800"/>
                  <a:pt x="2413000" y="469900"/>
                </a:cubicBezTo>
                <a:cubicBezTo>
                  <a:pt x="2413000" y="266700"/>
                  <a:pt x="2476500" y="76200"/>
                  <a:pt x="2540000" y="50800"/>
                </a:cubicBezTo>
                <a:cubicBezTo>
                  <a:pt x="2616200" y="25400"/>
                  <a:pt x="2857500" y="0"/>
                  <a:pt x="3098800" y="0"/>
                </a:cubicBezTo>
                <a:lnTo>
                  <a:pt x="4305300" y="0"/>
                </a:lnTo>
                <a:cubicBezTo>
                  <a:pt x="4876800" y="0"/>
                  <a:pt x="5308600" y="292100"/>
                  <a:pt x="5499100" y="812800"/>
                </a:cubicBezTo>
                <a:cubicBezTo>
                  <a:pt x="5702300" y="1320800"/>
                  <a:pt x="5702300" y="1536700"/>
                  <a:pt x="5575300" y="2082800"/>
                </a:cubicBezTo>
                <a:close/>
                <a:moveTo>
                  <a:pt x="6197600" y="8775700"/>
                </a:moveTo>
                <a:moveTo>
                  <a:pt x="3886200" y="3568700"/>
                </a:moveTo>
                <a:lnTo>
                  <a:pt x="2882900" y="3568700"/>
                </a:lnTo>
                <a:cubicBezTo>
                  <a:pt x="2768600" y="3568700"/>
                  <a:pt x="2603500" y="3594100"/>
                  <a:pt x="2514600" y="3632200"/>
                </a:cubicBezTo>
                <a:cubicBezTo>
                  <a:pt x="2438400" y="3670300"/>
                  <a:pt x="2298700" y="3708400"/>
                  <a:pt x="2235200" y="3733800"/>
                </a:cubicBezTo>
                <a:cubicBezTo>
                  <a:pt x="2082800" y="3784600"/>
                  <a:pt x="1905000" y="3949700"/>
                  <a:pt x="1739900" y="4191000"/>
                </a:cubicBezTo>
                <a:lnTo>
                  <a:pt x="1625600" y="4343400"/>
                </a:lnTo>
                <a:cubicBezTo>
                  <a:pt x="1562100" y="4432300"/>
                  <a:pt x="1498600" y="4572000"/>
                  <a:pt x="1485900" y="4648200"/>
                </a:cubicBezTo>
                <a:cubicBezTo>
                  <a:pt x="1485900" y="4724400"/>
                  <a:pt x="1447800" y="4851400"/>
                  <a:pt x="1409700" y="4940300"/>
                </a:cubicBezTo>
                <a:cubicBezTo>
                  <a:pt x="1371600" y="5029200"/>
                  <a:pt x="1320800" y="5181600"/>
                  <a:pt x="1295400" y="5295900"/>
                </a:cubicBezTo>
                <a:lnTo>
                  <a:pt x="990600" y="6527800"/>
                </a:lnTo>
                <a:cubicBezTo>
                  <a:pt x="901700" y="6883400"/>
                  <a:pt x="965200" y="7175500"/>
                  <a:pt x="1193800" y="7404100"/>
                </a:cubicBezTo>
                <a:lnTo>
                  <a:pt x="1219200" y="7416800"/>
                </a:lnTo>
                <a:cubicBezTo>
                  <a:pt x="1295400" y="7493000"/>
                  <a:pt x="1460500" y="7569200"/>
                  <a:pt x="1574800" y="7569200"/>
                </a:cubicBezTo>
                <a:lnTo>
                  <a:pt x="2133600" y="7569200"/>
                </a:lnTo>
                <a:cubicBezTo>
                  <a:pt x="2247900" y="7569200"/>
                  <a:pt x="2438400" y="7518400"/>
                  <a:pt x="2565400" y="7467600"/>
                </a:cubicBezTo>
                <a:lnTo>
                  <a:pt x="2603500" y="7454900"/>
                </a:lnTo>
                <a:cubicBezTo>
                  <a:pt x="2857500" y="7340600"/>
                  <a:pt x="2933700" y="7277100"/>
                  <a:pt x="3073400" y="7048500"/>
                </a:cubicBezTo>
                <a:cubicBezTo>
                  <a:pt x="3124200" y="6959600"/>
                  <a:pt x="3213100" y="6807200"/>
                  <a:pt x="3251200" y="6705600"/>
                </a:cubicBezTo>
                <a:lnTo>
                  <a:pt x="3403600" y="6337300"/>
                </a:lnTo>
                <a:cubicBezTo>
                  <a:pt x="3441700" y="6235700"/>
                  <a:pt x="3505200" y="6057900"/>
                  <a:pt x="3530600" y="5956300"/>
                </a:cubicBezTo>
                <a:lnTo>
                  <a:pt x="3721100" y="5080000"/>
                </a:lnTo>
                <a:cubicBezTo>
                  <a:pt x="3746500" y="4978400"/>
                  <a:pt x="3797300" y="4813300"/>
                  <a:pt x="3835400" y="4724400"/>
                </a:cubicBezTo>
                <a:cubicBezTo>
                  <a:pt x="3873500" y="4648200"/>
                  <a:pt x="3924300" y="4483100"/>
                  <a:pt x="3949700" y="4381500"/>
                </a:cubicBezTo>
                <a:lnTo>
                  <a:pt x="4051300" y="3975100"/>
                </a:lnTo>
                <a:cubicBezTo>
                  <a:pt x="4076700" y="3873500"/>
                  <a:pt x="4089400" y="3733800"/>
                  <a:pt x="4089400" y="3683000"/>
                </a:cubicBezTo>
                <a:cubicBezTo>
                  <a:pt x="4089400" y="3619500"/>
                  <a:pt x="4000500" y="3568700"/>
                  <a:pt x="3886200" y="3568700"/>
                </a:cubicBezTo>
                <a:close/>
                <a:moveTo>
                  <a:pt x="47117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0" name="Freeform 3610"/>
          <p:cNvSpPr/>
          <p:nvPr/>
        </p:nvSpPr>
        <p:spPr>
          <a:xfrm rot="0" flipH="0" flipV="0">
            <a:off x="28299693" y="19692677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1" name="Freeform 3611"/>
          <p:cNvSpPr/>
          <p:nvPr/>
        </p:nvSpPr>
        <p:spPr>
          <a:xfrm rot="0" flipH="0" flipV="0">
            <a:off x="28384775" y="19694150"/>
            <a:ext cx="67030" cy="90049"/>
          </a:xfrm>
          <a:custGeom>
            <a:pathLst>
              <a:path w="4622800" h="6210300">
                <a:moveTo>
                  <a:pt x="1371600" y="4965700"/>
                </a:moveTo>
                <a:lnTo>
                  <a:pt x="3048000" y="5130800"/>
                </a:lnTo>
                <a:cubicBezTo>
                  <a:pt x="3251200" y="5143500"/>
                  <a:pt x="3263900" y="5156200"/>
                  <a:pt x="3263900" y="5359400"/>
                </a:cubicBezTo>
                <a:lnTo>
                  <a:pt x="3263900" y="5791200"/>
                </a:lnTo>
                <a:cubicBezTo>
                  <a:pt x="3263900" y="5905500"/>
                  <a:pt x="3200400" y="6007100"/>
                  <a:pt x="3124200" y="6032500"/>
                </a:cubicBezTo>
                <a:cubicBezTo>
                  <a:pt x="3048000" y="6045200"/>
                  <a:pt x="2946400" y="6096000"/>
                  <a:pt x="2908300" y="6134100"/>
                </a:cubicBezTo>
                <a:cubicBezTo>
                  <a:pt x="2870200" y="6172200"/>
                  <a:pt x="2743200" y="6210300"/>
                  <a:pt x="2628900" y="6210300"/>
                </a:cubicBezTo>
                <a:lnTo>
                  <a:pt x="1574800" y="6210300"/>
                </a:lnTo>
                <a:cubicBezTo>
                  <a:pt x="1460500" y="6210300"/>
                  <a:pt x="1346200" y="6159500"/>
                  <a:pt x="1308100" y="6096000"/>
                </a:cubicBezTo>
                <a:cubicBezTo>
                  <a:pt x="1270000" y="6045200"/>
                  <a:pt x="1143000" y="5994400"/>
                  <a:pt x="1028700" y="5994400"/>
                </a:cubicBezTo>
                <a:lnTo>
                  <a:pt x="952500" y="5994400"/>
                </a:lnTo>
                <a:cubicBezTo>
                  <a:pt x="838200" y="5994400"/>
                  <a:pt x="711200" y="5943600"/>
                  <a:pt x="673100" y="5880100"/>
                </a:cubicBezTo>
                <a:cubicBezTo>
                  <a:pt x="635000" y="5829300"/>
                  <a:pt x="533400" y="5753100"/>
                  <a:pt x="457200" y="5727700"/>
                </a:cubicBezTo>
                <a:cubicBezTo>
                  <a:pt x="381000" y="5689600"/>
                  <a:pt x="292100" y="5651500"/>
                  <a:pt x="266700" y="5626100"/>
                </a:cubicBezTo>
                <a:cubicBezTo>
                  <a:pt x="139700" y="5499100"/>
                  <a:pt x="0" y="5016500"/>
                  <a:pt x="0" y="4686300"/>
                </a:cubicBezTo>
                <a:lnTo>
                  <a:pt x="0" y="4635500"/>
                </a:lnTo>
                <a:cubicBezTo>
                  <a:pt x="0" y="4508500"/>
                  <a:pt x="25400" y="4330700"/>
                  <a:pt x="50800" y="4216400"/>
                </a:cubicBezTo>
                <a:lnTo>
                  <a:pt x="762000" y="1511300"/>
                </a:lnTo>
                <a:cubicBezTo>
                  <a:pt x="800100" y="1397000"/>
                  <a:pt x="863600" y="1231900"/>
                  <a:pt x="914400" y="1130300"/>
                </a:cubicBezTo>
                <a:lnTo>
                  <a:pt x="1130300" y="736600"/>
                </a:lnTo>
                <a:cubicBezTo>
                  <a:pt x="1257300" y="508000"/>
                  <a:pt x="1333500" y="431800"/>
                  <a:pt x="1549400" y="368300"/>
                </a:cubicBezTo>
                <a:cubicBezTo>
                  <a:pt x="1651000" y="330200"/>
                  <a:pt x="1803400" y="254000"/>
                  <a:pt x="1892300" y="203200"/>
                </a:cubicBezTo>
                <a:cubicBezTo>
                  <a:pt x="2082800" y="88900"/>
                  <a:pt x="2400300" y="0"/>
                  <a:pt x="2679700" y="0"/>
                </a:cubicBezTo>
                <a:lnTo>
                  <a:pt x="4102100" y="0"/>
                </a:lnTo>
                <a:cubicBezTo>
                  <a:pt x="4508500" y="0"/>
                  <a:pt x="4622800" y="139700"/>
                  <a:pt x="4622800" y="584200"/>
                </a:cubicBezTo>
                <a:lnTo>
                  <a:pt x="4622800" y="635000"/>
                </a:lnTo>
                <a:cubicBezTo>
                  <a:pt x="4622800" y="901700"/>
                  <a:pt x="4470400" y="1054100"/>
                  <a:pt x="4203700" y="1054100"/>
                </a:cubicBezTo>
                <a:lnTo>
                  <a:pt x="2844800" y="1054100"/>
                </a:lnTo>
                <a:cubicBezTo>
                  <a:pt x="2730500" y="1054100"/>
                  <a:pt x="2552700" y="1079500"/>
                  <a:pt x="2451100" y="1117600"/>
                </a:cubicBezTo>
                <a:lnTo>
                  <a:pt x="2324100" y="1168400"/>
                </a:lnTo>
                <a:cubicBezTo>
                  <a:pt x="2082800" y="1244600"/>
                  <a:pt x="2006600" y="1333500"/>
                  <a:pt x="1943100" y="1574800"/>
                </a:cubicBezTo>
                <a:lnTo>
                  <a:pt x="1333500" y="3797300"/>
                </a:lnTo>
                <a:cubicBezTo>
                  <a:pt x="1308100" y="3911600"/>
                  <a:pt x="1257300" y="4000500"/>
                  <a:pt x="1219200" y="4000500"/>
                </a:cubicBezTo>
                <a:cubicBezTo>
                  <a:pt x="1181100" y="4000500"/>
                  <a:pt x="1155700" y="4089400"/>
                  <a:pt x="1155700" y="4203700"/>
                </a:cubicBezTo>
                <a:lnTo>
                  <a:pt x="1155700" y="4737100"/>
                </a:lnTo>
                <a:cubicBezTo>
                  <a:pt x="1155700" y="4940300"/>
                  <a:pt x="1155700" y="4940300"/>
                  <a:pt x="1371600" y="4965700"/>
                </a:cubicBezTo>
                <a:close/>
                <a:moveTo>
                  <a:pt x="8255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2" name="Freeform 3612"/>
          <p:cNvSpPr/>
          <p:nvPr/>
        </p:nvSpPr>
        <p:spPr>
          <a:xfrm rot="0" flipH="0" flipV="0">
            <a:off x="28456783" y="19656767"/>
            <a:ext cx="77158" cy="127247"/>
          </a:xfrm>
          <a:custGeom>
            <a:pathLst>
              <a:path w="5321300" h="8775700">
                <a:moveTo>
                  <a:pt x="279400" y="6400800"/>
                </a:moveTo>
                <a:lnTo>
                  <a:pt x="1612900" y="1473200"/>
                </a:lnTo>
                <a:cubicBezTo>
                  <a:pt x="1790700" y="812800"/>
                  <a:pt x="2006600" y="520700"/>
                  <a:pt x="2451100" y="342900"/>
                </a:cubicBezTo>
                <a:lnTo>
                  <a:pt x="2654300" y="254000"/>
                </a:lnTo>
                <a:cubicBezTo>
                  <a:pt x="3276600" y="0"/>
                  <a:pt x="4076700" y="25400"/>
                  <a:pt x="4483100" y="304800"/>
                </a:cubicBezTo>
                <a:lnTo>
                  <a:pt x="4533900" y="342900"/>
                </a:lnTo>
                <a:cubicBezTo>
                  <a:pt x="5130800" y="762000"/>
                  <a:pt x="5257800" y="1244600"/>
                  <a:pt x="4991100" y="2146300"/>
                </a:cubicBezTo>
                <a:lnTo>
                  <a:pt x="4953000" y="2286000"/>
                </a:lnTo>
                <a:cubicBezTo>
                  <a:pt x="4889500" y="2501900"/>
                  <a:pt x="4787900" y="2705100"/>
                  <a:pt x="4711700" y="2755900"/>
                </a:cubicBezTo>
                <a:cubicBezTo>
                  <a:pt x="4635500" y="2794000"/>
                  <a:pt x="4584700" y="2882900"/>
                  <a:pt x="4584700" y="2933700"/>
                </a:cubicBezTo>
                <a:cubicBezTo>
                  <a:pt x="4584700" y="2984500"/>
                  <a:pt x="4673600" y="3098800"/>
                  <a:pt x="4800600" y="3200400"/>
                </a:cubicBezTo>
                <a:cubicBezTo>
                  <a:pt x="5194300" y="3530600"/>
                  <a:pt x="5321300" y="4381500"/>
                  <a:pt x="5105400" y="5194300"/>
                </a:cubicBezTo>
                <a:lnTo>
                  <a:pt x="4648200" y="6934200"/>
                </a:lnTo>
                <a:cubicBezTo>
                  <a:pt x="4597400" y="7150100"/>
                  <a:pt x="4445000" y="7480300"/>
                  <a:pt x="4318000" y="7658100"/>
                </a:cubicBezTo>
                <a:lnTo>
                  <a:pt x="4229100" y="7797800"/>
                </a:lnTo>
                <a:cubicBezTo>
                  <a:pt x="3835400" y="8382000"/>
                  <a:pt x="3289300" y="8674100"/>
                  <a:pt x="2514600" y="8737600"/>
                </a:cubicBezTo>
                <a:lnTo>
                  <a:pt x="2235200" y="8750300"/>
                </a:lnTo>
                <a:cubicBezTo>
                  <a:pt x="1993900" y="8775700"/>
                  <a:pt x="1625600" y="8750300"/>
                  <a:pt x="1409700" y="8699500"/>
                </a:cubicBezTo>
                <a:lnTo>
                  <a:pt x="1231900" y="8648700"/>
                </a:lnTo>
                <a:cubicBezTo>
                  <a:pt x="444500" y="8458200"/>
                  <a:pt x="0" y="7416800"/>
                  <a:pt x="279400" y="6400800"/>
                </a:cubicBezTo>
                <a:close/>
                <a:moveTo>
                  <a:pt x="2286000" y="8813800"/>
                </a:moveTo>
                <a:moveTo>
                  <a:pt x="3949700" y="1765300"/>
                </a:moveTo>
                <a:lnTo>
                  <a:pt x="3949700" y="1549400"/>
                </a:lnTo>
                <a:cubicBezTo>
                  <a:pt x="3949700" y="1282700"/>
                  <a:pt x="3797300" y="1130300"/>
                  <a:pt x="3530600" y="1130300"/>
                </a:cubicBezTo>
                <a:lnTo>
                  <a:pt x="3479800" y="1130300"/>
                </a:lnTo>
                <a:cubicBezTo>
                  <a:pt x="3200400" y="1130300"/>
                  <a:pt x="3035300" y="1193800"/>
                  <a:pt x="2857500" y="1384300"/>
                </a:cubicBezTo>
                <a:lnTo>
                  <a:pt x="2755900" y="1485900"/>
                </a:lnTo>
                <a:cubicBezTo>
                  <a:pt x="2667000" y="1562100"/>
                  <a:pt x="2578100" y="1701800"/>
                  <a:pt x="2540000" y="1790700"/>
                </a:cubicBezTo>
                <a:lnTo>
                  <a:pt x="2514600" y="1854200"/>
                </a:lnTo>
                <a:cubicBezTo>
                  <a:pt x="2489200" y="1943100"/>
                  <a:pt x="2438400" y="2095500"/>
                  <a:pt x="2413000" y="2197100"/>
                </a:cubicBezTo>
                <a:lnTo>
                  <a:pt x="2413000" y="2235200"/>
                </a:lnTo>
                <a:cubicBezTo>
                  <a:pt x="2387600" y="2336800"/>
                  <a:pt x="2349500" y="2476500"/>
                  <a:pt x="2311400" y="2565400"/>
                </a:cubicBezTo>
                <a:cubicBezTo>
                  <a:pt x="2286000" y="2641600"/>
                  <a:pt x="2349500" y="2705100"/>
                  <a:pt x="2451100" y="2705100"/>
                </a:cubicBezTo>
                <a:cubicBezTo>
                  <a:pt x="2552700" y="2705100"/>
                  <a:pt x="2730500" y="2692400"/>
                  <a:pt x="2857500" y="2667000"/>
                </a:cubicBezTo>
                <a:lnTo>
                  <a:pt x="3035300" y="2641600"/>
                </a:lnTo>
                <a:cubicBezTo>
                  <a:pt x="3441700" y="2578100"/>
                  <a:pt x="3556000" y="2501900"/>
                  <a:pt x="3784600" y="2197100"/>
                </a:cubicBezTo>
                <a:lnTo>
                  <a:pt x="3835400" y="2120900"/>
                </a:lnTo>
                <a:cubicBezTo>
                  <a:pt x="3898900" y="2044700"/>
                  <a:pt x="3949700" y="1879600"/>
                  <a:pt x="3949700" y="1765300"/>
                </a:cubicBezTo>
                <a:close/>
                <a:moveTo>
                  <a:pt x="6921500" y="8813800"/>
                </a:moveTo>
                <a:moveTo>
                  <a:pt x="1574800" y="5372100"/>
                </a:moveTo>
                <a:lnTo>
                  <a:pt x="1270000" y="6604000"/>
                </a:lnTo>
                <a:cubicBezTo>
                  <a:pt x="1193800" y="6896100"/>
                  <a:pt x="1206500" y="7023100"/>
                  <a:pt x="1308100" y="7277100"/>
                </a:cubicBezTo>
                <a:lnTo>
                  <a:pt x="1346200" y="7366000"/>
                </a:lnTo>
                <a:cubicBezTo>
                  <a:pt x="1447800" y="7607300"/>
                  <a:pt x="1524000" y="7645400"/>
                  <a:pt x="1841500" y="7645400"/>
                </a:cubicBezTo>
                <a:lnTo>
                  <a:pt x="2400300" y="7645400"/>
                </a:lnTo>
                <a:cubicBezTo>
                  <a:pt x="2527300" y="7645400"/>
                  <a:pt x="2717800" y="7607300"/>
                  <a:pt x="2844800" y="7543800"/>
                </a:cubicBezTo>
                <a:lnTo>
                  <a:pt x="2882900" y="7531100"/>
                </a:lnTo>
                <a:cubicBezTo>
                  <a:pt x="3136900" y="7429500"/>
                  <a:pt x="3200400" y="7366000"/>
                  <a:pt x="3352800" y="7137400"/>
                </a:cubicBezTo>
                <a:cubicBezTo>
                  <a:pt x="3403600" y="7048500"/>
                  <a:pt x="3479800" y="6883400"/>
                  <a:pt x="3517900" y="6781800"/>
                </a:cubicBezTo>
                <a:lnTo>
                  <a:pt x="3683000" y="6413500"/>
                </a:lnTo>
                <a:cubicBezTo>
                  <a:pt x="3721100" y="6311900"/>
                  <a:pt x="3771900" y="6146800"/>
                  <a:pt x="3810000" y="6032500"/>
                </a:cubicBezTo>
                <a:lnTo>
                  <a:pt x="4114800" y="4800600"/>
                </a:lnTo>
                <a:cubicBezTo>
                  <a:pt x="4229100" y="4318000"/>
                  <a:pt x="4140200" y="3975100"/>
                  <a:pt x="3860800" y="3822700"/>
                </a:cubicBezTo>
                <a:lnTo>
                  <a:pt x="3708400" y="3746500"/>
                </a:lnTo>
                <a:cubicBezTo>
                  <a:pt x="3606800" y="3695700"/>
                  <a:pt x="3429000" y="3657600"/>
                  <a:pt x="3314700" y="3657600"/>
                </a:cubicBezTo>
                <a:lnTo>
                  <a:pt x="3162300" y="3657600"/>
                </a:lnTo>
                <a:cubicBezTo>
                  <a:pt x="3035300" y="3657600"/>
                  <a:pt x="2857500" y="3695700"/>
                  <a:pt x="2743200" y="3746500"/>
                </a:cubicBezTo>
                <a:lnTo>
                  <a:pt x="2476500" y="3873500"/>
                </a:lnTo>
                <a:cubicBezTo>
                  <a:pt x="2146300" y="4025900"/>
                  <a:pt x="2044700" y="4152900"/>
                  <a:pt x="1854200" y="4610100"/>
                </a:cubicBezTo>
                <a:lnTo>
                  <a:pt x="1689100" y="4991100"/>
                </a:lnTo>
                <a:cubicBezTo>
                  <a:pt x="1651000" y="5092700"/>
                  <a:pt x="1600200" y="5257800"/>
                  <a:pt x="1574800" y="5372100"/>
                </a:cubicBezTo>
                <a:close/>
                <a:moveTo>
                  <a:pt x="33147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3" name="Freeform 3613"/>
          <p:cNvSpPr/>
          <p:nvPr/>
        </p:nvSpPr>
        <p:spPr>
          <a:xfrm rot="0" flipH="0" flipV="0">
            <a:off x="28540759" y="19656583"/>
            <a:ext cx="43275" cy="126511"/>
          </a:xfrm>
          <a:custGeom>
            <a:pathLst>
              <a:path w="2984500" h="8724900">
                <a:moveTo>
                  <a:pt x="2438400" y="1473200"/>
                </a:moveTo>
                <a:lnTo>
                  <a:pt x="2120900" y="1473200"/>
                </a:lnTo>
                <a:cubicBezTo>
                  <a:pt x="2006600" y="1473200"/>
                  <a:pt x="1866900" y="1422400"/>
                  <a:pt x="1803400" y="1371600"/>
                </a:cubicBezTo>
                <a:cubicBezTo>
                  <a:pt x="1689100" y="1244600"/>
                  <a:pt x="1663700" y="927100"/>
                  <a:pt x="1765300" y="660400"/>
                </a:cubicBezTo>
                <a:lnTo>
                  <a:pt x="1803400" y="533400"/>
                </a:lnTo>
                <a:cubicBezTo>
                  <a:pt x="1892300" y="304800"/>
                  <a:pt x="1981200" y="215900"/>
                  <a:pt x="2120900" y="215900"/>
                </a:cubicBezTo>
                <a:cubicBezTo>
                  <a:pt x="2171700" y="215900"/>
                  <a:pt x="2222500" y="165100"/>
                  <a:pt x="2222500" y="101600"/>
                </a:cubicBezTo>
                <a:cubicBezTo>
                  <a:pt x="2222500" y="50800"/>
                  <a:pt x="2324100" y="0"/>
                  <a:pt x="2438400" y="0"/>
                </a:cubicBezTo>
                <a:lnTo>
                  <a:pt x="2540000" y="0"/>
                </a:lnTo>
                <a:cubicBezTo>
                  <a:pt x="2654300" y="0"/>
                  <a:pt x="2794000" y="101600"/>
                  <a:pt x="2844800" y="228600"/>
                </a:cubicBezTo>
                <a:lnTo>
                  <a:pt x="2870200" y="266700"/>
                </a:lnTo>
                <a:cubicBezTo>
                  <a:pt x="2971800" y="533400"/>
                  <a:pt x="2984500" y="762000"/>
                  <a:pt x="2895600" y="1028700"/>
                </a:cubicBezTo>
                <a:lnTo>
                  <a:pt x="2857500" y="1143000"/>
                </a:lnTo>
                <a:cubicBezTo>
                  <a:pt x="2755900" y="1409700"/>
                  <a:pt x="2679700" y="1473200"/>
                  <a:pt x="2438400" y="1473200"/>
                </a:cubicBezTo>
                <a:close/>
                <a:moveTo>
                  <a:pt x="7162800" y="8826500"/>
                </a:moveTo>
                <a:moveTo>
                  <a:pt x="2171700" y="3670300"/>
                </a:moveTo>
                <a:lnTo>
                  <a:pt x="1054100" y="8166100"/>
                </a:lnTo>
                <a:cubicBezTo>
                  <a:pt x="977900" y="8483600"/>
                  <a:pt x="673100" y="8724900"/>
                  <a:pt x="355600" y="8724900"/>
                </a:cubicBezTo>
                <a:cubicBezTo>
                  <a:pt x="292100" y="8724900"/>
                  <a:pt x="190500" y="8623300"/>
                  <a:pt x="127000" y="8496300"/>
                </a:cubicBezTo>
                <a:lnTo>
                  <a:pt x="114300" y="8458200"/>
                </a:lnTo>
                <a:cubicBezTo>
                  <a:pt x="12700" y="8216900"/>
                  <a:pt x="0" y="8115300"/>
                  <a:pt x="50800" y="7785100"/>
                </a:cubicBezTo>
                <a:lnTo>
                  <a:pt x="190500" y="6769100"/>
                </a:lnTo>
                <a:cubicBezTo>
                  <a:pt x="203200" y="6654800"/>
                  <a:pt x="241300" y="6477000"/>
                  <a:pt x="266700" y="6362700"/>
                </a:cubicBezTo>
                <a:lnTo>
                  <a:pt x="990600" y="3403600"/>
                </a:lnTo>
                <a:cubicBezTo>
                  <a:pt x="1016000" y="3289300"/>
                  <a:pt x="1079500" y="3124200"/>
                  <a:pt x="1143000" y="3022600"/>
                </a:cubicBezTo>
                <a:lnTo>
                  <a:pt x="1244600" y="2819400"/>
                </a:lnTo>
                <a:cubicBezTo>
                  <a:pt x="1346200" y="2641600"/>
                  <a:pt x="1549400" y="2527300"/>
                  <a:pt x="1778000" y="2527300"/>
                </a:cubicBezTo>
                <a:cubicBezTo>
                  <a:pt x="1854200" y="2527300"/>
                  <a:pt x="1905000" y="2565400"/>
                  <a:pt x="1905000" y="2628900"/>
                </a:cubicBezTo>
                <a:cubicBezTo>
                  <a:pt x="1905000" y="2679700"/>
                  <a:pt x="1955800" y="2730500"/>
                  <a:pt x="2019300" y="2730500"/>
                </a:cubicBezTo>
                <a:cubicBezTo>
                  <a:pt x="2133600" y="2730500"/>
                  <a:pt x="2222500" y="2984500"/>
                  <a:pt x="2222500" y="3289300"/>
                </a:cubicBezTo>
                <a:cubicBezTo>
                  <a:pt x="2222500" y="3390900"/>
                  <a:pt x="2197100" y="3556000"/>
                  <a:pt x="2171700" y="3670300"/>
                </a:cubicBezTo>
                <a:close/>
                <a:moveTo>
                  <a:pt x="49657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4" name="Freeform 3614"/>
          <p:cNvSpPr/>
          <p:nvPr/>
        </p:nvSpPr>
        <p:spPr>
          <a:xfrm rot="0" flipH="0" flipV="0">
            <a:off x="28582566" y="19657320"/>
            <a:ext cx="82683" cy="126142"/>
          </a:xfrm>
          <a:custGeom>
            <a:pathLst>
              <a:path w="5702300" h="8699500">
                <a:moveTo>
                  <a:pt x="5575300" y="2082800"/>
                </a:moveTo>
                <a:lnTo>
                  <a:pt x="4432300" y="6578600"/>
                </a:lnTo>
                <a:cubicBezTo>
                  <a:pt x="4381500" y="6807200"/>
                  <a:pt x="4241800" y="7137400"/>
                  <a:pt x="4140200" y="7340600"/>
                </a:cubicBezTo>
                <a:lnTo>
                  <a:pt x="3937000" y="7696200"/>
                </a:lnTo>
                <a:cubicBezTo>
                  <a:pt x="3632200" y="8242300"/>
                  <a:pt x="3022600" y="8597900"/>
                  <a:pt x="2247900" y="8661400"/>
                </a:cubicBezTo>
                <a:lnTo>
                  <a:pt x="1981200" y="8674100"/>
                </a:lnTo>
                <a:cubicBezTo>
                  <a:pt x="1739900" y="8699500"/>
                  <a:pt x="1371600" y="8674100"/>
                  <a:pt x="1168400" y="8610600"/>
                </a:cubicBezTo>
                <a:lnTo>
                  <a:pt x="1066800" y="8585200"/>
                </a:lnTo>
                <a:cubicBezTo>
                  <a:pt x="863600" y="8534400"/>
                  <a:pt x="571500" y="8343900"/>
                  <a:pt x="431800" y="8166100"/>
                </a:cubicBezTo>
                <a:lnTo>
                  <a:pt x="368300" y="8102600"/>
                </a:lnTo>
                <a:cubicBezTo>
                  <a:pt x="50800" y="7734300"/>
                  <a:pt x="0" y="7556500"/>
                  <a:pt x="0" y="6985000"/>
                </a:cubicBezTo>
                <a:lnTo>
                  <a:pt x="0" y="6731000"/>
                </a:lnTo>
                <a:cubicBezTo>
                  <a:pt x="0" y="6489700"/>
                  <a:pt x="50800" y="6134100"/>
                  <a:pt x="114300" y="5918200"/>
                </a:cubicBezTo>
                <a:lnTo>
                  <a:pt x="647700" y="4051300"/>
                </a:lnTo>
                <a:cubicBezTo>
                  <a:pt x="939800" y="3060700"/>
                  <a:pt x="1765300" y="2527300"/>
                  <a:pt x="2984500" y="2527300"/>
                </a:cubicBezTo>
                <a:lnTo>
                  <a:pt x="3886200" y="2527300"/>
                </a:lnTo>
                <a:cubicBezTo>
                  <a:pt x="4445000" y="2527300"/>
                  <a:pt x="4521200" y="2425700"/>
                  <a:pt x="4521200" y="1625600"/>
                </a:cubicBezTo>
                <a:lnTo>
                  <a:pt x="4521200" y="1574800"/>
                </a:lnTo>
                <a:cubicBezTo>
                  <a:pt x="4521200" y="1104900"/>
                  <a:pt x="4445000" y="1054100"/>
                  <a:pt x="3835400" y="1054100"/>
                </a:cubicBezTo>
                <a:lnTo>
                  <a:pt x="3048000" y="1054100"/>
                </a:lnTo>
                <a:cubicBezTo>
                  <a:pt x="2527300" y="1054100"/>
                  <a:pt x="2413000" y="939800"/>
                  <a:pt x="2413000" y="469900"/>
                </a:cubicBezTo>
                <a:cubicBezTo>
                  <a:pt x="2413000" y="266700"/>
                  <a:pt x="2476500" y="76200"/>
                  <a:pt x="2540000" y="50800"/>
                </a:cubicBezTo>
                <a:cubicBezTo>
                  <a:pt x="2616200" y="25400"/>
                  <a:pt x="2857500" y="0"/>
                  <a:pt x="3098800" y="0"/>
                </a:cubicBezTo>
                <a:lnTo>
                  <a:pt x="4305300" y="0"/>
                </a:lnTo>
                <a:cubicBezTo>
                  <a:pt x="4876800" y="0"/>
                  <a:pt x="5308600" y="292100"/>
                  <a:pt x="5499100" y="812800"/>
                </a:cubicBezTo>
                <a:cubicBezTo>
                  <a:pt x="5702300" y="1320800"/>
                  <a:pt x="5702300" y="1536700"/>
                  <a:pt x="5575300" y="2082800"/>
                </a:cubicBezTo>
                <a:close/>
                <a:moveTo>
                  <a:pt x="6197600" y="8775700"/>
                </a:moveTo>
                <a:moveTo>
                  <a:pt x="3886200" y="3568700"/>
                </a:moveTo>
                <a:lnTo>
                  <a:pt x="2882900" y="3568700"/>
                </a:lnTo>
                <a:cubicBezTo>
                  <a:pt x="2768600" y="3568700"/>
                  <a:pt x="2603500" y="3594100"/>
                  <a:pt x="2514600" y="3632200"/>
                </a:cubicBezTo>
                <a:cubicBezTo>
                  <a:pt x="2438400" y="3670300"/>
                  <a:pt x="2298700" y="3708400"/>
                  <a:pt x="2235200" y="3733800"/>
                </a:cubicBezTo>
                <a:cubicBezTo>
                  <a:pt x="2082800" y="3784600"/>
                  <a:pt x="1905000" y="3949700"/>
                  <a:pt x="1739900" y="4191000"/>
                </a:cubicBezTo>
                <a:lnTo>
                  <a:pt x="1625600" y="4343400"/>
                </a:lnTo>
                <a:cubicBezTo>
                  <a:pt x="1562100" y="4432300"/>
                  <a:pt x="1498600" y="4572000"/>
                  <a:pt x="1485900" y="4648200"/>
                </a:cubicBezTo>
                <a:cubicBezTo>
                  <a:pt x="1485900" y="4724400"/>
                  <a:pt x="1447800" y="4851400"/>
                  <a:pt x="1409700" y="4940300"/>
                </a:cubicBezTo>
                <a:cubicBezTo>
                  <a:pt x="1371600" y="5029200"/>
                  <a:pt x="1320800" y="5181600"/>
                  <a:pt x="1295400" y="5295900"/>
                </a:cubicBezTo>
                <a:lnTo>
                  <a:pt x="990600" y="6527800"/>
                </a:lnTo>
                <a:cubicBezTo>
                  <a:pt x="901700" y="6883400"/>
                  <a:pt x="965200" y="7175500"/>
                  <a:pt x="1193800" y="7404100"/>
                </a:cubicBezTo>
                <a:lnTo>
                  <a:pt x="1219200" y="7416800"/>
                </a:lnTo>
                <a:cubicBezTo>
                  <a:pt x="1295400" y="7493000"/>
                  <a:pt x="1460500" y="7569200"/>
                  <a:pt x="1574800" y="7569200"/>
                </a:cubicBezTo>
                <a:lnTo>
                  <a:pt x="2133600" y="7569200"/>
                </a:lnTo>
                <a:cubicBezTo>
                  <a:pt x="2247900" y="7569200"/>
                  <a:pt x="2438400" y="7518400"/>
                  <a:pt x="2565400" y="7467600"/>
                </a:cubicBezTo>
                <a:lnTo>
                  <a:pt x="2603500" y="7454900"/>
                </a:lnTo>
                <a:cubicBezTo>
                  <a:pt x="2857500" y="7340600"/>
                  <a:pt x="2933700" y="7277100"/>
                  <a:pt x="3073400" y="7048500"/>
                </a:cubicBezTo>
                <a:cubicBezTo>
                  <a:pt x="3124200" y="6959600"/>
                  <a:pt x="3213100" y="6807200"/>
                  <a:pt x="3251200" y="6705600"/>
                </a:cubicBezTo>
                <a:lnTo>
                  <a:pt x="3403600" y="6337300"/>
                </a:lnTo>
                <a:cubicBezTo>
                  <a:pt x="3441700" y="6235700"/>
                  <a:pt x="3505200" y="6057900"/>
                  <a:pt x="3530600" y="5956300"/>
                </a:cubicBezTo>
                <a:lnTo>
                  <a:pt x="3721100" y="5080000"/>
                </a:lnTo>
                <a:cubicBezTo>
                  <a:pt x="3746500" y="4978400"/>
                  <a:pt x="3797300" y="4813300"/>
                  <a:pt x="3835400" y="4724400"/>
                </a:cubicBezTo>
                <a:cubicBezTo>
                  <a:pt x="3873500" y="4648200"/>
                  <a:pt x="3924300" y="4483100"/>
                  <a:pt x="3949700" y="4381500"/>
                </a:cubicBezTo>
                <a:lnTo>
                  <a:pt x="4051300" y="3975100"/>
                </a:lnTo>
                <a:cubicBezTo>
                  <a:pt x="4076700" y="3873500"/>
                  <a:pt x="4089400" y="3733800"/>
                  <a:pt x="4089400" y="3683000"/>
                </a:cubicBezTo>
                <a:cubicBezTo>
                  <a:pt x="4089400" y="3619500"/>
                  <a:pt x="4000500" y="3568700"/>
                  <a:pt x="3886200" y="3568700"/>
                </a:cubicBezTo>
                <a:close/>
                <a:moveTo>
                  <a:pt x="47117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5" name="Freeform 3615"/>
          <p:cNvSpPr/>
          <p:nvPr/>
        </p:nvSpPr>
        <p:spPr>
          <a:xfrm rot="0" flipH="0" flipV="0">
            <a:off x="28658625" y="19694150"/>
            <a:ext cx="87287" cy="126511"/>
          </a:xfrm>
          <a:custGeom>
            <a:pathLst>
              <a:path w="6019800" h="8724900">
                <a:moveTo>
                  <a:pt x="5918200" y="1143000"/>
                </a:moveTo>
                <a:lnTo>
                  <a:pt x="4267200" y="7226300"/>
                </a:lnTo>
                <a:cubicBezTo>
                  <a:pt x="4064000" y="7950200"/>
                  <a:pt x="3721100" y="8343900"/>
                  <a:pt x="3086100" y="8547100"/>
                </a:cubicBezTo>
                <a:lnTo>
                  <a:pt x="2997200" y="8585200"/>
                </a:lnTo>
                <a:cubicBezTo>
                  <a:pt x="2743200" y="8661400"/>
                  <a:pt x="2349500" y="8724900"/>
                  <a:pt x="2120900" y="8724900"/>
                </a:cubicBezTo>
                <a:lnTo>
                  <a:pt x="660400" y="8724900"/>
                </a:lnTo>
                <a:cubicBezTo>
                  <a:pt x="431800" y="8724900"/>
                  <a:pt x="190500" y="8686800"/>
                  <a:pt x="139700" y="8623300"/>
                </a:cubicBezTo>
                <a:cubicBezTo>
                  <a:pt x="0" y="8483600"/>
                  <a:pt x="0" y="7924800"/>
                  <a:pt x="139700" y="7785100"/>
                </a:cubicBezTo>
                <a:cubicBezTo>
                  <a:pt x="190500" y="7721600"/>
                  <a:pt x="431800" y="7683500"/>
                  <a:pt x="660400" y="7683500"/>
                </a:cubicBezTo>
                <a:lnTo>
                  <a:pt x="2032000" y="7683500"/>
                </a:lnTo>
                <a:cubicBezTo>
                  <a:pt x="2781300" y="7683500"/>
                  <a:pt x="3289300" y="7226300"/>
                  <a:pt x="3289300" y="6553200"/>
                </a:cubicBezTo>
                <a:cubicBezTo>
                  <a:pt x="3289300" y="6413500"/>
                  <a:pt x="3263900" y="6286500"/>
                  <a:pt x="3238500" y="6261100"/>
                </a:cubicBezTo>
                <a:cubicBezTo>
                  <a:pt x="3213100" y="6235700"/>
                  <a:pt x="2997200" y="6210300"/>
                  <a:pt x="2768600" y="6210300"/>
                </a:cubicBezTo>
                <a:lnTo>
                  <a:pt x="2133600" y="6210300"/>
                </a:lnTo>
                <a:cubicBezTo>
                  <a:pt x="1905000" y="6210300"/>
                  <a:pt x="1536700" y="6134100"/>
                  <a:pt x="1320800" y="6045200"/>
                </a:cubicBezTo>
                <a:cubicBezTo>
                  <a:pt x="1104900" y="5956300"/>
                  <a:pt x="901700" y="5867400"/>
                  <a:pt x="850900" y="5854700"/>
                </a:cubicBezTo>
                <a:cubicBezTo>
                  <a:pt x="723900" y="5816600"/>
                  <a:pt x="558800" y="5257800"/>
                  <a:pt x="558800" y="4838700"/>
                </a:cubicBezTo>
                <a:lnTo>
                  <a:pt x="558800" y="4318000"/>
                </a:lnTo>
                <a:cubicBezTo>
                  <a:pt x="558800" y="4089400"/>
                  <a:pt x="609600" y="3721100"/>
                  <a:pt x="673100" y="3492500"/>
                </a:cubicBezTo>
                <a:lnTo>
                  <a:pt x="1371600" y="977900"/>
                </a:lnTo>
                <a:cubicBezTo>
                  <a:pt x="1562100" y="304800"/>
                  <a:pt x="1752600" y="0"/>
                  <a:pt x="1993900" y="0"/>
                </a:cubicBezTo>
                <a:cubicBezTo>
                  <a:pt x="2133600" y="0"/>
                  <a:pt x="2311400" y="101600"/>
                  <a:pt x="2400300" y="228600"/>
                </a:cubicBezTo>
                <a:cubicBezTo>
                  <a:pt x="2578100" y="495300"/>
                  <a:pt x="2590800" y="711200"/>
                  <a:pt x="2438400" y="1257300"/>
                </a:cubicBezTo>
                <a:lnTo>
                  <a:pt x="1727200" y="3746500"/>
                </a:lnTo>
                <a:cubicBezTo>
                  <a:pt x="1600200" y="4165600"/>
                  <a:pt x="1562100" y="4902200"/>
                  <a:pt x="1663700" y="5003800"/>
                </a:cubicBezTo>
                <a:cubicBezTo>
                  <a:pt x="1689100" y="5029200"/>
                  <a:pt x="1905000" y="5054600"/>
                  <a:pt x="2133600" y="5054600"/>
                </a:cubicBezTo>
                <a:lnTo>
                  <a:pt x="3187700" y="5054600"/>
                </a:lnTo>
                <a:cubicBezTo>
                  <a:pt x="3683000" y="5054600"/>
                  <a:pt x="3683000" y="5054600"/>
                  <a:pt x="3822700" y="4533900"/>
                </a:cubicBezTo>
                <a:lnTo>
                  <a:pt x="4876800" y="508000"/>
                </a:lnTo>
                <a:cubicBezTo>
                  <a:pt x="4991100" y="101600"/>
                  <a:pt x="5092700" y="0"/>
                  <a:pt x="5422900" y="0"/>
                </a:cubicBezTo>
                <a:cubicBezTo>
                  <a:pt x="5638800" y="0"/>
                  <a:pt x="6019800" y="368300"/>
                  <a:pt x="6019800" y="584200"/>
                </a:cubicBezTo>
                <a:cubicBezTo>
                  <a:pt x="6019800" y="673100"/>
                  <a:pt x="5969000" y="927100"/>
                  <a:pt x="5918200" y="1143000"/>
                </a:cubicBezTo>
                <a:close/>
                <a:moveTo>
                  <a:pt x="51943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6" name="Freeform 3616"/>
          <p:cNvSpPr/>
          <p:nvPr/>
        </p:nvSpPr>
        <p:spPr>
          <a:xfrm rot="0" flipH="0" flipV="0">
            <a:off x="28825272" y="19656583"/>
            <a:ext cx="88760" cy="126142"/>
          </a:xfrm>
          <a:custGeom>
            <a:pathLst>
              <a:path w="6121400" h="8699500">
                <a:moveTo>
                  <a:pt x="2311400" y="0"/>
                </a:moveTo>
                <a:lnTo>
                  <a:pt x="5461000" y="0"/>
                </a:lnTo>
                <a:cubicBezTo>
                  <a:pt x="5689600" y="0"/>
                  <a:pt x="5930900" y="50800"/>
                  <a:pt x="5981700" y="101600"/>
                </a:cubicBezTo>
                <a:cubicBezTo>
                  <a:pt x="6121400" y="241300"/>
                  <a:pt x="6121400" y="812800"/>
                  <a:pt x="5981700" y="952500"/>
                </a:cubicBezTo>
                <a:cubicBezTo>
                  <a:pt x="5930900" y="1003300"/>
                  <a:pt x="5689600" y="1054100"/>
                  <a:pt x="5461000" y="1054100"/>
                </a:cubicBezTo>
                <a:lnTo>
                  <a:pt x="3568700" y="1054100"/>
                </a:lnTo>
                <a:cubicBezTo>
                  <a:pt x="3073400" y="1054100"/>
                  <a:pt x="3048000" y="1155700"/>
                  <a:pt x="3454400" y="1574800"/>
                </a:cubicBezTo>
                <a:lnTo>
                  <a:pt x="3911600" y="2044700"/>
                </a:lnTo>
                <a:cubicBezTo>
                  <a:pt x="4089400" y="2222500"/>
                  <a:pt x="4318000" y="2527300"/>
                  <a:pt x="4432300" y="2730500"/>
                </a:cubicBezTo>
                <a:lnTo>
                  <a:pt x="4826000" y="3441700"/>
                </a:lnTo>
                <a:cubicBezTo>
                  <a:pt x="4940300" y="3644900"/>
                  <a:pt x="5041900" y="4000500"/>
                  <a:pt x="5041900" y="4229100"/>
                </a:cubicBezTo>
                <a:lnTo>
                  <a:pt x="5041900" y="4622800"/>
                </a:lnTo>
                <a:cubicBezTo>
                  <a:pt x="5041900" y="4864100"/>
                  <a:pt x="4991100" y="5232400"/>
                  <a:pt x="4940300" y="5448300"/>
                </a:cubicBezTo>
                <a:lnTo>
                  <a:pt x="4546600" y="6921500"/>
                </a:lnTo>
                <a:cubicBezTo>
                  <a:pt x="4495800" y="7137400"/>
                  <a:pt x="4394200" y="7378700"/>
                  <a:pt x="4318000" y="7442200"/>
                </a:cubicBezTo>
                <a:cubicBezTo>
                  <a:pt x="4254500" y="7518400"/>
                  <a:pt x="4114800" y="7708900"/>
                  <a:pt x="4000500" y="7861300"/>
                </a:cubicBezTo>
                <a:cubicBezTo>
                  <a:pt x="3632200" y="8445500"/>
                  <a:pt x="3340100" y="8610600"/>
                  <a:pt x="2654300" y="8648700"/>
                </a:cubicBezTo>
                <a:lnTo>
                  <a:pt x="2044700" y="8686800"/>
                </a:lnTo>
                <a:cubicBezTo>
                  <a:pt x="1803400" y="8699500"/>
                  <a:pt x="1422400" y="8661400"/>
                  <a:pt x="1206500" y="8597900"/>
                </a:cubicBezTo>
                <a:lnTo>
                  <a:pt x="1054100" y="8559800"/>
                </a:lnTo>
                <a:cubicBezTo>
                  <a:pt x="368300" y="8369300"/>
                  <a:pt x="0" y="7848600"/>
                  <a:pt x="0" y="7099300"/>
                </a:cubicBezTo>
                <a:lnTo>
                  <a:pt x="0" y="6934200"/>
                </a:lnTo>
                <a:cubicBezTo>
                  <a:pt x="0" y="6705600"/>
                  <a:pt x="38100" y="6337300"/>
                  <a:pt x="101600" y="6121400"/>
                </a:cubicBezTo>
                <a:lnTo>
                  <a:pt x="495300" y="4648200"/>
                </a:lnTo>
                <a:cubicBezTo>
                  <a:pt x="558800" y="4432300"/>
                  <a:pt x="698500" y="4089400"/>
                  <a:pt x="800100" y="3898900"/>
                </a:cubicBezTo>
                <a:lnTo>
                  <a:pt x="1016000" y="3543300"/>
                </a:lnTo>
                <a:cubicBezTo>
                  <a:pt x="1346200" y="2959100"/>
                  <a:pt x="1574800" y="2806700"/>
                  <a:pt x="2336800" y="2628900"/>
                </a:cubicBezTo>
                <a:cubicBezTo>
                  <a:pt x="2794000" y="2527300"/>
                  <a:pt x="2806700" y="2438400"/>
                  <a:pt x="2501900" y="1955800"/>
                </a:cubicBezTo>
                <a:lnTo>
                  <a:pt x="2159000" y="1409700"/>
                </a:lnTo>
                <a:cubicBezTo>
                  <a:pt x="2032000" y="1219200"/>
                  <a:pt x="1879600" y="1054100"/>
                  <a:pt x="1803400" y="1054100"/>
                </a:cubicBezTo>
                <a:cubicBezTo>
                  <a:pt x="1739900" y="1054100"/>
                  <a:pt x="1676400" y="863600"/>
                  <a:pt x="1676400" y="635000"/>
                </a:cubicBezTo>
                <a:cubicBezTo>
                  <a:pt x="1676400" y="406400"/>
                  <a:pt x="1727200" y="165100"/>
                  <a:pt x="1778000" y="101600"/>
                </a:cubicBezTo>
                <a:cubicBezTo>
                  <a:pt x="1841500" y="50800"/>
                  <a:pt x="2070100" y="0"/>
                  <a:pt x="2311400" y="0"/>
                </a:cubicBezTo>
                <a:close/>
                <a:moveTo>
                  <a:pt x="8610600" y="8826500"/>
                </a:moveTo>
                <a:moveTo>
                  <a:pt x="1536700" y="4851400"/>
                </a:moveTo>
                <a:lnTo>
                  <a:pt x="1155700" y="6324600"/>
                </a:lnTo>
                <a:cubicBezTo>
                  <a:pt x="1092200" y="6553200"/>
                  <a:pt x="1041400" y="6807200"/>
                  <a:pt x="1041400" y="6908800"/>
                </a:cubicBezTo>
                <a:cubicBezTo>
                  <a:pt x="1041400" y="7327900"/>
                  <a:pt x="1282700" y="7569200"/>
                  <a:pt x="1676400" y="7569200"/>
                </a:cubicBezTo>
                <a:lnTo>
                  <a:pt x="2311400" y="7569200"/>
                </a:lnTo>
                <a:cubicBezTo>
                  <a:pt x="2540000" y="7569200"/>
                  <a:pt x="2857500" y="7429500"/>
                  <a:pt x="3022600" y="7277100"/>
                </a:cubicBezTo>
                <a:lnTo>
                  <a:pt x="3098800" y="7200900"/>
                </a:lnTo>
                <a:cubicBezTo>
                  <a:pt x="3429000" y="6870700"/>
                  <a:pt x="3530600" y="6654800"/>
                  <a:pt x="3683000" y="6070600"/>
                </a:cubicBezTo>
                <a:lnTo>
                  <a:pt x="3886200" y="5232400"/>
                </a:lnTo>
                <a:cubicBezTo>
                  <a:pt x="4025900" y="4686300"/>
                  <a:pt x="4013200" y="4025900"/>
                  <a:pt x="3860800" y="3873500"/>
                </a:cubicBezTo>
                <a:cubicBezTo>
                  <a:pt x="3390900" y="3390900"/>
                  <a:pt x="2603500" y="3479800"/>
                  <a:pt x="2006600" y="4076700"/>
                </a:cubicBezTo>
                <a:lnTo>
                  <a:pt x="1943100" y="4152900"/>
                </a:lnTo>
                <a:cubicBezTo>
                  <a:pt x="1778000" y="4318000"/>
                  <a:pt x="1587500" y="4635500"/>
                  <a:pt x="1536700" y="4851400"/>
                </a:cubicBezTo>
                <a:close/>
                <a:moveTo>
                  <a:pt x="37592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7" name="Freeform 3617"/>
          <p:cNvSpPr/>
          <p:nvPr/>
        </p:nvSpPr>
        <p:spPr>
          <a:xfrm rot="0" flipH="0" flipV="0">
            <a:off x="28903333" y="19694150"/>
            <a:ext cx="87287" cy="126511"/>
          </a:xfrm>
          <a:custGeom>
            <a:pathLst>
              <a:path w="6019800" h="8724900">
                <a:moveTo>
                  <a:pt x="5918200" y="1143000"/>
                </a:moveTo>
                <a:lnTo>
                  <a:pt x="4267200" y="7226300"/>
                </a:lnTo>
                <a:cubicBezTo>
                  <a:pt x="4064000" y="7950200"/>
                  <a:pt x="3721100" y="8343900"/>
                  <a:pt x="3086100" y="8547100"/>
                </a:cubicBezTo>
                <a:lnTo>
                  <a:pt x="2997200" y="8585200"/>
                </a:lnTo>
                <a:cubicBezTo>
                  <a:pt x="2743200" y="8661400"/>
                  <a:pt x="2349500" y="8724900"/>
                  <a:pt x="2120900" y="8724900"/>
                </a:cubicBezTo>
                <a:lnTo>
                  <a:pt x="660400" y="8724900"/>
                </a:lnTo>
                <a:cubicBezTo>
                  <a:pt x="431800" y="8724900"/>
                  <a:pt x="190500" y="8686800"/>
                  <a:pt x="139700" y="8623300"/>
                </a:cubicBezTo>
                <a:cubicBezTo>
                  <a:pt x="0" y="8483600"/>
                  <a:pt x="0" y="7924800"/>
                  <a:pt x="139700" y="7785100"/>
                </a:cubicBezTo>
                <a:cubicBezTo>
                  <a:pt x="190500" y="7721600"/>
                  <a:pt x="431800" y="7683500"/>
                  <a:pt x="660400" y="7683500"/>
                </a:cubicBezTo>
                <a:lnTo>
                  <a:pt x="2032000" y="7683500"/>
                </a:lnTo>
                <a:cubicBezTo>
                  <a:pt x="2781300" y="7683500"/>
                  <a:pt x="3289300" y="7226300"/>
                  <a:pt x="3289300" y="6553200"/>
                </a:cubicBezTo>
                <a:cubicBezTo>
                  <a:pt x="3289300" y="6413500"/>
                  <a:pt x="3263900" y="6286500"/>
                  <a:pt x="3238500" y="6261100"/>
                </a:cubicBezTo>
                <a:cubicBezTo>
                  <a:pt x="3213100" y="6235700"/>
                  <a:pt x="2997200" y="6210300"/>
                  <a:pt x="2768600" y="6210300"/>
                </a:cubicBezTo>
                <a:lnTo>
                  <a:pt x="2133600" y="6210300"/>
                </a:lnTo>
                <a:cubicBezTo>
                  <a:pt x="1905000" y="6210300"/>
                  <a:pt x="1536700" y="6134100"/>
                  <a:pt x="1320800" y="6045200"/>
                </a:cubicBezTo>
                <a:cubicBezTo>
                  <a:pt x="1104900" y="5956300"/>
                  <a:pt x="901700" y="5867400"/>
                  <a:pt x="850900" y="5854700"/>
                </a:cubicBezTo>
                <a:cubicBezTo>
                  <a:pt x="723900" y="5816600"/>
                  <a:pt x="558800" y="5257800"/>
                  <a:pt x="558800" y="4838700"/>
                </a:cubicBezTo>
                <a:lnTo>
                  <a:pt x="558800" y="4318000"/>
                </a:lnTo>
                <a:cubicBezTo>
                  <a:pt x="558800" y="4089400"/>
                  <a:pt x="609600" y="3721100"/>
                  <a:pt x="673100" y="3492500"/>
                </a:cubicBezTo>
                <a:lnTo>
                  <a:pt x="1371600" y="977900"/>
                </a:lnTo>
                <a:cubicBezTo>
                  <a:pt x="1562100" y="304800"/>
                  <a:pt x="1752600" y="0"/>
                  <a:pt x="1993900" y="0"/>
                </a:cubicBezTo>
                <a:cubicBezTo>
                  <a:pt x="2133600" y="0"/>
                  <a:pt x="2311400" y="101600"/>
                  <a:pt x="2400300" y="228600"/>
                </a:cubicBezTo>
                <a:cubicBezTo>
                  <a:pt x="2578100" y="495300"/>
                  <a:pt x="2590800" y="711200"/>
                  <a:pt x="2438400" y="1257300"/>
                </a:cubicBezTo>
                <a:lnTo>
                  <a:pt x="1727200" y="3746500"/>
                </a:lnTo>
                <a:cubicBezTo>
                  <a:pt x="1600200" y="4165600"/>
                  <a:pt x="1562100" y="4902200"/>
                  <a:pt x="1663700" y="5003800"/>
                </a:cubicBezTo>
                <a:cubicBezTo>
                  <a:pt x="1689100" y="5029200"/>
                  <a:pt x="1905000" y="5054600"/>
                  <a:pt x="2133600" y="5054600"/>
                </a:cubicBezTo>
                <a:lnTo>
                  <a:pt x="3187700" y="5054600"/>
                </a:lnTo>
                <a:cubicBezTo>
                  <a:pt x="3683000" y="5054600"/>
                  <a:pt x="3683000" y="5054600"/>
                  <a:pt x="3822700" y="4533900"/>
                </a:cubicBezTo>
                <a:lnTo>
                  <a:pt x="4876800" y="508000"/>
                </a:lnTo>
                <a:cubicBezTo>
                  <a:pt x="4991100" y="101600"/>
                  <a:pt x="5092700" y="0"/>
                  <a:pt x="5422900" y="0"/>
                </a:cubicBezTo>
                <a:cubicBezTo>
                  <a:pt x="5638800" y="0"/>
                  <a:pt x="6019800" y="368300"/>
                  <a:pt x="6019800" y="584200"/>
                </a:cubicBezTo>
                <a:cubicBezTo>
                  <a:pt x="6019800" y="673100"/>
                  <a:pt x="5969000" y="927100"/>
                  <a:pt x="5918200" y="1143000"/>
                </a:cubicBezTo>
                <a:close/>
                <a:moveTo>
                  <a:pt x="51943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8" name="Freeform 3618"/>
          <p:cNvSpPr/>
          <p:nvPr/>
        </p:nvSpPr>
        <p:spPr>
          <a:xfrm rot="0" flipH="0" flipV="0">
            <a:off x="28998702" y="19657320"/>
            <a:ext cx="82683" cy="126142"/>
          </a:xfrm>
          <a:custGeom>
            <a:pathLst>
              <a:path w="5702300" h="8699500">
                <a:moveTo>
                  <a:pt x="5575300" y="2082800"/>
                </a:moveTo>
                <a:lnTo>
                  <a:pt x="4432300" y="6578600"/>
                </a:lnTo>
                <a:cubicBezTo>
                  <a:pt x="4381500" y="6807200"/>
                  <a:pt x="4241800" y="7137400"/>
                  <a:pt x="4140200" y="7340600"/>
                </a:cubicBezTo>
                <a:lnTo>
                  <a:pt x="3937000" y="7696200"/>
                </a:lnTo>
                <a:cubicBezTo>
                  <a:pt x="3632200" y="8242300"/>
                  <a:pt x="3022600" y="8597900"/>
                  <a:pt x="2247900" y="8661400"/>
                </a:cubicBezTo>
                <a:lnTo>
                  <a:pt x="1981200" y="8674100"/>
                </a:lnTo>
                <a:cubicBezTo>
                  <a:pt x="1739900" y="8699500"/>
                  <a:pt x="1371600" y="8674100"/>
                  <a:pt x="1168400" y="8610600"/>
                </a:cubicBezTo>
                <a:lnTo>
                  <a:pt x="1066800" y="8585200"/>
                </a:lnTo>
                <a:cubicBezTo>
                  <a:pt x="863600" y="8534400"/>
                  <a:pt x="571500" y="8343900"/>
                  <a:pt x="431800" y="8166100"/>
                </a:cubicBezTo>
                <a:lnTo>
                  <a:pt x="368300" y="8102600"/>
                </a:lnTo>
                <a:cubicBezTo>
                  <a:pt x="50800" y="7734300"/>
                  <a:pt x="0" y="7556500"/>
                  <a:pt x="0" y="6985000"/>
                </a:cubicBezTo>
                <a:lnTo>
                  <a:pt x="0" y="6731000"/>
                </a:lnTo>
                <a:cubicBezTo>
                  <a:pt x="0" y="6489700"/>
                  <a:pt x="50800" y="6134100"/>
                  <a:pt x="114300" y="5918200"/>
                </a:cubicBezTo>
                <a:lnTo>
                  <a:pt x="647700" y="4051300"/>
                </a:lnTo>
                <a:cubicBezTo>
                  <a:pt x="939800" y="3060700"/>
                  <a:pt x="1765300" y="2527300"/>
                  <a:pt x="2984500" y="2527300"/>
                </a:cubicBezTo>
                <a:lnTo>
                  <a:pt x="3886200" y="2527300"/>
                </a:lnTo>
                <a:cubicBezTo>
                  <a:pt x="4445000" y="2527300"/>
                  <a:pt x="4521200" y="2425700"/>
                  <a:pt x="4521200" y="1625600"/>
                </a:cubicBezTo>
                <a:lnTo>
                  <a:pt x="4521200" y="1574800"/>
                </a:lnTo>
                <a:cubicBezTo>
                  <a:pt x="4521200" y="1104900"/>
                  <a:pt x="4445000" y="1054100"/>
                  <a:pt x="3835400" y="1054100"/>
                </a:cubicBezTo>
                <a:lnTo>
                  <a:pt x="3048000" y="1054100"/>
                </a:lnTo>
                <a:cubicBezTo>
                  <a:pt x="2527300" y="1054100"/>
                  <a:pt x="2413000" y="939800"/>
                  <a:pt x="2413000" y="469900"/>
                </a:cubicBezTo>
                <a:cubicBezTo>
                  <a:pt x="2413000" y="266700"/>
                  <a:pt x="2476500" y="76200"/>
                  <a:pt x="2540000" y="50800"/>
                </a:cubicBezTo>
                <a:cubicBezTo>
                  <a:pt x="2616200" y="25400"/>
                  <a:pt x="2857500" y="0"/>
                  <a:pt x="3098800" y="0"/>
                </a:cubicBezTo>
                <a:lnTo>
                  <a:pt x="4305300" y="0"/>
                </a:lnTo>
                <a:cubicBezTo>
                  <a:pt x="4876800" y="0"/>
                  <a:pt x="5308600" y="292100"/>
                  <a:pt x="5499100" y="812800"/>
                </a:cubicBezTo>
                <a:cubicBezTo>
                  <a:pt x="5702300" y="1320800"/>
                  <a:pt x="5702300" y="1536700"/>
                  <a:pt x="5575300" y="2082800"/>
                </a:cubicBezTo>
                <a:close/>
                <a:moveTo>
                  <a:pt x="6197600" y="8775700"/>
                </a:moveTo>
                <a:moveTo>
                  <a:pt x="3886200" y="3568700"/>
                </a:moveTo>
                <a:lnTo>
                  <a:pt x="2882900" y="3568700"/>
                </a:lnTo>
                <a:cubicBezTo>
                  <a:pt x="2768600" y="3568700"/>
                  <a:pt x="2603500" y="3594100"/>
                  <a:pt x="2514600" y="3632200"/>
                </a:cubicBezTo>
                <a:cubicBezTo>
                  <a:pt x="2438400" y="3670300"/>
                  <a:pt x="2298700" y="3708400"/>
                  <a:pt x="2235200" y="3733800"/>
                </a:cubicBezTo>
                <a:cubicBezTo>
                  <a:pt x="2082800" y="3784600"/>
                  <a:pt x="1905000" y="3949700"/>
                  <a:pt x="1739900" y="4191000"/>
                </a:cubicBezTo>
                <a:lnTo>
                  <a:pt x="1625600" y="4343400"/>
                </a:lnTo>
                <a:cubicBezTo>
                  <a:pt x="1562100" y="4432300"/>
                  <a:pt x="1498600" y="4572000"/>
                  <a:pt x="1485900" y="4648200"/>
                </a:cubicBezTo>
                <a:cubicBezTo>
                  <a:pt x="1485900" y="4724400"/>
                  <a:pt x="1447800" y="4851400"/>
                  <a:pt x="1409700" y="4940300"/>
                </a:cubicBezTo>
                <a:cubicBezTo>
                  <a:pt x="1371600" y="5029200"/>
                  <a:pt x="1320800" y="5181600"/>
                  <a:pt x="1295400" y="5295900"/>
                </a:cubicBezTo>
                <a:lnTo>
                  <a:pt x="990600" y="6527800"/>
                </a:lnTo>
                <a:cubicBezTo>
                  <a:pt x="901700" y="6883400"/>
                  <a:pt x="965200" y="7175500"/>
                  <a:pt x="1193800" y="7404100"/>
                </a:cubicBezTo>
                <a:lnTo>
                  <a:pt x="1219200" y="7416800"/>
                </a:lnTo>
                <a:cubicBezTo>
                  <a:pt x="1295400" y="7493000"/>
                  <a:pt x="1460500" y="7569200"/>
                  <a:pt x="1574800" y="7569200"/>
                </a:cubicBezTo>
                <a:lnTo>
                  <a:pt x="2133600" y="7569200"/>
                </a:lnTo>
                <a:cubicBezTo>
                  <a:pt x="2247900" y="7569200"/>
                  <a:pt x="2438400" y="7518400"/>
                  <a:pt x="2565400" y="7467600"/>
                </a:cubicBezTo>
                <a:lnTo>
                  <a:pt x="2603500" y="7454900"/>
                </a:lnTo>
                <a:cubicBezTo>
                  <a:pt x="2857500" y="7340600"/>
                  <a:pt x="2933700" y="7277100"/>
                  <a:pt x="3073400" y="7048500"/>
                </a:cubicBezTo>
                <a:cubicBezTo>
                  <a:pt x="3124200" y="6959600"/>
                  <a:pt x="3213100" y="6807200"/>
                  <a:pt x="3251200" y="6705600"/>
                </a:cubicBezTo>
                <a:lnTo>
                  <a:pt x="3403600" y="6337300"/>
                </a:lnTo>
                <a:cubicBezTo>
                  <a:pt x="3441700" y="6235700"/>
                  <a:pt x="3505200" y="6057900"/>
                  <a:pt x="3530600" y="5956300"/>
                </a:cubicBezTo>
                <a:lnTo>
                  <a:pt x="3721100" y="5080000"/>
                </a:lnTo>
                <a:cubicBezTo>
                  <a:pt x="3746500" y="4978400"/>
                  <a:pt x="3797300" y="4813300"/>
                  <a:pt x="3835400" y="4724400"/>
                </a:cubicBezTo>
                <a:cubicBezTo>
                  <a:pt x="3873500" y="4648200"/>
                  <a:pt x="3924300" y="4483100"/>
                  <a:pt x="3949700" y="4381500"/>
                </a:cubicBezTo>
                <a:lnTo>
                  <a:pt x="4051300" y="3975100"/>
                </a:lnTo>
                <a:cubicBezTo>
                  <a:pt x="4076700" y="3873500"/>
                  <a:pt x="4089400" y="3733800"/>
                  <a:pt x="4089400" y="3683000"/>
                </a:cubicBezTo>
                <a:cubicBezTo>
                  <a:pt x="4089400" y="3619500"/>
                  <a:pt x="4000500" y="3568700"/>
                  <a:pt x="3886200" y="3568700"/>
                </a:cubicBezTo>
                <a:close/>
                <a:moveTo>
                  <a:pt x="47117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19" name="Freeform 3619"/>
          <p:cNvSpPr/>
          <p:nvPr/>
        </p:nvSpPr>
        <p:spPr>
          <a:xfrm rot="0" flipH="0" flipV="0">
            <a:off x="29079340" y="19656583"/>
            <a:ext cx="43275" cy="126511"/>
          </a:xfrm>
          <a:custGeom>
            <a:pathLst>
              <a:path w="2984500" h="8724900">
                <a:moveTo>
                  <a:pt x="2438400" y="1473200"/>
                </a:moveTo>
                <a:lnTo>
                  <a:pt x="2120900" y="1473200"/>
                </a:lnTo>
                <a:cubicBezTo>
                  <a:pt x="2006600" y="1473200"/>
                  <a:pt x="1866900" y="1422400"/>
                  <a:pt x="1803400" y="1371600"/>
                </a:cubicBezTo>
                <a:cubicBezTo>
                  <a:pt x="1689100" y="1244600"/>
                  <a:pt x="1663700" y="927100"/>
                  <a:pt x="1765300" y="660400"/>
                </a:cubicBezTo>
                <a:lnTo>
                  <a:pt x="1803400" y="533400"/>
                </a:lnTo>
                <a:cubicBezTo>
                  <a:pt x="1892300" y="304800"/>
                  <a:pt x="1981200" y="215900"/>
                  <a:pt x="2120900" y="215900"/>
                </a:cubicBezTo>
                <a:cubicBezTo>
                  <a:pt x="2171700" y="215900"/>
                  <a:pt x="2222500" y="165100"/>
                  <a:pt x="2222500" y="101600"/>
                </a:cubicBezTo>
                <a:cubicBezTo>
                  <a:pt x="2222500" y="50800"/>
                  <a:pt x="2324100" y="0"/>
                  <a:pt x="2438400" y="0"/>
                </a:cubicBezTo>
                <a:lnTo>
                  <a:pt x="2540000" y="0"/>
                </a:lnTo>
                <a:cubicBezTo>
                  <a:pt x="2654300" y="0"/>
                  <a:pt x="2794000" y="101600"/>
                  <a:pt x="2844800" y="228600"/>
                </a:cubicBezTo>
                <a:lnTo>
                  <a:pt x="2870200" y="266700"/>
                </a:lnTo>
                <a:cubicBezTo>
                  <a:pt x="2971800" y="533400"/>
                  <a:pt x="2984500" y="762000"/>
                  <a:pt x="2895600" y="1028700"/>
                </a:cubicBezTo>
                <a:lnTo>
                  <a:pt x="2857500" y="1143000"/>
                </a:lnTo>
                <a:cubicBezTo>
                  <a:pt x="2755900" y="1409700"/>
                  <a:pt x="2679700" y="1473200"/>
                  <a:pt x="2438400" y="1473200"/>
                </a:cubicBezTo>
                <a:close/>
                <a:moveTo>
                  <a:pt x="7162800" y="8826500"/>
                </a:moveTo>
                <a:moveTo>
                  <a:pt x="2171700" y="3670300"/>
                </a:moveTo>
                <a:lnTo>
                  <a:pt x="1054100" y="8166100"/>
                </a:lnTo>
                <a:cubicBezTo>
                  <a:pt x="977900" y="8483600"/>
                  <a:pt x="673100" y="8724900"/>
                  <a:pt x="355600" y="8724900"/>
                </a:cubicBezTo>
                <a:cubicBezTo>
                  <a:pt x="292100" y="8724900"/>
                  <a:pt x="190500" y="8623300"/>
                  <a:pt x="127000" y="8496300"/>
                </a:cubicBezTo>
                <a:lnTo>
                  <a:pt x="114300" y="8458200"/>
                </a:lnTo>
                <a:cubicBezTo>
                  <a:pt x="12700" y="8216900"/>
                  <a:pt x="0" y="8115300"/>
                  <a:pt x="50800" y="7785100"/>
                </a:cubicBezTo>
                <a:lnTo>
                  <a:pt x="190500" y="6769100"/>
                </a:lnTo>
                <a:cubicBezTo>
                  <a:pt x="203200" y="6654800"/>
                  <a:pt x="241300" y="6477000"/>
                  <a:pt x="266700" y="6362700"/>
                </a:cubicBezTo>
                <a:lnTo>
                  <a:pt x="990600" y="3403600"/>
                </a:lnTo>
                <a:cubicBezTo>
                  <a:pt x="1016000" y="3289300"/>
                  <a:pt x="1079500" y="3124200"/>
                  <a:pt x="1143000" y="3022600"/>
                </a:cubicBezTo>
                <a:lnTo>
                  <a:pt x="1244600" y="2819400"/>
                </a:lnTo>
                <a:cubicBezTo>
                  <a:pt x="1346200" y="2641600"/>
                  <a:pt x="1549400" y="2527300"/>
                  <a:pt x="1778000" y="2527300"/>
                </a:cubicBezTo>
                <a:cubicBezTo>
                  <a:pt x="1854200" y="2527300"/>
                  <a:pt x="1905000" y="2565400"/>
                  <a:pt x="1905000" y="2628900"/>
                </a:cubicBezTo>
                <a:cubicBezTo>
                  <a:pt x="1905000" y="2679700"/>
                  <a:pt x="1955800" y="2730500"/>
                  <a:pt x="2019300" y="2730500"/>
                </a:cubicBezTo>
                <a:cubicBezTo>
                  <a:pt x="2133600" y="2730500"/>
                  <a:pt x="2222500" y="2984500"/>
                  <a:pt x="2222500" y="3289300"/>
                </a:cubicBezTo>
                <a:cubicBezTo>
                  <a:pt x="2222500" y="3390900"/>
                  <a:pt x="2197100" y="3556000"/>
                  <a:pt x="2171700" y="3670300"/>
                </a:cubicBezTo>
                <a:close/>
                <a:moveTo>
                  <a:pt x="49657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0" name="Freeform 3620"/>
          <p:cNvSpPr/>
          <p:nvPr/>
        </p:nvSpPr>
        <p:spPr>
          <a:xfrm rot="0" flipH="0" flipV="0">
            <a:off x="29116154" y="19656767"/>
            <a:ext cx="77158" cy="127247"/>
          </a:xfrm>
          <a:custGeom>
            <a:pathLst>
              <a:path w="5321300" h="8775700">
                <a:moveTo>
                  <a:pt x="279400" y="6400800"/>
                </a:moveTo>
                <a:lnTo>
                  <a:pt x="1612900" y="1473200"/>
                </a:lnTo>
                <a:cubicBezTo>
                  <a:pt x="1790700" y="812800"/>
                  <a:pt x="2006600" y="520700"/>
                  <a:pt x="2451100" y="342900"/>
                </a:cubicBezTo>
                <a:lnTo>
                  <a:pt x="2654300" y="254000"/>
                </a:lnTo>
                <a:cubicBezTo>
                  <a:pt x="3276600" y="0"/>
                  <a:pt x="4076700" y="25400"/>
                  <a:pt x="4483100" y="304800"/>
                </a:cubicBezTo>
                <a:lnTo>
                  <a:pt x="4533900" y="342900"/>
                </a:lnTo>
                <a:cubicBezTo>
                  <a:pt x="5130800" y="762000"/>
                  <a:pt x="5257800" y="1244600"/>
                  <a:pt x="4991100" y="2146300"/>
                </a:cubicBezTo>
                <a:lnTo>
                  <a:pt x="4953000" y="2286000"/>
                </a:lnTo>
                <a:cubicBezTo>
                  <a:pt x="4889500" y="2501900"/>
                  <a:pt x="4787900" y="2705100"/>
                  <a:pt x="4711700" y="2755900"/>
                </a:cubicBezTo>
                <a:cubicBezTo>
                  <a:pt x="4635500" y="2794000"/>
                  <a:pt x="4584700" y="2882900"/>
                  <a:pt x="4584700" y="2933700"/>
                </a:cubicBezTo>
                <a:cubicBezTo>
                  <a:pt x="4584700" y="2984500"/>
                  <a:pt x="4673600" y="3098800"/>
                  <a:pt x="4800600" y="3200400"/>
                </a:cubicBezTo>
                <a:cubicBezTo>
                  <a:pt x="5194300" y="3530600"/>
                  <a:pt x="5321300" y="4381500"/>
                  <a:pt x="5105400" y="5194300"/>
                </a:cubicBezTo>
                <a:lnTo>
                  <a:pt x="4648200" y="6934200"/>
                </a:lnTo>
                <a:cubicBezTo>
                  <a:pt x="4597400" y="7150100"/>
                  <a:pt x="4445000" y="7480300"/>
                  <a:pt x="4318000" y="7658100"/>
                </a:cubicBezTo>
                <a:lnTo>
                  <a:pt x="4229100" y="7797800"/>
                </a:lnTo>
                <a:cubicBezTo>
                  <a:pt x="3835400" y="8382000"/>
                  <a:pt x="3289300" y="8674100"/>
                  <a:pt x="2514600" y="8737600"/>
                </a:cubicBezTo>
                <a:lnTo>
                  <a:pt x="2235200" y="8750300"/>
                </a:lnTo>
                <a:cubicBezTo>
                  <a:pt x="1993900" y="8775700"/>
                  <a:pt x="1625600" y="8750300"/>
                  <a:pt x="1409700" y="8699500"/>
                </a:cubicBezTo>
                <a:lnTo>
                  <a:pt x="1231900" y="8648700"/>
                </a:lnTo>
                <a:cubicBezTo>
                  <a:pt x="444500" y="8458200"/>
                  <a:pt x="0" y="7416800"/>
                  <a:pt x="279400" y="6400800"/>
                </a:cubicBezTo>
                <a:close/>
                <a:moveTo>
                  <a:pt x="2286000" y="8813800"/>
                </a:moveTo>
                <a:moveTo>
                  <a:pt x="3949700" y="1765300"/>
                </a:moveTo>
                <a:lnTo>
                  <a:pt x="3949700" y="1549400"/>
                </a:lnTo>
                <a:cubicBezTo>
                  <a:pt x="3949700" y="1282700"/>
                  <a:pt x="3797300" y="1130300"/>
                  <a:pt x="3530600" y="1130300"/>
                </a:cubicBezTo>
                <a:lnTo>
                  <a:pt x="3479800" y="1130300"/>
                </a:lnTo>
                <a:cubicBezTo>
                  <a:pt x="3200400" y="1130300"/>
                  <a:pt x="3035300" y="1193800"/>
                  <a:pt x="2857500" y="1384300"/>
                </a:cubicBezTo>
                <a:lnTo>
                  <a:pt x="2755900" y="1485900"/>
                </a:lnTo>
                <a:cubicBezTo>
                  <a:pt x="2667000" y="1562100"/>
                  <a:pt x="2578100" y="1701800"/>
                  <a:pt x="2540000" y="1790700"/>
                </a:cubicBezTo>
                <a:lnTo>
                  <a:pt x="2514600" y="1854200"/>
                </a:lnTo>
                <a:cubicBezTo>
                  <a:pt x="2489200" y="1943100"/>
                  <a:pt x="2438400" y="2095500"/>
                  <a:pt x="2413000" y="2197100"/>
                </a:cubicBezTo>
                <a:lnTo>
                  <a:pt x="2413000" y="2235200"/>
                </a:lnTo>
                <a:cubicBezTo>
                  <a:pt x="2387600" y="2336800"/>
                  <a:pt x="2349500" y="2476500"/>
                  <a:pt x="2311400" y="2565400"/>
                </a:cubicBezTo>
                <a:cubicBezTo>
                  <a:pt x="2286000" y="2641600"/>
                  <a:pt x="2349500" y="2705100"/>
                  <a:pt x="2451100" y="2705100"/>
                </a:cubicBezTo>
                <a:cubicBezTo>
                  <a:pt x="2552700" y="2705100"/>
                  <a:pt x="2730500" y="2692400"/>
                  <a:pt x="2857500" y="2667000"/>
                </a:cubicBezTo>
                <a:lnTo>
                  <a:pt x="3035300" y="2641600"/>
                </a:lnTo>
                <a:cubicBezTo>
                  <a:pt x="3441700" y="2578100"/>
                  <a:pt x="3556000" y="2501900"/>
                  <a:pt x="3784600" y="2197100"/>
                </a:cubicBezTo>
                <a:lnTo>
                  <a:pt x="3835400" y="2120900"/>
                </a:lnTo>
                <a:cubicBezTo>
                  <a:pt x="3898900" y="2044700"/>
                  <a:pt x="3949700" y="1879600"/>
                  <a:pt x="3949700" y="1765300"/>
                </a:cubicBezTo>
                <a:close/>
                <a:moveTo>
                  <a:pt x="6921500" y="8813800"/>
                </a:moveTo>
                <a:moveTo>
                  <a:pt x="1574800" y="5372100"/>
                </a:moveTo>
                <a:lnTo>
                  <a:pt x="1270000" y="6604000"/>
                </a:lnTo>
                <a:cubicBezTo>
                  <a:pt x="1193800" y="6896100"/>
                  <a:pt x="1206500" y="7023100"/>
                  <a:pt x="1308100" y="7277100"/>
                </a:cubicBezTo>
                <a:lnTo>
                  <a:pt x="1346200" y="7366000"/>
                </a:lnTo>
                <a:cubicBezTo>
                  <a:pt x="1447800" y="7607300"/>
                  <a:pt x="1524000" y="7645400"/>
                  <a:pt x="1841500" y="7645400"/>
                </a:cubicBezTo>
                <a:lnTo>
                  <a:pt x="2400300" y="7645400"/>
                </a:lnTo>
                <a:cubicBezTo>
                  <a:pt x="2527300" y="7645400"/>
                  <a:pt x="2717800" y="7607300"/>
                  <a:pt x="2844800" y="7543800"/>
                </a:cubicBezTo>
                <a:lnTo>
                  <a:pt x="2882900" y="7531100"/>
                </a:lnTo>
                <a:cubicBezTo>
                  <a:pt x="3136900" y="7429500"/>
                  <a:pt x="3200400" y="7366000"/>
                  <a:pt x="3352800" y="7137400"/>
                </a:cubicBezTo>
                <a:cubicBezTo>
                  <a:pt x="3403600" y="7048500"/>
                  <a:pt x="3479800" y="6883400"/>
                  <a:pt x="3517900" y="6781800"/>
                </a:cubicBezTo>
                <a:lnTo>
                  <a:pt x="3683000" y="6413500"/>
                </a:lnTo>
                <a:cubicBezTo>
                  <a:pt x="3721100" y="6311900"/>
                  <a:pt x="3771900" y="6146800"/>
                  <a:pt x="3810000" y="6032500"/>
                </a:cubicBezTo>
                <a:lnTo>
                  <a:pt x="4114800" y="4800600"/>
                </a:lnTo>
                <a:cubicBezTo>
                  <a:pt x="4229100" y="4318000"/>
                  <a:pt x="4140200" y="3975100"/>
                  <a:pt x="3860800" y="3822700"/>
                </a:cubicBezTo>
                <a:lnTo>
                  <a:pt x="3708400" y="3746500"/>
                </a:lnTo>
                <a:cubicBezTo>
                  <a:pt x="3606800" y="3695700"/>
                  <a:pt x="3429000" y="3657600"/>
                  <a:pt x="3314700" y="3657600"/>
                </a:cubicBezTo>
                <a:lnTo>
                  <a:pt x="3162300" y="3657600"/>
                </a:lnTo>
                <a:cubicBezTo>
                  <a:pt x="3035300" y="3657600"/>
                  <a:pt x="2857500" y="3695700"/>
                  <a:pt x="2743200" y="3746500"/>
                </a:cubicBezTo>
                <a:lnTo>
                  <a:pt x="2476500" y="3873500"/>
                </a:lnTo>
                <a:cubicBezTo>
                  <a:pt x="2146300" y="4025900"/>
                  <a:pt x="2044700" y="4152900"/>
                  <a:pt x="1854200" y="4610100"/>
                </a:cubicBezTo>
                <a:lnTo>
                  <a:pt x="1689100" y="4991100"/>
                </a:lnTo>
                <a:cubicBezTo>
                  <a:pt x="1651000" y="5092700"/>
                  <a:pt x="1600200" y="5257800"/>
                  <a:pt x="1574800" y="5372100"/>
                </a:cubicBezTo>
                <a:close/>
                <a:moveTo>
                  <a:pt x="33147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1" name="Freeform 3621"/>
          <p:cNvSpPr/>
          <p:nvPr/>
        </p:nvSpPr>
        <p:spPr>
          <a:xfrm rot="0" flipH="0" flipV="0">
            <a:off x="29204157" y="19695807"/>
            <a:ext cx="73107" cy="88392"/>
          </a:xfrm>
          <a:custGeom>
            <a:pathLst>
              <a:path w="5041900" h="6096000">
                <a:moveTo>
                  <a:pt x="4445000" y="3568700"/>
                </a:moveTo>
                <a:lnTo>
                  <a:pt x="1460500" y="3568700"/>
                </a:lnTo>
                <a:cubicBezTo>
                  <a:pt x="1282700" y="3568700"/>
                  <a:pt x="1244600" y="3594100"/>
                  <a:pt x="1193800" y="3784600"/>
                </a:cubicBezTo>
                <a:lnTo>
                  <a:pt x="1117600" y="4038600"/>
                </a:lnTo>
                <a:cubicBezTo>
                  <a:pt x="1079500" y="4152900"/>
                  <a:pt x="1041400" y="4343400"/>
                  <a:pt x="1041400" y="4470400"/>
                </a:cubicBezTo>
                <a:lnTo>
                  <a:pt x="1041400" y="4622800"/>
                </a:lnTo>
                <a:cubicBezTo>
                  <a:pt x="1041400" y="4927600"/>
                  <a:pt x="1206500" y="5041900"/>
                  <a:pt x="1625600" y="5041900"/>
                </a:cubicBezTo>
                <a:lnTo>
                  <a:pt x="3670300" y="5041900"/>
                </a:lnTo>
                <a:cubicBezTo>
                  <a:pt x="3937000" y="5041900"/>
                  <a:pt x="4089400" y="5194300"/>
                  <a:pt x="4089400" y="5461000"/>
                </a:cubicBezTo>
                <a:lnTo>
                  <a:pt x="4089400" y="5676900"/>
                </a:lnTo>
                <a:cubicBezTo>
                  <a:pt x="4089400" y="5943600"/>
                  <a:pt x="3937000" y="6096000"/>
                  <a:pt x="3670300" y="6096000"/>
                </a:cubicBezTo>
                <a:lnTo>
                  <a:pt x="1041400" y="6096000"/>
                </a:lnTo>
                <a:cubicBezTo>
                  <a:pt x="927100" y="6096000"/>
                  <a:pt x="812800" y="6070600"/>
                  <a:pt x="787400" y="6045200"/>
                </a:cubicBezTo>
                <a:cubicBezTo>
                  <a:pt x="749300" y="6019800"/>
                  <a:pt x="660400" y="5981700"/>
                  <a:pt x="571500" y="5956300"/>
                </a:cubicBezTo>
                <a:cubicBezTo>
                  <a:pt x="482600" y="5943600"/>
                  <a:pt x="419100" y="5880100"/>
                  <a:pt x="419100" y="5803900"/>
                </a:cubicBezTo>
                <a:cubicBezTo>
                  <a:pt x="419100" y="5727700"/>
                  <a:pt x="368300" y="5676900"/>
                  <a:pt x="304800" y="5676900"/>
                </a:cubicBezTo>
                <a:cubicBezTo>
                  <a:pt x="254000" y="5676900"/>
                  <a:pt x="165100" y="5575300"/>
                  <a:pt x="114300" y="5448300"/>
                </a:cubicBezTo>
                <a:lnTo>
                  <a:pt x="88900" y="5410200"/>
                </a:lnTo>
                <a:cubicBezTo>
                  <a:pt x="381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12700" y="3911600"/>
                  <a:pt x="38100" y="3797300"/>
                </a:cubicBezTo>
                <a:lnTo>
                  <a:pt x="139700" y="3390900"/>
                </a:lnTo>
                <a:cubicBezTo>
                  <a:pt x="165100" y="3289300"/>
                  <a:pt x="215900" y="3136900"/>
                  <a:pt x="254000" y="3048000"/>
                </a:cubicBezTo>
                <a:cubicBezTo>
                  <a:pt x="292100" y="2959100"/>
                  <a:pt x="342900" y="2806700"/>
                  <a:pt x="368300" y="2692400"/>
                </a:cubicBezTo>
                <a:lnTo>
                  <a:pt x="558800" y="1917700"/>
                </a:lnTo>
                <a:cubicBezTo>
                  <a:pt x="584200" y="1816100"/>
                  <a:pt x="647700" y="1651000"/>
                  <a:pt x="698500" y="1549400"/>
                </a:cubicBezTo>
                <a:lnTo>
                  <a:pt x="1016000" y="952500"/>
                </a:lnTo>
                <a:cubicBezTo>
                  <a:pt x="1066800" y="850900"/>
                  <a:pt x="1181100" y="698500"/>
                  <a:pt x="1257300" y="622300"/>
                </a:cubicBezTo>
                <a:lnTo>
                  <a:pt x="1320800" y="571500"/>
                </a:lnTo>
                <a:cubicBezTo>
                  <a:pt x="1397000" y="482600"/>
                  <a:pt x="1562100" y="381000"/>
                  <a:pt x="1676400" y="330200"/>
                </a:cubicBezTo>
                <a:lnTo>
                  <a:pt x="2171700" y="88900"/>
                </a:lnTo>
                <a:cubicBezTo>
                  <a:pt x="2286000" y="38100"/>
                  <a:pt x="24638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40200" y="114300"/>
                </a:cubicBezTo>
                <a:lnTo>
                  <a:pt x="4216400" y="165100"/>
                </a:lnTo>
                <a:cubicBezTo>
                  <a:pt x="4305300" y="228600"/>
                  <a:pt x="4445000" y="342900"/>
                  <a:pt x="4521200" y="431800"/>
                </a:cubicBezTo>
                <a:lnTo>
                  <a:pt x="4686300" y="584200"/>
                </a:lnTo>
                <a:cubicBezTo>
                  <a:pt x="4762500" y="673100"/>
                  <a:pt x="4876800" y="838200"/>
                  <a:pt x="4927600" y="965200"/>
                </a:cubicBezTo>
                <a:lnTo>
                  <a:pt x="4940300" y="1003300"/>
                </a:lnTo>
                <a:cubicBezTo>
                  <a:pt x="4991100" y="1130300"/>
                  <a:pt x="5041900" y="1320800"/>
                  <a:pt x="5041900" y="1435100"/>
                </a:cubicBezTo>
                <a:lnTo>
                  <a:pt x="5041900" y="1993900"/>
                </a:lnTo>
                <a:cubicBezTo>
                  <a:pt x="5041900" y="2108200"/>
                  <a:pt x="5016500" y="2298700"/>
                  <a:pt x="5003800" y="2400300"/>
                </a:cubicBezTo>
                <a:lnTo>
                  <a:pt x="4889500" y="2908300"/>
                </a:lnTo>
                <a:cubicBezTo>
                  <a:pt x="4864100" y="3022600"/>
                  <a:pt x="4813300" y="3187700"/>
                  <a:pt x="4762500" y="3302000"/>
                </a:cubicBezTo>
                <a:lnTo>
                  <a:pt x="4737100" y="3378200"/>
                </a:lnTo>
                <a:cubicBezTo>
                  <a:pt x="4673600" y="3517900"/>
                  <a:pt x="4584700" y="3568700"/>
                  <a:pt x="4445000" y="3568700"/>
                </a:cubicBezTo>
                <a:close/>
                <a:moveTo>
                  <a:pt x="2108200" y="6121400"/>
                </a:moveTo>
                <a:moveTo>
                  <a:pt x="1892300" y="2527300"/>
                </a:moveTo>
                <a:lnTo>
                  <a:pt x="3619500" y="2527300"/>
                </a:lnTo>
                <a:cubicBezTo>
                  <a:pt x="3746500" y="2527300"/>
                  <a:pt x="3860800" y="2438400"/>
                  <a:pt x="3898900" y="2324100"/>
                </a:cubicBezTo>
                <a:lnTo>
                  <a:pt x="3911600" y="2298700"/>
                </a:lnTo>
                <a:cubicBezTo>
                  <a:pt x="3949700" y="2184400"/>
                  <a:pt x="3987800" y="2006600"/>
                  <a:pt x="3987800" y="1892300"/>
                </a:cubicBezTo>
                <a:lnTo>
                  <a:pt x="3987800" y="1676400"/>
                </a:lnTo>
                <a:cubicBezTo>
                  <a:pt x="3987800" y="1358900"/>
                  <a:pt x="3632200" y="1054100"/>
                  <a:pt x="3251200" y="1054100"/>
                </a:cubicBezTo>
                <a:lnTo>
                  <a:pt x="2832100" y="1054100"/>
                </a:lnTo>
                <a:cubicBezTo>
                  <a:pt x="2717800" y="1054100"/>
                  <a:pt x="2590800" y="1079500"/>
                  <a:pt x="2552700" y="1117600"/>
                </a:cubicBezTo>
                <a:cubicBezTo>
                  <a:pt x="2514600" y="1155700"/>
                  <a:pt x="2413000" y="1206500"/>
                  <a:pt x="2336800" y="1231900"/>
                </a:cubicBezTo>
                <a:cubicBezTo>
                  <a:pt x="2184400" y="1257300"/>
                  <a:pt x="2006600" y="1422400"/>
                  <a:pt x="1866900" y="1651000"/>
                </a:cubicBezTo>
                <a:cubicBezTo>
                  <a:pt x="1816100" y="1727200"/>
                  <a:pt x="1752600" y="1803400"/>
                  <a:pt x="1727200" y="1841500"/>
                </a:cubicBezTo>
                <a:cubicBezTo>
                  <a:pt x="1701800" y="1866900"/>
                  <a:pt x="1676400" y="1981200"/>
                  <a:pt x="1676400" y="2095500"/>
                </a:cubicBezTo>
                <a:lnTo>
                  <a:pt x="1676400" y="2311400"/>
                </a:lnTo>
                <a:cubicBezTo>
                  <a:pt x="1676400" y="2489200"/>
                  <a:pt x="1701800" y="2527300"/>
                  <a:pt x="1892300" y="2527300"/>
                </a:cubicBezTo>
                <a:close/>
                <a:moveTo>
                  <a:pt x="31496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2" name="Freeform 3622"/>
          <p:cNvSpPr/>
          <p:nvPr/>
        </p:nvSpPr>
        <p:spPr>
          <a:xfrm rot="0" flipH="0" flipV="0">
            <a:off x="29286268" y="19694518"/>
            <a:ext cx="82867" cy="90417"/>
          </a:xfrm>
          <a:custGeom>
            <a:pathLst>
              <a:path w="5715000" h="6235700">
                <a:moveTo>
                  <a:pt x="292100" y="4635500"/>
                </a:moveTo>
                <a:lnTo>
                  <a:pt x="2578100" y="749300"/>
                </a:lnTo>
                <a:cubicBezTo>
                  <a:pt x="2921000" y="139700"/>
                  <a:pt x="3213100" y="0"/>
                  <a:pt x="4025900" y="0"/>
                </a:cubicBezTo>
                <a:lnTo>
                  <a:pt x="4864100" y="0"/>
                </a:lnTo>
                <a:cubicBezTo>
                  <a:pt x="5194300" y="0"/>
                  <a:pt x="5511800" y="38100"/>
                  <a:pt x="5562600" y="101600"/>
                </a:cubicBezTo>
                <a:cubicBezTo>
                  <a:pt x="5715000" y="254000"/>
                  <a:pt x="5702300" y="952500"/>
                  <a:pt x="5524500" y="1625600"/>
                </a:cubicBezTo>
                <a:lnTo>
                  <a:pt x="4584700" y="5283200"/>
                </a:lnTo>
                <a:cubicBezTo>
                  <a:pt x="4406900" y="5969000"/>
                  <a:pt x="4102100" y="6235700"/>
                  <a:pt x="3568700" y="6172200"/>
                </a:cubicBezTo>
                <a:cubicBezTo>
                  <a:pt x="3454400" y="6146800"/>
                  <a:pt x="3352800" y="5867400"/>
                  <a:pt x="3352800" y="5537200"/>
                </a:cubicBezTo>
                <a:lnTo>
                  <a:pt x="3352800" y="5422900"/>
                </a:lnTo>
                <a:cubicBezTo>
                  <a:pt x="3352800" y="5092700"/>
                  <a:pt x="3429000" y="4572000"/>
                  <a:pt x="3505200" y="4254500"/>
                </a:cubicBezTo>
                <a:lnTo>
                  <a:pt x="4000500" y="2260600"/>
                </a:lnTo>
                <a:cubicBezTo>
                  <a:pt x="4076700" y="1943100"/>
                  <a:pt x="4203700" y="1676400"/>
                  <a:pt x="4279900" y="1676400"/>
                </a:cubicBezTo>
                <a:cubicBezTo>
                  <a:pt x="4343400" y="1676400"/>
                  <a:pt x="4406900" y="1536700"/>
                  <a:pt x="4406900" y="1358900"/>
                </a:cubicBezTo>
                <a:cubicBezTo>
                  <a:pt x="4406900" y="1066800"/>
                  <a:pt x="3898900" y="914400"/>
                  <a:pt x="3670300" y="1155700"/>
                </a:cubicBezTo>
                <a:cubicBezTo>
                  <a:pt x="3619500" y="1206500"/>
                  <a:pt x="3568700" y="1346200"/>
                  <a:pt x="3568700" y="1460500"/>
                </a:cubicBezTo>
                <a:cubicBezTo>
                  <a:pt x="3568700" y="1587500"/>
                  <a:pt x="3429000" y="1905000"/>
                  <a:pt x="3263900" y="2184400"/>
                </a:cubicBezTo>
                <a:lnTo>
                  <a:pt x="1384300" y="5334000"/>
                </a:lnTo>
                <a:cubicBezTo>
                  <a:pt x="965200" y="6057900"/>
                  <a:pt x="711200" y="6235700"/>
                  <a:pt x="203200" y="6172200"/>
                </a:cubicBezTo>
                <a:cubicBezTo>
                  <a:pt x="88900" y="6146800"/>
                  <a:pt x="0" y="5918200"/>
                  <a:pt x="0" y="5638800"/>
                </a:cubicBezTo>
                <a:cubicBezTo>
                  <a:pt x="0" y="5372100"/>
                  <a:pt x="127000" y="4914900"/>
                  <a:pt x="292100" y="4635500"/>
                </a:cubicBezTo>
                <a:close/>
                <a:moveTo>
                  <a:pt x="1409700" y="6210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3" name="Freeform 3623"/>
          <p:cNvSpPr/>
          <p:nvPr/>
        </p:nvSpPr>
        <p:spPr>
          <a:xfrm rot="0" flipH="0" flipV="0">
            <a:off x="29369118" y="19694150"/>
            <a:ext cx="68503" cy="89865"/>
          </a:xfrm>
          <a:custGeom>
            <a:pathLst>
              <a:path w="4724400" h="6197600">
                <a:moveTo>
                  <a:pt x="2514600" y="6197600"/>
                </a:moveTo>
                <a:lnTo>
                  <a:pt x="622300" y="6197600"/>
                </a:lnTo>
                <a:cubicBezTo>
                  <a:pt x="508000" y="6197600"/>
                  <a:pt x="393700" y="6172200"/>
                  <a:pt x="368300" y="6146800"/>
                </a:cubicBezTo>
                <a:cubicBezTo>
                  <a:pt x="330200" y="6121400"/>
                  <a:pt x="241300" y="6083300"/>
                  <a:pt x="152400" y="6070600"/>
                </a:cubicBezTo>
                <a:cubicBezTo>
                  <a:pt x="63500" y="6045200"/>
                  <a:pt x="0" y="5943600"/>
                  <a:pt x="0" y="5829300"/>
                </a:cubicBezTo>
                <a:lnTo>
                  <a:pt x="0" y="5257800"/>
                </a:lnTo>
                <a:cubicBezTo>
                  <a:pt x="0" y="5143500"/>
                  <a:pt x="12700" y="4953000"/>
                  <a:pt x="38100" y="4851400"/>
                </a:cubicBezTo>
                <a:lnTo>
                  <a:pt x="139700" y="4445000"/>
                </a:lnTo>
                <a:cubicBezTo>
                  <a:pt x="165100" y="4343400"/>
                  <a:pt x="215900" y="4178300"/>
                  <a:pt x="254000" y="4102100"/>
                </a:cubicBezTo>
                <a:cubicBezTo>
                  <a:pt x="292100" y="4013200"/>
                  <a:pt x="342900" y="3848100"/>
                  <a:pt x="381000" y="3733800"/>
                </a:cubicBezTo>
                <a:lnTo>
                  <a:pt x="889000" y="1943100"/>
                </a:lnTo>
                <a:cubicBezTo>
                  <a:pt x="914400" y="1828800"/>
                  <a:pt x="939800" y="1727200"/>
                  <a:pt x="939800" y="1701800"/>
                </a:cubicBezTo>
                <a:cubicBezTo>
                  <a:pt x="939800" y="1689100"/>
                  <a:pt x="952500" y="1587500"/>
                  <a:pt x="965200" y="1485900"/>
                </a:cubicBezTo>
                <a:lnTo>
                  <a:pt x="990600" y="1181100"/>
                </a:lnTo>
                <a:cubicBezTo>
                  <a:pt x="1003300" y="1066800"/>
                  <a:pt x="1041400" y="952500"/>
                  <a:pt x="1079500" y="914400"/>
                </a:cubicBezTo>
                <a:cubicBezTo>
                  <a:pt x="1117600" y="876300"/>
                  <a:pt x="1155700" y="762000"/>
                  <a:pt x="1168400" y="647700"/>
                </a:cubicBezTo>
                <a:lnTo>
                  <a:pt x="1181100" y="558800"/>
                </a:lnTo>
                <a:cubicBezTo>
                  <a:pt x="1193800" y="457200"/>
                  <a:pt x="1270000" y="304800"/>
                  <a:pt x="1346200" y="228600"/>
                </a:cubicBezTo>
                <a:lnTo>
                  <a:pt x="1422400" y="152400"/>
                </a:lnTo>
                <a:cubicBezTo>
                  <a:pt x="1498600" y="63500"/>
                  <a:pt x="1663700" y="0"/>
                  <a:pt x="1778000" y="0"/>
                </a:cubicBezTo>
                <a:lnTo>
                  <a:pt x="1892300" y="0"/>
                </a:lnTo>
                <a:cubicBezTo>
                  <a:pt x="2006600" y="0"/>
                  <a:pt x="2095500" y="50800"/>
                  <a:pt x="2095500" y="101600"/>
                </a:cubicBezTo>
                <a:cubicBezTo>
                  <a:pt x="2095500" y="165100"/>
                  <a:pt x="2146300" y="203200"/>
                  <a:pt x="2197100" y="203200"/>
                </a:cubicBezTo>
                <a:cubicBezTo>
                  <a:pt x="2260600" y="203200"/>
                  <a:pt x="2311400" y="304800"/>
                  <a:pt x="2311400" y="419100"/>
                </a:cubicBezTo>
                <a:lnTo>
                  <a:pt x="2311400" y="838200"/>
                </a:lnTo>
                <a:cubicBezTo>
                  <a:pt x="2311400" y="952500"/>
                  <a:pt x="2286000" y="1079500"/>
                  <a:pt x="2260600" y="1104900"/>
                </a:cubicBezTo>
                <a:cubicBezTo>
                  <a:pt x="2222500" y="1130300"/>
                  <a:pt x="2184400" y="1244600"/>
                  <a:pt x="2159000" y="1346200"/>
                </a:cubicBezTo>
                <a:lnTo>
                  <a:pt x="2070100" y="1663700"/>
                </a:lnTo>
                <a:cubicBezTo>
                  <a:pt x="2044700" y="1765300"/>
                  <a:pt x="1993900" y="1892300"/>
                  <a:pt x="1955800" y="1930400"/>
                </a:cubicBezTo>
                <a:cubicBezTo>
                  <a:pt x="1917700" y="1968500"/>
                  <a:pt x="1892300" y="2095500"/>
                  <a:pt x="1892300" y="2209800"/>
                </a:cubicBezTo>
                <a:cubicBezTo>
                  <a:pt x="1892300" y="2336800"/>
                  <a:pt x="1955800" y="2425700"/>
                  <a:pt x="2095500" y="2425700"/>
                </a:cubicBezTo>
                <a:lnTo>
                  <a:pt x="3314700" y="2501900"/>
                </a:lnTo>
                <a:cubicBezTo>
                  <a:pt x="3429000" y="2501900"/>
                  <a:pt x="3606800" y="2540000"/>
                  <a:pt x="3708400" y="2565400"/>
                </a:cubicBezTo>
                <a:lnTo>
                  <a:pt x="3975100" y="2641600"/>
                </a:lnTo>
                <a:cubicBezTo>
                  <a:pt x="4076700" y="2667000"/>
                  <a:pt x="4229100" y="2755900"/>
                  <a:pt x="4305300" y="2844800"/>
                </a:cubicBezTo>
                <a:lnTo>
                  <a:pt x="4470400" y="2997200"/>
                </a:lnTo>
                <a:cubicBezTo>
                  <a:pt x="4635500" y="3175000"/>
                  <a:pt x="4724400" y="3416300"/>
                  <a:pt x="4724400" y="3733800"/>
                </a:cubicBezTo>
                <a:lnTo>
                  <a:pt x="4724400" y="4305300"/>
                </a:lnTo>
                <a:cubicBezTo>
                  <a:pt x="4724400" y="4419600"/>
                  <a:pt x="4699000" y="4597400"/>
                  <a:pt x="4660900" y="4699000"/>
                </a:cubicBezTo>
                <a:lnTo>
                  <a:pt x="4597400" y="4914900"/>
                </a:lnTo>
                <a:cubicBezTo>
                  <a:pt x="4546600" y="5080000"/>
                  <a:pt x="4318000" y="5448300"/>
                  <a:pt x="4191000" y="5575300"/>
                </a:cubicBezTo>
                <a:lnTo>
                  <a:pt x="4140200" y="5626100"/>
                </a:lnTo>
                <a:cubicBezTo>
                  <a:pt x="4051300" y="5715000"/>
                  <a:pt x="3898900" y="5803900"/>
                  <a:pt x="3784600" y="5829300"/>
                </a:cubicBezTo>
                <a:lnTo>
                  <a:pt x="2933700" y="6019800"/>
                </a:lnTo>
                <a:cubicBezTo>
                  <a:pt x="2819400" y="6045200"/>
                  <a:pt x="2730500" y="6096000"/>
                  <a:pt x="2730500" y="6134100"/>
                </a:cubicBezTo>
                <a:cubicBezTo>
                  <a:pt x="2730500" y="6172200"/>
                  <a:pt x="2628900" y="6197600"/>
                  <a:pt x="2514600" y="6197600"/>
                </a:cubicBezTo>
                <a:close/>
                <a:moveTo>
                  <a:pt x="38100" y="6235700"/>
                </a:moveTo>
                <a:moveTo>
                  <a:pt x="3251200" y="3683000"/>
                </a:moveTo>
                <a:lnTo>
                  <a:pt x="1676400" y="3683000"/>
                </a:lnTo>
                <a:cubicBezTo>
                  <a:pt x="1524000" y="3683000"/>
                  <a:pt x="1460500" y="3733800"/>
                  <a:pt x="1460500" y="3886200"/>
                </a:cubicBezTo>
                <a:lnTo>
                  <a:pt x="1460500" y="3937000"/>
                </a:lnTo>
                <a:cubicBezTo>
                  <a:pt x="1460500" y="4051300"/>
                  <a:pt x="1422400" y="4229100"/>
                  <a:pt x="1358900" y="4330700"/>
                </a:cubicBezTo>
                <a:cubicBezTo>
                  <a:pt x="1308100" y="4432300"/>
                  <a:pt x="1257300" y="4610100"/>
                  <a:pt x="1257300" y="4724400"/>
                </a:cubicBezTo>
                <a:lnTo>
                  <a:pt x="1257300" y="4838700"/>
                </a:lnTo>
                <a:cubicBezTo>
                  <a:pt x="1257300" y="5092700"/>
                  <a:pt x="1308100" y="5143500"/>
                  <a:pt x="1574800" y="5143500"/>
                </a:cubicBezTo>
                <a:lnTo>
                  <a:pt x="2387600" y="5143500"/>
                </a:lnTo>
                <a:cubicBezTo>
                  <a:pt x="2501900" y="5143500"/>
                  <a:pt x="2628900" y="5105400"/>
                  <a:pt x="2667000" y="5041900"/>
                </a:cubicBezTo>
                <a:cubicBezTo>
                  <a:pt x="2692400" y="4991100"/>
                  <a:pt x="2819400" y="4940300"/>
                  <a:pt x="2933700" y="4940300"/>
                </a:cubicBezTo>
                <a:lnTo>
                  <a:pt x="3048000" y="4940300"/>
                </a:lnTo>
                <a:cubicBezTo>
                  <a:pt x="3263900" y="4940300"/>
                  <a:pt x="3454400" y="4800600"/>
                  <a:pt x="3581400" y="4521200"/>
                </a:cubicBezTo>
                <a:lnTo>
                  <a:pt x="3594100" y="4483100"/>
                </a:lnTo>
                <a:cubicBezTo>
                  <a:pt x="3708400" y="4241800"/>
                  <a:pt x="3695700" y="3911600"/>
                  <a:pt x="3568700" y="3784600"/>
                </a:cubicBezTo>
                <a:cubicBezTo>
                  <a:pt x="3505200" y="3721100"/>
                  <a:pt x="3365500" y="3683000"/>
                  <a:pt x="3251200" y="3683000"/>
                </a:cubicBezTo>
                <a:close/>
                <a:moveTo>
                  <a:pt x="25527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4" name="Freeform 3624"/>
          <p:cNvSpPr/>
          <p:nvPr/>
        </p:nvSpPr>
        <p:spPr>
          <a:xfrm rot="0" flipH="0" flipV="0">
            <a:off x="29453990" y="19693966"/>
            <a:ext cx="82499" cy="90417"/>
          </a:xfrm>
          <a:custGeom>
            <a:pathLst>
              <a:path w="5689600" h="6235700">
                <a:moveTo>
                  <a:pt x="2108200" y="2514600"/>
                </a:moveTo>
                <a:lnTo>
                  <a:pt x="3898900" y="2514600"/>
                </a:lnTo>
                <a:cubicBezTo>
                  <a:pt x="4152900" y="2514600"/>
                  <a:pt x="4203700" y="2476500"/>
                  <a:pt x="4254500" y="2184400"/>
                </a:cubicBezTo>
                <a:lnTo>
                  <a:pt x="4267200" y="2057400"/>
                </a:lnTo>
                <a:cubicBezTo>
                  <a:pt x="4292600" y="1943100"/>
                  <a:pt x="4318000" y="1803400"/>
                  <a:pt x="4318000" y="1752600"/>
                </a:cubicBezTo>
                <a:cubicBezTo>
                  <a:pt x="4318000" y="1714500"/>
                  <a:pt x="4330700" y="1587500"/>
                  <a:pt x="4343400" y="1485900"/>
                </a:cubicBezTo>
                <a:lnTo>
                  <a:pt x="4368800" y="1282700"/>
                </a:lnTo>
                <a:cubicBezTo>
                  <a:pt x="4394200" y="1181100"/>
                  <a:pt x="4432300" y="1028700"/>
                  <a:pt x="44704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59300" y="546100"/>
                </a:lnTo>
                <a:cubicBezTo>
                  <a:pt x="4559300" y="444500"/>
                  <a:pt x="4635500" y="304800"/>
                  <a:pt x="4724400" y="215900"/>
                </a:cubicBezTo>
                <a:lnTo>
                  <a:pt x="4800600" y="139700"/>
                </a:lnTo>
                <a:cubicBezTo>
                  <a:pt x="4876800" y="63500"/>
                  <a:pt x="5041900" y="0"/>
                  <a:pt x="5156200" y="0"/>
                </a:cubicBezTo>
                <a:lnTo>
                  <a:pt x="5257800" y="0"/>
                </a:lnTo>
                <a:cubicBezTo>
                  <a:pt x="5524500" y="0"/>
                  <a:pt x="5689600" y="152400"/>
                  <a:pt x="5664200" y="393700"/>
                </a:cubicBezTo>
                <a:lnTo>
                  <a:pt x="5613400" y="965200"/>
                </a:lnTo>
                <a:cubicBezTo>
                  <a:pt x="5600700" y="1079500"/>
                  <a:pt x="5575300" y="1257300"/>
                  <a:pt x="5549900" y="1371600"/>
                </a:cubicBezTo>
                <a:lnTo>
                  <a:pt x="4660900" y="4991100"/>
                </a:lnTo>
                <a:cubicBezTo>
                  <a:pt x="4635500" y="5105400"/>
                  <a:pt x="4584700" y="5270500"/>
                  <a:pt x="4533900" y="5372100"/>
                </a:cubicBezTo>
                <a:lnTo>
                  <a:pt x="4419600" y="5664200"/>
                </a:lnTo>
                <a:cubicBezTo>
                  <a:pt x="4381500" y="5765800"/>
                  <a:pt x="4279900" y="5905500"/>
                  <a:pt x="4203700" y="5994400"/>
                </a:cubicBezTo>
                <a:lnTo>
                  <a:pt x="4152900" y="6045200"/>
                </a:lnTo>
                <a:cubicBezTo>
                  <a:pt x="3975100" y="6223000"/>
                  <a:pt x="3848100" y="6235700"/>
                  <a:pt x="3644900" y="6108700"/>
                </a:cubicBezTo>
                <a:cubicBezTo>
                  <a:pt x="3416300" y="5969000"/>
                  <a:pt x="3365500" y="5892800"/>
                  <a:pt x="3365500" y="5664200"/>
                </a:cubicBezTo>
                <a:lnTo>
                  <a:pt x="3365500" y="5461000"/>
                </a:lnTo>
                <a:cubicBezTo>
                  <a:pt x="3365500" y="5346700"/>
                  <a:pt x="3390900" y="5156200"/>
                  <a:pt x="34163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22400" y="4394200"/>
                </a:cubicBezTo>
                <a:lnTo>
                  <a:pt x="1041400" y="5651500"/>
                </a:lnTo>
                <a:cubicBezTo>
                  <a:pt x="1016000" y="5753100"/>
                  <a:pt x="914400" y="5905500"/>
                  <a:pt x="838200" y="5994400"/>
                </a:cubicBezTo>
                <a:lnTo>
                  <a:pt x="7874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642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63500" y="5041900"/>
                </a:cubicBezTo>
                <a:lnTo>
                  <a:pt x="1282700" y="444500"/>
                </a:lnTo>
                <a:cubicBezTo>
                  <a:pt x="1358900" y="165100"/>
                  <a:pt x="1549400" y="0"/>
                  <a:pt x="1790700" y="0"/>
                </a:cubicBezTo>
                <a:cubicBezTo>
                  <a:pt x="2006600" y="0"/>
                  <a:pt x="2171700" y="114300"/>
                  <a:pt x="2260600" y="330200"/>
                </a:cubicBezTo>
                <a:cubicBezTo>
                  <a:pt x="22987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86000" y="1143000"/>
                  <a:pt x="2235200" y="1257300"/>
                </a:cubicBezTo>
                <a:lnTo>
                  <a:pt x="1981200" y="1943100"/>
                </a:lnTo>
                <a:cubicBezTo>
                  <a:pt x="1841500" y="2298700"/>
                  <a:pt x="1892300" y="2514600"/>
                  <a:pt x="2108200" y="2514600"/>
                </a:cubicBezTo>
                <a:close/>
                <a:moveTo>
                  <a:pt x="36449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5" name="Freeform 3625"/>
          <p:cNvSpPr/>
          <p:nvPr/>
        </p:nvSpPr>
        <p:spPr>
          <a:xfrm rot="0" flipH="0" flipV="0">
            <a:off x="29545310" y="19692677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6" name="Freeform 3626"/>
          <p:cNvSpPr/>
          <p:nvPr/>
        </p:nvSpPr>
        <p:spPr>
          <a:xfrm rot="0" flipH="0" flipV="0">
            <a:off x="29627608" y="19691572"/>
            <a:ext cx="79184" cy="92443"/>
          </a:xfrm>
          <a:custGeom>
            <a:pathLst>
              <a:path w="5461000" h="6375400">
                <a:moveTo>
                  <a:pt x="4013200" y="3263900"/>
                </a:moveTo>
                <a:lnTo>
                  <a:pt x="1841500" y="4178300"/>
                </a:lnTo>
                <a:cubicBezTo>
                  <a:pt x="1358900" y="4381500"/>
                  <a:pt x="1206500" y="4533900"/>
                  <a:pt x="1206500" y="4800600"/>
                </a:cubicBezTo>
                <a:cubicBezTo>
                  <a:pt x="1206500" y="5207000"/>
                  <a:pt x="1485900" y="5295900"/>
                  <a:pt x="2336800" y="5156200"/>
                </a:cubicBezTo>
                <a:lnTo>
                  <a:pt x="2755900" y="5080000"/>
                </a:lnTo>
                <a:cubicBezTo>
                  <a:pt x="2971800" y="5041900"/>
                  <a:pt x="3314700" y="4965700"/>
                  <a:pt x="3517900" y="4914900"/>
                </a:cubicBezTo>
                <a:cubicBezTo>
                  <a:pt x="4013200" y="4762500"/>
                  <a:pt x="4127500" y="4775200"/>
                  <a:pt x="4394200" y="5041900"/>
                </a:cubicBezTo>
                <a:cubicBezTo>
                  <a:pt x="4521200" y="5168900"/>
                  <a:pt x="4470400" y="5638800"/>
                  <a:pt x="4305300" y="5803900"/>
                </a:cubicBezTo>
                <a:cubicBezTo>
                  <a:pt x="4140200" y="5956300"/>
                  <a:pt x="3746500" y="6045200"/>
                  <a:pt x="3048000" y="6083300"/>
                </a:cubicBezTo>
                <a:lnTo>
                  <a:pt x="2171700" y="6121400"/>
                </a:lnTo>
                <a:cubicBezTo>
                  <a:pt x="1943100" y="6121400"/>
                  <a:pt x="1714500" y="6184900"/>
                  <a:pt x="1676400" y="6261100"/>
                </a:cubicBezTo>
                <a:cubicBezTo>
                  <a:pt x="1638300" y="6324600"/>
                  <a:pt x="1511300" y="6375400"/>
                  <a:pt x="1409700" y="6375400"/>
                </a:cubicBezTo>
                <a:cubicBezTo>
                  <a:pt x="1295400" y="6375400"/>
                  <a:pt x="1181100" y="6324600"/>
                  <a:pt x="1143000" y="6273800"/>
                </a:cubicBezTo>
                <a:cubicBezTo>
                  <a:pt x="1104900" y="6210300"/>
                  <a:pt x="965200" y="6159500"/>
                  <a:pt x="825500" y="6159500"/>
                </a:cubicBezTo>
                <a:cubicBezTo>
                  <a:pt x="685800" y="6159500"/>
                  <a:pt x="571500" y="6121400"/>
                  <a:pt x="571500" y="6057900"/>
                </a:cubicBezTo>
                <a:cubicBezTo>
                  <a:pt x="571500" y="6007100"/>
                  <a:pt x="533400" y="5956300"/>
                  <a:pt x="469900" y="5956300"/>
                </a:cubicBezTo>
                <a:cubicBezTo>
                  <a:pt x="406400" y="5956300"/>
                  <a:pt x="292100" y="5803900"/>
                  <a:pt x="203200" y="5613400"/>
                </a:cubicBezTo>
                <a:cubicBezTo>
                  <a:pt x="25400" y="5219700"/>
                  <a:pt x="0" y="4521200"/>
                  <a:pt x="152400" y="4419600"/>
                </a:cubicBezTo>
                <a:cubicBezTo>
                  <a:pt x="215900" y="4381500"/>
                  <a:pt x="292100" y="4267200"/>
                  <a:pt x="304800" y="4165600"/>
                </a:cubicBezTo>
                <a:cubicBezTo>
                  <a:pt x="393700" y="3822700"/>
                  <a:pt x="584200" y="3568700"/>
                  <a:pt x="838200" y="3479800"/>
                </a:cubicBezTo>
                <a:cubicBezTo>
                  <a:pt x="927100" y="3454400"/>
                  <a:pt x="1028700" y="3378200"/>
                  <a:pt x="1066800" y="3327400"/>
                </a:cubicBezTo>
                <a:cubicBezTo>
                  <a:pt x="1092200" y="3263900"/>
                  <a:pt x="1219200" y="3225800"/>
                  <a:pt x="1320800" y="3225800"/>
                </a:cubicBezTo>
                <a:cubicBezTo>
                  <a:pt x="1435100" y="3225800"/>
                  <a:pt x="1676400" y="3124200"/>
                  <a:pt x="1866900" y="3009900"/>
                </a:cubicBezTo>
                <a:cubicBezTo>
                  <a:pt x="2044700" y="2895600"/>
                  <a:pt x="2286000" y="2806700"/>
                  <a:pt x="2387600" y="2806700"/>
                </a:cubicBezTo>
                <a:cubicBezTo>
                  <a:pt x="2489200" y="2806700"/>
                  <a:pt x="2730500" y="2705100"/>
                  <a:pt x="2908300" y="2590800"/>
                </a:cubicBezTo>
                <a:cubicBezTo>
                  <a:pt x="3098800" y="2463800"/>
                  <a:pt x="3441700" y="2324100"/>
                  <a:pt x="3657600" y="2260600"/>
                </a:cubicBezTo>
                <a:cubicBezTo>
                  <a:pt x="4178300" y="2120900"/>
                  <a:pt x="4254500" y="2032000"/>
                  <a:pt x="4254500" y="1625600"/>
                </a:cubicBezTo>
                <a:cubicBezTo>
                  <a:pt x="4254500" y="1219200"/>
                  <a:pt x="3886200" y="1130300"/>
                  <a:pt x="3086100" y="1333500"/>
                </a:cubicBezTo>
                <a:lnTo>
                  <a:pt x="3060700" y="1333500"/>
                </a:lnTo>
                <a:cubicBezTo>
                  <a:pt x="2819400" y="1397000"/>
                  <a:pt x="2438400" y="1473200"/>
                  <a:pt x="2197100" y="1511300"/>
                </a:cubicBezTo>
                <a:lnTo>
                  <a:pt x="2019300" y="1536700"/>
                </a:lnTo>
                <a:cubicBezTo>
                  <a:pt x="1778000" y="1574800"/>
                  <a:pt x="1574800" y="1600200"/>
                  <a:pt x="1549400" y="1574800"/>
                </a:cubicBezTo>
                <a:cubicBezTo>
                  <a:pt x="1536700" y="1562100"/>
                  <a:pt x="1524000" y="1397000"/>
                  <a:pt x="1524000" y="1231900"/>
                </a:cubicBezTo>
                <a:cubicBezTo>
                  <a:pt x="1524000" y="736600"/>
                  <a:pt x="1638300" y="584200"/>
                  <a:pt x="2146300" y="431800"/>
                </a:cubicBezTo>
                <a:cubicBezTo>
                  <a:pt x="2235200" y="406400"/>
                  <a:pt x="2413000" y="381000"/>
                  <a:pt x="2540000" y="381000"/>
                </a:cubicBezTo>
                <a:cubicBezTo>
                  <a:pt x="2679700" y="381000"/>
                  <a:pt x="2908300" y="342900"/>
                  <a:pt x="3073400" y="279400"/>
                </a:cubicBezTo>
                <a:cubicBezTo>
                  <a:pt x="3848100" y="0"/>
                  <a:pt x="4927600" y="228600"/>
                  <a:pt x="5156200" y="723900"/>
                </a:cubicBezTo>
                <a:cubicBezTo>
                  <a:pt x="5448300" y="1371600"/>
                  <a:pt x="5461000" y="1752600"/>
                  <a:pt x="5219700" y="2222500"/>
                </a:cubicBezTo>
                <a:lnTo>
                  <a:pt x="5016500" y="2628900"/>
                </a:lnTo>
                <a:cubicBezTo>
                  <a:pt x="4914900" y="2832100"/>
                  <a:pt x="4737100" y="3022600"/>
                  <a:pt x="4610100" y="3048000"/>
                </a:cubicBezTo>
                <a:cubicBezTo>
                  <a:pt x="4495800" y="3086100"/>
                  <a:pt x="4216400" y="3175000"/>
                  <a:pt x="4013200" y="3263900"/>
                </a:cubicBezTo>
                <a:close/>
                <a:moveTo>
                  <a:pt x="29210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7" name="Freeform 3627"/>
          <p:cNvSpPr/>
          <p:nvPr/>
        </p:nvSpPr>
        <p:spPr>
          <a:xfrm rot="0" flipH="0" flipV="0">
            <a:off x="29716899" y="19692677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28" name="Rectangle 3628"/>
          <p:cNvSpPr/>
          <p:nvPr/>
        </p:nvSpPr>
        <p:spPr>
          <a:xfrm rot="0" flipH="0" flipV="0">
            <a:off x="26598878" y="19728167"/>
            <a:ext cx="2610699" cy="451077"/>
          </a:xfrm>
          <a:prstGeom prst="rect">
            <a:avLst/>
          </a:prstGeom>
        </p:spPr>
      </p:sp>
      <p:sp>
        <p:nvSpPr>
          <p:cNvPr id="3629" name="Freeform 3629"/>
          <p:cNvSpPr/>
          <p:nvPr/>
        </p:nvSpPr>
        <p:spPr>
          <a:xfrm rot="0" flipH="0" flipV="0">
            <a:off x="26606060" y="19825214"/>
            <a:ext cx="82683" cy="126142"/>
          </a:xfrm>
          <a:custGeom>
            <a:pathLst>
              <a:path w="5702300" h="8699500">
                <a:moveTo>
                  <a:pt x="5575300" y="2082800"/>
                </a:moveTo>
                <a:lnTo>
                  <a:pt x="4432300" y="6578600"/>
                </a:lnTo>
                <a:cubicBezTo>
                  <a:pt x="4381500" y="6807200"/>
                  <a:pt x="4241800" y="7137400"/>
                  <a:pt x="4140200" y="7340600"/>
                </a:cubicBezTo>
                <a:lnTo>
                  <a:pt x="3937000" y="7696200"/>
                </a:lnTo>
                <a:cubicBezTo>
                  <a:pt x="3632200" y="8242300"/>
                  <a:pt x="3022600" y="8597900"/>
                  <a:pt x="2247900" y="8661400"/>
                </a:cubicBezTo>
                <a:lnTo>
                  <a:pt x="1981200" y="8674100"/>
                </a:lnTo>
                <a:cubicBezTo>
                  <a:pt x="1739900" y="8699500"/>
                  <a:pt x="1371600" y="8674100"/>
                  <a:pt x="1168400" y="8610600"/>
                </a:cubicBezTo>
                <a:lnTo>
                  <a:pt x="1066800" y="8585200"/>
                </a:lnTo>
                <a:cubicBezTo>
                  <a:pt x="863600" y="8534400"/>
                  <a:pt x="571500" y="8343900"/>
                  <a:pt x="431800" y="8166100"/>
                </a:cubicBezTo>
                <a:lnTo>
                  <a:pt x="368300" y="8102600"/>
                </a:lnTo>
                <a:cubicBezTo>
                  <a:pt x="50800" y="7734300"/>
                  <a:pt x="0" y="7556500"/>
                  <a:pt x="0" y="6985000"/>
                </a:cubicBezTo>
                <a:lnTo>
                  <a:pt x="0" y="6731000"/>
                </a:lnTo>
                <a:cubicBezTo>
                  <a:pt x="0" y="6489700"/>
                  <a:pt x="50800" y="6134100"/>
                  <a:pt x="114300" y="5918200"/>
                </a:cubicBezTo>
                <a:lnTo>
                  <a:pt x="647700" y="4051300"/>
                </a:lnTo>
                <a:cubicBezTo>
                  <a:pt x="939800" y="3060700"/>
                  <a:pt x="1765300" y="2527300"/>
                  <a:pt x="2984500" y="2527300"/>
                </a:cubicBezTo>
                <a:lnTo>
                  <a:pt x="3886200" y="2527300"/>
                </a:lnTo>
                <a:cubicBezTo>
                  <a:pt x="4445000" y="2527300"/>
                  <a:pt x="4521200" y="2425700"/>
                  <a:pt x="4521200" y="1625600"/>
                </a:cubicBezTo>
                <a:lnTo>
                  <a:pt x="4521200" y="1574800"/>
                </a:lnTo>
                <a:cubicBezTo>
                  <a:pt x="4521200" y="1104900"/>
                  <a:pt x="4445000" y="1054100"/>
                  <a:pt x="3835400" y="1054100"/>
                </a:cubicBezTo>
                <a:lnTo>
                  <a:pt x="3048000" y="1054100"/>
                </a:lnTo>
                <a:cubicBezTo>
                  <a:pt x="2527300" y="1054100"/>
                  <a:pt x="2413000" y="939800"/>
                  <a:pt x="2413000" y="469900"/>
                </a:cubicBezTo>
                <a:cubicBezTo>
                  <a:pt x="2413000" y="266700"/>
                  <a:pt x="2476500" y="76200"/>
                  <a:pt x="2540000" y="50800"/>
                </a:cubicBezTo>
                <a:cubicBezTo>
                  <a:pt x="2616200" y="25400"/>
                  <a:pt x="2857500" y="0"/>
                  <a:pt x="3098800" y="0"/>
                </a:cubicBezTo>
                <a:lnTo>
                  <a:pt x="4305300" y="0"/>
                </a:lnTo>
                <a:cubicBezTo>
                  <a:pt x="4876800" y="0"/>
                  <a:pt x="5308600" y="292100"/>
                  <a:pt x="5499100" y="812800"/>
                </a:cubicBezTo>
                <a:cubicBezTo>
                  <a:pt x="5702300" y="1320800"/>
                  <a:pt x="5702300" y="1536700"/>
                  <a:pt x="5575300" y="2082800"/>
                </a:cubicBezTo>
                <a:close/>
                <a:moveTo>
                  <a:pt x="6197600" y="8775700"/>
                </a:moveTo>
                <a:moveTo>
                  <a:pt x="3886200" y="3568700"/>
                </a:moveTo>
                <a:lnTo>
                  <a:pt x="2882900" y="3568700"/>
                </a:lnTo>
                <a:cubicBezTo>
                  <a:pt x="2768600" y="3568700"/>
                  <a:pt x="2603500" y="3594100"/>
                  <a:pt x="2514600" y="3632200"/>
                </a:cubicBezTo>
                <a:cubicBezTo>
                  <a:pt x="2438400" y="3670300"/>
                  <a:pt x="2298700" y="3708400"/>
                  <a:pt x="2235200" y="3733800"/>
                </a:cubicBezTo>
                <a:cubicBezTo>
                  <a:pt x="2082800" y="3784600"/>
                  <a:pt x="1905000" y="3949700"/>
                  <a:pt x="1739900" y="4191000"/>
                </a:cubicBezTo>
                <a:lnTo>
                  <a:pt x="1625600" y="4343400"/>
                </a:lnTo>
                <a:cubicBezTo>
                  <a:pt x="1562100" y="4432300"/>
                  <a:pt x="1498600" y="4572000"/>
                  <a:pt x="1485900" y="4648200"/>
                </a:cubicBezTo>
                <a:cubicBezTo>
                  <a:pt x="1485900" y="4724400"/>
                  <a:pt x="1447800" y="4851400"/>
                  <a:pt x="1409700" y="4940300"/>
                </a:cubicBezTo>
                <a:cubicBezTo>
                  <a:pt x="1371600" y="5029200"/>
                  <a:pt x="1320800" y="5181600"/>
                  <a:pt x="1295400" y="5295900"/>
                </a:cubicBezTo>
                <a:lnTo>
                  <a:pt x="990600" y="6527800"/>
                </a:lnTo>
                <a:cubicBezTo>
                  <a:pt x="901700" y="6883400"/>
                  <a:pt x="965200" y="7175500"/>
                  <a:pt x="1193800" y="7404100"/>
                </a:cubicBezTo>
                <a:lnTo>
                  <a:pt x="1219200" y="7416800"/>
                </a:lnTo>
                <a:cubicBezTo>
                  <a:pt x="1295400" y="7493000"/>
                  <a:pt x="1460500" y="7569200"/>
                  <a:pt x="1574800" y="7569200"/>
                </a:cubicBezTo>
                <a:lnTo>
                  <a:pt x="2133600" y="7569200"/>
                </a:lnTo>
                <a:cubicBezTo>
                  <a:pt x="2247900" y="7569200"/>
                  <a:pt x="2438400" y="7518400"/>
                  <a:pt x="2565400" y="7467600"/>
                </a:cubicBezTo>
                <a:lnTo>
                  <a:pt x="2603500" y="7454900"/>
                </a:lnTo>
                <a:cubicBezTo>
                  <a:pt x="2857500" y="7340600"/>
                  <a:pt x="2933700" y="7277100"/>
                  <a:pt x="3073400" y="7048500"/>
                </a:cubicBezTo>
                <a:cubicBezTo>
                  <a:pt x="3124200" y="6959600"/>
                  <a:pt x="3213100" y="6807200"/>
                  <a:pt x="3251200" y="6705600"/>
                </a:cubicBezTo>
                <a:lnTo>
                  <a:pt x="3403600" y="6337300"/>
                </a:lnTo>
                <a:cubicBezTo>
                  <a:pt x="3441700" y="6235700"/>
                  <a:pt x="3505200" y="6057900"/>
                  <a:pt x="3530600" y="5956300"/>
                </a:cubicBezTo>
                <a:lnTo>
                  <a:pt x="3721100" y="5080000"/>
                </a:lnTo>
                <a:cubicBezTo>
                  <a:pt x="3746500" y="4978400"/>
                  <a:pt x="3797300" y="4813300"/>
                  <a:pt x="3835400" y="4724400"/>
                </a:cubicBezTo>
                <a:cubicBezTo>
                  <a:pt x="3873500" y="4648200"/>
                  <a:pt x="3924300" y="4483100"/>
                  <a:pt x="3949700" y="4381500"/>
                </a:cubicBezTo>
                <a:lnTo>
                  <a:pt x="4051300" y="3975100"/>
                </a:lnTo>
                <a:cubicBezTo>
                  <a:pt x="4076700" y="3873500"/>
                  <a:pt x="4089400" y="3733800"/>
                  <a:pt x="4089400" y="3683000"/>
                </a:cubicBezTo>
                <a:cubicBezTo>
                  <a:pt x="4089400" y="3619500"/>
                  <a:pt x="4000500" y="3568700"/>
                  <a:pt x="3886200" y="3568700"/>
                </a:cubicBezTo>
                <a:close/>
                <a:moveTo>
                  <a:pt x="47117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0" name="Freeform 3630"/>
          <p:cNvSpPr/>
          <p:nvPr/>
        </p:nvSpPr>
        <p:spPr>
          <a:xfrm rot="0" flipH="0" flipV="0">
            <a:off x="26690397" y="19863701"/>
            <a:ext cx="73107" cy="88392"/>
          </a:xfrm>
          <a:custGeom>
            <a:pathLst>
              <a:path w="5041900" h="6096000">
                <a:moveTo>
                  <a:pt x="4445000" y="3568700"/>
                </a:moveTo>
                <a:lnTo>
                  <a:pt x="1460500" y="3568700"/>
                </a:lnTo>
                <a:cubicBezTo>
                  <a:pt x="1282700" y="3568700"/>
                  <a:pt x="1244600" y="3594100"/>
                  <a:pt x="1193800" y="3784600"/>
                </a:cubicBezTo>
                <a:lnTo>
                  <a:pt x="1117600" y="4038600"/>
                </a:lnTo>
                <a:cubicBezTo>
                  <a:pt x="1079500" y="4152900"/>
                  <a:pt x="1041400" y="4343400"/>
                  <a:pt x="1041400" y="4470400"/>
                </a:cubicBezTo>
                <a:lnTo>
                  <a:pt x="1041400" y="4622800"/>
                </a:lnTo>
                <a:cubicBezTo>
                  <a:pt x="1041400" y="4927600"/>
                  <a:pt x="1206500" y="5041900"/>
                  <a:pt x="1625600" y="5041900"/>
                </a:cubicBezTo>
                <a:lnTo>
                  <a:pt x="3670300" y="5041900"/>
                </a:lnTo>
                <a:cubicBezTo>
                  <a:pt x="3937000" y="5041900"/>
                  <a:pt x="4089400" y="5194300"/>
                  <a:pt x="4089400" y="5461000"/>
                </a:cubicBezTo>
                <a:lnTo>
                  <a:pt x="4089400" y="5676900"/>
                </a:lnTo>
                <a:cubicBezTo>
                  <a:pt x="4089400" y="5943600"/>
                  <a:pt x="3937000" y="6096000"/>
                  <a:pt x="3670300" y="6096000"/>
                </a:cubicBezTo>
                <a:lnTo>
                  <a:pt x="1041400" y="6096000"/>
                </a:lnTo>
                <a:cubicBezTo>
                  <a:pt x="927100" y="6096000"/>
                  <a:pt x="812800" y="6070600"/>
                  <a:pt x="787400" y="6045200"/>
                </a:cubicBezTo>
                <a:cubicBezTo>
                  <a:pt x="749300" y="6019800"/>
                  <a:pt x="660400" y="5981700"/>
                  <a:pt x="571500" y="5956300"/>
                </a:cubicBezTo>
                <a:cubicBezTo>
                  <a:pt x="482600" y="5943600"/>
                  <a:pt x="419100" y="5880100"/>
                  <a:pt x="419100" y="5803900"/>
                </a:cubicBezTo>
                <a:cubicBezTo>
                  <a:pt x="419100" y="5727700"/>
                  <a:pt x="368300" y="5676900"/>
                  <a:pt x="304800" y="5676900"/>
                </a:cubicBezTo>
                <a:cubicBezTo>
                  <a:pt x="254000" y="5676900"/>
                  <a:pt x="165100" y="5575300"/>
                  <a:pt x="114300" y="5448300"/>
                </a:cubicBezTo>
                <a:lnTo>
                  <a:pt x="88900" y="5410200"/>
                </a:lnTo>
                <a:cubicBezTo>
                  <a:pt x="381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12700" y="3911600"/>
                  <a:pt x="38100" y="3797300"/>
                </a:cubicBezTo>
                <a:lnTo>
                  <a:pt x="139700" y="3390900"/>
                </a:lnTo>
                <a:cubicBezTo>
                  <a:pt x="165100" y="3289300"/>
                  <a:pt x="215900" y="3136900"/>
                  <a:pt x="254000" y="3048000"/>
                </a:cubicBezTo>
                <a:cubicBezTo>
                  <a:pt x="292100" y="2959100"/>
                  <a:pt x="342900" y="2806700"/>
                  <a:pt x="368300" y="2692400"/>
                </a:cubicBezTo>
                <a:lnTo>
                  <a:pt x="558800" y="1917700"/>
                </a:lnTo>
                <a:cubicBezTo>
                  <a:pt x="584200" y="1816100"/>
                  <a:pt x="647700" y="1651000"/>
                  <a:pt x="698500" y="1549400"/>
                </a:cubicBezTo>
                <a:lnTo>
                  <a:pt x="1016000" y="952500"/>
                </a:lnTo>
                <a:cubicBezTo>
                  <a:pt x="1066800" y="850900"/>
                  <a:pt x="1181100" y="698500"/>
                  <a:pt x="1257300" y="622300"/>
                </a:cubicBezTo>
                <a:lnTo>
                  <a:pt x="1320800" y="571500"/>
                </a:lnTo>
                <a:cubicBezTo>
                  <a:pt x="1397000" y="482600"/>
                  <a:pt x="1562100" y="381000"/>
                  <a:pt x="1676400" y="330200"/>
                </a:cubicBezTo>
                <a:lnTo>
                  <a:pt x="2171700" y="88900"/>
                </a:lnTo>
                <a:cubicBezTo>
                  <a:pt x="2286000" y="38100"/>
                  <a:pt x="24638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40200" y="114300"/>
                </a:cubicBezTo>
                <a:lnTo>
                  <a:pt x="4216400" y="165100"/>
                </a:lnTo>
                <a:cubicBezTo>
                  <a:pt x="4305300" y="228600"/>
                  <a:pt x="4445000" y="342900"/>
                  <a:pt x="4521200" y="431800"/>
                </a:cubicBezTo>
                <a:lnTo>
                  <a:pt x="4686300" y="584200"/>
                </a:lnTo>
                <a:cubicBezTo>
                  <a:pt x="4762500" y="673100"/>
                  <a:pt x="4876800" y="838200"/>
                  <a:pt x="4927600" y="965200"/>
                </a:cubicBezTo>
                <a:lnTo>
                  <a:pt x="4940300" y="1003300"/>
                </a:lnTo>
                <a:cubicBezTo>
                  <a:pt x="4991100" y="1130300"/>
                  <a:pt x="5041900" y="1320800"/>
                  <a:pt x="5041900" y="1435100"/>
                </a:cubicBezTo>
                <a:lnTo>
                  <a:pt x="5041900" y="1993900"/>
                </a:lnTo>
                <a:cubicBezTo>
                  <a:pt x="5041900" y="2108200"/>
                  <a:pt x="5016500" y="2298700"/>
                  <a:pt x="5003800" y="2400300"/>
                </a:cubicBezTo>
                <a:lnTo>
                  <a:pt x="4889500" y="2908300"/>
                </a:lnTo>
                <a:cubicBezTo>
                  <a:pt x="4864100" y="3022600"/>
                  <a:pt x="4813300" y="3187700"/>
                  <a:pt x="4762500" y="3302000"/>
                </a:cubicBezTo>
                <a:lnTo>
                  <a:pt x="4737100" y="3378200"/>
                </a:lnTo>
                <a:cubicBezTo>
                  <a:pt x="4673600" y="3517900"/>
                  <a:pt x="4584700" y="3568700"/>
                  <a:pt x="4445000" y="3568700"/>
                </a:cubicBezTo>
                <a:close/>
                <a:moveTo>
                  <a:pt x="2108200" y="6121400"/>
                </a:moveTo>
                <a:moveTo>
                  <a:pt x="1892300" y="2527300"/>
                </a:moveTo>
                <a:lnTo>
                  <a:pt x="3619500" y="2527300"/>
                </a:lnTo>
                <a:cubicBezTo>
                  <a:pt x="3746500" y="2527300"/>
                  <a:pt x="3860800" y="2438400"/>
                  <a:pt x="3898900" y="2324100"/>
                </a:cubicBezTo>
                <a:lnTo>
                  <a:pt x="3911600" y="2298700"/>
                </a:lnTo>
                <a:cubicBezTo>
                  <a:pt x="3949700" y="2184400"/>
                  <a:pt x="3987800" y="2006600"/>
                  <a:pt x="3987800" y="1892300"/>
                </a:cubicBezTo>
                <a:lnTo>
                  <a:pt x="3987800" y="1676400"/>
                </a:lnTo>
                <a:cubicBezTo>
                  <a:pt x="3987800" y="1358900"/>
                  <a:pt x="3632200" y="1054100"/>
                  <a:pt x="3251200" y="1054100"/>
                </a:cubicBezTo>
                <a:lnTo>
                  <a:pt x="2832100" y="1054100"/>
                </a:lnTo>
                <a:cubicBezTo>
                  <a:pt x="2717800" y="1054100"/>
                  <a:pt x="2590800" y="1079500"/>
                  <a:pt x="2552700" y="1117600"/>
                </a:cubicBezTo>
                <a:cubicBezTo>
                  <a:pt x="2514600" y="1155700"/>
                  <a:pt x="2413000" y="1206500"/>
                  <a:pt x="2336800" y="1231900"/>
                </a:cubicBezTo>
                <a:cubicBezTo>
                  <a:pt x="2184400" y="1257300"/>
                  <a:pt x="2006600" y="1422400"/>
                  <a:pt x="1866900" y="1651000"/>
                </a:cubicBezTo>
                <a:cubicBezTo>
                  <a:pt x="1816100" y="1727200"/>
                  <a:pt x="1752600" y="1803400"/>
                  <a:pt x="1727200" y="1841500"/>
                </a:cubicBezTo>
                <a:cubicBezTo>
                  <a:pt x="1701800" y="1866900"/>
                  <a:pt x="1676400" y="1981200"/>
                  <a:pt x="1676400" y="2095500"/>
                </a:cubicBezTo>
                <a:lnTo>
                  <a:pt x="1676400" y="2311400"/>
                </a:lnTo>
                <a:cubicBezTo>
                  <a:pt x="1676400" y="2489200"/>
                  <a:pt x="1701800" y="2527300"/>
                  <a:pt x="1892300" y="2527300"/>
                </a:cubicBezTo>
                <a:close/>
                <a:moveTo>
                  <a:pt x="31496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1" name="Freeform 3631"/>
          <p:cNvSpPr/>
          <p:nvPr/>
        </p:nvSpPr>
        <p:spPr>
          <a:xfrm rot="0" flipH="0" flipV="0">
            <a:off x="26771971" y="19824661"/>
            <a:ext cx="77158" cy="127247"/>
          </a:xfrm>
          <a:custGeom>
            <a:pathLst>
              <a:path w="5321300" h="8775700">
                <a:moveTo>
                  <a:pt x="279400" y="6400800"/>
                </a:moveTo>
                <a:lnTo>
                  <a:pt x="1612900" y="1473200"/>
                </a:lnTo>
                <a:cubicBezTo>
                  <a:pt x="1790700" y="812800"/>
                  <a:pt x="2006600" y="520700"/>
                  <a:pt x="2451100" y="342900"/>
                </a:cubicBezTo>
                <a:lnTo>
                  <a:pt x="2654300" y="254000"/>
                </a:lnTo>
                <a:cubicBezTo>
                  <a:pt x="3276600" y="0"/>
                  <a:pt x="4076700" y="25400"/>
                  <a:pt x="4483100" y="304800"/>
                </a:cubicBezTo>
                <a:lnTo>
                  <a:pt x="4533900" y="342900"/>
                </a:lnTo>
                <a:cubicBezTo>
                  <a:pt x="5130800" y="762000"/>
                  <a:pt x="5257800" y="1244600"/>
                  <a:pt x="4991100" y="2146300"/>
                </a:cubicBezTo>
                <a:lnTo>
                  <a:pt x="4953000" y="2286000"/>
                </a:lnTo>
                <a:cubicBezTo>
                  <a:pt x="4889500" y="2501900"/>
                  <a:pt x="4787900" y="2705100"/>
                  <a:pt x="4711700" y="2755900"/>
                </a:cubicBezTo>
                <a:cubicBezTo>
                  <a:pt x="4635500" y="2794000"/>
                  <a:pt x="4584700" y="2882900"/>
                  <a:pt x="4584700" y="2933700"/>
                </a:cubicBezTo>
                <a:cubicBezTo>
                  <a:pt x="4584700" y="2984500"/>
                  <a:pt x="4673600" y="3098800"/>
                  <a:pt x="4800600" y="3200400"/>
                </a:cubicBezTo>
                <a:cubicBezTo>
                  <a:pt x="5194300" y="3530600"/>
                  <a:pt x="5321300" y="4381500"/>
                  <a:pt x="5105400" y="5194300"/>
                </a:cubicBezTo>
                <a:lnTo>
                  <a:pt x="4648200" y="6934200"/>
                </a:lnTo>
                <a:cubicBezTo>
                  <a:pt x="4597400" y="7150100"/>
                  <a:pt x="4445000" y="7480300"/>
                  <a:pt x="4318000" y="7658100"/>
                </a:cubicBezTo>
                <a:lnTo>
                  <a:pt x="4229100" y="7797800"/>
                </a:lnTo>
                <a:cubicBezTo>
                  <a:pt x="3835400" y="8382000"/>
                  <a:pt x="3289300" y="8674100"/>
                  <a:pt x="2514600" y="8737600"/>
                </a:cubicBezTo>
                <a:lnTo>
                  <a:pt x="2235200" y="8750300"/>
                </a:lnTo>
                <a:cubicBezTo>
                  <a:pt x="1993900" y="8775700"/>
                  <a:pt x="1625600" y="8750300"/>
                  <a:pt x="1409700" y="8699500"/>
                </a:cubicBezTo>
                <a:lnTo>
                  <a:pt x="1231900" y="8648700"/>
                </a:lnTo>
                <a:cubicBezTo>
                  <a:pt x="444500" y="8458200"/>
                  <a:pt x="0" y="7416800"/>
                  <a:pt x="279400" y="6400800"/>
                </a:cubicBezTo>
                <a:close/>
                <a:moveTo>
                  <a:pt x="2286000" y="8813800"/>
                </a:moveTo>
                <a:moveTo>
                  <a:pt x="3949700" y="1765300"/>
                </a:moveTo>
                <a:lnTo>
                  <a:pt x="3949700" y="1549400"/>
                </a:lnTo>
                <a:cubicBezTo>
                  <a:pt x="3949700" y="1282700"/>
                  <a:pt x="3797300" y="1130300"/>
                  <a:pt x="3530600" y="1130300"/>
                </a:cubicBezTo>
                <a:lnTo>
                  <a:pt x="3479800" y="1130300"/>
                </a:lnTo>
                <a:cubicBezTo>
                  <a:pt x="3200400" y="1130300"/>
                  <a:pt x="3035300" y="1193800"/>
                  <a:pt x="2857500" y="1384300"/>
                </a:cubicBezTo>
                <a:lnTo>
                  <a:pt x="2755900" y="1485900"/>
                </a:lnTo>
                <a:cubicBezTo>
                  <a:pt x="2667000" y="1562100"/>
                  <a:pt x="2578100" y="1701800"/>
                  <a:pt x="2540000" y="1790700"/>
                </a:cubicBezTo>
                <a:lnTo>
                  <a:pt x="2514600" y="1854200"/>
                </a:lnTo>
                <a:cubicBezTo>
                  <a:pt x="2489200" y="1943100"/>
                  <a:pt x="2438400" y="2095500"/>
                  <a:pt x="2413000" y="2197100"/>
                </a:cubicBezTo>
                <a:lnTo>
                  <a:pt x="2413000" y="2235200"/>
                </a:lnTo>
                <a:cubicBezTo>
                  <a:pt x="2387600" y="2336800"/>
                  <a:pt x="2349500" y="2476500"/>
                  <a:pt x="2311400" y="2565400"/>
                </a:cubicBezTo>
                <a:cubicBezTo>
                  <a:pt x="2286000" y="2641600"/>
                  <a:pt x="2349500" y="2705100"/>
                  <a:pt x="2451100" y="2705100"/>
                </a:cubicBezTo>
                <a:cubicBezTo>
                  <a:pt x="2552700" y="2705100"/>
                  <a:pt x="2730500" y="2692400"/>
                  <a:pt x="2857500" y="2667000"/>
                </a:cubicBezTo>
                <a:lnTo>
                  <a:pt x="3035300" y="2641600"/>
                </a:lnTo>
                <a:cubicBezTo>
                  <a:pt x="3441700" y="2578100"/>
                  <a:pt x="3556000" y="2501900"/>
                  <a:pt x="3784600" y="2197100"/>
                </a:cubicBezTo>
                <a:lnTo>
                  <a:pt x="3835400" y="2120900"/>
                </a:lnTo>
                <a:cubicBezTo>
                  <a:pt x="3898900" y="2044700"/>
                  <a:pt x="3949700" y="1879600"/>
                  <a:pt x="3949700" y="1765300"/>
                </a:cubicBezTo>
                <a:close/>
                <a:moveTo>
                  <a:pt x="6921500" y="8813800"/>
                </a:moveTo>
                <a:moveTo>
                  <a:pt x="1574800" y="5372100"/>
                </a:moveTo>
                <a:lnTo>
                  <a:pt x="1270000" y="6604000"/>
                </a:lnTo>
                <a:cubicBezTo>
                  <a:pt x="1193800" y="6896100"/>
                  <a:pt x="1206500" y="7023100"/>
                  <a:pt x="1308100" y="7277100"/>
                </a:cubicBezTo>
                <a:lnTo>
                  <a:pt x="1346200" y="7366000"/>
                </a:lnTo>
                <a:cubicBezTo>
                  <a:pt x="1447800" y="7607300"/>
                  <a:pt x="1524000" y="7645400"/>
                  <a:pt x="1841500" y="7645400"/>
                </a:cubicBezTo>
                <a:lnTo>
                  <a:pt x="2400300" y="7645400"/>
                </a:lnTo>
                <a:cubicBezTo>
                  <a:pt x="2527300" y="7645400"/>
                  <a:pt x="2717800" y="7607300"/>
                  <a:pt x="2844800" y="7543800"/>
                </a:cubicBezTo>
                <a:lnTo>
                  <a:pt x="2882900" y="7531100"/>
                </a:lnTo>
                <a:cubicBezTo>
                  <a:pt x="3136900" y="7429500"/>
                  <a:pt x="3200400" y="7366000"/>
                  <a:pt x="3352800" y="7137400"/>
                </a:cubicBezTo>
                <a:cubicBezTo>
                  <a:pt x="3403600" y="7048500"/>
                  <a:pt x="3479800" y="6883400"/>
                  <a:pt x="3517900" y="6781800"/>
                </a:cubicBezTo>
                <a:lnTo>
                  <a:pt x="3683000" y="6413500"/>
                </a:lnTo>
                <a:cubicBezTo>
                  <a:pt x="3721100" y="6311900"/>
                  <a:pt x="3771900" y="6146800"/>
                  <a:pt x="3810000" y="6032500"/>
                </a:cubicBezTo>
                <a:lnTo>
                  <a:pt x="4114800" y="4800600"/>
                </a:lnTo>
                <a:cubicBezTo>
                  <a:pt x="4229100" y="4318000"/>
                  <a:pt x="4140200" y="3975100"/>
                  <a:pt x="3860800" y="3822700"/>
                </a:cubicBezTo>
                <a:lnTo>
                  <a:pt x="3708400" y="3746500"/>
                </a:lnTo>
                <a:cubicBezTo>
                  <a:pt x="3606800" y="3695700"/>
                  <a:pt x="3429000" y="3657600"/>
                  <a:pt x="3314700" y="3657600"/>
                </a:cubicBezTo>
                <a:lnTo>
                  <a:pt x="3162300" y="3657600"/>
                </a:lnTo>
                <a:cubicBezTo>
                  <a:pt x="3035300" y="3657600"/>
                  <a:pt x="2857500" y="3695700"/>
                  <a:pt x="2743200" y="3746500"/>
                </a:cubicBezTo>
                <a:lnTo>
                  <a:pt x="2476500" y="3873500"/>
                </a:lnTo>
                <a:cubicBezTo>
                  <a:pt x="2146300" y="4025900"/>
                  <a:pt x="2044700" y="4152900"/>
                  <a:pt x="1854200" y="4610100"/>
                </a:cubicBezTo>
                <a:lnTo>
                  <a:pt x="1689100" y="4991100"/>
                </a:lnTo>
                <a:cubicBezTo>
                  <a:pt x="1651000" y="5092700"/>
                  <a:pt x="1600200" y="5257800"/>
                  <a:pt x="1574800" y="5372100"/>
                </a:cubicBezTo>
                <a:close/>
                <a:moveTo>
                  <a:pt x="33147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2" name="Freeform 3632"/>
          <p:cNvSpPr/>
          <p:nvPr/>
        </p:nvSpPr>
        <p:spPr>
          <a:xfrm rot="0" flipH="0" flipV="0">
            <a:off x="26859990" y="19863701"/>
            <a:ext cx="73107" cy="88392"/>
          </a:xfrm>
          <a:custGeom>
            <a:pathLst>
              <a:path w="5041900" h="6096000">
                <a:moveTo>
                  <a:pt x="4445000" y="3568700"/>
                </a:moveTo>
                <a:lnTo>
                  <a:pt x="1460500" y="3568700"/>
                </a:lnTo>
                <a:cubicBezTo>
                  <a:pt x="1282700" y="3568700"/>
                  <a:pt x="1244600" y="3594100"/>
                  <a:pt x="1193800" y="3784600"/>
                </a:cubicBezTo>
                <a:lnTo>
                  <a:pt x="1117600" y="4038600"/>
                </a:lnTo>
                <a:cubicBezTo>
                  <a:pt x="1079500" y="4152900"/>
                  <a:pt x="1041400" y="4343400"/>
                  <a:pt x="1041400" y="4470400"/>
                </a:cubicBezTo>
                <a:lnTo>
                  <a:pt x="1041400" y="4622800"/>
                </a:lnTo>
                <a:cubicBezTo>
                  <a:pt x="1041400" y="4927600"/>
                  <a:pt x="1206500" y="5041900"/>
                  <a:pt x="1625600" y="5041900"/>
                </a:cubicBezTo>
                <a:lnTo>
                  <a:pt x="3670300" y="5041900"/>
                </a:lnTo>
                <a:cubicBezTo>
                  <a:pt x="3937000" y="5041900"/>
                  <a:pt x="4089400" y="5194300"/>
                  <a:pt x="4089400" y="5461000"/>
                </a:cubicBezTo>
                <a:lnTo>
                  <a:pt x="4089400" y="5676900"/>
                </a:lnTo>
                <a:cubicBezTo>
                  <a:pt x="4089400" y="5943600"/>
                  <a:pt x="3937000" y="6096000"/>
                  <a:pt x="3670300" y="6096000"/>
                </a:cubicBezTo>
                <a:lnTo>
                  <a:pt x="1041400" y="6096000"/>
                </a:lnTo>
                <a:cubicBezTo>
                  <a:pt x="927100" y="6096000"/>
                  <a:pt x="812800" y="6070600"/>
                  <a:pt x="787400" y="6045200"/>
                </a:cubicBezTo>
                <a:cubicBezTo>
                  <a:pt x="749300" y="6019800"/>
                  <a:pt x="660400" y="5981700"/>
                  <a:pt x="571500" y="5956300"/>
                </a:cubicBezTo>
                <a:cubicBezTo>
                  <a:pt x="482600" y="5943600"/>
                  <a:pt x="419100" y="5880100"/>
                  <a:pt x="419100" y="5803900"/>
                </a:cubicBezTo>
                <a:cubicBezTo>
                  <a:pt x="419100" y="5727700"/>
                  <a:pt x="368300" y="5676900"/>
                  <a:pt x="304800" y="5676900"/>
                </a:cubicBezTo>
                <a:cubicBezTo>
                  <a:pt x="254000" y="5676900"/>
                  <a:pt x="165100" y="5575300"/>
                  <a:pt x="114300" y="5448300"/>
                </a:cubicBezTo>
                <a:lnTo>
                  <a:pt x="88900" y="5410200"/>
                </a:lnTo>
                <a:cubicBezTo>
                  <a:pt x="381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12700" y="3911600"/>
                  <a:pt x="38100" y="3797300"/>
                </a:cubicBezTo>
                <a:lnTo>
                  <a:pt x="139700" y="3390900"/>
                </a:lnTo>
                <a:cubicBezTo>
                  <a:pt x="165100" y="3289300"/>
                  <a:pt x="215900" y="3136900"/>
                  <a:pt x="254000" y="3048000"/>
                </a:cubicBezTo>
                <a:cubicBezTo>
                  <a:pt x="292100" y="2959100"/>
                  <a:pt x="342900" y="2806700"/>
                  <a:pt x="368300" y="2692400"/>
                </a:cubicBezTo>
                <a:lnTo>
                  <a:pt x="558800" y="1917700"/>
                </a:lnTo>
                <a:cubicBezTo>
                  <a:pt x="584200" y="1816100"/>
                  <a:pt x="647700" y="1651000"/>
                  <a:pt x="698500" y="1549400"/>
                </a:cubicBezTo>
                <a:lnTo>
                  <a:pt x="1016000" y="952500"/>
                </a:lnTo>
                <a:cubicBezTo>
                  <a:pt x="1066800" y="850900"/>
                  <a:pt x="1181100" y="698500"/>
                  <a:pt x="1257300" y="622300"/>
                </a:cubicBezTo>
                <a:lnTo>
                  <a:pt x="1320800" y="571500"/>
                </a:lnTo>
                <a:cubicBezTo>
                  <a:pt x="1397000" y="482600"/>
                  <a:pt x="1562100" y="381000"/>
                  <a:pt x="1676400" y="330200"/>
                </a:cubicBezTo>
                <a:lnTo>
                  <a:pt x="2171700" y="88900"/>
                </a:lnTo>
                <a:cubicBezTo>
                  <a:pt x="2286000" y="38100"/>
                  <a:pt x="24638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40200" y="114300"/>
                </a:cubicBezTo>
                <a:lnTo>
                  <a:pt x="4216400" y="165100"/>
                </a:lnTo>
                <a:cubicBezTo>
                  <a:pt x="4305300" y="228600"/>
                  <a:pt x="4445000" y="342900"/>
                  <a:pt x="4521200" y="431800"/>
                </a:cubicBezTo>
                <a:lnTo>
                  <a:pt x="4686300" y="584200"/>
                </a:lnTo>
                <a:cubicBezTo>
                  <a:pt x="4762500" y="673100"/>
                  <a:pt x="4876800" y="838200"/>
                  <a:pt x="4927600" y="965200"/>
                </a:cubicBezTo>
                <a:lnTo>
                  <a:pt x="4940300" y="1003300"/>
                </a:lnTo>
                <a:cubicBezTo>
                  <a:pt x="4991100" y="1130300"/>
                  <a:pt x="5041900" y="1320800"/>
                  <a:pt x="5041900" y="1435100"/>
                </a:cubicBezTo>
                <a:lnTo>
                  <a:pt x="5041900" y="1993900"/>
                </a:lnTo>
                <a:cubicBezTo>
                  <a:pt x="5041900" y="2108200"/>
                  <a:pt x="5016500" y="2298700"/>
                  <a:pt x="5003800" y="2400300"/>
                </a:cubicBezTo>
                <a:lnTo>
                  <a:pt x="4889500" y="2908300"/>
                </a:lnTo>
                <a:cubicBezTo>
                  <a:pt x="4864100" y="3022600"/>
                  <a:pt x="4813300" y="3187700"/>
                  <a:pt x="4762500" y="3302000"/>
                </a:cubicBezTo>
                <a:lnTo>
                  <a:pt x="4737100" y="3378200"/>
                </a:lnTo>
                <a:cubicBezTo>
                  <a:pt x="4673600" y="3517900"/>
                  <a:pt x="4584700" y="3568700"/>
                  <a:pt x="4445000" y="3568700"/>
                </a:cubicBezTo>
                <a:close/>
                <a:moveTo>
                  <a:pt x="2108200" y="6121400"/>
                </a:moveTo>
                <a:moveTo>
                  <a:pt x="1892300" y="2527300"/>
                </a:moveTo>
                <a:lnTo>
                  <a:pt x="3619500" y="2527300"/>
                </a:lnTo>
                <a:cubicBezTo>
                  <a:pt x="3746500" y="2527300"/>
                  <a:pt x="3860800" y="2438400"/>
                  <a:pt x="3898900" y="2324100"/>
                </a:cubicBezTo>
                <a:lnTo>
                  <a:pt x="3911600" y="2298700"/>
                </a:lnTo>
                <a:cubicBezTo>
                  <a:pt x="3949700" y="2184400"/>
                  <a:pt x="3987800" y="2006600"/>
                  <a:pt x="3987800" y="1892300"/>
                </a:cubicBezTo>
                <a:lnTo>
                  <a:pt x="3987800" y="1676400"/>
                </a:lnTo>
                <a:cubicBezTo>
                  <a:pt x="3987800" y="1358900"/>
                  <a:pt x="3632200" y="1054100"/>
                  <a:pt x="3251200" y="1054100"/>
                </a:cubicBezTo>
                <a:lnTo>
                  <a:pt x="2832100" y="1054100"/>
                </a:lnTo>
                <a:cubicBezTo>
                  <a:pt x="2717800" y="1054100"/>
                  <a:pt x="2590800" y="1079500"/>
                  <a:pt x="2552700" y="1117600"/>
                </a:cubicBezTo>
                <a:cubicBezTo>
                  <a:pt x="2514600" y="1155700"/>
                  <a:pt x="2413000" y="1206500"/>
                  <a:pt x="2336800" y="1231900"/>
                </a:cubicBezTo>
                <a:cubicBezTo>
                  <a:pt x="2184400" y="1257300"/>
                  <a:pt x="2006600" y="1422400"/>
                  <a:pt x="1866900" y="1651000"/>
                </a:cubicBezTo>
                <a:cubicBezTo>
                  <a:pt x="1816100" y="1727200"/>
                  <a:pt x="1752600" y="1803400"/>
                  <a:pt x="1727200" y="1841500"/>
                </a:cubicBezTo>
                <a:cubicBezTo>
                  <a:pt x="1701800" y="1866900"/>
                  <a:pt x="1676400" y="1981200"/>
                  <a:pt x="1676400" y="2095500"/>
                </a:cubicBezTo>
                <a:lnTo>
                  <a:pt x="1676400" y="2311400"/>
                </a:lnTo>
                <a:cubicBezTo>
                  <a:pt x="1676400" y="2489200"/>
                  <a:pt x="1701800" y="2527300"/>
                  <a:pt x="1892300" y="2527300"/>
                </a:cubicBezTo>
                <a:close/>
                <a:moveTo>
                  <a:pt x="31496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3" name="Freeform 3633"/>
          <p:cNvSpPr/>
          <p:nvPr/>
        </p:nvSpPr>
        <p:spPr>
          <a:xfrm rot="0" flipH="0" flipV="0">
            <a:off x="26942120" y="19862412"/>
            <a:ext cx="82867" cy="90417"/>
          </a:xfrm>
          <a:custGeom>
            <a:pathLst>
              <a:path w="5715000" h="6235700">
                <a:moveTo>
                  <a:pt x="292100" y="4635500"/>
                </a:moveTo>
                <a:lnTo>
                  <a:pt x="2578100" y="749300"/>
                </a:lnTo>
                <a:cubicBezTo>
                  <a:pt x="2921000" y="139700"/>
                  <a:pt x="3213100" y="0"/>
                  <a:pt x="4025900" y="0"/>
                </a:cubicBezTo>
                <a:lnTo>
                  <a:pt x="4864100" y="0"/>
                </a:lnTo>
                <a:cubicBezTo>
                  <a:pt x="5194300" y="0"/>
                  <a:pt x="5511800" y="38100"/>
                  <a:pt x="5562600" y="101600"/>
                </a:cubicBezTo>
                <a:cubicBezTo>
                  <a:pt x="5715000" y="254000"/>
                  <a:pt x="5702300" y="952500"/>
                  <a:pt x="5524500" y="1625600"/>
                </a:cubicBezTo>
                <a:lnTo>
                  <a:pt x="4584700" y="5283200"/>
                </a:lnTo>
                <a:cubicBezTo>
                  <a:pt x="4406900" y="5969000"/>
                  <a:pt x="4102100" y="6235700"/>
                  <a:pt x="3568700" y="6172200"/>
                </a:cubicBezTo>
                <a:cubicBezTo>
                  <a:pt x="3454400" y="6146800"/>
                  <a:pt x="3352800" y="5867400"/>
                  <a:pt x="3352800" y="5537200"/>
                </a:cubicBezTo>
                <a:lnTo>
                  <a:pt x="3352800" y="5422900"/>
                </a:lnTo>
                <a:cubicBezTo>
                  <a:pt x="3352800" y="5092700"/>
                  <a:pt x="3429000" y="4572000"/>
                  <a:pt x="3505200" y="4254500"/>
                </a:cubicBezTo>
                <a:lnTo>
                  <a:pt x="4000500" y="2260600"/>
                </a:lnTo>
                <a:cubicBezTo>
                  <a:pt x="4076700" y="1943100"/>
                  <a:pt x="4203700" y="1676400"/>
                  <a:pt x="4279900" y="1676400"/>
                </a:cubicBezTo>
                <a:cubicBezTo>
                  <a:pt x="4343400" y="1676400"/>
                  <a:pt x="4406900" y="1536700"/>
                  <a:pt x="4406900" y="1358900"/>
                </a:cubicBezTo>
                <a:cubicBezTo>
                  <a:pt x="4406900" y="1066800"/>
                  <a:pt x="3898900" y="914400"/>
                  <a:pt x="3670300" y="1155700"/>
                </a:cubicBezTo>
                <a:cubicBezTo>
                  <a:pt x="3619500" y="1206500"/>
                  <a:pt x="3568700" y="1346200"/>
                  <a:pt x="3568700" y="1460500"/>
                </a:cubicBezTo>
                <a:cubicBezTo>
                  <a:pt x="3568700" y="1587500"/>
                  <a:pt x="3429000" y="1905000"/>
                  <a:pt x="3263900" y="2184400"/>
                </a:cubicBezTo>
                <a:lnTo>
                  <a:pt x="1384300" y="5334000"/>
                </a:lnTo>
                <a:cubicBezTo>
                  <a:pt x="965200" y="6057900"/>
                  <a:pt x="711200" y="6235700"/>
                  <a:pt x="203200" y="6172200"/>
                </a:cubicBezTo>
                <a:cubicBezTo>
                  <a:pt x="88900" y="6146800"/>
                  <a:pt x="0" y="5918200"/>
                  <a:pt x="0" y="5638800"/>
                </a:cubicBezTo>
                <a:cubicBezTo>
                  <a:pt x="0" y="5372100"/>
                  <a:pt x="127000" y="4914900"/>
                  <a:pt x="292100" y="4635500"/>
                </a:cubicBezTo>
                <a:close/>
                <a:moveTo>
                  <a:pt x="1409700" y="6210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4" name="Freeform 3634"/>
          <p:cNvSpPr/>
          <p:nvPr/>
        </p:nvSpPr>
        <p:spPr>
          <a:xfrm rot="0" flipH="0" flipV="0">
            <a:off x="27031428" y="19863701"/>
            <a:ext cx="73107" cy="88392"/>
          </a:xfrm>
          <a:custGeom>
            <a:pathLst>
              <a:path w="5041900" h="6096000">
                <a:moveTo>
                  <a:pt x="4445000" y="3568700"/>
                </a:moveTo>
                <a:lnTo>
                  <a:pt x="1460500" y="3568700"/>
                </a:lnTo>
                <a:cubicBezTo>
                  <a:pt x="1282700" y="3568700"/>
                  <a:pt x="1244600" y="3594100"/>
                  <a:pt x="1193800" y="3784600"/>
                </a:cubicBezTo>
                <a:lnTo>
                  <a:pt x="1117600" y="4038600"/>
                </a:lnTo>
                <a:cubicBezTo>
                  <a:pt x="1079500" y="4152900"/>
                  <a:pt x="1041400" y="4343400"/>
                  <a:pt x="1041400" y="4470400"/>
                </a:cubicBezTo>
                <a:lnTo>
                  <a:pt x="1041400" y="4622800"/>
                </a:lnTo>
                <a:cubicBezTo>
                  <a:pt x="1041400" y="4927600"/>
                  <a:pt x="1206500" y="5041900"/>
                  <a:pt x="1625600" y="5041900"/>
                </a:cubicBezTo>
                <a:lnTo>
                  <a:pt x="3670300" y="5041900"/>
                </a:lnTo>
                <a:cubicBezTo>
                  <a:pt x="3937000" y="5041900"/>
                  <a:pt x="4089400" y="5194300"/>
                  <a:pt x="4089400" y="5461000"/>
                </a:cubicBezTo>
                <a:lnTo>
                  <a:pt x="4089400" y="5676900"/>
                </a:lnTo>
                <a:cubicBezTo>
                  <a:pt x="4089400" y="5943600"/>
                  <a:pt x="3937000" y="6096000"/>
                  <a:pt x="3670300" y="6096000"/>
                </a:cubicBezTo>
                <a:lnTo>
                  <a:pt x="1041400" y="6096000"/>
                </a:lnTo>
                <a:cubicBezTo>
                  <a:pt x="927100" y="6096000"/>
                  <a:pt x="812800" y="6070600"/>
                  <a:pt x="787400" y="6045200"/>
                </a:cubicBezTo>
                <a:cubicBezTo>
                  <a:pt x="749300" y="6019800"/>
                  <a:pt x="660400" y="5981700"/>
                  <a:pt x="571500" y="5956300"/>
                </a:cubicBezTo>
                <a:cubicBezTo>
                  <a:pt x="482600" y="5943600"/>
                  <a:pt x="419100" y="5880100"/>
                  <a:pt x="419100" y="5803900"/>
                </a:cubicBezTo>
                <a:cubicBezTo>
                  <a:pt x="419100" y="5727700"/>
                  <a:pt x="368300" y="5676900"/>
                  <a:pt x="304800" y="5676900"/>
                </a:cubicBezTo>
                <a:cubicBezTo>
                  <a:pt x="254000" y="5676900"/>
                  <a:pt x="165100" y="5575300"/>
                  <a:pt x="114300" y="5448300"/>
                </a:cubicBezTo>
                <a:lnTo>
                  <a:pt x="88900" y="5410200"/>
                </a:lnTo>
                <a:cubicBezTo>
                  <a:pt x="381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12700" y="3911600"/>
                  <a:pt x="38100" y="3797300"/>
                </a:cubicBezTo>
                <a:lnTo>
                  <a:pt x="139700" y="3390900"/>
                </a:lnTo>
                <a:cubicBezTo>
                  <a:pt x="165100" y="3289300"/>
                  <a:pt x="215900" y="3136900"/>
                  <a:pt x="254000" y="3048000"/>
                </a:cubicBezTo>
                <a:cubicBezTo>
                  <a:pt x="292100" y="2959100"/>
                  <a:pt x="342900" y="2806700"/>
                  <a:pt x="368300" y="2692400"/>
                </a:cubicBezTo>
                <a:lnTo>
                  <a:pt x="558800" y="1917700"/>
                </a:lnTo>
                <a:cubicBezTo>
                  <a:pt x="584200" y="1816100"/>
                  <a:pt x="647700" y="1651000"/>
                  <a:pt x="698500" y="1549400"/>
                </a:cubicBezTo>
                <a:lnTo>
                  <a:pt x="1016000" y="952500"/>
                </a:lnTo>
                <a:cubicBezTo>
                  <a:pt x="1066800" y="850900"/>
                  <a:pt x="1181100" y="698500"/>
                  <a:pt x="1257300" y="622300"/>
                </a:cubicBezTo>
                <a:lnTo>
                  <a:pt x="1320800" y="571500"/>
                </a:lnTo>
                <a:cubicBezTo>
                  <a:pt x="1397000" y="482600"/>
                  <a:pt x="1562100" y="381000"/>
                  <a:pt x="1676400" y="330200"/>
                </a:cubicBezTo>
                <a:lnTo>
                  <a:pt x="2171700" y="88900"/>
                </a:lnTo>
                <a:cubicBezTo>
                  <a:pt x="2286000" y="38100"/>
                  <a:pt x="24638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40200" y="114300"/>
                </a:cubicBezTo>
                <a:lnTo>
                  <a:pt x="4216400" y="165100"/>
                </a:lnTo>
                <a:cubicBezTo>
                  <a:pt x="4305300" y="228600"/>
                  <a:pt x="4445000" y="342900"/>
                  <a:pt x="4521200" y="431800"/>
                </a:cubicBezTo>
                <a:lnTo>
                  <a:pt x="4686300" y="584200"/>
                </a:lnTo>
                <a:cubicBezTo>
                  <a:pt x="4762500" y="673100"/>
                  <a:pt x="4876800" y="838200"/>
                  <a:pt x="4927600" y="965200"/>
                </a:cubicBezTo>
                <a:lnTo>
                  <a:pt x="4940300" y="1003300"/>
                </a:lnTo>
                <a:cubicBezTo>
                  <a:pt x="4991100" y="1130300"/>
                  <a:pt x="5041900" y="1320800"/>
                  <a:pt x="5041900" y="1435100"/>
                </a:cubicBezTo>
                <a:lnTo>
                  <a:pt x="5041900" y="1993900"/>
                </a:lnTo>
                <a:cubicBezTo>
                  <a:pt x="5041900" y="2108200"/>
                  <a:pt x="5016500" y="2298700"/>
                  <a:pt x="5003800" y="2400300"/>
                </a:cubicBezTo>
                <a:lnTo>
                  <a:pt x="4889500" y="2908300"/>
                </a:lnTo>
                <a:cubicBezTo>
                  <a:pt x="4864100" y="3022600"/>
                  <a:pt x="4813300" y="3187700"/>
                  <a:pt x="4762500" y="3302000"/>
                </a:cubicBezTo>
                <a:lnTo>
                  <a:pt x="4737100" y="3378200"/>
                </a:lnTo>
                <a:cubicBezTo>
                  <a:pt x="4673600" y="3517900"/>
                  <a:pt x="4584700" y="3568700"/>
                  <a:pt x="4445000" y="3568700"/>
                </a:cubicBezTo>
                <a:close/>
                <a:moveTo>
                  <a:pt x="2108200" y="6121400"/>
                </a:moveTo>
                <a:moveTo>
                  <a:pt x="1892300" y="2527300"/>
                </a:moveTo>
                <a:lnTo>
                  <a:pt x="3619500" y="2527300"/>
                </a:lnTo>
                <a:cubicBezTo>
                  <a:pt x="3746500" y="2527300"/>
                  <a:pt x="3860800" y="2438400"/>
                  <a:pt x="3898900" y="2324100"/>
                </a:cubicBezTo>
                <a:lnTo>
                  <a:pt x="3911600" y="2298700"/>
                </a:lnTo>
                <a:cubicBezTo>
                  <a:pt x="3949700" y="2184400"/>
                  <a:pt x="3987800" y="2006600"/>
                  <a:pt x="3987800" y="1892300"/>
                </a:cubicBezTo>
                <a:lnTo>
                  <a:pt x="3987800" y="1676400"/>
                </a:lnTo>
                <a:cubicBezTo>
                  <a:pt x="3987800" y="1358900"/>
                  <a:pt x="3632200" y="1054100"/>
                  <a:pt x="3251200" y="1054100"/>
                </a:cubicBezTo>
                <a:lnTo>
                  <a:pt x="2832100" y="1054100"/>
                </a:lnTo>
                <a:cubicBezTo>
                  <a:pt x="2717800" y="1054100"/>
                  <a:pt x="2590800" y="1079500"/>
                  <a:pt x="2552700" y="1117600"/>
                </a:cubicBezTo>
                <a:cubicBezTo>
                  <a:pt x="2514600" y="1155700"/>
                  <a:pt x="2413000" y="1206500"/>
                  <a:pt x="2336800" y="1231900"/>
                </a:cubicBezTo>
                <a:cubicBezTo>
                  <a:pt x="2184400" y="1257300"/>
                  <a:pt x="2006600" y="1422400"/>
                  <a:pt x="1866900" y="1651000"/>
                </a:cubicBezTo>
                <a:cubicBezTo>
                  <a:pt x="1816100" y="1727200"/>
                  <a:pt x="1752600" y="1803400"/>
                  <a:pt x="1727200" y="1841500"/>
                </a:cubicBezTo>
                <a:cubicBezTo>
                  <a:pt x="1701800" y="1866900"/>
                  <a:pt x="1676400" y="1981200"/>
                  <a:pt x="1676400" y="2095500"/>
                </a:cubicBezTo>
                <a:lnTo>
                  <a:pt x="1676400" y="2311400"/>
                </a:lnTo>
                <a:cubicBezTo>
                  <a:pt x="1676400" y="2489200"/>
                  <a:pt x="1701800" y="2527300"/>
                  <a:pt x="1892300" y="2527300"/>
                </a:cubicBezTo>
                <a:close/>
                <a:moveTo>
                  <a:pt x="31496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5" name="Freeform 3635"/>
          <p:cNvSpPr/>
          <p:nvPr/>
        </p:nvSpPr>
        <p:spPr>
          <a:xfrm rot="0" flipH="0" flipV="0">
            <a:off x="27112633" y="19863701"/>
            <a:ext cx="82130" cy="88392"/>
          </a:xfrm>
          <a:custGeom>
            <a:pathLst>
              <a:path w="5664200" h="6096000">
                <a:moveTo>
                  <a:pt x="1930400" y="0"/>
                </a:moveTo>
                <a:lnTo>
                  <a:pt x="4241800" y="0"/>
                </a:lnTo>
                <a:cubicBezTo>
                  <a:pt x="4470400" y="0"/>
                  <a:pt x="4749800" y="38100"/>
                  <a:pt x="4851400" y="88900"/>
                </a:cubicBezTo>
                <a:cubicBezTo>
                  <a:pt x="5435600" y="355600"/>
                  <a:pt x="5664200" y="1282700"/>
                  <a:pt x="5397500" y="2298700"/>
                </a:cubicBezTo>
                <a:lnTo>
                  <a:pt x="4546600" y="5486400"/>
                </a:lnTo>
                <a:cubicBezTo>
                  <a:pt x="4406900" y="6007100"/>
                  <a:pt x="4318000" y="6096000"/>
                  <a:pt x="3924300" y="6096000"/>
                </a:cubicBezTo>
                <a:cubicBezTo>
                  <a:pt x="3746500" y="6096000"/>
                  <a:pt x="3556000" y="6045200"/>
                  <a:pt x="3505200" y="5994400"/>
                </a:cubicBezTo>
                <a:cubicBezTo>
                  <a:pt x="3378200" y="5867400"/>
                  <a:pt x="3365500" y="5181600"/>
                  <a:pt x="3492500" y="4635500"/>
                </a:cubicBezTo>
                <a:lnTo>
                  <a:pt x="3695700" y="3771900"/>
                </a:lnTo>
                <a:cubicBezTo>
                  <a:pt x="3746500" y="3543300"/>
                  <a:pt x="3835400" y="3365500"/>
                  <a:pt x="3911600" y="3365500"/>
                </a:cubicBezTo>
                <a:cubicBezTo>
                  <a:pt x="4013200" y="3365500"/>
                  <a:pt x="4140200" y="2933700"/>
                  <a:pt x="4140200" y="2603500"/>
                </a:cubicBezTo>
                <a:cubicBezTo>
                  <a:pt x="4140200" y="2311400"/>
                  <a:pt x="4229100" y="1917700"/>
                  <a:pt x="4330700" y="1778000"/>
                </a:cubicBezTo>
                <a:cubicBezTo>
                  <a:pt x="4648200" y="1384300"/>
                  <a:pt x="4406900" y="1054100"/>
                  <a:pt x="3822700" y="1054100"/>
                </a:cubicBezTo>
                <a:lnTo>
                  <a:pt x="2667000" y="1054100"/>
                </a:lnTo>
                <a:cubicBezTo>
                  <a:pt x="2209800" y="1054100"/>
                  <a:pt x="2032000" y="1320800"/>
                  <a:pt x="2032000" y="2019300"/>
                </a:cubicBezTo>
                <a:cubicBezTo>
                  <a:pt x="2032000" y="2070100"/>
                  <a:pt x="1981200" y="2286000"/>
                  <a:pt x="1930400" y="2514600"/>
                </a:cubicBezTo>
                <a:lnTo>
                  <a:pt x="1155700" y="5499100"/>
                </a:lnTo>
                <a:cubicBezTo>
                  <a:pt x="1054100" y="5892800"/>
                  <a:pt x="800100" y="6096000"/>
                  <a:pt x="431800" y="6096000"/>
                </a:cubicBezTo>
                <a:cubicBezTo>
                  <a:pt x="330200" y="6096000"/>
                  <a:pt x="203200" y="6045200"/>
                  <a:pt x="139700" y="5994400"/>
                </a:cubicBezTo>
                <a:cubicBezTo>
                  <a:pt x="12700" y="5854700"/>
                  <a:pt x="0" y="5168900"/>
                  <a:pt x="139700" y="4648200"/>
                </a:cubicBezTo>
                <a:lnTo>
                  <a:pt x="342900" y="3810000"/>
                </a:lnTo>
                <a:cubicBezTo>
                  <a:pt x="393700" y="3594100"/>
                  <a:pt x="495300" y="3238500"/>
                  <a:pt x="546100" y="3009900"/>
                </a:cubicBezTo>
                <a:lnTo>
                  <a:pt x="1168400" y="635000"/>
                </a:lnTo>
                <a:cubicBezTo>
                  <a:pt x="1308100" y="101600"/>
                  <a:pt x="1422400" y="0"/>
                  <a:pt x="1930400" y="0"/>
                </a:cubicBezTo>
                <a:close/>
                <a:moveTo>
                  <a:pt x="60198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6" name="Freeform 3636"/>
          <p:cNvSpPr/>
          <p:nvPr/>
        </p:nvSpPr>
        <p:spPr>
          <a:xfrm rot="0" flipH="0" flipV="0">
            <a:off x="27198443" y="19862228"/>
            <a:ext cx="96678" cy="90417"/>
          </a:xfrm>
          <a:custGeom>
            <a:pathLst>
              <a:path w="6667500" h="6235700">
                <a:moveTo>
                  <a:pt x="6464300" y="1524000"/>
                </a:moveTo>
                <a:lnTo>
                  <a:pt x="5448300" y="5397500"/>
                </a:lnTo>
                <a:cubicBezTo>
                  <a:pt x="5359400" y="5715000"/>
                  <a:pt x="5168900" y="6032500"/>
                  <a:pt x="5029200" y="6096000"/>
                </a:cubicBezTo>
                <a:cubicBezTo>
                  <a:pt x="4673600" y="6235700"/>
                  <a:pt x="4660900" y="6235700"/>
                  <a:pt x="4419600" y="6007100"/>
                </a:cubicBezTo>
                <a:cubicBezTo>
                  <a:pt x="4165600" y="5765800"/>
                  <a:pt x="4152900" y="5562600"/>
                  <a:pt x="4356100" y="4787900"/>
                </a:cubicBezTo>
                <a:lnTo>
                  <a:pt x="4749800" y="3213100"/>
                </a:lnTo>
                <a:cubicBezTo>
                  <a:pt x="4826000" y="2895600"/>
                  <a:pt x="4927600" y="2628900"/>
                  <a:pt x="4965700" y="2628900"/>
                </a:cubicBezTo>
                <a:cubicBezTo>
                  <a:pt x="5016500" y="2628900"/>
                  <a:pt x="5041900" y="2603500"/>
                  <a:pt x="5041900" y="2578100"/>
                </a:cubicBezTo>
                <a:cubicBezTo>
                  <a:pt x="5041900" y="2514600"/>
                  <a:pt x="4889500" y="2514600"/>
                  <a:pt x="4724400" y="2552700"/>
                </a:cubicBezTo>
                <a:cubicBezTo>
                  <a:pt x="4673600" y="2578100"/>
                  <a:pt x="4622800" y="2641600"/>
                  <a:pt x="4622800" y="2717800"/>
                </a:cubicBezTo>
                <a:cubicBezTo>
                  <a:pt x="4622800" y="2781300"/>
                  <a:pt x="4406900" y="3009900"/>
                  <a:pt x="4152900" y="3213100"/>
                </a:cubicBezTo>
                <a:lnTo>
                  <a:pt x="4038600" y="3314700"/>
                </a:lnTo>
                <a:cubicBezTo>
                  <a:pt x="3771900" y="3517900"/>
                  <a:pt x="3467100" y="3683000"/>
                  <a:pt x="3352800" y="3683000"/>
                </a:cubicBezTo>
                <a:cubicBezTo>
                  <a:pt x="3073400" y="3683000"/>
                  <a:pt x="2578100" y="3175000"/>
                  <a:pt x="2349500" y="2654300"/>
                </a:cubicBezTo>
                <a:cubicBezTo>
                  <a:pt x="2247900" y="2413000"/>
                  <a:pt x="2095500" y="2209800"/>
                  <a:pt x="2032000" y="2209800"/>
                </a:cubicBezTo>
                <a:cubicBezTo>
                  <a:pt x="1955800" y="2209800"/>
                  <a:pt x="1892300" y="2349500"/>
                  <a:pt x="1892300" y="2527300"/>
                </a:cubicBezTo>
                <a:cubicBezTo>
                  <a:pt x="1892300" y="2705100"/>
                  <a:pt x="1816100" y="3098800"/>
                  <a:pt x="1739900" y="3403600"/>
                </a:cubicBezTo>
                <a:lnTo>
                  <a:pt x="1244600" y="5181600"/>
                </a:lnTo>
                <a:cubicBezTo>
                  <a:pt x="1092200" y="5740400"/>
                  <a:pt x="762000" y="6210300"/>
                  <a:pt x="533400" y="6210300"/>
                </a:cubicBezTo>
                <a:cubicBezTo>
                  <a:pt x="469900" y="6210300"/>
                  <a:pt x="330200" y="6172200"/>
                  <a:pt x="215900" y="6121400"/>
                </a:cubicBezTo>
                <a:cubicBezTo>
                  <a:pt x="88900" y="6070600"/>
                  <a:pt x="0" y="5791200"/>
                  <a:pt x="0" y="5486400"/>
                </a:cubicBezTo>
                <a:cubicBezTo>
                  <a:pt x="0" y="5194300"/>
                  <a:pt x="50800" y="4940300"/>
                  <a:pt x="101600" y="4940300"/>
                </a:cubicBezTo>
                <a:cubicBezTo>
                  <a:pt x="190500" y="4940300"/>
                  <a:pt x="317500" y="4495800"/>
                  <a:pt x="317500" y="4178300"/>
                </a:cubicBezTo>
                <a:cubicBezTo>
                  <a:pt x="317500" y="4140200"/>
                  <a:pt x="381000" y="3848100"/>
                  <a:pt x="457200" y="3530600"/>
                </a:cubicBezTo>
                <a:lnTo>
                  <a:pt x="1104900" y="1003300"/>
                </a:lnTo>
                <a:cubicBezTo>
                  <a:pt x="1270000" y="368300"/>
                  <a:pt x="1485900" y="114300"/>
                  <a:pt x="1854200" y="114300"/>
                </a:cubicBezTo>
                <a:cubicBezTo>
                  <a:pt x="2133600" y="114300"/>
                  <a:pt x="2451100" y="444500"/>
                  <a:pt x="2908300" y="1206500"/>
                </a:cubicBezTo>
                <a:lnTo>
                  <a:pt x="2946400" y="1282700"/>
                </a:lnTo>
                <a:cubicBezTo>
                  <a:pt x="3124200" y="1562100"/>
                  <a:pt x="3289300" y="1892300"/>
                  <a:pt x="3314700" y="2006600"/>
                </a:cubicBezTo>
                <a:cubicBezTo>
                  <a:pt x="3378200" y="2260600"/>
                  <a:pt x="3429000" y="2260600"/>
                  <a:pt x="3644900" y="1981200"/>
                </a:cubicBezTo>
                <a:cubicBezTo>
                  <a:pt x="3746500" y="1854200"/>
                  <a:pt x="4025900" y="1574800"/>
                  <a:pt x="4279900" y="1358900"/>
                </a:cubicBezTo>
                <a:lnTo>
                  <a:pt x="5245100" y="508000"/>
                </a:lnTo>
                <a:cubicBezTo>
                  <a:pt x="5727700" y="88900"/>
                  <a:pt x="6197600" y="0"/>
                  <a:pt x="6464300" y="266700"/>
                </a:cubicBezTo>
                <a:cubicBezTo>
                  <a:pt x="6667500" y="469900"/>
                  <a:pt x="6667500" y="787400"/>
                  <a:pt x="6464300" y="1524000"/>
                </a:cubicBezTo>
                <a:close/>
                <a:moveTo>
                  <a:pt x="4686300" y="6223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7" name="Freeform 3637"/>
          <p:cNvSpPr/>
          <p:nvPr/>
        </p:nvSpPr>
        <p:spPr>
          <a:xfrm rot="0" flipH="0" flipV="0">
            <a:off x="27301011" y="19863701"/>
            <a:ext cx="73107" cy="88392"/>
          </a:xfrm>
          <a:custGeom>
            <a:pathLst>
              <a:path w="5041900" h="6096000">
                <a:moveTo>
                  <a:pt x="4445000" y="3568700"/>
                </a:moveTo>
                <a:lnTo>
                  <a:pt x="1460500" y="3568700"/>
                </a:lnTo>
                <a:cubicBezTo>
                  <a:pt x="1282700" y="3568700"/>
                  <a:pt x="1244600" y="3594100"/>
                  <a:pt x="1193800" y="3784600"/>
                </a:cubicBezTo>
                <a:lnTo>
                  <a:pt x="1117600" y="4038600"/>
                </a:lnTo>
                <a:cubicBezTo>
                  <a:pt x="1079500" y="4152900"/>
                  <a:pt x="1041400" y="4343400"/>
                  <a:pt x="1041400" y="4470400"/>
                </a:cubicBezTo>
                <a:lnTo>
                  <a:pt x="1041400" y="4622800"/>
                </a:lnTo>
                <a:cubicBezTo>
                  <a:pt x="1041400" y="4927600"/>
                  <a:pt x="1206500" y="5041900"/>
                  <a:pt x="1625600" y="5041900"/>
                </a:cubicBezTo>
                <a:lnTo>
                  <a:pt x="3670300" y="5041900"/>
                </a:lnTo>
                <a:cubicBezTo>
                  <a:pt x="3937000" y="5041900"/>
                  <a:pt x="4089400" y="5194300"/>
                  <a:pt x="4089400" y="5461000"/>
                </a:cubicBezTo>
                <a:lnTo>
                  <a:pt x="4089400" y="5676900"/>
                </a:lnTo>
                <a:cubicBezTo>
                  <a:pt x="4089400" y="5943600"/>
                  <a:pt x="3937000" y="6096000"/>
                  <a:pt x="3670300" y="6096000"/>
                </a:cubicBezTo>
                <a:lnTo>
                  <a:pt x="1041400" y="6096000"/>
                </a:lnTo>
                <a:cubicBezTo>
                  <a:pt x="927100" y="6096000"/>
                  <a:pt x="812800" y="6070600"/>
                  <a:pt x="787400" y="6045200"/>
                </a:cubicBezTo>
                <a:cubicBezTo>
                  <a:pt x="749300" y="6019800"/>
                  <a:pt x="660400" y="5981700"/>
                  <a:pt x="571500" y="5956300"/>
                </a:cubicBezTo>
                <a:cubicBezTo>
                  <a:pt x="482600" y="5943600"/>
                  <a:pt x="419100" y="5880100"/>
                  <a:pt x="419100" y="5803900"/>
                </a:cubicBezTo>
                <a:cubicBezTo>
                  <a:pt x="419100" y="5727700"/>
                  <a:pt x="368300" y="5676900"/>
                  <a:pt x="304800" y="5676900"/>
                </a:cubicBezTo>
                <a:cubicBezTo>
                  <a:pt x="254000" y="5676900"/>
                  <a:pt x="165100" y="5575300"/>
                  <a:pt x="114300" y="5448300"/>
                </a:cubicBezTo>
                <a:lnTo>
                  <a:pt x="88900" y="5410200"/>
                </a:lnTo>
                <a:cubicBezTo>
                  <a:pt x="381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12700" y="3911600"/>
                  <a:pt x="38100" y="3797300"/>
                </a:cubicBezTo>
                <a:lnTo>
                  <a:pt x="139700" y="3390900"/>
                </a:lnTo>
                <a:cubicBezTo>
                  <a:pt x="165100" y="3289300"/>
                  <a:pt x="215900" y="3136900"/>
                  <a:pt x="254000" y="3048000"/>
                </a:cubicBezTo>
                <a:cubicBezTo>
                  <a:pt x="292100" y="2959100"/>
                  <a:pt x="342900" y="2806700"/>
                  <a:pt x="368300" y="2692400"/>
                </a:cubicBezTo>
                <a:lnTo>
                  <a:pt x="558800" y="1917700"/>
                </a:lnTo>
                <a:cubicBezTo>
                  <a:pt x="584200" y="1816100"/>
                  <a:pt x="647700" y="1651000"/>
                  <a:pt x="698500" y="1549400"/>
                </a:cubicBezTo>
                <a:lnTo>
                  <a:pt x="1016000" y="952500"/>
                </a:lnTo>
                <a:cubicBezTo>
                  <a:pt x="1066800" y="850900"/>
                  <a:pt x="1181100" y="698500"/>
                  <a:pt x="1257300" y="622300"/>
                </a:cubicBezTo>
                <a:lnTo>
                  <a:pt x="1320800" y="571500"/>
                </a:lnTo>
                <a:cubicBezTo>
                  <a:pt x="1397000" y="482600"/>
                  <a:pt x="1562100" y="381000"/>
                  <a:pt x="1676400" y="330200"/>
                </a:cubicBezTo>
                <a:lnTo>
                  <a:pt x="2171700" y="88900"/>
                </a:lnTo>
                <a:cubicBezTo>
                  <a:pt x="2286000" y="38100"/>
                  <a:pt x="24638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40200" y="114300"/>
                </a:cubicBezTo>
                <a:lnTo>
                  <a:pt x="4216400" y="165100"/>
                </a:lnTo>
                <a:cubicBezTo>
                  <a:pt x="4305300" y="228600"/>
                  <a:pt x="4445000" y="342900"/>
                  <a:pt x="4521200" y="431800"/>
                </a:cubicBezTo>
                <a:lnTo>
                  <a:pt x="4686300" y="584200"/>
                </a:lnTo>
                <a:cubicBezTo>
                  <a:pt x="4762500" y="673100"/>
                  <a:pt x="4876800" y="838200"/>
                  <a:pt x="4927600" y="965200"/>
                </a:cubicBezTo>
                <a:lnTo>
                  <a:pt x="4940300" y="1003300"/>
                </a:lnTo>
                <a:cubicBezTo>
                  <a:pt x="4991100" y="1130300"/>
                  <a:pt x="5041900" y="1320800"/>
                  <a:pt x="5041900" y="1435100"/>
                </a:cubicBezTo>
                <a:lnTo>
                  <a:pt x="5041900" y="1993900"/>
                </a:lnTo>
                <a:cubicBezTo>
                  <a:pt x="5041900" y="2108200"/>
                  <a:pt x="5016500" y="2298700"/>
                  <a:pt x="5003800" y="2400300"/>
                </a:cubicBezTo>
                <a:lnTo>
                  <a:pt x="4889500" y="2908300"/>
                </a:lnTo>
                <a:cubicBezTo>
                  <a:pt x="4864100" y="3022600"/>
                  <a:pt x="4813300" y="3187700"/>
                  <a:pt x="4762500" y="3302000"/>
                </a:cubicBezTo>
                <a:lnTo>
                  <a:pt x="4737100" y="3378200"/>
                </a:lnTo>
                <a:cubicBezTo>
                  <a:pt x="4673600" y="3517900"/>
                  <a:pt x="4584700" y="3568700"/>
                  <a:pt x="4445000" y="3568700"/>
                </a:cubicBezTo>
                <a:close/>
                <a:moveTo>
                  <a:pt x="2108200" y="6121400"/>
                </a:moveTo>
                <a:moveTo>
                  <a:pt x="1892300" y="2527300"/>
                </a:moveTo>
                <a:lnTo>
                  <a:pt x="3619500" y="2527300"/>
                </a:lnTo>
                <a:cubicBezTo>
                  <a:pt x="3746500" y="2527300"/>
                  <a:pt x="3860800" y="2438400"/>
                  <a:pt x="3898900" y="2324100"/>
                </a:cubicBezTo>
                <a:lnTo>
                  <a:pt x="3911600" y="2298700"/>
                </a:lnTo>
                <a:cubicBezTo>
                  <a:pt x="3949700" y="2184400"/>
                  <a:pt x="3987800" y="2006600"/>
                  <a:pt x="3987800" y="1892300"/>
                </a:cubicBezTo>
                <a:lnTo>
                  <a:pt x="3987800" y="1676400"/>
                </a:lnTo>
                <a:cubicBezTo>
                  <a:pt x="3987800" y="1358900"/>
                  <a:pt x="3632200" y="1054100"/>
                  <a:pt x="3251200" y="1054100"/>
                </a:cubicBezTo>
                <a:lnTo>
                  <a:pt x="2832100" y="1054100"/>
                </a:lnTo>
                <a:cubicBezTo>
                  <a:pt x="2717800" y="1054100"/>
                  <a:pt x="2590800" y="1079500"/>
                  <a:pt x="2552700" y="1117600"/>
                </a:cubicBezTo>
                <a:cubicBezTo>
                  <a:pt x="2514600" y="1155700"/>
                  <a:pt x="2413000" y="1206500"/>
                  <a:pt x="2336800" y="1231900"/>
                </a:cubicBezTo>
                <a:cubicBezTo>
                  <a:pt x="2184400" y="1257300"/>
                  <a:pt x="2006600" y="1422400"/>
                  <a:pt x="1866900" y="1651000"/>
                </a:cubicBezTo>
                <a:cubicBezTo>
                  <a:pt x="1816100" y="1727200"/>
                  <a:pt x="1752600" y="1803400"/>
                  <a:pt x="1727200" y="1841500"/>
                </a:cubicBezTo>
                <a:cubicBezTo>
                  <a:pt x="1701800" y="1866900"/>
                  <a:pt x="1676400" y="1981200"/>
                  <a:pt x="1676400" y="2095500"/>
                </a:cubicBezTo>
                <a:lnTo>
                  <a:pt x="1676400" y="2311400"/>
                </a:lnTo>
                <a:cubicBezTo>
                  <a:pt x="1676400" y="2489200"/>
                  <a:pt x="1701800" y="2527300"/>
                  <a:pt x="1892300" y="2527300"/>
                </a:cubicBezTo>
                <a:close/>
                <a:moveTo>
                  <a:pt x="31496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8" name="Freeform 3638"/>
          <p:cNvSpPr/>
          <p:nvPr/>
        </p:nvSpPr>
        <p:spPr>
          <a:xfrm rot="0" flipH="0" flipV="0">
            <a:off x="27382033" y="19861860"/>
            <a:ext cx="82499" cy="90417"/>
          </a:xfrm>
          <a:custGeom>
            <a:pathLst>
              <a:path w="5689600" h="6235700">
                <a:moveTo>
                  <a:pt x="2108200" y="2514600"/>
                </a:moveTo>
                <a:lnTo>
                  <a:pt x="3898900" y="2514600"/>
                </a:lnTo>
                <a:cubicBezTo>
                  <a:pt x="4152900" y="2514600"/>
                  <a:pt x="4203700" y="2476500"/>
                  <a:pt x="4254500" y="2184400"/>
                </a:cubicBezTo>
                <a:lnTo>
                  <a:pt x="4267200" y="2057400"/>
                </a:lnTo>
                <a:cubicBezTo>
                  <a:pt x="4292600" y="1943100"/>
                  <a:pt x="4318000" y="1803400"/>
                  <a:pt x="4318000" y="1752600"/>
                </a:cubicBezTo>
                <a:cubicBezTo>
                  <a:pt x="4318000" y="1714500"/>
                  <a:pt x="4330700" y="1587500"/>
                  <a:pt x="4343400" y="1485900"/>
                </a:cubicBezTo>
                <a:lnTo>
                  <a:pt x="4368800" y="1282700"/>
                </a:lnTo>
                <a:cubicBezTo>
                  <a:pt x="4394200" y="1181100"/>
                  <a:pt x="4432300" y="1028700"/>
                  <a:pt x="44704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59300" y="546100"/>
                </a:lnTo>
                <a:cubicBezTo>
                  <a:pt x="4559300" y="444500"/>
                  <a:pt x="4635500" y="304800"/>
                  <a:pt x="4724400" y="215900"/>
                </a:cubicBezTo>
                <a:lnTo>
                  <a:pt x="4800600" y="139700"/>
                </a:lnTo>
                <a:cubicBezTo>
                  <a:pt x="4876800" y="63500"/>
                  <a:pt x="5041900" y="0"/>
                  <a:pt x="5156200" y="0"/>
                </a:cubicBezTo>
                <a:lnTo>
                  <a:pt x="5257800" y="0"/>
                </a:lnTo>
                <a:cubicBezTo>
                  <a:pt x="5524500" y="0"/>
                  <a:pt x="5689600" y="152400"/>
                  <a:pt x="5664200" y="393700"/>
                </a:cubicBezTo>
                <a:lnTo>
                  <a:pt x="5613400" y="965200"/>
                </a:lnTo>
                <a:cubicBezTo>
                  <a:pt x="5600700" y="1079500"/>
                  <a:pt x="5575300" y="1257300"/>
                  <a:pt x="5549900" y="1371600"/>
                </a:cubicBezTo>
                <a:lnTo>
                  <a:pt x="4660900" y="4991100"/>
                </a:lnTo>
                <a:cubicBezTo>
                  <a:pt x="4635500" y="5105400"/>
                  <a:pt x="4584700" y="5270500"/>
                  <a:pt x="4533900" y="5372100"/>
                </a:cubicBezTo>
                <a:lnTo>
                  <a:pt x="4419600" y="5664200"/>
                </a:lnTo>
                <a:cubicBezTo>
                  <a:pt x="4381500" y="5765800"/>
                  <a:pt x="4279900" y="5905500"/>
                  <a:pt x="4203700" y="5994400"/>
                </a:cubicBezTo>
                <a:lnTo>
                  <a:pt x="4152900" y="6045200"/>
                </a:lnTo>
                <a:cubicBezTo>
                  <a:pt x="3975100" y="6223000"/>
                  <a:pt x="3848100" y="6235700"/>
                  <a:pt x="3644900" y="6108700"/>
                </a:cubicBezTo>
                <a:cubicBezTo>
                  <a:pt x="3416300" y="5969000"/>
                  <a:pt x="3365500" y="5892800"/>
                  <a:pt x="3365500" y="5664200"/>
                </a:cubicBezTo>
                <a:lnTo>
                  <a:pt x="3365500" y="5461000"/>
                </a:lnTo>
                <a:cubicBezTo>
                  <a:pt x="3365500" y="5346700"/>
                  <a:pt x="3390900" y="5156200"/>
                  <a:pt x="34163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22400" y="4394200"/>
                </a:cubicBezTo>
                <a:lnTo>
                  <a:pt x="1041400" y="5651500"/>
                </a:lnTo>
                <a:cubicBezTo>
                  <a:pt x="1016000" y="5753100"/>
                  <a:pt x="914400" y="5905500"/>
                  <a:pt x="838200" y="5994400"/>
                </a:cubicBezTo>
                <a:lnTo>
                  <a:pt x="7874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642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63500" y="5041900"/>
                </a:cubicBezTo>
                <a:lnTo>
                  <a:pt x="1282700" y="444500"/>
                </a:lnTo>
                <a:cubicBezTo>
                  <a:pt x="1358900" y="165100"/>
                  <a:pt x="1549400" y="0"/>
                  <a:pt x="1790700" y="0"/>
                </a:cubicBezTo>
                <a:cubicBezTo>
                  <a:pt x="2006600" y="0"/>
                  <a:pt x="2171700" y="114300"/>
                  <a:pt x="2260600" y="330200"/>
                </a:cubicBezTo>
                <a:cubicBezTo>
                  <a:pt x="22987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86000" y="1143000"/>
                  <a:pt x="2235200" y="1257300"/>
                </a:cubicBezTo>
                <a:lnTo>
                  <a:pt x="1981200" y="1943100"/>
                </a:lnTo>
                <a:cubicBezTo>
                  <a:pt x="1841500" y="2298700"/>
                  <a:pt x="1892300" y="2514600"/>
                  <a:pt x="2108200" y="2514600"/>
                </a:cubicBezTo>
                <a:close/>
                <a:moveTo>
                  <a:pt x="36449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39" name="Freeform 3639"/>
          <p:cNvSpPr/>
          <p:nvPr/>
        </p:nvSpPr>
        <p:spPr>
          <a:xfrm rot="0" flipH="0" flipV="0">
            <a:off x="27467475" y="19863333"/>
            <a:ext cx="103492" cy="88944"/>
          </a:xfrm>
          <a:custGeom>
            <a:pathLst>
              <a:path w="7137400" h="6134100">
                <a:moveTo>
                  <a:pt x="1955800" y="0"/>
                </a:moveTo>
                <a:lnTo>
                  <a:pt x="5778500" y="0"/>
                </a:lnTo>
                <a:cubicBezTo>
                  <a:pt x="6654800" y="0"/>
                  <a:pt x="7137400" y="508000"/>
                  <a:pt x="7137400" y="1422400"/>
                </a:cubicBezTo>
                <a:lnTo>
                  <a:pt x="7137400" y="1574800"/>
                </a:lnTo>
                <a:cubicBezTo>
                  <a:pt x="7137400" y="1803400"/>
                  <a:pt x="7086600" y="2171700"/>
                  <a:pt x="7023100" y="2400300"/>
                </a:cubicBezTo>
                <a:lnTo>
                  <a:pt x="6134100" y="5448300"/>
                </a:lnTo>
                <a:cubicBezTo>
                  <a:pt x="6070600" y="5664200"/>
                  <a:pt x="5969000" y="5905500"/>
                  <a:pt x="5892800" y="5969000"/>
                </a:cubicBezTo>
                <a:cubicBezTo>
                  <a:pt x="5753100" y="6121400"/>
                  <a:pt x="5524500" y="6134100"/>
                  <a:pt x="5295900" y="6007100"/>
                </a:cubicBezTo>
                <a:cubicBezTo>
                  <a:pt x="5219700" y="5956300"/>
                  <a:pt x="5143500" y="5727700"/>
                  <a:pt x="5143500" y="5499100"/>
                </a:cubicBezTo>
                <a:lnTo>
                  <a:pt x="5143500" y="5359400"/>
                </a:lnTo>
                <a:cubicBezTo>
                  <a:pt x="5143500" y="5130800"/>
                  <a:pt x="5194300" y="4749800"/>
                  <a:pt x="52451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45100" y="1054100"/>
                </a:lnTo>
                <a:cubicBezTo>
                  <a:pt x="4749800" y="1054100"/>
                  <a:pt x="4749800" y="1054100"/>
                  <a:pt x="4610100" y="1562100"/>
                </a:cubicBezTo>
                <a:lnTo>
                  <a:pt x="3568700" y="5473700"/>
                </a:lnTo>
                <a:cubicBezTo>
                  <a:pt x="3479800" y="5829300"/>
                  <a:pt x="3238500" y="6096000"/>
                  <a:pt x="3009900" y="6096000"/>
                </a:cubicBezTo>
                <a:cubicBezTo>
                  <a:pt x="2743200" y="6096000"/>
                  <a:pt x="2514600" y="5791200"/>
                  <a:pt x="2514600" y="5435600"/>
                </a:cubicBezTo>
                <a:cubicBezTo>
                  <a:pt x="2514600" y="5334000"/>
                  <a:pt x="2565400" y="5067300"/>
                  <a:pt x="2641600" y="4838700"/>
                </a:cubicBezTo>
                <a:lnTo>
                  <a:pt x="3454400" y="2044700"/>
                </a:lnTo>
                <a:cubicBezTo>
                  <a:pt x="36576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22500" y="1054100"/>
                  <a:pt x="2222500" y="1054100"/>
                  <a:pt x="2095500" y="1562100"/>
                </a:cubicBezTo>
                <a:lnTo>
                  <a:pt x="1244600" y="4889500"/>
                </a:lnTo>
                <a:cubicBezTo>
                  <a:pt x="990600" y="5854700"/>
                  <a:pt x="8382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38100" y="4864100"/>
                  <a:pt x="101600" y="4648200"/>
                </a:cubicBezTo>
                <a:lnTo>
                  <a:pt x="1016000" y="1181100"/>
                </a:lnTo>
                <a:cubicBezTo>
                  <a:pt x="1079500" y="965200"/>
                  <a:pt x="1219200" y="609600"/>
                  <a:pt x="1320800" y="406400"/>
                </a:cubicBezTo>
                <a:lnTo>
                  <a:pt x="1333500" y="368300"/>
                </a:lnTo>
                <a:cubicBezTo>
                  <a:pt x="1447800" y="165100"/>
                  <a:pt x="17145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0" name="Freeform 3640"/>
          <p:cNvSpPr/>
          <p:nvPr/>
        </p:nvSpPr>
        <p:spPr>
          <a:xfrm rot="0" flipH="0" flipV="0">
            <a:off x="27574830" y="19863701"/>
            <a:ext cx="88392" cy="125037"/>
          </a:xfrm>
          <a:custGeom>
            <a:pathLst>
              <a:path w="6096000" h="8623300">
                <a:moveTo>
                  <a:pt x="2692400" y="8623300"/>
                </a:moveTo>
                <a:lnTo>
                  <a:pt x="431800" y="8623300"/>
                </a:lnTo>
                <a:cubicBezTo>
                  <a:pt x="152400" y="8623300"/>
                  <a:pt x="0" y="8470900"/>
                  <a:pt x="0" y="8204200"/>
                </a:cubicBezTo>
                <a:cubicBezTo>
                  <a:pt x="0" y="7975600"/>
                  <a:pt x="50800" y="7734300"/>
                  <a:pt x="114300" y="7670800"/>
                </a:cubicBezTo>
                <a:cubicBezTo>
                  <a:pt x="165100" y="7620000"/>
                  <a:pt x="406400" y="7569200"/>
                  <a:pt x="635000" y="7569200"/>
                </a:cubicBezTo>
                <a:lnTo>
                  <a:pt x="2324100" y="7569200"/>
                </a:lnTo>
                <a:cubicBezTo>
                  <a:pt x="2921000" y="7569200"/>
                  <a:pt x="3365500" y="7061200"/>
                  <a:pt x="3365500" y="6388100"/>
                </a:cubicBezTo>
                <a:cubicBezTo>
                  <a:pt x="3365500" y="6235700"/>
                  <a:pt x="3175000" y="6096000"/>
                  <a:pt x="2946400" y="6096000"/>
                </a:cubicBezTo>
                <a:lnTo>
                  <a:pt x="1689100" y="6096000"/>
                </a:lnTo>
                <a:cubicBezTo>
                  <a:pt x="1054100" y="6096000"/>
                  <a:pt x="901700" y="6019800"/>
                  <a:pt x="698500" y="5588000"/>
                </a:cubicBezTo>
                <a:lnTo>
                  <a:pt x="609600" y="5397500"/>
                </a:lnTo>
                <a:cubicBezTo>
                  <a:pt x="406400" y="4953000"/>
                  <a:pt x="381000" y="4406900"/>
                  <a:pt x="533400" y="3810000"/>
                </a:cubicBezTo>
                <a:lnTo>
                  <a:pt x="1333500" y="647700"/>
                </a:lnTo>
                <a:cubicBezTo>
                  <a:pt x="1473200" y="114300"/>
                  <a:pt x="1612900" y="0"/>
                  <a:pt x="2108200" y="0"/>
                </a:cubicBezTo>
                <a:cubicBezTo>
                  <a:pt x="2336800" y="0"/>
                  <a:pt x="2527300" y="190500"/>
                  <a:pt x="2527300" y="419100"/>
                </a:cubicBezTo>
                <a:lnTo>
                  <a:pt x="2527300" y="635000"/>
                </a:lnTo>
                <a:cubicBezTo>
                  <a:pt x="2527300" y="863600"/>
                  <a:pt x="2476500" y="1244600"/>
                  <a:pt x="2425700" y="1473200"/>
                </a:cubicBezTo>
                <a:lnTo>
                  <a:pt x="1663700" y="4495800"/>
                </a:lnTo>
                <a:cubicBezTo>
                  <a:pt x="1536700" y="5003800"/>
                  <a:pt x="1574800" y="5054600"/>
                  <a:pt x="2108200" y="5054600"/>
                </a:cubicBezTo>
                <a:lnTo>
                  <a:pt x="3365500" y="5054600"/>
                </a:lnTo>
                <a:cubicBezTo>
                  <a:pt x="3632200" y="5054600"/>
                  <a:pt x="3784600" y="4889500"/>
                  <a:pt x="3784600" y="4622800"/>
                </a:cubicBezTo>
                <a:cubicBezTo>
                  <a:pt x="3784600" y="4394200"/>
                  <a:pt x="3835400" y="4025900"/>
                  <a:pt x="3898900" y="3797300"/>
                </a:cubicBezTo>
                <a:lnTo>
                  <a:pt x="4813300" y="406400"/>
                </a:lnTo>
                <a:cubicBezTo>
                  <a:pt x="4889500" y="127000"/>
                  <a:pt x="5054600" y="0"/>
                  <a:pt x="5346700" y="0"/>
                </a:cubicBezTo>
                <a:lnTo>
                  <a:pt x="5473700" y="0"/>
                </a:lnTo>
                <a:cubicBezTo>
                  <a:pt x="5727700" y="0"/>
                  <a:pt x="5892800" y="165100"/>
                  <a:pt x="5892800" y="419100"/>
                </a:cubicBezTo>
                <a:lnTo>
                  <a:pt x="5892800" y="838200"/>
                </a:lnTo>
                <a:cubicBezTo>
                  <a:pt x="5892800" y="1079500"/>
                  <a:pt x="5842000" y="1447800"/>
                  <a:pt x="5778500" y="1663700"/>
                </a:cubicBezTo>
                <a:lnTo>
                  <a:pt x="4343400" y="7124700"/>
                </a:lnTo>
                <a:cubicBezTo>
                  <a:pt x="4076700" y="8115300"/>
                  <a:pt x="3517900" y="8623300"/>
                  <a:pt x="2692400" y="8623300"/>
                </a:cubicBezTo>
                <a:close/>
                <a:moveTo>
                  <a:pt x="-2298700" y="6121400"/>
                </a:moveTo>
                <a:moveTo>
                  <a:pt x="6096000" y="6832600"/>
                </a:moveTo>
                <a:lnTo>
                  <a:pt x="6096000" y="7569200"/>
                </a:lnTo>
                <a:cubicBezTo>
                  <a:pt x="6096000" y="7696200"/>
                  <a:pt x="6019800" y="7785100"/>
                  <a:pt x="5892800" y="7785100"/>
                </a:cubicBezTo>
                <a:cubicBezTo>
                  <a:pt x="5765800" y="7785100"/>
                  <a:pt x="5676900" y="7696200"/>
                  <a:pt x="5676900" y="7569200"/>
                </a:cubicBezTo>
                <a:lnTo>
                  <a:pt x="5676900" y="7150100"/>
                </a:lnTo>
                <a:cubicBezTo>
                  <a:pt x="5676900" y="7035800"/>
                  <a:pt x="5727700" y="6934200"/>
                  <a:pt x="5791200" y="6934200"/>
                </a:cubicBezTo>
                <a:cubicBezTo>
                  <a:pt x="5842000" y="6934200"/>
                  <a:pt x="5892800" y="6870700"/>
                  <a:pt x="5892800" y="6781800"/>
                </a:cubicBezTo>
                <a:cubicBezTo>
                  <a:pt x="5892800" y="6692900"/>
                  <a:pt x="5943600" y="6629400"/>
                  <a:pt x="5994400" y="6629400"/>
                </a:cubicBezTo>
                <a:cubicBezTo>
                  <a:pt x="6057900" y="6629400"/>
                  <a:pt x="6096000" y="6718300"/>
                  <a:pt x="6096000" y="6832600"/>
                </a:cubicBezTo>
                <a:close/>
                <a:moveTo>
                  <a:pt x="-5080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1" name="Freeform 3641"/>
          <p:cNvSpPr/>
          <p:nvPr/>
        </p:nvSpPr>
        <p:spPr>
          <a:xfrm rot="0" flipH="0" flipV="0">
            <a:off x="27657512" y="19939939"/>
            <a:ext cx="27438" cy="36645"/>
          </a:xfrm>
          <a:custGeom>
            <a:pathLst>
              <a:path w="1892300" h="2527300">
                <a:moveTo>
                  <a:pt x="1270000" y="0"/>
                </a:moveTo>
                <a:lnTo>
                  <a:pt x="1473200" y="0"/>
                </a:lnTo>
                <a:cubicBezTo>
                  <a:pt x="1714500" y="0"/>
                  <a:pt x="1892300" y="139700"/>
                  <a:pt x="1892300" y="317500"/>
                </a:cubicBezTo>
                <a:cubicBezTo>
                  <a:pt x="1892300" y="482600"/>
                  <a:pt x="1854200" y="635000"/>
                  <a:pt x="1790700" y="635000"/>
                </a:cubicBezTo>
                <a:cubicBezTo>
                  <a:pt x="1739900" y="635000"/>
                  <a:pt x="1689100" y="723900"/>
                  <a:pt x="1689100" y="838200"/>
                </a:cubicBezTo>
                <a:cubicBezTo>
                  <a:pt x="1689100" y="952500"/>
                  <a:pt x="1638300" y="1054100"/>
                  <a:pt x="1587500" y="1054100"/>
                </a:cubicBezTo>
                <a:cubicBezTo>
                  <a:pt x="1524000" y="1054100"/>
                  <a:pt x="1473200" y="1143000"/>
                  <a:pt x="1473200" y="1257300"/>
                </a:cubicBezTo>
                <a:cubicBezTo>
                  <a:pt x="1473200" y="1371600"/>
                  <a:pt x="1435100" y="1473200"/>
                  <a:pt x="1371600" y="1473200"/>
                </a:cubicBezTo>
                <a:cubicBezTo>
                  <a:pt x="1308100" y="1473200"/>
                  <a:pt x="1270000" y="1562100"/>
                  <a:pt x="1270000" y="1676400"/>
                </a:cubicBezTo>
                <a:cubicBezTo>
                  <a:pt x="1270000" y="1790700"/>
                  <a:pt x="1219200" y="1892300"/>
                  <a:pt x="1155700" y="1892300"/>
                </a:cubicBezTo>
                <a:cubicBezTo>
                  <a:pt x="1104900" y="1892300"/>
                  <a:pt x="1054100" y="1981200"/>
                  <a:pt x="1054100" y="2095500"/>
                </a:cubicBezTo>
                <a:cubicBezTo>
                  <a:pt x="1054100" y="2222500"/>
                  <a:pt x="1003300" y="2311400"/>
                  <a:pt x="952500" y="2311400"/>
                </a:cubicBezTo>
                <a:cubicBezTo>
                  <a:pt x="889000" y="2311400"/>
                  <a:pt x="850900" y="2362200"/>
                  <a:pt x="850900" y="2413000"/>
                </a:cubicBezTo>
                <a:cubicBezTo>
                  <a:pt x="850900" y="2476500"/>
                  <a:pt x="660400" y="2527300"/>
                  <a:pt x="431800" y="2527300"/>
                </a:cubicBezTo>
                <a:cubicBezTo>
                  <a:pt x="190500" y="2527300"/>
                  <a:pt x="0" y="2336800"/>
                  <a:pt x="0" y="2095500"/>
                </a:cubicBezTo>
                <a:cubicBezTo>
                  <a:pt x="0" y="1866900"/>
                  <a:pt x="50800" y="1676400"/>
                  <a:pt x="114300" y="1676400"/>
                </a:cubicBezTo>
                <a:cubicBezTo>
                  <a:pt x="165100" y="1676400"/>
                  <a:pt x="215900" y="1587500"/>
                  <a:pt x="215900" y="1473200"/>
                </a:cubicBezTo>
                <a:cubicBezTo>
                  <a:pt x="215900" y="1358900"/>
                  <a:pt x="266700" y="1257300"/>
                  <a:pt x="317500" y="1257300"/>
                </a:cubicBezTo>
                <a:cubicBezTo>
                  <a:pt x="381000" y="1257300"/>
                  <a:pt x="431800" y="1168400"/>
                  <a:pt x="431800" y="1054100"/>
                </a:cubicBezTo>
                <a:cubicBezTo>
                  <a:pt x="431800" y="939800"/>
                  <a:pt x="469900" y="838200"/>
                  <a:pt x="533400" y="838200"/>
                </a:cubicBezTo>
                <a:cubicBezTo>
                  <a:pt x="584200" y="838200"/>
                  <a:pt x="635000" y="749300"/>
                  <a:pt x="635000" y="635000"/>
                </a:cubicBezTo>
                <a:cubicBezTo>
                  <a:pt x="635000" y="508000"/>
                  <a:pt x="685800" y="419100"/>
                  <a:pt x="736600" y="419100"/>
                </a:cubicBezTo>
                <a:cubicBezTo>
                  <a:pt x="800100" y="419100"/>
                  <a:pt x="850900" y="330200"/>
                  <a:pt x="850900" y="203200"/>
                </a:cubicBezTo>
                <a:cubicBezTo>
                  <a:pt x="850900" y="88900"/>
                  <a:pt x="1041400" y="0"/>
                  <a:pt x="1270000" y="0"/>
                </a:cubicBezTo>
                <a:close/>
                <a:moveTo>
                  <a:pt x="1079500" y="863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2" name="Freeform 3642"/>
          <p:cNvSpPr/>
          <p:nvPr/>
        </p:nvSpPr>
        <p:spPr>
          <a:xfrm rot="0" flipH="0" flipV="0">
            <a:off x="27779039" y="19863701"/>
            <a:ext cx="82130" cy="88392"/>
          </a:xfrm>
          <a:custGeom>
            <a:pathLst>
              <a:path w="5664200" h="6096000">
                <a:moveTo>
                  <a:pt x="1930400" y="0"/>
                </a:moveTo>
                <a:lnTo>
                  <a:pt x="4241800" y="0"/>
                </a:lnTo>
                <a:cubicBezTo>
                  <a:pt x="4470400" y="0"/>
                  <a:pt x="4749800" y="38100"/>
                  <a:pt x="4851400" y="88900"/>
                </a:cubicBezTo>
                <a:cubicBezTo>
                  <a:pt x="5435600" y="355600"/>
                  <a:pt x="5664200" y="1282700"/>
                  <a:pt x="5397500" y="2298700"/>
                </a:cubicBezTo>
                <a:lnTo>
                  <a:pt x="4546600" y="5486400"/>
                </a:lnTo>
                <a:cubicBezTo>
                  <a:pt x="4406900" y="6007100"/>
                  <a:pt x="4318000" y="6096000"/>
                  <a:pt x="3924300" y="6096000"/>
                </a:cubicBezTo>
                <a:cubicBezTo>
                  <a:pt x="3746500" y="6096000"/>
                  <a:pt x="3556000" y="6045200"/>
                  <a:pt x="3505200" y="5994400"/>
                </a:cubicBezTo>
                <a:cubicBezTo>
                  <a:pt x="3378200" y="5867400"/>
                  <a:pt x="3365500" y="5181600"/>
                  <a:pt x="3492500" y="4635500"/>
                </a:cubicBezTo>
                <a:lnTo>
                  <a:pt x="3695700" y="3771900"/>
                </a:lnTo>
                <a:cubicBezTo>
                  <a:pt x="3746500" y="3543300"/>
                  <a:pt x="3835400" y="3365500"/>
                  <a:pt x="3911600" y="3365500"/>
                </a:cubicBezTo>
                <a:cubicBezTo>
                  <a:pt x="4013200" y="3365500"/>
                  <a:pt x="4140200" y="2933700"/>
                  <a:pt x="4140200" y="2603500"/>
                </a:cubicBezTo>
                <a:cubicBezTo>
                  <a:pt x="4140200" y="2311400"/>
                  <a:pt x="4229100" y="1917700"/>
                  <a:pt x="4330700" y="1778000"/>
                </a:cubicBezTo>
                <a:cubicBezTo>
                  <a:pt x="4648200" y="1384300"/>
                  <a:pt x="4406900" y="1054100"/>
                  <a:pt x="3822700" y="1054100"/>
                </a:cubicBezTo>
                <a:lnTo>
                  <a:pt x="2667000" y="1054100"/>
                </a:lnTo>
                <a:cubicBezTo>
                  <a:pt x="2209800" y="1054100"/>
                  <a:pt x="2032000" y="1320800"/>
                  <a:pt x="2032000" y="2019300"/>
                </a:cubicBezTo>
                <a:cubicBezTo>
                  <a:pt x="2032000" y="2070100"/>
                  <a:pt x="1981200" y="2286000"/>
                  <a:pt x="1930400" y="2514600"/>
                </a:cubicBezTo>
                <a:lnTo>
                  <a:pt x="1155700" y="5499100"/>
                </a:lnTo>
                <a:cubicBezTo>
                  <a:pt x="1054100" y="5892800"/>
                  <a:pt x="800100" y="6096000"/>
                  <a:pt x="431800" y="6096000"/>
                </a:cubicBezTo>
                <a:cubicBezTo>
                  <a:pt x="330200" y="6096000"/>
                  <a:pt x="203200" y="6045200"/>
                  <a:pt x="139700" y="5994400"/>
                </a:cubicBezTo>
                <a:cubicBezTo>
                  <a:pt x="12700" y="5854700"/>
                  <a:pt x="0" y="5168900"/>
                  <a:pt x="139700" y="4648200"/>
                </a:cubicBezTo>
                <a:lnTo>
                  <a:pt x="342900" y="3810000"/>
                </a:lnTo>
                <a:cubicBezTo>
                  <a:pt x="393700" y="3594100"/>
                  <a:pt x="495300" y="3238500"/>
                  <a:pt x="546100" y="3009900"/>
                </a:cubicBezTo>
                <a:lnTo>
                  <a:pt x="1168400" y="635000"/>
                </a:lnTo>
                <a:cubicBezTo>
                  <a:pt x="1308100" y="101600"/>
                  <a:pt x="1422400" y="0"/>
                  <a:pt x="1930400" y="0"/>
                </a:cubicBezTo>
                <a:close/>
                <a:moveTo>
                  <a:pt x="60198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3" name="Freeform 3643"/>
          <p:cNvSpPr/>
          <p:nvPr/>
        </p:nvSpPr>
        <p:spPr>
          <a:xfrm rot="0" flipH="0" flipV="0">
            <a:off x="27855332" y="19862780"/>
            <a:ext cx="88392" cy="123380"/>
          </a:xfrm>
          <a:custGeom>
            <a:pathLst>
              <a:path w="6096000" h="8509000">
                <a:moveTo>
                  <a:pt x="2628900" y="0"/>
                </a:moveTo>
                <a:lnTo>
                  <a:pt x="4724400" y="0"/>
                </a:lnTo>
                <a:cubicBezTo>
                  <a:pt x="5613400" y="0"/>
                  <a:pt x="6096000" y="495300"/>
                  <a:pt x="6096000" y="1422400"/>
                </a:cubicBezTo>
                <a:lnTo>
                  <a:pt x="6096000" y="1689100"/>
                </a:lnTo>
                <a:cubicBezTo>
                  <a:pt x="6096000" y="1917700"/>
                  <a:pt x="6045200" y="2286000"/>
                  <a:pt x="5969000" y="2501900"/>
                </a:cubicBezTo>
                <a:lnTo>
                  <a:pt x="5295900" y="4711700"/>
                </a:lnTo>
                <a:cubicBezTo>
                  <a:pt x="5080000" y="5461000"/>
                  <a:pt x="4559300" y="5943600"/>
                  <a:pt x="3835400" y="6083300"/>
                </a:cubicBezTo>
                <a:lnTo>
                  <a:pt x="3632200" y="6121400"/>
                </a:lnTo>
                <a:cubicBezTo>
                  <a:pt x="3403600" y="6159500"/>
                  <a:pt x="3009900" y="6197600"/>
                  <a:pt x="2781300" y="6197600"/>
                </a:cubicBezTo>
                <a:lnTo>
                  <a:pt x="1892300" y="6197600"/>
                </a:lnTo>
                <a:cubicBezTo>
                  <a:pt x="1524000" y="6197600"/>
                  <a:pt x="1460500" y="6261100"/>
                  <a:pt x="1371600" y="6616700"/>
                </a:cubicBezTo>
                <a:lnTo>
                  <a:pt x="1016000" y="8026400"/>
                </a:lnTo>
                <a:cubicBezTo>
                  <a:pt x="889000" y="8509000"/>
                  <a:pt x="889000" y="8509000"/>
                  <a:pt x="469900" y="8509000"/>
                </a:cubicBezTo>
                <a:cubicBezTo>
                  <a:pt x="12700" y="8509000"/>
                  <a:pt x="0" y="8496300"/>
                  <a:pt x="0" y="8039100"/>
                </a:cubicBezTo>
                <a:cubicBezTo>
                  <a:pt x="0" y="7835900"/>
                  <a:pt x="50800" y="7493000"/>
                  <a:pt x="101600" y="7277100"/>
                </a:cubicBezTo>
                <a:lnTo>
                  <a:pt x="1803400" y="698500"/>
                </a:lnTo>
                <a:cubicBezTo>
                  <a:pt x="1943100" y="152400"/>
                  <a:pt x="2133600" y="0"/>
                  <a:pt x="2628900" y="0"/>
                </a:cubicBezTo>
                <a:close/>
                <a:moveTo>
                  <a:pt x="6794500" y="6184900"/>
                </a:moveTo>
                <a:moveTo>
                  <a:pt x="4406900" y="1054100"/>
                </a:moveTo>
                <a:lnTo>
                  <a:pt x="3111500" y="1054100"/>
                </a:lnTo>
                <a:cubicBezTo>
                  <a:pt x="2895600" y="1054100"/>
                  <a:pt x="2781300" y="1181100"/>
                  <a:pt x="2705100" y="1536700"/>
                </a:cubicBezTo>
                <a:lnTo>
                  <a:pt x="2260600" y="3530600"/>
                </a:lnTo>
                <a:cubicBezTo>
                  <a:pt x="2235200" y="3644900"/>
                  <a:pt x="2184400" y="3822700"/>
                  <a:pt x="2133600" y="3937000"/>
                </a:cubicBezTo>
                <a:lnTo>
                  <a:pt x="1981200" y="4318000"/>
                </a:lnTo>
                <a:cubicBezTo>
                  <a:pt x="1930400" y="4432300"/>
                  <a:pt x="1892300" y="4610100"/>
                  <a:pt x="1892300" y="4737100"/>
                </a:cubicBezTo>
                <a:lnTo>
                  <a:pt x="1892300" y="4838700"/>
                </a:lnTo>
                <a:cubicBezTo>
                  <a:pt x="1892300" y="5003800"/>
                  <a:pt x="1943100" y="5041900"/>
                  <a:pt x="2095500" y="5041900"/>
                </a:cubicBezTo>
                <a:lnTo>
                  <a:pt x="3314700" y="5041900"/>
                </a:lnTo>
                <a:cubicBezTo>
                  <a:pt x="3759200" y="5041900"/>
                  <a:pt x="4102100" y="4838700"/>
                  <a:pt x="4241800" y="4483100"/>
                </a:cubicBezTo>
                <a:lnTo>
                  <a:pt x="4267200" y="4419600"/>
                </a:lnTo>
                <a:cubicBezTo>
                  <a:pt x="4292600" y="4330700"/>
                  <a:pt x="4343400" y="4178300"/>
                  <a:pt x="4381500" y="4064000"/>
                </a:cubicBezTo>
                <a:lnTo>
                  <a:pt x="4889500" y="2197100"/>
                </a:lnTo>
                <a:cubicBezTo>
                  <a:pt x="4914900" y="2082800"/>
                  <a:pt x="4965700" y="1981200"/>
                  <a:pt x="4991100" y="1943100"/>
                </a:cubicBezTo>
                <a:cubicBezTo>
                  <a:pt x="5016500" y="1917700"/>
                  <a:pt x="5041900" y="1803400"/>
                  <a:pt x="5041900" y="1689100"/>
                </a:cubicBezTo>
                <a:lnTo>
                  <a:pt x="5041900" y="1574800"/>
                </a:lnTo>
                <a:cubicBezTo>
                  <a:pt x="5041900" y="1270000"/>
                  <a:pt x="4775200" y="1054100"/>
                  <a:pt x="4406900" y="1054100"/>
                </a:cubicBezTo>
                <a:close/>
                <a:moveTo>
                  <a:pt x="5740400" y="6184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4" name="Freeform 3644"/>
          <p:cNvSpPr/>
          <p:nvPr/>
        </p:nvSpPr>
        <p:spPr>
          <a:xfrm rot="0" flipH="0" flipV="0">
            <a:off x="27954090" y="19860202"/>
            <a:ext cx="78447" cy="92075"/>
          </a:xfrm>
          <a:custGeom>
            <a:pathLst>
              <a:path w="5410200" h="6350000">
                <a:moveTo>
                  <a:pt x="3238500" y="6350000"/>
                </a:moveTo>
                <a:lnTo>
                  <a:pt x="1524000" y="6350000"/>
                </a:lnTo>
                <a:cubicBezTo>
                  <a:pt x="1409700" y="6350000"/>
                  <a:pt x="1282700" y="6324600"/>
                  <a:pt x="1257300" y="6299200"/>
                </a:cubicBezTo>
                <a:cubicBezTo>
                  <a:pt x="1231900" y="6273800"/>
                  <a:pt x="1117600" y="6235700"/>
                  <a:pt x="1016000" y="6235700"/>
                </a:cubicBezTo>
                <a:lnTo>
                  <a:pt x="927100" y="6223000"/>
                </a:lnTo>
                <a:cubicBezTo>
                  <a:pt x="825500" y="6210300"/>
                  <a:pt x="673100" y="6134100"/>
                  <a:pt x="584200" y="6057900"/>
                </a:cubicBezTo>
                <a:lnTo>
                  <a:pt x="406400" y="5867400"/>
                </a:lnTo>
                <a:cubicBezTo>
                  <a:pt x="330200" y="5791200"/>
                  <a:pt x="215900" y="5626100"/>
                  <a:pt x="165100" y="5499100"/>
                </a:cubicBezTo>
                <a:lnTo>
                  <a:pt x="152400" y="5461000"/>
                </a:lnTo>
                <a:cubicBezTo>
                  <a:pt x="38100" y="5194300"/>
                  <a:pt x="0" y="4483100"/>
                  <a:pt x="88900" y="4051300"/>
                </a:cubicBezTo>
                <a:lnTo>
                  <a:pt x="203200" y="3441700"/>
                </a:lnTo>
                <a:cubicBezTo>
                  <a:pt x="228600" y="3340100"/>
                  <a:pt x="279400" y="3175000"/>
                  <a:pt x="317500" y="3098800"/>
                </a:cubicBezTo>
                <a:cubicBezTo>
                  <a:pt x="342900" y="3009900"/>
                  <a:pt x="406400" y="2844800"/>
                  <a:pt x="431800" y="2743200"/>
                </a:cubicBezTo>
                <a:lnTo>
                  <a:pt x="1016000" y="469900"/>
                </a:lnTo>
                <a:cubicBezTo>
                  <a:pt x="1041400" y="355600"/>
                  <a:pt x="1104900" y="254000"/>
                  <a:pt x="1168400" y="228600"/>
                </a:cubicBezTo>
                <a:cubicBezTo>
                  <a:pt x="1231900" y="203200"/>
                  <a:pt x="1308100" y="152400"/>
                  <a:pt x="1346200" y="114300"/>
                </a:cubicBezTo>
                <a:cubicBezTo>
                  <a:pt x="1460500" y="0"/>
                  <a:pt x="1727200" y="38100"/>
                  <a:pt x="1879600" y="190500"/>
                </a:cubicBezTo>
                <a:lnTo>
                  <a:pt x="1892300" y="215900"/>
                </a:lnTo>
                <a:cubicBezTo>
                  <a:pt x="2070100" y="381000"/>
                  <a:pt x="2108200" y="660400"/>
                  <a:pt x="1993900" y="1092200"/>
                </a:cubicBezTo>
                <a:lnTo>
                  <a:pt x="1282700" y="4051300"/>
                </a:lnTo>
                <a:cubicBezTo>
                  <a:pt x="1257300" y="4165600"/>
                  <a:pt x="1206500" y="4254500"/>
                  <a:pt x="1168400" y="4254500"/>
                </a:cubicBezTo>
                <a:cubicBezTo>
                  <a:pt x="1130300" y="4254500"/>
                  <a:pt x="1104900" y="4343400"/>
                  <a:pt x="1104900" y="4457700"/>
                </a:cubicBezTo>
                <a:lnTo>
                  <a:pt x="1104900" y="4775200"/>
                </a:lnTo>
                <a:cubicBezTo>
                  <a:pt x="1104900" y="5029200"/>
                  <a:pt x="1143000" y="5080000"/>
                  <a:pt x="1384300" y="5143500"/>
                </a:cubicBezTo>
                <a:cubicBezTo>
                  <a:pt x="1485900" y="5168900"/>
                  <a:pt x="1663700" y="5194300"/>
                  <a:pt x="1778000" y="5194300"/>
                </a:cubicBezTo>
                <a:lnTo>
                  <a:pt x="2882900" y="5194300"/>
                </a:lnTo>
                <a:cubicBezTo>
                  <a:pt x="3136900" y="5194300"/>
                  <a:pt x="3175000" y="5168900"/>
                  <a:pt x="3302000" y="4864100"/>
                </a:cubicBezTo>
                <a:lnTo>
                  <a:pt x="3314700" y="4813300"/>
                </a:lnTo>
                <a:cubicBezTo>
                  <a:pt x="3378200" y="4686300"/>
                  <a:pt x="3441700" y="4483100"/>
                  <a:pt x="3454400" y="4356100"/>
                </a:cubicBezTo>
                <a:lnTo>
                  <a:pt x="3479800" y="4216400"/>
                </a:lnTo>
                <a:cubicBezTo>
                  <a:pt x="3505200" y="4089400"/>
                  <a:pt x="3517900" y="3949700"/>
                  <a:pt x="3517900" y="3911600"/>
                </a:cubicBezTo>
                <a:cubicBezTo>
                  <a:pt x="3517900" y="3873500"/>
                  <a:pt x="3530600" y="3746500"/>
                  <a:pt x="3543300" y="3644900"/>
                </a:cubicBezTo>
                <a:lnTo>
                  <a:pt x="3581400" y="3441700"/>
                </a:lnTo>
                <a:cubicBezTo>
                  <a:pt x="3594100" y="3340100"/>
                  <a:pt x="3644900" y="3162300"/>
                  <a:pt x="3695700" y="3048000"/>
                </a:cubicBezTo>
                <a:lnTo>
                  <a:pt x="3860800" y="2616200"/>
                </a:lnTo>
                <a:cubicBezTo>
                  <a:pt x="3911600" y="2514600"/>
                  <a:pt x="3975100" y="2324100"/>
                  <a:pt x="4000500" y="2209800"/>
                </a:cubicBezTo>
                <a:lnTo>
                  <a:pt x="4445000" y="457200"/>
                </a:lnTo>
                <a:cubicBezTo>
                  <a:pt x="4470400" y="342900"/>
                  <a:pt x="4521200" y="241300"/>
                  <a:pt x="4559300" y="215900"/>
                </a:cubicBezTo>
                <a:cubicBezTo>
                  <a:pt x="4610100" y="203200"/>
                  <a:pt x="4673600" y="152400"/>
                  <a:pt x="4711700" y="114300"/>
                </a:cubicBezTo>
                <a:cubicBezTo>
                  <a:pt x="4826000" y="0"/>
                  <a:pt x="5080000" y="38100"/>
                  <a:pt x="5245100" y="190500"/>
                </a:cubicBezTo>
                <a:lnTo>
                  <a:pt x="5257800" y="215900"/>
                </a:lnTo>
                <a:cubicBezTo>
                  <a:pt x="5346700" y="292100"/>
                  <a:pt x="5410200" y="457200"/>
                  <a:pt x="5410200" y="571500"/>
                </a:cubicBezTo>
                <a:lnTo>
                  <a:pt x="5410200" y="673100"/>
                </a:lnTo>
                <a:cubicBezTo>
                  <a:pt x="5410200" y="800100"/>
                  <a:pt x="5384800" y="977900"/>
                  <a:pt x="5359400" y="1092200"/>
                </a:cubicBezTo>
                <a:lnTo>
                  <a:pt x="4216400" y="5473700"/>
                </a:lnTo>
                <a:cubicBezTo>
                  <a:pt x="4191000" y="5588000"/>
                  <a:pt x="4140200" y="5753100"/>
                  <a:pt x="4102100" y="5867400"/>
                </a:cubicBezTo>
                <a:lnTo>
                  <a:pt x="4064000" y="5930900"/>
                </a:lnTo>
                <a:cubicBezTo>
                  <a:pt x="4025900" y="6032500"/>
                  <a:pt x="3898900" y="6159500"/>
                  <a:pt x="3771900" y="6210300"/>
                </a:cubicBezTo>
                <a:lnTo>
                  <a:pt x="3670300" y="6261100"/>
                </a:lnTo>
                <a:cubicBezTo>
                  <a:pt x="3543300" y="6311900"/>
                  <a:pt x="3352800" y="6350000"/>
                  <a:pt x="3238500" y="6350000"/>
                </a:cubicBezTo>
                <a:close/>
                <a:moveTo>
                  <a:pt x="-330200" y="6362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5" name="Freeform 3645"/>
          <p:cNvSpPr/>
          <p:nvPr/>
        </p:nvSpPr>
        <p:spPr>
          <a:xfrm rot="0" flipH="0" flipV="0">
            <a:off x="28110624" y="19862412"/>
            <a:ext cx="72923" cy="89865"/>
          </a:xfrm>
          <a:custGeom>
            <a:pathLst>
              <a:path w="5029200" h="6197600">
                <a:moveTo>
                  <a:pt x="2844800" y="0"/>
                </a:moveTo>
                <a:lnTo>
                  <a:pt x="3670300" y="0"/>
                </a:lnTo>
                <a:cubicBezTo>
                  <a:pt x="3835400" y="0"/>
                  <a:pt x="4089400" y="50800"/>
                  <a:pt x="4241800" y="127000"/>
                </a:cubicBezTo>
                <a:lnTo>
                  <a:pt x="4318000" y="165100"/>
                </a:lnTo>
                <a:cubicBezTo>
                  <a:pt x="4470400" y="228600"/>
                  <a:pt x="4648200" y="406400"/>
                  <a:pt x="4737100" y="546100"/>
                </a:cubicBezTo>
                <a:lnTo>
                  <a:pt x="4876800" y="800100"/>
                </a:lnTo>
                <a:cubicBezTo>
                  <a:pt x="4953000" y="952500"/>
                  <a:pt x="5029200" y="1193800"/>
                  <a:pt x="5029200" y="1358900"/>
                </a:cubicBezTo>
                <a:lnTo>
                  <a:pt x="5029200" y="1600200"/>
                </a:lnTo>
                <a:cubicBezTo>
                  <a:pt x="5029200" y="1752600"/>
                  <a:pt x="4965700" y="2006600"/>
                  <a:pt x="4889500" y="2159000"/>
                </a:cubicBezTo>
                <a:lnTo>
                  <a:pt x="4572000" y="2768600"/>
                </a:lnTo>
                <a:cubicBezTo>
                  <a:pt x="4495800" y="2908300"/>
                  <a:pt x="4356100" y="3060700"/>
                  <a:pt x="4254500" y="3098800"/>
                </a:cubicBezTo>
                <a:cubicBezTo>
                  <a:pt x="4038600" y="3175000"/>
                  <a:pt x="4038600" y="3200400"/>
                  <a:pt x="4229100" y="3492500"/>
                </a:cubicBezTo>
                <a:cubicBezTo>
                  <a:pt x="4406900" y="3759200"/>
                  <a:pt x="4432300" y="4076700"/>
                  <a:pt x="4305300" y="4470400"/>
                </a:cubicBezTo>
                <a:lnTo>
                  <a:pt x="4191000" y="4838700"/>
                </a:lnTo>
                <a:cubicBezTo>
                  <a:pt x="4140200" y="4978400"/>
                  <a:pt x="4038600" y="5219700"/>
                  <a:pt x="3949700" y="5359400"/>
                </a:cubicBezTo>
                <a:lnTo>
                  <a:pt x="3924300" y="5410200"/>
                </a:lnTo>
                <a:cubicBezTo>
                  <a:pt x="3835400" y="5562600"/>
                  <a:pt x="3657600" y="5740400"/>
                  <a:pt x="3505200" y="5816600"/>
                </a:cubicBezTo>
                <a:lnTo>
                  <a:pt x="3276600" y="5943600"/>
                </a:lnTo>
                <a:cubicBezTo>
                  <a:pt x="3124200" y="6032500"/>
                  <a:pt x="2870200" y="6121400"/>
                  <a:pt x="2692400" y="6146800"/>
                </a:cubicBezTo>
                <a:lnTo>
                  <a:pt x="2552700" y="6159500"/>
                </a:lnTo>
                <a:cubicBezTo>
                  <a:pt x="2387600" y="6184900"/>
                  <a:pt x="2108200" y="6197600"/>
                  <a:pt x="1943100" y="6197600"/>
                </a:cubicBezTo>
                <a:lnTo>
                  <a:pt x="1752600" y="6197600"/>
                </a:lnTo>
                <a:cubicBezTo>
                  <a:pt x="1587500" y="6197600"/>
                  <a:pt x="1333500" y="6159500"/>
                  <a:pt x="1181100" y="6108700"/>
                </a:cubicBezTo>
                <a:lnTo>
                  <a:pt x="711200" y="5930900"/>
                </a:lnTo>
                <a:cubicBezTo>
                  <a:pt x="279400" y="5778500"/>
                  <a:pt x="0" y="5321300"/>
                  <a:pt x="114300" y="4953000"/>
                </a:cubicBezTo>
                <a:cubicBezTo>
                  <a:pt x="127000" y="4902200"/>
                  <a:pt x="228600" y="4813300"/>
                  <a:pt x="342900" y="4749800"/>
                </a:cubicBezTo>
                <a:cubicBezTo>
                  <a:pt x="558800" y="4610100"/>
                  <a:pt x="558800" y="4610100"/>
                  <a:pt x="876300" y="4711700"/>
                </a:cubicBezTo>
                <a:lnTo>
                  <a:pt x="927100" y="4724400"/>
                </a:lnTo>
                <a:cubicBezTo>
                  <a:pt x="1079500" y="4775200"/>
                  <a:pt x="1270000" y="4864100"/>
                  <a:pt x="1346200" y="4927600"/>
                </a:cubicBezTo>
                <a:cubicBezTo>
                  <a:pt x="1435100" y="4991100"/>
                  <a:pt x="1638300" y="5041900"/>
                  <a:pt x="1803400" y="5041900"/>
                </a:cubicBezTo>
                <a:lnTo>
                  <a:pt x="2311400" y="5041900"/>
                </a:lnTo>
                <a:cubicBezTo>
                  <a:pt x="2476500" y="5041900"/>
                  <a:pt x="2705100" y="4953000"/>
                  <a:pt x="2819400" y="4838700"/>
                </a:cubicBezTo>
                <a:lnTo>
                  <a:pt x="3022600" y="4648200"/>
                </a:lnTo>
                <a:cubicBezTo>
                  <a:pt x="3136900" y="4533900"/>
                  <a:pt x="3238500" y="4318000"/>
                  <a:pt x="3238500" y="4165600"/>
                </a:cubicBezTo>
                <a:cubicBezTo>
                  <a:pt x="3238500" y="3746500"/>
                  <a:pt x="2984500" y="3568700"/>
                  <a:pt x="2374900" y="3568700"/>
                </a:cubicBezTo>
                <a:cubicBezTo>
                  <a:pt x="2070100" y="3568700"/>
                  <a:pt x="1866900" y="3340100"/>
                  <a:pt x="1866900" y="3022600"/>
                </a:cubicBezTo>
                <a:cubicBezTo>
                  <a:pt x="1866900" y="2921000"/>
                  <a:pt x="1968500" y="2768600"/>
                  <a:pt x="2095500" y="2679700"/>
                </a:cubicBezTo>
                <a:cubicBezTo>
                  <a:pt x="2222500" y="2590800"/>
                  <a:pt x="2451100" y="2527300"/>
                  <a:pt x="2616200" y="2527300"/>
                </a:cubicBezTo>
                <a:lnTo>
                  <a:pt x="2933700" y="2527300"/>
                </a:lnTo>
                <a:cubicBezTo>
                  <a:pt x="3098800" y="2527300"/>
                  <a:pt x="3327400" y="2425700"/>
                  <a:pt x="3454400" y="2324100"/>
                </a:cubicBezTo>
                <a:lnTo>
                  <a:pt x="3644900" y="2133600"/>
                </a:lnTo>
                <a:cubicBezTo>
                  <a:pt x="4000500" y="1790700"/>
                  <a:pt x="4038600" y="1549400"/>
                  <a:pt x="3771900" y="1257300"/>
                </a:cubicBezTo>
                <a:cubicBezTo>
                  <a:pt x="3657600" y="1143000"/>
                  <a:pt x="3441700" y="1054100"/>
                  <a:pt x="3276600" y="1054100"/>
                </a:cubicBezTo>
                <a:lnTo>
                  <a:pt x="3009900" y="1054100"/>
                </a:lnTo>
                <a:cubicBezTo>
                  <a:pt x="2844800" y="1054100"/>
                  <a:pt x="2578100" y="1117600"/>
                  <a:pt x="2425700" y="1206500"/>
                </a:cubicBezTo>
                <a:lnTo>
                  <a:pt x="2209800" y="1320800"/>
                </a:lnTo>
                <a:cubicBezTo>
                  <a:pt x="1879600" y="1498600"/>
                  <a:pt x="1498600" y="1511300"/>
                  <a:pt x="1346200" y="1371600"/>
                </a:cubicBezTo>
                <a:cubicBezTo>
                  <a:pt x="1181100" y="1193800"/>
                  <a:pt x="1219200" y="749300"/>
                  <a:pt x="1435100" y="533400"/>
                </a:cubicBezTo>
                <a:cubicBezTo>
                  <a:pt x="1638300" y="304800"/>
                  <a:pt x="1752600" y="254000"/>
                  <a:pt x="2235200" y="101600"/>
                </a:cubicBezTo>
                <a:lnTo>
                  <a:pt x="2247900" y="101600"/>
                </a:lnTo>
                <a:cubicBezTo>
                  <a:pt x="2413000" y="38100"/>
                  <a:pt x="2692400" y="0"/>
                  <a:pt x="2844800" y="0"/>
                </a:cubicBezTo>
                <a:close/>
                <a:moveTo>
                  <a:pt x="6083300" y="6210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6" name="Freeform 3646"/>
          <p:cNvSpPr/>
          <p:nvPr/>
        </p:nvSpPr>
        <p:spPr>
          <a:xfrm rot="0" flipH="0" flipV="0">
            <a:off x="28190117" y="19824661"/>
            <a:ext cx="77158" cy="127247"/>
          </a:xfrm>
          <a:custGeom>
            <a:pathLst>
              <a:path w="5321300" h="8775700">
                <a:moveTo>
                  <a:pt x="279400" y="6400800"/>
                </a:moveTo>
                <a:lnTo>
                  <a:pt x="1612900" y="1473200"/>
                </a:lnTo>
                <a:cubicBezTo>
                  <a:pt x="1790700" y="812800"/>
                  <a:pt x="2006600" y="520700"/>
                  <a:pt x="2451100" y="342900"/>
                </a:cubicBezTo>
                <a:lnTo>
                  <a:pt x="2654300" y="254000"/>
                </a:lnTo>
                <a:cubicBezTo>
                  <a:pt x="3276600" y="0"/>
                  <a:pt x="4076700" y="25400"/>
                  <a:pt x="4483100" y="304800"/>
                </a:cubicBezTo>
                <a:lnTo>
                  <a:pt x="4533900" y="342900"/>
                </a:lnTo>
                <a:cubicBezTo>
                  <a:pt x="5130800" y="762000"/>
                  <a:pt x="5257800" y="1244600"/>
                  <a:pt x="4991100" y="2146300"/>
                </a:cubicBezTo>
                <a:lnTo>
                  <a:pt x="4953000" y="2286000"/>
                </a:lnTo>
                <a:cubicBezTo>
                  <a:pt x="4889500" y="2501900"/>
                  <a:pt x="4787900" y="2705100"/>
                  <a:pt x="4711700" y="2755900"/>
                </a:cubicBezTo>
                <a:cubicBezTo>
                  <a:pt x="4635500" y="2794000"/>
                  <a:pt x="4584700" y="2882900"/>
                  <a:pt x="4584700" y="2933700"/>
                </a:cubicBezTo>
                <a:cubicBezTo>
                  <a:pt x="4584700" y="2984500"/>
                  <a:pt x="4673600" y="3098800"/>
                  <a:pt x="4800600" y="3200400"/>
                </a:cubicBezTo>
                <a:cubicBezTo>
                  <a:pt x="5194300" y="3530600"/>
                  <a:pt x="5321300" y="4381500"/>
                  <a:pt x="5105400" y="5194300"/>
                </a:cubicBezTo>
                <a:lnTo>
                  <a:pt x="4648200" y="6934200"/>
                </a:lnTo>
                <a:cubicBezTo>
                  <a:pt x="4597400" y="7150100"/>
                  <a:pt x="4445000" y="7480300"/>
                  <a:pt x="4318000" y="7658100"/>
                </a:cubicBezTo>
                <a:lnTo>
                  <a:pt x="4229100" y="7797800"/>
                </a:lnTo>
                <a:cubicBezTo>
                  <a:pt x="3835400" y="8382000"/>
                  <a:pt x="3289300" y="8674100"/>
                  <a:pt x="2514600" y="8737600"/>
                </a:cubicBezTo>
                <a:lnTo>
                  <a:pt x="2235200" y="8750300"/>
                </a:lnTo>
                <a:cubicBezTo>
                  <a:pt x="1993900" y="8775700"/>
                  <a:pt x="1625600" y="8750300"/>
                  <a:pt x="1409700" y="8699500"/>
                </a:cubicBezTo>
                <a:lnTo>
                  <a:pt x="1231900" y="8648700"/>
                </a:lnTo>
                <a:cubicBezTo>
                  <a:pt x="444500" y="8458200"/>
                  <a:pt x="0" y="7416800"/>
                  <a:pt x="279400" y="6400800"/>
                </a:cubicBezTo>
                <a:close/>
                <a:moveTo>
                  <a:pt x="2286000" y="8813800"/>
                </a:moveTo>
                <a:moveTo>
                  <a:pt x="3949700" y="1765300"/>
                </a:moveTo>
                <a:lnTo>
                  <a:pt x="3949700" y="1549400"/>
                </a:lnTo>
                <a:cubicBezTo>
                  <a:pt x="3949700" y="1282700"/>
                  <a:pt x="3797300" y="1130300"/>
                  <a:pt x="3530600" y="1130300"/>
                </a:cubicBezTo>
                <a:lnTo>
                  <a:pt x="3479800" y="1130300"/>
                </a:lnTo>
                <a:cubicBezTo>
                  <a:pt x="3200400" y="1130300"/>
                  <a:pt x="3035300" y="1193800"/>
                  <a:pt x="2857500" y="1384300"/>
                </a:cubicBezTo>
                <a:lnTo>
                  <a:pt x="2755900" y="1485900"/>
                </a:lnTo>
                <a:cubicBezTo>
                  <a:pt x="2667000" y="1562100"/>
                  <a:pt x="2578100" y="1701800"/>
                  <a:pt x="2540000" y="1790700"/>
                </a:cubicBezTo>
                <a:lnTo>
                  <a:pt x="2514600" y="1854200"/>
                </a:lnTo>
                <a:cubicBezTo>
                  <a:pt x="2489200" y="1943100"/>
                  <a:pt x="2438400" y="2095500"/>
                  <a:pt x="2413000" y="2197100"/>
                </a:cubicBezTo>
                <a:lnTo>
                  <a:pt x="2413000" y="2235200"/>
                </a:lnTo>
                <a:cubicBezTo>
                  <a:pt x="2387600" y="2336800"/>
                  <a:pt x="2349500" y="2476500"/>
                  <a:pt x="2311400" y="2565400"/>
                </a:cubicBezTo>
                <a:cubicBezTo>
                  <a:pt x="2286000" y="2641600"/>
                  <a:pt x="2349500" y="2705100"/>
                  <a:pt x="2451100" y="2705100"/>
                </a:cubicBezTo>
                <a:cubicBezTo>
                  <a:pt x="2552700" y="2705100"/>
                  <a:pt x="2730500" y="2692400"/>
                  <a:pt x="2857500" y="2667000"/>
                </a:cubicBezTo>
                <a:lnTo>
                  <a:pt x="3035300" y="2641600"/>
                </a:lnTo>
                <a:cubicBezTo>
                  <a:pt x="3441700" y="2578100"/>
                  <a:pt x="3556000" y="2501900"/>
                  <a:pt x="3784600" y="2197100"/>
                </a:cubicBezTo>
                <a:lnTo>
                  <a:pt x="3835400" y="2120900"/>
                </a:lnTo>
                <a:cubicBezTo>
                  <a:pt x="3898900" y="2044700"/>
                  <a:pt x="3949700" y="1879600"/>
                  <a:pt x="3949700" y="1765300"/>
                </a:cubicBezTo>
                <a:close/>
                <a:moveTo>
                  <a:pt x="6921500" y="8813800"/>
                </a:moveTo>
                <a:moveTo>
                  <a:pt x="1574800" y="5372100"/>
                </a:moveTo>
                <a:lnTo>
                  <a:pt x="1270000" y="6604000"/>
                </a:lnTo>
                <a:cubicBezTo>
                  <a:pt x="1193800" y="6896100"/>
                  <a:pt x="1206500" y="7023100"/>
                  <a:pt x="1308100" y="7277100"/>
                </a:cubicBezTo>
                <a:lnTo>
                  <a:pt x="1346200" y="7366000"/>
                </a:lnTo>
                <a:cubicBezTo>
                  <a:pt x="1447800" y="7607300"/>
                  <a:pt x="1524000" y="7645400"/>
                  <a:pt x="1841500" y="7645400"/>
                </a:cubicBezTo>
                <a:lnTo>
                  <a:pt x="2400300" y="7645400"/>
                </a:lnTo>
                <a:cubicBezTo>
                  <a:pt x="2527300" y="7645400"/>
                  <a:pt x="2717800" y="7607300"/>
                  <a:pt x="2844800" y="7543800"/>
                </a:cubicBezTo>
                <a:lnTo>
                  <a:pt x="2882900" y="7531100"/>
                </a:lnTo>
                <a:cubicBezTo>
                  <a:pt x="3136900" y="7429500"/>
                  <a:pt x="3200400" y="7366000"/>
                  <a:pt x="3352800" y="7137400"/>
                </a:cubicBezTo>
                <a:cubicBezTo>
                  <a:pt x="3403600" y="7048500"/>
                  <a:pt x="3479800" y="6883400"/>
                  <a:pt x="3517900" y="6781800"/>
                </a:cubicBezTo>
                <a:lnTo>
                  <a:pt x="3683000" y="6413500"/>
                </a:lnTo>
                <a:cubicBezTo>
                  <a:pt x="3721100" y="6311900"/>
                  <a:pt x="3771900" y="6146800"/>
                  <a:pt x="3810000" y="6032500"/>
                </a:cubicBezTo>
                <a:lnTo>
                  <a:pt x="4114800" y="4800600"/>
                </a:lnTo>
                <a:cubicBezTo>
                  <a:pt x="4229100" y="4318000"/>
                  <a:pt x="4140200" y="3975100"/>
                  <a:pt x="3860800" y="3822700"/>
                </a:cubicBezTo>
                <a:lnTo>
                  <a:pt x="3708400" y="3746500"/>
                </a:lnTo>
                <a:cubicBezTo>
                  <a:pt x="3606800" y="3695700"/>
                  <a:pt x="3429000" y="3657600"/>
                  <a:pt x="3314700" y="3657600"/>
                </a:cubicBezTo>
                <a:lnTo>
                  <a:pt x="3162300" y="3657600"/>
                </a:lnTo>
                <a:cubicBezTo>
                  <a:pt x="3035300" y="3657600"/>
                  <a:pt x="2857500" y="3695700"/>
                  <a:pt x="2743200" y="3746500"/>
                </a:cubicBezTo>
                <a:lnTo>
                  <a:pt x="2476500" y="3873500"/>
                </a:lnTo>
                <a:cubicBezTo>
                  <a:pt x="2146300" y="4025900"/>
                  <a:pt x="2044700" y="4152900"/>
                  <a:pt x="1854200" y="4610100"/>
                </a:cubicBezTo>
                <a:lnTo>
                  <a:pt x="1689100" y="4991100"/>
                </a:lnTo>
                <a:cubicBezTo>
                  <a:pt x="1651000" y="5092700"/>
                  <a:pt x="1600200" y="5257800"/>
                  <a:pt x="1574800" y="5372100"/>
                </a:cubicBezTo>
                <a:close/>
                <a:moveTo>
                  <a:pt x="33147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7" name="Freeform 3647"/>
          <p:cNvSpPr/>
          <p:nvPr/>
        </p:nvSpPr>
        <p:spPr>
          <a:xfrm rot="0" flipH="0" flipV="0">
            <a:off x="28278263" y="19863701"/>
            <a:ext cx="73107" cy="88392"/>
          </a:xfrm>
          <a:custGeom>
            <a:pathLst>
              <a:path w="5041900" h="6096000">
                <a:moveTo>
                  <a:pt x="4445000" y="3568700"/>
                </a:moveTo>
                <a:lnTo>
                  <a:pt x="1460500" y="3568700"/>
                </a:lnTo>
                <a:cubicBezTo>
                  <a:pt x="1282700" y="3568700"/>
                  <a:pt x="1244600" y="3594100"/>
                  <a:pt x="1193800" y="3784600"/>
                </a:cubicBezTo>
                <a:lnTo>
                  <a:pt x="1117600" y="4038600"/>
                </a:lnTo>
                <a:cubicBezTo>
                  <a:pt x="1079500" y="4152900"/>
                  <a:pt x="1041400" y="4343400"/>
                  <a:pt x="1041400" y="4470400"/>
                </a:cubicBezTo>
                <a:lnTo>
                  <a:pt x="1041400" y="4622800"/>
                </a:lnTo>
                <a:cubicBezTo>
                  <a:pt x="1041400" y="4927600"/>
                  <a:pt x="1206500" y="5041900"/>
                  <a:pt x="1625600" y="5041900"/>
                </a:cubicBezTo>
                <a:lnTo>
                  <a:pt x="3670300" y="5041900"/>
                </a:lnTo>
                <a:cubicBezTo>
                  <a:pt x="3937000" y="5041900"/>
                  <a:pt x="4089400" y="5194300"/>
                  <a:pt x="4089400" y="5461000"/>
                </a:cubicBezTo>
                <a:lnTo>
                  <a:pt x="4089400" y="5676900"/>
                </a:lnTo>
                <a:cubicBezTo>
                  <a:pt x="4089400" y="5943600"/>
                  <a:pt x="3937000" y="6096000"/>
                  <a:pt x="3670300" y="6096000"/>
                </a:cubicBezTo>
                <a:lnTo>
                  <a:pt x="1041400" y="6096000"/>
                </a:lnTo>
                <a:cubicBezTo>
                  <a:pt x="927100" y="6096000"/>
                  <a:pt x="812800" y="6070600"/>
                  <a:pt x="787400" y="6045200"/>
                </a:cubicBezTo>
                <a:cubicBezTo>
                  <a:pt x="749300" y="6019800"/>
                  <a:pt x="660400" y="5981700"/>
                  <a:pt x="571500" y="5956300"/>
                </a:cubicBezTo>
                <a:cubicBezTo>
                  <a:pt x="482600" y="5943600"/>
                  <a:pt x="419100" y="5880100"/>
                  <a:pt x="419100" y="5803900"/>
                </a:cubicBezTo>
                <a:cubicBezTo>
                  <a:pt x="419100" y="5727700"/>
                  <a:pt x="368300" y="5676900"/>
                  <a:pt x="304800" y="5676900"/>
                </a:cubicBezTo>
                <a:cubicBezTo>
                  <a:pt x="254000" y="5676900"/>
                  <a:pt x="165100" y="5575300"/>
                  <a:pt x="114300" y="5448300"/>
                </a:cubicBezTo>
                <a:lnTo>
                  <a:pt x="88900" y="5410200"/>
                </a:lnTo>
                <a:cubicBezTo>
                  <a:pt x="381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12700" y="3911600"/>
                  <a:pt x="38100" y="3797300"/>
                </a:cubicBezTo>
                <a:lnTo>
                  <a:pt x="139700" y="3390900"/>
                </a:lnTo>
                <a:cubicBezTo>
                  <a:pt x="165100" y="3289300"/>
                  <a:pt x="215900" y="3136900"/>
                  <a:pt x="254000" y="3048000"/>
                </a:cubicBezTo>
                <a:cubicBezTo>
                  <a:pt x="292100" y="2959100"/>
                  <a:pt x="342900" y="2806700"/>
                  <a:pt x="368300" y="2692400"/>
                </a:cubicBezTo>
                <a:lnTo>
                  <a:pt x="558800" y="1917700"/>
                </a:lnTo>
                <a:cubicBezTo>
                  <a:pt x="584200" y="1816100"/>
                  <a:pt x="647700" y="1651000"/>
                  <a:pt x="698500" y="1549400"/>
                </a:cubicBezTo>
                <a:lnTo>
                  <a:pt x="1016000" y="952500"/>
                </a:lnTo>
                <a:cubicBezTo>
                  <a:pt x="1066800" y="850900"/>
                  <a:pt x="1181100" y="698500"/>
                  <a:pt x="1257300" y="622300"/>
                </a:cubicBezTo>
                <a:lnTo>
                  <a:pt x="1320800" y="571500"/>
                </a:lnTo>
                <a:cubicBezTo>
                  <a:pt x="1397000" y="482600"/>
                  <a:pt x="1562100" y="381000"/>
                  <a:pt x="1676400" y="330200"/>
                </a:cubicBezTo>
                <a:lnTo>
                  <a:pt x="2171700" y="88900"/>
                </a:lnTo>
                <a:cubicBezTo>
                  <a:pt x="2286000" y="38100"/>
                  <a:pt x="24638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40200" y="114300"/>
                </a:cubicBezTo>
                <a:lnTo>
                  <a:pt x="4216400" y="165100"/>
                </a:lnTo>
                <a:cubicBezTo>
                  <a:pt x="4305300" y="228600"/>
                  <a:pt x="4445000" y="342900"/>
                  <a:pt x="4521200" y="431800"/>
                </a:cubicBezTo>
                <a:lnTo>
                  <a:pt x="4686300" y="584200"/>
                </a:lnTo>
                <a:cubicBezTo>
                  <a:pt x="4762500" y="673100"/>
                  <a:pt x="4876800" y="838200"/>
                  <a:pt x="4927600" y="965200"/>
                </a:cubicBezTo>
                <a:lnTo>
                  <a:pt x="4940300" y="1003300"/>
                </a:lnTo>
                <a:cubicBezTo>
                  <a:pt x="4991100" y="1130300"/>
                  <a:pt x="5041900" y="1320800"/>
                  <a:pt x="5041900" y="1435100"/>
                </a:cubicBezTo>
                <a:lnTo>
                  <a:pt x="5041900" y="1993900"/>
                </a:lnTo>
                <a:cubicBezTo>
                  <a:pt x="5041900" y="2108200"/>
                  <a:pt x="5016500" y="2298700"/>
                  <a:pt x="5003800" y="2400300"/>
                </a:cubicBezTo>
                <a:lnTo>
                  <a:pt x="4889500" y="2908300"/>
                </a:lnTo>
                <a:cubicBezTo>
                  <a:pt x="4864100" y="3022600"/>
                  <a:pt x="4813300" y="3187700"/>
                  <a:pt x="4762500" y="3302000"/>
                </a:cubicBezTo>
                <a:lnTo>
                  <a:pt x="4737100" y="3378200"/>
                </a:lnTo>
                <a:cubicBezTo>
                  <a:pt x="4673600" y="3517900"/>
                  <a:pt x="4584700" y="3568700"/>
                  <a:pt x="4445000" y="3568700"/>
                </a:cubicBezTo>
                <a:close/>
                <a:moveTo>
                  <a:pt x="2108200" y="6121400"/>
                </a:moveTo>
                <a:moveTo>
                  <a:pt x="1892300" y="2527300"/>
                </a:moveTo>
                <a:lnTo>
                  <a:pt x="3619500" y="2527300"/>
                </a:lnTo>
                <a:cubicBezTo>
                  <a:pt x="3746500" y="2527300"/>
                  <a:pt x="3860800" y="2438400"/>
                  <a:pt x="3898900" y="2324100"/>
                </a:cubicBezTo>
                <a:lnTo>
                  <a:pt x="3911600" y="2298700"/>
                </a:lnTo>
                <a:cubicBezTo>
                  <a:pt x="3949700" y="2184400"/>
                  <a:pt x="3987800" y="2006600"/>
                  <a:pt x="3987800" y="1892300"/>
                </a:cubicBezTo>
                <a:lnTo>
                  <a:pt x="3987800" y="1676400"/>
                </a:lnTo>
                <a:cubicBezTo>
                  <a:pt x="3987800" y="1358900"/>
                  <a:pt x="3632200" y="1054100"/>
                  <a:pt x="3251200" y="1054100"/>
                </a:cubicBezTo>
                <a:lnTo>
                  <a:pt x="2832100" y="1054100"/>
                </a:lnTo>
                <a:cubicBezTo>
                  <a:pt x="2717800" y="1054100"/>
                  <a:pt x="2590800" y="1079500"/>
                  <a:pt x="2552700" y="1117600"/>
                </a:cubicBezTo>
                <a:cubicBezTo>
                  <a:pt x="2514600" y="1155700"/>
                  <a:pt x="2413000" y="1206500"/>
                  <a:pt x="2336800" y="1231900"/>
                </a:cubicBezTo>
                <a:cubicBezTo>
                  <a:pt x="2184400" y="1257300"/>
                  <a:pt x="2006600" y="1422400"/>
                  <a:pt x="1866900" y="1651000"/>
                </a:cubicBezTo>
                <a:cubicBezTo>
                  <a:pt x="1816100" y="1727200"/>
                  <a:pt x="1752600" y="1803400"/>
                  <a:pt x="1727200" y="1841500"/>
                </a:cubicBezTo>
                <a:cubicBezTo>
                  <a:pt x="1701800" y="1866900"/>
                  <a:pt x="1676400" y="1981200"/>
                  <a:pt x="1676400" y="2095500"/>
                </a:cubicBezTo>
                <a:lnTo>
                  <a:pt x="1676400" y="2311400"/>
                </a:lnTo>
                <a:cubicBezTo>
                  <a:pt x="1676400" y="2489200"/>
                  <a:pt x="1701800" y="2527300"/>
                  <a:pt x="1892300" y="2527300"/>
                </a:cubicBezTo>
                <a:close/>
                <a:moveTo>
                  <a:pt x="31496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8" name="Freeform 3648"/>
          <p:cNvSpPr/>
          <p:nvPr/>
        </p:nvSpPr>
        <p:spPr>
          <a:xfrm rot="0" flipH="0" flipV="0">
            <a:off x="28365305" y="19825214"/>
            <a:ext cx="82683" cy="126142"/>
          </a:xfrm>
          <a:custGeom>
            <a:pathLst>
              <a:path w="5702300" h="8699500">
                <a:moveTo>
                  <a:pt x="5575300" y="2082800"/>
                </a:moveTo>
                <a:lnTo>
                  <a:pt x="4432300" y="6578600"/>
                </a:lnTo>
                <a:cubicBezTo>
                  <a:pt x="4381500" y="6807200"/>
                  <a:pt x="4241800" y="7137400"/>
                  <a:pt x="4140200" y="7340600"/>
                </a:cubicBezTo>
                <a:lnTo>
                  <a:pt x="3937000" y="7696200"/>
                </a:lnTo>
                <a:cubicBezTo>
                  <a:pt x="3632200" y="8242300"/>
                  <a:pt x="3022600" y="8597900"/>
                  <a:pt x="2247900" y="8661400"/>
                </a:cubicBezTo>
                <a:lnTo>
                  <a:pt x="1981200" y="8674100"/>
                </a:lnTo>
                <a:cubicBezTo>
                  <a:pt x="1739900" y="8699500"/>
                  <a:pt x="1371600" y="8674100"/>
                  <a:pt x="1168400" y="8610600"/>
                </a:cubicBezTo>
                <a:lnTo>
                  <a:pt x="1066800" y="8585200"/>
                </a:lnTo>
                <a:cubicBezTo>
                  <a:pt x="863600" y="8534400"/>
                  <a:pt x="571500" y="8343900"/>
                  <a:pt x="431800" y="8166100"/>
                </a:cubicBezTo>
                <a:lnTo>
                  <a:pt x="368300" y="8102600"/>
                </a:lnTo>
                <a:cubicBezTo>
                  <a:pt x="50800" y="7734300"/>
                  <a:pt x="0" y="7556500"/>
                  <a:pt x="0" y="6985000"/>
                </a:cubicBezTo>
                <a:lnTo>
                  <a:pt x="0" y="6731000"/>
                </a:lnTo>
                <a:cubicBezTo>
                  <a:pt x="0" y="6489700"/>
                  <a:pt x="50800" y="6134100"/>
                  <a:pt x="114300" y="5918200"/>
                </a:cubicBezTo>
                <a:lnTo>
                  <a:pt x="647700" y="4051300"/>
                </a:lnTo>
                <a:cubicBezTo>
                  <a:pt x="939800" y="3060700"/>
                  <a:pt x="1765300" y="2527300"/>
                  <a:pt x="2984500" y="2527300"/>
                </a:cubicBezTo>
                <a:lnTo>
                  <a:pt x="3886200" y="2527300"/>
                </a:lnTo>
                <a:cubicBezTo>
                  <a:pt x="4445000" y="2527300"/>
                  <a:pt x="4521200" y="2425700"/>
                  <a:pt x="4521200" y="1625600"/>
                </a:cubicBezTo>
                <a:lnTo>
                  <a:pt x="4521200" y="1574800"/>
                </a:lnTo>
                <a:cubicBezTo>
                  <a:pt x="4521200" y="1104900"/>
                  <a:pt x="4445000" y="1054100"/>
                  <a:pt x="3835400" y="1054100"/>
                </a:cubicBezTo>
                <a:lnTo>
                  <a:pt x="3048000" y="1054100"/>
                </a:lnTo>
                <a:cubicBezTo>
                  <a:pt x="2527300" y="1054100"/>
                  <a:pt x="2413000" y="939800"/>
                  <a:pt x="2413000" y="469900"/>
                </a:cubicBezTo>
                <a:cubicBezTo>
                  <a:pt x="2413000" y="266700"/>
                  <a:pt x="2476500" y="76200"/>
                  <a:pt x="2540000" y="50800"/>
                </a:cubicBezTo>
                <a:cubicBezTo>
                  <a:pt x="2616200" y="25400"/>
                  <a:pt x="2857500" y="0"/>
                  <a:pt x="3098800" y="0"/>
                </a:cubicBezTo>
                <a:lnTo>
                  <a:pt x="4305300" y="0"/>
                </a:lnTo>
                <a:cubicBezTo>
                  <a:pt x="4876800" y="0"/>
                  <a:pt x="5308600" y="292100"/>
                  <a:pt x="5499100" y="812800"/>
                </a:cubicBezTo>
                <a:cubicBezTo>
                  <a:pt x="5702300" y="1320800"/>
                  <a:pt x="5702300" y="1536700"/>
                  <a:pt x="5575300" y="2082800"/>
                </a:cubicBezTo>
                <a:close/>
                <a:moveTo>
                  <a:pt x="6197600" y="8775700"/>
                </a:moveTo>
                <a:moveTo>
                  <a:pt x="3886200" y="3568700"/>
                </a:moveTo>
                <a:lnTo>
                  <a:pt x="2882900" y="3568700"/>
                </a:lnTo>
                <a:cubicBezTo>
                  <a:pt x="2768600" y="3568700"/>
                  <a:pt x="2603500" y="3594100"/>
                  <a:pt x="2514600" y="3632200"/>
                </a:cubicBezTo>
                <a:cubicBezTo>
                  <a:pt x="2438400" y="3670300"/>
                  <a:pt x="2298700" y="3708400"/>
                  <a:pt x="2235200" y="3733800"/>
                </a:cubicBezTo>
                <a:cubicBezTo>
                  <a:pt x="2082800" y="3784600"/>
                  <a:pt x="1905000" y="3949700"/>
                  <a:pt x="1739900" y="4191000"/>
                </a:cubicBezTo>
                <a:lnTo>
                  <a:pt x="1625600" y="4343400"/>
                </a:lnTo>
                <a:cubicBezTo>
                  <a:pt x="1562100" y="4432300"/>
                  <a:pt x="1498600" y="4572000"/>
                  <a:pt x="1485900" y="4648200"/>
                </a:cubicBezTo>
                <a:cubicBezTo>
                  <a:pt x="1485900" y="4724400"/>
                  <a:pt x="1447800" y="4851400"/>
                  <a:pt x="1409700" y="4940300"/>
                </a:cubicBezTo>
                <a:cubicBezTo>
                  <a:pt x="1371600" y="5029200"/>
                  <a:pt x="1320800" y="5181600"/>
                  <a:pt x="1295400" y="5295900"/>
                </a:cubicBezTo>
                <a:lnTo>
                  <a:pt x="990600" y="6527800"/>
                </a:lnTo>
                <a:cubicBezTo>
                  <a:pt x="901700" y="6883400"/>
                  <a:pt x="965200" y="7175500"/>
                  <a:pt x="1193800" y="7404100"/>
                </a:cubicBezTo>
                <a:lnTo>
                  <a:pt x="1219200" y="7416800"/>
                </a:lnTo>
                <a:cubicBezTo>
                  <a:pt x="1295400" y="7493000"/>
                  <a:pt x="1460500" y="7569200"/>
                  <a:pt x="1574800" y="7569200"/>
                </a:cubicBezTo>
                <a:lnTo>
                  <a:pt x="2133600" y="7569200"/>
                </a:lnTo>
                <a:cubicBezTo>
                  <a:pt x="2247900" y="7569200"/>
                  <a:pt x="2438400" y="7518400"/>
                  <a:pt x="2565400" y="7467600"/>
                </a:cubicBezTo>
                <a:lnTo>
                  <a:pt x="2603500" y="7454900"/>
                </a:lnTo>
                <a:cubicBezTo>
                  <a:pt x="2857500" y="7340600"/>
                  <a:pt x="2933700" y="7277100"/>
                  <a:pt x="3073400" y="7048500"/>
                </a:cubicBezTo>
                <a:cubicBezTo>
                  <a:pt x="3124200" y="6959600"/>
                  <a:pt x="3213100" y="6807200"/>
                  <a:pt x="3251200" y="6705600"/>
                </a:cubicBezTo>
                <a:lnTo>
                  <a:pt x="3403600" y="6337300"/>
                </a:lnTo>
                <a:cubicBezTo>
                  <a:pt x="3441700" y="6235700"/>
                  <a:pt x="3505200" y="6057900"/>
                  <a:pt x="3530600" y="5956300"/>
                </a:cubicBezTo>
                <a:lnTo>
                  <a:pt x="3721100" y="5080000"/>
                </a:lnTo>
                <a:cubicBezTo>
                  <a:pt x="3746500" y="4978400"/>
                  <a:pt x="3797300" y="4813300"/>
                  <a:pt x="3835400" y="4724400"/>
                </a:cubicBezTo>
                <a:cubicBezTo>
                  <a:pt x="3873500" y="4648200"/>
                  <a:pt x="3924300" y="4483100"/>
                  <a:pt x="3949700" y="4381500"/>
                </a:cubicBezTo>
                <a:lnTo>
                  <a:pt x="4051300" y="3975100"/>
                </a:lnTo>
                <a:cubicBezTo>
                  <a:pt x="4076700" y="3873500"/>
                  <a:pt x="4089400" y="3733800"/>
                  <a:pt x="4089400" y="3683000"/>
                </a:cubicBezTo>
                <a:cubicBezTo>
                  <a:pt x="4089400" y="3619500"/>
                  <a:pt x="4000500" y="3568700"/>
                  <a:pt x="3886200" y="3568700"/>
                </a:cubicBezTo>
                <a:close/>
                <a:moveTo>
                  <a:pt x="47117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49" name="Freeform 3649"/>
          <p:cNvSpPr/>
          <p:nvPr/>
        </p:nvSpPr>
        <p:spPr>
          <a:xfrm rot="0" flipH="0" flipV="0">
            <a:off x="28449769" y="19863701"/>
            <a:ext cx="73107" cy="88392"/>
          </a:xfrm>
          <a:custGeom>
            <a:pathLst>
              <a:path w="5041900" h="6096000">
                <a:moveTo>
                  <a:pt x="4445000" y="3568700"/>
                </a:moveTo>
                <a:lnTo>
                  <a:pt x="1460500" y="3568700"/>
                </a:lnTo>
                <a:cubicBezTo>
                  <a:pt x="1282700" y="3568700"/>
                  <a:pt x="1244600" y="3594100"/>
                  <a:pt x="1193800" y="3784600"/>
                </a:cubicBezTo>
                <a:lnTo>
                  <a:pt x="1117600" y="4038600"/>
                </a:lnTo>
                <a:cubicBezTo>
                  <a:pt x="1079500" y="4152900"/>
                  <a:pt x="1041400" y="4343400"/>
                  <a:pt x="1041400" y="4470400"/>
                </a:cubicBezTo>
                <a:lnTo>
                  <a:pt x="1041400" y="4622800"/>
                </a:lnTo>
                <a:cubicBezTo>
                  <a:pt x="1041400" y="4927600"/>
                  <a:pt x="1206500" y="5041900"/>
                  <a:pt x="1625600" y="5041900"/>
                </a:cubicBezTo>
                <a:lnTo>
                  <a:pt x="3670300" y="5041900"/>
                </a:lnTo>
                <a:cubicBezTo>
                  <a:pt x="3937000" y="5041900"/>
                  <a:pt x="4089400" y="5194300"/>
                  <a:pt x="4089400" y="5461000"/>
                </a:cubicBezTo>
                <a:lnTo>
                  <a:pt x="4089400" y="5676900"/>
                </a:lnTo>
                <a:cubicBezTo>
                  <a:pt x="4089400" y="5943600"/>
                  <a:pt x="3937000" y="6096000"/>
                  <a:pt x="3670300" y="6096000"/>
                </a:cubicBezTo>
                <a:lnTo>
                  <a:pt x="1041400" y="6096000"/>
                </a:lnTo>
                <a:cubicBezTo>
                  <a:pt x="927100" y="6096000"/>
                  <a:pt x="812800" y="6070600"/>
                  <a:pt x="787400" y="6045200"/>
                </a:cubicBezTo>
                <a:cubicBezTo>
                  <a:pt x="749300" y="6019800"/>
                  <a:pt x="660400" y="5981700"/>
                  <a:pt x="571500" y="5956300"/>
                </a:cubicBezTo>
                <a:cubicBezTo>
                  <a:pt x="482600" y="5943600"/>
                  <a:pt x="419100" y="5880100"/>
                  <a:pt x="419100" y="5803900"/>
                </a:cubicBezTo>
                <a:cubicBezTo>
                  <a:pt x="419100" y="5727700"/>
                  <a:pt x="368300" y="5676900"/>
                  <a:pt x="304800" y="5676900"/>
                </a:cubicBezTo>
                <a:cubicBezTo>
                  <a:pt x="254000" y="5676900"/>
                  <a:pt x="165100" y="5575300"/>
                  <a:pt x="114300" y="5448300"/>
                </a:cubicBezTo>
                <a:lnTo>
                  <a:pt x="88900" y="5410200"/>
                </a:lnTo>
                <a:cubicBezTo>
                  <a:pt x="381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12700" y="3911600"/>
                  <a:pt x="38100" y="3797300"/>
                </a:cubicBezTo>
                <a:lnTo>
                  <a:pt x="139700" y="3390900"/>
                </a:lnTo>
                <a:cubicBezTo>
                  <a:pt x="165100" y="3289300"/>
                  <a:pt x="215900" y="3136900"/>
                  <a:pt x="254000" y="3048000"/>
                </a:cubicBezTo>
                <a:cubicBezTo>
                  <a:pt x="292100" y="2959100"/>
                  <a:pt x="342900" y="2806700"/>
                  <a:pt x="368300" y="2692400"/>
                </a:cubicBezTo>
                <a:lnTo>
                  <a:pt x="558800" y="1917700"/>
                </a:lnTo>
                <a:cubicBezTo>
                  <a:pt x="584200" y="1816100"/>
                  <a:pt x="647700" y="1651000"/>
                  <a:pt x="698500" y="1549400"/>
                </a:cubicBezTo>
                <a:lnTo>
                  <a:pt x="1016000" y="952500"/>
                </a:lnTo>
                <a:cubicBezTo>
                  <a:pt x="1066800" y="850900"/>
                  <a:pt x="1181100" y="698500"/>
                  <a:pt x="1257300" y="622300"/>
                </a:cubicBezTo>
                <a:lnTo>
                  <a:pt x="1320800" y="571500"/>
                </a:lnTo>
                <a:cubicBezTo>
                  <a:pt x="1397000" y="482600"/>
                  <a:pt x="1562100" y="381000"/>
                  <a:pt x="1676400" y="330200"/>
                </a:cubicBezTo>
                <a:lnTo>
                  <a:pt x="2171700" y="88900"/>
                </a:lnTo>
                <a:cubicBezTo>
                  <a:pt x="2286000" y="38100"/>
                  <a:pt x="24638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40200" y="114300"/>
                </a:cubicBezTo>
                <a:lnTo>
                  <a:pt x="4216400" y="165100"/>
                </a:lnTo>
                <a:cubicBezTo>
                  <a:pt x="4305300" y="228600"/>
                  <a:pt x="4445000" y="342900"/>
                  <a:pt x="4521200" y="431800"/>
                </a:cubicBezTo>
                <a:lnTo>
                  <a:pt x="4686300" y="584200"/>
                </a:lnTo>
                <a:cubicBezTo>
                  <a:pt x="4762500" y="673100"/>
                  <a:pt x="4876800" y="838200"/>
                  <a:pt x="4927600" y="965200"/>
                </a:cubicBezTo>
                <a:lnTo>
                  <a:pt x="4940300" y="1003300"/>
                </a:lnTo>
                <a:cubicBezTo>
                  <a:pt x="4991100" y="1130300"/>
                  <a:pt x="5041900" y="1320800"/>
                  <a:pt x="5041900" y="1435100"/>
                </a:cubicBezTo>
                <a:lnTo>
                  <a:pt x="5041900" y="1993900"/>
                </a:lnTo>
                <a:cubicBezTo>
                  <a:pt x="5041900" y="2108200"/>
                  <a:pt x="5016500" y="2298700"/>
                  <a:pt x="5003800" y="2400300"/>
                </a:cubicBezTo>
                <a:lnTo>
                  <a:pt x="4889500" y="2908300"/>
                </a:lnTo>
                <a:cubicBezTo>
                  <a:pt x="4864100" y="3022600"/>
                  <a:pt x="4813300" y="3187700"/>
                  <a:pt x="4762500" y="3302000"/>
                </a:cubicBezTo>
                <a:lnTo>
                  <a:pt x="4737100" y="3378200"/>
                </a:lnTo>
                <a:cubicBezTo>
                  <a:pt x="4673600" y="3517900"/>
                  <a:pt x="4584700" y="3568700"/>
                  <a:pt x="4445000" y="3568700"/>
                </a:cubicBezTo>
                <a:close/>
                <a:moveTo>
                  <a:pt x="2108200" y="6121400"/>
                </a:moveTo>
                <a:moveTo>
                  <a:pt x="1892300" y="2527300"/>
                </a:moveTo>
                <a:lnTo>
                  <a:pt x="3619500" y="2527300"/>
                </a:lnTo>
                <a:cubicBezTo>
                  <a:pt x="3746500" y="2527300"/>
                  <a:pt x="3860800" y="2438400"/>
                  <a:pt x="3898900" y="2324100"/>
                </a:cubicBezTo>
                <a:lnTo>
                  <a:pt x="3911600" y="2298700"/>
                </a:lnTo>
                <a:cubicBezTo>
                  <a:pt x="3949700" y="2184400"/>
                  <a:pt x="3987800" y="2006600"/>
                  <a:pt x="3987800" y="1892300"/>
                </a:cubicBezTo>
                <a:lnTo>
                  <a:pt x="3987800" y="1676400"/>
                </a:lnTo>
                <a:cubicBezTo>
                  <a:pt x="3987800" y="1358900"/>
                  <a:pt x="3632200" y="1054100"/>
                  <a:pt x="3251200" y="1054100"/>
                </a:cubicBezTo>
                <a:lnTo>
                  <a:pt x="2832100" y="1054100"/>
                </a:lnTo>
                <a:cubicBezTo>
                  <a:pt x="2717800" y="1054100"/>
                  <a:pt x="2590800" y="1079500"/>
                  <a:pt x="2552700" y="1117600"/>
                </a:cubicBezTo>
                <a:cubicBezTo>
                  <a:pt x="2514600" y="1155700"/>
                  <a:pt x="2413000" y="1206500"/>
                  <a:pt x="2336800" y="1231900"/>
                </a:cubicBezTo>
                <a:cubicBezTo>
                  <a:pt x="2184400" y="1257300"/>
                  <a:pt x="2006600" y="1422400"/>
                  <a:pt x="1866900" y="1651000"/>
                </a:cubicBezTo>
                <a:cubicBezTo>
                  <a:pt x="1816100" y="1727200"/>
                  <a:pt x="1752600" y="1803400"/>
                  <a:pt x="1727200" y="1841500"/>
                </a:cubicBezTo>
                <a:cubicBezTo>
                  <a:pt x="1701800" y="1866900"/>
                  <a:pt x="1676400" y="1981200"/>
                  <a:pt x="1676400" y="2095500"/>
                </a:cubicBezTo>
                <a:lnTo>
                  <a:pt x="1676400" y="2311400"/>
                </a:lnTo>
                <a:cubicBezTo>
                  <a:pt x="1676400" y="2489200"/>
                  <a:pt x="1701800" y="2527300"/>
                  <a:pt x="1892300" y="2527300"/>
                </a:cubicBezTo>
                <a:close/>
                <a:moveTo>
                  <a:pt x="31496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0" name="Freeform 3650"/>
          <p:cNvSpPr/>
          <p:nvPr/>
        </p:nvSpPr>
        <p:spPr>
          <a:xfrm rot="0" flipH="0" flipV="0">
            <a:off x="28530918" y="19861860"/>
            <a:ext cx="82499" cy="90417"/>
          </a:xfrm>
          <a:custGeom>
            <a:pathLst>
              <a:path w="5689600" h="6235700">
                <a:moveTo>
                  <a:pt x="2108200" y="2514600"/>
                </a:moveTo>
                <a:lnTo>
                  <a:pt x="3898900" y="2514600"/>
                </a:lnTo>
                <a:cubicBezTo>
                  <a:pt x="4152900" y="2514600"/>
                  <a:pt x="4203700" y="2476500"/>
                  <a:pt x="4254500" y="2184400"/>
                </a:cubicBezTo>
                <a:lnTo>
                  <a:pt x="4267200" y="2057400"/>
                </a:lnTo>
                <a:cubicBezTo>
                  <a:pt x="4292600" y="1943100"/>
                  <a:pt x="4318000" y="1803400"/>
                  <a:pt x="4318000" y="1752600"/>
                </a:cubicBezTo>
                <a:cubicBezTo>
                  <a:pt x="4318000" y="1714500"/>
                  <a:pt x="4330700" y="1587500"/>
                  <a:pt x="4343400" y="1485900"/>
                </a:cubicBezTo>
                <a:lnTo>
                  <a:pt x="4368800" y="1282700"/>
                </a:lnTo>
                <a:cubicBezTo>
                  <a:pt x="4394200" y="1181100"/>
                  <a:pt x="4432300" y="1028700"/>
                  <a:pt x="44704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59300" y="546100"/>
                </a:lnTo>
                <a:cubicBezTo>
                  <a:pt x="4559300" y="444500"/>
                  <a:pt x="4635500" y="304800"/>
                  <a:pt x="4724400" y="215900"/>
                </a:cubicBezTo>
                <a:lnTo>
                  <a:pt x="4800600" y="139700"/>
                </a:lnTo>
                <a:cubicBezTo>
                  <a:pt x="4876800" y="63500"/>
                  <a:pt x="5041900" y="0"/>
                  <a:pt x="5156200" y="0"/>
                </a:cubicBezTo>
                <a:lnTo>
                  <a:pt x="5257800" y="0"/>
                </a:lnTo>
                <a:cubicBezTo>
                  <a:pt x="5524500" y="0"/>
                  <a:pt x="5689600" y="152400"/>
                  <a:pt x="5664200" y="393700"/>
                </a:cubicBezTo>
                <a:lnTo>
                  <a:pt x="5613400" y="965200"/>
                </a:lnTo>
                <a:cubicBezTo>
                  <a:pt x="5600700" y="1079500"/>
                  <a:pt x="5575300" y="1257300"/>
                  <a:pt x="5549900" y="1371600"/>
                </a:cubicBezTo>
                <a:lnTo>
                  <a:pt x="4660900" y="4991100"/>
                </a:lnTo>
                <a:cubicBezTo>
                  <a:pt x="4635500" y="5105400"/>
                  <a:pt x="4584700" y="5270500"/>
                  <a:pt x="4533900" y="5372100"/>
                </a:cubicBezTo>
                <a:lnTo>
                  <a:pt x="4419600" y="5664200"/>
                </a:lnTo>
                <a:cubicBezTo>
                  <a:pt x="4381500" y="5765800"/>
                  <a:pt x="4279900" y="5905500"/>
                  <a:pt x="4203700" y="5994400"/>
                </a:cubicBezTo>
                <a:lnTo>
                  <a:pt x="4152900" y="6045200"/>
                </a:lnTo>
                <a:cubicBezTo>
                  <a:pt x="3975100" y="6223000"/>
                  <a:pt x="3848100" y="6235700"/>
                  <a:pt x="3644900" y="6108700"/>
                </a:cubicBezTo>
                <a:cubicBezTo>
                  <a:pt x="3416300" y="5969000"/>
                  <a:pt x="3365500" y="5892800"/>
                  <a:pt x="3365500" y="5664200"/>
                </a:cubicBezTo>
                <a:lnTo>
                  <a:pt x="3365500" y="5461000"/>
                </a:lnTo>
                <a:cubicBezTo>
                  <a:pt x="3365500" y="5346700"/>
                  <a:pt x="3390900" y="5156200"/>
                  <a:pt x="34163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22400" y="4394200"/>
                </a:cubicBezTo>
                <a:lnTo>
                  <a:pt x="1041400" y="5651500"/>
                </a:lnTo>
                <a:cubicBezTo>
                  <a:pt x="1016000" y="5753100"/>
                  <a:pt x="914400" y="5905500"/>
                  <a:pt x="838200" y="5994400"/>
                </a:cubicBezTo>
                <a:lnTo>
                  <a:pt x="7874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642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63500" y="5041900"/>
                </a:cubicBezTo>
                <a:lnTo>
                  <a:pt x="1282700" y="444500"/>
                </a:lnTo>
                <a:cubicBezTo>
                  <a:pt x="1358900" y="165100"/>
                  <a:pt x="1549400" y="0"/>
                  <a:pt x="1790700" y="0"/>
                </a:cubicBezTo>
                <a:cubicBezTo>
                  <a:pt x="2006600" y="0"/>
                  <a:pt x="2171700" y="114300"/>
                  <a:pt x="2260600" y="330200"/>
                </a:cubicBezTo>
                <a:cubicBezTo>
                  <a:pt x="22987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86000" y="1143000"/>
                  <a:pt x="2235200" y="1257300"/>
                </a:cubicBezTo>
                <a:lnTo>
                  <a:pt x="1981200" y="1943100"/>
                </a:lnTo>
                <a:cubicBezTo>
                  <a:pt x="1841500" y="2298700"/>
                  <a:pt x="1892300" y="2514600"/>
                  <a:pt x="2108200" y="2514600"/>
                </a:cubicBezTo>
                <a:close/>
                <a:moveTo>
                  <a:pt x="36449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1" name="Freeform 3651"/>
          <p:cNvSpPr/>
          <p:nvPr/>
        </p:nvSpPr>
        <p:spPr>
          <a:xfrm rot="0" flipH="0" flipV="0">
            <a:off x="28617040" y="19861860"/>
            <a:ext cx="82499" cy="90417"/>
          </a:xfrm>
          <a:custGeom>
            <a:pathLst>
              <a:path w="5689600" h="6235700">
                <a:moveTo>
                  <a:pt x="2108200" y="2514600"/>
                </a:moveTo>
                <a:lnTo>
                  <a:pt x="3898900" y="2514600"/>
                </a:lnTo>
                <a:cubicBezTo>
                  <a:pt x="4152900" y="2514600"/>
                  <a:pt x="4203700" y="2476500"/>
                  <a:pt x="4254500" y="2184400"/>
                </a:cubicBezTo>
                <a:lnTo>
                  <a:pt x="4267200" y="2057400"/>
                </a:lnTo>
                <a:cubicBezTo>
                  <a:pt x="4292600" y="1943100"/>
                  <a:pt x="4318000" y="1803400"/>
                  <a:pt x="4318000" y="1752600"/>
                </a:cubicBezTo>
                <a:cubicBezTo>
                  <a:pt x="4318000" y="1714500"/>
                  <a:pt x="4330700" y="1587500"/>
                  <a:pt x="4343400" y="1485900"/>
                </a:cubicBezTo>
                <a:lnTo>
                  <a:pt x="4368800" y="1282700"/>
                </a:lnTo>
                <a:cubicBezTo>
                  <a:pt x="4394200" y="1181100"/>
                  <a:pt x="4432300" y="1028700"/>
                  <a:pt x="44704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59300" y="546100"/>
                </a:lnTo>
                <a:cubicBezTo>
                  <a:pt x="4559300" y="444500"/>
                  <a:pt x="4635500" y="304800"/>
                  <a:pt x="4724400" y="215900"/>
                </a:cubicBezTo>
                <a:lnTo>
                  <a:pt x="4800600" y="139700"/>
                </a:lnTo>
                <a:cubicBezTo>
                  <a:pt x="4876800" y="63500"/>
                  <a:pt x="5041900" y="0"/>
                  <a:pt x="5156200" y="0"/>
                </a:cubicBezTo>
                <a:lnTo>
                  <a:pt x="5257800" y="0"/>
                </a:lnTo>
                <a:cubicBezTo>
                  <a:pt x="5524500" y="0"/>
                  <a:pt x="5689600" y="152400"/>
                  <a:pt x="5664200" y="393700"/>
                </a:cubicBezTo>
                <a:lnTo>
                  <a:pt x="5613400" y="965200"/>
                </a:lnTo>
                <a:cubicBezTo>
                  <a:pt x="5600700" y="1079500"/>
                  <a:pt x="5575300" y="1257300"/>
                  <a:pt x="5549900" y="1371600"/>
                </a:cubicBezTo>
                <a:lnTo>
                  <a:pt x="4660900" y="4991100"/>
                </a:lnTo>
                <a:cubicBezTo>
                  <a:pt x="4635500" y="5105400"/>
                  <a:pt x="4584700" y="5270500"/>
                  <a:pt x="4533900" y="5372100"/>
                </a:cubicBezTo>
                <a:lnTo>
                  <a:pt x="4419600" y="5664200"/>
                </a:lnTo>
                <a:cubicBezTo>
                  <a:pt x="4381500" y="5765800"/>
                  <a:pt x="4279900" y="5905500"/>
                  <a:pt x="4203700" y="5994400"/>
                </a:cubicBezTo>
                <a:lnTo>
                  <a:pt x="4152900" y="6045200"/>
                </a:lnTo>
                <a:cubicBezTo>
                  <a:pt x="3975100" y="6223000"/>
                  <a:pt x="3848100" y="6235700"/>
                  <a:pt x="3644900" y="6108700"/>
                </a:cubicBezTo>
                <a:cubicBezTo>
                  <a:pt x="3416300" y="5969000"/>
                  <a:pt x="3365500" y="5892800"/>
                  <a:pt x="3365500" y="5664200"/>
                </a:cubicBezTo>
                <a:lnTo>
                  <a:pt x="3365500" y="5461000"/>
                </a:lnTo>
                <a:cubicBezTo>
                  <a:pt x="3365500" y="5346700"/>
                  <a:pt x="3390900" y="5156200"/>
                  <a:pt x="34163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22400" y="4394200"/>
                </a:cubicBezTo>
                <a:lnTo>
                  <a:pt x="1041400" y="5651500"/>
                </a:lnTo>
                <a:cubicBezTo>
                  <a:pt x="1016000" y="5753100"/>
                  <a:pt x="914400" y="5905500"/>
                  <a:pt x="838200" y="5994400"/>
                </a:cubicBezTo>
                <a:lnTo>
                  <a:pt x="7874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642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63500" y="5041900"/>
                </a:cubicBezTo>
                <a:lnTo>
                  <a:pt x="1282700" y="444500"/>
                </a:lnTo>
                <a:cubicBezTo>
                  <a:pt x="1358900" y="165100"/>
                  <a:pt x="1549400" y="0"/>
                  <a:pt x="1790700" y="0"/>
                </a:cubicBezTo>
                <a:cubicBezTo>
                  <a:pt x="2006600" y="0"/>
                  <a:pt x="2171700" y="114300"/>
                  <a:pt x="2260600" y="330200"/>
                </a:cubicBezTo>
                <a:cubicBezTo>
                  <a:pt x="22987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86000" y="1143000"/>
                  <a:pt x="2235200" y="1257300"/>
                </a:cubicBezTo>
                <a:lnTo>
                  <a:pt x="1981200" y="1943100"/>
                </a:lnTo>
                <a:cubicBezTo>
                  <a:pt x="1841500" y="2298700"/>
                  <a:pt x="1892300" y="2514600"/>
                  <a:pt x="2108200" y="2514600"/>
                </a:cubicBezTo>
                <a:close/>
                <a:moveTo>
                  <a:pt x="36449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2" name="Freeform 3652"/>
          <p:cNvSpPr/>
          <p:nvPr/>
        </p:nvSpPr>
        <p:spPr>
          <a:xfrm rot="0" flipH="0" flipV="0">
            <a:off x="28702241" y="19827792"/>
            <a:ext cx="43643" cy="123380"/>
          </a:xfrm>
          <a:custGeom>
            <a:pathLst>
              <a:path w="3009900" h="8509000">
                <a:moveTo>
                  <a:pt x="2489200" y="1371600"/>
                </a:moveTo>
                <a:lnTo>
                  <a:pt x="2273300" y="1371600"/>
                </a:lnTo>
                <a:cubicBezTo>
                  <a:pt x="2006600" y="1371600"/>
                  <a:pt x="1955800" y="1320800"/>
                  <a:pt x="1955800" y="1054100"/>
                </a:cubicBezTo>
                <a:lnTo>
                  <a:pt x="1955800" y="838200"/>
                </a:lnTo>
                <a:cubicBezTo>
                  <a:pt x="1955800" y="723900"/>
                  <a:pt x="1968500" y="533400"/>
                  <a:pt x="1981200" y="431800"/>
                </a:cubicBezTo>
                <a:lnTo>
                  <a:pt x="1993900" y="317500"/>
                </a:lnTo>
                <a:cubicBezTo>
                  <a:pt x="2019300" y="114300"/>
                  <a:pt x="2247900" y="0"/>
                  <a:pt x="2616200" y="0"/>
                </a:cubicBezTo>
                <a:cubicBezTo>
                  <a:pt x="2717800" y="0"/>
                  <a:pt x="2844800" y="50800"/>
                  <a:pt x="2908300" y="101600"/>
                </a:cubicBezTo>
                <a:cubicBezTo>
                  <a:pt x="2959100" y="165100"/>
                  <a:pt x="3009900" y="304800"/>
                  <a:pt x="3009900" y="419100"/>
                </a:cubicBezTo>
                <a:lnTo>
                  <a:pt x="3009900" y="635000"/>
                </a:lnTo>
                <a:cubicBezTo>
                  <a:pt x="3009900" y="749300"/>
                  <a:pt x="2971800" y="914400"/>
                  <a:pt x="2933700" y="1016000"/>
                </a:cubicBezTo>
                <a:lnTo>
                  <a:pt x="2921000" y="1054100"/>
                </a:lnTo>
                <a:cubicBezTo>
                  <a:pt x="2806700" y="1308100"/>
                  <a:pt x="2717800" y="1371600"/>
                  <a:pt x="2489200" y="1371600"/>
                </a:cubicBezTo>
                <a:close/>
                <a:moveTo>
                  <a:pt x="7200900" y="8597900"/>
                </a:moveTo>
                <a:moveTo>
                  <a:pt x="127000" y="7569200"/>
                </a:moveTo>
                <a:lnTo>
                  <a:pt x="1270000" y="3048000"/>
                </a:lnTo>
                <a:cubicBezTo>
                  <a:pt x="1384300" y="2628900"/>
                  <a:pt x="1574800" y="2413000"/>
                  <a:pt x="1854200" y="2413000"/>
                </a:cubicBezTo>
                <a:lnTo>
                  <a:pt x="1955800" y="2413000"/>
                </a:lnTo>
                <a:cubicBezTo>
                  <a:pt x="2197100" y="2413000"/>
                  <a:pt x="2362200" y="2552700"/>
                  <a:pt x="2438400" y="2806700"/>
                </a:cubicBezTo>
                <a:cubicBezTo>
                  <a:pt x="2501900" y="3048000"/>
                  <a:pt x="2501900" y="3136900"/>
                  <a:pt x="2438400" y="3200400"/>
                </a:cubicBezTo>
                <a:cubicBezTo>
                  <a:pt x="2400300" y="3238500"/>
                  <a:pt x="2349500" y="3352800"/>
                  <a:pt x="2324100" y="3479800"/>
                </a:cubicBezTo>
                <a:lnTo>
                  <a:pt x="2235200" y="3822700"/>
                </a:lnTo>
                <a:cubicBezTo>
                  <a:pt x="2197100" y="3949700"/>
                  <a:pt x="2171700" y="4064000"/>
                  <a:pt x="2171700" y="4076700"/>
                </a:cubicBezTo>
                <a:cubicBezTo>
                  <a:pt x="2171700" y="4089400"/>
                  <a:pt x="2159000" y="4191000"/>
                  <a:pt x="2146300" y="4292600"/>
                </a:cubicBezTo>
                <a:lnTo>
                  <a:pt x="2120900" y="4597400"/>
                </a:lnTo>
                <a:cubicBezTo>
                  <a:pt x="2108200" y="4711700"/>
                  <a:pt x="2070100" y="4826000"/>
                  <a:pt x="2032000" y="4864100"/>
                </a:cubicBezTo>
                <a:cubicBezTo>
                  <a:pt x="1993900" y="4902200"/>
                  <a:pt x="1930400" y="5041900"/>
                  <a:pt x="1905000" y="5156200"/>
                </a:cubicBezTo>
                <a:lnTo>
                  <a:pt x="1803400" y="5511800"/>
                </a:lnTo>
                <a:cubicBezTo>
                  <a:pt x="1778000" y="5626100"/>
                  <a:pt x="1752600" y="5740400"/>
                  <a:pt x="1752600" y="5753100"/>
                </a:cubicBezTo>
                <a:cubicBezTo>
                  <a:pt x="1752600" y="5765800"/>
                  <a:pt x="1739900" y="5867400"/>
                  <a:pt x="1727200" y="5981700"/>
                </a:cubicBezTo>
                <a:lnTo>
                  <a:pt x="1701800" y="6184900"/>
                </a:lnTo>
                <a:cubicBezTo>
                  <a:pt x="1689100" y="6286500"/>
                  <a:pt x="1651000" y="6413500"/>
                  <a:pt x="1612900" y="6451600"/>
                </a:cubicBezTo>
                <a:cubicBezTo>
                  <a:pt x="1574800" y="6489700"/>
                  <a:pt x="1511300" y="6616700"/>
                  <a:pt x="1485900" y="6731000"/>
                </a:cubicBezTo>
                <a:lnTo>
                  <a:pt x="1384300" y="7086600"/>
                </a:lnTo>
                <a:cubicBezTo>
                  <a:pt x="1358900" y="7200900"/>
                  <a:pt x="1333500" y="7315200"/>
                  <a:pt x="1333500" y="7327900"/>
                </a:cubicBezTo>
                <a:cubicBezTo>
                  <a:pt x="1333500" y="7340600"/>
                  <a:pt x="1320800" y="7454900"/>
                  <a:pt x="1320800" y="7569200"/>
                </a:cubicBezTo>
                <a:lnTo>
                  <a:pt x="1295400" y="7886700"/>
                </a:lnTo>
                <a:cubicBezTo>
                  <a:pt x="1282700" y="8001000"/>
                  <a:pt x="1219200" y="8089900"/>
                  <a:pt x="1143000" y="8089900"/>
                </a:cubicBezTo>
                <a:cubicBezTo>
                  <a:pt x="1079500" y="8089900"/>
                  <a:pt x="1016000" y="8140700"/>
                  <a:pt x="1016000" y="8204200"/>
                </a:cubicBezTo>
                <a:cubicBezTo>
                  <a:pt x="1016000" y="8255000"/>
                  <a:pt x="939800" y="8331200"/>
                  <a:pt x="863600" y="8356600"/>
                </a:cubicBezTo>
                <a:cubicBezTo>
                  <a:pt x="774700" y="8394700"/>
                  <a:pt x="698500" y="8432800"/>
                  <a:pt x="698500" y="8458200"/>
                </a:cubicBezTo>
                <a:cubicBezTo>
                  <a:pt x="698500" y="8496300"/>
                  <a:pt x="673100" y="8509000"/>
                  <a:pt x="647700" y="8509000"/>
                </a:cubicBezTo>
                <a:cubicBezTo>
                  <a:pt x="622300" y="8509000"/>
                  <a:pt x="520700" y="8483600"/>
                  <a:pt x="419100" y="8432800"/>
                </a:cubicBezTo>
                <a:lnTo>
                  <a:pt x="381000" y="8420100"/>
                </a:lnTo>
                <a:cubicBezTo>
                  <a:pt x="63500" y="8267700"/>
                  <a:pt x="0" y="8064500"/>
                  <a:pt x="127000" y="7569200"/>
                </a:cubicBezTo>
                <a:close/>
                <a:moveTo>
                  <a:pt x="1003300" y="8597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3" name="Freeform 3653"/>
          <p:cNvSpPr/>
          <p:nvPr/>
        </p:nvSpPr>
        <p:spPr>
          <a:xfrm rot="0" flipH="0" flipV="0">
            <a:off x="28813295" y="19863885"/>
            <a:ext cx="83419" cy="106438"/>
          </a:xfrm>
          <a:custGeom>
            <a:pathLst>
              <a:path w="5753100" h="7340600">
                <a:moveTo>
                  <a:pt x="3505200" y="6096000"/>
                </a:moveTo>
                <a:lnTo>
                  <a:pt x="1765300" y="6096000"/>
                </a:lnTo>
                <a:cubicBezTo>
                  <a:pt x="1524000" y="6096000"/>
                  <a:pt x="1206500" y="6057900"/>
                  <a:pt x="1054100" y="6019800"/>
                </a:cubicBezTo>
                <a:cubicBezTo>
                  <a:pt x="292100" y="5829300"/>
                  <a:pt x="0" y="4953000"/>
                  <a:pt x="292100" y="3797300"/>
                </a:cubicBezTo>
                <a:lnTo>
                  <a:pt x="1092200" y="635000"/>
                </a:lnTo>
                <a:cubicBezTo>
                  <a:pt x="1206500" y="190500"/>
                  <a:pt x="1435100" y="0"/>
                  <a:pt x="1879600" y="0"/>
                </a:cubicBezTo>
                <a:cubicBezTo>
                  <a:pt x="2120900" y="0"/>
                  <a:pt x="2286000" y="203200"/>
                  <a:pt x="2286000" y="495300"/>
                </a:cubicBezTo>
                <a:cubicBezTo>
                  <a:pt x="2286000" y="508000"/>
                  <a:pt x="2235200" y="711200"/>
                  <a:pt x="2171700" y="939800"/>
                </a:cubicBezTo>
                <a:lnTo>
                  <a:pt x="1346200" y="4051300"/>
                </a:lnTo>
                <a:cubicBezTo>
                  <a:pt x="1206500" y="4584700"/>
                  <a:pt x="1206500" y="4597400"/>
                  <a:pt x="1397000" y="4787900"/>
                </a:cubicBezTo>
                <a:cubicBezTo>
                  <a:pt x="1612900" y="5003800"/>
                  <a:pt x="1752600" y="5041900"/>
                  <a:pt x="2235200" y="5041900"/>
                </a:cubicBezTo>
                <a:lnTo>
                  <a:pt x="3022600" y="5041900"/>
                </a:lnTo>
                <a:cubicBezTo>
                  <a:pt x="3416300" y="5041900"/>
                  <a:pt x="3454400" y="5016500"/>
                  <a:pt x="3556000" y="4635500"/>
                </a:cubicBezTo>
                <a:lnTo>
                  <a:pt x="4622800" y="596900"/>
                </a:lnTo>
                <a:cubicBezTo>
                  <a:pt x="4749800" y="88900"/>
                  <a:pt x="4838700" y="0"/>
                  <a:pt x="5232400" y="0"/>
                </a:cubicBezTo>
                <a:cubicBezTo>
                  <a:pt x="5486400" y="0"/>
                  <a:pt x="5753100" y="279400"/>
                  <a:pt x="5753100" y="558800"/>
                </a:cubicBezTo>
                <a:cubicBezTo>
                  <a:pt x="5753100" y="596900"/>
                  <a:pt x="5702300" y="685800"/>
                  <a:pt x="5638800" y="762000"/>
                </a:cubicBezTo>
                <a:cubicBezTo>
                  <a:pt x="5588000" y="838200"/>
                  <a:pt x="5486400" y="1079500"/>
                  <a:pt x="5422900" y="1308100"/>
                </a:cubicBezTo>
                <a:lnTo>
                  <a:pt x="4597400" y="4470400"/>
                </a:lnTo>
                <a:cubicBezTo>
                  <a:pt x="4457700" y="5041900"/>
                  <a:pt x="4457700" y="5041900"/>
                  <a:pt x="4813300" y="5041900"/>
                </a:cubicBezTo>
                <a:cubicBezTo>
                  <a:pt x="4978400" y="5041900"/>
                  <a:pt x="5118100" y="5232400"/>
                  <a:pt x="5118100" y="5461000"/>
                </a:cubicBezTo>
                <a:lnTo>
                  <a:pt x="5118100" y="5880100"/>
                </a:lnTo>
                <a:cubicBezTo>
                  <a:pt x="5118100" y="6121400"/>
                  <a:pt x="5041900" y="6477000"/>
                  <a:pt x="4940300" y="6680200"/>
                </a:cubicBezTo>
                <a:lnTo>
                  <a:pt x="4851400" y="6870700"/>
                </a:lnTo>
                <a:cubicBezTo>
                  <a:pt x="4699000" y="7200900"/>
                  <a:pt x="4343400" y="7340600"/>
                  <a:pt x="3962400" y="7226300"/>
                </a:cubicBezTo>
                <a:cubicBezTo>
                  <a:pt x="3911600" y="7200900"/>
                  <a:pt x="3860800" y="6997700"/>
                  <a:pt x="3860800" y="6769100"/>
                </a:cubicBezTo>
                <a:lnTo>
                  <a:pt x="3860800" y="6731000"/>
                </a:lnTo>
                <a:cubicBezTo>
                  <a:pt x="3860800" y="6489700"/>
                  <a:pt x="3873500" y="6261100"/>
                  <a:pt x="3898900" y="6197600"/>
                </a:cubicBezTo>
                <a:cubicBezTo>
                  <a:pt x="3911600" y="6146800"/>
                  <a:pt x="3733800" y="6096000"/>
                  <a:pt x="3505200" y="6096000"/>
                </a:cubicBezTo>
                <a:close/>
                <a:moveTo>
                  <a:pt x="-279400" y="6108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4" name="Freeform 3654"/>
          <p:cNvSpPr/>
          <p:nvPr/>
        </p:nvSpPr>
        <p:spPr>
          <a:xfrm rot="0" flipH="0" flipV="0">
            <a:off x="28913930" y="19863701"/>
            <a:ext cx="73107" cy="88392"/>
          </a:xfrm>
          <a:custGeom>
            <a:pathLst>
              <a:path w="5041900" h="6096000">
                <a:moveTo>
                  <a:pt x="4445000" y="3568700"/>
                </a:moveTo>
                <a:lnTo>
                  <a:pt x="1460500" y="3568700"/>
                </a:lnTo>
                <a:cubicBezTo>
                  <a:pt x="1282700" y="3568700"/>
                  <a:pt x="1244600" y="3594100"/>
                  <a:pt x="1193800" y="3784600"/>
                </a:cubicBezTo>
                <a:lnTo>
                  <a:pt x="1117600" y="4038600"/>
                </a:lnTo>
                <a:cubicBezTo>
                  <a:pt x="1079500" y="4152900"/>
                  <a:pt x="1041400" y="4343400"/>
                  <a:pt x="1041400" y="4470400"/>
                </a:cubicBezTo>
                <a:lnTo>
                  <a:pt x="1041400" y="4622800"/>
                </a:lnTo>
                <a:cubicBezTo>
                  <a:pt x="1041400" y="4927600"/>
                  <a:pt x="1206500" y="5041900"/>
                  <a:pt x="1625600" y="5041900"/>
                </a:cubicBezTo>
                <a:lnTo>
                  <a:pt x="3670300" y="5041900"/>
                </a:lnTo>
                <a:cubicBezTo>
                  <a:pt x="3937000" y="5041900"/>
                  <a:pt x="4089400" y="5194300"/>
                  <a:pt x="4089400" y="5461000"/>
                </a:cubicBezTo>
                <a:lnTo>
                  <a:pt x="4089400" y="5676900"/>
                </a:lnTo>
                <a:cubicBezTo>
                  <a:pt x="4089400" y="5943600"/>
                  <a:pt x="3937000" y="6096000"/>
                  <a:pt x="3670300" y="6096000"/>
                </a:cubicBezTo>
                <a:lnTo>
                  <a:pt x="1041400" y="6096000"/>
                </a:lnTo>
                <a:cubicBezTo>
                  <a:pt x="927100" y="6096000"/>
                  <a:pt x="812800" y="6070600"/>
                  <a:pt x="787400" y="6045200"/>
                </a:cubicBezTo>
                <a:cubicBezTo>
                  <a:pt x="749300" y="6019800"/>
                  <a:pt x="660400" y="5981700"/>
                  <a:pt x="571500" y="5956300"/>
                </a:cubicBezTo>
                <a:cubicBezTo>
                  <a:pt x="482600" y="5943600"/>
                  <a:pt x="419100" y="5880100"/>
                  <a:pt x="419100" y="5803900"/>
                </a:cubicBezTo>
                <a:cubicBezTo>
                  <a:pt x="419100" y="5727700"/>
                  <a:pt x="368300" y="5676900"/>
                  <a:pt x="304800" y="5676900"/>
                </a:cubicBezTo>
                <a:cubicBezTo>
                  <a:pt x="254000" y="5676900"/>
                  <a:pt x="165100" y="5575300"/>
                  <a:pt x="114300" y="5448300"/>
                </a:cubicBezTo>
                <a:lnTo>
                  <a:pt x="88900" y="5410200"/>
                </a:lnTo>
                <a:cubicBezTo>
                  <a:pt x="381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12700" y="3911600"/>
                  <a:pt x="38100" y="3797300"/>
                </a:cubicBezTo>
                <a:lnTo>
                  <a:pt x="139700" y="3390900"/>
                </a:lnTo>
                <a:cubicBezTo>
                  <a:pt x="165100" y="3289300"/>
                  <a:pt x="215900" y="3136900"/>
                  <a:pt x="254000" y="3048000"/>
                </a:cubicBezTo>
                <a:cubicBezTo>
                  <a:pt x="292100" y="2959100"/>
                  <a:pt x="342900" y="2806700"/>
                  <a:pt x="368300" y="2692400"/>
                </a:cubicBezTo>
                <a:lnTo>
                  <a:pt x="558800" y="1917700"/>
                </a:lnTo>
                <a:cubicBezTo>
                  <a:pt x="584200" y="1816100"/>
                  <a:pt x="647700" y="1651000"/>
                  <a:pt x="698500" y="1549400"/>
                </a:cubicBezTo>
                <a:lnTo>
                  <a:pt x="1016000" y="952500"/>
                </a:lnTo>
                <a:cubicBezTo>
                  <a:pt x="1066800" y="850900"/>
                  <a:pt x="1181100" y="698500"/>
                  <a:pt x="1257300" y="622300"/>
                </a:cubicBezTo>
                <a:lnTo>
                  <a:pt x="1320800" y="571500"/>
                </a:lnTo>
                <a:cubicBezTo>
                  <a:pt x="1397000" y="482600"/>
                  <a:pt x="1562100" y="381000"/>
                  <a:pt x="1676400" y="330200"/>
                </a:cubicBezTo>
                <a:lnTo>
                  <a:pt x="2171700" y="88900"/>
                </a:lnTo>
                <a:cubicBezTo>
                  <a:pt x="2286000" y="38100"/>
                  <a:pt x="24638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40200" y="114300"/>
                </a:cubicBezTo>
                <a:lnTo>
                  <a:pt x="4216400" y="165100"/>
                </a:lnTo>
                <a:cubicBezTo>
                  <a:pt x="4305300" y="228600"/>
                  <a:pt x="4445000" y="342900"/>
                  <a:pt x="4521200" y="431800"/>
                </a:cubicBezTo>
                <a:lnTo>
                  <a:pt x="4686300" y="584200"/>
                </a:lnTo>
                <a:cubicBezTo>
                  <a:pt x="4762500" y="673100"/>
                  <a:pt x="4876800" y="838200"/>
                  <a:pt x="4927600" y="965200"/>
                </a:cubicBezTo>
                <a:lnTo>
                  <a:pt x="4940300" y="1003300"/>
                </a:lnTo>
                <a:cubicBezTo>
                  <a:pt x="4991100" y="1130300"/>
                  <a:pt x="5041900" y="1320800"/>
                  <a:pt x="5041900" y="1435100"/>
                </a:cubicBezTo>
                <a:lnTo>
                  <a:pt x="5041900" y="1993900"/>
                </a:lnTo>
                <a:cubicBezTo>
                  <a:pt x="5041900" y="2108200"/>
                  <a:pt x="5016500" y="2298700"/>
                  <a:pt x="5003800" y="2400300"/>
                </a:cubicBezTo>
                <a:lnTo>
                  <a:pt x="4889500" y="2908300"/>
                </a:lnTo>
                <a:cubicBezTo>
                  <a:pt x="4864100" y="3022600"/>
                  <a:pt x="4813300" y="3187700"/>
                  <a:pt x="4762500" y="3302000"/>
                </a:cubicBezTo>
                <a:lnTo>
                  <a:pt x="4737100" y="3378200"/>
                </a:lnTo>
                <a:cubicBezTo>
                  <a:pt x="4673600" y="3517900"/>
                  <a:pt x="4584700" y="3568700"/>
                  <a:pt x="4445000" y="3568700"/>
                </a:cubicBezTo>
                <a:close/>
                <a:moveTo>
                  <a:pt x="2108200" y="6121400"/>
                </a:moveTo>
                <a:moveTo>
                  <a:pt x="1892300" y="2527300"/>
                </a:moveTo>
                <a:lnTo>
                  <a:pt x="3619500" y="2527300"/>
                </a:lnTo>
                <a:cubicBezTo>
                  <a:pt x="3746500" y="2527300"/>
                  <a:pt x="3860800" y="2438400"/>
                  <a:pt x="3898900" y="2324100"/>
                </a:cubicBezTo>
                <a:lnTo>
                  <a:pt x="3911600" y="2298700"/>
                </a:lnTo>
                <a:cubicBezTo>
                  <a:pt x="3949700" y="2184400"/>
                  <a:pt x="3987800" y="2006600"/>
                  <a:pt x="3987800" y="1892300"/>
                </a:cubicBezTo>
                <a:lnTo>
                  <a:pt x="3987800" y="1676400"/>
                </a:lnTo>
                <a:cubicBezTo>
                  <a:pt x="3987800" y="1358900"/>
                  <a:pt x="3632200" y="1054100"/>
                  <a:pt x="3251200" y="1054100"/>
                </a:cubicBezTo>
                <a:lnTo>
                  <a:pt x="2832100" y="1054100"/>
                </a:lnTo>
                <a:cubicBezTo>
                  <a:pt x="2717800" y="1054100"/>
                  <a:pt x="2590800" y="1079500"/>
                  <a:pt x="2552700" y="1117600"/>
                </a:cubicBezTo>
                <a:cubicBezTo>
                  <a:pt x="2514600" y="1155700"/>
                  <a:pt x="2413000" y="1206500"/>
                  <a:pt x="2336800" y="1231900"/>
                </a:cubicBezTo>
                <a:cubicBezTo>
                  <a:pt x="2184400" y="1257300"/>
                  <a:pt x="2006600" y="1422400"/>
                  <a:pt x="1866900" y="1651000"/>
                </a:cubicBezTo>
                <a:cubicBezTo>
                  <a:pt x="1816100" y="1727200"/>
                  <a:pt x="1752600" y="1803400"/>
                  <a:pt x="1727200" y="1841500"/>
                </a:cubicBezTo>
                <a:cubicBezTo>
                  <a:pt x="1701800" y="1866900"/>
                  <a:pt x="1676400" y="1981200"/>
                  <a:pt x="1676400" y="2095500"/>
                </a:cubicBezTo>
                <a:lnTo>
                  <a:pt x="1676400" y="2311400"/>
                </a:lnTo>
                <a:cubicBezTo>
                  <a:pt x="1676400" y="2489200"/>
                  <a:pt x="1701800" y="2527300"/>
                  <a:pt x="1892300" y="2527300"/>
                </a:cubicBezTo>
                <a:close/>
                <a:moveTo>
                  <a:pt x="31496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5" name="Freeform 3655"/>
          <p:cNvSpPr/>
          <p:nvPr/>
        </p:nvSpPr>
        <p:spPr>
          <a:xfrm rot="0" flipH="0" flipV="0">
            <a:off x="28998915" y="19863885"/>
            <a:ext cx="79184" cy="88392"/>
          </a:xfrm>
          <a:custGeom>
            <a:pathLst>
              <a:path w="5461000" h="6096000">
                <a:moveTo>
                  <a:pt x="431800" y="4381500"/>
                </a:moveTo>
                <a:lnTo>
                  <a:pt x="1460500" y="3302000"/>
                </a:lnTo>
                <a:cubicBezTo>
                  <a:pt x="1701800" y="3048000"/>
                  <a:pt x="1892300" y="2768600"/>
                  <a:pt x="1892300" y="2679700"/>
                </a:cubicBezTo>
                <a:cubicBezTo>
                  <a:pt x="1892300" y="2590800"/>
                  <a:pt x="1841500" y="2527300"/>
                  <a:pt x="1790700" y="2527300"/>
                </a:cubicBezTo>
                <a:cubicBezTo>
                  <a:pt x="1536700" y="2527300"/>
                  <a:pt x="1054100" y="1206500"/>
                  <a:pt x="1054100" y="508000"/>
                </a:cubicBezTo>
                <a:cubicBezTo>
                  <a:pt x="1054100" y="228600"/>
                  <a:pt x="1244600" y="0"/>
                  <a:pt x="1473200" y="0"/>
                </a:cubicBezTo>
                <a:cubicBezTo>
                  <a:pt x="1981200" y="0"/>
                  <a:pt x="2044700" y="63500"/>
                  <a:pt x="2311400" y="762000"/>
                </a:cubicBezTo>
                <a:cubicBezTo>
                  <a:pt x="2425700" y="1066800"/>
                  <a:pt x="2527300" y="1447800"/>
                  <a:pt x="2527300" y="1600200"/>
                </a:cubicBezTo>
                <a:cubicBezTo>
                  <a:pt x="2527300" y="2019300"/>
                  <a:pt x="2870200" y="1968500"/>
                  <a:pt x="3365500" y="1473200"/>
                </a:cubicBezTo>
                <a:lnTo>
                  <a:pt x="3784600" y="1054100"/>
                </a:lnTo>
                <a:cubicBezTo>
                  <a:pt x="4013200" y="825500"/>
                  <a:pt x="4203700" y="533400"/>
                  <a:pt x="4203700" y="419100"/>
                </a:cubicBezTo>
                <a:cubicBezTo>
                  <a:pt x="4203700" y="114300"/>
                  <a:pt x="4368800" y="0"/>
                  <a:pt x="4838700" y="0"/>
                </a:cubicBezTo>
                <a:cubicBezTo>
                  <a:pt x="5308600" y="0"/>
                  <a:pt x="5461000" y="114300"/>
                  <a:pt x="5461000" y="419100"/>
                </a:cubicBezTo>
                <a:cubicBezTo>
                  <a:pt x="5461000" y="736600"/>
                  <a:pt x="5334000" y="965200"/>
                  <a:pt x="4889500" y="1460500"/>
                </a:cubicBezTo>
                <a:lnTo>
                  <a:pt x="3937000" y="2514600"/>
                </a:lnTo>
                <a:cubicBezTo>
                  <a:pt x="3721100" y="2768600"/>
                  <a:pt x="3441700" y="3022600"/>
                  <a:pt x="3340100" y="3086100"/>
                </a:cubicBezTo>
                <a:cubicBezTo>
                  <a:pt x="3238500" y="3149600"/>
                  <a:pt x="3149600" y="3238500"/>
                  <a:pt x="3149600" y="3289300"/>
                </a:cubicBezTo>
                <a:cubicBezTo>
                  <a:pt x="3149600" y="3327400"/>
                  <a:pt x="3200400" y="3365500"/>
                  <a:pt x="3263900" y="3365500"/>
                </a:cubicBezTo>
                <a:cubicBezTo>
                  <a:pt x="3517900" y="3365500"/>
                  <a:pt x="4000500" y="4749800"/>
                  <a:pt x="4000500" y="5486400"/>
                </a:cubicBezTo>
                <a:lnTo>
                  <a:pt x="4000500" y="5499100"/>
                </a:lnTo>
                <a:cubicBezTo>
                  <a:pt x="4000500" y="5829300"/>
                  <a:pt x="3848100" y="6096000"/>
                  <a:pt x="3683000" y="6096000"/>
                </a:cubicBezTo>
                <a:cubicBezTo>
                  <a:pt x="3136900" y="6096000"/>
                  <a:pt x="2527300" y="5181600"/>
                  <a:pt x="2527300" y="4394200"/>
                </a:cubicBezTo>
                <a:cubicBezTo>
                  <a:pt x="2527300" y="4292600"/>
                  <a:pt x="2425700" y="4203700"/>
                  <a:pt x="2311400" y="4203700"/>
                </a:cubicBezTo>
                <a:cubicBezTo>
                  <a:pt x="2044700" y="4203700"/>
                  <a:pt x="1473200" y="4775200"/>
                  <a:pt x="1473200" y="5041900"/>
                </a:cubicBezTo>
                <a:cubicBezTo>
                  <a:pt x="1473200" y="5372100"/>
                  <a:pt x="673100" y="6096000"/>
                  <a:pt x="317500" y="6096000"/>
                </a:cubicBezTo>
                <a:cubicBezTo>
                  <a:pt x="139700" y="6096000"/>
                  <a:pt x="0" y="5829300"/>
                  <a:pt x="0" y="5499100"/>
                </a:cubicBezTo>
                <a:lnTo>
                  <a:pt x="0" y="5435600"/>
                </a:lnTo>
                <a:cubicBezTo>
                  <a:pt x="0" y="5105400"/>
                  <a:pt x="190500" y="4635500"/>
                  <a:pt x="431800" y="4381500"/>
                </a:cubicBezTo>
                <a:close/>
                <a:moveTo>
                  <a:pt x="1308100" y="6108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6" name="Freeform 3656"/>
          <p:cNvSpPr/>
          <p:nvPr/>
        </p:nvSpPr>
        <p:spPr>
          <a:xfrm rot="0" flipH="0" flipV="0">
            <a:off x="29076162" y="19862044"/>
            <a:ext cx="87287" cy="126511"/>
          </a:xfrm>
          <a:custGeom>
            <a:pathLst>
              <a:path w="6019800" h="8724900">
                <a:moveTo>
                  <a:pt x="5918200" y="1143000"/>
                </a:moveTo>
                <a:lnTo>
                  <a:pt x="4267200" y="7226300"/>
                </a:lnTo>
                <a:cubicBezTo>
                  <a:pt x="4064000" y="7950200"/>
                  <a:pt x="3721100" y="8343900"/>
                  <a:pt x="3086100" y="8547100"/>
                </a:cubicBezTo>
                <a:lnTo>
                  <a:pt x="2997200" y="8585200"/>
                </a:lnTo>
                <a:cubicBezTo>
                  <a:pt x="2743200" y="8661400"/>
                  <a:pt x="2349500" y="8724900"/>
                  <a:pt x="2120900" y="8724900"/>
                </a:cubicBezTo>
                <a:lnTo>
                  <a:pt x="660400" y="8724900"/>
                </a:lnTo>
                <a:cubicBezTo>
                  <a:pt x="431800" y="8724900"/>
                  <a:pt x="190500" y="8686800"/>
                  <a:pt x="139700" y="8623300"/>
                </a:cubicBezTo>
                <a:cubicBezTo>
                  <a:pt x="0" y="8483600"/>
                  <a:pt x="0" y="7924800"/>
                  <a:pt x="139700" y="7785100"/>
                </a:cubicBezTo>
                <a:cubicBezTo>
                  <a:pt x="190500" y="7721600"/>
                  <a:pt x="431800" y="7683500"/>
                  <a:pt x="660400" y="7683500"/>
                </a:cubicBezTo>
                <a:lnTo>
                  <a:pt x="2032000" y="7683500"/>
                </a:lnTo>
                <a:cubicBezTo>
                  <a:pt x="2781300" y="7683500"/>
                  <a:pt x="3289300" y="7226300"/>
                  <a:pt x="3289300" y="6553200"/>
                </a:cubicBezTo>
                <a:cubicBezTo>
                  <a:pt x="3289300" y="6413500"/>
                  <a:pt x="3263900" y="6286500"/>
                  <a:pt x="3238500" y="6261100"/>
                </a:cubicBezTo>
                <a:cubicBezTo>
                  <a:pt x="3213100" y="6235700"/>
                  <a:pt x="2997200" y="6210300"/>
                  <a:pt x="2768600" y="6210300"/>
                </a:cubicBezTo>
                <a:lnTo>
                  <a:pt x="2133600" y="6210300"/>
                </a:lnTo>
                <a:cubicBezTo>
                  <a:pt x="1905000" y="6210300"/>
                  <a:pt x="1536700" y="6134100"/>
                  <a:pt x="1320800" y="6045200"/>
                </a:cubicBezTo>
                <a:cubicBezTo>
                  <a:pt x="1104900" y="5956300"/>
                  <a:pt x="901700" y="5867400"/>
                  <a:pt x="850900" y="5854700"/>
                </a:cubicBezTo>
                <a:cubicBezTo>
                  <a:pt x="723900" y="5816600"/>
                  <a:pt x="558800" y="5257800"/>
                  <a:pt x="558800" y="4838700"/>
                </a:cubicBezTo>
                <a:lnTo>
                  <a:pt x="558800" y="4318000"/>
                </a:lnTo>
                <a:cubicBezTo>
                  <a:pt x="558800" y="4089400"/>
                  <a:pt x="609600" y="3721100"/>
                  <a:pt x="673100" y="3492500"/>
                </a:cubicBezTo>
                <a:lnTo>
                  <a:pt x="1371600" y="977900"/>
                </a:lnTo>
                <a:cubicBezTo>
                  <a:pt x="1562100" y="304800"/>
                  <a:pt x="1752600" y="0"/>
                  <a:pt x="1993900" y="0"/>
                </a:cubicBezTo>
                <a:cubicBezTo>
                  <a:pt x="2133600" y="0"/>
                  <a:pt x="2311400" y="101600"/>
                  <a:pt x="2400300" y="228600"/>
                </a:cubicBezTo>
                <a:cubicBezTo>
                  <a:pt x="2578100" y="495300"/>
                  <a:pt x="2590800" y="711200"/>
                  <a:pt x="2438400" y="1257300"/>
                </a:cubicBezTo>
                <a:lnTo>
                  <a:pt x="1727200" y="3746500"/>
                </a:lnTo>
                <a:cubicBezTo>
                  <a:pt x="1600200" y="4165600"/>
                  <a:pt x="1562100" y="4902200"/>
                  <a:pt x="1663700" y="5003800"/>
                </a:cubicBezTo>
                <a:cubicBezTo>
                  <a:pt x="1689100" y="5029200"/>
                  <a:pt x="1905000" y="5054600"/>
                  <a:pt x="2133600" y="5054600"/>
                </a:cubicBezTo>
                <a:lnTo>
                  <a:pt x="3187700" y="5054600"/>
                </a:lnTo>
                <a:cubicBezTo>
                  <a:pt x="3683000" y="5054600"/>
                  <a:pt x="3683000" y="5054600"/>
                  <a:pt x="3822700" y="4533900"/>
                </a:cubicBezTo>
                <a:lnTo>
                  <a:pt x="4876800" y="508000"/>
                </a:lnTo>
                <a:cubicBezTo>
                  <a:pt x="4991100" y="101600"/>
                  <a:pt x="5092700" y="0"/>
                  <a:pt x="5422900" y="0"/>
                </a:cubicBezTo>
                <a:cubicBezTo>
                  <a:pt x="5638800" y="0"/>
                  <a:pt x="6019800" y="368300"/>
                  <a:pt x="6019800" y="584200"/>
                </a:cubicBezTo>
                <a:cubicBezTo>
                  <a:pt x="6019800" y="673100"/>
                  <a:pt x="5969000" y="927100"/>
                  <a:pt x="5918200" y="1143000"/>
                </a:cubicBezTo>
                <a:close/>
                <a:moveTo>
                  <a:pt x="51943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7" name="Freeform 3657"/>
          <p:cNvSpPr/>
          <p:nvPr/>
        </p:nvSpPr>
        <p:spPr>
          <a:xfrm rot="0" flipH="0" flipV="0">
            <a:off x="27011395" y="20030820"/>
            <a:ext cx="84709" cy="90970"/>
          </a:xfrm>
          <a:custGeom>
            <a:pathLst>
              <a:path w="5842000" h="6273800">
                <a:moveTo>
                  <a:pt x="76200" y="5245100"/>
                </a:moveTo>
                <a:lnTo>
                  <a:pt x="863600" y="2082800"/>
                </a:lnTo>
                <a:cubicBezTo>
                  <a:pt x="901700" y="1917700"/>
                  <a:pt x="965200" y="1727200"/>
                  <a:pt x="990600" y="1638300"/>
                </a:cubicBezTo>
                <a:cubicBezTo>
                  <a:pt x="1028700" y="1562100"/>
                  <a:pt x="1079500" y="1371600"/>
                  <a:pt x="1092200" y="1219200"/>
                </a:cubicBezTo>
                <a:cubicBezTo>
                  <a:pt x="1117600" y="1079500"/>
                  <a:pt x="1193800" y="838200"/>
                  <a:pt x="1270000" y="711200"/>
                </a:cubicBezTo>
                <a:lnTo>
                  <a:pt x="1409700" y="457200"/>
                </a:lnTo>
                <a:cubicBezTo>
                  <a:pt x="1587500" y="127000"/>
                  <a:pt x="1651000" y="63500"/>
                  <a:pt x="1841500" y="63500"/>
                </a:cubicBezTo>
                <a:cubicBezTo>
                  <a:pt x="2159000" y="63500"/>
                  <a:pt x="2413000" y="355600"/>
                  <a:pt x="2413000" y="723900"/>
                </a:cubicBezTo>
                <a:cubicBezTo>
                  <a:pt x="2413000" y="762000"/>
                  <a:pt x="2387600" y="927100"/>
                  <a:pt x="2362200" y="1079500"/>
                </a:cubicBezTo>
                <a:lnTo>
                  <a:pt x="2298700" y="1422400"/>
                </a:lnTo>
                <a:cubicBezTo>
                  <a:pt x="2260600" y="1574800"/>
                  <a:pt x="2184400" y="1778000"/>
                  <a:pt x="2120900" y="1854200"/>
                </a:cubicBezTo>
                <a:cubicBezTo>
                  <a:pt x="20574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90800" y="2032000"/>
                  <a:pt x="2781300" y="1841500"/>
                  <a:pt x="29083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75300" y="266700"/>
                </a:cubicBezTo>
                <a:cubicBezTo>
                  <a:pt x="5816600" y="495300"/>
                  <a:pt x="5842000" y="723900"/>
                  <a:pt x="5651500" y="990600"/>
                </a:cubicBezTo>
                <a:cubicBezTo>
                  <a:pt x="5575300" y="1104900"/>
                  <a:pt x="5410200" y="1270000"/>
                  <a:pt x="5283200" y="1384300"/>
                </a:cubicBezTo>
                <a:lnTo>
                  <a:pt x="4292600" y="2209800"/>
                </a:lnTo>
                <a:cubicBezTo>
                  <a:pt x="4165600" y="2311400"/>
                  <a:pt x="3937000" y="2451100"/>
                  <a:pt x="3797300" y="2514600"/>
                </a:cubicBezTo>
                <a:cubicBezTo>
                  <a:pt x="3327400" y="2717800"/>
                  <a:pt x="3251200" y="2959100"/>
                  <a:pt x="3479800" y="3492500"/>
                </a:cubicBezTo>
                <a:lnTo>
                  <a:pt x="3860800" y="4381500"/>
                </a:lnTo>
                <a:cubicBezTo>
                  <a:pt x="3924300" y="4521200"/>
                  <a:pt x="4051300" y="4775200"/>
                  <a:pt x="4140200" y="4914900"/>
                </a:cubicBezTo>
                <a:lnTo>
                  <a:pt x="4254500" y="5105400"/>
                </a:lnTo>
                <a:cubicBezTo>
                  <a:pt x="4394200" y="5346700"/>
                  <a:pt x="4470400" y="5791200"/>
                  <a:pt x="4381500" y="6057900"/>
                </a:cubicBezTo>
                <a:cubicBezTo>
                  <a:pt x="4356100" y="6159500"/>
                  <a:pt x="4114800" y="6273800"/>
                  <a:pt x="3911600" y="6273800"/>
                </a:cubicBezTo>
                <a:cubicBezTo>
                  <a:pt x="3848100" y="6273800"/>
                  <a:pt x="3695700" y="6210300"/>
                  <a:pt x="3581400" y="6121400"/>
                </a:cubicBezTo>
                <a:cubicBezTo>
                  <a:pt x="3467100" y="6045200"/>
                  <a:pt x="3327400" y="5867400"/>
                  <a:pt x="3251200" y="5715000"/>
                </a:cubicBezTo>
                <a:lnTo>
                  <a:pt x="2959100" y="5067300"/>
                </a:lnTo>
                <a:cubicBezTo>
                  <a:pt x="2895600" y="4914900"/>
                  <a:pt x="2781300" y="4673600"/>
                  <a:pt x="2717800" y="4521200"/>
                </a:cubicBezTo>
                <a:lnTo>
                  <a:pt x="2501900" y="4025900"/>
                </a:lnTo>
                <a:cubicBezTo>
                  <a:pt x="2349500" y="3670300"/>
                  <a:pt x="2197100" y="3657600"/>
                  <a:pt x="1879600" y="3975100"/>
                </a:cubicBezTo>
                <a:cubicBezTo>
                  <a:pt x="1600200" y="4241800"/>
                  <a:pt x="1485900" y="4419600"/>
                  <a:pt x="1409700" y="4711700"/>
                </a:cubicBezTo>
                <a:lnTo>
                  <a:pt x="1181100" y="5626100"/>
                </a:lnTo>
                <a:cubicBezTo>
                  <a:pt x="1117600" y="5892800"/>
                  <a:pt x="7239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588000"/>
                  <a:pt x="38100" y="5410200"/>
                  <a:pt x="76200" y="5245100"/>
                </a:cubicBezTo>
                <a:close/>
                <a:moveTo>
                  <a:pt x="10160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8" name="Freeform 3658"/>
          <p:cNvSpPr/>
          <p:nvPr/>
        </p:nvSpPr>
        <p:spPr>
          <a:xfrm rot="0" flipH="0" flipV="0">
            <a:off x="27102820" y="20031005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59" name="Freeform 3659"/>
          <p:cNvSpPr/>
          <p:nvPr/>
        </p:nvSpPr>
        <p:spPr>
          <a:xfrm rot="0" flipH="0" flipV="0">
            <a:off x="27182457" y="20032294"/>
            <a:ext cx="82499" cy="90417"/>
          </a:xfrm>
          <a:custGeom>
            <a:pathLst>
              <a:path w="5689600" h="6235700">
                <a:moveTo>
                  <a:pt x="2108200" y="2514600"/>
                </a:moveTo>
                <a:lnTo>
                  <a:pt x="3898900" y="2514600"/>
                </a:lnTo>
                <a:cubicBezTo>
                  <a:pt x="4152900" y="2514600"/>
                  <a:pt x="4203700" y="2476500"/>
                  <a:pt x="4254500" y="2184400"/>
                </a:cubicBezTo>
                <a:lnTo>
                  <a:pt x="4267200" y="2057400"/>
                </a:lnTo>
                <a:cubicBezTo>
                  <a:pt x="4292600" y="1943100"/>
                  <a:pt x="4318000" y="1803400"/>
                  <a:pt x="4318000" y="1752600"/>
                </a:cubicBezTo>
                <a:cubicBezTo>
                  <a:pt x="4318000" y="1714500"/>
                  <a:pt x="4330700" y="1587500"/>
                  <a:pt x="4343400" y="1485900"/>
                </a:cubicBezTo>
                <a:lnTo>
                  <a:pt x="4368800" y="1282700"/>
                </a:lnTo>
                <a:cubicBezTo>
                  <a:pt x="4394200" y="1181100"/>
                  <a:pt x="4432300" y="1028700"/>
                  <a:pt x="44704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59300" y="546100"/>
                </a:lnTo>
                <a:cubicBezTo>
                  <a:pt x="4559300" y="444500"/>
                  <a:pt x="4635500" y="304800"/>
                  <a:pt x="4724400" y="215900"/>
                </a:cubicBezTo>
                <a:lnTo>
                  <a:pt x="4800600" y="139700"/>
                </a:lnTo>
                <a:cubicBezTo>
                  <a:pt x="4876800" y="63500"/>
                  <a:pt x="5041900" y="0"/>
                  <a:pt x="5156200" y="0"/>
                </a:cubicBezTo>
                <a:lnTo>
                  <a:pt x="5257800" y="0"/>
                </a:lnTo>
                <a:cubicBezTo>
                  <a:pt x="5524500" y="0"/>
                  <a:pt x="5689600" y="152400"/>
                  <a:pt x="5664200" y="393700"/>
                </a:cubicBezTo>
                <a:lnTo>
                  <a:pt x="5613400" y="965200"/>
                </a:lnTo>
                <a:cubicBezTo>
                  <a:pt x="5600700" y="1079500"/>
                  <a:pt x="5575300" y="1257300"/>
                  <a:pt x="5549900" y="1371600"/>
                </a:cubicBezTo>
                <a:lnTo>
                  <a:pt x="4660900" y="4991100"/>
                </a:lnTo>
                <a:cubicBezTo>
                  <a:pt x="4635500" y="5105400"/>
                  <a:pt x="4584700" y="5270500"/>
                  <a:pt x="4533900" y="5372100"/>
                </a:cubicBezTo>
                <a:lnTo>
                  <a:pt x="4419600" y="5664200"/>
                </a:lnTo>
                <a:cubicBezTo>
                  <a:pt x="4381500" y="5765800"/>
                  <a:pt x="4279900" y="5905500"/>
                  <a:pt x="4203700" y="5994400"/>
                </a:cubicBezTo>
                <a:lnTo>
                  <a:pt x="4152900" y="6045200"/>
                </a:lnTo>
                <a:cubicBezTo>
                  <a:pt x="3975100" y="6223000"/>
                  <a:pt x="3848100" y="6235700"/>
                  <a:pt x="3644900" y="6108700"/>
                </a:cubicBezTo>
                <a:cubicBezTo>
                  <a:pt x="3416300" y="5969000"/>
                  <a:pt x="3365500" y="5892800"/>
                  <a:pt x="3365500" y="5664200"/>
                </a:cubicBezTo>
                <a:lnTo>
                  <a:pt x="3365500" y="5461000"/>
                </a:lnTo>
                <a:cubicBezTo>
                  <a:pt x="3365500" y="5346700"/>
                  <a:pt x="3390900" y="5156200"/>
                  <a:pt x="34163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22400" y="4394200"/>
                </a:cubicBezTo>
                <a:lnTo>
                  <a:pt x="1041400" y="5651500"/>
                </a:lnTo>
                <a:cubicBezTo>
                  <a:pt x="1016000" y="5753100"/>
                  <a:pt x="914400" y="5905500"/>
                  <a:pt x="838200" y="5994400"/>
                </a:cubicBezTo>
                <a:lnTo>
                  <a:pt x="7874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642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63500" y="5041900"/>
                </a:cubicBezTo>
                <a:lnTo>
                  <a:pt x="1282700" y="444500"/>
                </a:lnTo>
                <a:cubicBezTo>
                  <a:pt x="1358900" y="165100"/>
                  <a:pt x="1549400" y="0"/>
                  <a:pt x="1790700" y="0"/>
                </a:cubicBezTo>
                <a:cubicBezTo>
                  <a:pt x="2006600" y="0"/>
                  <a:pt x="2171700" y="114300"/>
                  <a:pt x="2260600" y="330200"/>
                </a:cubicBezTo>
                <a:cubicBezTo>
                  <a:pt x="22987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86000" y="1143000"/>
                  <a:pt x="2235200" y="1257300"/>
                </a:cubicBezTo>
                <a:lnTo>
                  <a:pt x="1981200" y="1943100"/>
                </a:lnTo>
                <a:cubicBezTo>
                  <a:pt x="1841500" y="2298700"/>
                  <a:pt x="1892300" y="2514600"/>
                  <a:pt x="2108200" y="2514600"/>
                </a:cubicBezTo>
                <a:close/>
                <a:moveTo>
                  <a:pt x="36449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0" name="Freeform 3660"/>
          <p:cNvSpPr/>
          <p:nvPr/>
        </p:nvSpPr>
        <p:spPr>
          <a:xfrm rot="0" flipH="0" flipV="0">
            <a:off x="27273700" y="19995648"/>
            <a:ext cx="82683" cy="126142"/>
          </a:xfrm>
          <a:custGeom>
            <a:pathLst>
              <a:path w="5702300" h="8699500">
                <a:moveTo>
                  <a:pt x="5575300" y="2082800"/>
                </a:moveTo>
                <a:lnTo>
                  <a:pt x="4432300" y="6578600"/>
                </a:lnTo>
                <a:cubicBezTo>
                  <a:pt x="4381500" y="6807200"/>
                  <a:pt x="4241800" y="7137400"/>
                  <a:pt x="4140200" y="7340600"/>
                </a:cubicBezTo>
                <a:lnTo>
                  <a:pt x="3937000" y="7696200"/>
                </a:lnTo>
                <a:cubicBezTo>
                  <a:pt x="3632200" y="8242300"/>
                  <a:pt x="3022600" y="8597900"/>
                  <a:pt x="2247900" y="8661400"/>
                </a:cubicBezTo>
                <a:lnTo>
                  <a:pt x="1981200" y="8674100"/>
                </a:lnTo>
                <a:cubicBezTo>
                  <a:pt x="1739900" y="8699500"/>
                  <a:pt x="1371600" y="8674100"/>
                  <a:pt x="1168400" y="8610600"/>
                </a:cubicBezTo>
                <a:lnTo>
                  <a:pt x="1066800" y="8585200"/>
                </a:lnTo>
                <a:cubicBezTo>
                  <a:pt x="863600" y="8534400"/>
                  <a:pt x="571500" y="8343900"/>
                  <a:pt x="431800" y="8166100"/>
                </a:cubicBezTo>
                <a:lnTo>
                  <a:pt x="368300" y="8102600"/>
                </a:lnTo>
                <a:cubicBezTo>
                  <a:pt x="50800" y="7734300"/>
                  <a:pt x="0" y="7556500"/>
                  <a:pt x="0" y="6985000"/>
                </a:cubicBezTo>
                <a:lnTo>
                  <a:pt x="0" y="6731000"/>
                </a:lnTo>
                <a:cubicBezTo>
                  <a:pt x="0" y="6489700"/>
                  <a:pt x="50800" y="6134100"/>
                  <a:pt x="114300" y="5918200"/>
                </a:cubicBezTo>
                <a:lnTo>
                  <a:pt x="647700" y="4051300"/>
                </a:lnTo>
                <a:cubicBezTo>
                  <a:pt x="939800" y="3060700"/>
                  <a:pt x="1765300" y="2527300"/>
                  <a:pt x="2984500" y="2527300"/>
                </a:cubicBezTo>
                <a:lnTo>
                  <a:pt x="3886200" y="2527300"/>
                </a:lnTo>
                <a:cubicBezTo>
                  <a:pt x="4445000" y="2527300"/>
                  <a:pt x="4521200" y="2425700"/>
                  <a:pt x="4521200" y="1625600"/>
                </a:cubicBezTo>
                <a:lnTo>
                  <a:pt x="4521200" y="1574800"/>
                </a:lnTo>
                <a:cubicBezTo>
                  <a:pt x="4521200" y="1104900"/>
                  <a:pt x="4445000" y="1054100"/>
                  <a:pt x="3835400" y="1054100"/>
                </a:cubicBezTo>
                <a:lnTo>
                  <a:pt x="3048000" y="1054100"/>
                </a:lnTo>
                <a:cubicBezTo>
                  <a:pt x="2527300" y="1054100"/>
                  <a:pt x="2413000" y="939800"/>
                  <a:pt x="2413000" y="469900"/>
                </a:cubicBezTo>
                <a:cubicBezTo>
                  <a:pt x="2413000" y="266700"/>
                  <a:pt x="2476500" y="76200"/>
                  <a:pt x="2540000" y="50800"/>
                </a:cubicBezTo>
                <a:cubicBezTo>
                  <a:pt x="2616200" y="25400"/>
                  <a:pt x="2857500" y="0"/>
                  <a:pt x="3098800" y="0"/>
                </a:cubicBezTo>
                <a:lnTo>
                  <a:pt x="4305300" y="0"/>
                </a:lnTo>
                <a:cubicBezTo>
                  <a:pt x="4876800" y="0"/>
                  <a:pt x="5308600" y="292100"/>
                  <a:pt x="5499100" y="812800"/>
                </a:cubicBezTo>
                <a:cubicBezTo>
                  <a:pt x="5702300" y="1320800"/>
                  <a:pt x="5702300" y="1536700"/>
                  <a:pt x="5575300" y="2082800"/>
                </a:cubicBezTo>
                <a:close/>
                <a:moveTo>
                  <a:pt x="6197600" y="8775700"/>
                </a:moveTo>
                <a:moveTo>
                  <a:pt x="3886200" y="3568700"/>
                </a:moveTo>
                <a:lnTo>
                  <a:pt x="2882900" y="3568700"/>
                </a:lnTo>
                <a:cubicBezTo>
                  <a:pt x="2768600" y="3568700"/>
                  <a:pt x="2603500" y="3594100"/>
                  <a:pt x="2514600" y="3632200"/>
                </a:cubicBezTo>
                <a:cubicBezTo>
                  <a:pt x="2438400" y="3670300"/>
                  <a:pt x="2298700" y="3708400"/>
                  <a:pt x="2235200" y="3733800"/>
                </a:cubicBezTo>
                <a:cubicBezTo>
                  <a:pt x="2082800" y="3784600"/>
                  <a:pt x="1905000" y="3949700"/>
                  <a:pt x="1739900" y="4191000"/>
                </a:cubicBezTo>
                <a:lnTo>
                  <a:pt x="1625600" y="4343400"/>
                </a:lnTo>
                <a:cubicBezTo>
                  <a:pt x="1562100" y="4432300"/>
                  <a:pt x="1498600" y="4572000"/>
                  <a:pt x="1485900" y="4648200"/>
                </a:cubicBezTo>
                <a:cubicBezTo>
                  <a:pt x="1485900" y="4724400"/>
                  <a:pt x="1447800" y="4851400"/>
                  <a:pt x="1409700" y="4940300"/>
                </a:cubicBezTo>
                <a:cubicBezTo>
                  <a:pt x="1371600" y="5029200"/>
                  <a:pt x="1320800" y="5181600"/>
                  <a:pt x="1295400" y="5295900"/>
                </a:cubicBezTo>
                <a:lnTo>
                  <a:pt x="990600" y="6527800"/>
                </a:lnTo>
                <a:cubicBezTo>
                  <a:pt x="901700" y="6883400"/>
                  <a:pt x="965200" y="7175500"/>
                  <a:pt x="1193800" y="7404100"/>
                </a:cubicBezTo>
                <a:lnTo>
                  <a:pt x="1219200" y="7416800"/>
                </a:lnTo>
                <a:cubicBezTo>
                  <a:pt x="1295400" y="7493000"/>
                  <a:pt x="1460500" y="7569200"/>
                  <a:pt x="1574800" y="7569200"/>
                </a:cubicBezTo>
                <a:lnTo>
                  <a:pt x="2133600" y="7569200"/>
                </a:lnTo>
                <a:cubicBezTo>
                  <a:pt x="2247900" y="7569200"/>
                  <a:pt x="2438400" y="7518400"/>
                  <a:pt x="2565400" y="7467600"/>
                </a:cubicBezTo>
                <a:lnTo>
                  <a:pt x="2603500" y="7454900"/>
                </a:lnTo>
                <a:cubicBezTo>
                  <a:pt x="2857500" y="7340600"/>
                  <a:pt x="2933700" y="7277100"/>
                  <a:pt x="3073400" y="7048500"/>
                </a:cubicBezTo>
                <a:cubicBezTo>
                  <a:pt x="3124200" y="6959600"/>
                  <a:pt x="3213100" y="6807200"/>
                  <a:pt x="3251200" y="6705600"/>
                </a:cubicBezTo>
                <a:lnTo>
                  <a:pt x="3403600" y="6337300"/>
                </a:lnTo>
                <a:cubicBezTo>
                  <a:pt x="3441700" y="6235700"/>
                  <a:pt x="3505200" y="6057900"/>
                  <a:pt x="3530600" y="5956300"/>
                </a:cubicBezTo>
                <a:lnTo>
                  <a:pt x="3721100" y="5080000"/>
                </a:lnTo>
                <a:cubicBezTo>
                  <a:pt x="3746500" y="4978400"/>
                  <a:pt x="3797300" y="4813300"/>
                  <a:pt x="3835400" y="4724400"/>
                </a:cubicBezTo>
                <a:cubicBezTo>
                  <a:pt x="3873500" y="4648200"/>
                  <a:pt x="3924300" y="4483100"/>
                  <a:pt x="3949700" y="4381500"/>
                </a:cubicBezTo>
                <a:lnTo>
                  <a:pt x="4051300" y="3975100"/>
                </a:lnTo>
                <a:cubicBezTo>
                  <a:pt x="4076700" y="3873500"/>
                  <a:pt x="4089400" y="3733800"/>
                  <a:pt x="4089400" y="3683000"/>
                </a:cubicBezTo>
                <a:cubicBezTo>
                  <a:pt x="4089400" y="3619500"/>
                  <a:pt x="4000500" y="3568700"/>
                  <a:pt x="3886200" y="3568700"/>
                </a:cubicBezTo>
                <a:close/>
                <a:moveTo>
                  <a:pt x="47117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1" name="Freeform 3661"/>
          <p:cNvSpPr/>
          <p:nvPr/>
        </p:nvSpPr>
        <p:spPr>
          <a:xfrm rot="0" flipH="0" flipV="0">
            <a:off x="27355916" y="20030636"/>
            <a:ext cx="78447" cy="92075"/>
          </a:xfrm>
          <a:custGeom>
            <a:pathLst>
              <a:path w="5410200" h="6350000">
                <a:moveTo>
                  <a:pt x="3238500" y="6350000"/>
                </a:moveTo>
                <a:lnTo>
                  <a:pt x="1524000" y="6350000"/>
                </a:lnTo>
                <a:cubicBezTo>
                  <a:pt x="1409700" y="6350000"/>
                  <a:pt x="1282700" y="6324600"/>
                  <a:pt x="1257300" y="6299200"/>
                </a:cubicBezTo>
                <a:cubicBezTo>
                  <a:pt x="1231900" y="6273800"/>
                  <a:pt x="1117600" y="6235700"/>
                  <a:pt x="1016000" y="6235700"/>
                </a:cubicBezTo>
                <a:lnTo>
                  <a:pt x="927100" y="6223000"/>
                </a:lnTo>
                <a:cubicBezTo>
                  <a:pt x="825500" y="6210300"/>
                  <a:pt x="673100" y="6134100"/>
                  <a:pt x="584200" y="6057900"/>
                </a:cubicBezTo>
                <a:lnTo>
                  <a:pt x="406400" y="5867400"/>
                </a:lnTo>
                <a:cubicBezTo>
                  <a:pt x="330200" y="5791200"/>
                  <a:pt x="215900" y="5626100"/>
                  <a:pt x="165100" y="5499100"/>
                </a:cubicBezTo>
                <a:lnTo>
                  <a:pt x="152400" y="5461000"/>
                </a:lnTo>
                <a:cubicBezTo>
                  <a:pt x="38100" y="5194300"/>
                  <a:pt x="0" y="4483100"/>
                  <a:pt x="88900" y="4051300"/>
                </a:cubicBezTo>
                <a:lnTo>
                  <a:pt x="203200" y="3441700"/>
                </a:lnTo>
                <a:cubicBezTo>
                  <a:pt x="228600" y="3340100"/>
                  <a:pt x="279400" y="3175000"/>
                  <a:pt x="317500" y="3098800"/>
                </a:cubicBezTo>
                <a:cubicBezTo>
                  <a:pt x="342900" y="3009900"/>
                  <a:pt x="406400" y="2844800"/>
                  <a:pt x="431800" y="2743200"/>
                </a:cubicBezTo>
                <a:lnTo>
                  <a:pt x="1016000" y="469900"/>
                </a:lnTo>
                <a:cubicBezTo>
                  <a:pt x="1041400" y="355600"/>
                  <a:pt x="1104900" y="254000"/>
                  <a:pt x="1168400" y="228600"/>
                </a:cubicBezTo>
                <a:cubicBezTo>
                  <a:pt x="1231900" y="203200"/>
                  <a:pt x="1308100" y="152400"/>
                  <a:pt x="1346200" y="114300"/>
                </a:cubicBezTo>
                <a:cubicBezTo>
                  <a:pt x="1460500" y="0"/>
                  <a:pt x="1727200" y="38100"/>
                  <a:pt x="1879600" y="190500"/>
                </a:cubicBezTo>
                <a:lnTo>
                  <a:pt x="1892300" y="215900"/>
                </a:lnTo>
                <a:cubicBezTo>
                  <a:pt x="2070100" y="381000"/>
                  <a:pt x="2108200" y="660400"/>
                  <a:pt x="1993900" y="1092200"/>
                </a:cubicBezTo>
                <a:lnTo>
                  <a:pt x="1282700" y="4051300"/>
                </a:lnTo>
                <a:cubicBezTo>
                  <a:pt x="1257300" y="4165600"/>
                  <a:pt x="1206500" y="4254500"/>
                  <a:pt x="1168400" y="4254500"/>
                </a:cubicBezTo>
                <a:cubicBezTo>
                  <a:pt x="1130300" y="4254500"/>
                  <a:pt x="1104900" y="4343400"/>
                  <a:pt x="1104900" y="4457700"/>
                </a:cubicBezTo>
                <a:lnTo>
                  <a:pt x="1104900" y="4775200"/>
                </a:lnTo>
                <a:cubicBezTo>
                  <a:pt x="1104900" y="5029200"/>
                  <a:pt x="1143000" y="5080000"/>
                  <a:pt x="1384300" y="5143500"/>
                </a:cubicBezTo>
                <a:cubicBezTo>
                  <a:pt x="1485900" y="5168900"/>
                  <a:pt x="1663700" y="5194300"/>
                  <a:pt x="1778000" y="5194300"/>
                </a:cubicBezTo>
                <a:lnTo>
                  <a:pt x="2882900" y="5194300"/>
                </a:lnTo>
                <a:cubicBezTo>
                  <a:pt x="3136900" y="5194300"/>
                  <a:pt x="3175000" y="5168900"/>
                  <a:pt x="3302000" y="4864100"/>
                </a:cubicBezTo>
                <a:lnTo>
                  <a:pt x="3314700" y="4813300"/>
                </a:lnTo>
                <a:cubicBezTo>
                  <a:pt x="3378200" y="4686300"/>
                  <a:pt x="3441700" y="4483100"/>
                  <a:pt x="3454400" y="4356100"/>
                </a:cubicBezTo>
                <a:lnTo>
                  <a:pt x="3479800" y="4216400"/>
                </a:lnTo>
                <a:cubicBezTo>
                  <a:pt x="3505200" y="4089400"/>
                  <a:pt x="3517900" y="3949700"/>
                  <a:pt x="3517900" y="3911600"/>
                </a:cubicBezTo>
                <a:cubicBezTo>
                  <a:pt x="3517900" y="3873500"/>
                  <a:pt x="3530600" y="3746500"/>
                  <a:pt x="3543300" y="3644900"/>
                </a:cubicBezTo>
                <a:lnTo>
                  <a:pt x="3581400" y="3441700"/>
                </a:lnTo>
                <a:cubicBezTo>
                  <a:pt x="3594100" y="3340100"/>
                  <a:pt x="3644900" y="3162300"/>
                  <a:pt x="3695700" y="3048000"/>
                </a:cubicBezTo>
                <a:lnTo>
                  <a:pt x="3860800" y="2616200"/>
                </a:lnTo>
                <a:cubicBezTo>
                  <a:pt x="3911600" y="2514600"/>
                  <a:pt x="3975100" y="2324100"/>
                  <a:pt x="4000500" y="2209800"/>
                </a:cubicBezTo>
                <a:lnTo>
                  <a:pt x="4445000" y="457200"/>
                </a:lnTo>
                <a:cubicBezTo>
                  <a:pt x="4470400" y="342900"/>
                  <a:pt x="4521200" y="241300"/>
                  <a:pt x="4559300" y="215900"/>
                </a:cubicBezTo>
                <a:cubicBezTo>
                  <a:pt x="4610100" y="203200"/>
                  <a:pt x="4673600" y="152400"/>
                  <a:pt x="4711700" y="114300"/>
                </a:cubicBezTo>
                <a:cubicBezTo>
                  <a:pt x="4826000" y="0"/>
                  <a:pt x="5080000" y="38100"/>
                  <a:pt x="5245100" y="190500"/>
                </a:cubicBezTo>
                <a:lnTo>
                  <a:pt x="5257800" y="215900"/>
                </a:lnTo>
                <a:cubicBezTo>
                  <a:pt x="5346700" y="292100"/>
                  <a:pt x="5410200" y="457200"/>
                  <a:pt x="5410200" y="571500"/>
                </a:cubicBezTo>
                <a:lnTo>
                  <a:pt x="5410200" y="673100"/>
                </a:lnTo>
                <a:cubicBezTo>
                  <a:pt x="5410200" y="800100"/>
                  <a:pt x="5384800" y="977900"/>
                  <a:pt x="5359400" y="1092200"/>
                </a:cubicBezTo>
                <a:lnTo>
                  <a:pt x="4216400" y="5473700"/>
                </a:lnTo>
                <a:cubicBezTo>
                  <a:pt x="4191000" y="5588000"/>
                  <a:pt x="4140200" y="5753100"/>
                  <a:pt x="4102100" y="5867400"/>
                </a:cubicBezTo>
                <a:lnTo>
                  <a:pt x="4064000" y="5930900"/>
                </a:lnTo>
                <a:cubicBezTo>
                  <a:pt x="4025900" y="6032500"/>
                  <a:pt x="3898900" y="6159500"/>
                  <a:pt x="3771900" y="6210300"/>
                </a:cubicBezTo>
                <a:lnTo>
                  <a:pt x="3670300" y="6261100"/>
                </a:lnTo>
                <a:cubicBezTo>
                  <a:pt x="3543300" y="6311900"/>
                  <a:pt x="3352800" y="6350000"/>
                  <a:pt x="3238500" y="6350000"/>
                </a:cubicBezTo>
                <a:close/>
                <a:moveTo>
                  <a:pt x="-330200" y="6362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2" name="Freeform 3662"/>
          <p:cNvSpPr/>
          <p:nvPr/>
        </p:nvSpPr>
        <p:spPr>
          <a:xfrm rot="0" flipH="0" flipV="0">
            <a:off x="27435003" y="20033767"/>
            <a:ext cx="103492" cy="88944"/>
          </a:xfrm>
          <a:custGeom>
            <a:pathLst>
              <a:path w="7137400" h="6134100">
                <a:moveTo>
                  <a:pt x="1955800" y="0"/>
                </a:moveTo>
                <a:lnTo>
                  <a:pt x="5778500" y="0"/>
                </a:lnTo>
                <a:cubicBezTo>
                  <a:pt x="6654800" y="0"/>
                  <a:pt x="7137400" y="508000"/>
                  <a:pt x="7137400" y="1422400"/>
                </a:cubicBezTo>
                <a:lnTo>
                  <a:pt x="7137400" y="1574800"/>
                </a:lnTo>
                <a:cubicBezTo>
                  <a:pt x="7137400" y="1803400"/>
                  <a:pt x="7086600" y="2171700"/>
                  <a:pt x="7023100" y="2400300"/>
                </a:cubicBezTo>
                <a:lnTo>
                  <a:pt x="6134100" y="5448300"/>
                </a:lnTo>
                <a:cubicBezTo>
                  <a:pt x="6070600" y="5664200"/>
                  <a:pt x="5969000" y="5905500"/>
                  <a:pt x="5892800" y="5969000"/>
                </a:cubicBezTo>
                <a:cubicBezTo>
                  <a:pt x="5753100" y="6121400"/>
                  <a:pt x="5524500" y="6134100"/>
                  <a:pt x="5295900" y="6007100"/>
                </a:cubicBezTo>
                <a:cubicBezTo>
                  <a:pt x="5219700" y="5956300"/>
                  <a:pt x="5143500" y="5727700"/>
                  <a:pt x="5143500" y="5499100"/>
                </a:cubicBezTo>
                <a:lnTo>
                  <a:pt x="5143500" y="5359400"/>
                </a:lnTo>
                <a:cubicBezTo>
                  <a:pt x="5143500" y="5130800"/>
                  <a:pt x="5194300" y="4749800"/>
                  <a:pt x="52451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45100" y="1054100"/>
                </a:lnTo>
                <a:cubicBezTo>
                  <a:pt x="4749800" y="1054100"/>
                  <a:pt x="4749800" y="1054100"/>
                  <a:pt x="4610100" y="1562100"/>
                </a:cubicBezTo>
                <a:lnTo>
                  <a:pt x="3568700" y="5473700"/>
                </a:lnTo>
                <a:cubicBezTo>
                  <a:pt x="3479800" y="5829300"/>
                  <a:pt x="3238500" y="6096000"/>
                  <a:pt x="3009900" y="6096000"/>
                </a:cubicBezTo>
                <a:cubicBezTo>
                  <a:pt x="2743200" y="6096000"/>
                  <a:pt x="2514600" y="5791200"/>
                  <a:pt x="2514600" y="5435600"/>
                </a:cubicBezTo>
                <a:cubicBezTo>
                  <a:pt x="2514600" y="5334000"/>
                  <a:pt x="2565400" y="5067300"/>
                  <a:pt x="2641600" y="4838700"/>
                </a:cubicBezTo>
                <a:lnTo>
                  <a:pt x="3454400" y="2044700"/>
                </a:lnTo>
                <a:cubicBezTo>
                  <a:pt x="36576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22500" y="1054100"/>
                  <a:pt x="2222500" y="1054100"/>
                  <a:pt x="2095500" y="1562100"/>
                </a:cubicBezTo>
                <a:lnTo>
                  <a:pt x="1244600" y="4889500"/>
                </a:lnTo>
                <a:cubicBezTo>
                  <a:pt x="990600" y="5854700"/>
                  <a:pt x="8382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38100" y="4864100"/>
                  <a:pt x="101600" y="4648200"/>
                </a:cubicBezTo>
                <a:lnTo>
                  <a:pt x="1016000" y="1181100"/>
                </a:lnTo>
                <a:cubicBezTo>
                  <a:pt x="1079500" y="965200"/>
                  <a:pt x="1219200" y="609600"/>
                  <a:pt x="1320800" y="406400"/>
                </a:cubicBezTo>
                <a:lnTo>
                  <a:pt x="1333500" y="368300"/>
                </a:lnTo>
                <a:cubicBezTo>
                  <a:pt x="1447800" y="165100"/>
                  <a:pt x="17145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3" name="Freeform 3663"/>
          <p:cNvSpPr/>
          <p:nvPr/>
        </p:nvSpPr>
        <p:spPr>
          <a:xfrm rot="0" flipH="0" flipV="0">
            <a:off x="27551105" y="20034135"/>
            <a:ext cx="73107" cy="88392"/>
          </a:xfrm>
          <a:custGeom>
            <a:pathLst>
              <a:path w="5041900" h="6096000">
                <a:moveTo>
                  <a:pt x="4445000" y="3568700"/>
                </a:moveTo>
                <a:lnTo>
                  <a:pt x="1460500" y="3568700"/>
                </a:lnTo>
                <a:cubicBezTo>
                  <a:pt x="1282700" y="3568700"/>
                  <a:pt x="1244600" y="3594100"/>
                  <a:pt x="1193800" y="3784600"/>
                </a:cubicBezTo>
                <a:lnTo>
                  <a:pt x="1117600" y="4038600"/>
                </a:lnTo>
                <a:cubicBezTo>
                  <a:pt x="1079500" y="4152900"/>
                  <a:pt x="1041400" y="4343400"/>
                  <a:pt x="1041400" y="4470400"/>
                </a:cubicBezTo>
                <a:lnTo>
                  <a:pt x="1041400" y="4622800"/>
                </a:lnTo>
                <a:cubicBezTo>
                  <a:pt x="1041400" y="4927600"/>
                  <a:pt x="1206500" y="5041900"/>
                  <a:pt x="1625600" y="5041900"/>
                </a:cubicBezTo>
                <a:lnTo>
                  <a:pt x="3670300" y="5041900"/>
                </a:lnTo>
                <a:cubicBezTo>
                  <a:pt x="3937000" y="5041900"/>
                  <a:pt x="4089400" y="5194300"/>
                  <a:pt x="4089400" y="5461000"/>
                </a:cubicBezTo>
                <a:lnTo>
                  <a:pt x="4089400" y="5676900"/>
                </a:lnTo>
                <a:cubicBezTo>
                  <a:pt x="4089400" y="5943600"/>
                  <a:pt x="3937000" y="6096000"/>
                  <a:pt x="3670300" y="6096000"/>
                </a:cubicBezTo>
                <a:lnTo>
                  <a:pt x="1041400" y="6096000"/>
                </a:lnTo>
                <a:cubicBezTo>
                  <a:pt x="927100" y="6096000"/>
                  <a:pt x="812800" y="6070600"/>
                  <a:pt x="787400" y="6045200"/>
                </a:cubicBezTo>
                <a:cubicBezTo>
                  <a:pt x="749300" y="6019800"/>
                  <a:pt x="660400" y="5981700"/>
                  <a:pt x="571500" y="5956300"/>
                </a:cubicBezTo>
                <a:cubicBezTo>
                  <a:pt x="482600" y="5943600"/>
                  <a:pt x="419100" y="5880100"/>
                  <a:pt x="419100" y="5803900"/>
                </a:cubicBezTo>
                <a:cubicBezTo>
                  <a:pt x="419100" y="5727700"/>
                  <a:pt x="368300" y="5676900"/>
                  <a:pt x="304800" y="5676900"/>
                </a:cubicBezTo>
                <a:cubicBezTo>
                  <a:pt x="254000" y="5676900"/>
                  <a:pt x="165100" y="5575300"/>
                  <a:pt x="114300" y="5448300"/>
                </a:cubicBezTo>
                <a:lnTo>
                  <a:pt x="88900" y="5410200"/>
                </a:lnTo>
                <a:cubicBezTo>
                  <a:pt x="381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12700" y="3911600"/>
                  <a:pt x="38100" y="3797300"/>
                </a:cubicBezTo>
                <a:lnTo>
                  <a:pt x="139700" y="3390900"/>
                </a:lnTo>
                <a:cubicBezTo>
                  <a:pt x="165100" y="3289300"/>
                  <a:pt x="215900" y="3136900"/>
                  <a:pt x="254000" y="3048000"/>
                </a:cubicBezTo>
                <a:cubicBezTo>
                  <a:pt x="292100" y="2959100"/>
                  <a:pt x="342900" y="2806700"/>
                  <a:pt x="368300" y="2692400"/>
                </a:cubicBezTo>
                <a:lnTo>
                  <a:pt x="558800" y="1917700"/>
                </a:lnTo>
                <a:cubicBezTo>
                  <a:pt x="584200" y="1816100"/>
                  <a:pt x="647700" y="1651000"/>
                  <a:pt x="698500" y="1549400"/>
                </a:cubicBezTo>
                <a:lnTo>
                  <a:pt x="1016000" y="952500"/>
                </a:lnTo>
                <a:cubicBezTo>
                  <a:pt x="1066800" y="850900"/>
                  <a:pt x="1181100" y="698500"/>
                  <a:pt x="1257300" y="622300"/>
                </a:cubicBezTo>
                <a:lnTo>
                  <a:pt x="1320800" y="571500"/>
                </a:lnTo>
                <a:cubicBezTo>
                  <a:pt x="1397000" y="482600"/>
                  <a:pt x="1562100" y="381000"/>
                  <a:pt x="1676400" y="330200"/>
                </a:cubicBezTo>
                <a:lnTo>
                  <a:pt x="2171700" y="88900"/>
                </a:lnTo>
                <a:cubicBezTo>
                  <a:pt x="2286000" y="38100"/>
                  <a:pt x="24638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40200" y="114300"/>
                </a:cubicBezTo>
                <a:lnTo>
                  <a:pt x="4216400" y="165100"/>
                </a:lnTo>
                <a:cubicBezTo>
                  <a:pt x="4305300" y="228600"/>
                  <a:pt x="4445000" y="342900"/>
                  <a:pt x="4521200" y="431800"/>
                </a:cubicBezTo>
                <a:lnTo>
                  <a:pt x="4686300" y="584200"/>
                </a:lnTo>
                <a:cubicBezTo>
                  <a:pt x="4762500" y="673100"/>
                  <a:pt x="4876800" y="838200"/>
                  <a:pt x="4927600" y="965200"/>
                </a:cubicBezTo>
                <a:lnTo>
                  <a:pt x="4940300" y="1003300"/>
                </a:lnTo>
                <a:cubicBezTo>
                  <a:pt x="4991100" y="1130300"/>
                  <a:pt x="5041900" y="1320800"/>
                  <a:pt x="5041900" y="1435100"/>
                </a:cubicBezTo>
                <a:lnTo>
                  <a:pt x="5041900" y="1993900"/>
                </a:lnTo>
                <a:cubicBezTo>
                  <a:pt x="5041900" y="2108200"/>
                  <a:pt x="5016500" y="2298700"/>
                  <a:pt x="5003800" y="2400300"/>
                </a:cubicBezTo>
                <a:lnTo>
                  <a:pt x="4889500" y="2908300"/>
                </a:lnTo>
                <a:cubicBezTo>
                  <a:pt x="4864100" y="3022600"/>
                  <a:pt x="4813300" y="3187700"/>
                  <a:pt x="4762500" y="3302000"/>
                </a:cubicBezTo>
                <a:lnTo>
                  <a:pt x="4737100" y="3378200"/>
                </a:lnTo>
                <a:cubicBezTo>
                  <a:pt x="4673600" y="3517900"/>
                  <a:pt x="4584700" y="3568700"/>
                  <a:pt x="4445000" y="3568700"/>
                </a:cubicBezTo>
                <a:close/>
                <a:moveTo>
                  <a:pt x="2108200" y="6121400"/>
                </a:moveTo>
                <a:moveTo>
                  <a:pt x="1892300" y="2527300"/>
                </a:moveTo>
                <a:lnTo>
                  <a:pt x="3619500" y="2527300"/>
                </a:lnTo>
                <a:cubicBezTo>
                  <a:pt x="3746500" y="2527300"/>
                  <a:pt x="3860800" y="2438400"/>
                  <a:pt x="3898900" y="2324100"/>
                </a:cubicBezTo>
                <a:lnTo>
                  <a:pt x="3911600" y="2298700"/>
                </a:lnTo>
                <a:cubicBezTo>
                  <a:pt x="3949700" y="2184400"/>
                  <a:pt x="3987800" y="2006600"/>
                  <a:pt x="3987800" y="1892300"/>
                </a:cubicBezTo>
                <a:lnTo>
                  <a:pt x="3987800" y="1676400"/>
                </a:lnTo>
                <a:cubicBezTo>
                  <a:pt x="3987800" y="1358900"/>
                  <a:pt x="3632200" y="1054100"/>
                  <a:pt x="3251200" y="1054100"/>
                </a:cubicBezTo>
                <a:lnTo>
                  <a:pt x="2832100" y="1054100"/>
                </a:lnTo>
                <a:cubicBezTo>
                  <a:pt x="2717800" y="1054100"/>
                  <a:pt x="2590800" y="1079500"/>
                  <a:pt x="2552700" y="1117600"/>
                </a:cubicBezTo>
                <a:cubicBezTo>
                  <a:pt x="2514600" y="1155700"/>
                  <a:pt x="2413000" y="1206500"/>
                  <a:pt x="2336800" y="1231900"/>
                </a:cubicBezTo>
                <a:cubicBezTo>
                  <a:pt x="2184400" y="1257300"/>
                  <a:pt x="2006600" y="1422400"/>
                  <a:pt x="1866900" y="1651000"/>
                </a:cubicBezTo>
                <a:cubicBezTo>
                  <a:pt x="1816100" y="1727200"/>
                  <a:pt x="1752600" y="1803400"/>
                  <a:pt x="1727200" y="1841500"/>
                </a:cubicBezTo>
                <a:cubicBezTo>
                  <a:pt x="1701800" y="1866900"/>
                  <a:pt x="1676400" y="1981200"/>
                  <a:pt x="1676400" y="2095500"/>
                </a:cubicBezTo>
                <a:lnTo>
                  <a:pt x="1676400" y="2311400"/>
                </a:lnTo>
                <a:cubicBezTo>
                  <a:pt x="1676400" y="2489200"/>
                  <a:pt x="1701800" y="2527300"/>
                  <a:pt x="1892300" y="2527300"/>
                </a:cubicBezTo>
                <a:close/>
                <a:moveTo>
                  <a:pt x="31496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4" name="Freeform 3664"/>
          <p:cNvSpPr/>
          <p:nvPr/>
        </p:nvSpPr>
        <p:spPr>
          <a:xfrm rot="0" flipH="0" flipV="0">
            <a:off x="27721655" y="20032478"/>
            <a:ext cx="67030" cy="90049"/>
          </a:xfrm>
          <a:custGeom>
            <a:pathLst>
              <a:path w="4622800" h="6210300">
                <a:moveTo>
                  <a:pt x="1371600" y="4965700"/>
                </a:moveTo>
                <a:lnTo>
                  <a:pt x="3048000" y="5130800"/>
                </a:lnTo>
                <a:cubicBezTo>
                  <a:pt x="3251200" y="5143500"/>
                  <a:pt x="3263900" y="5156200"/>
                  <a:pt x="3263900" y="5359400"/>
                </a:cubicBezTo>
                <a:lnTo>
                  <a:pt x="3263900" y="5791200"/>
                </a:lnTo>
                <a:cubicBezTo>
                  <a:pt x="3263900" y="5905500"/>
                  <a:pt x="3200400" y="6007100"/>
                  <a:pt x="3124200" y="6032500"/>
                </a:cubicBezTo>
                <a:cubicBezTo>
                  <a:pt x="3048000" y="6045200"/>
                  <a:pt x="2946400" y="6096000"/>
                  <a:pt x="2908300" y="6134100"/>
                </a:cubicBezTo>
                <a:cubicBezTo>
                  <a:pt x="2870200" y="6172200"/>
                  <a:pt x="2743200" y="6210300"/>
                  <a:pt x="2628900" y="6210300"/>
                </a:cubicBezTo>
                <a:lnTo>
                  <a:pt x="1574800" y="6210300"/>
                </a:lnTo>
                <a:cubicBezTo>
                  <a:pt x="1460500" y="6210300"/>
                  <a:pt x="1346200" y="6159500"/>
                  <a:pt x="1308100" y="6096000"/>
                </a:cubicBezTo>
                <a:cubicBezTo>
                  <a:pt x="1270000" y="6045200"/>
                  <a:pt x="1143000" y="5994400"/>
                  <a:pt x="1028700" y="5994400"/>
                </a:cubicBezTo>
                <a:lnTo>
                  <a:pt x="952500" y="5994400"/>
                </a:lnTo>
                <a:cubicBezTo>
                  <a:pt x="838200" y="5994400"/>
                  <a:pt x="711200" y="5943600"/>
                  <a:pt x="673100" y="5880100"/>
                </a:cubicBezTo>
                <a:cubicBezTo>
                  <a:pt x="635000" y="5829300"/>
                  <a:pt x="533400" y="5753100"/>
                  <a:pt x="457200" y="5727700"/>
                </a:cubicBezTo>
                <a:cubicBezTo>
                  <a:pt x="381000" y="5689600"/>
                  <a:pt x="292100" y="5651500"/>
                  <a:pt x="266700" y="5626100"/>
                </a:cubicBezTo>
                <a:cubicBezTo>
                  <a:pt x="139700" y="5499100"/>
                  <a:pt x="0" y="5016500"/>
                  <a:pt x="0" y="4686300"/>
                </a:cubicBezTo>
                <a:lnTo>
                  <a:pt x="0" y="4635500"/>
                </a:lnTo>
                <a:cubicBezTo>
                  <a:pt x="0" y="4508500"/>
                  <a:pt x="25400" y="4330700"/>
                  <a:pt x="50800" y="4216400"/>
                </a:cubicBezTo>
                <a:lnTo>
                  <a:pt x="762000" y="1511300"/>
                </a:lnTo>
                <a:cubicBezTo>
                  <a:pt x="800100" y="1397000"/>
                  <a:pt x="863600" y="1231900"/>
                  <a:pt x="914400" y="1130300"/>
                </a:cubicBezTo>
                <a:lnTo>
                  <a:pt x="1130300" y="736600"/>
                </a:lnTo>
                <a:cubicBezTo>
                  <a:pt x="1257300" y="508000"/>
                  <a:pt x="1333500" y="431800"/>
                  <a:pt x="1549400" y="368300"/>
                </a:cubicBezTo>
                <a:cubicBezTo>
                  <a:pt x="1651000" y="330200"/>
                  <a:pt x="1803400" y="254000"/>
                  <a:pt x="1892300" y="203200"/>
                </a:cubicBezTo>
                <a:cubicBezTo>
                  <a:pt x="2082800" y="88900"/>
                  <a:pt x="2400300" y="0"/>
                  <a:pt x="2679700" y="0"/>
                </a:cubicBezTo>
                <a:lnTo>
                  <a:pt x="4102100" y="0"/>
                </a:lnTo>
                <a:cubicBezTo>
                  <a:pt x="4508500" y="0"/>
                  <a:pt x="4622800" y="139700"/>
                  <a:pt x="4622800" y="584200"/>
                </a:cubicBezTo>
                <a:lnTo>
                  <a:pt x="4622800" y="635000"/>
                </a:lnTo>
                <a:cubicBezTo>
                  <a:pt x="4622800" y="901700"/>
                  <a:pt x="4470400" y="1054100"/>
                  <a:pt x="4203700" y="1054100"/>
                </a:cubicBezTo>
                <a:lnTo>
                  <a:pt x="2844800" y="1054100"/>
                </a:lnTo>
                <a:cubicBezTo>
                  <a:pt x="2730500" y="1054100"/>
                  <a:pt x="2552700" y="1079500"/>
                  <a:pt x="2451100" y="1117600"/>
                </a:cubicBezTo>
                <a:lnTo>
                  <a:pt x="2324100" y="1168400"/>
                </a:lnTo>
                <a:cubicBezTo>
                  <a:pt x="2082800" y="1244600"/>
                  <a:pt x="2006600" y="1333500"/>
                  <a:pt x="1943100" y="1574800"/>
                </a:cubicBezTo>
                <a:lnTo>
                  <a:pt x="1333500" y="3797300"/>
                </a:lnTo>
                <a:cubicBezTo>
                  <a:pt x="1308100" y="3911600"/>
                  <a:pt x="1257300" y="4000500"/>
                  <a:pt x="1219200" y="4000500"/>
                </a:cubicBezTo>
                <a:cubicBezTo>
                  <a:pt x="1181100" y="4000500"/>
                  <a:pt x="1155700" y="4089400"/>
                  <a:pt x="1155700" y="4203700"/>
                </a:cubicBezTo>
                <a:lnTo>
                  <a:pt x="1155700" y="4737100"/>
                </a:lnTo>
                <a:cubicBezTo>
                  <a:pt x="1155700" y="4940300"/>
                  <a:pt x="1155700" y="4940300"/>
                  <a:pt x="1371600" y="4965700"/>
                </a:cubicBezTo>
                <a:close/>
                <a:moveTo>
                  <a:pt x="8255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5" name="Freeform 3665"/>
          <p:cNvSpPr/>
          <p:nvPr/>
        </p:nvSpPr>
        <p:spPr>
          <a:xfrm rot="0" flipH="0" flipV="0">
            <a:off x="27791959" y="20032478"/>
            <a:ext cx="68503" cy="89865"/>
          </a:xfrm>
          <a:custGeom>
            <a:pathLst>
              <a:path w="4724400" h="6197600">
                <a:moveTo>
                  <a:pt x="2514600" y="6197600"/>
                </a:moveTo>
                <a:lnTo>
                  <a:pt x="622300" y="6197600"/>
                </a:lnTo>
                <a:cubicBezTo>
                  <a:pt x="508000" y="6197600"/>
                  <a:pt x="393700" y="6172200"/>
                  <a:pt x="368300" y="6146800"/>
                </a:cubicBezTo>
                <a:cubicBezTo>
                  <a:pt x="330200" y="6121400"/>
                  <a:pt x="241300" y="6083300"/>
                  <a:pt x="152400" y="6070600"/>
                </a:cubicBezTo>
                <a:cubicBezTo>
                  <a:pt x="63500" y="6045200"/>
                  <a:pt x="0" y="5943600"/>
                  <a:pt x="0" y="5829300"/>
                </a:cubicBezTo>
                <a:lnTo>
                  <a:pt x="0" y="5257800"/>
                </a:lnTo>
                <a:cubicBezTo>
                  <a:pt x="0" y="5143500"/>
                  <a:pt x="12700" y="4953000"/>
                  <a:pt x="38100" y="4851400"/>
                </a:cubicBezTo>
                <a:lnTo>
                  <a:pt x="139700" y="4445000"/>
                </a:lnTo>
                <a:cubicBezTo>
                  <a:pt x="165100" y="4343400"/>
                  <a:pt x="215900" y="4178300"/>
                  <a:pt x="254000" y="4102100"/>
                </a:cubicBezTo>
                <a:cubicBezTo>
                  <a:pt x="292100" y="4013200"/>
                  <a:pt x="342900" y="3848100"/>
                  <a:pt x="381000" y="3733800"/>
                </a:cubicBezTo>
                <a:lnTo>
                  <a:pt x="889000" y="1943100"/>
                </a:lnTo>
                <a:cubicBezTo>
                  <a:pt x="914400" y="1828800"/>
                  <a:pt x="939800" y="1727200"/>
                  <a:pt x="939800" y="1701800"/>
                </a:cubicBezTo>
                <a:cubicBezTo>
                  <a:pt x="939800" y="1689100"/>
                  <a:pt x="952500" y="1587500"/>
                  <a:pt x="965200" y="1485900"/>
                </a:cubicBezTo>
                <a:lnTo>
                  <a:pt x="990600" y="1181100"/>
                </a:lnTo>
                <a:cubicBezTo>
                  <a:pt x="1003300" y="1066800"/>
                  <a:pt x="1041400" y="952500"/>
                  <a:pt x="1079500" y="914400"/>
                </a:cubicBezTo>
                <a:cubicBezTo>
                  <a:pt x="1117600" y="876300"/>
                  <a:pt x="1155700" y="762000"/>
                  <a:pt x="1168400" y="647700"/>
                </a:cubicBezTo>
                <a:lnTo>
                  <a:pt x="1181100" y="558800"/>
                </a:lnTo>
                <a:cubicBezTo>
                  <a:pt x="1193800" y="457200"/>
                  <a:pt x="1270000" y="304800"/>
                  <a:pt x="1346200" y="228600"/>
                </a:cubicBezTo>
                <a:lnTo>
                  <a:pt x="1422400" y="152400"/>
                </a:lnTo>
                <a:cubicBezTo>
                  <a:pt x="1498600" y="63500"/>
                  <a:pt x="1663700" y="0"/>
                  <a:pt x="1778000" y="0"/>
                </a:cubicBezTo>
                <a:lnTo>
                  <a:pt x="1892300" y="0"/>
                </a:lnTo>
                <a:cubicBezTo>
                  <a:pt x="2006600" y="0"/>
                  <a:pt x="2095500" y="50800"/>
                  <a:pt x="2095500" y="101600"/>
                </a:cubicBezTo>
                <a:cubicBezTo>
                  <a:pt x="2095500" y="165100"/>
                  <a:pt x="2146300" y="203200"/>
                  <a:pt x="2197100" y="203200"/>
                </a:cubicBezTo>
                <a:cubicBezTo>
                  <a:pt x="2260600" y="203200"/>
                  <a:pt x="2311400" y="304800"/>
                  <a:pt x="2311400" y="419100"/>
                </a:cubicBezTo>
                <a:lnTo>
                  <a:pt x="2311400" y="838200"/>
                </a:lnTo>
                <a:cubicBezTo>
                  <a:pt x="2311400" y="952500"/>
                  <a:pt x="2286000" y="1079500"/>
                  <a:pt x="2260600" y="1104900"/>
                </a:cubicBezTo>
                <a:cubicBezTo>
                  <a:pt x="2222500" y="1130300"/>
                  <a:pt x="2184400" y="1244600"/>
                  <a:pt x="2159000" y="1346200"/>
                </a:cubicBezTo>
                <a:lnTo>
                  <a:pt x="2070100" y="1663700"/>
                </a:lnTo>
                <a:cubicBezTo>
                  <a:pt x="2044700" y="1765300"/>
                  <a:pt x="1993900" y="1892300"/>
                  <a:pt x="1955800" y="1930400"/>
                </a:cubicBezTo>
                <a:cubicBezTo>
                  <a:pt x="1917700" y="1968500"/>
                  <a:pt x="1892300" y="2095500"/>
                  <a:pt x="1892300" y="2209800"/>
                </a:cubicBezTo>
                <a:cubicBezTo>
                  <a:pt x="1892300" y="2336800"/>
                  <a:pt x="1955800" y="2425700"/>
                  <a:pt x="2095500" y="2425700"/>
                </a:cubicBezTo>
                <a:lnTo>
                  <a:pt x="3314700" y="2501900"/>
                </a:lnTo>
                <a:cubicBezTo>
                  <a:pt x="3429000" y="2501900"/>
                  <a:pt x="3606800" y="2540000"/>
                  <a:pt x="3708400" y="2565400"/>
                </a:cubicBezTo>
                <a:lnTo>
                  <a:pt x="3975100" y="2641600"/>
                </a:lnTo>
                <a:cubicBezTo>
                  <a:pt x="4076700" y="2667000"/>
                  <a:pt x="4229100" y="2755900"/>
                  <a:pt x="4305300" y="2844800"/>
                </a:cubicBezTo>
                <a:lnTo>
                  <a:pt x="4470400" y="2997200"/>
                </a:lnTo>
                <a:cubicBezTo>
                  <a:pt x="4635500" y="3175000"/>
                  <a:pt x="4724400" y="3416300"/>
                  <a:pt x="4724400" y="3733800"/>
                </a:cubicBezTo>
                <a:lnTo>
                  <a:pt x="4724400" y="4305300"/>
                </a:lnTo>
                <a:cubicBezTo>
                  <a:pt x="4724400" y="4419600"/>
                  <a:pt x="4699000" y="4597400"/>
                  <a:pt x="4660900" y="4699000"/>
                </a:cubicBezTo>
                <a:lnTo>
                  <a:pt x="4597400" y="4914900"/>
                </a:lnTo>
                <a:cubicBezTo>
                  <a:pt x="4546600" y="5080000"/>
                  <a:pt x="4318000" y="5448300"/>
                  <a:pt x="4191000" y="5575300"/>
                </a:cubicBezTo>
                <a:lnTo>
                  <a:pt x="4140200" y="5626100"/>
                </a:lnTo>
                <a:cubicBezTo>
                  <a:pt x="4051300" y="5715000"/>
                  <a:pt x="3898900" y="5803900"/>
                  <a:pt x="3784600" y="5829300"/>
                </a:cubicBezTo>
                <a:lnTo>
                  <a:pt x="2933700" y="6019800"/>
                </a:lnTo>
                <a:cubicBezTo>
                  <a:pt x="2819400" y="6045200"/>
                  <a:pt x="2730500" y="6096000"/>
                  <a:pt x="2730500" y="6134100"/>
                </a:cubicBezTo>
                <a:cubicBezTo>
                  <a:pt x="2730500" y="6172200"/>
                  <a:pt x="2628900" y="6197600"/>
                  <a:pt x="2514600" y="6197600"/>
                </a:cubicBezTo>
                <a:close/>
                <a:moveTo>
                  <a:pt x="38100" y="6235700"/>
                </a:moveTo>
                <a:moveTo>
                  <a:pt x="3251200" y="3683000"/>
                </a:moveTo>
                <a:lnTo>
                  <a:pt x="1676400" y="3683000"/>
                </a:lnTo>
                <a:cubicBezTo>
                  <a:pt x="1524000" y="3683000"/>
                  <a:pt x="1460500" y="3733800"/>
                  <a:pt x="1460500" y="3886200"/>
                </a:cubicBezTo>
                <a:lnTo>
                  <a:pt x="1460500" y="3937000"/>
                </a:lnTo>
                <a:cubicBezTo>
                  <a:pt x="1460500" y="4051300"/>
                  <a:pt x="1422400" y="4229100"/>
                  <a:pt x="1358900" y="4330700"/>
                </a:cubicBezTo>
                <a:cubicBezTo>
                  <a:pt x="1308100" y="4432300"/>
                  <a:pt x="1257300" y="4610100"/>
                  <a:pt x="1257300" y="4724400"/>
                </a:cubicBezTo>
                <a:lnTo>
                  <a:pt x="1257300" y="4838700"/>
                </a:lnTo>
                <a:cubicBezTo>
                  <a:pt x="1257300" y="5092700"/>
                  <a:pt x="1308100" y="5143500"/>
                  <a:pt x="1574800" y="5143500"/>
                </a:cubicBezTo>
                <a:lnTo>
                  <a:pt x="2387600" y="5143500"/>
                </a:lnTo>
                <a:cubicBezTo>
                  <a:pt x="2501900" y="5143500"/>
                  <a:pt x="2628900" y="5105400"/>
                  <a:pt x="2667000" y="5041900"/>
                </a:cubicBezTo>
                <a:cubicBezTo>
                  <a:pt x="2692400" y="4991100"/>
                  <a:pt x="2819400" y="4940300"/>
                  <a:pt x="2933700" y="4940300"/>
                </a:cubicBezTo>
                <a:lnTo>
                  <a:pt x="3048000" y="4940300"/>
                </a:lnTo>
                <a:cubicBezTo>
                  <a:pt x="3263900" y="4940300"/>
                  <a:pt x="3454400" y="4800600"/>
                  <a:pt x="3581400" y="4521200"/>
                </a:cubicBezTo>
                <a:lnTo>
                  <a:pt x="3594100" y="4483100"/>
                </a:lnTo>
                <a:cubicBezTo>
                  <a:pt x="3708400" y="4241800"/>
                  <a:pt x="3695700" y="3911600"/>
                  <a:pt x="3568700" y="3784600"/>
                </a:cubicBezTo>
                <a:cubicBezTo>
                  <a:pt x="3505200" y="3721100"/>
                  <a:pt x="3365500" y="3683000"/>
                  <a:pt x="3251200" y="3683000"/>
                </a:cubicBezTo>
                <a:close/>
                <a:moveTo>
                  <a:pt x="25527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6" name="Freeform 3666"/>
          <p:cNvSpPr/>
          <p:nvPr/>
        </p:nvSpPr>
        <p:spPr>
          <a:xfrm rot="0" flipH="0" flipV="0">
            <a:off x="27876629" y="20030820"/>
            <a:ext cx="84709" cy="90970"/>
          </a:xfrm>
          <a:custGeom>
            <a:pathLst>
              <a:path w="5842000" h="6273800">
                <a:moveTo>
                  <a:pt x="76200" y="5245100"/>
                </a:moveTo>
                <a:lnTo>
                  <a:pt x="863600" y="2082800"/>
                </a:lnTo>
                <a:cubicBezTo>
                  <a:pt x="901700" y="1917700"/>
                  <a:pt x="965200" y="1727200"/>
                  <a:pt x="990600" y="1638300"/>
                </a:cubicBezTo>
                <a:cubicBezTo>
                  <a:pt x="1028700" y="1562100"/>
                  <a:pt x="1079500" y="1371600"/>
                  <a:pt x="1092200" y="1219200"/>
                </a:cubicBezTo>
                <a:cubicBezTo>
                  <a:pt x="1117600" y="1079500"/>
                  <a:pt x="1193800" y="838200"/>
                  <a:pt x="1270000" y="711200"/>
                </a:cubicBezTo>
                <a:lnTo>
                  <a:pt x="1409700" y="457200"/>
                </a:lnTo>
                <a:cubicBezTo>
                  <a:pt x="1587500" y="127000"/>
                  <a:pt x="1651000" y="63500"/>
                  <a:pt x="1841500" y="63500"/>
                </a:cubicBezTo>
                <a:cubicBezTo>
                  <a:pt x="2159000" y="63500"/>
                  <a:pt x="2413000" y="355600"/>
                  <a:pt x="2413000" y="723900"/>
                </a:cubicBezTo>
                <a:cubicBezTo>
                  <a:pt x="2413000" y="762000"/>
                  <a:pt x="2387600" y="927100"/>
                  <a:pt x="2362200" y="1079500"/>
                </a:cubicBezTo>
                <a:lnTo>
                  <a:pt x="2298700" y="1422400"/>
                </a:lnTo>
                <a:cubicBezTo>
                  <a:pt x="2260600" y="1574800"/>
                  <a:pt x="2184400" y="1778000"/>
                  <a:pt x="2120900" y="1854200"/>
                </a:cubicBezTo>
                <a:cubicBezTo>
                  <a:pt x="20574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90800" y="2032000"/>
                  <a:pt x="2781300" y="1841500"/>
                  <a:pt x="29083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75300" y="266700"/>
                </a:cubicBezTo>
                <a:cubicBezTo>
                  <a:pt x="5816600" y="495300"/>
                  <a:pt x="5842000" y="723900"/>
                  <a:pt x="5651500" y="990600"/>
                </a:cubicBezTo>
                <a:cubicBezTo>
                  <a:pt x="5575300" y="1104900"/>
                  <a:pt x="5410200" y="1270000"/>
                  <a:pt x="5283200" y="1384300"/>
                </a:cubicBezTo>
                <a:lnTo>
                  <a:pt x="4292600" y="2209800"/>
                </a:lnTo>
                <a:cubicBezTo>
                  <a:pt x="4165600" y="2311400"/>
                  <a:pt x="3937000" y="2451100"/>
                  <a:pt x="3797300" y="2514600"/>
                </a:cubicBezTo>
                <a:cubicBezTo>
                  <a:pt x="3327400" y="2717800"/>
                  <a:pt x="3251200" y="2959100"/>
                  <a:pt x="3479800" y="3492500"/>
                </a:cubicBezTo>
                <a:lnTo>
                  <a:pt x="3860800" y="4381500"/>
                </a:lnTo>
                <a:cubicBezTo>
                  <a:pt x="3924300" y="4521200"/>
                  <a:pt x="4051300" y="4775200"/>
                  <a:pt x="4140200" y="4914900"/>
                </a:cubicBezTo>
                <a:lnTo>
                  <a:pt x="4254500" y="5105400"/>
                </a:lnTo>
                <a:cubicBezTo>
                  <a:pt x="4394200" y="5346700"/>
                  <a:pt x="4470400" y="5791200"/>
                  <a:pt x="4381500" y="6057900"/>
                </a:cubicBezTo>
                <a:cubicBezTo>
                  <a:pt x="4356100" y="6159500"/>
                  <a:pt x="4114800" y="6273800"/>
                  <a:pt x="3911600" y="6273800"/>
                </a:cubicBezTo>
                <a:cubicBezTo>
                  <a:pt x="3848100" y="6273800"/>
                  <a:pt x="3695700" y="6210300"/>
                  <a:pt x="3581400" y="6121400"/>
                </a:cubicBezTo>
                <a:cubicBezTo>
                  <a:pt x="3467100" y="6045200"/>
                  <a:pt x="3327400" y="5867400"/>
                  <a:pt x="3251200" y="5715000"/>
                </a:cubicBezTo>
                <a:lnTo>
                  <a:pt x="2959100" y="5067300"/>
                </a:lnTo>
                <a:cubicBezTo>
                  <a:pt x="2895600" y="4914900"/>
                  <a:pt x="2781300" y="4673600"/>
                  <a:pt x="2717800" y="4521200"/>
                </a:cubicBezTo>
                <a:lnTo>
                  <a:pt x="2501900" y="4025900"/>
                </a:lnTo>
                <a:cubicBezTo>
                  <a:pt x="2349500" y="3670300"/>
                  <a:pt x="2197100" y="3657600"/>
                  <a:pt x="1879600" y="3975100"/>
                </a:cubicBezTo>
                <a:cubicBezTo>
                  <a:pt x="1600200" y="4241800"/>
                  <a:pt x="1485900" y="4419600"/>
                  <a:pt x="1409700" y="4711700"/>
                </a:cubicBezTo>
                <a:lnTo>
                  <a:pt x="1181100" y="5626100"/>
                </a:lnTo>
                <a:cubicBezTo>
                  <a:pt x="1117600" y="5892800"/>
                  <a:pt x="7239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588000"/>
                  <a:pt x="38100" y="5410200"/>
                  <a:pt x="76200" y="5245100"/>
                </a:cubicBezTo>
                <a:close/>
                <a:moveTo>
                  <a:pt x="10160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7" name="Freeform 3667"/>
          <p:cNvSpPr/>
          <p:nvPr/>
        </p:nvSpPr>
        <p:spPr>
          <a:xfrm rot="0" flipH="0" flipV="0">
            <a:off x="27968479" y="20031005"/>
            <a:ext cx="71634" cy="90601"/>
          </a:xfrm>
          <a:custGeom>
            <a:pathLst>
              <a:path w="4940300" h="6248400">
                <a:moveTo>
                  <a:pt x="88900" y="3454400"/>
                </a:moveTo>
                <a:lnTo>
                  <a:pt x="723900" y="1435100"/>
                </a:lnTo>
                <a:cubicBezTo>
                  <a:pt x="774700" y="1270000"/>
                  <a:pt x="901700" y="1054100"/>
                  <a:pt x="1016000" y="939800"/>
                </a:cubicBezTo>
                <a:lnTo>
                  <a:pt x="1244600" y="698500"/>
                </a:lnTo>
                <a:cubicBezTo>
                  <a:pt x="1524000" y="419100"/>
                  <a:pt x="1778000" y="279400"/>
                  <a:pt x="2108200" y="228600"/>
                </a:cubicBezTo>
                <a:cubicBezTo>
                  <a:pt x="2247900" y="203200"/>
                  <a:pt x="2438400" y="152400"/>
                  <a:pt x="2527300" y="114300"/>
                </a:cubicBezTo>
                <a:cubicBezTo>
                  <a:pt x="2832100" y="0"/>
                  <a:pt x="3556000" y="50800"/>
                  <a:pt x="3835400" y="190500"/>
                </a:cubicBezTo>
                <a:lnTo>
                  <a:pt x="4241800" y="406400"/>
                </a:lnTo>
                <a:cubicBezTo>
                  <a:pt x="4699000" y="647700"/>
                  <a:pt x="4940300" y="1130300"/>
                  <a:pt x="4940300" y="1778000"/>
                </a:cubicBezTo>
                <a:lnTo>
                  <a:pt x="4940300" y="2070100"/>
                </a:lnTo>
                <a:cubicBezTo>
                  <a:pt x="4940300" y="2235200"/>
                  <a:pt x="4914900" y="2501900"/>
                  <a:pt x="4876800" y="2667000"/>
                </a:cubicBezTo>
                <a:lnTo>
                  <a:pt x="4495800" y="4191000"/>
                </a:lnTo>
                <a:cubicBezTo>
                  <a:pt x="4445000" y="4343400"/>
                  <a:pt x="4356100" y="4597400"/>
                  <a:pt x="4267200" y="4724400"/>
                </a:cubicBezTo>
                <a:lnTo>
                  <a:pt x="3975100" y="5245100"/>
                </a:lnTo>
                <a:cubicBezTo>
                  <a:pt x="3721100" y="5676900"/>
                  <a:pt x="2971800" y="6146800"/>
                  <a:pt x="2451100" y="6184900"/>
                </a:cubicBezTo>
                <a:lnTo>
                  <a:pt x="1752600" y="6235700"/>
                </a:lnTo>
                <a:cubicBezTo>
                  <a:pt x="1587500" y="6248400"/>
                  <a:pt x="1333500" y="6235700"/>
                  <a:pt x="1193800" y="6197600"/>
                </a:cubicBezTo>
                <a:lnTo>
                  <a:pt x="1066800" y="6172200"/>
                </a:lnTo>
                <a:cubicBezTo>
                  <a:pt x="927100" y="6146800"/>
                  <a:pt x="711200" y="6019800"/>
                  <a:pt x="596900" y="5905500"/>
                </a:cubicBezTo>
                <a:lnTo>
                  <a:pt x="431800" y="5740400"/>
                </a:lnTo>
                <a:cubicBezTo>
                  <a:pt x="152400" y="5461000"/>
                  <a:pt x="0" y="5105400"/>
                  <a:pt x="0" y="4737100"/>
                </a:cubicBezTo>
                <a:lnTo>
                  <a:pt x="0" y="4038600"/>
                </a:lnTo>
                <a:cubicBezTo>
                  <a:pt x="0" y="3873500"/>
                  <a:pt x="50800" y="3606800"/>
                  <a:pt x="88900" y="3454400"/>
                </a:cubicBezTo>
                <a:close/>
                <a:moveTo>
                  <a:pt x="2425700" y="6337300"/>
                </a:moveTo>
                <a:moveTo>
                  <a:pt x="1727200" y="1854200"/>
                </a:moveTo>
                <a:lnTo>
                  <a:pt x="1143000" y="3568700"/>
                </a:lnTo>
                <a:cubicBezTo>
                  <a:pt x="1092200" y="3721100"/>
                  <a:pt x="1054100" y="3975100"/>
                  <a:pt x="1054100" y="4140200"/>
                </a:cubicBezTo>
                <a:lnTo>
                  <a:pt x="1054100" y="4495800"/>
                </a:lnTo>
                <a:cubicBezTo>
                  <a:pt x="1054100" y="4876800"/>
                  <a:pt x="1295400" y="5105400"/>
                  <a:pt x="1676400" y="5105400"/>
                </a:cubicBezTo>
                <a:lnTo>
                  <a:pt x="2197100" y="5105400"/>
                </a:lnTo>
                <a:cubicBezTo>
                  <a:pt x="2540000" y="5105400"/>
                  <a:pt x="2946400" y="4851400"/>
                  <a:pt x="3149600" y="4508500"/>
                </a:cubicBezTo>
                <a:lnTo>
                  <a:pt x="3238500" y="4368800"/>
                </a:lnTo>
                <a:cubicBezTo>
                  <a:pt x="3327400" y="4229100"/>
                  <a:pt x="3416300" y="4000500"/>
                  <a:pt x="3454400" y="3835400"/>
                </a:cubicBezTo>
                <a:lnTo>
                  <a:pt x="3822700" y="2336800"/>
                </a:lnTo>
                <a:cubicBezTo>
                  <a:pt x="3975100" y="1727200"/>
                  <a:pt x="3886200" y="1422400"/>
                  <a:pt x="3505200" y="1257300"/>
                </a:cubicBezTo>
                <a:lnTo>
                  <a:pt x="3429000" y="1231900"/>
                </a:lnTo>
                <a:cubicBezTo>
                  <a:pt x="3035300" y="1054100"/>
                  <a:pt x="2882900" y="1066800"/>
                  <a:pt x="2311400" y="1346200"/>
                </a:cubicBezTo>
                <a:lnTo>
                  <a:pt x="2120900" y="1435100"/>
                </a:lnTo>
                <a:cubicBezTo>
                  <a:pt x="1955800" y="1511300"/>
                  <a:pt x="1778000" y="1689100"/>
                  <a:pt x="1727200" y="1854200"/>
                </a:cubicBezTo>
                <a:close/>
                <a:moveTo>
                  <a:pt x="40259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8" name="Freeform 3668"/>
          <p:cNvSpPr/>
          <p:nvPr/>
        </p:nvSpPr>
        <p:spPr>
          <a:xfrm rot="0" flipH="0" flipV="0">
            <a:off x="28064749" y="19995095"/>
            <a:ext cx="34804" cy="127800"/>
          </a:xfrm>
          <a:custGeom>
            <a:pathLst>
              <a:path w="2400300" h="8813800">
                <a:moveTo>
                  <a:pt x="1765300" y="419100"/>
                </a:moveTo>
                <a:lnTo>
                  <a:pt x="1765300" y="1041400"/>
                </a:lnTo>
                <a:cubicBezTo>
                  <a:pt x="1765300" y="1308100"/>
                  <a:pt x="1612900" y="1460500"/>
                  <a:pt x="1346200" y="1460500"/>
                </a:cubicBezTo>
                <a:lnTo>
                  <a:pt x="927100" y="1460500"/>
                </a:lnTo>
                <a:cubicBezTo>
                  <a:pt x="736600" y="1460500"/>
                  <a:pt x="723900" y="1447800"/>
                  <a:pt x="723900" y="1257300"/>
                </a:cubicBezTo>
                <a:lnTo>
                  <a:pt x="723900" y="622300"/>
                </a:lnTo>
                <a:cubicBezTo>
                  <a:pt x="723900" y="508000"/>
                  <a:pt x="762000" y="419100"/>
                  <a:pt x="825500" y="419100"/>
                </a:cubicBezTo>
                <a:cubicBezTo>
                  <a:pt x="889000" y="419100"/>
                  <a:pt x="927100" y="368300"/>
                  <a:pt x="927100" y="304800"/>
                </a:cubicBezTo>
                <a:cubicBezTo>
                  <a:pt x="927100" y="254000"/>
                  <a:pt x="977900" y="203200"/>
                  <a:pt x="1041400" y="203200"/>
                </a:cubicBezTo>
                <a:cubicBezTo>
                  <a:pt x="1092200" y="203200"/>
                  <a:pt x="1143000" y="152400"/>
                  <a:pt x="1143000" y="101600"/>
                </a:cubicBezTo>
                <a:cubicBezTo>
                  <a:pt x="1143000" y="38100"/>
                  <a:pt x="1231900" y="0"/>
                  <a:pt x="1346200" y="0"/>
                </a:cubicBezTo>
                <a:cubicBezTo>
                  <a:pt x="1460500" y="0"/>
                  <a:pt x="1562100" y="38100"/>
                  <a:pt x="1562100" y="101600"/>
                </a:cubicBezTo>
                <a:cubicBezTo>
                  <a:pt x="1562100" y="152400"/>
                  <a:pt x="1612900" y="203200"/>
                  <a:pt x="1663700" y="203200"/>
                </a:cubicBezTo>
                <a:cubicBezTo>
                  <a:pt x="1727200" y="203200"/>
                  <a:pt x="1765300" y="304800"/>
                  <a:pt x="1765300" y="419100"/>
                </a:cubicBezTo>
                <a:close/>
                <a:moveTo>
                  <a:pt x="7188200" y="8813800"/>
                </a:moveTo>
                <a:moveTo>
                  <a:pt x="190500" y="7366000"/>
                </a:moveTo>
                <a:lnTo>
                  <a:pt x="1219200" y="3340100"/>
                </a:lnTo>
                <a:cubicBezTo>
                  <a:pt x="1270000" y="3124200"/>
                  <a:pt x="1371600" y="2933700"/>
                  <a:pt x="1435100" y="2933700"/>
                </a:cubicBezTo>
                <a:cubicBezTo>
                  <a:pt x="1511300" y="2933700"/>
                  <a:pt x="1562100" y="2895600"/>
                  <a:pt x="1562100" y="2832100"/>
                </a:cubicBezTo>
                <a:cubicBezTo>
                  <a:pt x="1562100" y="2768600"/>
                  <a:pt x="1612900" y="2679700"/>
                  <a:pt x="1663700" y="2616200"/>
                </a:cubicBezTo>
                <a:cubicBezTo>
                  <a:pt x="1803400" y="2489200"/>
                  <a:pt x="2159000" y="2489200"/>
                  <a:pt x="2298700" y="2616200"/>
                </a:cubicBezTo>
                <a:cubicBezTo>
                  <a:pt x="2349500" y="2679700"/>
                  <a:pt x="2400300" y="2921000"/>
                  <a:pt x="2400300" y="3149600"/>
                </a:cubicBezTo>
                <a:lnTo>
                  <a:pt x="2400300" y="3568700"/>
                </a:lnTo>
                <a:cubicBezTo>
                  <a:pt x="2400300" y="3797300"/>
                  <a:pt x="2349500" y="4165600"/>
                  <a:pt x="2298700" y="4394200"/>
                </a:cubicBezTo>
                <a:lnTo>
                  <a:pt x="1295400" y="8204200"/>
                </a:lnTo>
                <a:cubicBezTo>
                  <a:pt x="1193800" y="8585200"/>
                  <a:pt x="812800" y="8813800"/>
                  <a:pt x="431800" y="8699500"/>
                </a:cubicBezTo>
                <a:cubicBezTo>
                  <a:pt x="88900" y="8597900"/>
                  <a:pt x="0" y="8102600"/>
                  <a:pt x="190500" y="7366000"/>
                </a:cubicBezTo>
                <a:close/>
                <a:moveTo>
                  <a:pt x="2413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69" name="Freeform 3669"/>
          <p:cNvSpPr/>
          <p:nvPr/>
        </p:nvSpPr>
        <p:spPr>
          <a:xfrm rot="0" flipH="0" flipV="0">
            <a:off x="28111849" y="19994911"/>
            <a:ext cx="15284" cy="21361"/>
          </a:xfrm>
          <a:custGeom>
            <a:pathLst>
              <a:path w="1054100" h="1473200">
                <a:moveTo>
                  <a:pt x="1054100" y="419100"/>
                </a:moveTo>
                <a:lnTo>
                  <a:pt x="1054100" y="1054100"/>
                </a:lnTo>
                <a:cubicBezTo>
                  <a:pt x="1054100" y="1168400"/>
                  <a:pt x="1003300" y="1257300"/>
                  <a:pt x="952500" y="1257300"/>
                </a:cubicBezTo>
                <a:cubicBezTo>
                  <a:pt x="889000" y="1257300"/>
                  <a:pt x="838200" y="1308100"/>
                  <a:pt x="838200" y="1358900"/>
                </a:cubicBezTo>
                <a:cubicBezTo>
                  <a:pt x="838200" y="1422400"/>
                  <a:pt x="749300" y="1473200"/>
                  <a:pt x="635000" y="1473200"/>
                </a:cubicBezTo>
                <a:lnTo>
                  <a:pt x="215900" y="1473200"/>
                </a:lnTo>
                <a:cubicBezTo>
                  <a:pt x="25400" y="1473200"/>
                  <a:pt x="0" y="1447800"/>
                  <a:pt x="0" y="1257300"/>
                </a:cubicBezTo>
                <a:lnTo>
                  <a:pt x="0" y="622300"/>
                </a:lnTo>
                <a:cubicBezTo>
                  <a:pt x="0" y="508000"/>
                  <a:pt x="50800" y="419100"/>
                  <a:pt x="101600" y="419100"/>
                </a:cubicBezTo>
                <a:cubicBezTo>
                  <a:pt x="165100" y="419100"/>
                  <a:pt x="215900" y="368300"/>
                  <a:pt x="215900" y="317500"/>
                </a:cubicBezTo>
                <a:cubicBezTo>
                  <a:pt x="215900" y="254000"/>
                  <a:pt x="254000" y="203200"/>
                  <a:pt x="317500" y="203200"/>
                </a:cubicBezTo>
                <a:cubicBezTo>
                  <a:pt x="368300" y="203200"/>
                  <a:pt x="419100" y="165100"/>
                  <a:pt x="419100" y="101600"/>
                </a:cubicBezTo>
                <a:cubicBezTo>
                  <a:pt x="419100" y="38100"/>
                  <a:pt x="520700" y="0"/>
                  <a:pt x="635000" y="0"/>
                </a:cubicBezTo>
                <a:cubicBezTo>
                  <a:pt x="749300" y="0"/>
                  <a:pt x="838200" y="38100"/>
                  <a:pt x="838200" y="101600"/>
                </a:cubicBezTo>
                <a:cubicBezTo>
                  <a:pt x="838200" y="165100"/>
                  <a:pt x="889000" y="203200"/>
                  <a:pt x="952500" y="203200"/>
                </a:cubicBezTo>
                <a:cubicBezTo>
                  <a:pt x="1003300" y="203200"/>
                  <a:pt x="1054100" y="304800"/>
                  <a:pt x="1054100" y="419100"/>
                </a:cubicBezTo>
                <a:close/>
                <a:moveTo>
                  <a:pt x="79883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0" name="Freeform 3670"/>
          <p:cNvSpPr/>
          <p:nvPr/>
        </p:nvSpPr>
        <p:spPr>
          <a:xfrm rot="0" flipH="0" flipV="0">
            <a:off x="28310070" y="20033030"/>
            <a:ext cx="79184" cy="89865"/>
          </a:xfrm>
          <a:custGeom>
            <a:pathLst>
              <a:path w="5461000" h="6197600">
                <a:moveTo>
                  <a:pt x="2755900" y="0"/>
                </a:moveTo>
                <a:lnTo>
                  <a:pt x="4953000" y="0"/>
                </a:lnTo>
                <a:cubicBezTo>
                  <a:pt x="5334000" y="0"/>
                  <a:pt x="5461000" y="127000"/>
                  <a:pt x="5461000" y="508000"/>
                </a:cubicBezTo>
                <a:lnTo>
                  <a:pt x="5461000" y="647700"/>
                </a:lnTo>
                <a:cubicBezTo>
                  <a:pt x="5461000" y="800100"/>
                  <a:pt x="5422900" y="1079500"/>
                  <a:pt x="5384800" y="1231900"/>
                </a:cubicBezTo>
                <a:lnTo>
                  <a:pt x="4660900" y="3987800"/>
                </a:lnTo>
                <a:cubicBezTo>
                  <a:pt x="4622800" y="4152900"/>
                  <a:pt x="4546600" y="4343400"/>
                  <a:pt x="4495800" y="4419600"/>
                </a:cubicBezTo>
                <a:cubicBezTo>
                  <a:pt x="4292600" y="4762500"/>
                  <a:pt x="4432300" y="5105400"/>
                  <a:pt x="4826000" y="5194300"/>
                </a:cubicBezTo>
                <a:cubicBezTo>
                  <a:pt x="4940300" y="5219700"/>
                  <a:pt x="5041900" y="5359400"/>
                  <a:pt x="5041900" y="5511800"/>
                </a:cubicBezTo>
                <a:cubicBezTo>
                  <a:pt x="5041900" y="5842000"/>
                  <a:pt x="4648200" y="6197600"/>
                  <a:pt x="4279900" y="6197600"/>
                </a:cubicBezTo>
                <a:cubicBezTo>
                  <a:pt x="4229100" y="6197600"/>
                  <a:pt x="4203700" y="6146800"/>
                  <a:pt x="4203700" y="6096000"/>
                </a:cubicBezTo>
                <a:cubicBezTo>
                  <a:pt x="4203700" y="6032500"/>
                  <a:pt x="4076700" y="5969000"/>
                  <a:pt x="3924300" y="5956300"/>
                </a:cubicBezTo>
                <a:lnTo>
                  <a:pt x="3886200" y="5943600"/>
                </a:lnTo>
                <a:cubicBezTo>
                  <a:pt x="3733800" y="5930900"/>
                  <a:pt x="3568700" y="5880100"/>
                  <a:pt x="3530600" y="5842000"/>
                </a:cubicBezTo>
                <a:cubicBezTo>
                  <a:pt x="3454400" y="5765800"/>
                  <a:pt x="3378200" y="5753100"/>
                  <a:pt x="3302000" y="5829300"/>
                </a:cubicBezTo>
                <a:cubicBezTo>
                  <a:pt x="3276600" y="5854700"/>
                  <a:pt x="3124200" y="5905500"/>
                  <a:pt x="2971800" y="5943600"/>
                </a:cubicBezTo>
                <a:lnTo>
                  <a:pt x="2832100" y="5981700"/>
                </a:lnTo>
                <a:cubicBezTo>
                  <a:pt x="2679700" y="6019800"/>
                  <a:pt x="2527300" y="6083300"/>
                  <a:pt x="2476500" y="6121400"/>
                </a:cubicBezTo>
                <a:cubicBezTo>
                  <a:pt x="2438400" y="6159500"/>
                  <a:pt x="2273300" y="6197600"/>
                  <a:pt x="2108200" y="6197600"/>
                </a:cubicBezTo>
                <a:lnTo>
                  <a:pt x="1549400" y="6197600"/>
                </a:lnTo>
                <a:cubicBezTo>
                  <a:pt x="1384300" y="6197600"/>
                  <a:pt x="1257300" y="6146800"/>
                  <a:pt x="1257300" y="6096000"/>
                </a:cubicBezTo>
                <a:cubicBezTo>
                  <a:pt x="1257300" y="6032500"/>
                  <a:pt x="1117600" y="5981700"/>
                  <a:pt x="952500" y="5981700"/>
                </a:cubicBezTo>
                <a:lnTo>
                  <a:pt x="927100" y="5981700"/>
                </a:lnTo>
                <a:cubicBezTo>
                  <a:pt x="762000" y="5981700"/>
                  <a:pt x="546100" y="5892800"/>
                  <a:pt x="444500" y="5778500"/>
                </a:cubicBezTo>
                <a:lnTo>
                  <a:pt x="292100" y="5613400"/>
                </a:lnTo>
                <a:cubicBezTo>
                  <a:pt x="63500" y="5359400"/>
                  <a:pt x="0" y="5168900"/>
                  <a:pt x="0" y="4800600"/>
                </a:cubicBezTo>
                <a:lnTo>
                  <a:pt x="0" y="4394200"/>
                </a:lnTo>
                <a:cubicBezTo>
                  <a:pt x="0" y="4229100"/>
                  <a:pt x="25400" y="3962400"/>
                  <a:pt x="63500" y="3810000"/>
                </a:cubicBezTo>
                <a:lnTo>
                  <a:pt x="711200" y="1397000"/>
                </a:lnTo>
                <a:cubicBezTo>
                  <a:pt x="749300" y="1231900"/>
                  <a:pt x="863600" y="1003300"/>
                  <a:pt x="965200" y="889000"/>
                </a:cubicBezTo>
                <a:lnTo>
                  <a:pt x="1244600" y="546100"/>
                </a:lnTo>
                <a:cubicBezTo>
                  <a:pt x="1536700" y="190500"/>
                  <a:pt x="2082800" y="0"/>
                  <a:pt x="2755900" y="0"/>
                </a:cubicBezTo>
                <a:close/>
                <a:moveTo>
                  <a:pt x="5803900" y="6197600"/>
                </a:moveTo>
                <a:moveTo>
                  <a:pt x="1574800" y="2222500"/>
                </a:moveTo>
                <a:lnTo>
                  <a:pt x="1117600" y="4127500"/>
                </a:lnTo>
                <a:cubicBezTo>
                  <a:pt x="1028700" y="4470400"/>
                  <a:pt x="1028700" y="4622800"/>
                  <a:pt x="1104900" y="4826000"/>
                </a:cubicBezTo>
                <a:cubicBezTo>
                  <a:pt x="1168400" y="5003800"/>
                  <a:pt x="1295400" y="5041900"/>
                  <a:pt x="1765300" y="5041900"/>
                </a:cubicBezTo>
                <a:lnTo>
                  <a:pt x="2171700" y="5041900"/>
                </a:lnTo>
                <a:cubicBezTo>
                  <a:pt x="2794000" y="5041900"/>
                  <a:pt x="2971800" y="4965700"/>
                  <a:pt x="3225800" y="4559300"/>
                </a:cubicBezTo>
                <a:lnTo>
                  <a:pt x="3340100" y="4394200"/>
                </a:lnTo>
                <a:cubicBezTo>
                  <a:pt x="3416300" y="4267200"/>
                  <a:pt x="3530600" y="4025900"/>
                  <a:pt x="3568700" y="3873500"/>
                </a:cubicBezTo>
                <a:lnTo>
                  <a:pt x="4114800" y="1854200"/>
                </a:lnTo>
                <a:cubicBezTo>
                  <a:pt x="4165600" y="1701800"/>
                  <a:pt x="4203700" y="1447800"/>
                  <a:pt x="4203700" y="1308100"/>
                </a:cubicBezTo>
                <a:cubicBezTo>
                  <a:pt x="4203700" y="1168400"/>
                  <a:pt x="4064000" y="1041400"/>
                  <a:pt x="3898900" y="1041400"/>
                </a:cubicBezTo>
                <a:lnTo>
                  <a:pt x="2870200" y="1041400"/>
                </a:lnTo>
                <a:cubicBezTo>
                  <a:pt x="2324100" y="1041400"/>
                  <a:pt x="2171700" y="1117600"/>
                  <a:pt x="1905000" y="1524000"/>
                </a:cubicBezTo>
                <a:lnTo>
                  <a:pt x="1803400" y="1701800"/>
                </a:lnTo>
                <a:cubicBezTo>
                  <a:pt x="1714500" y="1828800"/>
                  <a:pt x="1612900" y="2070100"/>
                  <a:pt x="1574800" y="2222500"/>
                </a:cubicBezTo>
                <a:close/>
                <a:moveTo>
                  <a:pt x="3581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1" name="Freeform 3671"/>
          <p:cNvSpPr/>
          <p:nvPr/>
        </p:nvSpPr>
        <p:spPr>
          <a:xfrm rot="0" flipH="0" flipV="0">
            <a:off x="28406560" y="19994911"/>
            <a:ext cx="107727" cy="143268"/>
          </a:xfrm>
          <a:custGeom>
            <a:pathLst>
              <a:path w="7429500" h="9880600">
                <a:moveTo>
                  <a:pt x="2387600" y="0"/>
                </a:moveTo>
                <a:lnTo>
                  <a:pt x="5321300" y="0"/>
                </a:lnTo>
                <a:cubicBezTo>
                  <a:pt x="5549900" y="0"/>
                  <a:pt x="5842000" y="101600"/>
                  <a:pt x="5956300" y="215900"/>
                </a:cubicBezTo>
                <a:cubicBezTo>
                  <a:pt x="6184900" y="444500"/>
                  <a:pt x="6235700" y="774700"/>
                  <a:pt x="6057900" y="952500"/>
                </a:cubicBezTo>
                <a:cubicBezTo>
                  <a:pt x="6007100" y="1003300"/>
                  <a:pt x="5765800" y="1054100"/>
                  <a:pt x="5537200" y="1054100"/>
                </a:cubicBezTo>
                <a:lnTo>
                  <a:pt x="3644900" y="1054100"/>
                </a:lnTo>
                <a:cubicBezTo>
                  <a:pt x="3175000" y="1054100"/>
                  <a:pt x="3098800" y="1193800"/>
                  <a:pt x="3454400" y="1409700"/>
                </a:cubicBezTo>
                <a:cubicBezTo>
                  <a:pt x="3581400" y="1485900"/>
                  <a:pt x="3784600" y="1714500"/>
                  <a:pt x="3898900" y="1892300"/>
                </a:cubicBezTo>
                <a:lnTo>
                  <a:pt x="4902200" y="3556000"/>
                </a:lnTo>
                <a:cubicBezTo>
                  <a:pt x="5016500" y="3733800"/>
                  <a:pt x="5118100" y="4089400"/>
                  <a:pt x="5118100" y="4318000"/>
                </a:cubicBezTo>
                <a:lnTo>
                  <a:pt x="5118100" y="4419600"/>
                </a:lnTo>
                <a:cubicBezTo>
                  <a:pt x="5118100" y="4648200"/>
                  <a:pt x="5067300" y="5016500"/>
                  <a:pt x="5003800" y="5232400"/>
                </a:cubicBezTo>
                <a:lnTo>
                  <a:pt x="4610100" y="6705600"/>
                </a:lnTo>
                <a:cubicBezTo>
                  <a:pt x="4559300" y="6921500"/>
                  <a:pt x="4419600" y="7264400"/>
                  <a:pt x="4305300" y="7454900"/>
                </a:cubicBezTo>
                <a:lnTo>
                  <a:pt x="4089400" y="7810500"/>
                </a:lnTo>
                <a:cubicBezTo>
                  <a:pt x="3683000" y="8509000"/>
                  <a:pt x="2997200" y="8826500"/>
                  <a:pt x="1905000" y="8826500"/>
                </a:cubicBezTo>
                <a:lnTo>
                  <a:pt x="1752600" y="8826500"/>
                </a:lnTo>
                <a:cubicBezTo>
                  <a:pt x="1524000" y="8826500"/>
                  <a:pt x="1168400" y="8763000"/>
                  <a:pt x="965200" y="8674100"/>
                </a:cubicBezTo>
                <a:lnTo>
                  <a:pt x="889000" y="8648700"/>
                </a:lnTo>
                <a:cubicBezTo>
                  <a:pt x="685800" y="8559800"/>
                  <a:pt x="431800" y="8280400"/>
                  <a:pt x="330200" y="8039100"/>
                </a:cubicBezTo>
                <a:lnTo>
                  <a:pt x="266700" y="7874000"/>
                </a:lnTo>
                <a:cubicBezTo>
                  <a:pt x="38100" y="7353300"/>
                  <a:pt x="0" y="6553200"/>
                  <a:pt x="177800" y="5905500"/>
                </a:cubicBezTo>
                <a:lnTo>
                  <a:pt x="571500" y="4445000"/>
                </a:lnTo>
                <a:cubicBezTo>
                  <a:pt x="838200" y="3416300"/>
                  <a:pt x="1574800" y="2730500"/>
                  <a:pt x="2413000" y="2730500"/>
                </a:cubicBezTo>
                <a:cubicBezTo>
                  <a:pt x="2819400" y="2730500"/>
                  <a:pt x="2908300" y="2501900"/>
                  <a:pt x="2641600" y="2032000"/>
                </a:cubicBezTo>
                <a:cubicBezTo>
                  <a:pt x="2552700" y="1879600"/>
                  <a:pt x="2362200" y="1676400"/>
                  <a:pt x="2209800" y="1574800"/>
                </a:cubicBezTo>
                <a:cubicBezTo>
                  <a:pt x="1879600" y="1371600"/>
                  <a:pt x="1752600" y="1117600"/>
                  <a:pt x="1752600" y="609600"/>
                </a:cubicBezTo>
                <a:cubicBezTo>
                  <a:pt x="1752600" y="101600"/>
                  <a:pt x="1854200" y="0"/>
                  <a:pt x="2387600" y="0"/>
                </a:cubicBezTo>
                <a:close/>
                <a:moveTo>
                  <a:pt x="8407400" y="8826500"/>
                </a:moveTo>
                <a:moveTo>
                  <a:pt x="7429500" y="3048000"/>
                </a:moveTo>
                <a:lnTo>
                  <a:pt x="7429500" y="5257800"/>
                </a:lnTo>
                <a:cubicBezTo>
                  <a:pt x="7429500" y="5486400"/>
                  <a:pt x="7378700" y="5867400"/>
                  <a:pt x="7327900" y="6083300"/>
                </a:cubicBezTo>
                <a:lnTo>
                  <a:pt x="6997700" y="7378700"/>
                </a:lnTo>
                <a:cubicBezTo>
                  <a:pt x="6934200" y="7594600"/>
                  <a:pt x="7010400" y="7785100"/>
                  <a:pt x="7162800" y="7785100"/>
                </a:cubicBezTo>
                <a:cubicBezTo>
                  <a:pt x="7302500" y="7785100"/>
                  <a:pt x="7429500" y="7975600"/>
                  <a:pt x="7429500" y="8204200"/>
                </a:cubicBezTo>
                <a:lnTo>
                  <a:pt x="7429500" y="8407400"/>
                </a:lnTo>
                <a:cubicBezTo>
                  <a:pt x="7429500" y="8648700"/>
                  <a:pt x="7239000" y="8826500"/>
                  <a:pt x="7010400" y="8826500"/>
                </a:cubicBezTo>
                <a:cubicBezTo>
                  <a:pt x="6477000" y="8826500"/>
                  <a:pt x="6375400" y="8940800"/>
                  <a:pt x="6375400" y="9461500"/>
                </a:cubicBezTo>
                <a:cubicBezTo>
                  <a:pt x="6375400" y="9690100"/>
                  <a:pt x="6184900" y="9880600"/>
                  <a:pt x="5956300" y="9880600"/>
                </a:cubicBezTo>
                <a:lnTo>
                  <a:pt x="5638800" y="9880600"/>
                </a:lnTo>
                <a:cubicBezTo>
                  <a:pt x="5410200" y="9880600"/>
                  <a:pt x="5219700" y="9829800"/>
                  <a:pt x="5219700" y="9779000"/>
                </a:cubicBezTo>
                <a:cubicBezTo>
                  <a:pt x="5219700" y="9715500"/>
                  <a:pt x="5270500" y="9486900"/>
                  <a:pt x="5321300" y="9258300"/>
                </a:cubicBezTo>
                <a:lnTo>
                  <a:pt x="6718300" y="3543300"/>
                </a:lnTo>
                <a:cubicBezTo>
                  <a:pt x="6832600" y="3060700"/>
                  <a:pt x="7112000" y="2628900"/>
                  <a:pt x="7289800" y="2628900"/>
                </a:cubicBezTo>
                <a:cubicBezTo>
                  <a:pt x="7366000" y="2628900"/>
                  <a:pt x="7429500" y="2819400"/>
                  <a:pt x="7429500" y="3048000"/>
                </a:cubicBezTo>
                <a:close/>
                <a:moveTo>
                  <a:pt x="5359400" y="8826500"/>
                </a:moveTo>
                <a:moveTo>
                  <a:pt x="1422400" y="5283200"/>
                </a:moveTo>
                <a:lnTo>
                  <a:pt x="1219200" y="6121400"/>
                </a:lnTo>
                <a:cubicBezTo>
                  <a:pt x="1168400" y="6337300"/>
                  <a:pt x="1117600" y="6705600"/>
                  <a:pt x="1117600" y="6934200"/>
                </a:cubicBezTo>
                <a:cubicBezTo>
                  <a:pt x="1117600" y="7467600"/>
                  <a:pt x="1473200" y="7785100"/>
                  <a:pt x="2044700" y="7785100"/>
                </a:cubicBezTo>
                <a:cubicBezTo>
                  <a:pt x="2578100" y="7785100"/>
                  <a:pt x="3492500" y="7010400"/>
                  <a:pt x="3632200" y="6451600"/>
                </a:cubicBezTo>
                <a:lnTo>
                  <a:pt x="3975100" y="5016500"/>
                </a:lnTo>
                <a:cubicBezTo>
                  <a:pt x="4152900" y="4241800"/>
                  <a:pt x="3987800" y="3708400"/>
                  <a:pt x="3517900" y="3632200"/>
                </a:cubicBezTo>
                <a:cubicBezTo>
                  <a:pt x="2794000" y="3492500"/>
                  <a:pt x="1968500" y="3848100"/>
                  <a:pt x="1727200" y="4394200"/>
                </a:cubicBezTo>
                <a:lnTo>
                  <a:pt x="1676400" y="4508500"/>
                </a:lnTo>
                <a:cubicBezTo>
                  <a:pt x="1587500" y="4711700"/>
                  <a:pt x="1473200" y="5067300"/>
                  <a:pt x="1422400" y="5283200"/>
                </a:cubicBezTo>
                <a:close/>
                <a:moveTo>
                  <a:pt x="31242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2" name="Freeform 3672"/>
          <p:cNvSpPr/>
          <p:nvPr/>
        </p:nvSpPr>
        <p:spPr>
          <a:xfrm rot="0" flipH="0" flipV="0">
            <a:off x="28580607" y="20030636"/>
            <a:ext cx="78447" cy="92075"/>
          </a:xfrm>
          <a:custGeom>
            <a:pathLst>
              <a:path w="5410200" h="6350000">
                <a:moveTo>
                  <a:pt x="3238500" y="6350000"/>
                </a:moveTo>
                <a:lnTo>
                  <a:pt x="1524000" y="6350000"/>
                </a:lnTo>
                <a:cubicBezTo>
                  <a:pt x="1409700" y="6350000"/>
                  <a:pt x="1282700" y="6324600"/>
                  <a:pt x="1257300" y="6299200"/>
                </a:cubicBezTo>
                <a:cubicBezTo>
                  <a:pt x="1231900" y="6273800"/>
                  <a:pt x="1117600" y="6235700"/>
                  <a:pt x="1016000" y="6235700"/>
                </a:cubicBezTo>
                <a:lnTo>
                  <a:pt x="927100" y="6223000"/>
                </a:lnTo>
                <a:cubicBezTo>
                  <a:pt x="825500" y="6210300"/>
                  <a:pt x="673100" y="6134100"/>
                  <a:pt x="584200" y="6057900"/>
                </a:cubicBezTo>
                <a:lnTo>
                  <a:pt x="406400" y="5867400"/>
                </a:lnTo>
                <a:cubicBezTo>
                  <a:pt x="330200" y="5791200"/>
                  <a:pt x="215900" y="5626100"/>
                  <a:pt x="165100" y="5499100"/>
                </a:cubicBezTo>
                <a:lnTo>
                  <a:pt x="152400" y="5461000"/>
                </a:lnTo>
                <a:cubicBezTo>
                  <a:pt x="38100" y="5194300"/>
                  <a:pt x="0" y="4483100"/>
                  <a:pt x="88900" y="4051300"/>
                </a:cubicBezTo>
                <a:lnTo>
                  <a:pt x="203200" y="3441700"/>
                </a:lnTo>
                <a:cubicBezTo>
                  <a:pt x="228600" y="3340100"/>
                  <a:pt x="279400" y="3175000"/>
                  <a:pt x="317500" y="3098800"/>
                </a:cubicBezTo>
                <a:cubicBezTo>
                  <a:pt x="342900" y="3009900"/>
                  <a:pt x="406400" y="2844800"/>
                  <a:pt x="431800" y="2743200"/>
                </a:cubicBezTo>
                <a:lnTo>
                  <a:pt x="1016000" y="469900"/>
                </a:lnTo>
                <a:cubicBezTo>
                  <a:pt x="1041400" y="355600"/>
                  <a:pt x="1104900" y="254000"/>
                  <a:pt x="1168400" y="228600"/>
                </a:cubicBezTo>
                <a:cubicBezTo>
                  <a:pt x="1231900" y="203200"/>
                  <a:pt x="1308100" y="152400"/>
                  <a:pt x="1346200" y="114300"/>
                </a:cubicBezTo>
                <a:cubicBezTo>
                  <a:pt x="1460500" y="0"/>
                  <a:pt x="1727200" y="38100"/>
                  <a:pt x="1879600" y="190500"/>
                </a:cubicBezTo>
                <a:lnTo>
                  <a:pt x="1892300" y="215900"/>
                </a:lnTo>
                <a:cubicBezTo>
                  <a:pt x="2070100" y="381000"/>
                  <a:pt x="2108200" y="660400"/>
                  <a:pt x="1993900" y="1092200"/>
                </a:cubicBezTo>
                <a:lnTo>
                  <a:pt x="1282700" y="4051300"/>
                </a:lnTo>
                <a:cubicBezTo>
                  <a:pt x="1257300" y="4165600"/>
                  <a:pt x="1206500" y="4254500"/>
                  <a:pt x="1168400" y="4254500"/>
                </a:cubicBezTo>
                <a:cubicBezTo>
                  <a:pt x="1130300" y="4254500"/>
                  <a:pt x="1104900" y="4343400"/>
                  <a:pt x="1104900" y="4457700"/>
                </a:cubicBezTo>
                <a:lnTo>
                  <a:pt x="1104900" y="4775200"/>
                </a:lnTo>
                <a:cubicBezTo>
                  <a:pt x="1104900" y="5029200"/>
                  <a:pt x="1143000" y="5080000"/>
                  <a:pt x="1384300" y="5143500"/>
                </a:cubicBezTo>
                <a:cubicBezTo>
                  <a:pt x="1485900" y="5168900"/>
                  <a:pt x="1663700" y="5194300"/>
                  <a:pt x="1778000" y="5194300"/>
                </a:cubicBezTo>
                <a:lnTo>
                  <a:pt x="2882900" y="5194300"/>
                </a:lnTo>
                <a:cubicBezTo>
                  <a:pt x="3136900" y="5194300"/>
                  <a:pt x="3175000" y="5168900"/>
                  <a:pt x="3302000" y="4864100"/>
                </a:cubicBezTo>
                <a:lnTo>
                  <a:pt x="3314700" y="4813300"/>
                </a:lnTo>
                <a:cubicBezTo>
                  <a:pt x="3378200" y="4686300"/>
                  <a:pt x="3441700" y="4483100"/>
                  <a:pt x="3454400" y="4356100"/>
                </a:cubicBezTo>
                <a:lnTo>
                  <a:pt x="3479800" y="4216400"/>
                </a:lnTo>
                <a:cubicBezTo>
                  <a:pt x="3505200" y="4089400"/>
                  <a:pt x="3517900" y="3949700"/>
                  <a:pt x="3517900" y="3911600"/>
                </a:cubicBezTo>
                <a:cubicBezTo>
                  <a:pt x="3517900" y="3873500"/>
                  <a:pt x="3530600" y="3746500"/>
                  <a:pt x="3543300" y="3644900"/>
                </a:cubicBezTo>
                <a:lnTo>
                  <a:pt x="3581400" y="3441700"/>
                </a:lnTo>
                <a:cubicBezTo>
                  <a:pt x="3594100" y="3340100"/>
                  <a:pt x="3644900" y="3162300"/>
                  <a:pt x="3695700" y="3048000"/>
                </a:cubicBezTo>
                <a:lnTo>
                  <a:pt x="3860800" y="2616200"/>
                </a:lnTo>
                <a:cubicBezTo>
                  <a:pt x="3911600" y="2514600"/>
                  <a:pt x="3975100" y="2324100"/>
                  <a:pt x="4000500" y="2209800"/>
                </a:cubicBezTo>
                <a:lnTo>
                  <a:pt x="4445000" y="457200"/>
                </a:lnTo>
                <a:cubicBezTo>
                  <a:pt x="4470400" y="342900"/>
                  <a:pt x="4521200" y="241300"/>
                  <a:pt x="4559300" y="215900"/>
                </a:cubicBezTo>
                <a:cubicBezTo>
                  <a:pt x="4610100" y="203200"/>
                  <a:pt x="4673600" y="152400"/>
                  <a:pt x="4711700" y="114300"/>
                </a:cubicBezTo>
                <a:cubicBezTo>
                  <a:pt x="4826000" y="0"/>
                  <a:pt x="5080000" y="38100"/>
                  <a:pt x="5245100" y="190500"/>
                </a:cubicBezTo>
                <a:lnTo>
                  <a:pt x="5257800" y="215900"/>
                </a:lnTo>
                <a:cubicBezTo>
                  <a:pt x="5346700" y="292100"/>
                  <a:pt x="5410200" y="457200"/>
                  <a:pt x="5410200" y="571500"/>
                </a:cubicBezTo>
                <a:lnTo>
                  <a:pt x="5410200" y="673100"/>
                </a:lnTo>
                <a:cubicBezTo>
                  <a:pt x="5410200" y="800100"/>
                  <a:pt x="5384800" y="977900"/>
                  <a:pt x="5359400" y="1092200"/>
                </a:cubicBezTo>
                <a:lnTo>
                  <a:pt x="4216400" y="5473700"/>
                </a:lnTo>
                <a:cubicBezTo>
                  <a:pt x="4191000" y="5588000"/>
                  <a:pt x="4140200" y="5753100"/>
                  <a:pt x="4102100" y="5867400"/>
                </a:cubicBezTo>
                <a:lnTo>
                  <a:pt x="4064000" y="5930900"/>
                </a:lnTo>
                <a:cubicBezTo>
                  <a:pt x="4025900" y="6032500"/>
                  <a:pt x="3898900" y="6159500"/>
                  <a:pt x="3771900" y="6210300"/>
                </a:cubicBezTo>
                <a:lnTo>
                  <a:pt x="3670300" y="6261100"/>
                </a:lnTo>
                <a:cubicBezTo>
                  <a:pt x="3543300" y="6311900"/>
                  <a:pt x="3352800" y="6350000"/>
                  <a:pt x="3238500" y="6350000"/>
                </a:cubicBezTo>
                <a:close/>
                <a:moveTo>
                  <a:pt x="-330200" y="6362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3" name="Freeform 3673"/>
          <p:cNvSpPr/>
          <p:nvPr/>
        </p:nvSpPr>
        <p:spPr>
          <a:xfrm rot="0" flipH="0" flipV="0">
            <a:off x="28660100" y="20030820"/>
            <a:ext cx="84709" cy="90970"/>
          </a:xfrm>
          <a:custGeom>
            <a:pathLst>
              <a:path w="5842000" h="6273800">
                <a:moveTo>
                  <a:pt x="76200" y="5245100"/>
                </a:moveTo>
                <a:lnTo>
                  <a:pt x="863600" y="2082800"/>
                </a:lnTo>
                <a:cubicBezTo>
                  <a:pt x="901700" y="1917700"/>
                  <a:pt x="965200" y="1727200"/>
                  <a:pt x="990600" y="1638300"/>
                </a:cubicBezTo>
                <a:cubicBezTo>
                  <a:pt x="1028700" y="1562100"/>
                  <a:pt x="1079500" y="1371600"/>
                  <a:pt x="1092200" y="1219200"/>
                </a:cubicBezTo>
                <a:cubicBezTo>
                  <a:pt x="1117600" y="1079500"/>
                  <a:pt x="1193800" y="838200"/>
                  <a:pt x="1270000" y="711200"/>
                </a:cubicBezTo>
                <a:lnTo>
                  <a:pt x="1409700" y="457200"/>
                </a:lnTo>
                <a:cubicBezTo>
                  <a:pt x="1587500" y="127000"/>
                  <a:pt x="1651000" y="63500"/>
                  <a:pt x="1841500" y="63500"/>
                </a:cubicBezTo>
                <a:cubicBezTo>
                  <a:pt x="2159000" y="63500"/>
                  <a:pt x="2413000" y="355600"/>
                  <a:pt x="2413000" y="723900"/>
                </a:cubicBezTo>
                <a:cubicBezTo>
                  <a:pt x="2413000" y="762000"/>
                  <a:pt x="2387600" y="927100"/>
                  <a:pt x="2362200" y="1079500"/>
                </a:cubicBezTo>
                <a:lnTo>
                  <a:pt x="2298700" y="1422400"/>
                </a:lnTo>
                <a:cubicBezTo>
                  <a:pt x="2260600" y="1574800"/>
                  <a:pt x="2184400" y="1778000"/>
                  <a:pt x="2120900" y="1854200"/>
                </a:cubicBezTo>
                <a:cubicBezTo>
                  <a:pt x="20574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90800" y="2032000"/>
                  <a:pt x="2781300" y="1841500"/>
                  <a:pt x="29083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75300" y="266700"/>
                </a:cubicBezTo>
                <a:cubicBezTo>
                  <a:pt x="5816600" y="495300"/>
                  <a:pt x="5842000" y="723900"/>
                  <a:pt x="5651500" y="990600"/>
                </a:cubicBezTo>
                <a:cubicBezTo>
                  <a:pt x="5575300" y="1104900"/>
                  <a:pt x="5410200" y="1270000"/>
                  <a:pt x="5283200" y="1384300"/>
                </a:cubicBezTo>
                <a:lnTo>
                  <a:pt x="4292600" y="2209800"/>
                </a:lnTo>
                <a:cubicBezTo>
                  <a:pt x="4165600" y="2311400"/>
                  <a:pt x="3937000" y="2451100"/>
                  <a:pt x="3797300" y="2514600"/>
                </a:cubicBezTo>
                <a:cubicBezTo>
                  <a:pt x="3327400" y="2717800"/>
                  <a:pt x="3251200" y="2959100"/>
                  <a:pt x="3479800" y="3492500"/>
                </a:cubicBezTo>
                <a:lnTo>
                  <a:pt x="3860800" y="4381500"/>
                </a:lnTo>
                <a:cubicBezTo>
                  <a:pt x="3924300" y="4521200"/>
                  <a:pt x="4051300" y="4775200"/>
                  <a:pt x="4140200" y="4914900"/>
                </a:cubicBezTo>
                <a:lnTo>
                  <a:pt x="4254500" y="5105400"/>
                </a:lnTo>
                <a:cubicBezTo>
                  <a:pt x="4394200" y="5346700"/>
                  <a:pt x="4470400" y="5791200"/>
                  <a:pt x="4381500" y="6057900"/>
                </a:cubicBezTo>
                <a:cubicBezTo>
                  <a:pt x="4356100" y="6159500"/>
                  <a:pt x="4114800" y="6273800"/>
                  <a:pt x="3911600" y="6273800"/>
                </a:cubicBezTo>
                <a:cubicBezTo>
                  <a:pt x="3848100" y="6273800"/>
                  <a:pt x="3695700" y="6210300"/>
                  <a:pt x="3581400" y="6121400"/>
                </a:cubicBezTo>
                <a:cubicBezTo>
                  <a:pt x="3467100" y="6045200"/>
                  <a:pt x="3327400" y="5867400"/>
                  <a:pt x="3251200" y="5715000"/>
                </a:cubicBezTo>
                <a:lnTo>
                  <a:pt x="2959100" y="5067300"/>
                </a:lnTo>
                <a:cubicBezTo>
                  <a:pt x="2895600" y="4914900"/>
                  <a:pt x="2781300" y="4673600"/>
                  <a:pt x="2717800" y="4521200"/>
                </a:cubicBezTo>
                <a:lnTo>
                  <a:pt x="2501900" y="4025900"/>
                </a:lnTo>
                <a:cubicBezTo>
                  <a:pt x="2349500" y="3670300"/>
                  <a:pt x="2197100" y="3657600"/>
                  <a:pt x="1879600" y="3975100"/>
                </a:cubicBezTo>
                <a:cubicBezTo>
                  <a:pt x="1600200" y="4241800"/>
                  <a:pt x="1485900" y="4419600"/>
                  <a:pt x="1409700" y="4711700"/>
                </a:cubicBezTo>
                <a:lnTo>
                  <a:pt x="1181100" y="5626100"/>
                </a:lnTo>
                <a:cubicBezTo>
                  <a:pt x="1117600" y="5892800"/>
                  <a:pt x="7239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588000"/>
                  <a:pt x="38100" y="5410200"/>
                  <a:pt x="76200" y="5245100"/>
                </a:cubicBezTo>
                <a:close/>
                <a:moveTo>
                  <a:pt x="10160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4" name="Freeform 3674"/>
          <p:cNvSpPr/>
          <p:nvPr/>
        </p:nvSpPr>
        <p:spPr>
          <a:xfrm rot="0" flipH="0" flipV="0">
            <a:off x="28749726" y="20030636"/>
            <a:ext cx="78447" cy="92075"/>
          </a:xfrm>
          <a:custGeom>
            <a:pathLst>
              <a:path w="5410200" h="6350000">
                <a:moveTo>
                  <a:pt x="3238500" y="6350000"/>
                </a:moveTo>
                <a:lnTo>
                  <a:pt x="1524000" y="6350000"/>
                </a:lnTo>
                <a:cubicBezTo>
                  <a:pt x="1409700" y="6350000"/>
                  <a:pt x="1282700" y="6324600"/>
                  <a:pt x="1257300" y="6299200"/>
                </a:cubicBezTo>
                <a:cubicBezTo>
                  <a:pt x="1231900" y="6273800"/>
                  <a:pt x="1117600" y="6235700"/>
                  <a:pt x="1016000" y="6235700"/>
                </a:cubicBezTo>
                <a:lnTo>
                  <a:pt x="927100" y="6223000"/>
                </a:lnTo>
                <a:cubicBezTo>
                  <a:pt x="825500" y="6210300"/>
                  <a:pt x="673100" y="6134100"/>
                  <a:pt x="584200" y="6057900"/>
                </a:cubicBezTo>
                <a:lnTo>
                  <a:pt x="406400" y="5867400"/>
                </a:lnTo>
                <a:cubicBezTo>
                  <a:pt x="330200" y="5791200"/>
                  <a:pt x="215900" y="5626100"/>
                  <a:pt x="165100" y="5499100"/>
                </a:cubicBezTo>
                <a:lnTo>
                  <a:pt x="152400" y="5461000"/>
                </a:lnTo>
                <a:cubicBezTo>
                  <a:pt x="38100" y="5194300"/>
                  <a:pt x="0" y="4483100"/>
                  <a:pt x="88900" y="4051300"/>
                </a:cubicBezTo>
                <a:lnTo>
                  <a:pt x="203200" y="3441700"/>
                </a:lnTo>
                <a:cubicBezTo>
                  <a:pt x="228600" y="3340100"/>
                  <a:pt x="279400" y="3175000"/>
                  <a:pt x="317500" y="3098800"/>
                </a:cubicBezTo>
                <a:cubicBezTo>
                  <a:pt x="342900" y="3009900"/>
                  <a:pt x="406400" y="2844800"/>
                  <a:pt x="431800" y="2743200"/>
                </a:cubicBezTo>
                <a:lnTo>
                  <a:pt x="1016000" y="469900"/>
                </a:lnTo>
                <a:cubicBezTo>
                  <a:pt x="1041400" y="355600"/>
                  <a:pt x="1104900" y="254000"/>
                  <a:pt x="1168400" y="228600"/>
                </a:cubicBezTo>
                <a:cubicBezTo>
                  <a:pt x="1231900" y="203200"/>
                  <a:pt x="1308100" y="152400"/>
                  <a:pt x="1346200" y="114300"/>
                </a:cubicBezTo>
                <a:cubicBezTo>
                  <a:pt x="1460500" y="0"/>
                  <a:pt x="1727200" y="38100"/>
                  <a:pt x="1879600" y="190500"/>
                </a:cubicBezTo>
                <a:lnTo>
                  <a:pt x="1892300" y="215900"/>
                </a:lnTo>
                <a:cubicBezTo>
                  <a:pt x="2070100" y="381000"/>
                  <a:pt x="2108200" y="660400"/>
                  <a:pt x="1993900" y="1092200"/>
                </a:cubicBezTo>
                <a:lnTo>
                  <a:pt x="1282700" y="4051300"/>
                </a:lnTo>
                <a:cubicBezTo>
                  <a:pt x="1257300" y="4165600"/>
                  <a:pt x="1206500" y="4254500"/>
                  <a:pt x="1168400" y="4254500"/>
                </a:cubicBezTo>
                <a:cubicBezTo>
                  <a:pt x="1130300" y="4254500"/>
                  <a:pt x="1104900" y="4343400"/>
                  <a:pt x="1104900" y="4457700"/>
                </a:cubicBezTo>
                <a:lnTo>
                  <a:pt x="1104900" y="4775200"/>
                </a:lnTo>
                <a:cubicBezTo>
                  <a:pt x="1104900" y="5029200"/>
                  <a:pt x="1143000" y="5080000"/>
                  <a:pt x="1384300" y="5143500"/>
                </a:cubicBezTo>
                <a:cubicBezTo>
                  <a:pt x="1485900" y="5168900"/>
                  <a:pt x="1663700" y="5194300"/>
                  <a:pt x="1778000" y="5194300"/>
                </a:cubicBezTo>
                <a:lnTo>
                  <a:pt x="2882900" y="5194300"/>
                </a:lnTo>
                <a:cubicBezTo>
                  <a:pt x="3136900" y="5194300"/>
                  <a:pt x="3175000" y="5168900"/>
                  <a:pt x="3302000" y="4864100"/>
                </a:cubicBezTo>
                <a:lnTo>
                  <a:pt x="3314700" y="4813300"/>
                </a:lnTo>
                <a:cubicBezTo>
                  <a:pt x="3378200" y="4686300"/>
                  <a:pt x="3441700" y="4483100"/>
                  <a:pt x="3454400" y="4356100"/>
                </a:cubicBezTo>
                <a:lnTo>
                  <a:pt x="3479800" y="4216400"/>
                </a:lnTo>
                <a:cubicBezTo>
                  <a:pt x="3505200" y="4089400"/>
                  <a:pt x="3517900" y="3949700"/>
                  <a:pt x="3517900" y="3911600"/>
                </a:cubicBezTo>
                <a:cubicBezTo>
                  <a:pt x="3517900" y="3873500"/>
                  <a:pt x="3530600" y="3746500"/>
                  <a:pt x="3543300" y="3644900"/>
                </a:cubicBezTo>
                <a:lnTo>
                  <a:pt x="3581400" y="3441700"/>
                </a:lnTo>
                <a:cubicBezTo>
                  <a:pt x="3594100" y="3340100"/>
                  <a:pt x="3644900" y="3162300"/>
                  <a:pt x="3695700" y="3048000"/>
                </a:cubicBezTo>
                <a:lnTo>
                  <a:pt x="3860800" y="2616200"/>
                </a:lnTo>
                <a:cubicBezTo>
                  <a:pt x="3911600" y="2514600"/>
                  <a:pt x="3975100" y="2324100"/>
                  <a:pt x="4000500" y="2209800"/>
                </a:cubicBezTo>
                <a:lnTo>
                  <a:pt x="4445000" y="457200"/>
                </a:lnTo>
                <a:cubicBezTo>
                  <a:pt x="4470400" y="342900"/>
                  <a:pt x="4521200" y="241300"/>
                  <a:pt x="4559300" y="215900"/>
                </a:cubicBezTo>
                <a:cubicBezTo>
                  <a:pt x="4610100" y="203200"/>
                  <a:pt x="4673600" y="152400"/>
                  <a:pt x="4711700" y="114300"/>
                </a:cubicBezTo>
                <a:cubicBezTo>
                  <a:pt x="4826000" y="0"/>
                  <a:pt x="5080000" y="38100"/>
                  <a:pt x="5245100" y="190500"/>
                </a:cubicBezTo>
                <a:lnTo>
                  <a:pt x="5257800" y="215900"/>
                </a:lnTo>
                <a:cubicBezTo>
                  <a:pt x="5346700" y="292100"/>
                  <a:pt x="5410200" y="457200"/>
                  <a:pt x="5410200" y="571500"/>
                </a:cubicBezTo>
                <a:lnTo>
                  <a:pt x="5410200" y="673100"/>
                </a:lnTo>
                <a:cubicBezTo>
                  <a:pt x="5410200" y="800100"/>
                  <a:pt x="5384800" y="977900"/>
                  <a:pt x="5359400" y="1092200"/>
                </a:cubicBezTo>
                <a:lnTo>
                  <a:pt x="4216400" y="5473700"/>
                </a:lnTo>
                <a:cubicBezTo>
                  <a:pt x="4191000" y="5588000"/>
                  <a:pt x="4140200" y="5753100"/>
                  <a:pt x="4102100" y="5867400"/>
                </a:cubicBezTo>
                <a:lnTo>
                  <a:pt x="4064000" y="5930900"/>
                </a:lnTo>
                <a:cubicBezTo>
                  <a:pt x="4025900" y="6032500"/>
                  <a:pt x="3898900" y="6159500"/>
                  <a:pt x="3771900" y="6210300"/>
                </a:cubicBezTo>
                <a:lnTo>
                  <a:pt x="3670300" y="6261100"/>
                </a:lnTo>
                <a:cubicBezTo>
                  <a:pt x="3543300" y="6311900"/>
                  <a:pt x="3352800" y="6350000"/>
                  <a:pt x="3238500" y="6350000"/>
                </a:cubicBezTo>
                <a:close/>
                <a:moveTo>
                  <a:pt x="-330200" y="6362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5" name="Rectangle 3675"/>
          <p:cNvSpPr/>
          <p:nvPr/>
        </p:nvSpPr>
        <p:spPr>
          <a:xfrm rot="0" flipH="0" flipV="0">
            <a:off x="26310335" y="20317586"/>
            <a:ext cx="1577696" cy="290322"/>
          </a:xfrm>
          <a:prstGeom prst="rect">
            <a:avLst/>
          </a:prstGeom>
        </p:spPr>
      </p:sp>
      <p:sp>
        <p:nvSpPr>
          <p:cNvPr id="3676" name="Freeform 3676"/>
          <p:cNvSpPr/>
          <p:nvPr/>
        </p:nvSpPr>
        <p:spPr>
          <a:xfrm rot="0" flipH="0" flipV="0">
            <a:off x="26313383" y="20391310"/>
            <a:ext cx="104203" cy="124015"/>
          </a:xfrm>
          <a:custGeom>
            <a:pathLst>
              <a:path w="6946900" h="8267700">
                <a:moveTo>
                  <a:pt x="2374900" y="0"/>
                </a:moveTo>
                <a:lnTo>
                  <a:pt x="6299200" y="0"/>
                </a:lnTo>
                <a:cubicBezTo>
                  <a:pt x="6527800" y="0"/>
                  <a:pt x="6756400" y="38100"/>
                  <a:pt x="6807200" y="101600"/>
                </a:cubicBezTo>
                <a:cubicBezTo>
                  <a:pt x="6946900" y="228600"/>
                  <a:pt x="6934200" y="914400"/>
                  <a:pt x="6794500" y="1397000"/>
                </a:cubicBezTo>
                <a:lnTo>
                  <a:pt x="5029200" y="7721600"/>
                </a:lnTo>
                <a:cubicBezTo>
                  <a:pt x="4902200" y="8178800"/>
                  <a:pt x="4762500" y="8267700"/>
                  <a:pt x="4267200" y="8204200"/>
                </a:cubicBezTo>
                <a:cubicBezTo>
                  <a:pt x="4152900" y="8178800"/>
                  <a:pt x="4064000" y="7988300"/>
                  <a:pt x="4064000" y="7772400"/>
                </a:cubicBezTo>
                <a:lnTo>
                  <a:pt x="4064000" y="7315200"/>
                </a:lnTo>
                <a:cubicBezTo>
                  <a:pt x="4064000" y="7086600"/>
                  <a:pt x="4114800" y="6731000"/>
                  <a:pt x="4165600" y="6515100"/>
                </a:cubicBezTo>
                <a:lnTo>
                  <a:pt x="5181600" y="2781300"/>
                </a:lnTo>
                <a:cubicBezTo>
                  <a:pt x="5245100" y="2565400"/>
                  <a:pt x="5334000" y="2209800"/>
                  <a:pt x="5384800" y="1993900"/>
                </a:cubicBezTo>
                <a:lnTo>
                  <a:pt x="5511800" y="1409700"/>
                </a:lnTo>
                <a:cubicBezTo>
                  <a:pt x="5600700" y="1041400"/>
                  <a:pt x="5588000" y="1016000"/>
                  <a:pt x="5207000" y="1016000"/>
                </a:cubicBezTo>
                <a:lnTo>
                  <a:pt x="3048000" y="1016000"/>
                </a:lnTo>
                <a:cubicBezTo>
                  <a:pt x="2641600" y="1016000"/>
                  <a:pt x="2641600" y="1016000"/>
                  <a:pt x="2565400" y="1422400"/>
                </a:cubicBezTo>
                <a:lnTo>
                  <a:pt x="2298700" y="2679700"/>
                </a:lnTo>
                <a:cubicBezTo>
                  <a:pt x="2260600" y="2908300"/>
                  <a:pt x="2171700" y="3263900"/>
                  <a:pt x="2120900" y="3479800"/>
                </a:cubicBezTo>
                <a:lnTo>
                  <a:pt x="977900" y="7721600"/>
                </a:lnTo>
                <a:cubicBezTo>
                  <a:pt x="889000" y="8051800"/>
                  <a:pt x="647700" y="8229600"/>
                  <a:pt x="279400" y="8229600"/>
                </a:cubicBezTo>
                <a:cubicBezTo>
                  <a:pt x="63500" y="8229600"/>
                  <a:pt x="0" y="8128000"/>
                  <a:pt x="0" y="7759700"/>
                </a:cubicBezTo>
                <a:lnTo>
                  <a:pt x="0" y="6908800"/>
                </a:lnTo>
                <a:cubicBezTo>
                  <a:pt x="0" y="6680200"/>
                  <a:pt x="50800" y="6324600"/>
                  <a:pt x="101600" y="6108700"/>
                </a:cubicBezTo>
                <a:lnTo>
                  <a:pt x="1498600" y="1041400"/>
                </a:lnTo>
                <a:cubicBezTo>
                  <a:pt x="1689100" y="317500"/>
                  <a:pt x="1968500" y="0"/>
                  <a:pt x="2374900" y="0"/>
                </a:cubicBezTo>
                <a:close/>
                <a:moveTo>
                  <a:pt x="10350500" y="10553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7" name="Freeform 3677"/>
          <p:cNvSpPr/>
          <p:nvPr/>
        </p:nvSpPr>
        <p:spPr>
          <a:xfrm rot="0" flipH="0" flipV="0">
            <a:off x="26404819" y="20430743"/>
            <a:ext cx="85344" cy="118872"/>
          </a:xfrm>
          <a:custGeom>
            <a:pathLst>
              <a:path w="5689600" h="7924800">
                <a:moveTo>
                  <a:pt x="1574800" y="0"/>
                </a:moveTo>
                <a:lnTo>
                  <a:pt x="4876800" y="0"/>
                </a:lnTo>
                <a:cubicBezTo>
                  <a:pt x="5461000" y="0"/>
                  <a:pt x="5689600" y="304800"/>
                  <a:pt x="5689600" y="1066800"/>
                </a:cubicBezTo>
                <a:lnTo>
                  <a:pt x="5689600" y="1422400"/>
                </a:lnTo>
                <a:cubicBezTo>
                  <a:pt x="5689600" y="1651000"/>
                  <a:pt x="5638800" y="2006600"/>
                  <a:pt x="5588000" y="2209800"/>
                </a:cubicBezTo>
                <a:lnTo>
                  <a:pt x="5207000" y="3632200"/>
                </a:lnTo>
                <a:cubicBezTo>
                  <a:pt x="5143500" y="3848100"/>
                  <a:pt x="5029200" y="4178300"/>
                  <a:pt x="4927600" y="4368800"/>
                </a:cubicBezTo>
                <a:lnTo>
                  <a:pt x="4876800" y="4483100"/>
                </a:lnTo>
                <a:cubicBezTo>
                  <a:pt x="4610100" y="5054600"/>
                  <a:pt x="4089400" y="5486400"/>
                  <a:pt x="3657600" y="5511800"/>
                </a:cubicBezTo>
                <a:lnTo>
                  <a:pt x="1625600" y="5651500"/>
                </a:lnTo>
                <a:cubicBezTo>
                  <a:pt x="1193800" y="5689600"/>
                  <a:pt x="1016000" y="5930900"/>
                  <a:pt x="1016000" y="6527800"/>
                </a:cubicBezTo>
                <a:cubicBezTo>
                  <a:pt x="1016000" y="6731000"/>
                  <a:pt x="965200" y="7086600"/>
                  <a:pt x="901700" y="7302500"/>
                </a:cubicBezTo>
                <a:lnTo>
                  <a:pt x="838200" y="7531100"/>
                </a:lnTo>
                <a:cubicBezTo>
                  <a:pt x="774700" y="7747000"/>
                  <a:pt x="558800" y="7924800"/>
                  <a:pt x="355600" y="7924800"/>
                </a:cubicBezTo>
                <a:cubicBezTo>
                  <a:pt x="165100" y="7924800"/>
                  <a:pt x="0" y="7747000"/>
                  <a:pt x="0" y="7518400"/>
                </a:cubicBezTo>
                <a:lnTo>
                  <a:pt x="0" y="6299200"/>
                </a:lnTo>
                <a:cubicBezTo>
                  <a:pt x="0" y="6070600"/>
                  <a:pt x="50800" y="5715000"/>
                  <a:pt x="101600" y="5499100"/>
                </a:cubicBezTo>
                <a:close/>
                <a:moveTo>
                  <a:pt x="8331200" y="7924800"/>
                </a:moveTo>
                <a:moveTo>
                  <a:pt x="2286000" y="1206500"/>
                </a:moveTo>
                <a:lnTo>
                  <a:pt x="1727200" y="3467100"/>
                </a:lnTo>
                <a:cubicBezTo>
                  <a:pt x="1663700" y="3683000"/>
                  <a:pt x="1625600" y="4038600"/>
                  <a:pt x="1625600" y="4267200"/>
                </a:cubicBezTo>
                <a:cubicBezTo>
                  <a:pt x="1625600" y="4508500"/>
                  <a:pt x="1790700" y="4673600"/>
                  <a:pt x="2032000" y="4673600"/>
                </a:cubicBezTo>
                <a:lnTo>
                  <a:pt x="2794000" y="4673600"/>
                </a:lnTo>
                <a:cubicBezTo>
                  <a:pt x="3619500" y="4673600"/>
                  <a:pt x="3911600" y="4406900"/>
                  <a:pt x="4178300" y="3429000"/>
                </a:cubicBezTo>
                <a:lnTo>
                  <a:pt x="4572000" y="2006600"/>
                </a:lnTo>
                <a:cubicBezTo>
                  <a:pt x="4622800" y="1803400"/>
                  <a:pt x="4673600" y="1485900"/>
                  <a:pt x="4673600" y="1320800"/>
                </a:cubicBezTo>
                <a:cubicBezTo>
                  <a:pt x="4673600" y="914400"/>
                  <a:pt x="4546600" y="812800"/>
                  <a:pt x="4064000" y="812800"/>
                </a:cubicBezTo>
                <a:lnTo>
                  <a:pt x="2781300" y="812800"/>
                </a:lnTo>
                <a:cubicBezTo>
                  <a:pt x="2387600" y="812800"/>
                  <a:pt x="2374900" y="825500"/>
                  <a:pt x="2286000" y="1206500"/>
                </a:cubicBezTo>
                <a:close/>
                <a:moveTo>
                  <a:pt x="7124700" y="7924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8" name="Freeform 3678"/>
          <p:cNvSpPr/>
          <p:nvPr/>
        </p:nvSpPr>
        <p:spPr>
          <a:xfrm rot="0" flipH="0" flipV="0">
            <a:off x="26502732" y="20427695"/>
            <a:ext cx="73152" cy="88392"/>
          </a:xfrm>
          <a:custGeom>
            <a:pathLst>
              <a:path w="4876800" h="5892800">
                <a:moveTo>
                  <a:pt x="4724400" y="2781300"/>
                </a:moveTo>
                <a:lnTo>
                  <a:pt x="4419600" y="3873500"/>
                </a:lnTo>
                <a:cubicBezTo>
                  <a:pt x="4038600" y="5283200"/>
                  <a:pt x="3213100" y="5892800"/>
                  <a:pt x="1701800" y="5892800"/>
                </a:cubicBezTo>
                <a:cubicBezTo>
                  <a:pt x="673100" y="5892800"/>
                  <a:pt x="0" y="5143500"/>
                  <a:pt x="0" y="4025900"/>
                </a:cubicBezTo>
                <a:cubicBezTo>
                  <a:pt x="0" y="3708400"/>
                  <a:pt x="38100" y="3454400"/>
                  <a:pt x="101600" y="3454400"/>
                </a:cubicBezTo>
                <a:cubicBezTo>
                  <a:pt x="177800" y="3454400"/>
                  <a:pt x="304800" y="3022600"/>
                  <a:pt x="304800" y="2717800"/>
                </a:cubicBezTo>
                <a:cubicBezTo>
                  <a:pt x="304800" y="1993900"/>
                  <a:pt x="647700" y="1181100"/>
                  <a:pt x="1168400" y="660400"/>
                </a:cubicBezTo>
                <a:lnTo>
                  <a:pt x="1219200" y="609600"/>
                </a:lnTo>
                <a:cubicBezTo>
                  <a:pt x="1689100" y="139700"/>
                  <a:pt x="2057400" y="0"/>
                  <a:pt x="2857500" y="0"/>
                </a:cubicBezTo>
                <a:lnTo>
                  <a:pt x="3276600" y="0"/>
                </a:lnTo>
                <a:cubicBezTo>
                  <a:pt x="4381500" y="0"/>
                  <a:pt x="4876800" y="508000"/>
                  <a:pt x="4876800" y="1638300"/>
                </a:cubicBezTo>
                <a:lnTo>
                  <a:pt x="4876800" y="1651000"/>
                </a:lnTo>
                <a:cubicBezTo>
                  <a:pt x="4876800" y="1968500"/>
                  <a:pt x="4800600" y="2476500"/>
                  <a:pt x="4724400" y="2781300"/>
                </a:cubicBezTo>
                <a:close/>
                <a:moveTo>
                  <a:pt x="4711700" y="8128000"/>
                </a:moveTo>
                <a:moveTo>
                  <a:pt x="1257300" y="2819400"/>
                </a:moveTo>
                <a:lnTo>
                  <a:pt x="1143000" y="3314700"/>
                </a:lnTo>
                <a:cubicBezTo>
                  <a:pt x="1066800" y="3619500"/>
                  <a:pt x="1016000" y="4000500"/>
                  <a:pt x="1016000" y="4165600"/>
                </a:cubicBezTo>
                <a:cubicBezTo>
                  <a:pt x="1016000" y="4572000"/>
                  <a:pt x="1371600" y="4876800"/>
                  <a:pt x="1854200" y="4876800"/>
                </a:cubicBezTo>
                <a:cubicBezTo>
                  <a:pt x="2730500" y="4876800"/>
                  <a:pt x="3302000" y="4279900"/>
                  <a:pt x="3606800" y="3060700"/>
                </a:cubicBezTo>
                <a:lnTo>
                  <a:pt x="3721100" y="2578100"/>
                </a:lnTo>
                <a:cubicBezTo>
                  <a:pt x="3797300" y="2273300"/>
                  <a:pt x="3860800" y="1905000"/>
                  <a:pt x="3860800" y="1752600"/>
                </a:cubicBezTo>
                <a:cubicBezTo>
                  <a:pt x="3860800" y="1143000"/>
                  <a:pt x="3695700" y="1016000"/>
                  <a:pt x="2971800" y="1016000"/>
                </a:cubicBezTo>
                <a:cubicBezTo>
                  <a:pt x="2006600" y="1016000"/>
                  <a:pt x="1600200" y="1435100"/>
                  <a:pt x="1257300" y="2819400"/>
                </a:cubicBezTo>
                <a:close/>
                <a:moveTo>
                  <a:pt x="46736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79" name="Freeform 3679"/>
          <p:cNvSpPr/>
          <p:nvPr/>
        </p:nvSpPr>
        <p:spPr>
          <a:xfrm rot="0" flipH="0" flipV="0">
            <a:off x="26583689" y="20427695"/>
            <a:ext cx="98869" cy="89535"/>
          </a:xfrm>
          <a:custGeom>
            <a:pathLst>
              <a:path w="6591300" h="5969000">
                <a:moveTo>
                  <a:pt x="6426200" y="1168400"/>
                </a:moveTo>
                <a:lnTo>
                  <a:pt x="5499100" y="4686300"/>
                </a:lnTo>
                <a:cubicBezTo>
                  <a:pt x="5257800" y="5613400"/>
                  <a:pt x="5245100" y="5664200"/>
                  <a:pt x="4953000" y="5778500"/>
                </a:cubicBezTo>
                <a:cubicBezTo>
                  <a:pt x="4597400" y="5930900"/>
                  <a:pt x="4572000" y="5930900"/>
                  <a:pt x="4330700" y="5689600"/>
                </a:cubicBezTo>
                <a:cubicBezTo>
                  <a:pt x="4089400" y="5448300"/>
                  <a:pt x="4076700" y="5283200"/>
                  <a:pt x="4254500" y="4521200"/>
                </a:cubicBezTo>
                <a:lnTo>
                  <a:pt x="4546600" y="3200400"/>
                </a:lnTo>
                <a:cubicBezTo>
                  <a:pt x="4610100" y="2895600"/>
                  <a:pt x="4737100" y="2641600"/>
                  <a:pt x="4800600" y="2641600"/>
                </a:cubicBezTo>
                <a:cubicBezTo>
                  <a:pt x="4876800" y="2641600"/>
                  <a:pt x="4940300" y="2552700"/>
                  <a:pt x="4940300" y="2438400"/>
                </a:cubicBezTo>
                <a:cubicBezTo>
                  <a:pt x="4940300" y="2324100"/>
                  <a:pt x="4889500" y="2235200"/>
                  <a:pt x="4838700" y="2235200"/>
                </a:cubicBezTo>
                <a:cubicBezTo>
                  <a:pt x="4787900" y="2235200"/>
                  <a:pt x="4635500" y="2374900"/>
                  <a:pt x="4521200" y="2552700"/>
                </a:cubicBezTo>
                <a:cubicBezTo>
                  <a:pt x="4038600" y="3251200"/>
                  <a:pt x="3454400" y="3556000"/>
                  <a:pt x="2921000" y="3403600"/>
                </a:cubicBezTo>
                <a:cubicBezTo>
                  <a:pt x="2730500" y="3340100"/>
                  <a:pt x="2298700" y="2514600"/>
                  <a:pt x="2298700" y="2209800"/>
                </a:cubicBezTo>
                <a:cubicBezTo>
                  <a:pt x="2298700" y="2108200"/>
                  <a:pt x="2209800" y="2032000"/>
                  <a:pt x="2095500" y="2032000"/>
                </a:cubicBezTo>
                <a:cubicBezTo>
                  <a:pt x="1981200" y="2032000"/>
                  <a:pt x="1892300" y="2171700"/>
                  <a:pt x="1892300" y="2336800"/>
                </a:cubicBezTo>
                <a:cubicBezTo>
                  <a:pt x="1892300" y="2501900"/>
                  <a:pt x="1828800" y="2882900"/>
                  <a:pt x="1739900" y="3187700"/>
                </a:cubicBezTo>
                <a:lnTo>
                  <a:pt x="1270000" y="4902200"/>
                </a:lnTo>
                <a:cubicBezTo>
                  <a:pt x="1054100" y="5689600"/>
                  <a:pt x="736600" y="5969000"/>
                  <a:pt x="266700" y="5829300"/>
                </a:cubicBezTo>
                <a:cubicBezTo>
                  <a:pt x="25400" y="5753100"/>
                  <a:pt x="0" y="4902200"/>
                  <a:pt x="215900" y="4114800"/>
                </a:cubicBezTo>
                <a:lnTo>
                  <a:pt x="1104900" y="774700"/>
                </a:lnTo>
                <a:cubicBezTo>
                  <a:pt x="1244600" y="241300"/>
                  <a:pt x="1498600" y="0"/>
                  <a:pt x="1917700" y="0"/>
                </a:cubicBezTo>
                <a:cubicBezTo>
                  <a:pt x="2286000" y="0"/>
                  <a:pt x="3111500" y="1143000"/>
                  <a:pt x="3111500" y="1651000"/>
                </a:cubicBezTo>
                <a:cubicBezTo>
                  <a:pt x="3111500" y="2108200"/>
                  <a:pt x="3441700" y="2133600"/>
                  <a:pt x="3733800" y="1714500"/>
                </a:cubicBezTo>
                <a:cubicBezTo>
                  <a:pt x="3860800" y="1536700"/>
                  <a:pt x="4152900" y="1219200"/>
                  <a:pt x="4394200" y="1016000"/>
                </a:cubicBezTo>
                <a:lnTo>
                  <a:pt x="5118100" y="381000"/>
                </a:lnTo>
                <a:cubicBezTo>
                  <a:pt x="5346700" y="165100"/>
                  <a:pt x="5727700" y="0"/>
                  <a:pt x="5956300" y="0"/>
                </a:cubicBezTo>
                <a:cubicBezTo>
                  <a:pt x="6184900" y="0"/>
                  <a:pt x="6413500" y="101600"/>
                  <a:pt x="6464300" y="228600"/>
                </a:cubicBezTo>
                <a:cubicBezTo>
                  <a:pt x="6591300" y="508000"/>
                  <a:pt x="6591300" y="508000"/>
                  <a:pt x="6426200" y="1168400"/>
                </a:cubicBezTo>
                <a:close/>
                <a:moveTo>
                  <a:pt x="69215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0" name="Freeform 3680"/>
          <p:cNvSpPr/>
          <p:nvPr/>
        </p:nvSpPr>
        <p:spPr>
          <a:xfrm rot="0" flipH="0" flipV="0">
            <a:off x="26688272" y="20427695"/>
            <a:ext cx="79248" cy="88392"/>
          </a:xfrm>
          <a:custGeom>
            <a:pathLst>
              <a:path w="5283200" h="5892800">
                <a:moveTo>
                  <a:pt x="2819400" y="5892800"/>
                </a:moveTo>
                <a:lnTo>
                  <a:pt x="1790700" y="5892800"/>
                </a:lnTo>
                <a:cubicBezTo>
                  <a:pt x="622300" y="5892800"/>
                  <a:pt x="0" y="5410200"/>
                  <a:pt x="0" y="4508500"/>
                </a:cubicBezTo>
                <a:lnTo>
                  <a:pt x="0" y="4229100"/>
                </a:lnTo>
                <a:cubicBezTo>
                  <a:pt x="0" y="3911600"/>
                  <a:pt x="63500" y="3416300"/>
                  <a:pt x="139700" y="3111500"/>
                </a:cubicBezTo>
                <a:lnTo>
                  <a:pt x="647700" y="1206500"/>
                </a:lnTo>
                <a:cubicBezTo>
                  <a:pt x="914400" y="190500"/>
                  <a:pt x="1054100" y="0"/>
                  <a:pt x="1524000" y="0"/>
                </a:cubicBezTo>
                <a:cubicBezTo>
                  <a:pt x="1689100" y="0"/>
                  <a:pt x="1866900" y="50800"/>
                  <a:pt x="1930400" y="101600"/>
                </a:cubicBezTo>
                <a:cubicBezTo>
                  <a:pt x="2070100" y="241300"/>
                  <a:pt x="2057400" y="711200"/>
                  <a:pt x="1892300" y="1371600"/>
                </a:cubicBezTo>
                <a:lnTo>
                  <a:pt x="1422400" y="3302000"/>
                </a:lnTo>
                <a:cubicBezTo>
                  <a:pt x="1346200" y="3606800"/>
                  <a:pt x="1219200" y="3860800"/>
                  <a:pt x="1155700" y="3860800"/>
                </a:cubicBezTo>
                <a:cubicBezTo>
                  <a:pt x="914400" y="3860800"/>
                  <a:pt x="1003300" y="4660900"/>
                  <a:pt x="1244600" y="4775200"/>
                </a:cubicBezTo>
                <a:cubicBezTo>
                  <a:pt x="1371600" y="4826000"/>
                  <a:pt x="1727200" y="4876800"/>
                  <a:pt x="2044700" y="4876800"/>
                </a:cubicBezTo>
                <a:lnTo>
                  <a:pt x="2463800" y="4876800"/>
                </a:lnTo>
                <a:cubicBezTo>
                  <a:pt x="3149600" y="4876800"/>
                  <a:pt x="3251200" y="4800600"/>
                  <a:pt x="3251200" y="4267200"/>
                </a:cubicBezTo>
                <a:cubicBezTo>
                  <a:pt x="3251200" y="4038600"/>
                  <a:pt x="3314700" y="3606800"/>
                  <a:pt x="3390900" y="3314700"/>
                </a:cubicBezTo>
                <a:lnTo>
                  <a:pt x="4076700" y="787400"/>
                </a:lnTo>
                <a:cubicBezTo>
                  <a:pt x="4267200" y="101600"/>
                  <a:pt x="4368800" y="0"/>
                  <a:pt x="4876800" y="0"/>
                </a:cubicBezTo>
                <a:cubicBezTo>
                  <a:pt x="5092700" y="0"/>
                  <a:pt x="5283200" y="254000"/>
                  <a:pt x="5283200" y="571500"/>
                </a:cubicBezTo>
                <a:lnTo>
                  <a:pt x="5283200" y="647700"/>
                </a:lnTo>
                <a:cubicBezTo>
                  <a:pt x="5283200" y="965200"/>
                  <a:pt x="5207000" y="1473200"/>
                  <a:pt x="5130800" y="1765300"/>
                </a:cubicBezTo>
                <a:lnTo>
                  <a:pt x="4254500" y="4902200"/>
                </a:lnTo>
                <a:cubicBezTo>
                  <a:pt x="4025900" y="5715000"/>
                  <a:pt x="3771900" y="5892800"/>
                  <a:pt x="2819400" y="5892800"/>
                </a:cubicBezTo>
                <a:close/>
                <a:moveTo>
                  <a:pt x="19939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1" name="Freeform 3681"/>
          <p:cNvSpPr/>
          <p:nvPr/>
        </p:nvSpPr>
        <p:spPr>
          <a:xfrm rot="0" flipH="0" flipV="0">
            <a:off x="26773040" y="20430743"/>
            <a:ext cx="70485" cy="85344"/>
          </a:xfrm>
          <a:custGeom>
            <a:pathLst>
              <a:path w="4699000" h="5689600">
                <a:moveTo>
                  <a:pt x="2235200" y="0"/>
                </a:moveTo>
                <a:lnTo>
                  <a:pt x="4127500" y="0"/>
                </a:lnTo>
                <a:cubicBezTo>
                  <a:pt x="4445000" y="0"/>
                  <a:pt x="4699000" y="139700"/>
                  <a:pt x="4699000" y="304800"/>
                </a:cubicBezTo>
                <a:cubicBezTo>
                  <a:pt x="4699000" y="469900"/>
                  <a:pt x="4660900" y="660400"/>
                  <a:pt x="4597400" y="711200"/>
                </a:cubicBezTo>
                <a:cubicBezTo>
                  <a:pt x="4546600" y="762000"/>
                  <a:pt x="4241800" y="812800"/>
                  <a:pt x="3924300" y="812800"/>
                </a:cubicBezTo>
                <a:lnTo>
                  <a:pt x="2844800" y="812800"/>
                </a:lnTo>
                <a:cubicBezTo>
                  <a:pt x="2209800" y="812800"/>
                  <a:pt x="1854200" y="1066800"/>
                  <a:pt x="1854200" y="1524000"/>
                </a:cubicBezTo>
                <a:cubicBezTo>
                  <a:pt x="1854200" y="1689100"/>
                  <a:pt x="1803400" y="2082800"/>
                  <a:pt x="1752600" y="2400300"/>
                </a:cubicBezTo>
                <a:lnTo>
                  <a:pt x="1651000" y="2882900"/>
                </a:lnTo>
                <a:cubicBezTo>
                  <a:pt x="1587500" y="3200400"/>
                  <a:pt x="1473200" y="3454400"/>
                  <a:pt x="1397000" y="3454400"/>
                </a:cubicBezTo>
                <a:cubicBezTo>
                  <a:pt x="1308100" y="3454400"/>
                  <a:pt x="1244600" y="3683000"/>
                  <a:pt x="1244600" y="3962400"/>
                </a:cubicBezTo>
                <a:cubicBezTo>
                  <a:pt x="1244600" y="4241800"/>
                  <a:pt x="1511300" y="4495800"/>
                  <a:pt x="1828800" y="4521200"/>
                </a:cubicBezTo>
                <a:lnTo>
                  <a:pt x="2705100" y="4597400"/>
                </a:lnTo>
                <a:cubicBezTo>
                  <a:pt x="3022600" y="4622800"/>
                  <a:pt x="3276600" y="4838700"/>
                  <a:pt x="3276600" y="5067300"/>
                </a:cubicBezTo>
                <a:cubicBezTo>
                  <a:pt x="3276600" y="5549900"/>
                  <a:pt x="3060700" y="5689600"/>
                  <a:pt x="2247900" y="5689600"/>
                </a:cubicBezTo>
                <a:lnTo>
                  <a:pt x="1828800" y="5689600"/>
                </a:lnTo>
                <a:cubicBezTo>
                  <a:pt x="825500" y="5689600"/>
                  <a:pt x="342900" y="5422900"/>
                  <a:pt x="127000" y="4749800"/>
                </a:cubicBezTo>
                <a:cubicBezTo>
                  <a:pt x="0" y="4318000"/>
                  <a:pt x="0" y="4165600"/>
                  <a:pt x="177800" y="3517900"/>
                </a:cubicBezTo>
                <a:lnTo>
                  <a:pt x="685800" y="1612900"/>
                </a:lnTo>
                <a:cubicBezTo>
                  <a:pt x="990600" y="457200"/>
                  <a:pt x="1435100" y="0"/>
                  <a:pt x="2235200" y="0"/>
                </a:cubicBezTo>
                <a:close/>
                <a:moveTo>
                  <a:pt x="7848600" y="7924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2" name="Freeform 3682"/>
          <p:cNvSpPr/>
          <p:nvPr/>
        </p:nvSpPr>
        <p:spPr>
          <a:xfrm rot="0" flipH="0" flipV="0">
            <a:off x="26846379" y="20427695"/>
            <a:ext cx="82296" cy="89535"/>
          </a:xfrm>
          <a:custGeom>
            <a:pathLst>
              <a:path w="5486400" h="5969000">
                <a:moveTo>
                  <a:pt x="3632200" y="0"/>
                </a:moveTo>
                <a:lnTo>
                  <a:pt x="4914900" y="0"/>
                </a:lnTo>
                <a:cubicBezTo>
                  <a:pt x="5283200" y="0"/>
                  <a:pt x="5486400" y="215900"/>
                  <a:pt x="5486400" y="571500"/>
                </a:cubicBezTo>
                <a:lnTo>
                  <a:pt x="5486400" y="647700"/>
                </a:lnTo>
                <a:cubicBezTo>
                  <a:pt x="5486400" y="965200"/>
                  <a:pt x="5461000" y="1397000"/>
                  <a:pt x="5422900" y="1625600"/>
                </a:cubicBezTo>
                <a:cubicBezTo>
                  <a:pt x="5372100" y="1854200"/>
                  <a:pt x="5283200" y="2032000"/>
                  <a:pt x="5219700" y="2032000"/>
                </a:cubicBezTo>
                <a:cubicBezTo>
                  <a:pt x="5105400" y="2032000"/>
                  <a:pt x="4978400" y="2425700"/>
                  <a:pt x="4978400" y="2768600"/>
                </a:cubicBezTo>
                <a:cubicBezTo>
                  <a:pt x="4978400" y="2959100"/>
                  <a:pt x="4889500" y="3454400"/>
                  <a:pt x="4737100" y="3949700"/>
                </a:cubicBezTo>
                <a:lnTo>
                  <a:pt x="4470400" y="4889500"/>
                </a:lnTo>
                <a:cubicBezTo>
                  <a:pt x="4254500" y="5676900"/>
                  <a:pt x="3924300" y="5969000"/>
                  <a:pt x="3454400" y="5829300"/>
                </a:cubicBezTo>
                <a:cubicBezTo>
                  <a:pt x="3225800" y="5765800"/>
                  <a:pt x="3200400" y="5130800"/>
                  <a:pt x="3390900" y="4318000"/>
                </a:cubicBezTo>
                <a:lnTo>
                  <a:pt x="3505200" y="3810000"/>
                </a:lnTo>
                <a:cubicBezTo>
                  <a:pt x="3568700" y="3505200"/>
                  <a:pt x="3683000" y="3251200"/>
                  <a:pt x="3746500" y="3251200"/>
                </a:cubicBezTo>
                <a:cubicBezTo>
                  <a:pt x="3848100" y="3251200"/>
                  <a:pt x="3962400" y="2844800"/>
                  <a:pt x="3962400" y="2514600"/>
                </a:cubicBezTo>
                <a:cubicBezTo>
                  <a:pt x="3962400" y="2235200"/>
                  <a:pt x="4064000" y="1854200"/>
                  <a:pt x="4152900" y="1727200"/>
                </a:cubicBezTo>
                <a:cubicBezTo>
                  <a:pt x="4216400" y="1638300"/>
                  <a:pt x="4267200" y="1447800"/>
                  <a:pt x="4267200" y="1295400"/>
                </a:cubicBezTo>
                <a:cubicBezTo>
                  <a:pt x="4267200" y="1143000"/>
                  <a:pt x="4140200" y="1016000"/>
                  <a:pt x="3962400" y="1016000"/>
                </a:cubicBezTo>
                <a:cubicBezTo>
                  <a:pt x="3797300" y="1016000"/>
                  <a:pt x="3568700" y="1206500"/>
                  <a:pt x="3441700" y="1447800"/>
                </a:cubicBezTo>
                <a:cubicBezTo>
                  <a:pt x="3327400" y="1676400"/>
                  <a:pt x="3098800" y="2095500"/>
                  <a:pt x="2933700" y="2374900"/>
                </a:cubicBezTo>
                <a:lnTo>
                  <a:pt x="1485900" y="4813300"/>
                </a:lnTo>
                <a:cubicBezTo>
                  <a:pt x="1168400" y="5346700"/>
                  <a:pt x="685800" y="5892800"/>
                  <a:pt x="508000" y="5892800"/>
                </a:cubicBezTo>
                <a:cubicBezTo>
                  <a:pt x="165100" y="5892800"/>
                  <a:pt x="0" y="5715000"/>
                  <a:pt x="0" y="5321300"/>
                </a:cubicBezTo>
                <a:cubicBezTo>
                  <a:pt x="0" y="5080000"/>
                  <a:pt x="139700" y="4648200"/>
                  <a:pt x="304800" y="4381500"/>
                </a:cubicBezTo>
                <a:lnTo>
                  <a:pt x="2565400" y="673100"/>
                </a:lnTo>
                <a:cubicBezTo>
                  <a:pt x="2984500" y="0"/>
                  <a:pt x="2984500" y="0"/>
                  <a:pt x="3632200" y="0"/>
                </a:cubicBezTo>
                <a:close/>
                <a:moveTo>
                  <a:pt x="79883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3" name="Freeform 3683"/>
          <p:cNvSpPr/>
          <p:nvPr/>
        </p:nvSpPr>
        <p:spPr>
          <a:xfrm rot="0" flipH="0" flipV="0">
            <a:off x="26937816" y="20427695"/>
            <a:ext cx="73152" cy="88392"/>
          </a:xfrm>
          <a:custGeom>
            <a:pathLst>
              <a:path w="4876800" h="5892800">
                <a:moveTo>
                  <a:pt x="4724400" y="2781300"/>
                </a:moveTo>
                <a:lnTo>
                  <a:pt x="4419600" y="3873500"/>
                </a:lnTo>
                <a:cubicBezTo>
                  <a:pt x="4038600" y="5283200"/>
                  <a:pt x="3213100" y="5892800"/>
                  <a:pt x="1701800" y="5892800"/>
                </a:cubicBezTo>
                <a:cubicBezTo>
                  <a:pt x="673100" y="5892800"/>
                  <a:pt x="0" y="5143500"/>
                  <a:pt x="0" y="4025900"/>
                </a:cubicBezTo>
                <a:cubicBezTo>
                  <a:pt x="0" y="3708400"/>
                  <a:pt x="38100" y="3454400"/>
                  <a:pt x="101600" y="3454400"/>
                </a:cubicBezTo>
                <a:cubicBezTo>
                  <a:pt x="177800" y="3454400"/>
                  <a:pt x="304800" y="3022600"/>
                  <a:pt x="304800" y="2717800"/>
                </a:cubicBezTo>
                <a:cubicBezTo>
                  <a:pt x="304800" y="1993900"/>
                  <a:pt x="647700" y="1181100"/>
                  <a:pt x="1168400" y="660400"/>
                </a:cubicBezTo>
                <a:lnTo>
                  <a:pt x="1219200" y="609600"/>
                </a:lnTo>
                <a:cubicBezTo>
                  <a:pt x="1689100" y="139700"/>
                  <a:pt x="2057400" y="0"/>
                  <a:pt x="2857500" y="0"/>
                </a:cubicBezTo>
                <a:lnTo>
                  <a:pt x="3276600" y="0"/>
                </a:lnTo>
                <a:cubicBezTo>
                  <a:pt x="4381500" y="0"/>
                  <a:pt x="4876800" y="508000"/>
                  <a:pt x="4876800" y="1638300"/>
                </a:cubicBezTo>
                <a:lnTo>
                  <a:pt x="4876800" y="1651000"/>
                </a:lnTo>
                <a:cubicBezTo>
                  <a:pt x="4876800" y="1968500"/>
                  <a:pt x="4800600" y="2476500"/>
                  <a:pt x="4724400" y="2781300"/>
                </a:cubicBezTo>
                <a:close/>
                <a:moveTo>
                  <a:pt x="4711700" y="8128000"/>
                </a:moveTo>
                <a:moveTo>
                  <a:pt x="1257300" y="2819400"/>
                </a:moveTo>
                <a:lnTo>
                  <a:pt x="1143000" y="3314700"/>
                </a:lnTo>
                <a:cubicBezTo>
                  <a:pt x="1066800" y="3619500"/>
                  <a:pt x="1016000" y="4000500"/>
                  <a:pt x="1016000" y="4165600"/>
                </a:cubicBezTo>
                <a:cubicBezTo>
                  <a:pt x="1016000" y="4572000"/>
                  <a:pt x="1371600" y="4876800"/>
                  <a:pt x="1854200" y="4876800"/>
                </a:cubicBezTo>
                <a:cubicBezTo>
                  <a:pt x="2730500" y="4876800"/>
                  <a:pt x="3302000" y="4279900"/>
                  <a:pt x="3606800" y="3060700"/>
                </a:cubicBezTo>
                <a:lnTo>
                  <a:pt x="3721100" y="2578100"/>
                </a:lnTo>
                <a:cubicBezTo>
                  <a:pt x="3797300" y="2273300"/>
                  <a:pt x="3860800" y="1905000"/>
                  <a:pt x="3860800" y="1752600"/>
                </a:cubicBezTo>
                <a:cubicBezTo>
                  <a:pt x="3860800" y="1143000"/>
                  <a:pt x="3695700" y="1016000"/>
                  <a:pt x="2971800" y="1016000"/>
                </a:cubicBezTo>
                <a:cubicBezTo>
                  <a:pt x="2006600" y="1016000"/>
                  <a:pt x="1600200" y="1435100"/>
                  <a:pt x="1257300" y="2819400"/>
                </a:cubicBezTo>
                <a:close/>
                <a:moveTo>
                  <a:pt x="46736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4" name="Freeform 3684"/>
          <p:cNvSpPr/>
          <p:nvPr/>
        </p:nvSpPr>
        <p:spPr>
          <a:xfrm rot="0" flipH="0" flipV="0">
            <a:off x="27022012" y="20391119"/>
            <a:ext cx="77914" cy="125730"/>
          </a:xfrm>
          <a:custGeom>
            <a:pathLst>
              <a:path w="5194300" h="8382000">
                <a:moveTo>
                  <a:pt x="241300" y="6121400"/>
                </a:moveTo>
                <a:lnTo>
                  <a:pt x="1536700" y="1219200"/>
                </a:lnTo>
                <a:cubicBezTo>
                  <a:pt x="1600200" y="1003300"/>
                  <a:pt x="1778000" y="711200"/>
                  <a:pt x="1943100" y="571500"/>
                </a:cubicBezTo>
                <a:lnTo>
                  <a:pt x="2044700" y="469900"/>
                </a:lnTo>
                <a:cubicBezTo>
                  <a:pt x="2451100" y="127000"/>
                  <a:pt x="2743200" y="0"/>
                  <a:pt x="3225800" y="0"/>
                </a:cubicBezTo>
                <a:lnTo>
                  <a:pt x="3683000" y="0"/>
                </a:lnTo>
                <a:cubicBezTo>
                  <a:pt x="4470400" y="0"/>
                  <a:pt x="5003800" y="596900"/>
                  <a:pt x="5003800" y="1447800"/>
                </a:cubicBezTo>
                <a:cubicBezTo>
                  <a:pt x="5003800" y="1663700"/>
                  <a:pt x="4914900" y="2006600"/>
                  <a:pt x="4787900" y="2209800"/>
                </a:cubicBezTo>
                <a:lnTo>
                  <a:pt x="4724400" y="2324100"/>
                </a:lnTo>
                <a:cubicBezTo>
                  <a:pt x="4457700" y="2768600"/>
                  <a:pt x="4457700" y="2806700"/>
                  <a:pt x="4673600" y="3009900"/>
                </a:cubicBezTo>
                <a:cubicBezTo>
                  <a:pt x="5067300" y="3352800"/>
                  <a:pt x="5194300" y="4000500"/>
                  <a:pt x="5003800" y="4660900"/>
                </a:cubicBezTo>
                <a:lnTo>
                  <a:pt x="4343400" y="6896100"/>
                </a:lnTo>
                <a:cubicBezTo>
                  <a:pt x="4279900" y="7112000"/>
                  <a:pt x="4102100" y="7416800"/>
                  <a:pt x="3949700" y="7569200"/>
                </a:cubicBezTo>
                <a:lnTo>
                  <a:pt x="3873500" y="7645400"/>
                </a:lnTo>
                <a:cubicBezTo>
                  <a:pt x="3505200" y="8013700"/>
                  <a:pt x="3225800" y="8128000"/>
                  <a:pt x="2730500" y="8128000"/>
                </a:cubicBezTo>
                <a:lnTo>
                  <a:pt x="2667000" y="8128000"/>
                </a:lnTo>
                <a:cubicBezTo>
                  <a:pt x="2451100" y="8128000"/>
                  <a:pt x="2235200" y="8178800"/>
                  <a:pt x="2209800" y="8229600"/>
                </a:cubicBezTo>
                <a:cubicBezTo>
                  <a:pt x="2120900" y="8382000"/>
                  <a:pt x="1727200" y="8356600"/>
                  <a:pt x="1282700" y="8204200"/>
                </a:cubicBezTo>
                <a:lnTo>
                  <a:pt x="1041400" y="8102600"/>
                </a:lnTo>
                <a:cubicBezTo>
                  <a:pt x="330200" y="7848600"/>
                  <a:pt x="0" y="7023100"/>
                  <a:pt x="241300" y="6121400"/>
                </a:cubicBezTo>
                <a:close/>
                <a:moveTo>
                  <a:pt x="4191000" y="10566400"/>
                </a:moveTo>
                <a:moveTo>
                  <a:pt x="2463800" y="2438400"/>
                </a:moveTo>
                <a:lnTo>
                  <a:pt x="3073400" y="2438400"/>
                </a:lnTo>
                <a:cubicBezTo>
                  <a:pt x="3187700" y="2438400"/>
                  <a:pt x="3314700" y="2413000"/>
                  <a:pt x="3352800" y="2374900"/>
                </a:cubicBezTo>
                <a:cubicBezTo>
                  <a:pt x="3390900" y="2336800"/>
                  <a:pt x="3467100" y="2286000"/>
                  <a:pt x="3517900" y="2273300"/>
                </a:cubicBezTo>
                <a:cubicBezTo>
                  <a:pt x="3568700" y="2247900"/>
                  <a:pt x="3657600" y="2146300"/>
                  <a:pt x="3695700" y="2044700"/>
                </a:cubicBezTo>
                <a:lnTo>
                  <a:pt x="3810000" y="1816100"/>
                </a:lnTo>
                <a:cubicBezTo>
                  <a:pt x="3848100" y="1714500"/>
                  <a:pt x="3886200" y="1536700"/>
                  <a:pt x="3886200" y="1422400"/>
                </a:cubicBezTo>
                <a:cubicBezTo>
                  <a:pt x="3886200" y="1320800"/>
                  <a:pt x="3848100" y="1219200"/>
                  <a:pt x="3784600" y="1219200"/>
                </a:cubicBezTo>
                <a:cubicBezTo>
                  <a:pt x="3733800" y="1219200"/>
                  <a:pt x="3683000" y="1181100"/>
                  <a:pt x="3683000" y="1117600"/>
                </a:cubicBezTo>
                <a:cubicBezTo>
                  <a:pt x="3683000" y="1066800"/>
                  <a:pt x="3594100" y="1016000"/>
                  <a:pt x="3479800" y="1016000"/>
                </a:cubicBezTo>
                <a:lnTo>
                  <a:pt x="3175000" y="1016000"/>
                </a:lnTo>
                <a:cubicBezTo>
                  <a:pt x="3073400" y="1016000"/>
                  <a:pt x="2971800" y="1066800"/>
                  <a:pt x="2971800" y="1117600"/>
                </a:cubicBezTo>
                <a:cubicBezTo>
                  <a:pt x="2971800" y="1181100"/>
                  <a:pt x="2933700" y="1219200"/>
                  <a:pt x="2870200" y="1219200"/>
                </a:cubicBezTo>
                <a:cubicBezTo>
                  <a:pt x="2819400" y="1219200"/>
                  <a:pt x="2768600" y="1270000"/>
                  <a:pt x="2768600" y="1320800"/>
                </a:cubicBezTo>
                <a:cubicBezTo>
                  <a:pt x="2768600" y="1384300"/>
                  <a:pt x="2717800" y="1422400"/>
                  <a:pt x="2654300" y="1422400"/>
                </a:cubicBezTo>
                <a:cubicBezTo>
                  <a:pt x="2590800" y="1422400"/>
                  <a:pt x="2514600" y="1485900"/>
                  <a:pt x="2489200" y="1549400"/>
                </a:cubicBezTo>
                <a:cubicBezTo>
                  <a:pt x="2476500" y="1625600"/>
                  <a:pt x="2425700" y="1752600"/>
                  <a:pt x="2400300" y="1854200"/>
                </a:cubicBezTo>
                <a:lnTo>
                  <a:pt x="2324100" y="2057400"/>
                </a:lnTo>
                <a:cubicBezTo>
                  <a:pt x="2298700" y="2159000"/>
                  <a:pt x="2260600" y="2286000"/>
                  <a:pt x="2260600" y="2336800"/>
                </a:cubicBezTo>
                <a:cubicBezTo>
                  <a:pt x="2260600" y="2400300"/>
                  <a:pt x="2362200" y="2438400"/>
                  <a:pt x="2463800" y="2438400"/>
                </a:cubicBezTo>
                <a:close/>
                <a:moveTo>
                  <a:pt x="7874000" y="10566400"/>
                </a:moveTo>
                <a:moveTo>
                  <a:pt x="1765300" y="4267200"/>
                </a:moveTo>
                <a:lnTo>
                  <a:pt x="1308100" y="5905500"/>
                </a:lnTo>
                <a:cubicBezTo>
                  <a:pt x="1270000" y="6007100"/>
                  <a:pt x="1244600" y="6197600"/>
                  <a:pt x="1244600" y="6299200"/>
                </a:cubicBezTo>
                <a:lnTo>
                  <a:pt x="1244600" y="6705600"/>
                </a:lnTo>
                <a:cubicBezTo>
                  <a:pt x="1244600" y="6819900"/>
                  <a:pt x="1295400" y="6908800"/>
                  <a:pt x="1346200" y="6908800"/>
                </a:cubicBezTo>
                <a:cubicBezTo>
                  <a:pt x="1409700" y="6908800"/>
                  <a:pt x="1447800" y="6959600"/>
                  <a:pt x="1447800" y="7010400"/>
                </a:cubicBezTo>
                <a:cubicBezTo>
                  <a:pt x="1447800" y="7073900"/>
                  <a:pt x="1549400" y="7112000"/>
                  <a:pt x="1651000" y="7112000"/>
                </a:cubicBezTo>
                <a:lnTo>
                  <a:pt x="1752600" y="7112000"/>
                </a:lnTo>
                <a:cubicBezTo>
                  <a:pt x="1866900" y="7112000"/>
                  <a:pt x="1955800" y="7162800"/>
                  <a:pt x="1955800" y="7213600"/>
                </a:cubicBezTo>
                <a:cubicBezTo>
                  <a:pt x="1955800" y="7264400"/>
                  <a:pt x="2044700" y="7289800"/>
                  <a:pt x="2146300" y="7277100"/>
                </a:cubicBezTo>
                <a:cubicBezTo>
                  <a:pt x="2235200" y="7251700"/>
                  <a:pt x="2413000" y="7200900"/>
                  <a:pt x="2527300" y="7150100"/>
                </a:cubicBezTo>
                <a:lnTo>
                  <a:pt x="3009900" y="6985000"/>
                </a:lnTo>
                <a:cubicBezTo>
                  <a:pt x="3111500" y="6934200"/>
                  <a:pt x="3251200" y="6819900"/>
                  <a:pt x="3289300" y="6718300"/>
                </a:cubicBezTo>
                <a:lnTo>
                  <a:pt x="3416300" y="6438900"/>
                </a:lnTo>
                <a:cubicBezTo>
                  <a:pt x="3467100" y="6337300"/>
                  <a:pt x="3530600" y="6172200"/>
                  <a:pt x="3556000" y="6070600"/>
                </a:cubicBezTo>
                <a:lnTo>
                  <a:pt x="3937000" y="4660900"/>
                </a:lnTo>
                <a:cubicBezTo>
                  <a:pt x="3975100" y="4559300"/>
                  <a:pt x="3987800" y="4381500"/>
                  <a:pt x="3987800" y="4267200"/>
                </a:cubicBezTo>
                <a:lnTo>
                  <a:pt x="3987800" y="4114800"/>
                </a:lnTo>
                <a:cubicBezTo>
                  <a:pt x="3987800" y="3848100"/>
                  <a:pt x="3911600" y="3657600"/>
                  <a:pt x="3784600" y="3657600"/>
                </a:cubicBezTo>
                <a:cubicBezTo>
                  <a:pt x="3733800" y="3657600"/>
                  <a:pt x="3683000" y="3619500"/>
                  <a:pt x="3683000" y="3556000"/>
                </a:cubicBezTo>
                <a:cubicBezTo>
                  <a:pt x="3683000" y="3505200"/>
                  <a:pt x="3594100" y="3454400"/>
                  <a:pt x="3479800" y="3454400"/>
                </a:cubicBezTo>
                <a:lnTo>
                  <a:pt x="2768600" y="3454400"/>
                </a:lnTo>
                <a:cubicBezTo>
                  <a:pt x="2667000" y="3454400"/>
                  <a:pt x="2565400" y="3505200"/>
                  <a:pt x="2565400" y="3556000"/>
                </a:cubicBezTo>
                <a:cubicBezTo>
                  <a:pt x="2565400" y="3619500"/>
                  <a:pt x="2501900" y="3657600"/>
                  <a:pt x="2413000" y="3657600"/>
                </a:cubicBezTo>
                <a:cubicBezTo>
                  <a:pt x="2336800" y="3657600"/>
                  <a:pt x="2260600" y="3708400"/>
                  <a:pt x="2260600" y="3759200"/>
                </a:cubicBezTo>
                <a:cubicBezTo>
                  <a:pt x="2260600" y="3822700"/>
                  <a:pt x="2222500" y="3860800"/>
                  <a:pt x="2159000" y="3860800"/>
                </a:cubicBezTo>
                <a:cubicBezTo>
                  <a:pt x="2108200" y="3860800"/>
                  <a:pt x="2057400" y="3911600"/>
                  <a:pt x="2057400" y="3962400"/>
                </a:cubicBezTo>
                <a:cubicBezTo>
                  <a:pt x="2057400" y="4025900"/>
                  <a:pt x="2006600" y="4064000"/>
                  <a:pt x="1943100" y="4064000"/>
                </a:cubicBezTo>
                <a:cubicBezTo>
                  <a:pt x="1879600" y="4064000"/>
                  <a:pt x="1803400" y="4152900"/>
                  <a:pt x="1765300" y="4267200"/>
                </a:cubicBezTo>
                <a:close/>
                <a:moveTo>
                  <a:pt x="6045200" y="105664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5" name="Freeform 3685"/>
          <p:cNvSpPr/>
          <p:nvPr/>
        </p:nvSpPr>
        <p:spPr>
          <a:xfrm rot="0" flipH="0" flipV="0">
            <a:off x="27111733" y="20427695"/>
            <a:ext cx="79248" cy="88392"/>
          </a:xfrm>
          <a:custGeom>
            <a:pathLst>
              <a:path w="5283200" h="5892800">
                <a:moveTo>
                  <a:pt x="2451100" y="0"/>
                </a:moveTo>
                <a:lnTo>
                  <a:pt x="4699000" y="0"/>
                </a:lnTo>
                <a:cubicBezTo>
                  <a:pt x="5016500" y="0"/>
                  <a:pt x="5283200" y="177800"/>
                  <a:pt x="5283200" y="406400"/>
                </a:cubicBezTo>
                <a:cubicBezTo>
                  <a:pt x="5283200" y="635000"/>
                  <a:pt x="5219700" y="1066800"/>
                  <a:pt x="5143500" y="1371600"/>
                </a:cubicBezTo>
                <a:lnTo>
                  <a:pt x="4673600" y="3302000"/>
                </a:lnTo>
                <a:cubicBezTo>
                  <a:pt x="4597400" y="3606800"/>
                  <a:pt x="4470400" y="3860800"/>
                  <a:pt x="4394200" y="3860800"/>
                </a:cubicBezTo>
                <a:cubicBezTo>
                  <a:pt x="4254500" y="3860800"/>
                  <a:pt x="4203700" y="4597400"/>
                  <a:pt x="4343400" y="4775200"/>
                </a:cubicBezTo>
                <a:cubicBezTo>
                  <a:pt x="4381500" y="4826000"/>
                  <a:pt x="4521200" y="4876800"/>
                  <a:pt x="4648200" y="4876800"/>
                </a:cubicBezTo>
                <a:cubicBezTo>
                  <a:pt x="4775200" y="4876800"/>
                  <a:pt x="4876800" y="5016500"/>
                  <a:pt x="4876800" y="5181600"/>
                </a:cubicBezTo>
                <a:cubicBezTo>
                  <a:pt x="4876800" y="5588000"/>
                  <a:pt x="4521200" y="5892800"/>
                  <a:pt x="4038600" y="5892800"/>
                </a:cubicBezTo>
                <a:cubicBezTo>
                  <a:pt x="3708400" y="5892800"/>
                  <a:pt x="3454400" y="5778500"/>
                  <a:pt x="3454400" y="5626100"/>
                </a:cubicBezTo>
                <a:cubicBezTo>
                  <a:pt x="3454400" y="5549900"/>
                  <a:pt x="3403600" y="5486400"/>
                  <a:pt x="3352800" y="5486400"/>
                </a:cubicBezTo>
                <a:cubicBezTo>
                  <a:pt x="3289300" y="5486400"/>
                  <a:pt x="3251200" y="5537200"/>
                  <a:pt x="3251200" y="5588000"/>
                </a:cubicBezTo>
                <a:cubicBezTo>
                  <a:pt x="3251200" y="5727700"/>
                  <a:pt x="2489200" y="5892800"/>
                  <a:pt x="1803400" y="5892800"/>
                </a:cubicBezTo>
                <a:lnTo>
                  <a:pt x="1790700" y="5892800"/>
                </a:lnTo>
                <a:cubicBezTo>
                  <a:pt x="444500" y="5892800"/>
                  <a:pt x="0" y="5588000"/>
                  <a:pt x="0" y="4711700"/>
                </a:cubicBezTo>
                <a:lnTo>
                  <a:pt x="0" y="4025900"/>
                </a:lnTo>
                <a:cubicBezTo>
                  <a:pt x="0" y="3708400"/>
                  <a:pt x="63500" y="3213100"/>
                  <a:pt x="139700" y="2908300"/>
                </a:cubicBezTo>
                <a:lnTo>
                  <a:pt x="444500" y="1816100"/>
                </a:lnTo>
                <a:cubicBezTo>
                  <a:pt x="800100" y="495300"/>
                  <a:pt x="1346200" y="0"/>
                  <a:pt x="2451100" y="0"/>
                </a:cubicBezTo>
                <a:close/>
                <a:moveTo>
                  <a:pt x="7670800" y="8128000"/>
                </a:moveTo>
                <a:moveTo>
                  <a:pt x="1422400" y="2032000"/>
                </a:moveTo>
                <a:lnTo>
                  <a:pt x="1143000" y="3111500"/>
                </a:lnTo>
                <a:cubicBezTo>
                  <a:pt x="1066800" y="3416300"/>
                  <a:pt x="1016000" y="3898900"/>
                  <a:pt x="1016000" y="4203700"/>
                </a:cubicBezTo>
                <a:cubicBezTo>
                  <a:pt x="1016000" y="4787900"/>
                  <a:pt x="1130300" y="4876800"/>
                  <a:pt x="1905000" y="4876800"/>
                </a:cubicBezTo>
                <a:cubicBezTo>
                  <a:pt x="2755900" y="4876800"/>
                  <a:pt x="3200400" y="4533900"/>
                  <a:pt x="3429000" y="3683000"/>
                </a:cubicBezTo>
                <a:lnTo>
                  <a:pt x="3911600" y="1968500"/>
                </a:lnTo>
                <a:cubicBezTo>
                  <a:pt x="3987800" y="1663700"/>
                  <a:pt x="4064000" y="1333500"/>
                  <a:pt x="4064000" y="1219200"/>
                </a:cubicBezTo>
                <a:cubicBezTo>
                  <a:pt x="4064000" y="1104900"/>
                  <a:pt x="3797300" y="1016000"/>
                  <a:pt x="3479800" y="1016000"/>
                </a:cubicBezTo>
                <a:lnTo>
                  <a:pt x="2603500" y="1016000"/>
                </a:lnTo>
                <a:cubicBezTo>
                  <a:pt x="1917700" y="1016000"/>
                  <a:pt x="1600200" y="1295400"/>
                  <a:pt x="1422400" y="2032000"/>
                </a:cubicBezTo>
                <a:close/>
                <a:moveTo>
                  <a:pt x="56388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6" name="Freeform 3686"/>
          <p:cNvSpPr/>
          <p:nvPr/>
        </p:nvSpPr>
        <p:spPr>
          <a:xfrm rot="0" flipH="0" flipV="0">
            <a:off x="27288870" y="20391119"/>
            <a:ext cx="85344" cy="125539"/>
          </a:xfrm>
          <a:custGeom>
            <a:pathLst>
              <a:path w="5689600" h="8369300">
                <a:moveTo>
                  <a:pt x="1828800" y="0"/>
                </a:moveTo>
                <a:lnTo>
                  <a:pt x="5080000" y="0"/>
                </a:lnTo>
                <a:cubicBezTo>
                  <a:pt x="5588000" y="0"/>
                  <a:pt x="5689600" y="101600"/>
                  <a:pt x="5689600" y="609600"/>
                </a:cubicBezTo>
                <a:cubicBezTo>
                  <a:pt x="5689600" y="863600"/>
                  <a:pt x="5537200" y="1016000"/>
                  <a:pt x="5283200" y="1016000"/>
                </a:cubicBezTo>
                <a:lnTo>
                  <a:pt x="3454400" y="1016000"/>
                </a:lnTo>
                <a:cubicBezTo>
                  <a:pt x="3149600" y="1016000"/>
                  <a:pt x="3098800" y="1104900"/>
                  <a:pt x="3238500" y="1397000"/>
                </a:cubicBezTo>
                <a:lnTo>
                  <a:pt x="3289300" y="1485900"/>
                </a:lnTo>
                <a:cubicBezTo>
                  <a:pt x="3390900" y="1701800"/>
                  <a:pt x="3581400" y="2019300"/>
                  <a:pt x="3708400" y="2209800"/>
                </a:cubicBezTo>
                <a:lnTo>
                  <a:pt x="4038600" y="2705100"/>
                </a:lnTo>
                <a:cubicBezTo>
                  <a:pt x="4165600" y="2895600"/>
                  <a:pt x="4356100" y="3149600"/>
                  <a:pt x="4470400" y="3276600"/>
                </a:cubicBezTo>
                <a:cubicBezTo>
                  <a:pt x="4584700" y="3403600"/>
                  <a:pt x="4673600" y="3683000"/>
                  <a:pt x="4673600" y="3911600"/>
                </a:cubicBezTo>
                <a:lnTo>
                  <a:pt x="4673600" y="4470400"/>
                </a:lnTo>
                <a:cubicBezTo>
                  <a:pt x="4673600" y="4699000"/>
                  <a:pt x="4622800" y="5054600"/>
                  <a:pt x="4559300" y="5257800"/>
                </a:cubicBezTo>
                <a:lnTo>
                  <a:pt x="4203700" y="6489700"/>
                </a:lnTo>
                <a:cubicBezTo>
                  <a:pt x="3911600" y="7454900"/>
                  <a:pt x="3314700" y="8026400"/>
                  <a:pt x="2374900" y="8216900"/>
                </a:cubicBezTo>
                <a:lnTo>
                  <a:pt x="2197100" y="8255000"/>
                </a:lnTo>
                <a:cubicBezTo>
                  <a:pt x="1574800" y="8369300"/>
                  <a:pt x="1257300" y="8343900"/>
                  <a:pt x="863600" y="8166100"/>
                </a:cubicBezTo>
                <a:lnTo>
                  <a:pt x="787400" y="8128000"/>
                </a:lnTo>
                <a:cubicBezTo>
                  <a:pt x="241300" y="7861300"/>
                  <a:pt x="0" y="7556500"/>
                  <a:pt x="0" y="7112000"/>
                </a:cubicBezTo>
                <a:lnTo>
                  <a:pt x="0" y="5486400"/>
                </a:lnTo>
                <a:cubicBezTo>
                  <a:pt x="0" y="5257800"/>
                  <a:pt x="63500" y="4914900"/>
                  <a:pt x="139700" y="4711700"/>
                </a:cubicBezTo>
                <a:lnTo>
                  <a:pt x="444500" y="3860800"/>
                </a:lnTo>
                <a:cubicBezTo>
                  <a:pt x="508000" y="3657600"/>
                  <a:pt x="698500" y="3365500"/>
                  <a:pt x="863600" y="3200400"/>
                </a:cubicBezTo>
                <a:lnTo>
                  <a:pt x="1130300" y="2933700"/>
                </a:lnTo>
                <a:cubicBezTo>
                  <a:pt x="1485900" y="2578100"/>
                  <a:pt x="1778000" y="2438400"/>
                  <a:pt x="2159000" y="2438400"/>
                </a:cubicBezTo>
                <a:cubicBezTo>
                  <a:pt x="2527300" y="2438400"/>
                  <a:pt x="2514600" y="2108200"/>
                  <a:pt x="2146300" y="1727200"/>
                </a:cubicBezTo>
                <a:lnTo>
                  <a:pt x="1714500" y="1270000"/>
                </a:lnTo>
                <a:cubicBezTo>
                  <a:pt x="1549400" y="1104900"/>
                  <a:pt x="1422400" y="787400"/>
                  <a:pt x="1422400" y="558800"/>
                </a:cubicBezTo>
                <a:lnTo>
                  <a:pt x="1422400" y="406400"/>
                </a:lnTo>
                <a:cubicBezTo>
                  <a:pt x="1422400" y="101600"/>
                  <a:pt x="1524000" y="0"/>
                  <a:pt x="1828800" y="0"/>
                </a:cubicBezTo>
                <a:close/>
                <a:moveTo>
                  <a:pt x="10363200" y="10566400"/>
                </a:moveTo>
                <a:moveTo>
                  <a:pt x="3378200" y="5676900"/>
                </a:moveTo>
                <a:lnTo>
                  <a:pt x="3556000" y="5054600"/>
                </a:lnTo>
                <a:cubicBezTo>
                  <a:pt x="3606800" y="4838700"/>
                  <a:pt x="3657600" y="4495800"/>
                  <a:pt x="3657600" y="4267200"/>
                </a:cubicBezTo>
                <a:lnTo>
                  <a:pt x="3657600" y="3987800"/>
                </a:lnTo>
                <a:cubicBezTo>
                  <a:pt x="3657600" y="3759200"/>
                  <a:pt x="3568700" y="3556000"/>
                  <a:pt x="3454400" y="3517900"/>
                </a:cubicBezTo>
                <a:cubicBezTo>
                  <a:pt x="3340100" y="3479800"/>
                  <a:pt x="3073400" y="3454400"/>
                  <a:pt x="2844800" y="3454400"/>
                </a:cubicBezTo>
                <a:lnTo>
                  <a:pt x="2641600" y="3454400"/>
                </a:lnTo>
                <a:cubicBezTo>
                  <a:pt x="2413000" y="3454400"/>
                  <a:pt x="2235200" y="3517900"/>
                  <a:pt x="2235200" y="3594100"/>
                </a:cubicBezTo>
                <a:cubicBezTo>
                  <a:pt x="2235200" y="3670300"/>
                  <a:pt x="2146300" y="3759200"/>
                  <a:pt x="2032000" y="3797300"/>
                </a:cubicBezTo>
                <a:cubicBezTo>
                  <a:pt x="1727200" y="3886200"/>
                  <a:pt x="1600200" y="4051300"/>
                  <a:pt x="1485900" y="4483100"/>
                </a:cubicBezTo>
                <a:lnTo>
                  <a:pt x="1320800" y="5105400"/>
                </a:lnTo>
                <a:cubicBezTo>
                  <a:pt x="1270000" y="5308600"/>
                  <a:pt x="1168400" y="5486400"/>
                  <a:pt x="1092200" y="5486400"/>
                </a:cubicBezTo>
                <a:cubicBezTo>
                  <a:pt x="1028700" y="5486400"/>
                  <a:pt x="927100" y="5626100"/>
                  <a:pt x="889000" y="5791200"/>
                </a:cubicBezTo>
                <a:cubicBezTo>
                  <a:pt x="774700" y="6223000"/>
                  <a:pt x="800100" y="6896100"/>
                  <a:pt x="914400" y="7010400"/>
                </a:cubicBezTo>
                <a:cubicBezTo>
                  <a:pt x="965200" y="7061200"/>
                  <a:pt x="1155700" y="7112000"/>
                  <a:pt x="1320800" y="7112000"/>
                </a:cubicBezTo>
                <a:cubicBezTo>
                  <a:pt x="1485900" y="7112000"/>
                  <a:pt x="1625600" y="7162800"/>
                  <a:pt x="1625600" y="7213600"/>
                </a:cubicBezTo>
                <a:cubicBezTo>
                  <a:pt x="1625600" y="7264400"/>
                  <a:pt x="1676400" y="7315200"/>
                  <a:pt x="1727200" y="7315200"/>
                </a:cubicBezTo>
                <a:cubicBezTo>
                  <a:pt x="1778000" y="7315200"/>
                  <a:pt x="1828800" y="7264400"/>
                  <a:pt x="1828800" y="7213600"/>
                </a:cubicBezTo>
                <a:cubicBezTo>
                  <a:pt x="1828800" y="7162800"/>
                  <a:pt x="1955800" y="7112000"/>
                  <a:pt x="2108200" y="7112000"/>
                </a:cubicBezTo>
                <a:cubicBezTo>
                  <a:pt x="2578100" y="7112000"/>
                  <a:pt x="2908300" y="6908800"/>
                  <a:pt x="3073400" y="6527800"/>
                </a:cubicBezTo>
                <a:lnTo>
                  <a:pt x="3111500" y="6413500"/>
                </a:lnTo>
                <a:cubicBezTo>
                  <a:pt x="3200400" y="6210300"/>
                  <a:pt x="3314700" y="5880100"/>
                  <a:pt x="3378200" y="5676900"/>
                </a:cubicBezTo>
                <a:close/>
                <a:moveTo>
                  <a:pt x="4686300" y="105664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7" name="Freeform 3687"/>
          <p:cNvSpPr/>
          <p:nvPr/>
        </p:nvSpPr>
        <p:spPr>
          <a:xfrm rot="0" flipH="0" flipV="0">
            <a:off x="27365078" y="20430743"/>
            <a:ext cx="85344" cy="118872"/>
          </a:xfrm>
          <a:custGeom>
            <a:pathLst>
              <a:path w="5689600" h="7924800">
                <a:moveTo>
                  <a:pt x="2590800" y="7924800"/>
                </a:moveTo>
                <a:lnTo>
                  <a:pt x="406400" y="7924800"/>
                </a:lnTo>
                <a:cubicBezTo>
                  <a:pt x="139700" y="7924800"/>
                  <a:pt x="0" y="7785100"/>
                  <a:pt x="0" y="7518400"/>
                </a:cubicBezTo>
                <a:cubicBezTo>
                  <a:pt x="0" y="7289800"/>
                  <a:pt x="50800" y="7061200"/>
                  <a:pt x="101600" y="7010400"/>
                </a:cubicBezTo>
                <a:cubicBezTo>
                  <a:pt x="152400" y="6959600"/>
                  <a:pt x="381000" y="6908800"/>
                  <a:pt x="609600" y="6908800"/>
                </a:cubicBezTo>
                <a:lnTo>
                  <a:pt x="2438400" y="6908800"/>
                </a:lnTo>
                <a:cubicBezTo>
                  <a:pt x="2667000" y="6908800"/>
                  <a:pt x="2895600" y="6858000"/>
                  <a:pt x="2946400" y="6807200"/>
                </a:cubicBezTo>
                <a:cubicBezTo>
                  <a:pt x="3073400" y="6680200"/>
                  <a:pt x="3251200" y="6121400"/>
                  <a:pt x="3251200" y="5867400"/>
                </a:cubicBezTo>
                <a:cubicBezTo>
                  <a:pt x="3251200" y="5765800"/>
                  <a:pt x="3073400" y="5689600"/>
                  <a:pt x="2844800" y="5689600"/>
                </a:cubicBezTo>
                <a:lnTo>
                  <a:pt x="2032000" y="5689600"/>
                </a:lnTo>
                <a:cubicBezTo>
                  <a:pt x="1803400" y="5689600"/>
                  <a:pt x="1473200" y="5613400"/>
                  <a:pt x="1270000" y="5524500"/>
                </a:cubicBezTo>
                <a:lnTo>
                  <a:pt x="1193800" y="5486400"/>
                </a:lnTo>
                <a:cubicBezTo>
                  <a:pt x="596900" y="5194300"/>
                  <a:pt x="406400" y="4889500"/>
                  <a:pt x="406400" y="4216400"/>
                </a:cubicBezTo>
                <a:lnTo>
                  <a:pt x="406400" y="4064000"/>
                </a:lnTo>
                <a:cubicBezTo>
                  <a:pt x="406400" y="3835400"/>
                  <a:pt x="457200" y="3479800"/>
                  <a:pt x="508000" y="3263900"/>
                </a:cubicBezTo>
                <a:lnTo>
                  <a:pt x="1257300" y="393700"/>
                </a:lnTo>
                <a:cubicBezTo>
                  <a:pt x="1346200" y="101600"/>
                  <a:pt x="1460500" y="0"/>
                  <a:pt x="1778000" y="0"/>
                </a:cubicBezTo>
                <a:lnTo>
                  <a:pt x="2032000" y="0"/>
                </a:lnTo>
                <a:cubicBezTo>
                  <a:pt x="2273300" y="0"/>
                  <a:pt x="2438400" y="165100"/>
                  <a:pt x="2438400" y="406400"/>
                </a:cubicBezTo>
                <a:lnTo>
                  <a:pt x="2438400" y="609600"/>
                </a:lnTo>
                <a:cubicBezTo>
                  <a:pt x="2438400" y="838200"/>
                  <a:pt x="2374900" y="1193800"/>
                  <a:pt x="2311400" y="1409700"/>
                </a:cubicBezTo>
                <a:lnTo>
                  <a:pt x="1549400" y="3721100"/>
                </a:lnTo>
                <a:cubicBezTo>
                  <a:pt x="1384300" y="4229100"/>
                  <a:pt x="1384300" y="4229100"/>
                  <a:pt x="1625600" y="4470400"/>
                </a:cubicBezTo>
                <a:cubicBezTo>
                  <a:pt x="1739900" y="4584700"/>
                  <a:pt x="2006600" y="4673600"/>
                  <a:pt x="2235200" y="4673600"/>
                </a:cubicBezTo>
                <a:lnTo>
                  <a:pt x="3251200" y="4673600"/>
                </a:lnTo>
                <a:cubicBezTo>
                  <a:pt x="3581400" y="4673600"/>
                  <a:pt x="3670300" y="4597400"/>
                  <a:pt x="3721100" y="4267200"/>
                </a:cubicBezTo>
                <a:lnTo>
                  <a:pt x="3810000" y="3644900"/>
                </a:lnTo>
                <a:cubicBezTo>
                  <a:pt x="3835400" y="3416300"/>
                  <a:pt x="3911600" y="3060700"/>
                  <a:pt x="3962400" y="2844800"/>
                </a:cubicBezTo>
                <a:lnTo>
                  <a:pt x="4533900" y="622300"/>
                </a:lnTo>
                <a:cubicBezTo>
                  <a:pt x="4673600" y="114300"/>
                  <a:pt x="4800600" y="0"/>
                  <a:pt x="5283200" y="0"/>
                </a:cubicBezTo>
                <a:cubicBezTo>
                  <a:pt x="5511800" y="0"/>
                  <a:pt x="5689600" y="177800"/>
                  <a:pt x="5689600" y="406400"/>
                </a:cubicBezTo>
                <a:lnTo>
                  <a:pt x="5689600" y="812800"/>
                </a:lnTo>
                <a:cubicBezTo>
                  <a:pt x="5689600" y="1041400"/>
                  <a:pt x="5638800" y="1397000"/>
                  <a:pt x="5575300" y="1612900"/>
                </a:cubicBezTo>
                <a:lnTo>
                  <a:pt x="4203700" y="6477000"/>
                </a:lnTo>
                <a:cubicBezTo>
                  <a:pt x="3924300" y="7454900"/>
                  <a:pt x="3390900" y="7924800"/>
                  <a:pt x="2590800" y="7924800"/>
                </a:cubicBezTo>
                <a:close/>
                <a:moveTo>
                  <a:pt x="304800" y="7924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8" name="Freeform 3688"/>
          <p:cNvSpPr/>
          <p:nvPr/>
        </p:nvSpPr>
        <p:spPr>
          <a:xfrm rot="0" flipH="0" flipV="0">
            <a:off x="27459571" y="20391119"/>
            <a:ext cx="124968" cy="125539"/>
          </a:xfrm>
          <a:custGeom>
            <a:pathLst>
              <a:path w="8331200" h="8369300">
                <a:moveTo>
                  <a:pt x="5575300" y="2425700"/>
                </a:moveTo>
                <a:lnTo>
                  <a:pt x="4406900" y="6477000"/>
                </a:lnTo>
                <a:cubicBezTo>
                  <a:pt x="4127500" y="7454900"/>
                  <a:pt x="3517900" y="8039100"/>
                  <a:pt x="2578100" y="8216900"/>
                </a:cubicBezTo>
                <a:lnTo>
                  <a:pt x="2400300" y="8255000"/>
                </a:lnTo>
                <a:cubicBezTo>
                  <a:pt x="1778000" y="8369300"/>
                  <a:pt x="1460500" y="8356600"/>
                  <a:pt x="1066800" y="8166100"/>
                </a:cubicBezTo>
                <a:lnTo>
                  <a:pt x="1003300" y="8128000"/>
                </a:lnTo>
                <a:cubicBezTo>
                  <a:pt x="317500" y="7810500"/>
                  <a:pt x="0" y="7340600"/>
                  <a:pt x="0" y="6654800"/>
                </a:cubicBezTo>
                <a:lnTo>
                  <a:pt x="0" y="6502400"/>
                </a:lnTo>
                <a:cubicBezTo>
                  <a:pt x="0" y="6286500"/>
                  <a:pt x="50800" y="5930900"/>
                  <a:pt x="101600" y="5715000"/>
                </a:cubicBezTo>
                <a:lnTo>
                  <a:pt x="482600" y="4292600"/>
                </a:lnTo>
                <a:cubicBezTo>
                  <a:pt x="609600" y="3835400"/>
                  <a:pt x="876300" y="3403600"/>
                  <a:pt x="1270000" y="2997200"/>
                </a:cubicBezTo>
                <a:lnTo>
                  <a:pt x="1333500" y="2933700"/>
                </a:lnTo>
                <a:cubicBezTo>
                  <a:pt x="1676400" y="2603500"/>
                  <a:pt x="2108200" y="2438400"/>
                  <a:pt x="2692400" y="2438400"/>
                </a:cubicBezTo>
                <a:lnTo>
                  <a:pt x="4064000" y="2438400"/>
                </a:lnTo>
                <a:cubicBezTo>
                  <a:pt x="4305300" y="2438400"/>
                  <a:pt x="4508500" y="2273300"/>
                  <a:pt x="4572000" y="2019300"/>
                </a:cubicBezTo>
                <a:lnTo>
                  <a:pt x="4572000" y="1993900"/>
                </a:lnTo>
                <a:cubicBezTo>
                  <a:pt x="4699000" y="1460500"/>
                  <a:pt x="4699000" y="1244600"/>
                  <a:pt x="4572000" y="1117600"/>
                </a:cubicBezTo>
                <a:cubicBezTo>
                  <a:pt x="4521200" y="1066800"/>
                  <a:pt x="4292600" y="1016000"/>
                  <a:pt x="4064000" y="1016000"/>
                </a:cubicBezTo>
                <a:lnTo>
                  <a:pt x="3048000" y="1016000"/>
                </a:lnTo>
                <a:cubicBezTo>
                  <a:pt x="2832100" y="1016000"/>
                  <a:pt x="2603500" y="977900"/>
                  <a:pt x="2540000" y="914400"/>
                </a:cubicBezTo>
                <a:cubicBezTo>
                  <a:pt x="2413000" y="787400"/>
                  <a:pt x="2413000" y="241300"/>
                  <a:pt x="2540000" y="101600"/>
                </a:cubicBezTo>
                <a:cubicBezTo>
                  <a:pt x="2603500" y="50800"/>
                  <a:pt x="2832100" y="0"/>
                  <a:pt x="3048000" y="0"/>
                </a:cubicBezTo>
                <a:lnTo>
                  <a:pt x="4470400" y="0"/>
                </a:lnTo>
                <a:cubicBezTo>
                  <a:pt x="4699000" y="0"/>
                  <a:pt x="5003800" y="127000"/>
                  <a:pt x="5168900" y="292100"/>
                </a:cubicBezTo>
                <a:lnTo>
                  <a:pt x="5397500" y="533400"/>
                </a:lnTo>
                <a:cubicBezTo>
                  <a:pt x="5562600" y="685800"/>
                  <a:pt x="5689600" y="1003300"/>
                  <a:pt x="5689600" y="1219200"/>
                </a:cubicBezTo>
                <a:lnTo>
                  <a:pt x="5689600" y="1625600"/>
                </a:lnTo>
                <a:cubicBezTo>
                  <a:pt x="5689600" y="1854200"/>
                  <a:pt x="5638800" y="2209800"/>
                  <a:pt x="5575300" y="2425700"/>
                </a:cubicBezTo>
                <a:close/>
                <a:moveTo>
                  <a:pt x="7899400" y="10566400"/>
                </a:moveTo>
                <a:moveTo>
                  <a:pt x="8331200" y="203200"/>
                </a:moveTo>
                <a:lnTo>
                  <a:pt x="8331200" y="1016000"/>
                </a:lnTo>
                <a:cubicBezTo>
                  <a:pt x="8331200" y="1282700"/>
                  <a:pt x="8178800" y="1422400"/>
                  <a:pt x="7924800" y="1422400"/>
                </a:cubicBezTo>
                <a:lnTo>
                  <a:pt x="7518400" y="1422400"/>
                </a:lnTo>
                <a:cubicBezTo>
                  <a:pt x="7340600" y="1422400"/>
                  <a:pt x="7315200" y="1409700"/>
                  <a:pt x="7315200" y="1219200"/>
                </a:cubicBezTo>
                <a:lnTo>
                  <a:pt x="7315200" y="609600"/>
                </a:lnTo>
                <a:cubicBezTo>
                  <a:pt x="7315200" y="495300"/>
                  <a:pt x="7366000" y="406400"/>
                  <a:pt x="7416800" y="406400"/>
                </a:cubicBezTo>
                <a:cubicBezTo>
                  <a:pt x="7480300" y="406400"/>
                  <a:pt x="7518400" y="368300"/>
                  <a:pt x="7518400" y="304800"/>
                </a:cubicBezTo>
                <a:cubicBezTo>
                  <a:pt x="7518400" y="254000"/>
                  <a:pt x="7569200" y="203200"/>
                  <a:pt x="7620000" y="203200"/>
                </a:cubicBezTo>
                <a:cubicBezTo>
                  <a:pt x="7683500" y="203200"/>
                  <a:pt x="7721600" y="165100"/>
                  <a:pt x="7721600" y="101600"/>
                </a:cubicBezTo>
                <a:cubicBezTo>
                  <a:pt x="7721600" y="50800"/>
                  <a:pt x="7810500" y="0"/>
                  <a:pt x="7924800" y="0"/>
                </a:cubicBezTo>
                <a:lnTo>
                  <a:pt x="8128000" y="0"/>
                </a:lnTo>
                <a:cubicBezTo>
                  <a:pt x="8305800" y="0"/>
                  <a:pt x="8331200" y="38100"/>
                  <a:pt x="8331200" y="203200"/>
                </a:cubicBezTo>
                <a:close/>
                <a:moveTo>
                  <a:pt x="10121900" y="10566400"/>
                </a:moveTo>
                <a:moveTo>
                  <a:pt x="5588000" y="6718300"/>
                </a:moveTo>
                <a:lnTo>
                  <a:pt x="6540500" y="3048000"/>
                </a:lnTo>
                <a:cubicBezTo>
                  <a:pt x="6654800" y="2654300"/>
                  <a:pt x="6959600" y="2438400"/>
                  <a:pt x="7442200" y="2438400"/>
                </a:cubicBezTo>
                <a:cubicBezTo>
                  <a:pt x="7594600" y="2438400"/>
                  <a:pt x="7721600" y="2628900"/>
                  <a:pt x="7721600" y="2844800"/>
                </a:cubicBezTo>
                <a:lnTo>
                  <a:pt x="7721600" y="3251200"/>
                </a:lnTo>
                <a:cubicBezTo>
                  <a:pt x="7721600" y="3479800"/>
                  <a:pt x="7683500" y="3835400"/>
                  <a:pt x="7620000" y="4051300"/>
                </a:cubicBezTo>
                <a:lnTo>
                  <a:pt x="6667500" y="7734300"/>
                </a:lnTo>
                <a:cubicBezTo>
                  <a:pt x="6565900" y="8140700"/>
                  <a:pt x="6273800" y="8280400"/>
                  <a:pt x="5689600" y="8204200"/>
                </a:cubicBezTo>
                <a:cubicBezTo>
                  <a:pt x="5575300" y="8191500"/>
                  <a:pt x="5486400" y="8001000"/>
                  <a:pt x="5486400" y="7772400"/>
                </a:cubicBezTo>
                <a:lnTo>
                  <a:pt x="5486400" y="7518400"/>
                </a:lnTo>
                <a:cubicBezTo>
                  <a:pt x="5486400" y="7302500"/>
                  <a:pt x="5537200" y="6934200"/>
                  <a:pt x="5588000" y="6718300"/>
                </a:cubicBezTo>
                <a:close/>
                <a:moveTo>
                  <a:pt x="3606800" y="10566400"/>
                </a:moveTo>
                <a:moveTo>
                  <a:pt x="1308100" y="5105400"/>
                </a:moveTo>
                <a:lnTo>
                  <a:pt x="1117600" y="5918200"/>
                </a:lnTo>
                <a:cubicBezTo>
                  <a:pt x="990600" y="6413500"/>
                  <a:pt x="990600" y="6604000"/>
                  <a:pt x="1130300" y="6934200"/>
                </a:cubicBezTo>
                <a:cubicBezTo>
                  <a:pt x="1320800" y="7391400"/>
                  <a:pt x="1955800" y="7416800"/>
                  <a:pt x="2819400" y="7023100"/>
                </a:cubicBezTo>
                <a:cubicBezTo>
                  <a:pt x="3238500" y="6832600"/>
                  <a:pt x="3378200" y="6616700"/>
                  <a:pt x="3568700" y="5867400"/>
                </a:cubicBezTo>
                <a:lnTo>
                  <a:pt x="3962400" y="4445000"/>
                </a:lnTo>
                <a:cubicBezTo>
                  <a:pt x="4013200" y="4241800"/>
                  <a:pt x="4064000" y="3924300"/>
                  <a:pt x="4064000" y="3759200"/>
                </a:cubicBezTo>
                <a:cubicBezTo>
                  <a:pt x="4064000" y="3594100"/>
                  <a:pt x="3886200" y="3454400"/>
                  <a:pt x="3657600" y="3454400"/>
                </a:cubicBezTo>
                <a:lnTo>
                  <a:pt x="2895600" y="3454400"/>
                </a:lnTo>
                <a:cubicBezTo>
                  <a:pt x="2222500" y="3454400"/>
                  <a:pt x="1917700" y="3657600"/>
                  <a:pt x="1625600" y="4254500"/>
                </a:cubicBezTo>
                <a:lnTo>
                  <a:pt x="1574800" y="4368800"/>
                </a:lnTo>
                <a:cubicBezTo>
                  <a:pt x="1473200" y="4559300"/>
                  <a:pt x="1358900" y="4889500"/>
                  <a:pt x="1308100" y="5105400"/>
                </a:cubicBezTo>
                <a:close/>
                <a:moveTo>
                  <a:pt x="5219700" y="105664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89" name="Freeform 3689"/>
          <p:cNvSpPr/>
          <p:nvPr/>
        </p:nvSpPr>
        <p:spPr>
          <a:xfrm rot="0" flipH="0" flipV="0">
            <a:off x="27581878" y="20391119"/>
            <a:ext cx="77914" cy="125730"/>
          </a:xfrm>
          <a:custGeom>
            <a:pathLst>
              <a:path w="5194300" h="8382000">
                <a:moveTo>
                  <a:pt x="241300" y="6121400"/>
                </a:moveTo>
                <a:lnTo>
                  <a:pt x="1536700" y="1219200"/>
                </a:lnTo>
                <a:cubicBezTo>
                  <a:pt x="1600200" y="1003300"/>
                  <a:pt x="1778000" y="711200"/>
                  <a:pt x="1943100" y="571500"/>
                </a:cubicBezTo>
                <a:lnTo>
                  <a:pt x="2044700" y="469900"/>
                </a:lnTo>
                <a:cubicBezTo>
                  <a:pt x="2451100" y="127000"/>
                  <a:pt x="2743200" y="0"/>
                  <a:pt x="3225800" y="0"/>
                </a:cubicBezTo>
                <a:lnTo>
                  <a:pt x="3683000" y="0"/>
                </a:lnTo>
                <a:cubicBezTo>
                  <a:pt x="4470400" y="0"/>
                  <a:pt x="5003800" y="596900"/>
                  <a:pt x="5003800" y="1447800"/>
                </a:cubicBezTo>
                <a:cubicBezTo>
                  <a:pt x="5003800" y="1663700"/>
                  <a:pt x="4914900" y="2006600"/>
                  <a:pt x="4787900" y="2209800"/>
                </a:cubicBezTo>
                <a:lnTo>
                  <a:pt x="4724400" y="2324100"/>
                </a:lnTo>
                <a:cubicBezTo>
                  <a:pt x="4457700" y="2768600"/>
                  <a:pt x="4457700" y="2806700"/>
                  <a:pt x="4673600" y="3009900"/>
                </a:cubicBezTo>
                <a:cubicBezTo>
                  <a:pt x="5067300" y="3352800"/>
                  <a:pt x="5194300" y="4000500"/>
                  <a:pt x="5003800" y="4660900"/>
                </a:cubicBezTo>
                <a:lnTo>
                  <a:pt x="4343400" y="6896100"/>
                </a:lnTo>
                <a:cubicBezTo>
                  <a:pt x="4279900" y="7112000"/>
                  <a:pt x="4102100" y="7416800"/>
                  <a:pt x="3949700" y="7569200"/>
                </a:cubicBezTo>
                <a:lnTo>
                  <a:pt x="3873500" y="7645400"/>
                </a:lnTo>
                <a:cubicBezTo>
                  <a:pt x="3505200" y="8013700"/>
                  <a:pt x="3225800" y="8128000"/>
                  <a:pt x="2730500" y="8128000"/>
                </a:cubicBezTo>
                <a:lnTo>
                  <a:pt x="2667000" y="8128000"/>
                </a:lnTo>
                <a:cubicBezTo>
                  <a:pt x="2451100" y="8128000"/>
                  <a:pt x="2235200" y="8178800"/>
                  <a:pt x="2209800" y="8229600"/>
                </a:cubicBezTo>
                <a:cubicBezTo>
                  <a:pt x="2120900" y="8382000"/>
                  <a:pt x="1727200" y="8356600"/>
                  <a:pt x="1282700" y="8204200"/>
                </a:cubicBezTo>
                <a:lnTo>
                  <a:pt x="1041400" y="8102600"/>
                </a:lnTo>
                <a:cubicBezTo>
                  <a:pt x="330200" y="7848600"/>
                  <a:pt x="0" y="7023100"/>
                  <a:pt x="241300" y="6121400"/>
                </a:cubicBezTo>
                <a:close/>
                <a:moveTo>
                  <a:pt x="4191000" y="10566400"/>
                </a:moveTo>
                <a:moveTo>
                  <a:pt x="2463800" y="2438400"/>
                </a:moveTo>
                <a:lnTo>
                  <a:pt x="3073400" y="2438400"/>
                </a:lnTo>
                <a:cubicBezTo>
                  <a:pt x="3187700" y="2438400"/>
                  <a:pt x="3314700" y="2413000"/>
                  <a:pt x="3352800" y="2374900"/>
                </a:cubicBezTo>
                <a:cubicBezTo>
                  <a:pt x="3390900" y="2336800"/>
                  <a:pt x="3467100" y="2286000"/>
                  <a:pt x="3517900" y="2273300"/>
                </a:cubicBezTo>
                <a:cubicBezTo>
                  <a:pt x="3568700" y="2247900"/>
                  <a:pt x="3657600" y="2146300"/>
                  <a:pt x="3695700" y="2044700"/>
                </a:cubicBezTo>
                <a:lnTo>
                  <a:pt x="3810000" y="1816100"/>
                </a:lnTo>
                <a:cubicBezTo>
                  <a:pt x="3848100" y="1714500"/>
                  <a:pt x="3886200" y="1536700"/>
                  <a:pt x="3886200" y="1422400"/>
                </a:cubicBezTo>
                <a:cubicBezTo>
                  <a:pt x="3886200" y="1320800"/>
                  <a:pt x="3848100" y="1219200"/>
                  <a:pt x="3784600" y="1219200"/>
                </a:cubicBezTo>
                <a:cubicBezTo>
                  <a:pt x="3733800" y="1219200"/>
                  <a:pt x="3683000" y="1181100"/>
                  <a:pt x="3683000" y="1117600"/>
                </a:cubicBezTo>
                <a:cubicBezTo>
                  <a:pt x="3683000" y="1066800"/>
                  <a:pt x="3594100" y="1016000"/>
                  <a:pt x="3479800" y="1016000"/>
                </a:cubicBezTo>
                <a:lnTo>
                  <a:pt x="3175000" y="1016000"/>
                </a:lnTo>
                <a:cubicBezTo>
                  <a:pt x="3073400" y="1016000"/>
                  <a:pt x="2971800" y="1066800"/>
                  <a:pt x="2971800" y="1117600"/>
                </a:cubicBezTo>
                <a:cubicBezTo>
                  <a:pt x="2971800" y="1181100"/>
                  <a:pt x="2933700" y="1219200"/>
                  <a:pt x="2870200" y="1219200"/>
                </a:cubicBezTo>
                <a:cubicBezTo>
                  <a:pt x="2819400" y="1219200"/>
                  <a:pt x="2768600" y="1270000"/>
                  <a:pt x="2768600" y="1320800"/>
                </a:cubicBezTo>
                <a:cubicBezTo>
                  <a:pt x="2768600" y="1384300"/>
                  <a:pt x="2717800" y="1422400"/>
                  <a:pt x="2654300" y="1422400"/>
                </a:cubicBezTo>
                <a:cubicBezTo>
                  <a:pt x="2590800" y="1422400"/>
                  <a:pt x="2514600" y="1485900"/>
                  <a:pt x="2489200" y="1549400"/>
                </a:cubicBezTo>
                <a:cubicBezTo>
                  <a:pt x="2476500" y="1625600"/>
                  <a:pt x="2425700" y="1752600"/>
                  <a:pt x="2400300" y="1854200"/>
                </a:cubicBezTo>
                <a:lnTo>
                  <a:pt x="2324100" y="2057400"/>
                </a:lnTo>
                <a:cubicBezTo>
                  <a:pt x="2298700" y="2159000"/>
                  <a:pt x="2260600" y="2286000"/>
                  <a:pt x="2260600" y="2336800"/>
                </a:cubicBezTo>
                <a:cubicBezTo>
                  <a:pt x="2260600" y="2400300"/>
                  <a:pt x="2362200" y="2438400"/>
                  <a:pt x="2463800" y="2438400"/>
                </a:cubicBezTo>
                <a:close/>
                <a:moveTo>
                  <a:pt x="7874000" y="10566400"/>
                </a:moveTo>
                <a:moveTo>
                  <a:pt x="1765300" y="4267200"/>
                </a:moveTo>
                <a:lnTo>
                  <a:pt x="1308100" y="5905500"/>
                </a:lnTo>
                <a:cubicBezTo>
                  <a:pt x="1270000" y="6007100"/>
                  <a:pt x="1244600" y="6197600"/>
                  <a:pt x="1244600" y="6299200"/>
                </a:cubicBezTo>
                <a:lnTo>
                  <a:pt x="1244600" y="6705600"/>
                </a:lnTo>
                <a:cubicBezTo>
                  <a:pt x="1244600" y="6819900"/>
                  <a:pt x="1295400" y="6908800"/>
                  <a:pt x="1346200" y="6908800"/>
                </a:cubicBezTo>
                <a:cubicBezTo>
                  <a:pt x="1409700" y="6908800"/>
                  <a:pt x="1447800" y="6959600"/>
                  <a:pt x="1447800" y="7010400"/>
                </a:cubicBezTo>
                <a:cubicBezTo>
                  <a:pt x="1447800" y="7073900"/>
                  <a:pt x="1549400" y="7112000"/>
                  <a:pt x="1651000" y="7112000"/>
                </a:cubicBezTo>
                <a:lnTo>
                  <a:pt x="1752600" y="7112000"/>
                </a:lnTo>
                <a:cubicBezTo>
                  <a:pt x="1866900" y="7112000"/>
                  <a:pt x="1955800" y="7162800"/>
                  <a:pt x="1955800" y="7213600"/>
                </a:cubicBezTo>
                <a:cubicBezTo>
                  <a:pt x="1955800" y="7264400"/>
                  <a:pt x="2044700" y="7289800"/>
                  <a:pt x="2146300" y="7277100"/>
                </a:cubicBezTo>
                <a:cubicBezTo>
                  <a:pt x="2235200" y="7251700"/>
                  <a:pt x="2413000" y="7200900"/>
                  <a:pt x="2527300" y="7150100"/>
                </a:cubicBezTo>
                <a:lnTo>
                  <a:pt x="3009900" y="6985000"/>
                </a:lnTo>
                <a:cubicBezTo>
                  <a:pt x="3111500" y="6934200"/>
                  <a:pt x="3251200" y="6819900"/>
                  <a:pt x="3289300" y="6718300"/>
                </a:cubicBezTo>
                <a:lnTo>
                  <a:pt x="3416300" y="6438900"/>
                </a:lnTo>
                <a:cubicBezTo>
                  <a:pt x="3467100" y="6337300"/>
                  <a:pt x="3530600" y="6172200"/>
                  <a:pt x="3556000" y="6070600"/>
                </a:cubicBezTo>
                <a:lnTo>
                  <a:pt x="3937000" y="4660900"/>
                </a:lnTo>
                <a:cubicBezTo>
                  <a:pt x="3975100" y="4559300"/>
                  <a:pt x="3987800" y="4381500"/>
                  <a:pt x="3987800" y="4267200"/>
                </a:cubicBezTo>
                <a:lnTo>
                  <a:pt x="3987800" y="4114800"/>
                </a:lnTo>
                <a:cubicBezTo>
                  <a:pt x="3987800" y="3848100"/>
                  <a:pt x="3911600" y="3657600"/>
                  <a:pt x="3784600" y="3657600"/>
                </a:cubicBezTo>
                <a:cubicBezTo>
                  <a:pt x="3733800" y="3657600"/>
                  <a:pt x="3683000" y="3619500"/>
                  <a:pt x="3683000" y="3556000"/>
                </a:cubicBezTo>
                <a:cubicBezTo>
                  <a:pt x="3683000" y="3505200"/>
                  <a:pt x="3594100" y="3454400"/>
                  <a:pt x="3479800" y="3454400"/>
                </a:cubicBezTo>
                <a:lnTo>
                  <a:pt x="2768600" y="3454400"/>
                </a:lnTo>
                <a:cubicBezTo>
                  <a:pt x="2667000" y="3454400"/>
                  <a:pt x="2565400" y="3505200"/>
                  <a:pt x="2565400" y="3556000"/>
                </a:cubicBezTo>
                <a:cubicBezTo>
                  <a:pt x="2565400" y="3619500"/>
                  <a:pt x="2501900" y="3657600"/>
                  <a:pt x="2413000" y="3657600"/>
                </a:cubicBezTo>
                <a:cubicBezTo>
                  <a:pt x="2336800" y="3657600"/>
                  <a:pt x="2260600" y="3708400"/>
                  <a:pt x="2260600" y="3759200"/>
                </a:cubicBezTo>
                <a:cubicBezTo>
                  <a:pt x="2260600" y="3822700"/>
                  <a:pt x="2222500" y="3860800"/>
                  <a:pt x="2159000" y="3860800"/>
                </a:cubicBezTo>
                <a:cubicBezTo>
                  <a:pt x="2108200" y="3860800"/>
                  <a:pt x="2057400" y="3911600"/>
                  <a:pt x="2057400" y="3962400"/>
                </a:cubicBezTo>
                <a:cubicBezTo>
                  <a:pt x="2057400" y="4025900"/>
                  <a:pt x="2006600" y="4064000"/>
                  <a:pt x="1943100" y="4064000"/>
                </a:cubicBezTo>
                <a:cubicBezTo>
                  <a:pt x="1879600" y="4064000"/>
                  <a:pt x="1803400" y="4152900"/>
                  <a:pt x="1765300" y="4267200"/>
                </a:cubicBezTo>
                <a:close/>
                <a:moveTo>
                  <a:pt x="6045200" y="105664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0" name="Freeform 3690"/>
          <p:cNvSpPr/>
          <p:nvPr/>
        </p:nvSpPr>
        <p:spPr>
          <a:xfrm rot="0" flipH="0" flipV="0">
            <a:off x="27666847" y="20427695"/>
            <a:ext cx="82296" cy="89535"/>
          </a:xfrm>
          <a:custGeom>
            <a:pathLst>
              <a:path w="5486400" h="5969000">
                <a:moveTo>
                  <a:pt x="3632200" y="0"/>
                </a:moveTo>
                <a:lnTo>
                  <a:pt x="4914900" y="0"/>
                </a:lnTo>
                <a:cubicBezTo>
                  <a:pt x="5283200" y="0"/>
                  <a:pt x="5486400" y="215900"/>
                  <a:pt x="5486400" y="571500"/>
                </a:cubicBezTo>
                <a:lnTo>
                  <a:pt x="5486400" y="647700"/>
                </a:lnTo>
                <a:cubicBezTo>
                  <a:pt x="5486400" y="965200"/>
                  <a:pt x="5461000" y="1397000"/>
                  <a:pt x="5422900" y="1625600"/>
                </a:cubicBezTo>
                <a:cubicBezTo>
                  <a:pt x="5372100" y="1854200"/>
                  <a:pt x="5283200" y="2032000"/>
                  <a:pt x="5219700" y="2032000"/>
                </a:cubicBezTo>
                <a:cubicBezTo>
                  <a:pt x="5105400" y="2032000"/>
                  <a:pt x="4978400" y="2425700"/>
                  <a:pt x="4978400" y="2768600"/>
                </a:cubicBezTo>
                <a:cubicBezTo>
                  <a:pt x="4978400" y="2959100"/>
                  <a:pt x="4889500" y="3454400"/>
                  <a:pt x="4737100" y="3949700"/>
                </a:cubicBezTo>
                <a:lnTo>
                  <a:pt x="4470400" y="4889500"/>
                </a:lnTo>
                <a:cubicBezTo>
                  <a:pt x="4254500" y="5676900"/>
                  <a:pt x="3924300" y="5969000"/>
                  <a:pt x="3454400" y="5829300"/>
                </a:cubicBezTo>
                <a:cubicBezTo>
                  <a:pt x="3225800" y="5765800"/>
                  <a:pt x="3200400" y="5130800"/>
                  <a:pt x="3390900" y="4318000"/>
                </a:cubicBezTo>
                <a:lnTo>
                  <a:pt x="3505200" y="3810000"/>
                </a:lnTo>
                <a:cubicBezTo>
                  <a:pt x="3568700" y="3505200"/>
                  <a:pt x="3683000" y="3251200"/>
                  <a:pt x="3746500" y="3251200"/>
                </a:cubicBezTo>
                <a:cubicBezTo>
                  <a:pt x="3848100" y="3251200"/>
                  <a:pt x="3962400" y="2844800"/>
                  <a:pt x="3962400" y="2514600"/>
                </a:cubicBezTo>
                <a:cubicBezTo>
                  <a:pt x="3962400" y="2235200"/>
                  <a:pt x="4064000" y="1854200"/>
                  <a:pt x="4152900" y="1727200"/>
                </a:cubicBezTo>
                <a:cubicBezTo>
                  <a:pt x="4216400" y="1638300"/>
                  <a:pt x="4267200" y="1447800"/>
                  <a:pt x="4267200" y="1295400"/>
                </a:cubicBezTo>
                <a:cubicBezTo>
                  <a:pt x="4267200" y="1143000"/>
                  <a:pt x="4140200" y="1016000"/>
                  <a:pt x="3962400" y="1016000"/>
                </a:cubicBezTo>
                <a:cubicBezTo>
                  <a:pt x="3797300" y="1016000"/>
                  <a:pt x="3568700" y="1206500"/>
                  <a:pt x="3441700" y="1447800"/>
                </a:cubicBezTo>
                <a:cubicBezTo>
                  <a:pt x="3327400" y="1676400"/>
                  <a:pt x="3098800" y="2095500"/>
                  <a:pt x="2933700" y="2374900"/>
                </a:cubicBezTo>
                <a:lnTo>
                  <a:pt x="1485900" y="4813300"/>
                </a:lnTo>
                <a:cubicBezTo>
                  <a:pt x="1168400" y="5346700"/>
                  <a:pt x="685800" y="5892800"/>
                  <a:pt x="508000" y="5892800"/>
                </a:cubicBezTo>
                <a:cubicBezTo>
                  <a:pt x="165100" y="5892800"/>
                  <a:pt x="0" y="5715000"/>
                  <a:pt x="0" y="5321300"/>
                </a:cubicBezTo>
                <a:cubicBezTo>
                  <a:pt x="0" y="5080000"/>
                  <a:pt x="139700" y="4648200"/>
                  <a:pt x="304800" y="4381500"/>
                </a:cubicBezTo>
                <a:lnTo>
                  <a:pt x="2565400" y="673100"/>
                </a:lnTo>
                <a:cubicBezTo>
                  <a:pt x="2984500" y="0"/>
                  <a:pt x="2984500" y="0"/>
                  <a:pt x="3632200" y="0"/>
                </a:cubicBezTo>
                <a:close/>
                <a:moveTo>
                  <a:pt x="79883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1" name="Freeform 3691"/>
          <p:cNvSpPr/>
          <p:nvPr/>
        </p:nvSpPr>
        <p:spPr>
          <a:xfrm rot="0" flipH="0" flipV="0">
            <a:off x="27752006" y="20427695"/>
            <a:ext cx="86106" cy="88392"/>
          </a:xfrm>
          <a:custGeom>
            <a:pathLst>
              <a:path w="5740400" h="5892800">
                <a:moveTo>
                  <a:pt x="2870200" y="0"/>
                </a:moveTo>
                <a:lnTo>
                  <a:pt x="4914900" y="0"/>
                </a:lnTo>
                <a:cubicBezTo>
                  <a:pt x="5232400" y="0"/>
                  <a:pt x="5537200" y="50800"/>
                  <a:pt x="5588000" y="101600"/>
                </a:cubicBezTo>
                <a:cubicBezTo>
                  <a:pt x="5740400" y="254000"/>
                  <a:pt x="5715000" y="927100"/>
                  <a:pt x="5549900" y="1574800"/>
                </a:cubicBezTo>
                <a:lnTo>
                  <a:pt x="4673600" y="4889500"/>
                </a:lnTo>
                <a:cubicBezTo>
                  <a:pt x="4508500" y="5486400"/>
                  <a:pt x="4191000" y="5892800"/>
                  <a:pt x="3860800" y="5892800"/>
                </a:cubicBezTo>
                <a:cubicBezTo>
                  <a:pt x="3543300" y="5892800"/>
                  <a:pt x="3454400" y="5740400"/>
                  <a:pt x="3454400" y="5118100"/>
                </a:cubicBezTo>
                <a:lnTo>
                  <a:pt x="3454400" y="5054600"/>
                </a:lnTo>
                <a:cubicBezTo>
                  <a:pt x="3454400" y="4279900"/>
                  <a:pt x="3581400" y="3657600"/>
                  <a:pt x="3733800" y="3657600"/>
                </a:cubicBezTo>
                <a:cubicBezTo>
                  <a:pt x="3810000" y="3657600"/>
                  <a:pt x="3860800" y="3619500"/>
                  <a:pt x="3860800" y="3556000"/>
                </a:cubicBezTo>
                <a:cubicBezTo>
                  <a:pt x="3860800" y="3276600"/>
                  <a:pt x="2997200" y="3505200"/>
                  <a:pt x="2654300" y="3886200"/>
                </a:cubicBezTo>
                <a:lnTo>
                  <a:pt x="1358900" y="5270500"/>
                </a:lnTo>
                <a:cubicBezTo>
                  <a:pt x="927100" y="5740400"/>
                  <a:pt x="723900" y="5829300"/>
                  <a:pt x="203200" y="5765800"/>
                </a:cubicBezTo>
                <a:cubicBezTo>
                  <a:pt x="88900" y="5753100"/>
                  <a:pt x="0" y="5588000"/>
                  <a:pt x="0" y="5410200"/>
                </a:cubicBezTo>
                <a:cubicBezTo>
                  <a:pt x="0" y="5232400"/>
                  <a:pt x="88900" y="4953000"/>
                  <a:pt x="190500" y="4800600"/>
                </a:cubicBezTo>
                <a:cubicBezTo>
                  <a:pt x="292100" y="4635500"/>
                  <a:pt x="571500" y="4343400"/>
                  <a:pt x="812800" y="4127500"/>
                </a:cubicBezTo>
                <a:lnTo>
                  <a:pt x="1193800" y="3784600"/>
                </a:lnTo>
                <a:cubicBezTo>
                  <a:pt x="1689100" y="3352800"/>
                  <a:pt x="1701800" y="3302000"/>
                  <a:pt x="1422400" y="3124200"/>
                </a:cubicBezTo>
                <a:cubicBezTo>
                  <a:pt x="1117600" y="2933700"/>
                  <a:pt x="1016000" y="2679700"/>
                  <a:pt x="1016000" y="2019300"/>
                </a:cubicBezTo>
                <a:lnTo>
                  <a:pt x="1016000" y="1803400"/>
                </a:lnTo>
                <a:cubicBezTo>
                  <a:pt x="1016000" y="660400"/>
                  <a:pt x="1701800" y="0"/>
                  <a:pt x="2870200" y="0"/>
                </a:cubicBezTo>
                <a:close/>
                <a:moveTo>
                  <a:pt x="7912100" y="8128000"/>
                </a:moveTo>
                <a:moveTo>
                  <a:pt x="2527300" y="2438400"/>
                </a:moveTo>
                <a:lnTo>
                  <a:pt x="3784600" y="2438400"/>
                </a:lnTo>
                <a:cubicBezTo>
                  <a:pt x="4140200" y="2438400"/>
                  <a:pt x="4267200" y="2311400"/>
                  <a:pt x="4267200" y="1955800"/>
                </a:cubicBezTo>
                <a:lnTo>
                  <a:pt x="4267200" y="1714500"/>
                </a:lnTo>
                <a:cubicBezTo>
                  <a:pt x="4267200" y="1562100"/>
                  <a:pt x="4318000" y="1422400"/>
                  <a:pt x="4368800" y="1422400"/>
                </a:cubicBezTo>
                <a:cubicBezTo>
                  <a:pt x="4432300" y="1422400"/>
                  <a:pt x="4470400" y="1333500"/>
                  <a:pt x="4470400" y="1219200"/>
                </a:cubicBezTo>
                <a:cubicBezTo>
                  <a:pt x="4470400" y="1117600"/>
                  <a:pt x="4343400" y="1016000"/>
                  <a:pt x="4191000" y="1016000"/>
                </a:cubicBezTo>
                <a:lnTo>
                  <a:pt x="2933700" y="1016000"/>
                </a:lnTo>
                <a:cubicBezTo>
                  <a:pt x="2781300" y="1016000"/>
                  <a:pt x="2641600" y="1066800"/>
                  <a:pt x="2641600" y="1117600"/>
                </a:cubicBezTo>
                <a:cubicBezTo>
                  <a:pt x="2641600" y="1181100"/>
                  <a:pt x="2552700" y="1219200"/>
                  <a:pt x="2438400" y="1219200"/>
                </a:cubicBezTo>
                <a:cubicBezTo>
                  <a:pt x="2324100" y="1219200"/>
                  <a:pt x="2235200" y="1320800"/>
                  <a:pt x="2235200" y="1422400"/>
                </a:cubicBezTo>
                <a:cubicBezTo>
                  <a:pt x="2235200" y="1536700"/>
                  <a:pt x="2197100" y="1625600"/>
                  <a:pt x="2133600" y="1625600"/>
                </a:cubicBezTo>
                <a:cubicBezTo>
                  <a:pt x="2082800" y="1625600"/>
                  <a:pt x="2032000" y="1765300"/>
                  <a:pt x="2032000" y="1917700"/>
                </a:cubicBezTo>
                <a:lnTo>
                  <a:pt x="2032000" y="1955800"/>
                </a:lnTo>
                <a:cubicBezTo>
                  <a:pt x="2032000" y="2311400"/>
                  <a:pt x="2159000" y="2438400"/>
                  <a:pt x="2527300" y="2438400"/>
                </a:cubicBezTo>
                <a:close/>
                <a:moveTo>
                  <a:pt x="54737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2" name="Rectangle 3692"/>
          <p:cNvSpPr/>
          <p:nvPr/>
        </p:nvSpPr>
        <p:spPr>
          <a:xfrm rot="0" flipH="0" flipV="0">
            <a:off x="25953721" y="20738058"/>
            <a:ext cx="2052416" cy="303605"/>
          </a:xfrm>
          <a:prstGeom prst="rect">
            <a:avLst/>
          </a:prstGeom>
        </p:spPr>
      </p:sp>
      <p:sp>
        <p:nvSpPr>
          <p:cNvPr id="3693" name="Freeform 3693"/>
          <p:cNvSpPr/>
          <p:nvPr/>
        </p:nvSpPr>
        <p:spPr>
          <a:xfrm rot="0" flipH="0" flipV="0">
            <a:off x="25956743" y="20790306"/>
            <a:ext cx="112807" cy="85712"/>
          </a:xfrm>
          <a:custGeom>
            <a:pathLst>
              <a:path w="13271500" h="10083800">
                <a:moveTo>
                  <a:pt x="3594100" y="0"/>
                </a:moveTo>
                <a:lnTo>
                  <a:pt x="6096000" y="0"/>
                </a:lnTo>
                <a:cubicBezTo>
                  <a:pt x="6896100" y="0"/>
                  <a:pt x="7175500" y="177800"/>
                  <a:pt x="7175500" y="711200"/>
                </a:cubicBezTo>
                <a:cubicBezTo>
                  <a:pt x="7175500" y="914400"/>
                  <a:pt x="6858000" y="1104900"/>
                  <a:pt x="6477000" y="1155700"/>
                </a:cubicBezTo>
                <a:lnTo>
                  <a:pt x="5080000" y="1308100"/>
                </a:lnTo>
                <a:cubicBezTo>
                  <a:pt x="4699000" y="1346200"/>
                  <a:pt x="4089400" y="1536700"/>
                  <a:pt x="3721100" y="1727200"/>
                </a:cubicBezTo>
                <a:lnTo>
                  <a:pt x="3467100" y="1866900"/>
                </a:lnTo>
                <a:cubicBezTo>
                  <a:pt x="2565400" y="2336800"/>
                  <a:pt x="2514600" y="2413000"/>
                  <a:pt x="2514600" y="3225800"/>
                </a:cubicBezTo>
                <a:cubicBezTo>
                  <a:pt x="2514600" y="3619500"/>
                  <a:pt x="2438400" y="3937000"/>
                  <a:pt x="2336800" y="3937000"/>
                </a:cubicBezTo>
                <a:cubicBezTo>
                  <a:pt x="2235200" y="3937000"/>
                  <a:pt x="2159000" y="4267200"/>
                  <a:pt x="2159000" y="4660900"/>
                </a:cubicBezTo>
                <a:cubicBezTo>
                  <a:pt x="2159000" y="5054600"/>
                  <a:pt x="2070100" y="5372100"/>
                  <a:pt x="1981200" y="5372100"/>
                </a:cubicBezTo>
                <a:cubicBezTo>
                  <a:pt x="1879600" y="5372100"/>
                  <a:pt x="1790700" y="5702300"/>
                  <a:pt x="1790700" y="6096000"/>
                </a:cubicBezTo>
                <a:cubicBezTo>
                  <a:pt x="1790700" y="6489700"/>
                  <a:pt x="1714500" y="6807200"/>
                  <a:pt x="1612900" y="6807200"/>
                </a:cubicBezTo>
                <a:cubicBezTo>
                  <a:pt x="1524000" y="6807200"/>
                  <a:pt x="1435100" y="7137400"/>
                  <a:pt x="1435100" y="7531100"/>
                </a:cubicBezTo>
                <a:cubicBezTo>
                  <a:pt x="1435100" y="7924800"/>
                  <a:pt x="1600200" y="8242300"/>
                  <a:pt x="1790700" y="8242300"/>
                </a:cubicBezTo>
                <a:cubicBezTo>
                  <a:pt x="1993900" y="8242300"/>
                  <a:pt x="2159000" y="8318500"/>
                  <a:pt x="2159000" y="8420100"/>
                </a:cubicBezTo>
                <a:cubicBezTo>
                  <a:pt x="2159000" y="8521700"/>
                  <a:pt x="2476500" y="8597900"/>
                  <a:pt x="2870200" y="8597900"/>
                </a:cubicBezTo>
                <a:lnTo>
                  <a:pt x="3949700" y="8597900"/>
                </a:lnTo>
                <a:cubicBezTo>
                  <a:pt x="4343400" y="8597900"/>
                  <a:pt x="4660900" y="8686800"/>
                  <a:pt x="4660900" y="8775700"/>
                </a:cubicBezTo>
                <a:cubicBezTo>
                  <a:pt x="4660900" y="8877300"/>
                  <a:pt x="4749800" y="8966200"/>
                  <a:pt x="4838700" y="8966200"/>
                </a:cubicBezTo>
                <a:cubicBezTo>
                  <a:pt x="4940300" y="8966200"/>
                  <a:pt x="5029200" y="9042400"/>
                  <a:pt x="5029200" y="9144000"/>
                </a:cubicBezTo>
                <a:cubicBezTo>
                  <a:pt x="5029200" y="9232900"/>
                  <a:pt x="4940300" y="9321800"/>
                  <a:pt x="4838700" y="9321800"/>
                </a:cubicBezTo>
                <a:cubicBezTo>
                  <a:pt x="4749800" y="9321800"/>
                  <a:pt x="4660900" y="9398000"/>
                  <a:pt x="4660900" y="9499600"/>
                </a:cubicBezTo>
                <a:cubicBezTo>
                  <a:pt x="4660900" y="9601200"/>
                  <a:pt x="4584700" y="9677400"/>
                  <a:pt x="4483100" y="9677400"/>
                </a:cubicBezTo>
                <a:cubicBezTo>
                  <a:pt x="4381500" y="9677400"/>
                  <a:pt x="4305300" y="9753600"/>
                  <a:pt x="4305300" y="9855200"/>
                </a:cubicBezTo>
                <a:cubicBezTo>
                  <a:pt x="4305300" y="9956800"/>
                  <a:pt x="3987800" y="10033000"/>
                  <a:pt x="3594100" y="10033000"/>
                </a:cubicBezTo>
                <a:lnTo>
                  <a:pt x="2514600" y="10033000"/>
                </a:lnTo>
                <a:cubicBezTo>
                  <a:pt x="2120900" y="10033000"/>
                  <a:pt x="1790700" y="9956800"/>
                  <a:pt x="1790700" y="9855200"/>
                </a:cubicBezTo>
                <a:cubicBezTo>
                  <a:pt x="1790700" y="9753600"/>
                  <a:pt x="1549400" y="9677400"/>
                  <a:pt x="1257300" y="9677400"/>
                </a:cubicBezTo>
                <a:cubicBezTo>
                  <a:pt x="965200" y="9677400"/>
                  <a:pt x="723900" y="9601200"/>
                  <a:pt x="723900" y="9499600"/>
                </a:cubicBezTo>
                <a:cubicBezTo>
                  <a:pt x="723900" y="9398000"/>
                  <a:pt x="635000" y="9321800"/>
                  <a:pt x="546100" y="9321800"/>
                </a:cubicBezTo>
                <a:cubicBezTo>
                  <a:pt x="444500" y="9321800"/>
                  <a:pt x="355600" y="9156700"/>
                  <a:pt x="355600" y="8966200"/>
                </a:cubicBezTo>
                <a:cubicBezTo>
                  <a:pt x="355600" y="8763000"/>
                  <a:pt x="279400" y="8597900"/>
                  <a:pt x="177800" y="8597900"/>
                </a:cubicBezTo>
                <a:cubicBezTo>
                  <a:pt x="88900" y="8597900"/>
                  <a:pt x="0" y="8280400"/>
                  <a:pt x="0" y="7886700"/>
                </a:cubicBezTo>
                <a:lnTo>
                  <a:pt x="0" y="7162800"/>
                </a:lnTo>
                <a:cubicBezTo>
                  <a:pt x="0" y="6769100"/>
                  <a:pt x="88900" y="6451600"/>
                  <a:pt x="177800" y="6451600"/>
                </a:cubicBezTo>
                <a:cubicBezTo>
                  <a:pt x="279400" y="6451600"/>
                  <a:pt x="355600" y="6210300"/>
                  <a:pt x="355600" y="5918200"/>
                </a:cubicBezTo>
                <a:cubicBezTo>
                  <a:pt x="355600" y="5613400"/>
                  <a:pt x="444500" y="5372100"/>
                  <a:pt x="546100" y="5372100"/>
                </a:cubicBezTo>
                <a:cubicBezTo>
                  <a:pt x="635000" y="5372100"/>
                  <a:pt x="723900" y="5054600"/>
                  <a:pt x="723900" y="4660900"/>
                </a:cubicBezTo>
                <a:cubicBezTo>
                  <a:pt x="723900" y="4267200"/>
                  <a:pt x="800100" y="3937000"/>
                  <a:pt x="901700" y="3937000"/>
                </a:cubicBezTo>
                <a:cubicBezTo>
                  <a:pt x="1003300" y="3937000"/>
                  <a:pt x="1079500" y="3619500"/>
                  <a:pt x="1079500" y="3225800"/>
                </a:cubicBezTo>
                <a:cubicBezTo>
                  <a:pt x="1079500" y="2832100"/>
                  <a:pt x="1155700" y="2501900"/>
                  <a:pt x="1257300" y="2501900"/>
                </a:cubicBezTo>
                <a:cubicBezTo>
                  <a:pt x="1358900" y="2501900"/>
                  <a:pt x="1435100" y="2260600"/>
                  <a:pt x="1435100" y="1968500"/>
                </a:cubicBezTo>
                <a:cubicBezTo>
                  <a:pt x="1435100" y="1676400"/>
                  <a:pt x="1524000" y="1435100"/>
                  <a:pt x="1612900" y="1435100"/>
                </a:cubicBezTo>
                <a:cubicBezTo>
                  <a:pt x="1714500" y="1435100"/>
                  <a:pt x="1790700" y="1346200"/>
                  <a:pt x="1790700" y="1244600"/>
                </a:cubicBezTo>
                <a:cubicBezTo>
                  <a:pt x="1790700" y="1155700"/>
                  <a:pt x="1879600" y="1066800"/>
                  <a:pt x="1981200" y="1066800"/>
                </a:cubicBezTo>
                <a:cubicBezTo>
                  <a:pt x="2070100" y="1066800"/>
                  <a:pt x="2159000" y="990600"/>
                  <a:pt x="2159000" y="889000"/>
                </a:cubicBezTo>
                <a:cubicBezTo>
                  <a:pt x="2159000" y="787400"/>
                  <a:pt x="2235200" y="711200"/>
                  <a:pt x="2336800" y="711200"/>
                </a:cubicBezTo>
                <a:cubicBezTo>
                  <a:pt x="2438400" y="711200"/>
                  <a:pt x="2514600" y="635000"/>
                  <a:pt x="2514600" y="533400"/>
                </a:cubicBezTo>
                <a:cubicBezTo>
                  <a:pt x="2514600" y="431800"/>
                  <a:pt x="2590800" y="355600"/>
                  <a:pt x="2692400" y="355600"/>
                </a:cubicBezTo>
                <a:cubicBezTo>
                  <a:pt x="2794000" y="355600"/>
                  <a:pt x="2870200" y="279400"/>
                  <a:pt x="2870200" y="177800"/>
                </a:cubicBezTo>
                <a:cubicBezTo>
                  <a:pt x="2870200" y="76200"/>
                  <a:pt x="3200400" y="0"/>
                  <a:pt x="3594100" y="0"/>
                </a:cubicBezTo>
                <a:close/>
                <a:moveTo>
                  <a:pt x="9652000" y="10007600"/>
                </a:moveTo>
                <a:moveTo>
                  <a:pt x="12471400" y="5105400"/>
                </a:moveTo>
                <a:lnTo>
                  <a:pt x="11620500" y="5943600"/>
                </a:lnTo>
                <a:cubicBezTo>
                  <a:pt x="11353800" y="6223000"/>
                  <a:pt x="11036300" y="6451600"/>
                  <a:pt x="10934700" y="6451600"/>
                </a:cubicBezTo>
                <a:cubicBezTo>
                  <a:pt x="10845800" y="6451600"/>
                  <a:pt x="10756900" y="6527800"/>
                  <a:pt x="10756900" y="6629400"/>
                </a:cubicBezTo>
                <a:cubicBezTo>
                  <a:pt x="10756900" y="6731000"/>
                  <a:pt x="10845800" y="6807200"/>
                  <a:pt x="10934700" y="6807200"/>
                </a:cubicBezTo>
                <a:cubicBezTo>
                  <a:pt x="11188700" y="6807200"/>
                  <a:pt x="11480800" y="7505700"/>
                  <a:pt x="11480800" y="8102600"/>
                </a:cubicBezTo>
                <a:cubicBezTo>
                  <a:pt x="11480800" y="8382000"/>
                  <a:pt x="11557000" y="8597900"/>
                  <a:pt x="11658600" y="8597900"/>
                </a:cubicBezTo>
                <a:cubicBezTo>
                  <a:pt x="11760200" y="8597900"/>
                  <a:pt x="11836400" y="8839200"/>
                  <a:pt x="11836400" y="9144000"/>
                </a:cubicBezTo>
                <a:cubicBezTo>
                  <a:pt x="11836400" y="9436100"/>
                  <a:pt x="11760200" y="9753600"/>
                  <a:pt x="11658600" y="9855200"/>
                </a:cubicBezTo>
                <a:cubicBezTo>
                  <a:pt x="11455400" y="10058400"/>
                  <a:pt x="11264900" y="10083800"/>
                  <a:pt x="10756900" y="9931400"/>
                </a:cubicBezTo>
                <a:cubicBezTo>
                  <a:pt x="10566400" y="9867900"/>
                  <a:pt x="10401300" y="9626600"/>
                  <a:pt x="10401300" y="9385300"/>
                </a:cubicBezTo>
                <a:cubicBezTo>
                  <a:pt x="10401300" y="9156700"/>
                  <a:pt x="10325100" y="8966200"/>
                  <a:pt x="10223500" y="8966200"/>
                </a:cubicBezTo>
                <a:cubicBezTo>
                  <a:pt x="10121900" y="8966200"/>
                  <a:pt x="10045700" y="8712200"/>
                  <a:pt x="10045700" y="8420100"/>
                </a:cubicBezTo>
                <a:cubicBezTo>
                  <a:pt x="10045700" y="8128000"/>
                  <a:pt x="9880600" y="7886700"/>
                  <a:pt x="9690100" y="7886700"/>
                </a:cubicBezTo>
                <a:cubicBezTo>
                  <a:pt x="9486900" y="7886700"/>
                  <a:pt x="9321800" y="7962900"/>
                  <a:pt x="9321800" y="8064500"/>
                </a:cubicBezTo>
                <a:cubicBezTo>
                  <a:pt x="9321800" y="8293100"/>
                  <a:pt x="9017000" y="8597900"/>
                  <a:pt x="8788400" y="8597900"/>
                </a:cubicBezTo>
                <a:cubicBezTo>
                  <a:pt x="8686800" y="8597900"/>
                  <a:pt x="8610600" y="8686800"/>
                  <a:pt x="8610600" y="8775700"/>
                </a:cubicBezTo>
                <a:cubicBezTo>
                  <a:pt x="8610600" y="9017000"/>
                  <a:pt x="8305800" y="9321800"/>
                  <a:pt x="8077200" y="9321800"/>
                </a:cubicBezTo>
                <a:cubicBezTo>
                  <a:pt x="7975600" y="9321800"/>
                  <a:pt x="7886700" y="9398000"/>
                  <a:pt x="7886700" y="9499600"/>
                </a:cubicBezTo>
                <a:cubicBezTo>
                  <a:pt x="7886700" y="9791700"/>
                  <a:pt x="7556500" y="10033000"/>
                  <a:pt x="7175500" y="10033000"/>
                </a:cubicBezTo>
                <a:cubicBezTo>
                  <a:pt x="6972300" y="10033000"/>
                  <a:pt x="6731000" y="9855200"/>
                  <a:pt x="6642100" y="9639300"/>
                </a:cubicBezTo>
                <a:cubicBezTo>
                  <a:pt x="6540500" y="9410700"/>
                  <a:pt x="6451600" y="9093200"/>
                  <a:pt x="6451600" y="8915400"/>
                </a:cubicBezTo>
                <a:cubicBezTo>
                  <a:pt x="6451600" y="8572500"/>
                  <a:pt x="6718300" y="8242300"/>
                  <a:pt x="6997700" y="8242300"/>
                </a:cubicBezTo>
                <a:cubicBezTo>
                  <a:pt x="7099300" y="8242300"/>
                  <a:pt x="7175500" y="8166100"/>
                  <a:pt x="7175500" y="8064500"/>
                </a:cubicBezTo>
                <a:cubicBezTo>
                  <a:pt x="7175500" y="7835900"/>
                  <a:pt x="7480300" y="7531100"/>
                  <a:pt x="7708900" y="7531100"/>
                </a:cubicBezTo>
                <a:cubicBezTo>
                  <a:pt x="7810500" y="7531100"/>
                  <a:pt x="7886700" y="7442200"/>
                  <a:pt x="7886700" y="7340600"/>
                </a:cubicBezTo>
                <a:cubicBezTo>
                  <a:pt x="7886700" y="7112000"/>
                  <a:pt x="8204200" y="6807200"/>
                  <a:pt x="8432800" y="6807200"/>
                </a:cubicBezTo>
                <a:cubicBezTo>
                  <a:pt x="8534400" y="6807200"/>
                  <a:pt x="8610600" y="6731000"/>
                  <a:pt x="8610600" y="6629400"/>
                </a:cubicBezTo>
                <a:cubicBezTo>
                  <a:pt x="8610600" y="6527800"/>
                  <a:pt x="8686800" y="6451600"/>
                  <a:pt x="8788400" y="6451600"/>
                </a:cubicBezTo>
                <a:cubicBezTo>
                  <a:pt x="8890000" y="6451600"/>
                  <a:pt x="8966200" y="6210300"/>
                  <a:pt x="8966200" y="5918200"/>
                </a:cubicBezTo>
                <a:cubicBezTo>
                  <a:pt x="8966200" y="5613400"/>
                  <a:pt x="8890000" y="5372100"/>
                  <a:pt x="8788400" y="5372100"/>
                </a:cubicBezTo>
                <a:cubicBezTo>
                  <a:pt x="8547100" y="5372100"/>
                  <a:pt x="8255000" y="4673600"/>
                  <a:pt x="8255000" y="4076700"/>
                </a:cubicBezTo>
                <a:cubicBezTo>
                  <a:pt x="8255000" y="3810000"/>
                  <a:pt x="8166100" y="3581400"/>
                  <a:pt x="8077200" y="3581400"/>
                </a:cubicBezTo>
                <a:cubicBezTo>
                  <a:pt x="7975600" y="3581400"/>
                  <a:pt x="7886700" y="3505200"/>
                  <a:pt x="7886700" y="3403600"/>
                </a:cubicBezTo>
                <a:cubicBezTo>
                  <a:pt x="7886700" y="3302000"/>
                  <a:pt x="7975600" y="3136900"/>
                  <a:pt x="8077200" y="3048000"/>
                </a:cubicBezTo>
                <a:cubicBezTo>
                  <a:pt x="8166100" y="2946400"/>
                  <a:pt x="8496300" y="2870200"/>
                  <a:pt x="8788400" y="2870200"/>
                </a:cubicBezTo>
                <a:cubicBezTo>
                  <a:pt x="9080500" y="2870200"/>
                  <a:pt x="9474200" y="3175000"/>
                  <a:pt x="9652000" y="3556000"/>
                </a:cubicBezTo>
                <a:lnTo>
                  <a:pt x="9715500" y="3695700"/>
                </a:lnTo>
                <a:cubicBezTo>
                  <a:pt x="9893300" y="4076700"/>
                  <a:pt x="10045700" y="4533900"/>
                  <a:pt x="10045700" y="4699000"/>
                </a:cubicBezTo>
                <a:cubicBezTo>
                  <a:pt x="10045700" y="4876800"/>
                  <a:pt x="10121900" y="5016500"/>
                  <a:pt x="10223500" y="5016500"/>
                </a:cubicBezTo>
                <a:cubicBezTo>
                  <a:pt x="10325100" y="5016500"/>
                  <a:pt x="10401300" y="4940300"/>
                  <a:pt x="10401300" y="4838700"/>
                </a:cubicBezTo>
                <a:cubicBezTo>
                  <a:pt x="10401300" y="4737100"/>
                  <a:pt x="10629900" y="4432300"/>
                  <a:pt x="10909300" y="4152900"/>
                </a:cubicBezTo>
                <a:lnTo>
                  <a:pt x="11684000" y="3365500"/>
                </a:lnTo>
                <a:cubicBezTo>
                  <a:pt x="11963400" y="3098800"/>
                  <a:pt x="12433300" y="2870200"/>
                  <a:pt x="12738100" y="2870200"/>
                </a:cubicBezTo>
                <a:cubicBezTo>
                  <a:pt x="13030200" y="2870200"/>
                  <a:pt x="13271500" y="3111500"/>
                  <a:pt x="13271500" y="3403600"/>
                </a:cubicBezTo>
                <a:cubicBezTo>
                  <a:pt x="13271500" y="4102100"/>
                  <a:pt x="13093700" y="4483100"/>
                  <a:pt x="12471400" y="5105400"/>
                </a:cubicBezTo>
                <a:close/>
                <a:moveTo>
                  <a:pt x="4546600" y="10007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4" name="Freeform 3694"/>
          <p:cNvSpPr/>
          <p:nvPr/>
        </p:nvSpPr>
        <p:spPr>
          <a:xfrm rot="0" flipH="0" flipV="0">
            <a:off x="26076136" y="20815134"/>
            <a:ext cx="52355" cy="60991"/>
          </a:xfrm>
          <a:custGeom>
            <a:pathLst>
              <a:path w="6159500" h="7175500">
                <a:moveTo>
                  <a:pt x="5143500" y="3949700"/>
                </a:moveTo>
                <a:lnTo>
                  <a:pt x="2133600" y="3949700"/>
                </a:lnTo>
                <a:cubicBezTo>
                  <a:pt x="1536700" y="3949700"/>
                  <a:pt x="1473200" y="3987800"/>
                  <a:pt x="1346200" y="4521200"/>
                </a:cubicBezTo>
                <a:cubicBezTo>
                  <a:pt x="1219200" y="5105400"/>
                  <a:pt x="1231900" y="5168900"/>
                  <a:pt x="1524000" y="5473700"/>
                </a:cubicBezTo>
                <a:cubicBezTo>
                  <a:pt x="1676400" y="5613400"/>
                  <a:pt x="2032000" y="5740400"/>
                  <a:pt x="2311400" y="5740400"/>
                </a:cubicBezTo>
                <a:lnTo>
                  <a:pt x="4152900" y="5740400"/>
                </a:lnTo>
                <a:cubicBezTo>
                  <a:pt x="4610100" y="5740400"/>
                  <a:pt x="4851400" y="5930900"/>
                  <a:pt x="4851400" y="6324600"/>
                </a:cubicBezTo>
                <a:cubicBezTo>
                  <a:pt x="4851400" y="6807200"/>
                  <a:pt x="4292600" y="7175500"/>
                  <a:pt x="3556000" y="7175500"/>
                </a:cubicBezTo>
                <a:lnTo>
                  <a:pt x="2133600" y="7175500"/>
                </a:lnTo>
                <a:cubicBezTo>
                  <a:pt x="1854200" y="7175500"/>
                  <a:pt x="1409700" y="7073900"/>
                  <a:pt x="1168400" y="6959600"/>
                </a:cubicBezTo>
                <a:lnTo>
                  <a:pt x="660400" y="6731000"/>
                </a:lnTo>
                <a:cubicBezTo>
                  <a:pt x="139700" y="6489700"/>
                  <a:pt x="0" y="6223000"/>
                  <a:pt x="0" y="5499100"/>
                </a:cubicBezTo>
                <a:lnTo>
                  <a:pt x="0" y="4635500"/>
                </a:lnTo>
                <a:cubicBezTo>
                  <a:pt x="0" y="4356100"/>
                  <a:pt x="63500" y="3911600"/>
                  <a:pt x="139700" y="3644900"/>
                </a:cubicBezTo>
                <a:lnTo>
                  <a:pt x="546100" y="2159000"/>
                </a:lnTo>
                <a:cubicBezTo>
                  <a:pt x="622300" y="1905000"/>
                  <a:pt x="787400" y="1498600"/>
                  <a:pt x="927100" y="1282700"/>
                </a:cubicBezTo>
                <a:lnTo>
                  <a:pt x="1092200" y="1016000"/>
                </a:lnTo>
                <a:cubicBezTo>
                  <a:pt x="1447800" y="431800"/>
                  <a:pt x="2159000" y="0"/>
                  <a:pt x="2755900" y="0"/>
                </a:cubicBezTo>
                <a:lnTo>
                  <a:pt x="4521200" y="0"/>
                </a:lnTo>
                <a:cubicBezTo>
                  <a:pt x="4800600" y="0"/>
                  <a:pt x="5194300" y="152400"/>
                  <a:pt x="5397500" y="342900"/>
                </a:cubicBezTo>
                <a:lnTo>
                  <a:pt x="5537200" y="469900"/>
                </a:lnTo>
                <a:cubicBezTo>
                  <a:pt x="6019800" y="927100"/>
                  <a:pt x="6159500" y="1485900"/>
                  <a:pt x="5994400" y="2286000"/>
                </a:cubicBezTo>
                <a:lnTo>
                  <a:pt x="5753100" y="3441700"/>
                </a:lnTo>
                <a:cubicBezTo>
                  <a:pt x="5664200" y="3911600"/>
                  <a:pt x="5626100" y="3949700"/>
                  <a:pt x="5143500" y="3949700"/>
                </a:cubicBezTo>
                <a:close/>
                <a:moveTo>
                  <a:pt x="3568700" y="7086600"/>
                </a:moveTo>
                <a:moveTo>
                  <a:pt x="2667000" y="2870200"/>
                </a:moveTo>
                <a:lnTo>
                  <a:pt x="3530600" y="2870200"/>
                </a:lnTo>
                <a:cubicBezTo>
                  <a:pt x="4203700" y="2870200"/>
                  <a:pt x="4559300" y="2717800"/>
                  <a:pt x="4622800" y="2400300"/>
                </a:cubicBezTo>
                <a:cubicBezTo>
                  <a:pt x="4737100" y="1790700"/>
                  <a:pt x="4572000" y="1422400"/>
                  <a:pt x="4114800" y="1219200"/>
                </a:cubicBezTo>
                <a:cubicBezTo>
                  <a:pt x="3733800" y="1054100"/>
                  <a:pt x="3733800" y="1054100"/>
                  <a:pt x="3149600" y="1231900"/>
                </a:cubicBezTo>
                <a:lnTo>
                  <a:pt x="3022600" y="1270000"/>
                </a:lnTo>
                <a:cubicBezTo>
                  <a:pt x="2743200" y="1358900"/>
                  <a:pt x="2387600" y="1638300"/>
                  <a:pt x="2247900" y="1879600"/>
                </a:cubicBezTo>
                <a:lnTo>
                  <a:pt x="2235200" y="1892300"/>
                </a:lnTo>
                <a:cubicBezTo>
                  <a:pt x="1968500" y="2349500"/>
                  <a:pt x="1917700" y="2628900"/>
                  <a:pt x="2070100" y="2781300"/>
                </a:cubicBezTo>
                <a:cubicBezTo>
                  <a:pt x="2120900" y="2832100"/>
                  <a:pt x="2387600" y="2870200"/>
                  <a:pt x="2667000" y="2870200"/>
                </a:cubicBezTo>
                <a:close/>
                <a:moveTo>
                  <a:pt x="4648200" y="7086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5" name="Freeform 3695"/>
          <p:cNvSpPr/>
          <p:nvPr/>
        </p:nvSpPr>
        <p:spPr>
          <a:xfrm rot="0" flipH="0" flipV="0">
            <a:off x="26131950" y="20812867"/>
            <a:ext cx="67684" cy="63366"/>
          </a:xfrm>
          <a:custGeom>
            <a:pathLst>
              <a:path w="7962900" h="7454900">
                <a:moveTo>
                  <a:pt x="254000" y="4978400"/>
                </a:moveTo>
                <a:lnTo>
                  <a:pt x="1130300" y="1612900"/>
                </a:lnTo>
                <a:cubicBezTo>
                  <a:pt x="1422400" y="457200"/>
                  <a:pt x="1625600" y="215900"/>
                  <a:pt x="2336800" y="215900"/>
                </a:cubicBezTo>
                <a:cubicBezTo>
                  <a:pt x="3060700" y="215900"/>
                  <a:pt x="3594100" y="850900"/>
                  <a:pt x="3594100" y="1701800"/>
                </a:cubicBezTo>
                <a:cubicBezTo>
                  <a:pt x="3594100" y="2628900"/>
                  <a:pt x="4495800" y="2578100"/>
                  <a:pt x="5334000" y="1600200"/>
                </a:cubicBezTo>
                <a:lnTo>
                  <a:pt x="5880100" y="990600"/>
                </a:lnTo>
                <a:cubicBezTo>
                  <a:pt x="6515100" y="266700"/>
                  <a:pt x="7315200" y="0"/>
                  <a:pt x="7721600" y="406400"/>
                </a:cubicBezTo>
                <a:cubicBezTo>
                  <a:pt x="7962900" y="647700"/>
                  <a:pt x="7937500" y="1485900"/>
                  <a:pt x="7645400" y="2641600"/>
                </a:cubicBezTo>
                <a:lnTo>
                  <a:pt x="6781800" y="6032500"/>
                </a:lnTo>
                <a:cubicBezTo>
                  <a:pt x="6553200" y="6985000"/>
                  <a:pt x="5981700" y="7391400"/>
                  <a:pt x="5207000" y="7162800"/>
                </a:cubicBezTo>
                <a:cubicBezTo>
                  <a:pt x="4991100" y="7099300"/>
                  <a:pt x="4965700" y="5892800"/>
                  <a:pt x="5156200" y="4876800"/>
                </a:cubicBezTo>
                <a:cubicBezTo>
                  <a:pt x="5232400" y="4483100"/>
                  <a:pt x="5397500" y="4165600"/>
                  <a:pt x="5524500" y="4165600"/>
                </a:cubicBezTo>
                <a:cubicBezTo>
                  <a:pt x="5638800" y="4165600"/>
                  <a:pt x="5740400" y="3924300"/>
                  <a:pt x="5740400" y="3632200"/>
                </a:cubicBezTo>
                <a:cubicBezTo>
                  <a:pt x="5740400" y="2946400"/>
                  <a:pt x="5499100" y="2946400"/>
                  <a:pt x="4940300" y="3632200"/>
                </a:cubicBezTo>
                <a:cubicBezTo>
                  <a:pt x="4699000" y="3924300"/>
                  <a:pt x="4203700" y="4165600"/>
                  <a:pt x="3860800" y="4165600"/>
                </a:cubicBezTo>
                <a:cubicBezTo>
                  <a:pt x="3517900" y="4165600"/>
                  <a:pt x="3238500" y="4000500"/>
                  <a:pt x="3238500" y="3810000"/>
                </a:cubicBezTo>
                <a:cubicBezTo>
                  <a:pt x="3238500" y="3302000"/>
                  <a:pt x="3035300" y="3086100"/>
                  <a:pt x="2565400" y="3086100"/>
                </a:cubicBezTo>
                <a:cubicBezTo>
                  <a:pt x="2336800" y="3086100"/>
                  <a:pt x="2159000" y="3416300"/>
                  <a:pt x="2159000" y="3810000"/>
                </a:cubicBezTo>
                <a:cubicBezTo>
                  <a:pt x="2159000" y="4826000"/>
                  <a:pt x="1638300" y="6832600"/>
                  <a:pt x="1295400" y="7188200"/>
                </a:cubicBezTo>
                <a:cubicBezTo>
                  <a:pt x="1028700" y="7442200"/>
                  <a:pt x="431800" y="7454900"/>
                  <a:pt x="190500" y="7213600"/>
                </a:cubicBezTo>
                <a:cubicBezTo>
                  <a:pt x="88900" y="7112000"/>
                  <a:pt x="0" y="6794500"/>
                  <a:pt x="0" y="6502400"/>
                </a:cubicBezTo>
                <a:cubicBezTo>
                  <a:pt x="0" y="6197600"/>
                  <a:pt x="114300" y="5524500"/>
                  <a:pt x="254000" y="4978400"/>
                </a:cubicBezTo>
                <a:close/>
                <a:moveTo>
                  <a:pt x="1371600" y="73533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6" name="Freeform 3696"/>
          <p:cNvSpPr/>
          <p:nvPr/>
        </p:nvSpPr>
        <p:spPr>
          <a:xfrm rot="0" flipH="0" flipV="0">
            <a:off x="26203522" y="20814595"/>
            <a:ext cx="54946" cy="60991"/>
          </a:xfrm>
          <a:custGeom>
            <a:pathLst>
              <a:path w="6464300" h="7175500">
                <a:moveTo>
                  <a:pt x="2870200" y="0"/>
                </a:moveTo>
                <a:lnTo>
                  <a:pt x="5740400" y="0"/>
                </a:lnTo>
                <a:cubicBezTo>
                  <a:pt x="6248400" y="0"/>
                  <a:pt x="6464300" y="215900"/>
                  <a:pt x="6464300" y="723900"/>
                </a:cubicBezTo>
                <a:lnTo>
                  <a:pt x="6464300" y="901700"/>
                </a:lnTo>
                <a:cubicBezTo>
                  <a:pt x="6464300" y="1295400"/>
                  <a:pt x="6375400" y="1714500"/>
                  <a:pt x="6273800" y="1841500"/>
                </a:cubicBezTo>
                <a:cubicBezTo>
                  <a:pt x="6184900" y="1968500"/>
                  <a:pt x="6096000" y="2247900"/>
                  <a:pt x="6096000" y="2463800"/>
                </a:cubicBezTo>
                <a:cubicBezTo>
                  <a:pt x="6096000" y="2692400"/>
                  <a:pt x="6019800" y="2971800"/>
                  <a:pt x="5918200" y="3098800"/>
                </a:cubicBezTo>
                <a:cubicBezTo>
                  <a:pt x="5816600" y="3213100"/>
                  <a:pt x="5740400" y="3543300"/>
                  <a:pt x="5740400" y="3810000"/>
                </a:cubicBezTo>
                <a:cubicBezTo>
                  <a:pt x="5740400" y="4089400"/>
                  <a:pt x="5664200" y="4406900"/>
                  <a:pt x="5562600" y="4533900"/>
                </a:cubicBezTo>
                <a:cubicBezTo>
                  <a:pt x="5461000" y="4648200"/>
                  <a:pt x="5384800" y="4940300"/>
                  <a:pt x="5384800" y="5156200"/>
                </a:cubicBezTo>
                <a:cubicBezTo>
                  <a:pt x="5384800" y="5384800"/>
                  <a:pt x="5473700" y="5613400"/>
                  <a:pt x="5575300" y="5676900"/>
                </a:cubicBezTo>
                <a:cubicBezTo>
                  <a:pt x="5791200" y="5816600"/>
                  <a:pt x="5918200" y="6096000"/>
                  <a:pt x="5918200" y="6413500"/>
                </a:cubicBezTo>
                <a:cubicBezTo>
                  <a:pt x="5918200" y="6680200"/>
                  <a:pt x="5803900" y="6819900"/>
                  <a:pt x="5562600" y="6819900"/>
                </a:cubicBezTo>
                <a:cubicBezTo>
                  <a:pt x="5461000" y="6819900"/>
                  <a:pt x="5384800" y="6896100"/>
                  <a:pt x="5384800" y="6997700"/>
                </a:cubicBezTo>
                <a:cubicBezTo>
                  <a:pt x="5384800" y="7099300"/>
                  <a:pt x="5308600" y="7175500"/>
                  <a:pt x="5207000" y="7175500"/>
                </a:cubicBezTo>
                <a:cubicBezTo>
                  <a:pt x="5105400" y="7175500"/>
                  <a:pt x="4927600" y="7099300"/>
                  <a:pt x="4800600" y="6997700"/>
                </a:cubicBezTo>
                <a:cubicBezTo>
                  <a:pt x="4508500" y="6769100"/>
                  <a:pt x="3225800" y="6769100"/>
                  <a:pt x="3225800" y="6997700"/>
                </a:cubicBezTo>
                <a:cubicBezTo>
                  <a:pt x="3225800" y="7099300"/>
                  <a:pt x="2908300" y="7175500"/>
                  <a:pt x="2514600" y="7175500"/>
                </a:cubicBezTo>
                <a:lnTo>
                  <a:pt x="2159000" y="7175500"/>
                </a:lnTo>
                <a:cubicBezTo>
                  <a:pt x="1765300" y="7175500"/>
                  <a:pt x="1435100" y="7099300"/>
                  <a:pt x="1435100" y="6997700"/>
                </a:cubicBezTo>
                <a:cubicBezTo>
                  <a:pt x="1435100" y="6896100"/>
                  <a:pt x="1231900" y="6819900"/>
                  <a:pt x="990600" y="6819900"/>
                </a:cubicBezTo>
                <a:cubicBezTo>
                  <a:pt x="495300" y="6819900"/>
                  <a:pt x="406400" y="6756400"/>
                  <a:pt x="266700" y="6362700"/>
                </a:cubicBezTo>
                <a:cubicBezTo>
                  <a:pt x="215900" y="6223000"/>
                  <a:pt x="139700" y="6096000"/>
                  <a:pt x="88900" y="6096000"/>
                </a:cubicBezTo>
                <a:cubicBezTo>
                  <a:pt x="38100" y="6096000"/>
                  <a:pt x="0" y="5778500"/>
                  <a:pt x="0" y="5384800"/>
                </a:cubicBezTo>
                <a:lnTo>
                  <a:pt x="0" y="5207000"/>
                </a:lnTo>
                <a:cubicBezTo>
                  <a:pt x="0" y="4813300"/>
                  <a:pt x="88900" y="4381500"/>
                  <a:pt x="177800" y="4267200"/>
                </a:cubicBezTo>
                <a:cubicBezTo>
                  <a:pt x="279400" y="4140200"/>
                  <a:pt x="368300" y="3822700"/>
                  <a:pt x="368300" y="3543300"/>
                </a:cubicBezTo>
                <a:cubicBezTo>
                  <a:pt x="368300" y="3276600"/>
                  <a:pt x="444500" y="2946400"/>
                  <a:pt x="546100" y="2832100"/>
                </a:cubicBezTo>
                <a:cubicBezTo>
                  <a:pt x="635000" y="2705100"/>
                  <a:pt x="723900" y="2425700"/>
                  <a:pt x="723900" y="2197100"/>
                </a:cubicBezTo>
                <a:cubicBezTo>
                  <a:pt x="723900" y="1981200"/>
                  <a:pt x="812800" y="1701800"/>
                  <a:pt x="914400" y="1574800"/>
                </a:cubicBezTo>
                <a:cubicBezTo>
                  <a:pt x="1016000" y="1447800"/>
                  <a:pt x="1130300" y="1231900"/>
                  <a:pt x="1168400" y="1079500"/>
                </a:cubicBezTo>
                <a:cubicBezTo>
                  <a:pt x="1320800" y="457200"/>
                  <a:pt x="1384300" y="381000"/>
                  <a:pt x="1765300" y="292100"/>
                </a:cubicBezTo>
                <a:cubicBezTo>
                  <a:pt x="1981200" y="228600"/>
                  <a:pt x="2159000" y="152400"/>
                  <a:pt x="2159000" y="101600"/>
                </a:cubicBezTo>
                <a:cubicBezTo>
                  <a:pt x="2159000" y="50800"/>
                  <a:pt x="2476500" y="0"/>
                  <a:pt x="2870200" y="0"/>
                </a:cubicBezTo>
                <a:close/>
                <a:moveTo>
                  <a:pt x="7696200" y="7150100"/>
                </a:moveTo>
                <a:moveTo>
                  <a:pt x="4660900" y="1079500"/>
                </a:moveTo>
                <a:lnTo>
                  <a:pt x="3594100" y="1079500"/>
                </a:lnTo>
                <a:cubicBezTo>
                  <a:pt x="3390900" y="1079500"/>
                  <a:pt x="3225800" y="1155700"/>
                  <a:pt x="3225800" y="1257300"/>
                </a:cubicBezTo>
                <a:cubicBezTo>
                  <a:pt x="3225800" y="1358900"/>
                  <a:pt x="3073400" y="1435100"/>
                  <a:pt x="2870200" y="1435100"/>
                </a:cubicBezTo>
                <a:cubicBezTo>
                  <a:pt x="2679700" y="1435100"/>
                  <a:pt x="2514600" y="1511300"/>
                  <a:pt x="2514600" y="1600200"/>
                </a:cubicBezTo>
                <a:cubicBezTo>
                  <a:pt x="2514600" y="1689100"/>
                  <a:pt x="2438400" y="1803400"/>
                  <a:pt x="2336800" y="1866900"/>
                </a:cubicBezTo>
                <a:cubicBezTo>
                  <a:pt x="2235200" y="1930400"/>
                  <a:pt x="2159000" y="2120900"/>
                  <a:pt x="2159000" y="2286000"/>
                </a:cubicBezTo>
                <a:cubicBezTo>
                  <a:pt x="2159000" y="2463800"/>
                  <a:pt x="2070100" y="2705100"/>
                  <a:pt x="1981200" y="2832100"/>
                </a:cubicBezTo>
                <a:cubicBezTo>
                  <a:pt x="1879600" y="2946400"/>
                  <a:pt x="1803400" y="3213100"/>
                  <a:pt x="1803400" y="3416300"/>
                </a:cubicBezTo>
                <a:lnTo>
                  <a:pt x="1803400" y="3683000"/>
                </a:lnTo>
                <a:cubicBezTo>
                  <a:pt x="1803400" y="3873500"/>
                  <a:pt x="1714500" y="4140200"/>
                  <a:pt x="1612900" y="4267200"/>
                </a:cubicBezTo>
                <a:cubicBezTo>
                  <a:pt x="1524000" y="4381500"/>
                  <a:pt x="1435100" y="4648200"/>
                  <a:pt x="1435100" y="4838700"/>
                </a:cubicBezTo>
                <a:lnTo>
                  <a:pt x="1435100" y="4940300"/>
                </a:lnTo>
                <a:cubicBezTo>
                  <a:pt x="1435100" y="5130800"/>
                  <a:pt x="1473200" y="5397500"/>
                  <a:pt x="1524000" y="5511800"/>
                </a:cubicBezTo>
                <a:cubicBezTo>
                  <a:pt x="1574800" y="5638800"/>
                  <a:pt x="1778000" y="5740400"/>
                  <a:pt x="1981200" y="5740400"/>
                </a:cubicBezTo>
                <a:lnTo>
                  <a:pt x="2692400" y="5740400"/>
                </a:lnTo>
                <a:cubicBezTo>
                  <a:pt x="2895600" y="5740400"/>
                  <a:pt x="3048000" y="5702300"/>
                  <a:pt x="3048000" y="5651500"/>
                </a:cubicBezTo>
                <a:cubicBezTo>
                  <a:pt x="3048000" y="5613400"/>
                  <a:pt x="3175000" y="5524500"/>
                  <a:pt x="3327400" y="5473700"/>
                </a:cubicBezTo>
                <a:cubicBezTo>
                  <a:pt x="3644900" y="5359400"/>
                  <a:pt x="3771900" y="5245100"/>
                  <a:pt x="4000500" y="4851400"/>
                </a:cubicBezTo>
                <a:lnTo>
                  <a:pt x="4140200" y="4597400"/>
                </a:lnTo>
                <a:cubicBezTo>
                  <a:pt x="4229100" y="4432300"/>
                  <a:pt x="4305300" y="4140200"/>
                  <a:pt x="4305300" y="3949700"/>
                </a:cubicBezTo>
                <a:lnTo>
                  <a:pt x="4305300" y="3683000"/>
                </a:lnTo>
                <a:cubicBezTo>
                  <a:pt x="4305300" y="3479800"/>
                  <a:pt x="4394200" y="3213100"/>
                  <a:pt x="4483100" y="3098800"/>
                </a:cubicBezTo>
                <a:cubicBezTo>
                  <a:pt x="4584700" y="2971800"/>
                  <a:pt x="4660900" y="2705100"/>
                  <a:pt x="4660900" y="2514600"/>
                </a:cubicBezTo>
                <a:lnTo>
                  <a:pt x="4660900" y="2425700"/>
                </a:lnTo>
                <a:cubicBezTo>
                  <a:pt x="4660900" y="2222500"/>
                  <a:pt x="4749800" y="1968500"/>
                  <a:pt x="4851400" y="1841500"/>
                </a:cubicBezTo>
                <a:cubicBezTo>
                  <a:pt x="4940300" y="1714500"/>
                  <a:pt x="5029200" y="1498600"/>
                  <a:pt x="5029200" y="1346200"/>
                </a:cubicBezTo>
                <a:cubicBezTo>
                  <a:pt x="5029200" y="1206500"/>
                  <a:pt x="4864100" y="1079500"/>
                  <a:pt x="4660900" y="1079500"/>
                </a:cubicBezTo>
                <a:close/>
                <a:moveTo>
                  <a:pt x="6616700" y="7150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7" name="Freeform 3697"/>
          <p:cNvSpPr/>
          <p:nvPr/>
        </p:nvSpPr>
        <p:spPr>
          <a:xfrm rot="0" flipH="0" flipV="0">
            <a:off x="26319495" y="20815134"/>
            <a:ext cx="52355" cy="60991"/>
          </a:xfrm>
          <a:custGeom>
            <a:pathLst>
              <a:path w="6159500" h="7175500">
                <a:moveTo>
                  <a:pt x="5143500" y="3949700"/>
                </a:moveTo>
                <a:lnTo>
                  <a:pt x="2133600" y="3949700"/>
                </a:lnTo>
                <a:cubicBezTo>
                  <a:pt x="1536700" y="3949700"/>
                  <a:pt x="1473200" y="3987800"/>
                  <a:pt x="1346200" y="4521200"/>
                </a:cubicBezTo>
                <a:cubicBezTo>
                  <a:pt x="1219200" y="5105400"/>
                  <a:pt x="1231900" y="5168900"/>
                  <a:pt x="1524000" y="5473700"/>
                </a:cubicBezTo>
                <a:cubicBezTo>
                  <a:pt x="1676400" y="5613400"/>
                  <a:pt x="2032000" y="5740400"/>
                  <a:pt x="2311400" y="5740400"/>
                </a:cubicBezTo>
                <a:lnTo>
                  <a:pt x="4152900" y="5740400"/>
                </a:lnTo>
                <a:cubicBezTo>
                  <a:pt x="4610100" y="5740400"/>
                  <a:pt x="4851400" y="5930900"/>
                  <a:pt x="4851400" y="6324600"/>
                </a:cubicBezTo>
                <a:cubicBezTo>
                  <a:pt x="4851400" y="6807200"/>
                  <a:pt x="4292600" y="7175500"/>
                  <a:pt x="3556000" y="7175500"/>
                </a:cubicBezTo>
                <a:lnTo>
                  <a:pt x="2133600" y="7175500"/>
                </a:lnTo>
                <a:cubicBezTo>
                  <a:pt x="1854200" y="7175500"/>
                  <a:pt x="1409700" y="7073900"/>
                  <a:pt x="1168400" y="6959600"/>
                </a:cubicBezTo>
                <a:lnTo>
                  <a:pt x="660400" y="6731000"/>
                </a:lnTo>
                <a:cubicBezTo>
                  <a:pt x="139700" y="6489700"/>
                  <a:pt x="0" y="6223000"/>
                  <a:pt x="0" y="5499100"/>
                </a:cubicBezTo>
                <a:lnTo>
                  <a:pt x="0" y="4635500"/>
                </a:lnTo>
                <a:cubicBezTo>
                  <a:pt x="0" y="4356100"/>
                  <a:pt x="63500" y="3911600"/>
                  <a:pt x="139700" y="3644900"/>
                </a:cubicBezTo>
                <a:lnTo>
                  <a:pt x="546100" y="2159000"/>
                </a:lnTo>
                <a:cubicBezTo>
                  <a:pt x="622300" y="1905000"/>
                  <a:pt x="787400" y="1498600"/>
                  <a:pt x="927100" y="1282700"/>
                </a:cubicBezTo>
                <a:lnTo>
                  <a:pt x="1092200" y="1016000"/>
                </a:lnTo>
                <a:cubicBezTo>
                  <a:pt x="1447800" y="431800"/>
                  <a:pt x="2159000" y="0"/>
                  <a:pt x="2755900" y="0"/>
                </a:cubicBezTo>
                <a:lnTo>
                  <a:pt x="4521200" y="0"/>
                </a:lnTo>
                <a:cubicBezTo>
                  <a:pt x="4800600" y="0"/>
                  <a:pt x="5194300" y="152400"/>
                  <a:pt x="5397500" y="342900"/>
                </a:cubicBezTo>
                <a:lnTo>
                  <a:pt x="5537200" y="469900"/>
                </a:lnTo>
                <a:cubicBezTo>
                  <a:pt x="6019800" y="927100"/>
                  <a:pt x="6159500" y="1485900"/>
                  <a:pt x="5994400" y="2286000"/>
                </a:cubicBezTo>
                <a:lnTo>
                  <a:pt x="5753100" y="3441700"/>
                </a:lnTo>
                <a:cubicBezTo>
                  <a:pt x="5664200" y="3911600"/>
                  <a:pt x="5626100" y="3949700"/>
                  <a:pt x="5143500" y="3949700"/>
                </a:cubicBezTo>
                <a:close/>
                <a:moveTo>
                  <a:pt x="3568700" y="7086600"/>
                </a:moveTo>
                <a:moveTo>
                  <a:pt x="2667000" y="2870200"/>
                </a:moveTo>
                <a:lnTo>
                  <a:pt x="3530600" y="2870200"/>
                </a:lnTo>
                <a:cubicBezTo>
                  <a:pt x="4203700" y="2870200"/>
                  <a:pt x="4559300" y="2717800"/>
                  <a:pt x="4622800" y="2400300"/>
                </a:cubicBezTo>
                <a:cubicBezTo>
                  <a:pt x="4737100" y="1790700"/>
                  <a:pt x="4572000" y="1422400"/>
                  <a:pt x="4114800" y="1219200"/>
                </a:cubicBezTo>
                <a:cubicBezTo>
                  <a:pt x="3733800" y="1054100"/>
                  <a:pt x="3733800" y="1054100"/>
                  <a:pt x="3149600" y="1231900"/>
                </a:cubicBezTo>
                <a:lnTo>
                  <a:pt x="3022600" y="1270000"/>
                </a:lnTo>
                <a:cubicBezTo>
                  <a:pt x="2743200" y="1358900"/>
                  <a:pt x="2387600" y="1638300"/>
                  <a:pt x="2247900" y="1879600"/>
                </a:cubicBezTo>
                <a:lnTo>
                  <a:pt x="2235200" y="1892300"/>
                </a:lnTo>
                <a:cubicBezTo>
                  <a:pt x="1968500" y="2349500"/>
                  <a:pt x="1917700" y="2628900"/>
                  <a:pt x="2070100" y="2781300"/>
                </a:cubicBezTo>
                <a:cubicBezTo>
                  <a:pt x="2120900" y="2832100"/>
                  <a:pt x="2387600" y="2870200"/>
                  <a:pt x="2667000" y="2870200"/>
                </a:cubicBezTo>
                <a:close/>
                <a:moveTo>
                  <a:pt x="4648200" y="7086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8" name="Freeform 3698"/>
          <p:cNvSpPr/>
          <p:nvPr/>
        </p:nvSpPr>
        <p:spPr>
          <a:xfrm rot="0" flipH="0" flipV="0">
            <a:off x="26379593" y="20816214"/>
            <a:ext cx="55378" cy="59804"/>
          </a:xfrm>
          <a:custGeom>
            <a:pathLst>
              <a:path w="6515100" h="7035800">
                <a:moveTo>
                  <a:pt x="4330700" y="0"/>
                </a:moveTo>
                <a:lnTo>
                  <a:pt x="4889500" y="0"/>
                </a:lnTo>
                <a:cubicBezTo>
                  <a:pt x="5448300" y="0"/>
                  <a:pt x="6032500" y="25400"/>
                  <a:pt x="6184900" y="50800"/>
                </a:cubicBezTo>
                <a:cubicBezTo>
                  <a:pt x="6515100" y="114300"/>
                  <a:pt x="6515100" y="635000"/>
                  <a:pt x="6184900" y="1892300"/>
                </a:cubicBezTo>
                <a:lnTo>
                  <a:pt x="5270500" y="5308600"/>
                </a:lnTo>
                <a:cubicBezTo>
                  <a:pt x="5118100" y="5842000"/>
                  <a:pt x="4787900" y="6451600"/>
                  <a:pt x="4521200" y="6642100"/>
                </a:cubicBezTo>
                <a:cubicBezTo>
                  <a:pt x="3975100" y="7035800"/>
                  <a:pt x="3975100" y="7035800"/>
                  <a:pt x="3759200" y="6819900"/>
                </a:cubicBezTo>
                <a:cubicBezTo>
                  <a:pt x="3505200" y="6565900"/>
                  <a:pt x="3530600" y="5372100"/>
                  <a:pt x="3822700" y="4216400"/>
                </a:cubicBezTo>
                <a:lnTo>
                  <a:pt x="4318000" y="2247900"/>
                </a:lnTo>
                <a:cubicBezTo>
                  <a:pt x="4457700" y="1701800"/>
                  <a:pt x="4622800" y="1257300"/>
                  <a:pt x="4699000" y="1257300"/>
                </a:cubicBezTo>
                <a:cubicBezTo>
                  <a:pt x="4851400" y="1257300"/>
                  <a:pt x="4876800" y="1117600"/>
                  <a:pt x="4749800" y="990600"/>
                </a:cubicBezTo>
                <a:cubicBezTo>
                  <a:pt x="4470400" y="711200"/>
                  <a:pt x="4064000" y="1003300"/>
                  <a:pt x="3619500" y="1816100"/>
                </a:cubicBezTo>
                <a:lnTo>
                  <a:pt x="2235200" y="4368800"/>
                </a:lnTo>
                <a:cubicBezTo>
                  <a:pt x="1397000" y="5905500"/>
                  <a:pt x="495300" y="6997700"/>
                  <a:pt x="50800" y="6997700"/>
                </a:cubicBezTo>
                <a:cubicBezTo>
                  <a:pt x="25400" y="6997700"/>
                  <a:pt x="0" y="6540500"/>
                  <a:pt x="0" y="5981700"/>
                </a:cubicBezTo>
                <a:lnTo>
                  <a:pt x="0" y="5867400"/>
                </a:lnTo>
                <a:cubicBezTo>
                  <a:pt x="0" y="5308600"/>
                  <a:pt x="228600" y="4457700"/>
                  <a:pt x="520700" y="3975100"/>
                </a:cubicBezTo>
                <a:lnTo>
                  <a:pt x="2311400" y="1054100"/>
                </a:lnTo>
                <a:cubicBezTo>
                  <a:pt x="2933700" y="38100"/>
                  <a:pt x="2997200" y="0"/>
                  <a:pt x="4330700" y="0"/>
                </a:cubicBezTo>
                <a:close/>
                <a:moveTo>
                  <a:pt x="5384800" y="6959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699" name="Freeform 3699"/>
          <p:cNvSpPr/>
          <p:nvPr/>
        </p:nvSpPr>
        <p:spPr>
          <a:xfrm rot="0" flipH="0" flipV="0">
            <a:off x="26438610" y="20815134"/>
            <a:ext cx="52355" cy="60991"/>
          </a:xfrm>
          <a:custGeom>
            <a:pathLst>
              <a:path w="6159500" h="7175500">
                <a:moveTo>
                  <a:pt x="5143500" y="3949700"/>
                </a:moveTo>
                <a:lnTo>
                  <a:pt x="2133600" y="3949700"/>
                </a:lnTo>
                <a:cubicBezTo>
                  <a:pt x="1536700" y="3949700"/>
                  <a:pt x="1473200" y="3987800"/>
                  <a:pt x="1346200" y="4521200"/>
                </a:cubicBezTo>
                <a:cubicBezTo>
                  <a:pt x="1219200" y="5105400"/>
                  <a:pt x="1231900" y="5168900"/>
                  <a:pt x="1524000" y="5473700"/>
                </a:cubicBezTo>
                <a:cubicBezTo>
                  <a:pt x="1676400" y="5613400"/>
                  <a:pt x="2032000" y="5740400"/>
                  <a:pt x="2311400" y="5740400"/>
                </a:cubicBezTo>
                <a:lnTo>
                  <a:pt x="4152900" y="5740400"/>
                </a:lnTo>
                <a:cubicBezTo>
                  <a:pt x="4610100" y="5740400"/>
                  <a:pt x="4851400" y="5930900"/>
                  <a:pt x="4851400" y="6324600"/>
                </a:cubicBezTo>
                <a:cubicBezTo>
                  <a:pt x="4851400" y="6807200"/>
                  <a:pt x="4292600" y="7175500"/>
                  <a:pt x="3556000" y="7175500"/>
                </a:cubicBezTo>
                <a:lnTo>
                  <a:pt x="2133600" y="7175500"/>
                </a:lnTo>
                <a:cubicBezTo>
                  <a:pt x="1854200" y="7175500"/>
                  <a:pt x="1409700" y="7073900"/>
                  <a:pt x="1168400" y="6959600"/>
                </a:cubicBezTo>
                <a:lnTo>
                  <a:pt x="660400" y="6731000"/>
                </a:lnTo>
                <a:cubicBezTo>
                  <a:pt x="139700" y="6489700"/>
                  <a:pt x="0" y="6223000"/>
                  <a:pt x="0" y="5499100"/>
                </a:cubicBezTo>
                <a:lnTo>
                  <a:pt x="0" y="4635500"/>
                </a:lnTo>
                <a:cubicBezTo>
                  <a:pt x="0" y="4356100"/>
                  <a:pt x="63500" y="3911600"/>
                  <a:pt x="139700" y="3644900"/>
                </a:cubicBezTo>
                <a:lnTo>
                  <a:pt x="546100" y="2159000"/>
                </a:lnTo>
                <a:cubicBezTo>
                  <a:pt x="622300" y="1905000"/>
                  <a:pt x="787400" y="1498600"/>
                  <a:pt x="927100" y="1282700"/>
                </a:cubicBezTo>
                <a:lnTo>
                  <a:pt x="1092200" y="1016000"/>
                </a:lnTo>
                <a:cubicBezTo>
                  <a:pt x="1447800" y="431800"/>
                  <a:pt x="2159000" y="0"/>
                  <a:pt x="2755900" y="0"/>
                </a:cubicBezTo>
                <a:lnTo>
                  <a:pt x="4521200" y="0"/>
                </a:lnTo>
                <a:cubicBezTo>
                  <a:pt x="4800600" y="0"/>
                  <a:pt x="5194300" y="152400"/>
                  <a:pt x="5397500" y="342900"/>
                </a:cubicBezTo>
                <a:lnTo>
                  <a:pt x="5537200" y="469900"/>
                </a:lnTo>
                <a:cubicBezTo>
                  <a:pt x="6019800" y="927100"/>
                  <a:pt x="6159500" y="1485900"/>
                  <a:pt x="5994400" y="2286000"/>
                </a:cubicBezTo>
                <a:lnTo>
                  <a:pt x="5753100" y="3441700"/>
                </a:lnTo>
                <a:cubicBezTo>
                  <a:pt x="5664200" y="3911600"/>
                  <a:pt x="5626100" y="3949700"/>
                  <a:pt x="5143500" y="3949700"/>
                </a:cubicBezTo>
                <a:close/>
                <a:moveTo>
                  <a:pt x="3568700" y="7086600"/>
                </a:moveTo>
                <a:moveTo>
                  <a:pt x="2667000" y="2870200"/>
                </a:moveTo>
                <a:lnTo>
                  <a:pt x="3530600" y="2870200"/>
                </a:lnTo>
                <a:cubicBezTo>
                  <a:pt x="4203700" y="2870200"/>
                  <a:pt x="4559300" y="2717800"/>
                  <a:pt x="4622800" y="2400300"/>
                </a:cubicBezTo>
                <a:cubicBezTo>
                  <a:pt x="4737100" y="1790700"/>
                  <a:pt x="4572000" y="1422400"/>
                  <a:pt x="4114800" y="1219200"/>
                </a:cubicBezTo>
                <a:cubicBezTo>
                  <a:pt x="3733800" y="1054100"/>
                  <a:pt x="3733800" y="1054100"/>
                  <a:pt x="3149600" y="1231900"/>
                </a:cubicBezTo>
                <a:lnTo>
                  <a:pt x="3022600" y="1270000"/>
                </a:lnTo>
                <a:cubicBezTo>
                  <a:pt x="2743200" y="1358900"/>
                  <a:pt x="2387600" y="1638300"/>
                  <a:pt x="2247900" y="1879600"/>
                </a:cubicBezTo>
                <a:lnTo>
                  <a:pt x="2235200" y="1892300"/>
                </a:lnTo>
                <a:cubicBezTo>
                  <a:pt x="1968500" y="2349500"/>
                  <a:pt x="1917700" y="2628900"/>
                  <a:pt x="2070100" y="2781300"/>
                </a:cubicBezTo>
                <a:cubicBezTo>
                  <a:pt x="2120900" y="2832100"/>
                  <a:pt x="2387600" y="2870200"/>
                  <a:pt x="2667000" y="2870200"/>
                </a:cubicBezTo>
                <a:close/>
                <a:moveTo>
                  <a:pt x="4648200" y="7086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0" name="Freeform 3700"/>
          <p:cNvSpPr/>
          <p:nvPr/>
        </p:nvSpPr>
        <p:spPr>
          <a:xfrm rot="0" flipH="0" flipV="0">
            <a:off x="26495362" y="20812220"/>
            <a:ext cx="67576" cy="64230"/>
          </a:xfrm>
          <a:custGeom>
            <a:pathLst>
              <a:path w="7950200" h="7556500">
                <a:moveTo>
                  <a:pt x="7632700" y="2349500"/>
                </a:moveTo>
                <a:lnTo>
                  <a:pt x="6769100" y="5715000"/>
                </a:lnTo>
                <a:cubicBezTo>
                  <a:pt x="6527800" y="6629400"/>
                  <a:pt x="5956300" y="7467600"/>
                  <a:pt x="5549900" y="7467600"/>
                </a:cubicBezTo>
                <a:cubicBezTo>
                  <a:pt x="5448300" y="7467600"/>
                  <a:pt x="5295900" y="7378700"/>
                  <a:pt x="5194300" y="7289800"/>
                </a:cubicBezTo>
                <a:cubicBezTo>
                  <a:pt x="4978400" y="7073900"/>
                  <a:pt x="4953000" y="5613400"/>
                  <a:pt x="5156200" y="4597400"/>
                </a:cubicBezTo>
                <a:cubicBezTo>
                  <a:pt x="5219700" y="4203700"/>
                  <a:pt x="5384800" y="3873500"/>
                  <a:pt x="5511800" y="3873500"/>
                </a:cubicBezTo>
                <a:cubicBezTo>
                  <a:pt x="5626100" y="3873500"/>
                  <a:pt x="5727700" y="3721100"/>
                  <a:pt x="5727700" y="3517900"/>
                </a:cubicBezTo>
                <a:cubicBezTo>
                  <a:pt x="5727700" y="3327400"/>
                  <a:pt x="5651500" y="3162300"/>
                  <a:pt x="5549900" y="3162300"/>
                </a:cubicBezTo>
                <a:cubicBezTo>
                  <a:pt x="5448300" y="3162300"/>
                  <a:pt x="5168900" y="3403600"/>
                  <a:pt x="4927600" y="3695700"/>
                </a:cubicBezTo>
                <a:cubicBezTo>
                  <a:pt x="4686300" y="4000500"/>
                  <a:pt x="4203700" y="4241800"/>
                  <a:pt x="3848100" y="4241800"/>
                </a:cubicBezTo>
                <a:cubicBezTo>
                  <a:pt x="3136900" y="4241800"/>
                  <a:pt x="2857500" y="4038600"/>
                  <a:pt x="2857500" y="3517900"/>
                </a:cubicBezTo>
                <a:cubicBezTo>
                  <a:pt x="2857500" y="3136900"/>
                  <a:pt x="2616200" y="2806700"/>
                  <a:pt x="2324100" y="2806700"/>
                </a:cubicBezTo>
                <a:cubicBezTo>
                  <a:pt x="2222500" y="2806700"/>
                  <a:pt x="2146300" y="3048000"/>
                  <a:pt x="2146300" y="3340100"/>
                </a:cubicBezTo>
                <a:cubicBezTo>
                  <a:pt x="2146300" y="3632200"/>
                  <a:pt x="2044700" y="4318000"/>
                  <a:pt x="1917700" y="4851400"/>
                </a:cubicBezTo>
                <a:lnTo>
                  <a:pt x="1714500" y="5715000"/>
                </a:lnTo>
                <a:cubicBezTo>
                  <a:pt x="1587500" y="6248400"/>
                  <a:pt x="1320800" y="6858000"/>
                  <a:pt x="1104900" y="7073900"/>
                </a:cubicBezTo>
                <a:cubicBezTo>
                  <a:pt x="673100" y="7505700"/>
                  <a:pt x="444500" y="7556500"/>
                  <a:pt x="177800" y="7289800"/>
                </a:cubicBezTo>
                <a:cubicBezTo>
                  <a:pt x="76200" y="7188200"/>
                  <a:pt x="0" y="6705600"/>
                  <a:pt x="0" y="6210300"/>
                </a:cubicBezTo>
                <a:cubicBezTo>
                  <a:pt x="0" y="5715000"/>
                  <a:pt x="114300" y="4876800"/>
                  <a:pt x="254000" y="4330700"/>
                </a:cubicBezTo>
                <a:lnTo>
                  <a:pt x="1066800" y="1282700"/>
                </a:lnTo>
                <a:cubicBezTo>
                  <a:pt x="1206500" y="736600"/>
                  <a:pt x="1676400" y="292100"/>
                  <a:pt x="2095500" y="292100"/>
                </a:cubicBezTo>
                <a:cubicBezTo>
                  <a:pt x="2819400" y="292100"/>
                  <a:pt x="3225800" y="698500"/>
                  <a:pt x="3225800" y="1409700"/>
                </a:cubicBezTo>
                <a:cubicBezTo>
                  <a:pt x="3225800" y="1752600"/>
                  <a:pt x="3822700" y="2451100"/>
                  <a:pt x="4114800" y="2451100"/>
                </a:cubicBezTo>
                <a:cubicBezTo>
                  <a:pt x="4216400" y="2451100"/>
                  <a:pt x="4394200" y="2273300"/>
                  <a:pt x="4508500" y="2057400"/>
                </a:cubicBezTo>
                <a:cubicBezTo>
                  <a:pt x="4622800" y="1841500"/>
                  <a:pt x="4787900" y="1600200"/>
                  <a:pt x="4864100" y="1511300"/>
                </a:cubicBezTo>
                <a:cubicBezTo>
                  <a:pt x="5892800" y="495300"/>
                  <a:pt x="7226300" y="0"/>
                  <a:pt x="7708900" y="469900"/>
                </a:cubicBezTo>
                <a:cubicBezTo>
                  <a:pt x="7950200" y="711200"/>
                  <a:pt x="7924800" y="1193800"/>
                  <a:pt x="7632700" y="2349500"/>
                </a:cubicBezTo>
                <a:close/>
                <a:moveTo>
                  <a:pt x="3898900" y="74295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1" name="Freeform 3701"/>
          <p:cNvSpPr/>
          <p:nvPr/>
        </p:nvSpPr>
        <p:spPr>
          <a:xfrm rot="0" flipH="0" flipV="0">
            <a:off x="26565929" y="20815134"/>
            <a:ext cx="52355" cy="60991"/>
          </a:xfrm>
          <a:custGeom>
            <a:pathLst>
              <a:path w="6159500" h="7175500">
                <a:moveTo>
                  <a:pt x="5143500" y="3949700"/>
                </a:moveTo>
                <a:lnTo>
                  <a:pt x="2133600" y="3949700"/>
                </a:lnTo>
                <a:cubicBezTo>
                  <a:pt x="1536700" y="3949700"/>
                  <a:pt x="1473200" y="3987800"/>
                  <a:pt x="1346200" y="4521200"/>
                </a:cubicBezTo>
                <a:cubicBezTo>
                  <a:pt x="1219200" y="5105400"/>
                  <a:pt x="1231900" y="5168900"/>
                  <a:pt x="1524000" y="5473700"/>
                </a:cubicBezTo>
                <a:cubicBezTo>
                  <a:pt x="1676400" y="5613400"/>
                  <a:pt x="2032000" y="5740400"/>
                  <a:pt x="2311400" y="5740400"/>
                </a:cubicBezTo>
                <a:lnTo>
                  <a:pt x="4152900" y="5740400"/>
                </a:lnTo>
                <a:cubicBezTo>
                  <a:pt x="4610100" y="5740400"/>
                  <a:pt x="4851400" y="5930900"/>
                  <a:pt x="4851400" y="6324600"/>
                </a:cubicBezTo>
                <a:cubicBezTo>
                  <a:pt x="4851400" y="6807200"/>
                  <a:pt x="4292600" y="7175500"/>
                  <a:pt x="3556000" y="7175500"/>
                </a:cubicBezTo>
                <a:lnTo>
                  <a:pt x="2133600" y="7175500"/>
                </a:lnTo>
                <a:cubicBezTo>
                  <a:pt x="1854200" y="7175500"/>
                  <a:pt x="1409700" y="7073900"/>
                  <a:pt x="1168400" y="6959600"/>
                </a:cubicBezTo>
                <a:lnTo>
                  <a:pt x="660400" y="6731000"/>
                </a:lnTo>
                <a:cubicBezTo>
                  <a:pt x="139700" y="6489700"/>
                  <a:pt x="0" y="6223000"/>
                  <a:pt x="0" y="5499100"/>
                </a:cubicBezTo>
                <a:lnTo>
                  <a:pt x="0" y="4635500"/>
                </a:lnTo>
                <a:cubicBezTo>
                  <a:pt x="0" y="4356100"/>
                  <a:pt x="63500" y="3911600"/>
                  <a:pt x="139700" y="3644900"/>
                </a:cubicBezTo>
                <a:lnTo>
                  <a:pt x="546100" y="2159000"/>
                </a:lnTo>
                <a:cubicBezTo>
                  <a:pt x="622300" y="1905000"/>
                  <a:pt x="787400" y="1498600"/>
                  <a:pt x="927100" y="1282700"/>
                </a:cubicBezTo>
                <a:lnTo>
                  <a:pt x="1092200" y="1016000"/>
                </a:lnTo>
                <a:cubicBezTo>
                  <a:pt x="1447800" y="431800"/>
                  <a:pt x="2159000" y="0"/>
                  <a:pt x="2755900" y="0"/>
                </a:cubicBezTo>
                <a:lnTo>
                  <a:pt x="4521200" y="0"/>
                </a:lnTo>
                <a:cubicBezTo>
                  <a:pt x="4800600" y="0"/>
                  <a:pt x="5194300" y="152400"/>
                  <a:pt x="5397500" y="342900"/>
                </a:cubicBezTo>
                <a:lnTo>
                  <a:pt x="5537200" y="469900"/>
                </a:lnTo>
                <a:cubicBezTo>
                  <a:pt x="6019800" y="927100"/>
                  <a:pt x="6159500" y="1485900"/>
                  <a:pt x="5994400" y="2286000"/>
                </a:cubicBezTo>
                <a:lnTo>
                  <a:pt x="5753100" y="3441700"/>
                </a:lnTo>
                <a:cubicBezTo>
                  <a:pt x="5664200" y="3911600"/>
                  <a:pt x="5626100" y="3949700"/>
                  <a:pt x="5143500" y="3949700"/>
                </a:cubicBezTo>
                <a:close/>
                <a:moveTo>
                  <a:pt x="3568700" y="7086600"/>
                </a:moveTo>
                <a:moveTo>
                  <a:pt x="2667000" y="2870200"/>
                </a:moveTo>
                <a:lnTo>
                  <a:pt x="3530600" y="2870200"/>
                </a:lnTo>
                <a:cubicBezTo>
                  <a:pt x="4203700" y="2870200"/>
                  <a:pt x="4559300" y="2717800"/>
                  <a:pt x="4622800" y="2400300"/>
                </a:cubicBezTo>
                <a:cubicBezTo>
                  <a:pt x="4737100" y="1790700"/>
                  <a:pt x="4572000" y="1422400"/>
                  <a:pt x="4114800" y="1219200"/>
                </a:cubicBezTo>
                <a:cubicBezTo>
                  <a:pt x="3733800" y="1054100"/>
                  <a:pt x="3733800" y="1054100"/>
                  <a:pt x="3149600" y="1231900"/>
                </a:cubicBezTo>
                <a:lnTo>
                  <a:pt x="3022600" y="1270000"/>
                </a:lnTo>
                <a:cubicBezTo>
                  <a:pt x="2743200" y="1358900"/>
                  <a:pt x="2387600" y="1638300"/>
                  <a:pt x="2247900" y="1879600"/>
                </a:cubicBezTo>
                <a:lnTo>
                  <a:pt x="2235200" y="1892300"/>
                </a:lnTo>
                <a:cubicBezTo>
                  <a:pt x="1968500" y="2349500"/>
                  <a:pt x="1917700" y="2628900"/>
                  <a:pt x="2070100" y="2781300"/>
                </a:cubicBezTo>
                <a:cubicBezTo>
                  <a:pt x="2120900" y="2832100"/>
                  <a:pt x="2387600" y="2870200"/>
                  <a:pt x="2667000" y="2870200"/>
                </a:cubicBezTo>
                <a:close/>
                <a:moveTo>
                  <a:pt x="4648200" y="7086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2" name="Freeform 3702"/>
          <p:cNvSpPr/>
          <p:nvPr/>
        </p:nvSpPr>
        <p:spPr>
          <a:xfrm rot="0" flipH="0" flipV="0">
            <a:off x="26620630" y="20816969"/>
            <a:ext cx="60991" cy="57969"/>
          </a:xfrm>
          <a:custGeom>
            <a:pathLst>
              <a:path w="7175500" h="6819900">
                <a:moveTo>
                  <a:pt x="3225800" y="2870200"/>
                </a:moveTo>
                <a:lnTo>
                  <a:pt x="4305300" y="2870200"/>
                </a:lnTo>
                <a:cubicBezTo>
                  <a:pt x="4699000" y="2870200"/>
                  <a:pt x="5016500" y="2717800"/>
                  <a:pt x="5016500" y="2514600"/>
                </a:cubicBezTo>
                <a:cubicBezTo>
                  <a:pt x="5016500" y="2324100"/>
                  <a:pt x="5092700" y="2159000"/>
                  <a:pt x="5194300" y="2159000"/>
                </a:cubicBezTo>
                <a:cubicBezTo>
                  <a:pt x="5295900" y="2159000"/>
                  <a:pt x="5372100" y="1828800"/>
                  <a:pt x="5372100" y="1435100"/>
                </a:cubicBezTo>
                <a:cubicBezTo>
                  <a:pt x="5372100" y="1041400"/>
                  <a:pt x="5461000" y="723900"/>
                  <a:pt x="5549900" y="723900"/>
                </a:cubicBezTo>
                <a:cubicBezTo>
                  <a:pt x="5651500" y="723900"/>
                  <a:pt x="5740400" y="558800"/>
                  <a:pt x="5740400" y="368300"/>
                </a:cubicBezTo>
                <a:cubicBezTo>
                  <a:pt x="5740400" y="165100"/>
                  <a:pt x="5981700" y="0"/>
                  <a:pt x="6273800" y="0"/>
                </a:cubicBezTo>
                <a:cubicBezTo>
                  <a:pt x="6565900" y="0"/>
                  <a:pt x="6807200" y="88900"/>
                  <a:pt x="6807200" y="190500"/>
                </a:cubicBezTo>
                <a:cubicBezTo>
                  <a:pt x="6807200" y="279400"/>
                  <a:pt x="6896100" y="368300"/>
                  <a:pt x="6985000" y="368300"/>
                </a:cubicBezTo>
                <a:cubicBezTo>
                  <a:pt x="7086600" y="368300"/>
                  <a:pt x="7175500" y="444500"/>
                  <a:pt x="7175500" y="546100"/>
                </a:cubicBezTo>
                <a:cubicBezTo>
                  <a:pt x="7175500" y="647700"/>
                  <a:pt x="7086600" y="723900"/>
                  <a:pt x="6985000" y="723900"/>
                </a:cubicBezTo>
                <a:cubicBezTo>
                  <a:pt x="6896100" y="723900"/>
                  <a:pt x="6807200" y="1041400"/>
                  <a:pt x="6807200" y="1435100"/>
                </a:cubicBezTo>
                <a:cubicBezTo>
                  <a:pt x="6807200" y="1828800"/>
                  <a:pt x="6731000" y="2159000"/>
                  <a:pt x="6629400" y="2159000"/>
                </a:cubicBezTo>
                <a:cubicBezTo>
                  <a:pt x="6527800" y="2159000"/>
                  <a:pt x="6451600" y="2476500"/>
                  <a:pt x="6451600" y="2870200"/>
                </a:cubicBezTo>
                <a:cubicBezTo>
                  <a:pt x="6451600" y="3263900"/>
                  <a:pt x="6375400" y="3594100"/>
                  <a:pt x="6273800" y="3594100"/>
                </a:cubicBezTo>
                <a:cubicBezTo>
                  <a:pt x="6172200" y="3594100"/>
                  <a:pt x="6096000" y="3911600"/>
                  <a:pt x="6096000" y="4305300"/>
                </a:cubicBezTo>
                <a:cubicBezTo>
                  <a:pt x="6096000" y="4699000"/>
                  <a:pt x="6007100" y="5029200"/>
                  <a:pt x="5918200" y="5029200"/>
                </a:cubicBezTo>
                <a:cubicBezTo>
                  <a:pt x="5816600" y="5029200"/>
                  <a:pt x="5740400" y="5270500"/>
                  <a:pt x="5740400" y="5562600"/>
                </a:cubicBezTo>
                <a:cubicBezTo>
                  <a:pt x="5740400" y="5854700"/>
                  <a:pt x="5651500" y="6096000"/>
                  <a:pt x="5549900" y="6096000"/>
                </a:cubicBezTo>
                <a:cubicBezTo>
                  <a:pt x="5461000" y="6096000"/>
                  <a:pt x="5372100" y="6261100"/>
                  <a:pt x="5372100" y="6464300"/>
                </a:cubicBezTo>
                <a:cubicBezTo>
                  <a:pt x="5372100" y="6654800"/>
                  <a:pt x="5130800" y="6819900"/>
                  <a:pt x="4838700" y="6819900"/>
                </a:cubicBezTo>
                <a:cubicBezTo>
                  <a:pt x="4546600" y="6819900"/>
                  <a:pt x="4305300" y="6489700"/>
                  <a:pt x="4305300" y="6096000"/>
                </a:cubicBezTo>
                <a:lnTo>
                  <a:pt x="4305300" y="5384800"/>
                </a:lnTo>
                <a:cubicBezTo>
                  <a:pt x="4305300" y="4991100"/>
                  <a:pt x="4381500" y="4660900"/>
                  <a:pt x="4483100" y="4660900"/>
                </a:cubicBezTo>
                <a:cubicBezTo>
                  <a:pt x="4584700" y="4660900"/>
                  <a:pt x="4660900" y="4508500"/>
                  <a:pt x="4660900" y="4305300"/>
                </a:cubicBezTo>
                <a:cubicBezTo>
                  <a:pt x="4660900" y="4114800"/>
                  <a:pt x="4330700" y="3949700"/>
                  <a:pt x="3937000" y="3949700"/>
                </a:cubicBezTo>
                <a:lnTo>
                  <a:pt x="2870200" y="3949700"/>
                </a:lnTo>
                <a:cubicBezTo>
                  <a:pt x="2476500" y="3949700"/>
                  <a:pt x="2146300" y="4114800"/>
                  <a:pt x="2146300" y="4305300"/>
                </a:cubicBezTo>
                <a:cubicBezTo>
                  <a:pt x="2146300" y="4508500"/>
                  <a:pt x="2070100" y="4660900"/>
                  <a:pt x="1968500" y="4660900"/>
                </a:cubicBezTo>
                <a:cubicBezTo>
                  <a:pt x="1866900" y="4660900"/>
                  <a:pt x="1790700" y="4991100"/>
                  <a:pt x="1790700" y="5384800"/>
                </a:cubicBezTo>
                <a:cubicBezTo>
                  <a:pt x="1790700" y="5778500"/>
                  <a:pt x="1714500" y="6096000"/>
                  <a:pt x="1612900" y="6096000"/>
                </a:cubicBezTo>
                <a:cubicBezTo>
                  <a:pt x="1511300" y="6096000"/>
                  <a:pt x="1435100" y="6261100"/>
                  <a:pt x="1435100" y="6464300"/>
                </a:cubicBezTo>
                <a:cubicBezTo>
                  <a:pt x="1435100" y="6654800"/>
                  <a:pt x="1104900" y="6819900"/>
                  <a:pt x="711200" y="6819900"/>
                </a:cubicBezTo>
                <a:cubicBezTo>
                  <a:pt x="317500" y="6819900"/>
                  <a:pt x="0" y="6654800"/>
                  <a:pt x="0" y="6464300"/>
                </a:cubicBezTo>
                <a:cubicBezTo>
                  <a:pt x="0" y="6261100"/>
                  <a:pt x="76200" y="6096000"/>
                  <a:pt x="177800" y="6096000"/>
                </a:cubicBezTo>
                <a:cubicBezTo>
                  <a:pt x="279400" y="6096000"/>
                  <a:pt x="355600" y="5778500"/>
                  <a:pt x="355600" y="5384800"/>
                </a:cubicBezTo>
                <a:cubicBezTo>
                  <a:pt x="355600" y="4991100"/>
                  <a:pt x="431800" y="4660900"/>
                  <a:pt x="533400" y="4660900"/>
                </a:cubicBezTo>
                <a:cubicBezTo>
                  <a:pt x="635000" y="4660900"/>
                  <a:pt x="711200" y="4343400"/>
                  <a:pt x="711200" y="3949700"/>
                </a:cubicBezTo>
                <a:cubicBezTo>
                  <a:pt x="711200" y="3556000"/>
                  <a:pt x="800100" y="3238500"/>
                  <a:pt x="889000" y="3238500"/>
                </a:cubicBezTo>
                <a:cubicBezTo>
                  <a:pt x="990600" y="3238500"/>
                  <a:pt x="1079500" y="2908300"/>
                  <a:pt x="1079500" y="2514600"/>
                </a:cubicBezTo>
                <a:cubicBezTo>
                  <a:pt x="1079500" y="2120900"/>
                  <a:pt x="1155700" y="1803400"/>
                  <a:pt x="1257300" y="1803400"/>
                </a:cubicBezTo>
                <a:cubicBezTo>
                  <a:pt x="1346200" y="1803400"/>
                  <a:pt x="1435100" y="1562100"/>
                  <a:pt x="1435100" y="1257300"/>
                </a:cubicBezTo>
                <a:cubicBezTo>
                  <a:pt x="1435100" y="965200"/>
                  <a:pt x="1511300" y="723900"/>
                  <a:pt x="1612900" y="723900"/>
                </a:cubicBezTo>
                <a:cubicBezTo>
                  <a:pt x="1714500" y="723900"/>
                  <a:pt x="1790700" y="558800"/>
                  <a:pt x="1790700" y="368300"/>
                </a:cubicBezTo>
                <a:cubicBezTo>
                  <a:pt x="1790700" y="165100"/>
                  <a:pt x="2032000" y="0"/>
                  <a:pt x="2324100" y="0"/>
                </a:cubicBezTo>
                <a:cubicBezTo>
                  <a:pt x="2628900" y="0"/>
                  <a:pt x="2870200" y="330200"/>
                  <a:pt x="2870200" y="723900"/>
                </a:cubicBezTo>
                <a:lnTo>
                  <a:pt x="2870200" y="1435100"/>
                </a:lnTo>
                <a:cubicBezTo>
                  <a:pt x="2870200" y="1828800"/>
                  <a:pt x="2781300" y="2159000"/>
                  <a:pt x="2692400" y="2159000"/>
                </a:cubicBezTo>
                <a:cubicBezTo>
                  <a:pt x="2590800" y="2159000"/>
                  <a:pt x="2501900" y="2324100"/>
                  <a:pt x="2501900" y="2514600"/>
                </a:cubicBezTo>
                <a:cubicBezTo>
                  <a:pt x="2501900" y="2717800"/>
                  <a:pt x="2832100" y="2870200"/>
                  <a:pt x="3225800" y="2870200"/>
                </a:cubicBezTo>
                <a:close/>
                <a:moveTo>
                  <a:pt x="3060700" y="68707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3" name="Freeform 3703"/>
          <p:cNvSpPr/>
          <p:nvPr/>
        </p:nvSpPr>
        <p:spPr>
          <a:xfrm rot="0" flipH="0" flipV="0">
            <a:off x="26681483" y="20814703"/>
            <a:ext cx="73729" cy="61315"/>
          </a:xfrm>
          <a:custGeom>
            <a:pathLst>
              <a:path w="8674100" h="7213600">
                <a:moveTo>
                  <a:pt x="2806700" y="0"/>
                </a:moveTo>
                <a:lnTo>
                  <a:pt x="6870700" y="0"/>
                </a:lnTo>
                <a:cubicBezTo>
                  <a:pt x="7937500" y="0"/>
                  <a:pt x="8128000" y="88900"/>
                  <a:pt x="8420100" y="749300"/>
                </a:cubicBezTo>
                <a:cubicBezTo>
                  <a:pt x="8674100" y="1308100"/>
                  <a:pt x="8648700" y="1981200"/>
                  <a:pt x="8343900" y="3111500"/>
                </a:cubicBezTo>
                <a:lnTo>
                  <a:pt x="7823200" y="5041900"/>
                </a:lnTo>
                <a:cubicBezTo>
                  <a:pt x="7416800" y="6565900"/>
                  <a:pt x="7073900" y="7162800"/>
                  <a:pt x="6629400" y="7162800"/>
                </a:cubicBezTo>
                <a:cubicBezTo>
                  <a:pt x="6261100" y="7162800"/>
                  <a:pt x="6096000" y="6781800"/>
                  <a:pt x="6096000" y="5905500"/>
                </a:cubicBezTo>
                <a:cubicBezTo>
                  <a:pt x="6096000" y="5422900"/>
                  <a:pt x="6172200" y="5016500"/>
                  <a:pt x="6273800" y="5016500"/>
                </a:cubicBezTo>
                <a:cubicBezTo>
                  <a:pt x="6426200" y="5016500"/>
                  <a:pt x="6629400" y="4254500"/>
                  <a:pt x="6629400" y="3721100"/>
                </a:cubicBezTo>
                <a:cubicBezTo>
                  <a:pt x="6629400" y="3225800"/>
                  <a:pt x="6794500" y="2540000"/>
                  <a:pt x="6972300" y="2324100"/>
                </a:cubicBezTo>
                <a:cubicBezTo>
                  <a:pt x="7442200" y="1714500"/>
                  <a:pt x="6959600" y="1066800"/>
                  <a:pt x="6045200" y="1066800"/>
                </a:cubicBezTo>
                <a:cubicBezTo>
                  <a:pt x="5880100" y="1066800"/>
                  <a:pt x="5702300" y="1308100"/>
                  <a:pt x="5651500" y="1587500"/>
                </a:cubicBezTo>
                <a:cubicBezTo>
                  <a:pt x="5600700" y="1866900"/>
                  <a:pt x="5448300" y="2540000"/>
                  <a:pt x="5308600" y="3086100"/>
                </a:cubicBezTo>
                <a:lnTo>
                  <a:pt x="4559300" y="5829300"/>
                </a:lnTo>
                <a:cubicBezTo>
                  <a:pt x="4292600" y="6819900"/>
                  <a:pt x="4089400" y="7162800"/>
                  <a:pt x="3759200" y="7162800"/>
                </a:cubicBezTo>
                <a:cubicBezTo>
                  <a:pt x="3530600" y="7162800"/>
                  <a:pt x="2870200" y="6502400"/>
                  <a:pt x="2870200" y="6273800"/>
                </a:cubicBezTo>
                <a:cubicBezTo>
                  <a:pt x="2870200" y="6172200"/>
                  <a:pt x="2984500" y="5651500"/>
                  <a:pt x="3124200" y="5105400"/>
                </a:cubicBezTo>
                <a:lnTo>
                  <a:pt x="3632200" y="3136900"/>
                </a:lnTo>
                <a:cubicBezTo>
                  <a:pt x="3771900" y="2590800"/>
                  <a:pt x="3937000" y="2146300"/>
                  <a:pt x="4000500" y="2146300"/>
                </a:cubicBezTo>
                <a:cubicBezTo>
                  <a:pt x="4152900" y="2146300"/>
                  <a:pt x="4305300" y="1778000"/>
                  <a:pt x="4305300" y="1384300"/>
                </a:cubicBezTo>
                <a:cubicBezTo>
                  <a:pt x="4305300" y="1206500"/>
                  <a:pt x="3975100" y="1066800"/>
                  <a:pt x="3581400" y="1066800"/>
                </a:cubicBezTo>
                <a:cubicBezTo>
                  <a:pt x="2933700" y="1066800"/>
                  <a:pt x="2628900" y="1384300"/>
                  <a:pt x="2413000" y="2273300"/>
                </a:cubicBezTo>
                <a:cubicBezTo>
                  <a:pt x="2362200" y="2451100"/>
                  <a:pt x="2324100" y="2654300"/>
                  <a:pt x="2324100" y="2730500"/>
                </a:cubicBezTo>
                <a:cubicBezTo>
                  <a:pt x="2324100" y="2806700"/>
                  <a:pt x="2222500" y="3314700"/>
                  <a:pt x="2108200" y="3860800"/>
                </a:cubicBezTo>
                <a:lnTo>
                  <a:pt x="1663700" y="5816600"/>
                </a:lnTo>
                <a:cubicBezTo>
                  <a:pt x="1536700" y="6362700"/>
                  <a:pt x="1257300" y="6883400"/>
                  <a:pt x="1028700" y="6985000"/>
                </a:cubicBezTo>
                <a:cubicBezTo>
                  <a:pt x="533400" y="7213600"/>
                  <a:pt x="406400" y="7213600"/>
                  <a:pt x="177800" y="6985000"/>
                </a:cubicBezTo>
                <a:cubicBezTo>
                  <a:pt x="76200" y="6883400"/>
                  <a:pt x="0" y="6565900"/>
                  <a:pt x="0" y="6273800"/>
                </a:cubicBezTo>
                <a:cubicBezTo>
                  <a:pt x="0" y="5969000"/>
                  <a:pt x="114300" y="5295900"/>
                  <a:pt x="241300" y="4762500"/>
                </a:cubicBezTo>
                <a:lnTo>
                  <a:pt x="1104900" y="1409700"/>
                </a:lnTo>
                <a:cubicBezTo>
                  <a:pt x="1422400" y="139700"/>
                  <a:pt x="1600200" y="0"/>
                  <a:pt x="2806700" y="0"/>
                </a:cubicBezTo>
                <a:close/>
                <a:moveTo>
                  <a:pt x="7048500" y="7137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4" name="Freeform 3704"/>
          <p:cNvSpPr/>
          <p:nvPr/>
        </p:nvSpPr>
        <p:spPr>
          <a:xfrm rot="0" flipH="0" flipV="0">
            <a:off x="26759285" y="20790090"/>
            <a:ext cx="31629" cy="82365"/>
          </a:xfrm>
          <a:custGeom>
            <a:pathLst>
              <a:path w="3721100" h="9690100">
                <a:moveTo>
                  <a:pt x="2146300" y="1079500"/>
                </a:moveTo>
                <a:lnTo>
                  <a:pt x="2146300" y="546100"/>
                </a:lnTo>
                <a:cubicBezTo>
                  <a:pt x="2146300" y="88900"/>
                  <a:pt x="2235200" y="0"/>
                  <a:pt x="2679700" y="0"/>
                </a:cubicBezTo>
                <a:lnTo>
                  <a:pt x="2857500" y="0"/>
                </a:lnTo>
                <a:cubicBezTo>
                  <a:pt x="3060700" y="0"/>
                  <a:pt x="3302000" y="88900"/>
                  <a:pt x="3403600" y="190500"/>
                </a:cubicBezTo>
                <a:cubicBezTo>
                  <a:pt x="3721100" y="508000"/>
                  <a:pt x="3594100" y="1066800"/>
                  <a:pt x="3073400" y="1587500"/>
                </a:cubicBezTo>
                <a:cubicBezTo>
                  <a:pt x="2959100" y="1701800"/>
                  <a:pt x="2781300" y="1803400"/>
                  <a:pt x="2679700" y="1803400"/>
                </a:cubicBezTo>
                <a:cubicBezTo>
                  <a:pt x="2590800" y="1803400"/>
                  <a:pt x="2501900" y="1714500"/>
                  <a:pt x="2501900" y="1612900"/>
                </a:cubicBezTo>
                <a:cubicBezTo>
                  <a:pt x="2501900" y="1524000"/>
                  <a:pt x="2425700" y="1435100"/>
                  <a:pt x="2324100" y="1435100"/>
                </a:cubicBezTo>
                <a:cubicBezTo>
                  <a:pt x="2222500" y="1435100"/>
                  <a:pt x="2146300" y="1282700"/>
                  <a:pt x="2146300" y="1079500"/>
                </a:cubicBezTo>
                <a:close/>
                <a:moveTo>
                  <a:pt x="9664700" y="10033000"/>
                </a:moveTo>
                <a:moveTo>
                  <a:pt x="88900" y="7734300"/>
                </a:moveTo>
                <a:lnTo>
                  <a:pt x="1371600" y="3213100"/>
                </a:lnTo>
                <a:cubicBezTo>
                  <a:pt x="1447800" y="2933700"/>
                  <a:pt x="1536700" y="2870200"/>
                  <a:pt x="1828800" y="2870200"/>
                </a:cubicBezTo>
                <a:lnTo>
                  <a:pt x="2146300" y="2870200"/>
                </a:lnTo>
                <a:cubicBezTo>
                  <a:pt x="2590800" y="2870200"/>
                  <a:pt x="2679700" y="2959100"/>
                  <a:pt x="2679700" y="3416300"/>
                </a:cubicBezTo>
                <a:lnTo>
                  <a:pt x="2679700" y="3949700"/>
                </a:lnTo>
                <a:cubicBezTo>
                  <a:pt x="2679700" y="4152900"/>
                  <a:pt x="2641600" y="4457700"/>
                  <a:pt x="2590800" y="4648200"/>
                </a:cubicBezTo>
                <a:lnTo>
                  <a:pt x="1397000" y="9105900"/>
                </a:lnTo>
                <a:cubicBezTo>
                  <a:pt x="1282700" y="9563100"/>
                  <a:pt x="1130300" y="9690100"/>
                  <a:pt x="711200" y="9690100"/>
                </a:cubicBezTo>
                <a:lnTo>
                  <a:pt x="355600" y="9690100"/>
                </a:lnTo>
                <a:cubicBezTo>
                  <a:pt x="63500" y="9690100"/>
                  <a:pt x="0" y="9613900"/>
                  <a:pt x="0" y="9334500"/>
                </a:cubicBezTo>
                <a:lnTo>
                  <a:pt x="0" y="8432800"/>
                </a:lnTo>
                <a:cubicBezTo>
                  <a:pt x="0" y="8229600"/>
                  <a:pt x="38100" y="7912100"/>
                  <a:pt x="88900" y="7734300"/>
                </a:cubicBezTo>
                <a:close/>
                <a:moveTo>
                  <a:pt x="3009900" y="100330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5" name="Freeform 3705"/>
          <p:cNvSpPr/>
          <p:nvPr/>
        </p:nvSpPr>
        <p:spPr>
          <a:xfrm rot="0" flipH="0" flipV="0">
            <a:off x="26788834" y="20790414"/>
            <a:ext cx="49764" cy="85280"/>
          </a:xfrm>
          <a:custGeom>
            <a:pathLst>
              <a:path w="5854700" h="10033000">
                <a:moveTo>
                  <a:pt x="241300" y="5118100"/>
                </a:moveTo>
                <a:lnTo>
                  <a:pt x="800100" y="2832100"/>
                </a:lnTo>
                <a:cubicBezTo>
                  <a:pt x="1397000" y="431800"/>
                  <a:pt x="1828800" y="0"/>
                  <a:pt x="3619500" y="0"/>
                </a:cubicBezTo>
                <a:lnTo>
                  <a:pt x="4000500" y="0"/>
                </a:lnTo>
                <a:cubicBezTo>
                  <a:pt x="4559300" y="0"/>
                  <a:pt x="5181600" y="152400"/>
                  <a:pt x="5384800" y="355600"/>
                </a:cubicBezTo>
                <a:cubicBezTo>
                  <a:pt x="5727700" y="698500"/>
                  <a:pt x="5854700" y="1765300"/>
                  <a:pt x="5626100" y="2501900"/>
                </a:cubicBezTo>
                <a:cubicBezTo>
                  <a:pt x="5575300" y="2705100"/>
                  <a:pt x="5410200" y="2857500"/>
                  <a:pt x="5270500" y="2857500"/>
                </a:cubicBezTo>
                <a:cubicBezTo>
                  <a:pt x="4902200" y="2857500"/>
                  <a:pt x="4965700" y="3187700"/>
                  <a:pt x="5384800" y="3441700"/>
                </a:cubicBezTo>
                <a:cubicBezTo>
                  <a:pt x="5575300" y="3568700"/>
                  <a:pt x="5740400" y="4127500"/>
                  <a:pt x="5740400" y="4686300"/>
                </a:cubicBezTo>
                <a:lnTo>
                  <a:pt x="5740400" y="5067300"/>
                </a:lnTo>
                <a:cubicBezTo>
                  <a:pt x="5740400" y="8305800"/>
                  <a:pt x="4406900" y="10033000"/>
                  <a:pt x="1930400" y="10033000"/>
                </a:cubicBezTo>
                <a:cubicBezTo>
                  <a:pt x="1663700" y="10033000"/>
                  <a:pt x="1282700" y="9969500"/>
                  <a:pt x="1104900" y="9880600"/>
                </a:cubicBezTo>
                <a:cubicBezTo>
                  <a:pt x="368300" y="9550400"/>
                  <a:pt x="0" y="8902700"/>
                  <a:pt x="0" y="7937500"/>
                </a:cubicBezTo>
                <a:lnTo>
                  <a:pt x="0" y="7112000"/>
                </a:lnTo>
                <a:cubicBezTo>
                  <a:pt x="0" y="6553200"/>
                  <a:pt x="114300" y="5651500"/>
                  <a:pt x="241300" y="5118100"/>
                </a:cubicBezTo>
                <a:close/>
                <a:moveTo>
                  <a:pt x="3733800" y="9994900"/>
                </a:moveTo>
                <a:moveTo>
                  <a:pt x="3949700" y="2146300"/>
                </a:moveTo>
                <a:cubicBezTo>
                  <a:pt x="3949700" y="1943100"/>
                  <a:pt x="4025900" y="1790700"/>
                  <a:pt x="4127500" y="1790700"/>
                </a:cubicBezTo>
                <a:cubicBezTo>
                  <a:pt x="4229100" y="1790700"/>
                  <a:pt x="4305300" y="1701800"/>
                  <a:pt x="4305300" y="1612900"/>
                </a:cubicBezTo>
                <a:cubicBezTo>
                  <a:pt x="4305300" y="1511300"/>
                  <a:pt x="4229100" y="1346200"/>
                  <a:pt x="4127500" y="1244600"/>
                </a:cubicBezTo>
                <a:cubicBezTo>
                  <a:pt x="4025900" y="1155700"/>
                  <a:pt x="3860800" y="1066800"/>
                  <a:pt x="3771900" y="1066800"/>
                </a:cubicBezTo>
                <a:cubicBezTo>
                  <a:pt x="3670300" y="1066800"/>
                  <a:pt x="3581400" y="1155700"/>
                  <a:pt x="3581400" y="1244600"/>
                </a:cubicBezTo>
                <a:cubicBezTo>
                  <a:pt x="3581400" y="1346200"/>
                  <a:pt x="3429000" y="1422400"/>
                  <a:pt x="3225800" y="1422400"/>
                </a:cubicBezTo>
                <a:cubicBezTo>
                  <a:pt x="3035300" y="1422400"/>
                  <a:pt x="2870200" y="1587500"/>
                  <a:pt x="2870200" y="1790700"/>
                </a:cubicBezTo>
                <a:cubicBezTo>
                  <a:pt x="2870200" y="1981200"/>
                  <a:pt x="2794000" y="2146300"/>
                  <a:pt x="2692400" y="2146300"/>
                </a:cubicBezTo>
                <a:cubicBezTo>
                  <a:pt x="2590800" y="2146300"/>
                  <a:pt x="2514600" y="2311400"/>
                  <a:pt x="2514600" y="2501900"/>
                </a:cubicBezTo>
                <a:cubicBezTo>
                  <a:pt x="2514600" y="2705100"/>
                  <a:pt x="2667000" y="2857500"/>
                  <a:pt x="2870200" y="2857500"/>
                </a:cubicBezTo>
                <a:cubicBezTo>
                  <a:pt x="3060700" y="2857500"/>
                  <a:pt x="3225800" y="2781300"/>
                  <a:pt x="3225800" y="2679700"/>
                </a:cubicBezTo>
                <a:cubicBezTo>
                  <a:pt x="3225800" y="2590800"/>
                  <a:pt x="3390900" y="2501900"/>
                  <a:pt x="3581400" y="2501900"/>
                </a:cubicBezTo>
                <a:cubicBezTo>
                  <a:pt x="3784600" y="2501900"/>
                  <a:pt x="3949700" y="2336800"/>
                  <a:pt x="3949700" y="2146300"/>
                </a:cubicBezTo>
                <a:close/>
                <a:moveTo>
                  <a:pt x="6705600" y="9994900"/>
                </a:moveTo>
                <a:moveTo>
                  <a:pt x="4305300" y="5575300"/>
                </a:moveTo>
                <a:lnTo>
                  <a:pt x="4305300" y="4800600"/>
                </a:lnTo>
                <a:cubicBezTo>
                  <a:pt x="4305300" y="4521200"/>
                  <a:pt x="4140200" y="4292600"/>
                  <a:pt x="3949700" y="4292600"/>
                </a:cubicBezTo>
                <a:cubicBezTo>
                  <a:pt x="3746500" y="4292600"/>
                  <a:pt x="3581400" y="4216400"/>
                  <a:pt x="3581400" y="4114800"/>
                </a:cubicBezTo>
                <a:cubicBezTo>
                  <a:pt x="3581400" y="4013200"/>
                  <a:pt x="3505200" y="3937000"/>
                  <a:pt x="3403600" y="3937000"/>
                </a:cubicBezTo>
                <a:cubicBezTo>
                  <a:pt x="3314700" y="3937000"/>
                  <a:pt x="3225800" y="4013200"/>
                  <a:pt x="3225800" y="4114800"/>
                </a:cubicBezTo>
                <a:cubicBezTo>
                  <a:pt x="3225800" y="4216400"/>
                  <a:pt x="3060700" y="4292600"/>
                  <a:pt x="2870200" y="4292600"/>
                </a:cubicBezTo>
                <a:cubicBezTo>
                  <a:pt x="2349500" y="4292600"/>
                  <a:pt x="1790700" y="4927600"/>
                  <a:pt x="1790700" y="5524500"/>
                </a:cubicBezTo>
                <a:lnTo>
                  <a:pt x="1790700" y="5575300"/>
                </a:lnTo>
                <a:cubicBezTo>
                  <a:pt x="1790700" y="5854700"/>
                  <a:pt x="1714500" y="6096000"/>
                  <a:pt x="1612900" y="6096000"/>
                </a:cubicBezTo>
                <a:cubicBezTo>
                  <a:pt x="1511300" y="6096000"/>
                  <a:pt x="1435100" y="6324600"/>
                  <a:pt x="1435100" y="6604000"/>
                </a:cubicBezTo>
                <a:lnTo>
                  <a:pt x="1435100" y="7010400"/>
                </a:lnTo>
                <a:cubicBezTo>
                  <a:pt x="1435100" y="7289800"/>
                  <a:pt x="1358900" y="7518400"/>
                  <a:pt x="1257300" y="7518400"/>
                </a:cubicBezTo>
                <a:cubicBezTo>
                  <a:pt x="1155700" y="7518400"/>
                  <a:pt x="1079500" y="7683500"/>
                  <a:pt x="1079500" y="7886700"/>
                </a:cubicBezTo>
                <a:cubicBezTo>
                  <a:pt x="1079500" y="8077200"/>
                  <a:pt x="1231900" y="8242300"/>
                  <a:pt x="1435100" y="8242300"/>
                </a:cubicBezTo>
                <a:cubicBezTo>
                  <a:pt x="1638300" y="8242300"/>
                  <a:pt x="1790700" y="8318500"/>
                  <a:pt x="1790700" y="8420100"/>
                </a:cubicBezTo>
                <a:cubicBezTo>
                  <a:pt x="1790700" y="8521700"/>
                  <a:pt x="2019300" y="8597900"/>
                  <a:pt x="2298700" y="8597900"/>
                </a:cubicBezTo>
                <a:lnTo>
                  <a:pt x="2362200" y="8597900"/>
                </a:lnTo>
                <a:cubicBezTo>
                  <a:pt x="2641600" y="8597900"/>
                  <a:pt x="3035300" y="8432800"/>
                  <a:pt x="3225800" y="8242300"/>
                </a:cubicBezTo>
                <a:lnTo>
                  <a:pt x="3581400" y="7886700"/>
                </a:lnTo>
                <a:cubicBezTo>
                  <a:pt x="3784600" y="7683500"/>
                  <a:pt x="3949700" y="7289800"/>
                  <a:pt x="3949700" y="7010400"/>
                </a:cubicBezTo>
                <a:lnTo>
                  <a:pt x="3949700" y="6604000"/>
                </a:lnTo>
                <a:cubicBezTo>
                  <a:pt x="3949700" y="6324600"/>
                  <a:pt x="4025900" y="6096000"/>
                  <a:pt x="4127500" y="6096000"/>
                </a:cubicBezTo>
                <a:cubicBezTo>
                  <a:pt x="4229100" y="6096000"/>
                  <a:pt x="4305300" y="5854700"/>
                  <a:pt x="4305300" y="5575300"/>
                </a:cubicBezTo>
                <a:close/>
                <a:moveTo>
                  <a:pt x="3276600" y="9994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6" name="Freeform 3706"/>
          <p:cNvSpPr/>
          <p:nvPr/>
        </p:nvSpPr>
        <p:spPr>
          <a:xfrm rot="0" flipH="0" flipV="0">
            <a:off x="26892013" y="20812436"/>
            <a:ext cx="60452" cy="63906"/>
          </a:xfrm>
          <a:custGeom>
            <a:pathLst>
              <a:path w="7112000" h="7518400">
                <a:moveTo>
                  <a:pt x="203200" y="5765800"/>
                </a:moveTo>
                <a:lnTo>
                  <a:pt x="1244600" y="1473200"/>
                </a:lnTo>
                <a:cubicBezTo>
                  <a:pt x="1384300" y="901700"/>
                  <a:pt x="1574800" y="469900"/>
                  <a:pt x="1752600" y="292100"/>
                </a:cubicBezTo>
                <a:cubicBezTo>
                  <a:pt x="1930400" y="114300"/>
                  <a:pt x="2565400" y="152400"/>
                  <a:pt x="2768600" y="355600"/>
                </a:cubicBezTo>
                <a:cubicBezTo>
                  <a:pt x="2857500" y="444500"/>
                  <a:pt x="2908300" y="673100"/>
                  <a:pt x="2857500" y="838200"/>
                </a:cubicBezTo>
                <a:cubicBezTo>
                  <a:pt x="2806700" y="1016000"/>
                  <a:pt x="2768600" y="1384300"/>
                  <a:pt x="2768600" y="1663700"/>
                </a:cubicBezTo>
                <a:lnTo>
                  <a:pt x="2768600" y="1993900"/>
                </a:lnTo>
                <a:cubicBezTo>
                  <a:pt x="2768600" y="2590800"/>
                  <a:pt x="2819400" y="2603500"/>
                  <a:pt x="3352800" y="2159000"/>
                </a:cubicBezTo>
                <a:lnTo>
                  <a:pt x="4953000" y="838200"/>
                </a:lnTo>
                <a:cubicBezTo>
                  <a:pt x="5715000" y="203200"/>
                  <a:pt x="6540500" y="0"/>
                  <a:pt x="6883400" y="355600"/>
                </a:cubicBezTo>
                <a:cubicBezTo>
                  <a:pt x="7112000" y="571500"/>
                  <a:pt x="7112000" y="952500"/>
                  <a:pt x="6921500" y="1409700"/>
                </a:cubicBezTo>
                <a:cubicBezTo>
                  <a:pt x="6832600" y="1612900"/>
                  <a:pt x="6553200" y="1841500"/>
                  <a:pt x="6286500" y="1930400"/>
                </a:cubicBezTo>
                <a:lnTo>
                  <a:pt x="6108700" y="1993900"/>
                </a:lnTo>
                <a:cubicBezTo>
                  <a:pt x="5842000" y="2095500"/>
                  <a:pt x="5524500" y="2324100"/>
                  <a:pt x="5410200" y="2514600"/>
                </a:cubicBezTo>
                <a:cubicBezTo>
                  <a:pt x="5283200" y="2705100"/>
                  <a:pt x="5041900" y="2857500"/>
                  <a:pt x="4876800" y="2857500"/>
                </a:cubicBezTo>
                <a:cubicBezTo>
                  <a:pt x="4432300" y="2857500"/>
                  <a:pt x="4203700" y="3136900"/>
                  <a:pt x="4203700" y="3670300"/>
                </a:cubicBezTo>
                <a:cubicBezTo>
                  <a:pt x="4203700" y="3911600"/>
                  <a:pt x="4279900" y="4165600"/>
                  <a:pt x="4394200" y="4229100"/>
                </a:cubicBezTo>
                <a:cubicBezTo>
                  <a:pt x="4495800" y="4305300"/>
                  <a:pt x="4673600" y="4559300"/>
                  <a:pt x="4775200" y="4813300"/>
                </a:cubicBezTo>
                <a:lnTo>
                  <a:pt x="5257800" y="5956300"/>
                </a:lnTo>
                <a:cubicBezTo>
                  <a:pt x="5372100" y="6210300"/>
                  <a:pt x="5448300" y="6540500"/>
                  <a:pt x="5448300" y="6705600"/>
                </a:cubicBezTo>
                <a:cubicBezTo>
                  <a:pt x="5448300" y="6959600"/>
                  <a:pt x="5029200" y="7518400"/>
                  <a:pt x="4826000" y="7518400"/>
                </a:cubicBezTo>
                <a:cubicBezTo>
                  <a:pt x="4610100" y="7518400"/>
                  <a:pt x="3848100" y="6642100"/>
                  <a:pt x="3632200" y="6159500"/>
                </a:cubicBezTo>
                <a:lnTo>
                  <a:pt x="3187700" y="5118100"/>
                </a:lnTo>
                <a:cubicBezTo>
                  <a:pt x="2832100" y="4292600"/>
                  <a:pt x="1790700" y="4762500"/>
                  <a:pt x="1600200" y="5829300"/>
                </a:cubicBezTo>
                <a:cubicBezTo>
                  <a:pt x="1549400" y="6121400"/>
                  <a:pt x="1511300" y="6375400"/>
                  <a:pt x="1511300" y="6400800"/>
                </a:cubicBezTo>
                <a:cubicBezTo>
                  <a:pt x="1511300" y="6896100"/>
                  <a:pt x="1168400" y="7518400"/>
                  <a:pt x="876300" y="7518400"/>
                </a:cubicBezTo>
                <a:cubicBezTo>
                  <a:pt x="838200" y="7518400"/>
                  <a:pt x="635000" y="7404100"/>
                  <a:pt x="431800" y="7277100"/>
                </a:cubicBezTo>
                <a:cubicBezTo>
                  <a:pt x="63500" y="7010400"/>
                  <a:pt x="0" y="6604000"/>
                  <a:pt x="203200" y="5765800"/>
                </a:cubicBezTo>
                <a:close/>
                <a:moveTo>
                  <a:pt x="2578100" y="7404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7" name="Freeform 3707"/>
          <p:cNvSpPr/>
          <p:nvPr/>
        </p:nvSpPr>
        <p:spPr>
          <a:xfrm rot="0" flipH="0" flipV="0">
            <a:off x="26954996" y="20814595"/>
            <a:ext cx="54946" cy="60991"/>
          </a:xfrm>
          <a:custGeom>
            <a:pathLst>
              <a:path w="6464300" h="7175500">
                <a:moveTo>
                  <a:pt x="2870200" y="0"/>
                </a:moveTo>
                <a:lnTo>
                  <a:pt x="5740400" y="0"/>
                </a:lnTo>
                <a:cubicBezTo>
                  <a:pt x="6248400" y="0"/>
                  <a:pt x="6464300" y="215900"/>
                  <a:pt x="6464300" y="723900"/>
                </a:cubicBezTo>
                <a:lnTo>
                  <a:pt x="6464300" y="901700"/>
                </a:lnTo>
                <a:cubicBezTo>
                  <a:pt x="6464300" y="1295400"/>
                  <a:pt x="6375400" y="1714500"/>
                  <a:pt x="6273800" y="1841500"/>
                </a:cubicBezTo>
                <a:cubicBezTo>
                  <a:pt x="6184900" y="1968500"/>
                  <a:pt x="6096000" y="2247900"/>
                  <a:pt x="6096000" y="2463800"/>
                </a:cubicBezTo>
                <a:cubicBezTo>
                  <a:pt x="6096000" y="2692400"/>
                  <a:pt x="6019800" y="2971800"/>
                  <a:pt x="5918200" y="3098800"/>
                </a:cubicBezTo>
                <a:cubicBezTo>
                  <a:pt x="5816600" y="3213100"/>
                  <a:pt x="5740400" y="3543300"/>
                  <a:pt x="5740400" y="3810000"/>
                </a:cubicBezTo>
                <a:cubicBezTo>
                  <a:pt x="5740400" y="4089400"/>
                  <a:pt x="5664200" y="4406900"/>
                  <a:pt x="5562600" y="4533900"/>
                </a:cubicBezTo>
                <a:cubicBezTo>
                  <a:pt x="5461000" y="4648200"/>
                  <a:pt x="5384800" y="4940300"/>
                  <a:pt x="5384800" y="5156200"/>
                </a:cubicBezTo>
                <a:cubicBezTo>
                  <a:pt x="5384800" y="5384800"/>
                  <a:pt x="5473700" y="5613400"/>
                  <a:pt x="5575300" y="5676900"/>
                </a:cubicBezTo>
                <a:cubicBezTo>
                  <a:pt x="5791200" y="5816600"/>
                  <a:pt x="5918200" y="6096000"/>
                  <a:pt x="5918200" y="6413500"/>
                </a:cubicBezTo>
                <a:cubicBezTo>
                  <a:pt x="5918200" y="6680200"/>
                  <a:pt x="5803900" y="6819900"/>
                  <a:pt x="5562600" y="6819900"/>
                </a:cubicBezTo>
                <a:cubicBezTo>
                  <a:pt x="5461000" y="6819900"/>
                  <a:pt x="5384800" y="6896100"/>
                  <a:pt x="5384800" y="6997700"/>
                </a:cubicBezTo>
                <a:cubicBezTo>
                  <a:pt x="5384800" y="7099300"/>
                  <a:pt x="5308600" y="7175500"/>
                  <a:pt x="5207000" y="7175500"/>
                </a:cubicBezTo>
                <a:cubicBezTo>
                  <a:pt x="5105400" y="7175500"/>
                  <a:pt x="4927600" y="7099300"/>
                  <a:pt x="4800600" y="6997700"/>
                </a:cubicBezTo>
                <a:cubicBezTo>
                  <a:pt x="4508500" y="6769100"/>
                  <a:pt x="3225800" y="6769100"/>
                  <a:pt x="3225800" y="6997700"/>
                </a:cubicBezTo>
                <a:cubicBezTo>
                  <a:pt x="3225800" y="7099300"/>
                  <a:pt x="2908300" y="7175500"/>
                  <a:pt x="2514600" y="7175500"/>
                </a:cubicBezTo>
                <a:lnTo>
                  <a:pt x="2159000" y="7175500"/>
                </a:lnTo>
                <a:cubicBezTo>
                  <a:pt x="1765300" y="7175500"/>
                  <a:pt x="1435100" y="7099300"/>
                  <a:pt x="1435100" y="6997700"/>
                </a:cubicBezTo>
                <a:cubicBezTo>
                  <a:pt x="1435100" y="6896100"/>
                  <a:pt x="1231900" y="6819900"/>
                  <a:pt x="990600" y="6819900"/>
                </a:cubicBezTo>
                <a:cubicBezTo>
                  <a:pt x="495300" y="6819900"/>
                  <a:pt x="406400" y="6756400"/>
                  <a:pt x="266700" y="6362700"/>
                </a:cubicBezTo>
                <a:cubicBezTo>
                  <a:pt x="215900" y="6223000"/>
                  <a:pt x="139700" y="6096000"/>
                  <a:pt x="88900" y="6096000"/>
                </a:cubicBezTo>
                <a:cubicBezTo>
                  <a:pt x="38100" y="6096000"/>
                  <a:pt x="0" y="5778500"/>
                  <a:pt x="0" y="5384800"/>
                </a:cubicBezTo>
                <a:lnTo>
                  <a:pt x="0" y="5207000"/>
                </a:lnTo>
                <a:cubicBezTo>
                  <a:pt x="0" y="4813300"/>
                  <a:pt x="88900" y="4381500"/>
                  <a:pt x="177800" y="4267200"/>
                </a:cubicBezTo>
                <a:cubicBezTo>
                  <a:pt x="279400" y="4140200"/>
                  <a:pt x="368300" y="3822700"/>
                  <a:pt x="368300" y="3543300"/>
                </a:cubicBezTo>
                <a:cubicBezTo>
                  <a:pt x="368300" y="3276600"/>
                  <a:pt x="444500" y="2946400"/>
                  <a:pt x="546100" y="2832100"/>
                </a:cubicBezTo>
                <a:cubicBezTo>
                  <a:pt x="635000" y="2705100"/>
                  <a:pt x="723900" y="2425700"/>
                  <a:pt x="723900" y="2197100"/>
                </a:cubicBezTo>
                <a:cubicBezTo>
                  <a:pt x="723900" y="1981200"/>
                  <a:pt x="812800" y="1701800"/>
                  <a:pt x="914400" y="1574800"/>
                </a:cubicBezTo>
                <a:cubicBezTo>
                  <a:pt x="1016000" y="1447800"/>
                  <a:pt x="1130300" y="1231900"/>
                  <a:pt x="1168400" y="1079500"/>
                </a:cubicBezTo>
                <a:cubicBezTo>
                  <a:pt x="1320800" y="457200"/>
                  <a:pt x="1384300" y="381000"/>
                  <a:pt x="1765300" y="292100"/>
                </a:cubicBezTo>
                <a:cubicBezTo>
                  <a:pt x="1981200" y="228600"/>
                  <a:pt x="2159000" y="152400"/>
                  <a:pt x="2159000" y="101600"/>
                </a:cubicBezTo>
                <a:cubicBezTo>
                  <a:pt x="2159000" y="50800"/>
                  <a:pt x="2476500" y="0"/>
                  <a:pt x="2870200" y="0"/>
                </a:cubicBezTo>
                <a:close/>
                <a:moveTo>
                  <a:pt x="7696200" y="7150100"/>
                </a:moveTo>
                <a:moveTo>
                  <a:pt x="4660900" y="1079500"/>
                </a:moveTo>
                <a:lnTo>
                  <a:pt x="3594100" y="1079500"/>
                </a:lnTo>
                <a:cubicBezTo>
                  <a:pt x="3390900" y="1079500"/>
                  <a:pt x="3225800" y="1155700"/>
                  <a:pt x="3225800" y="1257300"/>
                </a:cubicBezTo>
                <a:cubicBezTo>
                  <a:pt x="3225800" y="1358900"/>
                  <a:pt x="3073400" y="1435100"/>
                  <a:pt x="2870200" y="1435100"/>
                </a:cubicBezTo>
                <a:cubicBezTo>
                  <a:pt x="2679700" y="1435100"/>
                  <a:pt x="2514600" y="1511300"/>
                  <a:pt x="2514600" y="1600200"/>
                </a:cubicBezTo>
                <a:cubicBezTo>
                  <a:pt x="2514600" y="1689100"/>
                  <a:pt x="2438400" y="1803400"/>
                  <a:pt x="2336800" y="1866900"/>
                </a:cubicBezTo>
                <a:cubicBezTo>
                  <a:pt x="2235200" y="1930400"/>
                  <a:pt x="2159000" y="2120900"/>
                  <a:pt x="2159000" y="2286000"/>
                </a:cubicBezTo>
                <a:cubicBezTo>
                  <a:pt x="2159000" y="2463800"/>
                  <a:pt x="2070100" y="2705100"/>
                  <a:pt x="1981200" y="2832100"/>
                </a:cubicBezTo>
                <a:cubicBezTo>
                  <a:pt x="1879600" y="2946400"/>
                  <a:pt x="1803400" y="3213100"/>
                  <a:pt x="1803400" y="3416300"/>
                </a:cubicBezTo>
                <a:lnTo>
                  <a:pt x="1803400" y="3683000"/>
                </a:lnTo>
                <a:cubicBezTo>
                  <a:pt x="1803400" y="3873500"/>
                  <a:pt x="1714500" y="4140200"/>
                  <a:pt x="1612900" y="4267200"/>
                </a:cubicBezTo>
                <a:cubicBezTo>
                  <a:pt x="1524000" y="4381500"/>
                  <a:pt x="1435100" y="4648200"/>
                  <a:pt x="1435100" y="4838700"/>
                </a:cubicBezTo>
                <a:lnTo>
                  <a:pt x="1435100" y="4940300"/>
                </a:lnTo>
                <a:cubicBezTo>
                  <a:pt x="1435100" y="5130800"/>
                  <a:pt x="1473200" y="5397500"/>
                  <a:pt x="1524000" y="5511800"/>
                </a:cubicBezTo>
                <a:cubicBezTo>
                  <a:pt x="1574800" y="5638800"/>
                  <a:pt x="1778000" y="5740400"/>
                  <a:pt x="1981200" y="5740400"/>
                </a:cubicBezTo>
                <a:lnTo>
                  <a:pt x="2692400" y="5740400"/>
                </a:lnTo>
                <a:cubicBezTo>
                  <a:pt x="2895600" y="5740400"/>
                  <a:pt x="3048000" y="5702300"/>
                  <a:pt x="3048000" y="5651500"/>
                </a:cubicBezTo>
                <a:cubicBezTo>
                  <a:pt x="3048000" y="5613400"/>
                  <a:pt x="3175000" y="5524500"/>
                  <a:pt x="3327400" y="5473700"/>
                </a:cubicBezTo>
                <a:cubicBezTo>
                  <a:pt x="3644900" y="5359400"/>
                  <a:pt x="3771900" y="5245100"/>
                  <a:pt x="4000500" y="4851400"/>
                </a:cubicBezTo>
                <a:lnTo>
                  <a:pt x="4140200" y="4597400"/>
                </a:lnTo>
                <a:cubicBezTo>
                  <a:pt x="4229100" y="4432300"/>
                  <a:pt x="4305300" y="4140200"/>
                  <a:pt x="4305300" y="3949700"/>
                </a:cubicBezTo>
                <a:lnTo>
                  <a:pt x="4305300" y="3683000"/>
                </a:lnTo>
                <a:cubicBezTo>
                  <a:pt x="4305300" y="3479800"/>
                  <a:pt x="4394200" y="3213100"/>
                  <a:pt x="4483100" y="3098800"/>
                </a:cubicBezTo>
                <a:cubicBezTo>
                  <a:pt x="4584700" y="2971800"/>
                  <a:pt x="4660900" y="2705100"/>
                  <a:pt x="4660900" y="2514600"/>
                </a:cubicBezTo>
                <a:lnTo>
                  <a:pt x="4660900" y="2425700"/>
                </a:lnTo>
                <a:cubicBezTo>
                  <a:pt x="4660900" y="2222500"/>
                  <a:pt x="4749800" y="1968500"/>
                  <a:pt x="4851400" y="1841500"/>
                </a:cubicBezTo>
                <a:cubicBezTo>
                  <a:pt x="4940300" y="1714500"/>
                  <a:pt x="5029200" y="1498600"/>
                  <a:pt x="5029200" y="1346200"/>
                </a:cubicBezTo>
                <a:cubicBezTo>
                  <a:pt x="5029200" y="1206500"/>
                  <a:pt x="4864100" y="1079500"/>
                  <a:pt x="4660900" y="1079500"/>
                </a:cubicBezTo>
                <a:close/>
                <a:moveTo>
                  <a:pt x="6616700" y="7150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8" name="Freeform 3708"/>
          <p:cNvSpPr/>
          <p:nvPr/>
        </p:nvSpPr>
        <p:spPr>
          <a:xfrm rot="0" flipH="0" flipV="0">
            <a:off x="27013334" y="20815026"/>
            <a:ext cx="60991" cy="83985"/>
          </a:xfrm>
          <a:custGeom>
            <a:pathLst>
              <a:path w="7175500" h="9880600">
                <a:moveTo>
                  <a:pt x="3225800" y="0"/>
                </a:moveTo>
                <a:lnTo>
                  <a:pt x="5740400" y="0"/>
                </a:lnTo>
                <a:cubicBezTo>
                  <a:pt x="6654800" y="0"/>
                  <a:pt x="7175500" y="520700"/>
                  <a:pt x="7175500" y="1422400"/>
                </a:cubicBezTo>
                <a:lnTo>
                  <a:pt x="7175500" y="2146300"/>
                </a:lnTo>
                <a:cubicBezTo>
                  <a:pt x="7175500" y="2540000"/>
                  <a:pt x="7124700" y="2959100"/>
                  <a:pt x="7073900" y="3086100"/>
                </a:cubicBezTo>
                <a:cubicBezTo>
                  <a:pt x="6845300" y="3606800"/>
                  <a:pt x="6629400" y="4419600"/>
                  <a:pt x="6591300" y="4914900"/>
                </a:cubicBezTo>
                <a:cubicBezTo>
                  <a:pt x="6565900" y="5219700"/>
                  <a:pt x="6324600" y="5689600"/>
                  <a:pt x="6045200" y="5969000"/>
                </a:cubicBezTo>
                <a:lnTo>
                  <a:pt x="5702300" y="6299200"/>
                </a:lnTo>
                <a:cubicBezTo>
                  <a:pt x="5422900" y="6578600"/>
                  <a:pt x="5003800" y="6807200"/>
                  <a:pt x="4749800" y="6807200"/>
                </a:cubicBezTo>
                <a:cubicBezTo>
                  <a:pt x="4508500" y="6807200"/>
                  <a:pt x="4254500" y="6883400"/>
                  <a:pt x="4191000" y="6985000"/>
                </a:cubicBezTo>
                <a:cubicBezTo>
                  <a:pt x="4127500" y="7086600"/>
                  <a:pt x="3759200" y="7162800"/>
                  <a:pt x="3365500" y="7162800"/>
                </a:cubicBezTo>
                <a:lnTo>
                  <a:pt x="2514600" y="7162800"/>
                </a:lnTo>
                <a:cubicBezTo>
                  <a:pt x="2120900" y="7162800"/>
                  <a:pt x="1790700" y="7366000"/>
                  <a:pt x="1790700" y="7620000"/>
                </a:cubicBezTo>
                <a:cubicBezTo>
                  <a:pt x="1790700" y="7861300"/>
                  <a:pt x="1714500" y="8115300"/>
                  <a:pt x="1612900" y="8178800"/>
                </a:cubicBezTo>
                <a:cubicBezTo>
                  <a:pt x="1511300" y="8229600"/>
                  <a:pt x="1435100" y="8559800"/>
                  <a:pt x="1435100" y="8890000"/>
                </a:cubicBezTo>
                <a:cubicBezTo>
                  <a:pt x="1435100" y="9220200"/>
                  <a:pt x="1257300" y="9575800"/>
                  <a:pt x="1028700" y="9677400"/>
                </a:cubicBezTo>
                <a:cubicBezTo>
                  <a:pt x="584200" y="9880600"/>
                  <a:pt x="584200" y="9880600"/>
                  <a:pt x="266700" y="9702800"/>
                </a:cubicBezTo>
                <a:cubicBezTo>
                  <a:pt x="127000" y="9626600"/>
                  <a:pt x="0" y="9258300"/>
                  <a:pt x="0" y="8902700"/>
                </a:cubicBezTo>
                <a:cubicBezTo>
                  <a:pt x="0" y="8534400"/>
                  <a:pt x="76200" y="8191500"/>
                  <a:pt x="177800" y="8128000"/>
                </a:cubicBezTo>
                <a:cubicBezTo>
                  <a:pt x="279400" y="8064500"/>
                  <a:pt x="355600" y="7785100"/>
                  <a:pt x="355600" y="7505700"/>
                </a:cubicBezTo>
                <a:cubicBezTo>
                  <a:pt x="355600" y="7213600"/>
                  <a:pt x="444500" y="6934200"/>
                  <a:pt x="533400" y="6870700"/>
                </a:cubicBezTo>
                <a:cubicBezTo>
                  <a:pt x="635000" y="6819900"/>
                  <a:pt x="711200" y="6527800"/>
                  <a:pt x="711200" y="6248400"/>
                </a:cubicBezTo>
                <a:cubicBezTo>
                  <a:pt x="711200" y="5969000"/>
                  <a:pt x="800100" y="5626100"/>
                  <a:pt x="901700" y="5511800"/>
                </a:cubicBezTo>
                <a:cubicBezTo>
                  <a:pt x="990600" y="5384800"/>
                  <a:pt x="1079500" y="5067300"/>
                  <a:pt x="1079500" y="4787900"/>
                </a:cubicBezTo>
                <a:cubicBezTo>
                  <a:pt x="1079500" y="4521200"/>
                  <a:pt x="1155700" y="4241800"/>
                  <a:pt x="1257300" y="4191000"/>
                </a:cubicBezTo>
                <a:cubicBezTo>
                  <a:pt x="1358900" y="4127500"/>
                  <a:pt x="1435100" y="3797300"/>
                  <a:pt x="1435100" y="3467100"/>
                </a:cubicBezTo>
                <a:cubicBezTo>
                  <a:pt x="1435100" y="3136900"/>
                  <a:pt x="1511300" y="2806700"/>
                  <a:pt x="1612900" y="2755900"/>
                </a:cubicBezTo>
                <a:cubicBezTo>
                  <a:pt x="1714500" y="2692400"/>
                  <a:pt x="1790700" y="2413000"/>
                  <a:pt x="1790700" y="2120900"/>
                </a:cubicBezTo>
                <a:cubicBezTo>
                  <a:pt x="1790700" y="1841500"/>
                  <a:pt x="1879600" y="1562100"/>
                  <a:pt x="1968500" y="1498600"/>
                </a:cubicBezTo>
                <a:cubicBezTo>
                  <a:pt x="2070100" y="1435100"/>
                  <a:pt x="2146300" y="1155700"/>
                  <a:pt x="2146300" y="863600"/>
                </a:cubicBezTo>
                <a:cubicBezTo>
                  <a:pt x="2146300" y="177800"/>
                  <a:pt x="2374900" y="0"/>
                  <a:pt x="3225800" y="0"/>
                </a:cubicBezTo>
                <a:close/>
                <a:moveTo>
                  <a:pt x="6769100" y="7099300"/>
                </a:moveTo>
                <a:moveTo>
                  <a:pt x="5016500" y="1066800"/>
                </a:moveTo>
                <a:lnTo>
                  <a:pt x="3886200" y="1066800"/>
                </a:lnTo>
                <a:cubicBezTo>
                  <a:pt x="3695700" y="1066800"/>
                  <a:pt x="3467100" y="1219200"/>
                  <a:pt x="3390900" y="1397000"/>
                </a:cubicBezTo>
                <a:lnTo>
                  <a:pt x="3365500" y="1460500"/>
                </a:lnTo>
                <a:cubicBezTo>
                  <a:pt x="3289300" y="1638300"/>
                  <a:pt x="3225800" y="1943100"/>
                  <a:pt x="3225800" y="2146300"/>
                </a:cubicBezTo>
                <a:lnTo>
                  <a:pt x="3225800" y="2324100"/>
                </a:lnTo>
                <a:cubicBezTo>
                  <a:pt x="3225800" y="2527300"/>
                  <a:pt x="3175000" y="2743200"/>
                  <a:pt x="3111500" y="2806700"/>
                </a:cubicBezTo>
                <a:cubicBezTo>
                  <a:pt x="3035300" y="2870200"/>
                  <a:pt x="2971800" y="3073400"/>
                  <a:pt x="2946400" y="3263900"/>
                </a:cubicBezTo>
                <a:lnTo>
                  <a:pt x="2908300" y="3733800"/>
                </a:lnTo>
                <a:cubicBezTo>
                  <a:pt x="2882900" y="3924300"/>
                  <a:pt x="2794000" y="4127500"/>
                  <a:pt x="2692400" y="4191000"/>
                </a:cubicBezTo>
                <a:cubicBezTo>
                  <a:pt x="2590800" y="4241800"/>
                  <a:pt x="2514600" y="4457700"/>
                  <a:pt x="2514600" y="4660900"/>
                </a:cubicBezTo>
                <a:lnTo>
                  <a:pt x="2514600" y="5372100"/>
                </a:lnTo>
                <a:cubicBezTo>
                  <a:pt x="2514600" y="5702300"/>
                  <a:pt x="2540000" y="5727700"/>
                  <a:pt x="2870200" y="5727700"/>
                </a:cubicBezTo>
                <a:lnTo>
                  <a:pt x="3949700" y="5727700"/>
                </a:lnTo>
                <a:cubicBezTo>
                  <a:pt x="4140200" y="5727700"/>
                  <a:pt x="4305300" y="5651500"/>
                  <a:pt x="4305300" y="5549900"/>
                </a:cubicBezTo>
                <a:cubicBezTo>
                  <a:pt x="4305300" y="5448300"/>
                  <a:pt x="4419600" y="5372100"/>
                  <a:pt x="4572000" y="5372100"/>
                </a:cubicBezTo>
                <a:cubicBezTo>
                  <a:pt x="4914900" y="5372100"/>
                  <a:pt x="5067300" y="5219700"/>
                  <a:pt x="5143500" y="4813300"/>
                </a:cubicBezTo>
                <a:lnTo>
                  <a:pt x="5143500" y="4800600"/>
                </a:lnTo>
                <a:cubicBezTo>
                  <a:pt x="5168900" y="4622800"/>
                  <a:pt x="5194300" y="4457700"/>
                  <a:pt x="5194300" y="4432300"/>
                </a:cubicBezTo>
                <a:cubicBezTo>
                  <a:pt x="5194300" y="4406900"/>
                  <a:pt x="5245100" y="4216400"/>
                  <a:pt x="5308600" y="4013200"/>
                </a:cubicBezTo>
                <a:lnTo>
                  <a:pt x="5461000" y="3505200"/>
                </a:lnTo>
                <a:cubicBezTo>
                  <a:pt x="5524500" y="3302000"/>
                  <a:pt x="5588000" y="2984500"/>
                  <a:pt x="5600700" y="2794000"/>
                </a:cubicBezTo>
                <a:lnTo>
                  <a:pt x="5702300" y="1765300"/>
                </a:lnTo>
                <a:cubicBezTo>
                  <a:pt x="5727700" y="1574800"/>
                  <a:pt x="5651500" y="1346200"/>
                  <a:pt x="5562600" y="1244600"/>
                </a:cubicBezTo>
                <a:cubicBezTo>
                  <a:pt x="5461000" y="1155700"/>
                  <a:pt x="5219700" y="1066800"/>
                  <a:pt x="5016500" y="1066800"/>
                </a:cubicBezTo>
                <a:close/>
                <a:moveTo>
                  <a:pt x="5702300" y="70993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09" name="Freeform 3709"/>
          <p:cNvSpPr/>
          <p:nvPr/>
        </p:nvSpPr>
        <p:spPr>
          <a:xfrm rot="0" flipH="0" flipV="0">
            <a:off x="27078045" y="20812436"/>
            <a:ext cx="60452" cy="63906"/>
          </a:xfrm>
          <a:custGeom>
            <a:pathLst>
              <a:path w="7112000" h="7518400">
                <a:moveTo>
                  <a:pt x="203200" y="5765800"/>
                </a:moveTo>
                <a:lnTo>
                  <a:pt x="1244600" y="1473200"/>
                </a:lnTo>
                <a:cubicBezTo>
                  <a:pt x="1384300" y="901700"/>
                  <a:pt x="1574800" y="469900"/>
                  <a:pt x="1752600" y="292100"/>
                </a:cubicBezTo>
                <a:cubicBezTo>
                  <a:pt x="1930400" y="114300"/>
                  <a:pt x="2565400" y="152400"/>
                  <a:pt x="2768600" y="355600"/>
                </a:cubicBezTo>
                <a:cubicBezTo>
                  <a:pt x="2857500" y="444500"/>
                  <a:pt x="2908300" y="673100"/>
                  <a:pt x="2857500" y="838200"/>
                </a:cubicBezTo>
                <a:cubicBezTo>
                  <a:pt x="2806700" y="1016000"/>
                  <a:pt x="2768600" y="1384300"/>
                  <a:pt x="2768600" y="1663700"/>
                </a:cubicBezTo>
                <a:lnTo>
                  <a:pt x="2768600" y="1993900"/>
                </a:lnTo>
                <a:cubicBezTo>
                  <a:pt x="2768600" y="2590800"/>
                  <a:pt x="2819400" y="2603500"/>
                  <a:pt x="3352800" y="2159000"/>
                </a:cubicBezTo>
                <a:lnTo>
                  <a:pt x="4953000" y="838200"/>
                </a:lnTo>
                <a:cubicBezTo>
                  <a:pt x="5715000" y="203200"/>
                  <a:pt x="6540500" y="0"/>
                  <a:pt x="6883400" y="355600"/>
                </a:cubicBezTo>
                <a:cubicBezTo>
                  <a:pt x="7112000" y="571500"/>
                  <a:pt x="7112000" y="952500"/>
                  <a:pt x="6921500" y="1409700"/>
                </a:cubicBezTo>
                <a:cubicBezTo>
                  <a:pt x="6832600" y="1612900"/>
                  <a:pt x="6553200" y="1841500"/>
                  <a:pt x="6286500" y="1930400"/>
                </a:cubicBezTo>
                <a:lnTo>
                  <a:pt x="6108700" y="1993900"/>
                </a:lnTo>
                <a:cubicBezTo>
                  <a:pt x="5842000" y="2095500"/>
                  <a:pt x="5524500" y="2324100"/>
                  <a:pt x="5410200" y="2514600"/>
                </a:cubicBezTo>
                <a:cubicBezTo>
                  <a:pt x="5283200" y="2705100"/>
                  <a:pt x="5041900" y="2857500"/>
                  <a:pt x="4876800" y="2857500"/>
                </a:cubicBezTo>
                <a:cubicBezTo>
                  <a:pt x="4432300" y="2857500"/>
                  <a:pt x="4203700" y="3136900"/>
                  <a:pt x="4203700" y="3670300"/>
                </a:cubicBezTo>
                <a:cubicBezTo>
                  <a:pt x="4203700" y="3911600"/>
                  <a:pt x="4279900" y="4165600"/>
                  <a:pt x="4394200" y="4229100"/>
                </a:cubicBezTo>
                <a:cubicBezTo>
                  <a:pt x="4495800" y="4305300"/>
                  <a:pt x="4673600" y="4559300"/>
                  <a:pt x="4775200" y="4813300"/>
                </a:cubicBezTo>
                <a:lnTo>
                  <a:pt x="5257800" y="5956300"/>
                </a:lnTo>
                <a:cubicBezTo>
                  <a:pt x="5372100" y="6210300"/>
                  <a:pt x="5448300" y="6540500"/>
                  <a:pt x="5448300" y="6705600"/>
                </a:cubicBezTo>
                <a:cubicBezTo>
                  <a:pt x="5448300" y="6959600"/>
                  <a:pt x="5029200" y="7518400"/>
                  <a:pt x="4826000" y="7518400"/>
                </a:cubicBezTo>
                <a:cubicBezTo>
                  <a:pt x="4610100" y="7518400"/>
                  <a:pt x="3848100" y="6642100"/>
                  <a:pt x="3632200" y="6159500"/>
                </a:cubicBezTo>
                <a:lnTo>
                  <a:pt x="3187700" y="5118100"/>
                </a:lnTo>
                <a:cubicBezTo>
                  <a:pt x="2832100" y="4292600"/>
                  <a:pt x="1790700" y="4762500"/>
                  <a:pt x="1600200" y="5829300"/>
                </a:cubicBezTo>
                <a:cubicBezTo>
                  <a:pt x="1549400" y="6121400"/>
                  <a:pt x="1511300" y="6375400"/>
                  <a:pt x="1511300" y="6400800"/>
                </a:cubicBezTo>
                <a:cubicBezTo>
                  <a:pt x="1511300" y="6896100"/>
                  <a:pt x="1168400" y="7518400"/>
                  <a:pt x="876300" y="7518400"/>
                </a:cubicBezTo>
                <a:cubicBezTo>
                  <a:pt x="838200" y="7518400"/>
                  <a:pt x="635000" y="7404100"/>
                  <a:pt x="431800" y="7277100"/>
                </a:cubicBezTo>
                <a:cubicBezTo>
                  <a:pt x="63500" y="7010400"/>
                  <a:pt x="0" y="6604000"/>
                  <a:pt x="203200" y="5765800"/>
                </a:cubicBezTo>
                <a:close/>
                <a:moveTo>
                  <a:pt x="2578100" y="7404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10" name="Freeform 3710"/>
          <p:cNvSpPr/>
          <p:nvPr/>
        </p:nvSpPr>
        <p:spPr>
          <a:xfrm rot="0" flipH="0" flipV="0">
            <a:off x="27141025" y="20814595"/>
            <a:ext cx="54946" cy="60991"/>
          </a:xfrm>
          <a:custGeom>
            <a:pathLst>
              <a:path w="6464300" h="7175500">
                <a:moveTo>
                  <a:pt x="2870200" y="0"/>
                </a:moveTo>
                <a:lnTo>
                  <a:pt x="5740400" y="0"/>
                </a:lnTo>
                <a:cubicBezTo>
                  <a:pt x="6248400" y="0"/>
                  <a:pt x="6464300" y="215900"/>
                  <a:pt x="6464300" y="723900"/>
                </a:cubicBezTo>
                <a:lnTo>
                  <a:pt x="6464300" y="901700"/>
                </a:lnTo>
                <a:cubicBezTo>
                  <a:pt x="6464300" y="1295400"/>
                  <a:pt x="6375400" y="1714500"/>
                  <a:pt x="6273800" y="1841500"/>
                </a:cubicBezTo>
                <a:cubicBezTo>
                  <a:pt x="6184900" y="1968500"/>
                  <a:pt x="6096000" y="2247900"/>
                  <a:pt x="6096000" y="2463800"/>
                </a:cubicBezTo>
                <a:cubicBezTo>
                  <a:pt x="6096000" y="2692400"/>
                  <a:pt x="6019800" y="2971800"/>
                  <a:pt x="5918200" y="3098800"/>
                </a:cubicBezTo>
                <a:cubicBezTo>
                  <a:pt x="5816600" y="3213100"/>
                  <a:pt x="5740400" y="3543300"/>
                  <a:pt x="5740400" y="3810000"/>
                </a:cubicBezTo>
                <a:cubicBezTo>
                  <a:pt x="5740400" y="4089400"/>
                  <a:pt x="5664200" y="4406900"/>
                  <a:pt x="5562600" y="4533900"/>
                </a:cubicBezTo>
                <a:cubicBezTo>
                  <a:pt x="5461000" y="4648200"/>
                  <a:pt x="5384800" y="4940300"/>
                  <a:pt x="5384800" y="5156200"/>
                </a:cubicBezTo>
                <a:cubicBezTo>
                  <a:pt x="5384800" y="5384800"/>
                  <a:pt x="5473700" y="5613400"/>
                  <a:pt x="5575300" y="5676900"/>
                </a:cubicBezTo>
                <a:cubicBezTo>
                  <a:pt x="5791200" y="5816600"/>
                  <a:pt x="5918200" y="6096000"/>
                  <a:pt x="5918200" y="6413500"/>
                </a:cubicBezTo>
                <a:cubicBezTo>
                  <a:pt x="5918200" y="6680200"/>
                  <a:pt x="5803900" y="6819900"/>
                  <a:pt x="5562600" y="6819900"/>
                </a:cubicBezTo>
                <a:cubicBezTo>
                  <a:pt x="5461000" y="6819900"/>
                  <a:pt x="5384800" y="6896100"/>
                  <a:pt x="5384800" y="6997700"/>
                </a:cubicBezTo>
                <a:cubicBezTo>
                  <a:pt x="5384800" y="7099300"/>
                  <a:pt x="5308600" y="7175500"/>
                  <a:pt x="5207000" y="7175500"/>
                </a:cubicBezTo>
                <a:cubicBezTo>
                  <a:pt x="5105400" y="7175500"/>
                  <a:pt x="4927600" y="7099300"/>
                  <a:pt x="4800600" y="6997700"/>
                </a:cubicBezTo>
                <a:cubicBezTo>
                  <a:pt x="4508500" y="6769100"/>
                  <a:pt x="3225800" y="6769100"/>
                  <a:pt x="3225800" y="6997700"/>
                </a:cubicBezTo>
                <a:cubicBezTo>
                  <a:pt x="3225800" y="7099300"/>
                  <a:pt x="2908300" y="7175500"/>
                  <a:pt x="2514600" y="7175500"/>
                </a:cubicBezTo>
                <a:lnTo>
                  <a:pt x="2159000" y="7175500"/>
                </a:lnTo>
                <a:cubicBezTo>
                  <a:pt x="1765300" y="7175500"/>
                  <a:pt x="1435100" y="7099300"/>
                  <a:pt x="1435100" y="6997700"/>
                </a:cubicBezTo>
                <a:cubicBezTo>
                  <a:pt x="1435100" y="6896100"/>
                  <a:pt x="1231900" y="6819900"/>
                  <a:pt x="990600" y="6819900"/>
                </a:cubicBezTo>
                <a:cubicBezTo>
                  <a:pt x="495300" y="6819900"/>
                  <a:pt x="406400" y="6756400"/>
                  <a:pt x="266700" y="6362700"/>
                </a:cubicBezTo>
                <a:cubicBezTo>
                  <a:pt x="215900" y="6223000"/>
                  <a:pt x="139700" y="6096000"/>
                  <a:pt x="88900" y="6096000"/>
                </a:cubicBezTo>
                <a:cubicBezTo>
                  <a:pt x="38100" y="6096000"/>
                  <a:pt x="0" y="5778500"/>
                  <a:pt x="0" y="5384800"/>
                </a:cubicBezTo>
                <a:lnTo>
                  <a:pt x="0" y="5207000"/>
                </a:lnTo>
                <a:cubicBezTo>
                  <a:pt x="0" y="4813300"/>
                  <a:pt x="88900" y="4381500"/>
                  <a:pt x="177800" y="4267200"/>
                </a:cubicBezTo>
                <a:cubicBezTo>
                  <a:pt x="279400" y="4140200"/>
                  <a:pt x="368300" y="3822700"/>
                  <a:pt x="368300" y="3543300"/>
                </a:cubicBezTo>
                <a:cubicBezTo>
                  <a:pt x="368300" y="3276600"/>
                  <a:pt x="444500" y="2946400"/>
                  <a:pt x="546100" y="2832100"/>
                </a:cubicBezTo>
                <a:cubicBezTo>
                  <a:pt x="635000" y="2705100"/>
                  <a:pt x="723900" y="2425700"/>
                  <a:pt x="723900" y="2197100"/>
                </a:cubicBezTo>
                <a:cubicBezTo>
                  <a:pt x="723900" y="1981200"/>
                  <a:pt x="812800" y="1701800"/>
                  <a:pt x="914400" y="1574800"/>
                </a:cubicBezTo>
                <a:cubicBezTo>
                  <a:pt x="1016000" y="1447800"/>
                  <a:pt x="1130300" y="1231900"/>
                  <a:pt x="1168400" y="1079500"/>
                </a:cubicBezTo>
                <a:cubicBezTo>
                  <a:pt x="1320800" y="457200"/>
                  <a:pt x="1384300" y="381000"/>
                  <a:pt x="1765300" y="292100"/>
                </a:cubicBezTo>
                <a:cubicBezTo>
                  <a:pt x="1981200" y="228600"/>
                  <a:pt x="2159000" y="152400"/>
                  <a:pt x="2159000" y="101600"/>
                </a:cubicBezTo>
                <a:cubicBezTo>
                  <a:pt x="2159000" y="50800"/>
                  <a:pt x="2476500" y="0"/>
                  <a:pt x="2870200" y="0"/>
                </a:cubicBezTo>
                <a:close/>
                <a:moveTo>
                  <a:pt x="7696200" y="7150100"/>
                </a:moveTo>
                <a:moveTo>
                  <a:pt x="4660900" y="1079500"/>
                </a:moveTo>
                <a:lnTo>
                  <a:pt x="3594100" y="1079500"/>
                </a:lnTo>
                <a:cubicBezTo>
                  <a:pt x="3390900" y="1079500"/>
                  <a:pt x="3225800" y="1155700"/>
                  <a:pt x="3225800" y="1257300"/>
                </a:cubicBezTo>
                <a:cubicBezTo>
                  <a:pt x="3225800" y="1358900"/>
                  <a:pt x="3073400" y="1435100"/>
                  <a:pt x="2870200" y="1435100"/>
                </a:cubicBezTo>
                <a:cubicBezTo>
                  <a:pt x="2679700" y="1435100"/>
                  <a:pt x="2514600" y="1511300"/>
                  <a:pt x="2514600" y="1600200"/>
                </a:cubicBezTo>
                <a:cubicBezTo>
                  <a:pt x="2514600" y="1689100"/>
                  <a:pt x="2438400" y="1803400"/>
                  <a:pt x="2336800" y="1866900"/>
                </a:cubicBezTo>
                <a:cubicBezTo>
                  <a:pt x="2235200" y="1930400"/>
                  <a:pt x="2159000" y="2120900"/>
                  <a:pt x="2159000" y="2286000"/>
                </a:cubicBezTo>
                <a:cubicBezTo>
                  <a:pt x="2159000" y="2463800"/>
                  <a:pt x="2070100" y="2705100"/>
                  <a:pt x="1981200" y="2832100"/>
                </a:cubicBezTo>
                <a:cubicBezTo>
                  <a:pt x="1879600" y="2946400"/>
                  <a:pt x="1803400" y="3213100"/>
                  <a:pt x="1803400" y="3416300"/>
                </a:cubicBezTo>
                <a:lnTo>
                  <a:pt x="1803400" y="3683000"/>
                </a:lnTo>
                <a:cubicBezTo>
                  <a:pt x="1803400" y="3873500"/>
                  <a:pt x="1714500" y="4140200"/>
                  <a:pt x="1612900" y="4267200"/>
                </a:cubicBezTo>
                <a:cubicBezTo>
                  <a:pt x="1524000" y="4381500"/>
                  <a:pt x="1435100" y="4648200"/>
                  <a:pt x="1435100" y="4838700"/>
                </a:cubicBezTo>
                <a:lnTo>
                  <a:pt x="1435100" y="4940300"/>
                </a:lnTo>
                <a:cubicBezTo>
                  <a:pt x="1435100" y="5130800"/>
                  <a:pt x="1473200" y="5397500"/>
                  <a:pt x="1524000" y="5511800"/>
                </a:cubicBezTo>
                <a:cubicBezTo>
                  <a:pt x="1574800" y="5638800"/>
                  <a:pt x="1778000" y="5740400"/>
                  <a:pt x="1981200" y="5740400"/>
                </a:cubicBezTo>
                <a:lnTo>
                  <a:pt x="2692400" y="5740400"/>
                </a:lnTo>
                <a:cubicBezTo>
                  <a:pt x="2895600" y="5740400"/>
                  <a:pt x="3048000" y="5702300"/>
                  <a:pt x="3048000" y="5651500"/>
                </a:cubicBezTo>
                <a:cubicBezTo>
                  <a:pt x="3048000" y="5613400"/>
                  <a:pt x="3175000" y="5524500"/>
                  <a:pt x="3327400" y="5473700"/>
                </a:cubicBezTo>
                <a:cubicBezTo>
                  <a:pt x="3644900" y="5359400"/>
                  <a:pt x="3771900" y="5245100"/>
                  <a:pt x="4000500" y="4851400"/>
                </a:cubicBezTo>
                <a:lnTo>
                  <a:pt x="4140200" y="4597400"/>
                </a:lnTo>
                <a:cubicBezTo>
                  <a:pt x="4229100" y="4432300"/>
                  <a:pt x="4305300" y="4140200"/>
                  <a:pt x="4305300" y="3949700"/>
                </a:cubicBezTo>
                <a:lnTo>
                  <a:pt x="4305300" y="3683000"/>
                </a:lnTo>
                <a:cubicBezTo>
                  <a:pt x="4305300" y="3479800"/>
                  <a:pt x="4394200" y="3213100"/>
                  <a:pt x="4483100" y="3098800"/>
                </a:cubicBezTo>
                <a:cubicBezTo>
                  <a:pt x="4584700" y="2971800"/>
                  <a:pt x="4660900" y="2705100"/>
                  <a:pt x="4660900" y="2514600"/>
                </a:cubicBezTo>
                <a:lnTo>
                  <a:pt x="4660900" y="2425700"/>
                </a:lnTo>
                <a:cubicBezTo>
                  <a:pt x="4660900" y="2222500"/>
                  <a:pt x="4749800" y="1968500"/>
                  <a:pt x="4851400" y="1841500"/>
                </a:cubicBezTo>
                <a:cubicBezTo>
                  <a:pt x="4940300" y="1714500"/>
                  <a:pt x="5029200" y="1498600"/>
                  <a:pt x="5029200" y="1346200"/>
                </a:cubicBezTo>
                <a:cubicBezTo>
                  <a:pt x="5029200" y="1206500"/>
                  <a:pt x="4864100" y="1079500"/>
                  <a:pt x="4660900" y="1079500"/>
                </a:cubicBezTo>
                <a:close/>
                <a:moveTo>
                  <a:pt x="6616700" y="7150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11" name="Freeform 3711"/>
          <p:cNvSpPr/>
          <p:nvPr/>
        </p:nvSpPr>
        <p:spPr>
          <a:xfrm rot="0" flipH="0" flipV="0">
            <a:off x="27205951" y="20814703"/>
            <a:ext cx="49657" cy="61207"/>
          </a:xfrm>
          <a:custGeom>
            <a:pathLst>
              <a:path w="5842000" h="7200900">
                <a:moveTo>
                  <a:pt x="3543300" y="0"/>
                </a:moveTo>
                <a:lnTo>
                  <a:pt x="4635500" y="0"/>
                </a:lnTo>
                <a:cubicBezTo>
                  <a:pt x="5549900" y="0"/>
                  <a:pt x="5842000" y="139700"/>
                  <a:pt x="5842000" y="584200"/>
                </a:cubicBezTo>
                <a:cubicBezTo>
                  <a:pt x="5842000" y="965200"/>
                  <a:pt x="5651500" y="1079500"/>
                  <a:pt x="4749800" y="1206500"/>
                </a:cubicBezTo>
                <a:lnTo>
                  <a:pt x="4546600" y="1231900"/>
                </a:lnTo>
                <a:cubicBezTo>
                  <a:pt x="2921000" y="1473200"/>
                  <a:pt x="2362200" y="2044700"/>
                  <a:pt x="1892300" y="4025900"/>
                </a:cubicBezTo>
                <a:cubicBezTo>
                  <a:pt x="1524000" y="5524500"/>
                  <a:pt x="1676400" y="5740400"/>
                  <a:pt x="3086100" y="5740400"/>
                </a:cubicBezTo>
                <a:lnTo>
                  <a:pt x="3200400" y="5740400"/>
                </a:lnTo>
                <a:cubicBezTo>
                  <a:pt x="3759200" y="5740400"/>
                  <a:pt x="4229100" y="5981700"/>
                  <a:pt x="4229100" y="6273800"/>
                </a:cubicBezTo>
                <a:cubicBezTo>
                  <a:pt x="4229100" y="6565900"/>
                  <a:pt x="4140200" y="6896100"/>
                  <a:pt x="4038600" y="6997700"/>
                </a:cubicBezTo>
                <a:cubicBezTo>
                  <a:pt x="3860800" y="7175500"/>
                  <a:pt x="1778000" y="7200900"/>
                  <a:pt x="1384300" y="7023100"/>
                </a:cubicBezTo>
                <a:cubicBezTo>
                  <a:pt x="292100" y="6527800"/>
                  <a:pt x="0" y="5283200"/>
                  <a:pt x="546100" y="3352800"/>
                </a:cubicBezTo>
                <a:lnTo>
                  <a:pt x="698500" y="2819400"/>
                </a:lnTo>
                <a:cubicBezTo>
                  <a:pt x="1384300" y="368300"/>
                  <a:pt x="1752600" y="0"/>
                  <a:pt x="3543300" y="0"/>
                </a:cubicBezTo>
                <a:close/>
                <a:moveTo>
                  <a:pt x="6032500" y="7137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12" name="Freeform 3712"/>
          <p:cNvSpPr/>
          <p:nvPr/>
        </p:nvSpPr>
        <p:spPr>
          <a:xfrm rot="0" flipH="0" flipV="0">
            <a:off x="27254034" y="20814703"/>
            <a:ext cx="60991" cy="85172"/>
          </a:xfrm>
          <a:custGeom>
            <a:pathLst>
              <a:path w="7175500" h="10020300">
                <a:moveTo>
                  <a:pt x="6921500" y="2387600"/>
                </a:moveTo>
                <a:lnTo>
                  <a:pt x="5664200" y="7162800"/>
                </a:lnTo>
                <a:cubicBezTo>
                  <a:pt x="5054600" y="9448800"/>
                  <a:pt x="4356100" y="10020300"/>
                  <a:pt x="2120900" y="10020300"/>
                </a:cubicBezTo>
                <a:lnTo>
                  <a:pt x="1371600" y="10020300"/>
                </a:lnTo>
                <a:cubicBezTo>
                  <a:pt x="292100" y="10020300"/>
                  <a:pt x="0" y="9867900"/>
                  <a:pt x="0" y="9296400"/>
                </a:cubicBezTo>
                <a:cubicBezTo>
                  <a:pt x="0" y="9105900"/>
                  <a:pt x="76200" y="8864600"/>
                  <a:pt x="177800" y="8763000"/>
                </a:cubicBezTo>
                <a:cubicBezTo>
                  <a:pt x="279400" y="8661400"/>
                  <a:pt x="812800" y="8585200"/>
                  <a:pt x="1371600" y="8585200"/>
                </a:cubicBezTo>
                <a:lnTo>
                  <a:pt x="2209800" y="8585200"/>
                </a:lnTo>
                <a:cubicBezTo>
                  <a:pt x="3251200" y="8585200"/>
                  <a:pt x="3949700" y="8153400"/>
                  <a:pt x="3949700" y="7505700"/>
                </a:cubicBezTo>
                <a:cubicBezTo>
                  <a:pt x="3949700" y="7315200"/>
                  <a:pt x="3492500" y="7086600"/>
                  <a:pt x="2933700" y="7023100"/>
                </a:cubicBezTo>
                <a:lnTo>
                  <a:pt x="2082800" y="6908800"/>
                </a:lnTo>
                <a:cubicBezTo>
                  <a:pt x="812800" y="6756400"/>
                  <a:pt x="711200" y="6654800"/>
                  <a:pt x="711200" y="5410200"/>
                </a:cubicBezTo>
                <a:lnTo>
                  <a:pt x="711200" y="4940300"/>
                </a:lnTo>
                <a:cubicBezTo>
                  <a:pt x="711200" y="4381500"/>
                  <a:pt x="800100" y="3924300"/>
                  <a:pt x="901700" y="3924300"/>
                </a:cubicBezTo>
                <a:cubicBezTo>
                  <a:pt x="1028700" y="3924300"/>
                  <a:pt x="1257300" y="3175000"/>
                  <a:pt x="1257300" y="2717800"/>
                </a:cubicBezTo>
                <a:cubicBezTo>
                  <a:pt x="1257300" y="2692400"/>
                  <a:pt x="1295400" y="2400300"/>
                  <a:pt x="1333500" y="2082800"/>
                </a:cubicBezTo>
                <a:cubicBezTo>
                  <a:pt x="1587500" y="317500"/>
                  <a:pt x="1854200" y="0"/>
                  <a:pt x="2959100" y="203200"/>
                </a:cubicBezTo>
                <a:cubicBezTo>
                  <a:pt x="3289300" y="266700"/>
                  <a:pt x="3302000" y="1117600"/>
                  <a:pt x="2984500" y="2400300"/>
                </a:cubicBezTo>
                <a:lnTo>
                  <a:pt x="2844800" y="2933700"/>
                </a:lnTo>
                <a:cubicBezTo>
                  <a:pt x="2705100" y="3479800"/>
                  <a:pt x="2501900" y="3924300"/>
                  <a:pt x="2374900" y="3924300"/>
                </a:cubicBezTo>
                <a:cubicBezTo>
                  <a:pt x="2247900" y="3924300"/>
                  <a:pt x="2146300" y="4318000"/>
                  <a:pt x="2146300" y="4813300"/>
                </a:cubicBezTo>
                <a:cubicBezTo>
                  <a:pt x="2146300" y="5308600"/>
                  <a:pt x="2616200" y="5715000"/>
                  <a:pt x="3175000" y="5715000"/>
                </a:cubicBezTo>
                <a:lnTo>
                  <a:pt x="3289300" y="5715000"/>
                </a:lnTo>
                <a:cubicBezTo>
                  <a:pt x="4254500" y="5715000"/>
                  <a:pt x="4356100" y="5575300"/>
                  <a:pt x="4902200" y="3302000"/>
                </a:cubicBezTo>
                <a:lnTo>
                  <a:pt x="5359400" y="1358900"/>
                </a:lnTo>
                <a:cubicBezTo>
                  <a:pt x="5588000" y="381000"/>
                  <a:pt x="5829300" y="152400"/>
                  <a:pt x="6591300" y="152400"/>
                </a:cubicBezTo>
                <a:cubicBezTo>
                  <a:pt x="7112000" y="152400"/>
                  <a:pt x="7175500" y="228600"/>
                  <a:pt x="7175500" y="876300"/>
                </a:cubicBezTo>
                <a:cubicBezTo>
                  <a:pt x="7175500" y="1168400"/>
                  <a:pt x="7061200" y="1854200"/>
                  <a:pt x="6921500" y="2387600"/>
                </a:cubicBezTo>
                <a:close/>
                <a:moveTo>
                  <a:pt x="4457700" y="7137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13" name="Freeform 3713"/>
          <p:cNvSpPr/>
          <p:nvPr/>
        </p:nvSpPr>
        <p:spPr>
          <a:xfrm rot="0" flipH="0" flipV="0">
            <a:off x="27314210" y="20860581"/>
            <a:ext cx="14681" cy="15976"/>
          </a:xfrm>
          <a:custGeom>
            <a:pathLst>
              <a:path w="1727200" h="1879600">
                <a:moveTo>
                  <a:pt x="927100" y="0"/>
                </a:moveTo>
                <a:cubicBezTo>
                  <a:pt x="1244600" y="0"/>
                  <a:pt x="1536700" y="139700"/>
                  <a:pt x="1587500" y="317500"/>
                </a:cubicBezTo>
                <a:cubicBezTo>
                  <a:pt x="1727200" y="812800"/>
                  <a:pt x="1638300" y="1295400"/>
                  <a:pt x="1358900" y="1587500"/>
                </a:cubicBezTo>
                <a:cubicBezTo>
                  <a:pt x="1054100" y="1879600"/>
                  <a:pt x="838200" y="1841500"/>
                  <a:pt x="419100" y="1435100"/>
                </a:cubicBezTo>
                <a:cubicBezTo>
                  <a:pt x="25400" y="1041400"/>
                  <a:pt x="0" y="889000"/>
                  <a:pt x="215900" y="355600"/>
                </a:cubicBezTo>
                <a:cubicBezTo>
                  <a:pt x="292100" y="165100"/>
                  <a:pt x="609600" y="0"/>
                  <a:pt x="927100" y="0"/>
                </a:cubicBezTo>
                <a:close/>
                <a:moveTo>
                  <a:pt x="2819400" y="1739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14" name="Freeform 3714"/>
          <p:cNvSpPr/>
          <p:nvPr/>
        </p:nvSpPr>
        <p:spPr>
          <a:xfrm rot="0" flipH="0" flipV="0">
            <a:off x="27392066" y="20790414"/>
            <a:ext cx="73729" cy="86791"/>
          </a:xfrm>
          <a:custGeom>
            <a:pathLst>
              <a:path w="8674100" h="10210800">
                <a:moveTo>
                  <a:pt x="2476500" y="0"/>
                </a:moveTo>
                <a:lnTo>
                  <a:pt x="7658100" y="0"/>
                </a:lnTo>
                <a:cubicBezTo>
                  <a:pt x="8331200" y="0"/>
                  <a:pt x="8674100" y="342900"/>
                  <a:pt x="8674100" y="1016000"/>
                </a:cubicBezTo>
                <a:lnTo>
                  <a:pt x="8674100" y="1130300"/>
                </a:lnTo>
                <a:cubicBezTo>
                  <a:pt x="8674100" y="1701800"/>
                  <a:pt x="8559800" y="2590800"/>
                  <a:pt x="8420100" y="3124200"/>
                </a:cubicBezTo>
                <a:lnTo>
                  <a:pt x="7162800" y="7912100"/>
                </a:lnTo>
                <a:cubicBezTo>
                  <a:pt x="6642100" y="9880600"/>
                  <a:pt x="6362700" y="10210800"/>
                  <a:pt x="5448300" y="9931400"/>
                </a:cubicBezTo>
                <a:cubicBezTo>
                  <a:pt x="5016500" y="9804400"/>
                  <a:pt x="4991100" y="9321800"/>
                  <a:pt x="5334000" y="7975600"/>
                </a:cubicBezTo>
                <a:lnTo>
                  <a:pt x="6565900" y="3136900"/>
                </a:lnTo>
                <a:cubicBezTo>
                  <a:pt x="6692900" y="2603500"/>
                  <a:pt x="6908800" y="2159000"/>
                  <a:pt x="7023100" y="2159000"/>
                </a:cubicBezTo>
                <a:cubicBezTo>
                  <a:pt x="7137400" y="2159000"/>
                  <a:pt x="7239000" y="1917700"/>
                  <a:pt x="7239000" y="1612900"/>
                </a:cubicBezTo>
                <a:cubicBezTo>
                  <a:pt x="7239000" y="1320800"/>
                  <a:pt x="6781800" y="1079500"/>
                  <a:pt x="6223000" y="1079500"/>
                </a:cubicBezTo>
                <a:lnTo>
                  <a:pt x="4673600" y="1079500"/>
                </a:lnTo>
                <a:cubicBezTo>
                  <a:pt x="4114800" y="1079500"/>
                  <a:pt x="3657600" y="1320800"/>
                  <a:pt x="3657600" y="1612900"/>
                </a:cubicBezTo>
                <a:cubicBezTo>
                  <a:pt x="3657600" y="1917700"/>
                  <a:pt x="3543300" y="2590800"/>
                  <a:pt x="3390900" y="3124200"/>
                </a:cubicBezTo>
                <a:lnTo>
                  <a:pt x="2146300" y="7912100"/>
                </a:lnTo>
                <a:cubicBezTo>
                  <a:pt x="1739900" y="9423400"/>
                  <a:pt x="1397000" y="10045700"/>
                  <a:pt x="965200" y="10045700"/>
                </a:cubicBezTo>
                <a:cubicBezTo>
                  <a:pt x="863600" y="10045700"/>
                  <a:pt x="622300" y="9880600"/>
                  <a:pt x="419100" y="9690100"/>
                </a:cubicBezTo>
                <a:cubicBezTo>
                  <a:pt x="0" y="9258300"/>
                  <a:pt x="0" y="9232900"/>
                  <a:pt x="330200" y="7988300"/>
                </a:cubicBezTo>
                <a:close/>
                <a:moveTo>
                  <a:pt x="9702800" y="9994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15" name="Freeform 3715"/>
          <p:cNvSpPr/>
          <p:nvPr/>
        </p:nvSpPr>
        <p:spPr>
          <a:xfrm rot="0" flipH="0" flipV="0">
            <a:off x="27465741" y="20815134"/>
            <a:ext cx="52355" cy="60991"/>
          </a:xfrm>
          <a:custGeom>
            <a:pathLst>
              <a:path w="6159500" h="7175500">
                <a:moveTo>
                  <a:pt x="5143500" y="3949700"/>
                </a:moveTo>
                <a:lnTo>
                  <a:pt x="2133600" y="3949700"/>
                </a:lnTo>
                <a:cubicBezTo>
                  <a:pt x="1536700" y="3949700"/>
                  <a:pt x="1473200" y="3987800"/>
                  <a:pt x="1346200" y="4521200"/>
                </a:cubicBezTo>
                <a:cubicBezTo>
                  <a:pt x="1219200" y="5105400"/>
                  <a:pt x="1231900" y="5168900"/>
                  <a:pt x="1524000" y="5473700"/>
                </a:cubicBezTo>
                <a:cubicBezTo>
                  <a:pt x="1676400" y="5613400"/>
                  <a:pt x="2032000" y="5740400"/>
                  <a:pt x="2311400" y="5740400"/>
                </a:cubicBezTo>
                <a:lnTo>
                  <a:pt x="4152900" y="5740400"/>
                </a:lnTo>
                <a:cubicBezTo>
                  <a:pt x="4610100" y="5740400"/>
                  <a:pt x="4851400" y="5930900"/>
                  <a:pt x="4851400" y="6324600"/>
                </a:cubicBezTo>
                <a:cubicBezTo>
                  <a:pt x="4851400" y="6807200"/>
                  <a:pt x="4292600" y="7175500"/>
                  <a:pt x="3556000" y="7175500"/>
                </a:cubicBezTo>
                <a:lnTo>
                  <a:pt x="2133600" y="7175500"/>
                </a:lnTo>
                <a:cubicBezTo>
                  <a:pt x="1854200" y="7175500"/>
                  <a:pt x="1409700" y="7073900"/>
                  <a:pt x="1168400" y="6959600"/>
                </a:cubicBezTo>
                <a:lnTo>
                  <a:pt x="660400" y="6731000"/>
                </a:lnTo>
                <a:cubicBezTo>
                  <a:pt x="139700" y="6489700"/>
                  <a:pt x="0" y="6223000"/>
                  <a:pt x="0" y="5499100"/>
                </a:cubicBezTo>
                <a:lnTo>
                  <a:pt x="0" y="4635500"/>
                </a:lnTo>
                <a:cubicBezTo>
                  <a:pt x="0" y="4356100"/>
                  <a:pt x="63500" y="3911600"/>
                  <a:pt x="139700" y="3644900"/>
                </a:cubicBezTo>
                <a:lnTo>
                  <a:pt x="546100" y="2159000"/>
                </a:lnTo>
                <a:cubicBezTo>
                  <a:pt x="622300" y="1905000"/>
                  <a:pt x="787400" y="1498600"/>
                  <a:pt x="927100" y="1282700"/>
                </a:cubicBezTo>
                <a:lnTo>
                  <a:pt x="1092200" y="1016000"/>
                </a:lnTo>
                <a:cubicBezTo>
                  <a:pt x="1447800" y="431800"/>
                  <a:pt x="2159000" y="0"/>
                  <a:pt x="2755900" y="0"/>
                </a:cubicBezTo>
                <a:lnTo>
                  <a:pt x="4521200" y="0"/>
                </a:lnTo>
                <a:cubicBezTo>
                  <a:pt x="4800600" y="0"/>
                  <a:pt x="5194300" y="152400"/>
                  <a:pt x="5397500" y="342900"/>
                </a:cubicBezTo>
                <a:lnTo>
                  <a:pt x="5537200" y="469900"/>
                </a:lnTo>
                <a:cubicBezTo>
                  <a:pt x="6019800" y="927100"/>
                  <a:pt x="6159500" y="1485900"/>
                  <a:pt x="5994400" y="2286000"/>
                </a:cubicBezTo>
                <a:lnTo>
                  <a:pt x="5753100" y="3441700"/>
                </a:lnTo>
                <a:cubicBezTo>
                  <a:pt x="5664200" y="3911600"/>
                  <a:pt x="5626100" y="3949700"/>
                  <a:pt x="5143500" y="3949700"/>
                </a:cubicBezTo>
                <a:close/>
                <a:moveTo>
                  <a:pt x="3568700" y="7086600"/>
                </a:moveTo>
                <a:moveTo>
                  <a:pt x="2667000" y="2870200"/>
                </a:moveTo>
                <a:lnTo>
                  <a:pt x="3530600" y="2870200"/>
                </a:lnTo>
                <a:cubicBezTo>
                  <a:pt x="4203700" y="2870200"/>
                  <a:pt x="4559300" y="2717800"/>
                  <a:pt x="4622800" y="2400300"/>
                </a:cubicBezTo>
                <a:cubicBezTo>
                  <a:pt x="4737100" y="1790700"/>
                  <a:pt x="4572000" y="1422400"/>
                  <a:pt x="4114800" y="1219200"/>
                </a:cubicBezTo>
                <a:cubicBezTo>
                  <a:pt x="3733800" y="1054100"/>
                  <a:pt x="3733800" y="1054100"/>
                  <a:pt x="3149600" y="1231900"/>
                </a:cubicBezTo>
                <a:lnTo>
                  <a:pt x="3022600" y="1270000"/>
                </a:lnTo>
                <a:cubicBezTo>
                  <a:pt x="2743200" y="1358900"/>
                  <a:pt x="2387600" y="1638300"/>
                  <a:pt x="2247900" y="1879600"/>
                </a:cubicBezTo>
                <a:lnTo>
                  <a:pt x="2235200" y="1892300"/>
                </a:lnTo>
                <a:cubicBezTo>
                  <a:pt x="1968500" y="2349500"/>
                  <a:pt x="1917700" y="2628900"/>
                  <a:pt x="2070100" y="2781300"/>
                </a:cubicBezTo>
                <a:cubicBezTo>
                  <a:pt x="2120900" y="2832100"/>
                  <a:pt x="2387600" y="2870200"/>
                  <a:pt x="2667000" y="2870200"/>
                </a:cubicBezTo>
                <a:close/>
                <a:moveTo>
                  <a:pt x="4648200" y="7086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16" name="Freeform 3716"/>
          <p:cNvSpPr/>
          <p:nvPr/>
        </p:nvSpPr>
        <p:spPr>
          <a:xfrm rot="0" flipH="0" flipV="0">
            <a:off x="27515232" y="20815026"/>
            <a:ext cx="60991" cy="83985"/>
          </a:xfrm>
          <a:custGeom>
            <a:pathLst>
              <a:path w="7175500" h="9880600">
                <a:moveTo>
                  <a:pt x="3225800" y="0"/>
                </a:moveTo>
                <a:lnTo>
                  <a:pt x="5740400" y="0"/>
                </a:lnTo>
                <a:cubicBezTo>
                  <a:pt x="6654800" y="0"/>
                  <a:pt x="7175500" y="520700"/>
                  <a:pt x="7175500" y="1422400"/>
                </a:cubicBezTo>
                <a:lnTo>
                  <a:pt x="7175500" y="2146300"/>
                </a:lnTo>
                <a:cubicBezTo>
                  <a:pt x="7175500" y="2540000"/>
                  <a:pt x="7124700" y="2959100"/>
                  <a:pt x="7073900" y="3086100"/>
                </a:cubicBezTo>
                <a:cubicBezTo>
                  <a:pt x="6845300" y="3606800"/>
                  <a:pt x="6629400" y="4419600"/>
                  <a:pt x="6591300" y="4914900"/>
                </a:cubicBezTo>
                <a:cubicBezTo>
                  <a:pt x="6565900" y="5219700"/>
                  <a:pt x="6324600" y="5689600"/>
                  <a:pt x="6045200" y="5969000"/>
                </a:cubicBezTo>
                <a:lnTo>
                  <a:pt x="5702300" y="6299200"/>
                </a:lnTo>
                <a:cubicBezTo>
                  <a:pt x="5422900" y="6578600"/>
                  <a:pt x="5003800" y="6807200"/>
                  <a:pt x="4749800" y="6807200"/>
                </a:cubicBezTo>
                <a:cubicBezTo>
                  <a:pt x="4508500" y="6807200"/>
                  <a:pt x="4254500" y="6883400"/>
                  <a:pt x="4191000" y="6985000"/>
                </a:cubicBezTo>
                <a:cubicBezTo>
                  <a:pt x="4127500" y="7086600"/>
                  <a:pt x="3759200" y="7162800"/>
                  <a:pt x="3365500" y="7162800"/>
                </a:cubicBezTo>
                <a:lnTo>
                  <a:pt x="2514600" y="7162800"/>
                </a:lnTo>
                <a:cubicBezTo>
                  <a:pt x="2120900" y="7162800"/>
                  <a:pt x="1790700" y="7366000"/>
                  <a:pt x="1790700" y="7620000"/>
                </a:cubicBezTo>
                <a:cubicBezTo>
                  <a:pt x="1790700" y="7861300"/>
                  <a:pt x="1714500" y="8115300"/>
                  <a:pt x="1612900" y="8178800"/>
                </a:cubicBezTo>
                <a:cubicBezTo>
                  <a:pt x="1511300" y="8229600"/>
                  <a:pt x="1435100" y="8559800"/>
                  <a:pt x="1435100" y="8890000"/>
                </a:cubicBezTo>
                <a:cubicBezTo>
                  <a:pt x="1435100" y="9220200"/>
                  <a:pt x="1257300" y="9575800"/>
                  <a:pt x="1028700" y="9677400"/>
                </a:cubicBezTo>
                <a:cubicBezTo>
                  <a:pt x="584200" y="9880600"/>
                  <a:pt x="584200" y="9880600"/>
                  <a:pt x="266700" y="9702800"/>
                </a:cubicBezTo>
                <a:cubicBezTo>
                  <a:pt x="127000" y="9626600"/>
                  <a:pt x="0" y="9258300"/>
                  <a:pt x="0" y="8902700"/>
                </a:cubicBezTo>
                <a:cubicBezTo>
                  <a:pt x="0" y="8534400"/>
                  <a:pt x="76200" y="8191500"/>
                  <a:pt x="177800" y="8128000"/>
                </a:cubicBezTo>
                <a:cubicBezTo>
                  <a:pt x="279400" y="8064500"/>
                  <a:pt x="355600" y="7785100"/>
                  <a:pt x="355600" y="7505700"/>
                </a:cubicBezTo>
                <a:cubicBezTo>
                  <a:pt x="355600" y="7213600"/>
                  <a:pt x="444500" y="6934200"/>
                  <a:pt x="533400" y="6870700"/>
                </a:cubicBezTo>
                <a:cubicBezTo>
                  <a:pt x="635000" y="6819900"/>
                  <a:pt x="711200" y="6527800"/>
                  <a:pt x="711200" y="6248400"/>
                </a:cubicBezTo>
                <a:cubicBezTo>
                  <a:pt x="711200" y="5969000"/>
                  <a:pt x="800100" y="5626100"/>
                  <a:pt x="901700" y="5511800"/>
                </a:cubicBezTo>
                <a:cubicBezTo>
                  <a:pt x="990600" y="5384800"/>
                  <a:pt x="1079500" y="5067300"/>
                  <a:pt x="1079500" y="4787900"/>
                </a:cubicBezTo>
                <a:cubicBezTo>
                  <a:pt x="1079500" y="4521200"/>
                  <a:pt x="1155700" y="4241800"/>
                  <a:pt x="1257300" y="4191000"/>
                </a:cubicBezTo>
                <a:cubicBezTo>
                  <a:pt x="1358900" y="4127500"/>
                  <a:pt x="1435100" y="3797300"/>
                  <a:pt x="1435100" y="3467100"/>
                </a:cubicBezTo>
                <a:cubicBezTo>
                  <a:pt x="1435100" y="3136900"/>
                  <a:pt x="1511300" y="2806700"/>
                  <a:pt x="1612900" y="2755900"/>
                </a:cubicBezTo>
                <a:cubicBezTo>
                  <a:pt x="1714500" y="2692400"/>
                  <a:pt x="1790700" y="2413000"/>
                  <a:pt x="1790700" y="2120900"/>
                </a:cubicBezTo>
                <a:cubicBezTo>
                  <a:pt x="1790700" y="1841500"/>
                  <a:pt x="1879600" y="1562100"/>
                  <a:pt x="1968500" y="1498600"/>
                </a:cubicBezTo>
                <a:cubicBezTo>
                  <a:pt x="2070100" y="1435100"/>
                  <a:pt x="2146300" y="1155700"/>
                  <a:pt x="2146300" y="863600"/>
                </a:cubicBezTo>
                <a:cubicBezTo>
                  <a:pt x="2146300" y="177800"/>
                  <a:pt x="2374900" y="0"/>
                  <a:pt x="3225800" y="0"/>
                </a:cubicBezTo>
                <a:close/>
                <a:moveTo>
                  <a:pt x="6769100" y="7099300"/>
                </a:moveTo>
                <a:moveTo>
                  <a:pt x="5016500" y="1066800"/>
                </a:moveTo>
                <a:lnTo>
                  <a:pt x="3886200" y="1066800"/>
                </a:lnTo>
                <a:cubicBezTo>
                  <a:pt x="3695700" y="1066800"/>
                  <a:pt x="3467100" y="1219200"/>
                  <a:pt x="3390900" y="1397000"/>
                </a:cubicBezTo>
                <a:lnTo>
                  <a:pt x="3365500" y="1460500"/>
                </a:lnTo>
                <a:cubicBezTo>
                  <a:pt x="3289300" y="1638300"/>
                  <a:pt x="3225800" y="1943100"/>
                  <a:pt x="3225800" y="2146300"/>
                </a:cubicBezTo>
                <a:lnTo>
                  <a:pt x="3225800" y="2324100"/>
                </a:lnTo>
                <a:cubicBezTo>
                  <a:pt x="3225800" y="2527300"/>
                  <a:pt x="3175000" y="2743200"/>
                  <a:pt x="3111500" y="2806700"/>
                </a:cubicBezTo>
                <a:cubicBezTo>
                  <a:pt x="3035300" y="2870200"/>
                  <a:pt x="2971800" y="3073400"/>
                  <a:pt x="2946400" y="3263900"/>
                </a:cubicBezTo>
                <a:lnTo>
                  <a:pt x="2908300" y="3733800"/>
                </a:lnTo>
                <a:cubicBezTo>
                  <a:pt x="2882900" y="3924300"/>
                  <a:pt x="2794000" y="4127500"/>
                  <a:pt x="2692400" y="4191000"/>
                </a:cubicBezTo>
                <a:cubicBezTo>
                  <a:pt x="2590800" y="4241800"/>
                  <a:pt x="2514600" y="4457700"/>
                  <a:pt x="2514600" y="4660900"/>
                </a:cubicBezTo>
                <a:lnTo>
                  <a:pt x="2514600" y="5372100"/>
                </a:lnTo>
                <a:cubicBezTo>
                  <a:pt x="2514600" y="5702300"/>
                  <a:pt x="2540000" y="5727700"/>
                  <a:pt x="2870200" y="5727700"/>
                </a:cubicBezTo>
                <a:lnTo>
                  <a:pt x="3949700" y="5727700"/>
                </a:lnTo>
                <a:cubicBezTo>
                  <a:pt x="4140200" y="5727700"/>
                  <a:pt x="4305300" y="5651500"/>
                  <a:pt x="4305300" y="5549900"/>
                </a:cubicBezTo>
                <a:cubicBezTo>
                  <a:pt x="4305300" y="5448300"/>
                  <a:pt x="4419600" y="5372100"/>
                  <a:pt x="4572000" y="5372100"/>
                </a:cubicBezTo>
                <a:cubicBezTo>
                  <a:pt x="4914900" y="5372100"/>
                  <a:pt x="5067300" y="5219700"/>
                  <a:pt x="5143500" y="4813300"/>
                </a:cubicBezTo>
                <a:lnTo>
                  <a:pt x="5143500" y="4800600"/>
                </a:lnTo>
                <a:cubicBezTo>
                  <a:pt x="5168900" y="4622800"/>
                  <a:pt x="5194300" y="4457700"/>
                  <a:pt x="5194300" y="4432300"/>
                </a:cubicBezTo>
                <a:cubicBezTo>
                  <a:pt x="5194300" y="4406900"/>
                  <a:pt x="5245100" y="4216400"/>
                  <a:pt x="5308600" y="4013200"/>
                </a:cubicBezTo>
                <a:lnTo>
                  <a:pt x="5461000" y="3505200"/>
                </a:lnTo>
                <a:cubicBezTo>
                  <a:pt x="5524500" y="3302000"/>
                  <a:pt x="5588000" y="2984500"/>
                  <a:pt x="5600700" y="2794000"/>
                </a:cubicBezTo>
                <a:lnTo>
                  <a:pt x="5702300" y="1765300"/>
                </a:lnTo>
                <a:cubicBezTo>
                  <a:pt x="5727700" y="1574800"/>
                  <a:pt x="5651500" y="1346200"/>
                  <a:pt x="5562600" y="1244600"/>
                </a:cubicBezTo>
                <a:cubicBezTo>
                  <a:pt x="5461000" y="1155700"/>
                  <a:pt x="5219700" y="1066800"/>
                  <a:pt x="5016500" y="1066800"/>
                </a:cubicBezTo>
                <a:close/>
                <a:moveTo>
                  <a:pt x="5702300" y="70993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17" name="Freeform 3717"/>
          <p:cNvSpPr/>
          <p:nvPr/>
        </p:nvSpPr>
        <p:spPr>
          <a:xfrm rot="0" flipH="0" flipV="0">
            <a:off x="27584481" y="20815134"/>
            <a:ext cx="52355" cy="60991"/>
          </a:xfrm>
          <a:custGeom>
            <a:pathLst>
              <a:path w="6159500" h="7175500">
                <a:moveTo>
                  <a:pt x="5143500" y="3949700"/>
                </a:moveTo>
                <a:lnTo>
                  <a:pt x="2133600" y="3949700"/>
                </a:lnTo>
                <a:cubicBezTo>
                  <a:pt x="1536700" y="3949700"/>
                  <a:pt x="1473200" y="3987800"/>
                  <a:pt x="1346200" y="4521200"/>
                </a:cubicBezTo>
                <a:cubicBezTo>
                  <a:pt x="1219200" y="5105400"/>
                  <a:pt x="1231900" y="5168900"/>
                  <a:pt x="1524000" y="5473700"/>
                </a:cubicBezTo>
                <a:cubicBezTo>
                  <a:pt x="1676400" y="5613400"/>
                  <a:pt x="2032000" y="5740400"/>
                  <a:pt x="2311400" y="5740400"/>
                </a:cubicBezTo>
                <a:lnTo>
                  <a:pt x="4152900" y="5740400"/>
                </a:lnTo>
                <a:cubicBezTo>
                  <a:pt x="4610100" y="5740400"/>
                  <a:pt x="4851400" y="5930900"/>
                  <a:pt x="4851400" y="6324600"/>
                </a:cubicBezTo>
                <a:cubicBezTo>
                  <a:pt x="4851400" y="6807200"/>
                  <a:pt x="4292600" y="7175500"/>
                  <a:pt x="3556000" y="7175500"/>
                </a:cubicBezTo>
                <a:lnTo>
                  <a:pt x="2133600" y="7175500"/>
                </a:lnTo>
                <a:cubicBezTo>
                  <a:pt x="1854200" y="7175500"/>
                  <a:pt x="1409700" y="7073900"/>
                  <a:pt x="1168400" y="6959600"/>
                </a:cubicBezTo>
                <a:lnTo>
                  <a:pt x="660400" y="6731000"/>
                </a:lnTo>
                <a:cubicBezTo>
                  <a:pt x="139700" y="6489700"/>
                  <a:pt x="0" y="6223000"/>
                  <a:pt x="0" y="5499100"/>
                </a:cubicBezTo>
                <a:lnTo>
                  <a:pt x="0" y="4635500"/>
                </a:lnTo>
                <a:cubicBezTo>
                  <a:pt x="0" y="4356100"/>
                  <a:pt x="63500" y="3911600"/>
                  <a:pt x="139700" y="3644900"/>
                </a:cubicBezTo>
                <a:lnTo>
                  <a:pt x="546100" y="2159000"/>
                </a:lnTo>
                <a:cubicBezTo>
                  <a:pt x="622300" y="1905000"/>
                  <a:pt x="787400" y="1498600"/>
                  <a:pt x="927100" y="1282700"/>
                </a:cubicBezTo>
                <a:lnTo>
                  <a:pt x="1092200" y="1016000"/>
                </a:lnTo>
                <a:cubicBezTo>
                  <a:pt x="1447800" y="431800"/>
                  <a:pt x="2159000" y="0"/>
                  <a:pt x="2755900" y="0"/>
                </a:cubicBezTo>
                <a:lnTo>
                  <a:pt x="4521200" y="0"/>
                </a:lnTo>
                <a:cubicBezTo>
                  <a:pt x="4800600" y="0"/>
                  <a:pt x="5194300" y="152400"/>
                  <a:pt x="5397500" y="342900"/>
                </a:cubicBezTo>
                <a:lnTo>
                  <a:pt x="5537200" y="469900"/>
                </a:lnTo>
                <a:cubicBezTo>
                  <a:pt x="6019800" y="927100"/>
                  <a:pt x="6159500" y="1485900"/>
                  <a:pt x="5994400" y="2286000"/>
                </a:cubicBezTo>
                <a:lnTo>
                  <a:pt x="5753100" y="3441700"/>
                </a:lnTo>
                <a:cubicBezTo>
                  <a:pt x="5664200" y="3911600"/>
                  <a:pt x="5626100" y="3949700"/>
                  <a:pt x="5143500" y="3949700"/>
                </a:cubicBezTo>
                <a:close/>
                <a:moveTo>
                  <a:pt x="3568700" y="7086600"/>
                </a:moveTo>
                <a:moveTo>
                  <a:pt x="2667000" y="2870200"/>
                </a:moveTo>
                <a:lnTo>
                  <a:pt x="3530600" y="2870200"/>
                </a:lnTo>
                <a:cubicBezTo>
                  <a:pt x="4203700" y="2870200"/>
                  <a:pt x="4559300" y="2717800"/>
                  <a:pt x="4622800" y="2400300"/>
                </a:cubicBezTo>
                <a:cubicBezTo>
                  <a:pt x="4737100" y="1790700"/>
                  <a:pt x="4572000" y="1422400"/>
                  <a:pt x="4114800" y="1219200"/>
                </a:cubicBezTo>
                <a:cubicBezTo>
                  <a:pt x="3733800" y="1054100"/>
                  <a:pt x="3733800" y="1054100"/>
                  <a:pt x="3149600" y="1231900"/>
                </a:cubicBezTo>
                <a:lnTo>
                  <a:pt x="3022600" y="1270000"/>
                </a:lnTo>
                <a:cubicBezTo>
                  <a:pt x="2743200" y="1358900"/>
                  <a:pt x="2387600" y="1638300"/>
                  <a:pt x="2247900" y="1879600"/>
                </a:cubicBezTo>
                <a:lnTo>
                  <a:pt x="2235200" y="1892300"/>
                </a:lnTo>
                <a:cubicBezTo>
                  <a:pt x="1968500" y="2349500"/>
                  <a:pt x="1917700" y="2628900"/>
                  <a:pt x="2070100" y="2781300"/>
                </a:cubicBezTo>
                <a:cubicBezTo>
                  <a:pt x="2120900" y="2832100"/>
                  <a:pt x="2387600" y="2870200"/>
                  <a:pt x="2667000" y="2870200"/>
                </a:cubicBezTo>
                <a:close/>
                <a:moveTo>
                  <a:pt x="4648200" y="7086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18" name="Freeform 3718"/>
          <p:cNvSpPr/>
          <p:nvPr/>
        </p:nvSpPr>
        <p:spPr>
          <a:xfrm rot="0" flipH="0" flipV="0">
            <a:off x="27633975" y="20815026"/>
            <a:ext cx="60991" cy="83985"/>
          </a:xfrm>
          <a:custGeom>
            <a:pathLst>
              <a:path w="7175500" h="9880600">
                <a:moveTo>
                  <a:pt x="3225800" y="0"/>
                </a:moveTo>
                <a:lnTo>
                  <a:pt x="5740400" y="0"/>
                </a:lnTo>
                <a:cubicBezTo>
                  <a:pt x="6654800" y="0"/>
                  <a:pt x="7175500" y="520700"/>
                  <a:pt x="7175500" y="1422400"/>
                </a:cubicBezTo>
                <a:lnTo>
                  <a:pt x="7175500" y="2146300"/>
                </a:lnTo>
                <a:cubicBezTo>
                  <a:pt x="7175500" y="2540000"/>
                  <a:pt x="7124700" y="2959100"/>
                  <a:pt x="7073900" y="3086100"/>
                </a:cubicBezTo>
                <a:cubicBezTo>
                  <a:pt x="6845300" y="3606800"/>
                  <a:pt x="6629400" y="4419600"/>
                  <a:pt x="6591300" y="4914900"/>
                </a:cubicBezTo>
                <a:cubicBezTo>
                  <a:pt x="6565900" y="5219700"/>
                  <a:pt x="6324600" y="5689600"/>
                  <a:pt x="6045200" y="5969000"/>
                </a:cubicBezTo>
                <a:lnTo>
                  <a:pt x="5702300" y="6299200"/>
                </a:lnTo>
                <a:cubicBezTo>
                  <a:pt x="5422900" y="6578600"/>
                  <a:pt x="5003800" y="6807200"/>
                  <a:pt x="4749800" y="6807200"/>
                </a:cubicBezTo>
                <a:cubicBezTo>
                  <a:pt x="4508500" y="6807200"/>
                  <a:pt x="4254500" y="6883400"/>
                  <a:pt x="4191000" y="6985000"/>
                </a:cubicBezTo>
                <a:cubicBezTo>
                  <a:pt x="4127500" y="7086600"/>
                  <a:pt x="3759200" y="7162800"/>
                  <a:pt x="3365500" y="7162800"/>
                </a:cubicBezTo>
                <a:lnTo>
                  <a:pt x="2514600" y="7162800"/>
                </a:lnTo>
                <a:cubicBezTo>
                  <a:pt x="2120900" y="7162800"/>
                  <a:pt x="1790700" y="7366000"/>
                  <a:pt x="1790700" y="7620000"/>
                </a:cubicBezTo>
                <a:cubicBezTo>
                  <a:pt x="1790700" y="7861300"/>
                  <a:pt x="1714500" y="8115300"/>
                  <a:pt x="1612900" y="8178800"/>
                </a:cubicBezTo>
                <a:cubicBezTo>
                  <a:pt x="1511300" y="8229600"/>
                  <a:pt x="1435100" y="8559800"/>
                  <a:pt x="1435100" y="8890000"/>
                </a:cubicBezTo>
                <a:cubicBezTo>
                  <a:pt x="1435100" y="9220200"/>
                  <a:pt x="1257300" y="9575800"/>
                  <a:pt x="1028700" y="9677400"/>
                </a:cubicBezTo>
                <a:cubicBezTo>
                  <a:pt x="584200" y="9880600"/>
                  <a:pt x="584200" y="9880600"/>
                  <a:pt x="266700" y="9702800"/>
                </a:cubicBezTo>
                <a:cubicBezTo>
                  <a:pt x="127000" y="9626600"/>
                  <a:pt x="0" y="9258300"/>
                  <a:pt x="0" y="8902700"/>
                </a:cubicBezTo>
                <a:cubicBezTo>
                  <a:pt x="0" y="8534400"/>
                  <a:pt x="76200" y="8191500"/>
                  <a:pt x="177800" y="8128000"/>
                </a:cubicBezTo>
                <a:cubicBezTo>
                  <a:pt x="279400" y="8064500"/>
                  <a:pt x="355600" y="7785100"/>
                  <a:pt x="355600" y="7505700"/>
                </a:cubicBezTo>
                <a:cubicBezTo>
                  <a:pt x="355600" y="7213600"/>
                  <a:pt x="444500" y="6934200"/>
                  <a:pt x="533400" y="6870700"/>
                </a:cubicBezTo>
                <a:cubicBezTo>
                  <a:pt x="635000" y="6819900"/>
                  <a:pt x="711200" y="6527800"/>
                  <a:pt x="711200" y="6248400"/>
                </a:cubicBezTo>
                <a:cubicBezTo>
                  <a:pt x="711200" y="5969000"/>
                  <a:pt x="800100" y="5626100"/>
                  <a:pt x="901700" y="5511800"/>
                </a:cubicBezTo>
                <a:cubicBezTo>
                  <a:pt x="990600" y="5384800"/>
                  <a:pt x="1079500" y="5067300"/>
                  <a:pt x="1079500" y="4787900"/>
                </a:cubicBezTo>
                <a:cubicBezTo>
                  <a:pt x="1079500" y="4521200"/>
                  <a:pt x="1155700" y="4241800"/>
                  <a:pt x="1257300" y="4191000"/>
                </a:cubicBezTo>
                <a:cubicBezTo>
                  <a:pt x="1358900" y="4127500"/>
                  <a:pt x="1435100" y="3797300"/>
                  <a:pt x="1435100" y="3467100"/>
                </a:cubicBezTo>
                <a:cubicBezTo>
                  <a:pt x="1435100" y="3136900"/>
                  <a:pt x="1511300" y="2806700"/>
                  <a:pt x="1612900" y="2755900"/>
                </a:cubicBezTo>
                <a:cubicBezTo>
                  <a:pt x="1714500" y="2692400"/>
                  <a:pt x="1790700" y="2413000"/>
                  <a:pt x="1790700" y="2120900"/>
                </a:cubicBezTo>
                <a:cubicBezTo>
                  <a:pt x="1790700" y="1841500"/>
                  <a:pt x="1879600" y="1562100"/>
                  <a:pt x="1968500" y="1498600"/>
                </a:cubicBezTo>
                <a:cubicBezTo>
                  <a:pt x="2070100" y="1435100"/>
                  <a:pt x="2146300" y="1155700"/>
                  <a:pt x="2146300" y="863600"/>
                </a:cubicBezTo>
                <a:cubicBezTo>
                  <a:pt x="2146300" y="177800"/>
                  <a:pt x="2374900" y="0"/>
                  <a:pt x="3225800" y="0"/>
                </a:cubicBezTo>
                <a:close/>
                <a:moveTo>
                  <a:pt x="6769100" y="7099300"/>
                </a:moveTo>
                <a:moveTo>
                  <a:pt x="5016500" y="1066800"/>
                </a:moveTo>
                <a:lnTo>
                  <a:pt x="3886200" y="1066800"/>
                </a:lnTo>
                <a:cubicBezTo>
                  <a:pt x="3695700" y="1066800"/>
                  <a:pt x="3467100" y="1219200"/>
                  <a:pt x="3390900" y="1397000"/>
                </a:cubicBezTo>
                <a:lnTo>
                  <a:pt x="3365500" y="1460500"/>
                </a:lnTo>
                <a:cubicBezTo>
                  <a:pt x="3289300" y="1638300"/>
                  <a:pt x="3225800" y="1943100"/>
                  <a:pt x="3225800" y="2146300"/>
                </a:cubicBezTo>
                <a:lnTo>
                  <a:pt x="3225800" y="2324100"/>
                </a:lnTo>
                <a:cubicBezTo>
                  <a:pt x="3225800" y="2527300"/>
                  <a:pt x="3175000" y="2743200"/>
                  <a:pt x="3111500" y="2806700"/>
                </a:cubicBezTo>
                <a:cubicBezTo>
                  <a:pt x="3035300" y="2870200"/>
                  <a:pt x="2971800" y="3073400"/>
                  <a:pt x="2946400" y="3263900"/>
                </a:cubicBezTo>
                <a:lnTo>
                  <a:pt x="2908300" y="3733800"/>
                </a:lnTo>
                <a:cubicBezTo>
                  <a:pt x="2882900" y="3924300"/>
                  <a:pt x="2794000" y="4127500"/>
                  <a:pt x="2692400" y="4191000"/>
                </a:cubicBezTo>
                <a:cubicBezTo>
                  <a:pt x="2590800" y="4241800"/>
                  <a:pt x="2514600" y="4457700"/>
                  <a:pt x="2514600" y="4660900"/>
                </a:cubicBezTo>
                <a:lnTo>
                  <a:pt x="2514600" y="5372100"/>
                </a:lnTo>
                <a:cubicBezTo>
                  <a:pt x="2514600" y="5702300"/>
                  <a:pt x="2540000" y="5727700"/>
                  <a:pt x="2870200" y="5727700"/>
                </a:cubicBezTo>
                <a:lnTo>
                  <a:pt x="3949700" y="5727700"/>
                </a:lnTo>
                <a:cubicBezTo>
                  <a:pt x="4140200" y="5727700"/>
                  <a:pt x="4305300" y="5651500"/>
                  <a:pt x="4305300" y="5549900"/>
                </a:cubicBezTo>
                <a:cubicBezTo>
                  <a:pt x="4305300" y="5448300"/>
                  <a:pt x="4419600" y="5372100"/>
                  <a:pt x="4572000" y="5372100"/>
                </a:cubicBezTo>
                <a:cubicBezTo>
                  <a:pt x="4914900" y="5372100"/>
                  <a:pt x="5067300" y="5219700"/>
                  <a:pt x="5143500" y="4813300"/>
                </a:cubicBezTo>
                <a:lnTo>
                  <a:pt x="5143500" y="4800600"/>
                </a:lnTo>
                <a:cubicBezTo>
                  <a:pt x="5168900" y="4622800"/>
                  <a:pt x="5194300" y="4457700"/>
                  <a:pt x="5194300" y="4432300"/>
                </a:cubicBezTo>
                <a:cubicBezTo>
                  <a:pt x="5194300" y="4406900"/>
                  <a:pt x="5245100" y="4216400"/>
                  <a:pt x="5308600" y="4013200"/>
                </a:cubicBezTo>
                <a:lnTo>
                  <a:pt x="5461000" y="3505200"/>
                </a:lnTo>
                <a:cubicBezTo>
                  <a:pt x="5524500" y="3302000"/>
                  <a:pt x="5588000" y="2984500"/>
                  <a:pt x="5600700" y="2794000"/>
                </a:cubicBezTo>
                <a:lnTo>
                  <a:pt x="5702300" y="1765300"/>
                </a:lnTo>
                <a:cubicBezTo>
                  <a:pt x="5727700" y="1574800"/>
                  <a:pt x="5651500" y="1346200"/>
                  <a:pt x="5562600" y="1244600"/>
                </a:cubicBezTo>
                <a:cubicBezTo>
                  <a:pt x="5461000" y="1155700"/>
                  <a:pt x="5219700" y="1066800"/>
                  <a:pt x="5016500" y="1066800"/>
                </a:cubicBezTo>
                <a:close/>
                <a:moveTo>
                  <a:pt x="5702300" y="70993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19" name="Freeform 3719"/>
          <p:cNvSpPr/>
          <p:nvPr/>
        </p:nvSpPr>
        <p:spPr>
          <a:xfrm rot="0" flipH="0" flipV="0">
            <a:off x="27700849" y="20790090"/>
            <a:ext cx="31629" cy="82365"/>
          </a:xfrm>
          <a:custGeom>
            <a:pathLst>
              <a:path w="3721100" h="9690100">
                <a:moveTo>
                  <a:pt x="2146300" y="1079500"/>
                </a:moveTo>
                <a:lnTo>
                  <a:pt x="2146300" y="546100"/>
                </a:lnTo>
                <a:cubicBezTo>
                  <a:pt x="2146300" y="88900"/>
                  <a:pt x="2235200" y="0"/>
                  <a:pt x="2679700" y="0"/>
                </a:cubicBezTo>
                <a:lnTo>
                  <a:pt x="2857500" y="0"/>
                </a:lnTo>
                <a:cubicBezTo>
                  <a:pt x="3060700" y="0"/>
                  <a:pt x="3302000" y="88900"/>
                  <a:pt x="3403600" y="190500"/>
                </a:cubicBezTo>
                <a:cubicBezTo>
                  <a:pt x="3721100" y="508000"/>
                  <a:pt x="3594100" y="1066800"/>
                  <a:pt x="3073400" y="1587500"/>
                </a:cubicBezTo>
                <a:cubicBezTo>
                  <a:pt x="2959100" y="1701800"/>
                  <a:pt x="2781300" y="1803400"/>
                  <a:pt x="2679700" y="1803400"/>
                </a:cubicBezTo>
                <a:cubicBezTo>
                  <a:pt x="2590800" y="1803400"/>
                  <a:pt x="2501900" y="1714500"/>
                  <a:pt x="2501900" y="1612900"/>
                </a:cubicBezTo>
                <a:cubicBezTo>
                  <a:pt x="2501900" y="1524000"/>
                  <a:pt x="2425700" y="1435100"/>
                  <a:pt x="2324100" y="1435100"/>
                </a:cubicBezTo>
                <a:cubicBezTo>
                  <a:pt x="2222500" y="1435100"/>
                  <a:pt x="2146300" y="1282700"/>
                  <a:pt x="2146300" y="1079500"/>
                </a:cubicBezTo>
                <a:close/>
                <a:moveTo>
                  <a:pt x="9664700" y="10033000"/>
                </a:moveTo>
                <a:moveTo>
                  <a:pt x="88900" y="7734300"/>
                </a:moveTo>
                <a:lnTo>
                  <a:pt x="1371600" y="3213100"/>
                </a:lnTo>
                <a:cubicBezTo>
                  <a:pt x="1447800" y="2933700"/>
                  <a:pt x="1536700" y="2870200"/>
                  <a:pt x="1828800" y="2870200"/>
                </a:cubicBezTo>
                <a:lnTo>
                  <a:pt x="2146300" y="2870200"/>
                </a:lnTo>
                <a:cubicBezTo>
                  <a:pt x="2590800" y="2870200"/>
                  <a:pt x="2679700" y="2959100"/>
                  <a:pt x="2679700" y="3416300"/>
                </a:cubicBezTo>
                <a:lnTo>
                  <a:pt x="2679700" y="3949700"/>
                </a:lnTo>
                <a:cubicBezTo>
                  <a:pt x="2679700" y="4152900"/>
                  <a:pt x="2641600" y="4457700"/>
                  <a:pt x="2590800" y="4648200"/>
                </a:cubicBezTo>
                <a:lnTo>
                  <a:pt x="1397000" y="9105900"/>
                </a:lnTo>
                <a:cubicBezTo>
                  <a:pt x="1282700" y="9563100"/>
                  <a:pt x="1130300" y="9690100"/>
                  <a:pt x="711200" y="9690100"/>
                </a:cubicBezTo>
                <a:lnTo>
                  <a:pt x="355600" y="9690100"/>
                </a:lnTo>
                <a:cubicBezTo>
                  <a:pt x="63500" y="9690100"/>
                  <a:pt x="0" y="9613900"/>
                  <a:pt x="0" y="9334500"/>
                </a:cubicBezTo>
                <a:lnTo>
                  <a:pt x="0" y="8432800"/>
                </a:lnTo>
                <a:cubicBezTo>
                  <a:pt x="0" y="8229600"/>
                  <a:pt x="38100" y="7912100"/>
                  <a:pt x="88900" y="7734300"/>
                </a:cubicBezTo>
                <a:close/>
                <a:moveTo>
                  <a:pt x="3009900" y="100330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20" name="Freeform 3720"/>
          <p:cNvSpPr/>
          <p:nvPr/>
        </p:nvSpPr>
        <p:spPr>
          <a:xfrm rot="0" flipH="0" flipV="0">
            <a:off x="27726160" y="20815782"/>
            <a:ext cx="50304" cy="59480"/>
          </a:xfrm>
          <a:custGeom>
            <a:pathLst>
              <a:path w="5918200" h="6997700">
                <a:moveTo>
                  <a:pt x="2603500" y="0"/>
                </a:moveTo>
                <a:lnTo>
                  <a:pt x="4838700" y="0"/>
                </a:lnTo>
                <a:cubicBezTo>
                  <a:pt x="5041900" y="0"/>
                  <a:pt x="5308600" y="114300"/>
                  <a:pt x="5448300" y="254000"/>
                </a:cubicBezTo>
                <a:lnTo>
                  <a:pt x="5486400" y="292100"/>
                </a:lnTo>
                <a:cubicBezTo>
                  <a:pt x="5803900" y="609600"/>
                  <a:pt x="5918200" y="889000"/>
                  <a:pt x="5918200" y="1346200"/>
                </a:cubicBezTo>
                <a:lnTo>
                  <a:pt x="5918200" y="1612900"/>
                </a:lnTo>
                <a:cubicBezTo>
                  <a:pt x="5918200" y="1816100"/>
                  <a:pt x="5880100" y="2120900"/>
                  <a:pt x="5829300" y="2298700"/>
                </a:cubicBezTo>
                <a:lnTo>
                  <a:pt x="5715000" y="2667000"/>
                </a:lnTo>
                <a:cubicBezTo>
                  <a:pt x="5664200" y="2844800"/>
                  <a:pt x="5499100" y="3098800"/>
                  <a:pt x="5346700" y="3225800"/>
                </a:cubicBezTo>
                <a:lnTo>
                  <a:pt x="5295900" y="3263900"/>
                </a:lnTo>
                <a:cubicBezTo>
                  <a:pt x="5143500" y="3390900"/>
                  <a:pt x="5016500" y="3657600"/>
                  <a:pt x="5016500" y="3860800"/>
                </a:cubicBezTo>
                <a:lnTo>
                  <a:pt x="5016500" y="5207000"/>
                </a:lnTo>
                <a:cubicBezTo>
                  <a:pt x="5016500" y="5588000"/>
                  <a:pt x="4864100" y="5892800"/>
                  <a:pt x="4470400" y="6286500"/>
                </a:cubicBezTo>
                <a:lnTo>
                  <a:pt x="4381500" y="6388100"/>
                </a:lnTo>
                <a:cubicBezTo>
                  <a:pt x="4241800" y="6527800"/>
                  <a:pt x="3962400" y="6642100"/>
                  <a:pt x="3759200" y="6642100"/>
                </a:cubicBezTo>
                <a:cubicBezTo>
                  <a:pt x="3568700" y="6642100"/>
                  <a:pt x="3263900" y="6718300"/>
                  <a:pt x="3098800" y="6819900"/>
                </a:cubicBezTo>
                <a:cubicBezTo>
                  <a:pt x="2921000" y="6921500"/>
                  <a:pt x="2616200" y="6997700"/>
                  <a:pt x="2425700" y="6997700"/>
                </a:cubicBezTo>
                <a:lnTo>
                  <a:pt x="1968500" y="6997700"/>
                </a:lnTo>
                <a:cubicBezTo>
                  <a:pt x="1778000" y="6997700"/>
                  <a:pt x="1511300" y="6908800"/>
                  <a:pt x="1397000" y="6807200"/>
                </a:cubicBezTo>
                <a:cubicBezTo>
                  <a:pt x="1270000" y="6705600"/>
                  <a:pt x="1003300" y="6591300"/>
                  <a:pt x="812800" y="6553200"/>
                </a:cubicBezTo>
                <a:lnTo>
                  <a:pt x="711200" y="6527800"/>
                </a:lnTo>
                <a:cubicBezTo>
                  <a:pt x="228600" y="6426200"/>
                  <a:pt x="0" y="6172200"/>
                  <a:pt x="0" y="5740400"/>
                </a:cubicBezTo>
                <a:cubicBezTo>
                  <a:pt x="0" y="5295900"/>
                  <a:pt x="88900" y="5207000"/>
                  <a:pt x="533400" y="5207000"/>
                </a:cubicBezTo>
                <a:lnTo>
                  <a:pt x="1079500" y="5207000"/>
                </a:lnTo>
                <a:cubicBezTo>
                  <a:pt x="1270000" y="5207000"/>
                  <a:pt x="1485900" y="5283200"/>
                  <a:pt x="1549400" y="5384800"/>
                </a:cubicBezTo>
                <a:cubicBezTo>
                  <a:pt x="1600200" y="5486400"/>
                  <a:pt x="1816100" y="5562600"/>
                  <a:pt x="2019300" y="5562600"/>
                </a:cubicBezTo>
                <a:lnTo>
                  <a:pt x="2692400" y="5562600"/>
                </a:lnTo>
                <a:cubicBezTo>
                  <a:pt x="3302000" y="5562600"/>
                  <a:pt x="3759200" y="5156200"/>
                  <a:pt x="3759200" y="4622800"/>
                </a:cubicBezTo>
                <a:cubicBezTo>
                  <a:pt x="3759200" y="4406900"/>
                  <a:pt x="3441700" y="4140200"/>
                  <a:pt x="3060700" y="4025900"/>
                </a:cubicBezTo>
                <a:lnTo>
                  <a:pt x="2489200" y="3860800"/>
                </a:lnTo>
                <a:cubicBezTo>
                  <a:pt x="2298700" y="3797300"/>
                  <a:pt x="2146300" y="3606800"/>
                  <a:pt x="2146300" y="3403600"/>
                </a:cubicBezTo>
                <a:lnTo>
                  <a:pt x="2146300" y="3225800"/>
                </a:lnTo>
                <a:cubicBezTo>
                  <a:pt x="2146300" y="2781300"/>
                  <a:pt x="2235200" y="2692400"/>
                  <a:pt x="2692400" y="2692400"/>
                </a:cubicBezTo>
                <a:lnTo>
                  <a:pt x="3581400" y="2692400"/>
                </a:lnTo>
                <a:cubicBezTo>
                  <a:pt x="3784600" y="2692400"/>
                  <a:pt x="4025900" y="2616200"/>
                  <a:pt x="4127500" y="2514600"/>
                </a:cubicBezTo>
                <a:cubicBezTo>
                  <a:pt x="4445000" y="2184400"/>
                  <a:pt x="4597400" y="1549400"/>
                  <a:pt x="4394200" y="1346200"/>
                </a:cubicBezTo>
                <a:cubicBezTo>
                  <a:pt x="4318000" y="1270000"/>
                  <a:pt x="3771900" y="1079500"/>
                  <a:pt x="3632200" y="1079500"/>
                </a:cubicBezTo>
                <a:cubicBezTo>
                  <a:pt x="3606800" y="1079500"/>
                  <a:pt x="3429000" y="1117600"/>
                  <a:pt x="3238500" y="1168400"/>
                </a:cubicBezTo>
                <a:lnTo>
                  <a:pt x="2857500" y="1257300"/>
                </a:lnTo>
                <a:cubicBezTo>
                  <a:pt x="2667000" y="1308100"/>
                  <a:pt x="2514600" y="1409700"/>
                  <a:pt x="2514600" y="1485900"/>
                </a:cubicBezTo>
                <a:cubicBezTo>
                  <a:pt x="2514600" y="1562100"/>
                  <a:pt x="2349500" y="1612900"/>
                  <a:pt x="2146300" y="1612900"/>
                </a:cubicBezTo>
                <a:lnTo>
                  <a:pt x="1968500" y="1612900"/>
                </a:lnTo>
                <a:cubicBezTo>
                  <a:pt x="1536700" y="1612900"/>
                  <a:pt x="1485900" y="1587500"/>
                  <a:pt x="1358900" y="1257300"/>
                </a:cubicBezTo>
                <a:cubicBezTo>
                  <a:pt x="1231900" y="939800"/>
                  <a:pt x="1231900" y="939800"/>
                  <a:pt x="1384300" y="571500"/>
                </a:cubicBezTo>
                <a:lnTo>
                  <a:pt x="1397000" y="520700"/>
                </a:lnTo>
                <a:cubicBezTo>
                  <a:pt x="1524000" y="190500"/>
                  <a:pt x="1955800" y="0"/>
                  <a:pt x="2603500" y="0"/>
                </a:cubicBezTo>
                <a:close/>
                <a:moveTo>
                  <a:pt x="6362700" y="7010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21" name="Freeform 3721"/>
          <p:cNvSpPr/>
          <p:nvPr/>
        </p:nvSpPr>
        <p:spPr>
          <a:xfrm rot="0" flipH="0" flipV="0">
            <a:off x="27846296" y="20790198"/>
            <a:ext cx="32816" cy="85280"/>
          </a:xfrm>
          <a:custGeom>
            <a:pathLst>
              <a:path w="3860800" h="10033000">
                <a:moveTo>
                  <a:pt x="2413000" y="5880100"/>
                </a:moveTo>
                <a:lnTo>
                  <a:pt x="1854200" y="8229600"/>
                </a:lnTo>
                <a:cubicBezTo>
                  <a:pt x="1625600" y="9232900"/>
                  <a:pt x="1143000" y="10033000"/>
                  <a:pt x="774700" y="10033000"/>
                </a:cubicBezTo>
                <a:cubicBezTo>
                  <a:pt x="419100" y="10033000"/>
                  <a:pt x="241300" y="9664700"/>
                  <a:pt x="241300" y="8953500"/>
                </a:cubicBezTo>
                <a:lnTo>
                  <a:pt x="241300" y="8597900"/>
                </a:lnTo>
                <a:cubicBezTo>
                  <a:pt x="241300" y="8204200"/>
                  <a:pt x="279400" y="7785100"/>
                  <a:pt x="342900" y="7658100"/>
                </a:cubicBezTo>
                <a:cubicBezTo>
                  <a:pt x="546100" y="7213600"/>
                  <a:pt x="787400" y="6350000"/>
                  <a:pt x="863600" y="5816600"/>
                </a:cubicBezTo>
                <a:cubicBezTo>
                  <a:pt x="901700" y="5524500"/>
                  <a:pt x="1054100" y="4953000"/>
                  <a:pt x="1193800" y="4559300"/>
                </a:cubicBezTo>
                <a:lnTo>
                  <a:pt x="1257300" y="4381500"/>
                </a:lnTo>
                <a:cubicBezTo>
                  <a:pt x="1511300" y="3670300"/>
                  <a:pt x="1701800" y="2501900"/>
                  <a:pt x="1562100" y="2501900"/>
                </a:cubicBezTo>
                <a:cubicBezTo>
                  <a:pt x="1524000" y="2501900"/>
                  <a:pt x="1346200" y="2667000"/>
                  <a:pt x="1168400" y="2857500"/>
                </a:cubicBezTo>
                <a:cubicBezTo>
                  <a:pt x="812800" y="3263900"/>
                  <a:pt x="508000" y="3314700"/>
                  <a:pt x="241300" y="3048000"/>
                </a:cubicBezTo>
                <a:cubicBezTo>
                  <a:pt x="25400" y="2819400"/>
                  <a:pt x="0" y="2235200"/>
                  <a:pt x="203200" y="1905000"/>
                </a:cubicBezTo>
                <a:cubicBezTo>
                  <a:pt x="406400" y="1587500"/>
                  <a:pt x="508000" y="1498600"/>
                  <a:pt x="1168400" y="1003300"/>
                </a:cubicBezTo>
                <a:lnTo>
                  <a:pt x="1981200" y="419100"/>
                </a:lnTo>
                <a:cubicBezTo>
                  <a:pt x="2286000" y="177800"/>
                  <a:pt x="2755900" y="0"/>
                  <a:pt x="3009900" y="0"/>
                </a:cubicBezTo>
                <a:cubicBezTo>
                  <a:pt x="3263900" y="0"/>
                  <a:pt x="3543300" y="127000"/>
                  <a:pt x="3644900" y="292100"/>
                </a:cubicBezTo>
                <a:cubicBezTo>
                  <a:pt x="3848100" y="635000"/>
                  <a:pt x="3860800" y="800100"/>
                  <a:pt x="3733800" y="1117600"/>
                </a:cubicBezTo>
                <a:cubicBezTo>
                  <a:pt x="3644900" y="1320800"/>
                  <a:pt x="3289300" y="2540000"/>
                  <a:pt x="3289300" y="2641600"/>
                </a:cubicBezTo>
                <a:cubicBezTo>
                  <a:pt x="3289300" y="2806700"/>
                  <a:pt x="3111500" y="3543300"/>
                  <a:pt x="3022600" y="3759200"/>
                </a:cubicBezTo>
                <a:cubicBezTo>
                  <a:pt x="2908300" y="4038600"/>
                  <a:pt x="2565400" y="5067300"/>
                  <a:pt x="2565400" y="5143500"/>
                </a:cubicBezTo>
                <a:cubicBezTo>
                  <a:pt x="2565400" y="5168900"/>
                  <a:pt x="2501900" y="5499100"/>
                  <a:pt x="2413000" y="5880100"/>
                </a:cubicBezTo>
                <a:close/>
                <a:moveTo>
                  <a:pt x="2120900" y="100203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22" name="Freeform 3722"/>
          <p:cNvSpPr/>
          <p:nvPr/>
        </p:nvSpPr>
        <p:spPr>
          <a:xfrm rot="0" flipH="0" flipV="0">
            <a:off x="27877230" y="20842122"/>
            <a:ext cx="45770" cy="12090"/>
          </a:xfrm>
          <a:custGeom>
            <a:pathLst>
              <a:path w="5384800" h="1422400">
                <a:moveTo>
                  <a:pt x="723900" y="0"/>
                </a:moveTo>
                <a:lnTo>
                  <a:pt x="4660900" y="0"/>
                </a:lnTo>
                <a:cubicBezTo>
                  <a:pt x="4864100" y="0"/>
                  <a:pt x="5029200" y="76200"/>
                  <a:pt x="5029200" y="177800"/>
                </a:cubicBezTo>
                <a:cubicBezTo>
                  <a:pt x="5029200" y="266700"/>
                  <a:pt x="5105400" y="355600"/>
                  <a:pt x="5207000" y="355600"/>
                </a:cubicBezTo>
                <a:cubicBezTo>
                  <a:pt x="5295900" y="355600"/>
                  <a:pt x="5384800" y="508000"/>
                  <a:pt x="5384800" y="711200"/>
                </a:cubicBezTo>
                <a:cubicBezTo>
                  <a:pt x="5384800" y="914400"/>
                  <a:pt x="5295900" y="1066800"/>
                  <a:pt x="5207000" y="1066800"/>
                </a:cubicBezTo>
                <a:cubicBezTo>
                  <a:pt x="5105400" y="1066800"/>
                  <a:pt x="5029200" y="1155700"/>
                  <a:pt x="5029200" y="1244600"/>
                </a:cubicBezTo>
                <a:cubicBezTo>
                  <a:pt x="5029200" y="1346200"/>
                  <a:pt x="4864100" y="1422400"/>
                  <a:pt x="4660900" y="1422400"/>
                </a:cubicBezTo>
                <a:lnTo>
                  <a:pt x="723900" y="1422400"/>
                </a:lnTo>
                <a:cubicBezTo>
                  <a:pt x="520700" y="1422400"/>
                  <a:pt x="355600" y="1346200"/>
                  <a:pt x="355600" y="1244600"/>
                </a:cubicBezTo>
                <a:cubicBezTo>
                  <a:pt x="355600" y="1155700"/>
                  <a:pt x="279400" y="1066800"/>
                  <a:pt x="177800" y="1066800"/>
                </a:cubicBezTo>
                <a:cubicBezTo>
                  <a:pt x="88900" y="1066800"/>
                  <a:pt x="0" y="914400"/>
                  <a:pt x="0" y="711200"/>
                </a:cubicBezTo>
                <a:cubicBezTo>
                  <a:pt x="0" y="508000"/>
                  <a:pt x="88900" y="355600"/>
                  <a:pt x="177800" y="355600"/>
                </a:cubicBezTo>
                <a:cubicBezTo>
                  <a:pt x="279400" y="355600"/>
                  <a:pt x="355600" y="266700"/>
                  <a:pt x="355600" y="177800"/>
                </a:cubicBezTo>
                <a:cubicBezTo>
                  <a:pt x="355600" y="76200"/>
                  <a:pt x="520700" y="0"/>
                  <a:pt x="723900" y="0"/>
                </a:cubicBezTo>
                <a:close/>
                <a:moveTo>
                  <a:pt x="3886200" y="3911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23" name="Freeform 3723"/>
          <p:cNvSpPr/>
          <p:nvPr/>
        </p:nvSpPr>
        <p:spPr>
          <a:xfrm rot="0" flipH="0" flipV="0">
            <a:off x="27948429" y="20790198"/>
            <a:ext cx="32816" cy="85280"/>
          </a:xfrm>
          <a:custGeom>
            <a:pathLst>
              <a:path w="3860800" h="10033000">
                <a:moveTo>
                  <a:pt x="2413000" y="5880100"/>
                </a:moveTo>
                <a:lnTo>
                  <a:pt x="1854200" y="8229600"/>
                </a:lnTo>
                <a:cubicBezTo>
                  <a:pt x="1625600" y="9232900"/>
                  <a:pt x="1143000" y="10033000"/>
                  <a:pt x="774700" y="10033000"/>
                </a:cubicBezTo>
                <a:cubicBezTo>
                  <a:pt x="419100" y="10033000"/>
                  <a:pt x="241300" y="9664700"/>
                  <a:pt x="241300" y="8953500"/>
                </a:cubicBezTo>
                <a:lnTo>
                  <a:pt x="241300" y="8597900"/>
                </a:lnTo>
                <a:cubicBezTo>
                  <a:pt x="241300" y="8204200"/>
                  <a:pt x="279400" y="7785100"/>
                  <a:pt x="342900" y="7658100"/>
                </a:cubicBezTo>
                <a:cubicBezTo>
                  <a:pt x="546100" y="7213600"/>
                  <a:pt x="787400" y="6350000"/>
                  <a:pt x="863600" y="5816600"/>
                </a:cubicBezTo>
                <a:cubicBezTo>
                  <a:pt x="901700" y="5524500"/>
                  <a:pt x="1054100" y="4953000"/>
                  <a:pt x="1193800" y="4559300"/>
                </a:cubicBezTo>
                <a:lnTo>
                  <a:pt x="1257300" y="4381500"/>
                </a:lnTo>
                <a:cubicBezTo>
                  <a:pt x="1511300" y="3670300"/>
                  <a:pt x="1701800" y="2501900"/>
                  <a:pt x="1562100" y="2501900"/>
                </a:cubicBezTo>
                <a:cubicBezTo>
                  <a:pt x="1524000" y="2501900"/>
                  <a:pt x="1346200" y="2667000"/>
                  <a:pt x="1168400" y="2857500"/>
                </a:cubicBezTo>
                <a:cubicBezTo>
                  <a:pt x="812800" y="3263900"/>
                  <a:pt x="508000" y="3314700"/>
                  <a:pt x="241300" y="3048000"/>
                </a:cubicBezTo>
                <a:cubicBezTo>
                  <a:pt x="25400" y="2819400"/>
                  <a:pt x="0" y="2235200"/>
                  <a:pt x="203200" y="1905000"/>
                </a:cubicBezTo>
                <a:cubicBezTo>
                  <a:pt x="406400" y="1587500"/>
                  <a:pt x="508000" y="1498600"/>
                  <a:pt x="1168400" y="1003300"/>
                </a:cubicBezTo>
                <a:lnTo>
                  <a:pt x="1981200" y="419100"/>
                </a:lnTo>
                <a:cubicBezTo>
                  <a:pt x="2286000" y="177800"/>
                  <a:pt x="2755900" y="0"/>
                  <a:pt x="3009900" y="0"/>
                </a:cubicBezTo>
                <a:cubicBezTo>
                  <a:pt x="3263900" y="0"/>
                  <a:pt x="3543300" y="127000"/>
                  <a:pt x="3644900" y="292100"/>
                </a:cubicBezTo>
                <a:cubicBezTo>
                  <a:pt x="3848100" y="635000"/>
                  <a:pt x="3860800" y="800100"/>
                  <a:pt x="3733800" y="1117600"/>
                </a:cubicBezTo>
                <a:cubicBezTo>
                  <a:pt x="3644900" y="1320800"/>
                  <a:pt x="3289300" y="2540000"/>
                  <a:pt x="3289300" y="2641600"/>
                </a:cubicBezTo>
                <a:cubicBezTo>
                  <a:pt x="3289300" y="2806700"/>
                  <a:pt x="3111500" y="3543300"/>
                  <a:pt x="3022600" y="3759200"/>
                </a:cubicBezTo>
                <a:cubicBezTo>
                  <a:pt x="2908300" y="4038600"/>
                  <a:pt x="2565400" y="5067300"/>
                  <a:pt x="2565400" y="5143500"/>
                </a:cubicBezTo>
                <a:cubicBezTo>
                  <a:pt x="2565400" y="5168900"/>
                  <a:pt x="2501900" y="5499100"/>
                  <a:pt x="2413000" y="5880100"/>
                </a:cubicBezTo>
                <a:close/>
                <a:moveTo>
                  <a:pt x="2120900" y="100203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24" name="Freeform 3724"/>
          <p:cNvSpPr/>
          <p:nvPr/>
        </p:nvSpPr>
        <p:spPr>
          <a:xfrm rot="0" flipH="0" flipV="0">
            <a:off x="25956745" y="20921300"/>
            <a:ext cx="60991" cy="85388"/>
          </a:xfrm>
          <a:custGeom>
            <a:pathLst>
              <a:path w="7175500" h="10045700">
                <a:moveTo>
                  <a:pt x="3175000" y="0"/>
                </a:moveTo>
                <a:lnTo>
                  <a:pt x="5435600" y="0"/>
                </a:lnTo>
                <a:cubicBezTo>
                  <a:pt x="6845300" y="0"/>
                  <a:pt x="7175500" y="419100"/>
                  <a:pt x="7175500" y="2184400"/>
                </a:cubicBezTo>
                <a:lnTo>
                  <a:pt x="7175500" y="2209800"/>
                </a:lnTo>
                <a:cubicBezTo>
                  <a:pt x="7175500" y="3416300"/>
                  <a:pt x="7035800" y="3810000"/>
                  <a:pt x="6489700" y="4152900"/>
                </a:cubicBezTo>
                <a:cubicBezTo>
                  <a:pt x="6096000" y="4394200"/>
                  <a:pt x="5943600" y="5029200"/>
                  <a:pt x="6273800" y="5029200"/>
                </a:cubicBezTo>
                <a:cubicBezTo>
                  <a:pt x="6375400" y="5029200"/>
                  <a:pt x="6451600" y="5486400"/>
                  <a:pt x="6451600" y="6045200"/>
                </a:cubicBezTo>
                <a:lnTo>
                  <a:pt x="6451600" y="6515100"/>
                </a:lnTo>
                <a:cubicBezTo>
                  <a:pt x="6451600" y="7759700"/>
                  <a:pt x="6362700" y="7988300"/>
                  <a:pt x="5435600" y="8915400"/>
                </a:cubicBezTo>
                <a:lnTo>
                  <a:pt x="5384800" y="8966200"/>
                </a:lnTo>
                <a:cubicBezTo>
                  <a:pt x="4597400" y="9753600"/>
                  <a:pt x="3708400" y="10045700"/>
                  <a:pt x="2120900" y="10045700"/>
                </a:cubicBezTo>
                <a:lnTo>
                  <a:pt x="1016000" y="10045700"/>
                </a:lnTo>
                <a:cubicBezTo>
                  <a:pt x="254000" y="10045700"/>
                  <a:pt x="0" y="9804400"/>
                  <a:pt x="0" y="9029700"/>
                </a:cubicBezTo>
                <a:lnTo>
                  <a:pt x="0" y="7480300"/>
                </a:lnTo>
                <a:cubicBezTo>
                  <a:pt x="0" y="6921500"/>
                  <a:pt x="114300" y="6019800"/>
                  <a:pt x="266700" y="5486400"/>
                </a:cubicBezTo>
                <a:lnTo>
                  <a:pt x="1155700" y="2133600"/>
                </a:lnTo>
                <a:cubicBezTo>
                  <a:pt x="1676400" y="177800"/>
                  <a:pt x="1841500" y="0"/>
                  <a:pt x="3175000" y="0"/>
                </a:cubicBezTo>
                <a:close/>
                <a:moveTo>
                  <a:pt x="9690100" y="10045700"/>
                </a:moveTo>
                <a:moveTo>
                  <a:pt x="3022600" y="3594100"/>
                </a:moveTo>
                <a:lnTo>
                  <a:pt x="4508500" y="3594100"/>
                </a:lnTo>
                <a:cubicBezTo>
                  <a:pt x="4787900" y="3594100"/>
                  <a:pt x="5181600" y="3429000"/>
                  <a:pt x="5384800" y="3238500"/>
                </a:cubicBezTo>
                <a:cubicBezTo>
                  <a:pt x="5575300" y="3035300"/>
                  <a:pt x="5740400" y="2641600"/>
                  <a:pt x="5740400" y="2362200"/>
                </a:cubicBezTo>
                <a:lnTo>
                  <a:pt x="5740400" y="1943100"/>
                </a:lnTo>
                <a:cubicBezTo>
                  <a:pt x="5740400" y="1663700"/>
                  <a:pt x="5575300" y="1435100"/>
                  <a:pt x="5384800" y="1435100"/>
                </a:cubicBezTo>
                <a:cubicBezTo>
                  <a:pt x="5181600" y="1435100"/>
                  <a:pt x="5029200" y="1358900"/>
                  <a:pt x="5029200" y="1257300"/>
                </a:cubicBezTo>
                <a:cubicBezTo>
                  <a:pt x="5029200" y="1155700"/>
                  <a:pt x="4787900" y="1079500"/>
                  <a:pt x="4508500" y="1079500"/>
                </a:cubicBezTo>
                <a:lnTo>
                  <a:pt x="3733800" y="1079500"/>
                </a:lnTo>
                <a:cubicBezTo>
                  <a:pt x="3098800" y="1079500"/>
                  <a:pt x="2870200" y="1308100"/>
                  <a:pt x="2870200" y="1943100"/>
                </a:cubicBezTo>
                <a:lnTo>
                  <a:pt x="2870200" y="2006600"/>
                </a:lnTo>
                <a:cubicBezTo>
                  <a:pt x="2870200" y="2286000"/>
                  <a:pt x="2794000" y="2514600"/>
                  <a:pt x="2692400" y="2514600"/>
                </a:cubicBezTo>
                <a:cubicBezTo>
                  <a:pt x="2590800" y="2514600"/>
                  <a:pt x="2514600" y="2743200"/>
                  <a:pt x="2514600" y="3022600"/>
                </a:cubicBezTo>
                <a:lnTo>
                  <a:pt x="2514600" y="3086100"/>
                </a:lnTo>
                <a:cubicBezTo>
                  <a:pt x="2514600" y="3416300"/>
                  <a:pt x="2692400" y="3594100"/>
                  <a:pt x="3022600" y="3594100"/>
                </a:cubicBezTo>
                <a:close/>
                <a:moveTo>
                  <a:pt x="6096000" y="10045700"/>
                </a:moveTo>
                <a:moveTo>
                  <a:pt x="1587500" y="8610600"/>
                </a:moveTo>
                <a:lnTo>
                  <a:pt x="3073400" y="8610600"/>
                </a:lnTo>
                <a:cubicBezTo>
                  <a:pt x="3365500" y="8610600"/>
                  <a:pt x="3594100" y="8534400"/>
                  <a:pt x="3594100" y="8432800"/>
                </a:cubicBezTo>
                <a:cubicBezTo>
                  <a:pt x="3594100" y="8331200"/>
                  <a:pt x="3746500" y="8255000"/>
                  <a:pt x="3949700" y="8255000"/>
                </a:cubicBezTo>
                <a:cubicBezTo>
                  <a:pt x="4406900" y="8255000"/>
                  <a:pt x="4660900" y="7988300"/>
                  <a:pt x="4660900" y="7531100"/>
                </a:cubicBezTo>
                <a:cubicBezTo>
                  <a:pt x="4660900" y="7340600"/>
                  <a:pt x="4749800" y="7175500"/>
                  <a:pt x="4838700" y="7175500"/>
                </a:cubicBezTo>
                <a:cubicBezTo>
                  <a:pt x="4940300" y="7175500"/>
                  <a:pt x="5029200" y="7010400"/>
                  <a:pt x="5029200" y="6819900"/>
                </a:cubicBezTo>
                <a:cubicBezTo>
                  <a:pt x="5029200" y="6616700"/>
                  <a:pt x="5105400" y="6464300"/>
                  <a:pt x="5207000" y="6464300"/>
                </a:cubicBezTo>
                <a:cubicBezTo>
                  <a:pt x="5295900" y="6464300"/>
                  <a:pt x="5384800" y="6375400"/>
                  <a:pt x="5384800" y="6286500"/>
                </a:cubicBezTo>
                <a:cubicBezTo>
                  <a:pt x="5384800" y="6184900"/>
                  <a:pt x="5295900" y="6096000"/>
                  <a:pt x="5207000" y="6096000"/>
                </a:cubicBezTo>
                <a:cubicBezTo>
                  <a:pt x="5105400" y="6096000"/>
                  <a:pt x="5029200" y="5943600"/>
                  <a:pt x="5029200" y="5740400"/>
                </a:cubicBezTo>
                <a:cubicBezTo>
                  <a:pt x="5029200" y="5549900"/>
                  <a:pt x="4864100" y="5384800"/>
                  <a:pt x="4660900" y="5384800"/>
                </a:cubicBezTo>
                <a:cubicBezTo>
                  <a:pt x="4470400" y="5384800"/>
                  <a:pt x="4305300" y="5308600"/>
                  <a:pt x="4305300" y="5207000"/>
                </a:cubicBezTo>
                <a:cubicBezTo>
                  <a:pt x="4305300" y="5105400"/>
                  <a:pt x="4076700" y="5029200"/>
                  <a:pt x="3797300" y="5029200"/>
                </a:cubicBezTo>
                <a:lnTo>
                  <a:pt x="2667000" y="5029200"/>
                </a:lnTo>
                <a:cubicBezTo>
                  <a:pt x="2019300" y="5029200"/>
                  <a:pt x="1790700" y="5245100"/>
                  <a:pt x="1790700" y="5892800"/>
                </a:cubicBezTo>
                <a:lnTo>
                  <a:pt x="1790700" y="6311900"/>
                </a:lnTo>
                <a:cubicBezTo>
                  <a:pt x="1790700" y="6591300"/>
                  <a:pt x="1714500" y="6819900"/>
                  <a:pt x="1612900" y="6819900"/>
                </a:cubicBezTo>
                <a:cubicBezTo>
                  <a:pt x="1524000" y="6819900"/>
                  <a:pt x="1435100" y="7048500"/>
                  <a:pt x="1435100" y="7327900"/>
                </a:cubicBezTo>
                <a:lnTo>
                  <a:pt x="1435100" y="7378700"/>
                </a:lnTo>
                <a:cubicBezTo>
                  <a:pt x="1435100" y="7670800"/>
                  <a:pt x="1358900" y="7899400"/>
                  <a:pt x="1257300" y="7899400"/>
                </a:cubicBezTo>
                <a:cubicBezTo>
                  <a:pt x="1155700" y="7899400"/>
                  <a:pt x="1079500" y="8051800"/>
                  <a:pt x="1079500" y="8255000"/>
                </a:cubicBezTo>
                <a:cubicBezTo>
                  <a:pt x="1079500" y="8445500"/>
                  <a:pt x="1308100" y="8610600"/>
                  <a:pt x="1587500" y="8610600"/>
                </a:cubicBezTo>
                <a:close/>
                <a:moveTo>
                  <a:pt x="1079500" y="100457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25" name="Freeform 3725"/>
          <p:cNvSpPr/>
          <p:nvPr/>
        </p:nvSpPr>
        <p:spPr>
          <a:xfrm rot="0" flipH="0" flipV="0">
            <a:off x="26017471" y="20946021"/>
            <a:ext cx="60991" cy="85172"/>
          </a:xfrm>
          <a:custGeom>
            <a:pathLst>
              <a:path w="7175500" h="10020300">
                <a:moveTo>
                  <a:pt x="6921500" y="2387600"/>
                </a:moveTo>
                <a:lnTo>
                  <a:pt x="5664200" y="7162800"/>
                </a:lnTo>
                <a:cubicBezTo>
                  <a:pt x="5054600" y="9448800"/>
                  <a:pt x="4356100" y="10020300"/>
                  <a:pt x="2120900" y="10020300"/>
                </a:cubicBezTo>
                <a:lnTo>
                  <a:pt x="1371600" y="10020300"/>
                </a:lnTo>
                <a:cubicBezTo>
                  <a:pt x="292100" y="10020300"/>
                  <a:pt x="0" y="9867900"/>
                  <a:pt x="0" y="9296400"/>
                </a:cubicBezTo>
                <a:cubicBezTo>
                  <a:pt x="0" y="9105900"/>
                  <a:pt x="76200" y="8864600"/>
                  <a:pt x="177800" y="8763000"/>
                </a:cubicBezTo>
                <a:cubicBezTo>
                  <a:pt x="279400" y="8661400"/>
                  <a:pt x="812800" y="8585200"/>
                  <a:pt x="1371600" y="8585200"/>
                </a:cubicBezTo>
                <a:lnTo>
                  <a:pt x="2209800" y="8585200"/>
                </a:lnTo>
                <a:cubicBezTo>
                  <a:pt x="3251200" y="8585200"/>
                  <a:pt x="3949700" y="8153400"/>
                  <a:pt x="3949700" y="7505700"/>
                </a:cubicBezTo>
                <a:cubicBezTo>
                  <a:pt x="3949700" y="7315200"/>
                  <a:pt x="3492500" y="7086600"/>
                  <a:pt x="2933700" y="7023100"/>
                </a:cubicBezTo>
                <a:lnTo>
                  <a:pt x="2082800" y="6908800"/>
                </a:lnTo>
                <a:cubicBezTo>
                  <a:pt x="812800" y="6756400"/>
                  <a:pt x="711200" y="6654800"/>
                  <a:pt x="711200" y="5410200"/>
                </a:cubicBezTo>
                <a:lnTo>
                  <a:pt x="711200" y="4940300"/>
                </a:lnTo>
                <a:cubicBezTo>
                  <a:pt x="711200" y="4381500"/>
                  <a:pt x="800100" y="3924300"/>
                  <a:pt x="901700" y="3924300"/>
                </a:cubicBezTo>
                <a:cubicBezTo>
                  <a:pt x="1028700" y="3924300"/>
                  <a:pt x="1257300" y="3175000"/>
                  <a:pt x="1257300" y="2717800"/>
                </a:cubicBezTo>
                <a:cubicBezTo>
                  <a:pt x="1257300" y="2692400"/>
                  <a:pt x="1295400" y="2400300"/>
                  <a:pt x="1333500" y="2082800"/>
                </a:cubicBezTo>
                <a:cubicBezTo>
                  <a:pt x="1587500" y="317500"/>
                  <a:pt x="1854200" y="0"/>
                  <a:pt x="2959100" y="203200"/>
                </a:cubicBezTo>
                <a:cubicBezTo>
                  <a:pt x="3289300" y="266700"/>
                  <a:pt x="3302000" y="1117600"/>
                  <a:pt x="2984500" y="2400300"/>
                </a:cubicBezTo>
                <a:lnTo>
                  <a:pt x="2844800" y="2933700"/>
                </a:lnTo>
                <a:cubicBezTo>
                  <a:pt x="2705100" y="3479800"/>
                  <a:pt x="2501900" y="3924300"/>
                  <a:pt x="2374900" y="3924300"/>
                </a:cubicBezTo>
                <a:cubicBezTo>
                  <a:pt x="2247900" y="3924300"/>
                  <a:pt x="2146300" y="4318000"/>
                  <a:pt x="2146300" y="4813300"/>
                </a:cubicBezTo>
                <a:cubicBezTo>
                  <a:pt x="2146300" y="5308600"/>
                  <a:pt x="2616200" y="5715000"/>
                  <a:pt x="3175000" y="5715000"/>
                </a:cubicBezTo>
                <a:lnTo>
                  <a:pt x="3289300" y="5715000"/>
                </a:lnTo>
                <a:cubicBezTo>
                  <a:pt x="4254500" y="5715000"/>
                  <a:pt x="4356100" y="5575300"/>
                  <a:pt x="4902200" y="3302000"/>
                </a:cubicBezTo>
                <a:lnTo>
                  <a:pt x="5359400" y="1358900"/>
                </a:lnTo>
                <a:cubicBezTo>
                  <a:pt x="5588000" y="381000"/>
                  <a:pt x="5829300" y="152400"/>
                  <a:pt x="6591300" y="152400"/>
                </a:cubicBezTo>
                <a:cubicBezTo>
                  <a:pt x="7112000" y="152400"/>
                  <a:pt x="7175500" y="228600"/>
                  <a:pt x="7175500" y="876300"/>
                </a:cubicBezTo>
                <a:cubicBezTo>
                  <a:pt x="7175500" y="1168400"/>
                  <a:pt x="7061200" y="1854200"/>
                  <a:pt x="6921500" y="2387600"/>
                </a:cubicBezTo>
                <a:close/>
                <a:moveTo>
                  <a:pt x="4457700" y="7137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26" name="Freeform 3726"/>
          <p:cNvSpPr/>
          <p:nvPr/>
        </p:nvSpPr>
        <p:spPr>
          <a:xfrm rot="0" flipH="0" flipV="0">
            <a:off x="26081650" y="20945697"/>
            <a:ext cx="48793" cy="60991"/>
          </a:xfrm>
          <a:custGeom>
            <a:pathLst>
              <a:path w="5740400" h="7175500">
                <a:moveTo>
                  <a:pt x="2667000" y="0"/>
                </a:moveTo>
                <a:lnTo>
                  <a:pt x="4508500" y="0"/>
                </a:lnTo>
                <a:cubicBezTo>
                  <a:pt x="5168900" y="0"/>
                  <a:pt x="5740400" y="571500"/>
                  <a:pt x="5740400" y="1231900"/>
                </a:cubicBezTo>
                <a:lnTo>
                  <a:pt x="5740400" y="2362200"/>
                </a:lnTo>
                <a:cubicBezTo>
                  <a:pt x="5740400" y="2641600"/>
                  <a:pt x="5575300" y="2971800"/>
                  <a:pt x="5384800" y="3098800"/>
                </a:cubicBezTo>
                <a:cubicBezTo>
                  <a:pt x="5181600" y="3213100"/>
                  <a:pt x="5016500" y="3543300"/>
                  <a:pt x="5016500" y="3822700"/>
                </a:cubicBezTo>
                <a:lnTo>
                  <a:pt x="5016500" y="5232400"/>
                </a:lnTo>
                <a:cubicBezTo>
                  <a:pt x="5016500" y="5511800"/>
                  <a:pt x="4864100" y="5905500"/>
                  <a:pt x="4660900" y="6096000"/>
                </a:cubicBezTo>
                <a:lnTo>
                  <a:pt x="4305300" y="6451600"/>
                </a:lnTo>
                <a:cubicBezTo>
                  <a:pt x="4102100" y="6654800"/>
                  <a:pt x="3721100" y="6819900"/>
                  <a:pt x="3441700" y="6819900"/>
                </a:cubicBezTo>
                <a:lnTo>
                  <a:pt x="3378200" y="6819900"/>
                </a:lnTo>
                <a:cubicBezTo>
                  <a:pt x="3098800" y="6819900"/>
                  <a:pt x="2870200" y="6896100"/>
                  <a:pt x="2870200" y="6997700"/>
                </a:cubicBezTo>
                <a:cubicBezTo>
                  <a:pt x="2870200" y="7099300"/>
                  <a:pt x="2641600" y="7175500"/>
                  <a:pt x="2362200" y="7175500"/>
                </a:cubicBezTo>
                <a:lnTo>
                  <a:pt x="1943100" y="7175500"/>
                </a:lnTo>
                <a:cubicBezTo>
                  <a:pt x="1663700" y="7175500"/>
                  <a:pt x="1435100" y="7099300"/>
                  <a:pt x="1435100" y="6997700"/>
                </a:cubicBezTo>
                <a:cubicBezTo>
                  <a:pt x="1435100" y="6896100"/>
                  <a:pt x="1206500" y="6819900"/>
                  <a:pt x="927100" y="6819900"/>
                </a:cubicBezTo>
                <a:lnTo>
                  <a:pt x="863600" y="6819900"/>
                </a:lnTo>
                <a:cubicBezTo>
                  <a:pt x="228600" y="6819900"/>
                  <a:pt x="0" y="6591300"/>
                  <a:pt x="0" y="5943600"/>
                </a:cubicBezTo>
                <a:lnTo>
                  <a:pt x="0" y="5892800"/>
                </a:lnTo>
                <a:cubicBezTo>
                  <a:pt x="0" y="5613400"/>
                  <a:pt x="228600" y="5384800"/>
                  <a:pt x="508000" y="5384800"/>
                </a:cubicBezTo>
                <a:lnTo>
                  <a:pt x="927100" y="5384800"/>
                </a:lnTo>
                <a:cubicBezTo>
                  <a:pt x="1206500" y="5384800"/>
                  <a:pt x="1435100" y="5461000"/>
                  <a:pt x="1435100" y="5562600"/>
                </a:cubicBezTo>
                <a:cubicBezTo>
                  <a:pt x="1435100" y="5664200"/>
                  <a:pt x="1663700" y="5740400"/>
                  <a:pt x="1943100" y="5740400"/>
                </a:cubicBezTo>
                <a:lnTo>
                  <a:pt x="2362200" y="5740400"/>
                </a:lnTo>
                <a:cubicBezTo>
                  <a:pt x="2641600" y="5740400"/>
                  <a:pt x="2870200" y="5664200"/>
                  <a:pt x="2870200" y="5562600"/>
                </a:cubicBezTo>
                <a:cubicBezTo>
                  <a:pt x="2870200" y="5461000"/>
                  <a:pt x="3035300" y="5384800"/>
                  <a:pt x="3225800" y="5384800"/>
                </a:cubicBezTo>
                <a:cubicBezTo>
                  <a:pt x="3429000" y="5384800"/>
                  <a:pt x="3581400" y="5156200"/>
                  <a:pt x="3581400" y="4876800"/>
                </a:cubicBezTo>
                <a:lnTo>
                  <a:pt x="3581400" y="4813300"/>
                </a:lnTo>
                <a:cubicBezTo>
                  <a:pt x="3581400" y="4533900"/>
                  <a:pt x="3352800" y="4305300"/>
                  <a:pt x="3073400" y="4305300"/>
                </a:cubicBezTo>
                <a:lnTo>
                  <a:pt x="3022600" y="4305300"/>
                </a:lnTo>
                <a:cubicBezTo>
                  <a:pt x="2374900" y="4305300"/>
                  <a:pt x="2159000" y="4076700"/>
                  <a:pt x="2159000" y="3441700"/>
                </a:cubicBezTo>
                <a:lnTo>
                  <a:pt x="2159000" y="3378200"/>
                </a:lnTo>
                <a:cubicBezTo>
                  <a:pt x="2159000" y="3098800"/>
                  <a:pt x="2387600" y="2870200"/>
                  <a:pt x="2667000" y="2870200"/>
                </a:cubicBezTo>
                <a:lnTo>
                  <a:pt x="3073400" y="2870200"/>
                </a:lnTo>
                <a:cubicBezTo>
                  <a:pt x="3352800" y="2870200"/>
                  <a:pt x="3581400" y="2794000"/>
                  <a:pt x="3581400" y="2692400"/>
                </a:cubicBezTo>
                <a:cubicBezTo>
                  <a:pt x="3581400" y="2590800"/>
                  <a:pt x="3746500" y="2514600"/>
                  <a:pt x="3949700" y="2514600"/>
                </a:cubicBezTo>
                <a:cubicBezTo>
                  <a:pt x="4140200" y="2514600"/>
                  <a:pt x="4305300" y="2286000"/>
                  <a:pt x="4305300" y="2006600"/>
                </a:cubicBezTo>
                <a:lnTo>
                  <a:pt x="4305300" y="1943100"/>
                </a:lnTo>
                <a:cubicBezTo>
                  <a:pt x="4305300" y="1625600"/>
                  <a:pt x="4114800" y="1435100"/>
                  <a:pt x="3797300" y="1435100"/>
                </a:cubicBezTo>
                <a:lnTo>
                  <a:pt x="2667000" y="1435100"/>
                </a:lnTo>
                <a:cubicBezTo>
                  <a:pt x="2387600" y="1435100"/>
                  <a:pt x="2159000" y="1524000"/>
                  <a:pt x="2159000" y="1612900"/>
                </a:cubicBezTo>
                <a:cubicBezTo>
                  <a:pt x="2159000" y="1714500"/>
                  <a:pt x="1993900" y="1790700"/>
                  <a:pt x="1790700" y="1790700"/>
                </a:cubicBezTo>
                <a:cubicBezTo>
                  <a:pt x="1600200" y="1790700"/>
                  <a:pt x="1358900" y="1714500"/>
                  <a:pt x="1257300" y="1612900"/>
                </a:cubicBezTo>
                <a:cubicBezTo>
                  <a:pt x="1028700" y="1384300"/>
                  <a:pt x="1028700" y="774700"/>
                  <a:pt x="1257300" y="546100"/>
                </a:cubicBezTo>
                <a:cubicBezTo>
                  <a:pt x="1358900" y="444500"/>
                  <a:pt x="1600200" y="368300"/>
                  <a:pt x="1790700" y="368300"/>
                </a:cubicBezTo>
                <a:cubicBezTo>
                  <a:pt x="1993900" y="368300"/>
                  <a:pt x="2159000" y="279400"/>
                  <a:pt x="2159000" y="177800"/>
                </a:cubicBezTo>
                <a:cubicBezTo>
                  <a:pt x="2159000" y="88900"/>
                  <a:pt x="2387600" y="0"/>
                  <a:pt x="2667000" y="0"/>
                </a:cubicBezTo>
                <a:close/>
                <a:moveTo>
                  <a:pt x="7785100" y="71755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27" name="Freeform 3727"/>
          <p:cNvSpPr/>
          <p:nvPr/>
        </p:nvSpPr>
        <p:spPr>
          <a:xfrm rot="0" flipH="0" flipV="0">
            <a:off x="26139139" y="20947532"/>
            <a:ext cx="55378" cy="59804"/>
          </a:xfrm>
          <a:custGeom>
            <a:pathLst>
              <a:path w="6515100" h="7035800">
                <a:moveTo>
                  <a:pt x="4330700" y="0"/>
                </a:moveTo>
                <a:lnTo>
                  <a:pt x="4889500" y="0"/>
                </a:lnTo>
                <a:cubicBezTo>
                  <a:pt x="5448300" y="0"/>
                  <a:pt x="6032500" y="25400"/>
                  <a:pt x="6184900" y="50800"/>
                </a:cubicBezTo>
                <a:cubicBezTo>
                  <a:pt x="6515100" y="114300"/>
                  <a:pt x="6515100" y="635000"/>
                  <a:pt x="6184900" y="1892300"/>
                </a:cubicBezTo>
                <a:lnTo>
                  <a:pt x="5270500" y="5308600"/>
                </a:lnTo>
                <a:cubicBezTo>
                  <a:pt x="5118100" y="5842000"/>
                  <a:pt x="4787900" y="6451600"/>
                  <a:pt x="4521200" y="6642100"/>
                </a:cubicBezTo>
                <a:cubicBezTo>
                  <a:pt x="3975100" y="7035800"/>
                  <a:pt x="3975100" y="7035800"/>
                  <a:pt x="3759200" y="6819900"/>
                </a:cubicBezTo>
                <a:cubicBezTo>
                  <a:pt x="3505200" y="6565900"/>
                  <a:pt x="3530600" y="5372100"/>
                  <a:pt x="3822700" y="4216400"/>
                </a:cubicBezTo>
                <a:lnTo>
                  <a:pt x="4318000" y="2247900"/>
                </a:lnTo>
                <a:cubicBezTo>
                  <a:pt x="4457700" y="1701800"/>
                  <a:pt x="4622800" y="1257300"/>
                  <a:pt x="4699000" y="1257300"/>
                </a:cubicBezTo>
                <a:cubicBezTo>
                  <a:pt x="4851400" y="1257300"/>
                  <a:pt x="4876800" y="1117600"/>
                  <a:pt x="4749800" y="990600"/>
                </a:cubicBezTo>
                <a:cubicBezTo>
                  <a:pt x="4470400" y="711200"/>
                  <a:pt x="4064000" y="1003300"/>
                  <a:pt x="3619500" y="1816100"/>
                </a:cubicBezTo>
                <a:lnTo>
                  <a:pt x="2235200" y="4368800"/>
                </a:lnTo>
                <a:cubicBezTo>
                  <a:pt x="1397000" y="5905500"/>
                  <a:pt x="495300" y="6997700"/>
                  <a:pt x="50800" y="6997700"/>
                </a:cubicBezTo>
                <a:cubicBezTo>
                  <a:pt x="25400" y="6997700"/>
                  <a:pt x="0" y="6540500"/>
                  <a:pt x="0" y="5981700"/>
                </a:cubicBezTo>
                <a:lnTo>
                  <a:pt x="0" y="5867400"/>
                </a:lnTo>
                <a:cubicBezTo>
                  <a:pt x="0" y="5308600"/>
                  <a:pt x="228600" y="4457700"/>
                  <a:pt x="520700" y="3975100"/>
                </a:cubicBezTo>
                <a:lnTo>
                  <a:pt x="2311400" y="1054100"/>
                </a:lnTo>
                <a:cubicBezTo>
                  <a:pt x="2933700" y="38100"/>
                  <a:pt x="2997200" y="0"/>
                  <a:pt x="4330700" y="0"/>
                </a:cubicBezTo>
                <a:close/>
                <a:moveTo>
                  <a:pt x="5384800" y="6959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28" name="Freeform 3728"/>
          <p:cNvSpPr/>
          <p:nvPr/>
        </p:nvSpPr>
        <p:spPr>
          <a:xfrm rot="0" flipH="0" flipV="0">
            <a:off x="26197600" y="20945697"/>
            <a:ext cx="54838" cy="60991"/>
          </a:xfrm>
          <a:custGeom>
            <a:pathLst>
              <a:path w="6451600" h="7175500">
                <a:moveTo>
                  <a:pt x="3594100" y="7175500"/>
                </a:moveTo>
                <a:lnTo>
                  <a:pt x="1790700" y="7175500"/>
                </a:lnTo>
                <a:cubicBezTo>
                  <a:pt x="1397000" y="7175500"/>
                  <a:pt x="1079500" y="7099300"/>
                  <a:pt x="1079500" y="6997700"/>
                </a:cubicBezTo>
                <a:cubicBezTo>
                  <a:pt x="1079500" y="6896100"/>
                  <a:pt x="914400" y="6819900"/>
                  <a:pt x="723900" y="6819900"/>
                </a:cubicBezTo>
                <a:cubicBezTo>
                  <a:pt x="520700" y="6819900"/>
                  <a:pt x="355600" y="6731000"/>
                  <a:pt x="355600" y="6642100"/>
                </a:cubicBezTo>
                <a:cubicBezTo>
                  <a:pt x="355600" y="6540500"/>
                  <a:pt x="279400" y="6464300"/>
                  <a:pt x="177800" y="6464300"/>
                </a:cubicBezTo>
                <a:cubicBezTo>
                  <a:pt x="88900" y="6464300"/>
                  <a:pt x="0" y="6134100"/>
                  <a:pt x="0" y="5740400"/>
                </a:cubicBezTo>
                <a:lnTo>
                  <a:pt x="0" y="4660900"/>
                </a:lnTo>
                <a:cubicBezTo>
                  <a:pt x="0" y="4267200"/>
                  <a:pt x="88900" y="3949700"/>
                  <a:pt x="177800" y="3949700"/>
                </a:cubicBezTo>
                <a:cubicBezTo>
                  <a:pt x="279400" y="3949700"/>
                  <a:pt x="355600" y="3708400"/>
                  <a:pt x="355600" y="3416300"/>
                </a:cubicBezTo>
                <a:cubicBezTo>
                  <a:pt x="355600" y="3111500"/>
                  <a:pt x="444500" y="2768600"/>
                  <a:pt x="546100" y="2654300"/>
                </a:cubicBezTo>
                <a:cubicBezTo>
                  <a:pt x="635000" y="2527300"/>
                  <a:pt x="723900" y="2209800"/>
                  <a:pt x="723900" y="1930400"/>
                </a:cubicBezTo>
                <a:cubicBezTo>
                  <a:pt x="723900" y="1663700"/>
                  <a:pt x="800100" y="1333500"/>
                  <a:pt x="901700" y="1219200"/>
                </a:cubicBezTo>
                <a:cubicBezTo>
                  <a:pt x="1003300" y="1092200"/>
                  <a:pt x="1079500" y="850900"/>
                  <a:pt x="1079500" y="673100"/>
                </a:cubicBezTo>
                <a:cubicBezTo>
                  <a:pt x="1079500" y="508000"/>
                  <a:pt x="1155700" y="368300"/>
                  <a:pt x="1257300" y="368300"/>
                </a:cubicBezTo>
                <a:cubicBezTo>
                  <a:pt x="1358900" y="368300"/>
                  <a:pt x="1435100" y="279400"/>
                  <a:pt x="1435100" y="177800"/>
                </a:cubicBezTo>
                <a:cubicBezTo>
                  <a:pt x="1435100" y="88900"/>
                  <a:pt x="1600200" y="0"/>
                  <a:pt x="1790700" y="0"/>
                </a:cubicBezTo>
                <a:cubicBezTo>
                  <a:pt x="1993900" y="0"/>
                  <a:pt x="2235200" y="88900"/>
                  <a:pt x="2336800" y="177800"/>
                </a:cubicBezTo>
                <a:cubicBezTo>
                  <a:pt x="2425700" y="279400"/>
                  <a:pt x="2514600" y="609600"/>
                  <a:pt x="2514600" y="901700"/>
                </a:cubicBezTo>
                <a:cubicBezTo>
                  <a:pt x="2514600" y="1193800"/>
                  <a:pt x="2425700" y="1435100"/>
                  <a:pt x="2336800" y="1435100"/>
                </a:cubicBezTo>
                <a:cubicBezTo>
                  <a:pt x="2235200" y="1435100"/>
                  <a:pt x="2159000" y="1676400"/>
                  <a:pt x="2159000" y="1981200"/>
                </a:cubicBezTo>
                <a:cubicBezTo>
                  <a:pt x="2159000" y="2273300"/>
                  <a:pt x="2070100" y="2616200"/>
                  <a:pt x="1968500" y="2743200"/>
                </a:cubicBezTo>
                <a:cubicBezTo>
                  <a:pt x="1879600" y="2857500"/>
                  <a:pt x="1790700" y="3187700"/>
                  <a:pt x="1790700" y="3454400"/>
                </a:cubicBezTo>
                <a:cubicBezTo>
                  <a:pt x="1790700" y="3721100"/>
                  <a:pt x="1714500" y="4051300"/>
                  <a:pt x="1612900" y="4165600"/>
                </a:cubicBezTo>
                <a:cubicBezTo>
                  <a:pt x="1511300" y="4292600"/>
                  <a:pt x="1435100" y="4699000"/>
                  <a:pt x="1435100" y="5067300"/>
                </a:cubicBezTo>
                <a:cubicBezTo>
                  <a:pt x="1435100" y="5435600"/>
                  <a:pt x="1765300" y="5740400"/>
                  <a:pt x="2159000" y="5740400"/>
                </a:cubicBezTo>
                <a:lnTo>
                  <a:pt x="3048000" y="5740400"/>
                </a:lnTo>
                <a:cubicBezTo>
                  <a:pt x="3810000" y="5740400"/>
                  <a:pt x="3949700" y="5600700"/>
                  <a:pt x="3949700" y="4800600"/>
                </a:cubicBezTo>
                <a:cubicBezTo>
                  <a:pt x="3949700" y="4533900"/>
                  <a:pt x="4025900" y="4203700"/>
                  <a:pt x="4127500" y="4089400"/>
                </a:cubicBezTo>
                <a:cubicBezTo>
                  <a:pt x="4229100" y="3962400"/>
                  <a:pt x="4305300" y="3632200"/>
                  <a:pt x="4305300" y="3365500"/>
                </a:cubicBezTo>
                <a:cubicBezTo>
                  <a:pt x="4305300" y="3098800"/>
                  <a:pt x="4381500" y="2870200"/>
                  <a:pt x="4483100" y="2870200"/>
                </a:cubicBezTo>
                <a:cubicBezTo>
                  <a:pt x="4584700" y="2870200"/>
                  <a:pt x="4660900" y="2552700"/>
                  <a:pt x="4660900" y="2159000"/>
                </a:cubicBezTo>
                <a:cubicBezTo>
                  <a:pt x="4660900" y="1765300"/>
                  <a:pt x="4749800" y="1435100"/>
                  <a:pt x="4838700" y="1435100"/>
                </a:cubicBezTo>
                <a:cubicBezTo>
                  <a:pt x="4940300" y="1435100"/>
                  <a:pt x="5016500" y="1193800"/>
                  <a:pt x="5016500" y="901700"/>
                </a:cubicBezTo>
                <a:cubicBezTo>
                  <a:pt x="5016500" y="609600"/>
                  <a:pt x="5105400" y="368300"/>
                  <a:pt x="5207000" y="368300"/>
                </a:cubicBezTo>
                <a:cubicBezTo>
                  <a:pt x="5295900" y="368300"/>
                  <a:pt x="5384800" y="279400"/>
                  <a:pt x="5384800" y="177800"/>
                </a:cubicBezTo>
                <a:cubicBezTo>
                  <a:pt x="5384800" y="88900"/>
                  <a:pt x="5537200" y="0"/>
                  <a:pt x="5740400" y="0"/>
                </a:cubicBezTo>
                <a:cubicBezTo>
                  <a:pt x="5930900" y="0"/>
                  <a:pt x="6096000" y="88900"/>
                  <a:pt x="6096000" y="177800"/>
                </a:cubicBezTo>
                <a:cubicBezTo>
                  <a:pt x="6096000" y="279400"/>
                  <a:pt x="6184900" y="368300"/>
                  <a:pt x="6273800" y="368300"/>
                </a:cubicBezTo>
                <a:cubicBezTo>
                  <a:pt x="6375400" y="368300"/>
                  <a:pt x="6451600" y="609600"/>
                  <a:pt x="6451600" y="901700"/>
                </a:cubicBezTo>
                <a:cubicBezTo>
                  <a:pt x="6451600" y="1193800"/>
                  <a:pt x="6375400" y="1536700"/>
                  <a:pt x="6273800" y="1663700"/>
                </a:cubicBezTo>
                <a:cubicBezTo>
                  <a:pt x="6184900" y="1778000"/>
                  <a:pt x="6096000" y="2108200"/>
                  <a:pt x="6096000" y="2374900"/>
                </a:cubicBezTo>
                <a:cubicBezTo>
                  <a:pt x="6096000" y="2654300"/>
                  <a:pt x="6019800" y="2870200"/>
                  <a:pt x="5918200" y="2870200"/>
                </a:cubicBezTo>
                <a:cubicBezTo>
                  <a:pt x="5816600" y="2870200"/>
                  <a:pt x="5740400" y="3111500"/>
                  <a:pt x="5740400" y="3416300"/>
                </a:cubicBezTo>
                <a:cubicBezTo>
                  <a:pt x="5740400" y="3708400"/>
                  <a:pt x="5664200" y="4051300"/>
                  <a:pt x="5562600" y="4165600"/>
                </a:cubicBezTo>
                <a:cubicBezTo>
                  <a:pt x="5461000" y="4292600"/>
                  <a:pt x="5384800" y="4622800"/>
                  <a:pt x="5384800" y="4889500"/>
                </a:cubicBezTo>
                <a:cubicBezTo>
                  <a:pt x="5384800" y="5156200"/>
                  <a:pt x="5295900" y="5486400"/>
                  <a:pt x="5207000" y="5600700"/>
                </a:cubicBezTo>
                <a:cubicBezTo>
                  <a:pt x="5105400" y="5727700"/>
                  <a:pt x="5016500" y="5969000"/>
                  <a:pt x="5016500" y="6146800"/>
                </a:cubicBezTo>
                <a:cubicBezTo>
                  <a:pt x="5016500" y="6311900"/>
                  <a:pt x="4940300" y="6464300"/>
                  <a:pt x="4838700" y="6464300"/>
                </a:cubicBezTo>
                <a:cubicBezTo>
                  <a:pt x="4749800" y="6464300"/>
                  <a:pt x="4660900" y="6540500"/>
                  <a:pt x="4660900" y="6642100"/>
                </a:cubicBezTo>
                <a:cubicBezTo>
                  <a:pt x="4660900" y="6731000"/>
                  <a:pt x="4584700" y="6819900"/>
                  <a:pt x="4483100" y="6819900"/>
                </a:cubicBezTo>
                <a:cubicBezTo>
                  <a:pt x="4381500" y="6819900"/>
                  <a:pt x="4305300" y="6896100"/>
                  <a:pt x="4305300" y="6997700"/>
                </a:cubicBezTo>
                <a:cubicBezTo>
                  <a:pt x="4305300" y="7099300"/>
                  <a:pt x="3987800" y="7175500"/>
                  <a:pt x="3594100" y="7175500"/>
                </a:cubicBezTo>
                <a:close/>
                <a:moveTo>
                  <a:pt x="469900" y="71755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29" name="Freeform 3729"/>
          <p:cNvSpPr/>
          <p:nvPr/>
        </p:nvSpPr>
        <p:spPr>
          <a:xfrm rot="0" flipH="0" flipV="0">
            <a:off x="26304362" y="20946021"/>
            <a:ext cx="73729" cy="61315"/>
          </a:xfrm>
          <a:custGeom>
            <a:pathLst>
              <a:path w="8674100" h="7213600">
                <a:moveTo>
                  <a:pt x="2806700" y="0"/>
                </a:moveTo>
                <a:lnTo>
                  <a:pt x="6870700" y="0"/>
                </a:lnTo>
                <a:cubicBezTo>
                  <a:pt x="7937500" y="0"/>
                  <a:pt x="8128000" y="88900"/>
                  <a:pt x="8420100" y="749300"/>
                </a:cubicBezTo>
                <a:cubicBezTo>
                  <a:pt x="8674100" y="1308100"/>
                  <a:pt x="8648700" y="1981200"/>
                  <a:pt x="8343900" y="3111500"/>
                </a:cubicBezTo>
                <a:lnTo>
                  <a:pt x="7823200" y="5041900"/>
                </a:lnTo>
                <a:cubicBezTo>
                  <a:pt x="7416800" y="6565900"/>
                  <a:pt x="7073900" y="7162800"/>
                  <a:pt x="6629400" y="7162800"/>
                </a:cubicBezTo>
                <a:cubicBezTo>
                  <a:pt x="6261100" y="7162800"/>
                  <a:pt x="6096000" y="6781800"/>
                  <a:pt x="6096000" y="5905500"/>
                </a:cubicBezTo>
                <a:cubicBezTo>
                  <a:pt x="6096000" y="5422900"/>
                  <a:pt x="6172200" y="5016500"/>
                  <a:pt x="6273800" y="5016500"/>
                </a:cubicBezTo>
                <a:cubicBezTo>
                  <a:pt x="6426200" y="5016500"/>
                  <a:pt x="6629400" y="4254500"/>
                  <a:pt x="6629400" y="3721100"/>
                </a:cubicBezTo>
                <a:cubicBezTo>
                  <a:pt x="6629400" y="3225800"/>
                  <a:pt x="6794500" y="2540000"/>
                  <a:pt x="6972300" y="2324100"/>
                </a:cubicBezTo>
                <a:cubicBezTo>
                  <a:pt x="7442200" y="1714500"/>
                  <a:pt x="6959600" y="1066800"/>
                  <a:pt x="6045200" y="1066800"/>
                </a:cubicBezTo>
                <a:cubicBezTo>
                  <a:pt x="5880100" y="1066800"/>
                  <a:pt x="5702300" y="1308100"/>
                  <a:pt x="5651500" y="1587500"/>
                </a:cubicBezTo>
                <a:cubicBezTo>
                  <a:pt x="5600700" y="1866900"/>
                  <a:pt x="5448300" y="2540000"/>
                  <a:pt x="5308600" y="3086100"/>
                </a:cubicBezTo>
                <a:lnTo>
                  <a:pt x="4559300" y="5829300"/>
                </a:lnTo>
                <a:cubicBezTo>
                  <a:pt x="4292600" y="6819900"/>
                  <a:pt x="4089400" y="7162800"/>
                  <a:pt x="3759200" y="7162800"/>
                </a:cubicBezTo>
                <a:cubicBezTo>
                  <a:pt x="3530600" y="7162800"/>
                  <a:pt x="2870200" y="6502400"/>
                  <a:pt x="2870200" y="6273800"/>
                </a:cubicBezTo>
                <a:cubicBezTo>
                  <a:pt x="2870200" y="6172200"/>
                  <a:pt x="2984500" y="5651500"/>
                  <a:pt x="3124200" y="5105400"/>
                </a:cubicBezTo>
                <a:lnTo>
                  <a:pt x="3632200" y="3136900"/>
                </a:lnTo>
                <a:cubicBezTo>
                  <a:pt x="3771900" y="2590800"/>
                  <a:pt x="3937000" y="2146300"/>
                  <a:pt x="4000500" y="2146300"/>
                </a:cubicBezTo>
                <a:cubicBezTo>
                  <a:pt x="4152900" y="2146300"/>
                  <a:pt x="4305300" y="1778000"/>
                  <a:pt x="4305300" y="1384300"/>
                </a:cubicBezTo>
                <a:cubicBezTo>
                  <a:pt x="4305300" y="1206500"/>
                  <a:pt x="3975100" y="1066800"/>
                  <a:pt x="3581400" y="1066800"/>
                </a:cubicBezTo>
                <a:cubicBezTo>
                  <a:pt x="2933700" y="1066800"/>
                  <a:pt x="2628900" y="1384300"/>
                  <a:pt x="2413000" y="2273300"/>
                </a:cubicBezTo>
                <a:cubicBezTo>
                  <a:pt x="2362200" y="2451100"/>
                  <a:pt x="2324100" y="2654300"/>
                  <a:pt x="2324100" y="2730500"/>
                </a:cubicBezTo>
                <a:cubicBezTo>
                  <a:pt x="2324100" y="2806700"/>
                  <a:pt x="2222500" y="3314700"/>
                  <a:pt x="2108200" y="3860800"/>
                </a:cubicBezTo>
                <a:lnTo>
                  <a:pt x="1663700" y="5816600"/>
                </a:lnTo>
                <a:cubicBezTo>
                  <a:pt x="1536700" y="6362700"/>
                  <a:pt x="1257300" y="6883400"/>
                  <a:pt x="1028700" y="6985000"/>
                </a:cubicBezTo>
                <a:cubicBezTo>
                  <a:pt x="533400" y="7213600"/>
                  <a:pt x="406400" y="7213600"/>
                  <a:pt x="177800" y="6985000"/>
                </a:cubicBezTo>
                <a:cubicBezTo>
                  <a:pt x="76200" y="6883400"/>
                  <a:pt x="0" y="6565900"/>
                  <a:pt x="0" y="6273800"/>
                </a:cubicBezTo>
                <a:cubicBezTo>
                  <a:pt x="0" y="5969000"/>
                  <a:pt x="114300" y="5295900"/>
                  <a:pt x="241300" y="4762500"/>
                </a:cubicBezTo>
                <a:lnTo>
                  <a:pt x="1104900" y="1409700"/>
                </a:lnTo>
                <a:cubicBezTo>
                  <a:pt x="1422400" y="139700"/>
                  <a:pt x="1600200" y="0"/>
                  <a:pt x="2806700" y="0"/>
                </a:cubicBezTo>
                <a:close/>
                <a:moveTo>
                  <a:pt x="7048500" y="7137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30" name="Freeform 3730"/>
          <p:cNvSpPr/>
          <p:nvPr/>
        </p:nvSpPr>
        <p:spPr>
          <a:xfrm rot="0" flipH="0" flipV="0">
            <a:off x="26383580" y="20945913"/>
            <a:ext cx="54946" cy="60991"/>
          </a:xfrm>
          <a:custGeom>
            <a:pathLst>
              <a:path w="6464300" h="7175500">
                <a:moveTo>
                  <a:pt x="2870200" y="0"/>
                </a:moveTo>
                <a:lnTo>
                  <a:pt x="5740400" y="0"/>
                </a:lnTo>
                <a:cubicBezTo>
                  <a:pt x="6248400" y="0"/>
                  <a:pt x="6464300" y="215900"/>
                  <a:pt x="6464300" y="723900"/>
                </a:cubicBezTo>
                <a:lnTo>
                  <a:pt x="6464300" y="901700"/>
                </a:lnTo>
                <a:cubicBezTo>
                  <a:pt x="6464300" y="1295400"/>
                  <a:pt x="6375400" y="1714500"/>
                  <a:pt x="6273800" y="1841500"/>
                </a:cubicBezTo>
                <a:cubicBezTo>
                  <a:pt x="6184900" y="1968500"/>
                  <a:pt x="6096000" y="2247900"/>
                  <a:pt x="6096000" y="2463800"/>
                </a:cubicBezTo>
                <a:cubicBezTo>
                  <a:pt x="6096000" y="2692400"/>
                  <a:pt x="6019800" y="2971800"/>
                  <a:pt x="5918200" y="3098800"/>
                </a:cubicBezTo>
                <a:cubicBezTo>
                  <a:pt x="5816600" y="3213100"/>
                  <a:pt x="5740400" y="3543300"/>
                  <a:pt x="5740400" y="3810000"/>
                </a:cubicBezTo>
                <a:cubicBezTo>
                  <a:pt x="5740400" y="4089400"/>
                  <a:pt x="5664200" y="4406900"/>
                  <a:pt x="5562600" y="4533900"/>
                </a:cubicBezTo>
                <a:cubicBezTo>
                  <a:pt x="5461000" y="4648200"/>
                  <a:pt x="5384800" y="4940300"/>
                  <a:pt x="5384800" y="5156200"/>
                </a:cubicBezTo>
                <a:cubicBezTo>
                  <a:pt x="5384800" y="5384800"/>
                  <a:pt x="5473700" y="5613400"/>
                  <a:pt x="5575300" y="5676900"/>
                </a:cubicBezTo>
                <a:cubicBezTo>
                  <a:pt x="5791200" y="5816600"/>
                  <a:pt x="5918200" y="6096000"/>
                  <a:pt x="5918200" y="6413500"/>
                </a:cubicBezTo>
                <a:cubicBezTo>
                  <a:pt x="5918200" y="6680200"/>
                  <a:pt x="5803900" y="6819900"/>
                  <a:pt x="5562600" y="6819900"/>
                </a:cubicBezTo>
                <a:cubicBezTo>
                  <a:pt x="5461000" y="6819900"/>
                  <a:pt x="5384800" y="6896100"/>
                  <a:pt x="5384800" y="6997700"/>
                </a:cubicBezTo>
                <a:cubicBezTo>
                  <a:pt x="5384800" y="7099300"/>
                  <a:pt x="5308600" y="7175500"/>
                  <a:pt x="5207000" y="7175500"/>
                </a:cubicBezTo>
                <a:cubicBezTo>
                  <a:pt x="5105400" y="7175500"/>
                  <a:pt x="4927600" y="7099300"/>
                  <a:pt x="4800600" y="6997700"/>
                </a:cubicBezTo>
                <a:cubicBezTo>
                  <a:pt x="4508500" y="6769100"/>
                  <a:pt x="3225800" y="6769100"/>
                  <a:pt x="3225800" y="6997700"/>
                </a:cubicBezTo>
                <a:cubicBezTo>
                  <a:pt x="3225800" y="7099300"/>
                  <a:pt x="2908300" y="7175500"/>
                  <a:pt x="2514600" y="7175500"/>
                </a:cubicBezTo>
                <a:lnTo>
                  <a:pt x="2159000" y="7175500"/>
                </a:lnTo>
                <a:cubicBezTo>
                  <a:pt x="1765300" y="7175500"/>
                  <a:pt x="1435100" y="7099300"/>
                  <a:pt x="1435100" y="6997700"/>
                </a:cubicBezTo>
                <a:cubicBezTo>
                  <a:pt x="1435100" y="6896100"/>
                  <a:pt x="1231900" y="6819900"/>
                  <a:pt x="990600" y="6819900"/>
                </a:cubicBezTo>
                <a:cubicBezTo>
                  <a:pt x="495300" y="6819900"/>
                  <a:pt x="406400" y="6756400"/>
                  <a:pt x="266700" y="6362700"/>
                </a:cubicBezTo>
                <a:cubicBezTo>
                  <a:pt x="215900" y="6223000"/>
                  <a:pt x="139700" y="6096000"/>
                  <a:pt x="88900" y="6096000"/>
                </a:cubicBezTo>
                <a:cubicBezTo>
                  <a:pt x="38100" y="6096000"/>
                  <a:pt x="0" y="5778500"/>
                  <a:pt x="0" y="5384800"/>
                </a:cubicBezTo>
                <a:lnTo>
                  <a:pt x="0" y="5207000"/>
                </a:lnTo>
                <a:cubicBezTo>
                  <a:pt x="0" y="4813300"/>
                  <a:pt x="88900" y="4381500"/>
                  <a:pt x="177800" y="4267200"/>
                </a:cubicBezTo>
                <a:cubicBezTo>
                  <a:pt x="279400" y="4140200"/>
                  <a:pt x="368300" y="3822700"/>
                  <a:pt x="368300" y="3543300"/>
                </a:cubicBezTo>
                <a:cubicBezTo>
                  <a:pt x="368300" y="3276600"/>
                  <a:pt x="444500" y="2946400"/>
                  <a:pt x="546100" y="2832100"/>
                </a:cubicBezTo>
                <a:cubicBezTo>
                  <a:pt x="635000" y="2705100"/>
                  <a:pt x="723900" y="2425700"/>
                  <a:pt x="723900" y="2197100"/>
                </a:cubicBezTo>
                <a:cubicBezTo>
                  <a:pt x="723900" y="1981200"/>
                  <a:pt x="812800" y="1701800"/>
                  <a:pt x="914400" y="1574800"/>
                </a:cubicBezTo>
                <a:cubicBezTo>
                  <a:pt x="1016000" y="1447800"/>
                  <a:pt x="1130300" y="1231900"/>
                  <a:pt x="1168400" y="1079500"/>
                </a:cubicBezTo>
                <a:cubicBezTo>
                  <a:pt x="1320800" y="457200"/>
                  <a:pt x="1384300" y="381000"/>
                  <a:pt x="1765300" y="292100"/>
                </a:cubicBezTo>
                <a:cubicBezTo>
                  <a:pt x="1981200" y="228600"/>
                  <a:pt x="2159000" y="152400"/>
                  <a:pt x="2159000" y="101600"/>
                </a:cubicBezTo>
                <a:cubicBezTo>
                  <a:pt x="2159000" y="50800"/>
                  <a:pt x="2476500" y="0"/>
                  <a:pt x="2870200" y="0"/>
                </a:cubicBezTo>
                <a:close/>
                <a:moveTo>
                  <a:pt x="7696200" y="7150100"/>
                </a:moveTo>
                <a:moveTo>
                  <a:pt x="4660900" y="1079500"/>
                </a:moveTo>
                <a:lnTo>
                  <a:pt x="3594100" y="1079500"/>
                </a:lnTo>
                <a:cubicBezTo>
                  <a:pt x="3390900" y="1079500"/>
                  <a:pt x="3225800" y="1155700"/>
                  <a:pt x="3225800" y="1257300"/>
                </a:cubicBezTo>
                <a:cubicBezTo>
                  <a:pt x="3225800" y="1358900"/>
                  <a:pt x="3073400" y="1435100"/>
                  <a:pt x="2870200" y="1435100"/>
                </a:cubicBezTo>
                <a:cubicBezTo>
                  <a:pt x="2679700" y="1435100"/>
                  <a:pt x="2514600" y="1511300"/>
                  <a:pt x="2514600" y="1600200"/>
                </a:cubicBezTo>
                <a:cubicBezTo>
                  <a:pt x="2514600" y="1689100"/>
                  <a:pt x="2438400" y="1803400"/>
                  <a:pt x="2336800" y="1866900"/>
                </a:cubicBezTo>
                <a:cubicBezTo>
                  <a:pt x="2235200" y="1930400"/>
                  <a:pt x="2159000" y="2120900"/>
                  <a:pt x="2159000" y="2286000"/>
                </a:cubicBezTo>
                <a:cubicBezTo>
                  <a:pt x="2159000" y="2463800"/>
                  <a:pt x="2070100" y="2705100"/>
                  <a:pt x="1981200" y="2832100"/>
                </a:cubicBezTo>
                <a:cubicBezTo>
                  <a:pt x="1879600" y="2946400"/>
                  <a:pt x="1803400" y="3213100"/>
                  <a:pt x="1803400" y="3416300"/>
                </a:cubicBezTo>
                <a:lnTo>
                  <a:pt x="1803400" y="3683000"/>
                </a:lnTo>
                <a:cubicBezTo>
                  <a:pt x="1803400" y="3873500"/>
                  <a:pt x="1714500" y="4140200"/>
                  <a:pt x="1612900" y="4267200"/>
                </a:cubicBezTo>
                <a:cubicBezTo>
                  <a:pt x="1524000" y="4381500"/>
                  <a:pt x="1435100" y="4648200"/>
                  <a:pt x="1435100" y="4838700"/>
                </a:cubicBezTo>
                <a:lnTo>
                  <a:pt x="1435100" y="4940300"/>
                </a:lnTo>
                <a:cubicBezTo>
                  <a:pt x="1435100" y="5130800"/>
                  <a:pt x="1473200" y="5397500"/>
                  <a:pt x="1524000" y="5511800"/>
                </a:cubicBezTo>
                <a:cubicBezTo>
                  <a:pt x="1574800" y="5638800"/>
                  <a:pt x="1778000" y="5740400"/>
                  <a:pt x="1981200" y="5740400"/>
                </a:cubicBezTo>
                <a:lnTo>
                  <a:pt x="2692400" y="5740400"/>
                </a:lnTo>
                <a:cubicBezTo>
                  <a:pt x="2895600" y="5740400"/>
                  <a:pt x="3048000" y="5702300"/>
                  <a:pt x="3048000" y="5651500"/>
                </a:cubicBezTo>
                <a:cubicBezTo>
                  <a:pt x="3048000" y="5613400"/>
                  <a:pt x="3175000" y="5524500"/>
                  <a:pt x="3327400" y="5473700"/>
                </a:cubicBezTo>
                <a:cubicBezTo>
                  <a:pt x="3644900" y="5359400"/>
                  <a:pt x="3771900" y="5245100"/>
                  <a:pt x="4000500" y="4851400"/>
                </a:cubicBezTo>
                <a:lnTo>
                  <a:pt x="4140200" y="4597400"/>
                </a:lnTo>
                <a:cubicBezTo>
                  <a:pt x="4229100" y="4432300"/>
                  <a:pt x="4305300" y="4140200"/>
                  <a:pt x="4305300" y="3949700"/>
                </a:cubicBezTo>
                <a:lnTo>
                  <a:pt x="4305300" y="3683000"/>
                </a:lnTo>
                <a:cubicBezTo>
                  <a:pt x="4305300" y="3479800"/>
                  <a:pt x="4394200" y="3213100"/>
                  <a:pt x="4483100" y="3098800"/>
                </a:cubicBezTo>
                <a:cubicBezTo>
                  <a:pt x="4584700" y="2971800"/>
                  <a:pt x="4660900" y="2705100"/>
                  <a:pt x="4660900" y="2514600"/>
                </a:cubicBezTo>
                <a:lnTo>
                  <a:pt x="4660900" y="2425700"/>
                </a:lnTo>
                <a:cubicBezTo>
                  <a:pt x="4660900" y="2222500"/>
                  <a:pt x="4749800" y="1968500"/>
                  <a:pt x="4851400" y="1841500"/>
                </a:cubicBezTo>
                <a:cubicBezTo>
                  <a:pt x="4940300" y="1714500"/>
                  <a:pt x="5029200" y="1498600"/>
                  <a:pt x="5029200" y="1346200"/>
                </a:cubicBezTo>
                <a:cubicBezTo>
                  <a:pt x="5029200" y="1206500"/>
                  <a:pt x="4864100" y="1079500"/>
                  <a:pt x="4660900" y="1079500"/>
                </a:cubicBezTo>
                <a:close/>
                <a:moveTo>
                  <a:pt x="6616700" y="7150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31" name="Freeform 3731"/>
          <p:cNvSpPr/>
          <p:nvPr/>
        </p:nvSpPr>
        <p:spPr>
          <a:xfrm rot="0" flipH="0" flipV="0">
            <a:off x="26499417" y="20945697"/>
            <a:ext cx="54838" cy="60991"/>
          </a:xfrm>
          <a:custGeom>
            <a:pathLst>
              <a:path w="6451600" h="7175500">
                <a:moveTo>
                  <a:pt x="2819400" y="0"/>
                </a:moveTo>
                <a:lnTo>
                  <a:pt x="4724400" y="0"/>
                </a:lnTo>
                <a:cubicBezTo>
                  <a:pt x="6007100" y="0"/>
                  <a:pt x="6451600" y="457200"/>
                  <a:pt x="6451600" y="1739900"/>
                </a:cubicBezTo>
                <a:lnTo>
                  <a:pt x="6451600" y="2209800"/>
                </a:lnTo>
                <a:cubicBezTo>
                  <a:pt x="6451600" y="2768600"/>
                  <a:pt x="6337300" y="3657600"/>
                  <a:pt x="6184900" y="4191000"/>
                </a:cubicBezTo>
                <a:lnTo>
                  <a:pt x="5715000" y="5791200"/>
                </a:lnTo>
                <a:cubicBezTo>
                  <a:pt x="5410200" y="6883400"/>
                  <a:pt x="5181600" y="7175500"/>
                  <a:pt x="4660900" y="7175500"/>
                </a:cubicBezTo>
                <a:cubicBezTo>
                  <a:pt x="4165600" y="7175500"/>
                  <a:pt x="3949700" y="6908800"/>
                  <a:pt x="3949700" y="6273800"/>
                </a:cubicBezTo>
                <a:cubicBezTo>
                  <a:pt x="3949700" y="5981700"/>
                  <a:pt x="4038600" y="5295900"/>
                  <a:pt x="4152900" y="4737100"/>
                </a:cubicBezTo>
                <a:lnTo>
                  <a:pt x="4318000" y="3873500"/>
                </a:lnTo>
                <a:cubicBezTo>
                  <a:pt x="4432300" y="3327400"/>
                  <a:pt x="4635500" y="2870200"/>
                  <a:pt x="4775200" y="2870200"/>
                </a:cubicBezTo>
                <a:cubicBezTo>
                  <a:pt x="5054600" y="2870200"/>
                  <a:pt x="5118100" y="1536700"/>
                  <a:pt x="4838700" y="1257300"/>
                </a:cubicBezTo>
                <a:cubicBezTo>
                  <a:pt x="4749800" y="1155700"/>
                  <a:pt x="4267200" y="1079500"/>
                  <a:pt x="3771900" y="1079500"/>
                </a:cubicBezTo>
                <a:cubicBezTo>
                  <a:pt x="3276600" y="1079500"/>
                  <a:pt x="2794000" y="1460500"/>
                  <a:pt x="2705100" y="1930400"/>
                </a:cubicBezTo>
                <a:cubicBezTo>
                  <a:pt x="2603500" y="2400300"/>
                  <a:pt x="2425700" y="3225800"/>
                  <a:pt x="2286000" y="3759200"/>
                </a:cubicBezTo>
                <a:lnTo>
                  <a:pt x="1752600" y="5778500"/>
                </a:lnTo>
                <a:cubicBezTo>
                  <a:pt x="1473200" y="6870700"/>
                  <a:pt x="1244600" y="7175500"/>
                  <a:pt x="723900" y="7175500"/>
                </a:cubicBezTo>
                <a:cubicBezTo>
                  <a:pt x="190500" y="7175500"/>
                  <a:pt x="0" y="6896100"/>
                  <a:pt x="0" y="6096000"/>
                </a:cubicBezTo>
                <a:cubicBezTo>
                  <a:pt x="0" y="5702300"/>
                  <a:pt x="127000" y="4940300"/>
                  <a:pt x="266700" y="4406900"/>
                </a:cubicBezTo>
                <a:lnTo>
                  <a:pt x="1104900" y="1397000"/>
                </a:lnTo>
                <a:cubicBezTo>
                  <a:pt x="1460500" y="127000"/>
                  <a:pt x="1600200" y="0"/>
                  <a:pt x="2819400" y="0"/>
                </a:cubicBezTo>
                <a:close/>
                <a:moveTo>
                  <a:pt x="6819900" y="71755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32" name="Freeform 3732"/>
          <p:cNvSpPr/>
          <p:nvPr/>
        </p:nvSpPr>
        <p:spPr>
          <a:xfrm rot="0" flipH="0" flipV="0">
            <a:off x="26562711" y="20946452"/>
            <a:ext cx="52355" cy="60991"/>
          </a:xfrm>
          <a:custGeom>
            <a:pathLst>
              <a:path w="6159500" h="7175500">
                <a:moveTo>
                  <a:pt x="5143500" y="3949700"/>
                </a:moveTo>
                <a:lnTo>
                  <a:pt x="2133600" y="3949700"/>
                </a:lnTo>
                <a:cubicBezTo>
                  <a:pt x="1536700" y="3949700"/>
                  <a:pt x="1473200" y="3987800"/>
                  <a:pt x="1346200" y="4521200"/>
                </a:cubicBezTo>
                <a:cubicBezTo>
                  <a:pt x="1219200" y="5105400"/>
                  <a:pt x="1231900" y="5168900"/>
                  <a:pt x="1524000" y="5473700"/>
                </a:cubicBezTo>
                <a:cubicBezTo>
                  <a:pt x="1676400" y="5613400"/>
                  <a:pt x="2032000" y="5740400"/>
                  <a:pt x="2311400" y="5740400"/>
                </a:cubicBezTo>
                <a:lnTo>
                  <a:pt x="4152900" y="5740400"/>
                </a:lnTo>
                <a:cubicBezTo>
                  <a:pt x="4610100" y="5740400"/>
                  <a:pt x="4851400" y="5930900"/>
                  <a:pt x="4851400" y="6324600"/>
                </a:cubicBezTo>
                <a:cubicBezTo>
                  <a:pt x="4851400" y="6807200"/>
                  <a:pt x="4292600" y="7175500"/>
                  <a:pt x="3556000" y="7175500"/>
                </a:cubicBezTo>
                <a:lnTo>
                  <a:pt x="2133600" y="7175500"/>
                </a:lnTo>
                <a:cubicBezTo>
                  <a:pt x="1854200" y="7175500"/>
                  <a:pt x="1409700" y="7073900"/>
                  <a:pt x="1168400" y="6959600"/>
                </a:cubicBezTo>
                <a:lnTo>
                  <a:pt x="660400" y="6731000"/>
                </a:lnTo>
                <a:cubicBezTo>
                  <a:pt x="139700" y="6489700"/>
                  <a:pt x="0" y="6223000"/>
                  <a:pt x="0" y="5499100"/>
                </a:cubicBezTo>
                <a:lnTo>
                  <a:pt x="0" y="4635500"/>
                </a:lnTo>
                <a:cubicBezTo>
                  <a:pt x="0" y="4356100"/>
                  <a:pt x="63500" y="3911600"/>
                  <a:pt x="139700" y="3644900"/>
                </a:cubicBezTo>
                <a:lnTo>
                  <a:pt x="546100" y="2159000"/>
                </a:lnTo>
                <a:cubicBezTo>
                  <a:pt x="622300" y="1905000"/>
                  <a:pt x="787400" y="1498600"/>
                  <a:pt x="927100" y="1282700"/>
                </a:cubicBezTo>
                <a:lnTo>
                  <a:pt x="1092200" y="1016000"/>
                </a:lnTo>
                <a:cubicBezTo>
                  <a:pt x="1447800" y="431800"/>
                  <a:pt x="2159000" y="0"/>
                  <a:pt x="2755900" y="0"/>
                </a:cubicBezTo>
                <a:lnTo>
                  <a:pt x="4521200" y="0"/>
                </a:lnTo>
                <a:cubicBezTo>
                  <a:pt x="4800600" y="0"/>
                  <a:pt x="5194300" y="152400"/>
                  <a:pt x="5397500" y="342900"/>
                </a:cubicBezTo>
                <a:lnTo>
                  <a:pt x="5537200" y="469900"/>
                </a:lnTo>
                <a:cubicBezTo>
                  <a:pt x="6019800" y="927100"/>
                  <a:pt x="6159500" y="1485900"/>
                  <a:pt x="5994400" y="2286000"/>
                </a:cubicBezTo>
                <a:lnTo>
                  <a:pt x="5753100" y="3441700"/>
                </a:lnTo>
                <a:cubicBezTo>
                  <a:pt x="5664200" y="3911600"/>
                  <a:pt x="5626100" y="3949700"/>
                  <a:pt x="5143500" y="3949700"/>
                </a:cubicBezTo>
                <a:close/>
                <a:moveTo>
                  <a:pt x="3568700" y="7086600"/>
                </a:moveTo>
                <a:moveTo>
                  <a:pt x="2667000" y="2870200"/>
                </a:moveTo>
                <a:lnTo>
                  <a:pt x="3530600" y="2870200"/>
                </a:lnTo>
                <a:cubicBezTo>
                  <a:pt x="4203700" y="2870200"/>
                  <a:pt x="4559300" y="2717800"/>
                  <a:pt x="4622800" y="2400300"/>
                </a:cubicBezTo>
                <a:cubicBezTo>
                  <a:pt x="4737100" y="1790700"/>
                  <a:pt x="4572000" y="1422400"/>
                  <a:pt x="4114800" y="1219200"/>
                </a:cubicBezTo>
                <a:cubicBezTo>
                  <a:pt x="3733800" y="1054100"/>
                  <a:pt x="3733800" y="1054100"/>
                  <a:pt x="3149600" y="1231900"/>
                </a:cubicBezTo>
                <a:lnTo>
                  <a:pt x="3022600" y="1270000"/>
                </a:lnTo>
                <a:cubicBezTo>
                  <a:pt x="2743200" y="1358900"/>
                  <a:pt x="2387600" y="1638300"/>
                  <a:pt x="2247900" y="1879600"/>
                </a:cubicBezTo>
                <a:lnTo>
                  <a:pt x="2235200" y="1892300"/>
                </a:lnTo>
                <a:cubicBezTo>
                  <a:pt x="1968500" y="2349500"/>
                  <a:pt x="1917700" y="2628900"/>
                  <a:pt x="2070100" y="2781300"/>
                </a:cubicBezTo>
                <a:cubicBezTo>
                  <a:pt x="2120900" y="2832100"/>
                  <a:pt x="2387600" y="2870200"/>
                  <a:pt x="2667000" y="2870200"/>
                </a:cubicBezTo>
                <a:close/>
                <a:moveTo>
                  <a:pt x="4648200" y="7086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33" name="Freeform 3733"/>
          <p:cNvSpPr/>
          <p:nvPr/>
        </p:nvSpPr>
        <p:spPr>
          <a:xfrm rot="0" flipH="0" flipV="0">
            <a:off x="26612078" y="20946344"/>
            <a:ext cx="60991" cy="83985"/>
          </a:xfrm>
          <a:custGeom>
            <a:pathLst>
              <a:path w="7175500" h="9880600">
                <a:moveTo>
                  <a:pt x="3225800" y="0"/>
                </a:moveTo>
                <a:lnTo>
                  <a:pt x="5740400" y="0"/>
                </a:lnTo>
                <a:cubicBezTo>
                  <a:pt x="6654800" y="0"/>
                  <a:pt x="7175500" y="520700"/>
                  <a:pt x="7175500" y="1422400"/>
                </a:cubicBezTo>
                <a:lnTo>
                  <a:pt x="7175500" y="2146300"/>
                </a:lnTo>
                <a:cubicBezTo>
                  <a:pt x="7175500" y="2540000"/>
                  <a:pt x="7124700" y="2959100"/>
                  <a:pt x="7073900" y="3086100"/>
                </a:cubicBezTo>
                <a:cubicBezTo>
                  <a:pt x="6845300" y="3606800"/>
                  <a:pt x="6629400" y="4419600"/>
                  <a:pt x="6591300" y="4914900"/>
                </a:cubicBezTo>
                <a:cubicBezTo>
                  <a:pt x="6565900" y="5219700"/>
                  <a:pt x="6324600" y="5689600"/>
                  <a:pt x="6045200" y="5969000"/>
                </a:cubicBezTo>
                <a:lnTo>
                  <a:pt x="5702300" y="6299200"/>
                </a:lnTo>
                <a:cubicBezTo>
                  <a:pt x="5422900" y="6578600"/>
                  <a:pt x="5003800" y="6807200"/>
                  <a:pt x="4749800" y="6807200"/>
                </a:cubicBezTo>
                <a:cubicBezTo>
                  <a:pt x="4508500" y="6807200"/>
                  <a:pt x="4254500" y="6883400"/>
                  <a:pt x="4191000" y="6985000"/>
                </a:cubicBezTo>
                <a:cubicBezTo>
                  <a:pt x="4127500" y="7086600"/>
                  <a:pt x="3759200" y="7162800"/>
                  <a:pt x="3365500" y="7162800"/>
                </a:cubicBezTo>
                <a:lnTo>
                  <a:pt x="2514600" y="7162800"/>
                </a:lnTo>
                <a:cubicBezTo>
                  <a:pt x="2120900" y="7162800"/>
                  <a:pt x="1790700" y="7366000"/>
                  <a:pt x="1790700" y="7620000"/>
                </a:cubicBezTo>
                <a:cubicBezTo>
                  <a:pt x="1790700" y="7861300"/>
                  <a:pt x="1714500" y="8115300"/>
                  <a:pt x="1612900" y="8178800"/>
                </a:cubicBezTo>
                <a:cubicBezTo>
                  <a:pt x="1511300" y="8229600"/>
                  <a:pt x="1435100" y="8559800"/>
                  <a:pt x="1435100" y="8890000"/>
                </a:cubicBezTo>
                <a:cubicBezTo>
                  <a:pt x="1435100" y="9220200"/>
                  <a:pt x="1257300" y="9575800"/>
                  <a:pt x="1028700" y="9677400"/>
                </a:cubicBezTo>
                <a:cubicBezTo>
                  <a:pt x="584200" y="9880600"/>
                  <a:pt x="584200" y="9880600"/>
                  <a:pt x="266700" y="9702800"/>
                </a:cubicBezTo>
                <a:cubicBezTo>
                  <a:pt x="127000" y="9626600"/>
                  <a:pt x="0" y="9258300"/>
                  <a:pt x="0" y="8902700"/>
                </a:cubicBezTo>
                <a:cubicBezTo>
                  <a:pt x="0" y="8534400"/>
                  <a:pt x="76200" y="8191500"/>
                  <a:pt x="177800" y="8128000"/>
                </a:cubicBezTo>
                <a:cubicBezTo>
                  <a:pt x="279400" y="8064500"/>
                  <a:pt x="355600" y="7785100"/>
                  <a:pt x="355600" y="7505700"/>
                </a:cubicBezTo>
                <a:cubicBezTo>
                  <a:pt x="355600" y="7213600"/>
                  <a:pt x="444500" y="6934200"/>
                  <a:pt x="533400" y="6870700"/>
                </a:cubicBezTo>
                <a:cubicBezTo>
                  <a:pt x="635000" y="6819900"/>
                  <a:pt x="711200" y="6527800"/>
                  <a:pt x="711200" y="6248400"/>
                </a:cubicBezTo>
                <a:cubicBezTo>
                  <a:pt x="711200" y="5969000"/>
                  <a:pt x="800100" y="5626100"/>
                  <a:pt x="901700" y="5511800"/>
                </a:cubicBezTo>
                <a:cubicBezTo>
                  <a:pt x="990600" y="5384800"/>
                  <a:pt x="1079500" y="5067300"/>
                  <a:pt x="1079500" y="4787900"/>
                </a:cubicBezTo>
                <a:cubicBezTo>
                  <a:pt x="1079500" y="4521200"/>
                  <a:pt x="1155700" y="4241800"/>
                  <a:pt x="1257300" y="4191000"/>
                </a:cubicBezTo>
                <a:cubicBezTo>
                  <a:pt x="1358900" y="4127500"/>
                  <a:pt x="1435100" y="3797300"/>
                  <a:pt x="1435100" y="3467100"/>
                </a:cubicBezTo>
                <a:cubicBezTo>
                  <a:pt x="1435100" y="3136900"/>
                  <a:pt x="1511300" y="2806700"/>
                  <a:pt x="1612900" y="2755900"/>
                </a:cubicBezTo>
                <a:cubicBezTo>
                  <a:pt x="1714500" y="2692400"/>
                  <a:pt x="1790700" y="2413000"/>
                  <a:pt x="1790700" y="2120900"/>
                </a:cubicBezTo>
                <a:cubicBezTo>
                  <a:pt x="1790700" y="1841500"/>
                  <a:pt x="1879600" y="1562100"/>
                  <a:pt x="1968500" y="1498600"/>
                </a:cubicBezTo>
                <a:cubicBezTo>
                  <a:pt x="2070100" y="1435100"/>
                  <a:pt x="2146300" y="1155700"/>
                  <a:pt x="2146300" y="863600"/>
                </a:cubicBezTo>
                <a:cubicBezTo>
                  <a:pt x="2146300" y="177800"/>
                  <a:pt x="2374900" y="0"/>
                  <a:pt x="3225800" y="0"/>
                </a:cubicBezTo>
                <a:close/>
                <a:moveTo>
                  <a:pt x="6769100" y="7099300"/>
                </a:moveTo>
                <a:moveTo>
                  <a:pt x="5016500" y="1066800"/>
                </a:moveTo>
                <a:lnTo>
                  <a:pt x="3886200" y="1066800"/>
                </a:lnTo>
                <a:cubicBezTo>
                  <a:pt x="3695700" y="1066800"/>
                  <a:pt x="3467100" y="1219200"/>
                  <a:pt x="3390900" y="1397000"/>
                </a:cubicBezTo>
                <a:lnTo>
                  <a:pt x="3365500" y="1460500"/>
                </a:lnTo>
                <a:cubicBezTo>
                  <a:pt x="3289300" y="1638300"/>
                  <a:pt x="3225800" y="1943100"/>
                  <a:pt x="3225800" y="2146300"/>
                </a:cubicBezTo>
                <a:lnTo>
                  <a:pt x="3225800" y="2324100"/>
                </a:lnTo>
                <a:cubicBezTo>
                  <a:pt x="3225800" y="2527300"/>
                  <a:pt x="3175000" y="2743200"/>
                  <a:pt x="3111500" y="2806700"/>
                </a:cubicBezTo>
                <a:cubicBezTo>
                  <a:pt x="3035300" y="2870200"/>
                  <a:pt x="2971800" y="3073400"/>
                  <a:pt x="2946400" y="3263900"/>
                </a:cubicBezTo>
                <a:lnTo>
                  <a:pt x="2908300" y="3733800"/>
                </a:lnTo>
                <a:cubicBezTo>
                  <a:pt x="2882900" y="3924300"/>
                  <a:pt x="2794000" y="4127500"/>
                  <a:pt x="2692400" y="4191000"/>
                </a:cubicBezTo>
                <a:cubicBezTo>
                  <a:pt x="2590800" y="4241800"/>
                  <a:pt x="2514600" y="4457700"/>
                  <a:pt x="2514600" y="4660900"/>
                </a:cubicBezTo>
                <a:lnTo>
                  <a:pt x="2514600" y="5372100"/>
                </a:lnTo>
                <a:cubicBezTo>
                  <a:pt x="2514600" y="5702300"/>
                  <a:pt x="2540000" y="5727700"/>
                  <a:pt x="2870200" y="5727700"/>
                </a:cubicBezTo>
                <a:lnTo>
                  <a:pt x="3949700" y="5727700"/>
                </a:lnTo>
                <a:cubicBezTo>
                  <a:pt x="4140200" y="5727700"/>
                  <a:pt x="4305300" y="5651500"/>
                  <a:pt x="4305300" y="5549900"/>
                </a:cubicBezTo>
                <a:cubicBezTo>
                  <a:pt x="4305300" y="5448300"/>
                  <a:pt x="4419600" y="5372100"/>
                  <a:pt x="4572000" y="5372100"/>
                </a:cubicBezTo>
                <a:cubicBezTo>
                  <a:pt x="4914900" y="5372100"/>
                  <a:pt x="5067300" y="5219700"/>
                  <a:pt x="5143500" y="4813300"/>
                </a:cubicBezTo>
                <a:lnTo>
                  <a:pt x="5143500" y="4800600"/>
                </a:lnTo>
                <a:cubicBezTo>
                  <a:pt x="5168900" y="4622800"/>
                  <a:pt x="5194300" y="4457700"/>
                  <a:pt x="5194300" y="4432300"/>
                </a:cubicBezTo>
                <a:cubicBezTo>
                  <a:pt x="5194300" y="4406900"/>
                  <a:pt x="5245100" y="4216400"/>
                  <a:pt x="5308600" y="4013200"/>
                </a:cubicBezTo>
                <a:lnTo>
                  <a:pt x="5461000" y="3505200"/>
                </a:lnTo>
                <a:cubicBezTo>
                  <a:pt x="5524500" y="3302000"/>
                  <a:pt x="5588000" y="2984500"/>
                  <a:pt x="5600700" y="2794000"/>
                </a:cubicBezTo>
                <a:lnTo>
                  <a:pt x="5702300" y="1765300"/>
                </a:lnTo>
                <a:cubicBezTo>
                  <a:pt x="5727700" y="1574800"/>
                  <a:pt x="5651500" y="1346200"/>
                  <a:pt x="5562600" y="1244600"/>
                </a:cubicBezTo>
                <a:cubicBezTo>
                  <a:pt x="5461000" y="1155700"/>
                  <a:pt x="5219700" y="1066800"/>
                  <a:pt x="5016500" y="1066800"/>
                </a:cubicBezTo>
                <a:close/>
                <a:moveTo>
                  <a:pt x="5702300" y="70993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34" name="Freeform 3734"/>
          <p:cNvSpPr/>
          <p:nvPr/>
        </p:nvSpPr>
        <p:spPr>
          <a:xfrm rot="0" flipH="0" flipV="0">
            <a:off x="26681200" y="20946452"/>
            <a:ext cx="52355" cy="60991"/>
          </a:xfrm>
          <a:custGeom>
            <a:pathLst>
              <a:path w="6159500" h="7175500">
                <a:moveTo>
                  <a:pt x="5143500" y="3949700"/>
                </a:moveTo>
                <a:lnTo>
                  <a:pt x="2133600" y="3949700"/>
                </a:lnTo>
                <a:cubicBezTo>
                  <a:pt x="1536700" y="3949700"/>
                  <a:pt x="1473200" y="3987800"/>
                  <a:pt x="1346200" y="4521200"/>
                </a:cubicBezTo>
                <a:cubicBezTo>
                  <a:pt x="1219200" y="5105400"/>
                  <a:pt x="1231900" y="5168900"/>
                  <a:pt x="1524000" y="5473700"/>
                </a:cubicBezTo>
                <a:cubicBezTo>
                  <a:pt x="1676400" y="5613400"/>
                  <a:pt x="2032000" y="5740400"/>
                  <a:pt x="2311400" y="5740400"/>
                </a:cubicBezTo>
                <a:lnTo>
                  <a:pt x="4152900" y="5740400"/>
                </a:lnTo>
                <a:cubicBezTo>
                  <a:pt x="4610100" y="5740400"/>
                  <a:pt x="4851400" y="5930900"/>
                  <a:pt x="4851400" y="6324600"/>
                </a:cubicBezTo>
                <a:cubicBezTo>
                  <a:pt x="4851400" y="6807200"/>
                  <a:pt x="4292600" y="7175500"/>
                  <a:pt x="3556000" y="7175500"/>
                </a:cubicBezTo>
                <a:lnTo>
                  <a:pt x="2133600" y="7175500"/>
                </a:lnTo>
                <a:cubicBezTo>
                  <a:pt x="1854200" y="7175500"/>
                  <a:pt x="1409700" y="7073900"/>
                  <a:pt x="1168400" y="6959600"/>
                </a:cubicBezTo>
                <a:lnTo>
                  <a:pt x="660400" y="6731000"/>
                </a:lnTo>
                <a:cubicBezTo>
                  <a:pt x="139700" y="6489700"/>
                  <a:pt x="0" y="6223000"/>
                  <a:pt x="0" y="5499100"/>
                </a:cubicBezTo>
                <a:lnTo>
                  <a:pt x="0" y="4635500"/>
                </a:lnTo>
                <a:cubicBezTo>
                  <a:pt x="0" y="4356100"/>
                  <a:pt x="63500" y="3911600"/>
                  <a:pt x="139700" y="3644900"/>
                </a:cubicBezTo>
                <a:lnTo>
                  <a:pt x="546100" y="2159000"/>
                </a:lnTo>
                <a:cubicBezTo>
                  <a:pt x="622300" y="1905000"/>
                  <a:pt x="787400" y="1498600"/>
                  <a:pt x="927100" y="1282700"/>
                </a:cubicBezTo>
                <a:lnTo>
                  <a:pt x="1092200" y="1016000"/>
                </a:lnTo>
                <a:cubicBezTo>
                  <a:pt x="1447800" y="431800"/>
                  <a:pt x="2159000" y="0"/>
                  <a:pt x="2755900" y="0"/>
                </a:cubicBezTo>
                <a:lnTo>
                  <a:pt x="4521200" y="0"/>
                </a:lnTo>
                <a:cubicBezTo>
                  <a:pt x="4800600" y="0"/>
                  <a:pt x="5194300" y="152400"/>
                  <a:pt x="5397500" y="342900"/>
                </a:cubicBezTo>
                <a:lnTo>
                  <a:pt x="5537200" y="469900"/>
                </a:lnTo>
                <a:cubicBezTo>
                  <a:pt x="6019800" y="927100"/>
                  <a:pt x="6159500" y="1485900"/>
                  <a:pt x="5994400" y="2286000"/>
                </a:cubicBezTo>
                <a:lnTo>
                  <a:pt x="5753100" y="3441700"/>
                </a:lnTo>
                <a:cubicBezTo>
                  <a:pt x="5664200" y="3911600"/>
                  <a:pt x="5626100" y="3949700"/>
                  <a:pt x="5143500" y="3949700"/>
                </a:cubicBezTo>
                <a:close/>
                <a:moveTo>
                  <a:pt x="3568700" y="7086600"/>
                </a:moveTo>
                <a:moveTo>
                  <a:pt x="2667000" y="2870200"/>
                </a:moveTo>
                <a:lnTo>
                  <a:pt x="3530600" y="2870200"/>
                </a:lnTo>
                <a:cubicBezTo>
                  <a:pt x="4203700" y="2870200"/>
                  <a:pt x="4559300" y="2717800"/>
                  <a:pt x="4622800" y="2400300"/>
                </a:cubicBezTo>
                <a:cubicBezTo>
                  <a:pt x="4737100" y="1790700"/>
                  <a:pt x="4572000" y="1422400"/>
                  <a:pt x="4114800" y="1219200"/>
                </a:cubicBezTo>
                <a:cubicBezTo>
                  <a:pt x="3733800" y="1054100"/>
                  <a:pt x="3733800" y="1054100"/>
                  <a:pt x="3149600" y="1231900"/>
                </a:cubicBezTo>
                <a:lnTo>
                  <a:pt x="3022600" y="1270000"/>
                </a:lnTo>
                <a:cubicBezTo>
                  <a:pt x="2743200" y="1358900"/>
                  <a:pt x="2387600" y="1638300"/>
                  <a:pt x="2247900" y="1879600"/>
                </a:cubicBezTo>
                <a:lnTo>
                  <a:pt x="2235200" y="1892300"/>
                </a:lnTo>
                <a:cubicBezTo>
                  <a:pt x="1968500" y="2349500"/>
                  <a:pt x="1917700" y="2628900"/>
                  <a:pt x="2070100" y="2781300"/>
                </a:cubicBezTo>
                <a:cubicBezTo>
                  <a:pt x="2120900" y="2832100"/>
                  <a:pt x="2387600" y="2870200"/>
                  <a:pt x="2667000" y="2870200"/>
                </a:cubicBezTo>
                <a:close/>
                <a:moveTo>
                  <a:pt x="4648200" y="7086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35" name="Freeform 3735"/>
          <p:cNvSpPr/>
          <p:nvPr/>
        </p:nvSpPr>
        <p:spPr>
          <a:xfrm rot="0" flipH="0" flipV="0">
            <a:off x="26730567" y="20946344"/>
            <a:ext cx="60991" cy="83985"/>
          </a:xfrm>
          <a:custGeom>
            <a:pathLst>
              <a:path w="7175500" h="9880600">
                <a:moveTo>
                  <a:pt x="3225800" y="0"/>
                </a:moveTo>
                <a:lnTo>
                  <a:pt x="5740400" y="0"/>
                </a:lnTo>
                <a:cubicBezTo>
                  <a:pt x="6654800" y="0"/>
                  <a:pt x="7175500" y="520700"/>
                  <a:pt x="7175500" y="1422400"/>
                </a:cubicBezTo>
                <a:lnTo>
                  <a:pt x="7175500" y="2146300"/>
                </a:lnTo>
                <a:cubicBezTo>
                  <a:pt x="7175500" y="2540000"/>
                  <a:pt x="7124700" y="2959100"/>
                  <a:pt x="7073900" y="3086100"/>
                </a:cubicBezTo>
                <a:cubicBezTo>
                  <a:pt x="6845300" y="3606800"/>
                  <a:pt x="6629400" y="4419600"/>
                  <a:pt x="6591300" y="4914900"/>
                </a:cubicBezTo>
                <a:cubicBezTo>
                  <a:pt x="6565900" y="5219700"/>
                  <a:pt x="6324600" y="5689600"/>
                  <a:pt x="6045200" y="5969000"/>
                </a:cubicBezTo>
                <a:lnTo>
                  <a:pt x="5702300" y="6299200"/>
                </a:lnTo>
                <a:cubicBezTo>
                  <a:pt x="5422900" y="6578600"/>
                  <a:pt x="5003800" y="6807200"/>
                  <a:pt x="4749800" y="6807200"/>
                </a:cubicBezTo>
                <a:cubicBezTo>
                  <a:pt x="4508500" y="6807200"/>
                  <a:pt x="4254500" y="6883400"/>
                  <a:pt x="4191000" y="6985000"/>
                </a:cubicBezTo>
                <a:cubicBezTo>
                  <a:pt x="4127500" y="7086600"/>
                  <a:pt x="3759200" y="7162800"/>
                  <a:pt x="3365500" y="7162800"/>
                </a:cubicBezTo>
                <a:lnTo>
                  <a:pt x="2514600" y="7162800"/>
                </a:lnTo>
                <a:cubicBezTo>
                  <a:pt x="2120900" y="7162800"/>
                  <a:pt x="1790700" y="7366000"/>
                  <a:pt x="1790700" y="7620000"/>
                </a:cubicBezTo>
                <a:cubicBezTo>
                  <a:pt x="1790700" y="7861300"/>
                  <a:pt x="1714500" y="8115300"/>
                  <a:pt x="1612900" y="8178800"/>
                </a:cubicBezTo>
                <a:cubicBezTo>
                  <a:pt x="1511300" y="8229600"/>
                  <a:pt x="1435100" y="8559800"/>
                  <a:pt x="1435100" y="8890000"/>
                </a:cubicBezTo>
                <a:cubicBezTo>
                  <a:pt x="1435100" y="9220200"/>
                  <a:pt x="1257300" y="9575800"/>
                  <a:pt x="1028700" y="9677400"/>
                </a:cubicBezTo>
                <a:cubicBezTo>
                  <a:pt x="584200" y="9880600"/>
                  <a:pt x="584200" y="9880600"/>
                  <a:pt x="266700" y="9702800"/>
                </a:cubicBezTo>
                <a:cubicBezTo>
                  <a:pt x="127000" y="9626600"/>
                  <a:pt x="0" y="9258300"/>
                  <a:pt x="0" y="8902700"/>
                </a:cubicBezTo>
                <a:cubicBezTo>
                  <a:pt x="0" y="8534400"/>
                  <a:pt x="76200" y="8191500"/>
                  <a:pt x="177800" y="8128000"/>
                </a:cubicBezTo>
                <a:cubicBezTo>
                  <a:pt x="279400" y="8064500"/>
                  <a:pt x="355600" y="7785100"/>
                  <a:pt x="355600" y="7505700"/>
                </a:cubicBezTo>
                <a:cubicBezTo>
                  <a:pt x="355600" y="7213600"/>
                  <a:pt x="444500" y="6934200"/>
                  <a:pt x="533400" y="6870700"/>
                </a:cubicBezTo>
                <a:cubicBezTo>
                  <a:pt x="635000" y="6819900"/>
                  <a:pt x="711200" y="6527800"/>
                  <a:pt x="711200" y="6248400"/>
                </a:cubicBezTo>
                <a:cubicBezTo>
                  <a:pt x="711200" y="5969000"/>
                  <a:pt x="800100" y="5626100"/>
                  <a:pt x="901700" y="5511800"/>
                </a:cubicBezTo>
                <a:cubicBezTo>
                  <a:pt x="990600" y="5384800"/>
                  <a:pt x="1079500" y="5067300"/>
                  <a:pt x="1079500" y="4787900"/>
                </a:cubicBezTo>
                <a:cubicBezTo>
                  <a:pt x="1079500" y="4521200"/>
                  <a:pt x="1155700" y="4241800"/>
                  <a:pt x="1257300" y="4191000"/>
                </a:cubicBezTo>
                <a:cubicBezTo>
                  <a:pt x="1358900" y="4127500"/>
                  <a:pt x="1435100" y="3797300"/>
                  <a:pt x="1435100" y="3467100"/>
                </a:cubicBezTo>
                <a:cubicBezTo>
                  <a:pt x="1435100" y="3136900"/>
                  <a:pt x="1511300" y="2806700"/>
                  <a:pt x="1612900" y="2755900"/>
                </a:cubicBezTo>
                <a:cubicBezTo>
                  <a:pt x="1714500" y="2692400"/>
                  <a:pt x="1790700" y="2413000"/>
                  <a:pt x="1790700" y="2120900"/>
                </a:cubicBezTo>
                <a:cubicBezTo>
                  <a:pt x="1790700" y="1841500"/>
                  <a:pt x="1879600" y="1562100"/>
                  <a:pt x="1968500" y="1498600"/>
                </a:cubicBezTo>
                <a:cubicBezTo>
                  <a:pt x="2070100" y="1435100"/>
                  <a:pt x="2146300" y="1155700"/>
                  <a:pt x="2146300" y="863600"/>
                </a:cubicBezTo>
                <a:cubicBezTo>
                  <a:pt x="2146300" y="177800"/>
                  <a:pt x="2374900" y="0"/>
                  <a:pt x="3225800" y="0"/>
                </a:cubicBezTo>
                <a:close/>
                <a:moveTo>
                  <a:pt x="6769100" y="7099300"/>
                </a:moveTo>
                <a:moveTo>
                  <a:pt x="5016500" y="1066800"/>
                </a:moveTo>
                <a:lnTo>
                  <a:pt x="3886200" y="1066800"/>
                </a:lnTo>
                <a:cubicBezTo>
                  <a:pt x="3695700" y="1066800"/>
                  <a:pt x="3467100" y="1219200"/>
                  <a:pt x="3390900" y="1397000"/>
                </a:cubicBezTo>
                <a:lnTo>
                  <a:pt x="3365500" y="1460500"/>
                </a:lnTo>
                <a:cubicBezTo>
                  <a:pt x="3289300" y="1638300"/>
                  <a:pt x="3225800" y="1943100"/>
                  <a:pt x="3225800" y="2146300"/>
                </a:cubicBezTo>
                <a:lnTo>
                  <a:pt x="3225800" y="2324100"/>
                </a:lnTo>
                <a:cubicBezTo>
                  <a:pt x="3225800" y="2527300"/>
                  <a:pt x="3175000" y="2743200"/>
                  <a:pt x="3111500" y="2806700"/>
                </a:cubicBezTo>
                <a:cubicBezTo>
                  <a:pt x="3035300" y="2870200"/>
                  <a:pt x="2971800" y="3073400"/>
                  <a:pt x="2946400" y="3263900"/>
                </a:cubicBezTo>
                <a:lnTo>
                  <a:pt x="2908300" y="3733800"/>
                </a:lnTo>
                <a:cubicBezTo>
                  <a:pt x="2882900" y="3924300"/>
                  <a:pt x="2794000" y="4127500"/>
                  <a:pt x="2692400" y="4191000"/>
                </a:cubicBezTo>
                <a:cubicBezTo>
                  <a:pt x="2590800" y="4241800"/>
                  <a:pt x="2514600" y="4457700"/>
                  <a:pt x="2514600" y="4660900"/>
                </a:cubicBezTo>
                <a:lnTo>
                  <a:pt x="2514600" y="5372100"/>
                </a:lnTo>
                <a:cubicBezTo>
                  <a:pt x="2514600" y="5702300"/>
                  <a:pt x="2540000" y="5727700"/>
                  <a:pt x="2870200" y="5727700"/>
                </a:cubicBezTo>
                <a:lnTo>
                  <a:pt x="3949700" y="5727700"/>
                </a:lnTo>
                <a:cubicBezTo>
                  <a:pt x="4140200" y="5727700"/>
                  <a:pt x="4305300" y="5651500"/>
                  <a:pt x="4305300" y="5549900"/>
                </a:cubicBezTo>
                <a:cubicBezTo>
                  <a:pt x="4305300" y="5448300"/>
                  <a:pt x="4419600" y="5372100"/>
                  <a:pt x="4572000" y="5372100"/>
                </a:cubicBezTo>
                <a:cubicBezTo>
                  <a:pt x="4914900" y="5372100"/>
                  <a:pt x="5067300" y="5219700"/>
                  <a:pt x="5143500" y="4813300"/>
                </a:cubicBezTo>
                <a:lnTo>
                  <a:pt x="5143500" y="4800600"/>
                </a:lnTo>
                <a:cubicBezTo>
                  <a:pt x="5168900" y="4622800"/>
                  <a:pt x="5194300" y="4457700"/>
                  <a:pt x="5194300" y="4432300"/>
                </a:cubicBezTo>
                <a:cubicBezTo>
                  <a:pt x="5194300" y="4406900"/>
                  <a:pt x="5245100" y="4216400"/>
                  <a:pt x="5308600" y="4013200"/>
                </a:cubicBezTo>
                <a:lnTo>
                  <a:pt x="5461000" y="3505200"/>
                </a:lnTo>
                <a:cubicBezTo>
                  <a:pt x="5524500" y="3302000"/>
                  <a:pt x="5588000" y="2984500"/>
                  <a:pt x="5600700" y="2794000"/>
                </a:cubicBezTo>
                <a:lnTo>
                  <a:pt x="5702300" y="1765300"/>
                </a:lnTo>
                <a:cubicBezTo>
                  <a:pt x="5727700" y="1574800"/>
                  <a:pt x="5651500" y="1346200"/>
                  <a:pt x="5562600" y="1244600"/>
                </a:cubicBezTo>
                <a:cubicBezTo>
                  <a:pt x="5461000" y="1155700"/>
                  <a:pt x="5219700" y="1066800"/>
                  <a:pt x="5016500" y="1066800"/>
                </a:cubicBezTo>
                <a:close/>
                <a:moveTo>
                  <a:pt x="5702300" y="70993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36" name="Freeform 3736"/>
          <p:cNvSpPr/>
          <p:nvPr/>
        </p:nvSpPr>
        <p:spPr>
          <a:xfrm rot="0" flipH="0" flipV="0">
            <a:off x="26797314" y="20921408"/>
            <a:ext cx="31629" cy="82365"/>
          </a:xfrm>
          <a:custGeom>
            <a:pathLst>
              <a:path w="3721100" h="9690100">
                <a:moveTo>
                  <a:pt x="2146300" y="1079500"/>
                </a:moveTo>
                <a:lnTo>
                  <a:pt x="2146300" y="546100"/>
                </a:lnTo>
                <a:cubicBezTo>
                  <a:pt x="2146300" y="88900"/>
                  <a:pt x="2235200" y="0"/>
                  <a:pt x="2679700" y="0"/>
                </a:cubicBezTo>
                <a:lnTo>
                  <a:pt x="2857500" y="0"/>
                </a:lnTo>
                <a:cubicBezTo>
                  <a:pt x="3060700" y="0"/>
                  <a:pt x="3302000" y="88900"/>
                  <a:pt x="3403600" y="190500"/>
                </a:cubicBezTo>
                <a:cubicBezTo>
                  <a:pt x="3721100" y="508000"/>
                  <a:pt x="3594100" y="1066800"/>
                  <a:pt x="3073400" y="1587500"/>
                </a:cubicBezTo>
                <a:cubicBezTo>
                  <a:pt x="2959100" y="1701800"/>
                  <a:pt x="2781300" y="1803400"/>
                  <a:pt x="2679700" y="1803400"/>
                </a:cubicBezTo>
                <a:cubicBezTo>
                  <a:pt x="2590800" y="1803400"/>
                  <a:pt x="2501900" y="1714500"/>
                  <a:pt x="2501900" y="1612900"/>
                </a:cubicBezTo>
                <a:cubicBezTo>
                  <a:pt x="2501900" y="1524000"/>
                  <a:pt x="2425700" y="1435100"/>
                  <a:pt x="2324100" y="1435100"/>
                </a:cubicBezTo>
                <a:cubicBezTo>
                  <a:pt x="2222500" y="1435100"/>
                  <a:pt x="2146300" y="1282700"/>
                  <a:pt x="2146300" y="1079500"/>
                </a:cubicBezTo>
                <a:close/>
                <a:moveTo>
                  <a:pt x="9664700" y="10033000"/>
                </a:moveTo>
                <a:moveTo>
                  <a:pt x="88900" y="7734300"/>
                </a:moveTo>
                <a:lnTo>
                  <a:pt x="1371600" y="3213100"/>
                </a:lnTo>
                <a:cubicBezTo>
                  <a:pt x="1447800" y="2933700"/>
                  <a:pt x="1536700" y="2870200"/>
                  <a:pt x="1828800" y="2870200"/>
                </a:cubicBezTo>
                <a:lnTo>
                  <a:pt x="2146300" y="2870200"/>
                </a:lnTo>
                <a:cubicBezTo>
                  <a:pt x="2590800" y="2870200"/>
                  <a:pt x="2679700" y="2959100"/>
                  <a:pt x="2679700" y="3416300"/>
                </a:cubicBezTo>
                <a:lnTo>
                  <a:pt x="2679700" y="3949700"/>
                </a:lnTo>
                <a:cubicBezTo>
                  <a:pt x="2679700" y="4152900"/>
                  <a:pt x="2641600" y="4457700"/>
                  <a:pt x="2590800" y="4648200"/>
                </a:cubicBezTo>
                <a:lnTo>
                  <a:pt x="1397000" y="9105900"/>
                </a:lnTo>
                <a:cubicBezTo>
                  <a:pt x="1282700" y="9563100"/>
                  <a:pt x="1130300" y="9690100"/>
                  <a:pt x="711200" y="9690100"/>
                </a:cubicBezTo>
                <a:lnTo>
                  <a:pt x="355600" y="9690100"/>
                </a:lnTo>
                <a:cubicBezTo>
                  <a:pt x="63500" y="9690100"/>
                  <a:pt x="0" y="9613900"/>
                  <a:pt x="0" y="9334500"/>
                </a:cubicBezTo>
                <a:lnTo>
                  <a:pt x="0" y="8432800"/>
                </a:lnTo>
                <a:cubicBezTo>
                  <a:pt x="0" y="8229600"/>
                  <a:pt x="38100" y="7912100"/>
                  <a:pt x="88900" y="7734300"/>
                </a:cubicBezTo>
                <a:close/>
                <a:moveTo>
                  <a:pt x="3009900" y="100330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37" name="Freeform 3737"/>
          <p:cNvSpPr/>
          <p:nvPr/>
        </p:nvSpPr>
        <p:spPr>
          <a:xfrm rot="0" flipH="0" flipV="0">
            <a:off x="26822501" y="20947100"/>
            <a:ext cx="50304" cy="59480"/>
          </a:xfrm>
          <a:custGeom>
            <a:pathLst>
              <a:path w="5918200" h="6997700">
                <a:moveTo>
                  <a:pt x="2603500" y="0"/>
                </a:moveTo>
                <a:lnTo>
                  <a:pt x="4838700" y="0"/>
                </a:lnTo>
                <a:cubicBezTo>
                  <a:pt x="5041900" y="0"/>
                  <a:pt x="5308600" y="114300"/>
                  <a:pt x="5448300" y="254000"/>
                </a:cubicBezTo>
                <a:lnTo>
                  <a:pt x="5486400" y="292100"/>
                </a:lnTo>
                <a:cubicBezTo>
                  <a:pt x="5803900" y="609600"/>
                  <a:pt x="5918200" y="889000"/>
                  <a:pt x="5918200" y="1346200"/>
                </a:cubicBezTo>
                <a:lnTo>
                  <a:pt x="5918200" y="1612900"/>
                </a:lnTo>
                <a:cubicBezTo>
                  <a:pt x="5918200" y="1816100"/>
                  <a:pt x="5880100" y="2120900"/>
                  <a:pt x="5829300" y="2298700"/>
                </a:cubicBezTo>
                <a:lnTo>
                  <a:pt x="5715000" y="2667000"/>
                </a:lnTo>
                <a:cubicBezTo>
                  <a:pt x="5664200" y="2844800"/>
                  <a:pt x="5499100" y="3098800"/>
                  <a:pt x="5346700" y="3225800"/>
                </a:cubicBezTo>
                <a:lnTo>
                  <a:pt x="5295900" y="3263900"/>
                </a:lnTo>
                <a:cubicBezTo>
                  <a:pt x="5143500" y="3390900"/>
                  <a:pt x="5016500" y="3657600"/>
                  <a:pt x="5016500" y="3860800"/>
                </a:cubicBezTo>
                <a:lnTo>
                  <a:pt x="5016500" y="5207000"/>
                </a:lnTo>
                <a:cubicBezTo>
                  <a:pt x="5016500" y="5588000"/>
                  <a:pt x="4864100" y="5892800"/>
                  <a:pt x="4470400" y="6286500"/>
                </a:cubicBezTo>
                <a:lnTo>
                  <a:pt x="4381500" y="6388100"/>
                </a:lnTo>
                <a:cubicBezTo>
                  <a:pt x="4241800" y="6527800"/>
                  <a:pt x="3962400" y="6642100"/>
                  <a:pt x="3759200" y="6642100"/>
                </a:cubicBezTo>
                <a:cubicBezTo>
                  <a:pt x="3568700" y="6642100"/>
                  <a:pt x="3263900" y="6718300"/>
                  <a:pt x="3098800" y="6819900"/>
                </a:cubicBezTo>
                <a:cubicBezTo>
                  <a:pt x="2921000" y="6921500"/>
                  <a:pt x="2616200" y="6997700"/>
                  <a:pt x="2425700" y="6997700"/>
                </a:cubicBezTo>
                <a:lnTo>
                  <a:pt x="1968500" y="6997700"/>
                </a:lnTo>
                <a:cubicBezTo>
                  <a:pt x="1778000" y="6997700"/>
                  <a:pt x="1511300" y="6908800"/>
                  <a:pt x="1397000" y="6807200"/>
                </a:cubicBezTo>
                <a:cubicBezTo>
                  <a:pt x="1270000" y="6705600"/>
                  <a:pt x="1003300" y="6591300"/>
                  <a:pt x="812800" y="6553200"/>
                </a:cubicBezTo>
                <a:lnTo>
                  <a:pt x="711200" y="6527800"/>
                </a:lnTo>
                <a:cubicBezTo>
                  <a:pt x="228600" y="6426200"/>
                  <a:pt x="0" y="6172200"/>
                  <a:pt x="0" y="5740400"/>
                </a:cubicBezTo>
                <a:cubicBezTo>
                  <a:pt x="0" y="5295900"/>
                  <a:pt x="88900" y="5207000"/>
                  <a:pt x="533400" y="5207000"/>
                </a:cubicBezTo>
                <a:lnTo>
                  <a:pt x="1079500" y="5207000"/>
                </a:lnTo>
                <a:cubicBezTo>
                  <a:pt x="1270000" y="5207000"/>
                  <a:pt x="1485900" y="5283200"/>
                  <a:pt x="1549400" y="5384800"/>
                </a:cubicBezTo>
                <a:cubicBezTo>
                  <a:pt x="1600200" y="5486400"/>
                  <a:pt x="1816100" y="5562600"/>
                  <a:pt x="2019300" y="5562600"/>
                </a:cubicBezTo>
                <a:lnTo>
                  <a:pt x="2692400" y="5562600"/>
                </a:lnTo>
                <a:cubicBezTo>
                  <a:pt x="3302000" y="5562600"/>
                  <a:pt x="3759200" y="5156200"/>
                  <a:pt x="3759200" y="4622800"/>
                </a:cubicBezTo>
                <a:cubicBezTo>
                  <a:pt x="3759200" y="4406900"/>
                  <a:pt x="3441700" y="4140200"/>
                  <a:pt x="3060700" y="4025900"/>
                </a:cubicBezTo>
                <a:lnTo>
                  <a:pt x="2489200" y="3860800"/>
                </a:lnTo>
                <a:cubicBezTo>
                  <a:pt x="2298700" y="3797300"/>
                  <a:pt x="2146300" y="3606800"/>
                  <a:pt x="2146300" y="3403600"/>
                </a:cubicBezTo>
                <a:lnTo>
                  <a:pt x="2146300" y="3225800"/>
                </a:lnTo>
                <a:cubicBezTo>
                  <a:pt x="2146300" y="2781300"/>
                  <a:pt x="2235200" y="2692400"/>
                  <a:pt x="2692400" y="2692400"/>
                </a:cubicBezTo>
                <a:lnTo>
                  <a:pt x="3581400" y="2692400"/>
                </a:lnTo>
                <a:cubicBezTo>
                  <a:pt x="3784600" y="2692400"/>
                  <a:pt x="4025900" y="2616200"/>
                  <a:pt x="4127500" y="2514600"/>
                </a:cubicBezTo>
                <a:cubicBezTo>
                  <a:pt x="4445000" y="2184400"/>
                  <a:pt x="4597400" y="1549400"/>
                  <a:pt x="4394200" y="1346200"/>
                </a:cubicBezTo>
                <a:cubicBezTo>
                  <a:pt x="4318000" y="1270000"/>
                  <a:pt x="3771900" y="1079500"/>
                  <a:pt x="3632200" y="1079500"/>
                </a:cubicBezTo>
                <a:cubicBezTo>
                  <a:pt x="3606800" y="1079500"/>
                  <a:pt x="3429000" y="1117600"/>
                  <a:pt x="3238500" y="1168400"/>
                </a:cubicBezTo>
                <a:lnTo>
                  <a:pt x="2857500" y="1257300"/>
                </a:lnTo>
                <a:cubicBezTo>
                  <a:pt x="2667000" y="1308100"/>
                  <a:pt x="2514600" y="1409700"/>
                  <a:pt x="2514600" y="1485900"/>
                </a:cubicBezTo>
                <a:cubicBezTo>
                  <a:pt x="2514600" y="1562100"/>
                  <a:pt x="2349500" y="1612900"/>
                  <a:pt x="2146300" y="1612900"/>
                </a:cubicBezTo>
                <a:lnTo>
                  <a:pt x="1968500" y="1612900"/>
                </a:lnTo>
                <a:cubicBezTo>
                  <a:pt x="1536700" y="1612900"/>
                  <a:pt x="1485900" y="1587500"/>
                  <a:pt x="1358900" y="1257300"/>
                </a:cubicBezTo>
                <a:cubicBezTo>
                  <a:pt x="1231900" y="939800"/>
                  <a:pt x="1231900" y="939800"/>
                  <a:pt x="1384300" y="571500"/>
                </a:cubicBezTo>
                <a:lnTo>
                  <a:pt x="1397000" y="520700"/>
                </a:lnTo>
                <a:cubicBezTo>
                  <a:pt x="1524000" y="190500"/>
                  <a:pt x="1955800" y="0"/>
                  <a:pt x="2603500" y="0"/>
                </a:cubicBezTo>
                <a:close/>
                <a:moveTo>
                  <a:pt x="6362700" y="7010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38" name="Freeform 3738"/>
          <p:cNvSpPr/>
          <p:nvPr/>
        </p:nvSpPr>
        <p:spPr>
          <a:xfrm rot="0" flipH="0" flipV="0">
            <a:off x="26880181" y="20945697"/>
            <a:ext cx="54838" cy="60991"/>
          </a:xfrm>
          <a:custGeom>
            <a:pathLst>
              <a:path w="6451600" h="7175500">
                <a:moveTo>
                  <a:pt x="3594100" y="7175500"/>
                </a:moveTo>
                <a:lnTo>
                  <a:pt x="1790700" y="7175500"/>
                </a:lnTo>
                <a:cubicBezTo>
                  <a:pt x="1397000" y="7175500"/>
                  <a:pt x="1079500" y="7099300"/>
                  <a:pt x="1079500" y="6997700"/>
                </a:cubicBezTo>
                <a:cubicBezTo>
                  <a:pt x="1079500" y="6896100"/>
                  <a:pt x="914400" y="6819900"/>
                  <a:pt x="723900" y="6819900"/>
                </a:cubicBezTo>
                <a:cubicBezTo>
                  <a:pt x="520700" y="6819900"/>
                  <a:pt x="355600" y="6731000"/>
                  <a:pt x="355600" y="6642100"/>
                </a:cubicBezTo>
                <a:cubicBezTo>
                  <a:pt x="355600" y="6540500"/>
                  <a:pt x="279400" y="6464300"/>
                  <a:pt x="177800" y="6464300"/>
                </a:cubicBezTo>
                <a:cubicBezTo>
                  <a:pt x="88900" y="6464300"/>
                  <a:pt x="0" y="6134100"/>
                  <a:pt x="0" y="5740400"/>
                </a:cubicBezTo>
                <a:lnTo>
                  <a:pt x="0" y="4660900"/>
                </a:lnTo>
                <a:cubicBezTo>
                  <a:pt x="0" y="4267200"/>
                  <a:pt x="88900" y="3949700"/>
                  <a:pt x="177800" y="3949700"/>
                </a:cubicBezTo>
                <a:cubicBezTo>
                  <a:pt x="279400" y="3949700"/>
                  <a:pt x="355600" y="3708400"/>
                  <a:pt x="355600" y="3416300"/>
                </a:cubicBezTo>
                <a:cubicBezTo>
                  <a:pt x="355600" y="3111500"/>
                  <a:pt x="444500" y="2768600"/>
                  <a:pt x="546100" y="2654300"/>
                </a:cubicBezTo>
                <a:cubicBezTo>
                  <a:pt x="635000" y="2527300"/>
                  <a:pt x="723900" y="2209800"/>
                  <a:pt x="723900" y="1930400"/>
                </a:cubicBezTo>
                <a:cubicBezTo>
                  <a:pt x="723900" y="1663700"/>
                  <a:pt x="800100" y="1333500"/>
                  <a:pt x="901700" y="1219200"/>
                </a:cubicBezTo>
                <a:cubicBezTo>
                  <a:pt x="1003300" y="1092200"/>
                  <a:pt x="1079500" y="850900"/>
                  <a:pt x="1079500" y="673100"/>
                </a:cubicBezTo>
                <a:cubicBezTo>
                  <a:pt x="1079500" y="508000"/>
                  <a:pt x="1155700" y="368300"/>
                  <a:pt x="1257300" y="368300"/>
                </a:cubicBezTo>
                <a:cubicBezTo>
                  <a:pt x="1358900" y="368300"/>
                  <a:pt x="1435100" y="279400"/>
                  <a:pt x="1435100" y="177800"/>
                </a:cubicBezTo>
                <a:cubicBezTo>
                  <a:pt x="1435100" y="88900"/>
                  <a:pt x="1600200" y="0"/>
                  <a:pt x="1790700" y="0"/>
                </a:cubicBezTo>
                <a:cubicBezTo>
                  <a:pt x="1993900" y="0"/>
                  <a:pt x="2235200" y="88900"/>
                  <a:pt x="2336800" y="177800"/>
                </a:cubicBezTo>
                <a:cubicBezTo>
                  <a:pt x="2425700" y="279400"/>
                  <a:pt x="2514600" y="609600"/>
                  <a:pt x="2514600" y="901700"/>
                </a:cubicBezTo>
                <a:cubicBezTo>
                  <a:pt x="2514600" y="1193800"/>
                  <a:pt x="2425700" y="1435100"/>
                  <a:pt x="2336800" y="1435100"/>
                </a:cubicBezTo>
                <a:cubicBezTo>
                  <a:pt x="2235200" y="1435100"/>
                  <a:pt x="2159000" y="1676400"/>
                  <a:pt x="2159000" y="1981200"/>
                </a:cubicBezTo>
                <a:cubicBezTo>
                  <a:pt x="2159000" y="2273300"/>
                  <a:pt x="2070100" y="2616200"/>
                  <a:pt x="1968500" y="2743200"/>
                </a:cubicBezTo>
                <a:cubicBezTo>
                  <a:pt x="1879600" y="2857500"/>
                  <a:pt x="1790700" y="3187700"/>
                  <a:pt x="1790700" y="3454400"/>
                </a:cubicBezTo>
                <a:cubicBezTo>
                  <a:pt x="1790700" y="3721100"/>
                  <a:pt x="1714500" y="4051300"/>
                  <a:pt x="1612900" y="4165600"/>
                </a:cubicBezTo>
                <a:cubicBezTo>
                  <a:pt x="1511300" y="4292600"/>
                  <a:pt x="1435100" y="4699000"/>
                  <a:pt x="1435100" y="5067300"/>
                </a:cubicBezTo>
                <a:cubicBezTo>
                  <a:pt x="1435100" y="5435600"/>
                  <a:pt x="1765300" y="5740400"/>
                  <a:pt x="2159000" y="5740400"/>
                </a:cubicBezTo>
                <a:lnTo>
                  <a:pt x="3048000" y="5740400"/>
                </a:lnTo>
                <a:cubicBezTo>
                  <a:pt x="3810000" y="5740400"/>
                  <a:pt x="3949700" y="5600700"/>
                  <a:pt x="3949700" y="4800600"/>
                </a:cubicBezTo>
                <a:cubicBezTo>
                  <a:pt x="3949700" y="4533900"/>
                  <a:pt x="4025900" y="4203700"/>
                  <a:pt x="4127500" y="4089400"/>
                </a:cubicBezTo>
                <a:cubicBezTo>
                  <a:pt x="4229100" y="3962400"/>
                  <a:pt x="4305300" y="3632200"/>
                  <a:pt x="4305300" y="3365500"/>
                </a:cubicBezTo>
                <a:cubicBezTo>
                  <a:pt x="4305300" y="3098800"/>
                  <a:pt x="4381500" y="2870200"/>
                  <a:pt x="4483100" y="2870200"/>
                </a:cubicBezTo>
                <a:cubicBezTo>
                  <a:pt x="4584700" y="2870200"/>
                  <a:pt x="4660900" y="2552700"/>
                  <a:pt x="4660900" y="2159000"/>
                </a:cubicBezTo>
                <a:cubicBezTo>
                  <a:pt x="4660900" y="1765300"/>
                  <a:pt x="4749800" y="1435100"/>
                  <a:pt x="4838700" y="1435100"/>
                </a:cubicBezTo>
                <a:cubicBezTo>
                  <a:pt x="4940300" y="1435100"/>
                  <a:pt x="5016500" y="1193800"/>
                  <a:pt x="5016500" y="901700"/>
                </a:cubicBezTo>
                <a:cubicBezTo>
                  <a:pt x="5016500" y="609600"/>
                  <a:pt x="5105400" y="368300"/>
                  <a:pt x="5207000" y="368300"/>
                </a:cubicBezTo>
                <a:cubicBezTo>
                  <a:pt x="5295900" y="368300"/>
                  <a:pt x="5384800" y="279400"/>
                  <a:pt x="5384800" y="177800"/>
                </a:cubicBezTo>
                <a:cubicBezTo>
                  <a:pt x="5384800" y="88900"/>
                  <a:pt x="5537200" y="0"/>
                  <a:pt x="5740400" y="0"/>
                </a:cubicBezTo>
                <a:cubicBezTo>
                  <a:pt x="5930900" y="0"/>
                  <a:pt x="6096000" y="88900"/>
                  <a:pt x="6096000" y="177800"/>
                </a:cubicBezTo>
                <a:cubicBezTo>
                  <a:pt x="6096000" y="279400"/>
                  <a:pt x="6184900" y="368300"/>
                  <a:pt x="6273800" y="368300"/>
                </a:cubicBezTo>
                <a:cubicBezTo>
                  <a:pt x="6375400" y="368300"/>
                  <a:pt x="6451600" y="609600"/>
                  <a:pt x="6451600" y="901700"/>
                </a:cubicBezTo>
                <a:cubicBezTo>
                  <a:pt x="6451600" y="1193800"/>
                  <a:pt x="6375400" y="1536700"/>
                  <a:pt x="6273800" y="1663700"/>
                </a:cubicBezTo>
                <a:cubicBezTo>
                  <a:pt x="6184900" y="1778000"/>
                  <a:pt x="6096000" y="2108200"/>
                  <a:pt x="6096000" y="2374900"/>
                </a:cubicBezTo>
                <a:cubicBezTo>
                  <a:pt x="6096000" y="2654300"/>
                  <a:pt x="6019800" y="2870200"/>
                  <a:pt x="5918200" y="2870200"/>
                </a:cubicBezTo>
                <a:cubicBezTo>
                  <a:pt x="5816600" y="2870200"/>
                  <a:pt x="5740400" y="3111500"/>
                  <a:pt x="5740400" y="3416300"/>
                </a:cubicBezTo>
                <a:cubicBezTo>
                  <a:pt x="5740400" y="3708400"/>
                  <a:pt x="5664200" y="4051300"/>
                  <a:pt x="5562600" y="4165600"/>
                </a:cubicBezTo>
                <a:cubicBezTo>
                  <a:pt x="5461000" y="4292600"/>
                  <a:pt x="5384800" y="4622800"/>
                  <a:pt x="5384800" y="4889500"/>
                </a:cubicBezTo>
                <a:cubicBezTo>
                  <a:pt x="5384800" y="5156200"/>
                  <a:pt x="5295900" y="5486400"/>
                  <a:pt x="5207000" y="5600700"/>
                </a:cubicBezTo>
                <a:cubicBezTo>
                  <a:pt x="5105400" y="5727700"/>
                  <a:pt x="5016500" y="5969000"/>
                  <a:pt x="5016500" y="6146800"/>
                </a:cubicBezTo>
                <a:cubicBezTo>
                  <a:pt x="5016500" y="6311900"/>
                  <a:pt x="4940300" y="6464300"/>
                  <a:pt x="4838700" y="6464300"/>
                </a:cubicBezTo>
                <a:cubicBezTo>
                  <a:pt x="4749800" y="6464300"/>
                  <a:pt x="4660900" y="6540500"/>
                  <a:pt x="4660900" y="6642100"/>
                </a:cubicBezTo>
                <a:cubicBezTo>
                  <a:pt x="4660900" y="6731000"/>
                  <a:pt x="4584700" y="6819900"/>
                  <a:pt x="4483100" y="6819900"/>
                </a:cubicBezTo>
                <a:cubicBezTo>
                  <a:pt x="4381500" y="6819900"/>
                  <a:pt x="4305300" y="6896100"/>
                  <a:pt x="4305300" y="6997700"/>
                </a:cubicBezTo>
                <a:cubicBezTo>
                  <a:pt x="4305300" y="7099300"/>
                  <a:pt x="3987800" y="7175500"/>
                  <a:pt x="3594100" y="7175500"/>
                </a:cubicBezTo>
                <a:close/>
                <a:moveTo>
                  <a:pt x="469900" y="71755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39" name="Freeform 3739"/>
          <p:cNvSpPr/>
          <p:nvPr/>
        </p:nvSpPr>
        <p:spPr>
          <a:xfrm rot="0" flipH="0" flipV="0">
            <a:off x="27004921" y="20921516"/>
            <a:ext cx="32816" cy="85280"/>
          </a:xfrm>
          <a:custGeom>
            <a:pathLst>
              <a:path w="3860800" h="10033000">
                <a:moveTo>
                  <a:pt x="2413000" y="5880100"/>
                </a:moveTo>
                <a:lnTo>
                  <a:pt x="1854200" y="8229600"/>
                </a:lnTo>
                <a:cubicBezTo>
                  <a:pt x="1625600" y="9232900"/>
                  <a:pt x="1143000" y="10033000"/>
                  <a:pt x="774700" y="10033000"/>
                </a:cubicBezTo>
                <a:cubicBezTo>
                  <a:pt x="419100" y="10033000"/>
                  <a:pt x="241300" y="9664700"/>
                  <a:pt x="241300" y="8953500"/>
                </a:cubicBezTo>
                <a:lnTo>
                  <a:pt x="241300" y="8597900"/>
                </a:lnTo>
                <a:cubicBezTo>
                  <a:pt x="241300" y="8204200"/>
                  <a:pt x="279400" y="7785100"/>
                  <a:pt x="342900" y="7658100"/>
                </a:cubicBezTo>
                <a:cubicBezTo>
                  <a:pt x="546100" y="7213600"/>
                  <a:pt x="787400" y="6350000"/>
                  <a:pt x="863600" y="5816600"/>
                </a:cubicBezTo>
                <a:cubicBezTo>
                  <a:pt x="901700" y="5524500"/>
                  <a:pt x="1054100" y="4953000"/>
                  <a:pt x="1193800" y="4559300"/>
                </a:cubicBezTo>
                <a:lnTo>
                  <a:pt x="1257300" y="4381500"/>
                </a:lnTo>
                <a:cubicBezTo>
                  <a:pt x="1511300" y="3670300"/>
                  <a:pt x="1701800" y="2501900"/>
                  <a:pt x="1562100" y="2501900"/>
                </a:cubicBezTo>
                <a:cubicBezTo>
                  <a:pt x="1524000" y="2501900"/>
                  <a:pt x="1346200" y="2667000"/>
                  <a:pt x="1168400" y="2857500"/>
                </a:cubicBezTo>
                <a:cubicBezTo>
                  <a:pt x="812800" y="3263900"/>
                  <a:pt x="508000" y="3314700"/>
                  <a:pt x="241300" y="3048000"/>
                </a:cubicBezTo>
                <a:cubicBezTo>
                  <a:pt x="25400" y="2819400"/>
                  <a:pt x="0" y="2235200"/>
                  <a:pt x="203200" y="1905000"/>
                </a:cubicBezTo>
                <a:cubicBezTo>
                  <a:pt x="406400" y="1587500"/>
                  <a:pt x="508000" y="1498600"/>
                  <a:pt x="1168400" y="1003300"/>
                </a:cubicBezTo>
                <a:lnTo>
                  <a:pt x="1981200" y="419100"/>
                </a:lnTo>
                <a:cubicBezTo>
                  <a:pt x="2286000" y="177800"/>
                  <a:pt x="2755900" y="0"/>
                  <a:pt x="3009900" y="0"/>
                </a:cubicBezTo>
                <a:cubicBezTo>
                  <a:pt x="3263900" y="0"/>
                  <a:pt x="3543300" y="127000"/>
                  <a:pt x="3644900" y="292100"/>
                </a:cubicBezTo>
                <a:cubicBezTo>
                  <a:pt x="3848100" y="635000"/>
                  <a:pt x="3860800" y="800100"/>
                  <a:pt x="3733800" y="1117600"/>
                </a:cubicBezTo>
                <a:cubicBezTo>
                  <a:pt x="3644900" y="1320800"/>
                  <a:pt x="3289300" y="2540000"/>
                  <a:pt x="3289300" y="2641600"/>
                </a:cubicBezTo>
                <a:cubicBezTo>
                  <a:pt x="3289300" y="2806700"/>
                  <a:pt x="3111500" y="3543300"/>
                  <a:pt x="3022600" y="3759200"/>
                </a:cubicBezTo>
                <a:cubicBezTo>
                  <a:pt x="2908300" y="4038600"/>
                  <a:pt x="2565400" y="5067300"/>
                  <a:pt x="2565400" y="5143500"/>
                </a:cubicBezTo>
                <a:cubicBezTo>
                  <a:pt x="2565400" y="5168900"/>
                  <a:pt x="2501900" y="5499100"/>
                  <a:pt x="2413000" y="5880100"/>
                </a:cubicBezTo>
                <a:close/>
                <a:moveTo>
                  <a:pt x="2120900" y="100203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40" name="Freeform 3740"/>
          <p:cNvSpPr/>
          <p:nvPr/>
        </p:nvSpPr>
        <p:spPr>
          <a:xfrm rot="0" flipH="0" flipV="0">
            <a:off x="27036922" y="20973116"/>
            <a:ext cx="42640" cy="12198"/>
          </a:xfrm>
          <a:custGeom>
            <a:pathLst>
              <a:path w="5016500" h="1435100">
                <a:moveTo>
                  <a:pt x="4660900" y="1435100"/>
                </a:moveTo>
                <a:lnTo>
                  <a:pt x="711200" y="1435100"/>
                </a:lnTo>
                <a:cubicBezTo>
                  <a:pt x="520700" y="1435100"/>
                  <a:pt x="355600" y="1358900"/>
                  <a:pt x="355600" y="1257300"/>
                </a:cubicBezTo>
                <a:cubicBezTo>
                  <a:pt x="355600" y="1155700"/>
                  <a:pt x="279400" y="1079500"/>
                  <a:pt x="177800" y="1079500"/>
                </a:cubicBezTo>
                <a:cubicBezTo>
                  <a:pt x="76200" y="1079500"/>
                  <a:pt x="0" y="914400"/>
                  <a:pt x="0" y="723900"/>
                </a:cubicBezTo>
                <a:cubicBezTo>
                  <a:pt x="0" y="520700"/>
                  <a:pt x="76200" y="368300"/>
                  <a:pt x="177800" y="368300"/>
                </a:cubicBezTo>
                <a:cubicBezTo>
                  <a:pt x="279400" y="368300"/>
                  <a:pt x="355600" y="279400"/>
                  <a:pt x="355600" y="190500"/>
                </a:cubicBezTo>
                <a:cubicBezTo>
                  <a:pt x="355600" y="88900"/>
                  <a:pt x="520700" y="0"/>
                  <a:pt x="711200" y="0"/>
                </a:cubicBezTo>
                <a:lnTo>
                  <a:pt x="4305300" y="0"/>
                </a:lnTo>
                <a:cubicBezTo>
                  <a:pt x="4495800" y="0"/>
                  <a:pt x="4660900" y="88900"/>
                  <a:pt x="4660900" y="190500"/>
                </a:cubicBezTo>
                <a:cubicBezTo>
                  <a:pt x="4660900" y="279400"/>
                  <a:pt x="4737100" y="368300"/>
                  <a:pt x="4838700" y="368300"/>
                </a:cubicBezTo>
                <a:cubicBezTo>
                  <a:pt x="4940300" y="368300"/>
                  <a:pt x="5016500" y="520700"/>
                  <a:pt x="5016500" y="723900"/>
                </a:cubicBezTo>
                <a:lnTo>
                  <a:pt x="5016500" y="1079500"/>
                </a:lnTo>
                <a:cubicBezTo>
                  <a:pt x="5016500" y="1397000"/>
                  <a:pt x="4978400" y="1435100"/>
                  <a:pt x="4660900" y="1435100"/>
                </a:cubicBezTo>
                <a:close/>
                <a:moveTo>
                  <a:pt x="2298700" y="39497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41" name="Freeform 3741"/>
          <p:cNvSpPr/>
          <p:nvPr/>
        </p:nvSpPr>
        <p:spPr>
          <a:xfrm rot="0" flipH="0" flipV="0">
            <a:off x="27106488" y="20921300"/>
            <a:ext cx="33572" cy="85388"/>
          </a:xfrm>
          <a:custGeom>
            <a:pathLst>
              <a:path w="3949700" h="10045700">
                <a:moveTo>
                  <a:pt x="3340100" y="2425700"/>
                </a:moveTo>
                <a:lnTo>
                  <a:pt x="1739900" y="8686800"/>
                </a:lnTo>
                <a:cubicBezTo>
                  <a:pt x="1524000" y="9525000"/>
                  <a:pt x="1041400" y="10045700"/>
                  <a:pt x="495300" y="10045700"/>
                </a:cubicBezTo>
                <a:cubicBezTo>
                  <a:pt x="190500" y="10045700"/>
                  <a:pt x="0" y="9639300"/>
                  <a:pt x="0" y="8966200"/>
                </a:cubicBezTo>
                <a:cubicBezTo>
                  <a:pt x="0" y="8572500"/>
                  <a:pt x="114300" y="7810500"/>
                  <a:pt x="241300" y="7264400"/>
                </a:cubicBezTo>
                <a:lnTo>
                  <a:pt x="711200" y="5295900"/>
                </a:lnTo>
                <a:cubicBezTo>
                  <a:pt x="838200" y="4749800"/>
                  <a:pt x="1054100" y="4305300"/>
                  <a:pt x="1193800" y="4305300"/>
                </a:cubicBezTo>
                <a:cubicBezTo>
                  <a:pt x="1333500" y="4305300"/>
                  <a:pt x="1435100" y="3987800"/>
                  <a:pt x="1435100" y="3594100"/>
                </a:cubicBezTo>
                <a:cubicBezTo>
                  <a:pt x="1435100" y="3200400"/>
                  <a:pt x="1358900" y="2870200"/>
                  <a:pt x="1257300" y="2870200"/>
                </a:cubicBezTo>
                <a:cubicBezTo>
                  <a:pt x="1155700" y="2870200"/>
                  <a:pt x="1079500" y="2959100"/>
                  <a:pt x="1079500" y="3048000"/>
                </a:cubicBezTo>
                <a:cubicBezTo>
                  <a:pt x="1079500" y="3149600"/>
                  <a:pt x="838200" y="3238500"/>
                  <a:pt x="546100" y="3238500"/>
                </a:cubicBezTo>
                <a:cubicBezTo>
                  <a:pt x="241300" y="3238500"/>
                  <a:pt x="0" y="2908300"/>
                  <a:pt x="0" y="2514600"/>
                </a:cubicBezTo>
                <a:cubicBezTo>
                  <a:pt x="0" y="1778000"/>
                  <a:pt x="228600" y="1447800"/>
                  <a:pt x="1422400" y="546100"/>
                </a:cubicBezTo>
                <a:cubicBezTo>
                  <a:pt x="1816100" y="241300"/>
                  <a:pt x="2463800" y="0"/>
                  <a:pt x="2857500" y="0"/>
                </a:cubicBezTo>
                <a:cubicBezTo>
                  <a:pt x="3263900" y="0"/>
                  <a:pt x="3594100" y="330200"/>
                  <a:pt x="3594100" y="723900"/>
                </a:cubicBezTo>
                <a:cubicBezTo>
                  <a:pt x="3594100" y="1117600"/>
                  <a:pt x="3479800" y="1879600"/>
                  <a:pt x="3340100" y="2425700"/>
                </a:cubicBezTo>
                <a:close/>
                <a:moveTo>
                  <a:pt x="6388100" y="10045700"/>
                </a:moveTo>
                <a:moveTo>
                  <a:pt x="1612900" y="2514600"/>
                </a:moveTo>
                <a:cubicBezTo>
                  <a:pt x="1524000" y="2514600"/>
                  <a:pt x="1435100" y="2590800"/>
                  <a:pt x="1435100" y="2692400"/>
                </a:cubicBezTo>
                <a:cubicBezTo>
                  <a:pt x="1435100" y="2794000"/>
                  <a:pt x="1524000" y="2870200"/>
                  <a:pt x="1612900" y="2870200"/>
                </a:cubicBezTo>
                <a:cubicBezTo>
                  <a:pt x="1714500" y="2870200"/>
                  <a:pt x="1803400" y="2794000"/>
                  <a:pt x="1803400" y="2692400"/>
                </a:cubicBezTo>
                <a:cubicBezTo>
                  <a:pt x="1803400" y="2590800"/>
                  <a:pt x="1714500" y="2514600"/>
                  <a:pt x="1612900" y="2514600"/>
                </a:cubicBezTo>
                <a:close/>
                <a:moveTo>
                  <a:pt x="6299200" y="10045700"/>
                </a:moveTo>
                <a:moveTo>
                  <a:pt x="3949700" y="9118600"/>
                </a:moveTo>
                <a:lnTo>
                  <a:pt x="3949700" y="9537700"/>
                </a:lnTo>
                <a:cubicBezTo>
                  <a:pt x="3949700" y="9817100"/>
                  <a:pt x="3721100" y="10045700"/>
                  <a:pt x="3441700" y="10045700"/>
                </a:cubicBezTo>
                <a:lnTo>
                  <a:pt x="3378200" y="10045700"/>
                </a:lnTo>
                <a:cubicBezTo>
                  <a:pt x="3098800" y="10045700"/>
                  <a:pt x="2870200" y="9969500"/>
                  <a:pt x="2870200" y="9867900"/>
                </a:cubicBezTo>
                <a:cubicBezTo>
                  <a:pt x="2870200" y="9766300"/>
                  <a:pt x="2959100" y="9690100"/>
                  <a:pt x="3048000" y="9690100"/>
                </a:cubicBezTo>
                <a:cubicBezTo>
                  <a:pt x="3149600" y="9690100"/>
                  <a:pt x="3238500" y="9525000"/>
                  <a:pt x="3238500" y="9334500"/>
                </a:cubicBezTo>
                <a:cubicBezTo>
                  <a:pt x="3238500" y="8940800"/>
                  <a:pt x="3479800" y="8610600"/>
                  <a:pt x="3771900" y="8610600"/>
                </a:cubicBezTo>
                <a:cubicBezTo>
                  <a:pt x="3873500" y="8610600"/>
                  <a:pt x="3949700" y="8839200"/>
                  <a:pt x="3949700" y="9118600"/>
                </a:cubicBezTo>
                <a:close/>
                <a:moveTo>
                  <a:pt x="-304800" y="100457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42" name="Freeform 3742"/>
          <p:cNvSpPr/>
          <p:nvPr/>
        </p:nvSpPr>
        <p:spPr>
          <a:xfrm rot="0" flipH="0" flipV="0">
            <a:off x="27130501" y="20997513"/>
            <a:ext cx="15220" cy="24396"/>
          </a:xfrm>
          <a:custGeom>
            <a:pathLst>
              <a:path w="1790700" h="2870200">
                <a:moveTo>
                  <a:pt x="0" y="2159000"/>
                </a:moveTo>
                <a:lnTo>
                  <a:pt x="0" y="1435100"/>
                </a:lnTo>
                <a:cubicBezTo>
                  <a:pt x="0" y="1041400"/>
                  <a:pt x="76200" y="723900"/>
                  <a:pt x="177800" y="723900"/>
                </a:cubicBezTo>
                <a:cubicBezTo>
                  <a:pt x="279400" y="723900"/>
                  <a:pt x="355600" y="558800"/>
                  <a:pt x="355600" y="355600"/>
                </a:cubicBezTo>
                <a:cubicBezTo>
                  <a:pt x="355600" y="165100"/>
                  <a:pt x="673100" y="0"/>
                  <a:pt x="1066800" y="0"/>
                </a:cubicBezTo>
                <a:cubicBezTo>
                  <a:pt x="1460500" y="0"/>
                  <a:pt x="1790700" y="241300"/>
                  <a:pt x="1790700" y="546100"/>
                </a:cubicBezTo>
                <a:cubicBezTo>
                  <a:pt x="1790700" y="838200"/>
                  <a:pt x="1701800" y="1079500"/>
                  <a:pt x="1612900" y="1079500"/>
                </a:cubicBezTo>
                <a:cubicBezTo>
                  <a:pt x="1511300" y="1079500"/>
                  <a:pt x="1435100" y="1244600"/>
                  <a:pt x="1435100" y="1435100"/>
                </a:cubicBezTo>
                <a:cubicBezTo>
                  <a:pt x="1435100" y="1638300"/>
                  <a:pt x="1346200" y="1790700"/>
                  <a:pt x="1244600" y="1790700"/>
                </a:cubicBezTo>
                <a:cubicBezTo>
                  <a:pt x="1155700" y="1790700"/>
                  <a:pt x="1066800" y="1955800"/>
                  <a:pt x="1066800" y="2159000"/>
                </a:cubicBezTo>
                <a:cubicBezTo>
                  <a:pt x="1066800" y="2349500"/>
                  <a:pt x="990600" y="2514600"/>
                  <a:pt x="889000" y="2514600"/>
                </a:cubicBezTo>
                <a:cubicBezTo>
                  <a:pt x="787400" y="2514600"/>
                  <a:pt x="711200" y="2590800"/>
                  <a:pt x="711200" y="2692400"/>
                </a:cubicBezTo>
                <a:cubicBezTo>
                  <a:pt x="711200" y="2794000"/>
                  <a:pt x="546100" y="2870200"/>
                  <a:pt x="355600" y="2870200"/>
                </a:cubicBezTo>
                <a:cubicBezTo>
                  <a:pt x="152400" y="2870200"/>
                  <a:pt x="0" y="2552700"/>
                  <a:pt x="0" y="2159000"/>
                </a:cubicBezTo>
                <a:close/>
                <a:moveTo>
                  <a:pt x="-546100" y="10795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43" name="Freeform 3743"/>
          <p:cNvSpPr/>
          <p:nvPr/>
        </p:nvSpPr>
        <p:spPr>
          <a:xfrm rot="0" flipH="0" flipV="0">
            <a:off x="27212800" y="20991467"/>
            <a:ext cx="13061" cy="15976"/>
          </a:xfrm>
          <a:custGeom>
            <a:pathLst>
              <a:path w="1536700" h="1879600">
                <a:moveTo>
                  <a:pt x="0" y="711200"/>
                </a:moveTo>
                <a:cubicBezTo>
                  <a:pt x="0" y="317500"/>
                  <a:pt x="241300" y="0"/>
                  <a:pt x="533400" y="0"/>
                </a:cubicBezTo>
                <a:cubicBezTo>
                  <a:pt x="825500" y="0"/>
                  <a:pt x="1155700" y="76200"/>
                  <a:pt x="1244600" y="177800"/>
                </a:cubicBezTo>
                <a:cubicBezTo>
                  <a:pt x="1536700" y="469900"/>
                  <a:pt x="1460500" y="1041400"/>
                  <a:pt x="1066800" y="1435100"/>
                </a:cubicBezTo>
                <a:cubicBezTo>
                  <a:pt x="673100" y="1828800"/>
                  <a:pt x="444500" y="1879600"/>
                  <a:pt x="177800" y="1612900"/>
                </a:cubicBezTo>
                <a:cubicBezTo>
                  <a:pt x="76200" y="1511300"/>
                  <a:pt x="0" y="1104900"/>
                  <a:pt x="0" y="711200"/>
                </a:cubicBezTo>
                <a:close/>
                <a:moveTo>
                  <a:pt x="-444500" y="17907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44" name="Freeform 3744"/>
          <p:cNvSpPr/>
          <p:nvPr/>
        </p:nvSpPr>
        <p:spPr>
          <a:xfrm rot="0" flipH="0" flipV="0">
            <a:off x="27236982" y="20991360"/>
            <a:ext cx="12198" cy="15328"/>
          </a:xfrm>
          <a:custGeom>
            <a:pathLst>
              <a:path w="1435100" h="1803400">
                <a:moveTo>
                  <a:pt x="1435100" y="368300"/>
                </a:moveTo>
                <a:lnTo>
                  <a:pt x="1435100" y="1079500"/>
                </a:lnTo>
                <a:cubicBezTo>
                  <a:pt x="1435100" y="1282700"/>
                  <a:pt x="1270000" y="1511300"/>
                  <a:pt x="1066800" y="1600200"/>
                </a:cubicBezTo>
                <a:lnTo>
                  <a:pt x="990600" y="1638300"/>
                </a:lnTo>
                <a:cubicBezTo>
                  <a:pt x="787400" y="1727200"/>
                  <a:pt x="558800" y="1803400"/>
                  <a:pt x="482600" y="1803400"/>
                </a:cubicBezTo>
                <a:cubicBezTo>
                  <a:pt x="419100" y="1803400"/>
                  <a:pt x="355600" y="1714500"/>
                  <a:pt x="355600" y="1612900"/>
                </a:cubicBezTo>
                <a:cubicBezTo>
                  <a:pt x="355600" y="1524000"/>
                  <a:pt x="266700" y="1435100"/>
                  <a:pt x="177800" y="1435100"/>
                </a:cubicBezTo>
                <a:cubicBezTo>
                  <a:pt x="76200" y="1435100"/>
                  <a:pt x="0" y="1282700"/>
                  <a:pt x="0" y="1079500"/>
                </a:cubicBezTo>
                <a:lnTo>
                  <a:pt x="0" y="546100"/>
                </a:lnTo>
                <a:cubicBezTo>
                  <a:pt x="0" y="342900"/>
                  <a:pt x="101600" y="139700"/>
                  <a:pt x="215900" y="88900"/>
                </a:cubicBezTo>
                <a:cubicBezTo>
                  <a:pt x="342900" y="50800"/>
                  <a:pt x="596900" y="0"/>
                  <a:pt x="800100" y="0"/>
                </a:cubicBezTo>
                <a:lnTo>
                  <a:pt x="1066800" y="0"/>
                </a:lnTo>
                <a:cubicBezTo>
                  <a:pt x="1333500" y="0"/>
                  <a:pt x="1435100" y="101600"/>
                  <a:pt x="1435100" y="368300"/>
                </a:cubicBezTo>
                <a:close/>
                <a:moveTo>
                  <a:pt x="393700" y="1803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45" name="Freeform 3745"/>
          <p:cNvSpPr/>
          <p:nvPr/>
        </p:nvSpPr>
        <p:spPr>
          <a:xfrm rot="0" flipH="0" flipV="0">
            <a:off x="27260514" y="20991899"/>
            <a:ext cx="14681" cy="15976"/>
          </a:xfrm>
          <a:custGeom>
            <a:pathLst>
              <a:path w="1727200" h="1879600">
                <a:moveTo>
                  <a:pt x="927100" y="0"/>
                </a:moveTo>
                <a:cubicBezTo>
                  <a:pt x="1244600" y="0"/>
                  <a:pt x="1536700" y="139700"/>
                  <a:pt x="1587500" y="317500"/>
                </a:cubicBezTo>
                <a:cubicBezTo>
                  <a:pt x="1727200" y="812800"/>
                  <a:pt x="1638300" y="1295400"/>
                  <a:pt x="1358900" y="1587500"/>
                </a:cubicBezTo>
                <a:cubicBezTo>
                  <a:pt x="1054100" y="1879600"/>
                  <a:pt x="838200" y="1841500"/>
                  <a:pt x="419100" y="1435100"/>
                </a:cubicBezTo>
                <a:cubicBezTo>
                  <a:pt x="25400" y="1041400"/>
                  <a:pt x="0" y="889000"/>
                  <a:pt x="215900" y="355600"/>
                </a:cubicBezTo>
                <a:cubicBezTo>
                  <a:pt x="292100" y="165100"/>
                  <a:pt x="609600" y="0"/>
                  <a:pt x="927100" y="0"/>
                </a:cubicBezTo>
                <a:close/>
                <a:moveTo>
                  <a:pt x="2819400" y="1739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46" name="Freeform 3746"/>
          <p:cNvSpPr/>
          <p:nvPr/>
        </p:nvSpPr>
        <p:spPr>
          <a:xfrm rot="0" flipH="0" flipV="0">
            <a:off x="27288904" y="20991467"/>
            <a:ext cx="13061" cy="15976"/>
          </a:xfrm>
          <a:custGeom>
            <a:pathLst>
              <a:path w="1536700" h="1879600">
                <a:moveTo>
                  <a:pt x="0" y="711200"/>
                </a:moveTo>
                <a:cubicBezTo>
                  <a:pt x="0" y="317500"/>
                  <a:pt x="241300" y="0"/>
                  <a:pt x="533400" y="0"/>
                </a:cubicBezTo>
                <a:cubicBezTo>
                  <a:pt x="825500" y="0"/>
                  <a:pt x="1155700" y="76200"/>
                  <a:pt x="1244600" y="177800"/>
                </a:cubicBezTo>
                <a:cubicBezTo>
                  <a:pt x="1536700" y="469900"/>
                  <a:pt x="1460500" y="1041400"/>
                  <a:pt x="1066800" y="1435100"/>
                </a:cubicBezTo>
                <a:cubicBezTo>
                  <a:pt x="673100" y="1828800"/>
                  <a:pt x="444500" y="1879600"/>
                  <a:pt x="177800" y="1612900"/>
                </a:cubicBezTo>
                <a:cubicBezTo>
                  <a:pt x="76200" y="1511300"/>
                  <a:pt x="0" y="1104900"/>
                  <a:pt x="0" y="711200"/>
                </a:cubicBezTo>
                <a:close/>
                <a:moveTo>
                  <a:pt x="-444500" y="17907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47" name="Freeform 3747"/>
          <p:cNvSpPr/>
          <p:nvPr/>
        </p:nvSpPr>
        <p:spPr>
          <a:xfrm rot="0" flipH="0" flipV="0">
            <a:off x="27365174" y="20921300"/>
            <a:ext cx="60991" cy="85388"/>
          </a:xfrm>
          <a:custGeom>
            <a:pathLst>
              <a:path w="7175500" h="10045700">
                <a:moveTo>
                  <a:pt x="3530600" y="0"/>
                </a:moveTo>
                <a:lnTo>
                  <a:pt x="5803900" y="0"/>
                </a:lnTo>
                <a:cubicBezTo>
                  <a:pt x="6781800" y="0"/>
                  <a:pt x="7175500" y="165100"/>
                  <a:pt x="7175500" y="546100"/>
                </a:cubicBezTo>
                <a:cubicBezTo>
                  <a:pt x="7175500" y="635000"/>
                  <a:pt x="7099300" y="800100"/>
                  <a:pt x="6997700" y="901700"/>
                </a:cubicBezTo>
                <a:cubicBezTo>
                  <a:pt x="6896100" y="1003300"/>
                  <a:pt x="6362700" y="1079500"/>
                  <a:pt x="5803900" y="1079500"/>
                </a:cubicBezTo>
                <a:lnTo>
                  <a:pt x="4432300" y="1079500"/>
                </a:lnTo>
                <a:cubicBezTo>
                  <a:pt x="3873500" y="1079500"/>
                  <a:pt x="3378200" y="1117600"/>
                  <a:pt x="3327400" y="1168400"/>
                </a:cubicBezTo>
                <a:cubicBezTo>
                  <a:pt x="3162300" y="1320800"/>
                  <a:pt x="2870200" y="2578100"/>
                  <a:pt x="2870200" y="3098800"/>
                </a:cubicBezTo>
                <a:cubicBezTo>
                  <a:pt x="2870200" y="3365500"/>
                  <a:pt x="3200400" y="3594100"/>
                  <a:pt x="3594100" y="3594100"/>
                </a:cubicBezTo>
                <a:cubicBezTo>
                  <a:pt x="5422900" y="3594100"/>
                  <a:pt x="6096000" y="4229100"/>
                  <a:pt x="6096000" y="5969000"/>
                </a:cubicBezTo>
                <a:cubicBezTo>
                  <a:pt x="6096000" y="8547100"/>
                  <a:pt x="4648200" y="10045700"/>
                  <a:pt x="2120900" y="10045700"/>
                </a:cubicBezTo>
                <a:lnTo>
                  <a:pt x="1384300" y="10045700"/>
                </a:lnTo>
                <a:cubicBezTo>
                  <a:pt x="215900" y="10045700"/>
                  <a:pt x="0" y="9906000"/>
                  <a:pt x="0" y="9144000"/>
                </a:cubicBezTo>
                <a:cubicBezTo>
                  <a:pt x="0" y="8851900"/>
                  <a:pt x="457200" y="8572500"/>
                  <a:pt x="1016000" y="8534400"/>
                </a:cubicBezTo>
                <a:lnTo>
                  <a:pt x="2908300" y="8394700"/>
                </a:lnTo>
                <a:cubicBezTo>
                  <a:pt x="4114800" y="8293100"/>
                  <a:pt x="4673600" y="7569200"/>
                  <a:pt x="4673600" y="6057900"/>
                </a:cubicBezTo>
                <a:cubicBezTo>
                  <a:pt x="4673600" y="5156200"/>
                  <a:pt x="4495800" y="5029200"/>
                  <a:pt x="3289300" y="5029200"/>
                </a:cubicBezTo>
                <a:lnTo>
                  <a:pt x="2463800" y="5029200"/>
                </a:lnTo>
                <a:cubicBezTo>
                  <a:pt x="1371600" y="5029200"/>
                  <a:pt x="1079500" y="4876800"/>
                  <a:pt x="1079500" y="4305300"/>
                </a:cubicBezTo>
                <a:cubicBezTo>
                  <a:pt x="1079500" y="4114800"/>
                  <a:pt x="1193800" y="3517900"/>
                  <a:pt x="1320800" y="2984500"/>
                </a:cubicBezTo>
                <a:lnTo>
                  <a:pt x="1536700" y="2120900"/>
                </a:lnTo>
                <a:cubicBezTo>
                  <a:pt x="2019300" y="203200"/>
                  <a:pt x="2197100" y="0"/>
                  <a:pt x="3530600" y="0"/>
                </a:cubicBezTo>
                <a:close/>
                <a:moveTo>
                  <a:pt x="9944100" y="100457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48" name="Freeform 3748"/>
          <p:cNvSpPr/>
          <p:nvPr/>
        </p:nvSpPr>
        <p:spPr>
          <a:xfrm rot="0" flipH="0" flipV="0">
            <a:off x="27429226" y="20973440"/>
            <a:ext cx="45770" cy="12090"/>
          </a:xfrm>
          <a:custGeom>
            <a:pathLst>
              <a:path w="5384800" h="1422400">
                <a:moveTo>
                  <a:pt x="723900" y="0"/>
                </a:moveTo>
                <a:lnTo>
                  <a:pt x="4660900" y="0"/>
                </a:lnTo>
                <a:cubicBezTo>
                  <a:pt x="4864100" y="0"/>
                  <a:pt x="5029200" y="76200"/>
                  <a:pt x="5029200" y="177800"/>
                </a:cubicBezTo>
                <a:cubicBezTo>
                  <a:pt x="5029200" y="266700"/>
                  <a:pt x="5105400" y="355600"/>
                  <a:pt x="5207000" y="355600"/>
                </a:cubicBezTo>
                <a:cubicBezTo>
                  <a:pt x="5295900" y="355600"/>
                  <a:pt x="5384800" y="508000"/>
                  <a:pt x="5384800" y="711200"/>
                </a:cubicBezTo>
                <a:cubicBezTo>
                  <a:pt x="5384800" y="914400"/>
                  <a:pt x="5295900" y="1066800"/>
                  <a:pt x="5207000" y="1066800"/>
                </a:cubicBezTo>
                <a:cubicBezTo>
                  <a:pt x="5105400" y="1066800"/>
                  <a:pt x="5029200" y="1155700"/>
                  <a:pt x="5029200" y="1244600"/>
                </a:cubicBezTo>
                <a:cubicBezTo>
                  <a:pt x="5029200" y="1346200"/>
                  <a:pt x="4864100" y="1422400"/>
                  <a:pt x="4660900" y="1422400"/>
                </a:cubicBezTo>
                <a:lnTo>
                  <a:pt x="723900" y="1422400"/>
                </a:lnTo>
                <a:cubicBezTo>
                  <a:pt x="520700" y="1422400"/>
                  <a:pt x="355600" y="1346200"/>
                  <a:pt x="355600" y="1244600"/>
                </a:cubicBezTo>
                <a:cubicBezTo>
                  <a:pt x="355600" y="1155700"/>
                  <a:pt x="279400" y="1066800"/>
                  <a:pt x="177800" y="1066800"/>
                </a:cubicBezTo>
                <a:cubicBezTo>
                  <a:pt x="88900" y="1066800"/>
                  <a:pt x="0" y="914400"/>
                  <a:pt x="0" y="711200"/>
                </a:cubicBezTo>
                <a:cubicBezTo>
                  <a:pt x="0" y="508000"/>
                  <a:pt x="88900" y="355600"/>
                  <a:pt x="177800" y="355600"/>
                </a:cubicBezTo>
                <a:cubicBezTo>
                  <a:pt x="279400" y="355600"/>
                  <a:pt x="355600" y="266700"/>
                  <a:pt x="355600" y="177800"/>
                </a:cubicBezTo>
                <a:cubicBezTo>
                  <a:pt x="355600" y="76200"/>
                  <a:pt x="520700" y="0"/>
                  <a:pt x="723900" y="0"/>
                </a:cubicBezTo>
                <a:close/>
                <a:moveTo>
                  <a:pt x="3886200" y="3911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49" name="Freeform 3749"/>
          <p:cNvSpPr/>
          <p:nvPr/>
        </p:nvSpPr>
        <p:spPr>
          <a:xfrm rot="0" flipH="0" flipV="0">
            <a:off x="27484103" y="20921300"/>
            <a:ext cx="60991" cy="85388"/>
          </a:xfrm>
          <a:custGeom>
            <a:pathLst>
              <a:path w="7175500" h="10045700">
                <a:moveTo>
                  <a:pt x="3530600" y="0"/>
                </a:moveTo>
                <a:lnTo>
                  <a:pt x="5803900" y="0"/>
                </a:lnTo>
                <a:cubicBezTo>
                  <a:pt x="6781800" y="0"/>
                  <a:pt x="7175500" y="165100"/>
                  <a:pt x="7175500" y="546100"/>
                </a:cubicBezTo>
                <a:cubicBezTo>
                  <a:pt x="7175500" y="635000"/>
                  <a:pt x="7099300" y="800100"/>
                  <a:pt x="6997700" y="901700"/>
                </a:cubicBezTo>
                <a:cubicBezTo>
                  <a:pt x="6896100" y="1003300"/>
                  <a:pt x="6362700" y="1079500"/>
                  <a:pt x="5803900" y="1079500"/>
                </a:cubicBezTo>
                <a:lnTo>
                  <a:pt x="4432300" y="1079500"/>
                </a:lnTo>
                <a:cubicBezTo>
                  <a:pt x="3873500" y="1079500"/>
                  <a:pt x="3378200" y="1117600"/>
                  <a:pt x="3327400" y="1168400"/>
                </a:cubicBezTo>
                <a:cubicBezTo>
                  <a:pt x="3162300" y="1320800"/>
                  <a:pt x="2870200" y="2578100"/>
                  <a:pt x="2870200" y="3098800"/>
                </a:cubicBezTo>
                <a:cubicBezTo>
                  <a:pt x="2870200" y="3365500"/>
                  <a:pt x="3200400" y="3594100"/>
                  <a:pt x="3594100" y="3594100"/>
                </a:cubicBezTo>
                <a:cubicBezTo>
                  <a:pt x="5422900" y="3594100"/>
                  <a:pt x="6096000" y="4229100"/>
                  <a:pt x="6096000" y="5969000"/>
                </a:cubicBezTo>
                <a:cubicBezTo>
                  <a:pt x="6096000" y="8547100"/>
                  <a:pt x="4648200" y="10045700"/>
                  <a:pt x="2120900" y="10045700"/>
                </a:cubicBezTo>
                <a:lnTo>
                  <a:pt x="1384300" y="10045700"/>
                </a:lnTo>
                <a:cubicBezTo>
                  <a:pt x="215900" y="10045700"/>
                  <a:pt x="0" y="9906000"/>
                  <a:pt x="0" y="9144000"/>
                </a:cubicBezTo>
                <a:cubicBezTo>
                  <a:pt x="0" y="8851900"/>
                  <a:pt x="457200" y="8572500"/>
                  <a:pt x="1016000" y="8534400"/>
                </a:cubicBezTo>
                <a:lnTo>
                  <a:pt x="2908300" y="8394700"/>
                </a:lnTo>
                <a:cubicBezTo>
                  <a:pt x="4114800" y="8293100"/>
                  <a:pt x="4673600" y="7569200"/>
                  <a:pt x="4673600" y="6057900"/>
                </a:cubicBezTo>
                <a:cubicBezTo>
                  <a:pt x="4673600" y="5156200"/>
                  <a:pt x="4495800" y="5029200"/>
                  <a:pt x="3289300" y="5029200"/>
                </a:cubicBezTo>
                <a:lnTo>
                  <a:pt x="2463800" y="5029200"/>
                </a:lnTo>
                <a:cubicBezTo>
                  <a:pt x="1371600" y="5029200"/>
                  <a:pt x="1079500" y="4876800"/>
                  <a:pt x="1079500" y="4305300"/>
                </a:cubicBezTo>
                <a:cubicBezTo>
                  <a:pt x="1079500" y="4114800"/>
                  <a:pt x="1193800" y="3517900"/>
                  <a:pt x="1320800" y="2984500"/>
                </a:cubicBezTo>
                <a:lnTo>
                  <a:pt x="1536700" y="2120900"/>
                </a:lnTo>
                <a:cubicBezTo>
                  <a:pt x="2019300" y="203200"/>
                  <a:pt x="2197100" y="0"/>
                  <a:pt x="3530600" y="0"/>
                </a:cubicBezTo>
                <a:close/>
                <a:moveTo>
                  <a:pt x="9944100" y="100457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50" name="Rectangle 3750"/>
          <p:cNvSpPr/>
          <p:nvPr/>
        </p:nvSpPr>
        <p:spPr>
          <a:xfrm rot="0" flipH="0" flipV="0">
            <a:off x="25953724" y="20999678"/>
            <a:ext cx="333884" cy="172287"/>
          </a:xfrm>
          <a:prstGeom prst="rect">
            <a:avLst/>
          </a:prstGeom>
        </p:spPr>
      </p:sp>
      <p:sp>
        <p:nvSpPr>
          <p:cNvPr id="3751" name="Freeform 3751"/>
          <p:cNvSpPr/>
          <p:nvPr/>
        </p:nvSpPr>
        <p:spPr>
          <a:xfrm rot="0" flipH="0" flipV="0">
            <a:off x="25956746" y="21056244"/>
            <a:ext cx="70167" cy="79235"/>
          </a:xfrm>
          <a:custGeom>
            <a:pathLst>
              <a:path w="8255000" h="9321800">
                <a:moveTo>
                  <a:pt x="2514600" y="0"/>
                </a:moveTo>
                <a:lnTo>
                  <a:pt x="7531100" y="0"/>
                </a:lnTo>
                <a:cubicBezTo>
                  <a:pt x="7924800" y="0"/>
                  <a:pt x="8255000" y="165100"/>
                  <a:pt x="8255000" y="355600"/>
                </a:cubicBezTo>
                <a:cubicBezTo>
                  <a:pt x="8255000" y="558800"/>
                  <a:pt x="8166100" y="723900"/>
                  <a:pt x="8077200" y="723900"/>
                </a:cubicBezTo>
                <a:cubicBezTo>
                  <a:pt x="7975600" y="723900"/>
                  <a:pt x="7886700" y="1041400"/>
                  <a:pt x="7886700" y="1435100"/>
                </a:cubicBezTo>
                <a:cubicBezTo>
                  <a:pt x="7886700" y="1828800"/>
                  <a:pt x="7810500" y="2146300"/>
                  <a:pt x="7708900" y="2146300"/>
                </a:cubicBezTo>
                <a:cubicBezTo>
                  <a:pt x="7620000" y="2146300"/>
                  <a:pt x="7531100" y="2476500"/>
                  <a:pt x="7531100" y="2870200"/>
                </a:cubicBezTo>
                <a:cubicBezTo>
                  <a:pt x="7531100" y="3263900"/>
                  <a:pt x="7454900" y="3581400"/>
                  <a:pt x="7353300" y="3581400"/>
                </a:cubicBezTo>
                <a:cubicBezTo>
                  <a:pt x="7251700" y="3581400"/>
                  <a:pt x="7175500" y="3911600"/>
                  <a:pt x="7175500" y="4305300"/>
                </a:cubicBezTo>
                <a:cubicBezTo>
                  <a:pt x="7175500" y="4699000"/>
                  <a:pt x="7099300" y="5016500"/>
                  <a:pt x="6997700" y="5016500"/>
                </a:cubicBezTo>
                <a:cubicBezTo>
                  <a:pt x="6896100" y="5016500"/>
                  <a:pt x="6819900" y="5257800"/>
                  <a:pt x="6819900" y="5562600"/>
                </a:cubicBezTo>
                <a:cubicBezTo>
                  <a:pt x="6819900" y="5854700"/>
                  <a:pt x="6731000" y="6096000"/>
                  <a:pt x="6642100" y="6096000"/>
                </a:cubicBezTo>
                <a:cubicBezTo>
                  <a:pt x="6540500" y="6096000"/>
                  <a:pt x="6451600" y="6413500"/>
                  <a:pt x="6451600" y="6819900"/>
                </a:cubicBezTo>
                <a:cubicBezTo>
                  <a:pt x="6451600" y="7213600"/>
                  <a:pt x="6375400" y="7531100"/>
                  <a:pt x="6273800" y="7531100"/>
                </a:cubicBezTo>
                <a:cubicBezTo>
                  <a:pt x="6184900" y="7531100"/>
                  <a:pt x="6096000" y="7848600"/>
                  <a:pt x="6096000" y="8242300"/>
                </a:cubicBezTo>
                <a:cubicBezTo>
                  <a:pt x="6096000" y="8648700"/>
                  <a:pt x="6019800" y="8966200"/>
                  <a:pt x="5918200" y="8966200"/>
                </a:cubicBezTo>
                <a:cubicBezTo>
                  <a:pt x="5816600" y="8966200"/>
                  <a:pt x="5740400" y="9042400"/>
                  <a:pt x="5740400" y="9144000"/>
                </a:cubicBezTo>
                <a:cubicBezTo>
                  <a:pt x="5740400" y="9245600"/>
                  <a:pt x="5499100" y="9321800"/>
                  <a:pt x="5207000" y="9321800"/>
                </a:cubicBezTo>
                <a:cubicBezTo>
                  <a:pt x="4902200" y="9321800"/>
                  <a:pt x="4660900" y="9004300"/>
                  <a:pt x="4660900" y="8610600"/>
                </a:cubicBezTo>
                <a:lnTo>
                  <a:pt x="4660900" y="8242300"/>
                </a:lnTo>
                <a:cubicBezTo>
                  <a:pt x="4660900" y="7848600"/>
                  <a:pt x="4749800" y="7531100"/>
                  <a:pt x="4838700" y="7531100"/>
                </a:cubicBezTo>
                <a:cubicBezTo>
                  <a:pt x="4940300" y="7531100"/>
                  <a:pt x="5029200" y="7213600"/>
                  <a:pt x="5029200" y="6819900"/>
                </a:cubicBezTo>
                <a:cubicBezTo>
                  <a:pt x="5029200" y="6413500"/>
                  <a:pt x="5105400" y="6096000"/>
                  <a:pt x="5207000" y="6096000"/>
                </a:cubicBezTo>
                <a:cubicBezTo>
                  <a:pt x="5295900" y="6096000"/>
                  <a:pt x="5384800" y="5778500"/>
                  <a:pt x="5384800" y="5384800"/>
                </a:cubicBezTo>
                <a:cubicBezTo>
                  <a:pt x="5384800" y="4991100"/>
                  <a:pt x="5461000" y="4660900"/>
                  <a:pt x="5562600" y="4660900"/>
                </a:cubicBezTo>
                <a:cubicBezTo>
                  <a:pt x="5664200" y="4660900"/>
                  <a:pt x="5740400" y="4419600"/>
                  <a:pt x="5740400" y="4127500"/>
                </a:cubicBezTo>
                <a:cubicBezTo>
                  <a:pt x="5740400" y="3822700"/>
                  <a:pt x="5816600" y="3581400"/>
                  <a:pt x="5918200" y="3581400"/>
                </a:cubicBezTo>
                <a:cubicBezTo>
                  <a:pt x="6019800" y="3581400"/>
                  <a:pt x="6096000" y="3263900"/>
                  <a:pt x="6096000" y="2870200"/>
                </a:cubicBezTo>
                <a:cubicBezTo>
                  <a:pt x="6096000" y="2476500"/>
                  <a:pt x="6184900" y="2146300"/>
                  <a:pt x="6273800" y="2146300"/>
                </a:cubicBezTo>
                <a:cubicBezTo>
                  <a:pt x="6375400" y="2146300"/>
                  <a:pt x="6451600" y="1828800"/>
                  <a:pt x="6451600" y="1435100"/>
                </a:cubicBezTo>
                <a:cubicBezTo>
                  <a:pt x="6451600" y="1003300"/>
                  <a:pt x="6172200" y="723900"/>
                  <a:pt x="5740400" y="723900"/>
                </a:cubicBezTo>
                <a:lnTo>
                  <a:pt x="3949700" y="723900"/>
                </a:lnTo>
                <a:cubicBezTo>
                  <a:pt x="3556000" y="723900"/>
                  <a:pt x="3225800" y="800100"/>
                  <a:pt x="3225800" y="901700"/>
                </a:cubicBezTo>
                <a:cubicBezTo>
                  <a:pt x="3225800" y="990600"/>
                  <a:pt x="3149600" y="1079500"/>
                  <a:pt x="3048000" y="1079500"/>
                </a:cubicBezTo>
                <a:cubicBezTo>
                  <a:pt x="2946400" y="1079500"/>
                  <a:pt x="2870200" y="1320800"/>
                  <a:pt x="2870200" y="1612900"/>
                </a:cubicBezTo>
                <a:cubicBezTo>
                  <a:pt x="2870200" y="1905000"/>
                  <a:pt x="2794000" y="2146300"/>
                  <a:pt x="2692400" y="2146300"/>
                </a:cubicBezTo>
                <a:cubicBezTo>
                  <a:pt x="2590800" y="2146300"/>
                  <a:pt x="2514600" y="2476500"/>
                  <a:pt x="2514600" y="2870200"/>
                </a:cubicBezTo>
                <a:cubicBezTo>
                  <a:pt x="2514600" y="3263900"/>
                  <a:pt x="2438400" y="3581400"/>
                  <a:pt x="2336800" y="3581400"/>
                </a:cubicBezTo>
                <a:cubicBezTo>
                  <a:pt x="2235200" y="3581400"/>
                  <a:pt x="2159000" y="3911600"/>
                  <a:pt x="2159000" y="4305300"/>
                </a:cubicBezTo>
                <a:cubicBezTo>
                  <a:pt x="2159000" y="4699000"/>
                  <a:pt x="2070100" y="5016500"/>
                  <a:pt x="1981200" y="5016500"/>
                </a:cubicBezTo>
                <a:cubicBezTo>
                  <a:pt x="1879600" y="5016500"/>
                  <a:pt x="1790700" y="5346700"/>
                  <a:pt x="1790700" y="5740400"/>
                </a:cubicBezTo>
                <a:cubicBezTo>
                  <a:pt x="1790700" y="6134100"/>
                  <a:pt x="1714500" y="6451600"/>
                  <a:pt x="1612900" y="6451600"/>
                </a:cubicBezTo>
                <a:cubicBezTo>
                  <a:pt x="1524000" y="6451600"/>
                  <a:pt x="1435100" y="6692900"/>
                  <a:pt x="1435100" y="6997700"/>
                </a:cubicBezTo>
                <a:cubicBezTo>
                  <a:pt x="1435100" y="7289800"/>
                  <a:pt x="1358900" y="7531100"/>
                  <a:pt x="1257300" y="7531100"/>
                </a:cubicBezTo>
                <a:cubicBezTo>
                  <a:pt x="1155700" y="7531100"/>
                  <a:pt x="1079500" y="7848600"/>
                  <a:pt x="1079500" y="8242300"/>
                </a:cubicBezTo>
                <a:cubicBezTo>
                  <a:pt x="1079500" y="8648700"/>
                  <a:pt x="1003300" y="8966200"/>
                  <a:pt x="901700" y="8966200"/>
                </a:cubicBezTo>
                <a:cubicBezTo>
                  <a:pt x="800100" y="8966200"/>
                  <a:pt x="723900" y="9042400"/>
                  <a:pt x="723900" y="9144000"/>
                </a:cubicBezTo>
                <a:cubicBezTo>
                  <a:pt x="723900" y="9245600"/>
                  <a:pt x="558800" y="9321800"/>
                  <a:pt x="355600" y="9321800"/>
                </a:cubicBezTo>
                <a:cubicBezTo>
                  <a:pt x="165100" y="9321800"/>
                  <a:pt x="0" y="9004300"/>
                  <a:pt x="0" y="8610600"/>
                </a:cubicBezTo>
                <a:lnTo>
                  <a:pt x="0" y="6819900"/>
                </a:lnTo>
                <a:cubicBezTo>
                  <a:pt x="0" y="6413500"/>
                  <a:pt x="88900" y="6096000"/>
                  <a:pt x="177800" y="6096000"/>
                </a:cubicBezTo>
                <a:cubicBezTo>
                  <a:pt x="279400" y="6096000"/>
                  <a:pt x="355600" y="5854700"/>
                  <a:pt x="355600" y="5562600"/>
                </a:cubicBezTo>
                <a:cubicBezTo>
                  <a:pt x="355600" y="5257800"/>
                  <a:pt x="444500" y="5016500"/>
                  <a:pt x="546100" y="5016500"/>
                </a:cubicBezTo>
                <a:cubicBezTo>
                  <a:pt x="635000" y="5016500"/>
                  <a:pt x="723900" y="4699000"/>
                  <a:pt x="723900" y="4305300"/>
                </a:cubicBezTo>
                <a:cubicBezTo>
                  <a:pt x="723900" y="3911600"/>
                  <a:pt x="800100" y="3581400"/>
                  <a:pt x="901700" y="3581400"/>
                </a:cubicBezTo>
                <a:cubicBezTo>
                  <a:pt x="1003300" y="3581400"/>
                  <a:pt x="1079500" y="3263900"/>
                  <a:pt x="1079500" y="2870200"/>
                </a:cubicBezTo>
                <a:cubicBezTo>
                  <a:pt x="1079500" y="2476500"/>
                  <a:pt x="1155700" y="2146300"/>
                  <a:pt x="1257300" y="2146300"/>
                </a:cubicBezTo>
                <a:cubicBezTo>
                  <a:pt x="1358900" y="2146300"/>
                  <a:pt x="1435100" y="1905000"/>
                  <a:pt x="1435100" y="1612900"/>
                </a:cubicBezTo>
                <a:cubicBezTo>
                  <a:pt x="1435100" y="1320800"/>
                  <a:pt x="1524000" y="1079500"/>
                  <a:pt x="1612900" y="1079500"/>
                </a:cubicBezTo>
                <a:cubicBezTo>
                  <a:pt x="1714500" y="1079500"/>
                  <a:pt x="1790700" y="838200"/>
                  <a:pt x="1790700" y="533400"/>
                </a:cubicBezTo>
                <a:cubicBezTo>
                  <a:pt x="1790700" y="241300"/>
                  <a:pt x="2120900" y="0"/>
                  <a:pt x="2514600" y="0"/>
                </a:cubicBezTo>
                <a:close/>
                <a:moveTo>
                  <a:pt x="9144000" y="9499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52" name="Freeform 3752"/>
          <p:cNvSpPr/>
          <p:nvPr/>
        </p:nvSpPr>
        <p:spPr>
          <a:xfrm rot="0" flipH="0" flipV="0">
            <a:off x="26023747" y="21077618"/>
            <a:ext cx="51816" cy="57861"/>
          </a:xfrm>
          <a:custGeom>
            <a:pathLst>
              <a:path w="6096000" h="6807200">
                <a:moveTo>
                  <a:pt x="3797300" y="6807200"/>
                </a:moveTo>
                <a:lnTo>
                  <a:pt x="1231900" y="6807200"/>
                </a:lnTo>
                <a:cubicBezTo>
                  <a:pt x="622300" y="6807200"/>
                  <a:pt x="355600" y="6591300"/>
                  <a:pt x="355600" y="6096000"/>
                </a:cubicBezTo>
                <a:cubicBezTo>
                  <a:pt x="355600" y="5892800"/>
                  <a:pt x="279400" y="5727700"/>
                  <a:pt x="177800" y="5727700"/>
                </a:cubicBezTo>
                <a:cubicBezTo>
                  <a:pt x="76200" y="5727700"/>
                  <a:pt x="0" y="5499100"/>
                  <a:pt x="0" y="5219700"/>
                </a:cubicBezTo>
                <a:lnTo>
                  <a:pt x="0" y="4445000"/>
                </a:lnTo>
                <a:cubicBezTo>
                  <a:pt x="0" y="4165600"/>
                  <a:pt x="76200" y="3937000"/>
                  <a:pt x="177800" y="3937000"/>
                </a:cubicBezTo>
                <a:cubicBezTo>
                  <a:pt x="279400" y="3937000"/>
                  <a:pt x="355600" y="3708400"/>
                  <a:pt x="355600" y="3429000"/>
                </a:cubicBezTo>
                <a:lnTo>
                  <a:pt x="355600" y="3378200"/>
                </a:lnTo>
                <a:cubicBezTo>
                  <a:pt x="355600" y="3086100"/>
                  <a:pt x="444500" y="2857500"/>
                  <a:pt x="533400" y="2857500"/>
                </a:cubicBezTo>
                <a:cubicBezTo>
                  <a:pt x="635000" y="2857500"/>
                  <a:pt x="711200" y="2628900"/>
                  <a:pt x="711200" y="2349500"/>
                </a:cubicBezTo>
                <a:lnTo>
                  <a:pt x="711200" y="1943100"/>
                </a:lnTo>
                <a:cubicBezTo>
                  <a:pt x="711200" y="1663700"/>
                  <a:pt x="876300" y="1270000"/>
                  <a:pt x="1079500" y="1066800"/>
                </a:cubicBezTo>
                <a:lnTo>
                  <a:pt x="1790700" y="355600"/>
                </a:lnTo>
                <a:cubicBezTo>
                  <a:pt x="2006600" y="139700"/>
                  <a:pt x="2362200" y="0"/>
                  <a:pt x="2654300" y="0"/>
                </a:cubicBezTo>
                <a:lnTo>
                  <a:pt x="4508500" y="0"/>
                </a:lnTo>
                <a:cubicBezTo>
                  <a:pt x="4787900" y="0"/>
                  <a:pt x="5181600" y="152400"/>
                  <a:pt x="5384800" y="355600"/>
                </a:cubicBezTo>
                <a:lnTo>
                  <a:pt x="5740400" y="711200"/>
                </a:lnTo>
                <a:cubicBezTo>
                  <a:pt x="5930900" y="914400"/>
                  <a:pt x="6096000" y="1295400"/>
                  <a:pt x="6096000" y="1574800"/>
                </a:cubicBezTo>
                <a:lnTo>
                  <a:pt x="6096000" y="2349500"/>
                </a:lnTo>
                <a:cubicBezTo>
                  <a:pt x="6096000" y="2628900"/>
                  <a:pt x="6019800" y="2857500"/>
                  <a:pt x="5918200" y="2857500"/>
                </a:cubicBezTo>
                <a:cubicBezTo>
                  <a:pt x="5816600" y="2857500"/>
                  <a:pt x="5740400" y="3086100"/>
                  <a:pt x="5740400" y="3378200"/>
                </a:cubicBezTo>
                <a:lnTo>
                  <a:pt x="5740400" y="3784600"/>
                </a:lnTo>
                <a:cubicBezTo>
                  <a:pt x="5740400" y="4064000"/>
                  <a:pt x="5651500" y="4292600"/>
                  <a:pt x="5562600" y="4292600"/>
                </a:cubicBezTo>
                <a:cubicBezTo>
                  <a:pt x="5461000" y="4292600"/>
                  <a:pt x="5384800" y="4521200"/>
                  <a:pt x="5384800" y="4800600"/>
                </a:cubicBezTo>
                <a:lnTo>
                  <a:pt x="5384800" y="4864100"/>
                </a:lnTo>
                <a:cubicBezTo>
                  <a:pt x="5384800" y="5143500"/>
                  <a:pt x="5295900" y="5372100"/>
                  <a:pt x="5194300" y="5372100"/>
                </a:cubicBezTo>
                <a:cubicBezTo>
                  <a:pt x="5105400" y="5372100"/>
                  <a:pt x="5016500" y="5537200"/>
                  <a:pt x="5016500" y="5727700"/>
                </a:cubicBezTo>
                <a:cubicBezTo>
                  <a:pt x="5016500" y="6248400"/>
                  <a:pt x="4381500" y="6807200"/>
                  <a:pt x="3797300" y="6807200"/>
                </a:cubicBezTo>
                <a:close/>
                <a:moveTo>
                  <a:pt x="304800" y="6985000"/>
                </a:moveTo>
                <a:moveTo>
                  <a:pt x="4152900" y="1422400"/>
                </a:moveTo>
                <a:lnTo>
                  <a:pt x="3022600" y="1422400"/>
                </a:lnTo>
                <a:cubicBezTo>
                  <a:pt x="2743200" y="1422400"/>
                  <a:pt x="2514600" y="1587500"/>
                  <a:pt x="2514600" y="1790700"/>
                </a:cubicBezTo>
                <a:cubicBezTo>
                  <a:pt x="2514600" y="1981200"/>
                  <a:pt x="2425700" y="2146300"/>
                  <a:pt x="2336800" y="2146300"/>
                </a:cubicBezTo>
                <a:cubicBezTo>
                  <a:pt x="2235200" y="2146300"/>
                  <a:pt x="2146300" y="2311400"/>
                  <a:pt x="2146300" y="2501900"/>
                </a:cubicBezTo>
                <a:cubicBezTo>
                  <a:pt x="2146300" y="2705100"/>
                  <a:pt x="2070100" y="2857500"/>
                  <a:pt x="1968500" y="2857500"/>
                </a:cubicBezTo>
                <a:cubicBezTo>
                  <a:pt x="1879600" y="2857500"/>
                  <a:pt x="1790700" y="3086100"/>
                  <a:pt x="1790700" y="3378200"/>
                </a:cubicBezTo>
                <a:lnTo>
                  <a:pt x="1790700" y="3429000"/>
                </a:lnTo>
                <a:cubicBezTo>
                  <a:pt x="1790700" y="3708400"/>
                  <a:pt x="1714500" y="3937000"/>
                  <a:pt x="1612900" y="3937000"/>
                </a:cubicBezTo>
                <a:cubicBezTo>
                  <a:pt x="1511300" y="3937000"/>
                  <a:pt x="1435100" y="4165600"/>
                  <a:pt x="1435100" y="4445000"/>
                </a:cubicBezTo>
                <a:lnTo>
                  <a:pt x="1435100" y="4864100"/>
                </a:lnTo>
                <a:cubicBezTo>
                  <a:pt x="1435100" y="5511800"/>
                  <a:pt x="1663700" y="5727700"/>
                  <a:pt x="2298700" y="5727700"/>
                </a:cubicBezTo>
                <a:lnTo>
                  <a:pt x="2717800" y="5727700"/>
                </a:lnTo>
                <a:cubicBezTo>
                  <a:pt x="3314700" y="5727700"/>
                  <a:pt x="3949700" y="5168900"/>
                  <a:pt x="3949700" y="4660900"/>
                </a:cubicBezTo>
                <a:cubicBezTo>
                  <a:pt x="3949700" y="4457700"/>
                  <a:pt x="4025900" y="4292600"/>
                  <a:pt x="4127500" y="4292600"/>
                </a:cubicBezTo>
                <a:cubicBezTo>
                  <a:pt x="4216400" y="4292600"/>
                  <a:pt x="4305300" y="4064000"/>
                  <a:pt x="4305300" y="3784600"/>
                </a:cubicBezTo>
                <a:lnTo>
                  <a:pt x="4305300" y="3378200"/>
                </a:lnTo>
                <a:cubicBezTo>
                  <a:pt x="4305300" y="3086100"/>
                  <a:pt x="4381500" y="2857500"/>
                  <a:pt x="4483100" y="2857500"/>
                </a:cubicBezTo>
                <a:cubicBezTo>
                  <a:pt x="4584700" y="2857500"/>
                  <a:pt x="4660900" y="2628900"/>
                  <a:pt x="4660900" y="2349500"/>
                </a:cubicBezTo>
                <a:lnTo>
                  <a:pt x="4660900" y="1943100"/>
                </a:lnTo>
                <a:cubicBezTo>
                  <a:pt x="4660900" y="1549400"/>
                  <a:pt x="4546600" y="1422400"/>
                  <a:pt x="4152900" y="1422400"/>
                </a:cubicBezTo>
                <a:close/>
                <a:moveTo>
                  <a:pt x="5689600" y="69850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53" name="Freeform 3753"/>
          <p:cNvSpPr/>
          <p:nvPr/>
        </p:nvSpPr>
        <p:spPr>
          <a:xfrm rot="0" flipH="0" flipV="0">
            <a:off x="26080816" y="21077402"/>
            <a:ext cx="50304" cy="59480"/>
          </a:xfrm>
          <a:custGeom>
            <a:pathLst>
              <a:path w="5918200" h="6997700">
                <a:moveTo>
                  <a:pt x="2603500" y="0"/>
                </a:moveTo>
                <a:lnTo>
                  <a:pt x="4838700" y="0"/>
                </a:lnTo>
                <a:cubicBezTo>
                  <a:pt x="5041900" y="0"/>
                  <a:pt x="5308600" y="114300"/>
                  <a:pt x="5448300" y="254000"/>
                </a:cubicBezTo>
                <a:lnTo>
                  <a:pt x="5486400" y="292100"/>
                </a:lnTo>
                <a:cubicBezTo>
                  <a:pt x="5803900" y="609600"/>
                  <a:pt x="5918200" y="889000"/>
                  <a:pt x="5918200" y="1346200"/>
                </a:cubicBezTo>
                <a:lnTo>
                  <a:pt x="5918200" y="1612900"/>
                </a:lnTo>
                <a:cubicBezTo>
                  <a:pt x="5918200" y="1816100"/>
                  <a:pt x="5880100" y="2120900"/>
                  <a:pt x="5829300" y="2298700"/>
                </a:cubicBezTo>
                <a:lnTo>
                  <a:pt x="5715000" y="2667000"/>
                </a:lnTo>
                <a:cubicBezTo>
                  <a:pt x="5664200" y="2844800"/>
                  <a:pt x="5499100" y="3098800"/>
                  <a:pt x="5346700" y="3225800"/>
                </a:cubicBezTo>
                <a:lnTo>
                  <a:pt x="5295900" y="3263900"/>
                </a:lnTo>
                <a:cubicBezTo>
                  <a:pt x="5143500" y="3390900"/>
                  <a:pt x="5016500" y="3657600"/>
                  <a:pt x="5016500" y="3860800"/>
                </a:cubicBezTo>
                <a:lnTo>
                  <a:pt x="5016500" y="5207000"/>
                </a:lnTo>
                <a:cubicBezTo>
                  <a:pt x="5016500" y="5588000"/>
                  <a:pt x="4864100" y="5892800"/>
                  <a:pt x="4470400" y="6286500"/>
                </a:cubicBezTo>
                <a:lnTo>
                  <a:pt x="4381500" y="6388100"/>
                </a:lnTo>
                <a:cubicBezTo>
                  <a:pt x="4241800" y="6527800"/>
                  <a:pt x="3962400" y="6642100"/>
                  <a:pt x="3759200" y="6642100"/>
                </a:cubicBezTo>
                <a:cubicBezTo>
                  <a:pt x="3568700" y="6642100"/>
                  <a:pt x="3263900" y="6718300"/>
                  <a:pt x="3098800" y="6819900"/>
                </a:cubicBezTo>
                <a:cubicBezTo>
                  <a:pt x="2921000" y="6921500"/>
                  <a:pt x="2616200" y="6997700"/>
                  <a:pt x="2425700" y="6997700"/>
                </a:cubicBezTo>
                <a:lnTo>
                  <a:pt x="1968500" y="6997700"/>
                </a:lnTo>
                <a:cubicBezTo>
                  <a:pt x="1778000" y="6997700"/>
                  <a:pt x="1511300" y="6908800"/>
                  <a:pt x="1397000" y="6807200"/>
                </a:cubicBezTo>
                <a:cubicBezTo>
                  <a:pt x="1270000" y="6705600"/>
                  <a:pt x="1003300" y="6591300"/>
                  <a:pt x="812800" y="6553200"/>
                </a:cubicBezTo>
                <a:lnTo>
                  <a:pt x="711200" y="6527800"/>
                </a:lnTo>
                <a:cubicBezTo>
                  <a:pt x="228600" y="6426200"/>
                  <a:pt x="0" y="6172200"/>
                  <a:pt x="0" y="5740400"/>
                </a:cubicBezTo>
                <a:cubicBezTo>
                  <a:pt x="0" y="5295900"/>
                  <a:pt x="88900" y="5207000"/>
                  <a:pt x="533400" y="5207000"/>
                </a:cubicBezTo>
                <a:lnTo>
                  <a:pt x="1079500" y="5207000"/>
                </a:lnTo>
                <a:cubicBezTo>
                  <a:pt x="1270000" y="5207000"/>
                  <a:pt x="1485900" y="5283200"/>
                  <a:pt x="1549400" y="5384800"/>
                </a:cubicBezTo>
                <a:cubicBezTo>
                  <a:pt x="1600200" y="5486400"/>
                  <a:pt x="1816100" y="5562600"/>
                  <a:pt x="2019300" y="5562600"/>
                </a:cubicBezTo>
                <a:lnTo>
                  <a:pt x="2692400" y="5562600"/>
                </a:lnTo>
                <a:cubicBezTo>
                  <a:pt x="3302000" y="5562600"/>
                  <a:pt x="3759200" y="5156200"/>
                  <a:pt x="3759200" y="4622800"/>
                </a:cubicBezTo>
                <a:cubicBezTo>
                  <a:pt x="3759200" y="4406900"/>
                  <a:pt x="3441700" y="4140200"/>
                  <a:pt x="3060700" y="4025900"/>
                </a:cubicBezTo>
                <a:lnTo>
                  <a:pt x="2489200" y="3860800"/>
                </a:lnTo>
                <a:cubicBezTo>
                  <a:pt x="2298700" y="3797300"/>
                  <a:pt x="2146300" y="3606800"/>
                  <a:pt x="2146300" y="3403600"/>
                </a:cubicBezTo>
                <a:lnTo>
                  <a:pt x="2146300" y="3225800"/>
                </a:lnTo>
                <a:cubicBezTo>
                  <a:pt x="2146300" y="2781300"/>
                  <a:pt x="2235200" y="2692400"/>
                  <a:pt x="2692400" y="2692400"/>
                </a:cubicBezTo>
                <a:lnTo>
                  <a:pt x="3581400" y="2692400"/>
                </a:lnTo>
                <a:cubicBezTo>
                  <a:pt x="3784600" y="2692400"/>
                  <a:pt x="4025900" y="2616200"/>
                  <a:pt x="4127500" y="2514600"/>
                </a:cubicBezTo>
                <a:cubicBezTo>
                  <a:pt x="4445000" y="2184400"/>
                  <a:pt x="4597400" y="1549400"/>
                  <a:pt x="4394200" y="1346200"/>
                </a:cubicBezTo>
                <a:cubicBezTo>
                  <a:pt x="4318000" y="1270000"/>
                  <a:pt x="3771900" y="1079500"/>
                  <a:pt x="3632200" y="1079500"/>
                </a:cubicBezTo>
                <a:cubicBezTo>
                  <a:pt x="3606800" y="1079500"/>
                  <a:pt x="3429000" y="1117600"/>
                  <a:pt x="3238500" y="1168400"/>
                </a:cubicBezTo>
                <a:lnTo>
                  <a:pt x="2857500" y="1257300"/>
                </a:lnTo>
                <a:cubicBezTo>
                  <a:pt x="2667000" y="1308100"/>
                  <a:pt x="2514600" y="1409700"/>
                  <a:pt x="2514600" y="1485900"/>
                </a:cubicBezTo>
                <a:cubicBezTo>
                  <a:pt x="2514600" y="1562100"/>
                  <a:pt x="2349500" y="1612900"/>
                  <a:pt x="2146300" y="1612900"/>
                </a:cubicBezTo>
                <a:lnTo>
                  <a:pt x="1968500" y="1612900"/>
                </a:lnTo>
                <a:cubicBezTo>
                  <a:pt x="1536700" y="1612900"/>
                  <a:pt x="1485900" y="1587500"/>
                  <a:pt x="1358900" y="1257300"/>
                </a:cubicBezTo>
                <a:cubicBezTo>
                  <a:pt x="1231900" y="939800"/>
                  <a:pt x="1231900" y="939800"/>
                  <a:pt x="1384300" y="571500"/>
                </a:cubicBezTo>
                <a:lnTo>
                  <a:pt x="1397000" y="520700"/>
                </a:lnTo>
                <a:cubicBezTo>
                  <a:pt x="1524000" y="190500"/>
                  <a:pt x="1955800" y="0"/>
                  <a:pt x="2603500" y="0"/>
                </a:cubicBezTo>
                <a:close/>
                <a:moveTo>
                  <a:pt x="6362700" y="7010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54" name="Freeform 3754"/>
          <p:cNvSpPr/>
          <p:nvPr/>
        </p:nvSpPr>
        <p:spPr>
          <a:xfrm rot="0" flipH="0" flipV="0">
            <a:off x="26133244" y="21122201"/>
            <a:ext cx="14681" cy="15976"/>
          </a:xfrm>
          <a:custGeom>
            <a:pathLst>
              <a:path w="1727200" h="1879600">
                <a:moveTo>
                  <a:pt x="927100" y="0"/>
                </a:moveTo>
                <a:cubicBezTo>
                  <a:pt x="1244600" y="0"/>
                  <a:pt x="1536700" y="139700"/>
                  <a:pt x="1587500" y="317500"/>
                </a:cubicBezTo>
                <a:cubicBezTo>
                  <a:pt x="1727200" y="812800"/>
                  <a:pt x="1638300" y="1295400"/>
                  <a:pt x="1358900" y="1587500"/>
                </a:cubicBezTo>
                <a:cubicBezTo>
                  <a:pt x="1054100" y="1879600"/>
                  <a:pt x="838200" y="1841500"/>
                  <a:pt x="419100" y="1435100"/>
                </a:cubicBezTo>
                <a:cubicBezTo>
                  <a:pt x="25400" y="1041400"/>
                  <a:pt x="0" y="889000"/>
                  <a:pt x="215900" y="355600"/>
                </a:cubicBezTo>
                <a:cubicBezTo>
                  <a:pt x="292100" y="165100"/>
                  <a:pt x="609600" y="0"/>
                  <a:pt x="927100" y="0"/>
                </a:cubicBezTo>
                <a:close/>
                <a:moveTo>
                  <a:pt x="2819400" y="1739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55" name="Freeform 3755"/>
          <p:cNvSpPr/>
          <p:nvPr/>
        </p:nvSpPr>
        <p:spPr>
          <a:xfrm rot="0" flipH="0" flipV="0">
            <a:off x="26163755" y="21051386"/>
            <a:ext cx="54946" cy="86575"/>
          </a:xfrm>
          <a:custGeom>
            <a:pathLst>
              <a:path w="6464300" h="10185400">
                <a:moveTo>
                  <a:pt x="863600" y="5981700"/>
                </a:moveTo>
                <a:lnTo>
                  <a:pt x="3086100" y="2006600"/>
                </a:lnTo>
                <a:cubicBezTo>
                  <a:pt x="3365500" y="1524000"/>
                  <a:pt x="3594100" y="965200"/>
                  <a:pt x="3594100" y="762000"/>
                </a:cubicBezTo>
                <a:cubicBezTo>
                  <a:pt x="3594100" y="571500"/>
                  <a:pt x="3670300" y="330200"/>
                  <a:pt x="3771900" y="228600"/>
                </a:cubicBezTo>
                <a:cubicBezTo>
                  <a:pt x="4000500" y="0"/>
                  <a:pt x="4965700" y="0"/>
                  <a:pt x="5207000" y="228600"/>
                </a:cubicBezTo>
                <a:cubicBezTo>
                  <a:pt x="5473700" y="495300"/>
                  <a:pt x="5435600" y="685800"/>
                  <a:pt x="4902200" y="1663700"/>
                </a:cubicBezTo>
                <a:lnTo>
                  <a:pt x="2971800" y="5257800"/>
                </a:lnTo>
                <a:cubicBezTo>
                  <a:pt x="2705100" y="5740400"/>
                  <a:pt x="2413000" y="6146800"/>
                  <a:pt x="2324100" y="6146800"/>
                </a:cubicBezTo>
                <a:cubicBezTo>
                  <a:pt x="2235200" y="6146800"/>
                  <a:pt x="2159000" y="6311900"/>
                  <a:pt x="2159000" y="6502400"/>
                </a:cubicBezTo>
                <a:cubicBezTo>
                  <a:pt x="2159000" y="6870700"/>
                  <a:pt x="3441700" y="7010400"/>
                  <a:pt x="3771900" y="6692900"/>
                </a:cubicBezTo>
                <a:cubicBezTo>
                  <a:pt x="3873500" y="6591300"/>
                  <a:pt x="3949700" y="6184900"/>
                  <a:pt x="3949700" y="5791200"/>
                </a:cubicBezTo>
                <a:cubicBezTo>
                  <a:pt x="3949700" y="5397500"/>
                  <a:pt x="4025900" y="4991100"/>
                  <a:pt x="4127500" y="4889500"/>
                </a:cubicBezTo>
                <a:cubicBezTo>
                  <a:pt x="4356100" y="4660900"/>
                  <a:pt x="4978400" y="4660900"/>
                  <a:pt x="5207000" y="4889500"/>
                </a:cubicBezTo>
                <a:cubicBezTo>
                  <a:pt x="5308600" y="4991100"/>
                  <a:pt x="5384800" y="5397500"/>
                  <a:pt x="5384800" y="5791200"/>
                </a:cubicBezTo>
                <a:cubicBezTo>
                  <a:pt x="5384800" y="6184900"/>
                  <a:pt x="5524500" y="6578600"/>
                  <a:pt x="5715000" y="6654800"/>
                </a:cubicBezTo>
                <a:cubicBezTo>
                  <a:pt x="6134100" y="6845300"/>
                  <a:pt x="6464300" y="7175500"/>
                  <a:pt x="6464300" y="7404100"/>
                </a:cubicBezTo>
                <a:cubicBezTo>
                  <a:pt x="6464300" y="7759700"/>
                  <a:pt x="6083300" y="7937500"/>
                  <a:pt x="5384800" y="7937500"/>
                </a:cubicBezTo>
                <a:cubicBezTo>
                  <a:pt x="4991100" y="7937500"/>
                  <a:pt x="4660900" y="8267700"/>
                  <a:pt x="4660900" y="8661400"/>
                </a:cubicBezTo>
                <a:cubicBezTo>
                  <a:pt x="4660900" y="9055100"/>
                  <a:pt x="4508500" y="9537700"/>
                  <a:pt x="4305300" y="9740900"/>
                </a:cubicBezTo>
                <a:cubicBezTo>
                  <a:pt x="3911600" y="10134600"/>
                  <a:pt x="3683000" y="10185400"/>
                  <a:pt x="3416300" y="9918700"/>
                </a:cubicBezTo>
                <a:cubicBezTo>
                  <a:pt x="3314700" y="9817100"/>
                  <a:pt x="3225800" y="9334500"/>
                  <a:pt x="3225800" y="8839200"/>
                </a:cubicBezTo>
                <a:cubicBezTo>
                  <a:pt x="3225800" y="8343900"/>
                  <a:pt x="2768600" y="7937500"/>
                  <a:pt x="2209800" y="7937500"/>
                </a:cubicBezTo>
                <a:lnTo>
                  <a:pt x="1384300" y="7937500"/>
                </a:lnTo>
                <a:cubicBezTo>
                  <a:pt x="292100" y="7937500"/>
                  <a:pt x="0" y="7797800"/>
                  <a:pt x="0" y="7226300"/>
                </a:cubicBezTo>
                <a:cubicBezTo>
                  <a:pt x="0" y="7023100"/>
                  <a:pt x="88900" y="6870700"/>
                  <a:pt x="177800" y="6870700"/>
                </a:cubicBezTo>
                <a:cubicBezTo>
                  <a:pt x="279400" y="6870700"/>
                  <a:pt x="584200" y="6464300"/>
                  <a:pt x="863600" y="5981700"/>
                </a:cubicBezTo>
                <a:close/>
                <a:moveTo>
                  <a:pt x="2311400" y="10071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56" name="Freeform 3756"/>
          <p:cNvSpPr/>
          <p:nvPr/>
        </p:nvSpPr>
        <p:spPr>
          <a:xfrm rot="0" flipH="0" flipV="0">
            <a:off x="26227949" y="21121662"/>
            <a:ext cx="12198" cy="15328"/>
          </a:xfrm>
          <a:custGeom>
            <a:pathLst>
              <a:path w="1435100" h="1803400">
                <a:moveTo>
                  <a:pt x="1435100" y="368300"/>
                </a:moveTo>
                <a:lnTo>
                  <a:pt x="1435100" y="1079500"/>
                </a:lnTo>
                <a:cubicBezTo>
                  <a:pt x="1435100" y="1282700"/>
                  <a:pt x="1270000" y="1511300"/>
                  <a:pt x="1066800" y="1600200"/>
                </a:cubicBezTo>
                <a:lnTo>
                  <a:pt x="990600" y="1638300"/>
                </a:lnTo>
                <a:cubicBezTo>
                  <a:pt x="787400" y="1727200"/>
                  <a:pt x="558800" y="1803400"/>
                  <a:pt x="482600" y="1803400"/>
                </a:cubicBezTo>
                <a:cubicBezTo>
                  <a:pt x="419100" y="1803400"/>
                  <a:pt x="355600" y="1714500"/>
                  <a:pt x="355600" y="1612900"/>
                </a:cubicBezTo>
                <a:cubicBezTo>
                  <a:pt x="355600" y="1524000"/>
                  <a:pt x="266700" y="1435100"/>
                  <a:pt x="177800" y="1435100"/>
                </a:cubicBezTo>
                <a:cubicBezTo>
                  <a:pt x="76200" y="1435100"/>
                  <a:pt x="0" y="1282700"/>
                  <a:pt x="0" y="1079500"/>
                </a:cubicBezTo>
                <a:lnTo>
                  <a:pt x="0" y="546100"/>
                </a:lnTo>
                <a:cubicBezTo>
                  <a:pt x="0" y="342900"/>
                  <a:pt x="101600" y="139700"/>
                  <a:pt x="215900" y="88900"/>
                </a:cubicBezTo>
                <a:cubicBezTo>
                  <a:pt x="342900" y="50800"/>
                  <a:pt x="596900" y="0"/>
                  <a:pt x="800100" y="0"/>
                </a:cubicBezTo>
                <a:lnTo>
                  <a:pt x="1066800" y="0"/>
                </a:lnTo>
                <a:cubicBezTo>
                  <a:pt x="1333500" y="0"/>
                  <a:pt x="1435100" y="101600"/>
                  <a:pt x="1435100" y="368300"/>
                </a:cubicBezTo>
                <a:close/>
                <a:moveTo>
                  <a:pt x="393700" y="18034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57" name="Rectangle 3757"/>
          <p:cNvSpPr/>
          <p:nvPr/>
        </p:nvSpPr>
        <p:spPr>
          <a:xfrm rot="0" flipH="0" flipV="0">
            <a:off x="28367738" y="20173543"/>
            <a:ext cx="940246" cy="456043"/>
          </a:xfrm>
          <a:prstGeom prst="rect">
            <a:avLst/>
          </a:prstGeom>
        </p:spPr>
      </p:sp>
      <p:sp>
        <p:nvSpPr>
          <p:cNvPr id="3758" name="Freeform 3758"/>
          <p:cNvSpPr/>
          <p:nvPr/>
        </p:nvSpPr>
        <p:spPr>
          <a:xfrm rot="0" flipH="0" flipV="0">
            <a:off x="28370760" y="20216507"/>
            <a:ext cx="60991" cy="94564"/>
          </a:xfrm>
          <a:custGeom>
            <a:pathLst>
              <a:path w="7175500" h="11125200">
                <a:moveTo>
                  <a:pt x="279400" y="5854700"/>
                </a:moveTo>
                <a:lnTo>
                  <a:pt x="1143000" y="2844800"/>
                </a:lnTo>
                <a:cubicBezTo>
                  <a:pt x="1790700" y="546100"/>
                  <a:pt x="2463800" y="0"/>
                  <a:pt x="4699000" y="0"/>
                </a:cubicBezTo>
                <a:lnTo>
                  <a:pt x="5803900" y="0"/>
                </a:lnTo>
                <a:cubicBezTo>
                  <a:pt x="6883400" y="0"/>
                  <a:pt x="7175500" y="152400"/>
                  <a:pt x="7175500" y="723900"/>
                </a:cubicBezTo>
                <a:cubicBezTo>
                  <a:pt x="7175500" y="914400"/>
                  <a:pt x="6718300" y="1079500"/>
                  <a:pt x="6159500" y="1079500"/>
                </a:cubicBezTo>
                <a:lnTo>
                  <a:pt x="4610100" y="1079500"/>
                </a:lnTo>
                <a:cubicBezTo>
                  <a:pt x="3429000" y="1079500"/>
                  <a:pt x="2159000" y="2197100"/>
                  <a:pt x="2159000" y="3238500"/>
                </a:cubicBezTo>
                <a:cubicBezTo>
                  <a:pt x="2159000" y="3632200"/>
                  <a:pt x="2057400" y="4394200"/>
                  <a:pt x="1930400" y="4940300"/>
                </a:cubicBezTo>
                <a:lnTo>
                  <a:pt x="1409700" y="7264400"/>
                </a:lnTo>
                <a:cubicBezTo>
                  <a:pt x="1295400" y="7810500"/>
                  <a:pt x="1079500" y="8255000"/>
                  <a:pt x="952500" y="8255000"/>
                </a:cubicBezTo>
                <a:cubicBezTo>
                  <a:pt x="584200" y="8255000"/>
                  <a:pt x="673100" y="9283700"/>
                  <a:pt x="1079500" y="9690100"/>
                </a:cubicBezTo>
                <a:cubicBezTo>
                  <a:pt x="1270000" y="9880600"/>
                  <a:pt x="1892300" y="10045700"/>
                  <a:pt x="2451100" y="10045700"/>
                </a:cubicBezTo>
                <a:lnTo>
                  <a:pt x="3644900" y="10045700"/>
                </a:lnTo>
                <a:cubicBezTo>
                  <a:pt x="4203700" y="10045700"/>
                  <a:pt x="4660900" y="10210800"/>
                  <a:pt x="4660900" y="10401300"/>
                </a:cubicBezTo>
                <a:cubicBezTo>
                  <a:pt x="4660900" y="10604500"/>
                  <a:pt x="4584700" y="10845800"/>
                  <a:pt x="4483100" y="10947400"/>
                </a:cubicBezTo>
                <a:cubicBezTo>
                  <a:pt x="4381500" y="11036300"/>
                  <a:pt x="3848100" y="11125200"/>
                  <a:pt x="3289300" y="11125200"/>
                </a:cubicBezTo>
                <a:lnTo>
                  <a:pt x="2095500" y="11125200"/>
                </a:lnTo>
                <a:cubicBezTo>
                  <a:pt x="800100" y="11125200"/>
                  <a:pt x="0" y="10325100"/>
                  <a:pt x="0" y="9029700"/>
                </a:cubicBezTo>
                <a:lnTo>
                  <a:pt x="0" y="7835900"/>
                </a:lnTo>
                <a:cubicBezTo>
                  <a:pt x="0" y="7277100"/>
                  <a:pt x="127000" y="6388100"/>
                  <a:pt x="279400" y="5854700"/>
                </a:cubicBezTo>
                <a:close/>
                <a:moveTo>
                  <a:pt x="4889500" y="110998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59" name="Freeform 3759"/>
          <p:cNvSpPr/>
          <p:nvPr/>
        </p:nvSpPr>
        <p:spPr>
          <a:xfrm rot="0" flipH="0" flipV="0">
            <a:off x="28430049" y="20248568"/>
            <a:ext cx="76968" cy="63258"/>
          </a:xfrm>
          <a:custGeom>
            <a:pathLst>
              <a:path w="9055100" h="7442200">
                <a:moveTo>
                  <a:pt x="2336800" y="0"/>
                </a:moveTo>
                <a:lnTo>
                  <a:pt x="7353300" y="0"/>
                </a:lnTo>
                <a:cubicBezTo>
                  <a:pt x="7556500" y="0"/>
                  <a:pt x="7835900" y="88900"/>
                  <a:pt x="7975600" y="190500"/>
                </a:cubicBezTo>
                <a:lnTo>
                  <a:pt x="8102600" y="292100"/>
                </a:lnTo>
                <a:cubicBezTo>
                  <a:pt x="8788400" y="787400"/>
                  <a:pt x="9055100" y="1435100"/>
                  <a:pt x="8877300" y="2133600"/>
                </a:cubicBezTo>
                <a:lnTo>
                  <a:pt x="7848600" y="6210300"/>
                </a:lnTo>
                <a:cubicBezTo>
                  <a:pt x="7797800" y="6400800"/>
                  <a:pt x="7683500" y="6680200"/>
                  <a:pt x="7594600" y="6832600"/>
                </a:cubicBezTo>
                <a:lnTo>
                  <a:pt x="7581900" y="6832600"/>
                </a:lnTo>
                <a:cubicBezTo>
                  <a:pt x="7277100" y="7353300"/>
                  <a:pt x="7099300" y="7442200"/>
                  <a:pt x="6642100" y="7302500"/>
                </a:cubicBezTo>
                <a:cubicBezTo>
                  <a:pt x="6540500" y="7264400"/>
                  <a:pt x="6464300" y="7086600"/>
                  <a:pt x="6464300" y="6883400"/>
                </a:cubicBezTo>
                <a:lnTo>
                  <a:pt x="6464300" y="6642100"/>
                </a:lnTo>
                <a:cubicBezTo>
                  <a:pt x="6464300" y="6438900"/>
                  <a:pt x="6515100" y="6121400"/>
                  <a:pt x="6578600" y="5930900"/>
                </a:cubicBezTo>
                <a:lnTo>
                  <a:pt x="7429500" y="3314700"/>
                </a:lnTo>
                <a:cubicBezTo>
                  <a:pt x="7620000" y="2730500"/>
                  <a:pt x="7708900" y="2273300"/>
                  <a:pt x="7708900" y="1892300"/>
                </a:cubicBezTo>
                <a:lnTo>
                  <a:pt x="7708900" y="1790700"/>
                </a:lnTo>
                <a:cubicBezTo>
                  <a:pt x="7708900" y="1346200"/>
                  <a:pt x="7454900" y="1079500"/>
                  <a:pt x="6997700" y="1079500"/>
                </a:cubicBezTo>
                <a:lnTo>
                  <a:pt x="6273800" y="1079500"/>
                </a:lnTo>
                <a:cubicBezTo>
                  <a:pt x="6083300" y="1079500"/>
                  <a:pt x="5880100" y="1117600"/>
                  <a:pt x="5829300" y="1168400"/>
                </a:cubicBezTo>
                <a:cubicBezTo>
                  <a:pt x="5702300" y="1295400"/>
                  <a:pt x="5562600" y="1828800"/>
                  <a:pt x="5562600" y="2197100"/>
                </a:cubicBezTo>
                <a:cubicBezTo>
                  <a:pt x="5562600" y="2374900"/>
                  <a:pt x="5524500" y="2667000"/>
                  <a:pt x="5473700" y="2857500"/>
                </a:cubicBezTo>
                <a:lnTo>
                  <a:pt x="4622800" y="6223000"/>
                </a:lnTo>
                <a:cubicBezTo>
                  <a:pt x="4483100" y="6743700"/>
                  <a:pt x="4216400" y="7150100"/>
                  <a:pt x="3937000" y="7251700"/>
                </a:cubicBezTo>
                <a:cubicBezTo>
                  <a:pt x="3619500" y="7378700"/>
                  <a:pt x="3619500" y="7378700"/>
                  <a:pt x="3416300" y="7175500"/>
                </a:cubicBezTo>
                <a:cubicBezTo>
                  <a:pt x="3213100" y="6972300"/>
                  <a:pt x="3175000" y="6451600"/>
                  <a:pt x="3340100" y="5943600"/>
                </a:cubicBezTo>
                <a:lnTo>
                  <a:pt x="4000500" y="3822700"/>
                </a:lnTo>
                <a:cubicBezTo>
                  <a:pt x="4051300" y="3644900"/>
                  <a:pt x="4152900" y="3378200"/>
                  <a:pt x="4203700" y="3225800"/>
                </a:cubicBezTo>
                <a:cubicBezTo>
                  <a:pt x="4267200" y="3086100"/>
                  <a:pt x="4305300" y="2806700"/>
                  <a:pt x="4305300" y="2603500"/>
                </a:cubicBezTo>
                <a:lnTo>
                  <a:pt x="4305300" y="2514600"/>
                </a:lnTo>
                <a:cubicBezTo>
                  <a:pt x="4305300" y="2311400"/>
                  <a:pt x="4394200" y="2057400"/>
                  <a:pt x="4483100" y="1930400"/>
                </a:cubicBezTo>
                <a:cubicBezTo>
                  <a:pt x="4851400" y="1473200"/>
                  <a:pt x="4699000" y="1079500"/>
                  <a:pt x="4127500" y="1079500"/>
                </a:cubicBezTo>
                <a:lnTo>
                  <a:pt x="3048000" y="1079500"/>
                </a:lnTo>
                <a:cubicBezTo>
                  <a:pt x="2628900" y="1079500"/>
                  <a:pt x="2552700" y="1143000"/>
                  <a:pt x="2400300" y="1625600"/>
                </a:cubicBezTo>
                <a:lnTo>
                  <a:pt x="2273300" y="2057400"/>
                </a:lnTo>
                <a:cubicBezTo>
                  <a:pt x="2209800" y="2260600"/>
                  <a:pt x="2159000" y="2578100"/>
                  <a:pt x="2159000" y="2781300"/>
                </a:cubicBezTo>
                <a:lnTo>
                  <a:pt x="2159000" y="2870200"/>
                </a:lnTo>
                <a:cubicBezTo>
                  <a:pt x="2159000" y="3073400"/>
                  <a:pt x="2070100" y="3327400"/>
                  <a:pt x="1981200" y="3454400"/>
                </a:cubicBezTo>
                <a:cubicBezTo>
                  <a:pt x="1879600" y="3581400"/>
                  <a:pt x="1803400" y="3822700"/>
                  <a:pt x="1803400" y="3987800"/>
                </a:cubicBezTo>
                <a:cubicBezTo>
                  <a:pt x="1803400" y="4165600"/>
                  <a:pt x="1765300" y="4457700"/>
                  <a:pt x="1714500" y="4660900"/>
                </a:cubicBezTo>
                <a:lnTo>
                  <a:pt x="1206500" y="6819900"/>
                </a:lnTo>
                <a:cubicBezTo>
                  <a:pt x="1117600" y="7200900"/>
                  <a:pt x="622300" y="7429500"/>
                  <a:pt x="177800" y="7302500"/>
                </a:cubicBezTo>
                <a:cubicBezTo>
                  <a:pt x="88900" y="7264400"/>
                  <a:pt x="0" y="7086600"/>
                  <a:pt x="0" y="6883400"/>
                </a:cubicBezTo>
                <a:lnTo>
                  <a:pt x="0" y="6464300"/>
                </a:lnTo>
                <a:cubicBezTo>
                  <a:pt x="0" y="6261100"/>
                  <a:pt x="50800" y="5943600"/>
                  <a:pt x="101600" y="5753100"/>
                </a:cubicBezTo>
                <a:lnTo>
                  <a:pt x="1447800" y="787400"/>
                </a:lnTo>
                <a:cubicBezTo>
                  <a:pt x="1574800" y="304800"/>
                  <a:pt x="1917700" y="0"/>
                  <a:pt x="2336800" y="0"/>
                </a:cubicBezTo>
                <a:close/>
                <a:moveTo>
                  <a:pt x="7581900" y="7327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0" name="Freeform 3760"/>
          <p:cNvSpPr/>
          <p:nvPr/>
        </p:nvSpPr>
        <p:spPr>
          <a:xfrm rot="0" flipH="0" flipV="0">
            <a:off x="28516542" y="20247489"/>
            <a:ext cx="57969" cy="64014"/>
          </a:xfrm>
          <a:custGeom>
            <a:pathLst>
              <a:path w="6819900" h="7531100">
                <a:moveTo>
                  <a:pt x="4216400" y="0"/>
                </a:moveTo>
                <a:lnTo>
                  <a:pt x="5740400" y="0"/>
                </a:lnTo>
                <a:cubicBezTo>
                  <a:pt x="6731000" y="0"/>
                  <a:pt x="6819900" y="50800"/>
                  <a:pt x="6819900" y="596900"/>
                </a:cubicBezTo>
                <a:cubicBezTo>
                  <a:pt x="6819900" y="863600"/>
                  <a:pt x="6731000" y="1181100"/>
                  <a:pt x="6629400" y="1295400"/>
                </a:cubicBezTo>
                <a:cubicBezTo>
                  <a:pt x="6540500" y="1422400"/>
                  <a:pt x="6451600" y="1739900"/>
                  <a:pt x="6451600" y="2019300"/>
                </a:cubicBezTo>
                <a:cubicBezTo>
                  <a:pt x="6451600" y="2286000"/>
                  <a:pt x="6375400" y="2616200"/>
                  <a:pt x="6273800" y="2730500"/>
                </a:cubicBezTo>
                <a:cubicBezTo>
                  <a:pt x="6172200" y="2857500"/>
                  <a:pt x="6096000" y="3136900"/>
                  <a:pt x="6096000" y="3365500"/>
                </a:cubicBezTo>
                <a:cubicBezTo>
                  <a:pt x="6096000" y="3581400"/>
                  <a:pt x="6019800" y="3873500"/>
                  <a:pt x="5918200" y="3987800"/>
                </a:cubicBezTo>
                <a:cubicBezTo>
                  <a:pt x="5816600" y="4114800"/>
                  <a:pt x="5740400" y="4394200"/>
                  <a:pt x="5740400" y="4622800"/>
                </a:cubicBezTo>
                <a:cubicBezTo>
                  <a:pt x="5740400" y="4838700"/>
                  <a:pt x="5664200" y="5168900"/>
                  <a:pt x="5562600" y="5334000"/>
                </a:cubicBezTo>
                <a:cubicBezTo>
                  <a:pt x="5219700" y="5918200"/>
                  <a:pt x="5308600" y="6375400"/>
                  <a:pt x="5791200" y="6540500"/>
                </a:cubicBezTo>
                <a:cubicBezTo>
                  <a:pt x="5956300" y="6591300"/>
                  <a:pt x="6096000" y="6807200"/>
                  <a:pt x="6096000" y="6997700"/>
                </a:cubicBezTo>
                <a:cubicBezTo>
                  <a:pt x="6096000" y="7391400"/>
                  <a:pt x="5867400" y="7531100"/>
                  <a:pt x="5245100" y="7531100"/>
                </a:cubicBezTo>
                <a:cubicBezTo>
                  <a:pt x="5029200" y="7531100"/>
                  <a:pt x="4787900" y="7454900"/>
                  <a:pt x="4737100" y="7353300"/>
                </a:cubicBezTo>
                <a:cubicBezTo>
                  <a:pt x="4584700" y="7124700"/>
                  <a:pt x="4013200" y="7124700"/>
                  <a:pt x="3721100" y="7353300"/>
                </a:cubicBezTo>
                <a:cubicBezTo>
                  <a:pt x="3594100" y="7454900"/>
                  <a:pt x="3175000" y="7531100"/>
                  <a:pt x="2781300" y="7531100"/>
                </a:cubicBezTo>
                <a:lnTo>
                  <a:pt x="1790700" y="7531100"/>
                </a:lnTo>
                <a:cubicBezTo>
                  <a:pt x="1397000" y="7531100"/>
                  <a:pt x="1028700" y="7442200"/>
                  <a:pt x="965200" y="7340600"/>
                </a:cubicBezTo>
                <a:cubicBezTo>
                  <a:pt x="901700" y="7239000"/>
                  <a:pt x="736600" y="7112000"/>
                  <a:pt x="596900" y="7061200"/>
                </a:cubicBezTo>
                <a:cubicBezTo>
                  <a:pt x="114300" y="6896100"/>
                  <a:pt x="0" y="6629400"/>
                  <a:pt x="0" y="5651500"/>
                </a:cubicBezTo>
                <a:lnTo>
                  <a:pt x="0" y="5562600"/>
                </a:lnTo>
                <a:cubicBezTo>
                  <a:pt x="0" y="5168900"/>
                  <a:pt x="76200" y="4699000"/>
                  <a:pt x="177800" y="4533900"/>
                </a:cubicBezTo>
                <a:cubicBezTo>
                  <a:pt x="279400" y="4356100"/>
                  <a:pt x="355600" y="4076700"/>
                  <a:pt x="355600" y="3898900"/>
                </a:cubicBezTo>
                <a:cubicBezTo>
                  <a:pt x="355600" y="3733800"/>
                  <a:pt x="444500" y="3441700"/>
                  <a:pt x="533400" y="3276600"/>
                </a:cubicBezTo>
                <a:cubicBezTo>
                  <a:pt x="635000" y="3098800"/>
                  <a:pt x="723900" y="2819400"/>
                  <a:pt x="723900" y="2641600"/>
                </a:cubicBezTo>
                <a:cubicBezTo>
                  <a:pt x="723900" y="2476500"/>
                  <a:pt x="800100" y="2235200"/>
                  <a:pt x="901700" y="2108200"/>
                </a:cubicBezTo>
                <a:cubicBezTo>
                  <a:pt x="1016000" y="1993900"/>
                  <a:pt x="1130300" y="1752600"/>
                  <a:pt x="1168400" y="1587500"/>
                </a:cubicBezTo>
                <a:cubicBezTo>
                  <a:pt x="1333500" y="863600"/>
                  <a:pt x="1625600" y="596900"/>
                  <a:pt x="2514600" y="317500"/>
                </a:cubicBezTo>
                <a:lnTo>
                  <a:pt x="2768600" y="228600"/>
                </a:lnTo>
                <a:cubicBezTo>
                  <a:pt x="3175000" y="101600"/>
                  <a:pt x="3822700" y="0"/>
                  <a:pt x="4216400" y="0"/>
                </a:cubicBezTo>
                <a:close/>
                <a:moveTo>
                  <a:pt x="6654800" y="7454900"/>
                </a:moveTo>
                <a:moveTo>
                  <a:pt x="1790700" y="6451600"/>
                </a:moveTo>
                <a:lnTo>
                  <a:pt x="2959100" y="6451600"/>
                </a:lnTo>
                <a:cubicBezTo>
                  <a:pt x="3162300" y="6451600"/>
                  <a:pt x="3479800" y="6388100"/>
                  <a:pt x="3683000" y="6299200"/>
                </a:cubicBezTo>
                <a:lnTo>
                  <a:pt x="3822700" y="6235700"/>
                </a:lnTo>
                <a:cubicBezTo>
                  <a:pt x="4025900" y="6146800"/>
                  <a:pt x="4254500" y="5930900"/>
                  <a:pt x="4330700" y="5753100"/>
                </a:cubicBezTo>
                <a:lnTo>
                  <a:pt x="4381500" y="5613400"/>
                </a:lnTo>
                <a:cubicBezTo>
                  <a:pt x="4457700" y="5448300"/>
                  <a:pt x="4559300" y="5143500"/>
                  <a:pt x="4610100" y="4965700"/>
                </a:cubicBezTo>
                <a:lnTo>
                  <a:pt x="5283200" y="2489200"/>
                </a:lnTo>
                <a:cubicBezTo>
                  <a:pt x="5334000" y="2298700"/>
                  <a:pt x="5384800" y="1993900"/>
                  <a:pt x="5384800" y="1790700"/>
                </a:cubicBezTo>
                <a:lnTo>
                  <a:pt x="5384800" y="1524000"/>
                </a:lnTo>
                <a:cubicBezTo>
                  <a:pt x="5384800" y="1092200"/>
                  <a:pt x="5384800" y="1092200"/>
                  <a:pt x="4000500" y="1079500"/>
                </a:cubicBezTo>
                <a:lnTo>
                  <a:pt x="3708400" y="1079500"/>
                </a:lnTo>
                <a:cubicBezTo>
                  <a:pt x="2921000" y="1079500"/>
                  <a:pt x="2476500" y="1320800"/>
                  <a:pt x="2108200" y="1968500"/>
                </a:cubicBezTo>
                <a:lnTo>
                  <a:pt x="1917700" y="2298700"/>
                </a:lnTo>
                <a:cubicBezTo>
                  <a:pt x="1828800" y="2463800"/>
                  <a:pt x="1714500" y="2743200"/>
                  <a:pt x="1676400" y="2933700"/>
                </a:cubicBezTo>
                <a:lnTo>
                  <a:pt x="1308100" y="4584700"/>
                </a:lnTo>
                <a:cubicBezTo>
                  <a:pt x="1270000" y="4775200"/>
                  <a:pt x="1206500" y="5029200"/>
                  <a:pt x="1155700" y="5156200"/>
                </a:cubicBezTo>
                <a:cubicBezTo>
                  <a:pt x="1054100" y="5448300"/>
                  <a:pt x="1054100" y="5778500"/>
                  <a:pt x="1168400" y="6057900"/>
                </a:cubicBezTo>
                <a:cubicBezTo>
                  <a:pt x="1308100" y="6388100"/>
                  <a:pt x="1397000" y="6451600"/>
                  <a:pt x="1790700" y="6451600"/>
                </a:cubicBezTo>
                <a:close/>
                <a:moveTo>
                  <a:pt x="203200" y="7454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1" name="Freeform 3761"/>
          <p:cNvSpPr/>
          <p:nvPr/>
        </p:nvSpPr>
        <p:spPr>
          <a:xfrm rot="0" flipH="0" flipV="0">
            <a:off x="28590834" y="20216615"/>
            <a:ext cx="61207" cy="94564"/>
          </a:xfrm>
          <a:custGeom>
            <a:pathLst>
              <a:path w="7200900" h="11125200">
                <a:moveTo>
                  <a:pt x="7048500" y="2654300"/>
                </a:moveTo>
                <a:lnTo>
                  <a:pt x="5613400" y="8470900"/>
                </a:lnTo>
                <a:cubicBezTo>
                  <a:pt x="5537200" y="8750300"/>
                  <a:pt x="5422900" y="8966200"/>
                  <a:pt x="5346700" y="8966200"/>
                </a:cubicBezTo>
                <a:cubicBezTo>
                  <a:pt x="5257800" y="8966200"/>
                  <a:pt x="5194300" y="9131300"/>
                  <a:pt x="5194300" y="9321800"/>
                </a:cubicBezTo>
                <a:cubicBezTo>
                  <a:pt x="5194300" y="9525000"/>
                  <a:pt x="5029200" y="9829800"/>
                  <a:pt x="4826000" y="10007600"/>
                </a:cubicBezTo>
                <a:lnTo>
                  <a:pt x="4356100" y="10414000"/>
                </a:lnTo>
                <a:cubicBezTo>
                  <a:pt x="3848100" y="10871200"/>
                  <a:pt x="3225800" y="11125200"/>
                  <a:pt x="2628900" y="11125200"/>
                </a:cubicBezTo>
                <a:lnTo>
                  <a:pt x="1943100" y="11125200"/>
                </a:lnTo>
                <a:cubicBezTo>
                  <a:pt x="1308100" y="11125200"/>
                  <a:pt x="901700" y="10947400"/>
                  <a:pt x="444500" y="10490200"/>
                </a:cubicBezTo>
                <a:lnTo>
                  <a:pt x="355600" y="10401300"/>
                </a:lnTo>
                <a:cubicBezTo>
                  <a:pt x="165100" y="10210800"/>
                  <a:pt x="0" y="9817100"/>
                  <a:pt x="0" y="9537700"/>
                </a:cubicBezTo>
                <a:lnTo>
                  <a:pt x="0" y="8407400"/>
                </a:lnTo>
                <a:cubicBezTo>
                  <a:pt x="0" y="8115300"/>
                  <a:pt x="38100" y="7797800"/>
                  <a:pt x="88900" y="7670800"/>
                </a:cubicBezTo>
                <a:cubicBezTo>
                  <a:pt x="139700" y="7543800"/>
                  <a:pt x="203200" y="7226300"/>
                  <a:pt x="228600" y="6946900"/>
                </a:cubicBezTo>
                <a:cubicBezTo>
                  <a:pt x="254000" y="6680200"/>
                  <a:pt x="368300" y="6451600"/>
                  <a:pt x="495300" y="6451600"/>
                </a:cubicBezTo>
                <a:cubicBezTo>
                  <a:pt x="609600" y="6451600"/>
                  <a:pt x="711200" y="6223000"/>
                  <a:pt x="711200" y="5943600"/>
                </a:cubicBezTo>
                <a:lnTo>
                  <a:pt x="711200" y="5892800"/>
                </a:lnTo>
                <a:cubicBezTo>
                  <a:pt x="711200" y="5257800"/>
                  <a:pt x="876300" y="4851400"/>
                  <a:pt x="1346200" y="4394200"/>
                </a:cubicBezTo>
                <a:lnTo>
                  <a:pt x="1790700" y="3949700"/>
                </a:lnTo>
                <a:cubicBezTo>
                  <a:pt x="2273300" y="3467100"/>
                  <a:pt x="2273300" y="3467100"/>
                  <a:pt x="3822700" y="3378200"/>
                </a:cubicBezTo>
                <a:lnTo>
                  <a:pt x="5219700" y="3302000"/>
                </a:lnTo>
                <a:cubicBezTo>
                  <a:pt x="5740400" y="3263900"/>
                  <a:pt x="6096000" y="2717800"/>
                  <a:pt x="6096000" y="1917700"/>
                </a:cubicBezTo>
                <a:cubicBezTo>
                  <a:pt x="6096000" y="1409700"/>
                  <a:pt x="5575300" y="1079500"/>
                  <a:pt x="4749800" y="1079500"/>
                </a:cubicBezTo>
                <a:lnTo>
                  <a:pt x="3733800" y="1079500"/>
                </a:lnTo>
                <a:cubicBezTo>
                  <a:pt x="3416300" y="1079500"/>
                  <a:pt x="3225800" y="889000"/>
                  <a:pt x="3225800" y="571500"/>
                </a:cubicBezTo>
                <a:lnTo>
                  <a:pt x="3225800" y="508000"/>
                </a:lnTo>
                <a:cubicBezTo>
                  <a:pt x="3225800" y="177800"/>
                  <a:pt x="3390900" y="0"/>
                  <a:pt x="3733800" y="0"/>
                </a:cubicBezTo>
                <a:lnTo>
                  <a:pt x="5765800" y="0"/>
                </a:lnTo>
                <a:cubicBezTo>
                  <a:pt x="6337300" y="0"/>
                  <a:pt x="6946900" y="520700"/>
                  <a:pt x="7073900" y="1117600"/>
                </a:cubicBezTo>
                <a:cubicBezTo>
                  <a:pt x="7200900" y="1663700"/>
                  <a:pt x="7188200" y="2057400"/>
                  <a:pt x="7048500" y="2654300"/>
                </a:cubicBezTo>
                <a:close/>
                <a:moveTo>
                  <a:pt x="8369300" y="11087100"/>
                </a:moveTo>
                <a:moveTo>
                  <a:pt x="4483100" y="8432800"/>
                </a:moveTo>
                <a:lnTo>
                  <a:pt x="5245100" y="5511800"/>
                </a:lnTo>
                <a:cubicBezTo>
                  <a:pt x="5422900" y="4851400"/>
                  <a:pt x="5410200" y="4610100"/>
                  <a:pt x="5194300" y="4533900"/>
                </a:cubicBezTo>
                <a:cubicBezTo>
                  <a:pt x="5092700" y="4508500"/>
                  <a:pt x="4787900" y="4483100"/>
                  <a:pt x="4508500" y="4483100"/>
                </a:cubicBezTo>
                <a:lnTo>
                  <a:pt x="4000500" y="4483100"/>
                </a:lnTo>
                <a:cubicBezTo>
                  <a:pt x="2895600" y="4483100"/>
                  <a:pt x="2197100" y="4826000"/>
                  <a:pt x="1892300" y="5499100"/>
                </a:cubicBezTo>
                <a:lnTo>
                  <a:pt x="1816100" y="5651500"/>
                </a:lnTo>
                <a:cubicBezTo>
                  <a:pt x="1701800" y="5892800"/>
                  <a:pt x="1612900" y="6324600"/>
                  <a:pt x="1612900" y="6604000"/>
                </a:cubicBezTo>
                <a:lnTo>
                  <a:pt x="1612900" y="6667500"/>
                </a:lnTo>
                <a:cubicBezTo>
                  <a:pt x="1612900" y="6946900"/>
                  <a:pt x="1511300" y="7175500"/>
                  <a:pt x="1384300" y="7175500"/>
                </a:cubicBezTo>
                <a:cubicBezTo>
                  <a:pt x="1270000" y="7175500"/>
                  <a:pt x="1155700" y="7404100"/>
                  <a:pt x="1130300" y="7683500"/>
                </a:cubicBezTo>
                <a:lnTo>
                  <a:pt x="1104900" y="8102600"/>
                </a:lnTo>
                <a:cubicBezTo>
                  <a:pt x="1041400" y="9105900"/>
                  <a:pt x="1079500" y="9347200"/>
                  <a:pt x="1346200" y="9690100"/>
                </a:cubicBezTo>
                <a:cubicBezTo>
                  <a:pt x="1485900" y="9880600"/>
                  <a:pt x="1841500" y="10045700"/>
                  <a:pt x="2120900" y="10045700"/>
                </a:cubicBezTo>
                <a:lnTo>
                  <a:pt x="2717800" y="10045700"/>
                </a:lnTo>
                <a:cubicBezTo>
                  <a:pt x="2997200" y="10045700"/>
                  <a:pt x="3225800" y="9969500"/>
                  <a:pt x="3225800" y="9880600"/>
                </a:cubicBezTo>
                <a:cubicBezTo>
                  <a:pt x="3225800" y="9791700"/>
                  <a:pt x="3390900" y="9639300"/>
                  <a:pt x="3581400" y="9525000"/>
                </a:cubicBezTo>
                <a:cubicBezTo>
                  <a:pt x="4127500" y="9220200"/>
                  <a:pt x="4343400" y="8966200"/>
                  <a:pt x="4483100" y="8432800"/>
                </a:cubicBezTo>
                <a:close/>
                <a:moveTo>
                  <a:pt x="2590800" y="110871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2" name="Freeform 3762"/>
          <p:cNvSpPr/>
          <p:nvPr/>
        </p:nvSpPr>
        <p:spPr>
          <a:xfrm rot="0" flipH="0" flipV="0">
            <a:off x="28651959" y="20217479"/>
            <a:ext cx="27419" cy="93376"/>
          </a:xfrm>
          <a:custGeom>
            <a:pathLst>
              <a:path w="3225800" h="10985500">
                <a:moveTo>
                  <a:pt x="3225800" y="546100"/>
                </a:moveTo>
                <a:lnTo>
                  <a:pt x="3225800" y="901700"/>
                </a:lnTo>
                <a:cubicBezTo>
                  <a:pt x="3225800" y="1346200"/>
                  <a:pt x="3136900" y="1435100"/>
                  <a:pt x="2679700" y="1435100"/>
                </a:cubicBezTo>
                <a:cubicBezTo>
                  <a:pt x="2489200" y="1435100"/>
                  <a:pt x="2286000" y="1333500"/>
                  <a:pt x="2235200" y="1219200"/>
                </a:cubicBezTo>
                <a:cubicBezTo>
                  <a:pt x="2120900" y="939800"/>
                  <a:pt x="2120900" y="939800"/>
                  <a:pt x="2311400" y="584200"/>
                </a:cubicBezTo>
                <a:lnTo>
                  <a:pt x="2451100" y="317500"/>
                </a:lnTo>
                <a:cubicBezTo>
                  <a:pt x="2540000" y="152400"/>
                  <a:pt x="2717800" y="0"/>
                  <a:pt x="2832100" y="0"/>
                </a:cubicBezTo>
                <a:cubicBezTo>
                  <a:pt x="3124200" y="0"/>
                  <a:pt x="3225800" y="127000"/>
                  <a:pt x="3225800" y="546100"/>
                </a:cubicBezTo>
                <a:close/>
                <a:moveTo>
                  <a:pt x="11049000" y="10985500"/>
                </a:moveTo>
                <a:moveTo>
                  <a:pt x="2413000" y="4826000"/>
                </a:moveTo>
                <a:lnTo>
                  <a:pt x="1016000" y="10198100"/>
                </a:lnTo>
                <a:cubicBezTo>
                  <a:pt x="977900" y="10388600"/>
                  <a:pt x="838200" y="10629900"/>
                  <a:pt x="736600" y="10744200"/>
                </a:cubicBezTo>
                <a:cubicBezTo>
                  <a:pt x="482600" y="10985500"/>
                  <a:pt x="406400" y="10985500"/>
                  <a:pt x="177800" y="10756900"/>
                </a:cubicBezTo>
                <a:cubicBezTo>
                  <a:pt x="76200" y="10668000"/>
                  <a:pt x="0" y="10439400"/>
                  <a:pt x="25400" y="10261600"/>
                </a:cubicBezTo>
                <a:lnTo>
                  <a:pt x="101600" y="9283700"/>
                </a:lnTo>
                <a:cubicBezTo>
                  <a:pt x="114300" y="9105900"/>
                  <a:pt x="177800" y="8801100"/>
                  <a:pt x="228600" y="8597900"/>
                </a:cubicBezTo>
                <a:lnTo>
                  <a:pt x="1155700" y="5105400"/>
                </a:lnTo>
                <a:cubicBezTo>
                  <a:pt x="1206500" y="4914900"/>
                  <a:pt x="1244600" y="4737100"/>
                  <a:pt x="1244600" y="4711700"/>
                </a:cubicBezTo>
                <a:cubicBezTo>
                  <a:pt x="1244600" y="4686300"/>
                  <a:pt x="1257300" y="4521200"/>
                  <a:pt x="1282700" y="4343400"/>
                </a:cubicBezTo>
                <a:lnTo>
                  <a:pt x="1295400" y="4178300"/>
                </a:lnTo>
                <a:cubicBezTo>
                  <a:pt x="1320800" y="4013200"/>
                  <a:pt x="1435100" y="3759200"/>
                  <a:pt x="1562100" y="3632200"/>
                </a:cubicBezTo>
                <a:cubicBezTo>
                  <a:pt x="1790700" y="3403600"/>
                  <a:pt x="2247900" y="3340100"/>
                  <a:pt x="2413000" y="3505200"/>
                </a:cubicBezTo>
                <a:cubicBezTo>
                  <a:pt x="2463800" y="3543300"/>
                  <a:pt x="2501900" y="3746500"/>
                  <a:pt x="2501900" y="3949700"/>
                </a:cubicBezTo>
                <a:lnTo>
                  <a:pt x="2501900" y="4127500"/>
                </a:lnTo>
                <a:cubicBezTo>
                  <a:pt x="2501900" y="4330700"/>
                  <a:pt x="2463800" y="4635500"/>
                  <a:pt x="2413000" y="4826000"/>
                </a:cubicBezTo>
                <a:close/>
                <a:moveTo>
                  <a:pt x="6769100" y="109855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3" name="Freeform 3763"/>
          <p:cNvSpPr/>
          <p:nvPr/>
        </p:nvSpPr>
        <p:spPr>
          <a:xfrm rot="0" flipH="0" flipV="0">
            <a:off x="28677136" y="20248029"/>
            <a:ext cx="59480" cy="63258"/>
          </a:xfrm>
          <a:custGeom>
            <a:pathLst>
              <a:path w="6997700" h="7442200">
                <a:moveTo>
                  <a:pt x="3492500" y="0"/>
                </a:moveTo>
                <a:lnTo>
                  <a:pt x="6096000" y="0"/>
                </a:lnTo>
                <a:cubicBezTo>
                  <a:pt x="6642100" y="0"/>
                  <a:pt x="6997700" y="254000"/>
                  <a:pt x="6997700" y="660400"/>
                </a:cubicBezTo>
                <a:lnTo>
                  <a:pt x="6997700" y="711200"/>
                </a:lnTo>
                <a:cubicBezTo>
                  <a:pt x="6997700" y="914400"/>
                  <a:pt x="6946900" y="1231900"/>
                  <a:pt x="6908800" y="1409700"/>
                </a:cubicBezTo>
                <a:lnTo>
                  <a:pt x="5549900" y="6578600"/>
                </a:lnTo>
                <a:cubicBezTo>
                  <a:pt x="5384800" y="7175500"/>
                  <a:pt x="4991100" y="7442200"/>
                  <a:pt x="4483100" y="7289800"/>
                </a:cubicBezTo>
                <a:cubicBezTo>
                  <a:pt x="4381500" y="7264400"/>
                  <a:pt x="4305300" y="7073900"/>
                  <a:pt x="4305300" y="6883400"/>
                </a:cubicBezTo>
                <a:lnTo>
                  <a:pt x="4305300" y="6629400"/>
                </a:lnTo>
                <a:cubicBezTo>
                  <a:pt x="4305300" y="6438900"/>
                  <a:pt x="4381500" y="6134100"/>
                  <a:pt x="4483100" y="5956300"/>
                </a:cubicBezTo>
                <a:cubicBezTo>
                  <a:pt x="4699000" y="5600700"/>
                  <a:pt x="4838700" y="5067300"/>
                  <a:pt x="4838700" y="4610100"/>
                </a:cubicBezTo>
                <a:cubicBezTo>
                  <a:pt x="4838700" y="4445000"/>
                  <a:pt x="4686300" y="4305300"/>
                  <a:pt x="4483100" y="4305300"/>
                </a:cubicBezTo>
                <a:lnTo>
                  <a:pt x="3949700" y="4305300"/>
                </a:lnTo>
                <a:cubicBezTo>
                  <a:pt x="3695700" y="4305300"/>
                  <a:pt x="3505200" y="4381500"/>
                  <a:pt x="3340100" y="4559300"/>
                </a:cubicBezTo>
                <a:lnTo>
                  <a:pt x="876300" y="7086600"/>
                </a:lnTo>
                <a:cubicBezTo>
                  <a:pt x="622300" y="7353300"/>
                  <a:pt x="495300" y="7391400"/>
                  <a:pt x="177800" y="7289800"/>
                </a:cubicBezTo>
                <a:cubicBezTo>
                  <a:pt x="76200" y="7264400"/>
                  <a:pt x="0" y="7099300"/>
                  <a:pt x="0" y="6934200"/>
                </a:cubicBezTo>
                <a:cubicBezTo>
                  <a:pt x="0" y="6769100"/>
                  <a:pt x="63500" y="6527800"/>
                  <a:pt x="152400" y="6388100"/>
                </a:cubicBezTo>
                <a:cubicBezTo>
                  <a:pt x="228600" y="6261100"/>
                  <a:pt x="419100" y="6045200"/>
                  <a:pt x="558800" y="5905500"/>
                </a:cubicBezTo>
                <a:lnTo>
                  <a:pt x="1714500" y="4813300"/>
                </a:lnTo>
                <a:cubicBezTo>
                  <a:pt x="2044700" y="4495800"/>
                  <a:pt x="2044700" y="4000500"/>
                  <a:pt x="1701800" y="3708400"/>
                </a:cubicBezTo>
                <a:lnTo>
                  <a:pt x="1524000" y="3556000"/>
                </a:lnTo>
                <a:cubicBezTo>
                  <a:pt x="1371600" y="3416300"/>
                  <a:pt x="1257300" y="3149600"/>
                  <a:pt x="1257300" y="2959100"/>
                </a:cubicBezTo>
                <a:lnTo>
                  <a:pt x="1257300" y="1968500"/>
                </a:lnTo>
                <a:cubicBezTo>
                  <a:pt x="1257300" y="1574800"/>
                  <a:pt x="1422400" y="1257300"/>
                  <a:pt x="1828800" y="876300"/>
                </a:cubicBezTo>
                <a:lnTo>
                  <a:pt x="2298700" y="431800"/>
                </a:lnTo>
                <a:cubicBezTo>
                  <a:pt x="2616200" y="127000"/>
                  <a:pt x="2984500" y="0"/>
                  <a:pt x="3492500" y="0"/>
                </a:cubicBezTo>
                <a:close/>
                <a:moveTo>
                  <a:pt x="7188200" y="7391400"/>
                </a:moveTo>
                <a:moveTo>
                  <a:pt x="3048000" y="3225800"/>
                </a:moveTo>
                <a:lnTo>
                  <a:pt x="4660900" y="3225800"/>
                </a:lnTo>
                <a:cubicBezTo>
                  <a:pt x="5067300" y="3225800"/>
                  <a:pt x="5207000" y="3111500"/>
                  <a:pt x="5384800" y="2667000"/>
                </a:cubicBezTo>
                <a:lnTo>
                  <a:pt x="5613400" y="2108200"/>
                </a:lnTo>
                <a:cubicBezTo>
                  <a:pt x="5676900" y="1930400"/>
                  <a:pt x="5740400" y="1714500"/>
                  <a:pt x="5740400" y="1612900"/>
                </a:cubicBezTo>
                <a:cubicBezTo>
                  <a:pt x="5740400" y="1320800"/>
                  <a:pt x="5410200" y="1066800"/>
                  <a:pt x="5016500" y="1066800"/>
                </a:cubicBezTo>
                <a:lnTo>
                  <a:pt x="4038600" y="1066800"/>
                </a:lnTo>
                <a:cubicBezTo>
                  <a:pt x="2984500" y="1066800"/>
                  <a:pt x="2336800" y="1549400"/>
                  <a:pt x="2336800" y="2324100"/>
                </a:cubicBezTo>
                <a:lnTo>
                  <a:pt x="2336800" y="2501900"/>
                </a:lnTo>
                <a:cubicBezTo>
                  <a:pt x="2336800" y="2959100"/>
                  <a:pt x="2590800" y="3225800"/>
                  <a:pt x="3048000" y="3225800"/>
                </a:cubicBezTo>
                <a:close/>
                <a:moveTo>
                  <a:pt x="3962400" y="73914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4" name="Freeform 3764"/>
          <p:cNvSpPr/>
          <p:nvPr/>
        </p:nvSpPr>
        <p:spPr>
          <a:xfrm rot="0" flipH="0" flipV="0">
            <a:off x="28921815" y="20220501"/>
            <a:ext cx="64014" cy="90138"/>
          </a:xfrm>
          <a:custGeom>
            <a:pathLst>
              <a:path w="7531100" h="10604500">
                <a:moveTo>
                  <a:pt x="6858000" y="1016000"/>
                </a:moveTo>
                <a:lnTo>
                  <a:pt x="7137400" y="7239000"/>
                </a:lnTo>
                <a:cubicBezTo>
                  <a:pt x="7162800" y="7797800"/>
                  <a:pt x="7264400" y="8356600"/>
                  <a:pt x="7353300" y="8470900"/>
                </a:cubicBezTo>
                <a:cubicBezTo>
                  <a:pt x="7454900" y="8597900"/>
                  <a:pt x="7531100" y="9080500"/>
                  <a:pt x="7531100" y="9550400"/>
                </a:cubicBezTo>
                <a:cubicBezTo>
                  <a:pt x="7531100" y="10007600"/>
                  <a:pt x="7429500" y="10439400"/>
                  <a:pt x="7315200" y="10490200"/>
                </a:cubicBezTo>
                <a:cubicBezTo>
                  <a:pt x="7048500" y="10591800"/>
                  <a:pt x="6883400" y="10604500"/>
                  <a:pt x="6642100" y="10515600"/>
                </a:cubicBezTo>
                <a:cubicBezTo>
                  <a:pt x="6540500" y="10490200"/>
                  <a:pt x="6451600" y="10007600"/>
                  <a:pt x="6451600" y="9448800"/>
                </a:cubicBezTo>
                <a:lnTo>
                  <a:pt x="6451600" y="9080500"/>
                </a:lnTo>
                <a:cubicBezTo>
                  <a:pt x="6451600" y="7937500"/>
                  <a:pt x="6400800" y="7886700"/>
                  <a:pt x="4991100" y="7886700"/>
                </a:cubicBezTo>
                <a:lnTo>
                  <a:pt x="3175000" y="7886700"/>
                </a:lnTo>
                <a:cubicBezTo>
                  <a:pt x="2082800" y="7886700"/>
                  <a:pt x="1790700" y="8039100"/>
                  <a:pt x="1790700" y="8597900"/>
                </a:cubicBezTo>
                <a:cubicBezTo>
                  <a:pt x="1790700" y="9385300"/>
                  <a:pt x="927100" y="10579100"/>
                  <a:pt x="355600" y="10579100"/>
                </a:cubicBezTo>
                <a:cubicBezTo>
                  <a:pt x="165100" y="10579100"/>
                  <a:pt x="0" y="10299700"/>
                  <a:pt x="0" y="9944100"/>
                </a:cubicBezTo>
                <a:cubicBezTo>
                  <a:pt x="0" y="9601200"/>
                  <a:pt x="241300" y="8928100"/>
                  <a:pt x="520700" y="8445500"/>
                </a:cubicBezTo>
                <a:lnTo>
                  <a:pt x="4851400" y="1244600"/>
                </a:lnTo>
                <a:cubicBezTo>
                  <a:pt x="5537200" y="88900"/>
                  <a:pt x="5638800" y="0"/>
                  <a:pt x="6273800" y="0"/>
                </a:cubicBezTo>
                <a:cubicBezTo>
                  <a:pt x="6578600" y="0"/>
                  <a:pt x="6832600" y="457200"/>
                  <a:pt x="6858000" y="1016000"/>
                </a:cubicBezTo>
                <a:close/>
                <a:moveTo>
                  <a:pt x="9258300" y="10629900"/>
                </a:moveTo>
                <a:moveTo>
                  <a:pt x="6096000" y="6807200"/>
                </a:moveTo>
                <a:lnTo>
                  <a:pt x="6096000" y="3822700"/>
                </a:lnTo>
                <a:cubicBezTo>
                  <a:pt x="6096000" y="2959100"/>
                  <a:pt x="5930900" y="2501900"/>
                  <a:pt x="5626100" y="2501900"/>
                </a:cubicBezTo>
                <a:cubicBezTo>
                  <a:pt x="5334000" y="2501900"/>
                  <a:pt x="5207000" y="2692400"/>
                  <a:pt x="4876800" y="3657600"/>
                </a:cubicBezTo>
                <a:lnTo>
                  <a:pt x="4838700" y="3784600"/>
                </a:lnTo>
                <a:cubicBezTo>
                  <a:pt x="4749800" y="4064000"/>
                  <a:pt x="4572000" y="4305300"/>
                  <a:pt x="4457700" y="4305300"/>
                </a:cubicBezTo>
                <a:cubicBezTo>
                  <a:pt x="4254500" y="4305300"/>
                  <a:pt x="4114800" y="4533900"/>
                  <a:pt x="3810000" y="5461000"/>
                </a:cubicBezTo>
                <a:lnTo>
                  <a:pt x="3759200" y="5575300"/>
                </a:lnTo>
                <a:cubicBezTo>
                  <a:pt x="3670300" y="5854700"/>
                  <a:pt x="3505200" y="6096000"/>
                  <a:pt x="3403600" y="6096000"/>
                </a:cubicBezTo>
                <a:cubicBezTo>
                  <a:pt x="3314700" y="6096000"/>
                  <a:pt x="3225800" y="6261100"/>
                  <a:pt x="3225800" y="6451600"/>
                </a:cubicBezTo>
                <a:cubicBezTo>
                  <a:pt x="3225800" y="6654800"/>
                  <a:pt x="3454400" y="6807200"/>
                  <a:pt x="3733800" y="6807200"/>
                </a:cubicBezTo>
                <a:close/>
                <a:moveTo>
                  <a:pt x="3467100" y="10629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5" name="Freeform 3765"/>
          <p:cNvSpPr/>
          <p:nvPr/>
        </p:nvSpPr>
        <p:spPr>
          <a:xfrm rot="0" flipH="0" flipV="0">
            <a:off x="28992161" y="20245978"/>
            <a:ext cx="65957" cy="91433"/>
          </a:xfrm>
          <a:custGeom>
            <a:pathLst>
              <a:path w="7759700" h="10756900">
                <a:moveTo>
                  <a:pt x="114300" y="9512300"/>
                </a:moveTo>
                <a:lnTo>
                  <a:pt x="2286000" y="1219200"/>
                </a:lnTo>
                <a:cubicBezTo>
                  <a:pt x="2476500" y="495300"/>
                  <a:pt x="2933700" y="0"/>
                  <a:pt x="3429000" y="0"/>
                </a:cubicBezTo>
                <a:lnTo>
                  <a:pt x="5943600" y="0"/>
                </a:lnTo>
                <a:cubicBezTo>
                  <a:pt x="6146800" y="0"/>
                  <a:pt x="6337300" y="38100"/>
                  <a:pt x="6388100" y="88900"/>
                </a:cubicBezTo>
                <a:cubicBezTo>
                  <a:pt x="6438900" y="139700"/>
                  <a:pt x="6616700" y="241300"/>
                  <a:pt x="6781800" y="317500"/>
                </a:cubicBezTo>
                <a:lnTo>
                  <a:pt x="6832600" y="342900"/>
                </a:lnTo>
                <a:cubicBezTo>
                  <a:pt x="7302500" y="558800"/>
                  <a:pt x="7442200" y="749300"/>
                  <a:pt x="7658100" y="1435100"/>
                </a:cubicBezTo>
                <a:cubicBezTo>
                  <a:pt x="7759700" y="1790700"/>
                  <a:pt x="7759700" y="2108200"/>
                  <a:pt x="7632700" y="2374900"/>
                </a:cubicBezTo>
                <a:cubicBezTo>
                  <a:pt x="7581900" y="2501900"/>
                  <a:pt x="7493000" y="2755900"/>
                  <a:pt x="7454900" y="2933700"/>
                </a:cubicBezTo>
                <a:lnTo>
                  <a:pt x="6794500" y="5511800"/>
                </a:lnTo>
                <a:cubicBezTo>
                  <a:pt x="6756400" y="5689600"/>
                  <a:pt x="6616700" y="5981700"/>
                  <a:pt x="6502400" y="6134100"/>
                </a:cubicBezTo>
                <a:lnTo>
                  <a:pt x="5981700" y="6883400"/>
                </a:lnTo>
                <a:cubicBezTo>
                  <a:pt x="5867400" y="7035800"/>
                  <a:pt x="5600700" y="7239000"/>
                  <a:pt x="5397500" y="7327900"/>
                </a:cubicBezTo>
                <a:lnTo>
                  <a:pt x="5308600" y="7366000"/>
                </a:lnTo>
                <a:cubicBezTo>
                  <a:pt x="5105400" y="7454900"/>
                  <a:pt x="4762500" y="7531100"/>
                  <a:pt x="4572000" y="7531100"/>
                </a:cubicBezTo>
                <a:lnTo>
                  <a:pt x="2540000" y="7531100"/>
                </a:lnTo>
                <a:cubicBezTo>
                  <a:pt x="2032000" y="7531100"/>
                  <a:pt x="1676400" y="7772400"/>
                  <a:pt x="1549400" y="8191500"/>
                </a:cubicBezTo>
                <a:lnTo>
                  <a:pt x="1397000" y="8686800"/>
                </a:lnTo>
                <a:cubicBezTo>
                  <a:pt x="1333500" y="8890000"/>
                  <a:pt x="1282700" y="9220200"/>
                  <a:pt x="1282700" y="9410700"/>
                </a:cubicBezTo>
                <a:lnTo>
                  <a:pt x="1282700" y="9690100"/>
                </a:lnTo>
                <a:cubicBezTo>
                  <a:pt x="1282700" y="9880600"/>
                  <a:pt x="1219200" y="10198100"/>
                  <a:pt x="1143000" y="10375900"/>
                </a:cubicBezTo>
                <a:lnTo>
                  <a:pt x="1117600" y="10426700"/>
                </a:lnTo>
                <a:cubicBezTo>
                  <a:pt x="1041400" y="10617200"/>
                  <a:pt x="812800" y="10756900"/>
                  <a:pt x="622300" y="10756900"/>
                </a:cubicBezTo>
                <a:lnTo>
                  <a:pt x="558800" y="10756900"/>
                </a:lnTo>
                <a:cubicBezTo>
                  <a:pt x="368300" y="10756900"/>
                  <a:pt x="165100" y="10718800"/>
                  <a:pt x="114300" y="10668000"/>
                </a:cubicBezTo>
                <a:cubicBezTo>
                  <a:pt x="0" y="10553700"/>
                  <a:pt x="0" y="9956800"/>
                  <a:pt x="114300" y="9512300"/>
                </a:cubicBezTo>
                <a:close/>
                <a:moveTo>
                  <a:pt x="-647700" y="7632700"/>
                </a:moveTo>
                <a:moveTo>
                  <a:pt x="3124200" y="2209800"/>
                </a:moveTo>
                <a:lnTo>
                  <a:pt x="2273300" y="5397500"/>
                </a:lnTo>
                <a:cubicBezTo>
                  <a:pt x="2159000" y="5829300"/>
                  <a:pt x="2159000" y="6248400"/>
                  <a:pt x="2273300" y="6362700"/>
                </a:cubicBezTo>
                <a:cubicBezTo>
                  <a:pt x="2311400" y="6413500"/>
                  <a:pt x="2514600" y="6464300"/>
                  <a:pt x="2717800" y="6464300"/>
                </a:cubicBezTo>
                <a:lnTo>
                  <a:pt x="4508500" y="6464300"/>
                </a:lnTo>
                <a:cubicBezTo>
                  <a:pt x="4711700" y="6464300"/>
                  <a:pt x="4978400" y="6350000"/>
                  <a:pt x="5118100" y="6210300"/>
                </a:cubicBezTo>
                <a:lnTo>
                  <a:pt x="5410200" y="5918200"/>
                </a:lnTo>
                <a:cubicBezTo>
                  <a:pt x="5549900" y="5778500"/>
                  <a:pt x="5702300" y="5511800"/>
                  <a:pt x="5753100" y="5321300"/>
                </a:cubicBezTo>
                <a:lnTo>
                  <a:pt x="6400800" y="2679700"/>
                </a:lnTo>
                <a:cubicBezTo>
                  <a:pt x="6604000" y="1828800"/>
                  <a:pt x="6502400" y="1485900"/>
                  <a:pt x="5943600" y="1244600"/>
                </a:cubicBezTo>
                <a:lnTo>
                  <a:pt x="5880100" y="1219200"/>
                </a:lnTo>
                <a:cubicBezTo>
                  <a:pt x="5715000" y="1143000"/>
                  <a:pt x="5422900" y="1079500"/>
                  <a:pt x="5232400" y="1079500"/>
                </a:cubicBezTo>
                <a:lnTo>
                  <a:pt x="4597400" y="1079500"/>
                </a:lnTo>
                <a:cubicBezTo>
                  <a:pt x="3721100" y="1079500"/>
                  <a:pt x="3340100" y="1371600"/>
                  <a:pt x="3124200" y="2209800"/>
                </a:cubicBezTo>
                <a:close/>
                <a:moveTo>
                  <a:pt x="6654800" y="76327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6" name="Freeform 3766"/>
          <p:cNvSpPr/>
          <p:nvPr/>
        </p:nvSpPr>
        <p:spPr>
          <a:xfrm rot="0" flipH="0" flipV="0">
            <a:off x="29066179" y="20249972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7" name="Freeform 3767"/>
          <p:cNvSpPr/>
          <p:nvPr/>
        </p:nvSpPr>
        <p:spPr>
          <a:xfrm rot="0" flipH="0" flipV="0">
            <a:off x="29127350" y="20247381"/>
            <a:ext cx="60775" cy="89922"/>
          </a:xfrm>
          <a:custGeom>
            <a:pathLst>
              <a:path w="7150100" h="10579100">
                <a:moveTo>
                  <a:pt x="6934200" y="1689100"/>
                </a:moveTo>
                <a:lnTo>
                  <a:pt x="5435600" y="7797800"/>
                </a:lnTo>
                <a:cubicBezTo>
                  <a:pt x="5384800" y="8001000"/>
                  <a:pt x="5295900" y="8293100"/>
                  <a:pt x="5219700" y="8458200"/>
                </a:cubicBezTo>
                <a:lnTo>
                  <a:pt x="5016500" y="8940800"/>
                </a:lnTo>
                <a:cubicBezTo>
                  <a:pt x="4737100" y="9601200"/>
                  <a:pt x="4241800" y="10198100"/>
                  <a:pt x="3886200" y="10287000"/>
                </a:cubicBezTo>
                <a:cubicBezTo>
                  <a:pt x="3759200" y="10312400"/>
                  <a:pt x="3594100" y="10388600"/>
                  <a:pt x="3530600" y="10464800"/>
                </a:cubicBezTo>
                <a:cubicBezTo>
                  <a:pt x="3467100" y="10528300"/>
                  <a:pt x="3251200" y="10579100"/>
                  <a:pt x="3048000" y="10579100"/>
                </a:cubicBezTo>
                <a:lnTo>
                  <a:pt x="533400" y="10579100"/>
                </a:lnTo>
                <a:cubicBezTo>
                  <a:pt x="88900" y="10579100"/>
                  <a:pt x="0" y="10490200"/>
                  <a:pt x="0" y="10045700"/>
                </a:cubicBezTo>
                <a:cubicBezTo>
                  <a:pt x="0" y="9588500"/>
                  <a:pt x="88900" y="9512300"/>
                  <a:pt x="533400" y="9512300"/>
                </a:cubicBezTo>
                <a:lnTo>
                  <a:pt x="3048000" y="9512300"/>
                </a:lnTo>
                <a:cubicBezTo>
                  <a:pt x="3251200" y="9512300"/>
                  <a:pt x="3517900" y="9398000"/>
                  <a:pt x="3657600" y="9258300"/>
                </a:cubicBezTo>
                <a:lnTo>
                  <a:pt x="3695700" y="9220200"/>
                </a:lnTo>
                <a:cubicBezTo>
                  <a:pt x="3835400" y="9080500"/>
                  <a:pt x="3975100" y="8864600"/>
                  <a:pt x="4000500" y="8724900"/>
                </a:cubicBezTo>
                <a:cubicBezTo>
                  <a:pt x="4038600" y="8597900"/>
                  <a:pt x="4114800" y="8432800"/>
                  <a:pt x="4178300" y="8369300"/>
                </a:cubicBezTo>
                <a:cubicBezTo>
                  <a:pt x="4254500" y="8305800"/>
                  <a:pt x="4305300" y="8089900"/>
                  <a:pt x="4305300" y="7886700"/>
                </a:cubicBezTo>
                <a:cubicBezTo>
                  <a:pt x="4305300" y="7442200"/>
                  <a:pt x="4216400" y="7353300"/>
                  <a:pt x="3771900" y="7353300"/>
                </a:cubicBezTo>
                <a:lnTo>
                  <a:pt x="1790700" y="7353300"/>
                </a:lnTo>
                <a:cubicBezTo>
                  <a:pt x="1600200" y="7353300"/>
                  <a:pt x="1320800" y="7251700"/>
                  <a:pt x="1181100" y="7124700"/>
                </a:cubicBezTo>
                <a:lnTo>
                  <a:pt x="1003300" y="6959600"/>
                </a:lnTo>
                <a:cubicBezTo>
                  <a:pt x="685800" y="6667500"/>
                  <a:pt x="533400" y="6311900"/>
                  <a:pt x="533400" y="5829300"/>
                </a:cubicBezTo>
                <a:lnTo>
                  <a:pt x="533400" y="5384800"/>
                </a:lnTo>
                <a:cubicBezTo>
                  <a:pt x="533400" y="5181600"/>
                  <a:pt x="584200" y="4876800"/>
                  <a:pt x="635000" y="4686300"/>
                </a:cubicBezTo>
                <a:lnTo>
                  <a:pt x="1663700" y="952500"/>
                </a:lnTo>
                <a:cubicBezTo>
                  <a:pt x="1828800" y="342900"/>
                  <a:pt x="2095500" y="0"/>
                  <a:pt x="2387600" y="0"/>
                </a:cubicBezTo>
                <a:cubicBezTo>
                  <a:pt x="2552700" y="0"/>
                  <a:pt x="2730500" y="38100"/>
                  <a:pt x="2781300" y="88900"/>
                </a:cubicBezTo>
                <a:cubicBezTo>
                  <a:pt x="2832100" y="139700"/>
                  <a:pt x="2870200" y="342900"/>
                  <a:pt x="2870200" y="546100"/>
                </a:cubicBezTo>
                <a:lnTo>
                  <a:pt x="2870200" y="723900"/>
                </a:lnTo>
                <a:cubicBezTo>
                  <a:pt x="2870200" y="914400"/>
                  <a:pt x="2832100" y="1231900"/>
                  <a:pt x="2781300" y="1422400"/>
                </a:cubicBezTo>
                <a:lnTo>
                  <a:pt x="1968500" y="4673600"/>
                </a:lnTo>
                <a:cubicBezTo>
                  <a:pt x="1917700" y="4864100"/>
                  <a:pt x="1816100" y="5029200"/>
                  <a:pt x="1752600" y="5029200"/>
                </a:cubicBezTo>
                <a:cubicBezTo>
                  <a:pt x="1676400" y="5029200"/>
                  <a:pt x="1612900" y="5181600"/>
                  <a:pt x="1612900" y="5384800"/>
                </a:cubicBezTo>
                <a:lnTo>
                  <a:pt x="1612900" y="5740400"/>
                </a:lnTo>
                <a:cubicBezTo>
                  <a:pt x="1612900" y="5943600"/>
                  <a:pt x="1651000" y="6134100"/>
                  <a:pt x="1701800" y="6184900"/>
                </a:cubicBezTo>
                <a:cubicBezTo>
                  <a:pt x="1752600" y="6235700"/>
                  <a:pt x="1955800" y="6273800"/>
                  <a:pt x="2159000" y="6273800"/>
                </a:cubicBezTo>
                <a:lnTo>
                  <a:pt x="4127500" y="6273800"/>
                </a:lnTo>
                <a:cubicBezTo>
                  <a:pt x="4546600" y="6273800"/>
                  <a:pt x="4610100" y="6223000"/>
                  <a:pt x="4826000" y="5715000"/>
                </a:cubicBezTo>
                <a:lnTo>
                  <a:pt x="4851400" y="5651500"/>
                </a:lnTo>
                <a:cubicBezTo>
                  <a:pt x="4953000" y="5435600"/>
                  <a:pt x="5016500" y="5105400"/>
                  <a:pt x="5016500" y="4902200"/>
                </a:cubicBezTo>
                <a:lnTo>
                  <a:pt x="5016500" y="4838700"/>
                </a:lnTo>
                <a:cubicBezTo>
                  <a:pt x="5016500" y="4648200"/>
                  <a:pt x="5054600" y="4343400"/>
                  <a:pt x="5105400" y="4152900"/>
                </a:cubicBezTo>
                <a:lnTo>
                  <a:pt x="5270500" y="3467100"/>
                </a:lnTo>
                <a:cubicBezTo>
                  <a:pt x="5321300" y="3289300"/>
                  <a:pt x="5397500" y="3022600"/>
                  <a:pt x="5461000" y="2870200"/>
                </a:cubicBezTo>
                <a:cubicBezTo>
                  <a:pt x="5524500" y="2730500"/>
                  <a:pt x="5588000" y="2463800"/>
                  <a:pt x="5613400" y="2286000"/>
                </a:cubicBezTo>
                <a:lnTo>
                  <a:pt x="5651500" y="2019300"/>
                </a:lnTo>
                <a:cubicBezTo>
                  <a:pt x="5689600" y="1841500"/>
                  <a:pt x="5765800" y="1549400"/>
                  <a:pt x="5842000" y="1371600"/>
                </a:cubicBezTo>
                <a:lnTo>
                  <a:pt x="6248400" y="342900"/>
                </a:lnTo>
                <a:cubicBezTo>
                  <a:pt x="6311900" y="152400"/>
                  <a:pt x="6515100" y="0"/>
                  <a:pt x="6680200" y="0"/>
                </a:cubicBezTo>
                <a:cubicBezTo>
                  <a:pt x="6858000" y="0"/>
                  <a:pt x="7035800" y="38100"/>
                  <a:pt x="7086600" y="88900"/>
                </a:cubicBezTo>
                <a:cubicBezTo>
                  <a:pt x="7137400" y="139700"/>
                  <a:pt x="7150100" y="330200"/>
                  <a:pt x="7124700" y="508000"/>
                </a:cubicBezTo>
                <a:lnTo>
                  <a:pt x="7061200" y="1016000"/>
                </a:lnTo>
                <a:cubicBezTo>
                  <a:pt x="7035800" y="1193800"/>
                  <a:pt x="6985000" y="1498600"/>
                  <a:pt x="6934200" y="1689100"/>
                </a:cubicBezTo>
                <a:close/>
                <a:moveTo>
                  <a:pt x="5575300" y="74676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8" name="Freeform 3768"/>
          <p:cNvSpPr/>
          <p:nvPr/>
        </p:nvSpPr>
        <p:spPr>
          <a:xfrm rot="0" flipH="0" flipV="0">
            <a:off x="29194891" y="20246409"/>
            <a:ext cx="75780" cy="64014"/>
          </a:xfrm>
          <a:custGeom>
            <a:pathLst>
              <a:path w="8915400" h="7531100">
                <a:moveTo>
                  <a:pt x="6146800" y="7531100"/>
                </a:moveTo>
                <a:lnTo>
                  <a:pt x="2044700" y="7531100"/>
                </a:lnTo>
                <a:cubicBezTo>
                  <a:pt x="1473200" y="7531100"/>
                  <a:pt x="825500" y="7302500"/>
                  <a:pt x="571500" y="7023100"/>
                </a:cubicBezTo>
                <a:cubicBezTo>
                  <a:pt x="76200" y="6464300"/>
                  <a:pt x="0" y="5511800"/>
                  <a:pt x="368300" y="4038600"/>
                </a:cubicBezTo>
                <a:lnTo>
                  <a:pt x="1104900" y="990600"/>
                </a:lnTo>
                <a:cubicBezTo>
                  <a:pt x="1244600" y="444500"/>
                  <a:pt x="1600200" y="0"/>
                  <a:pt x="1905000" y="0"/>
                </a:cubicBezTo>
                <a:cubicBezTo>
                  <a:pt x="2209800" y="0"/>
                  <a:pt x="2451100" y="165100"/>
                  <a:pt x="2451100" y="368300"/>
                </a:cubicBezTo>
                <a:cubicBezTo>
                  <a:pt x="2451100" y="558800"/>
                  <a:pt x="2374900" y="723900"/>
                  <a:pt x="2273300" y="723900"/>
                </a:cubicBezTo>
                <a:cubicBezTo>
                  <a:pt x="2133600" y="723900"/>
                  <a:pt x="1917700" y="1485900"/>
                  <a:pt x="1917700" y="2019300"/>
                </a:cubicBezTo>
                <a:cubicBezTo>
                  <a:pt x="1917700" y="2463800"/>
                  <a:pt x="1714500" y="3263900"/>
                  <a:pt x="1397000" y="4127500"/>
                </a:cubicBezTo>
                <a:cubicBezTo>
                  <a:pt x="711200" y="5918200"/>
                  <a:pt x="901700" y="6464300"/>
                  <a:pt x="2184400" y="6464300"/>
                </a:cubicBezTo>
                <a:cubicBezTo>
                  <a:pt x="2628900" y="6464300"/>
                  <a:pt x="3111500" y="6197600"/>
                  <a:pt x="3263900" y="5880100"/>
                </a:cubicBezTo>
                <a:cubicBezTo>
                  <a:pt x="3505200" y="5372100"/>
                  <a:pt x="3708400" y="4533900"/>
                  <a:pt x="3708400" y="4089400"/>
                </a:cubicBezTo>
                <a:cubicBezTo>
                  <a:pt x="3708400" y="4013200"/>
                  <a:pt x="3810000" y="3505200"/>
                  <a:pt x="3937000" y="2959100"/>
                </a:cubicBezTo>
                <a:lnTo>
                  <a:pt x="4381500" y="1003300"/>
                </a:lnTo>
                <a:cubicBezTo>
                  <a:pt x="4508500" y="457200"/>
                  <a:pt x="4851400" y="0"/>
                  <a:pt x="5143500" y="0"/>
                </a:cubicBezTo>
                <a:cubicBezTo>
                  <a:pt x="5435600" y="0"/>
                  <a:pt x="5676900" y="165100"/>
                  <a:pt x="5676900" y="368300"/>
                </a:cubicBezTo>
                <a:cubicBezTo>
                  <a:pt x="5676900" y="1308100"/>
                  <a:pt x="5410200" y="2514600"/>
                  <a:pt x="5207000" y="2514600"/>
                </a:cubicBezTo>
                <a:cubicBezTo>
                  <a:pt x="5003800" y="2514600"/>
                  <a:pt x="4787900" y="3213100"/>
                  <a:pt x="4787900" y="3810000"/>
                </a:cubicBezTo>
                <a:cubicBezTo>
                  <a:pt x="4787900" y="4305300"/>
                  <a:pt x="4622800" y="4991100"/>
                  <a:pt x="4445000" y="5207000"/>
                </a:cubicBezTo>
                <a:cubicBezTo>
                  <a:pt x="3949700" y="5867400"/>
                  <a:pt x="4330700" y="6464300"/>
                  <a:pt x="5270500" y="6464300"/>
                </a:cubicBezTo>
                <a:lnTo>
                  <a:pt x="5384800" y="6464300"/>
                </a:lnTo>
                <a:cubicBezTo>
                  <a:pt x="6464300" y="6464300"/>
                  <a:pt x="6934200" y="5854700"/>
                  <a:pt x="6934200" y="4445000"/>
                </a:cubicBezTo>
                <a:cubicBezTo>
                  <a:pt x="6934200" y="4368800"/>
                  <a:pt x="7035800" y="3860800"/>
                  <a:pt x="7162800" y="3314700"/>
                </a:cubicBezTo>
                <a:lnTo>
                  <a:pt x="7607300" y="1358900"/>
                </a:lnTo>
                <a:cubicBezTo>
                  <a:pt x="7861300" y="254000"/>
                  <a:pt x="8026400" y="0"/>
                  <a:pt x="8547100" y="0"/>
                </a:cubicBezTo>
                <a:cubicBezTo>
                  <a:pt x="8750300" y="0"/>
                  <a:pt x="8915400" y="241300"/>
                  <a:pt x="8915400" y="546100"/>
                </a:cubicBezTo>
                <a:cubicBezTo>
                  <a:pt x="8915400" y="838200"/>
                  <a:pt x="8801100" y="1511300"/>
                  <a:pt x="8674100" y="2044700"/>
                </a:cubicBezTo>
                <a:lnTo>
                  <a:pt x="7772400" y="5702300"/>
                </a:lnTo>
                <a:cubicBezTo>
                  <a:pt x="7378700" y="7340600"/>
                  <a:pt x="7200900" y="7531100"/>
                  <a:pt x="6146800" y="7531100"/>
                </a:cubicBezTo>
                <a:close/>
                <a:moveTo>
                  <a:pt x="-495300" y="7581900"/>
                </a:moveTo>
              </a:path>
            </a:pathLst>
          </a:custGeom>
          <a:solidFill>
            <a:srgbClr val="0F1010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69" name="Freeform 3769"/>
          <p:cNvSpPr/>
          <p:nvPr/>
        </p:nvSpPr>
        <p:spPr>
          <a:xfrm rot="0" flipH="0" flipV="0">
            <a:off x="28392162" y="20452822"/>
            <a:ext cx="91039" cy="125501"/>
          </a:xfrm>
          <a:custGeom>
            <a:pathLst>
              <a:path w="6743700" h="9296400">
                <a:moveTo>
                  <a:pt x="6134100" y="673100"/>
                </a:moveTo>
                <a:lnTo>
                  <a:pt x="6731000" y="8369300"/>
                </a:lnTo>
                <a:cubicBezTo>
                  <a:pt x="6743700" y="8610600"/>
                  <a:pt x="6667500" y="8915400"/>
                  <a:pt x="6540500" y="9042400"/>
                </a:cubicBezTo>
                <a:cubicBezTo>
                  <a:pt x="6299200" y="9271000"/>
                  <a:pt x="6210300" y="9296400"/>
                  <a:pt x="5867400" y="9194800"/>
                </a:cubicBezTo>
                <a:cubicBezTo>
                  <a:pt x="5740400" y="9156700"/>
                  <a:pt x="5638800" y="8915400"/>
                  <a:pt x="5638800" y="8674100"/>
                </a:cubicBezTo>
                <a:lnTo>
                  <a:pt x="5638800" y="8585200"/>
                </a:lnTo>
                <a:cubicBezTo>
                  <a:pt x="5638800" y="8331200"/>
                  <a:pt x="5626100" y="7924800"/>
                  <a:pt x="5600700" y="7683500"/>
                </a:cubicBezTo>
                <a:lnTo>
                  <a:pt x="5575300" y="7454900"/>
                </a:lnTo>
                <a:cubicBezTo>
                  <a:pt x="5537200" y="7112000"/>
                  <a:pt x="5410200" y="6997700"/>
                  <a:pt x="5080000" y="6997700"/>
                </a:cubicBezTo>
                <a:lnTo>
                  <a:pt x="2705100" y="6997700"/>
                </a:lnTo>
                <a:cubicBezTo>
                  <a:pt x="2451100" y="6997700"/>
                  <a:pt x="2159000" y="7175500"/>
                  <a:pt x="2057400" y="7404100"/>
                </a:cubicBezTo>
                <a:lnTo>
                  <a:pt x="2006600" y="7505700"/>
                </a:lnTo>
                <a:cubicBezTo>
                  <a:pt x="1892300" y="7721600"/>
                  <a:pt x="1714500" y="8077200"/>
                  <a:pt x="1600200" y="8293100"/>
                </a:cubicBezTo>
                <a:lnTo>
                  <a:pt x="1435100" y="8610600"/>
                </a:lnTo>
                <a:cubicBezTo>
                  <a:pt x="1257300" y="8953500"/>
                  <a:pt x="825500" y="9258300"/>
                  <a:pt x="533400" y="9258300"/>
                </a:cubicBezTo>
                <a:cubicBezTo>
                  <a:pt x="355600" y="9258300"/>
                  <a:pt x="0" y="8801100"/>
                  <a:pt x="0" y="8585200"/>
                </a:cubicBezTo>
                <a:cubicBezTo>
                  <a:pt x="0" y="8458200"/>
                  <a:pt x="101600" y="8178800"/>
                  <a:pt x="228600" y="7975600"/>
                </a:cubicBezTo>
                <a:lnTo>
                  <a:pt x="4711700" y="635000"/>
                </a:lnTo>
                <a:cubicBezTo>
                  <a:pt x="5041900" y="88900"/>
                  <a:pt x="5143500" y="0"/>
                  <a:pt x="5524500" y="0"/>
                </a:cubicBezTo>
                <a:cubicBezTo>
                  <a:pt x="5969000" y="0"/>
                  <a:pt x="6083300" y="127000"/>
                  <a:pt x="6134100" y="673100"/>
                </a:cubicBezTo>
                <a:close/>
                <a:moveTo>
                  <a:pt x="8356600" y="9258300"/>
                </a:moveTo>
                <a:moveTo>
                  <a:pt x="5384800" y="5867400"/>
                </a:moveTo>
                <a:lnTo>
                  <a:pt x="5219700" y="2933700"/>
                </a:lnTo>
                <a:cubicBezTo>
                  <a:pt x="5207000" y="2692400"/>
                  <a:pt x="5143500" y="2489200"/>
                  <a:pt x="5080000" y="2489200"/>
                </a:cubicBezTo>
                <a:cubicBezTo>
                  <a:pt x="4914900" y="2489200"/>
                  <a:pt x="4800600" y="2628900"/>
                  <a:pt x="4533900" y="3086100"/>
                </a:cubicBezTo>
                <a:lnTo>
                  <a:pt x="3860800" y="4292600"/>
                </a:lnTo>
                <a:cubicBezTo>
                  <a:pt x="3733800" y="4521200"/>
                  <a:pt x="3556000" y="4889500"/>
                  <a:pt x="3454400" y="5130800"/>
                </a:cubicBezTo>
                <a:lnTo>
                  <a:pt x="3340100" y="5435600"/>
                </a:lnTo>
                <a:cubicBezTo>
                  <a:pt x="3187700" y="5803900"/>
                  <a:pt x="3225800" y="5867400"/>
                  <a:pt x="3606800" y="5867400"/>
                </a:cubicBezTo>
                <a:close/>
                <a:moveTo>
                  <a:pt x="3162300" y="92583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0" name="Freeform 3770"/>
          <p:cNvSpPr/>
          <p:nvPr/>
        </p:nvSpPr>
        <p:spPr>
          <a:xfrm rot="0" flipH="0" flipV="0">
            <a:off x="28504828" y="20451622"/>
            <a:ext cx="119329" cy="125329"/>
          </a:xfrm>
          <a:custGeom>
            <a:pathLst>
              <a:path w="8839200" h="9283700">
                <a:moveTo>
                  <a:pt x="8686800" y="1663700"/>
                </a:moveTo>
                <a:lnTo>
                  <a:pt x="6908800" y="8191500"/>
                </a:lnTo>
                <a:cubicBezTo>
                  <a:pt x="6667500" y="9055100"/>
                  <a:pt x="6642100" y="9118600"/>
                  <a:pt x="6337300" y="9182100"/>
                </a:cubicBezTo>
                <a:cubicBezTo>
                  <a:pt x="5918200" y="9271000"/>
                  <a:pt x="5892800" y="9258300"/>
                  <a:pt x="5638800" y="9067800"/>
                </a:cubicBezTo>
                <a:cubicBezTo>
                  <a:pt x="5397500" y="8877300"/>
                  <a:pt x="5372100" y="8648700"/>
                  <a:pt x="5537200" y="8013700"/>
                </a:cubicBezTo>
                <a:lnTo>
                  <a:pt x="6591300" y="3924300"/>
                </a:lnTo>
                <a:cubicBezTo>
                  <a:pt x="6654800" y="3683000"/>
                  <a:pt x="6769100" y="3479800"/>
                  <a:pt x="6858000" y="3479800"/>
                </a:cubicBezTo>
                <a:cubicBezTo>
                  <a:pt x="6934200" y="3479800"/>
                  <a:pt x="6997700" y="3378200"/>
                  <a:pt x="6997700" y="3263900"/>
                </a:cubicBezTo>
                <a:cubicBezTo>
                  <a:pt x="6997700" y="3136900"/>
                  <a:pt x="6946900" y="3035300"/>
                  <a:pt x="6883400" y="3035300"/>
                </a:cubicBezTo>
                <a:cubicBezTo>
                  <a:pt x="6819900" y="3035300"/>
                  <a:pt x="6642100" y="3187700"/>
                  <a:pt x="6464300" y="3365500"/>
                </a:cubicBezTo>
                <a:lnTo>
                  <a:pt x="4991100" y="4965700"/>
                </a:lnTo>
                <a:cubicBezTo>
                  <a:pt x="4686300" y="5283200"/>
                  <a:pt x="4165600" y="5397500"/>
                  <a:pt x="3949700" y="5181600"/>
                </a:cubicBezTo>
                <a:cubicBezTo>
                  <a:pt x="3886200" y="5118100"/>
                  <a:pt x="3746500" y="4876800"/>
                  <a:pt x="3632200" y="4635500"/>
                </a:cubicBezTo>
                <a:lnTo>
                  <a:pt x="3581400" y="4533900"/>
                </a:lnTo>
                <a:cubicBezTo>
                  <a:pt x="3467100" y="4305300"/>
                  <a:pt x="3302000" y="3911600"/>
                  <a:pt x="3225800" y="3683000"/>
                </a:cubicBezTo>
                <a:lnTo>
                  <a:pt x="3009900" y="3009900"/>
                </a:lnTo>
                <a:cubicBezTo>
                  <a:pt x="2933700" y="2781300"/>
                  <a:pt x="2832100" y="2578100"/>
                  <a:pt x="2794000" y="2578100"/>
                </a:cubicBezTo>
                <a:cubicBezTo>
                  <a:pt x="2743200" y="2578100"/>
                  <a:pt x="2679700" y="2781300"/>
                  <a:pt x="2641600" y="3035300"/>
                </a:cubicBezTo>
                <a:lnTo>
                  <a:pt x="2540000" y="3733800"/>
                </a:lnTo>
                <a:cubicBezTo>
                  <a:pt x="2514600" y="3975100"/>
                  <a:pt x="2425700" y="4381500"/>
                  <a:pt x="2362200" y="4610100"/>
                </a:cubicBezTo>
                <a:lnTo>
                  <a:pt x="1498600" y="7747000"/>
                </a:lnTo>
                <a:cubicBezTo>
                  <a:pt x="1422400" y="7988300"/>
                  <a:pt x="1295400" y="8356600"/>
                  <a:pt x="1193800" y="8585200"/>
                </a:cubicBezTo>
                <a:lnTo>
                  <a:pt x="1143000" y="8712200"/>
                </a:lnTo>
                <a:cubicBezTo>
                  <a:pt x="927100" y="9194800"/>
                  <a:pt x="762000" y="9283700"/>
                  <a:pt x="228600" y="9207500"/>
                </a:cubicBezTo>
                <a:cubicBezTo>
                  <a:pt x="101600" y="9194800"/>
                  <a:pt x="0" y="8978900"/>
                  <a:pt x="0" y="8737600"/>
                </a:cubicBezTo>
                <a:lnTo>
                  <a:pt x="0" y="8458200"/>
                </a:lnTo>
                <a:cubicBezTo>
                  <a:pt x="0" y="8204200"/>
                  <a:pt x="50800" y="7810500"/>
                  <a:pt x="114300" y="7569200"/>
                </a:cubicBezTo>
                <a:lnTo>
                  <a:pt x="1879600" y="1028700"/>
                </a:lnTo>
                <a:cubicBezTo>
                  <a:pt x="2019300" y="520700"/>
                  <a:pt x="2387600" y="101600"/>
                  <a:pt x="2705100" y="101600"/>
                </a:cubicBezTo>
                <a:cubicBezTo>
                  <a:pt x="3086100" y="101600"/>
                  <a:pt x="3416300" y="495300"/>
                  <a:pt x="3759200" y="1371600"/>
                </a:cubicBezTo>
                <a:lnTo>
                  <a:pt x="4432300" y="3060700"/>
                </a:lnTo>
                <a:cubicBezTo>
                  <a:pt x="4635500" y="3568700"/>
                  <a:pt x="4660900" y="3568700"/>
                  <a:pt x="5054600" y="3162300"/>
                </a:cubicBezTo>
                <a:lnTo>
                  <a:pt x="7645400" y="431800"/>
                </a:lnTo>
                <a:cubicBezTo>
                  <a:pt x="7950200" y="101600"/>
                  <a:pt x="8470900" y="0"/>
                  <a:pt x="8686800" y="215900"/>
                </a:cubicBezTo>
                <a:cubicBezTo>
                  <a:pt x="8839200" y="355600"/>
                  <a:pt x="8839200" y="1117600"/>
                  <a:pt x="8686800" y="1663700"/>
                </a:cubicBezTo>
                <a:close/>
                <a:moveTo>
                  <a:pt x="6896100" y="93472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1" name="Freeform 3771"/>
          <p:cNvSpPr/>
          <p:nvPr/>
        </p:nvSpPr>
        <p:spPr>
          <a:xfrm rot="0" flipH="0" flipV="0">
            <a:off x="28617492" y="20452994"/>
            <a:ext cx="97555" cy="123958"/>
          </a:xfrm>
          <a:custGeom>
            <a:pathLst>
              <a:path w="7226300" h="9182100">
                <a:moveTo>
                  <a:pt x="2717800" y="0"/>
                </a:moveTo>
                <a:lnTo>
                  <a:pt x="5194300" y="0"/>
                </a:lnTo>
                <a:cubicBezTo>
                  <a:pt x="5448300" y="0"/>
                  <a:pt x="5816600" y="88900"/>
                  <a:pt x="6032500" y="190500"/>
                </a:cubicBezTo>
                <a:lnTo>
                  <a:pt x="6350000" y="368300"/>
                </a:lnTo>
                <a:cubicBezTo>
                  <a:pt x="6553200" y="469900"/>
                  <a:pt x="6819900" y="762000"/>
                  <a:pt x="6934200" y="990600"/>
                </a:cubicBezTo>
                <a:lnTo>
                  <a:pt x="7023100" y="1193800"/>
                </a:lnTo>
                <a:cubicBezTo>
                  <a:pt x="7137400" y="1435100"/>
                  <a:pt x="7226300" y="1828800"/>
                  <a:pt x="7226300" y="2082800"/>
                </a:cubicBezTo>
                <a:lnTo>
                  <a:pt x="7226300" y="2705100"/>
                </a:lnTo>
                <a:cubicBezTo>
                  <a:pt x="7226300" y="2946400"/>
                  <a:pt x="7137400" y="3327400"/>
                  <a:pt x="7010400" y="3543300"/>
                </a:cubicBezTo>
                <a:lnTo>
                  <a:pt x="6578600" y="4318000"/>
                </a:lnTo>
                <a:cubicBezTo>
                  <a:pt x="6299200" y="4813300"/>
                  <a:pt x="6184900" y="4914900"/>
                  <a:pt x="5664200" y="5168900"/>
                </a:cubicBezTo>
                <a:lnTo>
                  <a:pt x="5575300" y="5219700"/>
                </a:lnTo>
                <a:cubicBezTo>
                  <a:pt x="4927600" y="5524500"/>
                  <a:pt x="4508500" y="5638800"/>
                  <a:pt x="4013200" y="5638800"/>
                </a:cubicBezTo>
                <a:lnTo>
                  <a:pt x="2260600" y="5638800"/>
                </a:lnTo>
                <a:cubicBezTo>
                  <a:pt x="1803400" y="5638800"/>
                  <a:pt x="1587500" y="6019800"/>
                  <a:pt x="1587500" y="6794500"/>
                </a:cubicBezTo>
                <a:cubicBezTo>
                  <a:pt x="1587500" y="7023100"/>
                  <a:pt x="1536700" y="7404100"/>
                  <a:pt x="1485900" y="7632700"/>
                </a:cubicBezTo>
                <a:lnTo>
                  <a:pt x="1333500" y="8305800"/>
                </a:lnTo>
                <a:cubicBezTo>
                  <a:pt x="1193800" y="8890000"/>
                  <a:pt x="800100" y="9182100"/>
                  <a:pt x="228600" y="9105900"/>
                </a:cubicBezTo>
                <a:cubicBezTo>
                  <a:pt x="101600" y="9093200"/>
                  <a:pt x="0" y="8877300"/>
                  <a:pt x="0" y="8623300"/>
                </a:cubicBezTo>
                <a:lnTo>
                  <a:pt x="0" y="8128000"/>
                </a:lnTo>
                <a:cubicBezTo>
                  <a:pt x="0" y="7874000"/>
                  <a:pt x="50800" y="7480300"/>
                  <a:pt x="114300" y="7239000"/>
                </a:cubicBezTo>
                <a:lnTo>
                  <a:pt x="1854200" y="723900"/>
                </a:lnTo>
                <a:cubicBezTo>
                  <a:pt x="2006600" y="139700"/>
                  <a:pt x="2184400" y="0"/>
                  <a:pt x="2717800" y="0"/>
                </a:cubicBezTo>
                <a:close/>
                <a:moveTo>
                  <a:pt x="9817100" y="9245600"/>
                </a:moveTo>
                <a:moveTo>
                  <a:pt x="2781300" y="1816100"/>
                </a:moveTo>
                <a:lnTo>
                  <a:pt x="2374900" y="3403600"/>
                </a:lnTo>
                <a:cubicBezTo>
                  <a:pt x="2311400" y="3644900"/>
                  <a:pt x="2260600" y="3987800"/>
                  <a:pt x="2260600" y="4165600"/>
                </a:cubicBezTo>
                <a:cubicBezTo>
                  <a:pt x="2260600" y="4356100"/>
                  <a:pt x="2463800" y="4508500"/>
                  <a:pt x="2717800" y="4508500"/>
                </a:cubicBezTo>
                <a:lnTo>
                  <a:pt x="3784600" y="4508500"/>
                </a:lnTo>
                <a:cubicBezTo>
                  <a:pt x="4432300" y="4508500"/>
                  <a:pt x="4927600" y="4330700"/>
                  <a:pt x="5295900" y="3962400"/>
                </a:cubicBezTo>
                <a:lnTo>
                  <a:pt x="5588000" y="3657600"/>
                </a:lnTo>
                <a:cubicBezTo>
                  <a:pt x="6007100" y="3251200"/>
                  <a:pt x="6096000" y="3035300"/>
                  <a:pt x="6096000" y="2476500"/>
                </a:cubicBezTo>
                <a:lnTo>
                  <a:pt x="6096000" y="2247900"/>
                </a:lnTo>
                <a:cubicBezTo>
                  <a:pt x="6096000" y="1562100"/>
                  <a:pt x="5575300" y="1117600"/>
                  <a:pt x="4749800" y="1117600"/>
                </a:cubicBezTo>
                <a:lnTo>
                  <a:pt x="3619500" y="1117600"/>
                </a:lnTo>
                <a:cubicBezTo>
                  <a:pt x="3086100" y="1117600"/>
                  <a:pt x="2933700" y="1244600"/>
                  <a:pt x="2781300" y="1816100"/>
                </a:cubicBezTo>
                <a:close/>
                <a:moveTo>
                  <a:pt x="8001000" y="92456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2" name="Rectangle 3772"/>
          <p:cNvSpPr/>
          <p:nvPr/>
        </p:nvSpPr>
        <p:spPr>
          <a:xfrm rot="0" flipH="0" flipV="0">
            <a:off x="28956000" y="20778571"/>
            <a:ext cx="530003" cy="348563"/>
          </a:xfrm>
          <a:prstGeom prst="rect">
            <a:avLst/>
          </a:prstGeom>
        </p:spPr>
      </p:sp>
      <p:sp>
        <p:nvSpPr>
          <p:cNvPr id="3773" name="Freeform 3773"/>
          <p:cNvSpPr/>
          <p:nvPr/>
        </p:nvSpPr>
        <p:spPr>
          <a:xfrm rot="0" flipH="0" flipV="0">
            <a:off x="28958482" y="20829523"/>
            <a:ext cx="82905" cy="96075"/>
          </a:xfrm>
          <a:custGeom>
            <a:pathLst>
              <a:path w="9753600" h="11303000">
                <a:moveTo>
                  <a:pt x="330200" y="9258300"/>
                </a:moveTo>
                <a:lnTo>
                  <a:pt x="2286000" y="1968500"/>
                </a:lnTo>
                <a:cubicBezTo>
                  <a:pt x="2755900" y="241300"/>
                  <a:pt x="2781300" y="190500"/>
                  <a:pt x="3403600" y="190500"/>
                </a:cubicBezTo>
                <a:cubicBezTo>
                  <a:pt x="3733800" y="190500"/>
                  <a:pt x="4089400" y="279400"/>
                  <a:pt x="4191000" y="368300"/>
                </a:cubicBezTo>
                <a:cubicBezTo>
                  <a:pt x="4406900" y="584200"/>
                  <a:pt x="4419600" y="1016000"/>
                  <a:pt x="4229100" y="1981200"/>
                </a:cubicBezTo>
                <a:cubicBezTo>
                  <a:pt x="4165600" y="2374900"/>
                  <a:pt x="4000500" y="2705100"/>
                  <a:pt x="3873500" y="2705100"/>
                </a:cubicBezTo>
                <a:cubicBezTo>
                  <a:pt x="3746500" y="2705100"/>
                  <a:pt x="3657600" y="3022600"/>
                  <a:pt x="3657600" y="3416300"/>
                </a:cubicBezTo>
                <a:cubicBezTo>
                  <a:pt x="3657600" y="4203700"/>
                  <a:pt x="3898900" y="4343400"/>
                  <a:pt x="4229100" y="3746500"/>
                </a:cubicBezTo>
                <a:cubicBezTo>
                  <a:pt x="4343400" y="3543300"/>
                  <a:pt x="4775200" y="3073400"/>
                  <a:pt x="5194300" y="2730500"/>
                </a:cubicBezTo>
                <a:lnTo>
                  <a:pt x="7467600" y="838200"/>
                </a:lnTo>
                <a:cubicBezTo>
                  <a:pt x="8204200" y="215900"/>
                  <a:pt x="9194800" y="0"/>
                  <a:pt x="9563100" y="368300"/>
                </a:cubicBezTo>
                <a:cubicBezTo>
                  <a:pt x="9664700" y="469900"/>
                  <a:pt x="9753600" y="711200"/>
                  <a:pt x="9753600" y="914400"/>
                </a:cubicBezTo>
                <a:cubicBezTo>
                  <a:pt x="9753600" y="1104900"/>
                  <a:pt x="9423400" y="1587500"/>
                  <a:pt x="9029700" y="1993900"/>
                </a:cubicBezTo>
                <a:lnTo>
                  <a:pt x="8674100" y="2336800"/>
                </a:lnTo>
                <a:cubicBezTo>
                  <a:pt x="8280400" y="2743200"/>
                  <a:pt x="7797800" y="3060700"/>
                  <a:pt x="7594600" y="3060700"/>
                </a:cubicBezTo>
                <a:cubicBezTo>
                  <a:pt x="7404100" y="3060700"/>
                  <a:pt x="6908800" y="3390900"/>
                  <a:pt x="6515100" y="3784600"/>
                </a:cubicBezTo>
                <a:lnTo>
                  <a:pt x="6159500" y="4140200"/>
                </a:lnTo>
                <a:cubicBezTo>
                  <a:pt x="5765800" y="4533900"/>
                  <a:pt x="5448300" y="4940300"/>
                  <a:pt x="5448300" y="5029200"/>
                </a:cubicBezTo>
                <a:cubicBezTo>
                  <a:pt x="5448300" y="5130800"/>
                  <a:pt x="5524500" y="5207000"/>
                  <a:pt x="5626100" y="5207000"/>
                </a:cubicBezTo>
                <a:cubicBezTo>
                  <a:pt x="5727700" y="5207000"/>
                  <a:pt x="5943600" y="5664200"/>
                  <a:pt x="6108700" y="6210300"/>
                </a:cubicBezTo>
                <a:lnTo>
                  <a:pt x="6934200" y="8966200"/>
                </a:lnTo>
                <a:cubicBezTo>
                  <a:pt x="7327900" y="10248900"/>
                  <a:pt x="7315200" y="10515600"/>
                  <a:pt x="6883400" y="10947400"/>
                </a:cubicBezTo>
                <a:cubicBezTo>
                  <a:pt x="6680200" y="11150600"/>
                  <a:pt x="6438900" y="11303000"/>
                  <a:pt x="6337300" y="11303000"/>
                </a:cubicBezTo>
                <a:cubicBezTo>
                  <a:pt x="5943600" y="11303000"/>
                  <a:pt x="5613400" y="10744200"/>
                  <a:pt x="5118100" y="9232900"/>
                </a:cubicBezTo>
                <a:lnTo>
                  <a:pt x="4686300" y="7912100"/>
                </a:lnTo>
                <a:cubicBezTo>
                  <a:pt x="4508500" y="7366000"/>
                  <a:pt x="4368800" y="6692900"/>
                  <a:pt x="4368800" y="6426200"/>
                </a:cubicBezTo>
                <a:cubicBezTo>
                  <a:pt x="4368800" y="6146800"/>
                  <a:pt x="4292600" y="5930900"/>
                  <a:pt x="4191000" y="5930900"/>
                </a:cubicBezTo>
                <a:cubicBezTo>
                  <a:pt x="3987800" y="5930900"/>
                  <a:pt x="3111500" y="6477000"/>
                  <a:pt x="2781300" y="6794500"/>
                </a:cubicBezTo>
                <a:cubicBezTo>
                  <a:pt x="2667000" y="6908800"/>
                  <a:pt x="2578100" y="7251700"/>
                  <a:pt x="2578100" y="7543800"/>
                </a:cubicBezTo>
                <a:cubicBezTo>
                  <a:pt x="2578100" y="7835900"/>
                  <a:pt x="2463800" y="8509000"/>
                  <a:pt x="2324100" y="9042400"/>
                </a:cubicBezTo>
                <a:lnTo>
                  <a:pt x="2184400" y="9575800"/>
                </a:lnTo>
                <a:cubicBezTo>
                  <a:pt x="1930400" y="10477500"/>
                  <a:pt x="1358900" y="11303000"/>
                  <a:pt x="965200" y="11303000"/>
                </a:cubicBezTo>
                <a:cubicBezTo>
                  <a:pt x="863600" y="11303000"/>
                  <a:pt x="622300" y="11150600"/>
                  <a:pt x="419100" y="10947400"/>
                </a:cubicBezTo>
                <a:cubicBezTo>
                  <a:pt x="0" y="10528300"/>
                  <a:pt x="0" y="10502900"/>
                  <a:pt x="330200" y="9258300"/>
                </a:cubicBezTo>
                <a:close/>
                <a:moveTo>
                  <a:pt x="609600" y="10160000"/>
                </a:moveTo>
                <a:moveTo>
                  <a:pt x="3467100" y="4140200"/>
                </a:moveTo>
                <a:cubicBezTo>
                  <a:pt x="3568700" y="4140200"/>
                  <a:pt x="3657600" y="4216400"/>
                  <a:pt x="3657600" y="4318000"/>
                </a:cubicBezTo>
                <a:cubicBezTo>
                  <a:pt x="3657600" y="4419600"/>
                  <a:pt x="3568700" y="4495800"/>
                  <a:pt x="3467100" y="4495800"/>
                </a:cubicBezTo>
                <a:cubicBezTo>
                  <a:pt x="3378200" y="4495800"/>
                  <a:pt x="3289300" y="4419600"/>
                  <a:pt x="3289300" y="4318000"/>
                </a:cubicBezTo>
                <a:cubicBezTo>
                  <a:pt x="3289300" y="4216400"/>
                  <a:pt x="3378200" y="4140200"/>
                  <a:pt x="3467100" y="4140200"/>
                </a:cubicBezTo>
                <a:close/>
                <a:moveTo>
                  <a:pt x="5727700" y="101600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4" name="Freeform 3774"/>
          <p:cNvSpPr/>
          <p:nvPr/>
        </p:nvSpPr>
        <p:spPr>
          <a:xfrm rot="0" flipH="0" flipV="0">
            <a:off x="29037932" y="20858346"/>
            <a:ext cx="60991" cy="67576"/>
          </a:xfrm>
          <a:custGeom>
            <a:pathLst>
              <a:path w="7175500" h="7950200">
                <a:moveTo>
                  <a:pt x="3403600" y="0"/>
                </a:moveTo>
                <a:lnTo>
                  <a:pt x="6273800" y="0"/>
                </a:lnTo>
                <a:cubicBezTo>
                  <a:pt x="7162800" y="0"/>
                  <a:pt x="7175500" y="12700"/>
                  <a:pt x="7175500" y="901700"/>
                </a:cubicBezTo>
                <a:cubicBezTo>
                  <a:pt x="7175500" y="1295400"/>
                  <a:pt x="7086600" y="1663700"/>
                  <a:pt x="6997700" y="1727200"/>
                </a:cubicBezTo>
                <a:cubicBezTo>
                  <a:pt x="6896100" y="1790700"/>
                  <a:pt x="6807200" y="2108200"/>
                  <a:pt x="6807200" y="2451100"/>
                </a:cubicBezTo>
                <a:cubicBezTo>
                  <a:pt x="6807200" y="2781300"/>
                  <a:pt x="6731000" y="3098800"/>
                  <a:pt x="6629400" y="3162300"/>
                </a:cubicBezTo>
                <a:cubicBezTo>
                  <a:pt x="6540500" y="3225800"/>
                  <a:pt x="6451600" y="3505200"/>
                  <a:pt x="6451600" y="3784600"/>
                </a:cubicBezTo>
                <a:cubicBezTo>
                  <a:pt x="6451600" y="4076700"/>
                  <a:pt x="6375400" y="4305300"/>
                  <a:pt x="6273800" y="4305300"/>
                </a:cubicBezTo>
                <a:cubicBezTo>
                  <a:pt x="6172200" y="4305300"/>
                  <a:pt x="6096000" y="4584700"/>
                  <a:pt x="6096000" y="4940300"/>
                </a:cubicBezTo>
                <a:cubicBezTo>
                  <a:pt x="6096000" y="5283200"/>
                  <a:pt x="6019800" y="5613400"/>
                  <a:pt x="5918200" y="5676900"/>
                </a:cubicBezTo>
                <a:cubicBezTo>
                  <a:pt x="5816600" y="5740400"/>
                  <a:pt x="5740400" y="5854700"/>
                  <a:pt x="5740400" y="5943600"/>
                </a:cubicBezTo>
                <a:cubicBezTo>
                  <a:pt x="5740400" y="6032500"/>
                  <a:pt x="5892800" y="6248400"/>
                  <a:pt x="6096000" y="6426200"/>
                </a:cubicBezTo>
                <a:cubicBezTo>
                  <a:pt x="6477000" y="6769100"/>
                  <a:pt x="6565900" y="7416800"/>
                  <a:pt x="6273800" y="7708900"/>
                </a:cubicBezTo>
                <a:cubicBezTo>
                  <a:pt x="6045200" y="7950200"/>
                  <a:pt x="5448300" y="7950200"/>
                  <a:pt x="5156200" y="7708900"/>
                </a:cubicBezTo>
                <a:cubicBezTo>
                  <a:pt x="4864100" y="7480300"/>
                  <a:pt x="4013200" y="7480300"/>
                  <a:pt x="3721100" y="7708900"/>
                </a:cubicBezTo>
                <a:cubicBezTo>
                  <a:pt x="3594100" y="7810500"/>
                  <a:pt x="3175000" y="7899400"/>
                  <a:pt x="2781300" y="7899400"/>
                </a:cubicBezTo>
                <a:lnTo>
                  <a:pt x="2336800" y="7899400"/>
                </a:lnTo>
                <a:cubicBezTo>
                  <a:pt x="1930400" y="7899400"/>
                  <a:pt x="1511300" y="7810500"/>
                  <a:pt x="1397000" y="7708900"/>
                </a:cubicBezTo>
                <a:cubicBezTo>
                  <a:pt x="1270000" y="7594600"/>
                  <a:pt x="1028700" y="7480300"/>
                  <a:pt x="863600" y="7442200"/>
                </a:cubicBezTo>
                <a:cubicBezTo>
                  <a:pt x="228600" y="7289800"/>
                  <a:pt x="0" y="6870700"/>
                  <a:pt x="0" y="5829300"/>
                </a:cubicBezTo>
                <a:lnTo>
                  <a:pt x="0" y="5740400"/>
                </a:lnTo>
                <a:cubicBezTo>
                  <a:pt x="0" y="5346700"/>
                  <a:pt x="76200" y="4978400"/>
                  <a:pt x="177800" y="4914900"/>
                </a:cubicBezTo>
                <a:cubicBezTo>
                  <a:pt x="279400" y="4851400"/>
                  <a:pt x="355600" y="4533900"/>
                  <a:pt x="355600" y="4191000"/>
                </a:cubicBezTo>
                <a:cubicBezTo>
                  <a:pt x="355600" y="3860800"/>
                  <a:pt x="444500" y="3543300"/>
                  <a:pt x="533400" y="3479800"/>
                </a:cubicBezTo>
                <a:cubicBezTo>
                  <a:pt x="635000" y="3416300"/>
                  <a:pt x="711200" y="3136900"/>
                  <a:pt x="711200" y="2857500"/>
                </a:cubicBezTo>
                <a:cubicBezTo>
                  <a:pt x="711200" y="2565400"/>
                  <a:pt x="800100" y="2286000"/>
                  <a:pt x="901700" y="2222500"/>
                </a:cubicBezTo>
                <a:cubicBezTo>
                  <a:pt x="990600" y="2159000"/>
                  <a:pt x="1079500" y="1955800"/>
                  <a:pt x="1079500" y="1778000"/>
                </a:cubicBezTo>
                <a:cubicBezTo>
                  <a:pt x="1079500" y="1587500"/>
                  <a:pt x="1155700" y="1384300"/>
                  <a:pt x="1270000" y="1320800"/>
                </a:cubicBezTo>
                <a:cubicBezTo>
                  <a:pt x="1447800" y="1206500"/>
                  <a:pt x="1498600" y="1117600"/>
                  <a:pt x="1651000" y="596900"/>
                </a:cubicBezTo>
                <a:cubicBezTo>
                  <a:pt x="1689100" y="469900"/>
                  <a:pt x="1930400" y="330200"/>
                  <a:pt x="2209800" y="279400"/>
                </a:cubicBezTo>
                <a:cubicBezTo>
                  <a:pt x="2476500" y="228600"/>
                  <a:pt x="2692400" y="139700"/>
                  <a:pt x="2692400" y="88900"/>
                </a:cubicBezTo>
                <a:cubicBezTo>
                  <a:pt x="2692400" y="38100"/>
                  <a:pt x="3009900" y="0"/>
                  <a:pt x="3403600" y="0"/>
                </a:cubicBezTo>
                <a:close/>
                <a:moveTo>
                  <a:pt x="6489700" y="6769100"/>
                </a:moveTo>
                <a:moveTo>
                  <a:pt x="4660900" y="1435100"/>
                </a:moveTo>
                <a:lnTo>
                  <a:pt x="3670300" y="1435100"/>
                </a:lnTo>
                <a:cubicBezTo>
                  <a:pt x="2959100" y="1435100"/>
                  <a:pt x="2514600" y="1778000"/>
                  <a:pt x="2514600" y="2311400"/>
                </a:cubicBezTo>
                <a:cubicBezTo>
                  <a:pt x="2514600" y="2501900"/>
                  <a:pt x="2425700" y="2705100"/>
                  <a:pt x="2336800" y="2755900"/>
                </a:cubicBezTo>
                <a:cubicBezTo>
                  <a:pt x="2235200" y="2819400"/>
                  <a:pt x="2146300" y="3035300"/>
                  <a:pt x="2146300" y="3225800"/>
                </a:cubicBezTo>
                <a:lnTo>
                  <a:pt x="2146300" y="3543300"/>
                </a:lnTo>
                <a:cubicBezTo>
                  <a:pt x="2146300" y="3746500"/>
                  <a:pt x="2070100" y="3962400"/>
                  <a:pt x="1968500" y="4013200"/>
                </a:cubicBezTo>
                <a:cubicBezTo>
                  <a:pt x="1879600" y="4076700"/>
                  <a:pt x="1790700" y="4292600"/>
                  <a:pt x="1790700" y="4483100"/>
                </a:cubicBezTo>
                <a:lnTo>
                  <a:pt x="1790700" y="4800600"/>
                </a:lnTo>
                <a:cubicBezTo>
                  <a:pt x="1790700" y="5003800"/>
                  <a:pt x="1714500" y="5207000"/>
                  <a:pt x="1612900" y="5270500"/>
                </a:cubicBezTo>
                <a:cubicBezTo>
                  <a:pt x="1511300" y="5334000"/>
                  <a:pt x="1435100" y="5549900"/>
                  <a:pt x="1435100" y="5740400"/>
                </a:cubicBezTo>
                <a:cubicBezTo>
                  <a:pt x="1435100" y="5943600"/>
                  <a:pt x="1549400" y="6096000"/>
                  <a:pt x="1676400" y="6096000"/>
                </a:cubicBezTo>
                <a:cubicBezTo>
                  <a:pt x="1816100" y="6096000"/>
                  <a:pt x="1981200" y="6184900"/>
                  <a:pt x="2044700" y="6273800"/>
                </a:cubicBezTo>
                <a:cubicBezTo>
                  <a:pt x="2108200" y="6375400"/>
                  <a:pt x="2311400" y="6464300"/>
                  <a:pt x="2514600" y="6464300"/>
                </a:cubicBezTo>
                <a:lnTo>
                  <a:pt x="2870200" y="6464300"/>
                </a:lnTo>
                <a:cubicBezTo>
                  <a:pt x="3060700" y="6464300"/>
                  <a:pt x="3225800" y="6413500"/>
                  <a:pt x="3225800" y="6362700"/>
                </a:cubicBezTo>
                <a:cubicBezTo>
                  <a:pt x="3225800" y="6311900"/>
                  <a:pt x="3390900" y="6235700"/>
                  <a:pt x="3581400" y="6184900"/>
                </a:cubicBezTo>
                <a:lnTo>
                  <a:pt x="3594100" y="6184900"/>
                </a:lnTo>
                <a:cubicBezTo>
                  <a:pt x="4000500" y="6083300"/>
                  <a:pt x="4076700" y="6019800"/>
                  <a:pt x="4191000" y="5689600"/>
                </a:cubicBezTo>
                <a:cubicBezTo>
                  <a:pt x="4241800" y="5549900"/>
                  <a:pt x="4368800" y="5384800"/>
                  <a:pt x="4470400" y="5321300"/>
                </a:cubicBezTo>
                <a:cubicBezTo>
                  <a:pt x="4572000" y="5257800"/>
                  <a:pt x="4660900" y="5041900"/>
                  <a:pt x="4660900" y="4851400"/>
                </a:cubicBezTo>
                <a:lnTo>
                  <a:pt x="4660900" y="4343400"/>
                </a:lnTo>
                <a:cubicBezTo>
                  <a:pt x="4660900" y="4152900"/>
                  <a:pt x="4737100" y="3937000"/>
                  <a:pt x="4838700" y="3886200"/>
                </a:cubicBezTo>
                <a:cubicBezTo>
                  <a:pt x="4940300" y="3822700"/>
                  <a:pt x="5016500" y="3606800"/>
                  <a:pt x="5016500" y="3416300"/>
                </a:cubicBezTo>
                <a:lnTo>
                  <a:pt x="5016500" y="3098800"/>
                </a:lnTo>
                <a:cubicBezTo>
                  <a:pt x="5016500" y="2895600"/>
                  <a:pt x="5105400" y="2692400"/>
                  <a:pt x="5194300" y="2628900"/>
                </a:cubicBezTo>
                <a:cubicBezTo>
                  <a:pt x="5295900" y="2565400"/>
                  <a:pt x="5384800" y="2349500"/>
                  <a:pt x="5384800" y="2159000"/>
                </a:cubicBezTo>
                <a:lnTo>
                  <a:pt x="5384800" y="1905000"/>
                </a:lnTo>
                <a:cubicBezTo>
                  <a:pt x="5384800" y="1524000"/>
                  <a:pt x="5245100" y="1435100"/>
                  <a:pt x="4660900" y="1435100"/>
                </a:cubicBezTo>
                <a:close/>
                <a:moveTo>
                  <a:pt x="5054600" y="6769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5" name="Freeform 3775"/>
          <p:cNvSpPr/>
          <p:nvPr/>
        </p:nvSpPr>
        <p:spPr>
          <a:xfrm rot="0" flipH="0" flipV="0">
            <a:off x="29114469" y="20837080"/>
            <a:ext cx="73190" cy="109677"/>
          </a:xfrm>
          <a:custGeom>
            <a:pathLst>
              <a:path w="8610600" h="12903200">
                <a:moveTo>
                  <a:pt x="0" y="8242300"/>
                </a:moveTo>
                <a:lnTo>
                  <a:pt x="0" y="6807200"/>
                </a:lnTo>
                <a:cubicBezTo>
                  <a:pt x="0" y="6413500"/>
                  <a:pt x="101600" y="5791200"/>
                  <a:pt x="215900" y="5435600"/>
                </a:cubicBezTo>
                <a:lnTo>
                  <a:pt x="469900" y="4673600"/>
                </a:lnTo>
                <a:cubicBezTo>
                  <a:pt x="1028700" y="2933700"/>
                  <a:pt x="1917700" y="2146300"/>
                  <a:pt x="3314700" y="2146300"/>
                </a:cubicBezTo>
                <a:lnTo>
                  <a:pt x="3949700" y="2146300"/>
                </a:lnTo>
                <a:cubicBezTo>
                  <a:pt x="4343400" y="2146300"/>
                  <a:pt x="4737100" y="1828800"/>
                  <a:pt x="4813300" y="1447800"/>
                </a:cubicBezTo>
                <a:lnTo>
                  <a:pt x="4889500" y="1054100"/>
                </a:lnTo>
                <a:cubicBezTo>
                  <a:pt x="5067300" y="177800"/>
                  <a:pt x="5245100" y="0"/>
                  <a:pt x="5918200" y="0"/>
                </a:cubicBezTo>
                <a:cubicBezTo>
                  <a:pt x="6223000" y="0"/>
                  <a:pt x="6464300" y="317500"/>
                  <a:pt x="6464300" y="711200"/>
                </a:cubicBezTo>
                <a:cubicBezTo>
                  <a:pt x="6464300" y="1104900"/>
                  <a:pt x="6413500" y="1587500"/>
                  <a:pt x="6350000" y="1790700"/>
                </a:cubicBezTo>
                <a:cubicBezTo>
                  <a:pt x="6286500" y="1981200"/>
                  <a:pt x="6527800" y="2146300"/>
                  <a:pt x="6883400" y="2146300"/>
                </a:cubicBezTo>
                <a:cubicBezTo>
                  <a:pt x="7239000" y="2146300"/>
                  <a:pt x="7759700" y="2374900"/>
                  <a:pt x="8039100" y="2654300"/>
                </a:cubicBezTo>
                <a:lnTo>
                  <a:pt x="8102600" y="2717800"/>
                </a:lnTo>
                <a:cubicBezTo>
                  <a:pt x="8382000" y="2997200"/>
                  <a:pt x="8610600" y="3543300"/>
                  <a:pt x="8610600" y="3937000"/>
                </a:cubicBezTo>
                <a:lnTo>
                  <a:pt x="8610600" y="5016500"/>
                </a:lnTo>
                <a:cubicBezTo>
                  <a:pt x="8610600" y="5410200"/>
                  <a:pt x="8534400" y="6032500"/>
                  <a:pt x="8432800" y="6413500"/>
                </a:cubicBezTo>
                <a:lnTo>
                  <a:pt x="8140700" y="7505700"/>
                </a:lnTo>
                <a:cubicBezTo>
                  <a:pt x="8039100" y="7874000"/>
                  <a:pt x="7734300" y="8407400"/>
                  <a:pt x="7454900" y="8686800"/>
                </a:cubicBezTo>
                <a:lnTo>
                  <a:pt x="6972300" y="9169400"/>
                </a:lnTo>
                <a:cubicBezTo>
                  <a:pt x="6692900" y="9448800"/>
                  <a:pt x="6134100" y="9677400"/>
                  <a:pt x="5740400" y="9677400"/>
                </a:cubicBezTo>
                <a:cubicBezTo>
                  <a:pt x="4038600" y="9677400"/>
                  <a:pt x="3594100" y="10058400"/>
                  <a:pt x="3594100" y="11518900"/>
                </a:cubicBezTo>
                <a:cubicBezTo>
                  <a:pt x="3594100" y="12636500"/>
                  <a:pt x="3403600" y="12903200"/>
                  <a:pt x="2654300" y="12903200"/>
                </a:cubicBezTo>
                <a:lnTo>
                  <a:pt x="2514600" y="12903200"/>
                </a:lnTo>
                <a:cubicBezTo>
                  <a:pt x="2120900" y="12903200"/>
                  <a:pt x="1803400" y="12661900"/>
                  <a:pt x="1803400" y="12369800"/>
                </a:cubicBezTo>
                <a:cubicBezTo>
                  <a:pt x="1803400" y="12077700"/>
                  <a:pt x="1943100" y="11518900"/>
                  <a:pt x="2120900" y="11137900"/>
                </a:cubicBezTo>
                <a:lnTo>
                  <a:pt x="2197100" y="10998200"/>
                </a:lnTo>
                <a:cubicBezTo>
                  <a:pt x="2667000" y="9982200"/>
                  <a:pt x="2565400" y="9855200"/>
                  <a:pt x="1054100" y="9499600"/>
                </a:cubicBezTo>
                <a:cubicBezTo>
                  <a:pt x="165100" y="9296400"/>
                  <a:pt x="0" y="9093200"/>
                  <a:pt x="0" y="8242300"/>
                </a:cubicBezTo>
                <a:close/>
                <a:moveTo>
                  <a:pt x="-38100" y="9271000"/>
                </a:moveTo>
                <a:moveTo>
                  <a:pt x="1435100" y="6807200"/>
                </a:moveTo>
                <a:lnTo>
                  <a:pt x="1435100" y="7886700"/>
                </a:lnTo>
                <a:cubicBezTo>
                  <a:pt x="1435100" y="8102600"/>
                  <a:pt x="1574800" y="8242300"/>
                  <a:pt x="1803400" y="8242300"/>
                </a:cubicBezTo>
                <a:cubicBezTo>
                  <a:pt x="1993900" y="8242300"/>
                  <a:pt x="2159000" y="8318500"/>
                  <a:pt x="2159000" y="8420100"/>
                </a:cubicBezTo>
                <a:cubicBezTo>
                  <a:pt x="2159000" y="8521700"/>
                  <a:pt x="2324100" y="8597900"/>
                  <a:pt x="2514600" y="8597900"/>
                </a:cubicBezTo>
                <a:cubicBezTo>
                  <a:pt x="2717800" y="8597900"/>
                  <a:pt x="2870200" y="8445500"/>
                  <a:pt x="2870200" y="8242300"/>
                </a:cubicBezTo>
                <a:cubicBezTo>
                  <a:pt x="2870200" y="8051800"/>
                  <a:pt x="2959100" y="7886700"/>
                  <a:pt x="3048000" y="7886700"/>
                </a:cubicBezTo>
                <a:cubicBezTo>
                  <a:pt x="3149600" y="7886700"/>
                  <a:pt x="3238500" y="7721600"/>
                  <a:pt x="3238500" y="7531100"/>
                </a:cubicBezTo>
                <a:lnTo>
                  <a:pt x="3238500" y="6807200"/>
                </a:lnTo>
                <a:cubicBezTo>
                  <a:pt x="3238500" y="6616700"/>
                  <a:pt x="3314700" y="6451600"/>
                  <a:pt x="3416300" y="6451600"/>
                </a:cubicBezTo>
                <a:cubicBezTo>
                  <a:pt x="3505200" y="6451600"/>
                  <a:pt x="3594100" y="6286500"/>
                  <a:pt x="3594100" y="6096000"/>
                </a:cubicBezTo>
                <a:lnTo>
                  <a:pt x="3594100" y="5372100"/>
                </a:lnTo>
                <a:cubicBezTo>
                  <a:pt x="3594100" y="5181600"/>
                  <a:pt x="3670300" y="5016500"/>
                  <a:pt x="3771900" y="5016500"/>
                </a:cubicBezTo>
                <a:cubicBezTo>
                  <a:pt x="3873500" y="5016500"/>
                  <a:pt x="3949700" y="4851400"/>
                  <a:pt x="3949700" y="4660900"/>
                </a:cubicBezTo>
                <a:lnTo>
                  <a:pt x="3949700" y="3937000"/>
                </a:lnTo>
                <a:cubicBezTo>
                  <a:pt x="3949700" y="3657600"/>
                  <a:pt x="3873500" y="3581400"/>
                  <a:pt x="3594100" y="3581400"/>
                </a:cubicBezTo>
                <a:lnTo>
                  <a:pt x="3238500" y="3581400"/>
                </a:lnTo>
                <a:cubicBezTo>
                  <a:pt x="3035300" y="3581400"/>
                  <a:pt x="2870200" y="3657600"/>
                  <a:pt x="2870200" y="3759200"/>
                </a:cubicBezTo>
                <a:cubicBezTo>
                  <a:pt x="2870200" y="3860800"/>
                  <a:pt x="2794000" y="3937000"/>
                  <a:pt x="2692400" y="3937000"/>
                </a:cubicBezTo>
                <a:cubicBezTo>
                  <a:pt x="2590800" y="3937000"/>
                  <a:pt x="2514600" y="4025900"/>
                  <a:pt x="2514600" y="4114800"/>
                </a:cubicBezTo>
                <a:cubicBezTo>
                  <a:pt x="2514600" y="4216400"/>
                  <a:pt x="2438400" y="4305300"/>
                  <a:pt x="2336800" y="4305300"/>
                </a:cubicBezTo>
                <a:cubicBezTo>
                  <a:pt x="2235200" y="4305300"/>
                  <a:pt x="2159000" y="4457700"/>
                  <a:pt x="2159000" y="4660900"/>
                </a:cubicBezTo>
                <a:lnTo>
                  <a:pt x="2159000" y="5016500"/>
                </a:lnTo>
                <a:cubicBezTo>
                  <a:pt x="2159000" y="5219700"/>
                  <a:pt x="2070100" y="5372100"/>
                  <a:pt x="1981200" y="5372100"/>
                </a:cubicBezTo>
                <a:cubicBezTo>
                  <a:pt x="1879600" y="5372100"/>
                  <a:pt x="1803400" y="5537200"/>
                  <a:pt x="1803400" y="5727700"/>
                </a:cubicBezTo>
                <a:lnTo>
                  <a:pt x="1803400" y="6096000"/>
                </a:lnTo>
                <a:cubicBezTo>
                  <a:pt x="1803400" y="6286500"/>
                  <a:pt x="1714500" y="6451600"/>
                  <a:pt x="1612900" y="6451600"/>
                </a:cubicBezTo>
                <a:cubicBezTo>
                  <a:pt x="1524000" y="6451600"/>
                  <a:pt x="1435100" y="6616700"/>
                  <a:pt x="1435100" y="6807200"/>
                </a:cubicBezTo>
                <a:close/>
                <a:moveTo>
                  <a:pt x="1397000" y="9271000"/>
                </a:moveTo>
                <a:moveTo>
                  <a:pt x="6731000" y="6794500"/>
                </a:moveTo>
                <a:lnTo>
                  <a:pt x="6972300" y="6045200"/>
                </a:lnTo>
                <a:cubicBezTo>
                  <a:pt x="7226300" y="5219700"/>
                  <a:pt x="7239000" y="4000500"/>
                  <a:pt x="6997700" y="3759200"/>
                </a:cubicBezTo>
                <a:cubicBezTo>
                  <a:pt x="6896100" y="3657600"/>
                  <a:pt x="6578600" y="3581400"/>
                  <a:pt x="6286500" y="3581400"/>
                </a:cubicBezTo>
                <a:cubicBezTo>
                  <a:pt x="5981700" y="3581400"/>
                  <a:pt x="5740400" y="3746500"/>
                  <a:pt x="5740400" y="3937000"/>
                </a:cubicBezTo>
                <a:cubicBezTo>
                  <a:pt x="5740400" y="4140200"/>
                  <a:pt x="5638800" y="4305300"/>
                  <a:pt x="5524500" y="4305300"/>
                </a:cubicBezTo>
                <a:cubicBezTo>
                  <a:pt x="5245100" y="4305300"/>
                  <a:pt x="5029200" y="5118100"/>
                  <a:pt x="5029200" y="6096000"/>
                </a:cubicBezTo>
                <a:cubicBezTo>
                  <a:pt x="5029200" y="6489700"/>
                  <a:pt x="4927600" y="6807200"/>
                  <a:pt x="4800600" y="6807200"/>
                </a:cubicBezTo>
                <a:cubicBezTo>
                  <a:pt x="4673600" y="6807200"/>
                  <a:pt x="4521200" y="7124700"/>
                  <a:pt x="4445000" y="7518400"/>
                </a:cubicBezTo>
                <a:lnTo>
                  <a:pt x="4445000" y="7543800"/>
                </a:lnTo>
                <a:cubicBezTo>
                  <a:pt x="4368800" y="7924800"/>
                  <a:pt x="4305300" y="8318500"/>
                  <a:pt x="4305300" y="8420100"/>
                </a:cubicBezTo>
                <a:cubicBezTo>
                  <a:pt x="4305300" y="8521700"/>
                  <a:pt x="4470400" y="8597900"/>
                  <a:pt x="4660900" y="8597900"/>
                </a:cubicBezTo>
                <a:cubicBezTo>
                  <a:pt x="4864100" y="8597900"/>
                  <a:pt x="5029200" y="8521700"/>
                  <a:pt x="5029200" y="8420100"/>
                </a:cubicBezTo>
                <a:cubicBezTo>
                  <a:pt x="5029200" y="8318500"/>
                  <a:pt x="5181600" y="8242300"/>
                  <a:pt x="5384800" y="8242300"/>
                </a:cubicBezTo>
                <a:cubicBezTo>
                  <a:pt x="5880100" y="8242300"/>
                  <a:pt x="6477000" y="7594600"/>
                  <a:pt x="6731000" y="6794500"/>
                </a:cubicBezTo>
                <a:close/>
                <a:moveTo>
                  <a:pt x="1409700" y="92710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6" name="Freeform 3776"/>
          <p:cNvSpPr/>
          <p:nvPr/>
        </p:nvSpPr>
        <p:spPr>
          <a:xfrm rot="0" flipH="0" flipV="0">
            <a:off x="29196828" y="20859108"/>
            <a:ext cx="57537" cy="64014"/>
          </a:xfrm>
          <a:custGeom>
            <a:pathLst>
              <a:path w="6769100" h="7531100">
                <a:moveTo>
                  <a:pt x="4419600" y="7531100"/>
                </a:moveTo>
                <a:lnTo>
                  <a:pt x="1409700" y="7531100"/>
                </a:lnTo>
                <a:cubicBezTo>
                  <a:pt x="1130300" y="7531100"/>
                  <a:pt x="749300" y="7353300"/>
                  <a:pt x="571500" y="7137400"/>
                </a:cubicBezTo>
                <a:lnTo>
                  <a:pt x="330200" y="6845300"/>
                </a:lnTo>
                <a:cubicBezTo>
                  <a:pt x="139700" y="6629400"/>
                  <a:pt x="0" y="6235700"/>
                  <a:pt x="0" y="5956300"/>
                </a:cubicBezTo>
                <a:lnTo>
                  <a:pt x="0" y="5524500"/>
                </a:lnTo>
                <a:cubicBezTo>
                  <a:pt x="0" y="5245100"/>
                  <a:pt x="63500" y="4800600"/>
                  <a:pt x="152400" y="4533900"/>
                </a:cubicBezTo>
                <a:lnTo>
                  <a:pt x="889000" y="2159000"/>
                </a:lnTo>
                <a:cubicBezTo>
                  <a:pt x="965200" y="1892300"/>
                  <a:pt x="1143000" y="1485900"/>
                  <a:pt x="1282700" y="1257300"/>
                </a:cubicBezTo>
                <a:lnTo>
                  <a:pt x="1346200" y="1155700"/>
                </a:lnTo>
                <a:cubicBezTo>
                  <a:pt x="1803400" y="368300"/>
                  <a:pt x="2489200" y="0"/>
                  <a:pt x="3467100" y="0"/>
                </a:cubicBezTo>
                <a:lnTo>
                  <a:pt x="4686300" y="0"/>
                </a:lnTo>
                <a:cubicBezTo>
                  <a:pt x="4965700" y="0"/>
                  <a:pt x="5384800" y="114300"/>
                  <a:pt x="5626100" y="254000"/>
                </a:cubicBezTo>
                <a:lnTo>
                  <a:pt x="5829300" y="381000"/>
                </a:lnTo>
                <a:cubicBezTo>
                  <a:pt x="6451600" y="762000"/>
                  <a:pt x="6769100" y="1955800"/>
                  <a:pt x="6553200" y="3149600"/>
                </a:cubicBezTo>
                <a:lnTo>
                  <a:pt x="6477000" y="3543300"/>
                </a:lnTo>
                <a:cubicBezTo>
                  <a:pt x="6362700" y="4165600"/>
                  <a:pt x="6007100" y="4483100"/>
                  <a:pt x="5410200" y="4483100"/>
                </a:cubicBezTo>
                <a:lnTo>
                  <a:pt x="2476500" y="4483100"/>
                </a:lnTo>
                <a:cubicBezTo>
                  <a:pt x="1790700" y="4483100"/>
                  <a:pt x="1435100" y="4889500"/>
                  <a:pt x="1435100" y="5689600"/>
                </a:cubicBezTo>
                <a:cubicBezTo>
                  <a:pt x="1435100" y="6019800"/>
                  <a:pt x="1562100" y="6096000"/>
                  <a:pt x="2120900" y="6096000"/>
                </a:cubicBezTo>
                <a:lnTo>
                  <a:pt x="4152900" y="6096000"/>
                </a:lnTo>
                <a:cubicBezTo>
                  <a:pt x="4991100" y="6096000"/>
                  <a:pt x="5384800" y="6337300"/>
                  <a:pt x="5384800" y="6858000"/>
                </a:cubicBezTo>
                <a:cubicBezTo>
                  <a:pt x="5384800" y="7124700"/>
                  <a:pt x="5283200" y="7391400"/>
                  <a:pt x="5156200" y="7429500"/>
                </a:cubicBezTo>
                <a:cubicBezTo>
                  <a:pt x="5029200" y="7480300"/>
                  <a:pt x="4699000" y="7531100"/>
                  <a:pt x="4419600" y="7531100"/>
                </a:cubicBezTo>
                <a:close/>
                <a:moveTo>
                  <a:pt x="533400" y="8547100"/>
                </a:moveTo>
                <a:moveTo>
                  <a:pt x="2844800" y="3225800"/>
                </a:moveTo>
                <a:lnTo>
                  <a:pt x="4508500" y="3225800"/>
                </a:lnTo>
                <a:cubicBezTo>
                  <a:pt x="4902200" y="3225800"/>
                  <a:pt x="5016500" y="3098800"/>
                  <a:pt x="5016500" y="2717800"/>
                </a:cubicBezTo>
                <a:lnTo>
                  <a:pt x="5016500" y="2387600"/>
                </a:lnTo>
                <a:cubicBezTo>
                  <a:pt x="5016500" y="1612900"/>
                  <a:pt x="4889500" y="1435100"/>
                  <a:pt x="4330700" y="1435100"/>
                </a:cubicBezTo>
                <a:lnTo>
                  <a:pt x="3975100" y="1435100"/>
                </a:lnTo>
                <a:cubicBezTo>
                  <a:pt x="3352800" y="1435100"/>
                  <a:pt x="2857500" y="1714500"/>
                  <a:pt x="2527300" y="2260600"/>
                </a:cubicBezTo>
                <a:lnTo>
                  <a:pt x="2400300" y="2451100"/>
                </a:lnTo>
                <a:cubicBezTo>
                  <a:pt x="2260600" y="2679700"/>
                  <a:pt x="2146300" y="2908300"/>
                  <a:pt x="2146300" y="2959100"/>
                </a:cubicBezTo>
                <a:cubicBezTo>
                  <a:pt x="2146300" y="3149600"/>
                  <a:pt x="2349500" y="3225800"/>
                  <a:pt x="2844800" y="3225800"/>
                </a:cubicBezTo>
                <a:close/>
                <a:moveTo>
                  <a:pt x="4838700" y="8547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7" name="Freeform 3777"/>
          <p:cNvSpPr/>
          <p:nvPr/>
        </p:nvSpPr>
        <p:spPr>
          <a:xfrm rot="0" flipH="0" flipV="0">
            <a:off x="29263987" y="20830660"/>
            <a:ext cx="121875" cy="119500"/>
          </a:xfrm>
          <a:custGeom>
            <a:pathLst>
              <a:path w="14338300" h="14058900">
                <a:moveTo>
                  <a:pt x="7340600" y="3200400"/>
                </a:moveTo>
                <a:lnTo>
                  <a:pt x="5943600" y="8204200"/>
                </a:lnTo>
                <a:cubicBezTo>
                  <a:pt x="5664200" y="9245600"/>
                  <a:pt x="5486400" y="9575800"/>
                  <a:pt x="4927600" y="10134600"/>
                </a:cubicBezTo>
                <a:lnTo>
                  <a:pt x="4800600" y="10248900"/>
                </a:lnTo>
                <a:cubicBezTo>
                  <a:pt x="4521200" y="10528300"/>
                  <a:pt x="3962400" y="10845800"/>
                  <a:pt x="3556000" y="10934700"/>
                </a:cubicBezTo>
                <a:lnTo>
                  <a:pt x="3517900" y="10947400"/>
                </a:lnTo>
                <a:cubicBezTo>
                  <a:pt x="2120900" y="11277600"/>
                  <a:pt x="1054100" y="11099800"/>
                  <a:pt x="381000" y="10439400"/>
                </a:cubicBezTo>
                <a:cubicBezTo>
                  <a:pt x="165100" y="10223500"/>
                  <a:pt x="0" y="9728200"/>
                  <a:pt x="0" y="9321800"/>
                </a:cubicBezTo>
                <a:lnTo>
                  <a:pt x="0" y="7899400"/>
                </a:lnTo>
                <a:cubicBezTo>
                  <a:pt x="0" y="6883400"/>
                  <a:pt x="165100" y="6159500"/>
                  <a:pt x="609600" y="5207000"/>
                </a:cubicBezTo>
                <a:lnTo>
                  <a:pt x="711200" y="4991100"/>
                </a:lnTo>
                <a:cubicBezTo>
                  <a:pt x="1282700" y="3784600"/>
                  <a:pt x="2108200" y="3225800"/>
                  <a:pt x="3314700" y="3225800"/>
                </a:cubicBezTo>
                <a:lnTo>
                  <a:pt x="5016500" y="3225800"/>
                </a:lnTo>
                <a:cubicBezTo>
                  <a:pt x="5600700" y="3225800"/>
                  <a:pt x="6096000" y="2641600"/>
                  <a:pt x="6096000" y="1930400"/>
                </a:cubicBezTo>
                <a:cubicBezTo>
                  <a:pt x="6096000" y="1854200"/>
                  <a:pt x="6007100" y="1803400"/>
                  <a:pt x="5918200" y="1803400"/>
                </a:cubicBezTo>
                <a:cubicBezTo>
                  <a:pt x="5003800" y="1803400"/>
                  <a:pt x="3581400" y="1498600"/>
                  <a:pt x="3581400" y="1308100"/>
                </a:cubicBezTo>
                <a:cubicBezTo>
                  <a:pt x="3581400" y="1181100"/>
                  <a:pt x="3505200" y="1079500"/>
                  <a:pt x="3403600" y="1079500"/>
                </a:cubicBezTo>
                <a:cubicBezTo>
                  <a:pt x="3302000" y="1079500"/>
                  <a:pt x="3225800" y="914400"/>
                  <a:pt x="3225800" y="723900"/>
                </a:cubicBezTo>
                <a:cubicBezTo>
                  <a:pt x="3225800" y="520700"/>
                  <a:pt x="3302000" y="279400"/>
                  <a:pt x="3403600" y="177800"/>
                </a:cubicBezTo>
                <a:cubicBezTo>
                  <a:pt x="3505200" y="88900"/>
                  <a:pt x="3898900" y="0"/>
                  <a:pt x="4292600" y="0"/>
                </a:cubicBezTo>
                <a:lnTo>
                  <a:pt x="5727700" y="0"/>
                </a:lnTo>
                <a:cubicBezTo>
                  <a:pt x="6121400" y="0"/>
                  <a:pt x="6680200" y="228600"/>
                  <a:pt x="6959600" y="508000"/>
                </a:cubicBezTo>
                <a:lnTo>
                  <a:pt x="7023100" y="571500"/>
                </a:lnTo>
                <a:cubicBezTo>
                  <a:pt x="7543800" y="1104900"/>
                  <a:pt x="7658100" y="2032000"/>
                  <a:pt x="7340600" y="3200400"/>
                </a:cubicBezTo>
                <a:close/>
                <a:moveTo>
                  <a:pt x="6540500" y="9817100"/>
                </a:moveTo>
                <a:moveTo>
                  <a:pt x="9677400" y="3225800"/>
                </a:moveTo>
                <a:lnTo>
                  <a:pt x="12547600" y="3225800"/>
                </a:lnTo>
                <a:cubicBezTo>
                  <a:pt x="13919200" y="3225800"/>
                  <a:pt x="14338300" y="3657600"/>
                  <a:pt x="14338300" y="5067300"/>
                </a:cubicBezTo>
                <a:cubicBezTo>
                  <a:pt x="14338300" y="5435600"/>
                  <a:pt x="14262100" y="6045200"/>
                  <a:pt x="14160500" y="6426200"/>
                </a:cubicBezTo>
                <a:lnTo>
                  <a:pt x="13500100" y="8940800"/>
                </a:lnTo>
                <a:cubicBezTo>
                  <a:pt x="13411200" y="9321800"/>
                  <a:pt x="13093700" y="9855200"/>
                  <a:pt x="12814300" y="10134600"/>
                </a:cubicBezTo>
                <a:lnTo>
                  <a:pt x="12700000" y="10248900"/>
                </a:lnTo>
                <a:cubicBezTo>
                  <a:pt x="12115800" y="10833100"/>
                  <a:pt x="11328400" y="11125200"/>
                  <a:pt x="10312400" y="11125200"/>
                </a:cubicBezTo>
                <a:lnTo>
                  <a:pt x="8966200" y="11125200"/>
                </a:lnTo>
                <a:cubicBezTo>
                  <a:pt x="8559800" y="11125200"/>
                  <a:pt x="8242300" y="11366500"/>
                  <a:pt x="8242300" y="11658600"/>
                </a:cubicBezTo>
                <a:cubicBezTo>
                  <a:pt x="8242300" y="11950700"/>
                  <a:pt x="8178800" y="12496800"/>
                  <a:pt x="8102600" y="12865100"/>
                </a:cubicBezTo>
                <a:lnTo>
                  <a:pt x="8089900" y="12903200"/>
                </a:lnTo>
                <a:cubicBezTo>
                  <a:pt x="8013700" y="13271500"/>
                  <a:pt x="7848600" y="13665200"/>
                  <a:pt x="7734300" y="13779500"/>
                </a:cubicBezTo>
                <a:cubicBezTo>
                  <a:pt x="7480300" y="14033500"/>
                  <a:pt x="6515100" y="14058900"/>
                  <a:pt x="6273800" y="13804900"/>
                </a:cubicBezTo>
                <a:cubicBezTo>
                  <a:pt x="6057900" y="13601700"/>
                  <a:pt x="6045200" y="13106400"/>
                  <a:pt x="6223000" y="12369800"/>
                </a:cubicBezTo>
                <a:cubicBezTo>
                  <a:pt x="6299200" y="12077700"/>
                  <a:pt x="6464300" y="11836400"/>
                  <a:pt x="6591300" y="11836400"/>
                </a:cubicBezTo>
                <a:cubicBezTo>
                  <a:pt x="6705600" y="11836400"/>
                  <a:pt x="6807200" y="11518900"/>
                  <a:pt x="6807200" y="11125200"/>
                </a:cubicBezTo>
                <a:cubicBezTo>
                  <a:pt x="6807200" y="10731500"/>
                  <a:pt x="6870700" y="10083800"/>
                  <a:pt x="6946900" y="9702800"/>
                </a:cubicBezTo>
                <a:lnTo>
                  <a:pt x="6946900" y="9677400"/>
                </a:lnTo>
                <a:cubicBezTo>
                  <a:pt x="7023100" y="9283700"/>
                  <a:pt x="7175500" y="8966200"/>
                  <a:pt x="7302500" y="8966200"/>
                </a:cubicBezTo>
                <a:cubicBezTo>
                  <a:pt x="7429500" y="8966200"/>
                  <a:pt x="7531100" y="8724900"/>
                  <a:pt x="7531100" y="8432800"/>
                </a:cubicBezTo>
                <a:cubicBezTo>
                  <a:pt x="7531100" y="8140700"/>
                  <a:pt x="7581900" y="7581900"/>
                  <a:pt x="7658100" y="7188200"/>
                </a:cubicBezTo>
                <a:lnTo>
                  <a:pt x="7658100" y="7162800"/>
                </a:lnTo>
                <a:cubicBezTo>
                  <a:pt x="7734300" y="6781800"/>
                  <a:pt x="7899400" y="6464300"/>
                  <a:pt x="8013700" y="6464300"/>
                </a:cubicBezTo>
                <a:cubicBezTo>
                  <a:pt x="8140700" y="6464300"/>
                  <a:pt x="8242300" y="6134100"/>
                  <a:pt x="8242300" y="5740400"/>
                </a:cubicBezTo>
                <a:cubicBezTo>
                  <a:pt x="8242300" y="5346700"/>
                  <a:pt x="8305800" y="4724400"/>
                  <a:pt x="8382000" y="4356100"/>
                </a:cubicBezTo>
                <a:lnTo>
                  <a:pt x="8394700" y="4318000"/>
                </a:lnTo>
                <a:cubicBezTo>
                  <a:pt x="8585200" y="3429000"/>
                  <a:pt x="8826500" y="3225800"/>
                  <a:pt x="9677400" y="3225800"/>
                </a:cubicBezTo>
                <a:close/>
                <a:moveTo>
                  <a:pt x="6515100" y="9817100"/>
                </a:moveTo>
                <a:moveTo>
                  <a:pt x="1435100" y="8255000"/>
                </a:moveTo>
                <a:lnTo>
                  <a:pt x="1435100" y="8750300"/>
                </a:lnTo>
                <a:cubicBezTo>
                  <a:pt x="1435100" y="9144000"/>
                  <a:pt x="1587500" y="9512300"/>
                  <a:pt x="1790700" y="9575800"/>
                </a:cubicBezTo>
                <a:cubicBezTo>
                  <a:pt x="2908300" y="9918700"/>
                  <a:pt x="4203700" y="9118600"/>
                  <a:pt x="4546600" y="7874000"/>
                </a:cubicBezTo>
                <a:lnTo>
                  <a:pt x="4838700" y="6781800"/>
                </a:lnTo>
                <a:cubicBezTo>
                  <a:pt x="4940300" y="6400800"/>
                  <a:pt x="5016500" y="5778500"/>
                  <a:pt x="5016500" y="5384800"/>
                </a:cubicBezTo>
                <a:cubicBezTo>
                  <a:pt x="5016500" y="4991100"/>
                  <a:pt x="4699000" y="4660900"/>
                  <a:pt x="4292600" y="4660900"/>
                </a:cubicBezTo>
                <a:lnTo>
                  <a:pt x="3581400" y="4660900"/>
                </a:lnTo>
                <a:cubicBezTo>
                  <a:pt x="2260600" y="4660900"/>
                  <a:pt x="1435100" y="6045200"/>
                  <a:pt x="1435100" y="8255000"/>
                </a:cubicBezTo>
                <a:close/>
                <a:moveTo>
                  <a:pt x="1485900" y="9817100"/>
                </a:moveTo>
                <a:moveTo>
                  <a:pt x="9461500" y="6146800"/>
                </a:moveTo>
                <a:lnTo>
                  <a:pt x="8788400" y="8648700"/>
                </a:lnTo>
                <a:cubicBezTo>
                  <a:pt x="8686800" y="9017000"/>
                  <a:pt x="8597900" y="9410700"/>
                  <a:pt x="8597900" y="9512300"/>
                </a:cubicBezTo>
                <a:cubicBezTo>
                  <a:pt x="8597900" y="9601200"/>
                  <a:pt x="8928100" y="9690100"/>
                  <a:pt x="9321800" y="9690100"/>
                </a:cubicBezTo>
                <a:lnTo>
                  <a:pt x="9944100" y="9690100"/>
                </a:lnTo>
                <a:cubicBezTo>
                  <a:pt x="11201400" y="9690100"/>
                  <a:pt x="11785600" y="9296400"/>
                  <a:pt x="12090400" y="8229600"/>
                </a:cubicBezTo>
                <a:lnTo>
                  <a:pt x="12712700" y="6057900"/>
                </a:lnTo>
                <a:cubicBezTo>
                  <a:pt x="12814300" y="5689600"/>
                  <a:pt x="12903200" y="5308600"/>
                  <a:pt x="12903200" y="5207000"/>
                </a:cubicBezTo>
                <a:cubicBezTo>
                  <a:pt x="12903200" y="4851400"/>
                  <a:pt x="12534900" y="4660900"/>
                  <a:pt x="11823700" y="4660900"/>
                </a:cubicBezTo>
                <a:lnTo>
                  <a:pt x="10617200" y="4660900"/>
                </a:lnTo>
                <a:cubicBezTo>
                  <a:pt x="9906000" y="4660900"/>
                  <a:pt x="9842500" y="4749800"/>
                  <a:pt x="9461500" y="6146800"/>
                </a:cubicBezTo>
                <a:close/>
                <a:moveTo>
                  <a:pt x="3594100" y="9817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8" name="Freeform 3778"/>
          <p:cNvSpPr/>
          <p:nvPr/>
        </p:nvSpPr>
        <p:spPr>
          <a:xfrm rot="0" flipH="0" flipV="0">
            <a:off x="29391942" y="20856568"/>
            <a:ext cx="60991" cy="67576"/>
          </a:xfrm>
          <a:custGeom>
            <a:pathLst>
              <a:path w="7175500" h="7950200">
                <a:moveTo>
                  <a:pt x="3403600" y="0"/>
                </a:moveTo>
                <a:lnTo>
                  <a:pt x="6273800" y="0"/>
                </a:lnTo>
                <a:cubicBezTo>
                  <a:pt x="7162800" y="0"/>
                  <a:pt x="7175500" y="12700"/>
                  <a:pt x="7175500" y="901700"/>
                </a:cubicBezTo>
                <a:cubicBezTo>
                  <a:pt x="7175500" y="1295400"/>
                  <a:pt x="7086600" y="1663700"/>
                  <a:pt x="6997700" y="1727200"/>
                </a:cubicBezTo>
                <a:cubicBezTo>
                  <a:pt x="6896100" y="1790700"/>
                  <a:pt x="6807200" y="2108200"/>
                  <a:pt x="6807200" y="2451100"/>
                </a:cubicBezTo>
                <a:cubicBezTo>
                  <a:pt x="6807200" y="2781300"/>
                  <a:pt x="6731000" y="3098800"/>
                  <a:pt x="6629400" y="3162300"/>
                </a:cubicBezTo>
                <a:cubicBezTo>
                  <a:pt x="6540500" y="3225800"/>
                  <a:pt x="6451600" y="3505200"/>
                  <a:pt x="6451600" y="3784600"/>
                </a:cubicBezTo>
                <a:cubicBezTo>
                  <a:pt x="6451600" y="4076700"/>
                  <a:pt x="6375400" y="4305300"/>
                  <a:pt x="6273800" y="4305300"/>
                </a:cubicBezTo>
                <a:cubicBezTo>
                  <a:pt x="6172200" y="4305300"/>
                  <a:pt x="6096000" y="4584700"/>
                  <a:pt x="6096000" y="4940300"/>
                </a:cubicBezTo>
                <a:cubicBezTo>
                  <a:pt x="6096000" y="5283200"/>
                  <a:pt x="6019800" y="5613400"/>
                  <a:pt x="5918200" y="5676900"/>
                </a:cubicBezTo>
                <a:cubicBezTo>
                  <a:pt x="5816600" y="5740400"/>
                  <a:pt x="5740400" y="5854700"/>
                  <a:pt x="5740400" y="5943600"/>
                </a:cubicBezTo>
                <a:cubicBezTo>
                  <a:pt x="5740400" y="6032500"/>
                  <a:pt x="5892800" y="6248400"/>
                  <a:pt x="6096000" y="6426200"/>
                </a:cubicBezTo>
                <a:cubicBezTo>
                  <a:pt x="6477000" y="6769100"/>
                  <a:pt x="6565900" y="7416800"/>
                  <a:pt x="6273800" y="7708900"/>
                </a:cubicBezTo>
                <a:cubicBezTo>
                  <a:pt x="6045200" y="7950200"/>
                  <a:pt x="5448300" y="7950200"/>
                  <a:pt x="5156200" y="7708900"/>
                </a:cubicBezTo>
                <a:cubicBezTo>
                  <a:pt x="4864100" y="7480300"/>
                  <a:pt x="4013200" y="7480300"/>
                  <a:pt x="3721100" y="7708900"/>
                </a:cubicBezTo>
                <a:cubicBezTo>
                  <a:pt x="3594100" y="7810500"/>
                  <a:pt x="3175000" y="7899400"/>
                  <a:pt x="2781300" y="7899400"/>
                </a:cubicBezTo>
                <a:lnTo>
                  <a:pt x="2336800" y="7899400"/>
                </a:lnTo>
                <a:cubicBezTo>
                  <a:pt x="1930400" y="7899400"/>
                  <a:pt x="1511300" y="7810500"/>
                  <a:pt x="1397000" y="7708900"/>
                </a:cubicBezTo>
                <a:cubicBezTo>
                  <a:pt x="1270000" y="7594600"/>
                  <a:pt x="1028700" y="7480300"/>
                  <a:pt x="863600" y="7442200"/>
                </a:cubicBezTo>
                <a:cubicBezTo>
                  <a:pt x="228600" y="7289800"/>
                  <a:pt x="0" y="6870700"/>
                  <a:pt x="0" y="5829300"/>
                </a:cubicBezTo>
                <a:lnTo>
                  <a:pt x="0" y="5740400"/>
                </a:lnTo>
                <a:cubicBezTo>
                  <a:pt x="0" y="5346700"/>
                  <a:pt x="76200" y="4978400"/>
                  <a:pt x="177800" y="4914900"/>
                </a:cubicBezTo>
                <a:cubicBezTo>
                  <a:pt x="279400" y="4851400"/>
                  <a:pt x="355600" y="4533900"/>
                  <a:pt x="355600" y="4191000"/>
                </a:cubicBezTo>
                <a:cubicBezTo>
                  <a:pt x="355600" y="3860800"/>
                  <a:pt x="444500" y="3543300"/>
                  <a:pt x="533400" y="3479800"/>
                </a:cubicBezTo>
                <a:cubicBezTo>
                  <a:pt x="635000" y="3416300"/>
                  <a:pt x="711200" y="3136900"/>
                  <a:pt x="711200" y="2857500"/>
                </a:cubicBezTo>
                <a:cubicBezTo>
                  <a:pt x="711200" y="2565400"/>
                  <a:pt x="800100" y="2286000"/>
                  <a:pt x="901700" y="2222500"/>
                </a:cubicBezTo>
                <a:cubicBezTo>
                  <a:pt x="990600" y="2159000"/>
                  <a:pt x="1079500" y="1955800"/>
                  <a:pt x="1079500" y="1778000"/>
                </a:cubicBezTo>
                <a:cubicBezTo>
                  <a:pt x="1079500" y="1587500"/>
                  <a:pt x="1155700" y="1384300"/>
                  <a:pt x="1270000" y="1320800"/>
                </a:cubicBezTo>
                <a:cubicBezTo>
                  <a:pt x="1447800" y="1206500"/>
                  <a:pt x="1498600" y="1117600"/>
                  <a:pt x="1651000" y="596900"/>
                </a:cubicBezTo>
                <a:cubicBezTo>
                  <a:pt x="1689100" y="469900"/>
                  <a:pt x="1930400" y="330200"/>
                  <a:pt x="2209800" y="279400"/>
                </a:cubicBezTo>
                <a:cubicBezTo>
                  <a:pt x="2476500" y="228600"/>
                  <a:pt x="2692400" y="139700"/>
                  <a:pt x="2692400" y="88900"/>
                </a:cubicBezTo>
                <a:cubicBezTo>
                  <a:pt x="2692400" y="38100"/>
                  <a:pt x="3009900" y="0"/>
                  <a:pt x="3403600" y="0"/>
                </a:cubicBezTo>
                <a:close/>
                <a:moveTo>
                  <a:pt x="6489700" y="6769100"/>
                </a:moveTo>
                <a:moveTo>
                  <a:pt x="4660900" y="1435100"/>
                </a:moveTo>
                <a:lnTo>
                  <a:pt x="3670300" y="1435100"/>
                </a:lnTo>
                <a:cubicBezTo>
                  <a:pt x="2959100" y="1435100"/>
                  <a:pt x="2514600" y="1778000"/>
                  <a:pt x="2514600" y="2311400"/>
                </a:cubicBezTo>
                <a:cubicBezTo>
                  <a:pt x="2514600" y="2501900"/>
                  <a:pt x="2425700" y="2705100"/>
                  <a:pt x="2336800" y="2755900"/>
                </a:cubicBezTo>
                <a:cubicBezTo>
                  <a:pt x="2235200" y="2819400"/>
                  <a:pt x="2146300" y="3035300"/>
                  <a:pt x="2146300" y="3225800"/>
                </a:cubicBezTo>
                <a:lnTo>
                  <a:pt x="2146300" y="3543300"/>
                </a:lnTo>
                <a:cubicBezTo>
                  <a:pt x="2146300" y="3746500"/>
                  <a:pt x="2070100" y="3962400"/>
                  <a:pt x="1968500" y="4013200"/>
                </a:cubicBezTo>
                <a:cubicBezTo>
                  <a:pt x="1879600" y="4076700"/>
                  <a:pt x="1790700" y="4292600"/>
                  <a:pt x="1790700" y="4483100"/>
                </a:cubicBezTo>
                <a:lnTo>
                  <a:pt x="1790700" y="4800600"/>
                </a:lnTo>
                <a:cubicBezTo>
                  <a:pt x="1790700" y="5003800"/>
                  <a:pt x="1714500" y="5207000"/>
                  <a:pt x="1612900" y="5270500"/>
                </a:cubicBezTo>
                <a:cubicBezTo>
                  <a:pt x="1511300" y="5334000"/>
                  <a:pt x="1435100" y="5549900"/>
                  <a:pt x="1435100" y="5740400"/>
                </a:cubicBezTo>
                <a:cubicBezTo>
                  <a:pt x="1435100" y="5943600"/>
                  <a:pt x="1549400" y="6096000"/>
                  <a:pt x="1676400" y="6096000"/>
                </a:cubicBezTo>
                <a:cubicBezTo>
                  <a:pt x="1816100" y="6096000"/>
                  <a:pt x="1981200" y="6184900"/>
                  <a:pt x="2044700" y="6273800"/>
                </a:cubicBezTo>
                <a:cubicBezTo>
                  <a:pt x="2108200" y="6375400"/>
                  <a:pt x="2311400" y="6464300"/>
                  <a:pt x="2514600" y="6464300"/>
                </a:cubicBezTo>
                <a:lnTo>
                  <a:pt x="2870200" y="6464300"/>
                </a:lnTo>
                <a:cubicBezTo>
                  <a:pt x="3060700" y="6464300"/>
                  <a:pt x="3225800" y="6413500"/>
                  <a:pt x="3225800" y="6362700"/>
                </a:cubicBezTo>
                <a:cubicBezTo>
                  <a:pt x="3225800" y="6311900"/>
                  <a:pt x="3390900" y="6235700"/>
                  <a:pt x="3581400" y="6184900"/>
                </a:cubicBezTo>
                <a:lnTo>
                  <a:pt x="3594100" y="6184900"/>
                </a:lnTo>
                <a:cubicBezTo>
                  <a:pt x="4000500" y="6083300"/>
                  <a:pt x="4076700" y="6019800"/>
                  <a:pt x="4191000" y="5689600"/>
                </a:cubicBezTo>
                <a:cubicBezTo>
                  <a:pt x="4241800" y="5549900"/>
                  <a:pt x="4368800" y="5384800"/>
                  <a:pt x="4470400" y="5321300"/>
                </a:cubicBezTo>
                <a:cubicBezTo>
                  <a:pt x="4572000" y="5257800"/>
                  <a:pt x="4660900" y="5041900"/>
                  <a:pt x="4660900" y="4851400"/>
                </a:cubicBezTo>
                <a:lnTo>
                  <a:pt x="4660900" y="4343400"/>
                </a:lnTo>
                <a:cubicBezTo>
                  <a:pt x="4660900" y="4152900"/>
                  <a:pt x="4737100" y="3937000"/>
                  <a:pt x="4838700" y="3886200"/>
                </a:cubicBezTo>
                <a:cubicBezTo>
                  <a:pt x="4940300" y="3822700"/>
                  <a:pt x="5016500" y="3606800"/>
                  <a:pt x="5016500" y="3416300"/>
                </a:cubicBezTo>
                <a:lnTo>
                  <a:pt x="5016500" y="3098800"/>
                </a:lnTo>
                <a:cubicBezTo>
                  <a:pt x="5016500" y="2895600"/>
                  <a:pt x="5105400" y="2692400"/>
                  <a:pt x="5194300" y="2628900"/>
                </a:cubicBezTo>
                <a:cubicBezTo>
                  <a:pt x="5295900" y="2565400"/>
                  <a:pt x="5384800" y="2349500"/>
                  <a:pt x="5384800" y="2159000"/>
                </a:cubicBezTo>
                <a:lnTo>
                  <a:pt x="5384800" y="1905000"/>
                </a:lnTo>
                <a:cubicBezTo>
                  <a:pt x="5384800" y="1524000"/>
                  <a:pt x="5245100" y="1435100"/>
                  <a:pt x="4660900" y="1435100"/>
                </a:cubicBezTo>
                <a:close/>
                <a:moveTo>
                  <a:pt x="5054600" y="67691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79" name="Freeform 3779"/>
          <p:cNvSpPr/>
          <p:nvPr/>
        </p:nvSpPr>
        <p:spPr>
          <a:xfrm rot="0" flipH="0" flipV="0">
            <a:off x="29102736" y="21000726"/>
            <a:ext cx="72758" cy="91433"/>
          </a:xfrm>
          <a:custGeom>
            <a:pathLst>
              <a:path w="8559800" h="10756900">
                <a:moveTo>
                  <a:pt x="546100" y="6197600"/>
                </a:moveTo>
                <a:lnTo>
                  <a:pt x="1104900" y="3924300"/>
                </a:lnTo>
                <a:cubicBezTo>
                  <a:pt x="1778000" y="1219200"/>
                  <a:pt x="2984500" y="0"/>
                  <a:pt x="5003800" y="0"/>
                </a:cubicBezTo>
                <a:lnTo>
                  <a:pt x="6108700" y="0"/>
                </a:lnTo>
                <a:cubicBezTo>
                  <a:pt x="7848600" y="0"/>
                  <a:pt x="8559800" y="749300"/>
                  <a:pt x="8559800" y="2565400"/>
                </a:cubicBezTo>
                <a:lnTo>
                  <a:pt x="8559800" y="2921000"/>
                </a:lnTo>
                <a:cubicBezTo>
                  <a:pt x="8559800" y="3479800"/>
                  <a:pt x="8432800" y="4381500"/>
                  <a:pt x="8293100" y="4902200"/>
                </a:cubicBezTo>
                <a:lnTo>
                  <a:pt x="7772400" y="6845300"/>
                </a:lnTo>
                <a:cubicBezTo>
                  <a:pt x="7035800" y="9575800"/>
                  <a:pt x="5740400" y="10756900"/>
                  <a:pt x="3505200" y="10756900"/>
                </a:cubicBezTo>
                <a:lnTo>
                  <a:pt x="3124200" y="10756900"/>
                </a:lnTo>
                <a:cubicBezTo>
                  <a:pt x="2552700" y="10756900"/>
                  <a:pt x="1955800" y="10693400"/>
                  <a:pt x="1778000" y="10604500"/>
                </a:cubicBezTo>
                <a:cubicBezTo>
                  <a:pt x="431800" y="9994900"/>
                  <a:pt x="0" y="8445500"/>
                  <a:pt x="546100" y="6197600"/>
                </a:cubicBezTo>
                <a:close/>
                <a:moveTo>
                  <a:pt x="4508500" y="10756900"/>
                </a:moveTo>
                <a:moveTo>
                  <a:pt x="2844800" y="3543300"/>
                </a:moveTo>
                <a:lnTo>
                  <a:pt x="2006600" y="6565900"/>
                </a:lnTo>
                <a:cubicBezTo>
                  <a:pt x="1866900" y="7099300"/>
                  <a:pt x="1739900" y="7670800"/>
                  <a:pt x="1739900" y="7848600"/>
                </a:cubicBezTo>
                <a:cubicBezTo>
                  <a:pt x="1739900" y="8826500"/>
                  <a:pt x="2273300" y="9321800"/>
                  <a:pt x="3314700" y="9321800"/>
                </a:cubicBezTo>
                <a:cubicBezTo>
                  <a:pt x="4953000" y="9321800"/>
                  <a:pt x="5803900" y="8534400"/>
                  <a:pt x="6350000" y="6489700"/>
                </a:cubicBezTo>
                <a:lnTo>
                  <a:pt x="6858000" y="4546600"/>
                </a:lnTo>
                <a:cubicBezTo>
                  <a:pt x="7226300" y="3213100"/>
                  <a:pt x="7188200" y="2209800"/>
                  <a:pt x="6756400" y="1790700"/>
                </a:cubicBezTo>
                <a:cubicBezTo>
                  <a:pt x="6108700" y="1143000"/>
                  <a:pt x="4330700" y="1358900"/>
                  <a:pt x="3505200" y="2184400"/>
                </a:cubicBezTo>
                <a:cubicBezTo>
                  <a:pt x="3289300" y="2400300"/>
                  <a:pt x="2997200" y="3009900"/>
                  <a:pt x="2844800" y="3543300"/>
                </a:cubicBezTo>
                <a:close/>
                <a:moveTo>
                  <a:pt x="7162800" y="10756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0" name="Freeform 3780"/>
          <p:cNvSpPr/>
          <p:nvPr/>
        </p:nvSpPr>
        <p:spPr>
          <a:xfrm rot="0" flipH="0" flipV="0">
            <a:off x="29187885" y="21000726"/>
            <a:ext cx="67468" cy="91433"/>
          </a:xfrm>
          <a:custGeom>
            <a:pathLst>
              <a:path w="7937500" h="10756900">
                <a:moveTo>
                  <a:pt x="4051300" y="6451600"/>
                </a:moveTo>
                <a:lnTo>
                  <a:pt x="2146300" y="6451600"/>
                </a:lnTo>
                <a:cubicBezTo>
                  <a:pt x="901700" y="6451600"/>
                  <a:pt x="711200" y="6286500"/>
                  <a:pt x="228600" y="4749800"/>
                </a:cubicBezTo>
                <a:cubicBezTo>
                  <a:pt x="0" y="4025900"/>
                  <a:pt x="12700" y="3759200"/>
                  <a:pt x="317500" y="2603500"/>
                </a:cubicBezTo>
                <a:lnTo>
                  <a:pt x="749300" y="977900"/>
                </a:lnTo>
                <a:cubicBezTo>
                  <a:pt x="901700" y="444500"/>
                  <a:pt x="1282700" y="0"/>
                  <a:pt x="1612900" y="0"/>
                </a:cubicBezTo>
                <a:cubicBezTo>
                  <a:pt x="1943100" y="0"/>
                  <a:pt x="2286000" y="76200"/>
                  <a:pt x="2387600" y="177800"/>
                </a:cubicBezTo>
                <a:cubicBezTo>
                  <a:pt x="2603500" y="393700"/>
                  <a:pt x="2616200" y="1168400"/>
                  <a:pt x="2425700" y="2146300"/>
                </a:cubicBezTo>
                <a:cubicBezTo>
                  <a:pt x="2349500" y="2540000"/>
                  <a:pt x="2197100" y="2870200"/>
                  <a:pt x="2070100" y="2870200"/>
                </a:cubicBezTo>
                <a:cubicBezTo>
                  <a:pt x="1803400" y="2870200"/>
                  <a:pt x="1765300" y="4584700"/>
                  <a:pt x="2032000" y="4838700"/>
                </a:cubicBezTo>
                <a:cubicBezTo>
                  <a:pt x="2120900" y="4940300"/>
                  <a:pt x="2667000" y="5016500"/>
                  <a:pt x="3225800" y="5016500"/>
                </a:cubicBezTo>
                <a:lnTo>
                  <a:pt x="4419600" y="5016500"/>
                </a:lnTo>
                <a:cubicBezTo>
                  <a:pt x="4978400" y="5016500"/>
                  <a:pt x="5435600" y="4775200"/>
                  <a:pt x="5435600" y="4483100"/>
                </a:cubicBezTo>
                <a:cubicBezTo>
                  <a:pt x="5435600" y="4191000"/>
                  <a:pt x="5562600" y="3505200"/>
                  <a:pt x="5715000" y="2984500"/>
                </a:cubicBezTo>
                <a:lnTo>
                  <a:pt x="6172200" y="1384300"/>
                </a:lnTo>
                <a:cubicBezTo>
                  <a:pt x="6502400" y="228600"/>
                  <a:pt x="6705600" y="0"/>
                  <a:pt x="7404100" y="0"/>
                </a:cubicBezTo>
                <a:cubicBezTo>
                  <a:pt x="7696200" y="0"/>
                  <a:pt x="7937500" y="406400"/>
                  <a:pt x="7937500" y="901700"/>
                </a:cubicBezTo>
                <a:cubicBezTo>
                  <a:pt x="7937500" y="1384300"/>
                  <a:pt x="7823200" y="2235200"/>
                  <a:pt x="7683500" y="2768600"/>
                </a:cubicBezTo>
                <a:lnTo>
                  <a:pt x="6426200" y="7543800"/>
                </a:lnTo>
                <a:cubicBezTo>
                  <a:pt x="5816600" y="9867900"/>
                  <a:pt x="4838700" y="10756900"/>
                  <a:pt x="2895600" y="10756900"/>
                </a:cubicBezTo>
                <a:lnTo>
                  <a:pt x="1066800" y="10756900"/>
                </a:lnTo>
                <a:cubicBezTo>
                  <a:pt x="508000" y="10756900"/>
                  <a:pt x="50800" y="10439400"/>
                  <a:pt x="50800" y="10045700"/>
                </a:cubicBezTo>
                <a:cubicBezTo>
                  <a:pt x="50800" y="9639300"/>
                  <a:pt x="508000" y="9321800"/>
                  <a:pt x="1066800" y="9321800"/>
                </a:cubicBezTo>
                <a:lnTo>
                  <a:pt x="2616200" y="9321800"/>
                </a:lnTo>
                <a:cubicBezTo>
                  <a:pt x="3657600" y="9321800"/>
                  <a:pt x="4356100" y="8890000"/>
                  <a:pt x="4356100" y="8242300"/>
                </a:cubicBezTo>
                <a:cubicBezTo>
                  <a:pt x="4356100" y="7594600"/>
                  <a:pt x="4622800" y="6807200"/>
                  <a:pt x="4851400" y="6807200"/>
                </a:cubicBezTo>
                <a:cubicBezTo>
                  <a:pt x="4978400" y="6807200"/>
                  <a:pt x="5080000" y="6731000"/>
                  <a:pt x="5080000" y="6629400"/>
                </a:cubicBezTo>
                <a:cubicBezTo>
                  <a:pt x="5080000" y="6540500"/>
                  <a:pt x="4610100" y="6451600"/>
                  <a:pt x="4051300" y="6451600"/>
                </a:cubicBezTo>
                <a:close/>
                <a:moveTo>
                  <a:pt x="4000500" y="107569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1" name="Freeform 3781"/>
          <p:cNvSpPr/>
          <p:nvPr/>
        </p:nvSpPr>
        <p:spPr>
          <a:xfrm rot="0" flipH="0" flipV="0">
            <a:off x="29250038" y="21000618"/>
            <a:ext cx="71894" cy="91433"/>
          </a:xfrm>
          <a:custGeom>
            <a:pathLst>
              <a:path w="8458200" h="10756900">
                <a:moveTo>
                  <a:pt x="3873500" y="0"/>
                </a:moveTo>
                <a:lnTo>
                  <a:pt x="7239000" y="0"/>
                </a:lnTo>
                <a:cubicBezTo>
                  <a:pt x="7797800" y="0"/>
                  <a:pt x="8293100" y="101600"/>
                  <a:pt x="8343900" y="228600"/>
                </a:cubicBezTo>
                <a:cubicBezTo>
                  <a:pt x="8445500" y="482600"/>
                  <a:pt x="8458200" y="647700"/>
                  <a:pt x="8382000" y="901700"/>
                </a:cubicBezTo>
                <a:cubicBezTo>
                  <a:pt x="8343900" y="1003300"/>
                  <a:pt x="7861300" y="1079500"/>
                  <a:pt x="7302500" y="1079500"/>
                </a:cubicBezTo>
                <a:lnTo>
                  <a:pt x="4965700" y="1079500"/>
                </a:lnTo>
                <a:cubicBezTo>
                  <a:pt x="4394200" y="1079500"/>
                  <a:pt x="3810000" y="1524000"/>
                  <a:pt x="3619500" y="2082800"/>
                </a:cubicBezTo>
                <a:lnTo>
                  <a:pt x="3556000" y="2311400"/>
                </a:lnTo>
                <a:cubicBezTo>
                  <a:pt x="3073400" y="3797300"/>
                  <a:pt x="3136900" y="3937000"/>
                  <a:pt x="4279900" y="4089400"/>
                </a:cubicBezTo>
                <a:lnTo>
                  <a:pt x="4787900" y="4165600"/>
                </a:lnTo>
                <a:cubicBezTo>
                  <a:pt x="5359400" y="4241800"/>
                  <a:pt x="6057900" y="4305300"/>
                  <a:pt x="6324600" y="4305300"/>
                </a:cubicBezTo>
                <a:cubicBezTo>
                  <a:pt x="6896100" y="4305300"/>
                  <a:pt x="7531100" y="4864100"/>
                  <a:pt x="7531100" y="5384800"/>
                </a:cubicBezTo>
                <a:cubicBezTo>
                  <a:pt x="7531100" y="5575300"/>
                  <a:pt x="7620000" y="5740400"/>
                  <a:pt x="7708900" y="5740400"/>
                </a:cubicBezTo>
                <a:cubicBezTo>
                  <a:pt x="7810500" y="5740400"/>
                  <a:pt x="7899400" y="6197600"/>
                  <a:pt x="7899400" y="6756400"/>
                </a:cubicBezTo>
                <a:lnTo>
                  <a:pt x="7899400" y="6870700"/>
                </a:lnTo>
                <a:cubicBezTo>
                  <a:pt x="7899400" y="7429500"/>
                  <a:pt x="7810500" y="7886700"/>
                  <a:pt x="7708900" y="7886700"/>
                </a:cubicBezTo>
                <a:cubicBezTo>
                  <a:pt x="7505700" y="7886700"/>
                  <a:pt x="7175500" y="8572500"/>
                  <a:pt x="7175500" y="9017000"/>
                </a:cubicBezTo>
                <a:cubicBezTo>
                  <a:pt x="7175500" y="9436100"/>
                  <a:pt x="6540500" y="10045700"/>
                  <a:pt x="6096000" y="10045700"/>
                </a:cubicBezTo>
                <a:cubicBezTo>
                  <a:pt x="5499100" y="10045700"/>
                  <a:pt x="5029200" y="10248900"/>
                  <a:pt x="5029200" y="10515600"/>
                </a:cubicBezTo>
                <a:cubicBezTo>
                  <a:pt x="5029200" y="10642600"/>
                  <a:pt x="4572000" y="10756900"/>
                  <a:pt x="4000500" y="10756900"/>
                </a:cubicBezTo>
                <a:lnTo>
                  <a:pt x="1384300" y="10756900"/>
                </a:lnTo>
                <a:cubicBezTo>
                  <a:pt x="825500" y="10756900"/>
                  <a:pt x="279400" y="10680700"/>
                  <a:pt x="177800" y="10579100"/>
                </a:cubicBezTo>
                <a:cubicBezTo>
                  <a:pt x="88900" y="10477500"/>
                  <a:pt x="0" y="10236200"/>
                  <a:pt x="0" y="10045700"/>
                </a:cubicBezTo>
                <a:cubicBezTo>
                  <a:pt x="0" y="9842500"/>
                  <a:pt x="88900" y="9690100"/>
                  <a:pt x="177800" y="9690100"/>
                </a:cubicBezTo>
                <a:cubicBezTo>
                  <a:pt x="279400" y="9690100"/>
                  <a:pt x="482600" y="9232900"/>
                  <a:pt x="622300" y="8686800"/>
                </a:cubicBezTo>
                <a:lnTo>
                  <a:pt x="2273300" y="2349500"/>
                </a:lnTo>
                <a:cubicBezTo>
                  <a:pt x="2413000" y="1803400"/>
                  <a:pt x="2603500" y="1054100"/>
                  <a:pt x="2692400" y="673100"/>
                </a:cubicBezTo>
                <a:cubicBezTo>
                  <a:pt x="2781300" y="304800"/>
                  <a:pt x="3314700" y="0"/>
                  <a:pt x="3873500" y="0"/>
                </a:cubicBezTo>
                <a:close/>
                <a:moveTo>
                  <a:pt x="11125200" y="10769600"/>
                </a:moveTo>
                <a:moveTo>
                  <a:pt x="2819400" y="9321800"/>
                </a:moveTo>
                <a:lnTo>
                  <a:pt x="3556000" y="9321800"/>
                </a:lnTo>
                <a:cubicBezTo>
                  <a:pt x="4114800" y="9321800"/>
                  <a:pt x="4762500" y="9245600"/>
                  <a:pt x="4978400" y="9144000"/>
                </a:cubicBezTo>
                <a:cubicBezTo>
                  <a:pt x="6070600" y="8661400"/>
                  <a:pt x="6705600" y="7124700"/>
                  <a:pt x="6261100" y="6070600"/>
                </a:cubicBezTo>
                <a:cubicBezTo>
                  <a:pt x="6019800" y="5486400"/>
                  <a:pt x="5715000" y="5384800"/>
                  <a:pt x="4368800" y="5384800"/>
                </a:cubicBezTo>
                <a:lnTo>
                  <a:pt x="3746500" y="5384800"/>
                </a:lnTo>
                <a:cubicBezTo>
                  <a:pt x="2730500" y="5384800"/>
                  <a:pt x="2717800" y="5397500"/>
                  <a:pt x="2222500" y="7124700"/>
                </a:cubicBezTo>
                <a:lnTo>
                  <a:pt x="2070100" y="7658100"/>
                </a:lnTo>
                <a:cubicBezTo>
                  <a:pt x="1917700" y="8178800"/>
                  <a:pt x="1803400" y="8775700"/>
                  <a:pt x="1803400" y="8966200"/>
                </a:cubicBezTo>
                <a:cubicBezTo>
                  <a:pt x="1803400" y="9169400"/>
                  <a:pt x="2260600" y="9321800"/>
                  <a:pt x="2819400" y="9321800"/>
                </a:cubicBezTo>
                <a:close/>
                <a:moveTo>
                  <a:pt x="1803400" y="10769600"/>
                </a:moveTo>
              </a:path>
            </a:pathLst>
          </a:custGeom>
          <a:solidFill>
            <a:srgbClr val="010101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2" name="Rectangle 3782"/>
          <p:cNvSpPr/>
          <p:nvPr/>
        </p:nvSpPr>
        <p:spPr>
          <a:xfrm rot="0" flipH="0" flipV="0">
            <a:off x="29083483" y="20174051"/>
            <a:ext cx="939098" cy="45236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lnSpc>
                <a:spcPts val="2205"/>
              </a:lnSpc>
              <a:tabLst>
                <a:tab pos="620098" algn="l"/>
              </a:tabLst>
            </a:pPr>
            <a:r>
              <a:rPr lang="en-US" sz="1818" baseline="-4972" b="0" i="1" dirty="0" spc="0">
                <a:latin typeface="ISOCPEUR" pitchFamily="0" charset="1"/>
              </a:rPr>
              <a:t>3	</a:t>
            </a:r>
            <a:r>
              <a:rPr lang="en-US" sz="1200" baseline="0" b="0" i="1" dirty="0" spc="0">
                <a:latin typeface="ISOCPEUR" pitchFamily="0" charset="1"/>
              </a:rPr>
              <a:t>11</a:t>
            </a:r>
          </a:p>
        </p:txBody>
      </p:sp>
      <p:sp>
        <p:nvSpPr>
          <p:cNvPr id="3783" name="Freeform 3783"/>
          <p:cNvSpPr/>
          <p:nvPr/>
        </p:nvSpPr>
        <p:spPr>
          <a:xfrm rot="0" flipH="0" flipV="0">
            <a:off x="29541191" y="20216799"/>
            <a:ext cx="65633" cy="92944"/>
          </a:xfrm>
          <a:custGeom>
            <a:pathLst>
              <a:path w="7721600" h="10934700">
                <a:moveTo>
                  <a:pt x="7035800" y="1130300"/>
                </a:moveTo>
                <a:lnTo>
                  <a:pt x="7683500" y="10058400"/>
                </a:lnTo>
                <a:cubicBezTo>
                  <a:pt x="7721600" y="10566400"/>
                  <a:pt x="7505700" y="10934700"/>
                  <a:pt x="7175500" y="10934700"/>
                </a:cubicBezTo>
                <a:cubicBezTo>
                  <a:pt x="7073900" y="10934700"/>
                  <a:pt x="6870700" y="10756900"/>
                  <a:pt x="6731000" y="10553700"/>
                </a:cubicBezTo>
                <a:cubicBezTo>
                  <a:pt x="6578600" y="10337800"/>
                  <a:pt x="6451600" y="9931400"/>
                  <a:pt x="6451600" y="9652000"/>
                </a:cubicBezTo>
                <a:lnTo>
                  <a:pt x="6451600" y="8750300"/>
                </a:lnTo>
                <a:cubicBezTo>
                  <a:pt x="6451600" y="8115300"/>
                  <a:pt x="6400800" y="8064500"/>
                  <a:pt x="5765800" y="8064500"/>
                </a:cubicBezTo>
                <a:lnTo>
                  <a:pt x="3022600" y="8064500"/>
                </a:lnTo>
                <a:cubicBezTo>
                  <a:pt x="2476500" y="8064500"/>
                  <a:pt x="2108200" y="8432800"/>
                  <a:pt x="1790700" y="9283700"/>
                </a:cubicBezTo>
                <a:lnTo>
                  <a:pt x="1727200" y="9436100"/>
                </a:lnTo>
                <a:cubicBezTo>
                  <a:pt x="1612900" y="9728200"/>
                  <a:pt x="1371600" y="10134600"/>
                  <a:pt x="1193800" y="10337800"/>
                </a:cubicBezTo>
                <a:lnTo>
                  <a:pt x="1168400" y="10375900"/>
                </a:lnTo>
                <a:cubicBezTo>
                  <a:pt x="977900" y="10579100"/>
                  <a:pt x="723900" y="10756900"/>
                  <a:pt x="596900" y="10756900"/>
                </a:cubicBezTo>
                <a:cubicBezTo>
                  <a:pt x="368300" y="10756900"/>
                  <a:pt x="0" y="10477500"/>
                  <a:pt x="0" y="10299700"/>
                </a:cubicBezTo>
                <a:cubicBezTo>
                  <a:pt x="0" y="10261600"/>
                  <a:pt x="88900" y="10033000"/>
                  <a:pt x="203200" y="9804400"/>
                </a:cubicBezTo>
                <a:lnTo>
                  <a:pt x="431800" y="9334500"/>
                </a:lnTo>
                <a:cubicBezTo>
                  <a:pt x="533400" y="9105900"/>
                  <a:pt x="800100" y="8724900"/>
                  <a:pt x="1003300" y="8509000"/>
                </a:cubicBezTo>
                <a:lnTo>
                  <a:pt x="1104900" y="8394700"/>
                </a:lnTo>
                <a:cubicBezTo>
                  <a:pt x="1308100" y="8166100"/>
                  <a:pt x="1600200" y="7785100"/>
                  <a:pt x="1752600" y="7543800"/>
                </a:cubicBezTo>
                <a:lnTo>
                  <a:pt x="3606800" y="4470400"/>
                </a:lnTo>
                <a:cubicBezTo>
                  <a:pt x="3746500" y="4216400"/>
                  <a:pt x="3924300" y="3962400"/>
                  <a:pt x="4000500" y="3886200"/>
                </a:cubicBezTo>
                <a:cubicBezTo>
                  <a:pt x="4064000" y="3822700"/>
                  <a:pt x="4127500" y="3594100"/>
                  <a:pt x="4127500" y="3403600"/>
                </a:cubicBezTo>
                <a:cubicBezTo>
                  <a:pt x="4127500" y="3200400"/>
                  <a:pt x="4203700" y="3048000"/>
                  <a:pt x="4305300" y="3048000"/>
                </a:cubicBezTo>
                <a:cubicBezTo>
                  <a:pt x="4406900" y="3048000"/>
                  <a:pt x="4483100" y="2882900"/>
                  <a:pt x="4483100" y="2679700"/>
                </a:cubicBezTo>
                <a:cubicBezTo>
                  <a:pt x="4483100" y="2489200"/>
                  <a:pt x="4648200" y="2222500"/>
                  <a:pt x="4838700" y="2108200"/>
                </a:cubicBezTo>
                <a:cubicBezTo>
                  <a:pt x="5041900" y="1981200"/>
                  <a:pt x="5207000" y="1739900"/>
                  <a:pt x="5207000" y="1562100"/>
                </a:cubicBezTo>
                <a:cubicBezTo>
                  <a:pt x="5207000" y="1397000"/>
                  <a:pt x="5283200" y="1257300"/>
                  <a:pt x="5384800" y="1257300"/>
                </a:cubicBezTo>
                <a:cubicBezTo>
                  <a:pt x="5486400" y="1257300"/>
                  <a:pt x="5562600" y="1092200"/>
                  <a:pt x="5562600" y="889000"/>
                </a:cubicBezTo>
                <a:cubicBezTo>
                  <a:pt x="5562600" y="584200"/>
                  <a:pt x="6083300" y="0"/>
                  <a:pt x="6362700" y="0"/>
                </a:cubicBezTo>
                <a:cubicBezTo>
                  <a:pt x="6794500" y="0"/>
                  <a:pt x="6985000" y="317500"/>
                  <a:pt x="7035800" y="1130300"/>
                </a:cubicBezTo>
                <a:close/>
                <a:moveTo>
                  <a:pt x="9639300" y="11125200"/>
                </a:moveTo>
                <a:moveTo>
                  <a:pt x="6337300" y="6985000"/>
                </a:moveTo>
                <a:lnTo>
                  <a:pt x="5969000" y="3187700"/>
                </a:lnTo>
                <a:cubicBezTo>
                  <a:pt x="5943600" y="2908300"/>
                  <a:pt x="5842000" y="2679700"/>
                  <a:pt x="5740400" y="2679700"/>
                </a:cubicBezTo>
                <a:cubicBezTo>
                  <a:pt x="5638800" y="2679700"/>
                  <a:pt x="5562600" y="2844800"/>
                  <a:pt x="5562600" y="3048000"/>
                </a:cubicBezTo>
                <a:cubicBezTo>
                  <a:pt x="5562600" y="3238500"/>
                  <a:pt x="5486400" y="3403600"/>
                  <a:pt x="5384800" y="3403600"/>
                </a:cubicBezTo>
                <a:cubicBezTo>
                  <a:pt x="5283200" y="3403600"/>
                  <a:pt x="5207000" y="3517900"/>
                  <a:pt x="5207000" y="3670300"/>
                </a:cubicBezTo>
                <a:cubicBezTo>
                  <a:pt x="5207000" y="3822700"/>
                  <a:pt x="5118100" y="3937000"/>
                  <a:pt x="5029200" y="3937000"/>
                </a:cubicBezTo>
                <a:cubicBezTo>
                  <a:pt x="4927600" y="3937000"/>
                  <a:pt x="4838700" y="4064000"/>
                  <a:pt x="4838700" y="4203700"/>
                </a:cubicBezTo>
                <a:cubicBezTo>
                  <a:pt x="4838700" y="4356100"/>
                  <a:pt x="4762500" y="4483100"/>
                  <a:pt x="4660900" y="4483100"/>
                </a:cubicBezTo>
                <a:cubicBezTo>
                  <a:pt x="4572000" y="4483100"/>
                  <a:pt x="4483100" y="4597400"/>
                  <a:pt x="4483100" y="4749800"/>
                </a:cubicBezTo>
                <a:cubicBezTo>
                  <a:pt x="4483100" y="4889500"/>
                  <a:pt x="4406900" y="5016500"/>
                  <a:pt x="4305300" y="5016500"/>
                </a:cubicBezTo>
                <a:cubicBezTo>
                  <a:pt x="4203700" y="5016500"/>
                  <a:pt x="4127500" y="5143500"/>
                  <a:pt x="4127500" y="5283200"/>
                </a:cubicBezTo>
                <a:cubicBezTo>
                  <a:pt x="4127500" y="5435600"/>
                  <a:pt x="4051300" y="5549900"/>
                  <a:pt x="3949700" y="5549900"/>
                </a:cubicBezTo>
                <a:cubicBezTo>
                  <a:pt x="3848100" y="5549900"/>
                  <a:pt x="3771900" y="5715000"/>
                  <a:pt x="3771900" y="5918200"/>
                </a:cubicBezTo>
                <a:cubicBezTo>
                  <a:pt x="3771900" y="6108700"/>
                  <a:pt x="3683000" y="6273800"/>
                  <a:pt x="3594100" y="6273800"/>
                </a:cubicBezTo>
                <a:cubicBezTo>
                  <a:pt x="3492500" y="6273800"/>
                  <a:pt x="3403600" y="6438900"/>
                  <a:pt x="3403600" y="6629400"/>
                </a:cubicBezTo>
                <a:cubicBezTo>
                  <a:pt x="3403600" y="6832600"/>
                  <a:pt x="3644900" y="6985000"/>
                  <a:pt x="3924300" y="6985000"/>
                </a:cubicBezTo>
                <a:close/>
                <a:moveTo>
                  <a:pt x="3784600" y="111252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4" name="Freeform 3784"/>
          <p:cNvSpPr/>
          <p:nvPr/>
        </p:nvSpPr>
        <p:spPr>
          <a:xfrm rot="0" flipH="0" flipV="0">
            <a:off x="29618197" y="20246486"/>
            <a:ext cx="65957" cy="91433"/>
          </a:xfrm>
          <a:custGeom>
            <a:pathLst>
              <a:path w="7759700" h="10756900">
                <a:moveTo>
                  <a:pt x="114300" y="9512300"/>
                </a:moveTo>
                <a:lnTo>
                  <a:pt x="2286000" y="1219200"/>
                </a:lnTo>
                <a:cubicBezTo>
                  <a:pt x="2476500" y="495300"/>
                  <a:pt x="2933700" y="0"/>
                  <a:pt x="3429000" y="0"/>
                </a:cubicBezTo>
                <a:lnTo>
                  <a:pt x="5943600" y="0"/>
                </a:lnTo>
                <a:cubicBezTo>
                  <a:pt x="6146800" y="0"/>
                  <a:pt x="6337300" y="38100"/>
                  <a:pt x="6388100" y="88900"/>
                </a:cubicBezTo>
                <a:cubicBezTo>
                  <a:pt x="6438900" y="139700"/>
                  <a:pt x="6616700" y="241300"/>
                  <a:pt x="6781800" y="317500"/>
                </a:cubicBezTo>
                <a:lnTo>
                  <a:pt x="6832600" y="342900"/>
                </a:lnTo>
                <a:cubicBezTo>
                  <a:pt x="7302500" y="558800"/>
                  <a:pt x="7442200" y="749300"/>
                  <a:pt x="7658100" y="1435100"/>
                </a:cubicBezTo>
                <a:cubicBezTo>
                  <a:pt x="7759700" y="1790700"/>
                  <a:pt x="7759700" y="2108200"/>
                  <a:pt x="7632700" y="2374900"/>
                </a:cubicBezTo>
                <a:cubicBezTo>
                  <a:pt x="7581900" y="2501900"/>
                  <a:pt x="7493000" y="2755900"/>
                  <a:pt x="7454900" y="2933700"/>
                </a:cubicBezTo>
                <a:lnTo>
                  <a:pt x="6794500" y="5511800"/>
                </a:lnTo>
                <a:cubicBezTo>
                  <a:pt x="6756400" y="5689600"/>
                  <a:pt x="6616700" y="5981700"/>
                  <a:pt x="6502400" y="6134100"/>
                </a:cubicBezTo>
                <a:lnTo>
                  <a:pt x="5981700" y="6883400"/>
                </a:lnTo>
                <a:cubicBezTo>
                  <a:pt x="5867400" y="7035800"/>
                  <a:pt x="5600700" y="7239000"/>
                  <a:pt x="5397500" y="7327900"/>
                </a:cubicBezTo>
                <a:lnTo>
                  <a:pt x="5308600" y="7366000"/>
                </a:lnTo>
                <a:cubicBezTo>
                  <a:pt x="5105400" y="7454900"/>
                  <a:pt x="4762500" y="7531100"/>
                  <a:pt x="4572000" y="7531100"/>
                </a:cubicBezTo>
                <a:lnTo>
                  <a:pt x="2540000" y="7531100"/>
                </a:lnTo>
                <a:cubicBezTo>
                  <a:pt x="2032000" y="7531100"/>
                  <a:pt x="1676400" y="7772400"/>
                  <a:pt x="1549400" y="8191500"/>
                </a:cubicBezTo>
                <a:lnTo>
                  <a:pt x="1397000" y="8686800"/>
                </a:lnTo>
                <a:cubicBezTo>
                  <a:pt x="1333500" y="8890000"/>
                  <a:pt x="1282700" y="9220200"/>
                  <a:pt x="1282700" y="9410700"/>
                </a:cubicBezTo>
                <a:lnTo>
                  <a:pt x="1282700" y="9690100"/>
                </a:lnTo>
                <a:cubicBezTo>
                  <a:pt x="1282700" y="9880600"/>
                  <a:pt x="1219200" y="10198100"/>
                  <a:pt x="1143000" y="10375900"/>
                </a:cubicBezTo>
                <a:lnTo>
                  <a:pt x="1117600" y="10426700"/>
                </a:lnTo>
                <a:cubicBezTo>
                  <a:pt x="1041400" y="10617200"/>
                  <a:pt x="812800" y="10756900"/>
                  <a:pt x="622300" y="10756900"/>
                </a:cubicBezTo>
                <a:lnTo>
                  <a:pt x="558800" y="10756900"/>
                </a:lnTo>
                <a:cubicBezTo>
                  <a:pt x="368300" y="10756900"/>
                  <a:pt x="165100" y="10718800"/>
                  <a:pt x="114300" y="10668000"/>
                </a:cubicBezTo>
                <a:cubicBezTo>
                  <a:pt x="0" y="10553700"/>
                  <a:pt x="0" y="9956800"/>
                  <a:pt x="114300" y="9512300"/>
                </a:cubicBezTo>
                <a:close/>
                <a:moveTo>
                  <a:pt x="-647700" y="7632700"/>
                </a:moveTo>
                <a:moveTo>
                  <a:pt x="3124200" y="2209800"/>
                </a:moveTo>
                <a:lnTo>
                  <a:pt x="2273300" y="5397500"/>
                </a:lnTo>
                <a:cubicBezTo>
                  <a:pt x="2159000" y="5829300"/>
                  <a:pt x="2159000" y="6248400"/>
                  <a:pt x="2273300" y="6362700"/>
                </a:cubicBezTo>
                <a:cubicBezTo>
                  <a:pt x="2311400" y="6413500"/>
                  <a:pt x="2514600" y="6464300"/>
                  <a:pt x="2717800" y="6464300"/>
                </a:cubicBezTo>
                <a:lnTo>
                  <a:pt x="4508500" y="6464300"/>
                </a:lnTo>
                <a:cubicBezTo>
                  <a:pt x="4711700" y="6464300"/>
                  <a:pt x="4978400" y="6350000"/>
                  <a:pt x="5118100" y="6210300"/>
                </a:cubicBezTo>
                <a:lnTo>
                  <a:pt x="5410200" y="5918200"/>
                </a:lnTo>
                <a:cubicBezTo>
                  <a:pt x="5549900" y="5778500"/>
                  <a:pt x="5702300" y="5511800"/>
                  <a:pt x="5753100" y="5321300"/>
                </a:cubicBezTo>
                <a:lnTo>
                  <a:pt x="6400800" y="2679700"/>
                </a:lnTo>
                <a:cubicBezTo>
                  <a:pt x="6604000" y="1828800"/>
                  <a:pt x="6502400" y="1485900"/>
                  <a:pt x="5943600" y="1244600"/>
                </a:cubicBezTo>
                <a:lnTo>
                  <a:pt x="5880100" y="1219200"/>
                </a:lnTo>
                <a:cubicBezTo>
                  <a:pt x="5715000" y="1143000"/>
                  <a:pt x="5422900" y="1079500"/>
                  <a:pt x="5232400" y="1079500"/>
                </a:cubicBezTo>
                <a:lnTo>
                  <a:pt x="4597400" y="1079500"/>
                </a:lnTo>
                <a:cubicBezTo>
                  <a:pt x="3721100" y="1079500"/>
                  <a:pt x="3340100" y="1371600"/>
                  <a:pt x="3124200" y="2209800"/>
                </a:cubicBezTo>
                <a:close/>
                <a:moveTo>
                  <a:pt x="6654800" y="76327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5" name="Freeform 3785"/>
          <p:cNvSpPr/>
          <p:nvPr/>
        </p:nvSpPr>
        <p:spPr>
          <a:xfrm rot="0" flipH="0" flipV="0">
            <a:off x="29693474" y="20250480"/>
            <a:ext cx="56349" cy="59372"/>
          </a:xfrm>
          <a:custGeom>
            <a:pathLst>
              <a:path w="6629400" h="6985000">
                <a:moveTo>
                  <a:pt x="101600" y="5397500"/>
                </a:moveTo>
                <a:lnTo>
                  <a:pt x="1587500" y="342900"/>
                </a:lnTo>
                <a:cubicBezTo>
                  <a:pt x="1638300" y="152400"/>
                  <a:pt x="1828800" y="0"/>
                  <a:pt x="2006600" y="0"/>
                </a:cubicBezTo>
                <a:cubicBezTo>
                  <a:pt x="2413000" y="0"/>
                  <a:pt x="2501900" y="88900"/>
                  <a:pt x="2501900" y="533400"/>
                </a:cubicBezTo>
                <a:lnTo>
                  <a:pt x="2501900" y="889000"/>
                </a:lnTo>
                <a:cubicBezTo>
                  <a:pt x="2501900" y="1473200"/>
                  <a:pt x="2425700" y="1790700"/>
                  <a:pt x="2286000" y="1790700"/>
                </a:cubicBezTo>
                <a:cubicBezTo>
                  <a:pt x="2108200" y="1790700"/>
                  <a:pt x="1968500" y="2197100"/>
                  <a:pt x="1968500" y="2730500"/>
                </a:cubicBezTo>
                <a:cubicBezTo>
                  <a:pt x="1968500" y="2971800"/>
                  <a:pt x="2489200" y="2882900"/>
                  <a:pt x="2781300" y="2590800"/>
                </a:cubicBezTo>
                <a:lnTo>
                  <a:pt x="3200400" y="2184400"/>
                </a:lnTo>
                <a:cubicBezTo>
                  <a:pt x="3352800" y="2044700"/>
                  <a:pt x="3619500" y="1828800"/>
                  <a:pt x="3784600" y="1714500"/>
                </a:cubicBezTo>
                <a:lnTo>
                  <a:pt x="4762500" y="1041400"/>
                </a:lnTo>
                <a:cubicBezTo>
                  <a:pt x="4940300" y="927100"/>
                  <a:pt x="5156200" y="711200"/>
                  <a:pt x="5270500" y="571500"/>
                </a:cubicBezTo>
                <a:cubicBezTo>
                  <a:pt x="5372100" y="431800"/>
                  <a:pt x="5613400" y="254000"/>
                  <a:pt x="5816600" y="165100"/>
                </a:cubicBezTo>
                <a:cubicBezTo>
                  <a:pt x="6019800" y="76200"/>
                  <a:pt x="6286500" y="0"/>
                  <a:pt x="6400800" y="0"/>
                </a:cubicBezTo>
                <a:cubicBezTo>
                  <a:pt x="6527800" y="0"/>
                  <a:pt x="6629400" y="165100"/>
                  <a:pt x="6629400" y="355600"/>
                </a:cubicBezTo>
                <a:lnTo>
                  <a:pt x="6629400" y="533400"/>
                </a:lnTo>
                <a:cubicBezTo>
                  <a:pt x="6629400" y="736600"/>
                  <a:pt x="6489700" y="990600"/>
                  <a:pt x="6311900" y="1104900"/>
                </a:cubicBezTo>
                <a:lnTo>
                  <a:pt x="5803900" y="1447800"/>
                </a:lnTo>
                <a:cubicBezTo>
                  <a:pt x="5626100" y="1574800"/>
                  <a:pt x="5346700" y="1765300"/>
                  <a:pt x="5181600" y="1892300"/>
                </a:cubicBezTo>
                <a:lnTo>
                  <a:pt x="4356100" y="2527300"/>
                </a:lnTo>
                <a:cubicBezTo>
                  <a:pt x="3683000" y="3035300"/>
                  <a:pt x="3568700" y="3492500"/>
                  <a:pt x="3987800" y="4089400"/>
                </a:cubicBezTo>
                <a:lnTo>
                  <a:pt x="4102100" y="4241800"/>
                </a:lnTo>
                <a:cubicBezTo>
                  <a:pt x="4229100" y="4419600"/>
                  <a:pt x="4381500" y="4724400"/>
                  <a:pt x="4457700" y="4927600"/>
                </a:cubicBezTo>
                <a:lnTo>
                  <a:pt x="4572000" y="5270500"/>
                </a:lnTo>
                <a:cubicBezTo>
                  <a:pt x="4635500" y="5473700"/>
                  <a:pt x="4762500" y="5765800"/>
                  <a:pt x="4851400" y="5905500"/>
                </a:cubicBezTo>
                <a:cubicBezTo>
                  <a:pt x="4940300" y="6057900"/>
                  <a:pt x="5016500" y="6337300"/>
                  <a:pt x="5016500" y="6540500"/>
                </a:cubicBezTo>
                <a:lnTo>
                  <a:pt x="5016500" y="6629400"/>
                </a:lnTo>
                <a:cubicBezTo>
                  <a:pt x="5016500" y="6832600"/>
                  <a:pt x="4851400" y="6985000"/>
                  <a:pt x="4660900" y="6985000"/>
                </a:cubicBezTo>
                <a:cubicBezTo>
                  <a:pt x="4457700" y="6985000"/>
                  <a:pt x="4254500" y="6946900"/>
                  <a:pt x="4216400" y="6896100"/>
                </a:cubicBezTo>
                <a:cubicBezTo>
                  <a:pt x="4165600" y="6858000"/>
                  <a:pt x="4051300" y="6654800"/>
                  <a:pt x="3975100" y="6464300"/>
                </a:cubicBezTo>
                <a:lnTo>
                  <a:pt x="3327400" y="4927600"/>
                </a:lnTo>
                <a:cubicBezTo>
                  <a:pt x="3048000" y="4267200"/>
                  <a:pt x="2921000" y="4127500"/>
                  <a:pt x="2628900" y="4127500"/>
                </a:cubicBezTo>
                <a:cubicBezTo>
                  <a:pt x="1828800" y="4127500"/>
                  <a:pt x="1066800" y="5105400"/>
                  <a:pt x="1066800" y="6134100"/>
                </a:cubicBezTo>
                <a:cubicBezTo>
                  <a:pt x="1066800" y="6642100"/>
                  <a:pt x="800100" y="6985000"/>
                  <a:pt x="406400" y="6985000"/>
                </a:cubicBezTo>
                <a:lnTo>
                  <a:pt x="355600" y="6985000"/>
                </a:lnTo>
                <a:cubicBezTo>
                  <a:pt x="139700" y="6985000"/>
                  <a:pt x="0" y="6845300"/>
                  <a:pt x="0" y="6629400"/>
                </a:cubicBezTo>
                <a:lnTo>
                  <a:pt x="0" y="6096000"/>
                </a:lnTo>
                <a:cubicBezTo>
                  <a:pt x="0" y="5892800"/>
                  <a:pt x="38100" y="5575300"/>
                  <a:pt x="101600" y="5397500"/>
                </a:cubicBezTo>
                <a:close/>
                <a:moveTo>
                  <a:pt x="1828800" y="71628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6" name="Freeform 3786"/>
          <p:cNvSpPr/>
          <p:nvPr/>
        </p:nvSpPr>
        <p:spPr>
          <a:xfrm rot="0" flipH="0" flipV="0">
            <a:off x="29755907" y="20247889"/>
            <a:ext cx="60775" cy="89922"/>
          </a:xfrm>
          <a:custGeom>
            <a:pathLst>
              <a:path w="7150100" h="10579100">
                <a:moveTo>
                  <a:pt x="6934200" y="1689100"/>
                </a:moveTo>
                <a:lnTo>
                  <a:pt x="5435600" y="7797800"/>
                </a:lnTo>
                <a:cubicBezTo>
                  <a:pt x="5384800" y="8001000"/>
                  <a:pt x="5295900" y="8293100"/>
                  <a:pt x="5219700" y="8458200"/>
                </a:cubicBezTo>
                <a:lnTo>
                  <a:pt x="5016500" y="8940800"/>
                </a:lnTo>
                <a:cubicBezTo>
                  <a:pt x="4737100" y="9601200"/>
                  <a:pt x="4241800" y="10198100"/>
                  <a:pt x="3886200" y="10287000"/>
                </a:cubicBezTo>
                <a:cubicBezTo>
                  <a:pt x="3759200" y="10312400"/>
                  <a:pt x="3594100" y="10388600"/>
                  <a:pt x="3530600" y="10464800"/>
                </a:cubicBezTo>
                <a:cubicBezTo>
                  <a:pt x="3467100" y="10528300"/>
                  <a:pt x="3251200" y="10579100"/>
                  <a:pt x="3048000" y="10579100"/>
                </a:cubicBezTo>
                <a:lnTo>
                  <a:pt x="533400" y="10579100"/>
                </a:lnTo>
                <a:cubicBezTo>
                  <a:pt x="88900" y="10579100"/>
                  <a:pt x="0" y="10490200"/>
                  <a:pt x="0" y="10045700"/>
                </a:cubicBezTo>
                <a:cubicBezTo>
                  <a:pt x="0" y="9588500"/>
                  <a:pt x="88900" y="9512300"/>
                  <a:pt x="533400" y="9512300"/>
                </a:cubicBezTo>
                <a:lnTo>
                  <a:pt x="3048000" y="9512300"/>
                </a:lnTo>
                <a:cubicBezTo>
                  <a:pt x="3251200" y="9512300"/>
                  <a:pt x="3517900" y="9398000"/>
                  <a:pt x="3657600" y="9258300"/>
                </a:cubicBezTo>
                <a:lnTo>
                  <a:pt x="3695700" y="9220200"/>
                </a:lnTo>
                <a:cubicBezTo>
                  <a:pt x="3835400" y="9080500"/>
                  <a:pt x="3975100" y="8864600"/>
                  <a:pt x="4000500" y="8724900"/>
                </a:cubicBezTo>
                <a:cubicBezTo>
                  <a:pt x="4038600" y="8597900"/>
                  <a:pt x="4114800" y="8432800"/>
                  <a:pt x="4178300" y="8369300"/>
                </a:cubicBezTo>
                <a:cubicBezTo>
                  <a:pt x="4254500" y="8305800"/>
                  <a:pt x="4305300" y="8089900"/>
                  <a:pt x="4305300" y="7886700"/>
                </a:cubicBezTo>
                <a:cubicBezTo>
                  <a:pt x="4305300" y="7442200"/>
                  <a:pt x="4216400" y="7353300"/>
                  <a:pt x="3771900" y="7353300"/>
                </a:cubicBezTo>
                <a:lnTo>
                  <a:pt x="1790700" y="7353300"/>
                </a:lnTo>
                <a:cubicBezTo>
                  <a:pt x="1600200" y="7353300"/>
                  <a:pt x="1320800" y="7251700"/>
                  <a:pt x="1181100" y="7124700"/>
                </a:cubicBezTo>
                <a:lnTo>
                  <a:pt x="1003300" y="6959600"/>
                </a:lnTo>
                <a:cubicBezTo>
                  <a:pt x="685800" y="6667500"/>
                  <a:pt x="533400" y="6311900"/>
                  <a:pt x="533400" y="5829300"/>
                </a:cubicBezTo>
                <a:lnTo>
                  <a:pt x="533400" y="5384800"/>
                </a:lnTo>
                <a:cubicBezTo>
                  <a:pt x="533400" y="5181600"/>
                  <a:pt x="584200" y="4876800"/>
                  <a:pt x="635000" y="4686300"/>
                </a:cubicBezTo>
                <a:lnTo>
                  <a:pt x="1663700" y="952500"/>
                </a:lnTo>
                <a:cubicBezTo>
                  <a:pt x="1828800" y="342900"/>
                  <a:pt x="2095500" y="0"/>
                  <a:pt x="2387600" y="0"/>
                </a:cubicBezTo>
                <a:cubicBezTo>
                  <a:pt x="2552700" y="0"/>
                  <a:pt x="2730500" y="38100"/>
                  <a:pt x="2781300" y="88900"/>
                </a:cubicBezTo>
                <a:cubicBezTo>
                  <a:pt x="2832100" y="139700"/>
                  <a:pt x="2870200" y="342900"/>
                  <a:pt x="2870200" y="546100"/>
                </a:cubicBezTo>
                <a:lnTo>
                  <a:pt x="2870200" y="723900"/>
                </a:lnTo>
                <a:cubicBezTo>
                  <a:pt x="2870200" y="914400"/>
                  <a:pt x="2832100" y="1231900"/>
                  <a:pt x="2781300" y="1422400"/>
                </a:cubicBezTo>
                <a:lnTo>
                  <a:pt x="1968500" y="4673600"/>
                </a:lnTo>
                <a:cubicBezTo>
                  <a:pt x="1917700" y="4864100"/>
                  <a:pt x="1816100" y="5029200"/>
                  <a:pt x="1752600" y="5029200"/>
                </a:cubicBezTo>
                <a:cubicBezTo>
                  <a:pt x="1676400" y="5029200"/>
                  <a:pt x="1612900" y="5181600"/>
                  <a:pt x="1612900" y="5384800"/>
                </a:cubicBezTo>
                <a:lnTo>
                  <a:pt x="1612900" y="5740400"/>
                </a:lnTo>
                <a:cubicBezTo>
                  <a:pt x="1612900" y="5943600"/>
                  <a:pt x="1651000" y="6134100"/>
                  <a:pt x="1701800" y="6184900"/>
                </a:cubicBezTo>
                <a:cubicBezTo>
                  <a:pt x="1752600" y="6235700"/>
                  <a:pt x="1955800" y="6273800"/>
                  <a:pt x="2159000" y="6273800"/>
                </a:cubicBezTo>
                <a:lnTo>
                  <a:pt x="4127500" y="6273800"/>
                </a:lnTo>
                <a:cubicBezTo>
                  <a:pt x="4546600" y="6273800"/>
                  <a:pt x="4610100" y="6223000"/>
                  <a:pt x="4826000" y="5715000"/>
                </a:cubicBezTo>
                <a:lnTo>
                  <a:pt x="4851400" y="5651500"/>
                </a:lnTo>
                <a:cubicBezTo>
                  <a:pt x="4953000" y="5435600"/>
                  <a:pt x="5016500" y="5105400"/>
                  <a:pt x="5016500" y="4902200"/>
                </a:cubicBezTo>
                <a:lnTo>
                  <a:pt x="5016500" y="4838700"/>
                </a:lnTo>
                <a:cubicBezTo>
                  <a:pt x="5016500" y="4648200"/>
                  <a:pt x="5054600" y="4343400"/>
                  <a:pt x="5105400" y="4152900"/>
                </a:cubicBezTo>
                <a:lnTo>
                  <a:pt x="5270500" y="3467100"/>
                </a:lnTo>
                <a:cubicBezTo>
                  <a:pt x="5321300" y="3289300"/>
                  <a:pt x="5397500" y="3022600"/>
                  <a:pt x="5461000" y="2870200"/>
                </a:cubicBezTo>
                <a:cubicBezTo>
                  <a:pt x="5524500" y="2730500"/>
                  <a:pt x="5588000" y="2463800"/>
                  <a:pt x="5613400" y="2286000"/>
                </a:cubicBezTo>
                <a:lnTo>
                  <a:pt x="5651500" y="2019300"/>
                </a:lnTo>
                <a:cubicBezTo>
                  <a:pt x="5689600" y="1841500"/>
                  <a:pt x="5765800" y="1549400"/>
                  <a:pt x="5842000" y="1371600"/>
                </a:cubicBezTo>
                <a:lnTo>
                  <a:pt x="6248400" y="342900"/>
                </a:lnTo>
                <a:cubicBezTo>
                  <a:pt x="6311900" y="152400"/>
                  <a:pt x="6515100" y="0"/>
                  <a:pt x="6680200" y="0"/>
                </a:cubicBezTo>
                <a:cubicBezTo>
                  <a:pt x="6858000" y="0"/>
                  <a:pt x="7035800" y="38100"/>
                  <a:pt x="7086600" y="88900"/>
                </a:cubicBezTo>
                <a:cubicBezTo>
                  <a:pt x="7137400" y="139700"/>
                  <a:pt x="7150100" y="330200"/>
                  <a:pt x="7124700" y="508000"/>
                </a:cubicBezTo>
                <a:lnTo>
                  <a:pt x="7061200" y="1016000"/>
                </a:lnTo>
                <a:cubicBezTo>
                  <a:pt x="7035800" y="1193800"/>
                  <a:pt x="6985000" y="1498600"/>
                  <a:pt x="6934200" y="1689100"/>
                </a:cubicBezTo>
                <a:close/>
                <a:moveTo>
                  <a:pt x="5575300" y="74676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7" name="Freeform 3787"/>
          <p:cNvSpPr/>
          <p:nvPr/>
        </p:nvSpPr>
        <p:spPr>
          <a:xfrm rot="0" flipH="0" flipV="0">
            <a:off x="29824706" y="20246917"/>
            <a:ext cx="75780" cy="64014"/>
          </a:xfrm>
          <a:custGeom>
            <a:pathLst>
              <a:path w="8915400" h="7531100">
                <a:moveTo>
                  <a:pt x="6146800" y="7531100"/>
                </a:moveTo>
                <a:lnTo>
                  <a:pt x="2044700" y="7531100"/>
                </a:lnTo>
                <a:cubicBezTo>
                  <a:pt x="1473200" y="7531100"/>
                  <a:pt x="825500" y="7302500"/>
                  <a:pt x="571500" y="7023100"/>
                </a:cubicBezTo>
                <a:cubicBezTo>
                  <a:pt x="76200" y="6464300"/>
                  <a:pt x="0" y="5511800"/>
                  <a:pt x="368300" y="4038600"/>
                </a:cubicBezTo>
                <a:lnTo>
                  <a:pt x="1104900" y="990600"/>
                </a:lnTo>
                <a:cubicBezTo>
                  <a:pt x="1244600" y="444500"/>
                  <a:pt x="1600200" y="0"/>
                  <a:pt x="1905000" y="0"/>
                </a:cubicBezTo>
                <a:cubicBezTo>
                  <a:pt x="2209800" y="0"/>
                  <a:pt x="2451100" y="165100"/>
                  <a:pt x="2451100" y="368300"/>
                </a:cubicBezTo>
                <a:cubicBezTo>
                  <a:pt x="2451100" y="558800"/>
                  <a:pt x="2374900" y="723900"/>
                  <a:pt x="2273300" y="723900"/>
                </a:cubicBezTo>
                <a:cubicBezTo>
                  <a:pt x="2133600" y="723900"/>
                  <a:pt x="1917700" y="1485900"/>
                  <a:pt x="1917700" y="2019300"/>
                </a:cubicBezTo>
                <a:cubicBezTo>
                  <a:pt x="1917700" y="2463800"/>
                  <a:pt x="1714500" y="3263900"/>
                  <a:pt x="1397000" y="4127500"/>
                </a:cubicBezTo>
                <a:cubicBezTo>
                  <a:pt x="711200" y="5918200"/>
                  <a:pt x="901700" y="6464300"/>
                  <a:pt x="2184400" y="6464300"/>
                </a:cubicBezTo>
                <a:cubicBezTo>
                  <a:pt x="2628900" y="6464300"/>
                  <a:pt x="3111500" y="6197600"/>
                  <a:pt x="3263900" y="5880100"/>
                </a:cubicBezTo>
                <a:cubicBezTo>
                  <a:pt x="3505200" y="5372100"/>
                  <a:pt x="3708400" y="4533900"/>
                  <a:pt x="3708400" y="4089400"/>
                </a:cubicBezTo>
                <a:cubicBezTo>
                  <a:pt x="3708400" y="4013200"/>
                  <a:pt x="3810000" y="3505200"/>
                  <a:pt x="3937000" y="2959100"/>
                </a:cubicBezTo>
                <a:lnTo>
                  <a:pt x="4381500" y="1003300"/>
                </a:lnTo>
                <a:cubicBezTo>
                  <a:pt x="4508500" y="457200"/>
                  <a:pt x="4851400" y="0"/>
                  <a:pt x="5143500" y="0"/>
                </a:cubicBezTo>
                <a:cubicBezTo>
                  <a:pt x="5435600" y="0"/>
                  <a:pt x="5676900" y="165100"/>
                  <a:pt x="5676900" y="368300"/>
                </a:cubicBezTo>
                <a:cubicBezTo>
                  <a:pt x="5676900" y="1308100"/>
                  <a:pt x="5410200" y="2514600"/>
                  <a:pt x="5207000" y="2514600"/>
                </a:cubicBezTo>
                <a:cubicBezTo>
                  <a:pt x="5003800" y="2514600"/>
                  <a:pt x="4787900" y="3213100"/>
                  <a:pt x="4787900" y="3810000"/>
                </a:cubicBezTo>
                <a:cubicBezTo>
                  <a:pt x="4787900" y="4305300"/>
                  <a:pt x="4622800" y="4991100"/>
                  <a:pt x="4445000" y="5207000"/>
                </a:cubicBezTo>
                <a:cubicBezTo>
                  <a:pt x="3949700" y="5867400"/>
                  <a:pt x="4330700" y="6464300"/>
                  <a:pt x="5270500" y="6464300"/>
                </a:cubicBezTo>
                <a:lnTo>
                  <a:pt x="5384800" y="6464300"/>
                </a:lnTo>
                <a:cubicBezTo>
                  <a:pt x="6464300" y="6464300"/>
                  <a:pt x="6934200" y="5854700"/>
                  <a:pt x="6934200" y="4445000"/>
                </a:cubicBezTo>
                <a:cubicBezTo>
                  <a:pt x="6934200" y="4368800"/>
                  <a:pt x="7035800" y="3860800"/>
                  <a:pt x="7162800" y="3314700"/>
                </a:cubicBezTo>
                <a:lnTo>
                  <a:pt x="7607300" y="1358900"/>
                </a:lnTo>
                <a:cubicBezTo>
                  <a:pt x="7861300" y="254000"/>
                  <a:pt x="8026400" y="0"/>
                  <a:pt x="8547100" y="0"/>
                </a:cubicBezTo>
                <a:cubicBezTo>
                  <a:pt x="8750300" y="0"/>
                  <a:pt x="8915400" y="241300"/>
                  <a:pt x="8915400" y="546100"/>
                </a:cubicBezTo>
                <a:cubicBezTo>
                  <a:pt x="8915400" y="838200"/>
                  <a:pt x="8801100" y="1511300"/>
                  <a:pt x="8674100" y="2044700"/>
                </a:cubicBezTo>
                <a:lnTo>
                  <a:pt x="7772400" y="5702300"/>
                </a:lnTo>
                <a:cubicBezTo>
                  <a:pt x="7378700" y="7340600"/>
                  <a:pt x="7200900" y="7531100"/>
                  <a:pt x="6146800" y="7531100"/>
                </a:cubicBezTo>
                <a:close/>
                <a:moveTo>
                  <a:pt x="-495300" y="75819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8" name="Freeform 3788"/>
          <p:cNvSpPr/>
          <p:nvPr/>
        </p:nvSpPr>
        <p:spPr>
          <a:xfrm rot="0" flipH="0" flipV="0">
            <a:off x="29906893" y="20217987"/>
            <a:ext cx="27419" cy="93376"/>
          </a:xfrm>
          <a:custGeom>
            <a:pathLst>
              <a:path w="3225800" h="10985500">
                <a:moveTo>
                  <a:pt x="3225800" y="546100"/>
                </a:moveTo>
                <a:lnTo>
                  <a:pt x="3225800" y="901700"/>
                </a:lnTo>
                <a:cubicBezTo>
                  <a:pt x="3225800" y="1346200"/>
                  <a:pt x="3136900" y="1435100"/>
                  <a:pt x="2679700" y="1435100"/>
                </a:cubicBezTo>
                <a:cubicBezTo>
                  <a:pt x="2489200" y="1435100"/>
                  <a:pt x="2286000" y="1333500"/>
                  <a:pt x="2235200" y="1219200"/>
                </a:cubicBezTo>
                <a:cubicBezTo>
                  <a:pt x="2120900" y="939800"/>
                  <a:pt x="2120900" y="939800"/>
                  <a:pt x="2311400" y="584200"/>
                </a:cubicBezTo>
                <a:lnTo>
                  <a:pt x="2451100" y="317500"/>
                </a:lnTo>
                <a:cubicBezTo>
                  <a:pt x="2540000" y="152400"/>
                  <a:pt x="2717800" y="0"/>
                  <a:pt x="2832100" y="0"/>
                </a:cubicBezTo>
                <a:cubicBezTo>
                  <a:pt x="3124200" y="0"/>
                  <a:pt x="3225800" y="127000"/>
                  <a:pt x="3225800" y="546100"/>
                </a:cubicBezTo>
                <a:close/>
                <a:moveTo>
                  <a:pt x="11049000" y="10985500"/>
                </a:moveTo>
                <a:moveTo>
                  <a:pt x="2413000" y="4826000"/>
                </a:moveTo>
                <a:lnTo>
                  <a:pt x="1016000" y="10198100"/>
                </a:lnTo>
                <a:cubicBezTo>
                  <a:pt x="977900" y="10388600"/>
                  <a:pt x="838200" y="10629900"/>
                  <a:pt x="736600" y="10744200"/>
                </a:cubicBezTo>
                <a:cubicBezTo>
                  <a:pt x="482600" y="10985500"/>
                  <a:pt x="406400" y="10985500"/>
                  <a:pt x="177800" y="10756900"/>
                </a:cubicBezTo>
                <a:cubicBezTo>
                  <a:pt x="76200" y="10668000"/>
                  <a:pt x="0" y="10439400"/>
                  <a:pt x="25400" y="10261600"/>
                </a:cubicBezTo>
                <a:lnTo>
                  <a:pt x="101600" y="9283700"/>
                </a:lnTo>
                <a:cubicBezTo>
                  <a:pt x="114300" y="9105900"/>
                  <a:pt x="177800" y="8801100"/>
                  <a:pt x="228600" y="8597900"/>
                </a:cubicBezTo>
                <a:lnTo>
                  <a:pt x="1155700" y="5105400"/>
                </a:lnTo>
                <a:cubicBezTo>
                  <a:pt x="1206500" y="4914900"/>
                  <a:pt x="1244600" y="4737100"/>
                  <a:pt x="1244600" y="4711700"/>
                </a:cubicBezTo>
                <a:cubicBezTo>
                  <a:pt x="1244600" y="4686300"/>
                  <a:pt x="1257300" y="4521200"/>
                  <a:pt x="1282700" y="4343400"/>
                </a:cubicBezTo>
                <a:lnTo>
                  <a:pt x="1295400" y="4178300"/>
                </a:lnTo>
                <a:cubicBezTo>
                  <a:pt x="1320800" y="4013200"/>
                  <a:pt x="1435100" y="3759200"/>
                  <a:pt x="1562100" y="3632200"/>
                </a:cubicBezTo>
                <a:cubicBezTo>
                  <a:pt x="1790700" y="3403600"/>
                  <a:pt x="2247900" y="3340100"/>
                  <a:pt x="2413000" y="3505200"/>
                </a:cubicBezTo>
                <a:cubicBezTo>
                  <a:pt x="2463800" y="3543300"/>
                  <a:pt x="2501900" y="3746500"/>
                  <a:pt x="2501900" y="3949700"/>
                </a:cubicBezTo>
                <a:lnTo>
                  <a:pt x="2501900" y="4127500"/>
                </a:lnTo>
                <a:cubicBezTo>
                  <a:pt x="2501900" y="4330700"/>
                  <a:pt x="2463800" y="4635500"/>
                  <a:pt x="2413000" y="4826000"/>
                </a:cubicBezTo>
                <a:close/>
                <a:moveTo>
                  <a:pt x="6769100" y="109855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89" name="Freeform 3789"/>
          <p:cNvSpPr/>
          <p:nvPr/>
        </p:nvSpPr>
        <p:spPr>
          <a:xfrm rot="0" flipH="0" flipV="0">
            <a:off x="29931328" y="20221549"/>
            <a:ext cx="52247" cy="89922"/>
          </a:xfrm>
          <a:custGeom>
            <a:pathLst>
              <a:path w="6146800" h="10579100">
                <a:moveTo>
                  <a:pt x="2603500" y="10579100"/>
                </a:moveTo>
                <a:lnTo>
                  <a:pt x="2159000" y="10579100"/>
                </a:lnTo>
                <a:cubicBezTo>
                  <a:pt x="787400" y="10579100"/>
                  <a:pt x="0" y="9842500"/>
                  <a:pt x="0" y="8547100"/>
                </a:cubicBezTo>
                <a:lnTo>
                  <a:pt x="0" y="8242300"/>
                </a:lnTo>
                <a:cubicBezTo>
                  <a:pt x="0" y="7848600"/>
                  <a:pt x="50800" y="7429500"/>
                  <a:pt x="101600" y="7302500"/>
                </a:cubicBezTo>
                <a:cubicBezTo>
                  <a:pt x="203200" y="7073900"/>
                  <a:pt x="546100" y="6032500"/>
                  <a:pt x="546100" y="5956300"/>
                </a:cubicBezTo>
                <a:cubicBezTo>
                  <a:pt x="546100" y="5588000"/>
                  <a:pt x="685800" y="4876800"/>
                  <a:pt x="787400" y="4775200"/>
                </a:cubicBezTo>
                <a:cubicBezTo>
                  <a:pt x="876300" y="4686300"/>
                  <a:pt x="1257300" y="3479800"/>
                  <a:pt x="1257300" y="3263900"/>
                </a:cubicBezTo>
                <a:cubicBezTo>
                  <a:pt x="1257300" y="1435100"/>
                  <a:pt x="2578100" y="0"/>
                  <a:pt x="4267200" y="0"/>
                </a:cubicBezTo>
                <a:cubicBezTo>
                  <a:pt x="5232400" y="0"/>
                  <a:pt x="6096000" y="863600"/>
                  <a:pt x="6096000" y="1828800"/>
                </a:cubicBezTo>
                <a:cubicBezTo>
                  <a:pt x="6096000" y="1905000"/>
                  <a:pt x="5943600" y="2235200"/>
                  <a:pt x="5740400" y="2552700"/>
                </a:cubicBezTo>
                <a:cubicBezTo>
                  <a:pt x="5245100" y="3365500"/>
                  <a:pt x="5295900" y="3860800"/>
                  <a:pt x="5981700" y="4533900"/>
                </a:cubicBezTo>
                <a:cubicBezTo>
                  <a:pt x="6121400" y="4686300"/>
                  <a:pt x="6146800" y="5994400"/>
                  <a:pt x="6007100" y="6311900"/>
                </a:cubicBezTo>
                <a:cubicBezTo>
                  <a:pt x="5905500" y="6553200"/>
                  <a:pt x="5562600" y="7581900"/>
                  <a:pt x="5562600" y="7658100"/>
                </a:cubicBezTo>
                <a:cubicBezTo>
                  <a:pt x="5562600" y="9194800"/>
                  <a:pt x="4165600" y="10579100"/>
                  <a:pt x="2603500" y="10579100"/>
                </a:cubicBezTo>
                <a:close/>
                <a:moveTo>
                  <a:pt x="38100" y="10566400"/>
                </a:moveTo>
                <a:moveTo>
                  <a:pt x="2514600" y="2692400"/>
                </a:moveTo>
                <a:lnTo>
                  <a:pt x="2514600" y="3048000"/>
                </a:lnTo>
                <a:cubicBezTo>
                  <a:pt x="2514600" y="3238500"/>
                  <a:pt x="2654300" y="3403600"/>
                  <a:pt x="2832100" y="3403600"/>
                </a:cubicBezTo>
                <a:cubicBezTo>
                  <a:pt x="3606800" y="3403600"/>
                  <a:pt x="4229100" y="3073400"/>
                  <a:pt x="4737100" y="2362200"/>
                </a:cubicBezTo>
                <a:lnTo>
                  <a:pt x="4838700" y="2235200"/>
                </a:lnTo>
                <a:cubicBezTo>
                  <a:pt x="4940300" y="2082800"/>
                  <a:pt x="5029200" y="1854200"/>
                  <a:pt x="5029200" y="1701800"/>
                </a:cubicBezTo>
                <a:cubicBezTo>
                  <a:pt x="5029200" y="1549400"/>
                  <a:pt x="4940300" y="1435100"/>
                  <a:pt x="4851400" y="1435100"/>
                </a:cubicBezTo>
                <a:cubicBezTo>
                  <a:pt x="4749800" y="1435100"/>
                  <a:pt x="4673600" y="1346200"/>
                  <a:pt x="4673600" y="1257300"/>
                </a:cubicBezTo>
                <a:cubicBezTo>
                  <a:pt x="4673600" y="1155700"/>
                  <a:pt x="4508500" y="1066800"/>
                  <a:pt x="4305300" y="1066800"/>
                </a:cubicBezTo>
                <a:lnTo>
                  <a:pt x="4076700" y="1066800"/>
                </a:lnTo>
                <a:cubicBezTo>
                  <a:pt x="3873500" y="1066800"/>
                  <a:pt x="3543300" y="1143000"/>
                  <a:pt x="3327400" y="1231900"/>
                </a:cubicBezTo>
                <a:lnTo>
                  <a:pt x="3162300" y="1308100"/>
                </a:lnTo>
                <a:cubicBezTo>
                  <a:pt x="2959100" y="1397000"/>
                  <a:pt x="2768600" y="1562100"/>
                  <a:pt x="2743200" y="1676400"/>
                </a:cubicBezTo>
                <a:cubicBezTo>
                  <a:pt x="2730500" y="1790700"/>
                  <a:pt x="2667000" y="1981200"/>
                  <a:pt x="2616200" y="2108200"/>
                </a:cubicBezTo>
                <a:cubicBezTo>
                  <a:pt x="2565400" y="2222500"/>
                  <a:pt x="2514600" y="2489200"/>
                  <a:pt x="2514600" y="2692400"/>
                </a:cubicBezTo>
                <a:close/>
                <a:moveTo>
                  <a:pt x="7924800" y="10566400"/>
                </a:moveTo>
                <a:moveTo>
                  <a:pt x="1981200" y="9499600"/>
                </a:moveTo>
                <a:lnTo>
                  <a:pt x="3048000" y="9499600"/>
                </a:lnTo>
                <a:cubicBezTo>
                  <a:pt x="3251200" y="9499600"/>
                  <a:pt x="3530600" y="9385300"/>
                  <a:pt x="3670300" y="9245600"/>
                </a:cubicBezTo>
                <a:lnTo>
                  <a:pt x="4152900" y="8763000"/>
                </a:lnTo>
                <a:cubicBezTo>
                  <a:pt x="4292600" y="8623300"/>
                  <a:pt x="4419600" y="8369300"/>
                  <a:pt x="4445000" y="8191500"/>
                </a:cubicBezTo>
                <a:lnTo>
                  <a:pt x="4457700" y="8026400"/>
                </a:lnTo>
                <a:cubicBezTo>
                  <a:pt x="4470400" y="7848600"/>
                  <a:pt x="4483100" y="7683500"/>
                  <a:pt x="4483100" y="7658100"/>
                </a:cubicBezTo>
                <a:cubicBezTo>
                  <a:pt x="4483100" y="7632700"/>
                  <a:pt x="4533900" y="7454900"/>
                  <a:pt x="4597400" y="7251700"/>
                </a:cubicBezTo>
                <a:lnTo>
                  <a:pt x="4749800" y="6731000"/>
                </a:lnTo>
                <a:cubicBezTo>
                  <a:pt x="4813300" y="6527800"/>
                  <a:pt x="4876800" y="6210300"/>
                  <a:pt x="4902200" y="6032500"/>
                </a:cubicBezTo>
                <a:lnTo>
                  <a:pt x="4991100" y="5181600"/>
                </a:lnTo>
                <a:cubicBezTo>
                  <a:pt x="5003800" y="4991100"/>
                  <a:pt x="4914900" y="4724400"/>
                  <a:pt x="4775200" y="4584700"/>
                </a:cubicBezTo>
                <a:lnTo>
                  <a:pt x="4737100" y="4559300"/>
                </a:lnTo>
                <a:cubicBezTo>
                  <a:pt x="4597400" y="4419600"/>
                  <a:pt x="4330700" y="4305300"/>
                  <a:pt x="4127500" y="4305300"/>
                </a:cubicBezTo>
                <a:lnTo>
                  <a:pt x="3505200" y="4305300"/>
                </a:lnTo>
                <a:cubicBezTo>
                  <a:pt x="2971800" y="4305300"/>
                  <a:pt x="2552700" y="4445000"/>
                  <a:pt x="2260600" y="4737100"/>
                </a:cubicBezTo>
                <a:lnTo>
                  <a:pt x="1955800" y="5041900"/>
                </a:lnTo>
                <a:cubicBezTo>
                  <a:pt x="1816100" y="5181600"/>
                  <a:pt x="1689100" y="5435600"/>
                  <a:pt x="1663700" y="5613400"/>
                </a:cubicBezTo>
                <a:lnTo>
                  <a:pt x="1663700" y="5689600"/>
                </a:lnTo>
                <a:cubicBezTo>
                  <a:pt x="1638300" y="5867400"/>
                  <a:pt x="1574800" y="6121400"/>
                  <a:pt x="1524000" y="6273800"/>
                </a:cubicBezTo>
                <a:cubicBezTo>
                  <a:pt x="1460500" y="6413500"/>
                  <a:pt x="1371600" y="6680200"/>
                  <a:pt x="1320800" y="6858000"/>
                </a:cubicBezTo>
                <a:lnTo>
                  <a:pt x="1168400" y="7378700"/>
                </a:lnTo>
                <a:cubicBezTo>
                  <a:pt x="1117600" y="7556500"/>
                  <a:pt x="1079500" y="7874000"/>
                  <a:pt x="1079500" y="8064500"/>
                </a:cubicBezTo>
                <a:lnTo>
                  <a:pt x="1079500" y="8597900"/>
                </a:lnTo>
                <a:cubicBezTo>
                  <a:pt x="1079500" y="8801100"/>
                  <a:pt x="1193800" y="9080500"/>
                  <a:pt x="1333500" y="9220200"/>
                </a:cubicBezTo>
                <a:lnTo>
                  <a:pt x="1371600" y="9245600"/>
                </a:lnTo>
                <a:cubicBezTo>
                  <a:pt x="1511300" y="9385300"/>
                  <a:pt x="1778000" y="9499600"/>
                  <a:pt x="1981200" y="9499600"/>
                </a:cubicBezTo>
                <a:close/>
                <a:moveTo>
                  <a:pt x="1117600" y="10566400"/>
                </a:moveTo>
              </a:path>
            </a:pathLst>
          </a:custGeom>
          <a:solidFill>
            <a:srgbClr val="08080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/>
      </p:grpSpPr>
      <p:sp>
        <p:nvSpPr>
          <p:cNvPr id="3790" name="Freeform 3790"/>
          <p:cNvSpPr/>
          <p:nvPr/>
        </p:nvSpPr>
        <p:spPr>
          <a:xfrm rot="-5400000" flipH="0" flipV="0">
            <a:off x="1960624" y="2622576"/>
            <a:ext cx="4599419" cy="1769372"/>
          </a:xfrm>
          <a:custGeom>
            <a:pathLst>
              <a:path w="28302204" h="10887708">
                <a:moveTo>
                  <a:pt x="0" y="834392"/>
                </a:moveTo>
                <a:lnTo>
                  <a:pt x="13316452" y="834392"/>
                </a:lnTo>
                <a:moveTo>
                  <a:pt x="14976345" y="834392"/>
                </a:moveTo>
                <a:lnTo>
                  <a:pt x="28302204" y="834392"/>
                </a:lnTo>
                <a:moveTo>
                  <a:pt x="0" y="0"/>
                </a:moveTo>
                <a:lnTo>
                  <a:pt x="13316452" y="0"/>
                </a:lnTo>
                <a:moveTo>
                  <a:pt x="14976345" y="0"/>
                </a:moveTo>
                <a:lnTo>
                  <a:pt x="28302204" y="0"/>
                </a:lnTo>
                <a:moveTo>
                  <a:pt x="0" y="10053327"/>
                </a:moveTo>
                <a:lnTo>
                  <a:pt x="13316452" y="10053327"/>
                </a:lnTo>
                <a:moveTo>
                  <a:pt x="14976345" y="10053327"/>
                </a:moveTo>
                <a:lnTo>
                  <a:pt x="28302204" y="10053327"/>
                </a:lnTo>
                <a:moveTo>
                  <a:pt x="0" y="10887708"/>
                </a:moveTo>
                <a:lnTo>
                  <a:pt x="13316452" y="10887708"/>
                </a:lnTo>
                <a:moveTo>
                  <a:pt x="14976345" y="10887708"/>
                </a:moveTo>
                <a:lnTo>
                  <a:pt x="28302204" y="1088770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1" name="Freeform 3791"/>
          <p:cNvSpPr/>
          <p:nvPr/>
        </p:nvSpPr>
        <p:spPr>
          <a:xfrm rot="-5400000" flipH="0" flipV="0">
            <a:off x="3785577" y="5252239"/>
            <a:ext cx="950958" cy="0"/>
          </a:xfrm>
          <a:custGeom>
            <a:pathLst>
              <a:path w="5851655" h="0">
                <a:moveTo>
                  <a:pt x="0" y="0"/>
                </a:moveTo>
                <a:lnTo>
                  <a:pt x="5157725" y="0"/>
                </a:lnTo>
                <a:moveTo>
                  <a:pt x="5570345" y="0"/>
                </a:moveTo>
                <a:lnTo>
                  <a:pt x="585165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2" name="Freeform 3792"/>
          <p:cNvSpPr/>
          <p:nvPr/>
        </p:nvSpPr>
        <p:spPr>
          <a:xfrm rot="-5400000" flipH="0" flipV="0">
            <a:off x="3842727" y="4291354"/>
            <a:ext cx="836658" cy="0"/>
          </a:xfrm>
          <a:custGeom>
            <a:pathLst>
              <a:path w="5148318" h="0">
                <a:moveTo>
                  <a:pt x="0" y="0"/>
                </a:moveTo>
                <a:lnTo>
                  <a:pt x="5148318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3" name="Freeform 3793"/>
          <p:cNvSpPr/>
          <p:nvPr/>
        </p:nvSpPr>
        <p:spPr>
          <a:xfrm rot="-5400000" flipH="0" flipV="0">
            <a:off x="3437337" y="2473233"/>
            <a:ext cx="1647439" cy="0"/>
          </a:xfrm>
          <a:custGeom>
            <a:pathLst>
              <a:path w="10137402" h="0">
                <a:moveTo>
                  <a:pt x="0" y="0"/>
                </a:moveTo>
                <a:lnTo>
                  <a:pt x="2794644" y="0"/>
                </a:lnTo>
                <a:moveTo>
                  <a:pt x="3216659" y="0"/>
                </a:moveTo>
                <a:lnTo>
                  <a:pt x="3488568" y="0"/>
                </a:lnTo>
                <a:moveTo>
                  <a:pt x="3901194" y="0"/>
                </a:moveTo>
                <a:lnTo>
                  <a:pt x="9443467" y="0"/>
                </a:lnTo>
                <a:moveTo>
                  <a:pt x="9856093" y="0"/>
                </a:moveTo>
                <a:lnTo>
                  <a:pt x="1013740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4" name="Freeform 3794"/>
          <p:cNvSpPr/>
          <p:nvPr/>
        </p:nvSpPr>
        <p:spPr>
          <a:xfrm rot="-5400000" flipH="0" flipV="0">
            <a:off x="4033976" y="1355378"/>
            <a:ext cx="454160" cy="0"/>
          </a:xfrm>
          <a:custGeom>
            <a:pathLst>
              <a:path w="2794645" h="0">
                <a:moveTo>
                  <a:pt x="0" y="0"/>
                </a:moveTo>
                <a:lnTo>
                  <a:pt x="279464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5" name="Freeform 3795"/>
          <p:cNvSpPr/>
          <p:nvPr/>
        </p:nvSpPr>
        <p:spPr>
          <a:xfrm rot="-5400000" flipH="0" flipV="0">
            <a:off x="3137165" y="3820476"/>
            <a:ext cx="0" cy="41072"/>
          </a:xfrm>
          <a:custGeom>
            <a:pathLst>
              <a:path w="0" h="252735">
                <a:moveTo>
                  <a:pt x="0" y="0"/>
                </a:moveTo>
                <a:lnTo>
                  <a:pt x="0" y="25273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6" name="Freeform 3796"/>
          <p:cNvSpPr/>
          <p:nvPr/>
        </p:nvSpPr>
        <p:spPr>
          <a:xfrm rot="-5400000" flipH="0" flipV="0">
            <a:off x="3126495" y="3829559"/>
            <a:ext cx="21340" cy="22908"/>
          </a:xfrm>
          <a:custGeom>
            <a:pathLst>
              <a:path w="131316" h="140965">
                <a:moveTo>
                  <a:pt x="0" y="74923"/>
                </a:moveTo>
                <a:lnTo>
                  <a:pt x="18790" y="121915"/>
                </a:lnTo>
                <a:lnTo>
                  <a:pt x="65658" y="140965"/>
                </a:lnTo>
                <a:lnTo>
                  <a:pt x="112515" y="121915"/>
                </a:lnTo>
                <a:lnTo>
                  <a:pt x="131316" y="74923"/>
                </a:lnTo>
                <a:lnTo>
                  <a:pt x="112515" y="19050"/>
                </a:lnTo>
                <a:lnTo>
                  <a:pt x="65658" y="0"/>
                </a:lnTo>
                <a:lnTo>
                  <a:pt x="18790" y="19050"/>
                </a:lnTo>
                <a:lnTo>
                  <a:pt x="0" y="74923"/>
                </a:lnTo>
                <a:close/>
                <a:moveTo>
                  <a:pt x="59096275" y="167072307"/>
                </a:move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7" name="Freeform 3797"/>
          <p:cNvSpPr/>
          <p:nvPr/>
        </p:nvSpPr>
        <p:spPr>
          <a:xfrm rot="-5400000" flipH="0" flipV="0">
            <a:off x="3183715" y="3865399"/>
            <a:ext cx="7616" cy="7636"/>
          </a:xfrm>
          <a:custGeom>
            <a:pathLst>
              <a:path w="46869" h="46992">
                <a:moveTo>
                  <a:pt x="46869" y="46992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8" name="Freeform 3798"/>
          <p:cNvSpPr/>
          <p:nvPr/>
        </p:nvSpPr>
        <p:spPr>
          <a:xfrm rot="-5400000" flipH="0" flipV="0">
            <a:off x="3129640" y="3818961"/>
            <a:ext cx="7616" cy="100511"/>
          </a:xfrm>
          <a:custGeom>
            <a:pathLst>
              <a:path w="46869" h="618492">
                <a:moveTo>
                  <a:pt x="46869" y="0"/>
                </a:moveTo>
                <a:lnTo>
                  <a:pt x="0" y="45727"/>
                </a:lnTo>
                <a:lnTo>
                  <a:pt x="0" y="6184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799" name="Freeform 3799"/>
          <p:cNvSpPr/>
          <p:nvPr/>
        </p:nvSpPr>
        <p:spPr>
          <a:xfrm rot="-5400000" flipH="0" flipV="0">
            <a:off x="3019151" y="3693218"/>
            <a:ext cx="236232" cy="108148"/>
          </a:xfrm>
          <a:custGeom>
            <a:pathLst>
              <a:path w="1453641" h="665484">
                <a:moveTo>
                  <a:pt x="0" y="0"/>
                </a:moveTo>
                <a:lnTo>
                  <a:pt x="0" y="665484"/>
                </a:lnTo>
                <a:moveTo>
                  <a:pt x="1453641" y="0"/>
                </a:moveTo>
                <a:lnTo>
                  <a:pt x="1453641" y="665484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0" name="Freeform 3800"/>
          <p:cNvSpPr/>
          <p:nvPr/>
        </p:nvSpPr>
        <p:spPr>
          <a:xfrm rot="-5400000" flipH="0" flipV="0">
            <a:off x="3015241" y="3704560"/>
            <a:ext cx="243849" cy="93080"/>
          </a:xfrm>
          <a:custGeom>
            <a:pathLst>
              <a:path w="1500510" h="572765">
                <a:moveTo>
                  <a:pt x="1500510" y="572765"/>
                </a:moveTo>
                <a:lnTo>
                  <a:pt x="1416050" y="572765"/>
                </a:lnTo>
                <a:moveTo>
                  <a:pt x="778384" y="572765"/>
                </a:moveTo>
                <a:lnTo>
                  <a:pt x="0" y="572765"/>
                </a:lnTo>
                <a:moveTo>
                  <a:pt x="1500510" y="0"/>
                </a:moveTo>
                <a:lnTo>
                  <a:pt x="1416050" y="0"/>
                </a:lnTo>
                <a:moveTo>
                  <a:pt x="778384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1" name="Freeform 3801"/>
          <p:cNvSpPr/>
          <p:nvPr/>
        </p:nvSpPr>
        <p:spPr>
          <a:xfrm rot="-5400000" flipH="0" flipV="0">
            <a:off x="3194375" y="3283246"/>
            <a:ext cx="6109" cy="36531"/>
          </a:xfrm>
          <a:custGeom>
            <a:pathLst>
              <a:path w="37592" h="224792">
                <a:moveTo>
                  <a:pt x="18790" y="224792"/>
                </a:moveTo>
                <a:lnTo>
                  <a:pt x="37592" y="149869"/>
                </a:lnTo>
                <a:lnTo>
                  <a:pt x="28191" y="74934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2" name="Freeform 3802"/>
          <p:cNvSpPr/>
          <p:nvPr/>
        </p:nvSpPr>
        <p:spPr>
          <a:xfrm rot="-5400000" flipH="0" flipV="0">
            <a:off x="3153912" y="3288541"/>
            <a:ext cx="50297" cy="82349"/>
          </a:xfrm>
          <a:custGeom>
            <a:pathLst>
              <a:path w="309500" h="506734">
                <a:moveTo>
                  <a:pt x="0" y="506734"/>
                </a:moveTo>
                <a:lnTo>
                  <a:pt x="0" y="0"/>
                </a:lnTo>
                <a:moveTo>
                  <a:pt x="309500" y="254000"/>
                </a:moveTo>
                <a:lnTo>
                  <a:pt x="0" y="2540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3" name="Freeform 3803"/>
          <p:cNvSpPr/>
          <p:nvPr/>
        </p:nvSpPr>
        <p:spPr>
          <a:xfrm rot="-5400000" flipH="0" flipV="0">
            <a:off x="3150105" y="3284734"/>
            <a:ext cx="57911" cy="82349"/>
          </a:xfrm>
          <a:custGeom>
            <a:pathLst>
              <a:path w="356357" h="506734">
                <a:moveTo>
                  <a:pt x="0" y="506734"/>
                </a:moveTo>
                <a:lnTo>
                  <a:pt x="309500" y="506734"/>
                </a:lnTo>
                <a:lnTo>
                  <a:pt x="356357" y="422919"/>
                </a:lnTo>
                <a:lnTo>
                  <a:pt x="356357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4" name="Freeform 3804"/>
          <p:cNvSpPr/>
          <p:nvPr/>
        </p:nvSpPr>
        <p:spPr>
          <a:xfrm rot="-5400000" flipH="0" flipV="0">
            <a:off x="3196565" y="3354101"/>
            <a:ext cx="1527" cy="0"/>
          </a:xfrm>
          <a:custGeom>
            <a:pathLst>
              <a:path w="9401" h="0">
                <a:moveTo>
                  <a:pt x="0" y="0"/>
                </a:moveTo>
                <a:lnTo>
                  <a:pt x="9401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5" name="Freeform 3805"/>
          <p:cNvSpPr/>
          <p:nvPr/>
        </p:nvSpPr>
        <p:spPr>
          <a:xfrm rot="-5400000" flipH="0" flipV="0">
            <a:off x="3073947" y="3283144"/>
            <a:ext cx="6109" cy="36736"/>
          </a:xfrm>
          <a:custGeom>
            <a:pathLst>
              <a:path w="37592" h="226057">
                <a:moveTo>
                  <a:pt x="0" y="226057"/>
                </a:moveTo>
                <a:lnTo>
                  <a:pt x="28191" y="160015"/>
                </a:lnTo>
                <a:lnTo>
                  <a:pt x="37592" y="74923"/>
                </a:lnTo>
                <a:lnTo>
                  <a:pt x="1879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6" name="Freeform 3806"/>
          <p:cNvSpPr/>
          <p:nvPr/>
        </p:nvSpPr>
        <p:spPr>
          <a:xfrm rot="-5400000" flipH="0" flipV="0">
            <a:off x="3070223" y="3329716"/>
            <a:ext cx="50297" cy="0"/>
          </a:xfrm>
          <a:custGeom>
            <a:pathLst>
              <a:path w="309500" h="0">
                <a:moveTo>
                  <a:pt x="309500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7" name="Freeform 3807"/>
          <p:cNvSpPr/>
          <p:nvPr/>
        </p:nvSpPr>
        <p:spPr>
          <a:xfrm rot="-5400000" flipH="0" flipV="0">
            <a:off x="3032774" y="3318272"/>
            <a:ext cx="57911" cy="15273"/>
          </a:xfrm>
          <a:custGeom>
            <a:pathLst>
              <a:path w="356357" h="93985">
                <a:moveTo>
                  <a:pt x="356357" y="93985"/>
                </a:moveTo>
                <a:lnTo>
                  <a:pt x="309500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8" name="Freeform 3808"/>
          <p:cNvSpPr/>
          <p:nvPr/>
        </p:nvSpPr>
        <p:spPr>
          <a:xfrm rot="-5400000" flipH="0" flipV="0">
            <a:off x="3077684" y="3354101"/>
            <a:ext cx="1527" cy="0"/>
          </a:xfrm>
          <a:custGeom>
            <a:pathLst>
              <a:path w="9401" h="0">
                <a:moveTo>
                  <a:pt x="0" y="0"/>
                </a:moveTo>
                <a:lnTo>
                  <a:pt x="9401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09" name="Freeform 3809"/>
          <p:cNvSpPr/>
          <p:nvPr/>
        </p:nvSpPr>
        <p:spPr>
          <a:xfrm rot="-5400000" flipH="0" flipV="0">
            <a:off x="3134213" y="3259615"/>
            <a:ext cx="6109" cy="83793"/>
          </a:xfrm>
          <a:custGeom>
            <a:pathLst>
              <a:path w="37592" h="515616">
                <a:moveTo>
                  <a:pt x="0" y="515616"/>
                </a:moveTo>
                <a:lnTo>
                  <a:pt x="37592" y="346708"/>
                </a:lnTo>
                <a:lnTo>
                  <a:pt x="37592" y="168908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0" name="Freeform 3810"/>
          <p:cNvSpPr/>
          <p:nvPr/>
        </p:nvSpPr>
        <p:spPr>
          <a:xfrm rot="-5400000" flipH="0" flipV="0">
            <a:off x="2841483" y="3509563"/>
            <a:ext cx="568456" cy="143234"/>
          </a:xfrm>
          <a:custGeom>
            <a:pathLst>
              <a:path w="3497957" h="881385">
                <a:moveTo>
                  <a:pt x="3141600" y="515616"/>
                </a:moveTo>
                <a:lnTo>
                  <a:pt x="3141600" y="0"/>
                </a:lnTo>
                <a:moveTo>
                  <a:pt x="3497957" y="515616"/>
                </a:moveTo>
                <a:lnTo>
                  <a:pt x="3497957" y="93985"/>
                </a:lnTo>
                <a:moveTo>
                  <a:pt x="3141600" y="149858"/>
                </a:moveTo>
                <a:lnTo>
                  <a:pt x="3141600" y="881385"/>
                </a:lnTo>
                <a:moveTo>
                  <a:pt x="3029074" y="844550"/>
                </a:moveTo>
                <a:lnTo>
                  <a:pt x="1369181" y="844550"/>
                </a:lnTo>
                <a:moveTo>
                  <a:pt x="731515" y="844550"/>
                </a:moveTo>
                <a:lnTo>
                  <a:pt x="0" y="844550"/>
                </a:lnTo>
                <a:moveTo>
                  <a:pt x="3029074" y="179066"/>
                </a:moveTo>
                <a:lnTo>
                  <a:pt x="1369181" y="179066"/>
                </a:lnTo>
                <a:moveTo>
                  <a:pt x="731515" y="179066"/>
                </a:moveTo>
                <a:lnTo>
                  <a:pt x="0" y="179066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1" name="Freeform 3811"/>
          <p:cNvSpPr/>
          <p:nvPr/>
        </p:nvSpPr>
        <p:spPr>
          <a:xfrm rot="-5400000" flipH="0" flipV="0">
            <a:off x="2999967" y="3425728"/>
            <a:ext cx="275839" cy="0"/>
          </a:xfrm>
          <a:custGeom>
            <a:pathLst>
              <a:path w="1697360" h="0">
                <a:moveTo>
                  <a:pt x="1697360" y="0"/>
                </a:moveTo>
                <a:lnTo>
                  <a:pt x="1284734" y="0"/>
                </a:lnTo>
                <a:moveTo>
                  <a:pt x="1172208" y="0"/>
                </a:moveTo>
                <a:lnTo>
                  <a:pt x="731391" y="0"/>
                </a:lnTo>
                <a:moveTo>
                  <a:pt x="693924" y="0"/>
                </a:moveTo>
                <a:lnTo>
                  <a:pt x="665857" y="0"/>
                </a:lnTo>
                <a:moveTo>
                  <a:pt x="619001" y="0"/>
                </a:moveTo>
                <a:lnTo>
                  <a:pt x="65658" y="0"/>
                </a:lnTo>
                <a:moveTo>
                  <a:pt x="2819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2" name="Freeform 3812"/>
          <p:cNvSpPr/>
          <p:nvPr/>
        </p:nvSpPr>
        <p:spPr>
          <a:xfrm rot="-5400000" flipH="0" flipV="0">
            <a:off x="3102068" y="3607083"/>
            <a:ext cx="71637" cy="0"/>
          </a:xfrm>
          <a:custGeom>
            <a:pathLst>
              <a:path w="440817" h="0">
                <a:moveTo>
                  <a:pt x="44081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3" name="Freeform 3813"/>
          <p:cNvSpPr/>
          <p:nvPr/>
        </p:nvSpPr>
        <p:spPr>
          <a:xfrm rot="-5400000" flipH="0" flipV="0">
            <a:off x="3102832" y="3781585"/>
            <a:ext cx="70109" cy="0"/>
          </a:xfrm>
          <a:custGeom>
            <a:pathLst>
              <a:path w="431416" h="0">
                <a:moveTo>
                  <a:pt x="431416" y="0"/>
                </a:moveTo>
                <a:lnTo>
                  <a:pt x="75059" y="0"/>
                </a:lnTo>
                <a:moveTo>
                  <a:pt x="2819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4" name="Freeform 3814"/>
          <p:cNvSpPr/>
          <p:nvPr/>
        </p:nvSpPr>
        <p:spPr>
          <a:xfrm rot="-5400000" flipH="0" flipV="0">
            <a:off x="3108931" y="3851685"/>
            <a:ext cx="57911" cy="0"/>
          </a:xfrm>
          <a:custGeom>
            <a:pathLst>
              <a:path w="356357" h="0">
                <a:moveTo>
                  <a:pt x="3563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5" name="Freeform 3815"/>
          <p:cNvSpPr/>
          <p:nvPr/>
        </p:nvSpPr>
        <p:spPr>
          <a:xfrm rot="-5400000" flipH="0" flipV="0">
            <a:off x="3094452" y="3416585"/>
            <a:ext cx="86868" cy="0"/>
          </a:xfrm>
          <a:custGeom>
            <a:pathLst>
              <a:path w="534541" h="0">
                <a:moveTo>
                  <a:pt x="534541" y="0"/>
                </a:moveTo>
                <a:lnTo>
                  <a:pt x="65658" y="0"/>
                </a:lnTo>
                <a:moveTo>
                  <a:pt x="2819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6" name="Freeform 3816"/>
          <p:cNvSpPr/>
          <p:nvPr/>
        </p:nvSpPr>
        <p:spPr>
          <a:xfrm rot="-5400000" flipH="0" flipV="0">
            <a:off x="3100550" y="3504971"/>
            <a:ext cx="74672" cy="0"/>
          </a:xfrm>
          <a:custGeom>
            <a:pathLst>
              <a:path w="459494" h="0">
                <a:moveTo>
                  <a:pt x="459494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7" name="Freeform 3817"/>
          <p:cNvSpPr/>
          <p:nvPr/>
        </p:nvSpPr>
        <p:spPr>
          <a:xfrm rot="-5400000" flipH="0" flipV="0">
            <a:off x="3141745" y="3265766"/>
            <a:ext cx="18286" cy="196482"/>
          </a:xfrm>
          <a:custGeom>
            <a:pathLst>
              <a:path w="112526" h="1209042">
                <a:moveTo>
                  <a:pt x="112526" y="19050"/>
                </a:moveTo>
                <a:lnTo>
                  <a:pt x="112526" y="1191258"/>
                </a:lnTo>
                <a:moveTo>
                  <a:pt x="0" y="1209042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8" name="Freeform 3818"/>
          <p:cNvSpPr/>
          <p:nvPr/>
        </p:nvSpPr>
        <p:spPr>
          <a:xfrm rot="-5400000" flipH="0" flipV="0">
            <a:off x="3144026" y="3268046"/>
            <a:ext cx="13725" cy="196482"/>
          </a:xfrm>
          <a:custGeom>
            <a:pathLst>
              <a:path w="84459" h="1209042">
                <a:moveTo>
                  <a:pt x="84459" y="0"/>
                </a:moveTo>
                <a:lnTo>
                  <a:pt x="84459" y="1209042"/>
                </a:lnTo>
                <a:lnTo>
                  <a:pt x="0" y="120904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19" name="Freeform 3819"/>
          <p:cNvSpPr/>
          <p:nvPr/>
        </p:nvSpPr>
        <p:spPr>
          <a:xfrm rot="-5400000" flipH="0" flipV="0">
            <a:off x="3245406" y="3355700"/>
            <a:ext cx="4561" cy="2890"/>
          </a:xfrm>
          <a:custGeom>
            <a:pathLst>
              <a:path w="28067" h="17784">
                <a:moveTo>
                  <a:pt x="28067" y="0"/>
                </a:moveTo>
                <a:lnTo>
                  <a:pt x="0" y="17784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0" name="Freeform 3820"/>
          <p:cNvSpPr/>
          <p:nvPr/>
        </p:nvSpPr>
        <p:spPr>
          <a:xfrm rot="-5400000" flipH="0" flipV="0">
            <a:off x="3133430" y="3364008"/>
            <a:ext cx="36571" cy="0"/>
          </a:xfrm>
          <a:custGeom>
            <a:pathLst>
              <a:path w="225041" h="0">
                <a:moveTo>
                  <a:pt x="22504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1" name="Freeform 3821"/>
          <p:cNvSpPr/>
          <p:nvPr/>
        </p:nvSpPr>
        <p:spPr>
          <a:xfrm rot="-5400000" flipH="0" flipV="0">
            <a:off x="3045053" y="3362459"/>
            <a:ext cx="18286" cy="3095"/>
          </a:xfrm>
          <a:custGeom>
            <a:pathLst>
              <a:path w="112526" h="19050">
                <a:moveTo>
                  <a:pt x="0" y="0"/>
                </a:moveTo>
                <a:lnTo>
                  <a:pt x="84459" y="0"/>
                </a:lnTo>
                <a:lnTo>
                  <a:pt x="112526" y="1905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2" name="Freeform 3822"/>
          <p:cNvSpPr/>
          <p:nvPr/>
        </p:nvSpPr>
        <p:spPr>
          <a:xfrm rot="-5400000" flipH="0" flipV="0">
            <a:off x="3134223" y="3698533"/>
            <a:ext cx="6088" cy="83793"/>
          </a:xfrm>
          <a:custGeom>
            <a:pathLst>
              <a:path w="37468" h="515616">
                <a:moveTo>
                  <a:pt x="37468" y="0"/>
                </a:moveTo>
                <a:lnTo>
                  <a:pt x="0" y="168908"/>
                </a:lnTo>
                <a:lnTo>
                  <a:pt x="0" y="346708"/>
                </a:lnTo>
                <a:lnTo>
                  <a:pt x="37468" y="515616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3" name="Freeform 3823"/>
          <p:cNvSpPr/>
          <p:nvPr/>
        </p:nvSpPr>
        <p:spPr>
          <a:xfrm rot="-5400000" flipH="0" flipV="0">
            <a:off x="3095319" y="3635234"/>
            <a:ext cx="85342" cy="137248"/>
          </a:xfrm>
          <a:custGeom>
            <a:pathLst>
              <a:path w="525152" h="844550">
                <a:moveTo>
                  <a:pt x="0" y="844550"/>
                </a:moveTo>
                <a:lnTo>
                  <a:pt x="0" y="0"/>
                </a:lnTo>
                <a:moveTo>
                  <a:pt x="525152" y="844550"/>
                </a:moveTo>
                <a:lnTo>
                  <a:pt x="525152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4" name="Freeform 3824"/>
          <p:cNvSpPr/>
          <p:nvPr/>
        </p:nvSpPr>
        <p:spPr>
          <a:xfrm rot="-5400000" flipH="0" flipV="0">
            <a:off x="3100684" y="3658906"/>
            <a:ext cx="73165" cy="83793"/>
          </a:xfrm>
          <a:custGeom>
            <a:pathLst>
              <a:path w="450217" h="515616">
                <a:moveTo>
                  <a:pt x="422015" y="515616"/>
                </a:moveTo>
                <a:lnTo>
                  <a:pt x="450217" y="346708"/>
                </a:lnTo>
                <a:lnTo>
                  <a:pt x="450217" y="168908"/>
                </a:lnTo>
                <a:lnTo>
                  <a:pt x="422015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5" name="Freeform 3825"/>
          <p:cNvSpPr/>
          <p:nvPr/>
        </p:nvSpPr>
        <p:spPr>
          <a:xfrm rot="-5400000" flipH="0" flipV="0">
            <a:off x="3023631" y="3691649"/>
            <a:ext cx="76198" cy="15273"/>
          </a:xfrm>
          <a:custGeom>
            <a:pathLst>
              <a:path w="468883" h="93985">
                <a:moveTo>
                  <a:pt x="0" y="0"/>
                </a:moveTo>
                <a:lnTo>
                  <a:pt x="422015" y="0"/>
                </a:lnTo>
                <a:lnTo>
                  <a:pt x="468883" y="939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6" name="Freeform 3826"/>
          <p:cNvSpPr/>
          <p:nvPr/>
        </p:nvSpPr>
        <p:spPr>
          <a:xfrm rot="-5400000" flipH="0" flipV="0">
            <a:off x="3072440" y="3645873"/>
            <a:ext cx="4583" cy="41277"/>
          </a:xfrm>
          <a:custGeom>
            <a:pathLst>
              <a:path w="28202" h="254000">
                <a:moveTo>
                  <a:pt x="0" y="254000"/>
                </a:moveTo>
                <a:lnTo>
                  <a:pt x="28202" y="179066"/>
                </a:lnTo>
                <a:lnTo>
                  <a:pt x="28202" y="85093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7" name="Freeform 3827"/>
          <p:cNvSpPr/>
          <p:nvPr/>
        </p:nvSpPr>
        <p:spPr>
          <a:xfrm rot="-5400000" flipH="0" flipV="0">
            <a:off x="3071687" y="3719790"/>
            <a:ext cx="6088" cy="41277"/>
          </a:xfrm>
          <a:custGeom>
            <a:pathLst>
              <a:path w="37468" h="254000">
                <a:moveTo>
                  <a:pt x="37468" y="0"/>
                </a:moveTo>
                <a:lnTo>
                  <a:pt x="0" y="85093"/>
                </a:lnTo>
                <a:lnTo>
                  <a:pt x="0" y="179066"/>
                </a:lnTo>
                <a:lnTo>
                  <a:pt x="37468" y="2540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8" name="Freeform 3828"/>
          <p:cNvSpPr/>
          <p:nvPr/>
        </p:nvSpPr>
        <p:spPr>
          <a:xfrm rot="-5400000" flipH="0" flipV="0">
            <a:off x="3098301" y="3624595"/>
            <a:ext cx="77726" cy="166143"/>
          </a:xfrm>
          <a:custGeom>
            <a:pathLst>
              <a:path w="478284" h="1022350">
                <a:moveTo>
                  <a:pt x="0" y="93985"/>
                </a:moveTo>
                <a:lnTo>
                  <a:pt x="56269" y="0"/>
                </a:lnTo>
                <a:moveTo>
                  <a:pt x="478284" y="1022350"/>
                </a:moveTo>
                <a:lnTo>
                  <a:pt x="56269" y="1022350"/>
                </a:lnTo>
                <a:moveTo>
                  <a:pt x="478284" y="769616"/>
                </a:moveTo>
                <a:lnTo>
                  <a:pt x="56269" y="769616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29" name="Freeform 3829"/>
          <p:cNvSpPr/>
          <p:nvPr/>
        </p:nvSpPr>
        <p:spPr>
          <a:xfrm rot="-5400000" flipH="0" flipV="0">
            <a:off x="3086073" y="3703858"/>
            <a:ext cx="103627" cy="0"/>
          </a:xfrm>
          <a:custGeom>
            <a:pathLst>
              <a:path w="637666" h="0">
                <a:moveTo>
                  <a:pt x="6376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0" name="Freeform 3830"/>
          <p:cNvSpPr/>
          <p:nvPr/>
        </p:nvSpPr>
        <p:spPr>
          <a:xfrm rot="-5400000" flipH="0" flipV="0">
            <a:off x="3197408" y="3645976"/>
            <a:ext cx="4583" cy="41072"/>
          </a:xfrm>
          <a:custGeom>
            <a:pathLst>
              <a:path w="28202" h="252734">
                <a:moveTo>
                  <a:pt x="0" y="252734"/>
                </a:moveTo>
                <a:lnTo>
                  <a:pt x="28202" y="168919"/>
                </a:lnTo>
                <a:lnTo>
                  <a:pt x="28202" y="83827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1" name="Freeform 3831"/>
          <p:cNvSpPr/>
          <p:nvPr/>
        </p:nvSpPr>
        <p:spPr>
          <a:xfrm rot="-5400000" flipH="0" flipV="0">
            <a:off x="3209618" y="3658185"/>
            <a:ext cx="7616" cy="13620"/>
          </a:xfrm>
          <a:custGeom>
            <a:pathLst>
              <a:path w="46868" h="83815">
                <a:moveTo>
                  <a:pt x="46868" y="0"/>
                </a:moveTo>
                <a:lnTo>
                  <a:pt x="0" y="838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2" name="Freeform 3832"/>
          <p:cNvSpPr/>
          <p:nvPr/>
        </p:nvSpPr>
        <p:spPr>
          <a:xfrm rot="-5400000" flipH="0" flipV="0">
            <a:off x="3195127" y="3721421"/>
            <a:ext cx="9144" cy="41072"/>
          </a:xfrm>
          <a:custGeom>
            <a:pathLst>
              <a:path w="56269" h="252734">
                <a:moveTo>
                  <a:pt x="56269" y="0"/>
                </a:moveTo>
                <a:lnTo>
                  <a:pt x="18801" y="83827"/>
                </a:lnTo>
                <a:lnTo>
                  <a:pt x="18801" y="168919"/>
                </a:lnTo>
                <a:lnTo>
                  <a:pt x="56269" y="252734"/>
                </a:lnTo>
                <a:lnTo>
                  <a:pt x="0" y="168919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3" name="Freeform 3833"/>
          <p:cNvSpPr/>
          <p:nvPr/>
        </p:nvSpPr>
        <p:spPr>
          <a:xfrm rot="-5400000" flipH="0" flipV="0">
            <a:off x="3128744" y="3552977"/>
            <a:ext cx="18284" cy="198133"/>
          </a:xfrm>
          <a:custGeom>
            <a:pathLst>
              <a:path w="112514" h="1219200">
                <a:moveTo>
                  <a:pt x="0" y="29219"/>
                </a:moveTo>
                <a:lnTo>
                  <a:pt x="0" y="1191269"/>
                </a:lnTo>
                <a:moveTo>
                  <a:pt x="112514" y="1219200"/>
                </a:moveTo>
                <a:lnTo>
                  <a:pt x="112514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4" name="Freeform 3834"/>
          <p:cNvSpPr/>
          <p:nvPr/>
        </p:nvSpPr>
        <p:spPr>
          <a:xfrm rot="-5400000" flipH="0" flipV="0">
            <a:off x="3131034" y="3550687"/>
            <a:ext cx="13703" cy="198133"/>
          </a:xfrm>
          <a:custGeom>
            <a:pathLst>
              <a:path w="84323" h="1219200">
                <a:moveTo>
                  <a:pt x="0" y="0"/>
                </a:moveTo>
                <a:lnTo>
                  <a:pt x="0" y="1219200"/>
                </a:lnTo>
                <a:lnTo>
                  <a:pt x="84323" y="12192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5" name="Freeform 3835"/>
          <p:cNvSpPr/>
          <p:nvPr/>
        </p:nvSpPr>
        <p:spPr>
          <a:xfrm rot="-5400000" flipH="0" flipV="0">
            <a:off x="3232393" y="3656626"/>
            <a:ext cx="4581" cy="4539"/>
          </a:xfrm>
          <a:custGeom>
            <a:pathLst>
              <a:path w="28191" h="27931">
                <a:moveTo>
                  <a:pt x="0" y="0"/>
                </a:moveTo>
                <a:lnTo>
                  <a:pt x="28191" y="27931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6" name="Freeform 3836"/>
          <p:cNvSpPr/>
          <p:nvPr/>
        </p:nvSpPr>
        <p:spPr>
          <a:xfrm rot="-5400000" flipH="0" flipV="0">
            <a:off x="3119600" y="3652044"/>
            <a:ext cx="36573" cy="0"/>
          </a:xfrm>
          <a:custGeom>
            <a:pathLst>
              <a:path w="225052" h="0">
                <a:moveTo>
                  <a:pt x="0" y="0"/>
                </a:moveTo>
                <a:lnTo>
                  <a:pt x="22505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7" name="Freeform 3837"/>
          <p:cNvSpPr/>
          <p:nvPr/>
        </p:nvSpPr>
        <p:spPr>
          <a:xfrm rot="-5400000" flipH="0" flipV="0">
            <a:off x="3032052" y="3649670"/>
            <a:ext cx="18284" cy="4748"/>
          </a:xfrm>
          <a:custGeom>
            <a:pathLst>
              <a:path w="112514" h="29219">
                <a:moveTo>
                  <a:pt x="112514" y="0"/>
                </a:moveTo>
                <a:lnTo>
                  <a:pt x="28191" y="0"/>
                </a:lnTo>
                <a:lnTo>
                  <a:pt x="0" y="29219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8" name="Freeform 3838"/>
          <p:cNvSpPr/>
          <p:nvPr/>
        </p:nvSpPr>
        <p:spPr>
          <a:xfrm rot="-5400000" flipH="0" flipV="0">
            <a:off x="4192616" y="2227156"/>
            <a:ext cx="135640" cy="2695851"/>
          </a:xfrm>
          <a:custGeom>
            <a:pathLst>
              <a:path w="834653" h="16588731">
                <a:moveTo>
                  <a:pt x="0" y="16588731"/>
                </a:moveTo>
                <a:lnTo>
                  <a:pt x="0" y="15538450"/>
                </a:lnTo>
                <a:moveTo>
                  <a:pt x="0" y="14872965"/>
                </a:moveTo>
                <a:lnTo>
                  <a:pt x="0" y="11936723"/>
                </a:lnTo>
                <a:moveTo>
                  <a:pt x="0" y="11271250"/>
                </a:moveTo>
                <a:lnTo>
                  <a:pt x="0" y="8627108"/>
                </a:lnTo>
                <a:moveTo>
                  <a:pt x="0" y="7961623"/>
                </a:moveTo>
                <a:lnTo>
                  <a:pt x="0" y="5316215"/>
                </a:lnTo>
                <a:moveTo>
                  <a:pt x="0" y="4650731"/>
                </a:moveTo>
                <a:lnTo>
                  <a:pt x="0" y="1715765"/>
                </a:lnTo>
                <a:moveTo>
                  <a:pt x="0" y="1050281"/>
                </a:moveTo>
                <a:lnTo>
                  <a:pt x="0" y="0"/>
                </a:lnTo>
                <a:moveTo>
                  <a:pt x="0" y="16588731"/>
                </a:moveTo>
                <a:lnTo>
                  <a:pt x="834653" y="1658873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39" name="Freeform 3839"/>
          <p:cNvSpPr/>
          <p:nvPr/>
        </p:nvSpPr>
        <p:spPr>
          <a:xfrm rot="-5400000" flipH="0" flipV="0">
            <a:off x="2799740" y="3620032"/>
            <a:ext cx="225542" cy="0"/>
          </a:xfrm>
          <a:custGeom>
            <a:pathLst>
              <a:path w="1387859" h="0">
                <a:moveTo>
                  <a:pt x="1387859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0" name="Freeform 3840"/>
          <p:cNvSpPr/>
          <p:nvPr/>
        </p:nvSpPr>
        <p:spPr>
          <a:xfrm rot="-5400000" flipH="0" flipV="0">
            <a:off x="2806509" y="3838806"/>
            <a:ext cx="675139" cy="463135"/>
          </a:xfrm>
          <a:custGeom>
            <a:pathLst>
              <a:path w="4154426" h="2849873">
                <a:moveTo>
                  <a:pt x="0" y="2849873"/>
                </a:moveTo>
                <a:lnTo>
                  <a:pt x="0" y="2297423"/>
                </a:lnTo>
                <a:lnTo>
                  <a:pt x="4154426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1" name="Freeform 3841"/>
          <p:cNvSpPr/>
          <p:nvPr/>
        </p:nvSpPr>
        <p:spPr>
          <a:xfrm rot="-5400000" flipH="0" flipV="0">
            <a:off x="4994170" y="3793751"/>
            <a:ext cx="765042" cy="463343"/>
          </a:xfrm>
          <a:custGeom>
            <a:pathLst>
              <a:path w="4707632" h="2851150">
                <a:moveTo>
                  <a:pt x="4707632" y="2851150"/>
                </a:moveTo>
                <a:lnTo>
                  <a:pt x="4154426" y="2851150"/>
                </a:lnTo>
                <a:lnTo>
                  <a:pt x="0" y="553727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2" name="Freeform 3842"/>
          <p:cNvSpPr/>
          <p:nvPr/>
        </p:nvSpPr>
        <p:spPr>
          <a:xfrm rot="-5400000" flipH="0" flipV="0">
            <a:off x="5383605" y="3797529"/>
            <a:ext cx="0" cy="41277"/>
          </a:xfrm>
          <a:custGeom>
            <a:pathLst>
              <a:path w="0" h="254000">
                <a:moveTo>
                  <a:pt x="0" y="254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3" name="Freeform 3843"/>
          <p:cNvSpPr/>
          <p:nvPr/>
        </p:nvSpPr>
        <p:spPr>
          <a:xfrm rot="-5400000" flipH="0" flipV="0">
            <a:off x="5372068" y="3807453"/>
            <a:ext cx="22868" cy="22910"/>
          </a:xfrm>
          <a:custGeom>
            <a:pathLst>
              <a:path w="140717" h="140977">
                <a:moveTo>
                  <a:pt x="0" y="66042"/>
                </a:moveTo>
                <a:lnTo>
                  <a:pt x="28067" y="19050"/>
                </a:lnTo>
                <a:lnTo>
                  <a:pt x="74923" y="0"/>
                </a:lnTo>
                <a:lnTo>
                  <a:pt x="121916" y="19050"/>
                </a:lnTo>
                <a:lnTo>
                  <a:pt x="140717" y="66042"/>
                </a:lnTo>
                <a:lnTo>
                  <a:pt x="121916" y="121927"/>
                </a:lnTo>
                <a:lnTo>
                  <a:pt x="74923" y="140977"/>
                </a:lnTo>
                <a:lnTo>
                  <a:pt x="28067" y="121927"/>
                </a:lnTo>
                <a:lnTo>
                  <a:pt x="0" y="66042"/>
                </a:lnTo>
                <a:close/>
                <a:moveTo>
                  <a:pt x="45151167" y="153249634"/>
                </a:move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4" name="Freeform 3844"/>
          <p:cNvSpPr/>
          <p:nvPr/>
        </p:nvSpPr>
        <p:spPr>
          <a:xfrm rot="-5400000" flipH="0" flipV="0">
            <a:off x="5329542" y="3842531"/>
            <a:ext cx="7616" cy="7636"/>
          </a:xfrm>
          <a:custGeom>
            <a:pathLst>
              <a:path w="46868" h="46993">
                <a:moveTo>
                  <a:pt x="46868" y="0"/>
                </a:moveTo>
                <a:lnTo>
                  <a:pt x="0" y="4699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5" name="Freeform 3845"/>
          <p:cNvSpPr/>
          <p:nvPr/>
        </p:nvSpPr>
        <p:spPr>
          <a:xfrm rot="-5400000" flipH="0" flipV="0">
            <a:off x="5383616" y="3796093"/>
            <a:ext cx="7616" cy="100511"/>
          </a:xfrm>
          <a:custGeom>
            <a:pathLst>
              <a:path w="46868" h="618492">
                <a:moveTo>
                  <a:pt x="46868" y="618492"/>
                </a:moveTo>
                <a:lnTo>
                  <a:pt x="0" y="5715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6" name="Freeform 3846"/>
          <p:cNvSpPr/>
          <p:nvPr/>
        </p:nvSpPr>
        <p:spPr>
          <a:xfrm rot="-5400000" flipH="0" flipV="0">
            <a:off x="5265490" y="3670350"/>
            <a:ext cx="236232" cy="108148"/>
          </a:xfrm>
          <a:custGeom>
            <a:pathLst>
              <a:path w="1453642" h="665485">
                <a:moveTo>
                  <a:pt x="0" y="665485"/>
                </a:moveTo>
                <a:lnTo>
                  <a:pt x="0" y="0"/>
                </a:lnTo>
                <a:moveTo>
                  <a:pt x="1453642" y="665485"/>
                </a:moveTo>
                <a:lnTo>
                  <a:pt x="1453642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7" name="Freeform 3847"/>
          <p:cNvSpPr/>
          <p:nvPr/>
        </p:nvSpPr>
        <p:spPr>
          <a:xfrm rot="-5400000" flipH="0" flipV="0">
            <a:off x="5261682" y="3681795"/>
            <a:ext cx="243849" cy="92875"/>
          </a:xfrm>
          <a:custGeom>
            <a:pathLst>
              <a:path w="1500510" h="571500">
                <a:moveTo>
                  <a:pt x="1500510" y="0"/>
                </a:moveTo>
                <a:lnTo>
                  <a:pt x="1275333" y="0"/>
                </a:lnTo>
                <a:moveTo>
                  <a:pt x="637667" y="0"/>
                </a:moveTo>
                <a:lnTo>
                  <a:pt x="0" y="0"/>
                </a:lnTo>
                <a:moveTo>
                  <a:pt x="1500510" y="571500"/>
                </a:moveTo>
                <a:lnTo>
                  <a:pt x="1275333" y="571500"/>
                </a:lnTo>
                <a:moveTo>
                  <a:pt x="637667" y="571500"/>
                </a:moveTo>
                <a:lnTo>
                  <a:pt x="0" y="571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8" name="Freeform 3848"/>
          <p:cNvSpPr/>
          <p:nvPr/>
        </p:nvSpPr>
        <p:spPr>
          <a:xfrm rot="-5400000" flipH="0" flipV="0">
            <a:off x="5320389" y="3283246"/>
            <a:ext cx="6109" cy="36531"/>
          </a:xfrm>
          <a:custGeom>
            <a:pathLst>
              <a:path w="37592" h="224792">
                <a:moveTo>
                  <a:pt x="18790" y="0"/>
                </a:moveTo>
                <a:lnTo>
                  <a:pt x="37592" y="74923"/>
                </a:lnTo>
                <a:lnTo>
                  <a:pt x="28191" y="158750"/>
                </a:lnTo>
                <a:lnTo>
                  <a:pt x="0" y="2247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49" name="Freeform 3849"/>
          <p:cNvSpPr/>
          <p:nvPr/>
        </p:nvSpPr>
        <p:spPr>
          <a:xfrm rot="-5400000" flipH="0" flipV="0">
            <a:off x="5316457" y="3288542"/>
            <a:ext cx="50297" cy="82348"/>
          </a:xfrm>
          <a:custGeom>
            <a:pathLst>
              <a:path w="309500" h="506723">
                <a:moveTo>
                  <a:pt x="0" y="0"/>
                </a:moveTo>
                <a:lnTo>
                  <a:pt x="0" y="506723"/>
                </a:lnTo>
                <a:moveTo>
                  <a:pt x="309500" y="254000"/>
                </a:moveTo>
                <a:lnTo>
                  <a:pt x="0" y="2540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0" name="Freeform 3850"/>
          <p:cNvSpPr/>
          <p:nvPr/>
        </p:nvSpPr>
        <p:spPr>
          <a:xfrm rot="-5400000" flipH="0" flipV="0">
            <a:off x="5312650" y="3284735"/>
            <a:ext cx="57911" cy="82348"/>
          </a:xfrm>
          <a:custGeom>
            <a:pathLst>
              <a:path w="356357" h="506723">
                <a:moveTo>
                  <a:pt x="0" y="0"/>
                </a:moveTo>
                <a:lnTo>
                  <a:pt x="309500" y="0"/>
                </a:lnTo>
                <a:lnTo>
                  <a:pt x="356357" y="93973"/>
                </a:lnTo>
                <a:lnTo>
                  <a:pt x="356357" y="50672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1" name="Freeform 3851"/>
          <p:cNvSpPr/>
          <p:nvPr/>
        </p:nvSpPr>
        <p:spPr>
          <a:xfrm rot="-5400000" flipH="0" flipV="0">
            <a:off x="5322577" y="3354101"/>
            <a:ext cx="1527" cy="0"/>
          </a:xfrm>
          <a:custGeom>
            <a:pathLst>
              <a:path w="9401" h="0">
                <a:moveTo>
                  <a:pt x="0" y="0"/>
                </a:moveTo>
                <a:lnTo>
                  <a:pt x="9401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2" name="Freeform 3852"/>
          <p:cNvSpPr/>
          <p:nvPr/>
        </p:nvSpPr>
        <p:spPr>
          <a:xfrm rot="-5400000" flipH="0" flipV="0">
            <a:off x="5440714" y="3283246"/>
            <a:ext cx="6109" cy="36531"/>
          </a:xfrm>
          <a:custGeom>
            <a:pathLst>
              <a:path w="37592" h="224793">
                <a:moveTo>
                  <a:pt x="0" y="0"/>
                </a:moveTo>
                <a:lnTo>
                  <a:pt x="28191" y="66043"/>
                </a:lnTo>
                <a:lnTo>
                  <a:pt x="37592" y="149858"/>
                </a:lnTo>
                <a:lnTo>
                  <a:pt x="18790" y="22479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3" name="Freeform 3853"/>
          <p:cNvSpPr/>
          <p:nvPr/>
        </p:nvSpPr>
        <p:spPr>
          <a:xfrm rot="-5400000" flipH="0" flipV="0">
            <a:off x="5400355" y="3329716"/>
            <a:ext cx="50297" cy="0"/>
          </a:xfrm>
          <a:custGeom>
            <a:pathLst>
              <a:path w="309500" h="0">
                <a:moveTo>
                  <a:pt x="309500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4" name="Freeform 3854"/>
          <p:cNvSpPr/>
          <p:nvPr/>
        </p:nvSpPr>
        <p:spPr>
          <a:xfrm rot="-5400000" flipH="0" flipV="0">
            <a:off x="5429982" y="3318272"/>
            <a:ext cx="57911" cy="15273"/>
          </a:xfrm>
          <a:custGeom>
            <a:pathLst>
              <a:path w="356357" h="93985">
                <a:moveTo>
                  <a:pt x="356357" y="0"/>
                </a:moveTo>
                <a:lnTo>
                  <a:pt x="309500" y="93985"/>
                </a:lnTo>
                <a:lnTo>
                  <a:pt x="0" y="939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5" name="Freeform 3855"/>
          <p:cNvSpPr/>
          <p:nvPr/>
        </p:nvSpPr>
        <p:spPr>
          <a:xfrm rot="-5400000" flipH="0" flipV="0">
            <a:off x="5380552" y="3259615"/>
            <a:ext cx="6109" cy="83793"/>
          </a:xfrm>
          <a:custGeom>
            <a:pathLst>
              <a:path w="37592" h="515615">
                <a:moveTo>
                  <a:pt x="0" y="0"/>
                </a:moveTo>
                <a:lnTo>
                  <a:pt x="37592" y="168908"/>
                </a:lnTo>
                <a:lnTo>
                  <a:pt x="37592" y="346708"/>
                </a:lnTo>
                <a:lnTo>
                  <a:pt x="0" y="5156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6" name="Freeform 3856"/>
          <p:cNvSpPr/>
          <p:nvPr/>
        </p:nvSpPr>
        <p:spPr>
          <a:xfrm rot="-5400000" flipH="0" flipV="0">
            <a:off x="5122164" y="3498129"/>
            <a:ext cx="545588" cy="143234"/>
          </a:xfrm>
          <a:custGeom>
            <a:pathLst>
              <a:path w="3357241" h="881385">
                <a:moveTo>
                  <a:pt x="3000884" y="365758"/>
                </a:moveTo>
                <a:lnTo>
                  <a:pt x="3000884" y="881385"/>
                </a:lnTo>
                <a:moveTo>
                  <a:pt x="3357241" y="365758"/>
                </a:moveTo>
                <a:lnTo>
                  <a:pt x="3357241" y="787400"/>
                </a:lnTo>
                <a:moveTo>
                  <a:pt x="3000884" y="731516"/>
                </a:moveTo>
                <a:lnTo>
                  <a:pt x="3000884" y="0"/>
                </a:lnTo>
                <a:moveTo>
                  <a:pt x="2888358" y="38100"/>
                </a:moveTo>
                <a:lnTo>
                  <a:pt x="1228465" y="38100"/>
                </a:lnTo>
                <a:moveTo>
                  <a:pt x="590799" y="38100"/>
                </a:moveTo>
                <a:lnTo>
                  <a:pt x="0" y="38100"/>
                </a:lnTo>
                <a:moveTo>
                  <a:pt x="2888358" y="703585"/>
                </a:moveTo>
                <a:lnTo>
                  <a:pt x="1228465" y="703585"/>
                </a:lnTo>
                <a:moveTo>
                  <a:pt x="590799" y="703585"/>
                </a:moveTo>
                <a:lnTo>
                  <a:pt x="0" y="7035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7" name="Freeform 3857"/>
          <p:cNvSpPr/>
          <p:nvPr/>
        </p:nvSpPr>
        <p:spPr>
          <a:xfrm rot="-5400000" flipH="0" flipV="0">
            <a:off x="5244861" y="3425728"/>
            <a:ext cx="275839" cy="0"/>
          </a:xfrm>
          <a:custGeom>
            <a:pathLst>
              <a:path w="1697360" h="0">
                <a:moveTo>
                  <a:pt x="1697360" y="0"/>
                </a:moveTo>
                <a:lnTo>
                  <a:pt x="1284734" y="0"/>
                </a:lnTo>
                <a:moveTo>
                  <a:pt x="1172208" y="0"/>
                </a:moveTo>
                <a:lnTo>
                  <a:pt x="731391" y="0"/>
                </a:lnTo>
                <a:moveTo>
                  <a:pt x="693924" y="0"/>
                </a:moveTo>
                <a:lnTo>
                  <a:pt x="665857" y="0"/>
                </a:lnTo>
                <a:moveTo>
                  <a:pt x="619001" y="0"/>
                </a:moveTo>
                <a:lnTo>
                  <a:pt x="65658" y="0"/>
                </a:lnTo>
                <a:moveTo>
                  <a:pt x="2819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8" name="Freeform 3858"/>
          <p:cNvSpPr/>
          <p:nvPr/>
        </p:nvSpPr>
        <p:spPr>
          <a:xfrm rot="-5400000" flipH="0" flipV="0">
            <a:off x="5346962" y="3607083"/>
            <a:ext cx="71637" cy="0"/>
          </a:xfrm>
          <a:custGeom>
            <a:pathLst>
              <a:path w="440817" h="0">
                <a:moveTo>
                  <a:pt x="44081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59" name="Freeform 3859"/>
          <p:cNvSpPr/>
          <p:nvPr/>
        </p:nvSpPr>
        <p:spPr>
          <a:xfrm rot="-5400000" flipH="0" flipV="0">
            <a:off x="5353825" y="3775486"/>
            <a:ext cx="57911" cy="0"/>
          </a:xfrm>
          <a:custGeom>
            <a:pathLst>
              <a:path w="356357" h="0">
                <a:moveTo>
                  <a:pt x="356357" y="0"/>
                </a:moveTo>
                <a:lnTo>
                  <a:pt x="65658" y="0"/>
                </a:lnTo>
                <a:moveTo>
                  <a:pt x="2819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0" name="Freeform 3860"/>
          <p:cNvSpPr/>
          <p:nvPr/>
        </p:nvSpPr>
        <p:spPr>
          <a:xfrm rot="-5400000" flipH="0" flipV="0">
            <a:off x="5359160" y="3835679"/>
            <a:ext cx="47241" cy="0"/>
          </a:xfrm>
          <a:custGeom>
            <a:pathLst>
              <a:path w="290699" h="0">
                <a:moveTo>
                  <a:pt x="290699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1" name="Freeform 3861"/>
          <p:cNvSpPr/>
          <p:nvPr/>
        </p:nvSpPr>
        <p:spPr>
          <a:xfrm rot="-5400000" flipH="0" flipV="0">
            <a:off x="5338582" y="3461537"/>
            <a:ext cx="88396" cy="0"/>
          </a:xfrm>
          <a:custGeom>
            <a:pathLst>
              <a:path w="543942" h="0">
                <a:moveTo>
                  <a:pt x="543942" y="0"/>
                </a:moveTo>
                <a:lnTo>
                  <a:pt x="75059" y="0"/>
                </a:lnTo>
                <a:moveTo>
                  <a:pt x="28078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2" name="Freeform 3862"/>
          <p:cNvSpPr/>
          <p:nvPr/>
        </p:nvSpPr>
        <p:spPr>
          <a:xfrm rot="-5400000" flipH="0" flipV="0">
            <a:off x="5344670" y="3549933"/>
            <a:ext cx="76220" cy="0"/>
          </a:xfrm>
          <a:custGeom>
            <a:pathLst>
              <a:path w="469019" h="0">
                <a:moveTo>
                  <a:pt x="469019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3" name="Freeform 3863"/>
          <p:cNvSpPr/>
          <p:nvPr/>
        </p:nvSpPr>
        <p:spPr>
          <a:xfrm rot="-5400000" flipH="0" flipV="0">
            <a:off x="5373637" y="3552977"/>
            <a:ext cx="18284" cy="198133"/>
          </a:xfrm>
          <a:custGeom>
            <a:pathLst>
              <a:path w="112514" h="1219200">
                <a:moveTo>
                  <a:pt x="0" y="1191258"/>
                </a:moveTo>
                <a:lnTo>
                  <a:pt x="0" y="27942"/>
                </a:lnTo>
                <a:moveTo>
                  <a:pt x="112514" y="0"/>
                </a:moveTo>
                <a:lnTo>
                  <a:pt x="112514" y="12192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4" name="Freeform 3864"/>
          <p:cNvSpPr/>
          <p:nvPr/>
        </p:nvSpPr>
        <p:spPr>
          <a:xfrm rot="-5400000" flipH="0" flipV="0">
            <a:off x="5375927" y="3550687"/>
            <a:ext cx="13703" cy="198133"/>
          </a:xfrm>
          <a:custGeom>
            <a:pathLst>
              <a:path w="84323" h="1219200">
                <a:moveTo>
                  <a:pt x="0" y="1219200"/>
                </a:moveTo>
                <a:lnTo>
                  <a:pt x="0" y="0"/>
                </a:lnTo>
                <a:lnTo>
                  <a:pt x="84323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5" name="Freeform 3865"/>
          <p:cNvSpPr/>
          <p:nvPr/>
        </p:nvSpPr>
        <p:spPr>
          <a:xfrm rot="-5400000" flipH="0" flipV="0">
            <a:off x="5283693" y="3656625"/>
            <a:ext cx="4581" cy="4540"/>
          </a:xfrm>
          <a:custGeom>
            <a:pathLst>
              <a:path w="28191" h="27942">
                <a:moveTo>
                  <a:pt x="0" y="27942"/>
                </a:moveTo>
                <a:lnTo>
                  <a:pt x="28191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6" name="Freeform 3866"/>
          <p:cNvSpPr/>
          <p:nvPr/>
        </p:nvSpPr>
        <p:spPr>
          <a:xfrm rot="-5400000" flipH="0" flipV="0">
            <a:off x="5364494" y="3652044"/>
            <a:ext cx="36573" cy="0"/>
          </a:xfrm>
          <a:custGeom>
            <a:pathLst>
              <a:path w="225052" h="0">
                <a:moveTo>
                  <a:pt x="0" y="0"/>
                </a:moveTo>
                <a:lnTo>
                  <a:pt x="22505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7" name="Freeform 3867"/>
          <p:cNvSpPr/>
          <p:nvPr/>
        </p:nvSpPr>
        <p:spPr>
          <a:xfrm rot="-5400000" flipH="0" flipV="0">
            <a:off x="5470435" y="3649774"/>
            <a:ext cx="18284" cy="4540"/>
          </a:xfrm>
          <a:custGeom>
            <a:pathLst>
              <a:path w="112514" h="27942">
                <a:moveTo>
                  <a:pt x="112514" y="27942"/>
                </a:moveTo>
                <a:lnTo>
                  <a:pt x="28191" y="27942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8" name="Freeform 3868"/>
          <p:cNvSpPr/>
          <p:nvPr/>
        </p:nvSpPr>
        <p:spPr>
          <a:xfrm rot="-5400000" flipH="0" flipV="0">
            <a:off x="5380562" y="3698533"/>
            <a:ext cx="6088" cy="83793"/>
          </a:xfrm>
          <a:custGeom>
            <a:pathLst>
              <a:path w="37468" h="515615">
                <a:moveTo>
                  <a:pt x="37468" y="515615"/>
                </a:moveTo>
                <a:lnTo>
                  <a:pt x="0" y="346708"/>
                </a:lnTo>
                <a:lnTo>
                  <a:pt x="0" y="168908"/>
                </a:lnTo>
                <a:lnTo>
                  <a:pt x="37468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69" name="Freeform 3869"/>
          <p:cNvSpPr/>
          <p:nvPr/>
        </p:nvSpPr>
        <p:spPr>
          <a:xfrm rot="-5400000" flipH="0" flipV="0">
            <a:off x="5340830" y="3636059"/>
            <a:ext cx="85342" cy="135597"/>
          </a:xfrm>
          <a:custGeom>
            <a:pathLst>
              <a:path w="525152" h="834392">
                <a:moveTo>
                  <a:pt x="0" y="0"/>
                </a:moveTo>
                <a:lnTo>
                  <a:pt x="0" y="834392"/>
                </a:lnTo>
                <a:moveTo>
                  <a:pt x="525152" y="0"/>
                </a:moveTo>
                <a:lnTo>
                  <a:pt x="525152" y="8343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0" name="Freeform 3870"/>
          <p:cNvSpPr/>
          <p:nvPr/>
        </p:nvSpPr>
        <p:spPr>
          <a:xfrm rot="-5400000" flipH="0" flipV="0">
            <a:off x="5347023" y="3658906"/>
            <a:ext cx="73165" cy="83793"/>
          </a:xfrm>
          <a:custGeom>
            <a:pathLst>
              <a:path w="450217" h="515615">
                <a:moveTo>
                  <a:pt x="422015" y="0"/>
                </a:moveTo>
                <a:lnTo>
                  <a:pt x="450217" y="168908"/>
                </a:lnTo>
                <a:lnTo>
                  <a:pt x="450217" y="346708"/>
                </a:lnTo>
                <a:lnTo>
                  <a:pt x="422015" y="515615"/>
                </a:lnTo>
                <a:lnTo>
                  <a:pt x="0" y="5156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1" name="Freeform 3871"/>
          <p:cNvSpPr/>
          <p:nvPr/>
        </p:nvSpPr>
        <p:spPr>
          <a:xfrm rot="-5400000" flipH="0" flipV="0">
            <a:off x="5420839" y="3691649"/>
            <a:ext cx="76198" cy="15273"/>
          </a:xfrm>
          <a:custGeom>
            <a:pathLst>
              <a:path w="468883" h="93985">
                <a:moveTo>
                  <a:pt x="0" y="93985"/>
                </a:moveTo>
                <a:lnTo>
                  <a:pt x="422015" y="93985"/>
                </a:lnTo>
                <a:lnTo>
                  <a:pt x="468883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2" name="Freeform 3872"/>
          <p:cNvSpPr/>
          <p:nvPr/>
        </p:nvSpPr>
        <p:spPr>
          <a:xfrm rot="-5400000" flipH="0" flipV="0">
            <a:off x="5443747" y="3645976"/>
            <a:ext cx="4583" cy="41072"/>
          </a:xfrm>
          <a:custGeom>
            <a:pathLst>
              <a:path w="28202" h="252735">
                <a:moveTo>
                  <a:pt x="0" y="0"/>
                </a:moveTo>
                <a:lnTo>
                  <a:pt x="28202" y="83816"/>
                </a:lnTo>
                <a:lnTo>
                  <a:pt x="28202" y="168908"/>
                </a:lnTo>
                <a:lnTo>
                  <a:pt x="0" y="25273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3" name="Freeform 3873"/>
          <p:cNvSpPr/>
          <p:nvPr/>
        </p:nvSpPr>
        <p:spPr>
          <a:xfrm rot="-5400000" flipH="0" flipV="0">
            <a:off x="5442994" y="3719893"/>
            <a:ext cx="6088" cy="41072"/>
          </a:xfrm>
          <a:custGeom>
            <a:pathLst>
              <a:path w="37468" h="252735">
                <a:moveTo>
                  <a:pt x="37468" y="252735"/>
                </a:moveTo>
                <a:lnTo>
                  <a:pt x="0" y="168908"/>
                </a:lnTo>
                <a:lnTo>
                  <a:pt x="0" y="83816"/>
                </a:lnTo>
                <a:lnTo>
                  <a:pt x="37468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4" name="Freeform 3874"/>
          <p:cNvSpPr/>
          <p:nvPr/>
        </p:nvSpPr>
        <p:spPr>
          <a:xfrm rot="-5400000" flipH="0" flipV="0">
            <a:off x="5344640" y="3624595"/>
            <a:ext cx="77726" cy="166143"/>
          </a:xfrm>
          <a:custGeom>
            <a:pathLst>
              <a:path w="478284" h="1022350">
                <a:moveTo>
                  <a:pt x="0" y="928365"/>
                </a:moveTo>
                <a:lnTo>
                  <a:pt x="56269" y="1022350"/>
                </a:lnTo>
                <a:moveTo>
                  <a:pt x="478284" y="0"/>
                </a:moveTo>
                <a:lnTo>
                  <a:pt x="56269" y="0"/>
                </a:lnTo>
                <a:moveTo>
                  <a:pt x="478284" y="254000"/>
                </a:moveTo>
                <a:lnTo>
                  <a:pt x="56269" y="2540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5" name="Freeform 3875"/>
          <p:cNvSpPr/>
          <p:nvPr/>
        </p:nvSpPr>
        <p:spPr>
          <a:xfrm rot="-5400000" flipH="0" flipV="0">
            <a:off x="5330967" y="3703858"/>
            <a:ext cx="103627" cy="0"/>
          </a:xfrm>
          <a:custGeom>
            <a:pathLst>
              <a:path w="637666" h="0">
                <a:moveTo>
                  <a:pt x="6376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6" name="Freeform 3876"/>
          <p:cNvSpPr/>
          <p:nvPr/>
        </p:nvSpPr>
        <p:spPr>
          <a:xfrm rot="-5400000" flipH="0" flipV="0">
            <a:off x="5318779" y="3645873"/>
            <a:ext cx="4583" cy="41277"/>
          </a:xfrm>
          <a:custGeom>
            <a:pathLst>
              <a:path w="28202" h="254000">
                <a:moveTo>
                  <a:pt x="0" y="0"/>
                </a:moveTo>
                <a:lnTo>
                  <a:pt x="28202" y="85081"/>
                </a:lnTo>
                <a:lnTo>
                  <a:pt x="28202" y="168908"/>
                </a:lnTo>
                <a:lnTo>
                  <a:pt x="0" y="2540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7" name="Freeform 3877"/>
          <p:cNvSpPr/>
          <p:nvPr/>
        </p:nvSpPr>
        <p:spPr>
          <a:xfrm rot="-5400000" flipH="0" flipV="0">
            <a:off x="5304259" y="3657359"/>
            <a:ext cx="7616" cy="15271"/>
          </a:xfrm>
          <a:custGeom>
            <a:pathLst>
              <a:path w="46868" h="93973">
                <a:moveTo>
                  <a:pt x="46868" y="93973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8" name="Freeform 3878"/>
          <p:cNvSpPr/>
          <p:nvPr/>
        </p:nvSpPr>
        <p:spPr>
          <a:xfrm rot="-5400000" flipH="0" flipV="0">
            <a:off x="5316498" y="3721318"/>
            <a:ext cx="9144" cy="41277"/>
          </a:xfrm>
          <a:custGeom>
            <a:pathLst>
              <a:path w="56269" h="254000">
                <a:moveTo>
                  <a:pt x="56269" y="254000"/>
                </a:moveTo>
                <a:lnTo>
                  <a:pt x="18801" y="168908"/>
                </a:lnTo>
                <a:lnTo>
                  <a:pt x="18801" y="85081"/>
                </a:lnTo>
                <a:lnTo>
                  <a:pt x="56269" y="0"/>
                </a:lnTo>
                <a:lnTo>
                  <a:pt x="0" y="9397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79" name="Freeform 3879"/>
          <p:cNvSpPr/>
          <p:nvPr/>
        </p:nvSpPr>
        <p:spPr>
          <a:xfrm rot="-5400000" flipH="0" flipV="0">
            <a:off x="5373636" y="3264940"/>
            <a:ext cx="18286" cy="198133"/>
          </a:xfrm>
          <a:custGeom>
            <a:pathLst>
              <a:path w="112526" h="1219200">
                <a:moveTo>
                  <a:pt x="112526" y="1191258"/>
                </a:moveTo>
                <a:lnTo>
                  <a:pt x="112526" y="27942"/>
                </a:lnTo>
                <a:moveTo>
                  <a:pt x="0" y="0"/>
                </a:moveTo>
                <a:lnTo>
                  <a:pt x="0" y="12192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0" name="Freeform 3880"/>
          <p:cNvSpPr/>
          <p:nvPr/>
        </p:nvSpPr>
        <p:spPr>
          <a:xfrm rot="-5400000" flipH="0" flipV="0">
            <a:off x="5375916" y="3267221"/>
            <a:ext cx="13725" cy="198133"/>
          </a:xfrm>
          <a:custGeom>
            <a:pathLst>
              <a:path w="84459" h="1219200">
                <a:moveTo>
                  <a:pt x="84459" y="1219200"/>
                </a:moveTo>
                <a:lnTo>
                  <a:pt x="84459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1" name="Freeform 3881"/>
          <p:cNvSpPr/>
          <p:nvPr/>
        </p:nvSpPr>
        <p:spPr>
          <a:xfrm rot="-5400000" flipH="0" flipV="0">
            <a:off x="5283703" y="3354874"/>
            <a:ext cx="4561" cy="4540"/>
          </a:xfrm>
          <a:custGeom>
            <a:pathLst>
              <a:path w="28067" h="27942">
                <a:moveTo>
                  <a:pt x="28067" y="27942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2" name="Freeform 3882"/>
          <p:cNvSpPr/>
          <p:nvPr/>
        </p:nvSpPr>
        <p:spPr>
          <a:xfrm rot="-5400000" flipH="0" flipV="0">
            <a:off x="5364495" y="3364008"/>
            <a:ext cx="36571" cy="0"/>
          </a:xfrm>
          <a:custGeom>
            <a:pathLst>
              <a:path w="225041" h="0">
                <a:moveTo>
                  <a:pt x="22504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3" name="Freeform 3883"/>
          <p:cNvSpPr/>
          <p:nvPr/>
        </p:nvSpPr>
        <p:spPr>
          <a:xfrm rot="-5400000" flipH="0" flipV="0">
            <a:off x="5470434" y="3361737"/>
            <a:ext cx="18286" cy="4540"/>
          </a:xfrm>
          <a:custGeom>
            <a:pathLst>
              <a:path w="112526" h="27942">
                <a:moveTo>
                  <a:pt x="0" y="27942"/>
                </a:moveTo>
                <a:lnTo>
                  <a:pt x="84459" y="27942"/>
                </a:lnTo>
                <a:lnTo>
                  <a:pt x="112526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4" name="Freeform 3884"/>
          <p:cNvSpPr/>
          <p:nvPr/>
        </p:nvSpPr>
        <p:spPr>
          <a:xfrm rot="-5400000" flipH="0" flipV="0">
            <a:off x="3722380" y="3820374"/>
            <a:ext cx="0" cy="41277"/>
          </a:xfrm>
          <a:custGeom>
            <a:pathLst>
              <a:path w="0"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5" name="Freeform 3885"/>
          <p:cNvSpPr/>
          <p:nvPr/>
        </p:nvSpPr>
        <p:spPr>
          <a:xfrm rot="-5400000" flipH="0" flipV="0">
            <a:off x="3711814" y="3829558"/>
            <a:ext cx="21340" cy="22910"/>
          </a:xfrm>
          <a:custGeom>
            <a:pathLst>
              <a:path w="131316" h="140977">
                <a:moveTo>
                  <a:pt x="0" y="74935"/>
                </a:moveTo>
                <a:lnTo>
                  <a:pt x="18790" y="121927"/>
                </a:lnTo>
                <a:lnTo>
                  <a:pt x="65658" y="140977"/>
                </a:lnTo>
                <a:lnTo>
                  <a:pt x="112515" y="121927"/>
                </a:lnTo>
                <a:lnTo>
                  <a:pt x="131316" y="74935"/>
                </a:lnTo>
                <a:lnTo>
                  <a:pt x="112515" y="19050"/>
                </a:lnTo>
                <a:lnTo>
                  <a:pt x="65658" y="0"/>
                </a:lnTo>
                <a:lnTo>
                  <a:pt x="18790" y="19050"/>
                </a:lnTo>
                <a:lnTo>
                  <a:pt x="0" y="74935"/>
                </a:lnTo>
                <a:close/>
                <a:moveTo>
                  <a:pt x="55494548" y="163470592"/>
                </a:move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6" name="Freeform 3886"/>
          <p:cNvSpPr/>
          <p:nvPr/>
        </p:nvSpPr>
        <p:spPr>
          <a:xfrm rot="-5400000" flipH="0" flipV="0">
            <a:off x="3768828" y="3865399"/>
            <a:ext cx="7616" cy="7636"/>
          </a:xfrm>
          <a:custGeom>
            <a:pathLst>
              <a:path w="46869" h="46992">
                <a:moveTo>
                  <a:pt x="46869" y="46992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7" name="Freeform 3887"/>
          <p:cNvSpPr/>
          <p:nvPr/>
        </p:nvSpPr>
        <p:spPr>
          <a:xfrm rot="-5400000" flipH="0" flipV="0">
            <a:off x="3714753" y="3818961"/>
            <a:ext cx="7616" cy="100511"/>
          </a:xfrm>
          <a:custGeom>
            <a:pathLst>
              <a:path w="46869" h="618492">
                <a:moveTo>
                  <a:pt x="46869" y="0"/>
                </a:moveTo>
                <a:lnTo>
                  <a:pt x="0" y="46992"/>
                </a:lnTo>
                <a:lnTo>
                  <a:pt x="0" y="6184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8" name="Freeform 3888"/>
          <p:cNvSpPr/>
          <p:nvPr/>
        </p:nvSpPr>
        <p:spPr>
          <a:xfrm rot="-5400000" flipH="0" flipV="0">
            <a:off x="3604264" y="3693218"/>
            <a:ext cx="236232" cy="108148"/>
          </a:xfrm>
          <a:custGeom>
            <a:pathLst>
              <a:path w="1453641" h="665484">
                <a:moveTo>
                  <a:pt x="0" y="0"/>
                </a:moveTo>
                <a:lnTo>
                  <a:pt x="0" y="665484"/>
                </a:lnTo>
                <a:moveTo>
                  <a:pt x="1453641" y="0"/>
                </a:moveTo>
                <a:lnTo>
                  <a:pt x="1453641" y="665484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89" name="Freeform 3889"/>
          <p:cNvSpPr/>
          <p:nvPr/>
        </p:nvSpPr>
        <p:spPr>
          <a:xfrm rot="-5400000" flipH="0" flipV="0">
            <a:off x="3600456" y="3704663"/>
            <a:ext cx="243849" cy="92875"/>
          </a:xfrm>
          <a:custGeom>
            <a:pathLst>
              <a:path w="1500510" h="571500">
                <a:moveTo>
                  <a:pt x="1500510" y="571500"/>
                </a:moveTo>
                <a:lnTo>
                  <a:pt x="1416050" y="571500"/>
                </a:lnTo>
                <a:moveTo>
                  <a:pt x="778384" y="571500"/>
                </a:moveTo>
                <a:lnTo>
                  <a:pt x="0" y="571500"/>
                </a:lnTo>
                <a:moveTo>
                  <a:pt x="1500510" y="0"/>
                </a:moveTo>
                <a:lnTo>
                  <a:pt x="1416050" y="0"/>
                </a:lnTo>
                <a:moveTo>
                  <a:pt x="778384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0" name="Freeform 3890"/>
          <p:cNvSpPr/>
          <p:nvPr/>
        </p:nvSpPr>
        <p:spPr>
          <a:xfrm rot="-5400000" flipH="0" flipV="0">
            <a:off x="3779488" y="3283246"/>
            <a:ext cx="6109" cy="36531"/>
          </a:xfrm>
          <a:custGeom>
            <a:pathLst>
              <a:path w="37592" h="224792">
                <a:moveTo>
                  <a:pt x="18790" y="224792"/>
                </a:moveTo>
                <a:lnTo>
                  <a:pt x="37592" y="149869"/>
                </a:lnTo>
                <a:lnTo>
                  <a:pt x="28191" y="74934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1" name="Freeform 3891"/>
          <p:cNvSpPr/>
          <p:nvPr/>
        </p:nvSpPr>
        <p:spPr>
          <a:xfrm rot="-5400000" flipH="0" flipV="0">
            <a:off x="3739232" y="3288542"/>
            <a:ext cx="50297" cy="82348"/>
          </a:xfrm>
          <a:custGeom>
            <a:pathLst>
              <a:path w="309500" h="506723">
                <a:moveTo>
                  <a:pt x="0" y="506723"/>
                </a:moveTo>
                <a:lnTo>
                  <a:pt x="0" y="0"/>
                </a:lnTo>
                <a:moveTo>
                  <a:pt x="309500" y="252723"/>
                </a:moveTo>
                <a:lnTo>
                  <a:pt x="0" y="25272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2" name="Freeform 3892"/>
          <p:cNvSpPr/>
          <p:nvPr/>
        </p:nvSpPr>
        <p:spPr>
          <a:xfrm rot="-5400000" flipH="0" flipV="0">
            <a:off x="3735425" y="3284735"/>
            <a:ext cx="57911" cy="82348"/>
          </a:xfrm>
          <a:custGeom>
            <a:pathLst>
              <a:path w="356357" h="506723">
                <a:moveTo>
                  <a:pt x="0" y="506723"/>
                </a:moveTo>
                <a:lnTo>
                  <a:pt x="309500" y="506723"/>
                </a:lnTo>
                <a:lnTo>
                  <a:pt x="356357" y="421642"/>
                </a:lnTo>
                <a:lnTo>
                  <a:pt x="356357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3" name="Freeform 3893"/>
          <p:cNvSpPr/>
          <p:nvPr/>
        </p:nvSpPr>
        <p:spPr>
          <a:xfrm rot="-5400000" flipH="0" flipV="0">
            <a:off x="3781883" y="3354101"/>
            <a:ext cx="1527" cy="0"/>
          </a:xfrm>
          <a:custGeom>
            <a:pathLst>
              <a:path w="9401" h="0">
                <a:moveTo>
                  <a:pt x="0" y="0"/>
                </a:moveTo>
                <a:lnTo>
                  <a:pt x="9401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4" name="Freeform 3894"/>
          <p:cNvSpPr/>
          <p:nvPr/>
        </p:nvSpPr>
        <p:spPr>
          <a:xfrm rot="-5400000" flipH="0" flipV="0">
            <a:off x="3659164" y="3283246"/>
            <a:ext cx="6109" cy="36531"/>
          </a:xfrm>
          <a:custGeom>
            <a:pathLst>
              <a:path w="37592" h="224792">
                <a:moveTo>
                  <a:pt x="0" y="224792"/>
                </a:moveTo>
                <a:lnTo>
                  <a:pt x="28191" y="158750"/>
                </a:lnTo>
                <a:lnTo>
                  <a:pt x="37592" y="74935"/>
                </a:lnTo>
                <a:lnTo>
                  <a:pt x="1879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5" name="Freeform 3895"/>
          <p:cNvSpPr/>
          <p:nvPr/>
        </p:nvSpPr>
        <p:spPr>
          <a:xfrm rot="-5400000" flipH="0" flipV="0">
            <a:off x="3655336" y="3329716"/>
            <a:ext cx="50297" cy="0"/>
          </a:xfrm>
          <a:custGeom>
            <a:pathLst>
              <a:path w="309500" h="0">
                <a:moveTo>
                  <a:pt x="309500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6" name="Freeform 3896"/>
          <p:cNvSpPr/>
          <p:nvPr/>
        </p:nvSpPr>
        <p:spPr>
          <a:xfrm rot="-5400000" flipH="0" flipV="0">
            <a:off x="3618093" y="3318272"/>
            <a:ext cx="57911" cy="15273"/>
          </a:xfrm>
          <a:custGeom>
            <a:pathLst>
              <a:path w="356357" h="93984">
                <a:moveTo>
                  <a:pt x="356357" y="93984"/>
                </a:moveTo>
                <a:lnTo>
                  <a:pt x="309500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7" name="Freeform 3897"/>
          <p:cNvSpPr/>
          <p:nvPr/>
        </p:nvSpPr>
        <p:spPr>
          <a:xfrm rot="-5400000" flipH="0" flipV="0">
            <a:off x="3663004" y="3354101"/>
            <a:ext cx="1527" cy="0"/>
          </a:xfrm>
          <a:custGeom>
            <a:pathLst>
              <a:path w="9401" h="0">
                <a:moveTo>
                  <a:pt x="0" y="0"/>
                </a:moveTo>
                <a:lnTo>
                  <a:pt x="9401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8" name="Freeform 3898"/>
          <p:cNvSpPr/>
          <p:nvPr/>
        </p:nvSpPr>
        <p:spPr>
          <a:xfrm rot="-5400000" flipH="0" flipV="0">
            <a:off x="3719326" y="3259615"/>
            <a:ext cx="6109" cy="83793"/>
          </a:xfrm>
          <a:custGeom>
            <a:pathLst>
              <a:path w="37592" h="515616">
                <a:moveTo>
                  <a:pt x="0" y="515616"/>
                </a:moveTo>
                <a:lnTo>
                  <a:pt x="37592" y="346708"/>
                </a:lnTo>
                <a:lnTo>
                  <a:pt x="37592" y="168908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899" name="Freeform 3899"/>
          <p:cNvSpPr/>
          <p:nvPr/>
        </p:nvSpPr>
        <p:spPr>
          <a:xfrm rot="-5400000" flipH="0" flipV="0">
            <a:off x="3426802" y="3509563"/>
            <a:ext cx="568456" cy="143234"/>
          </a:xfrm>
          <a:custGeom>
            <a:pathLst>
              <a:path w="3497957" h="881384">
                <a:moveTo>
                  <a:pt x="3141600" y="515627"/>
                </a:moveTo>
                <a:lnTo>
                  <a:pt x="3141600" y="0"/>
                </a:lnTo>
                <a:moveTo>
                  <a:pt x="3497957" y="515627"/>
                </a:moveTo>
                <a:lnTo>
                  <a:pt x="3497957" y="93984"/>
                </a:lnTo>
                <a:moveTo>
                  <a:pt x="3141600" y="149869"/>
                </a:moveTo>
                <a:lnTo>
                  <a:pt x="3141600" y="881384"/>
                </a:lnTo>
                <a:moveTo>
                  <a:pt x="3029074" y="843284"/>
                </a:moveTo>
                <a:lnTo>
                  <a:pt x="1369181" y="843284"/>
                </a:lnTo>
                <a:moveTo>
                  <a:pt x="731515" y="843284"/>
                </a:moveTo>
                <a:lnTo>
                  <a:pt x="0" y="843284"/>
                </a:lnTo>
                <a:moveTo>
                  <a:pt x="3029074" y="177800"/>
                </a:moveTo>
                <a:lnTo>
                  <a:pt x="1369181" y="177800"/>
                </a:lnTo>
                <a:moveTo>
                  <a:pt x="731515" y="177800"/>
                </a:moveTo>
                <a:lnTo>
                  <a:pt x="0" y="1778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0" name="Freeform 3900"/>
          <p:cNvSpPr/>
          <p:nvPr/>
        </p:nvSpPr>
        <p:spPr>
          <a:xfrm rot="-5400000" flipH="0" flipV="0">
            <a:off x="3585288" y="3425728"/>
            <a:ext cx="275839" cy="0"/>
          </a:xfrm>
          <a:custGeom>
            <a:pathLst>
              <a:path w="1697360" h="0">
                <a:moveTo>
                  <a:pt x="1697360" y="0"/>
                </a:moveTo>
                <a:lnTo>
                  <a:pt x="1284734" y="0"/>
                </a:lnTo>
                <a:moveTo>
                  <a:pt x="1172208" y="0"/>
                </a:moveTo>
                <a:lnTo>
                  <a:pt x="731391" y="0"/>
                </a:lnTo>
                <a:moveTo>
                  <a:pt x="693924" y="0"/>
                </a:moveTo>
                <a:lnTo>
                  <a:pt x="665857" y="0"/>
                </a:lnTo>
                <a:moveTo>
                  <a:pt x="619001" y="0"/>
                </a:moveTo>
                <a:lnTo>
                  <a:pt x="65658" y="0"/>
                </a:lnTo>
                <a:moveTo>
                  <a:pt x="2819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1" name="Freeform 3901"/>
          <p:cNvSpPr/>
          <p:nvPr/>
        </p:nvSpPr>
        <p:spPr>
          <a:xfrm rot="-5400000" flipH="0" flipV="0">
            <a:off x="3687389" y="3607083"/>
            <a:ext cx="71637" cy="0"/>
          </a:xfrm>
          <a:custGeom>
            <a:pathLst>
              <a:path w="440817" h="0">
                <a:moveTo>
                  <a:pt x="44081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2" name="Freeform 3902"/>
          <p:cNvSpPr/>
          <p:nvPr/>
        </p:nvSpPr>
        <p:spPr>
          <a:xfrm rot="-5400000" flipH="0" flipV="0">
            <a:off x="3688153" y="3781585"/>
            <a:ext cx="70109" cy="0"/>
          </a:xfrm>
          <a:custGeom>
            <a:pathLst>
              <a:path w="431416" h="0">
                <a:moveTo>
                  <a:pt x="431416" y="0"/>
                </a:moveTo>
                <a:lnTo>
                  <a:pt x="75059" y="0"/>
                </a:lnTo>
                <a:moveTo>
                  <a:pt x="2819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3" name="Freeform 3903"/>
          <p:cNvSpPr/>
          <p:nvPr/>
        </p:nvSpPr>
        <p:spPr>
          <a:xfrm rot="-5400000" flipH="0" flipV="0">
            <a:off x="3694252" y="3851685"/>
            <a:ext cx="57911" cy="0"/>
          </a:xfrm>
          <a:custGeom>
            <a:pathLst>
              <a:path w="356357" h="0">
                <a:moveTo>
                  <a:pt x="3563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4" name="Freeform 3904"/>
          <p:cNvSpPr/>
          <p:nvPr/>
        </p:nvSpPr>
        <p:spPr>
          <a:xfrm rot="-5400000" flipH="0" flipV="0">
            <a:off x="3691185" y="3461537"/>
            <a:ext cx="88396" cy="0"/>
          </a:xfrm>
          <a:custGeom>
            <a:pathLst>
              <a:path w="543942" h="0">
                <a:moveTo>
                  <a:pt x="543942" y="0"/>
                </a:moveTo>
                <a:lnTo>
                  <a:pt x="75059" y="0"/>
                </a:lnTo>
                <a:moveTo>
                  <a:pt x="28078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5" name="Freeform 3905"/>
          <p:cNvSpPr/>
          <p:nvPr/>
        </p:nvSpPr>
        <p:spPr>
          <a:xfrm rot="-5400000" flipH="0" flipV="0">
            <a:off x="3697273" y="3549933"/>
            <a:ext cx="76220" cy="0"/>
          </a:xfrm>
          <a:custGeom>
            <a:pathLst>
              <a:path w="469019" h="0">
                <a:moveTo>
                  <a:pt x="469019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6" name="Freeform 3906"/>
          <p:cNvSpPr/>
          <p:nvPr/>
        </p:nvSpPr>
        <p:spPr>
          <a:xfrm rot="-5400000" flipH="0" flipV="0">
            <a:off x="3726961" y="3265663"/>
            <a:ext cx="18286" cy="196688"/>
          </a:xfrm>
          <a:custGeom>
            <a:pathLst>
              <a:path w="112526" h="1210308">
                <a:moveTo>
                  <a:pt x="112526" y="19050"/>
                </a:moveTo>
                <a:lnTo>
                  <a:pt x="112526" y="1191258"/>
                </a:lnTo>
                <a:moveTo>
                  <a:pt x="0" y="1210308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7" name="Freeform 3907"/>
          <p:cNvSpPr/>
          <p:nvPr/>
        </p:nvSpPr>
        <p:spPr>
          <a:xfrm rot="-5400000" flipH="0" flipV="0">
            <a:off x="3729242" y="3267944"/>
            <a:ext cx="13725" cy="196688"/>
          </a:xfrm>
          <a:custGeom>
            <a:pathLst>
              <a:path w="84459" h="1210308">
                <a:moveTo>
                  <a:pt x="84459" y="0"/>
                </a:moveTo>
                <a:lnTo>
                  <a:pt x="84459" y="1210308"/>
                </a:lnTo>
                <a:lnTo>
                  <a:pt x="0" y="121030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8" name="Freeform 3908"/>
          <p:cNvSpPr/>
          <p:nvPr/>
        </p:nvSpPr>
        <p:spPr>
          <a:xfrm rot="-5400000" flipH="0" flipV="0">
            <a:off x="3830621" y="3355597"/>
            <a:ext cx="4561" cy="3095"/>
          </a:xfrm>
          <a:custGeom>
            <a:pathLst>
              <a:path w="28067" h="19050">
                <a:moveTo>
                  <a:pt x="28067" y="0"/>
                </a:moveTo>
                <a:lnTo>
                  <a:pt x="0" y="1905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09" name="Freeform 3909"/>
          <p:cNvSpPr/>
          <p:nvPr/>
        </p:nvSpPr>
        <p:spPr>
          <a:xfrm rot="-5400000" flipH="0" flipV="0">
            <a:off x="3717098" y="3364008"/>
            <a:ext cx="36571" cy="0"/>
          </a:xfrm>
          <a:custGeom>
            <a:pathLst>
              <a:path w="225041" h="0">
                <a:moveTo>
                  <a:pt x="22504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0" name="Freeform 3910"/>
          <p:cNvSpPr/>
          <p:nvPr/>
        </p:nvSpPr>
        <p:spPr>
          <a:xfrm rot="-5400000" flipH="0" flipV="0">
            <a:off x="3630166" y="3362459"/>
            <a:ext cx="18286" cy="3095"/>
          </a:xfrm>
          <a:custGeom>
            <a:pathLst>
              <a:path w="112526" h="19050">
                <a:moveTo>
                  <a:pt x="0" y="0"/>
                </a:moveTo>
                <a:lnTo>
                  <a:pt x="84459" y="0"/>
                </a:lnTo>
                <a:lnTo>
                  <a:pt x="112526" y="1905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1" name="Freeform 3911"/>
          <p:cNvSpPr/>
          <p:nvPr/>
        </p:nvSpPr>
        <p:spPr>
          <a:xfrm rot="-5400000" flipH="0" flipV="0">
            <a:off x="3719336" y="3698533"/>
            <a:ext cx="6088" cy="83793"/>
          </a:xfrm>
          <a:custGeom>
            <a:pathLst>
              <a:path w="37468" h="515616">
                <a:moveTo>
                  <a:pt x="37468" y="0"/>
                </a:moveTo>
                <a:lnTo>
                  <a:pt x="0" y="168908"/>
                </a:lnTo>
                <a:lnTo>
                  <a:pt x="0" y="346708"/>
                </a:lnTo>
                <a:lnTo>
                  <a:pt x="37468" y="515616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2" name="Freeform 3912"/>
          <p:cNvSpPr/>
          <p:nvPr/>
        </p:nvSpPr>
        <p:spPr>
          <a:xfrm rot="-5400000" flipH="0" flipV="0">
            <a:off x="3680535" y="3635336"/>
            <a:ext cx="85342" cy="137043"/>
          </a:xfrm>
          <a:custGeom>
            <a:pathLst>
              <a:path w="525152" h="843285">
                <a:moveTo>
                  <a:pt x="0" y="843285"/>
                </a:moveTo>
                <a:lnTo>
                  <a:pt x="0" y="0"/>
                </a:lnTo>
                <a:moveTo>
                  <a:pt x="525152" y="843285"/>
                </a:moveTo>
                <a:lnTo>
                  <a:pt x="525152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3" name="Freeform 3913"/>
          <p:cNvSpPr/>
          <p:nvPr/>
        </p:nvSpPr>
        <p:spPr>
          <a:xfrm rot="-5400000" flipH="0" flipV="0">
            <a:off x="3685797" y="3658906"/>
            <a:ext cx="73165" cy="83793"/>
          </a:xfrm>
          <a:custGeom>
            <a:pathLst>
              <a:path w="450217" h="515616">
                <a:moveTo>
                  <a:pt x="422015" y="515616"/>
                </a:moveTo>
                <a:lnTo>
                  <a:pt x="450217" y="346708"/>
                </a:lnTo>
                <a:lnTo>
                  <a:pt x="450217" y="168908"/>
                </a:lnTo>
                <a:lnTo>
                  <a:pt x="422015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4" name="Freeform 3914"/>
          <p:cNvSpPr/>
          <p:nvPr/>
        </p:nvSpPr>
        <p:spPr>
          <a:xfrm rot="-5400000" flipH="0" flipV="0">
            <a:off x="3608950" y="3691649"/>
            <a:ext cx="76198" cy="15273"/>
          </a:xfrm>
          <a:custGeom>
            <a:pathLst>
              <a:path w="468883" h="93984">
                <a:moveTo>
                  <a:pt x="0" y="0"/>
                </a:moveTo>
                <a:lnTo>
                  <a:pt x="422015" y="0"/>
                </a:lnTo>
                <a:lnTo>
                  <a:pt x="468883" y="93984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5" name="Freeform 3915"/>
          <p:cNvSpPr/>
          <p:nvPr/>
        </p:nvSpPr>
        <p:spPr>
          <a:xfrm rot="-5400000" flipH="0" flipV="0">
            <a:off x="3657656" y="3645976"/>
            <a:ext cx="4583" cy="41072"/>
          </a:xfrm>
          <a:custGeom>
            <a:pathLst>
              <a:path w="28202" h="252734">
                <a:moveTo>
                  <a:pt x="0" y="252734"/>
                </a:moveTo>
                <a:lnTo>
                  <a:pt x="28202" y="168919"/>
                </a:lnTo>
                <a:lnTo>
                  <a:pt x="28202" y="83827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6" name="Freeform 3916"/>
          <p:cNvSpPr/>
          <p:nvPr/>
        </p:nvSpPr>
        <p:spPr>
          <a:xfrm rot="-5400000" flipH="0" flipV="0">
            <a:off x="3656903" y="3719893"/>
            <a:ext cx="6088" cy="41072"/>
          </a:xfrm>
          <a:custGeom>
            <a:pathLst>
              <a:path w="37468" h="252734">
                <a:moveTo>
                  <a:pt x="37468" y="0"/>
                </a:moveTo>
                <a:lnTo>
                  <a:pt x="0" y="83827"/>
                </a:lnTo>
                <a:lnTo>
                  <a:pt x="0" y="168919"/>
                </a:lnTo>
                <a:lnTo>
                  <a:pt x="37468" y="252734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7" name="Freeform 3917"/>
          <p:cNvSpPr/>
          <p:nvPr/>
        </p:nvSpPr>
        <p:spPr>
          <a:xfrm rot="-5400000" flipH="0" flipV="0">
            <a:off x="3683620" y="3624595"/>
            <a:ext cx="77726" cy="166143"/>
          </a:xfrm>
          <a:custGeom>
            <a:pathLst>
              <a:path w="478284" h="1022350">
                <a:moveTo>
                  <a:pt x="0" y="93984"/>
                </a:moveTo>
                <a:lnTo>
                  <a:pt x="56269" y="0"/>
                </a:lnTo>
                <a:moveTo>
                  <a:pt x="478284" y="1022350"/>
                </a:moveTo>
                <a:lnTo>
                  <a:pt x="56269" y="1022350"/>
                </a:lnTo>
                <a:moveTo>
                  <a:pt x="478284" y="768350"/>
                </a:moveTo>
                <a:lnTo>
                  <a:pt x="56269" y="76835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8" name="Freeform 3918"/>
          <p:cNvSpPr/>
          <p:nvPr/>
        </p:nvSpPr>
        <p:spPr>
          <a:xfrm rot="-5400000" flipH="0" flipV="0">
            <a:off x="3671394" y="3703858"/>
            <a:ext cx="103627" cy="0"/>
          </a:xfrm>
          <a:custGeom>
            <a:pathLst>
              <a:path w="637666" h="0">
                <a:moveTo>
                  <a:pt x="6376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19" name="Freeform 3919"/>
          <p:cNvSpPr/>
          <p:nvPr/>
        </p:nvSpPr>
        <p:spPr>
          <a:xfrm rot="-5400000" flipH="0" flipV="0">
            <a:off x="3782624" y="3645873"/>
            <a:ext cx="4583" cy="41277"/>
          </a:xfrm>
          <a:custGeom>
            <a:pathLst>
              <a:path w="28202" h="254000">
                <a:moveTo>
                  <a:pt x="0" y="254000"/>
                </a:moveTo>
                <a:lnTo>
                  <a:pt x="28202" y="168919"/>
                </a:lnTo>
                <a:lnTo>
                  <a:pt x="28202" y="85092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0" name="Freeform 3920"/>
          <p:cNvSpPr/>
          <p:nvPr/>
        </p:nvSpPr>
        <p:spPr>
          <a:xfrm rot="-5400000" flipH="0" flipV="0">
            <a:off x="3794832" y="3658082"/>
            <a:ext cx="7616" cy="13826"/>
          </a:xfrm>
          <a:custGeom>
            <a:pathLst>
              <a:path w="46868" h="85081">
                <a:moveTo>
                  <a:pt x="46868" y="0"/>
                </a:moveTo>
                <a:lnTo>
                  <a:pt x="0" y="85081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1" name="Freeform 3921"/>
          <p:cNvSpPr/>
          <p:nvPr/>
        </p:nvSpPr>
        <p:spPr>
          <a:xfrm rot="-5400000" flipH="0" flipV="0">
            <a:off x="3780343" y="3721318"/>
            <a:ext cx="9144" cy="41277"/>
          </a:xfrm>
          <a:custGeom>
            <a:pathLst>
              <a:path w="56269" h="254000">
                <a:moveTo>
                  <a:pt x="56269" y="0"/>
                </a:moveTo>
                <a:lnTo>
                  <a:pt x="18801" y="85092"/>
                </a:lnTo>
                <a:lnTo>
                  <a:pt x="18801" y="168919"/>
                </a:lnTo>
                <a:lnTo>
                  <a:pt x="56269" y="254000"/>
                </a:lnTo>
                <a:lnTo>
                  <a:pt x="0" y="168919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2" name="Freeform 3922"/>
          <p:cNvSpPr/>
          <p:nvPr/>
        </p:nvSpPr>
        <p:spPr>
          <a:xfrm rot="-5400000" flipH="0" flipV="0">
            <a:off x="3714064" y="3552977"/>
            <a:ext cx="18284" cy="198133"/>
          </a:xfrm>
          <a:custGeom>
            <a:pathLst>
              <a:path w="112514" h="1219200">
                <a:moveTo>
                  <a:pt x="0" y="27942"/>
                </a:moveTo>
                <a:lnTo>
                  <a:pt x="0" y="1191257"/>
                </a:lnTo>
                <a:moveTo>
                  <a:pt x="112514" y="1219200"/>
                </a:moveTo>
                <a:lnTo>
                  <a:pt x="112514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3" name="Freeform 3923"/>
          <p:cNvSpPr/>
          <p:nvPr/>
        </p:nvSpPr>
        <p:spPr>
          <a:xfrm rot="-5400000" flipH="0" flipV="0">
            <a:off x="3716354" y="3550687"/>
            <a:ext cx="13703" cy="198133"/>
          </a:xfrm>
          <a:custGeom>
            <a:pathLst>
              <a:path w="84323" h="1219200">
                <a:moveTo>
                  <a:pt x="0" y="0"/>
                </a:moveTo>
                <a:lnTo>
                  <a:pt x="0" y="1219200"/>
                </a:lnTo>
                <a:lnTo>
                  <a:pt x="84323" y="12192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4" name="Freeform 3924"/>
          <p:cNvSpPr/>
          <p:nvPr/>
        </p:nvSpPr>
        <p:spPr>
          <a:xfrm rot="-5400000" flipH="0" flipV="0">
            <a:off x="3817713" y="3656625"/>
            <a:ext cx="4581" cy="4541"/>
          </a:xfrm>
          <a:custGeom>
            <a:pathLst>
              <a:path w="28191" h="27943">
                <a:moveTo>
                  <a:pt x="0" y="0"/>
                </a:moveTo>
                <a:lnTo>
                  <a:pt x="28191" y="279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5" name="Freeform 3925"/>
          <p:cNvSpPr/>
          <p:nvPr/>
        </p:nvSpPr>
        <p:spPr>
          <a:xfrm rot="-5400000" flipH="0" flipV="0">
            <a:off x="3704921" y="3652044"/>
            <a:ext cx="36573" cy="0"/>
          </a:xfrm>
          <a:custGeom>
            <a:pathLst>
              <a:path w="225052" h="0">
                <a:moveTo>
                  <a:pt x="0" y="0"/>
                </a:moveTo>
                <a:lnTo>
                  <a:pt x="22505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6" name="Freeform 3926"/>
          <p:cNvSpPr/>
          <p:nvPr/>
        </p:nvSpPr>
        <p:spPr>
          <a:xfrm rot="-5400000" flipH="0" flipV="0">
            <a:off x="3617269" y="3649774"/>
            <a:ext cx="18284" cy="4540"/>
          </a:xfrm>
          <a:custGeom>
            <a:pathLst>
              <a:path w="112514" h="27942">
                <a:moveTo>
                  <a:pt x="112514" y="0"/>
                </a:moveTo>
                <a:lnTo>
                  <a:pt x="28191" y="0"/>
                </a:lnTo>
                <a:lnTo>
                  <a:pt x="0" y="2794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7" name="Freeform 3927"/>
          <p:cNvSpPr/>
          <p:nvPr/>
        </p:nvSpPr>
        <p:spPr>
          <a:xfrm rot="-5400000" flipH="0" flipV="0">
            <a:off x="4798389" y="3820477"/>
            <a:ext cx="0" cy="41070"/>
          </a:xfrm>
          <a:custGeom>
            <a:pathLst>
              <a:path w="0" h="252723">
                <a:moveTo>
                  <a:pt x="0" y="252723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8" name="Freeform 3928"/>
          <p:cNvSpPr/>
          <p:nvPr/>
        </p:nvSpPr>
        <p:spPr>
          <a:xfrm rot="-5400000" flipH="0" flipV="0">
            <a:off x="4787719" y="3829558"/>
            <a:ext cx="21340" cy="22910"/>
          </a:xfrm>
          <a:custGeom>
            <a:pathLst>
              <a:path w="131316" h="140977">
                <a:moveTo>
                  <a:pt x="0" y="74934"/>
                </a:moveTo>
                <a:lnTo>
                  <a:pt x="18790" y="19050"/>
                </a:lnTo>
                <a:lnTo>
                  <a:pt x="65658" y="0"/>
                </a:lnTo>
                <a:lnTo>
                  <a:pt x="112515" y="19050"/>
                </a:lnTo>
                <a:lnTo>
                  <a:pt x="131316" y="74934"/>
                </a:lnTo>
                <a:lnTo>
                  <a:pt x="112515" y="121927"/>
                </a:lnTo>
                <a:lnTo>
                  <a:pt x="65658" y="140977"/>
                </a:lnTo>
                <a:lnTo>
                  <a:pt x="18790" y="121927"/>
                </a:lnTo>
                <a:lnTo>
                  <a:pt x="0" y="74934"/>
                </a:lnTo>
                <a:close/>
                <a:moveTo>
                  <a:pt x="48874041" y="156850084"/>
                </a:move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29" name="Freeform 3929"/>
          <p:cNvSpPr/>
          <p:nvPr/>
        </p:nvSpPr>
        <p:spPr>
          <a:xfrm rot="-5400000" flipH="0" flipV="0">
            <a:off x="4744222" y="3865400"/>
            <a:ext cx="7616" cy="7634"/>
          </a:xfrm>
          <a:custGeom>
            <a:pathLst>
              <a:path w="46869" h="46981">
                <a:moveTo>
                  <a:pt x="46869" y="0"/>
                </a:moveTo>
                <a:lnTo>
                  <a:pt x="0" y="46981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0" name="Freeform 3930"/>
          <p:cNvSpPr/>
          <p:nvPr/>
        </p:nvSpPr>
        <p:spPr>
          <a:xfrm rot="-5400000" flipH="0" flipV="0">
            <a:off x="4798295" y="3818961"/>
            <a:ext cx="7616" cy="100511"/>
          </a:xfrm>
          <a:custGeom>
            <a:pathLst>
              <a:path w="46869" h="618492">
                <a:moveTo>
                  <a:pt x="46869" y="618492"/>
                </a:moveTo>
                <a:lnTo>
                  <a:pt x="0" y="572777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1" name="Freeform 3931"/>
          <p:cNvSpPr/>
          <p:nvPr/>
        </p:nvSpPr>
        <p:spPr>
          <a:xfrm rot="-5400000" flipH="0" flipV="0">
            <a:off x="4680170" y="3693219"/>
            <a:ext cx="236232" cy="108146"/>
          </a:xfrm>
          <a:custGeom>
            <a:pathLst>
              <a:path w="1453641" h="665473">
                <a:moveTo>
                  <a:pt x="0" y="665473"/>
                </a:moveTo>
                <a:lnTo>
                  <a:pt x="0" y="0"/>
                </a:lnTo>
                <a:moveTo>
                  <a:pt x="1453641" y="665473"/>
                </a:moveTo>
                <a:lnTo>
                  <a:pt x="1453641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2" name="Freeform 3932"/>
          <p:cNvSpPr/>
          <p:nvPr/>
        </p:nvSpPr>
        <p:spPr>
          <a:xfrm rot="-5400000" flipH="0" flipV="0">
            <a:off x="4676465" y="3704559"/>
            <a:ext cx="243849" cy="93082"/>
          </a:xfrm>
          <a:custGeom>
            <a:pathLst>
              <a:path w="1500510" h="572777">
                <a:moveTo>
                  <a:pt x="1500510" y="0"/>
                </a:moveTo>
                <a:lnTo>
                  <a:pt x="1416050" y="0"/>
                </a:lnTo>
                <a:moveTo>
                  <a:pt x="778384" y="0"/>
                </a:moveTo>
                <a:lnTo>
                  <a:pt x="0" y="0"/>
                </a:lnTo>
                <a:moveTo>
                  <a:pt x="1500510" y="572777"/>
                </a:moveTo>
                <a:lnTo>
                  <a:pt x="1416050" y="572777"/>
                </a:lnTo>
                <a:moveTo>
                  <a:pt x="778384" y="572777"/>
                </a:moveTo>
                <a:lnTo>
                  <a:pt x="0" y="57277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3" name="Freeform 3933"/>
          <p:cNvSpPr/>
          <p:nvPr/>
        </p:nvSpPr>
        <p:spPr>
          <a:xfrm rot="-5400000" flipH="0" flipV="0">
            <a:off x="4735069" y="3283246"/>
            <a:ext cx="6109" cy="36531"/>
          </a:xfrm>
          <a:custGeom>
            <a:pathLst>
              <a:path w="37592" h="224792">
                <a:moveTo>
                  <a:pt x="18790" y="0"/>
                </a:moveTo>
                <a:lnTo>
                  <a:pt x="37592" y="74934"/>
                </a:lnTo>
                <a:lnTo>
                  <a:pt x="28191" y="160027"/>
                </a:lnTo>
                <a:lnTo>
                  <a:pt x="0" y="2247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4" name="Freeform 3934"/>
          <p:cNvSpPr/>
          <p:nvPr/>
        </p:nvSpPr>
        <p:spPr>
          <a:xfrm rot="-5400000" flipH="0" flipV="0">
            <a:off x="4732066" y="3287819"/>
            <a:ext cx="50297" cy="83793"/>
          </a:xfrm>
          <a:custGeom>
            <a:pathLst>
              <a:path w="309500" h="515615">
                <a:moveTo>
                  <a:pt x="0" y="0"/>
                </a:moveTo>
                <a:lnTo>
                  <a:pt x="0" y="515615"/>
                </a:lnTo>
                <a:moveTo>
                  <a:pt x="309500" y="252723"/>
                </a:moveTo>
                <a:lnTo>
                  <a:pt x="0" y="25272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5" name="Freeform 3935"/>
          <p:cNvSpPr/>
          <p:nvPr/>
        </p:nvSpPr>
        <p:spPr>
          <a:xfrm rot="-5400000" flipH="0" flipV="0">
            <a:off x="4728259" y="3284012"/>
            <a:ext cx="57911" cy="83793"/>
          </a:xfrm>
          <a:custGeom>
            <a:pathLst>
              <a:path w="356357" h="515615">
                <a:moveTo>
                  <a:pt x="0" y="0"/>
                </a:moveTo>
                <a:lnTo>
                  <a:pt x="309500" y="0"/>
                </a:lnTo>
                <a:lnTo>
                  <a:pt x="356357" y="93973"/>
                </a:lnTo>
                <a:lnTo>
                  <a:pt x="356357" y="5156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6" name="Freeform 3936"/>
          <p:cNvSpPr/>
          <p:nvPr/>
        </p:nvSpPr>
        <p:spPr>
          <a:xfrm rot="-5400000" flipH="0" flipV="0">
            <a:off x="4855497" y="3283144"/>
            <a:ext cx="6109" cy="36736"/>
          </a:xfrm>
          <a:custGeom>
            <a:pathLst>
              <a:path w="37592" h="226058">
                <a:moveTo>
                  <a:pt x="0" y="0"/>
                </a:moveTo>
                <a:lnTo>
                  <a:pt x="28191" y="66031"/>
                </a:lnTo>
                <a:lnTo>
                  <a:pt x="37592" y="151123"/>
                </a:lnTo>
                <a:lnTo>
                  <a:pt x="18790" y="22605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7" name="Freeform 3937"/>
          <p:cNvSpPr/>
          <p:nvPr/>
        </p:nvSpPr>
        <p:spPr>
          <a:xfrm rot="-5400000" flipH="0" flipV="0">
            <a:off x="4815036" y="3329716"/>
            <a:ext cx="50297" cy="0"/>
          </a:xfrm>
          <a:custGeom>
            <a:pathLst>
              <a:path w="309500" h="0">
                <a:moveTo>
                  <a:pt x="309500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8" name="Freeform 3938"/>
          <p:cNvSpPr/>
          <p:nvPr/>
        </p:nvSpPr>
        <p:spPr>
          <a:xfrm rot="-5400000" flipH="0" flipV="0">
            <a:off x="4844870" y="3318272"/>
            <a:ext cx="57911" cy="15273"/>
          </a:xfrm>
          <a:custGeom>
            <a:pathLst>
              <a:path w="356357" h="93985">
                <a:moveTo>
                  <a:pt x="356357" y="0"/>
                </a:moveTo>
                <a:lnTo>
                  <a:pt x="309500" y="93985"/>
                </a:lnTo>
                <a:lnTo>
                  <a:pt x="0" y="939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39" name="Freeform 3939"/>
          <p:cNvSpPr/>
          <p:nvPr/>
        </p:nvSpPr>
        <p:spPr>
          <a:xfrm rot="-5400000" flipH="0" flipV="0">
            <a:off x="4795232" y="3259614"/>
            <a:ext cx="6109" cy="83795"/>
          </a:xfrm>
          <a:custGeom>
            <a:pathLst>
              <a:path w="37592" h="515627">
                <a:moveTo>
                  <a:pt x="0" y="0"/>
                </a:moveTo>
                <a:lnTo>
                  <a:pt x="37592" y="168908"/>
                </a:lnTo>
                <a:lnTo>
                  <a:pt x="37592" y="346708"/>
                </a:lnTo>
                <a:lnTo>
                  <a:pt x="0" y="515627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0" name="Freeform 3940"/>
          <p:cNvSpPr/>
          <p:nvPr/>
        </p:nvSpPr>
        <p:spPr>
          <a:xfrm rot="-5400000" flipH="0" flipV="0">
            <a:off x="4526340" y="3510285"/>
            <a:ext cx="568456" cy="141789"/>
          </a:xfrm>
          <a:custGeom>
            <a:pathLst>
              <a:path w="3497957" h="872492">
                <a:moveTo>
                  <a:pt x="3141600" y="365757"/>
                </a:moveTo>
                <a:lnTo>
                  <a:pt x="3141600" y="872492"/>
                </a:lnTo>
                <a:moveTo>
                  <a:pt x="3497957" y="365757"/>
                </a:moveTo>
                <a:lnTo>
                  <a:pt x="3497957" y="778507"/>
                </a:lnTo>
                <a:moveTo>
                  <a:pt x="3141600" y="722623"/>
                </a:moveTo>
                <a:lnTo>
                  <a:pt x="3141600" y="0"/>
                </a:lnTo>
                <a:moveTo>
                  <a:pt x="3029074" y="27942"/>
                </a:moveTo>
                <a:lnTo>
                  <a:pt x="1369181" y="27942"/>
                </a:lnTo>
                <a:moveTo>
                  <a:pt x="731515" y="27942"/>
                </a:moveTo>
                <a:lnTo>
                  <a:pt x="0" y="27942"/>
                </a:lnTo>
                <a:moveTo>
                  <a:pt x="3029074" y="693415"/>
                </a:moveTo>
                <a:lnTo>
                  <a:pt x="1369181" y="693415"/>
                </a:lnTo>
                <a:moveTo>
                  <a:pt x="731515" y="693415"/>
                </a:moveTo>
                <a:lnTo>
                  <a:pt x="0" y="6934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1" name="Freeform 3941"/>
          <p:cNvSpPr/>
          <p:nvPr/>
        </p:nvSpPr>
        <p:spPr>
          <a:xfrm rot="-5400000" flipH="0" flipV="0">
            <a:off x="4661193" y="3425728"/>
            <a:ext cx="275839" cy="0"/>
          </a:xfrm>
          <a:custGeom>
            <a:pathLst>
              <a:path w="1697360" h="0">
                <a:moveTo>
                  <a:pt x="1697360" y="0"/>
                </a:moveTo>
                <a:lnTo>
                  <a:pt x="1284734" y="0"/>
                </a:lnTo>
                <a:moveTo>
                  <a:pt x="1172208" y="0"/>
                </a:moveTo>
                <a:lnTo>
                  <a:pt x="731391" y="0"/>
                </a:lnTo>
                <a:moveTo>
                  <a:pt x="693924" y="0"/>
                </a:moveTo>
                <a:lnTo>
                  <a:pt x="665857" y="0"/>
                </a:lnTo>
                <a:moveTo>
                  <a:pt x="619001" y="0"/>
                </a:moveTo>
                <a:lnTo>
                  <a:pt x="65658" y="0"/>
                </a:lnTo>
                <a:moveTo>
                  <a:pt x="2819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2" name="Freeform 3942"/>
          <p:cNvSpPr/>
          <p:nvPr/>
        </p:nvSpPr>
        <p:spPr>
          <a:xfrm rot="-5400000" flipH="0" flipV="0">
            <a:off x="4763294" y="3607083"/>
            <a:ext cx="71637" cy="0"/>
          </a:xfrm>
          <a:custGeom>
            <a:pathLst>
              <a:path w="440817" h="0">
                <a:moveTo>
                  <a:pt x="44081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3" name="Freeform 3943"/>
          <p:cNvSpPr/>
          <p:nvPr/>
        </p:nvSpPr>
        <p:spPr>
          <a:xfrm rot="-5400000" flipH="0" flipV="0">
            <a:off x="4764058" y="3781585"/>
            <a:ext cx="70109" cy="0"/>
          </a:xfrm>
          <a:custGeom>
            <a:pathLst>
              <a:path w="431416" h="0">
                <a:moveTo>
                  <a:pt x="431416" y="0"/>
                </a:moveTo>
                <a:lnTo>
                  <a:pt x="75059" y="0"/>
                </a:lnTo>
                <a:moveTo>
                  <a:pt x="2819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4" name="Freeform 3944"/>
          <p:cNvSpPr/>
          <p:nvPr/>
        </p:nvSpPr>
        <p:spPr>
          <a:xfrm rot="-5400000" flipH="0" flipV="0">
            <a:off x="4770157" y="3851685"/>
            <a:ext cx="57911" cy="0"/>
          </a:xfrm>
          <a:custGeom>
            <a:pathLst>
              <a:path w="356357" h="0">
                <a:moveTo>
                  <a:pt x="3563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5" name="Freeform 3945"/>
          <p:cNvSpPr/>
          <p:nvPr/>
        </p:nvSpPr>
        <p:spPr>
          <a:xfrm rot="-5400000" flipH="0" flipV="0">
            <a:off x="4754914" y="3461537"/>
            <a:ext cx="88396" cy="0"/>
          </a:xfrm>
          <a:custGeom>
            <a:pathLst>
              <a:path w="543942" h="0">
                <a:moveTo>
                  <a:pt x="543942" y="0"/>
                </a:moveTo>
                <a:lnTo>
                  <a:pt x="75059" y="0"/>
                </a:lnTo>
                <a:moveTo>
                  <a:pt x="28078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6" name="Freeform 3946"/>
          <p:cNvSpPr/>
          <p:nvPr/>
        </p:nvSpPr>
        <p:spPr>
          <a:xfrm rot="-5400000" flipH="0" flipV="0">
            <a:off x="4761002" y="3549933"/>
            <a:ext cx="76220" cy="0"/>
          </a:xfrm>
          <a:custGeom>
            <a:pathLst>
              <a:path w="469019" h="0">
                <a:moveTo>
                  <a:pt x="469019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7" name="Freeform 3947"/>
          <p:cNvSpPr/>
          <p:nvPr/>
        </p:nvSpPr>
        <p:spPr>
          <a:xfrm rot="-5400000" flipH="0" flipV="0">
            <a:off x="4789245" y="3265663"/>
            <a:ext cx="18286" cy="196688"/>
          </a:xfrm>
          <a:custGeom>
            <a:pathLst>
              <a:path w="112526" h="1210308">
                <a:moveTo>
                  <a:pt x="112526" y="1191258"/>
                </a:moveTo>
                <a:lnTo>
                  <a:pt x="112526" y="19050"/>
                </a:lnTo>
                <a:moveTo>
                  <a:pt x="0" y="0"/>
                </a:moveTo>
                <a:lnTo>
                  <a:pt x="0" y="121030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8" name="Freeform 3948"/>
          <p:cNvSpPr/>
          <p:nvPr/>
        </p:nvSpPr>
        <p:spPr>
          <a:xfrm rot="-5400000" flipH="0" flipV="0">
            <a:off x="4791526" y="3267944"/>
            <a:ext cx="13725" cy="196688"/>
          </a:xfrm>
          <a:custGeom>
            <a:pathLst>
              <a:path w="84459" h="1210308">
                <a:moveTo>
                  <a:pt x="84459" y="1210308"/>
                </a:moveTo>
                <a:lnTo>
                  <a:pt x="84459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49" name="Freeform 3949"/>
          <p:cNvSpPr/>
          <p:nvPr/>
        </p:nvSpPr>
        <p:spPr>
          <a:xfrm rot="-5400000" flipH="0" flipV="0">
            <a:off x="4699313" y="3355597"/>
            <a:ext cx="4561" cy="3095"/>
          </a:xfrm>
          <a:custGeom>
            <a:pathLst>
              <a:path w="28067" h="19050">
                <a:moveTo>
                  <a:pt x="28067" y="1905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0" name="Freeform 3950"/>
          <p:cNvSpPr/>
          <p:nvPr/>
        </p:nvSpPr>
        <p:spPr>
          <a:xfrm rot="-5400000" flipH="0" flipV="0">
            <a:off x="4780827" y="3364008"/>
            <a:ext cx="36571" cy="0"/>
          </a:xfrm>
          <a:custGeom>
            <a:pathLst>
              <a:path w="225041" h="0">
                <a:moveTo>
                  <a:pt x="22504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1" name="Freeform 3951"/>
          <p:cNvSpPr/>
          <p:nvPr/>
        </p:nvSpPr>
        <p:spPr>
          <a:xfrm rot="-5400000" flipH="0" flipV="0">
            <a:off x="4886043" y="3362459"/>
            <a:ext cx="18286" cy="3095"/>
          </a:xfrm>
          <a:custGeom>
            <a:pathLst>
              <a:path w="112526" h="19050">
                <a:moveTo>
                  <a:pt x="0" y="19050"/>
                </a:moveTo>
                <a:lnTo>
                  <a:pt x="84459" y="19050"/>
                </a:lnTo>
                <a:lnTo>
                  <a:pt x="112526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2" name="Freeform 3952"/>
          <p:cNvSpPr/>
          <p:nvPr/>
        </p:nvSpPr>
        <p:spPr>
          <a:xfrm rot="-5400000" flipH="0" flipV="0">
            <a:off x="4795242" y="3698531"/>
            <a:ext cx="6088" cy="83795"/>
          </a:xfrm>
          <a:custGeom>
            <a:pathLst>
              <a:path w="37468" h="515627">
                <a:moveTo>
                  <a:pt x="37468" y="515627"/>
                </a:moveTo>
                <a:lnTo>
                  <a:pt x="0" y="346708"/>
                </a:lnTo>
                <a:lnTo>
                  <a:pt x="0" y="168908"/>
                </a:lnTo>
                <a:lnTo>
                  <a:pt x="37468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3" name="Freeform 3953"/>
          <p:cNvSpPr/>
          <p:nvPr/>
        </p:nvSpPr>
        <p:spPr>
          <a:xfrm rot="-5400000" flipH="0" flipV="0">
            <a:off x="4755718" y="3636059"/>
            <a:ext cx="85342" cy="135597"/>
          </a:xfrm>
          <a:custGeom>
            <a:pathLst>
              <a:path w="525152" h="834392">
                <a:moveTo>
                  <a:pt x="0" y="0"/>
                </a:moveTo>
                <a:lnTo>
                  <a:pt x="0" y="834392"/>
                </a:lnTo>
                <a:moveTo>
                  <a:pt x="525152" y="0"/>
                </a:moveTo>
                <a:lnTo>
                  <a:pt x="525152" y="8343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4" name="Freeform 3954"/>
          <p:cNvSpPr/>
          <p:nvPr/>
        </p:nvSpPr>
        <p:spPr>
          <a:xfrm rot="-5400000" flipH="0" flipV="0">
            <a:off x="4761703" y="3658905"/>
            <a:ext cx="73165" cy="83795"/>
          </a:xfrm>
          <a:custGeom>
            <a:pathLst>
              <a:path w="450217" h="515627">
                <a:moveTo>
                  <a:pt x="422015" y="0"/>
                </a:moveTo>
                <a:lnTo>
                  <a:pt x="450217" y="168908"/>
                </a:lnTo>
                <a:lnTo>
                  <a:pt x="450217" y="346708"/>
                </a:lnTo>
                <a:lnTo>
                  <a:pt x="422015" y="515627"/>
                </a:lnTo>
                <a:lnTo>
                  <a:pt x="0" y="515627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5" name="Freeform 3955"/>
          <p:cNvSpPr/>
          <p:nvPr/>
        </p:nvSpPr>
        <p:spPr>
          <a:xfrm rot="-5400000" flipH="0" flipV="0">
            <a:off x="4835727" y="3691649"/>
            <a:ext cx="76198" cy="15273"/>
          </a:xfrm>
          <a:custGeom>
            <a:pathLst>
              <a:path w="468883" h="93985">
                <a:moveTo>
                  <a:pt x="0" y="93985"/>
                </a:moveTo>
                <a:lnTo>
                  <a:pt x="422015" y="93985"/>
                </a:lnTo>
                <a:lnTo>
                  <a:pt x="468883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6" name="Freeform 3956"/>
          <p:cNvSpPr/>
          <p:nvPr/>
        </p:nvSpPr>
        <p:spPr>
          <a:xfrm rot="-5400000" flipH="0" flipV="0">
            <a:off x="4858531" y="3645873"/>
            <a:ext cx="4583" cy="41277"/>
          </a:xfrm>
          <a:custGeom>
            <a:pathLst>
              <a:path w="28202" h="254000">
                <a:moveTo>
                  <a:pt x="0" y="0"/>
                </a:moveTo>
                <a:lnTo>
                  <a:pt x="28202" y="85081"/>
                </a:lnTo>
                <a:lnTo>
                  <a:pt x="28202" y="168908"/>
                </a:lnTo>
                <a:lnTo>
                  <a:pt x="0" y="2540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7" name="Freeform 3957"/>
          <p:cNvSpPr/>
          <p:nvPr/>
        </p:nvSpPr>
        <p:spPr>
          <a:xfrm rot="-5400000" flipH="0" flipV="0">
            <a:off x="4857778" y="3719790"/>
            <a:ext cx="6088" cy="41277"/>
          </a:xfrm>
          <a:custGeom>
            <a:pathLst>
              <a:path w="37468" h="254000">
                <a:moveTo>
                  <a:pt x="37468" y="254000"/>
                </a:moveTo>
                <a:lnTo>
                  <a:pt x="0" y="168908"/>
                </a:lnTo>
                <a:lnTo>
                  <a:pt x="0" y="85081"/>
                </a:lnTo>
                <a:lnTo>
                  <a:pt x="37468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8" name="Freeform 3958"/>
          <p:cNvSpPr/>
          <p:nvPr/>
        </p:nvSpPr>
        <p:spPr>
          <a:xfrm rot="-5400000" flipH="0" flipV="0">
            <a:off x="4759527" y="3624595"/>
            <a:ext cx="77726" cy="166143"/>
          </a:xfrm>
          <a:custGeom>
            <a:pathLst>
              <a:path w="478284" h="1022350">
                <a:moveTo>
                  <a:pt x="0" y="928365"/>
                </a:moveTo>
                <a:lnTo>
                  <a:pt x="56269" y="1022350"/>
                </a:lnTo>
                <a:moveTo>
                  <a:pt x="478284" y="0"/>
                </a:moveTo>
                <a:lnTo>
                  <a:pt x="56269" y="0"/>
                </a:lnTo>
                <a:moveTo>
                  <a:pt x="478284" y="252723"/>
                </a:moveTo>
                <a:lnTo>
                  <a:pt x="56269" y="25272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59" name="Freeform 3959"/>
          <p:cNvSpPr/>
          <p:nvPr/>
        </p:nvSpPr>
        <p:spPr>
          <a:xfrm rot="-5400000" flipH="0" flipV="0">
            <a:off x="4747299" y="3703858"/>
            <a:ext cx="103627" cy="0"/>
          </a:xfrm>
          <a:custGeom>
            <a:pathLst>
              <a:path w="637666" h="0">
                <a:moveTo>
                  <a:pt x="6376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0" name="Freeform 3960"/>
          <p:cNvSpPr/>
          <p:nvPr/>
        </p:nvSpPr>
        <p:spPr>
          <a:xfrm rot="-5400000" flipH="0" flipV="0">
            <a:off x="4733562" y="3645977"/>
            <a:ext cx="4583" cy="41070"/>
          </a:xfrm>
          <a:custGeom>
            <a:pathLst>
              <a:path w="28202" h="252723">
                <a:moveTo>
                  <a:pt x="0" y="0"/>
                </a:moveTo>
                <a:lnTo>
                  <a:pt x="28202" y="83815"/>
                </a:lnTo>
                <a:lnTo>
                  <a:pt x="28202" y="168908"/>
                </a:lnTo>
                <a:lnTo>
                  <a:pt x="0" y="25272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1" name="Freeform 3961"/>
          <p:cNvSpPr/>
          <p:nvPr/>
        </p:nvSpPr>
        <p:spPr>
          <a:xfrm rot="-5400000" flipH="0" flipV="0">
            <a:off x="4719146" y="3657359"/>
            <a:ext cx="7616" cy="15271"/>
          </a:xfrm>
          <a:custGeom>
            <a:pathLst>
              <a:path w="46868" h="93973">
                <a:moveTo>
                  <a:pt x="46868" y="93973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2" name="Freeform 3962"/>
          <p:cNvSpPr/>
          <p:nvPr/>
        </p:nvSpPr>
        <p:spPr>
          <a:xfrm rot="-5400000" flipH="0" flipV="0">
            <a:off x="4731281" y="3721422"/>
            <a:ext cx="9144" cy="41070"/>
          </a:xfrm>
          <a:custGeom>
            <a:pathLst>
              <a:path w="56269" h="252723">
                <a:moveTo>
                  <a:pt x="56269" y="252723"/>
                </a:moveTo>
                <a:lnTo>
                  <a:pt x="18801" y="168908"/>
                </a:lnTo>
                <a:lnTo>
                  <a:pt x="18801" y="83815"/>
                </a:lnTo>
                <a:lnTo>
                  <a:pt x="56269" y="0"/>
                </a:lnTo>
                <a:lnTo>
                  <a:pt x="0" y="9397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3" name="Freeform 3963"/>
          <p:cNvSpPr/>
          <p:nvPr/>
        </p:nvSpPr>
        <p:spPr>
          <a:xfrm rot="-5400000" flipH="0" flipV="0">
            <a:off x="4789246" y="3553700"/>
            <a:ext cx="18284" cy="196688"/>
          </a:xfrm>
          <a:custGeom>
            <a:pathLst>
              <a:path w="112514" h="1210308">
                <a:moveTo>
                  <a:pt x="0" y="1191258"/>
                </a:moveTo>
                <a:lnTo>
                  <a:pt x="0" y="19050"/>
                </a:lnTo>
                <a:moveTo>
                  <a:pt x="112514" y="0"/>
                </a:moveTo>
                <a:lnTo>
                  <a:pt x="112514" y="121030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4" name="Freeform 3964"/>
          <p:cNvSpPr/>
          <p:nvPr/>
        </p:nvSpPr>
        <p:spPr>
          <a:xfrm rot="-5400000" flipH="0" flipV="0">
            <a:off x="4791537" y="3551410"/>
            <a:ext cx="13703" cy="196688"/>
          </a:xfrm>
          <a:custGeom>
            <a:pathLst>
              <a:path w="84323" h="1210308">
                <a:moveTo>
                  <a:pt x="0" y="1210308"/>
                </a:moveTo>
                <a:lnTo>
                  <a:pt x="0" y="0"/>
                </a:lnTo>
                <a:lnTo>
                  <a:pt x="84323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5" name="Freeform 3965"/>
          <p:cNvSpPr/>
          <p:nvPr/>
        </p:nvSpPr>
        <p:spPr>
          <a:xfrm rot="-5400000" flipH="0" flipV="0">
            <a:off x="4699303" y="3657348"/>
            <a:ext cx="4581" cy="3095"/>
          </a:xfrm>
          <a:custGeom>
            <a:pathLst>
              <a:path w="28191" h="19050">
                <a:moveTo>
                  <a:pt x="0" y="19050"/>
                </a:moveTo>
                <a:lnTo>
                  <a:pt x="28191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6" name="Freeform 3966"/>
          <p:cNvSpPr/>
          <p:nvPr/>
        </p:nvSpPr>
        <p:spPr>
          <a:xfrm rot="-5400000" flipH="0" flipV="0">
            <a:off x="4780826" y="3652044"/>
            <a:ext cx="36573" cy="0"/>
          </a:xfrm>
          <a:custGeom>
            <a:pathLst>
              <a:path w="225052" h="0">
                <a:moveTo>
                  <a:pt x="0" y="0"/>
                </a:moveTo>
                <a:lnTo>
                  <a:pt x="22505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7" name="Freeform 3967"/>
          <p:cNvSpPr/>
          <p:nvPr/>
        </p:nvSpPr>
        <p:spPr>
          <a:xfrm rot="-5400000" flipH="0" flipV="0">
            <a:off x="4886044" y="3650496"/>
            <a:ext cx="18284" cy="3095"/>
          </a:xfrm>
          <a:custGeom>
            <a:pathLst>
              <a:path w="112514" h="19050">
                <a:moveTo>
                  <a:pt x="112514" y="19050"/>
                </a:moveTo>
                <a:lnTo>
                  <a:pt x="28191" y="1905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8" name="Freeform 3968"/>
          <p:cNvSpPr/>
          <p:nvPr/>
        </p:nvSpPr>
        <p:spPr>
          <a:xfrm rot="-5400000" flipH="0" flipV="0">
            <a:off x="4260334" y="3820476"/>
            <a:ext cx="0" cy="41072"/>
          </a:xfrm>
          <a:custGeom>
            <a:pathLst>
              <a:path w="0" h="252735">
                <a:moveTo>
                  <a:pt x="0" y="0"/>
                </a:moveTo>
                <a:lnTo>
                  <a:pt x="0" y="25273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69" name="Freeform 3969"/>
          <p:cNvSpPr/>
          <p:nvPr/>
        </p:nvSpPr>
        <p:spPr>
          <a:xfrm rot="-5400000" flipH="0" flipV="0">
            <a:off x="4249664" y="3829559"/>
            <a:ext cx="21340" cy="22908"/>
          </a:xfrm>
          <a:custGeom>
            <a:pathLst>
              <a:path w="131316" h="140965">
                <a:moveTo>
                  <a:pt x="0" y="74923"/>
                </a:moveTo>
                <a:lnTo>
                  <a:pt x="18790" y="121915"/>
                </a:lnTo>
                <a:lnTo>
                  <a:pt x="65658" y="140965"/>
                </a:lnTo>
                <a:lnTo>
                  <a:pt x="112515" y="121915"/>
                </a:lnTo>
                <a:lnTo>
                  <a:pt x="131316" y="74923"/>
                </a:lnTo>
                <a:lnTo>
                  <a:pt x="112515" y="19050"/>
                </a:lnTo>
                <a:lnTo>
                  <a:pt x="65658" y="0"/>
                </a:lnTo>
                <a:lnTo>
                  <a:pt x="18790" y="19050"/>
                </a:lnTo>
                <a:lnTo>
                  <a:pt x="0" y="74923"/>
                </a:lnTo>
                <a:close/>
                <a:moveTo>
                  <a:pt x="52184933" y="160160965"/>
                </a:move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0" name="Freeform 3970"/>
          <p:cNvSpPr/>
          <p:nvPr/>
        </p:nvSpPr>
        <p:spPr>
          <a:xfrm rot="-5400000" flipH="0" flipV="0">
            <a:off x="4306884" y="3865399"/>
            <a:ext cx="7616" cy="7636"/>
          </a:xfrm>
          <a:custGeom>
            <a:pathLst>
              <a:path w="46869" h="46993">
                <a:moveTo>
                  <a:pt x="46869" y="46993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1" name="Freeform 3971"/>
          <p:cNvSpPr/>
          <p:nvPr/>
        </p:nvSpPr>
        <p:spPr>
          <a:xfrm rot="-5400000" flipH="0" flipV="0">
            <a:off x="4252810" y="3818961"/>
            <a:ext cx="7616" cy="100511"/>
          </a:xfrm>
          <a:custGeom>
            <a:pathLst>
              <a:path w="46869" h="618492">
                <a:moveTo>
                  <a:pt x="46869" y="0"/>
                </a:moveTo>
                <a:lnTo>
                  <a:pt x="0" y="46992"/>
                </a:lnTo>
                <a:lnTo>
                  <a:pt x="0" y="6184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2" name="Freeform 3972"/>
          <p:cNvSpPr/>
          <p:nvPr/>
        </p:nvSpPr>
        <p:spPr>
          <a:xfrm rot="-5400000" flipH="0" flipV="0">
            <a:off x="4142321" y="3693218"/>
            <a:ext cx="236232" cy="108148"/>
          </a:xfrm>
          <a:custGeom>
            <a:pathLst>
              <a:path w="1453641" h="665485">
                <a:moveTo>
                  <a:pt x="0" y="0"/>
                </a:moveTo>
                <a:lnTo>
                  <a:pt x="0" y="665485"/>
                </a:lnTo>
                <a:moveTo>
                  <a:pt x="1453641" y="0"/>
                </a:moveTo>
                <a:lnTo>
                  <a:pt x="1453641" y="6654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3" name="Freeform 3973"/>
          <p:cNvSpPr/>
          <p:nvPr/>
        </p:nvSpPr>
        <p:spPr>
          <a:xfrm rot="-5400000" flipH="0" flipV="0">
            <a:off x="4138512" y="3704663"/>
            <a:ext cx="243849" cy="92875"/>
          </a:xfrm>
          <a:custGeom>
            <a:pathLst>
              <a:path w="1500510" h="571500">
                <a:moveTo>
                  <a:pt x="1500510" y="571500"/>
                </a:moveTo>
                <a:lnTo>
                  <a:pt x="1416050" y="571500"/>
                </a:lnTo>
                <a:moveTo>
                  <a:pt x="778384" y="571500"/>
                </a:moveTo>
                <a:lnTo>
                  <a:pt x="0" y="571500"/>
                </a:lnTo>
                <a:moveTo>
                  <a:pt x="1500510" y="0"/>
                </a:moveTo>
                <a:lnTo>
                  <a:pt x="1416050" y="0"/>
                </a:lnTo>
                <a:moveTo>
                  <a:pt x="778384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4" name="Freeform 3974"/>
          <p:cNvSpPr/>
          <p:nvPr/>
        </p:nvSpPr>
        <p:spPr>
          <a:xfrm rot="-5400000" flipH="0" flipV="0">
            <a:off x="4317544" y="3283246"/>
            <a:ext cx="6109" cy="36531"/>
          </a:xfrm>
          <a:custGeom>
            <a:pathLst>
              <a:path w="37592" h="224792">
                <a:moveTo>
                  <a:pt x="18790" y="224792"/>
                </a:moveTo>
                <a:lnTo>
                  <a:pt x="37592" y="149858"/>
                </a:lnTo>
                <a:lnTo>
                  <a:pt x="28191" y="66042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5" name="Freeform 3975"/>
          <p:cNvSpPr/>
          <p:nvPr/>
        </p:nvSpPr>
        <p:spPr>
          <a:xfrm rot="-5400000" flipH="0" flipV="0">
            <a:off x="4277082" y="3288541"/>
            <a:ext cx="50297" cy="82350"/>
          </a:xfrm>
          <a:custGeom>
            <a:pathLst>
              <a:path w="309500" h="506735">
                <a:moveTo>
                  <a:pt x="0" y="506735"/>
                </a:moveTo>
                <a:lnTo>
                  <a:pt x="0" y="0"/>
                </a:lnTo>
                <a:moveTo>
                  <a:pt x="309500" y="254000"/>
                </a:moveTo>
                <a:lnTo>
                  <a:pt x="0" y="2540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6" name="Freeform 3976"/>
          <p:cNvSpPr/>
          <p:nvPr/>
        </p:nvSpPr>
        <p:spPr>
          <a:xfrm rot="-5400000" flipH="0" flipV="0">
            <a:off x="4273275" y="3284734"/>
            <a:ext cx="57911" cy="82350"/>
          </a:xfrm>
          <a:custGeom>
            <a:pathLst>
              <a:path w="356357" h="506735">
                <a:moveTo>
                  <a:pt x="0" y="506735"/>
                </a:moveTo>
                <a:lnTo>
                  <a:pt x="309500" y="506735"/>
                </a:lnTo>
                <a:lnTo>
                  <a:pt x="356357" y="412750"/>
                </a:lnTo>
                <a:lnTo>
                  <a:pt x="356357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7" name="Freeform 3977"/>
          <p:cNvSpPr/>
          <p:nvPr/>
        </p:nvSpPr>
        <p:spPr>
          <a:xfrm rot="-5400000" flipH="0" flipV="0">
            <a:off x="4197117" y="3283144"/>
            <a:ext cx="6109" cy="36736"/>
          </a:xfrm>
          <a:custGeom>
            <a:pathLst>
              <a:path w="37592" h="226058">
                <a:moveTo>
                  <a:pt x="0" y="226058"/>
                </a:moveTo>
                <a:lnTo>
                  <a:pt x="28191" y="160015"/>
                </a:lnTo>
                <a:lnTo>
                  <a:pt x="37592" y="76200"/>
                </a:lnTo>
                <a:lnTo>
                  <a:pt x="1879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8" name="Freeform 3978"/>
          <p:cNvSpPr/>
          <p:nvPr/>
        </p:nvSpPr>
        <p:spPr>
          <a:xfrm rot="-5400000" flipH="0" flipV="0">
            <a:off x="4193392" y="3329716"/>
            <a:ext cx="50297" cy="0"/>
          </a:xfrm>
          <a:custGeom>
            <a:pathLst>
              <a:path w="309500" h="0">
                <a:moveTo>
                  <a:pt x="309500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79" name="Freeform 3979"/>
          <p:cNvSpPr/>
          <p:nvPr/>
        </p:nvSpPr>
        <p:spPr>
          <a:xfrm rot="-5400000" flipH="0" flipV="0">
            <a:off x="4155943" y="3318273"/>
            <a:ext cx="57911" cy="15271"/>
          </a:xfrm>
          <a:custGeom>
            <a:pathLst>
              <a:path w="356357" h="93973">
                <a:moveTo>
                  <a:pt x="356357" y="93973"/>
                </a:moveTo>
                <a:lnTo>
                  <a:pt x="309500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0" name="Freeform 3980"/>
          <p:cNvSpPr/>
          <p:nvPr/>
        </p:nvSpPr>
        <p:spPr>
          <a:xfrm rot="-5400000" flipH="0" flipV="0">
            <a:off x="4257382" y="3259615"/>
            <a:ext cx="6109" cy="83793"/>
          </a:xfrm>
          <a:custGeom>
            <a:pathLst>
              <a:path w="37592" h="515615">
                <a:moveTo>
                  <a:pt x="0" y="515615"/>
                </a:moveTo>
                <a:lnTo>
                  <a:pt x="37592" y="346707"/>
                </a:lnTo>
                <a:lnTo>
                  <a:pt x="37592" y="168907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1" name="Freeform 3981"/>
          <p:cNvSpPr/>
          <p:nvPr/>
        </p:nvSpPr>
        <p:spPr>
          <a:xfrm rot="-5400000" flipH="0" flipV="0">
            <a:off x="3964652" y="3509564"/>
            <a:ext cx="568456" cy="143232"/>
          </a:xfrm>
          <a:custGeom>
            <a:pathLst>
              <a:path w="3497957" h="881373">
                <a:moveTo>
                  <a:pt x="3141600" y="515615"/>
                </a:moveTo>
                <a:lnTo>
                  <a:pt x="3141600" y="0"/>
                </a:lnTo>
                <a:moveTo>
                  <a:pt x="3497957" y="515615"/>
                </a:moveTo>
                <a:lnTo>
                  <a:pt x="3497957" y="93973"/>
                </a:lnTo>
                <a:moveTo>
                  <a:pt x="3141600" y="149857"/>
                </a:moveTo>
                <a:lnTo>
                  <a:pt x="3141600" y="881373"/>
                </a:lnTo>
                <a:moveTo>
                  <a:pt x="3029074" y="844550"/>
                </a:moveTo>
                <a:lnTo>
                  <a:pt x="1369181" y="844550"/>
                </a:lnTo>
                <a:moveTo>
                  <a:pt x="731515" y="844550"/>
                </a:moveTo>
                <a:lnTo>
                  <a:pt x="0" y="844550"/>
                </a:lnTo>
                <a:moveTo>
                  <a:pt x="3029074" y="179065"/>
                </a:moveTo>
                <a:lnTo>
                  <a:pt x="1369181" y="179065"/>
                </a:lnTo>
                <a:moveTo>
                  <a:pt x="731515" y="179065"/>
                </a:moveTo>
                <a:lnTo>
                  <a:pt x="0" y="17906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2" name="Freeform 3982"/>
          <p:cNvSpPr/>
          <p:nvPr/>
        </p:nvSpPr>
        <p:spPr>
          <a:xfrm rot="-5400000" flipH="0" flipV="0">
            <a:off x="4123137" y="3425728"/>
            <a:ext cx="275839" cy="0"/>
          </a:xfrm>
          <a:custGeom>
            <a:pathLst>
              <a:path w="1697360" h="0">
                <a:moveTo>
                  <a:pt x="1697360" y="0"/>
                </a:moveTo>
                <a:lnTo>
                  <a:pt x="1284734" y="0"/>
                </a:lnTo>
                <a:moveTo>
                  <a:pt x="1172208" y="0"/>
                </a:moveTo>
                <a:lnTo>
                  <a:pt x="731391" y="0"/>
                </a:lnTo>
                <a:moveTo>
                  <a:pt x="693924" y="0"/>
                </a:moveTo>
                <a:lnTo>
                  <a:pt x="665857" y="0"/>
                </a:lnTo>
                <a:moveTo>
                  <a:pt x="619001" y="0"/>
                </a:moveTo>
                <a:lnTo>
                  <a:pt x="65658" y="0"/>
                </a:lnTo>
                <a:moveTo>
                  <a:pt x="2819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3" name="Freeform 3983"/>
          <p:cNvSpPr/>
          <p:nvPr/>
        </p:nvSpPr>
        <p:spPr>
          <a:xfrm rot="-5400000" flipH="0" flipV="0">
            <a:off x="4225238" y="3607083"/>
            <a:ext cx="71637" cy="0"/>
          </a:xfrm>
          <a:custGeom>
            <a:pathLst>
              <a:path w="440817" h="0">
                <a:moveTo>
                  <a:pt x="44081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4" name="Freeform 3984"/>
          <p:cNvSpPr/>
          <p:nvPr/>
        </p:nvSpPr>
        <p:spPr>
          <a:xfrm rot="-5400000" flipH="0" flipV="0">
            <a:off x="4226002" y="3781585"/>
            <a:ext cx="70109" cy="0"/>
          </a:xfrm>
          <a:custGeom>
            <a:pathLst>
              <a:path w="431416" h="0">
                <a:moveTo>
                  <a:pt x="431416" y="0"/>
                </a:moveTo>
                <a:lnTo>
                  <a:pt x="75059" y="0"/>
                </a:lnTo>
                <a:moveTo>
                  <a:pt x="2819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5" name="Freeform 3985"/>
          <p:cNvSpPr/>
          <p:nvPr/>
        </p:nvSpPr>
        <p:spPr>
          <a:xfrm rot="-5400000" flipH="0" flipV="0">
            <a:off x="4232101" y="3851685"/>
            <a:ext cx="57911" cy="0"/>
          </a:xfrm>
          <a:custGeom>
            <a:pathLst>
              <a:path w="356357" h="0">
                <a:moveTo>
                  <a:pt x="3563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6" name="Freeform 3986"/>
          <p:cNvSpPr/>
          <p:nvPr/>
        </p:nvSpPr>
        <p:spPr>
          <a:xfrm rot="-5400000" flipH="0" flipV="0">
            <a:off x="4216858" y="3461537"/>
            <a:ext cx="88396" cy="0"/>
          </a:xfrm>
          <a:custGeom>
            <a:pathLst>
              <a:path w="543942" h="0">
                <a:moveTo>
                  <a:pt x="543942" y="0"/>
                </a:moveTo>
                <a:lnTo>
                  <a:pt x="75059" y="0"/>
                </a:lnTo>
                <a:moveTo>
                  <a:pt x="28078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7" name="Freeform 3987"/>
          <p:cNvSpPr/>
          <p:nvPr/>
        </p:nvSpPr>
        <p:spPr>
          <a:xfrm rot="-5400000" flipH="0" flipV="0">
            <a:off x="4222946" y="3549933"/>
            <a:ext cx="76220" cy="0"/>
          </a:xfrm>
          <a:custGeom>
            <a:pathLst>
              <a:path w="469019" h="0">
                <a:moveTo>
                  <a:pt x="469019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8" name="Freeform 3988"/>
          <p:cNvSpPr/>
          <p:nvPr/>
        </p:nvSpPr>
        <p:spPr>
          <a:xfrm rot="-5400000" flipH="0" flipV="0">
            <a:off x="4251912" y="3264940"/>
            <a:ext cx="18286" cy="198133"/>
          </a:xfrm>
          <a:custGeom>
            <a:pathLst>
              <a:path w="112526" h="1219200">
                <a:moveTo>
                  <a:pt x="112526" y="29208"/>
                </a:moveTo>
                <a:lnTo>
                  <a:pt x="112526" y="1191258"/>
                </a:lnTo>
                <a:moveTo>
                  <a:pt x="0" y="121920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89" name="Freeform 3989"/>
          <p:cNvSpPr/>
          <p:nvPr/>
        </p:nvSpPr>
        <p:spPr>
          <a:xfrm rot="-5400000" flipH="0" flipV="0">
            <a:off x="4254192" y="3267221"/>
            <a:ext cx="13725" cy="198133"/>
          </a:xfrm>
          <a:custGeom>
            <a:pathLst>
              <a:path w="84459" h="1219200">
                <a:moveTo>
                  <a:pt x="84459" y="0"/>
                </a:moveTo>
                <a:lnTo>
                  <a:pt x="84459" y="1219200"/>
                </a:lnTo>
                <a:lnTo>
                  <a:pt x="0" y="12192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0" name="Freeform 3990"/>
          <p:cNvSpPr/>
          <p:nvPr/>
        </p:nvSpPr>
        <p:spPr>
          <a:xfrm rot="-5400000" flipH="0" flipV="0">
            <a:off x="4355571" y="3354874"/>
            <a:ext cx="4561" cy="4540"/>
          </a:xfrm>
          <a:custGeom>
            <a:pathLst>
              <a:path w="28067" h="27942">
                <a:moveTo>
                  <a:pt x="28067" y="0"/>
                </a:moveTo>
                <a:lnTo>
                  <a:pt x="0" y="2794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1" name="Freeform 3991"/>
          <p:cNvSpPr/>
          <p:nvPr/>
        </p:nvSpPr>
        <p:spPr>
          <a:xfrm rot="-5400000" flipH="0" flipV="0">
            <a:off x="4242771" y="3364008"/>
            <a:ext cx="36571" cy="0"/>
          </a:xfrm>
          <a:custGeom>
            <a:pathLst>
              <a:path w="225041" h="0">
                <a:moveTo>
                  <a:pt x="225041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2" name="Freeform 3992"/>
          <p:cNvSpPr/>
          <p:nvPr/>
        </p:nvSpPr>
        <p:spPr>
          <a:xfrm rot="-5400000" flipH="0" flipV="0">
            <a:off x="4155219" y="3361634"/>
            <a:ext cx="18286" cy="4746"/>
          </a:xfrm>
          <a:custGeom>
            <a:pathLst>
              <a:path w="112526" h="29208">
                <a:moveTo>
                  <a:pt x="0" y="0"/>
                </a:moveTo>
                <a:lnTo>
                  <a:pt x="84459" y="0"/>
                </a:lnTo>
                <a:lnTo>
                  <a:pt x="112526" y="2920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3" name="Freeform 3993"/>
          <p:cNvSpPr/>
          <p:nvPr/>
        </p:nvSpPr>
        <p:spPr>
          <a:xfrm rot="-5400000" flipH="0" flipV="0">
            <a:off x="4257392" y="3698533"/>
            <a:ext cx="6088" cy="83793"/>
          </a:xfrm>
          <a:custGeom>
            <a:pathLst>
              <a:path w="37468" h="515615">
                <a:moveTo>
                  <a:pt x="37468" y="0"/>
                </a:moveTo>
                <a:lnTo>
                  <a:pt x="0" y="168907"/>
                </a:lnTo>
                <a:lnTo>
                  <a:pt x="0" y="346707"/>
                </a:lnTo>
                <a:lnTo>
                  <a:pt x="37468" y="5156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4" name="Freeform 3994"/>
          <p:cNvSpPr/>
          <p:nvPr/>
        </p:nvSpPr>
        <p:spPr>
          <a:xfrm rot="-5400000" flipH="0" flipV="0">
            <a:off x="4217661" y="3636059"/>
            <a:ext cx="85342" cy="135597"/>
          </a:xfrm>
          <a:custGeom>
            <a:pathLst>
              <a:path w="525152" h="834392">
                <a:moveTo>
                  <a:pt x="0" y="834392"/>
                </a:moveTo>
                <a:lnTo>
                  <a:pt x="0" y="0"/>
                </a:lnTo>
                <a:moveTo>
                  <a:pt x="525152" y="834392"/>
                </a:moveTo>
                <a:lnTo>
                  <a:pt x="525152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5" name="Freeform 3995"/>
          <p:cNvSpPr/>
          <p:nvPr/>
        </p:nvSpPr>
        <p:spPr>
          <a:xfrm rot="-5400000" flipH="0" flipV="0">
            <a:off x="4223853" y="3658906"/>
            <a:ext cx="73165" cy="83793"/>
          </a:xfrm>
          <a:custGeom>
            <a:pathLst>
              <a:path w="450217" h="515615">
                <a:moveTo>
                  <a:pt x="422015" y="515615"/>
                </a:moveTo>
                <a:lnTo>
                  <a:pt x="450217" y="346707"/>
                </a:lnTo>
                <a:lnTo>
                  <a:pt x="450217" y="168907"/>
                </a:lnTo>
                <a:lnTo>
                  <a:pt x="422015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6" name="Freeform 3996"/>
          <p:cNvSpPr/>
          <p:nvPr/>
        </p:nvSpPr>
        <p:spPr>
          <a:xfrm rot="-5400000" flipH="0" flipV="0">
            <a:off x="4146800" y="3691650"/>
            <a:ext cx="76198" cy="15271"/>
          </a:xfrm>
          <a:custGeom>
            <a:pathLst>
              <a:path w="468883" h="93973">
                <a:moveTo>
                  <a:pt x="0" y="0"/>
                </a:moveTo>
                <a:lnTo>
                  <a:pt x="422015" y="0"/>
                </a:lnTo>
                <a:lnTo>
                  <a:pt x="468883" y="9397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7" name="Freeform 3997"/>
          <p:cNvSpPr/>
          <p:nvPr/>
        </p:nvSpPr>
        <p:spPr>
          <a:xfrm rot="-5400000" flipH="0" flipV="0">
            <a:off x="4195610" y="3645873"/>
            <a:ext cx="4583" cy="41277"/>
          </a:xfrm>
          <a:custGeom>
            <a:pathLst>
              <a:path w="28202" h="254000">
                <a:moveTo>
                  <a:pt x="0" y="254000"/>
                </a:moveTo>
                <a:lnTo>
                  <a:pt x="28202" y="168907"/>
                </a:lnTo>
                <a:lnTo>
                  <a:pt x="28202" y="85092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8" name="Freeform 3998"/>
          <p:cNvSpPr/>
          <p:nvPr/>
        </p:nvSpPr>
        <p:spPr>
          <a:xfrm rot="-5400000" flipH="0" flipV="0">
            <a:off x="4194857" y="3719790"/>
            <a:ext cx="6088" cy="41277"/>
          </a:xfrm>
          <a:custGeom>
            <a:pathLst>
              <a:path w="37468" h="254000">
                <a:moveTo>
                  <a:pt x="37468" y="0"/>
                </a:moveTo>
                <a:lnTo>
                  <a:pt x="0" y="85092"/>
                </a:lnTo>
                <a:lnTo>
                  <a:pt x="0" y="168907"/>
                </a:lnTo>
                <a:lnTo>
                  <a:pt x="37468" y="2540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999" name="Freeform 3999"/>
          <p:cNvSpPr/>
          <p:nvPr/>
        </p:nvSpPr>
        <p:spPr>
          <a:xfrm rot="-5400000" flipH="0" flipV="0">
            <a:off x="4221471" y="3624595"/>
            <a:ext cx="77726" cy="166143"/>
          </a:xfrm>
          <a:custGeom>
            <a:pathLst>
              <a:path w="478284" h="1022350">
                <a:moveTo>
                  <a:pt x="0" y="93973"/>
                </a:moveTo>
                <a:lnTo>
                  <a:pt x="56269" y="0"/>
                </a:lnTo>
                <a:moveTo>
                  <a:pt x="478284" y="1022350"/>
                </a:moveTo>
                <a:lnTo>
                  <a:pt x="56269" y="1022350"/>
                </a:lnTo>
                <a:moveTo>
                  <a:pt x="478284" y="769615"/>
                </a:moveTo>
                <a:lnTo>
                  <a:pt x="56269" y="7696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0" name="Freeform 4000"/>
          <p:cNvSpPr/>
          <p:nvPr/>
        </p:nvSpPr>
        <p:spPr>
          <a:xfrm rot="-5400000" flipH="0" flipV="0">
            <a:off x="4209243" y="3703858"/>
            <a:ext cx="103627" cy="0"/>
          </a:xfrm>
          <a:custGeom>
            <a:pathLst>
              <a:path w="637666" h="0">
                <a:moveTo>
                  <a:pt x="6376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1" name="Freeform 4001"/>
          <p:cNvSpPr/>
          <p:nvPr/>
        </p:nvSpPr>
        <p:spPr>
          <a:xfrm rot="-5400000" flipH="0" flipV="0">
            <a:off x="4320577" y="3645976"/>
            <a:ext cx="4583" cy="41072"/>
          </a:xfrm>
          <a:custGeom>
            <a:pathLst>
              <a:path w="28202" h="252735">
                <a:moveTo>
                  <a:pt x="0" y="252735"/>
                </a:moveTo>
                <a:lnTo>
                  <a:pt x="28202" y="168908"/>
                </a:lnTo>
                <a:lnTo>
                  <a:pt x="28202" y="83827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2" name="Freeform 4002"/>
          <p:cNvSpPr/>
          <p:nvPr/>
        </p:nvSpPr>
        <p:spPr>
          <a:xfrm rot="-5400000" flipH="0" flipV="0">
            <a:off x="4331960" y="3657358"/>
            <a:ext cx="7616" cy="15273"/>
          </a:xfrm>
          <a:custGeom>
            <a:pathLst>
              <a:path w="46868" h="93985">
                <a:moveTo>
                  <a:pt x="46868" y="0"/>
                </a:moveTo>
                <a:lnTo>
                  <a:pt x="0" y="939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3" name="Freeform 4003"/>
          <p:cNvSpPr/>
          <p:nvPr/>
        </p:nvSpPr>
        <p:spPr>
          <a:xfrm rot="-5400000" flipH="0" flipV="0">
            <a:off x="4318296" y="3721421"/>
            <a:ext cx="9144" cy="41072"/>
          </a:xfrm>
          <a:custGeom>
            <a:pathLst>
              <a:path w="56269" h="252735">
                <a:moveTo>
                  <a:pt x="56269" y="0"/>
                </a:moveTo>
                <a:lnTo>
                  <a:pt x="18801" y="83827"/>
                </a:lnTo>
                <a:lnTo>
                  <a:pt x="18801" y="168908"/>
                </a:lnTo>
                <a:lnTo>
                  <a:pt x="56269" y="252735"/>
                </a:lnTo>
                <a:lnTo>
                  <a:pt x="0" y="15875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4" name="Freeform 4004"/>
          <p:cNvSpPr/>
          <p:nvPr/>
        </p:nvSpPr>
        <p:spPr>
          <a:xfrm rot="-5400000" flipH="0" flipV="0">
            <a:off x="4251913" y="3552977"/>
            <a:ext cx="18284" cy="198133"/>
          </a:xfrm>
          <a:custGeom>
            <a:pathLst>
              <a:path w="112514" h="1219200">
                <a:moveTo>
                  <a:pt x="0" y="29208"/>
                </a:moveTo>
                <a:lnTo>
                  <a:pt x="0" y="1191258"/>
                </a:lnTo>
                <a:moveTo>
                  <a:pt x="112514" y="1219200"/>
                </a:moveTo>
                <a:lnTo>
                  <a:pt x="112514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5" name="Freeform 4005"/>
          <p:cNvSpPr/>
          <p:nvPr/>
        </p:nvSpPr>
        <p:spPr>
          <a:xfrm rot="-5400000" flipH="0" flipV="0">
            <a:off x="4254203" y="3550687"/>
            <a:ext cx="13703" cy="198133"/>
          </a:xfrm>
          <a:custGeom>
            <a:pathLst>
              <a:path w="84323" h="1219200">
                <a:moveTo>
                  <a:pt x="0" y="0"/>
                </a:moveTo>
                <a:lnTo>
                  <a:pt x="0" y="1219200"/>
                </a:lnTo>
                <a:lnTo>
                  <a:pt x="84323" y="121920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6" name="Freeform 4006"/>
          <p:cNvSpPr/>
          <p:nvPr/>
        </p:nvSpPr>
        <p:spPr>
          <a:xfrm rot="-5400000" flipH="0" flipV="0">
            <a:off x="4355561" y="3656625"/>
            <a:ext cx="4581" cy="4540"/>
          </a:xfrm>
          <a:custGeom>
            <a:pathLst>
              <a:path w="28191" h="27942">
                <a:moveTo>
                  <a:pt x="0" y="0"/>
                </a:moveTo>
                <a:lnTo>
                  <a:pt x="28191" y="2794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7" name="Freeform 4007"/>
          <p:cNvSpPr/>
          <p:nvPr/>
        </p:nvSpPr>
        <p:spPr>
          <a:xfrm rot="-5400000" flipH="0" flipV="0">
            <a:off x="4242770" y="3652044"/>
            <a:ext cx="36573" cy="0"/>
          </a:xfrm>
          <a:custGeom>
            <a:pathLst>
              <a:path w="225052" h="0">
                <a:moveTo>
                  <a:pt x="0" y="0"/>
                </a:moveTo>
                <a:lnTo>
                  <a:pt x="22505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8" name="Freeform 4008"/>
          <p:cNvSpPr/>
          <p:nvPr/>
        </p:nvSpPr>
        <p:spPr>
          <a:xfrm rot="-5400000" flipH="0" flipV="0">
            <a:off x="4155220" y="3649671"/>
            <a:ext cx="18284" cy="4746"/>
          </a:xfrm>
          <a:custGeom>
            <a:pathLst>
              <a:path w="112514" h="29208">
                <a:moveTo>
                  <a:pt x="112514" y="0"/>
                </a:moveTo>
                <a:lnTo>
                  <a:pt x="28191" y="0"/>
                </a:lnTo>
                <a:lnTo>
                  <a:pt x="0" y="2920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09" name="Freeform 4009"/>
          <p:cNvSpPr/>
          <p:nvPr/>
        </p:nvSpPr>
        <p:spPr>
          <a:xfrm rot="-5400000" flipH="0" flipV="0">
            <a:off x="4193381" y="2092281"/>
            <a:ext cx="134110" cy="2695851"/>
          </a:xfrm>
          <a:custGeom>
            <a:pathLst>
              <a:path w="825240" h="16588731">
                <a:moveTo>
                  <a:pt x="0" y="0"/>
                </a:moveTo>
                <a:lnTo>
                  <a:pt x="0" y="1050281"/>
                </a:lnTo>
                <a:moveTo>
                  <a:pt x="0" y="1715765"/>
                </a:moveTo>
                <a:lnTo>
                  <a:pt x="0" y="4650731"/>
                </a:lnTo>
                <a:moveTo>
                  <a:pt x="0" y="5316215"/>
                </a:moveTo>
                <a:lnTo>
                  <a:pt x="0" y="7961623"/>
                </a:lnTo>
                <a:moveTo>
                  <a:pt x="0" y="8627108"/>
                </a:moveTo>
                <a:lnTo>
                  <a:pt x="0" y="11271250"/>
                </a:lnTo>
                <a:moveTo>
                  <a:pt x="0" y="11936723"/>
                </a:moveTo>
                <a:lnTo>
                  <a:pt x="0" y="14872965"/>
                </a:lnTo>
                <a:moveTo>
                  <a:pt x="0" y="15538450"/>
                </a:moveTo>
                <a:lnTo>
                  <a:pt x="0" y="16588731"/>
                </a:lnTo>
                <a:moveTo>
                  <a:pt x="825240" y="16588731"/>
                </a:moveTo>
                <a:lnTo>
                  <a:pt x="825240" y="15538450"/>
                </a:lnTo>
                <a:moveTo>
                  <a:pt x="825240" y="14872965"/>
                </a:moveTo>
                <a:lnTo>
                  <a:pt x="825240" y="11936723"/>
                </a:lnTo>
                <a:moveTo>
                  <a:pt x="825240" y="11271250"/>
                </a:moveTo>
                <a:lnTo>
                  <a:pt x="825240" y="8627108"/>
                </a:lnTo>
                <a:moveTo>
                  <a:pt x="825240" y="7961623"/>
                </a:moveTo>
                <a:lnTo>
                  <a:pt x="825240" y="5316215"/>
                </a:lnTo>
                <a:moveTo>
                  <a:pt x="825240" y="4650731"/>
                </a:moveTo>
                <a:lnTo>
                  <a:pt x="825240" y="1715765"/>
                </a:lnTo>
                <a:moveTo>
                  <a:pt x="825240" y="1050281"/>
                </a:moveTo>
                <a:lnTo>
                  <a:pt x="825240" y="0"/>
                </a:lnTo>
                <a:moveTo>
                  <a:pt x="825240" y="16588731"/>
                </a:moveTo>
                <a:lnTo>
                  <a:pt x="0" y="1658873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0" name="Freeform 4010"/>
          <p:cNvSpPr/>
          <p:nvPr/>
        </p:nvSpPr>
        <p:spPr>
          <a:xfrm rot="-5400000" flipH="0" flipV="0">
            <a:off x="2800494" y="3395244"/>
            <a:ext cx="224034" cy="0"/>
          </a:xfrm>
          <a:custGeom>
            <a:pathLst>
              <a:path w="1378582" h="0">
                <a:moveTo>
                  <a:pt x="0" y="0"/>
                </a:moveTo>
                <a:lnTo>
                  <a:pt x="1378582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1" name="Freeform 4011"/>
          <p:cNvSpPr/>
          <p:nvPr/>
        </p:nvSpPr>
        <p:spPr>
          <a:xfrm rot="-5400000" flipH="0" flipV="0">
            <a:off x="2806509" y="2714089"/>
            <a:ext cx="675139" cy="463135"/>
          </a:xfrm>
          <a:custGeom>
            <a:pathLst>
              <a:path w="4154426" h="2849873">
                <a:moveTo>
                  <a:pt x="4154426" y="2849873"/>
                </a:moveTo>
                <a:lnTo>
                  <a:pt x="4154426" y="2297423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2" name="Freeform 4012"/>
          <p:cNvSpPr/>
          <p:nvPr/>
        </p:nvSpPr>
        <p:spPr>
          <a:xfrm rot="-5400000" flipH="0" flipV="0">
            <a:off x="4994159" y="2758947"/>
            <a:ext cx="765064" cy="463343"/>
          </a:xfrm>
          <a:custGeom>
            <a:pathLst>
              <a:path w="4707768" h="2851150">
                <a:moveTo>
                  <a:pt x="0" y="2851150"/>
                </a:moveTo>
                <a:lnTo>
                  <a:pt x="553342" y="2851150"/>
                </a:lnTo>
                <a:lnTo>
                  <a:pt x="4707768" y="553727"/>
                </a:lnTo>
                <a:lnTo>
                  <a:pt x="4707768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3" name="Freeform 4013"/>
          <p:cNvSpPr/>
          <p:nvPr/>
        </p:nvSpPr>
        <p:spPr>
          <a:xfrm rot="-5400000" flipH="0" flipV="0">
            <a:off x="4056184" y="348799"/>
            <a:ext cx="449577" cy="1719014"/>
          </a:xfrm>
          <a:custGeom>
            <a:pathLst>
              <a:path w="2766442" h="10577835">
                <a:moveTo>
                  <a:pt x="1387859" y="10577835"/>
                </a:moveTo>
                <a:lnTo>
                  <a:pt x="1387859" y="5982966"/>
                </a:lnTo>
                <a:lnTo>
                  <a:pt x="0" y="5636258"/>
                </a:lnTo>
                <a:lnTo>
                  <a:pt x="2766442" y="4941566"/>
                </a:lnTo>
                <a:lnTo>
                  <a:pt x="1387859" y="4594858"/>
                </a:lnTo>
                <a:lnTo>
                  <a:pt x="1387859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4" name="Freeform 4014"/>
          <p:cNvSpPr/>
          <p:nvPr/>
        </p:nvSpPr>
        <p:spPr>
          <a:xfrm rot="-5400000" flipH="0" flipV="0">
            <a:off x="4280250" y="213170"/>
            <a:ext cx="0" cy="1988765"/>
          </a:xfrm>
          <a:custGeom>
            <a:pathLst>
              <a:path w="0" h="12237727">
                <a:moveTo>
                  <a:pt x="0" y="11412227"/>
                </a:moveTo>
                <a:lnTo>
                  <a:pt x="0" y="12237727"/>
                </a:lnTo>
                <a:moveTo>
                  <a:pt x="0" y="834392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5" name="Freeform 4015"/>
          <p:cNvSpPr/>
          <p:nvPr/>
        </p:nvSpPr>
        <p:spPr>
          <a:xfrm rot="-5400000" flipH="0" flipV="0">
            <a:off x="4056174" y="4948228"/>
            <a:ext cx="449597" cy="1719014"/>
          </a:xfrm>
          <a:custGeom>
            <a:pathLst>
              <a:path w="2766566" h="10577835">
                <a:moveTo>
                  <a:pt x="1387984" y="10577835"/>
                </a:moveTo>
                <a:lnTo>
                  <a:pt x="1387984" y="5982966"/>
                </a:lnTo>
                <a:lnTo>
                  <a:pt x="0" y="5636258"/>
                </a:lnTo>
                <a:lnTo>
                  <a:pt x="2766566" y="4941566"/>
                </a:lnTo>
                <a:lnTo>
                  <a:pt x="1387984" y="4594858"/>
                </a:lnTo>
                <a:lnTo>
                  <a:pt x="138798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6" name="Freeform 4016"/>
          <p:cNvSpPr/>
          <p:nvPr/>
        </p:nvSpPr>
        <p:spPr>
          <a:xfrm rot="-5400000" flipH="0" flipV="0">
            <a:off x="4280250" y="4812589"/>
            <a:ext cx="0" cy="1988765"/>
          </a:xfrm>
          <a:custGeom>
            <a:pathLst>
              <a:path w="0" h="12237727">
                <a:moveTo>
                  <a:pt x="0" y="11412227"/>
                </a:moveTo>
                <a:lnTo>
                  <a:pt x="0" y="12237727"/>
                </a:lnTo>
                <a:moveTo>
                  <a:pt x="0" y="834392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7" name="Freeform 4017"/>
          <p:cNvSpPr/>
          <p:nvPr/>
        </p:nvSpPr>
        <p:spPr>
          <a:xfrm rot="-5400000" flipH="0" flipV="0">
            <a:off x="4071456" y="5185937"/>
            <a:ext cx="377960" cy="1677942"/>
          </a:xfrm>
          <a:custGeom>
            <a:pathLst>
              <a:path w="2325755" h="10325100">
                <a:moveTo>
                  <a:pt x="2325755" y="552450"/>
                </a:moveTo>
                <a:lnTo>
                  <a:pt x="0" y="552450"/>
                </a:lnTo>
                <a:moveTo>
                  <a:pt x="2325755" y="9771385"/>
                </a:moveTo>
                <a:lnTo>
                  <a:pt x="0" y="9771385"/>
                </a:lnTo>
                <a:moveTo>
                  <a:pt x="346968" y="0"/>
                </a:moveTo>
                <a:lnTo>
                  <a:pt x="346968" y="10325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8" name="Freeform 4018"/>
          <p:cNvSpPr/>
          <p:nvPr/>
        </p:nvSpPr>
        <p:spPr>
          <a:xfrm rot="-5400000" flipH="0" flipV="0">
            <a:off x="3454953" y="6101149"/>
            <a:ext cx="124968" cy="112687"/>
          </a:xfrm>
          <a:custGeom>
            <a:pathLst>
              <a:path w="768983" h="693415">
                <a:moveTo>
                  <a:pt x="693924" y="693415"/>
                </a:moveTo>
                <a:lnTo>
                  <a:pt x="768983" y="618492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19" name="Freeform 4019"/>
          <p:cNvSpPr/>
          <p:nvPr/>
        </p:nvSpPr>
        <p:spPr>
          <a:xfrm rot="-5400000" flipH="0" flipV="0">
            <a:off x="3442776" y="6101148"/>
            <a:ext cx="124968" cy="112689"/>
          </a:xfrm>
          <a:custGeom>
            <a:pathLst>
              <a:path w="768983" h="693427">
                <a:moveTo>
                  <a:pt x="768983" y="693427"/>
                </a:moveTo>
                <a:lnTo>
                  <a:pt x="0" y="74935"/>
                </a:lnTo>
                <a:lnTo>
                  <a:pt x="7505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0" name="Freeform 4020"/>
          <p:cNvSpPr/>
          <p:nvPr/>
        </p:nvSpPr>
        <p:spPr>
          <a:xfrm rot="-5400000" flipH="0" flipV="0">
            <a:off x="4940850" y="6101045"/>
            <a:ext cx="124968" cy="112895"/>
          </a:xfrm>
          <a:custGeom>
            <a:pathLst>
              <a:path w="768983" h="694692">
                <a:moveTo>
                  <a:pt x="75053" y="0"/>
                </a:moveTo>
                <a:lnTo>
                  <a:pt x="0" y="74934"/>
                </a:lnTo>
                <a:lnTo>
                  <a:pt x="768983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1" name="Freeform 4021"/>
          <p:cNvSpPr/>
          <p:nvPr/>
        </p:nvSpPr>
        <p:spPr>
          <a:xfrm rot="-5400000" flipH="0" flipV="0">
            <a:off x="4953028" y="6101045"/>
            <a:ext cx="124968" cy="112895"/>
          </a:xfrm>
          <a:custGeom>
            <a:pathLst>
              <a:path w="768983" h="694693">
                <a:moveTo>
                  <a:pt x="0" y="0"/>
                </a:moveTo>
                <a:lnTo>
                  <a:pt x="768983" y="619758"/>
                </a:lnTo>
                <a:lnTo>
                  <a:pt x="693924" y="69469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2" name="Freeform 4022"/>
          <p:cNvSpPr/>
          <p:nvPr/>
        </p:nvSpPr>
        <p:spPr>
          <a:xfrm rot="-5400000" flipH="0" flipV="0">
            <a:off x="4122528" y="6034041"/>
            <a:ext cx="112771" cy="79254"/>
          </a:xfrm>
          <a:custGeom>
            <a:pathLst>
              <a:path w="693930" h="487685">
                <a:moveTo>
                  <a:pt x="693930" y="355600"/>
                </a:moveTo>
                <a:lnTo>
                  <a:pt x="693930" y="196850"/>
                </a:lnTo>
                <a:lnTo>
                  <a:pt x="684529" y="177800"/>
                </a:lnTo>
                <a:lnTo>
                  <a:pt x="675134" y="168908"/>
                </a:lnTo>
                <a:lnTo>
                  <a:pt x="637667" y="168908"/>
                </a:lnTo>
                <a:lnTo>
                  <a:pt x="628272" y="177800"/>
                </a:lnTo>
                <a:lnTo>
                  <a:pt x="618871" y="196850"/>
                </a:lnTo>
                <a:lnTo>
                  <a:pt x="618871" y="365758"/>
                </a:lnTo>
                <a:lnTo>
                  <a:pt x="609476" y="383542"/>
                </a:lnTo>
                <a:lnTo>
                  <a:pt x="600075" y="402592"/>
                </a:lnTo>
                <a:lnTo>
                  <a:pt x="590805" y="412750"/>
                </a:lnTo>
                <a:lnTo>
                  <a:pt x="572009" y="412750"/>
                </a:lnTo>
                <a:lnTo>
                  <a:pt x="553213" y="421642"/>
                </a:lnTo>
                <a:lnTo>
                  <a:pt x="543812" y="412750"/>
                </a:lnTo>
                <a:lnTo>
                  <a:pt x="506351" y="412750"/>
                </a:lnTo>
                <a:lnTo>
                  <a:pt x="487679" y="402592"/>
                </a:lnTo>
                <a:lnTo>
                  <a:pt x="468883" y="383542"/>
                </a:lnTo>
                <a:lnTo>
                  <a:pt x="450088" y="374650"/>
                </a:lnTo>
                <a:lnTo>
                  <a:pt x="440693" y="355600"/>
                </a:lnTo>
                <a:lnTo>
                  <a:pt x="431422" y="337827"/>
                </a:lnTo>
                <a:lnTo>
                  <a:pt x="422021" y="318777"/>
                </a:lnTo>
                <a:lnTo>
                  <a:pt x="412626" y="299727"/>
                </a:lnTo>
                <a:lnTo>
                  <a:pt x="412626" y="177800"/>
                </a:lnTo>
                <a:lnTo>
                  <a:pt x="403225" y="168908"/>
                </a:lnTo>
                <a:lnTo>
                  <a:pt x="384430" y="158750"/>
                </a:lnTo>
                <a:lnTo>
                  <a:pt x="365634" y="168908"/>
                </a:lnTo>
                <a:lnTo>
                  <a:pt x="346962" y="177800"/>
                </a:lnTo>
                <a:lnTo>
                  <a:pt x="346962" y="290835"/>
                </a:lnTo>
                <a:lnTo>
                  <a:pt x="337567" y="308608"/>
                </a:lnTo>
                <a:lnTo>
                  <a:pt x="328166" y="327658"/>
                </a:lnTo>
                <a:lnTo>
                  <a:pt x="318771" y="337827"/>
                </a:lnTo>
                <a:lnTo>
                  <a:pt x="300100" y="346708"/>
                </a:lnTo>
                <a:lnTo>
                  <a:pt x="262508" y="346708"/>
                </a:lnTo>
                <a:lnTo>
                  <a:pt x="243843" y="337827"/>
                </a:lnTo>
                <a:lnTo>
                  <a:pt x="168784" y="318777"/>
                </a:lnTo>
                <a:lnTo>
                  <a:pt x="149988" y="308608"/>
                </a:lnTo>
                <a:lnTo>
                  <a:pt x="131316" y="299727"/>
                </a:lnTo>
                <a:lnTo>
                  <a:pt x="112521" y="290835"/>
                </a:lnTo>
                <a:lnTo>
                  <a:pt x="103126" y="271785"/>
                </a:lnTo>
                <a:lnTo>
                  <a:pt x="93725" y="261627"/>
                </a:lnTo>
                <a:lnTo>
                  <a:pt x="84330" y="243842"/>
                </a:lnTo>
                <a:lnTo>
                  <a:pt x="74929" y="224792"/>
                </a:lnTo>
                <a:lnTo>
                  <a:pt x="74929" y="205742"/>
                </a:lnTo>
                <a:lnTo>
                  <a:pt x="65534" y="186692"/>
                </a:lnTo>
                <a:lnTo>
                  <a:pt x="65534" y="17785"/>
                </a:lnTo>
                <a:lnTo>
                  <a:pt x="56263" y="0"/>
                </a:lnTo>
                <a:lnTo>
                  <a:pt x="18672" y="0"/>
                </a:lnTo>
                <a:lnTo>
                  <a:pt x="0" y="8892"/>
                </a:lnTo>
                <a:lnTo>
                  <a:pt x="0" y="215900"/>
                </a:lnTo>
                <a:lnTo>
                  <a:pt x="9271" y="233685"/>
                </a:lnTo>
                <a:lnTo>
                  <a:pt x="9271" y="252735"/>
                </a:lnTo>
                <a:lnTo>
                  <a:pt x="18672" y="271785"/>
                </a:lnTo>
                <a:lnTo>
                  <a:pt x="28067" y="280677"/>
                </a:lnTo>
                <a:lnTo>
                  <a:pt x="37468" y="299727"/>
                </a:lnTo>
                <a:lnTo>
                  <a:pt x="46863" y="318777"/>
                </a:lnTo>
                <a:lnTo>
                  <a:pt x="56263" y="327658"/>
                </a:lnTo>
                <a:lnTo>
                  <a:pt x="74929" y="346708"/>
                </a:lnTo>
                <a:lnTo>
                  <a:pt x="93725" y="355600"/>
                </a:lnTo>
                <a:lnTo>
                  <a:pt x="112521" y="365758"/>
                </a:lnTo>
                <a:lnTo>
                  <a:pt x="131316" y="374650"/>
                </a:lnTo>
                <a:lnTo>
                  <a:pt x="149988" y="383542"/>
                </a:lnTo>
                <a:lnTo>
                  <a:pt x="168784" y="393700"/>
                </a:lnTo>
                <a:lnTo>
                  <a:pt x="243843" y="412750"/>
                </a:lnTo>
                <a:lnTo>
                  <a:pt x="337567" y="412750"/>
                </a:lnTo>
                <a:lnTo>
                  <a:pt x="346962" y="402592"/>
                </a:lnTo>
                <a:lnTo>
                  <a:pt x="365634" y="383542"/>
                </a:lnTo>
                <a:lnTo>
                  <a:pt x="375029" y="374650"/>
                </a:lnTo>
                <a:lnTo>
                  <a:pt x="384430" y="393700"/>
                </a:lnTo>
                <a:lnTo>
                  <a:pt x="393830" y="412750"/>
                </a:lnTo>
                <a:lnTo>
                  <a:pt x="403225" y="421642"/>
                </a:lnTo>
                <a:lnTo>
                  <a:pt x="422021" y="440692"/>
                </a:lnTo>
                <a:lnTo>
                  <a:pt x="440693" y="449585"/>
                </a:lnTo>
                <a:lnTo>
                  <a:pt x="450088" y="459742"/>
                </a:lnTo>
                <a:lnTo>
                  <a:pt x="478284" y="468635"/>
                </a:lnTo>
                <a:lnTo>
                  <a:pt x="496950" y="477527"/>
                </a:lnTo>
                <a:lnTo>
                  <a:pt x="515746" y="487685"/>
                </a:lnTo>
                <a:lnTo>
                  <a:pt x="581404" y="487685"/>
                </a:lnTo>
                <a:lnTo>
                  <a:pt x="600075" y="477527"/>
                </a:lnTo>
                <a:lnTo>
                  <a:pt x="618871" y="468635"/>
                </a:lnTo>
                <a:lnTo>
                  <a:pt x="628272" y="468635"/>
                </a:lnTo>
                <a:lnTo>
                  <a:pt x="647068" y="459742"/>
                </a:lnTo>
                <a:lnTo>
                  <a:pt x="656338" y="440692"/>
                </a:lnTo>
                <a:lnTo>
                  <a:pt x="665733" y="430535"/>
                </a:lnTo>
                <a:lnTo>
                  <a:pt x="684529" y="412750"/>
                </a:lnTo>
                <a:lnTo>
                  <a:pt x="684529" y="393700"/>
                </a:lnTo>
                <a:lnTo>
                  <a:pt x="693930" y="3746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3" name="Freeform 4023"/>
          <p:cNvSpPr/>
          <p:nvPr/>
        </p:nvSpPr>
        <p:spPr>
          <a:xfrm rot="-5400000" flipH="0" flipV="0">
            <a:off x="4204671" y="6034041"/>
            <a:ext cx="112771" cy="79254"/>
          </a:xfrm>
          <a:custGeom>
            <a:pathLst>
              <a:path w="693930" h="487684">
                <a:moveTo>
                  <a:pt x="693930" y="356877"/>
                </a:moveTo>
                <a:lnTo>
                  <a:pt x="693930" y="198127"/>
                </a:lnTo>
                <a:lnTo>
                  <a:pt x="684529" y="179077"/>
                </a:lnTo>
                <a:lnTo>
                  <a:pt x="675134" y="168919"/>
                </a:lnTo>
                <a:lnTo>
                  <a:pt x="637667" y="168919"/>
                </a:lnTo>
                <a:lnTo>
                  <a:pt x="628272" y="179077"/>
                </a:lnTo>
                <a:lnTo>
                  <a:pt x="618871" y="198127"/>
                </a:lnTo>
                <a:lnTo>
                  <a:pt x="618871" y="365769"/>
                </a:lnTo>
                <a:lnTo>
                  <a:pt x="609476" y="384819"/>
                </a:lnTo>
                <a:lnTo>
                  <a:pt x="600075" y="403869"/>
                </a:lnTo>
                <a:lnTo>
                  <a:pt x="590805" y="412750"/>
                </a:lnTo>
                <a:lnTo>
                  <a:pt x="572009" y="412750"/>
                </a:lnTo>
                <a:lnTo>
                  <a:pt x="553213" y="422919"/>
                </a:lnTo>
                <a:lnTo>
                  <a:pt x="543812" y="412750"/>
                </a:lnTo>
                <a:lnTo>
                  <a:pt x="506351" y="412750"/>
                </a:lnTo>
                <a:lnTo>
                  <a:pt x="487679" y="403869"/>
                </a:lnTo>
                <a:lnTo>
                  <a:pt x="468883" y="384819"/>
                </a:lnTo>
                <a:lnTo>
                  <a:pt x="450088" y="375927"/>
                </a:lnTo>
                <a:lnTo>
                  <a:pt x="440693" y="356877"/>
                </a:lnTo>
                <a:lnTo>
                  <a:pt x="431422" y="337827"/>
                </a:lnTo>
                <a:lnTo>
                  <a:pt x="422021" y="320042"/>
                </a:lnTo>
                <a:lnTo>
                  <a:pt x="412626" y="300992"/>
                </a:lnTo>
                <a:lnTo>
                  <a:pt x="412626" y="179077"/>
                </a:lnTo>
                <a:lnTo>
                  <a:pt x="403225" y="168919"/>
                </a:lnTo>
                <a:lnTo>
                  <a:pt x="384430" y="160027"/>
                </a:lnTo>
                <a:lnTo>
                  <a:pt x="365634" y="168919"/>
                </a:lnTo>
                <a:lnTo>
                  <a:pt x="346962" y="179077"/>
                </a:lnTo>
                <a:lnTo>
                  <a:pt x="346962" y="290834"/>
                </a:lnTo>
                <a:lnTo>
                  <a:pt x="337567" y="309884"/>
                </a:lnTo>
                <a:lnTo>
                  <a:pt x="328166" y="328934"/>
                </a:lnTo>
                <a:lnTo>
                  <a:pt x="318771" y="337827"/>
                </a:lnTo>
                <a:lnTo>
                  <a:pt x="300100" y="347984"/>
                </a:lnTo>
                <a:lnTo>
                  <a:pt x="262508" y="347984"/>
                </a:lnTo>
                <a:lnTo>
                  <a:pt x="243843" y="337827"/>
                </a:lnTo>
                <a:lnTo>
                  <a:pt x="168784" y="320042"/>
                </a:lnTo>
                <a:lnTo>
                  <a:pt x="149988" y="309884"/>
                </a:lnTo>
                <a:lnTo>
                  <a:pt x="131316" y="300992"/>
                </a:lnTo>
                <a:lnTo>
                  <a:pt x="112521" y="290834"/>
                </a:lnTo>
                <a:lnTo>
                  <a:pt x="103126" y="273050"/>
                </a:lnTo>
                <a:lnTo>
                  <a:pt x="93725" y="262892"/>
                </a:lnTo>
                <a:lnTo>
                  <a:pt x="84330" y="243842"/>
                </a:lnTo>
                <a:lnTo>
                  <a:pt x="74929" y="226069"/>
                </a:lnTo>
                <a:lnTo>
                  <a:pt x="74929" y="207019"/>
                </a:lnTo>
                <a:lnTo>
                  <a:pt x="65534" y="187969"/>
                </a:lnTo>
                <a:lnTo>
                  <a:pt x="65534" y="19050"/>
                </a:lnTo>
                <a:lnTo>
                  <a:pt x="56263" y="0"/>
                </a:lnTo>
                <a:lnTo>
                  <a:pt x="18672" y="0"/>
                </a:lnTo>
                <a:lnTo>
                  <a:pt x="0" y="10169"/>
                </a:lnTo>
                <a:lnTo>
                  <a:pt x="0" y="215900"/>
                </a:lnTo>
                <a:lnTo>
                  <a:pt x="9271" y="234950"/>
                </a:lnTo>
                <a:lnTo>
                  <a:pt x="9271" y="254000"/>
                </a:lnTo>
                <a:lnTo>
                  <a:pt x="18672" y="273050"/>
                </a:lnTo>
                <a:lnTo>
                  <a:pt x="28067" y="281942"/>
                </a:lnTo>
                <a:lnTo>
                  <a:pt x="37468" y="300992"/>
                </a:lnTo>
                <a:lnTo>
                  <a:pt x="46863" y="320042"/>
                </a:lnTo>
                <a:lnTo>
                  <a:pt x="56263" y="328934"/>
                </a:lnTo>
                <a:lnTo>
                  <a:pt x="74929" y="347984"/>
                </a:lnTo>
                <a:lnTo>
                  <a:pt x="93725" y="356877"/>
                </a:lnTo>
                <a:lnTo>
                  <a:pt x="112521" y="365769"/>
                </a:lnTo>
                <a:lnTo>
                  <a:pt x="131316" y="375927"/>
                </a:lnTo>
                <a:lnTo>
                  <a:pt x="149988" y="384819"/>
                </a:lnTo>
                <a:lnTo>
                  <a:pt x="168784" y="394977"/>
                </a:lnTo>
                <a:lnTo>
                  <a:pt x="243843" y="412750"/>
                </a:lnTo>
                <a:lnTo>
                  <a:pt x="337567" y="412750"/>
                </a:lnTo>
                <a:lnTo>
                  <a:pt x="346962" y="403869"/>
                </a:lnTo>
                <a:lnTo>
                  <a:pt x="365634" y="384819"/>
                </a:lnTo>
                <a:lnTo>
                  <a:pt x="375029" y="375927"/>
                </a:lnTo>
                <a:lnTo>
                  <a:pt x="384430" y="394977"/>
                </a:lnTo>
                <a:lnTo>
                  <a:pt x="393830" y="412750"/>
                </a:lnTo>
                <a:lnTo>
                  <a:pt x="403225" y="422919"/>
                </a:lnTo>
                <a:lnTo>
                  <a:pt x="422021" y="441969"/>
                </a:lnTo>
                <a:lnTo>
                  <a:pt x="440693" y="450850"/>
                </a:lnTo>
                <a:lnTo>
                  <a:pt x="450088" y="459742"/>
                </a:lnTo>
                <a:lnTo>
                  <a:pt x="478284" y="469900"/>
                </a:lnTo>
                <a:lnTo>
                  <a:pt x="496950" y="478792"/>
                </a:lnTo>
                <a:lnTo>
                  <a:pt x="515746" y="487684"/>
                </a:lnTo>
                <a:lnTo>
                  <a:pt x="581404" y="487684"/>
                </a:lnTo>
                <a:lnTo>
                  <a:pt x="600075" y="478792"/>
                </a:lnTo>
                <a:lnTo>
                  <a:pt x="618871" y="469900"/>
                </a:lnTo>
                <a:lnTo>
                  <a:pt x="628272" y="469900"/>
                </a:lnTo>
                <a:lnTo>
                  <a:pt x="647068" y="459742"/>
                </a:lnTo>
                <a:lnTo>
                  <a:pt x="656338" y="441969"/>
                </a:lnTo>
                <a:lnTo>
                  <a:pt x="665733" y="431800"/>
                </a:lnTo>
                <a:lnTo>
                  <a:pt x="684529" y="412750"/>
                </a:lnTo>
                <a:lnTo>
                  <a:pt x="684529" y="394977"/>
                </a:lnTo>
                <a:lnTo>
                  <a:pt x="693930" y="3759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4" name="Freeform 4024"/>
          <p:cNvSpPr/>
          <p:nvPr/>
        </p:nvSpPr>
        <p:spPr>
          <a:xfrm rot="-5400000" flipH="0" flipV="0">
            <a:off x="4285575" y="6034041"/>
            <a:ext cx="112771" cy="79254"/>
          </a:xfrm>
          <a:custGeom>
            <a:pathLst>
              <a:path w="693930" h="487685">
                <a:moveTo>
                  <a:pt x="693930" y="355600"/>
                </a:moveTo>
                <a:lnTo>
                  <a:pt x="693930" y="196850"/>
                </a:lnTo>
                <a:lnTo>
                  <a:pt x="684529" y="177800"/>
                </a:lnTo>
                <a:lnTo>
                  <a:pt x="675134" y="168908"/>
                </a:lnTo>
                <a:lnTo>
                  <a:pt x="637667" y="168908"/>
                </a:lnTo>
                <a:lnTo>
                  <a:pt x="628272" y="177800"/>
                </a:lnTo>
                <a:lnTo>
                  <a:pt x="618871" y="196850"/>
                </a:lnTo>
                <a:lnTo>
                  <a:pt x="618871" y="365758"/>
                </a:lnTo>
                <a:lnTo>
                  <a:pt x="609476" y="384808"/>
                </a:lnTo>
                <a:lnTo>
                  <a:pt x="600075" y="402592"/>
                </a:lnTo>
                <a:lnTo>
                  <a:pt x="590805" y="412750"/>
                </a:lnTo>
                <a:lnTo>
                  <a:pt x="572009" y="412750"/>
                </a:lnTo>
                <a:lnTo>
                  <a:pt x="553213" y="421642"/>
                </a:lnTo>
                <a:lnTo>
                  <a:pt x="543812" y="412750"/>
                </a:lnTo>
                <a:lnTo>
                  <a:pt x="506351" y="412750"/>
                </a:lnTo>
                <a:lnTo>
                  <a:pt x="487679" y="402592"/>
                </a:lnTo>
                <a:lnTo>
                  <a:pt x="468883" y="384808"/>
                </a:lnTo>
                <a:lnTo>
                  <a:pt x="450088" y="374650"/>
                </a:lnTo>
                <a:lnTo>
                  <a:pt x="440693" y="355600"/>
                </a:lnTo>
                <a:lnTo>
                  <a:pt x="431422" y="337827"/>
                </a:lnTo>
                <a:lnTo>
                  <a:pt x="422021" y="318777"/>
                </a:lnTo>
                <a:lnTo>
                  <a:pt x="412626" y="299727"/>
                </a:lnTo>
                <a:lnTo>
                  <a:pt x="412626" y="177800"/>
                </a:lnTo>
                <a:lnTo>
                  <a:pt x="403225" y="168908"/>
                </a:lnTo>
                <a:lnTo>
                  <a:pt x="384430" y="158750"/>
                </a:lnTo>
                <a:lnTo>
                  <a:pt x="365634" y="168908"/>
                </a:lnTo>
                <a:lnTo>
                  <a:pt x="346962" y="177800"/>
                </a:lnTo>
                <a:lnTo>
                  <a:pt x="346962" y="290835"/>
                </a:lnTo>
                <a:lnTo>
                  <a:pt x="337567" y="308608"/>
                </a:lnTo>
                <a:lnTo>
                  <a:pt x="328166" y="327658"/>
                </a:lnTo>
                <a:lnTo>
                  <a:pt x="318771" y="337827"/>
                </a:lnTo>
                <a:lnTo>
                  <a:pt x="300100" y="346708"/>
                </a:lnTo>
                <a:lnTo>
                  <a:pt x="262508" y="346708"/>
                </a:lnTo>
                <a:lnTo>
                  <a:pt x="243843" y="337827"/>
                </a:lnTo>
                <a:lnTo>
                  <a:pt x="168784" y="318777"/>
                </a:lnTo>
                <a:lnTo>
                  <a:pt x="149988" y="308608"/>
                </a:lnTo>
                <a:lnTo>
                  <a:pt x="131316" y="299727"/>
                </a:lnTo>
                <a:lnTo>
                  <a:pt x="112521" y="290835"/>
                </a:lnTo>
                <a:lnTo>
                  <a:pt x="103126" y="271785"/>
                </a:lnTo>
                <a:lnTo>
                  <a:pt x="93725" y="262892"/>
                </a:lnTo>
                <a:lnTo>
                  <a:pt x="84330" y="243842"/>
                </a:lnTo>
                <a:lnTo>
                  <a:pt x="74929" y="224792"/>
                </a:lnTo>
                <a:lnTo>
                  <a:pt x="74929" y="205742"/>
                </a:lnTo>
                <a:lnTo>
                  <a:pt x="65534" y="187958"/>
                </a:lnTo>
                <a:lnTo>
                  <a:pt x="65534" y="19050"/>
                </a:lnTo>
                <a:lnTo>
                  <a:pt x="56263" y="0"/>
                </a:lnTo>
                <a:lnTo>
                  <a:pt x="18672" y="0"/>
                </a:lnTo>
                <a:lnTo>
                  <a:pt x="0" y="8892"/>
                </a:lnTo>
                <a:lnTo>
                  <a:pt x="0" y="215900"/>
                </a:lnTo>
                <a:lnTo>
                  <a:pt x="9271" y="233685"/>
                </a:lnTo>
                <a:lnTo>
                  <a:pt x="9271" y="252735"/>
                </a:lnTo>
                <a:lnTo>
                  <a:pt x="18672" y="271785"/>
                </a:lnTo>
                <a:lnTo>
                  <a:pt x="28067" y="280677"/>
                </a:lnTo>
                <a:lnTo>
                  <a:pt x="37468" y="299727"/>
                </a:lnTo>
                <a:lnTo>
                  <a:pt x="46863" y="318777"/>
                </a:lnTo>
                <a:lnTo>
                  <a:pt x="56263" y="327658"/>
                </a:lnTo>
                <a:lnTo>
                  <a:pt x="74929" y="346708"/>
                </a:lnTo>
                <a:lnTo>
                  <a:pt x="93725" y="355600"/>
                </a:lnTo>
                <a:lnTo>
                  <a:pt x="112521" y="365758"/>
                </a:lnTo>
                <a:lnTo>
                  <a:pt x="131316" y="374650"/>
                </a:lnTo>
                <a:lnTo>
                  <a:pt x="149988" y="384808"/>
                </a:lnTo>
                <a:lnTo>
                  <a:pt x="168784" y="393700"/>
                </a:lnTo>
                <a:lnTo>
                  <a:pt x="243843" y="412750"/>
                </a:lnTo>
                <a:lnTo>
                  <a:pt x="337567" y="412750"/>
                </a:lnTo>
                <a:lnTo>
                  <a:pt x="346962" y="402592"/>
                </a:lnTo>
                <a:lnTo>
                  <a:pt x="365634" y="384808"/>
                </a:lnTo>
                <a:lnTo>
                  <a:pt x="375029" y="374650"/>
                </a:lnTo>
                <a:lnTo>
                  <a:pt x="384430" y="393700"/>
                </a:lnTo>
                <a:lnTo>
                  <a:pt x="393830" y="412750"/>
                </a:lnTo>
                <a:lnTo>
                  <a:pt x="403225" y="421642"/>
                </a:lnTo>
                <a:lnTo>
                  <a:pt x="422021" y="440692"/>
                </a:lnTo>
                <a:lnTo>
                  <a:pt x="440693" y="449585"/>
                </a:lnTo>
                <a:lnTo>
                  <a:pt x="450088" y="459742"/>
                </a:lnTo>
                <a:lnTo>
                  <a:pt x="478284" y="468635"/>
                </a:lnTo>
                <a:lnTo>
                  <a:pt x="496950" y="477527"/>
                </a:lnTo>
                <a:lnTo>
                  <a:pt x="515746" y="487685"/>
                </a:lnTo>
                <a:lnTo>
                  <a:pt x="581404" y="487685"/>
                </a:lnTo>
                <a:lnTo>
                  <a:pt x="600075" y="477527"/>
                </a:lnTo>
                <a:lnTo>
                  <a:pt x="618871" y="468635"/>
                </a:lnTo>
                <a:lnTo>
                  <a:pt x="628272" y="468635"/>
                </a:lnTo>
                <a:lnTo>
                  <a:pt x="647068" y="459742"/>
                </a:lnTo>
                <a:lnTo>
                  <a:pt x="656338" y="440692"/>
                </a:lnTo>
                <a:lnTo>
                  <a:pt x="665733" y="430535"/>
                </a:lnTo>
                <a:lnTo>
                  <a:pt x="684529" y="412750"/>
                </a:lnTo>
                <a:lnTo>
                  <a:pt x="684529" y="393700"/>
                </a:lnTo>
                <a:lnTo>
                  <a:pt x="693930" y="3746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5" name="Freeform 4025"/>
          <p:cNvSpPr/>
          <p:nvPr/>
        </p:nvSpPr>
        <p:spPr>
          <a:xfrm rot="-5400000" flipH="0" flipV="0">
            <a:off x="4888242" y="5867123"/>
            <a:ext cx="377960" cy="315569"/>
          </a:xfrm>
          <a:custGeom>
            <a:pathLst>
              <a:path w="2325755" h="1941835">
                <a:moveTo>
                  <a:pt x="2325755" y="553727"/>
                </a:moveTo>
                <a:lnTo>
                  <a:pt x="0" y="553727"/>
                </a:lnTo>
                <a:moveTo>
                  <a:pt x="2325755" y="1388108"/>
                </a:moveTo>
                <a:lnTo>
                  <a:pt x="0" y="1388108"/>
                </a:lnTo>
                <a:moveTo>
                  <a:pt x="346968" y="0"/>
                </a:moveTo>
                <a:lnTo>
                  <a:pt x="346968" y="194183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6" name="Freeform 4026"/>
          <p:cNvSpPr/>
          <p:nvPr/>
        </p:nvSpPr>
        <p:spPr>
          <a:xfrm rot="-5400000" flipH="0" flipV="0">
            <a:off x="5090172" y="6145273"/>
            <a:ext cx="268202" cy="292661"/>
          </a:xfrm>
          <a:custGeom>
            <a:pathLst>
              <a:path w="1650368" h="1800869">
                <a:moveTo>
                  <a:pt x="1650368" y="0"/>
                </a:moveTo>
                <a:lnTo>
                  <a:pt x="0" y="487684"/>
                </a:lnTo>
                <a:lnTo>
                  <a:pt x="0" y="180086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7" name="Freeform 4027"/>
          <p:cNvSpPr/>
          <p:nvPr/>
        </p:nvSpPr>
        <p:spPr>
          <a:xfrm rot="-5400000" flipH="0" flipV="0">
            <a:off x="5169529" y="6300747"/>
            <a:ext cx="112791" cy="79254"/>
          </a:xfrm>
          <a:custGeom>
            <a:pathLst>
              <a:path w="694053" h="487684">
                <a:moveTo>
                  <a:pt x="694053" y="355600"/>
                </a:moveTo>
                <a:lnTo>
                  <a:pt x="694053" y="196850"/>
                </a:lnTo>
                <a:lnTo>
                  <a:pt x="684658" y="177800"/>
                </a:lnTo>
                <a:lnTo>
                  <a:pt x="675258" y="168919"/>
                </a:lnTo>
                <a:lnTo>
                  <a:pt x="637796" y="168919"/>
                </a:lnTo>
                <a:lnTo>
                  <a:pt x="628395" y="177800"/>
                </a:lnTo>
                <a:lnTo>
                  <a:pt x="619000" y="196850"/>
                </a:lnTo>
                <a:lnTo>
                  <a:pt x="619000" y="365769"/>
                </a:lnTo>
                <a:lnTo>
                  <a:pt x="609600" y="383542"/>
                </a:lnTo>
                <a:lnTo>
                  <a:pt x="600199" y="402592"/>
                </a:lnTo>
                <a:lnTo>
                  <a:pt x="590804" y="412750"/>
                </a:lnTo>
                <a:lnTo>
                  <a:pt x="572132" y="412750"/>
                </a:lnTo>
                <a:lnTo>
                  <a:pt x="553336" y="421642"/>
                </a:lnTo>
                <a:lnTo>
                  <a:pt x="543941" y="412750"/>
                </a:lnTo>
                <a:lnTo>
                  <a:pt x="506474" y="412750"/>
                </a:lnTo>
                <a:lnTo>
                  <a:pt x="487678" y="402592"/>
                </a:lnTo>
                <a:lnTo>
                  <a:pt x="469013" y="383542"/>
                </a:lnTo>
                <a:lnTo>
                  <a:pt x="450217" y="374650"/>
                </a:lnTo>
                <a:lnTo>
                  <a:pt x="440816" y="355600"/>
                </a:lnTo>
                <a:lnTo>
                  <a:pt x="431421" y="336550"/>
                </a:lnTo>
                <a:lnTo>
                  <a:pt x="422020" y="318777"/>
                </a:lnTo>
                <a:lnTo>
                  <a:pt x="412750" y="299727"/>
                </a:lnTo>
                <a:lnTo>
                  <a:pt x="412750" y="177800"/>
                </a:lnTo>
                <a:lnTo>
                  <a:pt x="403349" y="168919"/>
                </a:lnTo>
                <a:lnTo>
                  <a:pt x="384553" y="158750"/>
                </a:lnTo>
                <a:lnTo>
                  <a:pt x="365757" y="168919"/>
                </a:lnTo>
                <a:lnTo>
                  <a:pt x="347091" y="177800"/>
                </a:lnTo>
                <a:lnTo>
                  <a:pt x="347091" y="290834"/>
                </a:lnTo>
                <a:lnTo>
                  <a:pt x="337691" y="308619"/>
                </a:lnTo>
                <a:lnTo>
                  <a:pt x="328296" y="327669"/>
                </a:lnTo>
                <a:lnTo>
                  <a:pt x="318895" y="336550"/>
                </a:lnTo>
                <a:lnTo>
                  <a:pt x="300099" y="346719"/>
                </a:lnTo>
                <a:lnTo>
                  <a:pt x="262638" y="346719"/>
                </a:lnTo>
                <a:lnTo>
                  <a:pt x="243842" y="336550"/>
                </a:lnTo>
                <a:lnTo>
                  <a:pt x="168907" y="318777"/>
                </a:lnTo>
                <a:lnTo>
                  <a:pt x="150111" y="308619"/>
                </a:lnTo>
                <a:lnTo>
                  <a:pt x="131316" y="299727"/>
                </a:lnTo>
                <a:lnTo>
                  <a:pt x="112650" y="290834"/>
                </a:lnTo>
                <a:lnTo>
                  <a:pt x="103249" y="271784"/>
                </a:lnTo>
                <a:lnTo>
                  <a:pt x="93854" y="261627"/>
                </a:lnTo>
                <a:lnTo>
                  <a:pt x="84453" y="243842"/>
                </a:lnTo>
                <a:lnTo>
                  <a:pt x="75058" y="224792"/>
                </a:lnTo>
                <a:lnTo>
                  <a:pt x="75058" y="205742"/>
                </a:lnTo>
                <a:lnTo>
                  <a:pt x="65788" y="186692"/>
                </a:lnTo>
                <a:lnTo>
                  <a:pt x="65788" y="17784"/>
                </a:lnTo>
                <a:lnTo>
                  <a:pt x="56263" y="0"/>
                </a:lnTo>
                <a:lnTo>
                  <a:pt x="18795" y="0"/>
                </a:lnTo>
                <a:lnTo>
                  <a:pt x="0" y="8892"/>
                </a:lnTo>
                <a:lnTo>
                  <a:pt x="0" y="214634"/>
                </a:lnTo>
                <a:lnTo>
                  <a:pt x="9400" y="233684"/>
                </a:lnTo>
                <a:lnTo>
                  <a:pt x="9400" y="252734"/>
                </a:lnTo>
                <a:lnTo>
                  <a:pt x="18795" y="271784"/>
                </a:lnTo>
                <a:lnTo>
                  <a:pt x="28196" y="280677"/>
                </a:lnTo>
                <a:lnTo>
                  <a:pt x="37591" y="299727"/>
                </a:lnTo>
                <a:lnTo>
                  <a:pt x="46992" y="318777"/>
                </a:lnTo>
                <a:lnTo>
                  <a:pt x="56263" y="327669"/>
                </a:lnTo>
                <a:lnTo>
                  <a:pt x="75058" y="346719"/>
                </a:lnTo>
                <a:lnTo>
                  <a:pt x="93854" y="355600"/>
                </a:lnTo>
                <a:lnTo>
                  <a:pt x="112650" y="365769"/>
                </a:lnTo>
                <a:lnTo>
                  <a:pt x="131316" y="374650"/>
                </a:lnTo>
                <a:lnTo>
                  <a:pt x="150111" y="383542"/>
                </a:lnTo>
                <a:lnTo>
                  <a:pt x="168907" y="393700"/>
                </a:lnTo>
                <a:lnTo>
                  <a:pt x="243842" y="412750"/>
                </a:lnTo>
                <a:lnTo>
                  <a:pt x="337691" y="412750"/>
                </a:lnTo>
                <a:lnTo>
                  <a:pt x="347091" y="402592"/>
                </a:lnTo>
                <a:lnTo>
                  <a:pt x="365757" y="383542"/>
                </a:lnTo>
                <a:lnTo>
                  <a:pt x="375158" y="374650"/>
                </a:lnTo>
                <a:lnTo>
                  <a:pt x="384553" y="393700"/>
                </a:lnTo>
                <a:lnTo>
                  <a:pt x="393954" y="412750"/>
                </a:lnTo>
                <a:lnTo>
                  <a:pt x="403349" y="421642"/>
                </a:lnTo>
                <a:lnTo>
                  <a:pt x="422020" y="440692"/>
                </a:lnTo>
                <a:lnTo>
                  <a:pt x="440816" y="449584"/>
                </a:lnTo>
                <a:lnTo>
                  <a:pt x="450217" y="458477"/>
                </a:lnTo>
                <a:lnTo>
                  <a:pt x="478283" y="468634"/>
                </a:lnTo>
                <a:lnTo>
                  <a:pt x="497079" y="477527"/>
                </a:lnTo>
                <a:lnTo>
                  <a:pt x="515875" y="487684"/>
                </a:lnTo>
                <a:lnTo>
                  <a:pt x="581533" y="487684"/>
                </a:lnTo>
                <a:lnTo>
                  <a:pt x="600199" y="477527"/>
                </a:lnTo>
                <a:lnTo>
                  <a:pt x="619000" y="468634"/>
                </a:lnTo>
                <a:lnTo>
                  <a:pt x="628395" y="468634"/>
                </a:lnTo>
                <a:lnTo>
                  <a:pt x="647191" y="458477"/>
                </a:lnTo>
                <a:lnTo>
                  <a:pt x="656592" y="440692"/>
                </a:lnTo>
                <a:lnTo>
                  <a:pt x="665863" y="430534"/>
                </a:lnTo>
                <a:lnTo>
                  <a:pt x="684658" y="412750"/>
                </a:lnTo>
                <a:lnTo>
                  <a:pt x="684658" y="393700"/>
                </a:lnTo>
                <a:lnTo>
                  <a:pt x="694053" y="3746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8" name="Freeform 4028"/>
          <p:cNvSpPr/>
          <p:nvPr/>
        </p:nvSpPr>
        <p:spPr>
          <a:xfrm rot="-5400000" flipH="0" flipV="0">
            <a:off x="5249474" y="6322903"/>
            <a:ext cx="102121" cy="45611"/>
          </a:xfrm>
          <a:custGeom>
            <a:pathLst>
              <a:path w="628395" h="280665">
                <a:moveTo>
                  <a:pt x="628395" y="158750"/>
                </a:moveTo>
                <a:lnTo>
                  <a:pt x="619000" y="149858"/>
                </a:lnTo>
                <a:lnTo>
                  <a:pt x="600199" y="130808"/>
                </a:lnTo>
                <a:lnTo>
                  <a:pt x="581533" y="121915"/>
                </a:lnTo>
                <a:lnTo>
                  <a:pt x="562737" y="111758"/>
                </a:lnTo>
                <a:lnTo>
                  <a:pt x="543941" y="92708"/>
                </a:lnTo>
                <a:lnTo>
                  <a:pt x="515875" y="83815"/>
                </a:lnTo>
                <a:lnTo>
                  <a:pt x="497079" y="74923"/>
                </a:lnTo>
                <a:lnTo>
                  <a:pt x="469013" y="64765"/>
                </a:lnTo>
                <a:lnTo>
                  <a:pt x="450217" y="55873"/>
                </a:lnTo>
                <a:lnTo>
                  <a:pt x="431421" y="46981"/>
                </a:lnTo>
                <a:lnTo>
                  <a:pt x="403349" y="36823"/>
                </a:lnTo>
                <a:lnTo>
                  <a:pt x="384553" y="36823"/>
                </a:lnTo>
                <a:lnTo>
                  <a:pt x="365757" y="27931"/>
                </a:lnTo>
                <a:lnTo>
                  <a:pt x="347091" y="17773"/>
                </a:lnTo>
                <a:lnTo>
                  <a:pt x="328296" y="17773"/>
                </a:lnTo>
                <a:lnTo>
                  <a:pt x="300099" y="8881"/>
                </a:lnTo>
                <a:lnTo>
                  <a:pt x="262638" y="8881"/>
                </a:lnTo>
                <a:lnTo>
                  <a:pt x="243842" y="0"/>
                </a:lnTo>
                <a:lnTo>
                  <a:pt x="93854" y="0"/>
                </a:lnTo>
                <a:lnTo>
                  <a:pt x="75058" y="8881"/>
                </a:lnTo>
                <a:lnTo>
                  <a:pt x="56263" y="17773"/>
                </a:lnTo>
                <a:lnTo>
                  <a:pt x="46992" y="27931"/>
                </a:lnTo>
                <a:lnTo>
                  <a:pt x="28196" y="36823"/>
                </a:lnTo>
                <a:lnTo>
                  <a:pt x="18795" y="46981"/>
                </a:lnTo>
                <a:lnTo>
                  <a:pt x="9400" y="55873"/>
                </a:lnTo>
                <a:lnTo>
                  <a:pt x="9400" y="74923"/>
                </a:lnTo>
                <a:lnTo>
                  <a:pt x="0" y="92708"/>
                </a:lnTo>
                <a:lnTo>
                  <a:pt x="0" y="149858"/>
                </a:lnTo>
                <a:lnTo>
                  <a:pt x="9400" y="168908"/>
                </a:lnTo>
                <a:lnTo>
                  <a:pt x="18795" y="186681"/>
                </a:lnTo>
                <a:lnTo>
                  <a:pt x="28196" y="196850"/>
                </a:lnTo>
                <a:lnTo>
                  <a:pt x="37591" y="214623"/>
                </a:lnTo>
                <a:lnTo>
                  <a:pt x="46992" y="224781"/>
                </a:lnTo>
                <a:lnTo>
                  <a:pt x="56263" y="243831"/>
                </a:lnTo>
                <a:lnTo>
                  <a:pt x="65788" y="130808"/>
                </a:lnTo>
                <a:lnTo>
                  <a:pt x="75058" y="111758"/>
                </a:lnTo>
                <a:lnTo>
                  <a:pt x="75058" y="102865"/>
                </a:lnTo>
                <a:lnTo>
                  <a:pt x="84453" y="83815"/>
                </a:lnTo>
                <a:lnTo>
                  <a:pt x="103249" y="74923"/>
                </a:lnTo>
                <a:lnTo>
                  <a:pt x="122045" y="74923"/>
                </a:lnTo>
                <a:lnTo>
                  <a:pt x="140716" y="64765"/>
                </a:lnTo>
                <a:lnTo>
                  <a:pt x="215775" y="64765"/>
                </a:lnTo>
                <a:lnTo>
                  <a:pt x="234441" y="74923"/>
                </a:lnTo>
                <a:lnTo>
                  <a:pt x="272033" y="74923"/>
                </a:lnTo>
                <a:lnTo>
                  <a:pt x="300099" y="83815"/>
                </a:lnTo>
                <a:lnTo>
                  <a:pt x="318895" y="83815"/>
                </a:lnTo>
                <a:lnTo>
                  <a:pt x="347091" y="92708"/>
                </a:lnTo>
                <a:lnTo>
                  <a:pt x="365757" y="102865"/>
                </a:lnTo>
                <a:lnTo>
                  <a:pt x="384553" y="102865"/>
                </a:lnTo>
                <a:lnTo>
                  <a:pt x="403349" y="111758"/>
                </a:lnTo>
                <a:lnTo>
                  <a:pt x="422020" y="121915"/>
                </a:lnTo>
                <a:lnTo>
                  <a:pt x="440816" y="130808"/>
                </a:lnTo>
                <a:lnTo>
                  <a:pt x="469013" y="139700"/>
                </a:lnTo>
                <a:lnTo>
                  <a:pt x="487678" y="149858"/>
                </a:lnTo>
                <a:lnTo>
                  <a:pt x="515875" y="158750"/>
                </a:lnTo>
                <a:lnTo>
                  <a:pt x="534541" y="177800"/>
                </a:lnTo>
                <a:lnTo>
                  <a:pt x="553336" y="186681"/>
                </a:lnTo>
                <a:lnTo>
                  <a:pt x="572132" y="196850"/>
                </a:lnTo>
                <a:lnTo>
                  <a:pt x="590804" y="214623"/>
                </a:lnTo>
                <a:lnTo>
                  <a:pt x="600199" y="224781"/>
                </a:lnTo>
                <a:lnTo>
                  <a:pt x="609600" y="243831"/>
                </a:lnTo>
                <a:lnTo>
                  <a:pt x="619000" y="252723"/>
                </a:lnTo>
                <a:lnTo>
                  <a:pt x="619000" y="2806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29" name="Freeform 4029"/>
          <p:cNvSpPr/>
          <p:nvPr/>
        </p:nvSpPr>
        <p:spPr>
          <a:xfrm rot="-5400000" flipH="0" flipV="0">
            <a:off x="5270073" y="6312893"/>
            <a:ext cx="103647" cy="45818"/>
          </a:xfrm>
          <a:custGeom>
            <a:pathLst>
              <a:path w="637790" h="281942">
                <a:moveTo>
                  <a:pt x="637790" y="168907"/>
                </a:moveTo>
                <a:lnTo>
                  <a:pt x="637790" y="140965"/>
                </a:lnTo>
                <a:lnTo>
                  <a:pt x="628395" y="121915"/>
                </a:lnTo>
                <a:lnTo>
                  <a:pt x="628395" y="102865"/>
                </a:lnTo>
                <a:lnTo>
                  <a:pt x="618995" y="93973"/>
                </a:lnTo>
                <a:lnTo>
                  <a:pt x="609600" y="74923"/>
                </a:lnTo>
                <a:lnTo>
                  <a:pt x="600329" y="55873"/>
                </a:lnTo>
                <a:lnTo>
                  <a:pt x="590928" y="46992"/>
                </a:lnTo>
                <a:lnTo>
                  <a:pt x="572132" y="27942"/>
                </a:lnTo>
                <a:lnTo>
                  <a:pt x="562737" y="149857"/>
                </a:lnTo>
                <a:lnTo>
                  <a:pt x="562737" y="177800"/>
                </a:lnTo>
                <a:lnTo>
                  <a:pt x="553337" y="187957"/>
                </a:lnTo>
                <a:lnTo>
                  <a:pt x="534541" y="196850"/>
                </a:lnTo>
                <a:lnTo>
                  <a:pt x="515869" y="205742"/>
                </a:lnTo>
                <a:lnTo>
                  <a:pt x="403349" y="205742"/>
                </a:lnTo>
                <a:lnTo>
                  <a:pt x="384553" y="196850"/>
                </a:lnTo>
                <a:lnTo>
                  <a:pt x="365757" y="196850"/>
                </a:lnTo>
                <a:lnTo>
                  <a:pt x="337691" y="187957"/>
                </a:lnTo>
                <a:lnTo>
                  <a:pt x="318895" y="187957"/>
                </a:lnTo>
                <a:lnTo>
                  <a:pt x="290828" y="177800"/>
                </a:lnTo>
                <a:lnTo>
                  <a:pt x="272033" y="177800"/>
                </a:lnTo>
                <a:lnTo>
                  <a:pt x="253237" y="168907"/>
                </a:lnTo>
                <a:lnTo>
                  <a:pt x="234441" y="160015"/>
                </a:lnTo>
                <a:lnTo>
                  <a:pt x="215770" y="149857"/>
                </a:lnTo>
                <a:lnTo>
                  <a:pt x="196974" y="140965"/>
                </a:lnTo>
                <a:lnTo>
                  <a:pt x="168907" y="130807"/>
                </a:lnTo>
                <a:lnTo>
                  <a:pt x="150112" y="121915"/>
                </a:lnTo>
                <a:lnTo>
                  <a:pt x="122045" y="113023"/>
                </a:lnTo>
                <a:lnTo>
                  <a:pt x="103249" y="102865"/>
                </a:lnTo>
                <a:lnTo>
                  <a:pt x="84453" y="83815"/>
                </a:lnTo>
                <a:lnTo>
                  <a:pt x="65782" y="74923"/>
                </a:lnTo>
                <a:lnTo>
                  <a:pt x="46986" y="55873"/>
                </a:lnTo>
                <a:lnTo>
                  <a:pt x="37591" y="46992"/>
                </a:lnTo>
                <a:lnTo>
                  <a:pt x="28190" y="38100"/>
                </a:lnTo>
                <a:lnTo>
                  <a:pt x="18795" y="19050"/>
                </a:lnTo>
                <a:lnTo>
                  <a:pt x="18795" y="8892"/>
                </a:lnTo>
                <a:lnTo>
                  <a:pt x="9525" y="0"/>
                </a:lnTo>
                <a:lnTo>
                  <a:pt x="0" y="113023"/>
                </a:lnTo>
                <a:lnTo>
                  <a:pt x="18795" y="121915"/>
                </a:lnTo>
                <a:lnTo>
                  <a:pt x="37591" y="140965"/>
                </a:lnTo>
                <a:lnTo>
                  <a:pt x="56387" y="149857"/>
                </a:lnTo>
                <a:lnTo>
                  <a:pt x="75053" y="168907"/>
                </a:lnTo>
                <a:lnTo>
                  <a:pt x="93848" y="177800"/>
                </a:lnTo>
                <a:lnTo>
                  <a:pt x="122045" y="187957"/>
                </a:lnTo>
                <a:lnTo>
                  <a:pt x="140711" y="196850"/>
                </a:lnTo>
                <a:lnTo>
                  <a:pt x="159512" y="205742"/>
                </a:lnTo>
                <a:lnTo>
                  <a:pt x="187579" y="215900"/>
                </a:lnTo>
                <a:lnTo>
                  <a:pt x="206375" y="224792"/>
                </a:lnTo>
                <a:lnTo>
                  <a:pt x="225170" y="234950"/>
                </a:lnTo>
                <a:lnTo>
                  <a:pt x="253237" y="243842"/>
                </a:lnTo>
                <a:lnTo>
                  <a:pt x="272033" y="243842"/>
                </a:lnTo>
                <a:lnTo>
                  <a:pt x="290828" y="252723"/>
                </a:lnTo>
                <a:lnTo>
                  <a:pt x="309494" y="252723"/>
                </a:lnTo>
                <a:lnTo>
                  <a:pt x="328290" y="262892"/>
                </a:lnTo>
                <a:lnTo>
                  <a:pt x="347086" y="262892"/>
                </a:lnTo>
                <a:lnTo>
                  <a:pt x="375158" y="271773"/>
                </a:lnTo>
                <a:lnTo>
                  <a:pt x="431415" y="271773"/>
                </a:lnTo>
                <a:lnTo>
                  <a:pt x="450211" y="281942"/>
                </a:lnTo>
                <a:lnTo>
                  <a:pt x="469007" y="281942"/>
                </a:lnTo>
                <a:lnTo>
                  <a:pt x="487678" y="271773"/>
                </a:lnTo>
                <a:lnTo>
                  <a:pt x="543936" y="271773"/>
                </a:lnTo>
                <a:lnTo>
                  <a:pt x="562737" y="262892"/>
                </a:lnTo>
                <a:lnTo>
                  <a:pt x="581533" y="262892"/>
                </a:lnTo>
                <a:lnTo>
                  <a:pt x="590928" y="252723"/>
                </a:lnTo>
                <a:lnTo>
                  <a:pt x="609600" y="243842"/>
                </a:lnTo>
                <a:lnTo>
                  <a:pt x="618995" y="224792"/>
                </a:lnTo>
                <a:lnTo>
                  <a:pt x="628395" y="215900"/>
                </a:lnTo>
                <a:lnTo>
                  <a:pt x="628395" y="196850"/>
                </a:lnTo>
                <a:lnTo>
                  <a:pt x="637790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0" name="Freeform 4030"/>
          <p:cNvSpPr/>
          <p:nvPr/>
        </p:nvSpPr>
        <p:spPr>
          <a:xfrm rot="-5400000" flipH="0" flipV="0">
            <a:off x="4953028" y="6101045"/>
            <a:ext cx="124968" cy="112895"/>
          </a:xfrm>
          <a:custGeom>
            <a:pathLst>
              <a:path w="768983" h="694693">
                <a:moveTo>
                  <a:pt x="693924" y="694693"/>
                </a:moveTo>
                <a:lnTo>
                  <a:pt x="768983" y="61975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1" name="Freeform 4031"/>
          <p:cNvSpPr/>
          <p:nvPr/>
        </p:nvSpPr>
        <p:spPr>
          <a:xfrm rot="-5400000" flipH="0" flipV="0">
            <a:off x="4940850" y="6101045"/>
            <a:ext cx="124968" cy="112895"/>
          </a:xfrm>
          <a:custGeom>
            <a:pathLst>
              <a:path w="768983" h="694692">
                <a:moveTo>
                  <a:pt x="768983" y="694692"/>
                </a:moveTo>
                <a:lnTo>
                  <a:pt x="0" y="74934"/>
                </a:lnTo>
                <a:lnTo>
                  <a:pt x="7505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2" name="Freeform 4032"/>
          <p:cNvSpPr/>
          <p:nvPr/>
        </p:nvSpPr>
        <p:spPr>
          <a:xfrm rot="-5400000" flipH="0" flipV="0">
            <a:off x="5076448" y="6101045"/>
            <a:ext cx="124968" cy="112895"/>
          </a:xfrm>
          <a:custGeom>
            <a:pathLst>
              <a:path w="768983" h="694692">
                <a:moveTo>
                  <a:pt x="75053" y="0"/>
                </a:moveTo>
                <a:lnTo>
                  <a:pt x="0" y="76200"/>
                </a:lnTo>
                <a:lnTo>
                  <a:pt x="768983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3" name="Freeform 4033"/>
          <p:cNvSpPr/>
          <p:nvPr/>
        </p:nvSpPr>
        <p:spPr>
          <a:xfrm rot="-5400000" flipH="0" flipV="0">
            <a:off x="5088728" y="6101148"/>
            <a:ext cx="124968" cy="112689"/>
          </a:xfrm>
          <a:custGeom>
            <a:pathLst>
              <a:path w="768983" h="693427">
                <a:moveTo>
                  <a:pt x="0" y="0"/>
                </a:moveTo>
                <a:lnTo>
                  <a:pt x="768983" y="618492"/>
                </a:lnTo>
                <a:lnTo>
                  <a:pt x="693924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4" name="Freeform 4034"/>
          <p:cNvSpPr/>
          <p:nvPr/>
        </p:nvSpPr>
        <p:spPr>
          <a:xfrm rot="-5400000" flipH="0" flipV="0">
            <a:off x="3254569" y="5867227"/>
            <a:ext cx="377960" cy="315362"/>
          </a:xfrm>
          <a:custGeom>
            <a:pathLst>
              <a:path w="2325755" h="1940558">
                <a:moveTo>
                  <a:pt x="2325755" y="1386842"/>
                </a:moveTo>
                <a:lnTo>
                  <a:pt x="0" y="1386842"/>
                </a:lnTo>
                <a:moveTo>
                  <a:pt x="2325755" y="552450"/>
                </a:moveTo>
                <a:lnTo>
                  <a:pt x="0" y="552450"/>
                </a:lnTo>
                <a:moveTo>
                  <a:pt x="346968" y="1940558"/>
                </a:moveTo>
                <a:lnTo>
                  <a:pt x="346968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5" name="Freeform 4035"/>
          <p:cNvSpPr/>
          <p:nvPr/>
        </p:nvSpPr>
        <p:spPr>
          <a:xfrm rot="-5400000" flipH="0" flipV="0">
            <a:off x="3178298" y="6097278"/>
            <a:ext cx="204201" cy="324649"/>
          </a:xfrm>
          <a:custGeom>
            <a:pathLst>
              <a:path w="1256538" h="1997708">
                <a:moveTo>
                  <a:pt x="1256538" y="1997708"/>
                </a:moveTo>
                <a:lnTo>
                  <a:pt x="0" y="1313185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6" name="Freeform 4036"/>
          <p:cNvSpPr/>
          <p:nvPr/>
        </p:nvSpPr>
        <p:spPr>
          <a:xfrm rot="-5400000" flipH="0" flipV="0">
            <a:off x="3130416" y="6238263"/>
            <a:ext cx="112771" cy="79254"/>
          </a:xfrm>
          <a:custGeom>
            <a:pathLst>
              <a:path w="693930" h="487684">
                <a:moveTo>
                  <a:pt x="693930" y="355600"/>
                </a:moveTo>
                <a:lnTo>
                  <a:pt x="693930" y="196850"/>
                </a:lnTo>
                <a:lnTo>
                  <a:pt x="684535" y="177800"/>
                </a:lnTo>
                <a:lnTo>
                  <a:pt x="675264" y="168919"/>
                </a:lnTo>
                <a:lnTo>
                  <a:pt x="637672" y="168919"/>
                </a:lnTo>
                <a:lnTo>
                  <a:pt x="628272" y="177800"/>
                </a:lnTo>
                <a:lnTo>
                  <a:pt x="619001" y="196850"/>
                </a:lnTo>
                <a:lnTo>
                  <a:pt x="619001" y="365769"/>
                </a:lnTo>
                <a:lnTo>
                  <a:pt x="609600" y="383542"/>
                </a:lnTo>
                <a:lnTo>
                  <a:pt x="600205" y="402592"/>
                </a:lnTo>
                <a:lnTo>
                  <a:pt x="590804" y="412750"/>
                </a:lnTo>
                <a:lnTo>
                  <a:pt x="572008" y="412750"/>
                </a:lnTo>
                <a:lnTo>
                  <a:pt x="553343" y="421642"/>
                </a:lnTo>
                <a:lnTo>
                  <a:pt x="543942" y="412750"/>
                </a:lnTo>
                <a:lnTo>
                  <a:pt x="506350" y="412750"/>
                </a:lnTo>
                <a:lnTo>
                  <a:pt x="487685" y="402592"/>
                </a:lnTo>
                <a:lnTo>
                  <a:pt x="468889" y="383542"/>
                </a:lnTo>
                <a:lnTo>
                  <a:pt x="450093" y="374650"/>
                </a:lnTo>
                <a:lnTo>
                  <a:pt x="440692" y="355600"/>
                </a:lnTo>
                <a:lnTo>
                  <a:pt x="431422" y="336550"/>
                </a:lnTo>
                <a:lnTo>
                  <a:pt x="422021" y="318777"/>
                </a:lnTo>
                <a:lnTo>
                  <a:pt x="412626" y="299727"/>
                </a:lnTo>
                <a:lnTo>
                  <a:pt x="412626" y="177800"/>
                </a:lnTo>
                <a:lnTo>
                  <a:pt x="403225" y="168919"/>
                </a:lnTo>
                <a:lnTo>
                  <a:pt x="384429" y="158750"/>
                </a:lnTo>
                <a:lnTo>
                  <a:pt x="365763" y="168919"/>
                </a:lnTo>
                <a:lnTo>
                  <a:pt x="346968" y="177800"/>
                </a:lnTo>
                <a:lnTo>
                  <a:pt x="346968" y="290834"/>
                </a:lnTo>
                <a:lnTo>
                  <a:pt x="337567" y="308619"/>
                </a:lnTo>
                <a:lnTo>
                  <a:pt x="328296" y="327669"/>
                </a:lnTo>
                <a:lnTo>
                  <a:pt x="318901" y="336550"/>
                </a:lnTo>
                <a:lnTo>
                  <a:pt x="300105" y="346719"/>
                </a:lnTo>
                <a:lnTo>
                  <a:pt x="262638" y="346719"/>
                </a:lnTo>
                <a:lnTo>
                  <a:pt x="243842" y="336550"/>
                </a:lnTo>
                <a:lnTo>
                  <a:pt x="168783" y="318777"/>
                </a:lnTo>
                <a:lnTo>
                  <a:pt x="149988" y="308619"/>
                </a:lnTo>
                <a:lnTo>
                  <a:pt x="131322" y="299727"/>
                </a:lnTo>
                <a:lnTo>
                  <a:pt x="112526" y="290834"/>
                </a:lnTo>
                <a:lnTo>
                  <a:pt x="103125" y="271784"/>
                </a:lnTo>
                <a:lnTo>
                  <a:pt x="93730" y="261627"/>
                </a:lnTo>
                <a:lnTo>
                  <a:pt x="84460" y="243842"/>
                </a:lnTo>
                <a:lnTo>
                  <a:pt x="75059" y="224792"/>
                </a:lnTo>
                <a:lnTo>
                  <a:pt x="75059" y="205742"/>
                </a:lnTo>
                <a:lnTo>
                  <a:pt x="65664" y="186692"/>
                </a:lnTo>
                <a:lnTo>
                  <a:pt x="65664" y="17784"/>
                </a:lnTo>
                <a:lnTo>
                  <a:pt x="56263" y="0"/>
                </a:lnTo>
                <a:lnTo>
                  <a:pt x="18796" y="0"/>
                </a:lnTo>
                <a:lnTo>
                  <a:pt x="0" y="8892"/>
                </a:lnTo>
                <a:lnTo>
                  <a:pt x="0" y="215900"/>
                </a:lnTo>
                <a:lnTo>
                  <a:pt x="9401" y="233684"/>
                </a:lnTo>
                <a:lnTo>
                  <a:pt x="9401" y="252734"/>
                </a:lnTo>
                <a:lnTo>
                  <a:pt x="18796" y="271784"/>
                </a:lnTo>
                <a:lnTo>
                  <a:pt x="28197" y="280677"/>
                </a:lnTo>
                <a:lnTo>
                  <a:pt x="37467" y="299727"/>
                </a:lnTo>
                <a:lnTo>
                  <a:pt x="46868" y="318777"/>
                </a:lnTo>
                <a:lnTo>
                  <a:pt x="56263" y="327669"/>
                </a:lnTo>
                <a:lnTo>
                  <a:pt x="75059" y="346719"/>
                </a:lnTo>
                <a:lnTo>
                  <a:pt x="93730" y="355600"/>
                </a:lnTo>
                <a:lnTo>
                  <a:pt x="112526" y="365769"/>
                </a:lnTo>
                <a:lnTo>
                  <a:pt x="131322" y="374650"/>
                </a:lnTo>
                <a:lnTo>
                  <a:pt x="149988" y="383542"/>
                </a:lnTo>
                <a:lnTo>
                  <a:pt x="168783" y="393700"/>
                </a:lnTo>
                <a:lnTo>
                  <a:pt x="243842" y="412750"/>
                </a:lnTo>
                <a:lnTo>
                  <a:pt x="337567" y="412750"/>
                </a:lnTo>
                <a:lnTo>
                  <a:pt x="346968" y="402592"/>
                </a:lnTo>
                <a:lnTo>
                  <a:pt x="365763" y="383542"/>
                </a:lnTo>
                <a:lnTo>
                  <a:pt x="375158" y="374650"/>
                </a:lnTo>
                <a:lnTo>
                  <a:pt x="384429" y="393700"/>
                </a:lnTo>
                <a:lnTo>
                  <a:pt x="393830" y="412750"/>
                </a:lnTo>
                <a:lnTo>
                  <a:pt x="403225" y="421642"/>
                </a:lnTo>
                <a:lnTo>
                  <a:pt x="422021" y="440692"/>
                </a:lnTo>
                <a:lnTo>
                  <a:pt x="440692" y="449584"/>
                </a:lnTo>
                <a:lnTo>
                  <a:pt x="450093" y="458477"/>
                </a:lnTo>
                <a:lnTo>
                  <a:pt x="478284" y="468634"/>
                </a:lnTo>
                <a:lnTo>
                  <a:pt x="496955" y="477527"/>
                </a:lnTo>
                <a:lnTo>
                  <a:pt x="515751" y="487684"/>
                </a:lnTo>
                <a:lnTo>
                  <a:pt x="581409" y="487684"/>
                </a:lnTo>
                <a:lnTo>
                  <a:pt x="600205" y="477527"/>
                </a:lnTo>
                <a:lnTo>
                  <a:pt x="619001" y="468634"/>
                </a:lnTo>
                <a:lnTo>
                  <a:pt x="628272" y="468634"/>
                </a:lnTo>
                <a:lnTo>
                  <a:pt x="647067" y="458477"/>
                </a:lnTo>
                <a:lnTo>
                  <a:pt x="656468" y="440692"/>
                </a:lnTo>
                <a:lnTo>
                  <a:pt x="665863" y="430534"/>
                </a:lnTo>
                <a:lnTo>
                  <a:pt x="684535" y="412750"/>
                </a:lnTo>
                <a:lnTo>
                  <a:pt x="684535" y="393700"/>
                </a:lnTo>
                <a:lnTo>
                  <a:pt x="693930" y="3746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7" name="Freeform 4037"/>
          <p:cNvSpPr/>
          <p:nvPr/>
        </p:nvSpPr>
        <p:spPr>
          <a:xfrm rot="-5400000" flipH="0" flipV="0">
            <a:off x="3210362" y="6260419"/>
            <a:ext cx="102101" cy="45611"/>
          </a:xfrm>
          <a:custGeom>
            <a:pathLst>
              <a:path w="628272" h="280665">
                <a:moveTo>
                  <a:pt x="628272" y="158750"/>
                </a:moveTo>
                <a:lnTo>
                  <a:pt x="619001" y="149858"/>
                </a:lnTo>
                <a:lnTo>
                  <a:pt x="600205" y="130808"/>
                </a:lnTo>
                <a:lnTo>
                  <a:pt x="581409" y="121915"/>
                </a:lnTo>
                <a:lnTo>
                  <a:pt x="562738" y="111758"/>
                </a:lnTo>
                <a:lnTo>
                  <a:pt x="543942" y="93973"/>
                </a:lnTo>
                <a:lnTo>
                  <a:pt x="515751" y="83815"/>
                </a:lnTo>
                <a:lnTo>
                  <a:pt x="496955" y="74923"/>
                </a:lnTo>
                <a:lnTo>
                  <a:pt x="468889" y="64765"/>
                </a:lnTo>
                <a:lnTo>
                  <a:pt x="450093" y="55873"/>
                </a:lnTo>
                <a:lnTo>
                  <a:pt x="431422" y="46981"/>
                </a:lnTo>
                <a:lnTo>
                  <a:pt x="403225" y="36823"/>
                </a:lnTo>
                <a:lnTo>
                  <a:pt x="384429" y="36823"/>
                </a:lnTo>
                <a:lnTo>
                  <a:pt x="365763" y="27931"/>
                </a:lnTo>
                <a:lnTo>
                  <a:pt x="346968" y="17773"/>
                </a:lnTo>
                <a:lnTo>
                  <a:pt x="328296" y="17773"/>
                </a:lnTo>
                <a:lnTo>
                  <a:pt x="300105" y="8881"/>
                </a:lnTo>
                <a:lnTo>
                  <a:pt x="262638" y="8881"/>
                </a:lnTo>
                <a:lnTo>
                  <a:pt x="243842" y="0"/>
                </a:lnTo>
                <a:lnTo>
                  <a:pt x="93730" y="0"/>
                </a:lnTo>
                <a:lnTo>
                  <a:pt x="75059" y="8881"/>
                </a:lnTo>
                <a:lnTo>
                  <a:pt x="56263" y="17773"/>
                </a:lnTo>
                <a:lnTo>
                  <a:pt x="46868" y="27931"/>
                </a:lnTo>
                <a:lnTo>
                  <a:pt x="28197" y="36823"/>
                </a:lnTo>
                <a:lnTo>
                  <a:pt x="18796" y="46981"/>
                </a:lnTo>
                <a:lnTo>
                  <a:pt x="9401" y="55873"/>
                </a:lnTo>
                <a:lnTo>
                  <a:pt x="9401" y="74923"/>
                </a:lnTo>
                <a:lnTo>
                  <a:pt x="0" y="93973"/>
                </a:lnTo>
                <a:lnTo>
                  <a:pt x="0" y="149858"/>
                </a:lnTo>
                <a:lnTo>
                  <a:pt x="9401" y="168908"/>
                </a:lnTo>
                <a:lnTo>
                  <a:pt x="18796" y="186681"/>
                </a:lnTo>
                <a:lnTo>
                  <a:pt x="28197" y="196850"/>
                </a:lnTo>
                <a:lnTo>
                  <a:pt x="37467" y="215900"/>
                </a:lnTo>
                <a:lnTo>
                  <a:pt x="46868" y="224781"/>
                </a:lnTo>
                <a:lnTo>
                  <a:pt x="56263" y="243831"/>
                </a:lnTo>
                <a:lnTo>
                  <a:pt x="65664" y="130808"/>
                </a:lnTo>
                <a:lnTo>
                  <a:pt x="75059" y="111758"/>
                </a:lnTo>
                <a:lnTo>
                  <a:pt x="75059" y="102865"/>
                </a:lnTo>
                <a:lnTo>
                  <a:pt x="84460" y="83815"/>
                </a:lnTo>
                <a:lnTo>
                  <a:pt x="103125" y="74923"/>
                </a:lnTo>
                <a:lnTo>
                  <a:pt x="121921" y="74923"/>
                </a:lnTo>
                <a:lnTo>
                  <a:pt x="140717" y="64765"/>
                </a:lnTo>
                <a:lnTo>
                  <a:pt x="215646" y="64765"/>
                </a:lnTo>
                <a:lnTo>
                  <a:pt x="234447" y="74923"/>
                </a:lnTo>
                <a:lnTo>
                  <a:pt x="272039" y="74923"/>
                </a:lnTo>
                <a:lnTo>
                  <a:pt x="300105" y="83815"/>
                </a:lnTo>
                <a:lnTo>
                  <a:pt x="318901" y="83815"/>
                </a:lnTo>
                <a:lnTo>
                  <a:pt x="346968" y="93973"/>
                </a:lnTo>
                <a:lnTo>
                  <a:pt x="365763" y="102865"/>
                </a:lnTo>
                <a:lnTo>
                  <a:pt x="384429" y="102865"/>
                </a:lnTo>
                <a:lnTo>
                  <a:pt x="403225" y="111758"/>
                </a:lnTo>
                <a:lnTo>
                  <a:pt x="422021" y="121915"/>
                </a:lnTo>
                <a:lnTo>
                  <a:pt x="440692" y="130808"/>
                </a:lnTo>
                <a:lnTo>
                  <a:pt x="468889" y="139700"/>
                </a:lnTo>
                <a:lnTo>
                  <a:pt x="487685" y="149858"/>
                </a:lnTo>
                <a:lnTo>
                  <a:pt x="515751" y="158750"/>
                </a:lnTo>
                <a:lnTo>
                  <a:pt x="534547" y="177800"/>
                </a:lnTo>
                <a:lnTo>
                  <a:pt x="553343" y="186681"/>
                </a:lnTo>
                <a:lnTo>
                  <a:pt x="572008" y="196850"/>
                </a:lnTo>
                <a:lnTo>
                  <a:pt x="590804" y="215900"/>
                </a:lnTo>
                <a:lnTo>
                  <a:pt x="600205" y="224781"/>
                </a:lnTo>
                <a:lnTo>
                  <a:pt x="609600" y="243831"/>
                </a:lnTo>
                <a:lnTo>
                  <a:pt x="619001" y="252723"/>
                </a:lnTo>
                <a:lnTo>
                  <a:pt x="619001" y="2806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8" name="Freeform 4038"/>
          <p:cNvSpPr/>
          <p:nvPr/>
        </p:nvSpPr>
        <p:spPr>
          <a:xfrm rot="-5400000" flipH="0" flipV="0">
            <a:off x="3230960" y="6250409"/>
            <a:ext cx="103627" cy="45818"/>
          </a:xfrm>
          <a:custGeom>
            <a:pathLst>
              <a:path w="637667" h="281942">
                <a:moveTo>
                  <a:pt x="637667" y="168907"/>
                </a:moveTo>
                <a:lnTo>
                  <a:pt x="637667" y="140965"/>
                </a:lnTo>
                <a:lnTo>
                  <a:pt x="628272" y="121915"/>
                </a:lnTo>
                <a:lnTo>
                  <a:pt x="628272" y="102865"/>
                </a:lnTo>
                <a:lnTo>
                  <a:pt x="619001" y="93973"/>
                </a:lnTo>
                <a:lnTo>
                  <a:pt x="609600" y="74923"/>
                </a:lnTo>
                <a:lnTo>
                  <a:pt x="600205" y="55873"/>
                </a:lnTo>
                <a:lnTo>
                  <a:pt x="590804" y="46992"/>
                </a:lnTo>
                <a:lnTo>
                  <a:pt x="572009" y="27942"/>
                </a:lnTo>
                <a:lnTo>
                  <a:pt x="562738" y="149857"/>
                </a:lnTo>
                <a:lnTo>
                  <a:pt x="562738" y="177800"/>
                </a:lnTo>
                <a:lnTo>
                  <a:pt x="553337" y="187957"/>
                </a:lnTo>
                <a:lnTo>
                  <a:pt x="534541" y="196850"/>
                </a:lnTo>
                <a:lnTo>
                  <a:pt x="515745" y="207007"/>
                </a:lnTo>
                <a:lnTo>
                  <a:pt x="403225" y="207007"/>
                </a:lnTo>
                <a:lnTo>
                  <a:pt x="384429" y="196850"/>
                </a:lnTo>
                <a:lnTo>
                  <a:pt x="365758" y="196850"/>
                </a:lnTo>
                <a:lnTo>
                  <a:pt x="337567" y="187957"/>
                </a:lnTo>
                <a:lnTo>
                  <a:pt x="318895" y="187957"/>
                </a:lnTo>
                <a:lnTo>
                  <a:pt x="290705" y="177800"/>
                </a:lnTo>
                <a:lnTo>
                  <a:pt x="272033" y="177800"/>
                </a:lnTo>
                <a:lnTo>
                  <a:pt x="253237" y="168907"/>
                </a:lnTo>
                <a:lnTo>
                  <a:pt x="234442" y="160015"/>
                </a:lnTo>
                <a:lnTo>
                  <a:pt x="215776" y="149857"/>
                </a:lnTo>
                <a:lnTo>
                  <a:pt x="196980" y="140965"/>
                </a:lnTo>
                <a:lnTo>
                  <a:pt x="168784" y="130807"/>
                </a:lnTo>
                <a:lnTo>
                  <a:pt x="149988" y="121915"/>
                </a:lnTo>
                <a:lnTo>
                  <a:pt x="121921" y="113023"/>
                </a:lnTo>
                <a:lnTo>
                  <a:pt x="103125" y="102865"/>
                </a:lnTo>
                <a:lnTo>
                  <a:pt x="84454" y="85092"/>
                </a:lnTo>
                <a:lnTo>
                  <a:pt x="65658" y="74923"/>
                </a:lnTo>
                <a:lnTo>
                  <a:pt x="46862" y="55873"/>
                </a:lnTo>
                <a:lnTo>
                  <a:pt x="37467" y="46992"/>
                </a:lnTo>
                <a:lnTo>
                  <a:pt x="28197" y="38100"/>
                </a:lnTo>
                <a:lnTo>
                  <a:pt x="18796" y="19050"/>
                </a:lnTo>
                <a:lnTo>
                  <a:pt x="18796" y="8892"/>
                </a:lnTo>
                <a:lnTo>
                  <a:pt x="9401" y="0"/>
                </a:lnTo>
                <a:lnTo>
                  <a:pt x="0" y="113023"/>
                </a:lnTo>
                <a:lnTo>
                  <a:pt x="18796" y="121915"/>
                </a:lnTo>
                <a:lnTo>
                  <a:pt x="37467" y="140965"/>
                </a:lnTo>
                <a:lnTo>
                  <a:pt x="56263" y="149857"/>
                </a:lnTo>
                <a:lnTo>
                  <a:pt x="75059" y="168907"/>
                </a:lnTo>
                <a:lnTo>
                  <a:pt x="93725" y="177800"/>
                </a:lnTo>
                <a:lnTo>
                  <a:pt x="121921" y="187957"/>
                </a:lnTo>
                <a:lnTo>
                  <a:pt x="140717" y="196850"/>
                </a:lnTo>
                <a:lnTo>
                  <a:pt x="159383" y="207007"/>
                </a:lnTo>
                <a:lnTo>
                  <a:pt x="187579" y="215900"/>
                </a:lnTo>
                <a:lnTo>
                  <a:pt x="206375" y="224792"/>
                </a:lnTo>
                <a:lnTo>
                  <a:pt x="225047" y="234950"/>
                </a:lnTo>
                <a:lnTo>
                  <a:pt x="253237" y="243842"/>
                </a:lnTo>
                <a:lnTo>
                  <a:pt x="272033" y="243842"/>
                </a:lnTo>
                <a:lnTo>
                  <a:pt x="290705" y="252723"/>
                </a:lnTo>
                <a:lnTo>
                  <a:pt x="309500" y="252723"/>
                </a:lnTo>
                <a:lnTo>
                  <a:pt x="328166" y="262892"/>
                </a:lnTo>
                <a:lnTo>
                  <a:pt x="346962" y="262892"/>
                </a:lnTo>
                <a:lnTo>
                  <a:pt x="375159" y="271773"/>
                </a:lnTo>
                <a:lnTo>
                  <a:pt x="431422" y="271773"/>
                </a:lnTo>
                <a:lnTo>
                  <a:pt x="450087" y="281942"/>
                </a:lnTo>
                <a:lnTo>
                  <a:pt x="468883" y="281942"/>
                </a:lnTo>
                <a:lnTo>
                  <a:pt x="487679" y="271773"/>
                </a:lnTo>
                <a:lnTo>
                  <a:pt x="543942" y="271773"/>
                </a:lnTo>
                <a:lnTo>
                  <a:pt x="562738" y="262892"/>
                </a:lnTo>
                <a:lnTo>
                  <a:pt x="581409" y="262892"/>
                </a:lnTo>
                <a:lnTo>
                  <a:pt x="590804" y="252723"/>
                </a:lnTo>
                <a:lnTo>
                  <a:pt x="609600" y="243842"/>
                </a:lnTo>
                <a:lnTo>
                  <a:pt x="619001" y="224792"/>
                </a:lnTo>
                <a:lnTo>
                  <a:pt x="628272" y="215900"/>
                </a:lnTo>
                <a:lnTo>
                  <a:pt x="628272" y="196850"/>
                </a:lnTo>
                <a:lnTo>
                  <a:pt x="637667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39" name="Freeform 4039"/>
          <p:cNvSpPr/>
          <p:nvPr/>
        </p:nvSpPr>
        <p:spPr>
          <a:xfrm rot="-5400000" flipH="0" flipV="0">
            <a:off x="3442776" y="6101148"/>
            <a:ext cx="124968" cy="112689"/>
          </a:xfrm>
          <a:custGeom>
            <a:pathLst>
              <a:path w="768983" h="693427">
                <a:moveTo>
                  <a:pt x="75053" y="0"/>
                </a:moveTo>
                <a:lnTo>
                  <a:pt x="0" y="74935"/>
                </a:lnTo>
                <a:lnTo>
                  <a:pt x="768983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0" name="Freeform 4040"/>
          <p:cNvSpPr/>
          <p:nvPr/>
        </p:nvSpPr>
        <p:spPr>
          <a:xfrm rot="-5400000" flipH="0" flipV="0">
            <a:off x="3454953" y="6101149"/>
            <a:ext cx="124968" cy="112687"/>
          </a:xfrm>
          <a:custGeom>
            <a:pathLst>
              <a:path w="768983" h="693415">
                <a:moveTo>
                  <a:pt x="0" y="0"/>
                </a:moveTo>
                <a:lnTo>
                  <a:pt x="768983" y="618492"/>
                </a:lnTo>
                <a:lnTo>
                  <a:pt x="693924" y="6934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1" name="Freeform 4041"/>
          <p:cNvSpPr/>
          <p:nvPr/>
        </p:nvSpPr>
        <p:spPr>
          <a:xfrm rot="-5400000" flipH="0" flipV="0">
            <a:off x="3319355" y="6101149"/>
            <a:ext cx="124968" cy="112687"/>
          </a:xfrm>
          <a:custGeom>
            <a:pathLst>
              <a:path w="768983" h="693416">
                <a:moveTo>
                  <a:pt x="693924" y="693416"/>
                </a:moveTo>
                <a:lnTo>
                  <a:pt x="768983" y="618493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2" name="Freeform 4042"/>
          <p:cNvSpPr/>
          <p:nvPr/>
        </p:nvSpPr>
        <p:spPr>
          <a:xfrm rot="-5400000" flipH="0" flipV="0">
            <a:off x="3307178" y="6101148"/>
            <a:ext cx="124968" cy="112689"/>
          </a:xfrm>
          <a:custGeom>
            <a:pathLst>
              <a:path w="768983" h="693427">
                <a:moveTo>
                  <a:pt x="768983" y="693427"/>
                </a:moveTo>
                <a:lnTo>
                  <a:pt x="0" y="74934"/>
                </a:lnTo>
                <a:lnTo>
                  <a:pt x="7505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3" name="Freeform 4043"/>
          <p:cNvSpPr/>
          <p:nvPr/>
        </p:nvSpPr>
        <p:spPr>
          <a:xfrm rot="-5400000" flipH="0" flipV="0">
            <a:off x="4260334" y="3242795"/>
            <a:ext cx="0" cy="1498178"/>
          </a:xfrm>
          <a:custGeom>
            <a:pathLst>
              <a:path w="0" h="9218935">
                <a:moveTo>
                  <a:pt x="0" y="0"/>
                </a:moveTo>
                <a:lnTo>
                  <a:pt x="0" y="921893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4" name="Freeform 4044"/>
          <p:cNvSpPr/>
          <p:nvPr/>
        </p:nvSpPr>
        <p:spPr>
          <a:xfrm rot="-5400000" flipH="0" flipV="0">
            <a:off x="3511328" y="3642818"/>
            <a:ext cx="56384" cy="56551"/>
          </a:xfrm>
          <a:custGeom>
            <a:pathLst>
              <a:path w="346956" h="347985">
                <a:moveTo>
                  <a:pt x="346956" y="0"/>
                </a:moveTo>
                <a:lnTo>
                  <a:pt x="346956" y="34798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5" name="Freeform 4045"/>
          <p:cNvSpPr/>
          <p:nvPr/>
        </p:nvSpPr>
        <p:spPr>
          <a:xfrm rot="-5400000" flipH="0" flipV="0">
            <a:off x="3511328" y="3642818"/>
            <a:ext cx="56384" cy="56551"/>
          </a:xfrm>
          <a:custGeom>
            <a:pathLst>
              <a:path w="346956" h="347985">
                <a:moveTo>
                  <a:pt x="346956" y="0"/>
                </a:moveTo>
                <a:lnTo>
                  <a:pt x="346956" y="347985"/>
                </a:lnTo>
                <a:lnTo>
                  <a:pt x="0" y="0"/>
                </a:lnTo>
                <a:lnTo>
                  <a:pt x="346956" y="0"/>
                </a:lnTo>
                <a:close/>
                <a:moveTo>
                  <a:pt x="55861075" y="16469995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6" name="Freeform 4046"/>
          <p:cNvSpPr/>
          <p:nvPr/>
        </p:nvSpPr>
        <p:spPr>
          <a:xfrm rot="-5400000" flipH="0" flipV="0">
            <a:off x="4953059" y="3642921"/>
            <a:ext cx="56384" cy="56345"/>
          </a:xfrm>
          <a:custGeom>
            <a:pathLst>
              <a:path w="346956" h="346719">
                <a:moveTo>
                  <a:pt x="346956" y="346719"/>
                </a:moveTo>
                <a:lnTo>
                  <a:pt x="346956" y="0"/>
                </a:lnTo>
                <a:lnTo>
                  <a:pt x="0" y="34671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7" name="Freeform 4047"/>
          <p:cNvSpPr/>
          <p:nvPr/>
        </p:nvSpPr>
        <p:spPr>
          <a:xfrm rot="-5400000" flipH="0" flipV="0">
            <a:off x="4953059" y="3642921"/>
            <a:ext cx="56384" cy="56345"/>
          </a:xfrm>
          <a:custGeom>
            <a:pathLst>
              <a:path w="346956" h="346719">
                <a:moveTo>
                  <a:pt x="346956" y="346719"/>
                </a:moveTo>
                <a:lnTo>
                  <a:pt x="346956" y="0"/>
                </a:lnTo>
                <a:lnTo>
                  <a:pt x="0" y="346719"/>
                </a:lnTo>
                <a:lnTo>
                  <a:pt x="346956" y="346719"/>
                </a:lnTo>
                <a:close/>
                <a:moveTo>
                  <a:pt x="46642140" y="155827734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8" name="Freeform 4048"/>
          <p:cNvSpPr/>
          <p:nvPr/>
        </p:nvSpPr>
        <p:spPr>
          <a:xfrm rot="-5400000" flipH="0" flipV="0">
            <a:off x="3210300" y="3943847"/>
            <a:ext cx="2100069" cy="1498178"/>
          </a:xfrm>
          <a:custGeom>
            <a:pathLst>
              <a:path w="12922628" h="9218935">
                <a:moveTo>
                  <a:pt x="12922628" y="8872216"/>
                </a:moveTo>
                <a:lnTo>
                  <a:pt x="12922628" y="347985"/>
                </a:lnTo>
                <a:moveTo>
                  <a:pt x="12922628" y="8628385"/>
                </a:moveTo>
                <a:lnTo>
                  <a:pt x="12641330" y="8628385"/>
                </a:lnTo>
                <a:moveTo>
                  <a:pt x="12922628" y="8346443"/>
                </a:moveTo>
                <a:lnTo>
                  <a:pt x="12641330" y="8346443"/>
                </a:lnTo>
                <a:moveTo>
                  <a:pt x="12922628" y="8074658"/>
                </a:moveTo>
                <a:lnTo>
                  <a:pt x="12641330" y="8074658"/>
                </a:lnTo>
                <a:moveTo>
                  <a:pt x="12922628" y="7793993"/>
                </a:moveTo>
                <a:lnTo>
                  <a:pt x="12641330" y="7793993"/>
                </a:lnTo>
                <a:moveTo>
                  <a:pt x="12922628" y="7522208"/>
                </a:moveTo>
                <a:lnTo>
                  <a:pt x="12641330" y="7522208"/>
                </a:lnTo>
                <a:moveTo>
                  <a:pt x="12922628" y="7240266"/>
                </a:moveTo>
                <a:lnTo>
                  <a:pt x="12641330" y="7240266"/>
                </a:lnTo>
                <a:moveTo>
                  <a:pt x="12922628" y="6968493"/>
                </a:moveTo>
                <a:lnTo>
                  <a:pt x="12641330" y="6968493"/>
                </a:lnTo>
                <a:moveTo>
                  <a:pt x="12922628" y="6686550"/>
                </a:moveTo>
                <a:lnTo>
                  <a:pt x="12641330" y="6686550"/>
                </a:lnTo>
                <a:moveTo>
                  <a:pt x="12922628" y="6414766"/>
                </a:moveTo>
                <a:lnTo>
                  <a:pt x="12641330" y="6414766"/>
                </a:lnTo>
                <a:moveTo>
                  <a:pt x="12922628" y="6134100"/>
                </a:moveTo>
                <a:lnTo>
                  <a:pt x="12641330" y="6134100"/>
                </a:lnTo>
                <a:moveTo>
                  <a:pt x="12922628" y="5852158"/>
                </a:moveTo>
                <a:lnTo>
                  <a:pt x="12641330" y="5852158"/>
                </a:lnTo>
                <a:moveTo>
                  <a:pt x="12922628" y="5580385"/>
                </a:moveTo>
                <a:lnTo>
                  <a:pt x="12641330" y="5580385"/>
                </a:lnTo>
                <a:moveTo>
                  <a:pt x="12922628" y="5298443"/>
                </a:moveTo>
                <a:lnTo>
                  <a:pt x="12641330" y="5298443"/>
                </a:lnTo>
                <a:moveTo>
                  <a:pt x="12922628" y="5026658"/>
                </a:moveTo>
                <a:lnTo>
                  <a:pt x="12641330" y="5026658"/>
                </a:lnTo>
                <a:moveTo>
                  <a:pt x="12922628" y="4745993"/>
                </a:moveTo>
                <a:lnTo>
                  <a:pt x="12641330" y="4745993"/>
                </a:lnTo>
                <a:moveTo>
                  <a:pt x="12922628" y="4474208"/>
                </a:moveTo>
                <a:lnTo>
                  <a:pt x="12641330" y="4474208"/>
                </a:lnTo>
                <a:moveTo>
                  <a:pt x="12922628" y="4192266"/>
                </a:moveTo>
                <a:lnTo>
                  <a:pt x="12641330" y="4192266"/>
                </a:lnTo>
                <a:moveTo>
                  <a:pt x="12922628" y="3920493"/>
                </a:moveTo>
                <a:lnTo>
                  <a:pt x="12641330" y="3920493"/>
                </a:lnTo>
                <a:moveTo>
                  <a:pt x="12922628" y="3639816"/>
                </a:moveTo>
                <a:lnTo>
                  <a:pt x="12641330" y="3639816"/>
                </a:lnTo>
                <a:moveTo>
                  <a:pt x="12922628" y="3366766"/>
                </a:moveTo>
                <a:lnTo>
                  <a:pt x="12641330" y="3366766"/>
                </a:lnTo>
                <a:moveTo>
                  <a:pt x="12922628" y="3086100"/>
                </a:moveTo>
                <a:lnTo>
                  <a:pt x="12641330" y="3086100"/>
                </a:lnTo>
                <a:moveTo>
                  <a:pt x="12922628" y="2814316"/>
                </a:moveTo>
                <a:lnTo>
                  <a:pt x="12641330" y="2814316"/>
                </a:lnTo>
                <a:moveTo>
                  <a:pt x="12922628" y="2532385"/>
                </a:moveTo>
                <a:lnTo>
                  <a:pt x="12641330" y="2532385"/>
                </a:lnTo>
                <a:moveTo>
                  <a:pt x="12922628" y="2260600"/>
                </a:moveTo>
                <a:lnTo>
                  <a:pt x="12641330" y="2260600"/>
                </a:lnTo>
                <a:moveTo>
                  <a:pt x="12922628" y="1979935"/>
                </a:moveTo>
                <a:lnTo>
                  <a:pt x="12641330" y="1979935"/>
                </a:lnTo>
                <a:moveTo>
                  <a:pt x="12922628" y="1697993"/>
                </a:moveTo>
                <a:lnTo>
                  <a:pt x="12641330" y="1697993"/>
                </a:lnTo>
                <a:moveTo>
                  <a:pt x="12922628" y="1426208"/>
                </a:moveTo>
                <a:lnTo>
                  <a:pt x="12641330" y="1426208"/>
                </a:lnTo>
                <a:moveTo>
                  <a:pt x="12922628" y="1144266"/>
                </a:moveTo>
                <a:lnTo>
                  <a:pt x="12641330" y="1144266"/>
                </a:lnTo>
                <a:moveTo>
                  <a:pt x="12922628" y="872493"/>
                </a:moveTo>
                <a:lnTo>
                  <a:pt x="12641330" y="872493"/>
                </a:lnTo>
                <a:moveTo>
                  <a:pt x="12922628" y="591816"/>
                </a:moveTo>
                <a:lnTo>
                  <a:pt x="12641330" y="591816"/>
                </a:lnTo>
                <a:moveTo>
                  <a:pt x="4295142" y="0"/>
                </a:moveTo>
                <a:lnTo>
                  <a:pt x="4295142" y="9218935"/>
                </a:lnTo>
                <a:moveTo>
                  <a:pt x="2147571" y="0"/>
                </a:moveTo>
                <a:lnTo>
                  <a:pt x="2147571" y="9218935"/>
                </a:lnTo>
                <a:moveTo>
                  <a:pt x="0" y="0"/>
                </a:moveTo>
                <a:lnTo>
                  <a:pt x="0" y="4136393"/>
                </a:lnTo>
                <a:moveTo>
                  <a:pt x="0" y="4632958"/>
                </a:moveTo>
                <a:lnTo>
                  <a:pt x="0" y="9218935"/>
                </a:lnTo>
                <a:moveTo>
                  <a:pt x="6433188" y="0"/>
                </a:moveTo>
                <a:lnTo>
                  <a:pt x="6433188" y="9218935"/>
                </a:lnTo>
                <a:moveTo>
                  <a:pt x="8580754" y="0"/>
                </a:moveTo>
                <a:lnTo>
                  <a:pt x="8580754" y="921893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49" name="Freeform 4049"/>
          <p:cNvSpPr/>
          <p:nvPr/>
        </p:nvSpPr>
        <p:spPr>
          <a:xfrm rot="-5400000" flipH="0" flipV="0">
            <a:off x="5145000" y="3642921"/>
            <a:ext cx="56384" cy="56345"/>
          </a:xfrm>
          <a:custGeom>
            <a:pathLst>
              <a:path w="346956" h="346719">
                <a:moveTo>
                  <a:pt x="346956" y="0"/>
                </a:moveTo>
                <a:lnTo>
                  <a:pt x="346956" y="34671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50" name="Freeform 4050"/>
          <p:cNvSpPr/>
          <p:nvPr/>
        </p:nvSpPr>
        <p:spPr>
          <a:xfrm rot="-5400000" flipH="0" flipV="0">
            <a:off x="5145000" y="3642921"/>
            <a:ext cx="56384" cy="56345"/>
          </a:xfrm>
          <a:custGeom>
            <a:pathLst>
              <a:path w="346956" h="346719">
                <a:moveTo>
                  <a:pt x="346956" y="0"/>
                </a:moveTo>
                <a:lnTo>
                  <a:pt x="346956" y="346719"/>
                </a:lnTo>
                <a:lnTo>
                  <a:pt x="0" y="0"/>
                </a:lnTo>
                <a:lnTo>
                  <a:pt x="346956" y="0"/>
                </a:lnTo>
                <a:close/>
                <a:moveTo>
                  <a:pt x="45807759" y="154646634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51" name="Freeform 4051"/>
          <p:cNvSpPr/>
          <p:nvPr/>
        </p:nvSpPr>
        <p:spPr>
          <a:xfrm rot="-5400000" flipH="0" flipV="0">
            <a:off x="4953058" y="3316785"/>
            <a:ext cx="56385" cy="56345"/>
          </a:xfrm>
          <a:custGeom>
            <a:pathLst>
              <a:path w="346967" h="346719">
                <a:moveTo>
                  <a:pt x="0" y="346719"/>
                </a:moveTo>
                <a:lnTo>
                  <a:pt x="0" y="0"/>
                </a:lnTo>
                <a:lnTo>
                  <a:pt x="346967" y="34671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52" name="Freeform 4052"/>
          <p:cNvSpPr/>
          <p:nvPr/>
        </p:nvSpPr>
        <p:spPr>
          <a:xfrm rot="-5400000" flipH="0" flipV="0">
            <a:off x="4953058" y="3316785"/>
            <a:ext cx="56385" cy="56345"/>
          </a:xfrm>
          <a:custGeom>
            <a:pathLst>
              <a:path w="346967" h="346719">
                <a:moveTo>
                  <a:pt x="0" y="346719"/>
                </a:moveTo>
                <a:lnTo>
                  <a:pt x="0" y="0"/>
                </a:lnTo>
                <a:lnTo>
                  <a:pt x="346967" y="346719"/>
                </a:lnTo>
                <a:lnTo>
                  <a:pt x="0" y="346719"/>
                </a:lnTo>
                <a:close/>
                <a:moveTo>
                  <a:pt x="44635291" y="155827734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53" name="Freeform 4053"/>
          <p:cNvSpPr/>
          <p:nvPr/>
        </p:nvSpPr>
        <p:spPr>
          <a:xfrm rot="-5400000" flipH="0" flipV="0">
            <a:off x="5144999" y="3316785"/>
            <a:ext cx="56385" cy="56345"/>
          </a:xfrm>
          <a:custGeom>
            <a:pathLst>
              <a:path w="346967" h="346719">
                <a:moveTo>
                  <a:pt x="0" y="0"/>
                </a:moveTo>
                <a:lnTo>
                  <a:pt x="0" y="346719"/>
                </a:lnTo>
                <a:lnTo>
                  <a:pt x="34696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54" name="Freeform 4054"/>
          <p:cNvSpPr/>
          <p:nvPr/>
        </p:nvSpPr>
        <p:spPr>
          <a:xfrm rot="-5400000" flipH="0" flipV="0">
            <a:off x="5144999" y="3316785"/>
            <a:ext cx="56385" cy="56345"/>
          </a:xfrm>
          <a:custGeom>
            <a:pathLst>
              <a:path w="346967" h="346719">
                <a:moveTo>
                  <a:pt x="0" y="0"/>
                </a:moveTo>
                <a:lnTo>
                  <a:pt x="0" y="346719"/>
                </a:lnTo>
                <a:lnTo>
                  <a:pt x="346967" y="0"/>
                </a:lnTo>
                <a:lnTo>
                  <a:pt x="0" y="0"/>
                </a:lnTo>
                <a:close/>
                <a:moveTo>
                  <a:pt x="43800910" y="154646634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55" name="Freeform 4055"/>
          <p:cNvSpPr/>
          <p:nvPr/>
        </p:nvSpPr>
        <p:spPr>
          <a:xfrm rot="-5400000" flipH="0" flipV="0">
            <a:off x="2966533" y="3023352"/>
            <a:ext cx="3148567" cy="2418671"/>
          </a:xfrm>
          <a:custGeom>
            <a:pathLst>
              <a:path w="19374488" h="14883123">
                <a:moveTo>
                  <a:pt x="16345538" y="9274808"/>
                </a:moveTo>
                <a:lnTo>
                  <a:pt x="19374488" y="14883123"/>
                </a:lnTo>
                <a:moveTo>
                  <a:pt x="11919204" y="9330681"/>
                </a:moveTo>
                <a:lnTo>
                  <a:pt x="8927721" y="14883123"/>
                </a:lnTo>
                <a:moveTo>
                  <a:pt x="0" y="10325100"/>
                </a:moveTo>
                <a:lnTo>
                  <a:pt x="12969496" y="10325100"/>
                </a:lnTo>
                <a:moveTo>
                  <a:pt x="253237" y="10325100"/>
                </a:moveTo>
                <a:lnTo>
                  <a:pt x="253237" y="10053315"/>
                </a:lnTo>
                <a:moveTo>
                  <a:pt x="534541" y="10325100"/>
                </a:moveTo>
                <a:lnTo>
                  <a:pt x="534541" y="10053315"/>
                </a:lnTo>
                <a:moveTo>
                  <a:pt x="806450" y="10325100"/>
                </a:moveTo>
                <a:lnTo>
                  <a:pt x="806450" y="10053315"/>
                </a:lnTo>
                <a:moveTo>
                  <a:pt x="1087884" y="10325100"/>
                </a:moveTo>
                <a:lnTo>
                  <a:pt x="1087884" y="10053315"/>
                </a:lnTo>
                <a:moveTo>
                  <a:pt x="1359787" y="10325100"/>
                </a:moveTo>
                <a:lnTo>
                  <a:pt x="1359787" y="10053315"/>
                </a:lnTo>
                <a:moveTo>
                  <a:pt x="1641096" y="10325100"/>
                </a:moveTo>
                <a:lnTo>
                  <a:pt x="1641096" y="10053315"/>
                </a:lnTo>
                <a:moveTo>
                  <a:pt x="1913129" y="10325100"/>
                </a:moveTo>
                <a:lnTo>
                  <a:pt x="1913129" y="10053315"/>
                </a:lnTo>
                <a:moveTo>
                  <a:pt x="2194433" y="10325100"/>
                </a:moveTo>
                <a:lnTo>
                  <a:pt x="2194433" y="10053315"/>
                </a:lnTo>
                <a:moveTo>
                  <a:pt x="2466342" y="10325100"/>
                </a:moveTo>
                <a:lnTo>
                  <a:pt x="2466342" y="10053315"/>
                </a:lnTo>
                <a:moveTo>
                  <a:pt x="2747770" y="10325100"/>
                </a:moveTo>
                <a:lnTo>
                  <a:pt x="2747770" y="10053315"/>
                </a:lnTo>
                <a:moveTo>
                  <a:pt x="3019679" y="10325100"/>
                </a:moveTo>
                <a:lnTo>
                  <a:pt x="3019679" y="10053315"/>
                </a:lnTo>
                <a:moveTo>
                  <a:pt x="3300983" y="10325100"/>
                </a:moveTo>
                <a:lnTo>
                  <a:pt x="3300983" y="10053315"/>
                </a:lnTo>
                <a:moveTo>
                  <a:pt x="3573016" y="10325100"/>
                </a:moveTo>
                <a:lnTo>
                  <a:pt x="3573016" y="10053315"/>
                </a:lnTo>
                <a:moveTo>
                  <a:pt x="3854320" y="10325100"/>
                </a:moveTo>
                <a:lnTo>
                  <a:pt x="3854320" y="10053315"/>
                </a:lnTo>
                <a:moveTo>
                  <a:pt x="4126229" y="10325100"/>
                </a:moveTo>
                <a:lnTo>
                  <a:pt x="4126229" y="10053315"/>
                </a:lnTo>
                <a:moveTo>
                  <a:pt x="4407532" y="10325100"/>
                </a:moveTo>
                <a:lnTo>
                  <a:pt x="4407532" y="10053315"/>
                </a:lnTo>
                <a:moveTo>
                  <a:pt x="4679571" y="10325100"/>
                </a:moveTo>
                <a:lnTo>
                  <a:pt x="4679571" y="10053315"/>
                </a:lnTo>
                <a:moveTo>
                  <a:pt x="4960875" y="10325100"/>
                </a:moveTo>
                <a:lnTo>
                  <a:pt x="4960875" y="10053315"/>
                </a:lnTo>
                <a:moveTo>
                  <a:pt x="5232778" y="10325100"/>
                </a:moveTo>
                <a:lnTo>
                  <a:pt x="5232778" y="10053315"/>
                </a:lnTo>
                <a:moveTo>
                  <a:pt x="5514212" y="10325100"/>
                </a:moveTo>
                <a:lnTo>
                  <a:pt x="5514212" y="10053315"/>
                </a:lnTo>
                <a:moveTo>
                  <a:pt x="5795516" y="10325100"/>
                </a:moveTo>
                <a:lnTo>
                  <a:pt x="5795516" y="10053315"/>
                </a:lnTo>
                <a:moveTo>
                  <a:pt x="6067425" y="10325100"/>
                </a:moveTo>
                <a:lnTo>
                  <a:pt x="6067425" y="10053315"/>
                </a:lnTo>
                <a:moveTo>
                  <a:pt x="6348729" y="10325100"/>
                </a:moveTo>
                <a:lnTo>
                  <a:pt x="6348729" y="10053315"/>
                </a:lnTo>
                <a:moveTo>
                  <a:pt x="6620762" y="10325100"/>
                </a:moveTo>
                <a:lnTo>
                  <a:pt x="6620762" y="10053315"/>
                </a:lnTo>
                <a:moveTo>
                  <a:pt x="6902071" y="10325100"/>
                </a:moveTo>
                <a:lnTo>
                  <a:pt x="6902071" y="10053315"/>
                </a:lnTo>
                <a:moveTo>
                  <a:pt x="7173974" y="10325100"/>
                </a:moveTo>
                <a:lnTo>
                  <a:pt x="7173974" y="10053315"/>
                </a:lnTo>
                <a:moveTo>
                  <a:pt x="7455278" y="10325100"/>
                </a:moveTo>
                <a:lnTo>
                  <a:pt x="7455278" y="10053315"/>
                </a:lnTo>
                <a:moveTo>
                  <a:pt x="7727317" y="10325100"/>
                </a:moveTo>
                <a:lnTo>
                  <a:pt x="7727317" y="10053315"/>
                </a:lnTo>
                <a:moveTo>
                  <a:pt x="8008621" y="10325100"/>
                </a:moveTo>
                <a:lnTo>
                  <a:pt x="8008621" y="10053315"/>
                </a:lnTo>
                <a:moveTo>
                  <a:pt x="8280654" y="10325100"/>
                </a:moveTo>
                <a:lnTo>
                  <a:pt x="8280654" y="10053315"/>
                </a:lnTo>
                <a:moveTo>
                  <a:pt x="8561964" y="10325100"/>
                </a:moveTo>
                <a:lnTo>
                  <a:pt x="8561964" y="10053315"/>
                </a:lnTo>
                <a:moveTo>
                  <a:pt x="8833861" y="10325100"/>
                </a:moveTo>
                <a:lnTo>
                  <a:pt x="8833861" y="10053315"/>
                </a:lnTo>
                <a:moveTo>
                  <a:pt x="9115171" y="10325100"/>
                </a:moveTo>
                <a:lnTo>
                  <a:pt x="9115171" y="10053315"/>
                </a:lnTo>
                <a:moveTo>
                  <a:pt x="9387204" y="10325100"/>
                </a:moveTo>
                <a:lnTo>
                  <a:pt x="9387204" y="10053315"/>
                </a:lnTo>
                <a:moveTo>
                  <a:pt x="9668513" y="10325100"/>
                </a:moveTo>
                <a:lnTo>
                  <a:pt x="9668513" y="10053315"/>
                </a:lnTo>
                <a:moveTo>
                  <a:pt x="9940422" y="10325100"/>
                </a:moveTo>
                <a:lnTo>
                  <a:pt x="9940422" y="10053315"/>
                </a:lnTo>
                <a:moveTo>
                  <a:pt x="10221844" y="10325100"/>
                </a:moveTo>
                <a:lnTo>
                  <a:pt x="10221844" y="10053315"/>
                </a:lnTo>
                <a:moveTo>
                  <a:pt x="10503154" y="10325100"/>
                </a:moveTo>
                <a:lnTo>
                  <a:pt x="10503154" y="10053315"/>
                </a:lnTo>
                <a:moveTo>
                  <a:pt x="10775063" y="10325100"/>
                </a:moveTo>
                <a:lnTo>
                  <a:pt x="10775063" y="10053315"/>
                </a:lnTo>
                <a:moveTo>
                  <a:pt x="11056497" y="10325100"/>
                </a:moveTo>
                <a:lnTo>
                  <a:pt x="11056497" y="10053315"/>
                </a:lnTo>
                <a:moveTo>
                  <a:pt x="11328394" y="10325100"/>
                </a:moveTo>
                <a:lnTo>
                  <a:pt x="11328394" y="10053315"/>
                </a:lnTo>
                <a:moveTo>
                  <a:pt x="11609704" y="10325100"/>
                </a:moveTo>
                <a:lnTo>
                  <a:pt x="11609704" y="10053315"/>
                </a:lnTo>
                <a:moveTo>
                  <a:pt x="11881737" y="10325100"/>
                </a:moveTo>
                <a:lnTo>
                  <a:pt x="11881737" y="10053315"/>
                </a:lnTo>
                <a:moveTo>
                  <a:pt x="12163046" y="10325100"/>
                </a:moveTo>
                <a:lnTo>
                  <a:pt x="12163046" y="10053315"/>
                </a:lnTo>
                <a:moveTo>
                  <a:pt x="12434955" y="10325100"/>
                </a:moveTo>
                <a:lnTo>
                  <a:pt x="12434955" y="10053315"/>
                </a:lnTo>
                <a:moveTo>
                  <a:pt x="12716253" y="10325100"/>
                </a:moveTo>
                <a:lnTo>
                  <a:pt x="12716253" y="10053315"/>
                </a:lnTo>
                <a:moveTo>
                  <a:pt x="0" y="1106165"/>
                </a:moveTo>
                <a:lnTo>
                  <a:pt x="12969496" y="1106165"/>
                </a:lnTo>
                <a:moveTo>
                  <a:pt x="253237" y="1106165"/>
                </a:moveTo>
                <a:lnTo>
                  <a:pt x="253237" y="1379215"/>
                </a:lnTo>
                <a:moveTo>
                  <a:pt x="534541" y="1106165"/>
                </a:moveTo>
                <a:lnTo>
                  <a:pt x="534541" y="1379215"/>
                </a:lnTo>
                <a:moveTo>
                  <a:pt x="806450" y="1106165"/>
                </a:moveTo>
                <a:lnTo>
                  <a:pt x="806450" y="1379215"/>
                </a:lnTo>
                <a:moveTo>
                  <a:pt x="1087884" y="1106165"/>
                </a:moveTo>
                <a:lnTo>
                  <a:pt x="1087884" y="1379215"/>
                </a:lnTo>
                <a:moveTo>
                  <a:pt x="1359787" y="1106165"/>
                </a:moveTo>
                <a:lnTo>
                  <a:pt x="1359787" y="1379215"/>
                </a:lnTo>
                <a:moveTo>
                  <a:pt x="1641096" y="1106165"/>
                </a:moveTo>
                <a:lnTo>
                  <a:pt x="1641096" y="1379215"/>
                </a:lnTo>
                <a:moveTo>
                  <a:pt x="1913129" y="1106165"/>
                </a:moveTo>
                <a:lnTo>
                  <a:pt x="1913129" y="1379215"/>
                </a:lnTo>
                <a:moveTo>
                  <a:pt x="2194433" y="1106165"/>
                </a:moveTo>
                <a:lnTo>
                  <a:pt x="2194433" y="1379215"/>
                </a:lnTo>
                <a:moveTo>
                  <a:pt x="2466342" y="1106165"/>
                </a:moveTo>
                <a:lnTo>
                  <a:pt x="2466342" y="1379215"/>
                </a:lnTo>
                <a:moveTo>
                  <a:pt x="2747770" y="1106165"/>
                </a:moveTo>
                <a:lnTo>
                  <a:pt x="2747770" y="1379215"/>
                </a:lnTo>
                <a:moveTo>
                  <a:pt x="3019679" y="1106165"/>
                </a:moveTo>
                <a:lnTo>
                  <a:pt x="3019679" y="1379215"/>
                </a:lnTo>
                <a:moveTo>
                  <a:pt x="3300983" y="1106165"/>
                </a:moveTo>
                <a:lnTo>
                  <a:pt x="3300983" y="1379215"/>
                </a:lnTo>
                <a:moveTo>
                  <a:pt x="3573016" y="1106165"/>
                </a:moveTo>
                <a:lnTo>
                  <a:pt x="3573016" y="1379215"/>
                </a:lnTo>
                <a:moveTo>
                  <a:pt x="3854320" y="1106165"/>
                </a:moveTo>
                <a:lnTo>
                  <a:pt x="3854320" y="1379215"/>
                </a:lnTo>
                <a:moveTo>
                  <a:pt x="4126229" y="1106165"/>
                </a:moveTo>
                <a:lnTo>
                  <a:pt x="4126229" y="1379215"/>
                </a:lnTo>
                <a:moveTo>
                  <a:pt x="4407532" y="1106165"/>
                </a:moveTo>
                <a:lnTo>
                  <a:pt x="4407532" y="1379215"/>
                </a:lnTo>
                <a:moveTo>
                  <a:pt x="4679571" y="1106165"/>
                </a:moveTo>
                <a:lnTo>
                  <a:pt x="4679571" y="1379215"/>
                </a:lnTo>
                <a:moveTo>
                  <a:pt x="4960875" y="1106165"/>
                </a:moveTo>
                <a:lnTo>
                  <a:pt x="4960875" y="1379215"/>
                </a:lnTo>
                <a:moveTo>
                  <a:pt x="5232778" y="1106165"/>
                </a:moveTo>
                <a:lnTo>
                  <a:pt x="5232778" y="1379215"/>
                </a:lnTo>
                <a:moveTo>
                  <a:pt x="5514212" y="1106165"/>
                </a:moveTo>
                <a:lnTo>
                  <a:pt x="5514212" y="1379215"/>
                </a:lnTo>
                <a:moveTo>
                  <a:pt x="5795516" y="1106165"/>
                </a:moveTo>
                <a:lnTo>
                  <a:pt x="5795516" y="1379215"/>
                </a:lnTo>
                <a:moveTo>
                  <a:pt x="6067425" y="1106165"/>
                </a:moveTo>
                <a:lnTo>
                  <a:pt x="6067425" y="1379215"/>
                </a:lnTo>
                <a:moveTo>
                  <a:pt x="6348729" y="1106165"/>
                </a:moveTo>
                <a:lnTo>
                  <a:pt x="6348729" y="1379215"/>
                </a:lnTo>
                <a:moveTo>
                  <a:pt x="6620762" y="1106165"/>
                </a:moveTo>
                <a:lnTo>
                  <a:pt x="6620762" y="1379215"/>
                </a:lnTo>
                <a:moveTo>
                  <a:pt x="6902071" y="1106165"/>
                </a:moveTo>
                <a:lnTo>
                  <a:pt x="6902071" y="1379215"/>
                </a:lnTo>
                <a:moveTo>
                  <a:pt x="7173974" y="1106165"/>
                </a:moveTo>
                <a:lnTo>
                  <a:pt x="7173974" y="1379215"/>
                </a:lnTo>
                <a:moveTo>
                  <a:pt x="7455278" y="1106165"/>
                </a:moveTo>
                <a:lnTo>
                  <a:pt x="7455278" y="1379215"/>
                </a:lnTo>
                <a:moveTo>
                  <a:pt x="7727317" y="1106165"/>
                </a:moveTo>
                <a:lnTo>
                  <a:pt x="7727317" y="1379215"/>
                </a:lnTo>
                <a:moveTo>
                  <a:pt x="8008621" y="1106165"/>
                </a:moveTo>
                <a:lnTo>
                  <a:pt x="8008621" y="1379215"/>
                </a:lnTo>
                <a:moveTo>
                  <a:pt x="8280654" y="1106165"/>
                </a:moveTo>
                <a:lnTo>
                  <a:pt x="8280654" y="1379215"/>
                </a:lnTo>
                <a:moveTo>
                  <a:pt x="8561964" y="1106165"/>
                </a:moveTo>
                <a:lnTo>
                  <a:pt x="8561964" y="1379215"/>
                </a:lnTo>
                <a:moveTo>
                  <a:pt x="8833861" y="1106165"/>
                </a:moveTo>
                <a:lnTo>
                  <a:pt x="8833861" y="1379215"/>
                </a:lnTo>
                <a:moveTo>
                  <a:pt x="9115171" y="1106165"/>
                </a:moveTo>
                <a:lnTo>
                  <a:pt x="9115171" y="1379215"/>
                </a:lnTo>
                <a:moveTo>
                  <a:pt x="9387204" y="1106165"/>
                </a:moveTo>
                <a:lnTo>
                  <a:pt x="9387204" y="1379215"/>
                </a:lnTo>
                <a:moveTo>
                  <a:pt x="9668513" y="1106165"/>
                </a:moveTo>
                <a:lnTo>
                  <a:pt x="9668513" y="1379215"/>
                </a:lnTo>
                <a:moveTo>
                  <a:pt x="9940422" y="1106165"/>
                </a:moveTo>
                <a:lnTo>
                  <a:pt x="9940422" y="1379215"/>
                </a:lnTo>
                <a:moveTo>
                  <a:pt x="10221844" y="1106165"/>
                </a:moveTo>
                <a:lnTo>
                  <a:pt x="10221844" y="1379215"/>
                </a:lnTo>
                <a:moveTo>
                  <a:pt x="10503154" y="1106165"/>
                </a:moveTo>
                <a:lnTo>
                  <a:pt x="10503154" y="1379215"/>
                </a:lnTo>
                <a:moveTo>
                  <a:pt x="10775063" y="1106165"/>
                </a:moveTo>
                <a:lnTo>
                  <a:pt x="10775063" y="1379215"/>
                </a:lnTo>
                <a:moveTo>
                  <a:pt x="11056497" y="1106165"/>
                </a:moveTo>
                <a:lnTo>
                  <a:pt x="11056497" y="1379215"/>
                </a:lnTo>
                <a:moveTo>
                  <a:pt x="11328394" y="1106165"/>
                </a:moveTo>
                <a:lnTo>
                  <a:pt x="11328394" y="1379215"/>
                </a:lnTo>
                <a:moveTo>
                  <a:pt x="11609704" y="1106165"/>
                </a:moveTo>
                <a:lnTo>
                  <a:pt x="11609704" y="1379215"/>
                </a:lnTo>
                <a:moveTo>
                  <a:pt x="11881737" y="1106165"/>
                </a:moveTo>
                <a:lnTo>
                  <a:pt x="11881737" y="1379215"/>
                </a:lnTo>
                <a:moveTo>
                  <a:pt x="12163046" y="1106165"/>
                </a:moveTo>
                <a:lnTo>
                  <a:pt x="12163046" y="1379215"/>
                </a:lnTo>
                <a:moveTo>
                  <a:pt x="12434955" y="1106165"/>
                </a:moveTo>
                <a:lnTo>
                  <a:pt x="12434955" y="1379215"/>
                </a:lnTo>
                <a:moveTo>
                  <a:pt x="12716253" y="1106165"/>
                </a:moveTo>
                <a:lnTo>
                  <a:pt x="12716253" y="1379215"/>
                </a:lnTo>
                <a:moveTo>
                  <a:pt x="8608820" y="271773"/>
                </a:moveTo>
                <a:lnTo>
                  <a:pt x="12969496" y="271773"/>
                </a:lnTo>
                <a:moveTo>
                  <a:pt x="8852662" y="271773"/>
                </a:moveTo>
                <a:lnTo>
                  <a:pt x="8852662" y="0"/>
                </a:lnTo>
                <a:moveTo>
                  <a:pt x="9124571" y="271773"/>
                </a:moveTo>
                <a:lnTo>
                  <a:pt x="9124571" y="0"/>
                </a:lnTo>
                <a:moveTo>
                  <a:pt x="9405869" y="271773"/>
                </a:moveTo>
                <a:lnTo>
                  <a:pt x="9405869" y="0"/>
                </a:lnTo>
                <a:moveTo>
                  <a:pt x="9677902" y="271773"/>
                </a:moveTo>
                <a:lnTo>
                  <a:pt x="9677902" y="0"/>
                </a:lnTo>
                <a:moveTo>
                  <a:pt x="9959212" y="271773"/>
                </a:moveTo>
                <a:lnTo>
                  <a:pt x="9959212" y="0"/>
                </a:lnTo>
                <a:moveTo>
                  <a:pt x="10240522" y="271773"/>
                </a:moveTo>
                <a:lnTo>
                  <a:pt x="10240522" y="0"/>
                </a:lnTo>
                <a:moveTo>
                  <a:pt x="10512555" y="271773"/>
                </a:moveTo>
                <a:lnTo>
                  <a:pt x="10512555" y="0"/>
                </a:lnTo>
                <a:moveTo>
                  <a:pt x="10793853" y="271773"/>
                </a:moveTo>
                <a:lnTo>
                  <a:pt x="10793853" y="0"/>
                </a:lnTo>
                <a:moveTo>
                  <a:pt x="11065762" y="271773"/>
                </a:moveTo>
                <a:lnTo>
                  <a:pt x="11065762" y="0"/>
                </a:lnTo>
                <a:moveTo>
                  <a:pt x="11347196" y="271773"/>
                </a:moveTo>
                <a:lnTo>
                  <a:pt x="11347196" y="0"/>
                </a:lnTo>
                <a:moveTo>
                  <a:pt x="11619104" y="271773"/>
                </a:moveTo>
                <a:lnTo>
                  <a:pt x="11619104" y="0"/>
                </a:lnTo>
                <a:moveTo>
                  <a:pt x="11900402" y="271773"/>
                </a:moveTo>
                <a:lnTo>
                  <a:pt x="11900402" y="0"/>
                </a:lnTo>
                <a:moveTo>
                  <a:pt x="12172447" y="271773"/>
                </a:moveTo>
                <a:lnTo>
                  <a:pt x="12172447" y="0"/>
                </a:lnTo>
                <a:moveTo>
                  <a:pt x="12453745" y="271773"/>
                </a:moveTo>
                <a:lnTo>
                  <a:pt x="12453745" y="0"/>
                </a:lnTo>
                <a:moveTo>
                  <a:pt x="12725654" y="271773"/>
                </a:moveTo>
                <a:lnTo>
                  <a:pt x="1272565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56" name="Freeform 4056"/>
          <p:cNvSpPr/>
          <p:nvPr/>
        </p:nvSpPr>
        <p:spPr>
          <a:xfrm rot="-5400000" flipH="0" flipV="0">
            <a:off x="3319283" y="3642922"/>
            <a:ext cx="56384" cy="56343"/>
          </a:xfrm>
          <a:custGeom>
            <a:pathLst>
              <a:path w="346956" h="346708">
                <a:moveTo>
                  <a:pt x="346956" y="346708"/>
                </a:moveTo>
                <a:lnTo>
                  <a:pt x="346956" y="0"/>
                </a:lnTo>
                <a:lnTo>
                  <a:pt x="0" y="34670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57" name="Freeform 4057"/>
          <p:cNvSpPr/>
          <p:nvPr/>
        </p:nvSpPr>
        <p:spPr>
          <a:xfrm rot="-5400000" flipH="0" flipV="0">
            <a:off x="3319283" y="3642922"/>
            <a:ext cx="56384" cy="56343"/>
          </a:xfrm>
          <a:custGeom>
            <a:pathLst>
              <a:path w="346956" h="346708">
                <a:moveTo>
                  <a:pt x="346956" y="346708"/>
                </a:moveTo>
                <a:lnTo>
                  <a:pt x="346956" y="0"/>
                </a:lnTo>
                <a:lnTo>
                  <a:pt x="0" y="346708"/>
                </a:lnTo>
                <a:lnTo>
                  <a:pt x="346956" y="346708"/>
                </a:lnTo>
                <a:close/>
                <a:moveTo>
                  <a:pt x="56695467" y="16588105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58" name="Freeform 4058"/>
          <p:cNvSpPr/>
          <p:nvPr/>
        </p:nvSpPr>
        <p:spPr>
          <a:xfrm rot="-5400000" flipH="0" flipV="0">
            <a:off x="4237579" y="2317833"/>
            <a:ext cx="45714" cy="2695851"/>
          </a:xfrm>
          <a:custGeom>
            <a:pathLst>
              <a:path w="281298" h="16588731">
                <a:moveTo>
                  <a:pt x="281298" y="16588731"/>
                </a:moveTo>
                <a:lnTo>
                  <a:pt x="281298" y="14084300"/>
                </a:lnTo>
                <a:moveTo>
                  <a:pt x="281298" y="16447765"/>
                </a:moveTo>
                <a:lnTo>
                  <a:pt x="0" y="16447765"/>
                </a:lnTo>
                <a:moveTo>
                  <a:pt x="281298" y="16167100"/>
                </a:moveTo>
                <a:lnTo>
                  <a:pt x="0" y="16167100"/>
                </a:lnTo>
                <a:moveTo>
                  <a:pt x="281298" y="15895315"/>
                </a:moveTo>
                <a:lnTo>
                  <a:pt x="0" y="15895315"/>
                </a:lnTo>
                <a:moveTo>
                  <a:pt x="281298" y="15613373"/>
                </a:moveTo>
                <a:lnTo>
                  <a:pt x="0" y="15613373"/>
                </a:lnTo>
                <a:moveTo>
                  <a:pt x="281298" y="15332708"/>
                </a:moveTo>
                <a:lnTo>
                  <a:pt x="0" y="15332708"/>
                </a:lnTo>
                <a:moveTo>
                  <a:pt x="281298" y="15059658"/>
                </a:moveTo>
                <a:lnTo>
                  <a:pt x="0" y="15059658"/>
                </a:lnTo>
                <a:moveTo>
                  <a:pt x="281298" y="14778981"/>
                </a:moveTo>
                <a:lnTo>
                  <a:pt x="0" y="14778981"/>
                </a:lnTo>
                <a:moveTo>
                  <a:pt x="281298" y="14507208"/>
                </a:moveTo>
                <a:lnTo>
                  <a:pt x="0" y="14507208"/>
                </a:lnTo>
                <a:moveTo>
                  <a:pt x="281298" y="14225265"/>
                </a:moveTo>
                <a:lnTo>
                  <a:pt x="0" y="14225265"/>
                </a:lnTo>
                <a:moveTo>
                  <a:pt x="281298" y="0"/>
                </a:moveTo>
                <a:lnTo>
                  <a:pt x="281298" y="2503165"/>
                </a:lnTo>
                <a:moveTo>
                  <a:pt x="281298" y="139700"/>
                </a:moveTo>
                <a:lnTo>
                  <a:pt x="0" y="139700"/>
                </a:lnTo>
                <a:moveTo>
                  <a:pt x="281298" y="421631"/>
                </a:moveTo>
                <a:lnTo>
                  <a:pt x="0" y="421631"/>
                </a:lnTo>
                <a:moveTo>
                  <a:pt x="281298" y="702308"/>
                </a:moveTo>
                <a:lnTo>
                  <a:pt x="0" y="702308"/>
                </a:lnTo>
                <a:moveTo>
                  <a:pt x="281298" y="974081"/>
                </a:moveTo>
                <a:lnTo>
                  <a:pt x="0" y="974081"/>
                </a:lnTo>
                <a:moveTo>
                  <a:pt x="281298" y="1256023"/>
                </a:moveTo>
                <a:lnTo>
                  <a:pt x="0" y="1256023"/>
                </a:lnTo>
                <a:moveTo>
                  <a:pt x="281298" y="1527808"/>
                </a:moveTo>
                <a:lnTo>
                  <a:pt x="0" y="1527808"/>
                </a:lnTo>
                <a:moveTo>
                  <a:pt x="281298" y="1809750"/>
                </a:moveTo>
                <a:lnTo>
                  <a:pt x="0" y="1809750"/>
                </a:lnTo>
                <a:moveTo>
                  <a:pt x="281298" y="2081523"/>
                </a:moveTo>
                <a:lnTo>
                  <a:pt x="0" y="2081523"/>
                </a:lnTo>
                <a:moveTo>
                  <a:pt x="281298" y="2362200"/>
                </a:moveTo>
                <a:lnTo>
                  <a:pt x="0" y="2362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59" name="Freeform 4059"/>
          <p:cNvSpPr/>
          <p:nvPr/>
        </p:nvSpPr>
        <p:spPr>
          <a:xfrm rot="-5400000" flipH="0" flipV="0">
            <a:off x="3511327" y="3316682"/>
            <a:ext cx="56385" cy="56551"/>
          </a:xfrm>
          <a:custGeom>
            <a:pathLst>
              <a:path w="346967" h="347985">
                <a:moveTo>
                  <a:pt x="0" y="0"/>
                </a:moveTo>
                <a:lnTo>
                  <a:pt x="0" y="347985"/>
                </a:lnTo>
                <a:lnTo>
                  <a:pt x="34696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60" name="Freeform 4060"/>
          <p:cNvSpPr/>
          <p:nvPr/>
        </p:nvSpPr>
        <p:spPr>
          <a:xfrm rot="-5400000" flipH="0" flipV="0">
            <a:off x="3511327" y="3316682"/>
            <a:ext cx="56385" cy="56551"/>
          </a:xfrm>
          <a:custGeom>
            <a:pathLst>
              <a:path w="346967" h="347985">
                <a:moveTo>
                  <a:pt x="0" y="0"/>
                </a:moveTo>
                <a:lnTo>
                  <a:pt x="0" y="347985"/>
                </a:lnTo>
                <a:lnTo>
                  <a:pt x="346967" y="0"/>
                </a:lnTo>
                <a:lnTo>
                  <a:pt x="0" y="0"/>
                </a:lnTo>
                <a:close/>
                <a:moveTo>
                  <a:pt x="53854226" y="16469995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61" name="Freeform 4061"/>
          <p:cNvSpPr/>
          <p:nvPr/>
        </p:nvSpPr>
        <p:spPr>
          <a:xfrm rot="-5400000" flipH="0" flipV="0">
            <a:off x="4953058" y="3316785"/>
            <a:ext cx="56385" cy="56345"/>
          </a:xfrm>
          <a:custGeom>
            <a:pathLst>
              <a:path w="346967" h="346719">
                <a:moveTo>
                  <a:pt x="0" y="346719"/>
                </a:moveTo>
                <a:lnTo>
                  <a:pt x="0" y="0"/>
                </a:lnTo>
                <a:lnTo>
                  <a:pt x="346967" y="34671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62" name="Freeform 4062"/>
          <p:cNvSpPr/>
          <p:nvPr/>
        </p:nvSpPr>
        <p:spPr>
          <a:xfrm rot="-5400000" flipH="0" flipV="0">
            <a:off x="4953058" y="3316785"/>
            <a:ext cx="56385" cy="56345"/>
          </a:xfrm>
          <a:custGeom>
            <a:pathLst>
              <a:path w="346967" h="346719">
                <a:moveTo>
                  <a:pt x="0" y="346719"/>
                </a:moveTo>
                <a:lnTo>
                  <a:pt x="0" y="0"/>
                </a:lnTo>
                <a:lnTo>
                  <a:pt x="346967" y="346719"/>
                </a:lnTo>
                <a:lnTo>
                  <a:pt x="0" y="346719"/>
                </a:lnTo>
                <a:close/>
                <a:moveTo>
                  <a:pt x="44635291" y="155827734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63" name="Freeform 4063"/>
          <p:cNvSpPr/>
          <p:nvPr/>
        </p:nvSpPr>
        <p:spPr>
          <a:xfrm rot="-5400000" flipH="0" flipV="0">
            <a:off x="4237578" y="2657652"/>
            <a:ext cx="45715" cy="1385281"/>
          </a:xfrm>
          <a:custGeom>
            <a:pathLst>
              <a:path w="281309" h="8524231">
                <a:moveTo>
                  <a:pt x="0" y="8524231"/>
                </a:moveTo>
                <a:lnTo>
                  <a:pt x="0" y="0"/>
                </a:lnTo>
                <a:moveTo>
                  <a:pt x="0" y="8280400"/>
                </a:moveTo>
                <a:lnTo>
                  <a:pt x="281309" y="8280400"/>
                </a:lnTo>
                <a:moveTo>
                  <a:pt x="0" y="7998458"/>
                </a:moveTo>
                <a:lnTo>
                  <a:pt x="281309" y="7998458"/>
                </a:lnTo>
                <a:moveTo>
                  <a:pt x="0" y="7726673"/>
                </a:moveTo>
                <a:lnTo>
                  <a:pt x="281309" y="7726673"/>
                </a:lnTo>
                <a:moveTo>
                  <a:pt x="0" y="7446008"/>
                </a:moveTo>
                <a:lnTo>
                  <a:pt x="281309" y="7446008"/>
                </a:lnTo>
                <a:moveTo>
                  <a:pt x="0" y="7174223"/>
                </a:moveTo>
                <a:lnTo>
                  <a:pt x="281309" y="7174223"/>
                </a:lnTo>
                <a:moveTo>
                  <a:pt x="0" y="6892281"/>
                </a:moveTo>
                <a:lnTo>
                  <a:pt x="281309" y="6892281"/>
                </a:lnTo>
                <a:moveTo>
                  <a:pt x="0" y="6620508"/>
                </a:moveTo>
                <a:lnTo>
                  <a:pt x="281309" y="6620508"/>
                </a:lnTo>
                <a:moveTo>
                  <a:pt x="0" y="6338565"/>
                </a:moveTo>
                <a:lnTo>
                  <a:pt x="281309" y="6338565"/>
                </a:lnTo>
                <a:moveTo>
                  <a:pt x="0" y="6066781"/>
                </a:moveTo>
                <a:lnTo>
                  <a:pt x="281309" y="6066781"/>
                </a:lnTo>
                <a:moveTo>
                  <a:pt x="0" y="5786115"/>
                </a:moveTo>
                <a:lnTo>
                  <a:pt x="281309" y="5786115"/>
                </a:lnTo>
                <a:moveTo>
                  <a:pt x="0" y="5504173"/>
                </a:moveTo>
                <a:lnTo>
                  <a:pt x="281309" y="5504173"/>
                </a:lnTo>
                <a:moveTo>
                  <a:pt x="0" y="5232400"/>
                </a:moveTo>
                <a:lnTo>
                  <a:pt x="281309" y="5232400"/>
                </a:lnTo>
                <a:moveTo>
                  <a:pt x="0" y="4950458"/>
                </a:moveTo>
                <a:lnTo>
                  <a:pt x="281309" y="4950458"/>
                </a:lnTo>
                <a:moveTo>
                  <a:pt x="0" y="4678673"/>
                </a:moveTo>
                <a:lnTo>
                  <a:pt x="281309" y="4678673"/>
                </a:lnTo>
                <a:moveTo>
                  <a:pt x="0" y="4398008"/>
                </a:moveTo>
                <a:lnTo>
                  <a:pt x="281309" y="4398008"/>
                </a:lnTo>
                <a:moveTo>
                  <a:pt x="0" y="4126223"/>
                </a:moveTo>
                <a:lnTo>
                  <a:pt x="281309" y="4126223"/>
                </a:lnTo>
                <a:moveTo>
                  <a:pt x="0" y="3844281"/>
                </a:moveTo>
                <a:lnTo>
                  <a:pt x="281309" y="3844281"/>
                </a:lnTo>
                <a:moveTo>
                  <a:pt x="0" y="3572508"/>
                </a:moveTo>
                <a:lnTo>
                  <a:pt x="281309" y="3572508"/>
                </a:lnTo>
                <a:moveTo>
                  <a:pt x="0" y="3291831"/>
                </a:moveTo>
                <a:lnTo>
                  <a:pt x="281309" y="3291831"/>
                </a:lnTo>
                <a:moveTo>
                  <a:pt x="0" y="3018781"/>
                </a:moveTo>
                <a:lnTo>
                  <a:pt x="281309" y="3018781"/>
                </a:lnTo>
                <a:moveTo>
                  <a:pt x="0" y="2738115"/>
                </a:moveTo>
                <a:lnTo>
                  <a:pt x="281309" y="2738115"/>
                </a:lnTo>
                <a:moveTo>
                  <a:pt x="0" y="2466331"/>
                </a:moveTo>
                <a:lnTo>
                  <a:pt x="281309" y="2466331"/>
                </a:lnTo>
                <a:moveTo>
                  <a:pt x="0" y="2184400"/>
                </a:moveTo>
                <a:lnTo>
                  <a:pt x="281309" y="2184400"/>
                </a:lnTo>
                <a:moveTo>
                  <a:pt x="0" y="1912615"/>
                </a:moveTo>
                <a:lnTo>
                  <a:pt x="281309" y="1912615"/>
                </a:lnTo>
                <a:moveTo>
                  <a:pt x="0" y="1631950"/>
                </a:moveTo>
                <a:lnTo>
                  <a:pt x="281309" y="1631950"/>
                </a:lnTo>
                <a:moveTo>
                  <a:pt x="0" y="1350008"/>
                </a:moveTo>
                <a:lnTo>
                  <a:pt x="281309" y="1350008"/>
                </a:lnTo>
                <a:moveTo>
                  <a:pt x="0" y="1078223"/>
                </a:moveTo>
                <a:lnTo>
                  <a:pt x="281309" y="1078223"/>
                </a:lnTo>
                <a:moveTo>
                  <a:pt x="0" y="796281"/>
                </a:moveTo>
                <a:lnTo>
                  <a:pt x="281309" y="796281"/>
                </a:lnTo>
                <a:moveTo>
                  <a:pt x="0" y="524508"/>
                </a:moveTo>
                <a:lnTo>
                  <a:pt x="281309" y="524508"/>
                </a:lnTo>
                <a:moveTo>
                  <a:pt x="0" y="243831"/>
                </a:moveTo>
                <a:lnTo>
                  <a:pt x="281309" y="24383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64" name="Freeform 4064"/>
          <p:cNvSpPr/>
          <p:nvPr/>
        </p:nvSpPr>
        <p:spPr>
          <a:xfrm rot="-5400000" flipH="0" flipV="0">
            <a:off x="5144999" y="3316785"/>
            <a:ext cx="56385" cy="56345"/>
          </a:xfrm>
          <a:custGeom>
            <a:pathLst>
              <a:path w="346967" h="346719">
                <a:moveTo>
                  <a:pt x="0" y="0"/>
                </a:moveTo>
                <a:lnTo>
                  <a:pt x="0" y="346719"/>
                </a:lnTo>
                <a:lnTo>
                  <a:pt x="34696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65" name="Freeform 4065"/>
          <p:cNvSpPr/>
          <p:nvPr/>
        </p:nvSpPr>
        <p:spPr>
          <a:xfrm rot="-5400000" flipH="0" flipV="0">
            <a:off x="5144999" y="3316785"/>
            <a:ext cx="56385" cy="56345"/>
          </a:xfrm>
          <a:custGeom>
            <a:pathLst>
              <a:path w="346967" h="346719">
                <a:moveTo>
                  <a:pt x="0" y="0"/>
                </a:moveTo>
                <a:lnTo>
                  <a:pt x="0" y="346719"/>
                </a:lnTo>
                <a:lnTo>
                  <a:pt x="346967" y="0"/>
                </a:lnTo>
                <a:lnTo>
                  <a:pt x="0" y="0"/>
                </a:lnTo>
                <a:close/>
                <a:moveTo>
                  <a:pt x="43800910" y="154646634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66" name="Freeform 4066"/>
          <p:cNvSpPr/>
          <p:nvPr/>
        </p:nvSpPr>
        <p:spPr>
          <a:xfrm rot="-5400000" flipH="0" flipV="0">
            <a:off x="3115846" y="1423187"/>
            <a:ext cx="2109212" cy="1677942"/>
          </a:xfrm>
          <a:custGeom>
            <a:pathLst>
              <a:path w="12978892" h="10325100">
                <a:moveTo>
                  <a:pt x="12978892" y="10325100"/>
                </a:moveTo>
                <a:lnTo>
                  <a:pt x="0" y="10325100"/>
                </a:lnTo>
                <a:moveTo>
                  <a:pt x="12716384" y="10325100"/>
                </a:moveTo>
                <a:lnTo>
                  <a:pt x="12716384" y="10053315"/>
                </a:lnTo>
                <a:moveTo>
                  <a:pt x="12444351" y="10325100"/>
                </a:moveTo>
                <a:lnTo>
                  <a:pt x="12444351" y="10053315"/>
                </a:lnTo>
                <a:moveTo>
                  <a:pt x="12163041" y="10325100"/>
                </a:moveTo>
                <a:lnTo>
                  <a:pt x="12163041" y="10053315"/>
                </a:lnTo>
                <a:moveTo>
                  <a:pt x="11891132" y="10325100"/>
                </a:moveTo>
                <a:lnTo>
                  <a:pt x="11891132" y="10053315"/>
                </a:lnTo>
                <a:moveTo>
                  <a:pt x="11609710" y="10325100"/>
                </a:moveTo>
                <a:lnTo>
                  <a:pt x="11609710" y="10053315"/>
                </a:lnTo>
                <a:moveTo>
                  <a:pt x="11337801" y="10325100"/>
                </a:moveTo>
                <a:lnTo>
                  <a:pt x="11337801" y="10053315"/>
                </a:lnTo>
                <a:moveTo>
                  <a:pt x="11056492" y="10325100"/>
                </a:moveTo>
                <a:lnTo>
                  <a:pt x="11056492" y="10053315"/>
                </a:lnTo>
                <a:moveTo>
                  <a:pt x="10784459" y="10325100"/>
                </a:moveTo>
                <a:lnTo>
                  <a:pt x="10784459" y="10053315"/>
                </a:lnTo>
                <a:moveTo>
                  <a:pt x="10503149" y="10325100"/>
                </a:moveTo>
                <a:lnTo>
                  <a:pt x="10503149" y="10053315"/>
                </a:lnTo>
                <a:moveTo>
                  <a:pt x="10221851" y="10325100"/>
                </a:moveTo>
                <a:lnTo>
                  <a:pt x="10221851" y="10053315"/>
                </a:lnTo>
                <a:moveTo>
                  <a:pt x="9949942" y="10325100"/>
                </a:moveTo>
                <a:lnTo>
                  <a:pt x="9949942" y="10053315"/>
                </a:lnTo>
                <a:moveTo>
                  <a:pt x="9668508" y="10325100"/>
                </a:moveTo>
                <a:lnTo>
                  <a:pt x="9668508" y="10053315"/>
                </a:lnTo>
                <a:moveTo>
                  <a:pt x="9396599" y="10325100"/>
                </a:moveTo>
                <a:lnTo>
                  <a:pt x="9396599" y="10053315"/>
                </a:lnTo>
                <a:moveTo>
                  <a:pt x="9115301" y="10325100"/>
                </a:moveTo>
                <a:lnTo>
                  <a:pt x="9115301" y="10053315"/>
                </a:lnTo>
                <a:moveTo>
                  <a:pt x="8843268" y="10325100"/>
                </a:moveTo>
                <a:lnTo>
                  <a:pt x="8843268" y="10053315"/>
                </a:lnTo>
                <a:moveTo>
                  <a:pt x="8561959" y="10325100"/>
                </a:moveTo>
                <a:lnTo>
                  <a:pt x="8561959" y="10053315"/>
                </a:lnTo>
                <a:moveTo>
                  <a:pt x="8290050" y="10325100"/>
                </a:moveTo>
                <a:lnTo>
                  <a:pt x="8290050" y="10053315"/>
                </a:lnTo>
                <a:moveTo>
                  <a:pt x="8008616" y="10325100"/>
                </a:moveTo>
                <a:lnTo>
                  <a:pt x="8008616" y="10053315"/>
                </a:lnTo>
                <a:moveTo>
                  <a:pt x="7736707" y="10325100"/>
                </a:moveTo>
                <a:lnTo>
                  <a:pt x="7736707" y="10053315"/>
                </a:lnTo>
                <a:moveTo>
                  <a:pt x="7455409" y="10325100"/>
                </a:moveTo>
                <a:lnTo>
                  <a:pt x="7455409" y="10053315"/>
                </a:lnTo>
                <a:moveTo>
                  <a:pt x="7183500" y="10325100"/>
                </a:moveTo>
                <a:lnTo>
                  <a:pt x="7183500" y="10053315"/>
                </a:lnTo>
                <a:moveTo>
                  <a:pt x="6902066" y="10325100"/>
                </a:moveTo>
                <a:lnTo>
                  <a:pt x="6902066" y="10053315"/>
                </a:lnTo>
                <a:moveTo>
                  <a:pt x="6630157" y="10325100"/>
                </a:moveTo>
                <a:lnTo>
                  <a:pt x="6630157" y="10053315"/>
                </a:lnTo>
                <a:moveTo>
                  <a:pt x="6348859" y="10325100"/>
                </a:moveTo>
                <a:lnTo>
                  <a:pt x="6348859" y="10053315"/>
                </a:lnTo>
                <a:moveTo>
                  <a:pt x="6076826" y="10325100"/>
                </a:moveTo>
                <a:lnTo>
                  <a:pt x="6076826" y="10053315"/>
                </a:lnTo>
                <a:moveTo>
                  <a:pt x="5795517" y="10325100"/>
                </a:moveTo>
                <a:lnTo>
                  <a:pt x="5795517" y="10053315"/>
                </a:lnTo>
                <a:moveTo>
                  <a:pt x="5514207" y="10325100"/>
                </a:moveTo>
                <a:lnTo>
                  <a:pt x="5514207" y="10053315"/>
                </a:lnTo>
                <a:moveTo>
                  <a:pt x="5242310" y="10325100"/>
                </a:moveTo>
                <a:lnTo>
                  <a:pt x="5242310" y="10053315"/>
                </a:lnTo>
                <a:moveTo>
                  <a:pt x="4960876" y="10325100"/>
                </a:moveTo>
                <a:lnTo>
                  <a:pt x="4960876" y="10053315"/>
                </a:lnTo>
                <a:moveTo>
                  <a:pt x="4688967" y="10325100"/>
                </a:moveTo>
                <a:lnTo>
                  <a:pt x="4688967" y="10053315"/>
                </a:lnTo>
                <a:moveTo>
                  <a:pt x="4407657" y="10325100"/>
                </a:moveTo>
                <a:lnTo>
                  <a:pt x="4407657" y="10053315"/>
                </a:lnTo>
                <a:moveTo>
                  <a:pt x="4135624" y="10325100"/>
                </a:moveTo>
                <a:lnTo>
                  <a:pt x="4135624" y="10053315"/>
                </a:lnTo>
                <a:moveTo>
                  <a:pt x="3854326" y="10325100"/>
                </a:moveTo>
                <a:lnTo>
                  <a:pt x="3854326" y="10053315"/>
                </a:lnTo>
                <a:moveTo>
                  <a:pt x="3582417" y="10325100"/>
                </a:moveTo>
                <a:lnTo>
                  <a:pt x="3582417" y="10053315"/>
                </a:lnTo>
                <a:moveTo>
                  <a:pt x="3300984" y="10325100"/>
                </a:moveTo>
                <a:lnTo>
                  <a:pt x="3300984" y="10053315"/>
                </a:lnTo>
                <a:moveTo>
                  <a:pt x="3029075" y="10325100"/>
                </a:moveTo>
                <a:lnTo>
                  <a:pt x="3029075" y="10053315"/>
                </a:lnTo>
                <a:moveTo>
                  <a:pt x="2747777" y="10325100"/>
                </a:moveTo>
                <a:lnTo>
                  <a:pt x="2747777" y="10053315"/>
                </a:lnTo>
                <a:moveTo>
                  <a:pt x="2475732" y="10325100"/>
                </a:moveTo>
                <a:lnTo>
                  <a:pt x="2475732" y="10053315"/>
                </a:lnTo>
                <a:moveTo>
                  <a:pt x="2194434" y="10325100"/>
                </a:moveTo>
                <a:lnTo>
                  <a:pt x="2194434" y="10053315"/>
                </a:lnTo>
                <a:moveTo>
                  <a:pt x="1922525" y="10325100"/>
                </a:moveTo>
                <a:lnTo>
                  <a:pt x="1922525" y="10053315"/>
                </a:lnTo>
                <a:moveTo>
                  <a:pt x="1641091" y="10325100"/>
                </a:moveTo>
                <a:lnTo>
                  <a:pt x="1641091" y="10053315"/>
                </a:lnTo>
                <a:moveTo>
                  <a:pt x="1369182" y="10325100"/>
                </a:moveTo>
                <a:lnTo>
                  <a:pt x="1369182" y="10053315"/>
                </a:lnTo>
                <a:moveTo>
                  <a:pt x="1087884" y="10325100"/>
                </a:moveTo>
                <a:lnTo>
                  <a:pt x="1087884" y="10053315"/>
                </a:lnTo>
                <a:moveTo>
                  <a:pt x="815851" y="10325100"/>
                </a:moveTo>
                <a:lnTo>
                  <a:pt x="815851" y="10053315"/>
                </a:lnTo>
                <a:moveTo>
                  <a:pt x="534542" y="10325100"/>
                </a:moveTo>
                <a:lnTo>
                  <a:pt x="534542" y="10053315"/>
                </a:lnTo>
                <a:moveTo>
                  <a:pt x="253232" y="10325100"/>
                </a:moveTo>
                <a:lnTo>
                  <a:pt x="253232" y="10053315"/>
                </a:lnTo>
                <a:moveTo>
                  <a:pt x="12978892" y="1106165"/>
                </a:moveTo>
                <a:lnTo>
                  <a:pt x="0" y="1106165"/>
                </a:lnTo>
                <a:moveTo>
                  <a:pt x="12716384" y="1106165"/>
                </a:moveTo>
                <a:lnTo>
                  <a:pt x="12716384" y="1379215"/>
                </a:lnTo>
                <a:moveTo>
                  <a:pt x="12444351" y="1106165"/>
                </a:moveTo>
                <a:lnTo>
                  <a:pt x="12444351" y="1379215"/>
                </a:lnTo>
                <a:moveTo>
                  <a:pt x="12163041" y="1106165"/>
                </a:moveTo>
                <a:lnTo>
                  <a:pt x="12163041" y="1379215"/>
                </a:lnTo>
                <a:moveTo>
                  <a:pt x="11891132" y="1106165"/>
                </a:moveTo>
                <a:lnTo>
                  <a:pt x="11891132" y="1379215"/>
                </a:lnTo>
                <a:moveTo>
                  <a:pt x="11609710" y="1106165"/>
                </a:moveTo>
                <a:lnTo>
                  <a:pt x="11609710" y="1379215"/>
                </a:lnTo>
                <a:moveTo>
                  <a:pt x="11337801" y="1106165"/>
                </a:moveTo>
                <a:lnTo>
                  <a:pt x="11337801" y="1379215"/>
                </a:lnTo>
                <a:moveTo>
                  <a:pt x="11056492" y="1106165"/>
                </a:moveTo>
                <a:lnTo>
                  <a:pt x="11056492" y="1379215"/>
                </a:lnTo>
                <a:moveTo>
                  <a:pt x="10784459" y="1106165"/>
                </a:moveTo>
                <a:lnTo>
                  <a:pt x="10784459" y="1379215"/>
                </a:lnTo>
                <a:moveTo>
                  <a:pt x="10503149" y="1106165"/>
                </a:moveTo>
                <a:lnTo>
                  <a:pt x="10503149" y="1379215"/>
                </a:lnTo>
                <a:moveTo>
                  <a:pt x="10221851" y="1106165"/>
                </a:moveTo>
                <a:lnTo>
                  <a:pt x="10221851" y="1379215"/>
                </a:lnTo>
                <a:moveTo>
                  <a:pt x="9949942" y="1106165"/>
                </a:moveTo>
                <a:lnTo>
                  <a:pt x="9949942" y="1379215"/>
                </a:lnTo>
                <a:moveTo>
                  <a:pt x="9668508" y="1106165"/>
                </a:moveTo>
                <a:lnTo>
                  <a:pt x="9668508" y="1379215"/>
                </a:lnTo>
                <a:moveTo>
                  <a:pt x="9396599" y="1106165"/>
                </a:moveTo>
                <a:lnTo>
                  <a:pt x="9396599" y="1379215"/>
                </a:lnTo>
                <a:moveTo>
                  <a:pt x="9115301" y="1106165"/>
                </a:moveTo>
                <a:lnTo>
                  <a:pt x="9115301" y="1379215"/>
                </a:lnTo>
                <a:moveTo>
                  <a:pt x="8843268" y="1106165"/>
                </a:moveTo>
                <a:lnTo>
                  <a:pt x="8843268" y="1379215"/>
                </a:lnTo>
                <a:moveTo>
                  <a:pt x="8561959" y="1106165"/>
                </a:moveTo>
                <a:lnTo>
                  <a:pt x="8561959" y="1379215"/>
                </a:lnTo>
                <a:moveTo>
                  <a:pt x="8290050" y="1106165"/>
                </a:moveTo>
                <a:lnTo>
                  <a:pt x="8290050" y="1379215"/>
                </a:lnTo>
                <a:moveTo>
                  <a:pt x="8008616" y="1106165"/>
                </a:moveTo>
                <a:lnTo>
                  <a:pt x="8008616" y="1379215"/>
                </a:lnTo>
                <a:moveTo>
                  <a:pt x="7736707" y="1106165"/>
                </a:moveTo>
                <a:lnTo>
                  <a:pt x="7736707" y="1379215"/>
                </a:lnTo>
                <a:moveTo>
                  <a:pt x="7455409" y="1106165"/>
                </a:moveTo>
                <a:lnTo>
                  <a:pt x="7455409" y="1379215"/>
                </a:lnTo>
                <a:moveTo>
                  <a:pt x="7183500" y="1106165"/>
                </a:moveTo>
                <a:lnTo>
                  <a:pt x="7183500" y="1379215"/>
                </a:lnTo>
                <a:moveTo>
                  <a:pt x="6902066" y="1106165"/>
                </a:moveTo>
                <a:lnTo>
                  <a:pt x="6902066" y="1379215"/>
                </a:lnTo>
                <a:moveTo>
                  <a:pt x="6630157" y="1106165"/>
                </a:moveTo>
                <a:lnTo>
                  <a:pt x="6630157" y="1379215"/>
                </a:lnTo>
                <a:moveTo>
                  <a:pt x="6348859" y="1106165"/>
                </a:moveTo>
                <a:lnTo>
                  <a:pt x="6348859" y="1379215"/>
                </a:lnTo>
                <a:moveTo>
                  <a:pt x="6076826" y="1106165"/>
                </a:moveTo>
                <a:lnTo>
                  <a:pt x="6076826" y="1379215"/>
                </a:lnTo>
                <a:moveTo>
                  <a:pt x="5795517" y="1106165"/>
                </a:moveTo>
                <a:lnTo>
                  <a:pt x="5795517" y="1379215"/>
                </a:lnTo>
                <a:moveTo>
                  <a:pt x="5514207" y="1106165"/>
                </a:moveTo>
                <a:lnTo>
                  <a:pt x="5514207" y="1379215"/>
                </a:lnTo>
                <a:moveTo>
                  <a:pt x="5242310" y="1106165"/>
                </a:moveTo>
                <a:lnTo>
                  <a:pt x="5242310" y="1379215"/>
                </a:lnTo>
                <a:moveTo>
                  <a:pt x="4960876" y="1106165"/>
                </a:moveTo>
                <a:lnTo>
                  <a:pt x="4960876" y="1379215"/>
                </a:lnTo>
                <a:moveTo>
                  <a:pt x="4688967" y="1106165"/>
                </a:moveTo>
                <a:lnTo>
                  <a:pt x="4688967" y="1379215"/>
                </a:lnTo>
                <a:moveTo>
                  <a:pt x="4407657" y="1106165"/>
                </a:moveTo>
                <a:lnTo>
                  <a:pt x="4407657" y="1379215"/>
                </a:lnTo>
                <a:moveTo>
                  <a:pt x="4135624" y="1106165"/>
                </a:moveTo>
                <a:lnTo>
                  <a:pt x="4135624" y="1379215"/>
                </a:lnTo>
                <a:moveTo>
                  <a:pt x="3854326" y="1106165"/>
                </a:moveTo>
                <a:lnTo>
                  <a:pt x="3854326" y="1379215"/>
                </a:lnTo>
                <a:moveTo>
                  <a:pt x="3582417" y="1106165"/>
                </a:moveTo>
                <a:lnTo>
                  <a:pt x="3582417" y="1379215"/>
                </a:lnTo>
                <a:moveTo>
                  <a:pt x="3300984" y="1106165"/>
                </a:moveTo>
                <a:lnTo>
                  <a:pt x="3300984" y="1379215"/>
                </a:lnTo>
                <a:moveTo>
                  <a:pt x="3029075" y="1106165"/>
                </a:moveTo>
                <a:lnTo>
                  <a:pt x="3029075" y="1379215"/>
                </a:lnTo>
                <a:moveTo>
                  <a:pt x="2747777" y="1106165"/>
                </a:moveTo>
                <a:lnTo>
                  <a:pt x="2747777" y="1379215"/>
                </a:lnTo>
                <a:moveTo>
                  <a:pt x="2475732" y="1106165"/>
                </a:moveTo>
                <a:lnTo>
                  <a:pt x="2475732" y="1379215"/>
                </a:lnTo>
                <a:moveTo>
                  <a:pt x="2194434" y="1106165"/>
                </a:moveTo>
                <a:lnTo>
                  <a:pt x="2194434" y="1379215"/>
                </a:lnTo>
                <a:moveTo>
                  <a:pt x="1922525" y="1106165"/>
                </a:moveTo>
                <a:lnTo>
                  <a:pt x="1922525" y="1379215"/>
                </a:lnTo>
                <a:moveTo>
                  <a:pt x="1641091" y="1106165"/>
                </a:moveTo>
                <a:lnTo>
                  <a:pt x="1641091" y="1379215"/>
                </a:lnTo>
                <a:moveTo>
                  <a:pt x="1369182" y="1106165"/>
                </a:moveTo>
                <a:lnTo>
                  <a:pt x="1369182" y="1379215"/>
                </a:lnTo>
                <a:moveTo>
                  <a:pt x="1087884" y="1106165"/>
                </a:moveTo>
                <a:lnTo>
                  <a:pt x="1087884" y="1379215"/>
                </a:lnTo>
                <a:moveTo>
                  <a:pt x="815851" y="1106165"/>
                </a:moveTo>
                <a:lnTo>
                  <a:pt x="815851" y="1379215"/>
                </a:lnTo>
                <a:moveTo>
                  <a:pt x="534542" y="1106165"/>
                </a:moveTo>
                <a:lnTo>
                  <a:pt x="534542" y="1379215"/>
                </a:lnTo>
                <a:moveTo>
                  <a:pt x="253232" y="1106165"/>
                </a:moveTo>
                <a:lnTo>
                  <a:pt x="253232" y="1379215"/>
                </a:lnTo>
                <a:moveTo>
                  <a:pt x="4360801" y="271773"/>
                </a:moveTo>
                <a:lnTo>
                  <a:pt x="0" y="271773"/>
                </a:lnTo>
                <a:moveTo>
                  <a:pt x="4116959" y="271773"/>
                </a:moveTo>
                <a:lnTo>
                  <a:pt x="4116959" y="0"/>
                </a:lnTo>
                <a:moveTo>
                  <a:pt x="3844925" y="271773"/>
                </a:moveTo>
                <a:lnTo>
                  <a:pt x="3844925" y="0"/>
                </a:lnTo>
                <a:moveTo>
                  <a:pt x="3563616" y="271773"/>
                </a:moveTo>
                <a:lnTo>
                  <a:pt x="3563616" y="0"/>
                </a:lnTo>
                <a:moveTo>
                  <a:pt x="3291707" y="271773"/>
                </a:moveTo>
                <a:lnTo>
                  <a:pt x="3291707" y="0"/>
                </a:lnTo>
                <a:moveTo>
                  <a:pt x="3010285" y="271773"/>
                </a:moveTo>
                <a:lnTo>
                  <a:pt x="3010285" y="0"/>
                </a:lnTo>
                <a:moveTo>
                  <a:pt x="2738376" y="271773"/>
                </a:moveTo>
                <a:lnTo>
                  <a:pt x="2738376" y="0"/>
                </a:lnTo>
                <a:moveTo>
                  <a:pt x="2457066" y="271773"/>
                </a:moveTo>
                <a:lnTo>
                  <a:pt x="2457066" y="0"/>
                </a:lnTo>
                <a:moveTo>
                  <a:pt x="2185033" y="271773"/>
                </a:moveTo>
                <a:lnTo>
                  <a:pt x="2185033" y="0"/>
                </a:lnTo>
                <a:moveTo>
                  <a:pt x="1903735" y="271773"/>
                </a:moveTo>
                <a:lnTo>
                  <a:pt x="1903735" y="0"/>
                </a:lnTo>
                <a:moveTo>
                  <a:pt x="1631826" y="271773"/>
                </a:moveTo>
                <a:lnTo>
                  <a:pt x="1631826" y="0"/>
                </a:lnTo>
                <a:moveTo>
                  <a:pt x="1350392" y="271773"/>
                </a:moveTo>
                <a:lnTo>
                  <a:pt x="1350392" y="0"/>
                </a:lnTo>
                <a:moveTo>
                  <a:pt x="1078484" y="271773"/>
                </a:moveTo>
                <a:lnTo>
                  <a:pt x="1078484" y="0"/>
                </a:lnTo>
                <a:moveTo>
                  <a:pt x="797174" y="271773"/>
                </a:moveTo>
                <a:lnTo>
                  <a:pt x="797174" y="0"/>
                </a:lnTo>
                <a:moveTo>
                  <a:pt x="515876" y="271773"/>
                </a:moveTo>
                <a:lnTo>
                  <a:pt x="515876" y="0"/>
                </a:lnTo>
                <a:moveTo>
                  <a:pt x="243843" y="271773"/>
                </a:moveTo>
                <a:lnTo>
                  <a:pt x="24384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67" name="Freeform 4067"/>
          <p:cNvSpPr/>
          <p:nvPr/>
        </p:nvSpPr>
        <p:spPr>
          <a:xfrm rot="-5400000" flipH="0" flipV="0">
            <a:off x="3319282" y="3316786"/>
            <a:ext cx="56385" cy="56343"/>
          </a:xfrm>
          <a:custGeom>
            <a:pathLst>
              <a:path w="346967" h="346708">
                <a:moveTo>
                  <a:pt x="0" y="346708"/>
                </a:moveTo>
                <a:lnTo>
                  <a:pt x="0" y="0"/>
                </a:lnTo>
                <a:lnTo>
                  <a:pt x="346967" y="34670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68" name="Freeform 4068"/>
          <p:cNvSpPr/>
          <p:nvPr/>
        </p:nvSpPr>
        <p:spPr>
          <a:xfrm rot="-5400000" flipH="0" flipV="0">
            <a:off x="3319282" y="3316786"/>
            <a:ext cx="56385" cy="56343"/>
          </a:xfrm>
          <a:custGeom>
            <a:pathLst>
              <a:path w="346967" h="346708">
                <a:moveTo>
                  <a:pt x="0" y="346708"/>
                </a:moveTo>
                <a:lnTo>
                  <a:pt x="0" y="0"/>
                </a:lnTo>
                <a:lnTo>
                  <a:pt x="346967" y="346708"/>
                </a:lnTo>
                <a:lnTo>
                  <a:pt x="0" y="346708"/>
                </a:lnTo>
                <a:close/>
                <a:moveTo>
                  <a:pt x="54688618" y="16588105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69" name="Freeform 4069"/>
          <p:cNvSpPr/>
          <p:nvPr/>
        </p:nvSpPr>
        <p:spPr>
          <a:xfrm rot="-5400000" flipH="0" flipV="0">
            <a:off x="4237578" y="2002367"/>
            <a:ext cx="45715" cy="2695851"/>
          </a:xfrm>
          <a:custGeom>
            <a:pathLst>
              <a:path w="281309" h="16588731">
                <a:moveTo>
                  <a:pt x="0" y="16588731"/>
                </a:moveTo>
                <a:lnTo>
                  <a:pt x="0" y="14084300"/>
                </a:lnTo>
                <a:moveTo>
                  <a:pt x="0" y="16447765"/>
                </a:moveTo>
                <a:lnTo>
                  <a:pt x="281309" y="16447765"/>
                </a:lnTo>
                <a:moveTo>
                  <a:pt x="0" y="16167100"/>
                </a:moveTo>
                <a:lnTo>
                  <a:pt x="281309" y="16167100"/>
                </a:lnTo>
                <a:moveTo>
                  <a:pt x="0" y="15895315"/>
                </a:moveTo>
                <a:lnTo>
                  <a:pt x="281309" y="15895315"/>
                </a:lnTo>
                <a:moveTo>
                  <a:pt x="0" y="15613373"/>
                </a:moveTo>
                <a:lnTo>
                  <a:pt x="281309" y="15613373"/>
                </a:lnTo>
                <a:moveTo>
                  <a:pt x="0" y="15332708"/>
                </a:moveTo>
                <a:lnTo>
                  <a:pt x="281309" y="15332708"/>
                </a:lnTo>
                <a:moveTo>
                  <a:pt x="0" y="15059658"/>
                </a:moveTo>
                <a:lnTo>
                  <a:pt x="281309" y="15059658"/>
                </a:lnTo>
                <a:moveTo>
                  <a:pt x="0" y="14778981"/>
                </a:moveTo>
                <a:lnTo>
                  <a:pt x="281309" y="14778981"/>
                </a:lnTo>
                <a:moveTo>
                  <a:pt x="0" y="14507208"/>
                </a:moveTo>
                <a:lnTo>
                  <a:pt x="281309" y="14507208"/>
                </a:lnTo>
                <a:moveTo>
                  <a:pt x="0" y="14225265"/>
                </a:moveTo>
                <a:lnTo>
                  <a:pt x="281309" y="14225265"/>
                </a:lnTo>
                <a:moveTo>
                  <a:pt x="0" y="0"/>
                </a:moveTo>
                <a:lnTo>
                  <a:pt x="0" y="2503165"/>
                </a:lnTo>
                <a:moveTo>
                  <a:pt x="0" y="139700"/>
                </a:moveTo>
                <a:lnTo>
                  <a:pt x="281309" y="139700"/>
                </a:lnTo>
                <a:moveTo>
                  <a:pt x="0" y="421631"/>
                </a:moveTo>
                <a:lnTo>
                  <a:pt x="281309" y="421631"/>
                </a:lnTo>
                <a:moveTo>
                  <a:pt x="0" y="702308"/>
                </a:moveTo>
                <a:lnTo>
                  <a:pt x="281309" y="702308"/>
                </a:lnTo>
                <a:moveTo>
                  <a:pt x="0" y="974081"/>
                </a:moveTo>
                <a:lnTo>
                  <a:pt x="281309" y="974081"/>
                </a:lnTo>
                <a:moveTo>
                  <a:pt x="0" y="1256023"/>
                </a:moveTo>
                <a:lnTo>
                  <a:pt x="281309" y="1256023"/>
                </a:lnTo>
                <a:moveTo>
                  <a:pt x="0" y="1527808"/>
                </a:moveTo>
                <a:lnTo>
                  <a:pt x="281309" y="1527808"/>
                </a:lnTo>
                <a:moveTo>
                  <a:pt x="0" y="1809750"/>
                </a:moveTo>
                <a:lnTo>
                  <a:pt x="281309" y="1809750"/>
                </a:lnTo>
                <a:moveTo>
                  <a:pt x="0" y="2081523"/>
                </a:moveTo>
                <a:lnTo>
                  <a:pt x="281309" y="2081523"/>
                </a:lnTo>
                <a:moveTo>
                  <a:pt x="0" y="2362200"/>
                </a:moveTo>
                <a:lnTo>
                  <a:pt x="281309" y="2362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70" name="Freeform 4070"/>
          <p:cNvSpPr/>
          <p:nvPr/>
        </p:nvSpPr>
        <p:spPr>
          <a:xfrm rot="-5400000" flipH="0" flipV="0">
            <a:off x="3384802" y="1399524"/>
            <a:ext cx="1751065" cy="1498178"/>
          </a:xfrm>
          <a:custGeom>
            <a:pathLst>
              <a:path w="10775057" h="9218935">
                <a:moveTo>
                  <a:pt x="0" y="0"/>
                </a:moveTo>
                <a:lnTo>
                  <a:pt x="0" y="9218935"/>
                </a:lnTo>
                <a:moveTo>
                  <a:pt x="6489440" y="0"/>
                </a:moveTo>
                <a:lnTo>
                  <a:pt x="6489440" y="9218935"/>
                </a:lnTo>
                <a:moveTo>
                  <a:pt x="8627616" y="0"/>
                </a:moveTo>
                <a:lnTo>
                  <a:pt x="8627616" y="9218935"/>
                </a:lnTo>
                <a:moveTo>
                  <a:pt x="4341874" y="0"/>
                </a:moveTo>
                <a:lnTo>
                  <a:pt x="4341874" y="9218935"/>
                </a:lnTo>
                <a:moveTo>
                  <a:pt x="2194297" y="0"/>
                </a:moveTo>
                <a:lnTo>
                  <a:pt x="2194297" y="9218935"/>
                </a:lnTo>
                <a:moveTo>
                  <a:pt x="10775057" y="9218935"/>
                </a:moveTo>
                <a:lnTo>
                  <a:pt x="10775057" y="5327650"/>
                </a:lnTo>
                <a:moveTo>
                  <a:pt x="10775057" y="4829808"/>
                </a:moveTo>
                <a:lnTo>
                  <a:pt x="1077505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71" name="Freeform 4071"/>
          <p:cNvSpPr/>
          <p:nvPr/>
        </p:nvSpPr>
        <p:spPr>
          <a:xfrm rot="-5400000" flipH="0" flipV="0">
            <a:off x="4979704" y="2535624"/>
            <a:ext cx="1031737" cy="405554"/>
          </a:xfrm>
          <a:custGeom>
            <a:pathLst>
              <a:path w="6348723" h="2495550">
                <a:moveTo>
                  <a:pt x="140581" y="553715"/>
                </a:moveTo>
                <a:lnTo>
                  <a:pt x="6348723" y="553715"/>
                </a:lnTo>
                <a:moveTo>
                  <a:pt x="0" y="1941823"/>
                </a:moveTo>
                <a:lnTo>
                  <a:pt x="6348723" y="1941823"/>
                </a:lnTo>
                <a:moveTo>
                  <a:pt x="6001767" y="0"/>
                </a:moveTo>
                <a:lnTo>
                  <a:pt x="6001767" y="249555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72" name="Freeform 4072"/>
          <p:cNvSpPr/>
          <p:nvPr/>
        </p:nvSpPr>
        <p:spPr>
          <a:xfrm rot="-5400000" flipH="0" flipV="0">
            <a:off x="5326385" y="2222481"/>
            <a:ext cx="124968" cy="112893"/>
          </a:xfrm>
          <a:custGeom>
            <a:pathLst>
              <a:path w="768983" h="694681">
                <a:moveTo>
                  <a:pt x="694048" y="694681"/>
                </a:moveTo>
                <a:lnTo>
                  <a:pt x="768983" y="61975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73" name="Freeform 4073"/>
          <p:cNvSpPr/>
          <p:nvPr/>
        </p:nvSpPr>
        <p:spPr>
          <a:xfrm rot="-5400000" flipH="0" flipV="0">
            <a:off x="5315034" y="2223305"/>
            <a:ext cx="124968" cy="111244"/>
          </a:xfrm>
          <a:custGeom>
            <a:pathLst>
              <a:path w="768983" h="684535">
                <a:moveTo>
                  <a:pt x="768983" y="684535"/>
                </a:moveTo>
                <a:lnTo>
                  <a:pt x="0" y="64777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74" name="Freeform 4074"/>
          <p:cNvSpPr/>
          <p:nvPr/>
        </p:nvSpPr>
        <p:spPr>
          <a:xfrm rot="-5400000" flipH="0" flipV="0">
            <a:off x="5539791" y="2222480"/>
            <a:ext cx="124968" cy="112895"/>
          </a:xfrm>
          <a:custGeom>
            <a:pathLst>
              <a:path w="768983" h="694692">
                <a:moveTo>
                  <a:pt x="75059" y="0"/>
                </a:moveTo>
                <a:lnTo>
                  <a:pt x="0" y="74935"/>
                </a:lnTo>
                <a:lnTo>
                  <a:pt x="768983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75" name="Freeform 4075"/>
          <p:cNvSpPr/>
          <p:nvPr/>
        </p:nvSpPr>
        <p:spPr>
          <a:xfrm rot="-5400000" flipH="0" flipV="0">
            <a:off x="5551969" y="2222480"/>
            <a:ext cx="124968" cy="112895"/>
          </a:xfrm>
          <a:custGeom>
            <a:pathLst>
              <a:path w="768983" h="694692">
                <a:moveTo>
                  <a:pt x="0" y="0"/>
                </a:moveTo>
                <a:lnTo>
                  <a:pt x="768983" y="619757"/>
                </a:lnTo>
                <a:lnTo>
                  <a:pt x="694048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76" name="Freeform 4076"/>
          <p:cNvSpPr/>
          <p:nvPr/>
        </p:nvSpPr>
        <p:spPr>
          <a:xfrm rot="-5400000" flipH="0" flipV="0">
            <a:off x="5397279" y="2163928"/>
            <a:ext cx="112792" cy="50152"/>
          </a:xfrm>
          <a:custGeom>
            <a:pathLst>
              <a:path w="694059" h="308608">
                <a:moveTo>
                  <a:pt x="0" y="168908"/>
                </a:moveTo>
                <a:lnTo>
                  <a:pt x="18801" y="243843"/>
                </a:lnTo>
                <a:lnTo>
                  <a:pt x="65794" y="290835"/>
                </a:lnTo>
                <a:lnTo>
                  <a:pt x="140717" y="308608"/>
                </a:lnTo>
                <a:lnTo>
                  <a:pt x="253243" y="308608"/>
                </a:lnTo>
                <a:lnTo>
                  <a:pt x="318901" y="290835"/>
                </a:lnTo>
                <a:lnTo>
                  <a:pt x="365769" y="252735"/>
                </a:lnTo>
                <a:lnTo>
                  <a:pt x="375158" y="186693"/>
                </a:lnTo>
                <a:lnTo>
                  <a:pt x="375158" y="0"/>
                </a:lnTo>
                <a:lnTo>
                  <a:pt x="694059" y="0"/>
                </a:lnTo>
                <a:lnTo>
                  <a:pt x="694059" y="3086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77" name="Freeform 4077"/>
          <p:cNvSpPr/>
          <p:nvPr/>
        </p:nvSpPr>
        <p:spPr>
          <a:xfrm rot="-5400000" flipH="0" flipV="0">
            <a:off x="5442323" y="2231676"/>
            <a:ext cx="0" cy="27449"/>
          </a:xfrm>
          <a:custGeom>
            <a:pathLst>
              <a:path w="0" h="168908">
                <a:moveTo>
                  <a:pt x="0" y="0"/>
                </a:moveTo>
                <a:lnTo>
                  <a:pt x="0" y="1689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78" name="Freeform 4078"/>
          <p:cNvSpPr/>
          <p:nvPr/>
        </p:nvSpPr>
        <p:spPr>
          <a:xfrm rot="-5400000" flipH="0" flipV="0">
            <a:off x="5481899" y="2163102"/>
            <a:ext cx="112792" cy="51804"/>
          </a:xfrm>
          <a:custGeom>
            <a:pathLst>
              <a:path w="694059" h="318777">
                <a:moveTo>
                  <a:pt x="150118" y="0"/>
                </a:moveTo>
                <a:lnTo>
                  <a:pt x="75059" y="27942"/>
                </a:lnTo>
                <a:lnTo>
                  <a:pt x="18801" y="83827"/>
                </a:lnTo>
                <a:lnTo>
                  <a:pt x="0" y="158750"/>
                </a:lnTo>
                <a:lnTo>
                  <a:pt x="18801" y="233684"/>
                </a:lnTo>
                <a:lnTo>
                  <a:pt x="75059" y="290834"/>
                </a:lnTo>
                <a:lnTo>
                  <a:pt x="150118" y="318777"/>
                </a:lnTo>
                <a:lnTo>
                  <a:pt x="534541" y="318777"/>
                </a:lnTo>
                <a:lnTo>
                  <a:pt x="609600" y="290834"/>
                </a:lnTo>
                <a:lnTo>
                  <a:pt x="665869" y="233684"/>
                </a:lnTo>
                <a:lnTo>
                  <a:pt x="694059" y="158750"/>
                </a:lnTo>
                <a:lnTo>
                  <a:pt x="665869" y="83827"/>
                </a:lnTo>
                <a:lnTo>
                  <a:pt x="609600" y="27942"/>
                </a:lnTo>
                <a:lnTo>
                  <a:pt x="534541" y="0"/>
                </a:lnTo>
                <a:lnTo>
                  <a:pt x="150118" y="0"/>
                </a:lnTo>
                <a:close/>
                <a:moveTo>
                  <a:pt x="34600777" y="1523860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79" name="Freeform 4079"/>
          <p:cNvSpPr/>
          <p:nvPr/>
        </p:nvSpPr>
        <p:spPr>
          <a:xfrm rot="-5400000" flipH="0" flipV="0">
            <a:off x="4572786" y="2357428"/>
            <a:ext cx="1036320" cy="766527"/>
          </a:xfrm>
          <a:custGeom>
            <a:pathLst>
              <a:path w="6376926" h="4716773">
                <a:moveTo>
                  <a:pt x="0" y="4154165"/>
                </a:moveTo>
                <a:lnTo>
                  <a:pt x="6376926" y="4154165"/>
                </a:lnTo>
                <a:moveTo>
                  <a:pt x="0" y="562607"/>
                </a:moveTo>
                <a:lnTo>
                  <a:pt x="6376926" y="562607"/>
                </a:lnTo>
                <a:moveTo>
                  <a:pt x="6029970" y="4716773"/>
                </a:moveTo>
                <a:lnTo>
                  <a:pt x="602997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80" name="Freeform 4080"/>
          <p:cNvSpPr/>
          <p:nvPr/>
        </p:nvSpPr>
        <p:spPr>
          <a:xfrm rot="-5400000" flipH="0" flipV="0">
            <a:off x="5141253" y="2174557"/>
            <a:ext cx="112792" cy="28894"/>
          </a:xfrm>
          <a:custGeom>
            <a:pathLst>
              <a:path w="694059" h="177800">
                <a:moveTo>
                  <a:pt x="0" y="177800"/>
                </a:moveTo>
                <a:lnTo>
                  <a:pt x="694059" y="177800"/>
                </a:lnTo>
                <a:lnTo>
                  <a:pt x="51587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81" name="Freeform 4081"/>
          <p:cNvSpPr/>
          <p:nvPr/>
        </p:nvSpPr>
        <p:spPr>
          <a:xfrm rot="-5400000" flipH="0" flipV="0">
            <a:off x="5241807" y="2133445"/>
            <a:ext cx="51824" cy="50152"/>
          </a:xfrm>
          <a:custGeom>
            <a:pathLst>
              <a:path w="318901" h="308608">
                <a:moveTo>
                  <a:pt x="0" y="149858"/>
                </a:moveTo>
                <a:lnTo>
                  <a:pt x="28203" y="233673"/>
                </a:lnTo>
                <a:lnTo>
                  <a:pt x="84460" y="290823"/>
                </a:lnTo>
                <a:lnTo>
                  <a:pt x="159383" y="308608"/>
                </a:lnTo>
                <a:lnTo>
                  <a:pt x="234442" y="290823"/>
                </a:lnTo>
                <a:lnTo>
                  <a:pt x="290711" y="233673"/>
                </a:lnTo>
                <a:lnTo>
                  <a:pt x="318901" y="149858"/>
                </a:lnTo>
                <a:lnTo>
                  <a:pt x="31890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82" name="Freeform 4082"/>
          <p:cNvSpPr/>
          <p:nvPr/>
        </p:nvSpPr>
        <p:spPr>
          <a:xfrm rot="-5400000" flipH="0" flipV="0">
            <a:off x="5264704" y="2173102"/>
            <a:ext cx="16758" cy="39421"/>
          </a:xfrm>
          <a:custGeom>
            <a:pathLst>
              <a:path w="103125" h="242577">
                <a:moveTo>
                  <a:pt x="0" y="242577"/>
                </a:moveTo>
                <a:lnTo>
                  <a:pt x="56269" y="233684"/>
                </a:lnTo>
                <a:lnTo>
                  <a:pt x="93736" y="196850"/>
                </a:lnTo>
                <a:lnTo>
                  <a:pt x="103125" y="139700"/>
                </a:lnTo>
                <a:lnTo>
                  <a:pt x="10312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83" name="Freeform 4083"/>
          <p:cNvSpPr/>
          <p:nvPr/>
        </p:nvSpPr>
        <p:spPr>
          <a:xfrm rot="-5400000" flipH="0" flipV="0">
            <a:off x="5259340" y="2211945"/>
            <a:ext cx="44208" cy="22702"/>
          </a:xfrm>
          <a:custGeom>
            <a:pathLst>
              <a:path w="272033" h="139700">
                <a:moveTo>
                  <a:pt x="0" y="0"/>
                </a:moveTo>
                <a:lnTo>
                  <a:pt x="18801" y="74923"/>
                </a:lnTo>
                <a:lnTo>
                  <a:pt x="65794" y="121915"/>
                </a:lnTo>
                <a:lnTo>
                  <a:pt x="140717" y="139700"/>
                </a:lnTo>
                <a:lnTo>
                  <a:pt x="272033" y="139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84" name="Freeform 4084"/>
          <p:cNvSpPr/>
          <p:nvPr/>
        </p:nvSpPr>
        <p:spPr>
          <a:xfrm rot="-5400000" flipH="0" flipV="0">
            <a:off x="5256367" y="2231676"/>
            <a:ext cx="0" cy="27449"/>
          </a:xfrm>
          <a:custGeom>
            <a:pathLst>
              <a:path w="0" h="168908">
                <a:moveTo>
                  <a:pt x="0" y="0"/>
                </a:moveTo>
                <a:lnTo>
                  <a:pt x="0" y="1689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85" name="Freeform 4085"/>
          <p:cNvSpPr/>
          <p:nvPr/>
        </p:nvSpPr>
        <p:spPr>
          <a:xfrm rot="-5400000" flipH="0" flipV="0">
            <a:off x="5295220" y="2163824"/>
            <a:ext cx="112792" cy="50359"/>
          </a:xfrm>
          <a:custGeom>
            <a:pathLst>
              <a:path w="694059" h="309885">
                <a:moveTo>
                  <a:pt x="150118" y="0"/>
                </a:moveTo>
                <a:lnTo>
                  <a:pt x="75059" y="19050"/>
                </a:lnTo>
                <a:lnTo>
                  <a:pt x="18801" y="83816"/>
                </a:lnTo>
                <a:lnTo>
                  <a:pt x="0" y="158750"/>
                </a:lnTo>
                <a:lnTo>
                  <a:pt x="18801" y="234950"/>
                </a:lnTo>
                <a:lnTo>
                  <a:pt x="75059" y="290835"/>
                </a:lnTo>
                <a:lnTo>
                  <a:pt x="150118" y="309885"/>
                </a:lnTo>
                <a:lnTo>
                  <a:pt x="534541" y="309885"/>
                </a:lnTo>
                <a:lnTo>
                  <a:pt x="609600" y="290835"/>
                </a:lnTo>
                <a:lnTo>
                  <a:pt x="665869" y="234950"/>
                </a:lnTo>
                <a:lnTo>
                  <a:pt x="694059" y="158750"/>
                </a:lnTo>
                <a:lnTo>
                  <a:pt x="665869" y="83816"/>
                </a:lnTo>
                <a:lnTo>
                  <a:pt x="609600" y="19050"/>
                </a:lnTo>
                <a:lnTo>
                  <a:pt x="534541" y="0"/>
                </a:lnTo>
                <a:lnTo>
                  <a:pt x="150118" y="0"/>
                </a:lnTo>
                <a:close/>
                <a:moveTo>
                  <a:pt x="35745043" y="15353030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86" name="Freeform 4086"/>
          <p:cNvSpPr/>
          <p:nvPr/>
        </p:nvSpPr>
        <p:spPr>
          <a:xfrm rot="-5400000" flipH="0" flipV="0">
            <a:off x="5315034" y="2223305"/>
            <a:ext cx="124968" cy="111244"/>
          </a:xfrm>
          <a:custGeom>
            <a:pathLst>
              <a:path w="768983" h="684535">
                <a:moveTo>
                  <a:pt x="75059" y="0"/>
                </a:moveTo>
                <a:lnTo>
                  <a:pt x="0" y="64777"/>
                </a:lnTo>
                <a:lnTo>
                  <a:pt x="768983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87" name="Freeform 4087"/>
          <p:cNvSpPr/>
          <p:nvPr/>
        </p:nvSpPr>
        <p:spPr>
          <a:xfrm rot="-5400000" flipH="0" flipV="0">
            <a:off x="5326385" y="2222481"/>
            <a:ext cx="124968" cy="112893"/>
          </a:xfrm>
          <a:custGeom>
            <a:pathLst>
              <a:path w="768983" h="694681">
                <a:moveTo>
                  <a:pt x="0" y="0"/>
                </a:moveTo>
                <a:lnTo>
                  <a:pt x="768983" y="619758"/>
                </a:lnTo>
                <a:lnTo>
                  <a:pt x="694048" y="6946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88" name="Freeform 4088"/>
          <p:cNvSpPr/>
          <p:nvPr/>
        </p:nvSpPr>
        <p:spPr>
          <a:xfrm rot="-5400000" flipH="0" flipV="0">
            <a:off x="4741891" y="2223305"/>
            <a:ext cx="124968" cy="111244"/>
          </a:xfrm>
          <a:custGeom>
            <a:pathLst>
              <a:path w="768983" h="684534">
                <a:moveTo>
                  <a:pt x="694048" y="684534"/>
                </a:moveTo>
                <a:lnTo>
                  <a:pt x="768983" y="61976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89" name="Freeform 4089"/>
          <p:cNvSpPr/>
          <p:nvPr/>
        </p:nvSpPr>
        <p:spPr>
          <a:xfrm rot="-5400000" flipH="0" flipV="0">
            <a:off x="4730541" y="2222480"/>
            <a:ext cx="124968" cy="112895"/>
          </a:xfrm>
          <a:custGeom>
            <a:pathLst>
              <a:path w="768983" h="694692">
                <a:moveTo>
                  <a:pt x="768983" y="694692"/>
                </a:moveTo>
                <a:lnTo>
                  <a:pt x="0" y="74923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90" name="Freeform 4090"/>
          <p:cNvSpPr/>
          <p:nvPr/>
        </p:nvSpPr>
        <p:spPr>
          <a:xfrm rot="-5400000" flipH="0" flipV="0">
            <a:off x="4790660" y="2962446"/>
            <a:ext cx="765064" cy="56345"/>
          </a:xfrm>
          <a:custGeom>
            <a:pathLst>
              <a:path w="4707768" h="346719">
                <a:moveTo>
                  <a:pt x="4707768" y="0"/>
                </a:moveTo>
                <a:lnTo>
                  <a:pt x="468883" y="0"/>
                </a:lnTo>
                <a:moveTo>
                  <a:pt x="4529459" y="0"/>
                </a:moveTo>
                <a:lnTo>
                  <a:pt x="4529459" y="271784"/>
                </a:lnTo>
                <a:moveTo>
                  <a:pt x="4248150" y="0"/>
                </a:moveTo>
                <a:lnTo>
                  <a:pt x="4248150" y="271784"/>
                </a:lnTo>
                <a:moveTo>
                  <a:pt x="3976241" y="0"/>
                </a:moveTo>
                <a:lnTo>
                  <a:pt x="3976241" y="271784"/>
                </a:lnTo>
                <a:moveTo>
                  <a:pt x="3694943" y="0"/>
                </a:moveTo>
                <a:lnTo>
                  <a:pt x="3694943" y="271784"/>
                </a:lnTo>
                <a:moveTo>
                  <a:pt x="3413509" y="0"/>
                </a:moveTo>
                <a:lnTo>
                  <a:pt x="3413509" y="271784"/>
                </a:lnTo>
                <a:moveTo>
                  <a:pt x="3141600" y="0"/>
                </a:moveTo>
                <a:lnTo>
                  <a:pt x="3141600" y="271784"/>
                </a:lnTo>
                <a:moveTo>
                  <a:pt x="2860302" y="0"/>
                </a:moveTo>
                <a:lnTo>
                  <a:pt x="2860302" y="271784"/>
                </a:lnTo>
                <a:moveTo>
                  <a:pt x="2588257" y="0"/>
                </a:moveTo>
                <a:lnTo>
                  <a:pt x="2588257" y="271784"/>
                </a:lnTo>
                <a:moveTo>
                  <a:pt x="2306959" y="0"/>
                </a:moveTo>
                <a:lnTo>
                  <a:pt x="2306959" y="271784"/>
                </a:lnTo>
                <a:moveTo>
                  <a:pt x="2035051" y="0"/>
                </a:moveTo>
                <a:lnTo>
                  <a:pt x="2035051" y="271784"/>
                </a:lnTo>
                <a:moveTo>
                  <a:pt x="1753617" y="0"/>
                </a:moveTo>
                <a:lnTo>
                  <a:pt x="1753617" y="271784"/>
                </a:lnTo>
                <a:moveTo>
                  <a:pt x="1481708" y="0"/>
                </a:moveTo>
                <a:lnTo>
                  <a:pt x="1481708" y="271784"/>
                </a:lnTo>
                <a:moveTo>
                  <a:pt x="1200410" y="0"/>
                </a:moveTo>
                <a:lnTo>
                  <a:pt x="1200410" y="271784"/>
                </a:lnTo>
                <a:moveTo>
                  <a:pt x="928377" y="0"/>
                </a:moveTo>
                <a:lnTo>
                  <a:pt x="928377" y="271784"/>
                </a:lnTo>
                <a:moveTo>
                  <a:pt x="647067" y="0"/>
                </a:moveTo>
                <a:lnTo>
                  <a:pt x="647067" y="271784"/>
                </a:lnTo>
                <a:moveTo>
                  <a:pt x="346967" y="0"/>
                </a:moveTo>
                <a:lnTo>
                  <a:pt x="0" y="3467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91" name="Freeform 4091"/>
          <p:cNvSpPr/>
          <p:nvPr/>
        </p:nvSpPr>
        <p:spPr>
          <a:xfrm rot="-5400000" flipH="0" flipV="0">
            <a:off x="5144277" y="3297695"/>
            <a:ext cx="76198" cy="74713"/>
          </a:xfrm>
          <a:custGeom>
            <a:pathLst>
              <a:path w="468883" h="459742">
                <a:moveTo>
                  <a:pt x="468883" y="0"/>
                </a:moveTo>
                <a:lnTo>
                  <a:pt x="0" y="45974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92" name="Freeform 4092"/>
          <p:cNvSpPr/>
          <p:nvPr/>
        </p:nvSpPr>
        <p:spPr>
          <a:xfrm rot="-5400000" flipH="0" flipV="0">
            <a:off x="4821918" y="4040674"/>
            <a:ext cx="690371" cy="44167"/>
          </a:xfrm>
          <a:custGeom>
            <a:pathLst>
              <a:path w="4248150" h="271784">
                <a:moveTo>
                  <a:pt x="0" y="0"/>
                </a:moveTo>
                <a:lnTo>
                  <a:pt x="4248150" y="0"/>
                </a:lnTo>
                <a:moveTo>
                  <a:pt x="187585" y="0"/>
                </a:moveTo>
                <a:lnTo>
                  <a:pt x="187585" y="271784"/>
                </a:lnTo>
                <a:moveTo>
                  <a:pt x="459482" y="0"/>
                </a:moveTo>
                <a:lnTo>
                  <a:pt x="459482" y="271784"/>
                </a:lnTo>
                <a:moveTo>
                  <a:pt x="740792" y="0"/>
                </a:moveTo>
                <a:lnTo>
                  <a:pt x="740792" y="271784"/>
                </a:lnTo>
                <a:moveTo>
                  <a:pt x="1012825" y="0"/>
                </a:moveTo>
                <a:lnTo>
                  <a:pt x="1012825" y="271784"/>
                </a:lnTo>
                <a:moveTo>
                  <a:pt x="1294135" y="0"/>
                </a:moveTo>
                <a:lnTo>
                  <a:pt x="1294135" y="271784"/>
                </a:lnTo>
                <a:moveTo>
                  <a:pt x="1566168" y="0"/>
                </a:moveTo>
                <a:lnTo>
                  <a:pt x="1566168" y="271784"/>
                </a:lnTo>
                <a:moveTo>
                  <a:pt x="1847466" y="0"/>
                </a:moveTo>
                <a:lnTo>
                  <a:pt x="1847466" y="271784"/>
                </a:lnTo>
                <a:moveTo>
                  <a:pt x="2119375" y="0"/>
                </a:moveTo>
                <a:lnTo>
                  <a:pt x="2119375" y="271784"/>
                </a:lnTo>
                <a:moveTo>
                  <a:pt x="2400684" y="0"/>
                </a:moveTo>
                <a:lnTo>
                  <a:pt x="2400684" y="271784"/>
                </a:lnTo>
                <a:moveTo>
                  <a:pt x="2672717" y="0"/>
                </a:moveTo>
                <a:lnTo>
                  <a:pt x="2672717" y="271784"/>
                </a:lnTo>
                <a:moveTo>
                  <a:pt x="2954027" y="0"/>
                </a:moveTo>
                <a:lnTo>
                  <a:pt x="2954027" y="271784"/>
                </a:lnTo>
                <a:moveTo>
                  <a:pt x="3225924" y="0"/>
                </a:moveTo>
                <a:lnTo>
                  <a:pt x="3225924" y="271784"/>
                </a:lnTo>
                <a:moveTo>
                  <a:pt x="3507358" y="0"/>
                </a:moveTo>
                <a:lnTo>
                  <a:pt x="3507358" y="271784"/>
                </a:lnTo>
                <a:moveTo>
                  <a:pt x="3779267" y="0"/>
                </a:moveTo>
                <a:lnTo>
                  <a:pt x="3779267" y="271784"/>
                </a:lnTo>
                <a:moveTo>
                  <a:pt x="4060577" y="0"/>
                </a:moveTo>
                <a:lnTo>
                  <a:pt x="4060577" y="2717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93" name="Freeform 4093"/>
          <p:cNvSpPr/>
          <p:nvPr/>
        </p:nvSpPr>
        <p:spPr>
          <a:xfrm rot="-5400000" flipH="0" flipV="0">
            <a:off x="4050023" y="2547863"/>
            <a:ext cx="420620" cy="1918798"/>
          </a:xfrm>
          <a:custGeom>
            <a:pathLst>
              <a:path w="2588258" h="11807192">
                <a:moveTo>
                  <a:pt x="0" y="11347450"/>
                </a:moveTo>
                <a:lnTo>
                  <a:pt x="459482" y="11807192"/>
                </a:lnTo>
                <a:moveTo>
                  <a:pt x="2588258" y="459742"/>
                </a:moveTo>
                <a:lnTo>
                  <a:pt x="2119375" y="0"/>
                </a:lnTo>
                <a:moveTo>
                  <a:pt x="0" y="459742"/>
                </a:moveTo>
                <a:lnTo>
                  <a:pt x="459482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94" name="Freeform 4094"/>
          <p:cNvSpPr/>
          <p:nvPr/>
        </p:nvSpPr>
        <p:spPr>
          <a:xfrm rot="-5400000" flipH="0" flipV="0">
            <a:off x="4011202" y="2380957"/>
            <a:ext cx="1036320" cy="719471"/>
          </a:xfrm>
          <a:custGeom>
            <a:pathLst>
              <a:path w="6376926" h="4427216">
                <a:moveTo>
                  <a:pt x="0" y="3873500"/>
                </a:moveTo>
                <a:lnTo>
                  <a:pt x="6376926" y="3873500"/>
                </a:lnTo>
                <a:moveTo>
                  <a:pt x="844042" y="562608"/>
                </a:moveTo>
                <a:lnTo>
                  <a:pt x="6376926" y="562608"/>
                </a:lnTo>
                <a:moveTo>
                  <a:pt x="6029970" y="4427216"/>
                </a:moveTo>
                <a:lnTo>
                  <a:pt x="602997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95" name="Freeform 4095"/>
          <p:cNvSpPr/>
          <p:nvPr/>
        </p:nvSpPr>
        <p:spPr>
          <a:xfrm rot="-5400000" flipH="0" flipV="0">
            <a:off x="4730541" y="2222480"/>
            <a:ext cx="124968" cy="112895"/>
          </a:xfrm>
          <a:custGeom>
            <a:pathLst>
              <a:path w="768983" h="694692">
                <a:moveTo>
                  <a:pt x="75059" y="0"/>
                </a:moveTo>
                <a:lnTo>
                  <a:pt x="0" y="74923"/>
                </a:lnTo>
                <a:lnTo>
                  <a:pt x="768983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96" name="Freeform 4096"/>
          <p:cNvSpPr/>
          <p:nvPr/>
        </p:nvSpPr>
        <p:spPr>
          <a:xfrm rot="-5400000" flipH="0" flipV="0">
            <a:off x="4741891" y="2223305"/>
            <a:ext cx="124968" cy="111244"/>
          </a:xfrm>
          <a:custGeom>
            <a:pathLst>
              <a:path w="768983" h="684534">
                <a:moveTo>
                  <a:pt x="0" y="0"/>
                </a:moveTo>
                <a:lnTo>
                  <a:pt x="768983" y="619769"/>
                </a:lnTo>
                <a:lnTo>
                  <a:pt x="694048" y="6845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97" name="Freeform 4097"/>
          <p:cNvSpPr/>
          <p:nvPr/>
        </p:nvSpPr>
        <p:spPr>
          <a:xfrm rot="-5400000" flipH="0" flipV="0">
            <a:off x="4204043" y="2223305"/>
            <a:ext cx="124968" cy="111244"/>
          </a:xfrm>
          <a:custGeom>
            <a:pathLst>
              <a:path w="768983" h="684535">
                <a:moveTo>
                  <a:pt x="694048" y="684535"/>
                </a:moveTo>
                <a:lnTo>
                  <a:pt x="768983" y="618493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98" name="Freeform 4098"/>
          <p:cNvSpPr/>
          <p:nvPr/>
        </p:nvSpPr>
        <p:spPr>
          <a:xfrm rot="-5400000" flipH="0" flipV="0">
            <a:off x="4192587" y="2222583"/>
            <a:ext cx="124968" cy="112689"/>
          </a:xfrm>
          <a:custGeom>
            <a:pathLst>
              <a:path w="768983" h="693427">
                <a:moveTo>
                  <a:pt x="768983" y="693427"/>
                </a:moveTo>
                <a:lnTo>
                  <a:pt x="0" y="74934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099" name="Freeform 4099"/>
          <p:cNvSpPr/>
          <p:nvPr/>
        </p:nvSpPr>
        <p:spPr>
          <a:xfrm rot="-5400000" flipH="0" flipV="0">
            <a:off x="4335831" y="2158511"/>
            <a:ext cx="112772" cy="27449"/>
          </a:xfrm>
          <a:custGeom>
            <a:pathLst>
              <a:path w="693936" h="168907">
                <a:moveTo>
                  <a:pt x="0" y="168907"/>
                </a:moveTo>
                <a:lnTo>
                  <a:pt x="693936" y="168907"/>
                </a:lnTo>
                <a:lnTo>
                  <a:pt x="52515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00" name="Freeform 4100"/>
          <p:cNvSpPr/>
          <p:nvPr/>
        </p:nvSpPr>
        <p:spPr>
          <a:xfrm rot="-5400000" flipH="0" flipV="0">
            <a:off x="4394548" y="2157788"/>
            <a:ext cx="112772" cy="28894"/>
          </a:xfrm>
          <a:custGeom>
            <a:pathLst>
              <a:path w="693936" h="177800">
                <a:moveTo>
                  <a:pt x="0" y="177800"/>
                </a:moveTo>
                <a:lnTo>
                  <a:pt x="693936" y="177800"/>
                </a:lnTo>
                <a:lnTo>
                  <a:pt x="52515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01" name="Freeform 4101"/>
          <p:cNvSpPr/>
          <p:nvPr/>
        </p:nvSpPr>
        <p:spPr>
          <a:xfrm rot="-5400000" flipH="0" flipV="0">
            <a:off x="4464617" y="2147158"/>
            <a:ext cx="112772" cy="50153"/>
          </a:xfrm>
          <a:custGeom>
            <a:pathLst>
              <a:path w="693936" h="308619">
                <a:moveTo>
                  <a:pt x="0" y="74934"/>
                </a:moveTo>
                <a:lnTo>
                  <a:pt x="46869" y="168919"/>
                </a:lnTo>
                <a:lnTo>
                  <a:pt x="121927" y="243842"/>
                </a:lnTo>
                <a:lnTo>
                  <a:pt x="215652" y="290834"/>
                </a:lnTo>
                <a:lnTo>
                  <a:pt x="318777" y="308619"/>
                </a:lnTo>
                <a:lnTo>
                  <a:pt x="543942" y="308619"/>
                </a:lnTo>
                <a:lnTo>
                  <a:pt x="618877" y="290834"/>
                </a:lnTo>
                <a:lnTo>
                  <a:pt x="675134" y="233684"/>
                </a:lnTo>
                <a:lnTo>
                  <a:pt x="693936" y="158750"/>
                </a:lnTo>
                <a:lnTo>
                  <a:pt x="675134" y="83827"/>
                </a:lnTo>
                <a:lnTo>
                  <a:pt x="618877" y="17784"/>
                </a:lnTo>
                <a:lnTo>
                  <a:pt x="543942" y="0"/>
                </a:lnTo>
                <a:lnTo>
                  <a:pt x="440693" y="0"/>
                </a:lnTo>
                <a:lnTo>
                  <a:pt x="375035" y="17784"/>
                </a:lnTo>
                <a:lnTo>
                  <a:pt x="328178" y="64777"/>
                </a:lnTo>
                <a:lnTo>
                  <a:pt x="318777" y="121927"/>
                </a:lnTo>
                <a:lnTo>
                  <a:pt x="318777" y="3086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02" name="Freeform 4102"/>
          <p:cNvSpPr/>
          <p:nvPr/>
        </p:nvSpPr>
        <p:spPr>
          <a:xfrm rot="-5400000" flipH="0" flipV="0">
            <a:off x="4572817" y="2230882"/>
            <a:ext cx="27429" cy="10730"/>
          </a:xfrm>
          <a:custGeom>
            <a:pathLst>
              <a:path w="168784" h="66031">
                <a:moveTo>
                  <a:pt x="168784" y="66031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03" name="Freeform 4103"/>
          <p:cNvSpPr/>
          <p:nvPr/>
        </p:nvSpPr>
        <p:spPr>
          <a:xfrm rot="-5400000" flipH="0" flipV="0">
            <a:off x="4594126" y="2147056"/>
            <a:ext cx="112772" cy="50359"/>
          </a:xfrm>
          <a:custGeom>
            <a:pathLst>
              <a:path w="693936" h="309885">
                <a:moveTo>
                  <a:pt x="0" y="179077"/>
                </a:moveTo>
                <a:lnTo>
                  <a:pt x="18802" y="243842"/>
                </a:lnTo>
                <a:lnTo>
                  <a:pt x="74935" y="290835"/>
                </a:lnTo>
                <a:lnTo>
                  <a:pt x="140593" y="309885"/>
                </a:lnTo>
                <a:lnTo>
                  <a:pt x="262520" y="309885"/>
                </a:lnTo>
                <a:lnTo>
                  <a:pt x="328178" y="300992"/>
                </a:lnTo>
                <a:lnTo>
                  <a:pt x="365770" y="254000"/>
                </a:lnTo>
                <a:lnTo>
                  <a:pt x="384435" y="187958"/>
                </a:lnTo>
                <a:lnTo>
                  <a:pt x="384435" y="0"/>
                </a:lnTo>
                <a:lnTo>
                  <a:pt x="693936" y="0"/>
                </a:lnTo>
                <a:lnTo>
                  <a:pt x="693936" y="3098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04" name="Freeform 4104"/>
          <p:cNvSpPr/>
          <p:nvPr/>
        </p:nvSpPr>
        <p:spPr>
          <a:xfrm rot="-5400000" flipH="0" flipV="0">
            <a:off x="3222611" y="1822446"/>
            <a:ext cx="1031737" cy="1831909"/>
          </a:xfrm>
          <a:custGeom>
            <a:pathLst>
              <a:path w="6348723" h="11272527">
                <a:moveTo>
                  <a:pt x="6311255" y="11093450"/>
                </a:moveTo>
                <a:lnTo>
                  <a:pt x="6311255" y="11272527"/>
                </a:lnTo>
                <a:moveTo>
                  <a:pt x="140581" y="1940558"/>
                </a:moveTo>
                <a:lnTo>
                  <a:pt x="6348723" y="1940558"/>
                </a:lnTo>
                <a:moveTo>
                  <a:pt x="0" y="553727"/>
                </a:moveTo>
                <a:lnTo>
                  <a:pt x="6348723" y="553727"/>
                </a:lnTo>
                <a:moveTo>
                  <a:pt x="6001767" y="2494285"/>
                </a:moveTo>
                <a:lnTo>
                  <a:pt x="600176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05" name="Freeform 4105"/>
          <p:cNvSpPr/>
          <p:nvPr/>
        </p:nvSpPr>
        <p:spPr>
          <a:xfrm rot="-5400000" flipH="0" flipV="0">
            <a:off x="3069419" y="2222584"/>
            <a:ext cx="124968" cy="112687"/>
          </a:xfrm>
          <a:custGeom>
            <a:pathLst>
              <a:path w="768983" h="693415">
                <a:moveTo>
                  <a:pt x="75059" y="0"/>
                </a:moveTo>
                <a:lnTo>
                  <a:pt x="0" y="74923"/>
                </a:lnTo>
                <a:lnTo>
                  <a:pt x="768983" y="6934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06" name="Freeform 4106"/>
          <p:cNvSpPr/>
          <p:nvPr/>
        </p:nvSpPr>
        <p:spPr>
          <a:xfrm rot="-5400000" flipH="0" flipV="0">
            <a:off x="3080873" y="2223305"/>
            <a:ext cx="124968" cy="111244"/>
          </a:xfrm>
          <a:custGeom>
            <a:pathLst>
              <a:path w="768983" h="684535">
                <a:moveTo>
                  <a:pt x="0" y="0"/>
                </a:moveTo>
                <a:lnTo>
                  <a:pt x="768983" y="618492"/>
                </a:lnTo>
                <a:lnTo>
                  <a:pt x="694048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07" name="Freeform 4107"/>
          <p:cNvSpPr/>
          <p:nvPr/>
        </p:nvSpPr>
        <p:spPr>
          <a:xfrm rot="-5400000" flipH="0" flipV="0">
            <a:off x="2856012" y="2222584"/>
            <a:ext cx="124968" cy="112687"/>
          </a:xfrm>
          <a:custGeom>
            <a:pathLst>
              <a:path w="768983" h="693416">
                <a:moveTo>
                  <a:pt x="694048" y="693416"/>
                </a:moveTo>
                <a:lnTo>
                  <a:pt x="768983" y="618493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08" name="Freeform 4108"/>
          <p:cNvSpPr/>
          <p:nvPr/>
        </p:nvSpPr>
        <p:spPr>
          <a:xfrm rot="-5400000" flipH="0" flipV="0">
            <a:off x="2843835" y="2222583"/>
            <a:ext cx="124968" cy="112689"/>
          </a:xfrm>
          <a:custGeom>
            <a:pathLst>
              <a:path w="768983" h="693427">
                <a:moveTo>
                  <a:pt x="768983" y="693427"/>
                </a:moveTo>
                <a:lnTo>
                  <a:pt x="0" y="74934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09" name="Freeform 4109"/>
          <p:cNvSpPr/>
          <p:nvPr/>
        </p:nvSpPr>
        <p:spPr>
          <a:xfrm rot="-5400000" flipH="0" flipV="0">
            <a:off x="2926906" y="2163824"/>
            <a:ext cx="112792" cy="50359"/>
          </a:xfrm>
          <a:custGeom>
            <a:pathLst>
              <a:path w="694059" h="309885">
                <a:moveTo>
                  <a:pt x="0" y="168908"/>
                </a:moveTo>
                <a:lnTo>
                  <a:pt x="18801" y="234950"/>
                </a:lnTo>
                <a:lnTo>
                  <a:pt x="65794" y="290835"/>
                </a:lnTo>
                <a:lnTo>
                  <a:pt x="140717" y="309885"/>
                </a:lnTo>
                <a:lnTo>
                  <a:pt x="253243" y="309885"/>
                </a:lnTo>
                <a:lnTo>
                  <a:pt x="318901" y="290835"/>
                </a:lnTo>
                <a:lnTo>
                  <a:pt x="365769" y="243843"/>
                </a:lnTo>
                <a:lnTo>
                  <a:pt x="375158" y="187958"/>
                </a:lnTo>
                <a:lnTo>
                  <a:pt x="375158" y="0"/>
                </a:lnTo>
                <a:lnTo>
                  <a:pt x="694059" y="0"/>
                </a:lnTo>
                <a:lnTo>
                  <a:pt x="694059" y="3098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10" name="Freeform 4110"/>
          <p:cNvSpPr/>
          <p:nvPr/>
        </p:nvSpPr>
        <p:spPr>
          <a:xfrm rot="-5400000" flipH="0" flipV="0">
            <a:off x="2971846" y="2231676"/>
            <a:ext cx="0" cy="27449"/>
          </a:xfrm>
          <a:custGeom>
            <a:pathLst>
              <a:path w="0" h="168908">
                <a:moveTo>
                  <a:pt x="0" y="0"/>
                </a:moveTo>
                <a:lnTo>
                  <a:pt x="0" y="1689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11" name="Freeform 4111"/>
          <p:cNvSpPr/>
          <p:nvPr/>
        </p:nvSpPr>
        <p:spPr>
          <a:xfrm rot="-5400000" flipH="0" flipV="0">
            <a:off x="3010700" y="2163824"/>
            <a:ext cx="112792" cy="50359"/>
          </a:xfrm>
          <a:custGeom>
            <a:pathLst>
              <a:path w="694059" h="309884">
                <a:moveTo>
                  <a:pt x="150118" y="0"/>
                </a:moveTo>
                <a:lnTo>
                  <a:pt x="75059" y="19050"/>
                </a:lnTo>
                <a:lnTo>
                  <a:pt x="18801" y="74934"/>
                </a:lnTo>
                <a:lnTo>
                  <a:pt x="0" y="160027"/>
                </a:lnTo>
                <a:lnTo>
                  <a:pt x="18801" y="234950"/>
                </a:lnTo>
                <a:lnTo>
                  <a:pt x="75059" y="290834"/>
                </a:lnTo>
                <a:lnTo>
                  <a:pt x="150118" y="309884"/>
                </a:lnTo>
                <a:lnTo>
                  <a:pt x="534541" y="309884"/>
                </a:lnTo>
                <a:lnTo>
                  <a:pt x="609600" y="290834"/>
                </a:lnTo>
                <a:lnTo>
                  <a:pt x="665869" y="234950"/>
                </a:lnTo>
                <a:lnTo>
                  <a:pt x="694059" y="160027"/>
                </a:lnTo>
                <a:lnTo>
                  <a:pt x="665869" y="74934"/>
                </a:lnTo>
                <a:lnTo>
                  <a:pt x="609600" y="19050"/>
                </a:lnTo>
                <a:lnTo>
                  <a:pt x="534541" y="0"/>
                </a:lnTo>
                <a:lnTo>
                  <a:pt x="150118" y="0"/>
                </a:lnTo>
                <a:close/>
                <a:moveTo>
                  <a:pt x="49802677" y="1675879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12" name="Freeform 4112"/>
          <p:cNvSpPr/>
          <p:nvPr/>
        </p:nvSpPr>
        <p:spPr>
          <a:xfrm rot="-5400000" flipH="0" flipV="0">
            <a:off x="2912489" y="2358150"/>
            <a:ext cx="1036320" cy="765084"/>
          </a:xfrm>
          <a:custGeom>
            <a:pathLst>
              <a:path w="6376926" h="4707892">
                <a:moveTo>
                  <a:pt x="0" y="552450"/>
                </a:moveTo>
                <a:lnTo>
                  <a:pt x="6376926" y="552450"/>
                </a:lnTo>
                <a:moveTo>
                  <a:pt x="0" y="4154177"/>
                </a:moveTo>
                <a:lnTo>
                  <a:pt x="6376926" y="4154177"/>
                </a:lnTo>
                <a:moveTo>
                  <a:pt x="6029970" y="0"/>
                </a:moveTo>
                <a:lnTo>
                  <a:pt x="6029970" y="47078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13" name="Freeform 4113"/>
          <p:cNvSpPr/>
          <p:nvPr/>
        </p:nvSpPr>
        <p:spPr>
          <a:xfrm rot="-5400000" flipH="0" flipV="0">
            <a:off x="3131025" y="2174557"/>
            <a:ext cx="112792" cy="28894"/>
          </a:xfrm>
          <a:custGeom>
            <a:pathLst>
              <a:path w="694059" h="177800">
                <a:moveTo>
                  <a:pt x="0" y="177800"/>
                </a:moveTo>
                <a:lnTo>
                  <a:pt x="694059" y="177800"/>
                </a:lnTo>
                <a:lnTo>
                  <a:pt x="51587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14" name="Freeform 4114"/>
          <p:cNvSpPr/>
          <p:nvPr/>
        </p:nvSpPr>
        <p:spPr>
          <a:xfrm rot="-5400000" flipH="0" flipV="0">
            <a:off x="3231681" y="2133342"/>
            <a:ext cx="51824" cy="50357"/>
          </a:xfrm>
          <a:custGeom>
            <a:pathLst>
              <a:path w="318901" h="309873">
                <a:moveTo>
                  <a:pt x="0" y="160015"/>
                </a:moveTo>
                <a:lnTo>
                  <a:pt x="28203" y="234950"/>
                </a:lnTo>
                <a:lnTo>
                  <a:pt x="84460" y="290823"/>
                </a:lnTo>
                <a:lnTo>
                  <a:pt x="159383" y="309873"/>
                </a:lnTo>
                <a:lnTo>
                  <a:pt x="234442" y="290823"/>
                </a:lnTo>
                <a:lnTo>
                  <a:pt x="290711" y="234950"/>
                </a:lnTo>
                <a:lnTo>
                  <a:pt x="318901" y="160015"/>
                </a:lnTo>
                <a:lnTo>
                  <a:pt x="31890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15" name="Freeform 4115"/>
          <p:cNvSpPr/>
          <p:nvPr/>
        </p:nvSpPr>
        <p:spPr>
          <a:xfrm rot="-5400000" flipH="0" flipV="0">
            <a:off x="3255301" y="2173722"/>
            <a:ext cx="16758" cy="38181"/>
          </a:xfrm>
          <a:custGeom>
            <a:pathLst>
              <a:path w="103125" h="234950">
                <a:moveTo>
                  <a:pt x="0" y="234950"/>
                </a:moveTo>
                <a:lnTo>
                  <a:pt x="56269" y="224792"/>
                </a:lnTo>
                <a:lnTo>
                  <a:pt x="93736" y="187958"/>
                </a:lnTo>
                <a:lnTo>
                  <a:pt x="103125" y="132085"/>
                </a:lnTo>
                <a:lnTo>
                  <a:pt x="10312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16" name="Freeform 4116"/>
          <p:cNvSpPr/>
          <p:nvPr/>
        </p:nvSpPr>
        <p:spPr>
          <a:xfrm rot="-5400000" flipH="0" flipV="0">
            <a:off x="3249937" y="2212565"/>
            <a:ext cx="44208" cy="21463"/>
          </a:xfrm>
          <a:custGeom>
            <a:pathLst>
              <a:path w="272033" h="132073">
                <a:moveTo>
                  <a:pt x="0" y="0"/>
                </a:moveTo>
                <a:lnTo>
                  <a:pt x="18801" y="66031"/>
                </a:lnTo>
                <a:lnTo>
                  <a:pt x="65794" y="113023"/>
                </a:lnTo>
                <a:lnTo>
                  <a:pt x="140717" y="132073"/>
                </a:lnTo>
                <a:lnTo>
                  <a:pt x="272033" y="13207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17" name="Freeform 4117"/>
          <p:cNvSpPr/>
          <p:nvPr/>
        </p:nvSpPr>
        <p:spPr>
          <a:xfrm rot="-5400000" flipH="0" flipV="0">
            <a:off x="3246861" y="2230953"/>
            <a:ext cx="0" cy="28894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18" name="Freeform 4118"/>
          <p:cNvSpPr/>
          <p:nvPr/>
        </p:nvSpPr>
        <p:spPr>
          <a:xfrm rot="-5400000" flipH="0" flipV="0">
            <a:off x="3286538" y="2163928"/>
            <a:ext cx="112792" cy="50152"/>
          </a:xfrm>
          <a:custGeom>
            <a:pathLst>
              <a:path w="694059" h="308608">
                <a:moveTo>
                  <a:pt x="150118" y="0"/>
                </a:moveTo>
                <a:lnTo>
                  <a:pt x="75059" y="17785"/>
                </a:lnTo>
                <a:lnTo>
                  <a:pt x="18801" y="74935"/>
                </a:lnTo>
                <a:lnTo>
                  <a:pt x="0" y="149858"/>
                </a:lnTo>
                <a:lnTo>
                  <a:pt x="18801" y="224792"/>
                </a:lnTo>
                <a:lnTo>
                  <a:pt x="75059" y="290835"/>
                </a:lnTo>
                <a:lnTo>
                  <a:pt x="150118" y="308608"/>
                </a:lnTo>
                <a:lnTo>
                  <a:pt x="534541" y="308608"/>
                </a:lnTo>
                <a:lnTo>
                  <a:pt x="609600" y="290835"/>
                </a:lnTo>
                <a:lnTo>
                  <a:pt x="665869" y="224792"/>
                </a:lnTo>
                <a:lnTo>
                  <a:pt x="694059" y="149858"/>
                </a:lnTo>
                <a:lnTo>
                  <a:pt x="665869" y="74935"/>
                </a:lnTo>
                <a:lnTo>
                  <a:pt x="609600" y="17785"/>
                </a:lnTo>
                <a:lnTo>
                  <a:pt x="534541" y="0"/>
                </a:lnTo>
                <a:lnTo>
                  <a:pt x="150118" y="0"/>
                </a:lnTo>
                <a:close/>
                <a:moveTo>
                  <a:pt x="48104685" y="165889942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19" name="Freeform 4119"/>
          <p:cNvSpPr/>
          <p:nvPr/>
        </p:nvSpPr>
        <p:spPr>
          <a:xfrm rot="-5400000" flipH="0" flipV="0">
            <a:off x="3080873" y="2223305"/>
            <a:ext cx="124968" cy="111244"/>
          </a:xfrm>
          <a:custGeom>
            <a:pathLst>
              <a:path w="768983" h="684535">
                <a:moveTo>
                  <a:pt x="694048" y="684535"/>
                </a:moveTo>
                <a:lnTo>
                  <a:pt x="768983" y="618492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20" name="Freeform 4120"/>
          <p:cNvSpPr/>
          <p:nvPr/>
        </p:nvSpPr>
        <p:spPr>
          <a:xfrm rot="-5400000" flipH="0" flipV="0">
            <a:off x="3069419" y="2222584"/>
            <a:ext cx="124968" cy="112687"/>
          </a:xfrm>
          <a:custGeom>
            <a:pathLst>
              <a:path w="768983" h="693415">
                <a:moveTo>
                  <a:pt x="768983" y="693415"/>
                </a:moveTo>
                <a:lnTo>
                  <a:pt x="0" y="74923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21" name="Freeform 4121"/>
          <p:cNvSpPr/>
          <p:nvPr/>
        </p:nvSpPr>
        <p:spPr>
          <a:xfrm rot="-5400000" flipH="0" flipV="0">
            <a:off x="3654634" y="2222481"/>
            <a:ext cx="124968" cy="112893"/>
          </a:xfrm>
          <a:custGeom>
            <a:pathLst>
              <a:path w="768983" h="694681">
                <a:moveTo>
                  <a:pt x="75059" y="0"/>
                </a:moveTo>
                <a:lnTo>
                  <a:pt x="0" y="74923"/>
                </a:lnTo>
                <a:lnTo>
                  <a:pt x="768983" y="6946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22" name="Freeform 4122"/>
          <p:cNvSpPr/>
          <p:nvPr/>
        </p:nvSpPr>
        <p:spPr>
          <a:xfrm rot="-5400000" flipH="0" flipV="0">
            <a:off x="3665986" y="2223305"/>
            <a:ext cx="124968" cy="111244"/>
          </a:xfrm>
          <a:custGeom>
            <a:pathLst>
              <a:path w="768983" h="684535">
                <a:moveTo>
                  <a:pt x="0" y="0"/>
                </a:moveTo>
                <a:lnTo>
                  <a:pt x="768983" y="619758"/>
                </a:lnTo>
                <a:lnTo>
                  <a:pt x="694048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23" name="Freeform 4123"/>
          <p:cNvSpPr/>
          <p:nvPr/>
        </p:nvSpPr>
        <p:spPr>
          <a:xfrm rot="-5400000" flipH="0" flipV="0">
            <a:off x="3473971" y="2381781"/>
            <a:ext cx="1036320" cy="717822"/>
          </a:xfrm>
          <a:custGeom>
            <a:pathLst>
              <a:path w="6376926" h="4417069">
                <a:moveTo>
                  <a:pt x="0" y="553727"/>
                </a:moveTo>
                <a:lnTo>
                  <a:pt x="6376926" y="553727"/>
                </a:lnTo>
                <a:moveTo>
                  <a:pt x="844042" y="3863342"/>
                </a:moveTo>
                <a:lnTo>
                  <a:pt x="6376926" y="3863342"/>
                </a:lnTo>
                <a:moveTo>
                  <a:pt x="6029970" y="0"/>
                </a:moveTo>
                <a:lnTo>
                  <a:pt x="6029970" y="441706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24" name="Freeform 4124"/>
          <p:cNvSpPr/>
          <p:nvPr/>
        </p:nvSpPr>
        <p:spPr>
          <a:xfrm rot="-5400000" flipH="0" flipV="0">
            <a:off x="3665986" y="2223305"/>
            <a:ext cx="124968" cy="111244"/>
          </a:xfrm>
          <a:custGeom>
            <a:pathLst>
              <a:path w="768983" h="684535">
                <a:moveTo>
                  <a:pt x="694048" y="684535"/>
                </a:moveTo>
                <a:lnTo>
                  <a:pt x="768983" y="61975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25" name="Freeform 4125"/>
          <p:cNvSpPr/>
          <p:nvPr/>
        </p:nvSpPr>
        <p:spPr>
          <a:xfrm rot="-5400000" flipH="0" flipV="0">
            <a:off x="3654634" y="2222481"/>
            <a:ext cx="124968" cy="112893"/>
          </a:xfrm>
          <a:custGeom>
            <a:pathLst>
              <a:path w="768983" h="694681">
                <a:moveTo>
                  <a:pt x="768983" y="694681"/>
                </a:moveTo>
                <a:lnTo>
                  <a:pt x="0" y="74923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26" name="Freeform 4126"/>
          <p:cNvSpPr/>
          <p:nvPr/>
        </p:nvSpPr>
        <p:spPr>
          <a:xfrm rot="-5400000" flipH="0" flipV="0">
            <a:off x="4192587" y="2222583"/>
            <a:ext cx="124968" cy="112689"/>
          </a:xfrm>
          <a:custGeom>
            <a:pathLst>
              <a:path w="768983" h="693427">
                <a:moveTo>
                  <a:pt x="75059" y="0"/>
                </a:moveTo>
                <a:lnTo>
                  <a:pt x="0" y="74934"/>
                </a:lnTo>
                <a:lnTo>
                  <a:pt x="768983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27" name="Freeform 4127"/>
          <p:cNvSpPr/>
          <p:nvPr/>
        </p:nvSpPr>
        <p:spPr>
          <a:xfrm rot="-5400000" flipH="0" flipV="0">
            <a:off x="4204043" y="2223305"/>
            <a:ext cx="124968" cy="111244"/>
          </a:xfrm>
          <a:custGeom>
            <a:pathLst>
              <a:path w="768983" h="684535">
                <a:moveTo>
                  <a:pt x="0" y="0"/>
                </a:moveTo>
                <a:lnTo>
                  <a:pt x="768983" y="618493"/>
                </a:lnTo>
                <a:lnTo>
                  <a:pt x="694048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28" name="Freeform 4128"/>
          <p:cNvSpPr/>
          <p:nvPr/>
        </p:nvSpPr>
        <p:spPr>
          <a:xfrm rot="-5400000" flipH="0" flipV="0">
            <a:off x="3797774" y="2158511"/>
            <a:ext cx="112772" cy="27449"/>
          </a:xfrm>
          <a:custGeom>
            <a:pathLst>
              <a:path w="693936" h="168908">
                <a:moveTo>
                  <a:pt x="0" y="168908"/>
                </a:moveTo>
                <a:lnTo>
                  <a:pt x="693936" y="168908"/>
                </a:lnTo>
                <a:lnTo>
                  <a:pt x="52515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29" name="Freeform 4129"/>
          <p:cNvSpPr/>
          <p:nvPr/>
        </p:nvSpPr>
        <p:spPr>
          <a:xfrm rot="-5400000" flipH="0" flipV="0">
            <a:off x="3856492" y="2157788"/>
            <a:ext cx="112772" cy="28894"/>
          </a:xfrm>
          <a:custGeom>
            <a:pathLst>
              <a:path w="693936" h="177800">
                <a:moveTo>
                  <a:pt x="0" y="177800"/>
                </a:moveTo>
                <a:lnTo>
                  <a:pt x="693936" y="177800"/>
                </a:lnTo>
                <a:lnTo>
                  <a:pt x="52515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30" name="Freeform 4130"/>
          <p:cNvSpPr/>
          <p:nvPr/>
        </p:nvSpPr>
        <p:spPr>
          <a:xfrm rot="-5400000" flipH="0" flipV="0">
            <a:off x="3926664" y="2147057"/>
            <a:ext cx="112772" cy="50357"/>
          </a:xfrm>
          <a:custGeom>
            <a:pathLst>
              <a:path w="693936" h="309873">
                <a:moveTo>
                  <a:pt x="0" y="74923"/>
                </a:moveTo>
                <a:lnTo>
                  <a:pt x="46869" y="168908"/>
                </a:lnTo>
                <a:lnTo>
                  <a:pt x="121927" y="243831"/>
                </a:lnTo>
                <a:lnTo>
                  <a:pt x="215652" y="290823"/>
                </a:lnTo>
                <a:lnTo>
                  <a:pt x="318777" y="309873"/>
                </a:lnTo>
                <a:lnTo>
                  <a:pt x="543942" y="309873"/>
                </a:lnTo>
                <a:lnTo>
                  <a:pt x="618877" y="290823"/>
                </a:lnTo>
                <a:lnTo>
                  <a:pt x="675134" y="234950"/>
                </a:lnTo>
                <a:lnTo>
                  <a:pt x="693936" y="160015"/>
                </a:lnTo>
                <a:lnTo>
                  <a:pt x="675134" y="83815"/>
                </a:lnTo>
                <a:lnTo>
                  <a:pt x="618877" y="19050"/>
                </a:lnTo>
                <a:lnTo>
                  <a:pt x="543942" y="0"/>
                </a:lnTo>
                <a:lnTo>
                  <a:pt x="440693" y="0"/>
                </a:lnTo>
                <a:lnTo>
                  <a:pt x="375035" y="19050"/>
                </a:lnTo>
                <a:lnTo>
                  <a:pt x="328178" y="66031"/>
                </a:lnTo>
                <a:lnTo>
                  <a:pt x="318777" y="121915"/>
                </a:lnTo>
                <a:lnTo>
                  <a:pt x="318777" y="30987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31" name="Freeform 4131"/>
          <p:cNvSpPr/>
          <p:nvPr/>
        </p:nvSpPr>
        <p:spPr>
          <a:xfrm rot="-5400000" flipH="0" flipV="0">
            <a:off x="4034864" y="2230983"/>
            <a:ext cx="27429" cy="10526"/>
          </a:xfrm>
          <a:custGeom>
            <a:pathLst>
              <a:path w="168784" h="64777">
                <a:moveTo>
                  <a:pt x="168784" y="64777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32" name="Freeform 4132"/>
          <p:cNvSpPr/>
          <p:nvPr/>
        </p:nvSpPr>
        <p:spPr>
          <a:xfrm rot="-5400000" flipH="0" flipV="0">
            <a:off x="4056173" y="2147159"/>
            <a:ext cx="112772" cy="50152"/>
          </a:xfrm>
          <a:custGeom>
            <a:pathLst>
              <a:path w="693936" h="308607">
                <a:moveTo>
                  <a:pt x="0" y="177800"/>
                </a:moveTo>
                <a:lnTo>
                  <a:pt x="18802" y="243842"/>
                </a:lnTo>
                <a:lnTo>
                  <a:pt x="74935" y="290823"/>
                </a:lnTo>
                <a:lnTo>
                  <a:pt x="140593" y="308607"/>
                </a:lnTo>
                <a:lnTo>
                  <a:pt x="262520" y="308607"/>
                </a:lnTo>
                <a:lnTo>
                  <a:pt x="328178" y="299715"/>
                </a:lnTo>
                <a:lnTo>
                  <a:pt x="365770" y="252723"/>
                </a:lnTo>
                <a:lnTo>
                  <a:pt x="384435" y="186692"/>
                </a:lnTo>
                <a:lnTo>
                  <a:pt x="384435" y="0"/>
                </a:lnTo>
                <a:lnTo>
                  <a:pt x="693936" y="0"/>
                </a:lnTo>
                <a:lnTo>
                  <a:pt x="693936" y="3086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33" name="Freeform 4133"/>
          <p:cNvSpPr/>
          <p:nvPr/>
        </p:nvSpPr>
        <p:spPr>
          <a:xfrm rot="-5400000" flipH="0" flipV="0">
            <a:off x="2788254" y="2134930"/>
            <a:ext cx="1234431" cy="1421814"/>
          </a:xfrm>
          <a:custGeom>
            <a:pathLst>
              <a:path w="7595989" h="8749035">
                <a:moveTo>
                  <a:pt x="7595989" y="8571235"/>
                </a:moveTo>
                <a:lnTo>
                  <a:pt x="7595989" y="8749035"/>
                </a:lnTo>
                <a:moveTo>
                  <a:pt x="5260975" y="3469642"/>
                </a:moveTo>
                <a:lnTo>
                  <a:pt x="5260975" y="0"/>
                </a:lnTo>
                <a:moveTo>
                  <a:pt x="553207" y="1172208"/>
                </a:moveTo>
                <a:lnTo>
                  <a:pt x="553207" y="0"/>
                </a:lnTo>
                <a:moveTo>
                  <a:pt x="5814182" y="346708"/>
                </a:moveTo>
                <a:lnTo>
                  <a:pt x="0" y="3467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34" name="Freeform 4134"/>
          <p:cNvSpPr/>
          <p:nvPr/>
        </p:nvSpPr>
        <p:spPr>
          <a:xfrm rot="-5400000" flipH="0" flipV="0">
            <a:off x="2653295" y="3174965"/>
            <a:ext cx="27429" cy="112895"/>
          </a:xfrm>
          <a:custGeom>
            <a:pathLst>
              <a:path w="168783" h="694692">
                <a:moveTo>
                  <a:pt x="168783" y="694692"/>
                </a:moveTo>
                <a:lnTo>
                  <a:pt x="168783" y="0"/>
                </a:lnTo>
                <a:lnTo>
                  <a:pt x="0" y="1689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35" name="Freeform 4135"/>
          <p:cNvSpPr/>
          <p:nvPr/>
        </p:nvSpPr>
        <p:spPr>
          <a:xfrm rot="-5400000" flipH="0" flipV="0">
            <a:off x="2641861" y="3101058"/>
            <a:ext cx="50297" cy="112895"/>
          </a:xfrm>
          <a:custGeom>
            <a:pathLst>
              <a:path w="309501" h="694692">
                <a:moveTo>
                  <a:pt x="131328" y="694692"/>
                </a:moveTo>
                <a:lnTo>
                  <a:pt x="309501" y="0"/>
                </a:lnTo>
                <a:lnTo>
                  <a:pt x="0" y="0"/>
                </a:lnTo>
                <a:lnTo>
                  <a:pt x="0" y="1041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36" name="Freeform 4136"/>
          <p:cNvSpPr/>
          <p:nvPr/>
        </p:nvSpPr>
        <p:spPr>
          <a:xfrm rot="-5400000" flipH="0" flipV="0">
            <a:off x="2641872" y="3017232"/>
            <a:ext cx="50277" cy="112895"/>
          </a:xfrm>
          <a:custGeom>
            <a:pathLst>
              <a:path w="309376" h="694692">
                <a:moveTo>
                  <a:pt x="0" y="534677"/>
                </a:moveTo>
                <a:lnTo>
                  <a:pt x="18677" y="619769"/>
                </a:lnTo>
                <a:lnTo>
                  <a:pt x="74934" y="675642"/>
                </a:lnTo>
                <a:lnTo>
                  <a:pt x="159394" y="694692"/>
                </a:lnTo>
                <a:lnTo>
                  <a:pt x="234441" y="675642"/>
                </a:lnTo>
                <a:lnTo>
                  <a:pt x="290710" y="619769"/>
                </a:lnTo>
                <a:lnTo>
                  <a:pt x="309376" y="534677"/>
                </a:lnTo>
                <a:lnTo>
                  <a:pt x="309376" y="160027"/>
                </a:lnTo>
                <a:lnTo>
                  <a:pt x="290710" y="76200"/>
                </a:lnTo>
                <a:lnTo>
                  <a:pt x="234441" y="19050"/>
                </a:lnTo>
                <a:lnTo>
                  <a:pt x="159394" y="0"/>
                </a:lnTo>
                <a:lnTo>
                  <a:pt x="74934" y="19050"/>
                </a:lnTo>
                <a:lnTo>
                  <a:pt x="18677" y="76200"/>
                </a:lnTo>
                <a:lnTo>
                  <a:pt x="0" y="160027"/>
                </a:lnTo>
                <a:lnTo>
                  <a:pt x="0" y="534677"/>
                </a:lnTo>
                <a:close/>
                <a:moveTo>
                  <a:pt x="57173750" y="1702422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37" name="Freeform 4137"/>
          <p:cNvSpPr/>
          <p:nvPr/>
        </p:nvSpPr>
        <p:spPr>
          <a:xfrm rot="-5400000" flipH="0" flipV="0">
            <a:off x="2694523" y="2551660"/>
            <a:ext cx="112770" cy="125072"/>
          </a:xfrm>
          <a:custGeom>
            <a:pathLst>
              <a:path w="693923" h="769627">
                <a:moveTo>
                  <a:pt x="0" y="693427"/>
                </a:moveTo>
                <a:lnTo>
                  <a:pt x="74934" y="769627"/>
                </a:lnTo>
                <a:lnTo>
                  <a:pt x="69392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38" name="Freeform 4138"/>
          <p:cNvSpPr/>
          <p:nvPr/>
        </p:nvSpPr>
        <p:spPr>
          <a:xfrm rot="-5400000" flipH="0" flipV="0">
            <a:off x="2694513" y="2539473"/>
            <a:ext cx="112790" cy="125072"/>
          </a:xfrm>
          <a:custGeom>
            <a:pathLst>
              <a:path w="694048" h="769627">
                <a:moveTo>
                  <a:pt x="0" y="769627"/>
                </a:moveTo>
                <a:lnTo>
                  <a:pt x="618989" y="0"/>
                </a:lnTo>
                <a:lnTo>
                  <a:pt x="694048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39" name="Freeform 4139"/>
          <p:cNvSpPr/>
          <p:nvPr/>
        </p:nvSpPr>
        <p:spPr>
          <a:xfrm rot="-5400000" flipH="0" flipV="0">
            <a:off x="2694512" y="3304516"/>
            <a:ext cx="112792" cy="125072"/>
          </a:xfrm>
          <a:custGeom>
            <a:pathLst>
              <a:path w="694060" h="769627">
                <a:moveTo>
                  <a:pt x="694060" y="74935"/>
                </a:moveTo>
                <a:lnTo>
                  <a:pt x="619001" y="0"/>
                </a:lnTo>
                <a:lnTo>
                  <a:pt x="0" y="7696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40" name="Freeform 4140"/>
          <p:cNvSpPr/>
          <p:nvPr/>
        </p:nvSpPr>
        <p:spPr>
          <a:xfrm rot="-5400000" flipH="0" flipV="0">
            <a:off x="2694523" y="3316702"/>
            <a:ext cx="112770" cy="125072"/>
          </a:xfrm>
          <a:custGeom>
            <a:pathLst>
              <a:path w="693924" h="769627">
                <a:moveTo>
                  <a:pt x="693924" y="0"/>
                </a:moveTo>
                <a:lnTo>
                  <a:pt x="74923" y="769627"/>
                </a:lnTo>
                <a:lnTo>
                  <a:pt x="0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41" name="Freeform 4141"/>
          <p:cNvSpPr/>
          <p:nvPr/>
        </p:nvSpPr>
        <p:spPr>
          <a:xfrm rot="-5400000" flipH="0" flipV="0">
            <a:off x="2632832" y="3344958"/>
            <a:ext cx="313959" cy="190496"/>
          </a:xfrm>
          <a:custGeom>
            <a:pathLst>
              <a:path w="1931925" h="1172208">
                <a:moveTo>
                  <a:pt x="553343" y="1172208"/>
                </a:moveTo>
                <a:lnTo>
                  <a:pt x="553343" y="0"/>
                </a:lnTo>
                <a:moveTo>
                  <a:pt x="1378583" y="1172208"/>
                </a:moveTo>
                <a:lnTo>
                  <a:pt x="1378583" y="0"/>
                </a:lnTo>
                <a:moveTo>
                  <a:pt x="0" y="346708"/>
                </a:moveTo>
                <a:lnTo>
                  <a:pt x="1931925" y="3467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42" name="Freeform 4142"/>
          <p:cNvSpPr/>
          <p:nvPr/>
        </p:nvSpPr>
        <p:spPr>
          <a:xfrm rot="-5400000" flipH="0" flipV="0">
            <a:off x="2553507" y="3242807"/>
            <a:ext cx="237740" cy="157061"/>
          </a:xfrm>
          <a:custGeom>
            <a:pathLst>
              <a:path w="1462918" h="966466">
                <a:moveTo>
                  <a:pt x="0" y="966466"/>
                </a:moveTo>
                <a:lnTo>
                  <a:pt x="290710" y="0"/>
                </a:lnTo>
                <a:lnTo>
                  <a:pt x="1462918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43" name="Freeform 4143"/>
          <p:cNvSpPr/>
          <p:nvPr/>
        </p:nvSpPr>
        <p:spPr>
          <a:xfrm rot="-5400000" flipH="0" flipV="0">
            <a:off x="2449096" y="3315310"/>
            <a:ext cx="50297" cy="50152"/>
          </a:xfrm>
          <a:custGeom>
            <a:pathLst>
              <a:path w="309500" h="308608">
                <a:moveTo>
                  <a:pt x="159507" y="308608"/>
                </a:moveTo>
                <a:lnTo>
                  <a:pt x="234441" y="290823"/>
                </a:lnTo>
                <a:lnTo>
                  <a:pt x="290699" y="233673"/>
                </a:lnTo>
                <a:lnTo>
                  <a:pt x="309500" y="149858"/>
                </a:lnTo>
                <a:lnTo>
                  <a:pt x="290699" y="74923"/>
                </a:lnTo>
                <a:lnTo>
                  <a:pt x="234441" y="19050"/>
                </a:lnTo>
                <a:lnTo>
                  <a:pt x="159507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44" name="Freeform 4144"/>
          <p:cNvSpPr/>
          <p:nvPr/>
        </p:nvSpPr>
        <p:spPr>
          <a:xfrm rot="-5400000" flipH="0" flipV="0">
            <a:off x="2488733" y="3325825"/>
            <a:ext cx="38099" cy="16924"/>
          </a:xfrm>
          <a:custGeom>
            <a:pathLst>
              <a:path w="234441" h="104142">
                <a:moveTo>
                  <a:pt x="234441" y="104142"/>
                </a:moveTo>
                <a:lnTo>
                  <a:pt x="225040" y="57150"/>
                </a:lnTo>
                <a:lnTo>
                  <a:pt x="187573" y="19050"/>
                </a:lnTo>
                <a:lnTo>
                  <a:pt x="131316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45" name="Freeform 4145"/>
          <p:cNvSpPr/>
          <p:nvPr/>
        </p:nvSpPr>
        <p:spPr>
          <a:xfrm rot="-5400000" flipH="0" flipV="0">
            <a:off x="2528379" y="3303102"/>
            <a:ext cx="21340" cy="45611"/>
          </a:xfrm>
          <a:custGeom>
            <a:pathLst>
              <a:path w="131316" h="280665">
                <a:moveTo>
                  <a:pt x="0" y="280665"/>
                </a:moveTo>
                <a:lnTo>
                  <a:pt x="65658" y="261615"/>
                </a:lnTo>
                <a:lnTo>
                  <a:pt x="112515" y="205731"/>
                </a:lnTo>
                <a:lnTo>
                  <a:pt x="131316" y="139700"/>
                </a:lnTo>
                <a:lnTo>
                  <a:pt x="13131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46" name="Freeform 4146"/>
          <p:cNvSpPr/>
          <p:nvPr/>
        </p:nvSpPr>
        <p:spPr>
          <a:xfrm rot="-5400000" flipH="0" flipV="0">
            <a:off x="2547378" y="3351056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47" name="Freeform 4147"/>
          <p:cNvSpPr/>
          <p:nvPr/>
        </p:nvSpPr>
        <p:spPr>
          <a:xfrm rot="-5400000" flipH="0" flipV="0">
            <a:off x="2480363" y="3198701"/>
            <a:ext cx="50297" cy="112687"/>
          </a:xfrm>
          <a:custGeom>
            <a:pathLst>
              <a:path w="309501" h="693415">
                <a:moveTo>
                  <a:pt x="0" y="534665"/>
                </a:moveTo>
                <a:lnTo>
                  <a:pt x="18802" y="609600"/>
                </a:lnTo>
                <a:lnTo>
                  <a:pt x="75059" y="665473"/>
                </a:lnTo>
                <a:lnTo>
                  <a:pt x="150118" y="693415"/>
                </a:lnTo>
                <a:lnTo>
                  <a:pt x="234566" y="665473"/>
                </a:lnTo>
                <a:lnTo>
                  <a:pt x="290835" y="609600"/>
                </a:lnTo>
                <a:lnTo>
                  <a:pt x="309501" y="534665"/>
                </a:lnTo>
                <a:lnTo>
                  <a:pt x="309501" y="149858"/>
                </a:lnTo>
                <a:lnTo>
                  <a:pt x="290835" y="74923"/>
                </a:lnTo>
                <a:lnTo>
                  <a:pt x="234566" y="19050"/>
                </a:lnTo>
                <a:lnTo>
                  <a:pt x="150118" y="0"/>
                </a:lnTo>
                <a:lnTo>
                  <a:pt x="75059" y="19050"/>
                </a:lnTo>
                <a:lnTo>
                  <a:pt x="18802" y="74923"/>
                </a:lnTo>
                <a:lnTo>
                  <a:pt x="0" y="149858"/>
                </a:lnTo>
                <a:lnTo>
                  <a:pt x="0" y="534665"/>
                </a:lnTo>
                <a:close/>
                <a:moveTo>
                  <a:pt x="59282968" y="17123536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48" name="Freeform 4148"/>
          <p:cNvSpPr/>
          <p:nvPr/>
        </p:nvSpPr>
        <p:spPr>
          <a:xfrm rot="-5400000" flipH="0" flipV="0">
            <a:off x="2695276" y="3439390"/>
            <a:ext cx="111264" cy="125072"/>
          </a:xfrm>
          <a:custGeom>
            <a:pathLst>
              <a:path w="684659" h="769627">
                <a:moveTo>
                  <a:pt x="684659" y="74935"/>
                </a:moveTo>
                <a:lnTo>
                  <a:pt x="619001" y="0"/>
                </a:lnTo>
                <a:lnTo>
                  <a:pt x="0" y="7696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49" name="Freeform 4149"/>
          <p:cNvSpPr/>
          <p:nvPr/>
        </p:nvSpPr>
        <p:spPr>
          <a:xfrm rot="-5400000" flipH="0" flipV="0">
            <a:off x="2694522" y="3450814"/>
            <a:ext cx="112772" cy="125072"/>
          </a:xfrm>
          <a:custGeom>
            <a:pathLst>
              <a:path w="693935" h="769627">
                <a:moveTo>
                  <a:pt x="693935" y="0"/>
                </a:moveTo>
                <a:lnTo>
                  <a:pt x="74934" y="769627"/>
                </a:lnTo>
                <a:lnTo>
                  <a:pt x="0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50" name="Freeform 4150"/>
          <p:cNvSpPr/>
          <p:nvPr/>
        </p:nvSpPr>
        <p:spPr>
          <a:xfrm rot="-5400000" flipH="0" flipV="0">
            <a:off x="2694523" y="3316702"/>
            <a:ext cx="112770" cy="125072"/>
          </a:xfrm>
          <a:custGeom>
            <a:pathLst>
              <a:path w="693924" h="769627">
                <a:moveTo>
                  <a:pt x="0" y="693427"/>
                </a:moveTo>
                <a:lnTo>
                  <a:pt x="74923" y="769627"/>
                </a:lnTo>
                <a:lnTo>
                  <a:pt x="69392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51" name="Freeform 4151"/>
          <p:cNvSpPr/>
          <p:nvPr/>
        </p:nvSpPr>
        <p:spPr>
          <a:xfrm rot="-5400000" flipH="0" flipV="0">
            <a:off x="2694512" y="3304516"/>
            <a:ext cx="112792" cy="125072"/>
          </a:xfrm>
          <a:custGeom>
            <a:pathLst>
              <a:path w="694060" h="769627">
                <a:moveTo>
                  <a:pt x="0" y="769627"/>
                </a:moveTo>
                <a:lnTo>
                  <a:pt x="619001" y="0"/>
                </a:lnTo>
                <a:lnTo>
                  <a:pt x="694060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52" name="Freeform 4152"/>
          <p:cNvSpPr/>
          <p:nvPr/>
        </p:nvSpPr>
        <p:spPr>
          <a:xfrm rot="-5400000" flipH="0" flipV="0">
            <a:off x="2504046" y="3743495"/>
            <a:ext cx="944889" cy="563855"/>
          </a:xfrm>
          <a:custGeom>
            <a:pathLst>
              <a:path w="5814312" h="3469642">
                <a:moveTo>
                  <a:pt x="553337" y="3469642"/>
                </a:moveTo>
                <a:lnTo>
                  <a:pt x="553337" y="0"/>
                </a:lnTo>
                <a:moveTo>
                  <a:pt x="5260969" y="1172208"/>
                </a:moveTo>
                <a:lnTo>
                  <a:pt x="5260969" y="0"/>
                </a:lnTo>
                <a:moveTo>
                  <a:pt x="0" y="346708"/>
                </a:moveTo>
                <a:lnTo>
                  <a:pt x="5814312" y="3467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53" name="Freeform 4153"/>
          <p:cNvSpPr/>
          <p:nvPr/>
        </p:nvSpPr>
        <p:spPr>
          <a:xfrm rot="-5400000" flipH="0" flipV="0">
            <a:off x="2653295" y="3825709"/>
            <a:ext cx="27429" cy="112895"/>
          </a:xfrm>
          <a:custGeom>
            <a:pathLst>
              <a:path w="168784" h="694692">
                <a:moveTo>
                  <a:pt x="168784" y="694692"/>
                </a:moveTo>
                <a:lnTo>
                  <a:pt x="168784" y="0"/>
                </a:lnTo>
                <a:lnTo>
                  <a:pt x="0" y="1689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54" name="Freeform 4154"/>
          <p:cNvSpPr/>
          <p:nvPr/>
        </p:nvSpPr>
        <p:spPr>
          <a:xfrm rot="-5400000" flipH="0" flipV="0">
            <a:off x="2641861" y="3751802"/>
            <a:ext cx="50297" cy="112895"/>
          </a:xfrm>
          <a:custGeom>
            <a:pathLst>
              <a:path w="309500" h="694692">
                <a:moveTo>
                  <a:pt x="131316" y="694692"/>
                </a:moveTo>
                <a:lnTo>
                  <a:pt x="309500" y="0"/>
                </a:lnTo>
                <a:lnTo>
                  <a:pt x="0" y="0"/>
                </a:lnTo>
                <a:lnTo>
                  <a:pt x="0" y="1041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55" name="Freeform 4155"/>
          <p:cNvSpPr/>
          <p:nvPr/>
        </p:nvSpPr>
        <p:spPr>
          <a:xfrm rot="-5400000" flipH="0" flipV="0">
            <a:off x="2641872" y="3667976"/>
            <a:ext cx="50277" cy="112895"/>
          </a:xfrm>
          <a:custGeom>
            <a:pathLst>
              <a:path w="309376" h="694692">
                <a:moveTo>
                  <a:pt x="0" y="534677"/>
                </a:moveTo>
                <a:lnTo>
                  <a:pt x="18666" y="619769"/>
                </a:lnTo>
                <a:lnTo>
                  <a:pt x="74935" y="675642"/>
                </a:lnTo>
                <a:lnTo>
                  <a:pt x="159383" y="694692"/>
                </a:lnTo>
                <a:lnTo>
                  <a:pt x="234442" y="675642"/>
                </a:lnTo>
                <a:lnTo>
                  <a:pt x="290699" y="619769"/>
                </a:lnTo>
                <a:lnTo>
                  <a:pt x="309376" y="534677"/>
                </a:lnTo>
                <a:lnTo>
                  <a:pt x="309376" y="160027"/>
                </a:lnTo>
                <a:lnTo>
                  <a:pt x="290699" y="76200"/>
                </a:lnTo>
                <a:lnTo>
                  <a:pt x="234442" y="19050"/>
                </a:lnTo>
                <a:lnTo>
                  <a:pt x="159383" y="0"/>
                </a:lnTo>
                <a:lnTo>
                  <a:pt x="74935" y="19050"/>
                </a:lnTo>
                <a:lnTo>
                  <a:pt x="18666" y="76200"/>
                </a:lnTo>
                <a:lnTo>
                  <a:pt x="0" y="160027"/>
                </a:lnTo>
                <a:lnTo>
                  <a:pt x="0" y="534677"/>
                </a:lnTo>
                <a:close/>
                <a:moveTo>
                  <a:pt x="61178058" y="1702422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56" name="Freeform 4156"/>
          <p:cNvSpPr/>
          <p:nvPr/>
        </p:nvSpPr>
        <p:spPr>
          <a:xfrm rot="-5400000" flipH="0" flipV="0">
            <a:off x="2694512" y="4339308"/>
            <a:ext cx="112792" cy="125072"/>
          </a:xfrm>
          <a:custGeom>
            <a:pathLst>
              <a:path w="694059" h="769627">
                <a:moveTo>
                  <a:pt x="694059" y="74935"/>
                </a:moveTo>
                <a:lnTo>
                  <a:pt x="619001" y="0"/>
                </a:lnTo>
                <a:lnTo>
                  <a:pt x="0" y="7696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57" name="Freeform 4157"/>
          <p:cNvSpPr/>
          <p:nvPr/>
        </p:nvSpPr>
        <p:spPr>
          <a:xfrm rot="-5400000" flipH="0" flipV="0">
            <a:off x="2694523" y="4351495"/>
            <a:ext cx="112770" cy="125072"/>
          </a:xfrm>
          <a:custGeom>
            <a:pathLst>
              <a:path w="693924" h="769627">
                <a:moveTo>
                  <a:pt x="693924" y="0"/>
                </a:moveTo>
                <a:lnTo>
                  <a:pt x="74923" y="769627"/>
                </a:lnTo>
                <a:lnTo>
                  <a:pt x="0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58" name="Freeform 4158"/>
          <p:cNvSpPr/>
          <p:nvPr/>
        </p:nvSpPr>
        <p:spPr>
          <a:xfrm rot="-5400000" flipH="0" flipV="0">
            <a:off x="2694523" y="3586453"/>
            <a:ext cx="112770" cy="125072"/>
          </a:xfrm>
          <a:custGeom>
            <a:pathLst>
              <a:path w="693924" h="769627">
                <a:moveTo>
                  <a:pt x="0" y="693427"/>
                </a:moveTo>
                <a:lnTo>
                  <a:pt x="75059" y="769627"/>
                </a:lnTo>
                <a:lnTo>
                  <a:pt x="69392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59" name="Freeform 4159"/>
          <p:cNvSpPr/>
          <p:nvPr/>
        </p:nvSpPr>
        <p:spPr>
          <a:xfrm rot="-5400000" flipH="0" flipV="0">
            <a:off x="2694523" y="3574255"/>
            <a:ext cx="112770" cy="125072"/>
          </a:xfrm>
          <a:custGeom>
            <a:pathLst>
              <a:path w="693924" h="769627">
                <a:moveTo>
                  <a:pt x="0" y="769627"/>
                </a:moveTo>
                <a:lnTo>
                  <a:pt x="618865" y="0"/>
                </a:lnTo>
                <a:lnTo>
                  <a:pt x="693924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60" name="Freeform 4160"/>
          <p:cNvSpPr/>
          <p:nvPr/>
        </p:nvSpPr>
        <p:spPr>
          <a:xfrm rot="-5400000" flipH="0" flipV="0">
            <a:off x="2632079" y="3479823"/>
            <a:ext cx="315464" cy="190496"/>
          </a:xfrm>
          <a:custGeom>
            <a:pathLst>
              <a:path w="1941190" h="1172208">
                <a:moveTo>
                  <a:pt x="1387859" y="1172208"/>
                </a:moveTo>
                <a:lnTo>
                  <a:pt x="1387859" y="0"/>
                </a:lnTo>
                <a:moveTo>
                  <a:pt x="553206" y="1172208"/>
                </a:moveTo>
                <a:lnTo>
                  <a:pt x="553206" y="0"/>
                </a:lnTo>
                <a:moveTo>
                  <a:pt x="1941190" y="346708"/>
                </a:moveTo>
                <a:lnTo>
                  <a:pt x="0" y="3467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61" name="Freeform 4161"/>
          <p:cNvSpPr/>
          <p:nvPr/>
        </p:nvSpPr>
        <p:spPr>
          <a:xfrm rot="-5400000" flipH="0" flipV="0">
            <a:off x="2566490" y="3606298"/>
            <a:ext cx="214870" cy="153965"/>
          </a:xfrm>
          <a:custGeom>
            <a:pathLst>
              <a:path w="1322189" h="947416">
                <a:moveTo>
                  <a:pt x="1322189" y="947416"/>
                </a:moveTo>
                <a:lnTo>
                  <a:pt x="1172207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62" name="Freeform 4162"/>
          <p:cNvSpPr/>
          <p:nvPr/>
        </p:nvSpPr>
        <p:spPr>
          <a:xfrm rot="-5400000" flipH="0" flipV="0">
            <a:off x="2451365" y="3712236"/>
            <a:ext cx="50295" cy="51804"/>
          </a:xfrm>
          <a:custGeom>
            <a:pathLst>
              <a:path w="309489" h="318777">
                <a:moveTo>
                  <a:pt x="159383" y="318777"/>
                </a:moveTo>
                <a:lnTo>
                  <a:pt x="234442" y="290834"/>
                </a:lnTo>
                <a:lnTo>
                  <a:pt x="290699" y="234950"/>
                </a:lnTo>
                <a:lnTo>
                  <a:pt x="309489" y="160027"/>
                </a:lnTo>
                <a:lnTo>
                  <a:pt x="290699" y="85092"/>
                </a:lnTo>
                <a:lnTo>
                  <a:pt x="234442" y="27942"/>
                </a:lnTo>
                <a:lnTo>
                  <a:pt x="159383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63" name="Freeform 4163"/>
          <p:cNvSpPr/>
          <p:nvPr/>
        </p:nvSpPr>
        <p:spPr>
          <a:xfrm rot="-5400000" flipH="0" flipV="0">
            <a:off x="2490962" y="3724446"/>
            <a:ext cx="39625" cy="16716"/>
          </a:xfrm>
          <a:custGeom>
            <a:pathLst>
              <a:path w="243831" h="102865">
                <a:moveTo>
                  <a:pt x="243831" y="102865"/>
                </a:moveTo>
                <a:lnTo>
                  <a:pt x="234442" y="46992"/>
                </a:lnTo>
                <a:lnTo>
                  <a:pt x="196850" y="10157"/>
                </a:lnTo>
                <a:lnTo>
                  <a:pt x="140581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64" name="Freeform 4164"/>
          <p:cNvSpPr/>
          <p:nvPr/>
        </p:nvSpPr>
        <p:spPr>
          <a:xfrm rot="-5400000" flipH="0" flipV="0">
            <a:off x="2529885" y="3702239"/>
            <a:ext cx="22868" cy="44373"/>
          </a:xfrm>
          <a:custGeom>
            <a:pathLst>
              <a:path w="140717" h="273050">
                <a:moveTo>
                  <a:pt x="0" y="273050"/>
                </a:moveTo>
                <a:lnTo>
                  <a:pt x="75059" y="254000"/>
                </a:lnTo>
                <a:lnTo>
                  <a:pt x="121927" y="207008"/>
                </a:lnTo>
                <a:lnTo>
                  <a:pt x="140717" y="132085"/>
                </a:lnTo>
                <a:lnTo>
                  <a:pt x="14071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65" name="Freeform 4165"/>
          <p:cNvSpPr/>
          <p:nvPr/>
        </p:nvSpPr>
        <p:spPr>
          <a:xfrm rot="-5400000" flipH="0" flipV="0">
            <a:off x="2549793" y="3749573"/>
            <a:ext cx="27427" cy="0"/>
          </a:xfrm>
          <a:custGeom>
            <a:pathLst>
              <a:path w="168772" h="0">
                <a:moveTo>
                  <a:pt x="0" y="0"/>
                </a:moveTo>
                <a:lnTo>
                  <a:pt x="16877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66" name="Freeform 4166"/>
          <p:cNvSpPr/>
          <p:nvPr/>
        </p:nvSpPr>
        <p:spPr>
          <a:xfrm rot="-5400000" flipH="0" flipV="0">
            <a:off x="2481146" y="3597113"/>
            <a:ext cx="51824" cy="112895"/>
          </a:xfrm>
          <a:custGeom>
            <a:pathLst>
              <a:path w="318901" h="694692">
                <a:moveTo>
                  <a:pt x="0" y="543569"/>
                </a:moveTo>
                <a:lnTo>
                  <a:pt x="28066" y="618492"/>
                </a:lnTo>
                <a:lnTo>
                  <a:pt x="84459" y="675642"/>
                </a:lnTo>
                <a:lnTo>
                  <a:pt x="159382" y="694692"/>
                </a:lnTo>
                <a:lnTo>
                  <a:pt x="234441" y="675642"/>
                </a:lnTo>
                <a:lnTo>
                  <a:pt x="290710" y="618492"/>
                </a:lnTo>
                <a:lnTo>
                  <a:pt x="318901" y="543569"/>
                </a:lnTo>
                <a:lnTo>
                  <a:pt x="318901" y="160027"/>
                </a:lnTo>
                <a:lnTo>
                  <a:pt x="290710" y="85092"/>
                </a:lnTo>
                <a:lnTo>
                  <a:pt x="234441" y="27942"/>
                </a:lnTo>
                <a:lnTo>
                  <a:pt x="159382" y="0"/>
                </a:lnTo>
                <a:lnTo>
                  <a:pt x="84459" y="27942"/>
                </a:lnTo>
                <a:lnTo>
                  <a:pt x="28066" y="85092"/>
                </a:lnTo>
                <a:lnTo>
                  <a:pt x="0" y="160027"/>
                </a:lnTo>
                <a:lnTo>
                  <a:pt x="0" y="543569"/>
                </a:lnTo>
                <a:close/>
                <a:moveTo>
                  <a:pt x="61722124" y="17122648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67" name="Freeform 4167"/>
          <p:cNvSpPr/>
          <p:nvPr/>
        </p:nvSpPr>
        <p:spPr>
          <a:xfrm rot="-5400000" flipH="0" flipV="0">
            <a:off x="2694522" y="3450814"/>
            <a:ext cx="112772" cy="125072"/>
          </a:xfrm>
          <a:custGeom>
            <a:pathLst>
              <a:path w="693935" h="769627">
                <a:moveTo>
                  <a:pt x="0" y="693427"/>
                </a:moveTo>
                <a:lnTo>
                  <a:pt x="74934" y="769627"/>
                </a:lnTo>
                <a:lnTo>
                  <a:pt x="693935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68" name="Freeform 4168"/>
          <p:cNvSpPr/>
          <p:nvPr/>
        </p:nvSpPr>
        <p:spPr>
          <a:xfrm rot="-5400000" flipH="0" flipV="0">
            <a:off x="2695276" y="3439390"/>
            <a:ext cx="111264" cy="125072"/>
          </a:xfrm>
          <a:custGeom>
            <a:pathLst>
              <a:path w="684659" h="769627">
                <a:moveTo>
                  <a:pt x="0" y="769627"/>
                </a:moveTo>
                <a:lnTo>
                  <a:pt x="619001" y="0"/>
                </a:lnTo>
                <a:lnTo>
                  <a:pt x="684659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69" name="Freeform 4169"/>
          <p:cNvSpPr/>
          <p:nvPr/>
        </p:nvSpPr>
        <p:spPr>
          <a:xfrm rot="-5400000" flipH="0" flipV="0">
            <a:off x="2694523" y="3574255"/>
            <a:ext cx="112770" cy="125072"/>
          </a:xfrm>
          <a:custGeom>
            <a:pathLst>
              <a:path w="693924" h="769627">
                <a:moveTo>
                  <a:pt x="693924" y="74935"/>
                </a:moveTo>
                <a:lnTo>
                  <a:pt x="618865" y="0"/>
                </a:lnTo>
                <a:lnTo>
                  <a:pt x="0" y="7696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70" name="Freeform 4170"/>
          <p:cNvSpPr/>
          <p:nvPr/>
        </p:nvSpPr>
        <p:spPr>
          <a:xfrm rot="-5400000" flipH="0" flipV="0">
            <a:off x="2694523" y="3586453"/>
            <a:ext cx="112770" cy="125072"/>
          </a:xfrm>
          <a:custGeom>
            <a:pathLst>
              <a:path w="693924" h="769627">
                <a:moveTo>
                  <a:pt x="693924" y="0"/>
                </a:moveTo>
                <a:lnTo>
                  <a:pt x="75059" y="769627"/>
                </a:lnTo>
                <a:lnTo>
                  <a:pt x="0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71" name="Freeform 4171"/>
          <p:cNvSpPr/>
          <p:nvPr/>
        </p:nvSpPr>
        <p:spPr>
          <a:xfrm rot="-5400000" flipH="0" flipV="0">
            <a:off x="2811843" y="1785183"/>
            <a:ext cx="2327138" cy="2814732"/>
          </a:xfrm>
          <a:custGeom>
            <a:pathLst>
              <a:path w="14319883" h="17320258">
                <a:moveTo>
                  <a:pt x="7417817" y="6854193"/>
                </a:moveTo>
                <a:lnTo>
                  <a:pt x="10090523" y="0"/>
                </a:lnTo>
                <a:moveTo>
                  <a:pt x="0" y="0"/>
                </a:moveTo>
                <a:lnTo>
                  <a:pt x="3000884" y="6798308"/>
                </a:lnTo>
                <a:moveTo>
                  <a:pt x="13128874" y="3506466"/>
                </a:moveTo>
                <a:lnTo>
                  <a:pt x="14319883" y="3506466"/>
                </a:lnTo>
                <a:moveTo>
                  <a:pt x="13128874" y="7108193"/>
                </a:moveTo>
                <a:lnTo>
                  <a:pt x="14319883" y="7108193"/>
                </a:lnTo>
                <a:moveTo>
                  <a:pt x="13128874" y="13728700"/>
                </a:moveTo>
                <a:lnTo>
                  <a:pt x="14319883" y="13728700"/>
                </a:lnTo>
                <a:moveTo>
                  <a:pt x="13128874" y="17320258"/>
                </a:moveTo>
                <a:lnTo>
                  <a:pt x="14319883" y="1732025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72" name="Freeform 4172"/>
          <p:cNvSpPr/>
          <p:nvPr/>
        </p:nvSpPr>
        <p:spPr>
          <a:xfrm rot="-5400000" flipH="0" flipV="0">
            <a:off x="4046308" y="273312"/>
            <a:ext cx="364070" cy="364276"/>
          </a:xfrm>
          <a:custGeom>
            <a:pathLst>
              <a:path w="2240284" h="2241550">
                <a:moveTo>
                  <a:pt x="1125215" y="2241550"/>
                </a:moveTo>
                <a:lnTo>
                  <a:pt x="1311907" y="2222500"/>
                </a:lnTo>
                <a:lnTo>
                  <a:pt x="1499865" y="2175507"/>
                </a:lnTo>
                <a:lnTo>
                  <a:pt x="1677665" y="2091692"/>
                </a:lnTo>
                <a:lnTo>
                  <a:pt x="1837692" y="1978657"/>
                </a:lnTo>
                <a:lnTo>
                  <a:pt x="1978657" y="1838957"/>
                </a:lnTo>
                <a:lnTo>
                  <a:pt x="2090415" y="1678942"/>
                </a:lnTo>
                <a:lnTo>
                  <a:pt x="2175507" y="1510023"/>
                </a:lnTo>
                <a:lnTo>
                  <a:pt x="2222500" y="1313173"/>
                </a:lnTo>
                <a:lnTo>
                  <a:pt x="2240284" y="1125215"/>
                </a:lnTo>
                <a:lnTo>
                  <a:pt x="2222500" y="928365"/>
                </a:lnTo>
                <a:lnTo>
                  <a:pt x="2175507" y="741673"/>
                </a:lnTo>
                <a:lnTo>
                  <a:pt x="2090415" y="562607"/>
                </a:lnTo>
                <a:lnTo>
                  <a:pt x="1978657" y="403857"/>
                </a:lnTo>
                <a:lnTo>
                  <a:pt x="1837692" y="262892"/>
                </a:lnTo>
                <a:lnTo>
                  <a:pt x="1677665" y="149857"/>
                </a:lnTo>
                <a:lnTo>
                  <a:pt x="1499865" y="74923"/>
                </a:lnTo>
                <a:lnTo>
                  <a:pt x="1311907" y="19050"/>
                </a:lnTo>
                <a:lnTo>
                  <a:pt x="1125215" y="0"/>
                </a:lnTo>
                <a:lnTo>
                  <a:pt x="928365" y="19050"/>
                </a:lnTo>
                <a:lnTo>
                  <a:pt x="740407" y="74923"/>
                </a:lnTo>
                <a:lnTo>
                  <a:pt x="562607" y="149857"/>
                </a:lnTo>
                <a:lnTo>
                  <a:pt x="402592" y="262892"/>
                </a:lnTo>
                <a:lnTo>
                  <a:pt x="261615" y="403857"/>
                </a:lnTo>
                <a:lnTo>
                  <a:pt x="149857" y="562607"/>
                </a:lnTo>
                <a:lnTo>
                  <a:pt x="64765" y="741673"/>
                </a:lnTo>
                <a:lnTo>
                  <a:pt x="17784" y="928365"/>
                </a:lnTo>
                <a:lnTo>
                  <a:pt x="0" y="1125215"/>
                </a:lnTo>
                <a:lnTo>
                  <a:pt x="17784" y="1313173"/>
                </a:lnTo>
                <a:lnTo>
                  <a:pt x="64765" y="1510023"/>
                </a:lnTo>
                <a:lnTo>
                  <a:pt x="149857" y="1678942"/>
                </a:lnTo>
                <a:lnTo>
                  <a:pt x="261615" y="1838957"/>
                </a:lnTo>
                <a:lnTo>
                  <a:pt x="402592" y="1978657"/>
                </a:lnTo>
                <a:lnTo>
                  <a:pt x="562607" y="2091692"/>
                </a:lnTo>
                <a:lnTo>
                  <a:pt x="740407" y="2175507"/>
                </a:lnTo>
                <a:lnTo>
                  <a:pt x="928365" y="2222500"/>
                </a:lnTo>
                <a:lnTo>
                  <a:pt x="1125215" y="2241550"/>
                </a:lnTo>
                <a:close/>
                <a:moveTo>
                  <a:pt x="31487107" y="161408107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73" name="Freeform 4173"/>
          <p:cNvSpPr/>
          <p:nvPr/>
        </p:nvSpPr>
        <p:spPr>
          <a:xfrm rot="-5400000" flipH="0" flipV="0">
            <a:off x="3999767" y="225327"/>
            <a:ext cx="458596" cy="460247"/>
          </a:xfrm>
          <a:custGeom>
            <a:pathLst>
              <a:path w="2821942" h="2832100">
                <a:moveTo>
                  <a:pt x="1416050" y="2832100"/>
                </a:moveTo>
                <a:lnTo>
                  <a:pt x="1631950" y="2814327"/>
                </a:lnTo>
                <a:lnTo>
                  <a:pt x="1846585" y="2757177"/>
                </a:lnTo>
                <a:lnTo>
                  <a:pt x="2053592" y="2673350"/>
                </a:lnTo>
                <a:lnTo>
                  <a:pt x="2240285" y="2560327"/>
                </a:lnTo>
                <a:lnTo>
                  <a:pt x="2409192" y="2410458"/>
                </a:lnTo>
                <a:lnTo>
                  <a:pt x="2560327" y="2241550"/>
                </a:lnTo>
                <a:lnTo>
                  <a:pt x="2672085" y="2054858"/>
                </a:lnTo>
                <a:lnTo>
                  <a:pt x="2757177" y="1847850"/>
                </a:lnTo>
                <a:lnTo>
                  <a:pt x="2813050" y="1631950"/>
                </a:lnTo>
                <a:lnTo>
                  <a:pt x="2821942" y="1416050"/>
                </a:lnTo>
                <a:lnTo>
                  <a:pt x="2813050" y="1191258"/>
                </a:lnTo>
                <a:lnTo>
                  <a:pt x="2757177" y="975358"/>
                </a:lnTo>
                <a:lnTo>
                  <a:pt x="2672085" y="769627"/>
                </a:lnTo>
                <a:lnTo>
                  <a:pt x="2560327" y="581658"/>
                </a:lnTo>
                <a:lnTo>
                  <a:pt x="2409192" y="412750"/>
                </a:lnTo>
                <a:lnTo>
                  <a:pt x="2240285" y="273050"/>
                </a:lnTo>
                <a:lnTo>
                  <a:pt x="2053592" y="151135"/>
                </a:lnTo>
                <a:lnTo>
                  <a:pt x="1846585" y="66042"/>
                </a:lnTo>
                <a:lnTo>
                  <a:pt x="1631950" y="19050"/>
                </a:lnTo>
                <a:lnTo>
                  <a:pt x="1416050" y="0"/>
                </a:lnTo>
                <a:lnTo>
                  <a:pt x="1189992" y="19050"/>
                </a:lnTo>
                <a:lnTo>
                  <a:pt x="975369" y="66042"/>
                </a:lnTo>
                <a:lnTo>
                  <a:pt x="768350" y="151135"/>
                </a:lnTo>
                <a:lnTo>
                  <a:pt x="580392" y="273050"/>
                </a:lnTo>
                <a:lnTo>
                  <a:pt x="412750" y="412750"/>
                </a:lnTo>
                <a:lnTo>
                  <a:pt x="261627" y="581658"/>
                </a:lnTo>
                <a:lnTo>
                  <a:pt x="149869" y="769627"/>
                </a:lnTo>
                <a:lnTo>
                  <a:pt x="64777" y="975358"/>
                </a:lnTo>
                <a:lnTo>
                  <a:pt x="17785" y="1191258"/>
                </a:lnTo>
                <a:lnTo>
                  <a:pt x="0" y="1416050"/>
                </a:lnTo>
                <a:lnTo>
                  <a:pt x="17785" y="1631950"/>
                </a:lnTo>
                <a:lnTo>
                  <a:pt x="64777" y="1847850"/>
                </a:lnTo>
                <a:lnTo>
                  <a:pt x="149869" y="2054858"/>
                </a:lnTo>
                <a:lnTo>
                  <a:pt x="261627" y="2241550"/>
                </a:lnTo>
                <a:lnTo>
                  <a:pt x="412750" y="2410458"/>
                </a:lnTo>
                <a:lnTo>
                  <a:pt x="580392" y="2560327"/>
                </a:lnTo>
                <a:lnTo>
                  <a:pt x="768350" y="2673350"/>
                </a:lnTo>
                <a:lnTo>
                  <a:pt x="975369" y="2757177"/>
                </a:lnTo>
                <a:lnTo>
                  <a:pt x="1189992" y="2814327"/>
                </a:lnTo>
                <a:lnTo>
                  <a:pt x="1416050" y="2832100"/>
                </a:lnTo>
                <a:close/>
                <a:moveTo>
                  <a:pt x="31478227" y="161698942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74" name="Freeform 4174"/>
          <p:cNvSpPr/>
          <p:nvPr/>
        </p:nvSpPr>
        <p:spPr>
          <a:xfrm rot="-5400000" flipH="0" flipV="0">
            <a:off x="4152187" y="379395"/>
            <a:ext cx="182859" cy="129406"/>
          </a:xfrm>
          <a:custGeom>
            <a:pathLst>
              <a:path w="1125216" h="796293">
                <a:moveTo>
                  <a:pt x="1125216" y="740408"/>
                </a:moveTo>
                <a:lnTo>
                  <a:pt x="1125216" y="318766"/>
                </a:lnTo>
                <a:lnTo>
                  <a:pt x="1107431" y="290835"/>
                </a:lnTo>
                <a:lnTo>
                  <a:pt x="1078223" y="271785"/>
                </a:lnTo>
                <a:lnTo>
                  <a:pt x="637531" y="158750"/>
                </a:lnTo>
                <a:lnTo>
                  <a:pt x="619758" y="149858"/>
                </a:lnTo>
                <a:lnTo>
                  <a:pt x="609600" y="149858"/>
                </a:lnTo>
                <a:lnTo>
                  <a:pt x="581658" y="168908"/>
                </a:lnTo>
                <a:lnTo>
                  <a:pt x="572766" y="177800"/>
                </a:lnTo>
                <a:lnTo>
                  <a:pt x="562608" y="205743"/>
                </a:lnTo>
                <a:lnTo>
                  <a:pt x="562608" y="440693"/>
                </a:lnTo>
                <a:lnTo>
                  <a:pt x="553716" y="477516"/>
                </a:lnTo>
                <a:lnTo>
                  <a:pt x="544823" y="515616"/>
                </a:lnTo>
                <a:lnTo>
                  <a:pt x="534666" y="534666"/>
                </a:lnTo>
                <a:lnTo>
                  <a:pt x="515616" y="552450"/>
                </a:lnTo>
                <a:lnTo>
                  <a:pt x="487673" y="562608"/>
                </a:lnTo>
                <a:lnTo>
                  <a:pt x="431800" y="562608"/>
                </a:lnTo>
                <a:lnTo>
                  <a:pt x="393700" y="552450"/>
                </a:lnTo>
                <a:lnTo>
                  <a:pt x="281931" y="524508"/>
                </a:lnTo>
                <a:lnTo>
                  <a:pt x="262881" y="524508"/>
                </a:lnTo>
                <a:lnTo>
                  <a:pt x="234950" y="505458"/>
                </a:lnTo>
                <a:lnTo>
                  <a:pt x="207008" y="496566"/>
                </a:lnTo>
                <a:lnTo>
                  <a:pt x="179066" y="477516"/>
                </a:lnTo>
                <a:lnTo>
                  <a:pt x="160016" y="459743"/>
                </a:lnTo>
                <a:lnTo>
                  <a:pt x="140966" y="430535"/>
                </a:lnTo>
                <a:lnTo>
                  <a:pt x="132073" y="402593"/>
                </a:lnTo>
                <a:lnTo>
                  <a:pt x="121916" y="374650"/>
                </a:lnTo>
                <a:lnTo>
                  <a:pt x="113023" y="337816"/>
                </a:lnTo>
                <a:lnTo>
                  <a:pt x="113023" y="55885"/>
                </a:lnTo>
                <a:lnTo>
                  <a:pt x="104131" y="27943"/>
                </a:lnTo>
                <a:lnTo>
                  <a:pt x="85081" y="8893"/>
                </a:lnTo>
                <a:lnTo>
                  <a:pt x="57150" y="0"/>
                </a:lnTo>
                <a:lnTo>
                  <a:pt x="27931" y="8893"/>
                </a:lnTo>
                <a:lnTo>
                  <a:pt x="10158" y="27943"/>
                </a:lnTo>
                <a:lnTo>
                  <a:pt x="0" y="55885"/>
                </a:lnTo>
                <a:lnTo>
                  <a:pt x="0" y="327658"/>
                </a:lnTo>
                <a:lnTo>
                  <a:pt x="10158" y="355600"/>
                </a:lnTo>
                <a:lnTo>
                  <a:pt x="10158" y="393700"/>
                </a:lnTo>
                <a:lnTo>
                  <a:pt x="19050" y="421643"/>
                </a:lnTo>
                <a:lnTo>
                  <a:pt x="27931" y="449585"/>
                </a:lnTo>
                <a:lnTo>
                  <a:pt x="38100" y="477516"/>
                </a:lnTo>
                <a:lnTo>
                  <a:pt x="57150" y="496566"/>
                </a:lnTo>
                <a:lnTo>
                  <a:pt x="74923" y="524508"/>
                </a:lnTo>
                <a:lnTo>
                  <a:pt x="93973" y="543558"/>
                </a:lnTo>
                <a:lnTo>
                  <a:pt x="113023" y="562608"/>
                </a:lnTo>
                <a:lnTo>
                  <a:pt x="140966" y="581658"/>
                </a:lnTo>
                <a:lnTo>
                  <a:pt x="179066" y="599443"/>
                </a:lnTo>
                <a:lnTo>
                  <a:pt x="207008" y="618493"/>
                </a:lnTo>
                <a:lnTo>
                  <a:pt x="243831" y="627385"/>
                </a:lnTo>
                <a:lnTo>
                  <a:pt x="281931" y="646435"/>
                </a:lnTo>
                <a:lnTo>
                  <a:pt x="393700" y="674366"/>
                </a:lnTo>
                <a:lnTo>
                  <a:pt x="422908" y="674366"/>
                </a:lnTo>
                <a:lnTo>
                  <a:pt x="459731" y="684535"/>
                </a:lnTo>
                <a:lnTo>
                  <a:pt x="497831" y="674366"/>
                </a:lnTo>
                <a:lnTo>
                  <a:pt x="534666" y="665485"/>
                </a:lnTo>
                <a:lnTo>
                  <a:pt x="562608" y="656593"/>
                </a:lnTo>
                <a:lnTo>
                  <a:pt x="591816" y="637543"/>
                </a:lnTo>
                <a:lnTo>
                  <a:pt x="619758" y="618493"/>
                </a:lnTo>
                <a:lnTo>
                  <a:pt x="619758" y="609600"/>
                </a:lnTo>
                <a:lnTo>
                  <a:pt x="637531" y="590550"/>
                </a:lnTo>
                <a:lnTo>
                  <a:pt x="656581" y="562608"/>
                </a:lnTo>
                <a:lnTo>
                  <a:pt x="666750" y="524508"/>
                </a:lnTo>
                <a:lnTo>
                  <a:pt x="675631" y="496566"/>
                </a:lnTo>
                <a:lnTo>
                  <a:pt x="675631" y="280666"/>
                </a:lnTo>
                <a:lnTo>
                  <a:pt x="1013458" y="374650"/>
                </a:lnTo>
                <a:lnTo>
                  <a:pt x="1013458" y="740408"/>
                </a:lnTo>
                <a:lnTo>
                  <a:pt x="1022350" y="768350"/>
                </a:lnTo>
                <a:lnTo>
                  <a:pt x="1041400" y="787400"/>
                </a:lnTo>
                <a:lnTo>
                  <a:pt x="1069331" y="796293"/>
                </a:lnTo>
                <a:lnTo>
                  <a:pt x="1097273" y="787400"/>
                </a:lnTo>
                <a:lnTo>
                  <a:pt x="1116323" y="7683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75" name="Freeform 4175"/>
          <p:cNvSpPr/>
          <p:nvPr/>
        </p:nvSpPr>
        <p:spPr>
          <a:xfrm rot="-5400000" flipH="0" flipV="0">
            <a:off x="2768293" y="8694176"/>
            <a:ext cx="1350266" cy="135636"/>
          </a:xfrm>
          <a:custGeom>
            <a:pathLst>
              <a:path w="8308772" h="834631">
                <a:moveTo>
                  <a:pt x="0" y="834631"/>
                </a:moveTo>
                <a:lnTo>
                  <a:pt x="8308772" y="834631"/>
                </a:lnTo>
                <a:lnTo>
                  <a:pt x="8308772" y="0"/>
                </a:lnTo>
                <a:lnTo>
                  <a:pt x="0" y="0"/>
                </a:lnTo>
                <a:lnTo>
                  <a:pt x="0" y="83463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76" name="Freeform 4176"/>
          <p:cNvSpPr/>
          <p:nvPr/>
        </p:nvSpPr>
        <p:spPr>
          <a:xfrm rot="-5400000" flipH="0" flipV="0">
            <a:off x="4693956" y="7765252"/>
            <a:ext cx="0" cy="1993511"/>
          </a:xfrm>
          <a:custGeom>
            <a:pathLst>
              <a:path w="0" h="12266934">
                <a:moveTo>
                  <a:pt x="0" y="12266934"/>
                </a:moveTo>
                <a:lnTo>
                  <a:pt x="0" y="7343142"/>
                </a:lnTo>
                <a:moveTo>
                  <a:pt x="0" y="6930392"/>
                </a:moveTo>
                <a:lnTo>
                  <a:pt x="0" y="6649727"/>
                </a:lnTo>
                <a:moveTo>
                  <a:pt x="0" y="6236977"/>
                </a:moveTo>
                <a:lnTo>
                  <a:pt x="0" y="694692"/>
                </a:lnTo>
                <a:moveTo>
                  <a:pt x="0" y="28194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77" name="Freeform 4177"/>
          <p:cNvSpPr/>
          <p:nvPr/>
        </p:nvSpPr>
        <p:spPr>
          <a:xfrm rot="-5400000" flipH="0" flipV="0">
            <a:off x="3230142" y="8362026"/>
            <a:ext cx="0" cy="799963"/>
          </a:xfrm>
          <a:custGeom>
            <a:pathLst>
              <a:path w="0" h="4922516">
                <a:moveTo>
                  <a:pt x="0" y="4922516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78" name="Freeform 4178"/>
          <p:cNvSpPr/>
          <p:nvPr/>
        </p:nvSpPr>
        <p:spPr>
          <a:xfrm rot="-5400000" flipH="0" flipV="0">
            <a:off x="3627132" y="8632395"/>
            <a:ext cx="0" cy="231774"/>
          </a:xfrm>
          <a:custGeom>
            <a:pathLst>
              <a:path w="0" h="1426208">
                <a:moveTo>
                  <a:pt x="0" y="0"/>
                </a:moveTo>
                <a:lnTo>
                  <a:pt x="0" y="14262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79" name="Freeform 4179"/>
          <p:cNvSpPr/>
          <p:nvPr/>
        </p:nvSpPr>
        <p:spPr>
          <a:xfrm rot="-5400000" flipH="0" flipV="0">
            <a:off x="3945693" y="8635595"/>
            <a:ext cx="0" cy="225375"/>
          </a:xfrm>
          <a:custGeom>
            <a:pathLst>
              <a:path w="0" h="1386831">
                <a:moveTo>
                  <a:pt x="0" y="0"/>
                </a:moveTo>
                <a:lnTo>
                  <a:pt x="0" y="138683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80" name="Freeform 4180"/>
          <p:cNvSpPr/>
          <p:nvPr/>
        </p:nvSpPr>
        <p:spPr>
          <a:xfrm rot="-5400000" flipH="0" flipV="0">
            <a:off x="4260334" y="8636316"/>
            <a:ext cx="0" cy="223932"/>
          </a:xfrm>
          <a:custGeom>
            <a:pathLst>
              <a:path w="0" h="1377950">
                <a:moveTo>
                  <a:pt x="0" y="0"/>
                </a:moveTo>
                <a:lnTo>
                  <a:pt x="0" y="137795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81" name="Freeform 4181"/>
          <p:cNvSpPr/>
          <p:nvPr/>
        </p:nvSpPr>
        <p:spPr>
          <a:xfrm rot="-5400000" flipH="0" flipV="0">
            <a:off x="4575076" y="8635491"/>
            <a:ext cx="0" cy="225582"/>
          </a:xfrm>
          <a:custGeom>
            <a:pathLst>
              <a:path w="0" h="1388108">
                <a:moveTo>
                  <a:pt x="0" y="0"/>
                </a:moveTo>
                <a:lnTo>
                  <a:pt x="0" y="13881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82" name="Freeform 4182"/>
          <p:cNvSpPr/>
          <p:nvPr/>
        </p:nvSpPr>
        <p:spPr>
          <a:xfrm rot="-5400000" flipH="0" flipV="0">
            <a:off x="4893638" y="8632498"/>
            <a:ext cx="0" cy="231568"/>
          </a:xfrm>
          <a:custGeom>
            <a:pathLst>
              <a:path w="0" h="1424942">
                <a:moveTo>
                  <a:pt x="0" y="0"/>
                </a:moveTo>
                <a:lnTo>
                  <a:pt x="0" y="14249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83" name="Freeform 4183"/>
          <p:cNvSpPr/>
          <p:nvPr/>
        </p:nvSpPr>
        <p:spPr>
          <a:xfrm rot="-5400000" flipH="0" flipV="0">
            <a:off x="4893638" y="8659927"/>
            <a:ext cx="0" cy="231568"/>
          </a:xfrm>
          <a:custGeom>
            <a:pathLst>
              <a:path w="0" h="1424942">
                <a:moveTo>
                  <a:pt x="0" y="1424942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84" name="Freeform 4184"/>
          <p:cNvSpPr/>
          <p:nvPr/>
        </p:nvSpPr>
        <p:spPr>
          <a:xfrm rot="-5400000" flipH="0" flipV="0">
            <a:off x="4575076" y="8662920"/>
            <a:ext cx="0" cy="225582"/>
          </a:xfrm>
          <a:custGeom>
            <a:pathLst>
              <a:path w="0" h="1388108">
                <a:moveTo>
                  <a:pt x="0" y="138810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85" name="Freeform 4185"/>
          <p:cNvSpPr/>
          <p:nvPr/>
        </p:nvSpPr>
        <p:spPr>
          <a:xfrm rot="-5400000" flipH="0" flipV="0">
            <a:off x="4260334" y="8663745"/>
            <a:ext cx="0" cy="223932"/>
          </a:xfrm>
          <a:custGeom>
            <a:pathLst>
              <a:path w="0" h="1377950">
                <a:moveTo>
                  <a:pt x="0" y="137795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86" name="Freeform 4186"/>
          <p:cNvSpPr/>
          <p:nvPr/>
        </p:nvSpPr>
        <p:spPr>
          <a:xfrm rot="-5400000" flipH="0" flipV="0">
            <a:off x="3945693" y="8663024"/>
            <a:ext cx="0" cy="225375"/>
          </a:xfrm>
          <a:custGeom>
            <a:pathLst>
              <a:path w="0" h="1386831">
                <a:moveTo>
                  <a:pt x="0" y="1386831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87" name="Freeform 4187"/>
          <p:cNvSpPr/>
          <p:nvPr/>
        </p:nvSpPr>
        <p:spPr>
          <a:xfrm rot="-5400000" flipH="0" flipV="0">
            <a:off x="3627132" y="8659824"/>
            <a:ext cx="0" cy="231774"/>
          </a:xfrm>
          <a:custGeom>
            <a:pathLst>
              <a:path w="0" h="1426208">
                <a:moveTo>
                  <a:pt x="0" y="142620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88" name="Freeform 4188"/>
          <p:cNvSpPr/>
          <p:nvPr/>
        </p:nvSpPr>
        <p:spPr>
          <a:xfrm rot="-5400000" flipH="0" flipV="0">
            <a:off x="4260334" y="7918433"/>
            <a:ext cx="0" cy="1498178"/>
          </a:xfrm>
          <a:custGeom>
            <a:pathLst>
              <a:path w="0" h="9218935">
                <a:moveTo>
                  <a:pt x="0" y="0"/>
                </a:moveTo>
                <a:lnTo>
                  <a:pt x="0" y="921893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89" name="Freeform 4189"/>
          <p:cNvSpPr/>
          <p:nvPr/>
        </p:nvSpPr>
        <p:spPr>
          <a:xfrm rot="-5400000" flipH="0" flipV="0">
            <a:off x="3627132" y="8563812"/>
            <a:ext cx="0" cy="231774"/>
          </a:xfrm>
          <a:custGeom>
            <a:pathLst>
              <a:path w="0" h="1426208">
                <a:moveTo>
                  <a:pt x="0" y="0"/>
                </a:moveTo>
                <a:lnTo>
                  <a:pt x="0" y="14262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90" name="Freeform 4190"/>
          <p:cNvSpPr/>
          <p:nvPr/>
        </p:nvSpPr>
        <p:spPr>
          <a:xfrm rot="-5400000" flipH="0" flipV="0">
            <a:off x="3945693" y="8567012"/>
            <a:ext cx="0" cy="225375"/>
          </a:xfrm>
          <a:custGeom>
            <a:pathLst>
              <a:path w="0" h="1386831">
                <a:moveTo>
                  <a:pt x="0" y="0"/>
                </a:moveTo>
                <a:lnTo>
                  <a:pt x="0" y="138683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91" name="Freeform 4191"/>
          <p:cNvSpPr/>
          <p:nvPr/>
        </p:nvSpPr>
        <p:spPr>
          <a:xfrm rot="-5400000" flipH="0" flipV="0">
            <a:off x="4260334" y="8567733"/>
            <a:ext cx="0" cy="223932"/>
          </a:xfrm>
          <a:custGeom>
            <a:pathLst>
              <a:path w="0" h="1377950">
                <a:moveTo>
                  <a:pt x="0" y="0"/>
                </a:moveTo>
                <a:lnTo>
                  <a:pt x="0" y="137795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92" name="Freeform 4192"/>
          <p:cNvSpPr/>
          <p:nvPr/>
        </p:nvSpPr>
        <p:spPr>
          <a:xfrm rot="-5400000" flipH="0" flipV="0">
            <a:off x="4575076" y="8566908"/>
            <a:ext cx="0" cy="225582"/>
          </a:xfrm>
          <a:custGeom>
            <a:pathLst>
              <a:path w="0" h="1388108">
                <a:moveTo>
                  <a:pt x="0" y="0"/>
                </a:moveTo>
                <a:lnTo>
                  <a:pt x="0" y="13881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93" name="Freeform 4193"/>
          <p:cNvSpPr/>
          <p:nvPr/>
        </p:nvSpPr>
        <p:spPr>
          <a:xfrm rot="-5400000" flipH="0" flipV="0">
            <a:off x="4893638" y="8563915"/>
            <a:ext cx="0" cy="231568"/>
          </a:xfrm>
          <a:custGeom>
            <a:pathLst>
              <a:path w="0" h="1424942">
                <a:moveTo>
                  <a:pt x="0" y="0"/>
                </a:moveTo>
                <a:lnTo>
                  <a:pt x="0" y="14249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94" name="Freeform 4194"/>
          <p:cNvSpPr/>
          <p:nvPr/>
        </p:nvSpPr>
        <p:spPr>
          <a:xfrm rot="-5400000" flipH="0" flipV="0">
            <a:off x="4260334" y="8108930"/>
            <a:ext cx="0" cy="1498178"/>
          </a:xfrm>
          <a:custGeom>
            <a:pathLst>
              <a:path w="0" h="9218935">
                <a:moveTo>
                  <a:pt x="0" y="0"/>
                </a:moveTo>
                <a:lnTo>
                  <a:pt x="0" y="921893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95" name="Freeform 4195"/>
          <p:cNvSpPr/>
          <p:nvPr/>
        </p:nvSpPr>
        <p:spPr>
          <a:xfrm rot="-5400000" flipH="0" flipV="0">
            <a:off x="3627132" y="8731462"/>
            <a:ext cx="0" cy="231774"/>
          </a:xfrm>
          <a:custGeom>
            <a:pathLst>
              <a:path w="0" h="1426208">
                <a:moveTo>
                  <a:pt x="0" y="0"/>
                </a:moveTo>
                <a:lnTo>
                  <a:pt x="0" y="14262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96" name="Freeform 4196"/>
          <p:cNvSpPr/>
          <p:nvPr/>
        </p:nvSpPr>
        <p:spPr>
          <a:xfrm rot="-5400000" flipH="0" flipV="0">
            <a:off x="3945693" y="8734662"/>
            <a:ext cx="0" cy="225375"/>
          </a:xfrm>
          <a:custGeom>
            <a:pathLst>
              <a:path w="0" h="1386831">
                <a:moveTo>
                  <a:pt x="0" y="0"/>
                </a:moveTo>
                <a:lnTo>
                  <a:pt x="0" y="138683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97" name="Freeform 4197"/>
          <p:cNvSpPr/>
          <p:nvPr/>
        </p:nvSpPr>
        <p:spPr>
          <a:xfrm rot="-5400000" flipH="0" flipV="0">
            <a:off x="4260334" y="8735383"/>
            <a:ext cx="0" cy="223932"/>
          </a:xfrm>
          <a:custGeom>
            <a:pathLst>
              <a:path w="0" h="1377950">
                <a:moveTo>
                  <a:pt x="0" y="0"/>
                </a:moveTo>
                <a:lnTo>
                  <a:pt x="0" y="137795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98" name="Freeform 4198"/>
          <p:cNvSpPr/>
          <p:nvPr/>
        </p:nvSpPr>
        <p:spPr>
          <a:xfrm rot="-5400000" flipH="0" flipV="0">
            <a:off x="4575076" y="8734558"/>
            <a:ext cx="0" cy="225582"/>
          </a:xfrm>
          <a:custGeom>
            <a:pathLst>
              <a:path w="0" h="1388108">
                <a:moveTo>
                  <a:pt x="0" y="0"/>
                </a:moveTo>
                <a:lnTo>
                  <a:pt x="0" y="13881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199" name="Freeform 4199"/>
          <p:cNvSpPr/>
          <p:nvPr/>
        </p:nvSpPr>
        <p:spPr>
          <a:xfrm rot="-5400000" flipH="0" flipV="0">
            <a:off x="4893638" y="8731565"/>
            <a:ext cx="0" cy="231568"/>
          </a:xfrm>
          <a:custGeom>
            <a:pathLst>
              <a:path w="0" h="1424942">
                <a:moveTo>
                  <a:pt x="0" y="0"/>
                </a:moveTo>
                <a:lnTo>
                  <a:pt x="0" y="14249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00" name="Freeform 4200"/>
          <p:cNvSpPr/>
          <p:nvPr/>
        </p:nvSpPr>
        <p:spPr>
          <a:xfrm rot="-5400000" flipH="0" flipV="0">
            <a:off x="4953048" y="8775742"/>
            <a:ext cx="56406" cy="56345"/>
          </a:xfrm>
          <a:custGeom>
            <a:pathLst>
              <a:path w="347092" h="346719">
                <a:moveTo>
                  <a:pt x="347092" y="346719"/>
                </a:moveTo>
                <a:lnTo>
                  <a:pt x="347092" y="0"/>
                </a:lnTo>
                <a:lnTo>
                  <a:pt x="0" y="34671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01" name="Freeform 4201"/>
          <p:cNvSpPr/>
          <p:nvPr/>
        </p:nvSpPr>
        <p:spPr>
          <a:xfrm rot="-5400000" flipH="0" flipV="0">
            <a:off x="4953048" y="8775742"/>
            <a:ext cx="56406" cy="56345"/>
          </a:xfrm>
          <a:custGeom>
            <a:pathLst>
              <a:path w="347092" h="346719">
                <a:moveTo>
                  <a:pt x="347092" y="346719"/>
                </a:moveTo>
                <a:lnTo>
                  <a:pt x="347092" y="0"/>
                </a:lnTo>
                <a:lnTo>
                  <a:pt x="0" y="346719"/>
                </a:lnTo>
                <a:lnTo>
                  <a:pt x="347092" y="346719"/>
                </a:lnTo>
                <a:close/>
                <a:moveTo>
                  <a:pt x="78226661" y="1558277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02" name="Freeform 4202"/>
          <p:cNvSpPr/>
          <p:nvPr/>
        </p:nvSpPr>
        <p:spPr>
          <a:xfrm rot="-5400000" flipH="0" flipV="0">
            <a:off x="3511317" y="8775640"/>
            <a:ext cx="56406" cy="56551"/>
          </a:xfrm>
          <a:custGeom>
            <a:pathLst>
              <a:path w="347092" h="347985">
                <a:moveTo>
                  <a:pt x="347092" y="0"/>
                </a:moveTo>
                <a:lnTo>
                  <a:pt x="347092" y="34798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03" name="Freeform 4203"/>
          <p:cNvSpPr/>
          <p:nvPr/>
        </p:nvSpPr>
        <p:spPr>
          <a:xfrm rot="-5400000" flipH="0" flipV="0">
            <a:off x="3511317" y="8775640"/>
            <a:ext cx="56406" cy="56551"/>
          </a:xfrm>
          <a:custGeom>
            <a:pathLst>
              <a:path w="347092" h="347985">
                <a:moveTo>
                  <a:pt x="347092" y="0"/>
                </a:moveTo>
                <a:lnTo>
                  <a:pt x="347092" y="347985"/>
                </a:lnTo>
                <a:lnTo>
                  <a:pt x="0" y="0"/>
                </a:lnTo>
                <a:lnTo>
                  <a:pt x="347092" y="0"/>
                </a:lnTo>
                <a:close/>
                <a:moveTo>
                  <a:pt x="87445596" y="16469995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04" name="Freeform 4204"/>
          <p:cNvSpPr/>
          <p:nvPr/>
        </p:nvSpPr>
        <p:spPr>
          <a:xfrm rot="-5400000" flipH="0" flipV="0">
            <a:off x="4402068" y="8694176"/>
            <a:ext cx="1350266" cy="135636"/>
          </a:xfrm>
          <a:custGeom>
            <a:pathLst>
              <a:path w="8308772" h="834632">
                <a:moveTo>
                  <a:pt x="0" y="834632"/>
                </a:moveTo>
                <a:lnTo>
                  <a:pt x="8308772" y="834632"/>
                </a:lnTo>
                <a:lnTo>
                  <a:pt x="8308772" y="0"/>
                </a:lnTo>
                <a:lnTo>
                  <a:pt x="0" y="0"/>
                </a:lnTo>
                <a:lnTo>
                  <a:pt x="0" y="834632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05" name="Freeform 4205"/>
          <p:cNvSpPr/>
          <p:nvPr/>
        </p:nvSpPr>
        <p:spPr>
          <a:xfrm rot="-5400000" flipH="0" flipV="0">
            <a:off x="3472525" y="7410986"/>
            <a:ext cx="1575821" cy="2702043"/>
          </a:xfrm>
          <a:custGeom>
            <a:pathLst>
              <a:path w="9696705" h="16626831">
                <a:moveTo>
                  <a:pt x="0" y="6094723"/>
                </a:moveTo>
                <a:lnTo>
                  <a:pt x="0" y="8881"/>
                </a:lnTo>
                <a:lnTo>
                  <a:pt x="9696705" y="0"/>
                </a:lnTo>
                <a:lnTo>
                  <a:pt x="9696705" y="16626831"/>
                </a:lnTo>
                <a:lnTo>
                  <a:pt x="0" y="16626831"/>
                </a:lnTo>
                <a:lnTo>
                  <a:pt x="0" y="1053083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06" name="Freeform 4206"/>
          <p:cNvSpPr/>
          <p:nvPr/>
        </p:nvSpPr>
        <p:spPr>
          <a:xfrm rot="-5400000" flipH="0" flipV="0">
            <a:off x="5322639" y="9152908"/>
            <a:ext cx="126474" cy="0"/>
          </a:xfrm>
          <a:custGeom>
            <a:pathLst>
              <a:path w="778253" h="0">
                <a:moveTo>
                  <a:pt x="778253" y="0"/>
                </a:moveTo>
                <a:lnTo>
                  <a:pt x="140587" y="0"/>
                </a:lnTo>
                <a:moveTo>
                  <a:pt x="562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07" name="Freeform 4207"/>
          <p:cNvSpPr/>
          <p:nvPr/>
        </p:nvSpPr>
        <p:spPr>
          <a:xfrm rot="-5400000" flipH="0" flipV="0">
            <a:off x="5334063" y="9281686"/>
            <a:ext cx="103627" cy="0"/>
          </a:xfrm>
          <a:custGeom>
            <a:pathLst>
              <a:path w="637666" h="0">
                <a:moveTo>
                  <a:pt x="6376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08" name="Freeform 4208"/>
          <p:cNvSpPr/>
          <p:nvPr/>
        </p:nvSpPr>
        <p:spPr>
          <a:xfrm rot="-5400000" flipH="0" flipV="0">
            <a:off x="5317293" y="9143063"/>
            <a:ext cx="137165" cy="137042"/>
          </a:xfrm>
          <a:custGeom>
            <a:pathLst>
              <a:path w="844041" h="843284">
                <a:moveTo>
                  <a:pt x="0" y="421642"/>
                </a:moveTo>
                <a:lnTo>
                  <a:pt x="9395" y="534677"/>
                </a:lnTo>
                <a:lnTo>
                  <a:pt x="56257" y="627384"/>
                </a:lnTo>
                <a:lnTo>
                  <a:pt x="121915" y="721369"/>
                </a:lnTo>
                <a:lnTo>
                  <a:pt x="206375" y="787400"/>
                </a:lnTo>
                <a:lnTo>
                  <a:pt x="309494" y="824234"/>
                </a:lnTo>
                <a:lnTo>
                  <a:pt x="422020" y="843284"/>
                </a:lnTo>
                <a:lnTo>
                  <a:pt x="525270" y="824234"/>
                </a:lnTo>
                <a:lnTo>
                  <a:pt x="628395" y="787400"/>
                </a:lnTo>
                <a:lnTo>
                  <a:pt x="722120" y="721369"/>
                </a:lnTo>
                <a:lnTo>
                  <a:pt x="787778" y="627384"/>
                </a:lnTo>
                <a:lnTo>
                  <a:pt x="825245" y="534677"/>
                </a:lnTo>
                <a:lnTo>
                  <a:pt x="844041" y="421642"/>
                </a:lnTo>
                <a:lnTo>
                  <a:pt x="825245" y="308619"/>
                </a:lnTo>
                <a:lnTo>
                  <a:pt x="787778" y="205742"/>
                </a:lnTo>
                <a:lnTo>
                  <a:pt x="722120" y="121927"/>
                </a:lnTo>
                <a:lnTo>
                  <a:pt x="628395" y="55884"/>
                </a:lnTo>
                <a:lnTo>
                  <a:pt x="525270" y="17784"/>
                </a:lnTo>
                <a:lnTo>
                  <a:pt x="422020" y="0"/>
                </a:lnTo>
                <a:lnTo>
                  <a:pt x="309494" y="17784"/>
                </a:lnTo>
                <a:lnTo>
                  <a:pt x="206375" y="55884"/>
                </a:lnTo>
                <a:lnTo>
                  <a:pt x="121915" y="121927"/>
                </a:lnTo>
                <a:lnTo>
                  <a:pt x="56257" y="205742"/>
                </a:lnTo>
                <a:lnTo>
                  <a:pt x="9395" y="308619"/>
                </a:lnTo>
                <a:lnTo>
                  <a:pt x="0" y="421642"/>
                </a:lnTo>
                <a:close/>
                <a:moveTo>
                  <a:pt x="78667229" y="153586184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09" name="Freeform 4209"/>
          <p:cNvSpPr/>
          <p:nvPr/>
        </p:nvSpPr>
        <p:spPr>
          <a:xfrm rot="-5400000" flipH="0" flipV="0">
            <a:off x="5385876" y="9098876"/>
            <a:ext cx="0" cy="82142"/>
          </a:xfrm>
          <a:custGeom>
            <a:pathLst>
              <a:path w="0" h="505458">
                <a:moveTo>
                  <a:pt x="0" y="505458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10" name="Freeform 4210"/>
          <p:cNvSpPr/>
          <p:nvPr/>
        </p:nvSpPr>
        <p:spPr>
          <a:xfrm rot="-5400000" flipH="0" flipV="0">
            <a:off x="5292888" y="9149142"/>
            <a:ext cx="143254" cy="124865"/>
          </a:xfrm>
          <a:custGeom>
            <a:pathLst>
              <a:path w="881509" h="768350">
                <a:moveTo>
                  <a:pt x="0" y="768350"/>
                </a:moveTo>
                <a:lnTo>
                  <a:pt x="0" y="262892"/>
                </a:lnTo>
                <a:lnTo>
                  <a:pt x="440692" y="0"/>
                </a:lnTo>
                <a:lnTo>
                  <a:pt x="881509" y="26289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11" name="Freeform 4211"/>
          <p:cNvSpPr/>
          <p:nvPr/>
        </p:nvSpPr>
        <p:spPr>
          <a:xfrm rot="-5400000" flipH="0" flipV="0">
            <a:off x="5452952" y="9139967"/>
            <a:ext cx="0" cy="143234"/>
          </a:xfrm>
          <a:custGeom>
            <a:pathLst>
              <a:path w="0" h="881384">
                <a:moveTo>
                  <a:pt x="0" y="881384"/>
                </a:moveTo>
                <a:lnTo>
                  <a:pt x="0" y="140977"/>
                </a:lnTo>
                <a:moveTo>
                  <a:pt x="0" y="55884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12" name="Freeform 4212"/>
          <p:cNvSpPr/>
          <p:nvPr/>
        </p:nvSpPr>
        <p:spPr>
          <a:xfrm rot="-5400000" flipH="0" flipV="0">
            <a:off x="5307345" y="9151421"/>
            <a:ext cx="0" cy="120326"/>
          </a:xfrm>
          <a:custGeom>
            <a:pathLst>
              <a:path w="0" h="740419">
                <a:moveTo>
                  <a:pt x="0" y="740419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13" name="Freeform 4213"/>
          <p:cNvSpPr/>
          <p:nvPr/>
        </p:nvSpPr>
        <p:spPr>
          <a:xfrm rot="-5400000" flipH="0" flipV="0">
            <a:off x="5376683" y="9190214"/>
            <a:ext cx="143254" cy="42722"/>
          </a:xfrm>
          <a:custGeom>
            <a:pathLst>
              <a:path w="881509" h="262892">
                <a:moveTo>
                  <a:pt x="881509" y="0"/>
                </a:moveTo>
                <a:lnTo>
                  <a:pt x="440692" y="262892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14" name="Freeform 4214"/>
          <p:cNvSpPr/>
          <p:nvPr/>
        </p:nvSpPr>
        <p:spPr>
          <a:xfrm rot="-5400000" flipH="0" flipV="0">
            <a:off x="5213573" y="7459003"/>
            <a:ext cx="569984" cy="405346"/>
          </a:xfrm>
          <a:custGeom>
            <a:pathLst>
              <a:path w="3507358" h="2494273">
                <a:moveTo>
                  <a:pt x="0" y="553715"/>
                </a:moveTo>
                <a:lnTo>
                  <a:pt x="3507358" y="553715"/>
                </a:lnTo>
                <a:moveTo>
                  <a:pt x="0" y="1941823"/>
                </a:moveTo>
                <a:lnTo>
                  <a:pt x="3507358" y="1941823"/>
                </a:lnTo>
                <a:moveTo>
                  <a:pt x="3169791" y="0"/>
                </a:moveTo>
                <a:lnTo>
                  <a:pt x="3169791" y="249427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15" name="Freeform 4215"/>
          <p:cNvSpPr/>
          <p:nvPr/>
        </p:nvSpPr>
        <p:spPr>
          <a:xfrm rot="-5400000" flipH="0" flipV="0">
            <a:off x="5330244" y="7375869"/>
            <a:ext cx="123441" cy="112893"/>
          </a:xfrm>
          <a:custGeom>
            <a:pathLst>
              <a:path w="759587" h="694681">
                <a:moveTo>
                  <a:pt x="693929" y="694681"/>
                </a:moveTo>
                <a:lnTo>
                  <a:pt x="759587" y="61975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16" name="Freeform 4216"/>
          <p:cNvSpPr/>
          <p:nvPr/>
        </p:nvSpPr>
        <p:spPr>
          <a:xfrm rot="-5400000" flipH="0" flipV="0">
            <a:off x="5318067" y="7375868"/>
            <a:ext cx="123441" cy="112895"/>
          </a:xfrm>
          <a:custGeom>
            <a:pathLst>
              <a:path w="759587" h="694693">
                <a:moveTo>
                  <a:pt x="759587" y="694693"/>
                </a:moveTo>
                <a:lnTo>
                  <a:pt x="0" y="74935"/>
                </a:lnTo>
                <a:lnTo>
                  <a:pt x="7505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17" name="Freeform 4217"/>
          <p:cNvSpPr/>
          <p:nvPr/>
        </p:nvSpPr>
        <p:spPr>
          <a:xfrm rot="-5400000" flipH="0" flipV="0">
            <a:off x="5543548" y="7375971"/>
            <a:ext cx="123441" cy="112689"/>
          </a:xfrm>
          <a:custGeom>
            <a:pathLst>
              <a:path w="759587" h="693427">
                <a:moveTo>
                  <a:pt x="75053" y="0"/>
                </a:moveTo>
                <a:lnTo>
                  <a:pt x="0" y="74935"/>
                </a:lnTo>
                <a:lnTo>
                  <a:pt x="759587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18" name="Freeform 4218"/>
          <p:cNvSpPr/>
          <p:nvPr/>
        </p:nvSpPr>
        <p:spPr>
          <a:xfrm rot="-5400000" flipH="0" flipV="0">
            <a:off x="5555002" y="7376695"/>
            <a:ext cx="123441" cy="111242"/>
          </a:xfrm>
          <a:custGeom>
            <a:pathLst>
              <a:path w="759587" h="684523">
                <a:moveTo>
                  <a:pt x="0" y="0"/>
                </a:moveTo>
                <a:lnTo>
                  <a:pt x="759587" y="618492"/>
                </a:lnTo>
                <a:lnTo>
                  <a:pt x="693929" y="6845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19" name="Freeform 4219"/>
          <p:cNvSpPr/>
          <p:nvPr/>
        </p:nvSpPr>
        <p:spPr>
          <a:xfrm rot="-5400000" flipH="0" flipV="0">
            <a:off x="5399560" y="7317264"/>
            <a:ext cx="112771" cy="51802"/>
          </a:xfrm>
          <a:custGeom>
            <a:pathLst>
              <a:path w="693930" h="318765">
                <a:moveTo>
                  <a:pt x="0" y="177800"/>
                </a:moveTo>
                <a:lnTo>
                  <a:pt x="18796" y="243842"/>
                </a:lnTo>
                <a:lnTo>
                  <a:pt x="65658" y="299715"/>
                </a:lnTo>
                <a:lnTo>
                  <a:pt x="140717" y="318765"/>
                </a:lnTo>
                <a:lnTo>
                  <a:pt x="262508" y="318765"/>
                </a:lnTo>
                <a:lnTo>
                  <a:pt x="318901" y="299715"/>
                </a:lnTo>
                <a:lnTo>
                  <a:pt x="365764" y="252723"/>
                </a:lnTo>
                <a:lnTo>
                  <a:pt x="384559" y="196850"/>
                </a:lnTo>
                <a:lnTo>
                  <a:pt x="384559" y="0"/>
                </a:lnTo>
                <a:lnTo>
                  <a:pt x="693930" y="0"/>
                </a:lnTo>
                <a:lnTo>
                  <a:pt x="693930" y="31876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20" name="Freeform 4220"/>
          <p:cNvSpPr/>
          <p:nvPr/>
        </p:nvSpPr>
        <p:spPr>
          <a:xfrm rot="-5400000" flipH="0" flipV="0">
            <a:off x="5444491" y="7385104"/>
            <a:ext cx="0" cy="28894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21" name="Freeform 4221"/>
          <p:cNvSpPr/>
          <p:nvPr/>
        </p:nvSpPr>
        <p:spPr>
          <a:xfrm rot="-5400000" flipH="0" flipV="0">
            <a:off x="5484179" y="7318089"/>
            <a:ext cx="112771" cy="50153"/>
          </a:xfrm>
          <a:custGeom>
            <a:pathLst>
              <a:path w="693930" h="308619">
                <a:moveTo>
                  <a:pt x="159389" y="0"/>
                </a:moveTo>
                <a:lnTo>
                  <a:pt x="75059" y="17784"/>
                </a:lnTo>
                <a:lnTo>
                  <a:pt x="18796" y="74934"/>
                </a:lnTo>
                <a:lnTo>
                  <a:pt x="0" y="149869"/>
                </a:lnTo>
                <a:lnTo>
                  <a:pt x="18796" y="233684"/>
                </a:lnTo>
                <a:lnTo>
                  <a:pt x="75059" y="289569"/>
                </a:lnTo>
                <a:lnTo>
                  <a:pt x="159389" y="308619"/>
                </a:lnTo>
                <a:lnTo>
                  <a:pt x="534547" y="308619"/>
                </a:lnTo>
                <a:lnTo>
                  <a:pt x="619001" y="289569"/>
                </a:lnTo>
                <a:lnTo>
                  <a:pt x="675258" y="233684"/>
                </a:lnTo>
                <a:lnTo>
                  <a:pt x="693930" y="149869"/>
                </a:lnTo>
                <a:lnTo>
                  <a:pt x="675258" y="74934"/>
                </a:lnTo>
                <a:lnTo>
                  <a:pt x="619001" y="17784"/>
                </a:lnTo>
                <a:lnTo>
                  <a:pt x="534547" y="0"/>
                </a:lnTo>
                <a:lnTo>
                  <a:pt x="159389" y="0"/>
                </a:lnTo>
                <a:close/>
                <a:moveTo>
                  <a:pt x="66297435" y="15236698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22" name="Freeform 4222"/>
          <p:cNvSpPr/>
          <p:nvPr/>
        </p:nvSpPr>
        <p:spPr>
          <a:xfrm rot="-5400000" flipH="0" flipV="0">
            <a:off x="4808328" y="7279134"/>
            <a:ext cx="569984" cy="765084"/>
          </a:xfrm>
          <a:custGeom>
            <a:pathLst>
              <a:path w="3507358" h="4707892">
                <a:moveTo>
                  <a:pt x="0" y="4154165"/>
                </a:moveTo>
                <a:lnTo>
                  <a:pt x="3507358" y="4154165"/>
                </a:lnTo>
                <a:moveTo>
                  <a:pt x="0" y="552450"/>
                </a:moveTo>
                <a:lnTo>
                  <a:pt x="3507358" y="552450"/>
                </a:lnTo>
                <a:moveTo>
                  <a:pt x="3169791" y="4707892"/>
                </a:moveTo>
                <a:lnTo>
                  <a:pt x="316979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23" name="Freeform 4223"/>
          <p:cNvSpPr/>
          <p:nvPr/>
        </p:nvSpPr>
        <p:spPr>
          <a:xfrm rot="-5400000" flipH="0" flipV="0">
            <a:off x="4953862" y="7328719"/>
            <a:ext cx="112771" cy="28894"/>
          </a:xfrm>
          <a:custGeom>
            <a:pathLst>
              <a:path w="693930" h="177800">
                <a:moveTo>
                  <a:pt x="0" y="177800"/>
                </a:moveTo>
                <a:lnTo>
                  <a:pt x="693930" y="177800"/>
                </a:lnTo>
                <a:lnTo>
                  <a:pt x="51575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24" name="Freeform 4224"/>
          <p:cNvSpPr/>
          <p:nvPr/>
        </p:nvSpPr>
        <p:spPr>
          <a:xfrm rot="-5400000" flipH="0" flipV="0">
            <a:off x="5055180" y="7286841"/>
            <a:ext cx="50276" cy="50153"/>
          </a:xfrm>
          <a:custGeom>
            <a:pathLst>
              <a:path w="309371" h="308619">
                <a:moveTo>
                  <a:pt x="0" y="158750"/>
                </a:moveTo>
                <a:lnTo>
                  <a:pt x="18666" y="233684"/>
                </a:lnTo>
                <a:lnTo>
                  <a:pt x="74929" y="289569"/>
                </a:lnTo>
                <a:lnTo>
                  <a:pt x="149988" y="308619"/>
                </a:lnTo>
                <a:lnTo>
                  <a:pt x="234442" y="289569"/>
                </a:lnTo>
                <a:lnTo>
                  <a:pt x="290699" y="233684"/>
                </a:lnTo>
                <a:lnTo>
                  <a:pt x="309371" y="158750"/>
                </a:lnTo>
                <a:lnTo>
                  <a:pt x="30937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25" name="Freeform 4225"/>
          <p:cNvSpPr/>
          <p:nvPr/>
        </p:nvSpPr>
        <p:spPr>
          <a:xfrm rot="-5400000" flipH="0" flipV="0">
            <a:off x="5077201" y="7325622"/>
            <a:ext cx="16758" cy="39627"/>
          </a:xfrm>
          <a:custGeom>
            <a:pathLst>
              <a:path w="103125" h="243842">
                <a:moveTo>
                  <a:pt x="0" y="243842"/>
                </a:moveTo>
                <a:lnTo>
                  <a:pt x="46862" y="234950"/>
                </a:lnTo>
                <a:lnTo>
                  <a:pt x="84330" y="196850"/>
                </a:lnTo>
                <a:lnTo>
                  <a:pt x="103125" y="140965"/>
                </a:lnTo>
                <a:lnTo>
                  <a:pt x="10312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26" name="Freeform 4226"/>
          <p:cNvSpPr/>
          <p:nvPr/>
        </p:nvSpPr>
        <p:spPr>
          <a:xfrm rot="-5400000" flipH="0" flipV="0">
            <a:off x="5071897" y="7366054"/>
            <a:ext cx="45736" cy="21259"/>
          </a:xfrm>
          <a:custGeom>
            <a:pathLst>
              <a:path w="281434" h="130819">
                <a:moveTo>
                  <a:pt x="0" y="0"/>
                </a:moveTo>
                <a:lnTo>
                  <a:pt x="18796" y="66042"/>
                </a:lnTo>
                <a:lnTo>
                  <a:pt x="65658" y="111769"/>
                </a:lnTo>
                <a:lnTo>
                  <a:pt x="140717" y="130819"/>
                </a:lnTo>
                <a:lnTo>
                  <a:pt x="281434" y="1308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27" name="Freeform 4227"/>
          <p:cNvSpPr/>
          <p:nvPr/>
        </p:nvSpPr>
        <p:spPr>
          <a:xfrm rot="-5400000" flipH="0" flipV="0">
            <a:off x="5069687" y="7385104"/>
            <a:ext cx="0" cy="28894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28" name="Freeform 4228"/>
          <p:cNvSpPr/>
          <p:nvPr/>
        </p:nvSpPr>
        <p:spPr>
          <a:xfrm rot="-5400000" flipH="0" flipV="0">
            <a:off x="5108551" y="7317264"/>
            <a:ext cx="112771" cy="51802"/>
          </a:xfrm>
          <a:custGeom>
            <a:pathLst>
              <a:path w="693930" h="318765">
                <a:moveTo>
                  <a:pt x="159389" y="0"/>
                </a:moveTo>
                <a:lnTo>
                  <a:pt x="75059" y="27942"/>
                </a:lnTo>
                <a:lnTo>
                  <a:pt x="18796" y="83815"/>
                </a:lnTo>
                <a:lnTo>
                  <a:pt x="0" y="158750"/>
                </a:lnTo>
                <a:lnTo>
                  <a:pt x="18796" y="233673"/>
                </a:lnTo>
                <a:lnTo>
                  <a:pt x="75059" y="290823"/>
                </a:lnTo>
                <a:lnTo>
                  <a:pt x="159389" y="318765"/>
                </a:lnTo>
                <a:lnTo>
                  <a:pt x="534547" y="318765"/>
                </a:lnTo>
                <a:lnTo>
                  <a:pt x="619001" y="290823"/>
                </a:lnTo>
                <a:lnTo>
                  <a:pt x="675258" y="233673"/>
                </a:lnTo>
                <a:lnTo>
                  <a:pt x="693930" y="158750"/>
                </a:lnTo>
                <a:lnTo>
                  <a:pt x="675258" y="83815"/>
                </a:lnTo>
                <a:lnTo>
                  <a:pt x="619001" y="27942"/>
                </a:lnTo>
                <a:lnTo>
                  <a:pt x="534547" y="0"/>
                </a:lnTo>
                <a:lnTo>
                  <a:pt x="159389" y="0"/>
                </a:lnTo>
                <a:close/>
                <a:moveTo>
                  <a:pt x="68613908" y="15468345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29" name="Freeform 4229"/>
          <p:cNvSpPr/>
          <p:nvPr/>
        </p:nvSpPr>
        <p:spPr>
          <a:xfrm rot="-5400000" flipH="0" flipV="0">
            <a:off x="5318067" y="7375868"/>
            <a:ext cx="123441" cy="112895"/>
          </a:xfrm>
          <a:custGeom>
            <a:pathLst>
              <a:path w="759587" h="694693">
                <a:moveTo>
                  <a:pt x="75053" y="0"/>
                </a:moveTo>
                <a:lnTo>
                  <a:pt x="0" y="74935"/>
                </a:lnTo>
                <a:lnTo>
                  <a:pt x="759587" y="6946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30" name="Freeform 4230"/>
          <p:cNvSpPr/>
          <p:nvPr/>
        </p:nvSpPr>
        <p:spPr>
          <a:xfrm rot="-5400000" flipH="0" flipV="0">
            <a:off x="5330244" y="7375869"/>
            <a:ext cx="123441" cy="112893"/>
          </a:xfrm>
          <a:custGeom>
            <a:pathLst>
              <a:path w="759587" h="694681">
                <a:moveTo>
                  <a:pt x="0" y="0"/>
                </a:moveTo>
                <a:lnTo>
                  <a:pt x="759587" y="619758"/>
                </a:lnTo>
                <a:lnTo>
                  <a:pt x="693929" y="6946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31" name="Freeform 4231"/>
          <p:cNvSpPr/>
          <p:nvPr/>
        </p:nvSpPr>
        <p:spPr>
          <a:xfrm rot="-5400000" flipH="0" flipV="0">
            <a:off x="4745029" y="7375972"/>
            <a:ext cx="123441" cy="112687"/>
          </a:xfrm>
          <a:custGeom>
            <a:pathLst>
              <a:path w="759587" h="693415">
                <a:moveTo>
                  <a:pt x="693929" y="693415"/>
                </a:moveTo>
                <a:lnTo>
                  <a:pt x="759587" y="61848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32" name="Freeform 4232"/>
          <p:cNvSpPr/>
          <p:nvPr/>
        </p:nvSpPr>
        <p:spPr>
          <a:xfrm rot="-5400000" flipH="0" flipV="0">
            <a:off x="4732851" y="7375972"/>
            <a:ext cx="123441" cy="112687"/>
          </a:xfrm>
          <a:custGeom>
            <a:pathLst>
              <a:path w="759587" h="693416">
                <a:moveTo>
                  <a:pt x="759587" y="693416"/>
                </a:moveTo>
                <a:lnTo>
                  <a:pt x="0" y="74935"/>
                </a:lnTo>
                <a:lnTo>
                  <a:pt x="7505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33" name="Freeform 4233"/>
          <p:cNvSpPr/>
          <p:nvPr/>
        </p:nvSpPr>
        <p:spPr>
          <a:xfrm rot="-5400000" flipH="0" flipV="0">
            <a:off x="4245092" y="7301218"/>
            <a:ext cx="569984" cy="720916"/>
          </a:xfrm>
          <a:custGeom>
            <a:pathLst>
              <a:path w="3507358" h="4436108">
                <a:moveTo>
                  <a:pt x="0" y="3882393"/>
                </a:moveTo>
                <a:lnTo>
                  <a:pt x="3507358" y="3882393"/>
                </a:lnTo>
                <a:moveTo>
                  <a:pt x="994029" y="553716"/>
                </a:moveTo>
                <a:lnTo>
                  <a:pt x="3507358" y="553716"/>
                </a:lnTo>
                <a:moveTo>
                  <a:pt x="3169791" y="4436108"/>
                </a:moveTo>
                <a:lnTo>
                  <a:pt x="316979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34" name="Freeform 4234"/>
          <p:cNvSpPr/>
          <p:nvPr/>
        </p:nvSpPr>
        <p:spPr>
          <a:xfrm rot="-5400000" flipH="0" flipV="0">
            <a:off x="4745698" y="7047494"/>
            <a:ext cx="169156" cy="598941"/>
          </a:xfrm>
          <a:custGeom>
            <a:pathLst>
              <a:path w="1040892" h="3685543">
                <a:moveTo>
                  <a:pt x="0" y="0"/>
                </a:moveTo>
                <a:lnTo>
                  <a:pt x="1040892" y="309885"/>
                </a:lnTo>
                <a:lnTo>
                  <a:pt x="1040892" y="368554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35" name="Freeform 4235"/>
          <p:cNvSpPr/>
          <p:nvPr/>
        </p:nvSpPr>
        <p:spPr>
          <a:xfrm rot="-5400000" flipH="0" flipV="0">
            <a:off x="4567401" y="7137417"/>
            <a:ext cx="112771" cy="27449"/>
          </a:xfrm>
          <a:custGeom>
            <a:pathLst>
              <a:path w="693929" h="168908">
                <a:moveTo>
                  <a:pt x="0" y="168908"/>
                </a:moveTo>
                <a:lnTo>
                  <a:pt x="693929" y="168908"/>
                </a:lnTo>
                <a:lnTo>
                  <a:pt x="52514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36" name="Freeform 4236"/>
          <p:cNvSpPr/>
          <p:nvPr/>
        </p:nvSpPr>
        <p:spPr>
          <a:xfrm rot="-5400000" flipH="0" flipV="0">
            <a:off x="4674948" y="7087862"/>
            <a:ext cx="36572" cy="50359"/>
          </a:xfrm>
          <a:custGeom>
            <a:pathLst>
              <a:path w="225046" h="309885">
                <a:moveTo>
                  <a:pt x="0" y="299716"/>
                </a:moveTo>
                <a:lnTo>
                  <a:pt x="65658" y="309885"/>
                </a:lnTo>
                <a:lnTo>
                  <a:pt x="121921" y="299716"/>
                </a:lnTo>
                <a:lnTo>
                  <a:pt x="178184" y="271785"/>
                </a:lnTo>
                <a:lnTo>
                  <a:pt x="206375" y="215900"/>
                </a:lnTo>
                <a:lnTo>
                  <a:pt x="225046" y="160016"/>
                </a:lnTo>
                <a:lnTo>
                  <a:pt x="215645" y="93985"/>
                </a:lnTo>
                <a:lnTo>
                  <a:pt x="187579" y="46993"/>
                </a:lnTo>
                <a:lnTo>
                  <a:pt x="14071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37" name="Freeform 4237"/>
          <p:cNvSpPr/>
          <p:nvPr/>
        </p:nvSpPr>
        <p:spPr>
          <a:xfrm rot="-5400000" flipH="0" flipV="0">
            <a:off x="4655858" y="7143527"/>
            <a:ext cx="76198" cy="51802"/>
          </a:xfrm>
          <a:custGeom>
            <a:pathLst>
              <a:path w="468883" h="318766">
                <a:moveTo>
                  <a:pt x="468883" y="299716"/>
                </a:moveTo>
                <a:lnTo>
                  <a:pt x="0" y="0"/>
                </a:lnTo>
                <a:lnTo>
                  <a:pt x="0" y="31876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38" name="Freeform 4238"/>
          <p:cNvSpPr/>
          <p:nvPr/>
        </p:nvSpPr>
        <p:spPr>
          <a:xfrm rot="-5400000" flipH="0" flipV="0">
            <a:off x="4722192" y="7126066"/>
            <a:ext cx="112771" cy="50152"/>
          </a:xfrm>
          <a:custGeom>
            <a:pathLst>
              <a:path w="693929" h="308608">
                <a:moveTo>
                  <a:pt x="159388" y="0"/>
                </a:moveTo>
                <a:lnTo>
                  <a:pt x="84453" y="17773"/>
                </a:lnTo>
                <a:lnTo>
                  <a:pt x="28196" y="74923"/>
                </a:lnTo>
                <a:lnTo>
                  <a:pt x="0" y="149858"/>
                </a:lnTo>
                <a:lnTo>
                  <a:pt x="28196" y="233673"/>
                </a:lnTo>
                <a:lnTo>
                  <a:pt x="84453" y="289558"/>
                </a:lnTo>
                <a:lnTo>
                  <a:pt x="159388" y="308608"/>
                </a:lnTo>
                <a:lnTo>
                  <a:pt x="543942" y="308608"/>
                </a:lnTo>
                <a:lnTo>
                  <a:pt x="619000" y="289558"/>
                </a:lnTo>
                <a:lnTo>
                  <a:pt x="675258" y="233673"/>
                </a:lnTo>
                <a:lnTo>
                  <a:pt x="693929" y="149858"/>
                </a:lnTo>
                <a:lnTo>
                  <a:pt x="675258" y="74923"/>
                </a:lnTo>
                <a:lnTo>
                  <a:pt x="619000" y="17773"/>
                </a:lnTo>
                <a:lnTo>
                  <a:pt x="543942" y="0"/>
                </a:lnTo>
                <a:lnTo>
                  <a:pt x="159388" y="0"/>
                </a:lnTo>
                <a:close/>
                <a:moveTo>
                  <a:pt x="69804657" y="15705581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39" name="Freeform 4239"/>
          <p:cNvSpPr/>
          <p:nvPr/>
        </p:nvSpPr>
        <p:spPr>
          <a:xfrm rot="-5400000" flipH="0" flipV="0">
            <a:off x="4829659" y="7209054"/>
            <a:ext cx="27449" cy="12177"/>
          </a:xfrm>
          <a:custGeom>
            <a:pathLst>
              <a:path w="168908" h="74935">
                <a:moveTo>
                  <a:pt x="168908" y="74935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40" name="Freeform 4240"/>
          <p:cNvSpPr/>
          <p:nvPr/>
        </p:nvSpPr>
        <p:spPr>
          <a:xfrm rot="-5400000" flipH="0" flipV="0">
            <a:off x="4851700" y="7125962"/>
            <a:ext cx="112771" cy="50359"/>
          </a:xfrm>
          <a:custGeom>
            <a:pathLst>
              <a:path w="693929" h="309884">
                <a:moveTo>
                  <a:pt x="159388" y="0"/>
                </a:moveTo>
                <a:lnTo>
                  <a:pt x="84453" y="19050"/>
                </a:lnTo>
                <a:lnTo>
                  <a:pt x="28196" y="74934"/>
                </a:lnTo>
                <a:lnTo>
                  <a:pt x="0" y="149869"/>
                </a:lnTo>
                <a:lnTo>
                  <a:pt x="28196" y="234950"/>
                </a:lnTo>
                <a:lnTo>
                  <a:pt x="84453" y="290834"/>
                </a:lnTo>
                <a:lnTo>
                  <a:pt x="159388" y="309884"/>
                </a:lnTo>
                <a:lnTo>
                  <a:pt x="543942" y="309884"/>
                </a:lnTo>
                <a:lnTo>
                  <a:pt x="619000" y="290834"/>
                </a:lnTo>
                <a:lnTo>
                  <a:pt x="675258" y="234950"/>
                </a:lnTo>
                <a:lnTo>
                  <a:pt x="693929" y="149869"/>
                </a:lnTo>
                <a:lnTo>
                  <a:pt x="675258" y="74934"/>
                </a:lnTo>
                <a:lnTo>
                  <a:pt x="619000" y="19050"/>
                </a:lnTo>
                <a:lnTo>
                  <a:pt x="543942" y="0"/>
                </a:lnTo>
                <a:lnTo>
                  <a:pt x="159388" y="0"/>
                </a:lnTo>
                <a:close/>
                <a:moveTo>
                  <a:pt x="69008376" y="1562595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41" name="Freeform 4241"/>
          <p:cNvSpPr/>
          <p:nvPr/>
        </p:nvSpPr>
        <p:spPr>
          <a:xfrm rot="-5400000" flipH="0" flipV="0">
            <a:off x="4966740" y="7094716"/>
            <a:ext cx="50276" cy="50357"/>
          </a:xfrm>
          <a:custGeom>
            <a:pathLst>
              <a:path w="309370" h="309873">
                <a:moveTo>
                  <a:pt x="0" y="160015"/>
                </a:moveTo>
                <a:lnTo>
                  <a:pt x="18666" y="234950"/>
                </a:lnTo>
                <a:lnTo>
                  <a:pt x="74929" y="290823"/>
                </a:lnTo>
                <a:lnTo>
                  <a:pt x="159383" y="309873"/>
                </a:lnTo>
                <a:lnTo>
                  <a:pt x="234441" y="290823"/>
                </a:lnTo>
                <a:lnTo>
                  <a:pt x="290699" y="234950"/>
                </a:lnTo>
                <a:lnTo>
                  <a:pt x="309370" y="160015"/>
                </a:lnTo>
                <a:lnTo>
                  <a:pt x="30937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42" name="Freeform 4242"/>
          <p:cNvSpPr/>
          <p:nvPr/>
        </p:nvSpPr>
        <p:spPr>
          <a:xfrm rot="-5400000" flipH="0" flipV="0">
            <a:off x="4989576" y="7134331"/>
            <a:ext cx="16780" cy="38181"/>
          </a:xfrm>
          <a:custGeom>
            <a:pathLst>
              <a:path w="103256" h="234950">
                <a:moveTo>
                  <a:pt x="0" y="234950"/>
                </a:moveTo>
                <a:lnTo>
                  <a:pt x="46993" y="226069"/>
                </a:lnTo>
                <a:lnTo>
                  <a:pt x="84460" y="187969"/>
                </a:lnTo>
                <a:lnTo>
                  <a:pt x="103256" y="132084"/>
                </a:lnTo>
                <a:lnTo>
                  <a:pt x="10325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43" name="Freeform 4243"/>
          <p:cNvSpPr/>
          <p:nvPr/>
        </p:nvSpPr>
        <p:spPr>
          <a:xfrm rot="-5400000" flipH="0" flipV="0">
            <a:off x="4983572" y="7174041"/>
            <a:ext cx="45714" cy="21257"/>
          </a:xfrm>
          <a:custGeom>
            <a:pathLst>
              <a:path w="281303" h="130808">
                <a:moveTo>
                  <a:pt x="0" y="0"/>
                </a:moveTo>
                <a:lnTo>
                  <a:pt x="18795" y="64777"/>
                </a:lnTo>
                <a:lnTo>
                  <a:pt x="75058" y="111758"/>
                </a:lnTo>
                <a:lnTo>
                  <a:pt x="140717" y="130808"/>
                </a:lnTo>
                <a:lnTo>
                  <a:pt x="281303" y="1308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44" name="Freeform 4244"/>
          <p:cNvSpPr/>
          <p:nvPr/>
        </p:nvSpPr>
        <p:spPr>
          <a:xfrm rot="-5400000" flipH="0" flipV="0">
            <a:off x="4981250" y="7192977"/>
            <a:ext cx="0" cy="29100"/>
          </a:xfrm>
          <a:custGeom>
            <a:pathLst>
              <a:path w="0" h="179065">
                <a:moveTo>
                  <a:pt x="0" y="0"/>
                </a:moveTo>
                <a:lnTo>
                  <a:pt x="0" y="17906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45" name="Freeform 4245"/>
          <p:cNvSpPr/>
          <p:nvPr/>
        </p:nvSpPr>
        <p:spPr>
          <a:xfrm rot="-5400000" flipH="0" flipV="0">
            <a:off x="5052084" y="7094817"/>
            <a:ext cx="50276" cy="50153"/>
          </a:xfrm>
          <a:custGeom>
            <a:pathLst>
              <a:path w="309370" h="308619">
                <a:moveTo>
                  <a:pt x="159383" y="0"/>
                </a:moveTo>
                <a:lnTo>
                  <a:pt x="74929" y="19050"/>
                </a:lnTo>
                <a:lnTo>
                  <a:pt x="18666" y="74934"/>
                </a:lnTo>
                <a:lnTo>
                  <a:pt x="0" y="149869"/>
                </a:lnTo>
                <a:lnTo>
                  <a:pt x="18666" y="224792"/>
                </a:lnTo>
                <a:lnTo>
                  <a:pt x="74929" y="290834"/>
                </a:lnTo>
                <a:lnTo>
                  <a:pt x="159383" y="308619"/>
                </a:lnTo>
                <a:lnTo>
                  <a:pt x="234441" y="290834"/>
                </a:lnTo>
                <a:lnTo>
                  <a:pt x="290699" y="224792"/>
                </a:lnTo>
                <a:lnTo>
                  <a:pt x="309370" y="149869"/>
                </a:lnTo>
                <a:lnTo>
                  <a:pt x="290699" y="74934"/>
                </a:lnTo>
                <a:lnTo>
                  <a:pt x="234441" y="19050"/>
                </a:lnTo>
                <a:lnTo>
                  <a:pt x="159383" y="0"/>
                </a:lnTo>
                <a:close/>
                <a:moveTo>
                  <a:pt x="67582417" y="1552181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46" name="Freeform 4246"/>
          <p:cNvSpPr/>
          <p:nvPr/>
        </p:nvSpPr>
        <p:spPr>
          <a:xfrm rot="-5400000" flipH="0" flipV="0">
            <a:off x="5045974" y="7151203"/>
            <a:ext cx="62495" cy="50153"/>
          </a:xfrm>
          <a:custGeom>
            <a:pathLst>
              <a:path w="384559" h="308619">
                <a:moveTo>
                  <a:pt x="225046" y="308619"/>
                </a:moveTo>
                <a:lnTo>
                  <a:pt x="309500" y="290834"/>
                </a:lnTo>
                <a:lnTo>
                  <a:pt x="365763" y="224792"/>
                </a:lnTo>
                <a:lnTo>
                  <a:pt x="384559" y="149869"/>
                </a:lnTo>
                <a:lnTo>
                  <a:pt x="365763" y="74934"/>
                </a:lnTo>
                <a:lnTo>
                  <a:pt x="309500" y="19050"/>
                </a:lnTo>
                <a:lnTo>
                  <a:pt x="225046" y="0"/>
                </a:lnTo>
                <a:lnTo>
                  <a:pt x="159388" y="0"/>
                </a:lnTo>
                <a:lnTo>
                  <a:pt x="84453" y="19050"/>
                </a:lnTo>
                <a:lnTo>
                  <a:pt x="28196" y="74934"/>
                </a:lnTo>
                <a:lnTo>
                  <a:pt x="0" y="149869"/>
                </a:lnTo>
                <a:lnTo>
                  <a:pt x="28196" y="224792"/>
                </a:lnTo>
                <a:lnTo>
                  <a:pt x="84453" y="290834"/>
                </a:lnTo>
                <a:lnTo>
                  <a:pt x="159388" y="308619"/>
                </a:lnTo>
                <a:lnTo>
                  <a:pt x="225046" y="308619"/>
                </a:lnTo>
                <a:close/>
                <a:moveTo>
                  <a:pt x="67658357" y="1552181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47" name="Freeform 4247"/>
          <p:cNvSpPr/>
          <p:nvPr/>
        </p:nvSpPr>
        <p:spPr>
          <a:xfrm rot="-5400000" flipH="0" flipV="0">
            <a:off x="4732851" y="7375972"/>
            <a:ext cx="123441" cy="112687"/>
          </a:xfrm>
          <a:custGeom>
            <a:pathLst>
              <a:path w="759587" h="693416">
                <a:moveTo>
                  <a:pt x="75053" y="0"/>
                </a:moveTo>
                <a:lnTo>
                  <a:pt x="0" y="74935"/>
                </a:lnTo>
                <a:lnTo>
                  <a:pt x="759587" y="6934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48" name="Freeform 4248"/>
          <p:cNvSpPr/>
          <p:nvPr/>
        </p:nvSpPr>
        <p:spPr>
          <a:xfrm rot="-5400000" flipH="0" flipV="0">
            <a:off x="4745029" y="7375972"/>
            <a:ext cx="123441" cy="112687"/>
          </a:xfrm>
          <a:custGeom>
            <a:pathLst>
              <a:path w="759587" h="693415">
                <a:moveTo>
                  <a:pt x="0" y="0"/>
                </a:moveTo>
                <a:lnTo>
                  <a:pt x="759587" y="618481"/>
                </a:lnTo>
                <a:lnTo>
                  <a:pt x="693929" y="6934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49" name="Freeform 4249"/>
          <p:cNvSpPr/>
          <p:nvPr/>
        </p:nvSpPr>
        <p:spPr>
          <a:xfrm rot="-5400000" flipH="0" flipV="0">
            <a:off x="4203980" y="7375868"/>
            <a:ext cx="123441" cy="112895"/>
          </a:xfrm>
          <a:custGeom>
            <a:pathLst>
              <a:path w="759587" h="694692">
                <a:moveTo>
                  <a:pt x="693929" y="694692"/>
                </a:moveTo>
                <a:lnTo>
                  <a:pt x="759587" y="619757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50" name="Freeform 4250"/>
          <p:cNvSpPr/>
          <p:nvPr/>
        </p:nvSpPr>
        <p:spPr>
          <a:xfrm rot="-5400000" flipH="0" flipV="0">
            <a:off x="4192628" y="7376694"/>
            <a:ext cx="123441" cy="111244"/>
          </a:xfrm>
          <a:custGeom>
            <a:pathLst>
              <a:path w="759587" h="684534">
                <a:moveTo>
                  <a:pt x="759587" y="684534"/>
                </a:moveTo>
                <a:lnTo>
                  <a:pt x="0" y="64777"/>
                </a:lnTo>
                <a:lnTo>
                  <a:pt x="7505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51" name="Freeform 4251"/>
          <p:cNvSpPr/>
          <p:nvPr/>
        </p:nvSpPr>
        <p:spPr>
          <a:xfrm rot="-5400000" flipH="0" flipV="0">
            <a:off x="1943100" y="6934743"/>
            <a:ext cx="0" cy="1484349"/>
          </a:xfrm>
          <a:custGeom>
            <a:pathLst>
              <a:path w="0" h="9133842">
                <a:moveTo>
                  <a:pt x="0" y="0"/>
                </a:moveTo>
                <a:lnTo>
                  <a:pt x="0" y="9133842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52" name="Freeform 4252"/>
          <p:cNvSpPr/>
          <p:nvPr/>
        </p:nvSpPr>
        <p:spPr>
          <a:xfrm rot="-5400000" flipH="0" flipV="0">
            <a:off x="1864611" y="6856253"/>
            <a:ext cx="156978" cy="1484349"/>
          </a:xfrm>
          <a:custGeom>
            <a:pathLst>
              <a:path w="965957" h="9133842">
                <a:moveTo>
                  <a:pt x="965957" y="9133842"/>
                </a:moveTo>
                <a:lnTo>
                  <a:pt x="0" y="0"/>
                </a:lnTo>
                <a:lnTo>
                  <a:pt x="0" y="9133842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53" name="Freeform 4253"/>
          <p:cNvSpPr/>
          <p:nvPr/>
        </p:nvSpPr>
        <p:spPr>
          <a:xfrm rot="-5400000" flipH="0" flipV="0">
            <a:off x="1864611" y="6856253"/>
            <a:ext cx="156978" cy="1484349"/>
          </a:xfrm>
          <a:custGeom>
            <a:pathLst>
              <a:path w="965957" h="9133842">
                <a:moveTo>
                  <a:pt x="0" y="0"/>
                </a:moveTo>
                <a:lnTo>
                  <a:pt x="965957" y="9133842"/>
                </a:lnTo>
                <a:lnTo>
                  <a:pt x="965957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54" name="Freeform 4254"/>
          <p:cNvSpPr/>
          <p:nvPr/>
        </p:nvSpPr>
        <p:spPr>
          <a:xfrm rot="-5400000" flipH="0" flipV="0">
            <a:off x="1259582" y="7587717"/>
            <a:ext cx="45736" cy="65631"/>
          </a:xfrm>
          <a:custGeom>
            <a:pathLst>
              <a:path w="281434" h="403857">
                <a:moveTo>
                  <a:pt x="281434" y="365757"/>
                </a:moveTo>
                <a:lnTo>
                  <a:pt x="281434" y="215900"/>
                </a:lnTo>
                <a:lnTo>
                  <a:pt x="281434" y="262892"/>
                </a:lnTo>
                <a:lnTo>
                  <a:pt x="272033" y="281942"/>
                </a:lnTo>
                <a:lnTo>
                  <a:pt x="262638" y="290823"/>
                </a:lnTo>
                <a:lnTo>
                  <a:pt x="253238" y="309873"/>
                </a:lnTo>
                <a:lnTo>
                  <a:pt x="243843" y="320042"/>
                </a:lnTo>
                <a:lnTo>
                  <a:pt x="225171" y="328923"/>
                </a:lnTo>
                <a:lnTo>
                  <a:pt x="140717" y="328923"/>
                </a:lnTo>
                <a:lnTo>
                  <a:pt x="122046" y="320042"/>
                </a:lnTo>
                <a:lnTo>
                  <a:pt x="103250" y="309873"/>
                </a:lnTo>
                <a:lnTo>
                  <a:pt x="84454" y="300992"/>
                </a:lnTo>
                <a:lnTo>
                  <a:pt x="65658" y="281942"/>
                </a:lnTo>
                <a:lnTo>
                  <a:pt x="56263" y="273050"/>
                </a:lnTo>
                <a:lnTo>
                  <a:pt x="46993" y="262892"/>
                </a:lnTo>
                <a:lnTo>
                  <a:pt x="28197" y="243842"/>
                </a:lnTo>
                <a:lnTo>
                  <a:pt x="18796" y="226057"/>
                </a:lnTo>
                <a:lnTo>
                  <a:pt x="9401" y="207007"/>
                </a:lnTo>
                <a:lnTo>
                  <a:pt x="9401" y="168907"/>
                </a:lnTo>
                <a:lnTo>
                  <a:pt x="0" y="140965"/>
                </a:lnTo>
                <a:lnTo>
                  <a:pt x="0" y="0"/>
                </a:lnTo>
                <a:lnTo>
                  <a:pt x="0" y="309873"/>
                </a:lnTo>
                <a:lnTo>
                  <a:pt x="9401" y="328923"/>
                </a:lnTo>
                <a:lnTo>
                  <a:pt x="28197" y="337815"/>
                </a:lnTo>
                <a:lnTo>
                  <a:pt x="46993" y="356865"/>
                </a:lnTo>
                <a:lnTo>
                  <a:pt x="56263" y="365757"/>
                </a:lnTo>
                <a:lnTo>
                  <a:pt x="75059" y="375915"/>
                </a:lnTo>
                <a:lnTo>
                  <a:pt x="103250" y="384807"/>
                </a:lnTo>
                <a:lnTo>
                  <a:pt x="122046" y="394965"/>
                </a:lnTo>
                <a:lnTo>
                  <a:pt x="140717" y="394965"/>
                </a:lnTo>
                <a:lnTo>
                  <a:pt x="159513" y="403857"/>
                </a:lnTo>
                <a:lnTo>
                  <a:pt x="206375" y="403857"/>
                </a:lnTo>
                <a:lnTo>
                  <a:pt x="225171" y="394965"/>
                </a:lnTo>
                <a:lnTo>
                  <a:pt x="243843" y="394965"/>
                </a:lnTo>
                <a:lnTo>
                  <a:pt x="262638" y="38480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55" name="Freeform 4255"/>
          <p:cNvSpPr/>
          <p:nvPr/>
        </p:nvSpPr>
        <p:spPr>
          <a:xfrm rot="-5400000" flipH="0" flipV="0">
            <a:off x="1223072" y="7555665"/>
            <a:ext cx="112771" cy="84000"/>
          </a:xfrm>
          <a:custGeom>
            <a:pathLst>
              <a:path w="693930" h="516892">
                <a:moveTo>
                  <a:pt x="693930" y="487685"/>
                </a:moveTo>
                <a:lnTo>
                  <a:pt x="693930" y="207008"/>
                </a:lnTo>
                <a:lnTo>
                  <a:pt x="684535" y="187958"/>
                </a:lnTo>
                <a:lnTo>
                  <a:pt x="675134" y="168908"/>
                </a:lnTo>
                <a:lnTo>
                  <a:pt x="656339" y="160027"/>
                </a:lnTo>
                <a:lnTo>
                  <a:pt x="37468" y="0"/>
                </a:lnTo>
                <a:lnTo>
                  <a:pt x="9271" y="0"/>
                </a:lnTo>
                <a:lnTo>
                  <a:pt x="0" y="19050"/>
                </a:lnTo>
                <a:lnTo>
                  <a:pt x="0" y="243842"/>
                </a:lnTo>
                <a:lnTo>
                  <a:pt x="9271" y="273050"/>
                </a:lnTo>
                <a:lnTo>
                  <a:pt x="9271" y="290835"/>
                </a:lnTo>
                <a:lnTo>
                  <a:pt x="18672" y="309885"/>
                </a:lnTo>
                <a:lnTo>
                  <a:pt x="28067" y="328935"/>
                </a:lnTo>
                <a:lnTo>
                  <a:pt x="28067" y="337827"/>
                </a:lnTo>
                <a:lnTo>
                  <a:pt x="37468" y="356877"/>
                </a:lnTo>
                <a:lnTo>
                  <a:pt x="46863" y="375927"/>
                </a:lnTo>
                <a:lnTo>
                  <a:pt x="65534" y="384808"/>
                </a:lnTo>
                <a:lnTo>
                  <a:pt x="65534" y="74935"/>
                </a:lnTo>
                <a:lnTo>
                  <a:pt x="346968" y="151135"/>
                </a:lnTo>
                <a:lnTo>
                  <a:pt x="346968" y="440692"/>
                </a:lnTo>
                <a:lnTo>
                  <a:pt x="365634" y="431800"/>
                </a:lnTo>
                <a:lnTo>
                  <a:pt x="375035" y="431800"/>
                </a:lnTo>
                <a:lnTo>
                  <a:pt x="384430" y="412750"/>
                </a:lnTo>
                <a:lnTo>
                  <a:pt x="393830" y="394977"/>
                </a:lnTo>
                <a:lnTo>
                  <a:pt x="403225" y="375927"/>
                </a:lnTo>
                <a:lnTo>
                  <a:pt x="412496" y="356877"/>
                </a:lnTo>
                <a:lnTo>
                  <a:pt x="412496" y="168908"/>
                </a:lnTo>
                <a:lnTo>
                  <a:pt x="618871" y="226058"/>
                </a:lnTo>
                <a:lnTo>
                  <a:pt x="618871" y="487685"/>
                </a:lnTo>
                <a:lnTo>
                  <a:pt x="628272" y="506735"/>
                </a:lnTo>
                <a:lnTo>
                  <a:pt x="637667" y="516892"/>
                </a:lnTo>
                <a:lnTo>
                  <a:pt x="675134" y="516892"/>
                </a:lnTo>
                <a:lnTo>
                  <a:pt x="684535" y="5067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56" name="Freeform 4256"/>
          <p:cNvSpPr/>
          <p:nvPr/>
        </p:nvSpPr>
        <p:spPr>
          <a:xfrm rot="-5400000" flipH="0" flipV="0">
            <a:off x="1326649" y="7593815"/>
            <a:ext cx="70110" cy="50359"/>
          </a:xfrm>
          <a:custGeom>
            <a:pathLst>
              <a:path w="431422" h="309885">
                <a:moveTo>
                  <a:pt x="431422" y="104142"/>
                </a:moveTo>
                <a:lnTo>
                  <a:pt x="412496" y="85092"/>
                </a:lnTo>
                <a:lnTo>
                  <a:pt x="393830" y="74935"/>
                </a:lnTo>
                <a:lnTo>
                  <a:pt x="375035" y="66042"/>
                </a:lnTo>
                <a:lnTo>
                  <a:pt x="356363" y="57150"/>
                </a:lnTo>
                <a:lnTo>
                  <a:pt x="337567" y="46992"/>
                </a:lnTo>
                <a:lnTo>
                  <a:pt x="309377" y="46992"/>
                </a:lnTo>
                <a:lnTo>
                  <a:pt x="168784" y="10158"/>
                </a:lnTo>
                <a:lnTo>
                  <a:pt x="159389" y="0"/>
                </a:lnTo>
                <a:lnTo>
                  <a:pt x="131192" y="0"/>
                </a:lnTo>
                <a:lnTo>
                  <a:pt x="112527" y="0"/>
                </a:lnTo>
                <a:lnTo>
                  <a:pt x="93731" y="10158"/>
                </a:lnTo>
                <a:lnTo>
                  <a:pt x="74935" y="19050"/>
                </a:lnTo>
                <a:lnTo>
                  <a:pt x="56264" y="29208"/>
                </a:lnTo>
                <a:lnTo>
                  <a:pt x="37468" y="38100"/>
                </a:lnTo>
                <a:lnTo>
                  <a:pt x="37468" y="46992"/>
                </a:lnTo>
                <a:lnTo>
                  <a:pt x="28067" y="57150"/>
                </a:lnTo>
                <a:lnTo>
                  <a:pt x="9271" y="74935"/>
                </a:lnTo>
                <a:lnTo>
                  <a:pt x="9271" y="93985"/>
                </a:lnTo>
                <a:lnTo>
                  <a:pt x="0" y="113035"/>
                </a:lnTo>
                <a:lnTo>
                  <a:pt x="0" y="179077"/>
                </a:lnTo>
                <a:lnTo>
                  <a:pt x="9271" y="207008"/>
                </a:lnTo>
                <a:lnTo>
                  <a:pt x="9271" y="226058"/>
                </a:lnTo>
                <a:lnTo>
                  <a:pt x="18672" y="243842"/>
                </a:lnTo>
                <a:lnTo>
                  <a:pt x="28067" y="262892"/>
                </a:lnTo>
                <a:lnTo>
                  <a:pt x="37468" y="281942"/>
                </a:lnTo>
                <a:lnTo>
                  <a:pt x="46863" y="290835"/>
                </a:lnTo>
                <a:lnTo>
                  <a:pt x="56264" y="309885"/>
                </a:lnTo>
                <a:lnTo>
                  <a:pt x="65534" y="160027"/>
                </a:lnTo>
                <a:lnTo>
                  <a:pt x="65534" y="151135"/>
                </a:lnTo>
                <a:lnTo>
                  <a:pt x="74935" y="121927"/>
                </a:lnTo>
                <a:lnTo>
                  <a:pt x="74935" y="104142"/>
                </a:lnTo>
                <a:lnTo>
                  <a:pt x="84330" y="93985"/>
                </a:lnTo>
                <a:lnTo>
                  <a:pt x="103126" y="85092"/>
                </a:lnTo>
                <a:lnTo>
                  <a:pt x="112527" y="74935"/>
                </a:lnTo>
                <a:lnTo>
                  <a:pt x="168784" y="74935"/>
                </a:lnTo>
                <a:lnTo>
                  <a:pt x="309377" y="113035"/>
                </a:lnTo>
                <a:lnTo>
                  <a:pt x="318772" y="113035"/>
                </a:lnTo>
                <a:lnTo>
                  <a:pt x="337567" y="121927"/>
                </a:lnTo>
                <a:lnTo>
                  <a:pt x="356363" y="132085"/>
                </a:lnTo>
                <a:lnTo>
                  <a:pt x="375035" y="140977"/>
                </a:lnTo>
                <a:lnTo>
                  <a:pt x="384430" y="160027"/>
                </a:lnTo>
                <a:lnTo>
                  <a:pt x="393830" y="168908"/>
                </a:lnTo>
                <a:lnTo>
                  <a:pt x="403225" y="187958"/>
                </a:lnTo>
                <a:lnTo>
                  <a:pt x="412496" y="207008"/>
                </a:lnTo>
                <a:lnTo>
                  <a:pt x="412496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57" name="Freeform 4257"/>
          <p:cNvSpPr/>
          <p:nvPr/>
        </p:nvSpPr>
        <p:spPr>
          <a:xfrm rot="-5400000" flipH="0" flipV="0">
            <a:off x="1342757" y="7585508"/>
            <a:ext cx="70089" cy="48707"/>
          </a:xfrm>
          <a:custGeom>
            <a:pathLst>
              <a:path w="431291" h="299716">
                <a:moveTo>
                  <a:pt x="431291" y="167643"/>
                </a:moveTo>
                <a:lnTo>
                  <a:pt x="431291" y="130808"/>
                </a:lnTo>
                <a:lnTo>
                  <a:pt x="422020" y="102866"/>
                </a:lnTo>
                <a:lnTo>
                  <a:pt x="422020" y="83816"/>
                </a:lnTo>
                <a:lnTo>
                  <a:pt x="412625" y="64766"/>
                </a:lnTo>
                <a:lnTo>
                  <a:pt x="403225" y="46993"/>
                </a:lnTo>
                <a:lnTo>
                  <a:pt x="403225" y="27943"/>
                </a:lnTo>
                <a:lnTo>
                  <a:pt x="384429" y="17785"/>
                </a:lnTo>
                <a:lnTo>
                  <a:pt x="384429" y="8893"/>
                </a:lnTo>
                <a:lnTo>
                  <a:pt x="375158" y="0"/>
                </a:lnTo>
                <a:lnTo>
                  <a:pt x="356232" y="149858"/>
                </a:lnTo>
                <a:lnTo>
                  <a:pt x="356232" y="177800"/>
                </a:lnTo>
                <a:lnTo>
                  <a:pt x="346961" y="196850"/>
                </a:lnTo>
                <a:lnTo>
                  <a:pt x="337566" y="214635"/>
                </a:lnTo>
                <a:lnTo>
                  <a:pt x="328166" y="224793"/>
                </a:lnTo>
                <a:lnTo>
                  <a:pt x="309370" y="224793"/>
                </a:lnTo>
                <a:lnTo>
                  <a:pt x="290704" y="233685"/>
                </a:lnTo>
                <a:lnTo>
                  <a:pt x="281303" y="233685"/>
                </a:lnTo>
                <a:lnTo>
                  <a:pt x="253113" y="224793"/>
                </a:lnTo>
                <a:lnTo>
                  <a:pt x="112520" y="186693"/>
                </a:lnTo>
                <a:lnTo>
                  <a:pt x="84329" y="177800"/>
                </a:lnTo>
                <a:lnTo>
                  <a:pt x="74928" y="167643"/>
                </a:lnTo>
                <a:lnTo>
                  <a:pt x="56263" y="158750"/>
                </a:lnTo>
                <a:lnTo>
                  <a:pt x="46862" y="149858"/>
                </a:lnTo>
                <a:lnTo>
                  <a:pt x="28066" y="130808"/>
                </a:lnTo>
                <a:lnTo>
                  <a:pt x="28066" y="111758"/>
                </a:lnTo>
                <a:lnTo>
                  <a:pt x="18671" y="92708"/>
                </a:lnTo>
                <a:lnTo>
                  <a:pt x="18671" y="74935"/>
                </a:lnTo>
                <a:lnTo>
                  <a:pt x="9270" y="55885"/>
                </a:lnTo>
                <a:lnTo>
                  <a:pt x="0" y="205743"/>
                </a:lnTo>
                <a:lnTo>
                  <a:pt x="18671" y="214635"/>
                </a:lnTo>
                <a:lnTo>
                  <a:pt x="37467" y="224793"/>
                </a:lnTo>
                <a:lnTo>
                  <a:pt x="56263" y="233685"/>
                </a:lnTo>
                <a:lnTo>
                  <a:pt x="74928" y="243843"/>
                </a:lnTo>
                <a:lnTo>
                  <a:pt x="93724" y="252735"/>
                </a:lnTo>
                <a:lnTo>
                  <a:pt x="112520" y="261616"/>
                </a:lnTo>
                <a:lnTo>
                  <a:pt x="253113" y="299716"/>
                </a:lnTo>
                <a:lnTo>
                  <a:pt x="337566" y="299716"/>
                </a:lnTo>
                <a:lnTo>
                  <a:pt x="356232" y="289558"/>
                </a:lnTo>
                <a:lnTo>
                  <a:pt x="375158" y="280666"/>
                </a:lnTo>
                <a:lnTo>
                  <a:pt x="393824" y="261616"/>
                </a:lnTo>
                <a:lnTo>
                  <a:pt x="403225" y="243843"/>
                </a:lnTo>
                <a:lnTo>
                  <a:pt x="412625" y="224793"/>
                </a:lnTo>
                <a:lnTo>
                  <a:pt x="422020" y="205743"/>
                </a:lnTo>
                <a:lnTo>
                  <a:pt x="431291" y="18669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58" name="Freeform 4258"/>
          <p:cNvSpPr/>
          <p:nvPr/>
        </p:nvSpPr>
        <p:spPr>
          <a:xfrm rot="-5400000" flipH="0" flipV="0">
            <a:off x="1439409" y="7602968"/>
            <a:ext cx="71617" cy="30547"/>
          </a:xfrm>
          <a:custGeom>
            <a:pathLst>
              <a:path w="440693" h="187969">
                <a:moveTo>
                  <a:pt x="440693" y="187969"/>
                </a:moveTo>
                <a:lnTo>
                  <a:pt x="412496" y="104142"/>
                </a:lnTo>
                <a:lnTo>
                  <a:pt x="46863" y="10169"/>
                </a:lnTo>
                <a:lnTo>
                  <a:pt x="37468" y="0"/>
                </a:lnTo>
                <a:lnTo>
                  <a:pt x="28067" y="0"/>
                </a:lnTo>
                <a:lnTo>
                  <a:pt x="927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271" y="66042"/>
                </a:lnTo>
                <a:lnTo>
                  <a:pt x="28067" y="762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59" name="Freeform 4259"/>
          <p:cNvSpPr/>
          <p:nvPr/>
        </p:nvSpPr>
        <p:spPr>
          <a:xfrm rot="-5400000" flipH="0" flipV="0">
            <a:off x="1412796" y="7576355"/>
            <a:ext cx="79233" cy="76158"/>
          </a:xfrm>
          <a:custGeom>
            <a:pathLst>
              <a:path w="487555" h="468635">
                <a:moveTo>
                  <a:pt x="487555" y="431800"/>
                </a:moveTo>
                <a:lnTo>
                  <a:pt x="487555" y="290835"/>
                </a:lnTo>
                <a:lnTo>
                  <a:pt x="478284" y="271785"/>
                </a:lnTo>
                <a:lnTo>
                  <a:pt x="468889" y="262893"/>
                </a:lnTo>
                <a:lnTo>
                  <a:pt x="56264" y="0"/>
                </a:lnTo>
                <a:lnTo>
                  <a:pt x="18672" y="0"/>
                </a:lnTo>
                <a:lnTo>
                  <a:pt x="0" y="19050"/>
                </a:lnTo>
                <a:lnTo>
                  <a:pt x="0" y="46993"/>
                </a:lnTo>
                <a:lnTo>
                  <a:pt x="18672" y="66043"/>
                </a:lnTo>
                <a:lnTo>
                  <a:pt x="412496" y="309885"/>
                </a:lnTo>
                <a:lnTo>
                  <a:pt x="412496" y="384808"/>
                </a:lnTo>
                <a:lnTo>
                  <a:pt x="440693" y="468635"/>
                </a:lnTo>
                <a:lnTo>
                  <a:pt x="450088" y="468635"/>
                </a:lnTo>
                <a:lnTo>
                  <a:pt x="468889" y="459743"/>
                </a:lnTo>
                <a:lnTo>
                  <a:pt x="478284" y="4495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60" name="Freeform 4260"/>
          <p:cNvSpPr/>
          <p:nvPr/>
        </p:nvSpPr>
        <p:spPr>
          <a:xfrm rot="-5400000" flipH="0" flipV="0">
            <a:off x="1518064" y="7600720"/>
            <a:ext cx="67035" cy="39625"/>
          </a:xfrm>
          <a:custGeom>
            <a:pathLst>
              <a:path w="412496" h="243831">
                <a:moveTo>
                  <a:pt x="412496" y="102865"/>
                </a:moveTo>
                <a:lnTo>
                  <a:pt x="46863" y="0"/>
                </a:lnTo>
                <a:lnTo>
                  <a:pt x="28067" y="0"/>
                </a:lnTo>
                <a:lnTo>
                  <a:pt x="9271" y="8881"/>
                </a:lnTo>
                <a:lnTo>
                  <a:pt x="0" y="27931"/>
                </a:lnTo>
                <a:lnTo>
                  <a:pt x="0" y="36823"/>
                </a:lnTo>
                <a:lnTo>
                  <a:pt x="9271" y="55873"/>
                </a:lnTo>
                <a:lnTo>
                  <a:pt x="28067" y="64765"/>
                </a:lnTo>
                <a:lnTo>
                  <a:pt x="412496" y="167631"/>
                </a:lnTo>
                <a:lnTo>
                  <a:pt x="412496" y="2438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61" name="Freeform 4261"/>
          <p:cNvSpPr/>
          <p:nvPr/>
        </p:nvSpPr>
        <p:spPr>
          <a:xfrm rot="-5400000" flipH="0" flipV="0">
            <a:off x="1534793" y="7597634"/>
            <a:ext cx="70110" cy="42723"/>
          </a:xfrm>
          <a:custGeom>
            <a:pathLst>
              <a:path w="431422" h="262893">
                <a:moveTo>
                  <a:pt x="431422" y="252735"/>
                </a:moveTo>
                <a:lnTo>
                  <a:pt x="412496" y="0"/>
                </a:lnTo>
                <a:lnTo>
                  <a:pt x="412496" y="168908"/>
                </a:lnTo>
                <a:lnTo>
                  <a:pt x="403225" y="177800"/>
                </a:lnTo>
                <a:lnTo>
                  <a:pt x="393830" y="186693"/>
                </a:lnTo>
                <a:lnTo>
                  <a:pt x="375035" y="196850"/>
                </a:lnTo>
                <a:lnTo>
                  <a:pt x="365634" y="196850"/>
                </a:lnTo>
                <a:lnTo>
                  <a:pt x="346968" y="186693"/>
                </a:lnTo>
                <a:lnTo>
                  <a:pt x="46863" y="111758"/>
                </a:lnTo>
                <a:lnTo>
                  <a:pt x="28067" y="111758"/>
                </a:lnTo>
                <a:lnTo>
                  <a:pt x="9271" y="121916"/>
                </a:lnTo>
                <a:lnTo>
                  <a:pt x="0" y="140966"/>
                </a:lnTo>
                <a:lnTo>
                  <a:pt x="0" y="149858"/>
                </a:lnTo>
                <a:lnTo>
                  <a:pt x="9271" y="168908"/>
                </a:lnTo>
                <a:lnTo>
                  <a:pt x="28067" y="177800"/>
                </a:lnTo>
                <a:lnTo>
                  <a:pt x="346968" y="262893"/>
                </a:lnTo>
                <a:lnTo>
                  <a:pt x="412496" y="26289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62" name="Freeform 4262"/>
          <p:cNvSpPr/>
          <p:nvPr/>
        </p:nvSpPr>
        <p:spPr>
          <a:xfrm rot="-5400000" flipH="0" flipV="0">
            <a:off x="1503504" y="7567996"/>
            <a:ext cx="79233" cy="92875"/>
          </a:xfrm>
          <a:custGeom>
            <a:pathLst>
              <a:path w="487555" h="571500">
                <a:moveTo>
                  <a:pt x="487555" y="477515"/>
                </a:moveTo>
                <a:lnTo>
                  <a:pt x="487555" y="139700"/>
                </a:lnTo>
                <a:lnTo>
                  <a:pt x="478284" y="121915"/>
                </a:lnTo>
                <a:lnTo>
                  <a:pt x="459489" y="111758"/>
                </a:lnTo>
                <a:lnTo>
                  <a:pt x="46863" y="0"/>
                </a:lnTo>
                <a:lnTo>
                  <a:pt x="28067" y="0"/>
                </a:lnTo>
                <a:lnTo>
                  <a:pt x="9271" y="8881"/>
                </a:lnTo>
                <a:lnTo>
                  <a:pt x="0" y="27931"/>
                </a:lnTo>
                <a:lnTo>
                  <a:pt x="0" y="36823"/>
                </a:lnTo>
                <a:lnTo>
                  <a:pt x="9271" y="55873"/>
                </a:lnTo>
                <a:lnTo>
                  <a:pt x="28067" y="64765"/>
                </a:lnTo>
                <a:lnTo>
                  <a:pt x="412496" y="168908"/>
                </a:lnTo>
                <a:lnTo>
                  <a:pt x="412496" y="318765"/>
                </a:lnTo>
                <a:lnTo>
                  <a:pt x="431422" y="571500"/>
                </a:lnTo>
                <a:lnTo>
                  <a:pt x="440693" y="562608"/>
                </a:lnTo>
                <a:lnTo>
                  <a:pt x="459489" y="552450"/>
                </a:lnTo>
                <a:lnTo>
                  <a:pt x="468889" y="534665"/>
                </a:lnTo>
                <a:lnTo>
                  <a:pt x="478284" y="515615"/>
                </a:lnTo>
                <a:lnTo>
                  <a:pt x="487555" y="4965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63" name="Freeform 4263"/>
          <p:cNvSpPr/>
          <p:nvPr/>
        </p:nvSpPr>
        <p:spPr>
          <a:xfrm rot="-5400000" flipH="0" flipV="0">
            <a:off x="1583438" y="7596210"/>
            <a:ext cx="68583" cy="25798"/>
          </a:xfrm>
          <a:custGeom>
            <a:pathLst>
              <a:path w="422021" h="158750">
                <a:moveTo>
                  <a:pt x="422021" y="121927"/>
                </a:moveTo>
                <a:lnTo>
                  <a:pt x="422021" y="121927"/>
                </a:lnTo>
                <a:lnTo>
                  <a:pt x="412750" y="102877"/>
                </a:lnTo>
                <a:lnTo>
                  <a:pt x="393955" y="93985"/>
                </a:lnTo>
                <a:lnTo>
                  <a:pt x="75059" y="8892"/>
                </a:lnTo>
                <a:lnTo>
                  <a:pt x="65658" y="0"/>
                </a:lnTo>
                <a:lnTo>
                  <a:pt x="37592" y="0"/>
                </a:lnTo>
                <a:lnTo>
                  <a:pt x="18796" y="8892"/>
                </a:lnTo>
                <a:lnTo>
                  <a:pt x="0" y="8892"/>
                </a:lnTo>
                <a:lnTo>
                  <a:pt x="0" y="130808"/>
                </a:lnTo>
                <a:lnTo>
                  <a:pt x="0" y="121927"/>
                </a:lnTo>
                <a:lnTo>
                  <a:pt x="9401" y="102877"/>
                </a:lnTo>
                <a:lnTo>
                  <a:pt x="18796" y="83827"/>
                </a:lnTo>
                <a:lnTo>
                  <a:pt x="28197" y="74935"/>
                </a:lnTo>
                <a:lnTo>
                  <a:pt x="46993" y="74935"/>
                </a:lnTo>
                <a:lnTo>
                  <a:pt x="75059" y="74935"/>
                </a:lnTo>
                <a:lnTo>
                  <a:pt x="375159" y="158750"/>
                </a:lnTo>
                <a:lnTo>
                  <a:pt x="403355" y="158750"/>
                </a:lnTo>
                <a:lnTo>
                  <a:pt x="412750" y="1409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64" name="Freeform 4264"/>
          <p:cNvSpPr/>
          <p:nvPr/>
        </p:nvSpPr>
        <p:spPr>
          <a:xfrm rot="-5400000" flipH="0" flipV="0">
            <a:off x="1602468" y="7578625"/>
            <a:ext cx="79233" cy="71617"/>
          </a:xfrm>
          <a:custGeom>
            <a:pathLst>
              <a:path w="487555" h="440693">
                <a:moveTo>
                  <a:pt x="487555" y="403858"/>
                </a:moveTo>
                <a:lnTo>
                  <a:pt x="487555" y="393700"/>
                </a:lnTo>
                <a:lnTo>
                  <a:pt x="478284" y="375916"/>
                </a:lnTo>
                <a:lnTo>
                  <a:pt x="459489" y="365758"/>
                </a:lnTo>
                <a:lnTo>
                  <a:pt x="65534" y="262893"/>
                </a:lnTo>
                <a:lnTo>
                  <a:pt x="65534" y="0"/>
                </a:lnTo>
                <a:lnTo>
                  <a:pt x="46863" y="10158"/>
                </a:lnTo>
                <a:lnTo>
                  <a:pt x="28067" y="27943"/>
                </a:lnTo>
                <a:lnTo>
                  <a:pt x="18672" y="46993"/>
                </a:lnTo>
                <a:lnTo>
                  <a:pt x="9271" y="66043"/>
                </a:lnTo>
                <a:lnTo>
                  <a:pt x="0" y="85093"/>
                </a:lnTo>
                <a:lnTo>
                  <a:pt x="0" y="300993"/>
                </a:lnTo>
                <a:lnTo>
                  <a:pt x="18672" y="318766"/>
                </a:lnTo>
                <a:lnTo>
                  <a:pt x="37468" y="328935"/>
                </a:lnTo>
                <a:lnTo>
                  <a:pt x="440693" y="440693"/>
                </a:lnTo>
                <a:lnTo>
                  <a:pt x="450088" y="440693"/>
                </a:lnTo>
                <a:lnTo>
                  <a:pt x="468889" y="431800"/>
                </a:lnTo>
                <a:lnTo>
                  <a:pt x="478284" y="4229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65" name="Freeform 4265"/>
          <p:cNvSpPr/>
          <p:nvPr/>
        </p:nvSpPr>
        <p:spPr>
          <a:xfrm rot="-5400000" flipH="0" flipV="0">
            <a:off x="1790735" y="7582382"/>
            <a:ext cx="105155" cy="38181"/>
          </a:xfrm>
          <a:custGeom>
            <a:pathLst>
              <a:path w="647068" h="234950">
                <a:moveTo>
                  <a:pt x="647068" y="234950"/>
                </a:moveTo>
                <a:lnTo>
                  <a:pt x="534547" y="132084"/>
                </a:lnTo>
                <a:lnTo>
                  <a:pt x="46863" y="0"/>
                </a:lnTo>
                <a:lnTo>
                  <a:pt x="28067" y="0"/>
                </a:lnTo>
                <a:lnTo>
                  <a:pt x="9271" y="10169"/>
                </a:lnTo>
                <a:lnTo>
                  <a:pt x="0" y="27942"/>
                </a:lnTo>
                <a:lnTo>
                  <a:pt x="0" y="38100"/>
                </a:lnTo>
                <a:lnTo>
                  <a:pt x="9271" y="57150"/>
                </a:lnTo>
                <a:lnTo>
                  <a:pt x="28067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66" name="Freeform 4266"/>
          <p:cNvSpPr/>
          <p:nvPr/>
        </p:nvSpPr>
        <p:spPr>
          <a:xfrm rot="-5400000" flipH="0" flipV="0">
            <a:off x="1716879" y="7583238"/>
            <a:ext cx="108189" cy="33435"/>
          </a:xfrm>
          <a:custGeom>
            <a:pathLst>
              <a:path w="665739" h="205742">
                <a:moveTo>
                  <a:pt x="665739" y="168907"/>
                </a:moveTo>
                <a:lnTo>
                  <a:pt x="46863" y="0"/>
                </a:lnTo>
                <a:lnTo>
                  <a:pt x="28067" y="0"/>
                </a:lnTo>
                <a:lnTo>
                  <a:pt x="9271" y="8892"/>
                </a:lnTo>
                <a:lnTo>
                  <a:pt x="0" y="27942"/>
                </a:lnTo>
                <a:lnTo>
                  <a:pt x="0" y="36823"/>
                </a:lnTo>
                <a:lnTo>
                  <a:pt x="9271" y="55873"/>
                </a:lnTo>
                <a:lnTo>
                  <a:pt x="28067" y="64765"/>
                </a:lnTo>
                <a:lnTo>
                  <a:pt x="553213" y="2057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67" name="Freeform 4267"/>
          <p:cNvSpPr/>
          <p:nvPr/>
        </p:nvSpPr>
        <p:spPr>
          <a:xfrm rot="-5400000" flipH="0" flipV="0">
            <a:off x="1801436" y="7542807"/>
            <a:ext cx="62494" cy="59439"/>
          </a:xfrm>
          <a:custGeom>
            <a:pathLst>
              <a:path w="384553" h="365758">
                <a:moveTo>
                  <a:pt x="384553" y="327658"/>
                </a:moveTo>
                <a:lnTo>
                  <a:pt x="384553" y="318777"/>
                </a:lnTo>
                <a:lnTo>
                  <a:pt x="375158" y="309885"/>
                </a:lnTo>
                <a:lnTo>
                  <a:pt x="103119" y="46992"/>
                </a:lnTo>
                <a:lnTo>
                  <a:pt x="18795" y="0"/>
                </a:lnTo>
                <a:lnTo>
                  <a:pt x="9395" y="8892"/>
                </a:lnTo>
                <a:lnTo>
                  <a:pt x="0" y="27942"/>
                </a:lnTo>
                <a:lnTo>
                  <a:pt x="0" y="36835"/>
                </a:lnTo>
                <a:lnTo>
                  <a:pt x="9395" y="55885"/>
                </a:lnTo>
                <a:lnTo>
                  <a:pt x="225170" y="262892"/>
                </a:lnTo>
                <a:lnTo>
                  <a:pt x="337691" y="365758"/>
                </a:lnTo>
                <a:lnTo>
                  <a:pt x="346962" y="365758"/>
                </a:lnTo>
                <a:lnTo>
                  <a:pt x="365757" y="355600"/>
                </a:lnTo>
                <a:lnTo>
                  <a:pt x="375158" y="3467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68" name="Freeform 4268"/>
          <p:cNvSpPr/>
          <p:nvPr/>
        </p:nvSpPr>
        <p:spPr>
          <a:xfrm rot="-5400000" flipH="0" flipV="0">
            <a:off x="1766433" y="7556551"/>
            <a:ext cx="59439" cy="28894"/>
          </a:xfrm>
          <a:custGeom>
            <a:pathLst>
              <a:path w="365758" h="177800">
                <a:moveTo>
                  <a:pt x="365758" y="27943"/>
                </a:moveTo>
                <a:lnTo>
                  <a:pt x="365758" y="27943"/>
                </a:lnTo>
                <a:lnTo>
                  <a:pt x="356363" y="8893"/>
                </a:lnTo>
                <a:lnTo>
                  <a:pt x="337567" y="0"/>
                </a:lnTo>
                <a:lnTo>
                  <a:pt x="225041" y="36835"/>
                </a:lnTo>
                <a:lnTo>
                  <a:pt x="0" y="130808"/>
                </a:lnTo>
                <a:lnTo>
                  <a:pt x="84324" y="177800"/>
                </a:lnTo>
                <a:lnTo>
                  <a:pt x="346962" y="64766"/>
                </a:lnTo>
                <a:lnTo>
                  <a:pt x="356363" y="4571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69" name="Freeform 4269"/>
          <p:cNvSpPr/>
          <p:nvPr/>
        </p:nvSpPr>
        <p:spPr>
          <a:xfrm rot="-5400000" flipH="0" flipV="0">
            <a:off x="1847884" y="7563373"/>
            <a:ext cx="102101" cy="79254"/>
          </a:xfrm>
          <a:custGeom>
            <a:pathLst>
              <a:path w="628272" h="487684">
                <a:moveTo>
                  <a:pt x="628272" y="468634"/>
                </a:moveTo>
                <a:lnTo>
                  <a:pt x="618871" y="337827"/>
                </a:lnTo>
                <a:lnTo>
                  <a:pt x="618871" y="365769"/>
                </a:lnTo>
                <a:lnTo>
                  <a:pt x="609476" y="384819"/>
                </a:lnTo>
                <a:lnTo>
                  <a:pt x="600075" y="403869"/>
                </a:lnTo>
                <a:lnTo>
                  <a:pt x="590805" y="412750"/>
                </a:lnTo>
                <a:lnTo>
                  <a:pt x="572009" y="421642"/>
                </a:lnTo>
                <a:lnTo>
                  <a:pt x="543818" y="421642"/>
                </a:lnTo>
                <a:lnTo>
                  <a:pt x="525147" y="412750"/>
                </a:lnTo>
                <a:lnTo>
                  <a:pt x="506351" y="403869"/>
                </a:lnTo>
                <a:lnTo>
                  <a:pt x="487555" y="393700"/>
                </a:lnTo>
                <a:lnTo>
                  <a:pt x="468889" y="374650"/>
                </a:lnTo>
                <a:lnTo>
                  <a:pt x="56264" y="8892"/>
                </a:lnTo>
                <a:lnTo>
                  <a:pt x="56264" y="0"/>
                </a:lnTo>
                <a:lnTo>
                  <a:pt x="18672" y="0"/>
                </a:lnTo>
                <a:lnTo>
                  <a:pt x="0" y="8892"/>
                </a:lnTo>
                <a:lnTo>
                  <a:pt x="0" y="337827"/>
                </a:lnTo>
                <a:lnTo>
                  <a:pt x="18672" y="346719"/>
                </a:lnTo>
                <a:lnTo>
                  <a:pt x="37468" y="356877"/>
                </a:lnTo>
                <a:lnTo>
                  <a:pt x="56264" y="346719"/>
                </a:lnTo>
                <a:lnTo>
                  <a:pt x="65534" y="337827"/>
                </a:lnTo>
                <a:lnTo>
                  <a:pt x="65534" y="113034"/>
                </a:lnTo>
                <a:lnTo>
                  <a:pt x="412496" y="431800"/>
                </a:lnTo>
                <a:lnTo>
                  <a:pt x="422021" y="431800"/>
                </a:lnTo>
                <a:lnTo>
                  <a:pt x="440693" y="450850"/>
                </a:lnTo>
                <a:lnTo>
                  <a:pt x="459489" y="459742"/>
                </a:lnTo>
                <a:lnTo>
                  <a:pt x="478284" y="468634"/>
                </a:lnTo>
                <a:lnTo>
                  <a:pt x="496956" y="478792"/>
                </a:lnTo>
                <a:lnTo>
                  <a:pt x="515752" y="487684"/>
                </a:lnTo>
                <a:lnTo>
                  <a:pt x="590805" y="487684"/>
                </a:lnTo>
                <a:lnTo>
                  <a:pt x="609476" y="4787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70" name="Freeform 4270"/>
          <p:cNvSpPr/>
          <p:nvPr/>
        </p:nvSpPr>
        <p:spPr>
          <a:xfrm rot="-5400000" flipH="0" flipV="0">
            <a:off x="1894363" y="7529134"/>
            <a:ext cx="28955" cy="53247"/>
          </a:xfrm>
          <a:custGeom>
            <a:pathLst>
              <a:path w="178178" h="327657">
                <a:moveTo>
                  <a:pt x="178178" y="215900"/>
                </a:moveTo>
                <a:lnTo>
                  <a:pt x="178178" y="168907"/>
                </a:lnTo>
                <a:lnTo>
                  <a:pt x="168783" y="149857"/>
                </a:lnTo>
                <a:lnTo>
                  <a:pt x="159382" y="130807"/>
                </a:lnTo>
                <a:lnTo>
                  <a:pt x="159382" y="111757"/>
                </a:lnTo>
                <a:lnTo>
                  <a:pt x="149987" y="93973"/>
                </a:lnTo>
                <a:lnTo>
                  <a:pt x="140587" y="83815"/>
                </a:lnTo>
                <a:lnTo>
                  <a:pt x="121915" y="66042"/>
                </a:lnTo>
                <a:lnTo>
                  <a:pt x="112520" y="55873"/>
                </a:lnTo>
                <a:lnTo>
                  <a:pt x="93724" y="36823"/>
                </a:lnTo>
                <a:lnTo>
                  <a:pt x="84323" y="19050"/>
                </a:lnTo>
                <a:lnTo>
                  <a:pt x="56257" y="0"/>
                </a:lnTo>
                <a:lnTo>
                  <a:pt x="28066" y="0"/>
                </a:lnTo>
                <a:lnTo>
                  <a:pt x="9395" y="8892"/>
                </a:lnTo>
                <a:lnTo>
                  <a:pt x="0" y="27942"/>
                </a:lnTo>
                <a:lnTo>
                  <a:pt x="9395" y="36823"/>
                </a:lnTo>
                <a:lnTo>
                  <a:pt x="18795" y="55873"/>
                </a:lnTo>
                <a:lnTo>
                  <a:pt x="28066" y="66042"/>
                </a:lnTo>
                <a:lnTo>
                  <a:pt x="46862" y="83815"/>
                </a:lnTo>
                <a:lnTo>
                  <a:pt x="56257" y="93973"/>
                </a:lnTo>
                <a:lnTo>
                  <a:pt x="65658" y="102865"/>
                </a:lnTo>
                <a:lnTo>
                  <a:pt x="75053" y="121915"/>
                </a:lnTo>
                <a:lnTo>
                  <a:pt x="93724" y="140965"/>
                </a:lnTo>
                <a:lnTo>
                  <a:pt x="103119" y="158750"/>
                </a:lnTo>
                <a:lnTo>
                  <a:pt x="103119" y="196850"/>
                </a:lnTo>
                <a:lnTo>
                  <a:pt x="112520" y="327657"/>
                </a:lnTo>
                <a:lnTo>
                  <a:pt x="131316" y="318765"/>
                </a:lnTo>
                <a:lnTo>
                  <a:pt x="140587" y="299715"/>
                </a:lnTo>
                <a:lnTo>
                  <a:pt x="149987" y="290823"/>
                </a:lnTo>
                <a:lnTo>
                  <a:pt x="168783" y="271773"/>
                </a:lnTo>
                <a:lnTo>
                  <a:pt x="168783" y="252723"/>
                </a:lnTo>
                <a:lnTo>
                  <a:pt x="178178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71" name="Freeform 4271"/>
          <p:cNvSpPr/>
          <p:nvPr/>
        </p:nvSpPr>
        <p:spPr>
          <a:xfrm rot="-5400000" flipH="0" flipV="0">
            <a:off x="1972841" y="7587737"/>
            <a:ext cx="22868" cy="42722"/>
          </a:xfrm>
          <a:custGeom>
            <a:pathLst>
              <a:path w="140717" h="262892">
                <a:moveTo>
                  <a:pt x="140717" y="224792"/>
                </a:moveTo>
                <a:lnTo>
                  <a:pt x="140717" y="224792"/>
                </a:lnTo>
                <a:lnTo>
                  <a:pt x="131316" y="207008"/>
                </a:lnTo>
                <a:lnTo>
                  <a:pt x="112521" y="196850"/>
                </a:lnTo>
                <a:lnTo>
                  <a:pt x="0" y="160027"/>
                </a:lnTo>
                <a:lnTo>
                  <a:pt x="0" y="0"/>
                </a:lnTo>
                <a:lnTo>
                  <a:pt x="0" y="234950"/>
                </a:lnTo>
                <a:lnTo>
                  <a:pt x="93855" y="262892"/>
                </a:lnTo>
                <a:lnTo>
                  <a:pt x="121921" y="262892"/>
                </a:lnTo>
                <a:lnTo>
                  <a:pt x="131316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72" name="Freeform 4272"/>
          <p:cNvSpPr/>
          <p:nvPr/>
        </p:nvSpPr>
        <p:spPr>
          <a:xfrm rot="-5400000" flipH="0" flipV="0">
            <a:off x="1925621" y="7563301"/>
            <a:ext cx="112771" cy="68727"/>
          </a:xfrm>
          <a:custGeom>
            <a:pathLst>
              <a:path w="693930" h="422908">
                <a:moveTo>
                  <a:pt x="693930" y="309873"/>
                </a:moveTo>
                <a:lnTo>
                  <a:pt x="684535" y="290823"/>
                </a:lnTo>
                <a:lnTo>
                  <a:pt x="675134" y="273050"/>
                </a:lnTo>
                <a:lnTo>
                  <a:pt x="187580" y="0"/>
                </a:lnTo>
                <a:lnTo>
                  <a:pt x="168784" y="0"/>
                </a:lnTo>
                <a:lnTo>
                  <a:pt x="149988" y="10158"/>
                </a:lnTo>
                <a:lnTo>
                  <a:pt x="140593" y="10158"/>
                </a:lnTo>
                <a:lnTo>
                  <a:pt x="140593" y="234950"/>
                </a:lnTo>
                <a:lnTo>
                  <a:pt x="46863" y="215900"/>
                </a:lnTo>
                <a:lnTo>
                  <a:pt x="18672" y="215900"/>
                </a:lnTo>
                <a:lnTo>
                  <a:pt x="0" y="226058"/>
                </a:lnTo>
                <a:lnTo>
                  <a:pt x="0" y="254000"/>
                </a:lnTo>
                <a:lnTo>
                  <a:pt x="9271" y="273050"/>
                </a:lnTo>
                <a:lnTo>
                  <a:pt x="28067" y="281931"/>
                </a:lnTo>
                <a:lnTo>
                  <a:pt x="140593" y="309873"/>
                </a:lnTo>
                <a:lnTo>
                  <a:pt x="140593" y="412750"/>
                </a:lnTo>
                <a:lnTo>
                  <a:pt x="149988" y="422908"/>
                </a:lnTo>
                <a:lnTo>
                  <a:pt x="187580" y="422908"/>
                </a:lnTo>
                <a:lnTo>
                  <a:pt x="206251" y="412750"/>
                </a:lnTo>
                <a:lnTo>
                  <a:pt x="206251" y="93973"/>
                </a:lnTo>
                <a:lnTo>
                  <a:pt x="637667" y="337815"/>
                </a:lnTo>
                <a:lnTo>
                  <a:pt x="675134" y="337815"/>
                </a:lnTo>
                <a:lnTo>
                  <a:pt x="684535" y="3289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73" name="Freeform 4273"/>
          <p:cNvSpPr/>
          <p:nvPr/>
        </p:nvSpPr>
        <p:spPr>
          <a:xfrm rot="-5400000" flipH="0" flipV="0">
            <a:off x="2024688" y="7648704"/>
            <a:ext cx="33517" cy="22910"/>
          </a:xfrm>
          <a:custGeom>
            <a:pathLst>
              <a:path w="206245" h="140977">
                <a:moveTo>
                  <a:pt x="187574" y="74935"/>
                </a:moveTo>
                <a:lnTo>
                  <a:pt x="206245" y="93985"/>
                </a:lnTo>
                <a:lnTo>
                  <a:pt x="206245" y="121927"/>
                </a:lnTo>
                <a:lnTo>
                  <a:pt x="196975" y="130808"/>
                </a:lnTo>
                <a:lnTo>
                  <a:pt x="178179" y="140977"/>
                </a:lnTo>
                <a:lnTo>
                  <a:pt x="159383" y="140977"/>
                </a:lnTo>
                <a:lnTo>
                  <a:pt x="18796" y="66042"/>
                </a:lnTo>
                <a:lnTo>
                  <a:pt x="9395" y="46992"/>
                </a:lnTo>
                <a:lnTo>
                  <a:pt x="0" y="38100"/>
                </a:lnTo>
                <a:lnTo>
                  <a:pt x="9395" y="19050"/>
                </a:lnTo>
                <a:lnTo>
                  <a:pt x="18796" y="0"/>
                </a:lnTo>
                <a:lnTo>
                  <a:pt x="56258" y="0"/>
                </a:lnTo>
                <a:lnTo>
                  <a:pt x="187574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74" name="Freeform 4274"/>
          <p:cNvSpPr/>
          <p:nvPr/>
        </p:nvSpPr>
        <p:spPr>
          <a:xfrm rot="-5400000" flipH="0" flipV="0">
            <a:off x="2122981" y="7599264"/>
            <a:ext cx="79233" cy="30339"/>
          </a:xfrm>
          <a:custGeom>
            <a:pathLst>
              <a:path w="487555" h="186692">
                <a:moveTo>
                  <a:pt x="487555" y="139700"/>
                </a:moveTo>
                <a:lnTo>
                  <a:pt x="487555" y="139700"/>
                </a:lnTo>
                <a:lnTo>
                  <a:pt x="478284" y="121915"/>
                </a:lnTo>
                <a:lnTo>
                  <a:pt x="459489" y="111757"/>
                </a:lnTo>
                <a:lnTo>
                  <a:pt x="46863" y="0"/>
                </a:lnTo>
                <a:lnTo>
                  <a:pt x="28067" y="0"/>
                </a:lnTo>
                <a:lnTo>
                  <a:pt x="9271" y="8892"/>
                </a:lnTo>
                <a:lnTo>
                  <a:pt x="0" y="27942"/>
                </a:lnTo>
                <a:lnTo>
                  <a:pt x="0" y="36823"/>
                </a:lnTo>
                <a:lnTo>
                  <a:pt x="9271" y="55873"/>
                </a:lnTo>
                <a:lnTo>
                  <a:pt x="28067" y="64765"/>
                </a:lnTo>
                <a:lnTo>
                  <a:pt x="149988" y="102865"/>
                </a:lnTo>
                <a:lnTo>
                  <a:pt x="225047" y="186692"/>
                </a:lnTo>
                <a:lnTo>
                  <a:pt x="262514" y="130807"/>
                </a:lnTo>
                <a:lnTo>
                  <a:pt x="440693" y="177800"/>
                </a:lnTo>
                <a:lnTo>
                  <a:pt x="468889" y="177800"/>
                </a:lnTo>
                <a:lnTo>
                  <a:pt x="478284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75" name="Freeform 4275"/>
          <p:cNvSpPr/>
          <p:nvPr/>
        </p:nvSpPr>
        <p:spPr>
          <a:xfrm rot="-5400000" flipH="0" flipV="0">
            <a:off x="2156518" y="7586985"/>
            <a:ext cx="79233" cy="54898"/>
          </a:xfrm>
          <a:custGeom>
            <a:pathLst>
              <a:path w="487555" h="337816">
                <a:moveTo>
                  <a:pt x="487555" y="299716"/>
                </a:moveTo>
                <a:lnTo>
                  <a:pt x="487555" y="299716"/>
                </a:lnTo>
                <a:lnTo>
                  <a:pt x="478284" y="281943"/>
                </a:lnTo>
                <a:lnTo>
                  <a:pt x="262514" y="0"/>
                </a:lnTo>
                <a:lnTo>
                  <a:pt x="225047" y="55885"/>
                </a:lnTo>
                <a:lnTo>
                  <a:pt x="18672" y="160016"/>
                </a:lnTo>
                <a:lnTo>
                  <a:pt x="9271" y="168908"/>
                </a:lnTo>
                <a:lnTo>
                  <a:pt x="0" y="187958"/>
                </a:lnTo>
                <a:lnTo>
                  <a:pt x="0" y="196850"/>
                </a:lnTo>
                <a:lnTo>
                  <a:pt x="9271" y="215900"/>
                </a:lnTo>
                <a:lnTo>
                  <a:pt x="18672" y="215900"/>
                </a:lnTo>
                <a:lnTo>
                  <a:pt x="37468" y="224793"/>
                </a:lnTo>
                <a:lnTo>
                  <a:pt x="46863" y="215900"/>
                </a:lnTo>
                <a:lnTo>
                  <a:pt x="262514" y="113035"/>
                </a:lnTo>
                <a:lnTo>
                  <a:pt x="422021" y="318766"/>
                </a:lnTo>
                <a:lnTo>
                  <a:pt x="431422" y="328935"/>
                </a:lnTo>
                <a:lnTo>
                  <a:pt x="450088" y="337816"/>
                </a:lnTo>
                <a:lnTo>
                  <a:pt x="459489" y="337816"/>
                </a:lnTo>
                <a:lnTo>
                  <a:pt x="478284" y="3187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76" name="Freeform 4276"/>
          <p:cNvSpPr/>
          <p:nvPr/>
        </p:nvSpPr>
        <p:spPr>
          <a:xfrm rot="-5400000" flipH="0" flipV="0">
            <a:off x="2253305" y="7603072"/>
            <a:ext cx="71617" cy="30339"/>
          </a:xfrm>
          <a:custGeom>
            <a:pathLst>
              <a:path w="440693" h="186693">
                <a:moveTo>
                  <a:pt x="440693" y="186693"/>
                </a:moveTo>
                <a:lnTo>
                  <a:pt x="412496" y="102866"/>
                </a:lnTo>
                <a:lnTo>
                  <a:pt x="46863" y="8893"/>
                </a:lnTo>
                <a:lnTo>
                  <a:pt x="37468" y="0"/>
                </a:lnTo>
                <a:lnTo>
                  <a:pt x="28067" y="0"/>
                </a:lnTo>
                <a:lnTo>
                  <a:pt x="9271" y="17785"/>
                </a:lnTo>
                <a:lnTo>
                  <a:pt x="0" y="36835"/>
                </a:lnTo>
                <a:lnTo>
                  <a:pt x="0" y="45716"/>
                </a:lnTo>
                <a:lnTo>
                  <a:pt x="9271" y="64766"/>
                </a:lnTo>
                <a:lnTo>
                  <a:pt x="28067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77" name="Freeform 4277"/>
          <p:cNvSpPr/>
          <p:nvPr/>
        </p:nvSpPr>
        <p:spPr>
          <a:xfrm rot="-5400000" flipH="0" flipV="0">
            <a:off x="2226587" y="7576355"/>
            <a:ext cx="79233" cy="76158"/>
          </a:xfrm>
          <a:custGeom>
            <a:pathLst>
              <a:path w="487555" h="468635">
                <a:moveTo>
                  <a:pt x="487555" y="431800"/>
                </a:moveTo>
                <a:lnTo>
                  <a:pt x="487555" y="290835"/>
                </a:lnTo>
                <a:lnTo>
                  <a:pt x="478284" y="271785"/>
                </a:lnTo>
                <a:lnTo>
                  <a:pt x="468889" y="262892"/>
                </a:lnTo>
                <a:lnTo>
                  <a:pt x="56264" y="0"/>
                </a:lnTo>
                <a:lnTo>
                  <a:pt x="18672" y="0"/>
                </a:lnTo>
                <a:lnTo>
                  <a:pt x="0" y="19050"/>
                </a:lnTo>
                <a:lnTo>
                  <a:pt x="0" y="46992"/>
                </a:lnTo>
                <a:lnTo>
                  <a:pt x="18672" y="66042"/>
                </a:lnTo>
                <a:lnTo>
                  <a:pt x="412496" y="309885"/>
                </a:lnTo>
                <a:lnTo>
                  <a:pt x="412496" y="384808"/>
                </a:lnTo>
                <a:lnTo>
                  <a:pt x="440693" y="468635"/>
                </a:lnTo>
                <a:lnTo>
                  <a:pt x="450088" y="468635"/>
                </a:lnTo>
                <a:lnTo>
                  <a:pt x="468889" y="459742"/>
                </a:lnTo>
                <a:lnTo>
                  <a:pt x="478284" y="4495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78" name="Freeform 4278"/>
          <p:cNvSpPr/>
          <p:nvPr/>
        </p:nvSpPr>
        <p:spPr>
          <a:xfrm rot="-5400000" flipH="0" flipV="0">
            <a:off x="2306533" y="7639583"/>
            <a:ext cx="16759" cy="12175"/>
          </a:xfrm>
          <a:custGeom>
            <a:pathLst>
              <a:path w="103126" h="74923">
                <a:moveTo>
                  <a:pt x="46863" y="0"/>
                </a:moveTo>
                <a:lnTo>
                  <a:pt x="74935" y="10158"/>
                </a:lnTo>
                <a:lnTo>
                  <a:pt x="93731" y="19050"/>
                </a:lnTo>
                <a:lnTo>
                  <a:pt x="103126" y="38100"/>
                </a:lnTo>
                <a:lnTo>
                  <a:pt x="103126" y="66031"/>
                </a:lnTo>
                <a:lnTo>
                  <a:pt x="84330" y="74923"/>
                </a:lnTo>
                <a:lnTo>
                  <a:pt x="56264" y="74923"/>
                </a:lnTo>
                <a:lnTo>
                  <a:pt x="28067" y="66031"/>
                </a:lnTo>
                <a:lnTo>
                  <a:pt x="9271" y="57150"/>
                </a:lnTo>
                <a:lnTo>
                  <a:pt x="0" y="38100"/>
                </a:lnTo>
                <a:lnTo>
                  <a:pt x="0" y="10158"/>
                </a:lnTo>
                <a:lnTo>
                  <a:pt x="18672" y="0"/>
                </a:lnTo>
                <a:lnTo>
                  <a:pt x="46863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79" name="Freeform 4279"/>
          <p:cNvSpPr/>
          <p:nvPr/>
        </p:nvSpPr>
        <p:spPr>
          <a:xfrm rot="-5400000" flipH="0" flipV="0">
            <a:off x="2400408" y="7582382"/>
            <a:ext cx="105155" cy="38181"/>
          </a:xfrm>
          <a:custGeom>
            <a:pathLst>
              <a:path w="647068" h="234950">
                <a:moveTo>
                  <a:pt x="647068" y="234950"/>
                </a:moveTo>
                <a:lnTo>
                  <a:pt x="572009" y="140966"/>
                </a:lnTo>
                <a:lnTo>
                  <a:pt x="46863" y="0"/>
                </a:lnTo>
                <a:lnTo>
                  <a:pt x="28067" y="0"/>
                </a:lnTo>
                <a:lnTo>
                  <a:pt x="9271" y="8893"/>
                </a:lnTo>
                <a:lnTo>
                  <a:pt x="9271" y="19050"/>
                </a:lnTo>
                <a:lnTo>
                  <a:pt x="0" y="36835"/>
                </a:lnTo>
                <a:lnTo>
                  <a:pt x="9271" y="55885"/>
                </a:lnTo>
                <a:lnTo>
                  <a:pt x="28067" y="6604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80" name="Freeform 4280"/>
          <p:cNvSpPr/>
          <p:nvPr/>
        </p:nvSpPr>
        <p:spPr>
          <a:xfrm rot="-5400000" flipH="0" flipV="0">
            <a:off x="2435493" y="7538235"/>
            <a:ext cx="33538" cy="39627"/>
          </a:xfrm>
          <a:custGeom>
            <a:pathLst>
              <a:path w="206375" h="243842">
                <a:moveTo>
                  <a:pt x="206375" y="214635"/>
                </a:moveTo>
                <a:lnTo>
                  <a:pt x="206375" y="205742"/>
                </a:lnTo>
                <a:lnTo>
                  <a:pt x="196980" y="186692"/>
                </a:lnTo>
                <a:lnTo>
                  <a:pt x="56263" y="8892"/>
                </a:lnTo>
                <a:lnTo>
                  <a:pt x="37592" y="0"/>
                </a:lnTo>
                <a:lnTo>
                  <a:pt x="9401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55885"/>
                </a:lnTo>
                <a:lnTo>
                  <a:pt x="84454" y="149858"/>
                </a:lnTo>
                <a:lnTo>
                  <a:pt x="159513" y="243842"/>
                </a:lnTo>
                <a:lnTo>
                  <a:pt x="187579" y="243842"/>
                </a:lnTo>
                <a:lnTo>
                  <a:pt x="196980" y="2336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81" name="Freeform 4281"/>
          <p:cNvSpPr/>
          <p:nvPr/>
        </p:nvSpPr>
        <p:spPr>
          <a:xfrm rot="-5400000" flipH="0" flipV="0">
            <a:off x="2449921" y="7580092"/>
            <a:ext cx="102101" cy="45816"/>
          </a:xfrm>
          <a:custGeom>
            <a:pathLst>
              <a:path w="628272" h="281931">
                <a:moveTo>
                  <a:pt x="628272" y="160015"/>
                </a:moveTo>
                <a:lnTo>
                  <a:pt x="618871" y="149858"/>
                </a:lnTo>
                <a:lnTo>
                  <a:pt x="600075" y="130808"/>
                </a:lnTo>
                <a:lnTo>
                  <a:pt x="581410" y="121915"/>
                </a:lnTo>
                <a:lnTo>
                  <a:pt x="562614" y="113023"/>
                </a:lnTo>
                <a:lnTo>
                  <a:pt x="543818" y="93973"/>
                </a:lnTo>
                <a:lnTo>
                  <a:pt x="515752" y="85081"/>
                </a:lnTo>
                <a:lnTo>
                  <a:pt x="496956" y="74923"/>
                </a:lnTo>
                <a:lnTo>
                  <a:pt x="468889" y="66031"/>
                </a:lnTo>
                <a:lnTo>
                  <a:pt x="450088" y="55873"/>
                </a:lnTo>
                <a:lnTo>
                  <a:pt x="431422" y="46981"/>
                </a:lnTo>
                <a:lnTo>
                  <a:pt x="403225" y="38100"/>
                </a:lnTo>
                <a:lnTo>
                  <a:pt x="384430" y="38100"/>
                </a:lnTo>
                <a:lnTo>
                  <a:pt x="365634" y="27931"/>
                </a:lnTo>
                <a:lnTo>
                  <a:pt x="346968" y="19050"/>
                </a:lnTo>
                <a:lnTo>
                  <a:pt x="328172" y="19050"/>
                </a:lnTo>
                <a:lnTo>
                  <a:pt x="300106" y="8881"/>
                </a:lnTo>
                <a:lnTo>
                  <a:pt x="262514" y="8881"/>
                </a:lnTo>
                <a:lnTo>
                  <a:pt x="243843" y="0"/>
                </a:lnTo>
                <a:lnTo>
                  <a:pt x="93731" y="0"/>
                </a:lnTo>
                <a:lnTo>
                  <a:pt x="74935" y="8881"/>
                </a:lnTo>
                <a:lnTo>
                  <a:pt x="56264" y="19050"/>
                </a:lnTo>
                <a:lnTo>
                  <a:pt x="46863" y="27931"/>
                </a:lnTo>
                <a:lnTo>
                  <a:pt x="28067" y="38100"/>
                </a:lnTo>
                <a:lnTo>
                  <a:pt x="18672" y="46981"/>
                </a:lnTo>
                <a:lnTo>
                  <a:pt x="9271" y="55873"/>
                </a:lnTo>
                <a:lnTo>
                  <a:pt x="9271" y="74923"/>
                </a:lnTo>
                <a:lnTo>
                  <a:pt x="0" y="93973"/>
                </a:lnTo>
                <a:lnTo>
                  <a:pt x="0" y="149858"/>
                </a:lnTo>
                <a:lnTo>
                  <a:pt x="9271" y="168908"/>
                </a:lnTo>
                <a:lnTo>
                  <a:pt x="18672" y="187958"/>
                </a:lnTo>
                <a:lnTo>
                  <a:pt x="28067" y="196850"/>
                </a:lnTo>
                <a:lnTo>
                  <a:pt x="37468" y="215900"/>
                </a:lnTo>
                <a:lnTo>
                  <a:pt x="46863" y="224781"/>
                </a:lnTo>
                <a:lnTo>
                  <a:pt x="56264" y="243831"/>
                </a:lnTo>
                <a:lnTo>
                  <a:pt x="65534" y="130808"/>
                </a:lnTo>
                <a:lnTo>
                  <a:pt x="74935" y="113023"/>
                </a:lnTo>
                <a:lnTo>
                  <a:pt x="74935" y="102865"/>
                </a:lnTo>
                <a:lnTo>
                  <a:pt x="84330" y="85081"/>
                </a:lnTo>
                <a:lnTo>
                  <a:pt x="103126" y="74923"/>
                </a:lnTo>
                <a:lnTo>
                  <a:pt x="121797" y="74923"/>
                </a:lnTo>
                <a:lnTo>
                  <a:pt x="140593" y="66031"/>
                </a:lnTo>
                <a:lnTo>
                  <a:pt x="215646" y="66031"/>
                </a:lnTo>
                <a:lnTo>
                  <a:pt x="234442" y="74923"/>
                </a:lnTo>
                <a:lnTo>
                  <a:pt x="271909" y="74923"/>
                </a:lnTo>
                <a:lnTo>
                  <a:pt x="300106" y="85081"/>
                </a:lnTo>
                <a:lnTo>
                  <a:pt x="318772" y="85081"/>
                </a:lnTo>
                <a:lnTo>
                  <a:pt x="346968" y="93973"/>
                </a:lnTo>
                <a:lnTo>
                  <a:pt x="365634" y="102865"/>
                </a:lnTo>
                <a:lnTo>
                  <a:pt x="384430" y="102865"/>
                </a:lnTo>
                <a:lnTo>
                  <a:pt x="403225" y="113023"/>
                </a:lnTo>
                <a:lnTo>
                  <a:pt x="422021" y="121915"/>
                </a:lnTo>
                <a:lnTo>
                  <a:pt x="440693" y="130808"/>
                </a:lnTo>
                <a:lnTo>
                  <a:pt x="468889" y="140965"/>
                </a:lnTo>
                <a:lnTo>
                  <a:pt x="487555" y="149858"/>
                </a:lnTo>
                <a:lnTo>
                  <a:pt x="515752" y="160015"/>
                </a:lnTo>
                <a:lnTo>
                  <a:pt x="534547" y="177800"/>
                </a:lnTo>
                <a:lnTo>
                  <a:pt x="553213" y="187958"/>
                </a:lnTo>
                <a:lnTo>
                  <a:pt x="572009" y="196850"/>
                </a:lnTo>
                <a:lnTo>
                  <a:pt x="590805" y="215900"/>
                </a:lnTo>
                <a:lnTo>
                  <a:pt x="600075" y="224781"/>
                </a:lnTo>
                <a:lnTo>
                  <a:pt x="609476" y="243831"/>
                </a:lnTo>
                <a:lnTo>
                  <a:pt x="618871" y="252723"/>
                </a:lnTo>
                <a:lnTo>
                  <a:pt x="618871" y="2819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82" name="Freeform 4282"/>
          <p:cNvSpPr/>
          <p:nvPr/>
        </p:nvSpPr>
        <p:spPr>
          <a:xfrm rot="-5400000" flipH="0" flipV="0">
            <a:off x="2470416" y="7570183"/>
            <a:ext cx="103627" cy="45818"/>
          </a:xfrm>
          <a:custGeom>
            <a:pathLst>
              <a:path w="637666" h="281942">
                <a:moveTo>
                  <a:pt x="637666" y="168907"/>
                </a:moveTo>
                <a:lnTo>
                  <a:pt x="637666" y="140965"/>
                </a:lnTo>
                <a:lnTo>
                  <a:pt x="628271" y="121915"/>
                </a:lnTo>
                <a:lnTo>
                  <a:pt x="628271" y="104142"/>
                </a:lnTo>
                <a:lnTo>
                  <a:pt x="618870" y="93973"/>
                </a:lnTo>
                <a:lnTo>
                  <a:pt x="609475" y="74923"/>
                </a:lnTo>
                <a:lnTo>
                  <a:pt x="600075" y="57150"/>
                </a:lnTo>
                <a:lnTo>
                  <a:pt x="590804" y="46992"/>
                </a:lnTo>
                <a:lnTo>
                  <a:pt x="572008" y="29207"/>
                </a:lnTo>
                <a:lnTo>
                  <a:pt x="562607" y="151123"/>
                </a:lnTo>
                <a:lnTo>
                  <a:pt x="562607" y="179065"/>
                </a:lnTo>
                <a:lnTo>
                  <a:pt x="553212" y="187957"/>
                </a:lnTo>
                <a:lnTo>
                  <a:pt x="534541" y="196850"/>
                </a:lnTo>
                <a:lnTo>
                  <a:pt x="515745" y="207007"/>
                </a:lnTo>
                <a:lnTo>
                  <a:pt x="403225" y="207007"/>
                </a:lnTo>
                <a:lnTo>
                  <a:pt x="384429" y="196850"/>
                </a:lnTo>
                <a:lnTo>
                  <a:pt x="365757" y="196850"/>
                </a:lnTo>
                <a:lnTo>
                  <a:pt x="337566" y="187957"/>
                </a:lnTo>
                <a:lnTo>
                  <a:pt x="318771" y="187957"/>
                </a:lnTo>
                <a:lnTo>
                  <a:pt x="290704" y="179065"/>
                </a:lnTo>
                <a:lnTo>
                  <a:pt x="271908" y="179065"/>
                </a:lnTo>
                <a:lnTo>
                  <a:pt x="253113" y="168907"/>
                </a:lnTo>
                <a:lnTo>
                  <a:pt x="234441" y="160015"/>
                </a:lnTo>
                <a:lnTo>
                  <a:pt x="215645" y="151123"/>
                </a:lnTo>
                <a:lnTo>
                  <a:pt x="196850" y="140965"/>
                </a:lnTo>
                <a:lnTo>
                  <a:pt x="168783" y="132073"/>
                </a:lnTo>
                <a:lnTo>
                  <a:pt x="149987" y="121915"/>
                </a:lnTo>
                <a:lnTo>
                  <a:pt x="121921" y="113023"/>
                </a:lnTo>
                <a:lnTo>
                  <a:pt x="103125" y="104142"/>
                </a:lnTo>
                <a:lnTo>
                  <a:pt x="84329" y="85092"/>
                </a:lnTo>
                <a:lnTo>
                  <a:pt x="65533" y="74923"/>
                </a:lnTo>
                <a:lnTo>
                  <a:pt x="46862" y="57150"/>
                </a:lnTo>
                <a:lnTo>
                  <a:pt x="37467" y="46992"/>
                </a:lnTo>
                <a:lnTo>
                  <a:pt x="28066" y="38100"/>
                </a:lnTo>
                <a:lnTo>
                  <a:pt x="18671" y="19050"/>
                </a:lnTo>
                <a:lnTo>
                  <a:pt x="18671" y="10157"/>
                </a:lnTo>
                <a:lnTo>
                  <a:pt x="9270" y="0"/>
                </a:lnTo>
                <a:lnTo>
                  <a:pt x="0" y="113023"/>
                </a:lnTo>
                <a:lnTo>
                  <a:pt x="18671" y="121915"/>
                </a:lnTo>
                <a:lnTo>
                  <a:pt x="37467" y="140965"/>
                </a:lnTo>
                <a:lnTo>
                  <a:pt x="56263" y="151123"/>
                </a:lnTo>
                <a:lnTo>
                  <a:pt x="74928" y="168907"/>
                </a:lnTo>
                <a:lnTo>
                  <a:pt x="93724" y="179065"/>
                </a:lnTo>
                <a:lnTo>
                  <a:pt x="121921" y="187957"/>
                </a:lnTo>
                <a:lnTo>
                  <a:pt x="140586" y="196850"/>
                </a:lnTo>
                <a:lnTo>
                  <a:pt x="159382" y="207007"/>
                </a:lnTo>
                <a:lnTo>
                  <a:pt x="187579" y="215900"/>
                </a:lnTo>
                <a:lnTo>
                  <a:pt x="206250" y="226057"/>
                </a:lnTo>
                <a:lnTo>
                  <a:pt x="225046" y="234950"/>
                </a:lnTo>
                <a:lnTo>
                  <a:pt x="253113" y="243842"/>
                </a:lnTo>
                <a:lnTo>
                  <a:pt x="271908" y="243842"/>
                </a:lnTo>
                <a:lnTo>
                  <a:pt x="290704" y="254000"/>
                </a:lnTo>
                <a:lnTo>
                  <a:pt x="309370" y="254000"/>
                </a:lnTo>
                <a:lnTo>
                  <a:pt x="328166" y="262892"/>
                </a:lnTo>
                <a:lnTo>
                  <a:pt x="346961" y="262892"/>
                </a:lnTo>
                <a:lnTo>
                  <a:pt x="375158" y="273050"/>
                </a:lnTo>
                <a:lnTo>
                  <a:pt x="431291" y="273050"/>
                </a:lnTo>
                <a:lnTo>
                  <a:pt x="450087" y="281942"/>
                </a:lnTo>
                <a:lnTo>
                  <a:pt x="468883" y="281942"/>
                </a:lnTo>
                <a:lnTo>
                  <a:pt x="487554" y="273050"/>
                </a:lnTo>
                <a:lnTo>
                  <a:pt x="543811" y="273050"/>
                </a:lnTo>
                <a:lnTo>
                  <a:pt x="562607" y="262892"/>
                </a:lnTo>
                <a:lnTo>
                  <a:pt x="581403" y="262892"/>
                </a:lnTo>
                <a:lnTo>
                  <a:pt x="590804" y="254000"/>
                </a:lnTo>
                <a:lnTo>
                  <a:pt x="609475" y="243842"/>
                </a:lnTo>
                <a:lnTo>
                  <a:pt x="618870" y="226057"/>
                </a:lnTo>
                <a:lnTo>
                  <a:pt x="628271" y="215900"/>
                </a:lnTo>
                <a:lnTo>
                  <a:pt x="628271" y="196850"/>
                </a:lnTo>
                <a:lnTo>
                  <a:pt x="637666" y="1790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83" name="Freeform 4283"/>
          <p:cNvSpPr/>
          <p:nvPr/>
        </p:nvSpPr>
        <p:spPr>
          <a:xfrm rot="-5400000" flipH="0" flipV="0">
            <a:off x="2547388" y="7639582"/>
            <a:ext cx="16759" cy="12177"/>
          </a:xfrm>
          <a:custGeom>
            <a:pathLst>
              <a:path w="103126" h="74934">
                <a:moveTo>
                  <a:pt x="46863" y="0"/>
                </a:moveTo>
                <a:lnTo>
                  <a:pt x="74935" y="8892"/>
                </a:lnTo>
                <a:lnTo>
                  <a:pt x="93731" y="19050"/>
                </a:lnTo>
                <a:lnTo>
                  <a:pt x="103126" y="38100"/>
                </a:lnTo>
                <a:lnTo>
                  <a:pt x="103126" y="66042"/>
                </a:lnTo>
                <a:lnTo>
                  <a:pt x="84330" y="74934"/>
                </a:lnTo>
                <a:lnTo>
                  <a:pt x="56264" y="74934"/>
                </a:lnTo>
                <a:lnTo>
                  <a:pt x="28067" y="66042"/>
                </a:lnTo>
                <a:lnTo>
                  <a:pt x="9271" y="55884"/>
                </a:lnTo>
                <a:lnTo>
                  <a:pt x="0" y="38100"/>
                </a:lnTo>
                <a:lnTo>
                  <a:pt x="0" y="8892"/>
                </a:lnTo>
                <a:lnTo>
                  <a:pt x="18672" y="0"/>
                </a:lnTo>
                <a:lnTo>
                  <a:pt x="46863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84" name="Freeform 4284"/>
          <p:cNvSpPr/>
          <p:nvPr/>
        </p:nvSpPr>
        <p:spPr>
          <a:xfrm rot="-5400000" flipH="0" flipV="0">
            <a:off x="2577160" y="7568636"/>
            <a:ext cx="102101" cy="68727"/>
          </a:xfrm>
          <a:custGeom>
            <a:pathLst>
              <a:path w="628272" h="422908">
                <a:moveTo>
                  <a:pt x="628272" y="393700"/>
                </a:moveTo>
                <a:lnTo>
                  <a:pt x="618871" y="271785"/>
                </a:lnTo>
                <a:lnTo>
                  <a:pt x="618871" y="290835"/>
                </a:lnTo>
                <a:lnTo>
                  <a:pt x="609476" y="309885"/>
                </a:lnTo>
                <a:lnTo>
                  <a:pt x="600075" y="328935"/>
                </a:lnTo>
                <a:lnTo>
                  <a:pt x="581410" y="337816"/>
                </a:lnTo>
                <a:lnTo>
                  <a:pt x="562614" y="346708"/>
                </a:lnTo>
                <a:lnTo>
                  <a:pt x="543818" y="356866"/>
                </a:lnTo>
                <a:lnTo>
                  <a:pt x="515752" y="346708"/>
                </a:lnTo>
                <a:lnTo>
                  <a:pt x="346968" y="300993"/>
                </a:lnTo>
                <a:lnTo>
                  <a:pt x="346968" y="196850"/>
                </a:lnTo>
                <a:lnTo>
                  <a:pt x="328172" y="66043"/>
                </a:lnTo>
                <a:lnTo>
                  <a:pt x="318772" y="74935"/>
                </a:lnTo>
                <a:lnTo>
                  <a:pt x="309377" y="85093"/>
                </a:lnTo>
                <a:lnTo>
                  <a:pt x="300106" y="93985"/>
                </a:lnTo>
                <a:lnTo>
                  <a:pt x="290705" y="113035"/>
                </a:lnTo>
                <a:lnTo>
                  <a:pt x="281310" y="132085"/>
                </a:lnTo>
                <a:lnTo>
                  <a:pt x="281310" y="281943"/>
                </a:lnTo>
                <a:lnTo>
                  <a:pt x="271909" y="271785"/>
                </a:lnTo>
                <a:lnTo>
                  <a:pt x="253114" y="271785"/>
                </a:lnTo>
                <a:lnTo>
                  <a:pt x="234442" y="262893"/>
                </a:lnTo>
                <a:lnTo>
                  <a:pt x="215646" y="254000"/>
                </a:lnTo>
                <a:lnTo>
                  <a:pt x="196850" y="243843"/>
                </a:lnTo>
                <a:lnTo>
                  <a:pt x="178185" y="224793"/>
                </a:lnTo>
                <a:lnTo>
                  <a:pt x="168784" y="215900"/>
                </a:lnTo>
                <a:lnTo>
                  <a:pt x="149988" y="196850"/>
                </a:lnTo>
                <a:lnTo>
                  <a:pt x="140593" y="179066"/>
                </a:lnTo>
                <a:lnTo>
                  <a:pt x="121797" y="168908"/>
                </a:lnTo>
                <a:lnTo>
                  <a:pt x="112527" y="140966"/>
                </a:lnTo>
                <a:lnTo>
                  <a:pt x="103126" y="132085"/>
                </a:lnTo>
                <a:lnTo>
                  <a:pt x="93731" y="113035"/>
                </a:lnTo>
                <a:lnTo>
                  <a:pt x="84330" y="85093"/>
                </a:lnTo>
                <a:lnTo>
                  <a:pt x="74935" y="66043"/>
                </a:lnTo>
                <a:lnTo>
                  <a:pt x="74935" y="46993"/>
                </a:lnTo>
                <a:lnTo>
                  <a:pt x="65534" y="27943"/>
                </a:lnTo>
                <a:lnTo>
                  <a:pt x="65534" y="19050"/>
                </a:lnTo>
                <a:lnTo>
                  <a:pt x="56264" y="10158"/>
                </a:lnTo>
                <a:lnTo>
                  <a:pt x="37468" y="0"/>
                </a:lnTo>
                <a:lnTo>
                  <a:pt x="28067" y="10158"/>
                </a:lnTo>
                <a:lnTo>
                  <a:pt x="9271" y="19050"/>
                </a:lnTo>
                <a:lnTo>
                  <a:pt x="0" y="38100"/>
                </a:lnTo>
                <a:lnTo>
                  <a:pt x="0" y="46993"/>
                </a:lnTo>
                <a:lnTo>
                  <a:pt x="9271" y="66043"/>
                </a:lnTo>
                <a:lnTo>
                  <a:pt x="9271" y="85093"/>
                </a:lnTo>
                <a:lnTo>
                  <a:pt x="18672" y="113035"/>
                </a:lnTo>
                <a:lnTo>
                  <a:pt x="28067" y="132085"/>
                </a:lnTo>
                <a:lnTo>
                  <a:pt x="37468" y="149858"/>
                </a:lnTo>
                <a:lnTo>
                  <a:pt x="46863" y="160016"/>
                </a:lnTo>
                <a:lnTo>
                  <a:pt x="56264" y="179066"/>
                </a:lnTo>
                <a:lnTo>
                  <a:pt x="65534" y="196850"/>
                </a:lnTo>
                <a:lnTo>
                  <a:pt x="74935" y="215900"/>
                </a:lnTo>
                <a:lnTo>
                  <a:pt x="84330" y="224793"/>
                </a:lnTo>
                <a:lnTo>
                  <a:pt x="103126" y="243843"/>
                </a:lnTo>
                <a:lnTo>
                  <a:pt x="112527" y="254000"/>
                </a:lnTo>
                <a:lnTo>
                  <a:pt x="131192" y="271785"/>
                </a:lnTo>
                <a:lnTo>
                  <a:pt x="140593" y="281943"/>
                </a:lnTo>
                <a:lnTo>
                  <a:pt x="159389" y="290835"/>
                </a:lnTo>
                <a:lnTo>
                  <a:pt x="178185" y="309885"/>
                </a:lnTo>
                <a:lnTo>
                  <a:pt x="196850" y="318766"/>
                </a:lnTo>
                <a:lnTo>
                  <a:pt x="206251" y="328935"/>
                </a:lnTo>
                <a:lnTo>
                  <a:pt x="225047" y="337816"/>
                </a:lnTo>
                <a:lnTo>
                  <a:pt x="253114" y="346708"/>
                </a:lnTo>
                <a:lnTo>
                  <a:pt x="271909" y="346708"/>
                </a:lnTo>
                <a:lnTo>
                  <a:pt x="290705" y="356866"/>
                </a:lnTo>
                <a:lnTo>
                  <a:pt x="309377" y="365758"/>
                </a:lnTo>
                <a:lnTo>
                  <a:pt x="515752" y="422908"/>
                </a:lnTo>
                <a:lnTo>
                  <a:pt x="572009" y="422908"/>
                </a:lnTo>
                <a:lnTo>
                  <a:pt x="590805" y="412750"/>
                </a:lnTo>
                <a:lnTo>
                  <a:pt x="609476" y="4038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85" name="Freeform 4285"/>
          <p:cNvSpPr/>
          <p:nvPr/>
        </p:nvSpPr>
        <p:spPr>
          <a:xfrm rot="-5400000" flipH="0" flipV="0">
            <a:off x="2599213" y="7542104"/>
            <a:ext cx="59439" cy="57788"/>
          </a:xfrm>
          <a:custGeom>
            <a:pathLst>
              <a:path w="365758" h="355600">
                <a:moveTo>
                  <a:pt x="365758" y="252735"/>
                </a:moveTo>
                <a:lnTo>
                  <a:pt x="365758" y="205743"/>
                </a:lnTo>
                <a:lnTo>
                  <a:pt x="356363" y="186693"/>
                </a:lnTo>
                <a:lnTo>
                  <a:pt x="356363" y="158750"/>
                </a:lnTo>
                <a:lnTo>
                  <a:pt x="346962" y="140966"/>
                </a:lnTo>
                <a:lnTo>
                  <a:pt x="337567" y="121916"/>
                </a:lnTo>
                <a:lnTo>
                  <a:pt x="328167" y="111758"/>
                </a:lnTo>
                <a:lnTo>
                  <a:pt x="318896" y="93985"/>
                </a:lnTo>
                <a:lnTo>
                  <a:pt x="309495" y="83816"/>
                </a:lnTo>
                <a:lnTo>
                  <a:pt x="290699" y="64766"/>
                </a:lnTo>
                <a:lnTo>
                  <a:pt x="271903" y="55885"/>
                </a:lnTo>
                <a:lnTo>
                  <a:pt x="253238" y="46993"/>
                </a:lnTo>
                <a:lnTo>
                  <a:pt x="234442" y="36835"/>
                </a:lnTo>
                <a:lnTo>
                  <a:pt x="215646" y="27943"/>
                </a:lnTo>
                <a:lnTo>
                  <a:pt x="187580" y="19050"/>
                </a:lnTo>
                <a:lnTo>
                  <a:pt x="121916" y="0"/>
                </a:lnTo>
                <a:lnTo>
                  <a:pt x="84324" y="0"/>
                </a:lnTo>
                <a:lnTo>
                  <a:pt x="56258" y="0"/>
                </a:lnTo>
                <a:lnTo>
                  <a:pt x="37462" y="8893"/>
                </a:lnTo>
                <a:lnTo>
                  <a:pt x="18796" y="19050"/>
                </a:lnTo>
                <a:lnTo>
                  <a:pt x="0" y="27943"/>
                </a:lnTo>
                <a:lnTo>
                  <a:pt x="18796" y="158750"/>
                </a:lnTo>
                <a:lnTo>
                  <a:pt x="18796" y="121916"/>
                </a:lnTo>
                <a:lnTo>
                  <a:pt x="28191" y="102866"/>
                </a:lnTo>
                <a:lnTo>
                  <a:pt x="37462" y="93985"/>
                </a:lnTo>
                <a:lnTo>
                  <a:pt x="46863" y="74935"/>
                </a:lnTo>
                <a:lnTo>
                  <a:pt x="121916" y="74935"/>
                </a:lnTo>
                <a:lnTo>
                  <a:pt x="187580" y="93985"/>
                </a:lnTo>
                <a:lnTo>
                  <a:pt x="196975" y="93985"/>
                </a:lnTo>
                <a:lnTo>
                  <a:pt x="215646" y="102866"/>
                </a:lnTo>
                <a:lnTo>
                  <a:pt x="234442" y="111758"/>
                </a:lnTo>
                <a:lnTo>
                  <a:pt x="253238" y="121916"/>
                </a:lnTo>
                <a:lnTo>
                  <a:pt x="262633" y="140966"/>
                </a:lnTo>
                <a:lnTo>
                  <a:pt x="271903" y="149858"/>
                </a:lnTo>
                <a:lnTo>
                  <a:pt x="281304" y="168908"/>
                </a:lnTo>
                <a:lnTo>
                  <a:pt x="290699" y="186693"/>
                </a:lnTo>
                <a:lnTo>
                  <a:pt x="290699" y="233685"/>
                </a:lnTo>
                <a:lnTo>
                  <a:pt x="300100" y="355600"/>
                </a:lnTo>
                <a:lnTo>
                  <a:pt x="318896" y="346708"/>
                </a:lnTo>
                <a:lnTo>
                  <a:pt x="318896" y="337816"/>
                </a:lnTo>
                <a:lnTo>
                  <a:pt x="337567" y="327658"/>
                </a:lnTo>
                <a:lnTo>
                  <a:pt x="346962" y="308608"/>
                </a:lnTo>
                <a:lnTo>
                  <a:pt x="356363" y="290835"/>
                </a:lnTo>
                <a:lnTo>
                  <a:pt x="365758" y="2717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86" name="Freeform 4286"/>
          <p:cNvSpPr/>
          <p:nvPr/>
        </p:nvSpPr>
        <p:spPr>
          <a:xfrm rot="-5400000" flipH="0" flipV="0">
            <a:off x="1942378" y="7007103"/>
            <a:ext cx="0" cy="1745018"/>
          </a:xfrm>
          <a:custGeom>
            <a:pathLst>
              <a:path w="0" h="10737850">
                <a:moveTo>
                  <a:pt x="0" y="0"/>
                </a:moveTo>
                <a:lnTo>
                  <a:pt x="0" y="1073785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87" name="Freeform 4287"/>
          <p:cNvSpPr/>
          <p:nvPr/>
        </p:nvSpPr>
        <p:spPr>
          <a:xfrm rot="-5400000" flipH="0" flipV="0">
            <a:off x="1863124" y="6927849"/>
            <a:ext cx="158507" cy="1745018"/>
          </a:xfrm>
          <a:custGeom>
            <a:pathLst>
              <a:path w="975363" h="10737850">
                <a:moveTo>
                  <a:pt x="975363" y="10737850"/>
                </a:moveTo>
                <a:lnTo>
                  <a:pt x="0" y="0"/>
                </a:lnTo>
                <a:lnTo>
                  <a:pt x="0" y="1073785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88" name="Freeform 4288"/>
          <p:cNvSpPr/>
          <p:nvPr/>
        </p:nvSpPr>
        <p:spPr>
          <a:xfrm rot="-5400000" flipH="0" flipV="0">
            <a:off x="1863124" y="6927849"/>
            <a:ext cx="158507" cy="1745018"/>
          </a:xfrm>
          <a:custGeom>
            <a:pathLst>
              <a:path w="975363" h="10737850">
                <a:moveTo>
                  <a:pt x="0" y="0"/>
                </a:moveTo>
                <a:lnTo>
                  <a:pt x="975363" y="10737850"/>
                </a:lnTo>
                <a:lnTo>
                  <a:pt x="97536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89" name="Freeform 4289"/>
          <p:cNvSpPr/>
          <p:nvPr/>
        </p:nvSpPr>
        <p:spPr>
          <a:xfrm rot="-5400000" flipH="0" flipV="0">
            <a:off x="1124025" y="7824010"/>
            <a:ext cx="16758" cy="48708"/>
          </a:xfrm>
          <a:custGeom>
            <a:pathLst>
              <a:path w="103125" h="299727">
                <a:moveTo>
                  <a:pt x="103125" y="27942"/>
                </a:moveTo>
                <a:lnTo>
                  <a:pt x="103125" y="27942"/>
                </a:lnTo>
                <a:lnTo>
                  <a:pt x="93730" y="8892"/>
                </a:lnTo>
                <a:lnTo>
                  <a:pt x="84330" y="0"/>
                </a:lnTo>
                <a:lnTo>
                  <a:pt x="56263" y="0"/>
                </a:lnTo>
                <a:lnTo>
                  <a:pt x="37467" y="8892"/>
                </a:lnTo>
                <a:lnTo>
                  <a:pt x="37467" y="27942"/>
                </a:lnTo>
                <a:lnTo>
                  <a:pt x="18796" y="46992"/>
                </a:lnTo>
                <a:lnTo>
                  <a:pt x="9401" y="64777"/>
                </a:lnTo>
                <a:lnTo>
                  <a:pt x="9401" y="83827"/>
                </a:lnTo>
                <a:lnTo>
                  <a:pt x="0" y="102877"/>
                </a:lnTo>
                <a:lnTo>
                  <a:pt x="0" y="205742"/>
                </a:lnTo>
                <a:lnTo>
                  <a:pt x="9401" y="224792"/>
                </a:lnTo>
                <a:lnTo>
                  <a:pt x="18796" y="243842"/>
                </a:lnTo>
                <a:lnTo>
                  <a:pt x="18796" y="261627"/>
                </a:lnTo>
                <a:lnTo>
                  <a:pt x="28066" y="271784"/>
                </a:lnTo>
                <a:lnTo>
                  <a:pt x="46862" y="290834"/>
                </a:lnTo>
                <a:lnTo>
                  <a:pt x="56263" y="299727"/>
                </a:lnTo>
                <a:lnTo>
                  <a:pt x="65658" y="140977"/>
                </a:lnTo>
                <a:lnTo>
                  <a:pt x="65658" y="130819"/>
                </a:lnTo>
                <a:lnTo>
                  <a:pt x="75059" y="111769"/>
                </a:lnTo>
                <a:lnTo>
                  <a:pt x="75059" y="93984"/>
                </a:lnTo>
                <a:lnTo>
                  <a:pt x="84330" y="74934"/>
                </a:lnTo>
                <a:lnTo>
                  <a:pt x="103125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90" name="Freeform 4290"/>
          <p:cNvSpPr/>
          <p:nvPr/>
        </p:nvSpPr>
        <p:spPr>
          <a:xfrm rot="-5400000" flipH="0" flipV="0">
            <a:off x="1135480" y="7777532"/>
            <a:ext cx="4582" cy="28894"/>
          </a:xfrm>
          <a:custGeom>
            <a:pathLst>
              <a:path w="28197" h="177800">
                <a:moveTo>
                  <a:pt x="28197" y="0"/>
                </a:moveTo>
                <a:lnTo>
                  <a:pt x="28197" y="0"/>
                </a:lnTo>
                <a:lnTo>
                  <a:pt x="9401" y="8893"/>
                </a:lnTo>
                <a:lnTo>
                  <a:pt x="0" y="8893"/>
                </a:lnTo>
                <a:lnTo>
                  <a:pt x="0" y="46993"/>
                </a:lnTo>
                <a:lnTo>
                  <a:pt x="18796" y="74935"/>
                </a:lnTo>
                <a:lnTo>
                  <a:pt x="28197" y="102866"/>
                </a:lnTo>
                <a:lnTo>
                  <a:pt x="28197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91" name="Freeform 4291"/>
          <p:cNvSpPr/>
          <p:nvPr/>
        </p:nvSpPr>
        <p:spPr>
          <a:xfrm rot="-5400000" flipH="0" flipV="0">
            <a:off x="1112633" y="7788203"/>
            <a:ext cx="70089" cy="48707"/>
          </a:xfrm>
          <a:custGeom>
            <a:pathLst>
              <a:path w="431292" h="299716">
                <a:moveTo>
                  <a:pt x="431292" y="196850"/>
                </a:moveTo>
                <a:lnTo>
                  <a:pt x="431292" y="139700"/>
                </a:lnTo>
                <a:lnTo>
                  <a:pt x="422021" y="111758"/>
                </a:lnTo>
                <a:lnTo>
                  <a:pt x="422021" y="92708"/>
                </a:lnTo>
                <a:lnTo>
                  <a:pt x="412620" y="74935"/>
                </a:lnTo>
                <a:lnTo>
                  <a:pt x="412620" y="55885"/>
                </a:lnTo>
                <a:lnTo>
                  <a:pt x="403225" y="36835"/>
                </a:lnTo>
                <a:lnTo>
                  <a:pt x="393824" y="17785"/>
                </a:lnTo>
                <a:lnTo>
                  <a:pt x="375028" y="0"/>
                </a:lnTo>
                <a:lnTo>
                  <a:pt x="356363" y="0"/>
                </a:lnTo>
                <a:lnTo>
                  <a:pt x="356363" y="205743"/>
                </a:lnTo>
                <a:lnTo>
                  <a:pt x="346962" y="214635"/>
                </a:lnTo>
                <a:lnTo>
                  <a:pt x="328166" y="224793"/>
                </a:lnTo>
                <a:lnTo>
                  <a:pt x="309500" y="233685"/>
                </a:lnTo>
                <a:lnTo>
                  <a:pt x="290705" y="224793"/>
                </a:lnTo>
                <a:lnTo>
                  <a:pt x="281304" y="224793"/>
                </a:lnTo>
                <a:lnTo>
                  <a:pt x="262508" y="214635"/>
                </a:lnTo>
                <a:lnTo>
                  <a:pt x="253237" y="205743"/>
                </a:lnTo>
                <a:lnTo>
                  <a:pt x="234442" y="196850"/>
                </a:lnTo>
                <a:lnTo>
                  <a:pt x="225041" y="177800"/>
                </a:lnTo>
                <a:lnTo>
                  <a:pt x="225041" y="92708"/>
                </a:lnTo>
                <a:lnTo>
                  <a:pt x="215646" y="83816"/>
                </a:lnTo>
                <a:lnTo>
                  <a:pt x="206375" y="64766"/>
                </a:lnTo>
                <a:lnTo>
                  <a:pt x="187449" y="55885"/>
                </a:lnTo>
                <a:lnTo>
                  <a:pt x="178178" y="55885"/>
                </a:lnTo>
                <a:lnTo>
                  <a:pt x="159383" y="64766"/>
                </a:lnTo>
                <a:lnTo>
                  <a:pt x="159383" y="74935"/>
                </a:lnTo>
                <a:lnTo>
                  <a:pt x="149988" y="92708"/>
                </a:lnTo>
                <a:lnTo>
                  <a:pt x="149988" y="149858"/>
                </a:lnTo>
                <a:lnTo>
                  <a:pt x="140587" y="158750"/>
                </a:lnTo>
                <a:lnTo>
                  <a:pt x="121921" y="167643"/>
                </a:lnTo>
                <a:lnTo>
                  <a:pt x="103125" y="177800"/>
                </a:lnTo>
                <a:lnTo>
                  <a:pt x="84330" y="167643"/>
                </a:lnTo>
                <a:lnTo>
                  <a:pt x="75059" y="167643"/>
                </a:lnTo>
                <a:lnTo>
                  <a:pt x="56263" y="158750"/>
                </a:lnTo>
                <a:lnTo>
                  <a:pt x="37467" y="149858"/>
                </a:lnTo>
                <a:lnTo>
                  <a:pt x="28067" y="139700"/>
                </a:lnTo>
                <a:lnTo>
                  <a:pt x="18796" y="121916"/>
                </a:lnTo>
                <a:lnTo>
                  <a:pt x="18796" y="102866"/>
                </a:lnTo>
                <a:lnTo>
                  <a:pt x="9395" y="83816"/>
                </a:lnTo>
                <a:lnTo>
                  <a:pt x="9395" y="46993"/>
                </a:lnTo>
                <a:lnTo>
                  <a:pt x="0" y="205743"/>
                </a:lnTo>
                <a:lnTo>
                  <a:pt x="18796" y="214635"/>
                </a:lnTo>
                <a:lnTo>
                  <a:pt x="37467" y="224793"/>
                </a:lnTo>
                <a:lnTo>
                  <a:pt x="56263" y="233685"/>
                </a:lnTo>
                <a:lnTo>
                  <a:pt x="84330" y="243843"/>
                </a:lnTo>
                <a:lnTo>
                  <a:pt x="131316" y="243843"/>
                </a:lnTo>
                <a:lnTo>
                  <a:pt x="149988" y="233685"/>
                </a:lnTo>
                <a:lnTo>
                  <a:pt x="168783" y="224793"/>
                </a:lnTo>
                <a:lnTo>
                  <a:pt x="178178" y="214635"/>
                </a:lnTo>
                <a:lnTo>
                  <a:pt x="187449" y="224793"/>
                </a:lnTo>
                <a:lnTo>
                  <a:pt x="196974" y="243843"/>
                </a:lnTo>
                <a:lnTo>
                  <a:pt x="215646" y="261616"/>
                </a:lnTo>
                <a:lnTo>
                  <a:pt x="225041" y="271785"/>
                </a:lnTo>
                <a:lnTo>
                  <a:pt x="243842" y="280666"/>
                </a:lnTo>
                <a:lnTo>
                  <a:pt x="262508" y="289558"/>
                </a:lnTo>
                <a:lnTo>
                  <a:pt x="290705" y="299716"/>
                </a:lnTo>
                <a:lnTo>
                  <a:pt x="318771" y="299716"/>
                </a:lnTo>
                <a:lnTo>
                  <a:pt x="346962" y="299716"/>
                </a:lnTo>
                <a:lnTo>
                  <a:pt x="365758" y="289558"/>
                </a:lnTo>
                <a:lnTo>
                  <a:pt x="384429" y="280666"/>
                </a:lnTo>
                <a:lnTo>
                  <a:pt x="393824" y="271785"/>
                </a:lnTo>
                <a:lnTo>
                  <a:pt x="412620" y="252735"/>
                </a:lnTo>
                <a:lnTo>
                  <a:pt x="422021" y="233685"/>
                </a:lnTo>
                <a:lnTo>
                  <a:pt x="422021" y="2146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92" name="Freeform 4292"/>
          <p:cNvSpPr/>
          <p:nvPr/>
        </p:nvSpPr>
        <p:spPr>
          <a:xfrm rot="-5400000" flipH="0" flipV="0">
            <a:off x="1162910" y="7794271"/>
            <a:ext cx="112771" cy="79254"/>
          </a:xfrm>
          <a:custGeom>
            <a:pathLst>
              <a:path w="693930" h="487685">
                <a:moveTo>
                  <a:pt x="693930" y="449585"/>
                </a:moveTo>
                <a:lnTo>
                  <a:pt x="693930" y="440692"/>
                </a:lnTo>
                <a:lnTo>
                  <a:pt x="684659" y="421642"/>
                </a:lnTo>
                <a:lnTo>
                  <a:pt x="665863" y="412750"/>
                </a:lnTo>
                <a:lnTo>
                  <a:pt x="272033" y="308608"/>
                </a:lnTo>
                <a:lnTo>
                  <a:pt x="272033" y="46992"/>
                </a:lnTo>
                <a:lnTo>
                  <a:pt x="253237" y="55885"/>
                </a:lnTo>
                <a:lnTo>
                  <a:pt x="234441" y="74935"/>
                </a:lnTo>
                <a:lnTo>
                  <a:pt x="225171" y="93985"/>
                </a:lnTo>
                <a:lnTo>
                  <a:pt x="215776" y="111758"/>
                </a:lnTo>
                <a:lnTo>
                  <a:pt x="206375" y="130808"/>
                </a:lnTo>
                <a:lnTo>
                  <a:pt x="206375" y="290835"/>
                </a:lnTo>
                <a:lnTo>
                  <a:pt x="140717" y="271785"/>
                </a:lnTo>
                <a:lnTo>
                  <a:pt x="131322" y="271785"/>
                </a:lnTo>
                <a:lnTo>
                  <a:pt x="112526" y="262892"/>
                </a:lnTo>
                <a:lnTo>
                  <a:pt x="93855" y="252735"/>
                </a:lnTo>
                <a:lnTo>
                  <a:pt x="84454" y="243842"/>
                </a:lnTo>
                <a:lnTo>
                  <a:pt x="75059" y="224792"/>
                </a:lnTo>
                <a:lnTo>
                  <a:pt x="65658" y="205742"/>
                </a:lnTo>
                <a:lnTo>
                  <a:pt x="65658" y="8892"/>
                </a:lnTo>
                <a:lnTo>
                  <a:pt x="56263" y="0"/>
                </a:lnTo>
                <a:lnTo>
                  <a:pt x="18796" y="0"/>
                </a:lnTo>
                <a:lnTo>
                  <a:pt x="0" y="8892"/>
                </a:lnTo>
                <a:lnTo>
                  <a:pt x="0" y="215900"/>
                </a:lnTo>
                <a:lnTo>
                  <a:pt x="9401" y="233685"/>
                </a:lnTo>
                <a:lnTo>
                  <a:pt x="9401" y="252735"/>
                </a:lnTo>
                <a:lnTo>
                  <a:pt x="18796" y="262892"/>
                </a:lnTo>
                <a:lnTo>
                  <a:pt x="28196" y="280677"/>
                </a:lnTo>
                <a:lnTo>
                  <a:pt x="37591" y="290835"/>
                </a:lnTo>
                <a:lnTo>
                  <a:pt x="56263" y="308608"/>
                </a:lnTo>
                <a:lnTo>
                  <a:pt x="75059" y="318777"/>
                </a:lnTo>
                <a:lnTo>
                  <a:pt x="93855" y="327658"/>
                </a:lnTo>
                <a:lnTo>
                  <a:pt x="112526" y="337827"/>
                </a:lnTo>
                <a:lnTo>
                  <a:pt x="140717" y="346708"/>
                </a:lnTo>
                <a:lnTo>
                  <a:pt x="647067" y="477527"/>
                </a:lnTo>
                <a:lnTo>
                  <a:pt x="656462" y="487685"/>
                </a:lnTo>
                <a:lnTo>
                  <a:pt x="675258" y="477527"/>
                </a:lnTo>
                <a:lnTo>
                  <a:pt x="684659" y="4686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93" name="Freeform 4293"/>
          <p:cNvSpPr/>
          <p:nvPr/>
        </p:nvSpPr>
        <p:spPr>
          <a:xfrm rot="-5400000" flipH="0" flipV="0">
            <a:off x="1164375" y="7798791"/>
            <a:ext cx="68562" cy="26004"/>
          </a:xfrm>
          <a:custGeom>
            <a:pathLst>
              <a:path w="421897" h="160015">
                <a:moveTo>
                  <a:pt x="421897" y="121915"/>
                </a:moveTo>
                <a:lnTo>
                  <a:pt x="421897" y="121915"/>
                </a:lnTo>
                <a:lnTo>
                  <a:pt x="412626" y="104142"/>
                </a:lnTo>
                <a:lnTo>
                  <a:pt x="393830" y="93973"/>
                </a:lnTo>
                <a:lnTo>
                  <a:pt x="74935" y="10157"/>
                </a:lnTo>
                <a:lnTo>
                  <a:pt x="65664" y="0"/>
                </a:lnTo>
                <a:lnTo>
                  <a:pt x="18672" y="0"/>
                </a:lnTo>
                <a:lnTo>
                  <a:pt x="0" y="10157"/>
                </a:lnTo>
                <a:lnTo>
                  <a:pt x="0" y="132073"/>
                </a:lnTo>
                <a:lnTo>
                  <a:pt x="0" y="121915"/>
                </a:lnTo>
                <a:lnTo>
                  <a:pt x="9401" y="104142"/>
                </a:lnTo>
                <a:lnTo>
                  <a:pt x="18672" y="85092"/>
                </a:lnTo>
                <a:lnTo>
                  <a:pt x="28072" y="74923"/>
                </a:lnTo>
                <a:lnTo>
                  <a:pt x="46868" y="74923"/>
                </a:lnTo>
                <a:lnTo>
                  <a:pt x="74935" y="74923"/>
                </a:lnTo>
                <a:lnTo>
                  <a:pt x="375034" y="160015"/>
                </a:lnTo>
                <a:lnTo>
                  <a:pt x="403225" y="160015"/>
                </a:lnTo>
                <a:lnTo>
                  <a:pt x="412626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94" name="Freeform 4294"/>
          <p:cNvSpPr/>
          <p:nvPr/>
        </p:nvSpPr>
        <p:spPr>
          <a:xfrm rot="-5400000" flipH="0" flipV="0">
            <a:off x="1258828" y="7786686"/>
            <a:ext cx="79233" cy="60884"/>
          </a:xfrm>
          <a:custGeom>
            <a:pathLst>
              <a:path w="487555" h="374650">
                <a:moveTo>
                  <a:pt x="487555" y="337827"/>
                </a:moveTo>
                <a:lnTo>
                  <a:pt x="487555" y="215900"/>
                </a:lnTo>
                <a:lnTo>
                  <a:pt x="478284" y="196850"/>
                </a:lnTo>
                <a:lnTo>
                  <a:pt x="478284" y="177800"/>
                </a:lnTo>
                <a:lnTo>
                  <a:pt x="468883" y="160027"/>
                </a:lnTo>
                <a:lnTo>
                  <a:pt x="459488" y="140977"/>
                </a:lnTo>
                <a:lnTo>
                  <a:pt x="450087" y="121927"/>
                </a:lnTo>
                <a:lnTo>
                  <a:pt x="440692" y="113034"/>
                </a:lnTo>
                <a:lnTo>
                  <a:pt x="431291" y="93984"/>
                </a:lnTo>
                <a:lnTo>
                  <a:pt x="412626" y="85092"/>
                </a:lnTo>
                <a:lnTo>
                  <a:pt x="393830" y="74934"/>
                </a:lnTo>
                <a:lnTo>
                  <a:pt x="365763" y="66042"/>
                </a:lnTo>
                <a:lnTo>
                  <a:pt x="346968" y="66042"/>
                </a:lnTo>
                <a:lnTo>
                  <a:pt x="140593" y="8892"/>
                </a:lnTo>
                <a:lnTo>
                  <a:pt x="131322" y="0"/>
                </a:lnTo>
                <a:lnTo>
                  <a:pt x="103125" y="0"/>
                </a:lnTo>
                <a:lnTo>
                  <a:pt x="84330" y="8892"/>
                </a:lnTo>
                <a:lnTo>
                  <a:pt x="65658" y="8892"/>
                </a:lnTo>
                <a:lnTo>
                  <a:pt x="46862" y="19050"/>
                </a:lnTo>
                <a:lnTo>
                  <a:pt x="28066" y="38100"/>
                </a:lnTo>
                <a:lnTo>
                  <a:pt x="18796" y="55884"/>
                </a:lnTo>
                <a:lnTo>
                  <a:pt x="9401" y="74934"/>
                </a:lnTo>
                <a:lnTo>
                  <a:pt x="0" y="93984"/>
                </a:lnTo>
                <a:lnTo>
                  <a:pt x="0" y="243842"/>
                </a:lnTo>
                <a:lnTo>
                  <a:pt x="18796" y="262892"/>
                </a:lnTo>
                <a:lnTo>
                  <a:pt x="56263" y="262892"/>
                </a:lnTo>
                <a:lnTo>
                  <a:pt x="65658" y="252734"/>
                </a:lnTo>
                <a:lnTo>
                  <a:pt x="65658" y="121927"/>
                </a:lnTo>
                <a:lnTo>
                  <a:pt x="75059" y="102877"/>
                </a:lnTo>
                <a:lnTo>
                  <a:pt x="84330" y="85092"/>
                </a:lnTo>
                <a:lnTo>
                  <a:pt x="93730" y="74934"/>
                </a:lnTo>
                <a:lnTo>
                  <a:pt x="112526" y="74934"/>
                </a:lnTo>
                <a:lnTo>
                  <a:pt x="140593" y="74934"/>
                </a:lnTo>
                <a:lnTo>
                  <a:pt x="346968" y="130819"/>
                </a:lnTo>
                <a:lnTo>
                  <a:pt x="375034" y="140977"/>
                </a:lnTo>
                <a:lnTo>
                  <a:pt x="384429" y="149869"/>
                </a:lnTo>
                <a:lnTo>
                  <a:pt x="403225" y="168919"/>
                </a:lnTo>
                <a:lnTo>
                  <a:pt x="412626" y="177800"/>
                </a:lnTo>
                <a:lnTo>
                  <a:pt x="412626" y="337827"/>
                </a:lnTo>
                <a:lnTo>
                  <a:pt x="422021" y="356877"/>
                </a:lnTo>
                <a:lnTo>
                  <a:pt x="431291" y="374650"/>
                </a:lnTo>
                <a:lnTo>
                  <a:pt x="468883" y="374650"/>
                </a:lnTo>
                <a:lnTo>
                  <a:pt x="478284" y="3568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95" name="Freeform 4295"/>
          <p:cNvSpPr/>
          <p:nvPr/>
        </p:nvSpPr>
        <p:spPr>
          <a:xfrm rot="-5400000" flipH="0" flipV="0">
            <a:off x="1316793" y="7798894"/>
            <a:ext cx="68562" cy="25798"/>
          </a:xfrm>
          <a:custGeom>
            <a:pathLst>
              <a:path w="421897" h="158750">
                <a:moveTo>
                  <a:pt x="421897" y="121927"/>
                </a:moveTo>
                <a:lnTo>
                  <a:pt x="421897" y="121927"/>
                </a:lnTo>
                <a:lnTo>
                  <a:pt x="412626" y="102877"/>
                </a:lnTo>
                <a:lnTo>
                  <a:pt x="393830" y="93984"/>
                </a:lnTo>
                <a:lnTo>
                  <a:pt x="74935" y="8892"/>
                </a:lnTo>
                <a:lnTo>
                  <a:pt x="65664" y="0"/>
                </a:lnTo>
                <a:lnTo>
                  <a:pt x="37467" y="0"/>
                </a:lnTo>
                <a:lnTo>
                  <a:pt x="18672" y="8892"/>
                </a:lnTo>
                <a:lnTo>
                  <a:pt x="0" y="8892"/>
                </a:lnTo>
                <a:lnTo>
                  <a:pt x="0" y="130819"/>
                </a:lnTo>
                <a:lnTo>
                  <a:pt x="0" y="121927"/>
                </a:lnTo>
                <a:lnTo>
                  <a:pt x="9401" y="102877"/>
                </a:lnTo>
                <a:lnTo>
                  <a:pt x="18672" y="83827"/>
                </a:lnTo>
                <a:lnTo>
                  <a:pt x="28072" y="74934"/>
                </a:lnTo>
                <a:lnTo>
                  <a:pt x="46868" y="74934"/>
                </a:lnTo>
                <a:lnTo>
                  <a:pt x="74935" y="74934"/>
                </a:lnTo>
                <a:lnTo>
                  <a:pt x="375034" y="158750"/>
                </a:lnTo>
                <a:lnTo>
                  <a:pt x="403225" y="158750"/>
                </a:lnTo>
                <a:lnTo>
                  <a:pt x="412626" y="1409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96" name="Freeform 4296"/>
          <p:cNvSpPr/>
          <p:nvPr/>
        </p:nvSpPr>
        <p:spPr>
          <a:xfrm rot="-5400000" flipH="0" flipV="0">
            <a:off x="1335813" y="7781319"/>
            <a:ext cx="79233" cy="71617"/>
          </a:xfrm>
          <a:custGeom>
            <a:pathLst>
              <a:path w="487555" h="440692">
                <a:moveTo>
                  <a:pt x="487555" y="403858"/>
                </a:moveTo>
                <a:lnTo>
                  <a:pt x="487555" y="393700"/>
                </a:lnTo>
                <a:lnTo>
                  <a:pt x="478284" y="374650"/>
                </a:lnTo>
                <a:lnTo>
                  <a:pt x="459488" y="365758"/>
                </a:lnTo>
                <a:lnTo>
                  <a:pt x="65658" y="262892"/>
                </a:lnTo>
                <a:lnTo>
                  <a:pt x="65658" y="0"/>
                </a:lnTo>
                <a:lnTo>
                  <a:pt x="46862" y="10158"/>
                </a:lnTo>
                <a:lnTo>
                  <a:pt x="28066" y="27942"/>
                </a:lnTo>
                <a:lnTo>
                  <a:pt x="18796" y="46992"/>
                </a:lnTo>
                <a:lnTo>
                  <a:pt x="9401" y="66042"/>
                </a:lnTo>
                <a:lnTo>
                  <a:pt x="0" y="85092"/>
                </a:lnTo>
                <a:lnTo>
                  <a:pt x="0" y="299727"/>
                </a:lnTo>
                <a:lnTo>
                  <a:pt x="18796" y="318777"/>
                </a:lnTo>
                <a:lnTo>
                  <a:pt x="37467" y="328935"/>
                </a:lnTo>
                <a:lnTo>
                  <a:pt x="440692" y="440692"/>
                </a:lnTo>
                <a:lnTo>
                  <a:pt x="450087" y="440692"/>
                </a:lnTo>
                <a:lnTo>
                  <a:pt x="468883" y="431800"/>
                </a:lnTo>
                <a:lnTo>
                  <a:pt x="478284" y="4216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97" name="Freeform 4297"/>
          <p:cNvSpPr/>
          <p:nvPr/>
        </p:nvSpPr>
        <p:spPr>
          <a:xfrm rot="-5400000" flipH="0" flipV="0">
            <a:off x="1442505" y="7805662"/>
            <a:ext cx="71617" cy="30547"/>
          </a:xfrm>
          <a:custGeom>
            <a:pathLst>
              <a:path w="440692" h="187969">
                <a:moveTo>
                  <a:pt x="440692" y="187969"/>
                </a:moveTo>
                <a:lnTo>
                  <a:pt x="412626" y="102877"/>
                </a:lnTo>
                <a:lnTo>
                  <a:pt x="46862" y="10169"/>
                </a:lnTo>
                <a:lnTo>
                  <a:pt x="37467" y="0"/>
                </a:lnTo>
                <a:lnTo>
                  <a:pt x="28066" y="0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401" y="66042"/>
                </a:lnTo>
                <a:lnTo>
                  <a:pt x="28066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98" name="Freeform 4298"/>
          <p:cNvSpPr/>
          <p:nvPr/>
        </p:nvSpPr>
        <p:spPr>
          <a:xfrm rot="-5400000" flipH="0" flipV="0">
            <a:off x="1415892" y="7779049"/>
            <a:ext cx="79233" cy="76158"/>
          </a:xfrm>
          <a:custGeom>
            <a:pathLst>
              <a:path w="487555" h="468635">
                <a:moveTo>
                  <a:pt x="487555" y="430535"/>
                </a:moveTo>
                <a:lnTo>
                  <a:pt x="487555" y="290835"/>
                </a:lnTo>
                <a:lnTo>
                  <a:pt x="478284" y="271785"/>
                </a:lnTo>
                <a:lnTo>
                  <a:pt x="468883" y="261616"/>
                </a:lnTo>
                <a:lnTo>
                  <a:pt x="56263" y="0"/>
                </a:lnTo>
                <a:lnTo>
                  <a:pt x="18796" y="0"/>
                </a:lnTo>
                <a:lnTo>
                  <a:pt x="0" y="17785"/>
                </a:lnTo>
                <a:lnTo>
                  <a:pt x="0" y="46993"/>
                </a:lnTo>
                <a:lnTo>
                  <a:pt x="18796" y="64766"/>
                </a:lnTo>
                <a:lnTo>
                  <a:pt x="412626" y="308608"/>
                </a:lnTo>
                <a:lnTo>
                  <a:pt x="412626" y="383543"/>
                </a:lnTo>
                <a:lnTo>
                  <a:pt x="440692" y="468635"/>
                </a:lnTo>
                <a:lnTo>
                  <a:pt x="450087" y="468635"/>
                </a:lnTo>
                <a:lnTo>
                  <a:pt x="468883" y="459743"/>
                </a:lnTo>
                <a:lnTo>
                  <a:pt x="478284" y="4495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299" name="Freeform 4299"/>
          <p:cNvSpPr/>
          <p:nvPr/>
        </p:nvSpPr>
        <p:spPr>
          <a:xfrm rot="-5400000" flipH="0" flipV="0">
            <a:off x="1524854" y="7805663"/>
            <a:ext cx="71617" cy="30545"/>
          </a:xfrm>
          <a:custGeom>
            <a:pathLst>
              <a:path w="440692" h="187958">
                <a:moveTo>
                  <a:pt x="440692" y="187958"/>
                </a:moveTo>
                <a:lnTo>
                  <a:pt x="412626" y="102866"/>
                </a:lnTo>
                <a:lnTo>
                  <a:pt x="46862" y="8893"/>
                </a:lnTo>
                <a:lnTo>
                  <a:pt x="37467" y="0"/>
                </a:lnTo>
                <a:lnTo>
                  <a:pt x="28066" y="0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3"/>
                </a:lnTo>
                <a:lnTo>
                  <a:pt x="9401" y="66043"/>
                </a:lnTo>
                <a:lnTo>
                  <a:pt x="28066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00" name="Freeform 4300"/>
          <p:cNvSpPr/>
          <p:nvPr/>
        </p:nvSpPr>
        <p:spPr>
          <a:xfrm rot="-5400000" flipH="0" flipV="0">
            <a:off x="1498137" y="7778946"/>
            <a:ext cx="79233" cy="76363"/>
          </a:xfrm>
          <a:custGeom>
            <a:pathLst>
              <a:path w="487555" h="469900">
                <a:moveTo>
                  <a:pt x="487555" y="431800"/>
                </a:moveTo>
                <a:lnTo>
                  <a:pt x="487555" y="290835"/>
                </a:lnTo>
                <a:lnTo>
                  <a:pt x="478284" y="273050"/>
                </a:lnTo>
                <a:lnTo>
                  <a:pt x="468883" y="262892"/>
                </a:lnTo>
                <a:lnTo>
                  <a:pt x="56263" y="0"/>
                </a:lnTo>
                <a:lnTo>
                  <a:pt x="18796" y="0"/>
                </a:lnTo>
                <a:lnTo>
                  <a:pt x="0" y="19050"/>
                </a:lnTo>
                <a:lnTo>
                  <a:pt x="0" y="46992"/>
                </a:lnTo>
                <a:lnTo>
                  <a:pt x="18796" y="66042"/>
                </a:lnTo>
                <a:lnTo>
                  <a:pt x="412626" y="309885"/>
                </a:lnTo>
                <a:lnTo>
                  <a:pt x="412626" y="384808"/>
                </a:lnTo>
                <a:lnTo>
                  <a:pt x="440692" y="469900"/>
                </a:lnTo>
                <a:lnTo>
                  <a:pt x="450087" y="469900"/>
                </a:lnTo>
                <a:lnTo>
                  <a:pt x="468883" y="459742"/>
                </a:lnTo>
                <a:lnTo>
                  <a:pt x="478284" y="450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01" name="Freeform 4301"/>
          <p:cNvSpPr/>
          <p:nvPr/>
        </p:nvSpPr>
        <p:spPr>
          <a:xfrm rot="-5400000" flipH="0" flipV="0">
            <a:off x="1591125" y="7812495"/>
            <a:ext cx="35044" cy="53453"/>
          </a:xfrm>
          <a:custGeom>
            <a:pathLst>
              <a:path w="215646" h="328923">
                <a:moveTo>
                  <a:pt x="215646" y="149857"/>
                </a:moveTo>
                <a:lnTo>
                  <a:pt x="56263" y="10157"/>
                </a:lnTo>
                <a:lnTo>
                  <a:pt x="56263" y="0"/>
                </a:lnTo>
                <a:lnTo>
                  <a:pt x="18796" y="0"/>
                </a:lnTo>
                <a:lnTo>
                  <a:pt x="0" y="10157"/>
                </a:lnTo>
                <a:lnTo>
                  <a:pt x="0" y="38100"/>
                </a:lnTo>
                <a:lnTo>
                  <a:pt x="9401" y="57150"/>
                </a:lnTo>
                <a:lnTo>
                  <a:pt x="206251" y="243842"/>
                </a:lnTo>
                <a:lnTo>
                  <a:pt x="206251" y="3289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02" name="Freeform 4302"/>
          <p:cNvSpPr/>
          <p:nvPr/>
        </p:nvSpPr>
        <p:spPr>
          <a:xfrm rot="-5400000" flipH="0" flipV="0">
            <a:off x="1606326" y="7774426"/>
            <a:ext cx="25901" cy="50359"/>
          </a:xfrm>
          <a:custGeom>
            <a:pathLst>
              <a:path w="159382" h="309884">
                <a:moveTo>
                  <a:pt x="159382" y="38100"/>
                </a:moveTo>
                <a:lnTo>
                  <a:pt x="140717" y="27942"/>
                </a:lnTo>
                <a:lnTo>
                  <a:pt x="121921" y="19050"/>
                </a:lnTo>
                <a:lnTo>
                  <a:pt x="93854" y="10169"/>
                </a:lnTo>
                <a:lnTo>
                  <a:pt x="75059" y="10169"/>
                </a:lnTo>
                <a:lnTo>
                  <a:pt x="65658" y="0"/>
                </a:lnTo>
                <a:lnTo>
                  <a:pt x="37591" y="0"/>
                </a:lnTo>
                <a:lnTo>
                  <a:pt x="18796" y="10169"/>
                </a:lnTo>
                <a:lnTo>
                  <a:pt x="0" y="10169"/>
                </a:lnTo>
                <a:lnTo>
                  <a:pt x="9395" y="132084"/>
                </a:lnTo>
                <a:lnTo>
                  <a:pt x="9395" y="102877"/>
                </a:lnTo>
                <a:lnTo>
                  <a:pt x="18796" y="85092"/>
                </a:lnTo>
                <a:lnTo>
                  <a:pt x="28196" y="74934"/>
                </a:lnTo>
                <a:lnTo>
                  <a:pt x="75059" y="74934"/>
                </a:lnTo>
                <a:lnTo>
                  <a:pt x="103125" y="85092"/>
                </a:lnTo>
                <a:lnTo>
                  <a:pt x="112520" y="93984"/>
                </a:lnTo>
                <a:lnTo>
                  <a:pt x="131316" y="113034"/>
                </a:lnTo>
                <a:lnTo>
                  <a:pt x="140717" y="132084"/>
                </a:lnTo>
                <a:lnTo>
                  <a:pt x="140717" y="3098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03" name="Freeform 4303"/>
          <p:cNvSpPr/>
          <p:nvPr/>
        </p:nvSpPr>
        <p:spPr>
          <a:xfrm rot="-5400000" flipH="0" flipV="0">
            <a:off x="1587298" y="7785964"/>
            <a:ext cx="79233" cy="62328"/>
          </a:xfrm>
          <a:custGeom>
            <a:pathLst>
              <a:path w="487555" h="383531">
                <a:moveTo>
                  <a:pt x="487555" y="346708"/>
                </a:moveTo>
                <a:lnTo>
                  <a:pt x="487555" y="149858"/>
                </a:lnTo>
                <a:lnTo>
                  <a:pt x="478284" y="130808"/>
                </a:lnTo>
                <a:lnTo>
                  <a:pt x="478284" y="102865"/>
                </a:lnTo>
                <a:lnTo>
                  <a:pt x="468883" y="83815"/>
                </a:lnTo>
                <a:lnTo>
                  <a:pt x="459488" y="74923"/>
                </a:lnTo>
                <a:lnTo>
                  <a:pt x="450087" y="55873"/>
                </a:lnTo>
                <a:lnTo>
                  <a:pt x="440692" y="46981"/>
                </a:lnTo>
                <a:lnTo>
                  <a:pt x="431291" y="27931"/>
                </a:lnTo>
                <a:lnTo>
                  <a:pt x="412626" y="299715"/>
                </a:lnTo>
                <a:lnTo>
                  <a:pt x="281304" y="261615"/>
                </a:lnTo>
                <a:lnTo>
                  <a:pt x="281304" y="121915"/>
                </a:lnTo>
                <a:lnTo>
                  <a:pt x="271909" y="0"/>
                </a:lnTo>
                <a:lnTo>
                  <a:pt x="253237" y="8881"/>
                </a:lnTo>
                <a:lnTo>
                  <a:pt x="243712" y="17773"/>
                </a:lnTo>
                <a:lnTo>
                  <a:pt x="234441" y="27931"/>
                </a:lnTo>
                <a:lnTo>
                  <a:pt x="225046" y="46981"/>
                </a:lnTo>
                <a:lnTo>
                  <a:pt x="215646" y="64765"/>
                </a:lnTo>
                <a:lnTo>
                  <a:pt x="206251" y="243831"/>
                </a:lnTo>
                <a:lnTo>
                  <a:pt x="46862" y="196850"/>
                </a:lnTo>
                <a:lnTo>
                  <a:pt x="37467" y="196850"/>
                </a:lnTo>
                <a:lnTo>
                  <a:pt x="18796" y="205731"/>
                </a:lnTo>
                <a:lnTo>
                  <a:pt x="0" y="214623"/>
                </a:lnTo>
                <a:lnTo>
                  <a:pt x="0" y="243831"/>
                </a:lnTo>
                <a:lnTo>
                  <a:pt x="9401" y="252723"/>
                </a:lnTo>
                <a:lnTo>
                  <a:pt x="28066" y="271773"/>
                </a:lnTo>
                <a:lnTo>
                  <a:pt x="440692" y="374650"/>
                </a:lnTo>
                <a:lnTo>
                  <a:pt x="450087" y="383531"/>
                </a:lnTo>
                <a:lnTo>
                  <a:pt x="459488" y="383531"/>
                </a:lnTo>
                <a:lnTo>
                  <a:pt x="478284" y="374650"/>
                </a:lnTo>
                <a:lnTo>
                  <a:pt x="478284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04" name="Freeform 4304"/>
          <p:cNvSpPr/>
          <p:nvPr/>
        </p:nvSpPr>
        <p:spPr>
          <a:xfrm rot="-5400000" flipH="0" flipV="0">
            <a:off x="1721450" y="7790503"/>
            <a:ext cx="79233" cy="53249"/>
          </a:xfrm>
          <a:custGeom>
            <a:pathLst>
              <a:path w="487555" h="327669">
                <a:moveTo>
                  <a:pt x="487555" y="139700"/>
                </a:moveTo>
                <a:lnTo>
                  <a:pt x="487555" y="139700"/>
                </a:lnTo>
                <a:lnTo>
                  <a:pt x="478284" y="121927"/>
                </a:lnTo>
                <a:lnTo>
                  <a:pt x="459488" y="111769"/>
                </a:lnTo>
                <a:lnTo>
                  <a:pt x="46862" y="0"/>
                </a:lnTo>
                <a:lnTo>
                  <a:pt x="28066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6834"/>
                </a:lnTo>
                <a:lnTo>
                  <a:pt x="9401" y="55884"/>
                </a:lnTo>
                <a:lnTo>
                  <a:pt x="28066" y="64777"/>
                </a:lnTo>
                <a:lnTo>
                  <a:pt x="206251" y="111769"/>
                </a:lnTo>
                <a:lnTo>
                  <a:pt x="206251" y="327669"/>
                </a:lnTo>
                <a:lnTo>
                  <a:pt x="281304" y="130819"/>
                </a:lnTo>
                <a:lnTo>
                  <a:pt x="440692" y="177800"/>
                </a:lnTo>
                <a:lnTo>
                  <a:pt x="459488" y="177800"/>
                </a:lnTo>
                <a:lnTo>
                  <a:pt x="478284" y="168919"/>
                </a:lnTo>
                <a:lnTo>
                  <a:pt x="478284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05" name="Freeform 4305"/>
          <p:cNvSpPr/>
          <p:nvPr/>
        </p:nvSpPr>
        <p:spPr>
          <a:xfrm rot="-5400000" flipH="0" flipV="0">
            <a:off x="1743534" y="7789679"/>
            <a:ext cx="79233" cy="54898"/>
          </a:xfrm>
          <a:custGeom>
            <a:pathLst>
              <a:path w="487555" h="337815">
                <a:moveTo>
                  <a:pt x="487555" y="299715"/>
                </a:moveTo>
                <a:lnTo>
                  <a:pt x="487555" y="290823"/>
                </a:lnTo>
                <a:lnTo>
                  <a:pt x="478284" y="271773"/>
                </a:lnTo>
                <a:lnTo>
                  <a:pt x="459488" y="262881"/>
                </a:lnTo>
                <a:lnTo>
                  <a:pt x="281304" y="215900"/>
                </a:lnTo>
                <a:lnTo>
                  <a:pt x="281304" y="0"/>
                </a:lnTo>
                <a:lnTo>
                  <a:pt x="206251" y="196850"/>
                </a:lnTo>
                <a:lnTo>
                  <a:pt x="46862" y="149858"/>
                </a:lnTo>
                <a:lnTo>
                  <a:pt x="28066" y="149858"/>
                </a:lnTo>
                <a:lnTo>
                  <a:pt x="9401" y="160015"/>
                </a:lnTo>
                <a:lnTo>
                  <a:pt x="9401" y="168908"/>
                </a:lnTo>
                <a:lnTo>
                  <a:pt x="0" y="187958"/>
                </a:lnTo>
                <a:lnTo>
                  <a:pt x="0" y="196850"/>
                </a:lnTo>
                <a:lnTo>
                  <a:pt x="9401" y="215900"/>
                </a:lnTo>
                <a:lnTo>
                  <a:pt x="28066" y="224781"/>
                </a:lnTo>
                <a:lnTo>
                  <a:pt x="440692" y="327658"/>
                </a:lnTo>
                <a:lnTo>
                  <a:pt x="450087" y="337815"/>
                </a:lnTo>
                <a:lnTo>
                  <a:pt x="468883" y="327658"/>
                </a:lnTo>
                <a:lnTo>
                  <a:pt x="478284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06" name="Freeform 4306"/>
          <p:cNvSpPr/>
          <p:nvPr/>
        </p:nvSpPr>
        <p:spPr>
          <a:xfrm rot="-5400000" flipH="0" flipV="0">
            <a:off x="1841053" y="7830854"/>
            <a:ext cx="7615" cy="44166"/>
          </a:xfrm>
          <a:custGeom>
            <a:pathLst>
              <a:path w="46862" h="271773">
                <a:moveTo>
                  <a:pt x="46862" y="0"/>
                </a:moveTo>
                <a:lnTo>
                  <a:pt x="28066" y="19050"/>
                </a:lnTo>
                <a:lnTo>
                  <a:pt x="18796" y="36823"/>
                </a:lnTo>
                <a:lnTo>
                  <a:pt x="9401" y="55873"/>
                </a:lnTo>
                <a:lnTo>
                  <a:pt x="0" y="74923"/>
                </a:lnTo>
                <a:lnTo>
                  <a:pt x="0" y="205731"/>
                </a:lnTo>
                <a:lnTo>
                  <a:pt x="9401" y="224781"/>
                </a:lnTo>
                <a:lnTo>
                  <a:pt x="18796" y="243831"/>
                </a:lnTo>
                <a:lnTo>
                  <a:pt x="28066" y="262881"/>
                </a:lnTo>
                <a:lnTo>
                  <a:pt x="37467" y="2717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07" name="Freeform 4307"/>
          <p:cNvSpPr/>
          <p:nvPr/>
        </p:nvSpPr>
        <p:spPr>
          <a:xfrm rot="-5400000" flipH="0" flipV="0">
            <a:off x="1819692" y="7786645"/>
            <a:ext cx="59419" cy="59439"/>
          </a:xfrm>
          <a:custGeom>
            <a:pathLst>
              <a:path w="365633" h="365758">
                <a:moveTo>
                  <a:pt x="365633" y="93973"/>
                </a:moveTo>
                <a:lnTo>
                  <a:pt x="346968" y="85081"/>
                </a:lnTo>
                <a:lnTo>
                  <a:pt x="328172" y="74923"/>
                </a:lnTo>
                <a:lnTo>
                  <a:pt x="300105" y="66031"/>
                </a:lnTo>
                <a:lnTo>
                  <a:pt x="281310" y="66031"/>
                </a:lnTo>
                <a:lnTo>
                  <a:pt x="74935" y="10158"/>
                </a:lnTo>
                <a:lnTo>
                  <a:pt x="65664" y="0"/>
                </a:lnTo>
                <a:lnTo>
                  <a:pt x="18672" y="0"/>
                </a:lnTo>
                <a:lnTo>
                  <a:pt x="0" y="10158"/>
                </a:lnTo>
                <a:lnTo>
                  <a:pt x="0" y="130808"/>
                </a:lnTo>
                <a:lnTo>
                  <a:pt x="0" y="121915"/>
                </a:lnTo>
                <a:lnTo>
                  <a:pt x="9401" y="102865"/>
                </a:lnTo>
                <a:lnTo>
                  <a:pt x="18672" y="85081"/>
                </a:lnTo>
                <a:lnTo>
                  <a:pt x="28072" y="74923"/>
                </a:lnTo>
                <a:lnTo>
                  <a:pt x="46868" y="74923"/>
                </a:lnTo>
                <a:lnTo>
                  <a:pt x="74935" y="74923"/>
                </a:lnTo>
                <a:lnTo>
                  <a:pt x="281310" y="130808"/>
                </a:lnTo>
                <a:lnTo>
                  <a:pt x="309376" y="140965"/>
                </a:lnTo>
                <a:lnTo>
                  <a:pt x="318771" y="149858"/>
                </a:lnTo>
                <a:lnTo>
                  <a:pt x="337567" y="168908"/>
                </a:lnTo>
                <a:lnTo>
                  <a:pt x="346968" y="177800"/>
                </a:lnTo>
                <a:lnTo>
                  <a:pt x="346968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08" name="Freeform 4308"/>
          <p:cNvSpPr/>
          <p:nvPr/>
        </p:nvSpPr>
        <p:spPr>
          <a:xfrm rot="-5400000" flipH="0" flipV="0">
            <a:off x="1817525" y="7781319"/>
            <a:ext cx="79233" cy="71617"/>
          </a:xfrm>
          <a:custGeom>
            <a:pathLst>
              <a:path w="487555" h="440692">
                <a:moveTo>
                  <a:pt x="487555" y="411473"/>
                </a:moveTo>
                <a:lnTo>
                  <a:pt x="487555" y="205742"/>
                </a:lnTo>
                <a:lnTo>
                  <a:pt x="478284" y="186692"/>
                </a:lnTo>
                <a:lnTo>
                  <a:pt x="478284" y="167642"/>
                </a:lnTo>
                <a:lnTo>
                  <a:pt x="468883" y="149857"/>
                </a:lnTo>
                <a:lnTo>
                  <a:pt x="459488" y="130807"/>
                </a:lnTo>
                <a:lnTo>
                  <a:pt x="450087" y="111757"/>
                </a:lnTo>
                <a:lnTo>
                  <a:pt x="440692" y="102865"/>
                </a:lnTo>
                <a:lnTo>
                  <a:pt x="431291" y="83815"/>
                </a:lnTo>
                <a:lnTo>
                  <a:pt x="412626" y="355600"/>
                </a:lnTo>
                <a:lnTo>
                  <a:pt x="140593" y="280665"/>
                </a:lnTo>
                <a:lnTo>
                  <a:pt x="121921" y="280665"/>
                </a:lnTo>
                <a:lnTo>
                  <a:pt x="103125" y="261615"/>
                </a:lnTo>
                <a:lnTo>
                  <a:pt x="93730" y="242565"/>
                </a:lnTo>
                <a:lnTo>
                  <a:pt x="75059" y="233673"/>
                </a:lnTo>
                <a:lnTo>
                  <a:pt x="75059" y="214623"/>
                </a:lnTo>
                <a:lnTo>
                  <a:pt x="65658" y="196850"/>
                </a:lnTo>
                <a:lnTo>
                  <a:pt x="65658" y="0"/>
                </a:lnTo>
                <a:lnTo>
                  <a:pt x="46862" y="8892"/>
                </a:lnTo>
                <a:lnTo>
                  <a:pt x="37467" y="280665"/>
                </a:lnTo>
                <a:lnTo>
                  <a:pt x="18796" y="289557"/>
                </a:lnTo>
                <a:lnTo>
                  <a:pt x="9401" y="308607"/>
                </a:lnTo>
                <a:lnTo>
                  <a:pt x="0" y="327657"/>
                </a:lnTo>
                <a:lnTo>
                  <a:pt x="0" y="374650"/>
                </a:lnTo>
                <a:lnTo>
                  <a:pt x="18796" y="393700"/>
                </a:lnTo>
                <a:lnTo>
                  <a:pt x="37467" y="393700"/>
                </a:lnTo>
                <a:lnTo>
                  <a:pt x="56263" y="402592"/>
                </a:lnTo>
                <a:lnTo>
                  <a:pt x="65658" y="393700"/>
                </a:lnTo>
                <a:lnTo>
                  <a:pt x="65658" y="364492"/>
                </a:lnTo>
                <a:lnTo>
                  <a:pt x="75059" y="346707"/>
                </a:lnTo>
                <a:lnTo>
                  <a:pt x="103125" y="346707"/>
                </a:lnTo>
                <a:lnTo>
                  <a:pt x="450087" y="440692"/>
                </a:lnTo>
                <a:lnTo>
                  <a:pt x="459488" y="440692"/>
                </a:lnTo>
                <a:lnTo>
                  <a:pt x="478284" y="4305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09" name="Freeform 4309"/>
          <p:cNvSpPr/>
          <p:nvPr/>
        </p:nvSpPr>
        <p:spPr>
          <a:xfrm rot="-5400000" flipH="0" flipV="0">
            <a:off x="1932484" y="7803403"/>
            <a:ext cx="67056" cy="39627"/>
          </a:xfrm>
          <a:custGeom>
            <a:pathLst>
              <a:path w="412626" h="243842">
                <a:moveTo>
                  <a:pt x="412626" y="102865"/>
                </a:moveTo>
                <a:lnTo>
                  <a:pt x="46862" y="0"/>
                </a:lnTo>
                <a:lnTo>
                  <a:pt x="28066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8100"/>
                </a:lnTo>
                <a:lnTo>
                  <a:pt x="9401" y="55873"/>
                </a:lnTo>
                <a:lnTo>
                  <a:pt x="28066" y="66042"/>
                </a:lnTo>
                <a:lnTo>
                  <a:pt x="412626" y="168907"/>
                </a:lnTo>
                <a:lnTo>
                  <a:pt x="412626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10" name="Freeform 4310"/>
          <p:cNvSpPr/>
          <p:nvPr/>
        </p:nvSpPr>
        <p:spPr>
          <a:xfrm rot="-5400000" flipH="0" flipV="0">
            <a:off x="1949231" y="7800338"/>
            <a:ext cx="70089" cy="42722"/>
          </a:xfrm>
          <a:custGeom>
            <a:pathLst>
              <a:path w="431291" h="262892">
                <a:moveTo>
                  <a:pt x="431291" y="254000"/>
                </a:moveTo>
                <a:lnTo>
                  <a:pt x="412626" y="0"/>
                </a:lnTo>
                <a:lnTo>
                  <a:pt x="412626" y="168908"/>
                </a:lnTo>
                <a:lnTo>
                  <a:pt x="403225" y="179077"/>
                </a:lnTo>
                <a:lnTo>
                  <a:pt x="393830" y="187958"/>
                </a:lnTo>
                <a:lnTo>
                  <a:pt x="375034" y="196850"/>
                </a:lnTo>
                <a:lnTo>
                  <a:pt x="365763" y="196850"/>
                </a:lnTo>
                <a:lnTo>
                  <a:pt x="346968" y="187958"/>
                </a:lnTo>
                <a:lnTo>
                  <a:pt x="46862" y="113035"/>
                </a:lnTo>
                <a:lnTo>
                  <a:pt x="28066" y="113035"/>
                </a:lnTo>
                <a:lnTo>
                  <a:pt x="9401" y="121927"/>
                </a:lnTo>
                <a:lnTo>
                  <a:pt x="0" y="140977"/>
                </a:lnTo>
                <a:lnTo>
                  <a:pt x="0" y="149858"/>
                </a:lnTo>
                <a:lnTo>
                  <a:pt x="9401" y="168908"/>
                </a:lnTo>
                <a:lnTo>
                  <a:pt x="28066" y="179077"/>
                </a:lnTo>
                <a:lnTo>
                  <a:pt x="346968" y="262892"/>
                </a:lnTo>
                <a:lnTo>
                  <a:pt x="412626" y="2628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11" name="Freeform 4311"/>
          <p:cNvSpPr/>
          <p:nvPr/>
        </p:nvSpPr>
        <p:spPr>
          <a:xfrm rot="-5400000" flipH="0" flipV="0">
            <a:off x="1918035" y="7770588"/>
            <a:ext cx="79233" cy="93080"/>
          </a:xfrm>
          <a:custGeom>
            <a:pathLst>
              <a:path w="487555" h="572765">
                <a:moveTo>
                  <a:pt x="487555" y="478792"/>
                </a:moveTo>
                <a:lnTo>
                  <a:pt x="487555" y="140965"/>
                </a:lnTo>
                <a:lnTo>
                  <a:pt x="478284" y="121915"/>
                </a:lnTo>
                <a:lnTo>
                  <a:pt x="459488" y="113023"/>
                </a:lnTo>
                <a:lnTo>
                  <a:pt x="46862" y="0"/>
                </a:lnTo>
                <a:lnTo>
                  <a:pt x="28066" y="0"/>
                </a:lnTo>
                <a:lnTo>
                  <a:pt x="9401" y="10157"/>
                </a:lnTo>
                <a:lnTo>
                  <a:pt x="0" y="27942"/>
                </a:lnTo>
                <a:lnTo>
                  <a:pt x="0" y="38100"/>
                </a:lnTo>
                <a:lnTo>
                  <a:pt x="9401" y="55873"/>
                </a:lnTo>
                <a:lnTo>
                  <a:pt x="28066" y="66042"/>
                </a:lnTo>
                <a:lnTo>
                  <a:pt x="412626" y="168907"/>
                </a:lnTo>
                <a:lnTo>
                  <a:pt x="412626" y="318765"/>
                </a:lnTo>
                <a:lnTo>
                  <a:pt x="431291" y="572765"/>
                </a:lnTo>
                <a:lnTo>
                  <a:pt x="440692" y="562607"/>
                </a:lnTo>
                <a:lnTo>
                  <a:pt x="459488" y="553715"/>
                </a:lnTo>
                <a:lnTo>
                  <a:pt x="468883" y="534665"/>
                </a:lnTo>
                <a:lnTo>
                  <a:pt x="478284" y="515615"/>
                </a:lnTo>
                <a:lnTo>
                  <a:pt x="487555" y="497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12" name="Freeform 4312"/>
          <p:cNvSpPr/>
          <p:nvPr/>
        </p:nvSpPr>
        <p:spPr>
          <a:xfrm rot="-5400000" flipH="0" flipV="0">
            <a:off x="2025471" y="7812598"/>
            <a:ext cx="35044" cy="53247"/>
          </a:xfrm>
          <a:custGeom>
            <a:pathLst>
              <a:path w="215646" h="327657">
                <a:moveTo>
                  <a:pt x="215646" y="149857"/>
                </a:moveTo>
                <a:lnTo>
                  <a:pt x="56263" y="8892"/>
                </a:lnTo>
                <a:lnTo>
                  <a:pt x="56263" y="0"/>
                </a:lnTo>
                <a:lnTo>
                  <a:pt x="18796" y="0"/>
                </a:lnTo>
                <a:lnTo>
                  <a:pt x="0" y="8892"/>
                </a:lnTo>
                <a:lnTo>
                  <a:pt x="0" y="36823"/>
                </a:lnTo>
                <a:lnTo>
                  <a:pt x="9401" y="55873"/>
                </a:lnTo>
                <a:lnTo>
                  <a:pt x="206251" y="243842"/>
                </a:lnTo>
                <a:lnTo>
                  <a:pt x="206251" y="32765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13" name="Freeform 4313"/>
          <p:cNvSpPr/>
          <p:nvPr/>
        </p:nvSpPr>
        <p:spPr>
          <a:xfrm rot="-5400000" flipH="0" flipV="0">
            <a:off x="2040672" y="7774529"/>
            <a:ext cx="25901" cy="50153"/>
          </a:xfrm>
          <a:custGeom>
            <a:pathLst>
              <a:path w="159382" h="308619">
                <a:moveTo>
                  <a:pt x="159382" y="36834"/>
                </a:moveTo>
                <a:lnTo>
                  <a:pt x="140717" y="27942"/>
                </a:lnTo>
                <a:lnTo>
                  <a:pt x="121921" y="19050"/>
                </a:lnTo>
                <a:lnTo>
                  <a:pt x="93854" y="8892"/>
                </a:lnTo>
                <a:lnTo>
                  <a:pt x="75059" y="8892"/>
                </a:lnTo>
                <a:lnTo>
                  <a:pt x="65658" y="0"/>
                </a:lnTo>
                <a:lnTo>
                  <a:pt x="37591" y="0"/>
                </a:lnTo>
                <a:lnTo>
                  <a:pt x="18796" y="8892"/>
                </a:lnTo>
                <a:lnTo>
                  <a:pt x="0" y="8892"/>
                </a:lnTo>
                <a:lnTo>
                  <a:pt x="9395" y="130819"/>
                </a:lnTo>
                <a:lnTo>
                  <a:pt x="9395" y="102877"/>
                </a:lnTo>
                <a:lnTo>
                  <a:pt x="18796" y="83827"/>
                </a:lnTo>
                <a:lnTo>
                  <a:pt x="28196" y="74934"/>
                </a:lnTo>
                <a:lnTo>
                  <a:pt x="75059" y="74934"/>
                </a:lnTo>
                <a:lnTo>
                  <a:pt x="103125" y="83827"/>
                </a:lnTo>
                <a:lnTo>
                  <a:pt x="112520" y="93984"/>
                </a:lnTo>
                <a:lnTo>
                  <a:pt x="131316" y="111769"/>
                </a:lnTo>
                <a:lnTo>
                  <a:pt x="140717" y="130819"/>
                </a:lnTo>
                <a:lnTo>
                  <a:pt x="140717" y="30861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14" name="Freeform 4314"/>
          <p:cNvSpPr/>
          <p:nvPr/>
        </p:nvSpPr>
        <p:spPr>
          <a:xfrm rot="-5400000" flipH="0" flipV="0">
            <a:off x="2021643" y="7785860"/>
            <a:ext cx="79233" cy="62535"/>
          </a:xfrm>
          <a:custGeom>
            <a:pathLst>
              <a:path w="487555" h="384808">
                <a:moveTo>
                  <a:pt x="487555" y="346708"/>
                </a:moveTo>
                <a:lnTo>
                  <a:pt x="487555" y="149858"/>
                </a:lnTo>
                <a:lnTo>
                  <a:pt x="478284" y="130808"/>
                </a:lnTo>
                <a:lnTo>
                  <a:pt x="478284" y="102877"/>
                </a:lnTo>
                <a:lnTo>
                  <a:pt x="468883" y="85092"/>
                </a:lnTo>
                <a:lnTo>
                  <a:pt x="459488" y="74935"/>
                </a:lnTo>
                <a:lnTo>
                  <a:pt x="450087" y="55885"/>
                </a:lnTo>
                <a:lnTo>
                  <a:pt x="440692" y="46992"/>
                </a:lnTo>
                <a:lnTo>
                  <a:pt x="431291" y="27942"/>
                </a:lnTo>
                <a:lnTo>
                  <a:pt x="412626" y="299727"/>
                </a:lnTo>
                <a:lnTo>
                  <a:pt x="281304" y="262892"/>
                </a:lnTo>
                <a:lnTo>
                  <a:pt x="281304" y="121927"/>
                </a:lnTo>
                <a:lnTo>
                  <a:pt x="271909" y="0"/>
                </a:lnTo>
                <a:lnTo>
                  <a:pt x="253237" y="10158"/>
                </a:lnTo>
                <a:lnTo>
                  <a:pt x="243712" y="19050"/>
                </a:lnTo>
                <a:lnTo>
                  <a:pt x="234441" y="27942"/>
                </a:lnTo>
                <a:lnTo>
                  <a:pt x="225046" y="46992"/>
                </a:lnTo>
                <a:lnTo>
                  <a:pt x="215646" y="66042"/>
                </a:lnTo>
                <a:lnTo>
                  <a:pt x="206251" y="243842"/>
                </a:lnTo>
                <a:lnTo>
                  <a:pt x="46862" y="196850"/>
                </a:lnTo>
                <a:lnTo>
                  <a:pt x="37467" y="196850"/>
                </a:lnTo>
                <a:lnTo>
                  <a:pt x="18796" y="207008"/>
                </a:lnTo>
                <a:lnTo>
                  <a:pt x="0" y="215900"/>
                </a:lnTo>
                <a:lnTo>
                  <a:pt x="0" y="243842"/>
                </a:lnTo>
                <a:lnTo>
                  <a:pt x="9401" y="252735"/>
                </a:lnTo>
                <a:lnTo>
                  <a:pt x="28066" y="271785"/>
                </a:lnTo>
                <a:lnTo>
                  <a:pt x="440692" y="374650"/>
                </a:lnTo>
                <a:lnTo>
                  <a:pt x="450087" y="384808"/>
                </a:lnTo>
                <a:lnTo>
                  <a:pt x="459488" y="384808"/>
                </a:lnTo>
                <a:lnTo>
                  <a:pt x="478284" y="374650"/>
                </a:lnTo>
                <a:lnTo>
                  <a:pt x="478284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15" name="Freeform 4315"/>
          <p:cNvSpPr/>
          <p:nvPr/>
        </p:nvSpPr>
        <p:spPr>
          <a:xfrm rot="-5400000" flipH="0" flipV="0">
            <a:off x="2119955" y="7820193"/>
            <a:ext cx="16758" cy="56343"/>
          </a:xfrm>
          <a:custGeom>
            <a:pathLst>
              <a:path w="103125" h="346708">
                <a:moveTo>
                  <a:pt x="103125" y="318777"/>
                </a:moveTo>
                <a:lnTo>
                  <a:pt x="103125" y="299727"/>
                </a:lnTo>
                <a:lnTo>
                  <a:pt x="93730" y="280677"/>
                </a:lnTo>
                <a:lnTo>
                  <a:pt x="84330" y="262892"/>
                </a:lnTo>
                <a:lnTo>
                  <a:pt x="84330" y="243842"/>
                </a:lnTo>
                <a:lnTo>
                  <a:pt x="75059" y="224792"/>
                </a:lnTo>
                <a:lnTo>
                  <a:pt x="75059" y="158750"/>
                </a:lnTo>
                <a:lnTo>
                  <a:pt x="65658" y="130808"/>
                </a:lnTo>
                <a:lnTo>
                  <a:pt x="65658" y="0"/>
                </a:lnTo>
                <a:lnTo>
                  <a:pt x="46862" y="8892"/>
                </a:lnTo>
                <a:lnTo>
                  <a:pt x="28066" y="27942"/>
                </a:lnTo>
                <a:lnTo>
                  <a:pt x="18796" y="36835"/>
                </a:lnTo>
                <a:lnTo>
                  <a:pt x="9401" y="55885"/>
                </a:lnTo>
                <a:lnTo>
                  <a:pt x="0" y="74935"/>
                </a:lnTo>
                <a:lnTo>
                  <a:pt x="0" y="177800"/>
                </a:lnTo>
                <a:lnTo>
                  <a:pt x="9401" y="196850"/>
                </a:lnTo>
                <a:lnTo>
                  <a:pt x="9401" y="233685"/>
                </a:lnTo>
                <a:lnTo>
                  <a:pt x="18796" y="243842"/>
                </a:lnTo>
                <a:lnTo>
                  <a:pt x="18796" y="271785"/>
                </a:lnTo>
                <a:lnTo>
                  <a:pt x="28066" y="290835"/>
                </a:lnTo>
                <a:lnTo>
                  <a:pt x="28066" y="308608"/>
                </a:lnTo>
                <a:lnTo>
                  <a:pt x="37467" y="327658"/>
                </a:lnTo>
                <a:lnTo>
                  <a:pt x="56263" y="346708"/>
                </a:lnTo>
                <a:lnTo>
                  <a:pt x="84330" y="346708"/>
                </a:lnTo>
                <a:lnTo>
                  <a:pt x="103125" y="3378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16" name="Freeform 4316"/>
          <p:cNvSpPr/>
          <p:nvPr/>
        </p:nvSpPr>
        <p:spPr>
          <a:xfrm rot="-5400000" flipH="0" flipV="0">
            <a:off x="2132029" y="7775984"/>
            <a:ext cx="4582" cy="31990"/>
          </a:xfrm>
          <a:custGeom>
            <a:pathLst>
              <a:path w="28197" h="196850">
                <a:moveTo>
                  <a:pt x="28197" y="0"/>
                </a:moveTo>
                <a:lnTo>
                  <a:pt x="28197" y="0"/>
                </a:lnTo>
                <a:lnTo>
                  <a:pt x="9401" y="19050"/>
                </a:lnTo>
                <a:lnTo>
                  <a:pt x="0" y="19050"/>
                </a:lnTo>
                <a:lnTo>
                  <a:pt x="0" y="57150"/>
                </a:lnTo>
                <a:lnTo>
                  <a:pt x="9401" y="74934"/>
                </a:lnTo>
                <a:lnTo>
                  <a:pt x="18796" y="93984"/>
                </a:lnTo>
                <a:lnTo>
                  <a:pt x="18796" y="113034"/>
                </a:lnTo>
                <a:lnTo>
                  <a:pt x="28197" y="132084"/>
                </a:lnTo>
                <a:lnTo>
                  <a:pt x="28197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17" name="Freeform 4317"/>
          <p:cNvSpPr/>
          <p:nvPr/>
        </p:nvSpPr>
        <p:spPr>
          <a:xfrm rot="-5400000" flipH="0" flipV="0">
            <a:off x="2100864" y="7776810"/>
            <a:ext cx="68562" cy="69966"/>
          </a:xfrm>
          <a:custGeom>
            <a:pathLst>
              <a:path w="421897" h="430535">
                <a:moveTo>
                  <a:pt x="421897" y="327658"/>
                </a:moveTo>
                <a:lnTo>
                  <a:pt x="421897" y="290835"/>
                </a:lnTo>
                <a:lnTo>
                  <a:pt x="412626" y="262892"/>
                </a:lnTo>
                <a:lnTo>
                  <a:pt x="412626" y="224792"/>
                </a:lnTo>
                <a:lnTo>
                  <a:pt x="403225" y="196850"/>
                </a:lnTo>
                <a:lnTo>
                  <a:pt x="403225" y="177800"/>
                </a:lnTo>
                <a:lnTo>
                  <a:pt x="393830" y="168908"/>
                </a:lnTo>
                <a:lnTo>
                  <a:pt x="384429" y="149858"/>
                </a:lnTo>
                <a:lnTo>
                  <a:pt x="375034" y="130808"/>
                </a:lnTo>
                <a:lnTo>
                  <a:pt x="365633" y="121927"/>
                </a:lnTo>
                <a:lnTo>
                  <a:pt x="346968" y="111758"/>
                </a:lnTo>
                <a:lnTo>
                  <a:pt x="346968" y="337827"/>
                </a:lnTo>
                <a:lnTo>
                  <a:pt x="328172" y="355600"/>
                </a:lnTo>
                <a:lnTo>
                  <a:pt x="290705" y="355600"/>
                </a:lnTo>
                <a:lnTo>
                  <a:pt x="271909" y="346708"/>
                </a:lnTo>
                <a:lnTo>
                  <a:pt x="262514" y="327658"/>
                </a:lnTo>
                <a:lnTo>
                  <a:pt x="253113" y="308608"/>
                </a:lnTo>
                <a:lnTo>
                  <a:pt x="168783" y="102877"/>
                </a:lnTo>
                <a:lnTo>
                  <a:pt x="168783" y="93985"/>
                </a:lnTo>
                <a:lnTo>
                  <a:pt x="159388" y="74935"/>
                </a:lnTo>
                <a:lnTo>
                  <a:pt x="149988" y="55885"/>
                </a:lnTo>
                <a:lnTo>
                  <a:pt x="131192" y="46992"/>
                </a:lnTo>
                <a:lnTo>
                  <a:pt x="112526" y="27942"/>
                </a:lnTo>
                <a:lnTo>
                  <a:pt x="93730" y="8892"/>
                </a:lnTo>
                <a:lnTo>
                  <a:pt x="74935" y="8892"/>
                </a:lnTo>
                <a:lnTo>
                  <a:pt x="56263" y="0"/>
                </a:lnTo>
                <a:lnTo>
                  <a:pt x="0" y="0"/>
                </a:lnTo>
                <a:lnTo>
                  <a:pt x="0" y="111758"/>
                </a:lnTo>
                <a:lnTo>
                  <a:pt x="0" y="102877"/>
                </a:lnTo>
                <a:lnTo>
                  <a:pt x="9401" y="83827"/>
                </a:lnTo>
                <a:lnTo>
                  <a:pt x="18672" y="74935"/>
                </a:lnTo>
                <a:lnTo>
                  <a:pt x="37467" y="74935"/>
                </a:lnTo>
                <a:lnTo>
                  <a:pt x="65664" y="74935"/>
                </a:lnTo>
                <a:lnTo>
                  <a:pt x="74935" y="83827"/>
                </a:lnTo>
                <a:lnTo>
                  <a:pt x="93730" y="93985"/>
                </a:lnTo>
                <a:lnTo>
                  <a:pt x="103125" y="111758"/>
                </a:lnTo>
                <a:lnTo>
                  <a:pt x="187579" y="327658"/>
                </a:lnTo>
                <a:lnTo>
                  <a:pt x="196980" y="346708"/>
                </a:lnTo>
                <a:lnTo>
                  <a:pt x="206251" y="365758"/>
                </a:lnTo>
                <a:lnTo>
                  <a:pt x="225047" y="384808"/>
                </a:lnTo>
                <a:lnTo>
                  <a:pt x="243842" y="402592"/>
                </a:lnTo>
                <a:lnTo>
                  <a:pt x="262514" y="412750"/>
                </a:lnTo>
                <a:lnTo>
                  <a:pt x="281310" y="421642"/>
                </a:lnTo>
                <a:lnTo>
                  <a:pt x="300105" y="421642"/>
                </a:lnTo>
                <a:lnTo>
                  <a:pt x="318771" y="430535"/>
                </a:lnTo>
                <a:lnTo>
                  <a:pt x="328172" y="430535"/>
                </a:lnTo>
                <a:lnTo>
                  <a:pt x="346968" y="421642"/>
                </a:lnTo>
                <a:lnTo>
                  <a:pt x="365633" y="412750"/>
                </a:lnTo>
                <a:lnTo>
                  <a:pt x="384429" y="402592"/>
                </a:lnTo>
                <a:lnTo>
                  <a:pt x="403225" y="384808"/>
                </a:lnTo>
                <a:lnTo>
                  <a:pt x="412626" y="365758"/>
                </a:lnTo>
                <a:lnTo>
                  <a:pt x="412626" y="3556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18" name="Freeform 4318"/>
          <p:cNvSpPr/>
          <p:nvPr/>
        </p:nvSpPr>
        <p:spPr>
          <a:xfrm rot="-5400000" flipH="0" flipV="0">
            <a:off x="2158118" y="7794271"/>
            <a:ext cx="112771" cy="79254"/>
          </a:xfrm>
          <a:custGeom>
            <a:pathLst>
              <a:path w="693930" h="487685">
                <a:moveTo>
                  <a:pt x="693930" y="449585"/>
                </a:moveTo>
                <a:lnTo>
                  <a:pt x="693930" y="440693"/>
                </a:lnTo>
                <a:lnTo>
                  <a:pt x="684659" y="421643"/>
                </a:lnTo>
                <a:lnTo>
                  <a:pt x="665863" y="412750"/>
                </a:lnTo>
                <a:lnTo>
                  <a:pt x="272033" y="308608"/>
                </a:lnTo>
                <a:lnTo>
                  <a:pt x="272033" y="46993"/>
                </a:lnTo>
                <a:lnTo>
                  <a:pt x="253237" y="55885"/>
                </a:lnTo>
                <a:lnTo>
                  <a:pt x="234441" y="74935"/>
                </a:lnTo>
                <a:lnTo>
                  <a:pt x="225171" y="92708"/>
                </a:lnTo>
                <a:lnTo>
                  <a:pt x="215776" y="111758"/>
                </a:lnTo>
                <a:lnTo>
                  <a:pt x="206375" y="130808"/>
                </a:lnTo>
                <a:lnTo>
                  <a:pt x="206375" y="290835"/>
                </a:lnTo>
                <a:lnTo>
                  <a:pt x="140717" y="271785"/>
                </a:lnTo>
                <a:lnTo>
                  <a:pt x="131322" y="271785"/>
                </a:lnTo>
                <a:lnTo>
                  <a:pt x="112526" y="261616"/>
                </a:lnTo>
                <a:lnTo>
                  <a:pt x="93855" y="252735"/>
                </a:lnTo>
                <a:lnTo>
                  <a:pt x="84454" y="243843"/>
                </a:lnTo>
                <a:lnTo>
                  <a:pt x="75059" y="224793"/>
                </a:lnTo>
                <a:lnTo>
                  <a:pt x="65658" y="205743"/>
                </a:lnTo>
                <a:lnTo>
                  <a:pt x="65658" y="8893"/>
                </a:lnTo>
                <a:lnTo>
                  <a:pt x="56263" y="0"/>
                </a:lnTo>
                <a:lnTo>
                  <a:pt x="18796" y="0"/>
                </a:lnTo>
                <a:lnTo>
                  <a:pt x="0" y="8893"/>
                </a:lnTo>
                <a:lnTo>
                  <a:pt x="0" y="214635"/>
                </a:lnTo>
                <a:lnTo>
                  <a:pt x="9401" y="233685"/>
                </a:lnTo>
                <a:lnTo>
                  <a:pt x="9401" y="252735"/>
                </a:lnTo>
                <a:lnTo>
                  <a:pt x="18796" y="261616"/>
                </a:lnTo>
                <a:lnTo>
                  <a:pt x="28196" y="280666"/>
                </a:lnTo>
                <a:lnTo>
                  <a:pt x="37591" y="290835"/>
                </a:lnTo>
                <a:lnTo>
                  <a:pt x="56263" y="308608"/>
                </a:lnTo>
                <a:lnTo>
                  <a:pt x="75059" y="318766"/>
                </a:lnTo>
                <a:lnTo>
                  <a:pt x="93855" y="327658"/>
                </a:lnTo>
                <a:lnTo>
                  <a:pt x="112526" y="336550"/>
                </a:lnTo>
                <a:lnTo>
                  <a:pt x="140717" y="346708"/>
                </a:lnTo>
                <a:lnTo>
                  <a:pt x="647067" y="477516"/>
                </a:lnTo>
                <a:lnTo>
                  <a:pt x="656462" y="487685"/>
                </a:lnTo>
                <a:lnTo>
                  <a:pt x="675258" y="477516"/>
                </a:lnTo>
                <a:lnTo>
                  <a:pt x="684659" y="4686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19" name="Freeform 4319"/>
          <p:cNvSpPr/>
          <p:nvPr/>
        </p:nvSpPr>
        <p:spPr>
          <a:xfrm rot="-5400000" flipH="0" flipV="0">
            <a:off x="2159583" y="7798791"/>
            <a:ext cx="68562" cy="26004"/>
          </a:xfrm>
          <a:custGeom>
            <a:pathLst>
              <a:path w="421897" h="160015">
                <a:moveTo>
                  <a:pt x="421897" y="121915"/>
                </a:moveTo>
                <a:lnTo>
                  <a:pt x="421897" y="121915"/>
                </a:lnTo>
                <a:lnTo>
                  <a:pt x="412626" y="102865"/>
                </a:lnTo>
                <a:lnTo>
                  <a:pt x="393830" y="93973"/>
                </a:lnTo>
                <a:lnTo>
                  <a:pt x="74935" y="10158"/>
                </a:lnTo>
                <a:lnTo>
                  <a:pt x="65664" y="0"/>
                </a:lnTo>
                <a:lnTo>
                  <a:pt x="18672" y="0"/>
                </a:lnTo>
                <a:lnTo>
                  <a:pt x="0" y="10158"/>
                </a:lnTo>
                <a:lnTo>
                  <a:pt x="0" y="132073"/>
                </a:lnTo>
                <a:lnTo>
                  <a:pt x="0" y="121915"/>
                </a:lnTo>
                <a:lnTo>
                  <a:pt x="9401" y="102865"/>
                </a:lnTo>
                <a:lnTo>
                  <a:pt x="18672" y="85081"/>
                </a:lnTo>
                <a:lnTo>
                  <a:pt x="28072" y="74923"/>
                </a:lnTo>
                <a:lnTo>
                  <a:pt x="46868" y="74923"/>
                </a:lnTo>
                <a:lnTo>
                  <a:pt x="74935" y="74923"/>
                </a:lnTo>
                <a:lnTo>
                  <a:pt x="375034" y="160015"/>
                </a:lnTo>
                <a:lnTo>
                  <a:pt x="403225" y="160015"/>
                </a:lnTo>
                <a:lnTo>
                  <a:pt x="412626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20" name="Freeform 4320"/>
          <p:cNvSpPr/>
          <p:nvPr/>
        </p:nvSpPr>
        <p:spPr>
          <a:xfrm rot="-5400000" flipH="0" flipV="0">
            <a:off x="2315768" y="7766067"/>
            <a:ext cx="102100" cy="79254"/>
          </a:xfrm>
          <a:custGeom>
            <a:pathLst>
              <a:path w="628271" h="487685">
                <a:moveTo>
                  <a:pt x="628271" y="468635"/>
                </a:moveTo>
                <a:lnTo>
                  <a:pt x="618871" y="337827"/>
                </a:lnTo>
                <a:lnTo>
                  <a:pt x="618871" y="365758"/>
                </a:lnTo>
                <a:lnTo>
                  <a:pt x="609600" y="384808"/>
                </a:lnTo>
                <a:lnTo>
                  <a:pt x="600205" y="403858"/>
                </a:lnTo>
                <a:lnTo>
                  <a:pt x="590804" y="412750"/>
                </a:lnTo>
                <a:lnTo>
                  <a:pt x="572008" y="421642"/>
                </a:lnTo>
                <a:lnTo>
                  <a:pt x="543942" y="421642"/>
                </a:lnTo>
                <a:lnTo>
                  <a:pt x="525146" y="412750"/>
                </a:lnTo>
                <a:lnTo>
                  <a:pt x="506350" y="403858"/>
                </a:lnTo>
                <a:lnTo>
                  <a:pt x="487555" y="393700"/>
                </a:lnTo>
                <a:lnTo>
                  <a:pt x="468883" y="374650"/>
                </a:lnTo>
                <a:lnTo>
                  <a:pt x="56263" y="8892"/>
                </a:lnTo>
                <a:lnTo>
                  <a:pt x="56263" y="0"/>
                </a:lnTo>
                <a:lnTo>
                  <a:pt x="18796" y="0"/>
                </a:lnTo>
                <a:lnTo>
                  <a:pt x="0" y="8892"/>
                </a:lnTo>
                <a:lnTo>
                  <a:pt x="0" y="337827"/>
                </a:lnTo>
                <a:lnTo>
                  <a:pt x="18796" y="346708"/>
                </a:lnTo>
                <a:lnTo>
                  <a:pt x="37467" y="356877"/>
                </a:lnTo>
                <a:lnTo>
                  <a:pt x="56263" y="346708"/>
                </a:lnTo>
                <a:lnTo>
                  <a:pt x="65658" y="337827"/>
                </a:lnTo>
                <a:lnTo>
                  <a:pt x="65658" y="113035"/>
                </a:lnTo>
                <a:lnTo>
                  <a:pt x="412626" y="431800"/>
                </a:lnTo>
                <a:lnTo>
                  <a:pt x="422021" y="431800"/>
                </a:lnTo>
                <a:lnTo>
                  <a:pt x="440692" y="449585"/>
                </a:lnTo>
                <a:lnTo>
                  <a:pt x="459488" y="459742"/>
                </a:lnTo>
                <a:lnTo>
                  <a:pt x="478284" y="468635"/>
                </a:lnTo>
                <a:lnTo>
                  <a:pt x="496955" y="478792"/>
                </a:lnTo>
                <a:lnTo>
                  <a:pt x="515751" y="487685"/>
                </a:lnTo>
                <a:lnTo>
                  <a:pt x="590804" y="487685"/>
                </a:lnTo>
                <a:lnTo>
                  <a:pt x="609600" y="4787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21" name="Freeform 4321"/>
          <p:cNvSpPr/>
          <p:nvPr/>
        </p:nvSpPr>
        <p:spPr>
          <a:xfrm rot="-5400000" flipH="0" flipV="0">
            <a:off x="2362247" y="7731828"/>
            <a:ext cx="28956" cy="53248"/>
          </a:xfrm>
          <a:custGeom>
            <a:pathLst>
              <a:path w="178179" h="327658">
                <a:moveTo>
                  <a:pt x="178179" y="215900"/>
                </a:moveTo>
                <a:lnTo>
                  <a:pt x="178179" y="168908"/>
                </a:lnTo>
                <a:lnTo>
                  <a:pt x="168778" y="149858"/>
                </a:lnTo>
                <a:lnTo>
                  <a:pt x="159383" y="130808"/>
                </a:lnTo>
                <a:lnTo>
                  <a:pt x="159383" y="111758"/>
                </a:lnTo>
                <a:lnTo>
                  <a:pt x="150112" y="93973"/>
                </a:lnTo>
                <a:lnTo>
                  <a:pt x="140711" y="83815"/>
                </a:lnTo>
                <a:lnTo>
                  <a:pt x="121915" y="64765"/>
                </a:lnTo>
                <a:lnTo>
                  <a:pt x="112520" y="55873"/>
                </a:lnTo>
                <a:lnTo>
                  <a:pt x="93849" y="36823"/>
                </a:lnTo>
                <a:lnTo>
                  <a:pt x="84454" y="19050"/>
                </a:lnTo>
                <a:lnTo>
                  <a:pt x="56257" y="0"/>
                </a:lnTo>
                <a:lnTo>
                  <a:pt x="28191" y="0"/>
                </a:lnTo>
                <a:lnTo>
                  <a:pt x="9395" y="8881"/>
                </a:lnTo>
                <a:lnTo>
                  <a:pt x="0" y="27931"/>
                </a:lnTo>
                <a:lnTo>
                  <a:pt x="9395" y="36823"/>
                </a:lnTo>
                <a:lnTo>
                  <a:pt x="18796" y="55873"/>
                </a:lnTo>
                <a:lnTo>
                  <a:pt x="28191" y="64765"/>
                </a:lnTo>
                <a:lnTo>
                  <a:pt x="46862" y="83815"/>
                </a:lnTo>
                <a:lnTo>
                  <a:pt x="56257" y="93973"/>
                </a:lnTo>
                <a:lnTo>
                  <a:pt x="65658" y="102865"/>
                </a:lnTo>
                <a:lnTo>
                  <a:pt x="75053" y="121915"/>
                </a:lnTo>
                <a:lnTo>
                  <a:pt x="93849" y="140965"/>
                </a:lnTo>
                <a:lnTo>
                  <a:pt x="103120" y="158750"/>
                </a:lnTo>
                <a:lnTo>
                  <a:pt x="103120" y="196850"/>
                </a:lnTo>
                <a:lnTo>
                  <a:pt x="112520" y="327658"/>
                </a:lnTo>
                <a:lnTo>
                  <a:pt x="131316" y="318765"/>
                </a:lnTo>
                <a:lnTo>
                  <a:pt x="140711" y="299715"/>
                </a:lnTo>
                <a:lnTo>
                  <a:pt x="150112" y="290823"/>
                </a:lnTo>
                <a:lnTo>
                  <a:pt x="168778" y="271773"/>
                </a:lnTo>
                <a:lnTo>
                  <a:pt x="168778" y="252723"/>
                </a:lnTo>
                <a:lnTo>
                  <a:pt x="178179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22" name="Freeform 4322"/>
          <p:cNvSpPr/>
          <p:nvPr/>
        </p:nvSpPr>
        <p:spPr>
          <a:xfrm rot="-5400000" flipH="0" flipV="0">
            <a:off x="2404959" y="7769814"/>
            <a:ext cx="112771" cy="61090"/>
          </a:xfrm>
          <a:custGeom>
            <a:pathLst>
              <a:path w="693930" h="375916">
                <a:moveTo>
                  <a:pt x="693930" y="346708"/>
                </a:moveTo>
                <a:lnTo>
                  <a:pt x="693930" y="55885"/>
                </a:lnTo>
                <a:lnTo>
                  <a:pt x="684529" y="38100"/>
                </a:lnTo>
                <a:lnTo>
                  <a:pt x="675134" y="27943"/>
                </a:lnTo>
                <a:lnTo>
                  <a:pt x="637666" y="27943"/>
                </a:lnTo>
                <a:lnTo>
                  <a:pt x="628271" y="38100"/>
                </a:lnTo>
                <a:lnTo>
                  <a:pt x="618871" y="55885"/>
                </a:lnTo>
                <a:lnTo>
                  <a:pt x="618871" y="290835"/>
                </a:lnTo>
                <a:lnTo>
                  <a:pt x="384429" y="168908"/>
                </a:lnTo>
                <a:lnTo>
                  <a:pt x="384429" y="121916"/>
                </a:lnTo>
                <a:lnTo>
                  <a:pt x="375034" y="102866"/>
                </a:lnTo>
                <a:lnTo>
                  <a:pt x="365763" y="85093"/>
                </a:lnTo>
                <a:lnTo>
                  <a:pt x="328172" y="85093"/>
                </a:lnTo>
                <a:lnTo>
                  <a:pt x="318771" y="102866"/>
                </a:lnTo>
                <a:lnTo>
                  <a:pt x="309500" y="121916"/>
                </a:lnTo>
                <a:lnTo>
                  <a:pt x="309500" y="132085"/>
                </a:lnTo>
                <a:lnTo>
                  <a:pt x="46862" y="0"/>
                </a:lnTo>
                <a:lnTo>
                  <a:pt x="28066" y="0"/>
                </a:lnTo>
                <a:lnTo>
                  <a:pt x="9401" y="10158"/>
                </a:lnTo>
                <a:lnTo>
                  <a:pt x="0" y="27943"/>
                </a:lnTo>
                <a:lnTo>
                  <a:pt x="0" y="55885"/>
                </a:lnTo>
                <a:lnTo>
                  <a:pt x="18796" y="66043"/>
                </a:lnTo>
                <a:lnTo>
                  <a:pt x="309500" y="215900"/>
                </a:lnTo>
                <a:lnTo>
                  <a:pt x="309500" y="262893"/>
                </a:lnTo>
                <a:lnTo>
                  <a:pt x="318771" y="281943"/>
                </a:lnTo>
                <a:lnTo>
                  <a:pt x="328172" y="290835"/>
                </a:lnTo>
                <a:lnTo>
                  <a:pt x="346968" y="299716"/>
                </a:lnTo>
                <a:lnTo>
                  <a:pt x="365763" y="290835"/>
                </a:lnTo>
                <a:lnTo>
                  <a:pt x="375034" y="281943"/>
                </a:lnTo>
                <a:lnTo>
                  <a:pt x="384429" y="262893"/>
                </a:lnTo>
                <a:lnTo>
                  <a:pt x="384429" y="243843"/>
                </a:lnTo>
                <a:lnTo>
                  <a:pt x="637666" y="375916"/>
                </a:lnTo>
                <a:lnTo>
                  <a:pt x="675134" y="375916"/>
                </a:lnTo>
                <a:lnTo>
                  <a:pt x="684529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23" name="Freeform 4323"/>
          <p:cNvSpPr/>
          <p:nvPr/>
        </p:nvSpPr>
        <p:spPr>
          <a:xfrm rot="-5400000" flipH="0" flipV="0">
            <a:off x="2478010" y="7785076"/>
            <a:ext cx="105155" cy="38181"/>
          </a:xfrm>
          <a:custGeom>
            <a:pathLst>
              <a:path w="647067" h="234950">
                <a:moveTo>
                  <a:pt x="647067" y="234950"/>
                </a:moveTo>
                <a:lnTo>
                  <a:pt x="572008" y="140977"/>
                </a:lnTo>
                <a:lnTo>
                  <a:pt x="46862" y="0"/>
                </a:lnTo>
                <a:lnTo>
                  <a:pt x="28066" y="0"/>
                </a:lnTo>
                <a:lnTo>
                  <a:pt x="9401" y="10169"/>
                </a:lnTo>
                <a:lnTo>
                  <a:pt x="9401" y="19050"/>
                </a:lnTo>
                <a:lnTo>
                  <a:pt x="0" y="38100"/>
                </a:lnTo>
                <a:lnTo>
                  <a:pt x="9401" y="57150"/>
                </a:lnTo>
                <a:lnTo>
                  <a:pt x="28066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24" name="Freeform 4324"/>
          <p:cNvSpPr/>
          <p:nvPr/>
        </p:nvSpPr>
        <p:spPr>
          <a:xfrm rot="-5400000" flipH="0" flipV="0">
            <a:off x="2513096" y="7740930"/>
            <a:ext cx="33538" cy="39625"/>
          </a:xfrm>
          <a:custGeom>
            <a:pathLst>
              <a:path w="206375" h="243831">
                <a:moveTo>
                  <a:pt x="206375" y="215900"/>
                </a:moveTo>
                <a:lnTo>
                  <a:pt x="206375" y="207008"/>
                </a:lnTo>
                <a:lnTo>
                  <a:pt x="196974" y="187958"/>
                </a:lnTo>
                <a:lnTo>
                  <a:pt x="56387" y="8881"/>
                </a:lnTo>
                <a:lnTo>
                  <a:pt x="37591" y="0"/>
                </a:lnTo>
                <a:lnTo>
                  <a:pt x="9400" y="0"/>
                </a:lnTo>
                <a:lnTo>
                  <a:pt x="9400" y="8881"/>
                </a:lnTo>
                <a:lnTo>
                  <a:pt x="0" y="27931"/>
                </a:lnTo>
                <a:lnTo>
                  <a:pt x="0" y="55873"/>
                </a:lnTo>
                <a:lnTo>
                  <a:pt x="84453" y="149858"/>
                </a:lnTo>
                <a:lnTo>
                  <a:pt x="159512" y="243831"/>
                </a:lnTo>
                <a:lnTo>
                  <a:pt x="187579" y="243831"/>
                </a:lnTo>
                <a:lnTo>
                  <a:pt x="196974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25" name="Freeform 4325"/>
          <p:cNvSpPr/>
          <p:nvPr/>
        </p:nvSpPr>
        <p:spPr>
          <a:xfrm rot="-5400000" flipH="0" flipV="0">
            <a:off x="2590864" y="7801959"/>
            <a:ext cx="79233" cy="30337"/>
          </a:xfrm>
          <a:custGeom>
            <a:pathLst>
              <a:path w="487555" h="186681">
                <a:moveTo>
                  <a:pt x="487555" y="139700"/>
                </a:moveTo>
                <a:lnTo>
                  <a:pt x="487555" y="139700"/>
                </a:lnTo>
                <a:lnTo>
                  <a:pt x="478284" y="121915"/>
                </a:lnTo>
                <a:lnTo>
                  <a:pt x="459488" y="111758"/>
                </a:lnTo>
                <a:lnTo>
                  <a:pt x="46862" y="0"/>
                </a:lnTo>
                <a:lnTo>
                  <a:pt x="28066" y="0"/>
                </a:lnTo>
                <a:lnTo>
                  <a:pt x="9401" y="8881"/>
                </a:lnTo>
                <a:lnTo>
                  <a:pt x="0" y="27931"/>
                </a:lnTo>
                <a:lnTo>
                  <a:pt x="0" y="36823"/>
                </a:lnTo>
                <a:lnTo>
                  <a:pt x="9401" y="55873"/>
                </a:lnTo>
                <a:lnTo>
                  <a:pt x="28066" y="64765"/>
                </a:lnTo>
                <a:lnTo>
                  <a:pt x="149988" y="102865"/>
                </a:lnTo>
                <a:lnTo>
                  <a:pt x="225046" y="186681"/>
                </a:lnTo>
                <a:lnTo>
                  <a:pt x="262638" y="130808"/>
                </a:lnTo>
                <a:lnTo>
                  <a:pt x="440692" y="177800"/>
                </a:lnTo>
                <a:lnTo>
                  <a:pt x="468883" y="177800"/>
                </a:lnTo>
                <a:lnTo>
                  <a:pt x="478284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26" name="Freeform 4326"/>
          <p:cNvSpPr/>
          <p:nvPr/>
        </p:nvSpPr>
        <p:spPr>
          <a:xfrm rot="-5400000" flipH="0" flipV="0">
            <a:off x="2624402" y="7789679"/>
            <a:ext cx="79233" cy="54898"/>
          </a:xfrm>
          <a:custGeom>
            <a:pathLst>
              <a:path w="487555" h="337815">
                <a:moveTo>
                  <a:pt x="487555" y="299715"/>
                </a:moveTo>
                <a:lnTo>
                  <a:pt x="487555" y="299715"/>
                </a:lnTo>
                <a:lnTo>
                  <a:pt x="478284" y="281942"/>
                </a:lnTo>
                <a:lnTo>
                  <a:pt x="262638" y="0"/>
                </a:lnTo>
                <a:lnTo>
                  <a:pt x="225046" y="55873"/>
                </a:lnTo>
                <a:lnTo>
                  <a:pt x="18796" y="160015"/>
                </a:lnTo>
                <a:lnTo>
                  <a:pt x="9401" y="168907"/>
                </a:lnTo>
                <a:lnTo>
                  <a:pt x="0" y="187957"/>
                </a:lnTo>
                <a:lnTo>
                  <a:pt x="0" y="196850"/>
                </a:lnTo>
                <a:lnTo>
                  <a:pt x="9401" y="215900"/>
                </a:lnTo>
                <a:lnTo>
                  <a:pt x="18796" y="215900"/>
                </a:lnTo>
                <a:lnTo>
                  <a:pt x="37467" y="224792"/>
                </a:lnTo>
                <a:lnTo>
                  <a:pt x="46862" y="215900"/>
                </a:lnTo>
                <a:lnTo>
                  <a:pt x="262638" y="113023"/>
                </a:lnTo>
                <a:lnTo>
                  <a:pt x="422021" y="318765"/>
                </a:lnTo>
                <a:lnTo>
                  <a:pt x="431291" y="327657"/>
                </a:lnTo>
                <a:lnTo>
                  <a:pt x="450087" y="337815"/>
                </a:lnTo>
                <a:lnTo>
                  <a:pt x="459488" y="337815"/>
                </a:lnTo>
                <a:lnTo>
                  <a:pt x="478284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27" name="Freeform 4327"/>
          <p:cNvSpPr/>
          <p:nvPr/>
        </p:nvSpPr>
        <p:spPr>
          <a:xfrm rot="-5400000" flipH="0" flipV="0">
            <a:off x="2701334" y="7766098"/>
            <a:ext cx="112771" cy="68521"/>
          </a:xfrm>
          <a:custGeom>
            <a:pathLst>
              <a:path w="693930" h="421642">
                <a:moveTo>
                  <a:pt x="693930" y="384808"/>
                </a:moveTo>
                <a:lnTo>
                  <a:pt x="693930" y="384808"/>
                </a:lnTo>
                <a:lnTo>
                  <a:pt x="684529" y="365758"/>
                </a:lnTo>
                <a:lnTo>
                  <a:pt x="665863" y="355600"/>
                </a:lnTo>
                <a:lnTo>
                  <a:pt x="412626" y="290835"/>
                </a:lnTo>
                <a:lnTo>
                  <a:pt x="412626" y="0"/>
                </a:lnTo>
                <a:lnTo>
                  <a:pt x="346968" y="271785"/>
                </a:lnTo>
                <a:lnTo>
                  <a:pt x="46862" y="187958"/>
                </a:lnTo>
                <a:lnTo>
                  <a:pt x="28066" y="187958"/>
                </a:lnTo>
                <a:lnTo>
                  <a:pt x="9401" y="196850"/>
                </a:lnTo>
                <a:lnTo>
                  <a:pt x="9401" y="205742"/>
                </a:lnTo>
                <a:lnTo>
                  <a:pt x="0" y="224792"/>
                </a:lnTo>
                <a:lnTo>
                  <a:pt x="9401" y="243842"/>
                </a:lnTo>
                <a:lnTo>
                  <a:pt x="28066" y="252735"/>
                </a:lnTo>
                <a:lnTo>
                  <a:pt x="647067" y="421642"/>
                </a:lnTo>
                <a:lnTo>
                  <a:pt x="675134" y="421642"/>
                </a:lnTo>
                <a:lnTo>
                  <a:pt x="684529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28" name="Freeform 4328"/>
          <p:cNvSpPr/>
          <p:nvPr/>
        </p:nvSpPr>
        <p:spPr>
          <a:xfrm rot="-5400000" flipH="0" flipV="0">
            <a:off x="2675432" y="7764550"/>
            <a:ext cx="112771" cy="71617"/>
          </a:xfrm>
          <a:custGeom>
            <a:pathLst>
              <a:path w="693930" h="440693">
                <a:moveTo>
                  <a:pt x="693930" y="196850"/>
                </a:moveTo>
                <a:lnTo>
                  <a:pt x="693930" y="196850"/>
                </a:lnTo>
                <a:lnTo>
                  <a:pt x="684529" y="177800"/>
                </a:lnTo>
                <a:lnTo>
                  <a:pt x="665863" y="168908"/>
                </a:lnTo>
                <a:lnTo>
                  <a:pt x="46862" y="0"/>
                </a:lnTo>
                <a:lnTo>
                  <a:pt x="28066" y="0"/>
                </a:lnTo>
                <a:lnTo>
                  <a:pt x="9401" y="8893"/>
                </a:lnTo>
                <a:lnTo>
                  <a:pt x="0" y="27943"/>
                </a:lnTo>
                <a:lnTo>
                  <a:pt x="0" y="38100"/>
                </a:lnTo>
                <a:lnTo>
                  <a:pt x="9401" y="55885"/>
                </a:lnTo>
                <a:lnTo>
                  <a:pt x="28066" y="66043"/>
                </a:lnTo>
                <a:lnTo>
                  <a:pt x="346968" y="149858"/>
                </a:lnTo>
                <a:lnTo>
                  <a:pt x="346968" y="440693"/>
                </a:lnTo>
                <a:lnTo>
                  <a:pt x="412626" y="168908"/>
                </a:lnTo>
                <a:lnTo>
                  <a:pt x="647067" y="234950"/>
                </a:lnTo>
                <a:lnTo>
                  <a:pt x="675134" y="234950"/>
                </a:lnTo>
                <a:lnTo>
                  <a:pt x="684529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29" name="Freeform 4329"/>
          <p:cNvSpPr/>
          <p:nvPr/>
        </p:nvSpPr>
        <p:spPr>
          <a:xfrm rot="-5400000" flipH="0" flipV="0">
            <a:off x="4709899" y="7631977"/>
            <a:ext cx="45715" cy="135598"/>
          </a:xfrm>
          <a:custGeom>
            <a:pathLst>
              <a:path w="281309" h="834393">
                <a:moveTo>
                  <a:pt x="140592" y="834393"/>
                </a:moveTo>
                <a:lnTo>
                  <a:pt x="0" y="0"/>
                </a:lnTo>
                <a:lnTo>
                  <a:pt x="281309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30" name="Freeform 4330"/>
          <p:cNvSpPr/>
          <p:nvPr/>
        </p:nvSpPr>
        <p:spPr>
          <a:xfrm rot="-5400000" flipH="0" flipV="0">
            <a:off x="3830529" y="6729757"/>
            <a:ext cx="0" cy="1940056"/>
          </a:xfrm>
          <a:custGeom>
            <a:pathLst>
              <a:path w="0" h="11938000">
                <a:moveTo>
                  <a:pt x="0" y="11938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31" name="Freeform 4331"/>
          <p:cNvSpPr/>
          <p:nvPr/>
        </p:nvSpPr>
        <p:spPr>
          <a:xfrm rot="-5400000" flipH="0" flipV="0">
            <a:off x="4170398" y="7631977"/>
            <a:ext cx="45715" cy="135597"/>
          </a:xfrm>
          <a:custGeom>
            <a:pathLst>
              <a:path w="281309" h="834392">
                <a:moveTo>
                  <a:pt x="140592" y="834392"/>
                </a:moveTo>
                <a:lnTo>
                  <a:pt x="0" y="0"/>
                </a:lnTo>
                <a:lnTo>
                  <a:pt x="28130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32" name="Freeform 4332"/>
          <p:cNvSpPr/>
          <p:nvPr/>
        </p:nvSpPr>
        <p:spPr>
          <a:xfrm rot="-5400000" flipH="0" flipV="0">
            <a:off x="3560778" y="6999508"/>
            <a:ext cx="0" cy="1400554"/>
          </a:xfrm>
          <a:custGeom>
            <a:pathLst>
              <a:path w="0" h="8618215">
                <a:moveTo>
                  <a:pt x="0" y="861821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33" name="Freeform 4333"/>
          <p:cNvSpPr/>
          <p:nvPr/>
        </p:nvSpPr>
        <p:spPr>
          <a:xfrm rot="-5400000" flipH="0" flipV="0">
            <a:off x="3629453" y="7631977"/>
            <a:ext cx="45715" cy="135598"/>
          </a:xfrm>
          <a:custGeom>
            <a:pathLst>
              <a:path w="281309" h="834393">
                <a:moveTo>
                  <a:pt x="140592" y="834393"/>
                </a:moveTo>
                <a:lnTo>
                  <a:pt x="0" y="0"/>
                </a:lnTo>
                <a:lnTo>
                  <a:pt x="28130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34" name="Freeform 4334"/>
          <p:cNvSpPr/>
          <p:nvPr/>
        </p:nvSpPr>
        <p:spPr>
          <a:xfrm rot="-5400000" flipH="0" flipV="0">
            <a:off x="3290306" y="7269980"/>
            <a:ext cx="0" cy="859610"/>
          </a:xfrm>
          <a:custGeom>
            <a:pathLst>
              <a:path w="0" h="5289550">
                <a:moveTo>
                  <a:pt x="0" y="528955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35" name="Freeform 4335"/>
          <p:cNvSpPr/>
          <p:nvPr/>
        </p:nvSpPr>
        <p:spPr>
          <a:xfrm rot="-5400000" flipH="0" flipV="0">
            <a:off x="5295218" y="7631977"/>
            <a:ext cx="45715" cy="135597"/>
          </a:xfrm>
          <a:custGeom>
            <a:pathLst>
              <a:path w="281309" h="834392">
                <a:moveTo>
                  <a:pt x="140592" y="834392"/>
                </a:moveTo>
                <a:lnTo>
                  <a:pt x="0" y="0"/>
                </a:lnTo>
                <a:lnTo>
                  <a:pt x="28130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36" name="Freeform 4336"/>
          <p:cNvSpPr/>
          <p:nvPr/>
        </p:nvSpPr>
        <p:spPr>
          <a:xfrm rot="-5400000" flipH="0" flipV="0">
            <a:off x="4123188" y="6437098"/>
            <a:ext cx="0" cy="2525374"/>
          </a:xfrm>
          <a:custGeom>
            <a:pathLst>
              <a:path w="0" h="15539715">
                <a:moveTo>
                  <a:pt x="0" y="1553971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37" name="Freeform 4337"/>
          <p:cNvSpPr/>
          <p:nvPr/>
        </p:nvSpPr>
        <p:spPr>
          <a:xfrm rot="-5400000" flipH="0" flipV="0">
            <a:off x="5295218" y="7631977"/>
            <a:ext cx="45715" cy="135597"/>
          </a:xfrm>
          <a:custGeom>
            <a:pathLst>
              <a:path w="281309" h="834392">
                <a:moveTo>
                  <a:pt x="140592" y="834392"/>
                </a:moveTo>
                <a:lnTo>
                  <a:pt x="0" y="0"/>
                </a:lnTo>
                <a:lnTo>
                  <a:pt x="28130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38" name="Freeform 4338"/>
          <p:cNvSpPr/>
          <p:nvPr/>
        </p:nvSpPr>
        <p:spPr>
          <a:xfrm rot="-5400000" flipH="0" flipV="0">
            <a:off x="3205066" y="5518977"/>
            <a:ext cx="0" cy="4361617"/>
          </a:xfrm>
          <a:custGeom>
            <a:pathLst>
              <a:path w="0" h="26838908">
                <a:moveTo>
                  <a:pt x="0" y="26838908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39" name="Freeform 4339"/>
          <p:cNvSpPr/>
          <p:nvPr/>
        </p:nvSpPr>
        <p:spPr>
          <a:xfrm rot="-5400000" flipH="0" flipV="0">
            <a:off x="4714502" y="7246339"/>
            <a:ext cx="217926" cy="1124819"/>
          </a:xfrm>
          <a:custGeom>
            <a:pathLst>
              <a:path w="1340997" h="6921500">
                <a:moveTo>
                  <a:pt x="0" y="6921500"/>
                </a:moveTo>
                <a:lnTo>
                  <a:pt x="1340997" y="6921500"/>
                </a:lnTo>
                <a:moveTo>
                  <a:pt x="0" y="3319785"/>
                </a:moveTo>
                <a:lnTo>
                  <a:pt x="1340997" y="3319785"/>
                </a:lnTo>
                <a:moveTo>
                  <a:pt x="0" y="0"/>
                </a:moveTo>
                <a:lnTo>
                  <a:pt x="134099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40" name="Freeform 4340"/>
          <p:cNvSpPr/>
          <p:nvPr/>
        </p:nvSpPr>
        <p:spPr>
          <a:xfrm rot="-5400000" flipH="0" flipV="0">
            <a:off x="5277668" y="9103437"/>
            <a:ext cx="216419" cy="216295"/>
          </a:xfrm>
          <a:custGeom>
            <a:pathLst>
              <a:path w="1331721" h="1330958">
                <a:moveTo>
                  <a:pt x="665863" y="1330958"/>
                </a:moveTo>
                <a:lnTo>
                  <a:pt x="815975" y="1311908"/>
                </a:lnTo>
                <a:lnTo>
                  <a:pt x="956562" y="1266181"/>
                </a:lnTo>
                <a:lnTo>
                  <a:pt x="1078483" y="1181100"/>
                </a:lnTo>
                <a:lnTo>
                  <a:pt x="1181609" y="1078223"/>
                </a:lnTo>
                <a:lnTo>
                  <a:pt x="1266063" y="956308"/>
                </a:lnTo>
                <a:lnTo>
                  <a:pt x="1312925" y="815331"/>
                </a:lnTo>
                <a:lnTo>
                  <a:pt x="1331721" y="665473"/>
                </a:lnTo>
                <a:lnTo>
                  <a:pt x="1312925" y="515615"/>
                </a:lnTo>
                <a:lnTo>
                  <a:pt x="1266063" y="374650"/>
                </a:lnTo>
                <a:lnTo>
                  <a:pt x="1181609" y="252723"/>
                </a:lnTo>
                <a:lnTo>
                  <a:pt x="1078483" y="149858"/>
                </a:lnTo>
                <a:lnTo>
                  <a:pt x="956562" y="64765"/>
                </a:lnTo>
                <a:lnTo>
                  <a:pt x="815975" y="17773"/>
                </a:lnTo>
                <a:lnTo>
                  <a:pt x="665863" y="0"/>
                </a:lnTo>
                <a:lnTo>
                  <a:pt x="515876" y="17773"/>
                </a:lnTo>
                <a:lnTo>
                  <a:pt x="375159" y="64765"/>
                </a:lnTo>
                <a:lnTo>
                  <a:pt x="253238" y="149858"/>
                </a:lnTo>
                <a:lnTo>
                  <a:pt x="140717" y="252723"/>
                </a:lnTo>
                <a:lnTo>
                  <a:pt x="65658" y="374650"/>
                </a:lnTo>
                <a:lnTo>
                  <a:pt x="18796" y="515615"/>
                </a:lnTo>
                <a:lnTo>
                  <a:pt x="0" y="665473"/>
                </a:lnTo>
                <a:lnTo>
                  <a:pt x="18796" y="815331"/>
                </a:lnTo>
                <a:lnTo>
                  <a:pt x="65658" y="956308"/>
                </a:lnTo>
                <a:lnTo>
                  <a:pt x="140717" y="1078223"/>
                </a:lnTo>
                <a:lnTo>
                  <a:pt x="253238" y="1181100"/>
                </a:lnTo>
                <a:lnTo>
                  <a:pt x="375159" y="1266181"/>
                </a:lnTo>
                <a:lnTo>
                  <a:pt x="515876" y="1311908"/>
                </a:lnTo>
                <a:lnTo>
                  <a:pt x="665863" y="1330958"/>
                </a:lnTo>
                <a:close/>
                <a:moveTo>
                  <a:pt x="78245587" y="15383001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41" name="Freeform 4341"/>
          <p:cNvSpPr/>
          <p:nvPr/>
        </p:nvSpPr>
        <p:spPr>
          <a:xfrm rot="-5400000" flipH="0" flipV="0">
            <a:off x="5356110" y="8528083"/>
            <a:ext cx="45719" cy="467865"/>
          </a:xfrm>
          <a:custGeom>
            <a:pathLst>
              <a:path w="281331" h="2878976">
                <a:moveTo>
                  <a:pt x="0" y="2878976"/>
                </a:moveTo>
                <a:lnTo>
                  <a:pt x="281331" y="2878976"/>
                </a:lnTo>
                <a:lnTo>
                  <a:pt x="281331" y="0"/>
                </a:lnTo>
                <a:lnTo>
                  <a:pt x="0" y="0"/>
                </a:lnTo>
                <a:lnTo>
                  <a:pt x="0" y="2878976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42" name="Freeform 4342"/>
          <p:cNvSpPr/>
          <p:nvPr/>
        </p:nvSpPr>
        <p:spPr>
          <a:xfrm rot="-5400000" flipH="0" flipV="0">
            <a:off x="4303768" y="7902429"/>
            <a:ext cx="944869" cy="2529915"/>
          </a:xfrm>
          <a:custGeom>
            <a:pathLst>
              <a:path w="5814187" h="15567658">
                <a:moveTo>
                  <a:pt x="4810763" y="0"/>
                </a:moveTo>
                <a:lnTo>
                  <a:pt x="4810763" y="9218935"/>
                </a:lnTo>
                <a:moveTo>
                  <a:pt x="4810763" y="179066"/>
                </a:moveTo>
                <a:lnTo>
                  <a:pt x="4529453" y="179066"/>
                </a:lnTo>
                <a:moveTo>
                  <a:pt x="4810763" y="459743"/>
                </a:moveTo>
                <a:lnTo>
                  <a:pt x="4529453" y="459743"/>
                </a:lnTo>
                <a:moveTo>
                  <a:pt x="4810763" y="731516"/>
                </a:moveTo>
                <a:lnTo>
                  <a:pt x="4529453" y="731516"/>
                </a:lnTo>
                <a:moveTo>
                  <a:pt x="4810763" y="1013458"/>
                </a:moveTo>
                <a:lnTo>
                  <a:pt x="4529453" y="1013458"/>
                </a:lnTo>
                <a:moveTo>
                  <a:pt x="4810763" y="1285243"/>
                </a:moveTo>
                <a:lnTo>
                  <a:pt x="4529453" y="1285243"/>
                </a:lnTo>
                <a:moveTo>
                  <a:pt x="4810763" y="1567185"/>
                </a:moveTo>
                <a:lnTo>
                  <a:pt x="4529453" y="1567185"/>
                </a:lnTo>
                <a:moveTo>
                  <a:pt x="4810763" y="1838958"/>
                </a:moveTo>
                <a:lnTo>
                  <a:pt x="4529453" y="1838958"/>
                </a:lnTo>
                <a:moveTo>
                  <a:pt x="4810763" y="2119635"/>
                </a:moveTo>
                <a:lnTo>
                  <a:pt x="4529453" y="2119635"/>
                </a:lnTo>
                <a:moveTo>
                  <a:pt x="4810763" y="2391408"/>
                </a:moveTo>
                <a:lnTo>
                  <a:pt x="4529453" y="2391408"/>
                </a:lnTo>
                <a:moveTo>
                  <a:pt x="4810763" y="2673350"/>
                </a:moveTo>
                <a:lnTo>
                  <a:pt x="4529453" y="2673350"/>
                </a:lnTo>
                <a:moveTo>
                  <a:pt x="4810763" y="2945135"/>
                </a:moveTo>
                <a:lnTo>
                  <a:pt x="4529453" y="2945135"/>
                </a:lnTo>
                <a:moveTo>
                  <a:pt x="4810763" y="3227066"/>
                </a:moveTo>
                <a:lnTo>
                  <a:pt x="4529453" y="3227066"/>
                </a:lnTo>
                <a:moveTo>
                  <a:pt x="4810763" y="3498850"/>
                </a:moveTo>
                <a:lnTo>
                  <a:pt x="4529453" y="3498850"/>
                </a:lnTo>
                <a:moveTo>
                  <a:pt x="4810763" y="3779516"/>
                </a:moveTo>
                <a:lnTo>
                  <a:pt x="4529453" y="3779516"/>
                </a:lnTo>
                <a:moveTo>
                  <a:pt x="4810763" y="4051300"/>
                </a:moveTo>
                <a:lnTo>
                  <a:pt x="4529453" y="4051300"/>
                </a:lnTo>
                <a:moveTo>
                  <a:pt x="4810763" y="4333243"/>
                </a:moveTo>
                <a:lnTo>
                  <a:pt x="4529453" y="4333243"/>
                </a:lnTo>
                <a:moveTo>
                  <a:pt x="4810763" y="4613908"/>
                </a:moveTo>
                <a:lnTo>
                  <a:pt x="4529453" y="4613908"/>
                </a:lnTo>
                <a:moveTo>
                  <a:pt x="4810763" y="4886958"/>
                </a:moveTo>
                <a:lnTo>
                  <a:pt x="4529453" y="4886958"/>
                </a:lnTo>
                <a:moveTo>
                  <a:pt x="4810763" y="5167635"/>
                </a:moveTo>
                <a:lnTo>
                  <a:pt x="4529453" y="5167635"/>
                </a:lnTo>
                <a:moveTo>
                  <a:pt x="4810763" y="5439408"/>
                </a:moveTo>
                <a:lnTo>
                  <a:pt x="4529453" y="5439408"/>
                </a:lnTo>
                <a:moveTo>
                  <a:pt x="4810763" y="5721350"/>
                </a:moveTo>
                <a:lnTo>
                  <a:pt x="4529453" y="5721350"/>
                </a:lnTo>
                <a:moveTo>
                  <a:pt x="4810763" y="5993135"/>
                </a:moveTo>
                <a:lnTo>
                  <a:pt x="4529453" y="5993135"/>
                </a:lnTo>
                <a:moveTo>
                  <a:pt x="4810763" y="6273800"/>
                </a:moveTo>
                <a:lnTo>
                  <a:pt x="4529453" y="6273800"/>
                </a:lnTo>
                <a:moveTo>
                  <a:pt x="4810763" y="6546850"/>
                </a:moveTo>
                <a:lnTo>
                  <a:pt x="4529453" y="6546850"/>
                </a:lnTo>
                <a:moveTo>
                  <a:pt x="4810763" y="6827516"/>
                </a:moveTo>
                <a:lnTo>
                  <a:pt x="4529453" y="6827516"/>
                </a:lnTo>
                <a:moveTo>
                  <a:pt x="4810763" y="7099300"/>
                </a:moveTo>
                <a:lnTo>
                  <a:pt x="4529453" y="7099300"/>
                </a:lnTo>
                <a:moveTo>
                  <a:pt x="4810763" y="7381243"/>
                </a:moveTo>
                <a:lnTo>
                  <a:pt x="4529453" y="7381243"/>
                </a:lnTo>
                <a:moveTo>
                  <a:pt x="4810763" y="7653016"/>
                </a:moveTo>
                <a:lnTo>
                  <a:pt x="4529453" y="7653016"/>
                </a:lnTo>
                <a:moveTo>
                  <a:pt x="4810763" y="7933693"/>
                </a:moveTo>
                <a:lnTo>
                  <a:pt x="4529453" y="7933693"/>
                </a:lnTo>
                <a:moveTo>
                  <a:pt x="4810763" y="8215635"/>
                </a:moveTo>
                <a:lnTo>
                  <a:pt x="4529453" y="8215635"/>
                </a:lnTo>
                <a:moveTo>
                  <a:pt x="4810763" y="8487408"/>
                </a:moveTo>
                <a:lnTo>
                  <a:pt x="4529453" y="8487408"/>
                </a:lnTo>
                <a:moveTo>
                  <a:pt x="4810763" y="8769350"/>
                </a:moveTo>
                <a:lnTo>
                  <a:pt x="4529453" y="8769350"/>
                </a:lnTo>
                <a:moveTo>
                  <a:pt x="4810763" y="9041135"/>
                </a:moveTo>
                <a:lnTo>
                  <a:pt x="4529453" y="9041135"/>
                </a:lnTo>
                <a:moveTo>
                  <a:pt x="5260850" y="10400035"/>
                </a:moveTo>
                <a:lnTo>
                  <a:pt x="5260850" y="12932408"/>
                </a:lnTo>
                <a:moveTo>
                  <a:pt x="5260850" y="10560050"/>
                </a:moveTo>
                <a:lnTo>
                  <a:pt x="4988942" y="10560050"/>
                </a:lnTo>
                <a:moveTo>
                  <a:pt x="5260850" y="10831835"/>
                </a:moveTo>
                <a:lnTo>
                  <a:pt x="4988942" y="10831835"/>
                </a:lnTo>
                <a:moveTo>
                  <a:pt x="5260850" y="11113766"/>
                </a:moveTo>
                <a:lnTo>
                  <a:pt x="4988942" y="11113766"/>
                </a:lnTo>
                <a:moveTo>
                  <a:pt x="5260850" y="11385550"/>
                </a:moveTo>
                <a:lnTo>
                  <a:pt x="4988942" y="11385550"/>
                </a:lnTo>
                <a:moveTo>
                  <a:pt x="5260850" y="11666216"/>
                </a:moveTo>
                <a:lnTo>
                  <a:pt x="4988942" y="11666216"/>
                </a:lnTo>
                <a:moveTo>
                  <a:pt x="5260850" y="11948158"/>
                </a:moveTo>
                <a:lnTo>
                  <a:pt x="4988942" y="11948158"/>
                </a:lnTo>
                <a:moveTo>
                  <a:pt x="5260850" y="12219943"/>
                </a:moveTo>
                <a:lnTo>
                  <a:pt x="4988942" y="12219943"/>
                </a:lnTo>
                <a:moveTo>
                  <a:pt x="5260850" y="12500608"/>
                </a:moveTo>
                <a:lnTo>
                  <a:pt x="4988942" y="12500608"/>
                </a:lnTo>
                <a:moveTo>
                  <a:pt x="5260850" y="12773658"/>
                </a:moveTo>
                <a:lnTo>
                  <a:pt x="4988942" y="12773658"/>
                </a:lnTo>
                <a:moveTo>
                  <a:pt x="5542278" y="10400035"/>
                </a:moveTo>
                <a:lnTo>
                  <a:pt x="5542278" y="12932408"/>
                </a:lnTo>
                <a:moveTo>
                  <a:pt x="5542278" y="10560050"/>
                </a:moveTo>
                <a:lnTo>
                  <a:pt x="5814187" y="10560050"/>
                </a:lnTo>
                <a:moveTo>
                  <a:pt x="5542278" y="10831835"/>
                </a:moveTo>
                <a:lnTo>
                  <a:pt x="5814187" y="10831835"/>
                </a:lnTo>
                <a:moveTo>
                  <a:pt x="5542278" y="11113766"/>
                </a:moveTo>
                <a:lnTo>
                  <a:pt x="5814187" y="11113766"/>
                </a:lnTo>
                <a:moveTo>
                  <a:pt x="5542278" y="11385550"/>
                </a:moveTo>
                <a:lnTo>
                  <a:pt x="5814187" y="11385550"/>
                </a:lnTo>
                <a:moveTo>
                  <a:pt x="5542278" y="11666216"/>
                </a:moveTo>
                <a:lnTo>
                  <a:pt x="5814187" y="11666216"/>
                </a:lnTo>
                <a:moveTo>
                  <a:pt x="5542278" y="11948158"/>
                </a:moveTo>
                <a:lnTo>
                  <a:pt x="5814187" y="11948158"/>
                </a:lnTo>
                <a:moveTo>
                  <a:pt x="5542278" y="12219943"/>
                </a:moveTo>
                <a:lnTo>
                  <a:pt x="5814187" y="12219943"/>
                </a:lnTo>
                <a:moveTo>
                  <a:pt x="5542278" y="12500608"/>
                </a:moveTo>
                <a:lnTo>
                  <a:pt x="5814187" y="12500608"/>
                </a:lnTo>
                <a:moveTo>
                  <a:pt x="5542278" y="12773658"/>
                </a:moveTo>
                <a:lnTo>
                  <a:pt x="5814187" y="12773658"/>
                </a:lnTo>
                <a:moveTo>
                  <a:pt x="2635125" y="12557758"/>
                </a:moveTo>
                <a:lnTo>
                  <a:pt x="2635125" y="15567658"/>
                </a:lnTo>
                <a:moveTo>
                  <a:pt x="553212" y="13092435"/>
                </a:moveTo>
                <a:lnTo>
                  <a:pt x="553212" y="15567658"/>
                </a:lnTo>
                <a:moveTo>
                  <a:pt x="3188462" y="15220950"/>
                </a:moveTo>
                <a:lnTo>
                  <a:pt x="0" y="1522095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43" name="Freeform 4343"/>
          <p:cNvSpPr/>
          <p:nvPr/>
        </p:nvSpPr>
        <p:spPr>
          <a:xfrm rot="-5400000" flipH="0" flipV="0">
            <a:off x="5928431" y="9155138"/>
            <a:ext cx="112770" cy="125070"/>
          </a:xfrm>
          <a:custGeom>
            <a:pathLst>
              <a:path w="693924" h="769615">
                <a:moveTo>
                  <a:pt x="0" y="694692"/>
                </a:moveTo>
                <a:lnTo>
                  <a:pt x="74929" y="769615"/>
                </a:lnTo>
                <a:lnTo>
                  <a:pt x="69392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44" name="Freeform 4344"/>
          <p:cNvSpPr/>
          <p:nvPr/>
        </p:nvSpPr>
        <p:spPr>
          <a:xfrm rot="-5400000" flipH="0" flipV="0">
            <a:off x="5928420" y="9142950"/>
            <a:ext cx="112791" cy="125070"/>
          </a:xfrm>
          <a:custGeom>
            <a:pathLst>
              <a:path w="694054" h="769615">
                <a:moveTo>
                  <a:pt x="0" y="769615"/>
                </a:moveTo>
                <a:lnTo>
                  <a:pt x="618995" y="0"/>
                </a:lnTo>
                <a:lnTo>
                  <a:pt x="694054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45" name="Freeform 4345"/>
          <p:cNvSpPr/>
          <p:nvPr/>
        </p:nvSpPr>
        <p:spPr>
          <a:xfrm rot="-5400000" flipH="0" flipV="0">
            <a:off x="5928431" y="9481274"/>
            <a:ext cx="112770" cy="125070"/>
          </a:xfrm>
          <a:custGeom>
            <a:pathLst>
              <a:path w="693924" h="769615">
                <a:moveTo>
                  <a:pt x="693924" y="74923"/>
                </a:moveTo>
                <a:lnTo>
                  <a:pt x="618871" y="0"/>
                </a:lnTo>
                <a:lnTo>
                  <a:pt x="0" y="7696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46" name="Freeform 4346"/>
          <p:cNvSpPr/>
          <p:nvPr/>
        </p:nvSpPr>
        <p:spPr>
          <a:xfrm rot="-5400000" flipH="0" flipV="0">
            <a:off x="5929194" y="9492707"/>
            <a:ext cx="111243" cy="125070"/>
          </a:xfrm>
          <a:custGeom>
            <a:pathLst>
              <a:path w="684529" h="769615">
                <a:moveTo>
                  <a:pt x="684529" y="0"/>
                </a:moveTo>
                <a:lnTo>
                  <a:pt x="65658" y="769615"/>
                </a:lnTo>
                <a:lnTo>
                  <a:pt x="0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47" name="Freeform 4347"/>
          <p:cNvSpPr/>
          <p:nvPr/>
        </p:nvSpPr>
        <p:spPr>
          <a:xfrm rot="-5400000" flipH="0" flipV="0">
            <a:off x="5871229" y="9369255"/>
            <a:ext cx="50297" cy="112895"/>
          </a:xfrm>
          <a:custGeom>
            <a:pathLst>
              <a:path w="309501" h="694692">
                <a:moveTo>
                  <a:pt x="140717" y="694692"/>
                </a:moveTo>
                <a:lnTo>
                  <a:pt x="309501" y="0"/>
                </a:lnTo>
                <a:lnTo>
                  <a:pt x="0" y="0"/>
                </a:lnTo>
                <a:lnTo>
                  <a:pt x="0" y="1041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48" name="Freeform 4348"/>
          <p:cNvSpPr/>
          <p:nvPr/>
        </p:nvSpPr>
        <p:spPr>
          <a:xfrm rot="-5400000" flipH="0" flipV="0">
            <a:off x="5871229" y="9283913"/>
            <a:ext cx="50297" cy="112895"/>
          </a:xfrm>
          <a:custGeom>
            <a:pathLst>
              <a:path w="309501" h="694692">
                <a:moveTo>
                  <a:pt x="168784" y="694692"/>
                </a:moveTo>
                <a:lnTo>
                  <a:pt x="234442" y="675642"/>
                </a:lnTo>
                <a:lnTo>
                  <a:pt x="290705" y="619758"/>
                </a:lnTo>
                <a:lnTo>
                  <a:pt x="309501" y="553727"/>
                </a:lnTo>
                <a:lnTo>
                  <a:pt x="309501" y="431800"/>
                </a:lnTo>
                <a:lnTo>
                  <a:pt x="290705" y="375927"/>
                </a:lnTo>
                <a:lnTo>
                  <a:pt x="243837" y="328935"/>
                </a:lnTo>
                <a:lnTo>
                  <a:pt x="187580" y="309885"/>
                </a:lnTo>
                <a:lnTo>
                  <a:pt x="0" y="309885"/>
                </a:lnTo>
                <a:lnTo>
                  <a:pt x="0" y="0"/>
                </a:lnTo>
                <a:lnTo>
                  <a:pt x="30950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49" name="Freeform 4349"/>
          <p:cNvSpPr/>
          <p:nvPr/>
        </p:nvSpPr>
        <p:spPr>
          <a:xfrm rot="-5400000" flipH="0" flipV="0">
            <a:off x="5939113" y="9351795"/>
            <a:ext cx="27429" cy="0"/>
          </a:xfrm>
          <a:custGeom>
            <a:pathLst>
              <a:path w="168784" h="0">
                <a:moveTo>
                  <a:pt x="0" y="0"/>
                </a:moveTo>
                <a:lnTo>
                  <a:pt x="16878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50" name="Freeform 4350"/>
          <p:cNvSpPr/>
          <p:nvPr/>
        </p:nvSpPr>
        <p:spPr>
          <a:xfrm rot="-5400000" flipH="0" flipV="0">
            <a:off x="4737320" y="9152908"/>
            <a:ext cx="126474" cy="0"/>
          </a:xfrm>
          <a:custGeom>
            <a:pathLst>
              <a:path w="778253" h="0">
                <a:moveTo>
                  <a:pt x="778253" y="0"/>
                </a:moveTo>
                <a:lnTo>
                  <a:pt x="140587" y="0"/>
                </a:lnTo>
                <a:moveTo>
                  <a:pt x="562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51" name="Freeform 4351"/>
          <p:cNvSpPr/>
          <p:nvPr/>
        </p:nvSpPr>
        <p:spPr>
          <a:xfrm rot="-5400000" flipH="0" flipV="0">
            <a:off x="4748744" y="9281686"/>
            <a:ext cx="103627" cy="0"/>
          </a:xfrm>
          <a:custGeom>
            <a:pathLst>
              <a:path w="637666" h="0">
                <a:moveTo>
                  <a:pt x="6376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52" name="Freeform 4352"/>
          <p:cNvSpPr/>
          <p:nvPr/>
        </p:nvSpPr>
        <p:spPr>
          <a:xfrm rot="-5400000" flipH="0" flipV="0">
            <a:off x="4732077" y="9142960"/>
            <a:ext cx="137165" cy="137248"/>
          </a:xfrm>
          <a:custGeom>
            <a:pathLst>
              <a:path w="844041" h="844550">
                <a:moveTo>
                  <a:pt x="0" y="421643"/>
                </a:moveTo>
                <a:lnTo>
                  <a:pt x="9395" y="534666"/>
                </a:lnTo>
                <a:lnTo>
                  <a:pt x="56257" y="628650"/>
                </a:lnTo>
                <a:lnTo>
                  <a:pt x="121915" y="722635"/>
                </a:lnTo>
                <a:lnTo>
                  <a:pt x="206375" y="787400"/>
                </a:lnTo>
                <a:lnTo>
                  <a:pt x="309494" y="825500"/>
                </a:lnTo>
                <a:lnTo>
                  <a:pt x="422020" y="844550"/>
                </a:lnTo>
                <a:lnTo>
                  <a:pt x="525270" y="825500"/>
                </a:lnTo>
                <a:lnTo>
                  <a:pt x="628395" y="787400"/>
                </a:lnTo>
                <a:lnTo>
                  <a:pt x="722120" y="722635"/>
                </a:lnTo>
                <a:lnTo>
                  <a:pt x="787778" y="628650"/>
                </a:lnTo>
                <a:lnTo>
                  <a:pt x="825245" y="534666"/>
                </a:lnTo>
                <a:lnTo>
                  <a:pt x="844041" y="421643"/>
                </a:lnTo>
                <a:lnTo>
                  <a:pt x="825245" y="309885"/>
                </a:lnTo>
                <a:lnTo>
                  <a:pt x="787778" y="215900"/>
                </a:lnTo>
                <a:lnTo>
                  <a:pt x="722120" y="121916"/>
                </a:lnTo>
                <a:lnTo>
                  <a:pt x="628395" y="55885"/>
                </a:lnTo>
                <a:lnTo>
                  <a:pt x="525270" y="19050"/>
                </a:lnTo>
                <a:lnTo>
                  <a:pt x="422020" y="0"/>
                </a:lnTo>
                <a:lnTo>
                  <a:pt x="309494" y="19050"/>
                </a:lnTo>
                <a:lnTo>
                  <a:pt x="206375" y="55885"/>
                </a:lnTo>
                <a:lnTo>
                  <a:pt x="121915" y="121916"/>
                </a:lnTo>
                <a:lnTo>
                  <a:pt x="56257" y="215900"/>
                </a:lnTo>
                <a:lnTo>
                  <a:pt x="9395" y="309885"/>
                </a:lnTo>
                <a:lnTo>
                  <a:pt x="0" y="421643"/>
                </a:lnTo>
                <a:close/>
                <a:moveTo>
                  <a:pt x="82268944" y="157187900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53" name="Freeform 4353"/>
          <p:cNvSpPr/>
          <p:nvPr/>
        </p:nvSpPr>
        <p:spPr>
          <a:xfrm rot="-5400000" flipH="0" flipV="0">
            <a:off x="4800660" y="9098772"/>
            <a:ext cx="0" cy="82350"/>
          </a:xfrm>
          <a:custGeom>
            <a:pathLst>
              <a:path w="0" h="506735">
                <a:moveTo>
                  <a:pt x="0" y="506735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54" name="Freeform 4354"/>
          <p:cNvSpPr/>
          <p:nvPr/>
        </p:nvSpPr>
        <p:spPr>
          <a:xfrm rot="-5400000" flipH="0" flipV="0">
            <a:off x="4707672" y="9149039"/>
            <a:ext cx="143254" cy="125072"/>
          </a:xfrm>
          <a:custGeom>
            <a:pathLst>
              <a:path w="881509" h="769627">
                <a:moveTo>
                  <a:pt x="0" y="769627"/>
                </a:moveTo>
                <a:lnTo>
                  <a:pt x="0" y="262892"/>
                </a:lnTo>
                <a:lnTo>
                  <a:pt x="440692" y="0"/>
                </a:lnTo>
                <a:lnTo>
                  <a:pt x="881509" y="26289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55" name="Freeform 4355"/>
          <p:cNvSpPr/>
          <p:nvPr/>
        </p:nvSpPr>
        <p:spPr>
          <a:xfrm rot="-5400000" flipH="0" flipV="0">
            <a:off x="4867633" y="9139967"/>
            <a:ext cx="0" cy="143234"/>
          </a:xfrm>
          <a:custGeom>
            <a:pathLst>
              <a:path w="0" h="881385">
                <a:moveTo>
                  <a:pt x="0" y="881385"/>
                </a:moveTo>
                <a:lnTo>
                  <a:pt x="0" y="140966"/>
                </a:lnTo>
                <a:moveTo>
                  <a:pt x="0" y="5715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56" name="Freeform 4356"/>
          <p:cNvSpPr/>
          <p:nvPr/>
        </p:nvSpPr>
        <p:spPr>
          <a:xfrm rot="-5400000" flipH="0" flipV="0">
            <a:off x="4722128" y="9151319"/>
            <a:ext cx="0" cy="120531"/>
          </a:xfrm>
          <a:custGeom>
            <a:pathLst>
              <a:path w="0" h="741685">
                <a:moveTo>
                  <a:pt x="0" y="74168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57" name="Freeform 4357"/>
          <p:cNvSpPr/>
          <p:nvPr/>
        </p:nvSpPr>
        <p:spPr>
          <a:xfrm rot="-5400000" flipH="0" flipV="0">
            <a:off x="4791570" y="9190214"/>
            <a:ext cx="143254" cy="42722"/>
          </a:xfrm>
          <a:custGeom>
            <a:pathLst>
              <a:path w="881509" h="262892">
                <a:moveTo>
                  <a:pt x="881509" y="0"/>
                </a:moveTo>
                <a:lnTo>
                  <a:pt x="440692" y="262892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58" name="Freeform 4358"/>
          <p:cNvSpPr/>
          <p:nvPr/>
        </p:nvSpPr>
        <p:spPr>
          <a:xfrm rot="-5400000" flipH="0" flipV="0">
            <a:off x="4692450" y="9103333"/>
            <a:ext cx="216419" cy="216502"/>
          </a:xfrm>
          <a:custGeom>
            <a:pathLst>
              <a:path w="1331721" h="1332235">
                <a:moveTo>
                  <a:pt x="665863" y="1332235"/>
                </a:moveTo>
                <a:lnTo>
                  <a:pt x="815975" y="1313185"/>
                </a:lnTo>
                <a:lnTo>
                  <a:pt x="956562" y="1266192"/>
                </a:lnTo>
                <a:lnTo>
                  <a:pt x="1078483" y="1182377"/>
                </a:lnTo>
                <a:lnTo>
                  <a:pt x="1181609" y="1078235"/>
                </a:lnTo>
                <a:lnTo>
                  <a:pt x="1266063" y="956308"/>
                </a:lnTo>
                <a:lnTo>
                  <a:pt x="1312925" y="816608"/>
                </a:lnTo>
                <a:lnTo>
                  <a:pt x="1331721" y="665485"/>
                </a:lnTo>
                <a:lnTo>
                  <a:pt x="1312925" y="515627"/>
                </a:lnTo>
                <a:lnTo>
                  <a:pt x="1266063" y="375927"/>
                </a:lnTo>
                <a:lnTo>
                  <a:pt x="1181609" y="254000"/>
                </a:lnTo>
                <a:lnTo>
                  <a:pt x="1078483" y="149858"/>
                </a:lnTo>
                <a:lnTo>
                  <a:pt x="956562" y="66042"/>
                </a:lnTo>
                <a:lnTo>
                  <a:pt x="815975" y="19050"/>
                </a:lnTo>
                <a:lnTo>
                  <a:pt x="665863" y="0"/>
                </a:lnTo>
                <a:lnTo>
                  <a:pt x="515876" y="19050"/>
                </a:lnTo>
                <a:lnTo>
                  <a:pt x="375159" y="66042"/>
                </a:lnTo>
                <a:lnTo>
                  <a:pt x="253238" y="149858"/>
                </a:lnTo>
                <a:lnTo>
                  <a:pt x="140717" y="254000"/>
                </a:lnTo>
                <a:lnTo>
                  <a:pt x="65658" y="375927"/>
                </a:lnTo>
                <a:lnTo>
                  <a:pt x="18796" y="515627"/>
                </a:lnTo>
                <a:lnTo>
                  <a:pt x="0" y="665485"/>
                </a:lnTo>
                <a:lnTo>
                  <a:pt x="18796" y="816608"/>
                </a:lnTo>
                <a:lnTo>
                  <a:pt x="65658" y="956308"/>
                </a:lnTo>
                <a:lnTo>
                  <a:pt x="140717" y="1078235"/>
                </a:lnTo>
                <a:lnTo>
                  <a:pt x="253238" y="1182377"/>
                </a:lnTo>
                <a:lnTo>
                  <a:pt x="375159" y="1266192"/>
                </a:lnTo>
                <a:lnTo>
                  <a:pt x="515876" y="1313185"/>
                </a:lnTo>
                <a:lnTo>
                  <a:pt x="665863" y="1332235"/>
                </a:lnTo>
                <a:close/>
                <a:moveTo>
                  <a:pt x="81846037" y="157431742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59" name="Freeform 4359"/>
          <p:cNvSpPr/>
          <p:nvPr/>
        </p:nvSpPr>
        <p:spPr>
          <a:xfrm rot="-5400000" flipH="0" flipV="0">
            <a:off x="4828079" y="8224046"/>
            <a:ext cx="1350258" cy="1075905"/>
          </a:xfrm>
          <a:custGeom>
            <a:pathLst>
              <a:path w="8308721" h="6620508">
                <a:moveTo>
                  <a:pt x="8308721" y="271785"/>
                </a:moveTo>
                <a:lnTo>
                  <a:pt x="0" y="271785"/>
                </a:lnTo>
                <a:moveTo>
                  <a:pt x="8168004" y="271785"/>
                </a:moveTo>
                <a:lnTo>
                  <a:pt x="8168004" y="0"/>
                </a:lnTo>
                <a:moveTo>
                  <a:pt x="7896101" y="271785"/>
                </a:moveTo>
                <a:lnTo>
                  <a:pt x="7896101" y="0"/>
                </a:lnTo>
                <a:moveTo>
                  <a:pt x="7614667" y="271785"/>
                </a:moveTo>
                <a:lnTo>
                  <a:pt x="7614667" y="0"/>
                </a:lnTo>
                <a:moveTo>
                  <a:pt x="7342758" y="271785"/>
                </a:moveTo>
                <a:lnTo>
                  <a:pt x="7342758" y="0"/>
                </a:lnTo>
                <a:moveTo>
                  <a:pt x="7061454" y="271785"/>
                </a:moveTo>
                <a:lnTo>
                  <a:pt x="7061454" y="0"/>
                </a:lnTo>
                <a:moveTo>
                  <a:pt x="6789421" y="271785"/>
                </a:moveTo>
                <a:lnTo>
                  <a:pt x="6789421" y="0"/>
                </a:lnTo>
                <a:moveTo>
                  <a:pt x="6508117" y="271785"/>
                </a:moveTo>
                <a:lnTo>
                  <a:pt x="6508117" y="0"/>
                </a:lnTo>
                <a:moveTo>
                  <a:pt x="6236209" y="271785"/>
                </a:moveTo>
                <a:lnTo>
                  <a:pt x="6236209" y="0"/>
                </a:lnTo>
                <a:moveTo>
                  <a:pt x="5954905" y="271785"/>
                </a:moveTo>
                <a:lnTo>
                  <a:pt x="5954905" y="0"/>
                </a:lnTo>
                <a:moveTo>
                  <a:pt x="5673471" y="271785"/>
                </a:moveTo>
                <a:lnTo>
                  <a:pt x="5673471" y="0"/>
                </a:lnTo>
                <a:moveTo>
                  <a:pt x="5401568" y="271785"/>
                </a:moveTo>
                <a:lnTo>
                  <a:pt x="5401568" y="0"/>
                </a:lnTo>
                <a:moveTo>
                  <a:pt x="5120258" y="271785"/>
                </a:moveTo>
                <a:lnTo>
                  <a:pt x="5120258" y="0"/>
                </a:lnTo>
                <a:moveTo>
                  <a:pt x="4848225" y="271785"/>
                </a:moveTo>
                <a:lnTo>
                  <a:pt x="4848225" y="0"/>
                </a:lnTo>
                <a:moveTo>
                  <a:pt x="4566921" y="271785"/>
                </a:moveTo>
                <a:lnTo>
                  <a:pt x="4566921" y="0"/>
                </a:lnTo>
                <a:moveTo>
                  <a:pt x="4295012" y="271785"/>
                </a:moveTo>
                <a:lnTo>
                  <a:pt x="4295012" y="0"/>
                </a:lnTo>
                <a:moveTo>
                  <a:pt x="4013584" y="271785"/>
                </a:moveTo>
                <a:lnTo>
                  <a:pt x="4013584" y="0"/>
                </a:lnTo>
                <a:moveTo>
                  <a:pt x="3741676" y="271785"/>
                </a:moveTo>
                <a:lnTo>
                  <a:pt x="3741676" y="0"/>
                </a:lnTo>
                <a:moveTo>
                  <a:pt x="3460372" y="271785"/>
                </a:moveTo>
                <a:lnTo>
                  <a:pt x="3460372" y="0"/>
                </a:lnTo>
                <a:moveTo>
                  <a:pt x="3188463" y="271785"/>
                </a:moveTo>
                <a:lnTo>
                  <a:pt x="3188463" y="0"/>
                </a:lnTo>
                <a:moveTo>
                  <a:pt x="2907159" y="271785"/>
                </a:moveTo>
                <a:lnTo>
                  <a:pt x="2907159" y="0"/>
                </a:lnTo>
                <a:moveTo>
                  <a:pt x="2635126" y="271785"/>
                </a:moveTo>
                <a:lnTo>
                  <a:pt x="2635126" y="0"/>
                </a:lnTo>
                <a:moveTo>
                  <a:pt x="2353822" y="271785"/>
                </a:moveTo>
                <a:lnTo>
                  <a:pt x="2353822" y="0"/>
                </a:lnTo>
                <a:moveTo>
                  <a:pt x="2081783" y="271785"/>
                </a:moveTo>
                <a:lnTo>
                  <a:pt x="2081783" y="0"/>
                </a:lnTo>
                <a:moveTo>
                  <a:pt x="1800479" y="271785"/>
                </a:moveTo>
                <a:lnTo>
                  <a:pt x="1800479" y="0"/>
                </a:lnTo>
                <a:moveTo>
                  <a:pt x="1528576" y="271785"/>
                </a:moveTo>
                <a:lnTo>
                  <a:pt x="1528576" y="0"/>
                </a:lnTo>
                <a:moveTo>
                  <a:pt x="1247267" y="271785"/>
                </a:moveTo>
                <a:lnTo>
                  <a:pt x="1247267" y="0"/>
                </a:lnTo>
                <a:moveTo>
                  <a:pt x="975234" y="271785"/>
                </a:moveTo>
                <a:lnTo>
                  <a:pt x="975234" y="0"/>
                </a:lnTo>
                <a:moveTo>
                  <a:pt x="693930" y="271785"/>
                </a:moveTo>
                <a:lnTo>
                  <a:pt x="693930" y="0"/>
                </a:lnTo>
                <a:moveTo>
                  <a:pt x="412626" y="271785"/>
                </a:moveTo>
                <a:lnTo>
                  <a:pt x="412626" y="0"/>
                </a:lnTo>
                <a:moveTo>
                  <a:pt x="140593" y="271785"/>
                </a:moveTo>
                <a:lnTo>
                  <a:pt x="140593" y="0"/>
                </a:lnTo>
                <a:moveTo>
                  <a:pt x="8308721" y="1106166"/>
                </a:moveTo>
                <a:lnTo>
                  <a:pt x="0" y="1106166"/>
                </a:lnTo>
                <a:moveTo>
                  <a:pt x="8168004" y="1106166"/>
                </a:moveTo>
                <a:lnTo>
                  <a:pt x="8168004" y="1377950"/>
                </a:lnTo>
                <a:moveTo>
                  <a:pt x="7896101" y="1106166"/>
                </a:moveTo>
                <a:lnTo>
                  <a:pt x="7896101" y="1377950"/>
                </a:lnTo>
                <a:moveTo>
                  <a:pt x="7614667" y="1106166"/>
                </a:moveTo>
                <a:lnTo>
                  <a:pt x="7614667" y="1377950"/>
                </a:lnTo>
                <a:moveTo>
                  <a:pt x="7342758" y="1106166"/>
                </a:moveTo>
                <a:lnTo>
                  <a:pt x="7342758" y="1377950"/>
                </a:lnTo>
                <a:moveTo>
                  <a:pt x="7061454" y="1106166"/>
                </a:moveTo>
                <a:lnTo>
                  <a:pt x="7061454" y="1377950"/>
                </a:lnTo>
                <a:moveTo>
                  <a:pt x="6789421" y="1106166"/>
                </a:moveTo>
                <a:lnTo>
                  <a:pt x="6789421" y="1377950"/>
                </a:lnTo>
                <a:moveTo>
                  <a:pt x="6508117" y="1106166"/>
                </a:moveTo>
                <a:lnTo>
                  <a:pt x="6508117" y="1377950"/>
                </a:lnTo>
                <a:moveTo>
                  <a:pt x="6236209" y="1106166"/>
                </a:moveTo>
                <a:lnTo>
                  <a:pt x="6236209" y="1377950"/>
                </a:lnTo>
                <a:moveTo>
                  <a:pt x="5954905" y="1106166"/>
                </a:moveTo>
                <a:lnTo>
                  <a:pt x="5954905" y="1377950"/>
                </a:lnTo>
                <a:moveTo>
                  <a:pt x="5673471" y="1106166"/>
                </a:moveTo>
                <a:lnTo>
                  <a:pt x="5673471" y="1377950"/>
                </a:lnTo>
                <a:moveTo>
                  <a:pt x="5401568" y="1106166"/>
                </a:moveTo>
                <a:lnTo>
                  <a:pt x="5401568" y="1377950"/>
                </a:lnTo>
                <a:moveTo>
                  <a:pt x="5120258" y="1106166"/>
                </a:moveTo>
                <a:lnTo>
                  <a:pt x="5120258" y="1377950"/>
                </a:lnTo>
                <a:moveTo>
                  <a:pt x="4848225" y="1106166"/>
                </a:moveTo>
                <a:lnTo>
                  <a:pt x="4848225" y="1377950"/>
                </a:lnTo>
                <a:moveTo>
                  <a:pt x="4566921" y="1106166"/>
                </a:moveTo>
                <a:lnTo>
                  <a:pt x="4566921" y="1377950"/>
                </a:lnTo>
                <a:moveTo>
                  <a:pt x="4295012" y="1106166"/>
                </a:moveTo>
                <a:lnTo>
                  <a:pt x="4295012" y="1377950"/>
                </a:lnTo>
                <a:moveTo>
                  <a:pt x="4013584" y="1106166"/>
                </a:moveTo>
                <a:lnTo>
                  <a:pt x="4013584" y="1377950"/>
                </a:lnTo>
                <a:moveTo>
                  <a:pt x="3741676" y="1106166"/>
                </a:moveTo>
                <a:lnTo>
                  <a:pt x="3741676" y="1377950"/>
                </a:lnTo>
                <a:moveTo>
                  <a:pt x="3460372" y="1106166"/>
                </a:moveTo>
                <a:lnTo>
                  <a:pt x="3460372" y="1377950"/>
                </a:lnTo>
                <a:moveTo>
                  <a:pt x="3188463" y="1106166"/>
                </a:moveTo>
                <a:lnTo>
                  <a:pt x="3188463" y="1377950"/>
                </a:lnTo>
                <a:moveTo>
                  <a:pt x="2907159" y="1106166"/>
                </a:moveTo>
                <a:lnTo>
                  <a:pt x="2907159" y="1377950"/>
                </a:lnTo>
                <a:moveTo>
                  <a:pt x="2635126" y="1106166"/>
                </a:moveTo>
                <a:lnTo>
                  <a:pt x="2635126" y="1377950"/>
                </a:lnTo>
                <a:moveTo>
                  <a:pt x="2353822" y="1106166"/>
                </a:moveTo>
                <a:lnTo>
                  <a:pt x="2353822" y="1377950"/>
                </a:lnTo>
                <a:moveTo>
                  <a:pt x="2081783" y="1106166"/>
                </a:moveTo>
                <a:lnTo>
                  <a:pt x="2081783" y="1377950"/>
                </a:lnTo>
                <a:moveTo>
                  <a:pt x="1800479" y="1106166"/>
                </a:moveTo>
                <a:lnTo>
                  <a:pt x="1800479" y="1377950"/>
                </a:lnTo>
                <a:moveTo>
                  <a:pt x="1528576" y="1106166"/>
                </a:moveTo>
                <a:lnTo>
                  <a:pt x="1528576" y="1377950"/>
                </a:lnTo>
                <a:moveTo>
                  <a:pt x="1247267" y="1106166"/>
                </a:moveTo>
                <a:lnTo>
                  <a:pt x="1247267" y="1377950"/>
                </a:lnTo>
                <a:moveTo>
                  <a:pt x="975234" y="1106166"/>
                </a:moveTo>
                <a:lnTo>
                  <a:pt x="975234" y="1377950"/>
                </a:lnTo>
                <a:moveTo>
                  <a:pt x="693930" y="1106166"/>
                </a:moveTo>
                <a:lnTo>
                  <a:pt x="693930" y="1377950"/>
                </a:lnTo>
                <a:moveTo>
                  <a:pt x="412626" y="1106166"/>
                </a:moveTo>
                <a:lnTo>
                  <a:pt x="412626" y="1377950"/>
                </a:lnTo>
                <a:moveTo>
                  <a:pt x="140593" y="1106166"/>
                </a:moveTo>
                <a:lnTo>
                  <a:pt x="140593" y="1377950"/>
                </a:lnTo>
                <a:moveTo>
                  <a:pt x="1387859" y="3610608"/>
                </a:moveTo>
                <a:lnTo>
                  <a:pt x="1387859" y="6620508"/>
                </a:lnTo>
                <a:moveTo>
                  <a:pt x="4154301" y="4632958"/>
                </a:moveTo>
                <a:lnTo>
                  <a:pt x="4154301" y="6620508"/>
                </a:lnTo>
                <a:moveTo>
                  <a:pt x="834517" y="6273800"/>
                </a:moveTo>
                <a:lnTo>
                  <a:pt x="4707638" y="6273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60" name="Freeform 4360"/>
          <p:cNvSpPr/>
          <p:nvPr/>
        </p:nvSpPr>
        <p:spPr>
          <a:xfrm rot="-5400000" flipH="0" flipV="0">
            <a:off x="5928420" y="9142950"/>
            <a:ext cx="112791" cy="125070"/>
          </a:xfrm>
          <a:custGeom>
            <a:pathLst>
              <a:path w="694054" h="769615">
                <a:moveTo>
                  <a:pt x="694054" y="74923"/>
                </a:moveTo>
                <a:lnTo>
                  <a:pt x="618995" y="0"/>
                </a:lnTo>
                <a:lnTo>
                  <a:pt x="0" y="7696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61" name="Freeform 4361"/>
          <p:cNvSpPr/>
          <p:nvPr/>
        </p:nvSpPr>
        <p:spPr>
          <a:xfrm rot="-5400000" flipH="0" flipV="0">
            <a:off x="5928431" y="9155138"/>
            <a:ext cx="112770" cy="125070"/>
          </a:xfrm>
          <a:custGeom>
            <a:pathLst>
              <a:path w="693924" h="769615">
                <a:moveTo>
                  <a:pt x="693924" y="0"/>
                </a:moveTo>
                <a:lnTo>
                  <a:pt x="74929" y="769615"/>
                </a:lnTo>
                <a:lnTo>
                  <a:pt x="0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62" name="Freeform 4362"/>
          <p:cNvSpPr/>
          <p:nvPr/>
        </p:nvSpPr>
        <p:spPr>
          <a:xfrm rot="-5400000" flipH="0" flipV="0">
            <a:off x="5928431" y="8705561"/>
            <a:ext cx="112770" cy="125070"/>
          </a:xfrm>
          <a:custGeom>
            <a:pathLst>
              <a:path w="693924" h="769615">
                <a:moveTo>
                  <a:pt x="0" y="694692"/>
                </a:moveTo>
                <a:lnTo>
                  <a:pt x="75053" y="769615"/>
                </a:lnTo>
                <a:lnTo>
                  <a:pt x="69392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63" name="Freeform 4363"/>
          <p:cNvSpPr/>
          <p:nvPr/>
        </p:nvSpPr>
        <p:spPr>
          <a:xfrm rot="-5400000" flipH="0" flipV="0">
            <a:off x="5928430" y="8693363"/>
            <a:ext cx="112771" cy="125070"/>
          </a:xfrm>
          <a:custGeom>
            <a:pathLst>
              <a:path w="693930" h="769615">
                <a:moveTo>
                  <a:pt x="0" y="769615"/>
                </a:moveTo>
                <a:lnTo>
                  <a:pt x="618871" y="0"/>
                </a:lnTo>
                <a:lnTo>
                  <a:pt x="693930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64" name="Freeform 4364"/>
          <p:cNvSpPr/>
          <p:nvPr/>
        </p:nvSpPr>
        <p:spPr>
          <a:xfrm rot="-5400000" flipH="0" flipV="0">
            <a:off x="5887308" y="9013503"/>
            <a:ext cx="27429" cy="112689"/>
          </a:xfrm>
          <a:custGeom>
            <a:pathLst>
              <a:path w="168783" h="693427">
                <a:moveTo>
                  <a:pt x="168783" y="693427"/>
                </a:moveTo>
                <a:lnTo>
                  <a:pt x="168783" y="0"/>
                </a:lnTo>
                <a:lnTo>
                  <a:pt x="0" y="1676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65" name="Freeform 4365"/>
          <p:cNvSpPr/>
          <p:nvPr/>
        </p:nvSpPr>
        <p:spPr>
          <a:xfrm rot="-5400000" flipH="0" flipV="0">
            <a:off x="5875874" y="8942649"/>
            <a:ext cx="50297" cy="112689"/>
          </a:xfrm>
          <a:custGeom>
            <a:pathLst>
              <a:path w="309501" h="693427">
                <a:moveTo>
                  <a:pt x="0" y="533400"/>
                </a:moveTo>
                <a:lnTo>
                  <a:pt x="18796" y="609600"/>
                </a:lnTo>
                <a:lnTo>
                  <a:pt x="75059" y="674377"/>
                </a:lnTo>
                <a:lnTo>
                  <a:pt x="150112" y="693427"/>
                </a:lnTo>
                <a:lnTo>
                  <a:pt x="225171" y="674377"/>
                </a:lnTo>
                <a:lnTo>
                  <a:pt x="290829" y="609600"/>
                </a:lnTo>
                <a:lnTo>
                  <a:pt x="309501" y="533400"/>
                </a:lnTo>
                <a:lnTo>
                  <a:pt x="309501" y="158750"/>
                </a:lnTo>
                <a:lnTo>
                  <a:pt x="290829" y="74934"/>
                </a:lnTo>
                <a:lnTo>
                  <a:pt x="225171" y="17784"/>
                </a:lnTo>
                <a:lnTo>
                  <a:pt x="150112" y="0"/>
                </a:lnTo>
                <a:lnTo>
                  <a:pt x="75059" y="17784"/>
                </a:lnTo>
                <a:lnTo>
                  <a:pt x="18796" y="74934"/>
                </a:lnTo>
                <a:lnTo>
                  <a:pt x="0" y="158750"/>
                </a:lnTo>
                <a:lnTo>
                  <a:pt x="0" y="533400"/>
                </a:lnTo>
                <a:close/>
                <a:moveTo>
                  <a:pt x="73735189" y="1503413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66" name="Freeform 4366"/>
          <p:cNvSpPr/>
          <p:nvPr/>
        </p:nvSpPr>
        <p:spPr>
          <a:xfrm rot="-5400000" flipH="0" flipV="0">
            <a:off x="5875884" y="8858825"/>
            <a:ext cx="50276" cy="112689"/>
          </a:xfrm>
          <a:custGeom>
            <a:pathLst>
              <a:path w="309370" h="693427">
                <a:moveTo>
                  <a:pt x="0" y="533400"/>
                </a:moveTo>
                <a:lnTo>
                  <a:pt x="18665" y="609600"/>
                </a:lnTo>
                <a:lnTo>
                  <a:pt x="74929" y="674377"/>
                </a:lnTo>
                <a:lnTo>
                  <a:pt x="149987" y="693427"/>
                </a:lnTo>
                <a:lnTo>
                  <a:pt x="234441" y="674377"/>
                </a:lnTo>
                <a:lnTo>
                  <a:pt x="290704" y="609600"/>
                </a:lnTo>
                <a:lnTo>
                  <a:pt x="309370" y="533400"/>
                </a:lnTo>
                <a:lnTo>
                  <a:pt x="309370" y="158750"/>
                </a:lnTo>
                <a:lnTo>
                  <a:pt x="290704" y="74934"/>
                </a:lnTo>
                <a:lnTo>
                  <a:pt x="234441" y="17784"/>
                </a:lnTo>
                <a:lnTo>
                  <a:pt x="149987" y="0"/>
                </a:lnTo>
                <a:lnTo>
                  <a:pt x="74929" y="17784"/>
                </a:lnTo>
                <a:lnTo>
                  <a:pt x="18665" y="74934"/>
                </a:lnTo>
                <a:lnTo>
                  <a:pt x="0" y="158750"/>
                </a:lnTo>
                <a:lnTo>
                  <a:pt x="0" y="533400"/>
                </a:lnTo>
                <a:close/>
                <a:moveTo>
                  <a:pt x="73219313" y="1503413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67" name="Freeform 4367"/>
          <p:cNvSpPr/>
          <p:nvPr/>
        </p:nvSpPr>
        <p:spPr>
          <a:xfrm rot="-5400000" flipH="0" flipV="0">
            <a:off x="5323392" y="8370332"/>
            <a:ext cx="124968" cy="0"/>
          </a:xfrm>
          <a:custGeom>
            <a:pathLst>
              <a:path w="768983" h="0">
                <a:moveTo>
                  <a:pt x="0" y="0"/>
                </a:moveTo>
                <a:lnTo>
                  <a:pt x="637667" y="0"/>
                </a:lnTo>
                <a:moveTo>
                  <a:pt x="712720" y="0"/>
                </a:moveTo>
                <a:lnTo>
                  <a:pt x="768983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68" name="Freeform 4368"/>
          <p:cNvSpPr/>
          <p:nvPr/>
        </p:nvSpPr>
        <p:spPr>
          <a:xfrm rot="-5400000" flipH="0" flipV="0">
            <a:off x="5334063" y="8242331"/>
            <a:ext cx="103627" cy="0"/>
          </a:xfrm>
          <a:custGeom>
            <a:pathLst>
              <a:path w="637666" h="0">
                <a:moveTo>
                  <a:pt x="0" y="0"/>
                </a:moveTo>
                <a:lnTo>
                  <a:pt x="63766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69" name="Freeform 4369"/>
          <p:cNvSpPr/>
          <p:nvPr/>
        </p:nvSpPr>
        <p:spPr>
          <a:xfrm rot="-5400000" flipH="0" flipV="0">
            <a:off x="5317293" y="8243910"/>
            <a:ext cx="137165" cy="137042"/>
          </a:xfrm>
          <a:custGeom>
            <a:pathLst>
              <a:path w="844041" h="843284">
                <a:moveTo>
                  <a:pt x="0" y="421642"/>
                </a:moveTo>
                <a:lnTo>
                  <a:pt x="18795" y="534677"/>
                </a:lnTo>
                <a:lnTo>
                  <a:pt x="56263" y="627384"/>
                </a:lnTo>
                <a:lnTo>
                  <a:pt x="131322" y="721369"/>
                </a:lnTo>
                <a:lnTo>
                  <a:pt x="215775" y="787400"/>
                </a:lnTo>
                <a:lnTo>
                  <a:pt x="318901" y="824234"/>
                </a:lnTo>
                <a:lnTo>
                  <a:pt x="422020" y="843284"/>
                </a:lnTo>
                <a:lnTo>
                  <a:pt x="534547" y="824234"/>
                </a:lnTo>
                <a:lnTo>
                  <a:pt x="637666" y="787400"/>
                </a:lnTo>
                <a:lnTo>
                  <a:pt x="722126" y="721369"/>
                </a:lnTo>
                <a:lnTo>
                  <a:pt x="787784" y="627384"/>
                </a:lnTo>
                <a:lnTo>
                  <a:pt x="834646" y="534677"/>
                </a:lnTo>
                <a:lnTo>
                  <a:pt x="844041" y="421642"/>
                </a:lnTo>
                <a:lnTo>
                  <a:pt x="834646" y="308619"/>
                </a:lnTo>
                <a:lnTo>
                  <a:pt x="787784" y="205742"/>
                </a:lnTo>
                <a:lnTo>
                  <a:pt x="722126" y="121927"/>
                </a:lnTo>
                <a:lnTo>
                  <a:pt x="637666" y="55884"/>
                </a:lnTo>
                <a:lnTo>
                  <a:pt x="534547" y="17784"/>
                </a:lnTo>
                <a:lnTo>
                  <a:pt x="422020" y="0"/>
                </a:lnTo>
                <a:lnTo>
                  <a:pt x="318901" y="17784"/>
                </a:lnTo>
                <a:lnTo>
                  <a:pt x="215775" y="55884"/>
                </a:lnTo>
                <a:lnTo>
                  <a:pt x="131322" y="121927"/>
                </a:lnTo>
                <a:lnTo>
                  <a:pt x="56263" y="205742"/>
                </a:lnTo>
                <a:lnTo>
                  <a:pt x="18795" y="308619"/>
                </a:lnTo>
                <a:lnTo>
                  <a:pt x="0" y="421642"/>
                </a:lnTo>
                <a:close/>
                <a:moveTo>
                  <a:pt x="73134351" y="153586184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70" name="Freeform 4370"/>
          <p:cNvSpPr/>
          <p:nvPr/>
        </p:nvSpPr>
        <p:spPr>
          <a:xfrm rot="-5400000" flipH="0" flipV="0">
            <a:off x="5385876" y="8342976"/>
            <a:ext cx="0" cy="82142"/>
          </a:xfrm>
          <a:custGeom>
            <a:pathLst>
              <a:path w="0" h="505458">
                <a:moveTo>
                  <a:pt x="0" y="505458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71" name="Freeform 4371"/>
          <p:cNvSpPr/>
          <p:nvPr/>
        </p:nvSpPr>
        <p:spPr>
          <a:xfrm rot="-5400000" flipH="0" flipV="0">
            <a:off x="5292124" y="8249224"/>
            <a:ext cx="144781" cy="124865"/>
          </a:xfrm>
          <a:custGeom>
            <a:pathLst>
              <a:path w="890904" h="768350">
                <a:moveTo>
                  <a:pt x="890904" y="768350"/>
                </a:moveTo>
                <a:lnTo>
                  <a:pt x="890904" y="262892"/>
                </a:lnTo>
                <a:lnTo>
                  <a:pt x="440686" y="0"/>
                </a:lnTo>
                <a:lnTo>
                  <a:pt x="0" y="26289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72" name="Freeform 4372"/>
          <p:cNvSpPr/>
          <p:nvPr/>
        </p:nvSpPr>
        <p:spPr>
          <a:xfrm rot="-5400000" flipH="0" flipV="0">
            <a:off x="5452952" y="8240814"/>
            <a:ext cx="0" cy="143234"/>
          </a:xfrm>
          <a:custGeom>
            <a:pathLst>
              <a:path w="0" h="881384">
                <a:moveTo>
                  <a:pt x="0" y="881384"/>
                </a:moveTo>
                <a:lnTo>
                  <a:pt x="0" y="140977"/>
                </a:lnTo>
                <a:moveTo>
                  <a:pt x="0" y="55884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73" name="Freeform 4373"/>
          <p:cNvSpPr/>
          <p:nvPr/>
        </p:nvSpPr>
        <p:spPr>
          <a:xfrm rot="-5400000" flipH="0" flipV="0">
            <a:off x="5307345" y="8252268"/>
            <a:ext cx="0" cy="120326"/>
          </a:xfrm>
          <a:custGeom>
            <a:pathLst>
              <a:path w="0" h="740419">
                <a:moveTo>
                  <a:pt x="0" y="740419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74" name="Freeform 4374"/>
          <p:cNvSpPr/>
          <p:nvPr/>
        </p:nvSpPr>
        <p:spPr>
          <a:xfrm rot="-5400000" flipH="0" flipV="0">
            <a:off x="5375919" y="8290295"/>
            <a:ext cx="144781" cy="42722"/>
          </a:xfrm>
          <a:custGeom>
            <a:pathLst>
              <a:path w="890904" h="262892">
                <a:moveTo>
                  <a:pt x="0" y="0"/>
                </a:moveTo>
                <a:lnTo>
                  <a:pt x="440686" y="262892"/>
                </a:lnTo>
                <a:lnTo>
                  <a:pt x="890904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75" name="Freeform 4375"/>
          <p:cNvSpPr/>
          <p:nvPr/>
        </p:nvSpPr>
        <p:spPr>
          <a:xfrm rot="-5400000" flipH="0" flipV="0">
            <a:off x="5277668" y="8204283"/>
            <a:ext cx="216419" cy="216295"/>
          </a:xfrm>
          <a:custGeom>
            <a:pathLst>
              <a:path w="1331721" h="1330958">
                <a:moveTo>
                  <a:pt x="665857" y="1330958"/>
                </a:moveTo>
                <a:lnTo>
                  <a:pt x="815975" y="1311908"/>
                </a:lnTo>
                <a:lnTo>
                  <a:pt x="956562" y="1266181"/>
                </a:lnTo>
                <a:lnTo>
                  <a:pt x="1087878" y="1181100"/>
                </a:lnTo>
                <a:lnTo>
                  <a:pt x="1191134" y="1078223"/>
                </a:lnTo>
                <a:lnTo>
                  <a:pt x="1266062" y="956308"/>
                </a:lnTo>
                <a:lnTo>
                  <a:pt x="1312925" y="815331"/>
                </a:lnTo>
                <a:lnTo>
                  <a:pt x="1331721" y="665473"/>
                </a:lnTo>
                <a:lnTo>
                  <a:pt x="1312925" y="515615"/>
                </a:lnTo>
                <a:lnTo>
                  <a:pt x="1266062" y="374650"/>
                </a:lnTo>
                <a:lnTo>
                  <a:pt x="1191134" y="252723"/>
                </a:lnTo>
                <a:lnTo>
                  <a:pt x="1087878" y="149858"/>
                </a:lnTo>
                <a:lnTo>
                  <a:pt x="956562" y="64765"/>
                </a:lnTo>
                <a:lnTo>
                  <a:pt x="815975" y="17773"/>
                </a:lnTo>
                <a:lnTo>
                  <a:pt x="665857" y="0"/>
                </a:lnTo>
                <a:lnTo>
                  <a:pt x="525271" y="17773"/>
                </a:lnTo>
                <a:lnTo>
                  <a:pt x="384554" y="64765"/>
                </a:lnTo>
                <a:lnTo>
                  <a:pt x="253237" y="149858"/>
                </a:lnTo>
                <a:lnTo>
                  <a:pt x="150112" y="252723"/>
                </a:lnTo>
                <a:lnTo>
                  <a:pt x="65782" y="374650"/>
                </a:lnTo>
                <a:lnTo>
                  <a:pt x="18796" y="515615"/>
                </a:lnTo>
                <a:lnTo>
                  <a:pt x="0" y="665473"/>
                </a:lnTo>
                <a:lnTo>
                  <a:pt x="18796" y="815331"/>
                </a:lnTo>
                <a:lnTo>
                  <a:pt x="65782" y="956308"/>
                </a:lnTo>
                <a:lnTo>
                  <a:pt x="150112" y="1078223"/>
                </a:lnTo>
                <a:lnTo>
                  <a:pt x="253237" y="1181100"/>
                </a:lnTo>
                <a:lnTo>
                  <a:pt x="384554" y="1266181"/>
                </a:lnTo>
                <a:lnTo>
                  <a:pt x="525271" y="1311908"/>
                </a:lnTo>
                <a:lnTo>
                  <a:pt x="665857" y="1330958"/>
                </a:lnTo>
                <a:close/>
                <a:moveTo>
                  <a:pt x="72712703" y="15383001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76" name="Freeform 4376"/>
          <p:cNvSpPr/>
          <p:nvPr/>
        </p:nvSpPr>
        <p:spPr>
          <a:xfrm rot="-5400000" flipH="0" flipV="0">
            <a:off x="5537510" y="7898683"/>
            <a:ext cx="518160" cy="489141"/>
          </a:xfrm>
          <a:custGeom>
            <a:pathLst>
              <a:path w="3188462" h="3009900">
                <a:moveTo>
                  <a:pt x="553212" y="0"/>
                </a:moveTo>
                <a:lnTo>
                  <a:pt x="553212" y="3009900"/>
                </a:lnTo>
                <a:moveTo>
                  <a:pt x="2635126" y="534677"/>
                </a:moveTo>
                <a:lnTo>
                  <a:pt x="2635126" y="3009900"/>
                </a:lnTo>
                <a:moveTo>
                  <a:pt x="0" y="2663192"/>
                </a:moveTo>
                <a:lnTo>
                  <a:pt x="3188462" y="26631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77" name="Freeform 4377"/>
          <p:cNvSpPr/>
          <p:nvPr/>
        </p:nvSpPr>
        <p:spPr>
          <a:xfrm rot="-5400000" flipH="0" flipV="0">
            <a:off x="5928430" y="8243786"/>
            <a:ext cx="112771" cy="125070"/>
          </a:xfrm>
          <a:custGeom>
            <a:pathLst>
              <a:path w="693930" h="769615">
                <a:moveTo>
                  <a:pt x="693930" y="74923"/>
                </a:moveTo>
                <a:lnTo>
                  <a:pt x="618871" y="0"/>
                </a:lnTo>
                <a:lnTo>
                  <a:pt x="0" y="7696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78" name="Freeform 4378"/>
          <p:cNvSpPr/>
          <p:nvPr/>
        </p:nvSpPr>
        <p:spPr>
          <a:xfrm rot="-5400000" flipH="0" flipV="0">
            <a:off x="5929194" y="8255220"/>
            <a:ext cx="111243" cy="125070"/>
          </a:xfrm>
          <a:custGeom>
            <a:pathLst>
              <a:path w="684529" h="769615">
                <a:moveTo>
                  <a:pt x="684529" y="0"/>
                </a:moveTo>
                <a:lnTo>
                  <a:pt x="65658" y="769615"/>
                </a:lnTo>
                <a:lnTo>
                  <a:pt x="0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79" name="Freeform 4379"/>
          <p:cNvSpPr/>
          <p:nvPr/>
        </p:nvSpPr>
        <p:spPr>
          <a:xfrm rot="-5400000" flipH="0" flipV="0">
            <a:off x="5928430" y="7917650"/>
            <a:ext cx="112771" cy="125070"/>
          </a:xfrm>
          <a:custGeom>
            <a:pathLst>
              <a:path w="693930" h="769615">
                <a:moveTo>
                  <a:pt x="0" y="694692"/>
                </a:moveTo>
                <a:lnTo>
                  <a:pt x="74929" y="769615"/>
                </a:lnTo>
                <a:lnTo>
                  <a:pt x="69393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80" name="Freeform 4380"/>
          <p:cNvSpPr/>
          <p:nvPr/>
        </p:nvSpPr>
        <p:spPr>
          <a:xfrm rot="-5400000" flipH="0" flipV="0">
            <a:off x="5928430" y="7905473"/>
            <a:ext cx="112771" cy="125070"/>
          </a:xfrm>
          <a:custGeom>
            <a:pathLst>
              <a:path w="693930" h="769615">
                <a:moveTo>
                  <a:pt x="0" y="769615"/>
                </a:moveTo>
                <a:lnTo>
                  <a:pt x="619001" y="0"/>
                </a:lnTo>
                <a:lnTo>
                  <a:pt x="693930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81" name="Freeform 4381"/>
          <p:cNvSpPr/>
          <p:nvPr/>
        </p:nvSpPr>
        <p:spPr>
          <a:xfrm rot="-5400000" flipH="0" flipV="0">
            <a:off x="5871229" y="8131768"/>
            <a:ext cx="50297" cy="112895"/>
          </a:xfrm>
          <a:custGeom>
            <a:pathLst>
              <a:path w="309501" h="694692">
                <a:moveTo>
                  <a:pt x="140593" y="694692"/>
                </a:moveTo>
                <a:lnTo>
                  <a:pt x="309501" y="0"/>
                </a:lnTo>
                <a:lnTo>
                  <a:pt x="0" y="0"/>
                </a:lnTo>
                <a:lnTo>
                  <a:pt x="0" y="1041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82" name="Freeform 4382"/>
          <p:cNvSpPr/>
          <p:nvPr/>
        </p:nvSpPr>
        <p:spPr>
          <a:xfrm rot="-5400000" flipH="0" flipV="0">
            <a:off x="5871229" y="8046426"/>
            <a:ext cx="50297" cy="112895"/>
          </a:xfrm>
          <a:custGeom>
            <a:pathLst>
              <a:path w="309500" h="694692">
                <a:moveTo>
                  <a:pt x="168783" y="694692"/>
                </a:moveTo>
                <a:lnTo>
                  <a:pt x="234441" y="675642"/>
                </a:lnTo>
                <a:lnTo>
                  <a:pt x="290704" y="619758"/>
                </a:lnTo>
                <a:lnTo>
                  <a:pt x="309500" y="553727"/>
                </a:lnTo>
                <a:lnTo>
                  <a:pt x="309500" y="431800"/>
                </a:lnTo>
                <a:lnTo>
                  <a:pt x="290704" y="375927"/>
                </a:lnTo>
                <a:lnTo>
                  <a:pt x="243842" y="328935"/>
                </a:lnTo>
                <a:lnTo>
                  <a:pt x="187579" y="309885"/>
                </a:lnTo>
                <a:lnTo>
                  <a:pt x="0" y="309885"/>
                </a:lnTo>
                <a:lnTo>
                  <a:pt x="0" y="0"/>
                </a:lnTo>
                <a:lnTo>
                  <a:pt x="309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83" name="Freeform 4383"/>
          <p:cNvSpPr/>
          <p:nvPr/>
        </p:nvSpPr>
        <p:spPr>
          <a:xfrm rot="-5400000" flipH="0" flipV="0">
            <a:off x="5939113" y="8114308"/>
            <a:ext cx="27429" cy="0"/>
          </a:xfrm>
          <a:custGeom>
            <a:pathLst>
              <a:path w="168783" h="0">
                <a:moveTo>
                  <a:pt x="0" y="0"/>
                </a:moveTo>
                <a:lnTo>
                  <a:pt x="16878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84" name="Freeform 4384"/>
          <p:cNvSpPr/>
          <p:nvPr/>
        </p:nvSpPr>
        <p:spPr>
          <a:xfrm rot="-5400000" flipH="0" flipV="0">
            <a:off x="4738073" y="8370332"/>
            <a:ext cx="124968" cy="0"/>
          </a:xfrm>
          <a:custGeom>
            <a:pathLst>
              <a:path w="768983" h="0">
                <a:moveTo>
                  <a:pt x="0" y="0"/>
                </a:moveTo>
                <a:lnTo>
                  <a:pt x="637667" y="0"/>
                </a:lnTo>
                <a:moveTo>
                  <a:pt x="712720" y="0"/>
                </a:moveTo>
                <a:lnTo>
                  <a:pt x="768983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85" name="Freeform 4385"/>
          <p:cNvSpPr/>
          <p:nvPr/>
        </p:nvSpPr>
        <p:spPr>
          <a:xfrm rot="-5400000" flipH="0" flipV="0">
            <a:off x="4748744" y="8242331"/>
            <a:ext cx="103627" cy="0"/>
          </a:xfrm>
          <a:custGeom>
            <a:pathLst>
              <a:path w="637666" h="0">
                <a:moveTo>
                  <a:pt x="0" y="0"/>
                </a:moveTo>
                <a:lnTo>
                  <a:pt x="63766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86" name="Freeform 4386"/>
          <p:cNvSpPr/>
          <p:nvPr/>
        </p:nvSpPr>
        <p:spPr>
          <a:xfrm rot="-5400000" flipH="0" flipV="0">
            <a:off x="4732077" y="8243807"/>
            <a:ext cx="137165" cy="137248"/>
          </a:xfrm>
          <a:custGeom>
            <a:pathLst>
              <a:path w="844041" h="844550">
                <a:moveTo>
                  <a:pt x="0" y="421643"/>
                </a:moveTo>
                <a:lnTo>
                  <a:pt x="18795" y="534666"/>
                </a:lnTo>
                <a:lnTo>
                  <a:pt x="56263" y="628650"/>
                </a:lnTo>
                <a:lnTo>
                  <a:pt x="131322" y="722635"/>
                </a:lnTo>
                <a:lnTo>
                  <a:pt x="215775" y="787400"/>
                </a:lnTo>
                <a:lnTo>
                  <a:pt x="318901" y="825500"/>
                </a:lnTo>
                <a:lnTo>
                  <a:pt x="422020" y="844550"/>
                </a:lnTo>
                <a:lnTo>
                  <a:pt x="534547" y="825500"/>
                </a:lnTo>
                <a:lnTo>
                  <a:pt x="637666" y="787400"/>
                </a:lnTo>
                <a:lnTo>
                  <a:pt x="722126" y="722635"/>
                </a:lnTo>
                <a:lnTo>
                  <a:pt x="787784" y="628650"/>
                </a:lnTo>
                <a:lnTo>
                  <a:pt x="834646" y="534666"/>
                </a:lnTo>
                <a:lnTo>
                  <a:pt x="844041" y="421643"/>
                </a:lnTo>
                <a:lnTo>
                  <a:pt x="834646" y="309885"/>
                </a:lnTo>
                <a:lnTo>
                  <a:pt x="787784" y="215900"/>
                </a:lnTo>
                <a:lnTo>
                  <a:pt x="722126" y="121916"/>
                </a:lnTo>
                <a:lnTo>
                  <a:pt x="637666" y="55885"/>
                </a:lnTo>
                <a:lnTo>
                  <a:pt x="534547" y="19050"/>
                </a:lnTo>
                <a:lnTo>
                  <a:pt x="422020" y="0"/>
                </a:lnTo>
                <a:lnTo>
                  <a:pt x="318901" y="19050"/>
                </a:lnTo>
                <a:lnTo>
                  <a:pt x="215775" y="55885"/>
                </a:lnTo>
                <a:lnTo>
                  <a:pt x="131322" y="121916"/>
                </a:lnTo>
                <a:lnTo>
                  <a:pt x="56263" y="215900"/>
                </a:lnTo>
                <a:lnTo>
                  <a:pt x="18795" y="309885"/>
                </a:lnTo>
                <a:lnTo>
                  <a:pt x="0" y="421643"/>
                </a:lnTo>
                <a:close/>
                <a:moveTo>
                  <a:pt x="76736066" y="157187900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87" name="Freeform 4387"/>
          <p:cNvSpPr/>
          <p:nvPr/>
        </p:nvSpPr>
        <p:spPr>
          <a:xfrm rot="-5400000" flipH="0" flipV="0">
            <a:off x="4800660" y="8342872"/>
            <a:ext cx="0" cy="82350"/>
          </a:xfrm>
          <a:custGeom>
            <a:pathLst>
              <a:path w="0" h="506735">
                <a:moveTo>
                  <a:pt x="0" y="506735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88" name="Freeform 4388"/>
          <p:cNvSpPr/>
          <p:nvPr/>
        </p:nvSpPr>
        <p:spPr>
          <a:xfrm rot="-5400000" flipH="0" flipV="0">
            <a:off x="4706908" y="8249120"/>
            <a:ext cx="144781" cy="125072"/>
          </a:xfrm>
          <a:custGeom>
            <a:pathLst>
              <a:path w="890904" h="769627">
                <a:moveTo>
                  <a:pt x="890904" y="769627"/>
                </a:moveTo>
                <a:lnTo>
                  <a:pt x="890904" y="262892"/>
                </a:lnTo>
                <a:lnTo>
                  <a:pt x="440686" y="0"/>
                </a:lnTo>
                <a:lnTo>
                  <a:pt x="0" y="26289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89" name="Freeform 4389"/>
          <p:cNvSpPr/>
          <p:nvPr/>
        </p:nvSpPr>
        <p:spPr>
          <a:xfrm rot="-5400000" flipH="0" flipV="0">
            <a:off x="4867633" y="8240814"/>
            <a:ext cx="0" cy="143234"/>
          </a:xfrm>
          <a:custGeom>
            <a:pathLst>
              <a:path w="0" h="881385">
                <a:moveTo>
                  <a:pt x="0" y="881385"/>
                </a:moveTo>
                <a:lnTo>
                  <a:pt x="0" y="140966"/>
                </a:lnTo>
                <a:moveTo>
                  <a:pt x="0" y="5715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90" name="Freeform 4390"/>
          <p:cNvSpPr/>
          <p:nvPr/>
        </p:nvSpPr>
        <p:spPr>
          <a:xfrm rot="-5400000" flipH="0" flipV="0">
            <a:off x="4722128" y="8252166"/>
            <a:ext cx="0" cy="120531"/>
          </a:xfrm>
          <a:custGeom>
            <a:pathLst>
              <a:path w="0" h="741685">
                <a:moveTo>
                  <a:pt x="0" y="74168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91" name="Freeform 4391"/>
          <p:cNvSpPr/>
          <p:nvPr/>
        </p:nvSpPr>
        <p:spPr>
          <a:xfrm rot="-5400000" flipH="0" flipV="0">
            <a:off x="4790806" y="8290295"/>
            <a:ext cx="144781" cy="42722"/>
          </a:xfrm>
          <a:custGeom>
            <a:pathLst>
              <a:path w="890904" h="262892">
                <a:moveTo>
                  <a:pt x="0" y="0"/>
                </a:moveTo>
                <a:lnTo>
                  <a:pt x="440686" y="262892"/>
                </a:lnTo>
                <a:lnTo>
                  <a:pt x="890904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92" name="Freeform 4392"/>
          <p:cNvSpPr/>
          <p:nvPr/>
        </p:nvSpPr>
        <p:spPr>
          <a:xfrm rot="-5400000" flipH="0" flipV="0">
            <a:off x="4692450" y="8204179"/>
            <a:ext cx="216419" cy="216502"/>
          </a:xfrm>
          <a:custGeom>
            <a:pathLst>
              <a:path w="1331721" h="1332235">
                <a:moveTo>
                  <a:pt x="665857" y="1332235"/>
                </a:moveTo>
                <a:lnTo>
                  <a:pt x="815975" y="1313185"/>
                </a:lnTo>
                <a:lnTo>
                  <a:pt x="956562" y="1266192"/>
                </a:lnTo>
                <a:lnTo>
                  <a:pt x="1087878" y="1182377"/>
                </a:lnTo>
                <a:lnTo>
                  <a:pt x="1191134" y="1078235"/>
                </a:lnTo>
                <a:lnTo>
                  <a:pt x="1266062" y="956308"/>
                </a:lnTo>
                <a:lnTo>
                  <a:pt x="1312925" y="816608"/>
                </a:lnTo>
                <a:lnTo>
                  <a:pt x="1331721" y="665485"/>
                </a:lnTo>
                <a:lnTo>
                  <a:pt x="1312925" y="515627"/>
                </a:lnTo>
                <a:lnTo>
                  <a:pt x="1266062" y="375927"/>
                </a:lnTo>
                <a:lnTo>
                  <a:pt x="1191134" y="254000"/>
                </a:lnTo>
                <a:lnTo>
                  <a:pt x="1087878" y="149858"/>
                </a:lnTo>
                <a:lnTo>
                  <a:pt x="956562" y="66042"/>
                </a:lnTo>
                <a:lnTo>
                  <a:pt x="815975" y="19050"/>
                </a:lnTo>
                <a:lnTo>
                  <a:pt x="665857" y="0"/>
                </a:lnTo>
                <a:lnTo>
                  <a:pt x="525271" y="19050"/>
                </a:lnTo>
                <a:lnTo>
                  <a:pt x="384554" y="66042"/>
                </a:lnTo>
                <a:lnTo>
                  <a:pt x="253237" y="149858"/>
                </a:lnTo>
                <a:lnTo>
                  <a:pt x="150112" y="254000"/>
                </a:lnTo>
                <a:lnTo>
                  <a:pt x="65782" y="375927"/>
                </a:lnTo>
                <a:lnTo>
                  <a:pt x="18796" y="515627"/>
                </a:lnTo>
                <a:lnTo>
                  <a:pt x="0" y="665485"/>
                </a:lnTo>
                <a:lnTo>
                  <a:pt x="18796" y="816608"/>
                </a:lnTo>
                <a:lnTo>
                  <a:pt x="65782" y="956308"/>
                </a:lnTo>
                <a:lnTo>
                  <a:pt x="150112" y="1078235"/>
                </a:lnTo>
                <a:lnTo>
                  <a:pt x="253237" y="1182377"/>
                </a:lnTo>
                <a:lnTo>
                  <a:pt x="384554" y="1266192"/>
                </a:lnTo>
                <a:lnTo>
                  <a:pt x="525271" y="1313185"/>
                </a:lnTo>
                <a:lnTo>
                  <a:pt x="665857" y="1332235"/>
                </a:lnTo>
                <a:close/>
                <a:moveTo>
                  <a:pt x="76313153" y="157431742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93" name="Freeform 4393"/>
          <p:cNvSpPr/>
          <p:nvPr/>
        </p:nvSpPr>
        <p:spPr>
          <a:xfrm rot="-5400000" flipH="0" flipV="0">
            <a:off x="5481889" y="8292638"/>
            <a:ext cx="629403" cy="489141"/>
          </a:xfrm>
          <a:custGeom>
            <a:pathLst>
              <a:path w="3872991" h="3009900">
                <a:moveTo>
                  <a:pt x="3319648" y="0"/>
                </a:moveTo>
                <a:lnTo>
                  <a:pt x="3319648" y="3009900"/>
                </a:lnTo>
                <a:moveTo>
                  <a:pt x="553212" y="1022350"/>
                </a:moveTo>
                <a:lnTo>
                  <a:pt x="553212" y="3009900"/>
                </a:lnTo>
                <a:moveTo>
                  <a:pt x="3872991" y="2663192"/>
                </a:moveTo>
                <a:lnTo>
                  <a:pt x="0" y="26631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94" name="Freeform 4394"/>
          <p:cNvSpPr/>
          <p:nvPr/>
        </p:nvSpPr>
        <p:spPr>
          <a:xfrm rot="-5400000" flipH="0" flipV="0">
            <a:off x="5929194" y="8255220"/>
            <a:ext cx="111243" cy="125070"/>
          </a:xfrm>
          <a:custGeom>
            <a:pathLst>
              <a:path w="684529" h="769615">
                <a:moveTo>
                  <a:pt x="0" y="694692"/>
                </a:moveTo>
                <a:lnTo>
                  <a:pt x="65658" y="769615"/>
                </a:lnTo>
                <a:lnTo>
                  <a:pt x="6845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95" name="Freeform 4395"/>
          <p:cNvSpPr/>
          <p:nvPr/>
        </p:nvSpPr>
        <p:spPr>
          <a:xfrm rot="-5400000" flipH="0" flipV="0">
            <a:off x="5928430" y="8243786"/>
            <a:ext cx="112771" cy="125070"/>
          </a:xfrm>
          <a:custGeom>
            <a:pathLst>
              <a:path w="693930" h="769615">
                <a:moveTo>
                  <a:pt x="0" y="769615"/>
                </a:moveTo>
                <a:lnTo>
                  <a:pt x="618871" y="0"/>
                </a:lnTo>
                <a:lnTo>
                  <a:pt x="693930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96" name="Freeform 4396"/>
          <p:cNvSpPr/>
          <p:nvPr/>
        </p:nvSpPr>
        <p:spPr>
          <a:xfrm rot="-5400000" flipH="0" flipV="0">
            <a:off x="5928430" y="8693363"/>
            <a:ext cx="112771" cy="125070"/>
          </a:xfrm>
          <a:custGeom>
            <a:pathLst>
              <a:path w="693930" h="769615">
                <a:moveTo>
                  <a:pt x="693930" y="74923"/>
                </a:moveTo>
                <a:lnTo>
                  <a:pt x="618871" y="0"/>
                </a:lnTo>
                <a:lnTo>
                  <a:pt x="0" y="7696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97" name="Freeform 4397"/>
          <p:cNvSpPr/>
          <p:nvPr/>
        </p:nvSpPr>
        <p:spPr>
          <a:xfrm rot="-5400000" flipH="0" flipV="0">
            <a:off x="5928431" y="8705561"/>
            <a:ext cx="112770" cy="125070"/>
          </a:xfrm>
          <a:custGeom>
            <a:pathLst>
              <a:path w="693924" h="769615">
                <a:moveTo>
                  <a:pt x="693924" y="0"/>
                </a:moveTo>
                <a:lnTo>
                  <a:pt x="75053" y="769615"/>
                </a:lnTo>
                <a:lnTo>
                  <a:pt x="0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98" name="Freeform 4398"/>
          <p:cNvSpPr/>
          <p:nvPr/>
        </p:nvSpPr>
        <p:spPr>
          <a:xfrm rot="-5400000" flipH="0" flipV="0">
            <a:off x="5887308" y="8563925"/>
            <a:ext cx="27429" cy="112689"/>
          </a:xfrm>
          <a:custGeom>
            <a:pathLst>
              <a:path w="168783" h="693427">
                <a:moveTo>
                  <a:pt x="168783" y="693427"/>
                </a:moveTo>
                <a:lnTo>
                  <a:pt x="168783" y="0"/>
                </a:lnTo>
                <a:lnTo>
                  <a:pt x="0" y="1676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399" name="Freeform 4399"/>
          <p:cNvSpPr/>
          <p:nvPr/>
        </p:nvSpPr>
        <p:spPr>
          <a:xfrm rot="-5400000" flipH="0" flipV="0">
            <a:off x="5875884" y="8493062"/>
            <a:ext cx="50277" cy="112689"/>
          </a:xfrm>
          <a:custGeom>
            <a:pathLst>
              <a:path w="309377" h="693427">
                <a:moveTo>
                  <a:pt x="0" y="533400"/>
                </a:moveTo>
                <a:lnTo>
                  <a:pt x="18672" y="609600"/>
                </a:lnTo>
                <a:lnTo>
                  <a:pt x="74935" y="674377"/>
                </a:lnTo>
                <a:lnTo>
                  <a:pt x="149988" y="693427"/>
                </a:lnTo>
                <a:lnTo>
                  <a:pt x="234442" y="674377"/>
                </a:lnTo>
                <a:lnTo>
                  <a:pt x="290705" y="609600"/>
                </a:lnTo>
                <a:lnTo>
                  <a:pt x="309377" y="533400"/>
                </a:lnTo>
                <a:lnTo>
                  <a:pt x="309377" y="158750"/>
                </a:lnTo>
                <a:lnTo>
                  <a:pt x="290705" y="74934"/>
                </a:lnTo>
                <a:lnTo>
                  <a:pt x="234442" y="17784"/>
                </a:lnTo>
                <a:lnTo>
                  <a:pt x="149988" y="0"/>
                </a:lnTo>
                <a:lnTo>
                  <a:pt x="74935" y="17784"/>
                </a:lnTo>
                <a:lnTo>
                  <a:pt x="18672" y="74934"/>
                </a:lnTo>
                <a:lnTo>
                  <a:pt x="0" y="158750"/>
                </a:lnTo>
                <a:lnTo>
                  <a:pt x="0" y="533400"/>
                </a:lnTo>
                <a:close/>
                <a:moveTo>
                  <a:pt x="70968623" y="1503413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00" name="Freeform 4400"/>
          <p:cNvSpPr/>
          <p:nvPr/>
        </p:nvSpPr>
        <p:spPr>
          <a:xfrm rot="-5400000" flipH="0" flipV="0">
            <a:off x="5875874" y="8409237"/>
            <a:ext cx="50296" cy="112689"/>
          </a:xfrm>
          <a:custGeom>
            <a:pathLst>
              <a:path w="309494" h="693427">
                <a:moveTo>
                  <a:pt x="0" y="533400"/>
                </a:moveTo>
                <a:lnTo>
                  <a:pt x="18795" y="609600"/>
                </a:lnTo>
                <a:lnTo>
                  <a:pt x="75053" y="674377"/>
                </a:lnTo>
                <a:lnTo>
                  <a:pt x="159382" y="693427"/>
                </a:lnTo>
                <a:lnTo>
                  <a:pt x="234441" y="674377"/>
                </a:lnTo>
                <a:lnTo>
                  <a:pt x="290698" y="609600"/>
                </a:lnTo>
                <a:lnTo>
                  <a:pt x="309494" y="533400"/>
                </a:lnTo>
                <a:lnTo>
                  <a:pt x="309494" y="158750"/>
                </a:lnTo>
                <a:lnTo>
                  <a:pt x="290698" y="74934"/>
                </a:lnTo>
                <a:lnTo>
                  <a:pt x="234441" y="17784"/>
                </a:lnTo>
                <a:lnTo>
                  <a:pt x="159382" y="0"/>
                </a:lnTo>
                <a:lnTo>
                  <a:pt x="75053" y="17784"/>
                </a:lnTo>
                <a:lnTo>
                  <a:pt x="18795" y="74934"/>
                </a:lnTo>
                <a:lnTo>
                  <a:pt x="0" y="158750"/>
                </a:lnTo>
                <a:lnTo>
                  <a:pt x="0" y="533400"/>
                </a:lnTo>
                <a:close/>
                <a:moveTo>
                  <a:pt x="70452871" y="1503413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01" name="Freeform 4401"/>
          <p:cNvSpPr/>
          <p:nvPr/>
        </p:nvSpPr>
        <p:spPr>
          <a:xfrm rot="-5400000" flipH="0" flipV="0">
            <a:off x="3071761" y="9152908"/>
            <a:ext cx="126474" cy="0"/>
          </a:xfrm>
          <a:custGeom>
            <a:pathLst>
              <a:path w="778253" h="0">
                <a:moveTo>
                  <a:pt x="778253" y="0"/>
                </a:moveTo>
                <a:lnTo>
                  <a:pt x="140587" y="0"/>
                </a:lnTo>
                <a:moveTo>
                  <a:pt x="562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02" name="Freeform 4402"/>
          <p:cNvSpPr/>
          <p:nvPr/>
        </p:nvSpPr>
        <p:spPr>
          <a:xfrm rot="-5400000" flipH="0" flipV="0">
            <a:off x="3083185" y="9281686"/>
            <a:ext cx="103627" cy="0"/>
          </a:xfrm>
          <a:custGeom>
            <a:pathLst>
              <a:path w="637666" h="0">
                <a:moveTo>
                  <a:pt x="6376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03" name="Freeform 4403"/>
          <p:cNvSpPr/>
          <p:nvPr/>
        </p:nvSpPr>
        <p:spPr>
          <a:xfrm rot="-5400000" flipH="0" flipV="0">
            <a:off x="3066312" y="9142960"/>
            <a:ext cx="137165" cy="137248"/>
          </a:xfrm>
          <a:custGeom>
            <a:pathLst>
              <a:path w="844041" h="844550">
                <a:moveTo>
                  <a:pt x="844041" y="422908"/>
                </a:moveTo>
                <a:lnTo>
                  <a:pt x="825245" y="318765"/>
                </a:lnTo>
                <a:lnTo>
                  <a:pt x="787778" y="215900"/>
                </a:lnTo>
                <a:lnTo>
                  <a:pt x="722120" y="121915"/>
                </a:lnTo>
                <a:lnTo>
                  <a:pt x="628395" y="57150"/>
                </a:lnTo>
                <a:lnTo>
                  <a:pt x="525270" y="19050"/>
                </a:lnTo>
                <a:lnTo>
                  <a:pt x="422020" y="0"/>
                </a:lnTo>
                <a:lnTo>
                  <a:pt x="309494" y="19050"/>
                </a:lnTo>
                <a:lnTo>
                  <a:pt x="206375" y="57150"/>
                </a:lnTo>
                <a:lnTo>
                  <a:pt x="121915" y="121915"/>
                </a:lnTo>
                <a:lnTo>
                  <a:pt x="56257" y="215900"/>
                </a:lnTo>
                <a:lnTo>
                  <a:pt x="9395" y="318765"/>
                </a:lnTo>
                <a:lnTo>
                  <a:pt x="0" y="422908"/>
                </a:lnTo>
                <a:lnTo>
                  <a:pt x="9395" y="534665"/>
                </a:lnTo>
                <a:lnTo>
                  <a:pt x="56257" y="637531"/>
                </a:lnTo>
                <a:lnTo>
                  <a:pt x="121915" y="722623"/>
                </a:lnTo>
                <a:lnTo>
                  <a:pt x="206375" y="788665"/>
                </a:lnTo>
                <a:lnTo>
                  <a:pt x="309494" y="834381"/>
                </a:lnTo>
                <a:lnTo>
                  <a:pt x="422020" y="844550"/>
                </a:lnTo>
                <a:lnTo>
                  <a:pt x="525270" y="834381"/>
                </a:lnTo>
                <a:lnTo>
                  <a:pt x="628395" y="788665"/>
                </a:lnTo>
                <a:lnTo>
                  <a:pt x="722120" y="722623"/>
                </a:lnTo>
                <a:lnTo>
                  <a:pt x="787778" y="637531"/>
                </a:lnTo>
                <a:lnTo>
                  <a:pt x="825245" y="534665"/>
                </a:lnTo>
                <a:lnTo>
                  <a:pt x="844041" y="422908"/>
                </a:lnTo>
                <a:close/>
                <a:moveTo>
                  <a:pt x="92517844" y="167438065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04" name="Freeform 4404"/>
          <p:cNvSpPr/>
          <p:nvPr/>
        </p:nvSpPr>
        <p:spPr>
          <a:xfrm rot="-5400000" flipH="0" flipV="0">
            <a:off x="3134893" y="9098774"/>
            <a:ext cx="0" cy="82348"/>
          </a:xfrm>
          <a:custGeom>
            <a:pathLst>
              <a:path w="0" h="506723">
                <a:moveTo>
                  <a:pt x="0" y="0"/>
                </a:moveTo>
                <a:lnTo>
                  <a:pt x="0" y="50672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05" name="Freeform 4405"/>
          <p:cNvSpPr/>
          <p:nvPr/>
        </p:nvSpPr>
        <p:spPr>
          <a:xfrm rot="-5400000" flipH="0" flipV="0">
            <a:off x="3084629" y="9149040"/>
            <a:ext cx="143254" cy="125070"/>
          </a:xfrm>
          <a:custGeom>
            <a:pathLst>
              <a:path w="881509" h="769615">
                <a:moveTo>
                  <a:pt x="0" y="0"/>
                </a:moveTo>
                <a:lnTo>
                  <a:pt x="0" y="506723"/>
                </a:lnTo>
                <a:lnTo>
                  <a:pt x="440692" y="769615"/>
                </a:lnTo>
                <a:lnTo>
                  <a:pt x="881509" y="50672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06" name="Freeform 4406"/>
          <p:cNvSpPr/>
          <p:nvPr/>
        </p:nvSpPr>
        <p:spPr>
          <a:xfrm rot="-5400000" flipH="0" flipV="0">
            <a:off x="3067921" y="9139967"/>
            <a:ext cx="0" cy="143234"/>
          </a:xfrm>
          <a:custGeom>
            <a:pathLst>
              <a:path w="0" h="881385">
                <a:moveTo>
                  <a:pt x="0" y="0"/>
                </a:moveTo>
                <a:lnTo>
                  <a:pt x="0" y="740408"/>
                </a:lnTo>
                <a:moveTo>
                  <a:pt x="0" y="824235"/>
                </a:moveTo>
                <a:lnTo>
                  <a:pt x="0" y="88138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07" name="Freeform 4407"/>
          <p:cNvSpPr/>
          <p:nvPr/>
        </p:nvSpPr>
        <p:spPr>
          <a:xfrm rot="-5400000" flipH="0" flipV="0">
            <a:off x="3213425" y="9151319"/>
            <a:ext cx="0" cy="120531"/>
          </a:xfrm>
          <a:custGeom>
            <a:pathLst>
              <a:path w="0" h="741685">
                <a:moveTo>
                  <a:pt x="0" y="0"/>
                </a:moveTo>
                <a:lnTo>
                  <a:pt x="0" y="74168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08" name="Freeform 4408"/>
          <p:cNvSpPr/>
          <p:nvPr/>
        </p:nvSpPr>
        <p:spPr>
          <a:xfrm rot="-5400000" flipH="0" flipV="0">
            <a:off x="3001557" y="9191039"/>
            <a:ext cx="143254" cy="41072"/>
          </a:xfrm>
          <a:custGeom>
            <a:pathLst>
              <a:path w="881509" h="252735">
                <a:moveTo>
                  <a:pt x="881509" y="252735"/>
                </a:moveTo>
                <a:lnTo>
                  <a:pt x="440692" y="0"/>
                </a:lnTo>
                <a:lnTo>
                  <a:pt x="0" y="25273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09" name="Freeform 4409"/>
          <p:cNvSpPr/>
          <p:nvPr/>
        </p:nvSpPr>
        <p:spPr>
          <a:xfrm rot="-5400000" flipH="0" flipV="0">
            <a:off x="2737112" y="7459002"/>
            <a:ext cx="569984" cy="405348"/>
          </a:xfrm>
          <a:custGeom>
            <a:pathLst>
              <a:path w="3507358" h="2494285">
                <a:moveTo>
                  <a:pt x="0" y="1941835"/>
                </a:moveTo>
                <a:lnTo>
                  <a:pt x="3507358" y="1941835"/>
                </a:lnTo>
                <a:moveTo>
                  <a:pt x="0" y="562608"/>
                </a:moveTo>
                <a:lnTo>
                  <a:pt x="3507358" y="562608"/>
                </a:lnTo>
                <a:moveTo>
                  <a:pt x="3169791" y="2494285"/>
                </a:moveTo>
                <a:lnTo>
                  <a:pt x="316979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10" name="Freeform 4410"/>
          <p:cNvSpPr/>
          <p:nvPr/>
        </p:nvSpPr>
        <p:spPr>
          <a:xfrm rot="-5400000" flipH="0" flipV="0">
            <a:off x="3067087" y="7375972"/>
            <a:ext cx="123441" cy="112687"/>
          </a:xfrm>
          <a:custGeom>
            <a:pathLst>
              <a:path w="759587" h="693415">
                <a:moveTo>
                  <a:pt x="75053" y="0"/>
                </a:moveTo>
                <a:lnTo>
                  <a:pt x="0" y="74923"/>
                </a:lnTo>
                <a:lnTo>
                  <a:pt x="759587" y="6934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11" name="Freeform 4411"/>
          <p:cNvSpPr/>
          <p:nvPr/>
        </p:nvSpPr>
        <p:spPr>
          <a:xfrm rot="-5400000" flipH="0" flipV="0">
            <a:off x="3079264" y="7375971"/>
            <a:ext cx="123441" cy="112689"/>
          </a:xfrm>
          <a:custGeom>
            <a:pathLst>
              <a:path w="759587" h="693427">
                <a:moveTo>
                  <a:pt x="0" y="0"/>
                </a:moveTo>
                <a:lnTo>
                  <a:pt x="759587" y="618492"/>
                </a:lnTo>
                <a:lnTo>
                  <a:pt x="693929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12" name="Freeform 4412"/>
          <p:cNvSpPr/>
          <p:nvPr/>
        </p:nvSpPr>
        <p:spPr>
          <a:xfrm rot="-5400000" flipH="0" flipV="0">
            <a:off x="2854402" y="7376695"/>
            <a:ext cx="123441" cy="111242"/>
          </a:xfrm>
          <a:custGeom>
            <a:pathLst>
              <a:path w="759587" h="684523">
                <a:moveTo>
                  <a:pt x="693929" y="684523"/>
                </a:moveTo>
                <a:lnTo>
                  <a:pt x="759587" y="619757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13" name="Freeform 4413"/>
          <p:cNvSpPr/>
          <p:nvPr/>
        </p:nvSpPr>
        <p:spPr>
          <a:xfrm rot="-5400000" flipH="0" flipV="0">
            <a:off x="2843050" y="7375868"/>
            <a:ext cx="123441" cy="112895"/>
          </a:xfrm>
          <a:custGeom>
            <a:pathLst>
              <a:path w="759587" h="694692">
                <a:moveTo>
                  <a:pt x="759587" y="694692"/>
                </a:moveTo>
                <a:lnTo>
                  <a:pt x="0" y="74935"/>
                </a:lnTo>
                <a:lnTo>
                  <a:pt x="7505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14" name="Freeform 4414"/>
          <p:cNvSpPr/>
          <p:nvPr/>
        </p:nvSpPr>
        <p:spPr>
          <a:xfrm rot="-5400000" flipH="0" flipV="0">
            <a:off x="2923822" y="7317986"/>
            <a:ext cx="112771" cy="50359"/>
          </a:xfrm>
          <a:custGeom>
            <a:pathLst>
              <a:path w="693930" h="309885">
                <a:moveTo>
                  <a:pt x="0" y="179066"/>
                </a:moveTo>
                <a:lnTo>
                  <a:pt x="18796" y="243843"/>
                </a:lnTo>
                <a:lnTo>
                  <a:pt x="65658" y="290835"/>
                </a:lnTo>
                <a:lnTo>
                  <a:pt x="140717" y="309885"/>
                </a:lnTo>
                <a:lnTo>
                  <a:pt x="262508" y="309885"/>
                </a:lnTo>
                <a:lnTo>
                  <a:pt x="318901" y="300993"/>
                </a:lnTo>
                <a:lnTo>
                  <a:pt x="365764" y="254000"/>
                </a:lnTo>
                <a:lnTo>
                  <a:pt x="384559" y="187958"/>
                </a:lnTo>
                <a:lnTo>
                  <a:pt x="384559" y="0"/>
                </a:lnTo>
                <a:lnTo>
                  <a:pt x="693930" y="0"/>
                </a:lnTo>
                <a:lnTo>
                  <a:pt x="693930" y="3098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15" name="Freeform 4415"/>
          <p:cNvSpPr/>
          <p:nvPr/>
        </p:nvSpPr>
        <p:spPr>
          <a:xfrm rot="-5400000" flipH="0" flipV="0">
            <a:off x="2969577" y="7385001"/>
            <a:ext cx="0" cy="29100"/>
          </a:xfrm>
          <a:custGeom>
            <a:pathLst>
              <a:path w="0" h="179066">
                <a:moveTo>
                  <a:pt x="0" y="0"/>
                </a:moveTo>
                <a:lnTo>
                  <a:pt x="0" y="17906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16" name="Freeform 4416"/>
          <p:cNvSpPr/>
          <p:nvPr/>
        </p:nvSpPr>
        <p:spPr>
          <a:xfrm rot="-5400000" flipH="0" flipV="0">
            <a:off x="3008337" y="7317263"/>
            <a:ext cx="112771" cy="51804"/>
          </a:xfrm>
          <a:custGeom>
            <a:pathLst>
              <a:path w="693930" h="318777">
                <a:moveTo>
                  <a:pt x="159389" y="0"/>
                </a:moveTo>
                <a:lnTo>
                  <a:pt x="75059" y="29219"/>
                </a:lnTo>
                <a:lnTo>
                  <a:pt x="18796" y="85092"/>
                </a:lnTo>
                <a:lnTo>
                  <a:pt x="0" y="160027"/>
                </a:lnTo>
                <a:lnTo>
                  <a:pt x="18796" y="234950"/>
                </a:lnTo>
                <a:lnTo>
                  <a:pt x="75059" y="290834"/>
                </a:lnTo>
                <a:lnTo>
                  <a:pt x="159389" y="318777"/>
                </a:lnTo>
                <a:lnTo>
                  <a:pt x="534547" y="318777"/>
                </a:lnTo>
                <a:lnTo>
                  <a:pt x="619001" y="290834"/>
                </a:lnTo>
                <a:lnTo>
                  <a:pt x="675258" y="234950"/>
                </a:lnTo>
                <a:lnTo>
                  <a:pt x="693930" y="160027"/>
                </a:lnTo>
                <a:lnTo>
                  <a:pt x="675258" y="85092"/>
                </a:lnTo>
                <a:lnTo>
                  <a:pt x="619001" y="29219"/>
                </a:lnTo>
                <a:lnTo>
                  <a:pt x="534547" y="0"/>
                </a:lnTo>
                <a:lnTo>
                  <a:pt x="159389" y="0"/>
                </a:lnTo>
                <a:close/>
                <a:moveTo>
                  <a:pt x="81537435" y="16760698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17" name="Freeform 4417"/>
          <p:cNvSpPr/>
          <p:nvPr/>
        </p:nvSpPr>
        <p:spPr>
          <a:xfrm rot="-5400000" flipH="0" flipV="0">
            <a:off x="3142561" y="7279134"/>
            <a:ext cx="569984" cy="765084"/>
          </a:xfrm>
          <a:custGeom>
            <a:pathLst>
              <a:path w="3507358" h="4707892">
                <a:moveTo>
                  <a:pt x="0" y="553727"/>
                </a:moveTo>
                <a:lnTo>
                  <a:pt x="3507358" y="553727"/>
                </a:lnTo>
                <a:moveTo>
                  <a:pt x="0" y="4154177"/>
                </a:moveTo>
                <a:lnTo>
                  <a:pt x="3507358" y="4154177"/>
                </a:lnTo>
                <a:moveTo>
                  <a:pt x="3169791" y="0"/>
                </a:moveTo>
                <a:lnTo>
                  <a:pt x="3169791" y="47078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18" name="Freeform 4418"/>
          <p:cNvSpPr/>
          <p:nvPr/>
        </p:nvSpPr>
        <p:spPr>
          <a:xfrm rot="-5400000" flipH="0" flipV="0">
            <a:off x="3288098" y="7328719"/>
            <a:ext cx="112771" cy="28894"/>
          </a:xfrm>
          <a:custGeom>
            <a:pathLst>
              <a:path w="693930" h="177800">
                <a:moveTo>
                  <a:pt x="0" y="177800"/>
                </a:moveTo>
                <a:lnTo>
                  <a:pt x="693930" y="177800"/>
                </a:lnTo>
                <a:lnTo>
                  <a:pt x="51575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19" name="Freeform 4419"/>
          <p:cNvSpPr/>
          <p:nvPr/>
        </p:nvSpPr>
        <p:spPr>
          <a:xfrm rot="-5400000" flipH="0" flipV="0">
            <a:off x="3389414" y="7286842"/>
            <a:ext cx="50276" cy="50152"/>
          </a:xfrm>
          <a:custGeom>
            <a:pathLst>
              <a:path w="309371" h="308608">
                <a:moveTo>
                  <a:pt x="0" y="158750"/>
                </a:moveTo>
                <a:lnTo>
                  <a:pt x="18666" y="233685"/>
                </a:lnTo>
                <a:lnTo>
                  <a:pt x="74929" y="290835"/>
                </a:lnTo>
                <a:lnTo>
                  <a:pt x="149988" y="308608"/>
                </a:lnTo>
                <a:lnTo>
                  <a:pt x="234442" y="290835"/>
                </a:lnTo>
                <a:lnTo>
                  <a:pt x="290699" y="233685"/>
                </a:lnTo>
                <a:lnTo>
                  <a:pt x="309371" y="158750"/>
                </a:lnTo>
                <a:lnTo>
                  <a:pt x="30937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20" name="Freeform 4420"/>
          <p:cNvSpPr/>
          <p:nvPr/>
        </p:nvSpPr>
        <p:spPr>
          <a:xfrm rot="-5400000" flipH="0" flipV="0">
            <a:off x="3412260" y="7326449"/>
            <a:ext cx="16758" cy="37974"/>
          </a:xfrm>
          <a:custGeom>
            <a:pathLst>
              <a:path w="103125" h="233673">
                <a:moveTo>
                  <a:pt x="0" y="233673"/>
                </a:moveTo>
                <a:lnTo>
                  <a:pt x="46862" y="224781"/>
                </a:lnTo>
                <a:lnTo>
                  <a:pt x="84330" y="186681"/>
                </a:lnTo>
                <a:lnTo>
                  <a:pt x="103125" y="130808"/>
                </a:lnTo>
                <a:lnTo>
                  <a:pt x="10312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21" name="Freeform 4421"/>
          <p:cNvSpPr/>
          <p:nvPr/>
        </p:nvSpPr>
        <p:spPr>
          <a:xfrm rot="-5400000" flipH="0" flipV="0">
            <a:off x="3406131" y="7366055"/>
            <a:ext cx="45736" cy="21257"/>
          </a:xfrm>
          <a:custGeom>
            <a:pathLst>
              <a:path w="281434" h="130808">
                <a:moveTo>
                  <a:pt x="0" y="0"/>
                </a:moveTo>
                <a:lnTo>
                  <a:pt x="18796" y="66043"/>
                </a:lnTo>
                <a:lnTo>
                  <a:pt x="65658" y="113035"/>
                </a:lnTo>
                <a:lnTo>
                  <a:pt x="140717" y="130808"/>
                </a:lnTo>
                <a:lnTo>
                  <a:pt x="281434" y="1308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22" name="Freeform 4422"/>
          <p:cNvSpPr/>
          <p:nvPr/>
        </p:nvSpPr>
        <p:spPr>
          <a:xfrm rot="-5400000" flipH="0" flipV="0">
            <a:off x="3403922" y="7385104"/>
            <a:ext cx="0" cy="28894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23" name="Freeform 4423"/>
          <p:cNvSpPr/>
          <p:nvPr/>
        </p:nvSpPr>
        <p:spPr>
          <a:xfrm rot="-5400000" flipH="0" flipV="0">
            <a:off x="3443509" y="7317986"/>
            <a:ext cx="112771" cy="50359"/>
          </a:xfrm>
          <a:custGeom>
            <a:pathLst>
              <a:path w="693930" h="309885">
                <a:moveTo>
                  <a:pt x="159389" y="0"/>
                </a:moveTo>
                <a:lnTo>
                  <a:pt x="75059" y="19050"/>
                </a:lnTo>
                <a:lnTo>
                  <a:pt x="18796" y="74935"/>
                </a:lnTo>
                <a:lnTo>
                  <a:pt x="0" y="149858"/>
                </a:lnTo>
                <a:lnTo>
                  <a:pt x="18796" y="234950"/>
                </a:lnTo>
                <a:lnTo>
                  <a:pt x="75059" y="290835"/>
                </a:lnTo>
                <a:lnTo>
                  <a:pt x="159389" y="309885"/>
                </a:lnTo>
                <a:lnTo>
                  <a:pt x="534547" y="309885"/>
                </a:lnTo>
                <a:lnTo>
                  <a:pt x="619001" y="290835"/>
                </a:lnTo>
                <a:lnTo>
                  <a:pt x="675258" y="234950"/>
                </a:lnTo>
                <a:lnTo>
                  <a:pt x="693930" y="149858"/>
                </a:lnTo>
                <a:lnTo>
                  <a:pt x="675258" y="74935"/>
                </a:lnTo>
                <a:lnTo>
                  <a:pt x="619001" y="19050"/>
                </a:lnTo>
                <a:lnTo>
                  <a:pt x="534547" y="0"/>
                </a:lnTo>
                <a:lnTo>
                  <a:pt x="159389" y="0"/>
                </a:lnTo>
                <a:close/>
                <a:moveTo>
                  <a:pt x="78855193" y="164924742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24" name="Freeform 4424"/>
          <p:cNvSpPr/>
          <p:nvPr/>
        </p:nvSpPr>
        <p:spPr>
          <a:xfrm rot="-5400000" flipH="0" flipV="0">
            <a:off x="3079264" y="7375971"/>
            <a:ext cx="123441" cy="112689"/>
          </a:xfrm>
          <a:custGeom>
            <a:pathLst>
              <a:path w="759587" h="693427">
                <a:moveTo>
                  <a:pt x="693929" y="693427"/>
                </a:moveTo>
                <a:lnTo>
                  <a:pt x="759587" y="618492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25" name="Freeform 4425"/>
          <p:cNvSpPr/>
          <p:nvPr/>
        </p:nvSpPr>
        <p:spPr>
          <a:xfrm rot="-5400000" flipH="0" flipV="0">
            <a:off x="3067087" y="7375972"/>
            <a:ext cx="123441" cy="112687"/>
          </a:xfrm>
          <a:custGeom>
            <a:pathLst>
              <a:path w="759587" h="693415">
                <a:moveTo>
                  <a:pt x="759587" y="693415"/>
                </a:moveTo>
                <a:lnTo>
                  <a:pt x="0" y="74923"/>
                </a:lnTo>
                <a:lnTo>
                  <a:pt x="7505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26" name="Freeform 4426"/>
          <p:cNvSpPr/>
          <p:nvPr/>
        </p:nvSpPr>
        <p:spPr>
          <a:xfrm rot="-5400000" flipH="0" flipV="0">
            <a:off x="3652302" y="7375869"/>
            <a:ext cx="123441" cy="112893"/>
          </a:xfrm>
          <a:custGeom>
            <a:pathLst>
              <a:path w="759587" h="694681">
                <a:moveTo>
                  <a:pt x="75053" y="0"/>
                </a:moveTo>
                <a:lnTo>
                  <a:pt x="0" y="74923"/>
                </a:lnTo>
                <a:lnTo>
                  <a:pt x="759587" y="6946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27" name="Freeform 4427"/>
          <p:cNvSpPr/>
          <p:nvPr/>
        </p:nvSpPr>
        <p:spPr>
          <a:xfrm rot="-5400000" flipH="0" flipV="0">
            <a:off x="3664478" y="7375868"/>
            <a:ext cx="123441" cy="112895"/>
          </a:xfrm>
          <a:custGeom>
            <a:pathLst>
              <a:path w="759587" h="694692">
                <a:moveTo>
                  <a:pt x="0" y="0"/>
                </a:moveTo>
                <a:lnTo>
                  <a:pt x="759587" y="619758"/>
                </a:lnTo>
                <a:lnTo>
                  <a:pt x="693929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28" name="Freeform 4428"/>
          <p:cNvSpPr/>
          <p:nvPr/>
        </p:nvSpPr>
        <p:spPr>
          <a:xfrm rot="-5400000" flipH="0" flipV="0">
            <a:off x="3705591" y="7301217"/>
            <a:ext cx="569984" cy="720918"/>
          </a:xfrm>
          <a:custGeom>
            <a:pathLst>
              <a:path w="3507358" h="4436119">
                <a:moveTo>
                  <a:pt x="0" y="553727"/>
                </a:moveTo>
                <a:lnTo>
                  <a:pt x="3507358" y="553727"/>
                </a:lnTo>
                <a:moveTo>
                  <a:pt x="994029" y="3873500"/>
                </a:moveTo>
                <a:lnTo>
                  <a:pt x="3507358" y="3873500"/>
                </a:lnTo>
                <a:moveTo>
                  <a:pt x="3169791" y="0"/>
                </a:moveTo>
                <a:lnTo>
                  <a:pt x="3169791" y="44361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29" name="Freeform 4429"/>
          <p:cNvSpPr/>
          <p:nvPr/>
        </p:nvSpPr>
        <p:spPr>
          <a:xfrm rot="-5400000" flipH="0" flipV="0">
            <a:off x="3664478" y="7375868"/>
            <a:ext cx="123441" cy="112895"/>
          </a:xfrm>
          <a:custGeom>
            <a:pathLst>
              <a:path w="759587" h="694692">
                <a:moveTo>
                  <a:pt x="693929" y="694692"/>
                </a:moveTo>
                <a:lnTo>
                  <a:pt x="759587" y="61975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30" name="Freeform 4430"/>
          <p:cNvSpPr/>
          <p:nvPr/>
        </p:nvSpPr>
        <p:spPr>
          <a:xfrm rot="-5400000" flipH="0" flipV="0">
            <a:off x="3652302" y="7375869"/>
            <a:ext cx="123441" cy="112893"/>
          </a:xfrm>
          <a:custGeom>
            <a:pathLst>
              <a:path w="759587" h="694681">
                <a:moveTo>
                  <a:pt x="759587" y="694681"/>
                </a:moveTo>
                <a:lnTo>
                  <a:pt x="0" y="74923"/>
                </a:lnTo>
                <a:lnTo>
                  <a:pt x="7505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31" name="Freeform 4431"/>
          <p:cNvSpPr/>
          <p:nvPr/>
        </p:nvSpPr>
        <p:spPr>
          <a:xfrm rot="-5400000" flipH="0" flipV="0">
            <a:off x="4192628" y="7376694"/>
            <a:ext cx="123441" cy="111244"/>
          </a:xfrm>
          <a:custGeom>
            <a:pathLst>
              <a:path w="759587" h="684534">
                <a:moveTo>
                  <a:pt x="75053" y="0"/>
                </a:moveTo>
                <a:lnTo>
                  <a:pt x="0" y="64777"/>
                </a:lnTo>
                <a:lnTo>
                  <a:pt x="759587" y="6845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32" name="Freeform 4432"/>
          <p:cNvSpPr/>
          <p:nvPr/>
        </p:nvSpPr>
        <p:spPr>
          <a:xfrm rot="-5400000" flipH="0" flipV="0">
            <a:off x="4203980" y="7375868"/>
            <a:ext cx="123441" cy="112895"/>
          </a:xfrm>
          <a:custGeom>
            <a:pathLst>
              <a:path w="759587" h="694692">
                <a:moveTo>
                  <a:pt x="0" y="0"/>
                </a:moveTo>
                <a:lnTo>
                  <a:pt x="759587" y="619757"/>
                </a:lnTo>
                <a:lnTo>
                  <a:pt x="693929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33" name="Freeform 4433"/>
          <p:cNvSpPr/>
          <p:nvPr/>
        </p:nvSpPr>
        <p:spPr>
          <a:xfrm rot="-5400000" flipH="0" flipV="0">
            <a:off x="3710927" y="7306615"/>
            <a:ext cx="111243" cy="28894"/>
          </a:xfrm>
          <a:custGeom>
            <a:pathLst>
              <a:path w="684529" h="177800">
                <a:moveTo>
                  <a:pt x="0" y="177800"/>
                </a:moveTo>
                <a:lnTo>
                  <a:pt x="684529" y="177800"/>
                </a:lnTo>
                <a:lnTo>
                  <a:pt x="51574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34" name="Freeform 4434"/>
          <p:cNvSpPr/>
          <p:nvPr/>
        </p:nvSpPr>
        <p:spPr>
          <a:xfrm rot="-5400000" flipH="0" flipV="0">
            <a:off x="3770367" y="7306615"/>
            <a:ext cx="111243" cy="28894"/>
          </a:xfrm>
          <a:custGeom>
            <a:pathLst>
              <a:path w="684529" h="177800">
                <a:moveTo>
                  <a:pt x="0" y="177800"/>
                </a:moveTo>
                <a:lnTo>
                  <a:pt x="684529" y="177800"/>
                </a:lnTo>
                <a:lnTo>
                  <a:pt x="51574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35" name="Freeform 4435"/>
          <p:cNvSpPr/>
          <p:nvPr/>
        </p:nvSpPr>
        <p:spPr>
          <a:xfrm rot="-5400000" flipH="0" flipV="0">
            <a:off x="3840540" y="7295882"/>
            <a:ext cx="111243" cy="50359"/>
          </a:xfrm>
          <a:custGeom>
            <a:pathLst>
              <a:path w="684529" h="309885">
                <a:moveTo>
                  <a:pt x="0" y="66042"/>
                </a:moveTo>
                <a:lnTo>
                  <a:pt x="37467" y="168908"/>
                </a:lnTo>
                <a:lnTo>
                  <a:pt x="112520" y="243842"/>
                </a:lnTo>
                <a:lnTo>
                  <a:pt x="206251" y="290835"/>
                </a:lnTo>
                <a:lnTo>
                  <a:pt x="309370" y="309885"/>
                </a:lnTo>
                <a:lnTo>
                  <a:pt x="534541" y="309885"/>
                </a:lnTo>
                <a:lnTo>
                  <a:pt x="609476" y="290835"/>
                </a:lnTo>
                <a:lnTo>
                  <a:pt x="665733" y="234950"/>
                </a:lnTo>
                <a:lnTo>
                  <a:pt x="684529" y="160027"/>
                </a:lnTo>
                <a:lnTo>
                  <a:pt x="665733" y="74935"/>
                </a:lnTo>
                <a:lnTo>
                  <a:pt x="609476" y="19050"/>
                </a:lnTo>
                <a:lnTo>
                  <a:pt x="534541" y="0"/>
                </a:lnTo>
                <a:lnTo>
                  <a:pt x="431422" y="0"/>
                </a:lnTo>
                <a:lnTo>
                  <a:pt x="365634" y="19050"/>
                </a:lnTo>
                <a:lnTo>
                  <a:pt x="328166" y="55885"/>
                </a:lnTo>
                <a:lnTo>
                  <a:pt x="309370" y="121927"/>
                </a:lnTo>
                <a:lnTo>
                  <a:pt x="309370" y="3098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36" name="Freeform 4436"/>
          <p:cNvSpPr/>
          <p:nvPr/>
        </p:nvSpPr>
        <p:spPr>
          <a:xfrm rot="-5400000" flipH="0" flipV="0">
            <a:off x="3947150" y="7379749"/>
            <a:ext cx="27429" cy="12175"/>
          </a:xfrm>
          <a:custGeom>
            <a:pathLst>
              <a:path w="168784" h="74923">
                <a:moveTo>
                  <a:pt x="168784" y="74923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37" name="Freeform 4437"/>
          <p:cNvSpPr/>
          <p:nvPr/>
        </p:nvSpPr>
        <p:spPr>
          <a:xfrm rot="-5400000" flipH="0" flipV="0">
            <a:off x="3970048" y="7295985"/>
            <a:ext cx="111243" cy="50153"/>
          </a:xfrm>
          <a:custGeom>
            <a:pathLst>
              <a:path w="684529" h="308619">
                <a:moveTo>
                  <a:pt x="0" y="64777"/>
                </a:moveTo>
                <a:lnTo>
                  <a:pt x="37467" y="168919"/>
                </a:lnTo>
                <a:lnTo>
                  <a:pt x="112520" y="243842"/>
                </a:lnTo>
                <a:lnTo>
                  <a:pt x="206251" y="290834"/>
                </a:lnTo>
                <a:lnTo>
                  <a:pt x="309370" y="308619"/>
                </a:lnTo>
                <a:lnTo>
                  <a:pt x="534541" y="308619"/>
                </a:lnTo>
                <a:lnTo>
                  <a:pt x="609476" y="290834"/>
                </a:lnTo>
                <a:lnTo>
                  <a:pt x="665733" y="233684"/>
                </a:lnTo>
                <a:lnTo>
                  <a:pt x="684529" y="158750"/>
                </a:lnTo>
                <a:lnTo>
                  <a:pt x="665733" y="74934"/>
                </a:lnTo>
                <a:lnTo>
                  <a:pt x="609476" y="19050"/>
                </a:lnTo>
                <a:lnTo>
                  <a:pt x="534541" y="0"/>
                </a:lnTo>
                <a:lnTo>
                  <a:pt x="431422" y="0"/>
                </a:lnTo>
                <a:lnTo>
                  <a:pt x="365634" y="19050"/>
                </a:lnTo>
                <a:lnTo>
                  <a:pt x="328166" y="55884"/>
                </a:lnTo>
                <a:lnTo>
                  <a:pt x="309370" y="121927"/>
                </a:lnTo>
                <a:lnTo>
                  <a:pt x="309370" y="3086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38" name="Freeform 4438"/>
          <p:cNvSpPr/>
          <p:nvPr/>
        </p:nvSpPr>
        <p:spPr>
          <a:xfrm rot="-5400000" flipH="0" flipV="0">
            <a:off x="4054668" y="7295160"/>
            <a:ext cx="111243" cy="51802"/>
          </a:xfrm>
          <a:custGeom>
            <a:pathLst>
              <a:path w="684529" h="318765">
                <a:moveTo>
                  <a:pt x="684529" y="243842"/>
                </a:moveTo>
                <a:lnTo>
                  <a:pt x="647067" y="149857"/>
                </a:lnTo>
                <a:lnTo>
                  <a:pt x="572009" y="74923"/>
                </a:lnTo>
                <a:lnTo>
                  <a:pt x="478284" y="19050"/>
                </a:lnTo>
                <a:lnTo>
                  <a:pt x="375034" y="0"/>
                </a:lnTo>
                <a:lnTo>
                  <a:pt x="149988" y="0"/>
                </a:lnTo>
                <a:lnTo>
                  <a:pt x="74929" y="27942"/>
                </a:lnTo>
                <a:lnTo>
                  <a:pt x="18672" y="83815"/>
                </a:lnTo>
                <a:lnTo>
                  <a:pt x="0" y="158750"/>
                </a:lnTo>
                <a:lnTo>
                  <a:pt x="18672" y="233673"/>
                </a:lnTo>
                <a:lnTo>
                  <a:pt x="74929" y="290823"/>
                </a:lnTo>
                <a:lnTo>
                  <a:pt x="149988" y="318765"/>
                </a:lnTo>
                <a:lnTo>
                  <a:pt x="253113" y="318765"/>
                </a:lnTo>
                <a:lnTo>
                  <a:pt x="318771" y="299715"/>
                </a:lnTo>
                <a:lnTo>
                  <a:pt x="356363" y="252723"/>
                </a:lnTo>
                <a:lnTo>
                  <a:pt x="375034" y="196850"/>
                </a:lnTo>
                <a:lnTo>
                  <a:pt x="37503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39" name="Freeform 4439"/>
          <p:cNvSpPr/>
          <p:nvPr/>
        </p:nvSpPr>
        <p:spPr>
          <a:xfrm rot="-5400000" flipH="0" flipV="0">
            <a:off x="4175797" y="7259268"/>
            <a:ext cx="36571" cy="48914"/>
          </a:xfrm>
          <a:custGeom>
            <a:pathLst>
              <a:path w="225041" h="300993">
                <a:moveTo>
                  <a:pt x="0" y="290835"/>
                </a:moveTo>
                <a:lnTo>
                  <a:pt x="65658" y="300993"/>
                </a:lnTo>
                <a:lnTo>
                  <a:pt x="121921" y="290835"/>
                </a:lnTo>
                <a:lnTo>
                  <a:pt x="178179" y="262893"/>
                </a:lnTo>
                <a:lnTo>
                  <a:pt x="215646" y="207008"/>
                </a:lnTo>
                <a:lnTo>
                  <a:pt x="225041" y="151135"/>
                </a:lnTo>
                <a:lnTo>
                  <a:pt x="225041" y="93985"/>
                </a:lnTo>
                <a:lnTo>
                  <a:pt x="187579" y="38100"/>
                </a:lnTo>
                <a:lnTo>
                  <a:pt x="14058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40" name="Freeform 4440"/>
          <p:cNvSpPr/>
          <p:nvPr/>
        </p:nvSpPr>
        <p:spPr>
          <a:xfrm rot="-5400000" flipH="0" flipV="0">
            <a:off x="4157470" y="7314168"/>
            <a:ext cx="74671" cy="50359"/>
          </a:xfrm>
          <a:custGeom>
            <a:pathLst>
              <a:path w="459488" h="309885">
                <a:moveTo>
                  <a:pt x="459488" y="290835"/>
                </a:moveTo>
                <a:lnTo>
                  <a:pt x="0" y="0"/>
                </a:lnTo>
                <a:lnTo>
                  <a:pt x="0" y="3098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41" name="Freeform 4441"/>
          <p:cNvSpPr/>
          <p:nvPr/>
        </p:nvSpPr>
        <p:spPr>
          <a:xfrm rot="-5400000" flipH="0" flipV="0">
            <a:off x="3318590" y="7516193"/>
            <a:ext cx="217926" cy="585112"/>
          </a:xfrm>
          <a:custGeom>
            <a:pathLst>
              <a:path w="1340997" h="3600450">
                <a:moveTo>
                  <a:pt x="0" y="0"/>
                </a:moveTo>
                <a:lnTo>
                  <a:pt x="1340997" y="0"/>
                </a:lnTo>
                <a:moveTo>
                  <a:pt x="0" y="3600450"/>
                </a:moveTo>
                <a:lnTo>
                  <a:pt x="1340997" y="360045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42" name="Freeform 4442"/>
          <p:cNvSpPr/>
          <p:nvPr/>
        </p:nvSpPr>
        <p:spPr>
          <a:xfrm rot="-5400000" flipH="0" flipV="0">
            <a:off x="3026684" y="9103334"/>
            <a:ext cx="216419" cy="216500"/>
          </a:xfrm>
          <a:custGeom>
            <a:pathLst>
              <a:path w="1331721" h="1332223">
                <a:moveTo>
                  <a:pt x="665863" y="1332223"/>
                </a:moveTo>
                <a:lnTo>
                  <a:pt x="815975" y="1313173"/>
                </a:lnTo>
                <a:lnTo>
                  <a:pt x="956562" y="1266192"/>
                </a:lnTo>
                <a:lnTo>
                  <a:pt x="1078483" y="1191257"/>
                </a:lnTo>
                <a:lnTo>
                  <a:pt x="1181609" y="1078223"/>
                </a:lnTo>
                <a:lnTo>
                  <a:pt x="1266063" y="957573"/>
                </a:lnTo>
                <a:lnTo>
                  <a:pt x="1312925" y="816607"/>
                </a:lnTo>
                <a:lnTo>
                  <a:pt x="1331721" y="666750"/>
                </a:lnTo>
                <a:lnTo>
                  <a:pt x="1312925" y="515615"/>
                </a:lnTo>
                <a:lnTo>
                  <a:pt x="1266063" y="375915"/>
                </a:lnTo>
                <a:lnTo>
                  <a:pt x="1181609" y="254000"/>
                </a:lnTo>
                <a:lnTo>
                  <a:pt x="1078483" y="149857"/>
                </a:lnTo>
                <a:lnTo>
                  <a:pt x="956562" y="66042"/>
                </a:lnTo>
                <a:lnTo>
                  <a:pt x="815975" y="19050"/>
                </a:lnTo>
                <a:lnTo>
                  <a:pt x="665863" y="0"/>
                </a:lnTo>
                <a:lnTo>
                  <a:pt x="515876" y="19050"/>
                </a:lnTo>
                <a:lnTo>
                  <a:pt x="375159" y="66042"/>
                </a:lnTo>
                <a:lnTo>
                  <a:pt x="253238" y="149857"/>
                </a:lnTo>
                <a:lnTo>
                  <a:pt x="140717" y="254000"/>
                </a:lnTo>
                <a:lnTo>
                  <a:pt x="65658" y="375915"/>
                </a:lnTo>
                <a:lnTo>
                  <a:pt x="18796" y="515615"/>
                </a:lnTo>
                <a:lnTo>
                  <a:pt x="0" y="666750"/>
                </a:lnTo>
                <a:lnTo>
                  <a:pt x="18796" y="816607"/>
                </a:lnTo>
                <a:lnTo>
                  <a:pt x="65658" y="957573"/>
                </a:lnTo>
                <a:lnTo>
                  <a:pt x="140717" y="1078223"/>
                </a:lnTo>
                <a:lnTo>
                  <a:pt x="253238" y="1191257"/>
                </a:lnTo>
                <a:lnTo>
                  <a:pt x="375159" y="1266192"/>
                </a:lnTo>
                <a:lnTo>
                  <a:pt x="515876" y="1313173"/>
                </a:lnTo>
                <a:lnTo>
                  <a:pt x="665863" y="1332223"/>
                </a:lnTo>
                <a:close/>
                <a:moveTo>
                  <a:pt x="92096214" y="16768190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43" name="Freeform 4443"/>
          <p:cNvSpPr/>
          <p:nvPr/>
        </p:nvSpPr>
        <p:spPr>
          <a:xfrm rot="-5400000" flipH="0" flipV="0">
            <a:off x="3656874" y="9152908"/>
            <a:ext cx="126474" cy="0"/>
          </a:xfrm>
          <a:custGeom>
            <a:pathLst>
              <a:path w="778253" h="0">
                <a:moveTo>
                  <a:pt x="778253" y="0"/>
                </a:moveTo>
                <a:lnTo>
                  <a:pt x="140587" y="0"/>
                </a:lnTo>
                <a:moveTo>
                  <a:pt x="562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44" name="Freeform 4444"/>
          <p:cNvSpPr/>
          <p:nvPr/>
        </p:nvSpPr>
        <p:spPr>
          <a:xfrm rot="-5400000" flipH="0" flipV="0">
            <a:off x="3668298" y="9281686"/>
            <a:ext cx="103627" cy="0"/>
          </a:xfrm>
          <a:custGeom>
            <a:pathLst>
              <a:path w="637666" h="0">
                <a:moveTo>
                  <a:pt x="6376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45" name="Freeform 4445"/>
          <p:cNvSpPr/>
          <p:nvPr/>
        </p:nvSpPr>
        <p:spPr>
          <a:xfrm rot="-5400000" flipH="0" flipV="0">
            <a:off x="3651528" y="9143063"/>
            <a:ext cx="137165" cy="137043"/>
          </a:xfrm>
          <a:custGeom>
            <a:pathLst>
              <a:path w="844041" h="843285">
                <a:moveTo>
                  <a:pt x="844041" y="421643"/>
                </a:moveTo>
                <a:lnTo>
                  <a:pt x="825245" y="318766"/>
                </a:lnTo>
                <a:lnTo>
                  <a:pt x="787778" y="215900"/>
                </a:lnTo>
                <a:lnTo>
                  <a:pt x="722120" y="121916"/>
                </a:lnTo>
                <a:lnTo>
                  <a:pt x="628395" y="55885"/>
                </a:lnTo>
                <a:lnTo>
                  <a:pt x="525270" y="19050"/>
                </a:lnTo>
                <a:lnTo>
                  <a:pt x="422020" y="0"/>
                </a:lnTo>
                <a:lnTo>
                  <a:pt x="309494" y="19050"/>
                </a:lnTo>
                <a:lnTo>
                  <a:pt x="206375" y="55885"/>
                </a:lnTo>
                <a:lnTo>
                  <a:pt x="121915" y="121916"/>
                </a:lnTo>
                <a:lnTo>
                  <a:pt x="56257" y="215900"/>
                </a:lnTo>
                <a:lnTo>
                  <a:pt x="9395" y="318766"/>
                </a:lnTo>
                <a:lnTo>
                  <a:pt x="0" y="421643"/>
                </a:lnTo>
                <a:lnTo>
                  <a:pt x="9395" y="534666"/>
                </a:lnTo>
                <a:lnTo>
                  <a:pt x="56257" y="637543"/>
                </a:lnTo>
                <a:lnTo>
                  <a:pt x="121915" y="721358"/>
                </a:lnTo>
                <a:lnTo>
                  <a:pt x="206375" y="787400"/>
                </a:lnTo>
                <a:lnTo>
                  <a:pt x="309494" y="834393"/>
                </a:lnTo>
                <a:lnTo>
                  <a:pt x="422020" y="843285"/>
                </a:lnTo>
                <a:lnTo>
                  <a:pt x="525270" y="834393"/>
                </a:lnTo>
                <a:lnTo>
                  <a:pt x="628395" y="787400"/>
                </a:lnTo>
                <a:lnTo>
                  <a:pt x="722120" y="721358"/>
                </a:lnTo>
                <a:lnTo>
                  <a:pt x="787778" y="637543"/>
                </a:lnTo>
                <a:lnTo>
                  <a:pt x="825245" y="534666"/>
                </a:lnTo>
                <a:lnTo>
                  <a:pt x="844041" y="421643"/>
                </a:lnTo>
                <a:close/>
                <a:moveTo>
                  <a:pt x="88917394" y="163836350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46" name="Freeform 4446"/>
          <p:cNvSpPr/>
          <p:nvPr/>
        </p:nvSpPr>
        <p:spPr>
          <a:xfrm rot="-5400000" flipH="0" flipV="0">
            <a:off x="3720110" y="9098876"/>
            <a:ext cx="0" cy="82142"/>
          </a:xfrm>
          <a:custGeom>
            <a:pathLst>
              <a:path w="0" h="505458">
                <a:moveTo>
                  <a:pt x="0" y="0"/>
                </a:moveTo>
                <a:lnTo>
                  <a:pt x="0" y="50545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47" name="Freeform 4447"/>
          <p:cNvSpPr/>
          <p:nvPr/>
        </p:nvSpPr>
        <p:spPr>
          <a:xfrm rot="-5400000" flipH="0" flipV="0">
            <a:off x="3669845" y="9149142"/>
            <a:ext cx="143254" cy="124865"/>
          </a:xfrm>
          <a:custGeom>
            <a:pathLst>
              <a:path w="881509" h="768350">
                <a:moveTo>
                  <a:pt x="0" y="0"/>
                </a:moveTo>
                <a:lnTo>
                  <a:pt x="0" y="505458"/>
                </a:lnTo>
                <a:lnTo>
                  <a:pt x="440692" y="768350"/>
                </a:lnTo>
                <a:lnTo>
                  <a:pt x="881509" y="50545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48" name="Freeform 4448"/>
          <p:cNvSpPr/>
          <p:nvPr/>
        </p:nvSpPr>
        <p:spPr>
          <a:xfrm rot="-5400000" flipH="0" flipV="0">
            <a:off x="3653034" y="9139967"/>
            <a:ext cx="0" cy="143234"/>
          </a:xfrm>
          <a:custGeom>
            <a:pathLst>
              <a:path w="0" h="881385">
                <a:moveTo>
                  <a:pt x="0" y="0"/>
                </a:moveTo>
                <a:lnTo>
                  <a:pt x="0" y="740408"/>
                </a:lnTo>
                <a:moveTo>
                  <a:pt x="0" y="825500"/>
                </a:moveTo>
                <a:lnTo>
                  <a:pt x="0" y="88138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49" name="Freeform 4449"/>
          <p:cNvSpPr/>
          <p:nvPr/>
        </p:nvSpPr>
        <p:spPr>
          <a:xfrm rot="-5400000" flipH="0" flipV="0">
            <a:off x="3798641" y="9151421"/>
            <a:ext cx="0" cy="120326"/>
          </a:xfrm>
          <a:custGeom>
            <a:pathLst>
              <a:path w="0" h="740419">
                <a:moveTo>
                  <a:pt x="0" y="0"/>
                </a:moveTo>
                <a:lnTo>
                  <a:pt x="0" y="74041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50" name="Freeform 4450"/>
          <p:cNvSpPr/>
          <p:nvPr/>
        </p:nvSpPr>
        <p:spPr>
          <a:xfrm rot="-5400000" flipH="0" flipV="0">
            <a:off x="3586773" y="9190936"/>
            <a:ext cx="143254" cy="41277"/>
          </a:xfrm>
          <a:custGeom>
            <a:pathLst>
              <a:path w="881509" h="254000">
                <a:moveTo>
                  <a:pt x="881509" y="254000"/>
                </a:moveTo>
                <a:lnTo>
                  <a:pt x="440692" y="0"/>
                </a:lnTo>
                <a:lnTo>
                  <a:pt x="0" y="2540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51" name="Freeform 4451"/>
          <p:cNvSpPr/>
          <p:nvPr/>
        </p:nvSpPr>
        <p:spPr>
          <a:xfrm rot="-5400000" flipH="0" flipV="0">
            <a:off x="3611901" y="9103437"/>
            <a:ext cx="216419" cy="216295"/>
          </a:xfrm>
          <a:custGeom>
            <a:pathLst>
              <a:path w="1331721" h="1330958">
                <a:moveTo>
                  <a:pt x="665863" y="1330958"/>
                </a:moveTo>
                <a:lnTo>
                  <a:pt x="815975" y="1313185"/>
                </a:lnTo>
                <a:lnTo>
                  <a:pt x="956562" y="1266192"/>
                </a:lnTo>
                <a:lnTo>
                  <a:pt x="1078483" y="1191258"/>
                </a:lnTo>
                <a:lnTo>
                  <a:pt x="1181609" y="1078235"/>
                </a:lnTo>
                <a:lnTo>
                  <a:pt x="1266063" y="956308"/>
                </a:lnTo>
                <a:lnTo>
                  <a:pt x="1312925" y="815342"/>
                </a:lnTo>
                <a:lnTo>
                  <a:pt x="1331721" y="665485"/>
                </a:lnTo>
                <a:lnTo>
                  <a:pt x="1312925" y="515627"/>
                </a:lnTo>
                <a:lnTo>
                  <a:pt x="1266063" y="374650"/>
                </a:lnTo>
                <a:lnTo>
                  <a:pt x="1181609" y="252735"/>
                </a:lnTo>
                <a:lnTo>
                  <a:pt x="1078483" y="149858"/>
                </a:lnTo>
                <a:lnTo>
                  <a:pt x="956562" y="66042"/>
                </a:lnTo>
                <a:lnTo>
                  <a:pt x="815975" y="19050"/>
                </a:lnTo>
                <a:lnTo>
                  <a:pt x="665863" y="0"/>
                </a:lnTo>
                <a:lnTo>
                  <a:pt x="515876" y="19050"/>
                </a:lnTo>
                <a:lnTo>
                  <a:pt x="375159" y="66042"/>
                </a:lnTo>
                <a:lnTo>
                  <a:pt x="253238" y="149858"/>
                </a:lnTo>
                <a:lnTo>
                  <a:pt x="140717" y="252735"/>
                </a:lnTo>
                <a:lnTo>
                  <a:pt x="65658" y="374650"/>
                </a:lnTo>
                <a:lnTo>
                  <a:pt x="18796" y="515627"/>
                </a:lnTo>
                <a:lnTo>
                  <a:pt x="0" y="665485"/>
                </a:lnTo>
                <a:lnTo>
                  <a:pt x="18796" y="815342"/>
                </a:lnTo>
                <a:lnTo>
                  <a:pt x="65658" y="956308"/>
                </a:lnTo>
                <a:lnTo>
                  <a:pt x="140717" y="1078235"/>
                </a:lnTo>
                <a:lnTo>
                  <a:pt x="253238" y="1191258"/>
                </a:lnTo>
                <a:lnTo>
                  <a:pt x="375159" y="1266192"/>
                </a:lnTo>
                <a:lnTo>
                  <a:pt x="515876" y="1313185"/>
                </a:lnTo>
                <a:lnTo>
                  <a:pt x="665863" y="1330958"/>
                </a:lnTo>
                <a:close/>
                <a:moveTo>
                  <a:pt x="88495764" y="164080192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52" name="Freeform 4452"/>
          <p:cNvSpPr/>
          <p:nvPr/>
        </p:nvSpPr>
        <p:spPr>
          <a:xfrm rot="-5400000" flipH="0" flipV="0">
            <a:off x="3072514" y="8370332"/>
            <a:ext cx="124968" cy="0"/>
          </a:xfrm>
          <a:custGeom>
            <a:pathLst>
              <a:path w="768983" h="0">
                <a:moveTo>
                  <a:pt x="0" y="0"/>
                </a:moveTo>
                <a:lnTo>
                  <a:pt x="637667" y="0"/>
                </a:lnTo>
                <a:moveTo>
                  <a:pt x="712720" y="0"/>
                </a:moveTo>
                <a:lnTo>
                  <a:pt x="768983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53" name="Freeform 4453"/>
          <p:cNvSpPr/>
          <p:nvPr/>
        </p:nvSpPr>
        <p:spPr>
          <a:xfrm rot="-5400000" flipH="0" flipV="0">
            <a:off x="3083185" y="8242331"/>
            <a:ext cx="103627" cy="0"/>
          </a:xfrm>
          <a:custGeom>
            <a:pathLst>
              <a:path w="637666" h="0">
                <a:moveTo>
                  <a:pt x="0" y="0"/>
                </a:moveTo>
                <a:lnTo>
                  <a:pt x="63766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54" name="Freeform 4454"/>
          <p:cNvSpPr/>
          <p:nvPr/>
        </p:nvSpPr>
        <p:spPr>
          <a:xfrm rot="-5400000" flipH="0" flipV="0">
            <a:off x="3066312" y="8243807"/>
            <a:ext cx="137165" cy="137248"/>
          </a:xfrm>
          <a:custGeom>
            <a:pathLst>
              <a:path w="844041" h="844550">
                <a:moveTo>
                  <a:pt x="844041" y="422908"/>
                </a:moveTo>
                <a:lnTo>
                  <a:pt x="834646" y="318765"/>
                </a:lnTo>
                <a:lnTo>
                  <a:pt x="787784" y="215900"/>
                </a:lnTo>
                <a:lnTo>
                  <a:pt x="722126" y="121915"/>
                </a:lnTo>
                <a:lnTo>
                  <a:pt x="637666" y="57150"/>
                </a:lnTo>
                <a:lnTo>
                  <a:pt x="534547" y="19050"/>
                </a:lnTo>
                <a:lnTo>
                  <a:pt x="422020" y="0"/>
                </a:lnTo>
                <a:lnTo>
                  <a:pt x="318901" y="19050"/>
                </a:lnTo>
                <a:lnTo>
                  <a:pt x="215775" y="57150"/>
                </a:lnTo>
                <a:lnTo>
                  <a:pt x="131322" y="121915"/>
                </a:lnTo>
                <a:lnTo>
                  <a:pt x="56263" y="215900"/>
                </a:lnTo>
                <a:lnTo>
                  <a:pt x="18795" y="318765"/>
                </a:lnTo>
                <a:lnTo>
                  <a:pt x="0" y="422908"/>
                </a:lnTo>
                <a:lnTo>
                  <a:pt x="18795" y="534665"/>
                </a:lnTo>
                <a:lnTo>
                  <a:pt x="56263" y="637531"/>
                </a:lnTo>
                <a:lnTo>
                  <a:pt x="131322" y="722623"/>
                </a:lnTo>
                <a:lnTo>
                  <a:pt x="215775" y="788665"/>
                </a:lnTo>
                <a:lnTo>
                  <a:pt x="318901" y="834381"/>
                </a:lnTo>
                <a:lnTo>
                  <a:pt x="422020" y="844550"/>
                </a:lnTo>
                <a:lnTo>
                  <a:pt x="534547" y="834381"/>
                </a:lnTo>
                <a:lnTo>
                  <a:pt x="637666" y="788665"/>
                </a:lnTo>
                <a:lnTo>
                  <a:pt x="722126" y="722623"/>
                </a:lnTo>
                <a:lnTo>
                  <a:pt x="787784" y="637531"/>
                </a:lnTo>
                <a:lnTo>
                  <a:pt x="834646" y="534665"/>
                </a:lnTo>
                <a:lnTo>
                  <a:pt x="844041" y="422908"/>
                </a:lnTo>
                <a:close/>
                <a:moveTo>
                  <a:pt x="86984966" y="167438065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55" name="Freeform 4455"/>
          <p:cNvSpPr/>
          <p:nvPr/>
        </p:nvSpPr>
        <p:spPr>
          <a:xfrm rot="-5400000" flipH="0" flipV="0">
            <a:off x="3134893" y="8342874"/>
            <a:ext cx="0" cy="82348"/>
          </a:xfrm>
          <a:custGeom>
            <a:pathLst>
              <a:path w="0" h="506723">
                <a:moveTo>
                  <a:pt x="0" y="0"/>
                </a:moveTo>
                <a:lnTo>
                  <a:pt x="0" y="50672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56" name="Freeform 4456"/>
          <p:cNvSpPr/>
          <p:nvPr/>
        </p:nvSpPr>
        <p:spPr>
          <a:xfrm rot="-5400000" flipH="0" flipV="0">
            <a:off x="3083865" y="8249121"/>
            <a:ext cx="144781" cy="125070"/>
          </a:xfrm>
          <a:custGeom>
            <a:pathLst>
              <a:path w="890904" h="769615">
                <a:moveTo>
                  <a:pt x="890904" y="0"/>
                </a:moveTo>
                <a:lnTo>
                  <a:pt x="890904" y="506723"/>
                </a:lnTo>
                <a:lnTo>
                  <a:pt x="440686" y="769615"/>
                </a:lnTo>
                <a:lnTo>
                  <a:pt x="0" y="50672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57" name="Freeform 4457"/>
          <p:cNvSpPr/>
          <p:nvPr/>
        </p:nvSpPr>
        <p:spPr>
          <a:xfrm rot="-5400000" flipH="0" flipV="0">
            <a:off x="3067921" y="8240814"/>
            <a:ext cx="0" cy="143234"/>
          </a:xfrm>
          <a:custGeom>
            <a:pathLst>
              <a:path w="0" h="881385">
                <a:moveTo>
                  <a:pt x="0" y="0"/>
                </a:moveTo>
                <a:lnTo>
                  <a:pt x="0" y="740408"/>
                </a:lnTo>
                <a:moveTo>
                  <a:pt x="0" y="824235"/>
                </a:moveTo>
                <a:lnTo>
                  <a:pt x="0" y="88138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58" name="Freeform 4458"/>
          <p:cNvSpPr/>
          <p:nvPr/>
        </p:nvSpPr>
        <p:spPr>
          <a:xfrm rot="-5400000" flipH="0" flipV="0">
            <a:off x="3213425" y="8252166"/>
            <a:ext cx="0" cy="120531"/>
          </a:xfrm>
          <a:custGeom>
            <a:pathLst>
              <a:path w="0" h="741685">
                <a:moveTo>
                  <a:pt x="0" y="0"/>
                </a:moveTo>
                <a:lnTo>
                  <a:pt x="0" y="74168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59" name="Freeform 4459"/>
          <p:cNvSpPr/>
          <p:nvPr/>
        </p:nvSpPr>
        <p:spPr>
          <a:xfrm rot="-5400000" flipH="0" flipV="0">
            <a:off x="3000794" y="8291121"/>
            <a:ext cx="144781" cy="41072"/>
          </a:xfrm>
          <a:custGeom>
            <a:pathLst>
              <a:path w="890904" h="252735">
                <a:moveTo>
                  <a:pt x="0" y="252735"/>
                </a:moveTo>
                <a:lnTo>
                  <a:pt x="440686" y="0"/>
                </a:lnTo>
                <a:lnTo>
                  <a:pt x="890904" y="25273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60" name="Freeform 4460"/>
          <p:cNvSpPr/>
          <p:nvPr/>
        </p:nvSpPr>
        <p:spPr>
          <a:xfrm rot="-5400000" flipH="0" flipV="0">
            <a:off x="3026684" y="8204180"/>
            <a:ext cx="216419" cy="216500"/>
          </a:xfrm>
          <a:custGeom>
            <a:pathLst>
              <a:path w="1331721" h="1332223">
                <a:moveTo>
                  <a:pt x="665857" y="1332223"/>
                </a:moveTo>
                <a:lnTo>
                  <a:pt x="815975" y="1313173"/>
                </a:lnTo>
                <a:lnTo>
                  <a:pt x="956562" y="1266192"/>
                </a:lnTo>
                <a:lnTo>
                  <a:pt x="1087878" y="1191257"/>
                </a:lnTo>
                <a:lnTo>
                  <a:pt x="1191134" y="1078223"/>
                </a:lnTo>
                <a:lnTo>
                  <a:pt x="1266062" y="957573"/>
                </a:lnTo>
                <a:lnTo>
                  <a:pt x="1312925" y="816607"/>
                </a:lnTo>
                <a:lnTo>
                  <a:pt x="1331721" y="666750"/>
                </a:lnTo>
                <a:lnTo>
                  <a:pt x="1312925" y="515615"/>
                </a:lnTo>
                <a:lnTo>
                  <a:pt x="1266062" y="375915"/>
                </a:lnTo>
                <a:lnTo>
                  <a:pt x="1191134" y="254000"/>
                </a:lnTo>
                <a:lnTo>
                  <a:pt x="1087878" y="149857"/>
                </a:lnTo>
                <a:lnTo>
                  <a:pt x="956562" y="66042"/>
                </a:lnTo>
                <a:lnTo>
                  <a:pt x="815975" y="19050"/>
                </a:lnTo>
                <a:lnTo>
                  <a:pt x="665857" y="0"/>
                </a:lnTo>
                <a:lnTo>
                  <a:pt x="525271" y="19050"/>
                </a:lnTo>
                <a:lnTo>
                  <a:pt x="384554" y="66042"/>
                </a:lnTo>
                <a:lnTo>
                  <a:pt x="253237" y="149857"/>
                </a:lnTo>
                <a:lnTo>
                  <a:pt x="150112" y="254000"/>
                </a:lnTo>
                <a:lnTo>
                  <a:pt x="65782" y="375915"/>
                </a:lnTo>
                <a:lnTo>
                  <a:pt x="18796" y="515615"/>
                </a:lnTo>
                <a:lnTo>
                  <a:pt x="0" y="666750"/>
                </a:lnTo>
                <a:lnTo>
                  <a:pt x="18796" y="816607"/>
                </a:lnTo>
                <a:lnTo>
                  <a:pt x="65782" y="957573"/>
                </a:lnTo>
                <a:lnTo>
                  <a:pt x="150112" y="1078223"/>
                </a:lnTo>
                <a:lnTo>
                  <a:pt x="253237" y="1191257"/>
                </a:lnTo>
                <a:lnTo>
                  <a:pt x="384554" y="1266192"/>
                </a:lnTo>
                <a:lnTo>
                  <a:pt x="525271" y="1313173"/>
                </a:lnTo>
                <a:lnTo>
                  <a:pt x="665857" y="1332223"/>
                </a:lnTo>
                <a:close/>
                <a:moveTo>
                  <a:pt x="86563330" y="16768190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61" name="Freeform 4461"/>
          <p:cNvSpPr/>
          <p:nvPr/>
        </p:nvSpPr>
        <p:spPr>
          <a:xfrm rot="-5400000" flipH="0" flipV="0">
            <a:off x="3657627" y="8370332"/>
            <a:ext cx="124968" cy="0"/>
          </a:xfrm>
          <a:custGeom>
            <a:pathLst>
              <a:path w="768983" h="0">
                <a:moveTo>
                  <a:pt x="0" y="0"/>
                </a:moveTo>
                <a:lnTo>
                  <a:pt x="637667" y="0"/>
                </a:lnTo>
                <a:moveTo>
                  <a:pt x="712720" y="0"/>
                </a:moveTo>
                <a:lnTo>
                  <a:pt x="768983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62" name="Freeform 4462"/>
          <p:cNvSpPr/>
          <p:nvPr/>
        </p:nvSpPr>
        <p:spPr>
          <a:xfrm rot="-5400000" flipH="0" flipV="0">
            <a:off x="3668298" y="8242331"/>
            <a:ext cx="103627" cy="0"/>
          </a:xfrm>
          <a:custGeom>
            <a:pathLst>
              <a:path w="637666" h="0">
                <a:moveTo>
                  <a:pt x="0" y="0"/>
                </a:moveTo>
                <a:lnTo>
                  <a:pt x="63766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63" name="Freeform 4463"/>
          <p:cNvSpPr/>
          <p:nvPr/>
        </p:nvSpPr>
        <p:spPr>
          <a:xfrm rot="-5400000" flipH="0" flipV="0">
            <a:off x="3651528" y="8243910"/>
            <a:ext cx="137165" cy="137043"/>
          </a:xfrm>
          <a:custGeom>
            <a:pathLst>
              <a:path w="844041" h="843285">
                <a:moveTo>
                  <a:pt x="844041" y="421643"/>
                </a:moveTo>
                <a:lnTo>
                  <a:pt x="834646" y="318766"/>
                </a:lnTo>
                <a:lnTo>
                  <a:pt x="787784" y="215900"/>
                </a:lnTo>
                <a:lnTo>
                  <a:pt x="722126" y="121916"/>
                </a:lnTo>
                <a:lnTo>
                  <a:pt x="637666" y="55885"/>
                </a:lnTo>
                <a:lnTo>
                  <a:pt x="534547" y="19050"/>
                </a:lnTo>
                <a:lnTo>
                  <a:pt x="422020" y="0"/>
                </a:lnTo>
                <a:lnTo>
                  <a:pt x="318901" y="19050"/>
                </a:lnTo>
                <a:lnTo>
                  <a:pt x="215775" y="55885"/>
                </a:lnTo>
                <a:lnTo>
                  <a:pt x="131322" y="121916"/>
                </a:lnTo>
                <a:lnTo>
                  <a:pt x="56263" y="215900"/>
                </a:lnTo>
                <a:lnTo>
                  <a:pt x="18795" y="318766"/>
                </a:lnTo>
                <a:lnTo>
                  <a:pt x="0" y="421643"/>
                </a:lnTo>
                <a:lnTo>
                  <a:pt x="18795" y="534666"/>
                </a:lnTo>
                <a:lnTo>
                  <a:pt x="56263" y="637543"/>
                </a:lnTo>
                <a:lnTo>
                  <a:pt x="131322" y="721358"/>
                </a:lnTo>
                <a:lnTo>
                  <a:pt x="215775" y="787400"/>
                </a:lnTo>
                <a:lnTo>
                  <a:pt x="318901" y="834393"/>
                </a:lnTo>
                <a:lnTo>
                  <a:pt x="422020" y="843285"/>
                </a:lnTo>
                <a:lnTo>
                  <a:pt x="534547" y="834393"/>
                </a:lnTo>
                <a:lnTo>
                  <a:pt x="637666" y="787400"/>
                </a:lnTo>
                <a:lnTo>
                  <a:pt x="722126" y="721358"/>
                </a:lnTo>
                <a:lnTo>
                  <a:pt x="787784" y="637543"/>
                </a:lnTo>
                <a:lnTo>
                  <a:pt x="834646" y="534666"/>
                </a:lnTo>
                <a:lnTo>
                  <a:pt x="844041" y="421643"/>
                </a:lnTo>
                <a:close/>
                <a:moveTo>
                  <a:pt x="83384516" y="163836350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64" name="Freeform 4464"/>
          <p:cNvSpPr/>
          <p:nvPr/>
        </p:nvSpPr>
        <p:spPr>
          <a:xfrm rot="-5400000" flipH="0" flipV="0">
            <a:off x="3720110" y="8342976"/>
            <a:ext cx="0" cy="82142"/>
          </a:xfrm>
          <a:custGeom>
            <a:pathLst>
              <a:path w="0" h="505458">
                <a:moveTo>
                  <a:pt x="0" y="0"/>
                </a:moveTo>
                <a:lnTo>
                  <a:pt x="0" y="50545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65" name="Freeform 4465"/>
          <p:cNvSpPr/>
          <p:nvPr/>
        </p:nvSpPr>
        <p:spPr>
          <a:xfrm rot="-5400000" flipH="0" flipV="0">
            <a:off x="3669081" y="8249224"/>
            <a:ext cx="144781" cy="124865"/>
          </a:xfrm>
          <a:custGeom>
            <a:pathLst>
              <a:path w="890904" h="768350">
                <a:moveTo>
                  <a:pt x="890904" y="0"/>
                </a:moveTo>
                <a:lnTo>
                  <a:pt x="890904" y="505458"/>
                </a:lnTo>
                <a:lnTo>
                  <a:pt x="440686" y="768350"/>
                </a:lnTo>
                <a:lnTo>
                  <a:pt x="0" y="50545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66" name="Freeform 4466"/>
          <p:cNvSpPr/>
          <p:nvPr/>
        </p:nvSpPr>
        <p:spPr>
          <a:xfrm rot="-5400000" flipH="0" flipV="0">
            <a:off x="3653034" y="8240814"/>
            <a:ext cx="0" cy="143234"/>
          </a:xfrm>
          <a:custGeom>
            <a:pathLst>
              <a:path w="0" h="881385">
                <a:moveTo>
                  <a:pt x="0" y="0"/>
                </a:moveTo>
                <a:lnTo>
                  <a:pt x="0" y="740408"/>
                </a:lnTo>
                <a:moveTo>
                  <a:pt x="0" y="825500"/>
                </a:moveTo>
                <a:lnTo>
                  <a:pt x="0" y="88138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67" name="Freeform 4467"/>
          <p:cNvSpPr/>
          <p:nvPr/>
        </p:nvSpPr>
        <p:spPr>
          <a:xfrm rot="-5400000" flipH="0" flipV="0">
            <a:off x="3798641" y="8252268"/>
            <a:ext cx="0" cy="120326"/>
          </a:xfrm>
          <a:custGeom>
            <a:pathLst>
              <a:path w="0" h="740419">
                <a:moveTo>
                  <a:pt x="0" y="0"/>
                </a:moveTo>
                <a:lnTo>
                  <a:pt x="0" y="74041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68" name="Freeform 4468"/>
          <p:cNvSpPr/>
          <p:nvPr/>
        </p:nvSpPr>
        <p:spPr>
          <a:xfrm rot="-5400000" flipH="0" flipV="0">
            <a:off x="3586010" y="8291018"/>
            <a:ext cx="144781" cy="41277"/>
          </a:xfrm>
          <a:custGeom>
            <a:pathLst>
              <a:path w="890904" h="254000">
                <a:moveTo>
                  <a:pt x="0" y="254000"/>
                </a:moveTo>
                <a:lnTo>
                  <a:pt x="440686" y="0"/>
                </a:lnTo>
                <a:lnTo>
                  <a:pt x="890904" y="2540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69" name="Freeform 4469"/>
          <p:cNvSpPr/>
          <p:nvPr/>
        </p:nvSpPr>
        <p:spPr>
          <a:xfrm rot="-5400000" flipH="0" flipV="0">
            <a:off x="3611901" y="8204283"/>
            <a:ext cx="216419" cy="216295"/>
          </a:xfrm>
          <a:custGeom>
            <a:pathLst>
              <a:path w="1331721" h="1330958">
                <a:moveTo>
                  <a:pt x="665857" y="1330958"/>
                </a:moveTo>
                <a:lnTo>
                  <a:pt x="815975" y="1313185"/>
                </a:lnTo>
                <a:lnTo>
                  <a:pt x="956562" y="1266192"/>
                </a:lnTo>
                <a:lnTo>
                  <a:pt x="1087878" y="1191258"/>
                </a:lnTo>
                <a:lnTo>
                  <a:pt x="1191134" y="1078235"/>
                </a:lnTo>
                <a:lnTo>
                  <a:pt x="1266062" y="956308"/>
                </a:lnTo>
                <a:lnTo>
                  <a:pt x="1312925" y="815342"/>
                </a:lnTo>
                <a:lnTo>
                  <a:pt x="1331721" y="665485"/>
                </a:lnTo>
                <a:lnTo>
                  <a:pt x="1312925" y="515627"/>
                </a:lnTo>
                <a:lnTo>
                  <a:pt x="1266062" y="374650"/>
                </a:lnTo>
                <a:lnTo>
                  <a:pt x="1191134" y="252735"/>
                </a:lnTo>
                <a:lnTo>
                  <a:pt x="1087878" y="149858"/>
                </a:lnTo>
                <a:lnTo>
                  <a:pt x="956562" y="66042"/>
                </a:lnTo>
                <a:lnTo>
                  <a:pt x="815975" y="19050"/>
                </a:lnTo>
                <a:lnTo>
                  <a:pt x="665857" y="0"/>
                </a:lnTo>
                <a:lnTo>
                  <a:pt x="525271" y="19050"/>
                </a:lnTo>
                <a:lnTo>
                  <a:pt x="384554" y="66042"/>
                </a:lnTo>
                <a:lnTo>
                  <a:pt x="253237" y="149858"/>
                </a:lnTo>
                <a:lnTo>
                  <a:pt x="150112" y="252735"/>
                </a:lnTo>
                <a:lnTo>
                  <a:pt x="65782" y="374650"/>
                </a:lnTo>
                <a:lnTo>
                  <a:pt x="18796" y="515627"/>
                </a:lnTo>
                <a:lnTo>
                  <a:pt x="0" y="665485"/>
                </a:lnTo>
                <a:lnTo>
                  <a:pt x="18796" y="815342"/>
                </a:lnTo>
                <a:lnTo>
                  <a:pt x="65782" y="956308"/>
                </a:lnTo>
                <a:lnTo>
                  <a:pt x="150112" y="1078235"/>
                </a:lnTo>
                <a:lnTo>
                  <a:pt x="253237" y="1191258"/>
                </a:lnTo>
                <a:lnTo>
                  <a:pt x="384554" y="1266192"/>
                </a:lnTo>
                <a:lnTo>
                  <a:pt x="525271" y="1313185"/>
                </a:lnTo>
                <a:lnTo>
                  <a:pt x="665857" y="1330958"/>
                </a:lnTo>
                <a:close/>
                <a:moveTo>
                  <a:pt x="82962880" y="164080192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70" name="Freeform 4470"/>
          <p:cNvSpPr/>
          <p:nvPr/>
        </p:nvSpPr>
        <p:spPr>
          <a:xfrm rot="-5400000" flipH="0" flipV="0">
            <a:off x="3118854" y="8528083"/>
            <a:ext cx="45719" cy="467865"/>
          </a:xfrm>
          <a:custGeom>
            <a:pathLst>
              <a:path w="281331" h="2878976">
                <a:moveTo>
                  <a:pt x="0" y="2878976"/>
                </a:moveTo>
                <a:lnTo>
                  <a:pt x="281331" y="2878976"/>
                </a:lnTo>
                <a:lnTo>
                  <a:pt x="281331" y="0"/>
                </a:lnTo>
                <a:lnTo>
                  <a:pt x="0" y="0"/>
                </a:lnTo>
                <a:lnTo>
                  <a:pt x="0" y="2878976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71" name="Freeform 4471"/>
          <p:cNvSpPr/>
          <p:nvPr/>
        </p:nvSpPr>
        <p:spPr>
          <a:xfrm rot="-5400000" flipH="0" flipV="0">
            <a:off x="2556562" y="8438070"/>
            <a:ext cx="1350258" cy="647855"/>
          </a:xfrm>
          <a:custGeom>
            <a:pathLst>
              <a:path w="8308721" h="3986534">
                <a:moveTo>
                  <a:pt x="4013584" y="2532384"/>
                </a:moveTo>
                <a:lnTo>
                  <a:pt x="4013584" y="0"/>
                </a:lnTo>
                <a:moveTo>
                  <a:pt x="4013584" y="2373634"/>
                </a:moveTo>
                <a:lnTo>
                  <a:pt x="3741676" y="2373634"/>
                </a:lnTo>
                <a:moveTo>
                  <a:pt x="4013584" y="2100584"/>
                </a:moveTo>
                <a:lnTo>
                  <a:pt x="3741676" y="2100584"/>
                </a:lnTo>
                <a:moveTo>
                  <a:pt x="4013584" y="1819919"/>
                </a:moveTo>
                <a:lnTo>
                  <a:pt x="3741676" y="1819919"/>
                </a:lnTo>
                <a:moveTo>
                  <a:pt x="4013584" y="1537977"/>
                </a:moveTo>
                <a:lnTo>
                  <a:pt x="3741676" y="1537977"/>
                </a:lnTo>
                <a:moveTo>
                  <a:pt x="4013584" y="1266192"/>
                </a:moveTo>
                <a:lnTo>
                  <a:pt x="3741676" y="1266192"/>
                </a:lnTo>
                <a:moveTo>
                  <a:pt x="4013584" y="985527"/>
                </a:moveTo>
                <a:lnTo>
                  <a:pt x="3741676" y="985527"/>
                </a:lnTo>
                <a:moveTo>
                  <a:pt x="4013584" y="713742"/>
                </a:moveTo>
                <a:lnTo>
                  <a:pt x="3741676" y="713742"/>
                </a:lnTo>
                <a:moveTo>
                  <a:pt x="4013584" y="431800"/>
                </a:moveTo>
                <a:lnTo>
                  <a:pt x="3741676" y="431800"/>
                </a:lnTo>
                <a:moveTo>
                  <a:pt x="4013584" y="160027"/>
                </a:moveTo>
                <a:lnTo>
                  <a:pt x="3741676" y="160027"/>
                </a:lnTo>
                <a:moveTo>
                  <a:pt x="4295012" y="2532384"/>
                </a:moveTo>
                <a:lnTo>
                  <a:pt x="4295012" y="0"/>
                </a:lnTo>
                <a:moveTo>
                  <a:pt x="4295012" y="2373634"/>
                </a:moveTo>
                <a:lnTo>
                  <a:pt x="4566921" y="2373634"/>
                </a:lnTo>
                <a:moveTo>
                  <a:pt x="4295012" y="2100584"/>
                </a:moveTo>
                <a:lnTo>
                  <a:pt x="4566921" y="2100584"/>
                </a:lnTo>
                <a:moveTo>
                  <a:pt x="4295012" y="1819919"/>
                </a:moveTo>
                <a:lnTo>
                  <a:pt x="4566921" y="1819919"/>
                </a:lnTo>
                <a:moveTo>
                  <a:pt x="4295012" y="1537977"/>
                </a:moveTo>
                <a:lnTo>
                  <a:pt x="4566921" y="1537977"/>
                </a:lnTo>
                <a:moveTo>
                  <a:pt x="4295012" y="1266192"/>
                </a:moveTo>
                <a:lnTo>
                  <a:pt x="4566921" y="1266192"/>
                </a:lnTo>
                <a:moveTo>
                  <a:pt x="4295012" y="985527"/>
                </a:moveTo>
                <a:lnTo>
                  <a:pt x="4566921" y="985527"/>
                </a:lnTo>
                <a:moveTo>
                  <a:pt x="4295012" y="713742"/>
                </a:moveTo>
                <a:lnTo>
                  <a:pt x="4566921" y="713742"/>
                </a:lnTo>
                <a:moveTo>
                  <a:pt x="4295012" y="431800"/>
                </a:moveTo>
                <a:lnTo>
                  <a:pt x="4566921" y="431800"/>
                </a:lnTo>
                <a:moveTo>
                  <a:pt x="4295012" y="160027"/>
                </a:moveTo>
                <a:lnTo>
                  <a:pt x="4566921" y="160027"/>
                </a:lnTo>
                <a:moveTo>
                  <a:pt x="8308721" y="3713484"/>
                </a:moveTo>
                <a:lnTo>
                  <a:pt x="0" y="3713484"/>
                </a:lnTo>
                <a:moveTo>
                  <a:pt x="8168004" y="3713484"/>
                </a:moveTo>
                <a:lnTo>
                  <a:pt x="8168004" y="3986534"/>
                </a:lnTo>
                <a:moveTo>
                  <a:pt x="7896101" y="3713484"/>
                </a:moveTo>
                <a:lnTo>
                  <a:pt x="7896101" y="3986534"/>
                </a:lnTo>
                <a:moveTo>
                  <a:pt x="7614667" y="3713484"/>
                </a:moveTo>
                <a:lnTo>
                  <a:pt x="7614667" y="3986534"/>
                </a:lnTo>
                <a:moveTo>
                  <a:pt x="7342758" y="3713484"/>
                </a:moveTo>
                <a:lnTo>
                  <a:pt x="7342758" y="3986534"/>
                </a:lnTo>
                <a:moveTo>
                  <a:pt x="7061454" y="3713484"/>
                </a:moveTo>
                <a:lnTo>
                  <a:pt x="7061454" y="3986534"/>
                </a:lnTo>
                <a:moveTo>
                  <a:pt x="6789421" y="3713484"/>
                </a:moveTo>
                <a:lnTo>
                  <a:pt x="6789421" y="3986534"/>
                </a:lnTo>
                <a:moveTo>
                  <a:pt x="6508117" y="3713484"/>
                </a:moveTo>
                <a:lnTo>
                  <a:pt x="6508117" y="3986534"/>
                </a:lnTo>
                <a:moveTo>
                  <a:pt x="6236209" y="3713484"/>
                </a:moveTo>
                <a:lnTo>
                  <a:pt x="6236209" y="3986534"/>
                </a:lnTo>
                <a:moveTo>
                  <a:pt x="5954905" y="3713484"/>
                </a:moveTo>
                <a:lnTo>
                  <a:pt x="5954905" y="3986534"/>
                </a:lnTo>
                <a:moveTo>
                  <a:pt x="5673471" y="3713484"/>
                </a:moveTo>
                <a:lnTo>
                  <a:pt x="5673471" y="3986534"/>
                </a:lnTo>
                <a:moveTo>
                  <a:pt x="5401568" y="3713484"/>
                </a:moveTo>
                <a:lnTo>
                  <a:pt x="5401568" y="3986534"/>
                </a:lnTo>
                <a:moveTo>
                  <a:pt x="5120258" y="3713484"/>
                </a:moveTo>
                <a:lnTo>
                  <a:pt x="5120258" y="3986534"/>
                </a:lnTo>
                <a:moveTo>
                  <a:pt x="4848225" y="3713484"/>
                </a:moveTo>
                <a:lnTo>
                  <a:pt x="4848225" y="3986534"/>
                </a:lnTo>
                <a:moveTo>
                  <a:pt x="4566921" y="3713484"/>
                </a:moveTo>
                <a:lnTo>
                  <a:pt x="4566921" y="3986534"/>
                </a:lnTo>
                <a:moveTo>
                  <a:pt x="4295012" y="3713484"/>
                </a:moveTo>
                <a:lnTo>
                  <a:pt x="4295012" y="3986534"/>
                </a:lnTo>
                <a:moveTo>
                  <a:pt x="4013584" y="3713484"/>
                </a:moveTo>
                <a:lnTo>
                  <a:pt x="4013584" y="3986534"/>
                </a:lnTo>
                <a:moveTo>
                  <a:pt x="3741676" y="3713484"/>
                </a:moveTo>
                <a:lnTo>
                  <a:pt x="3741676" y="3986534"/>
                </a:lnTo>
                <a:moveTo>
                  <a:pt x="3460372" y="3713484"/>
                </a:moveTo>
                <a:lnTo>
                  <a:pt x="3460372" y="3986534"/>
                </a:lnTo>
                <a:moveTo>
                  <a:pt x="3188463" y="3713484"/>
                </a:moveTo>
                <a:lnTo>
                  <a:pt x="3188463" y="3986534"/>
                </a:lnTo>
                <a:moveTo>
                  <a:pt x="2907159" y="3713484"/>
                </a:moveTo>
                <a:lnTo>
                  <a:pt x="2907159" y="3986534"/>
                </a:lnTo>
                <a:moveTo>
                  <a:pt x="2635126" y="3713484"/>
                </a:moveTo>
                <a:lnTo>
                  <a:pt x="2635126" y="3986534"/>
                </a:lnTo>
                <a:moveTo>
                  <a:pt x="2353822" y="3713484"/>
                </a:moveTo>
                <a:lnTo>
                  <a:pt x="2353822" y="3986534"/>
                </a:lnTo>
                <a:moveTo>
                  <a:pt x="2081783" y="3713484"/>
                </a:moveTo>
                <a:lnTo>
                  <a:pt x="2081783" y="3986534"/>
                </a:lnTo>
                <a:moveTo>
                  <a:pt x="1800479" y="3713484"/>
                </a:moveTo>
                <a:lnTo>
                  <a:pt x="1800479" y="3986534"/>
                </a:lnTo>
                <a:moveTo>
                  <a:pt x="1528576" y="3713484"/>
                </a:moveTo>
                <a:lnTo>
                  <a:pt x="1528576" y="3986534"/>
                </a:lnTo>
                <a:moveTo>
                  <a:pt x="1247267" y="3713484"/>
                </a:moveTo>
                <a:lnTo>
                  <a:pt x="1247267" y="3986534"/>
                </a:lnTo>
                <a:moveTo>
                  <a:pt x="975234" y="3713484"/>
                </a:moveTo>
                <a:lnTo>
                  <a:pt x="975234" y="3986534"/>
                </a:lnTo>
                <a:moveTo>
                  <a:pt x="693930" y="3713484"/>
                </a:moveTo>
                <a:lnTo>
                  <a:pt x="693930" y="3986534"/>
                </a:lnTo>
                <a:moveTo>
                  <a:pt x="412626" y="3713484"/>
                </a:moveTo>
                <a:lnTo>
                  <a:pt x="412626" y="3986534"/>
                </a:lnTo>
                <a:moveTo>
                  <a:pt x="140593" y="3713484"/>
                </a:moveTo>
                <a:lnTo>
                  <a:pt x="140593" y="3986534"/>
                </a:lnTo>
                <a:moveTo>
                  <a:pt x="8308721" y="2879092"/>
                </a:moveTo>
                <a:lnTo>
                  <a:pt x="0" y="2879092"/>
                </a:lnTo>
                <a:moveTo>
                  <a:pt x="8168004" y="2879092"/>
                </a:moveTo>
                <a:lnTo>
                  <a:pt x="8168004" y="2598427"/>
                </a:lnTo>
                <a:moveTo>
                  <a:pt x="7896101" y="2879092"/>
                </a:moveTo>
                <a:lnTo>
                  <a:pt x="7896101" y="2598427"/>
                </a:lnTo>
                <a:moveTo>
                  <a:pt x="7614667" y="2879092"/>
                </a:moveTo>
                <a:lnTo>
                  <a:pt x="7614667" y="2598427"/>
                </a:lnTo>
                <a:moveTo>
                  <a:pt x="7342758" y="2879092"/>
                </a:moveTo>
                <a:lnTo>
                  <a:pt x="7342758" y="2598427"/>
                </a:lnTo>
                <a:moveTo>
                  <a:pt x="7061454" y="2879092"/>
                </a:moveTo>
                <a:lnTo>
                  <a:pt x="7061454" y="2598427"/>
                </a:lnTo>
                <a:moveTo>
                  <a:pt x="6789421" y="2879092"/>
                </a:moveTo>
                <a:lnTo>
                  <a:pt x="6789421" y="2598427"/>
                </a:lnTo>
                <a:moveTo>
                  <a:pt x="6508117" y="2879092"/>
                </a:moveTo>
                <a:lnTo>
                  <a:pt x="6508117" y="2598427"/>
                </a:lnTo>
                <a:moveTo>
                  <a:pt x="6236209" y="2879092"/>
                </a:moveTo>
                <a:lnTo>
                  <a:pt x="6236209" y="2598427"/>
                </a:lnTo>
                <a:moveTo>
                  <a:pt x="5954905" y="2879092"/>
                </a:moveTo>
                <a:lnTo>
                  <a:pt x="5954905" y="2598427"/>
                </a:lnTo>
                <a:moveTo>
                  <a:pt x="5673471" y="2879092"/>
                </a:moveTo>
                <a:lnTo>
                  <a:pt x="5673471" y="2598427"/>
                </a:lnTo>
                <a:moveTo>
                  <a:pt x="5401568" y="2879092"/>
                </a:moveTo>
                <a:lnTo>
                  <a:pt x="5401568" y="2598427"/>
                </a:lnTo>
                <a:moveTo>
                  <a:pt x="5120258" y="2879092"/>
                </a:moveTo>
                <a:lnTo>
                  <a:pt x="5120258" y="2598427"/>
                </a:lnTo>
                <a:moveTo>
                  <a:pt x="4848225" y="2879092"/>
                </a:moveTo>
                <a:lnTo>
                  <a:pt x="4848225" y="2598427"/>
                </a:lnTo>
                <a:moveTo>
                  <a:pt x="4566921" y="2879092"/>
                </a:moveTo>
                <a:lnTo>
                  <a:pt x="4566921" y="2598427"/>
                </a:lnTo>
                <a:moveTo>
                  <a:pt x="4295012" y="2879092"/>
                </a:moveTo>
                <a:lnTo>
                  <a:pt x="4295012" y="2598427"/>
                </a:lnTo>
                <a:moveTo>
                  <a:pt x="4013584" y="2879092"/>
                </a:moveTo>
                <a:lnTo>
                  <a:pt x="4013584" y="2598427"/>
                </a:lnTo>
                <a:moveTo>
                  <a:pt x="3741676" y="2879092"/>
                </a:moveTo>
                <a:lnTo>
                  <a:pt x="3741676" y="2598427"/>
                </a:lnTo>
                <a:moveTo>
                  <a:pt x="3460372" y="2879092"/>
                </a:moveTo>
                <a:lnTo>
                  <a:pt x="3460372" y="2598427"/>
                </a:lnTo>
                <a:moveTo>
                  <a:pt x="3188463" y="2879092"/>
                </a:moveTo>
                <a:lnTo>
                  <a:pt x="3188463" y="2598427"/>
                </a:lnTo>
                <a:moveTo>
                  <a:pt x="2907159" y="2879092"/>
                </a:moveTo>
                <a:lnTo>
                  <a:pt x="2907159" y="2598427"/>
                </a:lnTo>
                <a:moveTo>
                  <a:pt x="2635126" y="2879092"/>
                </a:moveTo>
                <a:lnTo>
                  <a:pt x="2635126" y="2598427"/>
                </a:lnTo>
                <a:moveTo>
                  <a:pt x="2353822" y="2879092"/>
                </a:moveTo>
                <a:lnTo>
                  <a:pt x="2353822" y="2598427"/>
                </a:lnTo>
                <a:moveTo>
                  <a:pt x="2081783" y="2879092"/>
                </a:moveTo>
                <a:lnTo>
                  <a:pt x="2081783" y="2598427"/>
                </a:lnTo>
                <a:moveTo>
                  <a:pt x="1800479" y="2879092"/>
                </a:moveTo>
                <a:lnTo>
                  <a:pt x="1800479" y="2598427"/>
                </a:lnTo>
                <a:moveTo>
                  <a:pt x="1528576" y="2879092"/>
                </a:moveTo>
                <a:lnTo>
                  <a:pt x="1528576" y="2598427"/>
                </a:lnTo>
                <a:moveTo>
                  <a:pt x="1247267" y="2879092"/>
                </a:moveTo>
                <a:lnTo>
                  <a:pt x="1247267" y="2598427"/>
                </a:lnTo>
                <a:moveTo>
                  <a:pt x="975234" y="2879092"/>
                </a:moveTo>
                <a:lnTo>
                  <a:pt x="975234" y="2598427"/>
                </a:lnTo>
                <a:moveTo>
                  <a:pt x="693930" y="2879092"/>
                </a:moveTo>
                <a:lnTo>
                  <a:pt x="693930" y="2598427"/>
                </a:lnTo>
                <a:moveTo>
                  <a:pt x="412626" y="2879092"/>
                </a:moveTo>
                <a:lnTo>
                  <a:pt x="412626" y="2598427"/>
                </a:lnTo>
                <a:moveTo>
                  <a:pt x="140593" y="2879092"/>
                </a:moveTo>
                <a:lnTo>
                  <a:pt x="140593" y="259842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72" name="Freeform 4472"/>
          <p:cNvSpPr/>
          <p:nvPr/>
        </p:nvSpPr>
        <p:spPr>
          <a:xfrm rot="-5400000" flipH="0" flipV="0">
            <a:off x="4196374" y="9152908"/>
            <a:ext cx="126474" cy="0"/>
          </a:xfrm>
          <a:custGeom>
            <a:pathLst>
              <a:path w="778253" h="0">
                <a:moveTo>
                  <a:pt x="778253" y="0"/>
                </a:moveTo>
                <a:lnTo>
                  <a:pt x="140587" y="0"/>
                </a:lnTo>
                <a:moveTo>
                  <a:pt x="562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73" name="Freeform 4473"/>
          <p:cNvSpPr/>
          <p:nvPr/>
        </p:nvSpPr>
        <p:spPr>
          <a:xfrm rot="-5400000" flipH="0" flipV="0">
            <a:off x="4207798" y="9281686"/>
            <a:ext cx="103627" cy="0"/>
          </a:xfrm>
          <a:custGeom>
            <a:pathLst>
              <a:path w="637666" h="0">
                <a:moveTo>
                  <a:pt x="6376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74" name="Freeform 4474"/>
          <p:cNvSpPr/>
          <p:nvPr/>
        </p:nvSpPr>
        <p:spPr>
          <a:xfrm rot="-5400000" flipH="0" flipV="0">
            <a:off x="4191750" y="9143786"/>
            <a:ext cx="137165" cy="135597"/>
          </a:xfrm>
          <a:custGeom>
            <a:pathLst>
              <a:path w="844041" h="834392">
                <a:moveTo>
                  <a:pt x="844041" y="412750"/>
                </a:moveTo>
                <a:lnTo>
                  <a:pt x="825245" y="309884"/>
                </a:lnTo>
                <a:lnTo>
                  <a:pt x="787778" y="207019"/>
                </a:lnTo>
                <a:lnTo>
                  <a:pt x="722120" y="121927"/>
                </a:lnTo>
                <a:lnTo>
                  <a:pt x="628395" y="55884"/>
                </a:lnTo>
                <a:lnTo>
                  <a:pt x="525270" y="10169"/>
                </a:lnTo>
                <a:lnTo>
                  <a:pt x="422020" y="0"/>
                </a:lnTo>
                <a:lnTo>
                  <a:pt x="309494" y="10169"/>
                </a:lnTo>
                <a:lnTo>
                  <a:pt x="206375" y="55884"/>
                </a:lnTo>
                <a:lnTo>
                  <a:pt x="121915" y="121927"/>
                </a:lnTo>
                <a:lnTo>
                  <a:pt x="56257" y="207019"/>
                </a:lnTo>
                <a:lnTo>
                  <a:pt x="9395" y="309884"/>
                </a:lnTo>
                <a:lnTo>
                  <a:pt x="0" y="412750"/>
                </a:lnTo>
                <a:lnTo>
                  <a:pt x="9395" y="525784"/>
                </a:lnTo>
                <a:lnTo>
                  <a:pt x="56257" y="628650"/>
                </a:lnTo>
                <a:lnTo>
                  <a:pt x="121915" y="712477"/>
                </a:lnTo>
                <a:lnTo>
                  <a:pt x="206375" y="778519"/>
                </a:lnTo>
                <a:lnTo>
                  <a:pt x="309494" y="825500"/>
                </a:lnTo>
                <a:lnTo>
                  <a:pt x="422020" y="834392"/>
                </a:lnTo>
                <a:lnTo>
                  <a:pt x="525270" y="825500"/>
                </a:lnTo>
                <a:lnTo>
                  <a:pt x="628395" y="778519"/>
                </a:lnTo>
                <a:lnTo>
                  <a:pt x="722120" y="712477"/>
                </a:lnTo>
                <a:lnTo>
                  <a:pt x="787778" y="628650"/>
                </a:lnTo>
                <a:lnTo>
                  <a:pt x="825245" y="525784"/>
                </a:lnTo>
                <a:lnTo>
                  <a:pt x="844041" y="412750"/>
                </a:lnTo>
                <a:close/>
                <a:moveTo>
                  <a:pt x="85597621" y="160507684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75" name="Freeform 4475"/>
          <p:cNvSpPr/>
          <p:nvPr/>
        </p:nvSpPr>
        <p:spPr>
          <a:xfrm rot="-5400000" flipH="0" flipV="0">
            <a:off x="4260436" y="9098051"/>
            <a:ext cx="0" cy="83793"/>
          </a:xfrm>
          <a:custGeom>
            <a:pathLst>
              <a:path w="0" h="515615">
                <a:moveTo>
                  <a:pt x="0" y="0"/>
                </a:moveTo>
                <a:lnTo>
                  <a:pt x="0" y="51561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76" name="Freeform 4476"/>
          <p:cNvSpPr/>
          <p:nvPr/>
        </p:nvSpPr>
        <p:spPr>
          <a:xfrm rot="-5400000" flipH="0" flipV="0">
            <a:off x="4209346" y="9149142"/>
            <a:ext cx="143254" cy="124865"/>
          </a:xfrm>
          <a:custGeom>
            <a:pathLst>
              <a:path w="881509" h="768350">
                <a:moveTo>
                  <a:pt x="0" y="0"/>
                </a:moveTo>
                <a:lnTo>
                  <a:pt x="0" y="515615"/>
                </a:lnTo>
                <a:lnTo>
                  <a:pt x="440692" y="768350"/>
                </a:lnTo>
                <a:lnTo>
                  <a:pt x="881509" y="51561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77" name="Freeform 4477"/>
          <p:cNvSpPr/>
          <p:nvPr/>
        </p:nvSpPr>
        <p:spPr>
          <a:xfrm rot="-5400000" flipH="0" flipV="0">
            <a:off x="4193256" y="9140690"/>
            <a:ext cx="0" cy="141789"/>
          </a:xfrm>
          <a:custGeom>
            <a:pathLst>
              <a:path w="0" h="872492">
                <a:moveTo>
                  <a:pt x="0" y="0"/>
                </a:moveTo>
                <a:lnTo>
                  <a:pt x="0" y="741684"/>
                </a:lnTo>
                <a:moveTo>
                  <a:pt x="0" y="816619"/>
                </a:moveTo>
                <a:lnTo>
                  <a:pt x="0" y="87249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78" name="Freeform 4478"/>
          <p:cNvSpPr/>
          <p:nvPr/>
        </p:nvSpPr>
        <p:spPr>
          <a:xfrm rot="-5400000" flipH="0" flipV="0">
            <a:off x="4338142" y="9151422"/>
            <a:ext cx="0" cy="120324"/>
          </a:xfrm>
          <a:custGeom>
            <a:pathLst>
              <a:path w="0" h="740408">
                <a:moveTo>
                  <a:pt x="0" y="0"/>
                </a:moveTo>
                <a:lnTo>
                  <a:pt x="0" y="74040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79" name="Freeform 4479"/>
          <p:cNvSpPr/>
          <p:nvPr/>
        </p:nvSpPr>
        <p:spPr>
          <a:xfrm rot="-5400000" flipH="0" flipV="0">
            <a:off x="4126275" y="9190936"/>
            <a:ext cx="143254" cy="41277"/>
          </a:xfrm>
          <a:custGeom>
            <a:pathLst>
              <a:path w="881509" h="254000">
                <a:moveTo>
                  <a:pt x="881509" y="254000"/>
                </a:moveTo>
                <a:lnTo>
                  <a:pt x="440692" y="0"/>
                </a:lnTo>
                <a:lnTo>
                  <a:pt x="0" y="2540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80" name="Freeform 4480"/>
          <p:cNvSpPr/>
          <p:nvPr/>
        </p:nvSpPr>
        <p:spPr>
          <a:xfrm rot="-5400000" flipH="0" flipV="0">
            <a:off x="4152125" y="9104160"/>
            <a:ext cx="216419" cy="214850"/>
          </a:xfrm>
          <a:custGeom>
            <a:pathLst>
              <a:path w="1331721" h="1322065">
                <a:moveTo>
                  <a:pt x="665863" y="1322065"/>
                </a:moveTo>
                <a:lnTo>
                  <a:pt x="815975" y="1313173"/>
                </a:lnTo>
                <a:lnTo>
                  <a:pt x="956562" y="1257300"/>
                </a:lnTo>
                <a:lnTo>
                  <a:pt x="1078483" y="1182365"/>
                </a:lnTo>
                <a:lnTo>
                  <a:pt x="1181609" y="1078223"/>
                </a:lnTo>
                <a:lnTo>
                  <a:pt x="1266063" y="947415"/>
                </a:lnTo>
                <a:lnTo>
                  <a:pt x="1312925" y="806450"/>
                </a:lnTo>
                <a:lnTo>
                  <a:pt x="1331721" y="656581"/>
                </a:lnTo>
                <a:lnTo>
                  <a:pt x="1312925" y="515615"/>
                </a:lnTo>
                <a:lnTo>
                  <a:pt x="1266063" y="375915"/>
                </a:lnTo>
                <a:lnTo>
                  <a:pt x="1181609" y="243831"/>
                </a:lnTo>
                <a:lnTo>
                  <a:pt x="1078483" y="140965"/>
                </a:lnTo>
                <a:lnTo>
                  <a:pt x="956562" y="66031"/>
                </a:lnTo>
                <a:lnTo>
                  <a:pt x="815975" y="10158"/>
                </a:lnTo>
                <a:lnTo>
                  <a:pt x="665863" y="0"/>
                </a:lnTo>
                <a:lnTo>
                  <a:pt x="515876" y="10158"/>
                </a:lnTo>
                <a:lnTo>
                  <a:pt x="375159" y="66031"/>
                </a:lnTo>
                <a:lnTo>
                  <a:pt x="253238" y="140965"/>
                </a:lnTo>
                <a:lnTo>
                  <a:pt x="140717" y="243831"/>
                </a:lnTo>
                <a:lnTo>
                  <a:pt x="65658" y="375915"/>
                </a:lnTo>
                <a:lnTo>
                  <a:pt x="18796" y="515615"/>
                </a:lnTo>
                <a:lnTo>
                  <a:pt x="0" y="656581"/>
                </a:lnTo>
                <a:lnTo>
                  <a:pt x="18796" y="806450"/>
                </a:lnTo>
                <a:lnTo>
                  <a:pt x="65658" y="947415"/>
                </a:lnTo>
                <a:lnTo>
                  <a:pt x="140717" y="1078223"/>
                </a:lnTo>
                <a:lnTo>
                  <a:pt x="253238" y="1182365"/>
                </a:lnTo>
                <a:lnTo>
                  <a:pt x="375159" y="1257300"/>
                </a:lnTo>
                <a:lnTo>
                  <a:pt x="515876" y="1313173"/>
                </a:lnTo>
                <a:lnTo>
                  <a:pt x="665863" y="1322065"/>
                </a:lnTo>
                <a:close/>
                <a:moveTo>
                  <a:pt x="85175980" y="16075151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81" name="Freeform 4481"/>
          <p:cNvSpPr/>
          <p:nvPr/>
        </p:nvSpPr>
        <p:spPr>
          <a:xfrm rot="-5400000" flipH="0" flipV="0">
            <a:off x="4197127" y="8370332"/>
            <a:ext cx="124968" cy="0"/>
          </a:xfrm>
          <a:custGeom>
            <a:pathLst>
              <a:path w="768983" h="0">
                <a:moveTo>
                  <a:pt x="0" y="0"/>
                </a:moveTo>
                <a:lnTo>
                  <a:pt x="637667" y="0"/>
                </a:lnTo>
                <a:moveTo>
                  <a:pt x="712720" y="0"/>
                </a:moveTo>
                <a:lnTo>
                  <a:pt x="768983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82" name="Freeform 4482"/>
          <p:cNvSpPr/>
          <p:nvPr/>
        </p:nvSpPr>
        <p:spPr>
          <a:xfrm rot="-5400000" flipH="0" flipV="0">
            <a:off x="4207798" y="8242331"/>
            <a:ext cx="103627" cy="0"/>
          </a:xfrm>
          <a:custGeom>
            <a:pathLst>
              <a:path w="637666" h="0">
                <a:moveTo>
                  <a:pt x="0" y="0"/>
                </a:moveTo>
                <a:lnTo>
                  <a:pt x="63766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83" name="Freeform 4483"/>
          <p:cNvSpPr/>
          <p:nvPr/>
        </p:nvSpPr>
        <p:spPr>
          <a:xfrm rot="-5400000" flipH="0" flipV="0">
            <a:off x="4191750" y="8244633"/>
            <a:ext cx="137165" cy="135597"/>
          </a:xfrm>
          <a:custGeom>
            <a:pathLst>
              <a:path w="844041" h="834392">
                <a:moveTo>
                  <a:pt x="844041" y="412750"/>
                </a:moveTo>
                <a:lnTo>
                  <a:pt x="834646" y="309884"/>
                </a:lnTo>
                <a:lnTo>
                  <a:pt x="787784" y="207019"/>
                </a:lnTo>
                <a:lnTo>
                  <a:pt x="722126" y="121927"/>
                </a:lnTo>
                <a:lnTo>
                  <a:pt x="637666" y="55884"/>
                </a:lnTo>
                <a:lnTo>
                  <a:pt x="534547" y="10169"/>
                </a:lnTo>
                <a:lnTo>
                  <a:pt x="422020" y="0"/>
                </a:lnTo>
                <a:lnTo>
                  <a:pt x="318901" y="10169"/>
                </a:lnTo>
                <a:lnTo>
                  <a:pt x="215775" y="55884"/>
                </a:lnTo>
                <a:lnTo>
                  <a:pt x="131322" y="121927"/>
                </a:lnTo>
                <a:lnTo>
                  <a:pt x="56263" y="207019"/>
                </a:lnTo>
                <a:lnTo>
                  <a:pt x="18795" y="309884"/>
                </a:lnTo>
                <a:lnTo>
                  <a:pt x="0" y="412750"/>
                </a:lnTo>
                <a:lnTo>
                  <a:pt x="18795" y="525784"/>
                </a:lnTo>
                <a:lnTo>
                  <a:pt x="56263" y="628650"/>
                </a:lnTo>
                <a:lnTo>
                  <a:pt x="131322" y="712477"/>
                </a:lnTo>
                <a:lnTo>
                  <a:pt x="215775" y="778519"/>
                </a:lnTo>
                <a:lnTo>
                  <a:pt x="318901" y="825500"/>
                </a:lnTo>
                <a:lnTo>
                  <a:pt x="422020" y="834392"/>
                </a:lnTo>
                <a:lnTo>
                  <a:pt x="534547" y="825500"/>
                </a:lnTo>
                <a:lnTo>
                  <a:pt x="637666" y="778519"/>
                </a:lnTo>
                <a:lnTo>
                  <a:pt x="722126" y="712477"/>
                </a:lnTo>
                <a:lnTo>
                  <a:pt x="787784" y="628650"/>
                </a:lnTo>
                <a:lnTo>
                  <a:pt x="834646" y="525784"/>
                </a:lnTo>
                <a:lnTo>
                  <a:pt x="844041" y="412750"/>
                </a:lnTo>
                <a:close/>
                <a:moveTo>
                  <a:pt x="80064743" y="160507684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84" name="Freeform 4484"/>
          <p:cNvSpPr/>
          <p:nvPr/>
        </p:nvSpPr>
        <p:spPr>
          <a:xfrm rot="-5400000" flipH="0" flipV="0">
            <a:off x="4260436" y="8342151"/>
            <a:ext cx="0" cy="83793"/>
          </a:xfrm>
          <a:custGeom>
            <a:pathLst>
              <a:path w="0" h="515615">
                <a:moveTo>
                  <a:pt x="0" y="0"/>
                </a:moveTo>
                <a:lnTo>
                  <a:pt x="0" y="51561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85" name="Freeform 4485"/>
          <p:cNvSpPr/>
          <p:nvPr/>
        </p:nvSpPr>
        <p:spPr>
          <a:xfrm rot="-5400000" flipH="0" flipV="0">
            <a:off x="4208582" y="8249224"/>
            <a:ext cx="144781" cy="124865"/>
          </a:xfrm>
          <a:custGeom>
            <a:pathLst>
              <a:path w="890904" h="768350">
                <a:moveTo>
                  <a:pt x="890904" y="0"/>
                </a:moveTo>
                <a:lnTo>
                  <a:pt x="890904" y="515615"/>
                </a:lnTo>
                <a:lnTo>
                  <a:pt x="440686" y="768350"/>
                </a:lnTo>
                <a:lnTo>
                  <a:pt x="0" y="51561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86" name="Freeform 4486"/>
          <p:cNvSpPr/>
          <p:nvPr/>
        </p:nvSpPr>
        <p:spPr>
          <a:xfrm rot="-5400000" flipH="0" flipV="0">
            <a:off x="4193256" y="8241537"/>
            <a:ext cx="0" cy="141789"/>
          </a:xfrm>
          <a:custGeom>
            <a:pathLst>
              <a:path w="0" h="872492">
                <a:moveTo>
                  <a:pt x="0" y="0"/>
                </a:moveTo>
                <a:lnTo>
                  <a:pt x="0" y="741684"/>
                </a:lnTo>
                <a:moveTo>
                  <a:pt x="0" y="816619"/>
                </a:moveTo>
                <a:lnTo>
                  <a:pt x="0" y="87249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87" name="Freeform 4487"/>
          <p:cNvSpPr/>
          <p:nvPr/>
        </p:nvSpPr>
        <p:spPr>
          <a:xfrm rot="-5400000" flipH="0" flipV="0">
            <a:off x="4338142" y="8252269"/>
            <a:ext cx="0" cy="120324"/>
          </a:xfrm>
          <a:custGeom>
            <a:pathLst>
              <a:path w="0" h="740408">
                <a:moveTo>
                  <a:pt x="0" y="0"/>
                </a:moveTo>
                <a:lnTo>
                  <a:pt x="0" y="74040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88" name="Freeform 4488"/>
          <p:cNvSpPr/>
          <p:nvPr/>
        </p:nvSpPr>
        <p:spPr>
          <a:xfrm rot="-5400000" flipH="0" flipV="0">
            <a:off x="4125512" y="8291018"/>
            <a:ext cx="144781" cy="41277"/>
          </a:xfrm>
          <a:custGeom>
            <a:pathLst>
              <a:path w="890904" h="254000">
                <a:moveTo>
                  <a:pt x="0" y="254000"/>
                </a:moveTo>
                <a:lnTo>
                  <a:pt x="440686" y="0"/>
                </a:lnTo>
                <a:lnTo>
                  <a:pt x="890904" y="2540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89" name="Freeform 4489"/>
          <p:cNvSpPr/>
          <p:nvPr/>
        </p:nvSpPr>
        <p:spPr>
          <a:xfrm rot="-5400000" flipH="0" flipV="0">
            <a:off x="4152125" y="8205006"/>
            <a:ext cx="216419" cy="214850"/>
          </a:xfrm>
          <a:custGeom>
            <a:pathLst>
              <a:path w="1331721" h="1322065">
                <a:moveTo>
                  <a:pt x="665857" y="1322065"/>
                </a:moveTo>
                <a:lnTo>
                  <a:pt x="815975" y="1313173"/>
                </a:lnTo>
                <a:lnTo>
                  <a:pt x="956562" y="1257300"/>
                </a:lnTo>
                <a:lnTo>
                  <a:pt x="1087878" y="1182365"/>
                </a:lnTo>
                <a:lnTo>
                  <a:pt x="1191134" y="1078223"/>
                </a:lnTo>
                <a:lnTo>
                  <a:pt x="1266062" y="947415"/>
                </a:lnTo>
                <a:lnTo>
                  <a:pt x="1312925" y="806450"/>
                </a:lnTo>
                <a:lnTo>
                  <a:pt x="1331721" y="656581"/>
                </a:lnTo>
                <a:lnTo>
                  <a:pt x="1312925" y="515615"/>
                </a:lnTo>
                <a:lnTo>
                  <a:pt x="1266062" y="375915"/>
                </a:lnTo>
                <a:lnTo>
                  <a:pt x="1191134" y="243831"/>
                </a:lnTo>
                <a:lnTo>
                  <a:pt x="1087878" y="140965"/>
                </a:lnTo>
                <a:lnTo>
                  <a:pt x="956562" y="66031"/>
                </a:lnTo>
                <a:lnTo>
                  <a:pt x="815975" y="10158"/>
                </a:lnTo>
                <a:lnTo>
                  <a:pt x="665857" y="0"/>
                </a:lnTo>
                <a:lnTo>
                  <a:pt x="525271" y="10158"/>
                </a:lnTo>
                <a:lnTo>
                  <a:pt x="384554" y="66031"/>
                </a:lnTo>
                <a:lnTo>
                  <a:pt x="253237" y="140965"/>
                </a:lnTo>
                <a:lnTo>
                  <a:pt x="150112" y="243831"/>
                </a:lnTo>
                <a:lnTo>
                  <a:pt x="65782" y="375915"/>
                </a:lnTo>
                <a:lnTo>
                  <a:pt x="18796" y="515615"/>
                </a:lnTo>
                <a:lnTo>
                  <a:pt x="0" y="656581"/>
                </a:lnTo>
                <a:lnTo>
                  <a:pt x="18796" y="806450"/>
                </a:lnTo>
                <a:lnTo>
                  <a:pt x="65782" y="947415"/>
                </a:lnTo>
                <a:lnTo>
                  <a:pt x="150112" y="1078223"/>
                </a:lnTo>
                <a:lnTo>
                  <a:pt x="253237" y="1182365"/>
                </a:lnTo>
                <a:lnTo>
                  <a:pt x="384554" y="1257300"/>
                </a:lnTo>
                <a:lnTo>
                  <a:pt x="525271" y="1313173"/>
                </a:lnTo>
                <a:lnTo>
                  <a:pt x="665857" y="1322065"/>
                </a:lnTo>
                <a:close/>
                <a:moveTo>
                  <a:pt x="79643096" y="16075151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90" name="Freeform 4490"/>
          <p:cNvSpPr/>
          <p:nvPr/>
        </p:nvSpPr>
        <p:spPr>
          <a:xfrm rot="-5400000" flipH="0" flipV="0">
            <a:off x="3935778" y="6834882"/>
            <a:ext cx="170704" cy="62535"/>
          </a:xfrm>
          <a:custGeom>
            <a:pathLst>
              <a:path w="1050417" h="384808">
                <a:moveTo>
                  <a:pt x="1050417" y="384808"/>
                </a:moveTo>
                <a:lnTo>
                  <a:pt x="919095" y="234950"/>
                </a:lnTo>
                <a:lnTo>
                  <a:pt x="75053" y="0"/>
                </a:lnTo>
                <a:lnTo>
                  <a:pt x="46862" y="0"/>
                </a:lnTo>
                <a:lnTo>
                  <a:pt x="18796" y="19050"/>
                </a:lnTo>
                <a:lnTo>
                  <a:pt x="9395" y="27931"/>
                </a:lnTo>
                <a:lnTo>
                  <a:pt x="0" y="55873"/>
                </a:lnTo>
                <a:lnTo>
                  <a:pt x="0" y="66031"/>
                </a:lnTo>
                <a:lnTo>
                  <a:pt x="9395" y="93973"/>
                </a:lnTo>
                <a:lnTo>
                  <a:pt x="37592" y="1130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91" name="Freeform 4491"/>
          <p:cNvSpPr/>
          <p:nvPr/>
        </p:nvSpPr>
        <p:spPr>
          <a:xfrm rot="-5400000" flipH="0" flipV="0">
            <a:off x="3992152" y="6763234"/>
            <a:ext cx="54858" cy="65631"/>
          </a:xfrm>
          <a:custGeom>
            <a:pathLst>
              <a:path w="337566" h="403858">
                <a:moveTo>
                  <a:pt x="337566" y="347973"/>
                </a:moveTo>
                <a:lnTo>
                  <a:pt x="337566" y="347973"/>
                </a:lnTo>
                <a:lnTo>
                  <a:pt x="328166" y="309873"/>
                </a:lnTo>
                <a:lnTo>
                  <a:pt x="103125" y="19050"/>
                </a:lnTo>
                <a:lnTo>
                  <a:pt x="93724" y="10158"/>
                </a:lnTo>
                <a:lnTo>
                  <a:pt x="65658" y="0"/>
                </a:lnTo>
                <a:lnTo>
                  <a:pt x="56263" y="0"/>
                </a:lnTo>
                <a:lnTo>
                  <a:pt x="18795" y="10158"/>
                </a:lnTo>
                <a:lnTo>
                  <a:pt x="18795" y="19050"/>
                </a:lnTo>
                <a:lnTo>
                  <a:pt x="0" y="46981"/>
                </a:lnTo>
                <a:lnTo>
                  <a:pt x="0" y="57150"/>
                </a:lnTo>
                <a:lnTo>
                  <a:pt x="9400" y="85081"/>
                </a:lnTo>
                <a:lnTo>
                  <a:pt x="131316" y="254000"/>
                </a:lnTo>
                <a:lnTo>
                  <a:pt x="262638" y="403858"/>
                </a:lnTo>
                <a:lnTo>
                  <a:pt x="281303" y="403858"/>
                </a:lnTo>
                <a:lnTo>
                  <a:pt x="309500" y="393700"/>
                </a:lnTo>
                <a:lnTo>
                  <a:pt x="328166" y="3759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92" name="Freeform 4492"/>
          <p:cNvSpPr/>
          <p:nvPr/>
        </p:nvSpPr>
        <p:spPr>
          <a:xfrm rot="-5400000" flipH="0" flipV="0">
            <a:off x="4210841" y="6849360"/>
            <a:ext cx="18286" cy="94525"/>
          </a:xfrm>
          <a:custGeom>
            <a:pathLst>
              <a:path w="112526" h="581658">
                <a:moveTo>
                  <a:pt x="0" y="525785"/>
                </a:moveTo>
                <a:lnTo>
                  <a:pt x="0" y="55885"/>
                </a:lnTo>
                <a:lnTo>
                  <a:pt x="9271" y="27943"/>
                </a:lnTo>
                <a:lnTo>
                  <a:pt x="28067" y="10158"/>
                </a:lnTo>
                <a:lnTo>
                  <a:pt x="56133" y="0"/>
                </a:lnTo>
                <a:lnTo>
                  <a:pt x="84330" y="10158"/>
                </a:lnTo>
                <a:lnTo>
                  <a:pt x="103126" y="27943"/>
                </a:lnTo>
                <a:lnTo>
                  <a:pt x="112526" y="55885"/>
                </a:lnTo>
                <a:lnTo>
                  <a:pt x="112526" y="525785"/>
                </a:lnTo>
                <a:lnTo>
                  <a:pt x="103126" y="553716"/>
                </a:lnTo>
                <a:lnTo>
                  <a:pt x="84330" y="572766"/>
                </a:lnTo>
                <a:lnTo>
                  <a:pt x="56133" y="581658"/>
                </a:lnTo>
                <a:lnTo>
                  <a:pt x="28067" y="572766"/>
                </a:lnTo>
                <a:lnTo>
                  <a:pt x="9271" y="553716"/>
                </a:lnTo>
                <a:lnTo>
                  <a:pt x="0" y="5257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93" name="Freeform 4493"/>
          <p:cNvSpPr/>
          <p:nvPr/>
        </p:nvSpPr>
        <p:spPr>
          <a:xfrm rot="-5400000" flipH="0" flipV="0">
            <a:off x="4389936" y="6834984"/>
            <a:ext cx="170704" cy="62329"/>
          </a:xfrm>
          <a:custGeom>
            <a:pathLst>
              <a:path w="1050417" h="383543">
                <a:moveTo>
                  <a:pt x="1050417" y="383543"/>
                </a:moveTo>
                <a:lnTo>
                  <a:pt x="919095" y="233685"/>
                </a:lnTo>
                <a:lnTo>
                  <a:pt x="75053" y="0"/>
                </a:lnTo>
                <a:lnTo>
                  <a:pt x="46862" y="0"/>
                </a:lnTo>
                <a:lnTo>
                  <a:pt x="18796" y="17785"/>
                </a:lnTo>
                <a:lnTo>
                  <a:pt x="9395" y="27943"/>
                </a:lnTo>
                <a:lnTo>
                  <a:pt x="0" y="55885"/>
                </a:lnTo>
                <a:lnTo>
                  <a:pt x="0" y="64766"/>
                </a:lnTo>
                <a:lnTo>
                  <a:pt x="9395" y="92708"/>
                </a:lnTo>
                <a:lnTo>
                  <a:pt x="37592" y="1117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94" name="Freeform 4494"/>
          <p:cNvSpPr/>
          <p:nvPr/>
        </p:nvSpPr>
        <p:spPr>
          <a:xfrm rot="-5400000" flipH="0" flipV="0">
            <a:off x="4446310" y="6763336"/>
            <a:ext cx="54858" cy="65425"/>
          </a:xfrm>
          <a:custGeom>
            <a:pathLst>
              <a:path w="337566" h="402593">
                <a:moveTo>
                  <a:pt x="337566" y="346708"/>
                </a:moveTo>
                <a:lnTo>
                  <a:pt x="337566" y="346708"/>
                </a:lnTo>
                <a:lnTo>
                  <a:pt x="328166" y="308608"/>
                </a:lnTo>
                <a:lnTo>
                  <a:pt x="103125" y="19050"/>
                </a:lnTo>
                <a:lnTo>
                  <a:pt x="93724" y="8893"/>
                </a:lnTo>
                <a:lnTo>
                  <a:pt x="65658" y="0"/>
                </a:lnTo>
                <a:lnTo>
                  <a:pt x="56263" y="0"/>
                </a:lnTo>
                <a:lnTo>
                  <a:pt x="18795" y="8893"/>
                </a:lnTo>
                <a:lnTo>
                  <a:pt x="18795" y="19050"/>
                </a:lnTo>
                <a:lnTo>
                  <a:pt x="0" y="46993"/>
                </a:lnTo>
                <a:lnTo>
                  <a:pt x="0" y="55885"/>
                </a:lnTo>
                <a:lnTo>
                  <a:pt x="9400" y="83816"/>
                </a:lnTo>
                <a:lnTo>
                  <a:pt x="131316" y="252735"/>
                </a:lnTo>
                <a:lnTo>
                  <a:pt x="262638" y="402593"/>
                </a:lnTo>
                <a:lnTo>
                  <a:pt x="281303" y="402593"/>
                </a:lnTo>
                <a:lnTo>
                  <a:pt x="309500" y="393700"/>
                </a:lnTo>
                <a:lnTo>
                  <a:pt x="328166" y="3746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95" name="Freeform 4495"/>
          <p:cNvSpPr/>
          <p:nvPr/>
        </p:nvSpPr>
        <p:spPr>
          <a:xfrm rot="-5400000" flipH="0" flipV="0">
            <a:off x="2232664" y="8368837"/>
            <a:ext cx="0" cy="286469"/>
          </a:xfrm>
          <a:custGeom>
            <a:pathLst>
              <a:path w="0" h="1762769">
                <a:moveTo>
                  <a:pt x="0" y="0"/>
                </a:moveTo>
                <a:lnTo>
                  <a:pt x="0" y="1762769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96" name="Freeform 4496"/>
          <p:cNvSpPr/>
          <p:nvPr/>
        </p:nvSpPr>
        <p:spPr>
          <a:xfrm rot="-5400000" flipH="0" flipV="0">
            <a:off x="2153411" y="8289583"/>
            <a:ext cx="158507" cy="286469"/>
          </a:xfrm>
          <a:custGeom>
            <a:pathLst>
              <a:path w="975363" h="1762769">
                <a:moveTo>
                  <a:pt x="975363" y="1762769"/>
                </a:moveTo>
                <a:lnTo>
                  <a:pt x="0" y="0"/>
                </a:lnTo>
                <a:lnTo>
                  <a:pt x="0" y="1762769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97" name="Freeform 4497"/>
          <p:cNvSpPr/>
          <p:nvPr/>
        </p:nvSpPr>
        <p:spPr>
          <a:xfrm rot="-5400000" flipH="0" flipV="0">
            <a:off x="2153411" y="8289583"/>
            <a:ext cx="158507" cy="286469"/>
          </a:xfrm>
          <a:custGeom>
            <a:pathLst>
              <a:path w="975363" h="1762769">
                <a:moveTo>
                  <a:pt x="0" y="0"/>
                </a:moveTo>
                <a:lnTo>
                  <a:pt x="975363" y="1762769"/>
                </a:lnTo>
                <a:lnTo>
                  <a:pt x="97536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98" name="Freeform 4498"/>
          <p:cNvSpPr/>
          <p:nvPr/>
        </p:nvSpPr>
        <p:spPr>
          <a:xfrm rot="-5400000" flipH="0" flipV="0">
            <a:off x="2106933" y="8406194"/>
            <a:ext cx="112771" cy="53248"/>
          </a:xfrm>
          <a:custGeom>
            <a:pathLst>
              <a:path w="693929" h="327658">
                <a:moveTo>
                  <a:pt x="693929" y="205743"/>
                </a:moveTo>
                <a:lnTo>
                  <a:pt x="693929" y="196850"/>
                </a:lnTo>
                <a:lnTo>
                  <a:pt x="684528" y="177800"/>
                </a:lnTo>
                <a:lnTo>
                  <a:pt x="665733" y="168908"/>
                </a:lnTo>
                <a:lnTo>
                  <a:pt x="487678" y="121916"/>
                </a:lnTo>
                <a:lnTo>
                  <a:pt x="487678" y="74935"/>
                </a:lnTo>
                <a:lnTo>
                  <a:pt x="478283" y="55885"/>
                </a:lnTo>
                <a:lnTo>
                  <a:pt x="468883" y="46993"/>
                </a:lnTo>
                <a:lnTo>
                  <a:pt x="431291" y="46993"/>
                </a:lnTo>
                <a:lnTo>
                  <a:pt x="421896" y="55885"/>
                </a:lnTo>
                <a:lnTo>
                  <a:pt x="412625" y="74935"/>
                </a:lnTo>
                <a:lnTo>
                  <a:pt x="412625" y="102866"/>
                </a:lnTo>
                <a:lnTo>
                  <a:pt x="46862" y="8893"/>
                </a:lnTo>
                <a:lnTo>
                  <a:pt x="37467" y="0"/>
                </a:lnTo>
                <a:lnTo>
                  <a:pt x="28066" y="0"/>
                </a:lnTo>
                <a:lnTo>
                  <a:pt x="9400" y="19050"/>
                </a:lnTo>
                <a:lnTo>
                  <a:pt x="0" y="38100"/>
                </a:lnTo>
                <a:lnTo>
                  <a:pt x="0" y="46993"/>
                </a:lnTo>
                <a:lnTo>
                  <a:pt x="9400" y="66043"/>
                </a:lnTo>
                <a:lnTo>
                  <a:pt x="28066" y="74935"/>
                </a:lnTo>
                <a:lnTo>
                  <a:pt x="412625" y="177800"/>
                </a:lnTo>
                <a:lnTo>
                  <a:pt x="412625" y="290835"/>
                </a:lnTo>
                <a:lnTo>
                  <a:pt x="421896" y="309885"/>
                </a:lnTo>
                <a:lnTo>
                  <a:pt x="431291" y="327658"/>
                </a:lnTo>
                <a:lnTo>
                  <a:pt x="468883" y="327658"/>
                </a:lnTo>
                <a:lnTo>
                  <a:pt x="478283" y="309885"/>
                </a:lnTo>
                <a:lnTo>
                  <a:pt x="487678" y="290835"/>
                </a:lnTo>
                <a:lnTo>
                  <a:pt x="487678" y="196850"/>
                </a:lnTo>
                <a:lnTo>
                  <a:pt x="647067" y="234950"/>
                </a:lnTo>
                <a:lnTo>
                  <a:pt x="656462" y="243843"/>
                </a:lnTo>
                <a:lnTo>
                  <a:pt x="675133" y="234950"/>
                </a:lnTo>
                <a:lnTo>
                  <a:pt x="684528" y="22479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499" name="Freeform 4499"/>
          <p:cNvSpPr/>
          <p:nvPr/>
        </p:nvSpPr>
        <p:spPr>
          <a:xfrm rot="-5400000" flipH="0" flipV="0">
            <a:off x="2179376" y="8393191"/>
            <a:ext cx="112771" cy="79254"/>
          </a:xfrm>
          <a:custGeom>
            <a:pathLst>
              <a:path w="693929" h="487685">
                <a:moveTo>
                  <a:pt x="693929" y="356877"/>
                </a:moveTo>
                <a:lnTo>
                  <a:pt x="693929" y="196850"/>
                </a:lnTo>
                <a:lnTo>
                  <a:pt x="684528" y="177800"/>
                </a:lnTo>
                <a:lnTo>
                  <a:pt x="675133" y="168908"/>
                </a:lnTo>
                <a:lnTo>
                  <a:pt x="637666" y="168908"/>
                </a:lnTo>
                <a:lnTo>
                  <a:pt x="628271" y="177800"/>
                </a:lnTo>
                <a:lnTo>
                  <a:pt x="618870" y="196850"/>
                </a:lnTo>
                <a:lnTo>
                  <a:pt x="618870" y="365758"/>
                </a:lnTo>
                <a:lnTo>
                  <a:pt x="609475" y="384808"/>
                </a:lnTo>
                <a:lnTo>
                  <a:pt x="600205" y="403858"/>
                </a:lnTo>
                <a:lnTo>
                  <a:pt x="590804" y="412750"/>
                </a:lnTo>
                <a:lnTo>
                  <a:pt x="572008" y="412750"/>
                </a:lnTo>
                <a:lnTo>
                  <a:pt x="553212" y="421642"/>
                </a:lnTo>
                <a:lnTo>
                  <a:pt x="543942" y="412750"/>
                </a:lnTo>
                <a:lnTo>
                  <a:pt x="506350" y="412750"/>
                </a:lnTo>
                <a:lnTo>
                  <a:pt x="487678" y="403858"/>
                </a:lnTo>
                <a:lnTo>
                  <a:pt x="468883" y="384808"/>
                </a:lnTo>
                <a:lnTo>
                  <a:pt x="450087" y="374650"/>
                </a:lnTo>
                <a:lnTo>
                  <a:pt x="440692" y="356877"/>
                </a:lnTo>
                <a:lnTo>
                  <a:pt x="431291" y="337827"/>
                </a:lnTo>
                <a:lnTo>
                  <a:pt x="421896" y="318777"/>
                </a:lnTo>
                <a:lnTo>
                  <a:pt x="412625" y="299727"/>
                </a:lnTo>
                <a:lnTo>
                  <a:pt x="412625" y="177800"/>
                </a:lnTo>
                <a:lnTo>
                  <a:pt x="403225" y="168908"/>
                </a:lnTo>
                <a:lnTo>
                  <a:pt x="384429" y="160027"/>
                </a:lnTo>
                <a:lnTo>
                  <a:pt x="365633" y="168908"/>
                </a:lnTo>
                <a:lnTo>
                  <a:pt x="346967" y="177800"/>
                </a:lnTo>
                <a:lnTo>
                  <a:pt x="346967" y="290835"/>
                </a:lnTo>
                <a:lnTo>
                  <a:pt x="337567" y="309885"/>
                </a:lnTo>
                <a:lnTo>
                  <a:pt x="328166" y="327658"/>
                </a:lnTo>
                <a:lnTo>
                  <a:pt x="318771" y="337827"/>
                </a:lnTo>
                <a:lnTo>
                  <a:pt x="300099" y="346708"/>
                </a:lnTo>
                <a:lnTo>
                  <a:pt x="262508" y="346708"/>
                </a:lnTo>
                <a:lnTo>
                  <a:pt x="243842" y="337827"/>
                </a:lnTo>
                <a:lnTo>
                  <a:pt x="168783" y="318777"/>
                </a:lnTo>
                <a:lnTo>
                  <a:pt x="149987" y="309885"/>
                </a:lnTo>
                <a:lnTo>
                  <a:pt x="131192" y="299727"/>
                </a:lnTo>
                <a:lnTo>
                  <a:pt x="112520" y="290835"/>
                </a:lnTo>
                <a:lnTo>
                  <a:pt x="103125" y="271785"/>
                </a:lnTo>
                <a:lnTo>
                  <a:pt x="93724" y="262892"/>
                </a:lnTo>
                <a:lnTo>
                  <a:pt x="84329" y="243842"/>
                </a:lnTo>
                <a:lnTo>
                  <a:pt x="74928" y="224792"/>
                </a:lnTo>
                <a:lnTo>
                  <a:pt x="74928" y="205742"/>
                </a:lnTo>
                <a:lnTo>
                  <a:pt x="65658" y="187958"/>
                </a:lnTo>
                <a:lnTo>
                  <a:pt x="65658" y="19050"/>
                </a:lnTo>
                <a:lnTo>
                  <a:pt x="56263" y="0"/>
                </a:lnTo>
                <a:lnTo>
                  <a:pt x="18671" y="0"/>
                </a:lnTo>
                <a:lnTo>
                  <a:pt x="0" y="8892"/>
                </a:lnTo>
                <a:lnTo>
                  <a:pt x="0" y="215900"/>
                </a:lnTo>
                <a:lnTo>
                  <a:pt x="9400" y="234950"/>
                </a:lnTo>
                <a:lnTo>
                  <a:pt x="9400" y="252735"/>
                </a:lnTo>
                <a:lnTo>
                  <a:pt x="18671" y="271785"/>
                </a:lnTo>
                <a:lnTo>
                  <a:pt x="28066" y="281942"/>
                </a:lnTo>
                <a:lnTo>
                  <a:pt x="37467" y="299727"/>
                </a:lnTo>
                <a:lnTo>
                  <a:pt x="46862" y="318777"/>
                </a:lnTo>
                <a:lnTo>
                  <a:pt x="56263" y="327658"/>
                </a:lnTo>
                <a:lnTo>
                  <a:pt x="74928" y="346708"/>
                </a:lnTo>
                <a:lnTo>
                  <a:pt x="93724" y="356877"/>
                </a:lnTo>
                <a:lnTo>
                  <a:pt x="112520" y="365758"/>
                </a:lnTo>
                <a:lnTo>
                  <a:pt x="131192" y="374650"/>
                </a:lnTo>
                <a:lnTo>
                  <a:pt x="149987" y="384808"/>
                </a:lnTo>
                <a:lnTo>
                  <a:pt x="168783" y="393700"/>
                </a:lnTo>
                <a:lnTo>
                  <a:pt x="243842" y="412750"/>
                </a:lnTo>
                <a:lnTo>
                  <a:pt x="337567" y="412750"/>
                </a:lnTo>
                <a:lnTo>
                  <a:pt x="346967" y="403858"/>
                </a:lnTo>
                <a:lnTo>
                  <a:pt x="365633" y="384808"/>
                </a:lnTo>
                <a:lnTo>
                  <a:pt x="375034" y="374650"/>
                </a:lnTo>
                <a:lnTo>
                  <a:pt x="384429" y="393700"/>
                </a:lnTo>
                <a:lnTo>
                  <a:pt x="393830" y="412750"/>
                </a:lnTo>
                <a:lnTo>
                  <a:pt x="403225" y="421642"/>
                </a:lnTo>
                <a:lnTo>
                  <a:pt x="421896" y="440692"/>
                </a:lnTo>
                <a:lnTo>
                  <a:pt x="440692" y="449585"/>
                </a:lnTo>
                <a:lnTo>
                  <a:pt x="450087" y="459742"/>
                </a:lnTo>
                <a:lnTo>
                  <a:pt x="478283" y="468635"/>
                </a:lnTo>
                <a:lnTo>
                  <a:pt x="496949" y="478792"/>
                </a:lnTo>
                <a:lnTo>
                  <a:pt x="515745" y="487685"/>
                </a:lnTo>
                <a:lnTo>
                  <a:pt x="581409" y="487685"/>
                </a:lnTo>
                <a:lnTo>
                  <a:pt x="600205" y="478792"/>
                </a:lnTo>
                <a:lnTo>
                  <a:pt x="618870" y="468635"/>
                </a:lnTo>
                <a:lnTo>
                  <a:pt x="628271" y="468635"/>
                </a:lnTo>
                <a:lnTo>
                  <a:pt x="647067" y="459742"/>
                </a:lnTo>
                <a:lnTo>
                  <a:pt x="656462" y="440692"/>
                </a:lnTo>
                <a:lnTo>
                  <a:pt x="665733" y="431800"/>
                </a:lnTo>
                <a:lnTo>
                  <a:pt x="684528" y="412750"/>
                </a:lnTo>
                <a:lnTo>
                  <a:pt x="684528" y="393700"/>
                </a:lnTo>
                <a:lnTo>
                  <a:pt x="693929" y="3746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00" name="Freeform 4500"/>
          <p:cNvSpPr/>
          <p:nvPr/>
        </p:nvSpPr>
        <p:spPr>
          <a:xfrm rot="-5400000" flipH="0" flipV="0">
            <a:off x="2257877" y="8415347"/>
            <a:ext cx="102100" cy="45611"/>
          </a:xfrm>
          <a:custGeom>
            <a:pathLst>
              <a:path w="628271" h="280665">
                <a:moveTo>
                  <a:pt x="628271" y="158750"/>
                </a:moveTo>
                <a:lnTo>
                  <a:pt x="618870" y="149858"/>
                </a:lnTo>
                <a:lnTo>
                  <a:pt x="600205" y="130808"/>
                </a:lnTo>
                <a:lnTo>
                  <a:pt x="581409" y="121915"/>
                </a:lnTo>
                <a:lnTo>
                  <a:pt x="562613" y="111758"/>
                </a:lnTo>
                <a:lnTo>
                  <a:pt x="543942" y="92708"/>
                </a:lnTo>
                <a:lnTo>
                  <a:pt x="515745" y="83815"/>
                </a:lnTo>
                <a:lnTo>
                  <a:pt x="496949" y="74923"/>
                </a:lnTo>
                <a:lnTo>
                  <a:pt x="468883" y="64765"/>
                </a:lnTo>
                <a:lnTo>
                  <a:pt x="450087" y="55873"/>
                </a:lnTo>
                <a:lnTo>
                  <a:pt x="431291" y="46981"/>
                </a:lnTo>
                <a:lnTo>
                  <a:pt x="403225" y="36823"/>
                </a:lnTo>
                <a:lnTo>
                  <a:pt x="384429" y="36823"/>
                </a:lnTo>
                <a:lnTo>
                  <a:pt x="365633" y="27931"/>
                </a:lnTo>
                <a:lnTo>
                  <a:pt x="346967" y="17773"/>
                </a:lnTo>
                <a:lnTo>
                  <a:pt x="328166" y="17773"/>
                </a:lnTo>
                <a:lnTo>
                  <a:pt x="300099" y="8881"/>
                </a:lnTo>
                <a:lnTo>
                  <a:pt x="262508" y="8881"/>
                </a:lnTo>
                <a:lnTo>
                  <a:pt x="243842" y="0"/>
                </a:lnTo>
                <a:lnTo>
                  <a:pt x="93724" y="0"/>
                </a:lnTo>
                <a:lnTo>
                  <a:pt x="74928" y="8881"/>
                </a:lnTo>
                <a:lnTo>
                  <a:pt x="56263" y="17773"/>
                </a:lnTo>
                <a:lnTo>
                  <a:pt x="46862" y="27931"/>
                </a:lnTo>
                <a:lnTo>
                  <a:pt x="28066" y="36823"/>
                </a:lnTo>
                <a:lnTo>
                  <a:pt x="18671" y="46981"/>
                </a:lnTo>
                <a:lnTo>
                  <a:pt x="9400" y="55873"/>
                </a:lnTo>
                <a:lnTo>
                  <a:pt x="9400" y="74923"/>
                </a:lnTo>
                <a:lnTo>
                  <a:pt x="0" y="92708"/>
                </a:lnTo>
                <a:lnTo>
                  <a:pt x="0" y="149858"/>
                </a:lnTo>
                <a:lnTo>
                  <a:pt x="9400" y="168908"/>
                </a:lnTo>
                <a:lnTo>
                  <a:pt x="18671" y="186681"/>
                </a:lnTo>
                <a:lnTo>
                  <a:pt x="28066" y="196850"/>
                </a:lnTo>
                <a:lnTo>
                  <a:pt x="37467" y="214623"/>
                </a:lnTo>
                <a:lnTo>
                  <a:pt x="46862" y="224781"/>
                </a:lnTo>
                <a:lnTo>
                  <a:pt x="56263" y="243831"/>
                </a:lnTo>
                <a:lnTo>
                  <a:pt x="65658" y="130808"/>
                </a:lnTo>
                <a:lnTo>
                  <a:pt x="74928" y="111758"/>
                </a:lnTo>
                <a:lnTo>
                  <a:pt x="74928" y="102865"/>
                </a:lnTo>
                <a:lnTo>
                  <a:pt x="84329" y="83815"/>
                </a:lnTo>
                <a:lnTo>
                  <a:pt x="103125" y="74923"/>
                </a:lnTo>
                <a:lnTo>
                  <a:pt x="121921" y="74923"/>
                </a:lnTo>
                <a:lnTo>
                  <a:pt x="140592" y="64765"/>
                </a:lnTo>
                <a:lnTo>
                  <a:pt x="215645" y="64765"/>
                </a:lnTo>
                <a:lnTo>
                  <a:pt x="234441" y="74923"/>
                </a:lnTo>
                <a:lnTo>
                  <a:pt x="271908" y="74923"/>
                </a:lnTo>
                <a:lnTo>
                  <a:pt x="300099" y="83815"/>
                </a:lnTo>
                <a:lnTo>
                  <a:pt x="318771" y="83815"/>
                </a:lnTo>
                <a:lnTo>
                  <a:pt x="346967" y="92708"/>
                </a:lnTo>
                <a:lnTo>
                  <a:pt x="365633" y="102865"/>
                </a:lnTo>
                <a:lnTo>
                  <a:pt x="384429" y="102865"/>
                </a:lnTo>
                <a:lnTo>
                  <a:pt x="403225" y="111758"/>
                </a:lnTo>
                <a:lnTo>
                  <a:pt x="421896" y="121915"/>
                </a:lnTo>
                <a:lnTo>
                  <a:pt x="440692" y="130808"/>
                </a:lnTo>
                <a:lnTo>
                  <a:pt x="468883" y="139700"/>
                </a:lnTo>
                <a:lnTo>
                  <a:pt x="487678" y="149858"/>
                </a:lnTo>
                <a:lnTo>
                  <a:pt x="515745" y="158750"/>
                </a:lnTo>
                <a:lnTo>
                  <a:pt x="534541" y="177800"/>
                </a:lnTo>
                <a:lnTo>
                  <a:pt x="553212" y="186681"/>
                </a:lnTo>
                <a:lnTo>
                  <a:pt x="572008" y="196850"/>
                </a:lnTo>
                <a:lnTo>
                  <a:pt x="590804" y="214623"/>
                </a:lnTo>
                <a:lnTo>
                  <a:pt x="600205" y="224781"/>
                </a:lnTo>
                <a:lnTo>
                  <a:pt x="609475" y="243831"/>
                </a:lnTo>
                <a:lnTo>
                  <a:pt x="618870" y="252723"/>
                </a:lnTo>
                <a:lnTo>
                  <a:pt x="618870" y="2806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01" name="Freeform 4501"/>
          <p:cNvSpPr/>
          <p:nvPr/>
        </p:nvSpPr>
        <p:spPr>
          <a:xfrm rot="-5400000" flipH="0" flipV="0">
            <a:off x="2278474" y="8405336"/>
            <a:ext cx="103627" cy="45818"/>
          </a:xfrm>
          <a:custGeom>
            <a:pathLst>
              <a:path w="637666" h="281942">
                <a:moveTo>
                  <a:pt x="637666" y="168907"/>
                </a:moveTo>
                <a:lnTo>
                  <a:pt x="637666" y="140965"/>
                </a:lnTo>
                <a:lnTo>
                  <a:pt x="628265" y="121915"/>
                </a:lnTo>
                <a:lnTo>
                  <a:pt x="628265" y="102865"/>
                </a:lnTo>
                <a:lnTo>
                  <a:pt x="618870" y="93973"/>
                </a:lnTo>
                <a:lnTo>
                  <a:pt x="609470" y="74923"/>
                </a:lnTo>
                <a:lnTo>
                  <a:pt x="600199" y="55873"/>
                </a:lnTo>
                <a:lnTo>
                  <a:pt x="590804" y="46992"/>
                </a:lnTo>
                <a:lnTo>
                  <a:pt x="572008" y="27942"/>
                </a:lnTo>
                <a:lnTo>
                  <a:pt x="562607" y="149857"/>
                </a:lnTo>
                <a:lnTo>
                  <a:pt x="562607" y="177800"/>
                </a:lnTo>
                <a:lnTo>
                  <a:pt x="553212" y="187957"/>
                </a:lnTo>
                <a:lnTo>
                  <a:pt x="534541" y="196850"/>
                </a:lnTo>
                <a:lnTo>
                  <a:pt x="515745" y="205742"/>
                </a:lnTo>
                <a:lnTo>
                  <a:pt x="403225" y="205742"/>
                </a:lnTo>
                <a:lnTo>
                  <a:pt x="384429" y="196850"/>
                </a:lnTo>
                <a:lnTo>
                  <a:pt x="365633" y="196850"/>
                </a:lnTo>
                <a:lnTo>
                  <a:pt x="337567" y="187957"/>
                </a:lnTo>
                <a:lnTo>
                  <a:pt x="318771" y="187957"/>
                </a:lnTo>
                <a:lnTo>
                  <a:pt x="290704" y="177800"/>
                </a:lnTo>
                <a:lnTo>
                  <a:pt x="271903" y="177800"/>
                </a:lnTo>
                <a:lnTo>
                  <a:pt x="253237" y="168907"/>
                </a:lnTo>
                <a:lnTo>
                  <a:pt x="234441" y="160015"/>
                </a:lnTo>
                <a:lnTo>
                  <a:pt x="215645" y="149857"/>
                </a:lnTo>
                <a:lnTo>
                  <a:pt x="196974" y="140965"/>
                </a:lnTo>
                <a:lnTo>
                  <a:pt x="168783" y="130807"/>
                </a:lnTo>
                <a:lnTo>
                  <a:pt x="149987" y="121915"/>
                </a:lnTo>
                <a:lnTo>
                  <a:pt x="121921" y="113023"/>
                </a:lnTo>
                <a:lnTo>
                  <a:pt x="103125" y="102865"/>
                </a:lnTo>
                <a:lnTo>
                  <a:pt x="84329" y="83815"/>
                </a:lnTo>
                <a:lnTo>
                  <a:pt x="65658" y="74923"/>
                </a:lnTo>
                <a:lnTo>
                  <a:pt x="46862" y="55873"/>
                </a:lnTo>
                <a:lnTo>
                  <a:pt x="37461" y="46992"/>
                </a:lnTo>
                <a:lnTo>
                  <a:pt x="28066" y="38100"/>
                </a:lnTo>
                <a:lnTo>
                  <a:pt x="18665" y="19050"/>
                </a:lnTo>
                <a:lnTo>
                  <a:pt x="18665" y="8892"/>
                </a:lnTo>
                <a:lnTo>
                  <a:pt x="9395" y="0"/>
                </a:lnTo>
                <a:lnTo>
                  <a:pt x="0" y="113023"/>
                </a:lnTo>
                <a:lnTo>
                  <a:pt x="18665" y="121915"/>
                </a:lnTo>
                <a:lnTo>
                  <a:pt x="37461" y="140965"/>
                </a:lnTo>
                <a:lnTo>
                  <a:pt x="56257" y="149857"/>
                </a:lnTo>
                <a:lnTo>
                  <a:pt x="74929" y="168907"/>
                </a:lnTo>
                <a:lnTo>
                  <a:pt x="93724" y="177800"/>
                </a:lnTo>
                <a:lnTo>
                  <a:pt x="121921" y="187957"/>
                </a:lnTo>
                <a:lnTo>
                  <a:pt x="140717" y="196850"/>
                </a:lnTo>
                <a:lnTo>
                  <a:pt x="159382" y="205742"/>
                </a:lnTo>
                <a:lnTo>
                  <a:pt x="187579" y="215900"/>
                </a:lnTo>
                <a:lnTo>
                  <a:pt x="206245" y="224792"/>
                </a:lnTo>
                <a:lnTo>
                  <a:pt x="225040" y="234950"/>
                </a:lnTo>
                <a:lnTo>
                  <a:pt x="253237" y="243842"/>
                </a:lnTo>
                <a:lnTo>
                  <a:pt x="271903" y="243842"/>
                </a:lnTo>
                <a:lnTo>
                  <a:pt x="290704" y="252723"/>
                </a:lnTo>
                <a:lnTo>
                  <a:pt x="309370" y="252723"/>
                </a:lnTo>
                <a:lnTo>
                  <a:pt x="328166" y="262892"/>
                </a:lnTo>
                <a:lnTo>
                  <a:pt x="346962" y="262892"/>
                </a:lnTo>
                <a:lnTo>
                  <a:pt x="375028" y="271773"/>
                </a:lnTo>
                <a:lnTo>
                  <a:pt x="431415" y="271773"/>
                </a:lnTo>
                <a:lnTo>
                  <a:pt x="450087" y="281942"/>
                </a:lnTo>
                <a:lnTo>
                  <a:pt x="468883" y="281942"/>
                </a:lnTo>
                <a:lnTo>
                  <a:pt x="487679" y="271773"/>
                </a:lnTo>
                <a:lnTo>
                  <a:pt x="543942" y="271773"/>
                </a:lnTo>
                <a:lnTo>
                  <a:pt x="562607" y="262892"/>
                </a:lnTo>
                <a:lnTo>
                  <a:pt x="581403" y="262892"/>
                </a:lnTo>
                <a:lnTo>
                  <a:pt x="590804" y="252723"/>
                </a:lnTo>
                <a:lnTo>
                  <a:pt x="609470" y="243842"/>
                </a:lnTo>
                <a:lnTo>
                  <a:pt x="618870" y="224792"/>
                </a:lnTo>
                <a:lnTo>
                  <a:pt x="628265" y="215900"/>
                </a:lnTo>
                <a:lnTo>
                  <a:pt x="628265" y="196850"/>
                </a:lnTo>
                <a:lnTo>
                  <a:pt x="637666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02" name="Freeform 4502"/>
          <p:cNvSpPr/>
          <p:nvPr/>
        </p:nvSpPr>
        <p:spPr>
          <a:xfrm rot="-5400000" flipH="0" flipV="0">
            <a:off x="2232769" y="8370322"/>
            <a:ext cx="0" cy="685830"/>
          </a:xfrm>
          <a:custGeom>
            <a:pathLst>
              <a:path w="0" h="4220208">
                <a:moveTo>
                  <a:pt x="0" y="0"/>
                </a:moveTo>
                <a:lnTo>
                  <a:pt x="0" y="4220208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03" name="Freeform 4503"/>
          <p:cNvSpPr/>
          <p:nvPr/>
        </p:nvSpPr>
        <p:spPr>
          <a:xfrm rot="-5400000" flipH="0" flipV="0">
            <a:off x="2154279" y="8291833"/>
            <a:ext cx="156979" cy="685830"/>
          </a:xfrm>
          <a:custGeom>
            <a:pathLst>
              <a:path w="965963" h="4220208">
                <a:moveTo>
                  <a:pt x="965963" y="4220208"/>
                </a:moveTo>
                <a:lnTo>
                  <a:pt x="0" y="0"/>
                </a:lnTo>
                <a:lnTo>
                  <a:pt x="0" y="4220208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04" name="Freeform 4504"/>
          <p:cNvSpPr/>
          <p:nvPr/>
        </p:nvSpPr>
        <p:spPr>
          <a:xfrm rot="-5400000" flipH="0" flipV="0">
            <a:off x="2154279" y="8291833"/>
            <a:ext cx="156979" cy="685830"/>
          </a:xfrm>
          <a:custGeom>
            <a:pathLst>
              <a:path w="965963" h="4220208">
                <a:moveTo>
                  <a:pt x="0" y="0"/>
                </a:moveTo>
                <a:lnTo>
                  <a:pt x="965963" y="4220208"/>
                </a:lnTo>
                <a:lnTo>
                  <a:pt x="96596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05" name="Freeform 4505"/>
          <p:cNvSpPr/>
          <p:nvPr/>
        </p:nvSpPr>
        <p:spPr>
          <a:xfrm rot="-5400000" flipH="0" flipV="0">
            <a:off x="1907324" y="8617938"/>
            <a:ext cx="102101" cy="45818"/>
          </a:xfrm>
          <a:custGeom>
            <a:pathLst>
              <a:path w="628272" h="281943">
                <a:moveTo>
                  <a:pt x="628272" y="160016"/>
                </a:moveTo>
                <a:lnTo>
                  <a:pt x="619001" y="149858"/>
                </a:lnTo>
                <a:lnTo>
                  <a:pt x="600205" y="132085"/>
                </a:lnTo>
                <a:lnTo>
                  <a:pt x="581409" y="121916"/>
                </a:lnTo>
                <a:lnTo>
                  <a:pt x="562608" y="113035"/>
                </a:lnTo>
                <a:lnTo>
                  <a:pt x="543942" y="93985"/>
                </a:lnTo>
                <a:lnTo>
                  <a:pt x="515745" y="85093"/>
                </a:lnTo>
                <a:lnTo>
                  <a:pt x="496950" y="74935"/>
                </a:lnTo>
                <a:lnTo>
                  <a:pt x="468883" y="66043"/>
                </a:lnTo>
                <a:lnTo>
                  <a:pt x="450087" y="57150"/>
                </a:lnTo>
                <a:lnTo>
                  <a:pt x="431422" y="46993"/>
                </a:lnTo>
                <a:lnTo>
                  <a:pt x="403225" y="38100"/>
                </a:lnTo>
                <a:lnTo>
                  <a:pt x="384429" y="38100"/>
                </a:lnTo>
                <a:lnTo>
                  <a:pt x="365758" y="27943"/>
                </a:lnTo>
                <a:lnTo>
                  <a:pt x="346962" y="19050"/>
                </a:lnTo>
                <a:lnTo>
                  <a:pt x="328166" y="19050"/>
                </a:lnTo>
                <a:lnTo>
                  <a:pt x="300100" y="10158"/>
                </a:lnTo>
                <a:lnTo>
                  <a:pt x="262508" y="10158"/>
                </a:lnTo>
                <a:lnTo>
                  <a:pt x="243842" y="0"/>
                </a:lnTo>
                <a:lnTo>
                  <a:pt x="93725" y="0"/>
                </a:lnTo>
                <a:lnTo>
                  <a:pt x="75059" y="10158"/>
                </a:lnTo>
                <a:lnTo>
                  <a:pt x="56263" y="19050"/>
                </a:lnTo>
                <a:lnTo>
                  <a:pt x="46862" y="27943"/>
                </a:lnTo>
                <a:lnTo>
                  <a:pt x="28197" y="38100"/>
                </a:lnTo>
                <a:lnTo>
                  <a:pt x="18796" y="46993"/>
                </a:lnTo>
                <a:lnTo>
                  <a:pt x="9401" y="57150"/>
                </a:lnTo>
                <a:lnTo>
                  <a:pt x="9401" y="74935"/>
                </a:lnTo>
                <a:lnTo>
                  <a:pt x="0" y="93985"/>
                </a:lnTo>
                <a:lnTo>
                  <a:pt x="0" y="149858"/>
                </a:lnTo>
                <a:lnTo>
                  <a:pt x="9401" y="168908"/>
                </a:lnTo>
                <a:lnTo>
                  <a:pt x="18796" y="187958"/>
                </a:lnTo>
                <a:lnTo>
                  <a:pt x="28197" y="196850"/>
                </a:lnTo>
                <a:lnTo>
                  <a:pt x="37467" y="215900"/>
                </a:lnTo>
                <a:lnTo>
                  <a:pt x="46862" y="226058"/>
                </a:lnTo>
                <a:lnTo>
                  <a:pt x="56263" y="243843"/>
                </a:lnTo>
                <a:lnTo>
                  <a:pt x="65658" y="132085"/>
                </a:lnTo>
                <a:lnTo>
                  <a:pt x="75059" y="113035"/>
                </a:lnTo>
                <a:lnTo>
                  <a:pt x="75059" y="104143"/>
                </a:lnTo>
                <a:lnTo>
                  <a:pt x="84454" y="85093"/>
                </a:lnTo>
                <a:lnTo>
                  <a:pt x="103125" y="74935"/>
                </a:lnTo>
                <a:lnTo>
                  <a:pt x="121921" y="74935"/>
                </a:lnTo>
                <a:lnTo>
                  <a:pt x="140717" y="66043"/>
                </a:lnTo>
                <a:lnTo>
                  <a:pt x="215646" y="66043"/>
                </a:lnTo>
                <a:lnTo>
                  <a:pt x="234442" y="74935"/>
                </a:lnTo>
                <a:lnTo>
                  <a:pt x="271909" y="74935"/>
                </a:lnTo>
                <a:lnTo>
                  <a:pt x="300100" y="85093"/>
                </a:lnTo>
                <a:lnTo>
                  <a:pt x="318895" y="85093"/>
                </a:lnTo>
                <a:lnTo>
                  <a:pt x="346962" y="93985"/>
                </a:lnTo>
                <a:lnTo>
                  <a:pt x="365758" y="104143"/>
                </a:lnTo>
                <a:lnTo>
                  <a:pt x="384429" y="104143"/>
                </a:lnTo>
                <a:lnTo>
                  <a:pt x="403225" y="113035"/>
                </a:lnTo>
                <a:lnTo>
                  <a:pt x="422021" y="121916"/>
                </a:lnTo>
                <a:lnTo>
                  <a:pt x="440692" y="132085"/>
                </a:lnTo>
                <a:lnTo>
                  <a:pt x="468883" y="140966"/>
                </a:lnTo>
                <a:lnTo>
                  <a:pt x="487679" y="149858"/>
                </a:lnTo>
                <a:lnTo>
                  <a:pt x="515745" y="160016"/>
                </a:lnTo>
                <a:lnTo>
                  <a:pt x="534541" y="179066"/>
                </a:lnTo>
                <a:lnTo>
                  <a:pt x="553213" y="187958"/>
                </a:lnTo>
                <a:lnTo>
                  <a:pt x="572009" y="196850"/>
                </a:lnTo>
                <a:lnTo>
                  <a:pt x="590804" y="215900"/>
                </a:lnTo>
                <a:lnTo>
                  <a:pt x="600205" y="226058"/>
                </a:lnTo>
                <a:lnTo>
                  <a:pt x="609600" y="243843"/>
                </a:lnTo>
                <a:lnTo>
                  <a:pt x="619001" y="254000"/>
                </a:lnTo>
                <a:lnTo>
                  <a:pt x="619001" y="28194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06" name="Freeform 4506"/>
          <p:cNvSpPr/>
          <p:nvPr/>
        </p:nvSpPr>
        <p:spPr>
          <a:xfrm rot="-5400000" flipH="0" flipV="0">
            <a:off x="1927922" y="8608135"/>
            <a:ext cx="103627" cy="45611"/>
          </a:xfrm>
          <a:custGeom>
            <a:pathLst>
              <a:path w="637667" h="280665">
                <a:moveTo>
                  <a:pt x="637667" y="168908"/>
                </a:moveTo>
                <a:lnTo>
                  <a:pt x="637667" y="139700"/>
                </a:lnTo>
                <a:lnTo>
                  <a:pt x="628266" y="121915"/>
                </a:lnTo>
                <a:lnTo>
                  <a:pt x="628266" y="102865"/>
                </a:lnTo>
                <a:lnTo>
                  <a:pt x="618995" y="93973"/>
                </a:lnTo>
                <a:lnTo>
                  <a:pt x="609600" y="74923"/>
                </a:lnTo>
                <a:lnTo>
                  <a:pt x="600199" y="55873"/>
                </a:lnTo>
                <a:lnTo>
                  <a:pt x="590804" y="46981"/>
                </a:lnTo>
                <a:lnTo>
                  <a:pt x="572009" y="27931"/>
                </a:lnTo>
                <a:lnTo>
                  <a:pt x="562738" y="149858"/>
                </a:lnTo>
                <a:lnTo>
                  <a:pt x="562738" y="177800"/>
                </a:lnTo>
                <a:lnTo>
                  <a:pt x="553337" y="186681"/>
                </a:lnTo>
                <a:lnTo>
                  <a:pt x="534541" y="196850"/>
                </a:lnTo>
                <a:lnTo>
                  <a:pt x="515746" y="205731"/>
                </a:lnTo>
                <a:lnTo>
                  <a:pt x="403225" y="205731"/>
                </a:lnTo>
                <a:lnTo>
                  <a:pt x="384429" y="196850"/>
                </a:lnTo>
                <a:lnTo>
                  <a:pt x="365758" y="196850"/>
                </a:lnTo>
                <a:lnTo>
                  <a:pt x="337567" y="186681"/>
                </a:lnTo>
                <a:lnTo>
                  <a:pt x="318896" y="186681"/>
                </a:lnTo>
                <a:lnTo>
                  <a:pt x="290699" y="177800"/>
                </a:lnTo>
                <a:lnTo>
                  <a:pt x="271903" y="177800"/>
                </a:lnTo>
                <a:lnTo>
                  <a:pt x="253237" y="168908"/>
                </a:lnTo>
                <a:lnTo>
                  <a:pt x="234442" y="158750"/>
                </a:lnTo>
                <a:lnTo>
                  <a:pt x="215646" y="149858"/>
                </a:lnTo>
                <a:lnTo>
                  <a:pt x="196850" y="139700"/>
                </a:lnTo>
                <a:lnTo>
                  <a:pt x="168784" y="130808"/>
                </a:lnTo>
                <a:lnTo>
                  <a:pt x="149988" y="121915"/>
                </a:lnTo>
                <a:lnTo>
                  <a:pt x="121921" y="111758"/>
                </a:lnTo>
                <a:lnTo>
                  <a:pt x="103120" y="102865"/>
                </a:lnTo>
                <a:lnTo>
                  <a:pt x="84454" y="83815"/>
                </a:lnTo>
                <a:lnTo>
                  <a:pt x="65658" y="74923"/>
                </a:lnTo>
                <a:lnTo>
                  <a:pt x="46862" y="55873"/>
                </a:lnTo>
                <a:lnTo>
                  <a:pt x="37462" y="46981"/>
                </a:lnTo>
                <a:lnTo>
                  <a:pt x="28191" y="36823"/>
                </a:lnTo>
                <a:lnTo>
                  <a:pt x="18796" y="17773"/>
                </a:lnTo>
                <a:lnTo>
                  <a:pt x="18796" y="8881"/>
                </a:lnTo>
                <a:lnTo>
                  <a:pt x="9395" y="0"/>
                </a:lnTo>
                <a:lnTo>
                  <a:pt x="0" y="111758"/>
                </a:lnTo>
                <a:lnTo>
                  <a:pt x="18796" y="121915"/>
                </a:lnTo>
                <a:lnTo>
                  <a:pt x="37462" y="139700"/>
                </a:lnTo>
                <a:lnTo>
                  <a:pt x="56257" y="149858"/>
                </a:lnTo>
                <a:lnTo>
                  <a:pt x="75053" y="168908"/>
                </a:lnTo>
                <a:lnTo>
                  <a:pt x="93725" y="177800"/>
                </a:lnTo>
                <a:lnTo>
                  <a:pt x="121921" y="186681"/>
                </a:lnTo>
                <a:lnTo>
                  <a:pt x="140587" y="196850"/>
                </a:lnTo>
                <a:lnTo>
                  <a:pt x="159383" y="205731"/>
                </a:lnTo>
                <a:lnTo>
                  <a:pt x="187579" y="215900"/>
                </a:lnTo>
                <a:lnTo>
                  <a:pt x="206245" y="224781"/>
                </a:lnTo>
                <a:lnTo>
                  <a:pt x="225041" y="233673"/>
                </a:lnTo>
                <a:lnTo>
                  <a:pt x="253237" y="243831"/>
                </a:lnTo>
                <a:lnTo>
                  <a:pt x="271903" y="243831"/>
                </a:lnTo>
                <a:lnTo>
                  <a:pt x="290699" y="252723"/>
                </a:lnTo>
                <a:lnTo>
                  <a:pt x="309495" y="252723"/>
                </a:lnTo>
                <a:lnTo>
                  <a:pt x="328166" y="261615"/>
                </a:lnTo>
                <a:lnTo>
                  <a:pt x="346962" y="261615"/>
                </a:lnTo>
                <a:lnTo>
                  <a:pt x="375159" y="271773"/>
                </a:lnTo>
                <a:lnTo>
                  <a:pt x="431416" y="271773"/>
                </a:lnTo>
                <a:lnTo>
                  <a:pt x="450087" y="280665"/>
                </a:lnTo>
                <a:lnTo>
                  <a:pt x="468883" y="280665"/>
                </a:lnTo>
                <a:lnTo>
                  <a:pt x="487679" y="271773"/>
                </a:lnTo>
                <a:lnTo>
                  <a:pt x="543942" y="271773"/>
                </a:lnTo>
                <a:lnTo>
                  <a:pt x="562738" y="261615"/>
                </a:lnTo>
                <a:lnTo>
                  <a:pt x="581404" y="261615"/>
                </a:lnTo>
                <a:lnTo>
                  <a:pt x="590804" y="252723"/>
                </a:lnTo>
                <a:lnTo>
                  <a:pt x="609600" y="243831"/>
                </a:lnTo>
                <a:lnTo>
                  <a:pt x="618995" y="224781"/>
                </a:lnTo>
                <a:lnTo>
                  <a:pt x="628266" y="215900"/>
                </a:lnTo>
                <a:lnTo>
                  <a:pt x="628266" y="196850"/>
                </a:lnTo>
                <a:lnTo>
                  <a:pt x="637667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07" name="Freeform 4507"/>
          <p:cNvSpPr/>
          <p:nvPr/>
        </p:nvSpPr>
        <p:spPr>
          <a:xfrm rot="-5400000" flipH="0" flipV="0">
            <a:off x="2002573" y="8606482"/>
            <a:ext cx="102101" cy="68728"/>
          </a:xfrm>
          <a:custGeom>
            <a:pathLst>
              <a:path w="628272" h="422919">
                <a:moveTo>
                  <a:pt x="628272" y="394977"/>
                </a:moveTo>
                <a:lnTo>
                  <a:pt x="619001" y="273050"/>
                </a:lnTo>
                <a:lnTo>
                  <a:pt x="619001" y="290834"/>
                </a:lnTo>
                <a:lnTo>
                  <a:pt x="609600" y="309884"/>
                </a:lnTo>
                <a:lnTo>
                  <a:pt x="600205" y="328934"/>
                </a:lnTo>
                <a:lnTo>
                  <a:pt x="581409" y="337827"/>
                </a:lnTo>
                <a:lnTo>
                  <a:pt x="562608" y="347984"/>
                </a:lnTo>
                <a:lnTo>
                  <a:pt x="543942" y="356877"/>
                </a:lnTo>
                <a:lnTo>
                  <a:pt x="515745" y="347984"/>
                </a:lnTo>
                <a:lnTo>
                  <a:pt x="346962" y="300992"/>
                </a:lnTo>
                <a:lnTo>
                  <a:pt x="346962" y="196850"/>
                </a:lnTo>
                <a:lnTo>
                  <a:pt x="328166" y="66042"/>
                </a:lnTo>
                <a:lnTo>
                  <a:pt x="318895" y="76200"/>
                </a:lnTo>
                <a:lnTo>
                  <a:pt x="309500" y="85092"/>
                </a:lnTo>
                <a:lnTo>
                  <a:pt x="300100" y="93984"/>
                </a:lnTo>
                <a:lnTo>
                  <a:pt x="290705" y="113034"/>
                </a:lnTo>
                <a:lnTo>
                  <a:pt x="281304" y="132084"/>
                </a:lnTo>
                <a:lnTo>
                  <a:pt x="281304" y="281942"/>
                </a:lnTo>
                <a:lnTo>
                  <a:pt x="271909" y="273050"/>
                </a:lnTo>
                <a:lnTo>
                  <a:pt x="253113" y="273050"/>
                </a:lnTo>
                <a:lnTo>
                  <a:pt x="234442" y="262892"/>
                </a:lnTo>
                <a:lnTo>
                  <a:pt x="215646" y="254000"/>
                </a:lnTo>
                <a:lnTo>
                  <a:pt x="196850" y="243842"/>
                </a:lnTo>
                <a:lnTo>
                  <a:pt x="178184" y="226069"/>
                </a:lnTo>
                <a:lnTo>
                  <a:pt x="168784" y="215900"/>
                </a:lnTo>
                <a:lnTo>
                  <a:pt x="149988" y="196850"/>
                </a:lnTo>
                <a:lnTo>
                  <a:pt x="140717" y="179077"/>
                </a:lnTo>
                <a:lnTo>
                  <a:pt x="121921" y="168919"/>
                </a:lnTo>
                <a:lnTo>
                  <a:pt x="112520" y="140977"/>
                </a:lnTo>
                <a:lnTo>
                  <a:pt x="103125" y="132084"/>
                </a:lnTo>
                <a:lnTo>
                  <a:pt x="93725" y="113034"/>
                </a:lnTo>
                <a:lnTo>
                  <a:pt x="84454" y="85092"/>
                </a:lnTo>
                <a:lnTo>
                  <a:pt x="75059" y="66042"/>
                </a:lnTo>
                <a:lnTo>
                  <a:pt x="75059" y="46992"/>
                </a:lnTo>
                <a:lnTo>
                  <a:pt x="65658" y="29219"/>
                </a:lnTo>
                <a:lnTo>
                  <a:pt x="65658" y="19050"/>
                </a:lnTo>
                <a:lnTo>
                  <a:pt x="56263" y="10169"/>
                </a:lnTo>
                <a:lnTo>
                  <a:pt x="37467" y="0"/>
                </a:lnTo>
                <a:lnTo>
                  <a:pt x="28197" y="10169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401" y="66042"/>
                </a:lnTo>
                <a:lnTo>
                  <a:pt x="9401" y="85092"/>
                </a:lnTo>
                <a:lnTo>
                  <a:pt x="18796" y="113034"/>
                </a:lnTo>
                <a:lnTo>
                  <a:pt x="28197" y="132084"/>
                </a:lnTo>
                <a:lnTo>
                  <a:pt x="37467" y="151134"/>
                </a:lnTo>
                <a:lnTo>
                  <a:pt x="46862" y="160027"/>
                </a:lnTo>
                <a:lnTo>
                  <a:pt x="56263" y="179077"/>
                </a:lnTo>
                <a:lnTo>
                  <a:pt x="65658" y="196850"/>
                </a:lnTo>
                <a:lnTo>
                  <a:pt x="75059" y="215900"/>
                </a:lnTo>
                <a:lnTo>
                  <a:pt x="84454" y="226069"/>
                </a:lnTo>
                <a:lnTo>
                  <a:pt x="103125" y="243842"/>
                </a:lnTo>
                <a:lnTo>
                  <a:pt x="112520" y="254000"/>
                </a:lnTo>
                <a:lnTo>
                  <a:pt x="131316" y="273050"/>
                </a:lnTo>
                <a:lnTo>
                  <a:pt x="140717" y="281942"/>
                </a:lnTo>
                <a:lnTo>
                  <a:pt x="159383" y="290834"/>
                </a:lnTo>
                <a:lnTo>
                  <a:pt x="178184" y="309884"/>
                </a:lnTo>
                <a:lnTo>
                  <a:pt x="196850" y="318777"/>
                </a:lnTo>
                <a:lnTo>
                  <a:pt x="206251" y="328934"/>
                </a:lnTo>
                <a:lnTo>
                  <a:pt x="225047" y="337827"/>
                </a:lnTo>
                <a:lnTo>
                  <a:pt x="253113" y="347984"/>
                </a:lnTo>
                <a:lnTo>
                  <a:pt x="271909" y="347984"/>
                </a:lnTo>
                <a:lnTo>
                  <a:pt x="290705" y="356877"/>
                </a:lnTo>
                <a:lnTo>
                  <a:pt x="309500" y="365769"/>
                </a:lnTo>
                <a:lnTo>
                  <a:pt x="515745" y="422919"/>
                </a:lnTo>
                <a:lnTo>
                  <a:pt x="572009" y="422919"/>
                </a:lnTo>
                <a:lnTo>
                  <a:pt x="590804" y="412750"/>
                </a:lnTo>
                <a:lnTo>
                  <a:pt x="609600" y="40386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08" name="Freeform 4508"/>
          <p:cNvSpPr/>
          <p:nvPr/>
        </p:nvSpPr>
        <p:spPr>
          <a:xfrm rot="-5400000" flipH="0" flipV="0">
            <a:off x="2024728" y="8579849"/>
            <a:ext cx="59440" cy="57996"/>
          </a:xfrm>
          <a:custGeom>
            <a:pathLst>
              <a:path w="365764" h="356877">
                <a:moveTo>
                  <a:pt x="365764" y="252734"/>
                </a:moveTo>
                <a:lnTo>
                  <a:pt x="365764" y="205742"/>
                </a:lnTo>
                <a:lnTo>
                  <a:pt x="356363" y="187969"/>
                </a:lnTo>
                <a:lnTo>
                  <a:pt x="356363" y="158750"/>
                </a:lnTo>
                <a:lnTo>
                  <a:pt x="347092" y="140977"/>
                </a:lnTo>
                <a:lnTo>
                  <a:pt x="337697" y="121927"/>
                </a:lnTo>
                <a:lnTo>
                  <a:pt x="328296" y="113034"/>
                </a:lnTo>
                <a:lnTo>
                  <a:pt x="318901" y="93984"/>
                </a:lnTo>
                <a:lnTo>
                  <a:pt x="309501" y="83827"/>
                </a:lnTo>
                <a:lnTo>
                  <a:pt x="290835" y="66042"/>
                </a:lnTo>
                <a:lnTo>
                  <a:pt x="272039" y="55884"/>
                </a:lnTo>
                <a:lnTo>
                  <a:pt x="253243" y="46992"/>
                </a:lnTo>
                <a:lnTo>
                  <a:pt x="234442" y="38100"/>
                </a:lnTo>
                <a:lnTo>
                  <a:pt x="215776" y="27942"/>
                </a:lnTo>
                <a:lnTo>
                  <a:pt x="187579" y="19050"/>
                </a:lnTo>
                <a:lnTo>
                  <a:pt x="121921" y="0"/>
                </a:lnTo>
                <a:lnTo>
                  <a:pt x="84460" y="0"/>
                </a:lnTo>
                <a:lnTo>
                  <a:pt x="56263" y="0"/>
                </a:lnTo>
                <a:lnTo>
                  <a:pt x="37592" y="8892"/>
                </a:lnTo>
                <a:lnTo>
                  <a:pt x="18796" y="19050"/>
                </a:lnTo>
                <a:lnTo>
                  <a:pt x="0" y="27942"/>
                </a:lnTo>
                <a:lnTo>
                  <a:pt x="18796" y="158750"/>
                </a:lnTo>
                <a:lnTo>
                  <a:pt x="18796" y="121927"/>
                </a:lnTo>
                <a:lnTo>
                  <a:pt x="28197" y="102877"/>
                </a:lnTo>
                <a:lnTo>
                  <a:pt x="37592" y="93984"/>
                </a:lnTo>
                <a:lnTo>
                  <a:pt x="46993" y="74934"/>
                </a:lnTo>
                <a:lnTo>
                  <a:pt x="121921" y="74934"/>
                </a:lnTo>
                <a:lnTo>
                  <a:pt x="187579" y="93984"/>
                </a:lnTo>
                <a:lnTo>
                  <a:pt x="196980" y="93984"/>
                </a:lnTo>
                <a:lnTo>
                  <a:pt x="215776" y="102877"/>
                </a:lnTo>
                <a:lnTo>
                  <a:pt x="234442" y="113034"/>
                </a:lnTo>
                <a:lnTo>
                  <a:pt x="253243" y="121927"/>
                </a:lnTo>
                <a:lnTo>
                  <a:pt x="262638" y="140977"/>
                </a:lnTo>
                <a:lnTo>
                  <a:pt x="272039" y="149869"/>
                </a:lnTo>
                <a:lnTo>
                  <a:pt x="281434" y="168919"/>
                </a:lnTo>
                <a:lnTo>
                  <a:pt x="290835" y="187969"/>
                </a:lnTo>
                <a:lnTo>
                  <a:pt x="290835" y="234950"/>
                </a:lnTo>
                <a:lnTo>
                  <a:pt x="300106" y="356877"/>
                </a:lnTo>
                <a:lnTo>
                  <a:pt x="318901" y="346719"/>
                </a:lnTo>
                <a:lnTo>
                  <a:pt x="318901" y="337827"/>
                </a:lnTo>
                <a:lnTo>
                  <a:pt x="337697" y="327669"/>
                </a:lnTo>
                <a:lnTo>
                  <a:pt x="347092" y="309884"/>
                </a:lnTo>
                <a:lnTo>
                  <a:pt x="356363" y="290834"/>
                </a:lnTo>
                <a:lnTo>
                  <a:pt x="365764" y="2717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09" name="Freeform 4509"/>
          <p:cNvSpPr/>
          <p:nvPr/>
        </p:nvSpPr>
        <p:spPr>
          <a:xfrm rot="-5400000" flipH="0" flipV="0">
            <a:off x="2074942" y="8593614"/>
            <a:ext cx="112771" cy="83795"/>
          </a:xfrm>
          <a:custGeom>
            <a:pathLst>
              <a:path w="693930" h="515627">
                <a:moveTo>
                  <a:pt x="693930" y="487684"/>
                </a:moveTo>
                <a:lnTo>
                  <a:pt x="693930" y="207019"/>
                </a:lnTo>
                <a:lnTo>
                  <a:pt x="684529" y="187969"/>
                </a:lnTo>
                <a:lnTo>
                  <a:pt x="675258" y="168919"/>
                </a:lnTo>
                <a:lnTo>
                  <a:pt x="656462" y="160027"/>
                </a:lnTo>
                <a:lnTo>
                  <a:pt x="46862" y="0"/>
                </a:lnTo>
                <a:lnTo>
                  <a:pt x="28197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8100"/>
                </a:lnTo>
                <a:lnTo>
                  <a:pt x="9401" y="55884"/>
                </a:lnTo>
                <a:lnTo>
                  <a:pt x="28197" y="66042"/>
                </a:lnTo>
                <a:lnTo>
                  <a:pt x="619001" y="224792"/>
                </a:lnTo>
                <a:lnTo>
                  <a:pt x="619001" y="487684"/>
                </a:lnTo>
                <a:lnTo>
                  <a:pt x="628272" y="506734"/>
                </a:lnTo>
                <a:lnTo>
                  <a:pt x="637667" y="515627"/>
                </a:lnTo>
                <a:lnTo>
                  <a:pt x="675258" y="515627"/>
                </a:lnTo>
                <a:lnTo>
                  <a:pt x="684529" y="5067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10" name="Freeform 4510"/>
          <p:cNvSpPr/>
          <p:nvPr/>
        </p:nvSpPr>
        <p:spPr>
          <a:xfrm rot="-5400000" flipH="0" flipV="0">
            <a:off x="2160357" y="8601220"/>
            <a:ext cx="102101" cy="79254"/>
          </a:xfrm>
          <a:custGeom>
            <a:pathLst>
              <a:path w="628272" h="487685">
                <a:moveTo>
                  <a:pt x="628272" y="468635"/>
                </a:moveTo>
                <a:lnTo>
                  <a:pt x="619001" y="337816"/>
                </a:lnTo>
                <a:lnTo>
                  <a:pt x="619001" y="365758"/>
                </a:lnTo>
                <a:lnTo>
                  <a:pt x="609600" y="384808"/>
                </a:lnTo>
                <a:lnTo>
                  <a:pt x="600205" y="402593"/>
                </a:lnTo>
                <a:lnTo>
                  <a:pt x="590804" y="412750"/>
                </a:lnTo>
                <a:lnTo>
                  <a:pt x="572009" y="421643"/>
                </a:lnTo>
                <a:lnTo>
                  <a:pt x="543942" y="421643"/>
                </a:lnTo>
                <a:lnTo>
                  <a:pt x="525146" y="412750"/>
                </a:lnTo>
                <a:lnTo>
                  <a:pt x="506350" y="402593"/>
                </a:lnTo>
                <a:lnTo>
                  <a:pt x="487679" y="393700"/>
                </a:lnTo>
                <a:lnTo>
                  <a:pt x="468883" y="374650"/>
                </a:lnTo>
                <a:lnTo>
                  <a:pt x="56263" y="8893"/>
                </a:lnTo>
                <a:lnTo>
                  <a:pt x="56263" y="0"/>
                </a:lnTo>
                <a:lnTo>
                  <a:pt x="18796" y="0"/>
                </a:lnTo>
                <a:lnTo>
                  <a:pt x="0" y="8893"/>
                </a:lnTo>
                <a:lnTo>
                  <a:pt x="0" y="337816"/>
                </a:lnTo>
                <a:lnTo>
                  <a:pt x="18796" y="346708"/>
                </a:lnTo>
                <a:lnTo>
                  <a:pt x="37467" y="355600"/>
                </a:lnTo>
                <a:lnTo>
                  <a:pt x="56263" y="346708"/>
                </a:lnTo>
                <a:lnTo>
                  <a:pt x="65658" y="337816"/>
                </a:lnTo>
                <a:lnTo>
                  <a:pt x="65658" y="111758"/>
                </a:lnTo>
                <a:lnTo>
                  <a:pt x="412626" y="431800"/>
                </a:lnTo>
                <a:lnTo>
                  <a:pt x="422021" y="431800"/>
                </a:lnTo>
                <a:lnTo>
                  <a:pt x="440692" y="449585"/>
                </a:lnTo>
                <a:lnTo>
                  <a:pt x="459488" y="459743"/>
                </a:lnTo>
                <a:lnTo>
                  <a:pt x="478284" y="468635"/>
                </a:lnTo>
                <a:lnTo>
                  <a:pt x="496950" y="477516"/>
                </a:lnTo>
                <a:lnTo>
                  <a:pt x="515745" y="487685"/>
                </a:lnTo>
                <a:lnTo>
                  <a:pt x="590804" y="487685"/>
                </a:lnTo>
                <a:lnTo>
                  <a:pt x="609600" y="47751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11" name="Freeform 4511"/>
          <p:cNvSpPr/>
          <p:nvPr/>
        </p:nvSpPr>
        <p:spPr>
          <a:xfrm rot="-5400000" flipH="0" flipV="0">
            <a:off x="2206835" y="8566980"/>
            <a:ext cx="28957" cy="53249"/>
          </a:xfrm>
          <a:custGeom>
            <a:pathLst>
              <a:path w="178185" h="327669">
                <a:moveTo>
                  <a:pt x="178185" y="214634"/>
                </a:moveTo>
                <a:lnTo>
                  <a:pt x="178185" y="168919"/>
                </a:lnTo>
                <a:lnTo>
                  <a:pt x="168784" y="149869"/>
                </a:lnTo>
                <a:lnTo>
                  <a:pt x="159513" y="130819"/>
                </a:lnTo>
                <a:lnTo>
                  <a:pt x="159513" y="111769"/>
                </a:lnTo>
                <a:lnTo>
                  <a:pt x="150118" y="92719"/>
                </a:lnTo>
                <a:lnTo>
                  <a:pt x="140717" y="83827"/>
                </a:lnTo>
                <a:lnTo>
                  <a:pt x="121922" y="64777"/>
                </a:lnTo>
                <a:lnTo>
                  <a:pt x="112527" y="55884"/>
                </a:lnTo>
                <a:lnTo>
                  <a:pt x="93855" y="36834"/>
                </a:lnTo>
                <a:lnTo>
                  <a:pt x="84460" y="17784"/>
                </a:lnTo>
                <a:lnTo>
                  <a:pt x="56264" y="0"/>
                </a:lnTo>
                <a:lnTo>
                  <a:pt x="28197" y="0"/>
                </a:lnTo>
                <a:lnTo>
                  <a:pt x="9401" y="8892"/>
                </a:lnTo>
                <a:lnTo>
                  <a:pt x="0" y="27942"/>
                </a:lnTo>
                <a:lnTo>
                  <a:pt x="9401" y="36834"/>
                </a:lnTo>
                <a:lnTo>
                  <a:pt x="18796" y="55884"/>
                </a:lnTo>
                <a:lnTo>
                  <a:pt x="28197" y="64777"/>
                </a:lnTo>
                <a:lnTo>
                  <a:pt x="46863" y="83827"/>
                </a:lnTo>
                <a:lnTo>
                  <a:pt x="56264" y="92719"/>
                </a:lnTo>
                <a:lnTo>
                  <a:pt x="65664" y="102877"/>
                </a:lnTo>
                <a:lnTo>
                  <a:pt x="75059" y="121927"/>
                </a:lnTo>
                <a:lnTo>
                  <a:pt x="93855" y="139700"/>
                </a:lnTo>
                <a:lnTo>
                  <a:pt x="103256" y="158750"/>
                </a:lnTo>
                <a:lnTo>
                  <a:pt x="103256" y="196850"/>
                </a:lnTo>
                <a:lnTo>
                  <a:pt x="112527" y="327669"/>
                </a:lnTo>
                <a:lnTo>
                  <a:pt x="131322" y="318777"/>
                </a:lnTo>
                <a:lnTo>
                  <a:pt x="140717" y="299727"/>
                </a:lnTo>
                <a:lnTo>
                  <a:pt x="150118" y="290834"/>
                </a:lnTo>
                <a:lnTo>
                  <a:pt x="168784" y="271784"/>
                </a:lnTo>
                <a:lnTo>
                  <a:pt x="168784" y="252734"/>
                </a:lnTo>
                <a:lnTo>
                  <a:pt x="178185" y="2336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12" name="Freeform 4512"/>
          <p:cNvSpPr/>
          <p:nvPr/>
        </p:nvSpPr>
        <p:spPr>
          <a:xfrm rot="-5400000" flipH="0" flipV="0">
            <a:off x="2240261" y="8595885"/>
            <a:ext cx="112771" cy="79254"/>
          </a:xfrm>
          <a:custGeom>
            <a:pathLst>
              <a:path w="693930" h="487685">
                <a:moveTo>
                  <a:pt x="693930" y="459742"/>
                </a:moveTo>
                <a:lnTo>
                  <a:pt x="693930" y="290835"/>
                </a:lnTo>
                <a:lnTo>
                  <a:pt x="684529" y="271785"/>
                </a:lnTo>
                <a:lnTo>
                  <a:pt x="684529" y="254000"/>
                </a:lnTo>
                <a:lnTo>
                  <a:pt x="675258" y="234950"/>
                </a:lnTo>
                <a:lnTo>
                  <a:pt x="665863" y="215900"/>
                </a:lnTo>
                <a:lnTo>
                  <a:pt x="665863" y="196850"/>
                </a:lnTo>
                <a:lnTo>
                  <a:pt x="647067" y="179077"/>
                </a:lnTo>
                <a:lnTo>
                  <a:pt x="637667" y="168908"/>
                </a:lnTo>
                <a:lnTo>
                  <a:pt x="628272" y="149858"/>
                </a:lnTo>
                <a:lnTo>
                  <a:pt x="609600" y="140977"/>
                </a:lnTo>
                <a:lnTo>
                  <a:pt x="600205" y="132085"/>
                </a:lnTo>
                <a:lnTo>
                  <a:pt x="581409" y="121927"/>
                </a:lnTo>
                <a:lnTo>
                  <a:pt x="562608" y="113035"/>
                </a:lnTo>
                <a:lnTo>
                  <a:pt x="543942" y="104142"/>
                </a:lnTo>
                <a:lnTo>
                  <a:pt x="515745" y="93985"/>
                </a:lnTo>
                <a:lnTo>
                  <a:pt x="168784" y="10158"/>
                </a:lnTo>
                <a:lnTo>
                  <a:pt x="168784" y="0"/>
                </a:lnTo>
                <a:lnTo>
                  <a:pt x="140717" y="0"/>
                </a:lnTo>
                <a:lnTo>
                  <a:pt x="121921" y="0"/>
                </a:lnTo>
                <a:lnTo>
                  <a:pt x="103125" y="10158"/>
                </a:lnTo>
                <a:lnTo>
                  <a:pt x="84454" y="19050"/>
                </a:lnTo>
                <a:lnTo>
                  <a:pt x="65658" y="29208"/>
                </a:lnTo>
                <a:lnTo>
                  <a:pt x="46862" y="46992"/>
                </a:lnTo>
                <a:lnTo>
                  <a:pt x="28197" y="66042"/>
                </a:lnTo>
                <a:lnTo>
                  <a:pt x="18796" y="85092"/>
                </a:lnTo>
                <a:lnTo>
                  <a:pt x="9401" y="104142"/>
                </a:lnTo>
                <a:lnTo>
                  <a:pt x="0" y="121927"/>
                </a:lnTo>
                <a:lnTo>
                  <a:pt x="0" y="309885"/>
                </a:lnTo>
                <a:lnTo>
                  <a:pt x="18796" y="318777"/>
                </a:lnTo>
                <a:lnTo>
                  <a:pt x="37467" y="328935"/>
                </a:lnTo>
                <a:lnTo>
                  <a:pt x="56263" y="318777"/>
                </a:lnTo>
                <a:lnTo>
                  <a:pt x="65658" y="309885"/>
                </a:lnTo>
                <a:lnTo>
                  <a:pt x="65658" y="160027"/>
                </a:lnTo>
                <a:lnTo>
                  <a:pt x="75059" y="132085"/>
                </a:lnTo>
                <a:lnTo>
                  <a:pt x="75059" y="113035"/>
                </a:lnTo>
                <a:lnTo>
                  <a:pt x="93725" y="93985"/>
                </a:lnTo>
                <a:lnTo>
                  <a:pt x="103125" y="85092"/>
                </a:lnTo>
                <a:lnTo>
                  <a:pt x="121921" y="74935"/>
                </a:lnTo>
                <a:lnTo>
                  <a:pt x="149988" y="74935"/>
                </a:lnTo>
                <a:lnTo>
                  <a:pt x="168784" y="74935"/>
                </a:lnTo>
                <a:lnTo>
                  <a:pt x="515745" y="168908"/>
                </a:lnTo>
                <a:lnTo>
                  <a:pt x="525146" y="168908"/>
                </a:lnTo>
                <a:lnTo>
                  <a:pt x="543942" y="179077"/>
                </a:lnTo>
                <a:lnTo>
                  <a:pt x="562608" y="187958"/>
                </a:lnTo>
                <a:lnTo>
                  <a:pt x="581409" y="207008"/>
                </a:lnTo>
                <a:lnTo>
                  <a:pt x="590804" y="226058"/>
                </a:lnTo>
                <a:lnTo>
                  <a:pt x="600205" y="226058"/>
                </a:lnTo>
                <a:lnTo>
                  <a:pt x="609600" y="243842"/>
                </a:lnTo>
                <a:lnTo>
                  <a:pt x="619001" y="262892"/>
                </a:lnTo>
                <a:lnTo>
                  <a:pt x="619001" y="459742"/>
                </a:lnTo>
                <a:lnTo>
                  <a:pt x="628272" y="478792"/>
                </a:lnTo>
                <a:lnTo>
                  <a:pt x="637667" y="487685"/>
                </a:lnTo>
                <a:lnTo>
                  <a:pt x="675258" y="487685"/>
                </a:lnTo>
                <a:lnTo>
                  <a:pt x="684529" y="4787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13" name="Freeform 4513"/>
          <p:cNvSpPr/>
          <p:nvPr/>
        </p:nvSpPr>
        <p:spPr>
          <a:xfrm rot="-5400000" flipH="0" flipV="0">
            <a:off x="2365260" y="8629475"/>
            <a:ext cx="12197" cy="57788"/>
          </a:xfrm>
          <a:custGeom>
            <a:pathLst>
              <a:path w="75058" h="355600">
                <a:moveTo>
                  <a:pt x="0" y="318765"/>
                </a:moveTo>
                <a:lnTo>
                  <a:pt x="0" y="27942"/>
                </a:lnTo>
                <a:lnTo>
                  <a:pt x="9400" y="8892"/>
                </a:lnTo>
                <a:lnTo>
                  <a:pt x="18795" y="0"/>
                </a:lnTo>
                <a:lnTo>
                  <a:pt x="56263" y="0"/>
                </a:lnTo>
                <a:lnTo>
                  <a:pt x="65658" y="8892"/>
                </a:lnTo>
                <a:lnTo>
                  <a:pt x="75058" y="27942"/>
                </a:lnTo>
                <a:lnTo>
                  <a:pt x="75058" y="318765"/>
                </a:lnTo>
                <a:lnTo>
                  <a:pt x="65658" y="337815"/>
                </a:lnTo>
                <a:lnTo>
                  <a:pt x="56263" y="346707"/>
                </a:lnTo>
                <a:lnTo>
                  <a:pt x="37467" y="355600"/>
                </a:lnTo>
                <a:lnTo>
                  <a:pt x="18795" y="346707"/>
                </a:lnTo>
                <a:lnTo>
                  <a:pt x="9400" y="337815"/>
                </a:lnTo>
                <a:lnTo>
                  <a:pt x="0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14" name="Freeform 4514"/>
          <p:cNvSpPr/>
          <p:nvPr/>
        </p:nvSpPr>
        <p:spPr>
          <a:xfrm rot="-5400000" flipH="0" flipV="0">
            <a:off x="2404949" y="8620229"/>
            <a:ext cx="105155" cy="38181"/>
          </a:xfrm>
          <a:custGeom>
            <a:pathLst>
              <a:path w="647067" h="234950">
                <a:moveTo>
                  <a:pt x="647067" y="234950"/>
                </a:moveTo>
                <a:lnTo>
                  <a:pt x="572009" y="140965"/>
                </a:lnTo>
                <a:lnTo>
                  <a:pt x="46862" y="0"/>
                </a:lnTo>
                <a:lnTo>
                  <a:pt x="28197" y="0"/>
                </a:lnTo>
                <a:lnTo>
                  <a:pt x="9401" y="8892"/>
                </a:lnTo>
                <a:lnTo>
                  <a:pt x="9401" y="19050"/>
                </a:lnTo>
                <a:lnTo>
                  <a:pt x="0" y="38100"/>
                </a:lnTo>
                <a:lnTo>
                  <a:pt x="9401" y="55873"/>
                </a:lnTo>
                <a:lnTo>
                  <a:pt x="28197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15" name="Freeform 4515"/>
          <p:cNvSpPr/>
          <p:nvPr/>
        </p:nvSpPr>
        <p:spPr>
          <a:xfrm rot="-5400000" flipH="0" flipV="0">
            <a:off x="2440044" y="8576072"/>
            <a:ext cx="33518" cy="39627"/>
          </a:xfrm>
          <a:custGeom>
            <a:pathLst>
              <a:path w="206251" h="243843">
                <a:moveTo>
                  <a:pt x="206251" y="215900"/>
                </a:moveTo>
                <a:lnTo>
                  <a:pt x="206251" y="205743"/>
                </a:lnTo>
                <a:lnTo>
                  <a:pt x="196850" y="186693"/>
                </a:lnTo>
                <a:lnTo>
                  <a:pt x="56263" y="8893"/>
                </a:lnTo>
                <a:lnTo>
                  <a:pt x="37467" y="0"/>
                </a:lnTo>
                <a:lnTo>
                  <a:pt x="9271" y="0"/>
                </a:lnTo>
                <a:lnTo>
                  <a:pt x="9271" y="8893"/>
                </a:lnTo>
                <a:lnTo>
                  <a:pt x="0" y="27943"/>
                </a:lnTo>
                <a:lnTo>
                  <a:pt x="0" y="55885"/>
                </a:lnTo>
                <a:lnTo>
                  <a:pt x="84330" y="149858"/>
                </a:lnTo>
                <a:lnTo>
                  <a:pt x="159388" y="243843"/>
                </a:lnTo>
                <a:lnTo>
                  <a:pt x="187579" y="243843"/>
                </a:lnTo>
                <a:lnTo>
                  <a:pt x="196850" y="2336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16" name="Freeform 4516"/>
          <p:cNvSpPr/>
          <p:nvPr/>
        </p:nvSpPr>
        <p:spPr>
          <a:xfrm rot="-5400000" flipH="0" flipV="0">
            <a:off x="2462098" y="8601221"/>
            <a:ext cx="102101" cy="79252"/>
          </a:xfrm>
          <a:custGeom>
            <a:pathLst>
              <a:path w="628272" h="487673">
                <a:moveTo>
                  <a:pt x="628272" y="468623"/>
                </a:moveTo>
                <a:lnTo>
                  <a:pt x="619001" y="337815"/>
                </a:lnTo>
                <a:lnTo>
                  <a:pt x="619001" y="365757"/>
                </a:lnTo>
                <a:lnTo>
                  <a:pt x="609600" y="384807"/>
                </a:lnTo>
                <a:lnTo>
                  <a:pt x="600205" y="402592"/>
                </a:lnTo>
                <a:lnTo>
                  <a:pt x="590804" y="412750"/>
                </a:lnTo>
                <a:lnTo>
                  <a:pt x="572009" y="421642"/>
                </a:lnTo>
                <a:lnTo>
                  <a:pt x="543942" y="421642"/>
                </a:lnTo>
                <a:lnTo>
                  <a:pt x="525146" y="412750"/>
                </a:lnTo>
                <a:lnTo>
                  <a:pt x="506350" y="402592"/>
                </a:lnTo>
                <a:lnTo>
                  <a:pt x="487679" y="393700"/>
                </a:lnTo>
                <a:lnTo>
                  <a:pt x="468883" y="374650"/>
                </a:lnTo>
                <a:lnTo>
                  <a:pt x="56263" y="8892"/>
                </a:lnTo>
                <a:lnTo>
                  <a:pt x="56263" y="0"/>
                </a:lnTo>
                <a:lnTo>
                  <a:pt x="18796" y="0"/>
                </a:lnTo>
                <a:lnTo>
                  <a:pt x="0" y="8892"/>
                </a:lnTo>
                <a:lnTo>
                  <a:pt x="0" y="337815"/>
                </a:lnTo>
                <a:lnTo>
                  <a:pt x="18796" y="346707"/>
                </a:lnTo>
                <a:lnTo>
                  <a:pt x="37467" y="355600"/>
                </a:lnTo>
                <a:lnTo>
                  <a:pt x="56263" y="346707"/>
                </a:lnTo>
                <a:lnTo>
                  <a:pt x="65658" y="337815"/>
                </a:lnTo>
                <a:lnTo>
                  <a:pt x="65658" y="113023"/>
                </a:lnTo>
                <a:lnTo>
                  <a:pt x="412626" y="431800"/>
                </a:lnTo>
                <a:lnTo>
                  <a:pt x="422021" y="431800"/>
                </a:lnTo>
                <a:lnTo>
                  <a:pt x="440692" y="449573"/>
                </a:lnTo>
                <a:lnTo>
                  <a:pt x="459488" y="459742"/>
                </a:lnTo>
                <a:lnTo>
                  <a:pt x="478284" y="468623"/>
                </a:lnTo>
                <a:lnTo>
                  <a:pt x="496950" y="477515"/>
                </a:lnTo>
                <a:lnTo>
                  <a:pt x="515745" y="487673"/>
                </a:lnTo>
                <a:lnTo>
                  <a:pt x="590804" y="487673"/>
                </a:lnTo>
                <a:lnTo>
                  <a:pt x="609600" y="47751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17" name="Freeform 4517"/>
          <p:cNvSpPr/>
          <p:nvPr/>
        </p:nvSpPr>
        <p:spPr>
          <a:xfrm rot="-5400000" flipH="0" flipV="0">
            <a:off x="2508575" y="8566981"/>
            <a:ext cx="28957" cy="53248"/>
          </a:xfrm>
          <a:custGeom>
            <a:pathLst>
              <a:path w="178185" h="327658">
                <a:moveTo>
                  <a:pt x="178185" y="214635"/>
                </a:moveTo>
                <a:lnTo>
                  <a:pt x="178185" y="168908"/>
                </a:lnTo>
                <a:lnTo>
                  <a:pt x="168784" y="149858"/>
                </a:lnTo>
                <a:lnTo>
                  <a:pt x="159513" y="130808"/>
                </a:lnTo>
                <a:lnTo>
                  <a:pt x="159513" y="111758"/>
                </a:lnTo>
                <a:lnTo>
                  <a:pt x="150118" y="92708"/>
                </a:lnTo>
                <a:lnTo>
                  <a:pt x="140717" y="83827"/>
                </a:lnTo>
                <a:lnTo>
                  <a:pt x="121922" y="64777"/>
                </a:lnTo>
                <a:lnTo>
                  <a:pt x="112527" y="55885"/>
                </a:lnTo>
                <a:lnTo>
                  <a:pt x="93855" y="36835"/>
                </a:lnTo>
                <a:lnTo>
                  <a:pt x="84460" y="17785"/>
                </a:lnTo>
                <a:lnTo>
                  <a:pt x="56264" y="0"/>
                </a:lnTo>
                <a:lnTo>
                  <a:pt x="28197" y="0"/>
                </a:lnTo>
                <a:lnTo>
                  <a:pt x="9401" y="8892"/>
                </a:lnTo>
                <a:lnTo>
                  <a:pt x="0" y="27942"/>
                </a:lnTo>
                <a:lnTo>
                  <a:pt x="9401" y="36835"/>
                </a:lnTo>
                <a:lnTo>
                  <a:pt x="18796" y="55885"/>
                </a:lnTo>
                <a:lnTo>
                  <a:pt x="28197" y="64777"/>
                </a:lnTo>
                <a:lnTo>
                  <a:pt x="46863" y="83827"/>
                </a:lnTo>
                <a:lnTo>
                  <a:pt x="56264" y="92708"/>
                </a:lnTo>
                <a:lnTo>
                  <a:pt x="65664" y="102877"/>
                </a:lnTo>
                <a:lnTo>
                  <a:pt x="75059" y="121927"/>
                </a:lnTo>
                <a:lnTo>
                  <a:pt x="93855" y="139700"/>
                </a:lnTo>
                <a:lnTo>
                  <a:pt x="103256" y="158750"/>
                </a:lnTo>
                <a:lnTo>
                  <a:pt x="103256" y="196850"/>
                </a:lnTo>
                <a:lnTo>
                  <a:pt x="112527" y="327658"/>
                </a:lnTo>
                <a:lnTo>
                  <a:pt x="131322" y="318777"/>
                </a:lnTo>
                <a:lnTo>
                  <a:pt x="140717" y="299727"/>
                </a:lnTo>
                <a:lnTo>
                  <a:pt x="150118" y="290835"/>
                </a:lnTo>
                <a:lnTo>
                  <a:pt x="168784" y="271785"/>
                </a:lnTo>
                <a:lnTo>
                  <a:pt x="168784" y="252735"/>
                </a:lnTo>
                <a:lnTo>
                  <a:pt x="178185" y="2336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18" name="Freeform 4518"/>
          <p:cNvSpPr/>
          <p:nvPr/>
        </p:nvSpPr>
        <p:spPr>
          <a:xfrm rot="-5400000" flipH="0" flipV="0">
            <a:off x="2236587" y="7734067"/>
            <a:ext cx="408443" cy="1190245"/>
          </a:xfrm>
          <a:custGeom>
            <a:pathLst>
              <a:path w="2513328" h="7324093">
                <a:moveTo>
                  <a:pt x="2513328" y="7324093"/>
                </a:moveTo>
                <a:lnTo>
                  <a:pt x="0" y="4772658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19" name="Freeform 4519"/>
          <p:cNvSpPr/>
          <p:nvPr/>
        </p:nvSpPr>
        <p:spPr>
          <a:xfrm rot="-5400000" flipH="0" flipV="0">
            <a:off x="6379535" y="7420851"/>
            <a:ext cx="0" cy="201229"/>
          </a:xfrm>
          <a:custGeom>
            <a:pathLst>
              <a:path w="0" h="1238250">
                <a:moveTo>
                  <a:pt x="0" y="0"/>
                </a:moveTo>
                <a:lnTo>
                  <a:pt x="0" y="123825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20" name="Freeform 4520"/>
          <p:cNvSpPr/>
          <p:nvPr/>
        </p:nvSpPr>
        <p:spPr>
          <a:xfrm rot="-5400000" flipH="0" flipV="0">
            <a:off x="6301056" y="7342372"/>
            <a:ext cx="156958" cy="201229"/>
          </a:xfrm>
          <a:custGeom>
            <a:pathLst>
              <a:path w="965833" h="1238250">
                <a:moveTo>
                  <a:pt x="965833" y="1238250"/>
                </a:moveTo>
                <a:lnTo>
                  <a:pt x="0" y="0"/>
                </a:lnTo>
                <a:lnTo>
                  <a:pt x="0" y="123825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21" name="Freeform 4521"/>
          <p:cNvSpPr/>
          <p:nvPr/>
        </p:nvSpPr>
        <p:spPr>
          <a:xfrm rot="-5400000" flipH="0" flipV="0">
            <a:off x="6301056" y="7342372"/>
            <a:ext cx="156958" cy="201229"/>
          </a:xfrm>
          <a:custGeom>
            <a:pathLst>
              <a:path w="965833" h="1238250">
                <a:moveTo>
                  <a:pt x="0" y="0"/>
                </a:moveTo>
                <a:lnTo>
                  <a:pt x="965833" y="1238250"/>
                </a:lnTo>
                <a:lnTo>
                  <a:pt x="96583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22" name="Freeform 4522"/>
          <p:cNvSpPr/>
          <p:nvPr/>
        </p:nvSpPr>
        <p:spPr>
          <a:xfrm rot="-5400000" flipH="0" flipV="0">
            <a:off x="6291098" y="7445246"/>
            <a:ext cx="79253" cy="30545"/>
          </a:xfrm>
          <a:custGeom>
            <a:pathLst>
              <a:path w="487679" h="187957">
                <a:moveTo>
                  <a:pt x="487679" y="140965"/>
                </a:moveTo>
                <a:lnTo>
                  <a:pt x="487679" y="140965"/>
                </a:lnTo>
                <a:lnTo>
                  <a:pt x="478278" y="121915"/>
                </a:lnTo>
                <a:lnTo>
                  <a:pt x="459612" y="113023"/>
                </a:lnTo>
                <a:lnTo>
                  <a:pt x="46987" y="0"/>
                </a:lnTo>
                <a:lnTo>
                  <a:pt x="28191" y="0"/>
                </a:lnTo>
                <a:lnTo>
                  <a:pt x="9395" y="10157"/>
                </a:lnTo>
                <a:lnTo>
                  <a:pt x="0" y="27942"/>
                </a:lnTo>
                <a:lnTo>
                  <a:pt x="0" y="38100"/>
                </a:lnTo>
                <a:lnTo>
                  <a:pt x="9395" y="57150"/>
                </a:lnTo>
                <a:lnTo>
                  <a:pt x="28191" y="66042"/>
                </a:lnTo>
                <a:lnTo>
                  <a:pt x="150112" y="102865"/>
                </a:lnTo>
                <a:lnTo>
                  <a:pt x="225171" y="187957"/>
                </a:lnTo>
                <a:lnTo>
                  <a:pt x="262632" y="132073"/>
                </a:lnTo>
                <a:lnTo>
                  <a:pt x="440817" y="179065"/>
                </a:lnTo>
                <a:lnTo>
                  <a:pt x="469007" y="179065"/>
                </a:lnTo>
                <a:lnTo>
                  <a:pt x="478278" y="16001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23" name="Freeform 4523"/>
          <p:cNvSpPr/>
          <p:nvPr/>
        </p:nvSpPr>
        <p:spPr>
          <a:xfrm rot="-5400000" flipH="0" flipV="0">
            <a:off x="6324636" y="7433172"/>
            <a:ext cx="79253" cy="54693"/>
          </a:xfrm>
          <a:custGeom>
            <a:pathLst>
              <a:path w="487679" h="336550">
                <a:moveTo>
                  <a:pt x="487679" y="299727"/>
                </a:moveTo>
                <a:lnTo>
                  <a:pt x="487679" y="299727"/>
                </a:lnTo>
                <a:lnTo>
                  <a:pt x="478278" y="280677"/>
                </a:lnTo>
                <a:lnTo>
                  <a:pt x="262632" y="0"/>
                </a:lnTo>
                <a:lnTo>
                  <a:pt x="225171" y="55884"/>
                </a:lnTo>
                <a:lnTo>
                  <a:pt x="18796" y="158750"/>
                </a:lnTo>
                <a:lnTo>
                  <a:pt x="9395" y="168919"/>
                </a:lnTo>
                <a:lnTo>
                  <a:pt x="0" y="186692"/>
                </a:lnTo>
                <a:lnTo>
                  <a:pt x="0" y="196850"/>
                </a:lnTo>
                <a:lnTo>
                  <a:pt x="9395" y="214634"/>
                </a:lnTo>
                <a:lnTo>
                  <a:pt x="18796" y="214634"/>
                </a:lnTo>
                <a:lnTo>
                  <a:pt x="37592" y="224792"/>
                </a:lnTo>
                <a:lnTo>
                  <a:pt x="46987" y="214634"/>
                </a:lnTo>
                <a:lnTo>
                  <a:pt x="262632" y="111769"/>
                </a:lnTo>
                <a:lnTo>
                  <a:pt x="422145" y="318777"/>
                </a:lnTo>
                <a:lnTo>
                  <a:pt x="431416" y="327669"/>
                </a:lnTo>
                <a:lnTo>
                  <a:pt x="450212" y="336550"/>
                </a:lnTo>
                <a:lnTo>
                  <a:pt x="459612" y="336550"/>
                </a:lnTo>
                <a:lnTo>
                  <a:pt x="478278" y="3187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24" name="Freeform 4524"/>
          <p:cNvSpPr/>
          <p:nvPr/>
        </p:nvSpPr>
        <p:spPr>
          <a:xfrm rot="-5400000" flipH="0" flipV="0">
            <a:off x="6385564" y="7428467"/>
            <a:ext cx="105175" cy="38181"/>
          </a:xfrm>
          <a:custGeom>
            <a:pathLst>
              <a:path w="647192" h="234950">
                <a:moveTo>
                  <a:pt x="647192" y="234950"/>
                </a:moveTo>
                <a:lnTo>
                  <a:pt x="572133" y="140965"/>
                </a:lnTo>
                <a:lnTo>
                  <a:pt x="46987" y="0"/>
                </a:lnTo>
                <a:lnTo>
                  <a:pt x="28191" y="0"/>
                </a:lnTo>
                <a:lnTo>
                  <a:pt x="9395" y="10158"/>
                </a:lnTo>
                <a:lnTo>
                  <a:pt x="9395" y="19050"/>
                </a:lnTo>
                <a:lnTo>
                  <a:pt x="0" y="38100"/>
                </a:lnTo>
                <a:lnTo>
                  <a:pt x="9395" y="57150"/>
                </a:lnTo>
                <a:lnTo>
                  <a:pt x="28191" y="660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25" name="Freeform 4525"/>
          <p:cNvSpPr/>
          <p:nvPr/>
        </p:nvSpPr>
        <p:spPr>
          <a:xfrm rot="-5400000" flipH="0" flipV="0">
            <a:off x="6420659" y="7384310"/>
            <a:ext cx="33538" cy="39627"/>
          </a:xfrm>
          <a:custGeom>
            <a:pathLst>
              <a:path w="206375" h="243842">
                <a:moveTo>
                  <a:pt x="206375" y="215900"/>
                </a:moveTo>
                <a:lnTo>
                  <a:pt x="206375" y="205742"/>
                </a:lnTo>
                <a:lnTo>
                  <a:pt x="196974" y="187957"/>
                </a:lnTo>
                <a:lnTo>
                  <a:pt x="56263" y="8892"/>
                </a:lnTo>
                <a:lnTo>
                  <a:pt x="37592" y="0"/>
                </a:lnTo>
                <a:lnTo>
                  <a:pt x="9395" y="0"/>
                </a:lnTo>
                <a:lnTo>
                  <a:pt x="9395" y="8892"/>
                </a:lnTo>
                <a:lnTo>
                  <a:pt x="0" y="27942"/>
                </a:lnTo>
                <a:lnTo>
                  <a:pt x="0" y="55873"/>
                </a:lnTo>
                <a:lnTo>
                  <a:pt x="84454" y="149857"/>
                </a:lnTo>
                <a:lnTo>
                  <a:pt x="159513" y="243842"/>
                </a:lnTo>
                <a:lnTo>
                  <a:pt x="187579" y="243842"/>
                </a:lnTo>
                <a:lnTo>
                  <a:pt x="196974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26" name="Freeform 4526"/>
          <p:cNvSpPr/>
          <p:nvPr/>
        </p:nvSpPr>
        <p:spPr>
          <a:xfrm rot="-5400000" flipH="0" flipV="0">
            <a:off x="5443757" y="7177076"/>
            <a:ext cx="714745" cy="1449261"/>
          </a:xfrm>
          <a:custGeom>
            <a:pathLst>
              <a:path w="4398137" h="8917931">
                <a:moveTo>
                  <a:pt x="0" y="0"/>
                </a:moveTo>
                <a:lnTo>
                  <a:pt x="4398137" y="7117073"/>
                </a:lnTo>
                <a:lnTo>
                  <a:pt x="4398137" y="891793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27" name="Freeform 4527"/>
          <p:cNvSpPr/>
          <p:nvPr/>
        </p:nvSpPr>
        <p:spPr>
          <a:xfrm rot="-5400000" flipH="0" flipV="0">
            <a:off x="3291111" y="10541267"/>
            <a:ext cx="1937001" cy="0"/>
          </a:xfrm>
          <a:custGeom>
            <a:pathLst>
              <a:path w="11919204" h="0">
                <a:moveTo>
                  <a:pt x="0" y="0"/>
                </a:moveTo>
                <a:lnTo>
                  <a:pt x="4576316" y="0"/>
                </a:lnTo>
                <a:moveTo>
                  <a:pt x="4988942" y="0"/>
                </a:moveTo>
                <a:lnTo>
                  <a:pt x="5270370" y="0"/>
                </a:lnTo>
                <a:moveTo>
                  <a:pt x="5682866" y="0"/>
                </a:moveTo>
                <a:lnTo>
                  <a:pt x="11225275" y="0"/>
                </a:lnTo>
                <a:moveTo>
                  <a:pt x="11637771" y="0"/>
                </a:moveTo>
                <a:lnTo>
                  <a:pt x="11919204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28" name="Freeform 4528"/>
          <p:cNvSpPr/>
          <p:nvPr/>
        </p:nvSpPr>
        <p:spPr>
          <a:xfrm rot="-5400000" flipH="0" flipV="0">
            <a:off x="3887760" y="9133859"/>
            <a:ext cx="743702" cy="0"/>
          </a:xfrm>
          <a:custGeom>
            <a:pathLst>
              <a:path w="4576322" h="0">
                <a:moveTo>
                  <a:pt x="0" y="0"/>
                </a:moveTo>
                <a:lnTo>
                  <a:pt x="457632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29" name="Freeform 4529"/>
          <p:cNvSpPr/>
          <p:nvPr/>
        </p:nvSpPr>
        <p:spPr>
          <a:xfrm rot="-5400000" flipH="0" flipV="0">
            <a:off x="3573018" y="10551979"/>
            <a:ext cx="1374633" cy="540944"/>
          </a:xfrm>
          <a:custGeom>
            <a:pathLst>
              <a:path w="8458709" h="3328665">
                <a:moveTo>
                  <a:pt x="8458709" y="0"/>
                </a:moveTo>
                <a:lnTo>
                  <a:pt x="0" y="0"/>
                </a:lnTo>
                <a:moveTo>
                  <a:pt x="0" y="3328665"/>
                </a:moveTo>
                <a:lnTo>
                  <a:pt x="8458709" y="332866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30" name="Freeform 4530"/>
          <p:cNvSpPr/>
          <p:nvPr/>
        </p:nvSpPr>
        <p:spPr>
          <a:xfrm rot="-5400000" flipH="0" flipV="0">
            <a:off x="3956385" y="10191520"/>
            <a:ext cx="112771" cy="0"/>
          </a:xfrm>
          <a:custGeom>
            <a:pathLst>
              <a:path w="693930" h="0">
                <a:moveTo>
                  <a:pt x="69393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31" name="Freeform 4531"/>
          <p:cNvSpPr/>
          <p:nvPr/>
        </p:nvSpPr>
        <p:spPr>
          <a:xfrm rot="-5400000" flipH="0" flipV="0">
            <a:off x="3956385" y="10350006"/>
            <a:ext cx="112771" cy="0"/>
          </a:xfrm>
          <a:custGeom>
            <a:pathLst>
              <a:path w="693929" h="0">
                <a:moveTo>
                  <a:pt x="693929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32" name="Freeform 4532"/>
          <p:cNvSpPr/>
          <p:nvPr/>
        </p:nvSpPr>
        <p:spPr>
          <a:xfrm rot="-5400000" flipH="0" flipV="0">
            <a:off x="3956385" y="10506985"/>
            <a:ext cx="112771" cy="0"/>
          </a:xfrm>
          <a:custGeom>
            <a:pathLst>
              <a:path w="693929" h="0">
                <a:moveTo>
                  <a:pt x="693929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33" name="Freeform 4533"/>
          <p:cNvSpPr/>
          <p:nvPr/>
        </p:nvSpPr>
        <p:spPr>
          <a:xfrm rot="-5400000" flipH="0" flipV="0">
            <a:off x="3956375" y="10663955"/>
            <a:ext cx="112791" cy="0"/>
          </a:xfrm>
          <a:custGeom>
            <a:pathLst>
              <a:path w="694054" h="0">
                <a:moveTo>
                  <a:pt x="694054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34" name="Freeform 4534"/>
          <p:cNvSpPr/>
          <p:nvPr/>
        </p:nvSpPr>
        <p:spPr>
          <a:xfrm rot="-5400000" flipH="0" flipV="0">
            <a:off x="3956385" y="10822451"/>
            <a:ext cx="112771" cy="0"/>
          </a:xfrm>
          <a:custGeom>
            <a:pathLst>
              <a:path w="693929" h="0">
                <a:moveTo>
                  <a:pt x="693929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35" name="Freeform 4535"/>
          <p:cNvSpPr/>
          <p:nvPr/>
        </p:nvSpPr>
        <p:spPr>
          <a:xfrm rot="-5400000" flipH="0" flipV="0">
            <a:off x="3956385" y="10979410"/>
            <a:ext cx="112771" cy="0"/>
          </a:xfrm>
          <a:custGeom>
            <a:pathLst>
              <a:path w="693930" h="0">
                <a:moveTo>
                  <a:pt x="69393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36" name="Freeform 4536"/>
          <p:cNvSpPr/>
          <p:nvPr/>
        </p:nvSpPr>
        <p:spPr>
          <a:xfrm rot="-5400000" flipH="0" flipV="0">
            <a:off x="3957149" y="11137153"/>
            <a:ext cx="111243" cy="0"/>
          </a:xfrm>
          <a:custGeom>
            <a:pathLst>
              <a:path w="684529" h="0">
                <a:moveTo>
                  <a:pt x="684529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37" name="Freeform 4537"/>
          <p:cNvSpPr/>
          <p:nvPr/>
        </p:nvSpPr>
        <p:spPr>
          <a:xfrm rot="-5400000" flipH="0" flipV="0">
            <a:off x="3956385" y="11294896"/>
            <a:ext cx="112770" cy="0"/>
          </a:xfrm>
          <a:custGeom>
            <a:pathLst>
              <a:path w="693923" h="0">
                <a:moveTo>
                  <a:pt x="69392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38" name="Freeform 4538"/>
          <p:cNvSpPr/>
          <p:nvPr/>
        </p:nvSpPr>
        <p:spPr>
          <a:xfrm rot="-5400000" flipH="0" flipV="0">
            <a:off x="3955622" y="11452619"/>
            <a:ext cx="114298" cy="0"/>
          </a:xfrm>
          <a:custGeom>
            <a:pathLst>
              <a:path w="703325" h="0">
                <a:moveTo>
                  <a:pt x="703325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39" name="Freeform 4539"/>
          <p:cNvSpPr/>
          <p:nvPr/>
        </p:nvSpPr>
        <p:spPr>
          <a:xfrm rot="-5400000" flipH="0" flipV="0">
            <a:off x="4260333" y="9924102"/>
            <a:ext cx="0" cy="422065"/>
          </a:xfrm>
          <a:custGeom>
            <a:pathLst>
              <a:path w="0" h="2597150">
                <a:moveTo>
                  <a:pt x="0" y="0"/>
                </a:moveTo>
                <a:lnTo>
                  <a:pt x="0" y="259715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40" name="Freeform 4540"/>
          <p:cNvSpPr/>
          <p:nvPr/>
        </p:nvSpPr>
        <p:spPr>
          <a:xfrm rot="-5400000" flipH="0" flipV="0">
            <a:off x="4451719" y="10191520"/>
            <a:ext cx="112771" cy="0"/>
          </a:xfrm>
          <a:custGeom>
            <a:pathLst>
              <a:path w="693930" h="0">
                <a:moveTo>
                  <a:pt x="69393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41" name="Freeform 4541"/>
          <p:cNvSpPr/>
          <p:nvPr/>
        </p:nvSpPr>
        <p:spPr>
          <a:xfrm rot="-5400000" flipH="0" flipV="0">
            <a:off x="4451719" y="10350006"/>
            <a:ext cx="112771" cy="0"/>
          </a:xfrm>
          <a:custGeom>
            <a:pathLst>
              <a:path w="693929" h="0">
                <a:moveTo>
                  <a:pt x="693929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42" name="Freeform 4542"/>
          <p:cNvSpPr/>
          <p:nvPr/>
        </p:nvSpPr>
        <p:spPr>
          <a:xfrm rot="-5400000" flipH="0" flipV="0">
            <a:off x="4451719" y="10506985"/>
            <a:ext cx="112771" cy="0"/>
          </a:xfrm>
          <a:custGeom>
            <a:pathLst>
              <a:path w="693929" h="0">
                <a:moveTo>
                  <a:pt x="693929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43" name="Freeform 4543"/>
          <p:cNvSpPr/>
          <p:nvPr/>
        </p:nvSpPr>
        <p:spPr>
          <a:xfrm rot="-5400000" flipH="0" flipV="0">
            <a:off x="4451709" y="10663955"/>
            <a:ext cx="112791" cy="0"/>
          </a:xfrm>
          <a:custGeom>
            <a:pathLst>
              <a:path w="694054" h="0">
                <a:moveTo>
                  <a:pt x="694054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44" name="Freeform 4544"/>
          <p:cNvSpPr/>
          <p:nvPr/>
        </p:nvSpPr>
        <p:spPr>
          <a:xfrm rot="-5400000" flipH="0" flipV="0">
            <a:off x="4451719" y="10822451"/>
            <a:ext cx="112771" cy="0"/>
          </a:xfrm>
          <a:custGeom>
            <a:pathLst>
              <a:path w="693929" h="0">
                <a:moveTo>
                  <a:pt x="693929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45" name="Freeform 4545"/>
          <p:cNvSpPr/>
          <p:nvPr/>
        </p:nvSpPr>
        <p:spPr>
          <a:xfrm rot="-5400000" flipH="0" flipV="0">
            <a:off x="4451719" y="10979410"/>
            <a:ext cx="112771" cy="0"/>
          </a:xfrm>
          <a:custGeom>
            <a:pathLst>
              <a:path w="693930" h="0">
                <a:moveTo>
                  <a:pt x="69393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46" name="Freeform 4546"/>
          <p:cNvSpPr/>
          <p:nvPr/>
        </p:nvSpPr>
        <p:spPr>
          <a:xfrm rot="-5400000" flipH="0" flipV="0">
            <a:off x="4452483" y="11137153"/>
            <a:ext cx="111243" cy="0"/>
          </a:xfrm>
          <a:custGeom>
            <a:pathLst>
              <a:path w="684529" h="0">
                <a:moveTo>
                  <a:pt x="684529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47" name="Freeform 4547"/>
          <p:cNvSpPr/>
          <p:nvPr/>
        </p:nvSpPr>
        <p:spPr>
          <a:xfrm rot="-5400000" flipH="0" flipV="0">
            <a:off x="4451719" y="11294896"/>
            <a:ext cx="112770" cy="0"/>
          </a:xfrm>
          <a:custGeom>
            <a:pathLst>
              <a:path w="693923" h="0">
                <a:moveTo>
                  <a:pt x="69392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48" name="Freeform 4548"/>
          <p:cNvSpPr/>
          <p:nvPr/>
        </p:nvSpPr>
        <p:spPr>
          <a:xfrm rot="-5400000" flipH="0" flipV="0">
            <a:off x="4450956" y="11452619"/>
            <a:ext cx="114298" cy="0"/>
          </a:xfrm>
          <a:custGeom>
            <a:pathLst>
              <a:path w="703325" h="0">
                <a:moveTo>
                  <a:pt x="703325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49" name="Freeform 4549"/>
          <p:cNvSpPr/>
          <p:nvPr/>
        </p:nvSpPr>
        <p:spPr>
          <a:xfrm rot="-5400000" flipH="0" flipV="0">
            <a:off x="4035649" y="10135164"/>
            <a:ext cx="449577" cy="449516"/>
          </a:xfrm>
          <a:custGeom>
            <a:pathLst>
              <a:path w="2766442" h="2766069">
                <a:moveTo>
                  <a:pt x="0" y="2766069"/>
                </a:moveTo>
                <a:lnTo>
                  <a:pt x="0" y="2680977"/>
                </a:lnTo>
                <a:moveTo>
                  <a:pt x="0" y="83827"/>
                </a:moveTo>
                <a:lnTo>
                  <a:pt x="0" y="0"/>
                </a:lnTo>
                <a:moveTo>
                  <a:pt x="2766442" y="83827"/>
                </a:moveTo>
                <a:lnTo>
                  <a:pt x="2766442" y="0"/>
                </a:lnTo>
                <a:moveTo>
                  <a:pt x="2766442" y="2680977"/>
                </a:moveTo>
                <a:lnTo>
                  <a:pt x="2766442" y="276606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50" name="Freeform 4550"/>
          <p:cNvSpPr/>
          <p:nvPr/>
        </p:nvSpPr>
        <p:spPr>
          <a:xfrm rot="-5400000" flipH="0" flipV="0">
            <a:off x="3697264" y="10292113"/>
            <a:ext cx="541028" cy="44168"/>
          </a:xfrm>
          <a:custGeom>
            <a:pathLst>
              <a:path w="3329179" h="271785">
                <a:moveTo>
                  <a:pt x="3329179" y="0"/>
                </a:moveTo>
                <a:lnTo>
                  <a:pt x="0" y="0"/>
                </a:lnTo>
                <a:lnTo>
                  <a:pt x="0" y="27178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51" name="Freeform 4551"/>
          <p:cNvSpPr/>
          <p:nvPr/>
        </p:nvSpPr>
        <p:spPr>
          <a:xfrm rot="-5400000" flipH="0" flipV="0">
            <a:off x="4058506" y="9527009"/>
            <a:ext cx="403861" cy="629486"/>
          </a:xfrm>
          <a:custGeom>
            <a:pathLst>
              <a:path w="2485133" h="3873500">
                <a:moveTo>
                  <a:pt x="1716150" y="0"/>
                </a:moveTo>
                <a:lnTo>
                  <a:pt x="0" y="0"/>
                </a:lnTo>
                <a:moveTo>
                  <a:pt x="2485133" y="3188966"/>
                </a:moveTo>
                <a:lnTo>
                  <a:pt x="2485133" y="684535"/>
                </a:lnTo>
                <a:moveTo>
                  <a:pt x="0" y="3873500"/>
                </a:moveTo>
                <a:lnTo>
                  <a:pt x="1716150" y="38735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52" name="Freeform 4552"/>
          <p:cNvSpPr/>
          <p:nvPr/>
        </p:nvSpPr>
        <p:spPr>
          <a:xfrm rot="-5400000" flipH="0" flipV="0">
            <a:off x="4282479" y="10292011"/>
            <a:ext cx="541028" cy="44373"/>
          </a:xfrm>
          <a:custGeom>
            <a:pathLst>
              <a:path w="3329179" h="273050">
                <a:moveTo>
                  <a:pt x="0" y="0"/>
                </a:moveTo>
                <a:lnTo>
                  <a:pt x="0" y="273050"/>
                </a:lnTo>
                <a:lnTo>
                  <a:pt x="3329179" y="27305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53" name="Freeform 4553"/>
          <p:cNvSpPr/>
          <p:nvPr/>
        </p:nvSpPr>
        <p:spPr>
          <a:xfrm rot="-5400000" flipH="0" flipV="0">
            <a:off x="4034854" y="10539719"/>
            <a:ext cx="0" cy="89984"/>
          </a:xfrm>
          <a:custGeom>
            <a:pathLst>
              <a:path w="0" h="553715">
                <a:moveTo>
                  <a:pt x="0" y="0"/>
                </a:moveTo>
                <a:lnTo>
                  <a:pt x="0" y="55371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54" name="Freeform 4554"/>
          <p:cNvSpPr/>
          <p:nvPr/>
        </p:nvSpPr>
        <p:spPr>
          <a:xfrm rot="-5400000" flipH="0" flipV="0">
            <a:off x="4181905" y="10528264"/>
            <a:ext cx="0" cy="112895"/>
          </a:xfrm>
          <a:custGeom>
            <a:pathLst>
              <a:path w="0" h="694692">
                <a:moveTo>
                  <a:pt x="0" y="0"/>
                </a:moveTo>
                <a:lnTo>
                  <a:pt x="0" y="6946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55" name="Freeform 4555"/>
          <p:cNvSpPr/>
          <p:nvPr/>
        </p:nvSpPr>
        <p:spPr>
          <a:xfrm rot="-5400000" flipH="0" flipV="0">
            <a:off x="4338864" y="10528368"/>
            <a:ext cx="0" cy="112687"/>
          </a:xfrm>
          <a:custGeom>
            <a:pathLst>
              <a:path w="0" h="693415">
                <a:moveTo>
                  <a:pt x="0" y="0"/>
                </a:moveTo>
                <a:lnTo>
                  <a:pt x="0" y="69341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56" name="Freeform 4556"/>
          <p:cNvSpPr/>
          <p:nvPr/>
        </p:nvSpPr>
        <p:spPr>
          <a:xfrm rot="-5400000" flipH="0" flipV="0">
            <a:off x="4485916" y="10539822"/>
            <a:ext cx="0" cy="89779"/>
          </a:xfrm>
          <a:custGeom>
            <a:pathLst>
              <a:path w="0" h="552450">
                <a:moveTo>
                  <a:pt x="0" y="0"/>
                </a:moveTo>
                <a:lnTo>
                  <a:pt x="0" y="55245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57" name="Freeform 4557"/>
          <p:cNvSpPr/>
          <p:nvPr/>
        </p:nvSpPr>
        <p:spPr>
          <a:xfrm rot="-5400000" flipH="0" flipV="0">
            <a:off x="4245886" y="9828750"/>
            <a:ext cx="27449" cy="585320"/>
          </a:xfrm>
          <a:custGeom>
            <a:pathLst>
              <a:path w="168907" h="3601727">
                <a:moveTo>
                  <a:pt x="0" y="281942"/>
                </a:moveTo>
                <a:lnTo>
                  <a:pt x="0" y="3601727"/>
                </a:lnTo>
                <a:lnTo>
                  <a:pt x="168907" y="3601727"/>
                </a:lnTo>
                <a:lnTo>
                  <a:pt x="168907" y="0"/>
                </a:lnTo>
                <a:lnTo>
                  <a:pt x="0" y="0"/>
                </a:lnTo>
                <a:lnTo>
                  <a:pt x="0" y="3601727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58" name="Freeform 4558"/>
          <p:cNvSpPr/>
          <p:nvPr/>
        </p:nvSpPr>
        <p:spPr>
          <a:xfrm rot="-5400000" flipH="0" flipV="0">
            <a:off x="4259611" y="9815024"/>
            <a:ext cx="0" cy="585320"/>
          </a:xfrm>
          <a:custGeom>
            <a:pathLst>
              <a:path w="0" h="3601727">
                <a:moveTo>
                  <a:pt x="0" y="360172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59" name="Freeform 4559"/>
          <p:cNvSpPr/>
          <p:nvPr/>
        </p:nvSpPr>
        <p:spPr>
          <a:xfrm rot="-5400000" flipH="0" flipV="0">
            <a:off x="4538548" y="10121410"/>
            <a:ext cx="27449" cy="0"/>
          </a:xfrm>
          <a:custGeom>
            <a:pathLst>
              <a:path w="168907" h="0">
                <a:moveTo>
                  <a:pt x="0" y="0"/>
                </a:moveTo>
                <a:lnTo>
                  <a:pt x="168907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60" name="Freeform 4560"/>
          <p:cNvSpPr/>
          <p:nvPr/>
        </p:nvSpPr>
        <p:spPr>
          <a:xfrm rot="-5400000" flipH="0" flipV="0">
            <a:off x="3953227" y="10121410"/>
            <a:ext cx="27449" cy="0"/>
          </a:xfrm>
          <a:custGeom>
            <a:pathLst>
              <a:path w="168907" h="0">
                <a:moveTo>
                  <a:pt x="0" y="0"/>
                </a:moveTo>
                <a:lnTo>
                  <a:pt x="16890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61" name="Freeform 4561"/>
          <p:cNvSpPr/>
          <p:nvPr/>
        </p:nvSpPr>
        <p:spPr>
          <a:xfrm rot="-5400000" flipH="0" flipV="0">
            <a:off x="4508103" y="9976606"/>
            <a:ext cx="0" cy="134152"/>
          </a:xfrm>
          <a:custGeom>
            <a:pathLst>
              <a:path w="0" h="825500">
                <a:moveTo>
                  <a:pt x="0" y="825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62" name="Freeform 4562"/>
          <p:cNvSpPr/>
          <p:nvPr/>
        </p:nvSpPr>
        <p:spPr>
          <a:xfrm rot="-5400000" flipH="0" flipV="0">
            <a:off x="4338864" y="9987339"/>
            <a:ext cx="0" cy="112687"/>
          </a:xfrm>
          <a:custGeom>
            <a:pathLst>
              <a:path w="0" h="693415">
                <a:moveTo>
                  <a:pt x="0" y="693415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63" name="Freeform 4563"/>
          <p:cNvSpPr/>
          <p:nvPr/>
        </p:nvSpPr>
        <p:spPr>
          <a:xfrm rot="-5400000" flipH="0" flipV="0">
            <a:off x="4181905" y="9987235"/>
            <a:ext cx="0" cy="112895"/>
          </a:xfrm>
          <a:custGeom>
            <a:pathLst>
              <a:path w="0" h="694692">
                <a:moveTo>
                  <a:pt x="0" y="694692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64" name="Freeform 4564"/>
          <p:cNvSpPr/>
          <p:nvPr/>
        </p:nvSpPr>
        <p:spPr>
          <a:xfrm rot="-5400000" flipH="0" flipV="0">
            <a:off x="4012770" y="9976606"/>
            <a:ext cx="0" cy="134152"/>
          </a:xfrm>
          <a:custGeom>
            <a:pathLst>
              <a:path w="0" h="825500">
                <a:moveTo>
                  <a:pt x="0" y="825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65" name="Freeform 4565"/>
          <p:cNvSpPr/>
          <p:nvPr/>
        </p:nvSpPr>
        <p:spPr>
          <a:xfrm rot="-5400000" flipH="0" flipV="0">
            <a:off x="4437931" y="9772344"/>
            <a:ext cx="0" cy="140344"/>
          </a:xfrm>
          <a:custGeom>
            <a:pathLst>
              <a:path w="0" h="863600">
                <a:moveTo>
                  <a:pt x="0" y="863600"/>
                </a:moveTo>
                <a:lnTo>
                  <a:pt x="0" y="140966"/>
                </a:lnTo>
                <a:moveTo>
                  <a:pt x="0" y="5715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66" name="Freeform 4566"/>
          <p:cNvSpPr/>
          <p:nvPr/>
        </p:nvSpPr>
        <p:spPr>
          <a:xfrm rot="-5400000" flipH="0" flipV="0">
            <a:off x="4296245" y="9784624"/>
            <a:ext cx="0" cy="115785"/>
          </a:xfrm>
          <a:custGeom>
            <a:pathLst>
              <a:path w="0" h="712477">
                <a:moveTo>
                  <a:pt x="0" y="71247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67" name="Freeform 4567"/>
          <p:cNvSpPr/>
          <p:nvPr/>
        </p:nvSpPr>
        <p:spPr>
          <a:xfrm rot="-5400000" flipH="0" flipV="0">
            <a:off x="4302954" y="9907281"/>
            <a:ext cx="138693" cy="0"/>
          </a:xfrm>
          <a:custGeom>
            <a:pathLst>
              <a:path w="853443" h="0">
                <a:moveTo>
                  <a:pt x="0" y="0"/>
                </a:moveTo>
                <a:lnTo>
                  <a:pt x="722121" y="0"/>
                </a:lnTo>
                <a:moveTo>
                  <a:pt x="797055" y="0"/>
                </a:moveTo>
                <a:lnTo>
                  <a:pt x="853443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68" name="Freeform 4568"/>
          <p:cNvSpPr/>
          <p:nvPr/>
        </p:nvSpPr>
        <p:spPr>
          <a:xfrm rot="-5400000" flipH="0" flipV="0">
            <a:off x="4313624" y="9765554"/>
            <a:ext cx="117353" cy="0"/>
          </a:xfrm>
          <a:custGeom>
            <a:pathLst>
              <a:path w="722127" h="0">
                <a:moveTo>
                  <a:pt x="0" y="0"/>
                </a:moveTo>
                <a:lnTo>
                  <a:pt x="72212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69" name="Freeform 4569"/>
          <p:cNvSpPr/>
          <p:nvPr/>
        </p:nvSpPr>
        <p:spPr>
          <a:xfrm rot="-5400000" flipH="0" flipV="0">
            <a:off x="4213173" y="9773170"/>
            <a:ext cx="0" cy="138693"/>
          </a:xfrm>
          <a:custGeom>
            <a:pathLst>
              <a:path w="0" h="853443">
                <a:moveTo>
                  <a:pt x="0" y="853443"/>
                </a:moveTo>
                <a:lnTo>
                  <a:pt x="0" y="130808"/>
                </a:lnTo>
                <a:moveTo>
                  <a:pt x="0" y="5588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70" name="Freeform 4570"/>
          <p:cNvSpPr/>
          <p:nvPr/>
        </p:nvSpPr>
        <p:spPr>
          <a:xfrm rot="-5400000" flipH="0" flipV="0">
            <a:off x="4071384" y="9783902"/>
            <a:ext cx="0" cy="117228"/>
          </a:xfrm>
          <a:custGeom>
            <a:pathLst>
              <a:path w="0" h="721358">
                <a:moveTo>
                  <a:pt x="0" y="721358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71" name="Freeform 4571"/>
          <p:cNvSpPr/>
          <p:nvPr/>
        </p:nvSpPr>
        <p:spPr>
          <a:xfrm rot="-5400000" flipH="0" flipV="0">
            <a:off x="3999066" y="10008598"/>
            <a:ext cx="522741" cy="629486"/>
          </a:xfrm>
          <a:custGeom>
            <a:pathLst>
              <a:path w="3216653" h="3873500">
                <a:moveTo>
                  <a:pt x="0" y="3600450"/>
                </a:moveTo>
                <a:lnTo>
                  <a:pt x="2766442" y="3600450"/>
                </a:lnTo>
                <a:moveTo>
                  <a:pt x="281304" y="3600450"/>
                </a:moveTo>
                <a:lnTo>
                  <a:pt x="281304" y="3873500"/>
                </a:lnTo>
                <a:moveTo>
                  <a:pt x="553337" y="3600450"/>
                </a:moveTo>
                <a:lnTo>
                  <a:pt x="553337" y="3873500"/>
                </a:lnTo>
                <a:moveTo>
                  <a:pt x="834640" y="3600450"/>
                </a:moveTo>
                <a:lnTo>
                  <a:pt x="834640" y="3873500"/>
                </a:lnTo>
                <a:moveTo>
                  <a:pt x="1106549" y="3600450"/>
                </a:moveTo>
                <a:lnTo>
                  <a:pt x="1106549" y="3873500"/>
                </a:lnTo>
                <a:moveTo>
                  <a:pt x="1387983" y="3600450"/>
                </a:moveTo>
                <a:lnTo>
                  <a:pt x="1387983" y="3873500"/>
                </a:lnTo>
                <a:moveTo>
                  <a:pt x="1659886" y="3600450"/>
                </a:moveTo>
                <a:lnTo>
                  <a:pt x="1659886" y="3873500"/>
                </a:lnTo>
                <a:moveTo>
                  <a:pt x="1941196" y="3600450"/>
                </a:moveTo>
                <a:lnTo>
                  <a:pt x="1941196" y="3873500"/>
                </a:lnTo>
                <a:moveTo>
                  <a:pt x="2213229" y="3600450"/>
                </a:moveTo>
                <a:lnTo>
                  <a:pt x="2213229" y="3873500"/>
                </a:lnTo>
                <a:moveTo>
                  <a:pt x="2494533" y="3600450"/>
                </a:moveTo>
                <a:lnTo>
                  <a:pt x="2494533" y="3873500"/>
                </a:lnTo>
                <a:moveTo>
                  <a:pt x="2935349" y="3460750"/>
                </a:moveTo>
                <a:lnTo>
                  <a:pt x="2935349" y="130808"/>
                </a:lnTo>
                <a:moveTo>
                  <a:pt x="2935349" y="3319785"/>
                </a:moveTo>
                <a:lnTo>
                  <a:pt x="3216653" y="3319785"/>
                </a:lnTo>
                <a:moveTo>
                  <a:pt x="2935349" y="3048000"/>
                </a:moveTo>
                <a:lnTo>
                  <a:pt x="3216653" y="3048000"/>
                </a:lnTo>
                <a:moveTo>
                  <a:pt x="2935349" y="2766058"/>
                </a:moveTo>
                <a:lnTo>
                  <a:pt x="3216653" y="2766058"/>
                </a:lnTo>
                <a:moveTo>
                  <a:pt x="2935349" y="2494285"/>
                </a:moveTo>
                <a:lnTo>
                  <a:pt x="3216653" y="2494285"/>
                </a:lnTo>
                <a:moveTo>
                  <a:pt x="2935349" y="2213608"/>
                </a:moveTo>
                <a:lnTo>
                  <a:pt x="3216653" y="2213608"/>
                </a:lnTo>
                <a:moveTo>
                  <a:pt x="2935349" y="1931666"/>
                </a:moveTo>
                <a:lnTo>
                  <a:pt x="3216653" y="1931666"/>
                </a:lnTo>
                <a:moveTo>
                  <a:pt x="2935349" y="1659893"/>
                </a:moveTo>
                <a:lnTo>
                  <a:pt x="3216653" y="1659893"/>
                </a:lnTo>
                <a:moveTo>
                  <a:pt x="2935349" y="1377950"/>
                </a:moveTo>
                <a:lnTo>
                  <a:pt x="3216653" y="1377950"/>
                </a:lnTo>
                <a:moveTo>
                  <a:pt x="2935349" y="1106166"/>
                </a:moveTo>
                <a:lnTo>
                  <a:pt x="3216653" y="1106166"/>
                </a:lnTo>
                <a:moveTo>
                  <a:pt x="2935349" y="825500"/>
                </a:moveTo>
                <a:lnTo>
                  <a:pt x="3216653" y="825500"/>
                </a:lnTo>
                <a:moveTo>
                  <a:pt x="2935349" y="553716"/>
                </a:moveTo>
                <a:lnTo>
                  <a:pt x="3216653" y="553716"/>
                </a:lnTo>
                <a:moveTo>
                  <a:pt x="2935349" y="271785"/>
                </a:moveTo>
                <a:lnTo>
                  <a:pt x="3216653" y="271785"/>
                </a:lnTo>
                <a:moveTo>
                  <a:pt x="2682112" y="271785"/>
                </a:moveTo>
                <a:lnTo>
                  <a:pt x="0" y="271785"/>
                </a:lnTo>
                <a:moveTo>
                  <a:pt x="2447670" y="271785"/>
                </a:moveTo>
                <a:lnTo>
                  <a:pt x="2447670" y="0"/>
                </a:lnTo>
                <a:moveTo>
                  <a:pt x="2175637" y="271785"/>
                </a:moveTo>
                <a:lnTo>
                  <a:pt x="2175637" y="0"/>
                </a:lnTo>
                <a:moveTo>
                  <a:pt x="1894328" y="271785"/>
                </a:moveTo>
                <a:lnTo>
                  <a:pt x="1894328" y="0"/>
                </a:lnTo>
                <a:moveTo>
                  <a:pt x="1622425" y="271785"/>
                </a:moveTo>
                <a:lnTo>
                  <a:pt x="1622425" y="0"/>
                </a:lnTo>
                <a:moveTo>
                  <a:pt x="1341121" y="271785"/>
                </a:moveTo>
                <a:lnTo>
                  <a:pt x="1341121" y="0"/>
                </a:lnTo>
                <a:moveTo>
                  <a:pt x="1069082" y="271785"/>
                </a:moveTo>
                <a:lnTo>
                  <a:pt x="1069082" y="0"/>
                </a:lnTo>
                <a:moveTo>
                  <a:pt x="787778" y="271785"/>
                </a:moveTo>
                <a:lnTo>
                  <a:pt x="787778" y="0"/>
                </a:lnTo>
                <a:moveTo>
                  <a:pt x="515745" y="271785"/>
                </a:moveTo>
                <a:lnTo>
                  <a:pt x="515745" y="0"/>
                </a:lnTo>
                <a:moveTo>
                  <a:pt x="234441" y="271785"/>
                </a:moveTo>
                <a:lnTo>
                  <a:pt x="23444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72" name="Freeform 4572"/>
          <p:cNvSpPr/>
          <p:nvPr/>
        </p:nvSpPr>
        <p:spPr>
          <a:xfrm rot="-5400000" flipH="0" flipV="0">
            <a:off x="3519801" y="10081029"/>
            <a:ext cx="793999" cy="643107"/>
          </a:xfrm>
          <a:custGeom>
            <a:pathLst>
              <a:path w="4885817" h="3957315">
                <a:moveTo>
                  <a:pt x="4885817" y="3403600"/>
                </a:moveTo>
                <a:lnTo>
                  <a:pt x="0" y="3403600"/>
                </a:lnTo>
                <a:moveTo>
                  <a:pt x="1153412" y="2156457"/>
                </a:moveTo>
                <a:lnTo>
                  <a:pt x="0" y="2156457"/>
                </a:lnTo>
                <a:moveTo>
                  <a:pt x="346962" y="3957315"/>
                </a:moveTo>
                <a:lnTo>
                  <a:pt x="346962" y="1602742"/>
                </a:lnTo>
                <a:moveTo>
                  <a:pt x="346962" y="0"/>
                </a:moveTo>
                <a:lnTo>
                  <a:pt x="346962" y="215645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73" name="Freeform 4573"/>
          <p:cNvSpPr/>
          <p:nvPr/>
        </p:nvSpPr>
        <p:spPr>
          <a:xfrm rot="-5400000" flipH="0" flipV="0">
            <a:off x="3610395" y="10610717"/>
            <a:ext cx="83835" cy="59234"/>
          </a:xfrm>
          <a:custGeom>
            <a:pathLst>
              <a:path w="515875" h="364493">
                <a:moveTo>
                  <a:pt x="0" y="364493"/>
                </a:moveTo>
                <a:lnTo>
                  <a:pt x="0" y="0"/>
                </a:lnTo>
                <a:lnTo>
                  <a:pt x="515875" y="16764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74" name="Freeform 4574"/>
          <p:cNvSpPr/>
          <p:nvPr/>
        </p:nvSpPr>
        <p:spPr>
          <a:xfrm rot="-5400000" flipH="0" flipV="0">
            <a:off x="3634675" y="10682241"/>
            <a:ext cx="54879" cy="0"/>
          </a:xfrm>
          <a:custGeom>
            <a:pathLst>
              <a:path w="337697" h="0">
                <a:moveTo>
                  <a:pt x="337697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75" name="Freeform 4575"/>
          <p:cNvSpPr/>
          <p:nvPr/>
        </p:nvSpPr>
        <p:spPr>
          <a:xfrm rot="-5400000" flipH="0" flipV="0">
            <a:off x="3685118" y="10628868"/>
            <a:ext cx="111264" cy="50359"/>
          </a:xfrm>
          <a:custGeom>
            <a:pathLst>
              <a:path w="684659" h="309885">
                <a:moveTo>
                  <a:pt x="0" y="168908"/>
                </a:moveTo>
                <a:lnTo>
                  <a:pt x="18796" y="243843"/>
                </a:lnTo>
                <a:lnTo>
                  <a:pt x="65664" y="290835"/>
                </a:lnTo>
                <a:lnTo>
                  <a:pt x="131322" y="309885"/>
                </a:lnTo>
                <a:lnTo>
                  <a:pt x="253243" y="309885"/>
                </a:lnTo>
                <a:lnTo>
                  <a:pt x="318901" y="290835"/>
                </a:lnTo>
                <a:lnTo>
                  <a:pt x="356363" y="252735"/>
                </a:lnTo>
                <a:lnTo>
                  <a:pt x="375159" y="187958"/>
                </a:lnTo>
                <a:lnTo>
                  <a:pt x="375159" y="0"/>
                </a:lnTo>
                <a:lnTo>
                  <a:pt x="684659" y="0"/>
                </a:lnTo>
                <a:lnTo>
                  <a:pt x="684659" y="3098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76" name="Freeform 4576"/>
          <p:cNvSpPr/>
          <p:nvPr/>
        </p:nvSpPr>
        <p:spPr>
          <a:xfrm rot="-5400000" flipH="0" flipV="0">
            <a:off x="3729294" y="10695956"/>
            <a:ext cx="0" cy="27449"/>
          </a:xfrm>
          <a:custGeom>
            <a:pathLst>
              <a:path w="0" h="168908">
                <a:moveTo>
                  <a:pt x="0" y="0"/>
                </a:moveTo>
                <a:lnTo>
                  <a:pt x="0" y="1689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77" name="Freeform 4577"/>
          <p:cNvSpPr/>
          <p:nvPr/>
        </p:nvSpPr>
        <p:spPr>
          <a:xfrm rot="-5400000" flipH="0" flipV="0">
            <a:off x="4079806" y="10686751"/>
            <a:ext cx="124947" cy="112893"/>
          </a:xfrm>
          <a:custGeom>
            <a:pathLst>
              <a:path w="768858" h="694681">
                <a:moveTo>
                  <a:pt x="74929" y="0"/>
                </a:moveTo>
                <a:lnTo>
                  <a:pt x="0" y="74923"/>
                </a:lnTo>
                <a:lnTo>
                  <a:pt x="768858" y="6946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78" name="Freeform 4578"/>
          <p:cNvSpPr/>
          <p:nvPr/>
        </p:nvSpPr>
        <p:spPr>
          <a:xfrm rot="-5400000" flipH="0" flipV="0">
            <a:off x="4091157" y="10687575"/>
            <a:ext cx="124947" cy="111244"/>
          </a:xfrm>
          <a:custGeom>
            <a:pathLst>
              <a:path w="768858" h="684535">
                <a:moveTo>
                  <a:pt x="0" y="0"/>
                </a:moveTo>
                <a:lnTo>
                  <a:pt x="768858" y="619758"/>
                </a:lnTo>
                <a:lnTo>
                  <a:pt x="693930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79" name="Freeform 4579"/>
          <p:cNvSpPr/>
          <p:nvPr/>
        </p:nvSpPr>
        <p:spPr>
          <a:xfrm rot="-5400000" flipH="0" flipV="0">
            <a:off x="3889308" y="10686750"/>
            <a:ext cx="124947" cy="112895"/>
          </a:xfrm>
          <a:custGeom>
            <a:pathLst>
              <a:path w="768858" h="694692">
                <a:moveTo>
                  <a:pt x="693930" y="694692"/>
                </a:moveTo>
                <a:lnTo>
                  <a:pt x="768858" y="61976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80" name="Freeform 4580"/>
          <p:cNvSpPr/>
          <p:nvPr/>
        </p:nvSpPr>
        <p:spPr>
          <a:xfrm rot="-5400000" flipH="0" flipV="0">
            <a:off x="3877132" y="10686750"/>
            <a:ext cx="124947" cy="112895"/>
          </a:xfrm>
          <a:custGeom>
            <a:pathLst>
              <a:path w="768858" h="694692">
                <a:moveTo>
                  <a:pt x="768858" y="694692"/>
                </a:moveTo>
                <a:lnTo>
                  <a:pt x="0" y="74923"/>
                </a:lnTo>
                <a:lnTo>
                  <a:pt x="749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81" name="Freeform 4581"/>
          <p:cNvSpPr/>
          <p:nvPr/>
        </p:nvSpPr>
        <p:spPr>
          <a:xfrm rot="-5400000" flipH="0" flipV="0">
            <a:off x="4260437" y="9910376"/>
            <a:ext cx="0" cy="449516"/>
          </a:xfrm>
          <a:custGeom>
            <a:pathLst>
              <a:path w="0" h="2766069">
                <a:moveTo>
                  <a:pt x="0" y="2766069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82" name="Freeform 4582"/>
          <p:cNvSpPr/>
          <p:nvPr/>
        </p:nvSpPr>
        <p:spPr>
          <a:xfrm rot="-5400000" flipH="0" flipV="0">
            <a:off x="3584452" y="11084567"/>
            <a:ext cx="57912" cy="39625"/>
          </a:xfrm>
          <a:custGeom>
            <a:pathLst>
              <a:path w="356363" h="243831">
                <a:moveTo>
                  <a:pt x="356363" y="234950"/>
                </a:moveTo>
                <a:lnTo>
                  <a:pt x="356363" y="93973"/>
                </a:lnTo>
                <a:lnTo>
                  <a:pt x="356363" y="121915"/>
                </a:lnTo>
                <a:lnTo>
                  <a:pt x="346968" y="140965"/>
                </a:lnTo>
                <a:lnTo>
                  <a:pt x="337567" y="160015"/>
                </a:lnTo>
                <a:lnTo>
                  <a:pt x="328172" y="168908"/>
                </a:lnTo>
                <a:lnTo>
                  <a:pt x="309376" y="168908"/>
                </a:lnTo>
                <a:lnTo>
                  <a:pt x="290705" y="179065"/>
                </a:lnTo>
                <a:lnTo>
                  <a:pt x="281310" y="179065"/>
                </a:lnTo>
                <a:lnTo>
                  <a:pt x="253113" y="168908"/>
                </a:lnTo>
                <a:lnTo>
                  <a:pt x="112526" y="132073"/>
                </a:lnTo>
                <a:lnTo>
                  <a:pt x="84330" y="121915"/>
                </a:lnTo>
                <a:lnTo>
                  <a:pt x="74935" y="113023"/>
                </a:lnTo>
                <a:lnTo>
                  <a:pt x="56263" y="102865"/>
                </a:lnTo>
                <a:lnTo>
                  <a:pt x="46868" y="93973"/>
                </a:lnTo>
                <a:lnTo>
                  <a:pt x="28072" y="74923"/>
                </a:lnTo>
                <a:lnTo>
                  <a:pt x="28072" y="57150"/>
                </a:lnTo>
                <a:lnTo>
                  <a:pt x="18672" y="38100"/>
                </a:lnTo>
                <a:lnTo>
                  <a:pt x="18672" y="19050"/>
                </a:lnTo>
                <a:lnTo>
                  <a:pt x="9401" y="0"/>
                </a:lnTo>
                <a:lnTo>
                  <a:pt x="0" y="149858"/>
                </a:lnTo>
                <a:lnTo>
                  <a:pt x="18672" y="160015"/>
                </a:lnTo>
                <a:lnTo>
                  <a:pt x="28072" y="168908"/>
                </a:lnTo>
                <a:lnTo>
                  <a:pt x="46868" y="179065"/>
                </a:lnTo>
                <a:lnTo>
                  <a:pt x="74935" y="187958"/>
                </a:lnTo>
                <a:lnTo>
                  <a:pt x="93730" y="196850"/>
                </a:lnTo>
                <a:lnTo>
                  <a:pt x="112526" y="207008"/>
                </a:lnTo>
                <a:lnTo>
                  <a:pt x="253113" y="243831"/>
                </a:lnTo>
                <a:lnTo>
                  <a:pt x="318771" y="243831"/>
                </a:lnTo>
                <a:lnTo>
                  <a:pt x="33756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83" name="Freeform 4583"/>
          <p:cNvSpPr/>
          <p:nvPr/>
        </p:nvSpPr>
        <p:spPr>
          <a:xfrm rot="-5400000" flipH="0" flipV="0">
            <a:off x="3598248" y="11034278"/>
            <a:ext cx="27429" cy="39627"/>
          </a:xfrm>
          <a:custGeom>
            <a:pathLst>
              <a:path w="168783" h="243842">
                <a:moveTo>
                  <a:pt x="168783" y="243842"/>
                </a:moveTo>
                <a:lnTo>
                  <a:pt x="159388" y="121915"/>
                </a:lnTo>
                <a:lnTo>
                  <a:pt x="159388" y="149857"/>
                </a:lnTo>
                <a:lnTo>
                  <a:pt x="149988" y="158750"/>
                </a:lnTo>
                <a:lnTo>
                  <a:pt x="140593" y="168907"/>
                </a:lnTo>
                <a:lnTo>
                  <a:pt x="121921" y="177800"/>
                </a:lnTo>
                <a:lnTo>
                  <a:pt x="112526" y="177800"/>
                </a:lnTo>
                <a:lnTo>
                  <a:pt x="93730" y="168907"/>
                </a:lnTo>
                <a:lnTo>
                  <a:pt x="74935" y="158750"/>
                </a:lnTo>
                <a:lnTo>
                  <a:pt x="56263" y="149857"/>
                </a:lnTo>
                <a:lnTo>
                  <a:pt x="37467" y="130807"/>
                </a:lnTo>
                <a:lnTo>
                  <a:pt x="28072" y="111757"/>
                </a:lnTo>
                <a:lnTo>
                  <a:pt x="28072" y="83815"/>
                </a:lnTo>
                <a:lnTo>
                  <a:pt x="18672" y="66042"/>
                </a:lnTo>
                <a:lnTo>
                  <a:pt x="18672" y="46992"/>
                </a:lnTo>
                <a:lnTo>
                  <a:pt x="9401" y="27942"/>
                </a:lnTo>
                <a:lnTo>
                  <a:pt x="0" y="0"/>
                </a:lnTo>
                <a:lnTo>
                  <a:pt x="0" y="205742"/>
                </a:lnTo>
                <a:lnTo>
                  <a:pt x="9401" y="187957"/>
                </a:lnTo>
                <a:lnTo>
                  <a:pt x="18672" y="205742"/>
                </a:lnTo>
                <a:lnTo>
                  <a:pt x="37467" y="215900"/>
                </a:lnTo>
                <a:lnTo>
                  <a:pt x="56263" y="233673"/>
                </a:lnTo>
                <a:lnTo>
                  <a:pt x="65664" y="233673"/>
                </a:lnTo>
                <a:lnTo>
                  <a:pt x="84330" y="243842"/>
                </a:lnTo>
                <a:lnTo>
                  <a:pt x="121921" y="243842"/>
                </a:lnTo>
                <a:lnTo>
                  <a:pt x="149988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84" name="Freeform 4584"/>
          <p:cNvSpPr/>
          <p:nvPr/>
        </p:nvSpPr>
        <p:spPr>
          <a:xfrm rot="-5400000" flipH="0" flipV="0">
            <a:off x="3543391" y="11054112"/>
            <a:ext cx="112792" cy="63980"/>
          </a:xfrm>
          <a:custGeom>
            <a:pathLst>
              <a:path w="694059" h="393700">
                <a:moveTo>
                  <a:pt x="694059" y="290823"/>
                </a:moveTo>
                <a:lnTo>
                  <a:pt x="694059" y="261615"/>
                </a:lnTo>
                <a:lnTo>
                  <a:pt x="684659" y="243831"/>
                </a:lnTo>
                <a:lnTo>
                  <a:pt x="684659" y="224781"/>
                </a:lnTo>
                <a:lnTo>
                  <a:pt x="675258" y="205731"/>
                </a:lnTo>
                <a:lnTo>
                  <a:pt x="665863" y="186681"/>
                </a:lnTo>
                <a:lnTo>
                  <a:pt x="656592" y="168908"/>
                </a:lnTo>
                <a:lnTo>
                  <a:pt x="647191" y="158750"/>
                </a:lnTo>
                <a:lnTo>
                  <a:pt x="637796" y="139700"/>
                </a:lnTo>
                <a:lnTo>
                  <a:pt x="619000" y="130808"/>
                </a:lnTo>
                <a:lnTo>
                  <a:pt x="600205" y="121915"/>
                </a:lnTo>
                <a:lnTo>
                  <a:pt x="581533" y="111758"/>
                </a:lnTo>
                <a:lnTo>
                  <a:pt x="553342" y="102865"/>
                </a:lnTo>
                <a:lnTo>
                  <a:pt x="168913" y="8881"/>
                </a:lnTo>
                <a:lnTo>
                  <a:pt x="159512" y="0"/>
                </a:lnTo>
                <a:lnTo>
                  <a:pt x="131322" y="0"/>
                </a:lnTo>
                <a:lnTo>
                  <a:pt x="112650" y="0"/>
                </a:lnTo>
                <a:lnTo>
                  <a:pt x="93854" y="8881"/>
                </a:lnTo>
                <a:lnTo>
                  <a:pt x="75059" y="17773"/>
                </a:lnTo>
                <a:lnTo>
                  <a:pt x="56387" y="27931"/>
                </a:lnTo>
                <a:lnTo>
                  <a:pt x="37591" y="36823"/>
                </a:lnTo>
                <a:lnTo>
                  <a:pt x="37591" y="46981"/>
                </a:lnTo>
                <a:lnTo>
                  <a:pt x="28196" y="55873"/>
                </a:lnTo>
                <a:lnTo>
                  <a:pt x="9400" y="74923"/>
                </a:lnTo>
                <a:lnTo>
                  <a:pt x="9400" y="93973"/>
                </a:lnTo>
                <a:lnTo>
                  <a:pt x="0" y="111758"/>
                </a:lnTo>
                <a:lnTo>
                  <a:pt x="0" y="196850"/>
                </a:lnTo>
                <a:lnTo>
                  <a:pt x="9400" y="215900"/>
                </a:lnTo>
                <a:lnTo>
                  <a:pt x="18795" y="233673"/>
                </a:lnTo>
                <a:lnTo>
                  <a:pt x="18795" y="252723"/>
                </a:lnTo>
                <a:lnTo>
                  <a:pt x="28196" y="271773"/>
                </a:lnTo>
                <a:lnTo>
                  <a:pt x="37591" y="290823"/>
                </a:lnTo>
                <a:lnTo>
                  <a:pt x="46992" y="290823"/>
                </a:lnTo>
                <a:lnTo>
                  <a:pt x="56387" y="308608"/>
                </a:lnTo>
                <a:lnTo>
                  <a:pt x="65788" y="158750"/>
                </a:lnTo>
                <a:lnTo>
                  <a:pt x="65788" y="149858"/>
                </a:lnTo>
                <a:lnTo>
                  <a:pt x="75059" y="121915"/>
                </a:lnTo>
                <a:lnTo>
                  <a:pt x="75059" y="102865"/>
                </a:lnTo>
                <a:lnTo>
                  <a:pt x="84459" y="93973"/>
                </a:lnTo>
                <a:lnTo>
                  <a:pt x="103255" y="83815"/>
                </a:lnTo>
                <a:lnTo>
                  <a:pt x="112650" y="74923"/>
                </a:lnTo>
                <a:lnTo>
                  <a:pt x="168913" y="74923"/>
                </a:lnTo>
                <a:lnTo>
                  <a:pt x="309500" y="111758"/>
                </a:lnTo>
                <a:lnTo>
                  <a:pt x="318901" y="111758"/>
                </a:lnTo>
                <a:lnTo>
                  <a:pt x="337697" y="121915"/>
                </a:lnTo>
                <a:lnTo>
                  <a:pt x="356492" y="130808"/>
                </a:lnTo>
                <a:lnTo>
                  <a:pt x="375158" y="139700"/>
                </a:lnTo>
                <a:lnTo>
                  <a:pt x="384559" y="158750"/>
                </a:lnTo>
                <a:lnTo>
                  <a:pt x="393954" y="168908"/>
                </a:lnTo>
                <a:lnTo>
                  <a:pt x="403355" y="186681"/>
                </a:lnTo>
                <a:lnTo>
                  <a:pt x="412750" y="205731"/>
                </a:lnTo>
                <a:lnTo>
                  <a:pt x="412750" y="393700"/>
                </a:lnTo>
                <a:lnTo>
                  <a:pt x="431421" y="383531"/>
                </a:lnTo>
                <a:lnTo>
                  <a:pt x="450217" y="365758"/>
                </a:lnTo>
                <a:lnTo>
                  <a:pt x="459612" y="355600"/>
                </a:lnTo>
                <a:lnTo>
                  <a:pt x="459612" y="149858"/>
                </a:lnTo>
                <a:lnTo>
                  <a:pt x="553342" y="177800"/>
                </a:lnTo>
                <a:lnTo>
                  <a:pt x="562737" y="177800"/>
                </a:lnTo>
                <a:lnTo>
                  <a:pt x="581533" y="186681"/>
                </a:lnTo>
                <a:lnTo>
                  <a:pt x="590804" y="196850"/>
                </a:lnTo>
                <a:lnTo>
                  <a:pt x="609600" y="215900"/>
                </a:lnTo>
                <a:lnTo>
                  <a:pt x="619000" y="224781"/>
                </a:lnTo>
                <a:lnTo>
                  <a:pt x="619000" y="271773"/>
                </a:lnTo>
                <a:lnTo>
                  <a:pt x="628395" y="393700"/>
                </a:lnTo>
                <a:lnTo>
                  <a:pt x="647191" y="383531"/>
                </a:lnTo>
                <a:lnTo>
                  <a:pt x="656592" y="365758"/>
                </a:lnTo>
                <a:lnTo>
                  <a:pt x="665863" y="365758"/>
                </a:lnTo>
                <a:lnTo>
                  <a:pt x="675258" y="346708"/>
                </a:lnTo>
                <a:lnTo>
                  <a:pt x="684659" y="327658"/>
                </a:lnTo>
                <a:lnTo>
                  <a:pt x="694059" y="3086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85" name="Freeform 4585"/>
          <p:cNvSpPr/>
          <p:nvPr/>
        </p:nvSpPr>
        <p:spPr>
          <a:xfrm rot="-5400000" flipH="0" flipV="0">
            <a:off x="3666801" y="11084566"/>
            <a:ext cx="57912" cy="39627"/>
          </a:xfrm>
          <a:custGeom>
            <a:pathLst>
              <a:path w="356363" h="243842">
                <a:moveTo>
                  <a:pt x="356363" y="234950"/>
                </a:moveTo>
                <a:lnTo>
                  <a:pt x="356363" y="93985"/>
                </a:lnTo>
                <a:lnTo>
                  <a:pt x="356363" y="121927"/>
                </a:lnTo>
                <a:lnTo>
                  <a:pt x="346968" y="140977"/>
                </a:lnTo>
                <a:lnTo>
                  <a:pt x="337567" y="158750"/>
                </a:lnTo>
                <a:lnTo>
                  <a:pt x="328172" y="168908"/>
                </a:lnTo>
                <a:lnTo>
                  <a:pt x="309376" y="168908"/>
                </a:lnTo>
                <a:lnTo>
                  <a:pt x="290705" y="177800"/>
                </a:lnTo>
                <a:lnTo>
                  <a:pt x="281310" y="177800"/>
                </a:lnTo>
                <a:lnTo>
                  <a:pt x="253113" y="168908"/>
                </a:lnTo>
                <a:lnTo>
                  <a:pt x="112526" y="130808"/>
                </a:lnTo>
                <a:lnTo>
                  <a:pt x="84330" y="121927"/>
                </a:lnTo>
                <a:lnTo>
                  <a:pt x="74935" y="113035"/>
                </a:lnTo>
                <a:lnTo>
                  <a:pt x="56263" y="102877"/>
                </a:lnTo>
                <a:lnTo>
                  <a:pt x="46868" y="93985"/>
                </a:lnTo>
                <a:lnTo>
                  <a:pt x="28072" y="74935"/>
                </a:lnTo>
                <a:lnTo>
                  <a:pt x="28072" y="55885"/>
                </a:lnTo>
                <a:lnTo>
                  <a:pt x="18672" y="36835"/>
                </a:lnTo>
                <a:lnTo>
                  <a:pt x="18672" y="19050"/>
                </a:lnTo>
                <a:lnTo>
                  <a:pt x="9401" y="0"/>
                </a:lnTo>
                <a:lnTo>
                  <a:pt x="0" y="149858"/>
                </a:lnTo>
                <a:lnTo>
                  <a:pt x="18672" y="158750"/>
                </a:lnTo>
                <a:lnTo>
                  <a:pt x="28072" y="168908"/>
                </a:lnTo>
                <a:lnTo>
                  <a:pt x="46868" y="177800"/>
                </a:lnTo>
                <a:lnTo>
                  <a:pt x="74935" y="187958"/>
                </a:lnTo>
                <a:lnTo>
                  <a:pt x="93730" y="196850"/>
                </a:lnTo>
                <a:lnTo>
                  <a:pt x="112526" y="205742"/>
                </a:lnTo>
                <a:lnTo>
                  <a:pt x="253113" y="243842"/>
                </a:lnTo>
                <a:lnTo>
                  <a:pt x="318771" y="243842"/>
                </a:lnTo>
                <a:lnTo>
                  <a:pt x="33756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86" name="Freeform 4586"/>
          <p:cNvSpPr/>
          <p:nvPr/>
        </p:nvSpPr>
        <p:spPr>
          <a:xfrm rot="-5400000" flipH="0" flipV="0">
            <a:off x="3680596" y="11034278"/>
            <a:ext cx="27429" cy="39627"/>
          </a:xfrm>
          <a:custGeom>
            <a:pathLst>
              <a:path w="168783" h="243842">
                <a:moveTo>
                  <a:pt x="168783" y="243842"/>
                </a:moveTo>
                <a:lnTo>
                  <a:pt x="159388" y="121927"/>
                </a:lnTo>
                <a:lnTo>
                  <a:pt x="159388" y="149869"/>
                </a:lnTo>
                <a:lnTo>
                  <a:pt x="149988" y="158750"/>
                </a:lnTo>
                <a:lnTo>
                  <a:pt x="140593" y="167642"/>
                </a:lnTo>
                <a:lnTo>
                  <a:pt x="121921" y="177800"/>
                </a:lnTo>
                <a:lnTo>
                  <a:pt x="112526" y="177800"/>
                </a:lnTo>
                <a:lnTo>
                  <a:pt x="93730" y="167642"/>
                </a:lnTo>
                <a:lnTo>
                  <a:pt x="74935" y="158750"/>
                </a:lnTo>
                <a:lnTo>
                  <a:pt x="56263" y="149869"/>
                </a:lnTo>
                <a:lnTo>
                  <a:pt x="37467" y="130819"/>
                </a:lnTo>
                <a:lnTo>
                  <a:pt x="28072" y="111769"/>
                </a:lnTo>
                <a:lnTo>
                  <a:pt x="28072" y="83827"/>
                </a:lnTo>
                <a:lnTo>
                  <a:pt x="18672" y="64777"/>
                </a:lnTo>
                <a:lnTo>
                  <a:pt x="18672" y="45727"/>
                </a:lnTo>
                <a:lnTo>
                  <a:pt x="9401" y="27942"/>
                </a:lnTo>
                <a:lnTo>
                  <a:pt x="0" y="0"/>
                </a:lnTo>
                <a:lnTo>
                  <a:pt x="0" y="205742"/>
                </a:lnTo>
                <a:lnTo>
                  <a:pt x="9401" y="186692"/>
                </a:lnTo>
                <a:lnTo>
                  <a:pt x="18672" y="205742"/>
                </a:lnTo>
                <a:lnTo>
                  <a:pt x="37467" y="214634"/>
                </a:lnTo>
                <a:lnTo>
                  <a:pt x="56263" y="233684"/>
                </a:lnTo>
                <a:lnTo>
                  <a:pt x="65664" y="233684"/>
                </a:lnTo>
                <a:lnTo>
                  <a:pt x="84330" y="243842"/>
                </a:lnTo>
                <a:lnTo>
                  <a:pt x="121921" y="243842"/>
                </a:lnTo>
                <a:lnTo>
                  <a:pt x="149988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87" name="Freeform 4587"/>
          <p:cNvSpPr/>
          <p:nvPr/>
        </p:nvSpPr>
        <p:spPr>
          <a:xfrm rot="-5400000" flipH="0" flipV="0">
            <a:off x="3625636" y="11054009"/>
            <a:ext cx="112792" cy="64186"/>
          </a:xfrm>
          <a:custGeom>
            <a:pathLst>
              <a:path w="694059" h="394965">
                <a:moveTo>
                  <a:pt x="694059" y="290823"/>
                </a:moveTo>
                <a:lnTo>
                  <a:pt x="694059" y="262892"/>
                </a:lnTo>
                <a:lnTo>
                  <a:pt x="684659" y="243842"/>
                </a:lnTo>
                <a:lnTo>
                  <a:pt x="684659" y="226057"/>
                </a:lnTo>
                <a:lnTo>
                  <a:pt x="675258" y="207007"/>
                </a:lnTo>
                <a:lnTo>
                  <a:pt x="665863" y="187957"/>
                </a:lnTo>
                <a:lnTo>
                  <a:pt x="656592" y="168907"/>
                </a:lnTo>
                <a:lnTo>
                  <a:pt x="647191" y="160015"/>
                </a:lnTo>
                <a:lnTo>
                  <a:pt x="637796" y="140965"/>
                </a:lnTo>
                <a:lnTo>
                  <a:pt x="619000" y="132073"/>
                </a:lnTo>
                <a:lnTo>
                  <a:pt x="600205" y="121915"/>
                </a:lnTo>
                <a:lnTo>
                  <a:pt x="581533" y="113023"/>
                </a:lnTo>
                <a:lnTo>
                  <a:pt x="553342" y="104142"/>
                </a:lnTo>
                <a:lnTo>
                  <a:pt x="168913" y="10157"/>
                </a:lnTo>
                <a:lnTo>
                  <a:pt x="159512" y="0"/>
                </a:lnTo>
                <a:lnTo>
                  <a:pt x="131322" y="0"/>
                </a:lnTo>
                <a:lnTo>
                  <a:pt x="112650" y="0"/>
                </a:lnTo>
                <a:lnTo>
                  <a:pt x="93854" y="10157"/>
                </a:lnTo>
                <a:lnTo>
                  <a:pt x="75059" y="19050"/>
                </a:lnTo>
                <a:lnTo>
                  <a:pt x="56387" y="29207"/>
                </a:lnTo>
                <a:lnTo>
                  <a:pt x="37591" y="38100"/>
                </a:lnTo>
                <a:lnTo>
                  <a:pt x="37591" y="46992"/>
                </a:lnTo>
                <a:lnTo>
                  <a:pt x="28196" y="57150"/>
                </a:lnTo>
                <a:lnTo>
                  <a:pt x="9400" y="74923"/>
                </a:lnTo>
                <a:lnTo>
                  <a:pt x="9400" y="93973"/>
                </a:lnTo>
                <a:lnTo>
                  <a:pt x="0" y="113023"/>
                </a:lnTo>
                <a:lnTo>
                  <a:pt x="0" y="196850"/>
                </a:lnTo>
                <a:lnTo>
                  <a:pt x="9400" y="215900"/>
                </a:lnTo>
                <a:lnTo>
                  <a:pt x="18795" y="234950"/>
                </a:lnTo>
                <a:lnTo>
                  <a:pt x="18795" y="254000"/>
                </a:lnTo>
                <a:lnTo>
                  <a:pt x="28196" y="273050"/>
                </a:lnTo>
                <a:lnTo>
                  <a:pt x="37591" y="290823"/>
                </a:lnTo>
                <a:lnTo>
                  <a:pt x="46992" y="290823"/>
                </a:lnTo>
                <a:lnTo>
                  <a:pt x="56387" y="309873"/>
                </a:lnTo>
                <a:lnTo>
                  <a:pt x="65788" y="160015"/>
                </a:lnTo>
                <a:lnTo>
                  <a:pt x="65788" y="151123"/>
                </a:lnTo>
                <a:lnTo>
                  <a:pt x="75059" y="121915"/>
                </a:lnTo>
                <a:lnTo>
                  <a:pt x="75059" y="104142"/>
                </a:lnTo>
                <a:lnTo>
                  <a:pt x="84459" y="93973"/>
                </a:lnTo>
                <a:lnTo>
                  <a:pt x="103255" y="85092"/>
                </a:lnTo>
                <a:lnTo>
                  <a:pt x="112650" y="74923"/>
                </a:lnTo>
                <a:lnTo>
                  <a:pt x="168913" y="74923"/>
                </a:lnTo>
                <a:lnTo>
                  <a:pt x="309500" y="113023"/>
                </a:lnTo>
                <a:lnTo>
                  <a:pt x="318901" y="113023"/>
                </a:lnTo>
                <a:lnTo>
                  <a:pt x="337697" y="121915"/>
                </a:lnTo>
                <a:lnTo>
                  <a:pt x="356492" y="132073"/>
                </a:lnTo>
                <a:lnTo>
                  <a:pt x="375158" y="140965"/>
                </a:lnTo>
                <a:lnTo>
                  <a:pt x="384559" y="160015"/>
                </a:lnTo>
                <a:lnTo>
                  <a:pt x="393954" y="168907"/>
                </a:lnTo>
                <a:lnTo>
                  <a:pt x="403355" y="187957"/>
                </a:lnTo>
                <a:lnTo>
                  <a:pt x="412750" y="207007"/>
                </a:lnTo>
                <a:lnTo>
                  <a:pt x="412750" y="394965"/>
                </a:lnTo>
                <a:lnTo>
                  <a:pt x="431421" y="384807"/>
                </a:lnTo>
                <a:lnTo>
                  <a:pt x="450217" y="365757"/>
                </a:lnTo>
                <a:lnTo>
                  <a:pt x="459612" y="356865"/>
                </a:lnTo>
                <a:lnTo>
                  <a:pt x="459612" y="151123"/>
                </a:lnTo>
                <a:lnTo>
                  <a:pt x="553342" y="179065"/>
                </a:lnTo>
                <a:lnTo>
                  <a:pt x="562737" y="179065"/>
                </a:lnTo>
                <a:lnTo>
                  <a:pt x="581533" y="187957"/>
                </a:lnTo>
                <a:lnTo>
                  <a:pt x="590804" y="196850"/>
                </a:lnTo>
                <a:lnTo>
                  <a:pt x="609600" y="215900"/>
                </a:lnTo>
                <a:lnTo>
                  <a:pt x="619000" y="226057"/>
                </a:lnTo>
                <a:lnTo>
                  <a:pt x="619000" y="273050"/>
                </a:lnTo>
                <a:lnTo>
                  <a:pt x="628395" y="394965"/>
                </a:lnTo>
                <a:lnTo>
                  <a:pt x="647191" y="384807"/>
                </a:lnTo>
                <a:lnTo>
                  <a:pt x="656592" y="365757"/>
                </a:lnTo>
                <a:lnTo>
                  <a:pt x="665863" y="365757"/>
                </a:lnTo>
                <a:lnTo>
                  <a:pt x="675258" y="347973"/>
                </a:lnTo>
                <a:lnTo>
                  <a:pt x="684659" y="328923"/>
                </a:lnTo>
                <a:lnTo>
                  <a:pt x="694059" y="3098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88" name="Freeform 4588"/>
          <p:cNvSpPr/>
          <p:nvPr/>
        </p:nvSpPr>
        <p:spPr>
          <a:xfrm rot="-5400000" flipH="0" flipV="0">
            <a:off x="3715509" y="11070820"/>
            <a:ext cx="105175" cy="38181"/>
          </a:xfrm>
          <a:custGeom>
            <a:pathLst>
              <a:path w="647191" h="234950">
                <a:moveTo>
                  <a:pt x="647191" y="234950"/>
                </a:moveTo>
                <a:lnTo>
                  <a:pt x="572138" y="140965"/>
                </a:lnTo>
                <a:lnTo>
                  <a:pt x="46992" y="0"/>
                </a:lnTo>
                <a:lnTo>
                  <a:pt x="28196" y="0"/>
                </a:lnTo>
                <a:lnTo>
                  <a:pt x="9400" y="10157"/>
                </a:lnTo>
                <a:lnTo>
                  <a:pt x="9400" y="19050"/>
                </a:lnTo>
                <a:lnTo>
                  <a:pt x="0" y="38100"/>
                </a:lnTo>
                <a:lnTo>
                  <a:pt x="9400" y="57150"/>
                </a:lnTo>
                <a:lnTo>
                  <a:pt x="28196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89" name="Freeform 4589"/>
          <p:cNvSpPr/>
          <p:nvPr/>
        </p:nvSpPr>
        <p:spPr>
          <a:xfrm rot="-5400000" flipH="0" flipV="0">
            <a:off x="3750604" y="11026662"/>
            <a:ext cx="33538" cy="39627"/>
          </a:xfrm>
          <a:custGeom>
            <a:pathLst>
              <a:path w="206375" h="243843">
                <a:moveTo>
                  <a:pt x="206375" y="215900"/>
                </a:moveTo>
                <a:lnTo>
                  <a:pt x="206375" y="205743"/>
                </a:lnTo>
                <a:lnTo>
                  <a:pt x="196975" y="187958"/>
                </a:lnTo>
                <a:lnTo>
                  <a:pt x="56258" y="8893"/>
                </a:lnTo>
                <a:lnTo>
                  <a:pt x="37592" y="0"/>
                </a:lnTo>
                <a:lnTo>
                  <a:pt x="9395" y="0"/>
                </a:lnTo>
                <a:lnTo>
                  <a:pt x="9395" y="8893"/>
                </a:lnTo>
                <a:lnTo>
                  <a:pt x="0" y="27943"/>
                </a:lnTo>
                <a:lnTo>
                  <a:pt x="0" y="55885"/>
                </a:lnTo>
                <a:lnTo>
                  <a:pt x="84454" y="149858"/>
                </a:lnTo>
                <a:lnTo>
                  <a:pt x="159507" y="243843"/>
                </a:lnTo>
                <a:lnTo>
                  <a:pt x="187574" y="243843"/>
                </a:lnTo>
                <a:lnTo>
                  <a:pt x="196975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90" name="Freeform 4590"/>
          <p:cNvSpPr/>
          <p:nvPr/>
        </p:nvSpPr>
        <p:spPr>
          <a:xfrm rot="-5400000" flipH="0" flipV="0">
            <a:off x="3772677" y="10699753"/>
            <a:ext cx="196605" cy="777260"/>
          </a:xfrm>
          <a:custGeom>
            <a:pathLst>
              <a:path w="1209799" h="4782816">
                <a:moveTo>
                  <a:pt x="1209799" y="4782816"/>
                </a:moveTo>
                <a:lnTo>
                  <a:pt x="0" y="2288543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91" name="Freeform 4591"/>
          <p:cNvSpPr/>
          <p:nvPr/>
        </p:nvSpPr>
        <p:spPr>
          <a:xfrm rot="-5400000" flipH="0" flipV="0">
            <a:off x="4216983" y="10071122"/>
            <a:ext cx="793999" cy="662921"/>
          </a:xfrm>
          <a:custGeom>
            <a:pathLst>
              <a:path w="4885817" h="4079242">
                <a:moveTo>
                  <a:pt x="4885817" y="552450"/>
                </a:moveTo>
                <a:lnTo>
                  <a:pt x="0" y="552450"/>
                </a:lnTo>
                <a:moveTo>
                  <a:pt x="1153412" y="1800857"/>
                </a:moveTo>
                <a:lnTo>
                  <a:pt x="0" y="1800857"/>
                </a:lnTo>
                <a:moveTo>
                  <a:pt x="346962" y="0"/>
                </a:moveTo>
                <a:lnTo>
                  <a:pt x="346962" y="2353307"/>
                </a:lnTo>
                <a:moveTo>
                  <a:pt x="346962" y="4079242"/>
                </a:moveTo>
                <a:lnTo>
                  <a:pt x="346962" y="180085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92" name="Freeform 4592"/>
          <p:cNvSpPr/>
          <p:nvPr/>
        </p:nvSpPr>
        <p:spPr>
          <a:xfrm rot="-5400000" flipH="0" flipV="0">
            <a:off x="4757195" y="10611439"/>
            <a:ext cx="83835" cy="57788"/>
          </a:xfrm>
          <a:custGeom>
            <a:pathLst>
              <a:path w="515875" h="355600">
                <a:moveTo>
                  <a:pt x="0" y="355600"/>
                </a:moveTo>
                <a:lnTo>
                  <a:pt x="0" y="0"/>
                </a:lnTo>
                <a:lnTo>
                  <a:pt x="515875" y="1689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93" name="Freeform 4593"/>
          <p:cNvSpPr/>
          <p:nvPr/>
        </p:nvSpPr>
        <p:spPr>
          <a:xfrm rot="-5400000" flipH="0" flipV="0">
            <a:off x="4780755" y="10682241"/>
            <a:ext cx="54879" cy="0"/>
          </a:xfrm>
          <a:custGeom>
            <a:pathLst>
              <a:path w="337697" h="0">
                <a:moveTo>
                  <a:pt x="337697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94" name="Freeform 4594"/>
          <p:cNvSpPr/>
          <p:nvPr/>
        </p:nvSpPr>
        <p:spPr>
          <a:xfrm rot="-5400000" flipH="0" flipV="0">
            <a:off x="4832641" y="10628868"/>
            <a:ext cx="111264" cy="50359"/>
          </a:xfrm>
          <a:custGeom>
            <a:pathLst>
              <a:path w="684659" h="309885">
                <a:moveTo>
                  <a:pt x="0" y="168908"/>
                </a:moveTo>
                <a:lnTo>
                  <a:pt x="18796" y="234950"/>
                </a:lnTo>
                <a:lnTo>
                  <a:pt x="65664" y="290835"/>
                </a:lnTo>
                <a:lnTo>
                  <a:pt x="131322" y="309885"/>
                </a:lnTo>
                <a:lnTo>
                  <a:pt x="253243" y="309885"/>
                </a:lnTo>
                <a:lnTo>
                  <a:pt x="318901" y="290835"/>
                </a:lnTo>
                <a:lnTo>
                  <a:pt x="356363" y="243843"/>
                </a:lnTo>
                <a:lnTo>
                  <a:pt x="375159" y="187958"/>
                </a:lnTo>
                <a:lnTo>
                  <a:pt x="375159" y="0"/>
                </a:lnTo>
                <a:lnTo>
                  <a:pt x="684659" y="0"/>
                </a:lnTo>
                <a:lnTo>
                  <a:pt x="684659" y="3098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95" name="Freeform 4595"/>
          <p:cNvSpPr/>
          <p:nvPr/>
        </p:nvSpPr>
        <p:spPr>
          <a:xfrm rot="-5400000" flipH="0" flipV="0">
            <a:off x="4876817" y="10695956"/>
            <a:ext cx="0" cy="27449"/>
          </a:xfrm>
          <a:custGeom>
            <a:pathLst>
              <a:path w="0" h="168908">
                <a:moveTo>
                  <a:pt x="0" y="0"/>
                </a:moveTo>
                <a:lnTo>
                  <a:pt x="0" y="1689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96" name="Freeform 4596"/>
          <p:cNvSpPr/>
          <p:nvPr/>
        </p:nvSpPr>
        <p:spPr>
          <a:xfrm rot="-5400000" flipH="0" flipV="0">
            <a:off x="4316018" y="10686854"/>
            <a:ext cx="124947" cy="112687"/>
          </a:xfrm>
          <a:custGeom>
            <a:pathLst>
              <a:path w="768858" h="693415">
                <a:moveTo>
                  <a:pt x="693930" y="693415"/>
                </a:moveTo>
                <a:lnTo>
                  <a:pt x="768858" y="61848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97" name="Freeform 4597"/>
          <p:cNvSpPr/>
          <p:nvPr/>
        </p:nvSpPr>
        <p:spPr>
          <a:xfrm rot="-5400000" flipH="0" flipV="0">
            <a:off x="4303840" y="10686854"/>
            <a:ext cx="124947" cy="112687"/>
          </a:xfrm>
          <a:custGeom>
            <a:pathLst>
              <a:path w="768858" h="693416">
                <a:moveTo>
                  <a:pt x="768858" y="693416"/>
                </a:moveTo>
                <a:lnTo>
                  <a:pt x="0" y="74935"/>
                </a:lnTo>
                <a:lnTo>
                  <a:pt x="749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98" name="Freeform 4598"/>
          <p:cNvSpPr/>
          <p:nvPr/>
        </p:nvSpPr>
        <p:spPr>
          <a:xfrm rot="-5400000" flipH="0" flipV="0">
            <a:off x="4506515" y="10686854"/>
            <a:ext cx="124947" cy="112687"/>
          </a:xfrm>
          <a:custGeom>
            <a:pathLst>
              <a:path w="768858" h="693415">
                <a:moveTo>
                  <a:pt x="74929" y="0"/>
                </a:moveTo>
                <a:lnTo>
                  <a:pt x="0" y="74923"/>
                </a:lnTo>
                <a:lnTo>
                  <a:pt x="768858" y="6934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599" name="Freeform 4599"/>
          <p:cNvSpPr/>
          <p:nvPr/>
        </p:nvSpPr>
        <p:spPr>
          <a:xfrm rot="-5400000" flipH="0" flipV="0">
            <a:off x="4518691" y="10686853"/>
            <a:ext cx="124947" cy="112689"/>
          </a:xfrm>
          <a:custGeom>
            <a:pathLst>
              <a:path w="768858" h="693427">
                <a:moveTo>
                  <a:pt x="0" y="0"/>
                </a:moveTo>
                <a:lnTo>
                  <a:pt x="768858" y="618492"/>
                </a:lnTo>
                <a:lnTo>
                  <a:pt x="693930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00" name="Freeform 4600"/>
          <p:cNvSpPr/>
          <p:nvPr/>
        </p:nvSpPr>
        <p:spPr>
          <a:xfrm rot="-5400000" flipH="0" flipV="0">
            <a:off x="3863334" y="10200631"/>
            <a:ext cx="793999" cy="403903"/>
          </a:xfrm>
          <a:custGeom>
            <a:pathLst>
              <a:path w="4885817" h="2485392">
                <a:moveTo>
                  <a:pt x="4885817" y="1931677"/>
                </a:moveTo>
                <a:lnTo>
                  <a:pt x="0" y="1931677"/>
                </a:lnTo>
                <a:moveTo>
                  <a:pt x="4885817" y="553727"/>
                </a:moveTo>
                <a:lnTo>
                  <a:pt x="0" y="553727"/>
                </a:lnTo>
                <a:moveTo>
                  <a:pt x="346962" y="2485392"/>
                </a:moveTo>
                <a:lnTo>
                  <a:pt x="34696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01" name="Freeform 4601"/>
          <p:cNvSpPr/>
          <p:nvPr/>
        </p:nvSpPr>
        <p:spPr>
          <a:xfrm rot="-5400000" flipH="0" flipV="0">
            <a:off x="4304594" y="10686100"/>
            <a:ext cx="123441" cy="112687"/>
          </a:xfrm>
          <a:custGeom>
            <a:pathLst>
              <a:path w="759587" h="693416">
                <a:moveTo>
                  <a:pt x="65658" y="0"/>
                </a:moveTo>
                <a:lnTo>
                  <a:pt x="0" y="74935"/>
                </a:lnTo>
                <a:lnTo>
                  <a:pt x="759587" y="6934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02" name="Freeform 4602"/>
          <p:cNvSpPr/>
          <p:nvPr/>
        </p:nvSpPr>
        <p:spPr>
          <a:xfrm rot="-5400000" flipH="0" flipV="0">
            <a:off x="4316772" y="10686100"/>
            <a:ext cx="123441" cy="112687"/>
          </a:xfrm>
          <a:custGeom>
            <a:pathLst>
              <a:path w="759587" h="693415">
                <a:moveTo>
                  <a:pt x="0" y="0"/>
                </a:moveTo>
                <a:lnTo>
                  <a:pt x="759587" y="618481"/>
                </a:lnTo>
                <a:lnTo>
                  <a:pt x="684659" y="6934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03" name="Freeform 4603"/>
          <p:cNvSpPr/>
          <p:nvPr/>
        </p:nvSpPr>
        <p:spPr>
          <a:xfrm rot="-5400000" flipH="0" flipV="0">
            <a:off x="4091910" y="10686822"/>
            <a:ext cx="123441" cy="111244"/>
          </a:xfrm>
          <a:custGeom>
            <a:pathLst>
              <a:path w="759587" h="684535">
                <a:moveTo>
                  <a:pt x="684659" y="684535"/>
                </a:moveTo>
                <a:lnTo>
                  <a:pt x="759587" y="61975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04" name="Freeform 4604"/>
          <p:cNvSpPr/>
          <p:nvPr/>
        </p:nvSpPr>
        <p:spPr>
          <a:xfrm rot="-5400000" flipH="0" flipV="0">
            <a:off x="4080559" y="10685997"/>
            <a:ext cx="123441" cy="112893"/>
          </a:xfrm>
          <a:custGeom>
            <a:pathLst>
              <a:path w="759587" h="694681">
                <a:moveTo>
                  <a:pt x="759587" y="694681"/>
                </a:moveTo>
                <a:lnTo>
                  <a:pt x="0" y="74923"/>
                </a:lnTo>
                <a:lnTo>
                  <a:pt x="6565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05" name="Freeform 4605"/>
          <p:cNvSpPr/>
          <p:nvPr/>
        </p:nvSpPr>
        <p:spPr>
          <a:xfrm rot="-5400000" flipH="0" flipV="0">
            <a:off x="4161318" y="10628104"/>
            <a:ext cx="112792" cy="50359"/>
          </a:xfrm>
          <a:custGeom>
            <a:pathLst>
              <a:path w="694060" h="309884">
                <a:moveTo>
                  <a:pt x="0" y="177800"/>
                </a:moveTo>
                <a:lnTo>
                  <a:pt x="18796" y="243842"/>
                </a:lnTo>
                <a:lnTo>
                  <a:pt x="65664" y="290834"/>
                </a:lnTo>
                <a:lnTo>
                  <a:pt x="140717" y="309884"/>
                </a:lnTo>
                <a:lnTo>
                  <a:pt x="262638" y="309884"/>
                </a:lnTo>
                <a:lnTo>
                  <a:pt x="318901" y="299727"/>
                </a:lnTo>
                <a:lnTo>
                  <a:pt x="365764" y="254000"/>
                </a:lnTo>
                <a:lnTo>
                  <a:pt x="375159" y="187969"/>
                </a:lnTo>
                <a:lnTo>
                  <a:pt x="375159" y="0"/>
                </a:lnTo>
                <a:lnTo>
                  <a:pt x="694060" y="0"/>
                </a:lnTo>
                <a:lnTo>
                  <a:pt x="694060" y="3098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06" name="Freeform 4606"/>
          <p:cNvSpPr/>
          <p:nvPr/>
        </p:nvSpPr>
        <p:spPr>
          <a:xfrm rot="-5400000" flipH="0" flipV="0">
            <a:off x="4206981" y="10695233"/>
            <a:ext cx="0" cy="28894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07" name="Freeform 4607"/>
          <p:cNvSpPr/>
          <p:nvPr/>
        </p:nvSpPr>
        <p:spPr>
          <a:xfrm rot="-5400000" flipH="0" flipV="0">
            <a:off x="4246660" y="10628208"/>
            <a:ext cx="112792" cy="50152"/>
          </a:xfrm>
          <a:custGeom>
            <a:pathLst>
              <a:path w="694060" h="308608">
                <a:moveTo>
                  <a:pt x="150118" y="0"/>
                </a:moveTo>
                <a:lnTo>
                  <a:pt x="75059" y="17785"/>
                </a:lnTo>
                <a:lnTo>
                  <a:pt x="18796" y="74935"/>
                </a:lnTo>
                <a:lnTo>
                  <a:pt x="0" y="149858"/>
                </a:lnTo>
                <a:lnTo>
                  <a:pt x="18796" y="224793"/>
                </a:lnTo>
                <a:lnTo>
                  <a:pt x="75059" y="290835"/>
                </a:lnTo>
                <a:lnTo>
                  <a:pt x="150118" y="308608"/>
                </a:lnTo>
                <a:lnTo>
                  <a:pt x="534547" y="308608"/>
                </a:lnTo>
                <a:lnTo>
                  <a:pt x="609600" y="290835"/>
                </a:lnTo>
                <a:lnTo>
                  <a:pt x="665863" y="224793"/>
                </a:lnTo>
                <a:lnTo>
                  <a:pt x="694060" y="149858"/>
                </a:lnTo>
                <a:lnTo>
                  <a:pt x="665863" y="74935"/>
                </a:lnTo>
                <a:lnTo>
                  <a:pt x="609600" y="17785"/>
                </a:lnTo>
                <a:lnTo>
                  <a:pt x="534547" y="0"/>
                </a:lnTo>
                <a:lnTo>
                  <a:pt x="150118" y="0"/>
                </a:lnTo>
                <a:close/>
                <a:moveTo>
                  <a:pt x="94280993" y="15998190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08" name="Freeform 4608"/>
          <p:cNvSpPr/>
          <p:nvPr/>
        </p:nvSpPr>
        <p:spPr>
          <a:xfrm rot="-5400000" flipH="0" flipV="0">
            <a:off x="4197953" y="9387562"/>
            <a:ext cx="124968" cy="629486"/>
          </a:xfrm>
          <a:custGeom>
            <a:pathLst>
              <a:path w="768983" h="3873500">
                <a:moveTo>
                  <a:pt x="768983" y="3188966"/>
                </a:moveTo>
                <a:lnTo>
                  <a:pt x="0" y="3873500"/>
                </a:lnTo>
                <a:moveTo>
                  <a:pt x="768983" y="684535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09" name="Freeform 4609"/>
          <p:cNvSpPr/>
          <p:nvPr/>
        </p:nvSpPr>
        <p:spPr>
          <a:xfrm rot="-5400000" flipH="0" flipV="0">
            <a:off x="4402123" y="10199816"/>
            <a:ext cx="630931" cy="318665"/>
          </a:xfrm>
          <a:custGeom>
            <a:pathLst>
              <a:path w="3882392" h="1960885">
                <a:moveTo>
                  <a:pt x="3319655" y="0"/>
                </a:moveTo>
                <a:lnTo>
                  <a:pt x="3319655" y="1960885"/>
                </a:lnTo>
                <a:moveTo>
                  <a:pt x="553213" y="0"/>
                </a:moveTo>
                <a:lnTo>
                  <a:pt x="553213" y="1960885"/>
                </a:lnTo>
                <a:moveTo>
                  <a:pt x="3882392" y="1612900"/>
                </a:moveTo>
                <a:lnTo>
                  <a:pt x="0" y="1612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10" name="Freeform 4610"/>
          <p:cNvSpPr/>
          <p:nvPr/>
        </p:nvSpPr>
        <p:spPr>
          <a:xfrm rot="-5400000" flipH="0" flipV="0">
            <a:off x="4764850" y="10078027"/>
            <a:ext cx="111243" cy="124865"/>
          </a:xfrm>
          <a:custGeom>
            <a:pathLst>
              <a:path w="684529" h="768350">
                <a:moveTo>
                  <a:pt x="0" y="693427"/>
                </a:moveTo>
                <a:lnTo>
                  <a:pt x="74929" y="768350"/>
                </a:lnTo>
                <a:lnTo>
                  <a:pt x="6845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11" name="Freeform 4611"/>
          <p:cNvSpPr/>
          <p:nvPr/>
        </p:nvSpPr>
        <p:spPr>
          <a:xfrm rot="-5400000" flipH="0" flipV="0">
            <a:off x="4764840" y="10065840"/>
            <a:ext cx="111264" cy="124865"/>
          </a:xfrm>
          <a:custGeom>
            <a:pathLst>
              <a:path w="684659" h="768350">
                <a:moveTo>
                  <a:pt x="0" y="768350"/>
                </a:moveTo>
                <a:lnTo>
                  <a:pt x="609600" y="0"/>
                </a:lnTo>
                <a:lnTo>
                  <a:pt x="684659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12" name="Freeform 4612"/>
          <p:cNvSpPr/>
          <p:nvPr/>
        </p:nvSpPr>
        <p:spPr>
          <a:xfrm rot="-5400000" flipH="0" flipV="0">
            <a:off x="4764076" y="10516180"/>
            <a:ext cx="112791" cy="124865"/>
          </a:xfrm>
          <a:custGeom>
            <a:pathLst>
              <a:path w="694054" h="768350">
                <a:moveTo>
                  <a:pt x="694054" y="74934"/>
                </a:moveTo>
                <a:lnTo>
                  <a:pt x="619001" y="0"/>
                </a:lnTo>
                <a:lnTo>
                  <a:pt x="0" y="7683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13" name="Freeform 4613"/>
          <p:cNvSpPr/>
          <p:nvPr/>
        </p:nvSpPr>
        <p:spPr>
          <a:xfrm rot="-5400000" flipH="0" flipV="0">
            <a:off x="4764087" y="10528367"/>
            <a:ext cx="112771" cy="124865"/>
          </a:xfrm>
          <a:custGeom>
            <a:pathLst>
              <a:path w="693930" h="768350">
                <a:moveTo>
                  <a:pt x="693930" y="0"/>
                </a:moveTo>
                <a:lnTo>
                  <a:pt x="74929" y="768350"/>
                </a:lnTo>
                <a:lnTo>
                  <a:pt x="0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14" name="Freeform 4614"/>
          <p:cNvSpPr/>
          <p:nvPr/>
        </p:nvSpPr>
        <p:spPr>
          <a:xfrm rot="-5400000" flipH="0" flipV="0">
            <a:off x="4721375" y="10386589"/>
            <a:ext cx="28956" cy="111242"/>
          </a:xfrm>
          <a:custGeom>
            <a:pathLst>
              <a:path w="178184" h="684523">
                <a:moveTo>
                  <a:pt x="178184" y="684523"/>
                </a:moveTo>
                <a:lnTo>
                  <a:pt x="178184" y="0"/>
                </a:lnTo>
                <a:lnTo>
                  <a:pt x="0" y="1689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15" name="Freeform 4615"/>
          <p:cNvSpPr/>
          <p:nvPr/>
        </p:nvSpPr>
        <p:spPr>
          <a:xfrm rot="-5400000" flipH="0" flipV="0">
            <a:off x="4710706" y="10316479"/>
            <a:ext cx="50296" cy="111242"/>
          </a:xfrm>
          <a:custGeom>
            <a:pathLst>
              <a:path w="309494" h="684523">
                <a:moveTo>
                  <a:pt x="0" y="534665"/>
                </a:moveTo>
                <a:lnTo>
                  <a:pt x="18795" y="609600"/>
                </a:lnTo>
                <a:lnTo>
                  <a:pt x="75053" y="665473"/>
                </a:lnTo>
                <a:lnTo>
                  <a:pt x="159382" y="684523"/>
                </a:lnTo>
                <a:lnTo>
                  <a:pt x="234441" y="665473"/>
                </a:lnTo>
                <a:lnTo>
                  <a:pt x="290698" y="609600"/>
                </a:lnTo>
                <a:lnTo>
                  <a:pt x="309494" y="534665"/>
                </a:lnTo>
                <a:lnTo>
                  <a:pt x="309494" y="149858"/>
                </a:lnTo>
                <a:lnTo>
                  <a:pt x="290698" y="74923"/>
                </a:lnTo>
                <a:lnTo>
                  <a:pt x="234441" y="19050"/>
                </a:lnTo>
                <a:lnTo>
                  <a:pt x="159382" y="0"/>
                </a:lnTo>
                <a:lnTo>
                  <a:pt x="75053" y="19050"/>
                </a:lnTo>
                <a:lnTo>
                  <a:pt x="18795" y="74923"/>
                </a:lnTo>
                <a:lnTo>
                  <a:pt x="0" y="149858"/>
                </a:lnTo>
                <a:lnTo>
                  <a:pt x="0" y="534665"/>
                </a:lnTo>
                <a:close/>
                <a:moveTo>
                  <a:pt x="89348562" y="15750666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16" name="Freeform 4616"/>
          <p:cNvSpPr/>
          <p:nvPr/>
        </p:nvSpPr>
        <p:spPr>
          <a:xfrm rot="-5400000" flipH="0" flipV="0">
            <a:off x="4709952" y="10231910"/>
            <a:ext cx="51803" cy="111242"/>
          </a:xfrm>
          <a:custGeom>
            <a:pathLst>
              <a:path w="318771" h="684523">
                <a:moveTo>
                  <a:pt x="0" y="534665"/>
                </a:moveTo>
                <a:lnTo>
                  <a:pt x="28067" y="609600"/>
                </a:lnTo>
                <a:lnTo>
                  <a:pt x="84454" y="665473"/>
                </a:lnTo>
                <a:lnTo>
                  <a:pt x="159383" y="684523"/>
                </a:lnTo>
                <a:lnTo>
                  <a:pt x="234442" y="665473"/>
                </a:lnTo>
                <a:lnTo>
                  <a:pt x="290705" y="609600"/>
                </a:lnTo>
                <a:lnTo>
                  <a:pt x="318771" y="534665"/>
                </a:lnTo>
                <a:lnTo>
                  <a:pt x="318771" y="149858"/>
                </a:lnTo>
                <a:lnTo>
                  <a:pt x="290705" y="74923"/>
                </a:lnTo>
                <a:lnTo>
                  <a:pt x="234442" y="19050"/>
                </a:lnTo>
                <a:lnTo>
                  <a:pt x="159383" y="0"/>
                </a:lnTo>
                <a:lnTo>
                  <a:pt x="84454" y="19050"/>
                </a:lnTo>
                <a:lnTo>
                  <a:pt x="28067" y="74923"/>
                </a:lnTo>
                <a:lnTo>
                  <a:pt x="0" y="149858"/>
                </a:lnTo>
                <a:lnTo>
                  <a:pt x="0" y="534665"/>
                </a:lnTo>
                <a:close/>
                <a:moveTo>
                  <a:pt x="88832817" y="15750666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17" name="Freeform 4617"/>
          <p:cNvSpPr/>
          <p:nvPr/>
        </p:nvSpPr>
        <p:spPr>
          <a:xfrm rot="-5400000" flipH="0" flipV="0">
            <a:off x="4260333" y="9099537"/>
            <a:ext cx="0" cy="720916"/>
          </a:xfrm>
          <a:custGeom>
            <a:pathLst>
              <a:path w="0" h="4436108">
                <a:moveTo>
                  <a:pt x="0" y="0"/>
                </a:moveTo>
                <a:lnTo>
                  <a:pt x="0" y="443610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18" name="Freeform 4618"/>
          <p:cNvSpPr/>
          <p:nvPr/>
        </p:nvSpPr>
        <p:spPr>
          <a:xfrm rot="-5400000" flipH="0" flipV="0">
            <a:off x="4170419" y="9143735"/>
            <a:ext cx="179827" cy="720916"/>
          </a:xfrm>
          <a:custGeom>
            <a:pathLst>
              <a:path w="1106556" h="4436108">
                <a:moveTo>
                  <a:pt x="825246" y="0"/>
                </a:moveTo>
                <a:lnTo>
                  <a:pt x="825246" y="4436108"/>
                </a:lnTo>
                <a:moveTo>
                  <a:pt x="825246" y="281942"/>
                </a:moveTo>
                <a:lnTo>
                  <a:pt x="1106556" y="281942"/>
                </a:lnTo>
                <a:moveTo>
                  <a:pt x="825246" y="553727"/>
                </a:moveTo>
                <a:lnTo>
                  <a:pt x="1106556" y="553727"/>
                </a:lnTo>
                <a:moveTo>
                  <a:pt x="825246" y="835658"/>
                </a:moveTo>
                <a:lnTo>
                  <a:pt x="1106556" y="835658"/>
                </a:lnTo>
                <a:moveTo>
                  <a:pt x="825246" y="1107442"/>
                </a:moveTo>
                <a:lnTo>
                  <a:pt x="1106556" y="1107442"/>
                </a:lnTo>
                <a:moveTo>
                  <a:pt x="825246" y="1388108"/>
                </a:moveTo>
                <a:lnTo>
                  <a:pt x="1106556" y="1388108"/>
                </a:lnTo>
                <a:moveTo>
                  <a:pt x="825246" y="1659892"/>
                </a:moveTo>
                <a:lnTo>
                  <a:pt x="1106556" y="1659892"/>
                </a:lnTo>
                <a:moveTo>
                  <a:pt x="825246" y="1941835"/>
                </a:moveTo>
                <a:lnTo>
                  <a:pt x="1106556" y="1941835"/>
                </a:lnTo>
                <a:moveTo>
                  <a:pt x="825246" y="2213608"/>
                </a:moveTo>
                <a:lnTo>
                  <a:pt x="1106556" y="2213608"/>
                </a:lnTo>
                <a:moveTo>
                  <a:pt x="825246" y="2495550"/>
                </a:moveTo>
                <a:lnTo>
                  <a:pt x="1106556" y="2495550"/>
                </a:lnTo>
                <a:moveTo>
                  <a:pt x="825246" y="2776227"/>
                </a:moveTo>
                <a:lnTo>
                  <a:pt x="1106556" y="2776227"/>
                </a:lnTo>
                <a:moveTo>
                  <a:pt x="825246" y="3048000"/>
                </a:moveTo>
                <a:lnTo>
                  <a:pt x="1106556" y="3048000"/>
                </a:lnTo>
                <a:moveTo>
                  <a:pt x="825246" y="3329942"/>
                </a:moveTo>
                <a:lnTo>
                  <a:pt x="1106556" y="3329942"/>
                </a:lnTo>
                <a:moveTo>
                  <a:pt x="825246" y="3601727"/>
                </a:moveTo>
                <a:lnTo>
                  <a:pt x="1106556" y="3601727"/>
                </a:lnTo>
                <a:moveTo>
                  <a:pt x="825246" y="3882392"/>
                </a:moveTo>
                <a:lnTo>
                  <a:pt x="1106556" y="3882392"/>
                </a:lnTo>
                <a:moveTo>
                  <a:pt x="825246" y="4155442"/>
                </a:moveTo>
                <a:lnTo>
                  <a:pt x="1106556" y="4155442"/>
                </a:lnTo>
                <a:moveTo>
                  <a:pt x="271909" y="4436108"/>
                </a:moveTo>
                <a:lnTo>
                  <a:pt x="271909" y="3882392"/>
                </a:lnTo>
                <a:moveTo>
                  <a:pt x="271909" y="4295142"/>
                </a:moveTo>
                <a:lnTo>
                  <a:pt x="0" y="4295142"/>
                </a:lnTo>
                <a:moveTo>
                  <a:pt x="271909" y="4014477"/>
                </a:moveTo>
                <a:lnTo>
                  <a:pt x="0" y="4014477"/>
                </a:lnTo>
                <a:moveTo>
                  <a:pt x="271909" y="3329942"/>
                </a:moveTo>
                <a:lnTo>
                  <a:pt x="271909" y="2776227"/>
                </a:lnTo>
                <a:moveTo>
                  <a:pt x="271909" y="3188977"/>
                </a:moveTo>
                <a:lnTo>
                  <a:pt x="0" y="3188977"/>
                </a:lnTo>
                <a:moveTo>
                  <a:pt x="271909" y="2907035"/>
                </a:moveTo>
                <a:lnTo>
                  <a:pt x="0" y="2907035"/>
                </a:lnTo>
                <a:moveTo>
                  <a:pt x="271909" y="2213608"/>
                </a:moveTo>
                <a:lnTo>
                  <a:pt x="271909" y="1659892"/>
                </a:lnTo>
                <a:moveTo>
                  <a:pt x="271909" y="2082800"/>
                </a:moveTo>
                <a:lnTo>
                  <a:pt x="0" y="2082800"/>
                </a:lnTo>
                <a:moveTo>
                  <a:pt x="271909" y="1800858"/>
                </a:moveTo>
                <a:lnTo>
                  <a:pt x="0" y="1800858"/>
                </a:lnTo>
                <a:moveTo>
                  <a:pt x="271909" y="1107442"/>
                </a:moveTo>
                <a:lnTo>
                  <a:pt x="271909" y="553727"/>
                </a:lnTo>
                <a:moveTo>
                  <a:pt x="271909" y="975358"/>
                </a:moveTo>
                <a:lnTo>
                  <a:pt x="0" y="975358"/>
                </a:lnTo>
                <a:moveTo>
                  <a:pt x="271909" y="694692"/>
                </a:moveTo>
                <a:lnTo>
                  <a:pt x="0" y="694692"/>
                </a:lnTo>
                <a:moveTo>
                  <a:pt x="271909" y="57150"/>
                </a:moveTo>
                <a:lnTo>
                  <a:pt x="271909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19" name="Freeform 4619"/>
          <p:cNvSpPr/>
          <p:nvPr/>
        </p:nvSpPr>
        <p:spPr>
          <a:xfrm rot="-5400000" flipH="0" flipV="0">
            <a:off x="4604870" y="9952986"/>
            <a:ext cx="271256" cy="272846"/>
          </a:xfrm>
          <a:custGeom>
            <a:pathLst>
              <a:path w="1669157" h="1678943">
                <a:moveTo>
                  <a:pt x="1115950" y="0"/>
                </a:moveTo>
                <a:lnTo>
                  <a:pt x="1115950" y="1678943"/>
                </a:lnTo>
                <a:moveTo>
                  <a:pt x="553213" y="0"/>
                </a:moveTo>
                <a:lnTo>
                  <a:pt x="553213" y="1678943"/>
                </a:lnTo>
                <a:moveTo>
                  <a:pt x="1669157" y="1330958"/>
                </a:moveTo>
                <a:lnTo>
                  <a:pt x="0" y="133095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20" name="Freeform 4620"/>
          <p:cNvSpPr/>
          <p:nvPr/>
        </p:nvSpPr>
        <p:spPr>
          <a:xfrm rot="-5400000" flipH="0" flipV="0">
            <a:off x="4623775" y="10285994"/>
            <a:ext cx="611138" cy="217947"/>
          </a:xfrm>
          <a:custGeom>
            <a:pathLst>
              <a:path w="3760596" h="1341127">
                <a:moveTo>
                  <a:pt x="3760596" y="0"/>
                </a:moveTo>
                <a:lnTo>
                  <a:pt x="2879093" y="1341127"/>
                </a:lnTo>
                <a:lnTo>
                  <a:pt x="0" y="134112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21" name="Freeform 4621"/>
          <p:cNvSpPr/>
          <p:nvPr/>
        </p:nvSpPr>
        <p:spPr>
          <a:xfrm rot="-5400000" flipH="0" flipV="0">
            <a:off x="4918001" y="10602926"/>
            <a:ext cx="27429" cy="112893"/>
          </a:xfrm>
          <a:custGeom>
            <a:pathLst>
              <a:path w="168783" h="694681">
                <a:moveTo>
                  <a:pt x="168783" y="694681"/>
                </a:moveTo>
                <a:lnTo>
                  <a:pt x="168783" y="0"/>
                </a:lnTo>
                <a:lnTo>
                  <a:pt x="0" y="17906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22" name="Freeform 4622"/>
          <p:cNvSpPr/>
          <p:nvPr/>
        </p:nvSpPr>
        <p:spPr>
          <a:xfrm rot="-5400000" flipH="0" flipV="0">
            <a:off x="4906567" y="10532073"/>
            <a:ext cx="50297" cy="112893"/>
          </a:xfrm>
          <a:custGeom>
            <a:pathLst>
              <a:path w="309501" h="694681">
                <a:moveTo>
                  <a:pt x="65664" y="694681"/>
                </a:moveTo>
                <a:lnTo>
                  <a:pt x="159513" y="656581"/>
                </a:lnTo>
                <a:lnTo>
                  <a:pt x="243843" y="581658"/>
                </a:lnTo>
                <a:lnTo>
                  <a:pt x="290705" y="487673"/>
                </a:lnTo>
                <a:lnTo>
                  <a:pt x="309501" y="384808"/>
                </a:lnTo>
                <a:lnTo>
                  <a:pt x="309501" y="160015"/>
                </a:lnTo>
                <a:lnTo>
                  <a:pt x="290705" y="85081"/>
                </a:lnTo>
                <a:lnTo>
                  <a:pt x="234572" y="27931"/>
                </a:lnTo>
                <a:lnTo>
                  <a:pt x="150118" y="0"/>
                </a:lnTo>
                <a:lnTo>
                  <a:pt x="75059" y="27931"/>
                </a:lnTo>
                <a:lnTo>
                  <a:pt x="18796" y="85081"/>
                </a:lnTo>
                <a:lnTo>
                  <a:pt x="0" y="160015"/>
                </a:lnTo>
                <a:lnTo>
                  <a:pt x="0" y="262881"/>
                </a:lnTo>
                <a:lnTo>
                  <a:pt x="18796" y="328923"/>
                </a:lnTo>
                <a:lnTo>
                  <a:pt x="56264" y="365758"/>
                </a:lnTo>
                <a:lnTo>
                  <a:pt x="121922" y="384808"/>
                </a:lnTo>
                <a:lnTo>
                  <a:pt x="309501" y="3848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23" name="Freeform 4623"/>
          <p:cNvSpPr/>
          <p:nvPr/>
        </p:nvSpPr>
        <p:spPr>
          <a:xfrm rot="-5400000" flipH="0" flipV="0">
            <a:off x="4991157" y="10510123"/>
            <a:ext cx="12176" cy="27241"/>
          </a:xfrm>
          <a:custGeom>
            <a:pathLst>
              <a:path w="74929" h="167631">
                <a:moveTo>
                  <a:pt x="74929" y="0"/>
                </a:moveTo>
                <a:lnTo>
                  <a:pt x="0" y="16763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24" name="Freeform 4624"/>
          <p:cNvSpPr/>
          <p:nvPr/>
        </p:nvSpPr>
        <p:spPr>
          <a:xfrm rot="-5400000" flipH="0" flipV="0">
            <a:off x="4906567" y="10402522"/>
            <a:ext cx="50297" cy="112893"/>
          </a:xfrm>
          <a:custGeom>
            <a:pathLst>
              <a:path w="309500" h="694681">
                <a:moveTo>
                  <a:pt x="65658" y="694681"/>
                </a:moveTo>
                <a:lnTo>
                  <a:pt x="159388" y="656581"/>
                </a:lnTo>
                <a:lnTo>
                  <a:pt x="234441" y="581658"/>
                </a:lnTo>
                <a:lnTo>
                  <a:pt x="290704" y="487673"/>
                </a:lnTo>
                <a:lnTo>
                  <a:pt x="309500" y="384808"/>
                </a:lnTo>
                <a:lnTo>
                  <a:pt x="309500" y="160015"/>
                </a:lnTo>
                <a:lnTo>
                  <a:pt x="290704" y="85081"/>
                </a:lnTo>
                <a:lnTo>
                  <a:pt x="234441" y="27931"/>
                </a:lnTo>
                <a:lnTo>
                  <a:pt x="149987" y="0"/>
                </a:lnTo>
                <a:lnTo>
                  <a:pt x="75059" y="27931"/>
                </a:lnTo>
                <a:lnTo>
                  <a:pt x="18795" y="85081"/>
                </a:lnTo>
                <a:lnTo>
                  <a:pt x="0" y="160015"/>
                </a:lnTo>
                <a:lnTo>
                  <a:pt x="0" y="262881"/>
                </a:lnTo>
                <a:lnTo>
                  <a:pt x="9400" y="328923"/>
                </a:lnTo>
                <a:lnTo>
                  <a:pt x="56263" y="365758"/>
                </a:lnTo>
                <a:lnTo>
                  <a:pt x="121921" y="384808"/>
                </a:lnTo>
                <a:lnTo>
                  <a:pt x="309500" y="3848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25" name="Freeform 4625"/>
          <p:cNvSpPr/>
          <p:nvPr/>
        </p:nvSpPr>
        <p:spPr>
          <a:xfrm rot="-5400000" flipH="0" flipV="0">
            <a:off x="4906568" y="10318708"/>
            <a:ext cx="50296" cy="112893"/>
          </a:xfrm>
          <a:custGeom>
            <a:pathLst>
              <a:path w="309494" h="694681">
                <a:moveTo>
                  <a:pt x="65658" y="694681"/>
                </a:moveTo>
                <a:lnTo>
                  <a:pt x="168783" y="656581"/>
                </a:lnTo>
                <a:lnTo>
                  <a:pt x="243836" y="581658"/>
                </a:lnTo>
                <a:lnTo>
                  <a:pt x="290699" y="487673"/>
                </a:lnTo>
                <a:lnTo>
                  <a:pt x="309494" y="384808"/>
                </a:lnTo>
                <a:lnTo>
                  <a:pt x="309494" y="160015"/>
                </a:lnTo>
                <a:lnTo>
                  <a:pt x="290699" y="85081"/>
                </a:lnTo>
                <a:lnTo>
                  <a:pt x="234441" y="27931"/>
                </a:lnTo>
                <a:lnTo>
                  <a:pt x="159383" y="0"/>
                </a:lnTo>
                <a:lnTo>
                  <a:pt x="75053" y="27931"/>
                </a:lnTo>
                <a:lnTo>
                  <a:pt x="18796" y="85081"/>
                </a:lnTo>
                <a:lnTo>
                  <a:pt x="0" y="160015"/>
                </a:lnTo>
                <a:lnTo>
                  <a:pt x="0" y="262881"/>
                </a:lnTo>
                <a:lnTo>
                  <a:pt x="18796" y="328923"/>
                </a:lnTo>
                <a:lnTo>
                  <a:pt x="56257" y="365758"/>
                </a:lnTo>
                <a:lnTo>
                  <a:pt x="121915" y="384808"/>
                </a:lnTo>
                <a:lnTo>
                  <a:pt x="309494" y="3848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26" name="Freeform 4626"/>
          <p:cNvSpPr/>
          <p:nvPr/>
        </p:nvSpPr>
        <p:spPr>
          <a:xfrm rot="-5400000" flipH="0" flipV="0">
            <a:off x="4905804" y="10234130"/>
            <a:ext cx="51824" cy="112893"/>
          </a:xfrm>
          <a:custGeom>
            <a:pathLst>
              <a:path w="318896" h="694681">
                <a:moveTo>
                  <a:pt x="178179" y="694681"/>
                </a:moveTo>
                <a:lnTo>
                  <a:pt x="243837" y="675631"/>
                </a:lnTo>
                <a:lnTo>
                  <a:pt x="300100" y="628650"/>
                </a:lnTo>
                <a:lnTo>
                  <a:pt x="318896" y="553715"/>
                </a:lnTo>
                <a:lnTo>
                  <a:pt x="318896" y="440681"/>
                </a:lnTo>
                <a:lnTo>
                  <a:pt x="300100" y="375915"/>
                </a:lnTo>
                <a:lnTo>
                  <a:pt x="253238" y="328923"/>
                </a:lnTo>
                <a:lnTo>
                  <a:pt x="196974" y="318765"/>
                </a:lnTo>
                <a:lnTo>
                  <a:pt x="0" y="318765"/>
                </a:lnTo>
                <a:lnTo>
                  <a:pt x="0" y="0"/>
                </a:lnTo>
                <a:lnTo>
                  <a:pt x="31889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27" name="Freeform 4627"/>
          <p:cNvSpPr/>
          <p:nvPr/>
        </p:nvSpPr>
        <p:spPr>
          <a:xfrm rot="-5400000" flipH="0" flipV="0">
            <a:off x="4973687" y="10302011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28" name="Freeform 4628"/>
          <p:cNvSpPr/>
          <p:nvPr/>
        </p:nvSpPr>
        <p:spPr>
          <a:xfrm rot="-5400000" flipH="0" flipV="0">
            <a:off x="4764076" y="9987350"/>
            <a:ext cx="112791" cy="124865"/>
          </a:xfrm>
          <a:custGeom>
            <a:pathLst>
              <a:path w="694054" h="768350">
                <a:moveTo>
                  <a:pt x="0" y="693427"/>
                </a:moveTo>
                <a:lnTo>
                  <a:pt x="75059" y="768350"/>
                </a:lnTo>
                <a:lnTo>
                  <a:pt x="69405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29" name="Freeform 4629"/>
          <p:cNvSpPr/>
          <p:nvPr/>
        </p:nvSpPr>
        <p:spPr>
          <a:xfrm rot="-5400000" flipH="0" flipV="0">
            <a:off x="4764850" y="9975926"/>
            <a:ext cx="111243" cy="124865"/>
          </a:xfrm>
          <a:custGeom>
            <a:pathLst>
              <a:path w="684529" h="768350">
                <a:moveTo>
                  <a:pt x="0" y="768350"/>
                </a:moveTo>
                <a:lnTo>
                  <a:pt x="618995" y="0"/>
                </a:lnTo>
                <a:lnTo>
                  <a:pt x="684529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30" name="Freeform 4630"/>
          <p:cNvSpPr/>
          <p:nvPr/>
        </p:nvSpPr>
        <p:spPr>
          <a:xfrm rot="-5400000" flipH="0" flipV="0">
            <a:off x="4764840" y="10065840"/>
            <a:ext cx="111264" cy="124865"/>
          </a:xfrm>
          <a:custGeom>
            <a:pathLst>
              <a:path w="684659" h="768350">
                <a:moveTo>
                  <a:pt x="684659" y="74934"/>
                </a:moveTo>
                <a:lnTo>
                  <a:pt x="609600" y="0"/>
                </a:lnTo>
                <a:lnTo>
                  <a:pt x="0" y="7683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31" name="Freeform 4631"/>
          <p:cNvSpPr/>
          <p:nvPr/>
        </p:nvSpPr>
        <p:spPr>
          <a:xfrm rot="-5400000" flipH="0" flipV="0">
            <a:off x="4764850" y="10078027"/>
            <a:ext cx="111243" cy="124865"/>
          </a:xfrm>
          <a:custGeom>
            <a:pathLst>
              <a:path w="684529" h="768350">
                <a:moveTo>
                  <a:pt x="684529" y="0"/>
                </a:moveTo>
                <a:lnTo>
                  <a:pt x="74929" y="768350"/>
                </a:lnTo>
                <a:lnTo>
                  <a:pt x="0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32" name="Freeform 4632"/>
          <p:cNvSpPr/>
          <p:nvPr/>
        </p:nvSpPr>
        <p:spPr>
          <a:xfrm rot="-5400000" flipH="0" flipV="0">
            <a:off x="4238240" y="9886756"/>
            <a:ext cx="44188" cy="540944"/>
          </a:xfrm>
          <a:custGeom>
            <a:pathLst>
              <a:path w="271909" h="3328665">
                <a:moveTo>
                  <a:pt x="271909" y="0"/>
                </a:moveTo>
                <a:lnTo>
                  <a:pt x="271909" y="3328665"/>
                </a:lnTo>
                <a:moveTo>
                  <a:pt x="271909" y="281931"/>
                </a:moveTo>
                <a:lnTo>
                  <a:pt x="0" y="281931"/>
                </a:lnTo>
                <a:moveTo>
                  <a:pt x="271909" y="553715"/>
                </a:moveTo>
                <a:lnTo>
                  <a:pt x="0" y="553715"/>
                </a:lnTo>
                <a:moveTo>
                  <a:pt x="271909" y="834381"/>
                </a:moveTo>
                <a:lnTo>
                  <a:pt x="0" y="834381"/>
                </a:lnTo>
                <a:moveTo>
                  <a:pt x="271909" y="1106165"/>
                </a:moveTo>
                <a:lnTo>
                  <a:pt x="0" y="1106165"/>
                </a:lnTo>
                <a:moveTo>
                  <a:pt x="271909" y="1388108"/>
                </a:moveTo>
                <a:lnTo>
                  <a:pt x="0" y="1388108"/>
                </a:lnTo>
                <a:moveTo>
                  <a:pt x="271909" y="1659881"/>
                </a:moveTo>
                <a:lnTo>
                  <a:pt x="0" y="1659881"/>
                </a:lnTo>
                <a:moveTo>
                  <a:pt x="271909" y="1941823"/>
                </a:moveTo>
                <a:lnTo>
                  <a:pt x="0" y="1941823"/>
                </a:lnTo>
                <a:moveTo>
                  <a:pt x="271909" y="2222500"/>
                </a:moveTo>
                <a:lnTo>
                  <a:pt x="0" y="2222500"/>
                </a:lnTo>
                <a:moveTo>
                  <a:pt x="271909" y="2494273"/>
                </a:moveTo>
                <a:lnTo>
                  <a:pt x="0" y="2494273"/>
                </a:lnTo>
                <a:moveTo>
                  <a:pt x="271909" y="2776215"/>
                </a:moveTo>
                <a:lnTo>
                  <a:pt x="0" y="2776215"/>
                </a:lnTo>
                <a:moveTo>
                  <a:pt x="271909" y="3048000"/>
                </a:moveTo>
                <a:lnTo>
                  <a:pt x="0" y="3048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33" name="Freeform 4633"/>
          <p:cNvSpPr/>
          <p:nvPr/>
        </p:nvSpPr>
        <p:spPr>
          <a:xfrm rot="-5400000" flipH="0" flipV="0">
            <a:off x="4147563" y="11239295"/>
            <a:ext cx="225541" cy="540944"/>
          </a:xfrm>
          <a:custGeom>
            <a:pathLst>
              <a:path w="1387853" h="3328665">
                <a:moveTo>
                  <a:pt x="693929" y="0"/>
                </a:moveTo>
                <a:lnTo>
                  <a:pt x="693929" y="1322065"/>
                </a:lnTo>
                <a:lnTo>
                  <a:pt x="1387853" y="1490973"/>
                </a:lnTo>
                <a:lnTo>
                  <a:pt x="0" y="1837681"/>
                </a:lnTo>
                <a:lnTo>
                  <a:pt x="693929" y="2006600"/>
                </a:lnTo>
                <a:lnTo>
                  <a:pt x="693929" y="332866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34" name="Freeform 4634"/>
          <p:cNvSpPr/>
          <p:nvPr/>
        </p:nvSpPr>
        <p:spPr>
          <a:xfrm rot="-5400000" flipH="0" flipV="0">
            <a:off x="4260333" y="11172219"/>
            <a:ext cx="0" cy="675097"/>
          </a:xfrm>
          <a:custGeom>
            <a:pathLst>
              <a:path w="0" h="4154165">
                <a:moveTo>
                  <a:pt x="0" y="412750"/>
                </a:moveTo>
                <a:lnTo>
                  <a:pt x="0" y="0"/>
                </a:lnTo>
                <a:moveTo>
                  <a:pt x="0" y="3741415"/>
                </a:moveTo>
                <a:lnTo>
                  <a:pt x="0" y="415416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35" name="Freeform 4635"/>
          <p:cNvSpPr/>
          <p:nvPr/>
        </p:nvSpPr>
        <p:spPr>
          <a:xfrm rot="-5400000" flipH="0" flipV="0">
            <a:off x="4079022" y="9907281"/>
            <a:ext cx="138693" cy="0"/>
          </a:xfrm>
          <a:custGeom>
            <a:pathLst>
              <a:path w="853443" h="0">
                <a:moveTo>
                  <a:pt x="0" y="0"/>
                </a:moveTo>
                <a:lnTo>
                  <a:pt x="722121" y="0"/>
                </a:lnTo>
                <a:moveTo>
                  <a:pt x="797055" y="0"/>
                </a:moveTo>
                <a:lnTo>
                  <a:pt x="853443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36" name="Freeform 4636"/>
          <p:cNvSpPr/>
          <p:nvPr/>
        </p:nvSpPr>
        <p:spPr>
          <a:xfrm rot="-5400000" flipH="0" flipV="0">
            <a:off x="4089692" y="9765554"/>
            <a:ext cx="117353" cy="0"/>
          </a:xfrm>
          <a:custGeom>
            <a:pathLst>
              <a:path w="722127" h="0">
                <a:moveTo>
                  <a:pt x="0" y="0"/>
                </a:moveTo>
                <a:lnTo>
                  <a:pt x="72212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37" name="Freeform 4637"/>
          <p:cNvSpPr/>
          <p:nvPr/>
        </p:nvSpPr>
        <p:spPr>
          <a:xfrm rot="-5400000" flipH="0" flipV="0">
            <a:off x="4597985" y="10020877"/>
            <a:ext cx="0" cy="45611"/>
          </a:xfrm>
          <a:custGeom>
            <a:pathLst>
              <a:path w="0" h="280666">
                <a:moveTo>
                  <a:pt x="0" y="0"/>
                </a:moveTo>
                <a:lnTo>
                  <a:pt x="0" y="28066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38" name="Freeform 4638"/>
          <p:cNvSpPr/>
          <p:nvPr/>
        </p:nvSpPr>
        <p:spPr>
          <a:xfrm rot="-5400000" flipH="0" flipV="0">
            <a:off x="3170755" y="10100782"/>
            <a:ext cx="112792" cy="53453"/>
          </a:xfrm>
          <a:custGeom>
            <a:pathLst>
              <a:path w="694060" h="328923">
                <a:moveTo>
                  <a:pt x="694060" y="207008"/>
                </a:moveTo>
                <a:lnTo>
                  <a:pt x="694060" y="196850"/>
                </a:lnTo>
                <a:lnTo>
                  <a:pt x="684659" y="177800"/>
                </a:lnTo>
                <a:lnTo>
                  <a:pt x="665863" y="168908"/>
                </a:lnTo>
                <a:lnTo>
                  <a:pt x="487685" y="121915"/>
                </a:lnTo>
                <a:lnTo>
                  <a:pt x="487685" y="74923"/>
                </a:lnTo>
                <a:lnTo>
                  <a:pt x="478284" y="55873"/>
                </a:lnTo>
                <a:lnTo>
                  <a:pt x="469013" y="46981"/>
                </a:lnTo>
                <a:lnTo>
                  <a:pt x="431422" y="46981"/>
                </a:lnTo>
                <a:lnTo>
                  <a:pt x="422151" y="55873"/>
                </a:lnTo>
                <a:lnTo>
                  <a:pt x="412750" y="74923"/>
                </a:lnTo>
                <a:lnTo>
                  <a:pt x="412750" y="102865"/>
                </a:lnTo>
                <a:lnTo>
                  <a:pt x="46993" y="8881"/>
                </a:lnTo>
                <a:lnTo>
                  <a:pt x="37592" y="0"/>
                </a:lnTo>
                <a:lnTo>
                  <a:pt x="28197" y="0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81"/>
                </a:lnTo>
                <a:lnTo>
                  <a:pt x="9401" y="66031"/>
                </a:lnTo>
                <a:lnTo>
                  <a:pt x="28197" y="74923"/>
                </a:lnTo>
                <a:lnTo>
                  <a:pt x="412750" y="177800"/>
                </a:lnTo>
                <a:lnTo>
                  <a:pt x="412750" y="290823"/>
                </a:lnTo>
                <a:lnTo>
                  <a:pt x="422151" y="309873"/>
                </a:lnTo>
                <a:lnTo>
                  <a:pt x="431422" y="328923"/>
                </a:lnTo>
                <a:lnTo>
                  <a:pt x="469013" y="328923"/>
                </a:lnTo>
                <a:lnTo>
                  <a:pt x="478284" y="309873"/>
                </a:lnTo>
                <a:lnTo>
                  <a:pt x="487685" y="290823"/>
                </a:lnTo>
                <a:lnTo>
                  <a:pt x="487685" y="196850"/>
                </a:lnTo>
                <a:lnTo>
                  <a:pt x="647068" y="234950"/>
                </a:lnTo>
                <a:lnTo>
                  <a:pt x="656468" y="243831"/>
                </a:lnTo>
                <a:lnTo>
                  <a:pt x="675264" y="234950"/>
                </a:lnTo>
                <a:lnTo>
                  <a:pt x="684659" y="224781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39" name="Freeform 4639"/>
          <p:cNvSpPr/>
          <p:nvPr/>
        </p:nvSpPr>
        <p:spPr>
          <a:xfrm rot="-5400000" flipH="0" flipV="0">
            <a:off x="3249183" y="10112339"/>
            <a:ext cx="105155" cy="37976"/>
          </a:xfrm>
          <a:custGeom>
            <a:pathLst>
              <a:path w="647068" h="233685">
                <a:moveTo>
                  <a:pt x="647068" y="233685"/>
                </a:moveTo>
                <a:lnTo>
                  <a:pt x="572139" y="140977"/>
                </a:lnTo>
                <a:lnTo>
                  <a:pt x="46993" y="0"/>
                </a:lnTo>
                <a:lnTo>
                  <a:pt x="28197" y="0"/>
                </a:lnTo>
                <a:lnTo>
                  <a:pt x="9401" y="8892"/>
                </a:lnTo>
                <a:lnTo>
                  <a:pt x="9401" y="19050"/>
                </a:lnTo>
                <a:lnTo>
                  <a:pt x="0" y="36835"/>
                </a:lnTo>
                <a:lnTo>
                  <a:pt x="9401" y="55885"/>
                </a:lnTo>
                <a:lnTo>
                  <a:pt x="28197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40" name="Freeform 4640"/>
          <p:cNvSpPr/>
          <p:nvPr/>
        </p:nvSpPr>
        <p:spPr>
          <a:xfrm rot="-5400000" flipH="0" flipV="0">
            <a:off x="3284165" y="10068068"/>
            <a:ext cx="33538" cy="39627"/>
          </a:xfrm>
          <a:custGeom>
            <a:pathLst>
              <a:path w="206375" h="243843">
                <a:moveTo>
                  <a:pt x="206375" y="215900"/>
                </a:moveTo>
                <a:lnTo>
                  <a:pt x="206375" y="207008"/>
                </a:lnTo>
                <a:lnTo>
                  <a:pt x="196974" y="187958"/>
                </a:lnTo>
                <a:lnTo>
                  <a:pt x="56257" y="10158"/>
                </a:lnTo>
                <a:lnTo>
                  <a:pt x="37591" y="0"/>
                </a:lnTo>
                <a:lnTo>
                  <a:pt x="9395" y="0"/>
                </a:lnTo>
                <a:lnTo>
                  <a:pt x="9395" y="10158"/>
                </a:lnTo>
                <a:lnTo>
                  <a:pt x="0" y="29208"/>
                </a:lnTo>
                <a:lnTo>
                  <a:pt x="0" y="57150"/>
                </a:lnTo>
                <a:lnTo>
                  <a:pt x="84454" y="151135"/>
                </a:lnTo>
                <a:lnTo>
                  <a:pt x="159383" y="243843"/>
                </a:lnTo>
                <a:lnTo>
                  <a:pt x="187579" y="243843"/>
                </a:lnTo>
                <a:lnTo>
                  <a:pt x="196974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41" name="Freeform 4641"/>
          <p:cNvSpPr/>
          <p:nvPr/>
        </p:nvSpPr>
        <p:spPr>
          <a:xfrm rot="-5400000" flipH="0" flipV="0">
            <a:off x="3298789" y="10109935"/>
            <a:ext cx="102121" cy="45818"/>
          </a:xfrm>
          <a:custGeom>
            <a:pathLst>
              <a:path w="628396" h="281942">
                <a:moveTo>
                  <a:pt x="628396" y="160015"/>
                </a:moveTo>
                <a:lnTo>
                  <a:pt x="619001" y="149857"/>
                </a:lnTo>
                <a:lnTo>
                  <a:pt x="600205" y="130807"/>
                </a:lnTo>
                <a:lnTo>
                  <a:pt x="581534" y="121915"/>
                </a:lnTo>
                <a:lnTo>
                  <a:pt x="562738" y="113023"/>
                </a:lnTo>
                <a:lnTo>
                  <a:pt x="543942" y="93973"/>
                </a:lnTo>
                <a:lnTo>
                  <a:pt x="515876" y="83815"/>
                </a:lnTo>
                <a:lnTo>
                  <a:pt x="497080" y="74923"/>
                </a:lnTo>
                <a:lnTo>
                  <a:pt x="469013" y="66042"/>
                </a:lnTo>
                <a:lnTo>
                  <a:pt x="450218" y="55873"/>
                </a:lnTo>
                <a:lnTo>
                  <a:pt x="431422" y="46992"/>
                </a:lnTo>
                <a:lnTo>
                  <a:pt x="403355" y="38100"/>
                </a:lnTo>
                <a:lnTo>
                  <a:pt x="384559" y="38100"/>
                </a:lnTo>
                <a:lnTo>
                  <a:pt x="365764" y="27942"/>
                </a:lnTo>
                <a:lnTo>
                  <a:pt x="347092" y="19050"/>
                </a:lnTo>
                <a:lnTo>
                  <a:pt x="328296" y="19050"/>
                </a:lnTo>
                <a:lnTo>
                  <a:pt x="300106" y="8892"/>
                </a:lnTo>
                <a:lnTo>
                  <a:pt x="262638" y="8892"/>
                </a:lnTo>
                <a:lnTo>
                  <a:pt x="243843" y="0"/>
                </a:lnTo>
                <a:lnTo>
                  <a:pt x="93855" y="0"/>
                </a:lnTo>
                <a:lnTo>
                  <a:pt x="75059" y="8892"/>
                </a:lnTo>
                <a:lnTo>
                  <a:pt x="56263" y="19050"/>
                </a:lnTo>
                <a:lnTo>
                  <a:pt x="46993" y="27942"/>
                </a:lnTo>
                <a:lnTo>
                  <a:pt x="28197" y="38100"/>
                </a:lnTo>
                <a:lnTo>
                  <a:pt x="18796" y="46992"/>
                </a:lnTo>
                <a:lnTo>
                  <a:pt x="9401" y="55873"/>
                </a:lnTo>
                <a:lnTo>
                  <a:pt x="9401" y="74923"/>
                </a:lnTo>
                <a:lnTo>
                  <a:pt x="0" y="93973"/>
                </a:lnTo>
                <a:lnTo>
                  <a:pt x="0" y="149857"/>
                </a:lnTo>
                <a:lnTo>
                  <a:pt x="9401" y="168907"/>
                </a:lnTo>
                <a:lnTo>
                  <a:pt x="18796" y="187957"/>
                </a:lnTo>
                <a:lnTo>
                  <a:pt x="28197" y="196850"/>
                </a:lnTo>
                <a:lnTo>
                  <a:pt x="37592" y="215900"/>
                </a:lnTo>
                <a:lnTo>
                  <a:pt x="46993" y="224792"/>
                </a:lnTo>
                <a:lnTo>
                  <a:pt x="56263" y="243842"/>
                </a:lnTo>
                <a:lnTo>
                  <a:pt x="65664" y="130807"/>
                </a:lnTo>
                <a:lnTo>
                  <a:pt x="75059" y="113023"/>
                </a:lnTo>
                <a:lnTo>
                  <a:pt x="75059" y="102865"/>
                </a:lnTo>
                <a:lnTo>
                  <a:pt x="84460" y="83815"/>
                </a:lnTo>
                <a:lnTo>
                  <a:pt x="103256" y="74923"/>
                </a:lnTo>
                <a:lnTo>
                  <a:pt x="122051" y="74923"/>
                </a:lnTo>
                <a:lnTo>
                  <a:pt x="140717" y="66042"/>
                </a:lnTo>
                <a:lnTo>
                  <a:pt x="215776" y="66042"/>
                </a:lnTo>
                <a:lnTo>
                  <a:pt x="234572" y="74923"/>
                </a:lnTo>
                <a:lnTo>
                  <a:pt x="272039" y="74923"/>
                </a:lnTo>
                <a:lnTo>
                  <a:pt x="300106" y="83815"/>
                </a:lnTo>
                <a:lnTo>
                  <a:pt x="318901" y="83815"/>
                </a:lnTo>
                <a:lnTo>
                  <a:pt x="347092" y="93973"/>
                </a:lnTo>
                <a:lnTo>
                  <a:pt x="365764" y="102865"/>
                </a:lnTo>
                <a:lnTo>
                  <a:pt x="384559" y="102865"/>
                </a:lnTo>
                <a:lnTo>
                  <a:pt x="403355" y="113023"/>
                </a:lnTo>
                <a:lnTo>
                  <a:pt x="422151" y="121915"/>
                </a:lnTo>
                <a:lnTo>
                  <a:pt x="440817" y="130807"/>
                </a:lnTo>
                <a:lnTo>
                  <a:pt x="469013" y="140965"/>
                </a:lnTo>
                <a:lnTo>
                  <a:pt x="487685" y="149857"/>
                </a:lnTo>
                <a:lnTo>
                  <a:pt x="515876" y="160015"/>
                </a:lnTo>
                <a:lnTo>
                  <a:pt x="534547" y="177800"/>
                </a:lnTo>
                <a:lnTo>
                  <a:pt x="553343" y="187957"/>
                </a:lnTo>
                <a:lnTo>
                  <a:pt x="572139" y="196850"/>
                </a:lnTo>
                <a:lnTo>
                  <a:pt x="590804" y="215900"/>
                </a:lnTo>
                <a:lnTo>
                  <a:pt x="600205" y="224792"/>
                </a:lnTo>
                <a:lnTo>
                  <a:pt x="609600" y="243842"/>
                </a:lnTo>
                <a:lnTo>
                  <a:pt x="619001" y="252723"/>
                </a:lnTo>
                <a:lnTo>
                  <a:pt x="619001" y="281942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42" name="Freeform 4642"/>
          <p:cNvSpPr/>
          <p:nvPr/>
        </p:nvSpPr>
        <p:spPr>
          <a:xfrm rot="-5400000" flipH="0" flipV="0">
            <a:off x="3319283" y="10100028"/>
            <a:ext cx="103649" cy="45818"/>
          </a:xfrm>
          <a:custGeom>
            <a:pathLst>
              <a:path w="637797" h="281943">
                <a:moveTo>
                  <a:pt x="637797" y="168908"/>
                </a:moveTo>
                <a:lnTo>
                  <a:pt x="637797" y="140966"/>
                </a:lnTo>
                <a:lnTo>
                  <a:pt x="628396" y="121916"/>
                </a:lnTo>
                <a:lnTo>
                  <a:pt x="628396" y="104143"/>
                </a:lnTo>
                <a:lnTo>
                  <a:pt x="619001" y="93985"/>
                </a:lnTo>
                <a:lnTo>
                  <a:pt x="609600" y="74935"/>
                </a:lnTo>
                <a:lnTo>
                  <a:pt x="600205" y="57150"/>
                </a:lnTo>
                <a:lnTo>
                  <a:pt x="590805" y="46993"/>
                </a:lnTo>
                <a:lnTo>
                  <a:pt x="572133" y="29208"/>
                </a:lnTo>
                <a:lnTo>
                  <a:pt x="562738" y="151135"/>
                </a:lnTo>
                <a:lnTo>
                  <a:pt x="562738" y="179066"/>
                </a:lnTo>
                <a:lnTo>
                  <a:pt x="553337" y="187958"/>
                </a:lnTo>
                <a:lnTo>
                  <a:pt x="534541" y="196850"/>
                </a:lnTo>
                <a:lnTo>
                  <a:pt x="515876" y="207008"/>
                </a:lnTo>
                <a:lnTo>
                  <a:pt x="403355" y="207008"/>
                </a:lnTo>
                <a:lnTo>
                  <a:pt x="384554" y="196850"/>
                </a:lnTo>
                <a:lnTo>
                  <a:pt x="365888" y="196850"/>
                </a:lnTo>
                <a:lnTo>
                  <a:pt x="337691" y="187958"/>
                </a:lnTo>
                <a:lnTo>
                  <a:pt x="318896" y="187958"/>
                </a:lnTo>
                <a:lnTo>
                  <a:pt x="290829" y="179066"/>
                </a:lnTo>
                <a:lnTo>
                  <a:pt x="272033" y="179066"/>
                </a:lnTo>
                <a:lnTo>
                  <a:pt x="253238" y="168908"/>
                </a:lnTo>
                <a:lnTo>
                  <a:pt x="234572" y="160016"/>
                </a:lnTo>
                <a:lnTo>
                  <a:pt x="215776" y="151135"/>
                </a:lnTo>
                <a:lnTo>
                  <a:pt x="196980" y="140966"/>
                </a:lnTo>
                <a:lnTo>
                  <a:pt x="168908" y="132085"/>
                </a:lnTo>
                <a:lnTo>
                  <a:pt x="150112" y="121916"/>
                </a:lnTo>
                <a:lnTo>
                  <a:pt x="122046" y="113035"/>
                </a:lnTo>
                <a:lnTo>
                  <a:pt x="103250" y="104143"/>
                </a:lnTo>
                <a:lnTo>
                  <a:pt x="84454" y="85093"/>
                </a:lnTo>
                <a:lnTo>
                  <a:pt x="65788" y="74935"/>
                </a:lnTo>
                <a:lnTo>
                  <a:pt x="46993" y="57150"/>
                </a:lnTo>
                <a:lnTo>
                  <a:pt x="37592" y="46993"/>
                </a:lnTo>
                <a:lnTo>
                  <a:pt x="28197" y="38100"/>
                </a:lnTo>
                <a:lnTo>
                  <a:pt x="18796" y="19050"/>
                </a:lnTo>
                <a:lnTo>
                  <a:pt x="18796" y="10158"/>
                </a:lnTo>
                <a:lnTo>
                  <a:pt x="9401" y="0"/>
                </a:lnTo>
                <a:lnTo>
                  <a:pt x="0" y="113035"/>
                </a:lnTo>
                <a:lnTo>
                  <a:pt x="18796" y="121916"/>
                </a:lnTo>
                <a:lnTo>
                  <a:pt x="37592" y="140966"/>
                </a:lnTo>
                <a:lnTo>
                  <a:pt x="56388" y="151135"/>
                </a:lnTo>
                <a:lnTo>
                  <a:pt x="75059" y="168908"/>
                </a:lnTo>
                <a:lnTo>
                  <a:pt x="93855" y="179066"/>
                </a:lnTo>
                <a:lnTo>
                  <a:pt x="122046" y="187958"/>
                </a:lnTo>
                <a:lnTo>
                  <a:pt x="140717" y="196850"/>
                </a:lnTo>
                <a:lnTo>
                  <a:pt x="159513" y="207008"/>
                </a:lnTo>
                <a:lnTo>
                  <a:pt x="187580" y="215900"/>
                </a:lnTo>
                <a:lnTo>
                  <a:pt x="206375" y="226058"/>
                </a:lnTo>
                <a:lnTo>
                  <a:pt x="225171" y="234950"/>
                </a:lnTo>
                <a:lnTo>
                  <a:pt x="253238" y="243843"/>
                </a:lnTo>
                <a:lnTo>
                  <a:pt x="272033" y="243843"/>
                </a:lnTo>
                <a:lnTo>
                  <a:pt x="290829" y="254000"/>
                </a:lnTo>
                <a:lnTo>
                  <a:pt x="309501" y="254000"/>
                </a:lnTo>
                <a:lnTo>
                  <a:pt x="328296" y="262893"/>
                </a:lnTo>
                <a:lnTo>
                  <a:pt x="347092" y="262893"/>
                </a:lnTo>
                <a:lnTo>
                  <a:pt x="375159" y="273050"/>
                </a:lnTo>
                <a:lnTo>
                  <a:pt x="431422" y="273050"/>
                </a:lnTo>
                <a:lnTo>
                  <a:pt x="450218" y="281943"/>
                </a:lnTo>
                <a:lnTo>
                  <a:pt x="469013" y="281943"/>
                </a:lnTo>
                <a:lnTo>
                  <a:pt x="487679" y="273050"/>
                </a:lnTo>
                <a:lnTo>
                  <a:pt x="543942" y="273050"/>
                </a:lnTo>
                <a:lnTo>
                  <a:pt x="562738" y="262893"/>
                </a:lnTo>
                <a:lnTo>
                  <a:pt x="581534" y="262893"/>
                </a:lnTo>
                <a:lnTo>
                  <a:pt x="590805" y="254000"/>
                </a:lnTo>
                <a:lnTo>
                  <a:pt x="609600" y="243843"/>
                </a:lnTo>
                <a:lnTo>
                  <a:pt x="619001" y="226058"/>
                </a:lnTo>
                <a:lnTo>
                  <a:pt x="628396" y="215900"/>
                </a:lnTo>
                <a:lnTo>
                  <a:pt x="628396" y="196850"/>
                </a:lnTo>
                <a:lnTo>
                  <a:pt x="637797" y="179066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43" name="Freeform 4643"/>
          <p:cNvSpPr/>
          <p:nvPr/>
        </p:nvSpPr>
        <p:spPr>
          <a:xfrm rot="-5400000" flipH="0" flipV="0">
            <a:off x="3388692" y="9585728"/>
            <a:ext cx="716293" cy="571489"/>
          </a:xfrm>
          <a:custGeom>
            <a:pathLst>
              <a:path w="4407663" h="3516623">
                <a:moveTo>
                  <a:pt x="1978788" y="3413757"/>
                </a:moveTo>
                <a:lnTo>
                  <a:pt x="0" y="0"/>
                </a:lnTo>
                <a:lnTo>
                  <a:pt x="4407663" y="351662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44" name="Freeform 4644"/>
          <p:cNvSpPr/>
          <p:nvPr/>
        </p:nvSpPr>
        <p:spPr>
          <a:xfrm rot="-5400000" flipH="0" flipV="0">
            <a:off x="3285042" y="10053569"/>
            <a:ext cx="0" cy="352100"/>
          </a:xfrm>
          <a:custGeom>
            <a:pathLst>
              <a:path w="0" h="2166627">
                <a:moveTo>
                  <a:pt x="0" y="216662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45" name="Freeform 4645"/>
          <p:cNvSpPr/>
          <p:nvPr/>
        </p:nvSpPr>
        <p:spPr>
          <a:xfrm rot="-5400000" flipH="0" flipV="0">
            <a:off x="4328948" y="9751839"/>
            <a:ext cx="583687" cy="0"/>
          </a:xfrm>
          <a:custGeom>
            <a:pathLst>
              <a:path w="3591682" h="0">
                <a:moveTo>
                  <a:pt x="0" y="0"/>
                </a:moveTo>
                <a:lnTo>
                  <a:pt x="3591682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46" name="Freeform 4646"/>
          <p:cNvSpPr/>
          <p:nvPr/>
        </p:nvSpPr>
        <p:spPr>
          <a:xfrm rot="-5400000" flipH="0" flipV="0">
            <a:off x="3630941" y="9728929"/>
            <a:ext cx="583687" cy="45818"/>
          </a:xfrm>
          <a:custGeom>
            <a:pathLst>
              <a:path w="3591682" h="281942">
                <a:moveTo>
                  <a:pt x="3591682" y="0"/>
                </a:moveTo>
                <a:lnTo>
                  <a:pt x="0" y="0"/>
                </a:lnTo>
                <a:lnTo>
                  <a:pt x="0" y="28194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47" name="Freeform 4647"/>
          <p:cNvSpPr/>
          <p:nvPr/>
        </p:nvSpPr>
        <p:spPr>
          <a:xfrm rot="-5400000" flipH="0" flipV="0">
            <a:off x="4514977" y="9773190"/>
            <a:ext cx="382521" cy="341368"/>
          </a:xfrm>
          <a:custGeom>
            <a:pathLst>
              <a:path w="2353816" h="2100585">
                <a:moveTo>
                  <a:pt x="1800603" y="0"/>
                </a:moveTo>
                <a:lnTo>
                  <a:pt x="1800603" y="2100585"/>
                </a:lnTo>
                <a:moveTo>
                  <a:pt x="562737" y="693427"/>
                </a:moveTo>
                <a:lnTo>
                  <a:pt x="562737" y="2100585"/>
                </a:lnTo>
                <a:moveTo>
                  <a:pt x="2353816" y="1752600"/>
                </a:moveTo>
                <a:lnTo>
                  <a:pt x="0" y="1752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48" name="Freeform 4648"/>
          <p:cNvSpPr/>
          <p:nvPr/>
        </p:nvSpPr>
        <p:spPr>
          <a:xfrm rot="-5400000" flipH="0" flipV="0">
            <a:off x="4818131" y="9945349"/>
            <a:ext cx="463281" cy="458802"/>
          </a:xfrm>
          <a:custGeom>
            <a:pathLst>
              <a:path w="2850771" h="2823208">
                <a:moveTo>
                  <a:pt x="2850771" y="0"/>
                </a:moveTo>
                <a:lnTo>
                  <a:pt x="1265938" y="2823208"/>
                </a:lnTo>
                <a:lnTo>
                  <a:pt x="0" y="28232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49" name="Freeform 4649"/>
          <p:cNvSpPr/>
          <p:nvPr/>
        </p:nvSpPr>
        <p:spPr>
          <a:xfrm rot="-5400000" flipH="0" flipV="0">
            <a:off x="5145856" y="10305004"/>
            <a:ext cx="59419" cy="85443"/>
          </a:xfrm>
          <a:custGeom>
            <a:pathLst>
              <a:path w="365633" h="525773">
                <a:moveTo>
                  <a:pt x="365633" y="525773"/>
                </a:moveTo>
                <a:lnTo>
                  <a:pt x="0" y="525773"/>
                </a:lnTo>
                <a:lnTo>
                  <a:pt x="16878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50" name="Freeform 4650"/>
          <p:cNvSpPr/>
          <p:nvPr/>
        </p:nvSpPr>
        <p:spPr>
          <a:xfrm rot="-5400000" flipH="0" flipV="0">
            <a:off x="5217462" y="10309533"/>
            <a:ext cx="0" cy="56551"/>
          </a:xfrm>
          <a:custGeom>
            <a:pathLst>
              <a:path w="0" h="347985">
                <a:moveTo>
                  <a:pt x="0" y="0"/>
                </a:moveTo>
                <a:lnTo>
                  <a:pt x="0" y="3479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51" name="Freeform 4651"/>
          <p:cNvSpPr/>
          <p:nvPr/>
        </p:nvSpPr>
        <p:spPr>
          <a:xfrm rot="-5400000" flipH="0" flipV="0">
            <a:off x="5164142" y="10202881"/>
            <a:ext cx="50297" cy="112895"/>
          </a:xfrm>
          <a:custGeom>
            <a:pathLst>
              <a:path w="309501" h="694692">
                <a:moveTo>
                  <a:pt x="168784" y="694692"/>
                </a:moveTo>
                <a:lnTo>
                  <a:pt x="243843" y="675642"/>
                </a:lnTo>
                <a:lnTo>
                  <a:pt x="290705" y="628650"/>
                </a:lnTo>
                <a:lnTo>
                  <a:pt x="309501" y="553715"/>
                </a:lnTo>
                <a:lnTo>
                  <a:pt x="309501" y="431800"/>
                </a:lnTo>
                <a:lnTo>
                  <a:pt x="290705" y="375915"/>
                </a:lnTo>
                <a:lnTo>
                  <a:pt x="253238" y="328923"/>
                </a:lnTo>
                <a:lnTo>
                  <a:pt x="187580" y="309873"/>
                </a:lnTo>
                <a:lnTo>
                  <a:pt x="0" y="309873"/>
                </a:lnTo>
                <a:lnTo>
                  <a:pt x="0" y="0"/>
                </a:lnTo>
                <a:lnTo>
                  <a:pt x="30950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52" name="Freeform 4652"/>
          <p:cNvSpPr/>
          <p:nvPr/>
        </p:nvSpPr>
        <p:spPr>
          <a:xfrm rot="-5400000" flipH="0" flipV="0">
            <a:off x="5232025" y="10270763"/>
            <a:ext cx="27429" cy="0"/>
          </a:xfrm>
          <a:custGeom>
            <a:pathLst>
              <a:path w="168784" h="0">
                <a:moveTo>
                  <a:pt x="0" y="0"/>
                </a:moveTo>
                <a:lnTo>
                  <a:pt x="16878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53" name="Freeform 4653"/>
          <p:cNvSpPr/>
          <p:nvPr/>
        </p:nvSpPr>
        <p:spPr>
          <a:xfrm rot="-5400000" flipH="0" flipV="0">
            <a:off x="4764840" y="9785419"/>
            <a:ext cx="111264" cy="124865"/>
          </a:xfrm>
          <a:custGeom>
            <a:pathLst>
              <a:path w="684658" h="768350">
                <a:moveTo>
                  <a:pt x="0" y="693427"/>
                </a:moveTo>
                <a:lnTo>
                  <a:pt x="65658" y="768350"/>
                </a:lnTo>
                <a:lnTo>
                  <a:pt x="68465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54" name="Freeform 4654"/>
          <p:cNvSpPr/>
          <p:nvPr/>
        </p:nvSpPr>
        <p:spPr>
          <a:xfrm rot="-5400000" flipH="0" flipV="0">
            <a:off x="4764087" y="9773995"/>
            <a:ext cx="112771" cy="124865"/>
          </a:xfrm>
          <a:custGeom>
            <a:pathLst>
              <a:path w="693929" h="768350">
                <a:moveTo>
                  <a:pt x="0" y="768350"/>
                </a:moveTo>
                <a:lnTo>
                  <a:pt x="619000" y="0"/>
                </a:lnTo>
                <a:lnTo>
                  <a:pt x="693929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55" name="Freeform 4655"/>
          <p:cNvSpPr/>
          <p:nvPr/>
        </p:nvSpPr>
        <p:spPr>
          <a:xfrm rot="-5400000" flipH="0" flipV="0">
            <a:off x="4764850" y="9975926"/>
            <a:ext cx="111243" cy="124865"/>
          </a:xfrm>
          <a:custGeom>
            <a:pathLst>
              <a:path w="684529" h="768350">
                <a:moveTo>
                  <a:pt x="684529" y="74934"/>
                </a:moveTo>
                <a:lnTo>
                  <a:pt x="618995" y="0"/>
                </a:lnTo>
                <a:lnTo>
                  <a:pt x="0" y="7683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56" name="Freeform 4656"/>
          <p:cNvSpPr/>
          <p:nvPr/>
        </p:nvSpPr>
        <p:spPr>
          <a:xfrm rot="-5400000" flipH="0" flipV="0">
            <a:off x="4764076" y="9987350"/>
            <a:ext cx="112791" cy="124865"/>
          </a:xfrm>
          <a:custGeom>
            <a:pathLst>
              <a:path w="694054" h="768350">
                <a:moveTo>
                  <a:pt x="694054" y="0"/>
                </a:moveTo>
                <a:lnTo>
                  <a:pt x="75059" y="768350"/>
                </a:lnTo>
                <a:lnTo>
                  <a:pt x="0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57" name="Freeform 4657"/>
          <p:cNvSpPr/>
          <p:nvPr/>
        </p:nvSpPr>
        <p:spPr>
          <a:xfrm rot="-5400000" flipH="0" flipV="0">
            <a:off x="4492789" y="9548308"/>
            <a:ext cx="382521" cy="385741"/>
          </a:xfrm>
          <a:custGeom>
            <a:pathLst>
              <a:path w="2353816" h="2373635">
                <a:moveTo>
                  <a:pt x="1800604" y="0"/>
                </a:moveTo>
                <a:lnTo>
                  <a:pt x="1800604" y="2373635"/>
                </a:lnTo>
                <a:moveTo>
                  <a:pt x="553337" y="966477"/>
                </a:moveTo>
                <a:lnTo>
                  <a:pt x="553337" y="2373635"/>
                </a:lnTo>
                <a:moveTo>
                  <a:pt x="2353816" y="2025650"/>
                </a:moveTo>
                <a:lnTo>
                  <a:pt x="0" y="202565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58" name="Freeform 4658"/>
          <p:cNvSpPr/>
          <p:nvPr/>
        </p:nvSpPr>
        <p:spPr>
          <a:xfrm rot="-5400000" flipH="0" flipV="0">
            <a:off x="4858500" y="9702285"/>
            <a:ext cx="617206" cy="693466"/>
          </a:xfrm>
          <a:custGeom>
            <a:pathLst>
              <a:path w="3797939" h="4267200">
                <a:moveTo>
                  <a:pt x="3797939" y="0"/>
                </a:moveTo>
                <a:lnTo>
                  <a:pt x="1256537" y="4267200"/>
                </a:lnTo>
                <a:lnTo>
                  <a:pt x="0" y="4267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59" name="Freeform 4659"/>
          <p:cNvSpPr/>
          <p:nvPr/>
        </p:nvSpPr>
        <p:spPr>
          <a:xfrm rot="-5400000" flipH="0" flipV="0">
            <a:off x="5380520" y="10256234"/>
            <a:ext cx="59419" cy="85443"/>
          </a:xfrm>
          <a:custGeom>
            <a:pathLst>
              <a:path w="365634" h="525773">
                <a:moveTo>
                  <a:pt x="365634" y="525773"/>
                </a:moveTo>
                <a:lnTo>
                  <a:pt x="0" y="525773"/>
                </a:lnTo>
                <a:lnTo>
                  <a:pt x="16878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60" name="Freeform 4660"/>
          <p:cNvSpPr/>
          <p:nvPr/>
        </p:nvSpPr>
        <p:spPr>
          <a:xfrm rot="-5400000" flipH="0" flipV="0">
            <a:off x="5452229" y="10260867"/>
            <a:ext cx="0" cy="56343"/>
          </a:xfrm>
          <a:custGeom>
            <a:pathLst>
              <a:path w="0" h="346708">
                <a:moveTo>
                  <a:pt x="0" y="0"/>
                </a:moveTo>
                <a:lnTo>
                  <a:pt x="0" y="3467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61" name="Freeform 4661"/>
          <p:cNvSpPr/>
          <p:nvPr/>
        </p:nvSpPr>
        <p:spPr>
          <a:xfrm rot="-5400000" flipH="0" flipV="0">
            <a:off x="5398806" y="10154113"/>
            <a:ext cx="50296" cy="112893"/>
          </a:xfrm>
          <a:custGeom>
            <a:pathLst>
              <a:path w="309494" h="694681">
                <a:moveTo>
                  <a:pt x="168783" y="694681"/>
                </a:moveTo>
                <a:lnTo>
                  <a:pt x="234441" y="675631"/>
                </a:lnTo>
                <a:lnTo>
                  <a:pt x="290699" y="628650"/>
                </a:lnTo>
                <a:lnTo>
                  <a:pt x="309494" y="553715"/>
                </a:lnTo>
                <a:lnTo>
                  <a:pt x="309494" y="440681"/>
                </a:lnTo>
                <a:lnTo>
                  <a:pt x="290699" y="375915"/>
                </a:lnTo>
                <a:lnTo>
                  <a:pt x="243836" y="328923"/>
                </a:lnTo>
                <a:lnTo>
                  <a:pt x="187579" y="318765"/>
                </a:lnTo>
                <a:lnTo>
                  <a:pt x="0" y="318765"/>
                </a:lnTo>
                <a:lnTo>
                  <a:pt x="0" y="0"/>
                </a:lnTo>
                <a:lnTo>
                  <a:pt x="30949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62" name="Freeform 4662"/>
          <p:cNvSpPr/>
          <p:nvPr/>
        </p:nvSpPr>
        <p:spPr>
          <a:xfrm rot="-5400000" flipH="0" flipV="0">
            <a:off x="5466687" y="10221993"/>
            <a:ext cx="27429" cy="0"/>
          </a:xfrm>
          <a:custGeom>
            <a:pathLst>
              <a:path w="168783" h="0">
                <a:moveTo>
                  <a:pt x="0" y="0"/>
                </a:moveTo>
                <a:lnTo>
                  <a:pt x="16878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63" name="Freeform 4663"/>
          <p:cNvSpPr/>
          <p:nvPr/>
        </p:nvSpPr>
        <p:spPr>
          <a:xfrm rot="-5400000" flipH="0" flipV="0">
            <a:off x="4764076" y="9583487"/>
            <a:ext cx="112791" cy="124865"/>
          </a:xfrm>
          <a:custGeom>
            <a:pathLst>
              <a:path w="694054" h="768350">
                <a:moveTo>
                  <a:pt x="0" y="693427"/>
                </a:moveTo>
                <a:lnTo>
                  <a:pt x="75053" y="768350"/>
                </a:lnTo>
                <a:lnTo>
                  <a:pt x="69405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64" name="Freeform 4664"/>
          <p:cNvSpPr/>
          <p:nvPr/>
        </p:nvSpPr>
        <p:spPr>
          <a:xfrm rot="-5400000" flipH="0" flipV="0">
            <a:off x="4764087" y="9571300"/>
            <a:ext cx="112771" cy="124865"/>
          </a:xfrm>
          <a:custGeom>
            <a:pathLst>
              <a:path w="693930" h="768350">
                <a:moveTo>
                  <a:pt x="0" y="768350"/>
                </a:moveTo>
                <a:lnTo>
                  <a:pt x="619001" y="0"/>
                </a:lnTo>
                <a:lnTo>
                  <a:pt x="693930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65" name="Freeform 4665"/>
          <p:cNvSpPr/>
          <p:nvPr/>
        </p:nvSpPr>
        <p:spPr>
          <a:xfrm rot="-5400000" flipH="0" flipV="0">
            <a:off x="4764087" y="9773995"/>
            <a:ext cx="112771" cy="124865"/>
          </a:xfrm>
          <a:custGeom>
            <a:pathLst>
              <a:path w="693929" h="768350">
                <a:moveTo>
                  <a:pt x="693929" y="74934"/>
                </a:moveTo>
                <a:lnTo>
                  <a:pt x="619000" y="0"/>
                </a:lnTo>
                <a:lnTo>
                  <a:pt x="0" y="7683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66" name="Freeform 4666"/>
          <p:cNvSpPr/>
          <p:nvPr/>
        </p:nvSpPr>
        <p:spPr>
          <a:xfrm rot="-5400000" flipH="0" flipV="0">
            <a:off x="4764840" y="9785419"/>
            <a:ext cx="111264" cy="124865"/>
          </a:xfrm>
          <a:custGeom>
            <a:pathLst>
              <a:path w="684658" h="768350">
                <a:moveTo>
                  <a:pt x="684658" y="0"/>
                </a:moveTo>
                <a:lnTo>
                  <a:pt x="65658" y="768350"/>
                </a:lnTo>
                <a:lnTo>
                  <a:pt x="0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67" name="Freeform 4667"/>
          <p:cNvSpPr/>
          <p:nvPr/>
        </p:nvSpPr>
        <p:spPr>
          <a:xfrm rot="-5400000" flipH="0" flipV="0">
            <a:off x="4627708" y="9480530"/>
            <a:ext cx="269749" cy="228678"/>
          </a:xfrm>
          <a:custGeom>
            <a:pathLst>
              <a:path w="1659886" h="1407158">
                <a:moveTo>
                  <a:pt x="1106549" y="0"/>
                </a:moveTo>
                <a:lnTo>
                  <a:pt x="1106549" y="1407158"/>
                </a:lnTo>
                <a:moveTo>
                  <a:pt x="553337" y="0"/>
                </a:moveTo>
                <a:lnTo>
                  <a:pt x="553337" y="1407158"/>
                </a:lnTo>
                <a:moveTo>
                  <a:pt x="1659886" y="1059173"/>
                </a:moveTo>
                <a:lnTo>
                  <a:pt x="0" y="105917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68" name="Freeform 4668"/>
          <p:cNvSpPr/>
          <p:nvPr/>
        </p:nvSpPr>
        <p:spPr>
          <a:xfrm rot="-5400000" flipH="0" flipV="0">
            <a:off x="4900387" y="9514089"/>
            <a:ext cx="307849" cy="467884"/>
          </a:xfrm>
          <a:custGeom>
            <a:pathLst>
              <a:path w="1894328" h="2879092">
                <a:moveTo>
                  <a:pt x="1894328" y="0"/>
                </a:moveTo>
                <a:lnTo>
                  <a:pt x="1181609" y="2879092"/>
                </a:lnTo>
                <a:lnTo>
                  <a:pt x="0" y="28790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69" name="Freeform 4669"/>
          <p:cNvSpPr/>
          <p:nvPr/>
        </p:nvSpPr>
        <p:spPr>
          <a:xfrm rot="-5400000" flipH="0" flipV="0">
            <a:off x="5137456" y="9830350"/>
            <a:ext cx="48769" cy="36529"/>
          </a:xfrm>
          <a:custGeom>
            <a:pathLst>
              <a:path w="300099" h="224781">
                <a:moveTo>
                  <a:pt x="290704" y="224781"/>
                </a:moveTo>
                <a:lnTo>
                  <a:pt x="300099" y="168908"/>
                </a:lnTo>
                <a:lnTo>
                  <a:pt x="290704" y="102865"/>
                </a:lnTo>
                <a:lnTo>
                  <a:pt x="262638" y="55873"/>
                </a:lnTo>
                <a:lnTo>
                  <a:pt x="206375" y="19050"/>
                </a:lnTo>
                <a:lnTo>
                  <a:pt x="149988" y="0"/>
                </a:lnTo>
                <a:lnTo>
                  <a:pt x="93724" y="8881"/>
                </a:lnTo>
                <a:lnTo>
                  <a:pt x="37467" y="36823"/>
                </a:lnTo>
                <a:lnTo>
                  <a:pt x="0" y="9397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70" name="Freeform 4670"/>
          <p:cNvSpPr/>
          <p:nvPr/>
        </p:nvSpPr>
        <p:spPr>
          <a:xfrm rot="-5400000" flipH="0" flipV="0">
            <a:off x="5193035" y="9809772"/>
            <a:ext cx="50297" cy="76158"/>
          </a:xfrm>
          <a:custGeom>
            <a:pathLst>
              <a:path w="309500" h="468634">
                <a:moveTo>
                  <a:pt x="290704" y="0"/>
                </a:moveTo>
                <a:lnTo>
                  <a:pt x="0" y="468634"/>
                </a:lnTo>
                <a:lnTo>
                  <a:pt x="309500" y="46863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71" name="Freeform 4671"/>
          <p:cNvSpPr/>
          <p:nvPr/>
        </p:nvSpPr>
        <p:spPr>
          <a:xfrm rot="-5400000" flipH="0" flipV="0">
            <a:off x="5174771" y="9707693"/>
            <a:ext cx="50297" cy="112687"/>
          </a:xfrm>
          <a:custGeom>
            <a:pathLst>
              <a:path w="309501" h="693415">
                <a:moveTo>
                  <a:pt x="0" y="543558"/>
                </a:moveTo>
                <a:lnTo>
                  <a:pt x="18796" y="618481"/>
                </a:lnTo>
                <a:lnTo>
                  <a:pt x="75059" y="675631"/>
                </a:lnTo>
                <a:lnTo>
                  <a:pt x="159513" y="693415"/>
                </a:lnTo>
                <a:lnTo>
                  <a:pt x="234572" y="675631"/>
                </a:lnTo>
                <a:lnTo>
                  <a:pt x="290835" y="618481"/>
                </a:lnTo>
                <a:lnTo>
                  <a:pt x="309501" y="543558"/>
                </a:lnTo>
                <a:lnTo>
                  <a:pt x="309501" y="158750"/>
                </a:lnTo>
                <a:lnTo>
                  <a:pt x="290835" y="83815"/>
                </a:lnTo>
                <a:lnTo>
                  <a:pt x="234572" y="27931"/>
                </a:lnTo>
                <a:lnTo>
                  <a:pt x="159513" y="0"/>
                </a:lnTo>
                <a:lnTo>
                  <a:pt x="75059" y="27931"/>
                </a:lnTo>
                <a:lnTo>
                  <a:pt x="18796" y="83815"/>
                </a:lnTo>
                <a:lnTo>
                  <a:pt x="0" y="158750"/>
                </a:lnTo>
                <a:lnTo>
                  <a:pt x="0" y="543558"/>
                </a:lnTo>
                <a:close/>
                <a:moveTo>
                  <a:pt x="82746850" y="15465551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72" name="Freeform 4672"/>
          <p:cNvSpPr/>
          <p:nvPr/>
        </p:nvSpPr>
        <p:spPr>
          <a:xfrm rot="-5400000" flipH="0" flipV="0">
            <a:off x="4764850" y="9492810"/>
            <a:ext cx="111243" cy="124865"/>
          </a:xfrm>
          <a:custGeom>
            <a:pathLst>
              <a:path w="684529" h="768350">
                <a:moveTo>
                  <a:pt x="0" y="693427"/>
                </a:moveTo>
                <a:lnTo>
                  <a:pt x="65658" y="768350"/>
                </a:lnTo>
                <a:lnTo>
                  <a:pt x="6845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73" name="Freeform 4673"/>
          <p:cNvSpPr/>
          <p:nvPr/>
        </p:nvSpPr>
        <p:spPr>
          <a:xfrm rot="-5400000" flipH="0" flipV="0">
            <a:off x="4764087" y="9481377"/>
            <a:ext cx="112770" cy="124865"/>
          </a:xfrm>
          <a:custGeom>
            <a:pathLst>
              <a:path w="693924" h="768350">
                <a:moveTo>
                  <a:pt x="0" y="768350"/>
                </a:moveTo>
                <a:lnTo>
                  <a:pt x="618871" y="0"/>
                </a:lnTo>
                <a:lnTo>
                  <a:pt x="693924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74" name="Freeform 4674"/>
          <p:cNvSpPr/>
          <p:nvPr/>
        </p:nvSpPr>
        <p:spPr>
          <a:xfrm rot="-5400000" flipH="0" flipV="0">
            <a:off x="4764087" y="9571300"/>
            <a:ext cx="112771" cy="124865"/>
          </a:xfrm>
          <a:custGeom>
            <a:pathLst>
              <a:path w="693930" h="768350">
                <a:moveTo>
                  <a:pt x="693930" y="74934"/>
                </a:moveTo>
                <a:lnTo>
                  <a:pt x="619001" y="0"/>
                </a:lnTo>
                <a:lnTo>
                  <a:pt x="0" y="7683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75" name="Freeform 4675"/>
          <p:cNvSpPr/>
          <p:nvPr/>
        </p:nvSpPr>
        <p:spPr>
          <a:xfrm rot="-5400000" flipH="0" flipV="0">
            <a:off x="4764076" y="9583487"/>
            <a:ext cx="112791" cy="124865"/>
          </a:xfrm>
          <a:custGeom>
            <a:pathLst>
              <a:path w="694054" h="768350">
                <a:moveTo>
                  <a:pt x="694054" y="0"/>
                </a:moveTo>
                <a:lnTo>
                  <a:pt x="75053" y="768350"/>
                </a:lnTo>
                <a:lnTo>
                  <a:pt x="0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76" name="Freeform 4676"/>
          <p:cNvSpPr/>
          <p:nvPr/>
        </p:nvSpPr>
        <p:spPr>
          <a:xfrm rot="-5400000" flipH="0" flipV="0">
            <a:off x="4627707" y="9390607"/>
            <a:ext cx="269750" cy="228678"/>
          </a:xfrm>
          <a:custGeom>
            <a:pathLst>
              <a:path w="1659892" h="1407158">
                <a:moveTo>
                  <a:pt x="1106549" y="0"/>
                </a:moveTo>
                <a:lnTo>
                  <a:pt x="1106549" y="1407158"/>
                </a:lnTo>
                <a:moveTo>
                  <a:pt x="553212" y="0"/>
                </a:moveTo>
                <a:lnTo>
                  <a:pt x="553212" y="1407158"/>
                </a:lnTo>
                <a:moveTo>
                  <a:pt x="1659892" y="1059173"/>
                </a:moveTo>
                <a:lnTo>
                  <a:pt x="0" y="105917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77" name="Freeform 4677"/>
          <p:cNvSpPr/>
          <p:nvPr/>
        </p:nvSpPr>
        <p:spPr>
          <a:xfrm rot="-5400000" flipH="0" flipV="0">
            <a:off x="4971323" y="9353229"/>
            <a:ext cx="385576" cy="687482"/>
          </a:xfrm>
          <a:custGeom>
            <a:pathLst>
              <a:path w="2372618" h="4230377">
                <a:moveTo>
                  <a:pt x="2372618" y="0"/>
                </a:moveTo>
                <a:lnTo>
                  <a:pt x="1172214" y="4230377"/>
                </a:lnTo>
                <a:lnTo>
                  <a:pt x="0" y="423037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78" name="Freeform 4678"/>
          <p:cNvSpPr/>
          <p:nvPr/>
        </p:nvSpPr>
        <p:spPr>
          <a:xfrm rot="-5400000" flipH="0" flipV="0">
            <a:off x="5356085" y="9818915"/>
            <a:ext cx="50297" cy="36531"/>
          </a:xfrm>
          <a:custGeom>
            <a:pathLst>
              <a:path w="309500" h="224792">
                <a:moveTo>
                  <a:pt x="300105" y="224792"/>
                </a:moveTo>
                <a:lnTo>
                  <a:pt x="309500" y="168907"/>
                </a:lnTo>
                <a:lnTo>
                  <a:pt x="300105" y="102865"/>
                </a:lnTo>
                <a:lnTo>
                  <a:pt x="262638" y="55873"/>
                </a:lnTo>
                <a:lnTo>
                  <a:pt x="215646" y="19050"/>
                </a:lnTo>
                <a:lnTo>
                  <a:pt x="159388" y="0"/>
                </a:lnTo>
                <a:lnTo>
                  <a:pt x="93730" y="10157"/>
                </a:lnTo>
                <a:lnTo>
                  <a:pt x="37467" y="38100"/>
                </a:lnTo>
                <a:lnTo>
                  <a:pt x="0" y="850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79" name="Freeform 4679"/>
          <p:cNvSpPr/>
          <p:nvPr/>
        </p:nvSpPr>
        <p:spPr>
          <a:xfrm rot="-5400000" flipH="0" flipV="0">
            <a:off x="5412532" y="9798999"/>
            <a:ext cx="50297" cy="76363"/>
          </a:xfrm>
          <a:custGeom>
            <a:pathLst>
              <a:path w="309500" h="469900">
                <a:moveTo>
                  <a:pt x="300105" y="0"/>
                </a:moveTo>
                <a:lnTo>
                  <a:pt x="0" y="469900"/>
                </a:lnTo>
                <a:lnTo>
                  <a:pt x="309500" y="469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80" name="Freeform 4680"/>
          <p:cNvSpPr/>
          <p:nvPr/>
        </p:nvSpPr>
        <p:spPr>
          <a:xfrm rot="-5400000" flipH="0" flipV="0">
            <a:off x="5394265" y="9695391"/>
            <a:ext cx="50297" cy="112895"/>
          </a:xfrm>
          <a:custGeom>
            <a:pathLst>
              <a:path w="309500" h="694692">
                <a:moveTo>
                  <a:pt x="0" y="534665"/>
                </a:moveTo>
                <a:lnTo>
                  <a:pt x="18796" y="619757"/>
                </a:lnTo>
                <a:lnTo>
                  <a:pt x="75059" y="675642"/>
                </a:lnTo>
                <a:lnTo>
                  <a:pt x="149988" y="694692"/>
                </a:lnTo>
                <a:lnTo>
                  <a:pt x="234442" y="675642"/>
                </a:lnTo>
                <a:lnTo>
                  <a:pt x="290705" y="619757"/>
                </a:lnTo>
                <a:lnTo>
                  <a:pt x="309500" y="534665"/>
                </a:lnTo>
                <a:lnTo>
                  <a:pt x="309500" y="160015"/>
                </a:lnTo>
                <a:lnTo>
                  <a:pt x="290705" y="85092"/>
                </a:lnTo>
                <a:lnTo>
                  <a:pt x="234442" y="19050"/>
                </a:lnTo>
                <a:lnTo>
                  <a:pt x="149988" y="0"/>
                </a:lnTo>
                <a:lnTo>
                  <a:pt x="75059" y="19050"/>
                </a:lnTo>
                <a:lnTo>
                  <a:pt x="18796" y="85092"/>
                </a:lnTo>
                <a:lnTo>
                  <a:pt x="0" y="160015"/>
                </a:lnTo>
                <a:lnTo>
                  <a:pt x="0" y="534665"/>
                </a:lnTo>
                <a:close/>
                <a:moveTo>
                  <a:pt x="81330676" y="15330550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81" name="Freeform 4681"/>
          <p:cNvSpPr/>
          <p:nvPr/>
        </p:nvSpPr>
        <p:spPr>
          <a:xfrm rot="-5400000" flipH="0" flipV="0">
            <a:off x="4764850" y="9402887"/>
            <a:ext cx="111243" cy="124865"/>
          </a:xfrm>
          <a:custGeom>
            <a:pathLst>
              <a:path w="684529" h="768350">
                <a:moveTo>
                  <a:pt x="0" y="693427"/>
                </a:moveTo>
                <a:lnTo>
                  <a:pt x="65534" y="768350"/>
                </a:lnTo>
                <a:lnTo>
                  <a:pt x="6845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82" name="Freeform 4682"/>
          <p:cNvSpPr/>
          <p:nvPr/>
        </p:nvSpPr>
        <p:spPr>
          <a:xfrm rot="-5400000" flipH="0" flipV="0">
            <a:off x="4764087" y="9391474"/>
            <a:ext cx="112770" cy="124865"/>
          </a:xfrm>
          <a:custGeom>
            <a:pathLst>
              <a:path w="693923" h="768350">
                <a:moveTo>
                  <a:pt x="0" y="768350"/>
                </a:moveTo>
                <a:lnTo>
                  <a:pt x="618995" y="0"/>
                </a:lnTo>
                <a:lnTo>
                  <a:pt x="693923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83" name="Freeform 4683"/>
          <p:cNvSpPr/>
          <p:nvPr/>
        </p:nvSpPr>
        <p:spPr>
          <a:xfrm rot="-5400000" flipH="0" flipV="0">
            <a:off x="4764087" y="9481377"/>
            <a:ext cx="112770" cy="124865"/>
          </a:xfrm>
          <a:custGeom>
            <a:pathLst>
              <a:path w="693924" h="768350">
                <a:moveTo>
                  <a:pt x="693924" y="74934"/>
                </a:moveTo>
                <a:lnTo>
                  <a:pt x="618871" y="0"/>
                </a:lnTo>
                <a:lnTo>
                  <a:pt x="0" y="7683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84" name="Freeform 4684"/>
          <p:cNvSpPr/>
          <p:nvPr/>
        </p:nvSpPr>
        <p:spPr>
          <a:xfrm rot="-5400000" flipH="0" flipV="0">
            <a:off x="4764850" y="9492810"/>
            <a:ext cx="111243" cy="124865"/>
          </a:xfrm>
          <a:custGeom>
            <a:pathLst>
              <a:path w="684529" h="768350">
                <a:moveTo>
                  <a:pt x="684529" y="0"/>
                </a:moveTo>
                <a:lnTo>
                  <a:pt x="65658" y="768350"/>
                </a:lnTo>
                <a:lnTo>
                  <a:pt x="0" y="6934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85" name="Freeform 4685"/>
          <p:cNvSpPr/>
          <p:nvPr/>
        </p:nvSpPr>
        <p:spPr>
          <a:xfrm rot="-5400000" flipH="0" flipV="0">
            <a:off x="4094261" y="9786863"/>
            <a:ext cx="108210" cy="109799"/>
          </a:xfrm>
          <a:custGeom>
            <a:pathLst>
              <a:path w="665863" h="675642">
                <a:moveTo>
                  <a:pt x="665863" y="337827"/>
                </a:moveTo>
                <a:lnTo>
                  <a:pt x="656462" y="234950"/>
                </a:lnTo>
                <a:lnTo>
                  <a:pt x="600205" y="140977"/>
                </a:lnTo>
                <a:lnTo>
                  <a:pt x="534547" y="66042"/>
                </a:lnTo>
                <a:lnTo>
                  <a:pt x="440816" y="10169"/>
                </a:lnTo>
                <a:lnTo>
                  <a:pt x="328296" y="0"/>
                </a:lnTo>
                <a:lnTo>
                  <a:pt x="225171" y="10169"/>
                </a:lnTo>
                <a:lnTo>
                  <a:pt x="131322" y="66042"/>
                </a:lnTo>
                <a:lnTo>
                  <a:pt x="56387" y="140977"/>
                </a:lnTo>
                <a:lnTo>
                  <a:pt x="9401" y="234950"/>
                </a:lnTo>
                <a:lnTo>
                  <a:pt x="0" y="337827"/>
                </a:lnTo>
                <a:lnTo>
                  <a:pt x="9401" y="440692"/>
                </a:lnTo>
                <a:lnTo>
                  <a:pt x="56387" y="534677"/>
                </a:lnTo>
                <a:lnTo>
                  <a:pt x="131322" y="609600"/>
                </a:lnTo>
                <a:lnTo>
                  <a:pt x="225171" y="656592"/>
                </a:lnTo>
                <a:lnTo>
                  <a:pt x="328296" y="675642"/>
                </a:lnTo>
                <a:lnTo>
                  <a:pt x="440816" y="656592"/>
                </a:lnTo>
                <a:lnTo>
                  <a:pt x="534547" y="609600"/>
                </a:lnTo>
                <a:lnTo>
                  <a:pt x="600205" y="534677"/>
                </a:lnTo>
                <a:lnTo>
                  <a:pt x="656462" y="440692"/>
                </a:lnTo>
                <a:lnTo>
                  <a:pt x="665863" y="337827"/>
                </a:lnTo>
                <a:close/>
                <a:moveTo>
                  <a:pt x="90070812" y="161117284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86" name="Freeform 4686"/>
          <p:cNvSpPr/>
          <p:nvPr/>
        </p:nvSpPr>
        <p:spPr>
          <a:xfrm rot="-5400000" flipH="0" flipV="0">
            <a:off x="4147645" y="9751891"/>
            <a:ext cx="0" cy="65425"/>
          </a:xfrm>
          <a:custGeom>
            <a:pathLst>
              <a:path w="0" h="402593">
                <a:moveTo>
                  <a:pt x="0" y="0"/>
                </a:moveTo>
                <a:lnTo>
                  <a:pt x="0" y="40259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87" name="Freeform 4687"/>
          <p:cNvSpPr/>
          <p:nvPr/>
        </p:nvSpPr>
        <p:spPr>
          <a:xfrm rot="-5400000" flipH="0" flipV="0">
            <a:off x="4107318" y="9792219"/>
            <a:ext cx="114298" cy="99066"/>
          </a:xfrm>
          <a:custGeom>
            <a:pathLst>
              <a:path w="703325" h="609600">
                <a:moveTo>
                  <a:pt x="0" y="0"/>
                </a:moveTo>
                <a:lnTo>
                  <a:pt x="0" y="402593"/>
                </a:lnTo>
                <a:lnTo>
                  <a:pt x="346962" y="609600"/>
                </a:lnTo>
                <a:lnTo>
                  <a:pt x="703325" y="40259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88" name="Freeform 4688"/>
          <p:cNvSpPr/>
          <p:nvPr/>
        </p:nvSpPr>
        <p:spPr>
          <a:xfrm rot="-5400000" flipH="0" flipV="0">
            <a:off x="4040964" y="9824932"/>
            <a:ext cx="114298" cy="33640"/>
          </a:xfrm>
          <a:custGeom>
            <a:pathLst>
              <a:path w="703325" h="207007">
                <a:moveTo>
                  <a:pt x="703325" y="207007"/>
                </a:moveTo>
                <a:lnTo>
                  <a:pt x="346962" y="0"/>
                </a:lnTo>
                <a:lnTo>
                  <a:pt x="0" y="207007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89" name="Freeform 4689"/>
          <p:cNvSpPr/>
          <p:nvPr/>
        </p:nvSpPr>
        <p:spPr>
          <a:xfrm rot="-5400000" flipH="0" flipV="0">
            <a:off x="4318297" y="9786967"/>
            <a:ext cx="108210" cy="109591"/>
          </a:xfrm>
          <a:custGeom>
            <a:pathLst>
              <a:path w="665863" h="674365">
                <a:moveTo>
                  <a:pt x="665863" y="336550"/>
                </a:moveTo>
                <a:lnTo>
                  <a:pt x="656462" y="233673"/>
                </a:lnTo>
                <a:lnTo>
                  <a:pt x="600205" y="139700"/>
                </a:lnTo>
                <a:lnTo>
                  <a:pt x="534547" y="64765"/>
                </a:lnTo>
                <a:lnTo>
                  <a:pt x="440816" y="17773"/>
                </a:lnTo>
                <a:lnTo>
                  <a:pt x="328296" y="0"/>
                </a:lnTo>
                <a:lnTo>
                  <a:pt x="225171" y="17773"/>
                </a:lnTo>
                <a:lnTo>
                  <a:pt x="131322" y="64765"/>
                </a:lnTo>
                <a:lnTo>
                  <a:pt x="56387" y="139700"/>
                </a:lnTo>
                <a:lnTo>
                  <a:pt x="9401" y="233673"/>
                </a:lnTo>
                <a:lnTo>
                  <a:pt x="0" y="336550"/>
                </a:lnTo>
                <a:lnTo>
                  <a:pt x="9401" y="440692"/>
                </a:lnTo>
                <a:lnTo>
                  <a:pt x="56387" y="534665"/>
                </a:lnTo>
                <a:lnTo>
                  <a:pt x="131322" y="609600"/>
                </a:lnTo>
                <a:lnTo>
                  <a:pt x="225171" y="656592"/>
                </a:lnTo>
                <a:lnTo>
                  <a:pt x="328296" y="674365"/>
                </a:lnTo>
                <a:lnTo>
                  <a:pt x="440816" y="656592"/>
                </a:lnTo>
                <a:lnTo>
                  <a:pt x="534547" y="609600"/>
                </a:lnTo>
                <a:lnTo>
                  <a:pt x="600205" y="534665"/>
                </a:lnTo>
                <a:lnTo>
                  <a:pt x="656462" y="440692"/>
                </a:lnTo>
                <a:lnTo>
                  <a:pt x="665863" y="336550"/>
                </a:lnTo>
                <a:close/>
                <a:moveTo>
                  <a:pt x="88692862" y="159738057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90" name="Freeform 4690"/>
          <p:cNvSpPr/>
          <p:nvPr/>
        </p:nvSpPr>
        <p:spPr>
          <a:xfrm rot="-5400000" flipH="0" flipV="0">
            <a:off x="4372403" y="9751065"/>
            <a:ext cx="0" cy="67076"/>
          </a:xfrm>
          <a:custGeom>
            <a:pathLst>
              <a:path w="0" h="412750">
                <a:moveTo>
                  <a:pt x="0" y="0"/>
                </a:moveTo>
                <a:lnTo>
                  <a:pt x="0" y="41275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91" name="Freeform 4691"/>
          <p:cNvSpPr/>
          <p:nvPr/>
        </p:nvSpPr>
        <p:spPr>
          <a:xfrm rot="-5400000" flipH="0" flipV="0">
            <a:off x="4331972" y="9791497"/>
            <a:ext cx="114298" cy="100511"/>
          </a:xfrm>
          <a:custGeom>
            <a:pathLst>
              <a:path w="703325" h="618493">
                <a:moveTo>
                  <a:pt x="0" y="0"/>
                </a:moveTo>
                <a:lnTo>
                  <a:pt x="0" y="412750"/>
                </a:lnTo>
                <a:lnTo>
                  <a:pt x="346962" y="618493"/>
                </a:lnTo>
                <a:lnTo>
                  <a:pt x="703325" y="41275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92" name="Freeform 4692"/>
          <p:cNvSpPr/>
          <p:nvPr/>
        </p:nvSpPr>
        <p:spPr>
          <a:xfrm rot="-5400000" flipH="0" flipV="0">
            <a:off x="4265721" y="9825757"/>
            <a:ext cx="114298" cy="31990"/>
          </a:xfrm>
          <a:custGeom>
            <a:pathLst>
              <a:path w="703325" h="196850">
                <a:moveTo>
                  <a:pt x="703325" y="196850"/>
                </a:moveTo>
                <a:lnTo>
                  <a:pt x="346962" y="0"/>
                </a:lnTo>
                <a:lnTo>
                  <a:pt x="0" y="19685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93" name="Freeform 4693"/>
          <p:cNvSpPr/>
          <p:nvPr/>
        </p:nvSpPr>
        <p:spPr>
          <a:xfrm rot="-5400000" flipH="0" flipV="0">
            <a:off x="4287021" y="9755689"/>
            <a:ext cx="172210" cy="172127"/>
          </a:xfrm>
          <a:custGeom>
            <a:pathLst>
              <a:path w="1059687" h="1059173">
                <a:moveTo>
                  <a:pt x="525146" y="1059173"/>
                </a:moveTo>
                <a:lnTo>
                  <a:pt x="665863" y="1041400"/>
                </a:lnTo>
                <a:lnTo>
                  <a:pt x="797055" y="984250"/>
                </a:lnTo>
                <a:lnTo>
                  <a:pt x="900305" y="900423"/>
                </a:lnTo>
                <a:lnTo>
                  <a:pt x="994029" y="797558"/>
                </a:lnTo>
                <a:lnTo>
                  <a:pt x="1040891" y="665473"/>
                </a:lnTo>
                <a:lnTo>
                  <a:pt x="1059687" y="524508"/>
                </a:lnTo>
                <a:lnTo>
                  <a:pt x="1040891" y="393700"/>
                </a:lnTo>
                <a:lnTo>
                  <a:pt x="994029" y="262881"/>
                </a:lnTo>
                <a:lnTo>
                  <a:pt x="900305" y="149858"/>
                </a:lnTo>
                <a:lnTo>
                  <a:pt x="797055" y="66031"/>
                </a:lnTo>
                <a:lnTo>
                  <a:pt x="665863" y="19050"/>
                </a:lnTo>
                <a:lnTo>
                  <a:pt x="525146" y="0"/>
                </a:lnTo>
                <a:lnTo>
                  <a:pt x="393830" y="19050"/>
                </a:lnTo>
                <a:lnTo>
                  <a:pt x="262638" y="66031"/>
                </a:lnTo>
                <a:lnTo>
                  <a:pt x="149988" y="149858"/>
                </a:lnTo>
                <a:lnTo>
                  <a:pt x="65658" y="262881"/>
                </a:lnTo>
                <a:lnTo>
                  <a:pt x="18796" y="393700"/>
                </a:lnTo>
                <a:lnTo>
                  <a:pt x="0" y="524508"/>
                </a:lnTo>
                <a:lnTo>
                  <a:pt x="18796" y="665473"/>
                </a:lnTo>
                <a:lnTo>
                  <a:pt x="65658" y="797558"/>
                </a:lnTo>
                <a:lnTo>
                  <a:pt x="149988" y="900423"/>
                </a:lnTo>
                <a:lnTo>
                  <a:pt x="262638" y="984250"/>
                </a:lnTo>
                <a:lnTo>
                  <a:pt x="393830" y="1041400"/>
                </a:lnTo>
                <a:lnTo>
                  <a:pt x="525146" y="1059173"/>
                </a:lnTo>
                <a:close/>
                <a:moveTo>
                  <a:pt x="88355047" y="15992601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94" name="Freeform 4694"/>
          <p:cNvSpPr/>
          <p:nvPr/>
        </p:nvSpPr>
        <p:spPr>
          <a:xfrm rot="-5400000" flipH="0" flipV="0">
            <a:off x="4061538" y="9755586"/>
            <a:ext cx="172210" cy="172334"/>
          </a:xfrm>
          <a:custGeom>
            <a:pathLst>
              <a:path w="1059687" h="1060450">
                <a:moveTo>
                  <a:pt x="525146" y="1060450"/>
                </a:moveTo>
                <a:lnTo>
                  <a:pt x="665863" y="1041400"/>
                </a:lnTo>
                <a:lnTo>
                  <a:pt x="797055" y="994419"/>
                </a:lnTo>
                <a:lnTo>
                  <a:pt x="900305" y="909327"/>
                </a:lnTo>
                <a:lnTo>
                  <a:pt x="994029" y="797569"/>
                </a:lnTo>
                <a:lnTo>
                  <a:pt x="1040891" y="665484"/>
                </a:lnTo>
                <a:lnTo>
                  <a:pt x="1059687" y="534677"/>
                </a:lnTo>
                <a:lnTo>
                  <a:pt x="1040891" y="393700"/>
                </a:lnTo>
                <a:lnTo>
                  <a:pt x="994029" y="262892"/>
                </a:lnTo>
                <a:lnTo>
                  <a:pt x="900305" y="160027"/>
                </a:lnTo>
                <a:lnTo>
                  <a:pt x="797055" y="74934"/>
                </a:lnTo>
                <a:lnTo>
                  <a:pt x="665863" y="19050"/>
                </a:lnTo>
                <a:lnTo>
                  <a:pt x="525146" y="0"/>
                </a:lnTo>
                <a:lnTo>
                  <a:pt x="393830" y="19050"/>
                </a:lnTo>
                <a:lnTo>
                  <a:pt x="262638" y="74934"/>
                </a:lnTo>
                <a:lnTo>
                  <a:pt x="149988" y="160027"/>
                </a:lnTo>
                <a:lnTo>
                  <a:pt x="65658" y="262892"/>
                </a:lnTo>
                <a:lnTo>
                  <a:pt x="18796" y="393700"/>
                </a:lnTo>
                <a:lnTo>
                  <a:pt x="0" y="534677"/>
                </a:lnTo>
                <a:lnTo>
                  <a:pt x="18796" y="665484"/>
                </a:lnTo>
                <a:lnTo>
                  <a:pt x="65658" y="797569"/>
                </a:lnTo>
                <a:lnTo>
                  <a:pt x="149988" y="909327"/>
                </a:lnTo>
                <a:lnTo>
                  <a:pt x="262638" y="994419"/>
                </a:lnTo>
                <a:lnTo>
                  <a:pt x="393830" y="1041400"/>
                </a:lnTo>
                <a:lnTo>
                  <a:pt x="525146" y="1060450"/>
                </a:lnTo>
                <a:close/>
                <a:moveTo>
                  <a:pt x="89741889" y="1613141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95" name="Freeform 4695"/>
          <p:cNvSpPr/>
          <p:nvPr/>
        </p:nvSpPr>
        <p:spPr>
          <a:xfrm rot="-5400000" flipH="0" flipV="0">
            <a:off x="6313181" y="2118202"/>
            <a:ext cx="0" cy="1037723"/>
          </a:xfrm>
          <a:custGeom>
            <a:pathLst>
              <a:path w="0" h="6385557">
                <a:moveTo>
                  <a:pt x="0" y="0"/>
                </a:moveTo>
                <a:lnTo>
                  <a:pt x="0" y="6385557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96" name="Freeform 4696"/>
          <p:cNvSpPr/>
          <p:nvPr/>
        </p:nvSpPr>
        <p:spPr>
          <a:xfrm rot="-5400000" flipH="0" flipV="0">
            <a:off x="6233928" y="2038949"/>
            <a:ext cx="158506" cy="1037723"/>
          </a:xfrm>
          <a:custGeom>
            <a:pathLst>
              <a:path w="975358" h="6385557">
                <a:moveTo>
                  <a:pt x="975358" y="6385557"/>
                </a:moveTo>
                <a:lnTo>
                  <a:pt x="0" y="0"/>
                </a:lnTo>
                <a:lnTo>
                  <a:pt x="0" y="6385557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97" name="Freeform 4697"/>
          <p:cNvSpPr/>
          <p:nvPr/>
        </p:nvSpPr>
        <p:spPr>
          <a:xfrm rot="-5400000" flipH="0" flipV="0">
            <a:off x="6233928" y="2038949"/>
            <a:ext cx="158506" cy="1037723"/>
          </a:xfrm>
          <a:custGeom>
            <a:pathLst>
              <a:path w="975358" h="6385557">
                <a:moveTo>
                  <a:pt x="0" y="0"/>
                </a:moveTo>
                <a:lnTo>
                  <a:pt x="975358" y="6385557"/>
                </a:lnTo>
                <a:lnTo>
                  <a:pt x="975358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98" name="Freeform 4698"/>
          <p:cNvSpPr/>
          <p:nvPr/>
        </p:nvSpPr>
        <p:spPr>
          <a:xfrm rot="-5400000" flipH="0" flipV="0">
            <a:off x="5812556" y="2556335"/>
            <a:ext cx="68582" cy="25798"/>
          </a:xfrm>
          <a:custGeom>
            <a:pathLst>
              <a:path w="422015" h="158750">
                <a:moveTo>
                  <a:pt x="422015" y="121915"/>
                </a:moveTo>
                <a:lnTo>
                  <a:pt x="422015" y="121915"/>
                </a:lnTo>
                <a:lnTo>
                  <a:pt x="412626" y="102865"/>
                </a:lnTo>
                <a:lnTo>
                  <a:pt x="393825" y="93973"/>
                </a:lnTo>
                <a:lnTo>
                  <a:pt x="75059" y="8881"/>
                </a:lnTo>
                <a:lnTo>
                  <a:pt x="65658" y="0"/>
                </a:lnTo>
                <a:lnTo>
                  <a:pt x="18790" y="0"/>
                </a:lnTo>
                <a:lnTo>
                  <a:pt x="0" y="8881"/>
                </a:lnTo>
                <a:lnTo>
                  <a:pt x="0" y="130808"/>
                </a:lnTo>
                <a:lnTo>
                  <a:pt x="0" y="121915"/>
                </a:lnTo>
                <a:lnTo>
                  <a:pt x="9401" y="102865"/>
                </a:lnTo>
                <a:lnTo>
                  <a:pt x="18790" y="83815"/>
                </a:lnTo>
                <a:lnTo>
                  <a:pt x="28191" y="74923"/>
                </a:lnTo>
                <a:lnTo>
                  <a:pt x="46857" y="74923"/>
                </a:lnTo>
                <a:lnTo>
                  <a:pt x="75059" y="74923"/>
                </a:lnTo>
                <a:lnTo>
                  <a:pt x="375159" y="158750"/>
                </a:lnTo>
                <a:lnTo>
                  <a:pt x="393825" y="158750"/>
                </a:lnTo>
                <a:lnTo>
                  <a:pt x="412626" y="149858"/>
                </a:lnTo>
                <a:lnTo>
                  <a:pt x="412626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699" name="Freeform 4699"/>
          <p:cNvSpPr/>
          <p:nvPr/>
        </p:nvSpPr>
        <p:spPr>
          <a:xfrm rot="-5400000" flipH="0" flipV="0">
            <a:off x="5843027" y="2527306"/>
            <a:ext cx="79252" cy="94527"/>
          </a:xfrm>
          <a:custGeom>
            <a:pathLst>
              <a:path w="487673" h="581669">
                <a:moveTo>
                  <a:pt x="487673" y="543569"/>
                </a:moveTo>
                <a:lnTo>
                  <a:pt x="487673" y="543569"/>
                </a:lnTo>
                <a:lnTo>
                  <a:pt x="478284" y="525784"/>
                </a:lnTo>
                <a:lnTo>
                  <a:pt x="459483" y="515627"/>
                </a:lnTo>
                <a:lnTo>
                  <a:pt x="65658" y="403869"/>
                </a:lnTo>
                <a:lnTo>
                  <a:pt x="65658" y="0"/>
                </a:lnTo>
                <a:lnTo>
                  <a:pt x="46857" y="10169"/>
                </a:lnTo>
                <a:lnTo>
                  <a:pt x="28191" y="27942"/>
                </a:lnTo>
                <a:lnTo>
                  <a:pt x="18666" y="46992"/>
                </a:lnTo>
                <a:lnTo>
                  <a:pt x="9401" y="66042"/>
                </a:lnTo>
                <a:lnTo>
                  <a:pt x="0" y="85092"/>
                </a:lnTo>
                <a:lnTo>
                  <a:pt x="0" y="431800"/>
                </a:lnTo>
                <a:lnTo>
                  <a:pt x="9401" y="459742"/>
                </a:lnTo>
                <a:lnTo>
                  <a:pt x="28191" y="468634"/>
                </a:lnTo>
                <a:lnTo>
                  <a:pt x="440817" y="581669"/>
                </a:lnTo>
                <a:lnTo>
                  <a:pt x="459483" y="581669"/>
                </a:lnTo>
                <a:lnTo>
                  <a:pt x="478284" y="572777"/>
                </a:lnTo>
                <a:lnTo>
                  <a:pt x="478284" y="56261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00" name="Freeform 4700"/>
          <p:cNvSpPr/>
          <p:nvPr/>
        </p:nvSpPr>
        <p:spPr>
          <a:xfrm rot="-5400000" flipH="0" flipV="0">
            <a:off x="5846816" y="2555509"/>
            <a:ext cx="68582" cy="27451"/>
          </a:xfrm>
          <a:custGeom>
            <a:pathLst>
              <a:path w="422015" h="168919">
                <a:moveTo>
                  <a:pt x="422015" y="132084"/>
                </a:moveTo>
                <a:lnTo>
                  <a:pt x="422015" y="132084"/>
                </a:lnTo>
                <a:lnTo>
                  <a:pt x="412626" y="113034"/>
                </a:lnTo>
                <a:lnTo>
                  <a:pt x="393825" y="104142"/>
                </a:lnTo>
                <a:lnTo>
                  <a:pt x="0" y="0"/>
                </a:lnTo>
                <a:lnTo>
                  <a:pt x="0" y="66042"/>
                </a:lnTo>
                <a:lnTo>
                  <a:pt x="375159" y="168919"/>
                </a:lnTo>
                <a:lnTo>
                  <a:pt x="393825" y="168919"/>
                </a:lnTo>
                <a:lnTo>
                  <a:pt x="412626" y="160027"/>
                </a:lnTo>
                <a:lnTo>
                  <a:pt x="412626" y="14986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01" name="Freeform 4701"/>
          <p:cNvSpPr/>
          <p:nvPr/>
        </p:nvSpPr>
        <p:spPr>
          <a:xfrm rot="-5400000" flipH="0" flipV="0">
            <a:off x="5957304" y="2556283"/>
            <a:ext cx="57913" cy="39627"/>
          </a:xfrm>
          <a:custGeom>
            <a:pathLst>
              <a:path w="356368" h="243842">
                <a:moveTo>
                  <a:pt x="356368" y="234950"/>
                </a:moveTo>
                <a:lnTo>
                  <a:pt x="356368" y="93984"/>
                </a:lnTo>
                <a:lnTo>
                  <a:pt x="356368" y="121927"/>
                </a:lnTo>
                <a:lnTo>
                  <a:pt x="346967" y="140977"/>
                </a:lnTo>
                <a:lnTo>
                  <a:pt x="337567" y="160027"/>
                </a:lnTo>
                <a:lnTo>
                  <a:pt x="328290" y="168919"/>
                </a:lnTo>
                <a:lnTo>
                  <a:pt x="309500" y="168919"/>
                </a:lnTo>
                <a:lnTo>
                  <a:pt x="290698" y="179077"/>
                </a:lnTo>
                <a:lnTo>
                  <a:pt x="281309" y="179077"/>
                </a:lnTo>
                <a:lnTo>
                  <a:pt x="253243" y="168919"/>
                </a:lnTo>
                <a:lnTo>
                  <a:pt x="112526" y="132084"/>
                </a:lnTo>
                <a:lnTo>
                  <a:pt x="84459" y="121927"/>
                </a:lnTo>
                <a:lnTo>
                  <a:pt x="75058" y="113034"/>
                </a:lnTo>
                <a:lnTo>
                  <a:pt x="56257" y="102877"/>
                </a:lnTo>
                <a:lnTo>
                  <a:pt x="46868" y="93984"/>
                </a:lnTo>
                <a:lnTo>
                  <a:pt x="28190" y="74934"/>
                </a:lnTo>
                <a:lnTo>
                  <a:pt x="28190" y="57150"/>
                </a:lnTo>
                <a:lnTo>
                  <a:pt x="18801" y="38100"/>
                </a:lnTo>
                <a:lnTo>
                  <a:pt x="18801" y="19050"/>
                </a:lnTo>
                <a:lnTo>
                  <a:pt x="9400" y="0"/>
                </a:lnTo>
                <a:lnTo>
                  <a:pt x="0" y="149869"/>
                </a:lnTo>
                <a:lnTo>
                  <a:pt x="18801" y="160027"/>
                </a:lnTo>
                <a:lnTo>
                  <a:pt x="28190" y="168919"/>
                </a:lnTo>
                <a:lnTo>
                  <a:pt x="46868" y="179077"/>
                </a:lnTo>
                <a:lnTo>
                  <a:pt x="75058" y="187969"/>
                </a:lnTo>
                <a:lnTo>
                  <a:pt x="93724" y="196850"/>
                </a:lnTo>
                <a:lnTo>
                  <a:pt x="112526" y="207019"/>
                </a:lnTo>
                <a:lnTo>
                  <a:pt x="253243" y="243842"/>
                </a:lnTo>
                <a:lnTo>
                  <a:pt x="318901" y="243842"/>
                </a:lnTo>
                <a:lnTo>
                  <a:pt x="33756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02" name="Freeform 4702"/>
          <p:cNvSpPr/>
          <p:nvPr/>
        </p:nvSpPr>
        <p:spPr>
          <a:xfrm rot="-5400000" flipH="0" flipV="0">
            <a:off x="5971101" y="2505997"/>
            <a:ext cx="27429" cy="39625"/>
          </a:xfrm>
          <a:custGeom>
            <a:pathLst>
              <a:path w="168783" h="243831">
                <a:moveTo>
                  <a:pt x="168783" y="243831"/>
                </a:moveTo>
                <a:lnTo>
                  <a:pt x="159518" y="121915"/>
                </a:lnTo>
                <a:lnTo>
                  <a:pt x="159518" y="149858"/>
                </a:lnTo>
                <a:lnTo>
                  <a:pt x="150117" y="158750"/>
                </a:lnTo>
                <a:lnTo>
                  <a:pt x="140717" y="168908"/>
                </a:lnTo>
                <a:lnTo>
                  <a:pt x="121915" y="177800"/>
                </a:lnTo>
                <a:lnTo>
                  <a:pt x="112526" y="177800"/>
                </a:lnTo>
                <a:lnTo>
                  <a:pt x="93724" y="168908"/>
                </a:lnTo>
                <a:lnTo>
                  <a:pt x="75058" y="158750"/>
                </a:lnTo>
                <a:lnTo>
                  <a:pt x="56257" y="149858"/>
                </a:lnTo>
                <a:lnTo>
                  <a:pt x="37591" y="130808"/>
                </a:lnTo>
                <a:lnTo>
                  <a:pt x="28190" y="111758"/>
                </a:lnTo>
                <a:lnTo>
                  <a:pt x="28190" y="83815"/>
                </a:lnTo>
                <a:lnTo>
                  <a:pt x="18801" y="66031"/>
                </a:lnTo>
                <a:lnTo>
                  <a:pt x="18801" y="46981"/>
                </a:lnTo>
                <a:lnTo>
                  <a:pt x="9400" y="27931"/>
                </a:lnTo>
                <a:lnTo>
                  <a:pt x="0" y="0"/>
                </a:lnTo>
                <a:lnTo>
                  <a:pt x="0" y="205731"/>
                </a:lnTo>
                <a:lnTo>
                  <a:pt x="9400" y="187958"/>
                </a:lnTo>
                <a:lnTo>
                  <a:pt x="18801" y="205731"/>
                </a:lnTo>
                <a:lnTo>
                  <a:pt x="37591" y="215900"/>
                </a:lnTo>
                <a:lnTo>
                  <a:pt x="56257" y="233673"/>
                </a:lnTo>
                <a:lnTo>
                  <a:pt x="65658" y="233673"/>
                </a:lnTo>
                <a:lnTo>
                  <a:pt x="84459" y="243831"/>
                </a:lnTo>
                <a:lnTo>
                  <a:pt x="121915" y="243831"/>
                </a:lnTo>
                <a:lnTo>
                  <a:pt x="150117" y="2438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03" name="Freeform 4703"/>
          <p:cNvSpPr/>
          <p:nvPr/>
        </p:nvSpPr>
        <p:spPr>
          <a:xfrm rot="-5400000" flipH="0" flipV="0">
            <a:off x="5916255" y="2525820"/>
            <a:ext cx="112770" cy="63980"/>
          </a:xfrm>
          <a:custGeom>
            <a:pathLst>
              <a:path w="693924" h="393700">
                <a:moveTo>
                  <a:pt x="693924" y="290834"/>
                </a:moveTo>
                <a:lnTo>
                  <a:pt x="693924" y="261627"/>
                </a:lnTo>
                <a:lnTo>
                  <a:pt x="684523" y="243842"/>
                </a:lnTo>
                <a:lnTo>
                  <a:pt x="684523" y="224792"/>
                </a:lnTo>
                <a:lnTo>
                  <a:pt x="675258" y="205742"/>
                </a:lnTo>
                <a:lnTo>
                  <a:pt x="665858" y="186692"/>
                </a:lnTo>
                <a:lnTo>
                  <a:pt x="656457" y="168919"/>
                </a:lnTo>
                <a:lnTo>
                  <a:pt x="647068" y="158750"/>
                </a:lnTo>
                <a:lnTo>
                  <a:pt x="637667" y="139700"/>
                </a:lnTo>
                <a:lnTo>
                  <a:pt x="619001" y="130819"/>
                </a:lnTo>
                <a:lnTo>
                  <a:pt x="600200" y="121927"/>
                </a:lnTo>
                <a:lnTo>
                  <a:pt x="581398" y="111769"/>
                </a:lnTo>
                <a:lnTo>
                  <a:pt x="553207" y="102877"/>
                </a:lnTo>
                <a:lnTo>
                  <a:pt x="168784" y="8892"/>
                </a:lnTo>
                <a:lnTo>
                  <a:pt x="159383" y="0"/>
                </a:lnTo>
                <a:lnTo>
                  <a:pt x="131316" y="0"/>
                </a:lnTo>
                <a:lnTo>
                  <a:pt x="112515" y="0"/>
                </a:lnTo>
                <a:lnTo>
                  <a:pt x="93849" y="8892"/>
                </a:lnTo>
                <a:lnTo>
                  <a:pt x="75059" y="19050"/>
                </a:lnTo>
                <a:lnTo>
                  <a:pt x="56258" y="27942"/>
                </a:lnTo>
                <a:lnTo>
                  <a:pt x="37592" y="36834"/>
                </a:lnTo>
                <a:lnTo>
                  <a:pt x="37592" y="46992"/>
                </a:lnTo>
                <a:lnTo>
                  <a:pt x="28191" y="55884"/>
                </a:lnTo>
                <a:lnTo>
                  <a:pt x="9401" y="74934"/>
                </a:lnTo>
                <a:lnTo>
                  <a:pt x="9401" y="93984"/>
                </a:lnTo>
                <a:lnTo>
                  <a:pt x="0" y="111769"/>
                </a:lnTo>
                <a:lnTo>
                  <a:pt x="0" y="196850"/>
                </a:lnTo>
                <a:lnTo>
                  <a:pt x="9401" y="215900"/>
                </a:lnTo>
                <a:lnTo>
                  <a:pt x="18666" y="233684"/>
                </a:lnTo>
                <a:lnTo>
                  <a:pt x="18666" y="252734"/>
                </a:lnTo>
                <a:lnTo>
                  <a:pt x="28191" y="271784"/>
                </a:lnTo>
                <a:lnTo>
                  <a:pt x="37592" y="290834"/>
                </a:lnTo>
                <a:lnTo>
                  <a:pt x="46857" y="290834"/>
                </a:lnTo>
                <a:lnTo>
                  <a:pt x="56258" y="308619"/>
                </a:lnTo>
                <a:lnTo>
                  <a:pt x="65658" y="158750"/>
                </a:lnTo>
                <a:lnTo>
                  <a:pt x="65658" y="149869"/>
                </a:lnTo>
                <a:lnTo>
                  <a:pt x="75059" y="121927"/>
                </a:lnTo>
                <a:lnTo>
                  <a:pt x="75059" y="102877"/>
                </a:lnTo>
                <a:lnTo>
                  <a:pt x="84448" y="93984"/>
                </a:lnTo>
                <a:lnTo>
                  <a:pt x="103126" y="83827"/>
                </a:lnTo>
                <a:lnTo>
                  <a:pt x="112515" y="74934"/>
                </a:lnTo>
                <a:lnTo>
                  <a:pt x="168784" y="74934"/>
                </a:lnTo>
                <a:lnTo>
                  <a:pt x="309501" y="111769"/>
                </a:lnTo>
                <a:lnTo>
                  <a:pt x="318890" y="111769"/>
                </a:lnTo>
                <a:lnTo>
                  <a:pt x="337567" y="121927"/>
                </a:lnTo>
                <a:lnTo>
                  <a:pt x="356357" y="130819"/>
                </a:lnTo>
                <a:lnTo>
                  <a:pt x="375159" y="139700"/>
                </a:lnTo>
                <a:lnTo>
                  <a:pt x="384548" y="158750"/>
                </a:lnTo>
                <a:lnTo>
                  <a:pt x="393825" y="168919"/>
                </a:lnTo>
                <a:lnTo>
                  <a:pt x="403225" y="186692"/>
                </a:lnTo>
                <a:lnTo>
                  <a:pt x="412626" y="205742"/>
                </a:lnTo>
                <a:lnTo>
                  <a:pt x="412626" y="393700"/>
                </a:lnTo>
                <a:lnTo>
                  <a:pt x="431416" y="383542"/>
                </a:lnTo>
                <a:lnTo>
                  <a:pt x="450082" y="365769"/>
                </a:lnTo>
                <a:lnTo>
                  <a:pt x="459483" y="355600"/>
                </a:lnTo>
                <a:lnTo>
                  <a:pt x="459483" y="149869"/>
                </a:lnTo>
                <a:lnTo>
                  <a:pt x="553207" y="177800"/>
                </a:lnTo>
                <a:lnTo>
                  <a:pt x="562608" y="177800"/>
                </a:lnTo>
                <a:lnTo>
                  <a:pt x="581398" y="186692"/>
                </a:lnTo>
                <a:lnTo>
                  <a:pt x="590799" y="196850"/>
                </a:lnTo>
                <a:lnTo>
                  <a:pt x="609600" y="215900"/>
                </a:lnTo>
                <a:lnTo>
                  <a:pt x="619001" y="224792"/>
                </a:lnTo>
                <a:lnTo>
                  <a:pt x="619001" y="271784"/>
                </a:lnTo>
                <a:lnTo>
                  <a:pt x="628266" y="393700"/>
                </a:lnTo>
                <a:lnTo>
                  <a:pt x="647068" y="383542"/>
                </a:lnTo>
                <a:lnTo>
                  <a:pt x="656457" y="365769"/>
                </a:lnTo>
                <a:lnTo>
                  <a:pt x="665858" y="365769"/>
                </a:lnTo>
                <a:lnTo>
                  <a:pt x="675258" y="346719"/>
                </a:lnTo>
                <a:lnTo>
                  <a:pt x="684523" y="327669"/>
                </a:lnTo>
                <a:lnTo>
                  <a:pt x="693924" y="30861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04" name="Freeform 4704"/>
          <p:cNvSpPr/>
          <p:nvPr/>
        </p:nvSpPr>
        <p:spPr>
          <a:xfrm rot="-5400000" flipH="0" flipV="0">
            <a:off x="6000060" y="2556232"/>
            <a:ext cx="68582" cy="26004"/>
          </a:xfrm>
          <a:custGeom>
            <a:pathLst>
              <a:path w="422015" h="160015">
                <a:moveTo>
                  <a:pt x="422015" y="121915"/>
                </a:moveTo>
                <a:lnTo>
                  <a:pt x="422015" y="121915"/>
                </a:lnTo>
                <a:lnTo>
                  <a:pt x="412626" y="102865"/>
                </a:lnTo>
                <a:lnTo>
                  <a:pt x="393825" y="93973"/>
                </a:lnTo>
                <a:lnTo>
                  <a:pt x="75059" y="8892"/>
                </a:lnTo>
                <a:lnTo>
                  <a:pt x="65658" y="0"/>
                </a:lnTo>
                <a:lnTo>
                  <a:pt x="37468" y="0"/>
                </a:lnTo>
                <a:lnTo>
                  <a:pt x="18790" y="8892"/>
                </a:lnTo>
                <a:lnTo>
                  <a:pt x="0" y="8892"/>
                </a:lnTo>
                <a:lnTo>
                  <a:pt x="0" y="130807"/>
                </a:lnTo>
                <a:lnTo>
                  <a:pt x="0" y="121915"/>
                </a:lnTo>
                <a:lnTo>
                  <a:pt x="9401" y="102865"/>
                </a:lnTo>
                <a:lnTo>
                  <a:pt x="18790" y="85092"/>
                </a:lnTo>
                <a:lnTo>
                  <a:pt x="28191" y="74923"/>
                </a:lnTo>
                <a:lnTo>
                  <a:pt x="46857" y="74923"/>
                </a:lnTo>
                <a:lnTo>
                  <a:pt x="75059" y="74923"/>
                </a:lnTo>
                <a:lnTo>
                  <a:pt x="375159" y="160015"/>
                </a:lnTo>
                <a:lnTo>
                  <a:pt x="403225" y="160015"/>
                </a:lnTo>
                <a:lnTo>
                  <a:pt x="412626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05" name="Freeform 4705"/>
          <p:cNvSpPr/>
          <p:nvPr/>
        </p:nvSpPr>
        <p:spPr>
          <a:xfrm rot="-5400000" flipH="0" flipV="0">
            <a:off x="6019079" y="2538658"/>
            <a:ext cx="79252" cy="71823"/>
          </a:xfrm>
          <a:custGeom>
            <a:pathLst>
              <a:path w="487673" h="441958">
                <a:moveTo>
                  <a:pt x="487673" y="403858"/>
                </a:moveTo>
                <a:lnTo>
                  <a:pt x="487673" y="394965"/>
                </a:lnTo>
                <a:lnTo>
                  <a:pt x="478284" y="375915"/>
                </a:lnTo>
                <a:lnTo>
                  <a:pt x="459483" y="365758"/>
                </a:lnTo>
                <a:lnTo>
                  <a:pt x="65658" y="262881"/>
                </a:lnTo>
                <a:lnTo>
                  <a:pt x="65658" y="0"/>
                </a:lnTo>
                <a:lnTo>
                  <a:pt x="46857" y="10158"/>
                </a:lnTo>
                <a:lnTo>
                  <a:pt x="28191" y="29208"/>
                </a:lnTo>
                <a:lnTo>
                  <a:pt x="18666" y="46981"/>
                </a:lnTo>
                <a:lnTo>
                  <a:pt x="9401" y="66031"/>
                </a:lnTo>
                <a:lnTo>
                  <a:pt x="0" y="85081"/>
                </a:lnTo>
                <a:lnTo>
                  <a:pt x="0" y="300981"/>
                </a:lnTo>
                <a:lnTo>
                  <a:pt x="18666" y="320031"/>
                </a:lnTo>
                <a:lnTo>
                  <a:pt x="37592" y="328923"/>
                </a:lnTo>
                <a:lnTo>
                  <a:pt x="440817" y="441958"/>
                </a:lnTo>
                <a:lnTo>
                  <a:pt x="450082" y="441958"/>
                </a:lnTo>
                <a:lnTo>
                  <a:pt x="468883" y="431800"/>
                </a:lnTo>
                <a:lnTo>
                  <a:pt x="478284" y="4229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06" name="Freeform 4706"/>
          <p:cNvSpPr/>
          <p:nvPr/>
        </p:nvSpPr>
        <p:spPr>
          <a:xfrm rot="-5400000" flipH="0" flipV="0">
            <a:off x="6188192" y="2581461"/>
            <a:ext cx="16759" cy="48708"/>
          </a:xfrm>
          <a:custGeom>
            <a:pathLst>
              <a:path w="103126" h="299727">
                <a:moveTo>
                  <a:pt x="103126" y="27942"/>
                </a:moveTo>
                <a:lnTo>
                  <a:pt x="103126" y="27942"/>
                </a:lnTo>
                <a:lnTo>
                  <a:pt x="93849" y="10158"/>
                </a:lnTo>
                <a:lnTo>
                  <a:pt x="84448" y="0"/>
                </a:lnTo>
                <a:lnTo>
                  <a:pt x="56258" y="0"/>
                </a:lnTo>
                <a:lnTo>
                  <a:pt x="37592" y="10158"/>
                </a:lnTo>
                <a:lnTo>
                  <a:pt x="37592" y="27942"/>
                </a:lnTo>
                <a:lnTo>
                  <a:pt x="18666" y="46992"/>
                </a:lnTo>
                <a:lnTo>
                  <a:pt x="9401" y="66042"/>
                </a:lnTo>
                <a:lnTo>
                  <a:pt x="9401" y="85092"/>
                </a:lnTo>
                <a:lnTo>
                  <a:pt x="0" y="102877"/>
                </a:lnTo>
                <a:lnTo>
                  <a:pt x="0" y="207008"/>
                </a:lnTo>
                <a:lnTo>
                  <a:pt x="9401" y="224792"/>
                </a:lnTo>
                <a:lnTo>
                  <a:pt x="18666" y="243842"/>
                </a:lnTo>
                <a:lnTo>
                  <a:pt x="18666" y="262892"/>
                </a:lnTo>
                <a:lnTo>
                  <a:pt x="28191" y="271785"/>
                </a:lnTo>
                <a:lnTo>
                  <a:pt x="46857" y="290835"/>
                </a:lnTo>
                <a:lnTo>
                  <a:pt x="56258" y="299727"/>
                </a:lnTo>
                <a:lnTo>
                  <a:pt x="65658" y="140977"/>
                </a:lnTo>
                <a:lnTo>
                  <a:pt x="65658" y="130808"/>
                </a:lnTo>
                <a:lnTo>
                  <a:pt x="75059" y="113035"/>
                </a:lnTo>
                <a:lnTo>
                  <a:pt x="75059" y="93985"/>
                </a:lnTo>
                <a:lnTo>
                  <a:pt x="84448" y="74935"/>
                </a:lnTo>
                <a:lnTo>
                  <a:pt x="103126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07" name="Freeform 4707"/>
          <p:cNvSpPr/>
          <p:nvPr/>
        </p:nvSpPr>
        <p:spPr>
          <a:xfrm rot="-5400000" flipH="0" flipV="0">
            <a:off x="6199656" y="2534974"/>
            <a:ext cx="4562" cy="28894"/>
          </a:xfrm>
          <a:custGeom>
            <a:pathLst>
              <a:path w="28078" h="177800">
                <a:moveTo>
                  <a:pt x="28078" y="0"/>
                </a:moveTo>
                <a:lnTo>
                  <a:pt x="28078" y="0"/>
                </a:lnTo>
                <a:lnTo>
                  <a:pt x="9277" y="8892"/>
                </a:lnTo>
                <a:lnTo>
                  <a:pt x="0" y="8892"/>
                </a:lnTo>
                <a:lnTo>
                  <a:pt x="0" y="46992"/>
                </a:lnTo>
                <a:lnTo>
                  <a:pt x="18677" y="74923"/>
                </a:lnTo>
                <a:lnTo>
                  <a:pt x="28078" y="102865"/>
                </a:lnTo>
                <a:lnTo>
                  <a:pt x="28078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08" name="Freeform 4708"/>
          <p:cNvSpPr/>
          <p:nvPr/>
        </p:nvSpPr>
        <p:spPr>
          <a:xfrm rot="-5400000" flipH="0" flipV="0">
            <a:off x="6176790" y="2545645"/>
            <a:ext cx="70109" cy="48706"/>
          </a:xfrm>
          <a:custGeom>
            <a:pathLst>
              <a:path w="431415" h="299715">
                <a:moveTo>
                  <a:pt x="431415" y="196850"/>
                </a:moveTo>
                <a:lnTo>
                  <a:pt x="431415" y="140965"/>
                </a:lnTo>
                <a:lnTo>
                  <a:pt x="422026" y="113023"/>
                </a:lnTo>
                <a:lnTo>
                  <a:pt x="422026" y="93973"/>
                </a:lnTo>
                <a:lnTo>
                  <a:pt x="412625" y="74923"/>
                </a:lnTo>
                <a:lnTo>
                  <a:pt x="412625" y="55873"/>
                </a:lnTo>
                <a:lnTo>
                  <a:pt x="403225" y="36823"/>
                </a:lnTo>
                <a:lnTo>
                  <a:pt x="393824" y="19050"/>
                </a:lnTo>
                <a:lnTo>
                  <a:pt x="375158" y="0"/>
                </a:lnTo>
                <a:lnTo>
                  <a:pt x="356368" y="0"/>
                </a:lnTo>
                <a:lnTo>
                  <a:pt x="356368" y="205742"/>
                </a:lnTo>
                <a:lnTo>
                  <a:pt x="346967" y="215900"/>
                </a:lnTo>
                <a:lnTo>
                  <a:pt x="328290" y="224792"/>
                </a:lnTo>
                <a:lnTo>
                  <a:pt x="309500" y="234950"/>
                </a:lnTo>
                <a:lnTo>
                  <a:pt x="290698" y="224792"/>
                </a:lnTo>
                <a:lnTo>
                  <a:pt x="281309" y="224792"/>
                </a:lnTo>
                <a:lnTo>
                  <a:pt x="262632" y="215900"/>
                </a:lnTo>
                <a:lnTo>
                  <a:pt x="253243" y="205742"/>
                </a:lnTo>
                <a:lnTo>
                  <a:pt x="234441" y="196850"/>
                </a:lnTo>
                <a:lnTo>
                  <a:pt x="225040" y="177800"/>
                </a:lnTo>
                <a:lnTo>
                  <a:pt x="225040" y="93973"/>
                </a:lnTo>
                <a:lnTo>
                  <a:pt x="215651" y="83815"/>
                </a:lnTo>
                <a:lnTo>
                  <a:pt x="206250" y="66042"/>
                </a:lnTo>
                <a:lnTo>
                  <a:pt x="187585" y="55873"/>
                </a:lnTo>
                <a:lnTo>
                  <a:pt x="178184" y="55873"/>
                </a:lnTo>
                <a:lnTo>
                  <a:pt x="159382" y="66042"/>
                </a:lnTo>
                <a:lnTo>
                  <a:pt x="159382" y="74923"/>
                </a:lnTo>
                <a:lnTo>
                  <a:pt x="149993" y="93973"/>
                </a:lnTo>
                <a:lnTo>
                  <a:pt x="149993" y="149857"/>
                </a:lnTo>
                <a:lnTo>
                  <a:pt x="140717" y="158750"/>
                </a:lnTo>
                <a:lnTo>
                  <a:pt x="121915" y="168907"/>
                </a:lnTo>
                <a:lnTo>
                  <a:pt x="103125" y="177800"/>
                </a:lnTo>
                <a:lnTo>
                  <a:pt x="84459" y="168907"/>
                </a:lnTo>
                <a:lnTo>
                  <a:pt x="75058" y="168907"/>
                </a:lnTo>
                <a:lnTo>
                  <a:pt x="56257" y="158750"/>
                </a:lnTo>
                <a:lnTo>
                  <a:pt x="37591" y="149857"/>
                </a:lnTo>
                <a:lnTo>
                  <a:pt x="28190" y="140965"/>
                </a:lnTo>
                <a:lnTo>
                  <a:pt x="18801" y="121915"/>
                </a:lnTo>
                <a:lnTo>
                  <a:pt x="18801" y="102865"/>
                </a:lnTo>
                <a:lnTo>
                  <a:pt x="9400" y="83815"/>
                </a:lnTo>
                <a:lnTo>
                  <a:pt x="9400" y="46992"/>
                </a:lnTo>
                <a:lnTo>
                  <a:pt x="0" y="205742"/>
                </a:lnTo>
                <a:lnTo>
                  <a:pt x="18801" y="215900"/>
                </a:lnTo>
                <a:lnTo>
                  <a:pt x="37591" y="224792"/>
                </a:lnTo>
                <a:lnTo>
                  <a:pt x="56257" y="234950"/>
                </a:lnTo>
                <a:lnTo>
                  <a:pt x="84459" y="243842"/>
                </a:lnTo>
                <a:lnTo>
                  <a:pt x="131316" y="243842"/>
                </a:lnTo>
                <a:lnTo>
                  <a:pt x="149993" y="234950"/>
                </a:lnTo>
                <a:lnTo>
                  <a:pt x="168783" y="224792"/>
                </a:lnTo>
                <a:lnTo>
                  <a:pt x="178184" y="215900"/>
                </a:lnTo>
                <a:lnTo>
                  <a:pt x="187585" y="224792"/>
                </a:lnTo>
                <a:lnTo>
                  <a:pt x="196974" y="243842"/>
                </a:lnTo>
                <a:lnTo>
                  <a:pt x="215651" y="262892"/>
                </a:lnTo>
                <a:lnTo>
                  <a:pt x="225040" y="271773"/>
                </a:lnTo>
                <a:lnTo>
                  <a:pt x="243842" y="280665"/>
                </a:lnTo>
                <a:lnTo>
                  <a:pt x="262632" y="290823"/>
                </a:lnTo>
                <a:lnTo>
                  <a:pt x="290698" y="299715"/>
                </a:lnTo>
                <a:lnTo>
                  <a:pt x="318901" y="299715"/>
                </a:lnTo>
                <a:lnTo>
                  <a:pt x="346967" y="299715"/>
                </a:lnTo>
                <a:lnTo>
                  <a:pt x="365757" y="290823"/>
                </a:lnTo>
                <a:lnTo>
                  <a:pt x="384559" y="280665"/>
                </a:lnTo>
                <a:lnTo>
                  <a:pt x="393824" y="271773"/>
                </a:lnTo>
                <a:lnTo>
                  <a:pt x="412625" y="252723"/>
                </a:lnTo>
                <a:lnTo>
                  <a:pt x="422026" y="234950"/>
                </a:lnTo>
                <a:lnTo>
                  <a:pt x="422026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09" name="Freeform 4709"/>
          <p:cNvSpPr/>
          <p:nvPr/>
        </p:nvSpPr>
        <p:spPr>
          <a:xfrm rot="-5400000" flipH="0" flipV="0">
            <a:off x="6341427" y="2566901"/>
            <a:ext cx="68582" cy="26006"/>
          </a:xfrm>
          <a:custGeom>
            <a:pathLst>
              <a:path w="422015" h="160027">
                <a:moveTo>
                  <a:pt x="422015" y="149869"/>
                </a:moveTo>
                <a:lnTo>
                  <a:pt x="412626" y="38100"/>
                </a:lnTo>
                <a:lnTo>
                  <a:pt x="412626" y="55884"/>
                </a:lnTo>
                <a:lnTo>
                  <a:pt x="403225" y="74934"/>
                </a:lnTo>
                <a:lnTo>
                  <a:pt x="393825" y="85092"/>
                </a:lnTo>
                <a:lnTo>
                  <a:pt x="346956" y="85092"/>
                </a:lnTo>
                <a:lnTo>
                  <a:pt x="46857" y="0"/>
                </a:lnTo>
                <a:lnTo>
                  <a:pt x="28191" y="0"/>
                </a:lnTo>
                <a:lnTo>
                  <a:pt x="9401" y="10169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401" y="66042"/>
                </a:lnTo>
                <a:lnTo>
                  <a:pt x="28191" y="74934"/>
                </a:lnTo>
                <a:lnTo>
                  <a:pt x="346956" y="160027"/>
                </a:lnTo>
                <a:lnTo>
                  <a:pt x="375159" y="160027"/>
                </a:lnTo>
                <a:lnTo>
                  <a:pt x="403225" y="1600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10" name="Freeform 4710"/>
          <p:cNvSpPr/>
          <p:nvPr/>
        </p:nvSpPr>
        <p:spPr>
          <a:xfrm rot="-5400000" flipH="0" flipV="0">
            <a:off x="6312461" y="2539586"/>
            <a:ext cx="79252" cy="69966"/>
          </a:xfrm>
          <a:custGeom>
            <a:pathLst>
              <a:path w="487673" h="430535">
                <a:moveTo>
                  <a:pt x="487673" y="327658"/>
                </a:moveTo>
                <a:lnTo>
                  <a:pt x="487673" y="139700"/>
                </a:lnTo>
                <a:lnTo>
                  <a:pt x="478284" y="121916"/>
                </a:lnTo>
                <a:lnTo>
                  <a:pt x="459483" y="111758"/>
                </a:lnTo>
                <a:lnTo>
                  <a:pt x="46857" y="0"/>
                </a:lnTo>
                <a:lnTo>
                  <a:pt x="28191" y="0"/>
                </a:lnTo>
                <a:lnTo>
                  <a:pt x="9401" y="8893"/>
                </a:lnTo>
                <a:lnTo>
                  <a:pt x="0" y="27943"/>
                </a:lnTo>
                <a:lnTo>
                  <a:pt x="0" y="36835"/>
                </a:lnTo>
                <a:lnTo>
                  <a:pt x="9401" y="55885"/>
                </a:lnTo>
                <a:lnTo>
                  <a:pt x="28191" y="64766"/>
                </a:lnTo>
                <a:lnTo>
                  <a:pt x="412626" y="168908"/>
                </a:lnTo>
                <a:lnTo>
                  <a:pt x="412626" y="318766"/>
                </a:lnTo>
                <a:lnTo>
                  <a:pt x="422015" y="430535"/>
                </a:lnTo>
                <a:lnTo>
                  <a:pt x="440817" y="421643"/>
                </a:lnTo>
                <a:lnTo>
                  <a:pt x="450082" y="411485"/>
                </a:lnTo>
                <a:lnTo>
                  <a:pt x="459483" y="411485"/>
                </a:lnTo>
                <a:lnTo>
                  <a:pt x="468883" y="393700"/>
                </a:lnTo>
                <a:lnTo>
                  <a:pt x="478284" y="374650"/>
                </a:lnTo>
                <a:lnTo>
                  <a:pt x="478284" y="3556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11" name="Freeform 4711"/>
          <p:cNvSpPr/>
          <p:nvPr/>
        </p:nvSpPr>
        <p:spPr>
          <a:xfrm rot="-5400000" flipH="0" flipV="0">
            <a:off x="6392466" y="2553961"/>
            <a:ext cx="70109" cy="50359"/>
          </a:xfrm>
          <a:custGeom>
            <a:pathLst>
              <a:path w="431416" h="309885">
                <a:moveTo>
                  <a:pt x="431416" y="102877"/>
                </a:moveTo>
                <a:lnTo>
                  <a:pt x="412626" y="85092"/>
                </a:lnTo>
                <a:lnTo>
                  <a:pt x="393825" y="74935"/>
                </a:lnTo>
                <a:lnTo>
                  <a:pt x="375159" y="66042"/>
                </a:lnTo>
                <a:lnTo>
                  <a:pt x="356357" y="55885"/>
                </a:lnTo>
                <a:lnTo>
                  <a:pt x="337567" y="46992"/>
                </a:lnTo>
                <a:lnTo>
                  <a:pt x="309501" y="46992"/>
                </a:lnTo>
                <a:lnTo>
                  <a:pt x="168784" y="10158"/>
                </a:lnTo>
                <a:lnTo>
                  <a:pt x="159383" y="0"/>
                </a:lnTo>
                <a:lnTo>
                  <a:pt x="131316" y="0"/>
                </a:lnTo>
                <a:lnTo>
                  <a:pt x="112515" y="0"/>
                </a:lnTo>
                <a:lnTo>
                  <a:pt x="93849" y="10158"/>
                </a:lnTo>
                <a:lnTo>
                  <a:pt x="75059" y="19050"/>
                </a:lnTo>
                <a:lnTo>
                  <a:pt x="56258" y="27942"/>
                </a:lnTo>
                <a:lnTo>
                  <a:pt x="37592" y="38100"/>
                </a:lnTo>
                <a:lnTo>
                  <a:pt x="37592" y="46992"/>
                </a:lnTo>
                <a:lnTo>
                  <a:pt x="28191" y="55885"/>
                </a:lnTo>
                <a:lnTo>
                  <a:pt x="9401" y="74935"/>
                </a:lnTo>
                <a:lnTo>
                  <a:pt x="9401" y="93985"/>
                </a:lnTo>
                <a:lnTo>
                  <a:pt x="0" y="113035"/>
                </a:lnTo>
                <a:lnTo>
                  <a:pt x="0" y="177800"/>
                </a:lnTo>
                <a:lnTo>
                  <a:pt x="9401" y="207008"/>
                </a:lnTo>
                <a:lnTo>
                  <a:pt x="9401" y="224792"/>
                </a:lnTo>
                <a:lnTo>
                  <a:pt x="18666" y="243842"/>
                </a:lnTo>
                <a:lnTo>
                  <a:pt x="28191" y="262892"/>
                </a:lnTo>
                <a:lnTo>
                  <a:pt x="37592" y="281942"/>
                </a:lnTo>
                <a:lnTo>
                  <a:pt x="46857" y="290835"/>
                </a:lnTo>
                <a:lnTo>
                  <a:pt x="56258" y="309885"/>
                </a:lnTo>
                <a:lnTo>
                  <a:pt x="65658" y="160027"/>
                </a:lnTo>
                <a:lnTo>
                  <a:pt x="65658" y="149858"/>
                </a:lnTo>
                <a:lnTo>
                  <a:pt x="75059" y="121927"/>
                </a:lnTo>
                <a:lnTo>
                  <a:pt x="75059" y="102877"/>
                </a:lnTo>
                <a:lnTo>
                  <a:pt x="84448" y="93985"/>
                </a:lnTo>
                <a:lnTo>
                  <a:pt x="103126" y="85092"/>
                </a:lnTo>
                <a:lnTo>
                  <a:pt x="112515" y="74935"/>
                </a:lnTo>
                <a:lnTo>
                  <a:pt x="168784" y="74935"/>
                </a:lnTo>
                <a:lnTo>
                  <a:pt x="309501" y="113035"/>
                </a:lnTo>
                <a:lnTo>
                  <a:pt x="318890" y="113035"/>
                </a:lnTo>
                <a:lnTo>
                  <a:pt x="337567" y="121927"/>
                </a:lnTo>
                <a:lnTo>
                  <a:pt x="356357" y="130808"/>
                </a:lnTo>
                <a:lnTo>
                  <a:pt x="375159" y="140977"/>
                </a:lnTo>
                <a:lnTo>
                  <a:pt x="384548" y="160027"/>
                </a:lnTo>
                <a:lnTo>
                  <a:pt x="393825" y="168908"/>
                </a:lnTo>
                <a:lnTo>
                  <a:pt x="403225" y="187958"/>
                </a:lnTo>
                <a:lnTo>
                  <a:pt x="412626" y="207008"/>
                </a:lnTo>
                <a:lnTo>
                  <a:pt x="412626" y="2527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12" name="Freeform 4712"/>
          <p:cNvSpPr/>
          <p:nvPr/>
        </p:nvSpPr>
        <p:spPr>
          <a:xfrm rot="-5400000" flipH="0" flipV="0">
            <a:off x="6408462" y="2545542"/>
            <a:ext cx="70109" cy="48912"/>
          </a:xfrm>
          <a:custGeom>
            <a:pathLst>
              <a:path w="431415" h="300981">
                <a:moveTo>
                  <a:pt x="431415" y="168908"/>
                </a:moveTo>
                <a:lnTo>
                  <a:pt x="431415" y="132073"/>
                </a:lnTo>
                <a:lnTo>
                  <a:pt x="422026" y="104131"/>
                </a:lnTo>
                <a:lnTo>
                  <a:pt x="422026" y="85081"/>
                </a:lnTo>
                <a:lnTo>
                  <a:pt x="412625" y="66031"/>
                </a:lnTo>
                <a:lnTo>
                  <a:pt x="403225" y="46981"/>
                </a:lnTo>
                <a:lnTo>
                  <a:pt x="403225" y="27931"/>
                </a:lnTo>
                <a:lnTo>
                  <a:pt x="384559" y="19050"/>
                </a:lnTo>
                <a:lnTo>
                  <a:pt x="384559" y="10158"/>
                </a:lnTo>
                <a:lnTo>
                  <a:pt x="375158" y="0"/>
                </a:lnTo>
                <a:lnTo>
                  <a:pt x="356368" y="149858"/>
                </a:lnTo>
                <a:lnTo>
                  <a:pt x="356368" y="179065"/>
                </a:lnTo>
                <a:lnTo>
                  <a:pt x="346967" y="196850"/>
                </a:lnTo>
                <a:lnTo>
                  <a:pt x="337567" y="215900"/>
                </a:lnTo>
                <a:lnTo>
                  <a:pt x="328290" y="226058"/>
                </a:lnTo>
                <a:lnTo>
                  <a:pt x="309500" y="226058"/>
                </a:lnTo>
                <a:lnTo>
                  <a:pt x="290698" y="234950"/>
                </a:lnTo>
                <a:lnTo>
                  <a:pt x="281309" y="234950"/>
                </a:lnTo>
                <a:lnTo>
                  <a:pt x="253243" y="226058"/>
                </a:lnTo>
                <a:lnTo>
                  <a:pt x="112526" y="187958"/>
                </a:lnTo>
                <a:lnTo>
                  <a:pt x="84459" y="179065"/>
                </a:lnTo>
                <a:lnTo>
                  <a:pt x="75058" y="168908"/>
                </a:lnTo>
                <a:lnTo>
                  <a:pt x="56257" y="160015"/>
                </a:lnTo>
                <a:lnTo>
                  <a:pt x="46868" y="149858"/>
                </a:lnTo>
                <a:lnTo>
                  <a:pt x="28190" y="132073"/>
                </a:lnTo>
                <a:lnTo>
                  <a:pt x="28190" y="113023"/>
                </a:lnTo>
                <a:lnTo>
                  <a:pt x="18801" y="93973"/>
                </a:lnTo>
                <a:lnTo>
                  <a:pt x="18801" y="74923"/>
                </a:lnTo>
                <a:lnTo>
                  <a:pt x="9400" y="57150"/>
                </a:lnTo>
                <a:lnTo>
                  <a:pt x="0" y="207008"/>
                </a:lnTo>
                <a:lnTo>
                  <a:pt x="18801" y="215900"/>
                </a:lnTo>
                <a:lnTo>
                  <a:pt x="37591" y="226058"/>
                </a:lnTo>
                <a:lnTo>
                  <a:pt x="56257" y="234950"/>
                </a:lnTo>
                <a:lnTo>
                  <a:pt x="75058" y="243831"/>
                </a:lnTo>
                <a:lnTo>
                  <a:pt x="93724" y="254000"/>
                </a:lnTo>
                <a:lnTo>
                  <a:pt x="112526" y="262881"/>
                </a:lnTo>
                <a:lnTo>
                  <a:pt x="253243" y="300981"/>
                </a:lnTo>
                <a:lnTo>
                  <a:pt x="337567" y="300981"/>
                </a:lnTo>
                <a:lnTo>
                  <a:pt x="356368" y="290823"/>
                </a:lnTo>
                <a:lnTo>
                  <a:pt x="375158" y="281931"/>
                </a:lnTo>
                <a:lnTo>
                  <a:pt x="393824" y="262881"/>
                </a:lnTo>
                <a:lnTo>
                  <a:pt x="403225" y="243831"/>
                </a:lnTo>
                <a:lnTo>
                  <a:pt x="412625" y="226058"/>
                </a:lnTo>
                <a:lnTo>
                  <a:pt x="422026" y="207008"/>
                </a:lnTo>
                <a:lnTo>
                  <a:pt x="431415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13" name="Freeform 4713"/>
          <p:cNvSpPr/>
          <p:nvPr/>
        </p:nvSpPr>
        <p:spPr>
          <a:xfrm rot="-5400000" flipH="0" flipV="0">
            <a:off x="6499902" y="2556283"/>
            <a:ext cx="57913" cy="39627"/>
          </a:xfrm>
          <a:custGeom>
            <a:pathLst>
              <a:path w="356368" h="243843">
                <a:moveTo>
                  <a:pt x="356368" y="234950"/>
                </a:moveTo>
                <a:lnTo>
                  <a:pt x="356368" y="93985"/>
                </a:lnTo>
                <a:lnTo>
                  <a:pt x="356368" y="121916"/>
                </a:lnTo>
                <a:lnTo>
                  <a:pt x="346967" y="140966"/>
                </a:lnTo>
                <a:lnTo>
                  <a:pt x="337567" y="160016"/>
                </a:lnTo>
                <a:lnTo>
                  <a:pt x="328290" y="168908"/>
                </a:lnTo>
                <a:lnTo>
                  <a:pt x="309500" y="168908"/>
                </a:lnTo>
                <a:lnTo>
                  <a:pt x="290698" y="177800"/>
                </a:lnTo>
                <a:lnTo>
                  <a:pt x="281309" y="177800"/>
                </a:lnTo>
                <a:lnTo>
                  <a:pt x="253243" y="168908"/>
                </a:lnTo>
                <a:lnTo>
                  <a:pt x="112526" y="130808"/>
                </a:lnTo>
                <a:lnTo>
                  <a:pt x="84459" y="121916"/>
                </a:lnTo>
                <a:lnTo>
                  <a:pt x="75058" y="113035"/>
                </a:lnTo>
                <a:lnTo>
                  <a:pt x="56257" y="102866"/>
                </a:lnTo>
                <a:lnTo>
                  <a:pt x="46868" y="93985"/>
                </a:lnTo>
                <a:lnTo>
                  <a:pt x="28190" y="74935"/>
                </a:lnTo>
                <a:lnTo>
                  <a:pt x="28190" y="55885"/>
                </a:lnTo>
                <a:lnTo>
                  <a:pt x="18801" y="38100"/>
                </a:lnTo>
                <a:lnTo>
                  <a:pt x="18801" y="19050"/>
                </a:lnTo>
                <a:lnTo>
                  <a:pt x="9400" y="0"/>
                </a:lnTo>
                <a:lnTo>
                  <a:pt x="0" y="149858"/>
                </a:lnTo>
                <a:lnTo>
                  <a:pt x="18801" y="160016"/>
                </a:lnTo>
                <a:lnTo>
                  <a:pt x="28190" y="168908"/>
                </a:lnTo>
                <a:lnTo>
                  <a:pt x="46868" y="177800"/>
                </a:lnTo>
                <a:lnTo>
                  <a:pt x="75058" y="187958"/>
                </a:lnTo>
                <a:lnTo>
                  <a:pt x="93724" y="196850"/>
                </a:lnTo>
                <a:lnTo>
                  <a:pt x="112526" y="205743"/>
                </a:lnTo>
                <a:lnTo>
                  <a:pt x="253243" y="243843"/>
                </a:lnTo>
                <a:lnTo>
                  <a:pt x="318901" y="243843"/>
                </a:lnTo>
                <a:lnTo>
                  <a:pt x="33756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14" name="Freeform 4714"/>
          <p:cNvSpPr/>
          <p:nvPr/>
        </p:nvSpPr>
        <p:spPr>
          <a:xfrm rot="-5400000" flipH="0" flipV="0">
            <a:off x="6513698" y="2505996"/>
            <a:ext cx="27429" cy="39627"/>
          </a:xfrm>
          <a:custGeom>
            <a:pathLst>
              <a:path w="168783" h="243842">
                <a:moveTo>
                  <a:pt x="168783" y="243842"/>
                </a:moveTo>
                <a:lnTo>
                  <a:pt x="159518" y="121927"/>
                </a:lnTo>
                <a:lnTo>
                  <a:pt x="159518" y="149858"/>
                </a:lnTo>
                <a:lnTo>
                  <a:pt x="150117" y="158750"/>
                </a:lnTo>
                <a:lnTo>
                  <a:pt x="140717" y="168908"/>
                </a:lnTo>
                <a:lnTo>
                  <a:pt x="121915" y="177800"/>
                </a:lnTo>
                <a:lnTo>
                  <a:pt x="112526" y="177800"/>
                </a:lnTo>
                <a:lnTo>
                  <a:pt x="93724" y="168908"/>
                </a:lnTo>
                <a:lnTo>
                  <a:pt x="75058" y="158750"/>
                </a:lnTo>
                <a:lnTo>
                  <a:pt x="56257" y="149858"/>
                </a:lnTo>
                <a:lnTo>
                  <a:pt x="37591" y="130808"/>
                </a:lnTo>
                <a:lnTo>
                  <a:pt x="28190" y="111758"/>
                </a:lnTo>
                <a:lnTo>
                  <a:pt x="28190" y="83827"/>
                </a:lnTo>
                <a:lnTo>
                  <a:pt x="18801" y="64777"/>
                </a:lnTo>
                <a:lnTo>
                  <a:pt x="18801" y="46992"/>
                </a:lnTo>
                <a:lnTo>
                  <a:pt x="9400" y="27942"/>
                </a:lnTo>
                <a:lnTo>
                  <a:pt x="0" y="0"/>
                </a:lnTo>
                <a:lnTo>
                  <a:pt x="0" y="205742"/>
                </a:lnTo>
                <a:lnTo>
                  <a:pt x="9400" y="186692"/>
                </a:lnTo>
                <a:lnTo>
                  <a:pt x="18801" y="205742"/>
                </a:lnTo>
                <a:lnTo>
                  <a:pt x="37591" y="214635"/>
                </a:lnTo>
                <a:lnTo>
                  <a:pt x="56257" y="233685"/>
                </a:lnTo>
                <a:lnTo>
                  <a:pt x="65658" y="233685"/>
                </a:lnTo>
                <a:lnTo>
                  <a:pt x="84459" y="243842"/>
                </a:lnTo>
                <a:lnTo>
                  <a:pt x="121915" y="243842"/>
                </a:lnTo>
                <a:lnTo>
                  <a:pt x="150117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15" name="Freeform 4715"/>
          <p:cNvSpPr/>
          <p:nvPr/>
        </p:nvSpPr>
        <p:spPr>
          <a:xfrm rot="-5400000" flipH="0" flipV="0">
            <a:off x="6458749" y="2525717"/>
            <a:ext cx="112770" cy="64186"/>
          </a:xfrm>
          <a:custGeom>
            <a:pathLst>
              <a:path w="693924" h="394965">
                <a:moveTo>
                  <a:pt x="693924" y="290823"/>
                </a:moveTo>
                <a:lnTo>
                  <a:pt x="693924" y="262881"/>
                </a:lnTo>
                <a:lnTo>
                  <a:pt x="684523" y="243831"/>
                </a:lnTo>
                <a:lnTo>
                  <a:pt x="684523" y="226058"/>
                </a:lnTo>
                <a:lnTo>
                  <a:pt x="675258" y="207008"/>
                </a:lnTo>
                <a:lnTo>
                  <a:pt x="665858" y="187958"/>
                </a:lnTo>
                <a:lnTo>
                  <a:pt x="656457" y="168908"/>
                </a:lnTo>
                <a:lnTo>
                  <a:pt x="647068" y="160015"/>
                </a:lnTo>
                <a:lnTo>
                  <a:pt x="637667" y="140965"/>
                </a:lnTo>
                <a:lnTo>
                  <a:pt x="619001" y="132073"/>
                </a:lnTo>
                <a:lnTo>
                  <a:pt x="600200" y="121915"/>
                </a:lnTo>
                <a:lnTo>
                  <a:pt x="581398" y="113023"/>
                </a:lnTo>
                <a:lnTo>
                  <a:pt x="553207" y="104131"/>
                </a:lnTo>
                <a:lnTo>
                  <a:pt x="168784" y="10158"/>
                </a:lnTo>
                <a:lnTo>
                  <a:pt x="159383" y="0"/>
                </a:lnTo>
                <a:lnTo>
                  <a:pt x="131316" y="0"/>
                </a:lnTo>
                <a:lnTo>
                  <a:pt x="112515" y="0"/>
                </a:lnTo>
                <a:lnTo>
                  <a:pt x="93849" y="10158"/>
                </a:lnTo>
                <a:lnTo>
                  <a:pt x="75059" y="19050"/>
                </a:lnTo>
                <a:lnTo>
                  <a:pt x="56258" y="29208"/>
                </a:lnTo>
                <a:lnTo>
                  <a:pt x="37592" y="38100"/>
                </a:lnTo>
                <a:lnTo>
                  <a:pt x="37592" y="46981"/>
                </a:lnTo>
                <a:lnTo>
                  <a:pt x="28191" y="57150"/>
                </a:lnTo>
                <a:lnTo>
                  <a:pt x="9401" y="76200"/>
                </a:lnTo>
                <a:lnTo>
                  <a:pt x="9401" y="93973"/>
                </a:lnTo>
                <a:lnTo>
                  <a:pt x="0" y="113023"/>
                </a:lnTo>
                <a:lnTo>
                  <a:pt x="0" y="198115"/>
                </a:lnTo>
                <a:lnTo>
                  <a:pt x="9401" y="215900"/>
                </a:lnTo>
                <a:lnTo>
                  <a:pt x="18666" y="234950"/>
                </a:lnTo>
                <a:lnTo>
                  <a:pt x="18666" y="254000"/>
                </a:lnTo>
                <a:lnTo>
                  <a:pt x="28191" y="273050"/>
                </a:lnTo>
                <a:lnTo>
                  <a:pt x="37592" y="290823"/>
                </a:lnTo>
                <a:lnTo>
                  <a:pt x="46857" y="290823"/>
                </a:lnTo>
                <a:lnTo>
                  <a:pt x="56258" y="309873"/>
                </a:lnTo>
                <a:lnTo>
                  <a:pt x="65658" y="160015"/>
                </a:lnTo>
                <a:lnTo>
                  <a:pt x="65658" y="151123"/>
                </a:lnTo>
                <a:lnTo>
                  <a:pt x="75059" y="121915"/>
                </a:lnTo>
                <a:lnTo>
                  <a:pt x="75059" y="104131"/>
                </a:lnTo>
                <a:lnTo>
                  <a:pt x="84448" y="93973"/>
                </a:lnTo>
                <a:lnTo>
                  <a:pt x="103126" y="85081"/>
                </a:lnTo>
                <a:lnTo>
                  <a:pt x="112515" y="76200"/>
                </a:lnTo>
                <a:lnTo>
                  <a:pt x="168784" y="76200"/>
                </a:lnTo>
                <a:lnTo>
                  <a:pt x="309501" y="113023"/>
                </a:lnTo>
                <a:lnTo>
                  <a:pt x="318890" y="113023"/>
                </a:lnTo>
                <a:lnTo>
                  <a:pt x="337567" y="121915"/>
                </a:lnTo>
                <a:lnTo>
                  <a:pt x="356357" y="132073"/>
                </a:lnTo>
                <a:lnTo>
                  <a:pt x="375159" y="140965"/>
                </a:lnTo>
                <a:lnTo>
                  <a:pt x="384548" y="160015"/>
                </a:lnTo>
                <a:lnTo>
                  <a:pt x="393825" y="168908"/>
                </a:lnTo>
                <a:lnTo>
                  <a:pt x="403225" y="187958"/>
                </a:lnTo>
                <a:lnTo>
                  <a:pt x="412626" y="207008"/>
                </a:lnTo>
                <a:lnTo>
                  <a:pt x="412626" y="394965"/>
                </a:lnTo>
                <a:lnTo>
                  <a:pt x="431416" y="384808"/>
                </a:lnTo>
                <a:lnTo>
                  <a:pt x="450082" y="365758"/>
                </a:lnTo>
                <a:lnTo>
                  <a:pt x="459483" y="356865"/>
                </a:lnTo>
                <a:lnTo>
                  <a:pt x="459483" y="151123"/>
                </a:lnTo>
                <a:lnTo>
                  <a:pt x="553207" y="179065"/>
                </a:lnTo>
                <a:lnTo>
                  <a:pt x="562608" y="179065"/>
                </a:lnTo>
                <a:lnTo>
                  <a:pt x="581398" y="187958"/>
                </a:lnTo>
                <a:lnTo>
                  <a:pt x="590799" y="198115"/>
                </a:lnTo>
                <a:lnTo>
                  <a:pt x="609600" y="215900"/>
                </a:lnTo>
                <a:lnTo>
                  <a:pt x="619001" y="226058"/>
                </a:lnTo>
                <a:lnTo>
                  <a:pt x="619001" y="273050"/>
                </a:lnTo>
                <a:lnTo>
                  <a:pt x="628266" y="394965"/>
                </a:lnTo>
                <a:lnTo>
                  <a:pt x="647068" y="384808"/>
                </a:lnTo>
                <a:lnTo>
                  <a:pt x="656457" y="365758"/>
                </a:lnTo>
                <a:lnTo>
                  <a:pt x="665858" y="365758"/>
                </a:lnTo>
                <a:lnTo>
                  <a:pt x="675258" y="347973"/>
                </a:lnTo>
                <a:lnTo>
                  <a:pt x="684523" y="328923"/>
                </a:lnTo>
                <a:lnTo>
                  <a:pt x="693924" y="3098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16" name="Freeform 4716"/>
          <p:cNvSpPr/>
          <p:nvPr/>
        </p:nvSpPr>
        <p:spPr>
          <a:xfrm rot="-5400000" flipH="0" flipV="0">
            <a:off x="6546403" y="2547945"/>
            <a:ext cx="79252" cy="53248"/>
          </a:xfrm>
          <a:custGeom>
            <a:pathLst>
              <a:path w="487673" h="327658">
                <a:moveTo>
                  <a:pt x="487673" y="139700"/>
                </a:moveTo>
                <a:lnTo>
                  <a:pt x="487673" y="139700"/>
                </a:lnTo>
                <a:lnTo>
                  <a:pt x="478284" y="121915"/>
                </a:lnTo>
                <a:lnTo>
                  <a:pt x="459483" y="111758"/>
                </a:lnTo>
                <a:lnTo>
                  <a:pt x="46857" y="0"/>
                </a:lnTo>
                <a:lnTo>
                  <a:pt x="28191" y="0"/>
                </a:lnTo>
                <a:lnTo>
                  <a:pt x="9401" y="8881"/>
                </a:lnTo>
                <a:lnTo>
                  <a:pt x="0" y="27931"/>
                </a:lnTo>
                <a:lnTo>
                  <a:pt x="0" y="36823"/>
                </a:lnTo>
                <a:lnTo>
                  <a:pt x="9401" y="55873"/>
                </a:lnTo>
                <a:lnTo>
                  <a:pt x="28191" y="64765"/>
                </a:lnTo>
                <a:lnTo>
                  <a:pt x="206251" y="111758"/>
                </a:lnTo>
                <a:lnTo>
                  <a:pt x="206251" y="327658"/>
                </a:lnTo>
                <a:lnTo>
                  <a:pt x="281298" y="130808"/>
                </a:lnTo>
                <a:lnTo>
                  <a:pt x="440817" y="177800"/>
                </a:lnTo>
                <a:lnTo>
                  <a:pt x="459483" y="177800"/>
                </a:lnTo>
                <a:lnTo>
                  <a:pt x="478284" y="168908"/>
                </a:lnTo>
                <a:lnTo>
                  <a:pt x="478284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17" name="Freeform 4717"/>
          <p:cNvSpPr/>
          <p:nvPr/>
        </p:nvSpPr>
        <p:spPr>
          <a:xfrm rot="-5400000" flipH="0" flipV="0">
            <a:off x="6568486" y="2547120"/>
            <a:ext cx="79252" cy="54898"/>
          </a:xfrm>
          <a:custGeom>
            <a:pathLst>
              <a:path w="487673" h="337815">
                <a:moveTo>
                  <a:pt x="487673" y="299715"/>
                </a:moveTo>
                <a:lnTo>
                  <a:pt x="487673" y="290823"/>
                </a:lnTo>
                <a:lnTo>
                  <a:pt x="478284" y="271773"/>
                </a:lnTo>
                <a:lnTo>
                  <a:pt x="459483" y="262892"/>
                </a:lnTo>
                <a:lnTo>
                  <a:pt x="281298" y="215900"/>
                </a:lnTo>
                <a:lnTo>
                  <a:pt x="281298" y="0"/>
                </a:lnTo>
                <a:lnTo>
                  <a:pt x="206251" y="196850"/>
                </a:lnTo>
                <a:lnTo>
                  <a:pt x="46857" y="149857"/>
                </a:lnTo>
                <a:lnTo>
                  <a:pt x="28191" y="149857"/>
                </a:lnTo>
                <a:lnTo>
                  <a:pt x="9401" y="160015"/>
                </a:lnTo>
                <a:lnTo>
                  <a:pt x="9401" y="168907"/>
                </a:lnTo>
                <a:lnTo>
                  <a:pt x="0" y="187957"/>
                </a:lnTo>
                <a:lnTo>
                  <a:pt x="0" y="196850"/>
                </a:lnTo>
                <a:lnTo>
                  <a:pt x="9401" y="215900"/>
                </a:lnTo>
                <a:lnTo>
                  <a:pt x="28191" y="224792"/>
                </a:lnTo>
                <a:lnTo>
                  <a:pt x="440817" y="328923"/>
                </a:lnTo>
                <a:lnTo>
                  <a:pt x="450082" y="337815"/>
                </a:lnTo>
                <a:lnTo>
                  <a:pt x="468883" y="328923"/>
                </a:lnTo>
                <a:lnTo>
                  <a:pt x="478284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18" name="Freeform 4718"/>
          <p:cNvSpPr/>
          <p:nvPr/>
        </p:nvSpPr>
        <p:spPr>
          <a:xfrm rot="-5400000" flipH="0" flipV="0">
            <a:off x="6621807" y="2556335"/>
            <a:ext cx="68582" cy="25798"/>
          </a:xfrm>
          <a:custGeom>
            <a:pathLst>
              <a:path w="422015" h="158750">
                <a:moveTo>
                  <a:pt x="422015" y="121916"/>
                </a:moveTo>
                <a:lnTo>
                  <a:pt x="422015" y="121916"/>
                </a:lnTo>
                <a:lnTo>
                  <a:pt x="412626" y="102866"/>
                </a:lnTo>
                <a:lnTo>
                  <a:pt x="393825" y="93985"/>
                </a:lnTo>
                <a:lnTo>
                  <a:pt x="75059" y="8893"/>
                </a:lnTo>
                <a:lnTo>
                  <a:pt x="65658" y="0"/>
                </a:lnTo>
                <a:lnTo>
                  <a:pt x="37468" y="0"/>
                </a:lnTo>
                <a:lnTo>
                  <a:pt x="18790" y="8893"/>
                </a:lnTo>
                <a:lnTo>
                  <a:pt x="0" y="8893"/>
                </a:lnTo>
                <a:lnTo>
                  <a:pt x="0" y="130808"/>
                </a:lnTo>
                <a:lnTo>
                  <a:pt x="0" y="121916"/>
                </a:lnTo>
                <a:lnTo>
                  <a:pt x="9401" y="102866"/>
                </a:lnTo>
                <a:lnTo>
                  <a:pt x="18790" y="83816"/>
                </a:lnTo>
                <a:lnTo>
                  <a:pt x="28191" y="74935"/>
                </a:lnTo>
                <a:lnTo>
                  <a:pt x="46857" y="74935"/>
                </a:lnTo>
                <a:lnTo>
                  <a:pt x="75059" y="74935"/>
                </a:lnTo>
                <a:lnTo>
                  <a:pt x="375159" y="158750"/>
                </a:lnTo>
                <a:lnTo>
                  <a:pt x="403225" y="158750"/>
                </a:lnTo>
                <a:lnTo>
                  <a:pt x="412626" y="1409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19" name="Freeform 4719"/>
          <p:cNvSpPr/>
          <p:nvPr/>
        </p:nvSpPr>
        <p:spPr>
          <a:xfrm rot="-5400000" flipH="0" flipV="0">
            <a:off x="6640826" y="2538761"/>
            <a:ext cx="79252" cy="71617"/>
          </a:xfrm>
          <a:custGeom>
            <a:pathLst>
              <a:path w="487673" h="440692">
                <a:moveTo>
                  <a:pt x="487673" y="403857"/>
                </a:moveTo>
                <a:lnTo>
                  <a:pt x="487673" y="393700"/>
                </a:lnTo>
                <a:lnTo>
                  <a:pt x="478284" y="375915"/>
                </a:lnTo>
                <a:lnTo>
                  <a:pt x="459483" y="365757"/>
                </a:lnTo>
                <a:lnTo>
                  <a:pt x="65658" y="262892"/>
                </a:lnTo>
                <a:lnTo>
                  <a:pt x="65658" y="0"/>
                </a:lnTo>
                <a:lnTo>
                  <a:pt x="46857" y="10157"/>
                </a:lnTo>
                <a:lnTo>
                  <a:pt x="28191" y="27942"/>
                </a:lnTo>
                <a:lnTo>
                  <a:pt x="18666" y="46992"/>
                </a:lnTo>
                <a:lnTo>
                  <a:pt x="9401" y="66042"/>
                </a:lnTo>
                <a:lnTo>
                  <a:pt x="0" y="85092"/>
                </a:lnTo>
                <a:lnTo>
                  <a:pt x="0" y="299715"/>
                </a:lnTo>
                <a:lnTo>
                  <a:pt x="18666" y="318765"/>
                </a:lnTo>
                <a:lnTo>
                  <a:pt x="37592" y="328923"/>
                </a:lnTo>
                <a:lnTo>
                  <a:pt x="440817" y="440692"/>
                </a:lnTo>
                <a:lnTo>
                  <a:pt x="450082" y="440692"/>
                </a:lnTo>
                <a:lnTo>
                  <a:pt x="468883" y="431800"/>
                </a:lnTo>
                <a:lnTo>
                  <a:pt x="478284" y="4216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20" name="Freeform 4720"/>
          <p:cNvSpPr/>
          <p:nvPr/>
        </p:nvSpPr>
        <p:spPr>
          <a:xfrm rot="-5400000" flipH="0" flipV="0">
            <a:off x="6757425" y="2563930"/>
            <a:ext cx="71637" cy="28894"/>
          </a:xfrm>
          <a:custGeom>
            <a:pathLst>
              <a:path w="440817" h="177800">
                <a:moveTo>
                  <a:pt x="440817" y="177800"/>
                </a:moveTo>
                <a:lnTo>
                  <a:pt x="346956" y="83815"/>
                </a:lnTo>
                <a:lnTo>
                  <a:pt x="46857" y="0"/>
                </a:lnTo>
                <a:lnTo>
                  <a:pt x="28191" y="0"/>
                </a:lnTo>
                <a:lnTo>
                  <a:pt x="9401" y="8892"/>
                </a:lnTo>
                <a:lnTo>
                  <a:pt x="9401" y="19050"/>
                </a:lnTo>
                <a:lnTo>
                  <a:pt x="0" y="38100"/>
                </a:lnTo>
                <a:lnTo>
                  <a:pt x="9401" y="55873"/>
                </a:lnTo>
                <a:lnTo>
                  <a:pt x="28191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21" name="Freeform 4721"/>
          <p:cNvSpPr/>
          <p:nvPr/>
        </p:nvSpPr>
        <p:spPr>
          <a:xfrm rot="-5400000" flipH="0" flipV="0">
            <a:off x="6696467" y="2563857"/>
            <a:ext cx="74671" cy="26006"/>
          </a:xfrm>
          <a:custGeom>
            <a:pathLst>
              <a:path w="459483" h="160027">
                <a:moveTo>
                  <a:pt x="459483" y="113034"/>
                </a:moveTo>
                <a:lnTo>
                  <a:pt x="46857" y="0"/>
                </a:lnTo>
                <a:lnTo>
                  <a:pt x="28191" y="0"/>
                </a:lnTo>
                <a:lnTo>
                  <a:pt x="9401" y="10169"/>
                </a:lnTo>
                <a:lnTo>
                  <a:pt x="0" y="29219"/>
                </a:lnTo>
                <a:lnTo>
                  <a:pt x="0" y="38100"/>
                </a:lnTo>
                <a:lnTo>
                  <a:pt x="9401" y="57150"/>
                </a:lnTo>
                <a:lnTo>
                  <a:pt x="28191" y="66042"/>
                </a:lnTo>
                <a:lnTo>
                  <a:pt x="365758" y="1600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22" name="Freeform 4722"/>
          <p:cNvSpPr/>
          <p:nvPr/>
        </p:nvSpPr>
        <p:spPr>
          <a:xfrm rot="-5400000" flipH="0" flipV="0">
            <a:off x="6760468" y="2533456"/>
            <a:ext cx="45734" cy="48708"/>
          </a:xfrm>
          <a:custGeom>
            <a:pathLst>
              <a:path w="281422" h="299727">
                <a:moveTo>
                  <a:pt x="281422" y="262892"/>
                </a:moveTo>
                <a:lnTo>
                  <a:pt x="281422" y="262892"/>
                </a:lnTo>
                <a:lnTo>
                  <a:pt x="272033" y="243842"/>
                </a:lnTo>
                <a:lnTo>
                  <a:pt x="93849" y="38100"/>
                </a:lnTo>
                <a:lnTo>
                  <a:pt x="18790" y="0"/>
                </a:lnTo>
                <a:lnTo>
                  <a:pt x="9389" y="8892"/>
                </a:lnTo>
                <a:lnTo>
                  <a:pt x="0" y="27942"/>
                </a:lnTo>
                <a:lnTo>
                  <a:pt x="0" y="38100"/>
                </a:lnTo>
                <a:lnTo>
                  <a:pt x="9389" y="55884"/>
                </a:lnTo>
                <a:lnTo>
                  <a:pt x="140705" y="205742"/>
                </a:lnTo>
                <a:lnTo>
                  <a:pt x="234566" y="299727"/>
                </a:lnTo>
                <a:lnTo>
                  <a:pt x="262632" y="299727"/>
                </a:lnTo>
                <a:lnTo>
                  <a:pt x="272033" y="2908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23" name="Freeform 4723"/>
          <p:cNvSpPr/>
          <p:nvPr/>
        </p:nvSpPr>
        <p:spPr>
          <a:xfrm rot="-5400000" flipH="0" flipV="0">
            <a:off x="6730831" y="2543282"/>
            <a:ext cx="42680" cy="26004"/>
          </a:xfrm>
          <a:custGeom>
            <a:pathLst>
              <a:path w="262632" h="160016">
                <a:moveTo>
                  <a:pt x="262632" y="27943"/>
                </a:moveTo>
                <a:lnTo>
                  <a:pt x="262632" y="27943"/>
                </a:lnTo>
                <a:lnTo>
                  <a:pt x="253243" y="8893"/>
                </a:lnTo>
                <a:lnTo>
                  <a:pt x="234442" y="0"/>
                </a:lnTo>
                <a:lnTo>
                  <a:pt x="140717" y="46993"/>
                </a:lnTo>
                <a:lnTo>
                  <a:pt x="0" y="121916"/>
                </a:lnTo>
                <a:lnTo>
                  <a:pt x="75059" y="160016"/>
                </a:lnTo>
                <a:lnTo>
                  <a:pt x="243842" y="55885"/>
                </a:lnTo>
                <a:lnTo>
                  <a:pt x="253243" y="4699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24" name="Freeform 4724"/>
          <p:cNvSpPr/>
          <p:nvPr/>
        </p:nvSpPr>
        <p:spPr>
          <a:xfrm rot="-5400000" flipH="0" flipV="0">
            <a:off x="6312459" y="2474037"/>
            <a:ext cx="0" cy="728347"/>
          </a:xfrm>
          <a:custGeom>
            <a:pathLst>
              <a:path w="0" h="4481835">
                <a:moveTo>
                  <a:pt x="0" y="0"/>
                </a:moveTo>
                <a:lnTo>
                  <a:pt x="0" y="4481835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25" name="Freeform 4725"/>
          <p:cNvSpPr/>
          <p:nvPr/>
        </p:nvSpPr>
        <p:spPr>
          <a:xfrm rot="-5400000" flipH="0" flipV="0">
            <a:off x="6233980" y="2395558"/>
            <a:ext cx="156958" cy="728347"/>
          </a:xfrm>
          <a:custGeom>
            <a:pathLst>
              <a:path w="965833" h="4481835">
                <a:moveTo>
                  <a:pt x="965833" y="4481835"/>
                </a:moveTo>
                <a:lnTo>
                  <a:pt x="0" y="0"/>
                </a:lnTo>
                <a:lnTo>
                  <a:pt x="0" y="4481835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26" name="Freeform 4726"/>
          <p:cNvSpPr/>
          <p:nvPr/>
        </p:nvSpPr>
        <p:spPr>
          <a:xfrm rot="-5400000" flipH="0" flipV="0">
            <a:off x="6233980" y="2395558"/>
            <a:ext cx="156958" cy="728347"/>
          </a:xfrm>
          <a:custGeom>
            <a:pathLst>
              <a:path w="965833" h="4481835">
                <a:moveTo>
                  <a:pt x="0" y="0"/>
                </a:moveTo>
                <a:lnTo>
                  <a:pt x="965833" y="4481835"/>
                </a:lnTo>
                <a:lnTo>
                  <a:pt x="96583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27" name="Freeform 4727"/>
          <p:cNvSpPr/>
          <p:nvPr/>
        </p:nvSpPr>
        <p:spPr>
          <a:xfrm rot="-5400000" flipH="0" flipV="0">
            <a:off x="6009141" y="2769596"/>
            <a:ext cx="68582" cy="26006"/>
          </a:xfrm>
          <a:custGeom>
            <a:pathLst>
              <a:path w="422015" h="160027">
                <a:moveTo>
                  <a:pt x="422015" y="151134"/>
                </a:moveTo>
                <a:lnTo>
                  <a:pt x="412614" y="38100"/>
                </a:lnTo>
                <a:lnTo>
                  <a:pt x="412614" y="57150"/>
                </a:lnTo>
                <a:lnTo>
                  <a:pt x="403225" y="74934"/>
                </a:lnTo>
                <a:lnTo>
                  <a:pt x="393824" y="85092"/>
                </a:lnTo>
                <a:lnTo>
                  <a:pt x="346956" y="85092"/>
                </a:lnTo>
                <a:lnTo>
                  <a:pt x="46856" y="0"/>
                </a:lnTo>
                <a:lnTo>
                  <a:pt x="28191" y="0"/>
                </a:lnTo>
                <a:lnTo>
                  <a:pt x="9389" y="10169"/>
                </a:lnTo>
                <a:lnTo>
                  <a:pt x="9389" y="19050"/>
                </a:lnTo>
                <a:lnTo>
                  <a:pt x="0" y="38100"/>
                </a:lnTo>
                <a:lnTo>
                  <a:pt x="0" y="46992"/>
                </a:lnTo>
                <a:lnTo>
                  <a:pt x="9389" y="66042"/>
                </a:lnTo>
                <a:lnTo>
                  <a:pt x="28191" y="74934"/>
                </a:lnTo>
                <a:lnTo>
                  <a:pt x="346956" y="160027"/>
                </a:lnTo>
                <a:lnTo>
                  <a:pt x="375158" y="160027"/>
                </a:lnTo>
                <a:lnTo>
                  <a:pt x="403225" y="1600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28" name="Freeform 4728"/>
          <p:cNvSpPr/>
          <p:nvPr/>
        </p:nvSpPr>
        <p:spPr>
          <a:xfrm rot="-5400000" flipH="0" flipV="0">
            <a:off x="5980278" y="2742178"/>
            <a:ext cx="79252" cy="70172"/>
          </a:xfrm>
          <a:custGeom>
            <a:pathLst>
              <a:path w="487673" h="431800">
                <a:moveTo>
                  <a:pt x="487673" y="327658"/>
                </a:moveTo>
                <a:lnTo>
                  <a:pt x="487673" y="140966"/>
                </a:lnTo>
                <a:lnTo>
                  <a:pt x="478284" y="121916"/>
                </a:lnTo>
                <a:lnTo>
                  <a:pt x="459482" y="111758"/>
                </a:lnTo>
                <a:lnTo>
                  <a:pt x="46856" y="0"/>
                </a:lnTo>
                <a:lnTo>
                  <a:pt x="28191" y="0"/>
                </a:lnTo>
                <a:lnTo>
                  <a:pt x="9389" y="8893"/>
                </a:lnTo>
                <a:lnTo>
                  <a:pt x="0" y="27943"/>
                </a:lnTo>
                <a:lnTo>
                  <a:pt x="0" y="36835"/>
                </a:lnTo>
                <a:lnTo>
                  <a:pt x="9389" y="55885"/>
                </a:lnTo>
                <a:lnTo>
                  <a:pt x="28191" y="66043"/>
                </a:lnTo>
                <a:lnTo>
                  <a:pt x="412614" y="168908"/>
                </a:lnTo>
                <a:lnTo>
                  <a:pt x="412614" y="318766"/>
                </a:lnTo>
                <a:lnTo>
                  <a:pt x="422015" y="431800"/>
                </a:lnTo>
                <a:lnTo>
                  <a:pt x="440816" y="421643"/>
                </a:lnTo>
                <a:lnTo>
                  <a:pt x="450217" y="412750"/>
                </a:lnTo>
                <a:lnTo>
                  <a:pt x="459482" y="412750"/>
                </a:lnTo>
                <a:lnTo>
                  <a:pt x="468883" y="393700"/>
                </a:lnTo>
                <a:lnTo>
                  <a:pt x="478284" y="374650"/>
                </a:lnTo>
                <a:lnTo>
                  <a:pt x="478284" y="3556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29" name="Freeform 4729"/>
          <p:cNvSpPr/>
          <p:nvPr/>
        </p:nvSpPr>
        <p:spPr>
          <a:xfrm rot="-5400000" flipH="0" flipV="0">
            <a:off x="6079343" y="2748308"/>
            <a:ext cx="59439" cy="59439"/>
          </a:xfrm>
          <a:custGeom>
            <a:pathLst>
              <a:path w="365758" h="365758">
                <a:moveTo>
                  <a:pt x="365758" y="355600"/>
                </a:moveTo>
                <a:lnTo>
                  <a:pt x="356357" y="243842"/>
                </a:lnTo>
                <a:lnTo>
                  <a:pt x="356357" y="261627"/>
                </a:lnTo>
                <a:lnTo>
                  <a:pt x="346968" y="280677"/>
                </a:lnTo>
                <a:lnTo>
                  <a:pt x="337567" y="290835"/>
                </a:lnTo>
                <a:lnTo>
                  <a:pt x="290699" y="290835"/>
                </a:lnTo>
                <a:lnTo>
                  <a:pt x="84460" y="233685"/>
                </a:lnTo>
                <a:lnTo>
                  <a:pt x="75059" y="233685"/>
                </a:lnTo>
                <a:lnTo>
                  <a:pt x="56257" y="224792"/>
                </a:lnTo>
                <a:lnTo>
                  <a:pt x="37467" y="215900"/>
                </a:lnTo>
                <a:lnTo>
                  <a:pt x="28191" y="205742"/>
                </a:lnTo>
                <a:lnTo>
                  <a:pt x="18802" y="186692"/>
                </a:lnTo>
                <a:lnTo>
                  <a:pt x="18802" y="168908"/>
                </a:lnTo>
                <a:lnTo>
                  <a:pt x="9401" y="149858"/>
                </a:lnTo>
                <a:lnTo>
                  <a:pt x="9401" y="0"/>
                </a:lnTo>
                <a:lnTo>
                  <a:pt x="0" y="271785"/>
                </a:lnTo>
                <a:lnTo>
                  <a:pt x="18802" y="280677"/>
                </a:lnTo>
                <a:lnTo>
                  <a:pt x="37467" y="290835"/>
                </a:lnTo>
                <a:lnTo>
                  <a:pt x="56257" y="299727"/>
                </a:lnTo>
                <a:lnTo>
                  <a:pt x="84460" y="308608"/>
                </a:lnTo>
                <a:lnTo>
                  <a:pt x="290699" y="365758"/>
                </a:lnTo>
                <a:lnTo>
                  <a:pt x="318901" y="365758"/>
                </a:lnTo>
                <a:lnTo>
                  <a:pt x="346968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30" name="Freeform 4730"/>
          <p:cNvSpPr/>
          <p:nvPr/>
        </p:nvSpPr>
        <p:spPr>
          <a:xfrm rot="-5400000" flipH="0" flipV="0">
            <a:off x="6041120" y="2754397"/>
            <a:ext cx="112770" cy="79252"/>
          </a:xfrm>
          <a:custGeom>
            <a:pathLst>
              <a:path w="693924" h="487673">
                <a:moveTo>
                  <a:pt x="693924" y="384808"/>
                </a:moveTo>
                <a:lnTo>
                  <a:pt x="693924" y="196850"/>
                </a:lnTo>
                <a:lnTo>
                  <a:pt x="684535" y="179065"/>
                </a:lnTo>
                <a:lnTo>
                  <a:pt x="665733" y="168908"/>
                </a:lnTo>
                <a:lnTo>
                  <a:pt x="46868" y="0"/>
                </a:lnTo>
                <a:lnTo>
                  <a:pt x="28067" y="0"/>
                </a:lnTo>
                <a:lnTo>
                  <a:pt x="9265" y="10158"/>
                </a:lnTo>
                <a:lnTo>
                  <a:pt x="0" y="38100"/>
                </a:lnTo>
                <a:lnTo>
                  <a:pt x="9265" y="57150"/>
                </a:lnTo>
                <a:lnTo>
                  <a:pt x="28067" y="66031"/>
                </a:lnTo>
                <a:lnTo>
                  <a:pt x="206251" y="113023"/>
                </a:lnTo>
                <a:lnTo>
                  <a:pt x="206251" y="300981"/>
                </a:lnTo>
                <a:lnTo>
                  <a:pt x="215640" y="328923"/>
                </a:lnTo>
                <a:lnTo>
                  <a:pt x="215640" y="347973"/>
                </a:lnTo>
                <a:lnTo>
                  <a:pt x="225041" y="365758"/>
                </a:lnTo>
                <a:lnTo>
                  <a:pt x="234442" y="375915"/>
                </a:lnTo>
                <a:lnTo>
                  <a:pt x="253107" y="393700"/>
                </a:lnTo>
                <a:lnTo>
                  <a:pt x="262508" y="403858"/>
                </a:lnTo>
                <a:lnTo>
                  <a:pt x="271909" y="132073"/>
                </a:lnTo>
                <a:lnTo>
                  <a:pt x="618865" y="226058"/>
                </a:lnTo>
                <a:lnTo>
                  <a:pt x="618865" y="375915"/>
                </a:lnTo>
                <a:lnTo>
                  <a:pt x="628266" y="487673"/>
                </a:lnTo>
                <a:lnTo>
                  <a:pt x="647067" y="478781"/>
                </a:lnTo>
                <a:lnTo>
                  <a:pt x="656468" y="469900"/>
                </a:lnTo>
                <a:lnTo>
                  <a:pt x="675134" y="450850"/>
                </a:lnTo>
                <a:lnTo>
                  <a:pt x="684535" y="431800"/>
                </a:lnTo>
                <a:lnTo>
                  <a:pt x="684535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31" name="Freeform 4731"/>
          <p:cNvSpPr/>
          <p:nvPr/>
        </p:nvSpPr>
        <p:spPr>
          <a:xfrm rot="-5400000" flipH="0" flipV="0">
            <a:off x="6142529" y="2756657"/>
            <a:ext cx="70109" cy="50357"/>
          </a:xfrm>
          <a:custGeom>
            <a:pathLst>
              <a:path w="431416" h="309873">
                <a:moveTo>
                  <a:pt x="431416" y="102865"/>
                </a:moveTo>
                <a:lnTo>
                  <a:pt x="412614" y="85092"/>
                </a:lnTo>
                <a:lnTo>
                  <a:pt x="393824" y="74923"/>
                </a:lnTo>
                <a:lnTo>
                  <a:pt x="375158" y="66042"/>
                </a:lnTo>
                <a:lnTo>
                  <a:pt x="356357" y="55873"/>
                </a:lnTo>
                <a:lnTo>
                  <a:pt x="337567" y="46992"/>
                </a:lnTo>
                <a:lnTo>
                  <a:pt x="309500" y="46992"/>
                </a:lnTo>
                <a:lnTo>
                  <a:pt x="168783" y="8892"/>
                </a:lnTo>
                <a:lnTo>
                  <a:pt x="159507" y="0"/>
                </a:lnTo>
                <a:lnTo>
                  <a:pt x="131316" y="0"/>
                </a:lnTo>
                <a:lnTo>
                  <a:pt x="112514" y="0"/>
                </a:lnTo>
                <a:lnTo>
                  <a:pt x="93724" y="8892"/>
                </a:lnTo>
                <a:lnTo>
                  <a:pt x="75059" y="19050"/>
                </a:lnTo>
                <a:lnTo>
                  <a:pt x="56257" y="27942"/>
                </a:lnTo>
                <a:lnTo>
                  <a:pt x="37467" y="38100"/>
                </a:lnTo>
                <a:lnTo>
                  <a:pt x="37467" y="46992"/>
                </a:lnTo>
                <a:lnTo>
                  <a:pt x="28191" y="55873"/>
                </a:lnTo>
                <a:lnTo>
                  <a:pt x="9389" y="74923"/>
                </a:lnTo>
                <a:lnTo>
                  <a:pt x="9389" y="93973"/>
                </a:lnTo>
                <a:lnTo>
                  <a:pt x="0" y="113023"/>
                </a:lnTo>
                <a:lnTo>
                  <a:pt x="0" y="177800"/>
                </a:lnTo>
                <a:lnTo>
                  <a:pt x="9389" y="207007"/>
                </a:lnTo>
                <a:lnTo>
                  <a:pt x="9389" y="224792"/>
                </a:lnTo>
                <a:lnTo>
                  <a:pt x="18790" y="243842"/>
                </a:lnTo>
                <a:lnTo>
                  <a:pt x="28191" y="262892"/>
                </a:lnTo>
                <a:lnTo>
                  <a:pt x="37467" y="281942"/>
                </a:lnTo>
                <a:lnTo>
                  <a:pt x="46856" y="290823"/>
                </a:lnTo>
                <a:lnTo>
                  <a:pt x="56257" y="309873"/>
                </a:lnTo>
                <a:lnTo>
                  <a:pt x="65658" y="160015"/>
                </a:lnTo>
                <a:lnTo>
                  <a:pt x="65658" y="149857"/>
                </a:lnTo>
                <a:lnTo>
                  <a:pt x="75059" y="121915"/>
                </a:lnTo>
                <a:lnTo>
                  <a:pt x="75059" y="102865"/>
                </a:lnTo>
                <a:lnTo>
                  <a:pt x="84448" y="93973"/>
                </a:lnTo>
                <a:lnTo>
                  <a:pt x="103125" y="85092"/>
                </a:lnTo>
                <a:lnTo>
                  <a:pt x="112514" y="74923"/>
                </a:lnTo>
                <a:lnTo>
                  <a:pt x="168783" y="74923"/>
                </a:lnTo>
                <a:lnTo>
                  <a:pt x="309500" y="113023"/>
                </a:lnTo>
                <a:lnTo>
                  <a:pt x="318889" y="113023"/>
                </a:lnTo>
                <a:lnTo>
                  <a:pt x="337567" y="121915"/>
                </a:lnTo>
                <a:lnTo>
                  <a:pt x="356357" y="132073"/>
                </a:lnTo>
                <a:lnTo>
                  <a:pt x="375158" y="140965"/>
                </a:lnTo>
                <a:lnTo>
                  <a:pt x="384423" y="160015"/>
                </a:lnTo>
                <a:lnTo>
                  <a:pt x="393824" y="168907"/>
                </a:lnTo>
                <a:lnTo>
                  <a:pt x="403225" y="187957"/>
                </a:lnTo>
                <a:lnTo>
                  <a:pt x="412614" y="207007"/>
                </a:lnTo>
                <a:lnTo>
                  <a:pt x="412614" y="2527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32" name="Freeform 4732"/>
          <p:cNvSpPr/>
          <p:nvPr/>
        </p:nvSpPr>
        <p:spPr>
          <a:xfrm rot="-5400000" flipH="0" flipV="0">
            <a:off x="6158525" y="2748235"/>
            <a:ext cx="70109" cy="48914"/>
          </a:xfrm>
          <a:custGeom>
            <a:pathLst>
              <a:path w="431416" h="300992">
                <a:moveTo>
                  <a:pt x="431416" y="168908"/>
                </a:moveTo>
                <a:lnTo>
                  <a:pt x="431416" y="132085"/>
                </a:lnTo>
                <a:lnTo>
                  <a:pt x="422027" y="104142"/>
                </a:lnTo>
                <a:lnTo>
                  <a:pt x="422027" y="85092"/>
                </a:lnTo>
                <a:lnTo>
                  <a:pt x="412626" y="66042"/>
                </a:lnTo>
                <a:lnTo>
                  <a:pt x="403225" y="46992"/>
                </a:lnTo>
                <a:lnTo>
                  <a:pt x="403225" y="29208"/>
                </a:lnTo>
                <a:lnTo>
                  <a:pt x="384559" y="19050"/>
                </a:lnTo>
                <a:lnTo>
                  <a:pt x="384559" y="10158"/>
                </a:lnTo>
                <a:lnTo>
                  <a:pt x="375159" y="0"/>
                </a:lnTo>
                <a:lnTo>
                  <a:pt x="356357" y="149858"/>
                </a:lnTo>
                <a:lnTo>
                  <a:pt x="356357" y="179077"/>
                </a:lnTo>
                <a:lnTo>
                  <a:pt x="346968" y="196850"/>
                </a:lnTo>
                <a:lnTo>
                  <a:pt x="337567" y="215900"/>
                </a:lnTo>
                <a:lnTo>
                  <a:pt x="328166" y="226058"/>
                </a:lnTo>
                <a:lnTo>
                  <a:pt x="309500" y="226058"/>
                </a:lnTo>
                <a:lnTo>
                  <a:pt x="290699" y="234950"/>
                </a:lnTo>
                <a:lnTo>
                  <a:pt x="281310" y="234950"/>
                </a:lnTo>
                <a:lnTo>
                  <a:pt x="253243" y="226058"/>
                </a:lnTo>
                <a:lnTo>
                  <a:pt x="112526" y="187958"/>
                </a:lnTo>
                <a:lnTo>
                  <a:pt x="84460" y="179077"/>
                </a:lnTo>
                <a:lnTo>
                  <a:pt x="75059" y="168908"/>
                </a:lnTo>
                <a:lnTo>
                  <a:pt x="56257" y="160027"/>
                </a:lnTo>
                <a:lnTo>
                  <a:pt x="46868" y="149858"/>
                </a:lnTo>
                <a:lnTo>
                  <a:pt x="28191" y="132085"/>
                </a:lnTo>
                <a:lnTo>
                  <a:pt x="28191" y="113035"/>
                </a:lnTo>
                <a:lnTo>
                  <a:pt x="18802" y="93985"/>
                </a:lnTo>
                <a:lnTo>
                  <a:pt x="18802" y="74935"/>
                </a:lnTo>
                <a:lnTo>
                  <a:pt x="9401" y="57150"/>
                </a:lnTo>
                <a:lnTo>
                  <a:pt x="0" y="207008"/>
                </a:lnTo>
                <a:lnTo>
                  <a:pt x="18802" y="215900"/>
                </a:lnTo>
                <a:lnTo>
                  <a:pt x="37467" y="226058"/>
                </a:lnTo>
                <a:lnTo>
                  <a:pt x="56257" y="234950"/>
                </a:lnTo>
                <a:lnTo>
                  <a:pt x="75059" y="243842"/>
                </a:lnTo>
                <a:lnTo>
                  <a:pt x="93849" y="254000"/>
                </a:lnTo>
                <a:lnTo>
                  <a:pt x="112526" y="262892"/>
                </a:lnTo>
                <a:lnTo>
                  <a:pt x="253243" y="300992"/>
                </a:lnTo>
                <a:lnTo>
                  <a:pt x="337567" y="300992"/>
                </a:lnTo>
                <a:lnTo>
                  <a:pt x="356357" y="290835"/>
                </a:lnTo>
                <a:lnTo>
                  <a:pt x="375159" y="281942"/>
                </a:lnTo>
                <a:lnTo>
                  <a:pt x="393960" y="262892"/>
                </a:lnTo>
                <a:lnTo>
                  <a:pt x="403225" y="243842"/>
                </a:lnTo>
                <a:lnTo>
                  <a:pt x="412626" y="226058"/>
                </a:lnTo>
                <a:lnTo>
                  <a:pt x="422027" y="207008"/>
                </a:lnTo>
                <a:lnTo>
                  <a:pt x="431416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33" name="Freeform 4733"/>
          <p:cNvSpPr/>
          <p:nvPr/>
        </p:nvSpPr>
        <p:spPr>
          <a:xfrm rot="-5400000" flipH="0" flipV="0">
            <a:off x="6251410" y="2758978"/>
            <a:ext cx="57911" cy="39627"/>
          </a:xfrm>
          <a:custGeom>
            <a:pathLst>
              <a:path w="356357" h="243842">
                <a:moveTo>
                  <a:pt x="356357" y="234950"/>
                </a:moveTo>
                <a:lnTo>
                  <a:pt x="356357" y="93984"/>
                </a:lnTo>
                <a:lnTo>
                  <a:pt x="356357" y="121927"/>
                </a:lnTo>
                <a:lnTo>
                  <a:pt x="346968" y="140977"/>
                </a:lnTo>
                <a:lnTo>
                  <a:pt x="337567" y="160027"/>
                </a:lnTo>
                <a:lnTo>
                  <a:pt x="328166" y="168919"/>
                </a:lnTo>
                <a:lnTo>
                  <a:pt x="309500" y="168919"/>
                </a:lnTo>
                <a:lnTo>
                  <a:pt x="290699" y="179077"/>
                </a:lnTo>
                <a:lnTo>
                  <a:pt x="281310" y="179077"/>
                </a:lnTo>
                <a:lnTo>
                  <a:pt x="253243" y="168919"/>
                </a:lnTo>
                <a:lnTo>
                  <a:pt x="112526" y="132084"/>
                </a:lnTo>
                <a:lnTo>
                  <a:pt x="84460" y="121927"/>
                </a:lnTo>
                <a:lnTo>
                  <a:pt x="75059" y="113034"/>
                </a:lnTo>
                <a:lnTo>
                  <a:pt x="56257" y="104142"/>
                </a:lnTo>
                <a:lnTo>
                  <a:pt x="46868" y="93984"/>
                </a:lnTo>
                <a:lnTo>
                  <a:pt x="28191" y="74934"/>
                </a:lnTo>
                <a:lnTo>
                  <a:pt x="28191" y="57150"/>
                </a:lnTo>
                <a:lnTo>
                  <a:pt x="18802" y="38100"/>
                </a:lnTo>
                <a:lnTo>
                  <a:pt x="18802" y="19050"/>
                </a:lnTo>
                <a:lnTo>
                  <a:pt x="9401" y="0"/>
                </a:lnTo>
                <a:lnTo>
                  <a:pt x="0" y="151134"/>
                </a:lnTo>
                <a:lnTo>
                  <a:pt x="18802" y="160027"/>
                </a:lnTo>
                <a:lnTo>
                  <a:pt x="28191" y="168919"/>
                </a:lnTo>
                <a:lnTo>
                  <a:pt x="46868" y="179077"/>
                </a:lnTo>
                <a:lnTo>
                  <a:pt x="75059" y="187969"/>
                </a:lnTo>
                <a:lnTo>
                  <a:pt x="93849" y="196850"/>
                </a:lnTo>
                <a:lnTo>
                  <a:pt x="112526" y="207019"/>
                </a:lnTo>
                <a:lnTo>
                  <a:pt x="253243" y="243842"/>
                </a:lnTo>
                <a:lnTo>
                  <a:pt x="318901" y="243842"/>
                </a:lnTo>
                <a:lnTo>
                  <a:pt x="33756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34" name="Freeform 4734"/>
          <p:cNvSpPr/>
          <p:nvPr/>
        </p:nvSpPr>
        <p:spPr>
          <a:xfrm rot="-5400000" flipH="0" flipV="0">
            <a:off x="6265206" y="2708692"/>
            <a:ext cx="27429" cy="39625"/>
          </a:xfrm>
          <a:custGeom>
            <a:pathLst>
              <a:path w="168784" h="243831">
                <a:moveTo>
                  <a:pt x="168784" y="243831"/>
                </a:moveTo>
                <a:lnTo>
                  <a:pt x="159507" y="121915"/>
                </a:lnTo>
                <a:lnTo>
                  <a:pt x="159507" y="149858"/>
                </a:lnTo>
                <a:lnTo>
                  <a:pt x="150118" y="160015"/>
                </a:lnTo>
                <a:lnTo>
                  <a:pt x="140717" y="168908"/>
                </a:lnTo>
                <a:lnTo>
                  <a:pt x="121915" y="177800"/>
                </a:lnTo>
                <a:lnTo>
                  <a:pt x="112526" y="177800"/>
                </a:lnTo>
                <a:lnTo>
                  <a:pt x="93849" y="168908"/>
                </a:lnTo>
                <a:lnTo>
                  <a:pt x="75059" y="160015"/>
                </a:lnTo>
                <a:lnTo>
                  <a:pt x="56257" y="149858"/>
                </a:lnTo>
                <a:lnTo>
                  <a:pt x="37592" y="130808"/>
                </a:lnTo>
                <a:lnTo>
                  <a:pt x="28191" y="113023"/>
                </a:lnTo>
                <a:lnTo>
                  <a:pt x="28191" y="83815"/>
                </a:lnTo>
                <a:lnTo>
                  <a:pt x="18802" y="66031"/>
                </a:lnTo>
                <a:lnTo>
                  <a:pt x="18802" y="46981"/>
                </a:lnTo>
                <a:lnTo>
                  <a:pt x="9401" y="27931"/>
                </a:lnTo>
                <a:lnTo>
                  <a:pt x="0" y="0"/>
                </a:lnTo>
                <a:lnTo>
                  <a:pt x="0" y="205731"/>
                </a:lnTo>
                <a:lnTo>
                  <a:pt x="9401" y="187958"/>
                </a:lnTo>
                <a:lnTo>
                  <a:pt x="18802" y="205731"/>
                </a:lnTo>
                <a:lnTo>
                  <a:pt x="37592" y="215900"/>
                </a:lnTo>
                <a:lnTo>
                  <a:pt x="56257" y="234950"/>
                </a:lnTo>
                <a:lnTo>
                  <a:pt x="65658" y="234950"/>
                </a:lnTo>
                <a:lnTo>
                  <a:pt x="84460" y="243831"/>
                </a:lnTo>
                <a:lnTo>
                  <a:pt x="121915" y="243831"/>
                </a:lnTo>
                <a:lnTo>
                  <a:pt x="150118" y="2438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35" name="Freeform 4735"/>
          <p:cNvSpPr/>
          <p:nvPr/>
        </p:nvSpPr>
        <p:spPr>
          <a:xfrm rot="-5400000" flipH="0" flipV="0">
            <a:off x="6210359" y="2728515"/>
            <a:ext cx="112770" cy="63980"/>
          </a:xfrm>
          <a:custGeom>
            <a:pathLst>
              <a:path w="693924" h="393700">
                <a:moveTo>
                  <a:pt x="693924" y="290834"/>
                </a:moveTo>
                <a:lnTo>
                  <a:pt x="693924" y="262892"/>
                </a:lnTo>
                <a:lnTo>
                  <a:pt x="684523" y="243842"/>
                </a:lnTo>
                <a:lnTo>
                  <a:pt x="684523" y="224792"/>
                </a:lnTo>
                <a:lnTo>
                  <a:pt x="675258" y="205742"/>
                </a:lnTo>
                <a:lnTo>
                  <a:pt x="665857" y="187969"/>
                </a:lnTo>
                <a:lnTo>
                  <a:pt x="656456" y="168919"/>
                </a:lnTo>
                <a:lnTo>
                  <a:pt x="647067" y="158750"/>
                </a:lnTo>
                <a:lnTo>
                  <a:pt x="637666" y="140977"/>
                </a:lnTo>
                <a:lnTo>
                  <a:pt x="618989" y="130819"/>
                </a:lnTo>
                <a:lnTo>
                  <a:pt x="600199" y="121927"/>
                </a:lnTo>
                <a:lnTo>
                  <a:pt x="581397" y="111769"/>
                </a:lnTo>
                <a:lnTo>
                  <a:pt x="553331" y="102877"/>
                </a:lnTo>
                <a:lnTo>
                  <a:pt x="168783" y="8892"/>
                </a:lnTo>
                <a:lnTo>
                  <a:pt x="159507" y="0"/>
                </a:lnTo>
                <a:lnTo>
                  <a:pt x="131316" y="0"/>
                </a:lnTo>
                <a:lnTo>
                  <a:pt x="112514" y="0"/>
                </a:lnTo>
                <a:lnTo>
                  <a:pt x="93724" y="8892"/>
                </a:lnTo>
                <a:lnTo>
                  <a:pt x="75059" y="19050"/>
                </a:lnTo>
                <a:lnTo>
                  <a:pt x="56257" y="27942"/>
                </a:lnTo>
                <a:lnTo>
                  <a:pt x="37467" y="36834"/>
                </a:lnTo>
                <a:lnTo>
                  <a:pt x="37467" y="46992"/>
                </a:lnTo>
                <a:lnTo>
                  <a:pt x="28191" y="55884"/>
                </a:lnTo>
                <a:lnTo>
                  <a:pt x="9389" y="74934"/>
                </a:lnTo>
                <a:lnTo>
                  <a:pt x="9389" y="93984"/>
                </a:lnTo>
                <a:lnTo>
                  <a:pt x="0" y="111769"/>
                </a:lnTo>
                <a:lnTo>
                  <a:pt x="0" y="196850"/>
                </a:lnTo>
                <a:lnTo>
                  <a:pt x="9389" y="215900"/>
                </a:lnTo>
                <a:lnTo>
                  <a:pt x="18790" y="233684"/>
                </a:lnTo>
                <a:lnTo>
                  <a:pt x="18790" y="252734"/>
                </a:lnTo>
                <a:lnTo>
                  <a:pt x="28191" y="271784"/>
                </a:lnTo>
                <a:lnTo>
                  <a:pt x="37467" y="290834"/>
                </a:lnTo>
                <a:lnTo>
                  <a:pt x="46856" y="290834"/>
                </a:lnTo>
                <a:lnTo>
                  <a:pt x="56257" y="309884"/>
                </a:lnTo>
                <a:lnTo>
                  <a:pt x="65658" y="158750"/>
                </a:lnTo>
                <a:lnTo>
                  <a:pt x="65658" y="149869"/>
                </a:lnTo>
                <a:lnTo>
                  <a:pt x="75059" y="121927"/>
                </a:lnTo>
                <a:lnTo>
                  <a:pt x="75059" y="102877"/>
                </a:lnTo>
                <a:lnTo>
                  <a:pt x="84448" y="93984"/>
                </a:lnTo>
                <a:lnTo>
                  <a:pt x="103125" y="83827"/>
                </a:lnTo>
                <a:lnTo>
                  <a:pt x="112514" y="74934"/>
                </a:lnTo>
                <a:lnTo>
                  <a:pt x="168783" y="74934"/>
                </a:lnTo>
                <a:lnTo>
                  <a:pt x="309500" y="111769"/>
                </a:lnTo>
                <a:lnTo>
                  <a:pt x="318889" y="111769"/>
                </a:lnTo>
                <a:lnTo>
                  <a:pt x="337567" y="121927"/>
                </a:lnTo>
                <a:lnTo>
                  <a:pt x="356357" y="130819"/>
                </a:lnTo>
                <a:lnTo>
                  <a:pt x="375158" y="140977"/>
                </a:lnTo>
                <a:lnTo>
                  <a:pt x="384423" y="158750"/>
                </a:lnTo>
                <a:lnTo>
                  <a:pt x="393824" y="168919"/>
                </a:lnTo>
                <a:lnTo>
                  <a:pt x="403225" y="187969"/>
                </a:lnTo>
                <a:lnTo>
                  <a:pt x="412614" y="205742"/>
                </a:lnTo>
                <a:lnTo>
                  <a:pt x="412614" y="393700"/>
                </a:lnTo>
                <a:lnTo>
                  <a:pt x="431416" y="384819"/>
                </a:lnTo>
                <a:lnTo>
                  <a:pt x="450217" y="365769"/>
                </a:lnTo>
                <a:lnTo>
                  <a:pt x="459482" y="355600"/>
                </a:lnTo>
                <a:lnTo>
                  <a:pt x="459482" y="149869"/>
                </a:lnTo>
                <a:lnTo>
                  <a:pt x="553331" y="177800"/>
                </a:lnTo>
                <a:lnTo>
                  <a:pt x="562732" y="177800"/>
                </a:lnTo>
                <a:lnTo>
                  <a:pt x="581397" y="187969"/>
                </a:lnTo>
                <a:lnTo>
                  <a:pt x="590798" y="196850"/>
                </a:lnTo>
                <a:lnTo>
                  <a:pt x="609600" y="215900"/>
                </a:lnTo>
                <a:lnTo>
                  <a:pt x="618989" y="224792"/>
                </a:lnTo>
                <a:lnTo>
                  <a:pt x="618989" y="271784"/>
                </a:lnTo>
                <a:lnTo>
                  <a:pt x="628266" y="393700"/>
                </a:lnTo>
                <a:lnTo>
                  <a:pt x="647067" y="384819"/>
                </a:lnTo>
                <a:lnTo>
                  <a:pt x="656456" y="365769"/>
                </a:lnTo>
                <a:lnTo>
                  <a:pt x="665857" y="365769"/>
                </a:lnTo>
                <a:lnTo>
                  <a:pt x="675258" y="346719"/>
                </a:lnTo>
                <a:lnTo>
                  <a:pt x="684523" y="327669"/>
                </a:lnTo>
                <a:lnTo>
                  <a:pt x="693924" y="3098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36" name="Freeform 4736"/>
          <p:cNvSpPr/>
          <p:nvPr/>
        </p:nvSpPr>
        <p:spPr>
          <a:xfrm rot="-5400000" flipH="0" flipV="0">
            <a:off x="6335379" y="2790999"/>
            <a:ext cx="7614" cy="44168"/>
          </a:xfrm>
          <a:custGeom>
            <a:pathLst>
              <a:path w="46856" h="271785">
                <a:moveTo>
                  <a:pt x="46856" y="0"/>
                </a:moveTo>
                <a:lnTo>
                  <a:pt x="28191" y="17785"/>
                </a:lnTo>
                <a:lnTo>
                  <a:pt x="18790" y="36835"/>
                </a:lnTo>
                <a:lnTo>
                  <a:pt x="9389" y="55885"/>
                </a:lnTo>
                <a:lnTo>
                  <a:pt x="0" y="74935"/>
                </a:lnTo>
                <a:lnTo>
                  <a:pt x="0" y="205743"/>
                </a:lnTo>
                <a:lnTo>
                  <a:pt x="9389" y="224793"/>
                </a:lnTo>
                <a:lnTo>
                  <a:pt x="18790" y="243843"/>
                </a:lnTo>
                <a:lnTo>
                  <a:pt x="28191" y="261616"/>
                </a:lnTo>
                <a:lnTo>
                  <a:pt x="37467" y="2717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37" name="Freeform 4737"/>
          <p:cNvSpPr/>
          <p:nvPr/>
        </p:nvSpPr>
        <p:spPr>
          <a:xfrm rot="-5400000" flipH="0" flipV="0">
            <a:off x="6314007" y="2746781"/>
            <a:ext cx="59439" cy="59439"/>
          </a:xfrm>
          <a:custGeom>
            <a:pathLst>
              <a:path w="365758" h="365758">
                <a:moveTo>
                  <a:pt x="365758" y="93985"/>
                </a:moveTo>
                <a:lnTo>
                  <a:pt x="346956" y="83816"/>
                </a:lnTo>
                <a:lnTo>
                  <a:pt x="328166" y="74935"/>
                </a:lnTo>
                <a:lnTo>
                  <a:pt x="300099" y="66043"/>
                </a:lnTo>
                <a:lnTo>
                  <a:pt x="281298" y="66043"/>
                </a:lnTo>
                <a:lnTo>
                  <a:pt x="75059" y="8893"/>
                </a:lnTo>
                <a:lnTo>
                  <a:pt x="65658" y="0"/>
                </a:lnTo>
                <a:lnTo>
                  <a:pt x="18790" y="0"/>
                </a:lnTo>
                <a:lnTo>
                  <a:pt x="0" y="8893"/>
                </a:lnTo>
                <a:lnTo>
                  <a:pt x="0" y="130808"/>
                </a:lnTo>
                <a:lnTo>
                  <a:pt x="0" y="121916"/>
                </a:lnTo>
                <a:lnTo>
                  <a:pt x="9401" y="102866"/>
                </a:lnTo>
                <a:lnTo>
                  <a:pt x="18790" y="83816"/>
                </a:lnTo>
                <a:lnTo>
                  <a:pt x="28066" y="74935"/>
                </a:lnTo>
                <a:lnTo>
                  <a:pt x="46856" y="74935"/>
                </a:lnTo>
                <a:lnTo>
                  <a:pt x="75059" y="74935"/>
                </a:lnTo>
                <a:lnTo>
                  <a:pt x="281298" y="130808"/>
                </a:lnTo>
                <a:lnTo>
                  <a:pt x="309500" y="140966"/>
                </a:lnTo>
                <a:lnTo>
                  <a:pt x="318765" y="149858"/>
                </a:lnTo>
                <a:lnTo>
                  <a:pt x="337567" y="168908"/>
                </a:lnTo>
                <a:lnTo>
                  <a:pt x="346956" y="177800"/>
                </a:lnTo>
                <a:lnTo>
                  <a:pt x="346956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38" name="Freeform 4738"/>
          <p:cNvSpPr/>
          <p:nvPr/>
        </p:nvSpPr>
        <p:spPr>
          <a:xfrm rot="-5400000" flipH="0" flipV="0">
            <a:off x="6311635" y="2741456"/>
            <a:ext cx="79252" cy="71617"/>
          </a:xfrm>
          <a:custGeom>
            <a:pathLst>
              <a:path w="487673" h="440692">
                <a:moveTo>
                  <a:pt x="487673" y="412750"/>
                </a:moveTo>
                <a:lnTo>
                  <a:pt x="487673" y="207007"/>
                </a:lnTo>
                <a:lnTo>
                  <a:pt x="478284" y="187957"/>
                </a:lnTo>
                <a:lnTo>
                  <a:pt x="478284" y="168907"/>
                </a:lnTo>
                <a:lnTo>
                  <a:pt x="468883" y="149857"/>
                </a:lnTo>
                <a:lnTo>
                  <a:pt x="459482" y="132073"/>
                </a:lnTo>
                <a:lnTo>
                  <a:pt x="450217" y="113023"/>
                </a:lnTo>
                <a:lnTo>
                  <a:pt x="440816" y="102865"/>
                </a:lnTo>
                <a:lnTo>
                  <a:pt x="431416" y="85092"/>
                </a:lnTo>
                <a:lnTo>
                  <a:pt x="412614" y="356865"/>
                </a:lnTo>
                <a:lnTo>
                  <a:pt x="140717" y="281942"/>
                </a:lnTo>
                <a:lnTo>
                  <a:pt x="121915" y="281942"/>
                </a:lnTo>
                <a:lnTo>
                  <a:pt x="103125" y="262892"/>
                </a:lnTo>
                <a:lnTo>
                  <a:pt x="93724" y="243842"/>
                </a:lnTo>
                <a:lnTo>
                  <a:pt x="75059" y="234950"/>
                </a:lnTo>
                <a:lnTo>
                  <a:pt x="75059" y="215900"/>
                </a:lnTo>
                <a:lnTo>
                  <a:pt x="65658" y="196850"/>
                </a:lnTo>
                <a:lnTo>
                  <a:pt x="65658" y="0"/>
                </a:lnTo>
                <a:lnTo>
                  <a:pt x="46856" y="10157"/>
                </a:lnTo>
                <a:lnTo>
                  <a:pt x="37467" y="281942"/>
                </a:lnTo>
                <a:lnTo>
                  <a:pt x="18790" y="290823"/>
                </a:lnTo>
                <a:lnTo>
                  <a:pt x="9389" y="309873"/>
                </a:lnTo>
                <a:lnTo>
                  <a:pt x="0" y="328923"/>
                </a:lnTo>
                <a:lnTo>
                  <a:pt x="0" y="375915"/>
                </a:lnTo>
                <a:lnTo>
                  <a:pt x="18790" y="393700"/>
                </a:lnTo>
                <a:lnTo>
                  <a:pt x="37467" y="393700"/>
                </a:lnTo>
                <a:lnTo>
                  <a:pt x="56257" y="403857"/>
                </a:lnTo>
                <a:lnTo>
                  <a:pt x="65658" y="393700"/>
                </a:lnTo>
                <a:lnTo>
                  <a:pt x="65658" y="365757"/>
                </a:lnTo>
                <a:lnTo>
                  <a:pt x="75059" y="346707"/>
                </a:lnTo>
                <a:lnTo>
                  <a:pt x="103125" y="346707"/>
                </a:lnTo>
                <a:lnTo>
                  <a:pt x="450217" y="440692"/>
                </a:lnTo>
                <a:lnTo>
                  <a:pt x="459482" y="440692"/>
                </a:lnTo>
                <a:lnTo>
                  <a:pt x="478284" y="431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39" name="Freeform 4739"/>
          <p:cNvSpPr/>
          <p:nvPr/>
        </p:nvSpPr>
        <p:spPr>
          <a:xfrm rot="-5400000" flipH="0" flipV="0">
            <a:off x="6417615" y="2748308"/>
            <a:ext cx="59439" cy="59439"/>
          </a:xfrm>
          <a:custGeom>
            <a:pathLst>
              <a:path w="365758" h="365757">
                <a:moveTo>
                  <a:pt x="365758" y="356865"/>
                </a:moveTo>
                <a:lnTo>
                  <a:pt x="356357" y="243842"/>
                </a:lnTo>
                <a:lnTo>
                  <a:pt x="356357" y="262892"/>
                </a:lnTo>
                <a:lnTo>
                  <a:pt x="346968" y="280665"/>
                </a:lnTo>
                <a:lnTo>
                  <a:pt x="337567" y="290823"/>
                </a:lnTo>
                <a:lnTo>
                  <a:pt x="290699" y="290823"/>
                </a:lnTo>
                <a:lnTo>
                  <a:pt x="84460" y="234950"/>
                </a:lnTo>
                <a:lnTo>
                  <a:pt x="75059" y="234950"/>
                </a:lnTo>
                <a:lnTo>
                  <a:pt x="56257" y="224792"/>
                </a:lnTo>
                <a:lnTo>
                  <a:pt x="37467" y="215900"/>
                </a:lnTo>
                <a:lnTo>
                  <a:pt x="28191" y="205742"/>
                </a:lnTo>
                <a:lnTo>
                  <a:pt x="18802" y="187957"/>
                </a:lnTo>
                <a:lnTo>
                  <a:pt x="18802" y="168907"/>
                </a:lnTo>
                <a:lnTo>
                  <a:pt x="9401" y="149857"/>
                </a:lnTo>
                <a:lnTo>
                  <a:pt x="9401" y="0"/>
                </a:lnTo>
                <a:lnTo>
                  <a:pt x="0" y="271773"/>
                </a:lnTo>
                <a:lnTo>
                  <a:pt x="18802" y="280665"/>
                </a:lnTo>
                <a:lnTo>
                  <a:pt x="37467" y="290823"/>
                </a:lnTo>
                <a:lnTo>
                  <a:pt x="56257" y="299715"/>
                </a:lnTo>
                <a:lnTo>
                  <a:pt x="84460" y="309873"/>
                </a:lnTo>
                <a:lnTo>
                  <a:pt x="290699" y="365757"/>
                </a:lnTo>
                <a:lnTo>
                  <a:pt x="318901" y="365757"/>
                </a:lnTo>
                <a:lnTo>
                  <a:pt x="346968" y="36575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40" name="Freeform 4740"/>
          <p:cNvSpPr/>
          <p:nvPr/>
        </p:nvSpPr>
        <p:spPr>
          <a:xfrm rot="-5400000" flipH="0" flipV="0">
            <a:off x="6379598" y="2754397"/>
            <a:ext cx="112770" cy="79252"/>
          </a:xfrm>
          <a:custGeom>
            <a:pathLst>
              <a:path w="693924" h="487673">
                <a:moveTo>
                  <a:pt x="693924" y="383531"/>
                </a:moveTo>
                <a:lnTo>
                  <a:pt x="693924" y="196850"/>
                </a:lnTo>
                <a:lnTo>
                  <a:pt x="684535" y="177800"/>
                </a:lnTo>
                <a:lnTo>
                  <a:pt x="665733" y="167631"/>
                </a:lnTo>
                <a:lnTo>
                  <a:pt x="46868" y="0"/>
                </a:lnTo>
                <a:lnTo>
                  <a:pt x="28067" y="0"/>
                </a:lnTo>
                <a:lnTo>
                  <a:pt x="9265" y="8881"/>
                </a:lnTo>
                <a:lnTo>
                  <a:pt x="0" y="36823"/>
                </a:lnTo>
                <a:lnTo>
                  <a:pt x="9265" y="55873"/>
                </a:lnTo>
                <a:lnTo>
                  <a:pt x="28067" y="64765"/>
                </a:lnTo>
                <a:lnTo>
                  <a:pt x="206251" y="111758"/>
                </a:lnTo>
                <a:lnTo>
                  <a:pt x="206251" y="299715"/>
                </a:lnTo>
                <a:lnTo>
                  <a:pt x="215640" y="327658"/>
                </a:lnTo>
                <a:lnTo>
                  <a:pt x="215640" y="346708"/>
                </a:lnTo>
                <a:lnTo>
                  <a:pt x="225041" y="365758"/>
                </a:lnTo>
                <a:lnTo>
                  <a:pt x="234442" y="374650"/>
                </a:lnTo>
                <a:lnTo>
                  <a:pt x="253107" y="393700"/>
                </a:lnTo>
                <a:lnTo>
                  <a:pt x="262508" y="402581"/>
                </a:lnTo>
                <a:lnTo>
                  <a:pt x="271909" y="130808"/>
                </a:lnTo>
                <a:lnTo>
                  <a:pt x="618865" y="224781"/>
                </a:lnTo>
                <a:lnTo>
                  <a:pt x="618865" y="374650"/>
                </a:lnTo>
                <a:lnTo>
                  <a:pt x="628266" y="487673"/>
                </a:lnTo>
                <a:lnTo>
                  <a:pt x="647067" y="477515"/>
                </a:lnTo>
                <a:lnTo>
                  <a:pt x="656468" y="468623"/>
                </a:lnTo>
                <a:lnTo>
                  <a:pt x="675134" y="449573"/>
                </a:lnTo>
                <a:lnTo>
                  <a:pt x="684535" y="430523"/>
                </a:lnTo>
                <a:lnTo>
                  <a:pt x="684535" y="4114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41" name="Freeform 4741"/>
          <p:cNvSpPr/>
          <p:nvPr/>
        </p:nvSpPr>
        <p:spPr>
          <a:xfrm rot="-5400000" flipH="0" flipV="0">
            <a:off x="6480800" y="2756656"/>
            <a:ext cx="70109" cy="50359"/>
          </a:xfrm>
          <a:custGeom>
            <a:pathLst>
              <a:path w="431416" h="309884">
                <a:moveTo>
                  <a:pt x="431416" y="104142"/>
                </a:moveTo>
                <a:lnTo>
                  <a:pt x="412614" y="85092"/>
                </a:lnTo>
                <a:lnTo>
                  <a:pt x="393824" y="74934"/>
                </a:lnTo>
                <a:lnTo>
                  <a:pt x="375158" y="66042"/>
                </a:lnTo>
                <a:lnTo>
                  <a:pt x="356357" y="57150"/>
                </a:lnTo>
                <a:lnTo>
                  <a:pt x="337567" y="46992"/>
                </a:lnTo>
                <a:lnTo>
                  <a:pt x="309500" y="46992"/>
                </a:lnTo>
                <a:lnTo>
                  <a:pt x="168783" y="10169"/>
                </a:lnTo>
                <a:lnTo>
                  <a:pt x="159507" y="0"/>
                </a:lnTo>
                <a:lnTo>
                  <a:pt x="131316" y="0"/>
                </a:lnTo>
                <a:lnTo>
                  <a:pt x="112514" y="0"/>
                </a:lnTo>
                <a:lnTo>
                  <a:pt x="93724" y="10169"/>
                </a:lnTo>
                <a:lnTo>
                  <a:pt x="75059" y="19050"/>
                </a:lnTo>
                <a:lnTo>
                  <a:pt x="56257" y="29219"/>
                </a:lnTo>
                <a:lnTo>
                  <a:pt x="37467" y="38100"/>
                </a:lnTo>
                <a:lnTo>
                  <a:pt x="37467" y="46992"/>
                </a:lnTo>
                <a:lnTo>
                  <a:pt x="28191" y="57150"/>
                </a:lnTo>
                <a:lnTo>
                  <a:pt x="9389" y="74934"/>
                </a:lnTo>
                <a:lnTo>
                  <a:pt x="9389" y="93984"/>
                </a:lnTo>
                <a:lnTo>
                  <a:pt x="0" y="113034"/>
                </a:lnTo>
                <a:lnTo>
                  <a:pt x="0" y="179077"/>
                </a:lnTo>
                <a:lnTo>
                  <a:pt x="9389" y="207019"/>
                </a:lnTo>
                <a:lnTo>
                  <a:pt x="9389" y="226069"/>
                </a:lnTo>
                <a:lnTo>
                  <a:pt x="18790" y="243842"/>
                </a:lnTo>
                <a:lnTo>
                  <a:pt x="28191" y="262892"/>
                </a:lnTo>
                <a:lnTo>
                  <a:pt x="37467" y="281942"/>
                </a:lnTo>
                <a:lnTo>
                  <a:pt x="46856" y="290834"/>
                </a:lnTo>
                <a:lnTo>
                  <a:pt x="56257" y="309884"/>
                </a:lnTo>
                <a:lnTo>
                  <a:pt x="65658" y="160027"/>
                </a:lnTo>
                <a:lnTo>
                  <a:pt x="65658" y="151134"/>
                </a:lnTo>
                <a:lnTo>
                  <a:pt x="75059" y="121927"/>
                </a:lnTo>
                <a:lnTo>
                  <a:pt x="75059" y="104142"/>
                </a:lnTo>
                <a:lnTo>
                  <a:pt x="84448" y="93984"/>
                </a:lnTo>
                <a:lnTo>
                  <a:pt x="103125" y="85092"/>
                </a:lnTo>
                <a:lnTo>
                  <a:pt x="112514" y="74934"/>
                </a:lnTo>
                <a:lnTo>
                  <a:pt x="168783" y="74934"/>
                </a:lnTo>
                <a:lnTo>
                  <a:pt x="309500" y="113034"/>
                </a:lnTo>
                <a:lnTo>
                  <a:pt x="318889" y="113034"/>
                </a:lnTo>
                <a:lnTo>
                  <a:pt x="337567" y="121927"/>
                </a:lnTo>
                <a:lnTo>
                  <a:pt x="356357" y="132084"/>
                </a:lnTo>
                <a:lnTo>
                  <a:pt x="375158" y="140977"/>
                </a:lnTo>
                <a:lnTo>
                  <a:pt x="384423" y="160027"/>
                </a:lnTo>
                <a:lnTo>
                  <a:pt x="393824" y="168919"/>
                </a:lnTo>
                <a:lnTo>
                  <a:pt x="403225" y="187969"/>
                </a:lnTo>
                <a:lnTo>
                  <a:pt x="412614" y="207019"/>
                </a:lnTo>
                <a:lnTo>
                  <a:pt x="412614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42" name="Freeform 4742"/>
          <p:cNvSpPr/>
          <p:nvPr/>
        </p:nvSpPr>
        <p:spPr>
          <a:xfrm rot="-5400000" flipH="0" flipV="0">
            <a:off x="6496900" y="2748338"/>
            <a:ext cx="70109" cy="48708"/>
          </a:xfrm>
          <a:custGeom>
            <a:pathLst>
              <a:path w="431416" h="299727">
                <a:moveTo>
                  <a:pt x="431416" y="168908"/>
                </a:moveTo>
                <a:lnTo>
                  <a:pt x="431416" y="130808"/>
                </a:lnTo>
                <a:lnTo>
                  <a:pt x="422027" y="102877"/>
                </a:lnTo>
                <a:lnTo>
                  <a:pt x="422027" y="83827"/>
                </a:lnTo>
                <a:lnTo>
                  <a:pt x="412626" y="64777"/>
                </a:lnTo>
                <a:lnTo>
                  <a:pt x="403225" y="46992"/>
                </a:lnTo>
                <a:lnTo>
                  <a:pt x="403225" y="27942"/>
                </a:lnTo>
                <a:lnTo>
                  <a:pt x="384559" y="17785"/>
                </a:lnTo>
                <a:lnTo>
                  <a:pt x="384559" y="8892"/>
                </a:lnTo>
                <a:lnTo>
                  <a:pt x="375159" y="0"/>
                </a:lnTo>
                <a:lnTo>
                  <a:pt x="356357" y="149858"/>
                </a:lnTo>
                <a:lnTo>
                  <a:pt x="356357" y="177800"/>
                </a:lnTo>
                <a:lnTo>
                  <a:pt x="346968" y="196850"/>
                </a:lnTo>
                <a:lnTo>
                  <a:pt x="337567" y="214635"/>
                </a:lnTo>
                <a:lnTo>
                  <a:pt x="328166" y="224792"/>
                </a:lnTo>
                <a:lnTo>
                  <a:pt x="309500" y="224792"/>
                </a:lnTo>
                <a:lnTo>
                  <a:pt x="290699" y="233685"/>
                </a:lnTo>
                <a:lnTo>
                  <a:pt x="281310" y="233685"/>
                </a:lnTo>
                <a:lnTo>
                  <a:pt x="253243" y="224792"/>
                </a:lnTo>
                <a:lnTo>
                  <a:pt x="112526" y="186692"/>
                </a:lnTo>
                <a:lnTo>
                  <a:pt x="84460" y="177800"/>
                </a:lnTo>
                <a:lnTo>
                  <a:pt x="75059" y="168908"/>
                </a:lnTo>
                <a:lnTo>
                  <a:pt x="56257" y="158750"/>
                </a:lnTo>
                <a:lnTo>
                  <a:pt x="46868" y="149858"/>
                </a:lnTo>
                <a:lnTo>
                  <a:pt x="28191" y="130808"/>
                </a:lnTo>
                <a:lnTo>
                  <a:pt x="28191" y="111758"/>
                </a:lnTo>
                <a:lnTo>
                  <a:pt x="18802" y="92708"/>
                </a:lnTo>
                <a:lnTo>
                  <a:pt x="18802" y="74935"/>
                </a:lnTo>
                <a:lnTo>
                  <a:pt x="9401" y="55885"/>
                </a:lnTo>
                <a:lnTo>
                  <a:pt x="0" y="205742"/>
                </a:lnTo>
                <a:lnTo>
                  <a:pt x="18802" y="214635"/>
                </a:lnTo>
                <a:lnTo>
                  <a:pt x="37467" y="224792"/>
                </a:lnTo>
                <a:lnTo>
                  <a:pt x="56257" y="233685"/>
                </a:lnTo>
                <a:lnTo>
                  <a:pt x="75059" y="243842"/>
                </a:lnTo>
                <a:lnTo>
                  <a:pt x="93849" y="252735"/>
                </a:lnTo>
                <a:lnTo>
                  <a:pt x="112526" y="261627"/>
                </a:lnTo>
                <a:lnTo>
                  <a:pt x="253243" y="299727"/>
                </a:lnTo>
                <a:lnTo>
                  <a:pt x="337567" y="299727"/>
                </a:lnTo>
                <a:lnTo>
                  <a:pt x="356357" y="290835"/>
                </a:lnTo>
                <a:lnTo>
                  <a:pt x="375159" y="280677"/>
                </a:lnTo>
                <a:lnTo>
                  <a:pt x="393960" y="261627"/>
                </a:lnTo>
                <a:lnTo>
                  <a:pt x="403225" y="243842"/>
                </a:lnTo>
                <a:lnTo>
                  <a:pt x="412626" y="224792"/>
                </a:lnTo>
                <a:lnTo>
                  <a:pt x="422027" y="205742"/>
                </a:lnTo>
                <a:lnTo>
                  <a:pt x="431416" y="1866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43" name="Freeform 4743"/>
          <p:cNvSpPr/>
          <p:nvPr/>
        </p:nvSpPr>
        <p:spPr>
          <a:xfrm rot="-5400000" flipH="0" flipV="0">
            <a:off x="6603457" y="2766625"/>
            <a:ext cx="71637" cy="28894"/>
          </a:xfrm>
          <a:custGeom>
            <a:pathLst>
              <a:path w="440816" h="177800">
                <a:moveTo>
                  <a:pt x="440816" y="177800"/>
                </a:moveTo>
                <a:lnTo>
                  <a:pt x="346956" y="85092"/>
                </a:lnTo>
                <a:lnTo>
                  <a:pt x="46856" y="0"/>
                </a:lnTo>
                <a:lnTo>
                  <a:pt x="28191" y="0"/>
                </a:lnTo>
                <a:lnTo>
                  <a:pt x="9389" y="10169"/>
                </a:lnTo>
                <a:lnTo>
                  <a:pt x="9389" y="19050"/>
                </a:lnTo>
                <a:lnTo>
                  <a:pt x="0" y="38100"/>
                </a:lnTo>
                <a:lnTo>
                  <a:pt x="9389" y="57150"/>
                </a:lnTo>
                <a:lnTo>
                  <a:pt x="28191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44" name="Freeform 4744"/>
          <p:cNvSpPr/>
          <p:nvPr/>
        </p:nvSpPr>
        <p:spPr>
          <a:xfrm rot="-5400000" flipH="0" flipV="0">
            <a:off x="6542603" y="2766656"/>
            <a:ext cx="74670" cy="25798"/>
          </a:xfrm>
          <a:custGeom>
            <a:pathLst>
              <a:path w="459482" h="158750">
                <a:moveTo>
                  <a:pt x="459482" y="111769"/>
                </a:moveTo>
                <a:lnTo>
                  <a:pt x="46856" y="0"/>
                </a:lnTo>
                <a:lnTo>
                  <a:pt x="28191" y="0"/>
                </a:lnTo>
                <a:lnTo>
                  <a:pt x="9389" y="8892"/>
                </a:lnTo>
                <a:lnTo>
                  <a:pt x="0" y="27942"/>
                </a:lnTo>
                <a:lnTo>
                  <a:pt x="0" y="36834"/>
                </a:lnTo>
                <a:lnTo>
                  <a:pt x="9389" y="55884"/>
                </a:lnTo>
                <a:lnTo>
                  <a:pt x="28191" y="64777"/>
                </a:lnTo>
                <a:lnTo>
                  <a:pt x="365757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45" name="Freeform 4745"/>
          <p:cNvSpPr/>
          <p:nvPr/>
        </p:nvSpPr>
        <p:spPr>
          <a:xfrm rot="-5400000" flipH="0" flipV="0">
            <a:off x="6606512" y="2736142"/>
            <a:ext cx="45714" cy="48707"/>
          </a:xfrm>
          <a:custGeom>
            <a:pathLst>
              <a:path w="281298" h="299716">
                <a:moveTo>
                  <a:pt x="281298" y="262893"/>
                </a:moveTo>
                <a:lnTo>
                  <a:pt x="281298" y="262893"/>
                </a:lnTo>
                <a:lnTo>
                  <a:pt x="271909" y="243843"/>
                </a:lnTo>
                <a:lnTo>
                  <a:pt x="93724" y="38100"/>
                </a:lnTo>
                <a:lnTo>
                  <a:pt x="18666" y="0"/>
                </a:lnTo>
                <a:lnTo>
                  <a:pt x="9389" y="10158"/>
                </a:lnTo>
                <a:lnTo>
                  <a:pt x="0" y="27943"/>
                </a:lnTo>
                <a:lnTo>
                  <a:pt x="0" y="38100"/>
                </a:lnTo>
                <a:lnTo>
                  <a:pt x="9389" y="55885"/>
                </a:lnTo>
                <a:lnTo>
                  <a:pt x="140581" y="207008"/>
                </a:lnTo>
                <a:lnTo>
                  <a:pt x="234441" y="299716"/>
                </a:lnTo>
                <a:lnTo>
                  <a:pt x="262508" y="299716"/>
                </a:lnTo>
                <a:lnTo>
                  <a:pt x="271909" y="2908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46" name="Freeform 4746"/>
          <p:cNvSpPr/>
          <p:nvPr/>
        </p:nvSpPr>
        <p:spPr>
          <a:xfrm rot="-5400000" flipH="0" flipV="0">
            <a:off x="6576865" y="2745976"/>
            <a:ext cx="42680" cy="26004"/>
          </a:xfrm>
          <a:custGeom>
            <a:pathLst>
              <a:path w="262632" h="160015">
                <a:moveTo>
                  <a:pt x="262632" y="27931"/>
                </a:moveTo>
                <a:lnTo>
                  <a:pt x="262632" y="27931"/>
                </a:lnTo>
                <a:lnTo>
                  <a:pt x="253243" y="10158"/>
                </a:lnTo>
                <a:lnTo>
                  <a:pt x="234441" y="0"/>
                </a:lnTo>
                <a:lnTo>
                  <a:pt x="140716" y="46981"/>
                </a:lnTo>
                <a:lnTo>
                  <a:pt x="0" y="121915"/>
                </a:lnTo>
                <a:lnTo>
                  <a:pt x="75058" y="160015"/>
                </a:lnTo>
                <a:lnTo>
                  <a:pt x="243842" y="57150"/>
                </a:lnTo>
                <a:lnTo>
                  <a:pt x="253243" y="4698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47" name="Freeform 4747"/>
          <p:cNvSpPr/>
          <p:nvPr/>
        </p:nvSpPr>
        <p:spPr>
          <a:xfrm rot="-5400000" flipH="0" flipV="0">
            <a:off x="5156476" y="3241309"/>
            <a:ext cx="118879" cy="86888"/>
          </a:xfrm>
          <a:custGeom>
            <a:pathLst>
              <a:path w="731515" h="534665">
                <a:moveTo>
                  <a:pt x="0" y="0"/>
                </a:moveTo>
                <a:lnTo>
                  <a:pt x="731515" y="421631"/>
                </a:lnTo>
                <a:lnTo>
                  <a:pt x="628390" y="5346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48" name="Freeform 4748"/>
          <p:cNvSpPr/>
          <p:nvPr/>
        </p:nvSpPr>
        <p:spPr>
          <a:xfrm rot="-5400000" flipH="0" flipV="0">
            <a:off x="5681549" y="2149325"/>
            <a:ext cx="685789" cy="1703946"/>
          </a:xfrm>
          <a:custGeom>
            <a:pathLst>
              <a:path w="4219959" h="10485115">
                <a:moveTo>
                  <a:pt x="0" y="0"/>
                </a:moveTo>
                <a:lnTo>
                  <a:pt x="4219959" y="3554723"/>
                </a:lnTo>
                <a:lnTo>
                  <a:pt x="4219959" y="1048511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49" name="Freeform 4749"/>
          <p:cNvSpPr/>
          <p:nvPr/>
        </p:nvSpPr>
        <p:spPr>
          <a:xfrm rot="-5400000" flipH="0" flipV="0">
            <a:off x="4878334" y="3240556"/>
            <a:ext cx="108209" cy="99066"/>
          </a:xfrm>
          <a:custGeom>
            <a:pathLst>
              <a:path w="665857" h="609600">
                <a:moveTo>
                  <a:pt x="0" y="609600"/>
                </a:moveTo>
                <a:lnTo>
                  <a:pt x="581409" y="0"/>
                </a:lnTo>
                <a:lnTo>
                  <a:pt x="665857" y="1219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50" name="Freeform 4750"/>
          <p:cNvSpPr/>
          <p:nvPr/>
        </p:nvSpPr>
        <p:spPr>
          <a:xfrm rot="-5400000" flipH="0" flipV="0">
            <a:off x="4781579" y="3143801"/>
            <a:ext cx="257552" cy="143232"/>
          </a:xfrm>
          <a:custGeom>
            <a:pathLst>
              <a:path w="1584833" h="881373">
                <a:moveTo>
                  <a:pt x="0" y="881373"/>
                </a:moveTo>
                <a:lnTo>
                  <a:pt x="1191009" y="0"/>
                </a:lnTo>
                <a:lnTo>
                  <a:pt x="1584833" y="73151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51" name="Freeform 4751"/>
          <p:cNvSpPr/>
          <p:nvPr/>
        </p:nvSpPr>
        <p:spPr>
          <a:xfrm rot="-5400000" flipH="0" flipV="0">
            <a:off x="6313181" y="3815937"/>
            <a:ext cx="0" cy="1037723"/>
          </a:xfrm>
          <a:custGeom>
            <a:pathLst>
              <a:path w="0" h="6385557">
                <a:moveTo>
                  <a:pt x="0" y="0"/>
                </a:moveTo>
                <a:lnTo>
                  <a:pt x="0" y="6385557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52" name="Freeform 4752"/>
          <p:cNvSpPr/>
          <p:nvPr/>
        </p:nvSpPr>
        <p:spPr>
          <a:xfrm rot="-5400000" flipH="0" flipV="0">
            <a:off x="6233928" y="3736684"/>
            <a:ext cx="158506" cy="1037723"/>
          </a:xfrm>
          <a:custGeom>
            <a:pathLst>
              <a:path w="975358" h="6385557">
                <a:moveTo>
                  <a:pt x="975358" y="6385557"/>
                </a:moveTo>
                <a:lnTo>
                  <a:pt x="0" y="0"/>
                </a:lnTo>
                <a:lnTo>
                  <a:pt x="0" y="6385557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53" name="Freeform 4753"/>
          <p:cNvSpPr/>
          <p:nvPr/>
        </p:nvSpPr>
        <p:spPr>
          <a:xfrm rot="-5400000" flipH="0" flipV="0">
            <a:off x="6233928" y="3736684"/>
            <a:ext cx="158506" cy="1037723"/>
          </a:xfrm>
          <a:custGeom>
            <a:pathLst>
              <a:path w="975358" h="6385557">
                <a:moveTo>
                  <a:pt x="0" y="0"/>
                </a:moveTo>
                <a:lnTo>
                  <a:pt x="975358" y="6385557"/>
                </a:lnTo>
                <a:lnTo>
                  <a:pt x="975358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54" name="Freeform 4754"/>
          <p:cNvSpPr/>
          <p:nvPr/>
        </p:nvSpPr>
        <p:spPr>
          <a:xfrm rot="-5400000" flipH="0" flipV="0">
            <a:off x="5812556" y="4254070"/>
            <a:ext cx="68582" cy="25798"/>
          </a:xfrm>
          <a:custGeom>
            <a:pathLst>
              <a:path w="422015" h="158750">
                <a:moveTo>
                  <a:pt x="422015" y="121915"/>
                </a:moveTo>
                <a:lnTo>
                  <a:pt x="422015" y="121915"/>
                </a:lnTo>
                <a:lnTo>
                  <a:pt x="412614" y="102865"/>
                </a:lnTo>
                <a:lnTo>
                  <a:pt x="393824" y="93973"/>
                </a:lnTo>
                <a:lnTo>
                  <a:pt x="75059" y="8881"/>
                </a:lnTo>
                <a:lnTo>
                  <a:pt x="65658" y="0"/>
                </a:lnTo>
                <a:lnTo>
                  <a:pt x="18790" y="0"/>
                </a:lnTo>
                <a:lnTo>
                  <a:pt x="0" y="8881"/>
                </a:lnTo>
                <a:lnTo>
                  <a:pt x="0" y="130808"/>
                </a:lnTo>
                <a:lnTo>
                  <a:pt x="0" y="121915"/>
                </a:lnTo>
                <a:lnTo>
                  <a:pt x="9389" y="102865"/>
                </a:lnTo>
                <a:lnTo>
                  <a:pt x="18790" y="83815"/>
                </a:lnTo>
                <a:lnTo>
                  <a:pt x="28191" y="74923"/>
                </a:lnTo>
                <a:lnTo>
                  <a:pt x="46857" y="74923"/>
                </a:lnTo>
                <a:lnTo>
                  <a:pt x="75059" y="74923"/>
                </a:lnTo>
                <a:lnTo>
                  <a:pt x="375159" y="158750"/>
                </a:lnTo>
                <a:lnTo>
                  <a:pt x="393824" y="158750"/>
                </a:lnTo>
                <a:lnTo>
                  <a:pt x="412614" y="149858"/>
                </a:lnTo>
                <a:lnTo>
                  <a:pt x="412614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55" name="Freeform 4755"/>
          <p:cNvSpPr/>
          <p:nvPr/>
        </p:nvSpPr>
        <p:spPr>
          <a:xfrm rot="-5400000" flipH="0" flipV="0">
            <a:off x="5843027" y="4225041"/>
            <a:ext cx="79252" cy="94527"/>
          </a:xfrm>
          <a:custGeom>
            <a:pathLst>
              <a:path w="487673" h="581669">
                <a:moveTo>
                  <a:pt x="487673" y="543569"/>
                </a:moveTo>
                <a:lnTo>
                  <a:pt x="487673" y="543569"/>
                </a:lnTo>
                <a:lnTo>
                  <a:pt x="478272" y="525784"/>
                </a:lnTo>
                <a:lnTo>
                  <a:pt x="459482" y="515627"/>
                </a:lnTo>
                <a:lnTo>
                  <a:pt x="65658" y="403869"/>
                </a:lnTo>
                <a:lnTo>
                  <a:pt x="65658" y="0"/>
                </a:lnTo>
                <a:lnTo>
                  <a:pt x="46857" y="10169"/>
                </a:lnTo>
                <a:lnTo>
                  <a:pt x="28191" y="27942"/>
                </a:lnTo>
                <a:lnTo>
                  <a:pt x="18790" y="46992"/>
                </a:lnTo>
                <a:lnTo>
                  <a:pt x="9389" y="66042"/>
                </a:lnTo>
                <a:lnTo>
                  <a:pt x="0" y="85092"/>
                </a:lnTo>
                <a:lnTo>
                  <a:pt x="0" y="431800"/>
                </a:lnTo>
                <a:lnTo>
                  <a:pt x="9389" y="459742"/>
                </a:lnTo>
                <a:lnTo>
                  <a:pt x="28191" y="468634"/>
                </a:lnTo>
                <a:lnTo>
                  <a:pt x="440817" y="581669"/>
                </a:lnTo>
                <a:lnTo>
                  <a:pt x="459482" y="581669"/>
                </a:lnTo>
                <a:lnTo>
                  <a:pt x="478272" y="572777"/>
                </a:lnTo>
                <a:lnTo>
                  <a:pt x="478272" y="56261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56" name="Freeform 4756"/>
          <p:cNvSpPr/>
          <p:nvPr/>
        </p:nvSpPr>
        <p:spPr>
          <a:xfrm rot="-5400000" flipH="0" flipV="0">
            <a:off x="5846816" y="4253244"/>
            <a:ext cx="68582" cy="27451"/>
          </a:xfrm>
          <a:custGeom>
            <a:pathLst>
              <a:path w="422015" h="168919">
                <a:moveTo>
                  <a:pt x="422015" y="132084"/>
                </a:moveTo>
                <a:lnTo>
                  <a:pt x="422015" y="132084"/>
                </a:lnTo>
                <a:lnTo>
                  <a:pt x="412614" y="113034"/>
                </a:lnTo>
                <a:lnTo>
                  <a:pt x="393824" y="104142"/>
                </a:lnTo>
                <a:lnTo>
                  <a:pt x="0" y="0"/>
                </a:lnTo>
                <a:lnTo>
                  <a:pt x="0" y="66042"/>
                </a:lnTo>
                <a:lnTo>
                  <a:pt x="375159" y="168919"/>
                </a:lnTo>
                <a:lnTo>
                  <a:pt x="393824" y="168919"/>
                </a:lnTo>
                <a:lnTo>
                  <a:pt x="412614" y="160027"/>
                </a:lnTo>
                <a:lnTo>
                  <a:pt x="412614" y="14986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57" name="Freeform 4757"/>
          <p:cNvSpPr/>
          <p:nvPr/>
        </p:nvSpPr>
        <p:spPr>
          <a:xfrm rot="-5400000" flipH="0" flipV="0">
            <a:off x="5957305" y="4254019"/>
            <a:ext cx="57911" cy="39627"/>
          </a:xfrm>
          <a:custGeom>
            <a:pathLst>
              <a:path w="356357" h="243842">
                <a:moveTo>
                  <a:pt x="356357" y="234950"/>
                </a:moveTo>
                <a:lnTo>
                  <a:pt x="356357" y="93984"/>
                </a:lnTo>
                <a:lnTo>
                  <a:pt x="356357" y="121927"/>
                </a:lnTo>
                <a:lnTo>
                  <a:pt x="346968" y="140977"/>
                </a:lnTo>
                <a:lnTo>
                  <a:pt x="337567" y="160027"/>
                </a:lnTo>
                <a:lnTo>
                  <a:pt x="328291" y="168919"/>
                </a:lnTo>
                <a:lnTo>
                  <a:pt x="309501" y="168919"/>
                </a:lnTo>
                <a:lnTo>
                  <a:pt x="290699" y="179077"/>
                </a:lnTo>
                <a:lnTo>
                  <a:pt x="281310" y="179077"/>
                </a:lnTo>
                <a:lnTo>
                  <a:pt x="253232" y="168919"/>
                </a:lnTo>
                <a:lnTo>
                  <a:pt x="112527" y="132084"/>
                </a:lnTo>
                <a:lnTo>
                  <a:pt x="84460" y="121927"/>
                </a:lnTo>
                <a:lnTo>
                  <a:pt x="75059" y="113034"/>
                </a:lnTo>
                <a:lnTo>
                  <a:pt x="56258" y="102877"/>
                </a:lnTo>
                <a:lnTo>
                  <a:pt x="46857" y="93984"/>
                </a:lnTo>
                <a:lnTo>
                  <a:pt x="28191" y="74934"/>
                </a:lnTo>
                <a:lnTo>
                  <a:pt x="28191" y="57150"/>
                </a:lnTo>
                <a:lnTo>
                  <a:pt x="18790" y="38100"/>
                </a:lnTo>
                <a:lnTo>
                  <a:pt x="18790" y="19050"/>
                </a:lnTo>
                <a:lnTo>
                  <a:pt x="9401" y="0"/>
                </a:lnTo>
                <a:lnTo>
                  <a:pt x="0" y="149869"/>
                </a:lnTo>
                <a:lnTo>
                  <a:pt x="18790" y="160027"/>
                </a:lnTo>
                <a:lnTo>
                  <a:pt x="28191" y="168919"/>
                </a:lnTo>
                <a:lnTo>
                  <a:pt x="46857" y="179077"/>
                </a:lnTo>
                <a:lnTo>
                  <a:pt x="75059" y="187969"/>
                </a:lnTo>
                <a:lnTo>
                  <a:pt x="93725" y="196850"/>
                </a:lnTo>
                <a:lnTo>
                  <a:pt x="112527" y="207019"/>
                </a:lnTo>
                <a:lnTo>
                  <a:pt x="253232" y="243842"/>
                </a:lnTo>
                <a:lnTo>
                  <a:pt x="318902" y="243842"/>
                </a:lnTo>
                <a:lnTo>
                  <a:pt x="33756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58" name="Freeform 4758"/>
          <p:cNvSpPr/>
          <p:nvPr/>
        </p:nvSpPr>
        <p:spPr>
          <a:xfrm rot="-5400000" flipH="0" flipV="0">
            <a:off x="5971091" y="4203722"/>
            <a:ext cx="27449" cy="39625"/>
          </a:xfrm>
          <a:custGeom>
            <a:pathLst>
              <a:path w="168908" h="243831">
                <a:moveTo>
                  <a:pt x="168908" y="243831"/>
                </a:moveTo>
                <a:lnTo>
                  <a:pt x="159507" y="121915"/>
                </a:lnTo>
                <a:lnTo>
                  <a:pt x="159507" y="149858"/>
                </a:lnTo>
                <a:lnTo>
                  <a:pt x="150118" y="158750"/>
                </a:lnTo>
                <a:lnTo>
                  <a:pt x="140717" y="168908"/>
                </a:lnTo>
                <a:lnTo>
                  <a:pt x="121916" y="177800"/>
                </a:lnTo>
                <a:lnTo>
                  <a:pt x="112651" y="177800"/>
                </a:lnTo>
                <a:lnTo>
                  <a:pt x="93849" y="168908"/>
                </a:lnTo>
                <a:lnTo>
                  <a:pt x="75059" y="158750"/>
                </a:lnTo>
                <a:lnTo>
                  <a:pt x="56258" y="149858"/>
                </a:lnTo>
                <a:lnTo>
                  <a:pt x="37592" y="130808"/>
                </a:lnTo>
                <a:lnTo>
                  <a:pt x="28191" y="111758"/>
                </a:lnTo>
                <a:lnTo>
                  <a:pt x="28191" y="83815"/>
                </a:lnTo>
                <a:lnTo>
                  <a:pt x="18790" y="66031"/>
                </a:lnTo>
                <a:lnTo>
                  <a:pt x="18790" y="46981"/>
                </a:lnTo>
                <a:lnTo>
                  <a:pt x="9401" y="27931"/>
                </a:lnTo>
                <a:lnTo>
                  <a:pt x="0" y="0"/>
                </a:lnTo>
                <a:lnTo>
                  <a:pt x="0" y="205731"/>
                </a:lnTo>
                <a:lnTo>
                  <a:pt x="9401" y="187958"/>
                </a:lnTo>
                <a:lnTo>
                  <a:pt x="18790" y="205731"/>
                </a:lnTo>
                <a:lnTo>
                  <a:pt x="37592" y="215900"/>
                </a:lnTo>
                <a:lnTo>
                  <a:pt x="56258" y="233673"/>
                </a:lnTo>
                <a:lnTo>
                  <a:pt x="65659" y="233673"/>
                </a:lnTo>
                <a:lnTo>
                  <a:pt x="84460" y="243831"/>
                </a:lnTo>
                <a:lnTo>
                  <a:pt x="121916" y="243831"/>
                </a:lnTo>
                <a:lnTo>
                  <a:pt x="150118" y="2438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59" name="Freeform 4759"/>
          <p:cNvSpPr/>
          <p:nvPr/>
        </p:nvSpPr>
        <p:spPr>
          <a:xfrm rot="-5400000" flipH="0" flipV="0">
            <a:off x="5916255" y="4223555"/>
            <a:ext cx="112770" cy="63980"/>
          </a:xfrm>
          <a:custGeom>
            <a:pathLst>
              <a:path w="693924" h="393700">
                <a:moveTo>
                  <a:pt x="693924" y="290834"/>
                </a:moveTo>
                <a:lnTo>
                  <a:pt x="693924" y="261627"/>
                </a:lnTo>
                <a:lnTo>
                  <a:pt x="684523" y="243842"/>
                </a:lnTo>
                <a:lnTo>
                  <a:pt x="684523" y="224792"/>
                </a:lnTo>
                <a:lnTo>
                  <a:pt x="675258" y="205742"/>
                </a:lnTo>
                <a:lnTo>
                  <a:pt x="665857" y="186692"/>
                </a:lnTo>
                <a:lnTo>
                  <a:pt x="656457" y="168919"/>
                </a:lnTo>
                <a:lnTo>
                  <a:pt x="647056" y="158750"/>
                </a:lnTo>
                <a:lnTo>
                  <a:pt x="637667" y="139700"/>
                </a:lnTo>
                <a:lnTo>
                  <a:pt x="618989" y="130819"/>
                </a:lnTo>
                <a:lnTo>
                  <a:pt x="600199" y="121927"/>
                </a:lnTo>
                <a:lnTo>
                  <a:pt x="581398" y="111769"/>
                </a:lnTo>
                <a:lnTo>
                  <a:pt x="553331" y="102877"/>
                </a:lnTo>
                <a:lnTo>
                  <a:pt x="168784" y="8892"/>
                </a:lnTo>
                <a:lnTo>
                  <a:pt x="159383" y="0"/>
                </a:lnTo>
                <a:lnTo>
                  <a:pt x="131316" y="0"/>
                </a:lnTo>
                <a:lnTo>
                  <a:pt x="112515" y="0"/>
                </a:lnTo>
                <a:lnTo>
                  <a:pt x="93849" y="8892"/>
                </a:lnTo>
                <a:lnTo>
                  <a:pt x="75047" y="19050"/>
                </a:lnTo>
                <a:lnTo>
                  <a:pt x="56257" y="27942"/>
                </a:lnTo>
                <a:lnTo>
                  <a:pt x="37592" y="36834"/>
                </a:lnTo>
                <a:lnTo>
                  <a:pt x="37592" y="46992"/>
                </a:lnTo>
                <a:lnTo>
                  <a:pt x="28191" y="55884"/>
                </a:lnTo>
                <a:lnTo>
                  <a:pt x="9389" y="74934"/>
                </a:lnTo>
                <a:lnTo>
                  <a:pt x="9389" y="93984"/>
                </a:lnTo>
                <a:lnTo>
                  <a:pt x="0" y="111769"/>
                </a:lnTo>
                <a:lnTo>
                  <a:pt x="0" y="196850"/>
                </a:lnTo>
                <a:lnTo>
                  <a:pt x="9389" y="215900"/>
                </a:lnTo>
                <a:lnTo>
                  <a:pt x="18790" y="233684"/>
                </a:lnTo>
                <a:lnTo>
                  <a:pt x="18790" y="252734"/>
                </a:lnTo>
                <a:lnTo>
                  <a:pt x="28191" y="271784"/>
                </a:lnTo>
                <a:lnTo>
                  <a:pt x="37592" y="290834"/>
                </a:lnTo>
                <a:lnTo>
                  <a:pt x="46857" y="290834"/>
                </a:lnTo>
                <a:lnTo>
                  <a:pt x="56257" y="308619"/>
                </a:lnTo>
                <a:lnTo>
                  <a:pt x="65658" y="158750"/>
                </a:lnTo>
                <a:lnTo>
                  <a:pt x="65658" y="149869"/>
                </a:lnTo>
                <a:lnTo>
                  <a:pt x="75047" y="121927"/>
                </a:lnTo>
                <a:lnTo>
                  <a:pt x="75047" y="102877"/>
                </a:lnTo>
                <a:lnTo>
                  <a:pt x="84448" y="93984"/>
                </a:lnTo>
                <a:lnTo>
                  <a:pt x="103114" y="83827"/>
                </a:lnTo>
                <a:lnTo>
                  <a:pt x="112515" y="74934"/>
                </a:lnTo>
                <a:lnTo>
                  <a:pt x="168784" y="74934"/>
                </a:lnTo>
                <a:lnTo>
                  <a:pt x="309489" y="111769"/>
                </a:lnTo>
                <a:lnTo>
                  <a:pt x="318890" y="111769"/>
                </a:lnTo>
                <a:lnTo>
                  <a:pt x="337567" y="121927"/>
                </a:lnTo>
                <a:lnTo>
                  <a:pt x="356357" y="130819"/>
                </a:lnTo>
                <a:lnTo>
                  <a:pt x="375159" y="139700"/>
                </a:lnTo>
                <a:lnTo>
                  <a:pt x="384548" y="158750"/>
                </a:lnTo>
                <a:lnTo>
                  <a:pt x="393824" y="168919"/>
                </a:lnTo>
                <a:lnTo>
                  <a:pt x="403225" y="186692"/>
                </a:lnTo>
                <a:lnTo>
                  <a:pt x="412614" y="205742"/>
                </a:lnTo>
                <a:lnTo>
                  <a:pt x="412614" y="393700"/>
                </a:lnTo>
                <a:lnTo>
                  <a:pt x="431416" y="383542"/>
                </a:lnTo>
                <a:lnTo>
                  <a:pt x="450082" y="365769"/>
                </a:lnTo>
                <a:lnTo>
                  <a:pt x="459482" y="355600"/>
                </a:lnTo>
                <a:lnTo>
                  <a:pt x="459482" y="149869"/>
                </a:lnTo>
                <a:lnTo>
                  <a:pt x="553331" y="177800"/>
                </a:lnTo>
                <a:lnTo>
                  <a:pt x="562732" y="177800"/>
                </a:lnTo>
                <a:lnTo>
                  <a:pt x="581398" y="186692"/>
                </a:lnTo>
                <a:lnTo>
                  <a:pt x="590799" y="196850"/>
                </a:lnTo>
                <a:lnTo>
                  <a:pt x="609600" y="215900"/>
                </a:lnTo>
                <a:lnTo>
                  <a:pt x="618989" y="224792"/>
                </a:lnTo>
                <a:lnTo>
                  <a:pt x="618989" y="271784"/>
                </a:lnTo>
                <a:lnTo>
                  <a:pt x="628390" y="393700"/>
                </a:lnTo>
                <a:lnTo>
                  <a:pt x="647056" y="383542"/>
                </a:lnTo>
                <a:lnTo>
                  <a:pt x="656457" y="365769"/>
                </a:lnTo>
                <a:lnTo>
                  <a:pt x="665857" y="365769"/>
                </a:lnTo>
                <a:lnTo>
                  <a:pt x="675258" y="346719"/>
                </a:lnTo>
                <a:lnTo>
                  <a:pt x="684523" y="327669"/>
                </a:lnTo>
                <a:lnTo>
                  <a:pt x="693924" y="30861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60" name="Freeform 4760"/>
          <p:cNvSpPr/>
          <p:nvPr/>
        </p:nvSpPr>
        <p:spPr>
          <a:xfrm rot="-5400000" flipH="0" flipV="0">
            <a:off x="6000060" y="4253967"/>
            <a:ext cx="68582" cy="26004"/>
          </a:xfrm>
          <a:custGeom>
            <a:pathLst>
              <a:path w="422015" h="160015">
                <a:moveTo>
                  <a:pt x="422015" y="121915"/>
                </a:moveTo>
                <a:lnTo>
                  <a:pt x="422015" y="121915"/>
                </a:lnTo>
                <a:lnTo>
                  <a:pt x="412614" y="102865"/>
                </a:lnTo>
                <a:lnTo>
                  <a:pt x="393824" y="93973"/>
                </a:lnTo>
                <a:lnTo>
                  <a:pt x="75059" y="8892"/>
                </a:lnTo>
                <a:lnTo>
                  <a:pt x="65658" y="0"/>
                </a:lnTo>
                <a:lnTo>
                  <a:pt x="37456" y="0"/>
                </a:lnTo>
                <a:lnTo>
                  <a:pt x="18790" y="8892"/>
                </a:lnTo>
                <a:lnTo>
                  <a:pt x="0" y="8892"/>
                </a:lnTo>
                <a:lnTo>
                  <a:pt x="0" y="130807"/>
                </a:lnTo>
                <a:lnTo>
                  <a:pt x="0" y="121915"/>
                </a:lnTo>
                <a:lnTo>
                  <a:pt x="9389" y="102865"/>
                </a:lnTo>
                <a:lnTo>
                  <a:pt x="18790" y="85092"/>
                </a:lnTo>
                <a:lnTo>
                  <a:pt x="28191" y="74923"/>
                </a:lnTo>
                <a:lnTo>
                  <a:pt x="46857" y="74923"/>
                </a:lnTo>
                <a:lnTo>
                  <a:pt x="75059" y="74923"/>
                </a:lnTo>
                <a:lnTo>
                  <a:pt x="375159" y="160015"/>
                </a:lnTo>
                <a:lnTo>
                  <a:pt x="403225" y="160015"/>
                </a:lnTo>
                <a:lnTo>
                  <a:pt x="412614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61" name="Freeform 4761"/>
          <p:cNvSpPr/>
          <p:nvPr/>
        </p:nvSpPr>
        <p:spPr>
          <a:xfrm rot="-5400000" flipH="0" flipV="0">
            <a:off x="6019079" y="4236393"/>
            <a:ext cx="79252" cy="71823"/>
          </a:xfrm>
          <a:custGeom>
            <a:pathLst>
              <a:path w="487673" h="441958">
                <a:moveTo>
                  <a:pt x="487673" y="403858"/>
                </a:moveTo>
                <a:lnTo>
                  <a:pt x="487673" y="394965"/>
                </a:lnTo>
                <a:lnTo>
                  <a:pt x="478272" y="375915"/>
                </a:lnTo>
                <a:lnTo>
                  <a:pt x="459482" y="365758"/>
                </a:lnTo>
                <a:lnTo>
                  <a:pt x="65658" y="262881"/>
                </a:lnTo>
                <a:lnTo>
                  <a:pt x="65658" y="0"/>
                </a:lnTo>
                <a:lnTo>
                  <a:pt x="46857" y="10158"/>
                </a:lnTo>
                <a:lnTo>
                  <a:pt x="28191" y="29208"/>
                </a:lnTo>
                <a:lnTo>
                  <a:pt x="18790" y="46981"/>
                </a:lnTo>
                <a:lnTo>
                  <a:pt x="9389" y="66031"/>
                </a:lnTo>
                <a:lnTo>
                  <a:pt x="0" y="85081"/>
                </a:lnTo>
                <a:lnTo>
                  <a:pt x="0" y="300981"/>
                </a:lnTo>
                <a:lnTo>
                  <a:pt x="18790" y="320031"/>
                </a:lnTo>
                <a:lnTo>
                  <a:pt x="37592" y="328923"/>
                </a:lnTo>
                <a:lnTo>
                  <a:pt x="440817" y="441958"/>
                </a:lnTo>
                <a:lnTo>
                  <a:pt x="450082" y="441958"/>
                </a:lnTo>
                <a:lnTo>
                  <a:pt x="468883" y="431800"/>
                </a:lnTo>
                <a:lnTo>
                  <a:pt x="478272" y="4229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62" name="Freeform 4762"/>
          <p:cNvSpPr/>
          <p:nvPr/>
        </p:nvSpPr>
        <p:spPr>
          <a:xfrm rot="-5400000" flipH="0" flipV="0">
            <a:off x="6188193" y="4279197"/>
            <a:ext cx="16757" cy="48708"/>
          </a:xfrm>
          <a:custGeom>
            <a:pathLst>
              <a:path w="103114" h="299727">
                <a:moveTo>
                  <a:pt x="103114" y="27942"/>
                </a:moveTo>
                <a:lnTo>
                  <a:pt x="103114" y="27942"/>
                </a:lnTo>
                <a:lnTo>
                  <a:pt x="93849" y="10158"/>
                </a:lnTo>
                <a:lnTo>
                  <a:pt x="84448" y="0"/>
                </a:lnTo>
                <a:lnTo>
                  <a:pt x="56257" y="0"/>
                </a:lnTo>
                <a:lnTo>
                  <a:pt x="37592" y="10158"/>
                </a:lnTo>
                <a:lnTo>
                  <a:pt x="37592" y="27942"/>
                </a:lnTo>
                <a:lnTo>
                  <a:pt x="18790" y="46992"/>
                </a:lnTo>
                <a:lnTo>
                  <a:pt x="9389" y="66042"/>
                </a:lnTo>
                <a:lnTo>
                  <a:pt x="9389" y="85092"/>
                </a:lnTo>
                <a:lnTo>
                  <a:pt x="0" y="102877"/>
                </a:lnTo>
                <a:lnTo>
                  <a:pt x="0" y="207008"/>
                </a:lnTo>
                <a:lnTo>
                  <a:pt x="9389" y="224792"/>
                </a:lnTo>
                <a:lnTo>
                  <a:pt x="18790" y="243842"/>
                </a:lnTo>
                <a:lnTo>
                  <a:pt x="18790" y="262892"/>
                </a:lnTo>
                <a:lnTo>
                  <a:pt x="28191" y="271785"/>
                </a:lnTo>
                <a:lnTo>
                  <a:pt x="46857" y="290835"/>
                </a:lnTo>
                <a:lnTo>
                  <a:pt x="56257" y="299727"/>
                </a:lnTo>
                <a:lnTo>
                  <a:pt x="65658" y="140977"/>
                </a:lnTo>
                <a:lnTo>
                  <a:pt x="65658" y="130808"/>
                </a:lnTo>
                <a:lnTo>
                  <a:pt x="75047" y="113035"/>
                </a:lnTo>
                <a:lnTo>
                  <a:pt x="75047" y="93985"/>
                </a:lnTo>
                <a:lnTo>
                  <a:pt x="84448" y="74935"/>
                </a:lnTo>
                <a:lnTo>
                  <a:pt x="103114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63" name="Freeform 4763"/>
          <p:cNvSpPr/>
          <p:nvPr/>
        </p:nvSpPr>
        <p:spPr>
          <a:xfrm rot="-5400000" flipH="0" flipV="0">
            <a:off x="6199657" y="4232710"/>
            <a:ext cx="4561" cy="28894"/>
          </a:xfrm>
          <a:custGeom>
            <a:pathLst>
              <a:path w="28066" h="177800">
                <a:moveTo>
                  <a:pt x="28066" y="0"/>
                </a:moveTo>
                <a:lnTo>
                  <a:pt x="28066" y="0"/>
                </a:lnTo>
                <a:lnTo>
                  <a:pt x="9276" y="8892"/>
                </a:lnTo>
                <a:lnTo>
                  <a:pt x="0" y="8892"/>
                </a:lnTo>
                <a:lnTo>
                  <a:pt x="0" y="46992"/>
                </a:lnTo>
                <a:lnTo>
                  <a:pt x="18677" y="74923"/>
                </a:lnTo>
                <a:lnTo>
                  <a:pt x="28066" y="102865"/>
                </a:lnTo>
                <a:lnTo>
                  <a:pt x="28066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64" name="Freeform 4764"/>
          <p:cNvSpPr/>
          <p:nvPr/>
        </p:nvSpPr>
        <p:spPr>
          <a:xfrm rot="-5400000" flipH="0" flipV="0">
            <a:off x="6176790" y="4243380"/>
            <a:ext cx="70109" cy="48706"/>
          </a:xfrm>
          <a:custGeom>
            <a:pathLst>
              <a:path w="431416" h="299715">
                <a:moveTo>
                  <a:pt x="431416" y="196850"/>
                </a:moveTo>
                <a:lnTo>
                  <a:pt x="431416" y="140965"/>
                </a:lnTo>
                <a:lnTo>
                  <a:pt x="422015" y="113023"/>
                </a:lnTo>
                <a:lnTo>
                  <a:pt x="422015" y="93973"/>
                </a:lnTo>
                <a:lnTo>
                  <a:pt x="412626" y="74923"/>
                </a:lnTo>
                <a:lnTo>
                  <a:pt x="412626" y="55873"/>
                </a:lnTo>
                <a:lnTo>
                  <a:pt x="403225" y="36823"/>
                </a:lnTo>
                <a:lnTo>
                  <a:pt x="393825" y="19050"/>
                </a:lnTo>
                <a:lnTo>
                  <a:pt x="375159" y="0"/>
                </a:lnTo>
                <a:lnTo>
                  <a:pt x="356357" y="0"/>
                </a:lnTo>
                <a:lnTo>
                  <a:pt x="356357" y="205742"/>
                </a:lnTo>
                <a:lnTo>
                  <a:pt x="346968" y="215900"/>
                </a:lnTo>
                <a:lnTo>
                  <a:pt x="328291" y="224792"/>
                </a:lnTo>
                <a:lnTo>
                  <a:pt x="309501" y="234950"/>
                </a:lnTo>
                <a:lnTo>
                  <a:pt x="290699" y="224792"/>
                </a:lnTo>
                <a:lnTo>
                  <a:pt x="281310" y="224792"/>
                </a:lnTo>
                <a:lnTo>
                  <a:pt x="262633" y="215900"/>
                </a:lnTo>
                <a:lnTo>
                  <a:pt x="253232" y="205742"/>
                </a:lnTo>
                <a:lnTo>
                  <a:pt x="234442" y="196850"/>
                </a:lnTo>
                <a:lnTo>
                  <a:pt x="225041" y="177800"/>
                </a:lnTo>
                <a:lnTo>
                  <a:pt x="225041" y="93973"/>
                </a:lnTo>
                <a:lnTo>
                  <a:pt x="215776" y="83815"/>
                </a:lnTo>
                <a:lnTo>
                  <a:pt x="206375" y="66042"/>
                </a:lnTo>
                <a:lnTo>
                  <a:pt x="187574" y="55873"/>
                </a:lnTo>
                <a:lnTo>
                  <a:pt x="178185" y="55873"/>
                </a:lnTo>
                <a:lnTo>
                  <a:pt x="159383" y="66042"/>
                </a:lnTo>
                <a:lnTo>
                  <a:pt x="159383" y="74923"/>
                </a:lnTo>
                <a:lnTo>
                  <a:pt x="149982" y="93973"/>
                </a:lnTo>
                <a:lnTo>
                  <a:pt x="149982" y="149857"/>
                </a:lnTo>
                <a:lnTo>
                  <a:pt x="140717" y="158750"/>
                </a:lnTo>
                <a:lnTo>
                  <a:pt x="121916" y="168907"/>
                </a:lnTo>
                <a:lnTo>
                  <a:pt x="103126" y="177800"/>
                </a:lnTo>
                <a:lnTo>
                  <a:pt x="84460" y="168907"/>
                </a:lnTo>
                <a:lnTo>
                  <a:pt x="75059" y="168907"/>
                </a:lnTo>
                <a:lnTo>
                  <a:pt x="56258" y="158750"/>
                </a:lnTo>
                <a:lnTo>
                  <a:pt x="37592" y="149857"/>
                </a:lnTo>
                <a:lnTo>
                  <a:pt x="28191" y="140965"/>
                </a:lnTo>
                <a:lnTo>
                  <a:pt x="18790" y="121915"/>
                </a:lnTo>
                <a:lnTo>
                  <a:pt x="18790" y="102865"/>
                </a:lnTo>
                <a:lnTo>
                  <a:pt x="9401" y="83815"/>
                </a:lnTo>
                <a:lnTo>
                  <a:pt x="9401" y="46992"/>
                </a:lnTo>
                <a:lnTo>
                  <a:pt x="0" y="205742"/>
                </a:lnTo>
                <a:lnTo>
                  <a:pt x="18790" y="215900"/>
                </a:lnTo>
                <a:lnTo>
                  <a:pt x="37592" y="224792"/>
                </a:lnTo>
                <a:lnTo>
                  <a:pt x="56258" y="234950"/>
                </a:lnTo>
                <a:lnTo>
                  <a:pt x="84460" y="243842"/>
                </a:lnTo>
                <a:lnTo>
                  <a:pt x="131317" y="243842"/>
                </a:lnTo>
                <a:lnTo>
                  <a:pt x="149982" y="234950"/>
                </a:lnTo>
                <a:lnTo>
                  <a:pt x="168784" y="224792"/>
                </a:lnTo>
                <a:lnTo>
                  <a:pt x="178185" y="215900"/>
                </a:lnTo>
                <a:lnTo>
                  <a:pt x="187574" y="224792"/>
                </a:lnTo>
                <a:lnTo>
                  <a:pt x="196975" y="243842"/>
                </a:lnTo>
                <a:lnTo>
                  <a:pt x="215776" y="262892"/>
                </a:lnTo>
                <a:lnTo>
                  <a:pt x="225041" y="271773"/>
                </a:lnTo>
                <a:lnTo>
                  <a:pt x="243843" y="280665"/>
                </a:lnTo>
                <a:lnTo>
                  <a:pt x="262633" y="290823"/>
                </a:lnTo>
                <a:lnTo>
                  <a:pt x="290699" y="299715"/>
                </a:lnTo>
                <a:lnTo>
                  <a:pt x="318902" y="299715"/>
                </a:lnTo>
                <a:lnTo>
                  <a:pt x="346968" y="299715"/>
                </a:lnTo>
                <a:lnTo>
                  <a:pt x="365758" y="290823"/>
                </a:lnTo>
                <a:lnTo>
                  <a:pt x="384560" y="280665"/>
                </a:lnTo>
                <a:lnTo>
                  <a:pt x="393825" y="271773"/>
                </a:lnTo>
                <a:lnTo>
                  <a:pt x="412626" y="252723"/>
                </a:lnTo>
                <a:lnTo>
                  <a:pt x="422015" y="234950"/>
                </a:lnTo>
                <a:lnTo>
                  <a:pt x="422015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65" name="Freeform 4765"/>
          <p:cNvSpPr/>
          <p:nvPr/>
        </p:nvSpPr>
        <p:spPr>
          <a:xfrm rot="-5400000" flipH="0" flipV="0">
            <a:off x="6341427" y="4264636"/>
            <a:ext cx="68582" cy="26006"/>
          </a:xfrm>
          <a:custGeom>
            <a:pathLst>
              <a:path w="422015" h="160027">
                <a:moveTo>
                  <a:pt x="422015" y="149869"/>
                </a:moveTo>
                <a:lnTo>
                  <a:pt x="412614" y="38100"/>
                </a:lnTo>
                <a:lnTo>
                  <a:pt x="412614" y="55884"/>
                </a:lnTo>
                <a:lnTo>
                  <a:pt x="403225" y="74934"/>
                </a:lnTo>
                <a:lnTo>
                  <a:pt x="393824" y="85092"/>
                </a:lnTo>
                <a:lnTo>
                  <a:pt x="346956" y="85092"/>
                </a:lnTo>
                <a:lnTo>
                  <a:pt x="46857" y="0"/>
                </a:lnTo>
                <a:lnTo>
                  <a:pt x="28191" y="0"/>
                </a:lnTo>
                <a:lnTo>
                  <a:pt x="9389" y="10169"/>
                </a:lnTo>
                <a:lnTo>
                  <a:pt x="9389" y="19050"/>
                </a:lnTo>
                <a:lnTo>
                  <a:pt x="0" y="38100"/>
                </a:lnTo>
                <a:lnTo>
                  <a:pt x="0" y="46992"/>
                </a:lnTo>
                <a:lnTo>
                  <a:pt x="9389" y="66042"/>
                </a:lnTo>
                <a:lnTo>
                  <a:pt x="28191" y="74934"/>
                </a:lnTo>
                <a:lnTo>
                  <a:pt x="346956" y="160027"/>
                </a:lnTo>
                <a:lnTo>
                  <a:pt x="375159" y="160027"/>
                </a:lnTo>
                <a:lnTo>
                  <a:pt x="403225" y="1600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66" name="Freeform 4766"/>
          <p:cNvSpPr/>
          <p:nvPr/>
        </p:nvSpPr>
        <p:spPr>
          <a:xfrm rot="-5400000" flipH="0" flipV="0">
            <a:off x="6312461" y="4237321"/>
            <a:ext cx="79252" cy="69966"/>
          </a:xfrm>
          <a:custGeom>
            <a:pathLst>
              <a:path w="487673" h="430535">
                <a:moveTo>
                  <a:pt x="487673" y="327658"/>
                </a:moveTo>
                <a:lnTo>
                  <a:pt x="487673" y="139700"/>
                </a:lnTo>
                <a:lnTo>
                  <a:pt x="478272" y="121916"/>
                </a:lnTo>
                <a:lnTo>
                  <a:pt x="459482" y="111758"/>
                </a:lnTo>
                <a:lnTo>
                  <a:pt x="46857" y="0"/>
                </a:lnTo>
                <a:lnTo>
                  <a:pt x="28191" y="0"/>
                </a:lnTo>
                <a:lnTo>
                  <a:pt x="9389" y="8893"/>
                </a:lnTo>
                <a:lnTo>
                  <a:pt x="0" y="27943"/>
                </a:lnTo>
                <a:lnTo>
                  <a:pt x="0" y="36835"/>
                </a:lnTo>
                <a:lnTo>
                  <a:pt x="9389" y="55885"/>
                </a:lnTo>
                <a:lnTo>
                  <a:pt x="28191" y="64766"/>
                </a:lnTo>
                <a:lnTo>
                  <a:pt x="412614" y="168908"/>
                </a:lnTo>
                <a:lnTo>
                  <a:pt x="412614" y="318766"/>
                </a:lnTo>
                <a:lnTo>
                  <a:pt x="422015" y="430535"/>
                </a:lnTo>
                <a:lnTo>
                  <a:pt x="440817" y="421643"/>
                </a:lnTo>
                <a:lnTo>
                  <a:pt x="450082" y="411485"/>
                </a:lnTo>
                <a:lnTo>
                  <a:pt x="459482" y="411485"/>
                </a:lnTo>
                <a:lnTo>
                  <a:pt x="468883" y="393700"/>
                </a:lnTo>
                <a:lnTo>
                  <a:pt x="478272" y="374650"/>
                </a:lnTo>
                <a:lnTo>
                  <a:pt x="478272" y="3556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67" name="Freeform 4767"/>
          <p:cNvSpPr/>
          <p:nvPr/>
        </p:nvSpPr>
        <p:spPr>
          <a:xfrm rot="-5400000" flipH="0" flipV="0">
            <a:off x="6392466" y="4251696"/>
            <a:ext cx="70109" cy="50359"/>
          </a:xfrm>
          <a:custGeom>
            <a:pathLst>
              <a:path w="431416" h="309885">
                <a:moveTo>
                  <a:pt x="431416" y="102877"/>
                </a:moveTo>
                <a:lnTo>
                  <a:pt x="412614" y="85092"/>
                </a:lnTo>
                <a:lnTo>
                  <a:pt x="393824" y="74935"/>
                </a:lnTo>
                <a:lnTo>
                  <a:pt x="375159" y="66042"/>
                </a:lnTo>
                <a:lnTo>
                  <a:pt x="356357" y="55885"/>
                </a:lnTo>
                <a:lnTo>
                  <a:pt x="337567" y="46992"/>
                </a:lnTo>
                <a:lnTo>
                  <a:pt x="309489" y="46992"/>
                </a:lnTo>
                <a:lnTo>
                  <a:pt x="168784" y="10158"/>
                </a:lnTo>
                <a:lnTo>
                  <a:pt x="159383" y="0"/>
                </a:lnTo>
                <a:lnTo>
                  <a:pt x="131316" y="0"/>
                </a:lnTo>
                <a:lnTo>
                  <a:pt x="112515" y="0"/>
                </a:lnTo>
                <a:lnTo>
                  <a:pt x="93849" y="10158"/>
                </a:lnTo>
                <a:lnTo>
                  <a:pt x="75047" y="19050"/>
                </a:lnTo>
                <a:lnTo>
                  <a:pt x="56257" y="27942"/>
                </a:lnTo>
                <a:lnTo>
                  <a:pt x="37592" y="38100"/>
                </a:lnTo>
                <a:lnTo>
                  <a:pt x="37592" y="46992"/>
                </a:lnTo>
                <a:lnTo>
                  <a:pt x="28191" y="55885"/>
                </a:lnTo>
                <a:lnTo>
                  <a:pt x="9389" y="74935"/>
                </a:lnTo>
                <a:lnTo>
                  <a:pt x="9389" y="93985"/>
                </a:lnTo>
                <a:lnTo>
                  <a:pt x="0" y="113035"/>
                </a:lnTo>
                <a:lnTo>
                  <a:pt x="0" y="177800"/>
                </a:lnTo>
                <a:lnTo>
                  <a:pt x="9389" y="207008"/>
                </a:lnTo>
                <a:lnTo>
                  <a:pt x="9389" y="224792"/>
                </a:lnTo>
                <a:lnTo>
                  <a:pt x="18790" y="243842"/>
                </a:lnTo>
                <a:lnTo>
                  <a:pt x="28191" y="262892"/>
                </a:lnTo>
                <a:lnTo>
                  <a:pt x="37592" y="281942"/>
                </a:lnTo>
                <a:lnTo>
                  <a:pt x="46857" y="290835"/>
                </a:lnTo>
                <a:lnTo>
                  <a:pt x="56257" y="309885"/>
                </a:lnTo>
                <a:lnTo>
                  <a:pt x="65658" y="160027"/>
                </a:lnTo>
                <a:lnTo>
                  <a:pt x="65658" y="149858"/>
                </a:lnTo>
                <a:lnTo>
                  <a:pt x="75047" y="121927"/>
                </a:lnTo>
                <a:lnTo>
                  <a:pt x="75047" y="102877"/>
                </a:lnTo>
                <a:lnTo>
                  <a:pt x="84448" y="93985"/>
                </a:lnTo>
                <a:lnTo>
                  <a:pt x="103114" y="85092"/>
                </a:lnTo>
                <a:lnTo>
                  <a:pt x="112515" y="74935"/>
                </a:lnTo>
                <a:lnTo>
                  <a:pt x="168784" y="74935"/>
                </a:lnTo>
                <a:lnTo>
                  <a:pt x="309489" y="113035"/>
                </a:lnTo>
                <a:lnTo>
                  <a:pt x="318890" y="113035"/>
                </a:lnTo>
                <a:lnTo>
                  <a:pt x="337567" y="121927"/>
                </a:lnTo>
                <a:lnTo>
                  <a:pt x="356357" y="130808"/>
                </a:lnTo>
                <a:lnTo>
                  <a:pt x="375159" y="140977"/>
                </a:lnTo>
                <a:lnTo>
                  <a:pt x="384548" y="160027"/>
                </a:lnTo>
                <a:lnTo>
                  <a:pt x="393824" y="168908"/>
                </a:lnTo>
                <a:lnTo>
                  <a:pt x="403225" y="187958"/>
                </a:lnTo>
                <a:lnTo>
                  <a:pt x="412614" y="207008"/>
                </a:lnTo>
                <a:lnTo>
                  <a:pt x="412614" y="2527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68" name="Freeform 4768"/>
          <p:cNvSpPr/>
          <p:nvPr/>
        </p:nvSpPr>
        <p:spPr>
          <a:xfrm rot="-5400000" flipH="0" flipV="0">
            <a:off x="6408462" y="4243277"/>
            <a:ext cx="70109" cy="48912"/>
          </a:xfrm>
          <a:custGeom>
            <a:pathLst>
              <a:path w="431416" h="300981">
                <a:moveTo>
                  <a:pt x="431416" y="168908"/>
                </a:moveTo>
                <a:lnTo>
                  <a:pt x="431416" y="132073"/>
                </a:lnTo>
                <a:lnTo>
                  <a:pt x="422015" y="104131"/>
                </a:lnTo>
                <a:lnTo>
                  <a:pt x="422015" y="85081"/>
                </a:lnTo>
                <a:lnTo>
                  <a:pt x="412626" y="66031"/>
                </a:lnTo>
                <a:lnTo>
                  <a:pt x="403225" y="46981"/>
                </a:lnTo>
                <a:lnTo>
                  <a:pt x="403225" y="27931"/>
                </a:lnTo>
                <a:lnTo>
                  <a:pt x="384560" y="19050"/>
                </a:lnTo>
                <a:lnTo>
                  <a:pt x="384560" y="10158"/>
                </a:lnTo>
                <a:lnTo>
                  <a:pt x="375159" y="0"/>
                </a:lnTo>
                <a:lnTo>
                  <a:pt x="356357" y="149858"/>
                </a:lnTo>
                <a:lnTo>
                  <a:pt x="356357" y="179065"/>
                </a:lnTo>
                <a:lnTo>
                  <a:pt x="346968" y="196850"/>
                </a:lnTo>
                <a:lnTo>
                  <a:pt x="337567" y="215900"/>
                </a:lnTo>
                <a:lnTo>
                  <a:pt x="328291" y="226058"/>
                </a:lnTo>
                <a:lnTo>
                  <a:pt x="309501" y="226058"/>
                </a:lnTo>
                <a:lnTo>
                  <a:pt x="290699" y="234950"/>
                </a:lnTo>
                <a:lnTo>
                  <a:pt x="281310" y="234950"/>
                </a:lnTo>
                <a:lnTo>
                  <a:pt x="253232" y="226058"/>
                </a:lnTo>
                <a:lnTo>
                  <a:pt x="112527" y="187958"/>
                </a:lnTo>
                <a:lnTo>
                  <a:pt x="84460" y="179065"/>
                </a:lnTo>
                <a:lnTo>
                  <a:pt x="75059" y="168908"/>
                </a:lnTo>
                <a:lnTo>
                  <a:pt x="56258" y="160015"/>
                </a:lnTo>
                <a:lnTo>
                  <a:pt x="46857" y="149858"/>
                </a:lnTo>
                <a:lnTo>
                  <a:pt x="28191" y="132073"/>
                </a:lnTo>
                <a:lnTo>
                  <a:pt x="28191" y="113023"/>
                </a:lnTo>
                <a:lnTo>
                  <a:pt x="18790" y="93973"/>
                </a:lnTo>
                <a:lnTo>
                  <a:pt x="18790" y="74923"/>
                </a:lnTo>
                <a:lnTo>
                  <a:pt x="9401" y="57150"/>
                </a:lnTo>
                <a:lnTo>
                  <a:pt x="0" y="207008"/>
                </a:lnTo>
                <a:lnTo>
                  <a:pt x="18790" y="215900"/>
                </a:lnTo>
                <a:lnTo>
                  <a:pt x="37592" y="226058"/>
                </a:lnTo>
                <a:lnTo>
                  <a:pt x="56258" y="234950"/>
                </a:lnTo>
                <a:lnTo>
                  <a:pt x="75059" y="243831"/>
                </a:lnTo>
                <a:lnTo>
                  <a:pt x="93725" y="254000"/>
                </a:lnTo>
                <a:lnTo>
                  <a:pt x="112527" y="262881"/>
                </a:lnTo>
                <a:lnTo>
                  <a:pt x="253232" y="300981"/>
                </a:lnTo>
                <a:lnTo>
                  <a:pt x="337567" y="300981"/>
                </a:lnTo>
                <a:lnTo>
                  <a:pt x="356357" y="290823"/>
                </a:lnTo>
                <a:lnTo>
                  <a:pt x="375159" y="281931"/>
                </a:lnTo>
                <a:lnTo>
                  <a:pt x="393825" y="262881"/>
                </a:lnTo>
                <a:lnTo>
                  <a:pt x="403225" y="243831"/>
                </a:lnTo>
                <a:lnTo>
                  <a:pt x="412626" y="226058"/>
                </a:lnTo>
                <a:lnTo>
                  <a:pt x="422015" y="207008"/>
                </a:lnTo>
                <a:lnTo>
                  <a:pt x="431416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69" name="Freeform 4769"/>
          <p:cNvSpPr/>
          <p:nvPr/>
        </p:nvSpPr>
        <p:spPr>
          <a:xfrm rot="-5400000" flipH="0" flipV="0">
            <a:off x="6499903" y="4254019"/>
            <a:ext cx="57911" cy="39627"/>
          </a:xfrm>
          <a:custGeom>
            <a:pathLst>
              <a:path w="356357" h="243843">
                <a:moveTo>
                  <a:pt x="356357" y="234950"/>
                </a:moveTo>
                <a:lnTo>
                  <a:pt x="356357" y="93985"/>
                </a:lnTo>
                <a:lnTo>
                  <a:pt x="356357" y="121916"/>
                </a:lnTo>
                <a:lnTo>
                  <a:pt x="346968" y="140966"/>
                </a:lnTo>
                <a:lnTo>
                  <a:pt x="337567" y="160016"/>
                </a:lnTo>
                <a:lnTo>
                  <a:pt x="328291" y="168908"/>
                </a:lnTo>
                <a:lnTo>
                  <a:pt x="309501" y="168908"/>
                </a:lnTo>
                <a:lnTo>
                  <a:pt x="290699" y="177800"/>
                </a:lnTo>
                <a:lnTo>
                  <a:pt x="281310" y="177800"/>
                </a:lnTo>
                <a:lnTo>
                  <a:pt x="253232" y="168908"/>
                </a:lnTo>
                <a:lnTo>
                  <a:pt x="112527" y="130808"/>
                </a:lnTo>
                <a:lnTo>
                  <a:pt x="84460" y="121916"/>
                </a:lnTo>
                <a:lnTo>
                  <a:pt x="75059" y="113035"/>
                </a:lnTo>
                <a:lnTo>
                  <a:pt x="56258" y="102866"/>
                </a:lnTo>
                <a:lnTo>
                  <a:pt x="46857" y="93985"/>
                </a:lnTo>
                <a:lnTo>
                  <a:pt x="28191" y="74935"/>
                </a:lnTo>
                <a:lnTo>
                  <a:pt x="28191" y="55885"/>
                </a:lnTo>
                <a:lnTo>
                  <a:pt x="18790" y="38100"/>
                </a:lnTo>
                <a:lnTo>
                  <a:pt x="18790" y="19050"/>
                </a:lnTo>
                <a:lnTo>
                  <a:pt x="9401" y="0"/>
                </a:lnTo>
                <a:lnTo>
                  <a:pt x="0" y="149858"/>
                </a:lnTo>
                <a:lnTo>
                  <a:pt x="18790" y="160016"/>
                </a:lnTo>
                <a:lnTo>
                  <a:pt x="28191" y="168908"/>
                </a:lnTo>
                <a:lnTo>
                  <a:pt x="46857" y="177800"/>
                </a:lnTo>
                <a:lnTo>
                  <a:pt x="75059" y="187958"/>
                </a:lnTo>
                <a:lnTo>
                  <a:pt x="93725" y="196850"/>
                </a:lnTo>
                <a:lnTo>
                  <a:pt x="112527" y="205743"/>
                </a:lnTo>
                <a:lnTo>
                  <a:pt x="253232" y="243843"/>
                </a:lnTo>
                <a:lnTo>
                  <a:pt x="318902" y="243843"/>
                </a:lnTo>
                <a:lnTo>
                  <a:pt x="33756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70" name="Freeform 4770"/>
          <p:cNvSpPr/>
          <p:nvPr/>
        </p:nvSpPr>
        <p:spPr>
          <a:xfrm rot="-5400000" flipH="0" flipV="0">
            <a:off x="6513688" y="4203721"/>
            <a:ext cx="27449" cy="39627"/>
          </a:xfrm>
          <a:custGeom>
            <a:pathLst>
              <a:path w="168908" h="243842">
                <a:moveTo>
                  <a:pt x="168908" y="243842"/>
                </a:moveTo>
                <a:lnTo>
                  <a:pt x="159507" y="121927"/>
                </a:lnTo>
                <a:lnTo>
                  <a:pt x="159507" y="149858"/>
                </a:lnTo>
                <a:lnTo>
                  <a:pt x="150118" y="158750"/>
                </a:lnTo>
                <a:lnTo>
                  <a:pt x="140717" y="168908"/>
                </a:lnTo>
                <a:lnTo>
                  <a:pt x="121916" y="177800"/>
                </a:lnTo>
                <a:lnTo>
                  <a:pt x="112651" y="177800"/>
                </a:lnTo>
                <a:lnTo>
                  <a:pt x="93849" y="168908"/>
                </a:lnTo>
                <a:lnTo>
                  <a:pt x="75059" y="158750"/>
                </a:lnTo>
                <a:lnTo>
                  <a:pt x="56258" y="149858"/>
                </a:lnTo>
                <a:lnTo>
                  <a:pt x="37592" y="130808"/>
                </a:lnTo>
                <a:lnTo>
                  <a:pt x="28191" y="111758"/>
                </a:lnTo>
                <a:lnTo>
                  <a:pt x="28191" y="83827"/>
                </a:lnTo>
                <a:lnTo>
                  <a:pt x="18790" y="64777"/>
                </a:lnTo>
                <a:lnTo>
                  <a:pt x="18790" y="46992"/>
                </a:lnTo>
                <a:lnTo>
                  <a:pt x="9401" y="27942"/>
                </a:lnTo>
                <a:lnTo>
                  <a:pt x="0" y="0"/>
                </a:lnTo>
                <a:lnTo>
                  <a:pt x="0" y="205742"/>
                </a:lnTo>
                <a:lnTo>
                  <a:pt x="9401" y="186692"/>
                </a:lnTo>
                <a:lnTo>
                  <a:pt x="18790" y="205742"/>
                </a:lnTo>
                <a:lnTo>
                  <a:pt x="37592" y="214635"/>
                </a:lnTo>
                <a:lnTo>
                  <a:pt x="56258" y="233685"/>
                </a:lnTo>
                <a:lnTo>
                  <a:pt x="65659" y="233685"/>
                </a:lnTo>
                <a:lnTo>
                  <a:pt x="84460" y="243842"/>
                </a:lnTo>
                <a:lnTo>
                  <a:pt x="121916" y="243842"/>
                </a:lnTo>
                <a:lnTo>
                  <a:pt x="150118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71" name="Freeform 4771"/>
          <p:cNvSpPr/>
          <p:nvPr/>
        </p:nvSpPr>
        <p:spPr>
          <a:xfrm rot="-5400000" flipH="0" flipV="0">
            <a:off x="6458749" y="4223452"/>
            <a:ext cx="112770" cy="64186"/>
          </a:xfrm>
          <a:custGeom>
            <a:pathLst>
              <a:path w="693924" h="394965">
                <a:moveTo>
                  <a:pt x="693924" y="290823"/>
                </a:moveTo>
                <a:lnTo>
                  <a:pt x="693924" y="262881"/>
                </a:lnTo>
                <a:lnTo>
                  <a:pt x="684523" y="243831"/>
                </a:lnTo>
                <a:lnTo>
                  <a:pt x="684523" y="226058"/>
                </a:lnTo>
                <a:lnTo>
                  <a:pt x="675258" y="207008"/>
                </a:lnTo>
                <a:lnTo>
                  <a:pt x="665857" y="187958"/>
                </a:lnTo>
                <a:lnTo>
                  <a:pt x="656457" y="168908"/>
                </a:lnTo>
                <a:lnTo>
                  <a:pt x="647056" y="160015"/>
                </a:lnTo>
                <a:lnTo>
                  <a:pt x="637667" y="140965"/>
                </a:lnTo>
                <a:lnTo>
                  <a:pt x="618989" y="132073"/>
                </a:lnTo>
                <a:lnTo>
                  <a:pt x="600199" y="121915"/>
                </a:lnTo>
                <a:lnTo>
                  <a:pt x="581398" y="113023"/>
                </a:lnTo>
                <a:lnTo>
                  <a:pt x="553331" y="104131"/>
                </a:lnTo>
                <a:lnTo>
                  <a:pt x="168784" y="10158"/>
                </a:lnTo>
                <a:lnTo>
                  <a:pt x="159383" y="0"/>
                </a:lnTo>
                <a:lnTo>
                  <a:pt x="131316" y="0"/>
                </a:lnTo>
                <a:lnTo>
                  <a:pt x="112515" y="0"/>
                </a:lnTo>
                <a:lnTo>
                  <a:pt x="93849" y="10158"/>
                </a:lnTo>
                <a:lnTo>
                  <a:pt x="75047" y="19050"/>
                </a:lnTo>
                <a:lnTo>
                  <a:pt x="56257" y="29208"/>
                </a:lnTo>
                <a:lnTo>
                  <a:pt x="37592" y="38100"/>
                </a:lnTo>
                <a:lnTo>
                  <a:pt x="37592" y="46981"/>
                </a:lnTo>
                <a:lnTo>
                  <a:pt x="28191" y="57150"/>
                </a:lnTo>
                <a:lnTo>
                  <a:pt x="9389" y="76200"/>
                </a:lnTo>
                <a:lnTo>
                  <a:pt x="9389" y="93973"/>
                </a:lnTo>
                <a:lnTo>
                  <a:pt x="0" y="113023"/>
                </a:lnTo>
                <a:lnTo>
                  <a:pt x="0" y="198115"/>
                </a:lnTo>
                <a:lnTo>
                  <a:pt x="9389" y="215900"/>
                </a:lnTo>
                <a:lnTo>
                  <a:pt x="18790" y="234950"/>
                </a:lnTo>
                <a:lnTo>
                  <a:pt x="18790" y="254000"/>
                </a:lnTo>
                <a:lnTo>
                  <a:pt x="28191" y="273050"/>
                </a:lnTo>
                <a:lnTo>
                  <a:pt x="37592" y="290823"/>
                </a:lnTo>
                <a:lnTo>
                  <a:pt x="46857" y="290823"/>
                </a:lnTo>
                <a:lnTo>
                  <a:pt x="56257" y="309873"/>
                </a:lnTo>
                <a:lnTo>
                  <a:pt x="65658" y="160015"/>
                </a:lnTo>
                <a:lnTo>
                  <a:pt x="65658" y="151123"/>
                </a:lnTo>
                <a:lnTo>
                  <a:pt x="75047" y="121915"/>
                </a:lnTo>
                <a:lnTo>
                  <a:pt x="75047" y="104131"/>
                </a:lnTo>
                <a:lnTo>
                  <a:pt x="84448" y="93973"/>
                </a:lnTo>
                <a:lnTo>
                  <a:pt x="103114" y="85081"/>
                </a:lnTo>
                <a:lnTo>
                  <a:pt x="112515" y="76200"/>
                </a:lnTo>
                <a:lnTo>
                  <a:pt x="168784" y="76200"/>
                </a:lnTo>
                <a:lnTo>
                  <a:pt x="309489" y="113023"/>
                </a:lnTo>
                <a:lnTo>
                  <a:pt x="318890" y="113023"/>
                </a:lnTo>
                <a:lnTo>
                  <a:pt x="337567" y="121915"/>
                </a:lnTo>
                <a:lnTo>
                  <a:pt x="356357" y="132073"/>
                </a:lnTo>
                <a:lnTo>
                  <a:pt x="375159" y="140965"/>
                </a:lnTo>
                <a:lnTo>
                  <a:pt x="384548" y="160015"/>
                </a:lnTo>
                <a:lnTo>
                  <a:pt x="393824" y="168908"/>
                </a:lnTo>
                <a:lnTo>
                  <a:pt x="403225" y="187958"/>
                </a:lnTo>
                <a:lnTo>
                  <a:pt x="412614" y="207008"/>
                </a:lnTo>
                <a:lnTo>
                  <a:pt x="412614" y="394965"/>
                </a:lnTo>
                <a:lnTo>
                  <a:pt x="431416" y="384808"/>
                </a:lnTo>
                <a:lnTo>
                  <a:pt x="450082" y="365758"/>
                </a:lnTo>
                <a:lnTo>
                  <a:pt x="459482" y="356865"/>
                </a:lnTo>
                <a:lnTo>
                  <a:pt x="459482" y="151123"/>
                </a:lnTo>
                <a:lnTo>
                  <a:pt x="553331" y="179065"/>
                </a:lnTo>
                <a:lnTo>
                  <a:pt x="562732" y="179065"/>
                </a:lnTo>
                <a:lnTo>
                  <a:pt x="581398" y="187958"/>
                </a:lnTo>
                <a:lnTo>
                  <a:pt x="590799" y="198115"/>
                </a:lnTo>
                <a:lnTo>
                  <a:pt x="609600" y="215900"/>
                </a:lnTo>
                <a:lnTo>
                  <a:pt x="618989" y="226058"/>
                </a:lnTo>
                <a:lnTo>
                  <a:pt x="618989" y="273050"/>
                </a:lnTo>
                <a:lnTo>
                  <a:pt x="628390" y="394965"/>
                </a:lnTo>
                <a:lnTo>
                  <a:pt x="647056" y="384808"/>
                </a:lnTo>
                <a:lnTo>
                  <a:pt x="656457" y="365758"/>
                </a:lnTo>
                <a:lnTo>
                  <a:pt x="665857" y="365758"/>
                </a:lnTo>
                <a:lnTo>
                  <a:pt x="675258" y="347973"/>
                </a:lnTo>
                <a:lnTo>
                  <a:pt x="684523" y="328923"/>
                </a:lnTo>
                <a:lnTo>
                  <a:pt x="693924" y="3098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72" name="Freeform 4772"/>
          <p:cNvSpPr/>
          <p:nvPr/>
        </p:nvSpPr>
        <p:spPr>
          <a:xfrm rot="-5400000" flipH="0" flipV="0">
            <a:off x="6546403" y="4245680"/>
            <a:ext cx="79252" cy="53248"/>
          </a:xfrm>
          <a:custGeom>
            <a:pathLst>
              <a:path w="487673" h="327658">
                <a:moveTo>
                  <a:pt x="487673" y="139700"/>
                </a:moveTo>
                <a:lnTo>
                  <a:pt x="487673" y="139700"/>
                </a:lnTo>
                <a:lnTo>
                  <a:pt x="478272" y="121915"/>
                </a:lnTo>
                <a:lnTo>
                  <a:pt x="459482" y="111758"/>
                </a:lnTo>
                <a:lnTo>
                  <a:pt x="46857" y="0"/>
                </a:lnTo>
                <a:lnTo>
                  <a:pt x="28191" y="0"/>
                </a:lnTo>
                <a:lnTo>
                  <a:pt x="9389" y="8881"/>
                </a:lnTo>
                <a:lnTo>
                  <a:pt x="0" y="27931"/>
                </a:lnTo>
                <a:lnTo>
                  <a:pt x="0" y="36823"/>
                </a:lnTo>
                <a:lnTo>
                  <a:pt x="9389" y="55873"/>
                </a:lnTo>
                <a:lnTo>
                  <a:pt x="28191" y="64765"/>
                </a:lnTo>
                <a:lnTo>
                  <a:pt x="206239" y="111758"/>
                </a:lnTo>
                <a:lnTo>
                  <a:pt x="206239" y="327658"/>
                </a:lnTo>
                <a:lnTo>
                  <a:pt x="281298" y="130808"/>
                </a:lnTo>
                <a:lnTo>
                  <a:pt x="440817" y="177800"/>
                </a:lnTo>
                <a:lnTo>
                  <a:pt x="459482" y="177800"/>
                </a:lnTo>
                <a:lnTo>
                  <a:pt x="478272" y="168908"/>
                </a:lnTo>
                <a:lnTo>
                  <a:pt x="478272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73" name="Freeform 4773"/>
          <p:cNvSpPr/>
          <p:nvPr/>
        </p:nvSpPr>
        <p:spPr>
          <a:xfrm rot="-5400000" flipH="0" flipV="0">
            <a:off x="6568486" y="4244855"/>
            <a:ext cx="79252" cy="54898"/>
          </a:xfrm>
          <a:custGeom>
            <a:pathLst>
              <a:path w="487673" h="337815">
                <a:moveTo>
                  <a:pt x="487673" y="299715"/>
                </a:moveTo>
                <a:lnTo>
                  <a:pt x="487673" y="290823"/>
                </a:lnTo>
                <a:lnTo>
                  <a:pt x="478272" y="271773"/>
                </a:lnTo>
                <a:lnTo>
                  <a:pt x="459482" y="262892"/>
                </a:lnTo>
                <a:lnTo>
                  <a:pt x="281298" y="215900"/>
                </a:lnTo>
                <a:lnTo>
                  <a:pt x="281298" y="0"/>
                </a:lnTo>
                <a:lnTo>
                  <a:pt x="206239" y="196850"/>
                </a:lnTo>
                <a:lnTo>
                  <a:pt x="46857" y="149857"/>
                </a:lnTo>
                <a:lnTo>
                  <a:pt x="28191" y="149857"/>
                </a:lnTo>
                <a:lnTo>
                  <a:pt x="9389" y="160015"/>
                </a:lnTo>
                <a:lnTo>
                  <a:pt x="9389" y="168907"/>
                </a:lnTo>
                <a:lnTo>
                  <a:pt x="0" y="187957"/>
                </a:lnTo>
                <a:lnTo>
                  <a:pt x="0" y="196850"/>
                </a:lnTo>
                <a:lnTo>
                  <a:pt x="9389" y="215900"/>
                </a:lnTo>
                <a:lnTo>
                  <a:pt x="28191" y="224792"/>
                </a:lnTo>
                <a:lnTo>
                  <a:pt x="440817" y="328923"/>
                </a:lnTo>
                <a:lnTo>
                  <a:pt x="450082" y="337815"/>
                </a:lnTo>
                <a:lnTo>
                  <a:pt x="468883" y="328923"/>
                </a:lnTo>
                <a:lnTo>
                  <a:pt x="478272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74" name="Freeform 4774"/>
          <p:cNvSpPr/>
          <p:nvPr/>
        </p:nvSpPr>
        <p:spPr>
          <a:xfrm rot="-5400000" flipH="0" flipV="0">
            <a:off x="6621807" y="4254070"/>
            <a:ext cx="68582" cy="25798"/>
          </a:xfrm>
          <a:custGeom>
            <a:pathLst>
              <a:path w="422015" h="158750">
                <a:moveTo>
                  <a:pt x="422015" y="121916"/>
                </a:moveTo>
                <a:lnTo>
                  <a:pt x="422015" y="121916"/>
                </a:lnTo>
                <a:lnTo>
                  <a:pt x="412614" y="102866"/>
                </a:lnTo>
                <a:lnTo>
                  <a:pt x="393824" y="93985"/>
                </a:lnTo>
                <a:lnTo>
                  <a:pt x="75059" y="8893"/>
                </a:lnTo>
                <a:lnTo>
                  <a:pt x="65658" y="0"/>
                </a:lnTo>
                <a:lnTo>
                  <a:pt x="37456" y="0"/>
                </a:lnTo>
                <a:lnTo>
                  <a:pt x="18790" y="8893"/>
                </a:lnTo>
                <a:lnTo>
                  <a:pt x="0" y="8893"/>
                </a:lnTo>
                <a:lnTo>
                  <a:pt x="0" y="130808"/>
                </a:lnTo>
                <a:lnTo>
                  <a:pt x="0" y="121916"/>
                </a:lnTo>
                <a:lnTo>
                  <a:pt x="9389" y="102866"/>
                </a:lnTo>
                <a:lnTo>
                  <a:pt x="18790" y="83816"/>
                </a:lnTo>
                <a:lnTo>
                  <a:pt x="28191" y="74935"/>
                </a:lnTo>
                <a:lnTo>
                  <a:pt x="46857" y="74935"/>
                </a:lnTo>
                <a:lnTo>
                  <a:pt x="75059" y="74935"/>
                </a:lnTo>
                <a:lnTo>
                  <a:pt x="375159" y="158750"/>
                </a:lnTo>
                <a:lnTo>
                  <a:pt x="403225" y="158750"/>
                </a:lnTo>
                <a:lnTo>
                  <a:pt x="412614" y="1409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75" name="Freeform 4775"/>
          <p:cNvSpPr/>
          <p:nvPr/>
        </p:nvSpPr>
        <p:spPr>
          <a:xfrm rot="-5400000" flipH="0" flipV="0">
            <a:off x="6640826" y="4236496"/>
            <a:ext cx="79252" cy="71617"/>
          </a:xfrm>
          <a:custGeom>
            <a:pathLst>
              <a:path w="487673" h="440692">
                <a:moveTo>
                  <a:pt x="487673" y="403857"/>
                </a:moveTo>
                <a:lnTo>
                  <a:pt x="487673" y="393700"/>
                </a:lnTo>
                <a:lnTo>
                  <a:pt x="478272" y="375915"/>
                </a:lnTo>
                <a:lnTo>
                  <a:pt x="459482" y="365757"/>
                </a:lnTo>
                <a:lnTo>
                  <a:pt x="65658" y="262892"/>
                </a:lnTo>
                <a:lnTo>
                  <a:pt x="65658" y="0"/>
                </a:lnTo>
                <a:lnTo>
                  <a:pt x="46857" y="10157"/>
                </a:lnTo>
                <a:lnTo>
                  <a:pt x="28191" y="27942"/>
                </a:lnTo>
                <a:lnTo>
                  <a:pt x="18790" y="46992"/>
                </a:lnTo>
                <a:lnTo>
                  <a:pt x="9389" y="66042"/>
                </a:lnTo>
                <a:lnTo>
                  <a:pt x="0" y="85092"/>
                </a:lnTo>
                <a:lnTo>
                  <a:pt x="0" y="299715"/>
                </a:lnTo>
                <a:lnTo>
                  <a:pt x="18790" y="318765"/>
                </a:lnTo>
                <a:lnTo>
                  <a:pt x="37592" y="328923"/>
                </a:lnTo>
                <a:lnTo>
                  <a:pt x="440817" y="440692"/>
                </a:lnTo>
                <a:lnTo>
                  <a:pt x="450082" y="440692"/>
                </a:lnTo>
                <a:lnTo>
                  <a:pt x="468883" y="431800"/>
                </a:lnTo>
                <a:lnTo>
                  <a:pt x="478272" y="4216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76" name="Freeform 4776"/>
          <p:cNvSpPr/>
          <p:nvPr/>
        </p:nvSpPr>
        <p:spPr>
          <a:xfrm rot="-5400000" flipH="0" flipV="0">
            <a:off x="6757425" y="4261665"/>
            <a:ext cx="71637" cy="28894"/>
          </a:xfrm>
          <a:custGeom>
            <a:pathLst>
              <a:path w="440817" h="177800">
                <a:moveTo>
                  <a:pt x="440817" y="177800"/>
                </a:moveTo>
                <a:lnTo>
                  <a:pt x="346956" y="83815"/>
                </a:lnTo>
                <a:lnTo>
                  <a:pt x="46857" y="0"/>
                </a:lnTo>
                <a:lnTo>
                  <a:pt x="28191" y="0"/>
                </a:lnTo>
                <a:lnTo>
                  <a:pt x="9389" y="8892"/>
                </a:lnTo>
                <a:lnTo>
                  <a:pt x="9389" y="19050"/>
                </a:lnTo>
                <a:lnTo>
                  <a:pt x="0" y="38100"/>
                </a:lnTo>
                <a:lnTo>
                  <a:pt x="9389" y="55873"/>
                </a:lnTo>
                <a:lnTo>
                  <a:pt x="28191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77" name="Freeform 4777"/>
          <p:cNvSpPr/>
          <p:nvPr/>
        </p:nvSpPr>
        <p:spPr>
          <a:xfrm rot="-5400000" flipH="0" flipV="0">
            <a:off x="6696467" y="4261592"/>
            <a:ext cx="74670" cy="26006"/>
          </a:xfrm>
          <a:custGeom>
            <a:pathLst>
              <a:path w="459482" h="160027">
                <a:moveTo>
                  <a:pt x="459482" y="113034"/>
                </a:moveTo>
                <a:lnTo>
                  <a:pt x="46857" y="0"/>
                </a:lnTo>
                <a:lnTo>
                  <a:pt x="28191" y="0"/>
                </a:lnTo>
                <a:lnTo>
                  <a:pt x="9389" y="10169"/>
                </a:lnTo>
                <a:lnTo>
                  <a:pt x="0" y="29219"/>
                </a:lnTo>
                <a:lnTo>
                  <a:pt x="0" y="38100"/>
                </a:lnTo>
                <a:lnTo>
                  <a:pt x="9389" y="57150"/>
                </a:lnTo>
                <a:lnTo>
                  <a:pt x="28191" y="66042"/>
                </a:lnTo>
                <a:lnTo>
                  <a:pt x="365758" y="1600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78" name="Freeform 4778"/>
          <p:cNvSpPr/>
          <p:nvPr/>
        </p:nvSpPr>
        <p:spPr>
          <a:xfrm rot="-5400000" flipH="0" flipV="0">
            <a:off x="6760467" y="4231192"/>
            <a:ext cx="45736" cy="48708"/>
          </a:xfrm>
          <a:custGeom>
            <a:pathLst>
              <a:path w="281434" h="299727">
                <a:moveTo>
                  <a:pt x="281434" y="262892"/>
                </a:moveTo>
                <a:lnTo>
                  <a:pt x="281434" y="262892"/>
                </a:lnTo>
                <a:lnTo>
                  <a:pt x="272033" y="243842"/>
                </a:lnTo>
                <a:lnTo>
                  <a:pt x="93861" y="38100"/>
                </a:lnTo>
                <a:lnTo>
                  <a:pt x="18802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8100"/>
                </a:lnTo>
                <a:lnTo>
                  <a:pt x="9401" y="55884"/>
                </a:lnTo>
                <a:lnTo>
                  <a:pt x="140717" y="205742"/>
                </a:lnTo>
                <a:lnTo>
                  <a:pt x="234578" y="299727"/>
                </a:lnTo>
                <a:lnTo>
                  <a:pt x="262644" y="299727"/>
                </a:lnTo>
                <a:lnTo>
                  <a:pt x="272033" y="2908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79" name="Freeform 4779"/>
          <p:cNvSpPr/>
          <p:nvPr/>
        </p:nvSpPr>
        <p:spPr>
          <a:xfrm rot="-5400000" flipH="0" flipV="0">
            <a:off x="6730831" y="4241016"/>
            <a:ext cx="42680" cy="26004"/>
          </a:xfrm>
          <a:custGeom>
            <a:pathLst>
              <a:path w="262632" h="160016">
                <a:moveTo>
                  <a:pt x="262632" y="27943"/>
                </a:moveTo>
                <a:lnTo>
                  <a:pt x="262632" y="27943"/>
                </a:lnTo>
                <a:lnTo>
                  <a:pt x="253231" y="8893"/>
                </a:lnTo>
                <a:lnTo>
                  <a:pt x="234441" y="0"/>
                </a:lnTo>
                <a:lnTo>
                  <a:pt x="140717" y="46993"/>
                </a:lnTo>
                <a:lnTo>
                  <a:pt x="0" y="121916"/>
                </a:lnTo>
                <a:lnTo>
                  <a:pt x="75059" y="160016"/>
                </a:lnTo>
                <a:lnTo>
                  <a:pt x="243842" y="55885"/>
                </a:lnTo>
                <a:lnTo>
                  <a:pt x="253231" y="4699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80" name="Freeform 4780"/>
          <p:cNvSpPr/>
          <p:nvPr/>
        </p:nvSpPr>
        <p:spPr>
          <a:xfrm rot="-5400000" flipH="0" flipV="0">
            <a:off x="6312459" y="4173299"/>
            <a:ext cx="0" cy="728347"/>
          </a:xfrm>
          <a:custGeom>
            <a:pathLst>
              <a:path w="0" h="4481835">
                <a:moveTo>
                  <a:pt x="0" y="0"/>
                </a:moveTo>
                <a:lnTo>
                  <a:pt x="0" y="4481835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81" name="Freeform 4781"/>
          <p:cNvSpPr/>
          <p:nvPr/>
        </p:nvSpPr>
        <p:spPr>
          <a:xfrm rot="-5400000" flipH="0" flipV="0">
            <a:off x="6233216" y="4094056"/>
            <a:ext cx="158486" cy="728347"/>
          </a:xfrm>
          <a:custGeom>
            <a:pathLst>
              <a:path w="975233" h="4481835">
                <a:moveTo>
                  <a:pt x="975233" y="4481835"/>
                </a:moveTo>
                <a:lnTo>
                  <a:pt x="0" y="0"/>
                </a:lnTo>
                <a:lnTo>
                  <a:pt x="0" y="4481835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82" name="Freeform 4782"/>
          <p:cNvSpPr/>
          <p:nvPr/>
        </p:nvSpPr>
        <p:spPr>
          <a:xfrm rot="-5400000" flipH="0" flipV="0">
            <a:off x="6233216" y="4094056"/>
            <a:ext cx="158486" cy="728347"/>
          </a:xfrm>
          <a:custGeom>
            <a:pathLst>
              <a:path w="975233" h="4481835">
                <a:moveTo>
                  <a:pt x="0" y="0"/>
                </a:moveTo>
                <a:lnTo>
                  <a:pt x="975233" y="4481835"/>
                </a:lnTo>
                <a:lnTo>
                  <a:pt x="97523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83" name="Freeform 4783"/>
          <p:cNvSpPr/>
          <p:nvPr/>
        </p:nvSpPr>
        <p:spPr>
          <a:xfrm rot="-5400000" flipH="0" flipV="0">
            <a:off x="6009140" y="4467332"/>
            <a:ext cx="68583" cy="26006"/>
          </a:xfrm>
          <a:custGeom>
            <a:pathLst>
              <a:path w="422021" h="160027">
                <a:moveTo>
                  <a:pt x="422021" y="151134"/>
                </a:moveTo>
                <a:lnTo>
                  <a:pt x="412620" y="38100"/>
                </a:lnTo>
                <a:lnTo>
                  <a:pt x="412620" y="57150"/>
                </a:lnTo>
                <a:lnTo>
                  <a:pt x="403355" y="74934"/>
                </a:lnTo>
                <a:lnTo>
                  <a:pt x="393954" y="85092"/>
                </a:lnTo>
                <a:lnTo>
                  <a:pt x="346962" y="85092"/>
                </a:lnTo>
                <a:lnTo>
                  <a:pt x="46862" y="0"/>
                </a:lnTo>
                <a:lnTo>
                  <a:pt x="28196" y="0"/>
                </a:lnTo>
                <a:lnTo>
                  <a:pt x="9401" y="10169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401" y="66042"/>
                </a:lnTo>
                <a:lnTo>
                  <a:pt x="28196" y="74934"/>
                </a:lnTo>
                <a:lnTo>
                  <a:pt x="346962" y="160027"/>
                </a:lnTo>
                <a:lnTo>
                  <a:pt x="375164" y="160027"/>
                </a:lnTo>
                <a:lnTo>
                  <a:pt x="403355" y="1600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84" name="Freeform 4784"/>
          <p:cNvSpPr/>
          <p:nvPr/>
        </p:nvSpPr>
        <p:spPr>
          <a:xfrm rot="-5400000" flipH="0" flipV="0">
            <a:off x="5980277" y="4439914"/>
            <a:ext cx="79253" cy="70172"/>
          </a:xfrm>
          <a:custGeom>
            <a:pathLst>
              <a:path w="487679" h="431800">
                <a:moveTo>
                  <a:pt x="487679" y="327658"/>
                </a:moveTo>
                <a:lnTo>
                  <a:pt x="487679" y="140966"/>
                </a:lnTo>
                <a:lnTo>
                  <a:pt x="478278" y="121916"/>
                </a:lnTo>
                <a:lnTo>
                  <a:pt x="459612" y="111758"/>
                </a:lnTo>
                <a:lnTo>
                  <a:pt x="46862" y="0"/>
                </a:lnTo>
                <a:lnTo>
                  <a:pt x="28196" y="0"/>
                </a:lnTo>
                <a:lnTo>
                  <a:pt x="9401" y="8893"/>
                </a:lnTo>
                <a:lnTo>
                  <a:pt x="0" y="27943"/>
                </a:lnTo>
                <a:lnTo>
                  <a:pt x="0" y="36835"/>
                </a:lnTo>
                <a:lnTo>
                  <a:pt x="9401" y="55885"/>
                </a:lnTo>
                <a:lnTo>
                  <a:pt x="28196" y="66043"/>
                </a:lnTo>
                <a:lnTo>
                  <a:pt x="412620" y="168908"/>
                </a:lnTo>
                <a:lnTo>
                  <a:pt x="412620" y="318766"/>
                </a:lnTo>
                <a:lnTo>
                  <a:pt x="422021" y="431800"/>
                </a:lnTo>
                <a:lnTo>
                  <a:pt x="440822" y="421643"/>
                </a:lnTo>
                <a:lnTo>
                  <a:pt x="450211" y="412750"/>
                </a:lnTo>
                <a:lnTo>
                  <a:pt x="459612" y="412750"/>
                </a:lnTo>
                <a:lnTo>
                  <a:pt x="468889" y="393700"/>
                </a:lnTo>
                <a:lnTo>
                  <a:pt x="478278" y="374650"/>
                </a:lnTo>
                <a:lnTo>
                  <a:pt x="478278" y="3556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85" name="Freeform 4785"/>
          <p:cNvSpPr/>
          <p:nvPr/>
        </p:nvSpPr>
        <p:spPr>
          <a:xfrm rot="-5400000" flipH="0" flipV="0">
            <a:off x="6079343" y="4446043"/>
            <a:ext cx="59439" cy="59439"/>
          </a:xfrm>
          <a:custGeom>
            <a:pathLst>
              <a:path w="365758" h="365758">
                <a:moveTo>
                  <a:pt x="365758" y="355600"/>
                </a:moveTo>
                <a:lnTo>
                  <a:pt x="356357" y="243842"/>
                </a:lnTo>
                <a:lnTo>
                  <a:pt x="356357" y="261627"/>
                </a:lnTo>
                <a:lnTo>
                  <a:pt x="347092" y="280677"/>
                </a:lnTo>
                <a:lnTo>
                  <a:pt x="337691" y="290835"/>
                </a:lnTo>
                <a:lnTo>
                  <a:pt x="290699" y="290835"/>
                </a:lnTo>
                <a:lnTo>
                  <a:pt x="84454" y="233685"/>
                </a:lnTo>
                <a:lnTo>
                  <a:pt x="75053" y="233685"/>
                </a:lnTo>
                <a:lnTo>
                  <a:pt x="56257" y="224792"/>
                </a:lnTo>
                <a:lnTo>
                  <a:pt x="37461" y="215900"/>
                </a:lnTo>
                <a:lnTo>
                  <a:pt x="28191" y="205742"/>
                </a:lnTo>
                <a:lnTo>
                  <a:pt x="18796" y="186692"/>
                </a:lnTo>
                <a:lnTo>
                  <a:pt x="18796" y="168908"/>
                </a:lnTo>
                <a:lnTo>
                  <a:pt x="9395" y="149858"/>
                </a:lnTo>
                <a:lnTo>
                  <a:pt x="9395" y="0"/>
                </a:lnTo>
                <a:lnTo>
                  <a:pt x="0" y="271785"/>
                </a:lnTo>
                <a:lnTo>
                  <a:pt x="18796" y="280677"/>
                </a:lnTo>
                <a:lnTo>
                  <a:pt x="37461" y="290835"/>
                </a:lnTo>
                <a:lnTo>
                  <a:pt x="56257" y="299727"/>
                </a:lnTo>
                <a:lnTo>
                  <a:pt x="84454" y="308608"/>
                </a:lnTo>
                <a:lnTo>
                  <a:pt x="290699" y="365758"/>
                </a:lnTo>
                <a:lnTo>
                  <a:pt x="318901" y="365758"/>
                </a:lnTo>
                <a:lnTo>
                  <a:pt x="347092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86" name="Freeform 4786"/>
          <p:cNvSpPr/>
          <p:nvPr/>
        </p:nvSpPr>
        <p:spPr>
          <a:xfrm rot="-5400000" flipH="0" flipV="0">
            <a:off x="6041120" y="4452132"/>
            <a:ext cx="112770" cy="79252"/>
          </a:xfrm>
          <a:custGeom>
            <a:pathLst>
              <a:path w="693924" h="487673">
                <a:moveTo>
                  <a:pt x="693924" y="384808"/>
                </a:moveTo>
                <a:lnTo>
                  <a:pt x="693924" y="196850"/>
                </a:lnTo>
                <a:lnTo>
                  <a:pt x="684523" y="179065"/>
                </a:lnTo>
                <a:lnTo>
                  <a:pt x="665857" y="168908"/>
                </a:lnTo>
                <a:lnTo>
                  <a:pt x="46862" y="0"/>
                </a:lnTo>
                <a:lnTo>
                  <a:pt x="28066" y="0"/>
                </a:lnTo>
                <a:lnTo>
                  <a:pt x="9271" y="10158"/>
                </a:lnTo>
                <a:lnTo>
                  <a:pt x="0" y="38100"/>
                </a:lnTo>
                <a:lnTo>
                  <a:pt x="9271" y="57150"/>
                </a:lnTo>
                <a:lnTo>
                  <a:pt x="28066" y="66031"/>
                </a:lnTo>
                <a:lnTo>
                  <a:pt x="206245" y="113023"/>
                </a:lnTo>
                <a:lnTo>
                  <a:pt x="206245" y="300981"/>
                </a:lnTo>
                <a:lnTo>
                  <a:pt x="215646" y="328923"/>
                </a:lnTo>
                <a:lnTo>
                  <a:pt x="215646" y="347973"/>
                </a:lnTo>
                <a:lnTo>
                  <a:pt x="225041" y="365758"/>
                </a:lnTo>
                <a:lnTo>
                  <a:pt x="234441" y="375915"/>
                </a:lnTo>
                <a:lnTo>
                  <a:pt x="253107" y="393700"/>
                </a:lnTo>
                <a:lnTo>
                  <a:pt x="262508" y="403858"/>
                </a:lnTo>
                <a:lnTo>
                  <a:pt x="271903" y="132073"/>
                </a:lnTo>
                <a:lnTo>
                  <a:pt x="618865" y="226058"/>
                </a:lnTo>
                <a:lnTo>
                  <a:pt x="618865" y="375915"/>
                </a:lnTo>
                <a:lnTo>
                  <a:pt x="628266" y="487673"/>
                </a:lnTo>
                <a:lnTo>
                  <a:pt x="647067" y="478781"/>
                </a:lnTo>
                <a:lnTo>
                  <a:pt x="656456" y="469900"/>
                </a:lnTo>
                <a:lnTo>
                  <a:pt x="675134" y="450850"/>
                </a:lnTo>
                <a:lnTo>
                  <a:pt x="684523" y="431800"/>
                </a:lnTo>
                <a:lnTo>
                  <a:pt x="684523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87" name="Freeform 4787"/>
          <p:cNvSpPr/>
          <p:nvPr/>
        </p:nvSpPr>
        <p:spPr>
          <a:xfrm rot="-5400000" flipH="0" flipV="0">
            <a:off x="6142529" y="4454392"/>
            <a:ext cx="70110" cy="50357"/>
          </a:xfrm>
          <a:custGeom>
            <a:pathLst>
              <a:path w="431421" h="309873">
                <a:moveTo>
                  <a:pt x="431421" y="102865"/>
                </a:moveTo>
                <a:lnTo>
                  <a:pt x="412620" y="85092"/>
                </a:lnTo>
                <a:lnTo>
                  <a:pt x="393954" y="74923"/>
                </a:lnTo>
                <a:lnTo>
                  <a:pt x="375164" y="66042"/>
                </a:lnTo>
                <a:lnTo>
                  <a:pt x="356363" y="55873"/>
                </a:lnTo>
                <a:lnTo>
                  <a:pt x="337561" y="46992"/>
                </a:lnTo>
                <a:lnTo>
                  <a:pt x="309494" y="46992"/>
                </a:lnTo>
                <a:lnTo>
                  <a:pt x="168783" y="8892"/>
                </a:lnTo>
                <a:lnTo>
                  <a:pt x="159513" y="0"/>
                </a:lnTo>
                <a:lnTo>
                  <a:pt x="131316" y="0"/>
                </a:lnTo>
                <a:lnTo>
                  <a:pt x="112520" y="0"/>
                </a:lnTo>
                <a:lnTo>
                  <a:pt x="93724" y="8892"/>
                </a:lnTo>
                <a:lnTo>
                  <a:pt x="75059" y="19050"/>
                </a:lnTo>
                <a:lnTo>
                  <a:pt x="56263" y="27942"/>
                </a:lnTo>
                <a:lnTo>
                  <a:pt x="37467" y="38100"/>
                </a:lnTo>
                <a:lnTo>
                  <a:pt x="37467" y="46992"/>
                </a:lnTo>
                <a:lnTo>
                  <a:pt x="28196" y="55873"/>
                </a:lnTo>
                <a:lnTo>
                  <a:pt x="9401" y="74923"/>
                </a:lnTo>
                <a:lnTo>
                  <a:pt x="9401" y="93973"/>
                </a:lnTo>
                <a:lnTo>
                  <a:pt x="0" y="113023"/>
                </a:lnTo>
                <a:lnTo>
                  <a:pt x="0" y="177800"/>
                </a:lnTo>
                <a:lnTo>
                  <a:pt x="9401" y="207007"/>
                </a:lnTo>
                <a:lnTo>
                  <a:pt x="9401" y="224792"/>
                </a:lnTo>
                <a:lnTo>
                  <a:pt x="18796" y="243842"/>
                </a:lnTo>
                <a:lnTo>
                  <a:pt x="28196" y="262892"/>
                </a:lnTo>
                <a:lnTo>
                  <a:pt x="37467" y="281942"/>
                </a:lnTo>
                <a:lnTo>
                  <a:pt x="46862" y="290823"/>
                </a:lnTo>
                <a:lnTo>
                  <a:pt x="56263" y="309873"/>
                </a:lnTo>
                <a:lnTo>
                  <a:pt x="65658" y="160015"/>
                </a:lnTo>
                <a:lnTo>
                  <a:pt x="65658" y="149857"/>
                </a:lnTo>
                <a:lnTo>
                  <a:pt x="75059" y="121915"/>
                </a:lnTo>
                <a:lnTo>
                  <a:pt x="75059" y="102865"/>
                </a:lnTo>
                <a:lnTo>
                  <a:pt x="84454" y="93973"/>
                </a:lnTo>
                <a:lnTo>
                  <a:pt x="103125" y="85092"/>
                </a:lnTo>
                <a:lnTo>
                  <a:pt x="112520" y="74923"/>
                </a:lnTo>
                <a:lnTo>
                  <a:pt x="168783" y="74923"/>
                </a:lnTo>
                <a:lnTo>
                  <a:pt x="309494" y="113023"/>
                </a:lnTo>
                <a:lnTo>
                  <a:pt x="318895" y="113023"/>
                </a:lnTo>
                <a:lnTo>
                  <a:pt x="337561" y="121915"/>
                </a:lnTo>
                <a:lnTo>
                  <a:pt x="356363" y="132073"/>
                </a:lnTo>
                <a:lnTo>
                  <a:pt x="375164" y="140965"/>
                </a:lnTo>
                <a:lnTo>
                  <a:pt x="384553" y="160015"/>
                </a:lnTo>
                <a:lnTo>
                  <a:pt x="393954" y="168907"/>
                </a:lnTo>
                <a:lnTo>
                  <a:pt x="403355" y="187957"/>
                </a:lnTo>
                <a:lnTo>
                  <a:pt x="412620" y="207007"/>
                </a:lnTo>
                <a:lnTo>
                  <a:pt x="412620" y="2527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88" name="Freeform 4788"/>
          <p:cNvSpPr/>
          <p:nvPr/>
        </p:nvSpPr>
        <p:spPr>
          <a:xfrm rot="-5400000" flipH="0" flipV="0">
            <a:off x="6158525" y="4445970"/>
            <a:ext cx="70109" cy="48914"/>
          </a:xfrm>
          <a:custGeom>
            <a:pathLst>
              <a:path w="431416" h="300992">
                <a:moveTo>
                  <a:pt x="431416" y="168908"/>
                </a:moveTo>
                <a:lnTo>
                  <a:pt x="431416" y="132085"/>
                </a:lnTo>
                <a:lnTo>
                  <a:pt x="422015" y="104142"/>
                </a:lnTo>
                <a:lnTo>
                  <a:pt x="422015" y="85092"/>
                </a:lnTo>
                <a:lnTo>
                  <a:pt x="412626" y="66042"/>
                </a:lnTo>
                <a:lnTo>
                  <a:pt x="403349" y="46992"/>
                </a:lnTo>
                <a:lnTo>
                  <a:pt x="403349" y="29208"/>
                </a:lnTo>
                <a:lnTo>
                  <a:pt x="384559" y="19050"/>
                </a:lnTo>
                <a:lnTo>
                  <a:pt x="384559" y="10158"/>
                </a:lnTo>
                <a:lnTo>
                  <a:pt x="375158" y="0"/>
                </a:lnTo>
                <a:lnTo>
                  <a:pt x="356357" y="149858"/>
                </a:lnTo>
                <a:lnTo>
                  <a:pt x="356357" y="179077"/>
                </a:lnTo>
                <a:lnTo>
                  <a:pt x="347092" y="196850"/>
                </a:lnTo>
                <a:lnTo>
                  <a:pt x="337691" y="215900"/>
                </a:lnTo>
                <a:lnTo>
                  <a:pt x="328290" y="226058"/>
                </a:lnTo>
                <a:lnTo>
                  <a:pt x="309500" y="226058"/>
                </a:lnTo>
                <a:lnTo>
                  <a:pt x="290699" y="234950"/>
                </a:lnTo>
                <a:lnTo>
                  <a:pt x="281298" y="234950"/>
                </a:lnTo>
                <a:lnTo>
                  <a:pt x="253231" y="226058"/>
                </a:lnTo>
                <a:lnTo>
                  <a:pt x="112520" y="187958"/>
                </a:lnTo>
                <a:lnTo>
                  <a:pt x="84454" y="179077"/>
                </a:lnTo>
                <a:lnTo>
                  <a:pt x="75053" y="168908"/>
                </a:lnTo>
                <a:lnTo>
                  <a:pt x="56257" y="160027"/>
                </a:lnTo>
                <a:lnTo>
                  <a:pt x="46862" y="149858"/>
                </a:lnTo>
                <a:lnTo>
                  <a:pt x="28191" y="132085"/>
                </a:lnTo>
                <a:lnTo>
                  <a:pt x="28191" y="113035"/>
                </a:lnTo>
                <a:lnTo>
                  <a:pt x="18796" y="93985"/>
                </a:lnTo>
                <a:lnTo>
                  <a:pt x="18796" y="74935"/>
                </a:lnTo>
                <a:lnTo>
                  <a:pt x="9395" y="57150"/>
                </a:lnTo>
                <a:lnTo>
                  <a:pt x="0" y="207008"/>
                </a:lnTo>
                <a:lnTo>
                  <a:pt x="18796" y="215900"/>
                </a:lnTo>
                <a:lnTo>
                  <a:pt x="37461" y="226058"/>
                </a:lnTo>
                <a:lnTo>
                  <a:pt x="56257" y="234950"/>
                </a:lnTo>
                <a:lnTo>
                  <a:pt x="75053" y="243842"/>
                </a:lnTo>
                <a:lnTo>
                  <a:pt x="93849" y="254000"/>
                </a:lnTo>
                <a:lnTo>
                  <a:pt x="112520" y="262892"/>
                </a:lnTo>
                <a:lnTo>
                  <a:pt x="253231" y="300992"/>
                </a:lnTo>
                <a:lnTo>
                  <a:pt x="337691" y="300992"/>
                </a:lnTo>
                <a:lnTo>
                  <a:pt x="356357" y="290835"/>
                </a:lnTo>
                <a:lnTo>
                  <a:pt x="375158" y="281942"/>
                </a:lnTo>
                <a:lnTo>
                  <a:pt x="393948" y="262892"/>
                </a:lnTo>
                <a:lnTo>
                  <a:pt x="403349" y="243842"/>
                </a:lnTo>
                <a:lnTo>
                  <a:pt x="412626" y="226058"/>
                </a:lnTo>
                <a:lnTo>
                  <a:pt x="422015" y="207008"/>
                </a:lnTo>
                <a:lnTo>
                  <a:pt x="431416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89" name="Freeform 4789"/>
          <p:cNvSpPr/>
          <p:nvPr/>
        </p:nvSpPr>
        <p:spPr>
          <a:xfrm rot="-5400000" flipH="0" flipV="0">
            <a:off x="6251410" y="4456713"/>
            <a:ext cx="57911" cy="39627"/>
          </a:xfrm>
          <a:custGeom>
            <a:pathLst>
              <a:path w="356357" h="243842">
                <a:moveTo>
                  <a:pt x="356357" y="234950"/>
                </a:moveTo>
                <a:lnTo>
                  <a:pt x="356357" y="93984"/>
                </a:lnTo>
                <a:lnTo>
                  <a:pt x="356357" y="121927"/>
                </a:lnTo>
                <a:lnTo>
                  <a:pt x="347092" y="140977"/>
                </a:lnTo>
                <a:lnTo>
                  <a:pt x="337691" y="160027"/>
                </a:lnTo>
                <a:lnTo>
                  <a:pt x="328290" y="168919"/>
                </a:lnTo>
                <a:lnTo>
                  <a:pt x="309500" y="168919"/>
                </a:lnTo>
                <a:lnTo>
                  <a:pt x="290699" y="179077"/>
                </a:lnTo>
                <a:lnTo>
                  <a:pt x="281298" y="179077"/>
                </a:lnTo>
                <a:lnTo>
                  <a:pt x="253231" y="168919"/>
                </a:lnTo>
                <a:lnTo>
                  <a:pt x="112520" y="132084"/>
                </a:lnTo>
                <a:lnTo>
                  <a:pt x="84454" y="121927"/>
                </a:lnTo>
                <a:lnTo>
                  <a:pt x="75053" y="113034"/>
                </a:lnTo>
                <a:lnTo>
                  <a:pt x="56257" y="104142"/>
                </a:lnTo>
                <a:lnTo>
                  <a:pt x="46862" y="93984"/>
                </a:lnTo>
                <a:lnTo>
                  <a:pt x="28191" y="74934"/>
                </a:lnTo>
                <a:lnTo>
                  <a:pt x="28191" y="57150"/>
                </a:lnTo>
                <a:lnTo>
                  <a:pt x="18796" y="38100"/>
                </a:lnTo>
                <a:lnTo>
                  <a:pt x="18796" y="19050"/>
                </a:lnTo>
                <a:lnTo>
                  <a:pt x="9395" y="0"/>
                </a:lnTo>
                <a:lnTo>
                  <a:pt x="0" y="151134"/>
                </a:lnTo>
                <a:lnTo>
                  <a:pt x="18796" y="160027"/>
                </a:lnTo>
                <a:lnTo>
                  <a:pt x="28191" y="168919"/>
                </a:lnTo>
                <a:lnTo>
                  <a:pt x="46862" y="179077"/>
                </a:lnTo>
                <a:lnTo>
                  <a:pt x="75053" y="187969"/>
                </a:lnTo>
                <a:lnTo>
                  <a:pt x="93849" y="196850"/>
                </a:lnTo>
                <a:lnTo>
                  <a:pt x="112520" y="207019"/>
                </a:lnTo>
                <a:lnTo>
                  <a:pt x="253231" y="243842"/>
                </a:lnTo>
                <a:lnTo>
                  <a:pt x="318901" y="243842"/>
                </a:lnTo>
                <a:lnTo>
                  <a:pt x="337691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90" name="Freeform 4790"/>
          <p:cNvSpPr/>
          <p:nvPr/>
        </p:nvSpPr>
        <p:spPr>
          <a:xfrm rot="-5400000" flipH="0" flipV="0">
            <a:off x="6265217" y="4406416"/>
            <a:ext cx="27408" cy="39625"/>
          </a:xfrm>
          <a:custGeom>
            <a:pathLst>
              <a:path w="168659" h="243831">
                <a:moveTo>
                  <a:pt x="168659" y="243831"/>
                </a:moveTo>
                <a:lnTo>
                  <a:pt x="159383" y="121915"/>
                </a:lnTo>
                <a:lnTo>
                  <a:pt x="159383" y="149858"/>
                </a:lnTo>
                <a:lnTo>
                  <a:pt x="149994" y="160015"/>
                </a:lnTo>
                <a:lnTo>
                  <a:pt x="140593" y="168908"/>
                </a:lnTo>
                <a:lnTo>
                  <a:pt x="121791" y="177800"/>
                </a:lnTo>
                <a:lnTo>
                  <a:pt x="112402" y="177800"/>
                </a:lnTo>
                <a:lnTo>
                  <a:pt x="93725" y="168908"/>
                </a:lnTo>
                <a:lnTo>
                  <a:pt x="74935" y="160015"/>
                </a:lnTo>
                <a:lnTo>
                  <a:pt x="56133" y="149858"/>
                </a:lnTo>
                <a:lnTo>
                  <a:pt x="37467" y="130808"/>
                </a:lnTo>
                <a:lnTo>
                  <a:pt x="28067" y="113023"/>
                </a:lnTo>
                <a:lnTo>
                  <a:pt x="28067" y="83815"/>
                </a:lnTo>
                <a:lnTo>
                  <a:pt x="18666" y="66031"/>
                </a:lnTo>
                <a:lnTo>
                  <a:pt x="18666" y="46981"/>
                </a:lnTo>
                <a:lnTo>
                  <a:pt x="9277" y="27931"/>
                </a:lnTo>
                <a:lnTo>
                  <a:pt x="0" y="0"/>
                </a:lnTo>
                <a:lnTo>
                  <a:pt x="0" y="205731"/>
                </a:lnTo>
                <a:lnTo>
                  <a:pt x="9277" y="187958"/>
                </a:lnTo>
                <a:lnTo>
                  <a:pt x="18666" y="205731"/>
                </a:lnTo>
                <a:lnTo>
                  <a:pt x="37467" y="215900"/>
                </a:lnTo>
                <a:lnTo>
                  <a:pt x="56133" y="234950"/>
                </a:lnTo>
                <a:lnTo>
                  <a:pt x="65534" y="234950"/>
                </a:lnTo>
                <a:lnTo>
                  <a:pt x="84324" y="243831"/>
                </a:lnTo>
                <a:lnTo>
                  <a:pt x="121791" y="243831"/>
                </a:lnTo>
                <a:lnTo>
                  <a:pt x="149994" y="2438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91" name="Freeform 4791"/>
          <p:cNvSpPr/>
          <p:nvPr/>
        </p:nvSpPr>
        <p:spPr>
          <a:xfrm rot="-5400000" flipH="0" flipV="0">
            <a:off x="6210348" y="4426241"/>
            <a:ext cx="112791" cy="63980"/>
          </a:xfrm>
          <a:custGeom>
            <a:pathLst>
              <a:path w="694054" h="393700">
                <a:moveTo>
                  <a:pt x="694054" y="290834"/>
                </a:moveTo>
                <a:lnTo>
                  <a:pt x="694054" y="262892"/>
                </a:lnTo>
                <a:lnTo>
                  <a:pt x="684653" y="243842"/>
                </a:lnTo>
                <a:lnTo>
                  <a:pt x="684653" y="224792"/>
                </a:lnTo>
                <a:lnTo>
                  <a:pt x="675264" y="205742"/>
                </a:lnTo>
                <a:lnTo>
                  <a:pt x="665863" y="187969"/>
                </a:lnTo>
                <a:lnTo>
                  <a:pt x="656462" y="168919"/>
                </a:lnTo>
                <a:lnTo>
                  <a:pt x="647061" y="158750"/>
                </a:lnTo>
                <a:lnTo>
                  <a:pt x="637672" y="140977"/>
                </a:lnTo>
                <a:lnTo>
                  <a:pt x="618995" y="130819"/>
                </a:lnTo>
                <a:lnTo>
                  <a:pt x="600205" y="121927"/>
                </a:lnTo>
                <a:lnTo>
                  <a:pt x="581403" y="111769"/>
                </a:lnTo>
                <a:lnTo>
                  <a:pt x="553337" y="102877"/>
                </a:lnTo>
                <a:lnTo>
                  <a:pt x="168783" y="8892"/>
                </a:lnTo>
                <a:lnTo>
                  <a:pt x="159513" y="0"/>
                </a:lnTo>
                <a:lnTo>
                  <a:pt x="131316" y="0"/>
                </a:lnTo>
                <a:lnTo>
                  <a:pt x="112520" y="0"/>
                </a:lnTo>
                <a:lnTo>
                  <a:pt x="93724" y="8892"/>
                </a:lnTo>
                <a:lnTo>
                  <a:pt x="75059" y="19050"/>
                </a:lnTo>
                <a:lnTo>
                  <a:pt x="56263" y="27942"/>
                </a:lnTo>
                <a:lnTo>
                  <a:pt x="37467" y="36834"/>
                </a:lnTo>
                <a:lnTo>
                  <a:pt x="37467" y="46992"/>
                </a:lnTo>
                <a:lnTo>
                  <a:pt x="28196" y="55884"/>
                </a:lnTo>
                <a:lnTo>
                  <a:pt x="9401" y="74934"/>
                </a:lnTo>
                <a:lnTo>
                  <a:pt x="9401" y="93984"/>
                </a:lnTo>
                <a:lnTo>
                  <a:pt x="0" y="111769"/>
                </a:lnTo>
                <a:lnTo>
                  <a:pt x="0" y="196850"/>
                </a:lnTo>
                <a:lnTo>
                  <a:pt x="9401" y="215900"/>
                </a:lnTo>
                <a:lnTo>
                  <a:pt x="18796" y="233684"/>
                </a:lnTo>
                <a:lnTo>
                  <a:pt x="18796" y="252734"/>
                </a:lnTo>
                <a:lnTo>
                  <a:pt x="28196" y="271784"/>
                </a:lnTo>
                <a:lnTo>
                  <a:pt x="37467" y="290834"/>
                </a:lnTo>
                <a:lnTo>
                  <a:pt x="46862" y="290834"/>
                </a:lnTo>
                <a:lnTo>
                  <a:pt x="56263" y="309884"/>
                </a:lnTo>
                <a:lnTo>
                  <a:pt x="65658" y="158750"/>
                </a:lnTo>
                <a:lnTo>
                  <a:pt x="65658" y="149869"/>
                </a:lnTo>
                <a:lnTo>
                  <a:pt x="75059" y="121927"/>
                </a:lnTo>
                <a:lnTo>
                  <a:pt x="75059" y="102877"/>
                </a:lnTo>
                <a:lnTo>
                  <a:pt x="84454" y="93984"/>
                </a:lnTo>
                <a:lnTo>
                  <a:pt x="103125" y="83827"/>
                </a:lnTo>
                <a:lnTo>
                  <a:pt x="112520" y="74934"/>
                </a:lnTo>
                <a:lnTo>
                  <a:pt x="168783" y="74934"/>
                </a:lnTo>
                <a:lnTo>
                  <a:pt x="309494" y="111769"/>
                </a:lnTo>
                <a:lnTo>
                  <a:pt x="318895" y="111769"/>
                </a:lnTo>
                <a:lnTo>
                  <a:pt x="337561" y="121927"/>
                </a:lnTo>
                <a:lnTo>
                  <a:pt x="356363" y="130819"/>
                </a:lnTo>
                <a:lnTo>
                  <a:pt x="375164" y="140977"/>
                </a:lnTo>
                <a:lnTo>
                  <a:pt x="384553" y="158750"/>
                </a:lnTo>
                <a:lnTo>
                  <a:pt x="393954" y="168919"/>
                </a:lnTo>
                <a:lnTo>
                  <a:pt x="403355" y="187969"/>
                </a:lnTo>
                <a:lnTo>
                  <a:pt x="412620" y="205742"/>
                </a:lnTo>
                <a:lnTo>
                  <a:pt x="412620" y="393700"/>
                </a:lnTo>
                <a:lnTo>
                  <a:pt x="431421" y="384819"/>
                </a:lnTo>
                <a:lnTo>
                  <a:pt x="450211" y="365769"/>
                </a:lnTo>
                <a:lnTo>
                  <a:pt x="459612" y="355600"/>
                </a:lnTo>
                <a:lnTo>
                  <a:pt x="459612" y="149869"/>
                </a:lnTo>
                <a:lnTo>
                  <a:pt x="553337" y="177800"/>
                </a:lnTo>
                <a:lnTo>
                  <a:pt x="562738" y="177800"/>
                </a:lnTo>
                <a:lnTo>
                  <a:pt x="581403" y="187969"/>
                </a:lnTo>
                <a:lnTo>
                  <a:pt x="590804" y="196850"/>
                </a:lnTo>
                <a:lnTo>
                  <a:pt x="609606" y="215900"/>
                </a:lnTo>
                <a:lnTo>
                  <a:pt x="618995" y="224792"/>
                </a:lnTo>
                <a:lnTo>
                  <a:pt x="618995" y="271784"/>
                </a:lnTo>
                <a:lnTo>
                  <a:pt x="628271" y="393700"/>
                </a:lnTo>
                <a:lnTo>
                  <a:pt x="647061" y="384819"/>
                </a:lnTo>
                <a:lnTo>
                  <a:pt x="656462" y="365769"/>
                </a:lnTo>
                <a:lnTo>
                  <a:pt x="665863" y="365769"/>
                </a:lnTo>
                <a:lnTo>
                  <a:pt x="675264" y="346719"/>
                </a:lnTo>
                <a:lnTo>
                  <a:pt x="684653" y="327669"/>
                </a:lnTo>
                <a:lnTo>
                  <a:pt x="694054" y="3098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92" name="Freeform 4792"/>
          <p:cNvSpPr/>
          <p:nvPr/>
        </p:nvSpPr>
        <p:spPr>
          <a:xfrm rot="-5400000" flipH="0" flipV="0">
            <a:off x="6335379" y="4488735"/>
            <a:ext cx="7615" cy="44168"/>
          </a:xfrm>
          <a:custGeom>
            <a:pathLst>
              <a:path w="46862" h="271785">
                <a:moveTo>
                  <a:pt x="46862" y="0"/>
                </a:moveTo>
                <a:lnTo>
                  <a:pt x="28196" y="17785"/>
                </a:lnTo>
                <a:lnTo>
                  <a:pt x="18796" y="36835"/>
                </a:lnTo>
                <a:lnTo>
                  <a:pt x="9401" y="55885"/>
                </a:lnTo>
                <a:lnTo>
                  <a:pt x="0" y="74935"/>
                </a:lnTo>
                <a:lnTo>
                  <a:pt x="0" y="205743"/>
                </a:lnTo>
                <a:lnTo>
                  <a:pt x="9401" y="224793"/>
                </a:lnTo>
                <a:lnTo>
                  <a:pt x="18796" y="243843"/>
                </a:lnTo>
                <a:lnTo>
                  <a:pt x="28196" y="261616"/>
                </a:lnTo>
                <a:lnTo>
                  <a:pt x="37467" y="2717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93" name="Freeform 4793"/>
          <p:cNvSpPr/>
          <p:nvPr/>
        </p:nvSpPr>
        <p:spPr>
          <a:xfrm rot="-5400000" flipH="0" flipV="0">
            <a:off x="6314007" y="4444515"/>
            <a:ext cx="59440" cy="59439"/>
          </a:xfrm>
          <a:custGeom>
            <a:pathLst>
              <a:path w="365763" h="365758">
                <a:moveTo>
                  <a:pt x="365763" y="93985"/>
                </a:moveTo>
                <a:lnTo>
                  <a:pt x="346962" y="83816"/>
                </a:lnTo>
                <a:lnTo>
                  <a:pt x="328296" y="74935"/>
                </a:lnTo>
                <a:lnTo>
                  <a:pt x="300105" y="66043"/>
                </a:lnTo>
                <a:lnTo>
                  <a:pt x="281304" y="66043"/>
                </a:lnTo>
                <a:lnTo>
                  <a:pt x="75059" y="8893"/>
                </a:lnTo>
                <a:lnTo>
                  <a:pt x="65658" y="0"/>
                </a:lnTo>
                <a:lnTo>
                  <a:pt x="18796" y="0"/>
                </a:lnTo>
                <a:lnTo>
                  <a:pt x="0" y="8893"/>
                </a:lnTo>
                <a:lnTo>
                  <a:pt x="0" y="130808"/>
                </a:lnTo>
                <a:lnTo>
                  <a:pt x="0" y="121916"/>
                </a:lnTo>
                <a:lnTo>
                  <a:pt x="9401" y="102866"/>
                </a:lnTo>
                <a:lnTo>
                  <a:pt x="18796" y="83816"/>
                </a:lnTo>
                <a:lnTo>
                  <a:pt x="28066" y="74935"/>
                </a:lnTo>
                <a:lnTo>
                  <a:pt x="46862" y="74935"/>
                </a:lnTo>
                <a:lnTo>
                  <a:pt x="75059" y="74935"/>
                </a:lnTo>
                <a:lnTo>
                  <a:pt x="281304" y="130808"/>
                </a:lnTo>
                <a:lnTo>
                  <a:pt x="309506" y="140966"/>
                </a:lnTo>
                <a:lnTo>
                  <a:pt x="318895" y="149858"/>
                </a:lnTo>
                <a:lnTo>
                  <a:pt x="337697" y="168908"/>
                </a:lnTo>
                <a:lnTo>
                  <a:pt x="346962" y="177800"/>
                </a:lnTo>
                <a:lnTo>
                  <a:pt x="346962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94" name="Freeform 4794"/>
          <p:cNvSpPr/>
          <p:nvPr/>
        </p:nvSpPr>
        <p:spPr>
          <a:xfrm rot="-5400000" flipH="0" flipV="0">
            <a:off x="6311635" y="4439191"/>
            <a:ext cx="79253" cy="71617"/>
          </a:xfrm>
          <a:custGeom>
            <a:pathLst>
              <a:path w="487679" h="440692">
                <a:moveTo>
                  <a:pt x="487679" y="412750"/>
                </a:moveTo>
                <a:lnTo>
                  <a:pt x="487679" y="207007"/>
                </a:lnTo>
                <a:lnTo>
                  <a:pt x="478278" y="187957"/>
                </a:lnTo>
                <a:lnTo>
                  <a:pt x="478278" y="168907"/>
                </a:lnTo>
                <a:lnTo>
                  <a:pt x="468889" y="149857"/>
                </a:lnTo>
                <a:lnTo>
                  <a:pt x="459612" y="132073"/>
                </a:lnTo>
                <a:lnTo>
                  <a:pt x="450211" y="113023"/>
                </a:lnTo>
                <a:lnTo>
                  <a:pt x="440822" y="102865"/>
                </a:lnTo>
                <a:lnTo>
                  <a:pt x="431421" y="85092"/>
                </a:lnTo>
                <a:lnTo>
                  <a:pt x="412620" y="356865"/>
                </a:lnTo>
                <a:lnTo>
                  <a:pt x="140717" y="281942"/>
                </a:lnTo>
                <a:lnTo>
                  <a:pt x="121921" y="281942"/>
                </a:lnTo>
                <a:lnTo>
                  <a:pt x="103125" y="262892"/>
                </a:lnTo>
                <a:lnTo>
                  <a:pt x="93724" y="243842"/>
                </a:lnTo>
                <a:lnTo>
                  <a:pt x="75059" y="234950"/>
                </a:lnTo>
                <a:lnTo>
                  <a:pt x="75059" y="215900"/>
                </a:lnTo>
                <a:lnTo>
                  <a:pt x="65658" y="196850"/>
                </a:lnTo>
                <a:lnTo>
                  <a:pt x="65658" y="0"/>
                </a:lnTo>
                <a:lnTo>
                  <a:pt x="46862" y="10157"/>
                </a:lnTo>
                <a:lnTo>
                  <a:pt x="37467" y="281942"/>
                </a:lnTo>
                <a:lnTo>
                  <a:pt x="18796" y="290823"/>
                </a:lnTo>
                <a:lnTo>
                  <a:pt x="9401" y="309873"/>
                </a:lnTo>
                <a:lnTo>
                  <a:pt x="0" y="328923"/>
                </a:lnTo>
                <a:lnTo>
                  <a:pt x="0" y="375915"/>
                </a:lnTo>
                <a:lnTo>
                  <a:pt x="18796" y="393700"/>
                </a:lnTo>
                <a:lnTo>
                  <a:pt x="37467" y="393700"/>
                </a:lnTo>
                <a:lnTo>
                  <a:pt x="56263" y="403857"/>
                </a:lnTo>
                <a:lnTo>
                  <a:pt x="65658" y="393700"/>
                </a:lnTo>
                <a:lnTo>
                  <a:pt x="65658" y="365757"/>
                </a:lnTo>
                <a:lnTo>
                  <a:pt x="75059" y="346707"/>
                </a:lnTo>
                <a:lnTo>
                  <a:pt x="103125" y="346707"/>
                </a:lnTo>
                <a:lnTo>
                  <a:pt x="450211" y="440692"/>
                </a:lnTo>
                <a:lnTo>
                  <a:pt x="459612" y="440692"/>
                </a:lnTo>
                <a:lnTo>
                  <a:pt x="478278" y="431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95" name="Freeform 4795"/>
          <p:cNvSpPr/>
          <p:nvPr/>
        </p:nvSpPr>
        <p:spPr>
          <a:xfrm rot="-5400000" flipH="0" flipV="0">
            <a:off x="6417615" y="4446043"/>
            <a:ext cx="59439" cy="59439"/>
          </a:xfrm>
          <a:custGeom>
            <a:pathLst>
              <a:path w="365758" h="365757">
                <a:moveTo>
                  <a:pt x="365758" y="356865"/>
                </a:moveTo>
                <a:lnTo>
                  <a:pt x="356357" y="243842"/>
                </a:lnTo>
                <a:lnTo>
                  <a:pt x="356357" y="262892"/>
                </a:lnTo>
                <a:lnTo>
                  <a:pt x="347092" y="280665"/>
                </a:lnTo>
                <a:lnTo>
                  <a:pt x="337691" y="290823"/>
                </a:lnTo>
                <a:lnTo>
                  <a:pt x="290699" y="290823"/>
                </a:lnTo>
                <a:lnTo>
                  <a:pt x="84454" y="234950"/>
                </a:lnTo>
                <a:lnTo>
                  <a:pt x="75053" y="234950"/>
                </a:lnTo>
                <a:lnTo>
                  <a:pt x="56257" y="224792"/>
                </a:lnTo>
                <a:lnTo>
                  <a:pt x="37461" y="215900"/>
                </a:lnTo>
                <a:lnTo>
                  <a:pt x="28191" y="205742"/>
                </a:lnTo>
                <a:lnTo>
                  <a:pt x="18796" y="187957"/>
                </a:lnTo>
                <a:lnTo>
                  <a:pt x="18796" y="168907"/>
                </a:lnTo>
                <a:lnTo>
                  <a:pt x="9395" y="149857"/>
                </a:lnTo>
                <a:lnTo>
                  <a:pt x="9395" y="0"/>
                </a:lnTo>
                <a:lnTo>
                  <a:pt x="0" y="271773"/>
                </a:lnTo>
                <a:lnTo>
                  <a:pt x="18796" y="280665"/>
                </a:lnTo>
                <a:lnTo>
                  <a:pt x="37461" y="290823"/>
                </a:lnTo>
                <a:lnTo>
                  <a:pt x="56257" y="299715"/>
                </a:lnTo>
                <a:lnTo>
                  <a:pt x="84454" y="309873"/>
                </a:lnTo>
                <a:lnTo>
                  <a:pt x="290699" y="365757"/>
                </a:lnTo>
                <a:lnTo>
                  <a:pt x="318901" y="365757"/>
                </a:lnTo>
                <a:lnTo>
                  <a:pt x="347092" y="36575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96" name="Freeform 4796"/>
          <p:cNvSpPr/>
          <p:nvPr/>
        </p:nvSpPr>
        <p:spPr>
          <a:xfrm rot="-5400000" flipH="0" flipV="0">
            <a:off x="6379598" y="4452132"/>
            <a:ext cx="112770" cy="79252"/>
          </a:xfrm>
          <a:custGeom>
            <a:pathLst>
              <a:path w="693924" h="487673">
                <a:moveTo>
                  <a:pt x="693924" y="383531"/>
                </a:moveTo>
                <a:lnTo>
                  <a:pt x="693924" y="196850"/>
                </a:lnTo>
                <a:lnTo>
                  <a:pt x="684523" y="177800"/>
                </a:lnTo>
                <a:lnTo>
                  <a:pt x="665857" y="167631"/>
                </a:lnTo>
                <a:lnTo>
                  <a:pt x="46862" y="0"/>
                </a:lnTo>
                <a:lnTo>
                  <a:pt x="28066" y="0"/>
                </a:lnTo>
                <a:lnTo>
                  <a:pt x="9271" y="8881"/>
                </a:lnTo>
                <a:lnTo>
                  <a:pt x="0" y="36823"/>
                </a:lnTo>
                <a:lnTo>
                  <a:pt x="9271" y="55873"/>
                </a:lnTo>
                <a:lnTo>
                  <a:pt x="28066" y="64765"/>
                </a:lnTo>
                <a:lnTo>
                  <a:pt x="206245" y="111758"/>
                </a:lnTo>
                <a:lnTo>
                  <a:pt x="206245" y="299715"/>
                </a:lnTo>
                <a:lnTo>
                  <a:pt x="215646" y="327658"/>
                </a:lnTo>
                <a:lnTo>
                  <a:pt x="215646" y="346708"/>
                </a:lnTo>
                <a:lnTo>
                  <a:pt x="225041" y="365758"/>
                </a:lnTo>
                <a:lnTo>
                  <a:pt x="234441" y="374650"/>
                </a:lnTo>
                <a:lnTo>
                  <a:pt x="253107" y="393700"/>
                </a:lnTo>
                <a:lnTo>
                  <a:pt x="262508" y="402581"/>
                </a:lnTo>
                <a:lnTo>
                  <a:pt x="271903" y="130808"/>
                </a:lnTo>
                <a:lnTo>
                  <a:pt x="618865" y="224781"/>
                </a:lnTo>
                <a:lnTo>
                  <a:pt x="618865" y="374650"/>
                </a:lnTo>
                <a:lnTo>
                  <a:pt x="628266" y="487673"/>
                </a:lnTo>
                <a:lnTo>
                  <a:pt x="647067" y="477515"/>
                </a:lnTo>
                <a:lnTo>
                  <a:pt x="656456" y="468623"/>
                </a:lnTo>
                <a:lnTo>
                  <a:pt x="675134" y="449573"/>
                </a:lnTo>
                <a:lnTo>
                  <a:pt x="684523" y="430523"/>
                </a:lnTo>
                <a:lnTo>
                  <a:pt x="684523" y="4114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97" name="Freeform 4797"/>
          <p:cNvSpPr/>
          <p:nvPr/>
        </p:nvSpPr>
        <p:spPr>
          <a:xfrm rot="-5400000" flipH="0" flipV="0">
            <a:off x="6480800" y="4454391"/>
            <a:ext cx="70110" cy="50359"/>
          </a:xfrm>
          <a:custGeom>
            <a:pathLst>
              <a:path w="431421" h="309884">
                <a:moveTo>
                  <a:pt x="431421" y="104142"/>
                </a:moveTo>
                <a:lnTo>
                  <a:pt x="412620" y="85092"/>
                </a:lnTo>
                <a:lnTo>
                  <a:pt x="393954" y="74934"/>
                </a:lnTo>
                <a:lnTo>
                  <a:pt x="375164" y="66042"/>
                </a:lnTo>
                <a:lnTo>
                  <a:pt x="356363" y="57150"/>
                </a:lnTo>
                <a:lnTo>
                  <a:pt x="337561" y="46992"/>
                </a:lnTo>
                <a:lnTo>
                  <a:pt x="309494" y="46992"/>
                </a:lnTo>
                <a:lnTo>
                  <a:pt x="168783" y="10169"/>
                </a:lnTo>
                <a:lnTo>
                  <a:pt x="159513" y="0"/>
                </a:lnTo>
                <a:lnTo>
                  <a:pt x="131316" y="0"/>
                </a:lnTo>
                <a:lnTo>
                  <a:pt x="112520" y="0"/>
                </a:lnTo>
                <a:lnTo>
                  <a:pt x="93724" y="10169"/>
                </a:lnTo>
                <a:lnTo>
                  <a:pt x="75059" y="19050"/>
                </a:lnTo>
                <a:lnTo>
                  <a:pt x="56263" y="29219"/>
                </a:lnTo>
                <a:lnTo>
                  <a:pt x="37467" y="38100"/>
                </a:lnTo>
                <a:lnTo>
                  <a:pt x="37467" y="46992"/>
                </a:lnTo>
                <a:lnTo>
                  <a:pt x="28196" y="57150"/>
                </a:lnTo>
                <a:lnTo>
                  <a:pt x="9401" y="74934"/>
                </a:lnTo>
                <a:lnTo>
                  <a:pt x="9401" y="93984"/>
                </a:lnTo>
                <a:lnTo>
                  <a:pt x="0" y="113034"/>
                </a:lnTo>
                <a:lnTo>
                  <a:pt x="0" y="179077"/>
                </a:lnTo>
                <a:lnTo>
                  <a:pt x="9401" y="207019"/>
                </a:lnTo>
                <a:lnTo>
                  <a:pt x="9401" y="226069"/>
                </a:lnTo>
                <a:lnTo>
                  <a:pt x="18796" y="243842"/>
                </a:lnTo>
                <a:lnTo>
                  <a:pt x="28196" y="262892"/>
                </a:lnTo>
                <a:lnTo>
                  <a:pt x="37467" y="281942"/>
                </a:lnTo>
                <a:lnTo>
                  <a:pt x="46862" y="290834"/>
                </a:lnTo>
                <a:lnTo>
                  <a:pt x="56263" y="309884"/>
                </a:lnTo>
                <a:lnTo>
                  <a:pt x="65658" y="160027"/>
                </a:lnTo>
                <a:lnTo>
                  <a:pt x="65658" y="151134"/>
                </a:lnTo>
                <a:lnTo>
                  <a:pt x="75059" y="121927"/>
                </a:lnTo>
                <a:lnTo>
                  <a:pt x="75059" y="104142"/>
                </a:lnTo>
                <a:lnTo>
                  <a:pt x="84454" y="93984"/>
                </a:lnTo>
                <a:lnTo>
                  <a:pt x="103125" y="85092"/>
                </a:lnTo>
                <a:lnTo>
                  <a:pt x="112520" y="74934"/>
                </a:lnTo>
                <a:lnTo>
                  <a:pt x="168783" y="74934"/>
                </a:lnTo>
                <a:lnTo>
                  <a:pt x="309494" y="113034"/>
                </a:lnTo>
                <a:lnTo>
                  <a:pt x="318895" y="113034"/>
                </a:lnTo>
                <a:lnTo>
                  <a:pt x="337561" y="121927"/>
                </a:lnTo>
                <a:lnTo>
                  <a:pt x="356363" y="132084"/>
                </a:lnTo>
                <a:lnTo>
                  <a:pt x="375164" y="140977"/>
                </a:lnTo>
                <a:lnTo>
                  <a:pt x="384553" y="160027"/>
                </a:lnTo>
                <a:lnTo>
                  <a:pt x="393954" y="168919"/>
                </a:lnTo>
                <a:lnTo>
                  <a:pt x="403355" y="187969"/>
                </a:lnTo>
                <a:lnTo>
                  <a:pt x="412620" y="207019"/>
                </a:lnTo>
                <a:lnTo>
                  <a:pt x="412620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98" name="Freeform 4798"/>
          <p:cNvSpPr/>
          <p:nvPr/>
        </p:nvSpPr>
        <p:spPr>
          <a:xfrm rot="-5400000" flipH="0" flipV="0">
            <a:off x="6496900" y="4446073"/>
            <a:ext cx="70109" cy="48708"/>
          </a:xfrm>
          <a:custGeom>
            <a:pathLst>
              <a:path w="431416" h="299727">
                <a:moveTo>
                  <a:pt x="431416" y="168908"/>
                </a:moveTo>
                <a:lnTo>
                  <a:pt x="431416" y="130808"/>
                </a:lnTo>
                <a:lnTo>
                  <a:pt x="422015" y="102877"/>
                </a:lnTo>
                <a:lnTo>
                  <a:pt x="422015" y="83827"/>
                </a:lnTo>
                <a:lnTo>
                  <a:pt x="412626" y="64777"/>
                </a:lnTo>
                <a:lnTo>
                  <a:pt x="403349" y="46992"/>
                </a:lnTo>
                <a:lnTo>
                  <a:pt x="403349" y="27942"/>
                </a:lnTo>
                <a:lnTo>
                  <a:pt x="384559" y="17785"/>
                </a:lnTo>
                <a:lnTo>
                  <a:pt x="384559" y="8892"/>
                </a:lnTo>
                <a:lnTo>
                  <a:pt x="375158" y="0"/>
                </a:lnTo>
                <a:lnTo>
                  <a:pt x="356357" y="149858"/>
                </a:lnTo>
                <a:lnTo>
                  <a:pt x="356357" y="177800"/>
                </a:lnTo>
                <a:lnTo>
                  <a:pt x="347092" y="196850"/>
                </a:lnTo>
                <a:lnTo>
                  <a:pt x="337691" y="214635"/>
                </a:lnTo>
                <a:lnTo>
                  <a:pt x="328290" y="224792"/>
                </a:lnTo>
                <a:lnTo>
                  <a:pt x="309500" y="224792"/>
                </a:lnTo>
                <a:lnTo>
                  <a:pt x="290699" y="233685"/>
                </a:lnTo>
                <a:lnTo>
                  <a:pt x="281298" y="233685"/>
                </a:lnTo>
                <a:lnTo>
                  <a:pt x="253231" y="224792"/>
                </a:lnTo>
                <a:lnTo>
                  <a:pt x="112520" y="186692"/>
                </a:lnTo>
                <a:lnTo>
                  <a:pt x="84454" y="177800"/>
                </a:lnTo>
                <a:lnTo>
                  <a:pt x="75053" y="168908"/>
                </a:lnTo>
                <a:lnTo>
                  <a:pt x="56257" y="158750"/>
                </a:lnTo>
                <a:lnTo>
                  <a:pt x="46862" y="149858"/>
                </a:lnTo>
                <a:lnTo>
                  <a:pt x="28191" y="130808"/>
                </a:lnTo>
                <a:lnTo>
                  <a:pt x="28191" y="111758"/>
                </a:lnTo>
                <a:lnTo>
                  <a:pt x="18796" y="92708"/>
                </a:lnTo>
                <a:lnTo>
                  <a:pt x="18796" y="74935"/>
                </a:lnTo>
                <a:lnTo>
                  <a:pt x="9395" y="55885"/>
                </a:lnTo>
                <a:lnTo>
                  <a:pt x="0" y="205742"/>
                </a:lnTo>
                <a:lnTo>
                  <a:pt x="18796" y="214635"/>
                </a:lnTo>
                <a:lnTo>
                  <a:pt x="37461" y="224792"/>
                </a:lnTo>
                <a:lnTo>
                  <a:pt x="56257" y="233685"/>
                </a:lnTo>
                <a:lnTo>
                  <a:pt x="75053" y="243842"/>
                </a:lnTo>
                <a:lnTo>
                  <a:pt x="93849" y="252735"/>
                </a:lnTo>
                <a:lnTo>
                  <a:pt x="112520" y="261627"/>
                </a:lnTo>
                <a:lnTo>
                  <a:pt x="253231" y="299727"/>
                </a:lnTo>
                <a:lnTo>
                  <a:pt x="337691" y="299727"/>
                </a:lnTo>
                <a:lnTo>
                  <a:pt x="356357" y="290835"/>
                </a:lnTo>
                <a:lnTo>
                  <a:pt x="375158" y="280677"/>
                </a:lnTo>
                <a:lnTo>
                  <a:pt x="393948" y="261627"/>
                </a:lnTo>
                <a:lnTo>
                  <a:pt x="403349" y="243842"/>
                </a:lnTo>
                <a:lnTo>
                  <a:pt x="412626" y="224792"/>
                </a:lnTo>
                <a:lnTo>
                  <a:pt x="422015" y="205742"/>
                </a:lnTo>
                <a:lnTo>
                  <a:pt x="431416" y="1866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799" name="Freeform 4799"/>
          <p:cNvSpPr/>
          <p:nvPr/>
        </p:nvSpPr>
        <p:spPr>
          <a:xfrm rot="-5400000" flipH="0" flipV="0">
            <a:off x="6603456" y="4464360"/>
            <a:ext cx="71638" cy="28894"/>
          </a:xfrm>
          <a:custGeom>
            <a:pathLst>
              <a:path w="440822" h="177800">
                <a:moveTo>
                  <a:pt x="440822" y="177800"/>
                </a:moveTo>
                <a:lnTo>
                  <a:pt x="346962" y="85092"/>
                </a:lnTo>
                <a:lnTo>
                  <a:pt x="46862" y="0"/>
                </a:lnTo>
                <a:lnTo>
                  <a:pt x="28196" y="0"/>
                </a:lnTo>
                <a:lnTo>
                  <a:pt x="9401" y="10169"/>
                </a:lnTo>
                <a:lnTo>
                  <a:pt x="9401" y="19050"/>
                </a:lnTo>
                <a:lnTo>
                  <a:pt x="0" y="38100"/>
                </a:lnTo>
                <a:lnTo>
                  <a:pt x="9401" y="57150"/>
                </a:lnTo>
                <a:lnTo>
                  <a:pt x="28196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00" name="Freeform 4800"/>
          <p:cNvSpPr/>
          <p:nvPr/>
        </p:nvSpPr>
        <p:spPr>
          <a:xfrm rot="-5400000" flipH="0" flipV="0">
            <a:off x="6542593" y="4464381"/>
            <a:ext cx="74692" cy="25798"/>
          </a:xfrm>
          <a:custGeom>
            <a:pathLst>
              <a:path w="459612" h="158750">
                <a:moveTo>
                  <a:pt x="459612" y="111769"/>
                </a:moveTo>
                <a:lnTo>
                  <a:pt x="46862" y="0"/>
                </a:lnTo>
                <a:lnTo>
                  <a:pt x="28196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6834"/>
                </a:lnTo>
                <a:lnTo>
                  <a:pt x="9401" y="55884"/>
                </a:lnTo>
                <a:lnTo>
                  <a:pt x="28196" y="64777"/>
                </a:lnTo>
                <a:lnTo>
                  <a:pt x="365763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01" name="Freeform 4801"/>
          <p:cNvSpPr/>
          <p:nvPr/>
        </p:nvSpPr>
        <p:spPr>
          <a:xfrm rot="-5400000" flipH="0" flipV="0">
            <a:off x="6606512" y="4433877"/>
            <a:ext cx="45714" cy="48707"/>
          </a:xfrm>
          <a:custGeom>
            <a:pathLst>
              <a:path w="281304" h="299716">
                <a:moveTo>
                  <a:pt x="281304" y="262893"/>
                </a:moveTo>
                <a:lnTo>
                  <a:pt x="281304" y="262893"/>
                </a:lnTo>
                <a:lnTo>
                  <a:pt x="271903" y="243843"/>
                </a:lnTo>
                <a:lnTo>
                  <a:pt x="93730" y="38100"/>
                </a:lnTo>
                <a:lnTo>
                  <a:pt x="18671" y="0"/>
                </a:lnTo>
                <a:lnTo>
                  <a:pt x="9401" y="10158"/>
                </a:lnTo>
                <a:lnTo>
                  <a:pt x="0" y="27943"/>
                </a:lnTo>
                <a:lnTo>
                  <a:pt x="0" y="38100"/>
                </a:lnTo>
                <a:lnTo>
                  <a:pt x="9401" y="55885"/>
                </a:lnTo>
                <a:lnTo>
                  <a:pt x="140587" y="207008"/>
                </a:lnTo>
                <a:lnTo>
                  <a:pt x="234447" y="299716"/>
                </a:lnTo>
                <a:lnTo>
                  <a:pt x="262514" y="299716"/>
                </a:lnTo>
                <a:lnTo>
                  <a:pt x="271903" y="2908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02" name="Freeform 4802"/>
          <p:cNvSpPr/>
          <p:nvPr/>
        </p:nvSpPr>
        <p:spPr>
          <a:xfrm rot="-5400000" flipH="0" flipV="0">
            <a:off x="6576865" y="4443711"/>
            <a:ext cx="42680" cy="26004"/>
          </a:xfrm>
          <a:custGeom>
            <a:pathLst>
              <a:path w="262633" h="160015">
                <a:moveTo>
                  <a:pt x="262633" y="27931"/>
                </a:moveTo>
                <a:lnTo>
                  <a:pt x="262633" y="27931"/>
                </a:lnTo>
                <a:lnTo>
                  <a:pt x="253232" y="10158"/>
                </a:lnTo>
                <a:lnTo>
                  <a:pt x="234566" y="0"/>
                </a:lnTo>
                <a:lnTo>
                  <a:pt x="140717" y="46981"/>
                </a:lnTo>
                <a:lnTo>
                  <a:pt x="0" y="121915"/>
                </a:lnTo>
                <a:lnTo>
                  <a:pt x="75059" y="160015"/>
                </a:lnTo>
                <a:lnTo>
                  <a:pt x="243843" y="57150"/>
                </a:lnTo>
                <a:lnTo>
                  <a:pt x="253232" y="4698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03" name="Freeform 4803"/>
          <p:cNvSpPr/>
          <p:nvPr/>
        </p:nvSpPr>
        <p:spPr>
          <a:xfrm rot="-5400000" flipH="0" flipV="0">
            <a:off x="5173286" y="3669515"/>
            <a:ext cx="103627" cy="105258"/>
          </a:xfrm>
          <a:custGeom>
            <a:pathLst>
              <a:path w="637667" h="647700">
                <a:moveTo>
                  <a:pt x="637667" y="0"/>
                </a:moveTo>
                <a:lnTo>
                  <a:pt x="93861" y="647700"/>
                </a:lnTo>
                <a:lnTo>
                  <a:pt x="0" y="5346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04" name="Freeform 4804"/>
          <p:cNvSpPr/>
          <p:nvPr/>
        </p:nvSpPr>
        <p:spPr>
          <a:xfrm rot="-5400000" flipH="0" flipV="0">
            <a:off x="5681550" y="3161251"/>
            <a:ext cx="685787" cy="1703946"/>
          </a:xfrm>
          <a:custGeom>
            <a:pathLst>
              <a:path w="4219948" h="10485115">
                <a:moveTo>
                  <a:pt x="4219948" y="0"/>
                </a:moveTo>
                <a:lnTo>
                  <a:pt x="0" y="3554723"/>
                </a:lnTo>
                <a:lnTo>
                  <a:pt x="0" y="1048511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05" name="Freeform 4805"/>
          <p:cNvSpPr/>
          <p:nvPr/>
        </p:nvSpPr>
        <p:spPr>
          <a:xfrm rot="-5400000" flipH="0" flipV="0">
            <a:off x="4880626" y="3692425"/>
            <a:ext cx="123440" cy="79252"/>
          </a:xfrm>
          <a:custGeom>
            <a:pathLst>
              <a:path w="759582" h="487673">
                <a:moveTo>
                  <a:pt x="759582" y="487673"/>
                </a:moveTo>
                <a:lnTo>
                  <a:pt x="0" y="113023"/>
                </a:lnTo>
                <a:lnTo>
                  <a:pt x="8446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06" name="Freeform 4806"/>
          <p:cNvSpPr/>
          <p:nvPr/>
        </p:nvSpPr>
        <p:spPr>
          <a:xfrm rot="-5400000" flipH="0" flipV="0">
            <a:off x="4780817" y="3728254"/>
            <a:ext cx="259078" cy="143232"/>
          </a:xfrm>
          <a:custGeom>
            <a:pathLst>
              <a:path w="1594223" h="881373">
                <a:moveTo>
                  <a:pt x="1594223" y="881373"/>
                </a:moveTo>
                <a:lnTo>
                  <a:pt x="393825" y="0"/>
                </a:lnTo>
                <a:lnTo>
                  <a:pt x="0" y="73151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07" name="Freeform 4807"/>
          <p:cNvSpPr/>
          <p:nvPr/>
        </p:nvSpPr>
        <p:spPr>
          <a:xfrm rot="-5400000" flipH="0" flipV="0">
            <a:off x="5692157" y="4917022"/>
            <a:ext cx="0" cy="201023"/>
          </a:xfrm>
          <a:custGeom>
            <a:pathLst>
              <a:path w="0" h="1236985">
                <a:moveTo>
                  <a:pt x="0" y="0"/>
                </a:moveTo>
                <a:lnTo>
                  <a:pt x="0" y="1236985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08" name="Freeform 4808"/>
          <p:cNvSpPr/>
          <p:nvPr/>
        </p:nvSpPr>
        <p:spPr>
          <a:xfrm rot="-5400000" flipH="0" flipV="0">
            <a:off x="5612914" y="4837779"/>
            <a:ext cx="158486" cy="201023"/>
          </a:xfrm>
          <a:custGeom>
            <a:pathLst>
              <a:path w="975233" h="1236985">
                <a:moveTo>
                  <a:pt x="975233" y="1236985"/>
                </a:moveTo>
                <a:lnTo>
                  <a:pt x="0" y="0"/>
                </a:lnTo>
                <a:lnTo>
                  <a:pt x="0" y="1236985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09" name="Freeform 4809"/>
          <p:cNvSpPr/>
          <p:nvPr/>
        </p:nvSpPr>
        <p:spPr>
          <a:xfrm rot="-5400000" flipH="0" flipV="0">
            <a:off x="5612914" y="4837779"/>
            <a:ext cx="158486" cy="201023"/>
          </a:xfrm>
          <a:custGeom>
            <a:pathLst>
              <a:path w="975233" h="1236985">
                <a:moveTo>
                  <a:pt x="0" y="0"/>
                </a:moveTo>
                <a:lnTo>
                  <a:pt x="975233" y="1236985"/>
                </a:lnTo>
                <a:lnTo>
                  <a:pt x="97523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10" name="Freeform 4810"/>
          <p:cNvSpPr/>
          <p:nvPr/>
        </p:nvSpPr>
        <p:spPr>
          <a:xfrm rot="-5400000" flipH="0" flipV="0">
            <a:off x="5603823" y="4939787"/>
            <a:ext cx="79254" cy="30545"/>
          </a:xfrm>
          <a:custGeom>
            <a:pathLst>
              <a:path w="487684" h="187957">
                <a:moveTo>
                  <a:pt x="487684" y="140965"/>
                </a:moveTo>
                <a:lnTo>
                  <a:pt x="487684" y="140965"/>
                </a:lnTo>
                <a:lnTo>
                  <a:pt x="478284" y="121915"/>
                </a:lnTo>
                <a:lnTo>
                  <a:pt x="459488" y="113023"/>
                </a:lnTo>
                <a:lnTo>
                  <a:pt x="46992" y="0"/>
                </a:lnTo>
                <a:lnTo>
                  <a:pt x="28196" y="0"/>
                </a:lnTo>
                <a:lnTo>
                  <a:pt x="9400" y="8892"/>
                </a:lnTo>
                <a:lnTo>
                  <a:pt x="0" y="27942"/>
                </a:lnTo>
                <a:lnTo>
                  <a:pt x="0" y="38100"/>
                </a:lnTo>
                <a:lnTo>
                  <a:pt x="9400" y="55873"/>
                </a:lnTo>
                <a:lnTo>
                  <a:pt x="28196" y="66042"/>
                </a:lnTo>
                <a:lnTo>
                  <a:pt x="150117" y="102865"/>
                </a:lnTo>
                <a:lnTo>
                  <a:pt x="225170" y="187957"/>
                </a:lnTo>
                <a:lnTo>
                  <a:pt x="262638" y="130807"/>
                </a:lnTo>
                <a:lnTo>
                  <a:pt x="440816" y="177800"/>
                </a:lnTo>
                <a:lnTo>
                  <a:pt x="468883" y="177800"/>
                </a:lnTo>
                <a:lnTo>
                  <a:pt x="478284" y="16001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11" name="Freeform 4811"/>
          <p:cNvSpPr/>
          <p:nvPr/>
        </p:nvSpPr>
        <p:spPr>
          <a:xfrm rot="-5400000" flipH="0" flipV="0">
            <a:off x="5637258" y="4927610"/>
            <a:ext cx="79254" cy="54898"/>
          </a:xfrm>
          <a:custGeom>
            <a:pathLst>
              <a:path w="487684" h="337816">
                <a:moveTo>
                  <a:pt x="487684" y="300993"/>
                </a:moveTo>
                <a:lnTo>
                  <a:pt x="487684" y="300993"/>
                </a:lnTo>
                <a:lnTo>
                  <a:pt x="478284" y="281943"/>
                </a:lnTo>
                <a:lnTo>
                  <a:pt x="262638" y="0"/>
                </a:lnTo>
                <a:lnTo>
                  <a:pt x="225170" y="57150"/>
                </a:lnTo>
                <a:lnTo>
                  <a:pt x="18795" y="160016"/>
                </a:lnTo>
                <a:lnTo>
                  <a:pt x="9400" y="168908"/>
                </a:lnTo>
                <a:lnTo>
                  <a:pt x="0" y="187958"/>
                </a:lnTo>
                <a:lnTo>
                  <a:pt x="0" y="196850"/>
                </a:lnTo>
                <a:lnTo>
                  <a:pt x="9400" y="215900"/>
                </a:lnTo>
                <a:lnTo>
                  <a:pt x="18795" y="215900"/>
                </a:lnTo>
                <a:lnTo>
                  <a:pt x="37591" y="226058"/>
                </a:lnTo>
                <a:lnTo>
                  <a:pt x="46992" y="215900"/>
                </a:lnTo>
                <a:lnTo>
                  <a:pt x="262638" y="113035"/>
                </a:lnTo>
                <a:lnTo>
                  <a:pt x="422020" y="318766"/>
                </a:lnTo>
                <a:lnTo>
                  <a:pt x="431421" y="328935"/>
                </a:lnTo>
                <a:lnTo>
                  <a:pt x="450217" y="337816"/>
                </a:lnTo>
                <a:lnTo>
                  <a:pt x="459488" y="337816"/>
                </a:lnTo>
                <a:lnTo>
                  <a:pt x="478284" y="3187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12" name="Freeform 4812"/>
          <p:cNvSpPr/>
          <p:nvPr/>
        </p:nvSpPr>
        <p:spPr>
          <a:xfrm rot="-5400000" flipH="0" flipV="0">
            <a:off x="5698299" y="4923018"/>
            <a:ext cx="105155" cy="38181"/>
          </a:xfrm>
          <a:custGeom>
            <a:pathLst>
              <a:path w="647067" h="234950">
                <a:moveTo>
                  <a:pt x="647067" y="234950"/>
                </a:moveTo>
                <a:lnTo>
                  <a:pt x="572138" y="140965"/>
                </a:lnTo>
                <a:lnTo>
                  <a:pt x="46992" y="0"/>
                </a:lnTo>
                <a:lnTo>
                  <a:pt x="28196" y="0"/>
                </a:lnTo>
                <a:lnTo>
                  <a:pt x="9400" y="8881"/>
                </a:lnTo>
                <a:lnTo>
                  <a:pt x="9400" y="19050"/>
                </a:lnTo>
                <a:lnTo>
                  <a:pt x="0" y="38100"/>
                </a:lnTo>
                <a:lnTo>
                  <a:pt x="9400" y="55873"/>
                </a:lnTo>
                <a:lnTo>
                  <a:pt x="28196" y="660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13" name="Freeform 4813"/>
          <p:cNvSpPr/>
          <p:nvPr/>
        </p:nvSpPr>
        <p:spPr>
          <a:xfrm rot="-5400000" flipH="0" flipV="0">
            <a:off x="5733395" y="4878860"/>
            <a:ext cx="33517" cy="39627"/>
          </a:xfrm>
          <a:custGeom>
            <a:pathLst>
              <a:path w="206245" h="243842">
                <a:moveTo>
                  <a:pt x="206245" y="215900"/>
                </a:moveTo>
                <a:lnTo>
                  <a:pt x="206245" y="205742"/>
                </a:lnTo>
                <a:lnTo>
                  <a:pt x="196975" y="186692"/>
                </a:lnTo>
                <a:lnTo>
                  <a:pt x="56258" y="8892"/>
                </a:lnTo>
                <a:lnTo>
                  <a:pt x="37592" y="0"/>
                </a:lnTo>
                <a:lnTo>
                  <a:pt x="9395" y="0"/>
                </a:lnTo>
                <a:lnTo>
                  <a:pt x="9395" y="8892"/>
                </a:lnTo>
                <a:lnTo>
                  <a:pt x="0" y="27942"/>
                </a:lnTo>
                <a:lnTo>
                  <a:pt x="0" y="55873"/>
                </a:lnTo>
                <a:lnTo>
                  <a:pt x="84454" y="149857"/>
                </a:lnTo>
                <a:lnTo>
                  <a:pt x="159383" y="243842"/>
                </a:lnTo>
                <a:lnTo>
                  <a:pt x="187574" y="243842"/>
                </a:lnTo>
                <a:lnTo>
                  <a:pt x="196975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14" name="Freeform 4814"/>
          <p:cNvSpPr/>
          <p:nvPr/>
        </p:nvSpPr>
        <p:spPr>
          <a:xfrm rot="-5400000" flipH="0" flipV="0">
            <a:off x="4828037" y="4028426"/>
            <a:ext cx="443467" cy="1577430"/>
          </a:xfrm>
          <a:custGeom>
            <a:pathLst>
              <a:path w="2728844" h="9706608">
                <a:moveTo>
                  <a:pt x="2728844" y="0"/>
                </a:moveTo>
                <a:lnTo>
                  <a:pt x="0" y="7905750"/>
                </a:lnTo>
                <a:lnTo>
                  <a:pt x="0" y="970660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15" name="Freeform 4815"/>
          <p:cNvSpPr/>
          <p:nvPr/>
        </p:nvSpPr>
        <p:spPr>
          <a:xfrm rot="-5400000" flipH="0" flipV="0">
            <a:off x="1943100" y="1265465"/>
            <a:ext cx="0" cy="1484349"/>
          </a:xfrm>
          <a:custGeom>
            <a:pathLst>
              <a:path w="0" h="9133842">
                <a:moveTo>
                  <a:pt x="0" y="0"/>
                </a:moveTo>
                <a:lnTo>
                  <a:pt x="0" y="9133842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16" name="Freeform 4816"/>
          <p:cNvSpPr/>
          <p:nvPr/>
        </p:nvSpPr>
        <p:spPr>
          <a:xfrm rot="-5400000" flipH="0" flipV="0">
            <a:off x="1863857" y="1186221"/>
            <a:ext cx="158486" cy="1484349"/>
          </a:xfrm>
          <a:custGeom>
            <a:pathLst>
              <a:path w="975234" h="9133842">
                <a:moveTo>
                  <a:pt x="975234" y="9133842"/>
                </a:moveTo>
                <a:lnTo>
                  <a:pt x="0" y="0"/>
                </a:lnTo>
                <a:lnTo>
                  <a:pt x="0" y="9133842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17" name="Freeform 4817"/>
          <p:cNvSpPr/>
          <p:nvPr/>
        </p:nvSpPr>
        <p:spPr>
          <a:xfrm rot="-5400000" flipH="0" flipV="0">
            <a:off x="1863857" y="1186221"/>
            <a:ext cx="158486" cy="1484349"/>
          </a:xfrm>
          <a:custGeom>
            <a:pathLst>
              <a:path w="975234" h="9133842">
                <a:moveTo>
                  <a:pt x="0" y="0"/>
                </a:moveTo>
                <a:lnTo>
                  <a:pt x="975234" y="9133842"/>
                </a:lnTo>
                <a:lnTo>
                  <a:pt x="975234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18" name="Freeform 4818"/>
          <p:cNvSpPr/>
          <p:nvPr/>
        </p:nvSpPr>
        <p:spPr>
          <a:xfrm rot="-5400000" flipH="0" flipV="0">
            <a:off x="1259593" y="1918449"/>
            <a:ext cx="45714" cy="65631"/>
          </a:xfrm>
          <a:custGeom>
            <a:pathLst>
              <a:path w="281298" h="403857">
                <a:moveTo>
                  <a:pt x="281298" y="365757"/>
                </a:moveTo>
                <a:lnTo>
                  <a:pt x="281298" y="215900"/>
                </a:lnTo>
                <a:lnTo>
                  <a:pt x="281298" y="262892"/>
                </a:lnTo>
                <a:lnTo>
                  <a:pt x="272033" y="281942"/>
                </a:lnTo>
                <a:lnTo>
                  <a:pt x="262632" y="290823"/>
                </a:lnTo>
                <a:lnTo>
                  <a:pt x="253231" y="309873"/>
                </a:lnTo>
                <a:lnTo>
                  <a:pt x="243842" y="320042"/>
                </a:lnTo>
                <a:lnTo>
                  <a:pt x="225041" y="328923"/>
                </a:lnTo>
                <a:lnTo>
                  <a:pt x="140717" y="328923"/>
                </a:lnTo>
                <a:lnTo>
                  <a:pt x="121915" y="320042"/>
                </a:lnTo>
                <a:lnTo>
                  <a:pt x="103250" y="309873"/>
                </a:lnTo>
                <a:lnTo>
                  <a:pt x="84448" y="300992"/>
                </a:lnTo>
                <a:lnTo>
                  <a:pt x="65658" y="281942"/>
                </a:lnTo>
                <a:lnTo>
                  <a:pt x="56257" y="273050"/>
                </a:lnTo>
                <a:lnTo>
                  <a:pt x="46856" y="262892"/>
                </a:lnTo>
                <a:lnTo>
                  <a:pt x="28191" y="243842"/>
                </a:lnTo>
                <a:lnTo>
                  <a:pt x="18790" y="226057"/>
                </a:lnTo>
                <a:lnTo>
                  <a:pt x="9401" y="207007"/>
                </a:lnTo>
                <a:lnTo>
                  <a:pt x="9401" y="168907"/>
                </a:lnTo>
                <a:lnTo>
                  <a:pt x="0" y="140965"/>
                </a:lnTo>
                <a:lnTo>
                  <a:pt x="0" y="0"/>
                </a:lnTo>
                <a:lnTo>
                  <a:pt x="0" y="309873"/>
                </a:lnTo>
                <a:lnTo>
                  <a:pt x="9401" y="328923"/>
                </a:lnTo>
                <a:lnTo>
                  <a:pt x="28191" y="337815"/>
                </a:lnTo>
                <a:lnTo>
                  <a:pt x="46856" y="356865"/>
                </a:lnTo>
                <a:lnTo>
                  <a:pt x="56257" y="365757"/>
                </a:lnTo>
                <a:lnTo>
                  <a:pt x="75059" y="375915"/>
                </a:lnTo>
                <a:lnTo>
                  <a:pt x="103250" y="384807"/>
                </a:lnTo>
                <a:lnTo>
                  <a:pt x="121915" y="394965"/>
                </a:lnTo>
                <a:lnTo>
                  <a:pt x="140717" y="394965"/>
                </a:lnTo>
                <a:lnTo>
                  <a:pt x="159507" y="403857"/>
                </a:lnTo>
                <a:lnTo>
                  <a:pt x="206375" y="403857"/>
                </a:lnTo>
                <a:lnTo>
                  <a:pt x="225041" y="394965"/>
                </a:lnTo>
                <a:lnTo>
                  <a:pt x="243842" y="394965"/>
                </a:lnTo>
                <a:lnTo>
                  <a:pt x="262632" y="38480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19" name="Freeform 4819"/>
          <p:cNvSpPr/>
          <p:nvPr/>
        </p:nvSpPr>
        <p:spPr>
          <a:xfrm rot="-5400000" flipH="0" flipV="0">
            <a:off x="1223063" y="1886396"/>
            <a:ext cx="112790" cy="84000"/>
          </a:xfrm>
          <a:custGeom>
            <a:pathLst>
              <a:path w="694048" h="516892">
                <a:moveTo>
                  <a:pt x="694048" y="487685"/>
                </a:moveTo>
                <a:lnTo>
                  <a:pt x="694048" y="207008"/>
                </a:lnTo>
                <a:lnTo>
                  <a:pt x="684659" y="187958"/>
                </a:lnTo>
                <a:lnTo>
                  <a:pt x="675258" y="168908"/>
                </a:lnTo>
                <a:lnTo>
                  <a:pt x="656456" y="160027"/>
                </a:lnTo>
                <a:lnTo>
                  <a:pt x="37591" y="0"/>
                </a:lnTo>
                <a:lnTo>
                  <a:pt x="9401" y="0"/>
                </a:lnTo>
                <a:lnTo>
                  <a:pt x="0" y="19050"/>
                </a:lnTo>
                <a:lnTo>
                  <a:pt x="0" y="243842"/>
                </a:lnTo>
                <a:lnTo>
                  <a:pt x="9401" y="273050"/>
                </a:lnTo>
                <a:lnTo>
                  <a:pt x="9401" y="290835"/>
                </a:lnTo>
                <a:lnTo>
                  <a:pt x="18790" y="309885"/>
                </a:lnTo>
                <a:lnTo>
                  <a:pt x="28191" y="328935"/>
                </a:lnTo>
                <a:lnTo>
                  <a:pt x="28191" y="337827"/>
                </a:lnTo>
                <a:lnTo>
                  <a:pt x="37591" y="356877"/>
                </a:lnTo>
                <a:lnTo>
                  <a:pt x="46856" y="375927"/>
                </a:lnTo>
                <a:lnTo>
                  <a:pt x="65658" y="384808"/>
                </a:lnTo>
                <a:lnTo>
                  <a:pt x="65658" y="74935"/>
                </a:lnTo>
                <a:lnTo>
                  <a:pt x="346956" y="151135"/>
                </a:lnTo>
                <a:lnTo>
                  <a:pt x="346956" y="440692"/>
                </a:lnTo>
                <a:lnTo>
                  <a:pt x="365758" y="431800"/>
                </a:lnTo>
                <a:lnTo>
                  <a:pt x="375158" y="431800"/>
                </a:lnTo>
                <a:lnTo>
                  <a:pt x="384559" y="412750"/>
                </a:lnTo>
                <a:lnTo>
                  <a:pt x="393824" y="394977"/>
                </a:lnTo>
                <a:lnTo>
                  <a:pt x="403349" y="375927"/>
                </a:lnTo>
                <a:lnTo>
                  <a:pt x="412750" y="356877"/>
                </a:lnTo>
                <a:lnTo>
                  <a:pt x="412750" y="168908"/>
                </a:lnTo>
                <a:lnTo>
                  <a:pt x="619001" y="226058"/>
                </a:lnTo>
                <a:lnTo>
                  <a:pt x="619001" y="487685"/>
                </a:lnTo>
                <a:lnTo>
                  <a:pt x="628390" y="506735"/>
                </a:lnTo>
                <a:lnTo>
                  <a:pt x="637666" y="516892"/>
                </a:lnTo>
                <a:lnTo>
                  <a:pt x="675258" y="516892"/>
                </a:lnTo>
                <a:lnTo>
                  <a:pt x="684659" y="5067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20" name="Freeform 4820"/>
          <p:cNvSpPr/>
          <p:nvPr/>
        </p:nvSpPr>
        <p:spPr>
          <a:xfrm rot="-5400000" flipH="0" flipV="0">
            <a:off x="1326649" y="1924557"/>
            <a:ext cx="70109" cy="50359"/>
          </a:xfrm>
          <a:custGeom>
            <a:pathLst>
              <a:path w="431416" h="309885">
                <a:moveTo>
                  <a:pt x="431416" y="104142"/>
                </a:moveTo>
                <a:lnTo>
                  <a:pt x="412750" y="85092"/>
                </a:lnTo>
                <a:lnTo>
                  <a:pt x="393824" y="74935"/>
                </a:lnTo>
                <a:lnTo>
                  <a:pt x="375158" y="66042"/>
                </a:lnTo>
                <a:lnTo>
                  <a:pt x="356357" y="57150"/>
                </a:lnTo>
                <a:lnTo>
                  <a:pt x="337691" y="46992"/>
                </a:lnTo>
                <a:lnTo>
                  <a:pt x="309500" y="46992"/>
                </a:lnTo>
                <a:lnTo>
                  <a:pt x="168908" y="10158"/>
                </a:lnTo>
                <a:lnTo>
                  <a:pt x="159507" y="0"/>
                </a:lnTo>
                <a:lnTo>
                  <a:pt x="131316" y="0"/>
                </a:lnTo>
                <a:lnTo>
                  <a:pt x="112514" y="0"/>
                </a:lnTo>
                <a:lnTo>
                  <a:pt x="93849" y="10158"/>
                </a:lnTo>
                <a:lnTo>
                  <a:pt x="75059" y="19050"/>
                </a:lnTo>
                <a:lnTo>
                  <a:pt x="56257" y="29208"/>
                </a:lnTo>
                <a:lnTo>
                  <a:pt x="37591" y="38100"/>
                </a:lnTo>
                <a:lnTo>
                  <a:pt x="37591" y="46992"/>
                </a:lnTo>
                <a:lnTo>
                  <a:pt x="28191" y="57150"/>
                </a:lnTo>
                <a:lnTo>
                  <a:pt x="9401" y="74935"/>
                </a:lnTo>
                <a:lnTo>
                  <a:pt x="9401" y="93985"/>
                </a:lnTo>
                <a:lnTo>
                  <a:pt x="0" y="113035"/>
                </a:lnTo>
                <a:lnTo>
                  <a:pt x="0" y="179077"/>
                </a:lnTo>
                <a:lnTo>
                  <a:pt x="9401" y="207008"/>
                </a:lnTo>
                <a:lnTo>
                  <a:pt x="9401" y="226058"/>
                </a:lnTo>
                <a:lnTo>
                  <a:pt x="18790" y="243842"/>
                </a:lnTo>
                <a:lnTo>
                  <a:pt x="28191" y="262892"/>
                </a:lnTo>
                <a:lnTo>
                  <a:pt x="37591" y="281942"/>
                </a:lnTo>
                <a:lnTo>
                  <a:pt x="46856" y="290835"/>
                </a:lnTo>
                <a:lnTo>
                  <a:pt x="56257" y="309885"/>
                </a:lnTo>
                <a:lnTo>
                  <a:pt x="65658" y="160027"/>
                </a:lnTo>
                <a:lnTo>
                  <a:pt x="65658" y="151135"/>
                </a:lnTo>
                <a:lnTo>
                  <a:pt x="75059" y="121927"/>
                </a:lnTo>
                <a:lnTo>
                  <a:pt x="75059" y="104142"/>
                </a:lnTo>
                <a:lnTo>
                  <a:pt x="84448" y="93985"/>
                </a:lnTo>
                <a:lnTo>
                  <a:pt x="103125" y="85092"/>
                </a:lnTo>
                <a:lnTo>
                  <a:pt x="112514" y="74935"/>
                </a:lnTo>
                <a:lnTo>
                  <a:pt x="168908" y="74935"/>
                </a:lnTo>
                <a:lnTo>
                  <a:pt x="309500" y="113035"/>
                </a:lnTo>
                <a:lnTo>
                  <a:pt x="318889" y="113035"/>
                </a:lnTo>
                <a:lnTo>
                  <a:pt x="337691" y="121927"/>
                </a:lnTo>
                <a:lnTo>
                  <a:pt x="356357" y="132085"/>
                </a:lnTo>
                <a:lnTo>
                  <a:pt x="375158" y="140977"/>
                </a:lnTo>
                <a:lnTo>
                  <a:pt x="384559" y="160027"/>
                </a:lnTo>
                <a:lnTo>
                  <a:pt x="393824" y="168908"/>
                </a:lnTo>
                <a:lnTo>
                  <a:pt x="403349" y="187958"/>
                </a:lnTo>
                <a:lnTo>
                  <a:pt x="412750" y="207008"/>
                </a:lnTo>
                <a:lnTo>
                  <a:pt x="412750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21" name="Freeform 4821"/>
          <p:cNvSpPr/>
          <p:nvPr/>
        </p:nvSpPr>
        <p:spPr>
          <a:xfrm rot="-5400000" flipH="0" flipV="0">
            <a:off x="1342747" y="1916241"/>
            <a:ext cx="70109" cy="48707"/>
          </a:xfrm>
          <a:custGeom>
            <a:pathLst>
              <a:path w="431416" h="299716">
                <a:moveTo>
                  <a:pt x="431416" y="167643"/>
                </a:moveTo>
                <a:lnTo>
                  <a:pt x="431416" y="130808"/>
                </a:lnTo>
                <a:lnTo>
                  <a:pt x="422027" y="102866"/>
                </a:lnTo>
                <a:lnTo>
                  <a:pt x="422027" y="83816"/>
                </a:lnTo>
                <a:lnTo>
                  <a:pt x="412750" y="64766"/>
                </a:lnTo>
                <a:lnTo>
                  <a:pt x="403349" y="46993"/>
                </a:lnTo>
                <a:lnTo>
                  <a:pt x="403349" y="27943"/>
                </a:lnTo>
                <a:lnTo>
                  <a:pt x="384559" y="17785"/>
                </a:lnTo>
                <a:lnTo>
                  <a:pt x="384559" y="8893"/>
                </a:lnTo>
                <a:lnTo>
                  <a:pt x="375159" y="0"/>
                </a:lnTo>
                <a:lnTo>
                  <a:pt x="356493" y="149858"/>
                </a:lnTo>
                <a:lnTo>
                  <a:pt x="356493" y="177800"/>
                </a:lnTo>
                <a:lnTo>
                  <a:pt x="347092" y="196850"/>
                </a:lnTo>
                <a:lnTo>
                  <a:pt x="337567" y="214635"/>
                </a:lnTo>
                <a:lnTo>
                  <a:pt x="328302" y="224793"/>
                </a:lnTo>
                <a:lnTo>
                  <a:pt x="309501" y="224793"/>
                </a:lnTo>
                <a:lnTo>
                  <a:pt x="290699" y="233685"/>
                </a:lnTo>
                <a:lnTo>
                  <a:pt x="281434" y="233685"/>
                </a:lnTo>
                <a:lnTo>
                  <a:pt x="253243" y="224793"/>
                </a:lnTo>
                <a:lnTo>
                  <a:pt x="112651" y="186693"/>
                </a:lnTo>
                <a:lnTo>
                  <a:pt x="84460" y="177800"/>
                </a:lnTo>
                <a:lnTo>
                  <a:pt x="75059" y="167643"/>
                </a:lnTo>
                <a:lnTo>
                  <a:pt x="56257" y="158750"/>
                </a:lnTo>
                <a:lnTo>
                  <a:pt x="46868" y="149858"/>
                </a:lnTo>
                <a:lnTo>
                  <a:pt x="28191" y="130808"/>
                </a:lnTo>
                <a:lnTo>
                  <a:pt x="28191" y="111758"/>
                </a:lnTo>
                <a:lnTo>
                  <a:pt x="18802" y="92708"/>
                </a:lnTo>
                <a:lnTo>
                  <a:pt x="18802" y="74935"/>
                </a:lnTo>
                <a:lnTo>
                  <a:pt x="9401" y="55885"/>
                </a:lnTo>
                <a:lnTo>
                  <a:pt x="0" y="205743"/>
                </a:lnTo>
                <a:lnTo>
                  <a:pt x="18802" y="214635"/>
                </a:lnTo>
                <a:lnTo>
                  <a:pt x="37592" y="224793"/>
                </a:lnTo>
                <a:lnTo>
                  <a:pt x="56257" y="233685"/>
                </a:lnTo>
                <a:lnTo>
                  <a:pt x="75059" y="243843"/>
                </a:lnTo>
                <a:lnTo>
                  <a:pt x="93849" y="252735"/>
                </a:lnTo>
                <a:lnTo>
                  <a:pt x="112651" y="261616"/>
                </a:lnTo>
                <a:lnTo>
                  <a:pt x="253243" y="299716"/>
                </a:lnTo>
                <a:lnTo>
                  <a:pt x="337567" y="299716"/>
                </a:lnTo>
                <a:lnTo>
                  <a:pt x="356493" y="289558"/>
                </a:lnTo>
                <a:lnTo>
                  <a:pt x="375159" y="280666"/>
                </a:lnTo>
                <a:lnTo>
                  <a:pt x="393960" y="261616"/>
                </a:lnTo>
                <a:lnTo>
                  <a:pt x="403349" y="243843"/>
                </a:lnTo>
                <a:lnTo>
                  <a:pt x="412750" y="224793"/>
                </a:lnTo>
                <a:lnTo>
                  <a:pt x="422027" y="205743"/>
                </a:lnTo>
                <a:lnTo>
                  <a:pt x="431416" y="18669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22" name="Freeform 4822"/>
          <p:cNvSpPr/>
          <p:nvPr/>
        </p:nvSpPr>
        <p:spPr>
          <a:xfrm rot="-5400000" flipH="0" flipV="0">
            <a:off x="1439399" y="1933699"/>
            <a:ext cx="71637" cy="30547"/>
          </a:xfrm>
          <a:custGeom>
            <a:pathLst>
              <a:path w="440816" h="187969">
                <a:moveTo>
                  <a:pt x="440816" y="187969"/>
                </a:moveTo>
                <a:lnTo>
                  <a:pt x="412750" y="104142"/>
                </a:lnTo>
                <a:lnTo>
                  <a:pt x="46856" y="10169"/>
                </a:lnTo>
                <a:lnTo>
                  <a:pt x="37591" y="0"/>
                </a:lnTo>
                <a:lnTo>
                  <a:pt x="28191" y="0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401" y="66042"/>
                </a:lnTo>
                <a:lnTo>
                  <a:pt x="28191" y="762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23" name="Freeform 4823"/>
          <p:cNvSpPr/>
          <p:nvPr/>
        </p:nvSpPr>
        <p:spPr>
          <a:xfrm rot="-5400000" flipH="0" flipV="0">
            <a:off x="1412787" y="1907086"/>
            <a:ext cx="79252" cy="76158"/>
          </a:xfrm>
          <a:custGeom>
            <a:pathLst>
              <a:path w="487673" h="468635">
                <a:moveTo>
                  <a:pt x="487673" y="431800"/>
                </a:moveTo>
                <a:lnTo>
                  <a:pt x="487673" y="290835"/>
                </a:lnTo>
                <a:lnTo>
                  <a:pt x="478284" y="271785"/>
                </a:lnTo>
                <a:lnTo>
                  <a:pt x="469007" y="262893"/>
                </a:lnTo>
                <a:lnTo>
                  <a:pt x="56257" y="0"/>
                </a:lnTo>
                <a:lnTo>
                  <a:pt x="18790" y="0"/>
                </a:lnTo>
                <a:lnTo>
                  <a:pt x="0" y="19050"/>
                </a:lnTo>
                <a:lnTo>
                  <a:pt x="0" y="46993"/>
                </a:lnTo>
                <a:lnTo>
                  <a:pt x="18790" y="66043"/>
                </a:lnTo>
                <a:lnTo>
                  <a:pt x="412750" y="309885"/>
                </a:lnTo>
                <a:lnTo>
                  <a:pt x="412750" y="384808"/>
                </a:lnTo>
                <a:lnTo>
                  <a:pt x="440816" y="468635"/>
                </a:lnTo>
                <a:lnTo>
                  <a:pt x="450217" y="468635"/>
                </a:lnTo>
                <a:lnTo>
                  <a:pt x="469007" y="459743"/>
                </a:lnTo>
                <a:lnTo>
                  <a:pt x="478284" y="4495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24" name="Freeform 4824"/>
          <p:cNvSpPr/>
          <p:nvPr/>
        </p:nvSpPr>
        <p:spPr>
          <a:xfrm rot="-5400000" flipH="0" flipV="0">
            <a:off x="1518044" y="1931441"/>
            <a:ext cx="67076" cy="39625"/>
          </a:xfrm>
          <a:custGeom>
            <a:pathLst>
              <a:path w="412750" h="243831">
                <a:moveTo>
                  <a:pt x="412750" y="102865"/>
                </a:moveTo>
                <a:lnTo>
                  <a:pt x="46856" y="0"/>
                </a:lnTo>
                <a:lnTo>
                  <a:pt x="28191" y="0"/>
                </a:lnTo>
                <a:lnTo>
                  <a:pt x="9401" y="8881"/>
                </a:lnTo>
                <a:lnTo>
                  <a:pt x="0" y="27931"/>
                </a:lnTo>
                <a:lnTo>
                  <a:pt x="0" y="36823"/>
                </a:lnTo>
                <a:lnTo>
                  <a:pt x="9401" y="55873"/>
                </a:lnTo>
                <a:lnTo>
                  <a:pt x="28191" y="64765"/>
                </a:lnTo>
                <a:lnTo>
                  <a:pt x="412750" y="167631"/>
                </a:lnTo>
                <a:lnTo>
                  <a:pt x="412750" y="2438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25" name="Freeform 4825"/>
          <p:cNvSpPr/>
          <p:nvPr/>
        </p:nvSpPr>
        <p:spPr>
          <a:xfrm rot="-5400000" flipH="0" flipV="0">
            <a:off x="1534793" y="1928375"/>
            <a:ext cx="70109" cy="42723"/>
          </a:xfrm>
          <a:custGeom>
            <a:pathLst>
              <a:path w="431416" h="262893">
                <a:moveTo>
                  <a:pt x="431416" y="252735"/>
                </a:moveTo>
                <a:lnTo>
                  <a:pt x="412750" y="0"/>
                </a:lnTo>
                <a:lnTo>
                  <a:pt x="412750" y="168908"/>
                </a:lnTo>
                <a:lnTo>
                  <a:pt x="403349" y="177800"/>
                </a:lnTo>
                <a:lnTo>
                  <a:pt x="393824" y="186693"/>
                </a:lnTo>
                <a:lnTo>
                  <a:pt x="375158" y="196850"/>
                </a:lnTo>
                <a:lnTo>
                  <a:pt x="365758" y="196850"/>
                </a:lnTo>
                <a:lnTo>
                  <a:pt x="346956" y="186693"/>
                </a:lnTo>
                <a:lnTo>
                  <a:pt x="46856" y="111758"/>
                </a:lnTo>
                <a:lnTo>
                  <a:pt x="28191" y="111758"/>
                </a:lnTo>
                <a:lnTo>
                  <a:pt x="9401" y="121916"/>
                </a:lnTo>
                <a:lnTo>
                  <a:pt x="0" y="140966"/>
                </a:lnTo>
                <a:lnTo>
                  <a:pt x="0" y="149858"/>
                </a:lnTo>
                <a:lnTo>
                  <a:pt x="9401" y="168908"/>
                </a:lnTo>
                <a:lnTo>
                  <a:pt x="28191" y="177800"/>
                </a:lnTo>
                <a:lnTo>
                  <a:pt x="346956" y="262893"/>
                </a:lnTo>
                <a:lnTo>
                  <a:pt x="412750" y="26289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26" name="Freeform 4826"/>
          <p:cNvSpPr/>
          <p:nvPr/>
        </p:nvSpPr>
        <p:spPr>
          <a:xfrm rot="-5400000" flipH="0" flipV="0">
            <a:off x="1503494" y="1898728"/>
            <a:ext cx="79252" cy="92875"/>
          </a:xfrm>
          <a:custGeom>
            <a:pathLst>
              <a:path w="487673" h="571500">
                <a:moveTo>
                  <a:pt x="487673" y="477515"/>
                </a:moveTo>
                <a:lnTo>
                  <a:pt x="487673" y="139700"/>
                </a:lnTo>
                <a:lnTo>
                  <a:pt x="478284" y="121915"/>
                </a:lnTo>
                <a:lnTo>
                  <a:pt x="459606" y="111758"/>
                </a:lnTo>
                <a:lnTo>
                  <a:pt x="46856" y="0"/>
                </a:lnTo>
                <a:lnTo>
                  <a:pt x="28191" y="0"/>
                </a:lnTo>
                <a:lnTo>
                  <a:pt x="9401" y="8881"/>
                </a:lnTo>
                <a:lnTo>
                  <a:pt x="0" y="27931"/>
                </a:lnTo>
                <a:lnTo>
                  <a:pt x="0" y="36823"/>
                </a:lnTo>
                <a:lnTo>
                  <a:pt x="9401" y="55873"/>
                </a:lnTo>
                <a:lnTo>
                  <a:pt x="28191" y="64765"/>
                </a:lnTo>
                <a:lnTo>
                  <a:pt x="412750" y="168908"/>
                </a:lnTo>
                <a:lnTo>
                  <a:pt x="412750" y="318765"/>
                </a:lnTo>
                <a:lnTo>
                  <a:pt x="431416" y="571500"/>
                </a:lnTo>
                <a:lnTo>
                  <a:pt x="440816" y="562608"/>
                </a:lnTo>
                <a:lnTo>
                  <a:pt x="459606" y="552450"/>
                </a:lnTo>
                <a:lnTo>
                  <a:pt x="469007" y="534665"/>
                </a:lnTo>
                <a:lnTo>
                  <a:pt x="478284" y="515615"/>
                </a:lnTo>
                <a:lnTo>
                  <a:pt x="487673" y="4965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27" name="Freeform 4827"/>
          <p:cNvSpPr/>
          <p:nvPr/>
        </p:nvSpPr>
        <p:spPr>
          <a:xfrm rot="-5400000" flipH="0" flipV="0">
            <a:off x="1583439" y="1926931"/>
            <a:ext cx="68582" cy="25798"/>
          </a:xfrm>
          <a:custGeom>
            <a:pathLst>
              <a:path w="422015" h="158750">
                <a:moveTo>
                  <a:pt x="422015" y="121927"/>
                </a:moveTo>
                <a:lnTo>
                  <a:pt x="422015" y="121927"/>
                </a:lnTo>
                <a:lnTo>
                  <a:pt x="412626" y="102877"/>
                </a:lnTo>
                <a:lnTo>
                  <a:pt x="393948" y="93985"/>
                </a:lnTo>
                <a:lnTo>
                  <a:pt x="75059" y="8892"/>
                </a:lnTo>
                <a:lnTo>
                  <a:pt x="65658" y="0"/>
                </a:lnTo>
                <a:lnTo>
                  <a:pt x="37467" y="0"/>
                </a:lnTo>
                <a:lnTo>
                  <a:pt x="18790" y="8892"/>
                </a:lnTo>
                <a:lnTo>
                  <a:pt x="0" y="8892"/>
                </a:lnTo>
                <a:lnTo>
                  <a:pt x="0" y="130808"/>
                </a:lnTo>
                <a:lnTo>
                  <a:pt x="0" y="121927"/>
                </a:lnTo>
                <a:lnTo>
                  <a:pt x="9401" y="102877"/>
                </a:lnTo>
                <a:lnTo>
                  <a:pt x="18790" y="83827"/>
                </a:lnTo>
                <a:lnTo>
                  <a:pt x="28191" y="74935"/>
                </a:lnTo>
                <a:lnTo>
                  <a:pt x="46856" y="74935"/>
                </a:lnTo>
                <a:lnTo>
                  <a:pt x="75059" y="74935"/>
                </a:lnTo>
                <a:lnTo>
                  <a:pt x="375158" y="158750"/>
                </a:lnTo>
                <a:lnTo>
                  <a:pt x="403349" y="158750"/>
                </a:lnTo>
                <a:lnTo>
                  <a:pt x="412626" y="1409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28" name="Freeform 4828"/>
          <p:cNvSpPr/>
          <p:nvPr/>
        </p:nvSpPr>
        <p:spPr>
          <a:xfrm rot="-5400000" flipH="0" flipV="0">
            <a:off x="1602458" y="1909357"/>
            <a:ext cx="79252" cy="71617"/>
          </a:xfrm>
          <a:custGeom>
            <a:pathLst>
              <a:path w="487673" h="440693">
                <a:moveTo>
                  <a:pt x="487673" y="403858"/>
                </a:moveTo>
                <a:lnTo>
                  <a:pt x="487673" y="393700"/>
                </a:lnTo>
                <a:lnTo>
                  <a:pt x="478284" y="375916"/>
                </a:lnTo>
                <a:lnTo>
                  <a:pt x="459606" y="365758"/>
                </a:lnTo>
                <a:lnTo>
                  <a:pt x="65658" y="262893"/>
                </a:lnTo>
                <a:lnTo>
                  <a:pt x="65658" y="0"/>
                </a:lnTo>
                <a:lnTo>
                  <a:pt x="46856" y="10158"/>
                </a:lnTo>
                <a:lnTo>
                  <a:pt x="28191" y="27943"/>
                </a:lnTo>
                <a:lnTo>
                  <a:pt x="18790" y="46993"/>
                </a:lnTo>
                <a:lnTo>
                  <a:pt x="9401" y="66043"/>
                </a:lnTo>
                <a:lnTo>
                  <a:pt x="0" y="85093"/>
                </a:lnTo>
                <a:lnTo>
                  <a:pt x="0" y="300993"/>
                </a:lnTo>
                <a:lnTo>
                  <a:pt x="18790" y="318766"/>
                </a:lnTo>
                <a:lnTo>
                  <a:pt x="37591" y="328935"/>
                </a:lnTo>
                <a:lnTo>
                  <a:pt x="440816" y="440693"/>
                </a:lnTo>
                <a:lnTo>
                  <a:pt x="450217" y="440693"/>
                </a:lnTo>
                <a:lnTo>
                  <a:pt x="469007" y="431800"/>
                </a:lnTo>
                <a:lnTo>
                  <a:pt x="478284" y="4229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29" name="Freeform 4829"/>
          <p:cNvSpPr/>
          <p:nvPr/>
        </p:nvSpPr>
        <p:spPr>
          <a:xfrm rot="-5400000" flipH="0" flipV="0">
            <a:off x="1790735" y="1913123"/>
            <a:ext cx="105155" cy="38181"/>
          </a:xfrm>
          <a:custGeom>
            <a:pathLst>
              <a:path w="647067" h="234950">
                <a:moveTo>
                  <a:pt x="647067" y="234950"/>
                </a:moveTo>
                <a:lnTo>
                  <a:pt x="534541" y="132084"/>
                </a:lnTo>
                <a:lnTo>
                  <a:pt x="46856" y="0"/>
                </a:lnTo>
                <a:lnTo>
                  <a:pt x="28191" y="0"/>
                </a:lnTo>
                <a:lnTo>
                  <a:pt x="9401" y="10169"/>
                </a:lnTo>
                <a:lnTo>
                  <a:pt x="0" y="27942"/>
                </a:lnTo>
                <a:lnTo>
                  <a:pt x="0" y="38100"/>
                </a:lnTo>
                <a:lnTo>
                  <a:pt x="9401" y="57150"/>
                </a:lnTo>
                <a:lnTo>
                  <a:pt x="28191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30" name="Freeform 4830"/>
          <p:cNvSpPr/>
          <p:nvPr/>
        </p:nvSpPr>
        <p:spPr>
          <a:xfrm rot="-5400000" flipH="0" flipV="0">
            <a:off x="1716870" y="1913969"/>
            <a:ext cx="108209" cy="33435"/>
          </a:xfrm>
          <a:custGeom>
            <a:pathLst>
              <a:path w="665857" h="205742">
                <a:moveTo>
                  <a:pt x="665857" y="168907"/>
                </a:moveTo>
                <a:lnTo>
                  <a:pt x="46856" y="0"/>
                </a:lnTo>
                <a:lnTo>
                  <a:pt x="28191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6823"/>
                </a:lnTo>
                <a:lnTo>
                  <a:pt x="9401" y="55873"/>
                </a:lnTo>
                <a:lnTo>
                  <a:pt x="28191" y="64765"/>
                </a:lnTo>
                <a:lnTo>
                  <a:pt x="553331" y="2057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31" name="Freeform 4831"/>
          <p:cNvSpPr/>
          <p:nvPr/>
        </p:nvSpPr>
        <p:spPr>
          <a:xfrm rot="-5400000" flipH="0" flipV="0">
            <a:off x="1801437" y="1873528"/>
            <a:ext cx="62493" cy="59439"/>
          </a:xfrm>
          <a:custGeom>
            <a:pathLst>
              <a:path w="384548" h="365758">
                <a:moveTo>
                  <a:pt x="384548" y="327658"/>
                </a:moveTo>
                <a:lnTo>
                  <a:pt x="384548" y="318777"/>
                </a:lnTo>
                <a:lnTo>
                  <a:pt x="375159" y="309885"/>
                </a:lnTo>
                <a:lnTo>
                  <a:pt x="103250" y="46992"/>
                </a:lnTo>
                <a:lnTo>
                  <a:pt x="18790" y="0"/>
                </a:lnTo>
                <a:lnTo>
                  <a:pt x="9389" y="8892"/>
                </a:lnTo>
                <a:lnTo>
                  <a:pt x="0" y="27942"/>
                </a:lnTo>
                <a:lnTo>
                  <a:pt x="0" y="36835"/>
                </a:lnTo>
                <a:lnTo>
                  <a:pt x="9389" y="55885"/>
                </a:lnTo>
                <a:lnTo>
                  <a:pt x="225041" y="262892"/>
                </a:lnTo>
                <a:lnTo>
                  <a:pt x="337567" y="365758"/>
                </a:lnTo>
                <a:lnTo>
                  <a:pt x="346956" y="365758"/>
                </a:lnTo>
                <a:lnTo>
                  <a:pt x="365758" y="355600"/>
                </a:lnTo>
                <a:lnTo>
                  <a:pt x="375159" y="3467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32" name="Freeform 4832"/>
          <p:cNvSpPr/>
          <p:nvPr/>
        </p:nvSpPr>
        <p:spPr>
          <a:xfrm rot="-5400000" flipH="0" flipV="0">
            <a:off x="1766433" y="1887274"/>
            <a:ext cx="59439" cy="28894"/>
          </a:xfrm>
          <a:custGeom>
            <a:pathLst>
              <a:path w="365758" h="177800">
                <a:moveTo>
                  <a:pt x="365758" y="27943"/>
                </a:moveTo>
                <a:lnTo>
                  <a:pt x="365758" y="27943"/>
                </a:lnTo>
                <a:lnTo>
                  <a:pt x="356369" y="8893"/>
                </a:lnTo>
                <a:lnTo>
                  <a:pt x="337567" y="0"/>
                </a:lnTo>
                <a:lnTo>
                  <a:pt x="225041" y="36835"/>
                </a:lnTo>
                <a:lnTo>
                  <a:pt x="0" y="130808"/>
                </a:lnTo>
                <a:lnTo>
                  <a:pt x="84460" y="177800"/>
                </a:lnTo>
                <a:lnTo>
                  <a:pt x="346968" y="64766"/>
                </a:lnTo>
                <a:lnTo>
                  <a:pt x="356369" y="4571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33" name="Freeform 4833"/>
          <p:cNvSpPr/>
          <p:nvPr/>
        </p:nvSpPr>
        <p:spPr>
          <a:xfrm rot="-5400000" flipH="0" flipV="0">
            <a:off x="1847874" y="1894104"/>
            <a:ext cx="102120" cy="79254"/>
          </a:xfrm>
          <a:custGeom>
            <a:pathLst>
              <a:path w="628390" h="487684">
                <a:moveTo>
                  <a:pt x="628390" y="468634"/>
                </a:moveTo>
                <a:lnTo>
                  <a:pt x="619001" y="337827"/>
                </a:lnTo>
                <a:lnTo>
                  <a:pt x="619001" y="365769"/>
                </a:lnTo>
                <a:lnTo>
                  <a:pt x="609600" y="384819"/>
                </a:lnTo>
                <a:lnTo>
                  <a:pt x="600199" y="403869"/>
                </a:lnTo>
                <a:lnTo>
                  <a:pt x="590798" y="412750"/>
                </a:lnTo>
                <a:lnTo>
                  <a:pt x="572133" y="421642"/>
                </a:lnTo>
                <a:lnTo>
                  <a:pt x="543942" y="421642"/>
                </a:lnTo>
                <a:lnTo>
                  <a:pt x="525140" y="412750"/>
                </a:lnTo>
                <a:lnTo>
                  <a:pt x="506474" y="403869"/>
                </a:lnTo>
                <a:lnTo>
                  <a:pt x="487673" y="393700"/>
                </a:lnTo>
                <a:lnTo>
                  <a:pt x="469007" y="374650"/>
                </a:lnTo>
                <a:lnTo>
                  <a:pt x="56257" y="8892"/>
                </a:lnTo>
                <a:lnTo>
                  <a:pt x="56257" y="0"/>
                </a:lnTo>
                <a:lnTo>
                  <a:pt x="18790" y="0"/>
                </a:lnTo>
                <a:lnTo>
                  <a:pt x="0" y="8892"/>
                </a:lnTo>
                <a:lnTo>
                  <a:pt x="0" y="337827"/>
                </a:lnTo>
                <a:lnTo>
                  <a:pt x="18790" y="346719"/>
                </a:lnTo>
                <a:lnTo>
                  <a:pt x="37591" y="356877"/>
                </a:lnTo>
                <a:lnTo>
                  <a:pt x="56257" y="346719"/>
                </a:lnTo>
                <a:lnTo>
                  <a:pt x="65658" y="337827"/>
                </a:lnTo>
                <a:lnTo>
                  <a:pt x="65658" y="113034"/>
                </a:lnTo>
                <a:lnTo>
                  <a:pt x="412750" y="431800"/>
                </a:lnTo>
                <a:lnTo>
                  <a:pt x="422015" y="431800"/>
                </a:lnTo>
                <a:lnTo>
                  <a:pt x="440816" y="450850"/>
                </a:lnTo>
                <a:lnTo>
                  <a:pt x="459606" y="459742"/>
                </a:lnTo>
                <a:lnTo>
                  <a:pt x="478284" y="468634"/>
                </a:lnTo>
                <a:lnTo>
                  <a:pt x="497074" y="478792"/>
                </a:lnTo>
                <a:lnTo>
                  <a:pt x="515875" y="487684"/>
                </a:lnTo>
                <a:lnTo>
                  <a:pt x="590798" y="487684"/>
                </a:lnTo>
                <a:lnTo>
                  <a:pt x="609600" y="4787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34" name="Freeform 4834"/>
          <p:cNvSpPr/>
          <p:nvPr/>
        </p:nvSpPr>
        <p:spPr>
          <a:xfrm rot="-5400000" flipH="0" flipV="0">
            <a:off x="1894363" y="1859855"/>
            <a:ext cx="28955" cy="53247"/>
          </a:xfrm>
          <a:custGeom>
            <a:pathLst>
              <a:path w="178173" h="327657">
                <a:moveTo>
                  <a:pt x="178173" y="215900"/>
                </a:moveTo>
                <a:lnTo>
                  <a:pt x="178173" y="168907"/>
                </a:lnTo>
                <a:lnTo>
                  <a:pt x="168784" y="149857"/>
                </a:lnTo>
                <a:lnTo>
                  <a:pt x="159383" y="130807"/>
                </a:lnTo>
                <a:lnTo>
                  <a:pt x="159383" y="111757"/>
                </a:lnTo>
                <a:lnTo>
                  <a:pt x="149982" y="93973"/>
                </a:lnTo>
                <a:lnTo>
                  <a:pt x="140581" y="83815"/>
                </a:lnTo>
                <a:lnTo>
                  <a:pt x="121791" y="66042"/>
                </a:lnTo>
                <a:lnTo>
                  <a:pt x="112515" y="55873"/>
                </a:lnTo>
                <a:lnTo>
                  <a:pt x="93725" y="36823"/>
                </a:lnTo>
                <a:lnTo>
                  <a:pt x="84324" y="19050"/>
                </a:lnTo>
                <a:lnTo>
                  <a:pt x="56258" y="0"/>
                </a:lnTo>
                <a:lnTo>
                  <a:pt x="28067" y="0"/>
                </a:lnTo>
                <a:lnTo>
                  <a:pt x="9265" y="8892"/>
                </a:lnTo>
                <a:lnTo>
                  <a:pt x="0" y="27942"/>
                </a:lnTo>
                <a:lnTo>
                  <a:pt x="9265" y="36823"/>
                </a:lnTo>
                <a:lnTo>
                  <a:pt x="18666" y="55873"/>
                </a:lnTo>
                <a:lnTo>
                  <a:pt x="28067" y="66042"/>
                </a:lnTo>
                <a:lnTo>
                  <a:pt x="46857" y="83815"/>
                </a:lnTo>
                <a:lnTo>
                  <a:pt x="56258" y="93973"/>
                </a:lnTo>
                <a:lnTo>
                  <a:pt x="65534" y="102865"/>
                </a:lnTo>
                <a:lnTo>
                  <a:pt x="74923" y="121915"/>
                </a:lnTo>
                <a:lnTo>
                  <a:pt x="93725" y="140965"/>
                </a:lnTo>
                <a:lnTo>
                  <a:pt x="103126" y="158750"/>
                </a:lnTo>
                <a:lnTo>
                  <a:pt x="103126" y="196850"/>
                </a:lnTo>
                <a:lnTo>
                  <a:pt x="112515" y="327657"/>
                </a:lnTo>
                <a:lnTo>
                  <a:pt x="131192" y="318765"/>
                </a:lnTo>
                <a:lnTo>
                  <a:pt x="140581" y="299715"/>
                </a:lnTo>
                <a:lnTo>
                  <a:pt x="149982" y="290823"/>
                </a:lnTo>
                <a:lnTo>
                  <a:pt x="168784" y="271773"/>
                </a:lnTo>
                <a:lnTo>
                  <a:pt x="168784" y="252723"/>
                </a:lnTo>
                <a:lnTo>
                  <a:pt x="178173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35" name="Freeform 4835"/>
          <p:cNvSpPr/>
          <p:nvPr/>
        </p:nvSpPr>
        <p:spPr>
          <a:xfrm rot="-5400000" flipH="0" flipV="0">
            <a:off x="1972852" y="1918469"/>
            <a:ext cx="22845" cy="42722"/>
          </a:xfrm>
          <a:custGeom>
            <a:pathLst>
              <a:path w="140581" h="262892">
                <a:moveTo>
                  <a:pt x="140581" y="224792"/>
                </a:moveTo>
                <a:lnTo>
                  <a:pt x="140581" y="224792"/>
                </a:lnTo>
                <a:lnTo>
                  <a:pt x="131316" y="207008"/>
                </a:lnTo>
                <a:lnTo>
                  <a:pt x="112514" y="196850"/>
                </a:lnTo>
                <a:lnTo>
                  <a:pt x="0" y="160027"/>
                </a:lnTo>
                <a:lnTo>
                  <a:pt x="0" y="0"/>
                </a:lnTo>
                <a:lnTo>
                  <a:pt x="0" y="234950"/>
                </a:lnTo>
                <a:lnTo>
                  <a:pt x="93724" y="262892"/>
                </a:lnTo>
                <a:lnTo>
                  <a:pt x="121915" y="262892"/>
                </a:lnTo>
                <a:lnTo>
                  <a:pt x="131316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36" name="Freeform 4836"/>
          <p:cNvSpPr/>
          <p:nvPr/>
        </p:nvSpPr>
        <p:spPr>
          <a:xfrm rot="-5400000" flipH="0" flipV="0">
            <a:off x="1925612" y="1894033"/>
            <a:ext cx="112790" cy="68727"/>
          </a:xfrm>
          <a:custGeom>
            <a:pathLst>
              <a:path w="694048" h="422908">
                <a:moveTo>
                  <a:pt x="694048" y="309873"/>
                </a:moveTo>
                <a:lnTo>
                  <a:pt x="684659" y="290823"/>
                </a:lnTo>
                <a:lnTo>
                  <a:pt x="675258" y="273050"/>
                </a:lnTo>
                <a:lnTo>
                  <a:pt x="187573" y="0"/>
                </a:lnTo>
                <a:lnTo>
                  <a:pt x="168908" y="0"/>
                </a:lnTo>
                <a:lnTo>
                  <a:pt x="150106" y="10158"/>
                </a:lnTo>
                <a:lnTo>
                  <a:pt x="140717" y="10158"/>
                </a:lnTo>
                <a:lnTo>
                  <a:pt x="140717" y="234950"/>
                </a:lnTo>
                <a:lnTo>
                  <a:pt x="46856" y="215900"/>
                </a:lnTo>
                <a:lnTo>
                  <a:pt x="18790" y="215900"/>
                </a:lnTo>
                <a:lnTo>
                  <a:pt x="0" y="226058"/>
                </a:lnTo>
                <a:lnTo>
                  <a:pt x="0" y="254000"/>
                </a:lnTo>
                <a:lnTo>
                  <a:pt x="9401" y="273050"/>
                </a:lnTo>
                <a:lnTo>
                  <a:pt x="28191" y="281931"/>
                </a:lnTo>
                <a:lnTo>
                  <a:pt x="140717" y="309873"/>
                </a:lnTo>
                <a:lnTo>
                  <a:pt x="140717" y="412750"/>
                </a:lnTo>
                <a:lnTo>
                  <a:pt x="150106" y="422908"/>
                </a:lnTo>
                <a:lnTo>
                  <a:pt x="187573" y="422908"/>
                </a:lnTo>
                <a:lnTo>
                  <a:pt x="206375" y="412750"/>
                </a:lnTo>
                <a:lnTo>
                  <a:pt x="206375" y="93973"/>
                </a:lnTo>
                <a:lnTo>
                  <a:pt x="637666" y="337815"/>
                </a:lnTo>
                <a:lnTo>
                  <a:pt x="675258" y="337815"/>
                </a:lnTo>
                <a:lnTo>
                  <a:pt x="684659" y="3289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37" name="Freeform 4837"/>
          <p:cNvSpPr/>
          <p:nvPr/>
        </p:nvSpPr>
        <p:spPr>
          <a:xfrm rot="-5400000" flipH="0" flipV="0">
            <a:off x="2024688" y="1979425"/>
            <a:ext cx="33518" cy="22910"/>
          </a:xfrm>
          <a:custGeom>
            <a:pathLst>
              <a:path w="206251" h="140977">
                <a:moveTo>
                  <a:pt x="187449" y="74935"/>
                </a:moveTo>
                <a:lnTo>
                  <a:pt x="206251" y="93985"/>
                </a:lnTo>
                <a:lnTo>
                  <a:pt x="206251" y="121927"/>
                </a:lnTo>
                <a:lnTo>
                  <a:pt x="196850" y="130808"/>
                </a:lnTo>
                <a:lnTo>
                  <a:pt x="178184" y="140977"/>
                </a:lnTo>
                <a:lnTo>
                  <a:pt x="159383" y="140977"/>
                </a:lnTo>
                <a:lnTo>
                  <a:pt x="18802" y="66042"/>
                </a:lnTo>
                <a:lnTo>
                  <a:pt x="9401" y="46992"/>
                </a:lnTo>
                <a:lnTo>
                  <a:pt x="0" y="38100"/>
                </a:lnTo>
                <a:lnTo>
                  <a:pt x="9401" y="19050"/>
                </a:lnTo>
                <a:lnTo>
                  <a:pt x="18802" y="0"/>
                </a:lnTo>
                <a:lnTo>
                  <a:pt x="56257" y="0"/>
                </a:lnTo>
                <a:lnTo>
                  <a:pt x="187449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38" name="Freeform 4838"/>
          <p:cNvSpPr/>
          <p:nvPr/>
        </p:nvSpPr>
        <p:spPr>
          <a:xfrm rot="-5400000" flipH="0" flipV="0">
            <a:off x="2122971" y="1929996"/>
            <a:ext cx="79252" cy="30339"/>
          </a:xfrm>
          <a:custGeom>
            <a:pathLst>
              <a:path w="487673" h="186692">
                <a:moveTo>
                  <a:pt x="487673" y="139700"/>
                </a:moveTo>
                <a:lnTo>
                  <a:pt x="487673" y="139700"/>
                </a:lnTo>
                <a:lnTo>
                  <a:pt x="478284" y="121915"/>
                </a:lnTo>
                <a:lnTo>
                  <a:pt x="459606" y="111757"/>
                </a:lnTo>
                <a:lnTo>
                  <a:pt x="46856" y="0"/>
                </a:lnTo>
                <a:lnTo>
                  <a:pt x="28191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6823"/>
                </a:lnTo>
                <a:lnTo>
                  <a:pt x="9401" y="55873"/>
                </a:lnTo>
                <a:lnTo>
                  <a:pt x="28191" y="64765"/>
                </a:lnTo>
                <a:lnTo>
                  <a:pt x="150106" y="102865"/>
                </a:lnTo>
                <a:lnTo>
                  <a:pt x="225165" y="186692"/>
                </a:lnTo>
                <a:lnTo>
                  <a:pt x="262632" y="130807"/>
                </a:lnTo>
                <a:lnTo>
                  <a:pt x="440816" y="177800"/>
                </a:lnTo>
                <a:lnTo>
                  <a:pt x="469007" y="177800"/>
                </a:lnTo>
                <a:lnTo>
                  <a:pt x="478284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39" name="Freeform 4839"/>
          <p:cNvSpPr/>
          <p:nvPr/>
        </p:nvSpPr>
        <p:spPr>
          <a:xfrm rot="-5400000" flipH="0" flipV="0">
            <a:off x="2156509" y="1917716"/>
            <a:ext cx="79252" cy="54898"/>
          </a:xfrm>
          <a:custGeom>
            <a:pathLst>
              <a:path w="487673" h="337816">
                <a:moveTo>
                  <a:pt x="487673" y="299716"/>
                </a:moveTo>
                <a:lnTo>
                  <a:pt x="487673" y="299716"/>
                </a:lnTo>
                <a:lnTo>
                  <a:pt x="478284" y="281943"/>
                </a:lnTo>
                <a:lnTo>
                  <a:pt x="262632" y="0"/>
                </a:lnTo>
                <a:lnTo>
                  <a:pt x="225165" y="55885"/>
                </a:lnTo>
                <a:lnTo>
                  <a:pt x="18790" y="160016"/>
                </a:lnTo>
                <a:lnTo>
                  <a:pt x="9401" y="168908"/>
                </a:lnTo>
                <a:lnTo>
                  <a:pt x="0" y="187958"/>
                </a:lnTo>
                <a:lnTo>
                  <a:pt x="0" y="196850"/>
                </a:lnTo>
                <a:lnTo>
                  <a:pt x="9401" y="215900"/>
                </a:lnTo>
                <a:lnTo>
                  <a:pt x="18790" y="215900"/>
                </a:lnTo>
                <a:lnTo>
                  <a:pt x="37591" y="224793"/>
                </a:lnTo>
                <a:lnTo>
                  <a:pt x="46856" y="215900"/>
                </a:lnTo>
                <a:lnTo>
                  <a:pt x="262632" y="113035"/>
                </a:lnTo>
                <a:lnTo>
                  <a:pt x="422015" y="318766"/>
                </a:lnTo>
                <a:lnTo>
                  <a:pt x="431416" y="328935"/>
                </a:lnTo>
                <a:lnTo>
                  <a:pt x="450217" y="337816"/>
                </a:lnTo>
                <a:lnTo>
                  <a:pt x="459606" y="337816"/>
                </a:lnTo>
                <a:lnTo>
                  <a:pt x="478284" y="3187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40" name="Freeform 4840"/>
          <p:cNvSpPr/>
          <p:nvPr/>
        </p:nvSpPr>
        <p:spPr>
          <a:xfrm rot="-5400000" flipH="0" flipV="0">
            <a:off x="2253295" y="1933803"/>
            <a:ext cx="71637" cy="30339"/>
          </a:xfrm>
          <a:custGeom>
            <a:pathLst>
              <a:path w="440816" h="186693">
                <a:moveTo>
                  <a:pt x="440816" y="186693"/>
                </a:moveTo>
                <a:lnTo>
                  <a:pt x="412750" y="102866"/>
                </a:lnTo>
                <a:lnTo>
                  <a:pt x="46856" y="8893"/>
                </a:lnTo>
                <a:lnTo>
                  <a:pt x="37591" y="0"/>
                </a:lnTo>
                <a:lnTo>
                  <a:pt x="28191" y="0"/>
                </a:lnTo>
                <a:lnTo>
                  <a:pt x="9401" y="17785"/>
                </a:lnTo>
                <a:lnTo>
                  <a:pt x="0" y="36835"/>
                </a:lnTo>
                <a:lnTo>
                  <a:pt x="0" y="45716"/>
                </a:lnTo>
                <a:lnTo>
                  <a:pt x="9401" y="64766"/>
                </a:lnTo>
                <a:lnTo>
                  <a:pt x="28191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41" name="Freeform 4841"/>
          <p:cNvSpPr/>
          <p:nvPr/>
        </p:nvSpPr>
        <p:spPr>
          <a:xfrm rot="-5400000" flipH="0" flipV="0">
            <a:off x="2226578" y="1907086"/>
            <a:ext cx="79252" cy="76158"/>
          </a:xfrm>
          <a:custGeom>
            <a:pathLst>
              <a:path w="487673" h="468635">
                <a:moveTo>
                  <a:pt x="487673" y="431800"/>
                </a:moveTo>
                <a:lnTo>
                  <a:pt x="487673" y="290835"/>
                </a:lnTo>
                <a:lnTo>
                  <a:pt x="478284" y="271785"/>
                </a:lnTo>
                <a:lnTo>
                  <a:pt x="469007" y="262892"/>
                </a:lnTo>
                <a:lnTo>
                  <a:pt x="56257" y="0"/>
                </a:lnTo>
                <a:lnTo>
                  <a:pt x="18790" y="0"/>
                </a:lnTo>
                <a:lnTo>
                  <a:pt x="0" y="19050"/>
                </a:lnTo>
                <a:lnTo>
                  <a:pt x="0" y="46992"/>
                </a:lnTo>
                <a:lnTo>
                  <a:pt x="18790" y="66042"/>
                </a:lnTo>
                <a:lnTo>
                  <a:pt x="412750" y="309885"/>
                </a:lnTo>
                <a:lnTo>
                  <a:pt x="412750" y="384808"/>
                </a:lnTo>
                <a:lnTo>
                  <a:pt x="440816" y="468635"/>
                </a:lnTo>
                <a:lnTo>
                  <a:pt x="450217" y="468635"/>
                </a:lnTo>
                <a:lnTo>
                  <a:pt x="469007" y="459742"/>
                </a:lnTo>
                <a:lnTo>
                  <a:pt x="478284" y="4495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42" name="Freeform 4842"/>
          <p:cNvSpPr/>
          <p:nvPr/>
        </p:nvSpPr>
        <p:spPr>
          <a:xfrm rot="-5400000" flipH="0" flipV="0">
            <a:off x="2306533" y="1970324"/>
            <a:ext cx="16758" cy="12175"/>
          </a:xfrm>
          <a:custGeom>
            <a:pathLst>
              <a:path w="103125" h="74923">
                <a:moveTo>
                  <a:pt x="46856" y="0"/>
                </a:moveTo>
                <a:lnTo>
                  <a:pt x="75059" y="10158"/>
                </a:lnTo>
                <a:lnTo>
                  <a:pt x="93849" y="19050"/>
                </a:lnTo>
                <a:lnTo>
                  <a:pt x="103125" y="38100"/>
                </a:lnTo>
                <a:lnTo>
                  <a:pt x="103125" y="66031"/>
                </a:lnTo>
                <a:lnTo>
                  <a:pt x="84448" y="74923"/>
                </a:lnTo>
                <a:lnTo>
                  <a:pt x="56257" y="74923"/>
                </a:lnTo>
                <a:lnTo>
                  <a:pt x="28191" y="66031"/>
                </a:lnTo>
                <a:lnTo>
                  <a:pt x="9401" y="57150"/>
                </a:lnTo>
                <a:lnTo>
                  <a:pt x="0" y="38100"/>
                </a:lnTo>
                <a:lnTo>
                  <a:pt x="0" y="10158"/>
                </a:lnTo>
                <a:lnTo>
                  <a:pt x="18790" y="0"/>
                </a:lnTo>
                <a:lnTo>
                  <a:pt x="46856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43" name="Freeform 4843"/>
          <p:cNvSpPr/>
          <p:nvPr/>
        </p:nvSpPr>
        <p:spPr>
          <a:xfrm rot="-5400000" flipH="0" flipV="0">
            <a:off x="2400408" y="1913123"/>
            <a:ext cx="105155" cy="38181"/>
          </a:xfrm>
          <a:custGeom>
            <a:pathLst>
              <a:path w="647067" h="234950">
                <a:moveTo>
                  <a:pt x="647067" y="234950"/>
                </a:moveTo>
                <a:lnTo>
                  <a:pt x="572133" y="140966"/>
                </a:lnTo>
                <a:lnTo>
                  <a:pt x="46856" y="0"/>
                </a:lnTo>
                <a:lnTo>
                  <a:pt x="28191" y="0"/>
                </a:lnTo>
                <a:lnTo>
                  <a:pt x="9401" y="8893"/>
                </a:lnTo>
                <a:lnTo>
                  <a:pt x="9401" y="19050"/>
                </a:lnTo>
                <a:lnTo>
                  <a:pt x="0" y="36835"/>
                </a:lnTo>
                <a:lnTo>
                  <a:pt x="9401" y="55885"/>
                </a:lnTo>
                <a:lnTo>
                  <a:pt x="28191" y="6604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44" name="Freeform 4844"/>
          <p:cNvSpPr/>
          <p:nvPr/>
        </p:nvSpPr>
        <p:spPr>
          <a:xfrm rot="-5400000" flipH="0" flipV="0">
            <a:off x="2435493" y="1868957"/>
            <a:ext cx="33538" cy="39627"/>
          </a:xfrm>
          <a:custGeom>
            <a:pathLst>
              <a:path w="206375" h="243842">
                <a:moveTo>
                  <a:pt x="206375" y="214635"/>
                </a:moveTo>
                <a:lnTo>
                  <a:pt x="206375" y="205742"/>
                </a:lnTo>
                <a:lnTo>
                  <a:pt x="196986" y="186692"/>
                </a:lnTo>
                <a:lnTo>
                  <a:pt x="56269" y="8892"/>
                </a:lnTo>
                <a:lnTo>
                  <a:pt x="37467" y="0"/>
                </a:lnTo>
                <a:lnTo>
                  <a:pt x="9401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55885"/>
                </a:lnTo>
                <a:lnTo>
                  <a:pt x="84460" y="149858"/>
                </a:lnTo>
                <a:lnTo>
                  <a:pt x="159394" y="243842"/>
                </a:lnTo>
                <a:lnTo>
                  <a:pt x="187585" y="243842"/>
                </a:lnTo>
                <a:lnTo>
                  <a:pt x="196986" y="2336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45" name="Freeform 4845"/>
          <p:cNvSpPr/>
          <p:nvPr/>
        </p:nvSpPr>
        <p:spPr>
          <a:xfrm rot="-5400000" flipH="0" flipV="0">
            <a:off x="2449912" y="1910823"/>
            <a:ext cx="102120" cy="45816"/>
          </a:xfrm>
          <a:custGeom>
            <a:pathLst>
              <a:path w="628390" h="281931">
                <a:moveTo>
                  <a:pt x="628390" y="160015"/>
                </a:moveTo>
                <a:lnTo>
                  <a:pt x="619001" y="149858"/>
                </a:lnTo>
                <a:lnTo>
                  <a:pt x="600199" y="130808"/>
                </a:lnTo>
                <a:lnTo>
                  <a:pt x="581409" y="121915"/>
                </a:lnTo>
                <a:lnTo>
                  <a:pt x="562732" y="113023"/>
                </a:lnTo>
                <a:lnTo>
                  <a:pt x="543942" y="93973"/>
                </a:lnTo>
                <a:lnTo>
                  <a:pt x="515875" y="85081"/>
                </a:lnTo>
                <a:lnTo>
                  <a:pt x="497074" y="74923"/>
                </a:lnTo>
                <a:lnTo>
                  <a:pt x="469007" y="66031"/>
                </a:lnTo>
                <a:lnTo>
                  <a:pt x="450217" y="55873"/>
                </a:lnTo>
                <a:lnTo>
                  <a:pt x="431416" y="46981"/>
                </a:lnTo>
                <a:lnTo>
                  <a:pt x="403349" y="38100"/>
                </a:lnTo>
                <a:lnTo>
                  <a:pt x="384559" y="38100"/>
                </a:lnTo>
                <a:lnTo>
                  <a:pt x="365758" y="27931"/>
                </a:lnTo>
                <a:lnTo>
                  <a:pt x="346956" y="19050"/>
                </a:lnTo>
                <a:lnTo>
                  <a:pt x="328290" y="19050"/>
                </a:lnTo>
                <a:lnTo>
                  <a:pt x="300099" y="8881"/>
                </a:lnTo>
                <a:lnTo>
                  <a:pt x="262632" y="8881"/>
                </a:lnTo>
                <a:lnTo>
                  <a:pt x="243842" y="0"/>
                </a:lnTo>
                <a:lnTo>
                  <a:pt x="93849" y="0"/>
                </a:lnTo>
                <a:lnTo>
                  <a:pt x="75059" y="8881"/>
                </a:lnTo>
                <a:lnTo>
                  <a:pt x="56257" y="19050"/>
                </a:lnTo>
                <a:lnTo>
                  <a:pt x="46856" y="27931"/>
                </a:lnTo>
                <a:lnTo>
                  <a:pt x="28191" y="38100"/>
                </a:lnTo>
                <a:lnTo>
                  <a:pt x="18790" y="46981"/>
                </a:lnTo>
                <a:lnTo>
                  <a:pt x="9401" y="55873"/>
                </a:lnTo>
                <a:lnTo>
                  <a:pt x="9401" y="74923"/>
                </a:lnTo>
                <a:lnTo>
                  <a:pt x="0" y="93973"/>
                </a:lnTo>
                <a:lnTo>
                  <a:pt x="0" y="149858"/>
                </a:lnTo>
                <a:lnTo>
                  <a:pt x="9401" y="168908"/>
                </a:lnTo>
                <a:lnTo>
                  <a:pt x="18790" y="187958"/>
                </a:lnTo>
                <a:lnTo>
                  <a:pt x="28191" y="196850"/>
                </a:lnTo>
                <a:lnTo>
                  <a:pt x="37591" y="215900"/>
                </a:lnTo>
                <a:lnTo>
                  <a:pt x="46856" y="224781"/>
                </a:lnTo>
                <a:lnTo>
                  <a:pt x="56257" y="243831"/>
                </a:lnTo>
                <a:lnTo>
                  <a:pt x="65658" y="130808"/>
                </a:lnTo>
                <a:lnTo>
                  <a:pt x="75059" y="113023"/>
                </a:lnTo>
                <a:lnTo>
                  <a:pt x="75059" y="102865"/>
                </a:lnTo>
                <a:lnTo>
                  <a:pt x="84448" y="85081"/>
                </a:lnTo>
                <a:lnTo>
                  <a:pt x="103125" y="74923"/>
                </a:lnTo>
                <a:lnTo>
                  <a:pt x="121915" y="74923"/>
                </a:lnTo>
                <a:lnTo>
                  <a:pt x="140717" y="66031"/>
                </a:lnTo>
                <a:lnTo>
                  <a:pt x="215776" y="66031"/>
                </a:lnTo>
                <a:lnTo>
                  <a:pt x="234441" y="74923"/>
                </a:lnTo>
                <a:lnTo>
                  <a:pt x="272033" y="74923"/>
                </a:lnTo>
                <a:lnTo>
                  <a:pt x="300099" y="85081"/>
                </a:lnTo>
                <a:lnTo>
                  <a:pt x="318889" y="85081"/>
                </a:lnTo>
                <a:lnTo>
                  <a:pt x="346956" y="93973"/>
                </a:lnTo>
                <a:lnTo>
                  <a:pt x="365758" y="102865"/>
                </a:lnTo>
                <a:lnTo>
                  <a:pt x="384559" y="102865"/>
                </a:lnTo>
                <a:lnTo>
                  <a:pt x="403349" y="113023"/>
                </a:lnTo>
                <a:lnTo>
                  <a:pt x="422015" y="121915"/>
                </a:lnTo>
                <a:lnTo>
                  <a:pt x="440816" y="130808"/>
                </a:lnTo>
                <a:lnTo>
                  <a:pt x="469007" y="140965"/>
                </a:lnTo>
                <a:lnTo>
                  <a:pt x="487673" y="149858"/>
                </a:lnTo>
                <a:lnTo>
                  <a:pt x="515875" y="160015"/>
                </a:lnTo>
                <a:lnTo>
                  <a:pt x="534541" y="177800"/>
                </a:lnTo>
                <a:lnTo>
                  <a:pt x="553331" y="187958"/>
                </a:lnTo>
                <a:lnTo>
                  <a:pt x="572133" y="196850"/>
                </a:lnTo>
                <a:lnTo>
                  <a:pt x="590798" y="215900"/>
                </a:lnTo>
                <a:lnTo>
                  <a:pt x="600199" y="224781"/>
                </a:lnTo>
                <a:lnTo>
                  <a:pt x="609600" y="243831"/>
                </a:lnTo>
                <a:lnTo>
                  <a:pt x="619001" y="252723"/>
                </a:lnTo>
                <a:lnTo>
                  <a:pt x="619001" y="2819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46" name="Freeform 4846"/>
          <p:cNvSpPr/>
          <p:nvPr/>
        </p:nvSpPr>
        <p:spPr>
          <a:xfrm rot="-5400000" flipH="0" flipV="0">
            <a:off x="2470406" y="1900916"/>
            <a:ext cx="103648" cy="45818"/>
          </a:xfrm>
          <a:custGeom>
            <a:pathLst>
              <a:path w="637791" h="281942">
                <a:moveTo>
                  <a:pt x="637791" y="168907"/>
                </a:moveTo>
                <a:lnTo>
                  <a:pt x="637791" y="140965"/>
                </a:lnTo>
                <a:lnTo>
                  <a:pt x="628402" y="121915"/>
                </a:lnTo>
                <a:lnTo>
                  <a:pt x="628402" y="104142"/>
                </a:lnTo>
                <a:lnTo>
                  <a:pt x="619001" y="93973"/>
                </a:lnTo>
                <a:lnTo>
                  <a:pt x="609600" y="74923"/>
                </a:lnTo>
                <a:lnTo>
                  <a:pt x="600199" y="57150"/>
                </a:lnTo>
                <a:lnTo>
                  <a:pt x="590810" y="46992"/>
                </a:lnTo>
                <a:lnTo>
                  <a:pt x="572133" y="29207"/>
                </a:lnTo>
                <a:lnTo>
                  <a:pt x="562744" y="151123"/>
                </a:lnTo>
                <a:lnTo>
                  <a:pt x="562744" y="179065"/>
                </a:lnTo>
                <a:lnTo>
                  <a:pt x="553343" y="187957"/>
                </a:lnTo>
                <a:lnTo>
                  <a:pt x="534541" y="196850"/>
                </a:lnTo>
                <a:lnTo>
                  <a:pt x="515876" y="207007"/>
                </a:lnTo>
                <a:lnTo>
                  <a:pt x="403349" y="207007"/>
                </a:lnTo>
                <a:lnTo>
                  <a:pt x="384559" y="196850"/>
                </a:lnTo>
                <a:lnTo>
                  <a:pt x="365758" y="196850"/>
                </a:lnTo>
                <a:lnTo>
                  <a:pt x="337567" y="187957"/>
                </a:lnTo>
                <a:lnTo>
                  <a:pt x="318901" y="187957"/>
                </a:lnTo>
                <a:lnTo>
                  <a:pt x="290699" y="179065"/>
                </a:lnTo>
                <a:lnTo>
                  <a:pt x="272033" y="179065"/>
                </a:lnTo>
                <a:lnTo>
                  <a:pt x="253243" y="168907"/>
                </a:lnTo>
                <a:lnTo>
                  <a:pt x="234442" y="160015"/>
                </a:lnTo>
                <a:lnTo>
                  <a:pt x="215776" y="151123"/>
                </a:lnTo>
                <a:lnTo>
                  <a:pt x="196974" y="140965"/>
                </a:lnTo>
                <a:lnTo>
                  <a:pt x="168908" y="132073"/>
                </a:lnTo>
                <a:lnTo>
                  <a:pt x="150118" y="121915"/>
                </a:lnTo>
                <a:lnTo>
                  <a:pt x="121927" y="113023"/>
                </a:lnTo>
                <a:lnTo>
                  <a:pt x="103250" y="104142"/>
                </a:lnTo>
                <a:lnTo>
                  <a:pt x="84460" y="85092"/>
                </a:lnTo>
                <a:lnTo>
                  <a:pt x="65658" y="74923"/>
                </a:lnTo>
                <a:lnTo>
                  <a:pt x="46868" y="57150"/>
                </a:lnTo>
                <a:lnTo>
                  <a:pt x="37592" y="46992"/>
                </a:lnTo>
                <a:lnTo>
                  <a:pt x="28191" y="38100"/>
                </a:lnTo>
                <a:lnTo>
                  <a:pt x="18802" y="19050"/>
                </a:lnTo>
                <a:lnTo>
                  <a:pt x="18802" y="10157"/>
                </a:lnTo>
                <a:lnTo>
                  <a:pt x="9401" y="0"/>
                </a:lnTo>
                <a:lnTo>
                  <a:pt x="0" y="113023"/>
                </a:lnTo>
                <a:lnTo>
                  <a:pt x="18802" y="121915"/>
                </a:lnTo>
                <a:lnTo>
                  <a:pt x="37592" y="140965"/>
                </a:lnTo>
                <a:lnTo>
                  <a:pt x="56257" y="151123"/>
                </a:lnTo>
                <a:lnTo>
                  <a:pt x="75059" y="168907"/>
                </a:lnTo>
                <a:lnTo>
                  <a:pt x="93849" y="179065"/>
                </a:lnTo>
                <a:lnTo>
                  <a:pt x="121927" y="187957"/>
                </a:lnTo>
                <a:lnTo>
                  <a:pt x="140717" y="196850"/>
                </a:lnTo>
                <a:lnTo>
                  <a:pt x="159519" y="207007"/>
                </a:lnTo>
                <a:lnTo>
                  <a:pt x="187585" y="215900"/>
                </a:lnTo>
                <a:lnTo>
                  <a:pt x="206375" y="226057"/>
                </a:lnTo>
                <a:lnTo>
                  <a:pt x="225177" y="234950"/>
                </a:lnTo>
                <a:lnTo>
                  <a:pt x="253243" y="243842"/>
                </a:lnTo>
                <a:lnTo>
                  <a:pt x="272033" y="243842"/>
                </a:lnTo>
                <a:lnTo>
                  <a:pt x="290699" y="254000"/>
                </a:lnTo>
                <a:lnTo>
                  <a:pt x="309501" y="254000"/>
                </a:lnTo>
                <a:lnTo>
                  <a:pt x="328302" y="262892"/>
                </a:lnTo>
                <a:lnTo>
                  <a:pt x="347092" y="262892"/>
                </a:lnTo>
                <a:lnTo>
                  <a:pt x="375159" y="273050"/>
                </a:lnTo>
                <a:lnTo>
                  <a:pt x="431416" y="273050"/>
                </a:lnTo>
                <a:lnTo>
                  <a:pt x="450217" y="281942"/>
                </a:lnTo>
                <a:lnTo>
                  <a:pt x="468883" y="281942"/>
                </a:lnTo>
                <a:lnTo>
                  <a:pt x="487685" y="273050"/>
                </a:lnTo>
                <a:lnTo>
                  <a:pt x="543942" y="273050"/>
                </a:lnTo>
                <a:lnTo>
                  <a:pt x="562744" y="262892"/>
                </a:lnTo>
                <a:lnTo>
                  <a:pt x="581409" y="262892"/>
                </a:lnTo>
                <a:lnTo>
                  <a:pt x="590810" y="254000"/>
                </a:lnTo>
                <a:lnTo>
                  <a:pt x="609600" y="243842"/>
                </a:lnTo>
                <a:lnTo>
                  <a:pt x="619001" y="226057"/>
                </a:lnTo>
                <a:lnTo>
                  <a:pt x="628402" y="215900"/>
                </a:lnTo>
                <a:lnTo>
                  <a:pt x="628402" y="196850"/>
                </a:lnTo>
                <a:lnTo>
                  <a:pt x="637791" y="1790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47" name="Freeform 4847"/>
          <p:cNvSpPr/>
          <p:nvPr/>
        </p:nvSpPr>
        <p:spPr>
          <a:xfrm rot="-5400000" flipH="0" flipV="0">
            <a:off x="2547388" y="1970323"/>
            <a:ext cx="16758" cy="12177"/>
          </a:xfrm>
          <a:custGeom>
            <a:pathLst>
              <a:path w="103125" h="74934">
                <a:moveTo>
                  <a:pt x="46856" y="0"/>
                </a:moveTo>
                <a:lnTo>
                  <a:pt x="75059" y="8892"/>
                </a:lnTo>
                <a:lnTo>
                  <a:pt x="93849" y="19050"/>
                </a:lnTo>
                <a:lnTo>
                  <a:pt x="103125" y="38100"/>
                </a:lnTo>
                <a:lnTo>
                  <a:pt x="103125" y="66042"/>
                </a:lnTo>
                <a:lnTo>
                  <a:pt x="84448" y="74934"/>
                </a:lnTo>
                <a:lnTo>
                  <a:pt x="56257" y="74934"/>
                </a:lnTo>
                <a:lnTo>
                  <a:pt x="28191" y="66042"/>
                </a:lnTo>
                <a:lnTo>
                  <a:pt x="9401" y="55884"/>
                </a:lnTo>
                <a:lnTo>
                  <a:pt x="0" y="38100"/>
                </a:lnTo>
                <a:lnTo>
                  <a:pt x="0" y="8892"/>
                </a:lnTo>
                <a:lnTo>
                  <a:pt x="18790" y="0"/>
                </a:lnTo>
                <a:lnTo>
                  <a:pt x="46856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48" name="Freeform 4848"/>
          <p:cNvSpPr/>
          <p:nvPr/>
        </p:nvSpPr>
        <p:spPr>
          <a:xfrm rot="-5400000" flipH="0" flipV="0">
            <a:off x="2577150" y="1899368"/>
            <a:ext cx="102120" cy="68727"/>
          </a:xfrm>
          <a:custGeom>
            <a:pathLst>
              <a:path w="628390" h="422908">
                <a:moveTo>
                  <a:pt x="628390" y="393700"/>
                </a:moveTo>
                <a:lnTo>
                  <a:pt x="619001" y="271785"/>
                </a:lnTo>
                <a:lnTo>
                  <a:pt x="619001" y="290835"/>
                </a:lnTo>
                <a:lnTo>
                  <a:pt x="609600" y="309885"/>
                </a:lnTo>
                <a:lnTo>
                  <a:pt x="600199" y="328935"/>
                </a:lnTo>
                <a:lnTo>
                  <a:pt x="581409" y="337816"/>
                </a:lnTo>
                <a:lnTo>
                  <a:pt x="562732" y="346708"/>
                </a:lnTo>
                <a:lnTo>
                  <a:pt x="543942" y="356866"/>
                </a:lnTo>
                <a:lnTo>
                  <a:pt x="515875" y="346708"/>
                </a:lnTo>
                <a:lnTo>
                  <a:pt x="346956" y="300993"/>
                </a:lnTo>
                <a:lnTo>
                  <a:pt x="346956" y="196850"/>
                </a:lnTo>
                <a:lnTo>
                  <a:pt x="328290" y="66043"/>
                </a:lnTo>
                <a:lnTo>
                  <a:pt x="318889" y="74935"/>
                </a:lnTo>
                <a:lnTo>
                  <a:pt x="309500" y="85093"/>
                </a:lnTo>
                <a:lnTo>
                  <a:pt x="300099" y="93985"/>
                </a:lnTo>
                <a:lnTo>
                  <a:pt x="290699" y="113035"/>
                </a:lnTo>
                <a:lnTo>
                  <a:pt x="281434" y="132085"/>
                </a:lnTo>
                <a:lnTo>
                  <a:pt x="281434" y="281943"/>
                </a:lnTo>
                <a:lnTo>
                  <a:pt x="272033" y="271785"/>
                </a:lnTo>
                <a:lnTo>
                  <a:pt x="253231" y="271785"/>
                </a:lnTo>
                <a:lnTo>
                  <a:pt x="234441" y="262893"/>
                </a:lnTo>
                <a:lnTo>
                  <a:pt x="215776" y="254000"/>
                </a:lnTo>
                <a:lnTo>
                  <a:pt x="196974" y="243843"/>
                </a:lnTo>
                <a:lnTo>
                  <a:pt x="178184" y="224793"/>
                </a:lnTo>
                <a:lnTo>
                  <a:pt x="168908" y="215900"/>
                </a:lnTo>
                <a:lnTo>
                  <a:pt x="150106" y="196850"/>
                </a:lnTo>
                <a:lnTo>
                  <a:pt x="140717" y="179066"/>
                </a:lnTo>
                <a:lnTo>
                  <a:pt x="121915" y="168908"/>
                </a:lnTo>
                <a:lnTo>
                  <a:pt x="112514" y="140966"/>
                </a:lnTo>
                <a:lnTo>
                  <a:pt x="103125" y="132085"/>
                </a:lnTo>
                <a:lnTo>
                  <a:pt x="93849" y="113035"/>
                </a:lnTo>
                <a:lnTo>
                  <a:pt x="84448" y="85093"/>
                </a:lnTo>
                <a:lnTo>
                  <a:pt x="75059" y="66043"/>
                </a:lnTo>
                <a:lnTo>
                  <a:pt x="75059" y="46993"/>
                </a:lnTo>
                <a:lnTo>
                  <a:pt x="65658" y="27943"/>
                </a:lnTo>
                <a:lnTo>
                  <a:pt x="65658" y="19050"/>
                </a:lnTo>
                <a:lnTo>
                  <a:pt x="56257" y="10158"/>
                </a:lnTo>
                <a:lnTo>
                  <a:pt x="37591" y="0"/>
                </a:lnTo>
                <a:lnTo>
                  <a:pt x="28191" y="10158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3"/>
                </a:lnTo>
                <a:lnTo>
                  <a:pt x="9401" y="66043"/>
                </a:lnTo>
                <a:lnTo>
                  <a:pt x="9401" y="85093"/>
                </a:lnTo>
                <a:lnTo>
                  <a:pt x="18790" y="113035"/>
                </a:lnTo>
                <a:lnTo>
                  <a:pt x="28191" y="132085"/>
                </a:lnTo>
                <a:lnTo>
                  <a:pt x="37591" y="149858"/>
                </a:lnTo>
                <a:lnTo>
                  <a:pt x="46856" y="160016"/>
                </a:lnTo>
                <a:lnTo>
                  <a:pt x="56257" y="179066"/>
                </a:lnTo>
                <a:lnTo>
                  <a:pt x="65658" y="196850"/>
                </a:lnTo>
                <a:lnTo>
                  <a:pt x="75059" y="215900"/>
                </a:lnTo>
                <a:lnTo>
                  <a:pt x="84448" y="224793"/>
                </a:lnTo>
                <a:lnTo>
                  <a:pt x="103125" y="243843"/>
                </a:lnTo>
                <a:lnTo>
                  <a:pt x="112514" y="254000"/>
                </a:lnTo>
                <a:lnTo>
                  <a:pt x="131316" y="271785"/>
                </a:lnTo>
                <a:lnTo>
                  <a:pt x="140717" y="281943"/>
                </a:lnTo>
                <a:lnTo>
                  <a:pt x="159507" y="290835"/>
                </a:lnTo>
                <a:lnTo>
                  <a:pt x="178184" y="309885"/>
                </a:lnTo>
                <a:lnTo>
                  <a:pt x="196974" y="318766"/>
                </a:lnTo>
                <a:lnTo>
                  <a:pt x="206375" y="328935"/>
                </a:lnTo>
                <a:lnTo>
                  <a:pt x="225165" y="337816"/>
                </a:lnTo>
                <a:lnTo>
                  <a:pt x="253231" y="346708"/>
                </a:lnTo>
                <a:lnTo>
                  <a:pt x="272033" y="346708"/>
                </a:lnTo>
                <a:lnTo>
                  <a:pt x="290699" y="356866"/>
                </a:lnTo>
                <a:lnTo>
                  <a:pt x="309500" y="365758"/>
                </a:lnTo>
                <a:lnTo>
                  <a:pt x="515875" y="422908"/>
                </a:lnTo>
                <a:lnTo>
                  <a:pt x="572133" y="422908"/>
                </a:lnTo>
                <a:lnTo>
                  <a:pt x="590798" y="412750"/>
                </a:lnTo>
                <a:lnTo>
                  <a:pt x="609600" y="4038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49" name="Freeform 4849"/>
          <p:cNvSpPr/>
          <p:nvPr/>
        </p:nvSpPr>
        <p:spPr>
          <a:xfrm rot="-5400000" flipH="0" flipV="0">
            <a:off x="2599213" y="1872827"/>
            <a:ext cx="59439" cy="57788"/>
          </a:xfrm>
          <a:custGeom>
            <a:pathLst>
              <a:path w="365758" h="355600">
                <a:moveTo>
                  <a:pt x="365758" y="252735"/>
                </a:moveTo>
                <a:lnTo>
                  <a:pt x="365758" y="205743"/>
                </a:lnTo>
                <a:lnTo>
                  <a:pt x="356369" y="186693"/>
                </a:lnTo>
                <a:lnTo>
                  <a:pt x="356369" y="158750"/>
                </a:lnTo>
                <a:lnTo>
                  <a:pt x="346968" y="140966"/>
                </a:lnTo>
                <a:lnTo>
                  <a:pt x="337567" y="121916"/>
                </a:lnTo>
                <a:lnTo>
                  <a:pt x="328166" y="111758"/>
                </a:lnTo>
                <a:lnTo>
                  <a:pt x="318777" y="93985"/>
                </a:lnTo>
                <a:lnTo>
                  <a:pt x="309376" y="83816"/>
                </a:lnTo>
                <a:lnTo>
                  <a:pt x="290711" y="64766"/>
                </a:lnTo>
                <a:lnTo>
                  <a:pt x="271909" y="55885"/>
                </a:lnTo>
                <a:lnTo>
                  <a:pt x="253119" y="46993"/>
                </a:lnTo>
                <a:lnTo>
                  <a:pt x="234442" y="36835"/>
                </a:lnTo>
                <a:lnTo>
                  <a:pt x="215652" y="27943"/>
                </a:lnTo>
                <a:lnTo>
                  <a:pt x="187585" y="19050"/>
                </a:lnTo>
                <a:lnTo>
                  <a:pt x="121927" y="0"/>
                </a:lnTo>
                <a:lnTo>
                  <a:pt x="84460" y="0"/>
                </a:lnTo>
                <a:lnTo>
                  <a:pt x="56269" y="0"/>
                </a:lnTo>
                <a:lnTo>
                  <a:pt x="37468" y="8893"/>
                </a:lnTo>
                <a:lnTo>
                  <a:pt x="18666" y="19050"/>
                </a:lnTo>
                <a:lnTo>
                  <a:pt x="0" y="27943"/>
                </a:lnTo>
                <a:lnTo>
                  <a:pt x="18666" y="158750"/>
                </a:lnTo>
                <a:lnTo>
                  <a:pt x="18666" y="121916"/>
                </a:lnTo>
                <a:lnTo>
                  <a:pt x="28067" y="102866"/>
                </a:lnTo>
                <a:lnTo>
                  <a:pt x="37468" y="93985"/>
                </a:lnTo>
                <a:lnTo>
                  <a:pt x="46868" y="74935"/>
                </a:lnTo>
                <a:lnTo>
                  <a:pt x="121927" y="74935"/>
                </a:lnTo>
                <a:lnTo>
                  <a:pt x="187585" y="93985"/>
                </a:lnTo>
                <a:lnTo>
                  <a:pt x="196850" y="93985"/>
                </a:lnTo>
                <a:lnTo>
                  <a:pt x="215652" y="102866"/>
                </a:lnTo>
                <a:lnTo>
                  <a:pt x="234442" y="111758"/>
                </a:lnTo>
                <a:lnTo>
                  <a:pt x="253119" y="121916"/>
                </a:lnTo>
                <a:lnTo>
                  <a:pt x="262508" y="140966"/>
                </a:lnTo>
                <a:lnTo>
                  <a:pt x="271909" y="149858"/>
                </a:lnTo>
                <a:lnTo>
                  <a:pt x="281310" y="168908"/>
                </a:lnTo>
                <a:lnTo>
                  <a:pt x="290711" y="186693"/>
                </a:lnTo>
                <a:lnTo>
                  <a:pt x="290711" y="233685"/>
                </a:lnTo>
                <a:lnTo>
                  <a:pt x="300100" y="355600"/>
                </a:lnTo>
                <a:lnTo>
                  <a:pt x="318777" y="346708"/>
                </a:lnTo>
                <a:lnTo>
                  <a:pt x="318777" y="337816"/>
                </a:lnTo>
                <a:lnTo>
                  <a:pt x="337567" y="327658"/>
                </a:lnTo>
                <a:lnTo>
                  <a:pt x="346968" y="308608"/>
                </a:lnTo>
                <a:lnTo>
                  <a:pt x="356369" y="290835"/>
                </a:lnTo>
                <a:lnTo>
                  <a:pt x="365758" y="2717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50" name="Freeform 4850"/>
          <p:cNvSpPr/>
          <p:nvPr/>
        </p:nvSpPr>
        <p:spPr>
          <a:xfrm rot="-5400000" flipH="0" flipV="0">
            <a:off x="1942378" y="1336297"/>
            <a:ext cx="0" cy="1745018"/>
          </a:xfrm>
          <a:custGeom>
            <a:pathLst>
              <a:path w="0" h="10737850">
                <a:moveTo>
                  <a:pt x="0" y="0"/>
                </a:moveTo>
                <a:lnTo>
                  <a:pt x="0" y="1073785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51" name="Freeform 4851"/>
          <p:cNvSpPr/>
          <p:nvPr/>
        </p:nvSpPr>
        <p:spPr>
          <a:xfrm rot="-5400000" flipH="0" flipV="0">
            <a:off x="1863899" y="1257818"/>
            <a:ext cx="156958" cy="1745018"/>
          </a:xfrm>
          <a:custGeom>
            <a:pathLst>
              <a:path w="965833" h="10737850">
                <a:moveTo>
                  <a:pt x="965833" y="10737850"/>
                </a:moveTo>
                <a:lnTo>
                  <a:pt x="0" y="0"/>
                </a:lnTo>
                <a:lnTo>
                  <a:pt x="0" y="1073785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52" name="Freeform 4852"/>
          <p:cNvSpPr/>
          <p:nvPr/>
        </p:nvSpPr>
        <p:spPr>
          <a:xfrm rot="-5400000" flipH="0" flipV="0">
            <a:off x="1863899" y="1257818"/>
            <a:ext cx="156958" cy="1745018"/>
          </a:xfrm>
          <a:custGeom>
            <a:pathLst>
              <a:path w="965833" h="10737850">
                <a:moveTo>
                  <a:pt x="0" y="0"/>
                </a:moveTo>
                <a:lnTo>
                  <a:pt x="965833" y="10737850"/>
                </a:lnTo>
                <a:lnTo>
                  <a:pt x="96583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53" name="Freeform 4853"/>
          <p:cNvSpPr/>
          <p:nvPr/>
        </p:nvSpPr>
        <p:spPr>
          <a:xfrm rot="-5400000" flipH="0" flipV="0">
            <a:off x="1124025" y="2154732"/>
            <a:ext cx="16758" cy="48708"/>
          </a:xfrm>
          <a:custGeom>
            <a:pathLst>
              <a:path w="103125" h="299727">
                <a:moveTo>
                  <a:pt x="103125" y="27942"/>
                </a:moveTo>
                <a:lnTo>
                  <a:pt x="103125" y="27942"/>
                </a:lnTo>
                <a:lnTo>
                  <a:pt x="93724" y="8892"/>
                </a:lnTo>
                <a:lnTo>
                  <a:pt x="84323" y="0"/>
                </a:lnTo>
                <a:lnTo>
                  <a:pt x="56257" y="0"/>
                </a:lnTo>
                <a:lnTo>
                  <a:pt x="37467" y="8892"/>
                </a:lnTo>
                <a:lnTo>
                  <a:pt x="37467" y="27942"/>
                </a:lnTo>
                <a:lnTo>
                  <a:pt x="18665" y="46992"/>
                </a:lnTo>
                <a:lnTo>
                  <a:pt x="9276" y="64777"/>
                </a:lnTo>
                <a:lnTo>
                  <a:pt x="9276" y="83827"/>
                </a:lnTo>
                <a:lnTo>
                  <a:pt x="0" y="102877"/>
                </a:lnTo>
                <a:lnTo>
                  <a:pt x="0" y="205742"/>
                </a:lnTo>
                <a:lnTo>
                  <a:pt x="9276" y="224792"/>
                </a:lnTo>
                <a:lnTo>
                  <a:pt x="18665" y="243842"/>
                </a:lnTo>
                <a:lnTo>
                  <a:pt x="18665" y="261627"/>
                </a:lnTo>
                <a:lnTo>
                  <a:pt x="28066" y="271784"/>
                </a:lnTo>
                <a:lnTo>
                  <a:pt x="46868" y="290834"/>
                </a:lnTo>
                <a:lnTo>
                  <a:pt x="56257" y="299727"/>
                </a:lnTo>
                <a:lnTo>
                  <a:pt x="65533" y="140977"/>
                </a:lnTo>
                <a:lnTo>
                  <a:pt x="65533" y="130819"/>
                </a:lnTo>
                <a:lnTo>
                  <a:pt x="74934" y="111769"/>
                </a:lnTo>
                <a:lnTo>
                  <a:pt x="74934" y="93984"/>
                </a:lnTo>
                <a:lnTo>
                  <a:pt x="84323" y="74934"/>
                </a:lnTo>
                <a:lnTo>
                  <a:pt x="103125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54" name="Freeform 4854"/>
          <p:cNvSpPr/>
          <p:nvPr/>
        </p:nvSpPr>
        <p:spPr>
          <a:xfrm rot="-5400000" flipH="0" flipV="0">
            <a:off x="1135489" y="2108265"/>
            <a:ext cx="4562" cy="28894"/>
          </a:xfrm>
          <a:custGeom>
            <a:pathLst>
              <a:path w="28078" h="177800">
                <a:moveTo>
                  <a:pt x="28078" y="0"/>
                </a:moveTo>
                <a:lnTo>
                  <a:pt x="28078" y="0"/>
                </a:lnTo>
                <a:lnTo>
                  <a:pt x="9401" y="8893"/>
                </a:lnTo>
                <a:lnTo>
                  <a:pt x="0" y="8893"/>
                </a:lnTo>
                <a:lnTo>
                  <a:pt x="0" y="46993"/>
                </a:lnTo>
                <a:lnTo>
                  <a:pt x="18802" y="74935"/>
                </a:lnTo>
                <a:lnTo>
                  <a:pt x="28078" y="102866"/>
                </a:lnTo>
                <a:lnTo>
                  <a:pt x="28078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55" name="Freeform 4855"/>
          <p:cNvSpPr/>
          <p:nvPr/>
        </p:nvSpPr>
        <p:spPr>
          <a:xfrm rot="-5400000" flipH="0" flipV="0">
            <a:off x="1112633" y="2118925"/>
            <a:ext cx="70089" cy="48707"/>
          </a:xfrm>
          <a:custGeom>
            <a:pathLst>
              <a:path w="431291" h="299716">
                <a:moveTo>
                  <a:pt x="431291" y="196850"/>
                </a:moveTo>
                <a:lnTo>
                  <a:pt x="431291" y="139700"/>
                </a:lnTo>
                <a:lnTo>
                  <a:pt x="421902" y="111758"/>
                </a:lnTo>
                <a:lnTo>
                  <a:pt x="421902" y="92708"/>
                </a:lnTo>
                <a:lnTo>
                  <a:pt x="412501" y="74935"/>
                </a:lnTo>
                <a:lnTo>
                  <a:pt x="412501" y="55885"/>
                </a:lnTo>
                <a:lnTo>
                  <a:pt x="403225" y="36835"/>
                </a:lnTo>
                <a:lnTo>
                  <a:pt x="393836" y="17785"/>
                </a:lnTo>
                <a:lnTo>
                  <a:pt x="375034" y="0"/>
                </a:lnTo>
                <a:lnTo>
                  <a:pt x="356244" y="0"/>
                </a:lnTo>
                <a:lnTo>
                  <a:pt x="356244" y="205743"/>
                </a:lnTo>
                <a:lnTo>
                  <a:pt x="346968" y="214635"/>
                </a:lnTo>
                <a:lnTo>
                  <a:pt x="328166" y="224793"/>
                </a:lnTo>
                <a:lnTo>
                  <a:pt x="309376" y="233685"/>
                </a:lnTo>
                <a:lnTo>
                  <a:pt x="290710" y="224793"/>
                </a:lnTo>
                <a:lnTo>
                  <a:pt x="281309" y="224793"/>
                </a:lnTo>
                <a:lnTo>
                  <a:pt x="262508" y="214635"/>
                </a:lnTo>
                <a:lnTo>
                  <a:pt x="253119" y="205743"/>
                </a:lnTo>
                <a:lnTo>
                  <a:pt x="234441" y="196850"/>
                </a:lnTo>
                <a:lnTo>
                  <a:pt x="225052" y="177800"/>
                </a:lnTo>
                <a:lnTo>
                  <a:pt x="225052" y="92708"/>
                </a:lnTo>
                <a:lnTo>
                  <a:pt x="215651" y="83816"/>
                </a:lnTo>
                <a:lnTo>
                  <a:pt x="206251" y="64766"/>
                </a:lnTo>
                <a:lnTo>
                  <a:pt x="187585" y="55885"/>
                </a:lnTo>
                <a:lnTo>
                  <a:pt x="178184" y="55885"/>
                </a:lnTo>
                <a:lnTo>
                  <a:pt x="159394" y="64766"/>
                </a:lnTo>
                <a:lnTo>
                  <a:pt x="159394" y="74935"/>
                </a:lnTo>
                <a:lnTo>
                  <a:pt x="149993" y="92708"/>
                </a:lnTo>
                <a:lnTo>
                  <a:pt x="149993" y="149858"/>
                </a:lnTo>
                <a:lnTo>
                  <a:pt x="140593" y="158750"/>
                </a:lnTo>
                <a:lnTo>
                  <a:pt x="121791" y="167643"/>
                </a:lnTo>
                <a:lnTo>
                  <a:pt x="103125" y="177800"/>
                </a:lnTo>
                <a:lnTo>
                  <a:pt x="84335" y="167643"/>
                </a:lnTo>
                <a:lnTo>
                  <a:pt x="74934" y="167643"/>
                </a:lnTo>
                <a:lnTo>
                  <a:pt x="56269" y="158750"/>
                </a:lnTo>
                <a:lnTo>
                  <a:pt x="37467" y="149858"/>
                </a:lnTo>
                <a:lnTo>
                  <a:pt x="28066" y="139700"/>
                </a:lnTo>
                <a:lnTo>
                  <a:pt x="18677" y="121916"/>
                </a:lnTo>
                <a:lnTo>
                  <a:pt x="18677" y="102866"/>
                </a:lnTo>
                <a:lnTo>
                  <a:pt x="9276" y="83816"/>
                </a:lnTo>
                <a:lnTo>
                  <a:pt x="9276" y="46993"/>
                </a:lnTo>
                <a:lnTo>
                  <a:pt x="0" y="205743"/>
                </a:lnTo>
                <a:lnTo>
                  <a:pt x="18677" y="214635"/>
                </a:lnTo>
                <a:lnTo>
                  <a:pt x="37467" y="224793"/>
                </a:lnTo>
                <a:lnTo>
                  <a:pt x="56269" y="233685"/>
                </a:lnTo>
                <a:lnTo>
                  <a:pt x="84335" y="243843"/>
                </a:lnTo>
                <a:lnTo>
                  <a:pt x="131192" y="243843"/>
                </a:lnTo>
                <a:lnTo>
                  <a:pt x="149993" y="233685"/>
                </a:lnTo>
                <a:lnTo>
                  <a:pt x="168659" y="224793"/>
                </a:lnTo>
                <a:lnTo>
                  <a:pt x="178184" y="214635"/>
                </a:lnTo>
                <a:lnTo>
                  <a:pt x="187585" y="224793"/>
                </a:lnTo>
                <a:lnTo>
                  <a:pt x="196850" y="243843"/>
                </a:lnTo>
                <a:lnTo>
                  <a:pt x="215651" y="261616"/>
                </a:lnTo>
                <a:lnTo>
                  <a:pt x="225052" y="271785"/>
                </a:lnTo>
                <a:lnTo>
                  <a:pt x="243842" y="280666"/>
                </a:lnTo>
                <a:lnTo>
                  <a:pt x="262508" y="289558"/>
                </a:lnTo>
                <a:lnTo>
                  <a:pt x="290710" y="299716"/>
                </a:lnTo>
                <a:lnTo>
                  <a:pt x="318777" y="299716"/>
                </a:lnTo>
                <a:lnTo>
                  <a:pt x="346968" y="299716"/>
                </a:lnTo>
                <a:lnTo>
                  <a:pt x="365633" y="289558"/>
                </a:lnTo>
                <a:lnTo>
                  <a:pt x="384435" y="280666"/>
                </a:lnTo>
                <a:lnTo>
                  <a:pt x="393836" y="271785"/>
                </a:lnTo>
                <a:lnTo>
                  <a:pt x="412501" y="252735"/>
                </a:lnTo>
                <a:lnTo>
                  <a:pt x="421902" y="233685"/>
                </a:lnTo>
                <a:lnTo>
                  <a:pt x="421902" y="2146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56" name="Freeform 4856"/>
          <p:cNvSpPr/>
          <p:nvPr/>
        </p:nvSpPr>
        <p:spPr>
          <a:xfrm rot="-5400000" flipH="0" flipV="0">
            <a:off x="1162910" y="2124992"/>
            <a:ext cx="112770" cy="79254"/>
          </a:xfrm>
          <a:custGeom>
            <a:pathLst>
              <a:path w="693923" h="487685">
                <a:moveTo>
                  <a:pt x="693923" y="449585"/>
                </a:moveTo>
                <a:lnTo>
                  <a:pt x="693923" y="440692"/>
                </a:lnTo>
                <a:lnTo>
                  <a:pt x="684534" y="421642"/>
                </a:lnTo>
                <a:lnTo>
                  <a:pt x="665857" y="412750"/>
                </a:lnTo>
                <a:lnTo>
                  <a:pt x="271908" y="308608"/>
                </a:lnTo>
                <a:lnTo>
                  <a:pt x="271908" y="46992"/>
                </a:lnTo>
                <a:lnTo>
                  <a:pt x="253243" y="55885"/>
                </a:lnTo>
                <a:lnTo>
                  <a:pt x="234441" y="74935"/>
                </a:lnTo>
                <a:lnTo>
                  <a:pt x="225040" y="93985"/>
                </a:lnTo>
                <a:lnTo>
                  <a:pt x="215651" y="111758"/>
                </a:lnTo>
                <a:lnTo>
                  <a:pt x="206375" y="130808"/>
                </a:lnTo>
                <a:lnTo>
                  <a:pt x="206375" y="290835"/>
                </a:lnTo>
                <a:lnTo>
                  <a:pt x="140592" y="271785"/>
                </a:lnTo>
                <a:lnTo>
                  <a:pt x="131316" y="271785"/>
                </a:lnTo>
                <a:lnTo>
                  <a:pt x="112526" y="262892"/>
                </a:lnTo>
                <a:lnTo>
                  <a:pt x="93724" y="252735"/>
                </a:lnTo>
                <a:lnTo>
                  <a:pt x="84323" y="243842"/>
                </a:lnTo>
                <a:lnTo>
                  <a:pt x="75058" y="224792"/>
                </a:lnTo>
                <a:lnTo>
                  <a:pt x="65658" y="205742"/>
                </a:lnTo>
                <a:lnTo>
                  <a:pt x="65658" y="8892"/>
                </a:lnTo>
                <a:lnTo>
                  <a:pt x="56257" y="0"/>
                </a:lnTo>
                <a:lnTo>
                  <a:pt x="18801" y="0"/>
                </a:lnTo>
                <a:lnTo>
                  <a:pt x="0" y="8892"/>
                </a:lnTo>
                <a:lnTo>
                  <a:pt x="0" y="215900"/>
                </a:lnTo>
                <a:lnTo>
                  <a:pt x="9400" y="233685"/>
                </a:lnTo>
                <a:lnTo>
                  <a:pt x="9400" y="252735"/>
                </a:lnTo>
                <a:lnTo>
                  <a:pt x="18801" y="262892"/>
                </a:lnTo>
                <a:lnTo>
                  <a:pt x="28066" y="280677"/>
                </a:lnTo>
                <a:lnTo>
                  <a:pt x="37467" y="290835"/>
                </a:lnTo>
                <a:lnTo>
                  <a:pt x="56257" y="308608"/>
                </a:lnTo>
                <a:lnTo>
                  <a:pt x="75058" y="318777"/>
                </a:lnTo>
                <a:lnTo>
                  <a:pt x="93724" y="327658"/>
                </a:lnTo>
                <a:lnTo>
                  <a:pt x="112526" y="337827"/>
                </a:lnTo>
                <a:lnTo>
                  <a:pt x="140592" y="346708"/>
                </a:lnTo>
                <a:lnTo>
                  <a:pt x="647067" y="477527"/>
                </a:lnTo>
                <a:lnTo>
                  <a:pt x="656468" y="487685"/>
                </a:lnTo>
                <a:lnTo>
                  <a:pt x="675133" y="477527"/>
                </a:lnTo>
                <a:lnTo>
                  <a:pt x="684534" y="4686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57" name="Freeform 4857"/>
          <p:cNvSpPr/>
          <p:nvPr/>
        </p:nvSpPr>
        <p:spPr>
          <a:xfrm rot="-5400000" flipH="0" flipV="0">
            <a:off x="1164366" y="2129523"/>
            <a:ext cx="68582" cy="26004"/>
          </a:xfrm>
          <a:custGeom>
            <a:pathLst>
              <a:path w="422015" h="160015">
                <a:moveTo>
                  <a:pt x="422015" y="121915"/>
                </a:moveTo>
                <a:lnTo>
                  <a:pt x="422015" y="121915"/>
                </a:lnTo>
                <a:lnTo>
                  <a:pt x="412626" y="104142"/>
                </a:lnTo>
                <a:lnTo>
                  <a:pt x="393949" y="93973"/>
                </a:lnTo>
                <a:lnTo>
                  <a:pt x="75059" y="10157"/>
                </a:lnTo>
                <a:lnTo>
                  <a:pt x="65658" y="0"/>
                </a:lnTo>
                <a:lnTo>
                  <a:pt x="18790" y="0"/>
                </a:lnTo>
                <a:lnTo>
                  <a:pt x="0" y="10157"/>
                </a:lnTo>
                <a:lnTo>
                  <a:pt x="0" y="132073"/>
                </a:lnTo>
                <a:lnTo>
                  <a:pt x="0" y="121915"/>
                </a:lnTo>
                <a:lnTo>
                  <a:pt x="9401" y="104142"/>
                </a:lnTo>
                <a:lnTo>
                  <a:pt x="18790" y="85092"/>
                </a:lnTo>
                <a:lnTo>
                  <a:pt x="28191" y="74923"/>
                </a:lnTo>
                <a:lnTo>
                  <a:pt x="46993" y="74923"/>
                </a:lnTo>
                <a:lnTo>
                  <a:pt x="75059" y="74923"/>
                </a:lnTo>
                <a:lnTo>
                  <a:pt x="375159" y="160015"/>
                </a:lnTo>
                <a:lnTo>
                  <a:pt x="403225" y="160015"/>
                </a:lnTo>
                <a:lnTo>
                  <a:pt x="412626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58" name="Freeform 4858"/>
          <p:cNvSpPr/>
          <p:nvPr/>
        </p:nvSpPr>
        <p:spPr>
          <a:xfrm rot="-5400000" flipH="0" flipV="0">
            <a:off x="1258829" y="2117408"/>
            <a:ext cx="79231" cy="60884"/>
          </a:xfrm>
          <a:custGeom>
            <a:pathLst>
              <a:path w="487548" h="374650">
                <a:moveTo>
                  <a:pt x="487548" y="337827"/>
                </a:moveTo>
                <a:lnTo>
                  <a:pt x="487548" y="215900"/>
                </a:lnTo>
                <a:lnTo>
                  <a:pt x="478159" y="196850"/>
                </a:lnTo>
                <a:lnTo>
                  <a:pt x="478159" y="177800"/>
                </a:lnTo>
                <a:lnTo>
                  <a:pt x="468758" y="160027"/>
                </a:lnTo>
                <a:lnTo>
                  <a:pt x="459482" y="140977"/>
                </a:lnTo>
                <a:lnTo>
                  <a:pt x="450093" y="121927"/>
                </a:lnTo>
                <a:lnTo>
                  <a:pt x="440692" y="113034"/>
                </a:lnTo>
                <a:lnTo>
                  <a:pt x="431291" y="93984"/>
                </a:lnTo>
                <a:lnTo>
                  <a:pt x="412501" y="85092"/>
                </a:lnTo>
                <a:lnTo>
                  <a:pt x="393824" y="74934"/>
                </a:lnTo>
                <a:lnTo>
                  <a:pt x="365633" y="66042"/>
                </a:lnTo>
                <a:lnTo>
                  <a:pt x="346967" y="66042"/>
                </a:lnTo>
                <a:lnTo>
                  <a:pt x="140592" y="8892"/>
                </a:lnTo>
                <a:lnTo>
                  <a:pt x="131191" y="0"/>
                </a:lnTo>
                <a:lnTo>
                  <a:pt x="103125" y="0"/>
                </a:lnTo>
                <a:lnTo>
                  <a:pt x="84323" y="8892"/>
                </a:lnTo>
                <a:lnTo>
                  <a:pt x="65533" y="8892"/>
                </a:lnTo>
                <a:lnTo>
                  <a:pt x="46868" y="19050"/>
                </a:lnTo>
                <a:lnTo>
                  <a:pt x="28066" y="38100"/>
                </a:lnTo>
                <a:lnTo>
                  <a:pt x="18665" y="55884"/>
                </a:lnTo>
                <a:lnTo>
                  <a:pt x="9276" y="74934"/>
                </a:lnTo>
                <a:lnTo>
                  <a:pt x="0" y="93984"/>
                </a:lnTo>
                <a:lnTo>
                  <a:pt x="0" y="243842"/>
                </a:lnTo>
                <a:lnTo>
                  <a:pt x="18665" y="262892"/>
                </a:lnTo>
                <a:lnTo>
                  <a:pt x="56257" y="262892"/>
                </a:lnTo>
                <a:lnTo>
                  <a:pt x="65533" y="252734"/>
                </a:lnTo>
                <a:lnTo>
                  <a:pt x="65533" y="121927"/>
                </a:lnTo>
                <a:lnTo>
                  <a:pt x="74934" y="102877"/>
                </a:lnTo>
                <a:lnTo>
                  <a:pt x="84323" y="85092"/>
                </a:lnTo>
                <a:lnTo>
                  <a:pt x="93724" y="74934"/>
                </a:lnTo>
                <a:lnTo>
                  <a:pt x="112526" y="74934"/>
                </a:lnTo>
                <a:lnTo>
                  <a:pt x="140592" y="74934"/>
                </a:lnTo>
                <a:lnTo>
                  <a:pt x="346967" y="130819"/>
                </a:lnTo>
                <a:lnTo>
                  <a:pt x="375034" y="140977"/>
                </a:lnTo>
                <a:lnTo>
                  <a:pt x="384423" y="149869"/>
                </a:lnTo>
                <a:lnTo>
                  <a:pt x="403225" y="168919"/>
                </a:lnTo>
                <a:lnTo>
                  <a:pt x="412501" y="177800"/>
                </a:lnTo>
                <a:lnTo>
                  <a:pt x="412501" y="337827"/>
                </a:lnTo>
                <a:lnTo>
                  <a:pt x="421890" y="356877"/>
                </a:lnTo>
                <a:lnTo>
                  <a:pt x="431291" y="374650"/>
                </a:lnTo>
                <a:lnTo>
                  <a:pt x="468758" y="374650"/>
                </a:lnTo>
                <a:lnTo>
                  <a:pt x="478159" y="3568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59" name="Freeform 4859"/>
          <p:cNvSpPr/>
          <p:nvPr/>
        </p:nvSpPr>
        <p:spPr>
          <a:xfrm rot="-5400000" flipH="0" flipV="0">
            <a:off x="1316784" y="2129626"/>
            <a:ext cx="68582" cy="25798"/>
          </a:xfrm>
          <a:custGeom>
            <a:pathLst>
              <a:path w="422015" h="158750">
                <a:moveTo>
                  <a:pt x="422015" y="121927"/>
                </a:moveTo>
                <a:lnTo>
                  <a:pt x="422015" y="121927"/>
                </a:lnTo>
                <a:lnTo>
                  <a:pt x="412626" y="102877"/>
                </a:lnTo>
                <a:lnTo>
                  <a:pt x="393949" y="93984"/>
                </a:lnTo>
                <a:lnTo>
                  <a:pt x="75059" y="8892"/>
                </a:lnTo>
                <a:lnTo>
                  <a:pt x="65658" y="0"/>
                </a:lnTo>
                <a:lnTo>
                  <a:pt x="37592" y="0"/>
                </a:lnTo>
                <a:lnTo>
                  <a:pt x="18790" y="8892"/>
                </a:lnTo>
                <a:lnTo>
                  <a:pt x="0" y="8892"/>
                </a:lnTo>
                <a:lnTo>
                  <a:pt x="0" y="130819"/>
                </a:lnTo>
                <a:lnTo>
                  <a:pt x="0" y="121927"/>
                </a:lnTo>
                <a:lnTo>
                  <a:pt x="9401" y="102877"/>
                </a:lnTo>
                <a:lnTo>
                  <a:pt x="18790" y="83827"/>
                </a:lnTo>
                <a:lnTo>
                  <a:pt x="28191" y="74934"/>
                </a:lnTo>
                <a:lnTo>
                  <a:pt x="46993" y="74934"/>
                </a:lnTo>
                <a:lnTo>
                  <a:pt x="75059" y="74934"/>
                </a:lnTo>
                <a:lnTo>
                  <a:pt x="375159" y="158750"/>
                </a:lnTo>
                <a:lnTo>
                  <a:pt x="403225" y="158750"/>
                </a:lnTo>
                <a:lnTo>
                  <a:pt x="412626" y="1409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60" name="Freeform 4860"/>
          <p:cNvSpPr/>
          <p:nvPr/>
        </p:nvSpPr>
        <p:spPr>
          <a:xfrm rot="-5400000" flipH="0" flipV="0">
            <a:off x="1335813" y="2112042"/>
            <a:ext cx="79231" cy="71617"/>
          </a:xfrm>
          <a:custGeom>
            <a:pathLst>
              <a:path w="487548" h="440692">
                <a:moveTo>
                  <a:pt x="487548" y="403858"/>
                </a:moveTo>
                <a:lnTo>
                  <a:pt x="487548" y="393700"/>
                </a:lnTo>
                <a:lnTo>
                  <a:pt x="478159" y="374650"/>
                </a:lnTo>
                <a:lnTo>
                  <a:pt x="459482" y="365758"/>
                </a:lnTo>
                <a:lnTo>
                  <a:pt x="65533" y="262892"/>
                </a:lnTo>
                <a:lnTo>
                  <a:pt x="65533" y="0"/>
                </a:lnTo>
                <a:lnTo>
                  <a:pt x="46868" y="10158"/>
                </a:lnTo>
                <a:lnTo>
                  <a:pt x="28066" y="27942"/>
                </a:lnTo>
                <a:lnTo>
                  <a:pt x="18665" y="46992"/>
                </a:lnTo>
                <a:lnTo>
                  <a:pt x="9276" y="66042"/>
                </a:lnTo>
                <a:lnTo>
                  <a:pt x="0" y="85092"/>
                </a:lnTo>
                <a:lnTo>
                  <a:pt x="0" y="299727"/>
                </a:lnTo>
                <a:lnTo>
                  <a:pt x="18665" y="318777"/>
                </a:lnTo>
                <a:lnTo>
                  <a:pt x="37467" y="328935"/>
                </a:lnTo>
                <a:lnTo>
                  <a:pt x="440692" y="440692"/>
                </a:lnTo>
                <a:lnTo>
                  <a:pt x="450093" y="440692"/>
                </a:lnTo>
                <a:lnTo>
                  <a:pt x="468758" y="431800"/>
                </a:lnTo>
                <a:lnTo>
                  <a:pt x="478159" y="4216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61" name="Freeform 4861"/>
          <p:cNvSpPr/>
          <p:nvPr/>
        </p:nvSpPr>
        <p:spPr>
          <a:xfrm rot="-5400000" flipH="0" flipV="0">
            <a:off x="1442505" y="2136384"/>
            <a:ext cx="71617" cy="30547"/>
          </a:xfrm>
          <a:custGeom>
            <a:pathLst>
              <a:path w="440692" h="187969">
                <a:moveTo>
                  <a:pt x="440692" y="187969"/>
                </a:moveTo>
                <a:lnTo>
                  <a:pt x="412501" y="102877"/>
                </a:lnTo>
                <a:lnTo>
                  <a:pt x="46868" y="10169"/>
                </a:lnTo>
                <a:lnTo>
                  <a:pt x="37467" y="0"/>
                </a:lnTo>
                <a:lnTo>
                  <a:pt x="28066" y="0"/>
                </a:lnTo>
                <a:lnTo>
                  <a:pt x="9276" y="19050"/>
                </a:lnTo>
                <a:lnTo>
                  <a:pt x="0" y="38100"/>
                </a:lnTo>
                <a:lnTo>
                  <a:pt x="0" y="46992"/>
                </a:lnTo>
                <a:lnTo>
                  <a:pt x="9276" y="66042"/>
                </a:lnTo>
                <a:lnTo>
                  <a:pt x="28066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62" name="Freeform 4862"/>
          <p:cNvSpPr/>
          <p:nvPr/>
        </p:nvSpPr>
        <p:spPr>
          <a:xfrm rot="-5400000" flipH="0" flipV="0">
            <a:off x="1415893" y="2109771"/>
            <a:ext cx="79231" cy="76158"/>
          </a:xfrm>
          <a:custGeom>
            <a:pathLst>
              <a:path w="487548" h="468635">
                <a:moveTo>
                  <a:pt x="487548" y="430535"/>
                </a:moveTo>
                <a:lnTo>
                  <a:pt x="487548" y="290835"/>
                </a:lnTo>
                <a:lnTo>
                  <a:pt x="478159" y="271785"/>
                </a:lnTo>
                <a:lnTo>
                  <a:pt x="468758" y="261616"/>
                </a:lnTo>
                <a:lnTo>
                  <a:pt x="56257" y="0"/>
                </a:lnTo>
                <a:lnTo>
                  <a:pt x="18665" y="0"/>
                </a:lnTo>
                <a:lnTo>
                  <a:pt x="0" y="17785"/>
                </a:lnTo>
                <a:lnTo>
                  <a:pt x="0" y="46993"/>
                </a:lnTo>
                <a:lnTo>
                  <a:pt x="18665" y="64766"/>
                </a:lnTo>
                <a:lnTo>
                  <a:pt x="412501" y="308608"/>
                </a:lnTo>
                <a:lnTo>
                  <a:pt x="412501" y="383543"/>
                </a:lnTo>
                <a:lnTo>
                  <a:pt x="440692" y="468635"/>
                </a:lnTo>
                <a:lnTo>
                  <a:pt x="450093" y="468635"/>
                </a:lnTo>
                <a:lnTo>
                  <a:pt x="468758" y="459743"/>
                </a:lnTo>
                <a:lnTo>
                  <a:pt x="478159" y="4495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63" name="Freeform 4863"/>
          <p:cNvSpPr/>
          <p:nvPr/>
        </p:nvSpPr>
        <p:spPr>
          <a:xfrm rot="-5400000" flipH="0" flipV="0">
            <a:off x="1524854" y="2136385"/>
            <a:ext cx="71617" cy="30545"/>
          </a:xfrm>
          <a:custGeom>
            <a:pathLst>
              <a:path w="440692" h="187958">
                <a:moveTo>
                  <a:pt x="440692" y="187958"/>
                </a:moveTo>
                <a:lnTo>
                  <a:pt x="412501" y="102866"/>
                </a:lnTo>
                <a:lnTo>
                  <a:pt x="46868" y="8893"/>
                </a:lnTo>
                <a:lnTo>
                  <a:pt x="37467" y="0"/>
                </a:lnTo>
                <a:lnTo>
                  <a:pt x="28066" y="0"/>
                </a:lnTo>
                <a:lnTo>
                  <a:pt x="9276" y="19050"/>
                </a:lnTo>
                <a:lnTo>
                  <a:pt x="0" y="38100"/>
                </a:lnTo>
                <a:lnTo>
                  <a:pt x="0" y="46993"/>
                </a:lnTo>
                <a:lnTo>
                  <a:pt x="9276" y="66043"/>
                </a:lnTo>
                <a:lnTo>
                  <a:pt x="28066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64" name="Freeform 4864"/>
          <p:cNvSpPr/>
          <p:nvPr/>
        </p:nvSpPr>
        <p:spPr>
          <a:xfrm rot="-5400000" flipH="0" flipV="0">
            <a:off x="1498137" y="2109669"/>
            <a:ext cx="79231" cy="76363"/>
          </a:xfrm>
          <a:custGeom>
            <a:pathLst>
              <a:path w="487548" h="469900">
                <a:moveTo>
                  <a:pt x="487548" y="431800"/>
                </a:moveTo>
                <a:lnTo>
                  <a:pt x="487548" y="290835"/>
                </a:lnTo>
                <a:lnTo>
                  <a:pt x="478159" y="273050"/>
                </a:lnTo>
                <a:lnTo>
                  <a:pt x="468758" y="262892"/>
                </a:lnTo>
                <a:lnTo>
                  <a:pt x="56257" y="0"/>
                </a:lnTo>
                <a:lnTo>
                  <a:pt x="18665" y="0"/>
                </a:lnTo>
                <a:lnTo>
                  <a:pt x="0" y="19050"/>
                </a:lnTo>
                <a:lnTo>
                  <a:pt x="0" y="46992"/>
                </a:lnTo>
                <a:lnTo>
                  <a:pt x="18665" y="66042"/>
                </a:lnTo>
                <a:lnTo>
                  <a:pt x="412501" y="309885"/>
                </a:lnTo>
                <a:lnTo>
                  <a:pt x="412501" y="384808"/>
                </a:lnTo>
                <a:lnTo>
                  <a:pt x="440692" y="469900"/>
                </a:lnTo>
                <a:lnTo>
                  <a:pt x="450093" y="469900"/>
                </a:lnTo>
                <a:lnTo>
                  <a:pt x="468758" y="459742"/>
                </a:lnTo>
                <a:lnTo>
                  <a:pt x="478159" y="450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65" name="Freeform 4865"/>
          <p:cNvSpPr/>
          <p:nvPr/>
        </p:nvSpPr>
        <p:spPr>
          <a:xfrm rot="-5400000" flipH="0" flipV="0">
            <a:off x="1591124" y="2143217"/>
            <a:ext cx="35045" cy="53453"/>
          </a:xfrm>
          <a:custGeom>
            <a:pathLst>
              <a:path w="215651" h="328923">
                <a:moveTo>
                  <a:pt x="215651" y="149857"/>
                </a:moveTo>
                <a:lnTo>
                  <a:pt x="56257" y="10157"/>
                </a:lnTo>
                <a:lnTo>
                  <a:pt x="56257" y="0"/>
                </a:lnTo>
                <a:lnTo>
                  <a:pt x="18665" y="0"/>
                </a:lnTo>
                <a:lnTo>
                  <a:pt x="0" y="10157"/>
                </a:lnTo>
                <a:lnTo>
                  <a:pt x="0" y="38100"/>
                </a:lnTo>
                <a:lnTo>
                  <a:pt x="9276" y="57150"/>
                </a:lnTo>
                <a:lnTo>
                  <a:pt x="206250" y="243842"/>
                </a:lnTo>
                <a:lnTo>
                  <a:pt x="206250" y="3289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66" name="Freeform 4866"/>
          <p:cNvSpPr/>
          <p:nvPr/>
        </p:nvSpPr>
        <p:spPr>
          <a:xfrm rot="-5400000" flipH="0" flipV="0">
            <a:off x="1606326" y="2105148"/>
            <a:ext cx="25901" cy="50359"/>
          </a:xfrm>
          <a:custGeom>
            <a:pathLst>
              <a:path w="159383" h="309884">
                <a:moveTo>
                  <a:pt x="159383" y="38100"/>
                </a:moveTo>
                <a:lnTo>
                  <a:pt x="140593" y="27942"/>
                </a:lnTo>
                <a:lnTo>
                  <a:pt x="121916" y="19050"/>
                </a:lnTo>
                <a:lnTo>
                  <a:pt x="93725" y="10169"/>
                </a:lnTo>
                <a:lnTo>
                  <a:pt x="75059" y="10169"/>
                </a:lnTo>
                <a:lnTo>
                  <a:pt x="65658" y="0"/>
                </a:lnTo>
                <a:lnTo>
                  <a:pt x="37468" y="0"/>
                </a:lnTo>
                <a:lnTo>
                  <a:pt x="18790" y="10169"/>
                </a:lnTo>
                <a:lnTo>
                  <a:pt x="0" y="10169"/>
                </a:lnTo>
                <a:lnTo>
                  <a:pt x="9401" y="132084"/>
                </a:lnTo>
                <a:lnTo>
                  <a:pt x="9401" y="102877"/>
                </a:lnTo>
                <a:lnTo>
                  <a:pt x="18790" y="85092"/>
                </a:lnTo>
                <a:lnTo>
                  <a:pt x="28191" y="74934"/>
                </a:lnTo>
                <a:lnTo>
                  <a:pt x="75059" y="74934"/>
                </a:lnTo>
                <a:lnTo>
                  <a:pt x="103126" y="85092"/>
                </a:lnTo>
                <a:lnTo>
                  <a:pt x="112515" y="93984"/>
                </a:lnTo>
                <a:lnTo>
                  <a:pt x="131317" y="113034"/>
                </a:lnTo>
                <a:lnTo>
                  <a:pt x="140593" y="132084"/>
                </a:lnTo>
                <a:lnTo>
                  <a:pt x="140593" y="3098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67" name="Freeform 4867"/>
          <p:cNvSpPr/>
          <p:nvPr/>
        </p:nvSpPr>
        <p:spPr>
          <a:xfrm rot="-5400000" flipH="0" flipV="0">
            <a:off x="1587298" y="2116687"/>
            <a:ext cx="79231" cy="62328"/>
          </a:xfrm>
          <a:custGeom>
            <a:pathLst>
              <a:path w="487548" h="383531">
                <a:moveTo>
                  <a:pt x="487548" y="346708"/>
                </a:moveTo>
                <a:lnTo>
                  <a:pt x="487548" y="149858"/>
                </a:lnTo>
                <a:lnTo>
                  <a:pt x="478159" y="130808"/>
                </a:lnTo>
                <a:lnTo>
                  <a:pt x="478159" y="102865"/>
                </a:lnTo>
                <a:lnTo>
                  <a:pt x="468758" y="83815"/>
                </a:lnTo>
                <a:lnTo>
                  <a:pt x="459482" y="74923"/>
                </a:lnTo>
                <a:lnTo>
                  <a:pt x="450093" y="55873"/>
                </a:lnTo>
                <a:lnTo>
                  <a:pt x="440692" y="46981"/>
                </a:lnTo>
                <a:lnTo>
                  <a:pt x="431291" y="27931"/>
                </a:lnTo>
                <a:lnTo>
                  <a:pt x="412501" y="299715"/>
                </a:lnTo>
                <a:lnTo>
                  <a:pt x="281309" y="261615"/>
                </a:lnTo>
                <a:lnTo>
                  <a:pt x="281309" y="121915"/>
                </a:lnTo>
                <a:lnTo>
                  <a:pt x="271908" y="0"/>
                </a:lnTo>
                <a:lnTo>
                  <a:pt x="253107" y="8881"/>
                </a:lnTo>
                <a:lnTo>
                  <a:pt x="243842" y="17773"/>
                </a:lnTo>
                <a:lnTo>
                  <a:pt x="234441" y="27931"/>
                </a:lnTo>
                <a:lnTo>
                  <a:pt x="224916" y="46981"/>
                </a:lnTo>
                <a:lnTo>
                  <a:pt x="215651" y="64765"/>
                </a:lnTo>
                <a:lnTo>
                  <a:pt x="206250" y="243831"/>
                </a:lnTo>
                <a:lnTo>
                  <a:pt x="46868" y="196850"/>
                </a:lnTo>
                <a:lnTo>
                  <a:pt x="37467" y="196850"/>
                </a:lnTo>
                <a:lnTo>
                  <a:pt x="18665" y="205731"/>
                </a:lnTo>
                <a:lnTo>
                  <a:pt x="0" y="214623"/>
                </a:lnTo>
                <a:lnTo>
                  <a:pt x="0" y="243831"/>
                </a:lnTo>
                <a:lnTo>
                  <a:pt x="9276" y="252723"/>
                </a:lnTo>
                <a:lnTo>
                  <a:pt x="28066" y="271773"/>
                </a:lnTo>
                <a:lnTo>
                  <a:pt x="440692" y="374650"/>
                </a:lnTo>
                <a:lnTo>
                  <a:pt x="450093" y="383531"/>
                </a:lnTo>
                <a:lnTo>
                  <a:pt x="459482" y="383531"/>
                </a:lnTo>
                <a:lnTo>
                  <a:pt x="478159" y="374650"/>
                </a:lnTo>
                <a:lnTo>
                  <a:pt x="478159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68" name="Freeform 4868"/>
          <p:cNvSpPr/>
          <p:nvPr/>
        </p:nvSpPr>
        <p:spPr>
          <a:xfrm rot="-5400000" flipH="0" flipV="0">
            <a:off x="1721450" y="2121226"/>
            <a:ext cx="79231" cy="53249"/>
          </a:xfrm>
          <a:custGeom>
            <a:pathLst>
              <a:path w="487548" h="327669">
                <a:moveTo>
                  <a:pt x="487548" y="139700"/>
                </a:moveTo>
                <a:lnTo>
                  <a:pt x="487548" y="139700"/>
                </a:lnTo>
                <a:lnTo>
                  <a:pt x="478159" y="121927"/>
                </a:lnTo>
                <a:lnTo>
                  <a:pt x="459482" y="111769"/>
                </a:lnTo>
                <a:lnTo>
                  <a:pt x="46868" y="0"/>
                </a:lnTo>
                <a:lnTo>
                  <a:pt x="28066" y="0"/>
                </a:lnTo>
                <a:lnTo>
                  <a:pt x="9276" y="8892"/>
                </a:lnTo>
                <a:lnTo>
                  <a:pt x="0" y="27942"/>
                </a:lnTo>
                <a:lnTo>
                  <a:pt x="0" y="36834"/>
                </a:lnTo>
                <a:lnTo>
                  <a:pt x="9276" y="55884"/>
                </a:lnTo>
                <a:lnTo>
                  <a:pt x="28066" y="64777"/>
                </a:lnTo>
                <a:lnTo>
                  <a:pt x="206250" y="111769"/>
                </a:lnTo>
                <a:lnTo>
                  <a:pt x="206250" y="327669"/>
                </a:lnTo>
                <a:lnTo>
                  <a:pt x="281309" y="130819"/>
                </a:lnTo>
                <a:lnTo>
                  <a:pt x="440692" y="177800"/>
                </a:lnTo>
                <a:lnTo>
                  <a:pt x="459482" y="177800"/>
                </a:lnTo>
                <a:lnTo>
                  <a:pt x="478159" y="168919"/>
                </a:lnTo>
                <a:lnTo>
                  <a:pt x="478159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69" name="Freeform 4869"/>
          <p:cNvSpPr/>
          <p:nvPr/>
        </p:nvSpPr>
        <p:spPr>
          <a:xfrm rot="-5400000" flipH="0" flipV="0">
            <a:off x="1743535" y="2120401"/>
            <a:ext cx="79231" cy="54898"/>
          </a:xfrm>
          <a:custGeom>
            <a:pathLst>
              <a:path w="487548" h="337815">
                <a:moveTo>
                  <a:pt x="487548" y="299715"/>
                </a:moveTo>
                <a:lnTo>
                  <a:pt x="487548" y="290823"/>
                </a:lnTo>
                <a:lnTo>
                  <a:pt x="478159" y="271773"/>
                </a:lnTo>
                <a:lnTo>
                  <a:pt x="459482" y="262881"/>
                </a:lnTo>
                <a:lnTo>
                  <a:pt x="281309" y="215900"/>
                </a:lnTo>
                <a:lnTo>
                  <a:pt x="281309" y="0"/>
                </a:lnTo>
                <a:lnTo>
                  <a:pt x="206250" y="196850"/>
                </a:lnTo>
                <a:lnTo>
                  <a:pt x="46868" y="149858"/>
                </a:lnTo>
                <a:lnTo>
                  <a:pt x="28066" y="149858"/>
                </a:lnTo>
                <a:lnTo>
                  <a:pt x="9276" y="160015"/>
                </a:lnTo>
                <a:lnTo>
                  <a:pt x="9276" y="168908"/>
                </a:lnTo>
                <a:lnTo>
                  <a:pt x="0" y="187958"/>
                </a:lnTo>
                <a:lnTo>
                  <a:pt x="0" y="196850"/>
                </a:lnTo>
                <a:lnTo>
                  <a:pt x="9276" y="215900"/>
                </a:lnTo>
                <a:lnTo>
                  <a:pt x="28066" y="224781"/>
                </a:lnTo>
                <a:lnTo>
                  <a:pt x="440692" y="327658"/>
                </a:lnTo>
                <a:lnTo>
                  <a:pt x="450093" y="337815"/>
                </a:lnTo>
                <a:lnTo>
                  <a:pt x="468758" y="327658"/>
                </a:lnTo>
                <a:lnTo>
                  <a:pt x="478159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70" name="Freeform 4870"/>
          <p:cNvSpPr/>
          <p:nvPr/>
        </p:nvSpPr>
        <p:spPr>
          <a:xfrm rot="-5400000" flipH="0" flipV="0">
            <a:off x="1841052" y="2161575"/>
            <a:ext cx="7616" cy="44166"/>
          </a:xfrm>
          <a:custGeom>
            <a:pathLst>
              <a:path w="46868" h="271773">
                <a:moveTo>
                  <a:pt x="46868" y="0"/>
                </a:moveTo>
                <a:lnTo>
                  <a:pt x="28066" y="19050"/>
                </a:lnTo>
                <a:lnTo>
                  <a:pt x="18665" y="36823"/>
                </a:lnTo>
                <a:lnTo>
                  <a:pt x="9276" y="55873"/>
                </a:lnTo>
                <a:lnTo>
                  <a:pt x="0" y="74923"/>
                </a:lnTo>
                <a:lnTo>
                  <a:pt x="0" y="205731"/>
                </a:lnTo>
                <a:lnTo>
                  <a:pt x="9276" y="224781"/>
                </a:lnTo>
                <a:lnTo>
                  <a:pt x="18665" y="243831"/>
                </a:lnTo>
                <a:lnTo>
                  <a:pt x="28066" y="262881"/>
                </a:lnTo>
                <a:lnTo>
                  <a:pt x="37467" y="2717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71" name="Freeform 4871"/>
          <p:cNvSpPr/>
          <p:nvPr/>
        </p:nvSpPr>
        <p:spPr>
          <a:xfrm rot="-5400000" flipH="0" flipV="0">
            <a:off x="1819682" y="2117377"/>
            <a:ext cx="59439" cy="59439"/>
          </a:xfrm>
          <a:custGeom>
            <a:pathLst>
              <a:path w="365758" h="365758">
                <a:moveTo>
                  <a:pt x="365758" y="93973"/>
                </a:moveTo>
                <a:lnTo>
                  <a:pt x="346968" y="85081"/>
                </a:lnTo>
                <a:lnTo>
                  <a:pt x="328291" y="74923"/>
                </a:lnTo>
                <a:lnTo>
                  <a:pt x="300100" y="66031"/>
                </a:lnTo>
                <a:lnTo>
                  <a:pt x="281434" y="66031"/>
                </a:lnTo>
                <a:lnTo>
                  <a:pt x="75059" y="10158"/>
                </a:lnTo>
                <a:lnTo>
                  <a:pt x="65658" y="0"/>
                </a:lnTo>
                <a:lnTo>
                  <a:pt x="18790" y="0"/>
                </a:lnTo>
                <a:lnTo>
                  <a:pt x="0" y="10158"/>
                </a:lnTo>
                <a:lnTo>
                  <a:pt x="0" y="130808"/>
                </a:lnTo>
                <a:lnTo>
                  <a:pt x="0" y="121915"/>
                </a:lnTo>
                <a:lnTo>
                  <a:pt x="9401" y="102865"/>
                </a:lnTo>
                <a:lnTo>
                  <a:pt x="18790" y="85081"/>
                </a:lnTo>
                <a:lnTo>
                  <a:pt x="28191" y="74923"/>
                </a:lnTo>
                <a:lnTo>
                  <a:pt x="46993" y="74923"/>
                </a:lnTo>
                <a:lnTo>
                  <a:pt x="75059" y="74923"/>
                </a:lnTo>
                <a:lnTo>
                  <a:pt x="281434" y="130808"/>
                </a:lnTo>
                <a:lnTo>
                  <a:pt x="309501" y="140965"/>
                </a:lnTo>
                <a:lnTo>
                  <a:pt x="318890" y="149858"/>
                </a:lnTo>
                <a:lnTo>
                  <a:pt x="337692" y="168908"/>
                </a:lnTo>
                <a:lnTo>
                  <a:pt x="346968" y="177800"/>
                </a:lnTo>
                <a:lnTo>
                  <a:pt x="346968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72" name="Freeform 4872"/>
          <p:cNvSpPr/>
          <p:nvPr/>
        </p:nvSpPr>
        <p:spPr>
          <a:xfrm rot="-5400000" flipH="0" flipV="0">
            <a:off x="1817525" y="2112042"/>
            <a:ext cx="79231" cy="71617"/>
          </a:xfrm>
          <a:custGeom>
            <a:pathLst>
              <a:path w="487548" h="440692">
                <a:moveTo>
                  <a:pt x="487548" y="411473"/>
                </a:moveTo>
                <a:lnTo>
                  <a:pt x="487548" y="205742"/>
                </a:lnTo>
                <a:lnTo>
                  <a:pt x="478159" y="186692"/>
                </a:lnTo>
                <a:lnTo>
                  <a:pt x="478159" y="167642"/>
                </a:lnTo>
                <a:lnTo>
                  <a:pt x="468758" y="149857"/>
                </a:lnTo>
                <a:lnTo>
                  <a:pt x="459482" y="130807"/>
                </a:lnTo>
                <a:lnTo>
                  <a:pt x="450093" y="111757"/>
                </a:lnTo>
                <a:lnTo>
                  <a:pt x="440692" y="102865"/>
                </a:lnTo>
                <a:lnTo>
                  <a:pt x="431291" y="83815"/>
                </a:lnTo>
                <a:lnTo>
                  <a:pt x="412501" y="355600"/>
                </a:lnTo>
                <a:lnTo>
                  <a:pt x="140592" y="280665"/>
                </a:lnTo>
                <a:lnTo>
                  <a:pt x="121791" y="280665"/>
                </a:lnTo>
                <a:lnTo>
                  <a:pt x="103125" y="261615"/>
                </a:lnTo>
                <a:lnTo>
                  <a:pt x="93724" y="242565"/>
                </a:lnTo>
                <a:lnTo>
                  <a:pt x="74934" y="233673"/>
                </a:lnTo>
                <a:lnTo>
                  <a:pt x="74934" y="214623"/>
                </a:lnTo>
                <a:lnTo>
                  <a:pt x="65533" y="196850"/>
                </a:lnTo>
                <a:lnTo>
                  <a:pt x="65533" y="0"/>
                </a:lnTo>
                <a:lnTo>
                  <a:pt x="46868" y="8892"/>
                </a:lnTo>
                <a:lnTo>
                  <a:pt x="37467" y="280665"/>
                </a:lnTo>
                <a:lnTo>
                  <a:pt x="18665" y="289557"/>
                </a:lnTo>
                <a:lnTo>
                  <a:pt x="9276" y="308607"/>
                </a:lnTo>
                <a:lnTo>
                  <a:pt x="0" y="327657"/>
                </a:lnTo>
                <a:lnTo>
                  <a:pt x="0" y="374650"/>
                </a:lnTo>
                <a:lnTo>
                  <a:pt x="18665" y="393700"/>
                </a:lnTo>
                <a:lnTo>
                  <a:pt x="37467" y="393700"/>
                </a:lnTo>
                <a:lnTo>
                  <a:pt x="56257" y="402592"/>
                </a:lnTo>
                <a:lnTo>
                  <a:pt x="65533" y="393700"/>
                </a:lnTo>
                <a:lnTo>
                  <a:pt x="65533" y="364492"/>
                </a:lnTo>
                <a:lnTo>
                  <a:pt x="74934" y="346707"/>
                </a:lnTo>
                <a:lnTo>
                  <a:pt x="103125" y="346707"/>
                </a:lnTo>
                <a:lnTo>
                  <a:pt x="450093" y="440692"/>
                </a:lnTo>
                <a:lnTo>
                  <a:pt x="459482" y="440692"/>
                </a:lnTo>
                <a:lnTo>
                  <a:pt x="478159" y="4305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73" name="Freeform 4873"/>
          <p:cNvSpPr/>
          <p:nvPr/>
        </p:nvSpPr>
        <p:spPr>
          <a:xfrm rot="-5400000" flipH="0" flipV="0">
            <a:off x="1932494" y="2134135"/>
            <a:ext cx="67035" cy="39627"/>
          </a:xfrm>
          <a:custGeom>
            <a:pathLst>
              <a:path w="412501" h="243842">
                <a:moveTo>
                  <a:pt x="412501" y="102865"/>
                </a:moveTo>
                <a:lnTo>
                  <a:pt x="46868" y="0"/>
                </a:lnTo>
                <a:lnTo>
                  <a:pt x="28066" y="0"/>
                </a:lnTo>
                <a:lnTo>
                  <a:pt x="9276" y="8892"/>
                </a:lnTo>
                <a:lnTo>
                  <a:pt x="0" y="27942"/>
                </a:lnTo>
                <a:lnTo>
                  <a:pt x="0" y="38100"/>
                </a:lnTo>
                <a:lnTo>
                  <a:pt x="9276" y="55873"/>
                </a:lnTo>
                <a:lnTo>
                  <a:pt x="28066" y="66042"/>
                </a:lnTo>
                <a:lnTo>
                  <a:pt x="412501" y="168907"/>
                </a:lnTo>
                <a:lnTo>
                  <a:pt x="412501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74" name="Freeform 4874"/>
          <p:cNvSpPr/>
          <p:nvPr/>
        </p:nvSpPr>
        <p:spPr>
          <a:xfrm rot="-5400000" flipH="0" flipV="0">
            <a:off x="1949231" y="2131060"/>
            <a:ext cx="70089" cy="42722"/>
          </a:xfrm>
          <a:custGeom>
            <a:pathLst>
              <a:path w="431291" h="262892">
                <a:moveTo>
                  <a:pt x="431291" y="254000"/>
                </a:moveTo>
                <a:lnTo>
                  <a:pt x="412501" y="0"/>
                </a:lnTo>
                <a:lnTo>
                  <a:pt x="412501" y="168908"/>
                </a:lnTo>
                <a:lnTo>
                  <a:pt x="403225" y="179077"/>
                </a:lnTo>
                <a:lnTo>
                  <a:pt x="393824" y="187958"/>
                </a:lnTo>
                <a:lnTo>
                  <a:pt x="375034" y="196850"/>
                </a:lnTo>
                <a:lnTo>
                  <a:pt x="365633" y="196850"/>
                </a:lnTo>
                <a:lnTo>
                  <a:pt x="346967" y="187958"/>
                </a:lnTo>
                <a:lnTo>
                  <a:pt x="46868" y="113035"/>
                </a:lnTo>
                <a:lnTo>
                  <a:pt x="28066" y="113035"/>
                </a:lnTo>
                <a:lnTo>
                  <a:pt x="9276" y="121927"/>
                </a:lnTo>
                <a:lnTo>
                  <a:pt x="0" y="140977"/>
                </a:lnTo>
                <a:lnTo>
                  <a:pt x="0" y="149858"/>
                </a:lnTo>
                <a:lnTo>
                  <a:pt x="9276" y="168908"/>
                </a:lnTo>
                <a:lnTo>
                  <a:pt x="28066" y="179077"/>
                </a:lnTo>
                <a:lnTo>
                  <a:pt x="346967" y="262892"/>
                </a:lnTo>
                <a:lnTo>
                  <a:pt x="412501" y="2628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75" name="Freeform 4875"/>
          <p:cNvSpPr/>
          <p:nvPr/>
        </p:nvSpPr>
        <p:spPr>
          <a:xfrm rot="-5400000" flipH="0" flipV="0">
            <a:off x="1918036" y="2101310"/>
            <a:ext cx="79231" cy="93080"/>
          </a:xfrm>
          <a:custGeom>
            <a:pathLst>
              <a:path w="487548" h="572765">
                <a:moveTo>
                  <a:pt x="487548" y="478792"/>
                </a:moveTo>
                <a:lnTo>
                  <a:pt x="487548" y="140965"/>
                </a:lnTo>
                <a:lnTo>
                  <a:pt x="478159" y="121915"/>
                </a:lnTo>
                <a:lnTo>
                  <a:pt x="459482" y="113023"/>
                </a:lnTo>
                <a:lnTo>
                  <a:pt x="46868" y="0"/>
                </a:lnTo>
                <a:lnTo>
                  <a:pt x="28066" y="0"/>
                </a:lnTo>
                <a:lnTo>
                  <a:pt x="9276" y="10157"/>
                </a:lnTo>
                <a:lnTo>
                  <a:pt x="0" y="27942"/>
                </a:lnTo>
                <a:lnTo>
                  <a:pt x="0" y="38100"/>
                </a:lnTo>
                <a:lnTo>
                  <a:pt x="9276" y="55873"/>
                </a:lnTo>
                <a:lnTo>
                  <a:pt x="28066" y="66042"/>
                </a:lnTo>
                <a:lnTo>
                  <a:pt x="412501" y="168907"/>
                </a:lnTo>
                <a:lnTo>
                  <a:pt x="412501" y="318765"/>
                </a:lnTo>
                <a:lnTo>
                  <a:pt x="431291" y="572765"/>
                </a:lnTo>
                <a:lnTo>
                  <a:pt x="440692" y="562607"/>
                </a:lnTo>
                <a:lnTo>
                  <a:pt x="459482" y="553715"/>
                </a:lnTo>
                <a:lnTo>
                  <a:pt x="468758" y="534665"/>
                </a:lnTo>
                <a:lnTo>
                  <a:pt x="478159" y="515615"/>
                </a:lnTo>
                <a:lnTo>
                  <a:pt x="487548" y="497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76" name="Freeform 4876"/>
          <p:cNvSpPr/>
          <p:nvPr/>
        </p:nvSpPr>
        <p:spPr>
          <a:xfrm rot="-5400000" flipH="0" flipV="0">
            <a:off x="2025471" y="2143320"/>
            <a:ext cx="35045" cy="53247"/>
          </a:xfrm>
          <a:custGeom>
            <a:pathLst>
              <a:path w="215651" h="327657">
                <a:moveTo>
                  <a:pt x="215651" y="149857"/>
                </a:moveTo>
                <a:lnTo>
                  <a:pt x="56257" y="8892"/>
                </a:lnTo>
                <a:lnTo>
                  <a:pt x="56257" y="0"/>
                </a:lnTo>
                <a:lnTo>
                  <a:pt x="18665" y="0"/>
                </a:lnTo>
                <a:lnTo>
                  <a:pt x="0" y="8892"/>
                </a:lnTo>
                <a:lnTo>
                  <a:pt x="0" y="36823"/>
                </a:lnTo>
                <a:lnTo>
                  <a:pt x="9276" y="55873"/>
                </a:lnTo>
                <a:lnTo>
                  <a:pt x="206250" y="243842"/>
                </a:lnTo>
                <a:lnTo>
                  <a:pt x="206250" y="32765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77" name="Freeform 4877"/>
          <p:cNvSpPr/>
          <p:nvPr/>
        </p:nvSpPr>
        <p:spPr>
          <a:xfrm rot="-5400000" flipH="0" flipV="0">
            <a:off x="2040672" y="2105251"/>
            <a:ext cx="25901" cy="50153"/>
          </a:xfrm>
          <a:custGeom>
            <a:pathLst>
              <a:path w="159383" h="308619">
                <a:moveTo>
                  <a:pt x="159383" y="36834"/>
                </a:moveTo>
                <a:lnTo>
                  <a:pt x="140593" y="27942"/>
                </a:lnTo>
                <a:lnTo>
                  <a:pt x="121916" y="19050"/>
                </a:lnTo>
                <a:lnTo>
                  <a:pt x="93725" y="8892"/>
                </a:lnTo>
                <a:lnTo>
                  <a:pt x="75059" y="8892"/>
                </a:lnTo>
                <a:lnTo>
                  <a:pt x="65658" y="0"/>
                </a:lnTo>
                <a:lnTo>
                  <a:pt x="37468" y="0"/>
                </a:lnTo>
                <a:lnTo>
                  <a:pt x="18790" y="8892"/>
                </a:lnTo>
                <a:lnTo>
                  <a:pt x="0" y="8892"/>
                </a:lnTo>
                <a:lnTo>
                  <a:pt x="9401" y="130819"/>
                </a:lnTo>
                <a:lnTo>
                  <a:pt x="9401" y="102877"/>
                </a:lnTo>
                <a:lnTo>
                  <a:pt x="18790" y="83827"/>
                </a:lnTo>
                <a:lnTo>
                  <a:pt x="28191" y="74934"/>
                </a:lnTo>
                <a:lnTo>
                  <a:pt x="75059" y="74934"/>
                </a:lnTo>
                <a:lnTo>
                  <a:pt x="103126" y="83827"/>
                </a:lnTo>
                <a:lnTo>
                  <a:pt x="112515" y="93984"/>
                </a:lnTo>
                <a:lnTo>
                  <a:pt x="131317" y="111769"/>
                </a:lnTo>
                <a:lnTo>
                  <a:pt x="140593" y="130819"/>
                </a:lnTo>
                <a:lnTo>
                  <a:pt x="140593" y="30861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78" name="Freeform 4878"/>
          <p:cNvSpPr/>
          <p:nvPr/>
        </p:nvSpPr>
        <p:spPr>
          <a:xfrm rot="-5400000" flipH="0" flipV="0">
            <a:off x="2021643" y="2116583"/>
            <a:ext cx="79231" cy="62535"/>
          </a:xfrm>
          <a:custGeom>
            <a:pathLst>
              <a:path w="487548" h="384808">
                <a:moveTo>
                  <a:pt x="487548" y="346708"/>
                </a:moveTo>
                <a:lnTo>
                  <a:pt x="487548" y="149858"/>
                </a:lnTo>
                <a:lnTo>
                  <a:pt x="478159" y="130808"/>
                </a:lnTo>
                <a:lnTo>
                  <a:pt x="478159" y="102877"/>
                </a:lnTo>
                <a:lnTo>
                  <a:pt x="468758" y="85092"/>
                </a:lnTo>
                <a:lnTo>
                  <a:pt x="459482" y="74935"/>
                </a:lnTo>
                <a:lnTo>
                  <a:pt x="450093" y="55885"/>
                </a:lnTo>
                <a:lnTo>
                  <a:pt x="440692" y="46992"/>
                </a:lnTo>
                <a:lnTo>
                  <a:pt x="431291" y="27942"/>
                </a:lnTo>
                <a:lnTo>
                  <a:pt x="412501" y="299727"/>
                </a:lnTo>
                <a:lnTo>
                  <a:pt x="281309" y="262892"/>
                </a:lnTo>
                <a:lnTo>
                  <a:pt x="281309" y="121927"/>
                </a:lnTo>
                <a:lnTo>
                  <a:pt x="271908" y="0"/>
                </a:lnTo>
                <a:lnTo>
                  <a:pt x="253107" y="10158"/>
                </a:lnTo>
                <a:lnTo>
                  <a:pt x="243842" y="19050"/>
                </a:lnTo>
                <a:lnTo>
                  <a:pt x="234441" y="27942"/>
                </a:lnTo>
                <a:lnTo>
                  <a:pt x="224916" y="46992"/>
                </a:lnTo>
                <a:lnTo>
                  <a:pt x="215651" y="66042"/>
                </a:lnTo>
                <a:lnTo>
                  <a:pt x="206250" y="243842"/>
                </a:lnTo>
                <a:lnTo>
                  <a:pt x="46868" y="196850"/>
                </a:lnTo>
                <a:lnTo>
                  <a:pt x="37467" y="196850"/>
                </a:lnTo>
                <a:lnTo>
                  <a:pt x="18665" y="207008"/>
                </a:lnTo>
                <a:lnTo>
                  <a:pt x="0" y="215900"/>
                </a:lnTo>
                <a:lnTo>
                  <a:pt x="0" y="243842"/>
                </a:lnTo>
                <a:lnTo>
                  <a:pt x="9276" y="252735"/>
                </a:lnTo>
                <a:lnTo>
                  <a:pt x="28066" y="271785"/>
                </a:lnTo>
                <a:lnTo>
                  <a:pt x="440692" y="374650"/>
                </a:lnTo>
                <a:lnTo>
                  <a:pt x="450093" y="384808"/>
                </a:lnTo>
                <a:lnTo>
                  <a:pt x="459482" y="384808"/>
                </a:lnTo>
                <a:lnTo>
                  <a:pt x="478159" y="374650"/>
                </a:lnTo>
                <a:lnTo>
                  <a:pt x="478159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79" name="Freeform 4879"/>
          <p:cNvSpPr/>
          <p:nvPr/>
        </p:nvSpPr>
        <p:spPr>
          <a:xfrm rot="-5400000" flipH="0" flipV="0">
            <a:off x="2119955" y="2150915"/>
            <a:ext cx="16758" cy="56343"/>
          </a:xfrm>
          <a:custGeom>
            <a:pathLst>
              <a:path w="103125" h="346708">
                <a:moveTo>
                  <a:pt x="103125" y="318777"/>
                </a:moveTo>
                <a:lnTo>
                  <a:pt x="103125" y="299727"/>
                </a:lnTo>
                <a:lnTo>
                  <a:pt x="93724" y="280677"/>
                </a:lnTo>
                <a:lnTo>
                  <a:pt x="84323" y="262892"/>
                </a:lnTo>
                <a:lnTo>
                  <a:pt x="84323" y="243842"/>
                </a:lnTo>
                <a:lnTo>
                  <a:pt x="74934" y="224792"/>
                </a:lnTo>
                <a:lnTo>
                  <a:pt x="74934" y="158750"/>
                </a:lnTo>
                <a:lnTo>
                  <a:pt x="65533" y="130808"/>
                </a:lnTo>
                <a:lnTo>
                  <a:pt x="65533" y="0"/>
                </a:lnTo>
                <a:lnTo>
                  <a:pt x="46868" y="8892"/>
                </a:lnTo>
                <a:lnTo>
                  <a:pt x="28066" y="27942"/>
                </a:lnTo>
                <a:lnTo>
                  <a:pt x="18665" y="36835"/>
                </a:lnTo>
                <a:lnTo>
                  <a:pt x="9276" y="55885"/>
                </a:lnTo>
                <a:lnTo>
                  <a:pt x="0" y="74935"/>
                </a:lnTo>
                <a:lnTo>
                  <a:pt x="0" y="177800"/>
                </a:lnTo>
                <a:lnTo>
                  <a:pt x="9276" y="196850"/>
                </a:lnTo>
                <a:lnTo>
                  <a:pt x="9276" y="233685"/>
                </a:lnTo>
                <a:lnTo>
                  <a:pt x="18665" y="243842"/>
                </a:lnTo>
                <a:lnTo>
                  <a:pt x="18665" y="271785"/>
                </a:lnTo>
                <a:lnTo>
                  <a:pt x="28066" y="290835"/>
                </a:lnTo>
                <a:lnTo>
                  <a:pt x="28066" y="308608"/>
                </a:lnTo>
                <a:lnTo>
                  <a:pt x="37467" y="327658"/>
                </a:lnTo>
                <a:lnTo>
                  <a:pt x="56257" y="346708"/>
                </a:lnTo>
                <a:lnTo>
                  <a:pt x="84323" y="346708"/>
                </a:lnTo>
                <a:lnTo>
                  <a:pt x="103125" y="3378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80" name="Freeform 4880"/>
          <p:cNvSpPr/>
          <p:nvPr/>
        </p:nvSpPr>
        <p:spPr>
          <a:xfrm rot="-5400000" flipH="0" flipV="0">
            <a:off x="2132038" y="2106717"/>
            <a:ext cx="4562" cy="31990"/>
          </a:xfrm>
          <a:custGeom>
            <a:pathLst>
              <a:path w="28078" h="196850">
                <a:moveTo>
                  <a:pt x="28078" y="0"/>
                </a:moveTo>
                <a:lnTo>
                  <a:pt x="28078" y="0"/>
                </a:lnTo>
                <a:lnTo>
                  <a:pt x="9401" y="19050"/>
                </a:lnTo>
                <a:lnTo>
                  <a:pt x="0" y="19050"/>
                </a:lnTo>
                <a:lnTo>
                  <a:pt x="0" y="57150"/>
                </a:lnTo>
                <a:lnTo>
                  <a:pt x="9401" y="74934"/>
                </a:lnTo>
                <a:lnTo>
                  <a:pt x="18802" y="93984"/>
                </a:lnTo>
                <a:lnTo>
                  <a:pt x="18802" y="113034"/>
                </a:lnTo>
                <a:lnTo>
                  <a:pt x="28078" y="132084"/>
                </a:lnTo>
                <a:lnTo>
                  <a:pt x="28078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81" name="Freeform 4881"/>
          <p:cNvSpPr/>
          <p:nvPr/>
        </p:nvSpPr>
        <p:spPr>
          <a:xfrm rot="-5400000" flipH="0" flipV="0">
            <a:off x="2100855" y="2107542"/>
            <a:ext cx="68582" cy="69966"/>
          </a:xfrm>
          <a:custGeom>
            <a:pathLst>
              <a:path w="422015" h="430535">
                <a:moveTo>
                  <a:pt x="422015" y="327658"/>
                </a:moveTo>
                <a:lnTo>
                  <a:pt x="422015" y="290835"/>
                </a:lnTo>
                <a:lnTo>
                  <a:pt x="412626" y="262892"/>
                </a:lnTo>
                <a:lnTo>
                  <a:pt x="412626" y="224792"/>
                </a:lnTo>
                <a:lnTo>
                  <a:pt x="403225" y="196850"/>
                </a:lnTo>
                <a:lnTo>
                  <a:pt x="403225" y="177800"/>
                </a:lnTo>
                <a:lnTo>
                  <a:pt x="393949" y="168908"/>
                </a:lnTo>
                <a:lnTo>
                  <a:pt x="384560" y="149858"/>
                </a:lnTo>
                <a:lnTo>
                  <a:pt x="375159" y="130808"/>
                </a:lnTo>
                <a:lnTo>
                  <a:pt x="365758" y="121927"/>
                </a:lnTo>
                <a:lnTo>
                  <a:pt x="346968" y="111758"/>
                </a:lnTo>
                <a:lnTo>
                  <a:pt x="346968" y="337827"/>
                </a:lnTo>
                <a:lnTo>
                  <a:pt x="328291" y="355600"/>
                </a:lnTo>
                <a:lnTo>
                  <a:pt x="290699" y="355600"/>
                </a:lnTo>
                <a:lnTo>
                  <a:pt x="272033" y="346708"/>
                </a:lnTo>
                <a:lnTo>
                  <a:pt x="262633" y="327658"/>
                </a:lnTo>
                <a:lnTo>
                  <a:pt x="253232" y="308608"/>
                </a:lnTo>
                <a:lnTo>
                  <a:pt x="168908" y="102877"/>
                </a:lnTo>
                <a:lnTo>
                  <a:pt x="168908" y="93985"/>
                </a:lnTo>
                <a:lnTo>
                  <a:pt x="159383" y="74935"/>
                </a:lnTo>
                <a:lnTo>
                  <a:pt x="150118" y="55885"/>
                </a:lnTo>
                <a:lnTo>
                  <a:pt x="131317" y="46992"/>
                </a:lnTo>
                <a:lnTo>
                  <a:pt x="112515" y="27942"/>
                </a:lnTo>
                <a:lnTo>
                  <a:pt x="93849" y="8892"/>
                </a:lnTo>
                <a:lnTo>
                  <a:pt x="75059" y="8892"/>
                </a:lnTo>
                <a:lnTo>
                  <a:pt x="56258" y="0"/>
                </a:lnTo>
                <a:lnTo>
                  <a:pt x="0" y="0"/>
                </a:lnTo>
                <a:lnTo>
                  <a:pt x="0" y="111758"/>
                </a:lnTo>
                <a:lnTo>
                  <a:pt x="0" y="102877"/>
                </a:lnTo>
                <a:lnTo>
                  <a:pt x="9401" y="83827"/>
                </a:lnTo>
                <a:lnTo>
                  <a:pt x="18790" y="74935"/>
                </a:lnTo>
                <a:lnTo>
                  <a:pt x="37592" y="74935"/>
                </a:lnTo>
                <a:lnTo>
                  <a:pt x="65658" y="74935"/>
                </a:lnTo>
                <a:lnTo>
                  <a:pt x="75059" y="83827"/>
                </a:lnTo>
                <a:lnTo>
                  <a:pt x="93849" y="93985"/>
                </a:lnTo>
                <a:lnTo>
                  <a:pt x="103250" y="111758"/>
                </a:lnTo>
                <a:lnTo>
                  <a:pt x="187574" y="327658"/>
                </a:lnTo>
                <a:lnTo>
                  <a:pt x="196975" y="346708"/>
                </a:lnTo>
                <a:lnTo>
                  <a:pt x="206375" y="365758"/>
                </a:lnTo>
                <a:lnTo>
                  <a:pt x="225165" y="384808"/>
                </a:lnTo>
                <a:lnTo>
                  <a:pt x="243843" y="402592"/>
                </a:lnTo>
                <a:lnTo>
                  <a:pt x="262633" y="412750"/>
                </a:lnTo>
                <a:lnTo>
                  <a:pt x="281434" y="421642"/>
                </a:lnTo>
                <a:lnTo>
                  <a:pt x="300100" y="421642"/>
                </a:lnTo>
                <a:lnTo>
                  <a:pt x="318890" y="430535"/>
                </a:lnTo>
                <a:lnTo>
                  <a:pt x="328291" y="430535"/>
                </a:lnTo>
                <a:lnTo>
                  <a:pt x="346968" y="421642"/>
                </a:lnTo>
                <a:lnTo>
                  <a:pt x="365758" y="412750"/>
                </a:lnTo>
                <a:lnTo>
                  <a:pt x="384560" y="402592"/>
                </a:lnTo>
                <a:lnTo>
                  <a:pt x="403225" y="384808"/>
                </a:lnTo>
                <a:lnTo>
                  <a:pt x="412626" y="365758"/>
                </a:lnTo>
                <a:lnTo>
                  <a:pt x="412626" y="3556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82" name="Freeform 4882"/>
          <p:cNvSpPr/>
          <p:nvPr/>
        </p:nvSpPr>
        <p:spPr>
          <a:xfrm rot="-5400000" flipH="0" flipV="0">
            <a:off x="2158118" y="2124992"/>
            <a:ext cx="112770" cy="79254"/>
          </a:xfrm>
          <a:custGeom>
            <a:pathLst>
              <a:path w="693923" h="487685">
                <a:moveTo>
                  <a:pt x="693923" y="449585"/>
                </a:moveTo>
                <a:lnTo>
                  <a:pt x="693923" y="440693"/>
                </a:lnTo>
                <a:lnTo>
                  <a:pt x="684534" y="421643"/>
                </a:lnTo>
                <a:lnTo>
                  <a:pt x="665857" y="412750"/>
                </a:lnTo>
                <a:lnTo>
                  <a:pt x="271908" y="308608"/>
                </a:lnTo>
                <a:lnTo>
                  <a:pt x="271908" y="46993"/>
                </a:lnTo>
                <a:lnTo>
                  <a:pt x="253243" y="55885"/>
                </a:lnTo>
                <a:lnTo>
                  <a:pt x="234441" y="74935"/>
                </a:lnTo>
                <a:lnTo>
                  <a:pt x="225040" y="92708"/>
                </a:lnTo>
                <a:lnTo>
                  <a:pt x="215651" y="111758"/>
                </a:lnTo>
                <a:lnTo>
                  <a:pt x="206375" y="130808"/>
                </a:lnTo>
                <a:lnTo>
                  <a:pt x="206375" y="290835"/>
                </a:lnTo>
                <a:lnTo>
                  <a:pt x="140592" y="271785"/>
                </a:lnTo>
                <a:lnTo>
                  <a:pt x="131316" y="271785"/>
                </a:lnTo>
                <a:lnTo>
                  <a:pt x="112526" y="261616"/>
                </a:lnTo>
                <a:lnTo>
                  <a:pt x="93724" y="252735"/>
                </a:lnTo>
                <a:lnTo>
                  <a:pt x="84323" y="243843"/>
                </a:lnTo>
                <a:lnTo>
                  <a:pt x="75058" y="224793"/>
                </a:lnTo>
                <a:lnTo>
                  <a:pt x="65658" y="205743"/>
                </a:lnTo>
                <a:lnTo>
                  <a:pt x="65658" y="8893"/>
                </a:lnTo>
                <a:lnTo>
                  <a:pt x="56257" y="0"/>
                </a:lnTo>
                <a:lnTo>
                  <a:pt x="18801" y="0"/>
                </a:lnTo>
                <a:lnTo>
                  <a:pt x="0" y="8893"/>
                </a:lnTo>
                <a:lnTo>
                  <a:pt x="0" y="214635"/>
                </a:lnTo>
                <a:lnTo>
                  <a:pt x="9400" y="233685"/>
                </a:lnTo>
                <a:lnTo>
                  <a:pt x="9400" y="252735"/>
                </a:lnTo>
                <a:lnTo>
                  <a:pt x="18801" y="261616"/>
                </a:lnTo>
                <a:lnTo>
                  <a:pt x="28066" y="280666"/>
                </a:lnTo>
                <a:lnTo>
                  <a:pt x="37467" y="290835"/>
                </a:lnTo>
                <a:lnTo>
                  <a:pt x="56257" y="308608"/>
                </a:lnTo>
                <a:lnTo>
                  <a:pt x="75058" y="318766"/>
                </a:lnTo>
                <a:lnTo>
                  <a:pt x="93724" y="327658"/>
                </a:lnTo>
                <a:lnTo>
                  <a:pt x="112526" y="336550"/>
                </a:lnTo>
                <a:lnTo>
                  <a:pt x="140592" y="346708"/>
                </a:lnTo>
                <a:lnTo>
                  <a:pt x="647067" y="477516"/>
                </a:lnTo>
                <a:lnTo>
                  <a:pt x="656468" y="487685"/>
                </a:lnTo>
                <a:lnTo>
                  <a:pt x="675133" y="477516"/>
                </a:lnTo>
                <a:lnTo>
                  <a:pt x="684534" y="4686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83" name="Freeform 4883"/>
          <p:cNvSpPr/>
          <p:nvPr/>
        </p:nvSpPr>
        <p:spPr>
          <a:xfrm rot="-5400000" flipH="0" flipV="0">
            <a:off x="2159574" y="2129523"/>
            <a:ext cx="68582" cy="26004"/>
          </a:xfrm>
          <a:custGeom>
            <a:pathLst>
              <a:path w="422015" h="160015">
                <a:moveTo>
                  <a:pt x="422015" y="121915"/>
                </a:moveTo>
                <a:lnTo>
                  <a:pt x="422015" y="121915"/>
                </a:lnTo>
                <a:lnTo>
                  <a:pt x="412626" y="102865"/>
                </a:lnTo>
                <a:lnTo>
                  <a:pt x="393949" y="93973"/>
                </a:lnTo>
                <a:lnTo>
                  <a:pt x="75059" y="10158"/>
                </a:lnTo>
                <a:lnTo>
                  <a:pt x="65658" y="0"/>
                </a:lnTo>
                <a:lnTo>
                  <a:pt x="18790" y="0"/>
                </a:lnTo>
                <a:lnTo>
                  <a:pt x="0" y="10158"/>
                </a:lnTo>
                <a:lnTo>
                  <a:pt x="0" y="132073"/>
                </a:lnTo>
                <a:lnTo>
                  <a:pt x="0" y="121915"/>
                </a:lnTo>
                <a:lnTo>
                  <a:pt x="9401" y="102865"/>
                </a:lnTo>
                <a:lnTo>
                  <a:pt x="18790" y="85081"/>
                </a:lnTo>
                <a:lnTo>
                  <a:pt x="28191" y="74923"/>
                </a:lnTo>
                <a:lnTo>
                  <a:pt x="46993" y="74923"/>
                </a:lnTo>
                <a:lnTo>
                  <a:pt x="75059" y="74923"/>
                </a:lnTo>
                <a:lnTo>
                  <a:pt x="375159" y="160015"/>
                </a:lnTo>
                <a:lnTo>
                  <a:pt x="403225" y="160015"/>
                </a:lnTo>
                <a:lnTo>
                  <a:pt x="412626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84" name="Freeform 4884"/>
          <p:cNvSpPr/>
          <p:nvPr/>
        </p:nvSpPr>
        <p:spPr>
          <a:xfrm rot="-5400000" flipH="0" flipV="0">
            <a:off x="2315769" y="2096789"/>
            <a:ext cx="102099" cy="79254"/>
          </a:xfrm>
          <a:custGeom>
            <a:pathLst>
              <a:path w="628265" h="487685">
                <a:moveTo>
                  <a:pt x="628265" y="468635"/>
                </a:moveTo>
                <a:lnTo>
                  <a:pt x="618876" y="337827"/>
                </a:lnTo>
                <a:lnTo>
                  <a:pt x="618876" y="365758"/>
                </a:lnTo>
                <a:lnTo>
                  <a:pt x="609475" y="384808"/>
                </a:lnTo>
                <a:lnTo>
                  <a:pt x="600075" y="403858"/>
                </a:lnTo>
                <a:lnTo>
                  <a:pt x="590798" y="412750"/>
                </a:lnTo>
                <a:lnTo>
                  <a:pt x="572008" y="421642"/>
                </a:lnTo>
                <a:lnTo>
                  <a:pt x="543817" y="421642"/>
                </a:lnTo>
                <a:lnTo>
                  <a:pt x="525140" y="412750"/>
                </a:lnTo>
                <a:lnTo>
                  <a:pt x="506350" y="403858"/>
                </a:lnTo>
                <a:lnTo>
                  <a:pt x="487548" y="393700"/>
                </a:lnTo>
                <a:lnTo>
                  <a:pt x="468758" y="374650"/>
                </a:lnTo>
                <a:lnTo>
                  <a:pt x="56257" y="8892"/>
                </a:lnTo>
                <a:lnTo>
                  <a:pt x="56257" y="0"/>
                </a:lnTo>
                <a:lnTo>
                  <a:pt x="18665" y="0"/>
                </a:lnTo>
                <a:lnTo>
                  <a:pt x="0" y="8892"/>
                </a:lnTo>
                <a:lnTo>
                  <a:pt x="0" y="337827"/>
                </a:lnTo>
                <a:lnTo>
                  <a:pt x="18665" y="346708"/>
                </a:lnTo>
                <a:lnTo>
                  <a:pt x="37467" y="356877"/>
                </a:lnTo>
                <a:lnTo>
                  <a:pt x="56257" y="346708"/>
                </a:lnTo>
                <a:lnTo>
                  <a:pt x="65533" y="337827"/>
                </a:lnTo>
                <a:lnTo>
                  <a:pt x="65533" y="113035"/>
                </a:lnTo>
                <a:lnTo>
                  <a:pt x="412501" y="431800"/>
                </a:lnTo>
                <a:lnTo>
                  <a:pt x="421890" y="431800"/>
                </a:lnTo>
                <a:lnTo>
                  <a:pt x="440692" y="449585"/>
                </a:lnTo>
                <a:lnTo>
                  <a:pt x="459482" y="459742"/>
                </a:lnTo>
                <a:lnTo>
                  <a:pt x="478159" y="468635"/>
                </a:lnTo>
                <a:lnTo>
                  <a:pt x="496949" y="478792"/>
                </a:lnTo>
                <a:lnTo>
                  <a:pt x="515751" y="487685"/>
                </a:lnTo>
                <a:lnTo>
                  <a:pt x="590798" y="487685"/>
                </a:lnTo>
                <a:lnTo>
                  <a:pt x="609475" y="4787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85" name="Freeform 4885"/>
          <p:cNvSpPr/>
          <p:nvPr/>
        </p:nvSpPr>
        <p:spPr>
          <a:xfrm rot="-5400000" flipH="0" flipV="0">
            <a:off x="2362247" y="2062550"/>
            <a:ext cx="28954" cy="53248"/>
          </a:xfrm>
          <a:custGeom>
            <a:pathLst>
              <a:path w="178172" h="327658">
                <a:moveTo>
                  <a:pt x="178172" y="215900"/>
                </a:moveTo>
                <a:lnTo>
                  <a:pt x="178172" y="168908"/>
                </a:lnTo>
                <a:lnTo>
                  <a:pt x="168783" y="149858"/>
                </a:lnTo>
                <a:lnTo>
                  <a:pt x="159382" y="130808"/>
                </a:lnTo>
                <a:lnTo>
                  <a:pt x="159382" y="111758"/>
                </a:lnTo>
                <a:lnTo>
                  <a:pt x="149982" y="93973"/>
                </a:lnTo>
                <a:lnTo>
                  <a:pt x="140581" y="83815"/>
                </a:lnTo>
                <a:lnTo>
                  <a:pt x="121915" y="64765"/>
                </a:lnTo>
                <a:lnTo>
                  <a:pt x="112514" y="55873"/>
                </a:lnTo>
                <a:lnTo>
                  <a:pt x="93724" y="36823"/>
                </a:lnTo>
                <a:lnTo>
                  <a:pt x="84324" y="19050"/>
                </a:lnTo>
                <a:lnTo>
                  <a:pt x="56257" y="0"/>
                </a:lnTo>
                <a:lnTo>
                  <a:pt x="28066" y="0"/>
                </a:lnTo>
                <a:lnTo>
                  <a:pt x="9389" y="8881"/>
                </a:lnTo>
                <a:lnTo>
                  <a:pt x="0" y="27931"/>
                </a:lnTo>
                <a:lnTo>
                  <a:pt x="9389" y="36823"/>
                </a:lnTo>
                <a:lnTo>
                  <a:pt x="18790" y="55873"/>
                </a:lnTo>
                <a:lnTo>
                  <a:pt x="28066" y="64765"/>
                </a:lnTo>
                <a:lnTo>
                  <a:pt x="46856" y="83815"/>
                </a:lnTo>
                <a:lnTo>
                  <a:pt x="56257" y="93973"/>
                </a:lnTo>
                <a:lnTo>
                  <a:pt x="65658" y="102865"/>
                </a:lnTo>
                <a:lnTo>
                  <a:pt x="75047" y="121915"/>
                </a:lnTo>
                <a:lnTo>
                  <a:pt x="93724" y="140965"/>
                </a:lnTo>
                <a:lnTo>
                  <a:pt x="103125" y="158750"/>
                </a:lnTo>
                <a:lnTo>
                  <a:pt x="103125" y="196850"/>
                </a:lnTo>
                <a:lnTo>
                  <a:pt x="112514" y="327658"/>
                </a:lnTo>
                <a:lnTo>
                  <a:pt x="131316" y="318765"/>
                </a:lnTo>
                <a:lnTo>
                  <a:pt x="140581" y="299715"/>
                </a:lnTo>
                <a:lnTo>
                  <a:pt x="149982" y="290823"/>
                </a:lnTo>
                <a:lnTo>
                  <a:pt x="168783" y="271773"/>
                </a:lnTo>
                <a:lnTo>
                  <a:pt x="168783" y="252723"/>
                </a:lnTo>
                <a:lnTo>
                  <a:pt x="178172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86" name="Freeform 4886"/>
          <p:cNvSpPr/>
          <p:nvPr/>
        </p:nvSpPr>
        <p:spPr>
          <a:xfrm rot="-5400000" flipH="0" flipV="0">
            <a:off x="2404960" y="2100536"/>
            <a:ext cx="112770" cy="61090"/>
          </a:xfrm>
          <a:custGeom>
            <a:pathLst>
              <a:path w="693923" h="375916">
                <a:moveTo>
                  <a:pt x="693923" y="346708"/>
                </a:moveTo>
                <a:lnTo>
                  <a:pt x="693923" y="55885"/>
                </a:lnTo>
                <a:lnTo>
                  <a:pt x="684534" y="38100"/>
                </a:lnTo>
                <a:lnTo>
                  <a:pt x="675133" y="27943"/>
                </a:lnTo>
                <a:lnTo>
                  <a:pt x="637666" y="27943"/>
                </a:lnTo>
                <a:lnTo>
                  <a:pt x="628265" y="38100"/>
                </a:lnTo>
                <a:lnTo>
                  <a:pt x="618876" y="55885"/>
                </a:lnTo>
                <a:lnTo>
                  <a:pt x="618876" y="290835"/>
                </a:lnTo>
                <a:lnTo>
                  <a:pt x="384423" y="168908"/>
                </a:lnTo>
                <a:lnTo>
                  <a:pt x="384423" y="121916"/>
                </a:lnTo>
                <a:lnTo>
                  <a:pt x="375034" y="102866"/>
                </a:lnTo>
                <a:lnTo>
                  <a:pt x="365633" y="85093"/>
                </a:lnTo>
                <a:lnTo>
                  <a:pt x="328166" y="85093"/>
                </a:lnTo>
                <a:lnTo>
                  <a:pt x="318765" y="102866"/>
                </a:lnTo>
                <a:lnTo>
                  <a:pt x="309376" y="121916"/>
                </a:lnTo>
                <a:lnTo>
                  <a:pt x="309376" y="132085"/>
                </a:lnTo>
                <a:lnTo>
                  <a:pt x="46868" y="0"/>
                </a:lnTo>
                <a:lnTo>
                  <a:pt x="28066" y="0"/>
                </a:lnTo>
                <a:lnTo>
                  <a:pt x="9276" y="10158"/>
                </a:lnTo>
                <a:lnTo>
                  <a:pt x="0" y="27943"/>
                </a:lnTo>
                <a:lnTo>
                  <a:pt x="0" y="55885"/>
                </a:lnTo>
                <a:lnTo>
                  <a:pt x="18665" y="66043"/>
                </a:lnTo>
                <a:lnTo>
                  <a:pt x="309376" y="215900"/>
                </a:lnTo>
                <a:lnTo>
                  <a:pt x="309376" y="262893"/>
                </a:lnTo>
                <a:lnTo>
                  <a:pt x="318765" y="281943"/>
                </a:lnTo>
                <a:lnTo>
                  <a:pt x="328166" y="290835"/>
                </a:lnTo>
                <a:lnTo>
                  <a:pt x="346967" y="299716"/>
                </a:lnTo>
                <a:lnTo>
                  <a:pt x="365633" y="290835"/>
                </a:lnTo>
                <a:lnTo>
                  <a:pt x="375034" y="281943"/>
                </a:lnTo>
                <a:lnTo>
                  <a:pt x="384423" y="262893"/>
                </a:lnTo>
                <a:lnTo>
                  <a:pt x="384423" y="243843"/>
                </a:lnTo>
                <a:lnTo>
                  <a:pt x="637666" y="375916"/>
                </a:lnTo>
                <a:lnTo>
                  <a:pt x="675133" y="375916"/>
                </a:lnTo>
                <a:lnTo>
                  <a:pt x="684534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87" name="Freeform 4887"/>
          <p:cNvSpPr/>
          <p:nvPr/>
        </p:nvSpPr>
        <p:spPr>
          <a:xfrm rot="-5400000" flipH="0" flipV="0">
            <a:off x="2478010" y="2115798"/>
            <a:ext cx="105155" cy="38181"/>
          </a:xfrm>
          <a:custGeom>
            <a:pathLst>
              <a:path w="647067" h="234950">
                <a:moveTo>
                  <a:pt x="647067" y="234950"/>
                </a:moveTo>
                <a:lnTo>
                  <a:pt x="572008" y="140977"/>
                </a:lnTo>
                <a:lnTo>
                  <a:pt x="46868" y="0"/>
                </a:lnTo>
                <a:lnTo>
                  <a:pt x="28066" y="0"/>
                </a:lnTo>
                <a:lnTo>
                  <a:pt x="9276" y="10169"/>
                </a:lnTo>
                <a:lnTo>
                  <a:pt x="9276" y="19050"/>
                </a:lnTo>
                <a:lnTo>
                  <a:pt x="0" y="38100"/>
                </a:lnTo>
                <a:lnTo>
                  <a:pt x="9276" y="57150"/>
                </a:lnTo>
                <a:lnTo>
                  <a:pt x="28066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88" name="Freeform 4888"/>
          <p:cNvSpPr/>
          <p:nvPr/>
        </p:nvSpPr>
        <p:spPr>
          <a:xfrm rot="-5400000" flipH="0" flipV="0">
            <a:off x="2513096" y="2071653"/>
            <a:ext cx="33538" cy="39625"/>
          </a:xfrm>
          <a:custGeom>
            <a:pathLst>
              <a:path w="206375" h="243831">
                <a:moveTo>
                  <a:pt x="206375" y="215900"/>
                </a:moveTo>
                <a:lnTo>
                  <a:pt x="206375" y="207008"/>
                </a:lnTo>
                <a:lnTo>
                  <a:pt x="196986" y="187958"/>
                </a:lnTo>
                <a:lnTo>
                  <a:pt x="56269" y="8881"/>
                </a:lnTo>
                <a:lnTo>
                  <a:pt x="37592" y="0"/>
                </a:lnTo>
                <a:lnTo>
                  <a:pt x="9401" y="0"/>
                </a:lnTo>
                <a:lnTo>
                  <a:pt x="9401" y="8881"/>
                </a:lnTo>
                <a:lnTo>
                  <a:pt x="0" y="27931"/>
                </a:lnTo>
                <a:lnTo>
                  <a:pt x="0" y="55873"/>
                </a:lnTo>
                <a:lnTo>
                  <a:pt x="84460" y="149858"/>
                </a:lnTo>
                <a:lnTo>
                  <a:pt x="159519" y="243831"/>
                </a:lnTo>
                <a:lnTo>
                  <a:pt x="187585" y="243831"/>
                </a:lnTo>
                <a:lnTo>
                  <a:pt x="196986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89" name="Freeform 4889"/>
          <p:cNvSpPr/>
          <p:nvPr/>
        </p:nvSpPr>
        <p:spPr>
          <a:xfrm rot="-5400000" flipH="0" flipV="0">
            <a:off x="2590864" y="2132682"/>
            <a:ext cx="79231" cy="30337"/>
          </a:xfrm>
          <a:custGeom>
            <a:pathLst>
              <a:path w="487548" h="186681">
                <a:moveTo>
                  <a:pt x="487548" y="139700"/>
                </a:moveTo>
                <a:lnTo>
                  <a:pt x="487548" y="139700"/>
                </a:lnTo>
                <a:lnTo>
                  <a:pt x="478159" y="121915"/>
                </a:lnTo>
                <a:lnTo>
                  <a:pt x="459482" y="111758"/>
                </a:lnTo>
                <a:lnTo>
                  <a:pt x="46868" y="0"/>
                </a:lnTo>
                <a:lnTo>
                  <a:pt x="28066" y="0"/>
                </a:lnTo>
                <a:lnTo>
                  <a:pt x="9276" y="8881"/>
                </a:lnTo>
                <a:lnTo>
                  <a:pt x="0" y="27931"/>
                </a:lnTo>
                <a:lnTo>
                  <a:pt x="0" y="36823"/>
                </a:lnTo>
                <a:lnTo>
                  <a:pt x="9276" y="55873"/>
                </a:lnTo>
                <a:lnTo>
                  <a:pt x="28066" y="64765"/>
                </a:lnTo>
                <a:lnTo>
                  <a:pt x="149981" y="102865"/>
                </a:lnTo>
                <a:lnTo>
                  <a:pt x="224916" y="186681"/>
                </a:lnTo>
                <a:lnTo>
                  <a:pt x="262508" y="130808"/>
                </a:lnTo>
                <a:lnTo>
                  <a:pt x="440692" y="177800"/>
                </a:lnTo>
                <a:lnTo>
                  <a:pt x="468758" y="177800"/>
                </a:lnTo>
                <a:lnTo>
                  <a:pt x="478159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90" name="Freeform 4890"/>
          <p:cNvSpPr/>
          <p:nvPr/>
        </p:nvSpPr>
        <p:spPr>
          <a:xfrm rot="-5400000" flipH="0" flipV="0">
            <a:off x="2624403" y="2120401"/>
            <a:ext cx="79231" cy="54898"/>
          </a:xfrm>
          <a:custGeom>
            <a:pathLst>
              <a:path w="487548" h="337815">
                <a:moveTo>
                  <a:pt x="487548" y="299715"/>
                </a:moveTo>
                <a:lnTo>
                  <a:pt x="487548" y="299715"/>
                </a:lnTo>
                <a:lnTo>
                  <a:pt x="478159" y="281942"/>
                </a:lnTo>
                <a:lnTo>
                  <a:pt x="262508" y="0"/>
                </a:lnTo>
                <a:lnTo>
                  <a:pt x="224916" y="55873"/>
                </a:lnTo>
                <a:lnTo>
                  <a:pt x="18665" y="160015"/>
                </a:lnTo>
                <a:lnTo>
                  <a:pt x="9276" y="168907"/>
                </a:lnTo>
                <a:lnTo>
                  <a:pt x="0" y="187957"/>
                </a:lnTo>
                <a:lnTo>
                  <a:pt x="0" y="196850"/>
                </a:lnTo>
                <a:lnTo>
                  <a:pt x="9276" y="215900"/>
                </a:lnTo>
                <a:lnTo>
                  <a:pt x="18665" y="215900"/>
                </a:lnTo>
                <a:lnTo>
                  <a:pt x="37467" y="224792"/>
                </a:lnTo>
                <a:lnTo>
                  <a:pt x="46868" y="215900"/>
                </a:lnTo>
                <a:lnTo>
                  <a:pt x="262508" y="113023"/>
                </a:lnTo>
                <a:lnTo>
                  <a:pt x="421890" y="318765"/>
                </a:lnTo>
                <a:lnTo>
                  <a:pt x="431291" y="327657"/>
                </a:lnTo>
                <a:lnTo>
                  <a:pt x="450093" y="337815"/>
                </a:lnTo>
                <a:lnTo>
                  <a:pt x="459482" y="337815"/>
                </a:lnTo>
                <a:lnTo>
                  <a:pt x="478159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91" name="Freeform 4891"/>
          <p:cNvSpPr/>
          <p:nvPr/>
        </p:nvSpPr>
        <p:spPr>
          <a:xfrm rot="-5400000" flipH="0" flipV="0">
            <a:off x="2701334" y="2096821"/>
            <a:ext cx="112770" cy="68521"/>
          </a:xfrm>
          <a:custGeom>
            <a:pathLst>
              <a:path w="693923" h="421642">
                <a:moveTo>
                  <a:pt x="693923" y="384808"/>
                </a:moveTo>
                <a:lnTo>
                  <a:pt x="693923" y="384808"/>
                </a:lnTo>
                <a:lnTo>
                  <a:pt x="684534" y="365758"/>
                </a:lnTo>
                <a:lnTo>
                  <a:pt x="665733" y="355600"/>
                </a:lnTo>
                <a:lnTo>
                  <a:pt x="412501" y="290835"/>
                </a:lnTo>
                <a:lnTo>
                  <a:pt x="412501" y="0"/>
                </a:lnTo>
                <a:lnTo>
                  <a:pt x="346967" y="271785"/>
                </a:lnTo>
                <a:lnTo>
                  <a:pt x="46868" y="187958"/>
                </a:lnTo>
                <a:lnTo>
                  <a:pt x="28066" y="187958"/>
                </a:lnTo>
                <a:lnTo>
                  <a:pt x="9276" y="196850"/>
                </a:lnTo>
                <a:lnTo>
                  <a:pt x="9276" y="205742"/>
                </a:lnTo>
                <a:lnTo>
                  <a:pt x="0" y="224792"/>
                </a:lnTo>
                <a:lnTo>
                  <a:pt x="9276" y="243842"/>
                </a:lnTo>
                <a:lnTo>
                  <a:pt x="28066" y="252735"/>
                </a:lnTo>
                <a:lnTo>
                  <a:pt x="647067" y="421642"/>
                </a:lnTo>
                <a:lnTo>
                  <a:pt x="675133" y="421642"/>
                </a:lnTo>
                <a:lnTo>
                  <a:pt x="684534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92" name="Freeform 4892"/>
          <p:cNvSpPr/>
          <p:nvPr/>
        </p:nvSpPr>
        <p:spPr>
          <a:xfrm rot="-5400000" flipH="0" flipV="0">
            <a:off x="2675432" y="2095273"/>
            <a:ext cx="112770" cy="71617"/>
          </a:xfrm>
          <a:custGeom>
            <a:pathLst>
              <a:path w="693923" h="440693">
                <a:moveTo>
                  <a:pt x="693923" y="196850"/>
                </a:moveTo>
                <a:lnTo>
                  <a:pt x="693923" y="196850"/>
                </a:lnTo>
                <a:lnTo>
                  <a:pt x="684534" y="177800"/>
                </a:lnTo>
                <a:lnTo>
                  <a:pt x="665733" y="168908"/>
                </a:lnTo>
                <a:lnTo>
                  <a:pt x="46868" y="0"/>
                </a:lnTo>
                <a:lnTo>
                  <a:pt x="28066" y="0"/>
                </a:lnTo>
                <a:lnTo>
                  <a:pt x="9276" y="8893"/>
                </a:lnTo>
                <a:lnTo>
                  <a:pt x="0" y="27943"/>
                </a:lnTo>
                <a:lnTo>
                  <a:pt x="0" y="38100"/>
                </a:lnTo>
                <a:lnTo>
                  <a:pt x="9276" y="55885"/>
                </a:lnTo>
                <a:lnTo>
                  <a:pt x="28066" y="66043"/>
                </a:lnTo>
                <a:lnTo>
                  <a:pt x="346967" y="149858"/>
                </a:lnTo>
                <a:lnTo>
                  <a:pt x="346967" y="440693"/>
                </a:lnTo>
                <a:lnTo>
                  <a:pt x="412501" y="168908"/>
                </a:lnTo>
                <a:lnTo>
                  <a:pt x="647067" y="234950"/>
                </a:lnTo>
                <a:lnTo>
                  <a:pt x="675133" y="234950"/>
                </a:lnTo>
                <a:lnTo>
                  <a:pt x="684534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93" name="Freeform 4893"/>
          <p:cNvSpPr/>
          <p:nvPr/>
        </p:nvSpPr>
        <p:spPr>
          <a:xfrm rot="-5400000" flipH="0" flipV="0">
            <a:off x="4709208" y="1961945"/>
            <a:ext cx="44208" cy="135597"/>
          </a:xfrm>
          <a:custGeom>
            <a:pathLst>
              <a:path w="272033" h="834392">
                <a:moveTo>
                  <a:pt x="140717" y="834392"/>
                </a:moveTo>
                <a:lnTo>
                  <a:pt x="0" y="0"/>
                </a:lnTo>
                <a:lnTo>
                  <a:pt x="272033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94" name="Freeform 4894"/>
          <p:cNvSpPr/>
          <p:nvPr/>
        </p:nvSpPr>
        <p:spPr>
          <a:xfrm rot="-5400000" flipH="0" flipV="0">
            <a:off x="3829806" y="1059675"/>
            <a:ext cx="0" cy="1938611"/>
          </a:xfrm>
          <a:custGeom>
            <a:pathLst>
              <a:path w="0" h="11929107">
                <a:moveTo>
                  <a:pt x="0" y="1192910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95" name="Freeform 4895"/>
          <p:cNvSpPr/>
          <p:nvPr/>
        </p:nvSpPr>
        <p:spPr>
          <a:xfrm rot="-5400000" flipH="0" flipV="0">
            <a:off x="4171152" y="1961945"/>
            <a:ext cx="44208" cy="135597"/>
          </a:xfrm>
          <a:custGeom>
            <a:pathLst>
              <a:path w="272033" h="834392">
                <a:moveTo>
                  <a:pt x="140717" y="834392"/>
                </a:moveTo>
                <a:lnTo>
                  <a:pt x="0" y="0"/>
                </a:lnTo>
                <a:lnTo>
                  <a:pt x="27203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96" name="Freeform 4896"/>
          <p:cNvSpPr/>
          <p:nvPr/>
        </p:nvSpPr>
        <p:spPr>
          <a:xfrm rot="-5400000" flipH="0" flipV="0">
            <a:off x="3560778" y="1328703"/>
            <a:ext cx="0" cy="1400554"/>
          </a:xfrm>
          <a:custGeom>
            <a:pathLst>
              <a:path w="0" h="8618215">
                <a:moveTo>
                  <a:pt x="0" y="861821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97" name="Freeform 4897"/>
          <p:cNvSpPr/>
          <p:nvPr/>
        </p:nvSpPr>
        <p:spPr>
          <a:xfrm rot="-5400000" flipH="0" flipV="0">
            <a:off x="3633303" y="1961945"/>
            <a:ext cx="44208" cy="135598"/>
          </a:xfrm>
          <a:custGeom>
            <a:pathLst>
              <a:path w="272033" h="834393">
                <a:moveTo>
                  <a:pt x="140717" y="834393"/>
                </a:moveTo>
                <a:lnTo>
                  <a:pt x="0" y="0"/>
                </a:lnTo>
                <a:lnTo>
                  <a:pt x="27203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98" name="Freeform 4898"/>
          <p:cNvSpPr/>
          <p:nvPr/>
        </p:nvSpPr>
        <p:spPr>
          <a:xfrm rot="-5400000" flipH="0" flipV="0">
            <a:off x="3291853" y="1597628"/>
            <a:ext cx="0" cy="862705"/>
          </a:xfrm>
          <a:custGeom>
            <a:pathLst>
              <a:path w="0" h="5308600">
                <a:moveTo>
                  <a:pt x="0" y="53086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899" name="Freeform 4899"/>
          <p:cNvSpPr/>
          <p:nvPr/>
        </p:nvSpPr>
        <p:spPr>
          <a:xfrm rot="-5400000" flipH="0" flipV="0">
            <a:off x="3047984" y="1961946"/>
            <a:ext cx="44208" cy="135596"/>
          </a:xfrm>
          <a:custGeom>
            <a:pathLst>
              <a:path w="272033" h="834381">
                <a:moveTo>
                  <a:pt x="140717" y="834381"/>
                </a:moveTo>
                <a:lnTo>
                  <a:pt x="0" y="0"/>
                </a:lnTo>
                <a:lnTo>
                  <a:pt x="27203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00" name="Freeform 4900"/>
          <p:cNvSpPr/>
          <p:nvPr/>
        </p:nvSpPr>
        <p:spPr>
          <a:xfrm rot="-5400000" flipH="0" flipV="0">
            <a:off x="2999193" y="1890288"/>
            <a:ext cx="0" cy="277385"/>
          </a:xfrm>
          <a:custGeom>
            <a:pathLst>
              <a:path w="0" h="1706873">
                <a:moveTo>
                  <a:pt x="0" y="1706873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01" name="Freeform 4901"/>
          <p:cNvSpPr/>
          <p:nvPr/>
        </p:nvSpPr>
        <p:spPr>
          <a:xfrm rot="-5400000" flipH="0" flipV="0">
            <a:off x="5293599" y="1962668"/>
            <a:ext cx="44208" cy="134152"/>
          </a:xfrm>
          <a:custGeom>
            <a:pathLst>
              <a:path w="272033" h="825500">
                <a:moveTo>
                  <a:pt x="140717" y="825500"/>
                </a:moveTo>
                <a:lnTo>
                  <a:pt x="0" y="0"/>
                </a:lnTo>
                <a:lnTo>
                  <a:pt x="27203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02" name="Freeform 4902"/>
          <p:cNvSpPr/>
          <p:nvPr/>
        </p:nvSpPr>
        <p:spPr>
          <a:xfrm rot="-5400000" flipH="0" flipV="0">
            <a:off x="3203519" y="-150281"/>
            <a:ext cx="0" cy="4358522"/>
          </a:xfrm>
          <a:custGeom>
            <a:pathLst>
              <a:path w="0" h="26819858">
                <a:moveTo>
                  <a:pt x="0" y="26819858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03" name="Freeform 4903"/>
          <p:cNvSpPr/>
          <p:nvPr/>
        </p:nvSpPr>
        <p:spPr>
          <a:xfrm rot="-5400000" flipH="0" flipV="0">
            <a:off x="2004914" y="2175991"/>
            <a:ext cx="0" cy="1037929"/>
          </a:xfrm>
          <a:custGeom>
            <a:pathLst>
              <a:path w="0" h="6386823">
                <a:moveTo>
                  <a:pt x="0" y="0"/>
                </a:moveTo>
                <a:lnTo>
                  <a:pt x="0" y="6386823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04" name="Freeform 4904"/>
          <p:cNvSpPr/>
          <p:nvPr/>
        </p:nvSpPr>
        <p:spPr>
          <a:xfrm rot="-5400000" flipH="0" flipV="0">
            <a:off x="1925671" y="2096748"/>
            <a:ext cx="158486" cy="1037929"/>
          </a:xfrm>
          <a:custGeom>
            <a:pathLst>
              <a:path w="975233" h="6386823">
                <a:moveTo>
                  <a:pt x="975233" y="6386823"/>
                </a:moveTo>
                <a:lnTo>
                  <a:pt x="0" y="0"/>
                </a:lnTo>
                <a:lnTo>
                  <a:pt x="0" y="6386823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05" name="Freeform 4905"/>
          <p:cNvSpPr/>
          <p:nvPr/>
        </p:nvSpPr>
        <p:spPr>
          <a:xfrm rot="-5400000" flipH="0" flipV="0">
            <a:off x="1925671" y="2096748"/>
            <a:ext cx="158486" cy="1037929"/>
          </a:xfrm>
          <a:custGeom>
            <a:pathLst>
              <a:path w="975233" h="6386823">
                <a:moveTo>
                  <a:pt x="0" y="0"/>
                </a:moveTo>
                <a:lnTo>
                  <a:pt x="975233" y="6386823"/>
                </a:lnTo>
                <a:lnTo>
                  <a:pt x="97523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06" name="Freeform 4906"/>
          <p:cNvSpPr/>
          <p:nvPr/>
        </p:nvSpPr>
        <p:spPr>
          <a:xfrm rot="-5400000" flipH="0" flipV="0">
            <a:off x="1504288" y="2614145"/>
            <a:ext cx="68583" cy="26004"/>
          </a:xfrm>
          <a:custGeom>
            <a:pathLst>
              <a:path w="422026" h="160015">
                <a:moveTo>
                  <a:pt x="422026" y="121915"/>
                </a:moveTo>
                <a:lnTo>
                  <a:pt x="422026" y="121915"/>
                </a:lnTo>
                <a:lnTo>
                  <a:pt x="412626" y="102865"/>
                </a:lnTo>
                <a:lnTo>
                  <a:pt x="393836" y="93973"/>
                </a:lnTo>
                <a:lnTo>
                  <a:pt x="75059" y="8881"/>
                </a:lnTo>
                <a:lnTo>
                  <a:pt x="65658" y="0"/>
                </a:lnTo>
                <a:lnTo>
                  <a:pt x="18677" y="0"/>
                </a:lnTo>
                <a:lnTo>
                  <a:pt x="0" y="8881"/>
                </a:lnTo>
                <a:lnTo>
                  <a:pt x="0" y="130808"/>
                </a:lnTo>
                <a:lnTo>
                  <a:pt x="0" y="121915"/>
                </a:lnTo>
                <a:lnTo>
                  <a:pt x="9401" y="102865"/>
                </a:lnTo>
                <a:lnTo>
                  <a:pt x="18677" y="83815"/>
                </a:lnTo>
                <a:lnTo>
                  <a:pt x="28202" y="74923"/>
                </a:lnTo>
                <a:lnTo>
                  <a:pt x="46868" y="74923"/>
                </a:lnTo>
                <a:lnTo>
                  <a:pt x="75059" y="74923"/>
                </a:lnTo>
                <a:lnTo>
                  <a:pt x="375158" y="160015"/>
                </a:lnTo>
                <a:lnTo>
                  <a:pt x="393836" y="160015"/>
                </a:lnTo>
                <a:lnTo>
                  <a:pt x="412626" y="149858"/>
                </a:lnTo>
                <a:lnTo>
                  <a:pt x="412626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07" name="Freeform 4907"/>
          <p:cNvSpPr/>
          <p:nvPr/>
        </p:nvSpPr>
        <p:spPr>
          <a:xfrm rot="-5400000" flipH="0" flipV="0">
            <a:off x="1534657" y="2585219"/>
            <a:ext cx="79254" cy="94527"/>
          </a:xfrm>
          <a:custGeom>
            <a:pathLst>
              <a:path w="487684" h="581669">
                <a:moveTo>
                  <a:pt x="487684" y="544834"/>
                </a:moveTo>
                <a:lnTo>
                  <a:pt x="487684" y="544834"/>
                </a:lnTo>
                <a:lnTo>
                  <a:pt x="478284" y="525784"/>
                </a:lnTo>
                <a:lnTo>
                  <a:pt x="459494" y="515627"/>
                </a:lnTo>
                <a:lnTo>
                  <a:pt x="65658" y="403869"/>
                </a:lnTo>
                <a:lnTo>
                  <a:pt x="65658" y="0"/>
                </a:lnTo>
                <a:lnTo>
                  <a:pt x="46868" y="10169"/>
                </a:lnTo>
                <a:lnTo>
                  <a:pt x="28066" y="29219"/>
                </a:lnTo>
                <a:lnTo>
                  <a:pt x="18801" y="46992"/>
                </a:lnTo>
                <a:lnTo>
                  <a:pt x="9401" y="66042"/>
                </a:lnTo>
                <a:lnTo>
                  <a:pt x="0" y="85092"/>
                </a:lnTo>
                <a:lnTo>
                  <a:pt x="0" y="431800"/>
                </a:lnTo>
                <a:lnTo>
                  <a:pt x="9401" y="459742"/>
                </a:lnTo>
                <a:lnTo>
                  <a:pt x="28066" y="469900"/>
                </a:lnTo>
                <a:lnTo>
                  <a:pt x="440816" y="581669"/>
                </a:lnTo>
                <a:lnTo>
                  <a:pt x="459494" y="581669"/>
                </a:lnTo>
                <a:lnTo>
                  <a:pt x="478284" y="572777"/>
                </a:lnTo>
                <a:lnTo>
                  <a:pt x="478284" y="56261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08" name="Freeform 4908"/>
          <p:cNvSpPr/>
          <p:nvPr/>
        </p:nvSpPr>
        <p:spPr>
          <a:xfrm rot="-5400000" flipH="0" flipV="0">
            <a:off x="1538445" y="2613422"/>
            <a:ext cx="68583" cy="27451"/>
          </a:xfrm>
          <a:custGeom>
            <a:pathLst>
              <a:path w="422026" h="168919">
                <a:moveTo>
                  <a:pt x="422026" y="132084"/>
                </a:moveTo>
                <a:lnTo>
                  <a:pt x="422026" y="132084"/>
                </a:lnTo>
                <a:lnTo>
                  <a:pt x="412626" y="113034"/>
                </a:lnTo>
                <a:lnTo>
                  <a:pt x="393836" y="104142"/>
                </a:lnTo>
                <a:lnTo>
                  <a:pt x="0" y="0"/>
                </a:lnTo>
                <a:lnTo>
                  <a:pt x="0" y="66042"/>
                </a:lnTo>
                <a:lnTo>
                  <a:pt x="375158" y="168919"/>
                </a:lnTo>
                <a:lnTo>
                  <a:pt x="393836" y="168919"/>
                </a:lnTo>
                <a:lnTo>
                  <a:pt x="412626" y="160027"/>
                </a:lnTo>
                <a:lnTo>
                  <a:pt x="412626" y="1511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09" name="Freeform 4909"/>
          <p:cNvSpPr/>
          <p:nvPr/>
        </p:nvSpPr>
        <p:spPr>
          <a:xfrm rot="-5400000" flipH="0" flipV="0">
            <a:off x="1648936" y="2614196"/>
            <a:ext cx="57911" cy="39627"/>
          </a:xfrm>
          <a:custGeom>
            <a:pathLst>
              <a:path w="356357" h="243842">
                <a:moveTo>
                  <a:pt x="356357" y="234950"/>
                </a:moveTo>
                <a:lnTo>
                  <a:pt x="356357" y="93984"/>
                </a:lnTo>
                <a:lnTo>
                  <a:pt x="356357" y="121927"/>
                </a:lnTo>
                <a:lnTo>
                  <a:pt x="346956" y="140977"/>
                </a:lnTo>
                <a:lnTo>
                  <a:pt x="337691" y="160027"/>
                </a:lnTo>
                <a:lnTo>
                  <a:pt x="328290" y="168919"/>
                </a:lnTo>
                <a:lnTo>
                  <a:pt x="309500" y="168919"/>
                </a:lnTo>
                <a:lnTo>
                  <a:pt x="290699" y="179077"/>
                </a:lnTo>
                <a:lnTo>
                  <a:pt x="281298" y="179077"/>
                </a:lnTo>
                <a:lnTo>
                  <a:pt x="253231" y="168919"/>
                </a:lnTo>
                <a:lnTo>
                  <a:pt x="112514" y="132084"/>
                </a:lnTo>
                <a:lnTo>
                  <a:pt x="84448" y="121927"/>
                </a:lnTo>
                <a:lnTo>
                  <a:pt x="75047" y="113034"/>
                </a:lnTo>
                <a:lnTo>
                  <a:pt x="56257" y="104142"/>
                </a:lnTo>
                <a:lnTo>
                  <a:pt x="46856" y="93984"/>
                </a:lnTo>
                <a:lnTo>
                  <a:pt x="28066" y="74934"/>
                </a:lnTo>
                <a:lnTo>
                  <a:pt x="28066" y="57150"/>
                </a:lnTo>
                <a:lnTo>
                  <a:pt x="18790" y="38100"/>
                </a:lnTo>
                <a:lnTo>
                  <a:pt x="18790" y="19050"/>
                </a:lnTo>
                <a:lnTo>
                  <a:pt x="9389" y="0"/>
                </a:lnTo>
                <a:lnTo>
                  <a:pt x="0" y="151134"/>
                </a:lnTo>
                <a:lnTo>
                  <a:pt x="18790" y="160027"/>
                </a:lnTo>
                <a:lnTo>
                  <a:pt x="28066" y="168919"/>
                </a:lnTo>
                <a:lnTo>
                  <a:pt x="46856" y="179077"/>
                </a:lnTo>
                <a:lnTo>
                  <a:pt x="75047" y="187969"/>
                </a:lnTo>
                <a:lnTo>
                  <a:pt x="93849" y="196850"/>
                </a:lnTo>
                <a:lnTo>
                  <a:pt x="112514" y="207019"/>
                </a:lnTo>
                <a:lnTo>
                  <a:pt x="253231" y="243842"/>
                </a:lnTo>
                <a:lnTo>
                  <a:pt x="318765" y="243842"/>
                </a:lnTo>
                <a:lnTo>
                  <a:pt x="337691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10" name="Freeform 4910"/>
          <p:cNvSpPr/>
          <p:nvPr/>
        </p:nvSpPr>
        <p:spPr>
          <a:xfrm rot="-5400000" flipH="0" flipV="0">
            <a:off x="1662731" y="2563909"/>
            <a:ext cx="27429" cy="39625"/>
          </a:xfrm>
          <a:custGeom>
            <a:pathLst>
              <a:path w="168783" h="243831">
                <a:moveTo>
                  <a:pt x="168783" y="243831"/>
                </a:moveTo>
                <a:lnTo>
                  <a:pt x="159382" y="121915"/>
                </a:lnTo>
                <a:lnTo>
                  <a:pt x="159382" y="149858"/>
                </a:lnTo>
                <a:lnTo>
                  <a:pt x="150106" y="160015"/>
                </a:lnTo>
                <a:lnTo>
                  <a:pt x="140717" y="168908"/>
                </a:lnTo>
                <a:lnTo>
                  <a:pt x="121915" y="177800"/>
                </a:lnTo>
                <a:lnTo>
                  <a:pt x="112514" y="177800"/>
                </a:lnTo>
                <a:lnTo>
                  <a:pt x="93849" y="168908"/>
                </a:lnTo>
                <a:lnTo>
                  <a:pt x="75047" y="160015"/>
                </a:lnTo>
                <a:lnTo>
                  <a:pt x="56257" y="149858"/>
                </a:lnTo>
                <a:lnTo>
                  <a:pt x="37591" y="130808"/>
                </a:lnTo>
                <a:lnTo>
                  <a:pt x="28190" y="113023"/>
                </a:lnTo>
                <a:lnTo>
                  <a:pt x="28190" y="83815"/>
                </a:lnTo>
                <a:lnTo>
                  <a:pt x="18790" y="66031"/>
                </a:lnTo>
                <a:lnTo>
                  <a:pt x="18790" y="46981"/>
                </a:lnTo>
                <a:lnTo>
                  <a:pt x="9389" y="27931"/>
                </a:lnTo>
                <a:lnTo>
                  <a:pt x="0" y="0"/>
                </a:lnTo>
                <a:lnTo>
                  <a:pt x="0" y="205731"/>
                </a:lnTo>
                <a:lnTo>
                  <a:pt x="9389" y="187958"/>
                </a:lnTo>
                <a:lnTo>
                  <a:pt x="18790" y="205731"/>
                </a:lnTo>
                <a:lnTo>
                  <a:pt x="37591" y="215900"/>
                </a:lnTo>
                <a:lnTo>
                  <a:pt x="56257" y="234950"/>
                </a:lnTo>
                <a:lnTo>
                  <a:pt x="65658" y="234950"/>
                </a:lnTo>
                <a:lnTo>
                  <a:pt x="84448" y="243831"/>
                </a:lnTo>
                <a:lnTo>
                  <a:pt x="121915" y="243831"/>
                </a:lnTo>
                <a:lnTo>
                  <a:pt x="150106" y="2438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11" name="Freeform 4911"/>
          <p:cNvSpPr/>
          <p:nvPr/>
        </p:nvSpPr>
        <p:spPr>
          <a:xfrm rot="-5400000" flipH="0" flipV="0">
            <a:off x="1607884" y="2583733"/>
            <a:ext cx="112772" cy="63980"/>
          </a:xfrm>
          <a:custGeom>
            <a:pathLst>
              <a:path w="693935" h="393700">
                <a:moveTo>
                  <a:pt x="693935" y="290834"/>
                </a:moveTo>
                <a:lnTo>
                  <a:pt x="693935" y="262892"/>
                </a:lnTo>
                <a:lnTo>
                  <a:pt x="684659" y="243842"/>
                </a:lnTo>
                <a:lnTo>
                  <a:pt x="684659" y="224792"/>
                </a:lnTo>
                <a:lnTo>
                  <a:pt x="675258" y="205742"/>
                </a:lnTo>
                <a:lnTo>
                  <a:pt x="665869" y="187969"/>
                </a:lnTo>
                <a:lnTo>
                  <a:pt x="656468" y="168919"/>
                </a:lnTo>
                <a:lnTo>
                  <a:pt x="647067" y="158750"/>
                </a:lnTo>
                <a:lnTo>
                  <a:pt x="637666" y="140977"/>
                </a:lnTo>
                <a:lnTo>
                  <a:pt x="618876" y="130819"/>
                </a:lnTo>
                <a:lnTo>
                  <a:pt x="600211" y="121927"/>
                </a:lnTo>
                <a:lnTo>
                  <a:pt x="581409" y="111769"/>
                </a:lnTo>
                <a:lnTo>
                  <a:pt x="553343" y="102877"/>
                </a:lnTo>
                <a:lnTo>
                  <a:pt x="168783" y="8892"/>
                </a:lnTo>
                <a:lnTo>
                  <a:pt x="159394" y="0"/>
                </a:lnTo>
                <a:lnTo>
                  <a:pt x="131316" y="0"/>
                </a:lnTo>
                <a:lnTo>
                  <a:pt x="112526" y="0"/>
                </a:lnTo>
                <a:lnTo>
                  <a:pt x="93860" y="8892"/>
                </a:lnTo>
                <a:lnTo>
                  <a:pt x="75059" y="19050"/>
                </a:lnTo>
                <a:lnTo>
                  <a:pt x="56269" y="27942"/>
                </a:lnTo>
                <a:lnTo>
                  <a:pt x="37467" y="36834"/>
                </a:lnTo>
                <a:lnTo>
                  <a:pt x="37467" y="46992"/>
                </a:lnTo>
                <a:lnTo>
                  <a:pt x="28066" y="55884"/>
                </a:lnTo>
                <a:lnTo>
                  <a:pt x="9401" y="74934"/>
                </a:lnTo>
                <a:lnTo>
                  <a:pt x="9401" y="93984"/>
                </a:lnTo>
                <a:lnTo>
                  <a:pt x="0" y="111769"/>
                </a:lnTo>
                <a:lnTo>
                  <a:pt x="0" y="196850"/>
                </a:lnTo>
                <a:lnTo>
                  <a:pt x="9401" y="215900"/>
                </a:lnTo>
                <a:lnTo>
                  <a:pt x="18801" y="233684"/>
                </a:lnTo>
                <a:lnTo>
                  <a:pt x="18801" y="252734"/>
                </a:lnTo>
                <a:lnTo>
                  <a:pt x="28066" y="271784"/>
                </a:lnTo>
                <a:lnTo>
                  <a:pt x="37467" y="290834"/>
                </a:lnTo>
                <a:lnTo>
                  <a:pt x="46868" y="290834"/>
                </a:lnTo>
                <a:lnTo>
                  <a:pt x="56269" y="309884"/>
                </a:lnTo>
                <a:lnTo>
                  <a:pt x="65658" y="158750"/>
                </a:lnTo>
                <a:lnTo>
                  <a:pt x="65658" y="149869"/>
                </a:lnTo>
                <a:lnTo>
                  <a:pt x="75059" y="121927"/>
                </a:lnTo>
                <a:lnTo>
                  <a:pt x="75059" y="102877"/>
                </a:lnTo>
                <a:lnTo>
                  <a:pt x="84335" y="93984"/>
                </a:lnTo>
                <a:lnTo>
                  <a:pt x="103125" y="83827"/>
                </a:lnTo>
                <a:lnTo>
                  <a:pt x="112526" y="74934"/>
                </a:lnTo>
                <a:lnTo>
                  <a:pt x="168783" y="74934"/>
                </a:lnTo>
                <a:lnTo>
                  <a:pt x="309500" y="111769"/>
                </a:lnTo>
                <a:lnTo>
                  <a:pt x="318901" y="111769"/>
                </a:lnTo>
                <a:lnTo>
                  <a:pt x="337567" y="121927"/>
                </a:lnTo>
                <a:lnTo>
                  <a:pt x="356368" y="130819"/>
                </a:lnTo>
                <a:lnTo>
                  <a:pt x="375034" y="140977"/>
                </a:lnTo>
                <a:lnTo>
                  <a:pt x="384559" y="158750"/>
                </a:lnTo>
                <a:lnTo>
                  <a:pt x="393960" y="168919"/>
                </a:lnTo>
                <a:lnTo>
                  <a:pt x="403225" y="187969"/>
                </a:lnTo>
                <a:lnTo>
                  <a:pt x="412626" y="205742"/>
                </a:lnTo>
                <a:lnTo>
                  <a:pt x="412626" y="393700"/>
                </a:lnTo>
                <a:lnTo>
                  <a:pt x="431427" y="384819"/>
                </a:lnTo>
                <a:lnTo>
                  <a:pt x="450217" y="365769"/>
                </a:lnTo>
                <a:lnTo>
                  <a:pt x="459494" y="355600"/>
                </a:lnTo>
                <a:lnTo>
                  <a:pt x="459494" y="149869"/>
                </a:lnTo>
                <a:lnTo>
                  <a:pt x="553343" y="177800"/>
                </a:lnTo>
                <a:lnTo>
                  <a:pt x="562619" y="177800"/>
                </a:lnTo>
                <a:lnTo>
                  <a:pt x="581409" y="187969"/>
                </a:lnTo>
                <a:lnTo>
                  <a:pt x="590810" y="196850"/>
                </a:lnTo>
                <a:lnTo>
                  <a:pt x="609600" y="215900"/>
                </a:lnTo>
                <a:lnTo>
                  <a:pt x="618876" y="224792"/>
                </a:lnTo>
                <a:lnTo>
                  <a:pt x="618876" y="271784"/>
                </a:lnTo>
                <a:lnTo>
                  <a:pt x="628277" y="393700"/>
                </a:lnTo>
                <a:lnTo>
                  <a:pt x="647067" y="384819"/>
                </a:lnTo>
                <a:lnTo>
                  <a:pt x="656468" y="365769"/>
                </a:lnTo>
                <a:lnTo>
                  <a:pt x="665869" y="365769"/>
                </a:lnTo>
                <a:lnTo>
                  <a:pt x="675258" y="346719"/>
                </a:lnTo>
                <a:lnTo>
                  <a:pt x="684659" y="327669"/>
                </a:lnTo>
                <a:lnTo>
                  <a:pt x="693935" y="3098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12" name="Freeform 4912"/>
          <p:cNvSpPr/>
          <p:nvPr/>
        </p:nvSpPr>
        <p:spPr>
          <a:xfrm rot="-5400000" flipH="0" flipV="0">
            <a:off x="1691689" y="2614145"/>
            <a:ext cx="68583" cy="26004"/>
          </a:xfrm>
          <a:custGeom>
            <a:pathLst>
              <a:path w="422026" h="160015">
                <a:moveTo>
                  <a:pt x="422026" y="121915"/>
                </a:moveTo>
                <a:lnTo>
                  <a:pt x="422026" y="121915"/>
                </a:lnTo>
                <a:lnTo>
                  <a:pt x="412626" y="102865"/>
                </a:lnTo>
                <a:lnTo>
                  <a:pt x="393836" y="93973"/>
                </a:lnTo>
                <a:lnTo>
                  <a:pt x="75059" y="10157"/>
                </a:lnTo>
                <a:lnTo>
                  <a:pt x="65658" y="0"/>
                </a:lnTo>
                <a:lnTo>
                  <a:pt x="37467" y="0"/>
                </a:lnTo>
                <a:lnTo>
                  <a:pt x="18677" y="10157"/>
                </a:lnTo>
                <a:lnTo>
                  <a:pt x="0" y="10157"/>
                </a:lnTo>
                <a:lnTo>
                  <a:pt x="0" y="132073"/>
                </a:lnTo>
                <a:lnTo>
                  <a:pt x="0" y="121915"/>
                </a:lnTo>
                <a:lnTo>
                  <a:pt x="9401" y="102865"/>
                </a:lnTo>
                <a:lnTo>
                  <a:pt x="18677" y="85092"/>
                </a:lnTo>
                <a:lnTo>
                  <a:pt x="28202" y="74923"/>
                </a:lnTo>
                <a:lnTo>
                  <a:pt x="46868" y="74923"/>
                </a:lnTo>
                <a:lnTo>
                  <a:pt x="75059" y="74923"/>
                </a:lnTo>
                <a:lnTo>
                  <a:pt x="375158" y="160015"/>
                </a:lnTo>
                <a:lnTo>
                  <a:pt x="403225" y="160015"/>
                </a:lnTo>
                <a:lnTo>
                  <a:pt x="412626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13" name="Freeform 4913"/>
          <p:cNvSpPr/>
          <p:nvPr/>
        </p:nvSpPr>
        <p:spPr>
          <a:xfrm rot="-5400000" flipH="0" flipV="0">
            <a:off x="1710811" y="2596674"/>
            <a:ext cx="79254" cy="71617"/>
          </a:xfrm>
          <a:custGeom>
            <a:pathLst>
              <a:path w="487684" h="440693">
                <a:moveTo>
                  <a:pt x="487684" y="402593"/>
                </a:moveTo>
                <a:lnTo>
                  <a:pt x="487684" y="393700"/>
                </a:lnTo>
                <a:lnTo>
                  <a:pt x="478284" y="374650"/>
                </a:lnTo>
                <a:lnTo>
                  <a:pt x="459494" y="365758"/>
                </a:lnTo>
                <a:lnTo>
                  <a:pt x="65658" y="261616"/>
                </a:lnTo>
                <a:lnTo>
                  <a:pt x="65658" y="0"/>
                </a:lnTo>
                <a:lnTo>
                  <a:pt x="46868" y="8893"/>
                </a:lnTo>
                <a:lnTo>
                  <a:pt x="28066" y="27943"/>
                </a:lnTo>
                <a:lnTo>
                  <a:pt x="18801" y="46993"/>
                </a:lnTo>
                <a:lnTo>
                  <a:pt x="9401" y="64766"/>
                </a:lnTo>
                <a:lnTo>
                  <a:pt x="0" y="83816"/>
                </a:lnTo>
                <a:lnTo>
                  <a:pt x="0" y="299716"/>
                </a:lnTo>
                <a:lnTo>
                  <a:pt x="18801" y="318766"/>
                </a:lnTo>
                <a:lnTo>
                  <a:pt x="37467" y="327658"/>
                </a:lnTo>
                <a:lnTo>
                  <a:pt x="440816" y="440693"/>
                </a:lnTo>
                <a:lnTo>
                  <a:pt x="450217" y="440693"/>
                </a:lnTo>
                <a:lnTo>
                  <a:pt x="468883" y="430535"/>
                </a:lnTo>
                <a:lnTo>
                  <a:pt x="478284" y="42164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14" name="Freeform 4914"/>
          <p:cNvSpPr/>
          <p:nvPr/>
        </p:nvSpPr>
        <p:spPr>
          <a:xfrm rot="-5400000" flipH="0" flipV="0">
            <a:off x="1879925" y="2639273"/>
            <a:ext cx="16758" cy="48914"/>
          </a:xfrm>
          <a:custGeom>
            <a:pathLst>
              <a:path w="103125" h="300992">
                <a:moveTo>
                  <a:pt x="103125" y="27942"/>
                </a:moveTo>
                <a:lnTo>
                  <a:pt x="103125" y="27942"/>
                </a:lnTo>
                <a:lnTo>
                  <a:pt x="93860" y="10158"/>
                </a:lnTo>
                <a:lnTo>
                  <a:pt x="84335" y="0"/>
                </a:lnTo>
                <a:lnTo>
                  <a:pt x="56269" y="0"/>
                </a:lnTo>
                <a:lnTo>
                  <a:pt x="37467" y="10158"/>
                </a:lnTo>
                <a:lnTo>
                  <a:pt x="37467" y="27942"/>
                </a:lnTo>
                <a:lnTo>
                  <a:pt x="18801" y="46992"/>
                </a:lnTo>
                <a:lnTo>
                  <a:pt x="9401" y="66042"/>
                </a:lnTo>
                <a:lnTo>
                  <a:pt x="9401" y="85092"/>
                </a:lnTo>
                <a:lnTo>
                  <a:pt x="0" y="102877"/>
                </a:lnTo>
                <a:lnTo>
                  <a:pt x="0" y="207008"/>
                </a:lnTo>
                <a:lnTo>
                  <a:pt x="9401" y="224792"/>
                </a:lnTo>
                <a:lnTo>
                  <a:pt x="18801" y="243842"/>
                </a:lnTo>
                <a:lnTo>
                  <a:pt x="18801" y="262892"/>
                </a:lnTo>
                <a:lnTo>
                  <a:pt x="28066" y="271785"/>
                </a:lnTo>
                <a:lnTo>
                  <a:pt x="46868" y="290835"/>
                </a:lnTo>
                <a:lnTo>
                  <a:pt x="56269" y="300992"/>
                </a:lnTo>
                <a:lnTo>
                  <a:pt x="65658" y="140977"/>
                </a:lnTo>
                <a:lnTo>
                  <a:pt x="65658" y="132085"/>
                </a:lnTo>
                <a:lnTo>
                  <a:pt x="75059" y="113035"/>
                </a:lnTo>
                <a:lnTo>
                  <a:pt x="75059" y="93985"/>
                </a:lnTo>
                <a:lnTo>
                  <a:pt x="84335" y="74935"/>
                </a:lnTo>
                <a:lnTo>
                  <a:pt x="103125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15" name="Freeform 4915"/>
          <p:cNvSpPr/>
          <p:nvPr/>
        </p:nvSpPr>
        <p:spPr>
          <a:xfrm rot="-5400000" flipH="0" flipV="0">
            <a:off x="1891287" y="2592887"/>
            <a:ext cx="4561" cy="28894"/>
          </a:xfrm>
          <a:custGeom>
            <a:pathLst>
              <a:path w="28067" h="177800">
                <a:moveTo>
                  <a:pt x="28067" y="0"/>
                </a:moveTo>
                <a:lnTo>
                  <a:pt x="28067" y="0"/>
                </a:lnTo>
                <a:lnTo>
                  <a:pt x="9401" y="8892"/>
                </a:lnTo>
                <a:lnTo>
                  <a:pt x="0" y="8892"/>
                </a:lnTo>
                <a:lnTo>
                  <a:pt x="0" y="46992"/>
                </a:lnTo>
                <a:lnTo>
                  <a:pt x="18666" y="74923"/>
                </a:lnTo>
                <a:lnTo>
                  <a:pt x="28067" y="102865"/>
                </a:lnTo>
                <a:lnTo>
                  <a:pt x="28067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16" name="Freeform 4916"/>
          <p:cNvSpPr/>
          <p:nvPr/>
        </p:nvSpPr>
        <p:spPr>
          <a:xfrm rot="-5400000" flipH="0" flipV="0">
            <a:off x="1868420" y="2603557"/>
            <a:ext cx="70109" cy="48706"/>
          </a:xfrm>
          <a:custGeom>
            <a:pathLst>
              <a:path w="431415" h="299715">
                <a:moveTo>
                  <a:pt x="431415" y="196850"/>
                </a:moveTo>
                <a:lnTo>
                  <a:pt x="431415" y="140965"/>
                </a:lnTo>
                <a:lnTo>
                  <a:pt x="422015" y="113023"/>
                </a:lnTo>
                <a:lnTo>
                  <a:pt x="422015" y="93973"/>
                </a:lnTo>
                <a:lnTo>
                  <a:pt x="412614" y="74923"/>
                </a:lnTo>
                <a:lnTo>
                  <a:pt x="412614" y="55873"/>
                </a:lnTo>
                <a:lnTo>
                  <a:pt x="403225" y="38100"/>
                </a:lnTo>
                <a:lnTo>
                  <a:pt x="393948" y="19050"/>
                </a:lnTo>
                <a:lnTo>
                  <a:pt x="375158" y="0"/>
                </a:lnTo>
                <a:lnTo>
                  <a:pt x="356357" y="0"/>
                </a:lnTo>
                <a:lnTo>
                  <a:pt x="356357" y="207007"/>
                </a:lnTo>
                <a:lnTo>
                  <a:pt x="346956" y="215900"/>
                </a:lnTo>
                <a:lnTo>
                  <a:pt x="328290" y="224792"/>
                </a:lnTo>
                <a:lnTo>
                  <a:pt x="309500" y="234950"/>
                </a:lnTo>
                <a:lnTo>
                  <a:pt x="290699" y="224792"/>
                </a:lnTo>
                <a:lnTo>
                  <a:pt x="281298" y="224792"/>
                </a:lnTo>
                <a:lnTo>
                  <a:pt x="262632" y="215900"/>
                </a:lnTo>
                <a:lnTo>
                  <a:pt x="253231" y="207007"/>
                </a:lnTo>
                <a:lnTo>
                  <a:pt x="234441" y="196850"/>
                </a:lnTo>
                <a:lnTo>
                  <a:pt x="225040" y="177800"/>
                </a:lnTo>
                <a:lnTo>
                  <a:pt x="225040" y="93973"/>
                </a:lnTo>
                <a:lnTo>
                  <a:pt x="215640" y="85092"/>
                </a:lnTo>
                <a:lnTo>
                  <a:pt x="206375" y="66042"/>
                </a:lnTo>
                <a:lnTo>
                  <a:pt x="187573" y="55873"/>
                </a:lnTo>
                <a:lnTo>
                  <a:pt x="178172" y="55873"/>
                </a:lnTo>
                <a:lnTo>
                  <a:pt x="159382" y="66042"/>
                </a:lnTo>
                <a:lnTo>
                  <a:pt x="159382" y="74923"/>
                </a:lnTo>
                <a:lnTo>
                  <a:pt x="150106" y="93973"/>
                </a:lnTo>
                <a:lnTo>
                  <a:pt x="150106" y="149857"/>
                </a:lnTo>
                <a:lnTo>
                  <a:pt x="140717" y="160015"/>
                </a:lnTo>
                <a:lnTo>
                  <a:pt x="121915" y="168907"/>
                </a:lnTo>
                <a:lnTo>
                  <a:pt x="103125" y="177800"/>
                </a:lnTo>
                <a:lnTo>
                  <a:pt x="84448" y="168907"/>
                </a:lnTo>
                <a:lnTo>
                  <a:pt x="75047" y="168907"/>
                </a:lnTo>
                <a:lnTo>
                  <a:pt x="56257" y="160015"/>
                </a:lnTo>
                <a:lnTo>
                  <a:pt x="37591" y="149857"/>
                </a:lnTo>
                <a:lnTo>
                  <a:pt x="28066" y="140965"/>
                </a:lnTo>
                <a:lnTo>
                  <a:pt x="18790" y="121915"/>
                </a:lnTo>
                <a:lnTo>
                  <a:pt x="18790" y="102865"/>
                </a:lnTo>
                <a:lnTo>
                  <a:pt x="9389" y="85092"/>
                </a:lnTo>
                <a:lnTo>
                  <a:pt x="9389" y="46992"/>
                </a:lnTo>
                <a:lnTo>
                  <a:pt x="0" y="207007"/>
                </a:lnTo>
                <a:lnTo>
                  <a:pt x="18790" y="215900"/>
                </a:lnTo>
                <a:lnTo>
                  <a:pt x="37591" y="224792"/>
                </a:lnTo>
                <a:lnTo>
                  <a:pt x="56257" y="234950"/>
                </a:lnTo>
                <a:lnTo>
                  <a:pt x="84448" y="243842"/>
                </a:lnTo>
                <a:lnTo>
                  <a:pt x="131316" y="243842"/>
                </a:lnTo>
                <a:lnTo>
                  <a:pt x="150106" y="234950"/>
                </a:lnTo>
                <a:lnTo>
                  <a:pt x="168783" y="224792"/>
                </a:lnTo>
                <a:lnTo>
                  <a:pt x="178172" y="215900"/>
                </a:lnTo>
                <a:lnTo>
                  <a:pt x="187573" y="224792"/>
                </a:lnTo>
                <a:lnTo>
                  <a:pt x="196974" y="243842"/>
                </a:lnTo>
                <a:lnTo>
                  <a:pt x="215640" y="262892"/>
                </a:lnTo>
                <a:lnTo>
                  <a:pt x="225040" y="271773"/>
                </a:lnTo>
                <a:lnTo>
                  <a:pt x="243830" y="281942"/>
                </a:lnTo>
                <a:lnTo>
                  <a:pt x="262632" y="290823"/>
                </a:lnTo>
                <a:lnTo>
                  <a:pt x="290699" y="299715"/>
                </a:lnTo>
                <a:lnTo>
                  <a:pt x="318765" y="299715"/>
                </a:lnTo>
                <a:lnTo>
                  <a:pt x="346956" y="299715"/>
                </a:lnTo>
                <a:lnTo>
                  <a:pt x="365757" y="290823"/>
                </a:lnTo>
                <a:lnTo>
                  <a:pt x="384547" y="281942"/>
                </a:lnTo>
                <a:lnTo>
                  <a:pt x="393948" y="271773"/>
                </a:lnTo>
                <a:lnTo>
                  <a:pt x="412614" y="252723"/>
                </a:lnTo>
                <a:lnTo>
                  <a:pt x="422015" y="234950"/>
                </a:lnTo>
                <a:lnTo>
                  <a:pt x="422015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17" name="Freeform 4917"/>
          <p:cNvSpPr/>
          <p:nvPr/>
        </p:nvSpPr>
        <p:spPr>
          <a:xfrm rot="-5400000" flipH="0" flipV="0">
            <a:off x="2033056" y="2624814"/>
            <a:ext cx="68583" cy="26006"/>
          </a:xfrm>
          <a:custGeom>
            <a:pathLst>
              <a:path w="422026" h="160027">
                <a:moveTo>
                  <a:pt x="422026" y="149869"/>
                </a:moveTo>
                <a:lnTo>
                  <a:pt x="412626" y="38100"/>
                </a:lnTo>
                <a:lnTo>
                  <a:pt x="412626" y="57150"/>
                </a:lnTo>
                <a:lnTo>
                  <a:pt x="403225" y="74934"/>
                </a:lnTo>
                <a:lnTo>
                  <a:pt x="393960" y="85092"/>
                </a:lnTo>
                <a:lnTo>
                  <a:pt x="346968" y="85092"/>
                </a:lnTo>
                <a:lnTo>
                  <a:pt x="46868" y="0"/>
                </a:lnTo>
                <a:lnTo>
                  <a:pt x="28066" y="0"/>
                </a:lnTo>
                <a:lnTo>
                  <a:pt x="9401" y="10169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401" y="66042"/>
                </a:lnTo>
                <a:lnTo>
                  <a:pt x="28066" y="74934"/>
                </a:lnTo>
                <a:lnTo>
                  <a:pt x="346968" y="160027"/>
                </a:lnTo>
                <a:lnTo>
                  <a:pt x="375034" y="160027"/>
                </a:lnTo>
                <a:lnTo>
                  <a:pt x="403225" y="1600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18" name="Freeform 4918"/>
          <p:cNvSpPr/>
          <p:nvPr/>
        </p:nvSpPr>
        <p:spPr>
          <a:xfrm rot="-5400000" flipH="0" flipV="0">
            <a:off x="2004090" y="2597499"/>
            <a:ext cx="79254" cy="69966"/>
          </a:xfrm>
          <a:custGeom>
            <a:pathLst>
              <a:path w="487684" h="430535">
                <a:moveTo>
                  <a:pt x="487684" y="327658"/>
                </a:moveTo>
                <a:lnTo>
                  <a:pt x="487684" y="140966"/>
                </a:lnTo>
                <a:lnTo>
                  <a:pt x="478284" y="121916"/>
                </a:lnTo>
                <a:lnTo>
                  <a:pt x="459494" y="111758"/>
                </a:lnTo>
                <a:lnTo>
                  <a:pt x="46868" y="0"/>
                </a:lnTo>
                <a:lnTo>
                  <a:pt x="28066" y="0"/>
                </a:lnTo>
                <a:lnTo>
                  <a:pt x="9401" y="8893"/>
                </a:lnTo>
                <a:lnTo>
                  <a:pt x="0" y="27943"/>
                </a:lnTo>
                <a:lnTo>
                  <a:pt x="0" y="36835"/>
                </a:lnTo>
                <a:lnTo>
                  <a:pt x="9401" y="55885"/>
                </a:lnTo>
                <a:lnTo>
                  <a:pt x="28066" y="64766"/>
                </a:lnTo>
                <a:lnTo>
                  <a:pt x="412626" y="168908"/>
                </a:lnTo>
                <a:lnTo>
                  <a:pt x="412626" y="318766"/>
                </a:lnTo>
                <a:lnTo>
                  <a:pt x="422026" y="430535"/>
                </a:lnTo>
                <a:lnTo>
                  <a:pt x="440816" y="421643"/>
                </a:lnTo>
                <a:lnTo>
                  <a:pt x="450217" y="412750"/>
                </a:lnTo>
                <a:lnTo>
                  <a:pt x="459494" y="412750"/>
                </a:lnTo>
                <a:lnTo>
                  <a:pt x="468883" y="393700"/>
                </a:lnTo>
                <a:lnTo>
                  <a:pt x="478284" y="374650"/>
                </a:lnTo>
                <a:lnTo>
                  <a:pt x="478284" y="3556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19" name="Freeform 4919"/>
          <p:cNvSpPr/>
          <p:nvPr/>
        </p:nvSpPr>
        <p:spPr>
          <a:xfrm rot="-5400000" flipH="0" flipV="0">
            <a:off x="2084095" y="2611874"/>
            <a:ext cx="70111" cy="50359"/>
          </a:xfrm>
          <a:custGeom>
            <a:pathLst>
              <a:path w="431427" h="309885">
                <a:moveTo>
                  <a:pt x="431427" y="102877"/>
                </a:moveTo>
                <a:lnTo>
                  <a:pt x="412626" y="85092"/>
                </a:lnTo>
                <a:lnTo>
                  <a:pt x="393960" y="74935"/>
                </a:lnTo>
                <a:lnTo>
                  <a:pt x="375034" y="66042"/>
                </a:lnTo>
                <a:lnTo>
                  <a:pt x="356368" y="57150"/>
                </a:lnTo>
                <a:lnTo>
                  <a:pt x="337567" y="46992"/>
                </a:lnTo>
                <a:lnTo>
                  <a:pt x="309500" y="46992"/>
                </a:lnTo>
                <a:lnTo>
                  <a:pt x="168783" y="10158"/>
                </a:lnTo>
                <a:lnTo>
                  <a:pt x="159394" y="0"/>
                </a:lnTo>
                <a:lnTo>
                  <a:pt x="131316" y="0"/>
                </a:lnTo>
                <a:lnTo>
                  <a:pt x="112526" y="0"/>
                </a:lnTo>
                <a:lnTo>
                  <a:pt x="93860" y="10158"/>
                </a:lnTo>
                <a:lnTo>
                  <a:pt x="75059" y="19050"/>
                </a:lnTo>
                <a:lnTo>
                  <a:pt x="56269" y="27942"/>
                </a:lnTo>
                <a:lnTo>
                  <a:pt x="37467" y="38100"/>
                </a:lnTo>
                <a:lnTo>
                  <a:pt x="37467" y="46992"/>
                </a:lnTo>
                <a:lnTo>
                  <a:pt x="28066" y="57150"/>
                </a:lnTo>
                <a:lnTo>
                  <a:pt x="9401" y="74935"/>
                </a:lnTo>
                <a:lnTo>
                  <a:pt x="9401" y="93985"/>
                </a:lnTo>
                <a:lnTo>
                  <a:pt x="0" y="113035"/>
                </a:lnTo>
                <a:lnTo>
                  <a:pt x="0" y="179077"/>
                </a:lnTo>
                <a:lnTo>
                  <a:pt x="9401" y="207008"/>
                </a:lnTo>
                <a:lnTo>
                  <a:pt x="9401" y="224792"/>
                </a:lnTo>
                <a:lnTo>
                  <a:pt x="18801" y="243842"/>
                </a:lnTo>
                <a:lnTo>
                  <a:pt x="28066" y="262892"/>
                </a:lnTo>
                <a:lnTo>
                  <a:pt x="37467" y="281942"/>
                </a:lnTo>
                <a:lnTo>
                  <a:pt x="46868" y="290835"/>
                </a:lnTo>
                <a:lnTo>
                  <a:pt x="56269" y="309885"/>
                </a:lnTo>
                <a:lnTo>
                  <a:pt x="65658" y="160027"/>
                </a:lnTo>
                <a:lnTo>
                  <a:pt x="65658" y="149858"/>
                </a:lnTo>
                <a:lnTo>
                  <a:pt x="75059" y="121927"/>
                </a:lnTo>
                <a:lnTo>
                  <a:pt x="75059" y="102877"/>
                </a:lnTo>
                <a:lnTo>
                  <a:pt x="84335" y="93985"/>
                </a:lnTo>
                <a:lnTo>
                  <a:pt x="103125" y="85092"/>
                </a:lnTo>
                <a:lnTo>
                  <a:pt x="112526" y="74935"/>
                </a:lnTo>
                <a:lnTo>
                  <a:pt x="168783" y="74935"/>
                </a:lnTo>
                <a:lnTo>
                  <a:pt x="309500" y="113035"/>
                </a:lnTo>
                <a:lnTo>
                  <a:pt x="318901" y="113035"/>
                </a:lnTo>
                <a:lnTo>
                  <a:pt x="337567" y="121927"/>
                </a:lnTo>
                <a:lnTo>
                  <a:pt x="356368" y="132085"/>
                </a:lnTo>
                <a:lnTo>
                  <a:pt x="375034" y="140977"/>
                </a:lnTo>
                <a:lnTo>
                  <a:pt x="384559" y="160027"/>
                </a:lnTo>
                <a:lnTo>
                  <a:pt x="393960" y="168908"/>
                </a:lnTo>
                <a:lnTo>
                  <a:pt x="403225" y="187958"/>
                </a:lnTo>
                <a:lnTo>
                  <a:pt x="412626" y="207008"/>
                </a:lnTo>
                <a:lnTo>
                  <a:pt x="412626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20" name="Freeform 4920"/>
          <p:cNvSpPr/>
          <p:nvPr/>
        </p:nvSpPr>
        <p:spPr>
          <a:xfrm rot="-5400000" flipH="0" flipV="0">
            <a:off x="2100092" y="2603454"/>
            <a:ext cx="70109" cy="48912"/>
          </a:xfrm>
          <a:custGeom>
            <a:pathLst>
              <a:path w="431415" h="300981">
                <a:moveTo>
                  <a:pt x="431415" y="168908"/>
                </a:moveTo>
                <a:lnTo>
                  <a:pt x="431415" y="132073"/>
                </a:lnTo>
                <a:lnTo>
                  <a:pt x="422015" y="104131"/>
                </a:lnTo>
                <a:lnTo>
                  <a:pt x="422015" y="85081"/>
                </a:lnTo>
                <a:lnTo>
                  <a:pt x="412614" y="66031"/>
                </a:lnTo>
                <a:lnTo>
                  <a:pt x="403225" y="46981"/>
                </a:lnTo>
                <a:lnTo>
                  <a:pt x="403225" y="29208"/>
                </a:lnTo>
                <a:lnTo>
                  <a:pt x="384547" y="19050"/>
                </a:lnTo>
                <a:lnTo>
                  <a:pt x="384547" y="10158"/>
                </a:lnTo>
                <a:lnTo>
                  <a:pt x="375158" y="0"/>
                </a:lnTo>
                <a:lnTo>
                  <a:pt x="356357" y="151123"/>
                </a:lnTo>
                <a:lnTo>
                  <a:pt x="356357" y="179065"/>
                </a:lnTo>
                <a:lnTo>
                  <a:pt x="346956" y="198115"/>
                </a:lnTo>
                <a:lnTo>
                  <a:pt x="337691" y="215900"/>
                </a:lnTo>
                <a:lnTo>
                  <a:pt x="328290" y="226058"/>
                </a:lnTo>
                <a:lnTo>
                  <a:pt x="309500" y="226058"/>
                </a:lnTo>
                <a:lnTo>
                  <a:pt x="290699" y="234950"/>
                </a:lnTo>
                <a:lnTo>
                  <a:pt x="281298" y="234950"/>
                </a:lnTo>
                <a:lnTo>
                  <a:pt x="253231" y="226058"/>
                </a:lnTo>
                <a:lnTo>
                  <a:pt x="112514" y="187958"/>
                </a:lnTo>
                <a:lnTo>
                  <a:pt x="84448" y="179065"/>
                </a:lnTo>
                <a:lnTo>
                  <a:pt x="75047" y="168908"/>
                </a:lnTo>
                <a:lnTo>
                  <a:pt x="56257" y="160015"/>
                </a:lnTo>
                <a:lnTo>
                  <a:pt x="46856" y="151123"/>
                </a:lnTo>
                <a:lnTo>
                  <a:pt x="28066" y="132073"/>
                </a:lnTo>
                <a:lnTo>
                  <a:pt x="28066" y="113023"/>
                </a:lnTo>
                <a:lnTo>
                  <a:pt x="18790" y="93973"/>
                </a:lnTo>
                <a:lnTo>
                  <a:pt x="18790" y="76200"/>
                </a:lnTo>
                <a:lnTo>
                  <a:pt x="9389" y="57150"/>
                </a:lnTo>
                <a:lnTo>
                  <a:pt x="0" y="207008"/>
                </a:lnTo>
                <a:lnTo>
                  <a:pt x="18790" y="215900"/>
                </a:lnTo>
                <a:lnTo>
                  <a:pt x="37591" y="226058"/>
                </a:lnTo>
                <a:lnTo>
                  <a:pt x="56257" y="234950"/>
                </a:lnTo>
                <a:lnTo>
                  <a:pt x="75047" y="243831"/>
                </a:lnTo>
                <a:lnTo>
                  <a:pt x="93849" y="254000"/>
                </a:lnTo>
                <a:lnTo>
                  <a:pt x="112514" y="262881"/>
                </a:lnTo>
                <a:lnTo>
                  <a:pt x="253231" y="300981"/>
                </a:lnTo>
                <a:lnTo>
                  <a:pt x="337691" y="300981"/>
                </a:lnTo>
                <a:lnTo>
                  <a:pt x="356357" y="290823"/>
                </a:lnTo>
                <a:lnTo>
                  <a:pt x="375158" y="281931"/>
                </a:lnTo>
                <a:lnTo>
                  <a:pt x="393948" y="262881"/>
                </a:lnTo>
                <a:lnTo>
                  <a:pt x="403225" y="243831"/>
                </a:lnTo>
                <a:lnTo>
                  <a:pt x="412614" y="226058"/>
                </a:lnTo>
                <a:lnTo>
                  <a:pt x="422015" y="207008"/>
                </a:lnTo>
                <a:lnTo>
                  <a:pt x="431415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21" name="Freeform 4921"/>
          <p:cNvSpPr/>
          <p:nvPr/>
        </p:nvSpPr>
        <p:spPr>
          <a:xfrm rot="-5400000" flipH="0" flipV="0">
            <a:off x="2191533" y="2614196"/>
            <a:ext cx="57911" cy="39627"/>
          </a:xfrm>
          <a:custGeom>
            <a:pathLst>
              <a:path w="356357" h="243843">
                <a:moveTo>
                  <a:pt x="356357" y="234950"/>
                </a:moveTo>
                <a:lnTo>
                  <a:pt x="356357" y="93985"/>
                </a:lnTo>
                <a:lnTo>
                  <a:pt x="356357" y="121916"/>
                </a:lnTo>
                <a:lnTo>
                  <a:pt x="346956" y="140966"/>
                </a:lnTo>
                <a:lnTo>
                  <a:pt x="337691" y="160016"/>
                </a:lnTo>
                <a:lnTo>
                  <a:pt x="328290" y="168908"/>
                </a:lnTo>
                <a:lnTo>
                  <a:pt x="309500" y="168908"/>
                </a:lnTo>
                <a:lnTo>
                  <a:pt x="290699" y="177800"/>
                </a:lnTo>
                <a:lnTo>
                  <a:pt x="281298" y="177800"/>
                </a:lnTo>
                <a:lnTo>
                  <a:pt x="253231" y="168908"/>
                </a:lnTo>
                <a:lnTo>
                  <a:pt x="112514" y="132085"/>
                </a:lnTo>
                <a:lnTo>
                  <a:pt x="84448" y="121916"/>
                </a:lnTo>
                <a:lnTo>
                  <a:pt x="75047" y="113035"/>
                </a:lnTo>
                <a:lnTo>
                  <a:pt x="56257" y="102866"/>
                </a:lnTo>
                <a:lnTo>
                  <a:pt x="46856" y="93985"/>
                </a:lnTo>
                <a:lnTo>
                  <a:pt x="28066" y="74935"/>
                </a:lnTo>
                <a:lnTo>
                  <a:pt x="28066" y="55885"/>
                </a:lnTo>
                <a:lnTo>
                  <a:pt x="18790" y="38100"/>
                </a:lnTo>
                <a:lnTo>
                  <a:pt x="18790" y="19050"/>
                </a:lnTo>
                <a:lnTo>
                  <a:pt x="9389" y="0"/>
                </a:lnTo>
                <a:lnTo>
                  <a:pt x="0" y="149858"/>
                </a:lnTo>
                <a:lnTo>
                  <a:pt x="18790" y="160016"/>
                </a:lnTo>
                <a:lnTo>
                  <a:pt x="28066" y="168908"/>
                </a:lnTo>
                <a:lnTo>
                  <a:pt x="46856" y="177800"/>
                </a:lnTo>
                <a:lnTo>
                  <a:pt x="75047" y="187958"/>
                </a:lnTo>
                <a:lnTo>
                  <a:pt x="93849" y="196850"/>
                </a:lnTo>
                <a:lnTo>
                  <a:pt x="112514" y="207008"/>
                </a:lnTo>
                <a:lnTo>
                  <a:pt x="253231" y="243843"/>
                </a:lnTo>
                <a:lnTo>
                  <a:pt x="318765" y="243843"/>
                </a:lnTo>
                <a:lnTo>
                  <a:pt x="337691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22" name="Freeform 4922"/>
          <p:cNvSpPr/>
          <p:nvPr/>
        </p:nvSpPr>
        <p:spPr>
          <a:xfrm rot="-5400000" flipH="0" flipV="0">
            <a:off x="2205328" y="2563908"/>
            <a:ext cx="27429" cy="39627"/>
          </a:xfrm>
          <a:custGeom>
            <a:pathLst>
              <a:path w="168783" h="243842">
                <a:moveTo>
                  <a:pt x="168783" y="243842"/>
                </a:moveTo>
                <a:lnTo>
                  <a:pt x="159382" y="121927"/>
                </a:lnTo>
                <a:lnTo>
                  <a:pt x="159382" y="149858"/>
                </a:lnTo>
                <a:lnTo>
                  <a:pt x="150106" y="158750"/>
                </a:lnTo>
                <a:lnTo>
                  <a:pt x="140717" y="168908"/>
                </a:lnTo>
                <a:lnTo>
                  <a:pt x="121915" y="177800"/>
                </a:lnTo>
                <a:lnTo>
                  <a:pt x="112514" y="177800"/>
                </a:lnTo>
                <a:lnTo>
                  <a:pt x="93849" y="168908"/>
                </a:lnTo>
                <a:lnTo>
                  <a:pt x="75047" y="158750"/>
                </a:lnTo>
                <a:lnTo>
                  <a:pt x="56257" y="149858"/>
                </a:lnTo>
                <a:lnTo>
                  <a:pt x="37591" y="130808"/>
                </a:lnTo>
                <a:lnTo>
                  <a:pt x="28190" y="111758"/>
                </a:lnTo>
                <a:lnTo>
                  <a:pt x="28190" y="83827"/>
                </a:lnTo>
                <a:lnTo>
                  <a:pt x="18790" y="64777"/>
                </a:lnTo>
                <a:lnTo>
                  <a:pt x="18790" y="46992"/>
                </a:lnTo>
                <a:lnTo>
                  <a:pt x="9389" y="27942"/>
                </a:lnTo>
                <a:lnTo>
                  <a:pt x="0" y="0"/>
                </a:lnTo>
                <a:lnTo>
                  <a:pt x="0" y="205742"/>
                </a:lnTo>
                <a:lnTo>
                  <a:pt x="9389" y="186692"/>
                </a:lnTo>
                <a:lnTo>
                  <a:pt x="18790" y="205742"/>
                </a:lnTo>
                <a:lnTo>
                  <a:pt x="37591" y="215900"/>
                </a:lnTo>
                <a:lnTo>
                  <a:pt x="56257" y="233685"/>
                </a:lnTo>
                <a:lnTo>
                  <a:pt x="65658" y="233685"/>
                </a:lnTo>
                <a:lnTo>
                  <a:pt x="84448" y="243842"/>
                </a:lnTo>
                <a:lnTo>
                  <a:pt x="121915" y="243842"/>
                </a:lnTo>
                <a:lnTo>
                  <a:pt x="150106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23" name="Freeform 4923"/>
          <p:cNvSpPr/>
          <p:nvPr/>
        </p:nvSpPr>
        <p:spPr>
          <a:xfrm rot="-5400000" flipH="0" flipV="0">
            <a:off x="2150481" y="2583733"/>
            <a:ext cx="112772" cy="63980"/>
          </a:xfrm>
          <a:custGeom>
            <a:pathLst>
              <a:path w="693935" h="393700">
                <a:moveTo>
                  <a:pt x="693935" y="290835"/>
                </a:moveTo>
                <a:lnTo>
                  <a:pt x="693935" y="261616"/>
                </a:lnTo>
                <a:lnTo>
                  <a:pt x="684659" y="243843"/>
                </a:lnTo>
                <a:lnTo>
                  <a:pt x="684659" y="224793"/>
                </a:lnTo>
                <a:lnTo>
                  <a:pt x="675258" y="205743"/>
                </a:lnTo>
                <a:lnTo>
                  <a:pt x="665869" y="186693"/>
                </a:lnTo>
                <a:lnTo>
                  <a:pt x="656468" y="168908"/>
                </a:lnTo>
                <a:lnTo>
                  <a:pt x="647067" y="158750"/>
                </a:lnTo>
                <a:lnTo>
                  <a:pt x="637666" y="139700"/>
                </a:lnTo>
                <a:lnTo>
                  <a:pt x="618876" y="130808"/>
                </a:lnTo>
                <a:lnTo>
                  <a:pt x="600211" y="121916"/>
                </a:lnTo>
                <a:lnTo>
                  <a:pt x="581409" y="111758"/>
                </a:lnTo>
                <a:lnTo>
                  <a:pt x="553343" y="102866"/>
                </a:lnTo>
                <a:lnTo>
                  <a:pt x="168783" y="8893"/>
                </a:lnTo>
                <a:lnTo>
                  <a:pt x="159394" y="0"/>
                </a:lnTo>
                <a:lnTo>
                  <a:pt x="131316" y="0"/>
                </a:lnTo>
                <a:lnTo>
                  <a:pt x="112526" y="0"/>
                </a:lnTo>
                <a:lnTo>
                  <a:pt x="93860" y="8893"/>
                </a:lnTo>
                <a:lnTo>
                  <a:pt x="75059" y="17785"/>
                </a:lnTo>
                <a:lnTo>
                  <a:pt x="56269" y="27943"/>
                </a:lnTo>
                <a:lnTo>
                  <a:pt x="37467" y="36835"/>
                </a:lnTo>
                <a:lnTo>
                  <a:pt x="37467" y="46993"/>
                </a:lnTo>
                <a:lnTo>
                  <a:pt x="28066" y="55885"/>
                </a:lnTo>
                <a:lnTo>
                  <a:pt x="9401" y="74935"/>
                </a:lnTo>
                <a:lnTo>
                  <a:pt x="9401" y="92708"/>
                </a:lnTo>
                <a:lnTo>
                  <a:pt x="0" y="111758"/>
                </a:lnTo>
                <a:lnTo>
                  <a:pt x="0" y="196850"/>
                </a:lnTo>
                <a:lnTo>
                  <a:pt x="9401" y="214635"/>
                </a:lnTo>
                <a:lnTo>
                  <a:pt x="18801" y="233685"/>
                </a:lnTo>
                <a:lnTo>
                  <a:pt x="18801" y="252735"/>
                </a:lnTo>
                <a:lnTo>
                  <a:pt x="28066" y="271785"/>
                </a:lnTo>
                <a:lnTo>
                  <a:pt x="37467" y="290835"/>
                </a:lnTo>
                <a:lnTo>
                  <a:pt x="46868" y="290835"/>
                </a:lnTo>
                <a:lnTo>
                  <a:pt x="56269" y="308608"/>
                </a:lnTo>
                <a:lnTo>
                  <a:pt x="65658" y="158750"/>
                </a:lnTo>
                <a:lnTo>
                  <a:pt x="65658" y="149858"/>
                </a:lnTo>
                <a:lnTo>
                  <a:pt x="75059" y="121916"/>
                </a:lnTo>
                <a:lnTo>
                  <a:pt x="75059" y="102866"/>
                </a:lnTo>
                <a:lnTo>
                  <a:pt x="84335" y="92708"/>
                </a:lnTo>
                <a:lnTo>
                  <a:pt x="103125" y="83816"/>
                </a:lnTo>
                <a:lnTo>
                  <a:pt x="112526" y="74935"/>
                </a:lnTo>
                <a:lnTo>
                  <a:pt x="168783" y="74935"/>
                </a:lnTo>
                <a:lnTo>
                  <a:pt x="309500" y="111758"/>
                </a:lnTo>
                <a:lnTo>
                  <a:pt x="318901" y="111758"/>
                </a:lnTo>
                <a:lnTo>
                  <a:pt x="337567" y="121916"/>
                </a:lnTo>
                <a:lnTo>
                  <a:pt x="356368" y="130808"/>
                </a:lnTo>
                <a:lnTo>
                  <a:pt x="375034" y="139700"/>
                </a:lnTo>
                <a:lnTo>
                  <a:pt x="384559" y="158750"/>
                </a:lnTo>
                <a:lnTo>
                  <a:pt x="393960" y="168908"/>
                </a:lnTo>
                <a:lnTo>
                  <a:pt x="403225" y="186693"/>
                </a:lnTo>
                <a:lnTo>
                  <a:pt x="412626" y="205743"/>
                </a:lnTo>
                <a:lnTo>
                  <a:pt x="412626" y="393700"/>
                </a:lnTo>
                <a:lnTo>
                  <a:pt x="431427" y="383543"/>
                </a:lnTo>
                <a:lnTo>
                  <a:pt x="450217" y="365758"/>
                </a:lnTo>
                <a:lnTo>
                  <a:pt x="459494" y="355600"/>
                </a:lnTo>
                <a:lnTo>
                  <a:pt x="459494" y="149858"/>
                </a:lnTo>
                <a:lnTo>
                  <a:pt x="553343" y="177800"/>
                </a:lnTo>
                <a:lnTo>
                  <a:pt x="562619" y="177800"/>
                </a:lnTo>
                <a:lnTo>
                  <a:pt x="581409" y="186693"/>
                </a:lnTo>
                <a:lnTo>
                  <a:pt x="590810" y="196850"/>
                </a:lnTo>
                <a:lnTo>
                  <a:pt x="609600" y="214635"/>
                </a:lnTo>
                <a:lnTo>
                  <a:pt x="618876" y="224793"/>
                </a:lnTo>
                <a:lnTo>
                  <a:pt x="618876" y="271785"/>
                </a:lnTo>
                <a:lnTo>
                  <a:pt x="628277" y="393700"/>
                </a:lnTo>
                <a:lnTo>
                  <a:pt x="647067" y="383543"/>
                </a:lnTo>
                <a:lnTo>
                  <a:pt x="656468" y="365758"/>
                </a:lnTo>
                <a:lnTo>
                  <a:pt x="665869" y="365758"/>
                </a:lnTo>
                <a:lnTo>
                  <a:pt x="675258" y="346708"/>
                </a:lnTo>
                <a:lnTo>
                  <a:pt x="684659" y="327658"/>
                </a:lnTo>
                <a:lnTo>
                  <a:pt x="693935" y="3086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24" name="Freeform 4924"/>
          <p:cNvSpPr/>
          <p:nvPr/>
        </p:nvSpPr>
        <p:spPr>
          <a:xfrm rot="-5400000" flipH="0" flipV="0">
            <a:off x="2238032" y="2605858"/>
            <a:ext cx="79254" cy="53248"/>
          </a:xfrm>
          <a:custGeom>
            <a:pathLst>
              <a:path w="487684" h="327658">
                <a:moveTo>
                  <a:pt x="487684" y="140965"/>
                </a:moveTo>
                <a:lnTo>
                  <a:pt x="487684" y="140965"/>
                </a:lnTo>
                <a:lnTo>
                  <a:pt x="478284" y="121915"/>
                </a:lnTo>
                <a:lnTo>
                  <a:pt x="459494" y="111758"/>
                </a:lnTo>
                <a:lnTo>
                  <a:pt x="46868" y="0"/>
                </a:lnTo>
                <a:lnTo>
                  <a:pt x="28066" y="0"/>
                </a:lnTo>
                <a:lnTo>
                  <a:pt x="9401" y="8881"/>
                </a:lnTo>
                <a:lnTo>
                  <a:pt x="0" y="27931"/>
                </a:lnTo>
                <a:lnTo>
                  <a:pt x="0" y="36823"/>
                </a:lnTo>
                <a:lnTo>
                  <a:pt x="9401" y="55873"/>
                </a:lnTo>
                <a:lnTo>
                  <a:pt x="28066" y="66031"/>
                </a:lnTo>
                <a:lnTo>
                  <a:pt x="206375" y="111758"/>
                </a:lnTo>
                <a:lnTo>
                  <a:pt x="206375" y="327658"/>
                </a:lnTo>
                <a:lnTo>
                  <a:pt x="281309" y="130808"/>
                </a:lnTo>
                <a:lnTo>
                  <a:pt x="440816" y="177800"/>
                </a:lnTo>
                <a:lnTo>
                  <a:pt x="459494" y="177800"/>
                </a:lnTo>
                <a:lnTo>
                  <a:pt x="478284" y="168908"/>
                </a:lnTo>
                <a:lnTo>
                  <a:pt x="478284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25" name="Freeform 4925"/>
          <p:cNvSpPr/>
          <p:nvPr/>
        </p:nvSpPr>
        <p:spPr>
          <a:xfrm rot="-5400000" flipH="0" flipV="0">
            <a:off x="2260115" y="2605033"/>
            <a:ext cx="79254" cy="54898"/>
          </a:xfrm>
          <a:custGeom>
            <a:pathLst>
              <a:path w="487684" h="337815">
                <a:moveTo>
                  <a:pt x="487684" y="299715"/>
                </a:moveTo>
                <a:lnTo>
                  <a:pt x="487684" y="290823"/>
                </a:lnTo>
                <a:lnTo>
                  <a:pt x="478284" y="271773"/>
                </a:lnTo>
                <a:lnTo>
                  <a:pt x="459494" y="262892"/>
                </a:lnTo>
                <a:lnTo>
                  <a:pt x="281309" y="215900"/>
                </a:lnTo>
                <a:lnTo>
                  <a:pt x="281309" y="0"/>
                </a:lnTo>
                <a:lnTo>
                  <a:pt x="206375" y="196850"/>
                </a:lnTo>
                <a:lnTo>
                  <a:pt x="46868" y="149857"/>
                </a:lnTo>
                <a:lnTo>
                  <a:pt x="28066" y="149857"/>
                </a:lnTo>
                <a:lnTo>
                  <a:pt x="9401" y="160015"/>
                </a:lnTo>
                <a:lnTo>
                  <a:pt x="9401" y="168907"/>
                </a:lnTo>
                <a:lnTo>
                  <a:pt x="0" y="187957"/>
                </a:lnTo>
                <a:lnTo>
                  <a:pt x="0" y="196850"/>
                </a:lnTo>
                <a:lnTo>
                  <a:pt x="9401" y="215900"/>
                </a:lnTo>
                <a:lnTo>
                  <a:pt x="28066" y="224792"/>
                </a:lnTo>
                <a:lnTo>
                  <a:pt x="440816" y="328923"/>
                </a:lnTo>
                <a:lnTo>
                  <a:pt x="450217" y="337815"/>
                </a:lnTo>
                <a:lnTo>
                  <a:pt x="468883" y="328923"/>
                </a:lnTo>
                <a:lnTo>
                  <a:pt x="478284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26" name="Freeform 4926"/>
          <p:cNvSpPr/>
          <p:nvPr/>
        </p:nvSpPr>
        <p:spPr>
          <a:xfrm rot="-5400000" flipH="0" flipV="0">
            <a:off x="2313436" y="2614248"/>
            <a:ext cx="68583" cy="25798"/>
          </a:xfrm>
          <a:custGeom>
            <a:pathLst>
              <a:path w="422026" h="158750">
                <a:moveTo>
                  <a:pt x="422026" y="121916"/>
                </a:moveTo>
                <a:lnTo>
                  <a:pt x="422026" y="121916"/>
                </a:lnTo>
                <a:lnTo>
                  <a:pt x="412626" y="102866"/>
                </a:lnTo>
                <a:lnTo>
                  <a:pt x="393836" y="93985"/>
                </a:lnTo>
                <a:lnTo>
                  <a:pt x="75059" y="8893"/>
                </a:lnTo>
                <a:lnTo>
                  <a:pt x="65658" y="0"/>
                </a:lnTo>
                <a:lnTo>
                  <a:pt x="37467" y="0"/>
                </a:lnTo>
                <a:lnTo>
                  <a:pt x="18677" y="8893"/>
                </a:lnTo>
                <a:lnTo>
                  <a:pt x="0" y="8893"/>
                </a:lnTo>
                <a:lnTo>
                  <a:pt x="0" y="130808"/>
                </a:lnTo>
                <a:lnTo>
                  <a:pt x="0" y="121916"/>
                </a:lnTo>
                <a:lnTo>
                  <a:pt x="9401" y="102866"/>
                </a:lnTo>
                <a:lnTo>
                  <a:pt x="18677" y="83816"/>
                </a:lnTo>
                <a:lnTo>
                  <a:pt x="28202" y="74935"/>
                </a:lnTo>
                <a:lnTo>
                  <a:pt x="46868" y="74935"/>
                </a:lnTo>
                <a:lnTo>
                  <a:pt x="75059" y="74935"/>
                </a:lnTo>
                <a:lnTo>
                  <a:pt x="375158" y="158750"/>
                </a:lnTo>
                <a:lnTo>
                  <a:pt x="403225" y="158750"/>
                </a:lnTo>
                <a:lnTo>
                  <a:pt x="412626" y="1409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27" name="Freeform 4927"/>
          <p:cNvSpPr/>
          <p:nvPr/>
        </p:nvSpPr>
        <p:spPr>
          <a:xfrm rot="-5400000" flipH="0" flipV="0">
            <a:off x="2332455" y="2596674"/>
            <a:ext cx="79254" cy="71617"/>
          </a:xfrm>
          <a:custGeom>
            <a:pathLst>
              <a:path w="487684" h="440692">
                <a:moveTo>
                  <a:pt x="487684" y="403857"/>
                </a:moveTo>
                <a:lnTo>
                  <a:pt x="487684" y="393700"/>
                </a:lnTo>
                <a:lnTo>
                  <a:pt x="478284" y="375915"/>
                </a:lnTo>
                <a:lnTo>
                  <a:pt x="459494" y="365757"/>
                </a:lnTo>
                <a:lnTo>
                  <a:pt x="65658" y="262892"/>
                </a:lnTo>
                <a:lnTo>
                  <a:pt x="65658" y="0"/>
                </a:lnTo>
                <a:lnTo>
                  <a:pt x="46868" y="10157"/>
                </a:lnTo>
                <a:lnTo>
                  <a:pt x="28066" y="27942"/>
                </a:lnTo>
                <a:lnTo>
                  <a:pt x="18801" y="46992"/>
                </a:lnTo>
                <a:lnTo>
                  <a:pt x="9401" y="66042"/>
                </a:lnTo>
                <a:lnTo>
                  <a:pt x="0" y="85092"/>
                </a:lnTo>
                <a:lnTo>
                  <a:pt x="0" y="300992"/>
                </a:lnTo>
                <a:lnTo>
                  <a:pt x="18801" y="318765"/>
                </a:lnTo>
                <a:lnTo>
                  <a:pt x="37467" y="328923"/>
                </a:lnTo>
                <a:lnTo>
                  <a:pt x="440816" y="440692"/>
                </a:lnTo>
                <a:lnTo>
                  <a:pt x="450217" y="440692"/>
                </a:lnTo>
                <a:lnTo>
                  <a:pt x="468883" y="431800"/>
                </a:lnTo>
                <a:lnTo>
                  <a:pt x="478284" y="42290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28" name="Freeform 4928"/>
          <p:cNvSpPr/>
          <p:nvPr/>
        </p:nvSpPr>
        <p:spPr>
          <a:xfrm rot="-5400000" flipH="0" flipV="0">
            <a:off x="2449055" y="2621844"/>
            <a:ext cx="71637" cy="28894"/>
          </a:xfrm>
          <a:custGeom>
            <a:pathLst>
              <a:path w="440816" h="177800">
                <a:moveTo>
                  <a:pt x="440816" y="177800"/>
                </a:moveTo>
                <a:lnTo>
                  <a:pt x="346968" y="85092"/>
                </a:lnTo>
                <a:lnTo>
                  <a:pt x="46868" y="0"/>
                </a:lnTo>
                <a:lnTo>
                  <a:pt x="28066" y="0"/>
                </a:lnTo>
                <a:lnTo>
                  <a:pt x="9401" y="10157"/>
                </a:lnTo>
                <a:lnTo>
                  <a:pt x="9401" y="19050"/>
                </a:lnTo>
                <a:lnTo>
                  <a:pt x="0" y="38100"/>
                </a:lnTo>
                <a:lnTo>
                  <a:pt x="9401" y="55873"/>
                </a:lnTo>
                <a:lnTo>
                  <a:pt x="28066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29" name="Freeform 4929"/>
          <p:cNvSpPr/>
          <p:nvPr/>
        </p:nvSpPr>
        <p:spPr>
          <a:xfrm rot="-5400000" flipH="0" flipV="0">
            <a:off x="2388200" y="2621874"/>
            <a:ext cx="74672" cy="25798"/>
          </a:xfrm>
          <a:custGeom>
            <a:pathLst>
              <a:path w="459494" h="158750">
                <a:moveTo>
                  <a:pt x="459494" y="111757"/>
                </a:moveTo>
                <a:lnTo>
                  <a:pt x="46868" y="0"/>
                </a:lnTo>
                <a:lnTo>
                  <a:pt x="28066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6823"/>
                </a:lnTo>
                <a:lnTo>
                  <a:pt x="9401" y="55873"/>
                </a:lnTo>
                <a:lnTo>
                  <a:pt x="28066" y="64765"/>
                </a:lnTo>
                <a:lnTo>
                  <a:pt x="365769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30" name="Freeform 4930"/>
          <p:cNvSpPr/>
          <p:nvPr/>
        </p:nvSpPr>
        <p:spPr>
          <a:xfrm rot="-5400000" flipH="0" flipV="0">
            <a:off x="2452107" y="2591359"/>
            <a:ext cx="45715" cy="48708"/>
          </a:xfrm>
          <a:custGeom>
            <a:pathLst>
              <a:path w="281309" h="299727">
                <a:moveTo>
                  <a:pt x="281309" y="262892"/>
                </a:moveTo>
                <a:lnTo>
                  <a:pt x="281309" y="262892"/>
                </a:lnTo>
                <a:lnTo>
                  <a:pt x="271909" y="243842"/>
                </a:lnTo>
                <a:lnTo>
                  <a:pt x="93724" y="38100"/>
                </a:lnTo>
                <a:lnTo>
                  <a:pt x="18677" y="0"/>
                </a:lnTo>
                <a:lnTo>
                  <a:pt x="9276" y="10169"/>
                </a:lnTo>
                <a:lnTo>
                  <a:pt x="0" y="27942"/>
                </a:lnTo>
                <a:lnTo>
                  <a:pt x="0" y="38100"/>
                </a:lnTo>
                <a:lnTo>
                  <a:pt x="9276" y="55884"/>
                </a:lnTo>
                <a:lnTo>
                  <a:pt x="140593" y="207019"/>
                </a:lnTo>
                <a:lnTo>
                  <a:pt x="234441" y="299727"/>
                </a:lnTo>
                <a:lnTo>
                  <a:pt x="262508" y="299727"/>
                </a:lnTo>
                <a:lnTo>
                  <a:pt x="271909" y="2908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31" name="Freeform 4931"/>
          <p:cNvSpPr/>
          <p:nvPr/>
        </p:nvSpPr>
        <p:spPr>
          <a:xfrm rot="-5400000" flipH="0" flipV="0">
            <a:off x="2422461" y="2601194"/>
            <a:ext cx="42680" cy="26004"/>
          </a:xfrm>
          <a:custGeom>
            <a:pathLst>
              <a:path w="262632" h="160016">
                <a:moveTo>
                  <a:pt x="262632" y="27943"/>
                </a:moveTo>
                <a:lnTo>
                  <a:pt x="262632" y="27943"/>
                </a:lnTo>
                <a:lnTo>
                  <a:pt x="253232" y="10158"/>
                </a:lnTo>
                <a:lnTo>
                  <a:pt x="234442" y="0"/>
                </a:lnTo>
                <a:lnTo>
                  <a:pt x="140717" y="46993"/>
                </a:lnTo>
                <a:lnTo>
                  <a:pt x="0" y="121916"/>
                </a:lnTo>
                <a:lnTo>
                  <a:pt x="75047" y="160016"/>
                </a:lnTo>
                <a:lnTo>
                  <a:pt x="243831" y="55885"/>
                </a:lnTo>
                <a:lnTo>
                  <a:pt x="253232" y="4699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32" name="Freeform 4932"/>
          <p:cNvSpPr/>
          <p:nvPr/>
        </p:nvSpPr>
        <p:spPr>
          <a:xfrm rot="-5400000" flipH="0" flipV="0">
            <a:off x="2004089" y="2533499"/>
            <a:ext cx="0" cy="728347"/>
          </a:xfrm>
          <a:custGeom>
            <a:pathLst>
              <a:path w="0" h="4481835">
                <a:moveTo>
                  <a:pt x="0" y="0"/>
                </a:moveTo>
                <a:lnTo>
                  <a:pt x="0" y="4481835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33" name="Freeform 4933"/>
          <p:cNvSpPr/>
          <p:nvPr/>
        </p:nvSpPr>
        <p:spPr>
          <a:xfrm rot="-5400000" flipH="0" flipV="0">
            <a:off x="1924835" y="2454245"/>
            <a:ext cx="158508" cy="728347"/>
          </a:xfrm>
          <a:custGeom>
            <a:pathLst>
              <a:path w="975370" h="4481835">
                <a:moveTo>
                  <a:pt x="975370" y="4481835"/>
                </a:moveTo>
                <a:lnTo>
                  <a:pt x="0" y="0"/>
                </a:lnTo>
                <a:lnTo>
                  <a:pt x="0" y="4481835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34" name="Freeform 4934"/>
          <p:cNvSpPr/>
          <p:nvPr/>
        </p:nvSpPr>
        <p:spPr>
          <a:xfrm rot="-5400000" flipH="0" flipV="0">
            <a:off x="1924835" y="2454245"/>
            <a:ext cx="158508" cy="728347"/>
          </a:xfrm>
          <a:custGeom>
            <a:pathLst>
              <a:path w="975370" h="4481835">
                <a:moveTo>
                  <a:pt x="0" y="0"/>
                </a:moveTo>
                <a:lnTo>
                  <a:pt x="975370" y="4481835"/>
                </a:lnTo>
                <a:lnTo>
                  <a:pt x="975370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35" name="Freeform 4935"/>
          <p:cNvSpPr/>
          <p:nvPr/>
        </p:nvSpPr>
        <p:spPr>
          <a:xfrm rot="-5400000" flipH="0" flipV="0">
            <a:off x="1700874" y="2827613"/>
            <a:ext cx="68584" cy="25798"/>
          </a:xfrm>
          <a:custGeom>
            <a:pathLst>
              <a:path w="422027" h="158750">
                <a:moveTo>
                  <a:pt x="422027" y="149857"/>
                </a:moveTo>
                <a:lnTo>
                  <a:pt x="412626" y="36823"/>
                </a:lnTo>
                <a:lnTo>
                  <a:pt x="412626" y="55873"/>
                </a:lnTo>
                <a:lnTo>
                  <a:pt x="403225" y="74923"/>
                </a:lnTo>
                <a:lnTo>
                  <a:pt x="393836" y="83815"/>
                </a:lnTo>
                <a:lnTo>
                  <a:pt x="346968" y="83815"/>
                </a:lnTo>
                <a:lnTo>
                  <a:pt x="46868" y="0"/>
                </a:lnTo>
                <a:lnTo>
                  <a:pt x="28203" y="0"/>
                </a:lnTo>
                <a:lnTo>
                  <a:pt x="9401" y="8892"/>
                </a:lnTo>
                <a:lnTo>
                  <a:pt x="9401" y="17773"/>
                </a:lnTo>
                <a:lnTo>
                  <a:pt x="0" y="36823"/>
                </a:lnTo>
                <a:lnTo>
                  <a:pt x="0" y="45715"/>
                </a:lnTo>
                <a:lnTo>
                  <a:pt x="9401" y="64765"/>
                </a:lnTo>
                <a:lnTo>
                  <a:pt x="28203" y="74923"/>
                </a:lnTo>
                <a:lnTo>
                  <a:pt x="346968" y="158750"/>
                </a:lnTo>
                <a:lnTo>
                  <a:pt x="375159" y="158750"/>
                </a:lnTo>
                <a:lnTo>
                  <a:pt x="403225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36" name="Freeform 4936"/>
          <p:cNvSpPr/>
          <p:nvPr/>
        </p:nvSpPr>
        <p:spPr>
          <a:xfrm rot="-5400000" flipH="0" flipV="0">
            <a:off x="1671907" y="2800091"/>
            <a:ext cx="79254" cy="70172"/>
          </a:xfrm>
          <a:custGeom>
            <a:pathLst>
              <a:path w="487685" h="431800">
                <a:moveTo>
                  <a:pt x="487685" y="327658"/>
                </a:moveTo>
                <a:lnTo>
                  <a:pt x="487685" y="140966"/>
                </a:lnTo>
                <a:lnTo>
                  <a:pt x="478284" y="121916"/>
                </a:lnTo>
                <a:lnTo>
                  <a:pt x="459494" y="113035"/>
                </a:lnTo>
                <a:lnTo>
                  <a:pt x="46868" y="0"/>
                </a:lnTo>
                <a:lnTo>
                  <a:pt x="28203" y="0"/>
                </a:lnTo>
                <a:lnTo>
                  <a:pt x="9401" y="8893"/>
                </a:lnTo>
                <a:lnTo>
                  <a:pt x="0" y="27943"/>
                </a:lnTo>
                <a:lnTo>
                  <a:pt x="0" y="38100"/>
                </a:lnTo>
                <a:lnTo>
                  <a:pt x="9401" y="55885"/>
                </a:lnTo>
                <a:lnTo>
                  <a:pt x="28203" y="66043"/>
                </a:lnTo>
                <a:lnTo>
                  <a:pt x="412626" y="168908"/>
                </a:lnTo>
                <a:lnTo>
                  <a:pt x="412626" y="318766"/>
                </a:lnTo>
                <a:lnTo>
                  <a:pt x="422027" y="431800"/>
                </a:lnTo>
                <a:lnTo>
                  <a:pt x="440817" y="421643"/>
                </a:lnTo>
                <a:lnTo>
                  <a:pt x="450093" y="412750"/>
                </a:lnTo>
                <a:lnTo>
                  <a:pt x="459494" y="412750"/>
                </a:lnTo>
                <a:lnTo>
                  <a:pt x="468883" y="393700"/>
                </a:lnTo>
                <a:lnTo>
                  <a:pt x="478284" y="374650"/>
                </a:lnTo>
                <a:lnTo>
                  <a:pt x="478284" y="3568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37" name="Freeform 4937"/>
          <p:cNvSpPr/>
          <p:nvPr/>
        </p:nvSpPr>
        <p:spPr>
          <a:xfrm rot="-5400000" flipH="0" flipV="0">
            <a:off x="1770973" y="2806220"/>
            <a:ext cx="59439" cy="59439"/>
          </a:xfrm>
          <a:custGeom>
            <a:pathLst>
              <a:path w="365758" h="365758">
                <a:moveTo>
                  <a:pt x="365758" y="355600"/>
                </a:moveTo>
                <a:lnTo>
                  <a:pt x="356357" y="243842"/>
                </a:lnTo>
                <a:lnTo>
                  <a:pt x="356357" y="262892"/>
                </a:lnTo>
                <a:lnTo>
                  <a:pt x="346956" y="280677"/>
                </a:lnTo>
                <a:lnTo>
                  <a:pt x="337567" y="290835"/>
                </a:lnTo>
                <a:lnTo>
                  <a:pt x="290699" y="290835"/>
                </a:lnTo>
                <a:lnTo>
                  <a:pt x="84448" y="233685"/>
                </a:lnTo>
                <a:lnTo>
                  <a:pt x="75047" y="233685"/>
                </a:lnTo>
                <a:lnTo>
                  <a:pt x="56257" y="224792"/>
                </a:lnTo>
                <a:lnTo>
                  <a:pt x="37592" y="215900"/>
                </a:lnTo>
                <a:lnTo>
                  <a:pt x="28191" y="205742"/>
                </a:lnTo>
                <a:lnTo>
                  <a:pt x="18790" y="187958"/>
                </a:lnTo>
                <a:lnTo>
                  <a:pt x="18790" y="168908"/>
                </a:lnTo>
                <a:lnTo>
                  <a:pt x="9389" y="149858"/>
                </a:lnTo>
                <a:lnTo>
                  <a:pt x="9389" y="0"/>
                </a:lnTo>
                <a:lnTo>
                  <a:pt x="0" y="271785"/>
                </a:lnTo>
                <a:lnTo>
                  <a:pt x="18790" y="280677"/>
                </a:lnTo>
                <a:lnTo>
                  <a:pt x="37592" y="290835"/>
                </a:lnTo>
                <a:lnTo>
                  <a:pt x="56257" y="299727"/>
                </a:lnTo>
                <a:lnTo>
                  <a:pt x="84448" y="309885"/>
                </a:lnTo>
                <a:lnTo>
                  <a:pt x="290699" y="365758"/>
                </a:lnTo>
                <a:lnTo>
                  <a:pt x="318890" y="365758"/>
                </a:lnTo>
                <a:lnTo>
                  <a:pt x="346956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38" name="Freeform 4938"/>
          <p:cNvSpPr/>
          <p:nvPr/>
        </p:nvSpPr>
        <p:spPr>
          <a:xfrm rot="-5400000" flipH="0" flipV="0">
            <a:off x="1732750" y="2812309"/>
            <a:ext cx="112770" cy="79252"/>
          </a:xfrm>
          <a:custGeom>
            <a:pathLst>
              <a:path w="693924" h="487673">
                <a:moveTo>
                  <a:pt x="693924" y="384808"/>
                </a:moveTo>
                <a:lnTo>
                  <a:pt x="693924" y="198115"/>
                </a:lnTo>
                <a:lnTo>
                  <a:pt x="684523" y="179065"/>
                </a:lnTo>
                <a:lnTo>
                  <a:pt x="665733" y="168908"/>
                </a:lnTo>
                <a:lnTo>
                  <a:pt x="46857" y="0"/>
                </a:lnTo>
                <a:lnTo>
                  <a:pt x="28067" y="0"/>
                </a:lnTo>
                <a:lnTo>
                  <a:pt x="9265" y="10158"/>
                </a:lnTo>
                <a:lnTo>
                  <a:pt x="0" y="38100"/>
                </a:lnTo>
                <a:lnTo>
                  <a:pt x="9265" y="57150"/>
                </a:lnTo>
                <a:lnTo>
                  <a:pt x="28067" y="66031"/>
                </a:lnTo>
                <a:lnTo>
                  <a:pt x="206239" y="113023"/>
                </a:lnTo>
                <a:lnTo>
                  <a:pt x="206239" y="300981"/>
                </a:lnTo>
                <a:lnTo>
                  <a:pt x="215640" y="328923"/>
                </a:lnTo>
                <a:lnTo>
                  <a:pt x="215640" y="347973"/>
                </a:lnTo>
                <a:lnTo>
                  <a:pt x="225041" y="365758"/>
                </a:lnTo>
                <a:lnTo>
                  <a:pt x="234442" y="375915"/>
                </a:lnTo>
                <a:lnTo>
                  <a:pt x="253107" y="394965"/>
                </a:lnTo>
                <a:lnTo>
                  <a:pt x="262508" y="403858"/>
                </a:lnTo>
                <a:lnTo>
                  <a:pt x="271897" y="132073"/>
                </a:lnTo>
                <a:lnTo>
                  <a:pt x="618865" y="226058"/>
                </a:lnTo>
                <a:lnTo>
                  <a:pt x="618865" y="375915"/>
                </a:lnTo>
                <a:lnTo>
                  <a:pt x="628266" y="487673"/>
                </a:lnTo>
                <a:lnTo>
                  <a:pt x="647056" y="478781"/>
                </a:lnTo>
                <a:lnTo>
                  <a:pt x="656332" y="469900"/>
                </a:lnTo>
                <a:lnTo>
                  <a:pt x="675122" y="450850"/>
                </a:lnTo>
                <a:lnTo>
                  <a:pt x="684523" y="431800"/>
                </a:lnTo>
                <a:lnTo>
                  <a:pt x="684523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39" name="Freeform 4939"/>
          <p:cNvSpPr/>
          <p:nvPr/>
        </p:nvSpPr>
        <p:spPr>
          <a:xfrm rot="-5400000" flipH="0" flipV="0">
            <a:off x="1834158" y="2814570"/>
            <a:ext cx="70111" cy="50357"/>
          </a:xfrm>
          <a:custGeom>
            <a:pathLst>
              <a:path w="431428" h="309873">
                <a:moveTo>
                  <a:pt x="431428" y="102865"/>
                </a:moveTo>
                <a:lnTo>
                  <a:pt x="412626" y="85092"/>
                </a:lnTo>
                <a:lnTo>
                  <a:pt x="393836" y="74923"/>
                </a:lnTo>
                <a:lnTo>
                  <a:pt x="375159" y="66042"/>
                </a:lnTo>
                <a:lnTo>
                  <a:pt x="356369" y="57150"/>
                </a:lnTo>
                <a:lnTo>
                  <a:pt x="337567" y="46992"/>
                </a:lnTo>
                <a:lnTo>
                  <a:pt x="309501" y="46992"/>
                </a:lnTo>
                <a:lnTo>
                  <a:pt x="168784" y="10157"/>
                </a:lnTo>
                <a:lnTo>
                  <a:pt x="159383" y="0"/>
                </a:lnTo>
                <a:lnTo>
                  <a:pt x="131316" y="0"/>
                </a:lnTo>
                <a:lnTo>
                  <a:pt x="112526" y="0"/>
                </a:lnTo>
                <a:lnTo>
                  <a:pt x="93861" y="10157"/>
                </a:lnTo>
                <a:lnTo>
                  <a:pt x="75059" y="19050"/>
                </a:lnTo>
                <a:lnTo>
                  <a:pt x="56269" y="27942"/>
                </a:lnTo>
                <a:lnTo>
                  <a:pt x="37592" y="38100"/>
                </a:lnTo>
                <a:lnTo>
                  <a:pt x="37592" y="46992"/>
                </a:lnTo>
                <a:lnTo>
                  <a:pt x="28203" y="57150"/>
                </a:lnTo>
                <a:lnTo>
                  <a:pt x="9401" y="74923"/>
                </a:lnTo>
                <a:lnTo>
                  <a:pt x="9401" y="93973"/>
                </a:lnTo>
                <a:lnTo>
                  <a:pt x="0" y="113023"/>
                </a:lnTo>
                <a:lnTo>
                  <a:pt x="0" y="179065"/>
                </a:lnTo>
                <a:lnTo>
                  <a:pt x="9401" y="207007"/>
                </a:lnTo>
                <a:lnTo>
                  <a:pt x="9401" y="224792"/>
                </a:lnTo>
                <a:lnTo>
                  <a:pt x="18802" y="243842"/>
                </a:lnTo>
                <a:lnTo>
                  <a:pt x="28203" y="262892"/>
                </a:lnTo>
                <a:lnTo>
                  <a:pt x="37592" y="281942"/>
                </a:lnTo>
                <a:lnTo>
                  <a:pt x="46868" y="290823"/>
                </a:lnTo>
                <a:lnTo>
                  <a:pt x="56269" y="309873"/>
                </a:lnTo>
                <a:lnTo>
                  <a:pt x="65658" y="160015"/>
                </a:lnTo>
                <a:lnTo>
                  <a:pt x="65658" y="149857"/>
                </a:lnTo>
                <a:lnTo>
                  <a:pt x="75059" y="121915"/>
                </a:lnTo>
                <a:lnTo>
                  <a:pt x="75059" y="102865"/>
                </a:lnTo>
                <a:lnTo>
                  <a:pt x="84460" y="93973"/>
                </a:lnTo>
                <a:lnTo>
                  <a:pt x="103126" y="85092"/>
                </a:lnTo>
                <a:lnTo>
                  <a:pt x="112526" y="74923"/>
                </a:lnTo>
                <a:lnTo>
                  <a:pt x="168784" y="74923"/>
                </a:lnTo>
                <a:lnTo>
                  <a:pt x="309501" y="113023"/>
                </a:lnTo>
                <a:lnTo>
                  <a:pt x="318901" y="113023"/>
                </a:lnTo>
                <a:lnTo>
                  <a:pt x="337567" y="121915"/>
                </a:lnTo>
                <a:lnTo>
                  <a:pt x="356369" y="132073"/>
                </a:lnTo>
                <a:lnTo>
                  <a:pt x="375159" y="140965"/>
                </a:lnTo>
                <a:lnTo>
                  <a:pt x="384560" y="160015"/>
                </a:lnTo>
                <a:lnTo>
                  <a:pt x="393836" y="168907"/>
                </a:lnTo>
                <a:lnTo>
                  <a:pt x="403225" y="187957"/>
                </a:lnTo>
                <a:lnTo>
                  <a:pt x="412626" y="207007"/>
                </a:lnTo>
                <a:lnTo>
                  <a:pt x="412626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40" name="Freeform 4940"/>
          <p:cNvSpPr/>
          <p:nvPr/>
        </p:nvSpPr>
        <p:spPr>
          <a:xfrm rot="-5400000" flipH="0" flipV="0">
            <a:off x="1850155" y="2806147"/>
            <a:ext cx="70109" cy="48914"/>
          </a:xfrm>
          <a:custGeom>
            <a:pathLst>
              <a:path w="431416" h="300992">
                <a:moveTo>
                  <a:pt x="431416" y="168908"/>
                </a:moveTo>
                <a:lnTo>
                  <a:pt x="431416" y="132085"/>
                </a:lnTo>
                <a:lnTo>
                  <a:pt x="422015" y="104142"/>
                </a:lnTo>
                <a:lnTo>
                  <a:pt x="422015" y="85092"/>
                </a:lnTo>
                <a:lnTo>
                  <a:pt x="412614" y="66042"/>
                </a:lnTo>
                <a:lnTo>
                  <a:pt x="403225" y="46992"/>
                </a:lnTo>
                <a:lnTo>
                  <a:pt x="403225" y="29208"/>
                </a:lnTo>
                <a:lnTo>
                  <a:pt x="384548" y="19050"/>
                </a:lnTo>
                <a:lnTo>
                  <a:pt x="384548" y="10158"/>
                </a:lnTo>
                <a:lnTo>
                  <a:pt x="375159" y="0"/>
                </a:lnTo>
                <a:lnTo>
                  <a:pt x="356357" y="151135"/>
                </a:lnTo>
                <a:lnTo>
                  <a:pt x="356357" y="179077"/>
                </a:lnTo>
                <a:lnTo>
                  <a:pt x="346956" y="198127"/>
                </a:lnTo>
                <a:lnTo>
                  <a:pt x="337567" y="215900"/>
                </a:lnTo>
                <a:lnTo>
                  <a:pt x="328291" y="226058"/>
                </a:lnTo>
                <a:lnTo>
                  <a:pt x="309489" y="226058"/>
                </a:lnTo>
                <a:lnTo>
                  <a:pt x="290699" y="234950"/>
                </a:lnTo>
                <a:lnTo>
                  <a:pt x="281298" y="234950"/>
                </a:lnTo>
                <a:lnTo>
                  <a:pt x="253232" y="226058"/>
                </a:lnTo>
                <a:lnTo>
                  <a:pt x="112515" y="187958"/>
                </a:lnTo>
                <a:lnTo>
                  <a:pt x="84448" y="179077"/>
                </a:lnTo>
                <a:lnTo>
                  <a:pt x="75047" y="168908"/>
                </a:lnTo>
                <a:lnTo>
                  <a:pt x="56257" y="160027"/>
                </a:lnTo>
                <a:lnTo>
                  <a:pt x="46857" y="151135"/>
                </a:lnTo>
                <a:lnTo>
                  <a:pt x="28191" y="132085"/>
                </a:lnTo>
                <a:lnTo>
                  <a:pt x="28191" y="113035"/>
                </a:lnTo>
                <a:lnTo>
                  <a:pt x="18790" y="93985"/>
                </a:lnTo>
                <a:lnTo>
                  <a:pt x="18790" y="76200"/>
                </a:lnTo>
                <a:lnTo>
                  <a:pt x="9389" y="57150"/>
                </a:lnTo>
                <a:lnTo>
                  <a:pt x="0" y="207008"/>
                </a:lnTo>
                <a:lnTo>
                  <a:pt x="18790" y="215900"/>
                </a:lnTo>
                <a:lnTo>
                  <a:pt x="37592" y="226058"/>
                </a:lnTo>
                <a:lnTo>
                  <a:pt x="56257" y="234950"/>
                </a:lnTo>
                <a:lnTo>
                  <a:pt x="75047" y="243842"/>
                </a:lnTo>
                <a:lnTo>
                  <a:pt x="93849" y="254000"/>
                </a:lnTo>
                <a:lnTo>
                  <a:pt x="112515" y="262892"/>
                </a:lnTo>
                <a:lnTo>
                  <a:pt x="253232" y="300992"/>
                </a:lnTo>
                <a:lnTo>
                  <a:pt x="337567" y="300992"/>
                </a:lnTo>
                <a:lnTo>
                  <a:pt x="356357" y="290835"/>
                </a:lnTo>
                <a:lnTo>
                  <a:pt x="375159" y="281942"/>
                </a:lnTo>
                <a:lnTo>
                  <a:pt x="393824" y="262892"/>
                </a:lnTo>
                <a:lnTo>
                  <a:pt x="403225" y="243842"/>
                </a:lnTo>
                <a:lnTo>
                  <a:pt x="412614" y="226058"/>
                </a:lnTo>
                <a:lnTo>
                  <a:pt x="422015" y="207008"/>
                </a:lnTo>
                <a:lnTo>
                  <a:pt x="431416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41" name="Freeform 4941"/>
          <p:cNvSpPr/>
          <p:nvPr/>
        </p:nvSpPr>
        <p:spPr>
          <a:xfrm rot="-5400000" flipH="0" flipV="0">
            <a:off x="1943247" y="2816890"/>
            <a:ext cx="57911" cy="39627"/>
          </a:xfrm>
          <a:custGeom>
            <a:pathLst>
              <a:path w="356357" h="243842">
                <a:moveTo>
                  <a:pt x="356357" y="233673"/>
                </a:moveTo>
                <a:lnTo>
                  <a:pt x="356357" y="92707"/>
                </a:lnTo>
                <a:lnTo>
                  <a:pt x="356357" y="121915"/>
                </a:lnTo>
                <a:lnTo>
                  <a:pt x="346956" y="139700"/>
                </a:lnTo>
                <a:lnTo>
                  <a:pt x="337567" y="158750"/>
                </a:lnTo>
                <a:lnTo>
                  <a:pt x="328291" y="167642"/>
                </a:lnTo>
                <a:lnTo>
                  <a:pt x="309489" y="167642"/>
                </a:lnTo>
                <a:lnTo>
                  <a:pt x="290699" y="177800"/>
                </a:lnTo>
                <a:lnTo>
                  <a:pt x="281298" y="177800"/>
                </a:lnTo>
                <a:lnTo>
                  <a:pt x="253232" y="167642"/>
                </a:lnTo>
                <a:lnTo>
                  <a:pt x="112515" y="130807"/>
                </a:lnTo>
                <a:lnTo>
                  <a:pt x="84448" y="121915"/>
                </a:lnTo>
                <a:lnTo>
                  <a:pt x="75047" y="111757"/>
                </a:lnTo>
                <a:lnTo>
                  <a:pt x="56257" y="102865"/>
                </a:lnTo>
                <a:lnTo>
                  <a:pt x="46857" y="92707"/>
                </a:lnTo>
                <a:lnTo>
                  <a:pt x="28191" y="74923"/>
                </a:lnTo>
                <a:lnTo>
                  <a:pt x="28191" y="55873"/>
                </a:lnTo>
                <a:lnTo>
                  <a:pt x="18790" y="36823"/>
                </a:lnTo>
                <a:lnTo>
                  <a:pt x="18790" y="17773"/>
                </a:lnTo>
                <a:lnTo>
                  <a:pt x="9389" y="0"/>
                </a:lnTo>
                <a:lnTo>
                  <a:pt x="0" y="149857"/>
                </a:lnTo>
                <a:lnTo>
                  <a:pt x="18790" y="158750"/>
                </a:lnTo>
                <a:lnTo>
                  <a:pt x="28191" y="167642"/>
                </a:lnTo>
                <a:lnTo>
                  <a:pt x="46857" y="177800"/>
                </a:lnTo>
                <a:lnTo>
                  <a:pt x="75047" y="186692"/>
                </a:lnTo>
                <a:lnTo>
                  <a:pt x="93849" y="196850"/>
                </a:lnTo>
                <a:lnTo>
                  <a:pt x="112515" y="205742"/>
                </a:lnTo>
                <a:lnTo>
                  <a:pt x="253232" y="243842"/>
                </a:lnTo>
                <a:lnTo>
                  <a:pt x="318890" y="243842"/>
                </a:lnTo>
                <a:lnTo>
                  <a:pt x="337567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42" name="Freeform 4942"/>
          <p:cNvSpPr/>
          <p:nvPr/>
        </p:nvSpPr>
        <p:spPr>
          <a:xfrm rot="-5400000" flipH="0" flipV="0">
            <a:off x="1956826" y="2766594"/>
            <a:ext cx="27449" cy="39625"/>
          </a:xfrm>
          <a:custGeom>
            <a:pathLst>
              <a:path w="168908" h="243831">
                <a:moveTo>
                  <a:pt x="168908" y="243831"/>
                </a:moveTo>
                <a:lnTo>
                  <a:pt x="159507" y="121915"/>
                </a:lnTo>
                <a:lnTo>
                  <a:pt x="159507" y="149858"/>
                </a:lnTo>
                <a:lnTo>
                  <a:pt x="150106" y="160015"/>
                </a:lnTo>
                <a:lnTo>
                  <a:pt x="140717" y="168908"/>
                </a:lnTo>
                <a:lnTo>
                  <a:pt x="121916" y="177800"/>
                </a:lnTo>
                <a:lnTo>
                  <a:pt x="112639" y="177800"/>
                </a:lnTo>
                <a:lnTo>
                  <a:pt x="93849" y="168908"/>
                </a:lnTo>
                <a:lnTo>
                  <a:pt x="75047" y="160015"/>
                </a:lnTo>
                <a:lnTo>
                  <a:pt x="56382" y="149858"/>
                </a:lnTo>
                <a:lnTo>
                  <a:pt x="37592" y="132073"/>
                </a:lnTo>
                <a:lnTo>
                  <a:pt x="28191" y="113023"/>
                </a:lnTo>
                <a:lnTo>
                  <a:pt x="28191" y="85081"/>
                </a:lnTo>
                <a:lnTo>
                  <a:pt x="18790" y="66031"/>
                </a:lnTo>
                <a:lnTo>
                  <a:pt x="18790" y="46981"/>
                </a:lnTo>
                <a:lnTo>
                  <a:pt x="9389" y="27931"/>
                </a:lnTo>
                <a:lnTo>
                  <a:pt x="0" y="0"/>
                </a:lnTo>
                <a:lnTo>
                  <a:pt x="0" y="207008"/>
                </a:lnTo>
                <a:lnTo>
                  <a:pt x="9389" y="187958"/>
                </a:lnTo>
                <a:lnTo>
                  <a:pt x="18790" y="207008"/>
                </a:lnTo>
                <a:lnTo>
                  <a:pt x="37592" y="215900"/>
                </a:lnTo>
                <a:lnTo>
                  <a:pt x="56382" y="234950"/>
                </a:lnTo>
                <a:lnTo>
                  <a:pt x="65658" y="234950"/>
                </a:lnTo>
                <a:lnTo>
                  <a:pt x="84448" y="243831"/>
                </a:lnTo>
                <a:lnTo>
                  <a:pt x="121916" y="243831"/>
                </a:lnTo>
                <a:lnTo>
                  <a:pt x="150106" y="2438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43" name="Freeform 4943"/>
          <p:cNvSpPr/>
          <p:nvPr/>
        </p:nvSpPr>
        <p:spPr>
          <a:xfrm rot="-5400000" flipH="0" flipV="0">
            <a:off x="1901988" y="2786428"/>
            <a:ext cx="112772" cy="63980"/>
          </a:xfrm>
          <a:custGeom>
            <a:pathLst>
              <a:path w="693936" h="393700">
                <a:moveTo>
                  <a:pt x="693936" y="290834"/>
                </a:moveTo>
                <a:lnTo>
                  <a:pt x="693936" y="262892"/>
                </a:lnTo>
                <a:lnTo>
                  <a:pt x="684659" y="243842"/>
                </a:lnTo>
                <a:lnTo>
                  <a:pt x="684659" y="224792"/>
                </a:lnTo>
                <a:lnTo>
                  <a:pt x="675258" y="205742"/>
                </a:lnTo>
                <a:lnTo>
                  <a:pt x="665869" y="187969"/>
                </a:lnTo>
                <a:lnTo>
                  <a:pt x="656468" y="168919"/>
                </a:lnTo>
                <a:lnTo>
                  <a:pt x="647068" y="160027"/>
                </a:lnTo>
                <a:lnTo>
                  <a:pt x="637667" y="140977"/>
                </a:lnTo>
                <a:lnTo>
                  <a:pt x="619001" y="130819"/>
                </a:lnTo>
                <a:lnTo>
                  <a:pt x="600211" y="121927"/>
                </a:lnTo>
                <a:lnTo>
                  <a:pt x="581410" y="113034"/>
                </a:lnTo>
                <a:lnTo>
                  <a:pt x="553343" y="102877"/>
                </a:lnTo>
                <a:lnTo>
                  <a:pt x="168784" y="8892"/>
                </a:lnTo>
                <a:lnTo>
                  <a:pt x="159383" y="0"/>
                </a:lnTo>
                <a:lnTo>
                  <a:pt x="131316" y="0"/>
                </a:lnTo>
                <a:lnTo>
                  <a:pt x="112526" y="0"/>
                </a:lnTo>
                <a:lnTo>
                  <a:pt x="93861" y="8892"/>
                </a:lnTo>
                <a:lnTo>
                  <a:pt x="75059" y="19050"/>
                </a:lnTo>
                <a:lnTo>
                  <a:pt x="56269" y="27942"/>
                </a:lnTo>
                <a:lnTo>
                  <a:pt x="37592" y="38100"/>
                </a:lnTo>
                <a:lnTo>
                  <a:pt x="37592" y="46992"/>
                </a:lnTo>
                <a:lnTo>
                  <a:pt x="28203" y="55884"/>
                </a:lnTo>
                <a:lnTo>
                  <a:pt x="9401" y="74934"/>
                </a:lnTo>
                <a:lnTo>
                  <a:pt x="9401" y="93984"/>
                </a:lnTo>
                <a:lnTo>
                  <a:pt x="0" y="113034"/>
                </a:lnTo>
                <a:lnTo>
                  <a:pt x="0" y="196850"/>
                </a:lnTo>
                <a:lnTo>
                  <a:pt x="9401" y="215900"/>
                </a:lnTo>
                <a:lnTo>
                  <a:pt x="18802" y="234950"/>
                </a:lnTo>
                <a:lnTo>
                  <a:pt x="18802" y="252734"/>
                </a:lnTo>
                <a:lnTo>
                  <a:pt x="28203" y="271784"/>
                </a:lnTo>
                <a:lnTo>
                  <a:pt x="37592" y="290834"/>
                </a:lnTo>
                <a:lnTo>
                  <a:pt x="46868" y="290834"/>
                </a:lnTo>
                <a:lnTo>
                  <a:pt x="56269" y="309884"/>
                </a:lnTo>
                <a:lnTo>
                  <a:pt x="65658" y="160027"/>
                </a:lnTo>
                <a:lnTo>
                  <a:pt x="65658" y="149869"/>
                </a:lnTo>
                <a:lnTo>
                  <a:pt x="75059" y="121927"/>
                </a:lnTo>
                <a:lnTo>
                  <a:pt x="75059" y="102877"/>
                </a:lnTo>
                <a:lnTo>
                  <a:pt x="84460" y="93984"/>
                </a:lnTo>
                <a:lnTo>
                  <a:pt x="103126" y="83827"/>
                </a:lnTo>
                <a:lnTo>
                  <a:pt x="112526" y="74934"/>
                </a:lnTo>
                <a:lnTo>
                  <a:pt x="168784" y="74934"/>
                </a:lnTo>
                <a:lnTo>
                  <a:pt x="309501" y="113034"/>
                </a:lnTo>
                <a:lnTo>
                  <a:pt x="318901" y="113034"/>
                </a:lnTo>
                <a:lnTo>
                  <a:pt x="337567" y="121927"/>
                </a:lnTo>
                <a:lnTo>
                  <a:pt x="356369" y="130819"/>
                </a:lnTo>
                <a:lnTo>
                  <a:pt x="375159" y="140977"/>
                </a:lnTo>
                <a:lnTo>
                  <a:pt x="384560" y="160027"/>
                </a:lnTo>
                <a:lnTo>
                  <a:pt x="393836" y="168919"/>
                </a:lnTo>
                <a:lnTo>
                  <a:pt x="403225" y="187969"/>
                </a:lnTo>
                <a:lnTo>
                  <a:pt x="412626" y="205742"/>
                </a:lnTo>
                <a:lnTo>
                  <a:pt x="412626" y="393700"/>
                </a:lnTo>
                <a:lnTo>
                  <a:pt x="431428" y="384819"/>
                </a:lnTo>
                <a:lnTo>
                  <a:pt x="450093" y="365769"/>
                </a:lnTo>
                <a:lnTo>
                  <a:pt x="459494" y="356877"/>
                </a:lnTo>
                <a:lnTo>
                  <a:pt x="459494" y="149869"/>
                </a:lnTo>
                <a:lnTo>
                  <a:pt x="553343" y="177800"/>
                </a:lnTo>
                <a:lnTo>
                  <a:pt x="562744" y="177800"/>
                </a:lnTo>
                <a:lnTo>
                  <a:pt x="581410" y="187969"/>
                </a:lnTo>
                <a:lnTo>
                  <a:pt x="590810" y="196850"/>
                </a:lnTo>
                <a:lnTo>
                  <a:pt x="609600" y="215900"/>
                </a:lnTo>
                <a:lnTo>
                  <a:pt x="619001" y="224792"/>
                </a:lnTo>
                <a:lnTo>
                  <a:pt x="619001" y="271784"/>
                </a:lnTo>
                <a:lnTo>
                  <a:pt x="628402" y="393700"/>
                </a:lnTo>
                <a:lnTo>
                  <a:pt x="647068" y="384819"/>
                </a:lnTo>
                <a:lnTo>
                  <a:pt x="656468" y="365769"/>
                </a:lnTo>
                <a:lnTo>
                  <a:pt x="665869" y="365769"/>
                </a:lnTo>
                <a:lnTo>
                  <a:pt x="675258" y="346719"/>
                </a:lnTo>
                <a:lnTo>
                  <a:pt x="684659" y="327669"/>
                </a:lnTo>
                <a:lnTo>
                  <a:pt x="693936" y="3098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44" name="Freeform 4944"/>
          <p:cNvSpPr/>
          <p:nvPr/>
        </p:nvSpPr>
        <p:spPr>
          <a:xfrm rot="-5400000" flipH="0" flipV="0">
            <a:off x="2027008" y="2848912"/>
            <a:ext cx="7616" cy="44168"/>
          </a:xfrm>
          <a:custGeom>
            <a:pathLst>
              <a:path w="46868" h="271785">
                <a:moveTo>
                  <a:pt x="46868" y="0"/>
                </a:moveTo>
                <a:lnTo>
                  <a:pt x="28203" y="19050"/>
                </a:lnTo>
                <a:lnTo>
                  <a:pt x="18802" y="36835"/>
                </a:lnTo>
                <a:lnTo>
                  <a:pt x="9401" y="55885"/>
                </a:lnTo>
                <a:lnTo>
                  <a:pt x="0" y="74935"/>
                </a:lnTo>
                <a:lnTo>
                  <a:pt x="0" y="205743"/>
                </a:lnTo>
                <a:lnTo>
                  <a:pt x="9401" y="224793"/>
                </a:lnTo>
                <a:lnTo>
                  <a:pt x="18802" y="243843"/>
                </a:lnTo>
                <a:lnTo>
                  <a:pt x="28203" y="261616"/>
                </a:lnTo>
                <a:lnTo>
                  <a:pt x="37592" y="2717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45" name="Freeform 4945"/>
          <p:cNvSpPr/>
          <p:nvPr/>
        </p:nvSpPr>
        <p:spPr>
          <a:xfrm rot="-5400000" flipH="0" flipV="0">
            <a:off x="2005636" y="2804693"/>
            <a:ext cx="59441" cy="59439"/>
          </a:xfrm>
          <a:custGeom>
            <a:pathLst>
              <a:path w="365770" h="365758">
                <a:moveTo>
                  <a:pt x="365770" y="93985"/>
                </a:moveTo>
                <a:lnTo>
                  <a:pt x="346968" y="83816"/>
                </a:lnTo>
                <a:lnTo>
                  <a:pt x="328178" y="74935"/>
                </a:lnTo>
                <a:lnTo>
                  <a:pt x="300100" y="66043"/>
                </a:lnTo>
                <a:lnTo>
                  <a:pt x="281310" y="66043"/>
                </a:lnTo>
                <a:lnTo>
                  <a:pt x="75059" y="8893"/>
                </a:lnTo>
                <a:lnTo>
                  <a:pt x="65658" y="0"/>
                </a:lnTo>
                <a:lnTo>
                  <a:pt x="18802" y="0"/>
                </a:lnTo>
                <a:lnTo>
                  <a:pt x="0" y="8893"/>
                </a:lnTo>
                <a:lnTo>
                  <a:pt x="0" y="130808"/>
                </a:lnTo>
                <a:lnTo>
                  <a:pt x="0" y="121916"/>
                </a:lnTo>
                <a:lnTo>
                  <a:pt x="9401" y="102866"/>
                </a:lnTo>
                <a:lnTo>
                  <a:pt x="18802" y="83816"/>
                </a:lnTo>
                <a:lnTo>
                  <a:pt x="28203" y="74935"/>
                </a:lnTo>
                <a:lnTo>
                  <a:pt x="46868" y="74935"/>
                </a:lnTo>
                <a:lnTo>
                  <a:pt x="75059" y="74935"/>
                </a:lnTo>
                <a:lnTo>
                  <a:pt x="281310" y="130808"/>
                </a:lnTo>
                <a:lnTo>
                  <a:pt x="309501" y="140966"/>
                </a:lnTo>
                <a:lnTo>
                  <a:pt x="318902" y="149858"/>
                </a:lnTo>
                <a:lnTo>
                  <a:pt x="337567" y="168908"/>
                </a:lnTo>
                <a:lnTo>
                  <a:pt x="346968" y="177800"/>
                </a:lnTo>
                <a:lnTo>
                  <a:pt x="346968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46" name="Freeform 4946"/>
          <p:cNvSpPr/>
          <p:nvPr/>
        </p:nvSpPr>
        <p:spPr>
          <a:xfrm rot="-5400000" flipH="0" flipV="0">
            <a:off x="2003264" y="2799369"/>
            <a:ext cx="79254" cy="71617"/>
          </a:xfrm>
          <a:custGeom>
            <a:pathLst>
              <a:path w="487685" h="440692">
                <a:moveTo>
                  <a:pt x="487685" y="412750"/>
                </a:moveTo>
                <a:lnTo>
                  <a:pt x="487685" y="207007"/>
                </a:lnTo>
                <a:lnTo>
                  <a:pt x="478284" y="187957"/>
                </a:lnTo>
                <a:lnTo>
                  <a:pt x="478284" y="168907"/>
                </a:lnTo>
                <a:lnTo>
                  <a:pt x="468883" y="151123"/>
                </a:lnTo>
                <a:lnTo>
                  <a:pt x="459494" y="132073"/>
                </a:lnTo>
                <a:lnTo>
                  <a:pt x="450093" y="113023"/>
                </a:lnTo>
                <a:lnTo>
                  <a:pt x="440817" y="104142"/>
                </a:lnTo>
                <a:lnTo>
                  <a:pt x="431428" y="85092"/>
                </a:lnTo>
                <a:lnTo>
                  <a:pt x="412626" y="356865"/>
                </a:lnTo>
                <a:lnTo>
                  <a:pt x="140717" y="281942"/>
                </a:lnTo>
                <a:lnTo>
                  <a:pt x="121927" y="281942"/>
                </a:lnTo>
                <a:lnTo>
                  <a:pt x="103126" y="262892"/>
                </a:lnTo>
                <a:lnTo>
                  <a:pt x="93861" y="243842"/>
                </a:lnTo>
                <a:lnTo>
                  <a:pt x="75059" y="234950"/>
                </a:lnTo>
                <a:lnTo>
                  <a:pt x="75059" y="215900"/>
                </a:lnTo>
                <a:lnTo>
                  <a:pt x="65658" y="196850"/>
                </a:lnTo>
                <a:lnTo>
                  <a:pt x="65658" y="0"/>
                </a:lnTo>
                <a:lnTo>
                  <a:pt x="46868" y="10157"/>
                </a:lnTo>
                <a:lnTo>
                  <a:pt x="37592" y="281942"/>
                </a:lnTo>
                <a:lnTo>
                  <a:pt x="18802" y="290823"/>
                </a:lnTo>
                <a:lnTo>
                  <a:pt x="9401" y="309873"/>
                </a:lnTo>
                <a:lnTo>
                  <a:pt x="0" y="328923"/>
                </a:lnTo>
                <a:lnTo>
                  <a:pt x="0" y="375915"/>
                </a:lnTo>
                <a:lnTo>
                  <a:pt x="18802" y="393700"/>
                </a:lnTo>
                <a:lnTo>
                  <a:pt x="37592" y="393700"/>
                </a:lnTo>
                <a:lnTo>
                  <a:pt x="56269" y="403857"/>
                </a:lnTo>
                <a:lnTo>
                  <a:pt x="65658" y="393700"/>
                </a:lnTo>
                <a:lnTo>
                  <a:pt x="65658" y="365757"/>
                </a:lnTo>
                <a:lnTo>
                  <a:pt x="75059" y="347973"/>
                </a:lnTo>
                <a:lnTo>
                  <a:pt x="103126" y="347973"/>
                </a:lnTo>
                <a:lnTo>
                  <a:pt x="450093" y="440692"/>
                </a:lnTo>
                <a:lnTo>
                  <a:pt x="459494" y="440692"/>
                </a:lnTo>
                <a:lnTo>
                  <a:pt x="478284" y="431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47" name="Freeform 4947"/>
          <p:cNvSpPr/>
          <p:nvPr/>
        </p:nvSpPr>
        <p:spPr>
          <a:xfrm rot="-5400000" flipH="0" flipV="0">
            <a:off x="2109245" y="2806220"/>
            <a:ext cx="59439" cy="59439"/>
          </a:xfrm>
          <a:custGeom>
            <a:pathLst>
              <a:path w="365758" h="365757">
                <a:moveTo>
                  <a:pt x="365758" y="356865"/>
                </a:moveTo>
                <a:lnTo>
                  <a:pt x="356357" y="243842"/>
                </a:lnTo>
                <a:lnTo>
                  <a:pt x="356357" y="262892"/>
                </a:lnTo>
                <a:lnTo>
                  <a:pt x="346956" y="281942"/>
                </a:lnTo>
                <a:lnTo>
                  <a:pt x="337567" y="290823"/>
                </a:lnTo>
                <a:lnTo>
                  <a:pt x="290699" y="290823"/>
                </a:lnTo>
                <a:lnTo>
                  <a:pt x="84448" y="234950"/>
                </a:lnTo>
                <a:lnTo>
                  <a:pt x="75047" y="234950"/>
                </a:lnTo>
                <a:lnTo>
                  <a:pt x="56257" y="224792"/>
                </a:lnTo>
                <a:lnTo>
                  <a:pt x="37592" y="215900"/>
                </a:lnTo>
                <a:lnTo>
                  <a:pt x="28191" y="207007"/>
                </a:lnTo>
                <a:lnTo>
                  <a:pt x="18790" y="187957"/>
                </a:lnTo>
                <a:lnTo>
                  <a:pt x="18790" y="168907"/>
                </a:lnTo>
                <a:lnTo>
                  <a:pt x="9389" y="149857"/>
                </a:lnTo>
                <a:lnTo>
                  <a:pt x="9389" y="0"/>
                </a:lnTo>
                <a:lnTo>
                  <a:pt x="0" y="271773"/>
                </a:lnTo>
                <a:lnTo>
                  <a:pt x="18790" y="281942"/>
                </a:lnTo>
                <a:lnTo>
                  <a:pt x="37592" y="290823"/>
                </a:lnTo>
                <a:lnTo>
                  <a:pt x="56257" y="299715"/>
                </a:lnTo>
                <a:lnTo>
                  <a:pt x="84448" y="309873"/>
                </a:lnTo>
                <a:lnTo>
                  <a:pt x="290699" y="365757"/>
                </a:lnTo>
                <a:lnTo>
                  <a:pt x="318890" y="365757"/>
                </a:lnTo>
                <a:lnTo>
                  <a:pt x="346956" y="36575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48" name="Freeform 4948"/>
          <p:cNvSpPr/>
          <p:nvPr/>
        </p:nvSpPr>
        <p:spPr>
          <a:xfrm rot="-5400000" flipH="0" flipV="0">
            <a:off x="2071228" y="2812309"/>
            <a:ext cx="112770" cy="79252"/>
          </a:xfrm>
          <a:custGeom>
            <a:pathLst>
              <a:path w="693924" h="487673">
                <a:moveTo>
                  <a:pt x="693924" y="383531"/>
                </a:moveTo>
                <a:lnTo>
                  <a:pt x="693924" y="196850"/>
                </a:lnTo>
                <a:lnTo>
                  <a:pt x="684523" y="177800"/>
                </a:lnTo>
                <a:lnTo>
                  <a:pt x="665733" y="168908"/>
                </a:lnTo>
                <a:lnTo>
                  <a:pt x="46857" y="0"/>
                </a:lnTo>
                <a:lnTo>
                  <a:pt x="28067" y="0"/>
                </a:lnTo>
                <a:lnTo>
                  <a:pt x="9265" y="8881"/>
                </a:lnTo>
                <a:lnTo>
                  <a:pt x="0" y="36823"/>
                </a:lnTo>
                <a:lnTo>
                  <a:pt x="9265" y="55873"/>
                </a:lnTo>
                <a:lnTo>
                  <a:pt x="28067" y="64765"/>
                </a:lnTo>
                <a:lnTo>
                  <a:pt x="206239" y="111758"/>
                </a:lnTo>
                <a:lnTo>
                  <a:pt x="206239" y="299715"/>
                </a:lnTo>
                <a:lnTo>
                  <a:pt x="215640" y="327658"/>
                </a:lnTo>
                <a:lnTo>
                  <a:pt x="215640" y="346708"/>
                </a:lnTo>
                <a:lnTo>
                  <a:pt x="225041" y="365758"/>
                </a:lnTo>
                <a:lnTo>
                  <a:pt x="234442" y="374650"/>
                </a:lnTo>
                <a:lnTo>
                  <a:pt x="253107" y="393700"/>
                </a:lnTo>
                <a:lnTo>
                  <a:pt x="262508" y="402581"/>
                </a:lnTo>
                <a:lnTo>
                  <a:pt x="271897" y="130808"/>
                </a:lnTo>
                <a:lnTo>
                  <a:pt x="618865" y="224781"/>
                </a:lnTo>
                <a:lnTo>
                  <a:pt x="618865" y="374650"/>
                </a:lnTo>
                <a:lnTo>
                  <a:pt x="628266" y="487673"/>
                </a:lnTo>
                <a:lnTo>
                  <a:pt x="647056" y="477515"/>
                </a:lnTo>
                <a:lnTo>
                  <a:pt x="656332" y="468623"/>
                </a:lnTo>
                <a:lnTo>
                  <a:pt x="675122" y="449573"/>
                </a:lnTo>
                <a:lnTo>
                  <a:pt x="684523" y="430523"/>
                </a:lnTo>
                <a:lnTo>
                  <a:pt x="684523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49" name="Freeform 4949"/>
          <p:cNvSpPr/>
          <p:nvPr/>
        </p:nvSpPr>
        <p:spPr>
          <a:xfrm rot="-5400000" flipH="0" flipV="0">
            <a:off x="2172534" y="2814673"/>
            <a:ext cx="70111" cy="50152"/>
          </a:xfrm>
          <a:custGeom>
            <a:pathLst>
              <a:path w="431428" h="308607">
                <a:moveTo>
                  <a:pt x="431428" y="102865"/>
                </a:moveTo>
                <a:lnTo>
                  <a:pt x="412626" y="83815"/>
                </a:lnTo>
                <a:lnTo>
                  <a:pt x="393836" y="74923"/>
                </a:lnTo>
                <a:lnTo>
                  <a:pt x="375159" y="64765"/>
                </a:lnTo>
                <a:lnTo>
                  <a:pt x="356369" y="55873"/>
                </a:lnTo>
                <a:lnTo>
                  <a:pt x="337567" y="45715"/>
                </a:lnTo>
                <a:lnTo>
                  <a:pt x="309501" y="45715"/>
                </a:lnTo>
                <a:lnTo>
                  <a:pt x="168784" y="8892"/>
                </a:lnTo>
                <a:lnTo>
                  <a:pt x="159383" y="0"/>
                </a:lnTo>
                <a:lnTo>
                  <a:pt x="131316" y="0"/>
                </a:lnTo>
                <a:lnTo>
                  <a:pt x="112526" y="0"/>
                </a:lnTo>
                <a:lnTo>
                  <a:pt x="93861" y="8892"/>
                </a:lnTo>
                <a:lnTo>
                  <a:pt x="75059" y="17773"/>
                </a:lnTo>
                <a:lnTo>
                  <a:pt x="56269" y="27942"/>
                </a:lnTo>
                <a:lnTo>
                  <a:pt x="37592" y="36823"/>
                </a:lnTo>
                <a:lnTo>
                  <a:pt x="37592" y="45715"/>
                </a:lnTo>
                <a:lnTo>
                  <a:pt x="28203" y="55873"/>
                </a:lnTo>
                <a:lnTo>
                  <a:pt x="9401" y="74923"/>
                </a:lnTo>
                <a:lnTo>
                  <a:pt x="9401" y="92707"/>
                </a:lnTo>
                <a:lnTo>
                  <a:pt x="0" y="111757"/>
                </a:lnTo>
                <a:lnTo>
                  <a:pt x="0" y="177800"/>
                </a:lnTo>
                <a:lnTo>
                  <a:pt x="9401" y="205742"/>
                </a:lnTo>
                <a:lnTo>
                  <a:pt x="9401" y="224792"/>
                </a:lnTo>
                <a:lnTo>
                  <a:pt x="18802" y="243842"/>
                </a:lnTo>
                <a:lnTo>
                  <a:pt x="28203" y="261615"/>
                </a:lnTo>
                <a:lnTo>
                  <a:pt x="37592" y="280665"/>
                </a:lnTo>
                <a:lnTo>
                  <a:pt x="46868" y="289557"/>
                </a:lnTo>
                <a:lnTo>
                  <a:pt x="56269" y="308607"/>
                </a:lnTo>
                <a:lnTo>
                  <a:pt x="65658" y="158750"/>
                </a:lnTo>
                <a:lnTo>
                  <a:pt x="65658" y="149857"/>
                </a:lnTo>
                <a:lnTo>
                  <a:pt x="75059" y="121915"/>
                </a:lnTo>
                <a:lnTo>
                  <a:pt x="75059" y="102865"/>
                </a:lnTo>
                <a:lnTo>
                  <a:pt x="84460" y="92707"/>
                </a:lnTo>
                <a:lnTo>
                  <a:pt x="103126" y="83815"/>
                </a:lnTo>
                <a:lnTo>
                  <a:pt x="112526" y="74923"/>
                </a:lnTo>
                <a:lnTo>
                  <a:pt x="168784" y="74923"/>
                </a:lnTo>
                <a:lnTo>
                  <a:pt x="309501" y="111757"/>
                </a:lnTo>
                <a:lnTo>
                  <a:pt x="318901" y="111757"/>
                </a:lnTo>
                <a:lnTo>
                  <a:pt x="337567" y="121915"/>
                </a:lnTo>
                <a:lnTo>
                  <a:pt x="356369" y="130807"/>
                </a:lnTo>
                <a:lnTo>
                  <a:pt x="375159" y="139700"/>
                </a:lnTo>
                <a:lnTo>
                  <a:pt x="384560" y="158750"/>
                </a:lnTo>
                <a:lnTo>
                  <a:pt x="393836" y="167642"/>
                </a:lnTo>
                <a:lnTo>
                  <a:pt x="403225" y="186692"/>
                </a:lnTo>
                <a:lnTo>
                  <a:pt x="412626" y="205742"/>
                </a:lnTo>
                <a:lnTo>
                  <a:pt x="412626" y="2527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50" name="Freeform 4950"/>
          <p:cNvSpPr/>
          <p:nvPr/>
        </p:nvSpPr>
        <p:spPr>
          <a:xfrm rot="-5400000" flipH="0" flipV="0">
            <a:off x="2188530" y="2806250"/>
            <a:ext cx="70109" cy="48708"/>
          </a:xfrm>
          <a:custGeom>
            <a:pathLst>
              <a:path w="431416" h="299727">
                <a:moveTo>
                  <a:pt x="431416" y="168908"/>
                </a:moveTo>
                <a:lnTo>
                  <a:pt x="431416" y="130808"/>
                </a:lnTo>
                <a:lnTo>
                  <a:pt x="422015" y="102877"/>
                </a:lnTo>
                <a:lnTo>
                  <a:pt x="422015" y="83827"/>
                </a:lnTo>
                <a:lnTo>
                  <a:pt x="412614" y="64777"/>
                </a:lnTo>
                <a:lnTo>
                  <a:pt x="403225" y="46992"/>
                </a:lnTo>
                <a:lnTo>
                  <a:pt x="403225" y="27942"/>
                </a:lnTo>
                <a:lnTo>
                  <a:pt x="384548" y="19050"/>
                </a:lnTo>
                <a:lnTo>
                  <a:pt x="384548" y="8892"/>
                </a:lnTo>
                <a:lnTo>
                  <a:pt x="375159" y="0"/>
                </a:lnTo>
                <a:lnTo>
                  <a:pt x="356357" y="149858"/>
                </a:lnTo>
                <a:lnTo>
                  <a:pt x="356357" y="177800"/>
                </a:lnTo>
                <a:lnTo>
                  <a:pt x="346956" y="196850"/>
                </a:lnTo>
                <a:lnTo>
                  <a:pt x="337567" y="215900"/>
                </a:lnTo>
                <a:lnTo>
                  <a:pt x="328291" y="224792"/>
                </a:lnTo>
                <a:lnTo>
                  <a:pt x="309489" y="224792"/>
                </a:lnTo>
                <a:lnTo>
                  <a:pt x="290699" y="233685"/>
                </a:lnTo>
                <a:lnTo>
                  <a:pt x="281298" y="233685"/>
                </a:lnTo>
                <a:lnTo>
                  <a:pt x="253232" y="224792"/>
                </a:lnTo>
                <a:lnTo>
                  <a:pt x="112515" y="186692"/>
                </a:lnTo>
                <a:lnTo>
                  <a:pt x="84448" y="177800"/>
                </a:lnTo>
                <a:lnTo>
                  <a:pt x="75047" y="168908"/>
                </a:lnTo>
                <a:lnTo>
                  <a:pt x="56257" y="158750"/>
                </a:lnTo>
                <a:lnTo>
                  <a:pt x="46857" y="149858"/>
                </a:lnTo>
                <a:lnTo>
                  <a:pt x="28191" y="130808"/>
                </a:lnTo>
                <a:lnTo>
                  <a:pt x="28191" y="111758"/>
                </a:lnTo>
                <a:lnTo>
                  <a:pt x="18790" y="93985"/>
                </a:lnTo>
                <a:lnTo>
                  <a:pt x="18790" y="74935"/>
                </a:lnTo>
                <a:lnTo>
                  <a:pt x="9389" y="55885"/>
                </a:lnTo>
                <a:lnTo>
                  <a:pt x="0" y="205742"/>
                </a:lnTo>
                <a:lnTo>
                  <a:pt x="18790" y="215900"/>
                </a:lnTo>
                <a:lnTo>
                  <a:pt x="37592" y="224792"/>
                </a:lnTo>
                <a:lnTo>
                  <a:pt x="56257" y="233685"/>
                </a:lnTo>
                <a:lnTo>
                  <a:pt x="75047" y="243842"/>
                </a:lnTo>
                <a:lnTo>
                  <a:pt x="93849" y="252735"/>
                </a:lnTo>
                <a:lnTo>
                  <a:pt x="112515" y="262892"/>
                </a:lnTo>
                <a:lnTo>
                  <a:pt x="253232" y="299727"/>
                </a:lnTo>
                <a:lnTo>
                  <a:pt x="337567" y="299727"/>
                </a:lnTo>
                <a:lnTo>
                  <a:pt x="356357" y="290835"/>
                </a:lnTo>
                <a:lnTo>
                  <a:pt x="375159" y="280677"/>
                </a:lnTo>
                <a:lnTo>
                  <a:pt x="393824" y="262892"/>
                </a:lnTo>
                <a:lnTo>
                  <a:pt x="403225" y="243842"/>
                </a:lnTo>
                <a:lnTo>
                  <a:pt x="412614" y="224792"/>
                </a:lnTo>
                <a:lnTo>
                  <a:pt x="422015" y="205742"/>
                </a:lnTo>
                <a:lnTo>
                  <a:pt x="431416" y="1866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51" name="Freeform 4951"/>
          <p:cNvSpPr/>
          <p:nvPr/>
        </p:nvSpPr>
        <p:spPr>
          <a:xfrm rot="-5400000" flipH="0" flipV="0">
            <a:off x="2295191" y="2824435"/>
            <a:ext cx="71637" cy="29101"/>
          </a:xfrm>
          <a:custGeom>
            <a:pathLst>
              <a:path w="440817" h="179077">
                <a:moveTo>
                  <a:pt x="440817" y="179077"/>
                </a:moveTo>
                <a:lnTo>
                  <a:pt x="346968" y="85092"/>
                </a:lnTo>
                <a:lnTo>
                  <a:pt x="46868" y="0"/>
                </a:lnTo>
                <a:lnTo>
                  <a:pt x="28203" y="0"/>
                </a:lnTo>
                <a:lnTo>
                  <a:pt x="9401" y="10169"/>
                </a:lnTo>
                <a:lnTo>
                  <a:pt x="9401" y="19050"/>
                </a:lnTo>
                <a:lnTo>
                  <a:pt x="0" y="38100"/>
                </a:lnTo>
                <a:lnTo>
                  <a:pt x="9401" y="57150"/>
                </a:lnTo>
                <a:lnTo>
                  <a:pt x="28203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52" name="Freeform 4952"/>
          <p:cNvSpPr/>
          <p:nvPr/>
        </p:nvSpPr>
        <p:spPr>
          <a:xfrm rot="-5400000" flipH="0" flipV="0">
            <a:off x="2234232" y="2824569"/>
            <a:ext cx="74672" cy="25798"/>
          </a:xfrm>
          <a:custGeom>
            <a:pathLst>
              <a:path w="459494" h="158750">
                <a:moveTo>
                  <a:pt x="459494" y="111769"/>
                </a:moveTo>
                <a:lnTo>
                  <a:pt x="46868" y="0"/>
                </a:lnTo>
                <a:lnTo>
                  <a:pt x="28203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6834"/>
                </a:lnTo>
                <a:lnTo>
                  <a:pt x="9401" y="55884"/>
                </a:lnTo>
                <a:lnTo>
                  <a:pt x="28203" y="64777"/>
                </a:lnTo>
                <a:lnTo>
                  <a:pt x="365758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53" name="Freeform 4953"/>
          <p:cNvSpPr/>
          <p:nvPr/>
        </p:nvSpPr>
        <p:spPr>
          <a:xfrm rot="-5400000" flipH="0" flipV="0">
            <a:off x="2298245" y="2793950"/>
            <a:ext cx="45715" cy="48914"/>
          </a:xfrm>
          <a:custGeom>
            <a:pathLst>
              <a:path w="281310" h="300993">
                <a:moveTo>
                  <a:pt x="281310" y="262893"/>
                </a:moveTo>
                <a:lnTo>
                  <a:pt x="281310" y="262893"/>
                </a:lnTo>
                <a:lnTo>
                  <a:pt x="271909" y="243843"/>
                </a:lnTo>
                <a:lnTo>
                  <a:pt x="93725" y="38100"/>
                </a:lnTo>
                <a:lnTo>
                  <a:pt x="18802" y="0"/>
                </a:lnTo>
                <a:lnTo>
                  <a:pt x="9401" y="10158"/>
                </a:lnTo>
                <a:lnTo>
                  <a:pt x="0" y="27943"/>
                </a:lnTo>
                <a:lnTo>
                  <a:pt x="0" y="38100"/>
                </a:lnTo>
                <a:lnTo>
                  <a:pt x="9401" y="57150"/>
                </a:lnTo>
                <a:lnTo>
                  <a:pt x="140593" y="207008"/>
                </a:lnTo>
                <a:lnTo>
                  <a:pt x="234442" y="300993"/>
                </a:lnTo>
                <a:lnTo>
                  <a:pt x="262508" y="300993"/>
                </a:lnTo>
                <a:lnTo>
                  <a:pt x="271909" y="2908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54" name="Freeform 4954"/>
          <p:cNvSpPr/>
          <p:nvPr/>
        </p:nvSpPr>
        <p:spPr>
          <a:xfrm rot="-5400000" flipH="0" flipV="0">
            <a:off x="2268505" y="2803878"/>
            <a:ext cx="42660" cy="26004"/>
          </a:xfrm>
          <a:custGeom>
            <a:pathLst>
              <a:path w="262508" h="160015">
                <a:moveTo>
                  <a:pt x="262508" y="27931"/>
                </a:moveTo>
                <a:lnTo>
                  <a:pt x="262508" y="27931"/>
                </a:lnTo>
                <a:lnTo>
                  <a:pt x="253107" y="10158"/>
                </a:lnTo>
                <a:lnTo>
                  <a:pt x="234317" y="0"/>
                </a:lnTo>
                <a:lnTo>
                  <a:pt x="140581" y="46981"/>
                </a:lnTo>
                <a:lnTo>
                  <a:pt x="0" y="121915"/>
                </a:lnTo>
                <a:lnTo>
                  <a:pt x="74923" y="160015"/>
                </a:lnTo>
                <a:lnTo>
                  <a:pt x="243706" y="57150"/>
                </a:lnTo>
                <a:lnTo>
                  <a:pt x="253107" y="4698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55" name="Freeform 4955"/>
          <p:cNvSpPr/>
          <p:nvPr/>
        </p:nvSpPr>
        <p:spPr>
          <a:xfrm rot="-5400000" flipH="0" flipV="0">
            <a:off x="3246127" y="3242124"/>
            <a:ext cx="83815" cy="120324"/>
          </a:xfrm>
          <a:custGeom>
            <a:pathLst>
              <a:path w="515751" h="740407">
                <a:moveTo>
                  <a:pt x="0" y="740407"/>
                </a:moveTo>
                <a:lnTo>
                  <a:pt x="403225" y="0"/>
                </a:lnTo>
                <a:lnTo>
                  <a:pt x="515751" y="939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56" name="Freeform 4956"/>
          <p:cNvSpPr/>
          <p:nvPr/>
        </p:nvSpPr>
        <p:spPr>
          <a:xfrm rot="-5400000" flipH="0" flipV="0">
            <a:off x="2081041" y="2077038"/>
            <a:ext cx="627896" cy="1906415"/>
          </a:xfrm>
          <a:custGeom>
            <a:pathLst>
              <a:path w="3863715" h="11730992">
                <a:moveTo>
                  <a:pt x="0" y="11730992"/>
                </a:moveTo>
                <a:lnTo>
                  <a:pt x="3863715" y="6930392"/>
                </a:lnTo>
                <a:lnTo>
                  <a:pt x="386371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57" name="Freeform 4957"/>
          <p:cNvSpPr/>
          <p:nvPr/>
        </p:nvSpPr>
        <p:spPr>
          <a:xfrm rot="-5400000" flipH="0" flipV="0">
            <a:off x="3518190" y="3242784"/>
            <a:ext cx="121914" cy="80904"/>
          </a:xfrm>
          <a:custGeom>
            <a:pathLst>
              <a:path w="750193" h="497842">
                <a:moveTo>
                  <a:pt x="0" y="0"/>
                </a:moveTo>
                <a:lnTo>
                  <a:pt x="750193" y="375927"/>
                </a:lnTo>
                <a:lnTo>
                  <a:pt x="665857" y="4978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58" name="Freeform 4958"/>
          <p:cNvSpPr/>
          <p:nvPr/>
        </p:nvSpPr>
        <p:spPr>
          <a:xfrm rot="-5400000" flipH="0" flipV="0">
            <a:off x="3489151" y="3151415"/>
            <a:ext cx="242321" cy="143234"/>
          </a:xfrm>
          <a:custGeom>
            <a:pathLst>
              <a:path w="1491109" h="881385">
                <a:moveTo>
                  <a:pt x="0" y="0"/>
                </a:moveTo>
                <a:lnTo>
                  <a:pt x="1191009" y="881385"/>
                </a:lnTo>
                <a:lnTo>
                  <a:pt x="1491109" y="1041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59" name="Freeform 4959"/>
          <p:cNvSpPr/>
          <p:nvPr/>
        </p:nvSpPr>
        <p:spPr>
          <a:xfrm rot="-5400000" flipH="0" flipV="0">
            <a:off x="2004914" y="3815834"/>
            <a:ext cx="0" cy="1037929"/>
          </a:xfrm>
          <a:custGeom>
            <a:pathLst>
              <a:path w="0" h="6386823">
                <a:moveTo>
                  <a:pt x="0" y="0"/>
                </a:moveTo>
                <a:lnTo>
                  <a:pt x="0" y="6386823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60" name="Freeform 4960"/>
          <p:cNvSpPr/>
          <p:nvPr/>
        </p:nvSpPr>
        <p:spPr>
          <a:xfrm rot="-5400000" flipH="0" flipV="0">
            <a:off x="1925661" y="3736581"/>
            <a:ext cx="158506" cy="1037929"/>
          </a:xfrm>
          <a:custGeom>
            <a:pathLst>
              <a:path w="975358" h="6386823">
                <a:moveTo>
                  <a:pt x="975358" y="6386823"/>
                </a:moveTo>
                <a:lnTo>
                  <a:pt x="0" y="0"/>
                </a:lnTo>
                <a:lnTo>
                  <a:pt x="0" y="6386823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61" name="Freeform 4961"/>
          <p:cNvSpPr/>
          <p:nvPr/>
        </p:nvSpPr>
        <p:spPr>
          <a:xfrm rot="-5400000" flipH="0" flipV="0">
            <a:off x="1925661" y="3736581"/>
            <a:ext cx="158506" cy="1037929"/>
          </a:xfrm>
          <a:custGeom>
            <a:pathLst>
              <a:path w="975358" h="6386823">
                <a:moveTo>
                  <a:pt x="0" y="0"/>
                </a:moveTo>
                <a:lnTo>
                  <a:pt x="975358" y="6386823"/>
                </a:lnTo>
                <a:lnTo>
                  <a:pt x="975358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62" name="Freeform 4962"/>
          <p:cNvSpPr/>
          <p:nvPr/>
        </p:nvSpPr>
        <p:spPr>
          <a:xfrm rot="-5400000" flipH="0" flipV="0">
            <a:off x="1504289" y="4253967"/>
            <a:ext cx="68582" cy="26004"/>
          </a:xfrm>
          <a:custGeom>
            <a:pathLst>
              <a:path w="422015" h="160015">
                <a:moveTo>
                  <a:pt x="422015" y="121915"/>
                </a:moveTo>
                <a:lnTo>
                  <a:pt x="422015" y="121915"/>
                </a:lnTo>
                <a:lnTo>
                  <a:pt x="412614" y="102865"/>
                </a:lnTo>
                <a:lnTo>
                  <a:pt x="393824" y="93973"/>
                </a:lnTo>
                <a:lnTo>
                  <a:pt x="75059" y="8881"/>
                </a:lnTo>
                <a:lnTo>
                  <a:pt x="65658" y="0"/>
                </a:lnTo>
                <a:lnTo>
                  <a:pt x="18790" y="0"/>
                </a:lnTo>
                <a:lnTo>
                  <a:pt x="0" y="8881"/>
                </a:lnTo>
                <a:lnTo>
                  <a:pt x="0" y="130808"/>
                </a:lnTo>
                <a:lnTo>
                  <a:pt x="0" y="121915"/>
                </a:lnTo>
                <a:lnTo>
                  <a:pt x="9389" y="102865"/>
                </a:lnTo>
                <a:lnTo>
                  <a:pt x="18790" y="83815"/>
                </a:lnTo>
                <a:lnTo>
                  <a:pt x="28191" y="74923"/>
                </a:lnTo>
                <a:lnTo>
                  <a:pt x="46857" y="74923"/>
                </a:lnTo>
                <a:lnTo>
                  <a:pt x="75059" y="74923"/>
                </a:lnTo>
                <a:lnTo>
                  <a:pt x="375159" y="160015"/>
                </a:lnTo>
                <a:lnTo>
                  <a:pt x="393824" y="160015"/>
                </a:lnTo>
                <a:lnTo>
                  <a:pt x="412614" y="149858"/>
                </a:lnTo>
                <a:lnTo>
                  <a:pt x="412614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63" name="Freeform 4963"/>
          <p:cNvSpPr/>
          <p:nvPr/>
        </p:nvSpPr>
        <p:spPr>
          <a:xfrm rot="-5400000" flipH="0" flipV="0">
            <a:off x="1534658" y="4225041"/>
            <a:ext cx="79252" cy="94527"/>
          </a:xfrm>
          <a:custGeom>
            <a:pathLst>
              <a:path w="487673" h="581669">
                <a:moveTo>
                  <a:pt x="487673" y="544834"/>
                </a:moveTo>
                <a:lnTo>
                  <a:pt x="487673" y="544834"/>
                </a:lnTo>
                <a:lnTo>
                  <a:pt x="478272" y="525784"/>
                </a:lnTo>
                <a:lnTo>
                  <a:pt x="459482" y="515627"/>
                </a:lnTo>
                <a:lnTo>
                  <a:pt x="65658" y="403869"/>
                </a:lnTo>
                <a:lnTo>
                  <a:pt x="65658" y="0"/>
                </a:lnTo>
                <a:lnTo>
                  <a:pt x="46857" y="10169"/>
                </a:lnTo>
                <a:lnTo>
                  <a:pt x="28191" y="29219"/>
                </a:lnTo>
                <a:lnTo>
                  <a:pt x="18790" y="46992"/>
                </a:lnTo>
                <a:lnTo>
                  <a:pt x="9389" y="66042"/>
                </a:lnTo>
                <a:lnTo>
                  <a:pt x="0" y="85092"/>
                </a:lnTo>
                <a:lnTo>
                  <a:pt x="0" y="431800"/>
                </a:lnTo>
                <a:lnTo>
                  <a:pt x="9389" y="459742"/>
                </a:lnTo>
                <a:lnTo>
                  <a:pt x="28191" y="469900"/>
                </a:lnTo>
                <a:lnTo>
                  <a:pt x="440817" y="581669"/>
                </a:lnTo>
                <a:lnTo>
                  <a:pt x="459482" y="581669"/>
                </a:lnTo>
                <a:lnTo>
                  <a:pt x="478272" y="572777"/>
                </a:lnTo>
                <a:lnTo>
                  <a:pt x="478272" y="56261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64" name="Freeform 4964"/>
          <p:cNvSpPr/>
          <p:nvPr/>
        </p:nvSpPr>
        <p:spPr>
          <a:xfrm rot="-5400000" flipH="0" flipV="0">
            <a:off x="1538446" y="4253244"/>
            <a:ext cx="68582" cy="27451"/>
          </a:xfrm>
          <a:custGeom>
            <a:pathLst>
              <a:path w="422015" h="168919">
                <a:moveTo>
                  <a:pt x="422015" y="132084"/>
                </a:moveTo>
                <a:lnTo>
                  <a:pt x="422015" y="132084"/>
                </a:lnTo>
                <a:lnTo>
                  <a:pt x="412614" y="113034"/>
                </a:lnTo>
                <a:lnTo>
                  <a:pt x="393824" y="104142"/>
                </a:lnTo>
                <a:lnTo>
                  <a:pt x="0" y="0"/>
                </a:lnTo>
                <a:lnTo>
                  <a:pt x="0" y="66042"/>
                </a:lnTo>
                <a:lnTo>
                  <a:pt x="375159" y="168919"/>
                </a:lnTo>
                <a:lnTo>
                  <a:pt x="393824" y="168919"/>
                </a:lnTo>
                <a:lnTo>
                  <a:pt x="412614" y="160027"/>
                </a:lnTo>
                <a:lnTo>
                  <a:pt x="412614" y="1511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65" name="Freeform 4965"/>
          <p:cNvSpPr/>
          <p:nvPr/>
        </p:nvSpPr>
        <p:spPr>
          <a:xfrm rot="-5400000" flipH="0" flipV="0">
            <a:off x="1648936" y="4254019"/>
            <a:ext cx="57911" cy="39627"/>
          </a:xfrm>
          <a:custGeom>
            <a:pathLst>
              <a:path w="356357" h="243842">
                <a:moveTo>
                  <a:pt x="356357" y="234950"/>
                </a:moveTo>
                <a:lnTo>
                  <a:pt x="356357" y="93984"/>
                </a:lnTo>
                <a:lnTo>
                  <a:pt x="356357" y="121927"/>
                </a:lnTo>
                <a:lnTo>
                  <a:pt x="346968" y="140977"/>
                </a:lnTo>
                <a:lnTo>
                  <a:pt x="337567" y="160027"/>
                </a:lnTo>
                <a:lnTo>
                  <a:pt x="328291" y="168919"/>
                </a:lnTo>
                <a:lnTo>
                  <a:pt x="309501" y="168919"/>
                </a:lnTo>
                <a:lnTo>
                  <a:pt x="290699" y="179077"/>
                </a:lnTo>
                <a:lnTo>
                  <a:pt x="281310" y="179077"/>
                </a:lnTo>
                <a:lnTo>
                  <a:pt x="253232" y="168919"/>
                </a:lnTo>
                <a:lnTo>
                  <a:pt x="112527" y="132084"/>
                </a:lnTo>
                <a:lnTo>
                  <a:pt x="84460" y="121927"/>
                </a:lnTo>
                <a:lnTo>
                  <a:pt x="75059" y="113034"/>
                </a:lnTo>
                <a:lnTo>
                  <a:pt x="56258" y="104142"/>
                </a:lnTo>
                <a:lnTo>
                  <a:pt x="46857" y="93984"/>
                </a:lnTo>
                <a:lnTo>
                  <a:pt x="28191" y="74934"/>
                </a:lnTo>
                <a:lnTo>
                  <a:pt x="28191" y="57150"/>
                </a:lnTo>
                <a:lnTo>
                  <a:pt x="18790" y="38100"/>
                </a:lnTo>
                <a:lnTo>
                  <a:pt x="18790" y="19050"/>
                </a:lnTo>
                <a:lnTo>
                  <a:pt x="9401" y="0"/>
                </a:lnTo>
                <a:lnTo>
                  <a:pt x="0" y="151134"/>
                </a:lnTo>
                <a:lnTo>
                  <a:pt x="18790" y="160027"/>
                </a:lnTo>
                <a:lnTo>
                  <a:pt x="28191" y="168919"/>
                </a:lnTo>
                <a:lnTo>
                  <a:pt x="46857" y="179077"/>
                </a:lnTo>
                <a:lnTo>
                  <a:pt x="75059" y="187969"/>
                </a:lnTo>
                <a:lnTo>
                  <a:pt x="93725" y="196850"/>
                </a:lnTo>
                <a:lnTo>
                  <a:pt x="112527" y="207019"/>
                </a:lnTo>
                <a:lnTo>
                  <a:pt x="253232" y="243842"/>
                </a:lnTo>
                <a:lnTo>
                  <a:pt x="318902" y="243842"/>
                </a:lnTo>
                <a:lnTo>
                  <a:pt x="33756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66" name="Freeform 4966"/>
          <p:cNvSpPr/>
          <p:nvPr/>
        </p:nvSpPr>
        <p:spPr>
          <a:xfrm rot="-5400000" flipH="0" flipV="0">
            <a:off x="1662721" y="4203722"/>
            <a:ext cx="27449" cy="39625"/>
          </a:xfrm>
          <a:custGeom>
            <a:pathLst>
              <a:path w="168908" h="243831">
                <a:moveTo>
                  <a:pt x="168908" y="243831"/>
                </a:moveTo>
                <a:lnTo>
                  <a:pt x="159507" y="121915"/>
                </a:lnTo>
                <a:lnTo>
                  <a:pt x="159507" y="149858"/>
                </a:lnTo>
                <a:lnTo>
                  <a:pt x="150118" y="160015"/>
                </a:lnTo>
                <a:lnTo>
                  <a:pt x="140717" y="168908"/>
                </a:lnTo>
                <a:lnTo>
                  <a:pt x="121916" y="177800"/>
                </a:lnTo>
                <a:lnTo>
                  <a:pt x="112651" y="177800"/>
                </a:lnTo>
                <a:lnTo>
                  <a:pt x="93849" y="168908"/>
                </a:lnTo>
                <a:lnTo>
                  <a:pt x="75059" y="160015"/>
                </a:lnTo>
                <a:lnTo>
                  <a:pt x="56258" y="149858"/>
                </a:lnTo>
                <a:lnTo>
                  <a:pt x="37592" y="130808"/>
                </a:lnTo>
                <a:lnTo>
                  <a:pt x="28191" y="113023"/>
                </a:lnTo>
                <a:lnTo>
                  <a:pt x="28191" y="83815"/>
                </a:lnTo>
                <a:lnTo>
                  <a:pt x="18790" y="66031"/>
                </a:lnTo>
                <a:lnTo>
                  <a:pt x="18790" y="46981"/>
                </a:lnTo>
                <a:lnTo>
                  <a:pt x="9401" y="27931"/>
                </a:lnTo>
                <a:lnTo>
                  <a:pt x="0" y="0"/>
                </a:lnTo>
                <a:lnTo>
                  <a:pt x="0" y="205731"/>
                </a:lnTo>
                <a:lnTo>
                  <a:pt x="9401" y="187958"/>
                </a:lnTo>
                <a:lnTo>
                  <a:pt x="18790" y="205731"/>
                </a:lnTo>
                <a:lnTo>
                  <a:pt x="37592" y="215900"/>
                </a:lnTo>
                <a:lnTo>
                  <a:pt x="56258" y="234950"/>
                </a:lnTo>
                <a:lnTo>
                  <a:pt x="65659" y="234950"/>
                </a:lnTo>
                <a:lnTo>
                  <a:pt x="84460" y="243831"/>
                </a:lnTo>
                <a:lnTo>
                  <a:pt x="121916" y="243831"/>
                </a:lnTo>
                <a:lnTo>
                  <a:pt x="150118" y="2438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67" name="Freeform 4967"/>
          <p:cNvSpPr/>
          <p:nvPr/>
        </p:nvSpPr>
        <p:spPr>
          <a:xfrm rot="-5400000" flipH="0" flipV="0">
            <a:off x="1607885" y="4223555"/>
            <a:ext cx="112770" cy="63980"/>
          </a:xfrm>
          <a:custGeom>
            <a:pathLst>
              <a:path w="693924" h="393700">
                <a:moveTo>
                  <a:pt x="693924" y="290834"/>
                </a:moveTo>
                <a:lnTo>
                  <a:pt x="693924" y="262892"/>
                </a:lnTo>
                <a:lnTo>
                  <a:pt x="684523" y="243842"/>
                </a:lnTo>
                <a:lnTo>
                  <a:pt x="684523" y="224792"/>
                </a:lnTo>
                <a:lnTo>
                  <a:pt x="675258" y="205742"/>
                </a:lnTo>
                <a:lnTo>
                  <a:pt x="665857" y="187969"/>
                </a:lnTo>
                <a:lnTo>
                  <a:pt x="656457" y="168919"/>
                </a:lnTo>
                <a:lnTo>
                  <a:pt x="647056" y="158750"/>
                </a:lnTo>
                <a:lnTo>
                  <a:pt x="637667" y="140977"/>
                </a:lnTo>
                <a:lnTo>
                  <a:pt x="618989" y="130819"/>
                </a:lnTo>
                <a:lnTo>
                  <a:pt x="600199" y="121927"/>
                </a:lnTo>
                <a:lnTo>
                  <a:pt x="581398" y="111769"/>
                </a:lnTo>
                <a:lnTo>
                  <a:pt x="553331" y="102877"/>
                </a:lnTo>
                <a:lnTo>
                  <a:pt x="168784" y="8892"/>
                </a:lnTo>
                <a:lnTo>
                  <a:pt x="159383" y="0"/>
                </a:lnTo>
                <a:lnTo>
                  <a:pt x="131316" y="0"/>
                </a:lnTo>
                <a:lnTo>
                  <a:pt x="112515" y="0"/>
                </a:lnTo>
                <a:lnTo>
                  <a:pt x="93849" y="8892"/>
                </a:lnTo>
                <a:lnTo>
                  <a:pt x="75047" y="19050"/>
                </a:lnTo>
                <a:lnTo>
                  <a:pt x="56257" y="27942"/>
                </a:lnTo>
                <a:lnTo>
                  <a:pt x="37592" y="36834"/>
                </a:lnTo>
                <a:lnTo>
                  <a:pt x="37592" y="46992"/>
                </a:lnTo>
                <a:lnTo>
                  <a:pt x="28191" y="55884"/>
                </a:lnTo>
                <a:lnTo>
                  <a:pt x="9389" y="74934"/>
                </a:lnTo>
                <a:lnTo>
                  <a:pt x="9389" y="93984"/>
                </a:lnTo>
                <a:lnTo>
                  <a:pt x="0" y="111769"/>
                </a:lnTo>
                <a:lnTo>
                  <a:pt x="0" y="196850"/>
                </a:lnTo>
                <a:lnTo>
                  <a:pt x="9389" y="215900"/>
                </a:lnTo>
                <a:lnTo>
                  <a:pt x="18790" y="233684"/>
                </a:lnTo>
                <a:lnTo>
                  <a:pt x="18790" y="252734"/>
                </a:lnTo>
                <a:lnTo>
                  <a:pt x="28191" y="271784"/>
                </a:lnTo>
                <a:lnTo>
                  <a:pt x="37592" y="290834"/>
                </a:lnTo>
                <a:lnTo>
                  <a:pt x="46857" y="290834"/>
                </a:lnTo>
                <a:lnTo>
                  <a:pt x="56257" y="309884"/>
                </a:lnTo>
                <a:lnTo>
                  <a:pt x="65658" y="158750"/>
                </a:lnTo>
                <a:lnTo>
                  <a:pt x="65658" y="149869"/>
                </a:lnTo>
                <a:lnTo>
                  <a:pt x="75047" y="121927"/>
                </a:lnTo>
                <a:lnTo>
                  <a:pt x="75047" y="102877"/>
                </a:lnTo>
                <a:lnTo>
                  <a:pt x="84448" y="93984"/>
                </a:lnTo>
                <a:lnTo>
                  <a:pt x="103114" y="83827"/>
                </a:lnTo>
                <a:lnTo>
                  <a:pt x="112515" y="74934"/>
                </a:lnTo>
                <a:lnTo>
                  <a:pt x="168784" y="74934"/>
                </a:lnTo>
                <a:lnTo>
                  <a:pt x="309489" y="111769"/>
                </a:lnTo>
                <a:lnTo>
                  <a:pt x="318890" y="111769"/>
                </a:lnTo>
                <a:lnTo>
                  <a:pt x="337567" y="121927"/>
                </a:lnTo>
                <a:lnTo>
                  <a:pt x="356357" y="130819"/>
                </a:lnTo>
                <a:lnTo>
                  <a:pt x="375159" y="140977"/>
                </a:lnTo>
                <a:lnTo>
                  <a:pt x="384548" y="158750"/>
                </a:lnTo>
                <a:lnTo>
                  <a:pt x="393824" y="168919"/>
                </a:lnTo>
                <a:lnTo>
                  <a:pt x="403225" y="187969"/>
                </a:lnTo>
                <a:lnTo>
                  <a:pt x="412614" y="205742"/>
                </a:lnTo>
                <a:lnTo>
                  <a:pt x="412614" y="393700"/>
                </a:lnTo>
                <a:lnTo>
                  <a:pt x="431416" y="384819"/>
                </a:lnTo>
                <a:lnTo>
                  <a:pt x="450082" y="365769"/>
                </a:lnTo>
                <a:lnTo>
                  <a:pt x="459482" y="355600"/>
                </a:lnTo>
                <a:lnTo>
                  <a:pt x="459482" y="149869"/>
                </a:lnTo>
                <a:lnTo>
                  <a:pt x="553331" y="177800"/>
                </a:lnTo>
                <a:lnTo>
                  <a:pt x="562732" y="177800"/>
                </a:lnTo>
                <a:lnTo>
                  <a:pt x="581398" y="187969"/>
                </a:lnTo>
                <a:lnTo>
                  <a:pt x="590799" y="196850"/>
                </a:lnTo>
                <a:lnTo>
                  <a:pt x="609600" y="215900"/>
                </a:lnTo>
                <a:lnTo>
                  <a:pt x="618989" y="224792"/>
                </a:lnTo>
                <a:lnTo>
                  <a:pt x="618989" y="271784"/>
                </a:lnTo>
                <a:lnTo>
                  <a:pt x="628390" y="393700"/>
                </a:lnTo>
                <a:lnTo>
                  <a:pt x="647056" y="384819"/>
                </a:lnTo>
                <a:lnTo>
                  <a:pt x="656457" y="365769"/>
                </a:lnTo>
                <a:lnTo>
                  <a:pt x="665857" y="365769"/>
                </a:lnTo>
                <a:lnTo>
                  <a:pt x="675258" y="346719"/>
                </a:lnTo>
                <a:lnTo>
                  <a:pt x="684523" y="327669"/>
                </a:lnTo>
                <a:lnTo>
                  <a:pt x="693924" y="3098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68" name="Freeform 4968"/>
          <p:cNvSpPr/>
          <p:nvPr/>
        </p:nvSpPr>
        <p:spPr>
          <a:xfrm rot="-5400000" flipH="0" flipV="0">
            <a:off x="1691690" y="4253967"/>
            <a:ext cx="68582" cy="26004"/>
          </a:xfrm>
          <a:custGeom>
            <a:pathLst>
              <a:path w="422015" h="160015">
                <a:moveTo>
                  <a:pt x="422015" y="121915"/>
                </a:moveTo>
                <a:lnTo>
                  <a:pt x="422015" y="121915"/>
                </a:lnTo>
                <a:lnTo>
                  <a:pt x="412614" y="102865"/>
                </a:lnTo>
                <a:lnTo>
                  <a:pt x="393824" y="93973"/>
                </a:lnTo>
                <a:lnTo>
                  <a:pt x="75059" y="10157"/>
                </a:lnTo>
                <a:lnTo>
                  <a:pt x="65658" y="0"/>
                </a:lnTo>
                <a:lnTo>
                  <a:pt x="37456" y="0"/>
                </a:lnTo>
                <a:lnTo>
                  <a:pt x="18790" y="10157"/>
                </a:lnTo>
                <a:lnTo>
                  <a:pt x="0" y="10157"/>
                </a:lnTo>
                <a:lnTo>
                  <a:pt x="0" y="132073"/>
                </a:lnTo>
                <a:lnTo>
                  <a:pt x="0" y="121915"/>
                </a:lnTo>
                <a:lnTo>
                  <a:pt x="9389" y="102865"/>
                </a:lnTo>
                <a:lnTo>
                  <a:pt x="18790" y="85092"/>
                </a:lnTo>
                <a:lnTo>
                  <a:pt x="28191" y="74923"/>
                </a:lnTo>
                <a:lnTo>
                  <a:pt x="46857" y="74923"/>
                </a:lnTo>
                <a:lnTo>
                  <a:pt x="75059" y="74923"/>
                </a:lnTo>
                <a:lnTo>
                  <a:pt x="375159" y="160015"/>
                </a:lnTo>
                <a:lnTo>
                  <a:pt x="403225" y="160015"/>
                </a:lnTo>
                <a:lnTo>
                  <a:pt x="412614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69" name="Freeform 4969"/>
          <p:cNvSpPr/>
          <p:nvPr/>
        </p:nvSpPr>
        <p:spPr>
          <a:xfrm rot="-5400000" flipH="0" flipV="0">
            <a:off x="1710812" y="4236496"/>
            <a:ext cx="79252" cy="71617"/>
          </a:xfrm>
          <a:custGeom>
            <a:pathLst>
              <a:path w="487673" h="440693">
                <a:moveTo>
                  <a:pt x="487673" y="402593"/>
                </a:moveTo>
                <a:lnTo>
                  <a:pt x="487673" y="393700"/>
                </a:lnTo>
                <a:lnTo>
                  <a:pt x="478272" y="374650"/>
                </a:lnTo>
                <a:lnTo>
                  <a:pt x="459482" y="365758"/>
                </a:lnTo>
                <a:lnTo>
                  <a:pt x="65658" y="261616"/>
                </a:lnTo>
                <a:lnTo>
                  <a:pt x="65658" y="0"/>
                </a:lnTo>
                <a:lnTo>
                  <a:pt x="46857" y="8893"/>
                </a:lnTo>
                <a:lnTo>
                  <a:pt x="28191" y="27943"/>
                </a:lnTo>
                <a:lnTo>
                  <a:pt x="18790" y="46993"/>
                </a:lnTo>
                <a:lnTo>
                  <a:pt x="9389" y="64766"/>
                </a:lnTo>
                <a:lnTo>
                  <a:pt x="0" y="83816"/>
                </a:lnTo>
                <a:lnTo>
                  <a:pt x="0" y="299716"/>
                </a:lnTo>
                <a:lnTo>
                  <a:pt x="18790" y="318766"/>
                </a:lnTo>
                <a:lnTo>
                  <a:pt x="37592" y="327658"/>
                </a:lnTo>
                <a:lnTo>
                  <a:pt x="440817" y="440693"/>
                </a:lnTo>
                <a:lnTo>
                  <a:pt x="450082" y="440693"/>
                </a:lnTo>
                <a:lnTo>
                  <a:pt x="468883" y="430535"/>
                </a:lnTo>
                <a:lnTo>
                  <a:pt x="478272" y="42164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70" name="Freeform 4970"/>
          <p:cNvSpPr/>
          <p:nvPr/>
        </p:nvSpPr>
        <p:spPr>
          <a:xfrm rot="-5400000" flipH="0" flipV="0">
            <a:off x="1879926" y="4279095"/>
            <a:ext cx="16757" cy="48914"/>
          </a:xfrm>
          <a:custGeom>
            <a:pathLst>
              <a:path w="103114" h="300992">
                <a:moveTo>
                  <a:pt x="103114" y="27942"/>
                </a:moveTo>
                <a:lnTo>
                  <a:pt x="103114" y="27942"/>
                </a:lnTo>
                <a:lnTo>
                  <a:pt x="93849" y="10158"/>
                </a:lnTo>
                <a:lnTo>
                  <a:pt x="84448" y="0"/>
                </a:lnTo>
                <a:lnTo>
                  <a:pt x="56257" y="0"/>
                </a:lnTo>
                <a:lnTo>
                  <a:pt x="37592" y="10158"/>
                </a:lnTo>
                <a:lnTo>
                  <a:pt x="37592" y="27942"/>
                </a:lnTo>
                <a:lnTo>
                  <a:pt x="18790" y="46992"/>
                </a:lnTo>
                <a:lnTo>
                  <a:pt x="9389" y="66042"/>
                </a:lnTo>
                <a:lnTo>
                  <a:pt x="9389" y="85092"/>
                </a:lnTo>
                <a:lnTo>
                  <a:pt x="0" y="102877"/>
                </a:lnTo>
                <a:lnTo>
                  <a:pt x="0" y="207008"/>
                </a:lnTo>
                <a:lnTo>
                  <a:pt x="9389" y="224792"/>
                </a:lnTo>
                <a:lnTo>
                  <a:pt x="18790" y="243842"/>
                </a:lnTo>
                <a:lnTo>
                  <a:pt x="18790" y="262892"/>
                </a:lnTo>
                <a:lnTo>
                  <a:pt x="28191" y="271785"/>
                </a:lnTo>
                <a:lnTo>
                  <a:pt x="46857" y="290835"/>
                </a:lnTo>
                <a:lnTo>
                  <a:pt x="56257" y="300992"/>
                </a:lnTo>
                <a:lnTo>
                  <a:pt x="65658" y="140977"/>
                </a:lnTo>
                <a:lnTo>
                  <a:pt x="65658" y="132085"/>
                </a:lnTo>
                <a:lnTo>
                  <a:pt x="75047" y="113035"/>
                </a:lnTo>
                <a:lnTo>
                  <a:pt x="75047" y="93985"/>
                </a:lnTo>
                <a:lnTo>
                  <a:pt x="84448" y="74935"/>
                </a:lnTo>
                <a:lnTo>
                  <a:pt x="103114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71" name="Freeform 4971"/>
          <p:cNvSpPr/>
          <p:nvPr/>
        </p:nvSpPr>
        <p:spPr>
          <a:xfrm rot="-5400000" flipH="0" flipV="0">
            <a:off x="1891287" y="4232710"/>
            <a:ext cx="4561" cy="28894"/>
          </a:xfrm>
          <a:custGeom>
            <a:pathLst>
              <a:path w="28066" h="177800">
                <a:moveTo>
                  <a:pt x="28066" y="0"/>
                </a:moveTo>
                <a:lnTo>
                  <a:pt x="28066" y="0"/>
                </a:lnTo>
                <a:lnTo>
                  <a:pt x="9276" y="8892"/>
                </a:lnTo>
                <a:lnTo>
                  <a:pt x="0" y="8892"/>
                </a:lnTo>
                <a:lnTo>
                  <a:pt x="0" y="46992"/>
                </a:lnTo>
                <a:lnTo>
                  <a:pt x="18677" y="74923"/>
                </a:lnTo>
                <a:lnTo>
                  <a:pt x="28066" y="102865"/>
                </a:lnTo>
                <a:lnTo>
                  <a:pt x="28066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72" name="Freeform 4972"/>
          <p:cNvSpPr/>
          <p:nvPr/>
        </p:nvSpPr>
        <p:spPr>
          <a:xfrm rot="-5400000" flipH="0" flipV="0">
            <a:off x="1868420" y="4243380"/>
            <a:ext cx="70109" cy="48706"/>
          </a:xfrm>
          <a:custGeom>
            <a:pathLst>
              <a:path w="431416" h="299715">
                <a:moveTo>
                  <a:pt x="431416" y="196850"/>
                </a:moveTo>
                <a:lnTo>
                  <a:pt x="431416" y="140965"/>
                </a:lnTo>
                <a:lnTo>
                  <a:pt x="422015" y="113023"/>
                </a:lnTo>
                <a:lnTo>
                  <a:pt x="422015" y="93973"/>
                </a:lnTo>
                <a:lnTo>
                  <a:pt x="412626" y="74923"/>
                </a:lnTo>
                <a:lnTo>
                  <a:pt x="412626" y="55873"/>
                </a:lnTo>
                <a:lnTo>
                  <a:pt x="403225" y="38100"/>
                </a:lnTo>
                <a:lnTo>
                  <a:pt x="393825" y="19050"/>
                </a:lnTo>
                <a:lnTo>
                  <a:pt x="375159" y="0"/>
                </a:lnTo>
                <a:lnTo>
                  <a:pt x="356357" y="0"/>
                </a:lnTo>
                <a:lnTo>
                  <a:pt x="356357" y="207007"/>
                </a:lnTo>
                <a:lnTo>
                  <a:pt x="346968" y="215900"/>
                </a:lnTo>
                <a:lnTo>
                  <a:pt x="328291" y="224792"/>
                </a:lnTo>
                <a:lnTo>
                  <a:pt x="309501" y="234950"/>
                </a:lnTo>
                <a:lnTo>
                  <a:pt x="290699" y="224792"/>
                </a:lnTo>
                <a:lnTo>
                  <a:pt x="281310" y="224792"/>
                </a:lnTo>
                <a:lnTo>
                  <a:pt x="262633" y="215900"/>
                </a:lnTo>
                <a:lnTo>
                  <a:pt x="253232" y="207007"/>
                </a:lnTo>
                <a:lnTo>
                  <a:pt x="234442" y="196850"/>
                </a:lnTo>
                <a:lnTo>
                  <a:pt x="225041" y="177800"/>
                </a:lnTo>
                <a:lnTo>
                  <a:pt x="225041" y="93973"/>
                </a:lnTo>
                <a:lnTo>
                  <a:pt x="215776" y="85092"/>
                </a:lnTo>
                <a:lnTo>
                  <a:pt x="206375" y="66042"/>
                </a:lnTo>
                <a:lnTo>
                  <a:pt x="187574" y="55873"/>
                </a:lnTo>
                <a:lnTo>
                  <a:pt x="178185" y="55873"/>
                </a:lnTo>
                <a:lnTo>
                  <a:pt x="159383" y="66042"/>
                </a:lnTo>
                <a:lnTo>
                  <a:pt x="159383" y="74923"/>
                </a:lnTo>
                <a:lnTo>
                  <a:pt x="149982" y="93973"/>
                </a:lnTo>
                <a:lnTo>
                  <a:pt x="149982" y="149857"/>
                </a:lnTo>
                <a:lnTo>
                  <a:pt x="140717" y="160015"/>
                </a:lnTo>
                <a:lnTo>
                  <a:pt x="121916" y="168907"/>
                </a:lnTo>
                <a:lnTo>
                  <a:pt x="103126" y="177800"/>
                </a:lnTo>
                <a:lnTo>
                  <a:pt x="84460" y="168907"/>
                </a:lnTo>
                <a:lnTo>
                  <a:pt x="75059" y="168907"/>
                </a:lnTo>
                <a:lnTo>
                  <a:pt x="56258" y="160015"/>
                </a:lnTo>
                <a:lnTo>
                  <a:pt x="37592" y="149857"/>
                </a:lnTo>
                <a:lnTo>
                  <a:pt x="28191" y="140965"/>
                </a:lnTo>
                <a:lnTo>
                  <a:pt x="18790" y="121915"/>
                </a:lnTo>
                <a:lnTo>
                  <a:pt x="18790" y="102865"/>
                </a:lnTo>
                <a:lnTo>
                  <a:pt x="9401" y="85092"/>
                </a:lnTo>
                <a:lnTo>
                  <a:pt x="9401" y="46992"/>
                </a:lnTo>
                <a:lnTo>
                  <a:pt x="0" y="207007"/>
                </a:lnTo>
                <a:lnTo>
                  <a:pt x="18790" y="215900"/>
                </a:lnTo>
                <a:lnTo>
                  <a:pt x="37592" y="224792"/>
                </a:lnTo>
                <a:lnTo>
                  <a:pt x="56258" y="234950"/>
                </a:lnTo>
                <a:lnTo>
                  <a:pt x="84460" y="243842"/>
                </a:lnTo>
                <a:lnTo>
                  <a:pt x="131317" y="243842"/>
                </a:lnTo>
                <a:lnTo>
                  <a:pt x="149982" y="234950"/>
                </a:lnTo>
                <a:lnTo>
                  <a:pt x="168784" y="224792"/>
                </a:lnTo>
                <a:lnTo>
                  <a:pt x="178185" y="215900"/>
                </a:lnTo>
                <a:lnTo>
                  <a:pt x="187574" y="224792"/>
                </a:lnTo>
                <a:lnTo>
                  <a:pt x="196975" y="243842"/>
                </a:lnTo>
                <a:lnTo>
                  <a:pt x="215776" y="262892"/>
                </a:lnTo>
                <a:lnTo>
                  <a:pt x="225041" y="271773"/>
                </a:lnTo>
                <a:lnTo>
                  <a:pt x="243843" y="281942"/>
                </a:lnTo>
                <a:lnTo>
                  <a:pt x="262633" y="290823"/>
                </a:lnTo>
                <a:lnTo>
                  <a:pt x="290699" y="299715"/>
                </a:lnTo>
                <a:lnTo>
                  <a:pt x="318902" y="299715"/>
                </a:lnTo>
                <a:lnTo>
                  <a:pt x="346968" y="299715"/>
                </a:lnTo>
                <a:lnTo>
                  <a:pt x="365758" y="290823"/>
                </a:lnTo>
                <a:lnTo>
                  <a:pt x="384560" y="281942"/>
                </a:lnTo>
                <a:lnTo>
                  <a:pt x="393825" y="271773"/>
                </a:lnTo>
                <a:lnTo>
                  <a:pt x="412626" y="252723"/>
                </a:lnTo>
                <a:lnTo>
                  <a:pt x="422015" y="234950"/>
                </a:lnTo>
                <a:lnTo>
                  <a:pt x="422015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73" name="Freeform 4973"/>
          <p:cNvSpPr/>
          <p:nvPr/>
        </p:nvSpPr>
        <p:spPr>
          <a:xfrm rot="-5400000" flipH="0" flipV="0">
            <a:off x="2033057" y="4264636"/>
            <a:ext cx="68582" cy="26006"/>
          </a:xfrm>
          <a:custGeom>
            <a:pathLst>
              <a:path w="422015" h="160027">
                <a:moveTo>
                  <a:pt x="422015" y="149869"/>
                </a:moveTo>
                <a:lnTo>
                  <a:pt x="412614" y="38100"/>
                </a:lnTo>
                <a:lnTo>
                  <a:pt x="412614" y="57150"/>
                </a:lnTo>
                <a:lnTo>
                  <a:pt x="403225" y="74934"/>
                </a:lnTo>
                <a:lnTo>
                  <a:pt x="393824" y="85092"/>
                </a:lnTo>
                <a:lnTo>
                  <a:pt x="346956" y="85092"/>
                </a:lnTo>
                <a:lnTo>
                  <a:pt x="46857" y="0"/>
                </a:lnTo>
                <a:lnTo>
                  <a:pt x="28191" y="0"/>
                </a:lnTo>
                <a:lnTo>
                  <a:pt x="9389" y="10169"/>
                </a:lnTo>
                <a:lnTo>
                  <a:pt x="9389" y="19050"/>
                </a:lnTo>
                <a:lnTo>
                  <a:pt x="0" y="38100"/>
                </a:lnTo>
                <a:lnTo>
                  <a:pt x="0" y="46992"/>
                </a:lnTo>
                <a:lnTo>
                  <a:pt x="9389" y="66042"/>
                </a:lnTo>
                <a:lnTo>
                  <a:pt x="28191" y="74934"/>
                </a:lnTo>
                <a:lnTo>
                  <a:pt x="346956" y="160027"/>
                </a:lnTo>
                <a:lnTo>
                  <a:pt x="375159" y="160027"/>
                </a:lnTo>
                <a:lnTo>
                  <a:pt x="403225" y="1600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74" name="Freeform 4974"/>
          <p:cNvSpPr/>
          <p:nvPr/>
        </p:nvSpPr>
        <p:spPr>
          <a:xfrm rot="-5400000" flipH="0" flipV="0">
            <a:off x="2004091" y="4237321"/>
            <a:ext cx="79252" cy="69966"/>
          </a:xfrm>
          <a:custGeom>
            <a:pathLst>
              <a:path w="487673" h="430535">
                <a:moveTo>
                  <a:pt x="487673" y="327658"/>
                </a:moveTo>
                <a:lnTo>
                  <a:pt x="487673" y="140966"/>
                </a:lnTo>
                <a:lnTo>
                  <a:pt x="478272" y="121916"/>
                </a:lnTo>
                <a:lnTo>
                  <a:pt x="459482" y="111758"/>
                </a:lnTo>
                <a:lnTo>
                  <a:pt x="46857" y="0"/>
                </a:lnTo>
                <a:lnTo>
                  <a:pt x="28191" y="0"/>
                </a:lnTo>
                <a:lnTo>
                  <a:pt x="9389" y="8893"/>
                </a:lnTo>
                <a:lnTo>
                  <a:pt x="0" y="27943"/>
                </a:lnTo>
                <a:lnTo>
                  <a:pt x="0" y="36835"/>
                </a:lnTo>
                <a:lnTo>
                  <a:pt x="9389" y="55885"/>
                </a:lnTo>
                <a:lnTo>
                  <a:pt x="28191" y="64766"/>
                </a:lnTo>
                <a:lnTo>
                  <a:pt x="412614" y="168908"/>
                </a:lnTo>
                <a:lnTo>
                  <a:pt x="412614" y="318766"/>
                </a:lnTo>
                <a:lnTo>
                  <a:pt x="422015" y="430535"/>
                </a:lnTo>
                <a:lnTo>
                  <a:pt x="440817" y="421643"/>
                </a:lnTo>
                <a:lnTo>
                  <a:pt x="450082" y="412750"/>
                </a:lnTo>
                <a:lnTo>
                  <a:pt x="459482" y="412750"/>
                </a:lnTo>
                <a:lnTo>
                  <a:pt x="468883" y="393700"/>
                </a:lnTo>
                <a:lnTo>
                  <a:pt x="478272" y="374650"/>
                </a:lnTo>
                <a:lnTo>
                  <a:pt x="478272" y="3556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75" name="Freeform 4975"/>
          <p:cNvSpPr/>
          <p:nvPr/>
        </p:nvSpPr>
        <p:spPr>
          <a:xfrm rot="-5400000" flipH="0" flipV="0">
            <a:off x="2084096" y="4251696"/>
            <a:ext cx="70109" cy="50359"/>
          </a:xfrm>
          <a:custGeom>
            <a:pathLst>
              <a:path w="431416" h="309885">
                <a:moveTo>
                  <a:pt x="431416" y="102877"/>
                </a:moveTo>
                <a:lnTo>
                  <a:pt x="412614" y="85092"/>
                </a:lnTo>
                <a:lnTo>
                  <a:pt x="393824" y="74935"/>
                </a:lnTo>
                <a:lnTo>
                  <a:pt x="375159" y="66042"/>
                </a:lnTo>
                <a:lnTo>
                  <a:pt x="356357" y="57150"/>
                </a:lnTo>
                <a:lnTo>
                  <a:pt x="337567" y="46992"/>
                </a:lnTo>
                <a:lnTo>
                  <a:pt x="309489" y="46992"/>
                </a:lnTo>
                <a:lnTo>
                  <a:pt x="168784" y="10158"/>
                </a:lnTo>
                <a:lnTo>
                  <a:pt x="159383" y="0"/>
                </a:lnTo>
                <a:lnTo>
                  <a:pt x="131316" y="0"/>
                </a:lnTo>
                <a:lnTo>
                  <a:pt x="112515" y="0"/>
                </a:lnTo>
                <a:lnTo>
                  <a:pt x="93849" y="10158"/>
                </a:lnTo>
                <a:lnTo>
                  <a:pt x="75047" y="19050"/>
                </a:lnTo>
                <a:lnTo>
                  <a:pt x="56257" y="27942"/>
                </a:lnTo>
                <a:lnTo>
                  <a:pt x="37592" y="38100"/>
                </a:lnTo>
                <a:lnTo>
                  <a:pt x="37592" y="46992"/>
                </a:lnTo>
                <a:lnTo>
                  <a:pt x="28191" y="57150"/>
                </a:lnTo>
                <a:lnTo>
                  <a:pt x="9389" y="74935"/>
                </a:lnTo>
                <a:lnTo>
                  <a:pt x="9389" y="93985"/>
                </a:lnTo>
                <a:lnTo>
                  <a:pt x="0" y="113035"/>
                </a:lnTo>
                <a:lnTo>
                  <a:pt x="0" y="179077"/>
                </a:lnTo>
                <a:lnTo>
                  <a:pt x="9389" y="207008"/>
                </a:lnTo>
                <a:lnTo>
                  <a:pt x="9389" y="224792"/>
                </a:lnTo>
                <a:lnTo>
                  <a:pt x="18790" y="243842"/>
                </a:lnTo>
                <a:lnTo>
                  <a:pt x="28191" y="262892"/>
                </a:lnTo>
                <a:lnTo>
                  <a:pt x="37592" y="281942"/>
                </a:lnTo>
                <a:lnTo>
                  <a:pt x="46857" y="290835"/>
                </a:lnTo>
                <a:lnTo>
                  <a:pt x="56257" y="309885"/>
                </a:lnTo>
                <a:lnTo>
                  <a:pt x="65658" y="160027"/>
                </a:lnTo>
                <a:lnTo>
                  <a:pt x="65658" y="149858"/>
                </a:lnTo>
                <a:lnTo>
                  <a:pt x="75047" y="121927"/>
                </a:lnTo>
                <a:lnTo>
                  <a:pt x="75047" y="102877"/>
                </a:lnTo>
                <a:lnTo>
                  <a:pt x="84448" y="93985"/>
                </a:lnTo>
                <a:lnTo>
                  <a:pt x="103114" y="85092"/>
                </a:lnTo>
                <a:lnTo>
                  <a:pt x="112515" y="74935"/>
                </a:lnTo>
                <a:lnTo>
                  <a:pt x="168784" y="74935"/>
                </a:lnTo>
                <a:lnTo>
                  <a:pt x="309489" y="113035"/>
                </a:lnTo>
                <a:lnTo>
                  <a:pt x="318890" y="113035"/>
                </a:lnTo>
                <a:lnTo>
                  <a:pt x="337567" y="121927"/>
                </a:lnTo>
                <a:lnTo>
                  <a:pt x="356357" y="132085"/>
                </a:lnTo>
                <a:lnTo>
                  <a:pt x="375159" y="140977"/>
                </a:lnTo>
                <a:lnTo>
                  <a:pt x="384548" y="160027"/>
                </a:lnTo>
                <a:lnTo>
                  <a:pt x="393824" y="168908"/>
                </a:lnTo>
                <a:lnTo>
                  <a:pt x="403225" y="187958"/>
                </a:lnTo>
                <a:lnTo>
                  <a:pt x="412614" y="207008"/>
                </a:lnTo>
                <a:lnTo>
                  <a:pt x="412614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76" name="Freeform 4976"/>
          <p:cNvSpPr/>
          <p:nvPr/>
        </p:nvSpPr>
        <p:spPr>
          <a:xfrm rot="-5400000" flipH="0" flipV="0">
            <a:off x="2100092" y="4243277"/>
            <a:ext cx="70109" cy="48912"/>
          </a:xfrm>
          <a:custGeom>
            <a:pathLst>
              <a:path w="431416" h="300981">
                <a:moveTo>
                  <a:pt x="431416" y="168908"/>
                </a:moveTo>
                <a:lnTo>
                  <a:pt x="431416" y="132073"/>
                </a:lnTo>
                <a:lnTo>
                  <a:pt x="422015" y="104131"/>
                </a:lnTo>
                <a:lnTo>
                  <a:pt x="422015" y="85081"/>
                </a:lnTo>
                <a:lnTo>
                  <a:pt x="412626" y="66031"/>
                </a:lnTo>
                <a:lnTo>
                  <a:pt x="403225" y="46981"/>
                </a:lnTo>
                <a:lnTo>
                  <a:pt x="403225" y="29208"/>
                </a:lnTo>
                <a:lnTo>
                  <a:pt x="384560" y="19050"/>
                </a:lnTo>
                <a:lnTo>
                  <a:pt x="384560" y="10158"/>
                </a:lnTo>
                <a:lnTo>
                  <a:pt x="375159" y="0"/>
                </a:lnTo>
                <a:lnTo>
                  <a:pt x="356357" y="151123"/>
                </a:lnTo>
                <a:lnTo>
                  <a:pt x="356357" y="179065"/>
                </a:lnTo>
                <a:lnTo>
                  <a:pt x="346968" y="198115"/>
                </a:lnTo>
                <a:lnTo>
                  <a:pt x="337567" y="215900"/>
                </a:lnTo>
                <a:lnTo>
                  <a:pt x="328291" y="226058"/>
                </a:lnTo>
                <a:lnTo>
                  <a:pt x="309501" y="226058"/>
                </a:lnTo>
                <a:lnTo>
                  <a:pt x="290699" y="234950"/>
                </a:lnTo>
                <a:lnTo>
                  <a:pt x="281310" y="234950"/>
                </a:lnTo>
                <a:lnTo>
                  <a:pt x="253232" y="226058"/>
                </a:lnTo>
                <a:lnTo>
                  <a:pt x="112527" y="187958"/>
                </a:lnTo>
                <a:lnTo>
                  <a:pt x="84460" y="179065"/>
                </a:lnTo>
                <a:lnTo>
                  <a:pt x="75059" y="168908"/>
                </a:lnTo>
                <a:lnTo>
                  <a:pt x="56258" y="160015"/>
                </a:lnTo>
                <a:lnTo>
                  <a:pt x="46857" y="151123"/>
                </a:lnTo>
                <a:lnTo>
                  <a:pt x="28191" y="132073"/>
                </a:lnTo>
                <a:lnTo>
                  <a:pt x="28191" y="113023"/>
                </a:lnTo>
                <a:lnTo>
                  <a:pt x="18790" y="93973"/>
                </a:lnTo>
                <a:lnTo>
                  <a:pt x="18790" y="76200"/>
                </a:lnTo>
                <a:lnTo>
                  <a:pt x="9401" y="57150"/>
                </a:lnTo>
                <a:lnTo>
                  <a:pt x="0" y="207008"/>
                </a:lnTo>
                <a:lnTo>
                  <a:pt x="18790" y="215900"/>
                </a:lnTo>
                <a:lnTo>
                  <a:pt x="37592" y="226058"/>
                </a:lnTo>
                <a:lnTo>
                  <a:pt x="56258" y="234950"/>
                </a:lnTo>
                <a:lnTo>
                  <a:pt x="75059" y="243831"/>
                </a:lnTo>
                <a:lnTo>
                  <a:pt x="93725" y="254000"/>
                </a:lnTo>
                <a:lnTo>
                  <a:pt x="112527" y="262881"/>
                </a:lnTo>
                <a:lnTo>
                  <a:pt x="253232" y="300981"/>
                </a:lnTo>
                <a:lnTo>
                  <a:pt x="337567" y="300981"/>
                </a:lnTo>
                <a:lnTo>
                  <a:pt x="356357" y="290823"/>
                </a:lnTo>
                <a:lnTo>
                  <a:pt x="375159" y="281931"/>
                </a:lnTo>
                <a:lnTo>
                  <a:pt x="393825" y="262881"/>
                </a:lnTo>
                <a:lnTo>
                  <a:pt x="403225" y="243831"/>
                </a:lnTo>
                <a:lnTo>
                  <a:pt x="412626" y="226058"/>
                </a:lnTo>
                <a:lnTo>
                  <a:pt x="422015" y="207008"/>
                </a:lnTo>
                <a:lnTo>
                  <a:pt x="431416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77" name="Freeform 4977"/>
          <p:cNvSpPr/>
          <p:nvPr/>
        </p:nvSpPr>
        <p:spPr>
          <a:xfrm rot="-5400000" flipH="0" flipV="0">
            <a:off x="2191533" y="4254019"/>
            <a:ext cx="57911" cy="39627"/>
          </a:xfrm>
          <a:custGeom>
            <a:pathLst>
              <a:path w="356357" h="243843">
                <a:moveTo>
                  <a:pt x="356357" y="234950"/>
                </a:moveTo>
                <a:lnTo>
                  <a:pt x="356357" y="93985"/>
                </a:lnTo>
                <a:lnTo>
                  <a:pt x="356357" y="121916"/>
                </a:lnTo>
                <a:lnTo>
                  <a:pt x="346968" y="140966"/>
                </a:lnTo>
                <a:lnTo>
                  <a:pt x="337567" y="160016"/>
                </a:lnTo>
                <a:lnTo>
                  <a:pt x="328291" y="168908"/>
                </a:lnTo>
                <a:lnTo>
                  <a:pt x="309501" y="168908"/>
                </a:lnTo>
                <a:lnTo>
                  <a:pt x="290699" y="177800"/>
                </a:lnTo>
                <a:lnTo>
                  <a:pt x="281310" y="177800"/>
                </a:lnTo>
                <a:lnTo>
                  <a:pt x="253232" y="168908"/>
                </a:lnTo>
                <a:lnTo>
                  <a:pt x="112527" y="132085"/>
                </a:lnTo>
                <a:lnTo>
                  <a:pt x="84460" y="121916"/>
                </a:lnTo>
                <a:lnTo>
                  <a:pt x="75059" y="113035"/>
                </a:lnTo>
                <a:lnTo>
                  <a:pt x="56258" y="102866"/>
                </a:lnTo>
                <a:lnTo>
                  <a:pt x="46857" y="93985"/>
                </a:lnTo>
                <a:lnTo>
                  <a:pt x="28191" y="74935"/>
                </a:lnTo>
                <a:lnTo>
                  <a:pt x="28191" y="55885"/>
                </a:lnTo>
                <a:lnTo>
                  <a:pt x="18790" y="38100"/>
                </a:lnTo>
                <a:lnTo>
                  <a:pt x="18790" y="19050"/>
                </a:lnTo>
                <a:lnTo>
                  <a:pt x="9401" y="0"/>
                </a:lnTo>
                <a:lnTo>
                  <a:pt x="0" y="149858"/>
                </a:lnTo>
                <a:lnTo>
                  <a:pt x="18790" y="160016"/>
                </a:lnTo>
                <a:lnTo>
                  <a:pt x="28191" y="168908"/>
                </a:lnTo>
                <a:lnTo>
                  <a:pt x="46857" y="177800"/>
                </a:lnTo>
                <a:lnTo>
                  <a:pt x="75059" y="187958"/>
                </a:lnTo>
                <a:lnTo>
                  <a:pt x="93725" y="196850"/>
                </a:lnTo>
                <a:lnTo>
                  <a:pt x="112527" y="207008"/>
                </a:lnTo>
                <a:lnTo>
                  <a:pt x="253232" y="243843"/>
                </a:lnTo>
                <a:lnTo>
                  <a:pt x="318902" y="243843"/>
                </a:lnTo>
                <a:lnTo>
                  <a:pt x="33756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78" name="Freeform 4978"/>
          <p:cNvSpPr/>
          <p:nvPr/>
        </p:nvSpPr>
        <p:spPr>
          <a:xfrm rot="-5400000" flipH="0" flipV="0">
            <a:off x="2205318" y="4203721"/>
            <a:ext cx="27449" cy="39627"/>
          </a:xfrm>
          <a:custGeom>
            <a:pathLst>
              <a:path w="168908" h="243842">
                <a:moveTo>
                  <a:pt x="168908" y="243842"/>
                </a:moveTo>
                <a:lnTo>
                  <a:pt x="159507" y="121927"/>
                </a:lnTo>
                <a:lnTo>
                  <a:pt x="159507" y="149858"/>
                </a:lnTo>
                <a:lnTo>
                  <a:pt x="150118" y="158750"/>
                </a:lnTo>
                <a:lnTo>
                  <a:pt x="140717" y="168908"/>
                </a:lnTo>
                <a:lnTo>
                  <a:pt x="121916" y="177800"/>
                </a:lnTo>
                <a:lnTo>
                  <a:pt x="112651" y="177800"/>
                </a:lnTo>
                <a:lnTo>
                  <a:pt x="93849" y="168908"/>
                </a:lnTo>
                <a:lnTo>
                  <a:pt x="75059" y="158750"/>
                </a:lnTo>
                <a:lnTo>
                  <a:pt x="56258" y="149858"/>
                </a:lnTo>
                <a:lnTo>
                  <a:pt x="37592" y="130808"/>
                </a:lnTo>
                <a:lnTo>
                  <a:pt x="28191" y="111758"/>
                </a:lnTo>
                <a:lnTo>
                  <a:pt x="28191" y="83827"/>
                </a:lnTo>
                <a:lnTo>
                  <a:pt x="18790" y="64777"/>
                </a:lnTo>
                <a:lnTo>
                  <a:pt x="18790" y="46992"/>
                </a:lnTo>
                <a:lnTo>
                  <a:pt x="9401" y="27942"/>
                </a:lnTo>
                <a:lnTo>
                  <a:pt x="0" y="0"/>
                </a:lnTo>
                <a:lnTo>
                  <a:pt x="0" y="205742"/>
                </a:lnTo>
                <a:lnTo>
                  <a:pt x="9401" y="186692"/>
                </a:lnTo>
                <a:lnTo>
                  <a:pt x="18790" y="205742"/>
                </a:lnTo>
                <a:lnTo>
                  <a:pt x="37592" y="215900"/>
                </a:lnTo>
                <a:lnTo>
                  <a:pt x="56258" y="233685"/>
                </a:lnTo>
                <a:lnTo>
                  <a:pt x="65659" y="233685"/>
                </a:lnTo>
                <a:lnTo>
                  <a:pt x="84460" y="243842"/>
                </a:lnTo>
                <a:lnTo>
                  <a:pt x="121916" y="243842"/>
                </a:lnTo>
                <a:lnTo>
                  <a:pt x="150118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79" name="Freeform 4979"/>
          <p:cNvSpPr/>
          <p:nvPr/>
        </p:nvSpPr>
        <p:spPr>
          <a:xfrm rot="-5400000" flipH="0" flipV="0">
            <a:off x="2150482" y="4223555"/>
            <a:ext cx="112770" cy="63980"/>
          </a:xfrm>
          <a:custGeom>
            <a:pathLst>
              <a:path w="693924" h="393700">
                <a:moveTo>
                  <a:pt x="693924" y="290835"/>
                </a:moveTo>
                <a:lnTo>
                  <a:pt x="693924" y="261616"/>
                </a:lnTo>
                <a:lnTo>
                  <a:pt x="684523" y="243843"/>
                </a:lnTo>
                <a:lnTo>
                  <a:pt x="684523" y="224793"/>
                </a:lnTo>
                <a:lnTo>
                  <a:pt x="675258" y="205743"/>
                </a:lnTo>
                <a:lnTo>
                  <a:pt x="665857" y="186693"/>
                </a:lnTo>
                <a:lnTo>
                  <a:pt x="656457" y="168908"/>
                </a:lnTo>
                <a:lnTo>
                  <a:pt x="647056" y="158750"/>
                </a:lnTo>
                <a:lnTo>
                  <a:pt x="637667" y="139700"/>
                </a:lnTo>
                <a:lnTo>
                  <a:pt x="618989" y="130808"/>
                </a:lnTo>
                <a:lnTo>
                  <a:pt x="600199" y="121916"/>
                </a:lnTo>
                <a:lnTo>
                  <a:pt x="581398" y="111758"/>
                </a:lnTo>
                <a:lnTo>
                  <a:pt x="553331" y="102866"/>
                </a:lnTo>
                <a:lnTo>
                  <a:pt x="168784" y="8893"/>
                </a:lnTo>
                <a:lnTo>
                  <a:pt x="159383" y="0"/>
                </a:lnTo>
                <a:lnTo>
                  <a:pt x="131316" y="0"/>
                </a:lnTo>
                <a:lnTo>
                  <a:pt x="112515" y="0"/>
                </a:lnTo>
                <a:lnTo>
                  <a:pt x="93849" y="8893"/>
                </a:lnTo>
                <a:lnTo>
                  <a:pt x="75047" y="17785"/>
                </a:lnTo>
                <a:lnTo>
                  <a:pt x="56257" y="27943"/>
                </a:lnTo>
                <a:lnTo>
                  <a:pt x="37592" y="36835"/>
                </a:lnTo>
                <a:lnTo>
                  <a:pt x="37592" y="46993"/>
                </a:lnTo>
                <a:lnTo>
                  <a:pt x="28191" y="55885"/>
                </a:lnTo>
                <a:lnTo>
                  <a:pt x="9389" y="74935"/>
                </a:lnTo>
                <a:lnTo>
                  <a:pt x="9389" y="92708"/>
                </a:lnTo>
                <a:lnTo>
                  <a:pt x="0" y="111758"/>
                </a:lnTo>
                <a:lnTo>
                  <a:pt x="0" y="196850"/>
                </a:lnTo>
                <a:lnTo>
                  <a:pt x="9389" y="214635"/>
                </a:lnTo>
                <a:lnTo>
                  <a:pt x="18790" y="233685"/>
                </a:lnTo>
                <a:lnTo>
                  <a:pt x="18790" y="252735"/>
                </a:lnTo>
                <a:lnTo>
                  <a:pt x="28191" y="271785"/>
                </a:lnTo>
                <a:lnTo>
                  <a:pt x="37592" y="290835"/>
                </a:lnTo>
                <a:lnTo>
                  <a:pt x="46857" y="290835"/>
                </a:lnTo>
                <a:lnTo>
                  <a:pt x="56257" y="308608"/>
                </a:lnTo>
                <a:lnTo>
                  <a:pt x="65658" y="158750"/>
                </a:lnTo>
                <a:lnTo>
                  <a:pt x="65658" y="149858"/>
                </a:lnTo>
                <a:lnTo>
                  <a:pt x="75047" y="121916"/>
                </a:lnTo>
                <a:lnTo>
                  <a:pt x="75047" y="102866"/>
                </a:lnTo>
                <a:lnTo>
                  <a:pt x="84448" y="92708"/>
                </a:lnTo>
                <a:lnTo>
                  <a:pt x="103114" y="83816"/>
                </a:lnTo>
                <a:lnTo>
                  <a:pt x="112515" y="74935"/>
                </a:lnTo>
                <a:lnTo>
                  <a:pt x="168784" y="74935"/>
                </a:lnTo>
                <a:lnTo>
                  <a:pt x="309489" y="111758"/>
                </a:lnTo>
                <a:lnTo>
                  <a:pt x="318890" y="111758"/>
                </a:lnTo>
                <a:lnTo>
                  <a:pt x="337567" y="121916"/>
                </a:lnTo>
                <a:lnTo>
                  <a:pt x="356357" y="130808"/>
                </a:lnTo>
                <a:lnTo>
                  <a:pt x="375159" y="139700"/>
                </a:lnTo>
                <a:lnTo>
                  <a:pt x="384548" y="158750"/>
                </a:lnTo>
                <a:lnTo>
                  <a:pt x="393824" y="168908"/>
                </a:lnTo>
                <a:lnTo>
                  <a:pt x="403225" y="186693"/>
                </a:lnTo>
                <a:lnTo>
                  <a:pt x="412614" y="205743"/>
                </a:lnTo>
                <a:lnTo>
                  <a:pt x="412614" y="393700"/>
                </a:lnTo>
                <a:lnTo>
                  <a:pt x="431416" y="383543"/>
                </a:lnTo>
                <a:lnTo>
                  <a:pt x="450082" y="365758"/>
                </a:lnTo>
                <a:lnTo>
                  <a:pt x="459482" y="355600"/>
                </a:lnTo>
                <a:lnTo>
                  <a:pt x="459482" y="149858"/>
                </a:lnTo>
                <a:lnTo>
                  <a:pt x="553331" y="177800"/>
                </a:lnTo>
                <a:lnTo>
                  <a:pt x="562732" y="177800"/>
                </a:lnTo>
                <a:lnTo>
                  <a:pt x="581398" y="186693"/>
                </a:lnTo>
                <a:lnTo>
                  <a:pt x="590799" y="196850"/>
                </a:lnTo>
                <a:lnTo>
                  <a:pt x="609600" y="214635"/>
                </a:lnTo>
                <a:lnTo>
                  <a:pt x="618989" y="224793"/>
                </a:lnTo>
                <a:lnTo>
                  <a:pt x="618989" y="271785"/>
                </a:lnTo>
                <a:lnTo>
                  <a:pt x="628390" y="393700"/>
                </a:lnTo>
                <a:lnTo>
                  <a:pt x="647056" y="383543"/>
                </a:lnTo>
                <a:lnTo>
                  <a:pt x="656457" y="365758"/>
                </a:lnTo>
                <a:lnTo>
                  <a:pt x="665857" y="365758"/>
                </a:lnTo>
                <a:lnTo>
                  <a:pt x="675258" y="346708"/>
                </a:lnTo>
                <a:lnTo>
                  <a:pt x="684523" y="327658"/>
                </a:lnTo>
                <a:lnTo>
                  <a:pt x="693924" y="3086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80" name="Freeform 4980"/>
          <p:cNvSpPr/>
          <p:nvPr/>
        </p:nvSpPr>
        <p:spPr>
          <a:xfrm rot="-5400000" flipH="0" flipV="0">
            <a:off x="2238033" y="4245680"/>
            <a:ext cx="79252" cy="53248"/>
          </a:xfrm>
          <a:custGeom>
            <a:pathLst>
              <a:path w="487673" h="327658">
                <a:moveTo>
                  <a:pt x="487673" y="140965"/>
                </a:moveTo>
                <a:lnTo>
                  <a:pt x="487673" y="140965"/>
                </a:lnTo>
                <a:lnTo>
                  <a:pt x="478272" y="121915"/>
                </a:lnTo>
                <a:lnTo>
                  <a:pt x="459482" y="111758"/>
                </a:lnTo>
                <a:lnTo>
                  <a:pt x="46857" y="0"/>
                </a:lnTo>
                <a:lnTo>
                  <a:pt x="28191" y="0"/>
                </a:lnTo>
                <a:lnTo>
                  <a:pt x="9389" y="8881"/>
                </a:lnTo>
                <a:lnTo>
                  <a:pt x="0" y="27931"/>
                </a:lnTo>
                <a:lnTo>
                  <a:pt x="0" y="36823"/>
                </a:lnTo>
                <a:lnTo>
                  <a:pt x="9389" y="55873"/>
                </a:lnTo>
                <a:lnTo>
                  <a:pt x="28191" y="66031"/>
                </a:lnTo>
                <a:lnTo>
                  <a:pt x="206239" y="111758"/>
                </a:lnTo>
                <a:lnTo>
                  <a:pt x="206239" y="327658"/>
                </a:lnTo>
                <a:lnTo>
                  <a:pt x="281298" y="130808"/>
                </a:lnTo>
                <a:lnTo>
                  <a:pt x="440817" y="177800"/>
                </a:lnTo>
                <a:lnTo>
                  <a:pt x="459482" y="177800"/>
                </a:lnTo>
                <a:lnTo>
                  <a:pt x="478272" y="168908"/>
                </a:lnTo>
                <a:lnTo>
                  <a:pt x="478272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81" name="Freeform 4981"/>
          <p:cNvSpPr/>
          <p:nvPr/>
        </p:nvSpPr>
        <p:spPr>
          <a:xfrm rot="-5400000" flipH="0" flipV="0">
            <a:off x="2260116" y="4244855"/>
            <a:ext cx="79252" cy="54898"/>
          </a:xfrm>
          <a:custGeom>
            <a:pathLst>
              <a:path w="487673" h="337815">
                <a:moveTo>
                  <a:pt x="487673" y="299715"/>
                </a:moveTo>
                <a:lnTo>
                  <a:pt x="487673" y="290823"/>
                </a:lnTo>
                <a:lnTo>
                  <a:pt x="478272" y="271773"/>
                </a:lnTo>
                <a:lnTo>
                  <a:pt x="459482" y="262892"/>
                </a:lnTo>
                <a:lnTo>
                  <a:pt x="281298" y="215900"/>
                </a:lnTo>
                <a:lnTo>
                  <a:pt x="281298" y="0"/>
                </a:lnTo>
                <a:lnTo>
                  <a:pt x="206239" y="196850"/>
                </a:lnTo>
                <a:lnTo>
                  <a:pt x="46857" y="149857"/>
                </a:lnTo>
                <a:lnTo>
                  <a:pt x="28191" y="149857"/>
                </a:lnTo>
                <a:lnTo>
                  <a:pt x="9389" y="160015"/>
                </a:lnTo>
                <a:lnTo>
                  <a:pt x="9389" y="168907"/>
                </a:lnTo>
                <a:lnTo>
                  <a:pt x="0" y="187957"/>
                </a:lnTo>
                <a:lnTo>
                  <a:pt x="0" y="196850"/>
                </a:lnTo>
                <a:lnTo>
                  <a:pt x="9389" y="215900"/>
                </a:lnTo>
                <a:lnTo>
                  <a:pt x="28191" y="224792"/>
                </a:lnTo>
                <a:lnTo>
                  <a:pt x="440817" y="328923"/>
                </a:lnTo>
                <a:lnTo>
                  <a:pt x="450082" y="337815"/>
                </a:lnTo>
                <a:lnTo>
                  <a:pt x="468883" y="328923"/>
                </a:lnTo>
                <a:lnTo>
                  <a:pt x="478272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82" name="Freeform 4982"/>
          <p:cNvSpPr/>
          <p:nvPr/>
        </p:nvSpPr>
        <p:spPr>
          <a:xfrm rot="-5400000" flipH="0" flipV="0">
            <a:off x="2313437" y="4254070"/>
            <a:ext cx="68582" cy="25798"/>
          </a:xfrm>
          <a:custGeom>
            <a:pathLst>
              <a:path w="422015" h="158750">
                <a:moveTo>
                  <a:pt x="422015" y="121916"/>
                </a:moveTo>
                <a:lnTo>
                  <a:pt x="422015" y="121916"/>
                </a:lnTo>
                <a:lnTo>
                  <a:pt x="412614" y="102866"/>
                </a:lnTo>
                <a:lnTo>
                  <a:pt x="393824" y="93985"/>
                </a:lnTo>
                <a:lnTo>
                  <a:pt x="75059" y="8893"/>
                </a:lnTo>
                <a:lnTo>
                  <a:pt x="65658" y="0"/>
                </a:lnTo>
                <a:lnTo>
                  <a:pt x="37456" y="0"/>
                </a:lnTo>
                <a:lnTo>
                  <a:pt x="18790" y="8893"/>
                </a:lnTo>
                <a:lnTo>
                  <a:pt x="0" y="8893"/>
                </a:lnTo>
                <a:lnTo>
                  <a:pt x="0" y="130808"/>
                </a:lnTo>
                <a:lnTo>
                  <a:pt x="0" y="121916"/>
                </a:lnTo>
                <a:lnTo>
                  <a:pt x="9389" y="102866"/>
                </a:lnTo>
                <a:lnTo>
                  <a:pt x="18790" y="83816"/>
                </a:lnTo>
                <a:lnTo>
                  <a:pt x="28191" y="74935"/>
                </a:lnTo>
                <a:lnTo>
                  <a:pt x="46857" y="74935"/>
                </a:lnTo>
                <a:lnTo>
                  <a:pt x="75059" y="74935"/>
                </a:lnTo>
                <a:lnTo>
                  <a:pt x="375159" y="158750"/>
                </a:lnTo>
                <a:lnTo>
                  <a:pt x="403225" y="158750"/>
                </a:lnTo>
                <a:lnTo>
                  <a:pt x="412614" y="1409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83" name="Freeform 4983"/>
          <p:cNvSpPr/>
          <p:nvPr/>
        </p:nvSpPr>
        <p:spPr>
          <a:xfrm rot="-5400000" flipH="0" flipV="0">
            <a:off x="2332456" y="4236496"/>
            <a:ext cx="79252" cy="71617"/>
          </a:xfrm>
          <a:custGeom>
            <a:pathLst>
              <a:path w="487673" h="440692">
                <a:moveTo>
                  <a:pt x="487673" y="403857"/>
                </a:moveTo>
                <a:lnTo>
                  <a:pt x="487673" y="393700"/>
                </a:lnTo>
                <a:lnTo>
                  <a:pt x="478272" y="375915"/>
                </a:lnTo>
                <a:lnTo>
                  <a:pt x="459482" y="365757"/>
                </a:lnTo>
                <a:lnTo>
                  <a:pt x="65658" y="262892"/>
                </a:lnTo>
                <a:lnTo>
                  <a:pt x="65658" y="0"/>
                </a:lnTo>
                <a:lnTo>
                  <a:pt x="46857" y="10157"/>
                </a:lnTo>
                <a:lnTo>
                  <a:pt x="28191" y="27942"/>
                </a:lnTo>
                <a:lnTo>
                  <a:pt x="18790" y="46992"/>
                </a:lnTo>
                <a:lnTo>
                  <a:pt x="9389" y="66042"/>
                </a:lnTo>
                <a:lnTo>
                  <a:pt x="0" y="85092"/>
                </a:lnTo>
                <a:lnTo>
                  <a:pt x="0" y="300992"/>
                </a:lnTo>
                <a:lnTo>
                  <a:pt x="18790" y="318765"/>
                </a:lnTo>
                <a:lnTo>
                  <a:pt x="37592" y="328923"/>
                </a:lnTo>
                <a:lnTo>
                  <a:pt x="440817" y="440692"/>
                </a:lnTo>
                <a:lnTo>
                  <a:pt x="450082" y="440692"/>
                </a:lnTo>
                <a:lnTo>
                  <a:pt x="468883" y="431800"/>
                </a:lnTo>
                <a:lnTo>
                  <a:pt x="478272" y="42290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84" name="Freeform 4984"/>
          <p:cNvSpPr/>
          <p:nvPr/>
        </p:nvSpPr>
        <p:spPr>
          <a:xfrm rot="-5400000" flipH="0" flipV="0">
            <a:off x="2449055" y="4261665"/>
            <a:ext cx="71637" cy="28894"/>
          </a:xfrm>
          <a:custGeom>
            <a:pathLst>
              <a:path w="440817" h="177800">
                <a:moveTo>
                  <a:pt x="440817" y="177800"/>
                </a:moveTo>
                <a:lnTo>
                  <a:pt x="346956" y="85092"/>
                </a:lnTo>
                <a:lnTo>
                  <a:pt x="46857" y="0"/>
                </a:lnTo>
                <a:lnTo>
                  <a:pt x="28191" y="0"/>
                </a:lnTo>
                <a:lnTo>
                  <a:pt x="9389" y="10157"/>
                </a:lnTo>
                <a:lnTo>
                  <a:pt x="9389" y="19050"/>
                </a:lnTo>
                <a:lnTo>
                  <a:pt x="0" y="38100"/>
                </a:lnTo>
                <a:lnTo>
                  <a:pt x="9389" y="55873"/>
                </a:lnTo>
                <a:lnTo>
                  <a:pt x="28191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85" name="Freeform 4985"/>
          <p:cNvSpPr/>
          <p:nvPr/>
        </p:nvSpPr>
        <p:spPr>
          <a:xfrm rot="-5400000" flipH="0" flipV="0">
            <a:off x="2388201" y="4261696"/>
            <a:ext cx="74670" cy="25798"/>
          </a:xfrm>
          <a:custGeom>
            <a:pathLst>
              <a:path w="459482" h="158750">
                <a:moveTo>
                  <a:pt x="459482" y="111757"/>
                </a:moveTo>
                <a:lnTo>
                  <a:pt x="46857" y="0"/>
                </a:lnTo>
                <a:lnTo>
                  <a:pt x="28191" y="0"/>
                </a:lnTo>
                <a:lnTo>
                  <a:pt x="9389" y="8892"/>
                </a:lnTo>
                <a:lnTo>
                  <a:pt x="0" y="27942"/>
                </a:lnTo>
                <a:lnTo>
                  <a:pt x="0" y="36823"/>
                </a:lnTo>
                <a:lnTo>
                  <a:pt x="9389" y="55873"/>
                </a:lnTo>
                <a:lnTo>
                  <a:pt x="28191" y="64765"/>
                </a:lnTo>
                <a:lnTo>
                  <a:pt x="365758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86" name="Freeform 4986"/>
          <p:cNvSpPr/>
          <p:nvPr/>
        </p:nvSpPr>
        <p:spPr>
          <a:xfrm rot="-5400000" flipH="0" flipV="0">
            <a:off x="2452097" y="4231192"/>
            <a:ext cx="45736" cy="48708"/>
          </a:xfrm>
          <a:custGeom>
            <a:pathLst>
              <a:path w="281434" h="299727">
                <a:moveTo>
                  <a:pt x="281434" y="262892"/>
                </a:moveTo>
                <a:lnTo>
                  <a:pt x="281434" y="262892"/>
                </a:lnTo>
                <a:lnTo>
                  <a:pt x="272033" y="243842"/>
                </a:lnTo>
                <a:lnTo>
                  <a:pt x="93861" y="38100"/>
                </a:lnTo>
                <a:lnTo>
                  <a:pt x="18802" y="0"/>
                </a:lnTo>
                <a:lnTo>
                  <a:pt x="9401" y="10169"/>
                </a:lnTo>
                <a:lnTo>
                  <a:pt x="0" y="27942"/>
                </a:lnTo>
                <a:lnTo>
                  <a:pt x="0" y="38100"/>
                </a:lnTo>
                <a:lnTo>
                  <a:pt x="9401" y="55884"/>
                </a:lnTo>
                <a:lnTo>
                  <a:pt x="140717" y="207019"/>
                </a:lnTo>
                <a:lnTo>
                  <a:pt x="234578" y="299727"/>
                </a:lnTo>
                <a:lnTo>
                  <a:pt x="262644" y="299727"/>
                </a:lnTo>
                <a:lnTo>
                  <a:pt x="272033" y="2908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87" name="Freeform 4987"/>
          <p:cNvSpPr/>
          <p:nvPr/>
        </p:nvSpPr>
        <p:spPr>
          <a:xfrm rot="-5400000" flipH="0" flipV="0">
            <a:off x="2422461" y="4241016"/>
            <a:ext cx="42680" cy="26004"/>
          </a:xfrm>
          <a:custGeom>
            <a:pathLst>
              <a:path w="262632" h="160016">
                <a:moveTo>
                  <a:pt x="262632" y="27943"/>
                </a:moveTo>
                <a:lnTo>
                  <a:pt x="262632" y="27943"/>
                </a:lnTo>
                <a:lnTo>
                  <a:pt x="253231" y="10158"/>
                </a:lnTo>
                <a:lnTo>
                  <a:pt x="234441" y="0"/>
                </a:lnTo>
                <a:lnTo>
                  <a:pt x="140717" y="46993"/>
                </a:lnTo>
                <a:lnTo>
                  <a:pt x="0" y="121916"/>
                </a:lnTo>
                <a:lnTo>
                  <a:pt x="75059" y="160016"/>
                </a:lnTo>
                <a:lnTo>
                  <a:pt x="243842" y="55885"/>
                </a:lnTo>
                <a:lnTo>
                  <a:pt x="253231" y="4699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88" name="Freeform 4988"/>
          <p:cNvSpPr/>
          <p:nvPr/>
        </p:nvSpPr>
        <p:spPr>
          <a:xfrm rot="-5400000" flipH="0" flipV="0">
            <a:off x="2005637" y="4173196"/>
            <a:ext cx="0" cy="728553"/>
          </a:xfrm>
          <a:custGeom>
            <a:pathLst>
              <a:path w="0" h="4483100">
                <a:moveTo>
                  <a:pt x="0" y="0"/>
                </a:moveTo>
                <a:lnTo>
                  <a:pt x="0" y="448310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89" name="Freeform 4989"/>
          <p:cNvSpPr/>
          <p:nvPr/>
        </p:nvSpPr>
        <p:spPr>
          <a:xfrm rot="-5400000" flipH="0" flipV="0">
            <a:off x="1926394" y="4093953"/>
            <a:ext cx="158486" cy="728553"/>
          </a:xfrm>
          <a:custGeom>
            <a:pathLst>
              <a:path w="975233" h="4483100">
                <a:moveTo>
                  <a:pt x="975233" y="4483100"/>
                </a:moveTo>
                <a:lnTo>
                  <a:pt x="0" y="0"/>
                </a:lnTo>
                <a:lnTo>
                  <a:pt x="0" y="448310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90" name="Freeform 4990"/>
          <p:cNvSpPr/>
          <p:nvPr/>
        </p:nvSpPr>
        <p:spPr>
          <a:xfrm rot="-5400000" flipH="0" flipV="0">
            <a:off x="1926394" y="4093953"/>
            <a:ext cx="158486" cy="728553"/>
          </a:xfrm>
          <a:custGeom>
            <a:pathLst>
              <a:path w="975233" h="4483100">
                <a:moveTo>
                  <a:pt x="0" y="0"/>
                </a:moveTo>
                <a:lnTo>
                  <a:pt x="975233" y="4483100"/>
                </a:lnTo>
                <a:lnTo>
                  <a:pt x="97523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91" name="Freeform 4991"/>
          <p:cNvSpPr/>
          <p:nvPr/>
        </p:nvSpPr>
        <p:spPr>
          <a:xfrm rot="-5400000" flipH="0" flipV="0">
            <a:off x="1700874" y="4467436"/>
            <a:ext cx="68583" cy="25798"/>
          </a:xfrm>
          <a:custGeom>
            <a:pathLst>
              <a:path w="422021" h="158750">
                <a:moveTo>
                  <a:pt x="422021" y="149857"/>
                </a:moveTo>
                <a:lnTo>
                  <a:pt x="412620" y="36823"/>
                </a:lnTo>
                <a:lnTo>
                  <a:pt x="412620" y="55873"/>
                </a:lnTo>
                <a:lnTo>
                  <a:pt x="403355" y="74923"/>
                </a:lnTo>
                <a:lnTo>
                  <a:pt x="393954" y="83815"/>
                </a:lnTo>
                <a:lnTo>
                  <a:pt x="346962" y="83815"/>
                </a:lnTo>
                <a:lnTo>
                  <a:pt x="46862" y="0"/>
                </a:lnTo>
                <a:lnTo>
                  <a:pt x="28196" y="0"/>
                </a:lnTo>
                <a:lnTo>
                  <a:pt x="9401" y="8892"/>
                </a:lnTo>
                <a:lnTo>
                  <a:pt x="9401" y="17773"/>
                </a:lnTo>
                <a:lnTo>
                  <a:pt x="0" y="36823"/>
                </a:lnTo>
                <a:lnTo>
                  <a:pt x="0" y="45715"/>
                </a:lnTo>
                <a:lnTo>
                  <a:pt x="9401" y="64765"/>
                </a:lnTo>
                <a:lnTo>
                  <a:pt x="28196" y="74923"/>
                </a:lnTo>
                <a:lnTo>
                  <a:pt x="346962" y="158750"/>
                </a:lnTo>
                <a:lnTo>
                  <a:pt x="375164" y="158750"/>
                </a:lnTo>
                <a:lnTo>
                  <a:pt x="403355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92" name="Freeform 4992"/>
          <p:cNvSpPr/>
          <p:nvPr/>
        </p:nvSpPr>
        <p:spPr>
          <a:xfrm rot="-5400000" flipH="0" flipV="0">
            <a:off x="1671907" y="4439914"/>
            <a:ext cx="79253" cy="70172"/>
          </a:xfrm>
          <a:custGeom>
            <a:pathLst>
              <a:path w="487679" h="431800">
                <a:moveTo>
                  <a:pt x="487679" y="327658"/>
                </a:moveTo>
                <a:lnTo>
                  <a:pt x="487679" y="140966"/>
                </a:lnTo>
                <a:lnTo>
                  <a:pt x="478278" y="121916"/>
                </a:lnTo>
                <a:lnTo>
                  <a:pt x="459612" y="113035"/>
                </a:lnTo>
                <a:lnTo>
                  <a:pt x="46862" y="0"/>
                </a:lnTo>
                <a:lnTo>
                  <a:pt x="28196" y="0"/>
                </a:lnTo>
                <a:lnTo>
                  <a:pt x="9401" y="8893"/>
                </a:lnTo>
                <a:lnTo>
                  <a:pt x="0" y="27943"/>
                </a:lnTo>
                <a:lnTo>
                  <a:pt x="0" y="38100"/>
                </a:lnTo>
                <a:lnTo>
                  <a:pt x="9401" y="55885"/>
                </a:lnTo>
                <a:lnTo>
                  <a:pt x="28196" y="66043"/>
                </a:lnTo>
                <a:lnTo>
                  <a:pt x="412620" y="168908"/>
                </a:lnTo>
                <a:lnTo>
                  <a:pt x="412620" y="318766"/>
                </a:lnTo>
                <a:lnTo>
                  <a:pt x="422021" y="431800"/>
                </a:lnTo>
                <a:lnTo>
                  <a:pt x="440822" y="421643"/>
                </a:lnTo>
                <a:lnTo>
                  <a:pt x="450211" y="412750"/>
                </a:lnTo>
                <a:lnTo>
                  <a:pt x="459612" y="412750"/>
                </a:lnTo>
                <a:lnTo>
                  <a:pt x="468889" y="393700"/>
                </a:lnTo>
                <a:lnTo>
                  <a:pt x="478278" y="374650"/>
                </a:lnTo>
                <a:lnTo>
                  <a:pt x="478278" y="3568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93" name="Freeform 4993"/>
          <p:cNvSpPr/>
          <p:nvPr/>
        </p:nvSpPr>
        <p:spPr>
          <a:xfrm rot="-5400000" flipH="0" flipV="0">
            <a:off x="1770973" y="4446043"/>
            <a:ext cx="59439" cy="59439"/>
          </a:xfrm>
          <a:custGeom>
            <a:pathLst>
              <a:path w="365758" h="365758">
                <a:moveTo>
                  <a:pt x="365758" y="355600"/>
                </a:moveTo>
                <a:lnTo>
                  <a:pt x="356357" y="243842"/>
                </a:lnTo>
                <a:lnTo>
                  <a:pt x="356357" y="262892"/>
                </a:lnTo>
                <a:lnTo>
                  <a:pt x="347092" y="280677"/>
                </a:lnTo>
                <a:lnTo>
                  <a:pt x="337691" y="290835"/>
                </a:lnTo>
                <a:lnTo>
                  <a:pt x="290699" y="290835"/>
                </a:lnTo>
                <a:lnTo>
                  <a:pt x="84454" y="233685"/>
                </a:lnTo>
                <a:lnTo>
                  <a:pt x="75053" y="233685"/>
                </a:lnTo>
                <a:lnTo>
                  <a:pt x="56257" y="224792"/>
                </a:lnTo>
                <a:lnTo>
                  <a:pt x="37461" y="215900"/>
                </a:lnTo>
                <a:lnTo>
                  <a:pt x="28191" y="205742"/>
                </a:lnTo>
                <a:lnTo>
                  <a:pt x="18796" y="187958"/>
                </a:lnTo>
                <a:lnTo>
                  <a:pt x="18796" y="168908"/>
                </a:lnTo>
                <a:lnTo>
                  <a:pt x="9395" y="149858"/>
                </a:lnTo>
                <a:lnTo>
                  <a:pt x="9395" y="0"/>
                </a:lnTo>
                <a:lnTo>
                  <a:pt x="0" y="271785"/>
                </a:lnTo>
                <a:lnTo>
                  <a:pt x="18796" y="280677"/>
                </a:lnTo>
                <a:lnTo>
                  <a:pt x="37461" y="290835"/>
                </a:lnTo>
                <a:lnTo>
                  <a:pt x="56257" y="299727"/>
                </a:lnTo>
                <a:lnTo>
                  <a:pt x="84454" y="309885"/>
                </a:lnTo>
                <a:lnTo>
                  <a:pt x="290699" y="365758"/>
                </a:lnTo>
                <a:lnTo>
                  <a:pt x="318901" y="365758"/>
                </a:lnTo>
                <a:lnTo>
                  <a:pt x="347092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94" name="Freeform 4994"/>
          <p:cNvSpPr/>
          <p:nvPr/>
        </p:nvSpPr>
        <p:spPr>
          <a:xfrm rot="-5400000" flipH="0" flipV="0">
            <a:off x="1732750" y="4452132"/>
            <a:ext cx="112770" cy="79252"/>
          </a:xfrm>
          <a:custGeom>
            <a:pathLst>
              <a:path w="693924" h="487673">
                <a:moveTo>
                  <a:pt x="693924" y="384808"/>
                </a:moveTo>
                <a:lnTo>
                  <a:pt x="693924" y="198115"/>
                </a:lnTo>
                <a:lnTo>
                  <a:pt x="684523" y="179065"/>
                </a:lnTo>
                <a:lnTo>
                  <a:pt x="665857" y="168908"/>
                </a:lnTo>
                <a:lnTo>
                  <a:pt x="46862" y="0"/>
                </a:lnTo>
                <a:lnTo>
                  <a:pt x="28066" y="0"/>
                </a:lnTo>
                <a:lnTo>
                  <a:pt x="9271" y="10158"/>
                </a:lnTo>
                <a:lnTo>
                  <a:pt x="0" y="38100"/>
                </a:lnTo>
                <a:lnTo>
                  <a:pt x="9271" y="57150"/>
                </a:lnTo>
                <a:lnTo>
                  <a:pt x="28066" y="66031"/>
                </a:lnTo>
                <a:lnTo>
                  <a:pt x="206245" y="113023"/>
                </a:lnTo>
                <a:lnTo>
                  <a:pt x="206245" y="300981"/>
                </a:lnTo>
                <a:lnTo>
                  <a:pt x="215646" y="328923"/>
                </a:lnTo>
                <a:lnTo>
                  <a:pt x="215646" y="347973"/>
                </a:lnTo>
                <a:lnTo>
                  <a:pt x="225041" y="365758"/>
                </a:lnTo>
                <a:lnTo>
                  <a:pt x="234441" y="375915"/>
                </a:lnTo>
                <a:lnTo>
                  <a:pt x="253107" y="394965"/>
                </a:lnTo>
                <a:lnTo>
                  <a:pt x="262508" y="403858"/>
                </a:lnTo>
                <a:lnTo>
                  <a:pt x="271903" y="132073"/>
                </a:lnTo>
                <a:lnTo>
                  <a:pt x="618865" y="226058"/>
                </a:lnTo>
                <a:lnTo>
                  <a:pt x="618865" y="375915"/>
                </a:lnTo>
                <a:lnTo>
                  <a:pt x="628266" y="487673"/>
                </a:lnTo>
                <a:lnTo>
                  <a:pt x="647067" y="478781"/>
                </a:lnTo>
                <a:lnTo>
                  <a:pt x="656456" y="469900"/>
                </a:lnTo>
                <a:lnTo>
                  <a:pt x="675134" y="450850"/>
                </a:lnTo>
                <a:lnTo>
                  <a:pt x="684523" y="431800"/>
                </a:lnTo>
                <a:lnTo>
                  <a:pt x="684523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95" name="Freeform 4995"/>
          <p:cNvSpPr/>
          <p:nvPr/>
        </p:nvSpPr>
        <p:spPr>
          <a:xfrm rot="-5400000" flipH="0" flipV="0">
            <a:off x="1834159" y="4454392"/>
            <a:ext cx="70110" cy="50357"/>
          </a:xfrm>
          <a:custGeom>
            <a:pathLst>
              <a:path w="431421" h="309873">
                <a:moveTo>
                  <a:pt x="431421" y="102865"/>
                </a:moveTo>
                <a:lnTo>
                  <a:pt x="412620" y="85092"/>
                </a:lnTo>
                <a:lnTo>
                  <a:pt x="393954" y="74923"/>
                </a:lnTo>
                <a:lnTo>
                  <a:pt x="375164" y="66042"/>
                </a:lnTo>
                <a:lnTo>
                  <a:pt x="356363" y="57150"/>
                </a:lnTo>
                <a:lnTo>
                  <a:pt x="337561" y="46992"/>
                </a:lnTo>
                <a:lnTo>
                  <a:pt x="309494" y="46992"/>
                </a:lnTo>
                <a:lnTo>
                  <a:pt x="168783" y="10157"/>
                </a:lnTo>
                <a:lnTo>
                  <a:pt x="159513" y="0"/>
                </a:lnTo>
                <a:lnTo>
                  <a:pt x="131316" y="0"/>
                </a:lnTo>
                <a:lnTo>
                  <a:pt x="112520" y="0"/>
                </a:lnTo>
                <a:lnTo>
                  <a:pt x="93724" y="10157"/>
                </a:lnTo>
                <a:lnTo>
                  <a:pt x="75059" y="19050"/>
                </a:lnTo>
                <a:lnTo>
                  <a:pt x="56263" y="27942"/>
                </a:lnTo>
                <a:lnTo>
                  <a:pt x="37467" y="38100"/>
                </a:lnTo>
                <a:lnTo>
                  <a:pt x="37467" y="46992"/>
                </a:lnTo>
                <a:lnTo>
                  <a:pt x="28196" y="57150"/>
                </a:lnTo>
                <a:lnTo>
                  <a:pt x="9401" y="74923"/>
                </a:lnTo>
                <a:lnTo>
                  <a:pt x="9401" y="93973"/>
                </a:lnTo>
                <a:lnTo>
                  <a:pt x="0" y="113023"/>
                </a:lnTo>
                <a:lnTo>
                  <a:pt x="0" y="179065"/>
                </a:lnTo>
                <a:lnTo>
                  <a:pt x="9401" y="207007"/>
                </a:lnTo>
                <a:lnTo>
                  <a:pt x="9401" y="224792"/>
                </a:lnTo>
                <a:lnTo>
                  <a:pt x="18796" y="243842"/>
                </a:lnTo>
                <a:lnTo>
                  <a:pt x="28196" y="262892"/>
                </a:lnTo>
                <a:lnTo>
                  <a:pt x="37467" y="281942"/>
                </a:lnTo>
                <a:lnTo>
                  <a:pt x="46862" y="290823"/>
                </a:lnTo>
                <a:lnTo>
                  <a:pt x="56263" y="309873"/>
                </a:lnTo>
                <a:lnTo>
                  <a:pt x="65658" y="160015"/>
                </a:lnTo>
                <a:lnTo>
                  <a:pt x="65658" y="149857"/>
                </a:lnTo>
                <a:lnTo>
                  <a:pt x="75059" y="121915"/>
                </a:lnTo>
                <a:lnTo>
                  <a:pt x="75059" y="102865"/>
                </a:lnTo>
                <a:lnTo>
                  <a:pt x="84454" y="93973"/>
                </a:lnTo>
                <a:lnTo>
                  <a:pt x="103125" y="85092"/>
                </a:lnTo>
                <a:lnTo>
                  <a:pt x="112520" y="74923"/>
                </a:lnTo>
                <a:lnTo>
                  <a:pt x="168783" y="74923"/>
                </a:lnTo>
                <a:lnTo>
                  <a:pt x="309494" y="113023"/>
                </a:lnTo>
                <a:lnTo>
                  <a:pt x="318895" y="113023"/>
                </a:lnTo>
                <a:lnTo>
                  <a:pt x="337561" y="121915"/>
                </a:lnTo>
                <a:lnTo>
                  <a:pt x="356363" y="132073"/>
                </a:lnTo>
                <a:lnTo>
                  <a:pt x="375164" y="140965"/>
                </a:lnTo>
                <a:lnTo>
                  <a:pt x="384553" y="160015"/>
                </a:lnTo>
                <a:lnTo>
                  <a:pt x="393954" y="168907"/>
                </a:lnTo>
                <a:lnTo>
                  <a:pt x="403355" y="187957"/>
                </a:lnTo>
                <a:lnTo>
                  <a:pt x="412620" y="207007"/>
                </a:lnTo>
                <a:lnTo>
                  <a:pt x="412620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96" name="Freeform 4996"/>
          <p:cNvSpPr/>
          <p:nvPr/>
        </p:nvSpPr>
        <p:spPr>
          <a:xfrm rot="-5400000" flipH="0" flipV="0">
            <a:off x="1850155" y="4445970"/>
            <a:ext cx="70109" cy="48914"/>
          </a:xfrm>
          <a:custGeom>
            <a:pathLst>
              <a:path w="431416" h="300992">
                <a:moveTo>
                  <a:pt x="431416" y="168908"/>
                </a:moveTo>
                <a:lnTo>
                  <a:pt x="431416" y="132085"/>
                </a:lnTo>
                <a:lnTo>
                  <a:pt x="422015" y="104142"/>
                </a:lnTo>
                <a:lnTo>
                  <a:pt x="422015" y="85092"/>
                </a:lnTo>
                <a:lnTo>
                  <a:pt x="412626" y="66042"/>
                </a:lnTo>
                <a:lnTo>
                  <a:pt x="403349" y="46992"/>
                </a:lnTo>
                <a:lnTo>
                  <a:pt x="403349" y="29208"/>
                </a:lnTo>
                <a:lnTo>
                  <a:pt x="384559" y="19050"/>
                </a:lnTo>
                <a:lnTo>
                  <a:pt x="384559" y="10158"/>
                </a:lnTo>
                <a:lnTo>
                  <a:pt x="375158" y="0"/>
                </a:lnTo>
                <a:lnTo>
                  <a:pt x="356357" y="151135"/>
                </a:lnTo>
                <a:lnTo>
                  <a:pt x="356357" y="179077"/>
                </a:lnTo>
                <a:lnTo>
                  <a:pt x="347092" y="198127"/>
                </a:lnTo>
                <a:lnTo>
                  <a:pt x="337691" y="215900"/>
                </a:lnTo>
                <a:lnTo>
                  <a:pt x="328290" y="226058"/>
                </a:lnTo>
                <a:lnTo>
                  <a:pt x="309500" y="226058"/>
                </a:lnTo>
                <a:lnTo>
                  <a:pt x="290699" y="234950"/>
                </a:lnTo>
                <a:lnTo>
                  <a:pt x="281298" y="234950"/>
                </a:lnTo>
                <a:lnTo>
                  <a:pt x="253231" y="226058"/>
                </a:lnTo>
                <a:lnTo>
                  <a:pt x="112520" y="187958"/>
                </a:lnTo>
                <a:lnTo>
                  <a:pt x="84454" y="179077"/>
                </a:lnTo>
                <a:lnTo>
                  <a:pt x="75053" y="168908"/>
                </a:lnTo>
                <a:lnTo>
                  <a:pt x="56257" y="160027"/>
                </a:lnTo>
                <a:lnTo>
                  <a:pt x="46862" y="151135"/>
                </a:lnTo>
                <a:lnTo>
                  <a:pt x="28191" y="132085"/>
                </a:lnTo>
                <a:lnTo>
                  <a:pt x="28191" y="113035"/>
                </a:lnTo>
                <a:lnTo>
                  <a:pt x="18796" y="93985"/>
                </a:lnTo>
                <a:lnTo>
                  <a:pt x="18796" y="76200"/>
                </a:lnTo>
                <a:lnTo>
                  <a:pt x="9395" y="57150"/>
                </a:lnTo>
                <a:lnTo>
                  <a:pt x="0" y="207008"/>
                </a:lnTo>
                <a:lnTo>
                  <a:pt x="18796" y="215900"/>
                </a:lnTo>
                <a:lnTo>
                  <a:pt x="37461" y="226058"/>
                </a:lnTo>
                <a:lnTo>
                  <a:pt x="56257" y="234950"/>
                </a:lnTo>
                <a:lnTo>
                  <a:pt x="75053" y="243842"/>
                </a:lnTo>
                <a:lnTo>
                  <a:pt x="93849" y="254000"/>
                </a:lnTo>
                <a:lnTo>
                  <a:pt x="112520" y="262892"/>
                </a:lnTo>
                <a:lnTo>
                  <a:pt x="253231" y="300992"/>
                </a:lnTo>
                <a:lnTo>
                  <a:pt x="337691" y="300992"/>
                </a:lnTo>
                <a:lnTo>
                  <a:pt x="356357" y="290835"/>
                </a:lnTo>
                <a:lnTo>
                  <a:pt x="375158" y="281942"/>
                </a:lnTo>
                <a:lnTo>
                  <a:pt x="393948" y="262892"/>
                </a:lnTo>
                <a:lnTo>
                  <a:pt x="403349" y="243842"/>
                </a:lnTo>
                <a:lnTo>
                  <a:pt x="412626" y="226058"/>
                </a:lnTo>
                <a:lnTo>
                  <a:pt x="422015" y="207008"/>
                </a:lnTo>
                <a:lnTo>
                  <a:pt x="431416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97" name="Freeform 4997"/>
          <p:cNvSpPr/>
          <p:nvPr/>
        </p:nvSpPr>
        <p:spPr>
          <a:xfrm rot="-5400000" flipH="0" flipV="0">
            <a:off x="1943247" y="4456713"/>
            <a:ext cx="57911" cy="39627"/>
          </a:xfrm>
          <a:custGeom>
            <a:pathLst>
              <a:path w="356357" h="243842">
                <a:moveTo>
                  <a:pt x="356357" y="233673"/>
                </a:moveTo>
                <a:lnTo>
                  <a:pt x="356357" y="92707"/>
                </a:lnTo>
                <a:lnTo>
                  <a:pt x="356357" y="121915"/>
                </a:lnTo>
                <a:lnTo>
                  <a:pt x="347092" y="139700"/>
                </a:lnTo>
                <a:lnTo>
                  <a:pt x="337691" y="158750"/>
                </a:lnTo>
                <a:lnTo>
                  <a:pt x="328290" y="167642"/>
                </a:lnTo>
                <a:lnTo>
                  <a:pt x="309500" y="167642"/>
                </a:lnTo>
                <a:lnTo>
                  <a:pt x="290699" y="177800"/>
                </a:lnTo>
                <a:lnTo>
                  <a:pt x="281298" y="177800"/>
                </a:lnTo>
                <a:lnTo>
                  <a:pt x="253231" y="167642"/>
                </a:lnTo>
                <a:lnTo>
                  <a:pt x="112520" y="130807"/>
                </a:lnTo>
                <a:lnTo>
                  <a:pt x="84454" y="121915"/>
                </a:lnTo>
                <a:lnTo>
                  <a:pt x="75053" y="111757"/>
                </a:lnTo>
                <a:lnTo>
                  <a:pt x="56257" y="102865"/>
                </a:lnTo>
                <a:lnTo>
                  <a:pt x="46862" y="92707"/>
                </a:lnTo>
                <a:lnTo>
                  <a:pt x="28191" y="74923"/>
                </a:lnTo>
                <a:lnTo>
                  <a:pt x="28191" y="55873"/>
                </a:lnTo>
                <a:lnTo>
                  <a:pt x="18796" y="36823"/>
                </a:lnTo>
                <a:lnTo>
                  <a:pt x="18796" y="17773"/>
                </a:lnTo>
                <a:lnTo>
                  <a:pt x="9395" y="0"/>
                </a:lnTo>
                <a:lnTo>
                  <a:pt x="0" y="149857"/>
                </a:lnTo>
                <a:lnTo>
                  <a:pt x="18796" y="158750"/>
                </a:lnTo>
                <a:lnTo>
                  <a:pt x="28191" y="167642"/>
                </a:lnTo>
                <a:lnTo>
                  <a:pt x="46862" y="177800"/>
                </a:lnTo>
                <a:lnTo>
                  <a:pt x="75053" y="186692"/>
                </a:lnTo>
                <a:lnTo>
                  <a:pt x="93849" y="196850"/>
                </a:lnTo>
                <a:lnTo>
                  <a:pt x="112520" y="205742"/>
                </a:lnTo>
                <a:lnTo>
                  <a:pt x="253231" y="243842"/>
                </a:lnTo>
                <a:lnTo>
                  <a:pt x="318901" y="243842"/>
                </a:lnTo>
                <a:lnTo>
                  <a:pt x="337691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98" name="Freeform 4998"/>
          <p:cNvSpPr/>
          <p:nvPr/>
        </p:nvSpPr>
        <p:spPr>
          <a:xfrm rot="-5400000" flipH="0" flipV="0">
            <a:off x="1956847" y="4406416"/>
            <a:ext cx="27408" cy="39625"/>
          </a:xfrm>
          <a:custGeom>
            <a:pathLst>
              <a:path w="168659" h="243831">
                <a:moveTo>
                  <a:pt x="168659" y="243831"/>
                </a:moveTo>
                <a:lnTo>
                  <a:pt x="159383" y="121915"/>
                </a:lnTo>
                <a:lnTo>
                  <a:pt x="159383" y="149858"/>
                </a:lnTo>
                <a:lnTo>
                  <a:pt x="149994" y="160015"/>
                </a:lnTo>
                <a:lnTo>
                  <a:pt x="140593" y="168908"/>
                </a:lnTo>
                <a:lnTo>
                  <a:pt x="121791" y="177800"/>
                </a:lnTo>
                <a:lnTo>
                  <a:pt x="112402" y="177800"/>
                </a:lnTo>
                <a:lnTo>
                  <a:pt x="93725" y="168908"/>
                </a:lnTo>
                <a:lnTo>
                  <a:pt x="74935" y="160015"/>
                </a:lnTo>
                <a:lnTo>
                  <a:pt x="56133" y="149858"/>
                </a:lnTo>
                <a:lnTo>
                  <a:pt x="37467" y="132073"/>
                </a:lnTo>
                <a:lnTo>
                  <a:pt x="28067" y="113023"/>
                </a:lnTo>
                <a:lnTo>
                  <a:pt x="28067" y="85081"/>
                </a:lnTo>
                <a:lnTo>
                  <a:pt x="18666" y="66031"/>
                </a:lnTo>
                <a:lnTo>
                  <a:pt x="18666" y="46981"/>
                </a:lnTo>
                <a:lnTo>
                  <a:pt x="9277" y="27931"/>
                </a:lnTo>
                <a:lnTo>
                  <a:pt x="0" y="0"/>
                </a:lnTo>
                <a:lnTo>
                  <a:pt x="0" y="207008"/>
                </a:lnTo>
                <a:lnTo>
                  <a:pt x="9277" y="187958"/>
                </a:lnTo>
                <a:lnTo>
                  <a:pt x="18666" y="207008"/>
                </a:lnTo>
                <a:lnTo>
                  <a:pt x="37467" y="215900"/>
                </a:lnTo>
                <a:lnTo>
                  <a:pt x="56133" y="234950"/>
                </a:lnTo>
                <a:lnTo>
                  <a:pt x="65534" y="234950"/>
                </a:lnTo>
                <a:lnTo>
                  <a:pt x="84324" y="243831"/>
                </a:lnTo>
                <a:lnTo>
                  <a:pt x="121791" y="243831"/>
                </a:lnTo>
                <a:lnTo>
                  <a:pt x="149994" y="2438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4999" name="Freeform 4999"/>
          <p:cNvSpPr/>
          <p:nvPr/>
        </p:nvSpPr>
        <p:spPr>
          <a:xfrm rot="-5400000" flipH="0" flipV="0">
            <a:off x="1901978" y="4426241"/>
            <a:ext cx="112791" cy="63980"/>
          </a:xfrm>
          <a:custGeom>
            <a:pathLst>
              <a:path w="694054" h="393700">
                <a:moveTo>
                  <a:pt x="694054" y="290834"/>
                </a:moveTo>
                <a:lnTo>
                  <a:pt x="694054" y="262892"/>
                </a:lnTo>
                <a:lnTo>
                  <a:pt x="684653" y="243842"/>
                </a:lnTo>
                <a:lnTo>
                  <a:pt x="684653" y="224792"/>
                </a:lnTo>
                <a:lnTo>
                  <a:pt x="675264" y="205742"/>
                </a:lnTo>
                <a:lnTo>
                  <a:pt x="665863" y="187969"/>
                </a:lnTo>
                <a:lnTo>
                  <a:pt x="656462" y="168919"/>
                </a:lnTo>
                <a:lnTo>
                  <a:pt x="647061" y="160027"/>
                </a:lnTo>
                <a:lnTo>
                  <a:pt x="637672" y="140977"/>
                </a:lnTo>
                <a:lnTo>
                  <a:pt x="618995" y="130819"/>
                </a:lnTo>
                <a:lnTo>
                  <a:pt x="600205" y="121927"/>
                </a:lnTo>
                <a:lnTo>
                  <a:pt x="581403" y="113034"/>
                </a:lnTo>
                <a:lnTo>
                  <a:pt x="553337" y="102877"/>
                </a:lnTo>
                <a:lnTo>
                  <a:pt x="168783" y="8892"/>
                </a:lnTo>
                <a:lnTo>
                  <a:pt x="159513" y="0"/>
                </a:lnTo>
                <a:lnTo>
                  <a:pt x="131316" y="0"/>
                </a:lnTo>
                <a:lnTo>
                  <a:pt x="112520" y="0"/>
                </a:lnTo>
                <a:lnTo>
                  <a:pt x="93724" y="8892"/>
                </a:lnTo>
                <a:lnTo>
                  <a:pt x="75059" y="19050"/>
                </a:lnTo>
                <a:lnTo>
                  <a:pt x="56263" y="27942"/>
                </a:lnTo>
                <a:lnTo>
                  <a:pt x="37467" y="38100"/>
                </a:lnTo>
                <a:lnTo>
                  <a:pt x="37467" y="46992"/>
                </a:lnTo>
                <a:lnTo>
                  <a:pt x="28196" y="55884"/>
                </a:lnTo>
                <a:lnTo>
                  <a:pt x="9401" y="74934"/>
                </a:lnTo>
                <a:lnTo>
                  <a:pt x="9401" y="93984"/>
                </a:lnTo>
                <a:lnTo>
                  <a:pt x="0" y="113034"/>
                </a:lnTo>
                <a:lnTo>
                  <a:pt x="0" y="196850"/>
                </a:lnTo>
                <a:lnTo>
                  <a:pt x="9401" y="215900"/>
                </a:lnTo>
                <a:lnTo>
                  <a:pt x="18796" y="234950"/>
                </a:lnTo>
                <a:lnTo>
                  <a:pt x="18796" y="252734"/>
                </a:lnTo>
                <a:lnTo>
                  <a:pt x="28196" y="271784"/>
                </a:lnTo>
                <a:lnTo>
                  <a:pt x="37467" y="290834"/>
                </a:lnTo>
                <a:lnTo>
                  <a:pt x="46862" y="290834"/>
                </a:lnTo>
                <a:lnTo>
                  <a:pt x="56263" y="309884"/>
                </a:lnTo>
                <a:lnTo>
                  <a:pt x="65658" y="160027"/>
                </a:lnTo>
                <a:lnTo>
                  <a:pt x="65658" y="149869"/>
                </a:lnTo>
                <a:lnTo>
                  <a:pt x="75059" y="121927"/>
                </a:lnTo>
                <a:lnTo>
                  <a:pt x="75059" y="102877"/>
                </a:lnTo>
                <a:lnTo>
                  <a:pt x="84454" y="93984"/>
                </a:lnTo>
                <a:lnTo>
                  <a:pt x="103125" y="83827"/>
                </a:lnTo>
                <a:lnTo>
                  <a:pt x="112520" y="74934"/>
                </a:lnTo>
                <a:lnTo>
                  <a:pt x="168783" y="74934"/>
                </a:lnTo>
                <a:lnTo>
                  <a:pt x="309494" y="113034"/>
                </a:lnTo>
                <a:lnTo>
                  <a:pt x="318895" y="113034"/>
                </a:lnTo>
                <a:lnTo>
                  <a:pt x="337561" y="121927"/>
                </a:lnTo>
                <a:lnTo>
                  <a:pt x="356363" y="130819"/>
                </a:lnTo>
                <a:lnTo>
                  <a:pt x="375164" y="140977"/>
                </a:lnTo>
                <a:lnTo>
                  <a:pt x="384553" y="160027"/>
                </a:lnTo>
                <a:lnTo>
                  <a:pt x="393954" y="168919"/>
                </a:lnTo>
                <a:lnTo>
                  <a:pt x="403355" y="187969"/>
                </a:lnTo>
                <a:lnTo>
                  <a:pt x="412620" y="205742"/>
                </a:lnTo>
                <a:lnTo>
                  <a:pt x="412620" y="393700"/>
                </a:lnTo>
                <a:lnTo>
                  <a:pt x="431421" y="384819"/>
                </a:lnTo>
                <a:lnTo>
                  <a:pt x="450211" y="365769"/>
                </a:lnTo>
                <a:lnTo>
                  <a:pt x="459612" y="356877"/>
                </a:lnTo>
                <a:lnTo>
                  <a:pt x="459612" y="149869"/>
                </a:lnTo>
                <a:lnTo>
                  <a:pt x="553337" y="177800"/>
                </a:lnTo>
                <a:lnTo>
                  <a:pt x="562738" y="177800"/>
                </a:lnTo>
                <a:lnTo>
                  <a:pt x="581403" y="187969"/>
                </a:lnTo>
                <a:lnTo>
                  <a:pt x="590804" y="196850"/>
                </a:lnTo>
                <a:lnTo>
                  <a:pt x="609606" y="215900"/>
                </a:lnTo>
                <a:lnTo>
                  <a:pt x="618995" y="224792"/>
                </a:lnTo>
                <a:lnTo>
                  <a:pt x="618995" y="271784"/>
                </a:lnTo>
                <a:lnTo>
                  <a:pt x="628271" y="393700"/>
                </a:lnTo>
                <a:lnTo>
                  <a:pt x="647061" y="384819"/>
                </a:lnTo>
                <a:lnTo>
                  <a:pt x="656462" y="365769"/>
                </a:lnTo>
                <a:lnTo>
                  <a:pt x="665863" y="365769"/>
                </a:lnTo>
                <a:lnTo>
                  <a:pt x="675264" y="346719"/>
                </a:lnTo>
                <a:lnTo>
                  <a:pt x="684653" y="327669"/>
                </a:lnTo>
                <a:lnTo>
                  <a:pt x="694054" y="3098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00" name="Freeform 5000"/>
          <p:cNvSpPr/>
          <p:nvPr/>
        </p:nvSpPr>
        <p:spPr>
          <a:xfrm rot="-5400000" flipH="0" flipV="0">
            <a:off x="2027009" y="4488735"/>
            <a:ext cx="7615" cy="44168"/>
          </a:xfrm>
          <a:custGeom>
            <a:pathLst>
              <a:path w="46862" h="271785">
                <a:moveTo>
                  <a:pt x="46862" y="0"/>
                </a:moveTo>
                <a:lnTo>
                  <a:pt x="28196" y="19050"/>
                </a:lnTo>
                <a:lnTo>
                  <a:pt x="18796" y="36835"/>
                </a:lnTo>
                <a:lnTo>
                  <a:pt x="9401" y="55885"/>
                </a:lnTo>
                <a:lnTo>
                  <a:pt x="0" y="74935"/>
                </a:lnTo>
                <a:lnTo>
                  <a:pt x="0" y="205743"/>
                </a:lnTo>
                <a:lnTo>
                  <a:pt x="9401" y="224793"/>
                </a:lnTo>
                <a:lnTo>
                  <a:pt x="18796" y="243843"/>
                </a:lnTo>
                <a:lnTo>
                  <a:pt x="28196" y="261616"/>
                </a:lnTo>
                <a:lnTo>
                  <a:pt x="37467" y="2717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01" name="Freeform 5001"/>
          <p:cNvSpPr/>
          <p:nvPr/>
        </p:nvSpPr>
        <p:spPr>
          <a:xfrm rot="-5400000" flipH="0" flipV="0">
            <a:off x="2005637" y="4444515"/>
            <a:ext cx="59440" cy="59439"/>
          </a:xfrm>
          <a:custGeom>
            <a:pathLst>
              <a:path w="365763" h="365758">
                <a:moveTo>
                  <a:pt x="365763" y="93985"/>
                </a:moveTo>
                <a:lnTo>
                  <a:pt x="346962" y="83816"/>
                </a:lnTo>
                <a:lnTo>
                  <a:pt x="328296" y="74935"/>
                </a:lnTo>
                <a:lnTo>
                  <a:pt x="300105" y="66043"/>
                </a:lnTo>
                <a:lnTo>
                  <a:pt x="281304" y="66043"/>
                </a:lnTo>
                <a:lnTo>
                  <a:pt x="75059" y="8893"/>
                </a:lnTo>
                <a:lnTo>
                  <a:pt x="65658" y="0"/>
                </a:lnTo>
                <a:lnTo>
                  <a:pt x="18796" y="0"/>
                </a:lnTo>
                <a:lnTo>
                  <a:pt x="0" y="8893"/>
                </a:lnTo>
                <a:lnTo>
                  <a:pt x="0" y="130808"/>
                </a:lnTo>
                <a:lnTo>
                  <a:pt x="0" y="121916"/>
                </a:lnTo>
                <a:lnTo>
                  <a:pt x="9401" y="102866"/>
                </a:lnTo>
                <a:lnTo>
                  <a:pt x="18796" y="83816"/>
                </a:lnTo>
                <a:lnTo>
                  <a:pt x="28066" y="74935"/>
                </a:lnTo>
                <a:lnTo>
                  <a:pt x="46862" y="74935"/>
                </a:lnTo>
                <a:lnTo>
                  <a:pt x="75059" y="74935"/>
                </a:lnTo>
                <a:lnTo>
                  <a:pt x="281304" y="130808"/>
                </a:lnTo>
                <a:lnTo>
                  <a:pt x="309506" y="140966"/>
                </a:lnTo>
                <a:lnTo>
                  <a:pt x="318895" y="149858"/>
                </a:lnTo>
                <a:lnTo>
                  <a:pt x="337697" y="168908"/>
                </a:lnTo>
                <a:lnTo>
                  <a:pt x="346962" y="177800"/>
                </a:lnTo>
                <a:lnTo>
                  <a:pt x="346962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02" name="Freeform 5002"/>
          <p:cNvSpPr/>
          <p:nvPr/>
        </p:nvSpPr>
        <p:spPr>
          <a:xfrm rot="-5400000" flipH="0" flipV="0">
            <a:off x="2003265" y="4439191"/>
            <a:ext cx="79253" cy="71617"/>
          </a:xfrm>
          <a:custGeom>
            <a:pathLst>
              <a:path w="487679" h="440692">
                <a:moveTo>
                  <a:pt x="487679" y="412750"/>
                </a:moveTo>
                <a:lnTo>
                  <a:pt x="487679" y="207007"/>
                </a:lnTo>
                <a:lnTo>
                  <a:pt x="478278" y="187957"/>
                </a:lnTo>
                <a:lnTo>
                  <a:pt x="478278" y="168907"/>
                </a:lnTo>
                <a:lnTo>
                  <a:pt x="468889" y="151123"/>
                </a:lnTo>
                <a:lnTo>
                  <a:pt x="459612" y="132073"/>
                </a:lnTo>
                <a:lnTo>
                  <a:pt x="450211" y="113023"/>
                </a:lnTo>
                <a:lnTo>
                  <a:pt x="440822" y="104142"/>
                </a:lnTo>
                <a:lnTo>
                  <a:pt x="431421" y="85092"/>
                </a:lnTo>
                <a:lnTo>
                  <a:pt x="412620" y="356865"/>
                </a:lnTo>
                <a:lnTo>
                  <a:pt x="140717" y="281942"/>
                </a:lnTo>
                <a:lnTo>
                  <a:pt x="121921" y="281942"/>
                </a:lnTo>
                <a:lnTo>
                  <a:pt x="103125" y="262892"/>
                </a:lnTo>
                <a:lnTo>
                  <a:pt x="93724" y="243842"/>
                </a:lnTo>
                <a:lnTo>
                  <a:pt x="75059" y="234950"/>
                </a:lnTo>
                <a:lnTo>
                  <a:pt x="75059" y="215900"/>
                </a:lnTo>
                <a:lnTo>
                  <a:pt x="65658" y="196850"/>
                </a:lnTo>
                <a:lnTo>
                  <a:pt x="65658" y="0"/>
                </a:lnTo>
                <a:lnTo>
                  <a:pt x="46862" y="10157"/>
                </a:lnTo>
                <a:lnTo>
                  <a:pt x="37467" y="281942"/>
                </a:lnTo>
                <a:lnTo>
                  <a:pt x="18796" y="290823"/>
                </a:lnTo>
                <a:lnTo>
                  <a:pt x="9401" y="309873"/>
                </a:lnTo>
                <a:lnTo>
                  <a:pt x="0" y="328923"/>
                </a:lnTo>
                <a:lnTo>
                  <a:pt x="0" y="375915"/>
                </a:lnTo>
                <a:lnTo>
                  <a:pt x="18796" y="393700"/>
                </a:lnTo>
                <a:lnTo>
                  <a:pt x="37467" y="393700"/>
                </a:lnTo>
                <a:lnTo>
                  <a:pt x="56263" y="403857"/>
                </a:lnTo>
                <a:lnTo>
                  <a:pt x="65658" y="393700"/>
                </a:lnTo>
                <a:lnTo>
                  <a:pt x="65658" y="365757"/>
                </a:lnTo>
                <a:lnTo>
                  <a:pt x="75059" y="347973"/>
                </a:lnTo>
                <a:lnTo>
                  <a:pt x="103125" y="347973"/>
                </a:lnTo>
                <a:lnTo>
                  <a:pt x="450211" y="440692"/>
                </a:lnTo>
                <a:lnTo>
                  <a:pt x="459612" y="440692"/>
                </a:lnTo>
                <a:lnTo>
                  <a:pt x="478278" y="431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03" name="Freeform 5003"/>
          <p:cNvSpPr/>
          <p:nvPr/>
        </p:nvSpPr>
        <p:spPr>
          <a:xfrm rot="-5400000" flipH="0" flipV="0">
            <a:off x="2109245" y="4446043"/>
            <a:ext cx="59439" cy="59439"/>
          </a:xfrm>
          <a:custGeom>
            <a:pathLst>
              <a:path w="365758" h="365757">
                <a:moveTo>
                  <a:pt x="365758" y="356865"/>
                </a:moveTo>
                <a:lnTo>
                  <a:pt x="356357" y="243842"/>
                </a:lnTo>
                <a:lnTo>
                  <a:pt x="356357" y="262892"/>
                </a:lnTo>
                <a:lnTo>
                  <a:pt x="347092" y="281942"/>
                </a:lnTo>
                <a:lnTo>
                  <a:pt x="337691" y="290823"/>
                </a:lnTo>
                <a:lnTo>
                  <a:pt x="290699" y="290823"/>
                </a:lnTo>
                <a:lnTo>
                  <a:pt x="84454" y="234950"/>
                </a:lnTo>
                <a:lnTo>
                  <a:pt x="75053" y="234950"/>
                </a:lnTo>
                <a:lnTo>
                  <a:pt x="56257" y="224792"/>
                </a:lnTo>
                <a:lnTo>
                  <a:pt x="37461" y="215900"/>
                </a:lnTo>
                <a:lnTo>
                  <a:pt x="28191" y="207007"/>
                </a:lnTo>
                <a:lnTo>
                  <a:pt x="18796" y="187957"/>
                </a:lnTo>
                <a:lnTo>
                  <a:pt x="18796" y="168907"/>
                </a:lnTo>
                <a:lnTo>
                  <a:pt x="9395" y="149857"/>
                </a:lnTo>
                <a:lnTo>
                  <a:pt x="9395" y="0"/>
                </a:lnTo>
                <a:lnTo>
                  <a:pt x="0" y="271773"/>
                </a:lnTo>
                <a:lnTo>
                  <a:pt x="18796" y="281942"/>
                </a:lnTo>
                <a:lnTo>
                  <a:pt x="37461" y="290823"/>
                </a:lnTo>
                <a:lnTo>
                  <a:pt x="56257" y="299715"/>
                </a:lnTo>
                <a:lnTo>
                  <a:pt x="84454" y="309873"/>
                </a:lnTo>
                <a:lnTo>
                  <a:pt x="290699" y="365757"/>
                </a:lnTo>
                <a:lnTo>
                  <a:pt x="318901" y="365757"/>
                </a:lnTo>
                <a:lnTo>
                  <a:pt x="347092" y="36575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04" name="Freeform 5004"/>
          <p:cNvSpPr/>
          <p:nvPr/>
        </p:nvSpPr>
        <p:spPr>
          <a:xfrm rot="-5400000" flipH="0" flipV="0">
            <a:off x="2071228" y="4452132"/>
            <a:ext cx="112770" cy="79252"/>
          </a:xfrm>
          <a:custGeom>
            <a:pathLst>
              <a:path w="693924" h="487673">
                <a:moveTo>
                  <a:pt x="693924" y="383531"/>
                </a:moveTo>
                <a:lnTo>
                  <a:pt x="693924" y="196850"/>
                </a:lnTo>
                <a:lnTo>
                  <a:pt x="684523" y="177800"/>
                </a:lnTo>
                <a:lnTo>
                  <a:pt x="665857" y="168908"/>
                </a:lnTo>
                <a:lnTo>
                  <a:pt x="46862" y="0"/>
                </a:lnTo>
                <a:lnTo>
                  <a:pt x="28066" y="0"/>
                </a:lnTo>
                <a:lnTo>
                  <a:pt x="9271" y="8881"/>
                </a:lnTo>
                <a:lnTo>
                  <a:pt x="0" y="36823"/>
                </a:lnTo>
                <a:lnTo>
                  <a:pt x="9271" y="55873"/>
                </a:lnTo>
                <a:lnTo>
                  <a:pt x="28066" y="64765"/>
                </a:lnTo>
                <a:lnTo>
                  <a:pt x="206245" y="111758"/>
                </a:lnTo>
                <a:lnTo>
                  <a:pt x="206245" y="299715"/>
                </a:lnTo>
                <a:lnTo>
                  <a:pt x="215646" y="327658"/>
                </a:lnTo>
                <a:lnTo>
                  <a:pt x="215646" y="346708"/>
                </a:lnTo>
                <a:lnTo>
                  <a:pt x="225041" y="365758"/>
                </a:lnTo>
                <a:lnTo>
                  <a:pt x="234441" y="374650"/>
                </a:lnTo>
                <a:lnTo>
                  <a:pt x="253107" y="393700"/>
                </a:lnTo>
                <a:lnTo>
                  <a:pt x="262508" y="402581"/>
                </a:lnTo>
                <a:lnTo>
                  <a:pt x="271903" y="130808"/>
                </a:lnTo>
                <a:lnTo>
                  <a:pt x="618865" y="224781"/>
                </a:lnTo>
                <a:lnTo>
                  <a:pt x="618865" y="374650"/>
                </a:lnTo>
                <a:lnTo>
                  <a:pt x="628266" y="487673"/>
                </a:lnTo>
                <a:lnTo>
                  <a:pt x="647067" y="477515"/>
                </a:lnTo>
                <a:lnTo>
                  <a:pt x="656456" y="468623"/>
                </a:lnTo>
                <a:lnTo>
                  <a:pt x="675134" y="449573"/>
                </a:lnTo>
                <a:lnTo>
                  <a:pt x="684523" y="430523"/>
                </a:lnTo>
                <a:lnTo>
                  <a:pt x="684523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05" name="Freeform 5005"/>
          <p:cNvSpPr/>
          <p:nvPr/>
        </p:nvSpPr>
        <p:spPr>
          <a:xfrm rot="-5400000" flipH="0" flipV="0">
            <a:off x="2172534" y="4454495"/>
            <a:ext cx="70110" cy="50152"/>
          </a:xfrm>
          <a:custGeom>
            <a:pathLst>
              <a:path w="431421" h="308607">
                <a:moveTo>
                  <a:pt x="431421" y="102865"/>
                </a:moveTo>
                <a:lnTo>
                  <a:pt x="412620" y="83815"/>
                </a:lnTo>
                <a:lnTo>
                  <a:pt x="393954" y="74923"/>
                </a:lnTo>
                <a:lnTo>
                  <a:pt x="375164" y="64765"/>
                </a:lnTo>
                <a:lnTo>
                  <a:pt x="356363" y="55873"/>
                </a:lnTo>
                <a:lnTo>
                  <a:pt x="337561" y="45715"/>
                </a:lnTo>
                <a:lnTo>
                  <a:pt x="309494" y="45715"/>
                </a:lnTo>
                <a:lnTo>
                  <a:pt x="168783" y="8892"/>
                </a:lnTo>
                <a:lnTo>
                  <a:pt x="159513" y="0"/>
                </a:lnTo>
                <a:lnTo>
                  <a:pt x="131316" y="0"/>
                </a:lnTo>
                <a:lnTo>
                  <a:pt x="112520" y="0"/>
                </a:lnTo>
                <a:lnTo>
                  <a:pt x="93724" y="8892"/>
                </a:lnTo>
                <a:lnTo>
                  <a:pt x="75059" y="17773"/>
                </a:lnTo>
                <a:lnTo>
                  <a:pt x="56263" y="27942"/>
                </a:lnTo>
                <a:lnTo>
                  <a:pt x="37467" y="36823"/>
                </a:lnTo>
                <a:lnTo>
                  <a:pt x="37467" y="45715"/>
                </a:lnTo>
                <a:lnTo>
                  <a:pt x="28196" y="55873"/>
                </a:lnTo>
                <a:lnTo>
                  <a:pt x="9401" y="74923"/>
                </a:lnTo>
                <a:lnTo>
                  <a:pt x="9401" y="92707"/>
                </a:lnTo>
                <a:lnTo>
                  <a:pt x="0" y="111757"/>
                </a:lnTo>
                <a:lnTo>
                  <a:pt x="0" y="177800"/>
                </a:lnTo>
                <a:lnTo>
                  <a:pt x="9401" y="205742"/>
                </a:lnTo>
                <a:lnTo>
                  <a:pt x="9401" y="224792"/>
                </a:lnTo>
                <a:lnTo>
                  <a:pt x="18796" y="243842"/>
                </a:lnTo>
                <a:lnTo>
                  <a:pt x="28196" y="261615"/>
                </a:lnTo>
                <a:lnTo>
                  <a:pt x="37467" y="280665"/>
                </a:lnTo>
                <a:lnTo>
                  <a:pt x="46862" y="289557"/>
                </a:lnTo>
                <a:lnTo>
                  <a:pt x="56263" y="308607"/>
                </a:lnTo>
                <a:lnTo>
                  <a:pt x="65658" y="158750"/>
                </a:lnTo>
                <a:lnTo>
                  <a:pt x="65658" y="149857"/>
                </a:lnTo>
                <a:lnTo>
                  <a:pt x="75059" y="121915"/>
                </a:lnTo>
                <a:lnTo>
                  <a:pt x="75059" y="102865"/>
                </a:lnTo>
                <a:lnTo>
                  <a:pt x="84454" y="92707"/>
                </a:lnTo>
                <a:lnTo>
                  <a:pt x="103125" y="83815"/>
                </a:lnTo>
                <a:lnTo>
                  <a:pt x="112520" y="74923"/>
                </a:lnTo>
                <a:lnTo>
                  <a:pt x="168783" y="74923"/>
                </a:lnTo>
                <a:lnTo>
                  <a:pt x="309494" y="111757"/>
                </a:lnTo>
                <a:lnTo>
                  <a:pt x="318895" y="111757"/>
                </a:lnTo>
                <a:lnTo>
                  <a:pt x="337561" y="121915"/>
                </a:lnTo>
                <a:lnTo>
                  <a:pt x="356363" y="130807"/>
                </a:lnTo>
                <a:lnTo>
                  <a:pt x="375164" y="139700"/>
                </a:lnTo>
                <a:lnTo>
                  <a:pt x="384553" y="158750"/>
                </a:lnTo>
                <a:lnTo>
                  <a:pt x="393954" y="167642"/>
                </a:lnTo>
                <a:lnTo>
                  <a:pt x="403355" y="186692"/>
                </a:lnTo>
                <a:lnTo>
                  <a:pt x="412620" y="205742"/>
                </a:lnTo>
                <a:lnTo>
                  <a:pt x="412620" y="2527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06" name="Freeform 5006"/>
          <p:cNvSpPr/>
          <p:nvPr/>
        </p:nvSpPr>
        <p:spPr>
          <a:xfrm rot="-5400000" flipH="0" flipV="0">
            <a:off x="2188530" y="4446073"/>
            <a:ext cx="70109" cy="48708"/>
          </a:xfrm>
          <a:custGeom>
            <a:pathLst>
              <a:path w="431416" h="299727">
                <a:moveTo>
                  <a:pt x="431416" y="168908"/>
                </a:moveTo>
                <a:lnTo>
                  <a:pt x="431416" y="130808"/>
                </a:lnTo>
                <a:lnTo>
                  <a:pt x="422015" y="102877"/>
                </a:lnTo>
                <a:lnTo>
                  <a:pt x="422015" y="83827"/>
                </a:lnTo>
                <a:lnTo>
                  <a:pt x="412626" y="64777"/>
                </a:lnTo>
                <a:lnTo>
                  <a:pt x="403349" y="46992"/>
                </a:lnTo>
                <a:lnTo>
                  <a:pt x="403349" y="27942"/>
                </a:lnTo>
                <a:lnTo>
                  <a:pt x="384559" y="19050"/>
                </a:lnTo>
                <a:lnTo>
                  <a:pt x="384559" y="8892"/>
                </a:lnTo>
                <a:lnTo>
                  <a:pt x="375158" y="0"/>
                </a:lnTo>
                <a:lnTo>
                  <a:pt x="356357" y="149858"/>
                </a:lnTo>
                <a:lnTo>
                  <a:pt x="356357" y="177800"/>
                </a:lnTo>
                <a:lnTo>
                  <a:pt x="347092" y="196850"/>
                </a:lnTo>
                <a:lnTo>
                  <a:pt x="337691" y="215900"/>
                </a:lnTo>
                <a:lnTo>
                  <a:pt x="328290" y="224792"/>
                </a:lnTo>
                <a:lnTo>
                  <a:pt x="309500" y="224792"/>
                </a:lnTo>
                <a:lnTo>
                  <a:pt x="290699" y="233685"/>
                </a:lnTo>
                <a:lnTo>
                  <a:pt x="281298" y="233685"/>
                </a:lnTo>
                <a:lnTo>
                  <a:pt x="253231" y="224792"/>
                </a:lnTo>
                <a:lnTo>
                  <a:pt x="112520" y="186692"/>
                </a:lnTo>
                <a:lnTo>
                  <a:pt x="84454" y="177800"/>
                </a:lnTo>
                <a:lnTo>
                  <a:pt x="75053" y="168908"/>
                </a:lnTo>
                <a:lnTo>
                  <a:pt x="56257" y="158750"/>
                </a:lnTo>
                <a:lnTo>
                  <a:pt x="46862" y="149858"/>
                </a:lnTo>
                <a:lnTo>
                  <a:pt x="28191" y="130808"/>
                </a:lnTo>
                <a:lnTo>
                  <a:pt x="28191" y="111758"/>
                </a:lnTo>
                <a:lnTo>
                  <a:pt x="18796" y="93985"/>
                </a:lnTo>
                <a:lnTo>
                  <a:pt x="18796" y="74935"/>
                </a:lnTo>
                <a:lnTo>
                  <a:pt x="9395" y="55885"/>
                </a:lnTo>
                <a:lnTo>
                  <a:pt x="0" y="205742"/>
                </a:lnTo>
                <a:lnTo>
                  <a:pt x="18796" y="215900"/>
                </a:lnTo>
                <a:lnTo>
                  <a:pt x="37461" y="224792"/>
                </a:lnTo>
                <a:lnTo>
                  <a:pt x="56257" y="233685"/>
                </a:lnTo>
                <a:lnTo>
                  <a:pt x="75053" y="243842"/>
                </a:lnTo>
                <a:lnTo>
                  <a:pt x="93849" y="252735"/>
                </a:lnTo>
                <a:lnTo>
                  <a:pt x="112520" y="262892"/>
                </a:lnTo>
                <a:lnTo>
                  <a:pt x="253231" y="299727"/>
                </a:lnTo>
                <a:lnTo>
                  <a:pt x="337691" y="299727"/>
                </a:lnTo>
                <a:lnTo>
                  <a:pt x="356357" y="290835"/>
                </a:lnTo>
                <a:lnTo>
                  <a:pt x="375158" y="280677"/>
                </a:lnTo>
                <a:lnTo>
                  <a:pt x="393948" y="262892"/>
                </a:lnTo>
                <a:lnTo>
                  <a:pt x="403349" y="243842"/>
                </a:lnTo>
                <a:lnTo>
                  <a:pt x="412626" y="224792"/>
                </a:lnTo>
                <a:lnTo>
                  <a:pt x="422015" y="205742"/>
                </a:lnTo>
                <a:lnTo>
                  <a:pt x="431416" y="1866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07" name="Freeform 5007"/>
          <p:cNvSpPr/>
          <p:nvPr/>
        </p:nvSpPr>
        <p:spPr>
          <a:xfrm rot="-5400000" flipH="0" flipV="0">
            <a:off x="2295190" y="4464256"/>
            <a:ext cx="71638" cy="29101"/>
          </a:xfrm>
          <a:custGeom>
            <a:pathLst>
              <a:path w="440822" h="179077">
                <a:moveTo>
                  <a:pt x="440822" y="179077"/>
                </a:moveTo>
                <a:lnTo>
                  <a:pt x="346962" y="85092"/>
                </a:lnTo>
                <a:lnTo>
                  <a:pt x="46862" y="0"/>
                </a:lnTo>
                <a:lnTo>
                  <a:pt x="28196" y="0"/>
                </a:lnTo>
                <a:lnTo>
                  <a:pt x="9401" y="10169"/>
                </a:lnTo>
                <a:lnTo>
                  <a:pt x="9401" y="19050"/>
                </a:lnTo>
                <a:lnTo>
                  <a:pt x="0" y="38100"/>
                </a:lnTo>
                <a:lnTo>
                  <a:pt x="9401" y="57150"/>
                </a:lnTo>
                <a:lnTo>
                  <a:pt x="28196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08" name="Freeform 5008"/>
          <p:cNvSpPr/>
          <p:nvPr/>
        </p:nvSpPr>
        <p:spPr>
          <a:xfrm rot="-5400000" flipH="0" flipV="0">
            <a:off x="2234223" y="4464381"/>
            <a:ext cx="74692" cy="25798"/>
          </a:xfrm>
          <a:custGeom>
            <a:pathLst>
              <a:path w="459612" h="158750">
                <a:moveTo>
                  <a:pt x="459612" y="111769"/>
                </a:moveTo>
                <a:lnTo>
                  <a:pt x="46862" y="0"/>
                </a:lnTo>
                <a:lnTo>
                  <a:pt x="28196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6834"/>
                </a:lnTo>
                <a:lnTo>
                  <a:pt x="9401" y="55884"/>
                </a:lnTo>
                <a:lnTo>
                  <a:pt x="28196" y="64777"/>
                </a:lnTo>
                <a:lnTo>
                  <a:pt x="365763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09" name="Freeform 5009"/>
          <p:cNvSpPr/>
          <p:nvPr/>
        </p:nvSpPr>
        <p:spPr>
          <a:xfrm rot="-5400000" flipH="0" flipV="0">
            <a:off x="2298245" y="4433773"/>
            <a:ext cx="45714" cy="48914"/>
          </a:xfrm>
          <a:custGeom>
            <a:pathLst>
              <a:path w="281304" h="300993">
                <a:moveTo>
                  <a:pt x="281304" y="262893"/>
                </a:moveTo>
                <a:lnTo>
                  <a:pt x="281304" y="262893"/>
                </a:lnTo>
                <a:lnTo>
                  <a:pt x="271903" y="243843"/>
                </a:lnTo>
                <a:lnTo>
                  <a:pt x="93730" y="38100"/>
                </a:lnTo>
                <a:lnTo>
                  <a:pt x="18671" y="0"/>
                </a:lnTo>
                <a:lnTo>
                  <a:pt x="9401" y="10158"/>
                </a:lnTo>
                <a:lnTo>
                  <a:pt x="0" y="27943"/>
                </a:lnTo>
                <a:lnTo>
                  <a:pt x="0" y="38100"/>
                </a:lnTo>
                <a:lnTo>
                  <a:pt x="9401" y="57150"/>
                </a:lnTo>
                <a:lnTo>
                  <a:pt x="140587" y="207008"/>
                </a:lnTo>
                <a:lnTo>
                  <a:pt x="234447" y="300993"/>
                </a:lnTo>
                <a:lnTo>
                  <a:pt x="262514" y="300993"/>
                </a:lnTo>
                <a:lnTo>
                  <a:pt x="271903" y="2908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10" name="Freeform 5010"/>
          <p:cNvSpPr/>
          <p:nvPr/>
        </p:nvSpPr>
        <p:spPr>
          <a:xfrm rot="-5400000" flipH="0" flipV="0">
            <a:off x="2268495" y="4443711"/>
            <a:ext cx="42680" cy="26004"/>
          </a:xfrm>
          <a:custGeom>
            <a:pathLst>
              <a:path w="262633" h="160015">
                <a:moveTo>
                  <a:pt x="262633" y="27931"/>
                </a:moveTo>
                <a:lnTo>
                  <a:pt x="262633" y="27931"/>
                </a:lnTo>
                <a:lnTo>
                  <a:pt x="253232" y="10158"/>
                </a:lnTo>
                <a:lnTo>
                  <a:pt x="234566" y="0"/>
                </a:lnTo>
                <a:lnTo>
                  <a:pt x="140717" y="46981"/>
                </a:lnTo>
                <a:lnTo>
                  <a:pt x="0" y="121915"/>
                </a:lnTo>
                <a:lnTo>
                  <a:pt x="75059" y="160015"/>
                </a:lnTo>
                <a:lnTo>
                  <a:pt x="243843" y="57150"/>
                </a:lnTo>
                <a:lnTo>
                  <a:pt x="253232" y="4698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11" name="Freeform 5011"/>
          <p:cNvSpPr/>
          <p:nvPr/>
        </p:nvSpPr>
        <p:spPr>
          <a:xfrm rot="-5400000" flipH="0" flipV="0">
            <a:off x="3243115" y="3673456"/>
            <a:ext cx="108209" cy="101956"/>
          </a:xfrm>
          <a:custGeom>
            <a:pathLst>
              <a:path w="665857" h="627384">
                <a:moveTo>
                  <a:pt x="665857" y="627384"/>
                </a:moveTo>
                <a:lnTo>
                  <a:pt x="0" y="102877"/>
                </a:lnTo>
                <a:lnTo>
                  <a:pt x="112650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12" name="Freeform 5012"/>
          <p:cNvSpPr/>
          <p:nvPr/>
        </p:nvSpPr>
        <p:spPr>
          <a:xfrm rot="-5400000" flipH="0" flipV="0">
            <a:off x="2052095" y="3060017"/>
            <a:ext cx="685787" cy="1906415"/>
          </a:xfrm>
          <a:custGeom>
            <a:pathLst>
              <a:path w="4219948" h="11730992">
                <a:moveTo>
                  <a:pt x="4219948" y="11730992"/>
                </a:moveTo>
                <a:lnTo>
                  <a:pt x="0" y="6930392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13" name="Freeform 5013"/>
          <p:cNvSpPr/>
          <p:nvPr/>
        </p:nvSpPr>
        <p:spPr>
          <a:xfrm rot="-5400000" flipH="0" flipV="0">
            <a:off x="3533371" y="3675655"/>
            <a:ext cx="109714" cy="99066"/>
          </a:xfrm>
          <a:custGeom>
            <a:pathLst>
              <a:path w="675122" h="609600">
                <a:moveTo>
                  <a:pt x="675122" y="0"/>
                </a:moveTo>
                <a:lnTo>
                  <a:pt x="84324" y="609600"/>
                </a:lnTo>
                <a:lnTo>
                  <a:pt x="0" y="4978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14" name="Freeform 5014"/>
          <p:cNvSpPr/>
          <p:nvPr/>
        </p:nvSpPr>
        <p:spPr>
          <a:xfrm rot="-5400000" flipH="0" flipV="0">
            <a:off x="3485344" y="3723682"/>
            <a:ext cx="249936" cy="143234"/>
          </a:xfrm>
          <a:custGeom>
            <a:pathLst>
              <a:path w="1537965" h="881385">
                <a:moveTo>
                  <a:pt x="1537965" y="0"/>
                </a:moveTo>
                <a:lnTo>
                  <a:pt x="337567" y="881385"/>
                </a:lnTo>
                <a:lnTo>
                  <a:pt x="0" y="12192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15" name="Freeform 5015"/>
          <p:cNvSpPr/>
          <p:nvPr/>
        </p:nvSpPr>
        <p:spPr>
          <a:xfrm rot="-5400000" flipH="0" flipV="0">
            <a:off x="1188060" y="2822225"/>
            <a:ext cx="220981" cy="0"/>
          </a:xfrm>
          <a:custGeom>
            <a:pathLst>
              <a:path w="1359793" h="0">
                <a:moveTo>
                  <a:pt x="0" y="0"/>
                </a:moveTo>
                <a:lnTo>
                  <a:pt x="1359793" y="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16" name="Freeform 5016"/>
          <p:cNvSpPr/>
          <p:nvPr/>
        </p:nvSpPr>
        <p:spPr>
          <a:xfrm rot="-5400000" flipH="0" flipV="0">
            <a:off x="1104265" y="2738431"/>
            <a:ext cx="220981" cy="167588"/>
          </a:xfrm>
          <a:custGeom>
            <a:pathLst>
              <a:path w="1359793" h="1031242">
                <a:moveTo>
                  <a:pt x="1359793" y="0"/>
                </a:moveTo>
                <a:lnTo>
                  <a:pt x="0" y="1031242"/>
                </a:lnTo>
                <a:lnTo>
                  <a:pt x="1359793" y="1031242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17" name="Freeform 5017"/>
          <p:cNvSpPr/>
          <p:nvPr/>
        </p:nvSpPr>
        <p:spPr>
          <a:xfrm rot="-5400000" flipH="0" flipV="0">
            <a:off x="1104265" y="2738431"/>
            <a:ext cx="220981" cy="167588"/>
          </a:xfrm>
          <a:custGeom>
            <a:pathLst>
              <a:path w="1359793" h="1031242">
                <a:moveTo>
                  <a:pt x="0" y="1031242"/>
                </a:moveTo>
                <a:lnTo>
                  <a:pt x="1359793" y="0"/>
                </a:lnTo>
                <a:lnTo>
                  <a:pt x="0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18" name="Freeform 5018"/>
          <p:cNvSpPr/>
          <p:nvPr/>
        </p:nvSpPr>
        <p:spPr>
          <a:xfrm rot="-5400000" flipH="0" flipV="0">
            <a:off x="7146920" y="2822225"/>
            <a:ext cx="220981" cy="0"/>
          </a:xfrm>
          <a:custGeom>
            <a:pathLst>
              <a:path w="1359793" h="0">
                <a:moveTo>
                  <a:pt x="0" y="0"/>
                </a:moveTo>
                <a:lnTo>
                  <a:pt x="1359793" y="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19" name="Freeform 5019"/>
          <p:cNvSpPr/>
          <p:nvPr/>
        </p:nvSpPr>
        <p:spPr>
          <a:xfrm rot="-5400000" flipH="0" flipV="0">
            <a:off x="7062301" y="2737605"/>
            <a:ext cx="220981" cy="169238"/>
          </a:xfrm>
          <a:custGeom>
            <a:pathLst>
              <a:path w="1359793" h="1041400">
                <a:moveTo>
                  <a:pt x="1359793" y="0"/>
                </a:moveTo>
                <a:lnTo>
                  <a:pt x="0" y="1041400"/>
                </a:lnTo>
                <a:lnTo>
                  <a:pt x="1359793" y="104140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20" name="Freeform 5020"/>
          <p:cNvSpPr/>
          <p:nvPr/>
        </p:nvSpPr>
        <p:spPr>
          <a:xfrm rot="-5400000" flipH="0" flipV="0">
            <a:off x="7062301" y="2737605"/>
            <a:ext cx="220981" cy="169238"/>
          </a:xfrm>
          <a:custGeom>
            <a:pathLst>
              <a:path w="1359793" h="1041400">
                <a:moveTo>
                  <a:pt x="0" y="1041400"/>
                </a:moveTo>
                <a:lnTo>
                  <a:pt x="1359793" y="0"/>
                </a:lnTo>
                <a:lnTo>
                  <a:pt x="0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21" name="Freeform 5021"/>
          <p:cNvSpPr/>
          <p:nvPr/>
        </p:nvSpPr>
        <p:spPr>
          <a:xfrm rot="-5400000" flipH="0" flipV="0">
            <a:off x="1386150" y="2893822"/>
            <a:ext cx="32010" cy="451167"/>
          </a:xfrm>
          <a:custGeom>
            <a:pathLst>
              <a:path w="196974" h="2776227">
                <a:moveTo>
                  <a:pt x="196974" y="0"/>
                </a:moveTo>
                <a:lnTo>
                  <a:pt x="196974" y="2776227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22" name="Freeform 5022"/>
          <p:cNvSpPr/>
          <p:nvPr/>
        </p:nvSpPr>
        <p:spPr>
          <a:xfrm rot="-5400000" flipH="0" flipV="0">
            <a:off x="1386150" y="2893822"/>
            <a:ext cx="32010" cy="451167"/>
          </a:xfrm>
          <a:custGeom>
            <a:pathLst>
              <a:path w="196974" h="2776227">
                <a:moveTo>
                  <a:pt x="196974" y="2776227"/>
                </a:moveTo>
                <a:lnTo>
                  <a:pt x="0" y="0"/>
                </a:lnTo>
                <a:lnTo>
                  <a:pt x="0" y="27762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23" name="Freeform 5023"/>
          <p:cNvSpPr/>
          <p:nvPr/>
        </p:nvSpPr>
        <p:spPr>
          <a:xfrm rot="-5400000" flipH="0" flipV="0">
            <a:off x="6969281" y="2894544"/>
            <a:ext cx="32010" cy="449722"/>
          </a:xfrm>
          <a:custGeom>
            <a:pathLst>
              <a:path w="196974" h="2767335">
                <a:moveTo>
                  <a:pt x="0" y="2767335"/>
                </a:moveTo>
                <a:lnTo>
                  <a:pt x="0" y="0"/>
                </a:lnTo>
                <a:lnTo>
                  <a:pt x="196974" y="27673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24" name="Freeform 5024"/>
          <p:cNvSpPr/>
          <p:nvPr/>
        </p:nvSpPr>
        <p:spPr>
          <a:xfrm rot="-5400000" flipH="0" flipV="0">
            <a:off x="6969281" y="2894544"/>
            <a:ext cx="32010" cy="449722"/>
          </a:xfrm>
          <a:custGeom>
            <a:pathLst>
              <a:path w="196974" h="2767335">
                <a:moveTo>
                  <a:pt x="0" y="0"/>
                </a:moveTo>
                <a:lnTo>
                  <a:pt x="196974" y="2767335"/>
                </a:lnTo>
                <a:lnTo>
                  <a:pt x="196974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25" name="Freeform 5025"/>
          <p:cNvSpPr/>
          <p:nvPr/>
        </p:nvSpPr>
        <p:spPr>
          <a:xfrm rot="-5400000" flipH="0" flipV="0">
            <a:off x="1244352" y="3012673"/>
            <a:ext cx="135638" cy="45816"/>
          </a:xfrm>
          <a:custGeom>
            <a:pathLst>
              <a:path w="834641" h="281931">
                <a:moveTo>
                  <a:pt x="0" y="140965"/>
                </a:moveTo>
                <a:lnTo>
                  <a:pt x="834641" y="0"/>
                </a:lnTo>
                <a:lnTo>
                  <a:pt x="834641" y="2819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26" name="Freeform 5026"/>
          <p:cNvSpPr/>
          <p:nvPr/>
        </p:nvSpPr>
        <p:spPr>
          <a:xfrm rot="-5400000" flipH="0" flipV="0">
            <a:off x="1098816" y="2890046"/>
            <a:ext cx="426709" cy="0"/>
          </a:xfrm>
          <a:custGeom>
            <a:pathLst>
              <a:path w="2625725" h="0">
                <a:moveTo>
                  <a:pt x="0" y="0"/>
                </a:moveTo>
                <a:lnTo>
                  <a:pt x="262572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27" name="Freeform 5027"/>
          <p:cNvSpPr/>
          <p:nvPr/>
        </p:nvSpPr>
        <p:spPr>
          <a:xfrm rot="-5400000" flipH="0" flipV="0">
            <a:off x="7007350" y="3013497"/>
            <a:ext cx="135638" cy="44167"/>
          </a:xfrm>
          <a:custGeom>
            <a:pathLst>
              <a:path w="834641" h="271784">
                <a:moveTo>
                  <a:pt x="0" y="140977"/>
                </a:moveTo>
                <a:lnTo>
                  <a:pt x="834641" y="0"/>
                </a:lnTo>
                <a:lnTo>
                  <a:pt x="834641" y="271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28" name="Freeform 5028"/>
          <p:cNvSpPr/>
          <p:nvPr/>
        </p:nvSpPr>
        <p:spPr>
          <a:xfrm rot="-5400000" flipH="0" flipV="0">
            <a:off x="6862642" y="2890046"/>
            <a:ext cx="426709" cy="0"/>
          </a:xfrm>
          <a:custGeom>
            <a:pathLst>
              <a:path w="2625725" h="0">
                <a:moveTo>
                  <a:pt x="0" y="0"/>
                </a:moveTo>
                <a:lnTo>
                  <a:pt x="262572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29" name="Freeform 5029"/>
          <p:cNvSpPr/>
          <p:nvPr/>
        </p:nvSpPr>
        <p:spPr>
          <a:xfrm rot="-5400000" flipH="0" flipV="0">
            <a:off x="1165924" y="2800070"/>
            <a:ext cx="147815" cy="53455"/>
          </a:xfrm>
          <a:custGeom>
            <a:pathLst>
              <a:path w="909575" h="328935">
                <a:moveTo>
                  <a:pt x="909575" y="328935"/>
                </a:moveTo>
                <a:lnTo>
                  <a:pt x="797049" y="196850"/>
                </a:lnTo>
                <a:lnTo>
                  <a:pt x="65658" y="0"/>
                </a:lnTo>
                <a:lnTo>
                  <a:pt x="37467" y="0"/>
                </a:lnTo>
                <a:lnTo>
                  <a:pt x="18665" y="10158"/>
                </a:lnTo>
                <a:lnTo>
                  <a:pt x="9400" y="19050"/>
                </a:lnTo>
                <a:lnTo>
                  <a:pt x="0" y="46993"/>
                </a:lnTo>
                <a:lnTo>
                  <a:pt x="0" y="57150"/>
                </a:lnTo>
                <a:lnTo>
                  <a:pt x="9400" y="74935"/>
                </a:lnTo>
                <a:lnTo>
                  <a:pt x="37467" y="939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30" name="Freeform 5030"/>
          <p:cNvSpPr/>
          <p:nvPr/>
        </p:nvSpPr>
        <p:spPr>
          <a:xfrm rot="-5400000" flipH="0" flipV="0">
            <a:off x="1214661" y="2739071"/>
            <a:ext cx="47243" cy="56551"/>
          </a:xfrm>
          <a:custGeom>
            <a:pathLst>
              <a:path w="290710" h="347985">
                <a:moveTo>
                  <a:pt x="290710" y="300993"/>
                </a:moveTo>
                <a:lnTo>
                  <a:pt x="290710" y="300993"/>
                </a:lnTo>
                <a:lnTo>
                  <a:pt x="281309" y="273050"/>
                </a:lnTo>
                <a:lnTo>
                  <a:pt x="93724" y="19050"/>
                </a:lnTo>
                <a:lnTo>
                  <a:pt x="84335" y="10158"/>
                </a:lnTo>
                <a:lnTo>
                  <a:pt x="56257" y="0"/>
                </a:lnTo>
                <a:lnTo>
                  <a:pt x="46868" y="0"/>
                </a:lnTo>
                <a:lnTo>
                  <a:pt x="18665" y="10158"/>
                </a:lnTo>
                <a:lnTo>
                  <a:pt x="0" y="38100"/>
                </a:lnTo>
                <a:lnTo>
                  <a:pt x="0" y="46993"/>
                </a:lnTo>
                <a:lnTo>
                  <a:pt x="9276" y="76200"/>
                </a:lnTo>
                <a:lnTo>
                  <a:pt x="121791" y="215900"/>
                </a:lnTo>
                <a:lnTo>
                  <a:pt x="234317" y="347985"/>
                </a:lnTo>
                <a:lnTo>
                  <a:pt x="243718" y="347985"/>
                </a:lnTo>
                <a:lnTo>
                  <a:pt x="271909" y="337816"/>
                </a:lnTo>
                <a:lnTo>
                  <a:pt x="290710" y="3289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31" name="Freeform 5031"/>
          <p:cNvSpPr/>
          <p:nvPr/>
        </p:nvSpPr>
        <p:spPr>
          <a:xfrm rot="-5400000" flipH="0" flipV="0">
            <a:off x="7124786" y="2800071"/>
            <a:ext cx="147815" cy="53453"/>
          </a:xfrm>
          <a:custGeom>
            <a:pathLst>
              <a:path w="909575" h="328923">
                <a:moveTo>
                  <a:pt x="909575" y="328923"/>
                </a:moveTo>
                <a:lnTo>
                  <a:pt x="797049" y="196850"/>
                </a:lnTo>
                <a:lnTo>
                  <a:pt x="65658" y="0"/>
                </a:lnTo>
                <a:lnTo>
                  <a:pt x="37467" y="0"/>
                </a:lnTo>
                <a:lnTo>
                  <a:pt x="18665" y="8892"/>
                </a:lnTo>
                <a:lnTo>
                  <a:pt x="9400" y="19050"/>
                </a:lnTo>
                <a:lnTo>
                  <a:pt x="0" y="46992"/>
                </a:lnTo>
                <a:lnTo>
                  <a:pt x="0" y="55873"/>
                </a:lnTo>
                <a:lnTo>
                  <a:pt x="9400" y="74923"/>
                </a:lnTo>
                <a:lnTo>
                  <a:pt x="37467" y="939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32" name="Freeform 5032"/>
          <p:cNvSpPr/>
          <p:nvPr/>
        </p:nvSpPr>
        <p:spPr>
          <a:xfrm rot="-5400000" flipH="0" flipV="0">
            <a:off x="7173523" y="2739072"/>
            <a:ext cx="47243" cy="56549"/>
          </a:xfrm>
          <a:custGeom>
            <a:pathLst>
              <a:path w="290710" h="347973">
                <a:moveTo>
                  <a:pt x="290710" y="300992"/>
                </a:moveTo>
                <a:lnTo>
                  <a:pt x="290710" y="300992"/>
                </a:lnTo>
                <a:lnTo>
                  <a:pt x="281309" y="271773"/>
                </a:lnTo>
                <a:lnTo>
                  <a:pt x="93724" y="19050"/>
                </a:lnTo>
                <a:lnTo>
                  <a:pt x="84335" y="10157"/>
                </a:lnTo>
                <a:lnTo>
                  <a:pt x="56257" y="0"/>
                </a:lnTo>
                <a:lnTo>
                  <a:pt x="46868" y="0"/>
                </a:lnTo>
                <a:lnTo>
                  <a:pt x="18665" y="10157"/>
                </a:lnTo>
                <a:lnTo>
                  <a:pt x="0" y="38100"/>
                </a:lnTo>
                <a:lnTo>
                  <a:pt x="0" y="46992"/>
                </a:lnTo>
                <a:lnTo>
                  <a:pt x="9276" y="74923"/>
                </a:lnTo>
                <a:lnTo>
                  <a:pt x="121791" y="215900"/>
                </a:lnTo>
                <a:lnTo>
                  <a:pt x="234317" y="347973"/>
                </a:lnTo>
                <a:lnTo>
                  <a:pt x="243718" y="347973"/>
                </a:lnTo>
                <a:lnTo>
                  <a:pt x="271909" y="337815"/>
                </a:lnTo>
                <a:lnTo>
                  <a:pt x="290710" y="32892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33" name="Freeform 5033"/>
          <p:cNvSpPr/>
          <p:nvPr/>
        </p:nvSpPr>
        <p:spPr>
          <a:xfrm rot="-5400000" flipH="0" flipV="0">
            <a:off x="5144999" y="8784896"/>
            <a:ext cx="56385" cy="56345"/>
          </a:xfrm>
          <a:custGeom>
            <a:pathLst>
              <a:path w="346967" h="346719">
                <a:moveTo>
                  <a:pt x="346967" y="0"/>
                </a:moveTo>
                <a:lnTo>
                  <a:pt x="346967" y="34671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34" name="Freeform 5034"/>
          <p:cNvSpPr/>
          <p:nvPr/>
        </p:nvSpPr>
        <p:spPr>
          <a:xfrm rot="-5400000" flipH="0" flipV="0">
            <a:off x="5144999" y="8784896"/>
            <a:ext cx="56385" cy="56345"/>
          </a:xfrm>
          <a:custGeom>
            <a:pathLst>
              <a:path w="346967" h="346719">
                <a:moveTo>
                  <a:pt x="346967" y="0"/>
                </a:moveTo>
                <a:lnTo>
                  <a:pt x="346967" y="346719"/>
                </a:lnTo>
                <a:lnTo>
                  <a:pt x="0" y="0"/>
                </a:lnTo>
                <a:lnTo>
                  <a:pt x="346967" y="0"/>
                </a:lnTo>
                <a:close/>
                <a:moveTo>
                  <a:pt x="77448543" y="1546466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35" name="Freeform 5035"/>
          <p:cNvSpPr/>
          <p:nvPr/>
        </p:nvSpPr>
        <p:spPr>
          <a:xfrm rot="-5400000" flipH="0" flipV="0">
            <a:off x="5144999" y="8682775"/>
            <a:ext cx="56386" cy="56345"/>
          </a:xfrm>
          <a:custGeom>
            <a:pathLst>
              <a:path w="346968" h="346719">
                <a:moveTo>
                  <a:pt x="0" y="0"/>
                </a:moveTo>
                <a:lnTo>
                  <a:pt x="0" y="346719"/>
                </a:lnTo>
                <a:lnTo>
                  <a:pt x="34696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36" name="Freeform 5036"/>
          <p:cNvSpPr/>
          <p:nvPr/>
        </p:nvSpPr>
        <p:spPr>
          <a:xfrm rot="-5400000" flipH="0" flipV="0">
            <a:off x="5144999" y="8682775"/>
            <a:ext cx="56386" cy="56345"/>
          </a:xfrm>
          <a:custGeom>
            <a:pathLst>
              <a:path w="346968" h="346719">
                <a:moveTo>
                  <a:pt x="0" y="0"/>
                </a:moveTo>
                <a:lnTo>
                  <a:pt x="0" y="346719"/>
                </a:lnTo>
                <a:lnTo>
                  <a:pt x="346968" y="0"/>
                </a:lnTo>
                <a:lnTo>
                  <a:pt x="0" y="0"/>
                </a:lnTo>
                <a:close/>
                <a:moveTo>
                  <a:pt x="76820148" y="1546466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37" name="Freeform 5037"/>
          <p:cNvSpPr/>
          <p:nvPr/>
        </p:nvSpPr>
        <p:spPr>
          <a:xfrm rot="-5400000" flipH="0" flipV="0">
            <a:off x="3319282" y="8784897"/>
            <a:ext cx="56385" cy="56343"/>
          </a:xfrm>
          <a:custGeom>
            <a:pathLst>
              <a:path w="346967" h="346708">
                <a:moveTo>
                  <a:pt x="346967" y="346708"/>
                </a:moveTo>
                <a:lnTo>
                  <a:pt x="346967" y="0"/>
                </a:lnTo>
                <a:lnTo>
                  <a:pt x="0" y="34670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38" name="Freeform 5038"/>
          <p:cNvSpPr/>
          <p:nvPr/>
        </p:nvSpPr>
        <p:spPr>
          <a:xfrm rot="-5400000" flipH="0" flipV="0">
            <a:off x="3319282" y="8784897"/>
            <a:ext cx="56385" cy="56343"/>
          </a:xfrm>
          <a:custGeom>
            <a:pathLst>
              <a:path w="346967" h="346708">
                <a:moveTo>
                  <a:pt x="346967" y="346708"/>
                </a:moveTo>
                <a:lnTo>
                  <a:pt x="346967" y="0"/>
                </a:lnTo>
                <a:lnTo>
                  <a:pt x="0" y="346708"/>
                </a:lnTo>
                <a:lnTo>
                  <a:pt x="346967" y="346708"/>
                </a:lnTo>
                <a:close/>
                <a:moveTo>
                  <a:pt x="88336251" y="16588105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39" name="Freeform 5039"/>
          <p:cNvSpPr/>
          <p:nvPr/>
        </p:nvSpPr>
        <p:spPr>
          <a:xfrm rot="-5400000" flipH="0" flipV="0">
            <a:off x="3319282" y="8682776"/>
            <a:ext cx="56386" cy="56343"/>
          </a:xfrm>
          <a:custGeom>
            <a:pathLst>
              <a:path w="346968" h="346708">
                <a:moveTo>
                  <a:pt x="0" y="346708"/>
                </a:moveTo>
                <a:lnTo>
                  <a:pt x="0" y="0"/>
                </a:lnTo>
                <a:lnTo>
                  <a:pt x="346968" y="34670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40" name="Freeform 5040"/>
          <p:cNvSpPr/>
          <p:nvPr/>
        </p:nvSpPr>
        <p:spPr>
          <a:xfrm rot="-5400000" flipH="0" flipV="0">
            <a:off x="3319282" y="8682776"/>
            <a:ext cx="56386" cy="56343"/>
          </a:xfrm>
          <a:custGeom>
            <a:pathLst>
              <a:path w="346968" h="346708">
                <a:moveTo>
                  <a:pt x="0" y="346708"/>
                </a:moveTo>
                <a:lnTo>
                  <a:pt x="0" y="0"/>
                </a:lnTo>
                <a:lnTo>
                  <a:pt x="346968" y="346708"/>
                </a:lnTo>
                <a:lnTo>
                  <a:pt x="0" y="346708"/>
                </a:lnTo>
                <a:close/>
                <a:moveTo>
                  <a:pt x="87707856" y="16588105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41" name="Freeform 5041"/>
          <p:cNvSpPr/>
          <p:nvPr/>
        </p:nvSpPr>
        <p:spPr>
          <a:xfrm rot="-5400000" flipH="0" flipV="0">
            <a:off x="4530898" y="10135042"/>
            <a:ext cx="44188" cy="44373"/>
          </a:xfrm>
          <a:custGeom>
            <a:pathLst>
              <a:path w="271909" h="273050">
                <a:moveTo>
                  <a:pt x="271909" y="0"/>
                </a:moveTo>
                <a:lnTo>
                  <a:pt x="271909" y="27305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42" name="Freeform 5042"/>
          <p:cNvSpPr/>
          <p:nvPr/>
        </p:nvSpPr>
        <p:spPr>
          <a:xfrm rot="-5400000" flipH="0" flipV="0">
            <a:off x="4530898" y="10135042"/>
            <a:ext cx="44188" cy="44373"/>
          </a:xfrm>
          <a:custGeom>
            <a:pathLst>
              <a:path w="271909" h="273050">
                <a:moveTo>
                  <a:pt x="271909" y="0"/>
                </a:moveTo>
                <a:lnTo>
                  <a:pt x="271909" y="273050"/>
                </a:lnTo>
                <a:lnTo>
                  <a:pt x="0" y="0"/>
                </a:lnTo>
                <a:lnTo>
                  <a:pt x="271909" y="0"/>
                </a:lnTo>
                <a:close/>
                <a:moveTo>
                  <a:pt x="89461721" y="15842615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43" name="Freeform 5043"/>
          <p:cNvSpPr/>
          <p:nvPr/>
        </p:nvSpPr>
        <p:spPr>
          <a:xfrm rot="-5400000" flipH="0" flipV="0">
            <a:off x="3945684" y="10135144"/>
            <a:ext cx="44188" cy="44168"/>
          </a:xfrm>
          <a:custGeom>
            <a:pathLst>
              <a:path w="271909" h="271785">
                <a:moveTo>
                  <a:pt x="271909" y="271785"/>
                </a:moveTo>
                <a:lnTo>
                  <a:pt x="271909" y="0"/>
                </a:lnTo>
                <a:lnTo>
                  <a:pt x="0" y="2717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44" name="Freeform 5044"/>
          <p:cNvSpPr/>
          <p:nvPr/>
        </p:nvSpPr>
        <p:spPr>
          <a:xfrm rot="-5400000" flipH="0" flipV="0">
            <a:off x="3945684" y="10135144"/>
            <a:ext cx="44188" cy="44168"/>
          </a:xfrm>
          <a:custGeom>
            <a:pathLst>
              <a:path w="271909" h="271785">
                <a:moveTo>
                  <a:pt x="271909" y="271785"/>
                </a:moveTo>
                <a:lnTo>
                  <a:pt x="271909" y="0"/>
                </a:lnTo>
                <a:lnTo>
                  <a:pt x="0" y="271785"/>
                </a:lnTo>
                <a:lnTo>
                  <a:pt x="271909" y="271785"/>
                </a:lnTo>
                <a:close/>
                <a:moveTo>
                  <a:pt x="92790386" y="16202660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45" name="Freeform 5045"/>
          <p:cNvSpPr/>
          <p:nvPr/>
        </p:nvSpPr>
        <p:spPr>
          <a:xfrm rot="-5400000" flipH="0" flipV="0">
            <a:off x="3101418" y="13562532"/>
            <a:ext cx="2394194" cy="3933568"/>
          </a:xfrm>
          <a:custGeom>
            <a:pathLst>
              <a:path w="14732509" h="24204935">
                <a:moveTo>
                  <a:pt x="14291816" y="20012658"/>
                </a:moveTo>
                <a:lnTo>
                  <a:pt x="440817" y="20012658"/>
                </a:lnTo>
                <a:moveTo>
                  <a:pt x="14291816" y="19730716"/>
                </a:moveTo>
                <a:lnTo>
                  <a:pt x="440817" y="19730716"/>
                </a:lnTo>
                <a:moveTo>
                  <a:pt x="14732509" y="14986000"/>
                </a:moveTo>
                <a:lnTo>
                  <a:pt x="14732509" y="24204935"/>
                </a:lnTo>
                <a:moveTo>
                  <a:pt x="14291816" y="14986000"/>
                </a:moveTo>
                <a:lnTo>
                  <a:pt x="14291816" y="24204935"/>
                </a:lnTo>
                <a:moveTo>
                  <a:pt x="440817" y="14986000"/>
                </a:moveTo>
                <a:lnTo>
                  <a:pt x="440817" y="24204935"/>
                </a:lnTo>
                <a:moveTo>
                  <a:pt x="0" y="14986000"/>
                </a:moveTo>
                <a:lnTo>
                  <a:pt x="0" y="24204935"/>
                </a:lnTo>
                <a:moveTo>
                  <a:pt x="440817" y="13326108"/>
                </a:moveTo>
                <a:lnTo>
                  <a:pt x="440817" y="0"/>
                </a:lnTo>
                <a:moveTo>
                  <a:pt x="0" y="13326108"/>
                </a:moveTo>
                <a:lnTo>
                  <a:pt x="0" y="0"/>
                </a:lnTo>
                <a:moveTo>
                  <a:pt x="14291816" y="13326108"/>
                </a:moveTo>
                <a:lnTo>
                  <a:pt x="14291816" y="0"/>
                </a:lnTo>
                <a:moveTo>
                  <a:pt x="14732509" y="13326108"/>
                </a:moveTo>
                <a:lnTo>
                  <a:pt x="14732509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46" name="Freeform 5046"/>
          <p:cNvSpPr/>
          <p:nvPr/>
        </p:nvSpPr>
        <p:spPr>
          <a:xfrm rot="-5400000" flipH="0" flipV="0">
            <a:off x="6405334" y="15083559"/>
            <a:ext cx="0" cy="893043"/>
          </a:xfrm>
          <a:custGeom>
            <a:pathLst>
              <a:path w="0" h="5495281">
                <a:moveTo>
                  <a:pt x="0" y="5495281"/>
                </a:moveTo>
                <a:lnTo>
                  <a:pt x="0" y="684523"/>
                </a:lnTo>
                <a:moveTo>
                  <a:pt x="0" y="271773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47" name="Freeform 5047"/>
          <p:cNvSpPr/>
          <p:nvPr/>
        </p:nvSpPr>
        <p:spPr>
          <a:xfrm rot="-5400000" flipH="0" flipV="0">
            <a:off x="5499390" y="15139180"/>
            <a:ext cx="0" cy="781801"/>
          </a:xfrm>
          <a:custGeom>
            <a:pathLst>
              <a:path w="0" h="4810758">
                <a:moveTo>
                  <a:pt x="0" y="4810758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48" name="Freeform 5048"/>
          <p:cNvSpPr/>
          <p:nvPr/>
        </p:nvSpPr>
        <p:spPr>
          <a:xfrm rot="-5400000" flipH="0" flipV="0">
            <a:off x="3876346" y="15003582"/>
            <a:ext cx="0" cy="1052996"/>
          </a:xfrm>
          <a:custGeom>
            <a:pathLst>
              <a:path w="0" h="6479542">
                <a:moveTo>
                  <a:pt x="0" y="6479542"/>
                </a:moveTo>
                <a:lnTo>
                  <a:pt x="0" y="693427"/>
                </a:lnTo>
                <a:moveTo>
                  <a:pt x="0" y="27178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49" name="Freeform 5049"/>
          <p:cNvSpPr/>
          <p:nvPr/>
        </p:nvSpPr>
        <p:spPr>
          <a:xfrm rot="-5400000" flipH="0" flipV="0">
            <a:off x="2811793" y="15059101"/>
            <a:ext cx="0" cy="941958"/>
          </a:xfrm>
          <a:custGeom>
            <a:pathLst>
              <a:path w="0" h="5796273">
                <a:moveTo>
                  <a:pt x="0" y="5796273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50" name="Freeform 5050"/>
          <p:cNvSpPr/>
          <p:nvPr/>
        </p:nvSpPr>
        <p:spPr>
          <a:xfrm rot="-5400000" flipH="0" flipV="0">
            <a:off x="5045242" y="13999221"/>
            <a:ext cx="47242" cy="0"/>
          </a:xfrm>
          <a:custGeom>
            <a:pathLst>
              <a:path w="290701" h="0">
                <a:moveTo>
                  <a:pt x="0" y="0"/>
                </a:moveTo>
                <a:lnTo>
                  <a:pt x="29070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51" name="Freeform 5051"/>
          <p:cNvSpPr/>
          <p:nvPr/>
        </p:nvSpPr>
        <p:spPr>
          <a:xfrm rot="-5400000" flipH="0" flipV="0">
            <a:off x="5054384" y="13985599"/>
            <a:ext cx="28956" cy="27243"/>
          </a:xfrm>
          <a:custGeom>
            <a:pathLst>
              <a:path w="178181" h="167642">
                <a:moveTo>
                  <a:pt x="84329" y="167642"/>
                </a:moveTo>
                <a:lnTo>
                  <a:pt x="131319" y="158750"/>
                </a:lnTo>
                <a:lnTo>
                  <a:pt x="159385" y="121927"/>
                </a:lnTo>
                <a:lnTo>
                  <a:pt x="178181" y="83827"/>
                </a:lnTo>
                <a:lnTo>
                  <a:pt x="159385" y="36834"/>
                </a:lnTo>
                <a:lnTo>
                  <a:pt x="131319" y="8892"/>
                </a:lnTo>
                <a:lnTo>
                  <a:pt x="84329" y="0"/>
                </a:lnTo>
                <a:lnTo>
                  <a:pt x="46865" y="8892"/>
                </a:lnTo>
                <a:lnTo>
                  <a:pt x="9398" y="36834"/>
                </a:lnTo>
                <a:lnTo>
                  <a:pt x="0" y="83827"/>
                </a:lnTo>
                <a:lnTo>
                  <a:pt x="9398" y="121927"/>
                </a:lnTo>
                <a:lnTo>
                  <a:pt x="46865" y="158750"/>
                </a:lnTo>
                <a:lnTo>
                  <a:pt x="84329" y="167642"/>
                </a:lnTo>
                <a:close/>
                <a:moveTo>
                  <a:pt x="109661582" y="155199084"/>
                </a:move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52" name="Freeform 5052"/>
          <p:cNvSpPr/>
          <p:nvPr/>
        </p:nvSpPr>
        <p:spPr>
          <a:xfrm rot="-5400000" flipH="0" flipV="0">
            <a:off x="5100111" y="13932155"/>
            <a:ext cx="9122" cy="7636"/>
          </a:xfrm>
          <a:custGeom>
            <a:pathLst>
              <a:path w="56136" h="46992">
                <a:moveTo>
                  <a:pt x="56136" y="0"/>
                </a:moveTo>
                <a:lnTo>
                  <a:pt x="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53" name="Freeform 5053"/>
          <p:cNvSpPr/>
          <p:nvPr/>
        </p:nvSpPr>
        <p:spPr>
          <a:xfrm rot="-5400000" flipH="0" flipV="0">
            <a:off x="5041424" y="13999963"/>
            <a:ext cx="126495" cy="7636"/>
          </a:xfrm>
          <a:custGeom>
            <a:pathLst>
              <a:path w="778380" h="46992">
                <a:moveTo>
                  <a:pt x="0" y="0"/>
                </a:moveTo>
                <a:lnTo>
                  <a:pt x="56260" y="46992"/>
                </a:lnTo>
                <a:lnTo>
                  <a:pt x="77838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54" name="Freeform 5054"/>
          <p:cNvSpPr/>
          <p:nvPr/>
        </p:nvSpPr>
        <p:spPr>
          <a:xfrm rot="-5400000" flipH="0" flipV="0">
            <a:off x="4875362" y="13841539"/>
            <a:ext cx="135618" cy="315362"/>
          </a:xfrm>
          <a:custGeom>
            <a:pathLst>
              <a:path w="834516" h="1940558">
                <a:moveTo>
                  <a:pt x="0" y="1940558"/>
                </a:moveTo>
                <a:lnTo>
                  <a:pt x="834516" y="1940558"/>
                </a:lnTo>
                <a:moveTo>
                  <a:pt x="0" y="0"/>
                </a:moveTo>
                <a:lnTo>
                  <a:pt x="834516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55" name="Freeform 5055"/>
          <p:cNvSpPr/>
          <p:nvPr/>
        </p:nvSpPr>
        <p:spPr>
          <a:xfrm rot="-5400000" flipH="0" flipV="0">
            <a:off x="4942387" y="13891785"/>
            <a:ext cx="117352" cy="214852"/>
          </a:xfrm>
          <a:custGeom>
            <a:pathLst>
              <a:path w="722120" h="1322077">
                <a:moveTo>
                  <a:pt x="722120" y="0"/>
                </a:moveTo>
                <a:lnTo>
                  <a:pt x="722120" y="1322077"/>
                </a:lnTo>
                <a:moveTo>
                  <a:pt x="0" y="0"/>
                </a:moveTo>
                <a:lnTo>
                  <a:pt x="0" y="132207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56" name="Freeform 5056"/>
          <p:cNvSpPr/>
          <p:nvPr/>
        </p:nvSpPr>
        <p:spPr>
          <a:xfrm rot="-5400000" flipH="0" flipV="0">
            <a:off x="4386139" y="13919204"/>
            <a:ext cx="47242" cy="7636"/>
          </a:xfrm>
          <a:custGeom>
            <a:pathLst>
              <a:path w="290704" h="46993">
                <a:moveTo>
                  <a:pt x="290704" y="27943"/>
                </a:moveTo>
                <a:lnTo>
                  <a:pt x="196977" y="0"/>
                </a:lnTo>
                <a:lnTo>
                  <a:pt x="93727" y="0"/>
                </a:lnTo>
                <a:lnTo>
                  <a:pt x="0" y="4699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57" name="Freeform 5057"/>
          <p:cNvSpPr/>
          <p:nvPr/>
        </p:nvSpPr>
        <p:spPr>
          <a:xfrm rot="-5400000" flipH="0" flipV="0">
            <a:off x="4392940" y="13913930"/>
            <a:ext cx="106703" cy="65425"/>
          </a:xfrm>
          <a:custGeom>
            <a:pathLst>
              <a:path w="656590" h="402592">
                <a:moveTo>
                  <a:pt x="656590" y="402592"/>
                </a:moveTo>
                <a:lnTo>
                  <a:pt x="0" y="402592"/>
                </a:lnTo>
                <a:moveTo>
                  <a:pt x="328294" y="0"/>
                </a:moveTo>
                <a:lnTo>
                  <a:pt x="328294" y="4025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58" name="Freeform 5058"/>
          <p:cNvSpPr/>
          <p:nvPr/>
        </p:nvSpPr>
        <p:spPr>
          <a:xfrm rot="-5400000" flipH="0" flipV="0">
            <a:off x="4387573" y="13908564"/>
            <a:ext cx="106703" cy="76158"/>
          </a:xfrm>
          <a:custGeom>
            <a:pathLst>
              <a:path w="656590" h="468635">
                <a:moveTo>
                  <a:pt x="656590" y="468635"/>
                </a:moveTo>
                <a:lnTo>
                  <a:pt x="656590" y="66043"/>
                </a:lnTo>
                <a:lnTo>
                  <a:pt x="543939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59" name="Freeform 5059"/>
          <p:cNvSpPr/>
          <p:nvPr/>
        </p:nvSpPr>
        <p:spPr>
          <a:xfrm rot="-5400000" flipH="0" flipV="0">
            <a:off x="4386902" y="14072365"/>
            <a:ext cx="45714" cy="7636"/>
          </a:xfrm>
          <a:custGeom>
            <a:pathLst>
              <a:path w="281304" h="46993">
                <a:moveTo>
                  <a:pt x="281304" y="46993"/>
                </a:moveTo>
                <a:lnTo>
                  <a:pt x="196978" y="0"/>
                </a:lnTo>
                <a:lnTo>
                  <a:pt x="93725" y="0"/>
                </a:lnTo>
                <a:lnTo>
                  <a:pt x="0" y="279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60" name="Freeform 5060"/>
          <p:cNvSpPr/>
          <p:nvPr/>
        </p:nvSpPr>
        <p:spPr>
          <a:xfrm rot="-5400000" flipH="0" flipV="0">
            <a:off x="4446290" y="14020613"/>
            <a:ext cx="0" cy="65425"/>
          </a:xfrm>
          <a:custGeom>
            <a:pathLst>
              <a:path w="0" h="402592">
                <a:moveTo>
                  <a:pt x="0" y="0"/>
                </a:moveTo>
                <a:lnTo>
                  <a:pt x="0" y="4025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61" name="Freeform 5061"/>
          <p:cNvSpPr/>
          <p:nvPr/>
        </p:nvSpPr>
        <p:spPr>
          <a:xfrm rot="-5400000" flipH="0" flipV="0">
            <a:off x="4431027" y="14058682"/>
            <a:ext cx="19792" cy="76158"/>
          </a:xfrm>
          <a:custGeom>
            <a:pathLst>
              <a:path w="121794" h="468635">
                <a:moveTo>
                  <a:pt x="121794" y="0"/>
                </a:moveTo>
                <a:lnTo>
                  <a:pt x="0" y="66043"/>
                </a:lnTo>
                <a:lnTo>
                  <a:pt x="0" y="46863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62" name="Freeform 5062"/>
          <p:cNvSpPr/>
          <p:nvPr/>
        </p:nvSpPr>
        <p:spPr>
          <a:xfrm rot="-5400000" flipH="0" flipV="0">
            <a:off x="4478241" y="14073903"/>
            <a:ext cx="1527" cy="0"/>
          </a:xfrm>
          <a:custGeom>
            <a:pathLst>
              <a:path w="9398" h="0">
                <a:moveTo>
                  <a:pt x="0" y="0"/>
                </a:moveTo>
                <a:lnTo>
                  <a:pt x="9398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63" name="Freeform 5063"/>
          <p:cNvSpPr/>
          <p:nvPr/>
        </p:nvSpPr>
        <p:spPr>
          <a:xfrm rot="-5400000" flipH="0" flipV="0">
            <a:off x="4355696" y="13995443"/>
            <a:ext cx="106682" cy="9081"/>
          </a:xfrm>
          <a:custGeom>
            <a:pathLst>
              <a:path w="656463" h="55885">
                <a:moveTo>
                  <a:pt x="656463" y="55885"/>
                </a:moveTo>
                <a:lnTo>
                  <a:pt x="497080" y="17785"/>
                </a:lnTo>
                <a:lnTo>
                  <a:pt x="328169" y="0"/>
                </a:lnTo>
                <a:lnTo>
                  <a:pt x="168784" y="17785"/>
                </a:lnTo>
                <a:lnTo>
                  <a:pt x="0" y="558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64" name="Freeform 5064"/>
          <p:cNvSpPr/>
          <p:nvPr/>
        </p:nvSpPr>
        <p:spPr>
          <a:xfrm rot="-5400000" flipH="0" flipV="0">
            <a:off x="4660408" y="13666213"/>
            <a:ext cx="182881" cy="698008"/>
          </a:xfrm>
          <a:custGeom>
            <a:pathLst>
              <a:path w="1125349" h="4295143">
                <a:moveTo>
                  <a:pt x="656338" y="468635"/>
                </a:moveTo>
                <a:lnTo>
                  <a:pt x="0" y="468635"/>
                </a:lnTo>
                <a:moveTo>
                  <a:pt x="656338" y="0"/>
                </a:moveTo>
                <a:lnTo>
                  <a:pt x="121794" y="0"/>
                </a:lnTo>
                <a:moveTo>
                  <a:pt x="196850" y="468635"/>
                </a:moveTo>
                <a:lnTo>
                  <a:pt x="1125349" y="468635"/>
                </a:lnTo>
                <a:moveTo>
                  <a:pt x="1078359" y="581658"/>
                </a:moveTo>
                <a:lnTo>
                  <a:pt x="1078359" y="2241550"/>
                </a:lnTo>
                <a:moveTo>
                  <a:pt x="1078359" y="3020058"/>
                </a:moveTo>
                <a:lnTo>
                  <a:pt x="1078359" y="4295143"/>
                </a:lnTo>
                <a:moveTo>
                  <a:pt x="243843" y="581658"/>
                </a:moveTo>
                <a:lnTo>
                  <a:pt x="243843" y="2241550"/>
                </a:lnTo>
                <a:moveTo>
                  <a:pt x="243843" y="3020058"/>
                </a:moveTo>
                <a:lnTo>
                  <a:pt x="243843" y="42951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65" name="Freeform 5065"/>
          <p:cNvSpPr/>
          <p:nvPr/>
        </p:nvSpPr>
        <p:spPr>
          <a:xfrm rot="-5400000" flipH="0" flipV="0">
            <a:off x="4540815" y="13852942"/>
            <a:ext cx="0" cy="294104"/>
          </a:xfrm>
          <a:custGeom>
            <a:pathLst>
              <a:path w="0" h="1809750">
                <a:moveTo>
                  <a:pt x="0" y="0"/>
                </a:moveTo>
                <a:lnTo>
                  <a:pt x="0" y="524519"/>
                </a:lnTo>
                <a:moveTo>
                  <a:pt x="0" y="637542"/>
                </a:moveTo>
                <a:lnTo>
                  <a:pt x="0" y="1078234"/>
                </a:lnTo>
                <a:moveTo>
                  <a:pt x="0" y="1116334"/>
                </a:moveTo>
                <a:lnTo>
                  <a:pt x="0" y="1144277"/>
                </a:lnTo>
                <a:moveTo>
                  <a:pt x="0" y="1191269"/>
                </a:moveTo>
                <a:lnTo>
                  <a:pt x="0" y="1743719"/>
                </a:lnTo>
                <a:moveTo>
                  <a:pt x="0" y="1781819"/>
                </a:moveTo>
                <a:lnTo>
                  <a:pt x="0" y="18097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66" name="Freeform 5066"/>
          <p:cNvSpPr/>
          <p:nvPr/>
        </p:nvSpPr>
        <p:spPr>
          <a:xfrm rot="-5400000" flipH="0" flipV="0">
            <a:off x="4731312" y="13964186"/>
            <a:ext cx="0" cy="71617"/>
          </a:xfrm>
          <a:custGeom>
            <a:pathLst>
              <a:path w="0" h="440692">
                <a:moveTo>
                  <a:pt x="0" y="0"/>
                </a:moveTo>
                <a:lnTo>
                  <a:pt x="0" y="44069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67" name="Freeform 5067"/>
          <p:cNvSpPr/>
          <p:nvPr/>
        </p:nvSpPr>
        <p:spPr>
          <a:xfrm rot="-5400000" flipH="0" flipV="0">
            <a:off x="4977432" y="13916200"/>
            <a:ext cx="0" cy="167588"/>
          </a:xfrm>
          <a:custGeom>
            <a:pathLst>
              <a:path w="0" h="1031242">
                <a:moveTo>
                  <a:pt x="0" y="0"/>
                </a:moveTo>
                <a:lnTo>
                  <a:pt x="0" y="299727"/>
                </a:lnTo>
                <a:moveTo>
                  <a:pt x="0" y="346708"/>
                </a:moveTo>
                <a:lnTo>
                  <a:pt x="0" y="374650"/>
                </a:lnTo>
                <a:moveTo>
                  <a:pt x="0" y="412750"/>
                </a:moveTo>
                <a:lnTo>
                  <a:pt x="0" y="965200"/>
                </a:lnTo>
                <a:moveTo>
                  <a:pt x="0" y="1003300"/>
                </a:moveTo>
                <a:lnTo>
                  <a:pt x="0" y="10312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68" name="Freeform 5068"/>
          <p:cNvSpPr/>
          <p:nvPr/>
        </p:nvSpPr>
        <p:spPr>
          <a:xfrm rot="-5400000" flipH="0" flipV="0">
            <a:off x="5093216" y="13975641"/>
            <a:ext cx="0" cy="48706"/>
          </a:xfrm>
          <a:custGeom>
            <a:pathLst>
              <a:path w="0" h="299715">
                <a:moveTo>
                  <a:pt x="0" y="0"/>
                </a:moveTo>
                <a:lnTo>
                  <a:pt x="0" y="29971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69" name="Freeform 5069"/>
          <p:cNvSpPr/>
          <p:nvPr/>
        </p:nvSpPr>
        <p:spPr>
          <a:xfrm rot="-5400000" flipH="0" flipV="0">
            <a:off x="4585706" y="13955827"/>
            <a:ext cx="0" cy="88333"/>
          </a:xfrm>
          <a:custGeom>
            <a:pathLst>
              <a:path w="0" h="543557">
                <a:moveTo>
                  <a:pt x="0" y="0"/>
                </a:moveTo>
                <a:lnTo>
                  <a:pt x="0" y="468623"/>
                </a:lnTo>
                <a:moveTo>
                  <a:pt x="0" y="515615"/>
                </a:moveTo>
                <a:lnTo>
                  <a:pt x="0" y="54355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70" name="Freeform 5070"/>
          <p:cNvSpPr/>
          <p:nvPr/>
        </p:nvSpPr>
        <p:spPr>
          <a:xfrm rot="-5400000" flipH="0" flipV="0">
            <a:off x="4674144" y="13961915"/>
            <a:ext cx="0" cy="76158"/>
          </a:xfrm>
          <a:custGeom>
            <a:pathLst>
              <a:path w="0" h="468635">
                <a:moveTo>
                  <a:pt x="0" y="0"/>
                </a:moveTo>
                <a:lnTo>
                  <a:pt x="0" y="46863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71" name="Freeform 5071"/>
          <p:cNvSpPr/>
          <p:nvPr/>
        </p:nvSpPr>
        <p:spPr>
          <a:xfrm rot="-5400000" flipH="0" flipV="0">
            <a:off x="4650585" y="13990036"/>
            <a:ext cx="251443" cy="18369"/>
          </a:xfrm>
          <a:custGeom>
            <a:pathLst>
              <a:path w="1547242" h="113035">
                <a:moveTo>
                  <a:pt x="1509774" y="113035"/>
                </a:moveTo>
                <a:lnTo>
                  <a:pt x="28066" y="113035"/>
                </a:lnTo>
                <a:moveTo>
                  <a:pt x="0" y="0"/>
                </a:moveTo>
                <a:lnTo>
                  <a:pt x="1547242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72" name="Freeform 5072"/>
          <p:cNvSpPr/>
          <p:nvPr/>
        </p:nvSpPr>
        <p:spPr>
          <a:xfrm rot="-5400000" flipH="0" flipV="0">
            <a:off x="4647489" y="13993132"/>
            <a:ext cx="251443" cy="12177"/>
          </a:xfrm>
          <a:custGeom>
            <a:pathLst>
              <a:path w="1547242" h="74935">
                <a:moveTo>
                  <a:pt x="1547242" y="74935"/>
                </a:moveTo>
                <a:lnTo>
                  <a:pt x="0" y="74935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73" name="Freeform 5073"/>
          <p:cNvSpPr/>
          <p:nvPr/>
        </p:nvSpPr>
        <p:spPr>
          <a:xfrm rot="-5400000" flipH="0" flipV="0">
            <a:off x="4780115" y="14119566"/>
            <a:ext cx="4561" cy="6191"/>
          </a:xfrm>
          <a:custGeom>
            <a:pathLst>
              <a:path w="28066" h="38100">
                <a:moveTo>
                  <a:pt x="28066" y="3810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74" name="Freeform 5074"/>
          <p:cNvSpPr/>
          <p:nvPr/>
        </p:nvSpPr>
        <p:spPr>
          <a:xfrm rot="-5400000" flipH="0" flipV="0">
            <a:off x="4776305" y="13981729"/>
            <a:ext cx="0" cy="36531"/>
          </a:xfrm>
          <a:custGeom>
            <a:pathLst>
              <a:path w="0" h="224792">
                <a:moveTo>
                  <a:pt x="0" y="22479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75" name="Freeform 5075"/>
          <p:cNvSpPr/>
          <p:nvPr/>
        </p:nvSpPr>
        <p:spPr>
          <a:xfrm rot="-5400000" flipH="0" flipV="0">
            <a:off x="4773262" y="13867358"/>
            <a:ext cx="6088" cy="18369"/>
          </a:xfrm>
          <a:custGeom>
            <a:pathLst>
              <a:path w="37468" h="113035">
                <a:moveTo>
                  <a:pt x="37468" y="0"/>
                </a:moveTo>
                <a:lnTo>
                  <a:pt x="37468" y="74935"/>
                </a:lnTo>
                <a:lnTo>
                  <a:pt x="0" y="11303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76" name="Freeform 5076"/>
          <p:cNvSpPr/>
          <p:nvPr/>
        </p:nvSpPr>
        <p:spPr>
          <a:xfrm rot="-5400000" flipH="0" flipV="0">
            <a:off x="4833383" y="13996166"/>
            <a:ext cx="106682" cy="7636"/>
          </a:xfrm>
          <a:custGeom>
            <a:pathLst>
              <a:path w="656463" h="46992">
                <a:moveTo>
                  <a:pt x="0" y="0"/>
                </a:moveTo>
                <a:lnTo>
                  <a:pt x="168784" y="38100"/>
                </a:lnTo>
                <a:lnTo>
                  <a:pt x="328169" y="46992"/>
                </a:lnTo>
                <a:lnTo>
                  <a:pt x="497080" y="38100"/>
                </a:lnTo>
                <a:lnTo>
                  <a:pt x="656463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77" name="Freeform 5077"/>
          <p:cNvSpPr/>
          <p:nvPr/>
        </p:nvSpPr>
        <p:spPr>
          <a:xfrm rot="-5400000" flipH="0" flipV="0">
            <a:off x="4751932" y="13945159"/>
            <a:ext cx="175265" cy="108146"/>
          </a:xfrm>
          <a:custGeom>
            <a:pathLst>
              <a:path w="1078483" h="665473">
                <a:moveTo>
                  <a:pt x="1078483" y="665473"/>
                </a:moveTo>
                <a:lnTo>
                  <a:pt x="0" y="665473"/>
                </a:lnTo>
                <a:moveTo>
                  <a:pt x="1078483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78" name="Freeform 5078"/>
          <p:cNvSpPr/>
          <p:nvPr/>
        </p:nvSpPr>
        <p:spPr>
          <a:xfrm rot="-5400000" flipH="0" flipV="0">
            <a:off x="4782302" y="13952721"/>
            <a:ext cx="106682" cy="94525"/>
          </a:xfrm>
          <a:custGeom>
            <a:pathLst>
              <a:path w="656463" h="581658">
                <a:moveTo>
                  <a:pt x="656463" y="46992"/>
                </a:moveTo>
                <a:lnTo>
                  <a:pt x="497080" y="10158"/>
                </a:lnTo>
                <a:lnTo>
                  <a:pt x="328169" y="0"/>
                </a:lnTo>
                <a:lnTo>
                  <a:pt x="168784" y="10158"/>
                </a:lnTo>
                <a:lnTo>
                  <a:pt x="0" y="46992"/>
                </a:lnTo>
                <a:lnTo>
                  <a:pt x="0" y="58165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79" name="Freeform 5079"/>
          <p:cNvSpPr/>
          <p:nvPr/>
        </p:nvSpPr>
        <p:spPr>
          <a:xfrm rot="-5400000" flipH="0" flipV="0">
            <a:off x="4824301" y="14048054"/>
            <a:ext cx="19792" cy="97414"/>
          </a:xfrm>
          <a:custGeom>
            <a:pathLst>
              <a:path w="121794" h="599431">
                <a:moveTo>
                  <a:pt x="0" y="599431"/>
                </a:moveTo>
                <a:lnTo>
                  <a:pt x="0" y="64765"/>
                </a:lnTo>
                <a:lnTo>
                  <a:pt x="121794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80" name="Freeform 5080"/>
          <p:cNvSpPr/>
          <p:nvPr/>
        </p:nvSpPr>
        <p:spPr>
          <a:xfrm rot="-5400000" flipH="0" flipV="0">
            <a:off x="4765533" y="14076174"/>
            <a:ext cx="53331" cy="7636"/>
          </a:xfrm>
          <a:custGeom>
            <a:pathLst>
              <a:path w="328169" h="46992">
                <a:moveTo>
                  <a:pt x="328169" y="46992"/>
                </a:moveTo>
                <a:lnTo>
                  <a:pt x="253113" y="10158"/>
                </a:lnTo>
                <a:lnTo>
                  <a:pt x="168784" y="0"/>
                </a:lnTo>
                <a:lnTo>
                  <a:pt x="84330" y="10158"/>
                </a:lnTo>
                <a:lnTo>
                  <a:pt x="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81" name="Freeform 5081"/>
          <p:cNvSpPr/>
          <p:nvPr/>
        </p:nvSpPr>
        <p:spPr>
          <a:xfrm rot="-5400000" flipH="0" flipV="0">
            <a:off x="4860058" y="14076174"/>
            <a:ext cx="53331" cy="7636"/>
          </a:xfrm>
          <a:custGeom>
            <a:pathLst>
              <a:path w="328169" h="46992">
                <a:moveTo>
                  <a:pt x="0" y="0"/>
                </a:moveTo>
                <a:lnTo>
                  <a:pt x="84330" y="38100"/>
                </a:lnTo>
                <a:lnTo>
                  <a:pt x="168784" y="46992"/>
                </a:lnTo>
                <a:lnTo>
                  <a:pt x="253113" y="38100"/>
                </a:lnTo>
                <a:lnTo>
                  <a:pt x="328169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82" name="Freeform 5082"/>
          <p:cNvSpPr/>
          <p:nvPr/>
        </p:nvSpPr>
        <p:spPr>
          <a:xfrm rot="-5400000" flipH="0" flipV="0">
            <a:off x="4738145" y="13951164"/>
            <a:ext cx="213365" cy="97621"/>
          </a:xfrm>
          <a:custGeom>
            <a:pathLst>
              <a:path w="1312928" h="600708">
                <a:moveTo>
                  <a:pt x="121794" y="600708"/>
                </a:moveTo>
                <a:lnTo>
                  <a:pt x="0" y="534666"/>
                </a:lnTo>
                <a:moveTo>
                  <a:pt x="1312928" y="0"/>
                </a:moveTo>
                <a:lnTo>
                  <a:pt x="1312928" y="534666"/>
                </a:lnTo>
                <a:moveTo>
                  <a:pt x="984632" y="0"/>
                </a:moveTo>
                <a:lnTo>
                  <a:pt x="984632" y="534666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83" name="Freeform 5083"/>
          <p:cNvSpPr/>
          <p:nvPr/>
        </p:nvSpPr>
        <p:spPr>
          <a:xfrm rot="-5400000" flipH="0" flipV="0">
            <a:off x="4809019" y="13967179"/>
            <a:ext cx="0" cy="65631"/>
          </a:xfrm>
          <a:custGeom>
            <a:pathLst>
              <a:path w="0" h="403858">
                <a:moveTo>
                  <a:pt x="0" y="0"/>
                </a:moveTo>
                <a:lnTo>
                  <a:pt x="0" y="328923"/>
                </a:lnTo>
                <a:moveTo>
                  <a:pt x="0" y="375915"/>
                </a:moveTo>
                <a:lnTo>
                  <a:pt x="0" y="40385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84" name="Freeform 5084"/>
          <p:cNvSpPr/>
          <p:nvPr/>
        </p:nvSpPr>
        <p:spPr>
          <a:xfrm rot="-5400000" flipH="0" flipV="0">
            <a:off x="4875269" y="13972544"/>
            <a:ext cx="0" cy="54900"/>
          </a:xfrm>
          <a:custGeom>
            <a:pathLst>
              <a:path w="0" h="337827">
                <a:moveTo>
                  <a:pt x="0" y="0"/>
                </a:moveTo>
                <a:lnTo>
                  <a:pt x="0" y="33782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85" name="Freeform 5085"/>
          <p:cNvSpPr/>
          <p:nvPr/>
        </p:nvSpPr>
        <p:spPr>
          <a:xfrm rot="-5400000" flipH="0" flipV="0">
            <a:off x="4765523" y="13916149"/>
            <a:ext cx="53351" cy="7636"/>
          </a:xfrm>
          <a:custGeom>
            <a:pathLst>
              <a:path w="328296" h="46992">
                <a:moveTo>
                  <a:pt x="328296" y="46992"/>
                </a:moveTo>
                <a:lnTo>
                  <a:pt x="253240" y="10158"/>
                </a:lnTo>
                <a:lnTo>
                  <a:pt x="168783" y="0"/>
                </a:lnTo>
                <a:lnTo>
                  <a:pt x="84456" y="10158"/>
                </a:lnTo>
                <a:lnTo>
                  <a:pt x="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86" name="Freeform 5086"/>
          <p:cNvSpPr/>
          <p:nvPr/>
        </p:nvSpPr>
        <p:spPr>
          <a:xfrm rot="-5400000" flipH="0" flipV="0">
            <a:off x="4781601" y="13897183"/>
            <a:ext cx="18307" cy="10525"/>
          </a:xfrm>
          <a:custGeom>
            <a:pathLst>
              <a:path w="112651" h="64765">
                <a:moveTo>
                  <a:pt x="0" y="0"/>
                </a:moveTo>
                <a:lnTo>
                  <a:pt x="112651" y="6476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87" name="Freeform 5087"/>
          <p:cNvSpPr/>
          <p:nvPr/>
        </p:nvSpPr>
        <p:spPr>
          <a:xfrm rot="-5400000" flipH="0" flipV="0">
            <a:off x="4861596" y="13914601"/>
            <a:ext cx="53351" cy="10732"/>
          </a:xfrm>
          <a:custGeom>
            <a:pathLst>
              <a:path w="328296" h="66042">
                <a:moveTo>
                  <a:pt x="0" y="0"/>
                </a:moveTo>
                <a:lnTo>
                  <a:pt x="84456" y="38100"/>
                </a:lnTo>
                <a:lnTo>
                  <a:pt x="168783" y="46992"/>
                </a:lnTo>
                <a:lnTo>
                  <a:pt x="253240" y="38100"/>
                </a:lnTo>
                <a:lnTo>
                  <a:pt x="328296" y="0"/>
                </a:lnTo>
                <a:lnTo>
                  <a:pt x="215645" y="6604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88" name="Freeform 5088"/>
          <p:cNvSpPr/>
          <p:nvPr/>
        </p:nvSpPr>
        <p:spPr>
          <a:xfrm rot="-5400000" flipH="0" flipV="0">
            <a:off x="4362466" y="13990037"/>
            <a:ext cx="251443" cy="18367"/>
          </a:xfrm>
          <a:custGeom>
            <a:pathLst>
              <a:path w="1547242" h="113023">
                <a:moveTo>
                  <a:pt x="28066" y="0"/>
                </a:moveTo>
                <a:lnTo>
                  <a:pt x="1509774" y="0"/>
                </a:lnTo>
                <a:moveTo>
                  <a:pt x="1547242" y="113023"/>
                </a:moveTo>
                <a:lnTo>
                  <a:pt x="0" y="11302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89" name="Freeform 5089"/>
          <p:cNvSpPr/>
          <p:nvPr/>
        </p:nvSpPr>
        <p:spPr>
          <a:xfrm rot="-5400000" flipH="0" flipV="0">
            <a:off x="4364839" y="13992410"/>
            <a:ext cx="251443" cy="13620"/>
          </a:xfrm>
          <a:custGeom>
            <a:pathLst>
              <a:path w="1547242" h="83815">
                <a:moveTo>
                  <a:pt x="0" y="0"/>
                </a:moveTo>
                <a:lnTo>
                  <a:pt x="1547242" y="0"/>
                </a:lnTo>
                <a:lnTo>
                  <a:pt x="1547242" y="838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90" name="Freeform 5090"/>
          <p:cNvSpPr/>
          <p:nvPr/>
        </p:nvSpPr>
        <p:spPr>
          <a:xfrm rot="-5400000" flipH="0" flipV="0">
            <a:off x="4478333" y="13874170"/>
            <a:ext cx="6088" cy="4746"/>
          </a:xfrm>
          <a:custGeom>
            <a:pathLst>
              <a:path w="37468" h="29208">
                <a:moveTo>
                  <a:pt x="0" y="0"/>
                </a:moveTo>
                <a:lnTo>
                  <a:pt x="37468" y="2920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91" name="Freeform 5091"/>
          <p:cNvSpPr/>
          <p:nvPr/>
        </p:nvSpPr>
        <p:spPr>
          <a:xfrm rot="-5400000" flipH="0" flipV="0">
            <a:off x="4488187" y="13981729"/>
            <a:ext cx="0" cy="36531"/>
          </a:xfrm>
          <a:custGeom>
            <a:pathLst>
              <a:path w="0" h="224793">
                <a:moveTo>
                  <a:pt x="0" y="0"/>
                </a:moveTo>
                <a:lnTo>
                  <a:pt x="0" y="22479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92" name="Freeform 5092"/>
          <p:cNvSpPr/>
          <p:nvPr/>
        </p:nvSpPr>
        <p:spPr>
          <a:xfrm rot="-5400000" flipH="0" flipV="0">
            <a:off x="4485907" y="14113478"/>
            <a:ext cx="4561" cy="18367"/>
          </a:xfrm>
          <a:custGeom>
            <a:pathLst>
              <a:path w="28066" h="113023">
                <a:moveTo>
                  <a:pt x="0" y="113023"/>
                </a:moveTo>
                <a:lnTo>
                  <a:pt x="0" y="29208"/>
                </a:lnTo>
                <a:lnTo>
                  <a:pt x="28066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93" name="Freeform 5093"/>
          <p:cNvSpPr/>
          <p:nvPr/>
        </p:nvSpPr>
        <p:spPr>
          <a:xfrm rot="-5400000" flipH="0" flipV="0">
            <a:off x="2763849" y="15462241"/>
            <a:ext cx="3601198" cy="134152"/>
          </a:xfrm>
          <a:custGeom>
            <a:pathLst>
              <a:path w="22159722" h="825500">
                <a:moveTo>
                  <a:pt x="0" y="825500"/>
                </a:moveTo>
                <a:lnTo>
                  <a:pt x="1247268" y="825500"/>
                </a:lnTo>
                <a:moveTo>
                  <a:pt x="2072514" y="825500"/>
                </a:moveTo>
                <a:lnTo>
                  <a:pt x="5401563" y="825500"/>
                </a:lnTo>
                <a:moveTo>
                  <a:pt x="6226809" y="825500"/>
                </a:moveTo>
                <a:lnTo>
                  <a:pt x="10662538" y="825500"/>
                </a:lnTo>
                <a:moveTo>
                  <a:pt x="11497182" y="825500"/>
                </a:moveTo>
                <a:lnTo>
                  <a:pt x="15923513" y="825500"/>
                </a:lnTo>
                <a:moveTo>
                  <a:pt x="16758157" y="825500"/>
                </a:moveTo>
                <a:lnTo>
                  <a:pt x="20077939" y="825500"/>
                </a:lnTo>
                <a:moveTo>
                  <a:pt x="20912455" y="825500"/>
                </a:moveTo>
                <a:lnTo>
                  <a:pt x="22159722" y="825500"/>
                </a:lnTo>
                <a:moveTo>
                  <a:pt x="22159722" y="0"/>
                </a:moveTo>
                <a:lnTo>
                  <a:pt x="20912455" y="0"/>
                </a:lnTo>
                <a:moveTo>
                  <a:pt x="20077939" y="0"/>
                </a:moveTo>
                <a:lnTo>
                  <a:pt x="16758157" y="0"/>
                </a:lnTo>
                <a:moveTo>
                  <a:pt x="15923513" y="0"/>
                </a:moveTo>
                <a:lnTo>
                  <a:pt x="11497182" y="0"/>
                </a:lnTo>
                <a:moveTo>
                  <a:pt x="10662538" y="0"/>
                </a:moveTo>
                <a:lnTo>
                  <a:pt x="6226809" y="0"/>
                </a:lnTo>
                <a:moveTo>
                  <a:pt x="5401563" y="0"/>
                </a:moveTo>
                <a:lnTo>
                  <a:pt x="2072514" y="0"/>
                </a:lnTo>
                <a:moveTo>
                  <a:pt x="1247268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94" name="Freeform 5094"/>
          <p:cNvSpPr/>
          <p:nvPr/>
        </p:nvSpPr>
        <p:spPr>
          <a:xfrm rot="-5400000" flipH="0" flipV="0">
            <a:off x="3880154" y="13580850"/>
            <a:ext cx="603501" cy="899237"/>
          </a:xfrm>
          <a:custGeom>
            <a:pathLst>
              <a:path w="3713606" h="5533392">
                <a:moveTo>
                  <a:pt x="3713606" y="5533392"/>
                </a:moveTo>
                <a:lnTo>
                  <a:pt x="3713606" y="4154177"/>
                </a:lnTo>
                <a:lnTo>
                  <a:pt x="553337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95" name="Freeform 5095"/>
          <p:cNvSpPr/>
          <p:nvPr/>
        </p:nvSpPr>
        <p:spPr>
          <a:xfrm rot="-5400000" flipH="0" flipV="0">
            <a:off x="1134738" y="15416525"/>
            <a:ext cx="2394194" cy="225582"/>
          </a:xfrm>
          <a:custGeom>
            <a:pathLst>
              <a:path w="14732509" h="1388108">
                <a:moveTo>
                  <a:pt x="14732509" y="693415"/>
                </a:moveTo>
                <a:lnTo>
                  <a:pt x="7708519" y="693415"/>
                </a:lnTo>
                <a:lnTo>
                  <a:pt x="7539735" y="1388108"/>
                </a:lnTo>
                <a:lnTo>
                  <a:pt x="7192771" y="0"/>
                </a:lnTo>
                <a:lnTo>
                  <a:pt x="7014589" y="693415"/>
                </a:lnTo>
                <a:lnTo>
                  <a:pt x="0" y="69341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96" name="Freeform 5096"/>
          <p:cNvSpPr/>
          <p:nvPr/>
        </p:nvSpPr>
        <p:spPr>
          <a:xfrm rot="-5400000" flipH="0" flipV="0">
            <a:off x="1066816" y="15530080"/>
            <a:ext cx="2529833" cy="0"/>
          </a:xfrm>
          <a:custGeom>
            <a:pathLst>
              <a:path w="15567153" h="0">
                <a:moveTo>
                  <a:pt x="15154530" y="0"/>
                </a:moveTo>
                <a:lnTo>
                  <a:pt x="15567153" y="0"/>
                </a:lnTo>
                <a:moveTo>
                  <a:pt x="422021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97" name="Freeform 5097"/>
          <p:cNvSpPr/>
          <p:nvPr/>
        </p:nvSpPr>
        <p:spPr>
          <a:xfrm rot="-5400000" flipH="0" flipV="0">
            <a:off x="4440997" y="14403868"/>
            <a:ext cx="56405" cy="56343"/>
          </a:xfrm>
          <a:custGeom>
            <a:pathLst>
              <a:path w="347089" h="346708">
                <a:moveTo>
                  <a:pt x="347089" y="346708"/>
                </a:moveTo>
                <a:lnTo>
                  <a:pt x="0" y="346708"/>
                </a:lnTo>
                <a:lnTo>
                  <a:pt x="34708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98" name="Freeform 5098"/>
          <p:cNvSpPr/>
          <p:nvPr/>
        </p:nvSpPr>
        <p:spPr>
          <a:xfrm rot="-5400000" flipH="0" flipV="0">
            <a:off x="4440997" y="14403868"/>
            <a:ext cx="56405" cy="56343"/>
          </a:xfrm>
          <a:custGeom>
            <a:pathLst>
              <a:path w="347089" h="346708">
                <a:moveTo>
                  <a:pt x="347089" y="346708"/>
                </a:moveTo>
                <a:lnTo>
                  <a:pt x="0" y="346708"/>
                </a:lnTo>
                <a:lnTo>
                  <a:pt x="347089" y="0"/>
                </a:lnTo>
                <a:lnTo>
                  <a:pt x="347089" y="346708"/>
                </a:lnTo>
                <a:close/>
                <a:moveTo>
                  <a:pt x="116009803" y="1589786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099" name="Freeform 5099"/>
          <p:cNvSpPr/>
          <p:nvPr/>
        </p:nvSpPr>
        <p:spPr>
          <a:xfrm rot="-5400000" flipH="0" flipV="0">
            <a:off x="4441007" y="14275855"/>
            <a:ext cx="56385" cy="56343"/>
          </a:xfrm>
          <a:custGeom>
            <a:pathLst>
              <a:path w="346962" h="346708">
                <a:moveTo>
                  <a:pt x="0" y="346708"/>
                </a:moveTo>
                <a:lnTo>
                  <a:pt x="346962" y="34670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00" name="Freeform 5100"/>
          <p:cNvSpPr/>
          <p:nvPr/>
        </p:nvSpPr>
        <p:spPr>
          <a:xfrm rot="-5400000" flipH="0" flipV="0">
            <a:off x="4441007" y="14275855"/>
            <a:ext cx="56385" cy="56343"/>
          </a:xfrm>
          <a:custGeom>
            <a:pathLst>
              <a:path w="346962" h="346708">
                <a:moveTo>
                  <a:pt x="0" y="346708"/>
                </a:moveTo>
                <a:lnTo>
                  <a:pt x="346962" y="346708"/>
                </a:lnTo>
                <a:lnTo>
                  <a:pt x="0" y="0"/>
                </a:lnTo>
                <a:lnTo>
                  <a:pt x="0" y="346708"/>
                </a:lnTo>
                <a:close/>
                <a:moveTo>
                  <a:pt x="115222021" y="1589786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01" name="Freeform 5101"/>
          <p:cNvSpPr/>
          <p:nvPr/>
        </p:nvSpPr>
        <p:spPr>
          <a:xfrm rot="-5400000" flipH="0" flipV="0">
            <a:off x="3376494" y="13676130"/>
            <a:ext cx="1165850" cy="630931"/>
          </a:xfrm>
          <a:custGeom>
            <a:pathLst>
              <a:path w="7173977" h="3882392">
                <a:moveTo>
                  <a:pt x="0" y="3882392"/>
                </a:moveTo>
                <a:lnTo>
                  <a:pt x="717397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02" name="Freeform 5102"/>
          <p:cNvSpPr/>
          <p:nvPr/>
        </p:nvSpPr>
        <p:spPr>
          <a:xfrm rot="-5400000" flipH="0" flipV="0">
            <a:off x="4441007" y="16598412"/>
            <a:ext cx="56385" cy="56343"/>
          </a:xfrm>
          <a:custGeom>
            <a:pathLst>
              <a:path w="346965" h="346708">
                <a:moveTo>
                  <a:pt x="0" y="346708"/>
                </a:moveTo>
                <a:lnTo>
                  <a:pt x="346965" y="34670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03" name="Freeform 5103"/>
          <p:cNvSpPr/>
          <p:nvPr/>
        </p:nvSpPr>
        <p:spPr>
          <a:xfrm rot="-5400000" flipH="0" flipV="0">
            <a:off x="4441007" y="16598412"/>
            <a:ext cx="56385" cy="56343"/>
          </a:xfrm>
          <a:custGeom>
            <a:pathLst>
              <a:path w="346965" h="346708">
                <a:moveTo>
                  <a:pt x="0" y="346708"/>
                </a:moveTo>
                <a:lnTo>
                  <a:pt x="346965" y="346708"/>
                </a:lnTo>
                <a:lnTo>
                  <a:pt x="0" y="0"/>
                </a:lnTo>
                <a:lnTo>
                  <a:pt x="0" y="346708"/>
                </a:lnTo>
                <a:close/>
                <a:moveTo>
                  <a:pt x="129513713" y="1589786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04" name="Freeform 5104"/>
          <p:cNvSpPr/>
          <p:nvPr/>
        </p:nvSpPr>
        <p:spPr>
          <a:xfrm rot="-5400000" flipH="0" flipV="0">
            <a:off x="4440997" y="14403868"/>
            <a:ext cx="56405" cy="56343"/>
          </a:xfrm>
          <a:custGeom>
            <a:pathLst>
              <a:path w="347089" h="346708">
                <a:moveTo>
                  <a:pt x="347089" y="346708"/>
                </a:moveTo>
                <a:lnTo>
                  <a:pt x="0" y="346708"/>
                </a:lnTo>
                <a:lnTo>
                  <a:pt x="34708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05" name="Freeform 5105"/>
          <p:cNvSpPr/>
          <p:nvPr/>
        </p:nvSpPr>
        <p:spPr>
          <a:xfrm rot="-5400000" flipH="0" flipV="0">
            <a:off x="4440997" y="14403868"/>
            <a:ext cx="56405" cy="56343"/>
          </a:xfrm>
          <a:custGeom>
            <a:pathLst>
              <a:path w="347089" h="346708">
                <a:moveTo>
                  <a:pt x="347089" y="346708"/>
                </a:moveTo>
                <a:lnTo>
                  <a:pt x="0" y="346708"/>
                </a:lnTo>
                <a:lnTo>
                  <a:pt x="347089" y="0"/>
                </a:lnTo>
                <a:lnTo>
                  <a:pt x="347089" y="346708"/>
                </a:lnTo>
                <a:close/>
                <a:moveTo>
                  <a:pt x="116009803" y="1589786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06" name="Freeform 5106"/>
          <p:cNvSpPr/>
          <p:nvPr/>
        </p:nvSpPr>
        <p:spPr>
          <a:xfrm rot="-5400000" flipH="0" flipV="0">
            <a:off x="3405388" y="15506407"/>
            <a:ext cx="2138148" cy="45818"/>
          </a:xfrm>
          <a:custGeom>
            <a:pathLst>
              <a:path w="13156945" h="281942">
                <a:moveTo>
                  <a:pt x="13156945" y="281942"/>
                </a:moveTo>
                <a:lnTo>
                  <a:pt x="0" y="281942"/>
                </a:lnTo>
                <a:moveTo>
                  <a:pt x="12941300" y="281942"/>
                </a:moveTo>
                <a:lnTo>
                  <a:pt x="12941300" y="0"/>
                </a:lnTo>
                <a:moveTo>
                  <a:pt x="12669391" y="281942"/>
                </a:moveTo>
                <a:lnTo>
                  <a:pt x="12669391" y="0"/>
                </a:lnTo>
                <a:moveTo>
                  <a:pt x="12388087" y="281942"/>
                </a:moveTo>
                <a:lnTo>
                  <a:pt x="12388087" y="0"/>
                </a:lnTo>
                <a:moveTo>
                  <a:pt x="12116054" y="281942"/>
                </a:moveTo>
                <a:lnTo>
                  <a:pt x="12116054" y="0"/>
                </a:lnTo>
                <a:moveTo>
                  <a:pt x="11834747" y="281942"/>
                </a:moveTo>
                <a:lnTo>
                  <a:pt x="11834747" y="0"/>
                </a:lnTo>
                <a:moveTo>
                  <a:pt x="11562841" y="281942"/>
                </a:moveTo>
                <a:lnTo>
                  <a:pt x="11562841" y="0"/>
                </a:lnTo>
                <a:moveTo>
                  <a:pt x="11281407" y="281942"/>
                </a:moveTo>
                <a:lnTo>
                  <a:pt x="11281407" y="0"/>
                </a:lnTo>
                <a:moveTo>
                  <a:pt x="11009501" y="281942"/>
                </a:moveTo>
                <a:lnTo>
                  <a:pt x="11009501" y="0"/>
                </a:lnTo>
                <a:moveTo>
                  <a:pt x="10728197" y="281942"/>
                </a:moveTo>
                <a:lnTo>
                  <a:pt x="10728197" y="0"/>
                </a:lnTo>
                <a:moveTo>
                  <a:pt x="10456161" y="281942"/>
                </a:moveTo>
                <a:lnTo>
                  <a:pt x="10456161" y="0"/>
                </a:lnTo>
                <a:moveTo>
                  <a:pt x="10174858" y="281942"/>
                </a:moveTo>
                <a:lnTo>
                  <a:pt x="10174858" y="0"/>
                </a:lnTo>
                <a:moveTo>
                  <a:pt x="9902952" y="281942"/>
                </a:moveTo>
                <a:lnTo>
                  <a:pt x="9902952" y="0"/>
                </a:lnTo>
                <a:moveTo>
                  <a:pt x="9621645" y="281942"/>
                </a:moveTo>
                <a:lnTo>
                  <a:pt x="9621645" y="0"/>
                </a:lnTo>
                <a:moveTo>
                  <a:pt x="9349612" y="281942"/>
                </a:moveTo>
                <a:lnTo>
                  <a:pt x="9349612" y="0"/>
                </a:lnTo>
                <a:moveTo>
                  <a:pt x="9068305" y="281942"/>
                </a:moveTo>
                <a:lnTo>
                  <a:pt x="9068305" y="0"/>
                </a:lnTo>
                <a:moveTo>
                  <a:pt x="8796272" y="281942"/>
                </a:moveTo>
                <a:lnTo>
                  <a:pt x="8796272" y="0"/>
                </a:lnTo>
                <a:moveTo>
                  <a:pt x="8514968" y="281942"/>
                </a:moveTo>
                <a:lnTo>
                  <a:pt x="8514968" y="0"/>
                </a:lnTo>
                <a:moveTo>
                  <a:pt x="8233661" y="281942"/>
                </a:moveTo>
                <a:lnTo>
                  <a:pt x="8233661" y="0"/>
                </a:lnTo>
                <a:moveTo>
                  <a:pt x="7961756" y="281942"/>
                </a:moveTo>
                <a:lnTo>
                  <a:pt x="7961756" y="0"/>
                </a:lnTo>
                <a:moveTo>
                  <a:pt x="7680325" y="281942"/>
                </a:moveTo>
                <a:lnTo>
                  <a:pt x="7680325" y="0"/>
                </a:lnTo>
                <a:moveTo>
                  <a:pt x="7408416" y="281942"/>
                </a:moveTo>
                <a:lnTo>
                  <a:pt x="7408416" y="0"/>
                </a:lnTo>
                <a:moveTo>
                  <a:pt x="7127112" y="281942"/>
                </a:moveTo>
                <a:lnTo>
                  <a:pt x="7127112" y="0"/>
                </a:lnTo>
                <a:moveTo>
                  <a:pt x="6855079" y="281942"/>
                </a:moveTo>
                <a:lnTo>
                  <a:pt x="6855079" y="0"/>
                </a:lnTo>
                <a:moveTo>
                  <a:pt x="6573772" y="281942"/>
                </a:moveTo>
                <a:lnTo>
                  <a:pt x="6573772" y="0"/>
                </a:lnTo>
                <a:moveTo>
                  <a:pt x="6301866" y="281942"/>
                </a:moveTo>
                <a:lnTo>
                  <a:pt x="6301866" y="0"/>
                </a:lnTo>
                <a:moveTo>
                  <a:pt x="6020432" y="281942"/>
                </a:moveTo>
                <a:lnTo>
                  <a:pt x="6020432" y="0"/>
                </a:lnTo>
                <a:moveTo>
                  <a:pt x="5748526" y="281942"/>
                </a:moveTo>
                <a:lnTo>
                  <a:pt x="5748526" y="0"/>
                </a:lnTo>
                <a:moveTo>
                  <a:pt x="5467222" y="281942"/>
                </a:moveTo>
                <a:lnTo>
                  <a:pt x="5467222" y="0"/>
                </a:lnTo>
                <a:moveTo>
                  <a:pt x="5195186" y="281942"/>
                </a:moveTo>
                <a:lnTo>
                  <a:pt x="5195186" y="0"/>
                </a:lnTo>
                <a:moveTo>
                  <a:pt x="4913883" y="281942"/>
                </a:moveTo>
                <a:lnTo>
                  <a:pt x="4913883" y="0"/>
                </a:lnTo>
                <a:moveTo>
                  <a:pt x="4641977" y="281942"/>
                </a:moveTo>
                <a:lnTo>
                  <a:pt x="4641977" y="0"/>
                </a:lnTo>
                <a:moveTo>
                  <a:pt x="4360670" y="281942"/>
                </a:moveTo>
                <a:lnTo>
                  <a:pt x="4360670" y="0"/>
                </a:lnTo>
                <a:moveTo>
                  <a:pt x="4079239" y="281942"/>
                </a:moveTo>
                <a:lnTo>
                  <a:pt x="4079239" y="0"/>
                </a:lnTo>
                <a:moveTo>
                  <a:pt x="3807330" y="281942"/>
                </a:moveTo>
                <a:lnTo>
                  <a:pt x="3807330" y="0"/>
                </a:lnTo>
                <a:moveTo>
                  <a:pt x="3526026" y="281942"/>
                </a:moveTo>
                <a:lnTo>
                  <a:pt x="3526026" y="0"/>
                </a:lnTo>
                <a:moveTo>
                  <a:pt x="3253993" y="281942"/>
                </a:moveTo>
                <a:lnTo>
                  <a:pt x="3253993" y="0"/>
                </a:lnTo>
                <a:moveTo>
                  <a:pt x="2972686" y="281942"/>
                </a:moveTo>
                <a:lnTo>
                  <a:pt x="2972686" y="0"/>
                </a:lnTo>
                <a:moveTo>
                  <a:pt x="2700781" y="281942"/>
                </a:moveTo>
                <a:lnTo>
                  <a:pt x="2700781" y="0"/>
                </a:lnTo>
                <a:moveTo>
                  <a:pt x="2419350" y="281942"/>
                </a:moveTo>
                <a:lnTo>
                  <a:pt x="2419350" y="0"/>
                </a:lnTo>
                <a:moveTo>
                  <a:pt x="2147441" y="281942"/>
                </a:moveTo>
                <a:lnTo>
                  <a:pt x="2147441" y="0"/>
                </a:lnTo>
                <a:moveTo>
                  <a:pt x="1866137" y="281942"/>
                </a:moveTo>
                <a:lnTo>
                  <a:pt x="1866137" y="0"/>
                </a:lnTo>
                <a:moveTo>
                  <a:pt x="1594231" y="281942"/>
                </a:moveTo>
                <a:lnTo>
                  <a:pt x="1594231" y="0"/>
                </a:lnTo>
                <a:moveTo>
                  <a:pt x="1312797" y="281942"/>
                </a:moveTo>
                <a:lnTo>
                  <a:pt x="1312797" y="0"/>
                </a:lnTo>
                <a:moveTo>
                  <a:pt x="1040891" y="281942"/>
                </a:moveTo>
                <a:lnTo>
                  <a:pt x="1040891" y="0"/>
                </a:lnTo>
                <a:moveTo>
                  <a:pt x="759584" y="281942"/>
                </a:moveTo>
                <a:lnTo>
                  <a:pt x="759584" y="0"/>
                </a:lnTo>
                <a:moveTo>
                  <a:pt x="487551" y="281942"/>
                </a:moveTo>
                <a:lnTo>
                  <a:pt x="487551" y="0"/>
                </a:lnTo>
                <a:moveTo>
                  <a:pt x="206247" y="281942"/>
                </a:moveTo>
                <a:lnTo>
                  <a:pt x="20624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07" name="Freeform 5107"/>
          <p:cNvSpPr/>
          <p:nvPr/>
        </p:nvSpPr>
        <p:spPr>
          <a:xfrm rot="-5400000" flipH="0" flipV="0">
            <a:off x="4441007" y="14275855"/>
            <a:ext cx="56385" cy="56343"/>
          </a:xfrm>
          <a:custGeom>
            <a:pathLst>
              <a:path w="346962" h="346708">
                <a:moveTo>
                  <a:pt x="0" y="346708"/>
                </a:moveTo>
                <a:lnTo>
                  <a:pt x="346962" y="34670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08" name="Freeform 5108"/>
          <p:cNvSpPr/>
          <p:nvPr/>
        </p:nvSpPr>
        <p:spPr>
          <a:xfrm rot="-5400000" flipH="0" flipV="0">
            <a:off x="4441007" y="14275855"/>
            <a:ext cx="56385" cy="56343"/>
          </a:xfrm>
          <a:custGeom>
            <a:pathLst>
              <a:path w="346962" h="346708">
                <a:moveTo>
                  <a:pt x="0" y="346708"/>
                </a:moveTo>
                <a:lnTo>
                  <a:pt x="346962" y="346708"/>
                </a:lnTo>
                <a:lnTo>
                  <a:pt x="0" y="0"/>
                </a:lnTo>
                <a:lnTo>
                  <a:pt x="0" y="346708"/>
                </a:lnTo>
                <a:close/>
                <a:moveTo>
                  <a:pt x="115222021" y="1589786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09" name="Freeform 5109"/>
          <p:cNvSpPr/>
          <p:nvPr/>
        </p:nvSpPr>
        <p:spPr>
          <a:xfrm rot="-5400000" flipH="0" flipV="0">
            <a:off x="1906561" y="14063965"/>
            <a:ext cx="3015982" cy="2165639"/>
          </a:xfrm>
          <a:custGeom>
            <a:pathLst>
              <a:path w="18558637" h="13326108">
                <a:moveTo>
                  <a:pt x="13850999" y="0"/>
                </a:moveTo>
                <a:lnTo>
                  <a:pt x="13850999" y="12979400"/>
                </a:lnTo>
                <a:moveTo>
                  <a:pt x="13850999" y="254000"/>
                </a:moveTo>
                <a:lnTo>
                  <a:pt x="13569696" y="254000"/>
                </a:lnTo>
                <a:moveTo>
                  <a:pt x="13850999" y="534666"/>
                </a:moveTo>
                <a:lnTo>
                  <a:pt x="13569696" y="534666"/>
                </a:lnTo>
                <a:moveTo>
                  <a:pt x="13850999" y="806450"/>
                </a:moveTo>
                <a:lnTo>
                  <a:pt x="13569696" y="806450"/>
                </a:lnTo>
                <a:moveTo>
                  <a:pt x="13850999" y="1088393"/>
                </a:moveTo>
                <a:lnTo>
                  <a:pt x="13569696" y="1088393"/>
                </a:lnTo>
                <a:moveTo>
                  <a:pt x="13850999" y="1360166"/>
                </a:moveTo>
                <a:lnTo>
                  <a:pt x="13569696" y="1360166"/>
                </a:lnTo>
                <a:moveTo>
                  <a:pt x="13850999" y="1640843"/>
                </a:moveTo>
                <a:lnTo>
                  <a:pt x="13569696" y="1640843"/>
                </a:lnTo>
                <a:moveTo>
                  <a:pt x="13850999" y="1922785"/>
                </a:moveTo>
                <a:lnTo>
                  <a:pt x="13569696" y="1922785"/>
                </a:lnTo>
                <a:moveTo>
                  <a:pt x="13850999" y="2194558"/>
                </a:moveTo>
                <a:lnTo>
                  <a:pt x="13569696" y="2194558"/>
                </a:lnTo>
                <a:moveTo>
                  <a:pt x="13850999" y="2476500"/>
                </a:moveTo>
                <a:lnTo>
                  <a:pt x="13569696" y="2476500"/>
                </a:lnTo>
                <a:moveTo>
                  <a:pt x="13850999" y="2748285"/>
                </a:moveTo>
                <a:lnTo>
                  <a:pt x="13569696" y="2748285"/>
                </a:lnTo>
                <a:moveTo>
                  <a:pt x="13850999" y="3028950"/>
                </a:moveTo>
                <a:lnTo>
                  <a:pt x="13569696" y="3028950"/>
                </a:lnTo>
                <a:moveTo>
                  <a:pt x="13850999" y="3300735"/>
                </a:moveTo>
                <a:lnTo>
                  <a:pt x="13569696" y="3300735"/>
                </a:lnTo>
                <a:moveTo>
                  <a:pt x="13850999" y="3582666"/>
                </a:moveTo>
                <a:lnTo>
                  <a:pt x="13569696" y="3582666"/>
                </a:lnTo>
                <a:moveTo>
                  <a:pt x="13850999" y="3854450"/>
                </a:moveTo>
                <a:lnTo>
                  <a:pt x="13569696" y="3854450"/>
                </a:lnTo>
                <a:moveTo>
                  <a:pt x="13850999" y="4136393"/>
                </a:moveTo>
                <a:lnTo>
                  <a:pt x="13569696" y="4136393"/>
                </a:lnTo>
                <a:moveTo>
                  <a:pt x="13850999" y="4408166"/>
                </a:moveTo>
                <a:lnTo>
                  <a:pt x="13569696" y="4408166"/>
                </a:lnTo>
                <a:moveTo>
                  <a:pt x="13850999" y="4688843"/>
                </a:moveTo>
                <a:lnTo>
                  <a:pt x="13569696" y="4688843"/>
                </a:lnTo>
                <a:moveTo>
                  <a:pt x="13850999" y="4960616"/>
                </a:moveTo>
                <a:lnTo>
                  <a:pt x="13569696" y="4960616"/>
                </a:lnTo>
                <a:moveTo>
                  <a:pt x="13850999" y="5242558"/>
                </a:moveTo>
                <a:lnTo>
                  <a:pt x="13569696" y="5242558"/>
                </a:lnTo>
                <a:moveTo>
                  <a:pt x="13850999" y="5523235"/>
                </a:moveTo>
                <a:lnTo>
                  <a:pt x="13569696" y="5523235"/>
                </a:lnTo>
                <a:moveTo>
                  <a:pt x="13850999" y="5796285"/>
                </a:moveTo>
                <a:lnTo>
                  <a:pt x="13569696" y="5796285"/>
                </a:lnTo>
                <a:moveTo>
                  <a:pt x="13850999" y="6076950"/>
                </a:moveTo>
                <a:lnTo>
                  <a:pt x="13569696" y="6076950"/>
                </a:lnTo>
                <a:moveTo>
                  <a:pt x="13850999" y="6348735"/>
                </a:moveTo>
                <a:lnTo>
                  <a:pt x="13569696" y="6348735"/>
                </a:lnTo>
                <a:moveTo>
                  <a:pt x="13850999" y="6630666"/>
                </a:moveTo>
                <a:lnTo>
                  <a:pt x="13569696" y="6630666"/>
                </a:lnTo>
                <a:moveTo>
                  <a:pt x="13850999" y="6902450"/>
                </a:moveTo>
                <a:lnTo>
                  <a:pt x="13569696" y="6902450"/>
                </a:lnTo>
                <a:moveTo>
                  <a:pt x="13850999" y="7183116"/>
                </a:moveTo>
                <a:lnTo>
                  <a:pt x="13569696" y="7183116"/>
                </a:lnTo>
                <a:moveTo>
                  <a:pt x="13850999" y="7456166"/>
                </a:moveTo>
                <a:lnTo>
                  <a:pt x="13569696" y="7456166"/>
                </a:lnTo>
                <a:moveTo>
                  <a:pt x="13850999" y="7736843"/>
                </a:moveTo>
                <a:lnTo>
                  <a:pt x="13569696" y="7736843"/>
                </a:lnTo>
                <a:moveTo>
                  <a:pt x="13850999" y="8008616"/>
                </a:moveTo>
                <a:lnTo>
                  <a:pt x="13569696" y="8008616"/>
                </a:lnTo>
                <a:moveTo>
                  <a:pt x="13850999" y="8290558"/>
                </a:moveTo>
                <a:lnTo>
                  <a:pt x="13569696" y="8290558"/>
                </a:lnTo>
                <a:moveTo>
                  <a:pt x="13850999" y="8562343"/>
                </a:moveTo>
                <a:lnTo>
                  <a:pt x="13569696" y="8562343"/>
                </a:lnTo>
                <a:moveTo>
                  <a:pt x="13850999" y="8843008"/>
                </a:moveTo>
                <a:lnTo>
                  <a:pt x="13569696" y="8843008"/>
                </a:lnTo>
                <a:moveTo>
                  <a:pt x="13850999" y="9116058"/>
                </a:moveTo>
                <a:lnTo>
                  <a:pt x="13569696" y="9116058"/>
                </a:lnTo>
                <a:moveTo>
                  <a:pt x="13850999" y="9396735"/>
                </a:moveTo>
                <a:lnTo>
                  <a:pt x="13569696" y="9396735"/>
                </a:lnTo>
                <a:moveTo>
                  <a:pt x="13850999" y="9678666"/>
                </a:moveTo>
                <a:lnTo>
                  <a:pt x="13569696" y="9678666"/>
                </a:lnTo>
                <a:moveTo>
                  <a:pt x="13850999" y="9950450"/>
                </a:moveTo>
                <a:lnTo>
                  <a:pt x="13569696" y="9950450"/>
                </a:lnTo>
                <a:moveTo>
                  <a:pt x="13850999" y="10231116"/>
                </a:moveTo>
                <a:lnTo>
                  <a:pt x="13569696" y="10231116"/>
                </a:lnTo>
                <a:moveTo>
                  <a:pt x="13850999" y="10502900"/>
                </a:moveTo>
                <a:lnTo>
                  <a:pt x="13569696" y="10502900"/>
                </a:lnTo>
                <a:moveTo>
                  <a:pt x="13850999" y="10784843"/>
                </a:moveTo>
                <a:lnTo>
                  <a:pt x="13569696" y="10784843"/>
                </a:lnTo>
                <a:moveTo>
                  <a:pt x="13850999" y="11056616"/>
                </a:moveTo>
                <a:lnTo>
                  <a:pt x="13569696" y="11056616"/>
                </a:lnTo>
                <a:moveTo>
                  <a:pt x="13850999" y="11338558"/>
                </a:moveTo>
                <a:lnTo>
                  <a:pt x="13569696" y="11338558"/>
                </a:lnTo>
                <a:moveTo>
                  <a:pt x="13850999" y="11610343"/>
                </a:moveTo>
                <a:lnTo>
                  <a:pt x="13569696" y="11610343"/>
                </a:lnTo>
                <a:moveTo>
                  <a:pt x="13850999" y="11891008"/>
                </a:moveTo>
                <a:lnTo>
                  <a:pt x="13569696" y="11891008"/>
                </a:lnTo>
                <a:moveTo>
                  <a:pt x="13850999" y="12162793"/>
                </a:moveTo>
                <a:lnTo>
                  <a:pt x="13569696" y="12162793"/>
                </a:lnTo>
                <a:moveTo>
                  <a:pt x="13850999" y="12444735"/>
                </a:moveTo>
                <a:lnTo>
                  <a:pt x="13569696" y="12444735"/>
                </a:lnTo>
                <a:moveTo>
                  <a:pt x="13850999" y="12716508"/>
                </a:moveTo>
                <a:lnTo>
                  <a:pt x="13569696" y="12716508"/>
                </a:lnTo>
                <a:moveTo>
                  <a:pt x="0" y="0"/>
                </a:moveTo>
                <a:lnTo>
                  <a:pt x="0" y="12979400"/>
                </a:lnTo>
                <a:moveTo>
                  <a:pt x="0" y="254000"/>
                </a:moveTo>
                <a:lnTo>
                  <a:pt x="271906" y="254000"/>
                </a:lnTo>
                <a:moveTo>
                  <a:pt x="0" y="534666"/>
                </a:moveTo>
                <a:lnTo>
                  <a:pt x="271906" y="534666"/>
                </a:lnTo>
                <a:moveTo>
                  <a:pt x="0" y="806450"/>
                </a:moveTo>
                <a:lnTo>
                  <a:pt x="271906" y="806450"/>
                </a:lnTo>
                <a:moveTo>
                  <a:pt x="0" y="1088393"/>
                </a:moveTo>
                <a:lnTo>
                  <a:pt x="271906" y="1088393"/>
                </a:lnTo>
                <a:moveTo>
                  <a:pt x="0" y="1360166"/>
                </a:moveTo>
                <a:lnTo>
                  <a:pt x="271906" y="1360166"/>
                </a:lnTo>
                <a:moveTo>
                  <a:pt x="0" y="1640843"/>
                </a:moveTo>
                <a:lnTo>
                  <a:pt x="271906" y="1640843"/>
                </a:lnTo>
                <a:moveTo>
                  <a:pt x="0" y="1922785"/>
                </a:moveTo>
                <a:lnTo>
                  <a:pt x="271906" y="1922785"/>
                </a:lnTo>
                <a:moveTo>
                  <a:pt x="0" y="2194558"/>
                </a:moveTo>
                <a:lnTo>
                  <a:pt x="271906" y="2194558"/>
                </a:lnTo>
                <a:moveTo>
                  <a:pt x="0" y="2476500"/>
                </a:moveTo>
                <a:lnTo>
                  <a:pt x="271906" y="2476500"/>
                </a:lnTo>
                <a:moveTo>
                  <a:pt x="0" y="2748285"/>
                </a:moveTo>
                <a:lnTo>
                  <a:pt x="271906" y="2748285"/>
                </a:lnTo>
                <a:moveTo>
                  <a:pt x="0" y="3028950"/>
                </a:moveTo>
                <a:lnTo>
                  <a:pt x="271906" y="3028950"/>
                </a:lnTo>
                <a:moveTo>
                  <a:pt x="0" y="3300735"/>
                </a:moveTo>
                <a:lnTo>
                  <a:pt x="271906" y="3300735"/>
                </a:lnTo>
                <a:moveTo>
                  <a:pt x="0" y="3582666"/>
                </a:moveTo>
                <a:lnTo>
                  <a:pt x="271906" y="3582666"/>
                </a:lnTo>
                <a:moveTo>
                  <a:pt x="0" y="3854450"/>
                </a:moveTo>
                <a:lnTo>
                  <a:pt x="271906" y="3854450"/>
                </a:lnTo>
                <a:moveTo>
                  <a:pt x="0" y="4136393"/>
                </a:moveTo>
                <a:lnTo>
                  <a:pt x="271906" y="4136393"/>
                </a:lnTo>
                <a:moveTo>
                  <a:pt x="0" y="4408166"/>
                </a:moveTo>
                <a:lnTo>
                  <a:pt x="271906" y="4408166"/>
                </a:lnTo>
                <a:moveTo>
                  <a:pt x="0" y="4688843"/>
                </a:moveTo>
                <a:lnTo>
                  <a:pt x="271906" y="4688843"/>
                </a:lnTo>
                <a:moveTo>
                  <a:pt x="0" y="4960616"/>
                </a:moveTo>
                <a:lnTo>
                  <a:pt x="271906" y="4960616"/>
                </a:lnTo>
                <a:moveTo>
                  <a:pt x="0" y="5242558"/>
                </a:moveTo>
                <a:lnTo>
                  <a:pt x="271906" y="5242558"/>
                </a:lnTo>
                <a:moveTo>
                  <a:pt x="0" y="5523235"/>
                </a:moveTo>
                <a:lnTo>
                  <a:pt x="271906" y="5523235"/>
                </a:lnTo>
                <a:moveTo>
                  <a:pt x="0" y="5796285"/>
                </a:moveTo>
                <a:lnTo>
                  <a:pt x="271906" y="5796285"/>
                </a:lnTo>
                <a:moveTo>
                  <a:pt x="0" y="6076950"/>
                </a:moveTo>
                <a:lnTo>
                  <a:pt x="271906" y="6076950"/>
                </a:lnTo>
                <a:moveTo>
                  <a:pt x="0" y="6348735"/>
                </a:moveTo>
                <a:lnTo>
                  <a:pt x="271906" y="6348735"/>
                </a:lnTo>
                <a:moveTo>
                  <a:pt x="0" y="6630666"/>
                </a:moveTo>
                <a:lnTo>
                  <a:pt x="271906" y="6630666"/>
                </a:lnTo>
                <a:moveTo>
                  <a:pt x="0" y="6902450"/>
                </a:moveTo>
                <a:lnTo>
                  <a:pt x="271906" y="6902450"/>
                </a:lnTo>
                <a:moveTo>
                  <a:pt x="0" y="7183116"/>
                </a:moveTo>
                <a:lnTo>
                  <a:pt x="271906" y="7183116"/>
                </a:lnTo>
                <a:moveTo>
                  <a:pt x="0" y="7456166"/>
                </a:moveTo>
                <a:lnTo>
                  <a:pt x="271906" y="7456166"/>
                </a:lnTo>
                <a:moveTo>
                  <a:pt x="0" y="7736843"/>
                </a:moveTo>
                <a:lnTo>
                  <a:pt x="271906" y="7736843"/>
                </a:lnTo>
                <a:moveTo>
                  <a:pt x="0" y="8008616"/>
                </a:moveTo>
                <a:lnTo>
                  <a:pt x="271906" y="8008616"/>
                </a:lnTo>
                <a:moveTo>
                  <a:pt x="0" y="8290558"/>
                </a:moveTo>
                <a:lnTo>
                  <a:pt x="271906" y="8290558"/>
                </a:lnTo>
                <a:moveTo>
                  <a:pt x="0" y="8562343"/>
                </a:moveTo>
                <a:lnTo>
                  <a:pt x="271906" y="8562343"/>
                </a:lnTo>
                <a:moveTo>
                  <a:pt x="0" y="8843008"/>
                </a:moveTo>
                <a:lnTo>
                  <a:pt x="271906" y="8843008"/>
                </a:lnTo>
                <a:moveTo>
                  <a:pt x="0" y="9116058"/>
                </a:moveTo>
                <a:lnTo>
                  <a:pt x="271906" y="9116058"/>
                </a:lnTo>
                <a:moveTo>
                  <a:pt x="0" y="9396735"/>
                </a:moveTo>
                <a:lnTo>
                  <a:pt x="271906" y="9396735"/>
                </a:lnTo>
                <a:moveTo>
                  <a:pt x="0" y="9678666"/>
                </a:moveTo>
                <a:lnTo>
                  <a:pt x="271906" y="9678666"/>
                </a:lnTo>
                <a:moveTo>
                  <a:pt x="0" y="9950450"/>
                </a:moveTo>
                <a:lnTo>
                  <a:pt x="271906" y="9950450"/>
                </a:lnTo>
                <a:moveTo>
                  <a:pt x="0" y="10231116"/>
                </a:moveTo>
                <a:lnTo>
                  <a:pt x="271906" y="10231116"/>
                </a:lnTo>
                <a:moveTo>
                  <a:pt x="0" y="10502900"/>
                </a:moveTo>
                <a:lnTo>
                  <a:pt x="271906" y="10502900"/>
                </a:lnTo>
                <a:moveTo>
                  <a:pt x="0" y="10784843"/>
                </a:moveTo>
                <a:lnTo>
                  <a:pt x="271906" y="10784843"/>
                </a:lnTo>
                <a:moveTo>
                  <a:pt x="0" y="11056616"/>
                </a:moveTo>
                <a:lnTo>
                  <a:pt x="271906" y="11056616"/>
                </a:lnTo>
                <a:moveTo>
                  <a:pt x="0" y="11338558"/>
                </a:moveTo>
                <a:lnTo>
                  <a:pt x="271906" y="11338558"/>
                </a:lnTo>
                <a:moveTo>
                  <a:pt x="0" y="11610343"/>
                </a:moveTo>
                <a:lnTo>
                  <a:pt x="271906" y="11610343"/>
                </a:lnTo>
                <a:moveTo>
                  <a:pt x="0" y="11891008"/>
                </a:moveTo>
                <a:lnTo>
                  <a:pt x="271906" y="11891008"/>
                </a:lnTo>
                <a:moveTo>
                  <a:pt x="0" y="12162793"/>
                </a:moveTo>
                <a:lnTo>
                  <a:pt x="271906" y="12162793"/>
                </a:lnTo>
                <a:moveTo>
                  <a:pt x="0" y="12444735"/>
                </a:moveTo>
                <a:lnTo>
                  <a:pt x="271906" y="12444735"/>
                </a:lnTo>
                <a:moveTo>
                  <a:pt x="0" y="12716508"/>
                </a:moveTo>
                <a:lnTo>
                  <a:pt x="271906" y="12716508"/>
                </a:lnTo>
                <a:moveTo>
                  <a:pt x="18005298" y="13326108"/>
                </a:moveTo>
                <a:lnTo>
                  <a:pt x="15023210" y="13326108"/>
                </a:lnTo>
                <a:moveTo>
                  <a:pt x="17761458" y="13326108"/>
                </a:moveTo>
                <a:lnTo>
                  <a:pt x="17761458" y="13044166"/>
                </a:lnTo>
                <a:moveTo>
                  <a:pt x="17480151" y="13326108"/>
                </a:moveTo>
                <a:lnTo>
                  <a:pt x="17480151" y="13044166"/>
                </a:lnTo>
                <a:moveTo>
                  <a:pt x="17208246" y="13326108"/>
                </a:moveTo>
                <a:lnTo>
                  <a:pt x="17208246" y="13044166"/>
                </a:lnTo>
                <a:moveTo>
                  <a:pt x="16926815" y="13326108"/>
                </a:moveTo>
                <a:lnTo>
                  <a:pt x="16926815" y="13044166"/>
                </a:lnTo>
                <a:moveTo>
                  <a:pt x="16654906" y="13326108"/>
                </a:moveTo>
                <a:lnTo>
                  <a:pt x="16654906" y="13044166"/>
                </a:lnTo>
                <a:moveTo>
                  <a:pt x="16373602" y="13326108"/>
                </a:moveTo>
                <a:lnTo>
                  <a:pt x="16373602" y="13044166"/>
                </a:lnTo>
                <a:moveTo>
                  <a:pt x="16092295" y="13326108"/>
                </a:moveTo>
                <a:lnTo>
                  <a:pt x="16092295" y="13044166"/>
                </a:lnTo>
                <a:moveTo>
                  <a:pt x="15820262" y="13326108"/>
                </a:moveTo>
                <a:lnTo>
                  <a:pt x="15820262" y="13044166"/>
                </a:lnTo>
                <a:moveTo>
                  <a:pt x="15538958" y="13326108"/>
                </a:moveTo>
                <a:lnTo>
                  <a:pt x="15538958" y="13044166"/>
                </a:lnTo>
                <a:moveTo>
                  <a:pt x="15267049" y="13326108"/>
                </a:moveTo>
                <a:lnTo>
                  <a:pt x="15267049" y="13044166"/>
                </a:lnTo>
                <a:moveTo>
                  <a:pt x="16336010" y="12453616"/>
                </a:moveTo>
                <a:lnTo>
                  <a:pt x="16336010" y="6245858"/>
                </a:lnTo>
                <a:moveTo>
                  <a:pt x="18005298" y="12594593"/>
                </a:moveTo>
                <a:lnTo>
                  <a:pt x="18005298" y="6245858"/>
                </a:lnTo>
                <a:moveTo>
                  <a:pt x="15782798" y="6583685"/>
                </a:moveTo>
                <a:lnTo>
                  <a:pt x="18558637" y="65836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10" name="Freeform 5110"/>
          <p:cNvSpPr/>
          <p:nvPr/>
        </p:nvSpPr>
        <p:spPr>
          <a:xfrm rot="-5400000" flipH="0" flipV="0">
            <a:off x="3345989" y="13932072"/>
            <a:ext cx="112771" cy="123627"/>
          </a:xfrm>
          <a:custGeom>
            <a:pathLst>
              <a:path w="693930" h="760735">
                <a:moveTo>
                  <a:pt x="693930" y="66042"/>
                </a:moveTo>
                <a:lnTo>
                  <a:pt x="618871" y="0"/>
                </a:lnTo>
                <a:lnTo>
                  <a:pt x="0" y="7607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11" name="Freeform 5111"/>
          <p:cNvSpPr/>
          <p:nvPr/>
        </p:nvSpPr>
        <p:spPr>
          <a:xfrm rot="-5400000" flipH="0" flipV="0">
            <a:off x="3346753" y="13943506"/>
            <a:ext cx="111243" cy="123627"/>
          </a:xfrm>
          <a:custGeom>
            <a:pathLst>
              <a:path w="684529" h="760735">
                <a:moveTo>
                  <a:pt x="684529" y="0"/>
                </a:moveTo>
                <a:lnTo>
                  <a:pt x="65658" y="760735"/>
                </a:lnTo>
                <a:lnTo>
                  <a:pt x="0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12" name="Freeform 5112"/>
          <p:cNvSpPr/>
          <p:nvPr/>
        </p:nvSpPr>
        <p:spPr>
          <a:xfrm rot="-5400000" flipH="0" flipV="0">
            <a:off x="3345989" y="13672992"/>
            <a:ext cx="112770" cy="123627"/>
          </a:xfrm>
          <a:custGeom>
            <a:pathLst>
              <a:path w="693927" h="760735">
                <a:moveTo>
                  <a:pt x="0" y="684535"/>
                </a:moveTo>
                <a:lnTo>
                  <a:pt x="74929" y="760735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13" name="Freeform 5113"/>
          <p:cNvSpPr/>
          <p:nvPr/>
        </p:nvSpPr>
        <p:spPr>
          <a:xfrm rot="-5400000" flipH="0" flipV="0">
            <a:off x="3346742" y="13661568"/>
            <a:ext cx="111264" cy="123627"/>
          </a:xfrm>
          <a:custGeom>
            <a:pathLst>
              <a:path w="684659" h="760735">
                <a:moveTo>
                  <a:pt x="0" y="760735"/>
                </a:moveTo>
                <a:lnTo>
                  <a:pt x="618998" y="0"/>
                </a:lnTo>
                <a:lnTo>
                  <a:pt x="684659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14" name="Freeform 5114"/>
          <p:cNvSpPr/>
          <p:nvPr/>
        </p:nvSpPr>
        <p:spPr>
          <a:xfrm rot="-5400000" flipH="0" flipV="0">
            <a:off x="3288849" y="13846102"/>
            <a:ext cx="51823" cy="112687"/>
          </a:xfrm>
          <a:custGeom>
            <a:pathLst>
              <a:path w="318895" h="693416">
                <a:moveTo>
                  <a:pt x="243839" y="0"/>
                </a:moveTo>
                <a:lnTo>
                  <a:pt x="149988" y="46993"/>
                </a:lnTo>
                <a:lnTo>
                  <a:pt x="75056" y="111758"/>
                </a:lnTo>
                <a:lnTo>
                  <a:pt x="18796" y="205743"/>
                </a:lnTo>
                <a:lnTo>
                  <a:pt x="0" y="308608"/>
                </a:lnTo>
                <a:lnTo>
                  <a:pt x="0" y="534666"/>
                </a:lnTo>
                <a:lnTo>
                  <a:pt x="28194" y="618493"/>
                </a:lnTo>
                <a:lnTo>
                  <a:pt x="84454" y="674366"/>
                </a:lnTo>
                <a:lnTo>
                  <a:pt x="159385" y="693416"/>
                </a:lnTo>
                <a:lnTo>
                  <a:pt x="234441" y="674366"/>
                </a:lnTo>
                <a:lnTo>
                  <a:pt x="290702" y="618493"/>
                </a:lnTo>
                <a:lnTo>
                  <a:pt x="318895" y="534666"/>
                </a:lnTo>
                <a:lnTo>
                  <a:pt x="318895" y="430535"/>
                </a:lnTo>
                <a:lnTo>
                  <a:pt x="300099" y="374650"/>
                </a:lnTo>
                <a:lnTo>
                  <a:pt x="253237" y="327658"/>
                </a:lnTo>
                <a:lnTo>
                  <a:pt x="196977" y="308608"/>
                </a:lnTo>
                <a:lnTo>
                  <a:pt x="0" y="3086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15" name="Freeform 5115"/>
          <p:cNvSpPr/>
          <p:nvPr/>
        </p:nvSpPr>
        <p:spPr>
          <a:xfrm rot="-5400000" flipH="0" flipV="0">
            <a:off x="3289613" y="13761523"/>
            <a:ext cx="50297" cy="112687"/>
          </a:xfrm>
          <a:custGeom>
            <a:pathLst>
              <a:path w="309501" h="693416">
                <a:moveTo>
                  <a:pt x="0" y="534666"/>
                </a:moveTo>
                <a:lnTo>
                  <a:pt x="18799" y="618493"/>
                </a:lnTo>
                <a:lnTo>
                  <a:pt x="75059" y="674366"/>
                </a:lnTo>
                <a:lnTo>
                  <a:pt x="150115" y="693416"/>
                </a:lnTo>
                <a:lnTo>
                  <a:pt x="234445" y="674366"/>
                </a:lnTo>
                <a:lnTo>
                  <a:pt x="290705" y="618493"/>
                </a:lnTo>
                <a:lnTo>
                  <a:pt x="309501" y="534666"/>
                </a:lnTo>
                <a:lnTo>
                  <a:pt x="309501" y="158750"/>
                </a:lnTo>
                <a:lnTo>
                  <a:pt x="290705" y="74935"/>
                </a:lnTo>
                <a:lnTo>
                  <a:pt x="234445" y="17785"/>
                </a:lnTo>
                <a:lnTo>
                  <a:pt x="150115" y="0"/>
                </a:lnTo>
                <a:lnTo>
                  <a:pt x="75059" y="17785"/>
                </a:lnTo>
                <a:lnTo>
                  <a:pt x="18799" y="74935"/>
                </a:lnTo>
                <a:lnTo>
                  <a:pt x="0" y="158750"/>
                </a:lnTo>
                <a:lnTo>
                  <a:pt x="0" y="534666"/>
                </a:lnTo>
                <a:close/>
                <a:moveTo>
                  <a:pt x="119300885" y="16625570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16" name="Freeform 5116"/>
          <p:cNvSpPr/>
          <p:nvPr/>
        </p:nvSpPr>
        <p:spPr>
          <a:xfrm rot="-5400000" flipH="0" flipV="0">
            <a:off x="3437409" y="13819414"/>
            <a:ext cx="854966" cy="1036280"/>
          </a:xfrm>
          <a:custGeom>
            <a:pathLst>
              <a:path w="5260975" h="6376677">
                <a:moveTo>
                  <a:pt x="4707638" y="6376677"/>
                </a:moveTo>
                <a:lnTo>
                  <a:pt x="4707638" y="0"/>
                </a:lnTo>
                <a:moveTo>
                  <a:pt x="553340" y="6320792"/>
                </a:moveTo>
                <a:lnTo>
                  <a:pt x="553340" y="0"/>
                </a:lnTo>
                <a:moveTo>
                  <a:pt x="5260975" y="337827"/>
                </a:moveTo>
                <a:lnTo>
                  <a:pt x="0" y="33782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17" name="Freeform 5117"/>
          <p:cNvSpPr/>
          <p:nvPr/>
        </p:nvSpPr>
        <p:spPr>
          <a:xfrm rot="-5400000" flipH="0" flipV="0">
            <a:off x="3299500" y="14173661"/>
            <a:ext cx="27429" cy="112895"/>
          </a:xfrm>
          <a:custGeom>
            <a:pathLst>
              <a:path w="168783" h="694692">
                <a:moveTo>
                  <a:pt x="168783" y="694692"/>
                </a:moveTo>
                <a:lnTo>
                  <a:pt x="168783" y="0"/>
                </a:lnTo>
                <a:lnTo>
                  <a:pt x="0" y="17906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18" name="Freeform 5118"/>
          <p:cNvSpPr/>
          <p:nvPr/>
        </p:nvSpPr>
        <p:spPr>
          <a:xfrm rot="-5400000" flipH="0" flipV="0">
            <a:off x="3288077" y="14102797"/>
            <a:ext cx="50276" cy="112895"/>
          </a:xfrm>
          <a:custGeom>
            <a:pathLst>
              <a:path w="309374" h="694692">
                <a:moveTo>
                  <a:pt x="168784" y="694692"/>
                </a:moveTo>
                <a:lnTo>
                  <a:pt x="234442" y="675642"/>
                </a:lnTo>
                <a:lnTo>
                  <a:pt x="290705" y="628650"/>
                </a:lnTo>
                <a:lnTo>
                  <a:pt x="309374" y="553715"/>
                </a:lnTo>
                <a:lnTo>
                  <a:pt x="309374" y="431800"/>
                </a:lnTo>
                <a:lnTo>
                  <a:pt x="290705" y="375915"/>
                </a:lnTo>
                <a:lnTo>
                  <a:pt x="243840" y="328923"/>
                </a:lnTo>
                <a:lnTo>
                  <a:pt x="187580" y="309873"/>
                </a:lnTo>
                <a:lnTo>
                  <a:pt x="0" y="309873"/>
                </a:lnTo>
                <a:lnTo>
                  <a:pt x="0" y="0"/>
                </a:lnTo>
                <a:lnTo>
                  <a:pt x="30937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19" name="Freeform 5119"/>
          <p:cNvSpPr/>
          <p:nvPr/>
        </p:nvSpPr>
        <p:spPr>
          <a:xfrm rot="-5400000" flipH="0" flipV="0">
            <a:off x="3355949" y="14170668"/>
            <a:ext cx="27429" cy="0"/>
          </a:xfrm>
          <a:custGeom>
            <a:pathLst>
              <a:path w="168784" h="0">
                <a:moveTo>
                  <a:pt x="0" y="0"/>
                </a:moveTo>
                <a:lnTo>
                  <a:pt x="16878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20" name="Freeform 5120"/>
          <p:cNvSpPr/>
          <p:nvPr/>
        </p:nvSpPr>
        <p:spPr>
          <a:xfrm rot="-5400000" flipH="0" flipV="0">
            <a:off x="3288067" y="14018973"/>
            <a:ext cx="50296" cy="112895"/>
          </a:xfrm>
          <a:custGeom>
            <a:pathLst>
              <a:path w="309497" h="694692">
                <a:moveTo>
                  <a:pt x="0" y="534665"/>
                </a:moveTo>
                <a:lnTo>
                  <a:pt x="18795" y="619757"/>
                </a:lnTo>
                <a:lnTo>
                  <a:pt x="75056" y="675642"/>
                </a:lnTo>
                <a:lnTo>
                  <a:pt x="159382" y="694692"/>
                </a:lnTo>
                <a:lnTo>
                  <a:pt x="234441" y="675642"/>
                </a:lnTo>
                <a:lnTo>
                  <a:pt x="290701" y="619757"/>
                </a:lnTo>
                <a:lnTo>
                  <a:pt x="309497" y="534665"/>
                </a:lnTo>
                <a:lnTo>
                  <a:pt x="309497" y="160015"/>
                </a:lnTo>
                <a:lnTo>
                  <a:pt x="290701" y="74923"/>
                </a:lnTo>
                <a:lnTo>
                  <a:pt x="234441" y="19050"/>
                </a:lnTo>
                <a:lnTo>
                  <a:pt x="159382" y="0"/>
                </a:lnTo>
                <a:lnTo>
                  <a:pt x="75056" y="19050"/>
                </a:lnTo>
                <a:lnTo>
                  <a:pt x="18795" y="74923"/>
                </a:lnTo>
                <a:lnTo>
                  <a:pt x="0" y="160015"/>
                </a:lnTo>
                <a:lnTo>
                  <a:pt x="0" y="534665"/>
                </a:lnTo>
                <a:close/>
                <a:moveTo>
                  <a:pt x="120895873" y="16626585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21" name="Freeform 5121"/>
          <p:cNvSpPr/>
          <p:nvPr/>
        </p:nvSpPr>
        <p:spPr>
          <a:xfrm rot="-5400000" flipH="0" flipV="0">
            <a:off x="3346753" y="13943506"/>
            <a:ext cx="111243" cy="123627"/>
          </a:xfrm>
          <a:custGeom>
            <a:pathLst>
              <a:path w="684529" h="760735">
                <a:moveTo>
                  <a:pt x="0" y="684535"/>
                </a:moveTo>
                <a:lnTo>
                  <a:pt x="65658" y="760735"/>
                </a:lnTo>
                <a:lnTo>
                  <a:pt x="6845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22" name="Freeform 5122"/>
          <p:cNvSpPr/>
          <p:nvPr/>
        </p:nvSpPr>
        <p:spPr>
          <a:xfrm rot="-5400000" flipH="0" flipV="0">
            <a:off x="3345989" y="13932072"/>
            <a:ext cx="112771" cy="123627"/>
          </a:xfrm>
          <a:custGeom>
            <a:pathLst>
              <a:path w="693930" h="760735">
                <a:moveTo>
                  <a:pt x="0" y="760735"/>
                </a:moveTo>
                <a:lnTo>
                  <a:pt x="618871" y="0"/>
                </a:lnTo>
                <a:lnTo>
                  <a:pt x="693930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23" name="Freeform 5123"/>
          <p:cNvSpPr/>
          <p:nvPr/>
        </p:nvSpPr>
        <p:spPr>
          <a:xfrm rot="-5400000" flipH="0" flipV="0">
            <a:off x="3345989" y="14607211"/>
            <a:ext cx="112770" cy="123627"/>
          </a:xfrm>
          <a:custGeom>
            <a:pathLst>
              <a:path w="693926" h="760735">
                <a:moveTo>
                  <a:pt x="693926" y="66042"/>
                </a:moveTo>
                <a:lnTo>
                  <a:pt x="618997" y="0"/>
                </a:lnTo>
                <a:lnTo>
                  <a:pt x="0" y="7607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24" name="Freeform 5124"/>
          <p:cNvSpPr/>
          <p:nvPr/>
        </p:nvSpPr>
        <p:spPr>
          <a:xfrm rot="-5400000" flipH="0" flipV="0">
            <a:off x="3346742" y="14618635"/>
            <a:ext cx="111264" cy="123627"/>
          </a:xfrm>
          <a:custGeom>
            <a:pathLst>
              <a:path w="684658" h="760735">
                <a:moveTo>
                  <a:pt x="684658" y="0"/>
                </a:moveTo>
                <a:lnTo>
                  <a:pt x="65661" y="760735"/>
                </a:lnTo>
                <a:lnTo>
                  <a:pt x="0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25" name="Freeform 5125"/>
          <p:cNvSpPr/>
          <p:nvPr/>
        </p:nvSpPr>
        <p:spPr>
          <a:xfrm rot="-5400000" flipH="0" flipV="0">
            <a:off x="4086636" y="13921485"/>
            <a:ext cx="56385" cy="765084"/>
          </a:xfrm>
          <a:custGeom>
            <a:pathLst>
              <a:path w="346962" h="4707892">
                <a:moveTo>
                  <a:pt x="0" y="0"/>
                </a:moveTo>
                <a:lnTo>
                  <a:pt x="0" y="4239269"/>
                </a:lnTo>
                <a:moveTo>
                  <a:pt x="0" y="177800"/>
                </a:moveTo>
                <a:lnTo>
                  <a:pt x="272033" y="177800"/>
                </a:lnTo>
                <a:moveTo>
                  <a:pt x="0" y="459742"/>
                </a:moveTo>
                <a:lnTo>
                  <a:pt x="272033" y="459742"/>
                </a:lnTo>
                <a:moveTo>
                  <a:pt x="0" y="731527"/>
                </a:moveTo>
                <a:lnTo>
                  <a:pt x="272033" y="731527"/>
                </a:lnTo>
                <a:moveTo>
                  <a:pt x="0" y="1013469"/>
                </a:moveTo>
                <a:lnTo>
                  <a:pt x="272033" y="1013469"/>
                </a:lnTo>
                <a:moveTo>
                  <a:pt x="0" y="1285242"/>
                </a:moveTo>
                <a:lnTo>
                  <a:pt x="272033" y="1285242"/>
                </a:lnTo>
                <a:moveTo>
                  <a:pt x="0" y="1565919"/>
                </a:moveTo>
                <a:lnTo>
                  <a:pt x="272033" y="1565919"/>
                </a:lnTo>
                <a:moveTo>
                  <a:pt x="0" y="1837692"/>
                </a:moveTo>
                <a:lnTo>
                  <a:pt x="272033" y="1837692"/>
                </a:lnTo>
                <a:moveTo>
                  <a:pt x="0" y="2119634"/>
                </a:moveTo>
                <a:lnTo>
                  <a:pt x="272033" y="2119634"/>
                </a:lnTo>
                <a:moveTo>
                  <a:pt x="0" y="2400300"/>
                </a:moveTo>
                <a:lnTo>
                  <a:pt x="272033" y="2400300"/>
                </a:lnTo>
                <a:moveTo>
                  <a:pt x="0" y="2673350"/>
                </a:moveTo>
                <a:lnTo>
                  <a:pt x="272033" y="2673350"/>
                </a:lnTo>
                <a:moveTo>
                  <a:pt x="0" y="2954027"/>
                </a:moveTo>
                <a:lnTo>
                  <a:pt x="272033" y="2954027"/>
                </a:lnTo>
                <a:moveTo>
                  <a:pt x="0" y="3225800"/>
                </a:moveTo>
                <a:lnTo>
                  <a:pt x="272033" y="3225800"/>
                </a:lnTo>
                <a:moveTo>
                  <a:pt x="0" y="3507742"/>
                </a:moveTo>
                <a:lnTo>
                  <a:pt x="272033" y="3507742"/>
                </a:lnTo>
                <a:moveTo>
                  <a:pt x="0" y="3779527"/>
                </a:moveTo>
                <a:lnTo>
                  <a:pt x="272033" y="3779527"/>
                </a:lnTo>
                <a:moveTo>
                  <a:pt x="0" y="4060192"/>
                </a:moveTo>
                <a:lnTo>
                  <a:pt x="272033" y="4060192"/>
                </a:lnTo>
                <a:moveTo>
                  <a:pt x="0" y="4361184"/>
                </a:moveTo>
                <a:lnTo>
                  <a:pt x="346962" y="47078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26" name="Freeform 5126"/>
          <p:cNvSpPr/>
          <p:nvPr/>
        </p:nvSpPr>
        <p:spPr>
          <a:xfrm rot="-5400000" flipH="0" flipV="0">
            <a:off x="4421947" y="14256795"/>
            <a:ext cx="74692" cy="76156"/>
          </a:xfrm>
          <a:custGeom>
            <a:pathLst>
              <a:path w="459612" h="468623">
                <a:moveTo>
                  <a:pt x="0" y="0"/>
                </a:moveTo>
                <a:lnTo>
                  <a:pt x="459612" y="46862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27" name="Freeform 5127"/>
          <p:cNvSpPr/>
          <p:nvPr/>
        </p:nvSpPr>
        <p:spPr>
          <a:xfrm rot="-5400000" flipH="0" flipV="0">
            <a:off x="3342946" y="14588998"/>
            <a:ext cx="1034814" cy="1027198"/>
          </a:xfrm>
          <a:custGeom>
            <a:pathLst>
              <a:path w="6367655" h="6320792">
                <a:moveTo>
                  <a:pt x="5814315" y="6320792"/>
                </a:moveTo>
                <a:lnTo>
                  <a:pt x="5814315" y="0"/>
                </a:lnTo>
                <a:moveTo>
                  <a:pt x="553340" y="5533392"/>
                </a:moveTo>
                <a:lnTo>
                  <a:pt x="553340" y="0"/>
                </a:lnTo>
                <a:moveTo>
                  <a:pt x="6367655" y="337827"/>
                </a:moveTo>
                <a:lnTo>
                  <a:pt x="0" y="33782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28" name="Freeform 5128"/>
          <p:cNvSpPr/>
          <p:nvPr/>
        </p:nvSpPr>
        <p:spPr>
          <a:xfrm rot="-5400000" flipH="0" flipV="0">
            <a:off x="3346742" y="14618635"/>
            <a:ext cx="111264" cy="123627"/>
          </a:xfrm>
          <a:custGeom>
            <a:pathLst>
              <a:path w="684658" h="760735">
                <a:moveTo>
                  <a:pt x="0" y="684535"/>
                </a:moveTo>
                <a:lnTo>
                  <a:pt x="65661" y="760735"/>
                </a:lnTo>
                <a:lnTo>
                  <a:pt x="68465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29" name="Freeform 5129"/>
          <p:cNvSpPr/>
          <p:nvPr/>
        </p:nvSpPr>
        <p:spPr>
          <a:xfrm rot="-5400000" flipH="0" flipV="0">
            <a:off x="3345989" y="14607211"/>
            <a:ext cx="112770" cy="123627"/>
          </a:xfrm>
          <a:custGeom>
            <a:pathLst>
              <a:path w="693926" h="760735">
                <a:moveTo>
                  <a:pt x="0" y="760735"/>
                </a:moveTo>
                <a:lnTo>
                  <a:pt x="618997" y="0"/>
                </a:lnTo>
                <a:lnTo>
                  <a:pt x="693926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30" name="Freeform 5130"/>
          <p:cNvSpPr/>
          <p:nvPr/>
        </p:nvSpPr>
        <p:spPr>
          <a:xfrm rot="-5400000" flipH="0" flipV="0">
            <a:off x="3345989" y="15462178"/>
            <a:ext cx="112770" cy="123627"/>
          </a:xfrm>
          <a:custGeom>
            <a:pathLst>
              <a:path w="693926" h="760735">
                <a:moveTo>
                  <a:pt x="693926" y="66042"/>
                </a:moveTo>
                <a:lnTo>
                  <a:pt x="618997" y="0"/>
                </a:lnTo>
                <a:lnTo>
                  <a:pt x="0" y="7607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31" name="Freeform 5131"/>
          <p:cNvSpPr/>
          <p:nvPr/>
        </p:nvSpPr>
        <p:spPr>
          <a:xfrm rot="-5400000" flipH="0" flipV="0">
            <a:off x="3345989" y="15474355"/>
            <a:ext cx="112771" cy="123627"/>
          </a:xfrm>
          <a:custGeom>
            <a:pathLst>
              <a:path w="693929" h="760735">
                <a:moveTo>
                  <a:pt x="693929" y="0"/>
                </a:moveTo>
                <a:lnTo>
                  <a:pt x="74932" y="760735"/>
                </a:lnTo>
                <a:lnTo>
                  <a:pt x="0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32" name="Freeform 5132"/>
          <p:cNvSpPr/>
          <p:nvPr/>
        </p:nvSpPr>
        <p:spPr>
          <a:xfrm rot="-5400000" flipH="0" flipV="0">
            <a:off x="3297188" y="15128540"/>
            <a:ext cx="28956" cy="112687"/>
          </a:xfrm>
          <a:custGeom>
            <a:pathLst>
              <a:path w="178181" h="693416">
                <a:moveTo>
                  <a:pt x="178181" y="693416"/>
                </a:moveTo>
                <a:lnTo>
                  <a:pt x="178181" y="0"/>
                </a:lnTo>
                <a:lnTo>
                  <a:pt x="0" y="1689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33" name="Freeform 5133"/>
          <p:cNvSpPr/>
          <p:nvPr/>
        </p:nvSpPr>
        <p:spPr>
          <a:xfrm rot="-5400000" flipH="0" flipV="0">
            <a:off x="3286528" y="15058440"/>
            <a:ext cx="50276" cy="112687"/>
          </a:xfrm>
          <a:custGeom>
            <a:pathLst>
              <a:path w="309373" h="693416">
                <a:moveTo>
                  <a:pt x="65530" y="693416"/>
                </a:moveTo>
                <a:lnTo>
                  <a:pt x="159385" y="646435"/>
                </a:lnTo>
                <a:lnTo>
                  <a:pt x="243712" y="571500"/>
                </a:lnTo>
                <a:lnTo>
                  <a:pt x="290701" y="487685"/>
                </a:lnTo>
                <a:lnTo>
                  <a:pt x="309373" y="384808"/>
                </a:lnTo>
                <a:lnTo>
                  <a:pt x="309373" y="158750"/>
                </a:lnTo>
                <a:lnTo>
                  <a:pt x="290701" y="74935"/>
                </a:lnTo>
                <a:lnTo>
                  <a:pt x="234314" y="19050"/>
                </a:lnTo>
                <a:lnTo>
                  <a:pt x="159385" y="0"/>
                </a:lnTo>
                <a:lnTo>
                  <a:pt x="74928" y="19050"/>
                </a:lnTo>
                <a:lnTo>
                  <a:pt x="18668" y="74935"/>
                </a:lnTo>
                <a:lnTo>
                  <a:pt x="0" y="158750"/>
                </a:lnTo>
                <a:lnTo>
                  <a:pt x="0" y="262893"/>
                </a:lnTo>
                <a:lnTo>
                  <a:pt x="18668" y="318766"/>
                </a:lnTo>
                <a:lnTo>
                  <a:pt x="56260" y="365758"/>
                </a:lnTo>
                <a:lnTo>
                  <a:pt x="121794" y="384808"/>
                </a:lnTo>
                <a:lnTo>
                  <a:pt x="309373" y="3848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34" name="Freeform 5134"/>
          <p:cNvSpPr/>
          <p:nvPr/>
        </p:nvSpPr>
        <p:spPr>
          <a:xfrm rot="-5400000" flipH="0" flipV="0">
            <a:off x="3286528" y="14974626"/>
            <a:ext cx="50276" cy="112687"/>
          </a:xfrm>
          <a:custGeom>
            <a:pathLst>
              <a:path w="309370" h="693416">
                <a:moveTo>
                  <a:pt x="0" y="534666"/>
                </a:moveTo>
                <a:lnTo>
                  <a:pt x="18668" y="609600"/>
                </a:lnTo>
                <a:lnTo>
                  <a:pt x="84327" y="675643"/>
                </a:lnTo>
                <a:lnTo>
                  <a:pt x="159382" y="693416"/>
                </a:lnTo>
                <a:lnTo>
                  <a:pt x="234441" y="675643"/>
                </a:lnTo>
                <a:lnTo>
                  <a:pt x="290702" y="609600"/>
                </a:lnTo>
                <a:lnTo>
                  <a:pt x="309370" y="534666"/>
                </a:lnTo>
                <a:lnTo>
                  <a:pt x="309370" y="158750"/>
                </a:lnTo>
                <a:lnTo>
                  <a:pt x="290702" y="74935"/>
                </a:lnTo>
                <a:lnTo>
                  <a:pt x="234441" y="19050"/>
                </a:lnTo>
                <a:lnTo>
                  <a:pt x="159382" y="0"/>
                </a:lnTo>
                <a:lnTo>
                  <a:pt x="84327" y="19050"/>
                </a:lnTo>
                <a:lnTo>
                  <a:pt x="18668" y="74935"/>
                </a:lnTo>
                <a:lnTo>
                  <a:pt x="0" y="158750"/>
                </a:lnTo>
                <a:lnTo>
                  <a:pt x="0" y="534666"/>
                </a:lnTo>
                <a:close/>
                <a:moveTo>
                  <a:pt x="126784611" y="16627475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35" name="Freeform 5135"/>
          <p:cNvSpPr/>
          <p:nvPr/>
        </p:nvSpPr>
        <p:spPr>
          <a:xfrm rot="-5400000" flipH="0" flipV="0">
            <a:off x="3622686" y="16865117"/>
            <a:ext cx="984496" cy="944850"/>
          </a:xfrm>
          <a:custGeom>
            <a:pathLst>
              <a:path w="6058027" h="5814069">
                <a:moveTo>
                  <a:pt x="6058027" y="552450"/>
                </a:moveTo>
                <a:lnTo>
                  <a:pt x="0" y="552450"/>
                </a:lnTo>
                <a:moveTo>
                  <a:pt x="3376042" y="5260342"/>
                </a:moveTo>
                <a:lnTo>
                  <a:pt x="0" y="5260342"/>
                </a:lnTo>
                <a:moveTo>
                  <a:pt x="346965" y="0"/>
                </a:moveTo>
                <a:lnTo>
                  <a:pt x="346965" y="581406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36" name="Freeform 5136"/>
          <p:cNvSpPr/>
          <p:nvPr/>
        </p:nvSpPr>
        <p:spPr>
          <a:xfrm rot="-5400000" flipH="0" flipV="0">
            <a:off x="4090435" y="17674338"/>
            <a:ext cx="112770" cy="27449"/>
          </a:xfrm>
          <a:custGeom>
            <a:pathLst>
              <a:path w="693927" h="168908">
                <a:moveTo>
                  <a:pt x="0" y="168908"/>
                </a:moveTo>
                <a:lnTo>
                  <a:pt x="693927" y="168908"/>
                </a:lnTo>
                <a:lnTo>
                  <a:pt x="51574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37" name="Freeform 5137"/>
          <p:cNvSpPr/>
          <p:nvPr/>
        </p:nvSpPr>
        <p:spPr>
          <a:xfrm rot="-5400000" flipH="0" flipV="0">
            <a:off x="4162878" y="17662987"/>
            <a:ext cx="112770" cy="50152"/>
          </a:xfrm>
          <a:custGeom>
            <a:pathLst>
              <a:path w="693927" h="308608">
                <a:moveTo>
                  <a:pt x="0" y="139700"/>
                </a:moveTo>
                <a:lnTo>
                  <a:pt x="693927" y="308608"/>
                </a:lnTo>
                <a:lnTo>
                  <a:pt x="693927" y="0"/>
                </a:lnTo>
                <a:lnTo>
                  <a:pt x="59080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38" name="Freeform 5138"/>
          <p:cNvSpPr/>
          <p:nvPr/>
        </p:nvSpPr>
        <p:spPr>
          <a:xfrm rot="-5400000" flipH="0" flipV="0">
            <a:off x="4248219" y="17662884"/>
            <a:ext cx="112770" cy="50357"/>
          </a:xfrm>
          <a:custGeom>
            <a:pathLst>
              <a:path w="693927" h="309873">
                <a:moveTo>
                  <a:pt x="150113" y="0"/>
                </a:moveTo>
                <a:lnTo>
                  <a:pt x="75056" y="19050"/>
                </a:lnTo>
                <a:lnTo>
                  <a:pt x="18796" y="74923"/>
                </a:lnTo>
                <a:lnTo>
                  <a:pt x="0" y="149857"/>
                </a:lnTo>
                <a:lnTo>
                  <a:pt x="18796" y="224792"/>
                </a:lnTo>
                <a:lnTo>
                  <a:pt x="75056" y="290823"/>
                </a:lnTo>
                <a:lnTo>
                  <a:pt x="150113" y="309873"/>
                </a:lnTo>
                <a:lnTo>
                  <a:pt x="534543" y="309873"/>
                </a:lnTo>
                <a:lnTo>
                  <a:pt x="609600" y="290823"/>
                </a:lnTo>
                <a:lnTo>
                  <a:pt x="665860" y="224792"/>
                </a:lnTo>
                <a:lnTo>
                  <a:pt x="693927" y="149857"/>
                </a:lnTo>
                <a:lnTo>
                  <a:pt x="665860" y="74923"/>
                </a:lnTo>
                <a:lnTo>
                  <a:pt x="609600" y="19050"/>
                </a:lnTo>
                <a:lnTo>
                  <a:pt x="534543" y="0"/>
                </a:lnTo>
                <a:lnTo>
                  <a:pt x="150113" y="0"/>
                </a:lnTo>
                <a:close/>
                <a:moveTo>
                  <a:pt x="137560047" y="15997300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39" name="Freeform 5139"/>
          <p:cNvSpPr/>
          <p:nvPr/>
        </p:nvSpPr>
        <p:spPr>
          <a:xfrm rot="-5400000" flipH="0" flipV="0">
            <a:off x="3675170" y="17717669"/>
            <a:ext cx="124968" cy="111450"/>
          </a:xfrm>
          <a:custGeom>
            <a:pathLst>
              <a:path w="768985" h="685800">
                <a:moveTo>
                  <a:pt x="693928" y="685800"/>
                </a:moveTo>
                <a:lnTo>
                  <a:pt x="768985" y="619757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40" name="Freeform 5140"/>
          <p:cNvSpPr/>
          <p:nvPr/>
        </p:nvSpPr>
        <p:spPr>
          <a:xfrm rot="-5400000" flipH="0" flipV="0">
            <a:off x="3663715" y="17716947"/>
            <a:ext cx="124968" cy="112895"/>
          </a:xfrm>
          <a:custGeom>
            <a:pathLst>
              <a:path w="768985" h="694692">
                <a:moveTo>
                  <a:pt x="768985" y="694692"/>
                </a:moveTo>
                <a:lnTo>
                  <a:pt x="0" y="74935"/>
                </a:lnTo>
                <a:lnTo>
                  <a:pt x="7493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41" name="Freeform 5141"/>
          <p:cNvSpPr/>
          <p:nvPr/>
        </p:nvSpPr>
        <p:spPr>
          <a:xfrm rot="-5400000" flipH="0" flipV="0">
            <a:off x="4428800" y="17716947"/>
            <a:ext cx="124968" cy="112895"/>
          </a:xfrm>
          <a:custGeom>
            <a:pathLst>
              <a:path w="768985" h="694693">
                <a:moveTo>
                  <a:pt x="74930" y="0"/>
                </a:moveTo>
                <a:lnTo>
                  <a:pt x="0" y="74935"/>
                </a:lnTo>
                <a:lnTo>
                  <a:pt x="768985" y="6946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42" name="Freeform 5142"/>
          <p:cNvSpPr/>
          <p:nvPr/>
        </p:nvSpPr>
        <p:spPr>
          <a:xfrm rot="-5400000" flipH="0" flipV="0">
            <a:off x="4440976" y="17716948"/>
            <a:ext cx="124968" cy="112893"/>
          </a:xfrm>
          <a:custGeom>
            <a:pathLst>
              <a:path w="768985" h="694681">
                <a:moveTo>
                  <a:pt x="0" y="0"/>
                </a:moveTo>
                <a:lnTo>
                  <a:pt x="768985" y="619758"/>
                </a:lnTo>
                <a:lnTo>
                  <a:pt x="693928" y="6946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43" name="Freeform 5143"/>
          <p:cNvSpPr/>
          <p:nvPr/>
        </p:nvSpPr>
        <p:spPr>
          <a:xfrm rot="-5400000" flipH="0" flipV="0">
            <a:off x="4290023" y="17398510"/>
            <a:ext cx="548643" cy="313916"/>
          </a:xfrm>
          <a:custGeom>
            <a:pathLst>
              <a:path w="3376042" h="1931665">
                <a:moveTo>
                  <a:pt x="2907157" y="1379215"/>
                </a:moveTo>
                <a:lnTo>
                  <a:pt x="0" y="1379215"/>
                </a:lnTo>
                <a:moveTo>
                  <a:pt x="3376042" y="553715"/>
                </a:moveTo>
                <a:lnTo>
                  <a:pt x="0" y="553715"/>
                </a:lnTo>
                <a:moveTo>
                  <a:pt x="346965" y="1931665"/>
                </a:moveTo>
                <a:lnTo>
                  <a:pt x="34696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44" name="Freeform 5144"/>
          <p:cNvSpPr/>
          <p:nvPr/>
        </p:nvSpPr>
        <p:spPr>
          <a:xfrm rot="-5400000" flipH="0" flipV="0">
            <a:off x="4223802" y="17694874"/>
            <a:ext cx="262114" cy="419175"/>
          </a:xfrm>
          <a:custGeom>
            <a:pathLst>
              <a:path w="1612900" h="2579365">
                <a:moveTo>
                  <a:pt x="1612900" y="2579365"/>
                </a:moveTo>
                <a:lnTo>
                  <a:pt x="0" y="1182365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45" name="Freeform 5145"/>
          <p:cNvSpPr/>
          <p:nvPr/>
        </p:nvSpPr>
        <p:spPr>
          <a:xfrm rot="-5400000" flipH="0" flipV="0">
            <a:off x="4173547" y="17890056"/>
            <a:ext cx="51803" cy="50152"/>
          </a:xfrm>
          <a:custGeom>
            <a:pathLst>
              <a:path w="318770" h="308608">
                <a:moveTo>
                  <a:pt x="0" y="149858"/>
                </a:moveTo>
                <a:lnTo>
                  <a:pt x="28067" y="233685"/>
                </a:lnTo>
                <a:lnTo>
                  <a:pt x="84327" y="289558"/>
                </a:lnTo>
                <a:lnTo>
                  <a:pt x="159384" y="308608"/>
                </a:lnTo>
                <a:lnTo>
                  <a:pt x="234442" y="289558"/>
                </a:lnTo>
                <a:lnTo>
                  <a:pt x="290702" y="233685"/>
                </a:lnTo>
                <a:lnTo>
                  <a:pt x="318770" y="149858"/>
                </a:lnTo>
                <a:lnTo>
                  <a:pt x="31877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46" name="Freeform 5146"/>
          <p:cNvSpPr/>
          <p:nvPr/>
        </p:nvSpPr>
        <p:spPr>
          <a:xfrm rot="-5400000" flipH="0" flipV="0">
            <a:off x="4196321" y="17929611"/>
            <a:ext cx="16779" cy="39625"/>
          </a:xfrm>
          <a:custGeom>
            <a:pathLst>
              <a:path w="103251" h="243831">
                <a:moveTo>
                  <a:pt x="0" y="243831"/>
                </a:moveTo>
                <a:lnTo>
                  <a:pt x="56387" y="234950"/>
                </a:lnTo>
                <a:lnTo>
                  <a:pt x="93853" y="187958"/>
                </a:lnTo>
                <a:lnTo>
                  <a:pt x="103251" y="140965"/>
                </a:lnTo>
                <a:lnTo>
                  <a:pt x="10325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47" name="Freeform 5147"/>
          <p:cNvSpPr/>
          <p:nvPr/>
        </p:nvSpPr>
        <p:spPr>
          <a:xfrm rot="-5400000" flipH="0" flipV="0">
            <a:off x="4190977" y="17968453"/>
            <a:ext cx="44187" cy="22908"/>
          </a:xfrm>
          <a:custGeom>
            <a:pathLst>
              <a:path w="271907" h="140966">
                <a:moveTo>
                  <a:pt x="0" y="0"/>
                </a:moveTo>
                <a:lnTo>
                  <a:pt x="18795" y="76200"/>
                </a:lnTo>
                <a:lnTo>
                  <a:pt x="65659" y="121916"/>
                </a:lnTo>
                <a:lnTo>
                  <a:pt x="131317" y="140966"/>
                </a:lnTo>
                <a:lnTo>
                  <a:pt x="271907" y="14096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48" name="Freeform 5148"/>
          <p:cNvSpPr/>
          <p:nvPr/>
        </p:nvSpPr>
        <p:spPr>
          <a:xfrm rot="-5400000" flipH="0" flipV="0">
            <a:off x="4187993" y="17988380"/>
            <a:ext cx="0" cy="27243"/>
          </a:xfrm>
          <a:custGeom>
            <a:pathLst>
              <a:path w="0" h="167642">
                <a:moveTo>
                  <a:pt x="0" y="0"/>
                </a:moveTo>
                <a:lnTo>
                  <a:pt x="0" y="1676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49" name="Freeform 5149"/>
          <p:cNvSpPr/>
          <p:nvPr/>
        </p:nvSpPr>
        <p:spPr>
          <a:xfrm rot="-5400000" flipH="0" flipV="0">
            <a:off x="4226858" y="17920540"/>
            <a:ext cx="112770" cy="50152"/>
          </a:xfrm>
          <a:custGeom>
            <a:pathLst>
              <a:path w="693928" h="308608">
                <a:moveTo>
                  <a:pt x="149986" y="0"/>
                </a:moveTo>
                <a:lnTo>
                  <a:pt x="75057" y="17773"/>
                </a:lnTo>
                <a:lnTo>
                  <a:pt x="18795" y="74923"/>
                </a:lnTo>
                <a:lnTo>
                  <a:pt x="0" y="158750"/>
                </a:lnTo>
                <a:lnTo>
                  <a:pt x="18795" y="233673"/>
                </a:lnTo>
                <a:lnTo>
                  <a:pt x="75057" y="290823"/>
                </a:lnTo>
                <a:lnTo>
                  <a:pt x="149986" y="308608"/>
                </a:lnTo>
                <a:lnTo>
                  <a:pt x="534542" y="308608"/>
                </a:lnTo>
                <a:lnTo>
                  <a:pt x="609600" y="290823"/>
                </a:lnTo>
                <a:lnTo>
                  <a:pt x="665860" y="233673"/>
                </a:lnTo>
                <a:lnTo>
                  <a:pt x="693928" y="158750"/>
                </a:lnTo>
                <a:lnTo>
                  <a:pt x="665860" y="74923"/>
                </a:lnTo>
                <a:lnTo>
                  <a:pt x="609600" y="17773"/>
                </a:lnTo>
                <a:lnTo>
                  <a:pt x="534542" y="0"/>
                </a:lnTo>
                <a:lnTo>
                  <a:pt x="149986" y="0"/>
                </a:lnTo>
                <a:close/>
                <a:moveTo>
                  <a:pt x="139275688" y="16010381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50" name="Freeform 5150"/>
          <p:cNvSpPr/>
          <p:nvPr/>
        </p:nvSpPr>
        <p:spPr>
          <a:xfrm rot="-5400000" flipH="0" flipV="0">
            <a:off x="4563571" y="17717773"/>
            <a:ext cx="124968" cy="111242"/>
          </a:xfrm>
          <a:custGeom>
            <a:pathLst>
              <a:path w="768985" h="684523">
                <a:moveTo>
                  <a:pt x="74930" y="0"/>
                </a:moveTo>
                <a:lnTo>
                  <a:pt x="0" y="66042"/>
                </a:lnTo>
                <a:lnTo>
                  <a:pt x="768985" y="6845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51" name="Freeform 5151"/>
          <p:cNvSpPr/>
          <p:nvPr/>
        </p:nvSpPr>
        <p:spPr>
          <a:xfrm rot="-5400000" flipH="0" flipV="0">
            <a:off x="4575129" y="17716948"/>
            <a:ext cx="124968" cy="112893"/>
          </a:xfrm>
          <a:custGeom>
            <a:pathLst>
              <a:path w="768985" h="694681">
                <a:moveTo>
                  <a:pt x="0" y="0"/>
                </a:moveTo>
                <a:lnTo>
                  <a:pt x="768985" y="618481"/>
                </a:lnTo>
                <a:lnTo>
                  <a:pt x="693928" y="6946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52" name="Freeform 5152"/>
          <p:cNvSpPr/>
          <p:nvPr/>
        </p:nvSpPr>
        <p:spPr>
          <a:xfrm rot="-5400000" flipH="0" flipV="0">
            <a:off x="4440976" y="17716948"/>
            <a:ext cx="124968" cy="112893"/>
          </a:xfrm>
          <a:custGeom>
            <a:pathLst>
              <a:path w="768985" h="694681">
                <a:moveTo>
                  <a:pt x="693928" y="694681"/>
                </a:moveTo>
                <a:lnTo>
                  <a:pt x="768985" y="61975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53" name="Freeform 5153"/>
          <p:cNvSpPr/>
          <p:nvPr/>
        </p:nvSpPr>
        <p:spPr>
          <a:xfrm rot="-5400000" flipH="0" flipV="0">
            <a:off x="4428800" y="17716947"/>
            <a:ext cx="124968" cy="112895"/>
          </a:xfrm>
          <a:custGeom>
            <a:pathLst>
              <a:path w="768985" h="694693">
                <a:moveTo>
                  <a:pt x="768985" y="694693"/>
                </a:moveTo>
                <a:lnTo>
                  <a:pt x="0" y="74935"/>
                </a:lnTo>
                <a:lnTo>
                  <a:pt x="7493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54" name="Freeform 5154"/>
          <p:cNvSpPr/>
          <p:nvPr/>
        </p:nvSpPr>
        <p:spPr>
          <a:xfrm rot="-5400000" flipH="0" flipV="0">
            <a:off x="4463101" y="17435784"/>
            <a:ext cx="472445" cy="315567"/>
          </a:xfrm>
          <a:custGeom>
            <a:pathLst>
              <a:path w="2907157" h="1941823">
                <a:moveTo>
                  <a:pt x="2907157" y="553715"/>
                </a:moveTo>
                <a:lnTo>
                  <a:pt x="0" y="553715"/>
                </a:lnTo>
                <a:moveTo>
                  <a:pt x="2907157" y="1388107"/>
                </a:moveTo>
                <a:lnTo>
                  <a:pt x="0" y="1388107"/>
                </a:lnTo>
                <a:moveTo>
                  <a:pt x="346965" y="0"/>
                </a:moveTo>
                <a:lnTo>
                  <a:pt x="346965" y="19418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55" name="Freeform 5155"/>
          <p:cNvSpPr/>
          <p:nvPr/>
        </p:nvSpPr>
        <p:spPr>
          <a:xfrm rot="-5400000" flipH="0" flipV="0">
            <a:off x="4151453" y="17749062"/>
            <a:ext cx="524248" cy="572934"/>
          </a:xfrm>
          <a:custGeom>
            <a:pathLst>
              <a:path w="3225927" h="3525515">
                <a:moveTo>
                  <a:pt x="3225927" y="3525515"/>
                </a:moveTo>
                <a:lnTo>
                  <a:pt x="0" y="1181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56" name="Freeform 5156"/>
          <p:cNvSpPr/>
          <p:nvPr/>
        </p:nvSpPr>
        <p:spPr>
          <a:xfrm rot="-5400000" flipH="0" flipV="0">
            <a:off x="4155312" y="18152119"/>
            <a:ext cx="50296" cy="51802"/>
          </a:xfrm>
          <a:custGeom>
            <a:pathLst>
              <a:path w="309499" h="318765">
                <a:moveTo>
                  <a:pt x="0" y="158750"/>
                </a:moveTo>
                <a:lnTo>
                  <a:pt x="18796" y="233673"/>
                </a:lnTo>
                <a:lnTo>
                  <a:pt x="84328" y="289557"/>
                </a:lnTo>
                <a:lnTo>
                  <a:pt x="159384" y="318765"/>
                </a:lnTo>
                <a:lnTo>
                  <a:pt x="234442" y="289557"/>
                </a:lnTo>
                <a:lnTo>
                  <a:pt x="290703" y="233673"/>
                </a:lnTo>
                <a:lnTo>
                  <a:pt x="309499" y="158750"/>
                </a:lnTo>
                <a:lnTo>
                  <a:pt x="309499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57" name="Freeform 5157"/>
          <p:cNvSpPr/>
          <p:nvPr/>
        </p:nvSpPr>
        <p:spPr>
          <a:xfrm rot="-5400000" flipH="0" flipV="0">
            <a:off x="4178170" y="18191735"/>
            <a:ext cx="16758" cy="39627"/>
          </a:xfrm>
          <a:custGeom>
            <a:pathLst>
              <a:path w="103124" h="243842">
                <a:moveTo>
                  <a:pt x="0" y="243842"/>
                </a:moveTo>
                <a:lnTo>
                  <a:pt x="56260" y="224792"/>
                </a:lnTo>
                <a:lnTo>
                  <a:pt x="93726" y="186692"/>
                </a:lnTo>
                <a:lnTo>
                  <a:pt x="103124" y="139700"/>
                </a:lnTo>
                <a:lnTo>
                  <a:pt x="10312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58" name="Freeform 5158"/>
          <p:cNvSpPr/>
          <p:nvPr/>
        </p:nvSpPr>
        <p:spPr>
          <a:xfrm rot="-5400000" flipH="0" flipV="0">
            <a:off x="4172804" y="18230577"/>
            <a:ext cx="44208" cy="22908"/>
          </a:xfrm>
          <a:custGeom>
            <a:pathLst>
              <a:path w="272034" h="140965">
                <a:moveTo>
                  <a:pt x="0" y="0"/>
                </a:moveTo>
                <a:lnTo>
                  <a:pt x="18795" y="66042"/>
                </a:lnTo>
                <a:lnTo>
                  <a:pt x="65659" y="121915"/>
                </a:lnTo>
                <a:lnTo>
                  <a:pt x="131317" y="140965"/>
                </a:lnTo>
                <a:lnTo>
                  <a:pt x="272034" y="14096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59" name="Freeform 5159"/>
          <p:cNvSpPr/>
          <p:nvPr/>
        </p:nvSpPr>
        <p:spPr>
          <a:xfrm rot="-5400000" flipH="0" flipV="0">
            <a:off x="4169007" y="18249688"/>
            <a:ext cx="0" cy="28894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60" name="Freeform 5160"/>
          <p:cNvSpPr/>
          <p:nvPr/>
        </p:nvSpPr>
        <p:spPr>
          <a:xfrm rot="-5400000" flipH="0" flipV="0">
            <a:off x="4209346" y="18183323"/>
            <a:ext cx="111264" cy="50359"/>
          </a:xfrm>
          <a:custGeom>
            <a:pathLst>
              <a:path w="684657" h="309885">
                <a:moveTo>
                  <a:pt x="150113" y="0"/>
                </a:moveTo>
                <a:lnTo>
                  <a:pt x="75057" y="19050"/>
                </a:lnTo>
                <a:lnTo>
                  <a:pt x="18795" y="74935"/>
                </a:lnTo>
                <a:lnTo>
                  <a:pt x="0" y="149858"/>
                </a:lnTo>
                <a:lnTo>
                  <a:pt x="18795" y="234950"/>
                </a:lnTo>
                <a:lnTo>
                  <a:pt x="75057" y="290835"/>
                </a:lnTo>
                <a:lnTo>
                  <a:pt x="150113" y="309885"/>
                </a:lnTo>
                <a:lnTo>
                  <a:pt x="534542" y="309885"/>
                </a:lnTo>
                <a:lnTo>
                  <a:pt x="609600" y="290835"/>
                </a:lnTo>
                <a:lnTo>
                  <a:pt x="665861" y="234950"/>
                </a:lnTo>
                <a:lnTo>
                  <a:pt x="684657" y="149858"/>
                </a:lnTo>
                <a:lnTo>
                  <a:pt x="665861" y="74935"/>
                </a:lnTo>
                <a:lnTo>
                  <a:pt x="609600" y="19050"/>
                </a:lnTo>
                <a:lnTo>
                  <a:pt x="534542" y="0"/>
                </a:lnTo>
                <a:lnTo>
                  <a:pt x="150113" y="0"/>
                </a:lnTo>
                <a:close/>
                <a:moveTo>
                  <a:pt x="141001750" y="16021685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61" name="Freeform 5161"/>
          <p:cNvSpPr/>
          <p:nvPr/>
        </p:nvSpPr>
        <p:spPr>
          <a:xfrm rot="-5400000" flipH="0" flipV="0">
            <a:off x="4575129" y="17716948"/>
            <a:ext cx="124968" cy="112893"/>
          </a:xfrm>
          <a:custGeom>
            <a:pathLst>
              <a:path w="768985" h="694681">
                <a:moveTo>
                  <a:pt x="693928" y="694681"/>
                </a:moveTo>
                <a:lnTo>
                  <a:pt x="768985" y="61848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62" name="Freeform 5162"/>
          <p:cNvSpPr/>
          <p:nvPr/>
        </p:nvSpPr>
        <p:spPr>
          <a:xfrm rot="-5400000" flipH="0" flipV="0">
            <a:off x="4563571" y="17717773"/>
            <a:ext cx="124968" cy="111242"/>
          </a:xfrm>
          <a:custGeom>
            <a:pathLst>
              <a:path w="768985" h="684523">
                <a:moveTo>
                  <a:pt x="768985" y="684523"/>
                </a:moveTo>
                <a:lnTo>
                  <a:pt x="0" y="66042"/>
                </a:lnTo>
                <a:lnTo>
                  <a:pt x="7493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63" name="Freeform 5163"/>
          <p:cNvSpPr/>
          <p:nvPr/>
        </p:nvSpPr>
        <p:spPr>
          <a:xfrm rot="-5400000" flipH="0" flipV="0">
            <a:off x="4698550" y="17716947"/>
            <a:ext cx="124968" cy="112895"/>
          </a:xfrm>
          <a:custGeom>
            <a:pathLst>
              <a:path w="768985" h="694692">
                <a:moveTo>
                  <a:pt x="74930" y="0"/>
                </a:moveTo>
                <a:lnTo>
                  <a:pt x="0" y="74923"/>
                </a:lnTo>
                <a:lnTo>
                  <a:pt x="768985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64" name="Freeform 5164"/>
          <p:cNvSpPr/>
          <p:nvPr/>
        </p:nvSpPr>
        <p:spPr>
          <a:xfrm rot="-5400000" flipH="0" flipV="0">
            <a:off x="4710726" y="17716947"/>
            <a:ext cx="124968" cy="112895"/>
          </a:xfrm>
          <a:custGeom>
            <a:pathLst>
              <a:path w="768985" h="694692">
                <a:moveTo>
                  <a:pt x="0" y="0"/>
                </a:moveTo>
                <a:lnTo>
                  <a:pt x="768985" y="619769"/>
                </a:lnTo>
                <a:lnTo>
                  <a:pt x="693928" y="6946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65" name="Freeform 5165"/>
          <p:cNvSpPr/>
          <p:nvPr/>
        </p:nvSpPr>
        <p:spPr>
          <a:xfrm rot="-5400000" flipH="0" flipV="0">
            <a:off x="1677964" y="15475191"/>
            <a:ext cx="4072116" cy="1121724"/>
          </a:xfrm>
          <a:custGeom>
            <a:pathLst>
              <a:path w="25057481" h="6902450">
                <a:moveTo>
                  <a:pt x="9771633" y="6902450"/>
                </a:moveTo>
                <a:lnTo>
                  <a:pt x="0" y="3798566"/>
                </a:lnTo>
                <a:moveTo>
                  <a:pt x="6226938" y="1191258"/>
                </a:moveTo>
                <a:lnTo>
                  <a:pt x="6226938" y="0"/>
                </a:lnTo>
                <a:moveTo>
                  <a:pt x="10381233" y="1191258"/>
                </a:moveTo>
                <a:lnTo>
                  <a:pt x="10381233" y="0"/>
                </a:lnTo>
                <a:moveTo>
                  <a:pt x="20903183" y="1191258"/>
                </a:moveTo>
                <a:lnTo>
                  <a:pt x="20903183" y="0"/>
                </a:lnTo>
                <a:moveTo>
                  <a:pt x="25057481" y="1191258"/>
                </a:moveTo>
                <a:lnTo>
                  <a:pt x="2505748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66" name="Freeform 5166"/>
          <p:cNvSpPr/>
          <p:nvPr/>
        </p:nvSpPr>
        <p:spPr>
          <a:xfrm rot="-5400000" flipH="0" flipV="0">
            <a:off x="3706486" y="16801110"/>
            <a:ext cx="5253224" cy="135596"/>
          </a:xfrm>
          <a:custGeom>
            <a:pathLst>
              <a:path w="32325348" h="834381">
                <a:moveTo>
                  <a:pt x="0" y="0"/>
                </a:moveTo>
                <a:lnTo>
                  <a:pt x="32325348" y="0"/>
                </a:lnTo>
                <a:moveTo>
                  <a:pt x="0" y="834381"/>
                </a:moveTo>
                <a:lnTo>
                  <a:pt x="32325348" y="83438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67" name="Freeform 5167"/>
          <p:cNvSpPr/>
          <p:nvPr/>
        </p:nvSpPr>
        <p:spPr>
          <a:xfrm rot="-5400000" flipH="0" flipV="0">
            <a:off x="3381053" y="17390122"/>
            <a:ext cx="4271760" cy="0"/>
          </a:xfrm>
          <a:custGeom>
            <a:pathLst>
              <a:path w="26285979" h="0">
                <a:moveTo>
                  <a:pt x="0" y="0"/>
                </a:moveTo>
                <a:lnTo>
                  <a:pt x="5654827" y="0"/>
                </a:lnTo>
                <a:moveTo>
                  <a:pt x="6067450" y="0"/>
                </a:moveTo>
                <a:lnTo>
                  <a:pt x="6339485" y="0"/>
                </a:lnTo>
                <a:moveTo>
                  <a:pt x="6761378" y="0"/>
                </a:moveTo>
                <a:lnTo>
                  <a:pt x="12294388" y="0"/>
                </a:lnTo>
                <a:moveTo>
                  <a:pt x="12716282" y="0"/>
                </a:moveTo>
                <a:lnTo>
                  <a:pt x="12988316" y="0"/>
                </a:lnTo>
                <a:moveTo>
                  <a:pt x="13400939" y="0"/>
                </a:moveTo>
                <a:lnTo>
                  <a:pt x="18943218" y="0"/>
                </a:lnTo>
                <a:moveTo>
                  <a:pt x="19355841" y="0"/>
                </a:moveTo>
                <a:lnTo>
                  <a:pt x="19637147" y="0"/>
                </a:lnTo>
                <a:moveTo>
                  <a:pt x="20049770" y="0"/>
                </a:moveTo>
                <a:lnTo>
                  <a:pt x="25592049" y="0"/>
                </a:lnTo>
                <a:moveTo>
                  <a:pt x="26004672" y="0"/>
                </a:moveTo>
                <a:lnTo>
                  <a:pt x="26285979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68" name="Freeform 5168"/>
          <p:cNvSpPr/>
          <p:nvPr/>
        </p:nvSpPr>
        <p:spPr>
          <a:xfrm rot="-5400000" flipH="0" flipV="0">
            <a:off x="5058214" y="14728445"/>
            <a:ext cx="917439" cy="0"/>
          </a:xfrm>
          <a:custGeom>
            <a:pathLst>
              <a:path w="5645401" h="0">
                <a:moveTo>
                  <a:pt x="0" y="0"/>
                </a:moveTo>
                <a:lnTo>
                  <a:pt x="564540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69" name="Freeform 5169"/>
          <p:cNvSpPr/>
          <p:nvPr/>
        </p:nvSpPr>
        <p:spPr>
          <a:xfrm rot="-5400000" flipH="0" flipV="0">
            <a:off x="6209658" y="14276577"/>
            <a:ext cx="56385" cy="54900"/>
          </a:xfrm>
          <a:custGeom>
            <a:pathLst>
              <a:path w="346962" h="337827">
                <a:moveTo>
                  <a:pt x="0" y="337827"/>
                </a:moveTo>
                <a:lnTo>
                  <a:pt x="0" y="0"/>
                </a:lnTo>
                <a:lnTo>
                  <a:pt x="346962" y="337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70" name="Freeform 5170"/>
          <p:cNvSpPr/>
          <p:nvPr/>
        </p:nvSpPr>
        <p:spPr>
          <a:xfrm rot="-5400000" flipH="0" flipV="0">
            <a:off x="6209658" y="14276577"/>
            <a:ext cx="56385" cy="54900"/>
          </a:xfrm>
          <a:custGeom>
            <a:pathLst>
              <a:path w="346962" h="337827">
                <a:moveTo>
                  <a:pt x="0" y="337827"/>
                </a:moveTo>
                <a:lnTo>
                  <a:pt x="0" y="0"/>
                </a:lnTo>
                <a:lnTo>
                  <a:pt x="346962" y="337827"/>
                </a:lnTo>
                <a:lnTo>
                  <a:pt x="0" y="337827"/>
                </a:lnTo>
                <a:close/>
                <a:moveTo>
                  <a:pt x="104343194" y="14809089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71" name="Freeform 5171"/>
          <p:cNvSpPr/>
          <p:nvPr/>
        </p:nvSpPr>
        <p:spPr>
          <a:xfrm rot="-5400000" flipH="0" flipV="0">
            <a:off x="4767102" y="14275855"/>
            <a:ext cx="56385" cy="56343"/>
          </a:xfrm>
          <a:custGeom>
            <a:pathLst>
              <a:path w="346962" h="346708">
                <a:moveTo>
                  <a:pt x="0" y="0"/>
                </a:moveTo>
                <a:lnTo>
                  <a:pt x="0" y="346708"/>
                </a:lnTo>
                <a:lnTo>
                  <a:pt x="34696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72" name="Freeform 5172"/>
          <p:cNvSpPr/>
          <p:nvPr/>
        </p:nvSpPr>
        <p:spPr>
          <a:xfrm rot="-5400000" flipH="0" flipV="0">
            <a:off x="4767102" y="14275855"/>
            <a:ext cx="56385" cy="56343"/>
          </a:xfrm>
          <a:custGeom>
            <a:pathLst>
              <a:path w="346962" h="346708">
                <a:moveTo>
                  <a:pt x="0" y="0"/>
                </a:moveTo>
                <a:lnTo>
                  <a:pt x="0" y="346708"/>
                </a:lnTo>
                <a:lnTo>
                  <a:pt x="346962" y="0"/>
                </a:lnTo>
                <a:lnTo>
                  <a:pt x="0" y="0"/>
                </a:lnTo>
                <a:close/>
                <a:moveTo>
                  <a:pt x="113562129" y="1569720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73" name="Freeform 5173"/>
          <p:cNvSpPr/>
          <p:nvPr/>
        </p:nvSpPr>
        <p:spPr>
          <a:xfrm rot="-5400000" flipH="0" flipV="0">
            <a:off x="6209658" y="14276577"/>
            <a:ext cx="56385" cy="54900"/>
          </a:xfrm>
          <a:custGeom>
            <a:pathLst>
              <a:path w="346962" h="337827">
                <a:moveTo>
                  <a:pt x="0" y="337827"/>
                </a:moveTo>
                <a:lnTo>
                  <a:pt x="0" y="0"/>
                </a:lnTo>
                <a:lnTo>
                  <a:pt x="346962" y="337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74" name="Freeform 5174"/>
          <p:cNvSpPr/>
          <p:nvPr/>
        </p:nvSpPr>
        <p:spPr>
          <a:xfrm rot="-5400000" flipH="0" flipV="0">
            <a:off x="6209658" y="14276577"/>
            <a:ext cx="56385" cy="54900"/>
          </a:xfrm>
          <a:custGeom>
            <a:pathLst>
              <a:path w="346962" h="337827">
                <a:moveTo>
                  <a:pt x="0" y="337827"/>
                </a:moveTo>
                <a:lnTo>
                  <a:pt x="0" y="0"/>
                </a:lnTo>
                <a:lnTo>
                  <a:pt x="346962" y="337827"/>
                </a:lnTo>
                <a:lnTo>
                  <a:pt x="0" y="337827"/>
                </a:lnTo>
                <a:close/>
                <a:moveTo>
                  <a:pt x="104343194" y="14809089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75" name="Freeform 5175"/>
          <p:cNvSpPr/>
          <p:nvPr/>
        </p:nvSpPr>
        <p:spPr>
          <a:xfrm rot="-5400000" flipH="0" flipV="0">
            <a:off x="5155732" y="13955745"/>
            <a:ext cx="44208" cy="708740"/>
          </a:xfrm>
          <a:custGeom>
            <a:pathLst>
              <a:path w="272033" h="4361185">
                <a:moveTo>
                  <a:pt x="0" y="4361185"/>
                </a:moveTo>
                <a:lnTo>
                  <a:pt x="0" y="0"/>
                </a:lnTo>
                <a:moveTo>
                  <a:pt x="0" y="4117342"/>
                </a:moveTo>
                <a:lnTo>
                  <a:pt x="272033" y="4117342"/>
                </a:lnTo>
                <a:moveTo>
                  <a:pt x="0" y="3845558"/>
                </a:moveTo>
                <a:lnTo>
                  <a:pt x="272033" y="3845558"/>
                </a:lnTo>
                <a:moveTo>
                  <a:pt x="0" y="3563627"/>
                </a:moveTo>
                <a:lnTo>
                  <a:pt x="272033" y="3563627"/>
                </a:lnTo>
                <a:moveTo>
                  <a:pt x="0" y="3291842"/>
                </a:moveTo>
                <a:lnTo>
                  <a:pt x="272033" y="3291842"/>
                </a:lnTo>
                <a:moveTo>
                  <a:pt x="0" y="3009900"/>
                </a:moveTo>
                <a:lnTo>
                  <a:pt x="272033" y="3009900"/>
                </a:lnTo>
                <a:moveTo>
                  <a:pt x="0" y="2738127"/>
                </a:moveTo>
                <a:lnTo>
                  <a:pt x="272033" y="2738127"/>
                </a:lnTo>
                <a:moveTo>
                  <a:pt x="0" y="2457450"/>
                </a:moveTo>
                <a:lnTo>
                  <a:pt x="272033" y="2457450"/>
                </a:lnTo>
                <a:moveTo>
                  <a:pt x="0" y="2175508"/>
                </a:moveTo>
                <a:lnTo>
                  <a:pt x="272033" y="2175508"/>
                </a:lnTo>
                <a:moveTo>
                  <a:pt x="0" y="1903735"/>
                </a:moveTo>
                <a:lnTo>
                  <a:pt x="272033" y="1903735"/>
                </a:lnTo>
                <a:moveTo>
                  <a:pt x="0" y="1623058"/>
                </a:moveTo>
                <a:lnTo>
                  <a:pt x="272033" y="1623058"/>
                </a:lnTo>
                <a:moveTo>
                  <a:pt x="0" y="1350008"/>
                </a:moveTo>
                <a:lnTo>
                  <a:pt x="272033" y="1350008"/>
                </a:lnTo>
                <a:moveTo>
                  <a:pt x="0" y="1069342"/>
                </a:moveTo>
                <a:lnTo>
                  <a:pt x="272033" y="1069342"/>
                </a:lnTo>
                <a:moveTo>
                  <a:pt x="0" y="797558"/>
                </a:moveTo>
                <a:lnTo>
                  <a:pt x="272033" y="797558"/>
                </a:lnTo>
                <a:moveTo>
                  <a:pt x="0" y="515627"/>
                </a:moveTo>
                <a:lnTo>
                  <a:pt x="272033" y="515627"/>
                </a:lnTo>
                <a:moveTo>
                  <a:pt x="0" y="243842"/>
                </a:moveTo>
                <a:lnTo>
                  <a:pt x="272033" y="2438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76" name="Freeform 5176"/>
          <p:cNvSpPr/>
          <p:nvPr/>
        </p:nvSpPr>
        <p:spPr>
          <a:xfrm rot="-5400000" flipH="0" flipV="0">
            <a:off x="2632810" y="15863030"/>
            <a:ext cx="5766803" cy="1498178"/>
          </a:xfrm>
          <a:custGeom>
            <a:pathLst>
              <a:path w="35485617" h="9218935">
                <a:moveTo>
                  <a:pt x="31331318" y="9218935"/>
                </a:moveTo>
                <a:lnTo>
                  <a:pt x="17480319" y="9218935"/>
                </a:lnTo>
                <a:moveTo>
                  <a:pt x="31190604" y="9218935"/>
                </a:moveTo>
                <a:lnTo>
                  <a:pt x="31190604" y="8945885"/>
                </a:lnTo>
                <a:moveTo>
                  <a:pt x="30909298" y="9218935"/>
                </a:moveTo>
                <a:lnTo>
                  <a:pt x="30909298" y="8945885"/>
                </a:lnTo>
                <a:moveTo>
                  <a:pt x="30637265" y="9218935"/>
                </a:moveTo>
                <a:lnTo>
                  <a:pt x="30637265" y="8945885"/>
                </a:lnTo>
                <a:moveTo>
                  <a:pt x="30355961" y="9218935"/>
                </a:moveTo>
                <a:lnTo>
                  <a:pt x="30355961" y="8945885"/>
                </a:lnTo>
                <a:moveTo>
                  <a:pt x="30084052" y="9218935"/>
                </a:moveTo>
                <a:lnTo>
                  <a:pt x="30084052" y="8945885"/>
                </a:lnTo>
                <a:moveTo>
                  <a:pt x="29802748" y="9218935"/>
                </a:moveTo>
                <a:lnTo>
                  <a:pt x="29802748" y="8945885"/>
                </a:lnTo>
                <a:moveTo>
                  <a:pt x="29530715" y="9218935"/>
                </a:moveTo>
                <a:lnTo>
                  <a:pt x="29530715" y="8945885"/>
                </a:lnTo>
                <a:moveTo>
                  <a:pt x="29249408" y="9218935"/>
                </a:moveTo>
                <a:lnTo>
                  <a:pt x="29249408" y="8945885"/>
                </a:lnTo>
                <a:moveTo>
                  <a:pt x="28977375" y="9218935"/>
                </a:moveTo>
                <a:lnTo>
                  <a:pt x="28977375" y="8945885"/>
                </a:lnTo>
                <a:moveTo>
                  <a:pt x="28696068" y="9218935"/>
                </a:moveTo>
                <a:lnTo>
                  <a:pt x="28696068" y="8945885"/>
                </a:lnTo>
                <a:moveTo>
                  <a:pt x="28414765" y="9218935"/>
                </a:moveTo>
                <a:lnTo>
                  <a:pt x="28414765" y="8945885"/>
                </a:lnTo>
                <a:moveTo>
                  <a:pt x="28142859" y="9218935"/>
                </a:moveTo>
                <a:lnTo>
                  <a:pt x="28142859" y="8945885"/>
                </a:lnTo>
                <a:moveTo>
                  <a:pt x="27861425" y="9218935"/>
                </a:moveTo>
                <a:lnTo>
                  <a:pt x="27861425" y="8945885"/>
                </a:lnTo>
                <a:moveTo>
                  <a:pt x="27589519" y="9218935"/>
                </a:moveTo>
                <a:lnTo>
                  <a:pt x="27589519" y="8945885"/>
                </a:lnTo>
                <a:moveTo>
                  <a:pt x="27308215" y="9218935"/>
                </a:moveTo>
                <a:lnTo>
                  <a:pt x="27308215" y="8945885"/>
                </a:lnTo>
                <a:moveTo>
                  <a:pt x="27036179" y="9218935"/>
                </a:moveTo>
                <a:lnTo>
                  <a:pt x="27036179" y="8945885"/>
                </a:lnTo>
                <a:moveTo>
                  <a:pt x="26754875" y="9218935"/>
                </a:moveTo>
                <a:lnTo>
                  <a:pt x="26754875" y="8945885"/>
                </a:lnTo>
                <a:moveTo>
                  <a:pt x="26482966" y="9218935"/>
                </a:moveTo>
                <a:lnTo>
                  <a:pt x="26482966" y="8945885"/>
                </a:lnTo>
                <a:moveTo>
                  <a:pt x="26201535" y="9218935"/>
                </a:moveTo>
                <a:lnTo>
                  <a:pt x="26201535" y="8945885"/>
                </a:lnTo>
                <a:moveTo>
                  <a:pt x="25929629" y="9218935"/>
                </a:moveTo>
                <a:lnTo>
                  <a:pt x="25929629" y="8945885"/>
                </a:lnTo>
                <a:moveTo>
                  <a:pt x="25648323" y="9218935"/>
                </a:moveTo>
                <a:lnTo>
                  <a:pt x="25648323" y="8945885"/>
                </a:lnTo>
                <a:moveTo>
                  <a:pt x="25376417" y="9218935"/>
                </a:moveTo>
                <a:lnTo>
                  <a:pt x="25376417" y="8945885"/>
                </a:lnTo>
                <a:moveTo>
                  <a:pt x="25095113" y="9218935"/>
                </a:moveTo>
                <a:lnTo>
                  <a:pt x="25095113" y="8945885"/>
                </a:lnTo>
                <a:moveTo>
                  <a:pt x="24823077" y="9218935"/>
                </a:moveTo>
                <a:lnTo>
                  <a:pt x="24823077" y="8945885"/>
                </a:lnTo>
                <a:moveTo>
                  <a:pt x="24541773" y="9218935"/>
                </a:moveTo>
                <a:lnTo>
                  <a:pt x="24541773" y="8945885"/>
                </a:lnTo>
                <a:moveTo>
                  <a:pt x="24260466" y="9218935"/>
                </a:moveTo>
                <a:lnTo>
                  <a:pt x="24260466" y="8945885"/>
                </a:lnTo>
                <a:moveTo>
                  <a:pt x="23988433" y="9218935"/>
                </a:moveTo>
                <a:lnTo>
                  <a:pt x="23988433" y="8945885"/>
                </a:lnTo>
                <a:moveTo>
                  <a:pt x="23707129" y="9218935"/>
                </a:moveTo>
                <a:lnTo>
                  <a:pt x="23707129" y="8945885"/>
                </a:lnTo>
                <a:moveTo>
                  <a:pt x="23435220" y="9218935"/>
                </a:moveTo>
                <a:lnTo>
                  <a:pt x="23435220" y="8945885"/>
                </a:lnTo>
                <a:moveTo>
                  <a:pt x="23153790" y="9218935"/>
                </a:moveTo>
                <a:lnTo>
                  <a:pt x="23153790" y="8945885"/>
                </a:lnTo>
                <a:moveTo>
                  <a:pt x="22881884" y="9218935"/>
                </a:moveTo>
                <a:lnTo>
                  <a:pt x="22881884" y="8945885"/>
                </a:lnTo>
                <a:moveTo>
                  <a:pt x="22600577" y="9218935"/>
                </a:moveTo>
                <a:lnTo>
                  <a:pt x="22600577" y="8945885"/>
                </a:lnTo>
                <a:moveTo>
                  <a:pt x="22328544" y="9218935"/>
                </a:moveTo>
                <a:lnTo>
                  <a:pt x="22328544" y="8945885"/>
                </a:lnTo>
                <a:moveTo>
                  <a:pt x="22047240" y="9218935"/>
                </a:moveTo>
                <a:lnTo>
                  <a:pt x="22047240" y="8945885"/>
                </a:lnTo>
                <a:moveTo>
                  <a:pt x="21775331" y="9218935"/>
                </a:moveTo>
                <a:lnTo>
                  <a:pt x="21775331" y="8945885"/>
                </a:lnTo>
                <a:moveTo>
                  <a:pt x="21493900" y="9218935"/>
                </a:moveTo>
                <a:lnTo>
                  <a:pt x="21493900" y="8945885"/>
                </a:lnTo>
                <a:moveTo>
                  <a:pt x="21221991" y="9218935"/>
                </a:moveTo>
                <a:lnTo>
                  <a:pt x="21221991" y="8945885"/>
                </a:lnTo>
                <a:moveTo>
                  <a:pt x="20940687" y="9218935"/>
                </a:moveTo>
                <a:lnTo>
                  <a:pt x="20940687" y="8945885"/>
                </a:lnTo>
                <a:moveTo>
                  <a:pt x="20668654" y="9218935"/>
                </a:moveTo>
                <a:lnTo>
                  <a:pt x="20668654" y="8945885"/>
                </a:lnTo>
                <a:moveTo>
                  <a:pt x="20387348" y="9218935"/>
                </a:moveTo>
                <a:lnTo>
                  <a:pt x="20387348" y="8945885"/>
                </a:lnTo>
                <a:moveTo>
                  <a:pt x="20115442" y="9218935"/>
                </a:moveTo>
                <a:lnTo>
                  <a:pt x="20115442" y="8945885"/>
                </a:lnTo>
                <a:moveTo>
                  <a:pt x="19834138" y="9218935"/>
                </a:moveTo>
                <a:lnTo>
                  <a:pt x="19834138" y="8945885"/>
                </a:lnTo>
                <a:moveTo>
                  <a:pt x="19552704" y="9218935"/>
                </a:moveTo>
                <a:lnTo>
                  <a:pt x="19552704" y="8945885"/>
                </a:lnTo>
                <a:moveTo>
                  <a:pt x="19280798" y="9218935"/>
                </a:moveTo>
                <a:lnTo>
                  <a:pt x="19280798" y="8945885"/>
                </a:lnTo>
                <a:moveTo>
                  <a:pt x="18999491" y="9218935"/>
                </a:moveTo>
                <a:lnTo>
                  <a:pt x="18999491" y="8945885"/>
                </a:lnTo>
                <a:moveTo>
                  <a:pt x="18727458" y="9218935"/>
                </a:moveTo>
                <a:lnTo>
                  <a:pt x="18727458" y="8945885"/>
                </a:lnTo>
                <a:moveTo>
                  <a:pt x="18446154" y="9218935"/>
                </a:moveTo>
                <a:lnTo>
                  <a:pt x="18446154" y="8945885"/>
                </a:lnTo>
                <a:moveTo>
                  <a:pt x="18174245" y="9218935"/>
                </a:moveTo>
                <a:lnTo>
                  <a:pt x="18174245" y="8945885"/>
                </a:lnTo>
                <a:moveTo>
                  <a:pt x="17892815" y="9218935"/>
                </a:moveTo>
                <a:lnTo>
                  <a:pt x="17892815" y="8945885"/>
                </a:lnTo>
                <a:moveTo>
                  <a:pt x="17620909" y="9218935"/>
                </a:moveTo>
                <a:lnTo>
                  <a:pt x="17620909" y="8945885"/>
                </a:lnTo>
                <a:moveTo>
                  <a:pt x="16645675" y="9218935"/>
                </a:moveTo>
                <a:lnTo>
                  <a:pt x="0" y="9218935"/>
                </a:lnTo>
                <a:moveTo>
                  <a:pt x="16495560" y="9218935"/>
                </a:moveTo>
                <a:lnTo>
                  <a:pt x="16495560" y="8945885"/>
                </a:lnTo>
                <a:moveTo>
                  <a:pt x="16223654" y="9218935"/>
                </a:moveTo>
                <a:lnTo>
                  <a:pt x="16223654" y="8945885"/>
                </a:lnTo>
                <a:moveTo>
                  <a:pt x="15942220" y="9218935"/>
                </a:moveTo>
                <a:lnTo>
                  <a:pt x="15942220" y="8945885"/>
                </a:lnTo>
                <a:moveTo>
                  <a:pt x="15660917" y="9218935"/>
                </a:moveTo>
                <a:lnTo>
                  <a:pt x="15660917" y="8945885"/>
                </a:lnTo>
                <a:moveTo>
                  <a:pt x="15389011" y="9218935"/>
                </a:moveTo>
                <a:lnTo>
                  <a:pt x="15389011" y="8945885"/>
                </a:lnTo>
                <a:moveTo>
                  <a:pt x="15107704" y="9218935"/>
                </a:moveTo>
                <a:lnTo>
                  <a:pt x="15107704" y="8945885"/>
                </a:lnTo>
                <a:moveTo>
                  <a:pt x="14835671" y="9218935"/>
                </a:moveTo>
                <a:lnTo>
                  <a:pt x="14835671" y="8945885"/>
                </a:lnTo>
                <a:moveTo>
                  <a:pt x="14554364" y="9218935"/>
                </a:moveTo>
                <a:lnTo>
                  <a:pt x="14554364" y="8945885"/>
                </a:lnTo>
                <a:moveTo>
                  <a:pt x="14282331" y="9218935"/>
                </a:moveTo>
                <a:lnTo>
                  <a:pt x="14282331" y="8945885"/>
                </a:lnTo>
                <a:moveTo>
                  <a:pt x="14001027" y="9218935"/>
                </a:moveTo>
                <a:lnTo>
                  <a:pt x="14001027" y="8945885"/>
                </a:lnTo>
                <a:moveTo>
                  <a:pt x="13729120" y="9218935"/>
                </a:moveTo>
                <a:lnTo>
                  <a:pt x="13729120" y="8945885"/>
                </a:lnTo>
                <a:moveTo>
                  <a:pt x="13447815" y="9218935"/>
                </a:moveTo>
                <a:lnTo>
                  <a:pt x="13447815" y="8945885"/>
                </a:lnTo>
                <a:moveTo>
                  <a:pt x="13175907" y="9218935"/>
                </a:moveTo>
                <a:lnTo>
                  <a:pt x="13175907" y="8945885"/>
                </a:lnTo>
                <a:moveTo>
                  <a:pt x="12894476" y="9218935"/>
                </a:moveTo>
                <a:lnTo>
                  <a:pt x="12894476" y="8945885"/>
                </a:lnTo>
                <a:moveTo>
                  <a:pt x="12622569" y="9218935"/>
                </a:moveTo>
                <a:lnTo>
                  <a:pt x="12622569" y="8945885"/>
                </a:lnTo>
                <a:moveTo>
                  <a:pt x="12341263" y="9218935"/>
                </a:moveTo>
                <a:lnTo>
                  <a:pt x="12341263" y="8945885"/>
                </a:lnTo>
                <a:moveTo>
                  <a:pt x="12069229" y="9218935"/>
                </a:moveTo>
                <a:lnTo>
                  <a:pt x="12069229" y="8945885"/>
                </a:lnTo>
                <a:moveTo>
                  <a:pt x="11787925" y="9218935"/>
                </a:moveTo>
                <a:lnTo>
                  <a:pt x="11787925" y="8945885"/>
                </a:lnTo>
                <a:moveTo>
                  <a:pt x="11506620" y="9218935"/>
                </a:moveTo>
                <a:lnTo>
                  <a:pt x="11506620" y="8945885"/>
                </a:lnTo>
                <a:moveTo>
                  <a:pt x="11234585" y="9218935"/>
                </a:moveTo>
                <a:lnTo>
                  <a:pt x="11234585" y="8945885"/>
                </a:lnTo>
                <a:moveTo>
                  <a:pt x="10953280" y="9218935"/>
                </a:moveTo>
                <a:lnTo>
                  <a:pt x="10953280" y="8945885"/>
                </a:lnTo>
                <a:moveTo>
                  <a:pt x="10681374" y="9218935"/>
                </a:moveTo>
                <a:lnTo>
                  <a:pt x="10681374" y="8945885"/>
                </a:lnTo>
                <a:moveTo>
                  <a:pt x="10400069" y="9218935"/>
                </a:moveTo>
                <a:lnTo>
                  <a:pt x="10400069" y="8945885"/>
                </a:lnTo>
                <a:moveTo>
                  <a:pt x="10128034" y="9218935"/>
                </a:moveTo>
                <a:lnTo>
                  <a:pt x="10128034" y="8945885"/>
                </a:lnTo>
                <a:moveTo>
                  <a:pt x="9846729" y="9218935"/>
                </a:moveTo>
                <a:lnTo>
                  <a:pt x="9846729" y="8945885"/>
                </a:lnTo>
                <a:moveTo>
                  <a:pt x="9574823" y="9218935"/>
                </a:moveTo>
                <a:lnTo>
                  <a:pt x="9574823" y="8945885"/>
                </a:lnTo>
                <a:moveTo>
                  <a:pt x="9293391" y="9218935"/>
                </a:moveTo>
                <a:lnTo>
                  <a:pt x="9293391" y="8945885"/>
                </a:lnTo>
                <a:moveTo>
                  <a:pt x="9021483" y="9218935"/>
                </a:moveTo>
                <a:lnTo>
                  <a:pt x="9021483" y="8945885"/>
                </a:lnTo>
                <a:moveTo>
                  <a:pt x="8740178" y="9218935"/>
                </a:moveTo>
                <a:lnTo>
                  <a:pt x="8740178" y="8945885"/>
                </a:lnTo>
                <a:moveTo>
                  <a:pt x="8468145" y="9218935"/>
                </a:moveTo>
                <a:lnTo>
                  <a:pt x="8468145" y="8945885"/>
                </a:lnTo>
                <a:moveTo>
                  <a:pt x="8186840" y="9218935"/>
                </a:moveTo>
                <a:lnTo>
                  <a:pt x="8186840" y="8945885"/>
                </a:lnTo>
                <a:moveTo>
                  <a:pt x="7914932" y="9218935"/>
                </a:moveTo>
                <a:lnTo>
                  <a:pt x="7914932" y="8945885"/>
                </a:lnTo>
                <a:moveTo>
                  <a:pt x="7633501" y="9218935"/>
                </a:moveTo>
                <a:lnTo>
                  <a:pt x="7633501" y="8945885"/>
                </a:lnTo>
                <a:moveTo>
                  <a:pt x="7361594" y="9218935"/>
                </a:moveTo>
                <a:lnTo>
                  <a:pt x="7361594" y="8945885"/>
                </a:lnTo>
                <a:moveTo>
                  <a:pt x="7080288" y="9218935"/>
                </a:moveTo>
                <a:lnTo>
                  <a:pt x="7080288" y="8945885"/>
                </a:lnTo>
                <a:moveTo>
                  <a:pt x="6798856" y="9218935"/>
                </a:moveTo>
                <a:lnTo>
                  <a:pt x="6798856" y="8945885"/>
                </a:lnTo>
                <a:moveTo>
                  <a:pt x="6526950" y="9218935"/>
                </a:moveTo>
                <a:lnTo>
                  <a:pt x="6526950" y="8945885"/>
                </a:lnTo>
                <a:moveTo>
                  <a:pt x="6245645" y="9218935"/>
                </a:moveTo>
                <a:lnTo>
                  <a:pt x="6245645" y="8945885"/>
                </a:lnTo>
                <a:moveTo>
                  <a:pt x="5973610" y="9218935"/>
                </a:moveTo>
                <a:lnTo>
                  <a:pt x="5973610" y="8945885"/>
                </a:lnTo>
                <a:moveTo>
                  <a:pt x="5692305" y="9218935"/>
                </a:moveTo>
                <a:lnTo>
                  <a:pt x="5692305" y="8945885"/>
                </a:lnTo>
                <a:moveTo>
                  <a:pt x="5420399" y="9218935"/>
                </a:moveTo>
                <a:lnTo>
                  <a:pt x="5420399" y="8945885"/>
                </a:lnTo>
                <a:moveTo>
                  <a:pt x="5139094" y="9218935"/>
                </a:moveTo>
                <a:lnTo>
                  <a:pt x="5139094" y="8945885"/>
                </a:lnTo>
                <a:moveTo>
                  <a:pt x="4867059" y="9218935"/>
                </a:moveTo>
                <a:lnTo>
                  <a:pt x="4867059" y="8945885"/>
                </a:lnTo>
                <a:moveTo>
                  <a:pt x="4585754" y="9218935"/>
                </a:moveTo>
                <a:lnTo>
                  <a:pt x="4585754" y="8945885"/>
                </a:lnTo>
                <a:moveTo>
                  <a:pt x="4313848" y="9218935"/>
                </a:moveTo>
                <a:lnTo>
                  <a:pt x="4313848" y="8945885"/>
                </a:lnTo>
                <a:moveTo>
                  <a:pt x="4032416" y="9218935"/>
                </a:moveTo>
                <a:lnTo>
                  <a:pt x="4032416" y="8945885"/>
                </a:lnTo>
                <a:moveTo>
                  <a:pt x="3760508" y="9218935"/>
                </a:moveTo>
                <a:lnTo>
                  <a:pt x="3760508" y="8945885"/>
                </a:lnTo>
                <a:moveTo>
                  <a:pt x="3479203" y="9218935"/>
                </a:moveTo>
                <a:lnTo>
                  <a:pt x="3479203" y="8945885"/>
                </a:lnTo>
                <a:moveTo>
                  <a:pt x="3207170" y="9218935"/>
                </a:moveTo>
                <a:lnTo>
                  <a:pt x="3207170" y="8945885"/>
                </a:lnTo>
                <a:moveTo>
                  <a:pt x="2925865" y="9218935"/>
                </a:moveTo>
                <a:lnTo>
                  <a:pt x="2925865" y="8945885"/>
                </a:lnTo>
                <a:moveTo>
                  <a:pt x="2644559" y="9218935"/>
                </a:moveTo>
                <a:lnTo>
                  <a:pt x="2644559" y="8945885"/>
                </a:lnTo>
                <a:moveTo>
                  <a:pt x="2372526" y="9218935"/>
                </a:moveTo>
                <a:lnTo>
                  <a:pt x="2372526" y="8945885"/>
                </a:lnTo>
                <a:moveTo>
                  <a:pt x="2091221" y="9218935"/>
                </a:moveTo>
                <a:lnTo>
                  <a:pt x="2091221" y="8945885"/>
                </a:lnTo>
                <a:moveTo>
                  <a:pt x="1819313" y="9218935"/>
                </a:moveTo>
                <a:lnTo>
                  <a:pt x="1819313" y="8945885"/>
                </a:lnTo>
                <a:moveTo>
                  <a:pt x="1537881" y="9218935"/>
                </a:moveTo>
                <a:lnTo>
                  <a:pt x="1537881" y="8945885"/>
                </a:lnTo>
                <a:moveTo>
                  <a:pt x="1265974" y="9218935"/>
                </a:moveTo>
                <a:lnTo>
                  <a:pt x="1265974" y="8945885"/>
                </a:lnTo>
                <a:moveTo>
                  <a:pt x="984695" y="9218935"/>
                </a:moveTo>
                <a:lnTo>
                  <a:pt x="984695" y="8945885"/>
                </a:lnTo>
                <a:moveTo>
                  <a:pt x="712737" y="9218935"/>
                </a:moveTo>
                <a:lnTo>
                  <a:pt x="712737" y="8945885"/>
                </a:lnTo>
                <a:moveTo>
                  <a:pt x="431407" y="9218935"/>
                </a:moveTo>
                <a:lnTo>
                  <a:pt x="431407" y="8945885"/>
                </a:lnTo>
                <a:moveTo>
                  <a:pt x="159449" y="9218935"/>
                </a:moveTo>
                <a:lnTo>
                  <a:pt x="159449" y="8945885"/>
                </a:lnTo>
                <a:moveTo>
                  <a:pt x="35485617" y="0"/>
                </a:moveTo>
                <a:lnTo>
                  <a:pt x="32156564" y="0"/>
                </a:lnTo>
                <a:moveTo>
                  <a:pt x="35204313" y="0"/>
                </a:moveTo>
                <a:lnTo>
                  <a:pt x="35204313" y="271785"/>
                </a:lnTo>
                <a:moveTo>
                  <a:pt x="34923006" y="0"/>
                </a:moveTo>
                <a:lnTo>
                  <a:pt x="34923006" y="271785"/>
                </a:lnTo>
                <a:moveTo>
                  <a:pt x="34650973" y="0"/>
                </a:moveTo>
                <a:lnTo>
                  <a:pt x="34650973" y="271785"/>
                </a:lnTo>
                <a:moveTo>
                  <a:pt x="34369666" y="0"/>
                </a:moveTo>
                <a:lnTo>
                  <a:pt x="34369666" y="271785"/>
                </a:lnTo>
                <a:moveTo>
                  <a:pt x="34097760" y="0"/>
                </a:moveTo>
                <a:lnTo>
                  <a:pt x="34097760" y="271785"/>
                </a:lnTo>
                <a:moveTo>
                  <a:pt x="33816329" y="0"/>
                </a:moveTo>
                <a:lnTo>
                  <a:pt x="33816329" y="271785"/>
                </a:lnTo>
                <a:moveTo>
                  <a:pt x="33544420" y="0"/>
                </a:moveTo>
                <a:lnTo>
                  <a:pt x="33544420" y="271785"/>
                </a:lnTo>
                <a:moveTo>
                  <a:pt x="33263117" y="0"/>
                </a:moveTo>
                <a:lnTo>
                  <a:pt x="33263117" y="271785"/>
                </a:lnTo>
                <a:moveTo>
                  <a:pt x="32991084" y="0"/>
                </a:moveTo>
                <a:lnTo>
                  <a:pt x="32991084" y="271785"/>
                </a:lnTo>
                <a:moveTo>
                  <a:pt x="32709777" y="0"/>
                </a:moveTo>
                <a:lnTo>
                  <a:pt x="32709777" y="271785"/>
                </a:lnTo>
                <a:moveTo>
                  <a:pt x="32437871" y="0"/>
                </a:moveTo>
                <a:lnTo>
                  <a:pt x="32437871" y="271785"/>
                </a:lnTo>
                <a:moveTo>
                  <a:pt x="31331318" y="0"/>
                </a:moveTo>
                <a:lnTo>
                  <a:pt x="17480319" y="0"/>
                </a:lnTo>
                <a:moveTo>
                  <a:pt x="31190604" y="0"/>
                </a:moveTo>
                <a:lnTo>
                  <a:pt x="31190604" y="271785"/>
                </a:lnTo>
                <a:moveTo>
                  <a:pt x="30909298" y="0"/>
                </a:moveTo>
                <a:lnTo>
                  <a:pt x="30909298" y="271785"/>
                </a:lnTo>
                <a:moveTo>
                  <a:pt x="30637265" y="0"/>
                </a:moveTo>
                <a:lnTo>
                  <a:pt x="30637265" y="2717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77" name="Freeform 5177"/>
          <p:cNvSpPr/>
          <p:nvPr/>
        </p:nvSpPr>
        <p:spPr>
          <a:xfrm rot="-5400000" flipH="0" flipV="0">
            <a:off x="2322618" y="17006848"/>
            <a:ext cx="4933177" cy="44168"/>
          </a:xfrm>
          <a:custGeom>
            <a:pathLst>
              <a:path w="30355961" h="271785">
                <a:moveTo>
                  <a:pt x="30355961" y="0"/>
                </a:moveTo>
                <a:lnTo>
                  <a:pt x="30355961" y="271785"/>
                </a:lnTo>
                <a:moveTo>
                  <a:pt x="30084052" y="0"/>
                </a:moveTo>
                <a:lnTo>
                  <a:pt x="30084052" y="271785"/>
                </a:lnTo>
                <a:moveTo>
                  <a:pt x="29802748" y="0"/>
                </a:moveTo>
                <a:lnTo>
                  <a:pt x="29802748" y="271785"/>
                </a:lnTo>
                <a:moveTo>
                  <a:pt x="29530715" y="0"/>
                </a:moveTo>
                <a:lnTo>
                  <a:pt x="29530715" y="271785"/>
                </a:lnTo>
                <a:moveTo>
                  <a:pt x="29249408" y="0"/>
                </a:moveTo>
                <a:lnTo>
                  <a:pt x="29249408" y="271785"/>
                </a:lnTo>
                <a:moveTo>
                  <a:pt x="28977375" y="0"/>
                </a:moveTo>
                <a:lnTo>
                  <a:pt x="28977375" y="271785"/>
                </a:lnTo>
                <a:moveTo>
                  <a:pt x="28696068" y="0"/>
                </a:moveTo>
                <a:lnTo>
                  <a:pt x="28696068" y="271785"/>
                </a:lnTo>
                <a:moveTo>
                  <a:pt x="28414765" y="0"/>
                </a:moveTo>
                <a:lnTo>
                  <a:pt x="28414765" y="271785"/>
                </a:lnTo>
                <a:moveTo>
                  <a:pt x="28142859" y="0"/>
                </a:moveTo>
                <a:lnTo>
                  <a:pt x="28142859" y="271785"/>
                </a:lnTo>
                <a:moveTo>
                  <a:pt x="27861425" y="0"/>
                </a:moveTo>
                <a:lnTo>
                  <a:pt x="27861425" y="271785"/>
                </a:lnTo>
                <a:moveTo>
                  <a:pt x="27589519" y="0"/>
                </a:moveTo>
                <a:lnTo>
                  <a:pt x="27589519" y="271785"/>
                </a:lnTo>
                <a:moveTo>
                  <a:pt x="27308215" y="0"/>
                </a:moveTo>
                <a:lnTo>
                  <a:pt x="27308215" y="271785"/>
                </a:lnTo>
                <a:moveTo>
                  <a:pt x="27036179" y="0"/>
                </a:moveTo>
                <a:lnTo>
                  <a:pt x="27036179" y="271785"/>
                </a:lnTo>
                <a:moveTo>
                  <a:pt x="26754875" y="0"/>
                </a:moveTo>
                <a:lnTo>
                  <a:pt x="26754875" y="271785"/>
                </a:lnTo>
                <a:moveTo>
                  <a:pt x="26482966" y="0"/>
                </a:moveTo>
                <a:lnTo>
                  <a:pt x="26482966" y="271785"/>
                </a:lnTo>
                <a:moveTo>
                  <a:pt x="26201535" y="0"/>
                </a:moveTo>
                <a:lnTo>
                  <a:pt x="26201535" y="271785"/>
                </a:lnTo>
                <a:moveTo>
                  <a:pt x="25929629" y="0"/>
                </a:moveTo>
                <a:lnTo>
                  <a:pt x="25929629" y="271785"/>
                </a:lnTo>
                <a:moveTo>
                  <a:pt x="25648323" y="0"/>
                </a:moveTo>
                <a:lnTo>
                  <a:pt x="25648323" y="271785"/>
                </a:lnTo>
                <a:moveTo>
                  <a:pt x="25376417" y="0"/>
                </a:moveTo>
                <a:lnTo>
                  <a:pt x="25376417" y="271785"/>
                </a:lnTo>
                <a:moveTo>
                  <a:pt x="25095113" y="0"/>
                </a:moveTo>
                <a:lnTo>
                  <a:pt x="25095113" y="271785"/>
                </a:lnTo>
                <a:moveTo>
                  <a:pt x="24823077" y="0"/>
                </a:moveTo>
                <a:lnTo>
                  <a:pt x="24823077" y="271785"/>
                </a:lnTo>
                <a:moveTo>
                  <a:pt x="24541773" y="0"/>
                </a:moveTo>
                <a:lnTo>
                  <a:pt x="24541773" y="271785"/>
                </a:lnTo>
                <a:moveTo>
                  <a:pt x="24260466" y="0"/>
                </a:moveTo>
                <a:lnTo>
                  <a:pt x="24260466" y="271785"/>
                </a:lnTo>
                <a:moveTo>
                  <a:pt x="23988433" y="0"/>
                </a:moveTo>
                <a:lnTo>
                  <a:pt x="23988433" y="271785"/>
                </a:lnTo>
                <a:moveTo>
                  <a:pt x="23707129" y="0"/>
                </a:moveTo>
                <a:lnTo>
                  <a:pt x="23707129" y="271785"/>
                </a:lnTo>
                <a:moveTo>
                  <a:pt x="23435220" y="0"/>
                </a:moveTo>
                <a:lnTo>
                  <a:pt x="23435220" y="271785"/>
                </a:lnTo>
                <a:moveTo>
                  <a:pt x="23153790" y="0"/>
                </a:moveTo>
                <a:lnTo>
                  <a:pt x="23153790" y="271785"/>
                </a:lnTo>
                <a:moveTo>
                  <a:pt x="22881884" y="0"/>
                </a:moveTo>
                <a:lnTo>
                  <a:pt x="22881884" y="271785"/>
                </a:lnTo>
                <a:moveTo>
                  <a:pt x="22600577" y="0"/>
                </a:moveTo>
                <a:lnTo>
                  <a:pt x="22600577" y="271785"/>
                </a:lnTo>
                <a:moveTo>
                  <a:pt x="22328544" y="0"/>
                </a:moveTo>
                <a:lnTo>
                  <a:pt x="22328544" y="271785"/>
                </a:lnTo>
                <a:moveTo>
                  <a:pt x="22047240" y="0"/>
                </a:moveTo>
                <a:lnTo>
                  <a:pt x="22047240" y="271785"/>
                </a:lnTo>
                <a:moveTo>
                  <a:pt x="21775331" y="0"/>
                </a:moveTo>
                <a:lnTo>
                  <a:pt x="21775331" y="271785"/>
                </a:lnTo>
                <a:moveTo>
                  <a:pt x="21493900" y="0"/>
                </a:moveTo>
                <a:lnTo>
                  <a:pt x="21493900" y="271785"/>
                </a:lnTo>
                <a:moveTo>
                  <a:pt x="21221991" y="0"/>
                </a:moveTo>
                <a:lnTo>
                  <a:pt x="21221991" y="271785"/>
                </a:lnTo>
                <a:moveTo>
                  <a:pt x="20940687" y="0"/>
                </a:moveTo>
                <a:lnTo>
                  <a:pt x="20940687" y="271785"/>
                </a:lnTo>
                <a:moveTo>
                  <a:pt x="20668654" y="0"/>
                </a:moveTo>
                <a:lnTo>
                  <a:pt x="20668654" y="271785"/>
                </a:lnTo>
                <a:moveTo>
                  <a:pt x="20387348" y="0"/>
                </a:moveTo>
                <a:lnTo>
                  <a:pt x="20387348" y="271785"/>
                </a:lnTo>
                <a:moveTo>
                  <a:pt x="20115442" y="0"/>
                </a:moveTo>
                <a:lnTo>
                  <a:pt x="20115442" y="271785"/>
                </a:lnTo>
                <a:moveTo>
                  <a:pt x="19834138" y="0"/>
                </a:moveTo>
                <a:lnTo>
                  <a:pt x="19834138" y="271785"/>
                </a:lnTo>
                <a:moveTo>
                  <a:pt x="19552704" y="0"/>
                </a:moveTo>
                <a:lnTo>
                  <a:pt x="19552704" y="271785"/>
                </a:lnTo>
                <a:moveTo>
                  <a:pt x="19280798" y="0"/>
                </a:moveTo>
                <a:lnTo>
                  <a:pt x="19280798" y="271785"/>
                </a:lnTo>
                <a:moveTo>
                  <a:pt x="18999491" y="0"/>
                </a:moveTo>
                <a:lnTo>
                  <a:pt x="18999491" y="271785"/>
                </a:lnTo>
                <a:moveTo>
                  <a:pt x="18727458" y="0"/>
                </a:moveTo>
                <a:lnTo>
                  <a:pt x="18727458" y="271785"/>
                </a:lnTo>
                <a:moveTo>
                  <a:pt x="18446154" y="0"/>
                </a:moveTo>
                <a:lnTo>
                  <a:pt x="18446154" y="271785"/>
                </a:lnTo>
                <a:moveTo>
                  <a:pt x="18174245" y="0"/>
                </a:moveTo>
                <a:lnTo>
                  <a:pt x="18174245" y="271785"/>
                </a:lnTo>
                <a:moveTo>
                  <a:pt x="17892815" y="0"/>
                </a:moveTo>
                <a:lnTo>
                  <a:pt x="17892815" y="271785"/>
                </a:lnTo>
                <a:moveTo>
                  <a:pt x="17620909" y="0"/>
                </a:moveTo>
                <a:lnTo>
                  <a:pt x="17620909" y="271785"/>
                </a:lnTo>
                <a:moveTo>
                  <a:pt x="16645675" y="0"/>
                </a:moveTo>
                <a:lnTo>
                  <a:pt x="0" y="0"/>
                </a:lnTo>
                <a:moveTo>
                  <a:pt x="16495560" y="0"/>
                </a:moveTo>
                <a:lnTo>
                  <a:pt x="16495560" y="271785"/>
                </a:lnTo>
                <a:moveTo>
                  <a:pt x="16223654" y="0"/>
                </a:moveTo>
                <a:lnTo>
                  <a:pt x="16223654" y="271785"/>
                </a:lnTo>
                <a:moveTo>
                  <a:pt x="15942220" y="0"/>
                </a:moveTo>
                <a:lnTo>
                  <a:pt x="15942220" y="271785"/>
                </a:lnTo>
                <a:moveTo>
                  <a:pt x="15660917" y="0"/>
                </a:moveTo>
                <a:lnTo>
                  <a:pt x="15660917" y="271785"/>
                </a:lnTo>
                <a:moveTo>
                  <a:pt x="15389011" y="0"/>
                </a:moveTo>
                <a:lnTo>
                  <a:pt x="15389011" y="271785"/>
                </a:lnTo>
                <a:moveTo>
                  <a:pt x="15107704" y="0"/>
                </a:moveTo>
                <a:lnTo>
                  <a:pt x="15107704" y="271785"/>
                </a:lnTo>
                <a:moveTo>
                  <a:pt x="14835671" y="0"/>
                </a:moveTo>
                <a:lnTo>
                  <a:pt x="14835671" y="271785"/>
                </a:lnTo>
                <a:moveTo>
                  <a:pt x="14554364" y="0"/>
                </a:moveTo>
                <a:lnTo>
                  <a:pt x="14554364" y="271785"/>
                </a:lnTo>
                <a:moveTo>
                  <a:pt x="14282331" y="0"/>
                </a:moveTo>
                <a:lnTo>
                  <a:pt x="14282331" y="271785"/>
                </a:lnTo>
                <a:moveTo>
                  <a:pt x="14001027" y="0"/>
                </a:moveTo>
                <a:lnTo>
                  <a:pt x="14001027" y="271785"/>
                </a:lnTo>
                <a:moveTo>
                  <a:pt x="13729120" y="0"/>
                </a:moveTo>
                <a:lnTo>
                  <a:pt x="13729120" y="271785"/>
                </a:lnTo>
                <a:moveTo>
                  <a:pt x="13447815" y="0"/>
                </a:moveTo>
                <a:lnTo>
                  <a:pt x="13447815" y="271785"/>
                </a:lnTo>
                <a:moveTo>
                  <a:pt x="13175907" y="0"/>
                </a:moveTo>
                <a:lnTo>
                  <a:pt x="13175907" y="271785"/>
                </a:lnTo>
                <a:moveTo>
                  <a:pt x="12894476" y="0"/>
                </a:moveTo>
                <a:lnTo>
                  <a:pt x="12894476" y="271785"/>
                </a:lnTo>
                <a:moveTo>
                  <a:pt x="12622569" y="0"/>
                </a:moveTo>
                <a:lnTo>
                  <a:pt x="12622569" y="271785"/>
                </a:lnTo>
                <a:moveTo>
                  <a:pt x="12341263" y="0"/>
                </a:moveTo>
                <a:lnTo>
                  <a:pt x="12341263" y="271785"/>
                </a:lnTo>
                <a:moveTo>
                  <a:pt x="12069229" y="0"/>
                </a:moveTo>
                <a:lnTo>
                  <a:pt x="12069229" y="271785"/>
                </a:lnTo>
                <a:moveTo>
                  <a:pt x="11787925" y="0"/>
                </a:moveTo>
                <a:lnTo>
                  <a:pt x="11787925" y="271785"/>
                </a:lnTo>
                <a:moveTo>
                  <a:pt x="11506620" y="0"/>
                </a:moveTo>
                <a:lnTo>
                  <a:pt x="11506620" y="271785"/>
                </a:lnTo>
                <a:moveTo>
                  <a:pt x="11234585" y="0"/>
                </a:moveTo>
                <a:lnTo>
                  <a:pt x="11234585" y="271785"/>
                </a:lnTo>
                <a:moveTo>
                  <a:pt x="10953280" y="0"/>
                </a:moveTo>
                <a:lnTo>
                  <a:pt x="10953280" y="271785"/>
                </a:lnTo>
                <a:moveTo>
                  <a:pt x="10681374" y="0"/>
                </a:moveTo>
                <a:lnTo>
                  <a:pt x="10681374" y="271785"/>
                </a:lnTo>
                <a:moveTo>
                  <a:pt x="10400069" y="0"/>
                </a:moveTo>
                <a:lnTo>
                  <a:pt x="10400069" y="271785"/>
                </a:lnTo>
                <a:moveTo>
                  <a:pt x="10128034" y="0"/>
                </a:moveTo>
                <a:lnTo>
                  <a:pt x="10128034" y="271785"/>
                </a:lnTo>
                <a:moveTo>
                  <a:pt x="9846729" y="0"/>
                </a:moveTo>
                <a:lnTo>
                  <a:pt x="9846729" y="271785"/>
                </a:lnTo>
                <a:moveTo>
                  <a:pt x="9574823" y="0"/>
                </a:moveTo>
                <a:lnTo>
                  <a:pt x="9574823" y="271785"/>
                </a:lnTo>
                <a:moveTo>
                  <a:pt x="9293391" y="0"/>
                </a:moveTo>
                <a:lnTo>
                  <a:pt x="9293391" y="271785"/>
                </a:lnTo>
                <a:moveTo>
                  <a:pt x="9021483" y="0"/>
                </a:moveTo>
                <a:lnTo>
                  <a:pt x="9021483" y="271785"/>
                </a:lnTo>
                <a:moveTo>
                  <a:pt x="8740178" y="0"/>
                </a:moveTo>
                <a:lnTo>
                  <a:pt x="8740178" y="271785"/>
                </a:lnTo>
                <a:moveTo>
                  <a:pt x="8468145" y="0"/>
                </a:moveTo>
                <a:lnTo>
                  <a:pt x="8468145" y="271785"/>
                </a:lnTo>
                <a:moveTo>
                  <a:pt x="8186840" y="0"/>
                </a:moveTo>
                <a:lnTo>
                  <a:pt x="8186840" y="271785"/>
                </a:lnTo>
                <a:moveTo>
                  <a:pt x="7914932" y="0"/>
                </a:moveTo>
                <a:lnTo>
                  <a:pt x="7914932" y="271785"/>
                </a:lnTo>
                <a:moveTo>
                  <a:pt x="7633501" y="0"/>
                </a:moveTo>
                <a:lnTo>
                  <a:pt x="7633501" y="271785"/>
                </a:lnTo>
                <a:moveTo>
                  <a:pt x="7361594" y="0"/>
                </a:moveTo>
                <a:lnTo>
                  <a:pt x="7361594" y="271785"/>
                </a:lnTo>
                <a:moveTo>
                  <a:pt x="7080288" y="0"/>
                </a:moveTo>
                <a:lnTo>
                  <a:pt x="7080288" y="271785"/>
                </a:lnTo>
                <a:moveTo>
                  <a:pt x="6798856" y="0"/>
                </a:moveTo>
                <a:lnTo>
                  <a:pt x="6798856" y="271785"/>
                </a:lnTo>
                <a:moveTo>
                  <a:pt x="6526950" y="0"/>
                </a:moveTo>
                <a:lnTo>
                  <a:pt x="6526950" y="271785"/>
                </a:lnTo>
                <a:moveTo>
                  <a:pt x="6245645" y="0"/>
                </a:moveTo>
                <a:lnTo>
                  <a:pt x="6245645" y="271785"/>
                </a:lnTo>
                <a:moveTo>
                  <a:pt x="5973610" y="0"/>
                </a:moveTo>
                <a:lnTo>
                  <a:pt x="5973610" y="271785"/>
                </a:lnTo>
                <a:moveTo>
                  <a:pt x="5692305" y="0"/>
                </a:moveTo>
                <a:lnTo>
                  <a:pt x="5692305" y="271785"/>
                </a:lnTo>
                <a:moveTo>
                  <a:pt x="5420399" y="0"/>
                </a:moveTo>
                <a:lnTo>
                  <a:pt x="5420399" y="271785"/>
                </a:lnTo>
                <a:moveTo>
                  <a:pt x="5139094" y="0"/>
                </a:moveTo>
                <a:lnTo>
                  <a:pt x="5139094" y="271785"/>
                </a:lnTo>
                <a:moveTo>
                  <a:pt x="4867059" y="0"/>
                </a:moveTo>
                <a:lnTo>
                  <a:pt x="4867059" y="271785"/>
                </a:lnTo>
                <a:moveTo>
                  <a:pt x="4585754" y="0"/>
                </a:moveTo>
                <a:lnTo>
                  <a:pt x="4585754" y="271785"/>
                </a:lnTo>
                <a:moveTo>
                  <a:pt x="4313848" y="0"/>
                </a:moveTo>
                <a:lnTo>
                  <a:pt x="4313848" y="271785"/>
                </a:lnTo>
                <a:moveTo>
                  <a:pt x="4032416" y="0"/>
                </a:moveTo>
                <a:lnTo>
                  <a:pt x="4032416" y="271785"/>
                </a:lnTo>
                <a:moveTo>
                  <a:pt x="3760508" y="0"/>
                </a:moveTo>
                <a:lnTo>
                  <a:pt x="3760508" y="271785"/>
                </a:lnTo>
                <a:moveTo>
                  <a:pt x="3479203" y="0"/>
                </a:moveTo>
                <a:lnTo>
                  <a:pt x="3479203" y="271785"/>
                </a:lnTo>
                <a:moveTo>
                  <a:pt x="3207170" y="0"/>
                </a:moveTo>
                <a:lnTo>
                  <a:pt x="3207170" y="271785"/>
                </a:lnTo>
                <a:moveTo>
                  <a:pt x="2925865" y="0"/>
                </a:moveTo>
                <a:lnTo>
                  <a:pt x="2925865" y="271785"/>
                </a:lnTo>
                <a:moveTo>
                  <a:pt x="2644559" y="0"/>
                </a:moveTo>
                <a:lnTo>
                  <a:pt x="2644559" y="271785"/>
                </a:lnTo>
                <a:moveTo>
                  <a:pt x="2372526" y="0"/>
                </a:moveTo>
                <a:lnTo>
                  <a:pt x="2372526" y="271785"/>
                </a:lnTo>
                <a:moveTo>
                  <a:pt x="2091221" y="0"/>
                </a:moveTo>
                <a:lnTo>
                  <a:pt x="2091221" y="271785"/>
                </a:lnTo>
                <a:moveTo>
                  <a:pt x="1819313" y="0"/>
                </a:moveTo>
                <a:lnTo>
                  <a:pt x="1819313" y="271785"/>
                </a:lnTo>
                <a:moveTo>
                  <a:pt x="1537881" y="0"/>
                </a:moveTo>
                <a:lnTo>
                  <a:pt x="1537881" y="271785"/>
                </a:lnTo>
                <a:moveTo>
                  <a:pt x="1265974" y="0"/>
                </a:moveTo>
                <a:lnTo>
                  <a:pt x="1265974" y="271785"/>
                </a:lnTo>
                <a:moveTo>
                  <a:pt x="984695" y="0"/>
                </a:moveTo>
                <a:lnTo>
                  <a:pt x="984695" y="271785"/>
                </a:lnTo>
                <a:moveTo>
                  <a:pt x="712737" y="0"/>
                </a:moveTo>
                <a:lnTo>
                  <a:pt x="712737" y="271785"/>
                </a:lnTo>
                <a:moveTo>
                  <a:pt x="431407" y="0"/>
                </a:moveTo>
                <a:lnTo>
                  <a:pt x="431407" y="271785"/>
                </a:lnTo>
                <a:moveTo>
                  <a:pt x="159449" y="0"/>
                </a:moveTo>
                <a:lnTo>
                  <a:pt x="159449" y="2717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78" name="Freeform 5178"/>
          <p:cNvSpPr/>
          <p:nvPr/>
        </p:nvSpPr>
        <p:spPr>
          <a:xfrm rot="-5400000" flipH="0" flipV="0">
            <a:off x="5045242" y="14674361"/>
            <a:ext cx="47242" cy="0"/>
          </a:xfrm>
          <a:custGeom>
            <a:pathLst>
              <a:path w="290705" h="0">
                <a:moveTo>
                  <a:pt x="0" y="0"/>
                </a:moveTo>
                <a:lnTo>
                  <a:pt x="29070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79" name="Freeform 5179"/>
          <p:cNvSpPr/>
          <p:nvPr/>
        </p:nvSpPr>
        <p:spPr>
          <a:xfrm rot="-5400000" flipH="0" flipV="0">
            <a:off x="5054384" y="14660738"/>
            <a:ext cx="28956" cy="27243"/>
          </a:xfrm>
          <a:custGeom>
            <a:pathLst>
              <a:path w="178182" h="167642">
                <a:moveTo>
                  <a:pt x="84454" y="167642"/>
                </a:moveTo>
                <a:lnTo>
                  <a:pt x="131316" y="158750"/>
                </a:lnTo>
                <a:lnTo>
                  <a:pt x="159513" y="121927"/>
                </a:lnTo>
                <a:lnTo>
                  <a:pt x="178182" y="83827"/>
                </a:lnTo>
                <a:lnTo>
                  <a:pt x="159513" y="36834"/>
                </a:lnTo>
                <a:lnTo>
                  <a:pt x="131316" y="8892"/>
                </a:lnTo>
                <a:lnTo>
                  <a:pt x="84454" y="0"/>
                </a:lnTo>
                <a:lnTo>
                  <a:pt x="46990" y="8892"/>
                </a:lnTo>
                <a:lnTo>
                  <a:pt x="9398" y="36834"/>
                </a:lnTo>
                <a:lnTo>
                  <a:pt x="0" y="83827"/>
                </a:lnTo>
                <a:lnTo>
                  <a:pt x="9398" y="121927"/>
                </a:lnTo>
                <a:lnTo>
                  <a:pt x="46990" y="158750"/>
                </a:lnTo>
                <a:lnTo>
                  <a:pt x="84454" y="167642"/>
                </a:lnTo>
                <a:close/>
                <a:moveTo>
                  <a:pt x="113816005" y="155199084"/>
                </a:move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80" name="Freeform 5180"/>
          <p:cNvSpPr/>
          <p:nvPr/>
        </p:nvSpPr>
        <p:spPr>
          <a:xfrm rot="-5400000" flipH="0" flipV="0">
            <a:off x="5100100" y="14607284"/>
            <a:ext cx="9142" cy="7636"/>
          </a:xfrm>
          <a:custGeom>
            <a:pathLst>
              <a:path w="56260" h="46992">
                <a:moveTo>
                  <a:pt x="56260" y="0"/>
                </a:moveTo>
                <a:lnTo>
                  <a:pt x="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81" name="Freeform 5181"/>
          <p:cNvSpPr/>
          <p:nvPr/>
        </p:nvSpPr>
        <p:spPr>
          <a:xfrm rot="-5400000" flipH="0" flipV="0">
            <a:off x="5041424" y="14675103"/>
            <a:ext cx="126495" cy="7636"/>
          </a:xfrm>
          <a:custGeom>
            <a:pathLst>
              <a:path w="778384" h="46992">
                <a:moveTo>
                  <a:pt x="0" y="0"/>
                </a:moveTo>
                <a:lnTo>
                  <a:pt x="56260" y="46992"/>
                </a:lnTo>
                <a:lnTo>
                  <a:pt x="778384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82" name="Freeform 5182"/>
          <p:cNvSpPr/>
          <p:nvPr/>
        </p:nvSpPr>
        <p:spPr>
          <a:xfrm rot="-5400000" flipH="0" flipV="0">
            <a:off x="4875352" y="14516669"/>
            <a:ext cx="135638" cy="315362"/>
          </a:xfrm>
          <a:custGeom>
            <a:pathLst>
              <a:path w="834644" h="1940558">
                <a:moveTo>
                  <a:pt x="0" y="1940558"/>
                </a:moveTo>
                <a:lnTo>
                  <a:pt x="834644" y="1940558"/>
                </a:lnTo>
                <a:moveTo>
                  <a:pt x="0" y="0"/>
                </a:moveTo>
                <a:lnTo>
                  <a:pt x="834644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83" name="Freeform 5183"/>
          <p:cNvSpPr/>
          <p:nvPr/>
        </p:nvSpPr>
        <p:spPr>
          <a:xfrm rot="-5400000" flipH="0" flipV="0">
            <a:off x="4942387" y="14566924"/>
            <a:ext cx="117353" cy="214852"/>
          </a:xfrm>
          <a:custGeom>
            <a:pathLst>
              <a:path w="722124" h="1322077">
                <a:moveTo>
                  <a:pt x="722124" y="0"/>
                </a:moveTo>
                <a:lnTo>
                  <a:pt x="722124" y="1322077"/>
                </a:lnTo>
                <a:moveTo>
                  <a:pt x="0" y="0"/>
                </a:moveTo>
                <a:lnTo>
                  <a:pt x="0" y="132207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84" name="Freeform 5184"/>
          <p:cNvSpPr/>
          <p:nvPr/>
        </p:nvSpPr>
        <p:spPr>
          <a:xfrm rot="-5400000" flipH="0" flipV="0">
            <a:off x="4386128" y="14594333"/>
            <a:ext cx="47262" cy="7636"/>
          </a:xfrm>
          <a:custGeom>
            <a:pathLst>
              <a:path w="290829" h="46993">
                <a:moveTo>
                  <a:pt x="290829" y="27943"/>
                </a:moveTo>
                <a:lnTo>
                  <a:pt x="196977" y="0"/>
                </a:lnTo>
                <a:lnTo>
                  <a:pt x="93852" y="0"/>
                </a:lnTo>
                <a:lnTo>
                  <a:pt x="0" y="4699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85" name="Freeform 5185"/>
          <p:cNvSpPr/>
          <p:nvPr/>
        </p:nvSpPr>
        <p:spPr>
          <a:xfrm rot="-5400000" flipH="0" flipV="0">
            <a:off x="4392950" y="14589060"/>
            <a:ext cx="106682" cy="65425"/>
          </a:xfrm>
          <a:custGeom>
            <a:pathLst>
              <a:path w="656462" h="402592">
                <a:moveTo>
                  <a:pt x="656462" y="402592"/>
                </a:moveTo>
                <a:lnTo>
                  <a:pt x="0" y="402592"/>
                </a:lnTo>
                <a:moveTo>
                  <a:pt x="328169" y="0"/>
                </a:moveTo>
                <a:lnTo>
                  <a:pt x="328169" y="4025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86" name="Freeform 5186"/>
          <p:cNvSpPr/>
          <p:nvPr/>
        </p:nvSpPr>
        <p:spPr>
          <a:xfrm rot="-5400000" flipH="0" flipV="0">
            <a:off x="4387583" y="14583694"/>
            <a:ext cx="106682" cy="76158"/>
          </a:xfrm>
          <a:custGeom>
            <a:pathLst>
              <a:path w="656462" h="468635">
                <a:moveTo>
                  <a:pt x="656462" y="468635"/>
                </a:moveTo>
                <a:lnTo>
                  <a:pt x="656462" y="66043"/>
                </a:lnTo>
                <a:lnTo>
                  <a:pt x="543942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87" name="Freeform 5187"/>
          <p:cNvSpPr/>
          <p:nvPr/>
        </p:nvSpPr>
        <p:spPr>
          <a:xfrm rot="-5400000" flipH="0" flipV="0">
            <a:off x="4386902" y="14747504"/>
            <a:ext cx="45715" cy="7636"/>
          </a:xfrm>
          <a:custGeom>
            <a:pathLst>
              <a:path w="281307" h="46993">
                <a:moveTo>
                  <a:pt x="281307" y="46993"/>
                </a:moveTo>
                <a:lnTo>
                  <a:pt x="196977" y="0"/>
                </a:lnTo>
                <a:lnTo>
                  <a:pt x="93855" y="0"/>
                </a:lnTo>
                <a:lnTo>
                  <a:pt x="0" y="279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88" name="Freeform 5188"/>
          <p:cNvSpPr/>
          <p:nvPr/>
        </p:nvSpPr>
        <p:spPr>
          <a:xfrm rot="-5400000" flipH="0" flipV="0">
            <a:off x="4446290" y="14695753"/>
            <a:ext cx="0" cy="65425"/>
          </a:xfrm>
          <a:custGeom>
            <a:pathLst>
              <a:path w="0" h="402592">
                <a:moveTo>
                  <a:pt x="0" y="0"/>
                </a:moveTo>
                <a:lnTo>
                  <a:pt x="0" y="4025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89" name="Freeform 5189"/>
          <p:cNvSpPr/>
          <p:nvPr/>
        </p:nvSpPr>
        <p:spPr>
          <a:xfrm rot="-5400000" flipH="0" flipV="0">
            <a:off x="4431017" y="14733811"/>
            <a:ext cx="19813" cy="76158"/>
          </a:xfrm>
          <a:custGeom>
            <a:pathLst>
              <a:path w="121921" h="468635">
                <a:moveTo>
                  <a:pt x="121921" y="0"/>
                </a:moveTo>
                <a:lnTo>
                  <a:pt x="0" y="66043"/>
                </a:lnTo>
                <a:lnTo>
                  <a:pt x="0" y="46863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90" name="Freeform 5190"/>
          <p:cNvSpPr/>
          <p:nvPr/>
        </p:nvSpPr>
        <p:spPr>
          <a:xfrm rot="-5400000" flipH="0" flipV="0">
            <a:off x="4478241" y="14749022"/>
            <a:ext cx="1527" cy="0"/>
          </a:xfrm>
          <a:custGeom>
            <a:pathLst>
              <a:path w="9398" h="0">
                <a:moveTo>
                  <a:pt x="0" y="0"/>
                </a:moveTo>
                <a:lnTo>
                  <a:pt x="9398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91" name="Freeform 5191"/>
          <p:cNvSpPr/>
          <p:nvPr/>
        </p:nvSpPr>
        <p:spPr>
          <a:xfrm rot="-5400000" flipH="0" flipV="0">
            <a:off x="4355696" y="14670583"/>
            <a:ext cx="106682" cy="9081"/>
          </a:xfrm>
          <a:custGeom>
            <a:pathLst>
              <a:path w="656462" h="55885">
                <a:moveTo>
                  <a:pt x="656462" y="55885"/>
                </a:moveTo>
                <a:lnTo>
                  <a:pt x="497077" y="17785"/>
                </a:lnTo>
                <a:lnTo>
                  <a:pt x="328293" y="0"/>
                </a:lnTo>
                <a:lnTo>
                  <a:pt x="168907" y="17785"/>
                </a:lnTo>
                <a:lnTo>
                  <a:pt x="0" y="558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92" name="Freeform 5192"/>
          <p:cNvSpPr/>
          <p:nvPr/>
        </p:nvSpPr>
        <p:spPr>
          <a:xfrm rot="-5400000" flipH="0" flipV="0">
            <a:off x="4660408" y="14341352"/>
            <a:ext cx="182880" cy="698008"/>
          </a:xfrm>
          <a:custGeom>
            <a:pathLst>
              <a:path w="1125345" h="4295143">
                <a:moveTo>
                  <a:pt x="656462" y="468635"/>
                </a:moveTo>
                <a:lnTo>
                  <a:pt x="0" y="468635"/>
                </a:lnTo>
                <a:moveTo>
                  <a:pt x="656462" y="0"/>
                </a:moveTo>
                <a:lnTo>
                  <a:pt x="121921" y="0"/>
                </a:lnTo>
                <a:moveTo>
                  <a:pt x="196977" y="468635"/>
                </a:moveTo>
                <a:lnTo>
                  <a:pt x="1125345" y="468635"/>
                </a:lnTo>
                <a:moveTo>
                  <a:pt x="1078483" y="581658"/>
                </a:moveTo>
                <a:lnTo>
                  <a:pt x="1078483" y="2241550"/>
                </a:lnTo>
                <a:moveTo>
                  <a:pt x="1078483" y="3020058"/>
                </a:moveTo>
                <a:lnTo>
                  <a:pt x="1078483" y="4295143"/>
                </a:lnTo>
                <a:moveTo>
                  <a:pt x="243839" y="581658"/>
                </a:moveTo>
                <a:lnTo>
                  <a:pt x="243839" y="2241550"/>
                </a:lnTo>
                <a:moveTo>
                  <a:pt x="243839" y="3020058"/>
                </a:moveTo>
                <a:lnTo>
                  <a:pt x="243839" y="42951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93" name="Freeform 5193"/>
          <p:cNvSpPr/>
          <p:nvPr/>
        </p:nvSpPr>
        <p:spPr>
          <a:xfrm rot="-5400000" flipH="0" flipV="0">
            <a:off x="4540815" y="14528062"/>
            <a:ext cx="0" cy="294104"/>
          </a:xfrm>
          <a:custGeom>
            <a:pathLst>
              <a:path w="0" h="1809750">
                <a:moveTo>
                  <a:pt x="0" y="0"/>
                </a:moveTo>
                <a:lnTo>
                  <a:pt x="0" y="524519"/>
                </a:lnTo>
                <a:moveTo>
                  <a:pt x="0" y="637542"/>
                </a:moveTo>
                <a:lnTo>
                  <a:pt x="0" y="1078234"/>
                </a:lnTo>
                <a:moveTo>
                  <a:pt x="0" y="1116334"/>
                </a:moveTo>
                <a:lnTo>
                  <a:pt x="0" y="1144277"/>
                </a:lnTo>
                <a:moveTo>
                  <a:pt x="0" y="1191269"/>
                </a:moveTo>
                <a:lnTo>
                  <a:pt x="0" y="1743719"/>
                </a:lnTo>
                <a:moveTo>
                  <a:pt x="0" y="1781819"/>
                </a:moveTo>
                <a:lnTo>
                  <a:pt x="0" y="18097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94" name="Freeform 5194"/>
          <p:cNvSpPr/>
          <p:nvPr/>
        </p:nvSpPr>
        <p:spPr>
          <a:xfrm rot="-5400000" flipH="0" flipV="0">
            <a:off x="4731312" y="14639306"/>
            <a:ext cx="0" cy="71617"/>
          </a:xfrm>
          <a:custGeom>
            <a:pathLst>
              <a:path w="0" h="440692">
                <a:moveTo>
                  <a:pt x="0" y="0"/>
                </a:moveTo>
                <a:lnTo>
                  <a:pt x="0" y="44069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95" name="Freeform 5195"/>
          <p:cNvSpPr/>
          <p:nvPr/>
        </p:nvSpPr>
        <p:spPr>
          <a:xfrm rot="-5400000" flipH="0" flipV="0">
            <a:off x="4977432" y="14591320"/>
            <a:ext cx="0" cy="167588"/>
          </a:xfrm>
          <a:custGeom>
            <a:pathLst>
              <a:path w="0" h="1031242">
                <a:moveTo>
                  <a:pt x="0" y="0"/>
                </a:moveTo>
                <a:lnTo>
                  <a:pt x="0" y="299727"/>
                </a:lnTo>
                <a:moveTo>
                  <a:pt x="0" y="346708"/>
                </a:moveTo>
                <a:lnTo>
                  <a:pt x="0" y="374650"/>
                </a:lnTo>
                <a:moveTo>
                  <a:pt x="0" y="412750"/>
                </a:moveTo>
                <a:lnTo>
                  <a:pt x="0" y="965200"/>
                </a:lnTo>
                <a:moveTo>
                  <a:pt x="0" y="1003300"/>
                </a:moveTo>
                <a:lnTo>
                  <a:pt x="0" y="10312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96" name="Freeform 5196"/>
          <p:cNvSpPr/>
          <p:nvPr/>
        </p:nvSpPr>
        <p:spPr>
          <a:xfrm rot="-5400000" flipH="0" flipV="0">
            <a:off x="5093216" y="14650761"/>
            <a:ext cx="0" cy="48706"/>
          </a:xfrm>
          <a:custGeom>
            <a:pathLst>
              <a:path w="0" h="299715">
                <a:moveTo>
                  <a:pt x="0" y="0"/>
                </a:moveTo>
                <a:lnTo>
                  <a:pt x="0" y="29971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97" name="Freeform 5197"/>
          <p:cNvSpPr/>
          <p:nvPr/>
        </p:nvSpPr>
        <p:spPr>
          <a:xfrm rot="-5400000" flipH="0" flipV="0">
            <a:off x="4585706" y="14630947"/>
            <a:ext cx="0" cy="88333"/>
          </a:xfrm>
          <a:custGeom>
            <a:pathLst>
              <a:path w="0" h="543557">
                <a:moveTo>
                  <a:pt x="0" y="0"/>
                </a:moveTo>
                <a:lnTo>
                  <a:pt x="0" y="468623"/>
                </a:lnTo>
                <a:moveTo>
                  <a:pt x="0" y="515615"/>
                </a:moveTo>
                <a:lnTo>
                  <a:pt x="0" y="54355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98" name="Freeform 5198"/>
          <p:cNvSpPr/>
          <p:nvPr/>
        </p:nvSpPr>
        <p:spPr>
          <a:xfrm rot="-5400000" flipH="0" flipV="0">
            <a:off x="4674144" y="14637035"/>
            <a:ext cx="0" cy="76158"/>
          </a:xfrm>
          <a:custGeom>
            <a:pathLst>
              <a:path w="0" h="468635">
                <a:moveTo>
                  <a:pt x="0" y="0"/>
                </a:moveTo>
                <a:lnTo>
                  <a:pt x="0" y="46863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199" name="Freeform 5199"/>
          <p:cNvSpPr/>
          <p:nvPr/>
        </p:nvSpPr>
        <p:spPr>
          <a:xfrm rot="-5400000" flipH="0" flipV="0">
            <a:off x="4650575" y="14665166"/>
            <a:ext cx="251464" cy="18369"/>
          </a:xfrm>
          <a:custGeom>
            <a:pathLst>
              <a:path w="1547370" h="113035">
                <a:moveTo>
                  <a:pt x="1519176" y="113035"/>
                </a:moveTo>
                <a:lnTo>
                  <a:pt x="28194" y="113035"/>
                </a:lnTo>
                <a:moveTo>
                  <a:pt x="0" y="0"/>
                </a:moveTo>
                <a:lnTo>
                  <a:pt x="154737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00" name="Freeform 5200"/>
          <p:cNvSpPr/>
          <p:nvPr/>
        </p:nvSpPr>
        <p:spPr>
          <a:xfrm rot="-5400000" flipH="0" flipV="0">
            <a:off x="4647479" y="14668261"/>
            <a:ext cx="251464" cy="12177"/>
          </a:xfrm>
          <a:custGeom>
            <a:pathLst>
              <a:path w="1547370" h="74935">
                <a:moveTo>
                  <a:pt x="1547370" y="74935"/>
                </a:moveTo>
                <a:lnTo>
                  <a:pt x="0" y="74935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01" name="Freeform 5201"/>
          <p:cNvSpPr/>
          <p:nvPr/>
        </p:nvSpPr>
        <p:spPr>
          <a:xfrm rot="-5400000" flipH="0" flipV="0">
            <a:off x="4780104" y="14794696"/>
            <a:ext cx="4581" cy="6191"/>
          </a:xfrm>
          <a:custGeom>
            <a:pathLst>
              <a:path w="28194" h="38100">
                <a:moveTo>
                  <a:pt x="28194" y="3810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02" name="Freeform 5202"/>
          <p:cNvSpPr/>
          <p:nvPr/>
        </p:nvSpPr>
        <p:spPr>
          <a:xfrm rot="-5400000" flipH="0" flipV="0">
            <a:off x="4776305" y="14656849"/>
            <a:ext cx="0" cy="36531"/>
          </a:xfrm>
          <a:custGeom>
            <a:pathLst>
              <a:path w="0" h="224792">
                <a:moveTo>
                  <a:pt x="0" y="22479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03" name="Freeform 5203"/>
          <p:cNvSpPr/>
          <p:nvPr/>
        </p:nvSpPr>
        <p:spPr>
          <a:xfrm rot="-5400000" flipH="0" flipV="0">
            <a:off x="4774015" y="14541724"/>
            <a:ext cx="4581" cy="18369"/>
          </a:xfrm>
          <a:custGeom>
            <a:pathLst>
              <a:path w="28194" h="113035">
                <a:moveTo>
                  <a:pt x="28194" y="0"/>
                </a:moveTo>
                <a:lnTo>
                  <a:pt x="28194" y="74935"/>
                </a:lnTo>
                <a:lnTo>
                  <a:pt x="0" y="11303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04" name="Freeform 5204"/>
          <p:cNvSpPr/>
          <p:nvPr/>
        </p:nvSpPr>
        <p:spPr>
          <a:xfrm rot="-5400000" flipH="0" flipV="0">
            <a:off x="4833383" y="14671306"/>
            <a:ext cx="106682" cy="7636"/>
          </a:xfrm>
          <a:custGeom>
            <a:pathLst>
              <a:path w="656462" h="46992">
                <a:moveTo>
                  <a:pt x="0" y="0"/>
                </a:moveTo>
                <a:lnTo>
                  <a:pt x="168907" y="38100"/>
                </a:lnTo>
                <a:lnTo>
                  <a:pt x="328293" y="46992"/>
                </a:lnTo>
                <a:lnTo>
                  <a:pt x="497077" y="38100"/>
                </a:lnTo>
                <a:lnTo>
                  <a:pt x="656462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05" name="Freeform 5205"/>
          <p:cNvSpPr/>
          <p:nvPr/>
        </p:nvSpPr>
        <p:spPr>
          <a:xfrm rot="-5400000" flipH="0" flipV="0">
            <a:off x="4751932" y="14620277"/>
            <a:ext cx="175265" cy="108146"/>
          </a:xfrm>
          <a:custGeom>
            <a:pathLst>
              <a:path w="1078483" h="665473">
                <a:moveTo>
                  <a:pt x="1078483" y="665473"/>
                </a:moveTo>
                <a:lnTo>
                  <a:pt x="0" y="665473"/>
                </a:lnTo>
                <a:moveTo>
                  <a:pt x="1078483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06" name="Freeform 5206"/>
          <p:cNvSpPr/>
          <p:nvPr/>
        </p:nvSpPr>
        <p:spPr>
          <a:xfrm rot="-5400000" flipH="0" flipV="0">
            <a:off x="4782302" y="14627861"/>
            <a:ext cx="106682" cy="94525"/>
          </a:xfrm>
          <a:custGeom>
            <a:pathLst>
              <a:path w="656462" h="581658">
                <a:moveTo>
                  <a:pt x="656462" y="46992"/>
                </a:moveTo>
                <a:lnTo>
                  <a:pt x="497077" y="10158"/>
                </a:lnTo>
                <a:lnTo>
                  <a:pt x="328293" y="0"/>
                </a:lnTo>
                <a:lnTo>
                  <a:pt x="168907" y="10158"/>
                </a:lnTo>
                <a:lnTo>
                  <a:pt x="0" y="46992"/>
                </a:lnTo>
                <a:lnTo>
                  <a:pt x="0" y="58165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07" name="Freeform 5207"/>
          <p:cNvSpPr/>
          <p:nvPr/>
        </p:nvSpPr>
        <p:spPr>
          <a:xfrm rot="-5400000" flipH="0" flipV="0">
            <a:off x="4824291" y="14723183"/>
            <a:ext cx="19813" cy="97414"/>
          </a:xfrm>
          <a:custGeom>
            <a:pathLst>
              <a:path w="121921" h="599431">
                <a:moveTo>
                  <a:pt x="0" y="599431"/>
                </a:moveTo>
                <a:lnTo>
                  <a:pt x="0" y="64765"/>
                </a:lnTo>
                <a:lnTo>
                  <a:pt x="121921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08" name="Freeform 5208"/>
          <p:cNvSpPr/>
          <p:nvPr/>
        </p:nvSpPr>
        <p:spPr>
          <a:xfrm rot="-5400000" flipH="0" flipV="0">
            <a:off x="4765533" y="14751313"/>
            <a:ext cx="53331" cy="7636"/>
          </a:xfrm>
          <a:custGeom>
            <a:pathLst>
              <a:path w="328169" h="46992">
                <a:moveTo>
                  <a:pt x="328169" y="46992"/>
                </a:moveTo>
                <a:lnTo>
                  <a:pt x="253237" y="10158"/>
                </a:lnTo>
                <a:lnTo>
                  <a:pt x="168783" y="0"/>
                </a:lnTo>
                <a:lnTo>
                  <a:pt x="84454" y="10158"/>
                </a:lnTo>
                <a:lnTo>
                  <a:pt x="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09" name="Freeform 5209"/>
          <p:cNvSpPr/>
          <p:nvPr/>
        </p:nvSpPr>
        <p:spPr>
          <a:xfrm rot="-5400000" flipH="0" flipV="0">
            <a:off x="4860058" y="14751313"/>
            <a:ext cx="53331" cy="7636"/>
          </a:xfrm>
          <a:custGeom>
            <a:pathLst>
              <a:path w="328169" h="46992">
                <a:moveTo>
                  <a:pt x="0" y="0"/>
                </a:moveTo>
                <a:lnTo>
                  <a:pt x="84454" y="38100"/>
                </a:lnTo>
                <a:lnTo>
                  <a:pt x="168783" y="46992"/>
                </a:lnTo>
                <a:lnTo>
                  <a:pt x="253237" y="38100"/>
                </a:lnTo>
                <a:lnTo>
                  <a:pt x="328169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10" name="Freeform 5210"/>
          <p:cNvSpPr/>
          <p:nvPr/>
        </p:nvSpPr>
        <p:spPr>
          <a:xfrm rot="-5400000" flipH="0" flipV="0">
            <a:off x="4738145" y="14626303"/>
            <a:ext cx="213364" cy="97621"/>
          </a:xfrm>
          <a:custGeom>
            <a:pathLst>
              <a:path w="1312924" h="600708">
                <a:moveTo>
                  <a:pt x="121921" y="600708"/>
                </a:moveTo>
                <a:lnTo>
                  <a:pt x="0" y="534666"/>
                </a:lnTo>
                <a:moveTo>
                  <a:pt x="1312924" y="0"/>
                </a:moveTo>
                <a:lnTo>
                  <a:pt x="1312924" y="534666"/>
                </a:lnTo>
                <a:moveTo>
                  <a:pt x="984631" y="0"/>
                </a:moveTo>
                <a:lnTo>
                  <a:pt x="984631" y="534666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11" name="Freeform 5211"/>
          <p:cNvSpPr/>
          <p:nvPr/>
        </p:nvSpPr>
        <p:spPr>
          <a:xfrm rot="-5400000" flipH="0" flipV="0">
            <a:off x="4809019" y="14642299"/>
            <a:ext cx="0" cy="65631"/>
          </a:xfrm>
          <a:custGeom>
            <a:pathLst>
              <a:path w="0" h="403858">
                <a:moveTo>
                  <a:pt x="0" y="0"/>
                </a:moveTo>
                <a:lnTo>
                  <a:pt x="0" y="328923"/>
                </a:lnTo>
                <a:moveTo>
                  <a:pt x="0" y="375915"/>
                </a:moveTo>
                <a:lnTo>
                  <a:pt x="0" y="40385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12" name="Freeform 5212"/>
          <p:cNvSpPr/>
          <p:nvPr/>
        </p:nvSpPr>
        <p:spPr>
          <a:xfrm rot="-5400000" flipH="0" flipV="0">
            <a:off x="4875269" y="14647664"/>
            <a:ext cx="0" cy="54900"/>
          </a:xfrm>
          <a:custGeom>
            <a:pathLst>
              <a:path w="0" h="337827">
                <a:moveTo>
                  <a:pt x="0" y="0"/>
                </a:moveTo>
                <a:lnTo>
                  <a:pt x="0" y="33782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13" name="Freeform 5213"/>
          <p:cNvSpPr/>
          <p:nvPr/>
        </p:nvSpPr>
        <p:spPr>
          <a:xfrm rot="-5400000" flipH="0" flipV="0">
            <a:off x="4765523" y="14591288"/>
            <a:ext cx="53351" cy="7636"/>
          </a:xfrm>
          <a:custGeom>
            <a:pathLst>
              <a:path w="328293" h="46992">
                <a:moveTo>
                  <a:pt x="328293" y="46992"/>
                </a:moveTo>
                <a:lnTo>
                  <a:pt x="253237" y="10158"/>
                </a:lnTo>
                <a:lnTo>
                  <a:pt x="168784" y="0"/>
                </a:lnTo>
                <a:lnTo>
                  <a:pt x="84454" y="10158"/>
                </a:lnTo>
                <a:lnTo>
                  <a:pt x="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14" name="Freeform 5214"/>
          <p:cNvSpPr/>
          <p:nvPr/>
        </p:nvSpPr>
        <p:spPr>
          <a:xfrm rot="-5400000" flipH="0" flipV="0">
            <a:off x="4781611" y="14572312"/>
            <a:ext cx="18285" cy="10525"/>
          </a:xfrm>
          <a:custGeom>
            <a:pathLst>
              <a:path w="112520" h="64765">
                <a:moveTo>
                  <a:pt x="0" y="0"/>
                </a:moveTo>
                <a:lnTo>
                  <a:pt x="112520" y="6476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15" name="Freeform 5215"/>
          <p:cNvSpPr/>
          <p:nvPr/>
        </p:nvSpPr>
        <p:spPr>
          <a:xfrm rot="-5400000" flipH="0" flipV="0">
            <a:off x="4861596" y="14589741"/>
            <a:ext cx="53351" cy="10732"/>
          </a:xfrm>
          <a:custGeom>
            <a:pathLst>
              <a:path w="328293" h="66042">
                <a:moveTo>
                  <a:pt x="0" y="0"/>
                </a:moveTo>
                <a:lnTo>
                  <a:pt x="84454" y="38100"/>
                </a:lnTo>
                <a:lnTo>
                  <a:pt x="168784" y="46992"/>
                </a:lnTo>
                <a:lnTo>
                  <a:pt x="253237" y="38100"/>
                </a:lnTo>
                <a:lnTo>
                  <a:pt x="328293" y="0"/>
                </a:lnTo>
                <a:lnTo>
                  <a:pt x="215773" y="6604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16" name="Freeform 5216"/>
          <p:cNvSpPr/>
          <p:nvPr/>
        </p:nvSpPr>
        <p:spPr>
          <a:xfrm rot="-5400000" flipH="0" flipV="0">
            <a:off x="4362456" y="14665167"/>
            <a:ext cx="251464" cy="18367"/>
          </a:xfrm>
          <a:custGeom>
            <a:pathLst>
              <a:path w="1547370" h="113023">
                <a:moveTo>
                  <a:pt x="28194" y="0"/>
                </a:moveTo>
                <a:lnTo>
                  <a:pt x="1519176" y="0"/>
                </a:lnTo>
                <a:moveTo>
                  <a:pt x="1547370" y="113023"/>
                </a:moveTo>
                <a:lnTo>
                  <a:pt x="0" y="11302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17" name="Freeform 5217"/>
          <p:cNvSpPr/>
          <p:nvPr/>
        </p:nvSpPr>
        <p:spPr>
          <a:xfrm rot="-5400000" flipH="0" flipV="0">
            <a:off x="4364829" y="14667540"/>
            <a:ext cx="251464" cy="13620"/>
          </a:xfrm>
          <a:custGeom>
            <a:pathLst>
              <a:path w="1547370" h="83815">
                <a:moveTo>
                  <a:pt x="0" y="0"/>
                </a:moveTo>
                <a:lnTo>
                  <a:pt x="1547370" y="0"/>
                </a:lnTo>
                <a:lnTo>
                  <a:pt x="1547370" y="838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18" name="Freeform 5218"/>
          <p:cNvSpPr/>
          <p:nvPr/>
        </p:nvSpPr>
        <p:spPr>
          <a:xfrm rot="-5400000" flipH="0" flipV="0">
            <a:off x="4479086" y="14548535"/>
            <a:ext cx="4581" cy="4746"/>
          </a:xfrm>
          <a:custGeom>
            <a:pathLst>
              <a:path w="28194" h="29208">
                <a:moveTo>
                  <a:pt x="0" y="0"/>
                </a:moveTo>
                <a:lnTo>
                  <a:pt x="28194" y="2920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19" name="Freeform 5219"/>
          <p:cNvSpPr/>
          <p:nvPr/>
        </p:nvSpPr>
        <p:spPr>
          <a:xfrm rot="-5400000" flipH="0" flipV="0">
            <a:off x="4488187" y="14656849"/>
            <a:ext cx="0" cy="36531"/>
          </a:xfrm>
          <a:custGeom>
            <a:pathLst>
              <a:path w="0" h="224793">
                <a:moveTo>
                  <a:pt x="0" y="0"/>
                </a:moveTo>
                <a:lnTo>
                  <a:pt x="0" y="22479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20" name="Freeform 5220"/>
          <p:cNvSpPr/>
          <p:nvPr/>
        </p:nvSpPr>
        <p:spPr>
          <a:xfrm rot="-5400000" flipH="0" flipV="0">
            <a:off x="4485896" y="14788608"/>
            <a:ext cx="4581" cy="18367"/>
          </a:xfrm>
          <a:custGeom>
            <a:pathLst>
              <a:path w="28194" h="113023">
                <a:moveTo>
                  <a:pt x="0" y="113023"/>
                </a:moveTo>
                <a:lnTo>
                  <a:pt x="0" y="29208"/>
                </a:lnTo>
                <a:lnTo>
                  <a:pt x="28194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21" name="Freeform 5221"/>
          <p:cNvSpPr/>
          <p:nvPr/>
        </p:nvSpPr>
        <p:spPr>
          <a:xfrm rot="-5400000" flipH="0" flipV="0">
            <a:off x="5046006" y="15530070"/>
            <a:ext cx="45715" cy="0"/>
          </a:xfrm>
          <a:custGeom>
            <a:pathLst>
              <a:path w="281307" h="0">
                <a:moveTo>
                  <a:pt x="0" y="0"/>
                </a:moveTo>
                <a:lnTo>
                  <a:pt x="28130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22" name="Freeform 5222"/>
          <p:cNvSpPr/>
          <p:nvPr/>
        </p:nvSpPr>
        <p:spPr>
          <a:xfrm rot="-5400000" flipH="0" flipV="0">
            <a:off x="5054394" y="15515695"/>
            <a:ext cx="28935" cy="27243"/>
          </a:xfrm>
          <a:custGeom>
            <a:pathLst>
              <a:path w="178055" h="167642">
                <a:moveTo>
                  <a:pt x="84327" y="167642"/>
                </a:moveTo>
                <a:lnTo>
                  <a:pt x="131189" y="158750"/>
                </a:lnTo>
                <a:lnTo>
                  <a:pt x="159386" y="121927"/>
                </a:lnTo>
                <a:lnTo>
                  <a:pt x="178055" y="83827"/>
                </a:lnTo>
                <a:lnTo>
                  <a:pt x="159386" y="36834"/>
                </a:lnTo>
                <a:lnTo>
                  <a:pt x="131189" y="8892"/>
                </a:lnTo>
                <a:lnTo>
                  <a:pt x="84327" y="0"/>
                </a:lnTo>
                <a:lnTo>
                  <a:pt x="46863" y="8892"/>
                </a:lnTo>
                <a:lnTo>
                  <a:pt x="9271" y="36834"/>
                </a:lnTo>
                <a:lnTo>
                  <a:pt x="0" y="83827"/>
                </a:lnTo>
                <a:lnTo>
                  <a:pt x="9271" y="121927"/>
                </a:lnTo>
                <a:lnTo>
                  <a:pt x="46863" y="158750"/>
                </a:lnTo>
                <a:lnTo>
                  <a:pt x="84327" y="167642"/>
                </a:lnTo>
                <a:close/>
                <a:moveTo>
                  <a:pt x="119076853" y="155199084"/>
                </a:move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23" name="Freeform 5223"/>
          <p:cNvSpPr/>
          <p:nvPr/>
        </p:nvSpPr>
        <p:spPr>
          <a:xfrm rot="-5400000" flipH="0" flipV="0">
            <a:off x="5100100" y="15462251"/>
            <a:ext cx="9142" cy="7636"/>
          </a:xfrm>
          <a:custGeom>
            <a:pathLst>
              <a:path w="56260" h="46992">
                <a:moveTo>
                  <a:pt x="56260" y="0"/>
                </a:moveTo>
                <a:lnTo>
                  <a:pt x="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24" name="Freeform 5224"/>
          <p:cNvSpPr/>
          <p:nvPr/>
        </p:nvSpPr>
        <p:spPr>
          <a:xfrm rot="-5400000" flipH="0" flipV="0">
            <a:off x="5041424" y="15530070"/>
            <a:ext cx="126495" cy="7636"/>
          </a:xfrm>
          <a:custGeom>
            <a:pathLst>
              <a:path w="778384" h="46992">
                <a:moveTo>
                  <a:pt x="0" y="0"/>
                </a:moveTo>
                <a:lnTo>
                  <a:pt x="56260" y="46992"/>
                </a:lnTo>
                <a:lnTo>
                  <a:pt x="778384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25" name="Freeform 5225"/>
          <p:cNvSpPr/>
          <p:nvPr/>
        </p:nvSpPr>
        <p:spPr>
          <a:xfrm rot="-5400000" flipH="0" flipV="0">
            <a:off x="4875352" y="15371636"/>
            <a:ext cx="135638" cy="315362"/>
          </a:xfrm>
          <a:custGeom>
            <a:pathLst>
              <a:path w="834644" h="1940558">
                <a:moveTo>
                  <a:pt x="0" y="1940558"/>
                </a:moveTo>
                <a:lnTo>
                  <a:pt x="834644" y="1940558"/>
                </a:lnTo>
                <a:moveTo>
                  <a:pt x="0" y="0"/>
                </a:moveTo>
                <a:lnTo>
                  <a:pt x="834644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26" name="Freeform 5226"/>
          <p:cNvSpPr/>
          <p:nvPr/>
        </p:nvSpPr>
        <p:spPr>
          <a:xfrm rot="-5400000" flipH="0" flipV="0">
            <a:off x="4942387" y="15421891"/>
            <a:ext cx="117353" cy="214852"/>
          </a:xfrm>
          <a:custGeom>
            <a:pathLst>
              <a:path w="722124" h="1322077">
                <a:moveTo>
                  <a:pt x="722124" y="0"/>
                </a:moveTo>
                <a:lnTo>
                  <a:pt x="722124" y="1322077"/>
                </a:lnTo>
                <a:moveTo>
                  <a:pt x="0" y="0"/>
                </a:moveTo>
                <a:lnTo>
                  <a:pt x="0" y="132207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27" name="Freeform 5227"/>
          <p:cNvSpPr/>
          <p:nvPr/>
        </p:nvSpPr>
        <p:spPr>
          <a:xfrm rot="-5400000" flipH="0" flipV="0">
            <a:off x="4386128" y="15449300"/>
            <a:ext cx="47262" cy="7636"/>
          </a:xfrm>
          <a:custGeom>
            <a:pathLst>
              <a:path w="290829" h="46993">
                <a:moveTo>
                  <a:pt x="290829" y="27943"/>
                </a:moveTo>
                <a:lnTo>
                  <a:pt x="196977" y="0"/>
                </a:lnTo>
                <a:lnTo>
                  <a:pt x="93852" y="0"/>
                </a:lnTo>
                <a:lnTo>
                  <a:pt x="0" y="4699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28" name="Freeform 5228"/>
          <p:cNvSpPr/>
          <p:nvPr/>
        </p:nvSpPr>
        <p:spPr>
          <a:xfrm rot="-5400000" flipH="0" flipV="0">
            <a:off x="4392950" y="15444026"/>
            <a:ext cx="106682" cy="65425"/>
          </a:xfrm>
          <a:custGeom>
            <a:pathLst>
              <a:path w="656462" h="402592">
                <a:moveTo>
                  <a:pt x="656462" y="402592"/>
                </a:moveTo>
                <a:lnTo>
                  <a:pt x="0" y="402592"/>
                </a:lnTo>
                <a:moveTo>
                  <a:pt x="328169" y="0"/>
                </a:moveTo>
                <a:lnTo>
                  <a:pt x="328169" y="4025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29" name="Freeform 5229"/>
          <p:cNvSpPr/>
          <p:nvPr/>
        </p:nvSpPr>
        <p:spPr>
          <a:xfrm rot="-5400000" flipH="0" flipV="0">
            <a:off x="4387583" y="15438660"/>
            <a:ext cx="106682" cy="76158"/>
          </a:xfrm>
          <a:custGeom>
            <a:pathLst>
              <a:path w="656462" h="468635">
                <a:moveTo>
                  <a:pt x="656462" y="468635"/>
                </a:moveTo>
                <a:lnTo>
                  <a:pt x="656462" y="66043"/>
                </a:lnTo>
                <a:lnTo>
                  <a:pt x="543942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30" name="Freeform 5230"/>
          <p:cNvSpPr/>
          <p:nvPr/>
        </p:nvSpPr>
        <p:spPr>
          <a:xfrm rot="-5400000" flipH="0" flipV="0">
            <a:off x="4386139" y="15603214"/>
            <a:ext cx="47242" cy="7636"/>
          </a:xfrm>
          <a:custGeom>
            <a:pathLst>
              <a:path w="290705" h="46993">
                <a:moveTo>
                  <a:pt x="290705" y="46993"/>
                </a:moveTo>
                <a:lnTo>
                  <a:pt x="206248" y="0"/>
                </a:lnTo>
                <a:lnTo>
                  <a:pt x="103126" y="0"/>
                </a:lnTo>
                <a:lnTo>
                  <a:pt x="0" y="279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31" name="Freeform 5231"/>
          <p:cNvSpPr/>
          <p:nvPr/>
        </p:nvSpPr>
        <p:spPr>
          <a:xfrm rot="-5400000" flipH="0" flipV="0">
            <a:off x="4446290" y="15550699"/>
            <a:ext cx="0" cy="65425"/>
          </a:xfrm>
          <a:custGeom>
            <a:pathLst>
              <a:path w="0" h="402592">
                <a:moveTo>
                  <a:pt x="0" y="0"/>
                </a:moveTo>
                <a:lnTo>
                  <a:pt x="0" y="4025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32" name="Freeform 5232"/>
          <p:cNvSpPr/>
          <p:nvPr/>
        </p:nvSpPr>
        <p:spPr>
          <a:xfrm rot="-5400000" flipH="0" flipV="0">
            <a:off x="4431017" y="15588777"/>
            <a:ext cx="19813" cy="76158"/>
          </a:xfrm>
          <a:custGeom>
            <a:pathLst>
              <a:path w="121921" h="468635">
                <a:moveTo>
                  <a:pt x="121921" y="0"/>
                </a:moveTo>
                <a:lnTo>
                  <a:pt x="0" y="66043"/>
                </a:lnTo>
                <a:lnTo>
                  <a:pt x="0" y="46863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33" name="Freeform 5233"/>
          <p:cNvSpPr/>
          <p:nvPr/>
        </p:nvSpPr>
        <p:spPr>
          <a:xfrm rot="-5400000" flipH="0" flipV="0">
            <a:off x="4478241" y="15603988"/>
            <a:ext cx="1527" cy="0"/>
          </a:xfrm>
          <a:custGeom>
            <a:pathLst>
              <a:path w="9398" h="0">
                <a:moveTo>
                  <a:pt x="0" y="0"/>
                </a:moveTo>
                <a:lnTo>
                  <a:pt x="9398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34" name="Freeform 5234"/>
          <p:cNvSpPr/>
          <p:nvPr/>
        </p:nvSpPr>
        <p:spPr>
          <a:xfrm rot="-5400000" flipH="0" flipV="0">
            <a:off x="4355707" y="15525540"/>
            <a:ext cx="106661" cy="9081"/>
          </a:xfrm>
          <a:custGeom>
            <a:pathLst>
              <a:path w="656335" h="55885">
                <a:moveTo>
                  <a:pt x="656335" y="55885"/>
                </a:moveTo>
                <a:lnTo>
                  <a:pt x="496950" y="17785"/>
                </a:lnTo>
                <a:lnTo>
                  <a:pt x="328166" y="0"/>
                </a:lnTo>
                <a:lnTo>
                  <a:pt x="168780" y="17785"/>
                </a:lnTo>
                <a:lnTo>
                  <a:pt x="0" y="558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35" name="Freeform 5235"/>
          <p:cNvSpPr/>
          <p:nvPr/>
        </p:nvSpPr>
        <p:spPr>
          <a:xfrm rot="-5400000" flipH="0" flipV="0">
            <a:off x="4660408" y="15196318"/>
            <a:ext cx="182880" cy="698008"/>
          </a:xfrm>
          <a:custGeom>
            <a:pathLst>
              <a:path w="1125345" h="4295143">
                <a:moveTo>
                  <a:pt x="656462" y="468635"/>
                </a:moveTo>
                <a:lnTo>
                  <a:pt x="0" y="468635"/>
                </a:lnTo>
                <a:moveTo>
                  <a:pt x="656462" y="0"/>
                </a:moveTo>
                <a:lnTo>
                  <a:pt x="121921" y="0"/>
                </a:lnTo>
                <a:moveTo>
                  <a:pt x="196977" y="468635"/>
                </a:moveTo>
                <a:lnTo>
                  <a:pt x="1125345" y="468635"/>
                </a:lnTo>
                <a:moveTo>
                  <a:pt x="1078483" y="581658"/>
                </a:moveTo>
                <a:lnTo>
                  <a:pt x="1078483" y="2241550"/>
                </a:lnTo>
                <a:moveTo>
                  <a:pt x="1078483" y="3020058"/>
                </a:moveTo>
                <a:lnTo>
                  <a:pt x="1078483" y="4295143"/>
                </a:lnTo>
                <a:moveTo>
                  <a:pt x="243839" y="581658"/>
                </a:moveTo>
                <a:lnTo>
                  <a:pt x="243839" y="2241550"/>
                </a:lnTo>
                <a:moveTo>
                  <a:pt x="243839" y="3020058"/>
                </a:moveTo>
                <a:lnTo>
                  <a:pt x="243839" y="42951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36" name="Freeform 5236"/>
          <p:cNvSpPr/>
          <p:nvPr/>
        </p:nvSpPr>
        <p:spPr>
          <a:xfrm rot="-5400000" flipH="0" flipV="0">
            <a:off x="4540815" y="15383028"/>
            <a:ext cx="0" cy="294104"/>
          </a:xfrm>
          <a:custGeom>
            <a:pathLst>
              <a:path w="0" h="1809750">
                <a:moveTo>
                  <a:pt x="0" y="0"/>
                </a:moveTo>
                <a:lnTo>
                  <a:pt x="0" y="524519"/>
                </a:lnTo>
                <a:moveTo>
                  <a:pt x="0" y="637542"/>
                </a:moveTo>
                <a:lnTo>
                  <a:pt x="0" y="1078234"/>
                </a:lnTo>
                <a:moveTo>
                  <a:pt x="0" y="1116334"/>
                </a:moveTo>
                <a:lnTo>
                  <a:pt x="0" y="1144277"/>
                </a:lnTo>
                <a:moveTo>
                  <a:pt x="0" y="1191269"/>
                </a:moveTo>
                <a:lnTo>
                  <a:pt x="0" y="1743719"/>
                </a:lnTo>
                <a:moveTo>
                  <a:pt x="0" y="1781819"/>
                </a:moveTo>
                <a:lnTo>
                  <a:pt x="0" y="18097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37" name="Freeform 5237"/>
          <p:cNvSpPr/>
          <p:nvPr/>
        </p:nvSpPr>
        <p:spPr>
          <a:xfrm rot="-5400000" flipH="0" flipV="0">
            <a:off x="4731312" y="15494272"/>
            <a:ext cx="0" cy="71617"/>
          </a:xfrm>
          <a:custGeom>
            <a:pathLst>
              <a:path w="0" h="440692">
                <a:moveTo>
                  <a:pt x="0" y="0"/>
                </a:moveTo>
                <a:lnTo>
                  <a:pt x="0" y="44069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38" name="Freeform 5238"/>
          <p:cNvSpPr/>
          <p:nvPr/>
        </p:nvSpPr>
        <p:spPr>
          <a:xfrm rot="-5400000" flipH="0" flipV="0">
            <a:off x="4977432" y="15446286"/>
            <a:ext cx="0" cy="167588"/>
          </a:xfrm>
          <a:custGeom>
            <a:pathLst>
              <a:path w="0" h="1031242">
                <a:moveTo>
                  <a:pt x="0" y="0"/>
                </a:moveTo>
                <a:lnTo>
                  <a:pt x="0" y="299727"/>
                </a:lnTo>
                <a:moveTo>
                  <a:pt x="0" y="346708"/>
                </a:moveTo>
                <a:lnTo>
                  <a:pt x="0" y="374650"/>
                </a:lnTo>
                <a:moveTo>
                  <a:pt x="0" y="412750"/>
                </a:moveTo>
                <a:lnTo>
                  <a:pt x="0" y="965200"/>
                </a:lnTo>
                <a:moveTo>
                  <a:pt x="0" y="1003300"/>
                </a:moveTo>
                <a:lnTo>
                  <a:pt x="0" y="10312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39" name="Freeform 5239"/>
          <p:cNvSpPr/>
          <p:nvPr/>
        </p:nvSpPr>
        <p:spPr>
          <a:xfrm rot="-5400000" flipH="0" flipV="0">
            <a:off x="5093216" y="15505727"/>
            <a:ext cx="0" cy="48706"/>
          </a:xfrm>
          <a:custGeom>
            <a:pathLst>
              <a:path w="0" h="299715">
                <a:moveTo>
                  <a:pt x="0" y="0"/>
                </a:moveTo>
                <a:lnTo>
                  <a:pt x="0" y="29971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40" name="Freeform 5240"/>
          <p:cNvSpPr/>
          <p:nvPr/>
        </p:nvSpPr>
        <p:spPr>
          <a:xfrm rot="-5400000" flipH="0" flipV="0">
            <a:off x="4585706" y="15485913"/>
            <a:ext cx="0" cy="88333"/>
          </a:xfrm>
          <a:custGeom>
            <a:pathLst>
              <a:path w="0" h="543557">
                <a:moveTo>
                  <a:pt x="0" y="0"/>
                </a:moveTo>
                <a:lnTo>
                  <a:pt x="0" y="468623"/>
                </a:lnTo>
                <a:moveTo>
                  <a:pt x="0" y="515615"/>
                </a:moveTo>
                <a:lnTo>
                  <a:pt x="0" y="54355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41" name="Freeform 5241"/>
          <p:cNvSpPr/>
          <p:nvPr/>
        </p:nvSpPr>
        <p:spPr>
          <a:xfrm rot="-5400000" flipH="0" flipV="0">
            <a:off x="4674144" y="15492001"/>
            <a:ext cx="0" cy="76158"/>
          </a:xfrm>
          <a:custGeom>
            <a:pathLst>
              <a:path w="0" h="468635">
                <a:moveTo>
                  <a:pt x="0" y="0"/>
                </a:moveTo>
                <a:lnTo>
                  <a:pt x="0" y="46863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42" name="Freeform 5242"/>
          <p:cNvSpPr/>
          <p:nvPr/>
        </p:nvSpPr>
        <p:spPr>
          <a:xfrm rot="-5400000" flipH="0" flipV="0">
            <a:off x="4650575" y="15520133"/>
            <a:ext cx="251464" cy="18369"/>
          </a:xfrm>
          <a:custGeom>
            <a:pathLst>
              <a:path w="1547370" h="113035">
                <a:moveTo>
                  <a:pt x="1509905" y="113035"/>
                </a:moveTo>
                <a:lnTo>
                  <a:pt x="28194" y="113035"/>
                </a:lnTo>
                <a:moveTo>
                  <a:pt x="0" y="0"/>
                </a:moveTo>
                <a:lnTo>
                  <a:pt x="154737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43" name="Freeform 5243"/>
          <p:cNvSpPr/>
          <p:nvPr/>
        </p:nvSpPr>
        <p:spPr>
          <a:xfrm rot="-5400000" flipH="0" flipV="0">
            <a:off x="4647479" y="15523228"/>
            <a:ext cx="251464" cy="12177"/>
          </a:xfrm>
          <a:custGeom>
            <a:pathLst>
              <a:path w="1547370" h="74935">
                <a:moveTo>
                  <a:pt x="1547370" y="74935"/>
                </a:moveTo>
                <a:lnTo>
                  <a:pt x="0" y="74935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44" name="Freeform 5244"/>
          <p:cNvSpPr/>
          <p:nvPr/>
        </p:nvSpPr>
        <p:spPr>
          <a:xfrm rot="-5400000" flipH="0" flipV="0">
            <a:off x="4780104" y="15649663"/>
            <a:ext cx="4581" cy="6191"/>
          </a:xfrm>
          <a:custGeom>
            <a:pathLst>
              <a:path w="28194" h="38100">
                <a:moveTo>
                  <a:pt x="28194" y="3810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45" name="Freeform 5245"/>
          <p:cNvSpPr/>
          <p:nvPr/>
        </p:nvSpPr>
        <p:spPr>
          <a:xfrm rot="-5400000" flipH="0" flipV="0">
            <a:off x="4776305" y="15511815"/>
            <a:ext cx="0" cy="36531"/>
          </a:xfrm>
          <a:custGeom>
            <a:pathLst>
              <a:path w="0" h="224792">
                <a:moveTo>
                  <a:pt x="0" y="22479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46" name="Freeform 5246"/>
          <p:cNvSpPr/>
          <p:nvPr/>
        </p:nvSpPr>
        <p:spPr>
          <a:xfrm rot="-5400000" flipH="0" flipV="0">
            <a:off x="4773262" y="15397444"/>
            <a:ext cx="6088" cy="18369"/>
          </a:xfrm>
          <a:custGeom>
            <a:pathLst>
              <a:path w="37465" h="113035">
                <a:moveTo>
                  <a:pt x="37465" y="0"/>
                </a:moveTo>
                <a:lnTo>
                  <a:pt x="37465" y="74935"/>
                </a:lnTo>
                <a:lnTo>
                  <a:pt x="0" y="11303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47" name="Freeform 5247"/>
          <p:cNvSpPr/>
          <p:nvPr/>
        </p:nvSpPr>
        <p:spPr>
          <a:xfrm rot="-5400000" flipH="0" flipV="0">
            <a:off x="4833393" y="15526262"/>
            <a:ext cx="106661" cy="7636"/>
          </a:xfrm>
          <a:custGeom>
            <a:pathLst>
              <a:path w="656335" h="46992">
                <a:moveTo>
                  <a:pt x="0" y="0"/>
                </a:moveTo>
                <a:lnTo>
                  <a:pt x="168780" y="38100"/>
                </a:lnTo>
                <a:lnTo>
                  <a:pt x="328166" y="46992"/>
                </a:lnTo>
                <a:lnTo>
                  <a:pt x="496950" y="38100"/>
                </a:lnTo>
                <a:lnTo>
                  <a:pt x="656335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48" name="Freeform 5248"/>
          <p:cNvSpPr/>
          <p:nvPr/>
        </p:nvSpPr>
        <p:spPr>
          <a:xfrm rot="-5400000" flipH="0" flipV="0">
            <a:off x="4751932" y="15475244"/>
            <a:ext cx="175265" cy="108146"/>
          </a:xfrm>
          <a:custGeom>
            <a:pathLst>
              <a:path w="1078483" h="665473">
                <a:moveTo>
                  <a:pt x="1078483" y="665473"/>
                </a:moveTo>
                <a:lnTo>
                  <a:pt x="0" y="665473"/>
                </a:lnTo>
                <a:moveTo>
                  <a:pt x="1078483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49" name="Freeform 5249"/>
          <p:cNvSpPr/>
          <p:nvPr/>
        </p:nvSpPr>
        <p:spPr>
          <a:xfrm rot="-5400000" flipH="0" flipV="0">
            <a:off x="4782313" y="15482818"/>
            <a:ext cx="106661" cy="94525"/>
          </a:xfrm>
          <a:custGeom>
            <a:pathLst>
              <a:path w="656335" h="581658">
                <a:moveTo>
                  <a:pt x="656335" y="46992"/>
                </a:moveTo>
                <a:lnTo>
                  <a:pt x="496950" y="10158"/>
                </a:lnTo>
                <a:lnTo>
                  <a:pt x="328166" y="0"/>
                </a:lnTo>
                <a:lnTo>
                  <a:pt x="168780" y="10158"/>
                </a:lnTo>
                <a:lnTo>
                  <a:pt x="0" y="46992"/>
                </a:lnTo>
                <a:lnTo>
                  <a:pt x="0" y="58165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50" name="Freeform 5250"/>
          <p:cNvSpPr/>
          <p:nvPr/>
        </p:nvSpPr>
        <p:spPr>
          <a:xfrm rot="-5400000" flipH="0" flipV="0">
            <a:off x="4824291" y="15578149"/>
            <a:ext cx="19813" cy="97414"/>
          </a:xfrm>
          <a:custGeom>
            <a:pathLst>
              <a:path w="121921" h="599431">
                <a:moveTo>
                  <a:pt x="0" y="599431"/>
                </a:moveTo>
                <a:lnTo>
                  <a:pt x="0" y="64765"/>
                </a:lnTo>
                <a:lnTo>
                  <a:pt x="121921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51" name="Freeform 5251"/>
          <p:cNvSpPr/>
          <p:nvPr/>
        </p:nvSpPr>
        <p:spPr>
          <a:xfrm rot="-5400000" flipH="0" flipV="0">
            <a:off x="4765523" y="15606268"/>
            <a:ext cx="53351" cy="7636"/>
          </a:xfrm>
          <a:custGeom>
            <a:pathLst>
              <a:path w="328296" h="46992">
                <a:moveTo>
                  <a:pt x="328296" y="46992"/>
                </a:moveTo>
                <a:lnTo>
                  <a:pt x="253237" y="10158"/>
                </a:lnTo>
                <a:lnTo>
                  <a:pt x="168783" y="0"/>
                </a:lnTo>
                <a:lnTo>
                  <a:pt x="84454" y="10158"/>
                </a:lnTo>
                <a:lnTo>
                  <a:pt x="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52" name="Freeform 5252"/>
          <p:cNvSpPr/>
          <p:nvPr/>
        </p:nvSpPr>
        <p:spPr>
          <a:xfrm rot="-5400000" flipH="0" flipV="0">
            <a:off x="4860048" y="15606268"/>
            <a:ext cx="53351" cy="7636"/>
          </a:xfrm>
          <a:custGeom>
            <a:pathLst>
              <a:path w="328296" h="46992">
                <a:moveTo>
                  <a:pt x="0" y="0"/>
                </a:moveTo>
                <a:lnTo>
                  <a:pt x="84454" y="38100"/>
                </a:lnTo>
                <a:lnTo>
                  <a:pt x="168783" y="46992"/>
                </a:lnTo>
                <a:lnTo>
                  <a:pt x="253237" y="38100"/>
                </a:lnTo>
                <a:lnTo>
                  <a:pt x="328296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53" name="Freeform 5253"/>
          <p:cNvSpPr/>
          <p:nvPr/>
        </p:nvSpPr>
        <p:spPr>
          <a:xfrm rot="-5400000" flipH="0" flipV="0">
            <a:off x="4738145" y="15481269"/>
            <a:ext cx="213364" cy="97621"/>
          </a:xfrm>
          <a:custGeom>
            <a:pathLst>
              <a:path w="1312924" h="600708">
                <a:moveTo>
                  <a:pt x="121921" y="600708"/>
                </a:moveTo>
                <a:lnTo>
                  <a:pt x="0" y="534666"/>
                </a:lnTo>
                <a:moveTo>
                  <a:pt x="1312924" y="0"/>
                </a:moveTo>
                <a:lnTo>
                  <a:pt x="1312924" y="534666"/>
                </a:lnTo>
                <a:moveTo>
                  <a:pt x="984631" y="0"/>
                </a:moveTo>
                <a:lnTo>
                  <a:pt x="984631" y="534666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54" name="Freeform 5254"/>
          <p:cNvSpPr/>
          <p:nvPr/>
        </p:nvSpPr>
        <p:spPr>
          <a:xfrm rot="-5400000" flipH="0" flipV="0">
            <a:off x="4809019" y="15497265"/>
            <a:ext cx="0" cy="65631"/>
          </a:xfrm>
          <a:custGeom>
            <a:pathLst>
              <a:path w="0" h="403858">
                <a:moveTo>
                  <a:pt x="0" y="0"/>
                </a:moveTo>
                <a:lnTo>
                  <a:pt x="0" y="328923"/>
                </a:lnTo>
                <a:moveTo>
                  <a:pt x="0" y="375915"/>
                </a:moveTo>
                <a:lnTo>
                  <a:pt x="0" y="40385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55" name="Freeform 5255"/>
          <p:cNvSpPr/>
          <p:nvPr/>
        </p:nvSpPr>
        <p:spPr>
          <a:xfrm rot="-5400000" flipH="0" flipV="0">
            <a:off x="4875269" y="15502630"/>
            <a:ext cx="0" cy="54900"/>
          </a:xfrm>
          <a:custGeom>
            <a:pathLst>
              <a:path w="0" h="337827">
                <a:moveTo>
                  <a:pt x="0" y="0"/>
                </a:moveTo>
                <a:lnTo>
                  <a:pt x="0" y="33782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56" name="Freeform 5256"/>
          <p:cNvSpPr/>
          <p:nvPr/>
        </p:nvSpPr>
        <p:spPr>
          <a:xfrm rot="-5400000" flipH="0" flipV="0">
            <a:off x="4765523" y="15446255"/>
            <a:ext cx="53351" cy="7636"/>
          </a:xfrm>
          <a:custGeom>
            <a:pathLst>
              <a:path w="328293" h="46992">
                <a:moveTo>
                  <a:pt x="328293" y="46992"/>
                </a:moveTo>
                <a:lnTo>
                  <a:pt x="253237" y="10158"/>
                </a:lnTo>
                <a:lnTo>
                  <a:pt x="168911" y="0"/>
                </a:lnTo>
                <a:lnTo>
                  <a:pt x="84454" y="10158"/>
                </a:lnTo>
                <a:lnTo>
                  <a:pt x="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57" name="Freeform 5257"/>
          <p:cNvSpPr/>
          <p:nvPr/>
        </p:nvSpPr>
        <p:spPr>
          <a:xfrm rot="-5400000" flipH="0" flipV="0">
            <a:off x="4781611" y="15427278"/>
            <a:ext cx="18285" cy="10525"/>
          </a:xfrm>
          <a:custGeom>
            <a:pathLst>
              <a:path w="112520" h="64765">
                <a:moveTo>
                  <a:pt x="0" y="0"/>
                </a:moveTo>
                <a:lnTo>
                  <a:pt x="112520" y="6476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58" name="Freeform 5258"/>
          <p:cNvSpPr/>
          <p:nvPr/>
        </p:nvSpPr>
        <p:spPr>
          <a:xfrm rot="-5400000" flipH="0" flipV="0">
            <a:off x="4861596" y="15444708"/>
            <a:ext cx="53351" cy="10732"/>
          </a:xfrm>
          <a:custGeom>
            <a:pathLst>
              <a:path w="328293" h="66042">
                <a:moveTo>
                  <a:pt x="0" y="0"/>
                </a:moveTo>
                <a:lnTo>
                  <a:pt x="84454" y="38100"/>
                </a:lnTo>
                <a:lnTo>
                  <a:pt x="168911" y="46992"/>
                </a:lnTo>
                <a:lnTo>
                  <a:pt x="253237" y="38100"/>
                </a:lnTo>
                <a:lnTo>
                  <a:pt x="328293" y="0"/>
                </a:lnTo>
                <a:lnTo>
                  <a:pt x="215773" y="6604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59" name="Freeform 5259"/>
          <p:cNvSpPr/>
          <p:nvPr/>
        </p:nvSpPr>
        <p:spPr>
          <a:xfrm rot="-5400000" flipH="0" flipV="0">
            <a:off x="4362456" y="15520134"/>
            <a:ext cx="251464" cy="18367"/>
          </a:xfrm>
          <a:custGeom>
            <a:pathLst>
              <a:path w="1547370" h="113023">
                <a:moveTo>
                  <a:pt x="28194" y="0"/>
                </a:moveTo>
                <a:lnTo>
                  <a:pt x="1509905" y="0"/>
                </a:lnTo>
                <a:moveTo>
                  <a:pt x="1547370" y="113023"/>
                </a:moveTo>
                <a:lnTo>
                  <a:pt x="0" y="11302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60" name="Freeform 5260"/>
          <p:cNvSpPr/>
          <p:nvPr/>
        </p:nvSpPr>
        <p:spPr>
          <a:xfrm rot="-5400000" flipH="0" flipV="0">
            <a:off x="4364829" y="15522507"/>
            <a:ext cx="251464" cy="13620"/>
          </a:xfrm>
          <a:custGeom>
            <a:pathLst>
              <a:path w="1547370" h="83815">
                <a:moveTo>
                  <a:pt x="0" y="0"/>
                </a:moveTo>
                <a:lnTo>
                  <a:pt x="1547370" y="0"/>
                </a:lnTo>
                <a:lnTo>
                  <a:pt x="1547370" y="838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61" name="Freeform 5261"/>
          <p:cNvSpPr/>
          <p:nvPr/>
        </p:nvSpPr>
        <p:spPr>
          <a:xfrm rot="-5400000" flipH="0" flipV="0">
            <a:off x="4478334" y="15404255"/>
            <a:ext cx="6088" cy="4746"/>
          </a:xfrm>
          <a:custGeom>
            <a:pathLst>
              <a:path w="37465" h="29208">
                <a:moveTo>
                  <a:pt x="0" y="0"/>
                </a:moveTo>
                <a:lnTo>
                  <a:pt x="37465" y="2920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62" name="Freeform 5262"/>
          <p:cNvSpPr/>
          <p:nvPr/>
        </p:nvSpPr>
        <p:spPr>
          <a:xfrm rot="-5400000" flipH="0" flipV="0">
            <a:off x="4488187" y="15511815"/>
            <a:ext cx="0" cy="36531"/>
          </a:xfrm>
          <a:custGeom>
            <a:pathLst>
              <a:path w="0" h="224793">
                <a:moveTo>
                  <a:pt x="0" y="0"/>
                </a:moveTo>
                <a:lnTo>
                  <a:pt x="0" y="22479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63" name="Freeform 5263"/>
          <p:cNvSpPr/>
          <p:nvPr/>
        </p:nvSpPr>
        <p:spPr>
          <a:xfrm rot="-5400000" flipH="0" flipV="0">
            <a:off x="4485896" y="15643575"/>
            <a:ext cx="4581" cy="18367"/>
          </a:xfrm>
          <a:custGeom>
            <a:pathLst>
              <a:path w="28194" h="113023">
                <a:moveTo>
                  <a:pt x="0" y="113023"/>
                </a:moveTo>
                <a:lnTo>
                  <a:pt x="0" y="29208"/>
                </a:lnTo>
                <a:lnTo>
                  <a:pt x="28194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64" name="Freeform 5264"/>
          <p:cNvSpPr/>
          <p:nvPr/>
        </p:nvSpPr>
        <p:spPr>
          <a:xfrm rot="-5400000" flipH="0" flipV="0">
            <a:off x="4699322" y="17487680"/>
            <a:ext cx="0" cy="135597"/>
          </a:xfrm>
          <a:custGeom>
            <a:pathLst>
              <a:path w="0" h="834392">
                <a:moveTo>
                  <a:pt x="0" y="834392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65" name="Freeform 5265"/>
          <p:cNvSpPr/>
          <p:nvPr/>
        </p:nvSpPr>
        <p:spPr>
          <a:xfrm rot="-5400000" flipH="0" flipV="0">
            <a:off x="5046006" y="17060176"/>
            <a:ext cx="45714" cy="0"/>
          </a:xfrm>
          <a:custGeom>
            <a:pathLst>
              <a:path w="281304" h="0">
                <a:moveTo>
                  <a:pt x="281304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66" name="Freeform 5266"/>
          <p:cNvSpPr/>
          <p:nvPr/>
        </p:nvSpPr>
        <p:spPr>
          <a:xfrm rot="-5400000" flipH="0" flipV="0">
            <a:off x="5055148" y="17046554"/>
            <a:ext cx="27429" cy="27243"/>
          </a:xfrm>
          <a:custGeom>
            <a:pathLst>
              <a:path w="168783" h="167642">
                <a:moveTo>
                  <a:pt x="84457" y="167642"/>
                </a:moveTo>
                <a:lnTo>
                  <a:pt x="46862" y="158750"/>
                </a:lnTo>
                <a:lnTo>
                  <a:pt x="9398" y="121927"/>
                </a:lnTo>
                <a:lnTo>
                  <a:pt x="0" y="83827"/>
                </a:lnTo>
                <a:lnTo>
                  <a:pt x="9398" y="36834"/>
                </a:lnTo>
                <a:lnTo>
                  <a:pt x="46862" y="8892"/>
                </a:lnTo>
                <a:lnTo>
                  <a:pt x="84457" y="0"/>
                </a:lnTo>
                <a:lnTo>
                  <a:pt x="131319" y="8892"/>
                </a:lnTo>
                <a:lnTo>
                  <a:pt x="159386" y="36834"/>
                </a:lnTo>
                <a:lnTo>
                  <a:pt x="168783" y="83827"/>
                </a:lnTo>
                <a:lnTo>
                  <a:pt x="159386" y="121927"/>
                </a:lnTo>
                <a:lnTo>
                  <a:pt x="131319" y="158750"/>
                </a:lnTo>
                <a:lnTo>
                  <a:pt x="84457" y="167642"/>
                </a:lnTo>
                <a:close/>
                <a:moveTo>
                  <a:pt x="128492253" y="155199084"/>
                </a:move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67" name="Freeform 5267"/>
          <p:cNvSpPr/>
          <p:nvPr/>
        </p:nvSpPr>
        <p:spPr>
          <a:xfrm rot="-5400000" flipH="0" flipV="0">
            <a:off x="5100863" y="17119595"/>
            <a:ext cx="7615" cy="7636"/>
          </a:xfrm>
          <a:custGeom>
            <a:pathLst>
              <a:path w="46862" h="46992">
                <a:moveTo>
                  <a:pt x="0" y="0"/>
                </a:moveTo>
                <a:lnTo>
                  <a:pt x="46862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68" name="Freeform 5268"/>
          <p:cNvSpPr/>
          <p:nvPr/>
        </p:nvSpPr>
        <p:spPr>
          <a:xfrm rot="-5400000" flipH="0" flipV="0">
            <a:off x="5041424" y="17052539"/>
            <a:ext cx="126495" cy="7636"/>
          </a:xfrm>
          <a:custGeom>
            <a:pathLst>
              <a:path w="778384" h="46992">
                <a:moveTo>
                  <a:pt x="778384" y="0"/>
                </a:moveTo>
                <a:lnTo>
                  <a:pt x="731391" y="46992"/>
                </a:lnTo>
                <a:lnTo>
                  <a:pt x="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69" name="Freeform 5269"/>
          <p:cNvSpPr/>
          <p:nvPr/>
        </p:nvSpPr>
        <p:spPr>
          <a:xfrm rot="-5400000" flipH="0" flipV="0">
            <a:off x="4876116" y="16902485"/>
            <a:ext cx="134111" cy="315362"/>
          </a:xfrm>
          <a:custGeom>
            <a:pathLst>
              <a:path w="825246" h="1940558">
                <a:moveTo>
                  <a:pt x="825246" y="1940558"/>
                </a:moveTo>
                <a:lnTo>
                  <a:pt x="0" y="1940558"/>
                </a:lnTo>
                <a:moveTo>
                  <a:pt x="825246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70" name="Freeform 5270"/>
          <p:cNvSpPr/>
          <p:nvPr/>
        </p:nvSpPr>
        <p:spPr>
          <a:xfrm rot="-5400000" flipH="0" flipV="0">
            <a:off x="4941634" y="16952750"/>
            <a:ext cx="118859" cy="214852"/>
          </a:xfrm>
          <a:custGeom>
            <a:pathLst>
              <a:path w="731391" h="1322077">
                <a:moveTo>
                  <a:pt x="0" y="0"/>
                </a:moveTo>
                <a:lnTo>
                  <a:pt x="0" y="1322077"/>
                </a:lnTo>
                <a:moveTo>
                  <a:pt x="731391" y="0"/>
                </a:moveTo>
                <a:lnTo>
                  <a:pt x="731391" y="132207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71" name="Freeform 5271"/>
          <p:cNvSpPr/>
          <p:nvPr/>
        </p:nvSpPr>
        <p:spPr>
          <a:xfrm rot="-5400000" flipH="0" flipV="0">
            <a:off x="4386139" y="17133320"/>
            <a:ext cx="47242" cy="7636"/>
          </a:xfrm>
          <a:custGeom>
            <a:pathLst>
              <a:path w="290704" h="46993">
                <a:moveTo>
                  <a:pt x="0" y="27943"/>
                </a:moveTo>
                <a:lnTo>
                  <a:pt x="103124" y="0"/>
                </a:lnTo>
                <a:lnTo>
                  <a:pt x="196979" y="0"/>
                </a:lnTo>
                <a:lnTo>
                  <a:pt x="290704" y="4699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72" name="Freeform 5272"/>
          <p:cNvSpPr/>
          <p:nvPr/>
        </p:nvSpPr>
        <p:spPr>
          <a:xfrm rot="-5400000" flipH="0" flipV="0">
            <a:off x="4392950" y="17080794"/>
            <a:ext cx="106682" cy="65425"/>
          </a:xfrm>
          <a:custGeom>
            <a:pathLst>
              <a:path w="656464" h="402592">
                <a:moveTo>
                  <a:pt x="0" y="402592"/>
                </a:moveTo>
                <a:lnTo>
                  <a:pt x="656464" y="402592"/>
                </a:lnTo>
                <a:moveTo>
                  <a:pt x="328168" y="0"/>
                </a:moveTo>
                <a:lnTo>
                  <a:pt x="328168" y="4025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73" name="Freeform 5273"/>
          <p:cNvSpPr/>
          <p:nvPr/>
        </p:nvSpPr>
        <p:spPr>
          <a:xfrm rot="-5400000" flipH="0" flipV="0">
            <a:off x="4387583" y="17075428"/>
            <a:ext cx="106682" cy="76158"/>
          </a:xfrm>
          <a:custGeom>
            <a:pathLst>
              <a:path w="656464" h="468635">
                <a:moveTo>
                  <a:pt x="0" y="468635"/>
                </a:moveTo>
                <a:lnTo>
                  <a:pt x="0" y="66043"/>
                </a:lnTo>
                <a:lnTo>
                  <a:pt x="121920" y="0"/>
                </a:lnTo>
                <a:lnTo>
                  <a:pt x="656464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74" name="Freeform 5274"/>
          <p:cNvSpPr/>
          <p:nvPr/>
        </p:nvSpPr>
        <p:spPr>
          <a:xfrm rot="-5400000" flipH="0" flipV="0">
            <a:off x="4386139" y="16979395"/>
            <a:ext cx="47242" cy="7636"/>
          </a:xfrm>
          <a:custGeom>
            <a:pathLst>
              <a:path w="290704" h="46993">
                <a:moveTo>
                  <a:pt x="0" y="46993"/>
                </a:moveTo>
                <a:lnTo>
                  <a:pt x="93727" y="0"/>
                </a:lnTo>
                <a:lnTo>
                  <a:pt x="196977" y="0"/>
                </a:lnTo>
                <a:lnTo>
                  <a:pt x="290704" y="279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75" name="Freeform 5275"/>
          <p:cNvSpPr/>
          <p:nvPr/>
        </p:nvSpPr>
        <p:spPr>
          <a:xfrm rot="-5400000" flipH="0" flipV="0">
            <a:off x="4446290" y="16974122"/>
            <a:ext cx="0" cy="65425"/>
          </a:xfrm>
          <a:custGeom>
            <a:pathLst>
              <a:path w="0" h="402592">
                <a:moveTo>
                  <a:pt x="0" y="0"/>
                </a:moveTo>
                <a:lnTo>
                  <a:pt x="0" y="4025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76" name="Freeform 5276"/>
          <p:cNvSpPr/>
          <p:nvPr/>
        </p:nvSpPr>
        <p:spPr>
          <a:xfrm rot="-5400000" flipH="0" flipV="0">
            <a:off x="4431781" y="16924547"/>
            <a:ext cx="18286" cy="76158"/>
          </a:xfrm>
          <a:custGeom>
            <a:pathLst>
              <a:path w="112523" h="468635">
                <a:moveTo>
                  <a:pt x="0" y="0"/>
                </a:moveTo>
                <a:lnTo>
                  <a:pt x="112523" y="66043"/>
                </a:lnTo>
                <a:lnTo>
                  <a:pt x="112523" y="46863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77" name="Freeform 5277"/>
          <p:cNvSpPr/>
          <p:nvPr/>
        </p:nvSpPr>
        <p:spPr>
          <a:xfrm rot="-5400000" flipH="0" flipV="0">
            <a:off x="4478241" y="16984731"/>
            <a:ext cx="1527" cy="0"/>
          </a:xfrm>
          <a:custGeom>
            <a:pathLst>
              <a:path w="9398" h="0">
                <a:moveTo>
                  <a:pt x="0" y="0"/>
                </a:moveTo>
                <a:lnTo>
                  <a:pt x="9398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78" name="Freeform 5278"/>
          <p:cNvSpPr/>
          <p:nvPr/>
        </p:nvSpPr>
        <p:spPr>
          <a:xfrm rot="-5400000" flipH="0" flipV="0">
            <a:off x="4355696" y="17055635"/>
            <a:ext cx="106682" cy="9081"/>
          </a:xfrm>
          <a:custGeom>
            <a:pathLst>
              <a:path w="656462" h="55885">
                <a:moveTo>
                  <a:pt x="0" y="55885"/>
                </a:moveTo>
                <a:lnTo>
                  <a:pt x="159385" y="17785"/>
                </a:lnTo>
                <a:lnTo>
                  <a:pt x="328296" y="0"/>
                </a:lnTo>
                <a:lnTo>
                  <a:pt x="497076" y="17785"/>
                </a:lnTo>
                <a:lnTo>
                  <a:pt x="656462" y="558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79" name="Freeform 5279"/>
          <p:cNvSpPr/>
          <p:nvPr/>
        </p:nvSpPr>
        <p:spPr>
          <a:xfrm rot="-5400000" flipH="0" flipV="0">
            <a:off x="4661161" y="16695167"/>
            <a:ext cx="181374" cy="698008"/>
          </a:xfrm>
          <a:custGeom>
            <a:pathLst>
              <a:path w="1116078" h="4295143">
                <a:moveTo>
                  <a:pt x="459616" y="468635"/>
                </a:moveTo>
                <a:lnTo>
                  <a:pt x="1116078" y="468635"/>
                </a:lnTo>
                <a:moveTo>
                  <a:pt x="459616" y="0"/>
                </a:moveTo>
                <a:lnTo>
                  <a:pt x="1003555" y="0"/>
                </a:lnTo>
                <a:moveTo>
                  <a:pt x="919101" y="468635"/>
                </a:moveTo>
                <a:lnTo>
                  <a:pt x="0" y="468635"/>
                </a:lnTo>
                <a:moveTo>
                  <a:pt x="46993" y="581658"/>
                </a:moveTo>
                <a:lnTo>
                  <a:pt x="46993" y="2241550"/>
                </a:lnTo>
                <a:moveTo>
                  <a:pt x="46993" y="3020058"/>
                </a:moveTo>
                <a:lnTo>
                  <a:pt x="46993" y="4295143"/>
                </a:lnTo>
                <a:moveTo>
                  <a:pt x="872239" y="581658"/>
                </a:moveTo>
                <a:lnTo>
                  <a:pt x="872239" y="2241550"/>
                </a:lnTo>
                <a:moveTo>
                  <a:pt x="872239" y="3020058"/>
                </a:moveTo>
                <a:lnTo>
                  <a:pt x="872239" y="42951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80" name="Freeform 5280"/>
          <p:cNvSpPr/>
          <p:nvPr/>
        </p:nvSpPr>
        <p:spPr>
          <a:xfrm rot="-5400000" flipH="0" flipV="0">
            <a:off x="4540815" y="16913113"/>
            <a:ext cx="0" cy="294104"/>
          </a:xfrm>
          <a:custGeom>
            <a:pathLst>
              <a:path w="0" h="1809750">
                <a:moveTo>
                  <a:pt x="0" y="0"/>
                </a:moveTo>
                <a:lnTo>
                  <a:pt x="0" y="524519"/>
                </a:lnTo>
                <a:moveTo>
                  <a:pt x="0" y="637542"/>
                </a:moveTo>
                <a:lnTo>
                  <a:pt x="0" y="1078234"/>
                </a:lnTo>
                <a:moveTo>
                  <a:pt x="0" y="1116334"/>
                </a:moveTo>
                <a:lnTo>
                  <a:pt x="0" y="1144277"/>
                </a:lnTo>
                <a:moveTo>
                  <a:pt x="0" y="1191269"/>
                </a:moveTo>
                <a:lnTo>
                  <a:pt x="0" y="1743719"/>
                </a:lnTo>
                <a:moveTo>
                  <a:pt x="0" y="1781819"/>
                </a:moveTo>
                <a:lnTo>
                  <a:pt x="0" y="18097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81" name="Freeform 5281"/>
          <p:cNvSpPr/>
          <p:nvPr/>
        </p:nvSpPr>
        <p:spPr>
          <a:xfrm rot="-5400000" flipH="0" flipV="0">
            <a:off x="4731312" y="17024357"/>
            <a:ext cx="0" cy="71617"/>
          </a:xfrm>
          <a:custGeom>
            <a:pathLst>
              <a:path w="0" h="440692">
                <a:moveTo>
                  <a:pt x="0" y="0"/>
                </a:moveTo>
                <a:lnTo>
                  <a:pt x="0" y="44069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82" name="Freeform 5282"/>
          <p:cNvSpPr/>
          <p:nvPr/>
        </p:nvSpPr>
        <p:spPr>
          <a:xfrm rot="-5400000" flipH="0" flipV="0">
            <a:off x="4977432" y="16976371"/>
            <a:ext cx="0" cy="167588"/>
          </a:xfrm>
          <a:custGeom>
            <a:pathLst>
              <a:path w="0" h="1031242">
                <a:moveTo>
                  <a:pt x="0" y="0"/>
                </a:moveTo>
                <a:lnTo>
                  <a:pt x="0" y="299727"/>
                </a:lnTo>
                <a:moveTo>
                  <a:pt x="0" y="346708"/>
                </a:moveTo>
                <a:lnTo>
                  <a:pt x="0" y="374650"/>
                </a:lnTo>
                <a:moveTo>
                  <a:pt x="0" y="412750"/>
                </a:moveTo>
                <a:lnTo>
                  <a:pt x="0" y="965200"/>
                </a:lnTo>
                <a:moveTo>
                  <a:pt x="0" y="1003300"/>
                </a:moveTo>
                <a:lnTo>
                  <a:pt x="0" y="10312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83" name="Freeform 5283"/>
          <p:cNvSpPr/>
          <p:nvPr/>
        </p:nvSpPr>
        <p:spPr>
          <a:xfrm rot="-5400000" flipH="0" flipV="0">
            <a:off x="5093216" y="17035812"/>
            <a:ext cx="0" cy="48706"/>
          </a:xfrm>
          <a:custGeom>
            <a:pathLst>
              <a:path w="0" h="299715">
                <a:moveTo>
                  <a:pt x="0" y="0"/>
                </a:moveTo>
                <a:lnTo>
                  <a:pt x="0" y="29971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84" name="Freeform 5284"/>
          <p:cNvSpPr/>
          <p:nvPr/>
        </p:nvSpPr>
        <p:spPr>
          <a:xfrm rot="-5400000" flipH="0" flipV="0">
            <a:off x="4585706" y="17015998"/>
            <a:ext cx="0" cy="88333"/>
          </a:xfrm>
          <a:custGeom>
            <a:pathLst>
              <a:path w="0" h="543557">
                <a:moveTo>
                  <a:pt x="0" y="0"/>
                </a:moveTo>
                <a:lnTo>
                  <a:pt x="0" y="468623"/>
                </a:lnTo>
                <a:moveTo>
                  <a:pt x="0" y="515615"/>
                </a:moveTo>
                <a:lnTo>
                  <a:pt x="0" y="54355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85" name="Freeform 5285"/>
          <p:cNvSpPr/>
          <p:nvPr/>
        </p:nvSpPr>
        <p:spPr>
          <a:xfrm rot="-5400000" flipH="0" flipV="0">
            <a:off x="4674144" y="17022086"/>
            <a:ext cx="0" cy="76158"/>
          </a:xfrm>
          <a:custGeom>
            <a:pathLst>
              <a:path w="0" h="468635">
                <a:moveTo>
                  <a:pt x="0" y="0"/>
                </a:moveTo>
                <a:lnTo>
                  <a:pt x="0" y="46863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86" name="Freeform 5286"/>
          <p:cNvSpPr/>
          <p:nvPr/>
        </p:nvSpPr>
        <p:spPr>
          <a:xfrm rot="-5400000" flipH="0" flipV="0">
            <a:off x="4649812" y="17050981"/>
            <a:ext cx="252991" cy="18369"/>
          </a:xfrm>
          <a:custGeom>
            <a:pathLst>
              <a:path w="1556764" h="113035">
                <a:moveTo>
                  <a:pt x="37465" y="113035"/>
                </a:moveTo>
                <a:lnTo>
                  <a:pt x="1519173" y="113035"/>
                </a:lnTo>
                <a:moveTo>
                  <a:pt x="1556764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87" name="Freeform 5287"/>
          <p:cNvSpPr/>
          <p:nvPr/>
        </p:nvSpPr>
        <p:spPr>
          <a:xfrm rot="-5400000" flipH="0" flipV="0">
            <a:off x="4646716" y="17054077"/>
            <a:ext cx="252991" cy="12177"/>
          </a:xfrm>
          <a:custGeom>
            <a:pathLst>
              <a:path w="1556764" h="74935">
                <a:moveTo>
                  <a:pt x="0" y="74935"/>
                </a:moveTo>
                <a:lnTo>
                  <a:pt x="1556764" y="74935"/>
                </a:lnTo>
                <a:lnTo>
                  <a:pt x="1556764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88" name="Freeform 5288"/>
          <p:cNvSpPr/>
          <p:nvPr/>
        </p:nvSpPr>
        <p:spPr>
          <a:xfrm rot="-5400000" flipH="0" flipV="0">
            <a:off x="4779341" y="16933629"/>
            <a:ext cx="6108" cy="6191"/>
          </a:xfrm>
          <a:custGeom>
            <a:pathLst>
              <a:path w="37591" h="38100">
                <a:moveTo>
                  <a:pt x="0" y="38100"/>
                </a:moveTo>
                <a:lnTo>
                  <a:pt x="37591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89" name="Freeform 5289"/>
          <p:cNvSpPr/>
          <p:nvPr/>
        </p:nvSpPr>
        <p:spPr>
          <a:xfrm rot="-5400000" flipH="0" flipV="0">
            <a:off x="4776305" y="17041900"/>
            <a:ext cx="0" cy="36531"/>
          </a:xfrm>
          <a:custGeom>
            <a:pathLst>
              <a:path w="0" h="224792">
                <a:moveTo>
                  <a:pt x="0" y="22479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90" name="Freeform 5290"/>
          <p:cNvSpPr/>
          <p:nvPr/>
        </p:nvSpPr>
        <p:spPr>
          <a:xfrm rot="-5400000" flipH="0" flipV="0">
            <a:off x="4773262" y="17174433"/>
            <a:ext cx="6088" cy="18369"/>
          </a:xfrm>
          <a:custGeom>
            <a:pathLst>
              <a:path w="37465" h="113035">
                <a:moveTo>
                  <a:pt x="0" y="0"/>
                </a:moveTo>
                <a:lnTo>
                  <a:pt x="0" y="74935"/>
                </a:lnTo>
                <a:lnTo>
                  <a:pt x="37465" y="11303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91" name="Freeform 5291"/>
          <p:cNvSpPr/>
          <p:nvPr/>
        </p:nvSpPr>
        <p:spPr>
          <a:xfrm rot="-5400000" flipH="0" flipV="0">
            <a:off x="4833383" y="17056358"/>
            <a:ext cx="106682" cy="7636"/>
          </a:xfrm>
          <a:custGeom>
            <a:pathLst>
              <a:path w="656462" h="46992">
                <a:moveTo>
                  <a:pt x="656462" y="0"/>
                </a:moveTo>
                <a:lnTo>
                  <a:pt x="497076" y="38100"/>
                </a:lnTo>
                <a:lnTo>
                  <a:pt x="328296" y="46992"/>
                </a:lnTo>
                <a:lnTo>
                  <a:pt x="159385" y="381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92" name="Freeform 5292"/>
          <p:cNvSpPr/>
          <p:nvPr/>
        </p:nvSpPr>
        <p:spPr>
          <a:xfrm rot="-5400000" flipH="0" flipV="0">
            <a:off x="4751932" y="17005329"/>
            <a:ext cx="175265" cy="108146"/>
          </a:xfrm>
          <a:custGeom>
            <a:pathLst>
              <a:path w="1078483" h="665473">
                <a:moveTo>
                  <a:pt x="0" y="665473"/>
                </a:moveTo>
                <a:lnTo>
                  <a:pt x="1078483" y="665473"/>
                </a:lnTo>
                <a:moveTo>
                  <a:pt x="0" y="0"/>
                </a:moveTo>
                <a:lnTo>
                  <a:pt x="1078483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93" name="Freeform 5293"/>
          <p:cNvSpPr/>
          <p:nvPr/>
        </p:nvSpPr>
        <p:spPr>
          <a:xfrm rot="-5400000" flipH="0" flipV="0">
            <a:off x="4782302" y="17012913"/>
            <a:ext cx="106682" cy="94525"/>
          </a:xfrm>
          <a:custGeom>
            <a:pathLst>
              <a:path w="656462" h="581658">
                <a:moveTo>
                  <a:pt x="0" y="46992"/>
                </a:moveTo>
                <a:lnTo>
                  <a:pt x="159385" y="10158"/>
                </a:lnTo>
                <a:lnTo>
                  <a:pt x="328296" y="0"/>
                </a:lnTo>
                <a:lnTo>
                  <a:pt x="497076" y="10158"/>
                </a:lnTo>
                <a:lnTo>
                  <a:pt x="656462" y="46992"/>
                </a:lnTo>
                <a:lnTo>
                  <a:pt x="656462" y="58165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94" name="Freeform 5294"/>
          <p:cNvSpPr/>
          <p:nvPr/>
        </p:nvSpPr>
        <p:spPr>
          <a:xfrm rot="-5400000" flipH="0" flipV="0">
            <a:off x="4825054" y="16913919"/>
            <a:ext cx="18286" cy="97414"/>
          </a:xfrm>
          <a:custGeom>
            <a:pathLst>
              <a:path w="112523" h="599431">
                <a:moveTo>
                  <a:pt x="112523" y="599431"/>
                </a:moveTo>
                <a:lnTo>
                  <a:pt x="112523" y="64765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95" name="Freeform 5295"/>
          <p:cNvSpPr/>
          <p:nvPr/>
        </p:nvSpPr>
        <p:spPr>
          <a:xfrm rot="-5400000" flipH="0" flipV="0">
            <a:off x="4765523" y="16976340"/>
            <a:ext cx="53351" cy="7636"/>
          </a:xfrm>
          <a:custGeom>
            <a:pathLst>
              <a:path w="328296" h="46992">
                <a:moveTo>
                  <a:pt x="0" y="46992"/>
                </a:moveTo>
                <a:lnTo>
                  <a:pt x="75059" y="10158"/>
                </a:lnTo>
                <a:lnTo>
                  <a:pt x="168783" y="0"/>
                </a:lnTo>
                <a:lnTo>
                  <a:pt x="253237" y="10158"/>
                </a:lnTo>
                <a:lnTo>
                  <a:pt x="328296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96" name="Freeform 5296"/>
          <p:cNvSpPr/>
          <p:nvPr/>
        </p:nvSpPr>
        <p:spPr>
          <a:xfrm rot="-5400000" flipH="0" flipV="0">
            <a:off x="4860048" y="16976340"/>
            <a:ext cx="53351" cy="7636"/>
          </a:xfrm>
          <a:custGeom>
            <a:pathLst>
              <a:path w="328296" h="46992">
                <a:moveTo>
                  <a:pt x="328296" y="0"/>
                </a:moveTo>
                <a:lnTo>
                  <a:pt x="253237" y="38100"/>
                </a:lnTo>
                <a:lnTo>
                  <a:pt x="168783" y="46992"/>
                </a:lnTo>
                <a:lnTo>
                  <a:pt x="75059" y="381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97" name="Freeform 5297"/>
          <p:cNvSpPr/>
          <p:nvPr/>
        </p:nvSpPr>
        <p:spPr>
          <a:xfrm rot="-5400000" flipH="0" flipV="0">
            <a:off x="4738145" y="17011355"/>
            <a:ext cx="213364" cy="97621"/>
          </a:xfrm>
          <a:custGeom>
            <a:pathLst>
              <a:path w="1312926" h="600708">
                <a:moveTo>
                  <a:pt x="1200403" y="600708"/>
                </a:moveTo>
                <a:lnTo>
                  <a:pt x="1312926" y="534666"/>
                </a:lnTo>
                <a:moveTo>
                  <a:pt x="0" y="0"/>
                </a:moveTo>
                <a:lnTo>
                  <a:pt x="0" y="534666"/>
                </a:lnTo>
                <a:moveTo>
                  <a:pt x="328168" y="0"/>
                </a:moveTo>
                <a:lnTo>
                  <a:pt x="328168" y="534666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98" name="Freeform 5298"/>
          <p:cNvSpPr/>
          <p:nvPr/>
        </p:nvSpPr>
        <p:spPr>
          <a:xfrm rot="-5400000" flipH="0" flipV="0">
            <a:off x="4809019" y="17027350"/>
            <a:ext cx="0" cy="65631"/>
          </a:xfrm>
          <a:custGeom>
            <a:pathLst>
              <a:path w="0" h="403858">
                <a:moveTo>
                  <a:pt x="0" y="0"/>
                </a:moveTo>
                <a:lnTo>
                  <a:pt x="0" y="328923"/>
                </a:lnTo>
                <a:moveTo>
                  <a:pt x="0" y="375915"/>
                </a:moveTo>
                <a:lnTo>
                  <a:pt x="0" y="40385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299" name="Freeform 5299"/>
          <p:cNvSpPr/>
          <p:nvPr/>
        </p:nvSpPr>
        <p:spPr>
          <a:xfrm rot="-5400000" flipH="0" flipV="0">
            <a:off x="4875269" y="17032715"/>
            <a:ext cx="0" cy="54900"/>
          </a:xfrm>
          <a:custGeom>
            <a:pathLst>
              <a:path w="0" h="337827">
                <a:moveTo>
                  <a:pt x="0" y="0"/>
                </a:moveTo>
                <a:lnTo>
                  <a:pt x="0" y="33782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00" name="Freeform 5300"/>
          <p:cNvSpPr/>
          <p:nvPr/>
        </p:nvSpPr>
        <p:spPr>
          <a:xfrm rot="-5400000" flipH="0" flipV="0">
            <a:off x="4765533" y="17136365"/>
            <a:ext cx="53330" cy="7636"/>
          </a:xfrm>
          <a:custGeom>
            <a:pathLst>
              <a:path w="328168" h="46992">
                <a:moveTo>
                  <a:pt x="0" y="46992"/>
                </a:moveTo>
                <a:lnTo>
                  <a:pt x="84328" y="10158"/>
                </a:lnTo>
                <a:lnTo>
                  <a:pt x="168782" y="0"/>
                </a:lnTo>
                <a:lnTo>
                  <a:pt x="253112" y="10158"/>
                </a:lnTo>
                <a:lnTo>
                  <a:pt x="328168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01" name="Freeform 5301"/>
          <p:cNvSpPr/>
          <p:nvPr/>
        </p:nvSpPr>
        <p:spPr>
          <a:xfrm rot="-5400000" flipH="0" flipV="0">
            <a:off x="4780847" y="17151679"/>
            <a:ext cx="19813" cy="10525"/>
          </a:xfrm>
          <a:custGeom>
            <a:pathLst>
              <a:path w="121920" h="64765">
                <a:moveTo>
                  <a:pt x="121920" y="0"/>
                </a:moveTo>
                <a:lnTo>
                  <a:pt x="0" y="6476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02" name="Freeform 5302"/>
          <p:cNvSpPr/>
          <p:nvPr/>
        </p:nvSpPr>
        <p:spPr>
          <a:xfrm rot="-5400000" flipH="0" flipV="0">
            <a:off x="4861606" y="17134817"/>
            <a:ext cx="53330" cy="10732"/>
          </a:xfrm>
          <a:custGeom>
            <a:pathLst>
              <a:path w="328168" h="66042">
                <a:moveTo>
                  <a:pt x="328168" y="0"/>
                </a:moveTo>
                <a:lnTo>
                  <a:pt x="253112" y="38100"/>
                </a:lnTo>
                <a:lnTo>
                  <a:pt x="168782" y="46992"/>
                </a:lnTo>
                <a:lnTo>
                  <a:pt x="84328" y="38100"/>
                </a:lnTo>
                <a:lnTo>
                  <a:pt x="0" y="0"/>
                </a:lnTo>
                <a:lnTo>
                  <a:pt x="121920" y="6604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03" name="Freeform 5303"/>
          <p:cNvSpPr/>
          <p:nvPr/>
        </p:nvSpPr>
        <p:spPr>
          <a:xfrm rot="-5400000" flipH="0" flipV="0">
            <a:off x="4361693" y="17050982"/>
            <a:ext cx="252991" cy="18367"/>
          </a:xfrm>
          <a:custGeom>
            <a:pathLst>
              <a:path w="1556764" h="113023">
                <a:moveTo>
                  <a:pt x="1519173" y="0"/>
                </a:moveTo>
                <a:lnTo>
                  <a:pt x="37465" y="0"/>
                </a:lnTo>
                <a:moveTo>
                  <a:pt x="0" y="113023"/>
                </a:moveTo>
                <a:lnTo>
                  <a:pt x="1556764" y="11302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04" name="Freeform 5304"/>
          <p:cNvSpPr/>
          <p:nvPr/>
        </p:nvSpPr>
        <p:spPr>
          <a:xfrm rot="-5400000" flipH="0" flipV="0">
            <a:off x="4364065" y="17053355"/>
            <a:ext cx="252991" cy="13620"/>
          </a:xfrm>
          <a:custGeom>
            <a:pathLst>
              <a:path w="1556764" h="83815">
                <a:moveTo>
                  <a:pt x="1556764" y="0"/>
                </a:moveTo>
                <a:lnTo>
                  <a:pt x="0" y="0"/>
                </a:lnTo>
                <a:lnTo>
                  <a:pt x="0" y="838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05" name="Freeform 5305"/>
          <p:cNvSpPr/>
          <p:nvPr/>
        </p:nvSpPr>
        <p:spPr>
          <a:xfrm rot="-5400000" flipH="0" flipV="0">
            <a:off x="4478334" y="17181244"/>
            <a:ext cx="6088" cy="4746"/>
          </a:xfrm>
          <a:custGeom>
            <a:pathLst>
              <a:path w="37465" h="29208">
                <a:moveTo>
                  <a:pt x="37465" y="0"/>
                </a:moveTo>
                <a:lnTo>
                  <a:pt x="0" y="2920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06" name="Freeform 5306"/>
          <p:cNvSpPr/>
          <p:nvPr/>
        </p:nvSpPr>
        <p:spPr>
          <a:xfrm rot="-5400000" flipH="0" flipV="0">
            <a:off x="4488187" y="17041900"/>
            <a:ext cx="0" cy="36531"/>
          </a:xfrm>
          <a:custGeom>
            <a:pathLst>
              <a:path w="0" h="224793">
                <a:moveTo>
                  <a:pt x="0" y="0"/>
                </a:moveTo>
                <a:lnTo>
                  <a:pt x="0" y="22479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07" name="Freeform 5307"/>
          <p:cNvSpPr/>
          <p:nvPr/>
        </p:nvSpPr>
        <p:spPr>
          <a:xfrm rot="-5400000" flipH="0" flipV="0">
            <a:off x="4485133" y="16927541"/>
            <a:ext cx="6108" cy="18367"/>
          </a:xfrm>
          <a:custGeom>
            <a:pathLst>
              <a:path w="37591" h="113023">
                <a:moveTo>
                  <a:pt x="37591" y="113023"/>
                </a:moveTo>
                <a:lnTo>
                  <a:pt x="37591" y="29208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08" name="Freeform 5308"/>
          <p:cNvSpPr/>
          <p:nvPr/>
        </p:nvSpPr>
        <p:spPr>
          <a:xfrm rot="-5400000" flipH="0" flipV="0">
            <a:off x="3880154" y="16578547"/>
            <a:ext cx="603502" cy="899237"/>
          </a:xfrm>
          <a:custGeom>
            <a:pathLst>
              <a:path w="3713607" h="5533392">
                <a:moveTo>
                  <a:pt x="0" y="5533392"/>
                </a:moveTo>
                <a:lnTo>
                  <a:pt x="0" y="4154177"/>
                </a:lnTo>
                <a:lnTo>
                  <a:pt x="3160267" y="0"/>
                </a:lnTo>
                <a:lnTo>
                  <a:pt x="3713607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09" name="Freeform 5309"/>
          <p:cNvSpPr/>
          <p:nvPr/>
        </p:nvSpPr>
        <p:spPr>
          <a:xfrm rot="-5400000" flipH="0" flipV="0">
            <a:off x="4441007" y="16598412"/>
            <a:ext cx="56385" cy="56343"/>
          </a:xfrm>
          <a:custGeom>
            <a:pathLst>
              <a:path w="346965" h="346708">
                <a:moveTo>
                  <a:pt x="0" y="346708"/>
                </a:moveTo>
                <a:lnTo>
                  <a:pt x="346965" y="34670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10" name="Freeform 5310"/>
          <p:cNvSpPr/>
          <p:nvPr/>
        </p:nvSpPr>
        <p:spPr>
          <a:xfrm rot="-5400000" flipH="0" flipV="0">
            <a:off x="4441007" y="16598412"/>
            <a:ext cx="56385" cy="56343"/>
          </a:xfrm>
          <a:custGeom>
            <a:pathLst>
              <a:path w="346965" h="346708">
                <a:moveTo>
                  <a:pt x="0" y="346708"/>
                </a:moveTo>
                <a:lnTo>
                  <a:pt x="346965" y="346708"/>
                </a:lnTo>
                <a:lnTo>
                  <a:pt x="0" y="0"/>
                </a:lnTo>
                <a:lnTo>
                  <a:pt x="0" y="346708"/>
                </a:lnTo>
                <a:close/>
                <a:moveTo>
                  <a:pt x="129513713" y="1589786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11" name="Freeform 5311"/>
          <p:cNvSpPr/>
          <p:nvPr/>
        </p:nvSpPr>
        <p:spPr>
          <a:xfrm rot="-5400000" flipH="0" flipV="0">
            <a:off x="4441007" y="16726435"/>
            <a:ext cx="56385" cy="56343"/>
          </a:xfrm>
          <a:custGeom>
            <a:pathLst>
              <a:path w="346965" h="346708">
                <a:moveTo>
                  <a:pt x="346965" y="346708"/>
                </a:moveTo>
                <a:lnTo>
                  <a:pt x="0" y="346708"/>
                </a:lnTo>
                <a:lnTo>
                  <a:pt x="34696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12" name="Freeform 5312"/>
          <p:cNvSpPr/>
          <p:nvPr/>
        </p:nvSpPr>
        <p:spPr>
          <a:xfrm rot="-5400000" flipH="0" flipV="0">
            <a:off x="4441007" y="16726435"/>
            <a:ext cx="56385" cy="56343"/>
          </a:xfrm>
          <a:custGeom>
            <a:pathLst>
              <a:path w="346965" h="346708">
                <a:moveTo>
                  <a:pt x="346965" y="346708"/>
                </a:moveTo>
                <a:lnTo>
                  <a:pt x="0" y="346708"/>
                </a:lnTo>
                <a:lnTo>
                  <a:pt x="346965" y="0"/>
                </a:lnTo>
                <a:lnTo>
                  <a:pt x="346965" y="346708"/>
                </a:lnTo>
                <a:close/>
                <a:moveTo>
                  <a:pt x="130301495" y="1589786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13" name="Freeform 5313"/>
          <p:cNvSpPr/>
          <p:nvPr/>
        </p:nvSpPr>
        <p:spPr>
          <a:xfrm rot="-5400000" flipH="0" flipV="0">
            <a:off x="4441007" y="16598412"/>
            <a:ext cx="56385" cy="56343"/>
          </a:xfrm>
          <a:custGeom>
            <a:pathLst>
              <a:path w="346965" h="346708">
                <a:moveTo>
                  <a:pt x="0" y="346708"/>
                </a:moveTo>
                <a:lnTo>
                  <a:pt x="346965" y="34670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14" name="Freeform 5314"/>
          <p:cNvSpPr/>
          <p:nvPr/>
        </p:nvSpPr>
        <p:spPr>
          <a:xfrm rot="-5400000" flipH="0" flipV="0">
            <a:off x="4441007" y="16598412"/>
            <a:ext cx="56385" cy="56343"/>
          </a:xfrm>
          <a:custGeom>
            <a:pathLst>
              <a:path w="346965" h="346708">
                <a:moveTo>
                  <a:pt x="0" y="346708"/>
                </a:moveTo>
                <a:lnTo>
                  <a:pt x="346965" y="346708"/>
                </a:lnTo>
                <a:lnTo>
                  <a:pt x="0" y="0"/>
                </a:lnTo>
                <a:lnTo>
                  <a:pt x="0" y="346708"/>
                </a:lnTo>
                <a:close/>
                <a:moveTo>
                  <a:pt x="129513713" y="1589786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15" name="Freeform 5315"/>
          <p:cNvSpPr/>
          <p:nvPr/>
        </p:nvSpPr>
        <p:spPr>
          <a:xfrm rot="-5400000" flipH="0" flipV="0">
            <a:off x="4441007" y="16726435"/>
            <a:ext cx="56385" cy="56343"/>
          </a:xfrm>
          <a:custGeom>
            <a:pathLst>
              <a:path w="346965" h="346708">
                <a:moveTo>
                  <a:pt x="346965" y="346708"/>
                </a:moveTo>
                <a:lnTo>
                  <a:pt x="0" y="346708"/>
                </a:lnTo>
                <a:lnTo>
                  <a:pt x="34696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16" name="Freeform 5316"/>
          <p:cNvSpPr/>
          <p:nvPr/>
        </p:nvSpPr>
        <p:spPr>
          <a:xfrm rot="-5400000" flipH="0" flipV="0">
            <a:off x="4441007" y="16726435"/>
            <a:ext cx="56385" cy="56343"/>
          </a:xfrm>
          <a:custGeom>
            <a:pathLst>
              <a:path w="346965" h="346708">
                <a:moveTo>
                  <a:pt x="346965" y="346708"/>
                </a:moveTo>
                <a:lnTo>
                  <a:pt x="0" y="346708"/>
                </a:lnTo>
                <a:lnTo>
                  <a:pt x="346965" y="0"/>
                </a:lnTo>
                <a:lnTo>
                  <a:pt x="346965" y="346708"/>
                </a:lnTo>
                <a:close/>
                <a:moveTo>
                  <a:pt x="130301495" y="1589786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17" name="Freeform 5317"/>
          <p:cNvSpPr/>
          <p:nvPr/>
        </p:nvSpPr>
        <p:spPr>
          <a:xfrm rot="-5400000" flipH="0" flipV="0">
            <a:off x="3635542" y="16558011"/>
            <a:ext cx="573038" cy="1150618"/>
          </a:xfrm>
          <a:custGeom>
            <a:pathLst>
              <a:path w="3526155" h="7080250">
                <a:moveTo>
                  <a:pt x="553340" y="7080250"/>
                </a:moveTo>
                <a:lnTo>
                  <a:pt x="3526155" y="7080250"/>
                </a:lnTo>
                <a:moveTo>
                  <a:pt x="797179" y="7080250"/>
                </a:moveTo>
                <a:lnTo>
                  <a:pt x="797179" y="6798308"/>
                </a:lnTo>
                <a:moveTo>
                  <a:pt x="1069087" y="7080250"/>
                </a:moveTo>
                <a:lnTo>
                  <a:pt x="1069087" y="6798308"/>
                </a:lnTo>
                <a:moveTo>
                  <a:pt x="1350392" y="7080250"/>
                </a:moveTo>
                <a:lnTo>
                  <a:pt x="1350392" y="6798308"/>
                </a:lnTo>
                <a:moveTo>
                  <a:pt x="1622426" y="7080250"/>
                </a:moveTo>
                <a:lnTo>
                  <a:pt x="1622426" y="6798308"/>
                </a:lnTo>
                <a:moveTo>
                  <a:pt x="1903730" y="7080250"/>
                </a:moveTo>
                <a:lnTo>
                  <a:pt x="1903730" y="6798308"/>
                </a:lnTo>
                <a:moveTo>
                  <a:pt x="2175636" y="7080250"/>
                </a:moveTo>
                <a:lnTo>
                  <a:pt x="2175636" y="6798308"/>
                </a:lnTo>
                <a:moveTo>
                  <a:pt x="2457070" y="7080250"/>
                </a:moveTo>
                <a:lnTo>
                  <a:pt x="2457070" y="6798308"/>
                </a:lnTo>
                <a:moveTo>
                  <a:pt x="2738374" y="7080250"/>
                </a:moveTo>
                <a:lnTo>
                  <a:pt x="2738374" y="6798308"/>
                </a:lnTo>
                <a:moveTo>
                  <a:pt x="3010283" y="7080250"/>
                </a:moveTo>
                <a:lnTo>
                  <a:pt x="3010283" y="6798308"/>
                </a:lnTo>
                <a:moveTo>
                  <a:pt x="3291714" y="7080250"/>
                </a:moveTo>
                <a:lnTo>
                  <a:pt x="3291714" y="6798308"/>
                </a:lnTo>
                <a:moveTo>
                  <a:pt x="2213231" y="6207758"/>
                </a:moveTo>
                <a:lnTo>
                  <a:pt x="2213231" y="0"/>
                </a:lnTo>
                <a:moveTo>
                  <a:pt x="553340" y="6348735"/>
                </a:moveTo>
                <a:lnTo>
                  <a:pt x="553340" y="0"/>
                </a:lnTo>
                <a:moveTo>
                  <a:pt x="2766440" y="337827"/>
                </a:moveTo>
                <a:lnTo>
                  <a:pt x="0" y="33782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18" name="Freeform 5318"/>
          <p:cNvSpPr/>
          <p:nvPr/>
        </p:nvSpPr>
        <p:spPr>
          <a:xfrm rot="-5400000" flipH="0" flipV="0">
            <a:off x="3345989" y="17004461"/>
            <a:ext cx="112770" cy="123627"/>
          </a:xfrm>
          <a:custGeom>
            <a:pathLst>
              <a:path w="693927" h="760735">
                <a:moveTo>
                  <a:pt x="0" y="684535"/>
                </a:moveTo>
                <a:lnTo>
                  <a:pt x="75056" y="760735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19" name="Freeform 5319"/>
          <p:cNvSpPr/>
          <p:nvPr/>
        </p:nvSpPr>
        <p:spPr>
          <a:xfrm rot="-5400000" flipH="0" flipV="0">
            <a:off x="3345989" y="16992263"/>
            <a:ext cx="112771" cy="123627"/>
          </a:xfrm>
          <a:custGeom>
            <a:pathLst>
              <a:path w="693930" h="760735">
                <a:moveTo>
                  <a:pt x="0" y="760735"/>
                </a:moveTo>
                <a:lnTo>
                  <a:pt x="618871" y="0"/>
                </a:lnTo>
                <a:lnTo>
                  <a:pt x="693930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20" name="Freeform 5320"/>
          <p:cNvSpPr/>
          <p:nvPr/>
        </p:nvSpPr>
        <p:spPr>
          <a:xfrm rot="-5400000" flipH="0" flipV="0">
            <a:off x="3345989" y="17262013"/>
            <a:ext cx="112770" cy="123627"/>
          </a:xfrm>
          <a:custGeom>
            <a:pathLst>
              <a:path w="693928" h="760735">
                <a:moveTo>
                  <a:pt x="693928" y="66042"/>
                </a:moveTo>
                <a:lnTo>
                  <a:pt x="618998" y="0"/>
                </a:lnTo>
                <a:lnTo>
                  <a:pt x="0" y="7607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21" name="Freeform 5321"/>
          <p:cNvSpPr/>
          <p:nvPr/>
        </p:nvSpPr>
        <p:spPr>
          <a:xfrm rot="-5400000" flipH="0" flipV="0">
            <a:off x="3345989" y="17274190"/>
            <a:ext cx="112770" cy="123627"/>
          </a:xfrm>
          <a:custGeom>
            <a:pathLst>
              <a:path w="693928" h="760735">
                <a:moveTo>
                  <a:pt x="693928" y="0"/>
                </a:moveTo>
                <a:lnTo>
                  <a:pt x="74930" y="760735"/>
                </a:lnTo>
                <a:lnTo>
                  <a:pt x="0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22" name="Freeform 5322"/>
          <p:cNvSpPr/>
          <p:nvPr/>
        </p:nvSpPr>
        <p:spPr>
          <a:xfrm rot="-5400000" flipH="0" flipV="0">
            <a:off x="3289623" y="17176797"/>
            <a:ext cx="50276" cy="112687"/>
          </a:xfrm>
          <a:custGeom>
            <a:pathLst>
              <a:path w="309372" h="693416">
                <a:moveTo>
                  <a:pt x="243714" y="0"/>
                </a:moveTo>
                <a:lnTo>
                  <a:pt x="149988" y="46993"/>
                </a:lnTo>
                <a:lnTo>
                  <a:pt x="65533" y="111758"/>
                </a:lnTo>
                <a:lnTo>
                  <a:pt x="18669" y="205743"/>
                </a:lnTo>
                <a:lnTo>
                  <a:pt x="0" y="308608"/>
                </a:lnTo>
                <a:lnTo>
                  <a:pt x="0" y="534666"/>
                </a:lnTo>
                <a:lnTo>
                  <a:pt x="18669" y="618493"/>
                </a:lnTo>
                <a:lnTo>
                  <a:pt x="74931" y="674366"/>
                </a:lnTo>
                <a:lnTo>
                  <a:pt x="159386" y="693416"/>
                </a:lnTo>
                <a:lnTo>
                  <a:pt x="234316" y="674366"/>
                </a:lnTo>
                <a:lnTo>
                  <a:pt x="290704" y="618493"/>
                </a:lnTo>
                <a:lnTo>
                  <a:pt x="309372" y="534666"/>
                </a:lnTo>
                <a:lnTo>
                  <a:pt x="309372" y="430535"/>
                </a:lnTo>
                <a:lnTo>
                  <a:pt x="299974" y="374650"/>
                </a:lnTo>
                <a:lnTo>
                  <a:pt x="253112" y="327658"/>
                </a:lnTo>
                <a:lnTo>
                  <a:pt x="187452" y="308608"/>
                </a:lnTo>
                <a:lnTo>
                  <a:pt x="0" y="3086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23" name="Freeform 5323"/>
          <p:cNvSpPr/>
          <p:nvPr/>
        </p:nvSpPr>
        <p:spPr>
          <a:xfrm rot="-5400000" flipH="0" flipV="0">
            <a:off x="3288849" y="17092228"/>
            <a:ext cx="51824" cy="112687"/>
          </a:xfrm>
          <a:custGeom>
            <a:pathLst>
              <a:path w="318898" h="693416">
                <a:moveTo>
                  <a:pt x="0" y="534666"/>
                </a:moveTo>
                <a:lnTo>
                  <a:pt x="28195" y="618493"/>
                </a:lnTo>
                <a:lnTo>
                  <a:pt x="84455" y="674366"/>
                </a:lnTo>
                <a:lnTo>
                  <a:pt x="159513" y="693416"/>
                </a:lnTo>
                <a:lnTo>
                  <a:pt x="234569" y="674366"/>
                </a:lnTo>
                <a:lnTo>
                  <a:pt x="290832" y="618493"/>
                </a:lnTo>
                <a:lnTo>
                  <a:pt x="318898" y="534666"/>
                </a:lnTo>
                <a:lnTo>
                  <a:pt x="318898" y="158750"/>
                </a:lnTo>
                <a:lnTo>
                  <a:pt x="290832" y="74935"/>
                </a:lnTo>
                <a:lnTo>
                  <a:pt x="234569" y="17785"/>
                </a:lnTo>
                <a:lnTo>
                  <a:pt x="159513" y="0"/>
                </a:lnTo>
                <a:lnTo>
                  <a:pt x="84455" y="17785"/>
                </a:lnTo>
                <a:lnTo>
                  <a:pt x="28195" y="74935"/>
                </a:lnTo>
                <a:lnTo>
                  <a:pt x="0" y="158750"/>
                </a:lnTo>
                <a:lnTo>
                  <a:pt x="0" y="534666"/>
                </a:lnTo>
                <a:close/>
                <a:moveTo>
                  <a:pt x="139800843" y="16625570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24" name="Freeform 5324"/>
          <p:cNvSpPr/>
          <p:nvPr/>
        </p:nvSpPr>
        <p:spPr>
          <a:xfrm rot="-5400000" flipH="0" flipV="0">
            <a:off x="3437409" y="16204466"/>
            <a:ext cx="854966" cy="1036280"/>
          </a:xfrm>
          <a:custGeom>
            <a:pathLst>
              <a:path w="5260975" h="6376677">
                <a:moveTo>
                  <a:pt x="553340" y="6376677"/>
                </a:moveTo>
                <a:lnTo>
                  <a:pt x="553340" y="0"/>
                </a:lnTo>
                <a:moveTo>
                  <a:pt x="4707635" y="6320792"/>
                </a:moveTo>
                <a:lnTo>
                  <a:pt x="4707635" y="0"/>
                </a:lnTo>
                <a:moveTo>
                  <a:pt x="0" y="337827"/>
                </a:moveTo>
                <a:lnTo>
                  <a:pt x="5260975" y="33782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25" name="Freeform 5325"/>
          <p:cNvSpPr/>
          <p:nvPr/>
        </p:nvSpPr>
        <p:spPr>
          <a:xfrm rot="-5400000" flipH="0" flipV="0">
            <a:off x="3298727" y="16938953"/>
            <a:ext cx="28977" cy="112895"/>
          </a:xfrm>
          <a:custGeom>
            <a:pathLst>
              <a:path w="178309" h="694692">
                <a:moveTo>
                  <a:pt x="178309" y="694692"/>
                </a:moveTo>
                <a:lnTo>
                  <a:pt x="178309" y="0"/>
                </a:lnTo>
                <a:lnTo>
                  <a:pt x="0" y="17906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26" name="Freeform 5326"/>
          <p:cNvSpPr/>
          <p:nvPr/>
        </p:nvSpPr>
        <p:spPr>
          <a:xfrm rot="-5400000" flipH="0" flipV="0">
            <a:off x="3288067" y="16868854"/>
            <a:ext cx="50296" cy="112895"/>
          </a:xfrm>
          <a:custGeom>
            <a:pathLst>
              <a:path w="309497" h="694692">
                <a:moveTo>
                  <a:pt x="178181" y="694692"/>
                </a:moveTo>
                <a:lnTo>
                  <a:pt x="243839" y="675642"/>
                </a:lnTo>
                <a:lnTo>
                  <a:pt x="290701" y="628650"/>
                </a:lnTo>
                <a:lnTo>
                  <a:pt x="309497" y="553715"/>
                </a:lnTo>
                <a:lnTo>
                  <a:pt x="309497" y="431800"/>
                </a:lnTo>
                <a:lnTo>
                  <a:pt x="300099" y="375915"/>
                </a:lnTo>
                <a:lnTo>
                  <a:pt x="253237" y="328923"/>
                </a:lnTo>
                <a:lnTo>
                  <a:pt x="187579" y="309873"/>
                </a:lnTo>
                <a:lnTo>
                  <a:pt x="0" y="309873"/>
                </a:lnTo>
                <a:lnTo>
                  <a:pt x="0" y="0"/>
                </a:lnTo>
                <a:lnTo>
                  <a:pt x="30949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27" name="Freeform 5327"/>
          <p:cNvSpPr/>
          <p:nvPr/>
        </p:nvSpPr>
        <p:spPr>
          <a:xfrm rot="-5400000" flipH="0" flipV="0">
            <a:off x="3355185" y="16935971"/>
            <a:ext cx="28956" cy="0"/>
          </a:xfrm>
          <a:custGeom>
            <a:pathLst>
              <a:path w="178181" h="0">
                <a:moveTo>
                  <a:pt x="0" y="0"/>
                </a:moveTo>
                <a:lnTo>
                  <a:pt x="17818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28" name="Freeform 5328"/>
          <p:cNvSpPr/>
          <p:nvPr/>
        </p:nvSpPr>
        <p:spPr>
          <a:xfrm rot="-5400000" flipH="0" flipV="0">
            <a:off x="3287313" y="16784265"/>
            <a:ext cx="51803" cy="112895"/>
          </a:xfrm>
          <a:custGeom>
            <a:pathLst>
              <a:path w="318771" h="694692">
                <a:moveTo>
                  <a:pt x="0" y="534665"/>
                </a:moveTo>
                <a:lnTo>
                  <a:pt x="28070" y="619757"/>
                </a:lnTo>
                <a:lnTo>
                  <a:pt x="84330" y="675642"/>
                </a:lnTo>
                <a:lnTo>
                  <a:pt x="159386" y="694692"/>
                </a:lnTo>
                <a:lnTo>
                  <a:pt x="234445" y="675642"/>
                </a:lnTo>
                <a:lnTo>
                  <a:pt x="290705" y="619757"/>
                </a:lnTo>
                <a:lnTo>
                  <a:pt x="318771" y="534665"/>
                </a:lnTo>
                <a:lnTo>
                  <a:pt x="318771" y="160015"/>
                </a:lnTo>
                <a:lnTo>
                  <a:pt x="290705" y="74923"/>
                </a:lnTo>
                <a:lnTo>
                  <a:pt x="234445" y="19050"/>
                </a:lnTo>
                <a:lnTo>
                  <a:pt x="159386" y="0"/>
                </a:lnTo>
                <a:lnTo>
                  <a:pt x="84330" y="19050"/>
                </a:lnTo>
                <a:lnTo>
                  <a:pt x="28070" y="74923"/>
                </a:lnTo>
                <a:lnTo>
                  <a:pt x="0" y="160015"/>
                </a:lnTo>
                <a:lnTo>
                  <a:pt x="0" y="534665"/>
                </a:lnTo>
                <a:close/>
                <a:moveTo>
                  <a:pt x="137916543" y="16626585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29" name="Freeform 5329"/>
          <p:cNvSpPr/>
          <p:nvPr/>
        </p:nvSpPr>
        <p:spPr>
          <a:xfrm rot="-5400000" flipH="0" flipV="0">
            <a:off x="3345989" y="16992263"/>
            <a:ext cx="112771" cy="123627"/>
          </a:xfrm>
          <a:custGeom>
            <a:pathLst>
              <a:path w="693930" h="760735">
                <a:moveTo>
                  <a:pt x="693930" y="66042"/>
                </a:moveTo>
                <a:lnTo>
                  <a:pt x="618871" y="0"/>
                </a:lnTo>
                <a:lnTo>
                  <a:pt x="0" y="7607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30" name="Freeform 5330"/>
          <p:cNvSpPr/>
          <p:nvPr/>
        </p:nvSpPr>
        <p:spPr>
          <a:xfrm rot="-5400000" flipH="0" flipV="0">
            <a:off x="3345989" y="17004461"/>
            <a:ext cx="112770" cy="123627"/>
          </a:xfrm>
          <a:custGeom>
            <a:pathLst>
              <a:path w="693927" h="760735">
                <a:moveTo>
                  <a:pt x="693927" y="0"/>
                </a:moveTo>
                <a:lnTo>
                  <a:pt x="75056" y="760735"/>
                </a:lnTo>
                <a:lnTo>
                  <a:pt x="0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31" name="Freeform 5331"/>
          <p:cNvSpPr/>
          <p:nvPr/>
        </p:nvSpPr>
        <p:spPr>
          <a:xfrm rot="-5400000" flipH="0" flipV="0">
            <a:off x="3345989" y="16329321"/>
            <a:ext cx="112771" cy="123627"/>
          </a:xfrm>
          <a:custGeom>
            <a:pathLst>
              <a:path w="693929" h="760735">
                <a:moveTo>
                  <a:pt x="0" y="684535"/>
                </a:moveTo>
                <a:lnTo>
                  <a:pt x="74932" y="760735"/>
                </a:lnTo>
                <a:lnTo>
                  <a:pt x="6939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32" name="Freeform 5332"/>
          <p:cNvSpPr/>
          <p:nvPr/>
        </p:nvSpPr>
        <p:spPr>
          <a:xfrm rot="-5400000" flipH="0" flipV="0">
            <a:off x="3345979" y="16317134"/>
            <a:ext cx="112791" cy="123627"/>
          </a:xfrm>
          <a:custGeom>
            <a:pathLst>
              <a:path w="694053" h="760735">
                <a:moveTo>
                  <a:pt x="0" y="760735"/>
                </a:moveTo>
                <a:lnTo>
                  <a:pt x="618997" y="0"/>
                </a:lnTo>
                <a:lnTo>
                  <a:pt x="694053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33" name="Freeform 5333"/>
          <p:cNvSpPr/>
          <p:nvPr/>
        </p:nvSpPr>
        <p:spPr>
          <a:xfrm rot="-5400000" flipH="0" flipV="0">
            <a:off x="4086636" y="16372065"/>
            <a:ext cx="56385" cy="765084"/>
          </a:xfrm>
          <a:custGeom>
            <a:pathLst>
              <a:path w="346965" h="4707892">
                <a:moveTo>
                  <a:pt x="346965" y="0"/>
                </a:moveTo>
                <a:lnTo>
                  <a:pt x="346965" y="4239269"/>
                </a:lnTo>
                <a:moveTo>
                  <a:pt x="346965" y="177800"/>
                </a:moveTo>
                <a:lnTo>
                  <a:pt x="65658" y="177800"/>
                </a:lnTo>
                <a:moveTo>
                  <a:pt x="346965" y="459742"/>
                </a:moveTo>
                <a:lnTo>
                  <a:pt x="65658" y="459742"/>
                </a:lnTo>
                <a:moveTo>
                  <a:pt x="346965" y="731527"/>
                </a:moveTo>
                <a:lnTo>
                  <a:pt x="65658" y="731527"/>
                </a:lnTo>
                <a:moveTo>
                  <a:pt x="346965" y="1013469"/>
                </a:moveTo>
                <a:lnTo>
                  <a:pt x="65658" y="1013469"/>
                </a:lnTo>
                <a:moveTo>
                  <a:pt x="346965" y="1285242"/>
                </a:moveTo>
                <a:lnTo>
                  <a:pt x="65658" y="1285242"/>
                </a:lnTo>
                <a:moveTo>
                  <a:pt x="346965" y="1565919"/>
                </a:moveTo>
                <a:lnTo>
                  <a:pt x="65658" y="1565919"/>
                </a:lnTo>
                <a:moveTo>
                  <a:pt x="346965" y="1837692"/>
                </a:moveTo>
                <a:lnTo>
                  <a:pt x="65658" y="1837692"/>
                </a:lnTo>
                <a:moveTo>
                  <a:pt x="346965" y="2119634"/>
                </a:moveTo>
                <a:lnTo>
                  <a:pt x="65658" y="2119634"/>
                </a:lnTo>
                <a:moveTo>
                  <a:pt x="346965" y="2400300"/>
                </a:moveTo>
                <a:lnTo>
                  <a:pt x="65658" y="2400300"/>
                </a:lnTo>
                <a:moveTo>
                  <a:pt x="346965" y="2673350"/>
                </a:moveTo>
                <a:lnTo>
                  <a:pt x="65658" y="2673350"/>
                </a:lnTo>
                <a:moveTo>
                  <a:pt x="346965" y="2954027"/>
                </a:moveTo>
                <a:lnTo>
                  <a:pt x="65658" y="2954027"/>
                </a:lnTo>
                <a:moveTo>
                  <a:pt x="346965" y="3225800"/>
                </a:moveTo>
                <a:lnTo>
                  <a:pt x="65658" y="3225800"/>
                </a:lnTo>
                <a:moveTo>
                  <a:pt x="346965" y="3507742"/>
                </a:moveTo>
                <a:lnTo>
                  <a:pt x="65658" y="3507742"/>
                </a:lnTo>
                <a:moveTo>
                  <a:pt x="346965" y="3779527"/>
                </a:moveTo>
                <a:lnTo>
                  <a:pt x="65658" y="3779527"/>
                </a:lnTo>
                <a:moveTo>
                  <a:pt x="346965" y="4060192"/>
                </a:moveTo>
                <a:lnTo>
                  <a:pt x="65658" y="4060192"/>
                </a:lnTo>
                <a:moveTo>
                  <a:pt x="346965" y="4361184"/>
                </a:moveTo>
                <a:lnTo>
                  <a:pt x="0" y="47078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34" name="Freeform 5334"/>
          <p:cNvSpPr/>
          <p:nvPr/>
        </p:nvSpPr>
        <p:spPr>
          <a:xfrm rot="-5400000" flipH="0" flipV="0">
            <a:off x="4421194" y="16726436"/>
            <a:ext cx="76199" cy="76156"/>
          </a:xfrm>
          <a:custGeom>
            <a:pathLst>
              <a:path w="468886" h="468623">
                <a:moveTo>
                  <a:pt x="468886" y="0"/>
                </a:moveTo>
                <a:lnTo>
                  <a:pt x="0" y="46862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35" name="Freeform 5335"/>
          <p:cNvSpPr/>
          <p:nvPr/>
        </p:nvSpPr>
        <p:spPr>
          <a:xfrm rot="-5400000" flipH="0" flipV="0">
            <a:off x="3342956" y="15443954"/>
            <a:ext cx="1034793" cy="1027198"/>
          </a:xfrm>
          <a:custGeom>
            <a:pathLst>
              <a:path w="6367528" h="6320792">
                <a:moveTo>
                  <a:pt x="553213" y="6320792"/>
                </a:moveTo>
                <a:lnTo>
                  <a:pt x="553213" y="0"/>
                </a:lnTo>
                <a:moveTo>
                  <a:pt x="5814188" y="5533392"/>
                </a:moveTo>
                <a:lnTo>
                  <a:pt x="5814188" y="0"/>
                </a:lnTo>
                <a:moveTo>
                  <a:pt x="0" y="337827"/>
                </a:moveTo>
                <a:lnTo>
                  <a:pt x="6367528" y="33782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36" name="Freeform 5336"/>
          <p:cNvSpPr/>
          <p:nvPr/>
        </p:nvSpPr>
        <p:spPr>
          <a:xfrm rot="-5400000" flipH="0" flipV="0">
            <a:off x="3345979" y="16317134"/>
            <a:ext cx="112791" cy="123627"/>
          </a:xfrm>
          <a:custGeom>
            <a:pathLst>
              <a:path w="694053" h="760735">
                <a:moveTo>
                  <a:pt x="694053" y="66042"/>
                </a:moveTo>
                <a:lnTo>
                  <a:pt x="618997" y="0"/>
                </a:lnTo>
                <a:lnTo>
                  <a:pt x="0" y="7607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37" name="Freeform 5337"/>
          <p:cNvSpPr/>
          <p:nvPr/>
        </p:nvSpPr>
        <p:spPr>
          <a:xfrm rot="-5400000" flipH="0" flipV="0">
            <a:off x="3345989" y="16329321"/>
            <a:ext cx="112771" cy="123627"/>
          </a:xfrm>
          <a:custGeom>
            <a:pathLst>
              <a:path w="693929" h="760735">
                <a:moveTo>
                  <a:pt x="693929" y="0"/>
                </a:moveTo>
                <a:lnTo>
                  <a:pt x="74932" y="760735"/>
                </a:lnTo>
                <a:lnTo>
                  <a:pt x="0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38" name="Freeform 5338"/>
          <p:cNvSpPr/>
          <p:nvPr/>
        </p:nvSpPr>
        <p:spPr>
          <a:xfrm rot="-5400000" flipH="0" flipV="0">
            <a:off x="3345989" y="15474355"/>
            <a:ext cx="112771" cy="123627"/>
          </a:xfrm>
          <a:custGeom>
            <a:pathLst>
              <a:path w="693929" h="760735">
                <a:moveTo>
                  <a:pt x="0" y="684535"/>
                </a:moveTo>
                <a:lnTo>
                  <a:pt x="74932" y="760735"/>
                </a:lnTo>
                <a:lnTo>
                  <a:pt x="6939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39" name="Freeform 5339"/>
          <p:cNvSpPr/>
          <p:nvPr/>
        </p:nvSpPr>
        <p:spPr>
          <a:xfrm rot="-5400000" flipH="0" flipV="0">
            <a:off x="3345989" y="15462178"/>
            <a:ext cx="112770" cy="123627"/>
          </a:xfrm>
          <a:custGeom>
            <a:pathLst>
              <a:path w="693926" h="760735">
                <a:moveTo>
                  <a:pt x="0" y="760735"/>
                </a:moveTo>
                <a:lnTo>
                  <a:pt x="618997" y="0"/>
                </a:lnTo>
                <a:lnTo>
                  <a:pt x="693926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40" name="Freeform 5340"/>
          <p:cNvSpPr/>
          <p:nvPr/>
        </p:nvSpPr>
        <p:spPr>
          <a:xfrm rot="-5400000" flipH="0" flipV="0">
            <a:off x="3297952" y="15984271"/>
            <a:ext cx="27429" cy="112687"/>
          </a:xfrm>
          <a:custGeom>
            <a:pathLst>
              <a:path w="168783" h="693416">
                <a:moveTo>
                  <a:pt x="168783" y="693416"/>
                </a:moveTo>
                <a:lnTo>
                  <a:pt x="168783" y="0"/>
                </a:lnTo>
                <a:lnTo>
                  <a:pt x="0" y="1689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41" name="Freeform 5341"/>
          <p:cNvSpPr/>
          <p:nvPr/>
        </p:nvSpPr>
        <p:spPr>
          <a:xfrm rot="-5400000" flipH="0" flipV="0">
            <a:off x="3286528" y="15913406"/>
            <a:ext cx="50276" cy="112687"/>
          </a:xfrm>
          <a:custGeom>
            <a:pathLst>
              <a:path w="309373" h="693416">
                <a:moveTo>
                  <a:pt x="65530" y="693416"/>
                </a:moveTo>
                <a:lnTo>
                  <a:pt x="159385" y="646435"/>
                </a:lnTo>
                <a:lnTo>
                  <a:pt x="243839" y="571500"/>
                </a:lnTo>
                <a:lnTo>
                  <a:pt x="290701" y="487685"/>
                </a:lnTo>
                <a:lnTo>
                  <a:pt x="309373" y="384808"/>
                </a:lnTo>
                <a:lnTo>
                  <a:pt x="309373" y="158750"/>
                </a:lnTo>
                <a:lnTo>
                  <a:pt x="290701" y="74935"/>
                </a:lnTo>
                <a:lnTo>
                  <a:pt x="234441" y="19050"/>
                </a:lnTo>
                <a:lnTo>
                  <a:pt x="149987" y="0"/>
                </a:lnTo>
                <a:lnTo>
                  <a:pt x="74928" y="19050"/>
                </a:lnTo>
                <a:lnTo>
                  <a:pt x="18668" y="74935"/>
                </a:lnTo>
                <a:lnTo>
                  <a:pt x="0" y="158750"/>
                </a:lnTo>
                <a:lnTo>
                  <a:pt x="0" y="262893"/>
                </a:lnTo>
                <a:lnTo>
                  <a:pt x="18668" y="318766"/>
                </a:lnTo>
                <a:lnTo>
                  <a:pt x="56260" y="365758"/>
                </a:lnTo>
                <a:lnTo>
                  <a:pt x="121794" y="384808"/>
                </a:lnTo>
                <a:lnTo>
                  <a:pt x="309373" y="3848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42" name="Freeform 5342"/>
          <p:cNvSpPr/>
          <p:nvPr/>
        </p:nvSpPr>
        <p:spPr>
          <a:xfrm rot="-5400000" flipH="0" flipV="0">
            <a:off x="3286518" y="15829582"/>
            <a:ext cx="50296" cy="112687"/>
          </a:xfrm>
          <a:custGeom>
            <a:pathLst>
              <a:path w="309497" h="693416">
                <a:moveTo>
                  <a:pt x="0" y="534666"/>
                </a:moveTo>
                <a:lnTo>
                  <a:pt x="18796" y="609600"/>
                </a:lnTo>
                <a:lnTo>
                  <a:pt x="75056" y="675643"/>
                </a:lnTo>
                <a:lnTo>
                  <a:pt x="159382" y="693416"/>
                </a:lnTo>
                <a:lnTo>
                  <a:pt x="234441" y="675643"/>
                </a:lnTo>
                <a:lnTo>
                  <a:pt x="290702" y="609600"/>
                </a:lnTo>
                <a:lnTo>
                  <a:pt x="309497" y="534666"/>
                </a:lnTo>
                <a:lnTo>
                  <a:pt x="309497" y="158750"/>
                </a:lnTo>
                <a:lnTo>
                  <a:pt x="290702" y="74935"/>
                </a:lnTo>
                <a:lnTo>
                  <a:pt x="234441" y="19050"/>
                </a:lnTo>
                <a:lnTo>
                  <a:pt x="159382" y="0"/>
                </a:lnTo>
                <a:lnTo>
                  <a:pt x="75056" y="19050"/>
                </a:lnTo>
                <a:lnTo>
                  <a:pt x="18796" y="74935"/>
                </a:lnTo>
                <a:lnTo>
                  <a:pt x="0" y="158750"/>
                </a:lnTo>
                <a:lnTo>
                  <a:pt x="0" y="534666"/>
                </a:lnTo>
                <a:close/>
                <a:moveTo>
                  <a:pt x="132045586" y="16627475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43" name="Freeform 5343"/>
          <p:cNvSpPr/>
          <p:nvPr/>
        </p:nvSpPr>
        <p:spPr>
          <a:xfrm rot="-5400000" flipH="0" flipV="0">
            <a:off x="5046006" y="16385037"/>
            <a:ext cx="45715" cy="0"/>
          </a:xfrm>
          <a:custGeom>
            <a:pathLst>
              <a:path w="281307" h="0">
                <a:moveTo>
                  <a:pt x="28130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44" name="Freeform 5344"/>
          <p:cNvSpPr/>
          <p:nvPr/>
        </p:nvSpPr>
        <p:spPr>
          <a:xfrm rot="-5400000" flipH="0" flipV="0">
            <a:off x="5055148" y="16371414"/>
            <a:ext cx="27429" cy="27243"/>
          </a:xfrm>
          <a:custGeom>
            <a:pathLst>
              <a:path w="168784" h="167642">
                <a:moveTo>
                  <a:pt x="84327" y="167642"/>
                </a:moveTo>
                <a:lnTo>
                  <a:pt x="46863" y="158750"/>
                </a:lnTo>
                <a:lnTo>
                  <a:pt x="9271" y="121927"/>
                </a:lnTo>
                <a:lnTo>
                  <a:pt x="0" y="83827"/>
                </a:lnTo>
                <a:lnTo>
                  <a:pt x="9271" y="36834"/>
                </a:lnTo>
                <a:lnTo>
                  <a:pt x="46863" y="8892"/>
                </a:lnTo>
                <a:lnTo>
                  <a:pt x="84327" y="0"/>
                </a:lnTo>
                <a:lnTo>
                  <a:pt x="131316" y="8892"/>
                </a:lnTo>
                <a:lnTo>
                  <a:pt x="159386" y="36834"/>
                </a:lnTo>
                <a:lnTo>
                  <a:pt x="168784" y="83827"/>
                </a:lnTo>
                <a:lnTo>
                  <a:pt x="159386" y="121927"/>
                </a:lnTo>
                <a:lnTo>
                  <a:pt x="131316" y="158750"/>
                </a:lnTo>
                <a:lnTo>
                  <a:pt x="84327" y="167642"/>
                </a:lnTo>
                <a:close/>
                <a:moveTo>
                  <a:pt x="124337828" y="155199084"/>
                </a:move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45" name="Freeform 5345"/>
          <p:cNvSpPr/>
          <p:nvPr/>
        </p:nvSpPr>
        <p:spPr>
          <a:xfrm rot="-5400000" flipH="0" flipV="0">
            <a:off x="5100863" y="16444476"/>
            <a:ext cx="7615" cy="7636"/>
          </a:xfrm>
          <a:custGeom>
            <a:pathLst>
              <a:path w="46862" h="46992">
                <a:moveTo>
                  <a:pt x="0" y="0"/>
                </a:moveTo>
                <a:lnTo>
                  <a:pt x="46862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46" name="Freeform 5346"/>
          <p:cNvSpPr/>
          <p:nvPr/>
        </p:nvSpPr>
        <p:spPr>
          <a:xfrm rot="-5400000" flipH="0" flipV="0">
            <a:off x="5041424" y="16377420"/>
            <a:ext cx="126495" cy="7636"/>
          </a:xfrm>
          <a:custGeom>
            <a:pathLst>
              <a:path w="778384" h="46992">
                <a:moveTo>
                  <a:pt x="778384" y="0"/>
                </a:moveTo>
                <a:lnTo>
                  <a:pt x="731522" y="46992"/>
                </a:lnTo>
                <a:lnTo>
                  <a:pt x="0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47" name="Freeform 5347"/>
          <p:cNvSpPr/>
          <p:nvPr/>
        </p:nvSpPr>
        <p:spPr>
          <a:xfrm rot="-5400000" flipH="0" flipV="0">
            <a:off x="4876116" y="16227366"/>
            <a:ext cx="134111" cy="315362"/>
          </a:xfrm>
          <a:custGeom>
            <a:pathLst>
              <a:path w="825246" h="1940558">
                <a:moveTo>
                  <a:pt x="825246" y="1940558"/>
                </a:moveTo>
                <a:lnTo>
                  <a:pt x="0" y="1940558"/>
                </a:lnTo>
                <a:moveTo>
                  <a:pt x="825246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48" name="Freeform 5348"/>
          <p:cNvSpPr/>
          <p:nvPr/>
        </p:nvSpPr>
        <p:spPr>
          <a:xfrm rot="-5400000" flipH="0" flipV="0">
            <a:off x="4941623" y="16277620"/>
            <a:ext cx="118880" cy="214852"/>
          </a:xfrm>
          <a:custGeom>
            <a:pathLst>
              <a:path w="731522" h="1322077">
                <a:moveTo>
                  <a:pt x="0" y="0"/>
                </a:moveTo>
                <a:lnTo>
                  <a:pt x="0" y="1322077"/>
                </a:lnTo>
                <a:moveTo>
                  <a:pt x="731522" y="0"/>
                </a:moveTo>
                <a:lnTo>
                  <a:pt x="731522" y="132207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49" name="Freeform 5349"/>
          <p:cNvSpPr/>
          <p:nvPr/>
        </p:nvSpPr>
        <p:spPr>
          <a:xfrm rot="-5400000" flipH="0" flipV="0">
            <a:off x="4386139" y="16458181"/>
            <a:ext cx="47242" cy="7636"/>
          </a:xfrm>
          <a:custGeom>
            <a:pathLst>
              <a:path w="290705" h="46993">
                <a:moveTo>
                  <a:pt x="0" y="27943"/>
                </a:moveTo>
                <a:lnTo>
                  <a:pt x="103126" y="0"/>
                </a:lnTo>
                <a:lnTo>
                  <a:pt x="196850" y="0"/>
                </a:lnTo>
                <a:lnTo>
                  <a:pt x="290705" y="4699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50" name="Freeform 5350"/>
          <p:cNvSpPr/>
          <p:nvPr/>
        </p:nvSpPr>
        <p:spPr>
          <a:xfrm rot="-5400000" flipH="0" flipV="0">
            <a:off x="4392950" y="16405675"/>
            <a:ext cx="106682" cy="65425"/>
          </a:xfrm>
          <a:custGeom>
            <a:pathLst>
              <a:path w="656462" h="402592">
                <a:moveTo>
                  <a:pt x="0" y="402592"/>
                </a:moveTo>
                <a:lnTo>
                  <a:pt x="656462" y="402592"/>
                </a:lnTo>
                <a:moveTo>
                  <a:pt x="328296" y="0"/>
                </a:moveTo>
                <a:lnTo>
                  <a:pt x="328296" y="4025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51" name="Freeform 5351"/>
          <p:cNvSpPr/>
          <p:nvPr/>
        </p:nvSpPr>
        <p:spPr>
          <a:xfrm rot="-5400000" flipH="0" flipV="0">
            <a:off x="4387583" y="16400309"/>
            <a:ext cx="106682" cy="76158"/>
          </a:xfrm>
          <a:custGeom>
            <a:pathLst>
              <a:path w="656462" h="468635">
                <a:moveTo>
                  <a:pt x="0" y="468635"/>
                </a:moveTo>
                <a:lnTo>
                  <a:pt x="0" y="66043"/>
                </a:lnTo>
                <a:lnTo>
                  <a:pt x="122045" y="0"/>
                </a:lnTo>
                <a:lnTo>
                  <a:pt x="656462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52" name="Freeform 5352"/>
          <p:cNvSpPr/>
          <p:nvPr/>
        </p:nvSpPr>
        <p:spPr>
          <a:xfrm rot="-5400000" flipH="0" flipV="0">
            <a:off x="4386139" y="16304256"/>
            <a:ext cx="47242" cy="7636"/>
          </a:xfrm>
          <a:custGeom>
            <a:pathLst>
              <a:path w="290702" h="46993">
                <a:moveTo>
                  <a:pt x="0" y="46993"/>
                </a:moveTo>
                <a:lnTo>
                  <a:pt x="93725" y="0"/>
                </a:lnTo>
                <a:lnTo>
                  <a:pt x="196850" y="0"/>
                </a:lnTo>
                <a:lnTo>
                  <a:pt x="290702" y="279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53" name="Freeform 5353"/>
          <p:cNvSpPr/>
          <p:nvPr/>
        </p:nvSpPr>
        <p:spPr>
          <a:xfrm rot="-5400000" flipH="0" flipV="0">
            <a:off x="4446290" y="16298983"/>
            <a:ext cx="0" cy="65425"/>
          </a:xfrm>
          <a:custGeom>
            <a:pathLst>
              <a:path w="0" h="402592">
                <a:moveTo>
                  <a:pt x="0" y="0"/>
                </a:moveTo>
                <a:lnTo>
                  <a:pt x="0" y="4025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54" name="Freeform 5354"/>
          <p:cNvSpPr/>
          <p:nvPr/>
        </p:nvSpPr>
        <p:spPr>
          <a:xfrm rot="-5400000" flipH="0" flipV="0">
            <a:off x="4431781" y="16249428"/>
            <a:ext cx="18285" cy="76158"/>
          </a:xfrm>
          <a:custGeom>
            <a:pathLst>
              <a:path w="112520" h="468635">
                <a:moveTo>
                  <a:pt x="0" y="0"/>
                </a:moveTo>
                <a:lnTo>
                  <a:pt x="112520" y="66043"/>
                </a:lnTo>
                <a:lnTo>
                  <a:pt x="112520" y="46863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55" name="Freeform 5355"/>
          <p:cNvSpPr/>
          <p:nvPr/>
        </p:nvSpPr>
        <p:spPr>
          <a:xfrm rot="-5400000" flipH="0" flipV="0">
            <a:off x="4478241" y="16309612"/>
            <a:ext cx="1527" cy="0"/>
          </a:xfrm>
          <a:custGeom>
            <a:pathLst>
              <a:path w="9398" h="0">
                <a:moveTo>
                  <a:pt x="0" y="0"/>
                </a:moveTo>
                <a:lnTo>
                  <a:pt x="9398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56" name="Freeform 5356"/>
          <p:cNvSpPr/>
          <p:nvPr/>
        </p:nvSpPr>
        <p:spPr>
          <a:xfrm rot="-5400000" flipH="0" flipV="0">
            <a:off x="4355696" y="16380495"/>
            <a:ext cx="106682" cy="9081"/>
          </a:xfrm>
          <a:custGeom>
            <a:pathLst>
              <a:path w="656462" h="55885">
                <a:moveTo>
                  <a:pt x="0" y="55885"/>
                </a:moveTo>
                <a:lnTo>
                  <a:pt x="159383" y="17785"/>
                </a:lnTo>
                <a:lnTo>
                  <a:pt x="328166" y="0"/>
                </a:lnTo>
                <a:lnTo>
                  <a:pt x="496950" y="17785"/>
                </a:lnTo>
                <a:lnTo>
                  <a:pt x="656462" y="558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57" name="Freeform 5357"/>
          <p:cNvSpPr/>
          <p:nvPr/>
        </p:nvSpPr>
        <p:spPr>
          <a:xfrm rot="-5400000" flipH="0" flipV="0">
            <a:off x="4661172" y="16020038"/>
            <a:ext cx="181353" cy="698008"/>
          </a:xfrm>
          <a:custGeom>
            <a:pathLst>
              <a:path w="1115947" h="4295143">
                <a:moveTo>
                  <a:pt x="459485" y="468635"/>
                </a:moveTo>
                <a:lnTo>
                  <a:pt x="1115947" y="468635"/>
                </a:lnTo>
                <a:moveTo>
                  <a:pt x="459485" y="0"/>
                </a:moveTo>
                <a:lnTo>
                  <a:pt x="1003427" y="0"/>
                </a:lnTo>
                <a:moveTo>
                  <a:pt x="918970" y="468635"/>
                </a:moveTo>
                <a:lnTo>
                  <a:pt x="0" y="468635"/>
                </a:lnTo>
                <a:moveTo>
                  <a:pt x="46862" y="581658"/>
                </a:moveTo>
                <a:lnTo>
                  <a:pt x="46862" y="2241550"/>
                </a:lnTo>
                <a:moveTo>
                  <a:pt x="46862" y="3020058"/>
                </a:moveTo>
                <a:lnTo>
                  <a:pt x="46862" y="4295143"/>
                </a:lnTo>
                <a:moveTo>
                  <a:pt x="872108" y="581658"/>
                </a:moveTo>
                <a:lnTo>
                  <a:pt x="872108" y="2241550"/>
                </a:lnTo>
                <a:moveTo>
                  <a:pt x="872108" y="3020058"/>
                </a:moveTo>
                <a:lnTo>
                  <a:pt x="872108" y="42951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58" name="Freeform 5358"/>
          <p:cNvSpPr/>
          <p:nvPr/>
        </p:nvSpPr>
        <p:spPr>
          <a:xfrm rot="-5400000" flipH="0" flipV="0">
            <a:off x="4540815" y="16237994"/>
            <a:ext cx="0" cy="294104"/>
          </a:xfrm>
          <a:custGeom>
            <a:pathLst>
              <a:path w="0" h="1809750">
                <a:moveTo>
                  <a:pt x="0" y="0"/>
                </a:moveTo>
                <a:lnTo>
                  <a:pt x="0" y="524519"/>
                </a:lnTo>
                <a:moveTo>
                  <a:pt x="0" y="637542"/>
                </a:moveTo>
                <a:lnTo>
                  <a:pt x="0" y="1078234"/>
                </a:lnTo>
                <a:moveTo>
                  <a:pt x="0" y="1116334"/>
                </a:moveTo>
                <a:lnTo>
                  <a:pt x="0" y="1144277"/>
                </a:lnTo>
                <a:moveTo>
                  <a:pt x="0" y="1191269"/>
                </a:moveTo>
                <a:lnTo>
                  <a:pt x="0" y="1743719"/>
                </a:lnTo>
                <a:moveTo>
                  <a:pt x="0" y="1781819"/>
                </a:moveTo>
                <a:lnTo>
                  <a:pt x="0" y="18097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59" name="Freeform 5359"/>
          <p:cNvSpPr/>
          <p:nvPr/>
        </p:nvSpPr>
        <p:spPr>
          <a:xfrm rot="-5400000" flipH="0" flipV="0">
            <a:off x="4731312" y="16349238"/>
            <a:ext cx="0" cy="71617"/>
          </a:xfrm>
          <a:custGeom>
            <a:pathLst>
              <a:path w="0" h="440692">
                <a:moveTo>
                  <a:pt x="0" y="0"/>
                </a:moveTo>
                <a:lnTo>
                  <a:pt x="0" y="44069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60" name="Freeform 5360"/>
          <p:cNvSpPr/>
          <p:nvPr/>
        </p:nvSpPr>
        <p:spPr>
          <a:xfrm rot="-5400000" flipH="0" flipV="0">
            <a:off x="4977432" y="16301252"/>
            <a:ext cx="0" cy="167588"/>
          </a:xfrm>
          <a:custGeom>
            <a:pathLst>
              <a:path w="0" h="1031242">
                <a:moveTo>
                  <a:pt x="0" y="0"/>
                </a:moveTo>
                <a:lnTo>
                  <a:pt x="0" y="299727"/>
                </a:lnTo>
                <a:moveTo>
                  <a:pt x="0" y="346708"/>
                </a:moveTo>
                <a:lnTo>
                  <a:pt x="0" y="374650"/>
                </a:lnTo>
                <a:moveTo>
                  <a:pt x="0" y="412750"/>
                </a:moveTo>
                <a:lnTo>
                  <a:pt x="0" y="965200"/>
                </a:lnTo>
                <a:moveTo>
                  <a:pt x="0" y="1003300"/>
                </a:moveTo>
                <a:lnTo>
                  <a:pt x="0" y="10312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61" name="Freeform 5361"/>
          <p:cNvSpPr/>
          <p:nvPr/>
        </p:nvSpPr>
        <p:spPr>
          <a:xfrm rot="-5400000" flipH="0" flipV="0">
            <a:off x="5093216" y="16360693"/>
            <a:ext cx="0" cy="48706"/>
          </a:xfrm>
          <a:custGeom>
            <a:pathLst>
              <a:path w="0" h="299715">
                <a:moveTo>
                  <a:pt x="0" y="0"/>
                </a:moveTo>
                <a:lnTo>
                  <a:pt x="0" y="29971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62" name="Freeform 5362"/>
          <p:cNvSpPr/>
          <p:nvPr/>
        </p:nvSpPr>
        <p:spPr>
          <a:xfrm rot="-5400000" flipH="0" flipV="0">
            <a:off x="4585706" y="16340879"/>
            <a:ext cx="0" cy="88333"/>
          </a:xfrm>
          <a:custGeom>
            <a:pathLst>
              <a:path w="0" h="543557">
                <a:moveTo>
                  <a:pt x="0" y="0"/>
                </a:moveTo>
                <a:lnTo>
                  <a:pt x="0" y="468623"/>
                </a:lnTo>
                <a:moveTo>
                  <a:pt x="0" y="515615"/>
                </a:moveTo>
                <a:lnTo>
                  <a:pt x="0" y="54355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63" name="Freeform 5363"/>
          <p:cNvSpPr/>
          <p:nvPr/>
        </p:nvSpPr>
        <p:spPr>
          <a:xfrm rot="-5400000" flipH="0" flipV="0">
            <a:off x="4674144" y="16346967"/>
            <a:ext cx="0" cy="76158"/>
          </a:xfrm>
          <a:custGeom>
            <a:pathLst>
              <a:path w="0" h="468635">
                <a:moveTo>
                  <a:pt x="0" y="0"/>
                </a:moveTo>
                <a:lnTo>
                  <a:pt x="0" y="46863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64" name="Freeform 5364"/>
          <p:cNvSpPr/>
          <p:nvPr/>
        </p:nvSpPr>
        <p:spPr>
          <a:xfrm rot="-5400000" flipH="0" flipV="0">
            <a:off x="4649822" y="16375851"/>
            <a:ext cx="252971" cy="18369"/>
          </a:xfrm>
          <a:custGeom>
            <a:pathLst>
              <a:path w="1556640" h="113035">
                <a:moveTo>
                  <a:pt x="37464" y="113035"/>
                </a:moveTo>
                <a:lnTo>
                  <a:pt x="1519175" y="113035"/>
                </a:lnTo>
                <a:moveTo>
                  <a:pt x="1556640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65" name="Freeform 5365"/>
          <p:cNvSpPr/>
          <p:nvPr/>
        </p:nvSpPr>
        <p:spPr>
          <a:xfrm rot="-5400000" flipH="0" flipV="0">
            <a:off x="4646726" y="16378947"/>
            <a:ext cx="252971" cy="12177"/>
          </a:xfrm>
          <a:custGeom>
            <a:pathLst>
              <a:path w="1556640" h="74935">
                <a:moveTo>
                  <a:pt x="0" y="74935"/>
                </a:moveTo>
                <a:lnTo>
                  <a:pt x="1556640" y="74935"/>
                </a:lnTo>
                <a:lnTo>
                  <a:pt x="155664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66" name="Freeform 5366"/>
          <p:cNvSpPr/>
          <p:nvPr/>
        </p:nvSpPr>
        <p:spPr>
          <a:xfrm rot="-5400000" flipH="0" flipV="0">
            <a:off x="4779351" y="16258499"/>
            <a:ext cx="6088" cy="6191"/>
          </a:xfrm>
          <a:custGeom>
            <a:pathLst>
              <a:path w="37465" h="38100">
                <a:moveTo>
                  <a:pt x="0" y="38100"/>
                </a:moveTo>
                <a:lnTo>
                  <a:pt x="37465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67" name="Freeform 5367"/>
          <p:cNvSpPr/>
          <p:nvPr/>
        </p:nvSpPr>
        <p:spPr>
          <a:xfrm rot="-5400000" flipH="0" flipV="0">
            <a:off x="4776305" y="16366781"/>
            <a:ext cx="0" cy="36531"/>
          </a:xfrm>
          <a:custGeom>
            <a:pathLst>
              <a:path w="0" h="224792">
                <a:moveTo>
                  <a:pt x="0" y="22479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68" name="Freeform 5368"/>
          <p:cNvSpPr/>
          <p:nvPr/>
        </p:nvSpPr>
        <p:spPr>
          <a:xfrm rot="-5400000" flipH="0" flipV="0">
            <a:off x="4773262" y="16499293"/>
            <a:ext cx="6088" cy="18369"/>
          </a:xfrm>
          <a:custGeom>
            <a:pathLst>
              <a:path w="37464" h="113035">
                <a:moveTo>
                  <a:pt x="0" y="0"/>
                </a:moveTo>
                <a:lnTo>
                  <a:pt x="0" y="74935"/>
                </a:lnTo>
                <a:lnTo>
                  <a:pt x="37464" y="11303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69" name="Freeform 5369"/>
          <p:cNvSpPr/>
          <p:nvPr/>
        </p:nvSpPr>
        <p:spPr>
          <a:xfrm rot="-5400000" flipH="0" flipV="0">
            <a:off x="4833383" y="16381218"/>
            <a:ext cx="106682" cy="7636"/>
          </a:xfrm>
          <a:custGeom>
            <a:pathLst>
              <a:path w="656462" h="46992">
                <a:moveTo>
                  <a:pt x="656462" y="0"/>
                </a:moveTo>
                <a:lnTo>
                  <a:pt x="496950" y="38100"/>
                </a:lnTo>
                <a:lnTo>
                  <a:pt x="328166" y="46992"/>
                </a:lnTo>
                <a:lnTo>
                  <a:pt x="159383" y="381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70" name="Freeform 5370"/>
          <p:cNvSpPr/>
          <p:nvPr/>
        </p:nvSpPr>
        <p:spPr>
          <a:xfrm rot="-5400000" flipH="0" flipV="0">
            <a:off x="4751942" y="16330200"/>
            <a:ext cx="175245" cy="108146"/>
          </a:xfrm>
          <a:custGeom>
            <a:pathLst>
              <a:path w="1078359" h="665473">
                <a:moveTo>
                  <a:pt x="0" y="665473"/>
                </a:moveTo>
                <a:lnTo>
                  <a:pt x="1078359" y="665473"/>
                </a:lnTo>
                <a:moveTo>
                  <a:pt x="0" y="0"/>
                </a:moveTo>
                <a:lnTo>
                  <a:pt x="1078359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71" name="Freeform 5371"/>
          <p:cNvSpPr/>
          <p:nvPr/>
        </p:nvSpPr>
        <p:spPr>
          <a:xfrm rot="-5400000" flipH="0" flipV="0">
            <a:off x="4782302" y="16337773"/>
            <a:ext cx="106682" cy="94525"/>
          </a:xfrm>
          <a:custGeom>
            <a:pathLst>
              <a:path w="656462" h="581658">
                <a:moveTo>
                  <a:pt x="0" y="46992"/>
                </a:moveTo>
                <a:lnTo>
                  <a:pt x="159383" y="10158"/>
                </a:lnTo>
                <a:lnTo>
                  <a:pt x="328166" y="0"/>
                </a:lnTo>
                <a:lnTo>
                  <a:pt x="496950" y="10158"/>
                </a:lnTo>
                <a:lnTo>
                  <a:pt x="656462" y="46992"/>
                </a:lnTo>
                <a:lnTo>
                  <a:pt x="656462" y="58165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72" name="Freeform 5372"/>
          <p:cNvSpPr/>
          <p:nvPr/>
        </p:nvSpPr>
        <p:spPr>
          <a:xfrm rot="-5400000" flipH="0" flipV="0">
            <a:off x="4825055" y="16238801"/>
            <a:ext cx="18285" cy="97414"/>
          </a:xfrm>
          <a:custGeom>
            <a:pathLst>
              <a:path w="112520" h="599431">
                <a:moveTo>
                  <a:pt x="112520" y="599431"/>
                </a:moveTo>
                <a:lnTo>
                  <a:pt x="112520" y="64765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73" name="Freeform 5373"/>
          <p:cNvSpPr/>
          <p:nvPr/>
        </p:nvSpPr>
        <p:spPr>
          <a:xfrm rot="-5400000" flipH="0" flipV="0">
            <a:off x="4765534" y="16301212"/>
            <a:ext cx="53330" cy="7636"/>
          </a:xfrm>
          <a:custGeom>
            <a:pathLst>
              <a:path w="328166" h="46992">
                <a:moveTo>
                  <a:pt x="0" y="46992"/>
                </a:moveTo>
                <a:lnTo>
                  <a:pt x="74929" y="10158"/>
                </a:lnTo>
                <a:lnTo>
                  <a:pt x="168784" y="0"/>
                </a:lnTo>
                <a:lnTo>
                  <a:pt x="253238" y="10158"/>
                </a:lnTo>
                <a:lnTo>
                  <a:pt x="328166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74" name="Freeform 5374"/>
          <p:cNvSpPr/>
          <p:nvPr/>
        </p:nvSpPr>
        <p:spPr>
          <a:xfrm rot="-5400000" flipH="0" flipV="0">
            <a:off x="4860059" y="16301212"/>
            <a:ext cx="53330" cy="7636"/>
          </a:xfrm>
          <a:custGeom>
            <a:pathLst>
              <a:path w="328166" h="46992">
                <a:moveTo>
                  <a:pt x="328166" y="0"/>
                </a:moveTo>
                <a:lnTo>
                  <a:pt x="253238" y="38100"/>
                </a:lnTo>
                <a:lnTo>
                  <a:pt x="168784" y="46992"/>
                </a:lnTo>
                <a:lnTo>
                  <a:pt x="74929" y="3810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75" name="Freeform 5375"/>
          <p:cNvSpPr/>
          <p:nvPr/>
        </p:nvSpPr>
        <p:spPr>
          <a:xfrm rot="-5400000" flipH="0" flipV="0">
            <a:off x="4738145" y="16336236"/>
            <a:ext cx="213364" cy="97621"/>
          </a:xfrm>
          <a:custGeom>
            <a:pathLst>
              <a:path w="1312924" h="600708">
                <a:moveTo>
                  <a:pt x="1200404" y="600708"/>
                </a:moveTo>
                <a:lnTo>
                  <a:pt x="1312924" y="534666"/>
                </a:lnTo>
                <a:moveTo>
                  <a:pt x="0" y="0"/>
                </a:moveTo>
                <a:lnTo>
                  <a:pt x="0" y="534666"/>
                </a:lnTo>
                <a:moveTo>
                  <a:pt x="328296" y="0"/>
                </a:moveTo>
                <a:lnTo>
                  <a:pt x="328296" y="534666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76" name="Freeform 5376"/>
          <p:cNvSpPr/>
          <p:nvPr/>
        </p:nvSpPr>
        <p:spPr>
          <a:xfrm rot="-5400000" flipH="0" flipV="0">
            <a:off x="4809019" y="16352231"/>
            <a:ext cx="0" cy="65631"/>
          </a:xfrm>
          <a:custGeom>
            <a:pathLst>
              <a:path w="0" h="403858">
                <a:moveTo>
                  <a:pt x="0" y="0"/>
                </a:moveTo>
                <a:lnTo>
                  <a:pt x="0" y="328923"/>
                </a:lnTo>
                <a:moveTo>
                  <a:pt x="0" y="375915"/>
                </a:moveTo>
                <a:lnTo>
                  <a:pt x="0" y="40385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77" name="Freeform 5377"/>
          <p:cNvSpPr/>
          <p:nvPr/>
        </p:nvSpPr>
        <p:spPr>
          <a:xfrm rot="-5400000" flipH="0" flipV="0">
            <a:off x="4875269" y="16357596"/>
            <a:ext cx="0" cy="54900"/>
          </a:xfrm>
          <a:custGeom>
            <a:pathLst>
              <a:path w="0" h="337827">
                <a:moveTo>
                  <a:pt x="0" y="0"/>
                </a:moveTo>
                <a:lnTo>
                  <a:pt x="0" y="33782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78" name="Freeform 5378"/>
          <p:cNvSpPr/>
          <p:nvPr/>
        </p:nvSpPr>
        <p:spPr>
          <a:xfrm rot="-5400000" flipH="0" flipV="0">
            <a:off x="4765523" y="16461235"/>
            <a:ext cx="53351" cy="7636"/>
          </a:xfrm>
          <a:custGeom>
            <a:pathLst>
              <a:path w="328296" h="46992">
                <a:moveTo>
                  <a:pt x="0" y="46992"/>
                </a:moveTo>
                <a:lnTo>
                  <a:pt x="84454" y="10158"/>
                </a:lnTo>
                <a:lnTo>
                  <a:pt x="168910" y="0"/>
                </a:lnTo>
                <a:lnTo>
                  <a:pt x="253237" y="10158"/>
                </a:lnTo>
                <a:lnTo>
                  <a:pt x="328296" y="469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79" name="Freeform 5379"/>
          <p:cNvSpPr/>
          <p:nvPr/>
        </p:nvSpPr>
        <p:spPr>
          <a:xfrm rot="-5400000" flipH="0" flipV="0">
            <a:off x="4780837" y="16476550"/>
            <a:ext cx="19833" cy="10525"/>
          </a:xfrm>
          <a:custGeom>
            <a:pathLst>
              <a:path w="122045" h="64765">
                <a:moveTo>
                  <a:pt x="122045" y="0"/>
                </a:moveTo>
                <a:lnTo>
                  <a:pt x="0" y="6476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80" name="Freeform 5380"/>
          <p:cNvSpPr/>
          <p:nvPr/>
        </p:nvSpPr>
        <p:spPr>
          <a:xfrm rot="-5400000" flipH="0" flipV="0">
            <a:off x="4861596" y="16459687"/>
            <a:ext cx="53351" cy="10732"/>
          </a:xfrm>
          <a:custGeom>
            <a:pathLst>
              <a:path w="328296" h="66042">
                <a:moveTo>
                  <a:pt x="328296" y="0"/>
                </a:moveTo>
                <a:lnTo>
                  <a:pt x="253237" y="38100"/>
                </a:lnTo>
                <a:lnTo>
                  <a:pt x="168910" y="46992"/>
                </a:lnTo>
                <a:lnTo>
                  <a:pt x="84454" y="38100"/>
                </a:lnTo>
                <a:lnTo>
                  <a:pt x="0" y="0"/>
                </a:lnTo>
                <a:lnTo>
                  <a:pt x="122045" y="6604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81" name="Freeform 5381"/>
          <p:cNvSpPr/>
          <p:nvPr/>
        </p:nvSpPr>
        <p:spPr>
          <a:xfrm rot="-5400000" flipH="0" flipV="0">
            <a:off x="4361703" y="16375852"/>
            <a:ext cx="252971" cy="18367"/>
          </a:xfrm>
          <a:custGeom>
            <a:pathLst>
              <a:path w="1556640" h="113023">
                <a:moveTo>
                  <a:pt x="1519175" y="0"/>
                </a:moveTo>
                <a:lnTo>
                  <a:pt x="37464" y="0"/>
                </a:lnTo>
                <a:moveTo>
                  <a:pt x="0" y="113023"/>
                </a:moveTo>
                <a:lnTo>
                  <a:pt x="1556640" y="11302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82" name="Freeform 5382"/>
          <p:cNvSpPr/>
          <p:nvPr/>
        </p:nvSpPr>
        <p:spPr>
          <a:xfrm rot="-5400000" flipH="0" flipV="0">
            <a:off x="4364075" y="16378226"/>
            <a:ext cx="252971" cy="13620"/>
          </a:xfrm>
          <a:custGeom>
            <a:pathLst>
              <a:path w="1556640" h="83815">
                <a:moveTo>
                  <a:pt x="1556640" y="0"/>
                </a:moveTo>
                <a:lnTo>
                  <a:pt x="0" y="0"/>
                </a:lnTo>
                <a:lnTo>
                  <a:pt x="0" y="838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83" name="Freeform 5383"/>
          <p:cNvSpPr/>
          <p:nvPr/>
        </p:nvSpPr>
        <p:spPr>
          <a:xfrm rot="-5400000" flipH="0" flipV="0">
            <a:off x="4478334" y="16506104"/>
            <a:ext cx="6088" cy="4746"/>
          </a:xfrm>
          <a:custGeom>
            <a:pathLst>
              <a:path w="37464" h="29208">
                <a:moveTo>
                  <a:pt x="37464" y="0"/>
                </a:moveTo>
                <a:lnTo>
                  <a:pt x="0" y="2920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84" name="Freeform 5384"/>
          <p:cNvSpPr/>
          <p:nvPr/>
        </p:nvSpPr>
        <p:spPr>
          <a:xfrm rot="-5400000" flipH="0" flipV="0">
            <a:off x="4488187" y="16366781"/>
            <a:ext cx="0" cy="36531"/>
          </a:xfrm>
          <a:custGeom>
            <a:pathLst>
              <a:path w="0" h="224793">
                <a:moveTo>
                  <a:pt x="0" y="0"/>
                </a:moveTo>
                <a:lnTo>
                  <a:pt x="0" y="22479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85" name="Freeform 5385"/>
          <p:cNvSpPr/>
          <p:nvPr/>
        </p:nvSpPr>
        <p:spPr>
          <a:xfrm rot="-5400000" flipH="0" flipV="0">
            <a:off x="4485143" y="16252412"/>
            <a:ext cx="6088" cy="18367"/>
          </a:xfrm>
          <a:custGeom>
            <a:pathLst>
              <a:path w="37465" h="113023">
                <a:moveTo>
                  <a:pt x="37465" y="113023"/>
                </a:moveTo>
                <a:lnTo>
                  <a:pt x="37465" y="29208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86" name="Freeform 5386"/>
          <p:cNvSpPr/>
          <p:nvPr/>
        </p:nvSpPr>
        <p:spPr>
          <a:xfrm rot="-5400000" flipH="0" flipV="0">
            <a:off x="5289152" y="18612344"/>
            <a:ext cx="449577" cy="1764833"/>
          </a:xfrm>
          <a:custGeom>
            <a:pathLst>
              <a:path w="2766441" h="10859777">
                <a:moveTo>
                  <a:pt x="1378546" y="10859777"/>
                </a:moveTo>
                <a:lnTo>
                  <a:pt x="1378546" y="6123942"/>
                </a:lnTo>
                <a:lnTo>
                  <a:pt x="0" y="5775958"/>
                </a:lnTo>
                <a:lnTo>
                  <a:pt x="2766441" y="5082542"/>
                </a:lnTo>
                <a:lnTo>
                  <a:pt x="1378546" y="4735835"/>
                </a:lnTo>
                <a:lnTo>
                  <a:pt x="137854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87" name="Freeform 5387"/>
          <p:cNvSpPr/>
          <p:nvPr/>
        </p:nvSpPr>
        <p:spPr>
          <a:xfrm rot="-5400000" flipH="0" flipV="0">
            <a:off x="5513836" y="18479055"/>
            <a:ext cx="0" cy="2032931"/>
          </a:xfrm>
          <a:custGeom>
            <a:pathLst>
              <a:path w="0" h="12509500">
                <a:moveTo>
                  <a:pt x="0" y="11685277"/>
                </a:moveTo>
                <a:lnTo>
                  <a:pt x="0" y="12509500"/>
                </a:lnTo>
                <a:moveTo>
                  <a:pt x="0" y="825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88" name="Freeform 5388"/>
          <p:cNvSpPr/>
          <p:nvPr/>
        </p:nvSpPr>
        <p:spPr>
          <a:xfrm rot="-5400000" flipH="0" flipV="0">
            <a:off x="5583989" y="16598412"/>
            <a:ext cx="56385" cy="56343"/>
          </a:xfrm>
          <a:custGeom>
            <a:pathLst>
              <a:path w="346965" h="346708">
                <a:moveTo>
                  <a:pt x="0" y="0"/>
                </a:moveTo>
                <a:lnTo>
                  <a:pt x="346965" y="0"/>
                </a:lnTo>
                <a:lnTo>
                  <a:pt x="0" y="34670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89" name="Freeform 5389"/>
          <p:cNvSpPr/>
          <p:nvPr/>
        </p:nvSpPr>
        <p:spPr>
          <a:xfrm rot="-5400000" flipH="0" flipV="0">
            <a:off x="5583989" y="16598412"/>
            <a:ext cx="56385" cy="56343"/>
          </a:xfrm>
          <a:custGeom>
            <a:pathLst>
              <a:path w="346965" h="346708">
                <a:moveTo>
                  <a:pt x="0" y="0"/>
                </a:moveTo>
                <a:lnTo>
                  <a:pt x="346965" y="0"/>
                </a:lnTo>
                <a:lnTo>
                  <a:pt x="0" y="346708"/>
                </a:lnTo>
                <a:lnTo>
                  <a:pt x="0" y="0"/>
                </a:lnTo>
                <a:close/>
                <a:moveTo>
                  <a:pt x="122827163" y="15194534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90" name="Freeform 5390"/>
          <p:cNvSpPr/>
          <p:nvPr/>
        </p:nvSpPr>
        <p:spPr>
          <a:xfrm rot="-5400000" flipH="0" flipV="0">
            <a:off x="5482651" y="16599237"/>
            <a:ext cx="56385" cy="54693"/>
          </a:xfrm>
          <a:custGeom>
            <a:pathLst>
              <a:path w="346965" h="336550">
                <a:moveTo>
                  <a:pt x="0" y="336550"/>
                </a:moveTo>
                <a:lnTo>
                  <a:pt x="0" y="0"/>
                </a:lnTo>
                <a:lnTo>
                  <a:pt x="346965" y="3365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91" name="Freeform 5391"/>
          <p:cNvSpPr/>
          <p:nvPr/>
        </p:nvSpPr>
        <p:spPr>
          <a:xfrm rot="-5400000" flipH="0" flipV="0">
            <a:off x="5482651" y="16599237"/>
            <a:ext cx="56385" cy="54693"/>
          </a:xfrm>
          <a:custGeom>
            <a:pathLst>
              <a:path w="346965" h="336550">
                <a:moveTo>
                  <a:pt x="0" y="336550"/>
                </a:moveTo>
                <a:lnTo>
                  <a:pt x="0" y="0"/>
                </a:lnTo>
                <a:lnTo>
                  <a:pt x="346965" y="336550"/>
                </a:lnTo>
                <a:lnTo>
                  <a:pt x="0" y="336550"/>
                </a:lnTo>
                <a:close/>
                <a:moveTo>
                  <a:pt x="123109105" y="152563834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92" name="Freeform 5392"/>
          <p:cNvSpPr/>
          <p:nvPr/>
        </p:nvSpPr>
        <p:spPr>
          <a:xfrm rot="-5400000" flipH="0" flipV="0">
            <a:off x="5583979" y="14403868"/>
            <a:ext cx="56405" cy="56343"/>
          </a:xfrm>
          <a:custGeom>
            <a:pathLst>
              <a:path w="347089" h="346708">
                <a:moveTo>
                  <a:pt x="347089" y="0"/>
                </a:moveTo>
                <a:lnTo>
                  <a:pt x="0" y="0"/>
                </a:lnTo>
                <a:lnTo>
                  <a:pt x="347089" y="3467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93" name="Freeform 5393"/>
          <p:cNvSpPr/>
          <p:nvPr/>
        </p:nvSpPr>
        <p:spPr>
          <a:xfrm rot="-5400000" flipH="0" flipV="0">
            <a:off x="5583979" y="14403868"/>
            <a:ext cx="56405" cy="56343"/>
          </a:xfrm>
          <a:custGeom>
            <a:pathLst>
              <a:path w="347089" h="346708">
                <a:moveTo>
                  <a:pt x="347089" y="0"/>
                </a:moveTo>
                <a:lnTo>
                  <a:pt x="0" y="0"/>
                </a:lnTo>
                <a:lnTo>
                  <a:pt x="347089" y="346708"/>
                </a:lnTo>
                <a:lnTo>
                  <a:pt x="347089" y="0"/>
                </a:lnTo>
                <a:close/>
                <a:moveTo>
                  <a:pt x="109323253" y="15194534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94" name="Freeform 5394"/>
          <p:cNvSpPr/>
          <p:nvPr/>
        </p:nvSpPr>
        <p:spPr>
          <a:xfrm rot="-5400000" flipH="0" flipV="0">
            <a:off x="5482641" y="14404693"/>
            <a:ext cx="56405" cy="54693"/>
          </a:xfrm>
          <a:custGeom>
            <a:pathLst>
              <a:path w="347089" h="336550">
                <a:moveTo>
                  <a:pt x="347089" y="336550"/>
                </a:moveTo>
                <a:lnTo>
                  <a:pt x="347089" y="0"/>
                </a:lnTo>
                <a:lnTo>
                  <a:pt x="0" y="3365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95" name="Freeform 5395"/>
          <p:cNvSpPr/>
          <p:nvPr/>
        </p:nvSpPr>
        <p:spPr>
          <a:xfrm rot="-5400000" flipH="0" flipV="0">
            <a:off x="5482641" y="14404693"/>
            <a:ext cx="56405" cy="54693"/>
          </a:xfrm>
          <a:custGeom>
            <a:pathLst>
              <a:path w="347089" h="336550">
                <a:moveTo>
                  <a:pt x="347089" y="336550"/>
                </a:moveTo>
                <a:lnTo>
                  <a:pt x="347089" y="0"/>
                </a:lnTo>
                <a:lnTo>
                  <a:pt x="0" y="336550"/>
                </a:lnTo>
                <a:lnTo>
                  <a:pt x="347089" y="336550"/>
                </a:lnTo>
                <a:close/>
                <a:moveTo>
                  <a:pt x="109605195" y="152563834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96" name="Freeform 5396"/>
          <p:cNvSpPr/>
          <p:nvPr/>
        </p:nvSpPr>
        <p:spPr>
          <a:xfrm rot="-5400000" flipH="0" flipV="0">
            <a:off x="5494075" y="13733227"/>
            <a:ext cx="45714" cy="1386933"/>
          </a:xfrm>
          <a:custGeom>
            <a:pathLst>
              <a:path w="281303" h="8534400">
                <a:moveTo>
                  <a:pt x="281303" y="8534400"/>
                </a:moveTo>
                <a:lnTo>
                  <a:pt x="281303" y="0"/>
                </a:lnTo>
                <a:moveTo>
                  <a:pt x="281303" y="8280400"/>
                </a:moveTo>
                <a:lnTo>
                  <a:pt x="0" y="8280400"/>
                </a:lnTo>
                <a:moveTo>
                  <a:pt x="281303" y="7999735"/>
                </a:moveTo>
                <a:lnTo>
                  <a:pt x="0" y="7999735"/>
                </a:lnTo>
                <a:moveTo>
                  <a:pt x="281303" y="7727950"/>
                </a:moveTo>
                <a:lnTo>
                  <a:pt x="0" y="7727950"/>
                </a:lnTo>
                <a:moveTo>
                  <a:pt x="281303" y="7446008"/>
                </a:moveTo>
                <a:lnTo>
                  <a:pt x="0" y="7446008"/>
                </a:lnTo>
                <a:moveTo>
                  <a:pt x="281303" y="7174235"/>
                </a:moveTo>
                <a:lnTo>
                  <a:pt x="0" y="7174235"/>
                </a:lnTo>
                <a:moveTo>
                  <a:pt x="281303" y="6893558"/>
                </a:moveTo>
                <a:lnTo>
                  <a:pt x="0" y="6893558"/>
                </a:lnTo>
                <a:moveTo>
                  <a:pt x="281303" y="6620508"/>
                </a:moveTo>
                <a:lnTo>
                  <a:pt x="0" y="6620508"/>
                </a:lnTo>
                <a:moveTo>
                  <a:pt x="281303" y="6339842"/>
                </a:moveTo>
                <a:lnTo>
                  <a:pt x="0" y="6339842"/>
                </a:lnTo>
                <a:moveTo>
                  <a:pt x="281303" y="6068058"/>
                </a:moveTo>
                <a:lnTo>
                  <a:pt x="0" y="6068058"/>
                </a:lnTo>
                <a:moveTo>
                  <a:pt x="281303" y="5786127"/>
                </a:moveTo>
                <a:lnTo>
                  <a:pt x="0" y="5786127"/>
                </a:lnTo>
                <a:moveTo>
                  <a:pt x="281303" y="5514342"/>
                </a:moveTo>
                <a:lnTo>
                  <a:pt x="0" y="5514342"/>
                </a:lnTo>
                <a:moveTo>
                  <a:pt x="281303" y="5233677"/>
                </a:moveTo>
                <a:lnTo>
                  <a:pt x="0" y="5233677"/>
                </a:lnTo>
                <a:moveTo>
                  <a:pt x="281303" y="4960627"/>
                </a:moveTo>
                <a:lnTo>
                  <a:pt x="0" y="4960627"/>
                </a:lnTo>
                <a:moveTo>
                  <a:pt x="281303" y="4679950"/>
                </a:moveTo>
                <a:lnTo>
                  <a:pt x="0" y="4679950"/>
                </a:lnTo>
                <a:moveTo>
                  <a:pt x="281303" y="4398008"/>
                </a:moveTo>
                <a:lnTo>
                  <a:pt x="0" y="4398008"/>
                </a:lnTo>
                <a:moveTo>
                  <a:pt x="281303" y="4126235"/>
                </a:moveTo>
                <a:lnTo>
                  <a:pt x="0" y="4126235"/>
                </a:lnTo>
                <a:moveTo>
                  <a:pt x="281303" y="3845558"/>
                </a:moveTo>
                <a:lnTo>
                  <a:pt x="0" y="3845558"/>
                </a:lnTo>
                <a:moveTo>
                  <a:pt x="281303" y="3573785"/>
                </a:moveTo>
                <a:lnTo>
                  <a:pt x="0" y="3573785"/>
                </a:lnTo>
                <a:moveTo>
                  <a:pt x="281303" y="3291842"/>
                </a:moveTo>
                <a:lnTo>
                  <a:pt x="0" y="3291842"/>
                </a:lnTo>
                <a:moveTo>
                  <a:pt x="281303" y="3020058"/>
                </a:moveTo>
                <a:lnTo>
                  <a:pt x="0" y="3020058"/>
                </a:lnTo>
                <a:moveTo>
                  <a:pt x="281303" y="2738127"/>
                </a:moveTo>
                <a:lnTo>
                  <a:pt x="0" y="2738127"/>
                </a:lnTo>
                <a:moveTo>
                  <a:pt x="281303" y="2466342"/>
                </a:moveTo>
                <a:lnTo>
                  <a:pt x="0" y="2466342"/>
                </a:lnTo>
                <a:moveTo>
                  <a:pt x="281303" y="2185677"/>
                </a:moveTo>
                <a:lnTo>
                  <a:pt x="0" y="2185677"/>
                </a:lnTo>
                <a:moveTo>
                  <a:pt x="281303" y="1913892"/>
                </a:moveTo>
                <a:lnTo>
                  <a:pt x="0" y="1913892"/>
                </a:lnTo>
                <a:moveTo>
                  <a:pt x="281303" y="1631950"/>
                </a:moveTo>
                <a:lnTo>
                  <a:pt x="0" y="1631950"/>
                </a:lnTo>
                <a:moveTo>
                  <a:pt x="281303" y="1360177"/>
                </a:moveTo>
                <a:lnTo>
                  <a:pt x="0" y="1360177"/>
                </a:lnTo>
                <a:moveTo>
                  <a:pt x="281303" y="1078235"/>
                </a:moveTo>
                <a:lnTo>
                  <a:pt x="0" y="1078235"/>
                </a:lnTo>
                <a:moveTo>
                  <a:pt x="281303" y="806450"/>
                </a:moveTo>
                <a:lnTo>
                  <a:pt x="0" y="806450"/>
                </a:lnTo>
                <a:moveTo>
                  <a:pt x="281303" y="525785"/>
                </a:moveTo>
                <a:lnTo>
                  <a:pt x="0" y="525785"/>
                </a:lnTo>
                <a:moveTo>
                  <a:pt x="281303" y="243842"/>
                </a:moveTo>
                <a:lnTo>
                  <a:pt x="0" y="2438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97" name="Freeform 5397"/>
          <p:cNvSpPr/>
          <p:nvPr/>
        </p:nvSpPr>
        <p:spPr>
          <a:xfrm rot="-5400000" flipH="0" flipV="0">
            <a:off x="4767092" y="14403868"/>
            <a:ext cx="56405" cy="56343"/>
          </a:xfrm>
          <a:custGeom>
            <a:pathLst>
              <a:path w="347089" h="346708">
                <a:moveTo>
                  <a:pt x="347089" y="0"/>
                </a:moveTo>
                <a:lnTo>
                  <a:pt x="347089" y="34670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98" name="Freeform 5398"/>
          <p:cNvSpPr/>
          <p:nvPr/>
        </p:nvSpPr>
        <p:spPr>
          <a:xfrm rot="-5400000" flipH="0" flipV="0">
            <a:off x="4767092" y="14403868"/>
            <a:ext cx="56405" cy="56343"/>
          </a:xfrm>
          <a:custGeom>
            <a:pathLst>
              <a:path w="347089" h="346708">
                <a:moveTo>
                  <a:pt x="347089" y="0"/>
                </a:moveTo>
                <a:lnTo>
                  <a:pt x="347089" y="346708"/>
                </a:lnTo>
                <a:lnTo>
                  <a:pt x="0" y="0"/>
                </a:lnTo>
                <a:lnTo>
                  <a:pt x="347089" y="0"/>
                </a:lnTo>
                <a:close/>
                <a:moveTo>
                  <a:pt x="114349911" y="1569720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399" name="Freeform 5399"/>
          <p:cNvSpPr/>
          <p:nvPr/>
        </p:nvSpPr>
        <p:spPr>
          <a:xfrm rot="-5400000" flipH="0" flipV="0">
            <a:off x="6209648" y="14404589"/>
            <a:ext cx="56405" cy="54900"/>
          </a:xfrm>
          <a:custGeom>
            <a:pathLst>
              <a:path w="347089" h="337827">
                <a:moveTo>
                  <a:pt x="347089" y="337827"/>
                </a:moveTo>
                <a:lnTo>
                  <a:pt x="347089" y="0"/>
                </a:lnTo>
                <a:lnTo>
                  <a:pt x="0" y="337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00" name="Freeform 5400"/>
          <p:cNvSpPr/>
          <p:nvPr/>
        </p:nvSpPr>
        <p:spPr>
          <a:xfrm rot="-5400000" flipH="0" flipV="0">
            <a:off x="6209648" y="14404589"/>
            <a:ext cx="56405" cy="54900"/>
          </a:xfrm>
          <a:custGeom>
            <a:pathLst>
              <a:path w="347089" h="337827">
                <a:moveTo>
                  <a:pt x="347089" y="337827"/>
                </a:moveTo>
                <a:lnTo>
                  <a:pt x="347089" y="0"/>
                </a:lnTo>
                <a:lnTo>
                  <a:pt x="0" y="337827"/>
                </a:lnTo>
                <a:lnTo>
                  <a:pt x="347089" y="337827"/>
                </a:lnTo>
                <a:close/>
                <a:moveTo>
                  <a:pt x="105130976" y="14809089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01" name="Freeform 5401"/>
          <p:cNvSpPr/>
          <p:nvPr/>
        </p:nvSpPr>
        <p:spPr>
          <a:xfrm rot="-5400000" flipH="0" flipV="0">
            <a:off x="4492749" y="15461517"/>
            <a:ext cx="2138148" cy="135597"/>
          </a:xfrm>
          <a:custGeom>
            <a:pathLst>
              <a:path w="13156945" h="834392">
                <a:moveTo>
                  <a:pt x="0" y="271773"/>
                </a:moveTo>
                <a:lnTo>
                  <a:pt x="13156945" y="271773"/>
                </a:lnTo>
                <a:moveTo>
                  <a:pt x="206247" y="271773"/>
                </a:moveTo>
                <a:lnTo>
                  <a:pt x="206247" y="0"/>
                </a:lnTo>
                <a:moveTo>
                  <a:pt x="487551" y="271773"/>
                </a:moveTo>
                <a:lnTo>
                  <a:pt x="487551" y="0"/>
                </a:lnTo>
                <a:moveTo>
                  <a:pt x="759584" y="271773"/>
                </a:moveTo>
                <a:lnTo>
                  <a:pt x="759584" y="0"/>
                </a:lnTo>
                <a:moveTo>
                  <a:pt x="1040891" y="271773"/>
                </a:moveTo>
                <a:lnTo>
                  <a:pt x="1040891" y="0"/>
                </a:lnTo>
                <a:moveTo>
                  <a:pt x="1312797" y="271773"/>
                </a:moveTo>
                <a:lnTo>
                  <a:pt x="1312797" y="0"/>
                </a:lnTo>
                <a:moveTo>
                  <a:pt x="1594231" y="271773"/>
                </a:moveTo>
                <a:lnTo>
                  <a:pt x="1594231" y="0"/>
                </a:lnTo>
                <a:moveTo>
                  <a:pt x="1866137" y="271773"/>
                </a:moveTo>
                <a:lnTo>
                  <a:pt x="1866137" y="0"/>
                </a:lnTo>
                <a:moveTo>
                  <a:pt x="2147441" y="271773"/>
                </a:moveTo>
                <a:lnTo>
                  <a:pt x="2147441" y="0"/>
                </a:lnTo>
                <a:moveTo>
                  <a:pt x="2419350" y="271773"/>
                </a:moveTo>
                <a:lnTo>
                  <a:pt x="2419350" y="0"/>
                </a:lnTo>
                <a:moveTo>
                  <a:pt x="2700781" y="271773"/>
                </a:moveTo>
                <a:lnTo>
                  <a:pt x="2700781" y="0"/>
                </a:lnTo>
                <a:moveTo>
                  <a:pt x="2972686" y="271773"/>
                </a:moveTo>
                <a:lnTo>
                  <a:pt x="2972686" y="0"/>
                </a:lnTo>
                <a:moveTo>
                  <a:pt x="3253993" y="271773"/>
                </a:moveTo>
                <a:lnTo>
                  <a:pt x="3253993" y="0"/>
                </a:lnTo>
                <a:moveTo>
                  <a:pt x="3526026" y="271773"/>
                </a:moveTo>
                <a:lnTo>
                  <a:pt x="3526026" y="0"/>
                </a:lnTo>
                <a:moveTo>
                  <a:pt x="3807330" y="271773"/>
                </a:moveTo>
                <a:lnTo>
                  <a:pt x="3807330" y="0"/>
                </a:lnTo>
                <a:moveTo>
                  <a:pt x="4079239" y="271773"/>
                </a:moveTo>
                <a:lnTo>
                  <a:pt x="4079239" y="0"/>
                </a:lnTo>
                <a:moveTo>
                  <a:pt x="4360670" y="271773"/>
                </a:moveTo>
                <a:lnTo>
                  <a:pt x="4360670" y="0"/>
                </a:lnTo>
                <a:moveTo>
                  <a:pt x="4641977" y="271773"/>
                </a:moveTo>
                <a:lnTo>
                  <a:pt x="4641977" y="0"/>
                </a:lnTo>
                <a:moveTo>
                  <a:pt x="4913883" y="271773"/>
                </a:moveTo>
                <a:lnTo>
                  <a:pt x="4913883" y="0"/>
                </a:lnTo>
                <a:moveTo>
                  <a:pt x="5195186" y="271773"/>
                </a:moveTo>
                <a:lnTo>
                  <a:pt x="5195186" y="0"/>
                </a:lnTo>
                <a:moveTo>
                  <a:pt x="5467222" y="271773"/>
                </a:moveTo>
                <a:lnTo>
                  <a:pt x="5467222" y="0"/>
                </a:lnTo>
                <a:moveTo>
                  <a:pt x="5748526" y="271773"/>
                </a:moveTo>
                <a:lnTo>
                  <a:pt x="5748526" y="0"/>
                </a:lnTo>
                <a:moveTo>
                  <a:pt x="6020432" y="271773"/>
                </a:moveTo>
                <a:lnTo>
                  <a:pt x="6020432" y="0"/>
                </a:lnTo>
                <a:moveTo>
                  <a:pt x="6301866" y="271773"/>
                </a:moveTo>
                <a:lnTo>
                  <a:pt x="6301866" y="0"/>
                </a:lnTo>
                <a:moveTo>
                  <a:pt x="6573772" y="271773"/>
                </a:moveTo>
                <a:lnTo>
                  <a:pt x="6573772" y="0"/>
                </a:lnTo>
                <a:moveTo>
                  <a:pt x="6855079" y="271773"/>
                </a:moveTo>
                <a:lnTo>
                  <a:pt x="6855079" y="0"/>
                </a:lnTo>
                <a:moveTo>
                  <a:pt x="7127112" y="271773"/>
                </a:moveTo>
                <a:lnTo>
                  <a:pt x="7127112" y="0"/>
                </a:lnTo>
                <a:moveTo>
                  <a:pt x="7408416" y="271773"/>
                </a:moveTo>
                <a:lnTo>
                  <a:pt x="7408416" y="0"/>
                </a:lnTo>
                <a:moveTo>
                  <a:pt x="7680325" y="271773"/>
                </a:moveTo>
                <a:lnTo>
                  <a:pt x="7680325" y="0"/>
                </a:lnTo>
                <a:moveTo>
                  <a:pt x="7961756" y="271773"/>
                </a:moveTo>
                <a:lnTo>
                  <a:pt x="7961756" y="0"/>
                </a:lnTo>
                <a:moveTo>
                  <a:pt x="8233661" y="271773"/>
                </a:moveTo>
                <a:lnTo>
                  <a:pt x="8233661" y="0"/>
                </a:lnTo>
                <a:moveTo>
                  <a:pt x="8514968" y="271773"/>
                </a:moveTo>
                <a:lnTo>
                  <a:pt x="8514968" y="0"/>
                </a:lnTo>
                <a:moveTo>
                  <a:pt x="8796272" y="271773"/>
                </a:moveTo>
                <a:lnTo>
                  <a:pt x="8796272" y="0"/>
                </a:lnTo>
                <a:moveTo>
                  <a:pt x="9068305" y="271773"/>
                </a:moveTo>
                <a:lnTo>
                  <a:pt x="9068305" y="0"/>
                </a:lnTo>
                <a:moveTo>
                  <a:pt x="9349612" y="271773"/>
                </a:moveTo>
                <a:lnTo>
                  <a:pt x="9349612" y="0"/>
                </a:lnTo>
                <a:moveTo>
                  <a:pt x="9621645" y="271773"/>
                </a:moveTo>
                <a:lnTo>
                  <a:pt x="9621645" y="0"/>
                </a:lnTo>
                <a:moveTo>
                  <a:pt x="9902952" y="271773"/>
                </a:moveTo>
                <a:lnTo>
                  <a:pt x="9902952" y="0"/>
                </a:lnTo>
                <a:moveTo>
                  <a:pt x="10174858" y="271773"/>
                </a:moveTo>
                <a:lnTo>
                  <a:pt x="10174858" y="0"/>
                </a:lnTo>
                <a:moveTo>
                  <a:pt x="10456161" y="271773"/>
                </a:moveTo>
                <a:lnTo>
                  <a:pt x="10456161" y="0"/>
                </a:lnTo>
                <a:moveTo>
                  <a:pt x="10728197" y="271773"/>
                </a:moveTo>
                <a:lnTo>
                  <a:pt x="10728197" y="0"/>
                </a:lnTo>
                <a:moveTo>
                  <a:pt x="11009501" y="271773"/>
                </a:moveTo>
                <a:lnTo>
                  <a:pt x="11009501" y="0"/>
                </a:lnTo>
                <a:moveTo>
                  <a:pt x="11281407" y="271773"/>
                </a:moveTo>
                <a:lnTo>
                  <a:pt x="11281407" y="0"/>
                </a:lnTo>
                <a:moveTo>
                  <a:pt x="11562841" y="271773"/>
                </a:moveTo>
                <a:lnTo>
                  <a:pt x="11562841" y="0"/>
                </a:lnTo>
                <a:moveTo>
                  <a:pt x="11834747" y="271773"/>
                </a:moveTo>
                <a:lnTo>
                  <a:pt x="11834747" y="0"/>
                </a:lnTo>
                <a:moveTo>
                  <a:pt x="12116054" y="271773"/>
                </a:moveTo>
                <a:lnTo>
                  <a:pt x="12116054" y="0"/>
                </a:lnTo>
                <a:moveTo>
                  <a:pt x="12388087" y="271773"/>
                </a:moveTo>
                <a:lnTo>
                  <a:pt x="12388087" y="0"/>
                </a:lnTo>
                <a:moveTo>
                  <a:pt x="12669391" y="271773"/>
                </a:moveTo>
                <a:lnTo>
                  <a:pt x="12669391" y="0"/>
                </a:lnTo>
                <a:moveTo>
                  <a:pt x="12941300" y="271773"/>
                </a:moveTo>
                <a:lnTo>
                  <a:pt x="12941300" y="0"/>
                </a:lnTo>
                <a:moveTo>
                  <a:pt x="0" y="553715"/>
                </a:moveTo>
                <a:lnTo>
                  <a:pt x="13156945" y="553715"/>
                </a:lnTo>
                <a:moveTo>
                  <a:pt x="206247" y="553715"/>
                </a:moveTo>
                <a:lnTo>
                  <a:pt x="206247" y="834392"/>
                </a:lnTo>
                <a:moveTo>
                  <a:pt x="487551" y="553715"/>
                </a:moveTo>
                <a:lnTo>
                  <a:pt x="487551" y="834392"/>
                </a:lnTo>
                <a:moveTo>
                  <a:pt x="759584" y="553715"/>
                </a:moveTo>
                <a:lnTo>
                  <a:pt x="759584" y="834392"/>
                </a:lnTo>
                <a:moveTo>
                  <a:pt x="1040891" y="553715"/>
                </a:moveTo>
                <a:lnTo>
                  <a:pt x="1040891" y="834392"/>
                </a:lnTo>
                <a:moveTo>
                  <a:pt x="1312797" y="553715"/>
                </a:moveTo>
                <a:lnTo>
                  <a:pt x="1312797" y="834392"/>
                </a:lnTo>
                <a:moveTo>
                  <a:pt x="1594231" y="553715"/>
                </a:moveTo>
                <a:lnTo>
                  <a:pt x="1594231" y="834392"/>
                </a:lnTo>
                <a:moveTo>
                  <a:pt x="1866137" y="553715"/>
                </a:moveTo>
                <a:lnTo>
                  <a:pt x="1866137" y="834392"/>
                </a:lnTo>
                <a:moveTo>
                  <a:pt x="2147441" y="553715"/>
                </a:moveTo>
                <a:lnTo>
                  <a:pt x="2147441" y="834392"/>
                </a:lnTo>
                <a:moveTo>
                  <a:pt x="2419350" y="553715"/>
                </a:moveTo>
                <a:lnTo>
                  <a:pt x="2419350" y="834392"/>
                </a:lnTo>
                <a:moveTo>
                  <a:pt x="2700781" y="553715"/>
                </a:moveTo>
                <a:lnTo>
                  <a:pt x="2700781" y="834392"/>
                </a:lnTo>
                <a:moveTo>
                  <a:pt x="2972686" y="553715"/>
                </a:moveTo>
                <a:lnTo>
                  <a:pt x="2972686" y="834392"/>
                </a:lnTo>
                <a:moveTo>
                  <a:pt x="3253993" y="553715"/>
                </a:moveTo>
                <a:lnTo>
                  <a:pt x="3253993" y="834392"/>
                </a:lnTo>
                <a:moveTo>
                  <a:pt x="3526026" y="553715"/>
                </a:moveTo>
                <a:lnTo>
                  <a:pt x="3526026" y="834392"/>
                </a:lnTo>
                <a:moveTo>
                  <a:pt x="3807330" y="553715"/>
                </a:moveTo>
                <a:lnTo>
                  <a:pt x="3807330" y="834392"/>
                </a:lnTo>
                <a:moveTo>
                  <a:pt x="4079239" y="553715"/>
                </a:moveTo>
                <a:lnTo>
                  <a:pt x="4079239" y="834392"/>
                </a:lnTo>
                <a:moveTo>
                  <a:pt x="4360670" y="553715"/>
                </a:moveTo>
                <a:lnTo>
                  <a:pt x="4360670" y="834392"/>
                </a:lnTo>
                <a:moveTo>
                  <a:pt x="4641977" y="553715"/>
                </a:moveTo>
                <a:lnTo>
                  <a:pt x="4641977" y="834392"/>
                </a:lnTo>
                <a:moveTo>
                  <a:pt x="4913883" y="553715"/>
                </a:moveTo>
                <a:lnTo>
                  <a:pt x="4913883" y="834392"/>
                </a:lnTo>
                <a:moveTo>
                  <a:pt x="5195186" y="553715"/>
                </a:moveTo>
                <a:lnTo>
                  <a:pt x="5195186" y="834392"/>
                </a:lnTo>
                <a:moveTo>
                  <a:pt x="5467222" y="553715"/>
                </a:moveTo>
                <a:lnTo>
                  <a:pt x="5467222" y="834392"/>
                </a:lnTo>
                <a:moveTo>
                  <a:pt x="5748526" y="553715"/>
                </a:moveTo>
                <a:lnTo>
                  <a:pt x="5748526" y="834392"/>
                </a:lnTo>
                <a:moveTo>
                  <a:pt x="6020432" y="553715"/>
                </a:moveTo>
                <a:lnTo>
                  <a:pt x="6020432" y="834392"/>
                </a:lnTo>
                <a:moveTo>
                  <a:pt x="6301866" y="553715"/>
                </a:moveTo>
                <a:lnTo>
                  <a:pt x="6301866" y="834392"/>
                </a:lnTo>
                <a:moveTo>
                  <a:pt x="6573772" y="553715"/>
                </a:moveTo>
                <a:lnTo>
                  <a:pt x="6573772" y="834392"/>
                </a:lnTo>
                <a:moveTo>
                  <a:pt x="6855079" y="553715"/>
                </a:moveTo>
                <a:lnTo>
                  <a:pt x="6855079" y="834392"/>
                </a:lnTo>
                <a:moveTo>
                  <a:pt x="7127112" y="553715"/>
                </a:moveTo>
                <a:lnTo>
                  <a:pt x="7127112" y="834392"/>
                </a:lnTo>
                <a:moveTo>
                  <a:pt x="7408416" y="553715"/>
                </a:moveTo>
                <a:lnTo>
                  <a:pt x="7408416" y="834392"/>
                </a:lnTo>
                <a:moveTo>
                  <a:pt x="7680325" y="553715"/>
                </a:moveTo>
                <a:lnTo>
                  <a:pt x="7680325" y="834392"/>
                </a:lnTo>
                <a:moveTo>
                  <a:pt x="7961756" y="553715"/>
                </a:moveTo>
                <a:lnTo>
                  <a:pt x="7961756" y="834392"/>
                </a:lnTo>
                <a:moveTo>
                  <a:pt x="8233661" y="553715"/>
                </a:moveTo>
                <a:lnTo>
                  <a:pt x="8233661" y="834392"/>
                </a:lnTo>
                <a:moveTo>
                  <a:pt x="8514968" y="553715"/>
                </a:moveTo>
                <a:lnTo>
                  <a:pt x="8514968" y="834392"/>
                </a:lnTo>
                <a:moveTo>
                  <a:pt x="8796272" y="553715"/>
                </a:moveTo>
                <a:lnTo>
                  <a:pt x="8796272" y="834392"/>
                </a:lnTo>
                <a:moveTo>
                  <a:pt x="9068305" y="553715"/>
                </a:moveTo>
                <a:lnTo>
                  <a:pt x="9068305" y="834392"/>
                </a:lnTo>
                <a:moveTo>
                  <a:pt x="9349612" y="553715"/>
                </a:moveTo>
                <a:lnTo>
                  <a:pt x="9349612" y="834392"/>
                </a:lnTo>
                <a:moveTo>
                  <a:pt x="9621645" y="553715"/>
                </a:moveTo>
                <a:lnTo>
                  <a:pt x="9621645" y="834392"/>
                </a:lnTo>
                <a:moveTo>
                  <a:pt x="9902952" y="553715"/>
                </a:moveTo>
                <a:lnTo>
                  <a:pt x="9902952" y="834392"/>
                </a:lnTo>
                <a:moveTo>
                  <a:pt x="10174858" y="553715"/>
                </a:moveTo>
                <a:lnTo>
                  <a:pt x="10174858" y="834392"/>
                </a:lnTo>
                <a:moveTo>
                  <a:pt x="10456161" y="553715"/>
                </a:moveTo>
                <a:lnTo>
                  <a:pt x="10456161" y="834392"/>
                </a:lnTo>
                <a:moveTo>
                  <a:pt x="10728197" y="553715"/>
                </a:moveTo>
                <a:lnTo>
                  <a:pt x="10728197" y="834392"/>
                </a:lnTo>
                <a:moveTo>
                  <a:pt x="11009501" y="553715"/>
                </a:moveTo>
                <a:lnTo>
                  <a:pt x="11009501" y="834392"/>
                </a:lnTo>
                <a:moveTo>
                  <a:pt x="11281407" y="553715"/>
                </a:moveTo>
                <a:lnTo>
                  <a:pt x="11281407" y="834392"/>
                </a:lnTo>
                <a:moveTo>
                  <a:pt x="11562841" y="553715"/>
                </a:moveTo>
                <a:lnTo>
                  <a:pt x="11562841" y="834392"/>
                </a:lnTo>
                <a:moveTo>
                  <a:pt x="11834747" y="553715"/>
                </a:moveTo>
                <a:lnTo>
                  <a:pt x="11834747" y="834392"/>
                </a:lnTo>
                <a:moveTo>
                  <a:pt x="12116054" y="553715"/>
                </a:moveTo>
                <a:lnTo>
                  <a:pt x="12116054" y="834392"/>
                </a:lnTo>
                <a:moveTo>
                  <a:pt x="12388087" y="553715"/>
                </a:moveTo>
                <a:lnTo>
                  <a:pt x="12388087" y="834392"/>
                </a:lnTo>
                <a:moveTo>
                  <a:pt x="12669391" y="553715"/>
                </a:moveTo>
                <a:lnTo>
                  <a:pt x="12669391" y="834392"/>
                </a:lnTo>
                <a:moveTo>
                  <a:pt x="12941300" y="553715"/>
                </a:moveTo>
                <a:lnTo>
                  <a:pt x="12941300" y="8343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02" name="Freeform 5402"/>
          <p:cNvSpPr/>
          <p:nvPr/>
        </p:nvSpPr>
        <p:spPr>
          <a:xfrm rot="-5400000" flipH="0" flipV="0">
            <a:off x="4770166" y="17483850"/>
            <a:ext cx="6088" cy="12177"/>
          </a:xfrm>
          <a:custGeom>
            <a:pathLst>
              <a:path w="37464" h="74935">
                <a:moveTo>
                  <a:pt x="37464" y="0"/>
                </a:moveTo>
                <a:lnTo>
                  <a:pt x="0" y="7493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03" name="Freeform 5403"/>
          <p:cNvSpPr/>
          <p:nvPr/>
        </p:nvSpPr>
        <p:spPr>
          <a:xfrm rot="-5400000" flipH="0" flipV="0">
            <a:off x="4770166" y="17483850"/>
            <a:ext cx="6088" cy="12177"/>
          </a:xfrm>
          <a:custGeom>
            <a:pathLst>
              <a:path w="37464" h="74935">
                <a:moveTo>
                  <a:pt x="37464" y="0"/>
                </a:moveTo>
                <a:lnTo>
                  <a:pt x="0" y="7493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04" name="Freeform 5404"/>
          <p:cNvSpPr/>
          <p:nvPr/>
        </p:nvSpPr>
        <p:spPr>
          <a:xfrm rot="-5400000" flipH="0" flipV="0">
            <a:off x="4774768" y="17485337"/>
            <a:ext cx="7615" cy="22908"/>
          </a:xfrm>
          <a:custGeom>
            <a:pathLst>
              <a:path w="46864" h="140966">
                <a:moveTo>
                  <a:pt x="46864" y="0"/>
                </a:moveTo>
                <a:lnTo>
                  <a:pt x="0" y="14096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05" name="Freeform 5405"/>
          <p:cNvSpPr/>
          <p:nvPr/>
        </p:nvSpPr>
        <p:spPr>
          <a:xfrm rot="-5400000" flipH="0" flipV="0">
            <a:off x="4774768" y="17485337"/>
            <a:ext cx="7615" cy="22908"/>
          </a:xfrm>
          <a:custGeom>
            <a:pathLst>
              <a:path w="46864" h="140966">
                <a:moveTo>
                  <a:pt x="46864" y="0"/>
                </a:moveTo>
                <a:lnTo>
                  <a:pt x="46864" y="74935"/>
                </a:lnTo>
                <a:lnTo>
                  <a:pt x="0" y="14096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06" name="Freeform 5406"/>
          <p:cNvSpPr/>
          <p:nvPr/>
        </p:nvSpPr>
        <p:spPr>
          <a:xfrm rot="-5400000" flipH="0" flipV="0">
            <a:off x="4778504" y="17489217"/>
            <a:ext cx="10670" cy="33435"/>
          </a:xfrm>
          <a:custGeom>
            <a:pathLst>
              <a:path w="65658" h="205743">
                <a:moveTo>
                  <a:pt x="65658" y="0"/>
                </a:moveTo>
                <a:lnTo>
                  <a:pt x="0" y="205743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07" name="Freeform 5407"/>
          <p:cNvSpPr/>
          <p:nvPr/>
        </p:nvSpPr>
        <p:spPr>
          <a:xfrm rot="-5400000" flipH="0" flipV="0">
            <a:off x="4778504" y="17489217"/>
            <a:ext cx="10670" cy="33435"/>
          </a:xfrm>
          <a:custGeom>
            <a:pathLst>
              <a:path w="65658" h="205743">
                <a:moveTo>
                  <a:pt x="65658" y="0"/>
                </a:moveTo>
                <a:lnTo>
                  <a:pt x="65658" y="140966"/>
                </a:lnTo>
                <a:lnTo>
                  <a:pt x="0" y="2057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08" name="Freeform 5408"/>
          <p:cNvSpPr/>
          <p:nvPr/>
        </p:nvSpPr>
        <p:spPr>
          <a:xfrm rot="-5400000" flipH="0" flipV="0">
            <a:off x="4782322" y="17496069"/>
            <a:ext cx="10670" cy="41072"/>
          </a:xfrm>
          <a:custGeom>
            <a:pathLst>
              <a:path w="65660" h="252735">
                <a:moveTo>
                  <a:pt x="65660" y="0"/>
                </a:moveTo>
                <a:lnTo>
                  <a:pt x="0" y="25273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09" name="Freeform 5409"/>
          <p:cNvSpPr/>
          <p:nvPr/>
        </p:nvSpPr>
        <p:spPr>
          <a:xfrm rot="-5400000" flipH="0" flipV="0">
            <a:off x="4782322" y="17496069"/>
            <a:ext cx="10670" cy="41072"/>
          </a:xfrm>
          <a:custGeom>
            <a:pathLst>
              <a:path w="65660" h="252735">
                <a:moveTo>
                  <a:pt x="65660" y="0"/>
                </a:moveTo>
                <a:lnTo>
                  <a:pt x="65660" y="205743"/>
                </a:lnTo>
                <a:lnTo>
                  <a:pt x="0" y="2527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10" name="Freeform 5410"/>
          <p:cNvSpPr/>
          <p:nvPr/>
        </p:nvSpPr>
        <p:spPr>
          <a:xfrm rot="-5400000" flipH="0" flipV="0">
            <a:off x="4783828" y="17505234"/>
            <a:ext cx="12197" cy="45611"/>
          </a:xfrm>
          <a:custGeom>
            <a:pathLst>
              <a:path w="75057" h="280666">
                <a:moveTo>
                  <a:pt x="75057" y="0"/>
                </a:moveTo>
                <a:lnTo>
                  <a:pt x="0" y="28066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11" name="Freeform 5411"/>
          <p:cNvSpPr/>
          <p:nvPr/>
        </p:nvSpPr>
        <p:spPr>
          <a:xfrm rot="-5400000" flipH="0" flipV="0">
            <a:off x="4783828" y="17505234"/>
            <a:ext cx="12197" cy="45611"/>
          </a:xfrm>
          <a:custGeom>
            <a:pathLst>
              <a:path w="75057" h="280666">
                <a:moveTo>
                  <a:pt x="75057" y="0"/>
                </a:moveTo>
                <a:lnTo>
                  <a:pt x="75057" y="252735"/>
                </a:lnTo>
                <a:lnTo>
                  <a:pt x="0" y="28066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12" name="Freeform 5412"/>
          <p:cNvSpPr/>
          <p:nvPr/>
        </p:nvSpPr>
        <p:spPr>
          <a:xfrm rot="-5400000" flipH="0" flipV="0">
            <a:off x="4784613" y="17516647"/>
            <a:ext cx="13724" cy="48707"/>
          </a:xfrm>
          <a:custGeom>
            <a:pathLst>
              <a:path w="84454" h="299716">
                <a:moveTo>
                  <a:pt x="84454" y="0"/>
                </a:moveTo>
                <a:lnTo>
                  <a:pt x="0" y="29971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13" name="Freeform 5413"/>
          <p:cNvSpPr/>
          <p:nvPr/>
        </p:nvSpPr>
        <p:spPr>
          <a:xfrm rot="-5400000" flipH="0" flipV="0">
            <a:off x="4784613" y="17516647"/>
            <a:ext cx="13724" cy="48707"/>
          </a:xfrm>
          <a:custGeom>
            <a:pathLst>
              <a:path w="84454" h="299716">
                <a:moveTo>
                  <a:pt x="84454" y="0"/>
                </a:moveTo>
                <a:lnTo>
                  <a:pt x="84454" y="280666"/>
                </a:lnTo>
                <a:lnTo>
                  <a:pt x="0" y="2997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14" name="Freeform 5414"/>
          <p:cNvSpPr/>
          <p:nvPr/>
        </p:nvSpPr>
        <p:spPr>
          <a:xfrm rot="-5400000" flipH="0" flipV="0">
            <a:off x="4787667" y="17527317"/>
            <a:ext cx="7615" cy="48707"/>
          </a:xfrm>
          <a:custGeom>
            <a:pathLst>
              <a:path w="46864" h="299716">
                <a:moveTo>
                  <a:pt x="46864" y="0"/>
                </a:moveTo>
                <a:lnTo>
                  <a:pt x="0" y="29971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15" name="Freeform 5415"/>
          <p:cNvSpPr/>
          <p:nvPr/>
        </p:nvSpPr>
        <p:spPr>
          <a:xfrm rot="-5400000" flipH="0" flipV="0">
            <a:off x="4787667" y="17527317"/>
            <a:ext cx="7615" cy="48707"/>
          </a:xfrm>
          <a:custGeom>
            <a:pathLst>
              <a:path w="46864" h="299716">
                <a:moveTo>
                  <a:pt x="46864" y="0"/>
                </a:moveTo>
                <a:lnTo>
                  <a:pt x="46864" y="299716"/>
                </a:lnTo>
                <a:lnTo>
                  <a:pt x="0" y="2997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16" name="Freeform 5416"/>
          <p:cNvSpPr/>
          <p:nvPr/>
        </p:nvSpPr>
        <p:spPr>
          <a:xfrm rot="-5400000" flipH="0" flipV="0">
            <a:off x="4699292" y="17487649"/>
            <a:ext cx="68583" cy="67076"/>
          </a:xfrm>
          <a:custGeom>
            <a:pathLst>
              <a:path w="422021" h="412750">
                <a:moveTo>
                  <a:pt x="422021" y="412750"/>
                </a:moveTo>
                <a:lnTo>
                  <a:pt x="0" y="41275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17" name="Freeform 5417"/>
          <p:cNvSpPr/>
          <p:nvPr/>
        </p:nvSpPr>
        <p:spPr>
          <a:xfrm rot="-5400000" flipH="0" flipV="0">
            <a:off x="4732831" y="17521187"/>
            <a:ext cx="68583" cy="0"/>
          </a:xfrm>
          <a:custGeom>
            <a:pathLst>
              <a:path w="422021" h="0">
                <a:moveTo>
                  <a:pt x="0" y="0"/>
                </a:moveTo>
                <a:lnTo>
                  <a:pt x="422021" y="0"/>
                </a:lnTo>
                <a:lnTo>
                  <a:pt x="422021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18" name="Freeform 5418"/>
          <p:cNvSpPr/>
          <p:nvPr/>
        </p:nvSpPr>
        <p:spPr>
          <a:xfrm rot="-5400000" flipH="0" flipV="0">
            <a:off x="4788431" y="17534169"/>
            <a:ext cx="6088" cy="48707"/>
          </a:xfrm>
          <a:custGeom>
            <a:pathLst>
              <a:path w="37464" h="299716">
                <a:moveTo>
                  <a:pt x="37464" y="0"/>
                </a:moveTo>
                <a:lnTo>
                  <a:pt x="0" y="29971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19" name="Freeform 5419"/>
          <p:cNvSpPr/>
          <p:nvPr/>
        </p:nvSpPr>
        <p:spPr>
          <a:xfrm rot="-5400000" flipH="0" flipV="0">
            <a:off x="4788431" y="17534169"/>
            <a:ext cx="6088" cy="48707"/>
          </a:xfrm>
          <a:custGeom>
            <a:pathLst>
              <a:path w="37464" h="299716">
                <a:moveTo>
                  <a:pt x="37464" y="0"/>
                </a:moveTo>
                <a:lnTo>
                  <a:pt x="37464" y="299716"/>
                </a:lnTo>
                <a:lnTo>
                  <a:pt x="0" y="2997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20" name="Freeform 5420"/>
          <p:cNvSpPr/>
          <p:nvPr/>
        </p:nvSpPr>
        <p:spPr>
          <a:xfrm rot="-5400000" flipH="0" flipV="0">
            <a:off x="4783075" y="17545614"/>
            <a:ext cx="13704" cy="45611"/>
          </a:xfrm>
          <a:custGeom>
            <a:pathLst>
              <a:path w="84328" h="280666">
                <a:moveTo>
                  <a:pt x="84328" y="0"/>
                </a:moveTo>
                <a:lnTo>
                  <a:pt x="0" y="28066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21" name="Freeform 5421"/>
          <p:cNvSpPr/>
          <p:nvPr/>
        </p:nvSpPr>
        <p:spPr>
          <a:xfrm rot="-5400000" flipH="0" flipV="0">
            <a:off x="4784623" y="17544066"/>
            <a:ext cx="13704" cy="48707"/>
          </a:xfrm>
          <a:custGeom>
            <a:pathLst>
              <a:path w="84328" h="299716">
                <a:moveTo>
                  <a:pt x="84328" y="0"/>
                </a:moveTo>
                <a:lnTo>
                  <a:pt x="84328" y="299716"/>
                </a:lnTo>
                <a:lnTo>
                  <a:pt x="0" y="28066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22" name="Freeform 5422"/>
          <p:cNvSpPr/>
          <p:nvPr/>
        </p:nvSpPr>
        <p:spPr>
          <a:xfrm rot="-5400000" flipH="0" flipV="0">
            <a:off x="4781559" y="17560834"/>
            <a:ext cx="12197" cy="41072"/>
          </a:xfrm>
          <a:custGeom>
            <a:pathLst>
              <a:path w="75058" h="252735">
                <a:moveTo>
                  <a:pt x="75058" y="0"/>
                </a:moveTo>
                <a:lnTo>
                  <a:pt x="0" y="25273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23" name="Freeform 5423"/>
          <p:cNvSpPr/>
          <p:nvPr/>
        </p:nvSpPr>
        <p:spPr>
          <a:xfrm rot="-5400000" flipH="0" flipV="0">
            <a:off x="4783828" y="17558564"/>
            <a:ext cx="12197" cy="45611"/>
          </a:xfrm>
          <a:custGeom>
            <a:pathLst>
              <a:path w="75058" h="280666">
                <a:moveTo>
                  <a:pt x="75058" y="0"/>
                </a:moveTo>
                <a:lnTo>
                  <a:pt x="75058" y="280666"/>
                </a:lnTo>
                <a:lnTo>
                  <a:pt x="0" y="2527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24" name="Freeform 5424"/>
          <p:cNvSpPr/>
          <p:nvPr/>
        </p:nvSpPr>
        <p:spPr>
          <a:xfrm rot="-5400000" flipH="0" flipV="0">
            <a:off x="4777740" y="17576850"/>
            <a:ext cx="12197" cy="33435"/>
          </a:xfrm>
          <a:custGeom>
            <a:pathLst>
              <a:path w="75057" h="205743">
                <a:moveTo>
                  <a:pt x="75057" y="0"/>
                </a:moveTo>
                <a:lnTo>
                  <a:pt x="0" y="205743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25" name="Freeform 5425"/>
          <p:cNvSpPr/>
          <p:nvPr/>
        </p:nvSpPr>
        <p:spPr>
          <a:xfrm rot="-5400000" flipH="0" flipV="0">
            <a:off x="4781559" y="17573032"/>
            <a:ext cx="12197" cy="41072"/>
          </a:xfrm>
          <a:custGeom>
            <a:pathLst>
              <a:path w="75057" h="252735">
                <a:moveTo>
                  <a:pt x="75057" y="0"/>
                </a:moveTo>
                <a:lnTo>
                  <a:pt x="75057" y="252735"/>
                </a:lnTo>
                <a:lnTo>
                  <a:pt x="0" y="2057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26" name="Freeform 5426"/>
          <p:cNvSpPr/>
          <p:nvPr/>
        </p:nvSpPr>
        <p:spPr>
          <a:xfrm rot="-5400000" flipH="0" flipV="0">
            <a:off x="4774004" y="17592784"/>
            <a:ext cx="9142" cy="22908"/>
          </a:xfrm>
          <a:custGeom>
            <a:pathLst>
              <a:path w="56260" h="140966">
                <a:moveTo>
                  <a:pt x="56260" y="0"/>
                </a:moveTo>
                <a:lnTo>
                  <a:pt x="0" y="14096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27" name="Freeform 5427"/>
          <p:cNvSpPr/>
          <p:nvPr/>
        </p:nvSpPr>
        <p:spPr>
          <a:xfrm rot="-5400000" flipH="0" flipV="0">
            <a:off x="4779268" y="17587520"/>
            <a:ext cx="9142" cy="33435"/>
          </a:xfrm>
          <a:custGeom>
            <a:pathLst>
              <a:path w="56260" h="205743">
                <a:moveTo>
                  <a:pt x="56260" y="0"/>
                </a:moveTo>
                <a:lnTo>
                  <a:pt x="56260" y="205743"/>
                </a:lnTo>
                <a:lnTo>
                  <a:pt x="0" y="14096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28" name="Freeform 5428"/>
          <p:cNvSpPr/>
          <p:nvPr/>
        </p:nvSpPr>
        <p:spPr>
          <a:xfrm rot="-5400000" flipH="0" flipV="0">
            <a:off x="4769402" y="17606529"/>
            <a:ext cx="7615" cy="12177"/>
          </a:xfrm>
          <a:custGeom>
            <a:pathLst>
              <a:path w="46864" h="74935">
                <a:moveTo>
                  <a:pt x="46864" y="0"/>
                </a:moveTo>
                <a:lnTo>
                  <a:pt x="0" y="7493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29" name="Freeform 5429"/>
          <p:cNvSpPr/>
          <p:nvPr/>
        </p:nvSpPr>
        <p:spPr>
          <a:xfrm rot="-5400000" flipH="0" flipV="0">
            <a:off x="4774768" y="17601163"/>
            <a:ext cx="7615" cy="22908"/>
          </a:xfrm>
          <a:custGeom>
            <a:pathLst>
              <a:path w="46864" h="140966">
                <a:moveTo>
                  <a:pt x="46864" y="0"/>
                </a:moveTo>
                <a:lnTo>
                  <a:pt x="46864" y="140966"/>
                </a:lnTo>
                <a:lnTo>
                  <a:pt x="0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30" name="Freeform 5430"/>
          <p:cNvSpPr/>
          <p:nvPr/>
        </p:nvSpPr>
        <p:spPr>
          <a:xfrm rot="-5400000" flipH="0" flipV="0">
            <a:off x="4700065" y="17555458"/>
            <a:ext cx="67034" cy="67076"/>
          </a:xfrm>
          <a:custGeom>
            <a:pathLst>
              <a:path w="412495" h="412750">
                <a:moveTo>
                  <a:pt x="412495" y="0"/>
                </a:moveTo>
                <a:lnTo>
                  <a:pt x="0" y="41275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31" name="Freeform 5431"/>
          <p:cNvSpPr/>
          <p:nvPr/>
        </p:nvSpPr>
        <p:spPr>
          <a:xfrm rot="-5400000" flipH="0" flipV="0">
            <a:off x="4700065" y="17555458"/>
            <a:ext cx="67034" cy="67076"/>
          </a:xfrm>
          <a:custGeom>
            <a:pathLst>
              <a:path w="412495" h="412750">
                <a:moveTo>
                  <a:pt x="412495" y="0"/>
                </a:moveTo>
                <a:lnTo>
                  <a:pt x="412495" y="412750"/>
                </a:lnTo>
                <a:lnTo>
                  <a:pt x="0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32" name="Freeform 5432"/>
          <p:cNvSpPr/>
          <p:nvPr/>
        </p:nvSpPr>
        <p:spPr>
          <a:xfrm rot="-5400000" flipH="0" flipV="0">
            <a:off x="4764075" y="17619466"/>
            <a:ext cx="6094" cy="0"/>
          </a:xfrm>
          <a:custGeom>
            <a:pathLst>
              <a:path w="37503" h="0">
                <a:moveTo>
                  <a:pt x="0" y="0"/>
                </a:moveTo>
                <a:lnTo>
                  <a:pt x="37503" y="0"/>
                </a:lnTo>
                <a:lnTo>
                  <a:pt x="37503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33" name="Freeform 5433"/>
          <p:cNvSpPr/>
          <p:nvPr/>
        </p:nvSpPr>
        <p:spPr>
          <a:xfrm rot="-5400000" flipH="0" flipV="0">
            <a:off x="4770166" y="17613380"/>
            <a:ext cx="6088" cy="12177"/>
          </a:xfrm>
          <a:custGeom>
            <a:pathLst>
              <a:path w="37464" h="74935">
                <a:moveTo>
                  <a:pt x="37464" y="0"/>
                </a:moveTo>
                <a:lnTo>
                  <a:pt x="37464" y="7493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34" name="Freeform 5434"/>
          <p:cNvSpPr/>
          <p:nvPr/>
        </p:nvSpPr>
        <p:spPr>
          <a:xfrm rot="-5400000" flipH="0" flipV="0">
            <a:off x="4690128" y="17496813"/>
            <a:ext cx="135618" cy="115783"/>
          </a:xfrm>
          <a:custGeom>
            <a:pathLst>
              <a:path w="834516" h="712466">
                <a:moveTo>
                  <a:pt x="0" y="412750"/>
                </a:moveTo>
                <a:lnTo>
                  <a:pt x="46862" y="506735"/>
                </a:lnTo>
                <a:lnTo>
                  <a:pt x="121792" y="590550"/>
                </a:lnTo>
                <a:lnTo>
                  <a:pt x="206247" y="656593"/>
                </a:lnTo>
                <a:lnTo>
                  <a:pt x="309371" y="693416"/>
                </a:lnTo>
                <a:lnTo>
                  <a:pt x="412495" y="712466"/>
                </a:lnTo>
                <a:lnTo>
                  <a:pt x="525144" y="693416"/>
                </a:lnTo>
                <a:lnTo>
                  <a:pt x="628268" y="656593"/>
                </a:lnTo>
                <a:lnTo>
                  <a:pt x="712596" y="590550"/>
                </a:lnTo>
                <a:lnTo>
                  <a:pt x="787654" y="506735"/>
                </a:lnTo>
                <a:lnTo>
                  <a:pt x="834516" y="412750"/>
                </a:lnTo>
                <a:lnTo>
                  <a:pt x="412495" y="0"/>
                </a:lnTo>
                <a:lnTo>
                  <a:pt x="0" y="412750"/>
                </a:lnTo>
                <a:close/>
                <a:moveTo>
                  <a:pt x="133808724" y="15738475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35" name="Freeform 5435"/>
          <p:cNvSpPr/>
          <p:nvPr/>
        </p:nvSpPr>
        <p:spPr>
          <a:xfrm rot="-5400000" flipH="0" flipV="0">
            <a:off x="4622391" y="17483851"/>
            <a:ext cx="6088" cy="12175"/>
          </a:xfrm>
          <a:custGeom>
            <a:pathLst>
              <a:path w="37464" h="74923">
                <a:moveTo>
                  <a:pt x="37464" y="74923"/>
                </a:moveTo>
                <a:lnTo>
                  <a:pt x="0" y="74923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36" name="Freeform 5436"/>
          <p:cNvSpPr/>
          <p:nvPr/>
        </p:nvSpPr>
        <p:spPr>
          <a:xfrm rot="-5400000" flipH="0" flipV="0">
            <a:off x="4628473" y="17489932"/>
            <a:ext cx="6102" cy="0"/>
          </a:xfrm>
          <a:custGeom>
            <a:pathLst>
              <a:path w="37554" h="0">
                <a:moveTo>
                  <a:pt x="0" y="0"/>
                </a:moveTo>
                <a:lnTo>
                  <a:pt x="37554" y="0"/>
                </a:lnTo>
                <a:lnTo>
                  <a:pt x="37554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37" name="Freeform 5437"/>
          <p:cNvSpPr/>
          <p:nvPr/>
        </p:nvSpPr>
        <p:spPr>
          <a:xfrm rot="-5400000" flipH="0" flipV="0">
            <a:off x="4616262" y="17485337"/>
            <a:ext cx="7615" cy="22908"/>
          </a:xfrm>
          <a:custGeom>
            <a:pathLst>
              <a:path w="46864" h="140965">
                <a:moveTo>
                  <a:pt x="46864" y="66042"/>
                </a:moveTo>
                <a:lnTo>
                  <a:pt x="0" y="14096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38" name="Freeform 5438"/>
          <p:cNvSpPr/>
          <p:nvPr/>
        </p:nvSpPr>
        <p:spPr>
          <a:xfrm rot="-5400000" flipH="0" flipV="0">
            <a:off x="4621627" y="17490704"/>
            <a:ext cx="7615" cy="12175"/>
          </a:xfrm>
          <a:custGeom>
            <a:pathLst>
              <a:path w="46864" h="74923">
                <a:moveTo>
                  <a:pt x="46864" y="0"/>
                </a:moveTo>
                <a:lnTo>
                  <a:pt x="46864" y="74923"/>
                </a:lnTo>
                <a:lnTo>
                  <a:pt x="0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39" name="Freeform 5439"/>
          <p:cNvSpPr/>
          <p:nvPr/>
        </p:nvSpPr>
        <p:spPr>
          <a:xfrm rot="-5400000" flipH="0" flipV="0">
            <a:off x="4610194" y="17489939"/>
            <a:ext cx="10670" cy="31990"/>
          </a:xfrm>
          <a:custGeom>
            <a:pathLst>
              <a:path w="65658" h="196850">
                <a:moveTo>
                  <a:pt x="65658" y="55885"/>
                </a:moveTo>
                <a:lnTo>
                  <a:pt x="0" y="19685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40" name="Freeform 5440"/>
          <p:cNvSpPr/>
          <p:nvPr/>
        </p:nvSpPr>
        <p:spPr>
          <a:xfrm rot="-5400000" flipH="0" flipV="0">
            <a:off x="4614735" y="17494480"/>
            <a:ext cx="10670" cy="22908"/>
          </a:xfrm>
          <a:custGeom>
            <a:pathLst>
              <a:path w="65658" h="140965">
                <a:moveTo>
                  <a:pt x="65658" y="0"/>
                </a:moveTo>
                <a:lnTo>
                  <a:pt x="65658" y="140965"/>
                </a:lnTo>
                <a:lnTo>
                  <a:pt x="0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41" name="Freeform 5441"/>
          <p:cNvSpPr/>
          <p:nvPr/>
        </p:nvSpPr>
        <p:spPr>
          <a:xfrm rot="-5400000" flipH="0" flipV="0">
            <a:off x="4606375" y="17496792"/>
            <a:ext cx="10670" cy="39627"/>
          </a:xfrm>
          <a:custGeom>
            <a:pathLst>
              <a:path w="65660" h="243842">
                <a:moveTo>
                  <a:pt x="65660" y="46992"/>
                </a:moveTo>
                <a:lnTo>
                  <a:pt x="0" y="243842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42" name="Freeform 5442"/>
          <p:cNvSpPr/>
          <p:nvPr/>
        </p:nvSpPr>
        <p:spPr>
          <a:xfrm rot="-5400000" flipH="0" flipV="0">
            <a:off x="4610193" y="17500610"/>
            <a:ext cx="10670" cy="31990"/>
          </a:xfrm>
          <a:custGeom>
            <a:pathLst>
              <a:path w="65660" h="196850">
                <a:moveTo>
                  <a:pt x="65660" y="0"/>
                </a:moveTo>
                <a:lnTo>
                  <a:pt x="65660" y="196850"/>
                </a:lnTo>
                <a:lnTo>
                  <a:pt x="0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43" name="Freeform 5443"/>
          <p:cNvSpPr/>
          <p:nvPr/>
        </p:nvSpPr>
        <p:spPr>
          <a:xfrm rot="-5400000" flipH="0" flipV="0">
            <a:off x="4602515" y="17505130"/>
            <a:ext cx="12197" cy="45818"/>
          </a:xfrm>
          <a:custGeom>
            <a:pathLst>
              <a:path w="75057" h="281942">
                <a:moveTo>
                  <a:pt x="75057" y="38100"/>
                </a:moveTo>
                <a:lnTo>
                  <a:pt x="0" y="281942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44" name="Freeform 5444"/>
          <p:cNvSpPr/>
          <p:nvPr/>
        </p:nvSpPr>
        <p:spPr>
          <a:xfrm rot="-5400000" flipH="0" flipV="0">
            <a:off x="4605611" y="17508226"/>
            <a:ext cx="12197" cy="39627"/>
          </a:xfrm>
          <a:custGeom>
            <a:pathLst>
              <a:path w="75057" h="243842">
                <a:moveTo>
                  <a:pt x="75057" y="0"/>
                </a:moveTo>
                <a:lnTo>
                  <a:pt x="75057" y="243842"/>
                </a:lnTo>
                <a:lnTo>
                  <a:pt x="0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45" name="Freeform 5445"/>
          <p:cNvSpPr/>
          <p:nvPr/>
        </p:nvSpPr>
        <p:spPr>
          <a:xfrm rot="-5400000" flipH="0" flipV="0">
            <a:off x="4601030" y="17517369"/>
            <a:ext cx="13724" cy="47261"/>
          </a:xfrm>
          <a:custGeom>
            <a:pathLst>
              <a:path w="84454" h="290823">
                <a:moveTo>
                  <a:pt x="84454" y="8881"/>
                </a:moveTo>
                <a:lnTo>
                  <a:pt x="0" y="290823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46" name="Freeform 5446"/>
          <p:cNvSpPr/>
          <p:nvPr/>
        </p:nvSpPr>
        <p:spPr>
          <a:xfrm rot="-5400000" flipH="0" flipV="0">
            <a:off x="4601752" y="17518091"/>
            <a:ext cx="13724" cy="45818"/>
          </a:xfrm>
          <a:custGeom>
            <a:pathLst>
              <a:path w="84454" h="281942">
                <a:moveTo>
                  <a:pt x="84454" y="0"/>
                </a:moveTo>
                <a:lnTo>
                  <a:pt x="84454" y="281942"/>
                </a:lnTo>
                <a:lnTo>
                  <a:pt x="0" y="2819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47" name="Freeform 5447"/>
          <p:cNvSpPr/>
          <p:nvPr/>
        </p:nvSpPr>
        <p:spPr>
          <a:xfrm rot="-5400000" flipH="0" flipV="0">
            <a:off x="4631494" y="17486926"/>
            <a:ext cx="68583" cy="68521"/>
          </a:xfrm>
          <a:custGeom>
            <a:pathLst>
              <a:path w="422021" h="421642">
                <a:moveTo>
                  <a:pt x="422021" y="0"/>
                </a:moveTo>
                <a:lnTo>
                  <a:pt x="0" y="421642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48" name="Freeform 5448"/>
          <p:cNvSpPr/>
          <p:nvPr/>
        </p:nvSpPr>
        <p:spPr>
          <a:xfrm rot="-5400000" flipH="0" flipV="0">
            <a:off x="4631494" y="17486926"/>
            <a:ext cx="68583" cy="68521"/>
          </a:xfrm>
          <a:custGeom>
            <a:pathLst>
              <a:path w="422021" h="421642">
                <a:moveTo>
                  <a:pt x="422021" y="0"/>
                </a:moveTo>
                <a:lnTo>
                  <a:pt x="0" y="4216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49" name="Freeform 5449"/>
          <p:cNvSpPr/>
          <p:nvPr/>
        </p:nvSpPr>
        <p:spPr>
          <a:xfrm rot="-5400000" flipH="0" flipV="0">
            <a:off x="4604084" y="17528040"/>
            <a:ext cx="7615" cy="47261"/>
          </a:xfrm>
          <a:custGeom>
            <a:pathLst>
              <a:path w="46864" h="290823">
                <a:moveTo>
                  <a:pt x="46864" y="0"/>
                </a:moveTo>
                <a:lnTo>
                  <a:pt x="0" y="290823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50" name="Freeform 5450"/>
          <p:cNvSpPr/>
          <p:nvPr/>
        </p:nvSpPr>
        <p:spPr>
          <a:xfrm rot="-5400000" flipH="0" flipV="0">
            <a:off x="4604084" y="17528040"/>
            <a:ext cx="7615" cy="47261"/>
          </a:xfrm>
          <a:custGeom>
            <a:pathLst>
              <a:path w="46864" h="290823">
                <a:moveTo>
                  <a:pt x="46864" y="0"/>
                </a:moveTo>
                <a:lnTo>
                  <a:pt x="46864" y="290823"/>
                </a:lnTo>
                <a:lnTo>
                  <a:pt x="0" y="2908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51" name="Freeform 5451"/>
          <p:cNvSpPr/>
          <p:nvPr/>
        </p:nvSpPr>
        <p:spPr>
          <a:xfrm rot="-5400000" flipH="0" flipV="0">
            <a:off x="4604848" y="17534891"/>
            <a:ext cx="6088" cy="47261"/>
          </a:xfrm>
          <a:custGeom>
            <a:pathLst>
              <a:path w="37464" h="290823">
                <a:moveTo>
                  <a:pt x="37464" y="0"/>
                </a:moveTo>
                <a:lnTo>
                  <a:pt x="0" y="290823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52" name="Freeform 5452"/>
          <p:cNvSpPr/>
          <p:nvPr/>
        </p:nvSpPr>
        <p:spPr>
          <a:xfrm rot="-5400000" flipH="0" flipV="0">
            <a:off x="4604848" y="17534891"/>
            <a:ext cx="6088" cy="47261"/>
          </a:xfrm>
          <a:custGeom>
            <a:pathLst>
              <a:path w="37464" h="290823">
                <a:moveTo>
                  <a:pt x="37464" y="0"/>
                </a:moveTo>
                <a:lnTo>
                  <a:pt x="37464" y="290823"/>
                </a:lnTo>
                <a:lnTo>
                  <a:pt x="0" y="2908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53" name="Freeform 5453"/>
          <p:cNvSpPr/>
          <p:nvPr/>
        </p:nvSpPr>
        <p:spPr>
          <a:xfrm rot="-5400000" flipH="0" flipV="0">
            <a:off x="4601040" y="17544788"/>
            <a:ext cx="13704" cy="47261"/>
          </a:xfrm>
          <a:custGeom>
            <a:pathLst>
              <a:path w="84328" h="290823">
                <a:moveTo>
                  <a:pt x="84328" y="0"/>
                </a:moveTo>
                <a:lnTo>
                  <a:pt x="0" y="290823"/>
                </a:lnTo>
                <a:lnTo>
                  <a:pt x="0" y="88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54" name="Freeform 5454"/>
          <p:cNvSpPr/>
          <p:nvPr/>
        </p:nvSpPr>
        <p:spPr>
          <a:xfrm rot="-5400000" flipH="0" flipV="0">
            <a:off x="4601040" y="17544788"/>
            <a:ext cx="13704" cy="47261"/>
          </a:xfrm>
          <a:custGeom>
            <a:pathLst>
              <a:path w="84328" h="290823">
                <a:moveTo>
                  <a:pt x="84328" y="0"/>
                </a:moveTo>
                <a:lnTo>
                  <a:pt x="84328" y="290823"/>
                </a:lnTo>
                <a:lnTo>
                  <a:pt x="0" y="2908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55" name="Freeform 5455"/>
          <p:cNvSpPr/>
          <p:nvPr/>
        </p:nvSpPr>
        <p:spPr>
          <a:xfrm rot="-5400000" flipH="0" flipV="0">
            <a:off x="4602515" y="17558460"/>
            <a:ext cx="12197" cy="45818"/>
          </a:xfrm>
          <a:custGeom>
            <a:pathLst>
              <a:path w="75058" h="281942">
                <a:moveTo>
                  <a:pt x="75058" y="0"/>
                </a:moveTo>
                <a:lnTo>
                  <a:pt x="0" y="281942"/>
                </a:lnTo>
                <a:lnTo>
                  <a:pt x="0" y="381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56" name="Freeform 5456"/>
          <p:cNvSpPr/>
          <p:nvPr/>
        </p:nvSpPr>
        <p:spPr>
          <a:xfrm rot="-5400000" flipH="0" flipV="0">
            <a:off x="4602515" y="17558460"/>
            <a:ext cx="12197" cy="45818"/>
          </a:xfrm>
          <a:custGeom>
            <a:pathLst>
              <a:path w="75058" h="281942">
                <a:moveTo>
                  <a:pt x="75058" y="0"/>
                </a:moveTo>
                <a:lnTo>
                  <a:pt x="75058" y="281942"/>
                </a:lnTo>
                <a:lnTo>
                  <a:pt x="0" y="2819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57" name="Freeform 5457"/>
          <p:cNvSpPr/>
          <p:nvPr/>
        </p:nvSpPr>
        <p:spPr>
          <a:xfrm rot="-5400000" flipH="0" flipV="0">
            <a:off x="4605611" y="17573754"/>
            <a:ext cx="12197" cy="39627"/>
          </a:xfrm>
          <a:custGeom>
            <a:pathLst>
              <a:path w="75057" h="243842">
                <a:moveTo>
                  <a:pt x="75057" y="0"/>
                </a:moveTo>
                <a:lnTo>
                  <a:pt x="0" y="243842"/>
                </a:lnTo>
                <a:lnTo>
                  <a:pt x="0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58" name="Freeform 5458"/>
          <p:cNvSpPr/>
          <p:nvPr/>
        </p:nvSpPr>
        <p:spPr>
          <a:xfrm rot="-5400000" flipH="0" flipV="0">
            <a:off x="4605611" y="17573754"/>
            <a:ext cx="12197" cy="39627"/>
          </a:xfrm>
          <a:custGeom>
            <a:pathLst>
              <a:path w="75057" h="243842">
                <a:moveTo>
                  <a:pt x="75057" y="0"/>
                </a:moveTo>
                <a:lnTo>
                  <a:pt x="75057" y="243842"/>
                </a:lnTo>
                <a:lnTo>
                  <a:pt x="0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59" name="Freeform 5459"/>
          <p:cNvSpPr/>
          <p:nvPr/>
        </p:nvSpPr>
        <p:spPr>
          <a:xfrm rot="-5400000" flipH="0" flipV="0">
            <a:off x="4610957" y="17588243"/>
            <a:ext cx="9142" cy="31990"/>
          </a:xfrm>
          <a:custGeom>
            <a:pathLst>
              <a:path w="56260" h="196850">
                <a:moveTo>
                  <a:pt x="56260" y="0"/>
                </a:moveTo>
                <a:lnTo>
                  <a:pt x="0" y="196850"/>
                </a:lnTo>
                <a:lnTo>
                  <a:pt x="0" y="558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60" name="Freeform 5460"/>
          <p:cNvSpPr/>
          <p:nvPr/>
        </p:nvSpPr>
        <p:spPr>
          <a:xfrm rot="-5400000" flipH="0" flipV="0">
            <a:off x="4610957" y="17588243"/>
            <a:ext cx="9142" cy="31990"/>
          </a:xfrm>
          <a:custGeom>
            <a:pathLst>
              <a:path w="56260" h="196850">
                <a:moveTo>
                  <a:pt x="56260" y="0"/>
                </a:moveTo>
                <a:lnTo>
                  <a:pt x="56260" y="196850"/>
                </a:lnTo>
                <a:lnTo>
                  <a:pt x="0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61" name="Freeform 5461"/>
          <p:cNvSpPr/>
          <p:nvPr/>
        </p:nvSpPr>
        <p:spPr>
          <a:xfrm rot="-5400000" flipH="0" flipV="0">
            <a:off x="4631473" y="17616476"/>
            <a:ext cx="6088" cy="5986"/>
          </a:xfrm>
          <a:custGeom>
            <a:pathLst>
              <a:path w="37464" h="36835">
                <a:moveTo>
                  <a:pt x="37464" y="0"/>
                </a:moveTo>
                <a:lnTo>
                  <a:pt x="37464" y="3683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62" name="Freeform 5462"/>
          <p:cNvSpPr/>
          <p:nvPr/>
        </p:nvSpPr>
        <p:spPr>
          <a:xfrm rot="-5400000" flipH="0" flipV="0">
            <a:off x="4604044" y="17582959"/>
            <a:ext cx="60946" cy="5986"/>
          </a:xfrm>
          <a:custGeom>
            <a:pathLst>
              <a:path w="375031" h="36835">
                <a:moveTo>
                  <a:pt x="375031" y="0"/>
                </a:moveTo>
                <a:lnTo>
                  <a:pt x="0" y="3683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63" name="Freeform 5463"/>
          <p:cNvSpPr/>
          <p:nvPr/>
        </p:nvSpPr>
        <p:spPr>
          <a:xfrm rot="-5400000" flipH="0" flipV="0">
            <a:off x="4635311" y="17551691"/>
            <a:ext cx="60946" cy="68521"/>
          </a:xfrm>
          <a:custGeom>
            <a:pathLst>
              <a:path w="375031" h="421642">
                <a:moveTo>
                  <a:pt x="375031" y="0"/>
                </a:moveTo>
                <a:lnTo>
                  <a:pt x="375031" y="421642"/>
                </a:lnTo>
                <a:lnTo>
                  <a:pt x="0" y="368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64" name="Freeform 5464"/>
          <p:cNvSpPr/>
          <p:nvPr/>
        </p:nvSpPr>
        <p:spPr>
          <a:xfrm rot="-5400000" flipH="0" flipV="0">
            <a:off x="4616262" y="17601163"/>
            <a:ext cx="7615" cy="22908"/>
          </a:xfrm>
          <a:custGeom>
            <a:pathLst>
              <a:path w="46864" h="140965">
                <a:moveTo>
                  <a:pt x="46864" y="0"/>
                </a:moveTo>
                <a:lnTo>
                  <a:pt x="0" y="140965"/>
                </a:lnTo>
                <a:lnTo>
                  <a:pt x="0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65" name="Freeform 5465"/>
          <p:cNvSpPr/>
          <p:nvPr/>
        </p:nvSpPr>
        <p:spPr>
          <a:xfrm rot="-5400000" flipH="0" flipV="0">
            <a:off x="4616262" y="17601163"/>
            <a:ext cx="7615" cy="22908"/>
          </a:xfrm>
          <a:custGeom>
            <a:pathLst>
              <a:path w="46864" h="140965">
                <a:moveTo>
                  <a:pt x="46864" y="0"/>
                </a:moveTo>
                <a:lnTo>
                  <a:pt x="46864" y="140965"/>
                </a:lnTo>
                <a:lnTo>
                  <a:pt x="0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66" name="Freeform 5466"/>
          <p:cNvSpPr/>
          <p:nvPr/>
        </p:nvSpPr>
        <p:spPr>
          <a:xfrm rot="-5400000" flipH="0" flipV="0">
            <a:off x="4622391" y="17613381"/>
            <a:ext cx="6088" cy="12175"/>
          </a:xfrm>
          <a:custGeom>
            <a:pathLst>
              <a:path w="37464" h="74923">
                <a:moveTo>
                  <a:pt x="37464" y="0"/>
                </a:moveTo>
                <a:lnTo>
                  <a:pt x="0" y="749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67" name="Freeform 5467"/>
          <p:cNvSpPr/>
          <p:nvPr/>
        </p:nvSpPr>
        <p:spPr>
          <a:xfrm rot="-5400000" flipH="0" flipV="0">
            <a:off x="4622391" y="17613381"/>
            <a:ext cx="6088" cy="12175"/>
          </a:xfrm>
          <a:custGeom>
            <a:pathLst>
              <a:path w="37464" h="74923">
                <a:moveTo>
                  <a:pt x="37464" y="0"/>
                </a:moveTo>
                <a:lnTo>
                  <a:pt x="37464" y="74923"/>
                </a:lnTo>
                <a:lnTo>
                  <a:pt x="0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68" name="Freeform 5468"/>
          <p:cNvSpPr/>
          <p:nvPr/>
        </p:nvSpPr>
        <p:spPr>
          <a:xfrm rot="-5400000" flipH="0" flipV="0">
            <a:off x="4540084" y="17531074"/>
            <a:ext cx="135618" cy="47261"/>
          </a:xfrm>
          <a:custGeom>
            <a:pathLst>
              <a:path w="834516" h="290823">
                <a:moveTo>
                  <a:pt x="834516" y="290823"/>
                </a:moveTo>
                <a:lnTo>
                  <a:pt x="787654" y="196850"/>
                </a:lnTo>
                <a:lnTo>
                  <a:pt x="712596" y="111758"/>
                </a:lnTo>
                <a:lnTo>
                  <a:pt x="628268" y="46981"/>
                </a:lnTo>
                <a:lnTo>
                  <a:pt x="525144" y="8881"/>
                </a:lnTo>
                <a:lnTo>
                  <a:pt x="412495" y="0"/>
                </a:lnTo>
                <a:lnTo>
                  <a:pt x="309371" y="8881"/>
                </a:lnTo>
                <a:lnTo>
                  <a:pt x="206247" y="46981"/>
                </a:lnTo>
                <a:lnTo>
                  <a:pt x="121792" y="111758"/>
                </a:lnTo>
                <a:lnTo>
                  <a:pt x="46862" y="196850"/>
                </a:lnTo>
                <a:lnTo>
                  <a:pt x="0" y="2908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69" name="Freeform 5469"/>
          <p:cNvSpPr/>
          <p:nvPr/>
        </p:nvSpPr>
        <p:spPr>
          <a:xfrm rot="-5400000" flipH="0" flipV="0">
            <a:off x="4597976" y="17520444"/>
            <a:ext cx="135618" cy="68521"/>
          </a:xfrm>
          <a:custGeom>
            <a:pathLst>
              <a:path w="834516" h="421642">
                <a:moveTo>
                  <a:pt x="834516" y="0"/>
                </a:moveTo>
                <a:lnTo>
                  <a:pt x="412495" y="421642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70" name="Freeform 5470"/>
          <p:cNvSpPr/>
          <p:nvPr/>
        </p:nvSpPr>
        <p:spPr>
          <a:xfrm rot="-5400000" flipH="0" flipV="0">
            <a:off x="975386" y="15417248"/>
            <a:ext cx="2430766" cy="224137"/>
          </a:xfrm>
          <a:custGeom>
            <a:pathLst>
              <a:path w="14957552" h="1379215">
                <a:moveTo>
                  <a:pt x="553340" y="1379215"/>
                </a:moveTo>
                <a:lnTo>
                  <a:pt x="553340" y="0"/>
                </a:lnTo>
                <a:moveTo>
                  <a:pt x="14404339" y="1379215"/>
                </a:moveTo>
                <a:lnTo>
                  <a:pt x="14404339" y="0"/>
                </a:lnTo>
                <a:moveTo>
                  <a:pt x="0" y="347973"/>
                </a:moveTo>
                <a:lnTo>
                  <a:pt x="14957552" y="34797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71" name="Freeform 5471"/>
          <p:cNvSpPr/>
          <p:nvPr/>
        </p:nvSpPr>
        <p:spPr>
          <a:xfrm rot="-5400000" flipH="0" flipV="0">
            <a:off x="2078761" y="16586255"/>
            <a:ext cx="112771" cy="124865"/>
          </a:xfrm>
          <a:custGeom>
            <a:pathLst>
              <a:path w="693930" h="768350">
                <a:moveTo>
                  <a:pt x="693930" y="74935"/>
                </a:moveTo>
                <a:lnTo>
                  <a:pt x="618871" y="0"/>
                </a:lnTo>
                <a:lnTo>
                  <a:pt x="0" y="7683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72" name="Freeform 5472"/>
          <p:cNvSpPr/>
          <p:nvPr/>
        </p:nvSpPr>
        <p:spPr>
          <a:xfrm rot="-5400000" flipH="0" flipV="0">
            <a:off x="2078761" y="16598453"/>
            <a:ext cx="112770" cy="124865"/>
          </a:xfrm>
          <a:custGeom>
            <a:pathLst>
              <a:path w="693927" h="768350">
                <a:moveTo>
                  <a:pt x="693927" y="0"/>
                </a:moveTo>
                <a:lnTo>
                  <a:pt x="75056" y="768350"/>
                </a:lnTo>
                <a:lnTo>
                  <a:pt x="0" y="6934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73" name="Freeform 5473"/>
          <p:cNvSpPr/>
          <p:nvPr/>
        </p:nvSpPr>
        <p:spPr>
          <a:xfrm rot="-5400000" flipH="0" flipV="0">
            <a:off x="2078750" y="14347502"/>
            <a:ext cx="112791" cy="124865"/>
          </a:xfrm>
          <a:custGeom>
            <a:pathLst>
              <a:path w="694054" h="768350">
                <a:moveTo>
                  <a:pt x="0" y="693416"/>
                </a:moveTo>
                <a:lnTo>
                  <a:pt x="75056" y="768350"/>
                </a:lnTo>
                <a:lnTo>
                  <a:pt x="69405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74" name="Freeform 5474"/>
          <p:cNvSpPr/>
          <p:nvPr/>
        </p:nvSpPr>
        <p:spPr>
          <a:xfrm rot="-5400000" flipH="0" flipV="0">
            <a:off x="2079524" y="14336079"/>
            <a:ext cx="111243" cy="124865"/>
          </a:xfrm>
          <a:custGeom>
            <a:pathLst>
              <a:path w="684529" h="768350">
                <a:moveTo>
                  <a:pt x="0" y="768350"/>
                </a:moveTo>
                <a:lnTo>
                  <a:pt x="618998" y="0"/>
                </a:lnTo>
                <a:lnTo>
                  <a:pt x="684529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75" name="Freeform 5475"/>
          <p:cNvSpPr/>
          <p:nvPr/>
        </p:nvSpPr>
        <p:spPr>
          <a:xfrm rot="-5400000" flipH="0" flipV="0">
            <a:off x="2020126" y="15558315"/>
            <a:ext cx="50276" cy="112687"/>
          </a:xfrm>
          <a:custGeom>
            <a:pathLst>
              <a:path w="309370" h="693415">
                <a:moveTo>
                  <a:pt x="178054" y="693415"/>
                </a:moveTo>
                <a:lnTo>
                  <a:pt x="243840" y="674365"/>
                </a:lnTo>
                <a:lnTo>
                  <a:pt x="300100" y="627373"/>
                </a:lnTo>
                <a:lnTo>
                  <a:pt x="309370" y="552450"/>
                </a:lnTo>
                <a:lnTo>
                  <a:pt x="309370" y="440681"/>
                </a:lnTo>
                <a:lnTo>
                  <a:pt x="300100" y="374650"/>
                </a:lnTo>
                <a:lnTo>
                  <a:pt x="253110" y="327658"/>
                </a:lnTo>
                <a:lnTo>
                  <a:pt x="196850" y="318765"/>
                </a:lnTo>
                <a:lnTo>
                  <a:pt x="0" y="318765"/>
                </a:lnTo>
                <a:lnTo>
                  <a:pt x="0" y="0"/>
                </a:lnTo>
                <a:lnTo>
                  <a:pt x="30937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76" name="Freeform 5476"/>
          <p:cNvSpPr/>
          <p:nvPr/>
        </p:nvSpPr>
        <p:spPr>
          <a:xfrm rot="-5400000" flipH="0" flipV="0">
            <a:off x="2087141" y="15625329"/>
            <a:ext cx="28935" cy="0"/>
          </a:xfrm>
          <a:custGeom>
            <a:pathLst>
              <a:path w="178054" h="0">
                <a:moveTo>
                  <a:pt x="0" y="0"/>
                </a:moveTo>
                <a:lnTo>
                  <a:pt x="17805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77" name="Freeform 5477"/>
          <p:cNvSpPr/>
          <p:nvPr/>
        </p:nvSpPr>
        <p:spPr>
          <a:xfrm rot="-5400000" flipH="0" flipV="0">
            <a:off x="2020116" y="15472963"/>
            <a:ext cx="50297" cy="112687"/>
          </a:xfrm>
          <a:custGeom>
            <a:pathLst>
              <a:path w="309501" h="693415">
                <a:moveTo>
                  <a:pt x="0" y="543558"/>
                </a:moveTo>
                <a:lnTo>
                  <a:pt x="18796" y="618481"/>
                </a:lnTo>
                <a:lnTo>
                  <a:pt x="74932" y="674365"/>
                </a:lnTo>
                <a:lnTo>
                  <a:pt x="149988" y="693415"/>
                </a:lnTo>
                <a:lnTo>
                  <a:pt x="234445" y="674365"/>
                </a:lnTo>
                <a:lnTo>
                  <a:pt x="290705" y="618481"/>
                </a:lnTo>
                <a:lnTo>
                  <a:pt x="309501" y="543558"/>
                </a:lnTo>
                <a:lnTo>
                  <a:pt x="309501" y="158750"/>
                </a:lnTo>
                <a:lnTo>
                  <a:pt x="290705" y="83815"/>
                </a:lnTo>
                <a:lnTo>
                  <a:pt x="234445" y="27931"/>
                </a:lnTo>
                <a:lnTo>
                  <a:pt x="149988" y="0"/>
                </a:lnTo>
                <a:lnTo>
                  <a:pt x="74932" y="27931"/>
                </a:lnTo>
                <a:lnTo>
                  <a:pt x="18796" y="83815"/>
                </a:lnTo>
                <a:lnTo>
                  <a:pt x="0" y="158750"/>
                </a:lnTo>
                <a:lnTo>
                  <a:pt x="0" y="543558"/>
                </a:lnTo>
                <a:close/>
                <a:moveTo>
                  <a:pt x="137634979" y="17406746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78" name="Freeform 5478"/>
          <p:cNvSpPr/>
          <p:nvPr/>
        </p:nvSpPr>
        <p:spPr>
          <a:xfrm rot="-5400000" flipH="0" flipV="0">
            <a:off x="2020116" y="15389148"/>
            <a:ext cx="50296" cy="112687"/>
          </a:xfrm>
          <a:custGeom>
            <a:pathLst>
              <a:path w="309497" h="693415">
                <a:moveTo>
                  <a:pt x="0" y="543558"/>
                </a:moveTo>
                <a:lnTo>
                  <a:pt x="18668" y="618481"/>
                </a:lnTo>
                <a:lnTo>
                  <a:pt x="75056" y="674365"/>
                </a:lnTo>
                <a:lnTo>
                  <a:pt x="159385" y="693415"/>
                </a:lnTo>
                <a:lnTo>
                  <a:pt x="234441" y="674365"/>
                </a:lnTo>
                <a:lnTo>
                  <a:pt x="290701" y="618481"/>
                </a:lnTo>
                <a:lnTo>
                  <a:pt x="309497" y="543558"/>
                </a:lnTo>
                <a:lnTo>
                  <a:pt x="309497" y="158750"/>
                </a:lnTo>
                <a:lnTo>
                  <a:pt x="290701" y="83815"/>
                </a:lnTo>
                <a:lnTo>
                  <a:pt x="234441" y="27931"/>
                </a:lnTo>
                <a:lnTo>
                  <a:pt x="159385" y="0"/>
                </a:lnTo>
                <a:lnTo>
                  <a:pt x="75056" y="27931"/>
                </a:lnTo>
                <a:lnTo>
                  <a:pt x="18668" y="83815"/>
                </a:lnTo>
                <a:lnTo>
                  <a:pt x="0" y="158750"/>
                </a:lnTo>
                <a:lnTo>
                  <a:pt x="0" y="543558"/>
                </a:lnTo>
                <a:close/>
                <a:moveTo>
                  <a:pt x="137119230" y="17406746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79" name="Freeform 5479"/>
          <p:cNvSpPr/>
          <p:nvPr/>
        </p:nvSpPr>
        <p:spPr>
          <a:xfrm rot="-5400000" flipH="0" flipV="0">
            <a:off x="2064274" y="14256723"/>
            <a:ext cx="252991" cy="224137"/>
          </a:xfrm>
          <a:custGeom>
            <a:pathLst>
              <a:path w="1556764" h="1379215">
                <a:moveTo>
                  <a:pt x="562734" y="1379215"/>
                </a:moveTo>
                <a:lnTo>
                  <a:pt x="562734" y="0"/>
                </a:lnTo>
                <a:moveTo>
                  <a:pt x="1003427" y="1379215"/>
                </a:moveTo>
                <a:lnTo>
                  <a:pt x="1003427" y="0"/>
                </a:lnTo>
                <a:moveTo>
                  <a:pt x="0" y="347973"/>
                </a:moveTo>
                <a:lnTo>
                  <a:pt x="1556764" y="34797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80" name="Freeform 5480"/>
          <p:cNvSpPr/>
          <p:nvPr/>
        </p:nvSpPr>
        <p:spPr>
          <a:xfrm rot="-5400000" flipH="0" flipV="0">
            <a:off x="1947034" y="14180575"/>
            <a:ext cx="217926" cy="158506"/>
          </a:xfrm>
          <a:custGeom>
            <a:pathLst>
              <a:path w="1340994" h="975358">
                <a:moveTo>
                  <a:pt x="0" y="975358"/>
                </a:moveTo>
                <a:lnTo>
                  <a:pt x="290705" y="0"/>
                </a:lnTo>
                <a:lnTo>
                  <a:pt x="134099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81" name="Freeform 5481"/>
          <p:cNvSpPr/>
          <p:nvPr/>
        </p:nvSpPr>
        <p:spPr>
          <a:xfrm rot="-5400000" flipH="0" flipV="0">
            <a:off x="1875415" y="14223256"/>
            <a:ext cx="27429" cy="111244"/>
          </a:xfrm>
          <a:custGeom>
            <a:pathLst>
              <a:path w="168784" h="684534">
                <a:moveTo>
                  <a:pt x="168784" y="684534"/>
                </a:moveTo>
                <a:lnTo>
                  <a:pt x="168784" y="0"/>
                </a:lnTo>
                <a:lnTo>
                  <a:pt x="0" y="1676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82" name="Freeform 5482"/>
          <p:cNvSpPr/>
          <p:nvPr/>
        </p:nvSpPr>
        <p:spPr>
          <a:xfrm rot="-5400000" flipH="0" flipV="0">
            <a:off x="1863228" y="14153156"/>
            <a:ext cx="51803" cy="111244"/>
          </a:xfrm>
          <a:custGeom>
            <a:pathLst>
              <a:path w="318768" h="684534">
                <a:moveTo>
                  <a:pt x="243839" y="0"/>
                </a:moveTo>
                <a:lnTo>
                  <a:pt x="150112" y="36834"/>
                </a:lnTo>
                <a:lnTo>
                  <a:pt x="75056" y="111769"/>
                </a:lnTo>
                <a:lnTo>
                  <a:pt x="28066" y="205742"/>
                </a:lnTo>
                <a:lnTo>
                  <a:pt x="0" y="308619"/>
                </a:lnTo>
                <a:lnTo>
                  <a:pt x="0" y="533400"/>
                </a:lnTo>
                <a:lnTo>
                  <a:pt x="28066" y="609600"/>
                </a:lnTo>
                <a:lnTo>
                  <a:pt x="84454" y="665484"/>
                </a:lnTo>
                <a:lnTo>
                  <a:pt x="159382" y="684534"/>
                </a:lnTo>
                <a:lnTo>
                  <a:pt x="234441" y="665484"/>
                </a:lnTo>
                <a:lnTo>
                  <a:pt x="290702" y="609600"/>
                </a:lnTo>
                <a:lnTo>
                  <a:pt x="318768" y="533400"/>
                </a:lnTo>
                <a:lnTo>
                  <a:pt x="318768" y="430534"/>
                </a:lnTo>
                <a:lnTo>
                  <a:pt x="300099" y="365769"/>
                </a:lnTo>
                <a:lnTo>
                  <a:pt x="253237" y="327669"/>
                </a:lnTo>
                <a:lnTo>
                  <a:pt x="196977" y="308619"/>
                </a:lnTo>
                <a:lnTo>
                  <a:pt x="0" y="3086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83" name="Freeform 5483"/>
          <p:cNvSpPr/>
          <p:nvPr/>
        </p:nvSpPr>
        <p:spPr>
          <a:xfrm rot="-5400000" flipH="0" flipV="0">
            <a:off x="2079524" y="14336079"/>
            <a:ext cx="111243" cy="124865"/>
          </a:xfrm>
          <a:custGeom>
            <a:pathLst>
              <a:path w="684529" h="768350">
                <a:moveTo>
                  <a:pt x="684529" y="74935"/>
                </a:moveTo>
                <a:lnTo>
                  <a:pt x="618998" y="0"/>
                </a:lnTo>
                <a:lnTo>
                  <a:pt x="0" y="7683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84" name="Freeform 5484"/>
          <p:cNvSpPr/>
          <p:nvPr/>
        </p:nvSpPr>
        <p:spPr>
          <a:xfrm rot="-5400000" flipH="0" flipV="0">
            <a:off x="2078750" y="14347502"/>
            <a:ext cx="112791" cy="124865"/>
          </a:xfrm>
          <a:custGeom>
            <a:pathLst>
              <a:path w="694054" h="768350">
                <a:moveTo>
                  <a:pt x="694054" y="0"/>
                </a:moveTo>
                <a:lnTo>
                  <a:pt x="75056" y="768350"/>
                </a:lnTo>
                <a:lnTo>
                  <a:pt x="0" y="6934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85" name="Freeform 5485"/>
          <p:cNvSpPr/>
          <p:nvPr/>
        </p:nvSpPr>
        <p:spPr>
          <a:xfrm rot="-5400000" flipH="0" flipV="0">
            <a:off x="2078761" y="14275875"/>
            <a:ext cx="112770" cy="124865"/>
          </a:xfrm>
          <a:custGeom>
            <a:pathLst>
              <a:path w="693927" h="768350">
                <a:moveTo>
                  <a:pt x="0" y="693416"/>
                </a:moveTo>
                <a:lnTo>
                  <a:pt x="74929" y="768350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86" name="Freeform 5486"/>
          <p:cNvSpPr/>
          <p:nvPr/>
        </p:nvSpPr>
        <p:spPr>
          <a:xfrm rot="-5400000" flipH="0" flipV="0">
            <a:off x="2078750" y="14263688"/>
            <a:ext cx="112791" cy="124865"/>
          </a:xfrm>
          <a:custGeom>
            <a:pathLst>
              <a:path w="694054" h="768350">
                <a:moveTo>
                  <a:pt x="0" y="768350"/>
                </a:moveTo>
                <a:lnTo>
                  <a:pt x="618998" y="0"/>
                </a:lnTo>
                <a:lnTo>
                  <a:pt x="694054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87" name="Freeform 5487"/>
          <p:cNvSpPr/>
          <p:nvPr/>
        </p:nvSpPr>
        <p:spPr>
          <a:xfrm rot="-5400000" flipH="0" flipV="0">
            <a:off x="2065037" y="16578536"/>
            <a:ext cx="251464" cy="224137"/>
          </a:xfrm>
          <a:custGeom>
            <a:pathLst>
              <a:path w="1547369" h="1379215">
                <a:moveTo>
                  <a:pt x="994157" y="1379215"/>
                </a:moveTo>
                <a:lnTo>
                  <a:pt x="994157" y="0"/>
                </a:lnTo>
                <a:moveTo>
                  <a:pt x="553340" y="1379215"/>
                </a:moveTo>
                <a:lnTo>
                  <a:pt x="553340" y="0"/>
                </a:lnTo>
                <a:moveTo>
                  <a:pt x="1547369" y="347973"/>
                </a:moveTo>
                <a:lnTo>
                  <a:pt x="0" y="34797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88" name="Freeform 5488"/>
          <p:cNvSpPr/>
          <p:nvPr/>
        </p:nvSpPr>
        <p:spPr>
          <a:xfrm rot="-5400000" flipH="0" flipV="0">
            <a:off x="1947023" y="16503143"/>
            <a:ext cx="217946" cy="158506"/>
          </a:xfrm>
          <a:custGeom>
            <a:pathLst>
              <a:path w="1341118" h="975358">
                <a:moveTo>
                  <a:pt x="0" y="975358"/>
                </a:moveTo>
                <a:lnTo>
                  <a:pt x="290702" y="0"/>
                </a:lnTo>
                <a:lnTo>
                  <a:pt x="1341118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89" name="Freeform 5489"/>
          <p:cNvSpPr/>
          <p:nvPr/>
        </p:nvSpPr>
        <p:spPr>
          <a:xfrm rot="-5400000" flipH="0" flipV="0">
            <a:off x="1875415" y="16545834"/>
            <a:ext cx="27429" cy="111244"/>
          </a:xfrm>
          <a:custGeom>
            <a:pathLst>
              <a:path w="168784" h="684534">
                <a:moveTo>
                  <a:pt x="168784" y="684534"/>
                </a:moveTo>
                <a:lnTo>
                  <a:pt x="168784" y="0"/>
                </a:lnTo>
                <a:lnTo>
                  <a:pt x="0" y="1676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90" name="Freeform 5490"/>
          <p:cNvSpPr/>
          <p:nvPr/>
        </p:nvSpPr>
        <p:spPr>
          <a:xfrm rot="-5400000" flipH="0" flipV="0">
            <a:off x="1863981" y="16474960"/>
            <a:ext cx="50296" cy="111244"/>
          </a:xfrm>
          <a:custGeom>
            <a:pathLst>
              <a:path w="309497" h="684534">
                <a:moveTo>
                  <a:pt x="234441" y="0"/>
                </a:moveTo>
                <a:lnTo>
                  <a:pt x="140717" y="36834"/>
                </a:lnTo>
                <a:lnTo>
                  <a:pt x="65658" y="111769"/>
                </a:lnTo>
                <a:lnTo>
                  <a:pt x="18795" y="205742"/>
                </a:lnTo>
                <a:lnTo>
                  <a:pt x="0" y="308619"/>
                </a:lnTo>
                <a:lnTo>
                  <a:pt x="0" y="533400"/>
                </a:lnTo>
                <a:lnTo>
                  <a:pt x="18795" y="609600"/>
                </a:lnTo>
                <a:lnTo>
                  <a:pt x="75056" y="665484"/>
                </a:lnTo>
                <a:lnTo>
                  <a:pt x="149987" y="684534"/>
                </a:lnTo>
                <a:lnTo>
                  <a:pt x="234441" y="665484"/>
                </a:lnTo>
                <a:lnTo>
                  <a:pt x="290701" y="609600"/>
                </a:lnTo>
                <a:lnTo>
                  <a:pt x="309497" y="533400"/>
                </a:lnTo>
                <a:lnTo>
                  <a:pt x="309497" y="430534"/>
                </a:lnTo>
                <a:lnTo>
                  <a:pt x="290701" y="365769"/>
                </a:lnTo>
                <a:lnTo>
                  <a:pt x="243839" y="327669"/>
                </a:lnTo>
                <a:lnTo>
                  <a:pt x="187579" y="308619"/>
                </a:lnTo>
                <a:lnTo>
                  <a:pt x="0" y="3086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91" name="Freeform 5491"/>
          <p:cNvSpPr/>
          <p:nvPr/>
        </p:nvSpPr>
        <p:spPr>
          <a:xfrm rot="-5400000" flipH="0" flipV="0">
            <a:off x="2078761" y="16598453"/>
            <a:ext cx="112770" cy="124865"/>
          </a:xfrm>
          <a:custGeom>
            <a:pathLst>
              <a:path w="693927" h="768350">
                <a:moveTo>
                  <a:pt x="0" y="693416"/>
                </a:moveTo>
                <a:lnTo>
                  <a:pt x="75056" y="768350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92" name="Freeform 5492"/>
          <p:cNvSpPr/>
          <p:nvPr/>
        </p:nvSpPr>
        <p:spPr>
          <a:xfrm rot="-5400000" flipH="0" flipV="0">
            <a:off x="2078761" y="16586255"/>
            <a:ext cx="112771" cy="124865"/>
          </a:xfrm>
          <a:custGeom>
            <a:pathLst>
              <a:path w="693930" h="768350">
                <a:moveTo>
                  <a:pt x="0" y="768350"/>
                </a:moveTo>
                <a:lnTo>
                  <a:pt x="618871" y="0"/>
                </a:lnTo>
                <a:lnTo>
                  <a:pt x="693930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93" name="Freeform 5493"/>
          <p:cNvSpPr/>
          <p:nvPr/>
        </p:nvSpPr>
        <p:spPr>
          <a:xfrm rot="-5400000" flipH="0" flipV="0">
            <a:off x="2078750" y="16657883"/>
            <a:ext cx="112791" cy="124865"/>
          </a:xfrm>
          <a:custGeom>
            <a:pathLst>
              <a:path w="694057" h="768350">
                <a:moveTo>
                  <a:pt x="694057" y="74935"/>
                </a:moveTo>
                <a:lnTo>
                  <a:pt x="618998" y="0"/>
                </a:lnTo>
                <a:lnTo>
                  <a:pt x="0" y="7683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94" name="Freeform 5494"/>
          <p:cNvSpPr/>
          <p:nvPr/>
        </p:nvSpPr>
        <p:spPr>
          <a:xfrm rot="-5400000" flipH="0" flipV="0">
            <a:off x="2078761" y="16670069"/>
            <a:ext cx="112770" cy="124865"/>
          </a:xfrm>
          <a:custGeom>
            <a:pathLst>
              <a:path w="693927" h="768350">
                <a:moveTo>
                  <a:pt x="693927" y="0"/>
                </a:moveTo>
                <a:lnTo>
                  <a:pt x="74929" y="768350"/>
                </a:lnTo>
                <a:lnTo>
                  <a:pt x="0" y="6934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95" name="Freeform 5495"/>
          <p:cNvSpPr/>
          <p:nvPr/>
        </p:nvSpPr>
        <p:spPr>
          <a:xfrm rot="-5400000" flipH="0" flipV="0">
            <a:off x="3187484" y="12877507"/>
            <a:ext cx="112771" cy="53455"/>
          </a:xfrm>
          <a:custGeom>
            <a:pathLst>
              <a:path w="693929" h="328935">
                <a:moveTo>
                  <a:pt x="693929" y="207008"/>
                </a:moveTo>
                <a:lnTo>
                  <a:pt x="693929" y="196850"/>
                </a:lnTo>
                <a:lnTo>
                  <a:pt x="684528" y="179066"/>
                </a:lnTo>
                <a:lnTo>
                  <a:pt x="665863" y="168908"/>
                </a:lnTo>
                <a:lnTo>
                  <a:pt x="487678" y="121916"/>
                </a:lnTo>
                <a:lnTo>
                  <a:pt x="487678" y="74935"/>
                </a:lnTo>
                <a:lnTo>
                  <a:pt x="478283" y="57150"/>
                </a:lnTo>
                <a:lnTo>
                  <a:pt x="468883" y="46993"/>
                </a:lnTo>
                <a:lnTo>
                  <a:pt x="431421" y="46993"/>
                </a:lnTo>
                <a:lnTo>
                  <a:pt x="422020" y="57150"/>
                </a:lnTo>
                <a:lnTo>
                  <a:pt x="412625" y="74935"/>
                </a:lnTo>
                <a:lnTo>
                  <a:pt x="412625" y="104143"/>
                </a:lnTo>
                <a:lnTo>
                  <a:pt x="46865" y="10158"/>
                </a:lnTo>
                <a:lnTo>
                  <a:pt x="37591" y="0"/>
                </a:lnTo>
                <a:lnTo>
                  <a:pt x="28193" y="0"/>
                </a:lnTo>
                <a:lnTo>
                  <a:pt x="9397" y="19050"/>
                </a:lnTo>
                <a:lnTo>
                  <a:pt x="0" y="38100"/>
                </a:lnTo>
                <a:lnTo>
                  <a:pt x="0" y="46993"/>
                </a:lnTo>
                <a:lnTo>
                  <a:pt x="9397" y="66043"/>
                </a:lnTo>
                <a:lnTo>
                  <a:pt x="28193" y="74935"/>
                </a:lnTo>
                <a:lnTo>
                  <a:pt x="412625" y="179066"/>
                </a:lnTo>
                <a:lnTo>
                  <a:pt x="412625" y="290835"/>
                </a:lnTo>
                <a:lnTo>
                  <a:pt x="422020" y="309885"/>
                </a:lnTo>
                <a:lnTo>
                  <a:pt x="431421" y="328935"/>
                </a:lnTo>
                <a:lnTo>
                  <a:pt x="468883" y="328935"/>
                </a:lnTo>
                <a:lnTo>
                  <a:pt x="478283" y="309885"/>
                </a:lnTo>
                <a:lnTo>
                  <a:pt x="487678" y="290835"/>
                </a:lnTo>
                <a:lnTo>
                  <a:pt x="487678" y="196850"/>
                </a:lnTo>
                <a:lnTo>
                  <a:pt x="647067" y="234950"/>
                </a:lnTo>
                <a:lnTo>
                  <a:pt x="656462" y="243843"/>
                </a:lnTo>
                <a:lnTo>
                  <a:pt x="675258" y="234950"/>
                </a:lnTo>
                <a:lnTo>
                  <a:pt x="684528" y="2260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96" name="Freeform 5496"/>
          <p:cNvSpPr/>
          <p:nvPr/>
        </p:nvSpPr>
        <p:spPr>
          <a:xfrm rot="-5400000" flipH="0" flipV="0">
            <a:off x="3259822" y="12864608"/>
            <a:ext cx="112771" cy="79254"/>
          </a:xfrm>
          <a:custGeom>
            <a:pathLst>
              <a:path w="693929" h="487685">
                <a:moveTo>
                  <a:pt x="693929" y="356877"/>
                </a:moveTo>
                <a:lnTo>
                  <a:pt x="693929" y="196850"/>
                </a:lnTo>
                <a:lnTo>
                  <a:pt x="684528" y="179077"/>
                </a:lnTo>
                <a:lnTo>
                  <a:pt x="675258" y="168908"/>
                </a:lnTo>
                <a:lnTo>
                  <a:pt x="637666" y="168908"/>
                </a:lnTo>
                <a:lnTo>
                  <a:pt x="628271" y="179077"/>
                </a:lnTo>
                <a:lnTo>
                  <a:pt x="619000" y="196850"/>
                </a:lnTo>
                <a:lnTo>
                  <a:pt x="619000" y="365758"/>
                </a:lnTo>
                <a:lnTo>
                  <a:pt x="609600" y="384808"/>
                </a:lnTo>
                <a:lnTo>
                  <a:pt x="600205" y="403858"/>
                </a:lnTo>
                <a:lnTo>
                  <a:pt x="590804" y="412750"/>
                </a:lnTo>
                <a:lnTo>
                  <a:pt x="572008" y="412750"/>
                </a:lnTo>
                <a:lnTo>
                  <a:pt x="553342" y="422908"/>
                </a:lnTo>
                <a:lnTo>
                  <a:pt x="543942" y="412750"/>
                </a:lnTo>
                <a:lnTo>
                  <a:pt x="506474" y="412750"/>
                </a:lnTo>
                <a:lnTo>
                  <a:pt x="487678" y="403858"/>
                </a:lnTo>
                <a:lnTo>
                  <a:pt x="468883" y="384808"/>
                </a:lnTo>
                <a:lnTo>
                  <a:pt x="450087" y="375927"/>
                </a:lnTo>
                <a:lnTo>
                  <a:pt x="440816" y="356877"/>
                </a:lnTo>
                <a:lnTo>
                  <a:pt x="431421" y="337827"/>
                </a:lnTo>
                <a:lnTo>
                  <a:pt x="422020" y="318777"/>
                </a:lnTo>
                <a:lnTo>
                  <a:pt x="412625" y="300992"/>
                </a:lnTo>
                <a:lnTo>
                  <a:pt x="412625" y="179077"/>
                </a:lnTo>
                <a:lnTo>
                  <a:pt x="403225" y="168908"/>
                </a:lnTo>
                <a:lnTo>
                  <a:pt x="384559" y="160027"/>
                </a:lnTo>
                <a:lnTo>
                  <a:pt x="365763" y="168908"/>
                </a:lnTo>
                <a:lnTo>
                  <a:pt x="346967" y="179077"/>
                </a:lnTo>
                <a:lnTo>
                  <a:pt x="346967" y="290835"/>
                </a:lnTo>
                <a:lnTo>
                  <a:pt x="337567" y="309885"/>
                </a:lnTo>
                <a:lnTo>
                  <a:pt x="328296" y="328935"/>
                </a:lnTo>
                <a:lnTo>
                  <a:pt x="318895" y="337827"/>
                </a:lnTo>
                <a:lnTo>
                  <a:pt x="300099" y="347985"/>
                </a:lnTo>
                <a:lnTo>
                  <a:pt x="262638" y="347985"/>
                </a:lnTo>
                <a:lnTo>
                  <a:pt x="243842" y="337827"/>
                </a:lnTo>
                <a:lnTo>
                  <a:pt x="168783" y="318777"/>
                </a:lnTo>
                <a:lnTo>
                  <a:pt x="149987" y="309885"/>
                </a:lnTo>
                <a:lnTo>
                  <a:pt x="131319" y="300992"/>
                </a:lnTo>
                <a:lnTo>
                  <a:pt x="112523" y="290835"/>
                </a:lnTo>
                <a:lnTo>
                  <a:pt x="103125" y="271785"/>
                </a:lnTo>
                <a:lnTo>
                  <a:pt x="93727" y="262892"/>
                </a:lnTo>
                <a:lnTo>
                  <a:pt x="84456" y="243842"/>
                </a:lnTo>
                <a:lnTo>
                  <a:pt x="75058" y="226058"/>
                </a:lnTo>
                <a:lnTo>
                  <a:pt x="75058" y="207008"/>
                </a:lnTo>
                <a:lnTo>
                  <a:pt x="65661" y="187958"/>
                </a:lnTo>
                <a:lnTo>
                  <a:pt x="65661" y="19050"/>
                </a:lnTo>
                <a:lnTo>
                  <a:pt x="56263" y="0"/>
                </a:lnTo>
                <a:lnTo>
                  <a:pt x="18795" y="0"/>
                </a:lnTo>
                <a:lnTo>
                  <a:pt x="0" y="10158"/>
                </a:lnTo>
                <a:lnTo>
                  <a:pt x="0" y="215900"/>
                </a:lnTo>
                <a:lnTo>
                  <a:pt x="9397" y="234950"/>
                </a:lnTo>
                <a:lnTo>
                  <a:pt x="9397" y="254000"/>
                </a:lnTo>
                <a:lnTo>
                  <a:pt x="18795" y="271785"/>
                </a:lnTo>
                <a:lnTo>
                  <a:pt x="28193" y="281942"/>
                </a:lnTo>
                <a:lnTo>
                  <a:pt x="37591" y="300992"/>
                </a:lnTo>
                <a:lnTo>
                  <a:pt x="46865" y="318777"/>
                </a:lnTo>
                <a:lnTo>
                  <a:pt x="56263" y="328935"/>
                </a:lnTo>
                <a:lnTo>
                  <a:pt x="75058" y="347985"/>
                </a:lnTo>
                <a:lnTo>
                  <a:pt x="93727" y="356877"/>
                </a:lnTo>
                <a:lnTo>
                  <a:pt x="112523" y="365758"/>
                </a:lnTo>
                <a:lnTo>
                  <a:pt x="131319" y="375927"/>
                </a:lnTo>
                <a:lnTo>
                  <a:pt x="149987" y="384808"/>
                </a:lnTo>
                <a:lnTo>
                  <a:pt x="168783" y="393700"/>
                </a:lnTo>
                <a:lnTo>
                  <a:pt x="243842" y="412750"/>
                </a:lnTo>
                <a:lnTo>
                  <a:pt x="337567" y="412750"/>
                </a:lnTo>
                <a:lnTo>
                  <a:pt x="346967" y="403858"/>
                </a:lnTo>
                <a:lnTo>
                  <a:pt x="365763" y="384808"/>
                </a:lnTo>
                <a:lnTo>
                  <a:pt x="375158" y="375927"/>
                </a:lnTo>
                <a:lnTo>
                  <a:pt x="384559" y="393700"/>
                </a:lnTo>
                <a:lnTo>
                  <a:pt x="393830" y="412750"/>
                </a:lnTo>
                <a:lnTo>
                  <a:pt x="403225" y="422908"/>
                </a:lnTo>
                <a:lnTo>
                  <a:pt x="422020" y="440692"/>
                </a:lnTo>
                <a:lnTo>
                  <a:pt x="440816" y="450850"/>
                </a:lnTo>
                <a:lnTo>
                  <a:pt x="450087" y="459742"/>
                </a:lnTo>
                <a:lnTo>
                  <a:pt x="478283" y="469900"/>
                </a:lnTo>
                <a:lnTo>
                  <a:pt x="497079" y="478792"/>
                </a:lnTo>
                <a:lnTo>
                  <a:pt x="515875" y="487685"/>
                </a:lnTo>
                <a:lnTo>
                  <a:pt x="581409" y="487685"/>
                </a:lnTo>
                <a:lnTo>
                  <a:pt x="600205" y="478792"/>
                </a:lnTo>
                <a:lnTo>
                  <a:pt x="619000" y="469900"/>
                </a:lnTo>
                <a:lnTo>
                  <a:pt x="628271" y="469900"/>
                </a:lnTo>
                <a:lnTo>
                  <a:pt x="647067" y="459742"/>
                </a:lnTo>
                <a:lnTo>
                  <a:pt x="656462" y="440692"/>
                </a:lnTo>
                <a:lnTo>
                  <a:pt x="665863" y="431800"/>
                </a:lnTo>
                <a:lnTo>
                  <a:pt x="684528" y="412750"/>
                </a:lnTo>
                <a:lnTo>
                  <a:pt x="684528" y="393700"/>
                </a:lnTo>
                <a:lnTo>
                  <a:pt x="693929" y="3759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97" name="Freeform 5497"/>
          <p:cNvSpPr/>
          <p:nvPr/>
        </p:nvSpPr>
        <p:spPr>
          <a:xfrm rot="-5400000" flipH="0" flipV="0">
            <a:off x="3338425" y="12886662"/>
            <a:ext cx="102100" cy="45816"/>
          </a:xfrm>
          <a:custGeom>
            <a:pathLst>
              <a:path w="628271" h="281931">
                <a:moveTo>
                  <a:pt x="628271" y="160015"/>
                </a:moveTo>
                <a:lnTo>
                  <a:pt x="619000" y="149858"/>
                </a:lnTo>
                <a:lnTo>
                  <a:pt x="600205" y="130808"/>
                </a:lnTo>
                <a:lnTo>
                  <a:pt x="581409" y="121915"/>
                </a:lnTo>
                <a:lnTo>
                  <a:pt x="562737" y="113023"/>
                </a:lnTo>
                <a:lnTo>
                  <a:pt x="543942" y="93973"/>
                </a:lnTo>
                <a:lnTo>
                  <a:pt x="515875" y="83815"/>
                </a:lnTo>
                <a:lnTo>
                  <a:pt x="497079" y="74923"/>
                </a:lnTo>
                <a:lnTo>
                  <a:pt x="468883" y="66031"/>
                </a:lnTo>
                <a:lnTo>
                  <a:pt x="450087" y="55873"/>
                </a:lnTo>
                <a:lnTo>
                  <a:pt x="431421" y="46981"/>
                </a:lnTo>
                <a:lnTo>
                  <a:pt x="403225" y="38100"/>
                </a:lnTo>
                <a:lnTo>
                  <a:pt x="384559" y="38100"/>
                </a:lnTo>
                <a:lnTo>
                  <a:pt x="365763" y="27931"/>
                </a:lnTo>
                <a:lnTo>
                  <a:pt x="346967" y="19050"/>
                </a:lnTo>
                <a:lnTo>
                  <a:pt x="328296" y="19050"/>
                </a:lnTo>
                <a:lnTo>
                  <a:pt x="300099" y="8881"/>
                </a:lnTo>
                <a:lnTo>
                  <a:pt x="262638" y="8881"/>
                </a:lnTo>
                <a:lnTo>
                  <a:pt x="243842" y="0"/>
                </a:lnTo>
                <a:lnTo>
                  <a:pt x="93727" y="0"/>
                </a:lnTo>
                <a:lnTo>
                  <a:pt x="75058" y="8881"/>
                </a:lnTo>
                <a:lnTo>
                  <a:pt x="56263" y="19050"/>
                </a:lnTo>
                <a:lnTo>
                  <a:pt x="46865" y="27931"/>
                </a:lnTo>
                <a:lnTo>
                  <a:pt x="28193" y="38100"/>
                </a:lnTo>
                <a:lnTo>
                  <a:pt x="18795" y="46981"/>
                </a:lnTo>
                <a:lnTo>
                  <a:pt x="9397" y="55873"/>
                </a:lnTo>
                <a:lnTo>
                  <a:pt x="9397" y="74923"/>
                </a:lnTo>
                <a:lnTo>
                  <a:pt x="0" y="93973"/>
                </a:lnTo>
                <a:lnTo>
                  <a:pt x="0" y="149858"/>
                </a:lnTo>
                <a:lnTo>
                  <a:pt x="9397" y="168908"/>
                </a:lnTo>
                <a:lnTo>
                  <a:pt x="18795" y="187958"/>
                </a:lnTo>
                <a:lnTo>
                  <a:pt x="28193" y="196850"/>
                </a:lnTo>
                <a:lnTo>
                  <a:pt x="37591" y="215900"/>
                </a:lnTo>
                <a:lnTo>
                  <a:pt x="46865" y="224781"/>
                </a:lnTo>
                <a:lnTo>
                  <a:pt x="56263" y="243831"/>
                </a:lnTo>
                <a:lnTo>
                  <a:pt x="65661" y="130808"/>
                </a:lnTo>
                <a:lnTo>
                  <a:pt x="75058" y="113023"/>
                </a:lnTo>
                <a:lnTo>
                  <a:pt x="75058" y="102865"/>
                </a:lnTo>
                <a:lnTo>
                  <a:pt x="84456" y="83815"/>
                </a:lnTo>
                <a:lnTo>
                  <a:pt x="103125" y="74923"/>
                </a:lnTo>
                <a:lnTo>
                  <a:pt x="121921" y="74923"/>
                </a:lnTo>
                <a:lnTo>
                  <a:pt x="140717" y="66031"/>
                </a:lnTo>
                <a:lnTo>
                  <a:pt x="215775" y="66031"/>
                </a:lnTo>
                <a:lnTo>
                  <a:pt x="234441" y="74923"/>
                </a:lnTo>
                <a:lnTo>
                  <a:pt x="272033" y="74923"/>
                </a:lnTo>
                <a:lnTo>
                  <a:pt x="300099" y="83815"/>
                </a:lnTo>
                <a:lnTo>
                  <a:pt x="318895" y="83815"/>
                </a:lnTo>
                <a:lnTo>
                  <a:pt x="346967" y="93973"/>
                </a:lnTo>
                <a:lnTo>
                  <a:pt x="365763" y="102865"/>
                </a:lnTo>
                <a:lnTo>
                  <a:pt x="384559" y="102865"/>
                </a:lnTo>
                <a:lnTo>
                  <a:pt x="403225" y="113023"/>
                </a:lnTo>
                <a:lnTo>
                  <a:pt x="422020" y="121915"/>
                </a:lnTo>
                <a:lnTo>
                  <a:pt x="440816" y="130808"/>
                </a:lnTo>
                <a:lnTo>
                  <a:pt x="468883" y="140965"/>
                </a:lnTo>
                <a:lnTo>
                  <a:pt x="487678" y="149858"/>
                </a:lnTo>
                <a:lnTo>
                  <a:pt x="515875" y="160015"/>
                </a:lnTo>
                <a:lnTo>
                  <a:pt x="534541" y="177800"/>
                </a:lnTo>
                <a:lnTo>
                  <a:pt x="553342" y="187958"/>
                </a:lnTo>
                <a:lnTo>
                  <a:pt x="572008" y="196850"/>
                </a:lnTo>
                <a:lnTo>
                  <a:pt x="590804" y="215900"/>
                </a:lnTo>
                <a:lnTo>
                  <a:pt x="600205" y="224781"/>
                </a:lnTo>
                <a:lnTo>
                  <a:pt x="609600" y="243831"/>
                </a:lnTo>
                <a:lnTo>
                  <a:pt x="619000" y="252723"/>
                </a:lnTo>
                <a:lnTo>
                  <a:pt x="619000" y="28193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98" name="Freeform 5498"/>
          <p:cNvSpPr/>
          <p:nvPr/>
        </p:nvSpPr>
        <p:spPr>
          <a:xfrm rot="-5400000" flipH="0" flipV="0">
            <a:off x="3358921" y="12876753"/>
            <a:ext cx="103627" cy="45818"/>
          </a:xfrm>
          <a:custGeom>
            <a:pathLst>
              <a:path w="637666" h="281942">
                <a:moveTo>
                  <a:pt x="637666" y="168907"/>
                </a:moveTo>
                <a:lnTo>
                  <a:pt x="637666" y="140965"/>
                </a:lnTo>
                <a:lnTo>
                  <a:pt x="628265" y="121915"/>
                </a:lnTo>
                <a:lnTo>
                  <a:pt x="628265" y="104142"/>
                </a:lnTo>
                <a:lnTo>
                  <a:pt x="618995" y="93973"/>
                </a:lnTo>
                <a:lnTo>
                  <a:pt x="609600" y="74923"/>
                </a:lnTo>
                <a:lnTo>
                  <a:pt x="600199" y="57150"/>
                </a:lnTo>
                <a:lnTo>
                  <a:pt x="590804" y="46992"/>
                </a:lnTo>
                <a:lnTo>
                  <a:pt x="572008" y="29207"/>
                </a:lnTo>
                <a:lnTo>
                  <a:pt x="562737" y="151123"/>
                </a:lnTo>
                <a:lnTo>
                  <a:pt x="562737" y="179065"/>
                </a:lnTo>
                <a:lnTo>
                  <a:pt x="553337" y="187957"/>
                </a:lnTo>
                <a:lnTo>
                  <a:pt x="534541" y="196850"/>
                </a:lnTo>
                <a:lnTo>
                  <a:pt x="515745" y="207007"/>
                </a:lnTo>
                <a:lnTo>
                  <a:pt x="403349" y="207007"/>
                </a:lnTo>
                <a:lnTo>
                  <a:pt x="384553" y="196850"/>
                </a:lnTo>
                <a:lnTo>
                  <a:pt x="365757" y="196850"/>
                </a:lnTo>
                <a:lnTo>
                  <a:pt x="337567" y="187957"/>
                </a:lnTo>
                <a:lnTo>
                  <a:pt x="318895" y="187957"/>
                </a:lnTo>
                <a:lnTo>
                  <a:pt x="290704" y="179065"/>
                </a:lnTo>
                <a:lnTo>
                  <a:pt x="272033" y="179065"/>
                </a:lnTo>
                <a:lnTo>
                  <a:pt x="253237" y="168907"/>
                </a:lnTo>
                <a:lnTo>
                  <a:pt x="234441" y="160015"/>
                </a:lnTo>
                <a:lnTo>
                  <a:pt x="215770" y="151123"/>
                </a:lnTo>
                <a:lnTo>
                  <a:pt x="196974" y="140965"/>
                </a:lnTo>
                <a:lnTo>
                  <a:pt x="168783" y="132073"/>
                </a:lnTo>
                <a:lnTo>
                  <a:pt x="150112" y="121915"/>
                </a:lnTo>
                <a:lnTo>
                  <a:pt x="121921" y="113023"/>
                </a:lnTo>
                <a:lnTo>
                  <a:pt x="103122" y="104142"/>
                </a:lnTo>
                <a:lnTo>
                  <a:pt x="84454" y="85092"/>
                </a:lnTo>
                <a:lnTo>
                  <a:pt x="65658" y="74923"/>
                </a:lnTo>
                <a:lnTo>
                  <a:pt x="46862" y="57150"/>
                </a:lnTo>
                <a:lnTo>
                  <a:pt x="37464" y="46992"/>
                </a:lnTo>
                <a:lnTo>
                  <a:pt x="28193" y="38100"/>
                </a:lnTo>
                <a:lnTo>
                  <a:pt x="18795" y="19050"/>
                </a:lnTo>
                <a:lnTo>
                  <a:pt x="18795" y="10157"/>
                </a:lnTo>
                <a:lnTo>
                  <a:pt x="9398" y="0"/>
                </a:lnTo>
                <a:lnTo>
                  <a:pt x="0" y="113023"/>
                </a:lnTo>
                <a:lnTo>
                  <a:pt x="18795" y="121915"/>
                </a:lnTo>
                <a:lnTo>
                  <a:pt x="37464" y="140965"/>
                </a:lnTo>
                <a:lnTo>
                  <a:pt x="56260" y="151123"/>
                </a:lnTo>
                <a:lnTo>
                  <a:pt x="75056" y="168907"/>
                </a:lnTo>
                <a:lnTo>
                  <a:pt x="93724" y="179065"/>
                </a:lnTo>
                <a:lnTo>
                  <a:pt x="121921" y="187957"/>
                </a:lnTo>
                <a:lnTo>
                  <a:pt x="140717" y="196850"/>
                </a:lnTo>
                <a:lnTo>
                  <a:pt x="159512" y="207007"/>
                </a:lnTo>
                <a:lnTo>
                  <a:pt x="187579" y="215900"/>
                </a:lnTo>
                <a:lnTo>
                  <a:pt x="206375" y="226057"/>
                </a:lnTo>
                <a:lnTo>
                  <a:pt x="225040" y="234950"/>
                </a:lnTo>
                <a:lnTo>
                  <a:pt x="253237" y="243842"/>
                </a:lnTo>
                <a:lnTo>
                  <a:pt x="272033" y="243842"/>
                </a:lnTo>
                <a:lnTo>
                  <a:pt x="290704" y="254000"/>
                </a:lnTo>
                <a:lnTo>
                  <a:pt x="309500" y="254000"/>
                </a:lnTo>
                <a:lnTo>
                  <a:pt x="328296" y="262892"/>
                </a:lnTo>
                <a:lnTo>
                  <a:pt x="346962" y="262892"/>
                </a:lnTo>
                <a:lnTo>
                  <a:pt x="375158" y="271773"/>
                </a:lnTo>
                <a:lnTo>
                  <a:pt x="431415" y="271773"/>
                </a:lnTo>
                <a:lnTo>
                  <a:pt x="450211" y="281942"/>
                </a:lnTo>
                <a:lnTo>
                  <a:pt x="468883" y="281942"/>
                </a:lnTo>
                <a:lnTo>
                  <a:pt x="487679" y="271773"/>
                </a:lnTo>
                <a:lnTo>
                  <a:pt x="543942" y="271773"/>
                </a:lnTo>
                <a:lnTo>
                  <a:pt x="562737" y="262892"/>
                </a:lnTo>
                <a:lnTo>
                  <a:pt x="581403" y="262892"/>
                </a:lnTo>
                <a:lnTo>
                  <a:pt x="590804" y="254000"/>
                </a:lnTo>
                <a:lnTo>
                  <a:pt x="609600" y="243842"/>
                </a:lnTo>
                <a:lnTo>
                  <a:pt x="618995" y="226057"/>
                </a:lnTo>
                <a:lnTo>
                  <a:pt x="628265" y="215900"/>
                </a:lnTo>
                <a:lnTo>
                  <a:pt x="628265" y="196850"/>
                </a:lnTo>
                <a:lnTo>
                  <a:pt x="637666" y="1790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499" name="Freeform 5499"/>
          <p:cNvSpPr/>
          <p:nvPr/>
        </p:nvSpPr>
        <p:spPr>
          <a:xfrm rot="-5400000" flipH="0" flipV="0">
            <a:off x="2986315" y="13089345"/>
            <a:ext cx="102121" cy="45818"/>
          </a:xfrm>
          <a:custGeom>
            <a:pathLst>
              <a:path w="628396" h="281942">
                <a:moveTo>
                  <a:pt x="628396" y="160027"/>
                </a:moveTo>
                <a:lnTo>
                  <a:pt x="618998" y="149858"/>
                </a:lnTo>
                <a:lnTo>
                  <a:pt x="600202" y="132085"/>
                </a:lnTo>
                <a:lnTo>
                  <a:pt x="581534" y="121927"/>
                </a:lnTo>
                <a:lnTo>
                  <a:pt x="562738" y="113035"/>
                </a:lnTo>
                <a:lnTo>
                  <a:pt x="543942" y="93985"/>
                </a:lnTo>
                <a:lnTo>
                  <a:pt x="515748" y="85092"/>
                </a:lnTo>
                <a:lnTo>
                  <a:pt x="497080" y="74935"/>
                </a:lnTo>
                <a:lnTo>
                  <a:pt x="468883" y="66042"/>
                </a:lnTo>
                <a:lnTo>
                  <a:pt x="450214" y="57150"/>
                </a:lnTo>
                <a:lnTo>
                  <a:pt x="431419" y="46992"/>
                </a:lnTo>
                <a:lnTo>
                  <a:pt x="403225" y="38100"/>
                </a:lnTo>
                <a:lnTo>
                  <a:pt x="384556" y="38100"/>
                </a:lnTo>
                <a:lnTo>
                  <a:pt x="365761" y="27942"/>
                </a:lnTo>
                <a:lnTo>
                  <a:pt x="347092" y="19050"/>
                </a:lnTo>
                <a:lnTo>
                  <a:pt x="328296" y="19050"/>
                </a:lnTo>
                <a:lnTo>
                  <a:pt x="300103" y="10158"/>
                </a:lnTo>
                <a:lnTo>
                  <a:pt x="262635" y="10158"/>
                </a:lnTo>
                <a:lnTo>
                  <a:pt x="243839" y="0"/>
                </a:lnTo>
                <a:lnTo>
                  <a:pt x="93855" y="0"/>
                </a:lnTo>
                <a:lnTo>
                  <a:pt x="75059" y="10158"/>
                </a:lnTo>
                <a:lnTo>
                  <a:pt x="56260" y="19050"/>
                </a:lnTo>
                <a:lnTo>
                  <a:pt x="46989" y="27942"/>
                </a:lnTo>
                <a:lnTo>
                  <a:pt x="28194" y="38100"/>
                </a:lnTo>
                <a:lnTo>
                  <a:pt x="18796" y="46992"/>
                </a:lnTo>
                <a:lnTo>
                  <a:pt x="9398" y="57150"/>
                </a:lnTo>
                <a:lnTo>
                  <a:pt x="9398" y="74935"/>
                </a:lnTo>
                <a:lnTo>
                  <a:pt x="0" y="93985"/>
                </a:lnTo>
                <a:lnTo>
                  <a:pt x="0" y="149858"/>
                </a:lnTo>
                <a:lnTo>
                  <a:pt x="9398" y="168908"/>
                </a:lnTo>
                <a:lnTo>
                  <a:pt x="18796" y="187958"/>
                </a:lnTo>
                <a:lnTo>
                  <a:pt x="28194" y="196850"/>
                </a:lnTo>
                <a:lnTo>
                  <a:pt x="37592" y="215900"/>
                </a:lnTo>
                <a:lnTo>
                  <a:pt x="46989" y="224792"/>
                </a:lnTo>
                <a:lnTo>
                  <a:pt x="56260" y="243842"/>
                </a:lnTo>
                <a:lnTo>
                  <a:pt x="65658" y="132085"/>
                </a:lnTo>
                <a:lnTo>
                  <a:pt x="75059" y="113035"/>
                </a:lnTo>
                <a:lnTo>
                  <a:pt x="75059" y="102877"/>
                </a:lnTo>
                <a:lnTo>
                  <a:pt x="84457" y="85092"/>
                </a:lnTo>
                <a:lnTo>
                  <a:pt x="103253" y="74935"/>
                </a:lnTo>
                <a:lnTo>
                  <a:pt x="121921" y="74935"/>
                </a:lnTo>
                <a:lnTo>
                  <a:pt x="140717" y="66042"/>
                </a:lnTo>
                <a:lnTo>
                  <a:pt x="215773" y="66042"/>
                </a:lnTo>
                <a:lnTo>
                  <a:pt x="234442" y="74935"/>
                </a:lnTo>
                <a:lnTo>
                  <a:pt x="272033" y="74935"/>
                </a:lnTo>
                <a:lnTo>
                  <a:pt x="300103" y="85092"/>
                </a:lnTo>
                <a:lnTo>
                  <a:pt x="318898" y="85092"/>
                </a:lnTo>
                <a:lnTo>
                  <a:pt x="347092" y="93985"/>
                </a:lnTo>
                <a:lnTo>
                  <a:pt x="365761" y="102877"/>
                </a:lnTo>
                <a:lnTo>
                  <a:pt x="384556" y="102877"/>
                </a:lnTo>
                <a:lnTo>
                  <a:pt x="403225" y="113035"/>
                </a:lnTo>
                <a:lnTo>
                  <a:pt x="422021" y="121927"/>
                </a:lnTo>
                <a:lnTo>
                  <a:pt x="440817" y="132085"/>
                </a:lnTo>
                <a:lnTo>
                  <a:pt x="468883" y="140977"/>
                </a:lnTo>
                <a:lnTo>
                  <a:pt x="487682" y="149858"/>
                </a:lnTo>
                <a:lnTo>
                  <a:pt x="515748" y="160027"/>
                </a:lnTo>
                <a:lnTo>
                  <a:pt x="534544" y="179077"/>
                </a:lnTo>
                <a:lnTo>
                  <a:pt x="553340" y="187958"/>
                </a:lnTo>
                <a:lnTo>
                  <a:pt x="572009" y="196850"/>
                </a:lnTo>
                <a:lnTo>
                  <a:pt x="590804" y="215900"/>
                </a:lnTo>
                <a:lnTo>
                  <a:pt x="600202" y="224792"/>
                </a:lnTo>
                <a:lnTo>
                  <a:pt x="609600" y="243842"/>
                </a:lnTo>
                <a:lnTo>
                  <a:pt x="618998" y="254000"/>
                </a:lnTo>
                <a:lnTo>
                  <a:pt x="618998" y="2819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00" name="Freeform 5500"/>
          <p:cNvSpPr/>
          <p:nvPr/>
        </p:nvSpPr>
        <p:spPr>
          <a:xfrm rot="-5400000" flipH="0" flipV="0">
            <a:off x="3006914" y="13079541"/>
            <a:ext cx="103649" cy="45611"/>
          </a:xfrm>
          <a:custGeom>
            <a:pathLst>
              <a:path w="637797" h="280665">
                <a:moveTo>
                  <a:pt x="637797" y="168907"/>
                </a:moveTo>
                <a:lnTo>
                  <a:pt x="637797" y="139700"/>
                </a:lnTo>
                <a:lnTo>
                  <a:pt x="628399" y="121915"/>
                </a:lnTo>
                <a:lnTo>
                  <a:pt x="628399" y="102865"/>
                </a:lnTo>
                <a:lnTo>
                  <a:pt x="618998" y="92707"/>
                </a:lnTo>
                <a:lnTo>
                  <a:pt x="609600" y="74923"/>
                </a:lnTo>
                <a:lnTo>
                  <a:pt x="600202" y="55873"/>
                </a:lnTo>
                <a:lnTo>
                  <a:pt x="590804" y="46992"/>
                </a:lnTo>
                <a:lnTo>
                  <a:pt x="572136" y="27942"/>
                </a:lnTo>
                <a:lnTo>
                  <a:pt x="562738" y="149857"/>
                </a:lnTo>
                <a:lnTo>
                  <a:pt x="562738" y="177800"/>
                </a:lnTo>
                <a:lnTo>
                  <a:pt x="553340" y="186692"/>
                </a:lnTo>
                <a:lnTo>
                  <a:pt x="534544" y="196850"/>
                </a:lnTo>
                <a:lnTo>
                  <a:pt x="515749" y="205742"/>
                </a:lnTo>
                <a:lnTo>
                  <a:pt x="403225" y="205742"/>
                </a:lnTo>
                <a:lnTo>
                  <a:pt x="384557" y="196850"/>
                </a:lnTo>
                <a:lnTo>
                  <a:pt x="365761" y="196850"/>
                </a:lnTo>
                <a:lnTo>
                  <a:pt x="337694" y="186692"/>
                </a:lnTo>
                <a:lnTo>
                  <a:pt x="318899" y="186692"/>
                </a:lnTo>
                <a:lnTo>
                  <a:pt x="290832" y="177800"/>
                </a:lnTo>
                <a:lnTo>
                  <a:pt x="272036" y="177800"/>
                </a:lnTo>
                <a:lnTo>
                  <a:pt x="253240" y="168907"/>
                </a:lnTo>
                <a:lnTo>
                  <a:pt x="234445" y="158750"/>
                </a:lnTo>
                <a:lnTo>
                  <a:pt x="215773" y="149857"/>
                </a:lnTo>
                <a:lnTo>
                  <a:pt x="196977" y="139700"/>
                </a:lnTo>
                <a:lnTo>
                  <a:pt x="168784" y="130807"/>
                </a:lnTo>
                <a:lnTo>
                  <a:pt x="150115" y="121915"/>
                </a:lnTo>
                <a:lnTo>
                  <a:pt x="121921" y="111757"/>
                </a:lnTo>
                <a:lnTo>
                  <a:pt x="103253" y="102865"/>
                </a:lnTo>
                <a:lnTo>
                  <a:pt x="84457" y="83815"/>
                </a:lnTo>
                <a:lnTo>
                  <a:pt x="65661" y="74923"/>
                </a:lnTo>
                <a:lnTo>
                  <a:pt x="46993" y="55873"/>
                </a:lnTo>
                <a:lnTo>
                  <a:pt x="37595" y="46992"/>
                </a:lnTo>
                <a:lnTo>
                  <a:pt x="28197" y="36823"/>
                </a:lnTo>
                <a:lnTo>
                  <a:pt x="18799" y="17773"/>
                </a:lnTo>
                <a:lnTo>
                  <a:pt x="18799" y="8892"/>
                </a:lnTo>
                <a:lnTo>
                  <a:pt x="9398" y="0"/>
                </a:lnTo>
                <a:lnTo>
                  <a:pt x="0" y="111757"/>
                </a:lnTo>
                <a:lnTo>
                  <a:pt x="18799" y="121915"/>
                </a:lnTo>
                <a:lnTo>
                  <a:pt x="37595" y="139700"/>
                </a:lnTo>
                <a:lnTo>
                  <a:pt x="56263" y="149857"/>
                </a:lnTo>
                <a:lnTo>
                  <a:pt x="75059" y="168907"/>
                </a:lnTo>
                <a:lnTo>
                  <a:pt x="93855" y="177800"/>
                </a:lnTo>
                <a:lnTo>
                  <a:pt x="121921" y="186692"/>
                </a:lnTo>
                <a:lnTo>
                  <a:pt x="140717" y="196850"/>
                </a:lnTo>
                <a:lnTo>
                  <a:pt x="159513" y="205742"/>
                </a:lnTo>
                <a:lnTo>
                  <a:pt x="187579" y="214623"/>
                </a:lnTo>
                <a:lnTo>
                  <a:pt x="206375" y="224792"/>
                </a:lnTo>
                <a:lnTo>
                  <a:pt x="225047" y="233673"/>
                </a:lnTo>
                <a:lnTo>
                  <a:pt x="253240" y="243842"/>
                </a:lnTo>
                <a:lnTo>
                  <a:pt x="272036" y="243842"/>
                </a:lnTo>
                <a:lnTo>
                  <a:pt x="290832" y="252723"/>
                </a:lnTo>
                <a:lnTo>
                  <a:pt x="309501" y="252723"/>
                </a:lnTo>
                <a:lnTo>
                  <a:pt x="328296" y="261615"/>
                </a:lnTo>
                <a:lnTo>
                  <a:pt x="346965" y="261615"/>
                </a:lnTo>
                <a:lnTo>
                  <a:pt x="375159" y="271773"/>
                </a:lnTo>
                <a:lnTo>
                  <a:pt x="431422" y="271773"/>
                </a:lnTo>
                <a:lnTo>
                  <a:pt x="450218" y="280665"/>
                </a:lnTo>
                <a:lnTo>
                  <a:pt x="468886" y="280665"/>
                </a:lnTo>
                <a:lnTo>
                  <a:pt x="487682" y="271773"/>
                </a:lnTo>
                <a:lnTo>
                  <a:pt x="543942" y="271773"/>
                </a:lnTo>
                <a:lnTo>
                  <a:pt x="562738" y="261615"/>
                </a:lnTo>
                <a:lnTo>
                  <a:pt x="581534" y="261615"/>
                </a:lnTo>
                <a:lnTo>
                  <a:pt x="590804" y="252723"/>
                </a:lnTo>
                <a:lnTo>
                  <a:pt x="609600" y="243842"/>
                </a:lnTo>
                <a:lnTo>
                  <a:pt x="618998" y="224792"/>
                </a:lnTo>
                <a:lnTo>
                  <a:pt x="628399" y="214623"/>
                </a:lnTo>
                <a:lnTo>
                  <a:pt x="628399" y="196850"/>
                </a:lnTo>
                <a:lnTo>
                  <a:pt x="637797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01" name="Freeform 5501"/>
          <p:cNvSpPr/>
          <p:nvPr/>
        </p:nvSpPr>
        <p:spPr>
          <a:xfrm rot="-5400000" flipH="0" flipV="0">
            <a:off x="3081564" y="13077890"/>
            <a:ext cx="102121" cy="68727"/>
          </a:xfrm>
          <a:custGeom>
            <a:pathLst>
              <a:path w="628396" h="422908">
                <a:moveTo>
                  <a:pt x="628396" y="394965"/>
                </a:moveTo>
                <a:lnTo>
                  <a:pt x="618998" y="273050"/>
                </a:lnTo>
                <a:lnTo>
                  <a:pt x="618998" y="290823"/>
                </a:lnTo>
                <a:lnTo>
                  <a:pt x="609600" y="309873"/>
                </a:lnTo>
                <a:lnTo>
                  <a:pt x="600202" y="328923"/>
                </a:lnTo>
                <a:lnTo>
                  <a:pt x="581534" y="337815"/>
                </a:lnTo>
                <a:lnTo>
                  <a:pt x="562738" y="347973"/>
                </a:lnTo>
                <a:lnTo>
                  <a:pt x="543942" y="356865"/>
                </a:lnTo>
                <a:lnTo>
                  <a:pt x="515748" y="347973"/>
                </a:lnTo>
                <a:lnTo>
                  <a:pt x="347092" y="300981"/>
                </a:lnTo>
                <a:lnTo>
                  <a:pt x="347092" y="196850"/>
                </a:lnTo>
                <a:lnTo>
                  <a:pt x="328296" y="66031"/>
                </a:lnTo>
                <a:lnTo>
                  <a:pt x="318898" y="74923"/>
                </a:lnTo>
                <a:lnTo>
                  <a:pt x="309500" y="85081"/>
                </a:lnTo>
                <a:lnTo>
                  <a:pt x="300103" y="93973"/>
                </a:lnTo>
                <a:lnTo>
                  <a:pt x="290705" y="113023"/>
                </a:lnTo>
                <a:lnTo>
                  <a:pt x="281307" y="132073"/>
                </a:lnTo>
                <a:lnTo>
                  <a:pt x="281307" y="281931"/>
                </a:lnTo>
                <a:lnTo>
                  <a:pt x="272033" y="273050"/>
                </a:lnTo>
                <a:lnTo>
                  <a:pt x="253237" y="273050"/>
                </a:lnTo>
                <a:lnTo>
                  <a:pt x="234442" y="262881"/>
                </a:lnTo>
                <a:lnTo>
                  <a:pt x="215773" y="254000"/>
                </a:lnTo>
                <a:lnTo>
                  <a:pt x="196977" y="243831"/>
                </a:lnTo>
                <a:lnTo>
                  <a:pt x="178181" y="226058"/>
                </a:lnTo>
                <a:lnTo>
                  <a:pt x="168784" y="215900"/>
                </a:lnTo>
                <a:lnTo>
                  <a:pt x="150115" y="196850"/>
                </a:lnTo>
                <a:lnTo>
                  <a:pt x="140717" y="179065"/>
                </a:lnTo>
                <a:lnTo>
                  <a:pt x="121921" y="168908"/>
                </a:lnTo>
                <a:lnTo>
                  <a:pt x="112523" y="140965"/>
                </a:lnTo>
                <a:lnTo>
                  <a:pt x="103253" y="132073"/>
                </a:lnTo>
                <a:lnTo>
                  <a:pt x="93855" y="113023"/>
                </a:lnTo>
                <a:lnTo>
                  <a:pt x="84457" y="85081"/>
                </a:lnTo>
                <a:lnTo>
                  <a:pt x="75059" y="66031"/>
                </a:lnTo>
                <a:lnTo>
                  <a:pt x="75059" y="46981"/>
                </a:lnTo>
                <a:lnTo>
                  <a:pt x="65658" y="29208"/>
                </a:lnTo>
                <a:lnTo>
                  <a:pt x="65658" y="19050"/>
                </a:lnTo>
                <a:lnTo>
                  <a:pt x="56260" y="10158"/>
                </a:lnTo>
                <a:lnTo>
                  <a:pt x="37592" y="0"/>
                </a:lnTo>
                <a:lnTo>
                  <a:pt x="28194" y="10158"/>
                </a:lnTo>
                <a:lnTo>
                  <a:pt x="9398" y="19050"/>
                </a:lnTo>
                <a:lnTo>
                  <a:pt x="0" y="38100"/>
                </a:lnTo>
                <a:lnTo>
                  <a:pt x="0" y="46981"/>
                </a:lnTo>
                <a:lnTo>
                  <a:pt x="9398" y="66031"/>
                </a:lnTo>
                <a:lnTo>
                  <a:pt x="9398" y="85081"/>
                </a:lnTo>
                <a:lnTo>
                  <a:pt x="18796" y="113023"/>
                </a:lnTo>
                <a:lnTo>
                  <a:pt x="28194" y="132073"/>
                </a:lnTo>
                <a:lnTo>
                  <a:pt x="37592" y="151123"/>
                </a:lnTo>
                <a:lnTo>
                  <a:pt x="46989" y="160015"/>
                </a:lnTo>
                <a:lnTo>
                  <a:pt x="56260" y="179065"/>
                </a:lnTo>
                <a:lnTo>
                  <a:pt x="65658" y="196850"/>
                </a:lnTo>
                <a:lnTo>
                  <a:pt x="75059" y="215900"/>
                </a:lnTo>
                <a:lnTo>
                  <a:pt x="84457" y="226058"/>
                </a:lnTo>
                <a:lnTo>
                  <a:pt x="103253" y="243831"/>
                </a:lnTo>
                <a:lnTo>
                  <a:pt x="112523" y="254000"/>
                </a:lnTo>
                <a:lnTo>
                  <a:pt x="131319" y="273050"/>
                </a:lnTo>
                <a:lnTo>
                  <a:pt x="140717" y="281931"/>
                </a:lnTo>
                <a:lnTo>
                  <a:pt x="159513" y="290823"/>
                </a:lnTo>
                <a:lnTo>
                  <a:pt x="178181" y="309873"/>
                </a:lnTo>
                <a:lnTo>
                  <a:pt x="196977" y="318765"/>
                </a:lnTo>
                <a:lnTo>
                  <a:pt x="206375" y="328923"/>
                </a:lnTo>
                <a:lnTo>
                  <a:pt x="225044" y="337815"/>
                </a:lnTo>
                <a:lnTo>
                  <a:pt x="253237" y="347973"/>
                </a:lnTo>
                <a:lnTo>
                  <a:pt x="272033" y="347973"/>
                </a:lnTo>
                <a:lnTo>
                  <a:pt x="290705" y="356865"/>
                </a:lnTo>
                <a:lnTo>
                  <a:pt x="309500" y="365758"/>
                </a:lnTo>
                <a:lnTo>
                  <a:pt x="515748" y="422908"/>
                </a:lnTo>
                <a:lnTo>
                  <a:pt x="572009" y="422908"/>
                </a:lnTo>
                <a:lnTo>
                  <a:pt x="590804" y="412750"/>
                </a:lnTo>
                <a:lnTo>
                  <a:pt x="609600" y="4038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02" name="Freeform 5502"/>
          <p:cNvSpPr/>
          <p:nvPr/>
        </p:nvSpPr>
        <p:spPr>
          <a:xfrm rot="-5400000" flipH="0" flipV="0">
            <a:off x="3103731" y="13051246"/>
            <a:ext cx="59440" cy="57994"/>
          </a:xfrm>
          <a:custGeom>
            <a:pathLst>
              <a:path w="365761" h="356865">
                <a:moveTo>
                  <a:pt x="365761" y="252723"/>
                </a:moveTo>
                <a:lnTo>
                  <a:pt x="365761" y="205731"/>
                </a:lnTo>
                <a:lnTo>
                  <a:pt x="356363" y="187958"/>
                </a:lnTo>
                <a:lnTo>
                  <a:pt x="356363" y="158750"/>
                </a:lnTo>
                <a:lnTo>
                  <a:pt x="346962" y="140965"/>
                </a:lnTo>
                <a:lnTo>
                  <a:pt x="337564" y="121915"/>
                </a:lnTo>
                <a:lnTo>
                  <a:pt x="328166" y="113023"/>
                </a:lnTo>
                <a:lnTo>
                  <a:pt x="318768" y="93973"/>
                </a:lnTo>
                <a:lnTo>
                  <a:pt x="309498" y="83815"/>
                </a:lnTo>
                <a:lnTo>
                  <a:pt x="290702" y="66031"/>
                </a:lnTo>
                <a:lnTo>
                  <a:pt x="271906" y="55873"/>
                </a:lnTo>
                <a:lnTo>
                  <a:pt x="253238" y="46981"/>
                </a:lnTo>
                <a:lnTo>
                  <a:pt x="234442" y="36823"/>
                </a:lnTo>
                <a:lnTo>
                  <a:pt x="215646" y="27931"/>
                </a:lnTo>
                <a:lnTo>
                  <a:pt x="187452" y="19050"/>
                </a:lnTo>
                <a:lnTo>
                  <a:pt x="121918" y="0"/>
                </a:lnTo>
                <a:lnTo>
                  <a:pt x="84327" y="0"/>
                </a:lnTo>
                <a:lnTo>
                  <a:pt x="56260" y="0"/>
                </a:lnTo>
                <a:lnTo>
                  <a:pt x="37465" y="8881"/>
                </a:lnTo>
                <a:lnTo>
                  <a:pt x="18796" y="19050"/>
                </a:lnTo>
                <a:lnTo>
                  <a:pt x="0" y="27931"/>
                </a:lnTo>
                <a:lnTo>
                  <a:pt x="18796" y="158750"/>
                </a:lnTo>
                <a:lnTo>
                  <a:pt x="18796" y="121915"/>
                </a:lnTo>
                <a:lnTo>
                  <a:pt x="28067" y="102865"/>
                </a:lnTo>
                <a:lnTo>
                  <a:pt x="37465" y="93973"/>
                </a:lnTo>
                <a:lnTo>
                  <a:pt x="46863" y="74923"/>
                </a:lnTo>
                <a:lnTo>
                  <a:pt x="121918" y="74923"/>
                </a:lnTo>
                <a:lnTo>
                  <a:pt x="187452" y="93973"/>
                </a:lnTo>
                <a:lnTo>
                  <a:pt x="196850" y="93973"/>
                </a:lnTo>
                <a:lnTo>
                  <a:pt x="215646" y="102865"/>
                </a:lnTo>
                <a:lnTo>
                  <a:pt x="234442" y="113023"/>
                </a:lnTo>
                <a:lnTo>
                  <a:pt x="253238" y="121915"/>
                </a:lnTo>
                <a:lnTo>
                  <a:pt x="262508" y="140965"/>
                </a:lnTo>
                <a:lnTo>
                  <a:pt x="271906" y="149858"/>
                </a:lnTo>
                <a:lnTo>
                  <a:pt x="281304" y="168908"/>
                </a:lnTo>
                <a:lnTo>
                  <a:pt x="290702" y="187958"/>
                </a:lnTo>
                <a:lnTo>
                  <a:pt x="290702" y="234950"/>
                </a:lnTo>
                <a:lnTo>
                  <a:pt x="300100" y="356865"/>
                </a:lnTo>
                <a:lnTo>
                  <a:pt x="318768" y="346708"/>
                </a:lnTo>
                <a:lnTo>
                  <a:pt x="318768" y="337815"/>
                </a:lnTo>
                <a:lnTo>
                  <a:pt x="337564" y="327658"/>
                </a:lnTo>
                <a:lnTo>
                  <a:pt x="346962" y="309873"/>
                </a:lnTo>
                <a:lnTo>
                  <a:pt x="356363" y="290823"/>
                </a:lnTo>
                <a:lnTo>
                  <a:pt x="365761" y="27177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03" name="Freeform 5503"/>
          <p:cNvSpPr/>
          <p:nvPr/>
        </p:nvSpPr>
        <p:spPr>
          <a:xfrm rot="-5400000" flipH="0" flipV="0">
            <a:off x="3153935" y="13065022"/>
            <a:ext cx="112791" cy="83793"/>
          </a:xfrm>
          <a:custGeom>
            <a:pathLst>
              <a:path w="694057" h="515615">
                <a:moveTo>
                  <a:pt x="694057" y="487673"/>
                </a:moveTo>
                <a:lnTo>
                  <a:pt x="694057" y="205731"/>
                </a:lnTo>
                <a:lnTo>
                  <a:pt x="684659" y="187958"/>
                </a:lnTo>
                <a:lnTo>
                  <a:pt x="675258" y="168908"/>
                </a:lnTo>
                <a:lnTo>
                  <a:pt x="656462" y="160015"/>
                </a:lnTo>
                <a:lnTo>
                  <a:pt x="46989" y="0"/>
                </a:lnTo>
                <a:lnTo>
                  <a:pt x="28194" y="0"/>
                </a:lnTo>
                <a:lnTo>
                  <a:pt x="9398" y="8881"/>
                </a:lnTo>
                <a:lnTo>
                  <a:pt x="0" y="27931"/>
                </a:lnTo>
                <a:lnTo>
                  <a:pt x="0" y="38100"/>
                </a:lnTo>
                <a:lnTo>
                  <a:pt x="9398" y="55873"/>
                </a:lnTo>
                <a:lnTo>
                  <a:pt x="28194" y="66031"/>
                </a:lnTo>
                <a:lnTo>
                  <a:pt x="618998" y="224781"/>
                </a:lnTo>
                <a:lnTo>
                  <a:pt x="618998" y="487673"/>
                </a:lnTo>
                <a:lnTo>
                  <a:pt x="628396" y="506723"/>
                </a:lnTo>
                <a:lnTo>
                  <a:pt x="637794" y="515615"/>
                </a:lnTo>
                <a:lnTo>
                  <a:pt x="675258" y="515615"/>
                </a:lnTo>
                <a:lnTo>
                  <a:pt x="684659" y="5067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04" name="Freeform 5504"/>
          <p:cNvSpPr/>
          <p:nvPr/>
        </p:nvSpPr>
        <p:spPr>
          <a:xfrm rot="-5400000" flipH="0" flipV="0">
            <a:off x="3239349" y="13072627"/>
            <a:ext cx="102121" cy="79254"/>
          </a:xfrm>
          <a:custGeom>
            <a:pathLst>
              <a:path w="628396" h="487685">
                <a:moveTo>
                  <a:pt x="628396" y="468635"/>
                </a:moveTo>
                <a:lnTo>
                  <a:pt x="618998" y="337827"/>
                </a:lnTo>
                <a:lnTo>
                  <a:pt x="618998" y="365758"/>
                </a:lnTo>
                <a:lnTo>
                  <a:pt x="609600" y="384808"/>
                </a:lnTo>
                <a:lnTo>
                  <a:pt x="600202" y="402592"/>
                </a:lnTo>
                <a:lnTo>
                  <a:pt x="590804" y="412750"/>
                </a:lnTo>
                <a:lnTo>
                  <a:pt x="572009" y="421642"/>
                </a:lnTo>
                <a:lnTo>
                  <a:pt x="543942" y="421642"/>
                </a:lnTo>
                <a:lnTo>
                  <a:pt x="525146" y="412750"/>
                </a:lnTo>
                <a:lnTo>
                  <a:pt x="506478" y="402592"/>
                </a:lnTo>
                <a:lnTo>
                  <a:pt x="487682" y="393700"/>
                </a:lnTo>
                <a:lnTo>
                  <a:pt x="468883" y="374650"/>
                </a:lnTo>
                <a:lnTo>
                  <a:pt x="56260" y="8892"/>
                </a:lnTo>
                <a:lnTo>
                  <a:pt x="56260" y="0"/>
                </a:lnTo>
                <a:lnTo>
                  <a:pt x="18796" y="0"/>
                </a:lnTo>
                <a:lnTo>
                  <a:pt x="0" y="8892"/>
                </a:lnTo>
                <a:lnTo>
                  <a:pt x="0" y="337827"/>
                </a:lnTo>
                <a:lnTo>
                  <a:pt x="18796" y="346708"/>
                </a:lnTo>
                <a:lnTo>
                  <a:pt x="37592" y="355600"/>
                </a:lnTo>
                <a:lnTo>
                  <a:pt x="56260" y="346708"/>
                </a:lnTo>
                <a:lnTo>
                  <a:pt x="65658" y="337827"/>
                </a:lnTo>
                <a:lnTo>
                  <a:pt x="65658" y="111758"/>
                </a:lnTo>
                <a:lnTo>
                  <a:pt x="412623" y="430535"/>
                </a:lnTo>
                <a:lnTo>
                  <a:pt x="422021" y="430535"/>
                </a:lnTo>
                <a:lnTo>
                  <a:pt x="440817" y="449585"/>
                </a:lnTo>
                <a:lnTo>
                  <a:pt x="459485" y="459742"/>
                </a:lnTo>
                <a:lnTo>
                  <a:pt x="478284" y="468635"/>
                </a:lnTo>
                <a:lnTo>
                  <a:pt x="497080" y="477527"/>
                </a:lnTo>
                <a:lnTo>
                  <a:pt x="515748" y="487685"/>
                </a:lnTo>
                <a:lnTo>
                  <a:pt x="590804" y="487685"/>
                </a:lnTo>
                <a:lnTo>
                  <a:pt x="609600" y="4775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05" name="Freeform 5505"/>
          <p:cNvSpPr/>
          <p:nvPr/>
        </p:nvSpPr>
        <p:spPr>
          <a:xfrm rot="-5400000" flipH="0" flipV="0">
            <a:off x="3285827" y="13038388"/>
            <a:ext cx="28977" cy="53248"/>
          </a:xfrm>
          <a:custGeom>
            <a:pathLst>
              <a:path w="178309" h="327658">
                <a:moveTo>
                  <a:pt x="178309" y="214623"/>
                </a:moveTo>
                <a:lnTo>
                  <a:pt x="178309" y="167631"/>
                </a:lnTo>
                <a:lnTo>
                  <a:pt x="168911" y="149858"/>
                </a:lnTo>
                <a:lnTo>
                  <a:pt x="159510" y="130808"/>
                </a:lnTo>
                <a:lnTo>
                  <a:pt x="159510" y="111758"/>
                </a:lnTo>
                <a:lnTo>
                  <a:pt x="150112" y="92708"/>
                </a:lnTo>
                <a:lnTo>
                  <a:pt x="140714" y="83815"/>
                </a:lnTo>
                <a:lnTo>
                  <a:pt x="122046" y="64765"/>
                </a:lnTo>
                <a:lnTo>
                  <a:pt x="112648" y="55873"/>
                </a:lnTo>
                <a:lnTo>
                  <a:pt x="93852" y="36823"/>
                </a:lnTo>
                <a:lnTo>
                  <a:pt x="84454" y="17773"/>
                </a:lnTo>
                <a:lnTo>
                  <a:pt x="56261" y="0"/>
                </a:lnTo>
                <a:lnTo>
                  <a:pt x="28194" y="0"/>
                </a:lnTo>
                <a:lnTo>
                  <a:pt x="9398" y="8881"/>
                </a:lnTo>
                <a:lnTo>
                  <a:pt x="0" y="27931"/>
                </a:lnTo>
                <a:lnTo>
                  <a:pt x="9398" y="36823"/>
                </a:lnTo>
                <a:lnTo>
                  <a:pt x="18796" y="55873"/>
                </a:lnTo>
                <a:lnTo>
                  <a:pt x="28194" y="64765"/>
                </a:lnTo>
                <a:lnTo>
                  <a:pt x="46990" y="83815"/>
                </a:lnTo>
                <a:lnTo>
                  <a:pt x="56261" y="92708"/>
                </a:lnTo>
                <a:lnTo>
                  <a:pt x="65786" y="102865"/>
                </a:lnTo>
                <a:lnTo>
                  <a:pt x="75056" y="121915"/>
                </a:lnTo>
                <a:lnTo>
                  <a:pt x="93852" y="139700"/>
                </a:lnTo>
                <a:lnTo>
                  <a:pt x="103250" y="158750"/>
                </a:lnTo>
                <a:lnTo>
                  <a:pt x="103250" y="196850"/>
                </a:lnTo>
                <a:lnTo>
                  <a:pt x="112648" y="327658"/>
                </a:lnTo>
                <a:lnTo>
                  <a:pt x="131316" y="318765"/>
                </a:lnTo>
                <a:lnTo>
                  <a:pt x="140714" y="299715"/>
                </a:lnTo>
                <a:lnTo>
                  <a:pt x="150112" y="289558"/>
                </a:lnTo>
                <a:lnTo>
                  <a:pt x="168911" y="271773"/>
                </a:lnTo>
                <a:lnTo>
                  <a:pt x="168911" y="252723"/>
                </a:lnTo>
                <a:lnTo>
                  <a:pt x="178309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06" name="Freeform 5506"/>
          <p:cNvSpPr/>
          <p:nvPr/>
        </p:nvSpPr>
        <p:spPr>
          <a:xfrm rot="-5400000" flipH="0" flipV="0">
            <a:off x="3319252" y="13067291"/>
            <a:ext cx="112791" cy="79254"/>
          </a:xfrm>
          <a:custGeom>
            <a:pathLst>
              <a:path w="694057" h="487684">
                <a:moveTo>
                  <a:pt x="694057" y="459742"/>
                </a:moveTo>
                <a:lnTo>
                  <a:pt x="694057" y="290834"/>
                </a:lnTo>
                <a:lnTo>
                  <a:pt x="684659" y="271784"/>
                </a:lnTo>
                <a:lnTo>
                  <a:pt x="684659" y="254000"/>
                </a:lnTo>
                <a:lnTo>
                  <a:pt x="675258" y="234950"/>
                </a:lnTo>
                <a:lnTo>
                  <a:pt x="665860" y="215900"/>
                </a:lnTo>
                <a:lnTo>
                  <a:pt x="665860" y="196850"/>
                </a:lnTo>
                <a:lnTo>
                  <a:pt x="647064" y="179077"/>
                </a:lnTo>
                <a:lnTo>
                  <a:pt x="637794" y="168919"/>
                </a:lnTo>
                <a:lnTo>
                  <a:pt x="628396" y="149869"/>
                </a:lnTo>
                <a:lnTo>
                  <a:pt x="609600" y="140977"/>
                </a:lnTo>
                <a:lnTo>
                  <a:pt x="600202" y="132084"/>
                </a:lnTo>
                <a:lnTo>
                  <a:pt x="581534" y="121927"/>
                </a:lnTo>
                <a:lnTo>
                  <a:pt x="562738" y="113034"/>
                </a:lnTo>
                <a:lnTo>
                  <a:pt x="543942" y="104142"/>
                </a:lnTo>
                <a:lnTo>
                  <a:pt x="515748" y="93984"/>
                </a:lnTo>
                <a:lnTo>
                  <a:pt x="168784" y="10169"/>
                </a:lnTo>
                <a:lnTo>
                  <a:pt x="168784" y="0"/>
                </a:lnTo>
                <a:lnTo>
                  <a:pt x="140717" y="0"/>
                </a:lnTo>
                <a:lnTo>
                  <a:pt x="112523" y="10169"/>
                </a:lnTo>
                <a:lnTo>
                  <a:pt x="93855" y="10169"/>
                </a:lnTo>
                <a:lnTo>
                  <a:pt x="75059" y="19050"/>
                </a:lnTo>
                <a:lnTo>
                  <a:pt x="75059" y="27942"/>
                </a:lnTo>
                <a:lnTo>
                  <a:pt x="56260" y="38100"/>
                </a:lnTo>
                <a:lnTo>
                  <a:pt x="37592" y="46992"/>
                </a:lnTo>
                <a:lnTo>
                  <a:pt x="28194" y="66042"/>
                </a:lnTo>
                <a:lnTo>
                  <a:pt x="9398" y="85092"/>
                </a:lnTo>
                <a:lnTo>
                  <a:pt x="9398" y="104142"/>
                </a:lnTo>
                <a:lnTo>
                  <a:pt x="0" y="121927"/>
                </a:lnTo>
                <a:lnTo>
                  <a:pt x="0" y="309884"/>
                </a:lnTo>
                <a:lnTo>
                  <a:pt x="18796" y="318777"/>
                </a:lnTo>
                <a:lnTo>
                  <a:pt x="37592" y="328934"/>
                </a:lnTo>
                <a:lnTo>
                  <a:pt x="56260" y="318777"/>
                </a:lnTo>
                <a:lnTo>
                  <a:pt x="65658" y="309884"/>
                </a:lnTo>
                <a:lnTo>
                  <a:pt x="65658" y="160027"/>
                </a:lnTo>
                <a:lnTo>
                  <a:pt x="75059" y="132084"/>
                </a:lnTo>
                <a:lnTo>
                  <a:pt x="75059" y="113034"/>
                </a:lnTo>
                <a:lnTo>
                  <a:pt x="93855" y="93984"/>
                </a:lnTo>
                <a:lnTo>
                  <a:pt x="103253" y="85092"/>
                </a:lnTo>
                <a:lnTo>
                  <a:pt x="121921" y="74934"/>
                </a:lnTo>
                <a:lnTo>
                  <a:pt x="150115" y="74934"/>
                </a:lnTo>
                <a:lnTo>
                  <a:pt x="168784" y="74934"/>
                </a:lnTo>
                <a:lnTo>
                  <a:pt x="515748" y="168919"/>
                </a:lnTo>
                <a:lnTo>
                  <a:pt x="534544" y="179077"/>
                </a:lnTo>
                <a:lnTo>
                  <a:pt x="553340" y="187969"/>
                </a:lnTo>
                <a:lnTo>
                  <a:pt x="572009" y="196850"/>
                </a:lnTo>
                <a:lnTo>
                  <a:pt x="590804" y="215900"/>
                </a:lnTo>
                <a:lnTo>
                  <a:pt x="600202" y="226069"/>
                </a:lnTo>
                <a:lnTo>
                  <a:pt x="609600" y="243842"/>
                </a:lnTo>
                <a:lnTo>
                  <a:pt x="618998" y="262892"/>
                </a:lnTo>
                <a:lnTo>
                  <a:pt x="618998" y="459742"/>
                </a:lnTo>
                <a:lnTo>
                  <a:pt x="628396" y="478792"/>
                </a:lnTo>
                <a:lnTo>
                  <a:pt x="637794" y="487684"/>
                </a:lnTo>
                <a:lnTo>
                  <a:pt x="675258" y="487684"/>
                </a:lnTo>
                <a:lnTo>
                  <a:pt x="684659" y="4787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07" name="Freeform 5507"/>
          <p:cNvSpPr/>
          <p:nvPr/>
        </p:nvSpPr>
        <p:spPr>
          <a:xfrm rot="-5400000" flipH="0" flipV="0">
            <a:off x="3444261" y="13100892"/>
            <a:ext cx="12197" cy="57788"/>
          </a:xfrm>
          <a:custGeom>
            <a:pathLst>
              <a:path w="75055" h="355600">
                <a:moveTo>
                  <a:pt x="0" y="318766"/>
                </a:moveTo>
                <a:lnTo>
                  <a:pt x="0" y="27943"/>
                </a:lnTo>
                <a:lnTo>
                  <a:pt x="9397" y="8893"/>
                </a:lnTo>
                <a:lnTo>
                  <a:pt x="18795" y="0"/>
                </a:lnTo>
                <a:lnTo>
                  <a:pt x="56260" y="0"/>
                </a:lnTo>
                <a:lnTo>
                  <a:pt x="65658" y="8893"/>
                </a:lnTo>
                <a:lnTo>
                  <a:pt x="75055" y="27943"/>
                </a:lnTo>
                <a:lnTo>
                  <a:pt x="75055" y="318766"/>
                </a:lnTo>
                <a:lnTo>
                  <a:pt x="65658" y="337816"/>
                </a:lnTo>
                <a:lnTo>
                  <a:pt x="56260" y="346708"/>
                </a:lnTo>
                <a:lnTo>
                  <a:pt x="37591" y="355600"/>
                </a:lnTo>
                <a:lnTo>
                  <a:pt x="18795" y="346708"/>
                </a:lnTo>
                <a:lnTo>
                  <a:pt x="9397" y="337816"/>
                </a:lnTo>
                <a:lnTo>
                  <a:pt x="0" y="31876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08" name="Freeform 5508"/>
          <p:cNvSpPr/>
          <p:nvPr/>
        </p:nvSpPr>
        <p:spPr>
          <a:xfrm rot="-5400000" flipH="0" flipV="0">
            <a:off x="3483951" y="13091646"/>
            <a:ext cx="105155" cy="38181"/>
          </a:xfrm>
          <a:custGeom>
            <a:pathLst>
              <a:path w="647064" h="234950">
                <a:moveTo>
                  <a:pt x="647064" y="234950"/>
                </a:moveTo>
                <a:lnTo>
                  <a:pt x="572009" y="140966"/>
                </a:lnTo>
                <a:lnTo>
                  <a:pt x="46989" y="0"/>
                </a:lnTo>
                <a:lnTo>
                  <a:pt x="28194" y="0"/>
                </a:lnTo>
                <a:lnTo>
                  <a:pt x="9398" y="8893"/>
                </a:lnTo>
                <a:lnTo>
                  <a:pt x="9398" y="19050"/>
                </a:lnTo>
                <a:lnTo>
                  <a:pt x="0" y="38100"/>
                </a:lnTo>
                <a:lnTo>
                  <a:pt x="9398" y="55885"/>
                </a:lnTo>
                <a:lnTo>
                  <a:pt x="28194" y="660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09" name="Freeform 5509"/>
          <p:cNvSpPr/>
          <p:nvPr/>
        </p:nvSpPr>
        <p:spPr>
          <a:xfrm rot="-5400000" flipH="0" flipV="0">
            <a:off x="3519035" y="13047479"/>
            <a:ext cx="33538" cy="39627"/>
          </a:xfrm>
          <a:custGeom>
            <a:pathLst>
              <a:path w="206375" h="243842">
                <a:moveTo>
                  <a:pt x="206375" y="214635"/>
                </a:moveTo>
                <a:lnTo>
                  <a:pt x="206375" y="205742"/>
                </a:lnTo>
                <a:lnTo>
                  <a:pt x="196977" y="186692"/>
                </a:lnTo>
                <a:lnTo>
                  <a:pt x="56260" y="8892"/>
                </a:lnTo>
                <a:lnTo>
                  <a:pt x="37464" y="0"/>
                </a:lnTo>
                <a:lnTo>
                  <a:pt x="9398" y="0"/>
                </a:lnTo>
                <a:lnTo>
                  <a:pt x="9398" y="8892"/>
                </a:lnTo>
                <a:lnTo>
                  <a:pt x="0" y="27942"/>
                </a:lnTo>
                <a:lnTo>
                  <a:pt x="0" y="55885"/>
                </a:lnTo>
                <a:lnTo>
                  <a:pt x="84327" y="149858"/>
                </a:lnTo>
                <a:lnTo>
                  <a:pt x="159382" y="243842"/>
                </a:lnTo>
                <a:lnTo>
                  <a:pt x="187576" y="243842"/>
                </a:lnTo>
                <a:lnTo>
                  <a:pt x="196977" y="2336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10" name="Freeform 5510"/>
          <p:cNvSpPr/>
          <p:nvPr/>
        </p:nvSpPr>
        <p:spPr>
          <a:xfrm rot="-5400000" flipH="0" flipV="0">
            <a:off x="3541090" y="13072627"/>
            <a:ext cx="102121" cy="79254"/>
          </a:xfrm>
          <a:custGeom>
            <a:pathLst>
              <a:path w="628396" h="487685">
                <a:moveTo>
                  <a:pt x="628396" y="468635"/>
                </a:moveTo>
                <a:lnTo>
                  <a:pt x="618998" y="337816"/>
                </a:lnTo>
                <a:lnTo>
                  <a:pt x="618998" y="365758"/>
                </a:lnTo>
                <a:lnTo>
                  <a:pt x="609600" y="384808"/>
                </a:lnTo>
                <a:lnTo>
                  <a:pt x="600202" y="402593"/>
                </a:lnTo>
                <a:lnTo>
                  <a:pt x="590804" y="412750"/>
                </a:lnTo>
                <a:lnTo>
                  <a:pt x="572009" y="421643"/>
                </a:lnTo>
                <a:lnTo>
                  <a:pt x="543942" y="421643"/>
                </a:lnTo>
                <a:lnTo>
                  <a:pt x="525146" y="412750"/>
                </a:lnTo>
                <a:lnTo>
                  <a:pt x="506478" y="402593"/>
                </a:lnTo>
                <a:lnTo>
                  <a:pt x="487682" y="393700"/>
                </a:lnTo>
                <a:lnTo>
                  <a:pt x="468883" y="374650"/>
                </a:lnTo>
                <a:lnTo>
                  <a:pt x="56260" y="8893"/>
                </a:lnTo>
                <a:lnTo>
                  <a:pt x="56260" y="0"/>
                </a:lnTo>
                <a:lnTo>
                  <a:pt x="18796" y="0"/>
                </a:lnTo>
                <a:lnTo>
                  <a:pt x="0" y="8893"/>
                </a:lnTo>
                <a:lnTo>
                  <a:pt x="0" y="337816"/>
                </a:lnTo>
                <a:lnTo>
                  <a:pt x="18796" y="346708"/>
                </a:lnTo>
                <a:lnTo>
                  <a:pt x="37592" y="355600"/>
                </a:lnTo>
                <a:lnTo>
                  <a:pt x="56260" y="346708"/>
                </a:lnTo>
                <a:lnTo>
                  <a:pt x="65658" y="337816"/>
                </a:lnTo>
                <a:lnTo>
                  <a:pt x="65658" y="111758"/>
                </a:lnTo>
                <a:lnTo>
                  <a:pt x="412623" y="431800"/>
                </a:lnTo>
                <a:lnTo>
                  <a:pt x="422021" y="431800"/>
                </a:lnTo>
                <a:lnTo>
                  <a:pt x="440817" y="449585"/>
                </a:lnTo>
                <a:lnTo>
                  <a:pt x="459485" y="459743"/>
                </a:lnTo>
                <a:lnTo>
                  <a:pt x="478284" y="468635"/>
                </a:lnTo>
                <a:lnTo>
                  <a:pt x="497080" y="477516"/>
                </a:lnTo>
                <a:lnTo>
                  <a:pt x="515748" y="487685"/>
                </a:lnTo>
                <a:lnTo>
                  <a:pt x="590804" y="487685"/>
                </a:lnTo>
                <a:lnTo>
                  <a:pt x="609600" y="4775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11" name="Freeform 5511"/>
          <p:cNvSpPr/>
          <p:nvPr/>
        </p:nvSpPr>
        <p:spPr>
          <a:xfrm rot="-5400000" flipH="0" flipV="0">
            <a:off x="3587567" y="13038387"/>
            <a:ext cx="28977" cy="53249"/>
          </a:xfrm>
          <a:custGeom>
            <a:pathLst>
              <a:path w="178309" h="327669">
                <a:moveTo>
                  <a:pt x="178309" y="214634"/>
                </a:moveTo>
                <a:lnTo>
                  <a:pt x="178309" y="168919"/>
                </a:lnTo>
                <a:lnTo>
                  <a:pt x="168911" y="149869"/>
                </a:lnTo>
                <a:lnTo>
                  <a:pt x="159510" y="130819"/>
                </a:lnTo>
                <a:lnTo>
                  <a:pt x="159510" y="111769"/>
                </a:lnTo>
                <a:lnTo>
                  <a:pt x="150112" y="92719"/>
                </a:lnTo>
                <a:lnTo>
                  <a:pt x="140714" y="83827"/>
                </a:lnTo>
                <a:lnTo>
                  <a:pt x="122046" y="64777"/>
                </a:lnTo>
                <a:lnTo>
                  <a:pt x="112648" y="55884"/>
                </a:lnTo>
                <a:lnTo>
                  <a:pt x="93852" y="36834"/>
                </a:lnTo>
                <a:lnTo>
                  <a:pt x="84454" y="17784"/>
                </a:lnTo>
                <a:lnTo>
                  <a:pt x="56261" y="0"/>
                </a:lnTo>
                <a:lnTo>
                  <a:pt x="28194" y="0"/>
                </a:lnTo>
                <a:lnTo>
                  <a:pt x="9398" y="8892"/>
                </a:lnTo>
                <a:lnTo>
                  <a:pt x="0" y="27942"/>
                </a:lnTo>
                <a:lnTo>
                  <a:pt x="9398" y="36834"/>
                </a:lnTo>
                <a:lnTo>
                  <a:pt x="18796" y="55884"/>
                </a:lnTo>
                <a:lnTo>
                  <a:pt x="28194" y="64777"/>
                </a:lnTo>
                <a:lnTo>
                  <a:pt x="46990" y="83827"/>
                </a:lnTo>
                <a:lnTo>
                  <a:pt x="56261" y="92719"/>
                </a:lnTo>
                <a:lnTo>
                  <a:pt x="65786" y="102877"/>
                </a:lnTo>
                <a:lnTo>
                  <a:pt x="75056" y="121927"/>
                </a:lnTo>
                <a:lnTo>
                  <a:pt x="93852" y="139700"/>
                </a:lnTo>
                <a:lnTo>
                  <a:pt x="103250" y="158750"/>
                </a:lnTo>
                <a:lnTo>
                  <a:pt x="103250" y="196850"/>
                </a:lnTo>
                <a:lnTo>
                  <a:pt x="112648" y="327669"/>
                </a:lnTo>
                <a:lnTo>
                  <a:pt x="131316" y="318777"/>
                </a:lnTo>
                <a:lnTo>
                  <a:pt x="140714" y="299727"/>
                </a:lnTo>
                <a:lnTo>
                  <a:pt x="150112" y="290834"/>
                </a:lnTo>
                <a:lnTo>
                  <a:pt x="168911" y="271784"/>
                </a:lnTo>
                <a:lnTo>
                  <a:pt x="168911" y="252734"/>
                </a:lnTo>
                <a:lnTo>
                  <a:pt x="178309" y="2336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12" name="Freeform 5512"/>
          <p:cNvSpPr/>
          <p:nvPr/>
        </p:nvSpPr>
        <p:spPr>
          <a:xfrm rot="-5400000" flipH="0" flipV="0">
            <a:off x="3806235" y="12900395"/>
            <a:ext cx="822955" cy="1034834"/>
          </a:xfrm>
          <a:custGeom>
            <a:pathLst>
              <a:path w="5063998" h="6367784">
                <a:moveTo>
                  <a:pt x="0" y="5279392"/>
                </a:moveTo>
                <a:lnTo>
                  <a:pt x="5063998" y="0"/>
                </a:lnTo>
                <a:lnTo>
                  <a:pt x="178181" y="636778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13" name="Freeform 5513"/>
          <p:cNvSpPr/>
          <p:nvPr/>
        </p:nvSpPr>
        <p:spPr>
          <a:xfrm rot="-5400000" flipH="0" flipV="0">
            <a:off x="3312491" y="12618531"/>
            <a:ext cx="0" cy="775609"/>
          </a:xfrm>
          <a:custGeom>
            <a:pathLst>
              <a:path w="0" h="4772658">
                <a:moveTo>
                  <a:pt x="0" y="4772658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14" name="Freeform 5514"/>
          <p:cNvSpPr/>
          <p:nvPr/>
        </p:nvSpPr>
        <p:spPr>
          <a:xfrm rot="-5400000" flipH="0" flipV="0">
            <a:off x="6446530" y="14089961"/>
            <a:ext cx="252991" cy="557661"/>
          </a:xfrm>
          <a:custGeom>
            <a:pathLst>
              <a:path w="1556764" h="3431531">
                <a:moveTo>
                  <a:pt x="562734" y="0"/>
                </a:moveTo>
                <a:lnTo>
                  <a:pt x="562734" y="3431531"/>
                </a:lnTo>
                <a:moveTo>
                  <a:pt x="1003427" y="0"/>
                </a:moveTo>
                <a:lnTo>
                  <a:pt x="1003427" y="3431531"/>
                </a:lnTo>
                <a:moveTo>
                  <a:pt x="0" y="3084823"/>
                </a:moveTo>
                <a:lnTo>
                  <a:pt x="1556764" y="30848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15" name="Freeform 5515"/>
          <p:cNvSpPr/>
          <p:nvPr/>
        </p:nvSpPr>
        <p:spPr>
          <a:xfrm rot="-5400000" flipH="0" flipV="0">
            <a:off x="6807709" y="14103602"/>
            <a:ext cx="252991" cy="277387"/>
          </a:xfrm>
          <a:custGeom>
            <a:pathLst>
              <a:path w="1556767" h="1706885">
                <a:moveTo>
                  <a:pt x="0" y="0"/>
                </a:moveTo>
                <a:lnTo>
                  <a:pt x="515748" y="1706885"/>
                </a:lnTo>
                <a:lnTo>
                  <a:pt x="1556767" y="17068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16" name="Freeform 5516"/>
          <p:cNvSpPr/>
          <p:nvPr/>
        </p:nvSpPr>
        <p:spPr>
          <a:xfrm rot="-5400000" flipH="0" flipV="0">
            <a:off x="6970096" y="14186715"/>
            <a:ext cx="28935" cy="112689"/>
          </a:xfrm>
          <a:custGeom>
            <a:pathLst>
              <a:path w="178054" h="693427">
                <a:moveTo>
                  <a:pt x="178054" y="693427"/>
                </a:moveTo>
                <a:lnTo>
                  <a:pt x="178054" y="0"/>
                </a:ln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17" name="Freeform 5517"/>
          <p:cNvSpPr/>
          <p:nvPr/>
        </p:nvSpPr>
        <p:spPr>
          <a:xfrm rot="-5400000" flipH="0" flipV="0">
            <a:off x="6959416" y="14116614"/>
            <a:ext cx="50296" cy="112689"/>
          </a:xfrm>
          <a:custGeom>
            <a:pathLst>
              <a:path w="309498" h="693427">
                <a:moveTo>
                  <a:pt x="243840" y="0"/>
                </a:moveTo>
                <a:lnTo>
                  <a:pt x="150112" y="46992"/>
                </a:lnTo>
                <a:lnTo>
                  <a:pt x="65659" y="111769"/>
                </a:lnTo>
                <a:lnTo>
                  <a:pt x="18796" y="205742"/>
                </a:lnTo>
                <a:lnTo>
                  <a:pt x="0" y="308619"/>
                </a:lnTo>
                <a:lnTo>
                  <a:pt x="0" y="534677"/>
                </a:lnTo>
                <a:lnTo>
                  <a:pt x="18796" y="618492"/>
                </a:lnTo>
                <a:lnTo>
                  <a:pt x="75056" y="674377"/>
                </a:lnTo>
                <a:lnTo>
                  <a:pt x="159510" y="693427"/>
                </a:lnTo>
                <a:lnTo>
                  <a:pt x="234442" y="674377"/>
                </a:lnTo>
                <a:lnTo>
                  <a:pt x="290702" y="618492"/>
                </a:lnTo>
                <a:lnTo>
                  <a:pt x="309498" y="534677"/>
                </a:lnTo>
                <a:lnTo>
                  <a:pt x="309498" y="430534"/>
                </a:lnTo>
                <a:lnTo>
                  <a:pt x="290702" y="374650"/>
                </a:lnTo>
                <a:lnTo>
                  <a:pt x="253238" y="327669"/>
                </a:lnTo>
                <a:lnTo>
                  <a:pt x="187580" y="308619"/>
                </a:lnTo>
                <a:lnTo>
                  <a:pt x="0" y="3086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18" name="Freeform 5518"/>
          <p:cNvSpPr/>
          <p:nvPr/>
        </p:nvSpPr>
        <p:spPr>
          <a:xfrm rot="-5400000" flipH="0" flipV="0">
            <a:off x="6739890" y="14335976"/>
            <a:ext cx="111243" cy="125071"/>
          </a:xfrm>
          <a:custGeom>
            <a:pathLst>
              <a:path w="684529" h="769616">
                <a:moveTo>
                  <a:pt x="684529" y="76200"/>
                </a:moveTo>
                <a:lnTo>
                  <a:pt x="618998" y="0"/>
                </a:lnTo>
                <a:lnTo>
                  <a:pt x="0" y="7696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19" name="Freeform 5519"/>
          <p:cNvSpPr/>
          <p:nvPr/>
        </p:nvSpPr>
        <p:spPr>
          <a:xfrm rot="-5400000" flipH="0" flipV="0">
            <a:off x="6739116" y="14347399"/>
            <a:ext cx="112791" cy="125071"/>
          </a:xfrm>
          <a:custGeom>
            <a:pathLst>
              <a:path w="694054" h="769616">
                <a:moveTo>
                  <a:pt x="694054" y="0"/>
                </a:moveTo>
                <a:lnTo>
                  <a:pt x="75056" y="769616"/>
                </a:lnTo>
                <a:lnTo>
                  <a:pt x="0" y="6946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20" name="Freeform 5520"/>
          <p:cNvSpPr/>
          <p:nvPr/>
        </p:nvSpPr>
        <p:spPr>
          <a:xfrm rot="-5400000" flipH="0" flipV="0">
            <a:off x="6739127" y="14275773"/>
            <a:ext cx="112770" cy="125071"/>
          </a:xfrm>
          <a:custGeom>
            <a:pathLst>
              <a:path w="693927" h="769616">
                <a:moveTo>
                  <a:pt x="0" y="694693"/>
                </a:moveTo>
                <a:lnTo>
                  <a:pt x="74929" y="769616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21" name="Freeform 5521"/>
          <p:cNvSpPr/>
          <p:nvPr/>
        </p:nvSpPr>
        <p:spPr>
          <a:xfrm rot="-5400000" flipH="0" flipV="0">
            <a:off x="6739116" y="14263585"/>
            <a:ext cx="112791" cy="125071"/>
          </a:xfrm>
          <a:custGeom>
            <a:pathLst>
              <a:path w="694054" h="769616">
                <a:moveTo>
                  <a:pt x="0" y="769616"/>
                </a:moveTo>
                <a:lnTo>
                  <a:pt x="618998" y="0"/>
                </a:lnTo>
                <a:lnTo>
                  <a:pt x="694054" y="762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22" name="Freeform 5522"/>
          <p:cNvSpPr/>
          <p:nvPr/>
        </p:nvSpPr>
        <p:spPr>
          <a:xfrm rot="-5400000" flipH="0" flipV="0">
            <a:off x="5357643" y="15250486"/>
            <a:ext cx="2430766" cy="557661"/>
          </a:xfrm>
          <a:custGeom>
            <a:pathLst>
              <a:path w="14957552" h="3431531">
                <a:moveTo>
                  <a:pt x="14404339" y="0"/>
                </a:moveTo>
                <a:lnTo>
                  <a:pt x="14404339" y="3431531"/>
                </a:lnTo>
                <a:moveTo>
                  <a:pt x="553340" y="0"/>
                </a:moveTo>
                <a:lnTo>
                  <a:pt x="553340" y="3431531"/>
                </a:lnTo>
                <a:moveTo>
                  <a:pt x="14957552" y="3084823"/>
                </a:moveTo>
                <a:lnTo>
                  <a:pt x="0" y="30848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23" name="Freeform 5523"/>
          <p:cNvSpPr/>
          <p:nvPr/>
        </p:nvSpPr>
        <p:spPr>
          <a:xfrm rot="-5400000" flipH="0" flipV="0">
            <a:off x="6739116" y="14347399"/>
            <a:ext cx="112791" cy="125071"/>
          </a:xfrm>
          <a:custGeom>
            <a:pathLst>
              <a:path w="694054" h="769616">
                <a:moveTo>
                  <a:pt x="0" y="694693"/>
                </a:moveTo>
                <a:lnTo>
                  <a:pt x="75056" y="769616"/>
                </a:lnTo>
                <a:lnTo>
                  <a:pt x="69405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24" name="Freeform 5524"/>
          <p:cNvSpPr/>
          <p:nvPr/>
        </p:nvSpPr>
        <p:spPr>
          <a:xfrm rot="-5400000" flipH="0" flipV="0">
            <a:off x="6739890" y="14335976"/>
            <a:ext cx="111243" cy="125071"/>
          </a:xfrm>
          <a:custGeom>
            <a:pathLst>
              <a:path w="684529" h="769616">
                <a:moveTo>
                  <a:pt x="0" y="769616"/>
                </a:moveTo>
                <a:lnTo>
                  <a:pt x="618998" y="0"/>
                </a:lnTo>
                <a:lnTo>
                  <a:pt x="684529" y="762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25" name="Freeform 5525"/>
          <p:cNvSpPr/>
          <p:nvPr/>
        </p:nvSpPr>
        <p:spPr>
          <a:xfrm rot="-5400000" flipH="0" flipV="0">
            <a:off x="6739126" y="16586152"/>
            <a:ext cx="112771" cy="125071"/>
          </a:xfrm>
          <a:custGeom>
            <a:pathLst>
              <a:path w="693930" h="769616">
                <a:moveTo>
                  <a:pt x="693930" y="76200"/>
                </a:moveTo>
                <a:lnTo>
                  <a:pt x="618871" y="0"/>
                </a:lnTo>
                <a:lnTo>
                  <a:pt x="0" y="7696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26" name="Freeform 5526"/>
          <p:cNvSpPr/>
          <p:nvPr/>
        </p:nvSpPr>
        <p:spPr>
          <a:xfrm rot="-5400000" flipH="0" flipV="0">
            <a:off x="6739127" y="16598351"/>
            <a:ext cx="112770" cy="125071"/>
          </a:xfrm>
          <a:custGeom>
            <a:pathLst>
              <a:path w="693927" h="769616">
                <a:moveTo>
                  <a:pt x="693927" y="0"/>
                </a:moveTo>
                <a:lnTo>
                  <a:pt x="75056" y="769616"/>
                </a:lnTo>
                <a:lnTo>
                  <a:pt x="0" y="6946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27" name="Freeform 5527"/>
          <p:cNvSpPr/>
          <p:nvPr/>
        </p:nvSpPr>
        <p:spPr>
          <a:xfrm rot="-5400000" flipH="0" flipV="0">
            <a:off x="6680492" y="15558212"/>
            <a:ext cx="50276" cy="112893"/>
          </a:xfrm>
          <a:custGeom>
            <a:pathLst>
              <a:path w="309370" h="694681">
                <a:moveTo>
                  <a:pt x="178054" y="694681"/>
                </a:moveTo>
                <a:lnTo>
                  <a:pt x="243840" y="675631"/>
                </a:lnTo>
                <a:lnTo>
                  <a:pt x="300100" y="628650"/>
                </a:lnTo>
                <a:lnTo>
                  <a:pt x="309370" y="553715"/>
                </a:lnTo>
                <a:lnTo>
                  <a:pt x="309370" y="440681"/>
                </a:lnTo>
                <a:lnTo>
                  <a:pt x="300100" y="375915"/>
                </a:lnTo>
                <a:lnTo>
                  <a:pt x="253110" y="328923"/>
                </a:lnTo>
                <a:lnTo>
                  <a:pt x="196850" y="318765"/>
                </a:lnTo>
                <a:lnTo>
                  <a:pt x="0" y="318765"/>
                </a:lnTo>
                <a:lnTo>
                  <a:pt x="0" y="0"/>
                </a:lnTo>
                <a:lnTo>
                  <a:pt x="30937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28" name="Freeform 5528"/>
          <p:cNvSpPr/>
          <p:nvPr/>
        </p:nvSpPr>
        <p:spPr>
          <a:xfrm rot="-5400000" flipH="0" flipV="0">
            <a:off x="6747610" y="15625329"/>
            <a:ext cx="28935" cy="0"/>
          </a:xfrm>
          <a:custGeom>
            <a:pathLst>
              <a:path w="178054" h="0">
                <a:moveTo>
                  <a:pt x="0" y="0"/>
                </a:moveTo>
                <a:lnTo>
                  <a:pt x="17805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29" name="Freeform 5529"/>
          <p:cNvSpPr/>
          <p:nvPr/>
        </p:nvSpPr>
        <p:spPr>
          <a:xfrm rot="-5400000" flipH="0" flipV="0">
            <a:off x="6680481" y="15472860"/>
            <a:ext cx="50297" cy="112893"/>
          </a:xfrm>
          <a:custGeom>
            <a:pathLst>
              <a:path w="309501" h="694681">
                <a:moveTo>
                  <a:pt x="0" y="544823"/>
                </a:moveTo>
                <a:lnTo>
                  <a:pt x="18796" y="619758"/>
                </a:lnTo>
                <a:lnTo>
                  <a:pt x="74932" y="675631"/>
                </a:lnTo>
                <a:lnTo>
                  <a:pt x="149988" y="694681"/>
                </a:lnTo>
                <a:lnTo>
                  <a:pt x="234445" y="675631"/>
                </a:lnTo>
                <a:lnTo>
                  <a:pt x="290705" y="619758"/>
                </a:lnTo>
                <a:lnTo>
                  <a:pt x="309501" y="544823"/>
                </a:lnTo>
                <a:lnTo>
                  <a:pt x="309501" y="160015"/>
                </a:lnTo>
                <a:lnTo>
                  <a:pt x="290705" y="85081"/>
                </a:lnTo>
                <a:lnTo>
                  <a:pt x="234445" y="27931"/>
                </a:lnTo>
                <a:lnTo>
                  <a:pt x="149988" y="0"/>
                </a:lnTo>
                <a:lnTo>
                  <a:pt x="74932" y="27931"/>
                </a:lnTo>
                <a:lnTo>
                  <a:pt x="18796" y="85081"/>
                </a:lnTo>
                <a:lnTo>
                  <a:pt x="0" y="160015"/>
                </a:lnTo>
                <a:lnTo>
                  <a:pt x="0" y="544823"/>
                </a:lnTo>
                <a:close/>
                <a:moveTo>
                  <a:pt x="108957114" y="14539086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30" name="Freeform 5530"/>
          <p:cNvSpPr/>
          <p:nvPr/>
        </p:nvSpPr>
        <p:spPr>
          <a:xfrm rot="-5400000" flipH="0" flipV="0">
            <a:off x="6680482" y="15389046"/>
            <a:ext cx="50296" cy="112893"/>
          </a:xfrm>
          <a:custGeom>
            <a:pathLst>
              <a:path w="309497" h="694681">
                <a:moveTo>
                  <a:pt x="0" y="544823"/>
                </a:moveTo>
                <a:lnTo>
                  <a:pt x="18668" y="619758"/>
                </a:lnTo>
                <a:lnTo>
                  <a:pt x="75056" y="675631"/>
                </a:lnTo>
                <a:lnTo>
                  <a:pt x="159385" y="694681"/>
                </a:lnTo>
                <a:lnTo>
                  <a:pt x="234441" y="675631"/>
                </a:lnTo>
                <a:lnTo>
                  <a:pt x="290701" y="619758"/>
                </a:lnTo>
                <a:lnTo>
                  <a:pt x="309497" y="544823"/>
                </a:lnTo>
                <a:lnTo>
                  <a:pt x="309497" y="160015"/>
                </a:lnTo>
                <a:lnTo>
                  <a:pt x="290701" y="85081"/>
                </a:lnTo>
                <a:lnTo>
                  <a:pt x="234441" y="27931"/>
                </a:lnTo>
                <a:lnTo>
                  <a:pt x="159385" y="0"/>
                </a:lnTo>
                <a:lnTo>
                  <a:pt x="75056" y="27931"/>
                </a:lnTo>
                <a:lnTo>
                  <a:pt x="18668" y="85081"/>
                </a:lnTo>
                <a:lnTo>
                  <a:pt x="0" y="160015"/>
                </a:lnTo>
                <a:lnTo>
                  <a:pt x="0" y="544823"/>
                </a:lnTo>
                <a:close/>
                <a:moveTo>
                  <a:pt x="108441365" y="14539086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31" name="Freeform 5531"/>
          <p:cNvSpPr/>
          <p:nvPr/>
        </p:nvSpPr>
        <p:spPr>
          <a:xfrm rot="-5400000" flipH="0" flipV="0">
            <a:off x="6447293" y="16411775"/>
            <a:ext cx="251464" cy="557661"/>
          </a:xfrm>
          <a:custGeom>
            <a:pathLst>
              <a:path w="1547369" h="3431531">
                <a:moveTo>
                  <a:pt x="553340" y="0"/>
                </a:moveTo>
                <a:lnTo>
                  <a:pt x="553340" y="3431531"/>
                </a:lnTo>
                <a:moveTo>
                  <a:pt x="994157" y="0"/>
                </a:moveTo>
                <a:lnTo>
                  <a:pt x="994157" y="3431531"/>
                </a:lnTo>
                <a:moveTo>
                  <a:pt x="0" y="3084823"/>
                </a:moveTo>
                <a:lnTo>
                  <a:pt x="1547369" y="30848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32" name="Freeform 5532"/>
          <p:cNvSpPr/>
          <p:nvPr/>
        </p:nvSpPr>
        <p:spPr>
          <a:xfrm rot="-5400000" flipH="0" flipV="0">
            <a:off x="6807709" y="16426180"/>
            <a:ext cx="252991" cy="277387"/>
          </a:xfrm>
          <a:custGeom>
            <a:pathLst>
              <a:path w="1556767" h="1706885">
                <a:moveTo>
                  <a:pt x="0" y="0"/>
                </a:moveTo>
                <a:lnTo>
                  <a:pt x="515872" y="1706885"/>
                </a:lnTo>
                <a:lnTo>
                  <a:pt x="1556767" y="17068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33" name="Freeform 5533"/>
          <p:cNvSpPr/>
          <p:nvPr/>
        </p:nvSpPr>
        <p:spPr>
          <a:xfrm rot="-5400000" flipH="0" flipV="0">
            <a:off x="6970086" y="16509282"/>
            <a:ext cx="28956" cy="112689"/>
          </a:xfrm>
          <a:custGeom>
            <a:pathLst>
              <a:path w="178181" h="693427">
                <a:moveTo>
                  <a:pt x="178181" y="693427"/>
                </a:moveTo>
                <a:lnTo>
                  <a:pt x="178181" y="0"/>
                </a:ln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34" name="Freeform 5534"/>
          <p:cNvSpPr/>
          <p:nvPr/>
        </p:nvSpPr>
        <p:spPr>
          <a:xfrm rot="-5400000" flipH="0" flipV="0">
            <a:off x="6959426" y="16439181"/>
            <a:ext cx="50276" cy="112689"/>
          </a:xfrm>
          <a:custGeom>
            <a:pathLst>
              <a:path w="309373" h="693427">
                <a:moveTo>
                  <a:pt x="243712" y="0"/>
                </a:moveTo>
                <a:lnTo>
                  <a:pt x="149987" y="46992"/>
                </a:lnTo>
                <a:lnTo>
                  <a:pt x="74928" y="111769"/>
                </a:lnTo>
                <a:lnTo>
                  <a:pt x="18668" y="205742"/>
                </a:lnTo>
                <a:lnTo>
                  <a:pt x="0" y="308619"/>
                </a:lnTo>
                <a:lnTo>
                  <a:pt x="0" y="534677"/>
                </a:lnTo>
                <a:lnTo>
                  <a:pt x="18668" y="618492"/>
                </a:lnTo>
                <a:lnTo>
                  <a:pt x="74928" y="674377"/>
                </a:lnTo>
                <a:lnTo>
                  <a:pt x="159385" y="693427"/>
                </a:lnTo>
                <a:lnTo>
                  <a:pt x="234314" y="674377"/>
                </a:lnTo>
                <a:lnTo>
                  <a:pt x="290701" y="618492"/>
                </a:lnTo>
                <a:lnTo>
                  <a:pt x="309373" y="534677"/>
                </a:lnTo>
                <a:lnTo>
                  <a:pt x="309373" y="430534"/>
                </a:lnTo>
                <a:lnTo>
                  <a:pt x="300099" y="374650"/>
                </a:lnTo>
                <a:lnTo>
                  <a:pt x="253110" y="327669"/>
                </a:lnTo>
                <a:lnTo>
                  <a:pt x="187452" y="308619"/>
                </a:lnTo>
                <a:lnTo>
                  <a:pt x="0" y="3086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35" name="Freeform 5535"/>
          <p:cNvSpPr/>
          <p:nvPr/>
        </p:nvSpPr>
        <p:spPr>
          <a:xfrm rot="-5400000" flipH="0" flipV="0">
            <a:off x="6739116" y="16657780"/>
            <a:ext cx="112791" cy="125071"/>
          </a:xfrm>
          <a:custGeom>
            <a:pathLst>
              <a:path w="694057" h="769616">
                <a:moveTo>
                  <a:pt x="694057" y="76200"/>
                </a:moveTo>
                <a:lnTo>
                  <a:pt x="618998" y="0"/>
                </a:lnTo>
                <a:lnTo>
                  <a:pt x="0" y="7696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36" name="Freeform 5536"/>
          <p:cNvSpPr/>
          <p:nvPr/>
        </p:nvSpPr>
        <p:spPr>
          <a:xfrm rot="-5400000" flipH="0" flipV="0">
            <a:off x="6739127" y="16669967"/>
            <a:ext cx="112770" cy="125071"/>
          </a:xfrm>
          <a:custGeom>
            <a:pathLst>
              <a:path w="693927" h="769616">
                <a:moveTo>
                  <a:pt x="693927" y="0"/>
                </a:moveTo>
                <a:lnTo>
                  <a:pt x="74929" y="769616"/>
                </a:lnTo>
                <a:lnTo>
                  <a:pt x="0" y="6946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37" name="Freeform 5537"/>
          <p:cNvSpPr/>
          <p:nvPr/>
        </p:nvSpPr>
        <p:spPr>
          <a:xfrm rot="-5400000" flipH="0" flipV="0">
            <a:off x="6739127" y="16598351"/>
            <a:ext cx="112770" cy="125071"/>
          </a:xfrm>
          <a:custGeom>
            <a:pathLst>
              <a:path w="693927" h="769616">
                <a:moveTo>
                  <a:pt x="0" y="694693"/>
                </a:moveTo>
                <a:lnTo>
                  <a:pt x="75056" y="769616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38" name="Freeform 5538"/>
          <p:cNvSpPr/>
          <p:nvPr/>
        </p:nvSpPr>
        <p:spPr>
          <a:xfrm rot="-5400000" flipH="0" flipV="0">
            <a:off x="6739126" y="16586152"/>
            <a:ext cx="112771" cy="125071"/>
          </a:xfrm>
          <a:custGeom>
            <a:pathLst>
              <a:path w="693930" h="769616">
                <a:moveTo>
                  <a:pt x="0" y="769616"/>
                </a:moveTo>
                <a:lnTo>
                  <a:pt x="618871" y="0"/>
                </a:lnTo>
                <a:lnTo>
                  <a:pt x="693930" y="762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39" name="Freeform 5539"/>
          <p:cNvSpPr/>
          <p:nvPr/>
        </p:nvSpPr>
        <p:spPr>
          <a:xfrm rot="-5400000" flipH="0" flipV="0">
            <a:off x="4636104" y="17866324"/>
            <a:ext cx="1760215" cy="1498178"/>
          </a:xfrm>
          <a:custGeom>
            <a:pathLst>
              <a:path w="10831360" h="9218935">
                <a:moveTo>
                  <a:pt x="0" y="9218935"/>
                </a:moveTo>
                <a:lnTo>
                  <a:pt x="10831360" y="9218935"/>
                </a:lnTo>
                <a:moveTo>
                  <a:pt x="159449" y="9218935"/>
                </a:moveTo>
                <a:lnTo>
                  <a:pt x="159449" y="8945885"/>
                </a:lnTo>
                <a:moveTo>
                  <a:pt x="431407" y="9218935"/>
                </a:moveTo>
                <a:lnTo>
                  <a:pt x="431407" y="8945885"/>
                </a:lnTo>
                <a:moveTo>
                  <a:pt x="712737" y="9218935"/>
                </a:moveTo>
                <a:lnTo>
                  <a:pt x="712737" y="8945885"/>
                </a:lnTo>
                <a:moveTo>
                  <a:pt x="984695" y="9218935"/>
                </a:moveTo>
                <a:lnTo>
                  <a:pt x="984695" y="8945885"/>
                </a:lnTo>
                <a:moveTo>
                  <a:pt x="1265974" y="9218935"/>
                </a:moveTo>
                <a:lnTo>
                  <a:pt x="1265974" y="8945885"/>
                </a:lnTo>
                <a:moveTo>
                  <a:pt x="1537881" y="9218935"/>
                </a:moveTo>
                <a:lnTo>
                  <a:pt x="1537881" y="8945885"/>
                </a:lnTo>
                <a:moveTo>
                  <a:pt x="1819313" y="9218935"/>
                </a:moveTo>
                <a:lnTo>
                  <a:pt x="1819313" y="8945885"/>
                </a:lnTo>
                <a:moveTo>
                  <a:pt x="2091221" y="9218935"/>
                </a:moveTo>
                <a:lnTo>
                  <a:pt x="2091221" y="8945885"/>
                </a:lnTo>
                <a:moveTo>
                  <a:pt x="2372526" y="9218935"/>
                </a:moveTo>
                <a:lnTo>
                  <a:pt x="2372526" y="8945885"/>
                </a:lnTo>
                <a:moveTo>
                  <a:pt x="2644559" y="9218935"/>
                </a:moveTo>
                <a:lnTo>
                  <a:pt x="2644559" y="8945885"/>
                </a:lnTo>
                <a:moveTo>
                  <a:pt x="2925865" y="9218935"/>
                </a:moveTo>
                <a:lnTo>
                  <a:pt x="2925865" y="8945885"/>
                </a:lnTo>
                <a:moveTo>
                  <a:pt x="3207170" y="9218935"/>
                </a:moveTo>
                <a:lnTo>
                  <a:pt x="3207170" y="8945885"/>
                </a:lnTo>
                <a:moveTo>
                  <a:pt x="3479203" y="9218935"/>
                </a:moveTo>
                <a:lnTo>
                  <a:pt x="3479203" y="8945885"/>
                </a:lnTo>
                <a:moveTo>
                  <a:pt x="3760508" y="9218935"/>
                </a:moveTo>
                <a:lnTo>
                  <a:pt x="3760508" y="8945885"/>
                </a:lnTo>
                <a:moveTo>
                  <a:pt x="4032416" y="9218935"/>
                </a:moveTo>
                <a:lnTo>
                  <a:pt x="4032416" y="8945885"/>
                </a:lnTo>
                <a:moveTo>
                  <a:pt x="4313848" y="9218935"/>
                </a:moveTo>
                <a:lnTo>
                  <a:pt x="4313848" y="8945885"/>
                </a:lnTo>
                <a:moveTo>
                  <a:pt x="4585754" y="9218935"/>
                </a:moveTo>
                <a:lnTo>
                  <a:pt x="4585754" y="8945885"/>
                </a:lnTo>
                <a:moveTo>
                  <a:pt x="4867059" y="9218935"/>
                </a:moveTo>
                <a:lnTo>
                  <a:pt x="4867059" y="8945885"/>
                </a:lnTo>
                <a:moveTo>
                  <a:pt x="5139094" y="9218935"/>
                </a:moveTo>
                <a:lnTo>
                  <a:pt x="5139094" y="8945885"/>
                </a:lnTo>
                <a:moveTo>
                  <a:pt x="5420399" y="9218935"/>
                </a:moveTo>
                <a:lnTo>
                  <a:pt x="5420399" y="8945885"/>
                </a:lnTo>
                <a:moveTo>
                  <a:pt x="5692305" y="9218935"/>
                </a:moveTo>
                <a:lnTo>
                  <a:pt x="5692305" y="8945885"/>
                </a:lnTo>
                <a:moveTo>
                  <a:pt x="5973610" y="9218935"/>
                </a:moveTo>
                <a:lnTo>
                  <a:pt x="5973610" y="8945885"/>
                </a:lnTo>
                <a:moveTo>
                  <a:pt x="6245645" y="9218935"/>
                </a:moveTo>
                <a:lnTo>
                  <a:pt x="6245645" y="8945885"/>
                </a:lnTo>
                <a:moveTo>
                  <a:pt x="6526950" y="9218935"/>
                </a:moveTo>
                <a:lnTo>
                  <a:pt x="6526950" y="8945885"/>
                </a:lnTo>
                <a:moveTo>
                  <a:pt x="6798856" y="9218935"/>
                </a:moveTo>
                <a:lnTo>
                  <a:pt x="6798856" y="8945885"/>
                </a:lnTo>
                <a:moveTo>
                  <a:pt x="7080288" y="9218935"/>
                </a:moveTo>
                <a:lnTo>
                  <a:pt x="7080288" y="8945885"/>
                </a:lnTo>
                <a:moveTo>
                  <a:pt x="7361594" y="9218935"/>
                </a:moveTo>
                <a:lnTo>
                  <a:pt x="7361594" y="8945885"/>
                </a:lnTo>
                <a:moveTo>
                  <a:pt x="7633501" y="9218935"/>
                </a:moveTo>
                <a:lnTo>
                  <a:pt x="7633501" y="8945885"/>
                </a:lnTo>
                <a:moveTo>
                  <a:pt x="7914932" y="9218935"/>
                </a:moveTo>
                <a:lnTo>
                  <a:pt x="7914932" y="8945885"/>
                </a:lnTo>
                <a:moveTo>
                  <a:pt x="8186840" y="9218935"/>
                </a:moveTo>
                <a:lnTo>
                  <a:pt x="8186840" y="8945885"/>
                </a:lnTo>
                <a:moveTo>
                  <a:pt x="8468145" y="9218935"/>
                </a:moveTo>
                <a:lnTo>
                  <a:pt x="8468145" y="8945885"/>
                </a:lnTo>
                <a:moveTo>
                  <a:pt x="8740178" y="9218935"/>
                </a:moveTo>
                <a:lnTo>
                  <a:pt x="8740178" y="8945885"/>
                </a:lnTo>
                <a:moveTo>
                  <a:pt x="9021483" y="9218935"/>
                </a:moveTo>
                <a:lnTo>
                  <a:pt x="9021483" y="8945885"/>
                </a:lnTo>
                <a:moveTo>
                  <a:pt x="9293391" y="9218935"/>
                </a:moveTo>
                <a:lnTo>
                  <a:pt x="9293391" y="8945885"/>
                </a:lnTo>
                <a:moveTo>
                  <a:pt x="9574823" y="9218935"/>
                </a:moveTo>
                <a:lnTo>
                  <a:pt x="9574823" y="8945885"/>
                </a:lnTo>
                <a:moveTo>
                  <a:pt x="9846729" y="9218935"/>
                </a:moveTo>
                <a:lnTo>
                  <a:pt x="9846729" y="8945885"/>
                </a:lnTo>
                <a:moveTo>
                  <a:pt x="10128034" y="9218935"/>
                </a:moveTo>
                <a:lnTo>
                  <a:pt x="10128034" y="8945885"/>
                </a:lnTo>
                <a:moveTo>
                  <a:pt x="10400069" y="9218935"/>
                </a:moveTo>
                <a:lnTo>
                  <a:pt x="10400069" y="8945885"/>
                </a:lnTo>
                <a:moveTo>
                  <a:pt x="10681374" y="9218935"/>
                </a:moveTo>
                <a:lnTo>
                  <a:pt x="10681374" y="8945885"/>
                </a:lnTo>
                <a:moveTo>
                  <a:pt x="0" y="0"/>
                </a:moveTo>
                <a:lnTo>
                  <a:pt x="10831360" y="0"/>
                </a:lnTo>
                <a:moveTo>
                  <a:pt x="159449" y="0"/>
                </a:moveTo>
                <a:lnTo>
                  <a:pt x="159449" y="271785"/>
                </a:lnTo>
                <a:moveTo>
                  <a:pt x="431407" y="0"/>
                </a:moveTo>
                <a:lnTo>
                  <a:pt x="431407" y="271785"/>
                </a:lnTo>
                <a:moveTo>
                  <a:pt x="712737" y="0"/>
                </a:moveTo>
                <a:lnTo>
                  <a:pt x="712737" y="271785"/>
                </a:lnTo>
                <a:moveTo>
                  <a:pt x="984695" y="0"/>
                </a:moveTo>
                <a:lnTo>
                  <a:pt x="984695" y="271785"/>
                </a:lnTo>
                <a:moveTo>
                  <a:pt x="1265974" y="0"/>
                </a:moveTo>
                <a:lnTo>
                  <a:pt x="1265974" y="271785"/>
                </a:lnTo>
                <a:moveTo>
                  <a:pt x="1537881" y="0"/>
                </a:moveTo>
                <a:lnTo>
                  <a:pt x="1537881" y="271785"/>
                </a:lnTo>
                <a:moveTo>
                  <a:pt x="1819313" y="0"/>
                </a:moveTo>
                <a:lnTo>
                  <a:pt x="1819313" y="271785"/>
                </a:lnTo>
                <a:moveTo>
                  <a:pt x="2091221" y="0"/>
                </a:moveTo>
                <a:lnTo>
                  <a:pt x="2091221" y="271785"/>
                </a:lnTo>
                <a:moveTo>
                  <a:pt x="2372526" y="0"/>
                </a:moveTo>
                <a:lnTo>
                  <a:pt x="2372526" y="271785"/>
                </a:lnTo>
                <a:moveTo>
                  <a:pt x="2644559" y="0"/>
                </a:moveTo>
                <a:lnTo>
                  <a:pt x="2644559" y="271785"/>
                </a:lnTo>
                <a:moveTo>
                  <a:pt x="2925865" y="0"/>
                </a:moveTo>
                <a:lnTo>
                  <a:pt x="2925865" y="271785"/>
                </a:lnTo>
                <a:moveTo>
                  <a:pt x="3207170" y="0"/>
                </a:moveTo>
                <a:lnTo>
                  <a:pt x="3207170" y="271785"/>
                </a:lnTo>
                <a:moveTo>
                  <a:pt x="3479203" y="0"/>
                </a:moveTo>
                <a:lnTo>
                  <a:pt x="3479203" y="271785"/>
                </a:lnTo>
                <a:moveTo>
                  <a:pt x="3760508" y="0"/>
                </a:moveTo>
                <a:lnTo>
                  <a:pt x="3760508" y="271785"/>
                </a:lnTo>
                <a:moveTo>
                  <a:pt x="4032416" y="0"/>
                </a:moveTo>
                <a:lnTo>
                  <a:pt x="4032416" y="271785"/>
                </a:lnTo>
                <a:moveTo>
                  <a:pt x="4313848" y="0"/>
                </a:moveTo>
                <a:lnTo>
                  <a:pt x="4313848" y="271785"/>
                </a:lnTo>
                <a:moveTo>
                  <a:pt x="4585754" y="0"/>
                </a:moveTo>
                <a:lnTo>
                  <a:pt x="4585754" y="271785"/>
                </a:lnTo>
                <a:moveTo>
                  <a:pt x="4867059" y="0"/>
                </a:moveTo>
                <a:lnTo>
                  <a:pt x="4867059" y="271785"/>
                </a:lnTo>
                <a:moveTo>
                  <a:pt x="5139094" y="0"/>
                </a:moveTo>
                <a:lnTo>
                  <a:pt x="5139094" y="271785"/>
                </a:lnTo>
                <a:moveTo>
                  <a:pt x="5420399" y="0"/>
                </a:moveTo>
                <a:lnTo>
                  <a:pt x="5420399" y="271785"/>
                </a:lnTo>
                <a:moveTo>
                  <a:pt x="5692305" y="0"/>
                </a:moveTo>
                <a:lnTo>
                  <a:pt x="5692305" y="271785"/>
                </a:lnTo>
                <a:moveTo>
                  <a:pt x="5973610" y="0"/>
                </a:moveTo>
                <a:lnTo>
                  <a:pt x="5973610" y="271785"/>
                </a:lnTo>
                <a:moveTo>
                  <a:pt x="6245645" y="0"/>
                </a:moveTo>
                <a:lnTo>
                  <a:pt x="6245645" y="271785"/>
                </a:lnTo>
                <a:moveTo>
                  <a:pt x="6526950" y="0"/>
                </a:moveTo>
                <a:lnTo>
                  <a:pt x="6526950" y="271785"/>
                </a:lnTo>
                <a:moveTo>
                  <a:pt x="6798856" y="0"/>
                </a:moveTo>
                <a:lnTo>
                  <a:pt x="6798856" y="271785"/>
                </a:lnTo>
                <a:moveTo>
                  <a:pt x="7080288" y="0"/>
                </a:moveTo>
                <a:lnTo>
                  <a:pt x="7080288" y="271785"/>
                </a:lnTo>
                <a:moveTo>
                  <a:pt x="7361594" y="0"/>
                </a:moveTo>
                <a:lnTo>
                  <a:pt x="7361594" y="271785"/>
                </a:lnTo>
                <a:moveTo>
                  <a:pt x="7633501" y="0"/>
                </a:moveTo>
                <a:lnTo>
                  <a:pt x="7633501" y="271785"/>
                </a:lnTo>
                <a:moveTo>
                  <a:pt x="7914932" y="0"/>
                </a:moveTo>
                <a:lnTo>
                  <a:pt x="7914932" y="271785"/>
                </a:lnTo>
                <a:moveTo>
                  <a:pt x="8186840" y="0"/>
                </a:moveTo>
                <a:lnTo>
                  <a:pt x="8186840" y="271785"/>
                </a:lnTo>
                <a:moveTo>
                  <a:pt x="8468145" y="0"/>
                </a:moveTo>
                <a:lnTo>
                  <a:pt x="8468145" y="271785"/>
                </a:lnTo>
                <a:moveTo>
                  <a:pt x="8740178" y="0"/>
                </a:moveTo>
                <a:lnTo>
                  <a:pt x="8740178" y="271785"/>
                </a:lnTo>
                <a:moveTo>
                  <a:pt x="9021483" y="0"/>
                </a:moveTo>
                <a:lnTo>
                  <a:pt x="9021483" y="271785"/>
                </a:lnTo>
                <a:moveTo>
                  <a:pt x="9293391" y="0"/>
                </a:moveTo>
                <a:lnTo>
                  <a:pt x="9293391" y="271785"/>
                </a:lnTo>
                <a:moveTo>
                  <a:pt x="9574823" y="0"/>
                </a:moveTo>
                <a:lnTo>
                  <a:pt x="9574823" y="271785"/>
                </a:lnTo>
                <a:moveTo>
                  <a:pt x="9846729" y="0"/>
                </a:moveTo>
                <a:lnTo>
                  <a:pt x="9846729" y="271785"/>
                </a:lnTo>
                <a:moveTo>
                  <a:pt x="10128034" y="0"/>
                </a:moveTo>
                <a:lnTo>
                  <a:pt x="10128034" y="271785"/>
                </a:lnTo>
                <a:moveTo>
                  <a:pt x="10400069" y="0"/>
                </a:moveTo>
                <a:lnTo>
                  <a:pt x="10400069" y="271785"/>
                </a:lnTo>
                <a:moveTo>
                  <a:pt x="10681374" y="0"/>
                </a:moveTo>
                <a:lnTo>
                  <a:pt x="10681374" y="2717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40" name="Freeform 5540"/>
          <p:cNvSpPr/>
          <p:nvPr/>
        </p:nvSpPr>
        <p:spPr>
          <a:xfrm rot="-5400000" flipH="0" flipV="0">
            <a:off x="4818974" y="17983667"/>
            <a:ext cx="1394473" cy="1498178"/>
          </a:xfrm>
          <a:custGeom>
            <a:pathLst>
              <a:path w="8580794" h="9218935">
                <a:moveTo>
                  <a:pt x="4285653" y="0"/>
                </a:moveTo>
                <a:lnTo>
                  <a:pt x="4285653" y="9218935"/>
                </a:lnTo>
                <a:moveTo>
                  <a:pt x="2147481" y="0"/>
                </a:moveTo>
                <a:lnTo>
                  <a:pt x="2147481" y="9218935"/>
                </a:lnTo>
                <a:moveTo>
                  <a:pt x="6433224" y="0"/>
                </a:moveTo>
                <a:lnTo>
                  <a:pt x="6433224" y="9218935"/>
                </a:lnTo>
                <a:moveTo>
                  <a:pt x="8580794" y="0"/>
                </a:moveTo>
                <a:lnTo>
                  <a:pt x="8580794" y="9218935"/>
                </a:lnTo>
                <a:moveTo>
                  <a:pt x="0" y="9218935"/>
                </a:moveTo>
                <a:lnTo>
                  <a:pt x="0" y="5326385"/>
                </a:lnTo>
                <a:moveTo>
                  <a:pt x="0" y="4829808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41" name="Freeform 5541"/>
          <p:cNvSpPr/>
          <p:nvPr/>
        </p:nvSpPr>
        <p:spPr>
          <a:xfrm rot="-5400000" flipH="0" flipV="0">
            <a:off x="5494117" y="16900100"/>
            <a:ext cx="44187" cy="1498178"/>
          </a:xfrm>
          <a:custGeom>
            <a:pathLst>
              <a:path w="271907" h="9218935">
                <a:moveTo>
                  <a:pt x="0" y="0"/>
                </a:moveTo>
                <a:lnTo>
                  <a:pt x="0" y="9218935"/>
                </a:lnTo>
                <a:moveTo>
                  <a:pt x="271907" y="0"/>
                </a:moveTo>
                <a:lnTo>
                  <a:pt x="271907" y="921893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42" name="Freeform 5542"/>
          <p:cNvSpPr/>
          <p:nvPr/>
        </p:nvSpPr>
        <p:spPr>
          <a:xfrm rot="-5400000" flipH="0" flipV="0">
            <a:off x="6209648" y="17672036"/>
            <a:ext cx="56406" cy="54900"/>
          </a:xfrm>
          <a:custGeom>
            <a:pathLst>
              <a:path w="347091" h="337827">
                <a:moveTo>
                  <a:pt x="347091" y="337827"/>
                </a:moveTo>
                <a:lnTo>
                  <a:pt x="347091" y="0"/>
                </a:lnTo>
                <a:lnTo>
                  <a:pt x="0" y="337827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43" name="Freeform 5543"/>
          <p:cNvSpPr/>
          <p:nvPr/>
        </p:nvSpPr>
        <p:spPr>
          <a:xfrm rot="-5400000" flipH="0" flipV="0">
            <a:off x="6209648" y="17672036"/>
            <a:ext cx="56406" cy="54900"/>
          </a:xfrm>
          <a:custGeom>
            <a:pathLst>
              <a:path w="347091" h="337827">
                <a:moveTo>
                  <a:pt x="347091" y="337827"/>
                </a:moveTo>
                <a:lnTo>
                  <a:pt x="347091" y="0"/>
                </a:lnTo>
                <a:lnTo>
                  <a:pt x="0" y="337827"/>
                </a:lnTo>
                <a:lnTo>
                  <a:pt x="347091" y="337827"/>
                </a:lnTo>
                <a:close/>
                <a:moveTo>
                  <a:pt x="125236981" y="14809089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44" name="Freeform 5544"/>
          <p:cNvSpPr/>
          <p:nvPr/>
        </p:nvSpPr>
        <p:spPr>
          <a:xfrm rot="-5400000" flipH="0" flipV="0">
            <a:off x="4767091" y="17671315"/>
            <a:ext cx="56406" cy="56343"/>
          </a:xfrm>
          <a:custGeom>
            <a:pathLst>
              <a:path w="347091" h="346708">
                <a:moveTo>
                  <a:pt x="347091" y="0"/>
                </a:moveTo>
                <a:lnTo>
                  <a:pt x="347091" y="34670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45" name="Freeform 5545"/>
          <p:cNvSpPr/>
          <p:nvPr/>
        </p:nvSpPr>
        <p:spPr>
          <a:xfrm rot="-5400000" flipH="0" flipV="0">
            <a:off x="4767091" y="17671315"/>
            <a:ext cx="56406" cy="56343"/>
          </a:xfrm>
          <a:custGeom>
            <a:pathLst>
              <a:path w="347091" h="346708">
                <a:moveTo>
                  <a:pt x="347091" y="0"/>
                </a:moveTo>
                <a:lnTo>
                  <a:pt x="347091" y="346708"/>
                </a:lnTo>
                <a:lnTo>
                  <a:pt x="0" y="0"/>
                </a:lnTo>
                <a:lnTo>
                  <a:pt x="347091" y="0"/>
                </a:lnTo>
                <a:close/>
                <a:moveTo>
                  <a:pt x="134455916" y="1569720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46" name="Freeform 5546"/>
          <p:cNvSpPr/>
          <p:nvPr/>
        </p:nvSpPr>
        <p:spPr>
          <a:xfrm rot="-5400000" flipH="0" flipV="0">
            <a:off x="6209648" y="17672036"/>
            <a:ext cx="56406" cy="54900"/>
          </a:xfrm>
          <a:custGeom>
            <a:pathLst>
              <a:path w="347091" h="337827">
                <a:moveTo>
                  <a:pt x="347091" y="337827"/>
                </a:moveTo>
                <a:lnTo>
                  <a:pt x="347091" y="0"/>
                </a:lnTo>
                <a:lnTo>
                  <a:pt x="0" y="337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47" name="Freeform 5547"/>
          <p:cNvSpPr/>
          <p:nvPr/>
        </p:nvSpPr>
        <p:spPr>
          <a:xfrm rot="-5400000" flipH="0" flipV="0">
            <a:off x="6209648" y="17672036"/>
            <a:ext cx="56406" cy="54900"/>
          </a:xfrm>
          <a:custGeom>
            <a:pathLst>
              <a:path w="347091" h="337827">
                <a:moveTo>
                  <a:pt x="347091" y="337827"/>
                </a:moveTo>
                <a:lnTo>
                  <a:pt x="347091" y="0"/>
                </a:lnTo>
                <a:lnTo>
                  <a:pt x="0" y="337827"/>
                </a:lnTo>
                <a:lnTo>
                  <a:pt x="347091" y="337827"/>
                </a:lnTo>
                <a:close/>
                <a:moveTo>
                  <a:pt x="125236981" y="14809089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48" name="Freeform 5548"/>
          <p:cNvSpPr/>
          <p:nvPr/>
        </p:nvSpPr>
        <p:spPr>
          <a:xfrm rot="-5400000" flipH="0" flipV="0">
            <a:off x="5449113" y="16955733"/>
            <a:ext cx="135638" cy="1386933"/>
          </a:xfrm>
          <a:custGeom>
            <a:pathLst>
              <a:path w="834645" h="8534400">
                <a:moveTo>
                  <a:pt x="281433" y="8534400"/>
                </a:moveTo>
                <a:lnTo>
                  <a:pt x="281433" y="0"/>
                </a:lnTo>
                <a:moveTo>
                  <a:pt x="281433" y="8280400"/>
                </a:moveTo>
                <a:lnTo>
                  <a:pt x="0" y="8280400"/>
                </a:lnTo>
                <a:moveTo>
                  <a:pt x="281433" y="7999735"/>
                </a:moveTo>
                <a:lnTo>
                  <a:pt x="0" y="7999735"/>
                </a:lnTo>
                <a:moveTo>
                  <a:pt x="281433" y="7727950"/>
                </a:moveTo>
                <a:lnTo>
                  <a:pt x="0" y="7727950"/>
                </a:lnTo>
                <a:moveTo>
                  <a:pt x="281433" y="7446008"/>
                </a:moveTo>
                <a:lnTo>
                  <a:pt x="0" y="7446008"/>
                </a:lnTo>
                <a:moveTo>
                  <a:pt x="281433" y="7174235"/>
                </a:moveTo>
                <a:lnTo>
                  <a:pt x="0" y="7174235"/>
                </a:lnTo>
                <a:moveTo>
                  <a:pt x="281433" y="6893558"/>
                </a:moveTo>
                <a:lnTo>
                  <a:pt x="0" y="6893558"/>
                </a:lnTo>
                <a:moveTo>
                  <a:pt x="281433" y="6620508"/>
                </a:moveTo>
                <a:lnTo>
                  <a:pt x="0" y="6620508"/>
                </a:lnTo>
                <a:moveTo>
                  <a:pt x="281433" y="6339842"/>
                </a:moveTo>
                <a:lnTo>
                  <a:pt x="0" y="6339842"/>
                </a:lnTo>
                <a:moveTo>
                  <a:pt x="281433" y="6068058"/>
                </a:moveTo>
                <a:lnTo>
                  <a:pt x="0" y="6068058"/>
                </a:lnTo>
                <a:moveTo>
                  <a:pt x="281433" y="5786127"/>
                </a:moveTo>
                <a:lnTo>
                  <a:pt x="0" y="5786127"/>
                </a:lnTo>
                <a:moveTo>
                  <a:pt x="281433" y="5514342"/>
                </a:moveTo>
                <a:lnTo>
                  <a:pt x="0" y="5514342"/>
                </a:lnTo>
                <a:moveTo>
                  <a:pt x="281433" y="5233677"/>
                </a:moveTo>
                <a:lnTo>
                  <a:pt x="0" y="5233677"/>
                </a:lnTo>
                <a:moveTo>
                  <a:pt x="281433" y="4960627"/>
                </a:moveTo>
                <a:lnTo>
                  <a:pt x="0" y="4960627"/>
                </a:lnTo>
                <a:moveTo>
                  <a:pt x="281433" y="4679950"/>
                </a:moveTo>
                <a:lnTo>
                  <a:pt x="0" y="4679950"/>
                </a:lnTo>
                <a:moveTo>
                  <a:pt x="281433" y="4398008"/>
                </a:moveTo>
                <a:lnTo>
                  <a:pt x="0" y="4398008"/>
                </a:lnTo>
                <a:moveTo>
                  <a:pt x="281433" y="4126235"/>
                </a:moveTo>
                <a:lnTo>
                  <a:pt x="0" y="4126235"/>
                </a:lnTo>
                <a:moveTo>
                  <a:pt x="281433" y="3845558"/>
                </a:moveTo>
                <a:lnTo>
                  <a:pt x="0" y="3845558"/>
                </a:lnTo>
                <a:moveTo>
                  <a:pt x="281433" y="3573785"/>
                </a:moveTo>
                <a:lnTo>
                  <a:pt x="0" y="3573785"/>
                </a:lnTo>
                <a:moveTo>
                  <a:pt x="281433" y="3291842"/>
                </a:moveTo>
                <a:lnTo>
                  <a:pt x="0" y="3291842"/>
                </a:lnTo>
                <a:moveTo>
                  <a:pt x="281433" y="3020058"/>
                </a:moveTo>
                <a:lnTo>
                  <a:pt x="0" y="3020058"/>
                </a:lnTo>
                <a:moveTo>
                  <a:pt x="281433" y="2738127"/>
                </a:moveTo>
                <a:lnTo>
                  <a:pt x="0" y="2738127"/>
                </a:lnTo>
                <a:moveTo>
                  <a:pt x="281433" y="2466342"/>
                </a:moveTo>
                <a:lnTo>
                  <a:pt x="0" y="2466342"/>
                </a:lnTo>
                <a:moveTo>
                  <a:pt x="281433" y="2185677"/>
                </a:moveTo>
                <a:lnTo>
                  <a:pt x="0" y="2185677"/>
                </a:lnTo>
                <a:moveTo>
                  <a:pt x="281433" y="1913892"/>
                </a:moveTo>
                <a:lnTo>
                  <a:pt x="0" y="1913892"/>
                </a:lnTo>
                <a:moveTo>
                  <a:pt x="281433" y="1631950"/>
                </a:moveTo>
                <a:lnTo>
                  <a:pt x="0" y="1631950"/>
                </a:lnTo>
                <a:moveTo>
                  <a:pt x="281433" y="1360177"/>
                </a:moveTo>
                <a:lnTo>
                  <a:pt x="0" y="1360177"/>
                </a:lnTo>
                <a:moveTo>
                  <a:pt x="281433" y="1078235"/>
                </a:moveTo>
                <a:lnTo>
                  <a:pt x="0" y="1078235"/>
                </a:lnTo>
                <a:moveTo>
                  <a:pt x="281433" y="806450"/>
                </a:moveTo>
                <a:lnTo>
                  <a:pt x="0" y="806450"/>
                </a:lnTo>
                <a:moveTo>
                  <a:pt x="281433" y="525785"/>
                </a:moveTo>
                <a:lnTo>
                  <a:pt x="0" y="525785"/>
                </a:lnTo>
                <a:moveTo>
                  <a:pt x="281433" y="243842"/>
                </a:moveTo>
                <a:lnTo>
                  <a:pt x="0" y="243842"/>
                </a:lnTo>
                <a:moveTo>
                  <a:pt x="553340" y="8534400"/>
                </a:moveTo>
                <a:lnTo>
                  <a:pt x="553340" y="0"/>
                </a:lnTo>
                <a:moveTo>
                  <a:pt x="553340" y="8280400"/>
                </a:moveTo>
                <a:lnTo>
                  <a:pt x="834645" y="8280400"/>
                </a:lnTo>
                <a:moveTo>
                  <a:pt x="553340" y="7999735"/>
                </a:moveTo>
                <a:lnTo>
                  <a:pt x="834645" y="7999735"/>
                </a:lnTo>
                <a:moveTo>
                  <a:pt x="553340" y="7727950"/>
                </a:moveTo>
                <a:lnTo>
                  <a:pt x="834645" y="7727950"/>
                </a:lnTo>
                <a:moveTo>
                  <a:pt x="553340" y="7446008"/>
                </a:moveTo>
                <a:lnTo>
                  <a:pt x="834645" y="7446008"/>
                </a:lnTo>
                <a:moveTo>
                  <a:pt x="553340" y="7174235"/>
                </a:moveTo>
                <a:lnTo>
                  <a:pt x="834645" y="7174235"/>
                </a:lnTo>
                <a:moveTo>
                  <a:pt x="553340" y="6893558"/>
                </a:moveTo>
                <a:lnTo>
                  <a:pt x="834645" y="6893558"/>
                </a:lnTo>
                <a:moveTo>
                  <a:pt x="553340" y="6620508"/>
                </a:moveTo>
                <a:lnTo>
                  <a:pt x="834645" y="6620508"/>
                </a:lnTo>
                <a:moveTo>
                  <a:pt x="553340" y="6339842"/>
                </a:moveTo>
                <a:lnTo>
                  <a:pt x="834645" y="6339842"/>
                </a:lnTo>
                <a:moveTo>
                  <a:pt x="553340" y="6068058"/>
                </a:moveTo>
                <a:lnTo>
                  <a:pt x="834645" y="6068058"/>
                </a:lnTo>
                <a:moveTo>
                  <a:pt x="553340" y="5786127"/>
                </a:moveTo>
                <a:lnTo>
                  <a:pt x="834645" y="5786127"/>
                </a:lnTo>
                <a:moveTo>
                  <a:pt x="553340" y="5514342"/>
                </a:moveTo>
                <a:lnTo>
                  <a:pt x="834645" y="5514342"/>
                </a:lnTo>
                <a:moveTo>
                  <a:pt x="553340" y="5233677"/>
                </a:moveTo>
                <a:lnTo>
                  <a:pt x="834645" y="5233677"/>
                </a:lnTo>
                <a:moveTo>
                  <a:pt x="553340" y="4960627"/>
                </a:moveTo>
                <a:lnTo>
                  <a:pt x="834645" y="4960627"/>
                </a:lnTo>
                <a:moveTo>
                  <a:pt x="553340" y="4679950"/>
                </a:moveTo>
                <a:lnTo>
                  <a:pt x="834645" y="4679950"/>
                </a:lnTo>
                <a:moveTo>
                  <a:pt x="553340" y="4398008"/>
                </a:moveTo>
                <a:lnTo>
                  <a:pt x="834645" y="4398008"/>
                </a:lnTo>
                <a:moveTo>
                  <a:pt x="553340" y="4126235"/>
                </a:moveTo>
                <a:lnTo>
                  <a:pt x="834645" y="4126235"/>
                </a:lnTo>
                <a:moveTo>
                  <a:pt x="553340" y="3845558"/>
                </a:moveTo>
                <a:lnTo>
                  <a:pt x="834645" y="3845558"/>
                </a:lnTo>
                <a:moveTo>
                  <a:pt x="553340" y="3573785"/>
                </a:moveTo>
                <a:lnTo>
                  <a:pt x="834645" y="3573785"/>
                </a:lnTo>
                <a:moveTo>
                  <a:pt x="553340" y="3291842"/>
                </a:moveTo>
                <a:lnTo>
                  <a:pt x="834645" y="3291842"/>
                </a:lnTo>
                <a:moveTo>
                  <a:pt x="553340" y="3020058"/>
                </a:moveTo>
                <a:lnTo>
                  <a:pt x="834645" y="3020058"/>
                </a:lnTo>
                <a:moveTo>
                  <a:pt x="553340" y="2738127"/>
                </a:moveTo>
                <a:lnTo>
                  <a:pt x="834645" y="2738127"/>
                </a:lnTo>
                <a:moveTo>
                  <a:pt x="553340" y="2466342"/>
                </a:moveTo>
                <a:lnTo>
                  <a:pt x="834645" y="2466342"/>
                </a:lnTo>
                <a:moveTo>
                  <a:pt x="553340" y="2185677"/>
                </a:moveTo>
                <a:lnTo>
                  <a:pt x="834645" y="2185677"/>
                </a:lnTo>
                <a:moveTo>
                  <a:pt x="553340" y="1913892"/>
                </a:moveTo>
                <a:lnTo>
                  <a:pt x="834645" y="1913892"/>
                </a:lnTo>
                <a:moveTo>
                  <a:pt x="553340" y="1631950"/>
                </a:moveTo>
                <a:lnTo>
                  <a:pt x="834645" y="1631950"/>
                </a:lnTo>
                <a:moveTo>
                  <a:pt x="553340" y="1360177"/>
                </a:moveTo>
                <a:lnTo>
                  <a:pt x="834645" y="1360177"/>
                </a:lnTo>
                <a:moveTo>
                  <a:pt x="553340" y="1078235"/>
                </a:moveTo>
                <a:lnTo>
                  <a:pt x="834645" y="1078235"/>
                </a:lnTo>
                <a:moveTo>
                  <a:pt x="553340" y="806450"/>
                </a:moveTo>
                <a:lnTo>
                  <a:pt x="834645" y="806450"/>
                </a:lnTo>
                <a:moveTo>
                  <a:pt x="553340" y="525785"/>
                </a:moveTo>
                <a:lnTo>
                  <a:pt x="834645" y="525785"/>
                </a:lnTo>
                <a:moveTo>
                  <a:pt x="553340" y="243842"/>
                </a:moveTo>
                <a:lnTo>
                  <a:pt x="834645" y="2438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49" name="Freeform 5549"/>
          <p:cNvSpPr/>
          <p:nvPr/>
        </p:nvSpPr>
        <p:spPr>
          <a:xfrm rot="-5400000" flipH="0" flipV="0">
            <a:off x="4767102" y="17570731"/>
            <a:ext cx="56385" cy="56343"/>
          </a:xfrm>
          <a:custGeom>
            <a:pathLst>
              <a:path w="346963" h="346708">
                <a:moveTo>
                  <a:pt x="0" y="0"/>
                </a:moveTo>
                <a:lnTo>
                  <a:pt x="0" y="346708"/>
                </a:lnTo>
                <a:lnTo>
                  <a:pt x="34696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50" name="Freeform 5550"/>
          <p:cNvSpPr/>
          <p:nvPr/>
        </p:nvSpPr>
        <p:spPr>
          <a:xfrm rot="-5400000" flipH="0" flipV="0">
            <a:off x="4767102" y="17570731"/>
            <a:ext cx="56385" cy="56343"/>
          </a:xfrm>
          <a:custGeom>
            <a:pathLst>
              <a:path w="346963" h="346708">
                <a:moveTo>
                  <a:pt x="0" y="0"/>
                </a:moveTo>
                <a:lnTo>
                  <a:pt x="0" y="346708"/>
                </a:lnTo>
                <a:lnTo>
                  <a:pt x="346963" y="0"/>
                </a:lnTo>
                <a:lnTo>
                  <a:pt x="0" y="0"/>
                </a:lnTo>
                <a:close/>
                <a:moveTo>
                  <a:pt x="133836918" y="1569720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51" name="Freeform 5551"/>
          <p:cNvSpPr/>
          <p:nvPr/>
        </p:nvSpPr>
        <p:spPr>
          <a:xfrm rot="-5400000" flipH="0" flipV="0">
            <a:off x="6209658" y="17571452"/>
            <a:ext cx="56385" cy="54900"/>
          </a:xfrm>
          <a:custGeom>
            <a:pathLst>
              <a:path w="346963" h="337827">
                <a:moveTo>
                  <a:pt x="0" y="337827"/>
                </a:moveTo>
                <a:lnTo>
                  <a:pt x="0" y="0"/>
                </a:lnTo>
                <a:lnTo>
                  <a:pt x="346963" y="337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52" name="Freeform 5552"/>
          <p:cNvSpPr/>
          <p:nvPr/>
        </p:nvSpPr>
        <p:spPr>
          <a:xfrm rot="-5400000" flipH="0" flipV="0">
            <a:off x="6209658" y="17571452"/>
            <a:ext cx="56385" cy="54900"/>
          </a:xfrm>
          <a:custGeom>
            <a:pathLst>
              <a:path w="346963" h="337827">
                <a:moveTo>
                  <a:pt x="0" y="337827"/>
                </a:moveTo>
                <a:lnTo>
                  <a:pt x="0" y="0"/>
                </a:lnTo>
                <a:lnTo>
                  <a:pt x="346963" y="337827"/>
                </a:lnTo>
                <a:lnTo>
                  <a:pt x="0" y="337827"/>
                </a:lnTo>
                <a:close/>
                <a:moveTo>
                  <a:pt x="124617983" y="14809089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53" name="Freeform 5553"/>
          <p:cNvSpPr/>
          <p:nvPr/>
        </p:nvSpPr>
        <p:spPr>
          <a:xfrm rot="-5400000" flipH="0" flipV="0">
            <a:off x="6494546" y="17313973"/>
            <a:ext cx="156958" cy="557661"/>
          </a:xfrm>
          <a:custGeom>
            <a:pathLst>
              <a:path w="965835" h="3431531">
                <a:moveTo>
                  <a:pt x="271907" y="0"/>
                </a:moveTo>
                <a:lnTo>
                  <a:pt x="271907" y="3431531"/>
                </a:lnTo>
                <a:moveTo>
                  <a:pt x="0" y="0"/>
                </a:moveTo>
                <a:lnTo>
                  <a:pt x="0" y="3431531"/>
                </a:lnTo>
                <a:moveTo>
                  <a:pt x="271907" y="3084823"/>
                </a:moveTo>
                <a:lnTo>
                  <a:pt x="965835" y="30848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54" name="Freeform 5554"/>
          <p:cNvSpPr/>
          <p:nvPr/>
        </p:nvSpPr>
        <p:spPr>
          <a:xfrm rot="-5400000" flipH="0" flipV="0">
            <a:off x="6590527" y="17876269"/>
            <a:ext cx="409971" cy="0"/>
          </a:xfrm>
          <a:custGeom>
            <a:pathLst>
              <a:path w="2522729" h="0">
                <a:moveTo>
                  <a:pt x="1828673" y="0"/>
                </a:moveTo>
                <a:lnTo>
                  <a:pt x="2522729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55" name="Freeform 5555"/>
          <p:cNvSpPr/>
          <p:nvPr/>
        </p:nvSpPr>
        <p:spPr>
          <a:xfrm rot="-5400000" flipH="0" flipV="0">
            <a:off x="6696455" y="17982136"/>
            <a:ext cx="27429" cy="112895"/>
          </a:xfrm>
          <a:custGeom>
            <a:pathLst>
              <a:path w="168783" h="694692">
                <a:moveTo>
                  <a:pt x="168783" y="694692"/>
                </a:moveTo>
                <a:lnTo>
                  <a:pt x="168783" y="0"/>
                </a:lnTo>
                <a:lnTo>
                  <a:pt x="0" y="17907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56" name="Freeform 5556"/>
          <p:cNvSpPr/>
          <p:nvPr/>
        </p:nvSpPr>
        <p:spPr>
          <a:xfrm rot="-5400000" flipH="0" flipV="0">
            <a:off x="6684258" y="17912026"/>
            <a:ext cx="51824" cy="112895"/>
          </a:xfrm>
          <a:custGeom>
            <a:pathLst>
              <a:path w="318898" h="694692">
                <a:moveTo>
                  <a:pt x="0" y="544834"/>
                </a:moveTo>
                <a:lnTo>
                  <a:pt x="28195" y="619769"/>
                </a:lnTo>
                <a:lnTo>
                  <a:pt x="84455" y="675642"/>
                </a:lnTo>
                <a:lnTo>
                  <a:pt x="159386" y="694692"/>
                </a:lnTo>
                <a:lnTo>
                  <a:pt x="234443" y="675642"/>
                </a:lnTo>
                <a:lnTo>
                  <a:pt x="290703" y="619769"/>
                </a:lnTo>
                <a:lnTo>
                  <a:pt x="318898" y="544834"/>
                </a:lnTo>
                <a:lnTo>
                  <a:pt x="318898" y="160027"/>
                </a:lnTo>
                <a:lnTo>
                  <a:pt x="290703" y="85092"/>
                </a:lnTo>
                <a:lnTo>
                  <a:pt x="234443" y="29219"/>
                </a:lnTo>
                <a:lnTo>
                  <a:pt x="159386" y="0"/>
                </a:lnTo>
                <a:lnTo>
                  <a:pt x="84455" y="29219"/>
                </a:lnTo>
                <a:lnTo>
                  <a:pt x="28195" y="85092"/>
                </a:lnTo>
                <a:lnTo>
                  <a:pt x="0" y="160027"/>
                </a:lnTo>
                <a:lnTo>
                  <a:pt x="0" y="544834"/>
                </a:lnTo>
                <a:close/>
                <a:moveTo>
                  <a:pt x="123943111" y="14536293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57" name="Freeform 5557"/>
          <p:cNvSpPr/>
          <p:nvPr/>
        </p:nvSpPr>
        <p:spPr>
          <a:xfrm rot="-5400000" flipH="0" flipV="0">
            <a:off x="6773419" y="17649190"/>
            <a:ext cx="44187" cy="0"/>
          </a:xfrm>
          <a:custGeom>
            <a:pathLst>
              <a:path w="271907" h="0">
                <a:moveTo>
                  <a:pt x="271907" y="0"/>
                </a:moveTo>
                <a:lnTo>
                  <a:pt x="0" y="0"/>
                </a:lnTo>
                <a:lnTo>
                  <a:pt x="271907" y="0"/>
                </a:lnTo>
                <a:close/>
                <a:moveTo>
                  <a:pt x="121627267" y="144490442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58" name="Freeform 5558"/>
          <p:cNvSpPr/>
          <p:nvPr/>
        </p:nvSpPr>
        <p:spPr>
          <a:xfrm rot="-5400000" flipH="0" flipV="0">
            <a:off x="6739126" y="17558472"/>
            <a:ext cx="112770" cy="125071"/>
          </a:xfrm>
          <a:custGeom>
            <a:pathLst>
              <a:path w="693928" h="769616">
                <a:moveTo>
                  <a:pt x="693928" y="76200"/>
                </a:moveTo>
                <a:lnTo>
                  <a:pt x="618998" y="0"/>
                </a:lnTo>
                <a:lnTo>
                  <a:pt x="0" y="7696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59" name="Freeform 5559"/>
          <p:cNvSpPr/>
          <p:nvPr/>
        </p:nvSpPr>
        <p:spPr>
          <a:xfrm rot="-5400000" flipH="0" flipV="0">
            <a:off x="6739116" y="17570659"/>
            <a:ext cx="112791" cy="125071"/>
          </a:xfrm>
          <a:custGeom>
            <a:pathLst>
              <a:path w="694055" h="769616">
                <a:moveTo>
                  <a:pt x="694055" y="0"/>
                </a:moveTo>
                <a:lnTo>
                  <a:pt x="75057" y="769616"/>
                </a:lnTo>
                <a:lnTo>
                  <a:pt x="0" y="6946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60" name="Freeform 5560"/>
          <p:cNvSpPr/>
          <p:nvPr/>
        </p:nvSpPr>
        <p:spPr>
          <a:xfrm rot="-5400000" flipH="0" flipV="0">
            <a:off x="6739126" y="17614858"/>
            <a:ext cx="112770" cy="125071"/>
          </a:xfrm>
          <a:custGeom>
            <a:pathLst>
              <a:path w="693928" h="769616">
                <a:moveTo>
                  <a:pt x="0" y="694693"/>
                </a:moveTo>
                <a:lnTo>
                  <a:pt x="75058" y="769616"/>
                </a:lnTo>
                <a:lnTo>
                  <a:pt x="69392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61" name="Freeform 5561"/>
          <p:cNvSpPr/>
          <p:nvPr/>
        </p:nvSpPr>
        <p:spPr>
          <a:xfrm rot="-5400000" flipH="0" flipV="0">
            <a:off x="6739890" y="17603423"/>
            <a:ext cx="111243" cy="125071"/>
          </a:xfrm>
          <a:custGeom>
            <a:pathLst>
              <a:path w="684530" h="769616">
                <a:moveTo>
                  <a:pt x="0" y="769616"/>
                </a:moveTo>
                <a:lnTo>
                  <a:pt x="618870" y="0"/>
                </a:lnTo>
                <a:lnTo>
                  <a:pt x="684530" y="762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62" name="Freeform 5562"/>
          <p:cNvSpPr/>
          <p:nvPr/>
        </p:nvSpPr>
        <p:spPr>
          <a:xfrm rot="-5400000" flipH="0" flipV="0">
            <a:off x="5436162" y="15997892"/>
            <a:ext cx="161540" cy="1386933"/>
          </a:xfrm>
          <a:custGeom>
            <a:pathLst>
              <a:path w="994030" h="8534400">
                <a:moveTo>
                  <a:pt x="281307" y="8534400"/>
                </a:moveTo>
                <a:lnTo>
                  <a:pt x="281307" y="0"/>
                </a:lnTo>
                <a:moveTo>
                  <a:pt x="281307" y="8280400"/>
                </a:moveTo>
                <a:lnTo>
                  <a:pt x="0" y="8280400"/>
                </a:lnTo>
                <a:moveTo>
                  <a:pt x="281307" y="7999735"/>
                </a:moveTo>
                <a:lnTo>
                  <a:pt x="0" y="7999735"/>
                </a:lnTo>
                <a:moveTo>
                  <a:pt x="281307" y="7727950"/>
                </a:moveTo>
                <a:lnTo>
                  <a:pt x="0" y="7727950"/>
                </a:lnTo>
                <a:moveTo>
                  <a:pt x="281307" y="7446008"/>
                </a:moveTo>
                <a:lnTo>
                  <a:pt x="0" y="7446008"/>
                </a:lnTo>
                <a:moveTo>
                  <a:pt x="281307" y="7174235"/>
                </a:moveTo>
                <a:lnTo>
                  <a:pt x="0" y="7174235"/>
                </a:lnTo>
                <a:moveTo>
                  <a:pt x="281307" y="6893558"/>
                </a:moveTo>
                <a:lnTo>
                  <a:pt x="0" y="6893558"/>
                </a:lnTo>
                <a:moveTo>
                  <a:pt x="281307" y="6620508"/>
                </a:moveTo>
                <a:lnTo>
                  <a:pt x="0" y="6620508"/>
                </a:lnTo>
                <a:moveTo>
                  <a:pt x="281307" y="6339842"/>
                </a:moveTo>
                <a:lnTo>
                  <a:pt x="0" y="6339842"/>
                </a:lnTo>
                <a:moveTo>
                  <a:pt x="281307" y="6068058"/>
                </a:moveTo>
                <a:lnTo>
                  <a:pt x="0" y="6068058"/>
                </a:lnTo>
                <a:moveTo>
                  <a:pt x="281307" y="5786127"/>
                </a:moveTo>
                <a:lnTo>
                  <a:pt x="0" y="5786127"/>
                </a:lnTo>
                <a:moveTo>
                  <a:pt x="281307" y="5514342"/>
                </a:moveTo>
                <a:lnTo>
                  <a:pt x="0" y="5514342"/>
                </a:lnTo>
                <a:moveTo>
                  <a:pt x="281307" y="5233677"/>
                </a:moveTo>
                <a:lnTo>
                  <a:pt x="0" y="5233677"/>
                </a:lnTo>
                <a:moveTo>
                  <a:pt x="281307" y="4960627"/>
                </a:moveTo>
                <a:lnTo>
                  <a:pt x="0" y="4960627"/>
                </a:lnTo>
                <a:moveTo>
                  <a:pt x="281307" y="4679950"/>
                </a:moveTo>
                <a:lnTo>
                  <a:pt x="0" y="4679950"/>
                </a:lnTo>
                <a:moveTo>
                  <a:pt x="281307" y="4398008"/>
                </a:moveTo>
                <a:lnTo>
                  <a:pt x="0" y="4398008"/>
                </a:lnTo>
                <a:moveTo>
                  <a:pt x="281307" y="4126235"/>
                </a:moveTo>
                <a:lnTo>
                  <a:pt x="0" y="4126235"/>
                </a:lnTo>
                <a:moveTo>
                  <a:pt x="281307" y="3845558"/>
                </a:moveTo>
                <a:lnTo>
                  <a:pt x="0" y="3845558"/>
                </a:lnTo>
                <a:moveTo>
                  <a:pt x="281307" y="3573785"/>
                </a:moveTo>
                <a:lnTo>
                  <a:pt x="0" y="3573785"/>
                </a:lnTo>
                <a:moveTo>
                  <a:pt x="281307" y="3291842"/>
                </a:moveTo>
                <a:lnTo>
                  <a:pt x="0" y="3291842"/>
                </a:lnTo>
                <a:moveTo>
                  <a:pt x="281307" y="3020058"/>
                </a:moveTo>
                <a:lnTo>
                  <a:pt x="0" y="3020058"/>
                </a:lnTo>
                <a:moveTo>
                  <a:pt x="281307" y="2738127"/>
                </a:moveTo>
                <a:lnTo>
                  <a:pt x="0" y="2738127"/>
                </a:lnTo>
                <a:moveTo>
                  <a:pt x="281307" y="2466342"/>
                </a:moveTo>
                <a:lnTo>
                  <a:pt x="0" y="2466342"/>
                </a:lnTo>
                <a:moveTo>
                  <a:pt x="281307" y="2185677"/>
                </a:moveTo>
                <a:lnTo>
                  <a:pt x="0" y="2185677"/>
                </a:lnTo>
                <a:moveTo>
                  <a:pt x="281307" y="1913892"/>
                </a:moveTo>
                <a:lnTo>
                  <a:pt x="0" y="1913892"/>
                </a:lnTo>
                <a:moveTo>
                  <a:pt x="281307" y="1631950"/>
                </a:moveTo>
                <a:lnTo>
                  <a:pt x="0" y="1631950"/>
                </a:lnTo>
                <a:moveTo>
                  <a:pt x="281307" y="1360177"/>
                </a:moveTo>
                <a:lnTo>
                  <a:pt x="0" y="1360177"/>
                </a:lnTo>
                <a:moveTo>
                  <a:pt x="281307" y="1078235"/>
                </a:moveTo>
                <a:lnTo>
                  <a:pt x="0" y="1078235"/>
                </a:lnTo>
                <a:moveTo>
                  <a:pt x="281307" y="806450"/>
                </a:moveTo>
                <a:lnTo>
                  <a:pt x="0" y="806450"/>
                </a:lnTo>
                <a:moveTo>
                  <a:pt x="281307" y="525785"/>
                </a:moveTo>
                <a:lnTo>
                  <a:pt x="0" y="525785"/>
                </a:lnTo>
                <a:moveTo>
                  <a:pt x="281307" y="243842"/>
                </a:moveTo>
                <a:lnTo>
                  <a:pt x="0" y="243842"/>
                </a:lnTo>
                <a:moveTo>
                  <a:pt x="722124" y="8534400"/>
                </a:moveTo>
                <a:lnTo>
                  <a:pt x="722124" y="0"/>
                </a:lnTo>
                <a:moveTo>
                  <a:pt x="722124" y="8280400"/>
                </a:moveTo>
                <a:lnTo>
                  <a:pt x="994030" y="8280400"/>
                </a:lnTo>
                <a:moveTo>
                  <a:pt x="722124" y="7999735"/>
                </a:moveTo>
                <a:lnTo>
                  <a:pt x="994030" y="7999735"/>
                </a:lnTo>
                <a:moveTo>
                  <a:pt x="722124" y="7727950"/>
                </a:moveTo>
                <a:lnTo>
                  <a:pt x="994030" y="7727950"/>
                </a:lnTo>
                <a:moveTo>
                  <a:pt x="722124" y="7446008"/>
                </a:moveTo>
                <a:lnTo>
                  <a:pt x="994030" y="7446008"/>
                </a:lnTo>
                <a:moveTo>
                  <a:pt x="722124" y="7174235"/>
                </a:moveTo>
                <a:lnTo>
                  <a:pt x="994030" y="7174235"/>
                </a:lnTo>
                <a:moveTo>
                  <a:pt x="722124" y="6893558"/>
                </a:moveTo>
                <a:lnTo>
                  <a:pt x="994030" y="6893558"/>
                </a:lnTo>
                <a:moveTo>
                  <a:pt x="722124" y="6620508"/>
                </a:moveTo>
                <a:lnTo>
                  <a:pt x="994030" y="6620508"/>
                </a:lnTo>
                <a:moveTo>
                  <a:pt x="722124" y="6339842"/>
                </a:moveTo>
                <a:lnTo>
                  <a:pt x="994030" y="6339842"/>
                </a:lnTo>
                <a:moveTo>
                  <a:pt x="722124" y="6068058"/>
                </a:moveTo>
                <a:lnTo>
                  <a:pt x="994030" y="6068058"/>
                </a:lnTo>
                <a:moveTo>
                  <a:pt x="722124" y="5786127"/>
                </a:moveTo>
                <a:lnTo>
                  <a:pt x="994030" y="5786127"/>
                </a:lnTo>
                <a:moveTo>
                  <a:pt x="722124" y="5514342"/>
                </a:moveTo>
                <a:lnTo>
                  <a:pt x="994030" y="5514342"/>
                </a:lnTo>
                <a:moveTo>
                  <a:pt x="722124" y="5233677"/>
                </a:moveTo>
                <a:lnTo>
                  <a:pt x="994030" y="5233677"/>
                </a:lnTo>
                <a:moveTo>
                  <a:pt x="722124" y="4960627"/>
                </a:moveTo>
                <a:lnTo>
                  <a:pt x="994030" y="4960627"/>
                </a:lnTo>
                <a:moveTo>
                  <a:pt x="722124" y="4679950"/>
                </a:moveTo>
                <a:lnTo>
                  <a:pt x="994030" y="4679950"/>
                </a:lnTo>
                <a:moveTo>
                  <a:pt x="722124" y="4398008"/>
                </a:moveTo>
                <a:lnTo>
                  <a:pt x="994030" y="4398008"/>
                </a:lnTo>
                <a:moveTo>
                  <a:pt x="722124" y="4126235"/>
                </a:moveTo>
                <a:lnTo>
                  <a:pt x="994030" y="4126235"/>
                </a:lnTo>
                <a:moveTo>
                  <a:pt x="722124" y="3845558"/>
                </a:moveTo>
                <a:lnTo>
                  <a:pt x="994030" y="3845558"/>
                </a:lnTo>
                <a:moveTo>
                  <a:pt x="722124" y="3573785"/>
                </a:moveTo>
                <a:lnTo>
                  <a:pt x="994030" y="3573785"/>
                </a:lnTo>
                <a:moveTo>
                  <a:pt x="722124" y="3291842"/>
                </a:moveTo>
                <a:lnTo>
                  <a:pt x="994030" y="3291842"/>
                </a:lnTo>
                <a:moveTo>
                  <a:pt x="722124" y="3020058"/>
                </a:moveTo>
                <a:lnTo>
                  <a:pt x="994030" y="3020058"/>
                </a:lnTo>
                <a:moveTo>
                  <a:pt x="722124" y="2738127"/>
                </a:moveTo>
                <a:lnTo>
                  <a:pt x="994030" y="2738127"/>
                </a:lnTo>
                <a:moveTo>
                  <a:pt x="722124" y="2466342"/>
                </a:moveTo>
                <a:lnTo>
                  <a:pt x="994030" y="2466342"/>
                </a:lnTo>
                <a:moveTo>
                  <a:pt x="722124" y="2185677"/>
                </a:moveTo>
                <a:lnTo>
                  <a:pt x="994030" y="2185677"/>
                </a:lnTo>
                <a:moveTo>
                  <a:pt x="722124" y="1913892"/>
                </a:moveTo>
                <a:lnTo>
                  <a:pt x="994030" y="1913892"/>
                </a:lnTo>
                <a:moveTo>
                  <a:pt x="722124" y="1631950"/>
                </a:moveTo>
                <a:lnTo>
                  <a:pt x="994030" y="1631950"/>
                </a:lnTo>
                <a:moveTo>
                  <a:pt x="722124" y="1360177"/>
                </a:moveTo>
                <a:lnTo>
                  <a:pt x="994030" y="1360177"/>
                </a:lnTo>
                <a:moveTo>
                  <a:pt x="722124" y="1078235"/>
                </a:moveTo>
                <a:lnTo>
                  <a:pt x="994030" y="1078235"/>
                </a:lnTo>
                <a:moveTo>
                  <a:pt x="722124" y="806450"/>
                </a:moveTo>
                <a:lnTo>
                  <a:pt x="994030" y="806450"/>
                </a:lnTo>
                <a:moveTo>
                  <a:pt x="722124" y="525785"/>
                </a:moveTo>
                <a:lnTo>
                  <a:pt x="994030" y="525785"/>
                </a:lnTo>
                <a:moveTo>
                  <a:pt x="722124" y="243842"/>
                </a:moveTo>
                <a:lnTo>
                  <a:pt x="994030" y="2438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63" name="Freeform 5563"/>
          <p:cNvSpPr/>
          <p:nvPr/>
        </p:nvSpPr>
        <p:spPr>
          <a:xfrm rot="-5400000" flipH="0" flipV="0">
            <a:off x="6032762" y="16897924"/>
            <a:ext cx="1080528" cy="557661"/>
          </a:xfrm>
          <a:custGeom>
            <a:pathLst>
              <a:path w="6648957" h="3431531">
                <a:moveTo>
                  <a:pt x="553340" y="0"/>
                </a:moveTo>
                <a:lnTo>
                  <a:pt x="553340" y="3431531"/>
                </a:lnTo>
                <a:moveTo>
                  <a:pt x="6095620" y="0"/>
                </a:moveTo>
                <a:lnTo>
                  <a:pt x="6095620" y="3431531"/>
                </a:lnTo>
                <a:moveTo>
                  <a:pt x="0" y="3084823"/>
                </a:moveTo>
                <a:lnTo>
                  <a:pt x="6648957" y="30848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64" name="Freeform 5564"/>
          <p:cNvSpPr/>
          <p:nvPr/>
        </p:nvSpPr>
        <p:spPr>
          <a:xfrm rot="-5400000" flipH="0" flipV="0">
            <a:off x="6739126" y="17558472"/>
            <a:ext cx="112770" cy="125071"/>
          </a:xfrm>
          <a:custGeom>
            <a:pathLst>
              <a:path w="693928" h="769616">
                <a:moveTo>
                  <a:pt x="693928" y="76200"/>
                </a:moveTo>
                <a:lnTo>
                  <a:pt x="618998" y="0"/>
                </a:lnTo>
                <a:lnTo>
                  <a:pt x="0" y="7696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65" name="Freeform 5565"/>
          <p:cNvSpPr/>
          <p:nvPr/>
        </p:nvSpPr>
        <p:spPr>
          <a:xfrm rot="-5400000" flipH="0" flipV="0">
            <a:off x="6739116" y="17570659"/>
            <a:ext cx="112791" cy="125071"/>
          </a:xfrm>
          <a:custGeom>
            <a:pathLst>
              <a:path w="694055" h="769616">
                <a:moveTo>
                  <a:pt x="694055" y="0"/>
                </a:moveTo>
                <a:lnTo>
                  <a:pt x="75057" y="769616"/>
                </a:lnTo>
                <a:lnTo>
                  <a:pt x="0" y="6946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66" name="Freeform 5566"/>
          <p:cNvSpPr/>
          <p:nvPr/>
        </p:nvSpPr>
        <p:spPr>
          <a:xfrm rot="-5400000" flipH="0" flipV="0">
            <a:off x="6739127" y="16669967"/>
            <a:ext cx="112770" cy="125071"/>
          </a:xfrm>
          <a:custGeom>
            <a:pathLst>
              <a:path w="693927" h="769616">
                <a:moveTo>
                  <a:pt x="0" y="694693"/>
                </a:moveTo>
                <a:lnTo>
                  <a:pt x="74929" y="769616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67" name="Freeform 5567"/>
          <p:cNvSpPr/>
          <p:nvPr/>
        </p:nvSpPr>
        <p:spPr>
          <a:xfrm rot="-5400000" flipH="0" flipV="0">
            <a:off x="6739116" y="16657780"/>
            <a:ext cx="112791" cy="125071"/>
          </a:xfrm>
          <a:custGeom>
            <a:pathLst>
              <a:path w="694057" h="769616">
                <a:moveTo>
                  <a:pt x="0" y="769616"/>
                </a:moveTo>
                <a:lnTo>
                  <a:pt x="618998" y="0"/>
                </a:lnTo>
                <a:lnTo>
                  <a:pt x="694057" y="762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68" name="Freeform 5568"/>
          <p:cNvSpPr/>
          <p:nvPr/>
        </p:nvSpPr>
        <p:spPr>
          <a:xfrm rot="-5400000" flipH="0" flipV="0">
            <a:off x="6643952" y="17243841"/>
            <a:ext cx="50296" cy="36531"/>
          </a:xfrm>
          <a:custGeom>
            <a:pathLst>
              <a:path w="309499" h="224792">
                <a:moveTo>
                  <a:pt x="300101" y="224792"/>
                </a:moveTo>
                <a:lnTo>
                  <a:pt x="309499" y="158750"/>
                </a:lnTo>
                <a:lnTo>
                  <a:pt x="300101" y="102865"/>
                </a:lnTo>
                <a:lnTo>
                  <a:pt x="262637" y="46992"/>
                </a:lnTo>
                <a:lnTo>
                  <a:pt x="215774" y="8892"/>
                </a:lnTo>
                <a:lnTo>
                  <a:pt x="159513" y="0"/>
                </a:lnTo>
                <a:lnTo>
                  <a:pt x="93853" y="0"/>
                </a:lnTo>
                <a:lnTo>
                  <a:pt x="46991" y="36823"/>
                </a:lnTo>
                <a:lnTo>
                  <a:pt x="0" y="8381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69" name="Freeform 5569"/>
          <p:cNvSpPr/>
          <p:nvPr/>
        </p:nvSpPr>
        <p:spPr>
          <a:xfrm rot="-5400000" flipH="0" flipV="0">
            <a:off x="6698809" y="17223988"/>
            <a:ext cx="51824" cy="74711"/>
          </a:xfrm>
          <a:custGeom>
            <a:pathLst>
              <a:path w="318898" h="459731">
                <a:moveTo>
                  <a:pt x="300101" y="0"/>
                </a:moveTo>
                <a:lnTo>
                  <a:pt x="0" y="459731"/>
                </a:lnTo>
                <a:lnTo>
                  <a:pt x="318898" y="45973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70" name="Freeform 5570"/>
          <p:cNvSpPr/>
          <p:nvPr/>
        </p:nvSpPr>
        <p:spPr>
          <a:xfrm rot="-5400000" flipH="0" flipV="0">
            <a:off x="6681317" y="17121133"/>
            <a:ext cx="50276" cy="111242"/>
          </a:xfrm>
          <a:custGeom>
            <a:pathLst>
              <a:path w="309372" h="684523">
                <a:moveTo>
                  <a:pt x="0" y="534665"/>
                </a:moveTo>
                <a:lnTo>
                  <a:pt x="18669" y="609600"/>
                </a:lnTo>
                <a:lnTo>
                  <a:pt x="74929" y="665473"/>
                </a:lnTo>
                <a:lnTo>
                  <a:pt x="149986" y="684523"/>
                </a:lnTo>
                <a:lnTo>
                  <a:pt x="234442" y="665473"/>
                </a:lnTo>
                <a:lnTo>
                  <a:pt x="290703" y="609600"/>
                </a:lnTo>
                <a:lnTo>
                  <a:pt x="309372" y="534665"/>
                </a:lnTo>
                <a:lnTo>
                  <a:pt x="309372" y="149857"/>
                </a:lnTo>
                <a:lnTo>
                  <a:pt x="290703" y="74923"/>
                </a:lnTo>
                <a:lnTo>
                  <a:pt x="234442" y="17773"/>
                </a:lnTo>
                <a:lnTo>
                  <a:pt x="149986" y="0"/>
                </a:lnTo>
                <a:lnTo>
                  <a:pt x="74929" y="17773"/>
                </a:lnTo>
                <a:lnTo>
                  <a:pt x="18669" y="74923"/>
                </a:lnTo>
                <a:lnTo>
                  <a:pt x="0" y="149857"/>
                </a:lnTo>
                <a:lnTo>
                  <a:pt x="0" y="534665"/>
                </a:lnTo>
                <a:close/>
                <a:moveTo>
                  <a:pt x="119094506" y="14538070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71" name="Freeform 5571"/>
          <p:cNvSpPr/>
          <p:nvPr/>
        </p:nvSpPr>
        <p:spPr>
          <a:xfrm rot="-5400000" flipH="0" flipV="0">
            <a:off x="6681306" y="17037309"/>
            <a:ext cx="50296" cy="111242"/>
          </a:xfrm>
          <a:custGeom>
            <a:pathLst>
              <a:path w="309497" h="684523">
                <a:moveTo>
                  <a:pt x="0" y="534665"/>
                </a:moveTo>
                <a:lnTo>
                  <a:pt x="18796" y="609600"/>
                </a:lnTo>
                <a:lnTo>
                  <a:pt x="75056" y="665473"/>
                </a:lnTo>
                <a:lnTo>
                  <a:pt x="159386" y="684523"/>
                </a:lnTo>
                <a:lnTo>
                  <a:pt x="234442" y="665473"/>
                </a:lnTo>
                <a:lnTo>
                  <a:pt x="290702" y="609600"/>
                </a:lnTo>
                <a:lnTo>
                  <a:pt x="309497" y="534665"/>
                </a:lnTo>
                <a:lnTo>
                  <a:pt x="309497" y="149857"/>
                </a:lnTo>
                <a:lnTo>
                  <a:pt x="290702" y="74923"/>
                </a:lnTo>
                <a:lnTo>
                  <a:pt x="234442" y="17773"/>
                </a:lnTo>
                <a:lnTo>
                  <a:pt x="159386" y="0"/>
                </a:lnTo>
                <a:lnTo>
                  <a:pt x="75056" y="17773"/>
                </a:lnTo>
                <a:lnTo>
                  <a:pt x="18796" y="74923"/>
                </a:lnTo>
                <a:lnTo>
                  <a:pt x="0" y="149857"/>
                </a:lnTo>
                <a:lnTo>
                  <a:pt x="0" y="534665"/>
                </a:lnTo>
                <a:close/>
                <a:moveTo>
                  <a:pt x="118578759" y="14538070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72" name="Freeform 5572"/>
          <p:cNvSpPr/>
          <p:nvPr/>
        </p:nvSpPr>
        <p:spPr>
          <a:xfrm rot="-5400000" flipH="0" flipV="0">
            <a:off x="4565913" y="12860005"/>
            <a:ext cx="364235" cy="364276"/>
          </a:xfrm>
          <a:custGeom>
            <a:pathLst>
              <a:path w="2241298" h="2241550">
                <a:moveTo>
                  <a:pt x="1115950" y="2241550"/>
                </a:moveTo>
                <a:lnTo>
                  <a:pt x="1312800" y="2222500"/>
                </a:lnTo>
                <a:lnTo>
                  <a:pt x="1500379" y="2175508"/>
                </a:lnTo>
                <a:lnTo>
                  <a:pt x="1678561" y="2091693"/>
                </a:lnTo>
                <a:lnTo>
                  <a:pt x="1838073" y="1978658"/>
                </a:lnTo>
                <a:lnTo>
                  <a:pt x="1978660" y="1838958"/>
                </a:lnTo>
                <a:lnTo>
                  <a:pt x="2091181" y="1678943"/>
                </a:lnTo>
                <a:lnTo>
                  <a:pt x="2175640" y="1501143"/>
                </a:lnTo>
                <a:lnTo>
                  <a:pt x="2222503" y="1313185"/>
                </a:lnTo>
                <a:lnTo>
                  <a:pt x="2241298" y="1125216"/>
                </a:lnTo>
                <a:lnTo>
                  <a:pt x="2222503" y="928366"/>
                </a:lnTo>
                <a:lnTo>
                  <a:pt x="2175640" y="741685"/>
                </a:lnTo>
                <a:lnTo>
                  <a:pt x="2091181" y="562608"/>
                </a:lnTo>
                <a:lnTo>
                  <a:pt x="1978660" y="403858"/>
                </a:lnTo>
                <a:lnTo>
                  <a:pt x="1838073" y="262893"/>
                </a:lnTo>
                <a:lnTo>
                  <a:pt x="1678561" y="149858"/>
                </a:lnTo>
                <a:lnTo>
                  <a:pt x="1500379" y="74935"/>
                </a:lnTo>
                <a:lnTo>
                  <a:pt x="1312800" y="19050"/>
                </a:lnTo>
                <a:lnTo>
                  <a:pt x="1115950" y="0"/>
                </a:lnTo>
                <a:lnTo>
                  <a:pt x="928371" y="19050"/>
                </a:lnTo>
                <a:lnTo>
                  <a:pt x="740792" y="74935"/>
                </a:lnTo>
                <a:lnTo>
                  <a:pt x="562610" y="149858"/>
                </a:lnTo>
                <a:lnTo>
                  <a:pt x="403225" y="262893"/>
                </a:lnTo>
                <a:lnTo>
                  <a:pt x="262511" y="403858"/>
                </a:lnTo>
                <a:lnTo>
                  <a:pt x="149987" y="562608"/>
                </a:lnTo>
                <a:lnTo>
                  <a:pt x="65534" y="741685"/>
                </a:lnTo>
                <a:lnTo>
                  <a:pt x="18668" y="928366"/>
                </a:lnTo>
                <a:lnTo>
                  <a:pt x="0" y="1125216"/>
                </a:lnTo>
                <a:lnTo>
                  <a:pt x="18668" y="1313185"/>
                </a:lnTo>
                <a:lnTo>
                  <a:pt x="65534" y="1501143"/>
                </a:lnTo>
                <a:lnTo>
                  <a:pt x="149987" y="1678943"/>
                </a:lnTo>
                <a:lnTo>
                  <a:pt x="262511" y="1838958"/>
                </a:lnTo>
                <a:lnTo>
                  <a:pt x="403225" y="1978658"/>
                </a:lnTo>
                <a:lnTo>
                  <a:pt x="562610" y="2091693"/>
                </a:lnTo>
                <a:lnTo>
                  <a:pt x="740792" y="2175508"/>
                </a:lnTo>
                <a:lnTo>
                  <a:pt x="928371" y="2222500"/>
                </a:lnTo>
                <a:lnTo>
                  <a:pt x="1115950" y="2241550"/>
                </a:lnTo>
                <a:close/>
                <a:moveTo>
                  <a:pt x="105741090" y="158210250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73" name="Freeform 5573"/>
          <p:cNvSpPr/>
          <p:nvPr/>
        </p:nvSpPr>
        <p:spPr>
          <a:xfrm rot="-5400000" flipH="0" flipV="0">
            <a:off x="4519392" y="12812020"/>
            <a:ext cx="458719" cy="460247"/>
          </a:xfrm>
          <a:custGeom>
            <a:pathLst>
              <a:path w="2822699" h="2832100">
                <a:moveTo>
                  <a:pt x="1406652" y="2832100"/>
                </a:moveTo>
                <a:lnTo>
                  <a:pt x="1631696" y="2814327"/>
                </a:lnTo>
                <a:lnTo>
                  <a:pt x="1847342" y="2757177"/>
                </a:lnTo>
                <a:lnTo>
                  <a:pt x="2053717" y="2673350"/>
                </a:lnTo>
                <a:lnTo>
                  <a:pt x="2241296" y="2560327"/>
                </a:lnTo>
                <a:lnTo>
                  <a:pt x="2410079" y="2410469"/>
                </a:lnTo>
                <a:lnTo>
                  <a:pt x="2560067" y="2241550"/>
                </a:lnTo>
                <a:lnTo>
                  <a:pt x="2672587" y="2053592"/>
                </a:lnTo>
                <a:lnTo>
                  <a:pt x="2757041" y="1847850"/>
                </a:lnTo>
                <a:lnTo>
                  <a:pt x="2813304" y="1631950"/>
                </a:lnTo>
                <a:lnTo>
                  <a:pt x="2822699" y="1416050"/>
                </a:lnTo>
                <a:lnTo>
                  <a:pt x="2813304" y="1191269"/>
                </a:lnTo>
                <a:lnTo>
                  <a:pt x="2757041" y="975369"/>
                </a:lnTo>
                <a:lnTo>
                  <a:pt x="2672587" y="769627"/>
                </a:lnTo>
                <a:lnTo>
                  <a:pt x="2560067" y="581669"/>
                </a:lnTo>
                <a:lnTo>
                  <a:pt x="2410079" y="412750"/>
                </a:lnTo>
                <a:lnTo>
                  <a:pt x="2241296" y="273050"/>
                </a:lnTo>
                <a:lnTo>
                  <a:pt x="2053717" y="151134"/>
                </a:lnTo>
                <a:lnTo>
                  <a:pt x="1847342" y="66042"/>
                </a:lnTo>
                <a:lnTo>
                  <a:pt x="1631696" y="19050"/>
                </a:lnTo>
                <a:lnTo>
                  <a:pt x="1406652" y="0"/>
                </a:lnTo>
                <a:lnTo>
                  <a:pt x="1190879" y="19050"/>
                </a:lnTo>
                <a:lnTo>
                  <a:pt x="975233" y="66042"/>
                </a:lnTo>
                <a:lnTo>
                  <a:pt x="768986" y="151134"/>
                </a:lnTo>
                <a:lnTo>
                  <a:pt x="581406" y="273050"/>
                </a:lnTo>
                <a:lnTo>
                  <a:pt x="412623" y="412750"/>
                </a:lnTo>
                <a:lnTo>
                  <a:pt x="262508" y="581669"/>
                </a:lnTo>
                <a:lnTo>
                  <a:pt x="149988" y="769627"/>
                </a:lnTo>
                <a:lnTo>
                  <a:pt x="65531" y="975369"/>
                </a:lnTo>
                <a:lnTo>
                  <a:pt x="9271" y="1191269"/>
                </a:lnTo>
                <a:lnTo>
                  <a:pt x="0" y="1416050"/>
                </a:lnTo>
                <a:lnTo>
                  <a:pt x="9271" y="1631950"/>
                </a:lnTo>
                <a:lnTo>
                  <a:pt x="65531" y="1847850"/>
                </a:lnTo>
                <a:lnTo>
                  <a:pt x="149988" y="2053592"/>
                </a:lnTo>
                <a:lnTo>
                  <a:pt x="262508" y="2241550"/>
                </a:lnTo>
                <a:lnTo>
                  <a:pt x="412623" y="2410469"/>
                </a:lnTo>
                <a:lnTo>
                  <a:pt x="581406" y="2560327"/>
                </a:lnTo>
                <a:lnTo>
                  <a:pt x="768986" y="2673350"/>
                </a:lnTo>
                <a:lnTo>
                  <a:pt x="975233" y="2757177"/>
                </a:lnTo>
                <a:lnTo>
                  <a:pt x="1190879" y="2814327"/>
                </a:lnTo>
                <a:lnTo>
                  <a:pt x="1406652" y="2832100"/>
                </a:lnTo>
                <a:close/>
                <a:moveTo>
                  <a:pt x="105732076" y="15850108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74" name="Freeform 5574"/>
          <p:cNvSpPr/>
          <p:nvPr/>
        </p:nvSpPr>
        <p:spPr>
          <a:xfrm rot="-5400000" flipH="0" flipV="0">
            <a:off x="4750383" y="13014033"/>
            <a:ext cx="36572" cy="69966"/>
          </a:xfrm>
          <a:custGeom>
            <a:pathLst>
              <a:path w="225044" h="430535">
                <a:moveTo>
                  <a:pt x="225044" y="374650"/>
                </a:moveTo>
                <a:lnTo>
                  <a:pt x="225044" y="365758"/>
                </a:lnTo>
                <a:lnTo>
                  <a:pt x="215646" y="336550"/>
                </a:lnTo>
                <a:lnTo>
                  <a:pt x="187580" y="318777"/>
                </a:lnTo>
                <a:lnTo>
                  <a:pt x="0" y="271785"/>
                </a:lnTo>
                <a:lnTo>
                  <a:pt x="0" y="0"/>
                </a:lnTo>
                <a:lnTo>
                  <a:pt x="0" y="383542"/>
                </a:lnTo>
                <a:lnTo>
                  <a:pt x="159513" y="430535"/>
                </a:lnTo>
                <a:lnTo>
                  <a:pt x="168784" y="430535"/>
                </a:lnTo>
                <a:lnTo>
                  <a:pt x="196977" y="421642"/>
                </a:lnTo>
                <a:lnTo>
                  <a:pt x="215646" y="4025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75" name="Freeform 5575"/>
          <p:cNvSpPr/>
          <p:nvPr/>
        </p:nvSpPr>
        <p:spPr>
          <a:xfrm rot="-5400000" flipH="0" flipV="0">
            <a:off x="4674133" y="12974273"/>
            <a:ext cx="182881" cy="112893"/>
          </a:xfrm>
          <a:custGeom>
            <a:pathLst>
              <a:path w="1125349" h="694681">
                <a:moveTo>
                  <a:pt x="1125349" y="497831"/>
                </a:moveTo>
                <a:lnTo>
                  <a:pt x="1115951" y="469900"/>
                </a:lnTo>
                <a:lnTo>
                  <a:pt x="1097155" y="450850"/>
                </a:lnTo>
                <a:lnTo>
                  <a:pt x="309501" y="10158"/>
                </a:lnTo>
                <a:lnTo>
                  <a:pt x="281307" y="0"/>
                </a:lnTo>
                <a:lnTo>
                  <a:pt x="271909" y="0"/>
                </a:lnTo>
                <a:lnTo>
                  <a:pt x="243843" y="10158"/>
                </a:lnTo>
                <a:lnTo>
                  <a:pt x="234445" y="19050"/>
                </a:lnTo>
                <a:lnTo>
                  <a:pt x="225047" y="57150"/>
                </a:lnTo>
                <a:lnTo>
                  <a:pt x="225047" y="384808"/>
                </a:lnTo>
                <a:lnTo>
                  <a:pt x="75059" y="347973"/>
                </a:lnTo>
                <a:lnTo>
                  <a:pt x="28070" y="347973"/>
                </a:lnTo>
                <a:lnTo>
                  <a:pt x="9398" y="375915"/>
                </a:lnTo>
                <a:lnTo>
                  <a:pt x="0" y="403858"/>
                </a:lnTo>
                <a:lnTo>
                  <a:pt x="0" y="412750"/>
                </a:lnTo>
                <a:lnTo>
                  <a:pt x="9398" y="440681"/>
                </a:lnTo>
                <a:lnTo>
                  <a:pt x="37468" y="459731"/>
                </a:lnTo>
                <a:lnTo>
                  <a:pt x="225047" y="506723"/>
                </a:lnTo>
                <a:lnTo>
                  <a:pt x="225047" y="637531"/>
                </a:lnTo>
                <a:lnTo>
                  <a:pt x="234445" y="666750"/>
                </a:lnTo>
                <a:lnTo>
                  <a:pt x="253241" y="684523"/>
                </a:lnTo>
                <a:lnTo>
                  <a:pt x="281307" y="694681"/>
                </a:lnTo>
                <a:lnTo>
                  <a:pt x="309501" y="684523"/>
                </a:lnTo>
                <a:lnTo>
                  <a:pt x="328297" y="666750"/>
                </a:lnTo>
                <a:lnTo>
                  <a:pt x="337567" y="637531"/>
                </a:lnTo>
                <a:lnTo>
                  <a:pt x="337567" y="151123"/>
                </a:lnTo>
                <a:lnTo>
                  <a:pt x="1040895" y="544823"/>
                </a:lnTo>
                <a:lnTo>
                  <a:pt x="1069088" y="553715"/>
                </a:lnTo>
                <a:lnTo>
                  <a:pt x="1097155" y="553715"/>
                </a:lnTo>
                <a:lnTo>
                  <a:pt x="1115951" y="5346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76" name="Freeform 5576"/>
          <p:cNvSpPr/>
          <p:nvPr/>
        </p:nvSpPr>
        <p:spPr>
          <a:xfrm rot="-5400000" flipH="0" flipV="0">
            <a:off x="3970078" y="16031451"/>
            <a:ext cx="990605" cy="2237256"/>
          </a:xfrm>
          <a:custGeom>
            <a:pathLst>
              <a:path w="6095619" h="13766800">
                <a:moveTo>
                  <a:pt x="6095619" y="13484858"/>
                </a:moveTo>
                <a:lnTo>
                  <a:pt x="6095619" y="13766800"/>
                </a:lnTo>
                <a:moveTo>
                  <a:pt x="1941195" y="6348735"/>
                </a:moveTo>
                <a:lnTo>
                  <a:pt x="1941195" y="0"/>
                </a:lnTo>
                <a:moveTo>
                  <a:pt x="553211" y="7736842"/>
                </a:moveTo>
                <a:lnTo>
                  <a:pt x="553211" y="0"/>
                </a:lnTo>
                <a:moveTo>
                  <a:pt x="2494406" y="337827"/>
                </a:moveTo>
                <a:lnTo>
                  <a:pt x="0" y="33782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77" name="Freeform 5577"/>
          <p:cNvSpPr/>
          <p:nvPr/>
        </p:nvSpPr>
        <p:spPr>
          <a:xfrm rot="-5400000" flipH="0" flipV="0">
            <a:off x="3345989" y="17274190"/>
            <a:ext cx="112770" cy="123627"/>
          </a:xfrm>
          <a:custGeom>
            <a:pathLst>
              <a:path w="693928" h="760735">
                <a:moveTo>
                  <a:pt x="0" y="684535"/>
                </a:moveTo>
                <a:lnTo>
                  <a:pt x="74930" y="760735"/>
                </a:lnTo>
                <a:lnTo>
                  <a:pt x="69392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78" name="Freeform 5578"/>
          <p:cNvSpPr/>
          <p:nvPr/>
        </p:nvSpPr>
        <p:spPr>
          <a:xfrm rot="-5400000" flipH="0" flipV="0">
            <a:off x="3345989" y="17262013"/>
            <a:ext cx="112770" cy="123627"/>
          </a:xfrm>
          <a:custGeom>
            <a:pathLst>
              <a:path w="693928" h="760735">
                <a:moveTo>
                  <a:pt x="0" y="760735"/>
                </a:moveTo>
                <a:lnTo>
                  <a:pt x="618998" y="0"/>
                </a:lnTo>
                <a:lnTo>
                  <a:pt x="693928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79" name="Freeform 5579"/>
          <p:cNvSpPr/>
          <p:nvPr/>
        </p:nvSpPr>
        <p:spPr>
          <a:xfrm rot="-5400000" flipH="0" flipV="0">
            <a:off x="3345989" y="17487555"/>
            <a:ext cx="112770" cy="123627"/>
          </a:xfrm>
          <a:custGeom>
            <a:pathLst>
              <a:path w="693928" h="760735">
                <a:moveTo>
                  <a:pt x="693928" y="66042"/>
                </a:moveTo>
                <a:lnTo>
                  <a:pt x="618870" y="0"/>
                </a:lnTo>
                <a:lnTo>
                  <a:pt x="0" y="7607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80" name="Freeform 5580"/>
          <p:cNvSpPr/>
          <p:nvPr/>
        </p:nvSpPr>
        <p:spPr>
          <a:xfrm rot="-5400000" flipH="0" flipV="0">
            <a:off x="3346753" y="17498990"/>
            <a:ext cx="111243" cy="123627"/>
          </a:xfrm>
          <a:custGeom>
            <a:pathLst>
              <a:path w="684530" h="760735">
                <a:moveTo>
                  <a:pt x="684530" y="0"/>
                </a:moveTo>
                <a:lnTo>
                  <a:pt x="65660" y="760735"/>
                </a:lnTo>
                <a:lnTo>
                  <a:pt x="0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81" name="Freeform 5581"/>
          <p:cNvSpPr/>
          <p:nvPr/>
        </p:nvSpPr>
        <p:spPr>
          <a:xfrm rot="-5400000" flipH="0" flipV="0">
            <a:off x="3288077" y="17428157"/>
            <a:ext cx="50276" cy="112895"/>
          </a:xfrm>
          <a:custGeom>
            <a:pathLst>
              <a:path w="309372" h="694692">
                <a:moveTo>
                  <a:pt x="168783" y="694692"/>
                </a:moveTo>
                <a:lnTo>
                  <a:pt x="243712" y="675642"/>
                </a:lnTo>
                <a:lnTo>
                  <a:pt x="290703" y="628650"/>
                </a:lnTo>
                <a:lnTo>
                  <a:pt x="309372" y="553715"/>
                </a:lnTo>
                <a:lnTo>
                  <a:pt x="309372" y="431800"/>
                </a:lnTo>
                <a:lnTo>
                  <a:pt x="290703" y="375915"/>
                </a:lnTo>
                <a:lnTo>
                  <a:pt x="253110" y="328923"/>
                </a:lnTo>
                <a:lnTo>
                  <a:pt x="187579" y="309873"/>
                </a:lnTo>
                <a:lnTo>
                  <a:pt x="0" y="309873"/>
                </a:lnTo>
                <a:lnTo>
                  <a:pt x="0" y="0"/>
                </a:lnTo>
                <a:lnTo>
                  <a:pt x="30937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82" name="Freeform 5582"/>
          <p:cNvSpPr/>
          <p:nvPr/>
        </p:nvSpPr>
        <p:spPr>
          <a:xfrm rot="-5400000" flipH="0" flipV="0">
            <a:off x="3355949" y="17496028"/>
            <a:ext cx="27429" cy="0"/>
          </a:xfrm>
          <a:custGeom>
            <a:pathLst>
              <a:path w="168783" h="0">
                <a:moveTo>
                  <a:pt x="0" y="0"/>
                </a:moveTo>
                <a:lnTo>
                  <a:pt x="16878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83" name="Freeform 5583"/>
          <p:cNvSpPr/>
          <p:nvPr/>
        </p:nvSpPr>
        <p:spPr>
          <a:xfrm rot="-5400000" flipH="0" flipV="0">
            <a:off x="3288067" y="17344332"/>
            <a:ext cx="50296" cy="112895"/>
          </a:xfrm>
          <a:custGeom>
            <a:pathLst>
              <a:path w="309499" h="694692">
                <a:moveTo>
                  <a:pt x="0" y="534665"/>
                </a:moveTo>
                <a:lnTo>
                  <a:pt x="18795" y="619757"/>
                </a:lnTo>
                <a:lnTo>
                  <a:pt x="84328" y="675642"/>
                </a:lnTo>
                <a:lnTo>
                  <a:pt x="159385" y="694692"/>
                </a:lnTo>
                <a:lnTo>
                  <a:pt x="234441" y="675642"/>
                </a:lnTo>
                <a:lnTo>
                  <a:pt x="290703" y="619757"/>
                </a:lnTo>
                <a:lnTo>
                  <a:pt x="309499" y="534665"/>
                </a:lnTo>
                <a:lnTo>
                  <a:pt x="309499" y="160015"/>
                </a:lnTo>
                <a:lnTo>
                  <a:pt x="290703" y="74923"/>
                </a:lnTo>
                <a:lnTo>
                  <a:pt x="234441" y="19050"/>
                </a:lnTo>
                <a:lnTo>
                  <a:pt x="159385" y="0"/>
                </a:lnTo>
                <a:lnTo>
                  <a:pt x="84328" y="19050"/>
                </a:lnTo>
                <a:lnTo>
                  <a:pt x="18795" y="74923"/>
                </a:lnTo>
                <a:lnTo>
                  <a:pt x="0" y="160015"/>
                </a:lnTo>
                <a:lnTo>
                  <a:pt x="0" y="534665"/>
                </a:lnTo>
                <a:close/>
                <a:moveTo>
                  <a:pt x="141358241" y="16626585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84" name="Freeform 5584"/>
          <p:cNvSpPr/>
          <p:nvPr/>
        </p:nvSpPr>
        <p:spPr>
          <a:xfrm rot="-5400000" flipH="0" flipV="0">
            <a:off x="1812114" y="16540512"/>
            <a:ext cx="5774418" cy="135597"/>
          </a:xfrm>
          <a:custGeom>
            <a:pathLst>
              <a:path w="35532479" h="834392">
                <a:moveTo>
                  <a:pt x="0" y="0"/>
                </a:moveTo>
                <a:lnTo>
                  <a:pt x="14573163" y="0"/>
                </a:lnTo>
                <a:moveTo>
                  <a:pt x="15398409" y="0"/>
                </a:moveTo>
                <a:lnTo>
                  <a:pt x="18727458" y="0"/>
                </a:lnTo>
                <a:moveTo>
                  <a:pt x="19552704" y="0"/>
                </a:moveTo>
                <a:lnTo>
                  <a:pt x="23988433" y="0"/>
                </a:lnTo>
                <a:moveTo>
                  <a:pt x="24823077" y="0"/>
                </a:moveTo>
                <a:lnTo>
                  <a:pt x="29249408" y="0"/>
                </a:lnTo>
                <a:moveTo>
                  <a:pt x="30084052" y="0"/>
                </a:moveTo>
                <a:lnTo>
                  <a:pt x="33403834" y="0"/>
                </a:lnTo>
                <a:moveTo>
                  <a:pt x="34238350" y="0"/>
                </a:moveTo>
                <a:lnTo>
                  <a:pt x="35532479" y="0"/>
                </a:lnTo>
                <a:moveTo>
                  <a:pt x="0" y="834392"/>
                </a:moveTo>
                <a:lnTo>
                  <a:pt x="14573163" y="834392"/>
                </a:lnTo>
                <a:moveTo>
                  <a:pt x="15398409" y="834392"/>
                </a:moveTo>
                <a:lnTo>
                  <a:pt x="18727458" y="834392"/>
                </a:lnTo>
                <a:moveTo>
                  <a:pt x="19552704" y="834392"/>
                </a:moveTo>
                <a:lnTo>
                  <a:pt x="23988433" y="834392"/>
                </a:lnTo>
                <a:moveTo>
                  <a:pt x="24823077" y="834392"/>
                </a:moveTo>
                <a:lnTo>
                  <a:pt x="29249408" y="834392"/>
                </a:lnTo>
                <a:moveTo>
                  <a:pt x="30084052" y="834392"/>
                </a:moveTo>
                <a:lnTo>
                  <a:pt x="33403834" y="83439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85" name="Freeform 5585"/>
          <p:cNvSpPr/>
          <p:nvPr/>
        </p:nvSpPr>
        <p:spPr>
          <a:xfrm rot="-5400000" flipH="0" flipV="0">
            <a:off x="4597976" y="13762265"/>
            <a:ext cx="202694" cy="135597"/>
          </a:xfrm>
          <a:custGeom>
            <a:pathLst>
              <a:path w="1247267" h="834392">
                <a:moveTo>
                  <a:pt x="0" y="834392"/>
                </a:moveTo>
                <a:lnTo>
                  <a:pt x="1247267" y="834392"/>
                </a:lnTo>
                <a:lnTo>
                  <a:pt x="1247267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86" name="Freeform 5586"/>
          <p:cNvSpPr/>
          <p:nvPr/>
        </p:nvSpPr>
        <p:spPr>
          <a:xfrm rot="-5400000" flipH="0" flipV="0">
            <a:off x="4847913" y="13647926"/>
            <a:ext cx="603501" cy="765084"/>
          </a:xfrm>
          <a:custGeom>
            <a:pathLst>
              <a:path w="3713606" h="4707893">
                <a:moveTo>
                  <a:pt x="3713606" y="0"/>
                </a:moveTo>
                <a:lnTo>
                  <a:pt x="3713606" y="553716"/>
                </a:lnTo>
                <a:lnTo>
                  <a:pt x="553337" y="4707893"/>
                </a:lnTo>
                <a:lnTo>
                  <a:pt x="0" y="470789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87" name="Freeform 5587"/>
          <p:cNvSpPr/>
          <p:nvPr/>
        </p:nvSpPr>
        <p:spPr>
          <a:xfrm rot="-5400000" flipH="0" flipV="0">
            <a:off x="6333097" y="14174498"/>
            <a:ext cx="0" cy="135596"/>
          </a:xfrm>
          <a:custGeom>
            <a:pathLst>
              <a:path w="0" h="834381">
                <a:moveTo>
                  <a:pt x="0" y="0"/>
                </a:moveTo>
                <a:lnTo>
                  <a:pt x="0" y="83438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88" name="Freeform 5588"/>
          <p:cNvSpPr/>
          <p:nvPr/>
        </p:nvSpPr>
        <p:spPr>
          <a:xfrm rot="-5400000" flipH="0" flipV="0">
            <a:off x="2199200" y="14656901"/>
            <a:ext cx="2250939" cy="1744811"/>
          </a:xfrm>
          <a:custGeom>
            <a:pathLst>
              <a:path w="13850999" h="10736573">
                <a:moveTo>
                  <a:pt x="13850999" y="6441431"/>
                </a:moveTo>
                <a:lnTo>
                  <a:pt x="0" y="6441431"/>
                </a:lnTo>
                <a:moveTo>
                  <a:pt x="13850999" y="4293865"/>
                </a:moveTo>
                <a:lnTo>
                  <a:pt x="0" y="4293865"/>
                </a:lnTo>
                <a:moveTo>
                  <a:pt x="13850999" y="8589008"/>
                </a:moveTo>
                <a:lnTo>
                  <a:pt x="0" y="8589008"/>
                </a:lnTo>
                <a:moveTo>
                  <a:pt x="13850999" y="10736573"/>
                </a:moveTo>
                <a:lnTo>
                  <a:pt x="0" y="10736573"/>
                </a:lnTo>
                <a:moveTo>
                  <a:pt x="0" y="2146300"/>
                </a:moveTo>
                <a:lnTo>
                  <a:pt x="13850999" y="2146300"/>
                </a:lnTo>
                <a:moveTo>
                  <a:pt x="0" y="0"/>
                </a:moveTo>
                <a:lnTo>
                  <a:pt x="13850999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89" name="Freeform 5589"/>
          <p:cNvSpPr/>
          <p:nvPr/>
        </p:nvSpPr>
        <p:spPr>
          <a:xfrm rot="-5400000" flipH="0" flipV="0">
            <a:off x="6209658" y="16727156"/>
            <a:ext cx="56385" cy="54900"/>
          </a:xfrm>
          <a:custGeom>
            <a:pathLst>
              <a:path w="346965" h="337827">
                <a:moveTo>
                  <a:pt x="346965" y="337827"/>
                </a:moveTo>
                <a:lnTo>
                  <a:pt x="346965" y="0"/>
                </a:lnTo>
                <a:lnTo>
                  <a:pt x="0" y="337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90" name="Freeform 5590"/>
          <p:cNvSpPr/>
          <p:nvPr/>
        </p:nvSpPr>
        <p:spPr>
          <a:xfrm rot="-5400000" flipH="0" flipV="0">
            <a:off x="6209658" y="16727156"/>
            <a:ext cx="56385" cy="54900"/>
          </a:xfrm>
          <a:custGeom>
            <a:pathLst>
              <a:path w="346965" h="337827">
                <a:moveTo>
                  <a:pt x="346965" y="337827"/>
                </a:moveTo>
                <a:lnTo>
                  <a:pt x="346965" y="0"/>
                </a:lnTo>
                <a:lnTo>
                  <a:pt x="0" y="337827"/>
                </a:lnTo>
                <a:lnTo>
                  <a:pt x="346965" y="337827"/>
                </a:lnTo>
                <a:close/>
                <a:moveTo>
                  <a:pt x="119422668" y="14809089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91" name="Freeform 5591"/>
          <p:cNvSpPr/>
          <p:nvPr/>
        </p:nvSpPr>
        <p:spPr>
          <a:xfrm rot="-5400000" flipH="0" flipV="0">
            <a:off x="6209658" y="16727156"/>
            <a:ext cx="56385" cy="54900"/>
          </a:xfrm>
          <a:custGeom>
            <a:pathLst>
              <a:path w="346965" h="337827">
                <a:moveTo>
                  <a:pt x="346965" y="337827"/>
                </a:moveTo>
                <a:lnTo>
                  <a:pt x="346965" y="0"/>
                </a:lnTo>
                <a:lnTo>
                  <a:pt x="0" y="337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92" name="Freeform 5592"/>
          <p:cNvSpPr/>
          <p:nvPr/>
        </p:nvSpPr>
        <p:spPr>
          <a:xfrm rot="-5400000" flipH="0" flipV="0">
            <a:off x="6209658" y="16727156"/>
            <a:ext cx="56385" cy="54900"/>
          </a:xfrm>
          <a:custGeom>
            <a:pathLst>
              <a:path w="346965" h="337827">
                <a:moveTo>
                  <a:pt x="346965" y="337827"/>
                </a:moveTo>
                <a:lnTo>
                  <a:pt x="346965" y="0"/>
                </a:lnTo>
                <a:lnTo>
                  <a:pt x="0" y="337827"/>
                </a:lnTo>
                <a:lnTo>
                  <a:pt x="346965" y="337827"/>
                </a:lnTo>
                <a:close/>
                <a:moveTo>
                  <a:pt x="119422668" y="14809089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93" name="Freeform 5593"/>
          <p:cNvSpPr/>
          <p:nvPr/>
        </p:nvSpPr>
        <p:spPr>
          <a:xfrm rot="-5400000" flipH="0" flipV="0">
            <a:off x="6209658" y="16599133"/>
            <a:ext cx="56385" cy="54900"/>
          </a:xfrm>
          <a:custGeom>
            <a:pathLst>
              <a:path w="346965" h="337827">
                <a:moveTo>
                  <a:pt x="0" y="337827"/>
                </a:moveTo>
                <a:lnTo>
                  <a:pt x="0" y="0"/>
                </a:lnTo>
                <a:lnTo>
                  <a:pt x="346965" y="337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94" name="Freeform 5594"/>
          <p:cNvSpPr/>
          <p:nvPr/>
        </p:nvSpPr>
        <p:spPr>
          <a:xfrm rot="-5400000" flipH="0" flipV="0">
            <a:off x="6209658" y="16599133"/>
            <a:ext cx="56385" cy="54900"/>
          </a:xfrm>
          <a:custGeom>
            <a:pathLst>
              <a:path w="346965" h="337827">
                <a:moveTo>
                  <a:pt x="0" y="337827"/>
                </a:moveTo>
                <a:lnTo>
                  <a:pt x="0" y="0"/>
                </a:lnTo>
                <a:lnTo>
                  <a:pt x="346965" y="337827"/>
                </a:lnTo>
                <a:lnTo>
                  <a:pt x="0" y="337827"/>
                </a:lnTo>
                <a:close/>
                <a:moveTo>
                  <a:pt x="118634886" y="14809089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95" name="Freeform 5595"/>
          <p:cNvSpPr/>
          <p:nvPr/>
        </p:nvSpPr>
        <p:spPr>
          <a:xfrm rot="-5400000" flipH="0" flipV="0">
            <a:off x="4767102" y="16726435"/>
            <a:ext cx="56385" cy="56343"/>
          </a:xfrm>
          <a:custGeom>
            <a:pathLst>
              <a:path w="346965" h="346708">
                <a:moveTo>
                  <a:pt x="346965" y="0"/>
                </a:moveTo>
                <a:lnTo>
                  <a:pt x="346965" y="34670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96" name="Freeform 5596"/>
          <p:cNvSpPr/>
          <p:nvPr/>
        </p:nvSpPr>
        <p:spPr>
          <a:xfrm rot="-5400000" flipH="0" flipV="0">
            <a:off x="4767102" y="16726435"/>
            <a:ext cx="56385" cy="56343"/>
          </a:xfrm>
          <a:custGeom>
            <a:pathLst>
              <a:path w="346965" h="346708">
                <a:moveTo>
                  <a:pt x="346965" y="0"/>
                </a:moveTo>
                <a:lnTo>
                  <a:pt x="346965" y="346708"/>
                </a:lnTo>
                <a:lnTo>
                  <a:pt x="0" y="0"/>
                </a:lnTo>
                <a:lnTo>
                  <a:pt x="346965" y="0"/>
                </a:lnTo>
                <a:close/>
                <a:moveTo>
                  <a:pt x="128641603" y="1569720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97" name="Freeform 5597"/>
          <p:cNvSpPr/>
          <p:nvPr/>
        </p:nvSpPr>
        <p:spPr>
          <a:xfrm rot="-5400000" flipH="0" flipV="0">
            <a:off x="4767102" y="16598412"/>
            <a:ext cx="56385" cy="56343"/>
          </a:xfrm>
          <a:custGeom>
            <a:pathLst>
              <a:path w="346965" h="346708">
                <a:moveTo>
                  <a:pt x="0" y="0"/>
                </a:moveTo>
                <a:lnTo>
                  <a:pt x="0" y="346708"/>
                </a:lnTo>
                <a:lnTo>
                  <a:pt x="34696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98" name="Freeform 5598"/>
          <p:cNvSpPr/>
          <p:nvPr/>
        </p:nvSpPr>
        <p:spPr>
          <a:xfrm rot="-5400000" flipH="0" flipV="0">
            <a:off x="4767102" y="16598412"/>
            <a:ext cx="56385" cy="56343"/>
          </a:xfrm>
          <a:custGeom>
            <a:pathLst>
              <a:path w="346965" h="346708">
                <a:moveTo>
                  <a:pt x="0" y="0"/>
                </a:moveTo>
                <a:lnTo>
                  <a:pt x="0" y="346708"/>
                </a:lnTo>
                <a:lnTo>
                  <a:pt x="346965" y="0"/>
                </a:lnTo>
                <a:lnTo>
                  <a:pt x="0" y="0"/>
                </a:lnTo>
                <a:close/>
                <a:moveTo>
                  <a:pt x="127853821" y="1569720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599" name="Freeform 5599"/>
          <p:cNvSpPr/>
          <p:nvPr/>
        </p:nvSpPr>
        <p:spPr>
          <a:xfrm rot="-5400000" flipH="0" flipV="0">
            <a:off x="4364765" y="14428149"/>
            <a:ext cx="99066" cy="108354"/>
          </a:xfrm>
          <a:custGeom>
            <a:pathLst>
              <a:path w="609600" h="666750">
                <a:moveTo>
                  <a:pt x="609600" y="666750"/>
                </a:moveTo>
                <a:lnTo>
                  <a:pt x="0" y="85092"/>
                </a:lnTo>
                <a:lnTo>
                  <a:pt x="12191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00" name="Freeform 5600"/>
          <p:cNvSpPr/>
          <p:nvPr/>
        </p:nvSpPr>
        <p:spPr>
          <a:xfrm rot="-5400000" flipH="0" flipV="0">
            <a:off x="4268826" y="14374870"/>
            <a:ext cx="141727" cy="257573"/>
          </a:xfrm>
          <a:custGeom>
            <a:pathLst>
              <a:path w="872111" h="1584958">
                <a:moveTo>
                  <a:pt x="872111" y="1584958"/>
                </a:moveTo>
                <a:lnTo>
                  <a:pt x="0" y="393700"/>
                </a:lnTo>
                <a:lnTo>
                  <a:pt x="731394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01" name="Freeform 5601"/>
          <p:cNvSpPr/>
          <p:nvPr/>
        </p:nvSpPr>
        <p:spPr>
          <a:xfrm rot="-5400000" flipH="0" flipV="0">
            <a:off x="2235760" y="16769096"/>
            <a:ext cx="0" cy="1484348"/>
          </a:xfrm>
          <a:custGeom>
            <a:pathLst>
              <a:path w="0" h="9133831">
                <a:moveTo>
                  <a:pt x="0" y="0"/>
                </a:moveTo>
                <a:lnTo>
                  <a:pt x="0" y="9133831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02" name="Freeform 5602"/>
          <p:cNvSpPr/>
          <p:nvPr/>
        </p:nvSpPr>
        <p:spPr>
          <a:xfrm rot="-5400000" flipH="0" flipV="0">
            <a:off x="2157271" y="16690606"/>
            <a:ext cx="156979" cy="1484348"/>
          </a:xfrm>
          <a:custGeom>
            <a:pathLst>
              <a:path w="965961" h="9133831">
                <a:moveTo>
                  <a:pt x="965961" y="9133831"/>
                </a:moveTo>
                <a:lnTo>
                  <a:pt x="0" y="0"/>
                </a:lnTo>
                <a:lnTo>
                  <a:pt x="0" y="9133831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03" name="Freeform 5603"/>
          <p:cNvSpPr/>
          <p:nvPr/>
        </p:nvSpPr>
        <p:spPr>
          <a:xfrm rot="-5400000" flipH="0" flipV="0">
            <a:off x="2157271" y="16690606"/>
            <a:ext cx="156979" cy="1484348"/>
          </a:xfrm>
          <a:custGeom>
            <a:pathLst>
              <a:path w="965961" h="9133831">
                <a:moveTo>
                  <a:pt x="0" y="0"/>
                </a:moveTo>
                <a:lnTo>
                  <a:pt x="965961" y="9133831"/>
                </a:lnTo>
                <a:lnTo>
                  <a:pt x="965961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04" name="Freeform 5604"/>
          <p:cNvSpPr/>
          <p:nvPr/>
        </p:nvSpPr>
        <p:spPr>
          <a:xfrm rot="-5400000" flipH="0" flipV="0">
            <a:off x="1552241" y="17422069"/>
            <a:ext cx="45735" cy="65631"/>
          </a:xfrm>
          <a:custGeom>
            <a:pathLst>
              <a:path w="281432" h="403858">
                <a:moveTo>
                  <a:pt x="281432" y="365758"/>
                </a:moveTo>
                <a:lnTo>
                  <a:pt x="281432" y="215900"/>
                </a:lnTo>
                <a:lnTo>
                  <a:pt x="281432" y="262893"/>
                </a:lnTo>
                <a:lnTo>
                  <a:pt x="272033" y="281943"/>
                </a:lnTo>
                <a:lnTo>
                  <a:pt x="262635" y="290835"/>
                </a:lnTo>
                <a:lnTo>
                  <a:pt x="253237" y="309885"/>
                </a:lnTo>
                <a:lnTo>
                  <a:pt x="243839" y="318766"/>
                </a:lnTo>
                <a:lnTo>
                  <a:pt x="225171" y="328935"/>
                </a:lnTo>
                <a:lnTo>
                  <a:pt x="140715" y="328935"/>
                </a:lnTo>
                <a:lnTo>
                  <a:pt x="121919" y="318766"/>
                </a:lnTo>
                <a:lnTo>
                  <a:pt x="103124" y="309885"/>
                </a:lnTo>
                <a:lnTo>
                  <a:pt x="84455" y="300993"/>
                </a:lnTo>
                <a:lnTo>
                  <a:pt x="65658" y="281943"/>
                </a:lnTo>
                <a:lnTo>
                  <a:pt x="56260" y="271785"/>
                </a:lnTo>
                <a:lnTo>
                  <a:pt x="46862" y="262893"/>
                </a:lnTo>
                <a:lnTo>
                  <a:pt x="28193" y="243843"/>
                </a:lnTo>
                <a:lnTo>
                  <a:pt x="18796" y="224793"/>
                </a:lnTo>
                <a:lnTo>
                  <a:pt x="9398" y="207008"/>
                </a:lnTo>
                <a:lnTo>
                  <a:pt x="9398" y="168908"/>
                </a:lnTo>
                <a:lnTo>
                  <a:pt x="0" y="140966"/>
                </a:lnTo>
                <a:lnTo>
                  <a:pt x="0" y="0"/>
                </a:lnTo>
                <a:lnTo>
                  <a:pt x="0" y="309885"/>
                </a:lnTo>
                <a:lnTo>
                  <a:pt x="9398" y="328935"/>
                </a:lnTo>
                <a:lnTo>
                  <a:pt x="28193" y="337816"/>
                </a:lnTo>
                <a:lnTo>
                  <a:pt x="46862" y="356866"/>
                </a:lnTo>
                <a:lnTo>
                  <a:pt x="56260" y="365758"/>
                </a:lnTo>
                <a:lnTo>
                  <a:pt x="75057" y="375916"/>
                </a:lnTo>
                <a:lnTo>
                  <a:pt x="103124" y="384808"/>
                </a:lnTo>
                <a:lnTo>
                  <a:pt x="121919" y="393700"/>
                </a:lnTo>
                <a:lnTo>
                  <a:pt x="140715" y="393700"/>
                </a:lnTo>
                <a:lnTo>
                  <a:pt x="159384" y="403858"/>
                </a:lnTo>
                <a:lnTo>
                  <a:pt x="206375" y="403858"/>
                </a:lnTo>
                <a:lnTo>
                  <a:pt x="225171" y="393700"/>
                </a:lnTo>
                <a:lnTo>
                  <a:pt x="243839" y="393700"/>
                </a:lnTo>
                <a:lnTo>
                  <a:pt x="262635" y="3848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05" name="Freeform 5605"/>
          <p:cNvSpPr/>
          <p:nvPr/>
        </p:nvSpPr>
        <p:spPr>
          <a:xfrm rot="-5400000" flipH="0" flipV="0">
            <a:off x="1515629" y="17390119"/>
            <a:ext cx="112771" cy="83795"/>
          </a:xfrm>
          <a:custGeom>
            <a:pathLst>
              <a:path w="693929" h="515627">
                <a:moveTo>
                  <a:pt x="693929" y="487684"/>
                </a:moveTo>
                <a:lnTo>
                  <a:pt x="693929" y="207019"/>
                </a:lnTo>
                <a:lnTo>
                  <a:pt x="684531" y="187969"/>
                </a:lnTo>
                <a:lnTo>
                  <a:pt x="675133" y="168919"/>
                </a:lnTo>
                <a:lnTo>
                  <a:pt x="656337" y="160027"/>
                </a:lnTo>
                <a:lnTo>
                  <a:pt x="37466" y="0"/>
                </a:lnTo>
                <a:lnTo>
                  <a:pt x="9271" y="0"/>
                </a:lnTo>
                <a:lnTo>
                  <a:pt x="0" y="19050"/>
                </a:lnTo>
                <a:lnTo>
                  <a:pt x="0" y="243842"/>
                </a:lnTo>
                <a:lnTo>
                  <a:pt x="9271" y="271784"/>
                </a:lnTo>
                <a:lnTo>
                  <a:pt x="9271" y="290834"/>
                </a:lnTo>
                <a:lnTo>
                  <a:pt x="18669" y="309884"/>
                </a:lnTo>
                <a:lnTo>
                  <a:pt x="28067" y="328934"/>
                </a:lnTo>
                <a:lnTo>
                  <a:pt x="28067" y="337827"/>
                </a:lnTo>
                <a:lnTo>
                  <a:pt x="37466" y="356877"/>
                </a:lnTo>
                <a:lnTo>
                  <a:pt x="46864" y="375927"/>
                </a:lnTo>
                <a:lnTo>
                  <a:pt x="65533" y="384819"/>
                </a:lnTo>
                <a:lnTo>
                  <a:pt x="65533" y="74934"/>
                </a:lnTo>
                <a:lnTo>
                  <a:pt x="346965" y="149869"/>
                </a:lnTo>
                <a:lnTo>
                  <a:pt x="346965" y="440692"/>
                </a:lnTo>
                <a:lnTo>
                  <a:pt x="365634" y="431800"/>
                </a:lnTo>
                <a:lnTo>
                  <a:pt x="375032" y="431800"/>
                </a:lnTo>
                <a:lnTo>
                  <a:pt x="384430" y="412750"/>
                </a:lnTo>
                <a:lnTo>
                  <a:pt x="393827" y="393700"/>
                </a:lnTo>
                <a:lnTo>
                  <a:pt x="403225" y="375927"/>
                </a:lnTo>
                <a:lnTo>
                  <a:pt x="412496" y="356877"/>
                </a:lnTo>
                <a:lnTo>
                  <a:pt x="412496" y="168919"/>
                </a:lnTo>
                <a:lnTo>
                  <a:pt x="618871" y="224792"/>
                </a:lnTo>
                <a:lnTo>
                  <a:pt x="618871" y="487684"/>
                </a:lnTo>
                <a:lnTo>
                  <a:pt x="628269" y="506734"/>
                </a:lnTo>
                <a:lnTo>
                  <a:pt x="637667" y="515627"/>
                </a:lnTo>
                <a:lnTo>
                  <a:pt x="675133" y="515627"/>
                </a:lnTo>
                <a:lnTo>
                  <a:pt x="684531" y="5067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06" name="Freeform 5606"/>
          <p:cNvSpPr/>
          <p:nvPr/>
        </p:nvSpPr>
        <p:spPr>
          <a:xfrm rot="-5400000" flipH="0" flipV="0">
            <a:off x="1619319" y="17428178"/>
            <a:ext cx="70089" cy="50359"/>
          </a:xfrm>
          <a:custGeom>
            <a:pathLst>
              <a:path w="431292" h="309884">
                <a:moveTo>
                  <a:pt x="431292" y="102877"/>
                </a:moveTo>
                <a:lnTo>
                  <a:pt x="412496" y="85092"/>
                </a:lnTo>
                <a:lnTo>
                  <a:pt x="393827" y="74934"/>
                </a:lnTo>
                <a:lnTo>
                  <a:pt x="375032" y="66042"/>
                </a:lnTo>
                <a:lnTo>
                  <a:pt x="356236" y="55884"/>
                </a:lnTo>
                <a:lnTo>
                  <a:pt x="337566" y="46992"/>
                </a:lnTo>
                <a:lnTo>
                  <a:pt x="309372" y="46992"/>
                </a:lnTo>
                <a:lnTo>
                  <a:pt x="168657" y="8892"/>
                </a:lnTo>
                <a:lnTo>
                  <a:pt x="159386" y="0"/>
                </a:lnTo>
                <a:lnTo>
                  <a:pt x="131191" y="0"/>
                </a:lnTo>
                <a:lnTo>
                  <a:pt x="112395" y="0"/>
                </a:lnTo>
                <a:lnTo>
                  <a:pt x="93726" y="8892"/>
                </a:lnTo>
                <a:lnTo>
                  <a:pt x="74931" y="19050"/>
                </a:lnTo>
                <a:lnTo>
                  <a:pt x="56262" y="27942"/>
                </a:lnTo>
                <a:lnTo>
                  <a:pt x="37466" y="38100"/>
                </a:lnTo>
                <a:lnTo>
                  <a:pt x="37466" y="46992"/>
                </a:lnTo>
                <a:lnTo>
                  <a:pt x="28067" y="55884"/>
                </a:lnTo>
                <a:lnTo>
                  <a:pt x="9271" y="74934"/>
                </a:lnTo>
                <a:lnTo>
                  <a:pt x="9271" y="93984"/>
                </a:lnTo>
                <a:lnTo>
                  <a:pt x="0" y="113034"/>
                </a:lnTo>
                <a:lnTo>
                  <a:pt x="0" y="177800"/>
                </a:lnTo>
                <a:lnTo>
                  <a:pt x="9271" y="207019"/>
                </a:lnTo>
                <a:lnTo>
                  <a:pt x="9271" y="224792"/>
                </a:lnTo>
                <a:lnTo>
                  <a:pt x="18669" y="243842"/>
                </a:lnTo>
                <a:lnTo>
                  <a:pt x="28067" y="262892"/>
                </a:lnTo>
                <a:lnTo>
                  <a:pt x="37466" y="281942"/>
                </a:lnTo>
                <a:lnTo>
                  <a:pt x="46864" y="290834"/>
                </a:lnTo>
                <a:lnTo>
                  <a:pt x="56262" y="309884"/>
                </a:lnTo>
                <a:lnTo>
                  <a:pt x="65533" y="160027"/>
                </a:lnTo>
                <a:lnTo>
                  <a:pt x="65533" y="149869"/>
                </a:lnTo>
                <a:lnTo>
                  <a:pt x="74931" y="121927"/>
                </a:lnTo>
                <a:lnTo>
                  <a:pt x="74931" y="102877"/>
                </a:lnTo>
                <a:lnTo>
                  <a:pt x="84329" y="93984"/>
                </a:lnTo>
                <a:lnTo>
                  <a:pt x="103124" y="85092"/>
                </a:lnTo>
                <a:lnTo>
                  <a:pt x="112395" y="74934"/>
                </a:lnTo>
                <a:lnTo>
                  <a:pt x="168657" y="74934"/>
                </a:lnTo>
                <a:lnTo>
                  <a:pt x="309372" y="113034"/>
                </a:lnTo>
                <a:lnTo>
                  <a:pt x="318770" y="113034"/>
                </a:lnTo>
                <a:lnTo>
                  <a:pt x="337566" y="121927"/>
                </a:lnTo>
                <a:lnTo>
                  <a:pt x="356236" y="130819"/>
                </a:lnTo>
                <a:lnTo>
                  <a:pt x="375032" y="140977"/>
                </a:lnTo>
                <a:lnTo>
                  <a:pt x="384430" y="160027"/>
                </a:lnTo>
                <a:lnTo>
                  <a:pt x="393827" y="168919"/>
                </a:lnTo>
                <a:lnTo>
                  <a:pt x="403225" y="187969"/>
                </a:lnTo>
                <a:lnTo>
                  <a:pt x="412496" y="207019"/>
                </a:lnTo>
                <a:lnTo>
                  <a:pt x="412496" y="2527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07" name="Freeform 5607"/>
          <p:cNvSpPr/>
          <p:nvPr/>
        </p:nvSpPr>
        <p:spPr>
          <a:xfrm rot="-5400000" flipH="0" flipV="0">
            <a:off x="1635315" y="17419757"/>
            <a:ext cx="70089" cy="48914"/>
          </a:xfrm>
          <a:custGeom>
            <a:pathLst>
              <a:path w="431292" h="300992">
                <a:moveTo>
                  <a:pt x="431292" y="168907"/>
                </a:moveTo>
                <a:lnTo>
                  <a:pt x="431292" y="132073"/>
                </a:lnTo>
                <a:lnTo>
                  <a:pt x="421894" y="104142"/>
                </a:lnTo>
                <a:lnTo>
                  <a:pt x="421894" y="85092"/>
                </a:lnTo>
                <a:lnTo>
                  <a:pt x="412496" y="66042"/>
                </a:lnTo>
                <a:lnTo>
                  <a:pt x="403225" y="46992"/>
                </a:lnTo>
                <a:lnTo>
                  <a:pt x="403225" y="27942"/>
                </a:lnTo>
                <a:lnTo>
                  <a:pt x="384429" y="19050"/>
                </a:lnTo>
                <a:lnTo>
                  <a:pt x="384429" y="10157"/>
                </a:lnTo>
                <a:lnTo>
                  <a:pt x="375030" y="0"/>
                </a:lnTo>
                <a:lnTo>
                  <a:pt x="356234" y="149857"/>
                </a:lnTo>
                <a:lnTo>
                  <a:pt x="356234" y="179065"/>
                </a:lnTo>
                <a:lnTo>
                  <a:pt x="346963" y="196850"/>
                </a:lnTo>
                <a:lnTo>
                  <a:pt x="337565" y="215900"/>
                </a:lnTo>
                <a:lnTo>
                  <a:pt x="328168" y="226057"/>
                </a:lnTo>
                <a:lnTo>
                  <a:pt x="309372" y="226057"/>
                </a:lnTo>
                <a:lnTo>
                  <a:pt x="290703" y="234950"/>
                </a:lnTo>
                <a:lnTo>
                  <a:pt x="281304" y="234950"/>
                </a:lnTo>
                <a:lnTo>
                  <a:pt x="253110" y="226057"/>
                </a:lnTo>
                <a:lnTo>
                  <a:pt x="112395" y="187957"/>
                </a:lnTo>
                <a:lnTo>
                  <a:pt x="84328" y="179065"/>
                </a:lnTo>
                <a:lnTo>
                  <a:pt x="74929" y="168907"/>
                </a:lnTo>
                <a:lnTo>
                  <a:pt x="56133" y="160015"/>
                </a:lnTo>
                <a:lnTo>
                  <a:pt x="46862" y="149857"/>
                </a:lnTo>
                <a:lnTo>
                  <a:pt x="28067" y="132073"/>
                </a:lnTo>
                <a:lnTo>
                  <a:pt x="28067" y="113023"/>
                </a:lnTo>
                <a:lnTo>
                  <a:pt x="18669" y="93973"/>
                </a:lnTo>
                <a:lnTo>
                  <a:pt x="18669" y="74923"/>
                </a:lnTo>
                <a:lnTo>
                  <a:pt x="9271" y="57150"/>
                </a:lnTo>
                <a:lnTo>
                  <a:pt x="0" y="207007"/>
                </a:lnTo>
                <a:lnTo>
                  <a:pt x="18669" y="215900"/>
                </a:lnTo>
                <a:lnTo>
                  <a:pt x="37464" y="226057"/>
                </a:lnTo>
                <a:lnTo>
                  <a:pt x="56133" y="234950"/>
                </a:lnTo>
                <a:lnTo>
                  <a:pt x="74929" y="243842"/>
                </a:lnTo>
                <a:lnTo>
                  <a:pt x="93726" y="254000"/>
                </a:lnTo>
                <a:lnTo>
                  <a:pt x="112395" y="262892"/>
                </a:lnTo>
                <a:lnTo>
                  <a:pt x="253110" y="300992"/>
                </a:lnTo>
                <a:lnTo>
                  <a:pt x="337565" y="300992"/>
                </a:lnTo>
                <a:lnTo>
                  <a:pt x="356234" y="290823"/>
                </a:lnTo>
                <a:lnTo>
                  <a:pt x="375030" y="281942"/>
                </a:lnTo>
                <a:lnTo>
                  <a:pt x="393827" y="262892"/>
                </a:lnTo>
                <a:lnTo>
                  <a:pt x="403225" y="243842"/>
                </a:lnTo>
                <a:lnTo>
                  <a:pt x="412496" y="226057"/>
                </a:lnTo>
                <a:lnTo>
                  <a:pt x="421894" y="207007"/>
                </a:lnTo>
                <a:lnTo>
                  <a:pt x="431292" y="18795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08" name="Freeform 5608"/>
          <p:cNvSpPr/>
          <p:nvPr/>
        </p:nvSpPr>
        <p:spPr>
          <a:xfrm rot="-5400000" flipH="0" flipV="0">
            <a:off x="1732070" y="17437321"/>
            <a:ext cx="71617" cy="30545"/>
          </a:xfrm>
          <a:custGeom>
            <a:pathLst>
              <a:path w="440691" h="187958">
                <a:moveTo>
                  <a:pt x="440691" y="187958"/>
                </a:moveTo>
                <a:lnTo>
                  <a:pt x="412496" y="102865"/>
                </a:lnTo>
                <a:lnTo>
                  <a:pt x="46864" y="10158"/>
                </a:lnTo>
                <a:lnTo>
                  <a:pt x="37466" y="0"/>
                </a:lnTo>
                <a:lnTo>
                  <a:pt x="28067" y="0"/>
                </a:lnTo>
                <a:lnTo>
                  <a:pt x="9271" y="19050"/>
                </a:lnTo>
                <a:lnTo>
                  <a:pt x="0" y="38100"/>
                </a:lnTo>
                <a:lnTo>
                  <a:pt x="0" y="46981"/>
                </a:lnTo>
                <a:lnTo>
                  <a:pt x="9271" y="66031"/>
                </a:lnTo>
                <a:lnTo>
                  <a:pt x="28067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09" name="Freeform 5609"/>
          <p:cNvSpPr/>
          <p:nvPr/>
        </p:nvSpPr>
        <p:spPr>
          <a:xfrm rot="-5400000" flipH="0" flipV="0">
            <a:off x="1705455" y="17410707"/>
            <a:ext cx="79232" cy="76158"/>
          </a:xfrm>
          <a:custGeom>
            <a:pathLst>
              <a:path w="487554" h="468635">
                <a:moveTo>
                  <a:pt x="487554" y="430535"/>
                </a:moveTo>
                <a:lnTo>
                  <a:pt x="487554" y="290835"/>
                </a:lnTo>
                <a:lnTo>
                  <a:pt x="478156" y="271785"/>
                </a:lnTo>
                <a:lnTo>
                  <a:pt x="468758" y="261627"/>
                </a:lnTo>
                <a:lnTo>
                  <a:pt x="56262" y="0"/>
                </a:lnTo>
                <a:lnTo>
                  <a:pt x="18669" y="0"/>
                </a:lnTo>
                <a:lnTo>
                  <a:pt x="0" y="17785"/>
                </a:lnTo>
                <a:lnTo>
                  <a:pt x="0" y="46992"/>
                </a:lnTo>
                <a:lnTo>
                  <a:pt x="18669" y="64777"/>
                </a:lnTo>
                <a:lnTo>
                  <a:pt x="412496" y="308608"/>
                </a:lnTo>
                <a:lnTo>
                  <a:pt x="412496" y="383542"/>
                </a:lnTo>
                <a:lnTo>
                  <a:pt x="440691" y="468635"/>
                </a:lnTo>
                <a:lnTo>
                  <a:pt x="450089" y="468635"/>
                </a:lnTo>
                <a:lnTo>
                  <a:pt x="468758" y="459742"/>
                </a:lnTo>
                <a:lnTo>
                  <a:pt x="478156" y="4495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10" name="Freeform 5610"/>
          <p:cNvSpPr/>
          <p:nvPr/>
        </p:nvSpPr>
        <p:spPr>
          <a:xfrm rot="-5400000" flipH="0" flipV="0">
            <a:off x="1810517" y="17435071"/>
            <a:ext cx="67035" cy="39627"/>
          </a:xfrm>
          <a:custGeom>
            <a:pathLst>
              <a:path w="412496" h="243842">
                <a:moveTo>
                  <a:pt x="412496" y="102877"/>
                </a:moveTo>
                <a:lnTo>
                  <a:pt x="46864" y="0"/>
                </a:lnTo>
                <a:lnTo>
                  <a:pt x="28067" y="0"/>
                </a:lnTo>
                <a:lnTo>
                  <a:pt x="9271" y="10169"/>
                </a:lnTo>
                <a:lnTo>
                  <a:pt x="0" y="27942"/>
                </a:lnTo>
                <a:lnTo>
                  <a:pt x="0" y="38100"/>
                </a:lnTo>
                <a:lnTo>
                  <a:pt x="9271" y="57150"/>
                </a:lnTo>
                <a:lnTo>
                  <a:pt x="28067" y="66042"/>
                </a:lnTo>
                <a:lnTo>
                  <a:pt x="412496" y="168919"/>
                </a:lnTo>
                <a:lnTo>
                  <a:pt x="412496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11" name="Freeform 5611"/>
          <p:cNvSpPr/>
          <p:nvPr/>
        </p:nvSpPr>
        <p:spPr>
          <a:xfrm rot="-5400000" flipH="0" flipV="0">
            <a:off x="1827256" y="17431996"/>
            <a:ext cx="70089" cy="42722"/>
          </a:xfrm>
          <a:custGeom>
            <a:pathLst>
              <a:path w="431292" h="262892">
                <a:moveTo>
                  <a:pt x="431292" y="254000"/>
                </a:moveTo>
                <a:lnTo>
                  <a:pt x="412496" y="0"/>
                </a:lnTo>
                <a:lnTo>
                  <a:pt x="412496" y="168907"/>
                </a:lnTo>
                <a:lnTo>
                  <a:pt x="403225" y="179065"/>
                </a:lnTo>
                <a:lnTo>
                  <a:pt x="393827" y="187957"/>
                </a:lnTo>
                <a:lnTo>
                  <a:pt x="375032" y="198115"/>
                </a:lnTo>
                <a:lnTo>
                  <a:pt x="365634" y="198115"/>
                </a:lnTo>
                <a:lnTo>
                  <a:pt x="346965" y="187957"/>
                </a:lnTo>
                <a:lnTo>
                  <a:pt x="46864" y="113023"/>
                </a:lnTo>
                <a:lnTo>
                  <a:pt x="28067" y="113023"/>
                </a:lnTo>
                <a:lnTo>
                  <a:pt x="9271" y="121915"/>
                </a:lnTo>
                <a:lnTo>
                  <a:pt x="0" y="140965"/>
                </a:lnTo>
                <a:lnTo>
                  <a:pt x="0" y="151123"/>
                </a:lnTo>
                <a:lnTo>
                  <a:pt x="9271" y="168907"/>
                </a:lnTo>
                <a:lnTo>
                  <a:pt x="28067" y="179065"/>
                </a:lnTo>
                <a:lnTo>
                  <a:pt x="346965" y="262892"/>
                </a:lnTo>
                <a:lnTo>
                  <a:pt x="412496" y="2628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12" name="Freeform 5612"/>
          <p:cNvSpPr/>
          <p:nvPr/>
        </p:nvSpPr>
        <p:spPr>
          <a:xfrm rot="-5400000" flipH="0" flipV="0">
            <a:off x="1796059" y="17402245"/>
            <a:ext cx="79232" cy="93082"/>
          </a:xfrm>
          <a:custGeom>
            <a:pathLst>
              <a:path w="487554" h="572777">
                <a:moveTo>
                  <a:pt x="487554" y="478792"/>
                </a:moveTo>
                <a:lnTo>
                  <a:pt x="487554" y="140977"/>
                </a:lnTo>
                <a:lnTo>
                  <a:pt x="478156" y="121927"/>
                </a:lnTo>
                <a:lnTo>
                  <a:pt x="459487" y="113034"/>
                </a:lnTo>
                <a:lnTo>
                  <a:pt x="46864" y="0"/>
                </a:lnTo>
                <a:lnTo>
                  <a:pt x="28067" y="0"/>
                </a:lnTo>
                <a:lnTo>
                  <a:pt x="9271" y="10169"/>
                </a:lnTo>
                <a:lnTo>
                  <a:pt x="0" y="29219"/>
                </a:lnTo>
                <a:lnTo>
                  <a:pt x="0" y="38100"/>
                </a:lnTo>
                <a:lnTo>
                  <a:pt x="9271" y="57150"/>
                </a:lnTo>
                <a:lnTo>
                  <a:pt x="28067" y="66042"/>
                </a:lnTo>
                <a:lnTo>
                  <a:pt x="412496" y="168919"/>
                </a:lnTo>
                <a:lnTo>
                  <a:pt x="412496" y="318777"/>
                </a:lnTo>
                <a:lnTo>
                  <a:pt x="431292" y="572777"/>
                </a:lnTo>
                <a:lnTo>
                  <a:pt x="440691" y="562619"/>
                </a:lnTo>
                <a:lnTo>
                  <a:pt x="459487" y="553727"/>
                </a:lnTo>
                <a:lnTo>
                  <a:pt x="468758" y="534677"/>
                </a:lnTo>
                <a:lnTo>
                  <a:pt x="478156" y="516892"/>
                </a:lnTo>
                <a:lnTo>
                  <a:pt x="487554" y="497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13" name="Freeform 5613"/>
          <p:cNvSpPr/>
          <p:nvPr/>
        </p:nvSpPr>
        <p:spPr>
          <a:xfrm rot="-5400000" flipH="0" flipV="0">
            <a:off x="1876097" y="17430562"/>
            <a:ext cx="68583" cy="25798"/>
          </a:xfrm>
          <a:custGeom>
            <a:pathLst>
              <a:path w="422021" h="158750">
                <a:moveTo>
                  <a:pt x="422021" y="121927"/>
                </a:moveTo>
                <a:lnTo>
                  <a:pt x="422021" y="121927"/>
                </a:lnTo>
                <a:lnTo>
                  <a:pt x="412623" y="102877"/>
                </a:lnTo>
                <a:lnTo>
                  <a:pt x="393954" y="93984"/>
                </a:lnTo>
                <a:lnTo>
                  <a:pt x="75057" y="8892"/>
                </a:lnTo>
                <a:lnTo>
                  <a:pt x="65658" y="0"/>
                </a:lnTo>
                <a:lnTo>
                  <a:pt x="37591" y="0"/>
                </a:lnTo>
                <a:lnTo>
                  <a:pt x="18796" y="8892"/>
                </a:lnTo>
                <a:lnTo>
                  <a:pt x="0" y="8892"/>
                </a:lnTo>
                <a:lnTo>
                  <a:pt x="0" y="130819"/>
                </a:lnTo>
                <a:lnTo>
                  <a:pt x="0" y="121927"/>
                </a:lnTo>
                <a:lnTo>
                  <a:pt x="9398" y="102877"/>
                </a:lnTo>
                <a:lnTo>
                  <a:pt x="18796" y="83827"/>
                </a:lnTo>
                <a:lnTo>
                  <a:pt x="28193" y="74934"/>
                </a:lnTo>
                <a:lnTo>
                  <a:pt x="46862" y="74934"/>
                </a:lnTo>
                <a:lnTo>
                  <a:pt x="75057" y="74934"/>
                </a:lnTo>
                <a:lnTo>
                  <a:pt x="375158" y="158750"/>
                </a:lnTo>
                <a:lnTo>
                  <a:pt x="403225" y="158750"/>
                </a:lnTo>
                <a:lnTo>
                  <a:pt x="412623" y="1397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14" name="Freeform 5614"/>
          <p:cNvSpPr/>
          <p:nvPr/>
        </p:nvSpPr>
        <p:spPr>
          <a:xfrm rot="-5400000" flipH="0" flipV="0">
            <a:off x="1895127" y="17412977"/>
            <a:ext cx="79232" cy="71617"/>
          </a:xfrm>
          <a:custGeom>
            <a:pathLst>
              <a:path w="487554" h="440692">
                <a:moveTo>
                  <a:pt x="487554" y="403858"/>
                </a:moveTo>
                <a:lnTo>
                  <a:pt x="487554" y="393700"/>
                </a:lnTo>
                <a:lnTo>
                  <a:pt x="478156" y="374650"/>
                </a:lnTo>
                <a:lnTo>
                  <a:pt x="459487" y="365758"/>
                </a:lnTo>
                <a:lnTo>
                  <a:pt x="65533" y="262892"/>
                </a:lnTo>
                <a:lnTo>
                  <a:pt x="65533" y="0"/>
                </a:lnTo>
                <a:lnTo>
                  <a:pt x="46864" y="8892"/>
                </a:lnTo>
                <a:lnTo>
                  <a:pt x="28067" y="27942"/>
                </a:lnTo>
                <a:lnTo>
                  <a:pt x="18669" y="46992"/>
                </a:lnTo>
                <a:lnTo>
                  <a:pt x="9271" y="66042"/>
                </a:lnTo>
                <a:lnTo>
                  <a:pt x="0" y="85092"/>
                </a:lnTo>
                <a:lnTo>
                  <a:pt x="0" y="299727"/>
                </a:lnTo>
                <a:lnTo>
                  <a:pt x="18669" y="318777"/>
                </a:lnTo>
                <a:lnTo>
                  <a:pt x="37466" y="328935"/>
                </a:lnTo>
                <a:lnTo>
                  <a:pt x="440691" y="440692"/>
                </a:lnTo>
                <a:lnTo>
                  <a:pt x="450089" y="440692"/>
                </a:lnTo>
                <a:lnTo>
                  <a:pt x="468758" y="431800"/>
                </a:lnTo>
                <a:lnTo>
                  <a:pt x="478156" y="4216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15" name="Freeform 5615"/>
          <p:cNvSpPr/>
          <p:nvPr/>
        </p:nvSpPr>
        <p:spPr>
          <a:xfrm rot="-5400000" flipH="0" flipV="0">
            <a:off x="2083406" y="17416744"/>
            <a:ext cx="105134" cy="38181"/>
          </a:xfrm>
          <a:custGeom>
            <a:pathLst>
              <a:path w="646939" h="234950">
                <a:moveTo>
                  <a:pt x="646939" y="234950"/>
                </a:moveTo>
                <a:lnTo>
                  <a:pt x="534416" y="130808"/>
                </a:lnTo>
                <a:lnTo>
                  <a:pt x="46864" y="0"/>
                </a:lnTo>
                <a:lnTo>
                  <a:pt x="28067" y="0"/>
                </a:lnTo>
                <a:lnTo>
                  <a:pt x="9271" y="8881"/>
                </a:lnTo>
                <a:lnTo>
                  <a:pt x="0" y="27931"/>
                </a:lnTo>
                <a:lnTo>
                  <a:pt x="0" y="38100"/>
                </a:lnTo>
                <a:lnTo>
                  <a:pt x="9271" y="55873"/>
                </a:lnTo>
                <a:lnTo>
                  <a:pt x="28067" y="660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16" name="Freeform 5616"/>
          <p:cNvSpPr/>
          <p:nvPr/>
        </p:nvSpPr>
        <p:spPr>
          <a:xfrm rot="-5400000" flipH="0" flipV="0">
            <a:off x="2009436" y="17417487"/>
            <a:ext cx="108189" cy="33641"/>
          </a:xfrm>
          <a:custGeom>
            <a:pathLst>
              <a:path w="665735" h="207008">
                <a:moveTo>
                  <a:pt x="665735" y="168908"/>
                </a:moveTo>
                <a:lnTo>
                  <a:pt x="46864" y="0"/>
                </a:lnTo>
                <a:lnTo>
                  <a:pt x="28067" y="0"/>
                </a:lnTo>
                <a:lnTo>
                  <a:pt x="9271" y="10158"/>
                </a:lnTo>
                <a:lnTo>
                  <a:pt x="0" y="27931"/>
                </a:lnTo>
                <a:lnTo>
                  <a:pt x="0" y="38100"/>
                </a:lnTo>
                <a:lnTo>
                  <a:pt x="9271" y="57150"/>
                </a:lnTo>
                <a:lnTo>
                  <a:pt x="28067" y="66031"/>
                </a:lnTo>
                <a:lnTo>
                  <a:pt x="553213" y="2070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17" name="Freeform 5617"/>
          <p:cNvSpPr/>
          <p:nvPr/>
        </p:nvSpPr>
        <p:spPr>
          <a:xfrm rot="-5400000" flipH="0" flipV="0">
            <a:off x="2094096" y="17377157"/>
            <a:ext cx="62494" cy="59441"/>
          </a:xfrm>
          <a:custGeom>
            <a:pathLst>
              <a:path w="384557" h="365769">
                <a:moveTo>
                  <a:pt x="384557" y="327669"/>
                </a:moveTo>
                <a:lnTo>
                  <a:pt x="384557" y="318777"/>
                </a:lnTo>
                <a:lnTo>
                  <a:pt x="375159" y="308619"/>
                </a:lnTo>
                <a:lnTo>
                  <a:pt x="103124" y="46992"/>
                </a:lnTo>
                <a:lnTo>
                  <a:pt x="18796" y="0"/>
                </a:lnTo>
                <a:lnTo>
                  <a:pt x="9398" y="8892"/>
                </a:lnTo>
                <a:lnTo>
                  <a:pt x="0" y="27942"/>
                </a:lnTo>
                <a:lnTo>
                  <a:pt x="0" y="36834"/>
                </a:lnTo>
                <a:lnTo>
                  <a:pt x="9398" y="55884"/>
                </a:lnTo>
                <a:lnTo>
                  <a:pt x="225044" y="261627"/>
                </a:lnTo>
                <a:lnTo>
                  <a:pt x="337567" y="365769"/>
                </a:lnTo>
                <a:lnTo>
                  <a:pt x="346965" y="365769"/>
                </a:lnTo>
                <a:lnTo>
                  <a:pt x="365761" y="355600"/>
                </a:lnTo>
                <a:lnTo>
                  <a:pt x="375159" y="34671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18" name="Freeform 5618"/>
          <p:cNvSpPr/>
          <p:nvPr/>
        </p:nvSpPr>
        <p:spPr>
          <a:xfrm rot="-5400000" flipH="0" flipV="0">
            <a:off x="2058989" y="17390801"/>
            <a:ext cx="59440" cy="29100"/>
          </a:xfrm>
          <a:custGeom>
            <a:pathLst>
              <a:path w="365761" h="179065">
                <a:moveTo>
                  <a:pt x="365761" y="27942"/>
                </a:moveTo>
                <a:lnTo>
                  <a:pt x="365761" y="27942"/>
                </a:lnTo>
                <a:lnTo>
                  <a:pt x="356363" y="10157"/>
                </a:lnTo>
                <a:lnTo>
                  <a:pt x="337567" y="0"/>
                </a:lnTo>
                <a:lnTo>
                  <a:pt x="225045" y="38100"/>
                </a:lnTo>
                <a:lnTo>
                  <a:pt x="0" y="132073"/>
                </a:lnTo>
                <a:lnTo>
                  <a:pt x="84328" y="179065"/>
                </a:lnTo>
                <a:lnTo>
                  <a:pt x="346965" y="66042"/>
                </a:lnTo>
                <a:lnTo>
                  <a:pt x="356363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19" name="Freeform 5619"/>
          <p:cNvSpPr/>
          <p:nvPr/>
        </p:nvSpPr>
        <p:spPr>
          <a:xfrm rot="-5400000" flipH="0" flipV="0">
            <a:off x="2140544" y="17397726"/>
            <a:ext cx="102100" cy="79252"/>
          </a:xfrm>
          <a:custGeom>
            <a:pathLst>
              <a:path w="628269" h="487673">
                <a:moveTo>
                  <a:pt x="628269" y="468623"/>
                </a:moveTo>
                <a:lnTo>
                  <a:pt x="618871" y="337815"/>
                </a:lnTo>
                <a:lnTo>
                  <a:pt x="618871" y="365758"/>
                </a:lnTo>
                <a:lnTo>
                  <a:pt x="609473" y="384808"/>
                </a:lnTo>
                <a:lnTo>
                  <a:pt x="600075" y="402581"/>
                </a:lnTo>
                <a:lnTo>
                  <a:pt x="590805" y="412750"/>
                </a:lnTo>
                <a:lnTo>
                  <a:pt x="572009" y="421631"/>
                </a:lnTo>
                <a:lnTo>
                  <a:pt x="543815" y="421631"/>
                </a:lnTo>
                <a:lnTo>
                  <a:pt x="525018" y="412750"/>
                </a:lnTo>
                <a:lnTo>
                  <a:pt x="506349" y="402581"/>
                </a:lnTo>
                <a:lnTo>
                  <a:pt x="487554" y="393700"/>
                </a:lnTo>
                <a:lnTo>
                  <a:pt x="468758" y="374650"/>
                </a:lnTo>
                <a:lnTo>
                  <a:pt x="56262" y="8881"/>
                </a:lnTo>
                <a:lnTo>
                  <a:pt x="56262" y="0"/>
                </a:lnTo>
                <a:lnTo>
                  <a:pt x="18669" y="0"/>
                </a:lnTo>
                <a:lnTo>
                  <a:pt x="0" y="8881"/>
                </a:lnTo>
                <a:lnTo>
                  <a:pt x="0" y="337815"/>
                </a:lnTo>
                <a:lnTo>
                  <a:pt x="18669" y="346708"/>
                </a:lnTo>
                <a:lnTo>
                  <a:pt x="37466" y="355600"/>
                </a:lnTo>
                <a:lnTo>
                  <a:pt x="56262" y="346708"/>
                </a:lnTo>
                <a:lnTo>
                  <a:pt x="65533" y="337815"/>
                </a:lnTo>
                <a:lnTo>
                  <a:pt x="65533" y="111758"/>
                </a:lnTo>
                <a:lnTo>
                  <a:pt x="412496" y="431800"/>
                </a:lnTo>
                <a:lnTo>
                  <a:pt x="421894" y="431800"/>
                </a:lnTo>
                <a:lnTo>
                  <a:pt x="440691" y="449573"/>
                </a:lnTo>
                <a:lnTo>
                  <a:pt x="459487" y="459731"/>
                </a:lnTo>
                <a:lnTo>
                  <a:pt x="478156" y="468623"/>
                </a:lnTo>
                <a:lnTo>
                  <a:pt x="496951" y="477515"/>
                </a:lnTo>
                <a:lnTo>
                  <a:pt x="515620" y="487673"/>
                </a:lnTo>
                <a:lnTo>
                  <a:pt x="590805" y="487673"/>
                </a:lnTo>
                <a:lnTo>
                  <a:pt x="609473" y="47751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20" name="Freeform 5620"/>
          <p:cNvSpPr/>
          <p:nvPr/>
        </p:nvSpPr>
        <p:spPr>
          <a:xfrm rot="-5400000" flipH="0" flipV="0">
            <a:off x="2187011" y="17363496"/>
            <a:ext cx="28977" cy="53248"/>
          </a:xfrm>
          <a:custGeom>
            <a:pathLst>
              <a:path w="178309" h="327658">
                <a:moveTo>
                  <a:pt x="178309" y="214635"/>
                </a:moveTo>
                <a:lnTo>
                  <a:pt x="178309" y="168908"/>
                </a:lnTo>
                <a:lnTo>
                  <a:pt x="168911" y="149858"/>
                </a:lnTo>
                <a:lnTo>
                  <a:pt x="159513" y="130808"/>
                </a:lnTo>
                <a:lnTo>
                  <a:pt x="159513" y="111758"/>
                </a:lnTo>
                <a:lnTo>
                  <a:pt x="150115" y="92708"/>
                </a:lnTo>
                <a:lnTo>
                  <a:pt x="140717" y="83816"/>
                </a:lnTo>
                <a:lnTo>
                  <a:pt x="122047" y="64766"/>
                </a:lnTo>
                <a:lnTo>
                  <a:pt x="112649" y="55885"/>
                </a:lnTo>
                <a:lnTo>
                  <a:pt x="93853" y="36835"/>
                </a:lnTo>
                <a:lnTo>
                  <a:pt x="84455" y="17785"/>
                </a:lnTo>
                <a:lnTo>
                  <a:pt x="56389" y="0"/>
                </a:lnTo>
                <a:lnTo>
                  <a:pt x="28195" y="0"/>
                </a:lnTo>
                <a:lnTo>
                  <a:pt x="9398" y="8893"/>
                </a:lnTo>
                <a:lnTo>
                  <a:pt x="0" y="27943"/>
                </a:lnTo>
                <a:lnTo>
                  <a:pt x="9398" y="36835"/>
                </a:lnTo>
                <a:lnTo>
                  <a:pt x="18796" y="55885"/>
                </a:lnTo>
                <a:lnTo>
                  <a:pt x="28195" y="64766"/>
                </a:lnTo>
                <a:lnTo>
                  <a:pt x="46991" y="83816"/>
                </a:lnTo>
                <a:lnTo>
                  <a:pt x="56389" y="92708"/>
                </a:lnTo>
                <a:lnTo>
                  <a:pt x="65787" y="102866"/>
                </a:lnTo>
                <a:lnTo>
                  <a:pt x="75185" y="121916"/>
                </a:lnTo>
                <a:lnTo>
                  <a:pt x="93853" y="139700"/>
                </a:lnTo>
                <a:lnTo>
                  <a:pt x="103251" y="158750"/>
                </a:lnTo>
                <a:lnTo>
                  <a:pt x="103251" y="196850"/>
                </a:lnTo>
                <a:lnTo>
                  <a:pt x="112649" y="327658"/>
                </a:lnTo>
                <a:lnTo>
                  <a:pt x="131319" y="318766"/>
                </a:lnTo>
                <a:lnTo>
                  <a:pt x="140717" y="299716"/>
                </a:lnTo>
                <a:lnTo>
                  <a:pt x="150115" y="290835"/>
                </a:lnTo>
                <a:lnTo>
                  <a:pt x="168911" y="271785"/>
                </a:lnTo>
                <a:lnTo>
                  <a:pt x="168911" y="252735"/>
                </a:lnTo>
                <a:lnTo>
                  <a:pt x="178309" y="2336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21" name="Freeform 5621"/>
          <p:cNvSpPr/>
          <p:nvPr/>
        </p:nvSpPr>
        <p:spPr>
          <a:xfrm rot="-5400000" flipH="0" flipV="0">
            <a:off x="2265501" y="17422089"/>
            <a:ext cx="22868" cy="42722"/>
          </a:xfrm>
          <a:custGeom>
            <a:pathLst>
              <a:path w="140717" h="262892">
                <a:moveTo>
                  <a:pt x="140717" y="224792"/>
                </a:moveTo>
                <a:lnTo>
                  <a:pt x="140717" y="224792"/>
                </a:lnTo>
                <a:lnTo>
                  <a:pt x="131318" y="205742"/>
                </a:lnTo>
                <a:lnTo>
                  <a:pt x="112522" y="196850"/>
                </a:lnTo>
                <a:lnTo>
                  <a:pt x="0" y="158750"/>
                </a:lnTo>
                <a:lnTo>
                  <a:pt x="0" y="0"/>
                </a:lnTo>
                <a:lnTo>
                  <a:pt x="0" y="234950"/>
                </a:lnTo>
                <a:lnTo>
                  <a:pt x="93726" y="262892"/>
                </a:lnTo>
                <a:lnTo>
                  <a:pt x="121920" y="262892"/>
                </a:lnTo>
                <a:lnTo>
                  <a:pt x="131318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22" name="Freeform 5622"/>
          <p:cNvSpPr/>
          <p:nvPr/>
        </p:nvSpPr>
        <p:spPr>
          <a:xfrm rot="-5400000" flipH="0" flipV="0">
            <a:off x="2218178" y="17397756"/>
            <a:ext cx="112771" cy="68521"/>
          </a:xfrm>
          <a:custGeom>
            <a:pathLst>
              <a:path w="693929" h="421642">
                <a:moveTo>
                  <a:pt x="693929" y="309873"/>
                </a:moveTo>
                <a:lnTo>
                  <a:pt x="684531" y="290823"/>
                </a:lnTo>
                <a:lnTo>
                  <a:pt x="675133" y="271773"/>
                </a:lnTo>
                <a:lnTo>
                  <a:pt x="187452" y="0"/>
                </a:lnTo>
                <a:lnTo>
                  <a:pt x="168657" y="0"/>
                </a:lnTo>
                <a:lnTo>
                  <a:pt x="149988" y="10157"/>
                </a:lnTo>
                <a:lnTo>
                  <a:pt x="140590" y="10157"/>
                </a:lnTo>
                <a:lnTo>
                  <a:pt x="140590" y="234950"/>
                </a:lnTo>
                <a:lnTo>
                  <a:pt x="46864" y="215900"/>
                </a:lnTo>
                <a:lnTo>
                  <a:pt x="18669" y="215900"/>
                </a:lnTo>
                <a:lnTo>
                  <a:pt x="0" y="224792"/>
                </a:lnTo>
                <a:lnTo>
                  <a:pt x="0" y="252723"/>
                </a:lnTo>
                <a:lnTo>
                  <a:pt x="9271" y="271773"/>
                </a:lnTo>
                <a:lnTo>
                  <a:pt x="28067" y="281942"/>
                </a:lnTo>
                <a:lnTo>
                  <a:pt x="140590" y="309873"/>
                </a:lnTo>
                <a:lnTo>
                  <a:pt x="140590" y="412750"/>
                </a:lnTo>
                <a:lnTo>
                  <a:pt x="149988" y="421642"/>
                </a:lnTo>
                <a:lnTo>
                  <a:pt x="187452" y="421642"/>
                </a:lnTo>
                <a:lnTo>
                  <a:pt x="206248" y="412750"/>
                </a:lnTo>
                <a:lnTo>
                  <a:pt x="206248" y="93973"/>
                </a:lnTo>
                <a:lnTo>
                  <a:pt x="637667" y="337815"/>
                </a:lnTo>
                <a:lnTo>
                  <a:pt x="675133" y="337815"/>
                </a:lnTo>
                <a:lnTo>
                  <a:pt x="684531" y="3289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23" name="Freeform 5623"/>
          <p:cNvSpPr/>
          <p:nvPr/>
        </p:nvSpPr>
        <p:spPr>
          <a:xfrm rot="-5400000" flipH="0" flipV="0">
            <a:off x="2317347" y="17483056"/>
            <a:ext cx="33517" cy="22910"/>
          </a:xfrm>
          <a:custGeom>
            <a:pathLst>
              <a:path w="206248" h="140977">
                <a:moveTo>
                  <a:pt x="187579" y="74934"/>
                </a:moveTo>
                <a:lnTo>
                  <a:pt x="206248" y="93984"/>
                </a:lnTo>
                <a:lnTo>
                  <a:pt x="206248" y="121927"/>
                </a:lnTo>
                <a:lnTo>
                  <a:pt x="196977" y="130819"/>
                </a:lnTo>
                <a:lnTo>
                  <a:pt x="178181" y="140977"/>
                </a:lnTo>
                <a:lnTo>
                  <a:pt x="159384" y="140977"/>
                </a:lnTo>
                <a:lnTo>
                  <a:pt x="18669" y="66042"/>
                </a:lnTo>
                <a:lnTo>
                  <a:pt x="9398" y="46992"/>
                </a:lnTo>
                <a:lnTo>
                  <a:pt x="0" y="36834"/>
                </a:lnTo>
                <a:lnTo>
                  <a:pt x="9398" y="19050"/>
                </a:lnTo>
                <a:lnTo>
                  <a:pt x="18669" y="0"/>
                </a:lnTo>
                <a:lnTo>
                  <a:pt x="56260" y="0"/>
                </a:lnTo>
                <a:lnTo>
                  <a:pt x="187579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24" name="Freeform 5624"/>
          <p:cNvSpPr/>
          <p:nvPr/>
        </p:nvSpPr>
        <p:spPr>
          <a:xfrm rot="-5400000" flipH="0" flipV="0">
            <a:off x="2415538" y="17433514"/>
            <a:ext cx="79232" cy="30545"/>
          </a:xfrm>
          <a:custGeom>
            <a:pathLst>
              <a:path w="487554" h="187958">
                <a:moveTo>
                  <a:pt x="487554" y="140965"/>
                </a:moveTo>
                <a:lnTo>
                  <a:pt x="487554" y="140965"/>
                </a:lnTo>
                <a:lnTo>
                  <a:pt x="478156" y="121915"/>
                </a:lnTo>
                <a:lnTo>
                  <a:pt x="459487" y="113023"/>
                </a:lnTo>
                <a:lnTo>
                  <a:pt x="46864" y="0"/>
                </a:lnTo>
                <a:lnTo>
                  <a:pt x="28067" y="0"/>
                </a:lnTo>
                <a:lnTo>
                  <a:pt x="9271" y="10158"/>
                </a:lnTo>
                <a:lnTo>
                  <a:pt x="0" y="29208"/>
                </a:lnTo>
                <a:lnTo>
                  <a:pt x="0" y="38100"/>
                </a:lnTo>
                <a:lnTo>
                  <a:pt x="9271" y="57150"/>
                </a:lnTo>
                <a:lnTo>
                  <a:pt x="28067" y="66031"/>
                </a:lnTo>
                <a:lnTo>
                  <a:pt x="149988" y="104131"/>
                </a:lnTo>
                <a:lnTo>
                  <a:pt x="224917" y="187958"/>
                </a:lnTo>
                <a:lnTo>
                  <a:pt x="262510" y="132073"/>
                </a:lnTo>
                <a:lnTo>
                  <a:pt x="440691" y="179065"/>
                </a:lnTo>
                <a:lnTo>
                  <a:pt x="468758" y="179065"/>
                </a:lnTo>
                <a:lnTo>
                  <a:pt x="478156" y="16001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25" name="Freeform 5625"/>
          <p:cNvSpPr/>
          <p:nvPr/>
        </p:nvSpPr>
        <p:spPr>
          <a:xfrm rot="-5400000" flipH="0" flipV="0">
            <a:off x="2449178" y="17421336"/>
            <a:ext cx="79232" cy="54900"/>
          </a:xfrm>
          <a:custGeom>
            <a:pathLst>
              <a:path w="487554" h="337827">
                <a:moveTo>
                  <a:pt x="487554" y="299727"/>
                </a:moveTo>
                <a:lnTo>
                  <a:pt x="487554" y="299727"/>
                </a:lnTo>
                <a:lnTo>
                  <a:pt x="478156" y="280677"/>
                </a:lnTo>
                <a:lnTo>
                  <a:pt x="262510" y="0"/>
                </a:lnTo>
                <a:lnTo>
                  <a:pt x="224917" y="55885"/>
                </a:lnTo>
                <a:lnTo>
                  <a:pt x="18669" y="158750"/>
                </a:lnTo>
                <a:lnTo>
                  <a:pt x="9271" y="168908"/>
                </a:lnTo>
                <a:lnTo>
                  <a:pt x="0" y="187958"/>
                </a:lnTo>
                <a:lnTo>
                  <a:pt x="0" y="196850"/>
                </a:lnTo>
                <a:lnTo>
                  <a:pt x="9271" y="215900"/>
                </a:lnTo>
                <a:lnTo>
                  <a:pt x="18669" y="215900"/>
                </a:lnTo>
                <a:lnTo>
                  <a:pt x="37466" y="224792"/>
                </a:lnTo>
                <a:lnTo>
                  <a:pt x="46864" y="215900"/>
                </a:lnTo>
                <a:lnTo>
                  <a:pt x="262510" y="111758"/>
                </a:lnTo>
                <a:lnTo>
                  <a:pt x="421894" y="318777"/>
                </a:lnTo>
                <a:lnTo>
                  <a:pt x="431292" y="327658"/>
                </a:lnTo>
                <a:lnTo>
                  <a:pt x="450089" y="337827"/>
                </a:lnTo>
                <a:lnTo>
                  <a:pt x="459487" y="337827"/>
                </a:lnTo>
                <a:lnTo>
                  <a:pt x="478156" y="3187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26" name="Freeform 5626"/>
          <p:cNvSpPr/>
          <p:nvPr/>
        </p:nvSpPr>
        <p:spPr>
          <a:xfrm rot="-5400000" flipH="0" flipV="0">
            <a:off x="2545862" y="17437321"/>
            <a:ext cx="71617" cy="30545"/>
          </a:xfrm>
          <a:custGeom>
            <a:pathLst>
              <a:path w="440691" h="187957">
                <a:moveTo>
                  <a:pt x="440691" y="187957"/>
                </a:moveTo>
                <a:lnTo>
                  <a:pt x="412496" y="104142"/>
                </a:lnTo>
                <a:lnTo>
                  <a:pt x="46864" y="10157"/>
                </a:lnTo>
                <a:lnTo>
                  <a:pt x="37466" y="0"/>
                </a:lnTo>
                <a:lnTo>
                  <a:pt x="28067" y="0"/>
                </a:lnTo>
                <a:lnTo>
                  <a:pt x="927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271" y="66042"/>
                </a:lnTo>
                <a:lnTo>
                  <a:pt x="28067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27" name="Freeform 5627"/>
          <p:cNvSpPr/>
          <p:nvPr/>
        </p:nvSpPr>
        <p:spPr>
          <a:xfrm rot="-5400000" flipH="0" flipV="0">
            <a:off x="2519246" y="17410707"/>
            <a:ext cx="79232" cy="76158"/>
          </a:xfrm>
          <a:custGeom>
            <a:pathLst>
              <a:path w="487554" h="468634">
                <a:moveTo>
                  <a:pt x="487554" y="430534"/>
                </a:moveTo>
                <a:lnTo>
                  <a:pt x="487554" y="290834"/>
                </a:lnTo>
                <a:lnTo>
                  <a:pt x="478156" y="271784"/>
                </a:lnTo>
                <a:lnTo>
                  <a:pt x="468758" y="262892"/>
                </a:lnTo>
                <a:lnTo>
                  <a:pt x="56262" y="0"/>
                </a:lnTo>
                <a:lnTo>
                  <a:pt x="18669" y="0"/>
                </a:lnTo>
                <a:lnTo>
                  <a:pt x="0" y="19050"/>
                </a:lnTo>
                <a:lnTo>
                  <a:pt x="0" y="46992"/>
                </a:lnTo>
                <a:lnTo>
                  <a:pt x="18669" y="64777"/>
                </a:lnTo>
                <a:lnTo>
                  <a:pt x="412496" y="308619"/>
                </a:lnTo>
                <a:lnTo>
                  <a:pt x="412496" y="384819"/>
                </a:lnTo>
                <a:lnTo>
                  <a:pt x="440691" y="468634"/>
                </a:lnTo>
                <a:lnTo>
                  <a:pt x="450089" y="468634"/>
                </a:lnTo>
                <a:lnTo>
                  <a:pt x="468758" y="459742"/>
                </a:lnTo>
                <a:lnTo>
                  <a:pt x="478156" y="4495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28" name="Freeform 5628"/>
          <p:cNvSpPr/>
          <p:nvPr/>
        </p:nvSpPr>
        <p:spPr>
          <a:xfrm rot="-5400000" flipH="0" flipV="0">
            <a:off x="2599192" y="17473935"/>
            <a:ext cx="16758" cy="12175"/>
          </a:xfrm>
          <a:custGeom>
            <a:pathLst>
              <a:path w="103124" h="74923">
                <a:moveTo>
                  <a:pt x="46864" y="0"/>
                </a:moveTo>
                <a:lnTo>
                  <a:pt x="74931" y="10157"/>
                </a:lnTo>
                <a:lnTo>
                  <a:pt x="93726" y="19050"/>
                </a:lnTo>
                <a:lnTo>
                  <a:pt x="103124" y="38100"/>
                </a:lnTo>
                <a:lnTo>
                  <a:pt x="103124" y="66042"/>
                </a:lnTo>
                <a:lnTo>
                  <a:pt x="84329" y="74923"/>
                </a:lnTo>
                <a:lnTo>
                  <a:pt x="56262" y="74923"/>
                </a:lnTo>
                <a:lnTo>
                  <a:pt x="28067" y="66042"/>
                </a:lnTo>
                <a:lnTo>
                  <a:pt x="9271" y="55873"/>
                </a:lnTo>
                <a:lnTo>
                  <a:pt x="0" y="38100"/>
                </a:lnTo>
                <a:lnTo>
                  <a:pt x="0" y="10157"/>
                </a:lnTo>
                <a:lnTo>
                  <a:pt x="18669" y="0"/>
                </a:lnTo>
                <a:lnTo>
                  <a:pt x="46864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29" name="Freeform 5629"/>
          <p:cNvSpPr/>
          <p:nvPr/>
        </p:nvSpPr>
        <p:spPr>
          <a:xfrm rot="-5400000" flipH="0" flipV="0">
            <a:off x="2692975" y="17416847"/>
            <a:ext cx="105134" cy="37976"/>
          </a:xfrm>
          <a:custGeom>
            <a:pathLst>
              <a:path w="646939" h="233685">
                <a:moveTo>
                  <a:pt x="646939" y="233685"/>
                </a:moveTo>
                <a:lnTo>
                  <a:pt x="572009" y="139700"/>
                </a:lnTo>
                <a:lnTo>
                  <a:pt x="46864" y="0"/>
                </a:lnTo>
                <a:lnTo>
                  <a:pt x="28067" y="0"/>
                </a:lnTo>
                <a:lnTo>
                  <a:pt x="9271" y="8892"/>
                </a:lnTo>
                <a:lnTo>
                  <a:pt x="9271" y="17785"/>
                </a:lnTo>
                <a:lnTo>
                  <a:pt x="0" y="36835"/>
                </a:lnTo>
                <a:lnTo>
                  <a:pt x="9271" y="55885"/>
                </a:lnTo>
                <a:lnTo>
                  <a:pt x="28067" y="647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30" name="Freeform 5630"/>
          <p:cNvSpPr/>
          <p:nvPr/>
        </p:nvSpPr>
        <p:spPr>
          <a:xfrm rot="-5400000" flipH="0" flipV="0">
            <a:off x="2727947" y="17372587"/>
            <a:ext cx="33538" cy="39627"/>
          </a:xfrm>
          <a:custGeom>
            <a:pathLst>
              <a:path w="206375" h="243843">
                <a:moveTo>
                  <a:pt x="206375" y="215900"/>
                </a:moveTo>
                <a:lnTo>
                  <a:pt x="206375" y="207008"/>
                </a:lnTo>
                <a:lnTo>
                  <a:pt x="196977" y="187958"/>
                </a:lnTo>
                <a:lnTo>
                  <a:pt x="56261" y="10158"/>
                </a:lnTo>
                <a:lnTo>
                  <a:pt x="37464" y="0"/>
                </a:lnTo>
                <a:lnTo>
                  <a:pt x="9397" y="0"/>
                </a:lnTo>
                <a:lnTo>
                  <a:pt x="9397" y="10158"/>
                </a:lnTo>
                <a:lnTo>
                  <a:pt x="0" y="27943"/>
                </a:lnTo>
                <a:lnTo>
                  <a:pt x="0" y="57150"/>
                </a:lnTo>
                <a:lnTo>
                  <a:pt x="84455" y="149858"/>
                </a:lnTo>
                <a:lnTo>
                  <a:pt x="159385" y="243843"/>
                </a:lnTo>
                <a:lnTo>
                  <a:pt x="187579" y="243843"/>
                </a:lnTo>
                <a:lnTo>
                  <a:pt x="19697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31" name="Freeform 5631"/>
          <p:cNvSpPr/>
          <p:nvPr/>
        </p:nvSpPr>
        <p:spPr>
          <a:xfrm rot="-5400000" flipH="0" flipV="0">
            <a:off x="2742478" y="17414547"/>
            <a:ext cx="102100" cy="45611"/>
          </a:xfrm>
          <a:custGeom>
            <a:pathLst>
              <a:path w="628269" h="280665">
                <a:moveTo>
                  <a:pt x="628269" y="158750"/>
                </a:moveTo>
                <a:lnTo>
                  <a:pt x="618871" y="149857"/>
                </a:lnTo>
                <a:lnTo>
                  <a:pt x="600075" y="130807"/>
                </a:lnTo>
                <a:lnTo>
                  <a:pt x="581407" y="121915"/>
                </a:lnTo>
                <a:lnTo>
                  <a:pt x="562611" y="111757"/>
                </a:lnTo>
                <a:lnTo>
                  <a:pt x="543815" y="93973"/>
                </a:lnTo>
                <a:lnTo>
                  <a:pt x="515620" y="83815"/>
                </a:lnTo>
                <a:lnTo>
                  <a:pt x="496951" y="74923"/>
                </a:lnTo>
                <a:lnTo>
                  <a:pt x="468758" y="64765"/>
                </a:lnTo>
                <a:lnTo>
                  <a:pt x="450089" y="55873"/>
                </a:lnTo>
                <a:lnTo>
                  <a:pt x="431292" y="46992"/>
                </a:lnTo>
                <a:lnTo>
                  <a:pt x="403225" y="36823"/>
                </a:lnTo>
                <a:lnTo>
                  <a:pt x="384430" y="36823"/>
                </a:lnTo>
                <a:lnTo>
                  <a:pt x="365634" y="27942"/>
                </a:lnTo>
                <a:lnTo>
                  <a:pt x="346965" y="19050"/>
                </a:lnTo>
                <a:lnTo>
                  <a:pt x="328168" y="19050"/>
                </a:lnTo>
                <a:lnTo>
                  <a:pt x="299974" y="8892"/>
                </a:lnTo>
                <a:lnTo>
                  <a:pt x="262510" y="8892"/>
                </a:lnTo>
                <a:lnTo>
                  <a:pt x="243714" y="0"/>
                </a:lnTo>
                <a:lnTo>
                  <a:pt x="93726" y="0"/>
                </a:lnTo>
                <a:lnTo>
                  <a:pt x="74931" y="8892"/>
                </a:lnTo>
                <a:lnTo>
                  <a:pt x="56262" y="19050"/>
                </a:lnTo>
                <a:lnTo>
                  <a:pt x="46864" y="27942"/>
                </a:lnTo>
                <a:lnTo>
                  <a:pt x="28067" y="36823"/>
                </a:lnTo>
                <a:lnTo>
                  <a:pt x="18669" y="46992"/>
                </a:lnTo>
                <a:lnTo>
                  <a:pt x="9271" y="55873"/>
                </a:lnTo>
                <a:lnTo>
                  <a:pt x="9271" y="74923"/>
                </a:lnTo>
                <a:lnTo>
                  <a:pt x="0" y="93973"/>
                </a:lnTo>
                <a:lnTo>
                  <a:pt x="0" y="149857"/>
                </a:lnTo>
                <a:lnTo>
                  <a:pt x="9271" y="168907"/>
                </a:lnTo>
                <a:lnTo>
                  <a:pt x="18669" y="186692"/>
                </a:lnTo>
                <a:lnTo>
                  <a:pt x="28067" y="196850"/>
                </a:lnTo>
                <a:lnTo>
                  <a:pt x="37466" y="215900"/>
                </a:lnTo>
                <a:lnTo>
                  <a:pt x="46864" y="224792"/>
                </a:lnTo>
                <a:lnTo>
                  <a:pt x="56262" y="243842"/>
                </a:lnTo>
                <a:lnTo>
                  <a:pt x="65533" y="130807"/>
                </a:lnTo>
                <a:lnTo>
                  <a:pt x="74931" y="111757"/>
                </a:lnTo>
                <a:lnTo>
                  <a:pt x="74931" y="102865"/>
                </a:lnTo>
                <a:lnTo>
                  <a:pt x="84329" y="83815"/>
                </a:lnTo>
                <a:lnTo>
                  <a:pt x="103124" y="74923"/>
                </a:lnTo>
                <a:lnTo>
                  <a:pt x="121793" y="74923"/>
                </a:lnTo>
                <a:lnTo>
                  <a:pt x="140590" y="64765"/>
                </a:lnTo>
                <a:lnTo>
                  <a:pt x="215646" y="64765"/>
                </a:lnTo>
                <a:lnTo>
                  <a:pt x="234316" y="74923"/>
                </a:lnTo>
                <a:lnTo>
                  <a:pt x="271908" y="74923"/>
                </a:lnTo>
                <a:lnTo>
                  <a:pt x="299974" y="83815"/>
                </a:lnTo>
                <a:lnTo>
                  <a:pt x="318770" y="83815"/>
                </a:lnTo>
                <a:lnTo>
                  <a:pt x="346965" y="93973"/>
                </a:lnTo>
                <a:lnTo>
                  <a:pt x="365634" y="102865"/>
                </a:lnTo>
                <a:lnTo>
                  <a:pt x="384430" y="102865"/>
                </a:lnTo>
                <a:lnTo>
                  <a:pt x="403225" y="111757"/>
                </a:lnTo>
                <a:lnTo>
                  <a:pt x="421894" y="121915"/>
                </a:lnTo>
                <a:lnTo>
                  <a:pt x="440691" y="130807"/>
                </a:lnTo>
                <a:lnTo>
                  <a:pt x="468758" y="140965"/>
                </a:lnTo>
                <a:lnTo>
                  <a:pt x="487554" y="149857"/>
                </a:lnTo>
                <a:lnTo>
                  <a:pt x="515620" y="158750"/>
                </a:lnTo>
                <a:lnTo>
                  <a:pt x="534416" y="177800"/>
                </a:lnTo>
                <a:lnTo>
                  <a:pt x="553213" y="186692"/>
                </a:lnTo>
                <a:lnTo>
                  <a:pt x="572009" y="196850"/>
                </a:lnTo>
                <a:lnTo>
                  <a:pt x="590805" y="215900"/>
                </a:lnTo>
                <a:lnTo>
                  <a:pt x="600075" y="224792"/>
                </a:lnTo>
                <a:lnTo>
                  <a:pt x="609473" y="243842"/>
                </a:lnTo>
                <a:lnTo>
                  <a:pt x="618871" y="252723"/>
                </a:lnTo>
                <a:lnTo>
                  <a:pt x="618871" y="2806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32" name="Freeform 5632"/>
          <p:cNvSpPr/>
          <p:nvPr/>
        </p:nvSpPr>
        <p:spPr>
          <a:xfrm rot="-5400000" flipH="0" flipV="0">
            <a:off x="2763075" y="17404536"/>
            <a:ext cx="103627" cy="45818"/>
          </a:xfrm>
          <a:custGeom>
            <a:pathLst>
              <a:path w="637667" h="281943">
                <a:moveTo>
                  <a:pt x="637667" y="168908"/>
                </a:moveTo>
                <a:lnTo>
                  <a:pt x="637667" y="140966"/>
                </a:lnTo>
                <a:lnTo>
                  <a:pt x="628269" y="121916"/>
                </a:lnTo>
                <a:lnTo>
                  <a:pt x="628269" y="102866"/>
                </a:lnTo>
                <a:lnTo>
                  <a:pt x="618871" y="93985"/>
                </a:lnTo>
                <a:lnTo>
                  <a:pt x="609473" y="74935"/>
                </a:lnTo>
                <a:lnTo>
                  <a:pt x="600075" y="55885"/>
                </a:lnTo>
                <a:lnTo>
                  <a:pt x="590677" y="46993"/>
                </a:lnTo>
                <a:lnTo>
                  <a:pt x="572007" y="27943"/>
                </a:lnTo>
                <a:lnTo>
                  <a:pt x="562609" y="149858"/>
                </a:lnTo>
                <a:lnTo>
                  <a:pt x="562609" y="177800"/>
                </a:lnTo>
                <a:lnTo>
                  <a:pt x="553211" y="187958"/>
                </a:lnTo>
                <a:lnTo>
                  <a:pt x="534543" y="196850"/>
                </a:lnTo>
                <a:lnTo>
                  <a:pt x="515747" y="207008"/>
                </a:lnTo>
                <a:lnTo>
                  <a:pt x="403225" y="207008"/>
                </a:lnTo>
                <a:lnTo>
                  <a:pt x="384429" y="196850"/>
                </a:lnTo>
                <a:lnTo>
                  <a:pt x="365632" y="196850"/>
                </a:lnTo>
                <a:lnTo>
                  <a:pt x="337565" y="187958"/>
                </a:lnTo>
                <a:lnTo>
                  <a:pt x="318770" y="187958"/>
                </a:lnTo>
                <a:lnTo>
                  <a:pt x="290703" y="177800"/>
                </a:lnTo>
                <a:lnTo>
                  <a:pt x="271906" y="177800"/>
                </a:lnTo>
                <a:lnTo>
                  <a:pt x="253110" y="168908"/>
                </a:lnTo>
                <a:lnTo>
                  <a:pt x="234442" y="160016"/>
                </a:lnTo>
                <a:lnTo>
                  <a:pt x="215646" y="149858"/>
                </a:lnTo>
                <a:lnTo>
                  <a:pt x="196850" y="140966"/>
                </a:lnTo>
                <a:lnTo>
                  <a:pt x="168655" y="132085"/>
                </a:lnTo>
                <a:lnTo>
                  <a:pt x="149986" y="121916"/>
                </a:lnTo>
                <a:lnTo>
                  <a:pt x="121793" y="113035"/>
                </a:lnTo>
                <a:lnTo>
                  <a:pt x="103124" y="102866"/>
                </a:lnTo>
                <a:lnTo>
                  <a:pt x="84328" y="85093"/>
                </a:lnTo>
                <a:lnTo>
                  <a:pt x="65531" y="74935"/>
                </a:lnTo>
                <a:lnTo>
                  <a:pt x="46862" y="55885"/>
                </a:lnTo>
                <a:lnTo>
                  <a:pt x="37464" y="46993"/>
                </a:lnTo>
                <a:lnTo>
                  <a:pt x="28067" y="38100"/>
                </a:lnTo>
                <a:lnTo>
                  <a:pt x="18669" y="19050"/>
                </a:lnTo>
                <a:lnTo>
                  <a:pt x="18669" y="10158"/>
                </a:lnTo>
                <a:lnTo>
                  <a:pt x="9271" y="0"/>
                </a:lnTo>
                <a:lnTo>
                  <a:pt x="0" y="113035"/>
                </a:lnTo>
                <a:lnTo>
                  <a:pt x="18669" y="121916"/>
                </a:lnTo>
                <a:lnTo>
                  <a:pt x="37464" y="140966"/>
                </a:lnTo>
                <a:lnTo>
                  <a:pt x="56133" y="149858"/>
                </a:lnTo>
                <a:lnTo>
                  <a:pt x="74929" y="168908"/>
                </a:lnTo>
                <a:lnTo>
                  <a:pt x="93726" y="177800"/>
                </a:lnTo>
                <a:lnTo>
                  <a:pt x="121793" y="187958"/>
                </a:lnTo>
                <a:lnTo>
                  <a:pt x="140588" y="196850"/>
                </a:lnTo>
                <a:lnTo>
                  <a:pt x="159384" y="207008"/>
                </a:lnTo>
                <a:lnTo>
                  <a:pt x="187452" y="215900"/>
                </a:lnTo>
                <a:lnTo>
                  <a:pt x="206248" y="224793"/>
                </a:lnTo>
                <a:lnTo>
                  <a:pt x="225044" y="234950"/>
                </a:lnTo>
                <a:lnTo>
                  <a:pt x="253110" y="243843"/>
                </a:lnTo>
                <a:lnTo>
                  <a:pt x="271906" y="243843"/>
                </a:lnTo>
                <a:lnTo>
                  <a:pt x="290703" y="254000"/>
                </a:lnTo>
                <a:lnTo>
                  <a:pt x="309372" y="254000"/>
                </a:lnTo>
                <a:lnTo>
                  <a:pt x="328168" y="262893"/>
                </a:lnTo>
                <a:lnTo>
                  <a:pt x="346963" y="262893"/>
                </a:lnTo>
                <a:lnTo>
                  <a:pt x="375030" y="271785"/>
                </a:lnTo>
                <a:lnTo>
                  <a:pt x="431292" y="271785"/>
                </a:lnTo>
                <a:lnTo>
                  <a:pt x="450087" y="281943"/>
                </a:lnTo>
                <a:lnTo>
                  <a:pt x="468756" y="281943"/>
                </a:lnTo>
                <a:lnTo>
                  <a:pt x="487553" y="271785"/>
                </a:lnTo>
                <a:lnTo>
                  <a:pt x="543813" y="271785"/>
                </a:lnTo>
                <a:lnTo>
                  <a:pt x="562609" y="262893"/>
                </a:lnTo>
                <a:lnTo>
                  <a:pt x="581405" y="262893"/>
                </a:lnTo>
                <a:lnTo>
                  <a:pt x="590677" y="254000"/>
                </a:lnTo>
                <a:lnTo>
                  <a:pt x="609473" y="243843"/>
                </a:lnTo>
                <a:lnTo>
                  <a:pt x="618871" y="224793"/>
                </a:lnTo>
                <a:lnTo>
                  <a:pt x="628269" y="215900"/>
                </a:lnTo>
                <a:lnTo>
                  <a:pt x="628269" y="196850"/>
                </a:lnTo>
                <a:lnTo>
                  <a:pt x="637667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33" name="Freeform 5633"/>
          <p:cNvSpPr/>
          <p:nvPr/>
        </p:nvSpPr>
        <p:spPr>
          <a:xfrm rot="-5400000" flipH="0" flipV="0">
            <a:off x="2840048" y="17473935"/>
            <a:ext cx="16758" cy="12175"/>
          </a:xfrm>
          <a:custGeom>
            <a:pathLst>
              <a:path w="103124" h="74923">
                <a:moveTo>
                  <a:pt x="46864" y="0"/>
                </a:moveTo>
                <a:lnTo>
                  <a:pt x="74931" y="8881"/>
                </a:lnTo>
                <a:lnTo>
                  <a:pt x="93726" y="19050"/>
                </a:lnTo>
                <a:lnTo>
                  <a:pt x="103124" y="36823"/>
                </a:lnTo>
                <a:lnTo>
                  <a:pt x="103124" y="66031"/>
                </a:lnTo>
                <a:lnTo>
                  <a:pt x="84329" y="74923"/>
                </a:lnTo>
                <a:lnTo>
                  <a:pt x="56262" y="74923"/>
                </a:lnTo>
                <a:lnTo>
                  <a:pt x="28067" y="66031"/>
                </a:lnTo>
                <a:lnTo>
                  <a:pt x="9271" y="55873"/>
                </a:lnTo>
                <a:lnTo>
                  <a:pt x="0" y="36823"/>
                </a:lnTo>
                <a:lnTo>
                  <a:pt x="0" y="8881"/>
                </a:lnTo>
                <a:lnTo>
                  <a:pt x="18669" y="0"/>
                </a:lnTo>
                <a:lnTo>
                  <a:pt x="46864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34" name="Freeform 5634"/>
          <p:cNvSpPr/>
          <p:nvPr/>
        </p:nvSpPr>
        <p:spPr>
          <a:xfrm rot="-5400000" flipH="0" flipV="0">
            <a:off x="2869716" y="17403091"/>
            <a:ext cx="102100" cy="68521"/>
          </a:xfrm>
          <a:custGeom>
            <a:pathLst>
              <a:path w="628269" h="421642">
                <a:moveTo>
                  <a:pt x="628269" y="393700"/>
                </a:moveTo>
                <a:lnTo>
                  <a:pt x="618871" y="271785"/>
                </a:lnTo>
                <a:lnTo>
                  <a:pt x="618871" y="290835"/>
                </a:lnTo>
                <a:lnTo>
                  <a:pt x="609473" y="309885"/>
                </a:lnTo>
                <a:lnTo>
                  <a:pt x="600075" y="327658"/>
                </a:lnTo>
                <a:lnTo>
                  <a:pt x="581407" y="337827"/>
                </a:lnTo>
                <a:lnTo>
                  <a:pt x="562611" y="346708"/>
                </a:lnTo>
                <a:lnTo>
                  <a:pt x="543815" y="356877"/>
                </a:lnTo>
                <a:lnTo>
                  <a:pt x="515620" y="346708"/>
                </a:lnTo>
                <a:lnTo>
                  <a:pt x="346965" y="299727"/>
                </a:lnTo>
                <a:lnTo>
                  <a:pt x="346965" y="196850"/>
                </a:lnTo>
                <a:lnTo>
                  <a:pt x="328168" y="66042"/>
                </a:lnTo>
                <a:lnTo>
                  <a:pt x="318770" y="74935"/>
                </a:lnTo>
                <a:lnTo>
                  <a:pt x="309372" y="83827"/>
                </a:lnTo>
                <a:lnTo>
                  <a:pt x="299974" y="93985"/>
                </a:lnTo>
                <a:lnTo>
                  <a:pt x="290704" y="113035"/>
                </a:lnTo>
                <a:lnTo>
                  <a:pt x="281306" y="130808"/>
                </a:lnTo>
                <a:lnTo>
                  <a:pt x="281306" y="281942"/>
                </a:lnTo>
                <a:lnTo>
                  <a:pt x="271908" y="271785"/>
                </a:lnTo>
                <a:lnTo>
                  <a:pt x="253112" y="271785"/>
                </a:lnTo>
                <a:lnTo>
                  <a:pt x="234316" y="262892"/>
                </a:lnTo>
                <a:lnTo>
                  <a:pt x="215646" y="252735"/>
                </a:lnTo>
                <a:lnTo>
                  <a:pt x="196850" y="243842"/>
                </a:lnTo>
                <a:lnTo>
                  <a:pt x="178055" y="224792"/>
                </a:lnTo>
                <a:lnTo>
                  <a:pt x="168657" y="215900"/>
                </a:lnTo>
                <a:lnTo>
                  <a:pt x="149988" y="196850"/>
                </a:lnTo>
                <a:lnTo>
                  <a:pt x="140590" y="177800"/>
                </a:lnTo>
                <a:lnTo>
                  <a:pt x="121793" y="168908"/>
                </a:lnTo>
                <a:lnTo>
                  <a:pt x="112395" y="140977"/>
                </a:lnTo>
                <a:lnTo>
                  <a:pt x="103124" y="130808"/>
                </a:lnTo>
                <a:lnTo>
                  <a:pt x="93726" y="113035"/>
                </a:lnTo>
                <a:lnTo>
                  <a:pt x="84329" y="83827"/>
                </a:lnTo>
                <a:lnTo>
                  <a:pt x="74931" y="66042"/>
                </a:lnTo>
                <a:lnTo>
                  <a:pt x="74931" y="46992"/>
                </a:lnTo>
                <a:lnTo>
                  <a:pt x="65533" y="27942"/>
                </a:lnTo>
                <a:lnTo>
                  <a:pt x="65533" y="19050"/>
                </a:lnTo>
                <a:lnTo>
                  <a:pt x="56262" y="8892"/>
                </a:lnTo>
                <a:lnTo>
                  <a:pt x="37466" y="0"/>
                </a:lnTo>
                <a:lnTo>
                  <a:pt x="28067" y="8892"/>
                </a:lnTo>
                <a:lnTo>
                  <a:pt x="927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271" y="66042"/>
                </a:lnTo>
                <a:lnTo>
                  <a:pt x="9271" y="83827"/>
                </a:lnTo>
                <a:lnTo>
                  <a:pt x="18669" y="113035"/>
                </a:lnTo>
                <a:lnTo>
                  <a:pt x="28067" y="130808"/>
                </a:lnTo>
                <a:lnTo>
                  <a:pt x="37466" y="149858"/>
                </a:lnTo>
                <a:lnTo>
                  <a:pt x="46864" y="160027"/>
                </a:lnTo>
                <a:lnTo>
                  <a:pt x="56262" y="177800"/>
                </a:lnTo>
                <a:lnTo>
                  <a:pt x="65533" y="196850"/>
                </a:lnTo>
                <a:lnTo>
                  <a:pt x="74931" y="215900"/>
                </a:lnTo>
                <a:lnTo>
                  <a:pt x="84329" y="224792"/>
                </a:lnTo>
                <a:lnTo>
                  <a:pt x="103124" y="243842"/>
                </a:lnTo>
                <a:lnTo>
                  <a:pt x="112395" y="252735"/>
                </a:lnTo>
                <a:lnTo>
                  <a:pt x="131191" y="271785"/>
                </a:lnTo>
                <a:lnTo>
                  <a:pt x="140590" y="281942"/>
                </a:lnTo>
                <a:lnTo>
                  <a:pt x="159386" y="290835"/>
                </a:lnTo>
                <a:lnTo>
                  <a:pt x="178055" y="309885"/>
                </a:lnTo>
                <a:lnTo>
                  <a:pt x="196850" y="318777"/>
                </a:lnTo>
                <a:lnTo>
                  <a:pt x="206248" y="327658"/>
                </a:lnTo>
                <a:lnTo>
                  <a:pt x="224917" y="337827"/>
                </a:lnTo>
                <a:lnTo>
                  <a:pt x="253112" y="346708"/>
                </a:lnTo>
                <a:lnTo>
                  <a:pt x="271908" y="346708"/>
                </a:lnTo>
                <a:lnTo>
                  <a:pt x="290704" y="356877"/>
                </a:lnTo>
                <a:lnTo>
                  <a:pt x="309372" y="365758"/>
                </a:lnTo>
                <a:lnTo>
                  <a:pt x="515620" y="421642"/>
                </a:lnTo>
                <a:lnTo>
                  <a:pt x="572009" y="421642"/>
                </a:lnTo>
                <a:lnTo>
                  <a:pt x="590805" y="412750"/>
                </a:lnTo>
                <a:lnTo>
                  <a:pt x="609473" y="4038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35" name="Freeform 5635"/>
          <p:cNvSpPr/>
          <p:nvPr/>
        </p:nvSpPr>
        <p:spPr>
          <a:xfrm rot="-5400000" flipH="0" flipV="0">
            <a:off x="2891872" y="17376457"/>
            <a:ext cx="59440" cy="57788"/>
          </a:xfrm>
          <a:custGeom>
            <a:pathLst>
              <a:path w="365761" h="355600">
                <a:moveTo>
                  <a:pt x="365761" y="252735"/>
                </a:moveTo>
                <a:lnTo>
                  <a:pt x="365761" y="205742"/>
                </a:lnTo>
                <a:lnTo>
                  <a:pt x="356363" y="186692"/>
                </a:lnTo>
                <a:lnTo>
                  <a:pt x="356363" y="158750"/>
                </a:lnTo>
                <a:lnTo>
                  <a:pt x="346965" y="139700"/>
                </a:lnTo>
                <a:lnTo>
                  <a:pt x="337567" y="121927"/>
                </a:lnTo>
                <a:lnTo>
                  <a:pt x="328169" y="111758"/>
                </a:lnTo>
                <a:lnTo>
                  <a:pt x="318771" y="92708"/>
                </a:lnTo>
                <a:lnTo>
                  <a:pt x="309499" y="83827"/>
                </a:lnTo>
                <a:lnTo>
                  <a:pt x="290703" y="64777"/>
                </a:lnTo>
                <a:lnTo>
                  <a:pt x="271907" y="55885"/>
                </a:lnTo>
                <a:lnTo>
                  <a:pt x="253239" y="45727"/>
                </a:lnTo>
                <a:lnTo>
                  <a:pt x="234443" y="36835"/>
                </a:lnTo>
                <a:lnTo>
                  <a:pt x="215647" y="27942"/>
                </a:lnTo>
                <a:lnTo>
                  <a:pt x="187452" y="17785"/>
                </a:lnTo>
                <a:lnTo>
                  <a:pt x="121921" y="0"/>
                </a:lnTo>
                <a:lnTo>
                  <a:pt x="84328" y="0"/>
                </a:lnTo>
                <a:lnTo>
                  <a:pt x="56262" y="0"/>
                </a:lnTo>
                <a:lnTo>
                  <a:pt x="37466" y="8892"/>
                </a:lnTo>
                <a:lnTo>
                  <a:pt x="18797" y="17785"/>
                </a:lnTo>
                <a:lnTo>
                  <a:pt x="0" y="27942"/>
                </a:lnTo>
                <a:lnTo>
                  <a:pt x="18797" y="158750"/>
                </a:lnTo>
                <a:lnTo>
                  <a:pt x="18797" y="121927"/>
                </a:lnTo>
                <a:lnTo>
                  <a:pt x="28068" y="102877"/>
                </a:lnTo>
                <a:lnTo>
                  <a:pt x="37466" y="92708"/>
                </a:lnTo>
                <a:lnTo>
                  <a:pt x="46864" y="74935"/>
                </a:lnTo>
                <a:lnTo>
                  <a:pt x="121921" y="74935"/>
                </a:lnTo>
                <a:lnTo>
                  <a:pt x="187452" y="92708"/>
                </a:lnTo>
                <a:lnTo>
                  <a:pt x="196850" y="92708"/>
                </a:lnTo>
                <a:lnTo>
                  <a:pt x="215647" y="102877"/>
                </a:lnTo>
                <a:lnTo>
                  <a:pt x="234443" y="111758"/>
                </a:lnTo>
                <a:lnTo>
                  <a:pt x="253239" y="121927"/>
                </a:lnTo>
                <a:lnTo>
                  <a:pt x="262637" y="139700"/>
                </a:lnTo>
                <a:lnTo>
                  <a:pt x="271907" y="149858"/>
                </a:lnTo>
                <a:lnTo>
                  <a:pt x="281305" y="167642"/>
                </a:lnTo>
                <a:lnTo>
                  <a:pt x="290703" y="186692"/>
                </a:lnTo>
                <a:lnTo>
                  <a:pt x="290703" y="233685"/>
                </a:lnTo>
                <a:lnTo>
                  <a:pt x="300101" y="355600"/>
                </a:lnTo>
                <a:lnTo>
                  <a:pt x="318771" y="346708"/>
                </a:lnTo>
                <a:lnTo>
                  <a:pt x="318771" y="336550"/>
                </a:lnTo>
                <a:lnTo>
                  <a:pt x="337567" y="327658"/>
                </a:lnTo>
                <a:lnTo>
                  <a:pt x="346965" y="308608"/>
                </a:lnTo>
                <a:lnTo>
                  <a:pt x="356363" y="289558"/>
                </a:lnTo>
                <a:lnTo>
                  <a:pt x="365761" y="2717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36" name="Freeform 5636"/>
          <p:cNvSpPr/>
          <p:nvPr/>
        </p:nvSpPr>
        <p:spPr>
          <a:xfrm rot="-5400000" flipH="0" flipV="0">
            <a:off x="2235760" y="16840734"/>
            <a:ext cx="0" cy="1746462"/>
          </a:xfrm>
          <a:custGeom>
            <a:pathLst>
              <a:path w="0" h="10746731">
                <a:moveTo>
                  <a:pt x="0" y="0"/>
                </a:moveTo>
                <a:lnTo>
                  <a:pt x="0" y="10746731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37" name="Freeform 5637"/>
          <p:cNvSpPr/>
          <p:nvPr/>
        </p:nvSpPr>
        <p:spPr>
          <a:xfrm rot="-5400000" flipH="0" flipV="0">
            <a:off x="2157271" y="16762244"/>
            <a:ext cx="156979" cy="1746462"/>
          </a:xfrm>
          <a:custGeom>
            <a:pathLst>
              <a:path w="965963" h="10746731">
                <a:moveTo>
                  <a:pt x="965963" y="10746731"/>
                </a:moveTo>
                <a:lnTo>
                  <a:pt x="0" y="0"/>
                </a:lnTo>
                <a:lnTo>
                  <a:pt x="0" y="10746731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38" name="Freeform 5638"/>
          <p:cNvSpPr/>
          <p:nvPr/>
        </p:nvSpPr>
        <p:spPr>
          <a:xfrm rot="-5400000" flipH="0" flipV="0">
            <a:off x="2157271" y="16762244"/>
            <a:ext cx="156979" cy="1746462"/>
          </a:xfrm>
          <a:custGeom>
            <a:pathLst>
              <a:path w="965963" h="10746731">
                <a:moveTo>
                  <a:pt x="0" y="0"/>
                </a:moveTo>
                <a:lnTo>
                  <a:pt x="965963" y="10746731"/>
                </a:lnTo>
                <a:lnTo>
                  <a:pt x="96596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39" name="Freeform 5639"/>
          <p:cNvSpPr/>
          <p:nvPr/>
        </p:nvSpPr>
        <p:spPr>
          <a:xfrm rot="-5400000" flipH="0" flipV="0">
            <a:off x="1416571" y="17658270"/>
            <a:ext cx="16779" cy="48914"/>
          </a:xfrm>
          <a:custGeom>
            <a:pathLst>
              <a:path w="103251" h="300992">
                <a:moveTo>
                  <a:pt x="103251" y="29208"/>
                </a:moveTo>
                <a:lnTo>
                  <a:pt x="103251" y="29208"/>
                </a:lnTo>
                <a:lnTo>
                  <a:pt x="93853" y="10158"/>
                </a:lnTo>
                <a:lnTo>
                  <a:pt x="84455" y="0"/>
                </a:lnTo>
                <a:lnTo>
                  <a:pt x="56260" y="0"/>
                </a:lnTo>
                <a:lnTo>
                  <a:pt x="37591" y="10158"/>
                </a:lnTo>
                <a:lnTo>
                  <a:pt x="37591" y="29208"/>
                </a:lnTo>
                <a:lnTo>
                  <a:pt x="18795" y="46992"/>
                </a:lnTo>
                <a:lnTo>
                  <a:pt x="9398" y="66042"/>
                </a:lnTo>
                <a:lnTo>
                  <a:pt x="9398" y="85092"/>
                </a:lnTo>
                <a:lnTo>
                  <a:pt x="0" y="104142"/>
                </a:lnTo>
                <a:lnTo>
                  <a:pt x="0" y="207008"/>
                </a:lnTo>
                <a:lnTo>
                  <a:pt x="9398" y="226058"/>
                </a:lnTo>
                <a:lnTo>
                  <a:pt x="18795" y="243842"/>
                </a:lnTo>
                <a:lnTo>
                  <a:pt x="18795" y="262892"/>
                </a:lnTo>
                <a:lnTo>
                  <a:pt x="28193" y="273050"/>
                </a:lnTo>
                <a:lnTo>
                  <a:pt x="46989" y="290835"/>
                </a:lnTo>
                <a:lnTo>
                  <a:pt x="56260" y="300992"/>
                </a:lnTo>
                <a:lnTo>
                  <a:pt x="65659" y="140977"/>
                </a:lnTo>
                <a:lnTo>
                  <a:pt x="65659" y="132085"/>
                </a:lnTo>
                <a:lnTo>
                  <a:pt x="75057" y="113035"/>
                </a:lnTo>
                <a:lnTo>
                  <a:pt x="75057" y="93985"/>
                </a:lnTo>
                <a:lnTo>
                  <a:pt x="84455" y="76200"/>
                </a:lnTo>
                <a:lnTo>
                  <a:pt x="103251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40" name="Freeform 5640"/>
          <p:cNvSpPr/>
          <p:nvPr/>
        </p:nvSpPr>
        <p:spPr>
          <a:xfrm rot="-5400000" flipH="0" flipV="0">
            <a:off x="1428037" y="17611782"/>
            <a:ext cx="4581" cy="29100"/>
          </a:xfrm>
          <a:custGeom>
            <a:pathLst>
              <a:path w="28194" h="179065">
                <a:moveTo>
                  <a:pt x="28194" y="0"/>
                </a:moveTo>
                <a:lnTo>
                  <a:pt x="28194" y="0"/>
                </a:lnTo>
                <a:lnTo>
                  <a:pt x="9398" y="10157"/>
                </a:lnTo>
                <a:lnTo>
                  <a:pt x="0" y="10157"/>
                </a:lnTo>
                <a:lnTo>
                  <a:pt x="0" y="46992"/>
                </a:lnTo>
                <a:lnTo>
                  <a:pt x="18796" y="74923"/>
                </a:lnTo>
                <a:lnTo>
                  <a:pt x="28194" y="104142"/>
                </a:lnTo>
                <a:lnTo>
                  <a:pt x="28194" y="1790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41" name="Freeform 5641"/>
          <p:cNvSpPr/>
          <p:nvPr/>
        </p:nvSpPr>
        <p:spPr>
          <a:xfrm rot="-5400000" flipH="0" flipV="0">
            <a:off x="1405181" y="17622462"/>
            <a:ext cx="70110" cy="48914"/>
          </a:xfrm>
          <a:custGeom>
            <a:pathLst>
              <a:path w="431420" h="300992">
                <a:moveTo>
                  <a:pt x="431420" y="196850"/>
                </a:moveTo>
                <a:lnTo>
                  <a:pt x="431420" y="140965"/>
                </a:lnTo>
                <a:lnTo>
                  <a:pt x="422022" y="113023"/>
                </a:lnTo>
                <a:lnTo>
                  <a:pt x="422022" y="93973"/>
                </a:lnTo>
                <a:lnTo>
                  <a:pt x="412750" y="74923"/>
                </a:lnTo>
                <a:lnTo>
                  <a:pt x="412750" y="57150"/>
                </a:lnTo>
                <a:lnTo>
                  <a:pt x="403352" y="38100"/>
                </a:lnTo>
                <a:lnTo>
                  <a:pt x="393954" y="19050"/>
                </a:lnTo>
                <a:lnTo>
                  <a:pt x="375158" y="0"/>
                </a:lnTo>
                <a:lnTo>
                  <a:pt x="356490" y="0"/>
                </a:lnTo>
                <a:lnTo>
                  <a:pt x="356490" y="207007"/>
                </a:lnTo>
                <a:lnTo>
                  <a:pt x="347092" y="215900"/>
                </a:lnTo>
                <a:lnTo>
                  <a:pt x="328296" y="226057"/>
                </a:lnTo>
                <a:lnTo>
                  <a:pt x="309499" y="234950"/>
                </a:lnTo>
                <a:lnTo>
                  <a:pt x="290703" y="226057"/>
                </a:lnTo>
                <a:lnTo>
                  <a:pt x="281432" y="226057"/>
                </a:lnTo>
                <a:lnTo>
                  <a:pt x="262637" y="215900"/>
                </a:lnTo>
                <a:lnTo>
                  <a:pt x="253239" y="207007"/>
                </a:lnTo>
                <a:lnTo>
                  <a:pt x="234570" y="196850"/>
                </a:lnTo>
                <a:lnTo>
                  <a:pt x="225172" y="179065"/>
                </a:lnTo>
                <a:lnTo>
                  <a:pt x="225172" y="93973"/>
                </a:lnTo>
                <a:lnTo>
                  <a:pt x="215774" y="85092"/>
                </a:lnTo>
                <a:lnTo>
                  <a:pt x="206375" y="66042"/>
                </a:lnTo>
                <a:lnTo>
                  <a:pt x="187579" y="57150"/>
                </a:lnTo>
                <a:lnTo>
                  <a:pt x="178308" y="57150"/>
                </a:lnTo>
                <a:lnTo>
                  <a:pt x="159513" y="66042"/>
                </a:lnTo>
                <a:lnTo>
                  <a:pt x="159513" y="74923"/>
                </a:lnTo>
                <a:lnTo>
                  <a:pt x="150115" y="93973"/>
                </a:lnTo>
                <a:lnTo>
                  <a:pt x="150115" y="149857"/>
                </a:lnTo>
                <a:lnTo>
                  <a:pt x="140717" y="160015"/>
                </a:lnTo>
                <a:lnTo>
                  <a:pt x="122048" y="168907"/>
                </a:lnTo>
                <a:lnTo>
                  <a:pt x="103251" y="179065"/>
                </a:lnTo>
                <a:lnTo>
                  <a:pt x="84455" y="168907"/>
                </a:lnTo>
                <a:lnTo>
                  <a:pt x="75057" y="168907"/>
                </a:lnTo>
                <a:lnTo>
                  <a:pt x="56389" y="160015"/>
                </a:lnTo>
                <a:lnTo>
                  <a:pt x="37593" y="149857"/>
                </a:lnTo>
                <a:lnTo>
                  <a:pt x="28195" y="140965"/>
                </a:lnTo>
                <a:lnTo>
                  <a:pt x="18797" y="121915"/>
                </a:lnTo>
                <a:lnTo>
                  <a:pt x="18797" y="104142"/>
                </a:lnTo>
                <a:lnTo>
                  <a:pt x="9399" y="85092"/>
                </a:lnTo>
                <a:lnTo>
                  <a:pt x="9399" y="46992"/>
                </a:lnTo>
                <a:lnTo>
                  <a:pt x="0" y="207007"/>
                </a:lnTo>
                <a:lnTo>
                  <a:pt x="18797" y="215900"/>
                </a:lnTo>
                <a:lnTo>
                  <a:pt x="37593" y="226057"/>
                </a:lnTo>
                <a:lnTo>
                  <a:pt x="56389" y="234950"/>
                </a:lnTo>
                <a:lnTo>
                  <a:pt x="84455" y="243842"/>
                </a:lnTo>
                <a:lnTo>
                  <a:pt x="131319" y="243842"/>
                </a:lnTo>
                <a:lnTo>
                  <a:pt x="150115" y="234950"/>
                </a:lnTo>
                <a:lnTo>
                  <a:pt x="168910" y="226057"/>
                </a:lnTo>
                <a:lnTo>
                  <a:pt x="178308" y="215900"/>
                </a:lnTo>
                <a:lnTo>
                  <a:pt x="187579" y="226057"/>
                </a:lnTo>
                <a:lnTo>
                  <a:pt x="196977" y="243842"/>
                </a:lnTo>
                <a:lnTo>
                  <a:pt x="215774" y="262892"/>
                </a:lnTo>
                <a:lnTo>
                  <a:pt x="225172" y="271773"/>
                </a:lnTo>
                <a:lnTo>
                  <a:pt x="243841" y="281942"/>
                </a:lnTo>
                <a:lnTo>
                  <a:pt x="262637" y="290823"/>
                </a:lnTo>
                <a:lnTo>
                  <a:pt x="290703" y="300992"/>
                </a:lnTo>
                <a:lnTo>
                  <a:pt x="318898" y="300992"/>
                </a:lnTo>
                <a:lnTo>
                  <a:pt x="347092" y="300992"/>
                </a:lnTo>
                <a:lnTo>
                  <a:pt x="365888" y="290823"/>
                </a:lnTo>
                <a:lnTo>
                  <a:pt x="384556" y="281942"/>
                </a:lnTo>
                <a:lnTo>
                  <a:pt x="393954" y="271773"/>
                </a:lnTo>
                <a:lnTo>
                  <a:pt x="412750" y="254000"/>
                </a:lnTo>
                <a:lnTo>
                  <a:pt x="422022" y="234950"/>
                </a:lnTo>
                <a:lnTo>
                  <a:pt x="422022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42" name="Freeform 5642"/>
          <p:cNvSpPr/>
          <p:nvPr/>
        </p:nvSpPr>
        <p:spPr>
          <a:xfrm rot="-5400000" flipH="0" flipV="0">
            <a:off x="1455569" y="17628622"/>
            <a:ext cx="112770" cy="79254"/>
          </a:xfrm>
          <a:custGeom>
            <a:pathLst>
              <a:path w="693928" h="487684">
                <a:moveTo>
                  <a:pt x="693928" y="449584"/>
                </a:moveTo>
                <a:lnTo>
                  <a:pt x="693928" y="440692"/>
                </a:lnTo>
                <a:lnTo>
                  <a:pt x="684530" y="421642"/>
                </a:lnTo>
                <a:lnTo>
                  <a:pt x="665860" y="411484"/>
                </a:lnTo>
                <a:lnTo>
                  <a:pt x="271907" y="308619"/>
                </a:lnTo>
                <a:lnTo>
                  <a:pt x="271907" y="45727"/>
                </a:lnTo>
                <a:lnTo>
                  <a:pt x="253237" y="55884"/>
                </a:lnTo>
                <a:lnTo>
                  <a:pt x="234441" y="74934"/>
                </a:lnTo>
                <a:lnTo>
                  <a:pt x="225043" y="92719"/>
                </a:lnTo>
                <a:lnTo>
                  <a:pt x="215646" y="111769"/>
                </a:lnTo>
                <a:lnTo>
                  <a:pt x="206248" y="130819"/>
                </a:lnTo>
                <a:lnTo>
                  <a:pt x="206248" y="289569"/>
                </a:lnTo>
                <a:lnTo>
                  <a:pt x="140715" y="271784"/>
                </a:lnTo>
                <a:lnTo>
                  <a:pt x="131317" y="271784"/>
                </a:lnTo>
                <a:lnTo>
                  <a:pt x="112522" y="261627"/>
                </a:lnTo>
                <a:lnTo>
                  <a:pt x="93853" y="252734"/>
                </a:lnTo>
                <a:lnTo>
                  <a:pt x="84455" y="243842"/>
                </a:lnTo>
                <a:lnTo>
                  <a:pt x="75057" y="224792"/>
                </a:lnTo>
                <a:lnTo>
                  <a:pt x="65658" y="205742"/>
                </a:lnTo>
                <a:lnTo>
                  <a:pt x="65658" y="8892"/>
                </a:lnTo>
                <a:lnTo>
                  <a:pt x="56260" y="0"/>
                </a:lnTo>
                <a:lnTo>
                  <a:pt x="18796" y="0"/>
                </a:lnTo>
                <a:lnTo>
                  <a:pt x="0" y="8892"/>
                </a:lnTo>
                <a:lnTo>
                  <a:pt x="0" y="214634"/>
                </a:lnTo>
                <a:lnTo>
                  <a:pt x="9398" y="233684"/>
                </a:lnTo>
                <a:lnTo>
                  <a:pt x="9398" y="252734"/>
                </a:lnTo>
                <a:lnTo>
                  <a:pt x="18796" y="261627"/>
                </a:lnTo>
                <a:lnTo>
                  <a:pt x="28193" y="280677"/>
                </a:lnTo>
                <a:lnTo>
                  <a:pt x="37591" y="289569"/>
                </a:lnTo>
                <a:lnTo>
                  <a:pt x="56260" y="308619"/>
                </a:lnTo>
                <a:lnTo>
                  <a:pt x="75057" y="318777"/>
                </a:lnTo>
                <a:lnTo>
                  <a:pt x="93853" y="327669"/>
                </a:lnTo>
                <a:lnTo>
                  <a:pt x="112522" y="336550"/>
                </a:lnTo>
                <a:lnTo>
                  <a:pt x="140715" y="346719"/>
                </a:lnTo>
                <a:lnTo>
                  <a:pt x="647064" y="477527"/>
                </a:lnTo>
                <a:lnTo>
                  <a:pt x="656462" y="487684"/>
                </a:lnTo>
                <a:lnTo>
                  <a:pt x="675258" y="477527"/>
                </a:lnTo>
                <a:lnTo>
                  <a:pt x="684530" y="4686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43" name="Freeform 5643"/>
          <p:cNvSpPr/>
          <p:nvPr/>
        </p:nvSpPr>
        <p:spPr>
          <a:xfrm rot="-5400000" flipH="0" flipV="0">
            <a:off x="1457025" y="17633153"/>
            <a:ext cx="68583" cy="26004"/>
          </a:xfrm>
          <a:custGeom>
            <a:pathLst>
              <a:path w="422021" h="160016">
                <a:moveTo>
                  <a:pt x="422021" y="121916"/>
                </a:moveTo>
                <a:lnTo>
                  <a:pt x="422021" y="121916"/>
                </a:lnTo>
                <a:lnTo>
                  <a:pt x="412623" y="102866"/>
                </a:lnTo>
                <a:lnTo>
                  <a:pt x="393953" y="93985"/>
                </a:lnTo>
                <a:lnTo>
                  <a:pt x="75056" y="8893"/>
                </a:lnTo>
                <a:lnTo>
                  <a:pt x="65658" y="0"/>
                </a:lnTo>
                <a:lnTo>
                  <a:pt x="18796" y="0"/>
                </a:lnTo>
                <a:lnTo>
                  <a:pt x="0" y="8893"/>
                </a:lnTo>
                <a:lnTo>
                  <a:pt x="0" y="130808"/>
                </a:lnTo>
                <a:lnTo>
                  <a:pt x="0" y="121916"/>
                </a:lnTo>
                <a:lnTo>
                  <a:pt x="9398" y="102866"/>
                </a:lnTo>
                <a:lnTo>
                  <a:pt x="18796" y="85093"/>
                </a:lnTo>
                <a:lnTo>
                  <a:pt x="28194" y="74935"/>
                </a:lnTo>
                <a:lnTo>
                  <a:pt x="46990" y="74935"/>
                </a:lnTo>
                <a:lnTo>
                  <a:pt x="75056" y="74935"/>
                </a:lnTo>
                <a:lnTo>
                  <a:pt x="375157" y="160016"/>
                </a:lnTo>
                <a:lnTo>
                  <a:pt x="403351" y="160016"/>
                </a:lnTo>
                <a:lnTo>
                  <a:pt x="412623" y="1409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44" name="Freeform 5644"/>
          <p:cNvSpPr/>
          <p:nvPr/>
        </p:nvSpPr>
        <p:spPr>
          <a:xfrm rot="-5400000" flipH="0" flipV="0">
            <a:off x="1551480" y="17621048"/>
            <a:ext cx="79253" cy="60884"/>
          </a:xfrm>
          <a:custGeom>
            <a:pathLst>
              <a:path w="487680" h="374650">
                <a:moveTo>
                  <a:pt x="487680" y="337815"/>
                </a:moveTo>
                <a:lnTo>
                  <a:pt x="487680" y="215900"/>
                </a:lnTo>
                <a:lnTo>
                  <a:pt x="478282" y="196850"/>
                </a:lnTo>
                <a:lnTo>
                  <a:pt x="478282" y="177800"/>
                </a:lnTo>
                <a:lnTo>
                  <a:pt x="469010" y="158750"/>
                </a:lnTo>
                <a:lnTo>
                  <a:pt x="459612" y="140965"/>
                </a:lnTo>
                <a:lnTo>
                  <a:pt x="450214" y="121915"/>
                </a:lnTo>
                <a:lnTo>
                  <a:pt x="440816" y="111758"/>
                </a:lnTo>
                <a:lnTo>
                  <a:pt x="431418" y="93973"/>
                </a:lnTo>
                <a:lnTo>
                  <a:pt x="412750" y="83815"/>
                </a:lnTo>
                <a:lnTo>
                  <a:pt x="393954" y="74923"/>
                </a:lnTo>
                <a:lnTo>
                  <a:pt x="365759" y="66031"/>
                </a:lnTo>
                <a:lnTo>
                  <a:pt x="346963" y="66031"/>
                </a:lnTo>
                <a:lnTo>
                  <a:pt x="140715" y="8881"/>
                </a:lnTo>
                <a:lnTo>
                  <a:pt x="131317" y="0"/>
                </a:lnTo>
                <a:lnTo>
                  <a:pt x="103251" y="0"/>
                </a:lnTo>
                <a:lnTo>
                  <a:pt x="84455" y="8881"/>
                </a:lnTo>
                <a:lnTo>
                  <a:pt x="65659" y="8881"/>
                </a:lnTo>
                <a:lnTo>
                  <a:pt x="46989" y="19050"/>
                </a:lnTo>
                <a:lnTo>
                  <a:pt x="28193" y="36823"/>
                </a:lnTo>
                <a:lnTo>
                  <a:pt x="18795" y="55873"/>
                </a:lnTo>
                <a:lnTo>
                  <a:pt x="9398" y="74923"/>
                </a:lnTo>
                <a:lnTo>
                  <a:pt x="0" y="93973"/>
                </a:lnTo>
                <a:lnTo>
                  <a:pt x="0" y="243831"/>
                </a:lnTo>
                <a:lnTo>
                  <a:pt x="18795" y="262881"/>
                </a:lnTo>
                <a:lnTo>
                  <a:pt x="56260" y="262881"/>
                </a:lnTo>
                <a:lnTo>
                  <a:pt x="65659" y="252723"/>
                </a:lnTo>
                <a:lnTo>
                  <a:pt x="65659" y="121915"/>
                </a:lnTo>
                <a:lnTo>
                  <a:pt x="75057" y="102865"/>
                </a:lnTo>
                <a:lnTo>
                  <a:pt x="84455" y="83815"/>
                </a:lnTo>
                <a:lnTo>
                  <a:pt x="93853" y="74923"/>
                </a:lnTo>
                <a:lnTo>
                  <a:pt x="112649" y="74923"/>
                </a:lnTo>
                <a:lnTo>
                  <a:pt x="140715" y="74923"/>
                </a:lnTo>
                <a:lnTo>
                  <a:pt x="346963" y="130808"/>
                </a:lnTo>
                <a:lnTo>
                  <a:pt x="375158" y="140965"/>
                </a:lnTo>
                <a:lnTo>
                  <a:pt x="384556" y="149858"/>
                </a:lnTo>
                <a:lnTo>
                  <a:pt x="403352" y="168908"/>
                </a:lnTo>
                <a:lnTo>
                  <a:pt x="412750" y="177800"/>
                </a:lnTo>
                <a:lnTo>
                  <a:pt x="412750" y="337815"/>
                </a:lnTo>
                <a:lnTo>
                  <a:pt x="422148" y="355600"/>
                </a:lnTo>
                <a:lnTo>
                  <a:pt x="431418" y="374650"/>
                </a:lnTo>
                <a:lnTo>
                  <a:pt x="469010" y="374650"/>
                </a:lnTo>
                <a:lnTo>
                  <a:pt x="478282" y="3556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45" name="Freeform 5645"/>
          <p:cNvSpPr/>
          <p:nvPr/>
        </p:nvSpPr>
        <p:spPr>
          <a:xfrm rot="-5400000" flipH="0" flipV="0">
            <a:off x="1609340" y="17633152"/>
            <a:ext cx="68583" cy="26006"/>
          </a:xfrm>
          <a:custGeom>
            <a:pathLst>
              <a:path w="422021" h="160027">
                <a:moveTo>
                  <a:pt x="422021" y="121927"/>
                </a:moveTo>
                <a:lnTo>
                  <a:pt x="422021" y="121927"/>
                </a:lnTo>
                <a:lnTo>
                  <a:pt x="412623" y="104142"/>
                </a:lnTo>
                <a:lnTo>
                  <a:pt x="393953" y="93985"/>
                </a:lnTo>
                <a:lnTo>
                  <a:pt x="75056" y="10158"/>
                </a:lnTo>
                <a:lnTo>
                  <a:pt x="65658" y="0"/>
                </a:lnTo>
                <a:lnTo>
                  <a:pt x="37592" y="0"/>
                </a:lnTo>
                <a:lnTo>
                  <a:pt x="18796" y="10158"/>
                </a:lnTo>
                <a:lnTo>
                  <a:pt x="0" y="10158"/>
                </a:lnTo>
                <a:lnTo>
                  <a:pt x="0" y="132085"/>
                </a:lnTo>
                <a:lnTo>
                  <a:pt x="0" y="121927"/>
                </a:lnTo>
                <a:lnTo>
                  <a:pt x="9398" y="104142"/>
                </a:lnTo>
                <a:lnTo>
                  <a:pt x="18796" y="85092"/>
                </a:lnTo>
                <a:lnTo>
                  <a:pt x="28194" y="76200"/>
                </a:lnTo>
                <a:lnTo>
                  <a:pt x="46990" y="76200"/>
                </a:lnTo>
                <a:lnTo>
                  <a:pt x="75056" y="76200"/>
                </a:lnTo>
                <a:lnTo>
                  <a:pt x="375157" y="160027"/>
                </a:lnTo>
                <a:lnTo>
                  <a:pt x="403351" y="160027"/>
                </a:lnTo>
                <a:lnTo>
                  <a:pt x="412623" y="1409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46" name="Freeform 5646"/>
          <p:cNvSpPr/>
          <p:nvPr/>
        </p:nvSpPr>
        <p:spPr>
          <a:xfrm rot="-5400000" flipH="0" flipV="0">
            <a:off x="1628461" y="17615682"/>
            <a:ext cx="79253" cy="71617"/>
          </a:xfrm>
          <a:custGeom>
            <a:pathLst>
              <a:path w="487680" h="440692">
                <a:moveTo>
                  <a:pt x="487680" y="402592"/>
                </a:moveTo>
                <a:lnTo>
                  <a:pt x="487680" y="393700"/>
                </a:lnTo>
                <a:lnTo>
                  <a:pt x="478282" y="374650"/>
                </a:lnTo>
                <a:lnTo>
                  <a:pt x="459612" y="365769"/>
                </a:lnTo>
                <a:lnTo>
                  <a:pt x="65659" y="262892"/>
                </a:lnTo>
                <a:lnTo>
                  <a:pt x="65659" y="0"/>
                </a:lnTo>
                <a:lnTo>
                  <a:pt x="46989" y="8892"/>
                </a:lnTo>
                <a:lnTo>
                  <a:pt x="28193" y="27942"/>
                </a:lnTo>
                <a:lnTo>
                  <a:pt x="18795" y="46992"/>
                </a:lnTo>
                <a:lnTo>
                  <a:pt x="9398" y="66042"/>
                </a:lnTo>
                <a:lnTo>
                  <a:pt x="0" y="83827"/>
                </a:lnTo>
                <a:lnTo>
                  <a:pt x="0" y="299727"/>
                </a:lnTo>
                <a:lnTo>
                  <a:pt x="18795" y="318777"/>
                </a:lnTo>
                <a:lnTo>
                  <a:pt x="37591" y="327669"/>
                </a:lnTo>
                <a:lnTo>
                  <a:pt x="440816" y="440692"/>
                </a:lnTo>
                <a:lnTo>
                  <a:pt x="450214" y="440692"/>
                </a:lnTo>
                <a:lnTo>
                  <a:pt x="469010" y="431800"/>
                </a:lnTo>
                <a:lnTo>
                  <a:pt x="478282" y="4216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47" name="Freeform 5647"/>
          <p:cNvSpPr/>
          <p:nvPr/>
        </p:nvSpPr>
        <p:spPr>
          <a:xfrm rot="-5400000" flipH="0" flipV="0">
            <a:off x="1735155" y="17640026"/>
            <a:ext cx="71637" cy="30545"/>
          </a:xfrm>
          <a:custGeom>
            <a:pathLst>
              <a:path w="440816" h="187958">
                <a:moveTo>
                  <a:pt x="440816" y="187958"/>
                </a:moveTo>
                <a:lnTo>
                  <a:pt x="412750" y="102865"/>
                </a:lnTo>
                <a:lnTo>
                  <a:pt x="46989" y="8881"/>
                </a:lnTo>
                <a:lnTo>
                  <a:pt x="37591" y="0"/>
                </a:lnTo>
                <a:lnTo>
                  <a:pt x="28193" y="0"/>
                </a:lnTo>
                <a:lnTo>
                  <a:pt x="9398" y="19050"/>
                </a:lnTo>
                <a:lnTo>
                  <a:pt x="0" y="38100"/>
                </a:lnTo>
                <a:lnTo>
                  <a:pt x="0" y="46981"/>
                </a:lnTo>
                <a:lnTo>
                  <a:pt x="9398" y="66031"/>
                </a:lnTo>
                <a:lnTo>
                  <a:pt x="28193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48" name="Freeform 5648"/>
          <p:cNvSpPr/>
          <p:nvPr/>
        </p:nvSpPr>
        <p:spPr>
          <a:xfrm rot="-5400000" flipH="0" flipV="0">
            <a:off x="1708438" y="17613309"/>
            <a:ext cx="79253" cy="76363"/>
          </a:xfrm>
          <a:custGeom>
            <a:pathLst>
              <a:path w="487680" h="469900">
                <a:moveTo>
                  <a:pt x="487680" y="431800"/>
                </a:moveTo>
                <a:lnTo>
                  <a:pt x="487680" y="290823"/>
                </a:lnTo>
                <a:lnTo>
                  <a:pt x="478282" y="273050"/>
                </a:lnTo>
                <a:lnTo>
                  <a:pt x="469010" y="262892"/>
                </a:lnTo>
                <a:lnTo>
                  <a:pt x="56260" y="0"/>
                </a:lnTo>
                <a:lnTo>
                  <a:pt x="18795" y="0"/>
                </a:lnTo>
                <a:lnTo>
                  <a:pt x="0" y="19050"/>
                </a:lnTo>
                <a:lnTo>
                  <a:pt x="0" y="46992"/>
                </a:lnTo>
                <a:lnTo>
                  <a:pt x="18795" y="66042"/>
                </a:lnTo>
                <a:lnTo>
                  <a:pt x="412750" y="309873"/>
                </a:lnTo>
                <a:lnTo>
                  <a:pt x="412750" y="384807"/>
                </a:lnTo>
                <a:lnTo>
                  <a:pt x="440816" y="469900"/>
                </a:lnTo>
                <a:lnTo>
                  <a:pt x="450214" y="469900"/>
                </a:lnTo>
                <a:lnTo>
                  <a:pt x="469010" y="459742"/>
                </a:lnTo>
                <a:lnTo>
                  <a:pt x="478282" y="450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49" name="Freeform 5649"/>
          <p:cNvSpPr/>
          <p:nvPr/>
        </p:nvSpPr>
        <p:spPr>
          <a:xfrm rot="-5400000" flipH="0" flipV="0">
            <a:off x="1817401" y="17640129"/>
            <a:ext cx="71637" cy="30339"/>
          </a:xfrm>
          <a:custGeom>
            <a:pathLst>
              <a:path w="440816" h="186692">
                <a:moveTo>
                  <a:pt x="440816" y="186692"/>
                </a:moveTo>
                <a:lnTo>
                  <a:pt x="412750" y="102877"/>
                </a:lnTo>
                <a:lnTo>
                  <a:pt x="46989" y="8892"/>
                </a:lnTo>
                <a:lnTo>
                  <a:pt x="37591" y="0"/>
                </a:lnTo>
                <a:lnTo>
                  <a:pt x="28193" y="0"/>
                </a:lnTo>
                <a:lnTo>
                  <a:pt x="9398" y="17785"/>
                </a:lnTo>
                <a:lnTo>
                  <a:pt x="0" y="36835"/>
                </a:lnTo>
                <a:lnTo>
                  <a:pt x="0" y="46992"/>
                </a:lnTo>
                <a:lnTo>
                  <a:pt x="9398" y="64777"/>
                </a:lnTo>
                <a:lnTo>
                  <a:pt x="28193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50" name="Freeform 5650"/>
          <p:cNvSpPr/>
          <p:nvPr/>
        </p:nvSpPr>
        <p:spPr>
          <a:xfrm rot="-5400000" flipH="0" flipV="0">
            <a:off x="1790683" y="17613412"/>
            <a:ext cx="79253" cy="76158"/>
          </a:xfrm>
          <a:custGeom>
            <a:pathLst>
              <a:path w="487680" h="468634">
                <a:moveTo>
                  <a:pt x="487680" y="431800"/>
                </a:moveTo>
                <a:lnTo>
                  <a:pt x="487680" y="290834"/>
                </a:lnTo>
                <a:lnTo>
                  <a:pt x="478282" y="271784"/>
                </a:lnTo>
                <a:lnTo>
                  <a:pt x="469010" y="262892"/>
                </a:lnTo>
                <a:lnTo>
                  <a:pt x="56260" y="0"/>
                </a:lnTo>
                <a:lnTo>
                  <a:pt x="18795" y="0"/>
                </a:lnTo>
                <a:lnTo>
                  <a:pt x="0" y="19050"/>
                </a:lnTo>
                <a:lnTo>
                  <a:pt x="0" y="46992"/>
                </a:lnTo>
                <a:lnTo>
                  <a:pt x="18795" y="66042"/>
                </a:lnTo>
                <a:lnTo>
                  <a:pt x="412750" y="309884"/>
                </a:lnTo>
                <a:lnTo>
                  <a:pt x="412750" y="384819"/>
                </a:lnTo>
                <a:lnTo>
                  <a:pt x="440816" y="468634"/>
                </a:lnTo>
                <a:lnTo>
                  <a:pt x="450214" y="468634"/>
                </a:lnTo>
                <a:lnTo>
                  <a:pt x="469010" y="459742"/>
                </a:lnTo>
                <a:lnTo>
                  <a:pt x="478282" y="450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51" name="Freeform 5651"/>
          <p:cNvSpPr/>
          <p:nvPr/>
        </p:nvSpPr>
        <p:spPr>
          <a:xfrm rot="-5400000" flipH="0" flipV="0">
            <a:off x="1883671" y="17646961"/>
            <a:ext cx="35065" cy="53248"/>
          </a:xfrm>
          <a:custGeom>
            <a:pathLst>
              <a:path w="215773" h="327658">
                <a:moveTo>
                  <a:pt x="215773" y="149858"/>
                </a:moveTo>
                <a:lnTo>
                  <a:pt x="56260" y="8893"/>
                </a:lnTo>
                <a:lnTo>
                  <a:pt x="56260" y="0"/>
                </a:lnTo>
                <a:lnTo>
                  <a:pt x="18795" y="0"/>
                </a:lnTo>
                <a:lnTo>
                  <a:pt x="0" y="8893"/>
                </a:lnTo>
                <a:lnTo>
                  <a:pt x="0" y="36835"/>
                </a:lnTo>
                <a:lnTo>
                  <a:pt x="9398" y="55885"/>
                </a:lnTo>
                <a:lnTo>
                  <a:pt x="206375" y="243843"/>
                </a:lnTo>
                <a:lnTo>
                  <a:pt x="206375" y="3276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52" name="Freeform 5652"/>
          <p:cNvSpPr/>
          <p:nvPr/>
        </p:nvSpPr>
        <p:spPr>
          <a:xfrm rot="-5400000" flipH="0" flipV="0">
            <a:off x="1898986" y="17608779"/>
            <a:ext cx="25901" cy="50357"/>
          </a:xfrm>
          <a:custGeom>
            <a:pathLst>
              <a:path w="159384" h="309873">
                <a:moveTo>
                  <a:pt x="159384" y="38100"/>
                </a:moveTo>
                <a:lnTo>
                  <a:pt x="140716" y="27931"/>
                </a:lnTo>
                <a:lnTo>
                  <a:pt x="121920" y="19050"/>
                </a:lnTo>
                <a:lnTo>
                  <a:pt x="93725" y="8881"/>
                </a:lnTo>
                <a:lnTo>
                  <a:pt x="74929" y="8881"/>
                </a:lnTo>
                <a:lnTo>
                  <a:pt x="65658" y="0"/>
                </a:lnTo>
                <a:lnTo>
                  <a:pt x="37465" y="0"/>
                </a:lnTo>
                <a:lnTo>
                  <a:pt x="18796" y="8881"/>
                </a:lnTo>
                <a:lnTo>
                  <a:pt x="0" y="8881"/>
                </a:lnTo>
                <a:lnTo>
                  <a:pt x="9398" y="130808"/>
                </a:lnTo>
                <a:lnTo>
                  <a:pt x="9398" y="102865"/>
                </a:lnTo>
                <a:lnTo>
                  <a:pt x="18796" y="83815"/>
                </a:lnTo>
                <a:lnTo>
                  <a:pt x="28067" y="74923"/>
                </a:lnTo>
                <a:lnTo>
                  <a:pt x="74929" y="74923"/>
                </a:lnTo>
                <a:lnTo>
                  <a:pt x="103124" y="83815"/>
                </a:lnTo>
                <a:lnTo>
                  <a:pt x="112522" y="93973"/>
                </a:lnTo>
                <a:lnTo>
                  <a:pt x="131318" y="113023"/>
                </a:lnTo>
                <a:lnTo>
                  <a:pt x="140716" y="130808"/>
                </a:lnTo>
                <a:lnTo>
                  <a:pt x="140716" y="3098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53" name="Freeform 5653"/>
          <p:cNvSpPr/>
          <p:nvPr/>
        </p:nvSpPr>
        <p:spPr>
          <a:xfrm rot="-5400000" flipH="0" flipV="0">
            <a:off x="1879844" y="17620222"/>
            <a:ext cx="79253" cy="62537"/>
          </a:xfrm>
          <a:custGeom>
            <a:pathLst>
              <a:path w="487680" h="384819">
                <a:moveTo>
                  <a:pt x="487680" y="347984"/>
                </a:moveTo>
                <a:lnTo>
                  <a:pt x="487680" y="151134"/>
                </a:lnTo>
                <a:lnTo>
                  <a:pt x="478282" y="132084"/>
                </a:lnTo>
                <a:lnTo>
                  <a:pt x="478282" y="104142"/>
                </a:lnTo>
                <a:lnTo>
                  <a:pt x="469010" y="85092"/>
                </a:lnTo>
                <a:lnTo>
                  <a:pt x="459612" y="74934"/>
                </a:lnTo>
                <a:lnTo>
                  <a:pt x="450214" y="57150"/>
                </a:lnTo>
                <a:lnTo>
                  <a:pt x="440816" y="46992"/>
                </a:lnTo>
                <a:lnTo>
                  <a:pt x="431418" y="29219"/>
                </a:lnTo>
                <a:lnTo>
                  <a:pt x="412750" y="300992"/>
                </a:lnTo>
                <a:lnTo>
                  <a:pt x="281432" y="262892"/>
                </a:lnTo>
                <a:lnTo>
                  <a:pt x="281432" y="121927"/>
                </a:lnTo>
                <a:lnTo>
                  <a:pt x="272034" y="0"/>
                </a:lnTo>
                <a:lnTo>
                  <a:pt x="253237" y="10169"/>
                </a:lnTo>
                <a:lnTo>
                  <a:pt x="243839" y="19050"/>
                </a:lnTo>
                <a:lnTo>
                  <a:pt x="234568" y="29219"/>
                </a:lnTo>
                <a:lnTo>
                  <a:pt x="225170" y="46992"/>
                </a:lnTo>
                <a:lnTo>
                  <a:pt x="215773" y="66042"/>
                </a:lnTo>
                <a:lnTo>
                  <a:pt x="206375" y="243842"/>
                </a:lnTo>
                <a:lnTo>
                  <a:pt x="46989" y="196850"/>
                </a:lnTo>
                <a:lnTo>
                  <a:pt x="37591" y="196850"/>
                </a:lnTo>
                <a:lnTo>
                  <a:pt x="18795" y="207019"/>
                </a:lnTo>
                <a:lnTo>
                  <a:pt x="0" y="215900"/>
                </a:lnTo>
                <a:lnTo>
                  <a:pt x="0" y="243842"/>
                </a:lnTo>
                <a:lnTo>
                  <a:pt x="9398" y="254000"/>
                </a:lnTo>
                <a:lnTo>
                  <a:pt x="28193" y="273050"/>
                </a:lnTo>
                <a:lnTo>
                  <a:pt x="440816" y="375927"/>
                </a:lnTo>
                <a:lnTo>
                  <a:pt x="450214" y="384819"/>
                </a:lnTo>
                <a:lnTo>
                  <a:pt x="459612" y="384819"/>
                </a:lnTo>
                <a:lnTo>
                  <a:pt x="478282" y="375927"/>
                </a:lnTo>
                <a:lnTo>
                  <a:pt x="478282" y="36576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54" name="Freeform 5654"/>
          <p:cNvSpPr/>
          <p:nvPr/>
        </p:nvSpPr>
        <p:spPr>
          <a:xfrm rot="-5400000" flipH="0" flipV="0">
            <a:off x="2013997" y="17624763"/>
            <a:ext cx="79253" cy="53455"/>
          </a:xfrm>
          <a:custGeom>
            <a:pathLst>
              <a:path w="487680" h="328935">
                <a:moveTo>
                  <a:pt x="487680" y="140977"/>
                </a:moveTo>
                <a:lnTo>
                  <a:pt x="487680" y="140977"/>
                </a:lnTo>
                <a:lnTo>
                  <a:pt x="478282" y="121927"/>
                </a:lnTo>
                <a:lnTo>
                  <a:pt x="459612" y="113035"/>
                </a:lnTo>
                <a:lnTo>
                  <a:pt x="46989" y="0"/>
                </a:lnTo>
                <a:lnTo>
                  <a:pt x="28193" y="0"/>
                </a:lnTo>
                <a:lnTo>
                  <a:pt x="9398" y="10158"/>
                </a:lnTo>
                <a:lnTo>
                  <a:pt x="0" y="29208"/>
                </a:lnTo>
                <a:lnTo>
                  <a:pt x="0" y="38100"/>
                </a:lnTo>
                <a:lnTo>
                  <a:pt x="9398" y="57150"/>
                </a:lnTo>
                <a:lnTo>
                  <a:pt x="28193" y="66042"/>
                </a:lnTo>
                <a:lnTo>
                  <a:pt x="206375" y="113035"/>
                </a:lnTo>
                <a:lnTo>
                  <a:pt x="206375" y="328935"/>
                </a:lnTo>
                <a:lnTo>
                  <a:pt x="281432" y="132085"/>
                </a:lnTo>
                <a:lnTo>
                  <a:pt x="440816" y="179077"/>
                </a:lnTo>
                <a:lnTo>
                  <a:pt x="459612" y="179077"/>
                </a:lnTo>
                <a:lnTo>
                  <a:pt x="478282" y="168908"/>
                </a:lnTo>
                <a:lnTo>
                  <a:pt x="478282" y="1600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55" name="Freeform 5655"/>
          <p:cNvSpPr/>
          <p:nvPr/>
        </p:nvSpPr>
        <p:spPr>
          <a:xfrm rot="-5400000" flipH="0" flipV="0">
            <a:off x="2036183" y="17624041"/>
            <a:ext cx="79253" cy="54898"/>
          </a:xfrm>
          <a:custGeom>
            <a:pathLst>
              <a:path w="487680" h="337815">
                <a:moveTo>
                  <a:pt x="487680" y="299715"/>
                </a:moveTo>
                <a:lnTo>
                  <a:pt x="487680" y="290823"/>
                </a:lnTo>
                <a:lnTo>
                  <a:pt x="478282" y="271773"/>
                </a:lnTo>
                <a:lnTo>
                  <a:pt x="459612" y="261615"/>
                </a:lnTo>
                <a:lnTo>
                  <a:pt x="281432" y="215900"/>
                </a:lnTo>
                <a:lnTo>
                  <a:pt x="281432" y="0"/>
                </a:lnTo>
                <a:lnTo>
                  <a:pt x="206375" y="196850"/>
                </a:lnTo>
                <a:lnTo>
                  <a:pt x="46989" y="149857"/>
                </a:lnTo>
                <a:lnTo>
                  <a:pt x="28193" y="149857"/>
                </a:lnTo>
                <a:lnTo>
                  <a:pt x="9398" y="158750"/>
                </a:lnTo>
                <a:lnTo>
                  <a:pt x="9398" y="168907"/>
                </a:lnTo>
                <a:lnTo>
                  <a:pt x="0" y="186692"/>
                </a:lnTo>
                <a:lnTo>
                  <a:pt x="0" y="196850"/>
                </a:lnTo>
                <a:lnTo>
                  <a:pt x="9398" y="215900"/>
                </a:lnTo>
                <a:lnTo>
                  <a:pt x="28193" y="224792"/>
                </a:lnTo>
                <a:lnTo>
                  <a:pt x="440816" y="327657"/>
                </a:lnTo>
                <a:lnTo>
                  <a:pt x="450214" y="337815"/>
                </a:lnTo>
                <a:lnTo>
                  <a:pt x="469010" y="327657"/>
                </a:lnTo>
                <a:lnTo>
                  <a:pt x="478282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56" name="Freeform 5656"/>
          <p:cNvSpPr/>
          <p:nvPr/>
        </p:nvSpPr>
        <p:spPr>
          <a:xfrm rot="-5400000" flipH="0" flipV="0">
            <a:off x="2133701" y="17665216"/>
            <a:ext cx="7636" cy="44166"/>
          </a:xfrm>
          <a:custGeom>
            <a:pathLst>
              <a:path w="46989" h="271773">
                <a:moveTo>
                  <a:pt x="46989" y="0"/>
                </a:moveTo>
                <a:lnTo>
                  <a:pt x="28193" y="17773"/>
                </a:lnTo>
                <a:lnTo>
                  <a:pt x="18795" y="36823"/>
                </a:lnTo>
                <a:lnTo>
                  <a:pt x="9398" y="55873"/>
                </a:lnTo>
                <a:lnTo>
                  <a:pt x="0" y="74923"/>
                </a:lnTo>
                <a:lnTo>
                  <a:pt x="0" y="205742"/>
                </a:lnTo>
                <a:lnTo>
                  <a:pt x="9398" y="224792"/>
                </a:lnTo>
                <a:lnTo>
                  <a:pt x="18795" y="243842"/>
                </a:lnTo>
                <a:lnTo>
                  <a:pt x="28193" y="261615"/>
                </a:lnTo>
                <a:lnTo>
                  <a:pt x="37591" y="2717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57" name="Freeform 5657"/>
          <p:cNvSpPr/>
          <p:nvPr/>
        </p:nvSpPr>
        <p:spPr>
          <a:xfrm rot="-5400000" flipH="0" flipV="0">
            <a:off x="2112341" y="17621007"/>
            <a:ext cx="59439" cy="59439"/>
          </a:xfrm>
          <a:custGeom>
            <a:pathLst>
              <a:path w="365759" h="365757">
                <a:moveTo>
                  <a:pt x="365759" y="93973"/>
                </a:moveTo>
                <a:lnTo>
                  <a:pt x="347091" y="83815"/>
                </a:lnTo>
                <a:lnTo>
                  <a:pt x="328295" y="74923"/>
                </a:lnTo>
                <a:lnTo>
                  <a:pt x="300100" y="66042"/>
                </a:lnTo>
                <a:lnTo>
                  <a:pt x="281304" y="66042"/>
                </a:lnTo>
                <a:lnTo>
                  <a:pt x="75056" y="8892"/>
                </a:lnTo>
                <a:lnTo>
                  <a:pt x="65658" y="0"/>
                </a:lnTo>
                <a:lnTo>
                  <a:pt x="18796" y="0"/>
                </a:lnTo>
                <a:lnTo>
                  <a:pt x="0" y="8892"/>
                </a:lnTo>
                <a:lnTo>
                  <a:pt x="0" y="130807"/>
                </a:lnTo>
                <a:lnTo>
                  <a:pt x="0" y="121915"/>
                </a:lnTo>
                <a:lnTo>
                  <a:pt x="9398" y="102865"/>
                </a:lnTo>
                <a:lnTo>
                  <a:pt x="18796" y="83815"/>
                </a:lnTo>
                <a:lnTo>
                  <a:pt x="28194" y="74923"/>
                </a:lnTo>
                <a:lnTo>
                  <a:pt x="46990" y="74923"/>
                </a:lnTo>
                <a:lnTo>
                  <a:pt x="75056" y="74923"/>
                </a:lnTo>
                <a:lnTo>
                  <a:pt x="281304" y="130807"/>
                </a:lnTo>
                <a:lnTo>
                  <a:pt x="309499" y="140965"/>
                </a:lnTo>
                <a:lnTo>
                  <a:pt x="318897" y="149857"/>
                </a:lnTo>
                <a:lnTo>
                  <a:pt x="337693" y="168907"/>
                </a:lnTo>
                <a:lnTo>
                  <a:pt x="347091" y="177800"/>
                </a:lnTo>
                <a:lnTo>
                  <a:pt x="347091" y="36575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58" name="Freeform 5658"/>
          <p:cNvSpPr/>
          <p:nvPr/>
        </p:nvSpPr>
        <p:spPr>
          <a:xfrm rot="-5400000" flipH="0" flipV="0">
            <a:off x="2109967" y="17615683"/>
            <a:ext cx="79253" cy="71615"/>
          </a:xfrm>
          <a:custGeom>
            <a:pathLst>
              <a:path w="487680" h="440681">
                <a:moveTo>
                  <a:pt x="487680" y="412750"/>
                </a:moveTo>
                <a:lnTo>
                  <a:pt x="487680" y="207008"/>
                </a:lnTo>
                <a:lnTo>
                  <a:pt x="478282" y="187958"/>
                </a:lnTo>
                <a:lnTo>
                  <a:pt x="478282" y="168908"/>
                </a:lnTo>
                <a:lnTo>
                  <a:pt x="469010" y="149858"/>
                </a:lnTo>
                <a:lnTo>
                  <a:pt x="459612" y="132073"/>
                </a:lnTo>
                <a:lnTo>
                  <a:pt x="450214" y="113023"/>
                </a:lnTo>
                <a:lnTo>
                  <a:pt x="440816" y="102865"/>
                </a:lnTo>
                <a:lnTo>
                  <a:pt x="431418" y="85081"/>
                </a:lnTo>
                <a:lnTo>
                  <a:pt x="412750" y="356865"/>
                </a:lnTo>
                <a:lnTo>
                  <a:pt x="140715" y="281931"/>
                </a:lnTo>
                <a:lnTo>
                  <a:pt x="122047" y="281931"/>
                </a:lnTo>
                <a:lnTo>
                  <a:pt x="103251" y="262881"/>
                </a:lnTo>
                <a:lnTo>
                  <a:pt x="93853" y="243831"/>
                </a:lnTo>
                <a:lnTo>
                  <a:pt x="75057" y="234950"/>
                </a:lnTo>
                <a:lnTo>
                  <a:pt x="75057" y="215900"/>
                </a:lnTo>
                <a:lnTo>
                  <a:pt x="65659" y="196850"/>
                </a:lnTo>
                <a:lnTo>
                  <a:pt x="65659" y="0"/>
                </a:lnTo>
                <a:lnTo>
                  <a:pt x="46989" y="10158"/>
                </a:lnTo>
                <a:lnTo>
                  <a:pt x="37591" y="281931"/>
                </a:lnTo>
                <a:lnTo>
                  <a:pt x="18795" y="290823"/>
                </a:lnTo>
                <a:lnTo>
                  <a:pt x="9398" y="309873"/>
                </a:lnTo>
                <a:lnTo>
                  <a:pt x="0" y="328923"/>
                </a:lnTo>
                <a:lnTo>
                  <a:pt x="0" y="375915"/>
                </a:lnTo>
                <a:lnTo>
                  <a:pt x="18795" y="393700"/>
                </a:lnTo>
                <a:lnTo>
                  <a:pt x="37591" y="393700"/>
                </a:lnTo>
                <a:lnTo>
                  <a:pt x="56260" y="403858"/>
                </a:lnTo>
                <a:lnTo>
                  <a:pt x="65659" y="393700"/>
                </a:lnTo>
                <a:lnTo>
                  <a:pt x="65659" y="365758"/>
                </a:lnTo>
                <a:lnTo>
                  <a:pt x="75057" y="346708"/>
                </a:lnTo>
                <a:lnTo>
                  <a:pt x="103251" y="346708"/>
                </a:lnTo>
                <a:lnTo>
                  <a:pt x="450214" y="440681"/>
                </a:lnTo>
                <a:lnTo>
                  <a:pt x="459612" y="440681"/>
                </a:lnTo>
                <a:lnTo>
                  <a:pt x="478282" y="431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59" name="Freeform 5659"/>
          <p:cNvSpPr/>
          <p:nvPr/>
        </p:nvSpPr>
        <p:spPr>
          <a:xfrm rot="-5400000" flipH="0" flipV="0">
            <a:off x="2225133" y="17637766"/>
            <a:ext cx="67076" cy="39627"/>
          </a:xfrm>
          <a:custGeom>
            <a:pathLst>
              <a:path w="412750" h="243843">
                <a:moveTo>
                  <a:pt x="412750" y="102866"/>
                </a:moveTo>
                <a:lnTo>
                  <a:pt x="46989" y="0"/>
                </a:lnTo>
                <a:lnTo>
                  <a:pt x="28193" y="0"/>
                </a:lnTo>
                <a:lnTo>
                  <a:pt x="9398" y="8893"/>
                </a:lnTo>
                <a:lnTo>
                  <a:pt x="0" y="27943"/>
                </a:lnTo>
                <a:lnTo>
                  <a:pt x="0" y="36835"/>
                </a:lnTo>
                <a:lnTo>
                  <a:pt x="9398" y="55885"/>
                </a:lnTo>
                <a:lnTo>
                  <a:pt x="28193" y="64766"/>
                </a:lnTo>
                <a:lnTo>
                  <a:pt x="412750" y="168908"/>
                </a:lnTo>
                <a:lnTo>
                  <a:pt x="412750" y="24384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60" name="Freeform 5660"/>
          <p:cNvSpPr/>
          <p:nvPr/>
        </p:nvSpPr>
        <p:spPr>
          <a:xfrm rot="-5400000" flipH="0" flipV="0">
            <a:off x="2241881" y="17634701"/>
            <a:ext cx="70110" cy="42722"/>
          </a:xfrm>
          <a:custGeom>
            <a:pathLst>
              <a:path w="431418" h="262892">
                <a:moveTo>
                  <a:pt x="431418" y="252734"/>
                </a:moveTo>
                <a:lnTo>
                  <a:pt x="412750" y="0"/>
                </a:lnTo>
                <a:lnTo>
                  <a:pt x="412750" y="168919"/>
                </a:lnTo>
                <a:lnTo>
                  <a:pt x="403352" y="177800"/>
                </a:lnTo>
                <a:lnTo>
                  <a:pt x="393954" y="187969"/>
                </a:lnTo>
                <a:lnTo>
                  <a:pt x="375158" y="196850"/>
                </a:lnTo>
                <a:lnTo>
                  <a:pt x="365759" y="196850"/>
                </a:lnTo>
                <a:lnTo>
                  <a:pt x="346963" y="187969"/>
                </a:lnTo>
                <a:lnTo>
                  <a:pt x="46989" y="113034"/>
                </a:lnTo>
                <a:lnTo>
                  <a:pt x="28193" y="113034"/>
                </a:lnTo>
                <a:lnTo>
                  <a:pt x="9398" y="121927"/>
                </a:lnTo>
                <a:lnTo>
                  <a:pt x="0" y="140977"/>
                </a:lnTo>
                <a:lnTo>
                  <a:pt x="0" y="149869"/>
                </a:lnTo>
                <a:lnTo>
                  <a:pt x="9398" y="168919"/>
                </a:lnTo>
                <a:lnTo>
                  <a:pt x="28193" y="177800"/>
                </a:lnTo>
                <a:lnTo>
                  <a:pt x="346963" y="262892"/>
                </a:lnTo>
                <a:lnTo>
                  <a:pt x="412750" y="2628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61" name="Freeform 5661"/>
          <p:cNvSpPr/>
          <p:nvPr/>
        </p:nvSpPr>
        <p:spPr>
          <a:xfrm rot="-5400000" flipH="0" flipV="0">
            <a:off x="2210581" y="17605053"/>
            <a:ext cx="79253" cy="92875"/>
          </a:xfrm>
          <a:custGeom>
            <a:pathLst>
              <a:path w="487680" h="571500">
                <a:moveTo>
                  <a:pt x="487680" y="477516"/>
                </a:moveTo>
                <a:lnTo>
                  <a:pt x="487680" y="140966"/>
                </a:lnTo>
                <a:lnTo>
                  <a:pt x="478282" y="121916"/>
                </a:lnTo>
                <a:lnTo>
                  <a:pt x="459612" y="113035"/>
                </a:lnTo>
                <a:lnTo>
                  <a:pt x="46989" y="0"/>
                </a:lnTo>
                <a:lnTo>
                  <a:pt x="28193" y="0"/>
                </a:lnTo>
                <a:lnTo>
                  <a:pt x="9398" y="8893"/>
                </a:lnTo>
                <a:lnTo>
                  <a:pt x="0" y="27943"/>
                </a:lnTo>
                <a:lnTo>
                  <a:pt x="0" y="36835"/>
                </a:lnTo>
                <a:lnTo>
                  <a:pt x="9398" y="55885"/>
                </a:lnTo>
                <a:lnTo>
                  <a:pt x="28193" y="66043"/>
                </a:lnTo>
                <a:lnTo>
                  <a:pt x="412750" y="168908"/>
                </a:lnTo>
                <a:lnTo>
                  <a:pt x="412750" y="318766"/>
                </a:lnTo>
                <a:lnTo>
                  <a:pt x="431418" y="571500"/>
                </a:lnTo>
                <a:lnTo>
                  <a:pt x="440816" y="562608"/>
                </a:lnTo>
                <a:lnTo>
                  <a:pt x="459612" y="553716"/>
                </a:lnTo>
                <a:lnTo>
                  <a:pt x="469010" y="534666"/>
                </a:lnTo>
                <a:lnTo>
                  <a:pt x="478282" y="515616"/>
                </a:lnTo>
                <a:lnTo>
                  <a:pt x="487680" y="4965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62" name="Freeform 5662"/>
          <p:cNvSpPr/>
          <p:nvPr/>
        </p:nvSpPr>
        <p:spPr>
          <a:xfrm rot="-5400000" flipH="0" flipV="0">
            <a:off x="2318018" y="17646858"/>
            <a:ext cx="35065" cy="53453"/>
          </a:xfrm>
          <a:custGeom>
            <a:pathLst>
              <a:path w="215773" h="328923">
                <a:moveTo>
                  <a:pt x="215773" y="151123"/>
                </a:moveTo>
                <a:lnTo>
                  <a:pt x="56260" y="10158"/>
                </a:lnTo>
                <a:lnTo>
                  <a:pt x="56260" y="0"/>
                </a:lnTo>
                <a:lnTo>
                  <a:pt x="18795" y="0"/>
                </a:lnTo>
                <a:lnTo>
                  <a:pt x="0" y="10158"/>
                </a:lnTo>
                <a:lnTo>
                  <a:pt x="0" y="38100"/>
                </a:lnTo>
                <a:lnTo>
                  <a:pt x="9398" y="57150"/>
                </a:lnTo>
                <a:lnTo>
                  <a:pt x="206375" y="243831"/>
                </a:lnTo>
                <a:lnTo>
                  <a:pt x="206375" y="3289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63" name="Freeform 5663"/>
          <p:cNvSpPr/>
          <p:nvPr/>
        </p:nvSpPr>
        <p:spPr>
          <a:xfrm rot="-5400000" flipH="0" flipV="0">
            <a:off x="2333228" y="17608778"/>
            <a:ext cx="25901" cy="50359"/>
          </a:xfrm>
          <a:custGeom>
            <a:pathLst>
              <a:path w="159384" h="309885">
                <a:moveTo>
                  <a:pt x="159384" y="38100"/>
                </a:moveTo>
                <a:lnTo>
                  <a:pt x="140716" y="29208"/>
                </a:lnTo>
                <a:lnTo>
                  <a:pt x="121920" y="19050"/>
                </a:lnTo>
                <a:lnTo>
                  <a:pt x="93725" y="10158"/>
                </a:lnTo>
                <a:lnTo>
                  <a:pt x="74929" y="10158"/>
                </a:lnTo>
                <a:lnTo>
                  <a:pt x="65658" y="0"/>
                </a:lnTo>
                <a:lnTo>
                  <a:pt x="37465" y="0"/>
                </a:lnTo>
                <a:lnTo>
                  <a:pt x="18796" y="10158"/>
                </a:lnTo>
                <a:lnTo>
                  <a:pt x="0" y="10158"/>
                </a:lnTo>
                <a:lnTo>
                  <a:pt x="9398" y="132085"/>
                </a:lnTo>
                <a:lnTo>
                  <a:pt x="9398" y="104142"/>
                </a:lnTo>
                <a:lnTo>
                  <a:pt x="18796" y="85092"/>
                </a:lnTo>
                <a:lnTo>
                  <a:pt x="28067" y="76200"/>
                </a:lnTo>
                <a:lnTo>
                  <a:pt x="74929" y="76200"/>
                </a:lnTo>
                <a:lnTo>
                  <a:pt x="103124" y="85092"/>
                </a:lnTo>
                <a:lnTo>
                  <a:pt x="112522" y="93985"/>
                </a:lnTo>
                <a:lnTo>
                  <a:pt x="131318" y="113035"/>
                </a:lnTo>
                <a:lnTo>
                  <a:pt x="140716" y="132085"/>
                </a:lnTo>
                <a:lnTo>
                  <a:pt x="140716" y="3098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64" name="Freeform 5664"/>
          <p:cNvSpPr/>
          <p:nvPr/>
        </p:nvSpPr>
        <p:spPr>
          <a:xfrm rot="-5400000" flipH="0" flipV="0">
            <a:off x="2314293" y="17620222"/>
            <a:ext cx="79253" cy="62537"/>
          </a:xfrm>
          <a:custGeom>
            <a:pathLst>
              <a:path w="487680" h="384819">
                <a:moveTo>
                  <a:pt x="487680" y="346719"/>
                </a:moveTo>
                <a:lnTo>
                  <a:pt x="487680" y="149869"/>
                </a:lnTo>
                <a:lnTo>
                  <a:pt x="478282" y="130819"/>
                </a:lnTo>
                <a:lnTo>
                  <a:pt x="478282" y="102877"/>
                </a:lnTo>
                <a:lnTo>
                  <a:pt x="469010" y="83827"/>
                </a:lnTo>
                <a:lnTo>
                  <a:pt x="459612" y="74934"/>
                </a:lnTo>
                <a:lnTo>
                  <a:pt x="450214" y="55884"/>
                </a:lnTo>
                <a:lnTo>
                  <a:pt x="440816" y="46992"/>
                </a:lnTo>
                <a:lnTo>
                  <a:pt x="431418" y="27942"/>
                </a:lnTo>
                <a:lnTo>
                  <a:pt x="412750" y="299727"/>
                </a:lnTo>
                <a:lnTo>
                  <a:pt x="281432" y="262892"/>
                </a:lnTo>
                <a:lnTo>
                  <a:pt x="281432" y="121927"/>
                </a:lnTo>
                <a:lnTo>
                  <a:pt x="272034" y="0"/>
                </a:lnTo>
                <a:lnTo>
                  <a:pt x="253237" y="8892"/>
                </a:lnTo>
                <a:lnTo>
                  <a:pt x="243839" y="19050"/>
                </a:lnTo>
                <a:lnTo>
                  <a:pt x="234568" y="27942"/>
                </a:lnTo>
                <a:lnTo>
                  <a:pt x="225170" y="46992"/>
                </a:lnTo>
                <a:lnTo>
                  <a:pt x="215773" y="66042"/>
                </a:lnTo>
                <a:lnTo>
                  <a:pt x="206375" y="243842"/>
                </a:lnTo>
                <a:lnTo>
                  <a:pt x="46989" y="196850"/>
                </a:lnTo>
                <a:lnTo>
                  <a:pt x="37591" y="196850"/>
                </a:lnTo>
                <a:lnTo>
                  <a:pt x="18795" y="205742"/>
                </a:lnTo>
                <a:lnTo>
                  <a:pt x="0" y="215900"/>
                </a:lnTo>
                <a:lnTo>
                  <a:pt x="0" y="243842"/>
                </a:lnTo>
                <a:lnTo>
                  <a:pt x="9398" y="252734"/>
                </a:lnTo>
                <a:lnTo>
                  <a:pt x="28193" y="271784"/>
                </a:lnTo>
                <a:lnTo>
                  <a:pt x="440816" y="374650"/>
                </a:lnTo>
                <a:lnTo>
                  <a:pt x="450214" y="384819"/>
                </a:lnTo>
                <a:lnTo>
                  <a:pt x="459612" y="384819"/>
                </a:lnTo>
                <a:lnTo>
                  <a:pt x="478282" y="374650"/>
                </a:lnTo>
                <a:lnTo>
                  <a:pt x="478282" y="36576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65" name="Freeform 5665"/>
          <p:cNvSpPr/>
          <p:nvPr/>
        </p:nvSpPr>
        <p:spPr>
          <a:xfrm rot="-5400000" flipH="0" flipV="0">
            <a:off x="2412605" y="17654555"/>
            <a:ext cx="16779" cy="56345"/>
          </a:xfrm>
          <a:custGeom>
            <a:pathLst>
              <a:path w="103251" h="346719">
                <a:moveTo>
                  <a:pt x="103251" y="318777"/>
                </a:moveTo>
                <a:lnTo>
                  <a:pt x="103251" y="299727"/>
                </a:lnTo>
                <a:lnTo>
                  <a:pt x="93853" y="280677"/>
                </a:lnTo>
                <a:lnTo>
                  <a:pt x="84455" y="261627"/>
                </a:lnTo>
                <a:lnTo>
                  <a:pt x="84455" y="243842"/>
                </a:lnTo>
                <a:lnTo>
                  <a:pt x="75057" y="224792"/>
                </a:lnTo>
                <a:lnTo>
                  <a:pt x="75057" y="158750"/>
                </a:lnTo>
                <a:lnTo>
                  <a:pt x="65659" y="130819"/>
                </a:lnTo>
                <a:lnTo>
                  <a:pt x="65659" y="0"/>
                </a:lnTo>
                <a:lnTo>
                  <a:pt x="46989" y="8892"/>
                </a:lnTo>
                <a:lnTo>
                  <a:pt x="28193" y="27942"/>
                </a:lnTo>
                <a:lnTo>
                  <a:pt x="18795" y="36834"/>
                </a:lnTo>
                <a:lnTo>
                  <a:pt x="9398" y="55884"/>
                </a:lnTo>
                <a:lnTo>
                  <a:pt x="0" y="74934"/>
                </a:lnTo>
                <a:lnTo>
                  <a:pt x="0" y="177800"/>
                </a:lnTo>
                <a:lnTo>
                  <a:pt x="9398" y="196850"/>
                </a:lnTo>
                <a:lnTo>
                  <a:pt x="9398" y="233684"/>
                </a:lnTo>
                <a:lnTo>
                  <a:pt x="18795" y="243842"/>
                </a:lnTo>
                <a:lnTo>
                  <a:pt x="18795" y="271784"/>
                </a:lnTo>
                <a:lnTo>
                  <a:pt x="28193" y="289569"/>
                </a:lnTo>
                <a:lnTo>
                  <a:pt x="28193" y="308619"/>
                </a:lnTo>
                <a:lnTo>
                  <a:pt x="37591" y="327669"/>
                </a:lnTo>
                <a:lnTo>
                  <a:pt x="56260" y="346719"/>
                </a:lnTo>
                <a:lnTo>
                  <a:pt x="84455" y="346719"/>
                </a:lnTo>
                <a:lnTo>
                  <a:pt x="103251" y="3365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66" name="Freeform 5666"/>
          <p:cNvSpPr/>
          <p:nvPr/>
        </p:nvSpPr>
        <p:spPr>
          <a:xfrm rot="-5400000" flipH="0" flipV="0">
            <a:off x="2424690" y="17610336"/>
            <a:ext cx="4581" cy="31990"/>
          </a:xfrm>
          <a:custGeom>
            <a:pathLst>
              <a:path w="28194" h="196850">
                <a:moveTo>
                  <a:pt x="28194" y="0"/>
                </a:moveTo>
                <a:lnTo>
                  <a:pt x="28194" y="0"/>
                </a:lnTo>
                <a:lnTo>
                  <a:pt x="9398" y="19050"/>
                </a:lnTo>
                <a:lnTo>
                  <a:pt x="0" y="19050"/>
                </a:lnTo>
                <a:lnTo>
                  <a:pt x="0" y="55873"/>
                </a:lnTo>
                <a:lnTo>
                  <a:pt x="9398" y="74923"/>
                </a:lnTo>
                <a:lnTo>
                  <a:pt x="18796" y="93973"/>
                </a:lnTo>
                <a:lnTo>
                  <a:pt x="18796" y="113023"/>
                </a:lnTo>
                <a:lnTo>
                  <a:pt x="28194" y="132073"/>
                </a:lnTo>
                <a:lnTo>
                  <a:pt x="28194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67" name="Freeform 5667"/>
          <p:cNvSpPr/>
          <p:nvPr/>
        </p:nvSpPr>
        <p:spPr>
          <a:xfrm rot="-5400000" flipH="0" flipV="0">
            <a:off x="2393513" y="17611172"/>
            <a:ext cx="68583" cy="69966"/>
          </a:xfrm>
          <a:custGeom>
            <a:pathLst>
              <a:path w="422021" h="430534">
                <a:moveTo>
                  <a:pt x="422021" y="327669"/>
                </a:moveTo>
                <a:lnTo>
                  <a:pt x="422021" y="289569"/>
                </a:lnTo>
                <a:lnTo>
                  <a:pt x="412623" y="261627"/>
                </a:lnTo>
                <a:lnTo>
                  <a:pt x="412623" y="224792"/>
                </a:lnTo>
                <a:lnTo>
                  <a:pt x="403351" y="196850"/>
                </a:lnTo>
                <a:lnTo>
                  <a:pt x="403351" y="177800"/>
                </a:lnTo>
                <a:lnTo>
                  <a:pt x="393953" y="167642"/>
                </a:lnTo>
                <a:lnTo>
                  <a:pt x="384555" y="149869"/>
                </a:lnTo>
                <a:lnTo>
                  <a:pt x="375157" y="130819"/>
                </a:lnTo>
                <a:lnTo>
                  <a:pt x="365759" y="121927"/>
                </a:lnTo>
                <a:lnTo>
                  <a:pt x="347091" y="111769"/>
                </a:lnTo>
                <a:lnTo>
                  <a:pt x="347091" y="336550"/>
                </a:lnTo>
                <a:lnTo>
                  <a:pt x="328295" y="355600"/>
                </a:lnTo>
                <a:lnTo>
                  <a:pt x="290702" y="355600"/>
                </a:lnTo>
                <a:lnTo>
                  <a:pt x="272033" y="346719"/>
                </a:lnTo>
                <a:lnTo>
                  <a:pt x="262635" y="327669"/>
                </a:lnTo>
                <a:lnTo>
                  <a:pt x="253238" y="308619"/>
                </a:lnTo>
                <a:lnTo>
                  <a:pt x="168909" y="102877"/>
                </a:lnTo>
                <a:lnTo>
                  <a:pt x="168909" y="92719"/>
                </a:lnTo>
                <a:lnTo>
                  <a:pt x="159511" y="74934"/>
                </a:lnTo>
                <a:lnTo>
                  <a:pt x="150114" y="55884"/>
                </a:lnTo>
                <a:lnTo>
                  <a:pt x="131318" y="45727"/>
                </a:lnTo>
                <a:lnTo>
                  <a:pt x="112649" y="27942"/>
                </a:lnTo>
                <a:lnTo>
                  <a:pt x="93852" y="8892"/>
                </a:lnTo>
                <a:lnTo>
                  <a:pt x="75056" y="8892"/>
                </a:lnTo>
                <a:lnTo>
                  <a:pt x="56388" y="0"/>
                </a:lnTo>
                <a:lnTo>
                  <a:pt x="0" y="0"/>
                </a:lnTo>
                <a:lnTo>
                  <a:pt x="0" y="111769"/>
                </a:lnTo>
                <a:lnTo>
                  <a:pt x="0" y="102877"/>
                </a:lnTo>
                <a:lnTo>
                  <a:pt x="9398" y="83827"/>
                </a:lnTo>
                <a:lnTo>
                  <a:pt x="18796" y="74934"/>
                </a:lnTo>
                <a:lnTo>
                  <a:pt x="37592" y="74934"/>
                </a:lnTo>
                <a:lnTo>
                  <a:pt x="65658" y="74934"/>
                </a:lnTo>
                <a:lnTo>
                  <a:pt x="75056" y="83827"/>
                </a:lnTo>
                <a:lnTo>
                  <a:pt x="93852" y="92719"/>
                </a:lnTo>
                <a:lnTo>
                  <a:pt x="103250" y="111769"/>
                </a:lnTo>
                <a:lnTo>
                  <a:pt x="187578" y="327669"/>
                </a:lnTo>
                <a:lnTo>
                  <a:pt x="196976" y="346719"/>
                </a:lnTo>
                <a:lnTo>
                  <a:pt x="206375" y="365769"/>
                </a:lnTo>
                <a:lnTo>
                  <a:pt x="225171" y="383542"/>
                </a:lnTo>
                <a:lnTo>
                  <a:pt x="243840" y="402592"/>
                </a:lnTo>
                <a:lnTo>
                  <a:pt x="262635" y="411484"/>
                </a:lnTo>
                <a:lnTo>
                  <a:pt x="281304" y="421642"/>
                </a:lnTo>
                <a:lnTo>
                  <a:pt x="300100" y="421642"/>
                </a:lnTo>
                <a:lnTo>
                  <a:pt x="318897" y="430534"/>
                </a:lnTo>
                <a:lnTo>
                  <a:pt x="328295" y="430534"/>
                </a:lnTo>
                <a:lnTo>
                  <a:pt x="347091" y="421642"/>
                </a:lnTo>
                <a:lnTo>
                  <a:pt x="365759" y="411484"/>
                </a:lnTo>
                <a:lnTo>
                  <a:pt x="384555" y="402592"/>
                </a:lnTo>
                <a:lnTo>
                  <a:pt x="403351" y="383542"/>
                </a:lnTo>
                <a:lnTo>
                  <a:pt x="412623" y="365769"/>
                </a:lnTo>
                <a:lnTo>
                  <a:pt x="412623" y="3556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68" name="Freeform 5668"/>
          <p:cNvSpPr/>
          <p:nvPr/>
        </p:nvSpPr>
        <p:spPr>
          <a:xfrm rot="-5400000" flipH="0" flipV="0">
            <a:off x="2450571" y="17628623"/>
            <a:ext cx="112770" cy="79252"/>
          </a:xfrm>
          <a:custGeom>
            <a:pathLst>
              <a:path w="693928" h="487673">
                <a:moveTo>
                  <a:pt x="693928" y="450850"/>
                </a:moveTo>
                <a:lnTo>
                  <a:pt x="693928" y="440692"/>
                </a:lnTo>
                <a:lnTo>
                  <a:pt x="684530" y="422907"/>
                </a:lnTo>
                <a:lnTo>
                  <a:pt x="665860" y="412750"/>
                </a:lnTo>
                <a:lnTo>
                  <a:pt x="271907" y="309873"/>
                </a:lnTo>
                <a:lnTo>
                  <a:pt x="271907" y="46992"/>
                </a:lnTo>
                <a:lnTo>
                  <a:pt x="253237" y="57150"/>
                </a:lnTo>
                <a:lnTo>
                  <a:pt x="234441" y="74923"/>
                </a:lnTo>
                <a:lnTo>
                  <a:pt x="225043" y="93973"/>
                </a:lnTo>
                <a:lnTo>
                  <a:pt x="215646" y="113023"/>
                </a:lnTo>
                <a:lnTo>
                  <a:pt x="206248" y="132073"/>
                </a:lnTo>
                <a:lnTo>
                  <a:pt x="206248" y="290823"/>
                </a:lnTo>
                <a:lnTo>
                  <a:pt x="140715" y="271773"/>
                </a:lnTo>
                <a:lnTo>
                  <a:pt x="131317" y="271773"/>
                </a:lnTo>
                <a:lnTo>
                  <a:pt x="112522" y="262892"/>
                </a:lnTo>
                <a:lnTo>
                  <a:pt x="93853" y="254000"/>
                </a:lnTo>
                <a:lnTo>
                  <a:pt x="84455" y="243842"/>
                </a:lnTo>
                <a:lnTo>
                  <a:pt x="75057" y="226057"/>
                </a:lnTo>
                <a:lnTo>
                  <a:pt x="65658" y="207007"/>
                </a:lnTo>
                <a:lnTo>
                  <a:pt x="65658" y="10157"/>
                </a:lnTo>
                <a:lnTo>
                  <a:pt x="56260" y="0"/>
                </a:lnTo>
                <a:lnTo>
                  <a:pt x="18796" y="0"/>
                </a:lnTo>
                <a:lnTo>
                  <a:pt x="0" y="10157"/>
                </a:lnTo>
                <a:lnTo>
                  <a:pt x="0" y="215900"/>
                </a:lnTo>
                <a:lnTo>
                  <a:pt x="9398" y="234950"/>
                </a:lnTo>
                <a:lnTo>
                  <a:pt x="9398" y="254000"/>
                </a:lnTo>
                <a:lnTo>
                  <a:pt x="18796" y="262892"/>
                </a:lnTo>
                <a:lnTo>
                  <a:pt x="28193" y="281942"/>
                </a:lnTo>
                <a:lnTo>
                  <a:pt x="37591" y="290823"/>
                </a:lnTo>
                <a:lnTo>
                  <a:pt x="56260" y="309873"/>
                </a:lnTo>
                <a:lnTo>
                  <a:pt x="75057" y="318765"/>
                </a:lnTo>
                <a:lnTo>
                  <a:pt x="93853" y="328923"/>
                </a:lnTo>
                <a:lnTo>
                  <a:pt x="112522" y="337815"/>
                </a:lnTo>
                <a:lnTo>
                  <a:pt x="140715" y="347973"/>
                </a:lnTo>
                <a:lnTo>
                  <a:pt x="647064" y="478792"/>
                </a:lnTo>
                <a:lnTo>
                  <a:pt x="656462" y="487673"/>
                </a:lnTo>
                <a:lnTo>
                  <a:pt x="675258" y="478792"/>
                </a:lnTo>
                <a:lnTo>
                  <a:pt x="684530" y="469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69" name="Freeform 5669"/>
          <p:cNvSpPr/>
          <p:nvPr/>
        </p:nvSpPr>
        <p:spPr>
          <a:xfrm rot="-5400000" flipH="0" flipV="0">
            <a:off x="2452130" y="17633256"/>
            <a:ext cx="68583" cy="25798"/>
          </a:xfrm>
          <a:custGeom>
            <a:pathLst>
              <a:path w="422021" h="158750">
                <a:moveTo>
                  <a:pt x="422021" y="121915"/>
                </a:moveTo>
                <a:lnTo>
                  <a:pt x="422021" y="121915"/>
                </a:lnTo>
                <a:lnTo>
                  <a:pt x="412623" y="102865"/>
                </a:lnTo>
                <a:lnTo>
                  <a:pt x="393953" y="93973"/>
                </a:lnTo>
                <a:lnTo>
                  <a:pt x="75056" y="8892"/>
                </a:lnTo>
                <a:lnTo>
                  <a:pt x="65658" y="0"/>
                </a:lnTo>
                <a:lnTo>
                  <a:pt x="18796" y="0"/>
                </a:lnTo>
                <a:lnTo>
                  <a:pt x="0" y="8892"/>
                </a:lnTo>
                <a:lnTo>
                  <a:pt x="0" y="130807"/>
                </a:lnTo>
                <a:lnTo>
                  <a:pt x="0" y="121915"/>
                </a:lnTo>
                <a:lnTo>
                  <a:pt x="9398" y="102865"/>
                </a:lnTo>
                <a:lnTo>
                  <a:pt x="18796" y="83815"/>
                </a:lnTo>
                <a:lnTo>
                  <a:pt x="28194" y="74923"/>
                </a:lnTo>
                <a:lnTo>
                  <a:pt x="46990" y="74923"/>
                </a:lnTo>
                <a:lnTo>
                  <a:pt x="75056" y="74923"/>
                </a:lnTo>
                <a:lnTo>
                  <a:pt x="375157" y="158750"/>
                </a:lnTo>
                <a:lnTo>
                  <a:pt x="403351" y="158750"/>
                </a:lnTo>
                <a:lnTo>
                  <a:pt x="412623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70" name="Freeform 5670"/>
          <p:cNvSpPr/>
          <p:nvPr/>
        </p:nvSpPr>
        <p:spPr>
          <a:xfrm rot="-5400000" flipH="0" flipV="0">
            <a:off x="2608417" y="17600430"/>
            <a:ext cx="102121" cy="79254"/>
          </a:xfrm>
          <a:custGeom>
            <a:pathLst>
              <a:path w="628395" h="487684">
                <a:moveTo>
                  <a:pt x="628395" y="468634"/>
                </a:moveTo>
                <a:lnTo>
                  <a:pt x="618998" y="337827"/>
                </a:lnTo>
                <a:lnTo>
                  <a:pt x="618998" y="365769"/>
                </a:lnTo>
                <a:lnTo>
                  <a:pt x="609600" y="384819"/>
                </a:lnTo>
                <a:lnTo>
                  <a:pt x="600202" y="402592"/>
                </a:lnTo>
                <a:lnTo>
                  <a:pt x="590804" y="412750"/>
                </a:lnTo>
                <a:lnTo>
                  <a:pt x="572134" y="421642"/>
                </a:lnTo>
                <a:lnTo>
                  <a:pt x="543940" y="421642"/>
                </a:lnTo>
                <a:lnTo>
                  <a:pt x="525272" y="412750"/>
                </a:lnTo>
                <a:lnTo>
                  <a:pt x="506476" y="402592"/>
                </a:lnTo>
                <a:lnTo>
                  <a:pt x="487680" y="393700"/>
                </a:lnTo>
                <a:lnTo>
                  <a:pt x="469010" y="374650"/>
                </a:lnTo>
                <a:lnTo>
                  <a:pt x="56260" y="8892"/>
                </a:lnTo>
                <a:lnTo>
                  <a:pt x="56260" y="0"/>
                </a:lnTo>
                <a:lnTo>
                  <a:pt x="18795" y="0"/>
                </a:lnTo>
                <a:lnTo>
                  <a:pt x="0" y="8892"/>
                </a:lnTo>
                <a:lnTo>
                  <a:pt x="0" y="337827"/>
                </a:lnTo>
                <a:lnTo>
                  <a:pt x="18795" y="346719"/>
                </a:lnTo>
                <a:lnTo>
                  <a:pt x="37591" y="355600"/>
                </a:lnTo>
                <a:lnTo>
                  <a:pt x="56260" y="346719"/>
                </a:lnTo>
                <a:lnTo>
                  <a:pt x="65659" y="337827"/>
                </a:lnTo>
                <a:lnTo>
                  <a:pt x="65659" y="111769"/>
                </a:lnTo>
                <a:lnTo>
                  <a:pt x="412750" y="430534"/>
                </a:lnTo>
                <a:lnTo>
                  <a:pt x="422148" y="430534"/>
                </a:lnTo>
                <a:lnTo>
                  <a:pt x="440816" y="449584"/>
                </a:lnTo>
                <a:lnTo>
                  <a:pt x="459612" y="459742"/>
                </a:lnTo>
                <a:lnTo>
                  <a:pt x="478282" y="468634"/>
                </a:lnTo>
                <a:lnTo>
                  <a:pt x="497078" y="477527"/>
                </a:lnTo>
                <a:lnTo>
                  <a:pt x="515874" y="487684"/>
                </a:lnTo>
                <a:lnTo>
                  <a:pt x="590804" y="487684"/>
                </a:lnTo>
                <a:lnTo>
                  <a:pt x="609600" y="4775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71" name="Freeform 5671"/>
          <p:cNvSpPr/>
          <p:nvPr/>
        </p:nvSpPr>
        <p:spPr>
          <a:xfrm rot="-5400000" flipH="0" flipV="0">
            <a:off x="2654906" y="17566180"/>
            <a:ext cx="28956" cy="53247"/>
          </a:xfrm>
          <a:custGeom>
            <a:pathLst>
              <a:path w="178181" h="327657">
                <a:moveTo>
                  <a:pt x="178181" y="214623"/>
                </a:moveTo>
                <a:lnTo>
                  <a:pt x="178181" y="167642"/>
                </a:lnTo>
                <a:lnTo>
                  <a:pt x="168783" y="149857"/>
                </a:lnTo>
                <a:lnTo>
                  <a:pt x="159385" y="130807"/>
                </a:lnTo>
                <a:lnTo>
                  <a:pt x="159385" y="111757"/>
                </a:lnTo>
                <a:lnTo>
                  <a:pt x="149986" y="92707"/>
                </a:lnTo>
                <a:lnTo>
                  <a:pt x="140715" y="83815"/>
                </a:lnTo>
                <a:lnTo>
                  <a:pt x="121919" y="64765"/>
                </a:lnTo>
                <a:lnTo>
                  <a:pt x="112521" y="55873"/>
                </a:lnTo>
                <a:lnTo>
                  <a:pt x="93726" y="36823"/>
                </a:lnTo>
                <a:lnTo>
                  <a:pt x="84328" y="17773"/>
                </a:lnTo>
                <a:lnTo>
                  <a:pt x="56260" y="0"/>
                </a:lnTo>
                <a:lnTo>
                  <a:pt x="28066" y="0"/>
                </a:lnTo>
                <a:lnTo>
                  <a:pt x="9398" y="8892"/>
                </a:lnTo>
                <a:lnTo>
                  <a:pt x="0" y="27942"/>
                </a:lnTo>
                <a:lnTo>
                  <a:pt x="9398" y="36823"/>
                </a:lnTo>
                <a:lnTo>
                  <a:pt x="18668" y="55873"/>
                </a:lnTo>
                <a:lnTo>
                  <a:pt x="28066" y="64765"/>
                </a:lnTo>
                <a:lnTo>
                  <a:pt x="46862" y="83815"/>
                </a:lnTo>
                <a:lnTo>
                  <a:pt x="56260" y="92707"/>
                </a:lnTo>
                <a:lnTo>
                  <a:pt x="65659" y="102865"/>
                </a:lnTo>
                <a:lnTo>
                  <a:pt x="74930" y="121915"/>
                </a:lnTo>
                <a:lnTo>
                  <a:pt x="93726" y="139700"/>
                </a:lnTo>
                <a:lnTo>
                  <a:pt x="103124" y="158750"/>
                </a:lnTo>
                <a:lnTo>
                  <a:pt x="103124" y="196850"/>
                </a:lnTo>
                <a:lnTo>
                  <a:pt x="112521" y="327657"/>
                </a:lnTo>
                <a:lnTo>
                  <a:pt x="131190" y="318765"/>
                </a:lnTo>
                <a:lnTo>
                  <a:pt x="140715" y="299715"/>
                </a:lnTo>
                <a:lnTo>
                  <a:pt x="149986" y="289557"/>
                </a:lnTo>
                <a:lnTo>
                  <a:pt x="168783" y="271773"/>
                </a:lnTo>
                <a:lnTo>
                  <a:pt x="168783" y="252723"/>
                </a:lnTo>
                <a:lnTo>
                  <a:pt x="178181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72" name="Freeform 5672"/>
          <p:cNvSpPr/>
          <p:nvPr/>
        </p:nvSpPr>
        <p:spPr>
          <a:xfrm rot="-5400000" flipH="0" flipV="0">
            <a:off x="2697505" y="17604279"/>
            <a:ext cx="112791" cy="60884"/>
          </a:xfrm>
          <a:custGeom>
            <a:pathLst>
              <a:path w="694055" h="374650">
                <a:moveTo>
                  <a:pt x="694055" y="346708"/>
                </a:moveTo>
                <a:lnTo>
                  <a:pt x="694055" y="55885"/>
                </a:lnTo>
                <a:lnTo>
                  <a:pt x="684657" y="36835"/>
                </a:lnTo>
                <a:lnTo>
                  <a:pt x="675259" y="27942"/>
                </a:lnTo>
                <a:lnTo>
                  <a:pt x="637793" y="27942"/>
                </a:lnTo>
                <a:lnTo>
                  <a:pt x="628395" y="36835"/>
                </a:lnTo>
                <a:lnTo>
                  <a:pt x="618998" y="55885"/>
                </a:lnTo>
                <a:lnTo>
                  <a:pt x="618998" y="290835"/>
                </a:lnTo>
                <a:lnTo>
                  <a:pt x="384556" y="168908"/>
                </a:lnTo>
                <a:lnTo>
                  <a:pt x="384556" y="121927"/>
                </a:lnTo>
                <a:lnTo>
                  <a:pt x="375158" y="102877"/>
                </a:lnTo>
                <a:lnTo>
                  <a:pt x="365759" y="83827"/>
                </a:lnTo>
                <a:lnTo>
                  <a:pt x="328294" y="83827"/>
                </a:lnTo>
                <a:lnTo>
                  <a:pt x="318897" y="102877"/>
                </a:lnTo>
                <a:lnTo>
                  <a:pt x="309499" y="121927"/>
                </a:lnTo>
                <a:lnTo>
                  <a:pt x="309499" y="130808"/>
                </a:lnTo>
                <a:lnTo>
                  <a:pt x="46989" y="0"/>
                </a:lnTo>
                <a:lnTo>
                  <a:pt x="28193" y="0"/>
                </a:lnTo>
                <a:lnTo>
                  <a:pt x="9398" y="8892"/>
                </a:lnTo>
                <a:lnTo>
                  <a:pt x="0" y="27942"/>
                </a:lnTo>
                <a:lnTo>
                  <a:pt x="0" y="55885"/>
                </a:lnTo>
                <a:lnTo>
                  <a:pt x="18795" y="66042"/>
                </a:lnTo>
                <a:lnTo>
                  <a:pt x="309499" y="215900"/>
                </a:lnTo>
                <a:lnTo>
                  <a:pt x="309499" y="262892"/>
                </a:lnTo>
                <a:lnTo>
                  <a:pt x="318897" y="280677"/>
                </a:lnTo>
                <a:lnTo>
                  <a:pt x="328294" y="290835"/>
                </a:lnTo>
                <a:lnTo>
                  <a:pt x="346963" y="299727"/>
                </a:lnTo>
                <a:lnTo>
                  <a:pt x="365759" y="290835"/>
                </a:lnTo>
                <a:lnTo>
                  <a:pt x="375158" y="280677"/>
                </a:lnTo>
                <a:lnTo>
                  <a:pt x="384556" y="262892"/>
                </a:lnTo>
                <a:lnTo>
                  <a:pt x="384556" y="243842"/>
                </a:lnTo>
                <a:lnTo>
                  <a:pt x="637793" y="374650"/>
                </a:lnTo>
                <a:lnTo>
                  <a:pt x="675259" y="374650"/>
                </a:lnTo>
                <a:lnTo>
                  <a:pt x="684657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73" name="Freeform 5673"/>
          <p:cNvSpPr/>
          <p:nvPr/>
        </p:nvSpPr>
        <p:spPr>
          <a:xfrm rot="-5400000" flipH="0" flipV="0">
            <a:off x="2770671" y="17619449"/>
            <a:ext cx="105155" cy="38181"/>
          </a:xfrm>
          <a:custGeom>
            <a:pathLst>
              <a:path w="647064" h="234950">
                <a:moveTo>
                  <a:pt x="647064" y="234950"/>
                </a:moveTo>
                <a:lnTo>
                  <a:pt x="572134" y="140965"/>
                </a:lnTo>
                <a:lnTo>
                  <a:pt x="46989" y="0"/>
                </a:lnTo>
                <a:lnTo>
                  <a:pt x="28193" y="0"/>
                </a:lnTo>
                <a:lnTo>
                  <a:pt x="9398" y="10158"/>
                </a:lnTo>
                <a:lnTo>
                  <a:pt x="9398" y="19050"/>
                </a:lnTo>
                <a:lnTo>
                  <a:pt x="0" y="38100"/>
                </a:lnTo>
                <a:lnTo>
                  <a:pt x="9398" y="57150"/>
                </a:lnTo>
                <a:lnTo>
                  <a:pt x="28193" y="660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74" name="Freeform 5674"/>
          <p:cNvSpPr/>
          <p:nvPr/>
        </p:nvSpPr>
        <p:spPr>
          <a:xfrm rot="-5400000" flipH="0" flipV="0">
            <a:off x="2805756" y="17575281"/>
            <a:ext cx="33538" cy="39627"/>
          </a:xfrm>
          <a:custGeom>
            <a:pathLst>
              <a:path w="206375" h="243842">
                <a:moveTo>
                  <a:pt x="206375" y="215900"/>
                </a:moveTo>
                <a:lnTo>
                  <a:pt x="206375" y="205742"/>
                </a:lnTo>
                <a:lnTo>
                  <a:pt x="196977" y="187957"/>
                </a:lnTo>
                <a:lnTo>
                  <a:pt x="56260" y="8892"/>
                </a:lnTo>
                <a:lnTo>
                  <a:pt x="37592" y="0"/>
                </a:lnTo>
                <a:lnTo>
                  <a:pt x="9398" y="0"/>
                </a:lnTo>
                <a:lnTo>
                  <a:pt x="9398" y="8892"/>
                </a:lnTo>
                <a:lnTo>
                  <a:pt x="0" y="27942"/>
                </a:lnTo>
                <a:lnTo>
                  <a:pt x="0" y="55873"/>
                </a:lnTo>
                <a:lnTo>
                  <a:pt x="84454" y="149857"/>
                </a:lnTo>
                <a:lnTo>
                  <a:pt x="159384" y="243842"/>
                </a:lnTo>
                <a:lnTo>
                  <a:pt x="187579" y="243842"/>
                </a:lnTo>
                <a:lnTo>
                  <a:pt x="196977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75" name="Freeform 5675"/>
          <p:cNvSpPr/>
          <p:nvPr/>
        </p:nvSpPr>
        <p:spPr>
          <a:xfrm rot="-5400000" flipH="0" flipV="0">
            <a:off x="2883410" y="17636217"/>
            <a:ext cx="79253" cy="30547"/>
          </a:xfrm>
          <a:custGeom>
            <a:pathLst>
              <a:path w="487680" h="187969">
                <a:moveTo>
                  <a:pt x="487680" y="140977"/>
                </a:moveTo>
                <a:lnTo>
                  <a:pt x="487680" y="140977"/>
                </a:lnTo>
                <a:lnTo>
                  <a:pt x="478282" y="121927"/>
                </a:lnTo>
                <a:lnTo>
                  <a:pt x="459612" y="113034"/>
                </a:lnTo>
                <a:lnTo>
                  <a:pt x="46989" y="0"/>
                </a:lnTo>
                <a:lnTo>
                  <a:pt x="28193" y="0"/>
                </a:lnTo>
                <a:lnTo>
                  <a:pt x="9398" y="10169"/>
                </a:lnTo>
                <a:lnTo>
                  <a:pt x="0" y="29219"/>
                </a:lnTo>
                <a:lnTo>
                  <a:pt x="0" y="38100"/>
                </a:lnTo>
                <a:lnTo>
                  <a:pt x="9398" y="57150"/>
                </a:lnTo>
                <a:lnTo>
                  <a:pt x="28193" y="66042"/>
                </a:lnTo>
                <a:lnTo>
                  <a:pt x="150113" y="104142"/>
                </a:lnTo>
                <a:lnTo>
                  <a:pt x="225170" y="187969"/>
                </a:lnTo>
                <a:lnTo>
                  <a:pt x="262635" y="132084"/>
                </a:lnTo>
                <a:lnTo>
                  <a:pt x="440816" y="179077"/>
                </a:lnTo>
                <a:lnTo>
                  <a:pt x="469010" y="179077"/>
                </a:lnTo>
                <a:lnTo>
                  <a:pt x="478282" y="1600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76" name="Freeform 5676"/>
          <p:cNvSpPr/>
          <p:nvPr/>
        </p:nvSpPr>
        <p:spPr>
          <a:xfrm rot="-5400000" flipH="0" flipV="0">
            <a:off x="2917051" y="17624041"/>
            <a:ext cx="79253" cy="54898"/>
          </a:xfrm>
          <a:custGeom>
            <a:pathLst>
              <a:path w="487680" h="337816">
                <a:moveTo>
                  <a:pt x="487680" y="299716"/>
                </a:moveTo>
                <a:lnTo>
                  <a:pt x="487680" y="299716"/>
                </a:lnTo>
                <a:lnTo>
                  <a:pt x="478282" y="280666"/>
                </a:lnTo>
                <a:lnTo>
                  <a:pt x="262635" y="0"/>
                </a:lnTo>
                <a:lnTo>
                  <a:pt x="225170" y="55885"/>
                </a:lnTo>
                <a:lnTo>
                  <a:pt x="18795" y="158750"/>
                </a:lnTo>
                <a:lnTo>
                  <a:pt x="9398" y="168908"/>
                </a:lnTo>
                <a:lnTo>
                  <a:pt x="0" y="186693"/>
                </a:lnTo>
                <a:lnTo>
                  <a:pt x="0" y="196850"/>
                </a:lnTo>
                <a:lnTo>
                  <a:pt x="9398" y="215900"/>
                </a:lnTo>
                <a:lnTo>
                  <a:pt x="18795" y="215900"/>
                </a:lnTo>
                <a:lnTo>
                  <a:pt x="37591" y="224793"/>
                </a:lnTo>
                <a:lnTo>
                  <a:pt x="46989" y="215900"/>
                </a:lnTo>
                <a:lnTo>
                  <a:pt x="262635" y="111758"/>
                </a:lnTo>
                <a:lnTo>
                  <a:pt x="422148" y="318766"/>
                </a:lnTo>
                <a:lnTo>
                  <a:pt x="431418" y="327658"/>
                </a:lnTo>
                <a:lnTo>
                  <a:pt x="450214" y="337816"/>
                </a:lnTo>
                <a:lnTo>
                  <a:pt x="459612" y="337816"/>
                </a:lnTo>
                <a:lnTo>
                  <a:pt x="478282" y="3187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77" name="Freeform 5677"/>
          <p:cNvSpPr/>
          <p:nvPr/>
        </p:nvSpPr>
        <p:spPr>
          <a:xfrm rot="-5400000" flipH="0" flipV="0">
            <a:off x="2993982" y="17600461"/>
            <a:ext cx="112791" cy="68521"/>
          </a:xfrm>
          <a:custGeom>
            <a:pathLst>
              <a:path w="694055" h="421642">
                <a:moveTo>
                  <a:pt x="694055" y="383542"/>
                </a:moveTo>
                <a:lnTo>
                  <a:pt x="694055" y="383542"/>
                </a:lnTo>
                <a:lnTo>
                  <a:pt x="684657" y="365769"/>
                </a:lnTo>
                <a:lnTo>
                  <a:pt x="665860" y="355600"/>
                </a:lnTo>
                <a:lnTo>
                  <a:pt x="412750" y="290834"/>
                </a:lnTo>
                <a:lnTo>
                  <a:pt x="412750" y="0"/>
                </a:lnTo>
                <a:lnTo>
                  <a:pt x="346963" y="271784"/>
                </a:lnTo>
                <a:lnTo>
                  <a:pt x="46989" y="186692"/>
                </a:lnTo>
                <a:lnTo>
                  <a:pt x="28193" y="186692"/>
                </a:lnTo>
                <a:lnTo>
                  <a:pt x="9398" y="196850"/>
                </a:lnTo>
                <a:lnTo>
                  <a:pt x="9398" y="205742"/>
                </a:lnTo>
                <a:lnTo>
                  <a:pt x="0" y="224792"/>
                </a:lnTo>
                <a:lnTo>
                  <a:pt x="9398" y="243842"/>
                </a:lnTo>
                <a:lnTo>
                  <a:pt x="28193" y="252734"/>
                </a:lnTo>
                <a:lnTo>
                  <a:pt x="647064" y="421642"/>
                </a:lnTo>
                <a:lnTo>
                  <a:pt x="675259" y="421642"/>
                </a:lnTo>
                <a:lnTo>
                  <a:pt x="684657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78" name="Freeform 5678"/>
          <p:cNvSpPr/>
          <p:nvPr/>
        </p:nvSpPr>
        <p:spPr>
          <a:xfrm rot="-5400000" flipH="0" flipV="0">
            <a:off x="2968081" y="17598913"/>
            <a:ext cx="112791" cy="71617"/>
          </a:xfrm>
          <a:custGeom>
            <a:pathLst>
              <a:path w="694055" h="440692">
                <a:moveTo>
                  <a:pt x="694055" y="196850"/>
                </a:moveTo>
                <a:lnTo>
                  <a:pt x="694055" y="196850"/>
                </a:lnTo>
                <a:lnTo>
                  <a:pt x="684657" y="177800"/>
                </a:lnTo>
                <a:lnTo>
                  <a:pt x="665860" y="168908"/>
                </a:lnTo>
                <a:lnTo>
                  <a:pt x="46989" y="0"/>
                </a:lnTo>
                <a:lnTo>
                  <a:pt x="28193" y="0"/>
                </a:lnTo>
                <a:lnTo>
                  <a:pt x="9398" y="8892"/>
                </a:lnTo>
                <a:lnTo>
                  <a:pt x="0" y="27942"/>
                </a:lnTo>
                <a:lnTo>
                  <a:pt x="0" y="36835"/>
                </a:lnTo>
                <a:lnTo>
                  <a:pt x="9398" y="55885"/>
                </a:lnTo>
                <a:lnTo>
                  <a:pt x="28193" y="64777"/>
                </a:lnTo>
                <a:lnTo>
                  <a:pt x="346963" y="149858"/>
                </a:lnTo>
                <a:lnTo>
                  <a:pt x="346963" y="440692"/>
                </a:lnTo>
                <a:lnTo>
                  <a:pt x="412750" y="168908"/>
                </a:lnTo>
                <a:lnTo>
                  <a:pt x="647064" y="233685"/>
                </a:lnTo>
                <a:lnTo>
                  <a:pt x="675259" y="233685"/>
                </a:lnTo>
                <a:lnTo>
                  <a:pt x="684657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79" name="Freeform 5679"/>
          <p:cNvSpPr/>
          <p:nvPr/>
        </p:nvSpPr>
        <p:spPr>
          <a:xfrm rot="-5400000" flipH="0" flipV="0">
            <a:off x="3085352" y="16429947"/>
            <a:ext cx="135618" cy="45816"/>
          </a:xfrm>
          <a:custGeom>
            <a:pathLst>
              <a:path w="834516" h="281931">
                <a:moveTo>
                  <a:pt x="834516" y="140965"/>
                </a:moveTo>
                <a:lnTo>
                  <a:pt x="0" y="2819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80" name="Freeform 5680"/>
          <p:cNvSpPr/>
          <p:nvPr/>
        </p:nvSpPr>
        <p:spPr>
          <a:xfrm rot="-5400000" flipH="0" flipV="0">
            <a:off x="2578615" y="16959593"/>
            <a:ext cx="1149091" cy="0"/>
          </a:xfrm>
          <a:custGeom>
            <a:pathLst>
              <a:path w="7070852" h="0">
                <a:moveTo>
                  <a:pt x="7070852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81" name="Freeform 5681"/>
          <p:cNvSpPr/>
          <p:nvPr/>
        </p:nvSpPr>
        <p:spPr>
          <a:xfrm rot="-5400000" flipH="0" flipV="0">
            <a:off x="3086105" y="14719261"/>
            <a:ext cx="134111" cy="45816"/>
          </a:xfrm>
          <a:custGeom>
            <a:pathLst>
              <a:path w="825246" h="281931">
                <a:moveTo>
                  <a:pt x="825246" y="140965"/>
                </a:moveTo>
                <a:lnTo>
                  <a:pt x="0" y="2819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82" name="Freeform 5682"/>
          <p:cNvSpPr/>
          <p:nvPr/>
        </p:nvSpPr>
        <p:spPr>
          <a:xfrm rot="-5400000" flipH="0" flipV="0">
            <a:off x="1723649" y="16104627"/>
            <a:ext cx="2859023" cy="0"/>
          </a:xfrm>
          <a:custGeom>
            <a:pathLst>
              <a:path w="17592802" h="0">
                <a:moveTo>
                  <a:pt x="17592802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83" name="Freeform 5683"/>
          <p:cNvSpPr/>
          <p:nvPr/>
        </p:nvSpPr>
        <p:spPr>
          <a:xfrm rot="-5400000" flipH="0" flipV="0">
            <a:off x="3086105" y="15574227"/>
            <a:ext cx="134111" cy="45816"/>
          </a:xfrm>
          <a:custGeom>
            <a:pathLst>
              <a:path w="825246" h="281931">
                <a:moveTo>
                  <a:pt x="825246" y="140965"/>
                </a:moveTo>
                <a:lnTo>
                  <a:pt x="0" y="2819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84" name="Freeform 5684"/>
          <p:cNvSpPr/>
          <p:nvPr/>
        </p:nvSpPr>
        <p:spPr>
          <a:xfrm rot="-5400000" flipH="0" flipV="0">
            <a:off x="2151132" y="16532110"/>
            <a:ext cx="2004057" cy="0"/>
          </a:xfrm>
          <a:custGeom>
            <a:pathLst>
              <a:path w="12331827" h="0">
                <a:moveTo>
                  <a:pt x="1233182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85" name="Freeform 5685"/>
          <p:cNvSpPr/>
          <p:nvPr/>
        </p:nvSpPr>
        <p:spPr>
          <a:xfrm rot="-5400000" flipH="0" flipV="0">
            <a:off x="3085341" y="17105077"/>
            <a:ext cx="135638" cy="45816"/>
          </a:xfrm>
          <a:custGeom>
            <a:pathLst>
              <a:path w="834645" h="281931">
                <a:moveTo>
                  <a:pt x="834645" y="140965"/>
                </a:moveTo>
                <a:lnTo>
                  <a:pt x="0" y="2819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86" name="Freeform 5686"/>
          <p:cNvSpPr/>
          <p:nvPr/>
        </p:nvSpPr>
        <p:spPr>
          <a:xfrm rot="-5400000" flipH="0" flipV="0">
            <a:off x="2916174" y="17297152"/>
            <a:ext cx="473972" cy="0"/>
          </a:xfrm>
          <a:custGeom>
            <a:pathLst>
              <a:path w="2916557" h="0">
                <a:moveTo>
                  <a:pt x="29165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87" name="Freeform 5687"/>
          <p:cNvSpPr/>
          <p:nvPr/>
        </p:nvSpPr>
        <p:spPr>
          <a:xfrm rot="-5400000" flipH="0" flipV="0">
            <a:off x="3086105" y="14044142"/>
            <a:ext cx="134111" cy="45816"/>
          </a:xfrm>
          <a:custGeom>
            <a:pathLst>
              <a:path w="825245" h="281931">
                <a:moveTo>
                  <a:pt x="825245" y="140965"/>
                </a:moveTo>
                <a:lnTo>
                  <a:pt x="0" y="2819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88" name="Freeform 5688"/>
          <p:cNvSpPr/>
          <p:nvPr/>
        </p:nvSpPr>
        <p:spPr>
          <a:xfrm rot="-5400000" flipH="0" flipV="0">
            <a:off x="468690" y="14849668"/>
            <a:ext cx="3534143" cy="1834798"/>
          </a:xfrm>
          <a:custGeom>
            <a:pathLst>
              <a:path w="21747100" h="11290300">
                <a:moveTo>
                  <a:pt x="21747100" y="11290300"/>
                </a:moveTo>
                <a:lnTo>
                  <a:pt x="0" y="112903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89" name="Freeform 5689"/>
          <p:cNvSpPr/>
          <p:nvPr/>
        </p:nvSpPr>
        <p:spPr>
          <a:xfrm rot="-5400000" flipH="0" flipV="0">
            <a:off x="4367099" y="16525990"/>
            <a:ext cx="80780" cy="121975"/>
          </a:xfrm>
          <a:custGeom>
            <a:pathLst>
              <a:path w="497077" h="750565">
                <a:moveTo>
                  <a:pt x="0" y="750565"/>
                </a:moveTo>
                <a:lnTo>
                  <a:pt x="375159" y="0"/>
                </a:lnTo>
                <a:lnTo>
                  <a:pt x="497077" y="838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90" name="Freeform 5690"/>
          <p:cNvSpPr/>
          <p:nvPr/>
        </p:nvSpPr>
        <p:spPr>
          <a:xfrm rot="-5400000" flipH="0" flipV="0">
            <a:off x="4279517" y="16438408"/>
            <a:ext cx="143254" cy="234664"/>
          </a:xfrm>
          <a:custGeom>
            <a:pathLst>
              <a:path w="881506" h="1443992">
                <a:moveTo>
                  <a:pt x="0" y="1443992"/>
                </a:moveTo>
                <a:lnTo>
                  <a:pt x="881506" y="252734"/>
                </a:lnTo>
                <a:lnTo>
                  <a:pt x="84454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91" name="Freeform 5691"/>
          <p:cNvSpPr/>
          <p:nvPr/>
        </p:nvSpPr>
        <p:spPr>
          <a:xfrm rot="-5400000" flipH="0" flipV="0">
            <a:off x="4367099" y="16525990"/>
            <a:ext cx="80780" cy="121975"/>
          </a:xfrm>
          <a:custGeom>
            <a:pathLst>
              <a:path w="497077" h="750565">
                <a:moveTo>
                  <a:pt x="0" y="750565"/>
                </a:moveTo>
                <a:lnTo>
                  <a:pt x="375159" y="0"/>
                </a:lnTo>
                <a:lnTo>
                  <a:pt x="497077" y="838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92" name="Freeform 5692"/>
          <p:cNvSpPr/>
          <p:nvPr/>
        </p:nvSpPr>
        <p:spPr>
          <a:xfrm rot="-5400000" flipH="0" flipV="0">
            <a:off x="4279517" y="16438408"/>
            <a:ext cx="143254" cy="234664"/>
          </a:xfrm>
          <a:custGeom>
            <a:pathLst>
              <a:path w="881506" h="1443992">
                <a:moveTo>
                  <a:pt x="0" y="1443992"/>
                </a:moveTo>
                <a:lnTo>
                  <a:pt x="881506" y="252734"/>
                </a:lnTo>
                <a:lnTo>
                  <a:pt x="84454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93" name="Freeform 5693"/>
          <p:cNvSpPr/>
          <p:nvPr/>
        </p:nvSpPr>
        <p:spPr>
          <a:xfrm rot="-5400000" flipH="0" flipV="0">
            <a:off x="2294375" y="13720338"/>
            <a:ext cx="0" cy="202674"/>
          </a:xfrm>
          <a:custGeom>
            <a:pathLst>
              <a:path w="0" h="1247142">
                <a:moveTo>
                  <a:pt x="0" y="0"/>
                </a:moveTo>
                <a:lnTo>
                  <a:pt x="0" y="1247142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94" name="Freeform 5694"/>
          <p:cNvSpPr/>
          <p:nvPr/>
        </p:nvSpPr>
        <p:spPr>
          <a:xfrm rot="-5400000" flipH="0" flipV="0">
            <a:off x="2215885" y="13641849"/>
            <a:ext cx="156979" cy="202674"/>
          </a:xfrm>
          <a:custGeom>
            <a:pathLst>
              <a:path w="965963" h="1247142">
                <a:moveTo>
                  <a:pt x="965963" y="1247142"/>
                </a:moveTo>
                <a:lnTo>
                  <a:pt x="0" y="0"/>
                </a:lnTo>
                <a:lnTo>
                  <a:pt x="0" y="1247142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95" name="Freeform 5695"/>
          <p:cNvSpPr/>
          <p:nvPr/>
        </p:nvSpPr>
        <p:spPr>
          <a:xfrm rot="-5400000" flipH="0" flipV="0">
            <a:off x="2215885" y="13641849"/>
            <a:ext cx="156979" cy="202674"/>
          </a:xfrm>
          <a:custGeom>
            <a:pathLst>
              <a:path w="965963" h="1247142">
                <a:moveTo>
                  <a:pt x="0" y="0"/>
                </a:moveTo>
                <a:lnTo>
                  <a:pt x="965963" y="1247142"/>
                </a:lnTo>
                <a:lnTo>
                  <a:pt x="96596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96" name="Freeform 5696"/>
          <p:cNvSpPr/>
          <p:nvPr/>
        </p:nvSpPr>
        <p:spPr>
          <a:xfrm rot="-5400000" flipH="0" flipV="0">
            <a:off x="2225111" y="13739449"/>
            <a:ext cx="68562" cy="50152"/>
          </a:xfrm>
          <a:custGeom>
            <a:pathLst>
              <a:path w="421894" h="308608">
                <a:moveTo>
                  <a:pt x="421894" y="102877"/>
                </a:moveTo>
                <a:lnTo>
                  <a:pt x="403225" y="83827"/>
                </a:lnTo>
                <a:lnTo>
                  <a:pt x="393827" y="74935"/>
                </a:lnTo>
                <a:lnTo>
                  <a:pt x="375031" y="64777"/>
                </a:lnTo>
                <a:lnTo>
                  <a:pt x="356363" y="55885"/>
                </a:lnTo>
                <a:lnTo>
                  <a:pt x="337564" y="46992"/>
                </a:lnTo>
                <a:lnTo>
                  <a:pt x="309370" y="46992"/>
                </a:lnTo>
                <a:lnTo>
                  <a:pt x="168784" y="8892"/>
                </a:lnTo>
                <a:lnTo>
                  <a:pt x="159386" y="0"/>
                </a:lnTo>
                <a:lnTo>
                  <a:pt x="131189" y="0"/>
                </a:lnTo>
                <a:lnTo>
                  <a:pt x="112520" y="0"/>
                </a:lnTo>
                <a:lnTo>
                  <a:pt x="93725" y="8892"/>
                </a:lnTo>
                <a:lnTo>
                  <a:pt x="74929" y="17785"/>
                </a:lnTo>
                <a:lnTo>
                  <a:pt x="56260" y="27942"/>
                </a:lnTo>
                <a:lnTo>
                  <a:pt x="37465" y="36835"/>
                </a:lnTo>
                <a:lnTo>
                  <a:pt x="37465" y="46992"/>
                </a:lnTo>
                <a:lnTo>
                  <a:pt x="28067" y="55885"/>
                </a:lnTo>
                <a:lnTo>
                  <a:pt x="9398" y="74935"/>
                </a:lnTo>
                <a:lnTo>
                  <a:pt x="9398" y="92708"/>
                </a:lnTo>
                <a:lnTo>
                  <a:pt x="0" y="111758"/>
                </a:lnTo>
                <a:lnTo>
                  <a:pt x="0" y="177800"/>
                </a:lnTo>
                <a:lnTo>
                  <a:pt x="9398" y="205742"/>
                </a:lnTo>
                <a:lnTo>
                  <a:pt x="9398" y="224792"/>
                </a:lnTo>
                <a:lnTo>
                  <a:pt x="18669" y="243842"/>
                </a:lnTo>
                <a:lnTo>
                  <a:pt x="28067" y="261627"/>
                </a:lnTo>
                <a:lnTo>
                  <a:pt x="37465" y="280677"/>
                </a:lnTo>
                <a:lnTo>
                  <a:pt x="46862" y="289558"/>
                </a:lnTo>
                <a:lnTo>
                  <a:pt x="56260" y="308608"/>
                </a:lnTo>
                <a:lnTo>
                  <a:pt x="65531" y="158750"/>
                </a:lnTo>
                <a:lnTo>
                  <a:pt x="65531" y="149858"/>
                </a:lnTo>
                <a:lnTo>
                  <a:pt x="74929" y="121927"/>
                </a:lnTo>
                <a:lnTo>
                  <a:pt x="74929" y="102877"/>
                </a:lnTo>
                <a:lnTo>
                  <a:pt x="84327" y="92708"/>
                </a:lnTo>
                <a:lnTo>
                  <a:pt x="103123" y="83827"/>
                </a:lnTo>
                <a:lnTo>
                  <a:pt x="112520" y="74935"/>
                </a:lnTo>
                <a:lnTo>
                  <a:pt x="168784" y="74935"/>
                </a:lnTo>
                <a:lnTo>
                  <a:pt x="309370" y="111758"/>
                </a:lnTo>
                <a:lnTo>
                  <a:pt x="318768" y="111758"/>
                </a:lnTo>
                <a:lnTo>
                  <a:pt x="337564" y="121927"/>
                </a:lnTo>
                <a:lnTo>
                  <a:pt x="356363" y="130808"/>
                </a:lnTo>
                <a:lnTo>
                  <a:pt x="375031" y="139700"/>
                </a:lnTo>
                <a:lnTo>
                  <a:pt x="384429" y="158750"/>
                </a:lnTo>
                <a:lnTo>
                  <a:pt x="393827" y="168908"/>
                </a:lnTo>
                <a:lnTo>
                  <a:pt x="403225" y="186692"/>
                </a:lnTo>
                <a:lnTo>
                  <a:pt x="412623" y="205742"/>
                </a:lnTo>
                <a:lnTo>
                  <a:pt x="412623" y="2527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97" name="Freeform 5697"/>
          <p:cNvSpPr/>
          <p:nvPr/>
        </p:nvSpPr>
        <p:spPr>
          <a:xfrm rot="-5400000" flipH="0" flipV="0">
            <a:off x="2231212" y="13705860"/>
            <a:ext cx="103627" cy="63980"/>
          </a:xfrm>
          <a:custGeom>
            <a:pathLst>
              <a:path w="637667" h="393700">
                <a:moveTo>
                  <a:pt x="637667" y="355600"/>
                </a:moveTo>
                <a:lnTo>
                  <a:pt x="637667" y="46981"/>
                </a:lnTo>
                <a:lnTo>
                  <a:pt x="618871" y="36823"/>
                </a:lnTo>
                <a:lnTo>
                  <a:pt x="600075" y="36823"/>
                </a:lnTo>
                <a:lnTo>
                  <a:pt x="581407" y="46981"/>
                </a:lnTo>
                <a:lnTo>
                  <a:pt x="431292" y="149858"/>
                </a:lnTo>
                <a:lnTo>
                  <a:pt x="431292" y="130808"/>
                </a:lnTo>
                <a:lnTo>
                  <a:pt x="421894" y="111758"/>
                </a:lnTo>
                <a:lnTo>
                  <a:pt x="421894" y="93973"/>
                </a:lnTo>
                <a:lnTo>
                  <a:pt x="412496" y="74923"/>
                </a:lnTo>
                <a:lnTo>
                  <a:pt x="412496" y="55873"/>
                </a:lnTo>
                <a:lnTo>
                  <a:pt x="403225" y="36823"/>
                </a:lnTo>
                <a:lnTo>
                  <a:pt x="393827" y="19050"/>
                </a:lnTo>
                <a:lnTo>
                  <a:pt x="375032" y="8881"/>
                </a:lnTo>
                <a:lnTo>
                  <a:pt x="365634" y="0"/>
                </a:lnTo>
                <a:lnTo>
                  <a:pt x="356363" y="149858"/>
                </a:lnTo>
                <a:lnTo>
                  <a:pt x="356363" y="177800"/>
                </a:lnTo>
                <a:lnTo>
                  <a:pt x="346965" y="196850"/>
                </a:lnTo>
                <a:lnTo>
                  <a:pt x="337567" y="215900"/>
                </a:lnTo>
                <a:lnTo>
                  <a:pt x="328169" y="224781"/>
                </a:lnTo>
                <a:lnTo>
                  <a:pt x="309374" y="224781"/>
                </a:lnTo>
                <a:lnTo>
                  <a:pt x="290705" y="233673"/>
                </a:lnTo>
                <a:lnTo>
                  <a:pt x="281304" y="233673"/>
                </a:lnTo>
                <a:lnTo>
                  <a:pt x="253110" y="224781"/>
                </a:lnTo>
                <a:lnTo>
                  <a:pt x="112524" y="186681"/>
                </a:lnTo>
                <a:lnTo>
                  <a:pt x="84330" y="177800"/>
                </a:lnTo>
                <a:lnTo>
                  <a:pt x="74929" y="168908"/>
                </a:lnTo>
                <a:lnTo>
                  <a:pt x="56260" y="158750"/>
                </a:lnTo>
                <a:lnTo>
                  <a:pt x="46863" y="149858"/>
                </a:lnTo>
                <a:lnTo>
                  <a:pt x="28067" y="130808"/>
                </a:lnTo>
                <a:lnTo>
                  <a:pt x="28067" y="111758"/>
                </a:lnTo>
                <a:lnTo>
                  <a:pt x="18669" y="93973"/>
                </a:lnTo>
                <a:lnTo>
                  <a:pt x="18669" y="74923"/>
                </a:lnTo>
                <a:lnTo>
                  <a:pt x="9271" y="55873"/>
                </a:lnTo>
                <a:lnTo>
                  <a:pt x="0" y="205731"/>
                </a:lnTo>
                <a:lnTo>
                  <a:pt x="18669" y="215900"/>
                </a:lnTo>
                <a:lnTo>
                  <a:pt x="37465" y="224781"/>
                </a:lnTo>
                <a:lnTo>
                  <a:pt x="56260" y="233673"/>
                </a:lnTo>
                <a:lnTo>
                  <a:pt x="74929" y="243831"/>
                </a:lnTo>
                <a:lnTo>
                  <a:pt x="93728" y="252723"/>
                </a:lnTo>
                <a:lnTo>
                  <a:pt x="112524" y="262881"/>
                </a:lnTo>
                <a:lnTo>
                  <a:pt x="253110" y="299715"/>
                </a:lnTo>
                <a:lnTo>
                  <a:pt x="290705" y="299715"/>
                </a:lnTo>
                <a:lnTo>
                  <a:pt x="337567" y="299715"/>
                </a:lnTo>
                <a:lnTo>
                  <a:pt x="356363" y="290823"/>
                </a:lnTo>
                <a:lnTo>
                  <a:pt x="375032" y="280665"/>
                </a:lnTo>
                <a:lnTo>
                  <a:pt x="562611" y="130808"/>
                </a:lnTo>
                <a:lnTo>
                  <a:pt x="562611" y="355600"/>
                </a:lnTo>
                <a:lnTo>
                  <a:pt x="572009" y="374650"/>
                </a:lnTo>
                <a:lnTo>
                  <a:pt x="581407" y="384808"/>
                </a:lnTo>
                <a:lnTo>
                  <a:pt x="600075" y="393700"/>
                </a:lnTo>
                <a:lnTo>
                  <a:pt x="618871" y="384808"/>
                </a:lnTo>
                <a:lnTo>
                  <a:pt x="628269" y="3746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98" name="Freeform 5698"/>
          <p:cNvSpPr/>
          <p:nvPr/>
        </p:nvSpPr>
        <p:spPr>
          <a:xfrm rot="-5400000" flipH="0" flipV="0">
            <a:off x="2299794" y="13727241"/>
            <a:ext cx="105155" cy="37976"/>
          </a:xfrm>
          <a:custGeom>
            <a:pathLst>
              <a:path w="647065" h="233685">
                <a:moveTo>
                  <a:pt x="647065" y="233685"/>
                </a:moveTo>
                <a:lnTo>
                  <a:pt x="572009" y="139700"/>
                </a:lnTo>
                <a:lnTo>
                  <a:pt x="46862" y="0"/>
                </a:lnTo>
                <a:lnTo>
                  <a:pt x="28067" y="0"/>
                </a:lnTo>
                <a:lnTo>
                  <a:pt x="9398" y="8892"/>
                </a:lnTo>
                <a:lnTo>
                  <a:pt x="9398" y="17785"/>
                </a:lnTo>
                <a:lnTo>
                  <a:pt x="0" y="36835"/>
                </a:lnTo>
                <a:lnTo>
                  <a:pt x="9398" y="55885"/>
                </a:lnTo>
                <a:lnTo>
                  <a:pt x="28067" y="647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699" name="Freeform 5699"/>
          <p:cNvSpPr/>
          <p:nvPr/>
        </p:nvSpPr>
        <p:spPr>
          <a:xfrm rot="-5400000" flipH="0" flipV="0">
            <a:off x="2334776" y="13682992"/>
            <a:ext cx="33538" cy="39627"/>
          </a:xfrm>
          <a:custGeom>
            <a:pathLst>
              <a:path w="206375" h="243843">
                <a:moveTo>
                  <a:pt x="206375" y="215900"/>
                </a:moveTo>
                <a:lnTo>
                  <a:pt x="206375" y="207008"/>
                </a:lnTo>
                <a:lnTo>
                  <a:pt x="196977" y="187958"/>
                </a:lnTo>
                <a:lnTo>
                  <a:pt x="56387" y="10158"/>
                </a:lnTo>
                <a:lnTo>
                  <a:pt x="37591" y="0"/>
                </a:lnTo>
                <a:lnTo>
                  <a:pt x="9398" y="0"/>
                </a:lnTo>
                <a:lnTo>
                  <a:pt x="9398" y="10158"/>
                </a:lnTo>
                <a:lnTo>
                  <a:pt x="0" y="27943"/>
                </a:lnTo>
                <a:lnTo>
                  <a:pt x="0" y="55885"/>
                </a:lnTo>
                <a:lnTo>
                  <a:pt x="84457" y="149858"/>
                </a:lnTo>
                <a:lnTo>
                  <a:pt x="159513" y="243843"/>
                </a:lnTo>
                <a:lnTo>
                  <a:pt x="187579" y="243843"/>
                </a:lnTo>
                <a:lnTo>
                  <a:pt x="19697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00" name="Freeform 5700"/>
          <p:cNvSpPr/>
          <p:nvPr/>
        </p:nvSpPr>
        <p:spPr>
          <a:xfrm rot="-5400000" flipH="0" flipV="0">
            <a:off x="1975155" y="14018261"/>
            <a:ext cx="894572" cy="547136"/>
          </a:xfrm>
          <a:custGeom>
            <a:pathLst>
              <a:path w="5504687" h="3366765">
                <a:moveTo>
                  <a:pt x="0" y="3366765"/>
                </a:moveTo>
                <a:lnTo>
                  <a:pt x="5504687" y="1790700"/>
                </a:lnTo>
                <a:lnTo>
                  <a:pt x="550468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01" name="Freeform 5701"/>
          <p:cNvSpPr/>
          <p:nvPr/>
        </p:nvSpPr>
        <p:spPr>
          <a:xfrm rot="-5400000" flipH="0" flipV="0">
            <a:off x="6747631" y="18505693"/>
            <a:ext cx="0" cy="202674"/>
          </a:xfrm>
          <a:custGeom>
            <a:pathLst>
              <a:path w="0" h="1247143">
                <a:moveTo>
                  <a:pt x="0" y="0"/>
                </a:moveTo>
                <a:lnTo>
                  <a:pt x="0" y="1247143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02" name="Freeform 5702"/>
          <p:cNvSpPr/>
          <p:nvPr/>
        </p:nvSpPr>
        <p:spPr>
          <a:xfrm rot="-5400000" flipH="0" flipV="0">
            <a:off x="6669141" y="18427204"/>
            <a:ext cx="156979" cy="202674"/>
          </a:xfrm>
          <a:custGeom>
            <a:pathLst>
              <a:path w="965963" h="1247143">
                <a:moveTo>
                  <a:pt x="965963" y="1247143"/>
                </a:moveTo>
                <a:lnTo>
                  <a:pt x="0" y="0"/>
                </a:lnTo>
                <a:lnTo>
                  <a:pt x="0" y="1247143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03" name="Freeform 5703"/>
          <p:cNvSpPr/>
          <p:nvPr/>
        </p:nvSpPr>
        <p:spPr>
          <a:xfrm rot="-5400000" flipH="0" flipV="0">
            <a:off x="6669141" y="18427204"/>
            <a:ext cx="156979" cy="202674"/>
          </a:xfrm>
          <a:custGeom>
            <a:pathLst>
              <a:path w="965963" h="1247143">
                <a:moveTo>
                  <a:pt x="0" y="0"/>
                </a:moveTo>
                <a:lnTo>
                  <a:pt x="965963" y="1247143"/>
                </a:lnTo>
                <a:lnTo>
                  <a:pt x="96596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04" name="Freeform 5704"/>
          <p:cNvSpPr/>
          <p:nvPr/>
        </p:nvSpPr>
        <p:spPr>
          <a:xfrm rot="-5400000" flipH="0" flipV="0">
            <a:off x="6658369" y="18529366"/>
            <a:ext cx="79253" cy="30339"/>
          </a:xfrm>
          <a:custGeom>
            <a:pathLst>
              <a:path w="487680" h="186692">
                <a:moveTo>
                  <a:pt x="487680" y="140965"/>
                </a:moveTo>
                <a:lnTo>
                  <a:pt x="487680" y="140965"/>
                </a:lnTo>
                <a:lnTo>
                  <a:pt x="478282" y="121915"/>
                </a:lnTo>
                <a:lnTo>
                  <a:pt x="459486" y="111757"/>
                </a:lnTo>
                <a:lnTo>
                  <a:pt x="46864" y="0"/>
                </a:lnTo>
                <a:lnTo>
                  <a:pt x="28068" y="0"/>
                </a:lnTo>
                <a:lnTo>
                  <a:pt x="9399" y="8892"/>
                </a:lnTo>
                <a:lnTo>
                  <a:pt x="0" y="27942"/>
                </a:lnTo>
                <a:lnTo>
                  <a:pt x="0" y="36823"/>
                </a:lnTo>
                <a:lnTo>
                  <a:pt x="9399" y="55873"/>
                </a:lnTo>
                <a:lnTo>
                  <a:pt x="28068" y="64765"/>
                </a:lnTo>
                <a:lnTo>
                  <a:pt x="149988" y="102865"/>
                </a:lnTo>
                <a:lnTo>
                  <a:pt x="225045" y="186692"/>
                </a:lnTo>
                <a:lnTo>
                  <a:pt x="262509" y="130807"/>
                </a:lnTo>
                <a:lnTo>
                  <a:pt x="440691" y="177800"/>
                </a:lnTo>
                <a:lnTo>
                  <a:pt x="468884" y="177800"/>
                </a:lnTo>
                <a:lnTo>
                  <a:pt x="478282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05" name="Freeform 5705"/>
          <p:cNvSpPr/>
          <p:nvPr/>
        </p:nvSpPr>
        <p:spPr>
          <a:xfrm rot="-5400000" flipH="0" flipV="0">
            <a:off x="6691905" y="18517086"/>
            <a:ext cx="79253" cy="54898"/>
          </a:xfrm>
          <a:custGeom>
            <a:pathLst>
              <a:path w="487680" h="337816">
                <a:moveTo>
                  <a:pt x="487680" y="299716"/>
                </a:moveTo>
                <a:lnTo>
                  <a:pt x="487680" y="299716"/>
                </a:lnTo>
                <a:lnTo>
                  <a:pt x="478282" y="281943"/>
                </a:lnTo>
                <a:lnTo>
                  <a:pt x="262509" y="0"/>
                </a:lnTo>
                <a:lnTo>
                  <a:pt x="225045" y="55885"/>
                </a:lnTo>
                <a:lnTo>
                  <a:pt x="18670" y="160016"/>
                </a:lnTo>
                <a:lnTo>
                  <a:pt x="9399" y="168908"/>
                </a:lnTo>
                <a:lnTo>
                  <a:pt x="0" y="187958"/>
                </a:lnTo>
                <a:lnTo>
                  <a:pt x="0" y="196850"/>
                </a:lnTo>
                <a:lnTo>
                  <a:pt x="9399" y="215900"/>
                </a:lnTo>
                <a:lnTo>
                  <a:pt x="18670" y="215900"/>
                </a:lnTo>
                <a:lnTo>
                  <a:pt x="37466" y="224793"/>
                </a:lnTo>
                <a:lnTo>
                  <a:pt x="46864" y="215900"/>
                </a:lnTo>
                <a:lnTo>
                  <a:pt x="262509" y="113035"/>
                </a:lnTo>
                <a:lnTo>
                  <a:pt x="421895" y="318766"/>
                </a:lnTo>
                <a:lnTo>
                  <a:pt x="431293" y="328935"/>
                </a:lnTo>
                <a:lnTo>
                  <a:pt x="450089" y="337816"/>
                </a:lnTo>
                <a:lnTo>
                  <a:pt x="459486" y="337816"/>
                </a:lnTo>
                <a:lnTo>
                  <a:pt x="478282" y="3187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06" name="Freeform 5706"/>
          <p:cNvSpPr/>
          <p:nvPr/>
        </p:nvSpPr>
        <p:spPr>
          <a:xfrm rot="-5400000" flipH="0" flipV="0">
            <a:off x="6752946" y="18512494"/>
            <a:ext cx="105155" cy="38181"/>
          </a:xfrm>
          <a:custGeom>
            <a:pathLst>
              <a:path w="647066" h="234950">
                <a:moveTo>
                  <a:pt x="647066" y="234950"/>
                </a:moveTo>
                <a:lnTo>
                  <a:pt x="572008" y="140965"/>
                </a:lnTo>
                <a:lnTo>
                  <a:pt x="46864" y="0"/>
                </a:lnTo>
                <a:lnTo>
                  <a:pt x="28068" y="0"/>
                </a:lnTo>
                <a:lnTo>
                  <a:pt x="9399" y="8881"/>
                </a:lnTo>
                <a:lnTo>
                  <a:pt x="9399" y="19050"/>
                </a:lnTo>
                <a:lnTo>
                  <a:pt x="0" y="36823"/>
                </a:lnTo>
                <a:lnTo>
                  <a:pt x="9399" y="55873"/>
                </a:lnTo>
                <a:lnTo>
                  <a:pt x="28068" y="660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07" name="Freeform 5707"/>
          <p:cNvSpPr/>
          <p:nvPr/>
        </p:nvSpPr>
        <p:spPr>
          <a:xfrm rot="-5400000" flipH="0" flipV="0">
            <a:off x="6788041" y="18468337"/>
            <a:ext cx="33517" cy="39627"/>
          </a:xfrm>
          <a:custGeom>
            <a:pathLst>
              <a:path w="206248" h="243842">
                <a:moveTo>
                  <a:pt x="206248" y="214623"/>
                </a:moveTo>
                <a:lnTo>
                  <a:pt x="206248" y="205742"/>
                </a:lnTo>
                <a:lnTo>
                  <a:pt x="196850" y="186692"/>
                </a:lnTo>
                <a:lnTo>
                  <a:pt x="56262" y="8892"/>
                </a:lnTo>
                <a:lnTo>
                  <a:pt x="37466" y="0"/>
                </a:lnTo>
                <a:lnTo>
                  <a:pt x="9271" y="0"/>
                </a:lnTo>
                <a:lnTo>
                  <a:pt x="9271" y="8892"/>
                </a:lnTo>
                <a:lnTo>
                  <a:pt x="0" y="27942"/>
                </a:lnTo>
                <a:lnTo>
                  <a:pt x="0" y="55873"/>
                </a:lnTo>
                <a:lnTo>
                  <a:pt x="84328" y="149857"/>
                </a:lnTo>
                <a:lnTo>
                  <a:pt x="159386" y="243842"/>
                </a:lnTo>
                <a:lnTo>
                  <a:pt x="187452" y="243842"/>
                </a:lnTo>
                <a:lnTo>
                  <a:pt x="196850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08" name="Freeform 5708"/>
          <p:cNvSpPr/>
          <p:nvPr/>
        </p:nvSpPr>
        <p:spPr>
          <a:xfrm rot="-5400000" flipH="0" flipV="0">
            <a:off x="5992442" y="17729186"/>
            <a:ext cx="425181" cy="1376201"/>
          </a:xfrm>
          <a:custGeom>
            <a:pathLst>
              <a:path w="2616327" h="8468358">
                <a:moveTo>
                  <a:pt x="2616327" y="0"/>
                </a:moveTo>
                <a:lnTo>
                  <a:pt x="0" y="6676392"/>
                </a:lnTo>
                <a:lnTo>
                  <a:pt x="0" y="846835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09" name="Freeform 5709"/>
          <p:cNvSpPr/>
          <p:nvPr/>
        </p:nvSpPr>
        <p:spPr>
          <a:xfrm rot="-5400000" flipH="0" flipV="0">
            <a:off x="3080821" y="12866837"/>
            <a:ext cx="0" cy="1037930"/>
          </a:xfrm>
          <a:custGeom>
            <a:pathLst>
              <a:path w="0" h="6386835">
                <a:moveTo>
                  <a:pt x="0" y="0"/>
                </a:moveTo>
                <a:lnTo>
                  <a:pt x="0" y="6386835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10" name="Freeform 5710"/>
          <p:cNvSpPr/>
          <p:nvPr/>
        </p:nvSpPr>
        <p:spPr>
          <a:xfrm rot="-5400000" flipH="0" flipV="0">
            <a:off x="3001578" y="12787594"/>
            <a:ext cx="158486" cy="1037930"/>
          </a:xfrm>
          <a:custGeom>
            <a:pathLst>
              <a:path w="975234" h="6386835">
                <a:moveTo>
                  <a:pt x="975234" y="6386835"/>
                </a:moveTo>
                <a:lnTo>
                  <a:pt x="0" y="0"/>
                </a:lnTo>
                <a:lnTo>
                  <a:pt x="0" y="6386835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11" name="Freeform 5711"/>
          <p:cNvSpPr/>
          <p:nvPr/>
        </p:nvSpPr>
        <p:spPr>
          <a:xfrm rot="-5400000" flipH="0" flipV="0">
            <a:off x="3001578" y="12787594"/>
            <a:ext cx="158486" cy="1037930"/>
          </a:xfrm>
          <a:custGeom>
            <a:pathLst>
              <a:path w="975234" h="6386835">
                <a:moveTo>
                  <a:pt x="0" y="0"/>
                </a:moveTo>
                <a:lnTo>
                  <a:pt x="975234" y="6386835"/>
                </a:lnTo>
                <a:lnTo>
                  <a:pt x="975234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12" name="Freeform 5712"/>
          <p:cNvSpPr/>
          <p:nvPr/>
        </p:nvSpPr>
        <p:spPr>
          <a:xfrm rot="-5400000" flipH="0" flipV="0">
            <a:off x="2580194" y="13304991"/>
            <a:ext cx="68583" cy="26004"/>
          </a:xfrm>
          <a:custGeom>
            <a:pathLst>
              <a:path w="422021" h="160015">
                <a:moveTo>
                  <a:pt x="422021" y="121915"/>
                </a:moveTo>
                <a:lnTo>
                  <a:pt x="422021" y="121915"/>
                </a:lnTo>
                <a:lnTo>
                  <a:pt x="412623" y="102865"/>
                </a:lnTo>
                <a:lnTo>
                  <a:pt x="393827" y="93973"/>
                </a:lnTo>
                <a:lnTo>
                  <a:pt x="75059" y="10157"/>
                </a:lnTo>
                <a:lnTo>
                  <a:pt x="65661" y="0"/>
                </a:lnTo>
                <a:lnTo>
                  <a:pt x="18796" y="0"/>
                </a:lnTo>
                <a:lnTo>
                  <a:pt x="0" y="10157"/>
                </a:lnTo>
                <a:lnTo>
                  <a:pt x="0" y="132073"/>
                </a:lnTo>
                <a:lnTo>
                  <a:pt x="0" y="121915"/>
                </a:lnTo>
                <a:lnTo>
                  <a:pt x="9398" y="102865"/>
                </a:lnTo>
                <a:lnTo>
                  <a:pt x="18796" y="85092"/>
                </a:lnTo>
                <a:lnTo>
                  <a:pt x="28070" y="74923"/>
                </a:lnTo>
                <a:lnTo>
                  <a:pt x="46866" y="74923"/>
                </a:lnTo>
                <a:lnTo>
                  <a:pt x="75059" y="74923"/>
                </a:lnTo>
                <a:lnTo>
                  <a:pt x="375159" y="160015"/>
                </a:lnTo>
                <a:lnTo>
                  <a:pt x="393827" y="160015"/>
                </a:lnTo>
                <a:lnTo>
                  <a:pt x="412623" y="149857"/>
                </a:lnTo>
                <a:lnTo>
                  <a:pt x="412623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13" name="Freeform 5713"/>
          <p:cNvSpPr/>
          <p:nvPr/>
        </p:nvSpPr>
        <p:spPr>
          <a:xfrm rot="-5400000" flipH="0" flipV="0">
            <a:off x="2610666" y="13276168"/>
            <a:ext cx="79253" cy="94320"/>
          </a:xfrm>
          <a:custGeom>
            <a:pathLst>
              <a:path w="487679" h="580393">
                <a:moveTo>
                  <a:pt x="487679" y="543558"/>
                </a:moveTo>
                <a:lnTo>
                  <a:pt x="487679" y="543558"/>
                </a:lnTo>
                <a:lnTo>
                  <a:pt x="478281" y="524508"/>
                </a:lnTo>
                <a:lnTo>
                  <a:pt x="459485" y="515616"/>
                </a:lnTo>
                <a:lnTo>
                  <a:pt x="65658" y="402593"/>
                </a:lnTo>
                <a:lnTo>
                  <a:pt x="65658" y="0"/>
                </a:lnTo>
                <a:lnTo>
                  <a:pt x="46863" y="8893"/>
                </a:lnTo>
                <a:lnTo>
                  <a:pt x="28194" y="27943"/>
                </a:lnTo>
                <a:lnTo>
                  <a:pt x="18796" y="45716"/>
                </a:lnTo>
                <a:lnTo>
                  <a:pt x="9398" y="64766"/>
                </a:lnTo>
                <a:lnTo>
                  <a:pt x="0" y="83816"/>
                </a:lnTo>
                <a:lnTo>
                  <a:pt x="0" y="430535"/>
                </a:lnTo>
                <a:lnTo>
                  <a:pt x="9398" y="458466"/>
                </a:lnTo>
                <a:lnTo>
                  <a:pt x="28194" y="468635"/>
                </a:lnTo>
                <a:lnTo>
                  <a:pt x="440817" y="580393"/>
                </a:lnTo>
                <a:lnTo>
                  <a:pt x="459485" y="580393"/>
                </a:lnTo>
                <a:lnTo>
                  <a:pt x="478281" y="571500"/>
                </a:lnTo>
                <a:lnTo>
                  <a:pt x="478281" y="5626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14" name="Freeform 5714"/>
          <p:cNvSpPr/>
          <p:nvPr/>
        </p:nvSpPr>
        <p:spPr>
          <a:xfrm rot="-5400000" flipH="0" flipV="0">
            <a:off x="2614558" y="13304268"/>
            <a:ext cx="68583" cy="27449"/>
          </a:xfrm>
          <a:custGeom>
            <a:pathLst>
              <a:path w="422021" h="168908">
                <a:moveTo>
                  <a:pt x="422021" y="130808"/>
                </a:moveTo>
                <a:lnTo>
                  <a:pt x="422021" y="130808"/>
                </a:lnTo>
                <a:lnTo>
                  <a:pt x="412623" y="111758"/>
                </a:lnTo>
                <a:lnTo>
                  <a:pt x="393827" y="102866"/>
                </a:lnTo>
                <a:lnTo>
                  <a:pt x="0" y="0"/>
                </a:lnTo>
                <a:lnTo>
                  <a:pt x="0" y="64766"/>
                </a:lnTo>
                <a:lnTo>
                  <a:pt x="375159" y="168908"/>
                </a:lnTo>
                <a:lnTo>
                  <a:pt x="393827" y="168908"/>
                </a:lnTo>
                <a:lnTo>
                  <a:pt x="412623" y="158750"/>
                </a:lnTo>
                <a:lnTo>
                  <a:pt x="412623" y="1498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15" name="Freeform 5715"/>
          <p:cNvSpPr/>
          <p:nvPr/>
        </p:nvSpPr>
        <p:spPr>
          <a:xfrm rot="-5400000" flipH="0" flipV="0">
            <a:off x="2725048" y="13305042"/>
            <a:ext cx="57912" cy="39627"/>
          </a:xfrm>
          <a:custGeom>
            <a:pathLst>
              <a:path w="356363" h="243843">
                <a:moveTo>
                  <a:pt x="356363" y="233685"/>
                </a:moveTo>
                <a:lnTo>
                  <a:pt x="356363" y="92708"/>
                </a:lnTo>
                <a:lnTo>
                  <a:pt x="356363" y="121916"/>
                </a:lnTo>
                <a:lnTo>
                  <a:pt x="346965" y="139700"/>
                </a:lnTo>
                <a:lnTo>
                  <a:pt x="337695" y="158750"/>
                </a:lnTo>
                <a:lnTo>
                  <a:pt x="328170" y="167643"/>
                </a:lnTo>
                <a:lnTo>
                  <a:pt x="309501" y="167643"/>
                </a:lnTo>
                <a:lnTo>
                  <a:pt x="290705" y="177800"/>
                </a:lnTo>
                <a:lnTo>
                  <a:pt x="281307" y="177800"/>
                </a:lnTo>
                <a:lnTo>
                  <a:pt x="253241" y="167643"/>
                </a:lnTo>
                <a:lnTo>
                  <a:pt x="112524" y="130808"/>
                </a:lnTo>
                <a:lnTo>
                  <a:pt x="84457" y="121916"/>
                </a:lnTo>
                <a:lnTo>
                  <a:pt x="75059" y="111758"/>
                </a:lnTo>
                <a:lnTo>
                  <a:pt x="56264" y="102866"/>
                </a:lnTo>
                <a:lnTo>
                  <a:pt x="46866" y="92708"/>
                </a:lnTo>
                <a:lnTo>
                  <a:pt x="28194" y="74935"/>
                </a:lnTo>
                <a:lnTo>
                  <a:pt x="28194" y="55885"/>
                </a:lnTo>
                <a:lnTo>
                  <a:pt x="18796" y="36835"/>
                </a:lnTo>
                <a:lnTo>
                  <a:pt x="18796" y="17785"/>
                </a:lnTo>
                <a:lnTo>
                  <a:pt x="9398" y="0"/>
                </a:lnTo>
                <a:lnTo>
                  <a:pt x="0" y="149858"/>
                </a:lnTo>
                <a:lnTo>
                  <a:pt x="18796" y="158750"/>
                </a:lnTo>
                <a:lnTo>
                  <a:pt x="28194" y="167643"/>
                </a:lnTo>
                <a:lnTo>
                  <a:pt x="46866" y="177800"/>
                </a:lnTo>
                <a:lnTo>
                  <a:pt x="75059" y="186693"/>
                </a:lnTo>
                <a:lnTo>
                  <a:pt x="93855" y="196850"/>
                </a:lnTo>
                <a:lnTo>
                  <a:pt x="112524" y="205743"/>
                </a:lnTo>
                <a:lnTo>
                  <a:pt x="253241" y="243843"/>
                </a:lnTo>
                <a:lnTo>
                  <a:pt x="318899" y="243843"/>
                </a:lnTo>
                <a:lnTo>
                  <a:pt x="337695" y="2336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16" name="Freeform 5716"/>
          <p:cNvSpPr/>
          <p:nvPr/>
        </p:nvSpPr>
        <p:spPr>
          <a:xfrm rot="-5400000" flipH="0" flipV="0">
            <a:off x="2738638" y="13254755"/>
            <a:ext cx="27429" cy="39627"/>
          </a:xfrm>
          <a:custGeom>
            <a:pathLst>
              <a:path w="168784" h="243842">
                <a:moveTo>
                  <a:pt x="168784" y="243842"/>
                </a:moveTo>
                <a:lnTo>
                  <a:pt x="159386" y="121915"/>
                </a:lnTo>
                <a:lnTo>
                  <a:pt x="159386" y="149857"/>
                </a:lnTo>
                <a:lnTo>
                  <a:pt x="150115" y="160015"/>
                </a:lnTo>
                <a:lnTo>
                  <a:pt x="140717" y="168907"/>
                </a:lnTo>
                <a:lnTo>
                  <a:pt x="121922" y="177800"/>
                </a:lnTo>
                <a:lnTo>
                  <a:pt x="112524" y="177800"/>
                </a:lnTo>
                <a:lnTo>
                  <a:pt x="93855" y="168907"/>
                </a:lnTo>
                <a:lnTo>
                  <a:pt x="75059" y="160015"/>
                </a:lnTo>
                <a:lnTo>
                  <a:pt x="56264" y="149857"/>
                </a:lnTo>
                <a:lnTo>
                  <a:pt x="37595" y="132073"/>
                </a:lnTo>
                <a:lnTo>
                  <a:pt x="28194" y="113023"/>
                </a:lnTo>
                <a:lnTo>
                  <a:pt x="28194" y="85092"/>
                </a:lnTo>
                <a:lnTo>
                  <a:pt x="18796" y="66042"/>
                </a:lnTo>
                <a:lnTo>
                  <a:pt x="18796" y="46992"/>
                </a:lnTo>
                <a:lnTo>
                  <a:pt x="9398" y="27942"/>
                </a:lnTo>
                <a:lnTo>
                  <a:pt x="0" y="0"/>
                </a:lnTo>
                <a:lnTo>
                  <a:pt x="0" y="207007"/>
                </a:lnTo>
                <a:lnTo>
                  <a:pt x="9398" y="187957"/>
                </a:lnTo>
                <a:lnTo>
                  <a:pt x="18796" y="207007"/>
                </a:lnTo>
                <a:lnTo>
                  <a:pt x="37595" y="215900"/>
                </a:lnTo>
                <a:lnTo>
                  <a:pt x="56264" y="234950"/>
                </a:lnTo>
                <a:lnTo>
                  <a:pt x="65661" y="234950"/>
                </a:lnTo>
                <a:lnTo>
                  <a:pt x="84457" y="243842"/>
                </a:lnTo>
                <a:lnTo>
                  <a:pt x="121922" y="243842"/>
                </a:lnTo>
                <a:lnTo>
                  <a:pt x="150115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17" name="Freeform 5717"/>
          <p:cNvSpPr/>
          <p:nvPr/>
        </p:nvSpPr>
        <p:spPr>
          <a:xfrm rot="-5400000" flipH="0" flipV="0">
            <a:off x="2683781" y="13274569"/>
            <a:ext cx="112791" cy="63980"/>
          </a:xfrm>
          <a:custGeom>
            <a:pathLst>
              <a:path w="694054" h="393700">
                <a:moveTo>
                  <a:pt x="694054" y="290823"/>
                </a:moveTo>
                <a:lnTo>
                  <a:pt x="694054" y="262881"/>
                </a:lnTo>
                <a:lnTo>
                  <a:pt x="684656" y="243831"/>
                </a:lnTo>
                <a:lnTo>
                  <a:pt x="684656" y="224781"/>
                </a:lnTo>
                <a:lnTo>
                  <a:pt x="675258" y="205731"/>
                </a:lnTo>
                <a:lnTo>
                  <a:pt x="665860" y="187958"/>
                </a:lnTo>
                <a:lnTo>
                  <a:pt x="656463" y="168908"/>
                </a:lnTo>
                <a:lnTo>
                  <a:pt x="647065" y="160015"/>
                </a:lnTo>
                <a:lnTo>
                  <a:pt x="637667" y="140965"/>
                </a:lnTo>
                <a:lnTo>
                  <a:pt x="618871" y="130808"/>
                </a:lnTo>
                <a:lnTo>
                  <a:pt x="600202" y="121915"/>
                </a:lnTo>
                <a:lnTo>
                  <a:pt x="581407" y="113023"/>
                </a:lnTo>
                <a:lnTo>
                  <a:pt x="553340" y="102865"/>
                </a:lnTo>
                <a:lnTo>
                  <a:pt x="168784" y="8881"/>
                </a:lnTo>
                <a:lnTo>
                  <a:pt x="159513" y="0"/>
                </a:lnTo>
                <a:lnTo>
                  <a:pt x="131319" y="0"/>
                </a:lnTo>
                <a:lnTo>
                  <a:pt x="112524" y="0"/>
                </a:lnTo>
                <a:lnTo>
                  <a:pt x="93728" y="8881"/>
                </a:lnTo>
                <a:lnTo>
                  <a:pt x="75056" y="19050"/>
                </a:lnTo>
                <a:lnTo>
                  <a:pt x="56260" y="27931"/>
                </a:lnTo>
                <a:lnTo>
                  <a:pt x="37465" y="38100"/>
                </a:lnTo>
                <a:lnTo>
                  <a:pt x="37465" y="46981"/>
                </a:lnTo>
                <a:lnTo>
                  <a:pt x="28194" y="55873"/>
                </a:lnTo>
                <a:lnTo>
                  <a:pt x="9398" y="74923"/>
                </a:lnTo>
                <a:lnTo>
                  <a:pt x="9398" y="93973"/>
                </a:lnTo>
                <a:lnTo>
                  <a:pt x="0" y="113023"/>
                </a:lnTo>
                <a:lnTo>
                  <a:pt x="0" y="196850"/>
                </a:lnTo>
                <a:lnTo>
                  <a:pt x="9398" y="215900"/>
                </a:lnTo>
                <a:lnTo>
                  <a:pt x="18796" y="234950"/>
                </a:lnTo>
                <a:lnTo>
                  <a:pt x="18796" y="252723"/>
                </a:lnTo>
                <a:lnTo>
                  <a:pt x="28194" y="271773"/>
                </a:lnTo>
                <a:lnTo>
                  <a:pt x="37465" y="290823"/>
                </a:lnTo>
                <a:lnTo>
                  <a:pt x="46863" y="290823"/>
                </a:lnTo>
                <a:lnTo>
                  <a:pt x="56260" y="309873"/>
                </a:lnTo>
                <a:lnTo>
                  <a:pt x="65658" y="160015"/>
                </a:lnTo>
                <a:lnTo>
                  <a:pt x="65658" y="149858"/>
                </a:lnTo>
                <a:lnTo>
                  <a:pt x="75056" y="121915"/>
                </a:lnTo>
                <a:lnTo>
                  <a:pt x="75056" y="102865"/>
                </a:lnTo>
                <a:lnTo>
                  <a:pt x="84454" y="93973"/>
                </a:lnTo>
                <a:lnTo>
                  <a:pt x="103126" y="85081"/>
                </a:lnTo>
                <a:lnTo>
                  <a:pt x="112524" y="74923"/>
                </a:lnTo>
                <a:lnTo>
                  <a:pt x="168784" y="74923"/>
                </a:lnTo>
                <a:lnTo>
                  <a:pt x="309501" y="113023"/>
                </a:lnTo>
                <a:lnTo>
                  <a:pt x="318899" y="113023"/>
                </a:lnTo>
                <a:lnTo>
                  <a:pt x="337567" y="121915"/>
                </a:lnTo>
                <a:lnTo>
                  <a:pt x="356363" y="130808"/>
                </a:lnTo>
                <a:lnTo>
                  <a:pt x="375159" y="140965"/>
                </a:lnTo>
                <a:lnTo>
                  <a:pt x="384430" y="160015"/>
                </a:lnTo>
                <a:lnTo>
                  <a:pt x="393955" y="168908"/>
                </a:lnTo>
                <a:lnTo>
                  <a:pt x="403225" y="187958"/>
                </a:lnTo>
                <a:lnTo>
                  <a:pt x="412623" y="205731"/>
                </a:lnTo>
                <a:lnTo>
                  <a:pt x="412623" y="393700"/>
                </a:lnTo>
                <a:lnTo>
                  <a:pt x="431419" y="384808"/>
                </a:lnTo>
                <a:lnTo>
                  <a:pt x="450215" y="365758"/>
                </a:lnTo>
                <a:lnTo>
                  <a:pt x="459485" y="356865"/>
                </a:lnTo>
                <a:lnTo>
                  <a:pt x="459485" y="149858"/>
                </a:lnTo>
                <a:lnTo>
                  <a:pt x="553340" y="177800"/>
                </a:lnTo>
                <a:lnTo>
                  <a:pt x="562738" y="177800"/>
                </a:lnTo>
                <a:lnTo>
                  <a:pt x="581407" y="187958"/>
                </a:lnTo>
                <a:lnTo>
                  <a:pt x="590805" y="196850"/>
                </a:lnTo>
                <a:lnTo>
                  <a:pt x="609600" y="215900"/>
                </a:lnTo>
                <a:lnTo>
                  <a:pt x="618871" y="224781"/>
                </a:lnTo>
                <a:lnTo>
                  <a:pt x="618871" y="271773"/>
                </a:lnTo>
                <a:lnTo>
                  <a:pt x="628269" y="393700"/>
                </a:lnTo>
                <a:lnTo>
                  <a:pt x="647065" y="384808"/>
                </a:lnTo>
                <a:lnTo>
                  <a:pt x="656463" y="365758"/>
                </a:lnTo>
                <a:lnTo>
                  <a:pt x="665860" y="365758"/>
                </a:lnTo>
                <a:lnTo>
                  <a:pt x="675258" y="346708"/>
                </a:lnTo>
                <a:lnTo>
                  <a:pt x="684656" y="327658"/>
                </a:lnTo>
                <a:lnTo>
                  <a:pt x="694054" y="3098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18" name="Freeform 5718"/>
          <p:cNvSpPr/>
          <p:nvPr/>
        </p:nvSpPr>
        <p:spPr>
          <a:xfrm rot="-5400000" flipH="0" flipV="0">
            <a:off x="2767595" y="13304991"/>
            <a:ext cx="68583" cy="26004"/>
          </a:xfrm>
          <a:custGeom>
            <a:pathLst>
              <a:path w="422021" h="160016">
                <a:moveTo>
                  <a:pt x="422021" y="121916"/>
                </a:moveTo>
                <a:lnTo>
                  <a:pt x="422021" y="121916"/>
                </a:lnTo>
                <a:lnTo>
                  <a:pt x="412623" y="104143"/>
                </a:lnTo>
                <a:lnTo>
                  <a:pt x="393827" y="93985"/>
                </a:lnTo>
                <a:lnTo>
                  <a:pt x="75059" y="10158"/>
                </a:lnTo>
                <a:lnTo>
                  <a:pt x="65661" y="0"/>
                </a:lnTo>
                <a:lnTo>
                  <a:pt x="37468" y="0"/>
                </a:lnTo>
                <a:lnTo>
                  <a:pt x="18796" y="10158"/>
                </a:lnTo>
                <a:lnTo>
                  <a:pt x="0" y="10158"/>
                </a:lnTo>
                <a:lnTo>
                  <a:pt x="0" y="132085"/>
                </a:lnTo>
                <a:lnTo>
                  <a:pt x="0" y="121916"/>
                </a:lnTo>
                <a:lnTo>
                  <a:pt x="9398" y="104143"/>
                </a:lnTo>
                <a:lnTo>
                  <a:pt x="18796" y="85093"/>
                </a:lnTo>
                <a:lnTo>
                  <a:pt x="28070" y="74935"/>
                </a:lnTo>
                <a:lnTo>
                  <a:pt x="46866" y="74935"/>
                </a:lnTo>
                <a:lnTo>
                  <a:pt x="75059" y="74935"/>
                </a:lnTo>
                <a:lnTo>
                  <a:pt x="375159" y="160016"/>
                </a:lnTo>
                <a:lnTo>
                  <a:pt x="403225" y="160016"/>
                </a:lnTo>
                <a:lnTo>
                  <a:pt x="412623" y="1409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19" name="Freeform 5719"/>
          <p:cNvSpPr/>
          <p:nvPr/>
        </p:nvSpPr>
        <p:spPr>
          <a:xfrm rot="-5400000" flipH="0" flipV="0">
            <a:off x="2786717" y="13287519"/>
            <a:ext cx="79253" cy="71617"/>
          </a:xfrm>
          <a:custGeom>
            <a:pathLst>
              <a:path w="487679" h="440692">
                <a:moveTo>
                  <a:pt x="487679" y="402592"/>
                </a:moveTo>
                <a:lnTo>
                  <a:pt x="487679" y="393700"/>
                </a:lnTo>
                <a:lnTo>
                  <a:pt x="478281" y="374650"/>
                </a:lnTo>
                <a:lnTo>
                  <a:pt x="459485" y="365758"/>
                </a:lnTo>
                <a:lnTo>
                  <a:pt x="65658" y="262892"/>
                </a:lnTo>
                <a:lnTo>
                  <a:pt x="65658" y="0"/>
                </a:lnTo>
                <a:lnTo>
                  <a:pt x="46863" y="8892"/>
                </a:lnTo>
                <a:lnTo>
                  <a:pt x="28194" y="27942"/>
                </a:lnTo>
                <a:lnTo>
                  <a:pt x="18796" y="46992"/>
                </a:lnTo>
                <a:lnTo>
                  <a:pt x="9398" y="64777"/>
                </a:lnTo>
                <a:lnTo>
                  <a:pt x="0" y="83827"/>
                </a:lnTo>
                <a:lnTo>
                  <a:pt x="0" y="299727"/>
                </a:lnTo>
                <a:lnTo>
                  <a:pt x="18796" y="318777"/>
                </a:lnTo>
                <a:lnTo>
                  <a:pt x="37465" y="327658"/>
                </a:lnTo>
                <a:lnTo>
                  <a:pt x="440817" y="440692"/>
                </a:lnTo>
                <a:lnTo>
                  <a:pt x="450215" y="440692"/>
                </a:lnTo>
                <a:lnTo>
                  <a:pt x="468883" y="430535"/>
                </a:lnTo>
                <a:lnTo>
                  <a:pt x="478281" y="4216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20" name="Freeform 5720"/>
          <p:cNvSpPr/>
          <p:nvPr/>
        </p:nvSpPr>
        <p:spPr>
          <a:xfrm rot="-5400000" flipH="0" flipV="0">
            <a:off x="2955830" y="13330118"/>
            <a:ext cx="16759" cy="48914"/>
          </a:xfrm>
          <a:custGeom>
            <a:pathLst>
              <a:path w="103126" h="300992">
                <a:moveTo>
                  <a:pt x="103126" y="29219"/>
                </a:moveTo>
                <a:lnTo>
                  <a:pt x="103126" y="29219"/>
                </a:lnTo>
                <a:lnTo>
                  <a:pt x="93728" y="10169"/>
                </a:lnTo>
                <a:lnTo>
                  <a:pt x="84454" y="0"/>
                </a:lnTo>
                <a:lnTo>
                  <a:pt x="56260" y="0"/>
                </a:lnTo>
                <a:lnTo>
                  <a:pt x="37465" y="10169"/>
                </a:lnTo>
                <a:lnTo>
                  <a:pt x="37465" y="29219"/>
                </a:lnTo>
                <a:lnTo>
                  <a:pt x="18796" y="46992"/>
                </a:lnTo>
                <a:lnTo>
                  <a:pt x="9398" y="66042"/>
                </a:lnTo>
                <a:lnTo>
                  <a:pt x="9398" y="85092"/>
                </a:lnTo>
                <a:lnTo>
                  <a:pt x="0" y="104142"/>
                </a:lnTo>
                <a:lnTo>
                  <a:pt x="0" y="207019"/>
                </a:lnTo>
                <a:lnTo>
                  <a:pt x="9398" y="226069"/>
                </a:lnTo>
                <a:lnTo>
                  <a:pt x="18796" y="243842"/>
                </a:lnTo>
                <a:lnTo>
                  <a:pt x="18796" y="262892"/>
                </a:lnTo>
                <a:lnTo>
                  <a:pt x="28194" y="273050"/>
                </a:lnTo>
                <a:lnTo>
                  <a:pt x="46863" y="290834"/>
                </a:lnTo>
                <a:lnTo>
                  <a:pt x="56260" y="300992"/>
                </a:lnTo>
                <a:lnTo>
                  <a:pt x="65658" y="140977"/>
                </a:lnTo>
                <a:lnTo>
                  <a:pt x="65658" y="132084"/>
                </a:lnTo>
                <a:lnTo>
                  <a:pt x="75056" y="113034"/>
                </a:lnTo>
                <a:lnTo>
                  <a:pt x="75056" y="93984"/>
                </a:lnTo>
                <a:lnTo>
                  <a:pt x="84454" y="76200"/>
                </a:lnTo>
                <a:lnTo>
                  <a:pt x="103126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21" name="Freeform 5721"/>
          <p:cNvSpPr/>
          <p:nvPr/>
        </p:nvSpPr>
        <p:spPr>
          <a:xfrm rot="-5400000" flipH="0" flipV="0">
            <a:off x="2967286" y="13283640"/>
            <a:ext cx="4581" cy="29100"/>
          </a:xfrm>
          <a:custGeom>
            <a:pathLst>
              <a:path w="28193" h="179066">
                <a:moveTo>
                  <a:pt x="28193" y="0"/>
                </a:moveTo>
                <a:lnTo>
                  <a:pt x="28193" y="0"/>
                </a:lnTo>
                <a:lnTo>
                  <a:pt x="9525" y="10158"/>
                </a:lnTo>
                <a:lnTo>
                  <a:pt x="0" y="10158"/>
                </a:lnTo>
                <a:lnTo>
                  <a:pt x="0" y="46993"/>
                </a:lnTo>
                <a:lnTo>
                  <a:pt x="18795" y="74935"/>
                </a:lnTo>
                <a:lnTo>
                  <a:pt x="28193" y="102866"/>
                </a:lnTo>
                <a:lnTo>
                  <a:pt x="28193" y="1790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22" name="Freeform 5722"/>
          <p:cNvSpPr/>
          <p:nvPr/>
        </p:nvSpPr>
        <p:spPr>
          <a:xfrm rot="-5400000" flipH="0" flipV="0">
            <a:off x="2944430" y="13294299"/>
            <a:ext cx="70110" cy="48914"/>
          </a:xfrm>
          <a:custGeom>
            <a:pathLst>
              <a:path w="431419" h="300993">
                <a:moveTo>
                  <a:pt x="431419" y="196850"/>
                </a:moveTo>
                <a:lnTo>
                  <a:pt x="431419" y="140966"/>
                </a:lnTo>
                <a:lnTo>
                  <a:pt x="422021" y="113035"/>
                </a:lnTo>
                <a:lnTo>
                  <a:pt x="422021" y="93985"/>
                </a:lnTo>
                <a:lnTo>
                  <a:pt x="412623" y="74935"/>
                </a:lnTo>
                <a:lnTo>
                  <a:pt x="412623" y="57150"/>
                </a:lnTo>
                <a:lnTo>
                  <a:pt x="403225" y="38100"/>
                </a:lnTo>
                <a:lnTo>
                  <a:pt x="393955" y="19050"/>
                </a:lnTo>
                <a:lnTo>
                  <a:pt x="375159" y="0"/>
                </a:lnTo>
                <a:lnTo>
                  <a:pt x="356363" y="0"/>
                </a:lnTo>
                <a:lnTo>
                  <a:pt x="356363" y="207008"/>
                </a:lnTo>
                <a:lnTo>
                  <a:pt x="346965" y="215900"/>
                </a:lnTo>
                <a:lnTo>
                  <a:pt x="328170" y="224793"/>
                </a:lnTo>
                <a:lnTo>
                  <a:pt x="309501" y="234950"/>
                </a:lnTo>
                <a:lnTo>
                  <a:pt x="290705" y="224793"/>
                </a:lnTo>
                <a:lnTo>
                  <a:pt x="281307" y="224793"/>
                </a:lnTo>
                <a:lnTo>
                  <a:pt x="262639" y="215900"/>
                </a:lnTo>
                <a:lnTo>
                  <a:pt x="253241" y="207008"/>
                </a:lnTo>
                <a:lnTo>
                  <a:pt x="234445" y="196850"/>
                </a:lnTo>
                <a:lnTo>
                  <a:pt x="225044" y="179066"/>
                </a:lnTo>
                <a:lnTo>
                  <a:pt x="225044" y="93985"/>
                </a:lnTo>
                <a:lnTo>
                  <a:pt x="215646" y="85093"/>
                </a:lnTo>
                <a:lnTo>
                  <a:pt x="206375" y="66043"/>
                </a:lnTo>
                <a:lnTo>
                  <a:pt x="187580" y="57150"/>
                </a:lnTo>
                <a:lnTo>
                  <a:pt x="178182" y="57150"/>
                </a:lnTo>
                <a:lnTo>
                  <a:pt x="159386" y="66043"/>
                </a:lnTo>
                <a:lnTo>
                  <a:pt x="159386" y="74935"/>
                </a:lnTo>
                <a:lnTo>
                  <a:pt x="150115" y="93985"/>
                </a:lnTo>
                <a:lnTo>
                  <a:pt x="150115" y="149858"/>
                </a:lnTo>
                <a:lnTo>
                  <a:pt x="140717" y="160016"/>
                </a:lnTo>
                <a:lnTo>
                  <a:pt x="121922" y="168908"/>
                </a:lnTo>
                <a:lnTo>
                  <a:pt x="103253" y="179066"/>
                </a:lnTo>
                <a:lnTo>
                  <a:pt x="84457" y="168908"/>
                </a:lnTo>
                <a:lnTo>
                  <a:pt x="75059" y="168908"/>
                </a:lnTo>
                <a:lnTo>
                  <a:pt x="56264" y="160016"/>
                </a:lnTo>
                <a:lnTo>
                  <a:pt x="37468" y="149858"/>
                </a:lnTo>
                <a:lnTo>
                  <a:pt x="28194" y="140966"/>
                </a:lnTo>
                <a:lnTo>
                  <a:pt x="18796" y="121916"/>
                </a:lnTo>
                <a:lnTo>
                  <a:pt x="18796" y="102866"/>
                </a:lnTo>
                <a:lnTo>
                  <a:pt x="9398" y="85093"/>
                </a:lnTo>
                <a:lnTo>
                  <a:pt x="9398" y="46993"/>
                </a:lnTo>
                <a:lnTo>
                  <a:pt x="0" y="207008"/>
                </a:lnTo>
                <a:lnTo>
                  <a:pt x="18796" y="215900"/>
                </a:lnTo>
                <a:lnTo>
                  <a:pt x="37468" y="224793"/>
                </a:lnTo>
                <a:lnTo>
                  <a:pt x="56264" y="234950"/>
                </a:lnTo>
                <a:lnTo>
                  <a:pt x="84457" y="243843"/>
                </a:lnTo>
                <a:lnTo>
                  <a:pt x="131320" y="243843"/>
                </a:lnTo>
                <a:lnTo>
                  <a:pt x="150115" y="234950"/>
                </a:lnTo>
                <a:lnTo>
                  <a:pt x="168784" y="224793"/>
                </a:lnTo>
                <a:lnTo>
                  <a:pt x="178182" y="215900"/>
                </a:lnTo>
                <a:lnTo>
                  <a:pt x="187580" y="224793"/>
                </a:lnTo>
                <a:lnTo>
                  <a:pt x="196978" y="243843"/>
                </a:lnTo>
                <a:lnTo>
                  <a:pt x="215646" y="262893"/>
                </a:lnTo>
                <a:lnTo>
                  <a:pt x="225044" y="271785"/>
                </a:lnTo>
                <a:lnTo>
                  <a:pt x="243843" y="281943"/>
                </a:lnTo>
                <a:lnTo>
                  <a:pt x="262639" y="290835"/>
                </a:lnTo>
                <a:lnTo>
                  <a:pt x="290705" y="300993"/>
                </a:lnTo>
                <a:lnTo>
                  <a:pt x="318899" y="300993"/>
                </a:lnTo>
                <a:lnTo>
                  <a:pt x="346965" y="300993"/>
                </a:lnTo>
                <a:lnTo>
                  <a:pt x="365761" y="290835"/>
                </a:lnTo>
                <a:lnTo>
                  <a:pt x="384557" y="281943"/>
                </a:lnTo>
                <a:lnTo>
                  <a:pt x="393955" y="271785"/>
                </a:lnTo>
                <a:lnTo>
                  <a:pt x="412623" y="254000"/>
                </a:lnTo>
                <a:lnTo>
                  <a:pt x="422021" y="234950"/>
                </a:lnTo>
                <a:lnTo>
                  <a:pt x="422021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23" name="Freeform 5723"/>
          <p:cNvSpPr/>
          <p:nvPr/>
        </p:nvSpPr>
        <p:spPr>
          <a:xfrm rot="-5400000" flipH="0" flipV="0">
            <a:off x="3108963" y="13315661"/>
            <a:ext cx="68583" cy="26004"/>
          </a:xfrm>
          <a:custGeom>
            <a:pathLst>
              <a:path w="422021" h="160015">
                <a:moveTo>
                  <a:pt x="422021" y="151123"/>
                </a:moveTo>
                <a:lnTo>
                  <a:pt x="412623" y="38100"/>
                </a:lnTo>
                <a:lnTo>
                  <a:pt x="412623" y="57150"/>
                </a:lnTo>
                <a:lnTo>
                  <a:pt x="403225" y="76200"/>
                </a:lnTo>
                <a:lnTo>
                  <a:pt x="393955" y="85081"/>
                </a:lnTo>
                <a:lnTo>
                  <a:pt x="346965" y="85081"/>
                </a:lnTo>
                <a:lnTo>
                  <a:pt x="46863" y="0"/>
                </a:lnTo>
                <a:lnTo>
                  <a:pt x="28194" y="0"/>
                </a:lnTo>
                <a:lnTo>
                  <a:pt x="9398" y="10158"/>
                </a:lnTo>
                <a:lnTo>
                  <a:pt x="9398" y="19050"/>
                </a:lnTo>
                <a:lnTo>
                  <a:pt x="0" y="38100"/>
                </a:lnTo>
                <a:lnTo>
                  <a:pt x="0" y="46981"/>
                </a:lnTo>
                <a:lnTo>
                  <a:pt x="9398" y="66031"/>
                </a:lnTo>
                <a:lnTo>
                  <a:pt x="28194" y="76200"/>
                </a:lnTo>
                <a:lnTo>
                  <a:pt x="346965" y="160015"/>
                </a:lnTo>
                <a:lnTo>
                  <a:pt x="375159" y="160015"/>
                </a:lnTo>
                <a:lnTo>
                  <a:pt x="403225" y="16001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24" name="Freeform 5724"/>
          <p:cNvSpPr/>
          <p:nvPr/>
        </p:nvSpPr>
        <p:spPr>
          <a:xfrm rot="-5400000" flipH="0" flipV="0">
            <a:off x="3080099" y="13288242"/>
            <a:ext cx="79253" cy="70172"/>
          </a:xfrm>
          <a:custGeom>
            <a:pathLst>
              <a:path w="487679" h="431800">
                <a:moveTo>
                  <a:pt x="487679" y="327658"/>
                </a:moveTo>
                <a:lnTo>
                  <a:pt x="487679" y="140977"/>
                </a:lnTo>
                <a:lnTo>
                  <a:pt x="478281" y="121927"/>
                </a:lnTo>
                <a:lnTo>
                  <a:pt x="459485" y="113035"/>
                </a:lnTo>
                <a:lnTo>
                  <a:pt x="46863" y="0"/>
                </a:lnTo>
                <a:lnTo>
                  <a:pt x="28194" y="0"/>
                </a:lnTo>
                <a:lnTo>
                  <a:pt x="9398" y="8892"/>
                </a:lnTo>
                <a:lnTo>
                  <a:pt x="0" y="27942"/>
                </a:lnTo>
                <a:lnTo>
                  <a:pt x="0" y="36835"/>
                </a:lnTo>
                <a:lnTo>
                  <a:pt x="9398" y="55885"/>
                </a:lnTo>
                <a:lnTo>
                  <a:pt x="28194" y="66042"/>
                </a:lnTo>
                <a:lnTo>
                  <a:pt x="412623" y="168908"/>
                </a:lnTo>
                <a:lnTo>
                  <a:pt x="412623" y="318777"/>
                </a:lnTo>
                <a:lnTo>
                  <a:pt x="422021" y="431800"/>
                </a:lnTo>
                <a:lnTo>
                  <a:pt x="440817" y="421642"/>
                </a:lnTo>
                <a:lnTo>
                  <a:pt x="450215" y="412750"/>
                </a:lnTo>
                <a:lnTo>
                  <a:pt x="459485" y="412750"/>
                </a:lnTo>
                <a:lnTo>
                  <a:pt x="468883" y="393700"/>
                </a:lnTo>
                <a:lnTo>
                  <a:pt x="478281" y="374650"/>
                </a:lnTo>
                <a:lnTo>
                  <a:pt x="478281" y="3568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25" name="Freeform 5725"/>
          <p:cNvSpPr/>
          <p:nvPr/>
        </p:nvSpPr>
        <p:spPr>
          <a:xfrm rot="-5400000" flipH="0" flipV="0">
            <a:off x="3160002" y="13302720"/>
            <a:ext cx="70110" cy="50359"/>
          </a:xfrm>
          <a:custGeom>
            <a:pathLst>
              <a:path w="431419" h="309884">
                <a:moveTo>
                  <a:pt x="431419" y="104142"/>
                </a:moveTo>
                <a:lnTo>
                  <a:pt x="412623" y="85092"/>
                </a:lnTo>
                <a:lnTo>
                  <a:pt x="393955" y="76200"/>
                </a:lnTo>
                <a:lnTo>
                  <a:pt x="375159" y="66042"/>
                </a:lnTo>
                <a:lnTo>
                  <a:pt x="356363" y="57150"/>
                </a:lnTo>
                <a:lnTo>
                  <a:pt x="337567" y="46992"/>
                </a:lnTo>
                <a:lnTo>
                  <a:pt x="309501" y="46992"/>
                </a:lnTo>
                <a:lnTo>
                  <a:pt x="168784" y="10169"/>
                </a:lnTo>
                <a:lnTo>
                  <a:pt x="159513" y="0"/>
                </a:lnTo>
                <a:lnTo>
                  <a:pt x="131319" y="0"/>
                </a:lnTo>
                <a:lnTo>
                  <a:pt x="112524" y="0"/>
                </a:lnTo>
                <a:lnTo>
                  <a:pt x="93728" y="10169"/>
                </a:lnTo>
                <a:lnTo>
                  <a:pt x="75056" y="19050"/>
                </a:lnTo>
                <a:lnTo>
                  <a:pt x="56260" y="29219"/>
                </a:lnTo>
                <a:lnTo>
                  <a:pt x="37465" y="38100"/>
                </a:lnTo>
                <a:lnTo>
                  <a:pt x="37465" y="46992"/>
                </a:lnTo>
                <a:lnTo>
                  <a:pt x="28194" y="57150"/>
                </a:lnTo>
                <a:lnTo>
                  <a:pt x="9398" y="76200"/>
                </a:lnTo>
                <a:lnTo>
                  <a:pt x="9398" y="93984"/>
                </a:lnTo>
                <a:lnTo>
                  <a:pt x="0" y="113034"/>
                </a:lnTo>
                <a:lnTo>
                  <a:pt x="0" y="179077"/>
                </a:lnTo>
                <a:lnTo>
                  <a:pt x="9398" y="207019"/>
                </a:lnTo>
                <a:lnTo>
                  <a:pt x="9398" y="226069"/>
                </a:lnTo>
                <a:lnTo>
                  <a:pt x="18796" y="243842"/>
                </a:lnTo>
                <a:lnTo>
                  <a:pt x="28194" y="262892"/>
                </a:lnTo>
                <a:lnTo>
                  <a:pt x="37465" y="281942"/>
                </a:lnTo>
                <a:lnTo>
                  <a:pt x="46863" y="290834"/>
                </a:lnTo>
                <a:lnTo>
                  <a:pt x="56260" y="309884"/>
                </a:lnTo>
                <a:lnTo>
                  <a:pt x="65658" y="160027"/>
                </a:lnTo>
                <a:lnTo>
                  <a:pt x="65658" y="151134"/>
                </a:lnTo>
                <a:lnTo>
                  <a:pt x="75056" y="121927"/>
                </a:lnTo>
                <a:lnTo>
                  <a:pt x="75056" y="104142"/>
                </a:lnTo>
                <a:lnTo>
                  <a:pt x="84454" y="93984"/>
                </a:lnTo>
                <a:lnTo>
                  <a:pt x="103126" y="85092"/>
                </a:lnTo>
                <a:lnTo>
                  <a:pt x="112524" y="76200"/>
                </a:lnTo>
                <a:lnTo>
                  <a:pt x="168784" y="76200"/>
                </a:lnTo>
                <a:lnTo>
                  <a:pt x="309501" y="113034"/>
                </a:lnTo>
                <a:lnTo>
                  <a:pt x="318899" y="113034"/>
                </a:lnTo>
                <a:lnTo>
                  <a:pt x="337567" y="121927"/>
                </a:lnTo>
                <a:lnTo>
                  <a:pt x="356363" y="132084"/>
                </a:lnTo>
                <a:lnTo>
                  <a:pt x="375159" y="140977"/>
                </a:lnTo>
                <a:lnTo>
                  <a:pt x="384430" y="160027"/>
                </a:lnTo>
                <a:lnTo>
                  <a:pt x="393955" y="168919"/>
                </a:lnTo>
                <a:lnTo>
                  <a:pt x="403225" y="187969"/>
                </a:lnTo>
                <a:lnTo>
                  <a:pt x="412623" y="207019"/>
                </a:lnTo>
                <a:lnTo>
                  <a:pt x="412623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26" name="Freeform 5726"/>
          <p:cNvSpPr/>
          <p:nvPr/>
        </p:nvSpPr>
        <p:spPr>
          <a:xfrm rot="-5400000" flipH="0" flipV="0">
            <a:off x="3176101" y="13294402"/>
            <a:ext cx="70110" cy="48708"/>
          </a:xfrm>
          <a:custGeom>
            <a:pathLst>
              <a:path w="431419" h="299727">
                <a:moveTo>
                  <a:pt x="431419" y="168908"/>
                </a:moveTo>
                <a:lnTo>
                  <a:pt x="431419" y="130808"/>
                </a:lnTo>
                <a:lnTo>
                  <a:pt x="422021" y="102877"/>
                </a:lnTo>
                <a:lnTo>
                  <a:pt x="422021" y="83827"/>
                </a:lnTo>
                <a:lnTo>
                  <a:pt x="412623" y="64777"/>
                </a:lnTo>
                <a:lnTo>
                  <a:pt x="403225" y="46992"/>
                </a:lnTo>
                <a:lnTo>
                  <a:pt x="403225" y="27942"/>
                </a:lnTo>
                <a:lnTo>
                  <a:pt x="384557" y="17785"/>
                </a:lnTo>
                <a:lnTo>
                  <a:pt x="384557" y="8892"/>
                </a:lnTo>
                <a:lnTo>
                  <a:pt x="375159" y="0"/>
                </a:lnTo>
                <a:lnTo>
                  <a:pt x="356363" y="149858"/>
                </a:lnTo>
                <a:lnTo>
                  <a:pt x="356363" y="177800"/>
                </a:lnTo>
                <a:lnTo>
                  <a:pt x="346965" y="196850"/>
                </a:lnTo>
                <a:lnTo>
                  <a:pt x="337695" y="214635"/>
                </a:lnTo>
                <a:lnTo>
                  <a:pt x="328170" y="224792"/>
                </a:lnTo>
                <a:lnTo>
                  <a:pt x="309501" y="224792"/>
                </a:lnTo>
                <a:lnTo>
                  <a:pt x="290705" y="233685"/>
                </a:lnTo>
                <a:lnTo>
                  <a:pt x="281307" y="233685"/>
                </a:lnTo>
                <a:lnTo>
                  <a:pt x="253241" y="224792"/>
                </a:lnTo>
                <a:lnTo>
                  <a:pt x="112524" y="186692"/>
                </a:lnTo>
                <a:lnTo>
                  <a:pt x="84457" y="177800"/>
                </a:lnTo>
                <a:lnTo>
                  <a:pt x="75059" y="168908"/>
                </a:lnTo>
                <a:lnTo>
                  <a:pt x="56264" y="158750"/>
                </a:lnTo>
                <a:lnTo>
                  <a:pt x="46866" y="149858"/>
                </a:lnTo>
                <a:lnTo>
                  <a:pt x="28194" y="130808"/>
                </a:lnTo>
                <a:lnTo>
                  <a:pt x="28194" y="111758"/>
                </a:lnTo>
                <a:lnTo>
                  <a:pt x="18796" y="92708"/>
                </a:lnTo>
                <a:lnTo>
                  <a:pt x="18796" y="74935"/>
                </a:lnTo>
                <a:lnTo>
                  <a:pt x="9398" y="55885"/>
                </a:lnTo>
                <a:lnTo>
                  <a:pt x="0" y="205742"/>
                </a:lnTo>
                <a:lnTo>
                  <a:pt x="18796" y="214635"/>
                </a:lnTo>
                <a:lnTo>
                  <a:pt x="37468" y="224792"/>
                </a:lnTo>
                <a:lnTo>
                  <a:pt x="56264" y="233685"/>
                </a:lnTo>
                <a:lnTo>
                  <a:pt x="75059" y="243842"/>
                </a:lnTo>
                <a:lnTo>
                  <a:pt x="93855" y="252735"/>
                </a:lnTo>
                <a:lnTo>
                  <a:pt x="112524" y="261627"/>
                </a:lnTo>
                <a:lnTo>
                  <a:pt x="253241" y="299727"/>
                </a:lnTo>
                <a:lnTo>
                  <a:pt x="337695" y="299727"/>
                </a:lnTo>
                <a:lnTo>
                  <a:pt x="356363" y="290835"/>
                </a:lnTo>
                <a:lnTo>
                  <a:pt x="375159" y="280677"/>
                </a:lnTo>
                <a:lnTo>
                  <a:pt x="393955" y="261627"/>
                </a:lnTo>
                <a:lnTo>
                  <a:pt x="403225" y="243842"/>
                </a:lnTo>
                <a:lnTo>
                  <a:pt x="412623" y="224792"/>
                </a:lnTo>
                <a:lnTo>
                  <a:pt x="422021" y="205742"/>
                </a:lnTo>
                <a:lnTo>
                  <a:pt x="431419" y="1866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27" name="Freeform 5727"/>
          <p:cNvSpPr/>
          <p:nvPr/>
        </p:nvSpPr>
        <p:spPr>
          <a:xfrm rot="-5400000" flipH="0" flipV="0">
            <a:off x="3267438" y="13305042"/>
            <a:ext cx="57912" cy="39627"/>
          </a:xfrm>
          <a:custGeom>
            <a:pathLst>
              <a:path w="356363" h="243842">
                <a:moveTo>
                  <a:pt x="356363" y="234950"/>
                </a:moveTo>
                <a:lnTo>
                  <a:pt x="356363" y="93985"/>
                </a:lnTo>
                <a:lnTo>
                  <a:pt x="356363" y="121927"/>
                </a:lnTo>
                <a:lnTo>
                  <a:pt x="346965" y="140977"/>
                </a:lnTo>
                <a:lnTo>
                  <a:pt x="337695" y="160027"/>
                </a:lnTo>
                <a:lnTo>
                  <a:pt x="328170" y="168908"/>
                </a:lnTo>
                <a:lnTo>
                  <a:pt x="309501" y="168908"/>
                </a:lnTo>
                <a:lnTo>
                  <a:pt x="290705" y="179077"/>
                </a:lnTo>
                <a:lnTo>
                  <a:pt x="281307" y="179077"/>
                </a:lnTo>
                <a:lnTo>
                  <a:pt x="253241" y="168908"/>
                </a:lnTo>
                <a:lnTo>
                  <a:pt x="112524" y="132085"/>
                </a:lnTo>
                <a:lnTo>
                  <a:pt x="84457" y="121927"/>
                </a:lnTo>
                <a:lnTo>
                  <a:pt x="75059" y="113035"/>
                </a:lnTo>
                <a:lnTo>
                  <a:pt x="56264" y="104142"/>
                </a:lnTo>
                <a:lnTo>
                  <a:pt x="46866" y="93985"/>
                </a:lnTo>
                <a:lnTo>
                  <a:pt x="28194" y="74935"/>
                </a:lnTo>
                <a:lnTo>
                  <a:pt x="28194" y="57150"/>
                </a:lnTo>
                <a:lnTo>
                  <a:pt x="18796" y="38100"/>
                </a:lnTo>
                <a:lnTo>
                  <a:pt x="18796" y="19050"/>
                </a:lnTo>
                <a:lnTo>
                  <a:pt x="9398" y="0"/>
                </a:lnTo>
                <a:lnTo>
                  <a:pt x="0" y="149858"/>
                </a:lnTo>
                <a:lnTo>
                  <a:pt x="18796" y="160027"/>
                </a:lnTo>
                <a:lnTo>
                  <a:pt x="28194" y="168908"/>
                </a:lnTo>
                <a:lnTo>
                  <a:pt x="46866" y="179077"/>
                </a:lnTo>
                <a:lnTo>
                  <a:pt x="75059" y="187958"/>
                </a:lnTo>
                <a:lnTo>
                  <a:pt x="93855" y="196850"/>
                </a:lnTo>
                <a:lnTo>
                  <a:pt x="112524" y="207008"/>
                </a:lnTo>
                <a:lnTo>
                  <a:pt x="253241" y="243842"/>
                </a:lnTo>
                <a:lnTo>
                  <a:pt x="318899" y="243842"/>
                </a:lnTo>
                <a:lnTo>
                  <a:pt x="337695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28" name="Freeform 5728"/>
          <p:cNvSpPr/>
          <p:nvPr/>
        </p:nvSpPr>
        <p:spPr>
          <a:xfrm rot="-5400000" flipH="0" flipV="0">
            <a:off x="3281233" y="13254755"/>
            <a:ext cx="27429" cy="39627"/>
          </a:xfrm>
          <a:custGeom>
            <a:pathLst>
              <a:path w="168784" h="243842">
                <a:moveTo>
                  <a:pt x="168784" y="243842"/>
                </a:moveTo>
                <a:lnTo>
                  <a:pt x="159386" y="121927"/>
                </a:lnTo>
                <a:lnTo>
                  <a:pt x="159386" y="149869"/>
                </a:lnTo>
                <a:lnTo>
                  <a:pt x="150115" y="158750"/>
                </a:lnTo>
                <a:lnTo>
                  <a:pt x="140717" y="168919"/>
                </a:lnTo>
                <a:lnTo>
                  <a:pt x="121922" y="177800"/>
                </a:lnTo>
                <a:lnTo>
                  <a:pt x="112524" y="177800"/>
                </a:lnTo>
                <a:lnTo>
                  <a:pt x="93855" y="168919"/>
                </a:lnTo>
                <a:lnTo>
                  <a:pt x="75059" y="158750"/>
                </a:lnTo>
                <a:lnTo>
                  <a:pt x="56264" y="149869"/>
                </a:lnTo>
                <a:lnTo>
                  <a:pt x="37595" y="130819"/>
                </a:lnTo>
                <a:lnTo>
                  <a:pt x="28194" y="113034"/>
                </a:lnTo>
                <a:lnTo>
                  <a:pt x="28194" y="83827"/>
                </a:lnTo>
                <a:lnTo>
                  <a:pt x="18796" y="66042"/>
                </a:lnTo>
                <a:lnTo>
                  <a:pt x="18796" y="46992"/>
                </a:lnTo>
                <a:lnTo>
                  <a:pt x="9398" y="27942"/>
                </a:lnTo>
                <a:lnTo>
                  <a:pt x="0" y="0"/>
                </a:lnTo>
                <a:lnTo>
                  <a:pt x="0" y="205742"/>
                </a:lnTo>
                <a:lnTo>
                  <a:pt x="9398" y="187969"/>
                </a:lnTo>
                <a:lnTo>
                  <a:pt x="18796" y="205742"/>
                </a:lnTo>
                <a:lnTo>
                  <a:pt x="37595" y="215900"/>
                </a:lnTo>
                <a:lnTo>
                  <a:pt x="56264" y="234950"/>
                </a:lnTo>
                <a:lnTo>
                  <a:pt x="65661" y="234950"/>
                </a:lnTo>
                <a:lnTo>
                  <a:pt x="84457" y="243842"/>
                </a:lnTo>
                <a:lnTo>
                  <a:pt x="121922" y="243842"/>
                </a:lnTo>
                <a:lnTo>
                  <a:pt x="150115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29" name="Freeform 5729"/>
          <p:cNvSpPr/>
          <p:nvPr/>
        </p:nvSpPr>
        <p:spPr>
          <a:xfrm rot="-5400000" flipH="0" flipV="0">
            <a:off x="3226377" y="13274569"/>
            <a:ext cx="112791" cy="63980"/>
          </a:xfrm>
          <a:custGeom>
            <a:pathLst>
              <a:path w="694054" h="393700">
                <a:moveTo>
                  <a:pt x="694054" y="290835"/>
                </a:moveTo>
                <a:lnTo>
                  <a:pt x="694054" y="262892"/>
                </a:lnTo>
                <a:lnTo>
                  <a:pt x="684656" y="243842"/>
                </a:lnTo>
                <a:lnTo>
                  <a:pt x="684656" y="224792"/>
                </a:lnTo>
                <a:lnTo>
                  <a:pt x="675258" y="205742"/>
                </a:lnTo>
                <a:lnTo>
                  <a:pt x="665860" y="186692"/>
                </a:lnTo>
                <a:lnTo>
                  <a:pt x="656463" y="168908"/>
                </a:lnTo>
                <a:lnTo>
                  <a:pt x="647065" y="158750"/>
                </a:lnTo>
                <a:lnTo>
                  <a:pt x="637667" y="140977"/>
                </a:lnTo>
                <a:lnTo>
                  <a:pt x="618871" y="130808"/>
                </a:lnTo>
                <a:lnTo>
                  <a:pt x="600202" y="121927"/>
                </a:lnTo>
                <a:lnTo>
                  <a:pt x="581407" y="111758"/>
                </a:lnTo>
                <a:lnTo>
                  <a:pt x="553340" y="102877"/>
                </a:lnTo>
                <a:lnTo>
                  <a:pt x="168784" y="8892"/>
                </a:lnTo>
                <a:lnTo>
                  <a:pt x="159513" y="0"/>
                </a:lnTo>
                <a:lnTo>
                  <a:pt x="131319" y="0"/>
                </a:lnTo>
                <a:lnTo>
                  <a:pt x="112524" y="0"/>
                </a:lnTo>
                <a:lnTo>
                  <a:pt x="93728" y="8892"/>
                </a:lnTo>
                <a:lnTo>
                  <a:pt x="75056" y="19050"/>
                </a:lnTo>
                <a:lnTo>
                  <a:pt x="56260" y="27942"/>
                </a:lnTo>
                <a:lnTo>
                  <a:pt x="37465" y="36835"/>
                </a:lnTo>
                <a:lnTo>
                  <a:pt x="37465" y="46992"/>
                </a:lnTo>
                <a:lnTo>
                  <a:pt x="28194" y="55885"/>
                </a:lnTo>
                <a:lnTo>
                  <a:pt x="9398" y="74935"/>
                </a:lnTo>
                <a:lnTo>
                  <a:pt x="9398" y="93985"/>
                </a:lnTo>
                <a:lnTo>
                  <a:pt x="0" y="111758"/>
                </a:lnTo>
                <a:lnTo>
                  <a:pt x="0" y="196850"/>
                </a:lnTo>
                <a:lnTo>
                  <a:pt x="9398" y="215900"/>
                </a:lnTo>
                <a:lnTo>
                  <a:pt x="18796" y="233685"/>
                </a:lnTo>
                <a:lnTo>
                  <a:pt x="18796" y="252735"/>
                </a:lnTo>
                <a:lnTo>
                  <a:pt x="28194" y="271785"/>
                </a:lnTo>
                <a:lnTo>
                  <a:pt x="37465" y="290835"/>
                </a:lnTo>
                <a:lnTo>
                  <a:pt x="46863" y="290835"/>
                </a:lnTo>
                <a:lnTo>
                  <a:pt x="56260" y="308608"/>
                </a:lnTo>
                <a:lnTo>
                  <a:pt x="65658" y="158750"/>
                </a:lnTo>
                <a:lnTo>
                  <a:pt x="65658" y="149858"/>
                </a:lnTo>
                <a:lnTo>
                  <a:pt x="75056" y="121927"/>
                </a:lnTo>
                <a:lnTo>
                  <a:pt x="75056" y="102877"/>
                </a:lnTo>
                <a:lnTo>
                  <a:pt x="84454" y="93985"/>
                </a:lnTo>
                <a:lnTo>
                  <a:pt x="103126" y="83827"/>
                </a:lnTo>
                <a:lnTo>
                  <a:pt x="112524" y="74935"/>
                </a:lnTo>
                <a:lnTo>
                  <a:pt x="168784" y="74935"/>
                </a:lnTo>
                <a:lnTo>
                  <a:pt x="309501" y="111758"/>
                </a:lnTo>
                <a:lnTo>
                  <a:pt x="318899" y="111758"/>
                </a:lnTo>
                <a:lnTo>
                  <a:pt x="337567" y="121927"/>
                </a:lnTo>
                <a:lnTo>
                  <a:pt x="356363" y="130808"/>
                </a:lnTo>
                <a:lnTo>
                  <a:pt x="375159" y="140977"/>
                </a:lnTo>
                <a:lnTo>
                  <a:pt x="384430" y="158750"/>
                </a:lnTo>
                <a:lnTo>
                  <a:pt x="393955" y="168908"/>
                </a:lnTo>
                <a:lnTo>
                  <a:pt x="403225" y="186692"/>
                </a:lnTo>
                <a:lnTo>
                  <a:pt x="412623" y="205742"/>
                </a:lnTo>
                <a:lnTo>
                  <a:pt x="412623" y="393700"/>
                </a:lnTo>
                <a:lnTo>
                  <a:pt x="431419" y="384808"/>
                </a:lnTo>
                <a:lnTo>
                  <a:pt x="450215" y="365758"/>
                </a:lnTo>
                <a:lnTo>
                  <a:pt x="459485" y="355600"/>
                </a:lnTo>
                <a:lnTo>
                  <a:pt x="459485" y="149858"/>
                </a:lnTo>
                <a:lnTo>
                  <a:pt x="553340" y="177800"/>
                </a:lnTo>
                <a:lnTo>
                  <a:pt x="562738" y="177800"/>
                </a:lnTo>
                <a:lnTo>
                  <a:pt x="581407" y="186692"/>
                </a:lnTo>
                <a:lnTo>
                  <a:pt x="590805" y="196850"/>
                </a:lnTo>
                <a:lnTo>
                  <a:pt x="609600" y="215900"/>
                </a:lnTo>
                <a:lnTo>
                  <a:pt x="618871" y="224792"/>
                </a:lnTo>
                <a:lnTo>
                  <a:pt x="618871" y="271785"/>
                </a:lnTo>
                <a:lnTo>
                  <a:pt x="628269" y="393700"/>
                </a:lnTo>
                <a:lnTo>
                  <a:pt x="647065" y="384808"/>
                </a:lnTo>
                <a:lnTo>
                  <a:pt x="656463" y="365758"/>
                </a:lnTo>
                <a:lnTo>
                  <a:pt x="665860" y="365758"/>
                </a:lnTo>
                <a:lnTo>
                  <a:pt x="675258" y="346708"/>
                </a:lnTo>
                <a:lnTo>
                  <a:pt x="684656" y="327658"/>
                </a:lnTo>
                <a:lnTo>
                  <a:pt x="694054" y="3086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30" name="Freeform 5730"/>
          <p:cNvSpPr/>
          <p:nvPr/>
        </p:nvSpPr>
        <p:spPr>
          <a:xfrm rot="-5400000" flipH="0" flipV="0">
            <a:off x="3313938" y="13296704"/>
            <a:ext cx="79253" cy="53247"/>
          </a:xfrm>
          <a:custGeom>
            <a:pathLst>
              <a:path w="487679" h="327657">
                <a:moveTo>
                  <a:pt x="487679" y="140965"/>
                </a:moveTo>
                <a:lnTo>
                  <a:pt x="487679" y="140965"/>
                </a:lnTo>
                <a:lnTo>
                  <a:pt x="478281" y="121915"/>
                </a:lnTo>
                <a:lnTo>
                  <a:pt x="459485" y="113023"/>
                </a:lnTo>
                <a:lnTo>
                  <a:pt x="46863" y="0"/>
                </a:lnTo>
                <a:lnTo>
                  <a:pt x="28194" y="0"/>
                </a:lnTo>
                <a:lnTo>
                  <a:pt x="9398" y="8892"/>
                </a:lnTo>
                <a:lnTo>
                  <a:pt x="0" y="27942"/>
                </a:lnTo>
                <a:lnTo>
                  <a:pt x="0" y="38100"/>
                </a:lnTo>
                <a:lnTo>
                  <a:pt x="9398" y="55873"/>
                </a:lnTo>
                <a:lnTo>
                  <a:pt x="28194" y="66042"/>
                </a:lnTo>
                <a:lnTo>
                  <a:pt x="206375" y="113023"/>
                </a:lnTo>
                <a:lnTo>
                  <a:pt x="206375" y="327657"/>
                </a:lnTo>
                <a:lnTo>
                  <a:pt x="281304" y="130807"/>
                </a:lnTo>
                <a:lnTo>
                  <a:pt x="440817" y="177800"/>
                </a:lnTo>
                <a:lnTo>
                  <a:pt x="459485" y="177800"/>
                </a:lnTo>
                <a:lnTo>
                  <a:pt x="478281" y="168907"/>
                </a:lnTo>
                <a:lnTo>
                  <a:pt x="478281" y="16001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31" name="Freeform 5731"/>
          <p:cNvSpPr/>
          <p:nvPr/>
        </p:nvSpPr>
        <p:spPr>
          <a:xfrm rot="-5400000" flipH="0" flipV="0">
            <a:off x="3336021" y="13295879"/>
            <a:ext cx="79253" cy="54898"/>
          </a:xfrm>
          <a:custGeom>
            <a:pathLst>
              <a:path w="487679" h="337816">
                <a:moveTo>
                  <a:pt x="487679" y="300993"/>
                </a:moveTo>
                <a:lnTo>
                  <a:pt x="487679" y="290835"/>
                </a:lnTo>
                <a:lnTo>
                  <a:pt x="478281" y="273050"/>
                </a:lnTo>
                <a:lnTo>
                  <a:pt x="459485" y="262893"/>
                </a:lnTo>
                <a:lnTo>
                  <a:pt x="281304" y="215900"/>
                </a:lnTo>
                <a:lnTo>
                  <a:pt x="281304" y="0"/>
                </a:lnTo>
                <a:lnTo>
                  <a:pt x="206375" y="196850"/>
                </a:lnTo>
                <a:lnTo>
                  <a:pt x="46863" y="151135"/>
                </a:lnTo>
                <a:lnTo>
                  <a:pt x="28194" y="151135"/>
                </a:lnTo>
                <a:lnTo>
                  <a:pt x="9398" y="160016"/>
                </a:lnTo>
                <a:lnTo>
                  <a:pt x="9398" y="168908"/>
                </a:lnTo>
                <a:lnTo>
                  <a:pt x="0" y="187958"/>
                </a:lnTo>
                <a:lnTo>
                  <a:pt x="0" y="196850"/>
                </a:lnTo>
                <a:lnTo>
                  <a:pt x="9398" y="215900"/>
                </a:lnTo>
                <a:lnTo>
                  <a:pt x="28194" y="226058"/>
                </a:lnTo>
                <a:lnTo>
                  <a:pt x="440817" y="328935"/>
                </a:lnTo>
                <a:lnTo>
                  <a:pt x="450215" y="337816"/>
                </a:lnTo>
                <a:lnTo>
                  <a:pt x="468883" y="328935"/>
                </a:lnTo>
                <a:lnTo>
                  <a:pt x="478281" y="3187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32" name="Freeform 5732"/>
          <p:cNvSpPr/>
          <p:nvPr/>
        </p:nvSpPr>
        <p:spPr>
          <a:xfrm rot="-5400000" flipH="0" flipV="0">
            <a:off x="3389445" y="13304990"/>
            <a:ext cx="68583" cy="26006"/>
          </a:xfrm>
          <a:custGeom>
            <a:pathLst>
              <a:path w="422021" h="160027">
                <a:moveTo>
                  <a:pt x="422021" y="121927"/>
                </a:moveTo>
                <a:lnTo>
                  <a:pt x="422021" y="121927"/>
                </a:lnTo>
                <a:lnTo>
                  <a:pt x="412623" y="102877"/>
                </a:lnTo>
                <a:lnTo>
                  <a:pt x="393827" y="93985"/>
                </a:lnTo>
                <a:lnTo>
                  <a:pt x="75059" y="10158"/>
                </a:lnTo>
                <a:lnTo>
                  <a:pt x="65661" y="0"/>
                </a:lnTo>
                <a:lnTo>
                  <a:pt x="37468" y="0"/>
                </a:lnTo>
                <a:lnTo>
                  <a:pt x="18796" y="10158"/>
                </a:lnTo>
                <a:lnTo>
                  <a:pt x="0" y="10158"/>
                </a:lnTo>
                <a:lnTo>
                  <a:pt x="0" y="130808"/>
                </a:lnTo>
                <a:lnTo>
                  <a:pt x="0" y="121927"/>
                </a:lnTo>
                <a:lnTo>
                  <a:pt x="9398" y="102877"/>
                </a:lnTo>
                <a:lnTo>
                  <a:pt x="18796" y="85092"/>
                </a:lnTo>
                <a:lnTo>
                  <a:pt x="28070" y="74935"/>
                </a:lnTo>
                <a:lnTo>
                  <a:pt x="46866" y="74935"/>
                </a:lnTo>
                <a:lnTo>
                  <a:pt x="75059" y="74935"/>
                </a:lnTo>
                <a:lnTo>
                  <a:pt x="375159" y="160027"/>
                </a:lnTo>
                <a:lnTo>
                  <a:pt x="403225" y="160027"/>
                </a:lnTo>
                <a:lnTo>
                  <a:pt x="412623" y="1409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33" name="Freeform 5733"/>
          <p:cNvSpPr/>
          <p:nvPr/>
        </p:nvSpPr>
        <p:spPr>
          <a:xfrm rot="-5400000" flipH="0" flipV="0">
            <a:off x="3408567" y="13287519"/>
            <a:ext cx="79253" cy="71617"/>
          </a:xfrm>
          <a:custGeom>
            <a:pathLst>
              <a:path w="487679" h="440692">
                <a:moveTo>
                  <a:pt x="487679" y="402592"/>
                </a:moveTo>
                <a:lnTo>
                  <a:pt x="487679" y="393700"/>
                </a:lnTo>
                <a:lnTo>
                  <a:pt x="478281" y="374650"/>
                </a:lnTo>
                <a:lnTo>
                  <a:pt x="459485" y="364492"/>
                </a:lnTo>
                <a:lnTo>
                  <a:pt x="65658" y="261627"/>
                </a:lnTo>
                <a:lnTo>
                  <a:pt x="65658" y="0"/>
                </a:lnTo>
                <a:lnTo>
                  <a:pt x="46863" y="8892"/>
                </a:lnTo>
                <a:lnTo>
                  <a:pt x="28194" y="27942"/>
                </a:lnTo>
                <a:lnTo>
                  <a:pt x="18796" y="45727"/>
                </a:lnTo>
                <a:lnTo>
                  <a:pt x="9398" y="64777"/>
                </a:lnTo>
                <a:lnTo>
                  <a:pt x="0" y="83827"/>
                </a:lnTo>
                <a:lnTo>
                  <a:pt x="0" y="299727"/>
                </a:lnTo>
                <a:lnTo>
                  <a:pt x="18796" y="318777"/>
                </a:lnTo>
                <a:lnTo>
                  <a:pt x="37465" y="327669"/>
                </a:lnTo>
                <a:lnTo>
                  <a:pt x="440817" y="440692"/>
                </a:lnTo>
                <a:lnTo>
                  <a:pt x="450215" y="440692"/>
                </a:lnTo>
                <a:lnTo>
                  <a:pt x="468883" y="430534"/>
                </a:lnTo>
                <a:lnTo>
                  <a:pt x="478281" y="4216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34" name="Freeform 5734"/>
          <p:cNvSpPr/>
          <p:nvPr/>
        </p:nvSpPr>
        <p:spPr>
          <a:xfrm rot="-5400000" flipH="0" flipV="0">
            <a:off x="3525063" y="13312586"/>
            <a:ext cx="71637" cy="29100"/>
          </a:xfrm>
          <a:custGeom>
            <a:pathLst>
              <a:path w="440817" h="179066">
                <a:moveTo>
                  <a:pt x="440817" y="179066"/>
                </a:moveTo>
                <a:lnTo>
                  <a:pt x="346965" y="85093"/>
                </a:lnTo>
                <a:lnTo>
                  <a:pt x="46863" y="0"/>
                </a:lnTo>
                <a:lnTo>
                  <a:pt x="28194" y="0"/>
                </a:lnTo>
                <a:lnTo>
                  <a:pt x="9398" y="10158"/>
                </a:lnTo>
                <a:lnTo>
                  <a:pt x="9398" y="19050"/>
                </a:lnTo>
                <a:lnTo>
                  <a:pt x="0" y="38100"/>
                </a:lnTo>
                <a:lnTo>
                  <a:pt x="9398" y="57150"/>
                </a:lnTo>
                <a:lnTo>
                  <a:pt x="28194" y="6604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35" name="Freeform 5735"/>
          <p:cNvSpPr/>
          <p:nvPr/>
        </p:nvSpPr>
        <p:spPr>
          <a:xfrm rot="-5400000" flipH="0" flipV="0">
            <a:off x="3464106" y="13312719"/>
            <a:ext cx="74671" cy="25798"/>
          </a:xfrm>
          <a:custGeom>
            <a:pathLst>
              <a:path w="459485" h="158750">
                <a:moveTo>
                  <a:pt x="459485" y="111758"/>
                </a:moveTo>
                <a:lnTo>
                  <a:pt x="46863" y="0"/>
                </a:lnTo>
                <a:lnTo>
                  <a:pt x="28194" y="0"/>
                </a:lnTo>
                <a:lnTo>
                  <a:pt x="9398" y="8893"/>
                </a:lnTo>
                <a:lnTo>
                  <a:pt x="0" y="27943"/>
                </a:lnTo>
                <a:lnTo>
                  <a:pt x="0" y="36835"/>
                </a:lnTo>
                <a:lnTo>
                  <a:pt x="9398" y="55885"/>
                </a:lnTo>
                <a:lnTo>
                  <a:pt x="28194" y="64766"/>
                </a:lnTo>
                <a:lnTo>
                  <a:pt x="365761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36" name="Freeform 5736"/>
          <p:cNvSpPr/>
          <p:nvPr/>
        </p:nvSpPr>
        <p:spPr>
          <a:xfrm rot="-5400000" flipH="0" flipV="0">
            <a:off x="3528117" y="13282103"/>
            <a:ext cx="45714" cy="48912"/>
          </a:xfrm>
          <a:custGeom>
            <a:pathLst>
              <a:path w="281304" h="300981">
                <a:moveTo>
                  <a:pt x="281304" y="262881"/>
                </a:moveTo>
                <a:lnTo>
                  <a:pt x="281304" y="262881"/>
                </a:lnTo>
                <a:lnTo>
                  <a:pt x="271906" y="243831"/>
                </a:lnTo>
                <a:lnTo>
                  <a:pt x="93728" y="38100"/>
                </a:lnTo>
                <a:lnTo>
                  <a:pt x="18669" y="0"/>
                </a:lnTo>
                <a:lnTo>
                  <a:pt x="9271" y="10158"/>
                </a:lnTo>
                <a:lnTo>
                  <a:pt x="0" y="27931"/>
                </a:lnTo>
                <a:lnTo>
                  <a:pt x="0" y="38100"/>
                </a:lnTo>
                <a:lnTo>
                  <a:pt x="9271" y="57150"/>
                </a:lnTo>
                <a:lnTo>
                  <a:pt x="140590" y="207008"/>
                </a:lnTo>
                <a:lnTo>
                  <a:pt x="234442" y="300981"/>
                </a:lnTo>
                <a:lnTo>
                  <a:pt x="262508" y="300981"/>
                </a:lnTo>
                <a:lnTo>
                  <a:pt x="271906" y="2908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37" name="Freeform 5737"/>
          <p:cNvSpPr/>
          <p:nvPr/>
        </p:nvSpPr>
        <p:spPr>
          <a:xfrm rot="-5400000" flipH="0" flipV="0">
            <a:off x="3498367" y="13292039"/>
            <a:ext cx="42681" cy="26006"/>
          </a:xfrm>
          <a:custGeom>
            <a:pathLst>
              <a:path w="262635" h="160027">
                <a:moveTo>
                  <a:pt x="262635" y="27942"/>
                </a:moveTo>
                <a:lnTo>
                  <a:pt x="262635" y="27942"/>
                </a:lnTo>
                <a:lnTo>
                  <a:pt x="253237" y="10158"/>
                </a:lnTo>
                <a:lnTo>
                  <a:pt x="234441" y="0"/>
                </a:lnTo>
                <a:lnTo>
                  <a:pt x="140717" y="46992"/>
                </a:lnTo>
                <a:lnTo>
                  <a:pt x="0" y="121927"/>
                </a:lnTo>
                <a:lnTo>
                  <a:pt x="75059" y="160027"/>
                </a:lnTo>
                <a:lnTo>
                  <a:pt x="243839" y="57150"/>
                </a:lnTo>
                <a:lnTo>
                  <a:pt x="253237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38" name="Freeform 5738"/>
          <p:cNvSpPr/>
          <p:nvPr/>
        </p:nvSpPr>
        <p:spPr>
          <a:xfrm rot="-5400000" flipH="0" flipV="0">
            <a:off x="3080097" y="13224220"/>
            <a:ext cx="0" cy="728553"/>
          </a:xfrm>
          <a:custGeom>
            <a:pathLst>
              <a:path w="0" h="4483100">
                <a:moveTo>
                  <a:pt x="0" y="0"/>
                </a:moveTo>
                <a:lnTo>
                  <a:pt x="0" y="448310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39" name="Freeform 5739"/>
          <p:cNvSpPr/>
          <p:nvPr/>
        </p:nvSpPr>
        <p:spPr>
          <a:xfrm rot="-5400000" flipH="0" flipV="0">
            <a:off x="3000854" y="13144977"/>
            <a:ext cx="158486" cy="728553"/>
          </a:xfrm>
          <a:custGeom>
            <a:pathLst>
              <a:path w="975233" h="4483100">
                <a:moveTo>
                  <a:pt x="975233" y="4483100"/>
                </a:moveTo>
                <a:lnTo>
                  <a:pt x="0" y="0"/>
                </a:lnTo>
                <a:lnTo>
                  <a:pt x="0" y="448310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40" name="Freeform 5740"/>
          <p:cNvSpPr/>
          <p:nvPr/>
        </p:nvSpPr>
        <p:spPr>
          <a:xfrm rot="-5400000" flipH="0" flipV="0">
            <a:off x="3000854" y="13144977"/>
            <a:ext cx="158486" cy="728553"/>
          </a:xfrm>
          <a:custGeom>
            <a:pathLst>
              <a:path w="975233" h="4483100">
                <a:moveTo>
                  <a:pt x="0" y="0"/>
                </a:moveTo>
                <a:lnTo>
                  <a:pt x="975233" y="4483100"/>
                </a:lnTo>
                <a:lnTo>
                  <a:pt x="97523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41" name="Freeform 5741"/>
          <p:cNvSpPr/>
          <p:nvPr/>
        </p:nvSpPr>
        <p:spPr>
          <a:xfrm rot="-5400000" flipH="0" flipV="0">
            <a:off x="2776779" y="13518459"/>
            <a:ext cx="68583" cy="25798"/>
          </a:xfrm>
          <a:custGeom>
            <a:pathLst>
              <a:path w="422021" h="158750">
                <a:moveTo>
                  <a:pt x="422021" y="149858"/>
                </a:moveTo>
                <a:lnTo>
                  <a:pt x="412623" y="36835"/>
                </a:lnTo>
                <a:lnTo>
                  <a:pt x="412623" y="55885"/>
                </a:lnTo>
                <a:lnTo>
                  <a:pt x="403225" y="74935"/>
                </a:lnTo>
                <a:lnTo>
                  <a:pt x="393954" y="83816"/>
                </a:lnTo>
                <a:lnTo>
                  <a:pt x="346965" y="83816"/>
                </a:lnTo>
                <a:lnTo>
                  <a:pt x="46862" y="0"/>
                </a:lnTo>
                <a:lnTo>
                  <a:pt x="28193" y="0"/>
                </a:lnTo>
                <a:lnTo>
                  <a:pt x="9398" y="8893"/>
                </a:lnTo>
                <a:lnTo>
                  <a:pt x="9398" y="17785"/>
                </a:lnTo>
                <a:lnTo>
                  <a:pt x="0" y="36835"/>
                </a:lnTo>
                <a:lnTo>
                  <a:pt x="0" y="46993"/>
                </a:lnTo>
                <a:lnTo>
                  <a:pt x="9398" y="64766"/>
                </a:lnTo>
                <a:lnTo>
                  <a:pt x="28193" y="74935"/>
                </a:lnTo>
                <a:lnTo>
                  <a:pt x="346965" y="158750"/>
                </a:lnTo>
                <a:lnTo>
                  <a:pt x="375158" y="158750"/>
                </a:lnTo>
                <a:lnTo>
                  <a:pt x="403225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42" name="Freeform 5742"/>
          <p:cNvSpPr/>
          <p:nvPr/>
        </p:nvSpPr>
        <p:spPr>
          <a:xfrm rot="-5400000" flipH="0" flipV="0">
            <a:off x="2747812" y="13490937"/>
            <a:ext cx="79253" cy="70172"/>
          </a:xfrm>
          <a:custGeom>
            <a:pathLst>
              <a:path w="487679" h="431800">
                <a:moveTo>
                  <a:pt x="487679" y="328935"/>
                </a:moveTo>
                <a:lnTo>
                  <a:pt x="487679" y="140977"/>
                </a:lnTo>
                <a:lnTo>
                  <a:pt x="478281" y="121927"/>
                </a:lnTo>
                <a:lnTo>
                  <a:pt x="459485" y="113035"/>
                </a:lnTo>
                <a:lnTo>
                  <a:pt x="46862" y="0"/>
                </a:lnTo>
                <a:lnTo>
                  <a:pt x="28193" y="0"/>
                </a:lnTo>
                <a:lnTo>
                  <a:pt x="9398" y="10158"/>
                </a:lnTo>
                <a:lnTo>
                  <a:pt x="0" y="27942"/>
                </a:lnTo>
                <a:lnTo>
                  <a:pt x="0" y="38100"/>
                </a:lnTo>
                <a:lnTo>
                  <a:pt x="9398" y="55885"/>
                </a:lnTo>
                <a:lnTo>
                  <a:pt x="28193" y="66042"/>
                </a:lnTo>
                <a:lnTo>
                  <a:pt x="412623" y="168908"/>
                </a:lnTo>
                <a:lnTo>
                  <a:pt x="412623" y="318777"/>
                </a:lnTo>
                <a:lnTo>
                  <a:pt x="422021" y="431800"/>
                </a:lnTo>
                <a:lnTo>
                  <a:pt x="440816" y="421642"/>
                </a:lnTo>
                <a:lnTo>
                  <a:pt x="450087" y="412750"/>
                </a:lnTo>
                <a:lnTo>
                  <a:pt x="459485" y="412750"/>
                </a:lnTo>
                <a:lnTo>
                  <a:pt x="468883" y="393700"/>
                </a:lnTo>
                <a:lnTo>
                  <a:pt x="478281" y="375927"/>
                </a:lnTo>
                <a:lnTo>
                  <a:pt x="478281" y="3568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43" name="Freeform 5743"/>
          <p:cNvSpPr/>
          <p:nvPr/>
        </p:nvSpPr>
        <p:spPr>
          <a:xfrm rot="-5400000" flipH="0" flipV="0">
            <a:off x="2846878" y="13497066"/>
            <a:ext cx="59440" cy="59441"/>
          </a:xfrm>
          <a:custGeom>
            <a:pathLst>
              <a:path w="365761" h="365769">
                <a:moveTo>
                  <a:pt x="365761" y="356877"/>
                </a:moveTo>
                <a:lnTo>
                  <a:pt x="356363" y="243842"/>
                </a:lnTo>
                <a:lnTo>
                  <a:pt x="356363" y="262892"/>
                </a:lnTo>
                <a:lnTo>
                  <a:pt x="346965" y="281942"/>
                </a:lnTo>
                <a:lnTo>
                  <a:pt x="337694" y="290834"/>
                </a:lnTo>
                <a:lnTo>
                  <a:pt x="290705" y="290834"/>
                </a:lnTo>
                <a:lnTo>
                  <a:pt x="84457" y="234950"/>
                </a:lnTo>
                <a:lnTo>
                  <a:pt x="75059" y="234950"/>
                </a:lnTo>
                <a:lnTo>
                  <a:pt x="56260" y="224792"/>
                </a:lnTo>
                <a:lnTo>
                  <a:pt x="37591" y="215900"/>
                </a:lnTo>
                <a:lnTo>
                  <a:pt x="28194" y="205742"/>
                </a:lnTo>
                <a:lnTo>
                  <a:pt x="18796" y="187969"/>
                </a:lnTo>
                <a:lnTo>
                  <a:pt x="18796" y="168919"/>
                </a:lnTo>
                <a:lnTo>
                  <a:pt x="9398" y="149869"/>
                </a:lnTo>
                <a:lnTo>
                  <a:pt x="9398" y="0"/>
                </a:lnTo>
                <a:lnTo>
                  <a:pt x="0" y="271784"/>
                </a:lnTo>
                <a:lnTo>
                  <a:pt x="18796" y="281942"/>
                </a:lnTo>
                <a:lnTo>
                  <a:pt x="37591" y="290834"/>
                </a:lnTo>
                <a:lnTo>
                  <a:pt x="56260" y="299727"/>
                </a:lnTo>
                <a:lnTo>
                  <a:pt x="84457" y="309884"/>
                </a:lnTo>
                <a:lnTo>
                  <a:pt x="290705" y="365769"/>
                </a:lnTo>
                <a:lnTo>
                  <a:pt x="318898" y="365769"/>
                </a:lnTo>
                <a:lnTo>
                  <a:pt x="346965" y="36576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44" name="Freeform 5744"/>
          <p:cNvSpPr/>
          <p:nvPr/>
        </p:nvSpPr>
        <p:spPr>
          <a:xfrm rot="-5400000" flipH="0" flipV="0">
            <a:off x="2808862" y="13503154"/>
            <a:ext cx="112770" cy="79254"/>
          </a:xfrm>
          <a:custGeom>
            <a:pathLst>
              <a:path w="693927" h="487685">
                <a:moveTo>
                  <a:pt x="693927" y="383542"/>
                </a:moveTo>
                <a:lnTo>
                  <a:pt x="693927" y="196850"/>
                </a:lnTo>
                <a:lnTo>
                  <a:pt x="684529" y="177800"/>
                </a:lnTo>
                <a:lnTo>
                  <a:pt x="665733" y="168908"/>
                </a:lnTo>
                <a:lnTo>
                  <a:pt x="46862" y="0"/>
                </a:lnTo>
                <a:lnTo>
                  <a:pt x="28066" y="0"/>
                </a:lnTo>
                <a:lnTo>
                  <a:pt x="9398" y="8892"/>
                </a:lnTo>
                <a:lnTo>
                  <a:pt x="0" y="36835"/>
                </a:lnTo>
                <a:lnTo>
                  <a:pt x="9398" y="55885"/>
                </a:lnTo>
                <a:lnTo>
                  <a:pt x="28066" y="64777"/>
                </a:lnTo>
                <a:lnTo>
                  <a:pt x="206248" y="111758"/>
                </a:lnTo>
                <a:lnTo>
                  <a:pt x="206248" y="299727"/>
                </a:lnTo>
                <a:lnTo>
                  <a:pt x="215646" y="327658"/>
                </a:lnTo>
                <a:lnTo>
                  <a:pt x="215646" y="346708"/>
                </a:lnTo>
                <a:lnTo>
                  <a:pt x="225044" y="365758"/>
                </a:lnTo>
                <a:lnTo>
                  <a:pt x="234441" y="374650"/>
                </a:lnTo>
                <a:lnTo>
                  <a:pt x="253110" y="393700"/>
                </a:lnTo>
                <a:lnTo>
                  <a:pt x="262508" y="402592"/>
                </a:lnTo>
                <a:lnTo>
                  <a:pt x="271906" y="130808"/>
                </a:lnTo>
                <a:lnTo>
                  <a:pt x="618871" y="224792"/>
                </a:lnTo>
                <a:lnTo>
                  <a:pt x="618871" y="374650"/>
                </a:lnTo>
                <a:lnTo>
                  <a:pt x="628269" y="487685"/>
                </a:lnTo>
                <a:lnTo>
                  <a:pt x="647064" y="477527"/>
                </a:lnTo>
                <a:lnTo>
                  <a:pt x="656335" y="468635"/>
                </a:lnTo>
                <a:lnTo>
                  <a:pt x="675131" y="449585"/>
                </a:lnTo>
                <a:lnTo>
                  <a:pt x="684529" y="430535"/>
                </a:lnTo>
                <a:lnTo>
                  <a:pt x="684529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45" name="Freeform 5745"/>
          <p:cNvSpPr/>
          <p:nvPr/>
        </p:nvSpPr>
        <p:spPr>
          <a:xfrm rot="-5400000" flipH="0" flipV="0">
            <a:off x="2910066" y="13505415"/>
            <a:ext cx="70110" cy="50359"/>
          </a:xfrm>
          <a:custGeom>
            <a:pathLst>
              <a:path w="431418" h="309885">
                <a:moveTo>
                  <a:pt x="431418" y="104143"/>
                </a:moveTo>
                <a:lnTo>
                  <a:pt x="412623" y="85093"/>
                </a:lnTo>
                <a:lnTo>
                  <a:pt x="393954" y="76200"/>
                </a:lnTo>
                <a:lnTo>
                  <a:pt x="375158" y="66043"/>
                </a:lnTo>
                <a:lnTo>
                  <a:pt x="356362" y="57150"/>
                </a:lnTo>
                <a:lnTo>
                  <a:pt x="337694" y="46993"/>
                </a:lnTo>
                <a:lnTo>
                  <a:pt x="309497" y="46993"/>
                </a:lnTo>
                <a:lnTo>
                  <a:pt x="168783" y="10158"/>
                </a:lnTo>
                <a:lnTo>
                  <a:pt x="159385" y="0"/>
                </a:lnTo>
                <a:lnTo>
                  <a:pt x="131319" y="0"/>
                </a:lnTo>
                <a:lnTo>
                  <a:pt x="112520" y="0"/>
                </a:lnTo>
                <a:lnTo>
                  <a:pt x="93851" y="10158"/>
                </a:lnTo>
                <a:lnTo>
                  <a:pt x="75056" y="19050"/>
                </a:lnTo>
                <a:lnTo>
                  <a:pt x="56260" y="29208"/>
                </a:lnTo>
                <a:lnTo>
                  <a:pt x="37591" y="38100"/>
                </a:lnTo>
                <a:lnTo>
                  <a:pt x="37591" y="46993"/>
                </a:lnTo>
                <a:lnTo>
                  <a:pt x="28193" y="57150"/>
                </a:lnTo>
                <a:lnTo>
                  <a:pt x="9398" y="76200"/>
                </a:lnTo>
                <a:lnTo>
                  <a:pt x="9398" y="93985"/>
                </a:lnTo>
                <a:lnTo>
                  <a:pt x="0" y="113035"/>
                </a:lnTo>
                <a:lnTo>
                  <a:pt x="0" y="179066"/>
                </a:lnTo>
                <a:lnTo>
                  <a:pt x="9398" y="207008"/>
                </a:lnTo>
                <a:lnTo>
                  <a:pt x="9398" y="226058"/>
                </a:lnTo>
                <a:lnTo>
                  <a:pt x="18796" y="243843"/>
                </a:lnTo>
                <a:lnTo>
                  <a:pt x="28193" y="262893"/>
                </a:lnTo>
                <a:lnTo>
                  <a:pt x="37591" y="281943"/>
                </a:lnTo>
                <a:lnTo>
                  <a:pt x="46862" y="290835"/>
                </a:lnTo>
                <a:lnTo>
                  <a:pt x="56260" y="309885"/>
                </a:lnTo>
                <a:lnTo>
                  <a:pt x="65658" y="160016"/>
                </a:lnTo>
                <a:lnTo>
                  <a:pt x="65658" y="151135"/>
                </a:lnTo>
                <a:lnTo>
                  <a:pt x="75056" y="121916"/>
                </a:lnTo>
                <a:lnTo>
                  <a:pt x="75056" y="104143"/>
                </a:lnTo>
                <a:lnTo>
                  <a:pt x="84454" y="93985"/>
                </a:lnTo>
                <a:lnTo>
                  <a:pt x="103122" y="85093"/>
                </a:lnTo>
                <a:lnTo>
                  <a:pt x="112520" y="76200"/>
                </a:lnTo>
                <a:lnTo>
                  <a:pt x="168783" y="76200"/>
                </a:lnTo>
                <a:lnTo>
                  <a:pt x="309497" y="113035"/>
                </a:lnTo>
                <a:lnTo>
                  <a:pt x="318895" y="113035"/>
                </a:lnTo>
                <a:lnTo>
                  <a:pt x="337694" y="121916"/>
                </a:lnTo>
                <a:lnTo>
                  <a:pt x="356362" y="132085"/>
                </a:lnTo>
                <a:lnTo>
                  <a:pt x="375158" y="140966"/>
                </a:lnTo>
                <a:lnTo>
                  <a:pt x="384556" y="160016"/>
                </a:lnTo>
                <a:lnTo>
                  <a:pt x="393954" y="168908"/>
                </a:lnTo>
                <a:lnTo>
                  <a:pt x="403225" y="187958"/>
                </a:lnTo>
                <a:lnTo>
                  <a:pt x="412623" y="207008"/>
                </a:lnTo>
                <a:lnTo>
                  <a:pt x="412623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46" name="Freeform 5746"/>
          <p:cNvSpPr/>
          <p:nvPr/>
        </p:nvSpPr>
        <p:spPr>
          <a:xfrm rot="-5400000" flipH="0" flipV="0">
            <a:off x="2926164" y="13497098"/>
            <a:ext cx="70110" cy="48706"/>
          </a:xfrm>
          <a:custGeom>
            <a:pathLst>
              <a:path w="431419" h="299715">
                <a:moveTo>
                  <a:pt x="431419" y="168907"/>
                </a:moveTo>
                <a:lnTo>
                  <a:pt x="431419" y="130807"/>
                </a:lnTo>
                <a:lnTo>
                  <a:pt x="422021" y="102865"/>
                </a:lnTo>
                <a:lnTo>
                  <a:pt x="422021" y="83815"/>
                </a:lnTo>
                <a:lnTo>
                  <a:pt x="412623" y="64765"/>
                </a:lnTo>
                <a:lnTo>
                  <a:pt x="403225" y="46992"/>
                </a:lnTo>
                <a:lnTo>
                  <a:pt x="403225" y="27942"/>
                </a:lnTo>
                <a:lnTo>
                  <a:pt x="384556" y="17773"/>
                </a:lnTo>
                <a:lnTo>
                  <a:pt x="384556" y="8892"/>
                </a:lnTo>
                <a:lnTo>
                  <a:pt x="375158" y="0"/>
                </a:lnTo>
                <a:lnTo>
                  <a:pt x="356363" y="149857"/>
                </a:lnTo>
                <a:lnTo>
                  <a:pt x="356363" y="177800"/>
                </a:lnTo>
                <a:lnTo>
                  <a:pt x="346965" y="196850"/>
                </a:lnTo>
                <a:lnTo>
                  <a:pt x="337694" y="214623"/>
                </a:lnTo>
                <a:lnTo>
                  <a:pt x="328296" y="224792"/>
                </a:lnTo>
                <a:lnTo>
                  <a:pt x="309500" y="224792"/>
                </a:lnTo>
                <a:lnTo>
                  <a:pt x="290705" y="233673"/>
                </a:lnTo>
                <a:lnTo>
                  <a:pt x="281434" y="233673"/>
                </a:lnTo>
                <a:lnTo>
                  <a:pt x="253237" y="224792"/>
                </a:lnTo>
                <a:lnTo>
                  <a:pt x="112523" y="186692"/>
                </a:lnTo>
                <a:lnTo>
                  <a:pt x="84457" y="177800"/>
                </a:lnTo>
                <a:lnTo>
                  <a:pt x="75059" y="168907"/>
                </a:lnTo>
                <a:lnTo>
                  <a:pt x="56260" y="158750"/>
                </a:lnTo>
                <a:lnTo>
                  <a:pt x="46862" y="149857"/>
                </a:lnTo>
                <a:lnTo>
                  <a:pt x="28194" y="130807"/>
                </a:lnTo>
                <a:lnTo>
                  <a:pt x="28194" y="111757"/>
                </a:lnTo>
                <a:lnTo>
                  <a:pt x="18796" y="93973"/>
                </a:lnTo>
                <a:lnTo>
                  <a:pt x="18796" y="74923"/>
                </a:lnTo>
                <a:lnTo>
                  <a:pt x="9398" y="55873"/>
                </a:lnTo>
                <a:lnTo>
                  <a:pt x="0" y="205742"/>
                </a:lnTo>
                <a:lnTo>
                  <a:pt x="18796" y="214623"/>
                </a:lnTo>
                <a:lnTo>
                  <a:pt x="37591" y="224792"/>
                </a:lnTo>
                <a:lnTo>
                  <a:pt x="56260" y="233673"/>
                </a:lnTo>
                <a:lnTo>
                  <a:pt x="75059" y="243842"/>
                </a:lnTo>
                <a:lnTo>
                  <a:pt x="93855" y="252723"/>
                </a:lnTo>
                <a:lnTo>
                  <a:pt x="112523" y="261615"/>
                </a:lnTo>
                <a:lnTo>
                  <a:pt x="253237" y="299715"/>
                </a:lnTo>
                <a:lnTo>
                  <a:pt x="337694" y="299715"/>
                </a:lnTo>
                <a:lnTo>
                  <a:pt x="356363" y="290823"/>
                </a:lnTo>
                <a:lnTo>
                  <a:pt x="375158" y="280665"/>
                </a:lnTo>
                <a:lnTo>
                  <a:pt x="393827" y="261615"/>
                </a:lnTo>
                <a:lnTo>
                  <a:pt x="403225" y="243842"/>
                </a:lnTo>
                <a:lnTo>
                  <a:pt x="412623" y="224792"/>
                </a:lnTo>
                <a:lnTo>
                  <a:pt x="422021" y="205742"/>
                </a:lnTo>
                <a:lnTo>
                  <a:pt x="431419" y="1866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47" name="Freeform 5747"/>
          <p:cNvSpPr/>
          <p:nvPr/>
        </p:nvSpPr>
        <p:spPr>
          <a:xfrm rot="-5400000" flipH="0" flipV="0">
            <a:off x="3019153" y="13507737"/>
            <a:ext cx="57912" cy="39627"/>
          </a:xfrm>
          <a:custGeom>
            <a:pathLst>
              <a:path w="356363" h="243843">
                <a:moveTo>
                  <a:pt x="356363" y="233685"/>
                </a:moveTo>
                <a:lnTo>
                  <a:pt x="356363" y="93985"/>
                </a:lnTo>
                <a:lnTo>
                  <a:pt x="356363" y="121916"/>
                </a:lnTo>
                <a:lnTo>
                  <a:pt x="346965" y="139700"/>
                </a:lnTo>
                <a:lnTo>
                  <a:pt x="337694" y="158750"/>
                </a:lnTo>
                <a:lnTo>
                  <a:pt x="328296" y="168908"/>
                </a:lnTo>
                <a:lnTo>
                  <a:pt x="309500" y="168908"/>
                </a:lnTo>
                <a:lnTo>
                  <a:pt x="290705" y="177800"/>
                </a:lnTo>
                <a:lnTo>
                  <a:pt x="281434" y="177800"/>
                </a:lnTo>
                <a:lnTo>
                  <a:pt x="253237" y="168908"/>
                </a:lnTo>
                <a:lnTo>
                  <a:pt x="112523" y="130808"/>
                </a:lnTo>
                <a:lnTo>
                  <a:pt x="84457" y="121916"/>
                </a:lnTo>
                <a:lnTo>
                  <a:pt x="75059" y="111758"/>
                </a:lnTo>
                <a:lnTo>
                  <a:pt x="56260" y="102866"/>
                </a:lnTo>
                <a:lnTo>
                  <a:pt x="46862" y="93985"/>
                </a:lnTo>
                <a:lnTo>
                  <a:pt x="28194" y="74935"/>
                </a:lnTo>
                <a:lnTo>
                  <a:pt x="28194" y="55885"/>
                </a:lnTo>
                <a:lnTo>
                  <a:pt x="18796" y="36835"/>
                </a:lnTo>
                <a:lnTo>
                  <a:pt x="18796" y="17785"/>
                </a:lnTo>
                <a:lnTo>
                  <a:pt x="9398" y="0"/>
                </a:lnTo>
                <a:lnTo>
                  <a:pt x="0" y="149858"/>
                </a:lnTo>
                <a:lnTo>
                  <a:pt x="18796" y="158750"/>
                </a:lnTo>
                <a:lnTo>
                  <a:pt x="28194" y="168908"/>
                </a:lnTo>
                <a:lnTo>
                  <a:pt x="46862" y="177800"/>
                </a:lnTo>
                <a:lnTo>
                  <a:pt x="75059" y="186693"/>
                </a:lnTo>
                <a:lnTo>
                  <a:pt x="93855" y="196850"/>
                </a:lnTo>
                <a:lnTo>
                  <a:pt x="112523" y="205743"/>
                </a:lnTo>
                <a:lnTo>
                  <a:pt x="253237" y="243843"/>
                </a:lnTo>
                <a:lnTo>
                  <a:pt x="318898" y="243843"/>
                </a:lnTo>
                <a:lnTo>
                  <a:pt x="337694" y="2336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48" name="Freeform 5748"/>
          <p:cNvSpPr/>
          <p:nvPr/>
        </p:nvSpPr>
        <p:spPr>
          <a:xfrm rot="-5400000" flipH="0" flipV="0">
            <a:off x="3032732" y="13457439"/>
            <a:ext cx="27449" cy="39627"/>
          </a:xfrm>
          <a:custGeom>
            <a:pathLst>
              <a:path w="168911" h="243842">
                <a:moveTo>
                  <a:pt x="168911" y="243842"/>
                </a:moveTo>
                <a:lnTo>
                  <a:pt x="159513" y="121915"/>
                </a:lnTo>
                <a:lnTo>
                  <a:pt x="159513" y="149857"/>
                </a:lnTo>
                <a:lnTo>
                  <a:pt x="150115" y="160015"/>
                </a:lnTo>
                <a:lnTo>
                  <a:pt x="140717" y="168907"/>
                </a:lnTo>
                <a:lnTo>
                  <a:pt x="121921" y="179065"/>
                </a:lnTo>
                <a:lnTo>
                  <a:pt x="112650" y="179065"/>
                </a:lnTo>
                <a:lnTo>
                  <a:pt x="93855" y="168907"/>
                </a:lnTo>
                <a:lnTo>
                  <a:pt x="75059" y="160015"/>
                </a:lnTo>
                <a:lnTo>
                  <a:pt x="56387" y="149857"/>
                </a:lnTo>
                <a:lnTo>
                  <a:pt x="37591" y="132073"/>
                </a:lnTo>
                <a:lnTo>
                  <a:pt x="28194" y="113023"/>
                </a:lnTo>
                <a:lnTo>
                  <a:pt x="28194" y="85092"/>
                </a:lnTo>
                <a:lnTo>
                  <a:pt x="18796" y="66042"/>
                </a:lnTo>
                <a:lnTo>
                  <a:pt x="18796" y="46992"/>
                </a:lnTo>
                <a:lnTo>
                  <a:pt x="9398" y="27942"/>
                </a:lnTo>
                <a:lnTo>
                  <a:pt x="0" y="0"/>
                </a:lnTo>
                <a:lnTo>
                  <a:pt x="0" y="207007"/>
                </a:lnTo>
                <a:lnTo>
                  <a:pt x="9398" y="187957"/>
                </a:lnTo>
                <a:lnTo>
                  <a:pt x="18796" y="207007"/>
                </a:lnTo>
                <a:lnTo>
                  <a:pt x="37591" y="215900"/>
                </a:lnTo>
                <a:lnTo>
                  <a:pt x="56387" y="234950"/>
                </a:lnTo>
                <a:lnTo>
                  <a:pt x="65785" y="234950"/>
                </a:lnTo>
                <a:lnTo>
                  <a:pt x="84457" y="243842"/>
                </a:lnTo>
                <a:lnTo>
                  <a:pt x="121921" y="243842"/>
                </a:lnTo>
                <a:lnTo>
                  <a:pt x="150115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49" name="Freeform 5749"/>
          <p:cNvSpPr/>
          <p:nvPr/>
        </p:nvSpPr>
        <p:spPr>
          <a:xfrm rot="-5400000" flipH="0" flipV="0">
            <a:off x="2977896" y="13477274"/>
            <a:ext cx="112770" cy="63980"/>
          </a:xfrm>
          <a:custGeom>
            <a:pathLst>
              <a:path w="693926" h="393700">
                <a:moveTo>
                  <a:pt x="693926" y="290823"/>
                </a:moveTo>
                <a:lnTo>
                  <a:pt x="693926" y="262881"/>
                </a:lnTo>
                <a:lnTo>
                  <a:pt x="684656" y="243831"/>
                </a:lnTo>
                <a:lnTo>
                  <a:pt x="684656" y="224781"/>
                </a:lnTo>
                <a:lnTo>
                  <a:pt x="675258" y="207008"/>
                </a:lnTo>
                <a:lnTo>
                  <a:pt x="665860" y="187958"/>
                </a:lnTo>
                <a:lnTo>
                  <a:pt x="656462" y="168908"/>
                </a:lnTo>
                <a:lnTo>
                  <a:pt x="647064" y="160015"/>
                </a:lnTo>
                <a:lnTo>
                  <a:pt x="637666" y="140965"/>
                </a:lnTo>
                <a:lnTo>
                  <a:pt x="618998" y="132073"/>
                </a:lnTo>
                <a:lnTo>
                  <a:pt x="600202" y="121915"/>
                </a:lnTo>
                <a:lnTo>
                  <a:pt x="581406" y="113023"/>
                </a:lnTo>
                <a:lnTo>
                  <a:pt x="553340" y="102865"/>
                </a:lnTo>
                <a:lnTo>
                  <a:pt x="168783" y="10158"/>
                </a:lnTo>
                <a:lnTo>
                  <a:pt x="159385" y="0"/>
                </a:lnTo>
                <a:lnTo>
                  <a:pt x="131319" y="0"/>
                </a:lnTo>
                <a:lnTo>
                  <a:pt x="112520" y="0"/>
                </a:lnTo>
                <a:lnTo>
                  <a:pt x="93851" y="10158"/>
                </a:lnTo>
                <a:lnTo>
                  <a:pt x="75056" y="19050"/>
                </a:lnTo>
                <a:lnTo>
                  <a:pt x="56260" y="27931"/>
                </a:lnTo>
                <a:lnTo>
                  <a:pt x="37591" y="38100"/>
                </a:lnTo>
                <a:lnTo>
                  <a:pt x="37591" y="46981"/>
                </a:lnTo>
                <a:lnTo>
                  <a:pt x="28193" y="55873"/>
                </a:lnTo>
                <a:lnTo>
                  <a:pt x="9398" y="74923"/>
                </a:lnTo>
                <a:lnTo>
                  <a:pt x="9398" y="93973"/>
                </a:lnTo>
                <a:lnTo>
                  <a:pt x="0" y="113023"/>
                </a:lnTo>
                <a:lnTo>
                  <a:pt x="0" y="196850"/>
                </a:lnTo>
                <a:lnTo>
                  <a:pt x="9398" y="215900"/>
                </a:lnTo>
                <a:lnTo>
                  <a:pt x="18796" y="234950"/>
                </a:lnTo>
                <a:lnTo>
                  <a:pt x="18796" y="254000"/>
                </a:lnTo>
                <a:lnTo>
                  <a:pt x="28193" y="271773"/>
                </a:lnTo>
                <a:lnTo>
                  <a:pt x="37591" y="290823"/>
                </a:lnTo>
                <a:lnTo>
                  <a:pt x="46862" y="290823"/>
                </a:lnTo>
                <a:lnTo>
                  <a:pt x="56260" y="309873"/>
                </a:lnTo>
                <a:lnTo>
                  <a:pt x="65658" y="160015"/>
                </a:lnTo>
                <a:lnTo>
                  <a:pt x="65658" y="149858"/>
                </a:lnTo>
                <a:lnTo>
                  <a:pt x="75056" y="121915"/>
                </a:lnTo>
                <a:lnTo>
                  <a:pt x="75056" y="102865"/>
                </a:lnTo>
                <a:lnTo>
                  <a:pt x="84454" y="93973"/>
                </a:lnTo>
                <a:lnTo>
                  <a:pt x="103122" y="85081"/>
                </a:lnTo>
                <a:lnTo>
                  <a:pt x="112520" y="74923"/>
                </a:lnTo>
                <a:lnTo>
                  <a:pt x="168783" y="74923"/>
                </a:lnTo>
                <a:lnTo>
                  <a:pt x="309497" y="113023"/>
                </a:lnTo>
                <a:lnTo>
                  <a:pt x="318895" y="113023"/>
                </a:lnTo>
                <a:lnTo>
                  <a:pt x="337694" y="121915"/>
                </a:lnTo>
                <a:lnTo>
                  <a:pt x="356362" y="132073"/>
                </a:lnTo>
                <a:lnTo>
                  <a:pt x="375158" y="140965"/>
                </a:lnTo>
                <a:lnTo>
                  <a:pt x="384556" y="160015"/>
                </a:lnTo>
                <a:lnTo>
                  <a:pt x="393954" y="168908"/>
                </a:lnTo>
                <a:lnTo>
                  <a:pt x="403225" y="187958"/>
                </a:lnTo>
                <a:lnTo>
                  <a:pt x="412623" y="207008"/>
                </a:lnTo>
                <a:lnTo>
                  <a:pt x="412623" y="393700"/>
                </a:lnTo>
                <a:lnTo>
                  <a:pt x="431418" y="384808"/>
                </a:lnTo>
                <a:lnTo>
                  <a:pt x="450087" y="365758"/>
                </a:lnTo>
                <a:lnTo>
                  <a:pt x="459485" y="356865"/>
                </a:lnTo>
                <a:lnTo>
                  <a:pt x="459485" y="149858"/>
                </a:lnTo>
                <a:lnTo>
                  <a:pt x="553340" y="177800"/>
                </a:lnTo>
                <a:lnTo>
                  <a:pt x="562737" y="177800"/>
                </a:lnTo>
                <a:lnTo>
                  <a:pt x="581406" y="187958"/>
                </a:lnTo>
                <a:lnTo>
                  <a:pt x="590804" y="196850"/>
                </a:lnTo>
                <a:lnTo>
                  <a:pt x="609600" y="215900"/>
                </a:lnTo>
                <a:lnTo>
                  <a:pt x="618998" y="224781"/>
                </a:lnTo>
                <a:lnTo>
                  <a:pt x="618998" y="271773"/>
                </a:lnTo>
                <a:lnTo>
                  <a:pt x="628396" y="393700"/>
                </a:lnTo>
                <a:lnTo>
                  <a:pt x="647064" y="384808"/>
                </a:lnTo>
                <a:lnTo>
                  <a:pt x="656462" y="365758"/>
                </a:lnTo>
                <a:lnTo>
                  <a:pt x="665860" y="365758"/>
                </a:lnTo>
                <a:lnTo>
                  <a:pt x="675258" y="346708"/>
                </a:lnTo>
                <a:lnTo>
                  <a:pt x="684656" y="328923"/>
                </a:lnTo>
                <a:lnTo>
                  <a:pt x="693926" y="3098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50" name="Freeform 5750"/>
          <p:cNvSpPr/>
          <p:nvPr/>
        </p:nvSpPr>
        <p:spPr>
          <a:xfrm rot="-5400000" flipH="0" flipV="0">
            <a:off x="3102915" y="13539758"/>
            <a:ext cx="7615" cy="44168"/>
          </a:xfrm>
          <a:custGeom>
            <a:pathLst>
              <a:path w="46862" h="271785">
                <a:moveTo>
                  <a:pt x="46862" y="0"/>
                </a:moveTo>
                <a:lnTo>
                  <a:pt x="28193" y="19050"/>
                </a:lnTo>
                <a:lnTo>
                  <a:pt x="18796" y="36835"/>
                </a:lnTo>
                <a:lnTo>
                  <a:pt x="9398" y="55885"/>
                </a:lnTo>
                <a:lnTo>
                  <a:pt x="0" y="74935"/>
                </a:lnTo>
                <a:lnTo>
                  <a:pt x="0" y="205742"/>
                </a:lnTo>
                <a:lnTo>
                  <a:pt x="9398" y="224792"/>
                </a:lnTo>
                <a:lnTo>
                  <a:pt x="18796" y="243842"/>
                </a:lnTo>
                <a:lnTo>
                  <a:pt x="28193" y="262892"/>
                </a:lnTo>
                <a:lnTo>
                  <a:pt x="37591" y="2717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51" name="Freeform 5751"/>
          <p:cNvSpPr/>
          <p:nvPr/>
        </p:nvSpPr>
        <p:spPr>
          <a:xfrm rot="-5400000" flipH="0" flipV="0">
            <a:off x="3081543" y="13495540"/>
            <a:ext cx="59440" cy="59439"/>
          </a:xfrm>
          <a:custGeom>
            <a:pathLst>
              <a:path w="365760" h="365758">
                <a:moveTo>
                  <a:pt x="365760" y="93985"/>
                </a:moveTo>
                <a:lnTo>
                  <a:pt x="346965" y="85092"/>
                </a:lnTo>
                <a:lnTo>
                  <a:pt x="328296" y="74935"/>
                </a:lnTo>
                <a:lnTo>
                  <a:pt x="300102" y="66042"/>
                </a:lnTo>
                <a:lnTo>
                  <a:pt x="281307" y="66042"/>
                </a:lnTo>
                <a:lnTo>
                  <a:pt x="75059" y="10158"/>
                </a:lnTo>
                <a:lnTo>
                  <a:pt x="65661" y="0"/>
                </a:lnTo>
                <a:lnTo>
                  <a:pt x="18796" y="0"/>
                </a:lnTo>
                <a:lnTo>
                  <a:pt x="0" y="10158"/>
                </a:lnTo>
                <a:lnTo>
                  <a:pt x="0" y="132085"/>
                </a:lnTo>
                <a:lnTo>
                  <a:pt x="0" y="121927"/>
                </a:lnTo>
                <a:lnTo>
                  <a:pt x="9398" y="102877"/>
                </a:lnTo>
                <a:lnTo>
                  <a:pt x="18796" y="85092"/>
                </a:lnTo>
                <a:lnTo>
                  <a:pt x="28193" y="74935"/>
                </a:lnTo>
                <a:lnTo>
                  <a:pt x="46862" y="74935"/>
                </a:lnTo>
                <a:lnTo>
                  <a:pt x="75059" y="74935"/>
                </a:lnTo>
                <a:lnTo>
                  <a:pt x="281307" y="132085"/>
                </a:lnTo>
                <a:lnTo>
                  <a:pt x="309500" y="140977"/>
                </a:lnTo>
                <a:lnTo>
                  <a:pt x="318898" y="149858"/>
                </a:lnTo>
                <a:lnTo>
                  <a:pt x="337567" y="168908"/>
                </a:lnTo>
                <a:lnTo>
                  <a:pt x="346965" y="177800"/>
                </a:lnTo>
                <a:lnTo>
                  <a:pt x="346965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52" name="Freeform 5752"/>
          <p:cNvSpPr/>
          <p:nvPr/>
        </p:nvSpPr>
        <p:spPr>
          <a:xfrm rot="-5400000" flipH="0" flipV="0">
            <a:off x="3079376" y="13490214"/>
            <a:ext cx="79253" cy="71617"/>
          </a:xfrm>
          <a:custGeom>
            <a:pathLst>
              <a:path w="487679" h="440692">
                <a:moveTo>
                  <a:pt x="487679" y="411484"/>
                </a:moveTo>
                <a:lnTo>
                  <a:pt x="487679" y="205742"/>
                </a:lnTo>
                <a:lnTo>
                  <a:pt x="478281" y="186692"/>
                </a:lnTo>
                <a:lnTo>
                  <a:pt x="478281" y="167642"/>
                </a:lnTo>
                <a:lnTo>
                  <a:pt x="468883" y="149869"/>
                </a:lnTo>
                <a:lnTo>
                  <a:pt x="459485" y="130819"/>
                </a:lnTo>
                <a:lnTo>
                  <a:pt x="450087" y="111769"/>
                </a:lnTo>
                <a:lnTo>
                  <a:pt x="440816" y="102877"/>
                </a:lnTo>
                <a:lnTo>
                  <a:pt x="431418" y="83827"/>
                </a:lnTo>
                <a:lnTo>
                  <a:pt x="412623" y="355600"/>
                </a:lnTo>
                <a:lnTo>
                  <a:pt x="140717" y="280677"/>
                </a:lnTo>
                <a:lnTo>
                  <a:pt x="121921" y="280677"/>
                </a:lnTo>
                <a:lnTo>
                  <a:pt x="103122" y="261627"/>
                </a:lnTo>
                <a:lnTo>
                  <a:pt x="93851" y="243842"/>
                </a:lnTo>
                <a:lnTo>
                  <a:pt x="75056" y="233684"/>
                </a:lnTo>
                <a:lnTo>
                  <a:pt x="75056" y="214634"/>
                </a:lnTo>
                <a:lnTo>
                  <a:pt x="65658" y="196850"/>
                </a:lnTo>
                <a:lnTo>
                  <a:pt x="65658" y="0"/>
                </a:lnTo>
                <a:lnTo>
                  <a:pt x="46862" y="8892"/>
                </a:lnTo>
                <a:lnTo>
                  <a:pt x="37591" y="280677"/>
                </a:lnTo>
                <a:lnTo>
                  <a:pt x="18796" y="289569"/>
                </a:lnTo>
                <a:lnTo>
                  <a:pt x="9398" y="308619"/>
                </a:lnTo>
                <a:lnTo>
                  <a:pt x="0" y="327669"/>
                </a:lnTo>
                <a:lnTo>
                  <a:pt x="0" y="374650"/>
                </a:lnTo>
                <a:lnTo>
                  <a:pt x="18796" y="393700"/>
                </a:lnTo>
                <a:lnTo>
                  <a:pt x="37591" y="393700"/>
                </a:lnTo>
                <a:lnTo>
                  <a:pt x="56260" y="402592"/>
                </a:lnTo>
                <a:lnTo>
                  <a:pt x="65658" y="393700"/>
                </a:lnTo>
                <a:lnTo>
                  <a:pt x="65658" y="365769"/>
                </a:lnTo>
                <a:lnTo>
                  <a:pt x="75056" y="346719"/>
                </a:lnTo>
                <a:lnTo>
                  <a:pt x="103122" y="346719"/>
                </a:lnTo>
                <a:lnTo>
                  <a:pt x="450087" y="440692"/>
                </a:lnTo>
                <a:lnTo>
                  <a:pt x="459485" y="440692"/>
                </a:lnTo>
                <a:lnTo>
                  <a:pt x="478281" y="4305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53" name="Freeform 5753"/>
          <p:cNvSpPr/>
          <p:nvPr/>
        </p:nvSpPr>
        <p:spPr>
          <a:xfrm rot="-5400000" flipH="0" flipV="0">
            <a:off x="3185150" y="13497067"/>
            <a:ext cx="59440" cy="59439"/>
          </a:xfrm>
          <a:custGeom>
            <a:pathLst>
              <a:path w="365761" h="365758">
                <a:moveTo>
                  <a:pt x="365761" y="356866"/>
                </a:moveTo>
                <a:lnTo>
                  <a:pt x="356363" y="243843"/>
                </a:lnTo>
                <a:lnTo>
                  <a:pt x="356363" y="262893"/>
                </a:lnTo>
                <a:lnTo>
                  <a:pt x="346965" y="281943"/>
                </a:lnTo>
                <a:lnTo>
                  <a:pt x="337694" y="290835"/>
                </a:lnTo>
                <a:lnTo>
                  <a:pt x="290705" y="290835"/>
                </a:lnTo>
                <a:lnTo>
                  <a:pt x="84457" y="234950"/>
                </a:lnTo>
                <a:lnTo>
                  <a:pt x="75059" y="234950"/>
                </a:lnTo>
                <a:lnTo>
                  <a:pt x="56260" y="224793"/>
                </a:lnTo>
                <a:lnTo>
                  <a:pt x="37591" y="215900"/>
                </a:lnTo>
                <a:lnTo>
                  <a:pt x="28194" y="207008"/>
                </a:lnTo>
                <a:lnTo>
                  <a:pt x="18796" y="187958"/>
                </a:lnTo>
                <a:lnTo>
                  <a:pt x="18796" y="168908"/>
                </a:lnTo>
                <a:lnTo>
                  <a:pt x="9398" y="149858"/>
                </a:lnTo>
                <a:lnTo>
                  <a:pt x="9398" y="0"/>
                </a:lnTo>
                <a:lnTo>
                  <a:pt x="0" y="271785"/>
                </a:lnTo>
                <a:lnTo>
                  <a:pt x="18796" y="281943"/>
                </a:lnTo>
                <a:lnTo>
                  <a:pt x="37591" y="290835"/>
                </a:lnTo>
                <a:lnTo>
                  <a:pt x="56260" y="300993"/>
                </a:lnTo>
                <a:lnTo>
                  <a:pt x="84457" y="309885"/>
                </a:lnTo>
                <a:lnTo>
                  <a:pt x="290705" y="365758"/>
                </a:lnTo>
                <a:lnTo>
                  <a:pt x="318898" y="365758"/>
                </a:lnTo>
                <a:lnTo>
                  <a:pt x="346965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54" name="Freeform 5754"/>
          <p:cNvSpPr/>
          <p:nvPr/>
        </p:nvSpPr>
        <p:spPr>
          <a:xfrm rot="-5400000" flipH="0" flipV="0">
            <a:off x="3147134" y="13503155"/>
            <a:ext cx="112770" cy="79252"/>
          </a:xfrm>
          <a:custGeom>
            <a:pathLst>
              <a:path w="693927" h="487673">
                <a:moveTo>
                  <a:pt x="693927" y="384807"/>
                </a:moveTo>
                <a:lnTo>
                  <a:pt x="693927" y="196850"/>
                </a:lnTo>
                <a:lnTo>
                  <a:pt x="684529" y="177800"/>
                </a:lnTo>
                <a:lnTo>
                  <a:pt x="665733" y="168907"/>
                </a:lnTo>
                <a:lnTo>
                  <a:pt x="46862" y="0"/>
                </a:lnTo>
                <a:lnTo>
                  <a:pt x="28066" y="0"/>
                </a:lnTo>
                <a:lnTo>
                  <a:pt x="9398" y="8892"/>
                </a:lnTo>
                <a:lnTo>
                  <a:pt x="0" y="36823"/>
                </a:lnTo>
                <a:lnTo>
                  <a:pt x="9398" y="55873"/>
                </a:lnTo>
                <a:lnTo>
                  <a:pt x="28066" y="66042"/>
                </a:lnTo>
                <a:lnTo>
                  <a:pt x="206248" y="113023"/>
                </a:lnTo>
                <a:lnTo>
                  <a:pt x="206248" y="299715"/>
                </a:lnTo>
                <a:lnTo>
                  <a:pt x="215646" y="327657"/>
                </a:lnTo>
                <a:lnTo>
                  <a:pt x="215646" y="346707"/>
                </a:lnTo>
                <a:lnTo>
                  <a:pt x="225044" y="365757"/>
                </a:lnTo>
                <a:lnTo>
                  <a:pt x="234441" y="374650"/>
                </a:lnTo>
                <a:lnTo>
                  <a:pt x="253110" y="393700"/>
                </a:lnTo>
                <a:lnTo>
                  <a:pt x="262508" y="402592"/>
                </a:lnTo>
                <a:lnTo>
                  <a:pt x="271906" y="130807"/>
                </a:lnTo>
                <a:lnTo>
                  <a:pt x="618871" y="224792"/>
                </a:lnTo>
                <a:lnTo>
                  <a:pt x="618871" y="374650"/>
                </a:lnTo>
                <a:lnTo>
                  <a:pt x="628269" y="487673"/>
                </a:lnTo>
                <a:lnTo>
                  <a:pt x="647064" y="477515"/>
                </a:lnTo>
                <a:lnTo>
                  <a:pt x="656335" y="468623"/>
                </a:lnTo>
                <a:lnTo>
                  <a:pt x="675131" y="449573"/>
                </a:lnTo>
                <a:lnTo>
                  <a:pt x="684529" y="431800"/>
                </a:lnTo>
                <a:lnTo>
                  <a:pt x="684529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55" name="Freeform 5755"/>
          <p:cNvSpPr/>
          <p:nvPr/>
        </p:nvSpPr>
        <p:spPr>
          <a:xfrm rot="-5400000" flipH="0" flipV="0">
            <a:off x="3248439" y="13505518"/>
            <a:ext cx="70110" cy="50152"/>
          </a:xfrm>
          <a:custGeom>
            <a:pathLst>
              <a:path w="431418" h="308608">
                <a:moveTo>
                  <a:pt x="431418" y="102866"/>
                </a:moveTo>
                <a:lnTo>
                  <a:pt x="412623" y="83816"/>
                </a:lnTo>
                <a:lnTo>
                  <a:pt x="393954" y="74935"/>
                </a:lnTo>
                <a:lnTo>
                  <a:pt x="375158" y="64766"/>
                </a:lnTo>
                <a:lnTo>
                  <a:pt x="356362" y="55885"/>
                </a:lnTo>
                <a:lnTo>
                  <a:pt x="337694" y="46993"/>
                </a:lnTo>
                <a:lnTo>
                  <a:pt x="309497" y="46993"/>
                </a:lnTo>
                <a:lnTo>
                  <a:pt x="168783" y="8893"/>
                </a:lnTo>
                <a:lnTo>
                  <a:pt x="159385" y="0"/>
                </a:lnTo>
                <a:lnTo>
                  <a:pt x="131319" y="0"/>
                </a:lnTo>
                <a:lnTo>
                  <a:pt x="112520" y="0"/>
                </a:lnTo>
                <a:lnTo>
                  <a:pt x="93851" y="8893"/>
                </a:lnTo>
                <a:lnTo>
                  <a:pt x="75056" y="17785"/>
                </a:lnTo>
                <a:lnTo>
                  <a:pt x="56260" y="27943"/>
                </a:lnTo>
                <a:lnTo>
                  <a:pt x="37591" y="36835"/>
                </a:lnTo>
                <a:lnTo>
                  <a:pt x="37591" y="46993"/>
                </a:lnTo>
                <a:lnTo>
                  <a:pt x="28193" y="55885"/>
                </a:lnTo>
                <a:lnTo>
                  <a:pt x="9398" y="74935"/>
                </a:lnTo>
                <a:lnTo>
                  <a:pt x="9398" y="93985"/>
                </a:lnTo>
                <a:lnTo>
                  <a:pt x="0" y="111758"/>
                </a:lnTo>
                <a:lnTo>
                  <a:pt x="0" y="177800"/>
                </a:lnTo>
                <a:lnTo>
                  <a:pt x="9398" y="205743"/>
                </a:lnTo>
                <a:lnTo>
                  <a:pt x="9398" y="224793"/>
                </a:lnTo>
                <a:lnTo>
                  <a:pt x="18796" y="243843"/>
                </a:lnTo>
                <a:lnTo>
                  <a:pt x="28193" y="261616"/>
                </a:lnTo>
                <a:lnTo>
                  <a:pt x="37591" y="280666"/>
                </a:lnTo>
                <a:lnTo>
                  <a:pt x="46862" y="290835"/>
                </a:lnTo>
                <a:lnTo>
                  <a:pt x="56260" y="308608"/>
                </a:lnTo>
                <a:lnTo>
                  <a:pt x="65658" y="158750"/>
                </a:lnTo>
                <a:lnTo>
                  <a:pt x="65658" y="149858"/>
                </a:lnTo>
                <a:lnTo>
                  <a:pt x="75056" y="121916"/>
                </a:lnTo>
                <a:lnTo>
                  <a:pt x="75056" y="102866"/>
                </a:lnTo>
                <a:lnTo>
                  <a:pt x="84454" y="93985"/>
                </a:lnTo>
                <a:lnTo>
                  <a:pt x="103122" y="83816"/>
                </a:lnTo>
                <a:lnTo>
                  <a:pt x="112520" y="74935"/>
                </a:lnTo>
                <a:lnTo>
                  <a:pt x="168783" y="74935"/>
                </a:lnTo>
                <a:lnTo>
                  <a:pt x="309497" y="111758"/>
                </a:lnTo>
                <a:lnTo>
                  <a:pt x="318895" y="111758"/>
                </a:lnTo>
                <a:lnTo>
                  <a:pt x="337694" y="121916"/>
                </a:lnTo>
                <a:lnTo>
                  <a:pt x="356362" y="130808"/>
                </a:lnTo>
                <a:lnTo>
                  <a:pt x="375158" y="139700"/>
                </a:lnTo>
                <a:lnTo>
                  <a:pt x="384556" y="158750"/>
                </a:lnTo>
                <a:lnTo>
                  <a:pt x="393954" y="168908"/>
                </a:lnTo>
                <a:lnTo>
                  <a:pt x="403225" y="186693"/>
                </a:lnTo>
                <a:lnTo>
                  <a:pt x="412623" y="205743"/>
                </a:lnTo>
                <a:lnTo>
                  <a:pt x="412623" y="2527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56" name="Freeform 5756"/>
          <p:cNvSpPr/>
          <p:nvPr/>
        </p:nvSpPr>
        <p:spPr>
          <a:xfrm rot="-5400000" flipH="0" flipV="0">
            <a:off x="3264435" y="13497097"/>
            <a:ext cx="70110" cy="48708"/>
          </a:xfrm>
          <a:custGeom>
            <a:pathLst>
              <a:path w="431419" h="299727">
                <a:moveTo>
                  <a:pt x="431419" y="168919"/>
                </a:moveTo>
                <a:lnTo>
                  <a:pt x="431419" y="130819"/>
                </a:lnTo>
                <a:lnTo>
                  <a:pt x="422021" y="102877"/>
                </a:lnTo>
                <a:lnTo>
                  <a:pt x="422021" y="83827"/>
                </a:lnTo>
                <a:lnTo>
                  <a:pt x="412623" y="66042"/>
                </a:lnTo>
                <a:lnTo>
                  <a:pt x="403225" y="46992"/>
                </a:lnTo>
                <a:lnTo>
                  <a:pt x="403225" y="27942"/>
                </a:lnTo>
                <a:lnTo>
                  <a:pt x="384556" y="19050"/>
                </a:lnTo>
                <a:lnTo>
                  <a:pt x="384556" y="8892"/>
                </a:lnTo>
                <a:lnTo>
                  <a:pt x="375158" y="0"/>
                </a:lnTo>
                <a:lnTo>
                  <a:pt x="356363" y="149869"/>
                </a:lnTo>
                <a:lnTo>
                  <a:pt x="356363" y="177800"/>
                </a:lnTo>
                <a:lnTo>
                  <a:pt x="346965" y="196850"/>
                </a:lnTo>
                <a:lnTo>
                  <a:pt x="337694" y="215900"/>
                </a:lnTo>
                <a:lnTo>
                  <a:pt x="328296" y="224792"/>
                </a:lnTo>
                <a:lnTo>
                  <a:pt x="309500" y="224792"/>
                </a:lnTo>
                <a:lnTo>
                  <a:pt x="290705" y="234950"/>
                </a:lnTo>
                <a:lnTo>
                  <a:pt x="281434" y="234950"/>
                </a:lnTo>
                <a:lnTo>
                  <a:pt x="253237" y="224792"/>
                </a:lnTo>
                <a:lnTo>
                  <a:pt x="112523" y="187969"/>
                </a:lnTo>
                <a:lnTo>
                  <a:pt x="84457" y="177800"/>
                </a:lnTo>
                <a:lnTo>
                  <a:pt x="75059" y="168919"/>
                </a:lnTo>
                <a:lnTo>
                  <a:pt x="56260" y="158750"/>
                </a:lnTo>
                <a:lnTo>
                  <a:pt x="46862" y="149869"/>
                </a:lnTo>
                <a:lnTo>
                  <a:pt x="28194" y="130819"/>
                </a:lnTo>
                <a:lnTo>
                  <a:pt x="28194" y="113034"/>
                </a:lnTo>
                <a:lnTo>
                  <a:pt x="18796" y="93984"/>
                </a:lnTo>
                <a:lnTo>
                  <a:pt x="18796" y="74934"/>
                </a:lnTo>
                <a:lnTo>
                  <a:pt x="9398" y="55884"/>
                </a:lnTo>
                <a:lnTo>
                  <a:pt x="0" y="205742"/>
                </a:lnTo>
                <a:lnTo>
                  <a:pt x="18796" y="215900"/>
                </a:lnTo>
                <a:lnTo>
                  <a:pt x="37591" y="224792"/>
                </a:lnTo>
                <a:lnTo>
                  <a:pt x="56260" y="234950"/>
                </a:lnTo>
                <a:lnTo>
                  <a:pt x="75059" y="243842"/>
                </a:lnTo>
                <a:lnTo>
                  <a:pt x="93855" y="252734"/>
                </a:lnTo>
                <a:lnTo>
                  <a:pt x="112523" y="262892"/>
                </a:lnTo>
                <a:lnTo>
                  <a:pt x="253237" y="299727"/>
                </a:lnTo>
                <a:lnTo>
                  <a:pt x="337694" y="299727"/>
                </a:lnTo>
                <a:lnTo>
                  <a:pt x="356363" y="290834"/>
                </a:lnTo>
                <a:lnTo>
                  <a:pt x="375158" y="280677"/>
                </a:lnTo>
                <a:lnTo>
                  <a:pt x="393827" y="262892"/>
                </a:lnTo>
                <a:lnTo>
                  <a:pt x="403225" y="243842"/>
                </a:lnTo>
                <a:lnTo>
                  <a:pt x="412623" y="224792"/>
                </a:lnTo>
                <a:lnTo>
                  <a:pt x="422021" y="205742"/>
                </a:lnTo>
                <a:lnTo>
                  <a:pt x="431419" y="18796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57" name="Freeform 5757"/>
          <p:cNvSpPr/>
          <p:nvPr/>
        </p:nvSpPr>
        <p:spPr>
          <a:xfrm rot="-5400000" flipH="0" flipV="0">
            <a:off x="3371200" y="13515384"/>
            <a:ext cx="71637" cy="28894"/>
          </a:xfrm>
          <a:custGeom>
            <a:pathLst>
              <a:path w="440816" h="177800">
                <a:moveTo>
                  <a:pt x="440816" y="177800"/>
                </a:moveTo>
                <a:lnTo>
                  <a:pt x="346965" y="83816"/>
                </a:lnTo>
                <a:lnTo>
                  <a:pt x="46862" y="0"/>
                </a:lnTo>
                <a:lnTo>
                  <a:pt x="28193" y="0"/>
                </a:lnTo>
                <a:lnTo>
                  <a:pt x="9398" y="8893"/>
                </a:lnTo>
                <a:lnTo>
                  <a:pt x="9398" y="17785"/>
                </a:lnTo>
                <a:lnTo>
                  <a:pt x="0" y="36835"/>
                </a:lnTo>
                <a:lnTo>
                  <a:pt x="9398" y="55885"/>
                </a:lnTo>
                <a:lnTo>
                  <a:pt x="28193" y="647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58" name="Freeform 5758"/>
          <p:cNvSpPr/>
          <p:nvPr/>
        </p:nvSpPr>
        <p:spPr>
          <a:xfrm rot="-5400000" flipH="0" flipV="0">
            <a:off x="3310141" y="13515414"/>
            <a:ext cx="74671" cy="25798"/>
          </a:xfrm>
          <a:custGeom>
            <a:pathLst>
              <a:path w="459485" h="158750">
                <a:moveTo>
                  <a:pt x="459485" y="113023"/>
                </a:moveTo>
                <a:lnTo>
                  <a:pt x="46862" y="0"/>
                </a:lnTo>
                <a:lnTo>
                  <a:pt x="28193" y="0"/>
                </a:lnTo>
                <a:lnTo>
                  <a:pt x="9398" y="8881"/>
                </a:lnTo>
                <a:lnTo>
                  <a:pt x="0" y="27931"/>
                </a:lnTo>
                <a:lnTo>
                  <a:pt x="0" y="36823"/>
                </a:lnTo>
                <a:lnTo>
                  <a:pt x="9398" y="55873"/>
                </a:lnTo>
                <a:lnTo>
                  <a:pt x="28193" y="66031"/>
                </a:lnTo>
                <a:lnTo>
                  <a:pt x="365760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59" name="Freeform 5759"/>
          <p:cNvSpPr/>
          <p:nvPr/>
        </p:nvSpPr>
        <p:spPr>
          <a:xfrm rot="-5400000" flipH="0" flipV="0">
            <a:off x="3374255" y="13484901"/>
            <a:ext cx="45714" cy="48706"/>
          </a:xfrm>
          <a:custGeom>
            <a:pathLst>
              <a:path w="281304" h="299715">
                <a:moveTo>
                  <a:pt x="281304" y="261615"/>
                </a:moveTo>
                <a:lnTo>
                  <a:pt x="281304" y="261615"/>
                </a:lnTo>
                <a:lnTo>
                  <a:pt x="271906" y="243831"/>
                </a:lnTo>
                <a:lnTo>
                  <a:pt x="93724" y="36823"/>
                </a:lnTo>
                <a:lnTo>
                  <a:pt x="18796" y="0"/>
                </a:lnTo>
                <a:lnTo>
                  <a:pt x="9271" y="8881"/>
                </a:lnTo>
                <a:lnTo>
                  <a:pt x="0" y="27931"/>
                </a:lnTo>
                <a:lnTo>
                  <a:pt x="0" y="36823"/>
                </a:lnTo>
                <a:lnTo>
                  <a:pt x="9271" y="55873"/>
                </a:lnTo>
                <a:lnTo>
                  <a:pt x="140590" y="205731"/>
                </a:lnTo>
                <a:lnTo>
                  <a:pt x="234441" y="299715"/>
                </a:lnTo>
                <a:lnTo>
                  <a:pt x="262508" y="299715"/>
                </a:lnTo>
                <a:lnTo>
                  <a:pt x="271906" y="2895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60" name="Freeform 5760"/>
          <p:cNvSpPr/>
          <p:nvPr/>
        </p:nvSpPr>
        <p:spPr>
          <a:xfrm rot="-5400000" flipH="0" flipV="0">
            <a:off x="3344514" y="13494827"/>
            <a:ext cx="42660" cy="25798"/>
          </a:xfrm>
          <a:custGeom>
            <a:pathLst>
              <a:path w="262508" h="158750">
                <a:moveTo>
                  <a:pt x="262508" y="27942"/>
                </a:moveTo>
                <a:lnTo>
                  <a:pt x="262508" y="27942"/>
                </a:lnTo>
                <a:lnTo>
                  <a:pt x="253110" y="8892"/>
                </a:lnTo>
                <a:lnTo>
                  <a:pt x="234314" y="0"/>
                </a:lnTo>
                <a:lnTo>
                  <a:pt x="140589" y="45727"/>
                </a:lnTo>
                <a:lnTo>
                  <a:pt x="0" y="121927"/>
                </a:lnTo>
                <a:lnTo>
                  <a:pt x="74928" y="158750"/>
                </a:lnTo>
                <a:lnTo>
                  <a:pt x="243712" y="55885"/>
                </a:lnTo>
                <a:lnTo>
                  <a:pt x="253110" y="457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61" name="Freeform 5761"/>
          <p:cNvSpPr/>
          <p:nvPr/>
        </p:nvSpPr>
        <p:spPr>
          <a:xfrm rot="-5400000" flipH="0" flipV="0">
            <a:off x="4364849" y="14137141"/>
            <a:ext cx="96012" cy="111242"/>
          </a:xfrm>
          <a:custGeom>
            <a:pathLst>
              <a:path w="590805" h="684523">
                <a:moveTo>
                  <a:pt x="0" y="684523"/>
                </a:moveTo>
                <a:lnTo>
                  <a:pt x="487555" y="0"/>
                </a:lnTo>
                <a:lnTo>
                  <a:pt x="590805" y="1028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62" name="Freeform 5762"/>
          <p:cNvSpPr/>
          <p:nvPr/>
        </p:nvSpPr>
        <p:spPr>
          <a:xfrm rot="-5400000" flipH="0" flipV="0">
            <a:off x="3076310" y="12848603"/>
            <a:ext cx="832098" cy="1952232"/>
          </a:xfrm>
          <a:custGeom>
            <a:pathLst>
              <a:path w="5120261" h="12012923">
                <a:moveTo>
                  <a:pt x="0" y="12012923"/>
                </a:moveTo>
                <a:lnTo>
                  <a:pt x="5120261" y="6939273"/>
                </a:lnTo>
                <a:lnTo>
                  <a:pt x="512026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63" name="Freeform 5763"/>
          <p:cNvSpPr/>
          <p:nvPr/>
        </p:nvSpPr>
        <p:spPr>
          <a:xfrm rot="-5400000" flipH="0" flipV="0">
            <a:off x="3206512" y="17531103"/>
            <a:ext cx="0" cy="1036280"/>
          </a:xfrm>
          <a:custGeom>
            <a:pathLst>
              <a:path w="0" h="6376677">
                <a:moveTo>
                  <a:pt x="0" y="0"/>
                </a:moveTo>
                <a:lnTo>
                  <a:pt x="0" y="6376677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64" name="Freeform 5764"/>
          <p:cNvSpPr/>
          <p:nvPr/>
        </p:nvSpPr>
        <p:spPr>
          <a:xfrm rot="-5400000" flipH="0" flipV="0">
            <a:off x="3128022" y="17452614"/>
            <a:ext cx="156979" cy="1036280"/>
          </a:xfrm>
          <a:custGeom>
            <a:pathLst>
              <a:path w="965963" h="6376677">
                <a:moveTo>
                  <a:pt x="965963" y="6376677"/>
                </a:moveTo>
                <a:lnTo>
                  <a:pt x="0" y="0"/>
                </a:lnTo>
                <a:lnTo>
                  <a:pt x="0" y="6376677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65" name="Freeform 5765"/>
          <p:cNvSpPr/>
          <p:nvPr/>
        </p:nvSpPr>
        <p:spPr>
          <a:xfrm rot="-5400000" flipH="0" flipV="0">
            <a:off x="3128022" y="17452614"/>
            <a:ext cx="156979" cy="1036280"/>
          </a:xfrm>
          <a:custGeom>
            <a:pathLst>
              <a:path w="965963" h="6376677">
                <a:moveTo>
                  <a:pt x="0" y="0"/>
                </a:moveTo>
                <a:lnTo>
                  <a:pt x="965963" y="6376677"/>
                </a:lnTo>
                <a:lnTo>
                  <a:pt x="96596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66" name="Freeform 5766"/>
          <p:cNvSpPr/>
          <p:nvPr/>
        </p:nvSpPr>
        <p:spPr>
          <a:xfrm rot="-5400000" flipH="0" flipV="0">
            <a:off x="2705162" y="17968536"/>
            <a:ext cx="68583" cy="25798"/>
          </a:xfrm>
          <a:custGeom>
            <a:pathLst>
              <a:path w="422021" h="158750">
                <a:moveTo>
                  <a:pt x="422021" y="121927"/>
                </a:moveTo>
                <a:lnTo>
                  <a:pt x="422021" y="121927"/>
                </a:lnTo>
                <a:lnTo>
                  <a:pt x="412750" y="102877"/>
                </a:lnTo>
                <a:lnTo>
                  <a:pt x="393955" y="92708"/>
                </a:lnTo>
                <a:lnTo>
                  <a:pt x="75058" y="8892"/>
                </a:lnTo>
                <a:lnTo>
                  <a:pt x="65660" y="0"/>
                </a:lnTo>
                <a:lnTo>
                  <a:pt x="18796" y="0"/>
                </a:lnTo>
                <a:lnTo>
                  <a:pt x="0" y="8892"/>
                </a:lnTo>
                <a:lnTo>
                  <a:pt x="0" y="130808"/>
                </a:lnTo>
                <a:lnTo>
                  <a:pt x="0" y="121927"/>
                </a:lnTo>
                <a:lnTo>
                  <a:pt x="9398" y="102877"/>
                </a:lnTo>
                <a:lnTo>
                  <a:pt x="18796" y="83827"/>
                </a:lnTo>
                <a:lnTo>
                  <a:pt x="28194" y="74935"/>
                </a:lnTo>
                <a:lnTo>
                  <a:pt x="46864" y="74935"/>
                </a:lnTo>
                <a:lnTo>
                  <a:pt x="75058" y="74935"/>
                </a:lnTo>
                <a:lnTo>
                  <a:pt x="375159" y="158750"/>
                </a:lnTo>
                <a:lnTo>
                  <a:pt x="393955" y="158750"/>
                </a:lnTo>
                <a:lnTo>
                  <a:pt x="412750" y="149858"/>
                </a:lnTo>
                <a:lnTo>
                  <a:pt x="412750" y="1397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67" name="Freeform 5767"/>
          <p:cNvSpPr/>
          <p:nvPr/>
        </p:nvSpPr>
        <p:spPr>
          <a:xfrm rot="-5400000" flipH="0" flipV="0">
            <a:off x="2735645" y="17939496"/>
            <a:ext cx="79232" cy="94525"/>
          </a:xfrm>
          <a:custGeom>
            <a:pathLst>
              <a:path w="487553" h="581658">
                <a:moveTo>
                  <a:pt x="487553" y="543558"/>
                </a:moveTo>
                <a:lnTo>
                  <a:pt x="487553" y="543558"/>
                </a:lnTo>
                <a:lnTo>
                  <a:pt x="478282" y="525785"/>
                </a:lnTo>
                <a:lnTo>
                  <a:pt x="459487" y="515616"/>
                </a:lnTo>
                <a:lnTo>
                  <a:pt x="65532" y="403858"/>
                </a:lnTo>
                <a:lnTo>
                  <a:pt x="65532" y="0"/>
                </a:lnTo>
                <a:lnTo>
                  <a:pt x="46864" y="8893"/>
                </a:lnTo>
                <a:lnTo>
                  <a:pt x="28068" y="27943"/>
                </a:lnTo>
                <a:lnTo>
                  <a:pt x="18670" y="46993"/>
                </a:lnTo>
                <a:lnTo>
                  <a:pt x="9272" y="66043"/>
                </a:lnTo>
                <a:lnTo>
                  <a:pt x="0" y="83816"/>
                </a:lnTo>
                <a:lnTo>
                  <a:pt x="0" y="431800"/>
                </a:lnTo>
                <a:lnTo>
                  <a:pt x="9272" y="459743"/>
                </a:lnTo>
                <a:lnTo>
                  <a:pt x="28068" y="468635"/>
                </a:lnTo>
                <a:lnTo>
                  <a:pt x="440691" y="581658"/>
                </a:lnTo>
                <a:lnTo>
                  <a:pt x="459487" y="581658"/>
                </a:lnTo>
                <a:lnTo>
                  <a:pt x="478282" y="571500"/>
                </a:lnTo>
                <a:lnTo>
                  <a:pt x="478282" y="5626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68" name="Freeform 5768"/>
          <p:cNvSpPr/>
          <p:nvPr/>
        </p:nvSpPr>
        <p:spPr>
          <a:xfrm rot="-5400000" flipH="0" flipV="0">
            <a:off x="2739423" y="17967710"/>
            <a:ext cx="68583" cy="27449"/>
          </a:xfrm>
          <a:custGeom>
            <a:pathLst>
              <a:path w="422021" h="168908">
                <a:moveTo>
                  <a:pt x="422021" y="130808"/>
                </a:moveTo>
                <a:lnTo>
                  <a:pt x="422021" y="130808"/>
                </a:lnTo>
                <a:lnTo>
                  <a:pt x="412750" y="113035"/>
                </a:lnTo>
                <a:lnTo>
                  <a:pt x="393955" y="102866"/>
                </a:lnTo>
                <a:lnTo>
                  <a:pt x="0" y="0"/>
                </a:lnTo>
                <a:lnTo>
                  <a:pt x="0" y="66043"/>
                </a:lnTo>
                <a:lnTo>
                  <a:pt x="375159" y="168908"/>
                </a:lnTo>
                <a:lnTo>
                  <a:pt x="393955" y="168908"/>
                </a:lnTo>
                <a:lnTo>
                  <a:pt x="412750" y="160016"/>
                </a:lnTo>
                <a:lnTo>
                  <a:pt x="412750" y="1498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69" name="Freeform 5769"/>
          <p:cNvSpPr/>
          <p:nvPr/>
        </p:nvSpPr>
        <p:spPr>
          <a:xfrm rot="-5400000" flipH="0" flipV="0">
            <a:off x="2849924" y="17968473"/>
            <a:ext cx="57892" cy="39627"/>
          </a:xfrm>
          <a:custGeom>
            <a:pathLst>
              <a:path w="356235" h="243843">
                <a:moveTo>
                  <a:pt x="356235" y="234950"/>
                </a:moveTo>
                <a:lnTo>
                  <a:pt x="356235" y="93985"/>
                </a:lnTo>
                <a:lnTo>
                  <a:pt x="356235" y="121916"/>
                </a:lnTo>
                <a:lnTo>
                  <a:pt x="346963" y="140966"/>
                </a:lnTo>
                <a:lnTo>
                  <a:pt x="337565" y="160016"/>
                </a:lnTo>
                <a:lnTo>
                  <a:pt x="328167" y="168908"/>
                </a:lnTo>
                <a:lnTo>
                  <a:pt x="309371" y="168908"/>
                </a:lnTo>
                <a:lnTo>
                  <a:pt x="290703" y="177800"/>
                </a:lnTo>
                <a:lnTo>
                  <a:pt x="281305" y="177800"/>
                </a:lnTo>
                <a:lnTo>
                  <a:pt x="253111" y="168908"/>
                </a:lnTo>
                <a:lnTo>
                  <a:pt x="112521" y="130808"/>
                </a:lnTo>
                <a:lnTo>
                  <a:pt x="84328" y="121916"/>
                </a:lnTo>
                <a:lnTo>
                  <a:pt x="74930" y="113035"/>
                </a:lnTo>
                <a:lnTo>
                  <a:pt x="56134" y="102866"/>
                </a:lnTo>
                <a:lnTo>
                  <a:pt x="46862" y="93985"/>
                </a:lnTo>
                <a:lnTo>
                  <a:pt x="28066" y="74935"/>
                </a:lnTo>
                <a:lnTo>
                  <a:pt x="28066" y="55885"/>
                </a:lnTo>
                <a:lnTo>
                  <a:pt x="18668" y="38100"/>
                </a:lnTo>
                <a:lnTo>
                  <a:pt x="18668" y="19050"/>
                </a:lnTo>
                <a:lnTo>
                  <a:pt x="9270" y="0"/>
                </a:lnTo>
                <a:lnTo>
                  <a:pt x="0" y="149858"/>
                </a:lnTo>
                <a:lnTo>
                  <a:pt x="18668" y="160016"/>
                </a:lnTo>
                <a:lnTo>
                  <a:pt x="28066" y="168908"/>
                </a:lnTo>
                <a:lnTo>
                  <a:pt x="46862" y="177800"/>
                </a:lnTo>
                <a:lnTo>
                  <a:pt x="74930" y="187958"/>
                </a:lnTo>
                <a:lnTo>
                  <a:pt x="93726" y="196850"/>
                </a:lnTo>
                <a:lnTo>
                  <a:pt x="112521" y="207008"/>
                </a:lnTo>
                <a:lnTo>
                  <a:pt x="253111" y="243843"/>
                </a:lnTo>
                <a:lnTo>
                  <a:pt x="318769" y="243843"/>
                </a:lnTo>
                <a:lnTo>
                  <a:pt x="337565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70" name="Freeform 5770"/>
          <p:cNvSpPr/>
          <p:nvPr/>
        </p:nvSpPr>
        <p:spPr>
          <a:xfrm rot="-5400000" flipH="0" flipV="0">
            <a:off x="2863709" y="17918176"/>
            <a:ext cx="27429" cy="39627"/>
          </a:xfrm>
          <a:custGeom>
            <a:pathLst>
              <a:path w="168783" h="243842">
                <a:moveTo>
                  <a:pt x="168783" y="243842"/>
                </a:moveTo>
                <a:lnTo>
                  <a:pt x="159385" y="121927"/>
                </a:lnTo>
                <a:lnTo>
                  <a:pt x="159385" y="149858"/>
                </a:lnTo>
                <a:lnTo>
                  <a:pt x="149986" y="158750"/>
                </a:lnTo>
                <a:lnTo>
                  <a:pt x="140588" y="168908"/>
                </a:lnTo>
                <a:lnTo>
                  <a:pt x="121919" y="177800"/>
                </a:lnTo>
                <a:lnTo>
                  <a:pt x="112521" y="177800"/>
                </a:lnTo>
                <a:lnTo>
                  <a:pt x="93726" y="168908"/>
                </a:lnTo>
                <a:lnTo>
                  <a:pt x="75057" y="158750"/>
                </a:lnTo>
                <a:lnTo>
                  <a:pt x="56261" y="149858"/>
                </a:lnTo>
                <a:lnTo>
                  <a:pt x="37464" y="130808"/>
                </a:lnTo>
                <a:lnTo>
                  <a:pt x="28066" y="111758"/>
                </a:lnTo>
                <a:lnTo>
                  <a:pt x="28066" y="83827"/>
                </a:lnTo>
                <a:lnTo>
                  <a:pt x="18795" y="64777"/>
                </a:lnTo>
                <a:lnTo>
                  <a:pt x="18795" y="46992"/>
                </a:lnTo>
                <a:lnTo>
                  <a:pt x="9397" y="27942"/>
                </a:lnTo>
                <a:lnTo>
                  <a:pt x="0" y="0"/>
                </a:lnTo>
                <a:lnTo>
                  <a:pt x="0" y="205742"/>
                </a:lnTo>
                <a:lnTo>
                  <a:pt x="9397" y="186692"/>
                </a:lnTo>
                <a:lnTo>
                  <a:pt x="18795" y="205742"/>
                </a:lnTo>
                <a:lnTo>
                  <a:pt x="37464" y="215900"/>
                </a:lnTo>
                <a:lnTo>
                  <a:pt x="56261" y="233685"/>
                </a:lnTo>
                <a:lnTo>
                  <a:pt x="65659" y="233685"/>
                </a:lnTo>
                <a:lnTo>
                  <a:pt x="84328" y="243842"/>
                </a:lnTo>
                <a:lnTo>
                  <a:pt x="121919" y="243842"/>
                </a:lnTo>
                <a:lnTo>
                  <a:pt x="149986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71" name="Freeform 5771"/>
          <p:cNvSpPr/>
          <p:nvPr/>
        </p:nvSpPr>
        <p:spPr>
          <a:xfrm rot="-5400000" flipH="0" flipV="0">
            <a:off x="2808862" y="17938000"/>
            <a:ext cx="112770" cy="63980"/>
          </a:xfrm>
          <a:custGeom>
            <a:pathLst>
              <a:path w="693928" h="393700">
                <a:moveTo>
                  <a:pt x="693928" y="289558"/>
                </a:moveTo>
                <a:lnTo>
                  <a:pt x="693928" y="261616"/>
                </a:lnTo>
                <a:lnTo>
                  <a:pt x="684530" y="243843"/>
                </a:lnTo>
                <a:lnTo>
                  <a:pt x="684530" y="224793"/>
                </a:lnTo>
                <a:lnTo>
                  <a:pt x="675132" y="205743"/>
                </a:lnTo>
                <a:lnTo>
                  <a:pt x="665734" y="186693"/>
                </a:lnTo>
                <a:lnTo>
                  <a:pt x="656337" y="167643"/>
                </a:lnTo>
                <a:lnTo>
                  <a:pt x="646939" y="158750"/>
                </a:lnTo>
                <a:lnTo>
                  <a:pt x="637668" y="139700"/>
                </a:lnTo>
                <a:lnTo>
                  <a:pt x="618872" y="130808"/>
                </a:lnTo>
                <a:lnTo>
                  <a:pt x="600075" y="121916"/>
                </a:lnTo>
                <a:lnTo>
                  <a:pt x="581406" y="111758"/>
                </a:lnTo>
                <a:lnTo>
                  <a:pt x="553213" y="102866"/>
                </a:lnTo>
                <a:lnTo>
                  <a:pt x="168783" y="8893"/>
                </a:lnTo>
                <a:lnTo>
                  <a:pt x="159386" y="0"/>
                </a:lnTo>
                <a:lnTo>
                  <a:pt x="131192" y="0"/>
                </a:lnTo>
                <a:lnTo>
                  <a:pt x="112396" y="0"/>
                </a:lnTo>
                <a:lnTo>
                  <a:pt x="93726" y="8893"/>
                </a:lnTo>
                <a:lnTo>
                  <a:pt x="74930" y="17785"/>
                </a:lnTo>
                <a:lnTo>
                  <a:pt x="56262" y="27943"/>
                </a:lnTo>
                <a:lnTo>
                  <a:pt x="37466" y="36835"/>
                </a:lnTo>
                <a:lnTo>
                  <a:pt x="37466" y="45716"/>
                </a:lnTo>
                <a:lnTo>
                  <a:pt x="28068" y="55885"/>
                </a:lnTo>
                <a:lnTo>
                  <a:pt x="9272" y="74935"/>
                </a:lnTo>
                <a:lnTo>
                  <a:pt x="9272" y="92708"/>
                </a:lnTo>
                <a:lnTo>
                  <a:pt x="0" y="111758"/>
                </a:lnTo>
                <a:lnTo>
                  <a:pt x="0" y="196850"/>
                </a:lnTo>
                <a:lnTo>
                  <a:pt x="9272" y="214635"/>
                </a:lnTo>
                <a:lnTo>
                  <a:pt x="18670" y="233685"/>
                </a:lnTo>
                <a:lnTo>
                  <a:pt x="18670" y="252735"/>
                </a:lnTo>
                <a:lnTo>
                  <a:pt x="28068" y="271785"/>
                </a:lnTo>
                <a:lnTo>
                  <a:pt x="37466" y="289558"/>
                </a:lnTo>
                <a:lnTo>
                  <a:pt x="46864" y="289558"/>
                </a:lnTo>
                <a:lnTo>
                  <a:pt x="56262" y="308608"/>
                </a:lnTo>
                <a:lnTo>
                  <a:pt x="65532" y="158750"/>
                </a:lnTo>
                <a:lnTo>
                  <a:pt x="65532" y="149858"/>
                </a:lnTo>
                <a:lnTo>
                  <a:pt x="74930" y="121916"/>
                </a:lnTo>
                <a:lnTo>
                  <a:pt x="74930" y="102866"/>
                </a:lnTo>
                <a:lnTo>
                  <a:pt x="84328" y="92708"/>
                </a:lnTo>
                <a:lnTo>
                  <a:pt x="103124" y="83816"/>
                </a:lnTo>
                <a:lnTo>
                  <a:pt x="112396" y="74935"/>
                </a:lnTo>
                <a:lnTo>
                  <a:pt x="168783" y="74935"/>
                </a:lnTo>
                <a:lnTo>
                  <a:pt x="309373" y="111758"/>
                </a:lnTo>
                <a:lnTo>
                  <a:pt x="318771" y="111758"/>
                </a:lnTo>
                <a:lnTo>
                  <a:pt x="337567" y="121916"/>
                </a:lnTo>
                <a:lnTo>
                  <a:pt x="356236" y="130808"/>
                </a:lnTo>
                <a:lnTo>
                  <a:pt x="375031" y="139700"/>
                </a:lnTo>
                <a:lnTo>
                  <a:pt x="384429" y="158750"/>
                </a:lnTo>
                <a:lnTo>
                  <a:pt x="393827" y="167643"/>
                </a:lnTo>
                <a:lnTo>
                  <a:pt x="403225" y="186693"/>
                </a:lnTo>
                <a:lnTo>
                  <a:pt x="412497" y="205743"/>
                </a:lnTo>
                <a:lnTo>
                  <a:pt x="412497" y="393700"/>
                </a:lnTo>
                <a:lnTo>
                  <a:pt x="431293" y="383543"/>
                </a:lnTo>
                <a:lnTo>
                  <a:pt x="450089" y="365758"/>
                </a:lnTo>
                <a:lnTo>
                  <a:pt x="459487" y="355600"/>
                </a:lnTo>
                <a:lnTo>
                  <a:pt x="459487" y="149858"/>
                </a:lnTo>
                <a:lnTo>
                  <a:pt x="553213" y="177800"/>
                </a:lnTo>
                <a:lnTo>
                  <a:pt x="562611" y="177800"/>
                </a:lnTo>
                <a:lnTo>
                  <a:pt x="581406" y="186693"/>
                </a:lnTo>
                <a:lnTo>
                  <a:pt x="590677" y="196850"/>
                </a:lnTo>
                <a:lnTo>
                  <a:pt x="609473" y="214635"/>
                </a:lnTo>
                <a:lnTo>
                  <a:pt x="618872" y="224793"/>
                </a:lnTo>
                <a:lnTo>
                  <a:pt x="618872" y="271785"/>
                </a:lnTo>
                <a:lnTo>
                  <a:pt x="628270" y="393700"/>
                </a:lnTo>
                <a:lnTo>
                  <a:pt x="646939" y="383543"/>
                </a:lnTo>
                <a:lnTo>
                  <a:pt x="656337" y="365758"/>
                </a:lnTo>
                <a:lnTo>
                  <a:pt x="665734" y="365758"/>
                </a:lnTo>
                <a:lnTo>
                  <a:pt x="675132" y="346708"/>
                </a:lnTo>
                <a:lnTo>
                  <a:pt x="684530" y="327658"/>
                </a:lnTo>
                <a:lnTo>
                  <a:pt x="693928" y="3086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72" name="Freeform 5772"/>
          <p:cNvSpPr/>
          <p:nvPr/>
        </p:nvSpPr>
        <p:spPr>
          <a:xfrm rot="-5400000" flipH="0" flipV="0">
            <a:off x="2892562" y="17968536"/>
            <a:ext cx="68583" cy="25798"/>
          </a:xfrm>
          <a:custGeom>
            <a:pathLst>
              <a:path w="422021" h="158750">
                <a:moveTo>
                  <a:pt x="422021" y="121927"/>
                </a:moveTo>
                <a:lnTo>
                  <a:pt x="422021" y="121927"/>
                </a:lnTo>
                <a:lnTo>
                  <a:pt x="412750" y="102877"/>
                </a:lnTo>
                <a:lnTo>
                  <a:pt x="393955" y="93984"/>
                </a:lnTo>
                <a:lnTo>
                  <a:pt x="75058" y="8892"/>
                </a:lnTo>
                <a:lnTo>
                  <a:pt x="65660" y="0"/>
                </a:lnTo>
                <a:lnTo>
                  <a:pt x="37592" y="0"/>
                </a:lnTo>
                <a:lnTo>
                  <a:pt x="18796" y="8892"/>
                </a:lnTo>
                <a:lnTo>
                  <a:pt x="0" y="8892"/>
                </a:lnTo>
                <a:lnTo>
                  <a:pt x="0" y="130819"/>
                </a:lnTo>
                <a:lnTo>
                  <a:pt x="0" y="121927"/>
                </a:lnTo>
                <a:lnTo>
                  <a:pt x="9398" y="102877"/>
                </a:lnTo>
                <a:lnTo>
                  <a:pt x="18796" y="83827"/>
                </a:lnTo>
                <a:lnTo>
                  <a:pt x="28194" y="74934"/>
                </a:lnTo>
                <a:lnTo>
                  <a:pt x="46864" y="74934"/>
                </a:lnTo>
                <a:lnTo>
                  <a:pt x="75058" y="74934"/>
                </a:lnTo>
                <a:lnTo>
                  <a:pt x="375159" y="158750"/>
                </a:lnTo>
                <a:lnTo>
                  <a:pt x="403352" y="158750"/>
                </a:lnTo>
                <a:lnTo>
                  <a:pt x="412750" y="1409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73" name="Freeform 5773"/>
          <p:cNvSpPr/>
          <p:nvPr/>
        </p:nvSpPr>
        <p:spPr>
          <a:xfrm rot="-5400000" flipH="0" flipV="0">
            <a:off x="2911593" y="17950950"/>
            <a:ext cx="79232" cy="71617"/>
          </a:xfrm>
          <a:custGeom>
            <a:pathLst>
              <a:path w="487553" h="440692">
                <a:moveTo>
                  <a:pt x="487553" y="403858"/>
                </a:moveTo>
                <a:lnTo>
                  <a:pt x="487553" y="393700"/>
                </a:lnTo>
                <a:lnTo>
                  <a:pt x="478282" y="375927"/>
                </a:lnTo>
                <a:lnTo>
                  <a:pt x="459487" y="365758"/>
                </a:lnTo>
                <a:lnTo>
                  <a:pt x="65532" y="262892"/>
                </a:lnTo>
                <a:lnTo>
                  <a:pt x="65532" y="0"/>
                </a:lnTo>
                <a:lnTo>
                  <a:pt x="46864" y="10158"/>
                </a:lnTo>
                <a:lnTo>
                  <a:pt x="28068" y="27942"/>
                </a:lnTo>
                <a:lnTo>
                  <a:pt x="18670" y="46992"/>
                </a:lnTo>
                <a:lnTo>
                  <a:pt x="9272" y="66042"/>
                </a:lnTo>
                <a:lnTo>
                  <a:pt x="0" y="85092"/>
                </a:lnTo>
                <a:lnTo>
                  <a:pt x="0" y="300992"/>
                </a:lnTo>
                <a:lnTo>
                  <a:pt x="18670" y="318777"/>
                </a:lnTo>
                <a:lnTo>
                  <a:pt x="37466" y="328935"/>
                </a:lnTo>
                <a:lnTo>
                  <a:pt x="440691" y="440692"/>
                </a:lnTo>
                <a:lnTo>
                  <a:pt x="450089" y="440692"/>
                </a:lnTo>
                <a:lnTo>
                  <a:pt x="468884" y="431800"/>
                </a:lnTo>
                <a:lnTo>
                  <a:pt x="478282" y="4229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74" name="Freeform 5774"/>
          <p:cNvSpPr/>
          <p:nvPr/>
        </p:nvSpPr>
        <p:spPr>
          <a:xfrm rot="-5400000" flipH="0" flipV="0">
            <a:off x="3080800" y="17993643"/>
            <a:ext cx="16758" cy="48706"/>
          </a:xfrm>
          <a:custGeom>
            <a:pathLst>
              <a:path w="103124" h="299715">
                <a:moveTo>
                  <a:pt x="103124" y="27942"/>
                </a:moveTo>
                <a:lnTo>
                  <a:pt x="103124" y="27942"/>
                </a:lnTo>
                <a:lnTo>
                  <a:pt x="93726" y="8892"/>
                </a:lnTo>
                <a:lnTo>
                  <a:pt x="84328" y="0"/>
                </a:lnTo>
                <a:lnTo>
                  <a:pt x="56262" y="0"/>
                </a:lnTo>
                <a:lnTo>
                  <a:pt x="37466" y="8892"/>
                </a:lnTo>
                <a:lnTo>
                  <a:pt x="37466" y="27942"/>
                </a:lnTo>
                <a:lnTo>
                  <a:pt x="18670" y="46992"/>
                </a:lnTo>
                <a:lnTo>
                  <a:pt x="9272" y="66042"/>
                </a:lnTo>
                <a:lnTo>
                  <a:pt x="9272" y="83815"/>
                </a:lnTo>
                <a:lnTo>
                  <a:pt x="0" y="102865"/>
                </a:lnTo>
                <a:lnTo>
                  <a:pt x="0" y="205742"/>
                </a:lnTo>
                <a:lnTo>
                  <a:pt x="9272" y="224792"/>
                </a:lnTo>
                <a:lnTo>
                  <a:pt x="18670" y="243842"/>
                </a:lnTo>
                <a:lnTo>
                  <a:pt x="18670" y="262892"/>
                </a:lnTo>
                <a:lnTo>
                  <a:pt x="28068" y="271773"/>
                </a:lnTo>
                <a:lnTo>
                  <a:pt x="46864" y="290823"/>
                </a:lnTo>
                <a:lnTo>
                  <a:pt x="56262" y="299715"/>
                </a:lnTo>
                <a:lnTo>
                  <a:pt x="65532" y="140965"/>
                </a:lnTo>
                <a:lnTo>
                  <a:pt x="65532" y="130807"/>
                </a:lnTo>
                <a:lnTo>
                  <a:pt x="74930" y="113023"/>
                </a:lnTo>
                <a:lnTo>
                  <a:pt x="74930" y="93973"/>
                </a:lnTo>
                <a:lnTo>
                  <a:pt x="84328" y="74923"/>
                </a:lnTo>
                <a:lnTo>
                  <a:pt x="103124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75" name="Freeform 5775"/>
          <p:cNvSpPr/>
          <p:nvPr/>
        </p:nvSpPr>
        <p:spPr>
          <a:xfrm rot="-5400000" flipH="0" flipV="0">
            <a:off x="3092264" y="17947174"/>
            <a:ext cx="4561" cy="28894"/>
          </a:xfrm>
          <a:custGeom>
            <a:pathLst>
              <a:path w="28068" h="177800">
                <a:moveTo>
                  <a:pt x="28068" y="0"/>
                </a:moveTo>
                <a:lnTo>
                  <a:pt x="28068" y="0"/>
                </a:lnTo>
                <a:lnTo>
                  <a:pt x="9398" y="8892"/>
                </a:lnTo>
                <a:lnTo>
                  <a:pt x="0" y="8892"/>
                </a:lnTo>
                <a:lnTo>
                  <a:pt x="0" y="46992"/>
                </a:lnTo>
                <a:lnTo>
                  <a:pt x="18796" y="74934"/>
                </a:lnTo>
                <a:lnTo>
                  <a:pt x="28068" y="102877"/>
                </a:lnTo>
                <a:lnTo>
                  <a:pt x="28068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76" name="Freeform 5776"/>
          <p:cNvSpPr/>
          <p:nvPr/>
        </p:nvSpPr>
        <p:spPr>
          <a:xfrm rot="-5400000" flipH="0" flipV="0">
            <a:off x="3069408" y="17957833"/>
            <a:ext cx="70089" cy="48708"/>
          </a:xfrm>
          <a:custGeom>
            <a:pathLst>
              <a:path w="431291" h="299727">
                <a:moveTo>
                  <a:pt x="431291" y="196850"/>
                </a:moveTo>
                <a:lnTo>
                  <a:pt x="431291" y="140977"/>
                </a:lnTo>
                <a:lnTo>
                  <a:pt x="422020" y="111769"/>
                </a:lnTo>
                <a:lnTo>
                  <a:pt x="422020" y="93984"/>
                </a:lnTo>
                <a:lnTo>
                  <a:pt x="412622" y="74934"/>
                </a:lnTo>
                <a:lnTo>
                  <a:pt x="412622" y="55884"/>
                </a:lnTo>
                <a:lnTo>
                  <a:pt x="403225" y="36834"/>
                </a:lnTo>
                <a:lnTo>
                  <a:pt x="393827" y="19050"/>
                </a:lnTo>
                <a:lnTo>
                  <a:pt x="375031" y="0"/>
                </a:lnTo>
                <a:lnTo>
                  <a:pt x="356235" y="0"/>
                </a:lnTo>
                <a:lnTo>
                  <a:pt x="356235" y="205742"/>
                </a:lnTo>
                <a:lnTo>
                  <a:pt x="346963" y="215900"/>
                </a:lnTo>
                <a:lnTo>
                  <a:pt x="328167" y="224792"/>
                </a:lnTo>
                <a:lnTo>
                  <a:pt x="309371" y="233684"/>
                </a:lnTo>
                <a:lnTo>
                  <a:pt x="290703" y="224792"/>
                </a:lnTo>
                <a:lnTo>
                  <a:pt x="281305" y="224792"/>
                </a:lnTo>
                <a:lnTo>
                  <a:pt x="262509" y="215900"/>
                </a:lnTo>
                <a:lnTo>
                  <a:pt x="253111" y="205742"/>
                </a:lnTo>
                <a:lnTo>
                  <a:pt x="234441" y="196850"/>
                </a:lnTo>
                <a:lnTo>
                  <a:pt x="225043" y="177800"/>
                </a:lnTo>
                <a:lnTo>
                  <a:pt x="225043" y="93984"/>
                </a:lnTo>
                <a:lnTo>
                  <a:pt x="215645" y="83827"/>
                </a:lnTo>
                <a:lnTo>
                  <a:pt x="206247" y="64777"/>
                </a:lnTo>
                <a:lnTo>
                  <a:pt x="187452" y="55884"/>
                </a:lnTo>
                <a:lnTo>
                  <a:pt x="178181" y="55884"/>
                </a:lnTo>
                <a:lnTo>
                  <a:pt x="159385" y="64777"/>
                </a:lnTo>
                <a:lnTo>
                  <a:pt x="159385" y="74934"/>
                </a:lnTo>
                <a:lnTo>
                  <a:pt x="149986" y="93984"/>
                </a:lnTo>
                <a:lnTo>
                  <a:pt x="149986" y="149869"/>
                </a:lnTo>
                <a:lnTo>
                  <a:pt x="140588" y="158750"/>
                </a:lnTo>
                <a:lnTo>
                  <a:pt x="121919" y="168919"/>
                </a:lnTo>
                <a:lnTo>
                  <a:pt x="103124" y="177800"/>
                </a:lnTo>
                <a:lnTo>
                  <a:pt x="84328" y="168919"/>
                </a:lnTo>
                <a:lnTo>
                  <a:pt x="74930" y="168919"/>
                </a:lnTo>
                <a:lnTo>
                  <a:pt x="56134" y="158750"/>
                </a:lnTo>
                <a:lnTo>
                  <a:pt x="37464" y="149869"/>
                </a:lnTo>
                <a:lnTo>
                  <a:pt x="28066" y="140977"/>
                </a:lnTo>
                <a:lnTo>
                  <a:pt x="18668" y="121927"/>
                </a:lnTo>
                <a:lnTo>
                  <a:pt x="18668" y="102877"/>
                </a:lnTo>
                <a:lnTo>
                  <a:pt x="9270" y="83827"/>
                </a:lnTo>
                <a:lnTo>
                  <a:pt x="9270" y="46992"/>
                </a:lnTo>
                <a:lnTo>
                  <a:pt x="0" y="205742"/>
                </a:lnTo>
                <a:lnTo>
                  <a:pt x="18668" y="215900"/>
                </a:lnTo>
                <a:lnTo>
                  <a:pt x="37464" y="224792"/>
                </a:lnTo>
                <a:lnTo>
                  <a:pt x="56134" y="233684"/>
                </a:lnTo>
                <a:lnTo>
                  <a:pt x="84328" y="243842"/>
                </a:lnTo>
                <a:lnTo>
                  <a:pt x="131190" y="243842"/>
                </a:lnTo>
                <a:lnTo>
                  <a:pt x="149986" y="233684"/>
                </a:lnTo>
                <a:lnTo>
                  <a:pt x="168783" y="224792"/>
                </a:lnTo>
                <a:lnTo>
                  <a:pt x="178181" y="215900"/>
                </a:lnTo>
                <a:lnTo>
                  <a:pt x="187452" y="224792"/>
                </a:lnTo>
                <a:lnTo>
                  <a:pt x="196850" y="243842"/>
                </a:lnTo>
                <a:lnTo>
                  <a:pt x="215645" y="262892"/>
                </a:lnTo>
                <a:lnTo>
                  <a:pt x="225043" y="271784"/>
                </a:lnTo>
                <a:lnTo>
                  <a:pt x="243712" y="280677"/>
                </a:lnTo>
                <a:lnTo>
                  <a:pt x="262509" y="290834"/>
                </a:lnTo>
                <a:lnTo>
                  <a:pt x="290703" y="299727"/>
                </a:lnTo>
                <a:lnTo>
                  <a:pt x="318769" y="299727"/>
                </a:lnTo>
                <a:lnTo>
                  <a:pt x="346963" y="299727"/>
                </a:lnTo>
                <a:lnTo>
                  <a:pt x="365633" y="290834"/>
                </a:lnTo>
                <a:lnTo>
                  <a:pt x="384429" y="280677"/>
                </a:lnTo>
                <a:lnTo>
                  <a:pt x="393827" y="271784"/>
                </a:lnTo>
                <a:lnTo>
                  <a:pt x="412622" y="252734"/>
                </a:lnTo>
                <a:lnTo>
                  <a:pt x="422020" y="233684"/>
                </a:lnTo>
                <a:lnTo>
                  <a:pt x="422020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77" name="Freeform 5777"/>
          <p:cNvSpPr/>
          <p:nvPr/>
        </p:nvSpPr>
        <p:spPr>
          <a:xfrm rot="-5400000" flipH="0" flipV="0">
            <a:off x="3233942" y="17979195"/>
            <a:ext cx="68562" cy="25798"/>
          </a:xfrm>
          <a:custGeom>
            <a:pathLst>
              <a:path w="421895" h="158750">
                <a:moveTo>
                  <a:pt x="421895" y="149858"/>
                </a:moveTo>
                <a:lnTo>
                  <a:pt x="412497" y="36835"/>
                </a:lnTo>
                <a:lnTo>
                  <a:pt x="412497" y="55885"/>
                </a:lnTo>
                <a:lnTo>
                  <a:pt x="403225" y="74935"/>
                </a:lnTo>
                <a:lnTo>
                  <a:pt x="393827" y="83816"/>
                </a:lnTo>
                <a:lnTo>
                  <a:pt x="346965" y="83816"/>
                </a:lnTo>
                <a:lnTo>
                  <a:pt x="46864" y="0"/>
                </a:lnTo>
                <a:lnTo>
                  <a:pt x="28068" y="0"/>
                </a:lnTo>
                <a:lnTo>
                  <a:pt x="9272" y="8893"/>
                </a:lnTo>
                <a:lnTo>
                  <a:pt x="9272" y="19050"/>
                </a:lnTo>
                <a:lnTo>
                  <a:pt x="0" y="36835"/>
                </a:lnTo>
                <a:lnTo>
                  <a:pt x="0" y="46993"/>
                </a:lnTo>
                <a:lnTo>
                  <a:pt x="9272" y="66043"/>
                </a:lnTo>
                <a:lnTo>
                  <a:pt x="28068" y="74935"/>
                </a:lnTo>
                <a:lnTo>
                  <a:pt x="346965" y="158750"/>
                </a:lnTo>
                <a:lnTo>
                  <a:pt x="375031" y="158750"/>
                </a:lnTo>
                <a:lnTo>
                  <a:pt x="403225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78" name="Freeform 5778"/>
          <p:cNvSpPr/>
          <p:nvPr/>
        </p:nvSpPr>
        <p:spPr>
          <a:xfrm rot="-5400000" flipH="0" flipV="0">
            <a:off x="3204974" y="17951673"/>
            <a:ext cx="79232" cy="70172"/>
          </a:xfrm>
          <a:custGeom>
            <a:pathLst>
              <a:path w="487553" h="431800">
                <a:moveTo>
                  <a:pt x="487553" y="328935"/>
                </a:moveTo>
                <a:lnTo>
                  <a:pt x="487553" y="140977"/>
                </a:lnTo>
                <a:lnTo>
                  <a:pt x="478282" y="121927"/>
                </a:lnTo>
                <a:lnTo>
                  <a:pt x="459487" y="113035"/>
                </a:lnTo>
                <a:lnTo>
                  <a:pt x="46864" y="0"/>
                </a:lnTo>
                <a:lnTo>
                  <a:pt x="28068" y="0"/>
                </a:lnTo>
                <a:lnTo>
                  <a:pt x="9272" y="10158"/>
                </a:lnTo>
                <a:lnTo>
                  <a:pt x="0" y="29208"/>
                </a:lnTo>
                <a:lnTo>
                  <a:pt x="0" y="38100"/>
                </a:lnTo>
                <a:lnTo>
                  <a:pt x="9272" y="57150"/>
                </a:lnTo>
                <a:lnTo>
                  <a:pt x="28068" y="66042"/>
                </a:lnTo>
                <a:lnTo>
                  <a:pt x="412497" y="168908"/>
                </a:lnTo>
                <a:lnTo>
                  <a:pt x="412497" y="318777"/>
                </a:lnTo>
                <a:lnTo>
                  <a:pt x="421895" y="431800"/>
                </a:lnTo>
                <a:lnTo>
                  <a:pt x="440691" y="422908"/>
                </a:lnTo>
                <a:lnTo>
                  <a:pt x="450089" y="412750"/>
                </a:lnTo>
                <a:lnTo>
                  <a:pt x="459487" y="412750"/>
                </a:lnTo>
                <a:lnTo>
                  <a:pt x="468884" y="394977"/>
                </a:lnTo>
                <a:lnTo>
                  <a:pt x="478282" y="375927"/>
                </a:lnTo>
                <a:lnTo>
                  <a:pt x="478282" y="3568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79" name="Freeform 5779"/>
          <p:cNvSpPr/>
          <p:nvPr/>
        </p:nvSpPr>
        <p:spPr>
          <a:xfrm rot="-5400000" flipH="0" flipV="0">
            <a:off x="3285084" y="17966152"/>
            <a:ext cx="70089" cy="50357"/>
          </a:xfrm>
          <a:custGeom>
            <a:pathLst>
              <a:path w="431293" h="309873">
                <a:moveTo>
                  <a:pt x="431293" y="102865"/>
                </a:moveTo>
                <a:lnTo>
                  <a:pt x="412497" y="83815"/>
                </a:lnTo>
                <a:lnTo>
                  <a:pt x="393827" y="74923"/>
                </a:lnTo>
                <a:lnTo>
                  <a:pt x="375031" y="66042"/>
                </a:lnTo>
                <a:lnTo>
                  <a:pt x="356236" y="55873"/>
                </a:lnTo>
                <a:lnTo>
                  <a:pt x="337567" y="46992"/>
                </a:lnTo>
                <a:lnTo>
                  <a:pt x="309373" y="46992"/>
                </a:lnTo>
                <a:lnTo>
                  <a:pt x="168783" y="8892"/>
                </a:lnTo>
                <a:lnTo>
                  <a:pt x="159386" y="0"/>
                </a:lnTo>
                <a:lnTo>
                  <a:pt x="131192" y="0"/>
                </a:lnTo>
                <a:lnTo>
                  <a:pt x="112396" y="0"/>
                </a:lnTo>
                <a:lnTo>
                  <a:pt x="93726" y="8892"/>
                </a:lnTo>
                <a:lnTo>
                  <a:pt x="74930" y="19050"/>
                </a:lnTo>
                <a:lnTo>
                  <a:pt x="56262" y="27942"/>
                </a:lnTo>
                <a:lnTo>
                  <a:pt x="37466" y="36823"/>
                </a:lnTo>
                <a:lnTo>
                  <a:pt x="37466" y="46992"/>
                </a:lnTo>
                <a:lnTo>
                  <a:pt x="28068" y="55873"/>
                </a:lnTo>
                <a:lnTo>
                  <a:pt x="9272" y="74923"/>
                </a:lnTo>
                <a:lnTo>
                  <a:pt x="9272" y="93973"/>
                </a:lnTo>
                <a:lnTo>
                  <a:pt x="0" y="113023"/>
                </a:lnTo>
                <a:lnTo>
                  <a:pt x="0" y="177800"/>
                </a:lnTo>
                <a:lnTo>
                  <a:pt x="9272" y="205742"/>
                </a:lnTo>
                <a:lnTo>
                  <a:pt x="9272" y="224792"/>
                </a:lnTo>
                <a:lnTo>
                  <a:pt x="18670" y="243842"/>
                </a:lnTo>
                <a:lnTo>
                  <a:pt x="28068" y="262892"/>
                </a:lnTo>
                <a:lnTo>
                  <a:pt x="37466" y="280665"/>
                </a:lnTo>
                <a:lnTo>
                  <a:pt x="46864" y="290823"/>
                </a:lnTo>
                <a:lnTo>
                  <a:pt x="56262" y="309873"/>
                </a:lnTo>
                <a:lnTo>
                  <a:pt x="65532" y="158750"/>
                </a:lnTo>
                <a:lnTo>
                  <a:pt x="65532" y="149857"/>
                </a:lnTo>
                <a:lnTo>
                  <a:pt x="74930" y="121915"/>
                </a:lnTo>
                <a:lnTo>
                  <a:pt x="74930" y="102865"/>
                </a:lnTo>
                <a:lnTo>
                  <a:pt x="84328" y="93973"/>
                </a:lnTo>
                <a:lnTo>
                  <a:pt x="103124" y="83815"/>
                </a:lnTo>
                <a:lnTo>
                  <a:pt x="112396" y="74923"/>
                </a:lnTo>
                <a:lnTo>
                  <a:pt x="168783" y="74923"/>
                </a:lnTo>
                <a:lnTo>
                  <a:pt x="309373" y="113023"/>
                </a:lnTo>
                <a:lnTo>
                  <a:pt x="318771" y="113023"/>
                </a:lnTo>
                <a:lnTo>
                  <a:pt x="337567" y="121915"/>
                </a:lnTo>
                <a:lnTo>
                  <a:pt x="356236" y="130807"/>
                </a:lnTo>
                <a:lnTo>
                  <a:pt x="375031" y="140965"/>
                </a:lnTo>
                <a:lnTo>
                  <a:pt x="384429" y="158750"/>
                </a:lnTo>
                <a:lnTo>
                  <a:pt x="393827" y="168907"/>
                </a:lnTo>
                <a:lnTo>
                  <a:pt x="403225" y="187957"/>
                </a:lnTo>
                <a:lnTo>
                  <a:pt x="412497" y="205742"/>
                </a:lnTo>
                <a:lnTo>
                  <a:pt x="412497" y="2527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80" name="Freeform 5780"/>
          <p:cNvSpPr/>
          <p:nvPr/>
        </p:nvSpPr>
        <p:spPr>
          <a:xfrm rot="-5400000" flipH="0" flipV="0">
            <a:off x="3300976" y="17957833"/>
            <a:ext cx="70089" cy="48708"/>
          </a:xfrm>
          <a:custGeom>
            <a:pathLst>
              <a:path w="431291" h="299727">
                <a:moveTo>
                  <a:pt x="431291" y="168908"/>
                </a:moveTo>
                <a:lnTo>
                  <a:pt x="431291" y="132085"/>
                </a:lnTo>
                <a:lnTo>
                  <a:pt x="422020" y="102877"/>
                </a:lnTo>
                <a:lnTo>
                  <a:pt x="422020" y="85092"/>
                </a:lnTo>
                <a:lnTo>
                  <a:pt x="412622" y="66042"/>
                </a:lnTo>
                <a:lnTo>
                  <a:pt x="403225" y="46992"/>
                </a:lnTo>
                <a:lnTo>
                  <a:pt x="403225" y="27942"/>
                </a:lnTo>
                <a:lnTo>
                  <a:pt x="384429" y="19050"/>
                </a:lnTo>
                <a:lnTo>
                  <a:pt x="384429" y="10158"/>
                </a:lnTo>
                <a:lnTo>
                  <a:pt x="375031" y="0"/>
                </a:lnTo>
                <a:lnTo>
                  <a:pt x="356235" y="149858"/>
                </a:lnTo>
                <a:lnTo>
                  <a:pt x="356235" y="177800"/>
                </a:lnTo>
                <a:lnTo>
                  <a:pt x="346963" y="196850"/>
                </a:lnTo>
                <a:lnTo>
                  <a:pt x="337565" y="215900"/>
                </a:lnTo>
                <a:lnTo>
                  <a:pt x="328167" y="224792"/>
                </a:lnTo>
                <a:lnTo>
                  <a:pt x="309371" y="224792"/>
                </a:lnTo>
                <a:lnTo>
                  <a:pt x="290703" y="234950"/>
                </a:lnTo>
                <a:lnTo>
                  <a:pt x="281305" y="234950"/>
                </a:lnTo>
                <a:lnTo>
                  <a:pt x="253111" y="224792"/>
                </a:lnTo>
                <a:lnTo>
                  <a:pt x="112521" y="187958"/>
                </a:lnTo>
                <a:lnTo>
                  <a:pt x="84328" y="177800"/>
                </a:lnTo>
                <a:lnTo>
                  <a:pt x="74930" y="168908"/>
                </a:lnTo>
                <a:lnTo>
                  <a:pt x="56134" y="160027"/>
                </a:lnTo>
                <a:lnTo>
                  <a:pt x="46862" y="149858"/>
                </a:lnTo>
                <a:lnTo>
                  <a:pt x="28066" y="132085"/>
                </a:lnTo>
                <a:lnTo>
                  <a:pt x="28066" y="113035"/>
                </a:lnTo>
                <a:lnTo>
                  <a:pt x="18668" y="93985"/>
                </a:lnTo>
                <a:lnTo>
                  <a:pt x="18668" y="74935"/>
                </a:lnTo>
                <a:lnTo>
                  <a:pt x="9270" y="55885"/>
                </a:lnTo>
                <a:lnTo>
                  <a:pt x="0" y="207008"/>
                </a:lnTo>
                <a:lnTo>
                  <a:pt x="18668" y="215900"/>
                </a:lnTo>
                <a:lnTo>
                  <a:pt x="37464" y="224792"/>
                </a:lnTo>
                <a:lnTo>
                  <a:pt x="56134" y="234950"/>
                </a:lnTo>
                <a:lnTo>
                  <a:pt x="74930" y="243842"/>
                </a:lnTo>
                <a:lnTo>
                  <a:pt x="93726" y="254000"/>
                </a:lnTo>
                <a:lnTo>
                  <a:pt x="112521" y="262892"/>
                </a:lnTo>
                <a:lnTo>
                  <a:pt x="253111" y="299727"/>
                </a:lnTo>
                <a:lnTo>
                  <a:pt x="337565" y="299727"/>
                </a:lnTo>
                <a:lnTo>
                  <a:pt x="356235" y="290835"/>
                </a:lnTo>
                <a:lnTo>
                  <a:pt x="375031" y="281942"/>
                </a:lnTo>
                <a:lnTo>
                  <a:pt x="393827" y="262892"/>
                </a:lnTo>
                <a:lnTo>
                  <a:pt x="403225" y="243842"/>
                </a:lnTo>
                <a:lnTo>
                  <a:pt x="412622" y="224792"/>
                </a:lnTo>
                <a:lnTo>
                  <a:pt x="422020" y="207008"/>
                </a:lnTo>
                <a:lnTo>
                  <a:pt x="431291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81" name="Freeform 5781"/>
          <p:cNvSpPr/>
          <p:nvPr/>
        </p:nvSpPr>
        <p:spPr>
          <a:xfrm rot="-5400000" flipH="0" flipV="0">
            <a:off x="3392520" y="17968474"/>
            <a:ext cx="57892" cy="39625"/>
          </a:xfrm>
          <a:custGeom>
            <a:pathLst>
              <a:path w="356235" h="243831">
                <a:moveTo>
                  <a:pt x="356235" y="233673"/>
                </a:moveTo>
                <a:lnTo>
                  <a:pt x="356235" y="93973"/>
                </a:lnTo>
                <a:lnTo>
                  <a:pt x="356235" y="121915"/>
                </a:lnTo>
                <a:lnTo>
                  <a:pt x="346963" y="140965"/>
                </a:lnTo>
                <a:lnTo>
                  <a:pt x="337565" y="158750"/>
                </a:lnTo>
                <a:lnTo>
                  <a:pt x="328167" y="168908"/>
                </a:lnTo>
                <a:lnTo>
                  <a:pt x="309371" y="168908"/>
                </a:lnTo>
                <a:lnTo>
                  <a:pt x="290703" y="177800"/>
                </a:lnTo>
                <a:lnTo>
                  <a:pt x="281305" y="177800"/>
                </a:lnTo>
                <a:lnTo>
                  <a:pt x="253111" y="168908"/>
                </a:lnTo>
                <a:lnTo>
                  <a:pt x="112521" y="130808"/>
                </a:lnTo>
                <a:lnTo>
                  <a:pt x="84328" y="121915"/>
                </a:lnTo>
                <a:lnTo>
                  <a:pt x="74930" y="111758"/>
                </a:lnTo>
                <a:lnTo>
                  <a:pt x="56134" y="102865"/>
                </a:lnTo>
                <a:lnTo>
                  <a:pt x="46862" y="93973"/>
                </a:lnTo>
                <a:lnTo>
                  <a:pt x="28066" y="74923"/>
                </a:lnTo>
                <a:lnTo>
                  <a:pt x="28066" y="55873"/>
                </a:lnTo>
                <a:lnTo>
                  <a:pt x="18668" y="36823"/>
                </a:lnTo>
                <a:lnTo>
                  <a:pt x="18668" y="19050"/>
                </a:lnTo>
                <a:lnTo>
                  <a:pt x="9270" y="0"/>
                </a:lnTo>
                <a:lnTo>
                  <a:pt x="0" y="149858"/>
                </a:lnTo>
                <a:lnTo>
                  <a:pt x="18668" y="158750"/>
                </a:lnTo>
                <a:lnTo>
                  <a:pt x="28066" y="168908"/>
                </a:lnTo>
                <a:lnTo>
                  <a:pt x="46862" y="177800"/>
                </a:lnTo>
                <a:lnTo>
                  <a:pt x="74930" y="186681"/>
                </a:lnTo>
                <a:lnTo>
                  <a:pt x="93726" y="196850"/>
                </a:lnTo>
                <a:lnTo>
                  <a:pt x="112521" y="205731"/>
                </a:lnTo>
                <a:lnTo>
                  <a:pt x="253111" y="243831"/>
                </a:lnTo>
                <a:lnTo>
                  <a:pt x="318769" y="243831"/>
                </a:lnTo>
                <a:lnTo>
                  <a:pt x="337565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82" name="Freeform 5782"/>
          <p:cNvSpPr/>
          <p:nvPr/>
        </p:nvSpPr>
        <p:spPr>
          <a:xfrm rot="-5400000" flipH="0" flipV="0">
            <a:off x="3406098" y="17918176"/>
            <a:ext cx="27429" cy="39627"/>
          </a:xfrm>
          <a:custGeom>
            <a:pathLst>
              <a:path w="168783" h="243842">
                <a:moveTo>
                  <a:pt x="168783" y="243842"/>
                </a:moveTo>
                <a:lnTo>
                  <a:pt x="159385" y="121927"/>
                </a:lnTo>
                <a:lnTo>
                  <a:pt x="159385" y="151134"/>
                </a:lnTo>
                <a:lnTo>
                  <a:pt x="149986" y="160027"/>
                </a:lnTo>
                <a:lnTo>
                  <a:pt x="140588" y="168919"/>
                </a:lnTo>
                <a:lnTo>
                  <a:pt x="121919" y="179077"/>
                </a:lnTo>
                <a:lnTo>
                  <a:pt x="112521" y="179077"/>
                </a:lnTo>
                <a:lnTo>
                  <a:pt x="93726" y="168919"/>
                </a:lnTo>
                <a:lnTo>
                  <a:pt x="75057" y="160027"/>
                </a:lnTo>
                <a:lnTo>
                  <a:pt x="56261" y="151134"/>
                </a:lnTo>
                <a:lnTo>
                  <a:pt x="37464" y="132084"/>
                </a:lnTo>
                <a:lnTo>
                  <a:pt x="28066" y="113034"/>
                </a:lnTo>
                <a:lnTo>
                  <a:pt x="28066" y="85092"/>
                </a:lnTo>
                <a:lnTo>
                  <a:pt x="18795" y="66042"/>
                </a:lnTo>
                <a:lnTo>
                  <a:pt x="18795" y="46992"/>
                </a:lnTo>
                <a:lnTo>
                  <a:pt x="9397" y="29219"/>
                </a:lnTo>
                <a:lnTo>
                  <a:pt x="0" y="0"/>
                </a:lnTo>
                <a:lnTo>
                  <a:pt x="0" y="207019"/>
                </a:lnTo>
                <a:lnTo>
                  <a:pt x="9397" y="187969"/>
                </a:lnTo>
                <a:lnTo>
                  <a:pt x="18795" y="207019"/>
                </a:lnTo>
                <a:lnTo>
                  <a:pt x="37464" y="215900"/>
                </a:lnTo>
                <a:lnTo>
                  <a:pt x="56261" y="234950"/>
                </a:lnTo>
                <a:lnTo>
                  <a:pt x="65659" y="234950"/>
                </a:lnTo>
                <a:lnTo>
                  <a:pt x="84328" y="243842"/>
                </a:lnTo>
                <a:lnTo>
                  <a:pt x="121919" y="243842"/>
                </a:lnTo>
                <a:lnTo>
                  <a:pt x="149986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83" name="Freeform 5783"/>
          <p:cNvSpPr/>
          <p:nvPr/>
        </p:nvSpPr>
        <p:spPr>
          <a:xfrm rot="-5400000" flipH="0" flipV="0">
            <a:off x="3351252" y="17938000"/>
            <a:ext cx="112770" cy="63980"/>
          </a:xfrm>
          <a:custGeom>
            <a:pathLst>
              <a:path w="693928" h="393700">
                <a:moveTo>
                  <a:pt x="693928" y="290835"/>
                </a:moveTo>
                <a:lnTo>
                  <a:pt x="693928" y="262892"/>
                </a:lnTo>
                <a:lnTo>
                  <a:pt x="684530" y="243842"/>
                </a:lnTo>
                <a:lnTo>
                  <a:pt x="684530" y="226058"/>
                </a:lnTo>
                <a:lnTo>
                  <a:pt x="675132" y="207008"/>
                </a:lnTo>
                <a:lnTo>
                  <a:pt x="665734" y="187958"/>
                </a:lnTo>
                <a:lnTo>
                  <a:pt x="656337" y="168908"/>
                </a:lnTo>
                <a:lnTo>
                  <a:pt x="646939" y="160027"/>
                </a:lnTo>
                <a:lnTo>
                  <a:pt x="637668" y="140977"/>
                </a:lnTo>
                <a:lnTo>
                  <a:pt x="618872" y="132085"/>
                </a:lnTo>
                <a:lnTo>
                  <a:pt x="600075" y="121927"/>
                </a:lnTo>
                <a:lnTo>
                  <a:pt x="581406" y="113035"/>
                </a:lnTo>
                <a:lnTo>
                  <a:pt x="553213" y="104142"/>
                </a:lnTo>
                <a:lnTo>
                  <a:pt x="168783" y="10158"/>
                </a:lnTo>
                <a:lnTo>
                  <a:pt x="159386" y="0"/>
                </a:lnTo>
                <a:lnTo>
                  <a:pt x="131192" y="0"/>
                </a:lnTo>
                <a:lnTo>
                  <a:pt x="112396" y="0"/>
                </a:lnTo>
                <a:lnTo>
                  <a:pt x="93726" y="10158"/>
                </a:lnTo>
                <a:lnTo>
                  <a:pt x="74930" y="19050"/>
                </a:lnTo>
                <a:lnTo>
                  <a:pt x="56262" y="27942"/>
                </a:lnTo>
                <a:lnTo>
                  <a:pt x="37466" y="38100"/>
                </a:lnTo>
                <a:lnTo>
                  <a:pt x="37466" y="46992"/>
                </a:lnTo>
                <a:lnTo>
                  <a:pt x="28068" y="57150"/>
                </a:lnTo>
                <a:lnTo>
                  <a:pt x="9272" y="74935"/>
                </a:lnTo>
                <a:lnTo>
                  <a:pt x="9272" y="93985"/>
                </a:lnTo>
                <a:lnTo>
                  <a:pt x="0" y="113035"/>
                </a:lnTo>
                <a:lnTo>
                  <a:pt x="0" y="196850"/>
                </a:lnTo>
                <a:lnTo>
                  <a:pt x="9272" y="215900"/>
                </a:lnTo>
                <a:lnTo>
                  <a:pt x="18670" y="234950"/>
                </a:lnTo>
                <a:lnTo>
                  <a:pt x="18670" y="254000"/>
                </a:lnTo>
                <a:lnTo>
                  <a:pt x="28068" y="271785"/>
                </a:lnTo>
                <a:lnTo>
                  <a:pt x="37466" y="290835"/>
                </a:lnTo>
                <a:lnTo>
                  <a:pt x="46864" y="290835"/>
                </a:lnTo>
                <a:lnTo>
                  <a:pt x="56262" y="309885"/>
                </a:lnTo>
                <a:lnTo>
                  <a:pt x="65532" y="160027"/>
                </a:lnTo>
                <a:lnTo>
                  <a:pt x="65532" y="149858"/>
                </a:lnTo>
                <a:lnTo>
                  <a:pt x="74930" y="121927"/>
                </a:lnTo>
                <a:lnTo>
                  <a:pt x="74930" y="104142"/>
                </a:lnTo>
                <a:lnTo>
                  <a:pt x="84328" y="93985"/>
                </a:lnTo>
                <a:lnTo>
                  <a:pt x="103124" y="85092"/>
                </a:lnTo>
                <a:lnTo>
                  <a:pt x="112396" y="74935"/>
                </a:lnTo>
                <a:lnTo>
                  <a:pt x="168783" y="74935"/>
                </a:lnTo>
                <a:lnTo>
                  <a:pt x="309373" y="113035"/>
                </a:lnTo>
                <a:lnTo>
                  <a:pt x="318771" y="113035"/>
                </a:lnTo>
                <a:lnTo>
                  <a:pt x="337567" y="121927"/>
                </a:lnTo>
                <a:lnTo>
                  <a:pt x="356236" y="132085"/>
                </a:lnTo>
                <a:lnTo>
                  <a:pt x="375031" y="140977"/>
                </a:lnTo>
                <a:lnTo>
                  <a:pt x="384429" y="160027"/>
                </a:lnTo>
                <a:lnTo>
                  <a:pt x="393827" y="168908"/>
                </a:lnTo>
                <a:lnTo>
                  <a:pt x="403225" y="187958"/>
                </a:lnTo>
                <a:lnTo>
                  <a:pt x="412497" y="207008"/>
                </a:lnTo>
                <a:lnTo>
                  <a:pt x="412497" y="393700"/>
                </a:lnTo>
                <a:lnTo>
                  <a:pt x="431293" y="384808"/>
                </a:lnTo>
                <a:lnTo>
                  <a:pt x="450089" y="365758"/>
                </a:lnTo>
                <a:lnTo>
                  <a:pt x="459487" y="356877"/>
                </a:lnTo>
                <a:lnTo>
                  <a:pt x="459487" y="149858"/>
                </a:lnTo>
                <a:lnTo>
                  <a:pt x="553213" y="179077"/>
                </a:lnTo>
                <a:lnTo>
                  <a:pt x="562611" y="179077"/>
                </a:lnTo>
                <a:lnTo>
                  <a:pt x="581406" y="187958"/>
                </a:lnTo>
                <a:lnTo>
                  <a:pt x="590677" y="196850"/>
                </a:lnTo>
                <a:lnTo>
                  <a:pt x="609473" y="215900"/>
                </a:lnTo>
                <a:lnTo>
                  <a:pt x="618872" y="226058"/>
                </a:lnTo>
                <a:lnTo>
                  <a:pt x="618872" y="271785"/>
                </a:lnTo>
                <a:lnTo>
                  <a:pt x="628270" y="393700"/>
                </a:lnTo>
                <a:lnTo>
                  <a:pt x="646939" y="384808"/>
                </a:lnTo>
                <a:lnTo>
                  <a:pt x="656337" y="365758"/>
                </a:lnTo>
                <a:lnTo>
                  <a:pt x="665734" y="365758"/>
                </a:lnTo>
                <a:lnTo>
                  <a:pt x="675132" y="346708"/>
                </a:lnTo>
                <a:lnTo>
                  <a:pt x="684530" y="328935"/>
                </a:lnTo>
                <a:lnTo>
                  <a:pt x="693928" y="3098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84" name="Freeform 5784"/>
          <p:cNvSpPr/>
          <p:nvPr/>
        </p:nvSpPr>
        <p:spPr>
          <a:xfrm rot="-5400000" flipH="0" flipV="0">
            <a:off x="3438916" y="17960032"/>
            <a:ext cx="79232" cy="53453"/>
          </a:xfrm>
          <a:custGeom>
            <a:pathLst>
              <a:path w="487553" h="328923">
                <a:moveTo>
                  <a:pt x="487553" y="140965"/>
                </a:moveTo>
                <a:lnTo>
                  <a:pt x="487553" y="140965"/>
                </a:lnTo>
                <a:lnTo>
                  <a:pt x="478282" y="121915"/>
                </a:lnTo>
                <a:lnTo>
                  <a:pt x="459487" y="113023"/>
                </a:lnTo>
                <a:lnTo>
                  <a:pt x="46864" y="0"/>
                </a:lnTo>
                <a:lnTo>
                  <a:pt x="28068" y="0"/>
                </a:lnTo>
                <a:lnTo>
                  <a:pt x="9272" y="10157"/>
                </a:lnTo>
                <a:lnTo>
                  <a:pt x="0" y="29207"/>
                </a:lnTo>
                <a:lnTo>
                  <a:pt x="0" y="38100"/>
                </a:lnTo>
                <a:lnTo>
                  <a:pt x="9272" y="57150"/>
                </a:lnTo>
                <a:lnTo>
                  <a:pt x="28068" y="66042"/>
                </a:lnTo>
                <a:lnTo>
                  <a:pt x="206248" y="113023"/>
                </a:lnTo>
                <a:lnTo>
                  <a:pt x="206248" y="328923"/>
                </a:lnTo>
                <a:lnTo>
                  <a:pt x="281305" y="132073"/>
                </a:lnTo>
                <a:lnTo>
                  <a:pt x="440691" y="179065"/>
                </a:lnTo>
                <a:lnTo>
                  <a:pt x="459487" y="179065"/>
                </a:lnTo>
                <a:lnTo>
                  <a:pt x="478282" y="168907"/>
                </a:lnTo>
                <a:lnTo>
                  <a:pt x="478282" y="16001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85" name="Freeform 5785"/>
          <p:cNvSpPr/>
          <p:nvPr/>
        </p:nvSpPr>
        <p:spPr>
          <a:xfrm rot="-5400000" flipH="0" flipV="0">
            <a:off x="3461103" y="17959309"/>
            <a:ext cx="79232" cy="54900"/>
          </a:xfrm>
          <a:custGeom>
            <a:pathLst>
              <a:path w="487553" h="337827">
                <a:moveTo>
                  <a:pt x="487553" y="299727"/>
                </a:moveTo>
                <a:lnTo>
                  <a:pt x="487553" y="290834"/>
                </a:lnTo>
                <a:lnTo>
                  <a:pt x="478282" y="271784"/>
                </a:lnTo>
                <a:lnTo>
                  <a:pt x="459487" y="262892"/>
                </a:lnTo>
                <a:lnTo>
                  <a:pt x="281305" y="215900"/>
                </a:lnTo>
                <a:lnTo>
                  <a:pt x="281305" y="0"/>
                </a:lnTo>
                <a:lnTo>
                  <a:pt x="206248" y="196850"/>
                </a:lnTo>
                <a:lnTo>
                  <a:pt x="46864" y="149869"/>
                </a:lnTo>
                <a:lnTo>
                  <a:pt x="28068" y="149869"/>
                </a:lnTo>
                <a:lnTo>
                  <a:pt x="9272" y="158750"/>
                </a:lnTo>
                <a:lnTo>
                  <a:pt x="9272" y="168919"/>
                </a:lnTo>
                <a:lnTo>
                  <a:pt x="0" y="187969"/>
                </a:lnTo>
                <a:lnTo>
                  <a:pt x="0" y="196850"/>
                </a:lnTo>
                <a:lnTo>
                  <a:pt x="9272" y="215900"/>
                </a:lnTo>
                <a:lnTo>
                  <a:pt x="28068" y="224792"/>
                </a:lnTo>
                <a:lnTo>
                  <a:pt x="440691" y="327669"/>
                </a:lnTo>
                <a:lnTo>
                  <a:pt x="450089" y="337827"/>
                </a:lnTo>
                <a:lnTo>
                  <a:pt x="468884" y="327669"/>
                </a:lnTo>
                <a:lnTo>
                  <a:pt x="478282" y="3187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86" name="Freeform 5786"/>
          <p:cNvSpPr/>
          <p:nvPr/>
        </p:nvSpPr>
        <p:spPr>
          <a:xfrm rot="-5400000" flipH="0" flipV="0">
            <a:off x="3514414" y="17968536"/>
            <a:ext cx="68583" cy="25798"/>
          </a:xfrm>
          <a:custGeom>
            <a:pathLst>
              <a:path w="422021" h="158750">
                <a:moveTo>
                  <a:pt x="422021" y="121915"/>
                </a:moveTo>
                <a:lnTo>
                  <a:pt x="422021" y="121915"/>
                </a:lnTo>
                <a:lnTo>
                  <a:pt x="412750" y="102865"/>
                </a:lnTo>
                <a:lnTo>
                  <a:pt x="393955" y="92708"/>
                </a:lnTo>
                <a:lnTo>
                  <a:pt x="75058" y="8881"/>
                </a:lnTo>
                <a:lnTo>
                  <a:pt x="65660" y="0"/>
                </a:lnTo>
                <a:lnTo>
                  <a:pt x="37592" y="0"/>
                </a:lnTo>
                <a:lnTo>
                  <a:pt x="18796" y="8881"/>
                </a:lnTo>
                <a:lnTo>
                  <a:pt x="0" y="8881"/>
                </a:lnTo>
                <a:lnTo>
                  <a:pt x="0" y="130808"/>
                </a:lnTo>
                <a:lnTo>
                  <a:pt x="0" y="121915"/>
                </a:lnTo>
                <a:lnTo>
                  <a:pt x="9398" y="102865"/>
                </a:lnTo>
                <a:lnTo>
                  <a:pt x="18796" y="83815"/>
                </a:lnTo>
                <a:lnTo>
                  <a:pt x="28194" y="74923"/>
                </a:lnTo>
                <a:lnTo>
                  <a:pt x="46864" y="74923"/>
                </a:lnTo>
                <a:lnTo>
                  <a:pt x="75058" y="74923"/>
                </a:lnTo>
                <a:lnTo>
                  <a:pt x="375159" y="158750"/>
                </a:lnTo>
                <a:lnTo>
                  <a:pt x="403352" y="158750"/>
                </a:lnTo>
                <a:lnTo>
                  <a:pt x="412750" y="1397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87" name="Freeform 5787"/>
          <p:cNvSpPr/>
          <p:nvPr/>
        </p:nvSpPr>
        <p:spPr>
          <a:xfrm rot="-5400000" flipH="0" flipV="0">
            <a:off x="3533442" y="17950950"/>
            <a:ext cx="79232" cy="71617"/>
          </a:xfrm>
          <a:custGeom>
            <a:pathLst>
              <a:path w="487553" h="440692">
                <a:moveTo>
                  <a:pt x="487553" y="403869"/>
                </a:moveTo>
                <a:lnTo>
                  <a:pt x="487553" y="393700"/>
                </a:lnTo>
                <a:lnTo>
                  <a:pt x="478282" y="374650"/>
                </a:lnTo>
                <a:lnTo>
                  <a:pt x="459487" y="365769"/>
                </a:lnTo>
                <a:lnTo>
                  <a:pt x="65532" y="262892"/>
                </a:lnTo>
                <a:lnTo>
                  <a:pt x="65532" y="0"/>
                </a:lnTo>
                <a:lnTo>
                  <a:pt x="46864" y="8892"/>
                </a:lnTo>
                <a:lnTo>
                  <a:pt x="28068" y="27942"/>
                </a:lnTo>
                <a:lnTo>
                  <a:pt x="18670" y="46992"/>
                </a:lnTo>
                <a:lnTo>
                  <a:pt x="9272" y="66042"/>
                </a:lnTo>
                <a:lnTo>
                  <a:pt x="0" y="83827"/>
                </a:lnTo>
                <a:lnTo>
                  <a:pt x="0" y="299727"/>
                </a:lnTo>
                <a:lnTo>
                  <a:pt x="18670" y="318777"/>
                </a:lnTo>
                <a:lnTo>
                  <a:pt x="37466" y="327669"/>
                </a:lnTo>
                <a:lnTo>
                  <a:pt x="440691" y="440692"/>
                </a:lnTo>
                <a:lnTo>
                  <a:pt x="450089" y="440692"/>
                </a:lnTo>
                <a:lnTo>
                  <a:pt x="468884" y="431800"/>
                </a:lnTo>
                <a:lnTo>
                  <a:pt x="478282" y="4216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88" name="Freeform 5788"/>
          <p:cNvSpPr/>
          <p:nvPr/>
        </p:nvSpPr>
        <p:spPr>
          <a:xfrm rot="-5400000" flipH="0" flipV="0">
            <a:off x="3650041" y="17976120"/>
            <a:ext cx="71617" cy="28894"/>
          </a:xfrm>
          <a:custGeom>
            <a:pathLst>
              <a:path w="440691" h="177800">
                <a:moveTo>
                  <a:pt x="440691" y="177800"/>
                </a:moveTo>
                <a:lnTo>
                  <a:pt x="346965" y="83827"/>
                </a:lnTo>
                <a:lnTo>
                  <a:pt x="46864" y="0"/>
                </a:lnTo>
                <a:lnTo>
                  <a:pt x="28068" y="0"/>
                </a:lnTo>
                <a:lnTo>
                  <a:pt x="9272" y="8892"/>
                </a:lnTo>
                <a:lnTo>
                  <a:pt x="9272" y="19050"/>
                </a:lnTo>
                <a:lnTo>
                  <a:pt x="0" y="36834"/>
                </a:lnTo>
                <a:lnTo>
                  <a:pt x="9272" y="55884"/>
                </a:lnTo>
                <a:lnTo>
                  <a:pt x="28068" y="647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89" name="Freeform 5789"/>
          <p:cNvSpPr/>
          <p:nvPr/>
        </p:nvSpPr>
        <p:spPr>
          <a:xfrm rot="-5400000" flipH="0" flipV="0">
            <a:off x="3589074" y="17976038"/>
            <a:ext cx="74671" cy="26004"/>
          </a:xfrm>
          <a:custGeom>
            <a:pathLst>
              <a:path w="459487" h="160016">
                <a:moveTo>
                  <a:pt x="459487" y="113035"/>
                </a:moveTo>
                <a:lnTo>
                  <a:pt x="46864" y="0"/>
                </a:lnTo>
                <a:lnTo>
                  <a:pt x="28068" y="0"/>
                </a:lnTo>
                <a:lnTo>
                  <a:pt x="9272" y="10158"/>
                </a:lnTo>
                <a:lnTo>
                  <a:pt x="0" y="27943"/>
                </a:lnTo>
                <a:lnTo>
                  <a:pt x="0" y="38100"/>
                </a:lnTo>
                <a:lnTo>
                  <a:pt x="9272" y="57150"/>
                </a:lnTo>
                <a:lnTo>
                  <a:pt x="28068" y="66043"/>
                </a:lnTo>
                <a:lnTo>
                  <a:pt x="365633" y="16001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90" name="Freeform 5790"/>
          <p:cNvSpPr/>
          <p:nvPr/>
        </p:nvSpPr>
        <p:spPr>
          <a:xfrm rot="-5400000" flipH="0" flipV="0">
            <a:off x="3653084" y="17945647"/>
            <a:ext cx="45715" cy="48707"/>
          </a:xfrm>
          <a:custGeom>
            <a:pathLst>
              <a:path w="281305" h="299716">
                <a:moveTo>
                  <a:pt x="281305" y="262893"/>
                </a:moveTo>
                <a:lnTo>
                  <a:pt x="281305" y="262893"/>
                </a:lnTo>
                <a:lnTo>
                  <a:pt x="272034" y="243843"/>
                </a:lnTo>
                <a:lnTo>
                  <a:pt x="93726" y="36835"/>
                </a:lnTo>
                <a:lnTo>
                  <a:pt x="18797" y="0"/>
                </a:lnTo>
                <a:lnTo>
                  <a:pt x="9399" y="8893"/>
                </a:lnTo>
                <a:lnTo>
                  <a:pt x="0" y="27943"/>
                </a:lnTo>
                <a:lnTo>
                  <a:pt x="0" y="36835"/>
                </a:lnTo>
                <a:lnTo>
                  <a:pt x="9399" y="55885"/>
                </a:lnTo>
                <a:lnTo>
                  <a:pt x="140717" y="205743"/>
                </a:lnTo>
                <a:lnTo>
                  <a:pt x="234443" y="299716"/>
                </a:lnTo>
                <a:lnTo>
                  <a:pt x="262636" y="299716"/>
                </a:lnTo>
                <a:lnTo>
                  <a:pt x="272034" y="2908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91" name="Freeform 5791"/>
          <p:cNvSpPr/>
          <p:nvPr/>
        </p:nvSpPr>
        <p:spPr>
          <a:xfrm rot="-5400000" flipH="0" flipV="0">
            <a:off x="3623347" y="17955574"/>
            <a:ext cx="42660" cy="25798"/>
          </a:xfrm>
          <a:custGeom>
            <a:pathLst>
              <a:path w="262508" h="158750">
                <a:moveTo>
                  <a:pt x="262508" y="27931"/>
                </a:moveTo>
                <a:lnTo>
                  <a:pt x="262508" y="27931"/>
                </a:lnTo>
                <a:lnTo>
                  <a:pt x="253237" y="8881"/>
                </a:lnTo>
                <a:lnTo>
                  <a:pt x="234442" y="0"/>
                </a:lnTo>
                <a:lnTo>
                  <a:pt x="140588" y="46981"/>
                </a:lnTo>
                <a:lnTo>
                  <a:pt x="0" y="121915"/>
                </a:lnTo>
                <a:lnTo>
                  <a:pt x="74929" y="158750"/>
                </a:lnTo>
                <a:lnTo>
                  <a:pt x="243839" y="55873"/>
                </a:lnTo>
                <a:lnTo>
                  <a:pt x="253237" y="4698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92" name="Freeform 5792"/>
          <p:cNvSpPr/>
          <p:nvPr/>
        </p:nvSpPr>
        <p:spPr>
          <a:xfrm rot="-5400000" flipH="0" flipV="0">
            <a:off x="3206511" y="17887766"/>
            <a:ext cx="0" cy="728345"/>
          </a:xfrm>
          <a:custGeom>
            <a:pathLst>
              <a:path w="0" h="4481823">
                <a:moveTo>
                  <a:pt x="0" y="0"/>
                </a:moveTo>
                <a:lnTo>
                  <a:pt x="0" y="4481823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93" name="Freeform 5793"/>
          <p:cNvSpPr/>
          <p:nvPr/>
        </p:nvSpPr>
        <p:spPr>
          <a:xfrm rot="-5400000" flipH="0" flipV="0">
            <a:off x="3128032" y="17809286"/>
            <a:ext cx="156958" cy="728345"/>
          </a:xfrm>
          <a:custGeom>
            <a:pathLst>
              <a:path w="965834" h="4481823">
                <a:moveTo>
                  <a:pt x="965834" y="4481823"/>
                </a:moveTo>
                <a:lnTo>
                  <a:pt x="0" y="0"/>
                </a:lnTo>
                <a:lnTo>
                  <a:pt x="0" y="4481823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94" name="Freeform 5794"/>
          <p:cNvSpPr/>
          <p:nvPr/>
        </p:nvSpPr>
        <p:spPr>
          <a:xfrm rot="-5400000" flipH="0" flipV="0">
            <a:off x="3128032" y="17809286"/>
            <a:ext cx="156958" cy="728345"/>
          </a:xfrm>
          <a:custGeom>
            <a:pathLst>
              <a:path w="965834" h="4481823">
                <a:moveTo>
                  <a:pt x="0" y="0"/>
                </a:moveTo>
                <a:lnTo>
                  <a:pt x="965834" y="4481823"/>
                </a:lnTo>
                <a:lnTo>
                  <a:pt x="965834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95" name="Freeform 5795"/>
          <p:cNvSpPr/>
          <p:nvPr/>
        </p:nvSpPr>
        <p:spPr>
          <a:xfrm rot="-5400000" flipH="0" flipV="0">
            <a:off x="2903306" y="18181890"/>
            <a:ext cx="68562" cy="25798"/>
          </a:xfrm>
          <a:custGeom>
            <a:pathLst>
              <a:path w="421894" h="158750">
                <a:moveTo>
                  <a:pt x="421894" y="149858"/>
                </a:moveTo>
                <a:lnTo>
                  <a:pt x="412623" y="36835"/>
                </a:lnTo>
                <a:lnTo>
                  <a:pt x="412623" y="55885"/>
                </a:lnTo>
                <a:lnTo>
                  <a:pt x="403225" y="74935"/>
                </a:lnTo>
                <a:lnTo>
                  <a:pt x="393828" y="83827"/>
                </a:lnTo>
                <a:lnTo>
                  <a:pt x="346965" y="83827"/>
                </a:lnTo>
                <a:lnTo>
                  <a:pt x="46864" y="0"/>
                </a:lnTo>
                <a:lnTo>
                  <a:pt x="28067" y="0"/>
                </a:lnTo>
                <a:lnTo>
                  <a:pt x="9398" y="8892"/>
                </a:lnTo>
                <a:lnTo>
                  <a:pt x="9398" y="17785"/>
                </a:lnTo>
                <a:lnTo>
                  <a:pt x="0" y="36835"/>
                </a:lnTo>
                <a:lnTo>
                  <a:pt x="0" y="46992"/>
                </a:lnTo>
                <a:lnTo>
                  <a:pt x="9398" y="64777"/>
                </a:lnTo>
                <a:lnTo>
                  <a:pt x="28067" y="74935"/>
                </a:lnTo>
                <a:lnTo>
                  <a:pt x="346965" y="158750"/>
                </a:lnTo>
                <a:lnTo>
                  <a:pt x="375032" y="158750"/>
                </a:lnTo>
                <a:lnTo>
                  <a:pt x="403225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96" name="Freeform 5796"/>
          <p:cNvSpPr/>
          <p:nvPr/>
        </p:nvSpPr>
        <p:spPr>
          <a:xfrm rot="-5400000" flipH="0" flipV="0">
            <a:off x="2874338" y="18154368"/>
            <a:ext cx="79232" cy="70172"/>
          </a:xfrm>
          <a:custGeom>
            <a:pathLst>
              <a:path w="487554" h="431800">
                <a:moveTo>
                  <a:pt x="487554" y="328934"/>
                </a:moveTo>
                <a:lnTo>
                  <a:pt x="487554" y="140977"/>
                </a:lnTo>
                <a:lnTo>
                  <a:pt x="478156" y="121927"/>
                </a:lnTo>
                <a:lnTo>
                  <a:pt x="459487" y="113034"/>
                </a:lnTo>
                <a:lnTo>
                  <a:pt x="46864" y="0"/>
                </a:lnTo>
                <a:lnTo>
                  <a:pt x="28067" y="0"/>
                </a:lnTo>
                <a:lnTo>
                  <a:pt x="9398" y="8892"/>
                </a:lnTo>
                <a:lnTo>
                  <a:pt x="0" y="27942"/>
                </a:lnTo>
                <a:lnTo>
                  <a:pt x="0" y="38100"/>
                </a:lnTo>
                <a:lnTo>
                  <a:pt x="9398" y="55884"/>
                </a:lnTo>
                <a:lnTo>
                  <a:pt x="28067" y="66042"/>
                </a:lnTo>
                <a:lnTo>
                  <a:pt x="412623" y="168919"/>
                </a:lnTo>
                <a:lnTo>
                  <a:pt x="412623" y="318777"/>
                </a:lnTo>
                <a:lnTo>
                  <a:pt x="421894" y="431800"/>
                </a:lnTo>
                <a:lnTo>
                  <a:pt x="440690" y="421642"/>
                </a:lnTo>
                <a:lnTo>
                  <a:pt x="450089" y="412750"/>
                </a:lnTo>
                <a:lnTo>
                  <a:pt x="459487" y="412750"/>
                </a:lnTo>
                <a:lnTo>
                  <a:pt x="468885" y="393700"/>
                </a:lnTo>
                <a:lnTo>
                  <a:pt x="478156" y="374650"/>
                </a:lnTo>
                <a:lnTo>
                  <a:pt x="478156" y="3568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97" name="Freeform 5797"/>
          <p:cNvSpPr/>
          <p:nvPr/>
        </p:nvSpPr>
        <p:spPr>
          <a:xfrm rot="-5400000" flipH="0" flipV="0">
            <a:off x="2973406" y="18160498"/>
            <a:ext cx="59419" cy="59439"/>
          </a:xfrm>
          <a:custGeom>
            <a:pathLst>
              <a:path w="365632" h="365758">
                <a:moveTo>
                  <a:pt x="365632" y="355600"/>
                </a:moveTo>
                <a:lnTo>
                  <a:pt x="356361" y="243831"/>
                </a:lnTo>
                <a:lnTo>
                  <a:pt x="356361" y="262881"/>
                </a:lnTo>
                <a:lnTo>
                  <a:pt x="346963" y="280665"/>
                </a:lnTo>
                <a:lnTo>
                  <a:pt x="337566" y="290823"/>
                </a:lnTo>
                <a:lnTo>
                  <a:pt x="290703" y="290823"/>
                </a:lnTo>
                <a:lnTo>
                  <a:pt x="84328" y="233673"/>
                </a:lnTo>
                <a:lnTo>
                  <a:pt x="74929" y="233673"/>
                </a:lnTo>
                <a:lnTo>
                  <a:pt x="56260" y="224781"/>
                </a:lnTo>
                <a:lnTo>
                  <a:pt x="37464" y="215900"/>
                </a:lnTo>
                <a:lnTo>
                  <a:pt x="28067" y="205731"/>
                </a:lnTo>
                <a:lnTo>
                  <a:pt x="18669" y="187958"/>
                </a:lnTo>
                <a:lnTo>
                  <a:pt x="18669" y="168908"/>
                </a:lnTo>
                <a:lnTo>
                  <a:pt x="9398" y="149858"/>
                </a:lnTo>
                <a:lnTo>
                  <a:pt x="9398" y="0"/>
                </a:lnTo>
                <a:lnTo>
                  <a:pt x="0" y="271773"/>
                </a:lnTo>
                <a:lnTo>
                  <a:pt x="18669" y="280665"/>
                </a:lnTo>
                <a:lnTo>
                  <a:pt x="37464" y="290823"/>
                </a:lnTo>
                <a:lnTo>
                  <a:pt x="56260" y="299715"/>
                </a:lnTo>
                <a:lnTo>
                  <a:pt x="84328" y="309873"/>
                </a:lnTo>
                <a:lnTo>
                  <a:pt x="290703" y="365758"/>
                </a:lnTo>
                <a:lnTo>
                  <a:pt x="318770" y="365758"/>
                </a:lnTo>
                <a:lnTo>
                  <a:pt x="346963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98" name="Freeform 5798"/>
          <p:cNvSpPr/>
          <p:nvPr/>
        </p:nvSpPr>
        <p:spPr>
          <a:xfrm rot="-5400000" flipH="0" flipV="0">
            <a:off x="2935275" y="18166699"/>
            <a:ext cx="112771" cy="79048"/>
          </a:xfrm>
          <a:custGeom>
            <a:pathLst>
              <a:path w="693929" h="486419">
                <a:moveTo>
                  <a:pt x="693929" y="383542"/>
                </a:moveTo>
                <a:lnTo>
                  <a:pt x="693929" y="196850"/>
                </a:lnTo>
                <a:lnTo>
                  <a:pt x="684531" y="177800"/>
                </a:lnTo>
                <a:lnTo>
                  <a:pt x="665862" y="167642"/>
                </a:lnTo>
                <a:lnTo>
                  <a:pt x="46864" y="0"/>
                </a:lnTo>
                <a:lnTo>
                  <a:pt x="28194" y="0"/>
                </a:lnTo>
                <a:lnTo>
                  <a:pt x="9398" y="8892"/>
                </a:lnTo>
                <a:lnTo>
                  <a:pt x="0" y="36834"/>
                </a:lnTo>
                <a:lnTo>
                  <a:pt x="9398" y="55884"/>
                </a:lnTo>
                <a:lnTo>
                  <a:pt x="28194" y="64777"/>
                </a:lnTo>
                <a:lnTo>
                  <a:pt x="206375" y="111769"/>
                </a:lnTo>
                <a:lnTo>
                  <a:pt x="206375" y="299727"/>
                </a:lnTo>
                <a:lnTo>
                  <a:pt x="215773" y="327669"/>
                </a:lnTo>
                <a:lnTo>
                  <a:pt x="215773" y="346719"/>
                </a:lnTo>
                <a:lnTo>
                  <a:pt x="225044" y="364492"/>
                </a:lnTo>
                <a:lnTo>
                  <a:pt x="234442" y="374650"/>
                </a:lnTo>
                <a:lnTo>
                  <a:pt x="253239" y="393700"/>
                </a:lnTo>
                <a:lnTo>
                  <a:pt x="262637" y="402592"/>
                </a:lnTo>
                <a:lnTo>
                  <a:pt x="272035" y="130819"/>
                </a:lnTo>
                <a:lnTo>
                  <a:pt x="618998" y="224792"/>
                </a:lnTo>
                <a:lnTo>
                  <a:pt x="618998" y="374650"/>
                </a:lnTo>
                <a:lnTo>
                  <a:pt x="628269" y="486419"/>
                </a:lnTo>
                <a:lnTo>
                  <a:pt x="647065" y="477527"/>
                </a:lnTo>
                <a:lnTo>
                  <a:pt x="656464" y="468634"/>
                </a:lnTo>
                <a:lnTo>
                  <a:pt x="675260" y="449584"/>
                </a:lnTo>
                <a:lnTo>
                  <a:pt x="684531" y="430534"/>
                </a:lnTo>
                <a:lnTo>
                  <a:pt x="684531" y="4114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799" name="Freeform 5799"/>
          <p:cNvSpPr/>
          <p:nvPr/>
        </p:nvSpPr>
        <p:spPr>
          <a:xfrm rot="-5400000" flipH="0" flipV="0">
            <a:off x="3036593" y="18168846"/>
            <a:ext cx="70089" cy="50359"/>
          </a:xfrm>
          <a:custGeom>
            <a:pathLst>
              <a:path w="431292" h="309885">
                <a:moveTo>
                  <a:pt x="431292" y="104142"/>
                </a:moveTo>
                <a:lnTo>
                  <a:pt x="412623" y="85092"/>
                </a:lnTo>
                <a:lnTo>
                  <a:pt x="393828" y="74935"/>
                </a:lnTo>
                <a:lnTo>
                  <a:pt x="375032" y="66042"/>
                </a:lnTo>
                <a:lnTo>
                  <a:pt x="356363" y="57150"/>
                </a:lnTo>
                <a:lnTo>
                  <a:pt x="337566" y="46992"/>
                </a:lnTo>
                <a:lnTo>
                  <a:pt x="309499" y="46992"/>
                </a:lnTo>
                <a:lnTo>
                  <a:pt x="168784" y="10158"/>
                </a:lnTo>
                <a:lnTo>
                  <a:pt x="159386" y="0"/>
                </a:lnTo>
                <a:lnTo>
                  <a:pt x="131191" y="0"/>
                </a:lnTo>
                <a:lnTo>
                  <a:pt x="112522" y="0"/>
                </a:lnTo>
                <a:lnTo>
                  <a:pt x="93726" y="10158"/>
                </a:lnTo>
                <a:lnTo>
                  <a:pt x="74931" y="19050"/>
                </a:lnTo>
                <a:lnTo>
                  <a:pt x="56262" y="27942"/>
                </a:lnTo>
                <a:lnTo>
                  <a:pt x="37465" y="38100"/>
                </a:lnTo>
                <a:lnTo>
                  <a:pt x="37465" y="46992"/>
                </a:lnTo>
                <a:lnTo>
                  <a:pt x="28067" y="57150"/>
                </a:lnTo>
                <a:lnTo>
                  <a:pt x="9398" y="74935"/>
                </a:lnTo>
                <a:lnTo>
                  <a:pt x="9398" y="93985"/>
                </a:lnTo>
                <a:lnTo>
                  <a:pt x="0" y="113035"/>
                </a:lnTo>
                <a:lnTo>
                  <a:pt x="0" y="179077"/>
                </a:lnTo>
                <a:lnTo>
                  <a:pt x="9398" y="207008"/>
                </a:lnTo>
                <a:lnTo>
                  <a:pt x="9398" y="226058"/>
                </a:lnTo>
                <a:lnTo>
                  <a:pt x="18669" y="243842"/>
                </a:lnTo>
                <a:lnTo>
                  <a:pt x="28067" y="262892"/>
                </a:lnTo>
                <a:lnTo>
                  <a:pt x="37465" y="281942"/>
                </a:lnTo>
                <a:lnTo>
                  <a:pt x="46864" y="290835"/>
                </a:lnTo>
                <a:lnTo>
                  <a:pt x="56262" y="309885"/>
                </a:lnTo>
                <a:lnTo>
                  <a:pt x="65660" y="160027"/>
                </a:lnTo>
                <a:lnTo>
                  <a:pt x="65660" y="149858"/>
                </a:lnTo>
                <a:lnTo>
                  <a:pt x="74931" y="121927"/>
                </a:lnTo>
                <a:lnTo>
                  <a:pt x="74931" y="104142"/>
                </a:lnTo>
                <a:lnTo>
                  <a:pt x="84329" y="93985"/>
                </a:lnTo>
                <a:lnTo>
                  <a:pt x="103124" y="85092"/>
                </a:lnTo>
                <a:lnTo>
                  <a:pt x="112522" y="74935"/>
                </a:lnTo>
                <a:lnTo>
                  <a:pt x="168784" y="74935"/>
                </a:lnTo>
                <a:lnTo>
                  <a:pt x="309499" y="113035"/>
                </a:lnTo>
                <a:lnTo>
                  <a:pt x="318770" y="113035"/>
                </a:lnTo>
                <a:lnTo>
                  <a:pt x="337566" y="121927"/>
                </a:lnTo>
                <a:lnTo>
                  <a:pt x="356363" y="132085"/>
                </a:lnTo>
                <a:lnTo>
                  <a:pt x="375032" y="140977"/>
                </a:lnTo>
                <a:lnTo>
                  <a:pt x="384430" y="160027"/>
                </a:lnTo>
                <a:lnTo>
                  <a:pt x="393828" y="168908"/>
                </a:lnTo>
                <a:lnTo>
                  <a:pt x="403225" y="187958"/>
                </a:lnTo>
                <a:lnTo>
                  <a:pt x="412623" y="207008"/>
                </a:lnTo>
                <a:lnTo>
                  <a:pt x="412623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00" name="Freeform 5800"/>
          <p:cNvSpPr/>
          <p:nvPr/>
        </p:nvSpPr>
        <p:spPr>
          <a:xfrm rot="-5400000" flipH="0" flipV="0">
            <a:off x="3052690" y="18160529"/>
            <a:ext cx="70089" cy="48707"/>
          </a:xfrm>
          <a:custGeom>
            <a:pathLst>
              <a:path w="431292" h="299716">
                <a:moveTo>
                  <a:pt x="431292" y="167643"/>
                </a:moveTo>
                <a:lnTo>
                  <a:pt x="431292" y="130808"/>
                </a:lnTo>
                <a:lnTo>
                  <a:pt x="421894" y="102866"/>
                </a:lnTo>
                <a:lnTo>
                  <a:pt x="421894" y="83816"/>
                </a:lnTo>
                <a:lnTo>
                  <a:pt x="412623" y="64766"/>
                </a:lnTo>
                <a:lnTo>
                  <a:pt x="403225" y="45716"/>
                </a:lnTo>
                <a:lnTo>
                  <a:pt x="403225" y="27943"/>
                </a:lnTo>
                <a:lnTo>
                  <a:pt x="384428" y="17785"/>
                </a:lnTo>
                <a:lnTo>
                  <a:pt x="384428" y="8893"/>
                </a:lnTo>
                <a:lnTo>
                  <a:pt x="375030" y="0"/>
                </a:lnTo>
                <a:lnTo>
                  <a:pt x="356361" y="149858"/>
                </a:lnTo>
                <a:lnTo>
                  <a:pt x="356361" y="177800"/>
                </a:lnTo>
                <a:lnTo>
                  <a:pt x="346963" y="196850"/>
                </a:lnTo>
                <a:lnTo>
                  <a:pt x="337566" y="214635"/>
                </a:lnTo>
                <a:lnTo>
                  <a:pt x="328168" y="224793"/>
                </a:lnTo>
                <a:lnTo>
                  <a:pt x="309499" y="224793"/>
                </a:lnTo>
                <a:lnTo>
                  <a:pt x="290703" y="233685"/>
                </a:lnTo>
                <a:lnTo>
                  <a:pt x="281304" y="233685"/>
                </a:lnTo>
                <a:lnTo>
                  <a:pt x="253237" y="224793"/>
                </a:lnTo>
                <a:lnTo>
                  <a:pt x="112522" y="186693"/>
                </a:lnTo>
                <a:lnTo>
                  <a:pt x="84328" y="177800"/>
                </a:lnTo>
                <a:lnTo>
                  <a:pt x="74929" y="167643"/>
                </a:lnTo>
                <a:lnTo>
                  <a:pt x="56260" y="158750"/>
                </a:lnTo>
                <a:lnTo>
                  <a:pt x="46862" y="149858"/>
                </a:lnTo>
                <a:lnTo>
                  <a:pt x="28067" y="130808"/>
                </a:lnTo>
                <a:lnTo>
                  <a:pt x="28067" y="111758"/>
                </a:lnTo>
                <a:lnTo>
                  <a:pt x="18669" y="92708"/>
                </a:lnTo>
                <a:lnTo>
                  <a:pt x="18669" y="74935"/>
                </a:lnTo>
                <a:lnTo>
                  <a:pt x="9398" y="55885"/>
                </a:lnTo>
                <a:lnTo>
                  <a:pt x="0" y="205743"/>
                </a:lnTo>
                <a:lnTo>
                  <a:pt x="18669" y="214635"/>
                </a:lnTo>
                <a:lnTo>
                  <a:pt x="37464" y="224793"/>
                </a:lnTo>
                <a:lnTo>
                  <a:pt x="56260" y="233685"/>
                </a:lnTo>
                <a:lnTo>
                  <a:pt x="74929" y="243843"/>
                </a:lnTo>
                <a:lnTo>
                  <a:pt x="93726" y="252735"/>
                </a:lnTo>
                <a:lnTo>
                  <a:pt x="112522" y="261616"/>
                </a:lnTo>
                <a:lnTo>
                  <a:pt x="253237" y="299716"/>
                </a:lnTo>
                <a:lnTo>
                  <a:pt x="337566" y="299716"/>
                </a:lnTo>
                <a:lnTo>
                  <a:pt x="356361" y="289558"/>
                </a:lnTo>
                <a:lnTo>
                  <a:pt x="375030" y="280666"/>
                </a:lnTo>
                <a:lnTo>
                  <a:pt x="393827" y="261616"/>
                </a:lnTo>
                <a:lnTo>
                  <a:pt x="403225" y="243843"/>
                </a:lnTo>
                <a:lnTo>
                  <a:pt x="412623" y="224793"/>
                </a:lnTo>
                <a:lnTo>
                  <a:pt x="421894" y="205743"/>
                </a:lnTo>
                <a:lnTo>
                  <a:pt x="431292" y="18669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01" name="Freeform 5801"/>
          <p:cNvSpPr/>
          <p:nvPr/>
        </p:nvSpPr>
        <p:spPr>
          <a:xfrm rot="-5400000" flipH="0" flipV="0">
            <a:off x="3145669" y="18171158"/>
            <a:ext cx="57912" cy="39627"/>
          </a:xfrm>
          <a:custGeom>
            <a:pathLst>
              <a:path w="356361" h="243842">
                <a:moveTo>
                  <a:pt x="356361" y="233685"/>
                </a:moveTo>
                <a:lnTo>
                  <a:pt x="356361" y="92708"/>
                </a:lnTo>
                <a:lnTo>
                  <a:pt x="356361" y="121927"/>
                </a:lnTo>
                <a:lnTo>
                  <a:pt x="346963" y="139700"/>
                </a:lnTo>
                <a:lnTo>
                  <a:pt x="337566" y="158750"/>
                </a:lnTo>
                <a:lnTo>
                  <a:pt x="328168" y="168908"/>
                </a:lnTo>
                <a:lnTo>
                  <a:pt x="309499" y="168908"/>
                </a:lnTo>
                <a:lnTo>
                  <a:pt x="290703" y="177800"/>
                </a:lnTo>
                <a:lnTo>
                  <a:pt x="281304" y="177800"/>
                </a:lnTo>
                <a:lnTo>
                  <a:pt x="253237" y="168908"/>
                </a:lnTo>
                <a:lnTo>
                  <a:pt x="112522" y="130808"/>
                </a:lnTo>
                <a:lnTo>
                  <a:pt x="84328" y="121927"/>
                </a:lnTo>
                <a:lnTo>
                  <a:pt x="74929" y="111758"/>
                </a:lnTo>
                <a:lnTo>
                  <a:pt x="56260" y="102877"/>
                </a:lnTo>
                <a:lnTo>
                  <a:pt x="46862" y="92708"/>
                </a:lnTo>
                <a:lnTo>
                  <a:pt x="28067" y="74935"/>
                </a:lnTo>
                <a:lnTo>
                  <a:pt x="28067" y="55885"/>
                </a:lnTo>
                <a:lnTo>
                  <a:pt x="18669" y="36835"/>
                </a:lnTo>
                <a:lnTo>
                  <a:pt x="18669" y="17785"/>
                </a:lnTo>
                <a:lnTo>
                  <a:pt x="9398" y="0"/>
                </a:lnTo>
                <a:lnTo>
                  <a:pt x="0" y="149858"/>
                </a:lnTo>
                <a:lnTo>
                  <a:pt x="18669" y="158750"/>
                </a:lnTo>
                <a:lnTo>
                  <a:pt x="28067" y="168908"/>
                </a:lnTo>
                <a:lnTo>
                  <a:pt x="46862" y="177800"/>
                </a:lnTo>
                <a:lnTo>
                  <a:pt x="74929" y="186692"/>
                </a:lnTo>
                <a:lnTo>
                  <a:pt x="93726" y="196850"/>
                </a:lnTo>
                <a:lnTo>
                  <a:pt x="112522" y="205742"/>
                </a:lnTo>
                <a:lnTo>
                  <a:pt x="253237" y="243842"/>
                </a:lnTo>
                <a:lnTo>
                  <a:pt x="318770" y="243842"/>
                </a:lnTo>
                <a:lnTo>
                  <a:pt x="337566" y="2336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02" name="Freeform 5802"/>
          <p:cNvSpPr/>
          <p:nvPr/>
        </p:nvSpPr>
        <p:spPr>
          <a:xfrm rot="-5400000" flipH="0" flipV="0">
            <a:off x="3159259" y="18120870"/>
            <a:ext cx="27428" cy="39627"/>
          </a:xfrm>
          <a:custGeom>
            <a:pathLst>
              <a:path w="168782" h="243843">
                <a:moveTo>
                  <a:pt x="168782" y="243843"/>
                </a:moveTo>
                <a:lnTo>
                  <a:pt x="159384" y="121916"/>
                </a:lnTo>
                <a:lnTo>
                  <a:pt x="159384" y="149858"/>
                </a:lnTo>
                <a:lnTo>
                  <a:pt x="149986" y="160016"/>
                </a:lnTo>
                <a:lnTo>
                  <a:pt x="140716" y="168908"/>
                </a:lnTo>
                <a:lnTo>
                  <a:pt x="121920" y="179066"/>
                </a:lnTo>
                <a:lnTo>
                  <a:pt x="112522" y="179066"/>
                </a:lnTo>
                <a:lnTo>
                  <a:pt x="93726" y="168908"/>
                </a:lnTo>
                <a:lnTo>
                  <a:pt x="74929" y="160016"/>
                </a:lnTo>
                <a:lnTo>
                  <a:pt x="56260" y="149858"/>
                </a:lnTo>
                <a:lnTo>
                  <a:pt x="37464" y="132085"/>
                </a:lnTo>
                <a:lnTo>
                  <a:pt x="28067" y="113035"/>
                </a:lnTo>
                <a:lnTo>
                  <a:pt x="28067" y="85093"/>
                </a:lnTo>
                <a:lnTo>
                  <a:pt x="18669" y="66043"/>
                </a:lnTo>
                <a:lnTo>
                  <a:pt x="18669" y="46993"/>
                </a:lnTo>
                <a:lnTo>
                  <a:pt x="9398" y="27943"/>
                </a:lnTo>
                <a:lnTo>
                  <a:pt x="0" y="0"/>
                </a:lnTo>
                <a:lnTo>
                  <a:pt x="0" y="207008"/>
                </a:lnTo>
                <a:lnTo>
                  <a:pt x="9398" y="187958"/>
                </a:lnTo>
                <a:lnTo>
                  <a:pt x="18669" y="207008"/>
                </a:lnTo>
                <a:lnTo>
                  <a:pt x="37464" y="215900"/>
                </a:lnTo>
                <a:lnTo>
                  <a:pt x="56260" y="234950"/>
                </a:lnTo>
                <a:lnTo>
                  <a:pt x="65658" y="234950"/>
                </a:lnTo>
                <a:lnTo>
                  <a:pt x="84328" y="243843"/>
                </a:lnTo>
                <a:lnTo>
                  <a:pt x="121920" y="243843"/>
                </a:lnTo>
                <a:lnTo>
                  <a:pt x="149986" y="24384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03" name="Freeform 5803"/>
          <p:cNvSpPr/>
          <p:nvPr/>
        </p:nvSpPr>
        <p:spPr>
          <a:xfrm rot="-5400000" flipH="0" flipV="0">
            <a:off x="3104412" y="18140695"/>
            <a:ext cx="112771" cy="63980"/>
          </a:xfrm>
          <a:custGeom>
            <a:pathLst>
              <a:path w="693929" h="393700">
                <a:moveTo>
                  <a:pt x="693929" y="290823"/>
                </a:moveTo>
                <a:lnTo>
                  <a:pt x="693929" y="262892"/>
                </a:lnTo>
                <a:lnTo>
                  <a:pt x="684531" y="243842"/>
                </a:lnTo>
                <a:lnTo>
                  <a:pt x="684531" y="224792"/>
                </a:lnTo>
                <a:lnTo>
                  <a:pt x="675133" y="207007"/>
                </a:lnTo>
                <a:lnTo>
                  <a:pt x="665735" y="187957"/>
                </a:lnTo>
                <a:lnTo>
                  <a:pt x="656464" y="168907"/>
                </a:lnTo>
                <a:lnTo>
                  <a:pt x="647065" y="160015"/>
                </a:lnTo>
                <a:lnTo>
                  <a:pt x="637667" y="140965"/>
                </a:lnTo>
                <a:lnTo>
                  <a:pt x="618871" y="130807"/>
                </a:lnTo>
                <a:lnTo>
                  <a:pt x="600203" y="121915"/>
                </a:lnTo>
                <a:lnTo>
                  <a:pt x="581407" y="113023"/>
                </a:lnTo>
                <a:lnTo>
                  <a:pt x="553213" y="102865"/>
                </a:lnTo>
                <a:lnTo>
                  <a:pt x="168784" y="8892"/>
                </a:lnTo>
                <a:lnTo>
                  <a:pt x="159386" y="0"/>
                </a:lnTo>
                <a:lnTo>
                  <a:pt x="131191" y="0"/>
                </a:lnTo>
                <a:lnTo>
                  <a:pt x="112522" y="0"/>
                </a:lnTo>
                <a:lnTo>
                  <a:pt x="93726" y="8892"/>
                </a:lnTo>
                <a:lnTo>
                  <a:pt x="74931" y="19050"/>
                </a:lnTo>
                <a:lnTo>
                  <a:pt x="56262" y="27942"/>
                </a:lnTo>
                <a:lnTo>
                  <a:pt x="37465" y="38100"/>
                </a:lnTo>
                <a:lnTo>
                  <a:pt x="37465" y="46992"/>
                </a:lnTo>
                <a:lnTo>
                  <a:pt x="28067" y="55873"/>
                </a:lnTo>
                <a:lnTo>
                  <a:pt x="9398" y="74923"/>
                </a:lnTo>
                <a:lnTo>
                  <a:pt x="9398" y="93973"/>
                </a:lnTo>
                <a:lnTo>
                  <a:pt x="0" y="113023"/>
                </a:lnTo>
                <a:lnTo>
                  <a:pt x="0" y="196850"/>
                </a:lnTo>
                <a:lnTo>
                  <a:pt x="9398" y="215900"/>
                </a:lnTo>
                <a:lnTo>
                  <a:pt x="18669" y="234950"/>
                </a:lnTo>
                <a:lnTo>
                  <a:pt x="18669" y="252723"/>
                </a:lnTo>
                <a:lnTo>
                  <a:pt x="28067" y="271773"/>
                </a:lnTo>
                <a:lnTo>
                  <a:pt x="37465" y="290823"/>
                </a:lnTo>
                <a:lnTo>
                  <a:pt x="46864" y="290823"/>
                </a:lnTo>
                <a:lnTo>
                  <a:pt x="56262" y="309873"/>
                </a:lnTo>
                <a:lnTo>
                  <a:pt x="65660" y="160015"/>
                </a:lnTo>
                <a:lnTo>
                  <a:pt x="65660" y="149857"/>
                </a:lnTo>
                <a:lnTo>
                  <a:pt x="74931" y="121915"/>
                </a:lnTo>
                <a:lnTo>
                  <a:pt x="74931" y="102865"/>
                </a:lnTo>
                <a:lnTo>
                  <a:pt x="84329" y="93973"/>
                </a:lnTo>
                <a:lnTo>
                  <a:pt x="103124" y="85092"/>
                </a:lnTo>
                <a:lnTo>
                  <a:pt x="112522" y="74923"/>
                </a:lnTo>
                <a:lnTo>
                  <a:pt x="168784" y="74923"/>
                </a:lnTo>
                <a:lnTo>
                  <a:pt x="309499" y="113023"/>
                </a:lnTo>
                <a:lnTo>
                  <a:pt x="318770" y="113023"/>
                </a:lnTo>
                <a:lnTo>
                  <a:pt x="337566" y="121915"/>
                </a:lnTo>
                <a:lnTo>
                  <a:pt x="356363" y="130807"/>
                </a:lnTo>
                <a:lnTo>
                  <a:pt x="375032" y="140965"/>
                </a:lnTo>
                <a:lnTo>
                  <a:pt x="384430" y="160015"/>
                </a:lnTo>
                <a:lnTo>
                  <a:pt x="393828" y="168907"/>
                </a:lnTo>
                <a:lnTo>
                  <a:pt x="403225" y="187957"/>
                </a:lnTo>
                <a:lnTo>
                  <a:pt x="412623" y="207007"/>
                </a:lnTo>
                <a:lnTo>
                  <a:pt x="412623" y="393700"/>
                </a:lnTo>
                <a:lnTo>
                  <a:pt x="431292" y="384807"/>
                </a:lnTo>
                <a:lnTo>
                  <a:pt x="450089" y="365757"/>
                </a:lnTo>
                <a:lnTo>
                  <a:pt x="459487" y="356865"/>
                </a:lnTo>
                <a:lnTo>
                  <a:pt x="459487" y="149857"/>
                </a:lnTo>
                <a:lnTo>
                  <a:pt x="553213" y="177800"/>
                </a:lnTo>
                <a:lnTo>
                  <a:pt x="562611" y="177800"/>
                </a:lnTo>
                <a:lnTo>
                  <a:pt x="581407" y="187957"/>
                </a:lnTo>
                <a:lnTo>
                  <a:pt x="590805" y="196850"/>
                </a:lnTo>
                <a:lnTo>
                  <a:pt x="609473" y="215900"/>
                </a:lnTo>
                <a:lnTo>
                  <a:pt x="618871" y="224792"/>
                </a:lnTo>
                <a:lnTo>
                  <a:pt x="618871" y="271773"/>
                </a:lnTo>
                <a:lnTo>
                  <a:pt x="628269" y="393700"/>
                </a:lnTo>
                <a:lnTo>
                  <a:pt x="647065" y="384807"/>
                </a:lnTo>
                <a:lnTo>
                  <a:pt x="656464" y="365757"/>
                </a:lnTo>
                <a:lnTo>
                  <a:pt x="665735" y="365757"/>
                </a:lnTo>
                <a:lnTo>
                  <a:pt x="675133" y="346707"/>
                </a:lnTo>
                <a:lnTo>
                  <a:pt x="684531" y="328923"/>
                </a:lnTo>
                <a:lnTo>
                  <a:pt x="693929" y="3098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04" name="Freeform 5804"/>
          <p:cNvSpPr/>
          <p:nvPr/>
        </p:nvSpPr>
        <p:spPr>
          <a:xfrm rot="-5400000" flipH="0" flipV="0">
            <a:off x="3229431" y="18203179"/>
            <a:ext cx="7615" cy="44167"/>
          </a:xfrm>
          <a:custGeom>
            <a:pathLst>
              <a:path w="46864" h="271784">
                <a:moveTo>
                  <a:pt x="46864" y="0"/>
                </a:moveTo>
                <a:lnTo>
                  <a:pt x="28067" y="19050"/>
                </a:lnTo>
                <a:lnTo>
                  <a:pt x="18669" y="36834"/>
                </a:lnTo>
                <a:lnTo>
                  <a:pt x="9398" y="55884"/>
                </a:lnTo>
                <a:lnTo>
                  <a:pt x="0" y="74934"/>
                </a:lnTo>
                <a:lnTo>
                  <a:pt x="0" y="205742"/>
                </a:lnTo>
                <a:lnTo>
                  <a:pt x="9398" y="224792"/>
                </a:lnTo>
                <a:lnTo>
                  <a:pt x="18669" y="243842"/>
                </a:lnTo>
                <a:lnTo>
                  <a:pt x="28067" y="262892"/>
                </a:lnTo>
                <a:lnTo>
                  <a:pt x="37465" y="2717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05" name="Freeform 5805"/>
          <p:cNvSpPr/>
          <p:nvPr/>
        </p:nvSpPr>
        <p:spPr>
          <a:xfrm rot="-5400000" flipH="0" flipV="0">
            <a:off x="3208070" y="18158969"/>
            <a:ext cx="59419" cy="59441"/>
          </a:xfrm>
          <a:custGeom>
            <a:pathLst>
              <a:path w="365632" h="365769">
                <a:moveTo>
                  <a:pt x="365632" y="93984"/>
                </a:moveTo>
                <a:lnTo>
                  <a:pt x="346963" y="83827"/>
                </a:lnTo>
                <a:lnTo>
                  <a:pt x="328168" y="74934"/>
                </a:lnTo>
                <a:lnTo>
                  <a:pt x="300101" y="66042"/>
                </a:lnTo>
                <a:lnTo>
                  <a:pt x="281305" y="66042"/>
                </a:lnTo>
                <a:lnTo>
                  <a:pt x="74930" y="8892"/>
                </a:lnTo>
                <a:lnTo>
                  <a:pt x="65531" y="0"/>
                </a:lnTo>
                <a:lnTo>
                  <a:pt x="18669" y="0"/>
                </a:lnTo>
                <a:lnTo>
                  <a:pt x="0" y="8892"/>
                </a:lnTo>
                <a:lnTo>
                  <a:pt x="0" y="130819"/>
                </a:lnTo>
                <a:lnTo>
                  <a:pt x="0" y="121927"/>
                </a:lnTo>
                <a:lnTo>
                  <a:pt x="9271" y="102877"/>
                </a:lnTo>
                <a:lnTo>
                  <a:pt x="18669" y="83827"/>
                </a:lnTo>
                <a:lnTo>
                  <a:pt x="28066" y="74934"/>
                </a:lnTo>
                <a:lnTo>
                  <a:pt x="46862" y="74934"/>
                </a:lnTo>
                <a:lnTo>
                  <a:pt x="74930" y="74934"/>
                </a:lnTo>
                <a:lnTo>
                  <a:pt x="281305" y="130819"/>
                </a:lnTo>
                <a:lnTo>
                  <a:pt x="309372" y="140977"/>
                </a:lnTo>
                <a:lnTo>
                  <a:pt x="318770" y="149869"/>
                </a:lnTo>
                <a:lnTo>
                  <a:pt x="337565" y="168919"/>
                </a:lnTo>
                <a:lnTo>
                  <a:pt x="346963" y="177800"/>
                </a:lnTo>
                <a:lnTo>
                  <a:pt x="346963" y="36576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06" name="Freeform 5806"/>
          <p:cNvSpPr/>
          <p:nvPr/>
        </p:nvSpPr>
        <p:spPr>
          <a:xfrm rot="-5400000" flipH="0" flipV="0">
            <a:off x="3205697" y="18153645"/>
            <a:ext cx="79232" cy="71617"/>
          </a:xfrm>
          <a:custGeom>
            <a:pathLst>
              <a:path w="487554" h="440692">
                <a:moveTo>
                  <a:pt x="487554" y="412750"/>
                </a:moveTo>
                <a:lnTo>
                  <a:pt x="487554" y="207008"/>
                </a:lnTo>
                <a:lnTo>
                  <a:pt x="478156" y="187958"/>
                </a:lnTo>
                <a:lnTo>
                  <a:pt x="478156" y="168908"/>
                </a:lnTo>
                <a:lnTo>
                  <a:pt x="468885" y="151135"/>
                </a:lnTo>
                <a:lnTo>
                  <a:pt x="459487" y="132085"/>
                </a:lnTo>
                <a:lnTo>
                  <a:pt x="450089" y="113035"/>
                </a:lnTo>
                <a:lnTo>
                  <a:pt x="440690" y="104142"/>
                </a:lnTo>
                <a:lnTo>
                  <a:pt x="431292" y="85092"/>
                </a:lnTo>
                <a:lnTo>
                  <a:pt x="412623" y="356877"/>
                </a:lnTo>
                <a:lnTo>
                  <a:pt x="140590" y="281942"/>
                </a:lnTo>
                <a:lnTo>
                  <a:pt x="121920" y="281942"/>
                </a:lnTo>
                <a:lnTo>
                  <a:pt x="103124" y="262892"/>
                </a:lnTo>
                <a:lnTo>
                  <a:pt x="93726" y="243842"/>
                </a:lnTo>
                <a:lnTo>
                  <a:pt x="74931" y="234950"/>
                </a:lnTo>
                <a:lnTo>
                  <a:pt x="74931" y="215900"/>
                </a:lnTo>
                <a:lnTo>
                  <a:pt x="65660" y="196850"/>
                </a:lnTo>
                <a:lnTo>
                  <a:pt x="65660" y="0"/>
                </a:lnTo>
                <a:lnTo>
                  <a:pt x="46864" y="10158"/>
                </a:lnTo>
                <a:lnTo>
                  <a:pt x="37465" y="281942"/>
                </a:lnTo>
                <a:lnTo>
                  <a:pt x="18669" y="290835"/>
                </a:lnTo>
                <a:lnTo>
                  <a:pt x="9398" y="309885"/>
                </a:lnTo>
                <a:lnTo>
                  <a:pt x="0" y="328935"/>
                </a:lnTo>
                <a:lnTo>
                  <a:pt x="0" y="375927"/>
                </a:lnTo>
                <a:lnTo>
                  <a:pt x="18669" y="394977"/>
                </a:lnTo>
                <a:lnTo>
                  <a:pt x="37465" y="394977"/>
                </a:lnTo>
                <a:lnTo>
                  <a:pt x="56262" y="403858"/>
                </a:lnTo>
                <a:lnTo>
                  <a:pt x="65660" y="394977"/>
                </a:lnTo>
                <a:lnTo>
                  <a:pt x="65660" y="365758"/>
                </a:lnTo>
                <a:lnTo>
                  <a:pt x="74931" y="347985"/>
                </a:lnTo>
                <a:lnTo>
                  <a:pt x="103124" y="347985"/>
                </a:lnTo>
                <a:lnTo>
                  <a:pt x="450089" y="440692"/>
                </a:lnTo>
                <a:lnTo>
                  <a:pt x="459487" y="440692"/>
                </a:lnTo>
                <a:lnTo>
                  <a:pt x="478156" y="431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07" name="Freeform 5807"/>
          <p:cNvSpPr/>
          <p:nvPr/>
        </p:nvSpPr>
        <p:spPr>
          <a:xfrm rot="-5400000" flipH="0" flipV="0">
            <a:off x="3311676" y="18160498"/>
            <a:ext cx="59419" cy="59439"/>
          </a:xfrm>
          <a:custGeom>
            <a:pathLst>
              <a:path w="365632" h="365758">
                <a:moveTo>
                  <a:pt x="365632" y="356877"/>
                </a:moveTo>
                <a:lnTo>
                  <a:pt x="356361" y="243842"/>
                </a:lnTo>
                <a:lnTo>
                  <a:pt x="356361" y="262892"/>
                </a:lnTo>
                <a:lnTo>
                  <a:pt x="346963" y="281942"/>
                </a:lnTo>
                <a:lnTo>
                  <a:pt x="337566" y="290835"/>
                </a:lnTo>
                <a:lnTo>
                  <a:pt x="290703" y="290835"/>
                </a:lnTo>
                <a:lnTo>
                  <a:pt x="84328" y="234950"/>
                </a:lnTo>
                <a:lnTo>
                  <a:pt x="74929" y="234950"/>
                </a:lnTo>
                <a:lnTo>
                  <a:pt x="56260" y="224792"/>
                </a:lnTo>
                <a:lnTo>
                  <a:pt x="37464" y="215900"/>
                </a:lnTo>
                <a:lnTo>
                  <a:pt x="28067" y="207008"/>
                </a:lnTo>
                <a:lnTo>
                  <a:pt x="18669" y="187958"/>
                </a:lnTo>
                <a:lnTo>
                  <a:pt x="18669" y="168908"/>
                </a:lnTo>
                <a:lnTo>
                  <a:pt x="9398" y="149858"/>
                </a:lnTo>
                <a:lnTo>
                  <a:pt x="9398" y="0"/>
                </a:lnTo>
                <a:lnTo>
                  <a:pt x="0" y="271785"/>
                </a:lnTo>
                <a:lnTo>
                  <a:pt x="18669" y="281942"/>
                </a:lnTo>
                <a:lnTo>
                  <a:pt x="37464" y="290835"/>
                </a:lnTo>
                <a:lnTo>
                  <a:pt x="56260" y="299727"/>
                </a:lnTo>
                <a:lnTo>
                  <a:pt x="84328" y="309885"/>
                </a:lnTo>
                <a:lnTo>
                  <a:pt x="290703" y="365758"/>
                </a:lnTo>
                <a:lnTo>
                  <a:pt x="318770" y="365758"/>
                </a:lnTo>
                <a:lnTo>
                  <a:pt x="346963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08" name="Freeform 5808"/>
          <p:cNvSpPr/>
          <p:nvPr/>
        </p:nvSpPr>
        <p:spPr>
          <a:xfrm rot="-5400000" flipH="0" flipV="0">
            <a:off x="3273651" y="18166596"/>
            <a:ext cx="112771" cy="79254"/>
          </a:xfrm>
          <a:custGeom>
            <a:pathLst>
              <a:path w="693929" h="487685">
                <a:moveTo>
                  <a:pt x="693929" y="384808"/>
                </a:moveTo>
                <a:lnTo>
                  <a:pt x="693929" y="196850"/>
                </a:lnTo>
                <a:lnTo>
                  <a:pt x="684531" y="177800"/>
                </a:lnTo>
                <a:lnTo>
                  <a:pt x="665862" y="168908"/>
                </a:lnTo>
                <a:lnTo>
                  <a:pt x="46864" y="0"/>
                </a:lnTo>
                <a:lnTo>
                  <a:pt x="28194" y="0"/>
                </a:lnTo>
                <a:lnTo>
                  <a:pt x="9398" y="8893"/>
                </a:lnTo>
                <a:lnTo>
                  <a:pt x="0" y="36835"/>
                </a:lnTo>
                <a:lnTo>
                  <a:pt x="9398" y="55885"/>
                </a:lnTo>
                <a:lnTo>
                  <a:pt x="28194" y="64766"/>
                </a:lnTo>
                <a:lnTo>
                  <a:pt x="206375" y="111758"/>
                </a:lnTo>
                <a:lnTo>
                  <a:pt x="206375" y="299716"/>
                </a:lnTo>
                <a:lnTo>
                  <a:pt x="215773" y="327658"/>
                </a:lnTo>
                <a:lnTo>
                  <a:pt x="215773" y="346708"/>
                </a:lnTo>
                <a:lnTo>
                  <a:pt x="225044" y="365758"/>
                </a:lnTo>
                <a:lnTo>
                  <a:pt x="234442" y="374650"/>
                </a:lnTo>
                <a:lnTo>
                  <a:pt x="253239" y="393700"/>
                </a:lnTo>
                <a:lnTo>
                  <a:pt x="262637" y="402593"/>
                </a:lnTo>
                <a:lnTo>
                  <a:pt x="272035" y="130808"/>
                </a:lnTo>
                <a:lnTo>
                  <a:pt x="618998" y="224793"/>
                </a:lnTo>
                <a:lnTo>
                  <a:pt x="618998" y="374650"/>
                </a:lnTo>
                <a:lnTo>
                  <a:pt x="628269" y="487685"/>
                </a:lnTo>
                <a:lnTo>
                  <a:pt x="647065" y="477516"/>
                </a:lnTo>
                <a:lnTo>
                  <a:pt x="656464" y="468635"/>
                </a:lnTo>
                <a:lnTo>
                  <a:pt x="675260" y="449585"/>
                </a:lnTo>
                <a:lnTo>
                  <a:pt x="684531" y="430535"/>
                </a:lnTo>
                <a:lnTo>
                  <a:pt x="684531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09" name="Freeform 5809"/>
          <p:cNvSpPr/>
          <p:nvPr/>
        </p:nvSpPr>
        <p:spPr>
          <a:xfrm rot="-5400000" flipH="0" flipV="0">
            <a:off x="3374966" y="18168950"/>
            <a:ext cx="70089" cy="50152"/>
          </a:xfrm>
          <a:custGeom>
            <a:pathLst>
              <a:path w="431292" h="308608">
                <a:moveTo>
                  <a:pt x="431292" y="102877"/>
                </a:moveTo>
                <a:lnTo>
                  <a:pt x="412623" y="83827"/>
                </a:lnTo>
                <a:lnTo>
                  <a:pt x="393828" y="74935"/>
                </a:lnTo>
                <a:lnTo>
                  <a:pt x="375032" y="64777"/>
                </a:lnTo>
                <a:lnTo>
                  <a:pt x="356363" y="55885"/>
                </a:lnTo>
                <a:lnTo>
                  <a:pt x="337566" y="46992"/>
                </a:lnTo>
                <a:lnTo>
                  <a:pt x="309499" y="46992"/>
                </a:lnTo>
                <a:lnTo>
                  <a:pt x="168784" y="8892"/>
                </a:lnTo>
                <a:lnTo>
                  <a:pt x="159386" y="0"/>
                </a:lnTo>
                <a:lnTo>
                  <a:pt x="131191" y="0"/>
                </a:lnTo>
                <a:lnTo>
                  <a:pt x="112522" y="0"/>
                </a:lnTo>
                <a:lnTo>
                  <a:pt x="93726" y="8892"/>
                </a:lnTo>
                <a:lnTo>
                  <a:pt x="74931" y="17785"/>
                </a:lnTo>
                <a:lnTo>
                  <a:pt x="56262" y="27942"/>
                </a:lnTo>
                <a:lnTo>
                  <a:pt x="37465" y="36835"/>
                </a:lnTo>
                <a:lnTo>
                  <a:pt x="37465" y="46992"/>
                </a:lnTo>
                <a:lnTo>
                  <a:pt x="28067" y="55885"/>
                </a:lnTo>
                <a:lnTo>
                  <a:pt x="9398" y="74935"/>
                </a:lnTo>
                <a:lnTo>
                  <a:pt x="9398" y="92708"/>
                </a:lnTo>
                <a:lnTo>
                  <a:pt x="0" y="111758"/>
                </a:lnTo>
                <a:lnTo>
                  <a:pt x="0" y="177800"/>
                </a:lnTo>
                <a:lnTo>
                  <a:pt x="9398" y="205742"/>
                </a:lnTo>
                <a:lnTo>
                  <a:pt x="9398" y="224792"/>
                </a:lnTo>
                <a:lnTo>
                  <a:pt x="18669" y="243842"/>
                </a:lnTo>
                <a:lnTo>
                  <a:pt x="28067" y="261627"/>
                </a:lnTo>
                <a:lnTo>
                  <a:pt x="37465" y="280677"/>
                </a:lnTo>
                <a:lnTo>
                  <a:pt x="46864" y="289558"/>
                </a:lnTo>
                <a:lnTo>
                  <a:pt x="56262" y="308608"/>
                </a:lnTo>
                <a:lnTo>
                  <a:pt x="65660" y="158750"/>
                </a:lnTo>
                <a:lnTo>
                  <a:pt x="65660" y="149858"/>
                </a:lnTo>
                <a:lnTo>
                  <a:pt x="74931" y="121927"/>
                </a:lnTo>
                <a:lnTo>
                  <a:pt x="74931" y="102877"/>
                </a:lnTo>
                <a:lnTo>
                  <a:pt x="84329" y="92708"/>
                </a:lnTo>
                <a:lnTo>
                  <a:pt x="103124" y="83827"/>
                </a:lnTo>
                <a:lnTo>
                  <a:pt x="112522" y="74935"/>
                </a:lnTo>
                <a:lnTo>
                  <a:pt x="168784" y="74935"/>
                </a:lnTo>
                <a:lnTo>
                  <a:pt x="309499" y="111758"/>
                </a:lnTo>
                <a:lnTo>
                  <a:pt x="318770" y="111758"/>
                </a:lnTo>
                <a:lnTo>
                  <a:pt x="337566" y="121927"/>
                </a:lnTo>
                <a:lnTo>
                  <a:pt x="356363" y="130808"/>
                </a:lnTo>
                <a:lnTo>
                  <a:pt x="375032" y="139700"/>
                </a:lnTo>
                <a:lnTo>
                  <a:pt x="384430" y="158750"/>
                </a:lnTo>
                <a:lnTo>
                  <a:pt x="393828" y="168908"/>
                </a:lnTo>
                <a:lnTo>
                  <a:pt x="403225" y="186692"/>
                </a:lnTo>
                <a:lnTo>
                  <a:pt x="412623" y="205742"/>
                </a:lnTo>
                <a:lnTo>
                  <a:pt x="412623" y="2527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10" name="Freeform 5810"/>
          <p:cNvSpPr/>
          <p:nvPr/>
        </p:nvSpPr>
        <p:spPr>
          <a:xfrm rot="-5400000" flipH="0" flipV="0">
            <a:off x="3390962" y="18160529"/>
            <a:ext cx="70089" cy="48706"/>
          </a:xfrm>
          <a:custGeom>
            <a:pathLst>
              <a:path w="431292" h="299715">
                <a:moveTo>
                  <a:pt x="431292" y="168908"/>
                </a:moveTo>
                <a:lnTo>
                  <a:pt x="431292" y="130808"/>
                </a:lnTo>
                <a:lnTo>
                  <a:pt x="421894" y="102865"/>
                </a:lnTo>
                <a:lnTo>
                  <a:pt x="421894" y="83815"/>
                </a:lnTo>
                <a:lnTo>
                  <a:pt x="412623" y="66031"/>
                </a:lnTo>
                <a:lnTo>
                  <a:pt x="403225" y="46981"/>
                </a:lnTo>
                <a:lnTo>
                  <a:pt x="403225" y="27931"/>
                </a:lnTo>
                <a:lnTo>
                  <a:pt x="384428" y="19050"/>
                </a:lnTo>
                <a:lnTo>
                  <a:pt x="384428" y="8881"/>
                </a:lnTo>
                <a:lnTo>
                  <a:pt x="375030" y="0"/>
                </a:lnTo>
                <a:lnTo>
                  <a:pt x="356361" y="149858"/>
                </a:lnTo>
                <a:lnTo>
                  <a:pt x="356361" y="177800"/>
                </a:lnTo>
                <a:lnTo>
                  <a:pt x="346963" y="196850"/>
                </a:lnTo>
                <a:lnTo>
                  <a:pt x="337566" y="215900"/>
                </a:lnTo>
                <a:lnTo>
                  <a:pt x="328168" y="224781"/>
                </a:lnTo>
                <a:lnTo>
                  <a:pt x="309499" y="224781"/>
                </a:lnTo>
                <a:lnTo>
                  <a:pt x="290703" y="233673"/>
                </a:lnTo>
                <a:lnTo>
                  <a:pt x="281304" y="233673"/>
                </a:lnTo>
                <a:lnTo>
                  <a:pt x="253237" y="224781"/>
                </a:lnTo>
                <a:lnTo>
                  <a:pt x="112522" y="186681"/>
                </a:lnTo>
                <a:lnTo>
                  <a:pt x="84328" y="177800"/>
                </a:lnTo>
                <a:lnTo>
                  <a:pt x="74929" y="168908"/>
                </a:lnTo>
                <a:lnTo>
                  <a:pt x="56260" y="158750"/>
                </a:lnTo>
                <a:lnTo>
                  <a:pt x="46862" y="149858"/>
                </a:lnTo>
                <a:lnTo>
                  <a:pt x="28067" y="130808"/>
                </a:lnTo>
                <a:lnTo>
                  <a:pt x="28067" y="111758"/>
                </a:lnTo>
                <a:lnTo>
                  <a:pt x="18669" y="93973"/>
                </a:lnTo>
                <a:lnTo>
                  <a:pt x="18669" y="74923"/>
                </a:lnTo>
                <a:lnTo>
                  <a:pt x="9398" y="55873"/>
                </a:lnTo>
                <a:lnTo>
                  <a:pt x="0" y="205731"/>
                </a:lnTo>
                <a:lnTo>
                  <a:pt x="18669" y="215900"/>
                </a:lnTo>
                <a:lnTo>
                  <a:pt x="37464" y="224781"/>
                </a:lnTo>
                <a:lnTo>
                  <a:pt x="56260" y="233673"/>
                </a:lnTo>
                <a:lnTo>
                  <a:pt x="74929" y="243831"/>
                </a:lnTo>
                <a:lnTo>
                  <a:pt x="93726" y="252723"/>
                </a:lnTo>
                <a:lnTo>
                  <a:pt x="112522" y="262881"/>
                </a:lnTo>
                <a:lnTo>
                  <a:pt x="253237" y="299715"/>
                </a:lnTo>
                <a:lnTo>
                  <a:pt x="337566" y="299715"/>
                </a:lnTo>
                <a:lnTo>
                  <a:pt x="356361" y="290823"/>
                </a:lnTo>
                <a:lnTo>
                  <a:pt x="375030" y="280665"/>
                </a:lnTo>
                <a:lnTo>
                  <a:pt x="393827" y="262881"/>
                </a:lnTo>
                <a:lnTo>
                  <a:pt x="403225" y="243831"/>
                </a:lnTo>
                <a:lnTo>
                  <a:pt x="412623" y="224781"/>
                </a:lnTo>
                <a:lnTo>
                  <a:pt x="421894" y="205731"/>
                </a:lnTo>
                <a:lnTo>
                  <a:pt x="431292" y="18668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11" name="Freeform 5811"/>
          <p:cNvSpPr/>
          <p:nvPr/>
        </p:nvSpPr>
        <p:spPr>
          <a:xfrm rot="-5400000" flipH="0" flipV="0">
            <a:off x="3497624" y="18178712"/>
            <a:ext cx="71616" cy="29100"/>
          </a:xfrm>
          <a:custGeom>
            <a:pathLst>
              <a:path w="440690" h="179065">
                <a:moveTo>
                  <a:pt x="440690" y="179065"/>
                </a:moveTo>
                <a:lnTo>
                  <a:pt x="346965" y="85092"/>
                </a:lnTo>
                <a:lnTo>
                  <a:pt x="46864" y="0"/>
                </a:lnTo>
                <a:lnTo>
                  <a:pt x="28067" y="0"/>
                </a:lnTo>
                <a:lnTo>
                  <a:pt x="9398" y="10157"/>
                </a:lnTo>
                <a:lnTo>
                  <a:pt x="9398" y="19050"/>
                </a:lnTo>
                <a:lnTo>
                  <a:pt x="0" y="38100"/>
                </a:lnTo>
                <a:lnTo>
                  <a:pt x="9398" y="57150"/>
                </a:lnTo>
                <a:lnTo>
                  <a:pt x="28067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12" name="Freeform 5812"/>
          <p:cNvSpPr/>
          <p:nvPr/>
        </p:nvSpPr>
        <p:spPr>
          <a:xfrm rot="-5400000" flipH="0" flipV="0">
            <a:off x="3436657" y="18178835"/>
            <a:ext cx="74671" cy="25798"/>
          </a:xfrm>
          <a:custGeom>
            <a:pathLst>
              <a:path w="459487" h="158750">
                <a:moveTo>
                  <a:pt x="459487" y="111757"/>
                </a:moveTo>
                <a:lnTo>
                  <a:pt x="46864" y="0"/>
                </a:lnTo>
                <a:lnTo>
                  <a:pt x="28067" y="0"/>
                </a:lnTo>
                <a:lnTo>
                  <a:pt x="9398" y="8892"/>
                </a:lnTo>
                <a:lnTo>
                  <a:pt x="0" y="27942"/>
                </a:lnTo>
                <a:lnTo>
                  <a:pt x="0" y="36823"/>
                </a:lnTo>
                <a:lnTo>
                  <a:pt x="9398" y="55873"/>
                </a:lnTo>
                <a:lnTo>
                  <a:pt x="28067" y="64765"/>
                </a:lnTo>
                <a:lnTo>
                  <a:pt x="365761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13" name="Freeform 5813"/>
          <p:cNvSpPr/>
          <p:nvPr/>
        </p:nvSpPr>
        <p:spPr>
          <a:xfrm rot="-5400000" flipH="0" flipV="0">
            <a:off x="3500666" y="18148238"/>
            <a:ext cx="45715" cy="48914"/>
          </a:xfrm>
          <a:custGeom>
            <a:pathLst>
              <a:path w="281306" h="300992">
                <a:moveTo>
                  <a:pt x="281306" y="262892"/>
                </a:moveTo>
                <a:lnTo>
                  <a:pt x="281306" y="262892"/>
                </a:lnTo>
                <a:lnTo>
                  <a:pt x="271908" y="243842"/>
                </a:lnTo>
                <a:lnTo>
                  <a:pt x="93853" y="38100"/>
                </a:lnTo>
                <a:lnTo>
                  <a:pt x="18796" y="0"/>
                </a:lnTo>
                <a:lnTo>
                  <a:pt x="9398" y="10169"/>
                </a:lnTo>
                <a:lnTo>
                  <a:pt x="0" y="29219"/>
                </a:lnTo>
                <a:lnTo>
                  <a:pt x="0" y="38100"/>
                </a:lnTo>
                <a:lnTo>
                  <a:pt x="9398" y="57150"/>
                </a:lnTo>
                <a:lnTo>
                  <a:pt x="140717" y="207019"/>
                </a:lnTo>
                <a:lnTo>
                  <a:pt x="234442" y="300992"/>
                </a:lnTo>
                <a:lnTo>
                  <a:pt x="262637" y="300992"/>
                </a:lnTo>
                <a:lnTo>
                  <a:pt x="271908" y="2908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14" name="Freeform 5814"/>
          <p:cNvSpPr/>
          <p:nvPr/>
        </p:nvSpPr>
        <p:spPr>
          <a:xfrm rot="-5400000" flipH="0" flipV="0">
            <a:off x="3470927" y="18158166"/>
            <a:ext cx="42660" cy="26004"/>
          </a:xfrm>
          <a:custGeom>
            <a:pathLst>
              <a:path w="262510" h="160016">
                <a:moveTo>
                  <a:pt x="262510" y="29208"/>
                </a:moveTo>
                <a:lnTo>
                  <a:pt x="262510" y="29208"/>
                </a:lnTo>
                <a:lnTo>
                  <a:pt x="253112" y="10158"/>
                </a:lnTo>
                <a:lnTo>
                  <a:pt x="234443" y="0"/>
                </a:lnTo>
                <a:lnTo>
                  <a:pt x="140717" y="46993"/>
                </a:lnTo>
                <a:lnTo>
                  <a:pt x="0" y="121916"/>
                </a:lnTo>
                <a:lnTo>
                  <a:pt x="75057" y="160016"/>
                </a:lnTo>
                <a:lnTo>
                  <a:pt x="243841" y="57150"/>
                </a:lnTo>
                <a:lnTo>
                  <a:pt x="253112" y="4699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15" name="Freeform 5815"/>
          <p:cNvSpPr/>
          <p:nvPr/>
        </p:nvSpPr>
        <p:spPr>
          <a:xfrm rot="-5400000" flipH="0" flipV="0">
            <a:off x="4370896" y="16849814"/>
            <a:ext cx="129529" cy="65631"/>
          </a:xfrm>
          <a:custGeom>
            <a:pathLst>
              <a:path w="797053" h="403858">
                <a:moveTo>
                  <a:pt x="797053" y="403858"/>
                </a:moveTo>
                <a:lnTo>
                  <a:pt x="0" y="132085"/>
                </a:lnTo>
                <a:lnTo>
                  <a:pt x="75056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16" name="Freeform 5816"/>
          <p:cNvSpPr/>
          <p:nvPr/>
        </p:nvSpPr>
        <p:spPr>
          <a:xfrm rot="-5400000" flipH="0" flipV="0">
            <a:off x="2928495" y="16532130"/>
            <a:ext cx="1254246" cy="1825716"/>
          </a:xfrm>
          <a:custGeom>
            <a:pathLst>
              <a:path w="7717917" h="11234415">
                <a:moveTo>
                  <a:pt x="7717917" y="11234415"/>
                </a:moveTo>
                <a:lnTo>
                  <a:pt x="0" y="6939273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17" name="Freeform 5817"/>
          <p:cNvSpPr/>
          <p:nvPr/>
        </p:nvSpPr>
        <p:spPr>
          <a:xfrm rot="-5400000" flipH="0" flipV="0">
            <a:off x="3962484" y="12713728"/>
            <a:ext cx="219453" cy="0"/>
          </a:xfrm>
          <a:custGeom>
            <a:pathLst>
              <a:path w="1350392" h="0">
                <a:moveTo>
                  <a:pt x="0" y="0"/>
                </a:moveTo>
                <a:lnTo>
                  <a:pt x="1350392" y="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18" name="Freeform 5818"/>
          <p:cNvSpPr/>
          <p:nvPr/>
        </p:nvSpPr>
        <p:spPr>
          <a:xfrm rot="-5400000" flipH="0" flipV="0">
            <a:off x="3870228" y="12621472"/>
            <a:ext cx="219453" cy="184510"/>
          </a:xfrm>
          <a:custGeom>
            <a:pathLst>
              <a:path w="1350392" h="1135373">
                <a:moveTo>
                  <a:pt x="1350392" y="0"/>
                </a:moveTo>
                <a:lnTo>
                  <a:pt x="0" y="1135373"/>
                </a:lnTo>
                <a:lnTo>
                  <a:pt x="1350392" y="1135373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19" name="Freeform 5819"/>
          <p:cNvSpPr/>
          <p:nvPr/>
        </p:nvSpPr>
        <p:spPr>
          <a:xfrm rot="-5400000" flipH="0" flipV="0">
            <a:off x="3870228" y="12621472"/>
            <a:ext cx="219453" cy="184510"/>
          </a:xfrm>
          <a:custGeom>
            <a:pathLst>
              <a:path w="1350392" h="1135373">
                <a:moveTo>
                  <a:pt x="0" y="1135373"/>
                </a:moveTo>
                <a:lnTo>
                  <a:pt x="1350392" y="0"/>
                </a:lnTo>
                <a:lnTo>
                  <a:pt x="0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20" name="Freeform 5820"/>
          <p:cNvSpPr/>
          <p:nvPr/>
        </p:nvSpPr>
        <p:spPr>
          <a:xfrm rot="-5400000" flipH="0" flipV="0">
            <a:off x="3961720" y="19066504"/>
            <a:ext cx="220980" cy="0"/>
          </a:xfrm>
          <a:custGeom>
            <a:pathLst>
              <a:path w="1359790" h="0">
                <a:moveTo>
                  <a:pt x="0" y="0"/>
                </a:moveTo>
                <a:lnTo>
                  <a:pt x="1359790" y="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21" name="Freeform 5821"/>
          <p:cNvSpPr/>
          <p:nvPr/>
        </p:nvSpPr>
        <p:spPr>
          <a:xfrm rot="-5400000" flipH="0" flipV="0">
            <a:off x="3869464" y="18974249"/>
            <a:ext cx="220980" cy="184510"/>
          </a:xfrm>
          <a:custGeom>
            <a:pathLst>
              <a:path w="1359790" h="1135373">
                <a:moveTo>
                  <a:pt x="1359790" y="0"/>
                </a:moveTo>
                <a:lnTo>
                  <a:pt x="0" y="1135373"/>
                </a:lnTo>
                <a:lnTo>
                  <a:pt x="1359790" y="1135373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22" name="Freeform 5822"/>
          <p:cNvSpPr/>
          <p:nvPr/>
        </p:nvSpPr>
        <p:spPr>
          <a:xfrm rot="-5400000" flipH="0" flipV="0">
            <a:off x="3869464" y="18974249"/>
            <a:ext cx="220980" cy="184510"/>
          </a:xfrm>
          <a:custGeom>
            <a:pathLst>
              <a:path w="1359790" h="1135373">
                <a:moveTo>
                  <a:pt x="0" y="1135373"/>
                </a:moveTo>
                <a:lnTo>
                  <a:pt x="1359790" y="0"/>
                </a:lnTo>
                <a:lnTo>
                  <a:pt x="0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23" name="Freeform 5823"/>
          <p:cNvSpPr/>
          <p:nvPr/>
        </p:nvSpPr>
        <p:spPr>
          <a:xfrm rot="-5400000" flipH="0" flipV="0">
            <a:off x="4034101" y="12911861"/>
            <a:ext cx="449577" cy="31990"/>
          </a:xfrm>
          <a:custGeom>
            <a:pathLst>
              <a:path w="2766442" h="196850">
                <a:moveTo>
                  <a:pt x="2766442" y="196850"/>
                </a:moveTo>
                <a:lnTo>
                  <a:pt x="0" y="196850"/>
                </a:lnTo>
                <a:lnTo>
                  <a:pt x="2766442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24" name="Freeform 5824"/>
          <p:cNvSpPr/>
          <p:nvPr/>
        </p:nvSpPr>
        <p:spPr>
          <a:xfrm rot="-5400000" flipH="0" flipV="0">
            <a:off x="4034101" y="12911861"/>
            <a:ext cx="449577" cy="31990"/>
          </a:xfrm>
          <a:custGeom>
            <a:pathLst>
              <a:path w="2766442" h="196850">
                <a:moveTo>
                  <a:pt x="0" y="196850"/>
                </a:moveTo>
                <a:lnTo>
                  <a:pt x="2766442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25" name="Freeform 5825"/>
          <p:cNvSpPr/>
          <p:nvPr/>
        </p:nvSpPr>
        <p:spPr>
          <a:xfrm rot="-5400000" flipH="0" flipV="0">
            <a:off x="4034101" y="18837165"/>
            <a:ext cx="449577" cy="31990"/>
          </a:xfrm>
          <a:custGeom>
            <a:pathLst>
              <a:path w="2766442" h="196850">
                <a:moveTo>
                  <a:pt x="0" y="0"/>
                </a:moveTo>
                <a:lnTo>
                  <a:pt x="2766442" y="0"/>
                </a:lnTo>
                <a:lnTo>
                  <a:pt x="0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26" name="Freeform 5826"/>
          <p:cNvSpPr/>
          <p:nvPr/>
        </p:nvSpPr>
        <p:spPr>
          <a:xfrm rot="-5400000" flipH="0" flipV="0">
            <a:off x="4034101" y="18837165"/>
            <a:ext cx="449577" cy="31990"/>
          </a:xfrm>
          <a:custGeom>
            <a:pathLst>
              <a:path w="2766442" h="196850">
                <a:moveTo>
                  <a:pt x="2766442" y="0"/>
                </a:moveTo>
                <a:lnTo>
                  <a:pt x="0" y="196850"/>
                </a:lnTo>
                <a:lnTo>
                  <a:pt x="2766442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27" name="Freeform 5827"/>
          <p:cNvSpPr/>
          <p:nvPr/>
        </p:nvSpPr>
        <p:spPr>
          <a:xfrm rot="-5400000" flipH="0" flipV="0">
            <a:off x="4152237" y="12769369"/>
            <a:ext cx="45714" cy="135597"/>
          </a:xfrm>
          <a:custGeom>
            <a:pathLst>
              <a:path w="281304" h="834392">
                <a:moveTo>
                  <a:pt x="140587" y="834392"/>
                </a:moveTo>
                <a:lnTo>
                  <a:pt x="0" y="0"/>
                </a:lnTo>
                <a:lnTo>
                  <a:pt x="281304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28" name="Freeform 5828"/>
          <p:cNvSpPr/>
          <p:nvPr/>
        </p:nvSpPr>
        <p:spPr>
          <a:xfrm rot="-5400000" flipH="0" flipV="0">
            <a:off x="4047030" y="12641316"/>
            <a:ext cx="0" cy="391725"/>
          </a:xfrm>
          <a:custGeom>
            <a:pathLst>
              <a:path w="0" h="2410457">
                <a:moveTo>
                  <a:pt x="0" y="241045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29" name="Freeform 5829"/>
          <p:cNvSpPr/>
          <p:nvPr/>
        </p:nvSpPr>
        <p:spPr>
          <a:xfrm rot="-5400000" flipH="0" flipV="0">
            <a:off x="4152237" y="18874500"/>
            <a:ext cx="45715" cy="135597"/>
          </a:xfrm>
          <a:custGeom>
            <a:pathLst>
              <a:path w="281305" h="834392">
                <a:moveTo>
                  <a:pt x="140590" y="834392"/>
                </a:moveTo>
                <a:lnTo>
                  <a:pt x="0" y="0"/>
                </a:lnTo>
                <a:lnTo>
                  <a:pt x="28130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30" name="Freeform 5830"/>
          <p:cNvSpPr/>
          <p:nvPr/>
        </p:nvSpPr>
        <p:spPr>
          <a:xfrm rot="-5400000" flipH="0" flipV="0">
            <a:off x="4047030" y="18746447"/>
            <a:ext cx="0" cy="391725"/>
          </a:xfrm>
          <a:custGeom>
            <a:pathLst>
              <a:path w="0" h="2410457">
                <a:moveTo>
                  <a:pt x="0" y="241045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31" name="Freeform 5831"/>
          <p:cNvSpPr/>
          <p:nvPr/>
        </p:nvSpPr>
        <p:spPr>
          <a:xfrm rot="-5400000" flipH="0" flipV="0">
            <a:off x="3973113" y="12718351"/>
            <a:ext cx="68583" cy="53248"/>
          </a:xfrm>
          <a:custGeom>
            <a:pathLst>
              <a:path w="422021" h="327658">
                <a:moveTo>
                  <a:pt x="422021" y="290835"/>
                </a:moveTo>
                <a:lnTo>
                  <a:pt x="403225" y="102866"/>
                </a:lnTo>
                <a:lnTo>
                  <a:pt x="403225" y="121916"/>
                </a:lnTo>
                <a:lnTo>
                  <a:pt x="393824" y="149858"/>
                </a:lnTo>
                <a:lnTo>
                  <a:pt x="384553" y="177800"/>
                </a:lnTo>
                <a:lnTo>
                  <a:pt x="375158" y="196850"/>
                </a:lnTo>
                <a:lnTo>
                  <a:pt x="356363" y="215900"/>
                </a:lnTo>
                <a:lnTo>
                  <a:pt x="337691" y="224793"/>
                </a:lnTo>
                <a:lnTo>
                  <a:pt x="281434" y="224793"/>
                </a:lnTo>
                <a:lnTo>
                  <a:pt x="253237" y="215900"/>
                </a:lnTo>
                <a:lnTo>
                  <a:pt x="159383" y="186693"/>
                </a:lnTo>
                <a:lnTo>
                  <a:pt x="150112" y="186693"/>
                </a:lnTo>
                <a:lnTo>
                  <a:pt x="121921" y="177800"/>
                </a:lnTo>
                <a:lnTo>
                  <a:pt x="93855" y="158750"/>
                </a:lnTo>
                <a:lnTo>
                  <a:pt x="75059" y="149858"/>
                </a:lnTo>
                <a:lnTo>
                  <a:pt x="56263" y="130808"/>
                </a:lnTo>
                <a:lnTo>
                  <a:pt x="37592" y="111758"/>
                </a:lnTo>
                <a:lnTo>
                  <a:pt x="28191" y="83816"/>
                </a:lnTo>
                <a:lnTo>
                  <a:pt x="18796" y="55885"/>
                </a:lnTo>
                <a:lnTo>
                  <a:pt x="18796" y="27943"/>
                </a:lnTo>
                <a:lnTo>
                  <a:pt x="9395" y="0"/>
                </a:lnTo>
                <a:lnTo>
                  <a:pt x="0" y="205743"/>
                </a:lnTo>
                <a:lnTo>
                  <a:pt x="18796" y="224793"/>
                </a:lnTo>
                <a:lnTo>
                  <a:pt x="37592" y="243843"/>
                </a:lnTo>
                <a:lnTo>
                  <a:pt x="65658" y="252735"/>
                </a:lnTo>
                <a:lnTo>
                  <a:pt x="93855" y="271785"/>
                </a:lnTo>
                <a:lnTo>
                  <a:pt x="121921" y="280666"/>
                </a:lnTo>
                <a:lnTo>
                  <a:pt x="159383" y="290835"/>
                </a:lnTo>
                <a:lnTo>
                  <a:pt x="253237" y="318766"/>
                </a:lnTo>
                <a:lnTo>
                  <a:pt x="281434" y="318766"/>
                </a:lnTo>
                <a:lnTo>
                  <a:pt x="309500" y="327658"/>
                </a:lnTo>
                <a:lnTo>
                  <a:pt x="346962" y="318766"/>
                </a:lnTo>
                <a:lnTo>
                  <a:pt x="375158" y="318766"/>
                </a:lnTo>
                <a:lnTo>
                  <a:pt x="403225" y="2997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32" name="Freeform 5832"/>
          <p:cNvSpPr/>
          <p:nvPr/>
        </p:nvSpPr>
        <p:spPr>
          <a:xfrm rot="-5400000" flipH="0" flipV="0">
            <a:off x="3915200" y="12666505"/>
            <a:ext cx="156959" cy="95970"/>
          </a:xfrm>
          <a:custGeom>
            <a:pathLst>
              <a:path w="965839" h="590550">
                <a:moveTo>
                  <a:pt x="965839" y="534666"/>
                </a:moveTo>
                <a:lnTo>
                  <a:pt x="965839" y="506735"/>
                </a:lnTo>
                <a:lnTo>
                  <a:pt x="956438" y="478793"/>
                </a:lnTo>
                <a:lnTo>
                  <a:pt x="947167" y="440693"/>
                </a:lnTo>
                <a:lnTo>
                  <a:pt x="928372" y="412750"/>
                </a:lnTo>
                <a:lnTo>
                  <a:pt x="918971" y="393700"/>
                </a:lnTo>
                <a:lnTo>
                  <a:pt x="909576" y="365758"/>
                </a:lnTo>
                <a:lnTo>
                  <a:pt x="890904" y="337816"/>
                </a:lnTo>
                <a:lnTo>
                  <a:pt x="881509" y="318766"/>
                </a:lnTo>
                <a:lnTo>
                  <a:pt x="862713" y="290835"/>
                </a:lnTo>
                <a:lnTo>
                  <a:pt x="843918" y="271785"/>
                </a:lnTo>
                <a:lnTo>
                  <a:pt x="825246" y="243843"/>
                </a:lnTo>
                <a:lnTo>
                  <a:pt x="806450" y="224793"/>
                </a:lnTo>
                <a:lnTo>
                  <a:pt x="797055" y="215900"/>
                </a:lnTo>
                <a:lnTo>
                  <a:pt x="768989" y="196850"/>
                </a:lnTo>
                <a:lnTo>
                  <a:pt x="750193" y="187958"/>
                </a:lnTo>
                <a:lnTo>
                  <a:pt x="721997" y="168908"/>
                </a:lnTo>
                <a:lnTo>
                  <a:pt x="703325" y="149858"/>
                </a:lnTo>
                <a:lnTo>
                  <a:pt x="675134" y="140966"/>
                </a:lnTo>
                <a:lnTo>
                  <a:pt x="647068" y="121916"/>
                </a:lnTo>
                <a:lnTo>
                  <a:pt x="618871" y="113035"/>
                </a:lnTo>
                <a:lnTo>
                  <a:pt x="590805" y="102866"/>
                </a:lnTo>
                <a:lnTo>
                  <a:pt x="562614" y="93985"/>
                </a:lnTo>
                <a:lnTo>
                  <a:pt x="534417" y="83816"/>
                </a:lnTo>
                <a:lnTo>
                  <a:pt x="243713" y="8893"/>
                </a:lnTo>
                <a:lnTo>
                  <a:pt x="234442" y="0"/>
                </a:lnTo>
                <a:lnTo>
                  <a:pt x="187455" y="0"/>
                </a:lnTo>
                <a:lnTo>
                  <a:pt x="159389" y="8893"/>
                </a:lnTo>
                <a:lnTo>
                  <a:pt x="131192" y="8893"/>
                </a:lnTo>
                <a:lnTo>
                  <a:pt x="103126" y="27943"/>
                </a:lnTo>
                <a:lnTo>
                  <a:pt x="74929" y="46993"/>
                </a:lnTo>
                <a:lnTo>
                  <a:pt x="46863" y="66043"/>
                </a:lnTo>
                <a:lnTo>
                  <a:pt x="28067" y="93985"/>
                </a:lnTo>
                <a:lnTo>
                  <a:pt x="18796" y="113035"/>
                </a:lnTo>
                <a:lnTo>
                  <a:pt x="9401" y="140966"/>
                </a:lnTo>
                <a:lnTo>
                  <a:pt x="0" y="158750"/>
                </a:lnTo>
                <a:lnTo>
                  <a:pt x="0" y="262893"/>
                </a:lnTo>
                <a:lnTo>
                  <a:pt x="9401" y="290835"/>
                </a:lnTo>
                <a:lnTo>
                  <a:pt x="18796" y="318766"/>
                </a:lnTo>
                <a:lnTo>
                  <a:pt x="28067" y="346708"/>
                </a:lnTo>
                <a:lnTo>
                  <a:pt x="37468" y="365758"/>
                </a:lnTo>
                <a:lnTo>
                  <a:pt x="46863" y="384808"/>
                </a:lnTo>
                <a:lnTo>
                  <a:pt x="65658" y="402593"/>
                </a:lnTo>
                <a:lnTo>
                  <a:pt x="84330" y="421643"/>
                </a:lnTo>
                <a:lnTo>
                  <a:pt x="93725" y="215900"/>
                </a:lnTo>
                <a:lnTo>
                  <a:pt x="103126" y="187958"/>
                </a:lnTo>
                <a:lnTo>
                  <a:pt x="112521" y="158750"/>
                </a:lnTo>
                <a:lnTo>
                  <a:pt x="131192" y="130808"/>
                </a:lnTo>
                <a:lnTo>
                  <a:pt x="149988" y="113035"/>
                </a:lnTo>
                <a:lnTo>
                  <a:pt x="178185" y="102866"/>
                </a:lnTo>
                <a:lnTo>
                  <a:pt x="243713" y="102866"/>
                </a:lnTo>
                <a:lnTo>
                  <a:pt x="487555" y="168908"/>
                </a:lnTo>
                <a:lnTo>
                  <a:pt x="487555" y="318766"/>
                </a:lnTo>
                <a:lnTo>
                  <a:pt x="506351" y="506735"/>
                </a:lnTo>
                <a:lnTo>
                  <a:pt x="525147" y="487685"/>
                </a:lnTo>
                <a:lnTo>
                  <a:pt x="534417" y="478793"/>
                </a:lnTo>
                <a:lnTo>
                  <a:pt x="553213" y="459743"/>
                </a:lnTo>
                <a:lnTo>
                  <a:pt x="562614" y="431800"/>
                </a:lnTo>
                <a:lnTo>
                  <a:pt x="572009" y="402593"/>
                </a:lnTo>
                <a:lnTo>
                  <a:pt x="581410" y="374650"/>
                </a:lnTo>
                <a:lnTo>
                  <a:pt x="581410" y="205743"/>
                </a:lnTo>
                <a:lnTo>
                  <a:pt x="590805" y="205743"/>
                </a:lnTo>
                <a:lnTo>
                  <a:pt x="618871" y="215900"/>
                </a:lnTo>
                <a:lnTo>
                  <a:pt x="647068" y="224793"/>
                </a:lnTo>
                <a:lnTo>
                  <a:pt x="675134" y="243843"/>
                </a:lnTo>
                <a:lnTo>
                  <a:pt x="693930" y="252735"/>
                </a:lnTo>
                <a:lnTo>
                  <a:pt x="712726" y="271785"/>
                </a:lnTo>
                <a:lnTo>
                  <a:pt x="740792" y="290835"/>
                </a:lnTo>
                <a:lnTo>
                  <a:pt x="759588" y="318766"/>
                </a:lnTo>
                <a:lnTo>
                  <a:pt x="778260" y="337816"/>
                </a:lnTo>
                <a:lnTo>
                  <a:pt x="797055" y="365758"/>
                </a:lnTo>
                <a:lnTo>
                  <a:pt x="815851" y="393700"/>
                </a:lnTo>
                <a:lnTo>
                  <a:pt x="825246" y="412750"/>
                </a:lnTo>
                <a:lnTo>
                  <a:pt x="843918" y="440693"/>
                </a:lnTo>
                <a:lnTo>
                  <a:pt x="853313" y="468635"/>
                </a:lnTo>
                <a:lnTo>
                  <a:pt x="862713" y="496566"/>
                </a:lnTo>
                <a:lnTo>
                  <a:pt x="872108" y="524508"/>
                </a:lnTo>
                <a:lnTo>
                  <a:pt x="872108" y="553716"/>
                </a:lnTo>
                <a:lnTo>
                  <a:pt x="881509" y="562608"/>
                </a:lnTo>
                <a:lnTo>
                  <a:pt x="890904" y="581658"/>
                </a:lnTo>
                <a:lnTo>
                  <a:pt x="918971" y="590550"/>
                </a:lnTo>
                <a:lnTo>
                  <a:pt x="947167" y="581658"/>
                </a:lnTo>
                <a:lnTo>
                  <a:pt x="965839" y="5626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33" name="Freeform 5833"/>
          <p:cNvSpPr/>
          <p:nvPr/>
        </p:nvSpPr>
        <p:spPr>
          <a:xfrm rot="-5400000" flipH="0" flipV="0">
            <a:off x="3973123" y="19070374"/>
            <a:ext cx="68562" cy="53248"/>
          </a:xfrm>
          <a:custGeom>
            <a:pathLst>
              <a:path w="421894" h="327658">
                <a:moveTo>
                  <a:pt x="421894" y="290835"/>
                </a:moveTo>
                <a:lnTo>
                  <a:pt x="403225" y="102866"/>
                </a:lnTo>
                <a:lnTo>
                  <a:pt x="403225" y="121916"/>
                </a:lnTo>
                <a:lnTo>
                  <a:pt x="393827" y="149858"/>
                </a:lnTo>
                <a:lnTo>
                  <a:pt x="384429" y="177800"/>
                </a:lnTo>
                <a:lnTo>
                  <a:pt x="375032" y="196850"/>
                </a:lnTo>
                <a:lnTo>
                  <a:pt x="356363" y="215900"/>
                </a:lnTo>
                <a:lnTo>
                  <a:pt x="337567" y="224793"/>
                </a:lnTo>
                <a:lnTo>
                  <a:pt x="281306" y="224793"/>
                </a:lnTo>
                <a:lnTo>
                  <a:pt x="253239" y="215900"/>
                </a:lnTo>
                <a:lnTo>
                  <a:pt x="159386" y="186693"/>
                </a:lnTo>
                <a:lnTo>
                  <a:pt x="149988" y="186693"/>
                </a:lnTo>
                <a:lnTo>
                  <a:pt x="121920" y="177800"/>
                </a:lnTo>
                <a:lnTo>
                  <a:pt x="93726" y="158750"/>
                </a:lnTo>
                <a:lnTo>
                  <a:pt x="74931" y="149858"/>
                </a:lnTo>
                <a:lnTo>
                  <a:pt x="56262" y="130808"/>
                </a:lnTo>
                <a:lnTo>
                  <a:pt x="37466" y="111758"/>
                </a:lnTo>
                <a:lnTo>
                  <a:pt x="28068" y="83816"/>
                </a:lnTo>
                <a:lnTo>
                  <a:pt x="18669" y="55885"/>
                </a:lnTo>
                <a:lnTo>
                  <a:pt x="18669" y="27943"/>
                </a:lnTo>
                <a:lnTo>
                  <a:pt x="9398" y="0"/>
                </a:lnTo>
                <a:lnTo>
                  <a:pt x="0" y="205743"/>
                </a:lnTo>
                <a:lnTo>
                  <a:pt x="18669" y="224793"/>
                </a:lnTo>
                <a:lnTo>
                  <a:pt x="37466" y="243843"/>
                </a:lnTo>
                <a:lnTo>
                  <a:pt x="65660" y="252735"/>
                </a:lnTo>
                <a:lnTo>
                  <a:pt x="93726" y="271785"/>
                </a:lnTo>
                <a:lnTo>
                  <a:pt x="121920" y="280666"/>
                </a:lnTo>
                <a:lnTo>
                  <a:pt x="159386" y="290835"/>
                </a:lnTo>
                <a:lnTo>
                  <a:pt x="253239" y="318766"/>
                </a:lnTo>
                <a:lnTo>
                  <a:pt x="281306" y="318766"/>
                </a:lnTo>
                <a:lnTo>
                  <a:pt x="309372" y="327658"/>
                </a:lnTo>
                <a:lnTo>
                  <a:pt x="346965" y="318766"/>
                </a:lnTo>
                <a:lnTo>
                  <a:pt x="375032" y="318766"/>
                </a:lnTo>
                <a:lnTo>
                  <a:pt x="403225" y="2997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34" name="Freeform 5834"/>
          <p:cNvSpPr/>
          <p:nvPr/>
        </p:nvSpPr>
        <p:spPr>
          <a:xfrm rot="-5400000" flipH="0" flipV="0">
            <a:off x="3915190" y="19018529"/>
            <a:ext cx="156979" cy="95970"/>
          </a:xfrm>
          <a:custGeom>
            <a:pathLst>
              <a:path w="965963" h="590550">
                <a:moveTo>
                  <a:pt x="965963" y="534666"/>
                </a:moveTo>
                <a:lnTo>
                  <a:pt x="965963" y="506735"/>
                </a:lnTo>
                <a:lnTo>
                  <a:pt x="956565" y="478793"/>
                </a:lnTo>
                <a:lnTo>
                  <a:pt x="947167" y="440693"/>
                </a:lnTo>
                <a:lnTo>
                  <a:pt x="928371" y="412750"/>
                </a:lnTo>
                <a:lnTo>
                  <a:pt x="919099" y="393700"/>
                </a:lnTo>
                <a:lnTo>
                  <a:pt x="909701" y="365758"/>
                </a:lnTo>
                <a:lnTo>
                  <a:pt x="890905" y="337816"/>
                </a:lnTo>
                <a:lnTo>
                  <a:pt x="881507" y="318766"/>
                </a:lnTo>
                <a:lnTo>
                  <a:pt x="862839" y="290835"/>
                </a:lnTo>
                <a:lnTo>
                  <a:pt x="844043" y="271785"/>
                </a:lnTo>
                <a:lnTo>
                  <a:pt x="825247" y="243843"/>
                </a:lnTo>
                <a:lnTo>
                  <a:pt x="806450" y="224793"/>
                </a:lnTo>
                <a:lnTo>
                  <a:pt x="797052" y="215900"/>
                </a:lnTo>
                <a:lnTo>
                  <a:pt x="768986" y="196850"/>
                </a:lnTo>
                <a:lnTo>
                  <a:pt x="750190" y="187958"/>
                </a:lnTo>
                <a:lnTo>
                  <a:pt x="722123" y="168908"/>
                </a:lnTo>
                <a:lnTo>
                  <a:pt x="703326" y="149858"/>
                </a:lnTo>
                <a:lnTo>
                  <a:pt x="675259" y="140966"/>
                </a:lnTo>
                <a:lnTo>
                  <a:pt x="647066" y="121916"/>
                </a:lnTo>
                <a:lnTo>
                  <a:pt x="618998" y="113035"/>
                </a:lnTo>
                <a:lnTo>
                  <a:pt x="590804" y="102866"/>
                </a:lnTo>
                <a:lnTo>
                  <a:pt x="562738" y="93985"/>
                </a:lnTo>
                <a:lnTo>
                  <a:pt x="534544" y="83816"/>
                </a:lnTo>
                <a:lnTo>
                  <a:pt x="243841" y="8893"/>
                </a:lnTo>
                <a:lnTo>
                  <a:pt x="234443" y="0"/>
                </a:lnTo>
                <a:lnTo>
                  <a:pt x="187579" y="0"/>
                </a:lnTo>
                <a:lnTo>
                  <a:pt x="159386" y="8893"/>
                </a:lnTo>
                <a:lnTo>
                  <a:pt x="131319" y="8893"/>
                </a:lnTo>
                <a:lnTo>
                  <a:pt x="103124" y="27943"/>
                </a:lnTo>
                <a:lnTo>
                  <a:pt x="75057" y="46993"/>
                </a:lnTo>
                <a:lnTo>
                  <a:pt x="46864" y="66043"/>
                </a:lnTo>
                <a:lnTo>
                  <a:pt x="28195" y="93985"/>
                </a:lnTo>
                <a:lnTo>
                  <a:pt x="18797" y="113035"/>
                </a:lnTo>
                <a:lnTo>
                  <a:pt x="9398" y="140966"/>
                </a:lnTo>
                <a:lnTo>
                  <a:pt x="0" y="158750"/>
                </a:lnTo>
                <a:lnTo>
                  <a:pt x="0" y="262893"/>
                </a:lnTo>
                <a:lnTo>
                  <a:pt x="9398" y="290835"/>
                </a:lnTo>
                <a:lnTo>
                  <a:pt x="18797" y="318766"/>
                </a:lnTo>
                <a:lnTo>
                  <a:pt x="28195" y="346708"/>
                </a:lnTo>
                <a:lnTo>
                  <a:pt x="37593" y="365758"/>
                </a:lnTo>
                <a:lnTo>
                  <a:pt x="46864" y="384808"/>
                </a:lnTo>
                <a:lnTo>
                  <a:pt x="65659" y="402593"/>
                </a:lnTo>
                <a:lnTo>
                  <a:pt x="84455" y="421643"/>
                </a:lnTo>
                <a:lnTo>
                  <a:pt x="93853" y="215900"/>
                </a:lnTo>
                <a:lnTo>
                  <a:pt x="103124" y="187958"/>
                </a:lnTo>
                <a:lnTo>
                  <a:pt x="112523" y="158750"/>
                </a:lnTo>
                <a:lnTo>
                  <a:pt x="131319" y="130808"/>
                </a:lnTo>
                <a:lnTo>
                  <a:pt x="150115" y="113035"/>
                </a:lnTo>
                <a:lnTo>
                  <a:pt x="178181" y="102866"/>
                </a:lnTo>
                <a:lnTo>
                  <a:pt x="243841" y="102866"/>
                </a:lnTo>
                <a:lnTo>
                  <a:pt x="487680" y="168908"/>
                </a:lnTo>
                <a:lnTo>
                  <a:pt x="487680" y="318766"/>
                </a:lnTo>
                <a:lnTo>
                  <a:pt x="506349" y="506735"/>
                </a:lnTo>
                <a:lnTo>
                  <a:pt x="525146" y="487685"/>
                </a:lnTo>
                <a:lnTo>
                  <a:pt x="534544" y="478793"/>
                </a:lnTo>
                <a:lnTo>
                  <a:pt x="553340" y="459743"/>
                </a:lnTo>
                <a:lnTo>
                  <a:pt x="562738" y="431800"/>
                </a:lnTo>
                <a:lnTo>
                  <a:pt x="572136" y="402593"/>
                </a:lnTo>
                <a:lnTo>
                  <a:pt x="581406" y="374650"/>
                </a:lnTo>
                <a:lnTo>
                  <a:pt x="581406" y="205743"/>
                </a:lnTo>
                <a:lnTo>
                  <a:pt x="590804" y="205743"/>
                </a:lnTo>
                <a:lnTo>
                  <a:pt x="618998" y="215900"/>
                </a:lnTo>
                <a:lnTo>
                  <a:pt x="647066" y="224793"/>
                </a:lnTo>
                <a:lnTo>
                  <a:pt x="675259" y="243843"/>
                </a:lnTo>
                <a:lnTo>
                  <a:pt x="693928" y="252735"/>
                </a:lnTo>
                <a:lnTo>
                  <a:pt x="712724" y="271785"/>
                </a:lnTo>
                <a:lnTo>
                  <a:pt x="740919" y="290835"/>
                </a:lnTo>
                <a:lnTo>
                  <a:pt x="759588" y="318766"/>
                </a:lnTo>
                <a:lnTo>
                  <a:pt x="778383" y="337816"/>
                </a:lnTo>
                <a:lnTo>
                  <a:pt x="797052" y="365758"/>
                </a:lnTo>
                <a:lnTo>
                  <a:pt x="815975" y="393700"/>
                </a:lnTo>
                <a:lnTo>
                  <a:pt x="825247" y="412750"/>
                </a:lnTo>
                <a:lnTo>
                  <a:pt x="844043" y="440693"/>
                </a:lnTo>
                <a:lnTo>
                  <a:pt x="853441" y="468635"/>
                </a:lnTo>
                <a:lnTo>
                  <a:pt x="862839" y="496566"/>
                </a:lnTo>
                <a:lnTo>
                  <a:pt x="872237" y="524508"/>
                </a:lnTo>
                <a:lnTo>
                  <a:pt x="872237" y="553716"/>
                </a:lnTo>
                <a:lnTo>
                  <a:pt x="881507" y="562608"/>
                </a:lnTo>
                <a:lnTo>
                  <a:pt x="890905" y="581658"/>
                </a:lnTo>
                <a:lnTo>
                  <a:pt x="919099" y="590550"/>
                </a:lnTo>
                <a:lnTo>
                  <a:pt x="947167" y="581658"/>
                </a:lnTo>
                <a:lnTo>
                  <a:pt x="965963" y="5626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35" name="Freeform 5835"/>
          <p:cNvSpPr/>
          <p:nvPr/>
        </p:nvSpPr>
        <p:spPr>
          <a:xfrm rot="-5400000" flipH="0" flipV="0">
            <a:off x="7071455" y="16784326"/>
            <a:ext cx="0" cy="262114"/>
          </a:xfrm>
          <a:custGeom>
            <a:pathLst>
              <a:path w="0" h="1612900">
                <a:moveTo>
                  <a:pt x="0" y="0"/>
                </a:moveTo>
                <a:lnTo>
                  <a:pt x="0" y="161290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36" name="Freeform 5836"/>
          <p:cNvSpPr/>
          <p:nvPr/>
        </p:nvSpPr>
        <p:spPr>
          <a:xfrm rot="-5400000" flipH="0" flipV="0">
            <a:off x="6992211" y="16705083"/>
            <a:ext cx="158486" cy="262114"/>
          </a:xfrm>
          <a:custGeom>
            <a:pathLst>
              <a:path w="975233" h="1612900">
                <a:moveTo>
                  <a:pt x="975233" y="1612900"/>
                </a:moveTo>
                <a:lnTo>
                  <a:pt x="0" y="0"/>
                </a:lnTo>
                <a:lnTo>
                  <a:pt x="0" y="161290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37" name="Freeform 5837"/>
          <p:cNvSpPr/>
          <p:nvPr/>
        </p:nvSpPr>
        <p:spPr>
          <a:xfrm rot="-5400000" flipH="0" flipV="0">
            <a:off x="6992211" y="16705083"/>
            <a:ext cx="158486" cy="262114"/>
          </a:xfrm>
          <a:custGeom>
            <a:pathLst>
              <a:path w="975233" h="1612900">
                <a:moveTo>
                  <a:pt x="0" y="0"/>
                </a:moveTo>
                <a:lnTo>
                  <a:pt x="975233" y="1612900"/>
                </a:lnTo>
                <a:lnTo>
                  <a:pt x="97523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38" name="Freeform 5838"/>
          <p:cNvSpPr/>
          <p:nvPr/>
        </p:nvSpPr>
        <p:spPr>
          <a:xfrm rot="-5400000" flipH="0" flipV="0">
            <a:off x="6957901" y="16809527"/>
            <a:ext cx="112770" cy="53248"/>
          </a:xfrm>
          <a:custGeom>
            <a:pathLst>
              <a:path w="693927" h="327658">
                <a:moveTo>
                  <a:pt x="693927" y="205731"/>
                </a:moveTo>
                <a:lnTo>
                  <a:pt x="693927" y="196850"/>
                </a:lnTo>
                <a:lnTo>
                  <a:pt x="684656" y="177800"/>
                </a:lnTo>
                <a:lnTo>
                  <a:pt x="665861" y="168908"/>
                </a:lnTo>
                <a:lnTo>
                  <a:pt x="487679" y="121915"/>
                </a:lnTo>
                <a:lnTo>
                  <a:pt x="487679" y="74923"/>
                </a:lnTo>
                <a:lnTo>
                  <a:pt x="478281" y="55873"/>
                </a:lnTo>
                <a:lnTo>
                  <a:pt x="468883" y="46981"/>
                </a:lnTo>
                <a:lnTo>
                  <a:pt x="431419" y="46981"/>
                </a:lnTo>
                <a:lnTo>
                  <a:pt x="422021" y="55873"/>
                </a:lnTo>
                <a:lnTo>
                  <a:pt x="412623" y="74923"/>
                </a:lnTo>
                <a:lnTo>
                  <a:pt x="412623" y="102865"/>
                </a:lnTo>
                <a:lnTo>
                  <a:pt x="46990" y="8881"/>
                </a:lnTo>
                <a:lnTo>
                  <a:pt x="37592" y="0"/>
                </a:lnTo>
                <a:lnTo>
                  <a:pt x="28194" y="0"/>
                </a:lnTo>
                <a:lnTo>
                  <a:pt x="9398" y="17773"/>
                </a:lnTo>
                <a:lnTo>
                  <a:pt x="0" y="36823"/>
                </a:lnTo>
                <a:lnTo>
                  <a:pt x="0" y="46981"/>
                </a:lnTo>
                <a:lnTo>
                  <a:pt x="9398" y="64765"/>
                </a:lnTo>
                <a:lnTo>
                  <a:pt x="28194" y="74923"/>
                </a:lnTo>
                <a:lnTo>
                  <a:pt x="412623" y="177800"/>
                </a:lnTo>
                <a:lnTo>
                  <a:pt x="412623" y="290823"/>
                </a:lnTo>
                <a:lnTo>
                  <a:pt x="422021" y="308608"/>
                </a:lnTo>
                <a:lnTo>
                  <a:pt x="431419" y="327658"/>
                </a:lnTo>
                <a:lnTo>
                  <a:pt x="468883" y="327658"/>
                </a:lnTo>
                <a:lnTo>
                  <a:pt x="478281" y="308608"/>
                </a:lnTo>
                <a:lnTo>
                  <a:pt x="487679" y="290823"/>
                </a:lnTo>
                <a:lnTo>
                  <a:pt x="487679" y="196850"/>
                </a:lnTo>
                <a:lnTo>
                  <a:pt x="647065" y="233673"/>
                </a:lnTo>
                <a:lnTo>
                  <a:pt x="656463" y="243831"/>
                </a:lnTo>
                <a:lnTo>
                  <a:pt x="675258" y="233673"/>
                </a:lnTo>
                <a:lnTo>
                  <a:pt x="684656" y="22478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39" name="Freeform 5839"/>
          <p:cNvSpPr/>
          <p:nvPr/>
        </p:nvSpPr>
        <p:spPr>
          <a:xfrm rot="-5400000" flipH="0" flipV="0">
            <a:off x="7036318" y="16820868"/>
            <a:ext cx="105155" cy="38181"/>
          </a:xfrm>
          <a:custGeom>
            <a:pathLst>
              <a:path w="647065" h="234950">
                <a:moveTo>
                  <a:pt x="647065" y="234950"/>
                </a:moveTo>
                <a:lnTo>
                  <a:pt x="572136" y="140965"/>
                </a:lnTo>
                <a:lnTo>
                  <a:pt x="46990" y="0"/>
                </a:lnTo>
                <a:lnTo>
                  <a:pt x="28194" y="0"/>
                </a:lnTo>
                <a:lnTo>
                  <a:pt x="9398" y="10157"/>
                </a:lnTo>
                <a:lnTo>
                  <a:pt x="9398" y="19050"/>
                </a:lnTo>
                <a:lnTo>
                  <a:pt x="0" y="38100"/>
                </a:lnTo>
                <a:lnTo>
                  <a:pt x="9398" y="57150"/>
                </a:lnTo>
                <a:lnTo>
                  <a:pt x="28194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40" name="Freeform 5840"/>
          <p:cNvSpPr/>
          <p:nvPr/>
        </p:nvSpPr>
        <p:spPr>
          <a:xfrm rot="-5400000" flipH="0" flipV="0">
            <a:off x="7071413" y="16776711"/>
            <a:ext cx="33517" cy="39627"/>
          </a:xfrm>
          <a:custGeom>
            <a:pathLst>
              <a:path w="206248" h="243843">
                <a:moveTo>
                  <a:pt x="206248" y="215900"/>
                </a:moveTo>
                <a:lnTo>
                  <a:pt x="206248" y="205743"/>
                </a:lnTo>
                <a:lnTo>
                  <a:pt x="196977" y="187958"/>
                </a:lnTo>
                <a:lnTo>
                  <a:pt x="56260" y="8893"/>
                </a:lnTo>
                <a:lnTo>
                  <a:pt x="37465" y="0"/>
                </a:lnTo>
                <a:lnTo>
                  <a:pt x="9398" y="0"/>
                </a:lnTo>
                <a:lnTo>
                  <a:pt x="9398" y="8893"/>
                </a:lnTo>
                <a:lnTo>
                  <a:pt x="0" y="27943"/>
                </a:lnTo>
                <a:lnTo>
                  <a:pt x="0" y="55885"/>
                </a:lnTo>
                <a:lnTo>
                  <a:pt x="84457" y="149858"/>
                </a:lnTo>
                <a:lnTo>
                  <a:pt x="159386" y="243843"/>
                </a:lnTo>
                <a:lnTo>
                  <a:pt x="187579" y="243843"/>
                </a:lnTo>
                <a:lnTo>
                  <a:pt x="19697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41" name="Freeform 5841"/>
          <p:cNvSpPr/>
          <p:nvPr/>
        </p:nvSpPr>
        <p:spPr>
          <a:xfrm rot="-5400000" flipH="0" flipV="0">
            <a:off x="7085819" y="16818567"/>
            <a:ext cx="102121" cy="45818"/>
          </a:xfrm>
          <a:custGeom>
            <a:pathLst>
              <a:path w="628396" h="281942">
                <a:moveTo>
                  <a:pt x="628396" y="160027"/>
                </a:moveTo>
                <a:lnTo>
                  <a:pt x="618998" y="151134"/>
                </a:lnTo>
                <a:lnTo>
                  <a:pt x="600202" y="132084"/>
                </a:lnTo>
                <a:lnTo>
                  <a:pt x="581534" y="121927"/>
                </a:lnTo>
                <a:lnTo>
                  <a:pt x="562735" y="113034"/>
                </a:lnTo>
                <a:lnTo>
                  <a:pt x="543939" y="93984"/>
                </a:lnTo>
                <a:lnTo>
                  <a:pt x="515746" y="85092"/>
                </a:lnTo>
                <a:lnTo>
                  <a:pt x="497077" y="76200"/>
                </a:lnTo>
                <a:lnTo>
                  <a:pt x="468883" y="66042"/>
                </a:lnTo>
                <a:lnTo>
                  <a:pt x="450215" y="57150"/>
                </a:lnTo>
                <a:lnTo>
                  <a:pt x="431419" y="46992"/>
                </a:lnTo>
                <a:lnTo>
                  <a:pt x="403225" y="38100"/>
                </a:lnTo>
                <a:lnTo>
                  <a:pt x="384557" y="38100"/>
                </a:lnTo>
                <a:lnTo>
                  <a:pt x="365761" y="29219"/>
                </a:lnTo>
                <a:lnTo>
                  <a:pt x="346962" y="19050"/>
                </a:lnTo>
                <a:lnTo>
                  <a:pt x="328294" y="19050"/>
                </a:lnTo>
                <a:lnTo>
                  <a:pt x="300100" y="10169"/>
                </a:lnTo>
                <a:lnTo>
                  <a:pt x="262636" y="10169"/>
                </a:lnTo>
                <a:lnTo>
                  <a:pt x="243840" y="0"/>
                </a:lnTo>
                <a:lnTo>
                  <a:pt x="93852" y="0"/>
                </a:lnTo>
                <a:lnTo>
                  <a:pt x="75056" y="10169"/>
                </a:lnTo>
                <a:lnTo>
                  <a:pt x="56261" y="19050"/>
                </a:lnTo>
                <a:lnTo>
                  <a:pt x="46990" y="29219"/>
                </a:lnTo>
                <a:lnTo>
                  <a:pt x="28194" y="38100"/>
                </a:lnTo>
                <a:lnTo>
                  <a:pt x="18796" y="46992"/>
                </a:lnTo>
                <a:lnTo>
                  <a:pt x="9398" y="57150"/>
                </a:lnTo>
                <a:lnTo>
                  <a:pt x="9398" y="76200"/>
                </a:lnTo>
                <a:lnTo>
                  <a:pt x="0" y="93984"/>
                </a:lnTo>
                <a:lnTo>
                  <a:pt x="0" y="151134"/>
                </a:lnTo>
                <a:lnTo>
                  <a:pt x="9398" y="168919"/>
                </a:lnTo>
                <a:lnTo>
                  <a:pt x="18796" y="187969"/>
                </a:lnTo>
                <a:lnTo>
                  <a:pt x="28194" y="198127"/>
                </a:lnTo>
                <a:lnTo>
                  <a:pt x="37592" y="215900"/>
                </a:lnTo>
                <a:lnTo>
                  <a:pt x="46990" y="226069"/>
                </a:lnTo>
                <a:lnTo>
                  <a:pt x="56261" y="243842"/>
                </a:lnTo>
                <a:lnTo>
                  <a:pt x="65658" y="132084"/>
                </a:lnTo>
                <a:lnTo>
                  <a:pt x="75056" y="113034"/>
                </a:lnTo>
                <a:lnTo>
                  <a:pt x="75056" y="104142"/>
                </a:lnTo>
                <a:lnTo>
                  <a:pt x="84454" y="85092"/>
                </a:lnTo>
                <a:lnTo>
                  <a:pt x="103250" y="76200"/>
                </a:lnTo>
                <a:lnTo>
                  <a:pt x="121919" y="76200"/>
                </a:lnTo>
                <a:lnTo>
                  <a:pt x="140714" y="66042"/>
                </a:lnTo>
                <a:lnTo>
                  <a:pt x="215646" y="66042"/>
                </a:lnTo>
                <a:lnTo>
                  <a:pt x="234442" y="76200"/>
                </a:lnTo>
                <a:lnTo>
                  <a:pt x="272033" y="76200"/>
                </a:lnTo>
                <a:lnTo>
                  <a:pt x="300100" y="85092"/>
                </a:lnTo>
                <a:lnTo>
                  <a:pt x="318896" y="85092"/>
                </a:lnTo>
                <a:lnTo>
                  <a:pt x="346962" y="93984"/>
                </a:lnTo>
                <a:lnTo>
                  <a:pt x="365761" y="104142"/>
                </a:lnTo>
                <a:lnTo>
                  <a:pt x="384557" y="104142"/>
                </a:lnTo>
                <a:lnTo>
                  <a:pt x="403225" y="113034"/>
                </a:lnTo>
                <a:lnTo>
                  <a:pt x="422021" y="121927"/>
                </a:lnTo>
                <a:lnTo>
                  <a:pt x="440817" y="132084"/>
                </a:lnTo>
                <a:lnTo>
                  <a:pt x="468883" y="140977"/>
                </a:lnTo>
                <a:lnTo>
                  <a:pt x="487679" y="151134"/>
                </a:lnTo>
                <a:lnTo>
                  <a:pt x="515746" y="160027"/>
                </a:lnTo>
                <a:lnTo>
                  <a:pt x="534541" y="179077"/>
                </a:lnTo>
                <a:lnTo>
                  <a:pt x="553337" y="187969"/>
                </a:lnTo>
                <a:lnTo>
                  <a:pt x="572136" y="198127"/>
                </a:lnTo>
                <a:lnTo>
                  <a:pt x="590805" y="215900"/>
                </a:lnTo>
                <a:lnTo>
                  <a:pt x="600202" y="226069"/>
                </a:lnTo>
                <a:lnTo>
                  <a:pt x="609600" y="243842"/>
                </a:lnTo>
                <a:lnTo>
                  <a:pt x="618998" y="254000"/>
                </a:lnTo>
                <a:lnTo>
                  <a:pt x="618998" y="2819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42" name="Freeform 5842"/>
          <p:cNvSpPr/>
          <p:nvPr/>
        </p:nvSpPr>
        <p:spPr>
          <a:xfrm rot="-5400000" flipH="0" flipV="0">
            <a:off x="7106427" y="16808774"/>
            <a:ext cx="103627" cy="45611"/>
          </a:xfrm>
          <a:custGeom>
            <a:pathLst>
              <a:path w="637666" h="280666">
                <a:moveTo>
                  <a:pt x="637666" y="168908"/>
                </a:moveTo>
                <a:lnTo>
                  <a:pt x="637666" y="140966"/>
                </a:lnTo>
                <a:lnTo>
                  <a:pt x="628395" y="121916"/>
                </a:lnTo>
                <a:lnTo>
                  <a:pt x="628395" y="102866"/>
                </a:lnTo>
                <a:lnTo>
                  <a:pt x="618997" y="93985"/>
                </a:lnTo>
                <a:lnTo>
                  <a:pt x="609600" y="74935"/>
                </a:lnTo>
                <a:lnTo>
                  <a:pt x="600202" y="55885"/>
                </a:lnTo>
                <a:lnTo>
                  <a:pt x="590804" y="46993"/>
                </a:lnTo>
                <a:lnTo>
                  <a:pt x="572135" y="27943"/>
                </a:lnTo>
                <a:lnTo>
                  <a:pt x="562737" y="149858"/>
                </a:lnTo>
                <a:lnTo>
                  <a:pt x="562737" y="177800"/>
                </a:lnTo>
                <a:lnTo>
                  <a:pt x="553339" y="187958"/>
                </a:lnTo>
                <a:lnTo>
                  <a:pt x="534544" y="196850"/>
                </a:lnTo>
                <a:lnTo>
                  <a:pt x="515875" y="205743"/>
                </a:lnTo>
                <a:lnTo>
                  <a:pt x="403225" y="205743"/>
                </a:lnTo>
                <a:lnTo>
                  <a:pt x="384556" y="196850"/>
                </a:lnTo>
                <a:lnTo>
                  <a:pt x="365760" y="196850"/>
                </a:lnTo>
                <a:lnTo>
                  <a:pt x="337694" y="187958"/>
                </a:lnTo>
                <a:lnTo>
                  <a:pt x="318898" y="187958"/>
                </a:lnTo>
                <a:lnTo>
                  <a:pt x="290701" y="177800"/>
                </a:lnTo>
                <a:lnTo>
                  <a:pt x="272033" y="177800"/>
                </a:lnTo>
                <a:lnTo>
                  <a:pt x="253237" y="168908"/>
                </a:lnTo>
                <a:lnTo>
                  <a:pt x="234441" y="158750"/>
                </a:lnTo>
                <a:lnTo>
                  <a:pt x="215772" y="149858"/>
                </a:lnTo>
                <a:lnTo>
                  <a:pt x="196977" y="140966"/>
                </a:lnTo>
                <a:lnTo>
                  <a:pt x="168783" y="130808"/>
                </a:lnTo>
                <a:lnTo>
                  <a:pt x="150114" y="121916"/>
                </a:lnTo>
                <a:lnTo>
                  <a:pt x="121921" y="111758"/>
                </a:lnTo>
                <a:lnTo>
                  <a:pt x="103249" y="102866"/>
                </a:lnTo>
                <a:lnTo>
                  <a:pt x="84453" y="83816"/>
                </a:lnTo>
                <a:lnTo>
                  <a:pt x="65658" y="74935"/>
                </a:lnTo>
                <a:lnTo>
                  <a:pt x="46989" y="55885"/>
                </a:lnTo>
                <a:lnTo>
                  <a:pt x="37591" y="46993"/>
                </a:lnTo>
                <a:lnTo>
                  <a:pt x="28193" y="36835"/>
                </a:lnTo>
                <a:lnTo>
                  <a:pt x="18795" y="19050"/>
                </a:lnTo>
                <a:lnTo>
                  <a:pt x="18795" y="8893"/>
                </a:lnTo>
                <a:lnTo>
                  <a:pt x="9397" y="0"/>
                </a:lnTo>
                <a:lnTo>
                  <a:pt x="0" y="111758"/>
                </a:lnTo>
                <a:lnTo>
                  <a:pt x="18795" y="121916"/>
                </a:lnTo>
                <a:lnTo>
                  <a:pt x="37591" y="140966"/>
                </a:lnTo>
                <a:lnTo>
                  <a:pt x="56260" y="149858"/>
                </a:lnTo>
                <a:lnTo>
                  <a:pt x="75055" y="168908"/>
                </a:lnTo>
                <a:lnTo>
                  <a:pt x="93851" y="177800"/>
                </a:lnTo>
                <a:lnTo>
                  <a:pt x="121921" y="187958"/>
                </a:lnTo>
                <a:lnTo>
                  <a:pt x="140716" y="196850"/>
                </a:lnTo>
                <a:lnTo>
                  <a:pt x="159385" y="205743"/>
                </a:lnTo>
                <a:lnTo>
                  <a:pt x="187579" y="215900"/>
                </a:lnTo>
                <a:lnTo>
                  <a:pt x="206375" y="224793"/>
                </a:lnTo>
                <a:lnTo>
                  <a:pt x="225170" y="233685"/>
                </a:lnTo>
                <a:lnTo>
                  <a:pt x="253237" y="243843"/>
                </a:lnTo>
                <a:lnTo>
                  <a:pt x="272033" y="243843"/>
                </a:lnTo>
                <a:lnTo>
                  <a:pt x="290701" y="252735"/>
                </a:lnTo>
                <a:lnTo>
                  <a:pt x="309500" y="252735"/>
                </a:lnTo>
                <a:lnTo>
                  <a:pt x="328296" y="262893"/>
                </a:lnTo>
                <a:lnTo>
                  <a:pt x="346964" y="262893"/>
                </a:lnTo>
                <a:lnTo>
                  <a:pt x="375158" y="271785"/>
                </a:lnTo>
                <a:lnTo>
                  <a:pt x="431418" y="271785"/>
                </a:lnTo>
                <a:lnTo>
                  <a:pt x="450214" y="280666"/>
                </a:lnTo>
                <a:lnTo>
                  <a:pt x="468883" y="280666"/>
                </a:lnTo>
                <a:lnTo>
                  <a:pt x="487678" y="271785"/>
                </a:lnTo>
                <a:lnTo>
                  <a:pt x="543941" y="271785"/>
                </a:lnTo>
                <a:lnTo>
                  <a:pt x="562737" y="262893"/>
                </a:lnTo>
                <a:lnTo>
                  <a:pt x="581533" y="262893"/>
                </a:lnTo>
                <a:lnTo>
                  <a:pt x="590804" y="252735"/>
                </a:lnTo>
                <a:lnTo>
                  <a:pt x="609600" y="243843"/>
                </a:lnTo>
                <a:lnTo>
                  <a:pt x="618997" y="224793"/>
                </a:lnTo>
                <a:lnTo>
                  <a:pt x="628395" y="215900"/>
                </a:lnTo>
                <a:lnTo>
                  <a:pt x="628395" y="196850"/>
                </a:lnTo>
                <a:lnTo>
                  <a:pt x="637666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43" name="Freeform 5843"/>
          <p:cNvSpPr/>
          <p:nvPr/>
        </p:nvSpPr>
        <p:spPr>
          <a:xfrm rot="-5400000" flipH="0" flipV="0">
            <a:off x="5996177" y="16292842"/>
            <a:ext cx="836680" cy="960121"/>
          </a:xfrm>
          <a:custGeom>
            <a:pathLst>
              <a:path w="5148453" h="5908042">
                <a:moveTo>
                  <a:pt x="5148453" y="149869"/>
                </a:moveTo>
                <a:lnTo>
                  <a:pt x="1566163" y="5908042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44" name="Freeform 5844"/>
          <p:cNvSpPr/>
          <p:nvPr/>
        </p:nvSpPr>
        <p:spPr>
          <a:xfrm rot="-5400000" flipH="0" flipV="0">
            <a:off x="7071350" y="16759953"/>
            <a:ext cx="0" cy="353543"/>
          </a:xfrm>
          <a:custGeom>
            <a:pathLst>
              <a:path w="0" h="2175508">
                <a:moveTo>
                  <a:pt x="0" y="0"/>
                </a:moveTo>
                <a:lnTo>
                  <a:pt x="0" y="217550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45" name="Freeform 5845"/>
          <p:cNvSpPr/>
          <p:nvPr/>
        </p:nvSpPr>
        <p:spPr>
          <a:xfrm rot="-5400000" flipH="0" flipV="0">
            <a:off x="5123071" y="13334751"/>
            <a:ext cx="220980" cy="0"/>
          </a:xfrm>
          <a:custGeom>
            <a:pathLst>
              <a:path w="1359787" h="0">
                <a:moveTo>
                  <a:pt x="0" y="0"/>
                </a:moveTo>
                <a:lnTo>
                  <a:pt x="1359787" y="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46" name="Freeform 5846"/>
          <p:cNvSpPr/>
          <p:nvPr/>
        </p:nvSpPr>
        <p:spPr>
          <a:xfrm rot="-5400000" flipH="0" flipV="0">
            <a:off x="5022457" y="13234137"/>
            <a:ext cx="220980" cy="201229"/>
          </a:xfrm>
          <a:custGeom>
            <a:pathLst>
              <a:path w="1359787" h="1238250">
                <a:moveTo>
                  <a:pt x="1359787" y="0"/>
                </a:moveTo>
                <a:lnTo>
                  <a:pt x="0" y="1238250"/>
                </a:lnTo>
                <a:lnTo>
                  <a:pt x="1359787" y="123825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47" name="Freeform 5847"/>
          <p:cNvSpPr/>
          <p:nvPr/>
        </p:nvSpPr>
        <p:spPr>
          <a:xfrm rot="-5400000" flipH="0" flipV="0">
            <a:off x="5022457" y="13234137"/>
            <a:ext cx="220980" cy="201229"/>
          </a:xfrm>
          <a:custGeom>
            <a:pathLst>
              <a:path w="1359787" h="1238250">
                <a:moveTo>
                  <a:pt x="0" y="1238250"/>
                </a:moveTo>
                <a:lnTo>
                  <a:pt x="1359787" y="0"/>
                </a:lnTo>
                <a:lnTo>
                  <a:pt x="0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48" name="Freeform 5848"/>
          <p:cNvSpPr/>
          <p:nvPr/>
        </p:nvSpPr>
        <p:spPr>
          <a:xfrm rot="-5400000" flipH="0" flipV="0">
            <a:off x="5123075" y="20005297"/>
            <a:ext cx="220972" cy="0"/>
          </a:xfrm>
          <a:custGeom>
            <a:pathLst>
              <a:path w="1359738" h="0">
                <a:moveTo>
                  <a:pt x="0" y="0"/>
                </a:moveTo>
                <a:lnTo>
                  <a:pt x="1359738" y="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49" name="Freeform 5849"/>
          <p:cNvSpPr/>
          <p:nvPr/>
        </p:nvSpPr>
        <p:spPr>
          <a:xfrm rot="-5400000" flipH="0" flipV="0">
            <a:off x="5022461" y="19904683"/>
            <a:ext cx="220972" cy="201229"/>
          </a:xfrm>
          <a:custGeom>
            <a:pathLst>
              <a:path w="1359738" h="1238250">
                <a:moveTo>
                  <a:pt x="1359738" y="0"/>
                </a:moveTo>
                <a:lnTo>
                  <a:pt x="0" y="1238250"/>
                </a:lnTo>
                <a:lnTo>
                  <a:pt x="1359738" y="123825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50" name="Freeform 5850"/>
          <p:cNvSpPr/>
          <p:nvPr/>
        </p:nvSpPr>
        <p:spPr>
          <a:xfrm rot="-5400000" flipH="0" flipV="0">
            <a:off x="5022461" y="19904683"/>
            <a:ext cx="220972" cy="201229"/>
          </a:xfrm>
          <a:custGeom>
            <a:pathLst>
              <a:path w="1359738" h="1238250">
                <a:moveTo>
                  <a:pt x="0" y="1238250"/>
                </a:moveTo>
                <a:lnTo>
                  <a:pt x="1359738" y="0"/>
                </a:lnTo>
                <a:lnTo>
                  <a:pt x="0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51" name="Freeform 5851"/>
          <p:cNvSpPr/>
          <p:nvPr/>
        </p:nvSpPr>
        <p:spPr>
          <a:xfrm rot="-5400000" flipH="0" flipV="0">
            <a:off x="5193863" y="13533711"/>
            <a:ext cx="451104" cy="30339"/>
          </a:xfrm>
          <a:custGeom>
            <a:pathLst>
              <a:path w="2775837" h="186692">
                <a:moveTo>
                  <a:pt x="2775837" y="186692"/>
                </a:moveTo>
                <a:lnTo>
                  <a:pt x="0" y="186692"/>
                </a:lnTo>
                <a:lnTo>
                  <a:pt x="2775837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52" name="Freeform 5852"/>
          <p:cNvSpPr/>
          <p:nvPr/>
        </p:nvSpPr>
        <p:spPr>
          <a:xfrm rot="-5400000" flipH="0" flipV="0">
            <a:off x="5193863" y="13533711"/>
            <a:ext cx="451104" cy="30339"/>
          </a:xfrm>
          <a:custGeom>
            <a:pathLst>
              <a:path w="2775837" h="186692">
                <a:moveTo>
                  <a:pt x="0" y="186692"/>
                </a:moveTo>
                <a:lnTo>
                  <a:pt x="2775837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53" name="Freeform 5853"/>
          <p:cNvSpPr/>
          <p:nvPr/>
        </p:nvSpPr>
        <p:spPr>
          <a:xfrm rot="-5400000" flipH="0" flipV="0">
            <a:off x="5194629" y="19776768"/>
            <a:ext cx="449572" cy="30339"/>
          </a:xfrm>
          <a:custGeom>
            <a:pathLst>
              <a:path w="2766415" h="186692">
                <a:moveTo>
                  <a:pt x="0" y="0"/>
                </a:moveTo>
                <a:lnTo>
                  <a:pt x="2766415" y="0"/>
                </a:lnTo>
                <a:lnTo>
                  <a:pt x="0" y="1866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54" name="Freeform 5854"/>
          <p:cNvSpPr/>
          <p:nvPr/>
        </p:nvSpPr>
        <p:spPr>
          <a:xfrm rot="-5400000" flipH="0" flipV="0">
            <a:off x="5194629" y="19776768"/>
            <a:ext cx="449572" cy="30339"/>
          </a:xfrm>
          <a:custGeom>
            <a:pathLst>
              <a:path w="2766415" h="186692">
                <a:moveTo>
                  <a:pt x="2766415" y="0"/>
                </a:moveTo>
                <a:lnTo>
                  <a:pt x="0" y="186692"/>
                </a:lnTo>
                <a:lnTo>
                  <a:pt x="2766415" y="1866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55" name="Freeform 5855"/>
          <p:cNvSpPr/>
          <p:nvPr/>
        </p:nvSpPr>
        <p:spPr>
          <a:xfrm rot="-5400000" flipH="0" flipV="0">
            <a:off x="5313485" y="13391055"/>
            <a:ext cx="45715" cy="135803"/>
          </a:xfrm>
          <a:custGeom>
            <a:pathLst>
              <a:path w="281307" h="835658">
                <a:moveTo>
                  <a:pt x="140590" y="835658"/>
                </a:moveTo>
                <a:lnTo>
                  <a:pt x="0" y="0"/>
                </a:lnTo>
                <a:lnTo>
                  <a:pt x="281307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56" name="Freeform 5856"/>
          <p:cNvSpPr/>
          <p:nvPr/>
        </p:nvSpPr>
        <p:spPr>
          <a:xfrm rot="-5400000" flipH="0" flipV="0">
            <a:off x="5200022" y="13254745"/>
            <a:ext cx="0" cy="408444"/>
          </a:xfrm>
          <a:custGeom>
            <a:pathLst>
              <a:path w="0" h="2513335">
                <a:moveTo>
                  <a:pt x="0" y="251333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57" name="Freeform 5857"/>
          <p:cNvSpPr/>
          <p:nvPr/>
        </p:nvSpPr>
        <p:spPr>
          <a:xfrm rot="-5400000" flipH="0" flipV="0">
            <a:off x="5314244" y="19813952"/>
            <a:ext cx="44196" cy="135803"/>
          </a:xfrm>
          <a:custGeom>
            <a:pathLst>
              <a:path w="271958" h="835658">
                <a:moveTo>
                  <a:pt x="140691" y="835658"/>
                </a:moveTo>
                <a:lnTo>
                  <a:pt x="0" y="0"/>
                </a:lnTo>
                <a:lnTo>
                  <a:pt x="27195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58" name="Freeform 5858"/>
          <p:cNvSpPr/>
          <p:nvPr/>
        </p:nvSpPr>
        <p:spPr>
          <a:xfrm rot="-5400000" flipH="0" flipV="0">
            <a:off x="5200022" y="19676866"/>
            <a:ext cx="0" cy="408444"/>
          </a:xfrm>
          <a:custGeom>
            <a:pathLst>
              <a:path w="0" h="2513335">
                <a:moveTo>
                  <a:pt x="0" y="251333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59" name="Freeform 5859"/>
          <p:cNvSpPr/>
          <p:nvPr/>
        </p:nvSpPr>
        <p:spPr>
          <a:xfrm rot="-5400000" flipH="0" flipV="0">
            <a:off x="5080256" y="13292142"/>
            <a:ext cx="156979" cy="85240"/>
          </a:xfrm>
          <a:custGeom>
            <a:pathLst>
              <a:path w="965960" h="524519">
                <a:moveTo>
                  <a:pt x="965960" y="478792"/>
                </a:moveTo>
                <a:lnTo>
                  <a:pt x="965960" y="55884"/>
                </a:lnTo>
                <a:lnTo>
                  <a:pt x="947164" y="36834"/>
                </a:lnTo>
                <a:lnTo>
                  <a:pt x="919097" y="27942"/>
                </a:lnTo>
                <a:lnTo>
                  <a:pt x="890904" y="36834"/>
                </a:lnTo>
                <a:lnTo>
                  <a:pt x="881506" y="46992"/>
                </a:lnTo>
                <a:lnTo>
                  <a:pt x="872235" y="74934"/>
                </a:lnTo>
                <a:lnTo>
                  <a:pt x="872235" y="402592"/>
                </a:lnTo>
                <a:lnTo>
                  <a:pt x="534541" y="234950"/>
                </a:lnTo>
                <a:lnTo>
                  <a:pt x="534541" y="158750"/>
                </a:lnTo>
                <a:lnTo>
                  <a:pt x="525143" y="140977"/>
                </a:lnTo>
                <a:lnTo>
                  <a:pt x="515872" y="121927"/>
                </a:lnTo>
                <a:lnTo>
                  <a:pt x="487679" y="113034"/>
                </a:lnTo>
                <a:lnTo>
                  <a:pt x="459612" y="121927"/>
                </a:lnTo>
                <a:lnTo>
                  <a:pt x="440816" y="130819"/>
                </a:lnTo>
                <a:lnTo>
                  <a:pt x="440816" y="187969"/>
                </a:lnTo>
                <a:lnTo>
                  <a:pt x="65658" y="0"/>
                </a:lnTo>
                <a:lnTo>
                  <a:pt x="37591" y="0"/>
                </a:lnTo>
                <a:lnTo>
                  <a:pt x="9398" y="8892"/>
                </a:lnTo>
                <a:lnTo>
                  <a:pt x="0" y="27942"/>
                </a:lnTo>
                <a:lnTo>
                  <a:pt x="0" y="55884"/>
                </a:lnTo>
                <a:lnTo>
                  <a:pt x="9398" y="66042"/>
                </a:lnTo>
                <a:lnTo>
                  <a:pt x="28193" y="83827"/>
                </a:lnTo>
                <a:lnTo>
                  <a:pt x="440816" y="290834"/>
                </a:lnTo>
                <a:lnTo>
                  <a:pt x="440816" y="384819"/>
                </a:lnTo>
                <a:lnTo>
                  <a:pt x="459612" y="402592"/>
                </a:lnTo>
                <a:lnTo>
                  <a:pt x="487679" y="412750"/>
                </a:lnTo>
                <a:lnTo>
                  <a:pt x="506474" y="402592"/>
                </a:lnTo>
                <a:lnTo>
                  <a:pt x="525143" y="393700"/>
                </a:lnTo>
                <a:lnTo>
                  <a:pt x="534541" y="365769"/>
                </a:lnTo>
                <a:lnTo>
                  <a:pt x="534541" y="337827"/>
                </a:lnTo>
                <a:lnTo>
                  <a:pt x="900302" y="524519"/>
                </a:lnTo>
                <a:lnTo>
                  <a:pt x="947164" y="524519"/>
                </a:lnTo>
                <a:lnTo>
                  <a:pt x="965960" y="5067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60" name="Freeform 5860"/>
          <p:cNvSpPr/>
          <p:nvPr/>
        </p:nvSpPr>
        <p:spPr>
          <a:xfrm rot="-5400000" flipH="0" flipV="0">
            <a:off x="5080258" y="19962677"/>
            <a:ext cx="156975" cy="85240"/>
          </a:xfrm>
          <a:custGeom>
            <a:pathLst>
              <a:path w="965936" h="524519">
                <a:moveTo>
                  <a:pt x="965936" y="478792"/>
                </a:moveTo>
                <a:lnTo>
                  <a:pt x="965936" y="55884"/>
                </a:lnTo>
                <a:lnTo>
                  <a:pt x="947191" y="36834"/>
                </a:lnTo>
                <a:lnTo>
                  <a:pt x="919060" y="27942"/>
                </a:lnTo>
                <a:lnTo>
                  <a:pt x="890879" y="36834"/>
                </a:lnTo>
                <a:lnTo>
                  <a:pt x="881507" y="46992"/>
                </a:lnTo>
                <a:lnTo>
                  <a:pt x="872134" y="74934"/>
                </a:lnTo>
                <a:lnTo>
                  <a:pt x="872134" y="402592"/>
                </a:lnTo>
                <a:lnTo>
                  <a:pt x="534542" y="234950"/>
                </a:lnTo>
                <a:lnTo>
                  <a:pt x="534542" y="158750"/>
                </a:lnTo>
                <a:lnTo>
                  <a:pt x="525157" y="140977"/>
                </a:lnTo>
                <a:lnTo>
                  <a:pt x="515785" y="121927"/>
                </a:lnTo>
                <a:lnTo>
                  <a:pt x="487654" y="113034"/>
                </a:lnTo>
                <a:lnTo>
                  <a:pt x="459524" y="121927"/>
                </a:lnTo>
                <a:lnTo>
                  <a:pt x="440778" y="130819"/>
                </a:lnTo>
                <a:lnTo>
                  <a:pt x="440778" y="187969"/>
                </a:lnTo>
                <a:lnTo>
                  <a:pt x="65684" y="0"/>
                </a:lnTo>
                <a:lnTo>
                  <a:pt x="37503" y="0"/>
                </a:lnTo>
                <a:lnTo>
                  <a:pt x="9372" y="8892"/>
                </a:lnTo>
                <a:lnTo>
                  <a:pt x="0" y="27942"/>
                </a:lnTo>
                <a:lnTo>
                  <a:pt x="0" y="55884"/>
                </a:lnTo>
                <a:lnTo>
                  <a:pt x="9372" y="66042"/>
                </a:lnTo>
                <a:lnTo>
                  <a:pt x="28130" y="83827"/>
                </a:lnTo>
                <a:lnTo>
                  <a:pt x="440778" y="290834"/>
                </a:lnTo>
                <a:lnTo>
                  <a:pt x="440778" y="384819"/>
                </a:lnTo>
                <a:lnTo>
                  <a:pt x="459524" y="402592"/>
                </a:lnTo>
                <a:lnTo>
                  <a:pt x="487654" y="412750"/>
                </a:lnTo>
                <a:lnTo>
                  <a:pt x="506412" y="402592"/>
                </a:lnTo>
                <a:lnTo>
                  <a:pt x="525157" y="393700"/>
                </a:lnTo>
                <a:lnTo>
                  <a:pt x="534542" y="365769"/>
                </a:lnTo>
                <a:lnTo>
                  <a:pt x="534542" y="337827"/>
                </a:lnTo>
                <a:lnTo>
                  <a:pt x="900264" y="524519"/>
                </a:lnTo>
                <a:lnTo>
                  <a:pt x="947191" y="524519"/>
                </a:lnTo>
                <a:lnTo>
                  <a:pt x="965936" y="5067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61" name="Freeform 5861"/>
          <p:cNvSpPr/>
          <p:nvPr/>
        </p:nvSpPr>
        <p:spPr>
          <a:xfrm rot="-5400000" flipH="0" flipV="0">
            <a:off x="11212102" y="17019023"/>
            <a:ext cx="45735" cy="1350257"/>
          </a:xfrm>
          <a:custGeom>
            <a:pathLst>
              <a:path w="281433" h="8308715">
                <a:moveTo>
                  <a:pt x="281433" y="8308715"/>
                </a:moveTo>
                <a:lnTo>
                  <a:pt x="281433" y="7755384"/>
                </a:lnTo>
                <a:moveTo>
                  <a:pt x="281433" y="8177399"/>
                </a:moveTo>
                <a:lnTo>
                  <a:pt x="0" y="8177399"/>
                </a:lnTo>
                <a:moveTo>
                  <a:pt x="281433" y="7896101"/>
                </a:moveTo>
                <a:lnTo>
                  <a:pt x="0" y="7896101"/>
                </a:lnTo>
                <a:moveTo>
                  <a:pt x="281433" y="7202041"/>
                </a:moveTo>
                <a:lnTo>
                  <a:pt x="281433" y="6648834"/>
                </a:lnTo>
                <a:moveTo>
                  <a:pt x="281433" y="7070849"/>
                </a:moveTo>
                <a:lnTo>
                  <a:pt x="0" y="7070849"/>
                </a:lnTo>
                <a:moveTo>
                  <a:pt x="281433" y="6789415"/>
                </a:moveTo>
                <a:lnTo>
                  <a:pt x="0" y="6789415"/>
                </a:lnTo>
                <a:moveTo>
                  <a:pt x="281433" y="6095491"/>
                </a:moveTo>
                <a:lnTo>
                  <a:pt x="281433" y="5542273"/>
                </a:lnTo>
                <a:moveTo>
                  <a:pt x="281433" y="5954899"/>
                </a:moveTo>
                <a:lnTo>
                  <a:pt x="0" y="5954899"/>
                </a:lnTo>
                <a:moveTo>
                  <a:pt x="281433" y="5682866"/>
                </a:moveTo>
                <a:lnTo>
                  <a:pt x="0" y="5682866"/>
                </a:lnTo>
                <a:moveTo>
                  <a:pt x="281433" y="4988942"/>
                </a:moveTo>
                <a:lnTo>
                  <a:pt x="281433" y="4435599"/>
                </a:lnTo>
                <a:moveTo>
                  <a:pt x="281433" y="4848225"/>
                </a:moveTo>
                <a:lnTo>
                  <a:pt x="0" y="4848225"/>
                </a:lnTo>
                <a:moveTo>
                  <a:pt x="281433" y="4576316"/>
                </a:moveTo>
                <a:lnTo>
                  <a:pt x="0" y="4576316"/>
                </a:lnTo>
                <a:moveTo>
                  <a:pt x="281433" y="3882392"/>
                </a:moveTo>
                <a:lnTo>
                  <a:pt x="281433" y="3329049"/>
                </a:lnTo>
                <a:moveTo>
                  <a:pt x="281433" y="3741675"/>
                </a:moveTo>
                <a:lnTo>
                  <a:pt x="0" y="3741675"/>
                </a:lnTo>
                <a:moveTo>
                  <a:pt x="281433" y="3469766"/>
                </a:moveTo>
                <a:lnTo>
                  <a:pt x="0" y="3469766"/>
                </a:lnTo>
                <a:moveTo>
                  <a:pt x="281433" y="2775831"/>
                </a:moveTo>
                <a:lnTo>
                  <a:pt x="281433" y="2222500"/>
                </a:lnTo>
                <a:moveTo>
                  <a:pt x="281433" y="2635126"/>
                </a:moveTo>
                <a:lnTo>
                  <a:pt x="0" y="2635126"/>
                </a:lnTo>
                <a:moveTo>
                  <a:pt x="281433" y="2353816"/>
                </a:moveTo>
                <a:lnTo>
                  <a:pt x="0" y="2353816"/>
                </a:lnTo>
                <a:moveTo>
                  <a:pt x="281433" y="1669157"/>
                </a:moveTo>
                <a:lnTo>
                  <a:pt x="281433" y="1115950"/>
                </a:lnTo>
                <a:moveTo>
                  <a:pt x="281433" y="1528440"/>
                </a:moveTo>
                <a:lnTo>
                  <a:pt x="0" y="1528440"/>
                </a:lnTo>
                <a:moveTo>
                  <a:pt x="281433" y="1247142"/>
                </a:moveTo>
                <a:lnTo>
                  <a:pt x="0" y="1247142"/>
                </a:lnTo>
                <a:moveTo>
                  <a:pt x="281433" y="562607"/>
                </a:moveTo>
                <a:lnTo>
                  <a:pt x="281433" y="0"/>
                </a:lnTo>
                <a:moveTo>
                  <a:pt x="281433" y="281298"/>
                </a:moveTo>
                <a:lnTo>
                  <a:pt x="0" y="28129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62" name="Freeform 5862"/>
          <p:cNvSpPr/>
          <p:nvPr/>
        </p:nvSpPr>
        <p:spPr>
          <a:xfrm rot="-5400000" flipH="0" flipV="0">
            <a:off x="11122197" y="18756387"/>
            <a:ext cx="225546" cy="1350257"/>
          </a:xfrm>
          <a:custGeom>
            <a:pathLst>
              <a:path w="1387882" h="8308715">
                <a:moveTo>
                  <a:pt x="693941" y="8308715"/>
                </a:moveTo>
                <a:lnTo>
                  <a:pt x="693941" y="4501257"/>
                </a:lnTo>
                <a:lnTo>
                  <a:pt x="0" y="4332474"/>
                </a:lnTo>
                <a:lnTo>
                  <a:pt x="1387882" y="3985506"/>
                </a:lnTo>
                <a:lnTo>
                  <a:pt x="693941" y="3816734"/>
                </a:lnTo>
                <a:lnTo>
                  <a:pt x="69394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63" name="Freeform 5863"/>
          <p:cNvSpPr/>
          <p:nvPr/>
        </p:nvSpPr>
        <p:spPr>
          <a:xfrm rot="-5400000" flipH="0" flipV="0">
            <a:off x="11084854" y="18816578"/>
            <a:ext cx="278891" cy="1508765"/>
          </a:xfrm>
          <a:custGeom>
            <a:pathLst>
              <a:path w="1716138" h="9284084">
                <a:moveTo>
                  <a:pt x="1716138" y="8862058"/>
                </a:moveTo>
                <a:lnTo>
                  <a:pt x="1716138" y="9284084"/>
                </a:lnTo>
                <a:moveTo>
                  <a:pt x="1716138" y="553343"/>
                </a:moveTo>
                <a:lnTo>
                  <a:pt x="1716138" y="140717"/>
                </a:lnTo>
                <a:moveTo>
                  <a:pt x="1341043" y="4707632"/>
                </a:moveTo>
                <a:lnTo>
                  <a:pt x="0" y="4707632"/>
                </a:lnTo>
                <a:moveTo>
                  <a:pt x="1537995" y="553343"/>
                </a:moveTo>
                <a:lnTo>
                  <a:pt x="0" y="553343"/>
                </a:lnTo>
                <a:moveTo>
                  <a:pt x="347014" y="5260975"/>
                </a:moveTo>
                <a:lnTo>
                  <a:pt x="347014" y="0"/>
                </a:lnTo>
                <a:moveTo>
                  <a:pt x="0" y="4370077"/>
                </a:moveTo>
                <a:lnTo>
                  <a:pt x="693991" y="5054600"/>
                </a:lnTo>
                <a:moveTo>
                  <a:pt x="693991" y="900299"/>
                </a:moveTo>
                <a:lnTo>
                  <a:pt x="0" y="21565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64" name="Freeform 5864"/>
          <p:cNvSpPr/>
          <p:nvPr/>
        </p:nvSpPr>
        <p:spPr>
          <a:xfrm rot="-5400000" flipH="0" flipV="0">
            <a:off x="10830345" y="19461234"/>
            <a:ext cx="135636" cy="216398"/>
          </a:xfrm>
          <a:custGeom>
            <a:pathLst>
              <a:path w="834631" h="1331590">
                <a:moveTo>
                  <a:pt x="834631" y="0"/>
                </a:moveTo>
                <a:lnTo>
                  <a:pt x="0" y="0"/>
                </a:lnTo>
                <a:lnTo>
                  <a:pt x="834631" y="1331590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65" name="Freeform 5865"/>
          <p:cNvSpPr/>
          <p:nvPr/>
        </p:nvSpPr>
        <p:spPr>
          <a:xfrm rot="-5400000" flipH="0" flipV="0">
            <a:off x="10830345" y="19461234"/>
            <a:ext cx="135636" cy="216398"/>
          </a:xfrm>
          <a:custGeom>
            <a:pathLst>
              <a:path w="834631" h="1331590">
                <a:moveTo>
                  <a:pt x="0" y="0"/>
                </a:moveTo>
                <a:lnTo>
                  <a:pt x="834631" y="1331590"/>
                </a:lnTo>
                <a:lnTo>
                  <a:pt x="0" y="1331590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66" name="Freeform 5866"/>
          <p:cNvSpPr/>
          <p:nvPr/>
        </p:nvSpPr>
        <p:spPr>
          <a:xfrm rot="-5400000" flipH="0" flipV="0">
            <a:off x="10770142" y="19554958"/>
            <a:ext cx="105155" cy="38099"/>
          </a:xfrm>
          <a:custGeom>
            <a:pathLst>
              <a:path w="647065" h="234441">
                <a:moveTo>
                  <a:pt x="647065" y="234441"/>
                </a:moveTo>
                <a:lnTo>
                  <a:pt x="572047" y="140717"/>
                </a:lnTo>
                <a:lnTo>
                  <a:pt x="46889" y="0"/>
                </a:lnTo>
                <a:lnTo>
                  <a:pt x="28131" y="0"/>
                </a:lnTo>
                <a:lnTo>
                  <a:pt x="9386" y="9400"/>
                </a:lnTo>
                <a:lnTo>
                  <a:pt x="9386" y="18801"/>
                </a:lnTo>
                <a:lnTo>
                  <a:pt x="0" y="37467"/>
                </a:lnTo>
                <a:lnTo>
                  <a:pt x="9386" y="56257"/>
                </a:lnTo>
                <a:lnTo>
                  <a:pt x="28131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67" name="Freeform 5867"/>
          <p:cNvSpPr/>
          <p:nvPr/>
        </p:nvSpPr>
        <p:spPr>
          <a:xfrm rot="-5400000" flipH="0" flipV="0">
            <a:off x="10805189" y="19510756"/>
            <a:ext cx="33529" cy="39627"/>
          </a:xfrm>
          <a:custGeom>
            <a:pathLst>
              <a:path w="206324" h="243842">
                <a:moveTo>
                  <a:pt x="206324" y="215776"/>
                </a:moveTo>
                <a:lnTo>
                  <a:pt x="206324" y="206375"/>
                </a:lnTo>
                <a:lnTo>
                  <a:pt x="196952" y="187585"/>
                </a:lnTo>
                <a:lnTo>
                  <a:pt x="56248" y="9401"/>
                </a:lnTo>
                <a:lnTo>
                  <a:pt x="37503" y="0"/>
                </a:lnTo>
                <a:lnTo>
                  <a:pt x="9373" y="0"/>
                </a:lnTo>
                <a:lnTo>
                  <a:pt x="9373" y="9401"/>
                </a:lnTo>
                <a:lnTo>
                  <a:pt x="0" y="28202"/>
                </a:lnTo>
                <a:lnTo>
                  <a:pt x="0" y="56393"/>
                </a:lnTo>
                <a:lnTo>
                  <a:pt x="84379" y="150118"/>
                </a:lnTo>
                <a:lnTo>
                  <a:pt x="159397" y="243842"/>
                </a:lnTo>
                <a:lnTo>
                  <a:pt x="187566" y="243842"/>
                </a:lnTo>
                <a:lnTo>
                  <a:pt x="196952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68" name="Freeform 5868"/>
          <p:cNvSpPr/>
          <p:nvPr/>
        </p:nvSpPr>
        <p:spPr>
          <a:xfrm rot="-5400000" flipH="0" flipV="0">
            <a:off x="10823477" y="19530568"/>
            <a:ext cx="112781" cy="79254"/>
          </a:xfrm>
          <a:custGeom>
            <a:pathLst>
              <a:path w="693992" h="487685">
                <a:moveTo>
                  <a:pt x="693992" y="450218"/>
                </a:moveTo>
                <a:lnTo>
                  <a:pt x="693992" y="187585"/>
                </a:lnTo>
                <a:lnTo>
                  <a:pt x="684620" y="178185"/>
                </a:lnTo>
                <a:lnTo>
                  <a:pt x="665862" y="168920"/>
                </a:lnTo>
                <a:lnTo>
                  <a:pt x="393904" y="93861"/>
                </a:lnTo>
                <a:lnTo>
                  <a:pt x="375146" y="93861"/>
                </a:lnTo>
                <a:lnTo>
                  <a:pt x="356350" y="103126"/>
                </a:lnTo>
                <a:lnTo>
                  <a:pt x="346978" y="121927"/>
                </a:lnTo>
                <a:lnTo>
                  <a:pt x="346978" y="290711"/>
                </a:lnTo>
                <a:lnTo>
                  <a:pt x="337592" y="309501"/>
                </a:lnTo>
                <a:lnTo>
                  <a:pt x="328219" y="328302"/>
                </a:lnTo>
                <a:lnTo>
                  <a:pt x="318847" y="337567"/>
                </a:lnTo>
                <a:lnTo>
                  <a:pt x="300089" y="346968"/>
                </a:lnTo>
                <a:lnTo>
                  <a:pt x="262586" y="346968"/>
                </a:lnTo>
                <a:lnTo>
                  <a:pt x="243840" y="337567"/>
                </a:lnTo>
                <a:lnTo>
                  <a:pt x="168822" y="318902"/>
                </a:lnTo>
                <a:lnTo>
                  <a:pt x="140691" y="309501"/>
                </a:lnTo>
                <a:lnTo>
                  <a:pt x="131319" y="300112"/>
                </a:lnTo>
                <a:lnTo>
                  <a:pt x="112573" y="290711"/>
                </a:lnTo>
                <a:lnTo>
                  <a:pt x="103188" y="281310"/>
                </a:lnTo>
                <a:lnTo>
                  <a:pt x="84392" y="262644"/>
                </a:lnTo>
                <a:lnTo>
                  <a:pt x="84392" y="243843"/>
                </a:lnTo>
                <a:lnTo>
                  <a:pt x="75020" y="225177"/>
                </a:lnTo>
                <a:lnTo>
                  <a:pt x="75020" y="206375"/>
                </a:lnTo>
                <a:lnTo>
                  <a:pt x="65634" y="187585"/>
                </a:lnTo>
                <a:lnTo>
                  <a:pt x="65634" y="18802"/>
                </a:lnTo>
                <a:lnTo>
                  <a:pt x="56262" y="0"/>
                </a:lnTo>
                <a:lnTo>
                  <a:pt x="18759" y="0"/>
                </a:lnTo>
                <a:lnTo>
                  <a:pt x="0" y="9401"/>
                </a:lnTo>
                <a:lnTo>
                  <a:pt x="0" y="215776"/>
                </a:lnTo>
                <a:lnTo>
                  <a:pt x="9386" y="234442"/>
                </a:lnTo>
                <a:lnTo>
                  <a:pt x="9386" y="253243"/>
                </a:lnTo>
                <a:lnTo>
                  <a:pt x="18759" y="272045"/>
                </a:lnTo>
                <a:lnTo>
                  <a:pt x="18759" y="290711"/>
                </a:lnTo>
                <a:lnTo>
                  <a:pt x="28131" y="300112"/>
                </a:lnTo>
                <a:lnTo>
                  <a:pt x="46889" y="318902"/>
                </a:lnTo>
                <a:lnTo>
                  <a:pt x="56262" y="328302"/>
                </a:lnTo>
                <a:lnTo>
                  <a:pt x="75020" y="346968"/>
                </a:lnTo>
                <a:lnTo>
                  <a:pt x="84392" y="356369"/>
                </a:lnTo>
                <a:lnTo>
                  <a:pt x="103188" y="365770"/>
                </a:lnTo>
                <a:lnTo>
                  <a:pt x="131319" y="375159"/>
                </a:lnTo>
                <a:lnTo>
                  <a:pt x="150076" y="384560"/>
                </a:lnTo>
                <a:lnTo>
                  <a:pt x="168822" y="393960"/>
                </a:lnTo>
                <a:lnTo>
                  <a:pt x="243840" y="412626"/>
                </a:lnTo>
                <a:lnTo>
                  <a:pt x="281344" y="412626"/>
                </a:lnTo>
                <a:lnTo>
                  <a:pt x="328219" y="412626"/>
                </a:lnTo>
                <a:lnTo>
                  <a:pt x="346978" y="403361"/>
                </a:lnTo>
                <a:lnTo>
                  <a:pt x="365722" y="393960"/>
                </a:lnTo>
                <a:lnTo>
                  <a:pt x="375146" y="375159"/>
                </a:lnTo>
                <a:lnTo>
                  <a:pt x="384531" y="375159"/>
                </a:lnTo>
                <a:lnTo>
                  <a:pt x="393904" y="356369"/>
                </a:lnTo>
                <a:lnTo>
                  <a:pt x="403276" y="337567"/>
                </a:lnTo>
                <a:lnTo>
                  <a:pt x="412649" y="318902"/>
                </a:lnTo>
                <a:lnTo>
                  <a:pt x="412649" y="168920"/>
                </a:lnTo>
                <a:lnTo>
                  <a:pt x="618935" y="225177"/>
                </a:lnTo>
                <a:lnTo>
                  <a:pt x="618935" y="450218"/>
                </a:lnTo>
                <a:lnTo>
                  <a:pt x="628308" y="468895"/>
                </a:lnTo>
                <a:lnTo>
                  <a:pt x="637680" y="478284"/>
                </a:lnTo>
                <a:lnTo>
                  <a:pt x="656489" y="487685"/>
                </a:lnTo>
                <a:lnTo>
                  <a:pt x="675234" y="478284"/>
                </a:lnTo>
                <a:lnTo>
                  <a:pt x="684620" y="4688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69" name="Freeform 5869"/>
          <p:cNvSpPr/>
          <p:nvPr/>
        </p:nvSpPr>
        <p:spPr>
          <a:xfrm rot="-5400000" flipH="0" flipV="0">
            <a:off x="10901970" y="19552674"/>
            <a:ext cx="102106" cy="45715"/>
          </a:xfrm>
          <a:custGeom>
            <a:pathLst>
              <a:path w="628308" h="281310">
                <a:moveTo>
                  <a:pt x="628308" y="159383"/>
                </a:moveTo>
                <a:lnTo>
                  <a:pt x="618935" y="150118"/>
                </a:lnTo>
                <a:lnTo>
                  <a:pt x="600177" y="131316"/>
                </a:lnTo>
                <a:lnTo>
                  <a:pt x="581432" y="121927"/>
                </a:lnTo>
                <a:lnTo>
                  <a:pt x="562674" y="112526"/>
                </a:lnTo>
                <a:lnTo>
                  <a:pt x="543916" y="93725"/>
                </a:lnTo>
                <a:lnTo>
                  <a:pt x="515798" y="84324"/>
                </a:lnTo>
                <a:lnTo>
                  <a:pt x="497041" y="75059"/>
                </a:lnTo>
                <a:lnTo>
                  <a:pt x="468910" y="65658"/>
                </a:lnTo>
                <a:lnTo>
                  <a:pt x="450165" y="56257"/>
                </a:lnTo>
                <a:lnTo>
                  <a:pt x="431407" y="46868"/>
                </a:lnTo>
                <a:lnTo>
                  <a:pt x="403276" y="37467"/>
                </a:lnTo>
                <a:lnTo>
                  <a:pt x="384531" y="37467"/>
                </a:lnTo>
                <a:lnTo>
                  <a:pt x="365722" y="28067"/>
                </a:lnTo>
                <a:lnTo>
                  <a:pt x="346978" y="18802"/>
                </a:lnTo>
                <a:lnTo>
                  <a:pt x="328219" y="18802"/>
                </a:lnTo>
                <a:lnTo>
                  <a:pt x="300089" y="9401"/>
                </a:lnTo>
                <a:lnTo>
                  <a:pt x="262586" y="9401"/>
                </a:lnTo>
                <a:lnTo>
                  <a:pt x="243840" y="0"/>
                </a:lnTo>
                <a:lnTo>
                  <a:pt x="93816" y="0"/>
                </a:lnTo>
                <a:lnTo>
                  <a:pt x="75020" y="9401"/>
                </a:lnTo>
                <a:lnTo>
                  <a:pt x="56262" y="18802"/>
                </a:lnTo>
                <a:lnTo>
                  <a:pt x="46889" y="28067"/>
                </a:lnTo>
                <a:lnTo>
                  <a:pt x="28131" y="37467"/>
                </a:lnTo>
                <a:lnTo>
                  <a:pt x="18759" y="46868"/>
                </a:lnTo>
                <a:lnTo>
                  <a:pt x="9386" y="56257"/>
                </a:lnTo>
                <a:lnTo>
                  <a:pt x="9386" y="75059"/>
                </a:lnTo>
                <a:lnTo>
                  <a:pt x="0" y="93725"/>
                </a:lnTo>
                <a:lnTo>
                  <a:pt x="0" y="150118"/>
                </a:lnTo>
                <a:lnTo>
                  <a:pt x="9386" y="168784"/>
                </a:lnTo>
                <a:lnTo>
                  <a:pt x="18759" y="187585"/>
                </a:lnTo>
                <a:lnTo>
                  <a:pt x="28131" y="196974"/>
                </a:lnTo>
                <a:lnTo>
                  <a:pt x="37503" y="215652"/>
                </a:lnTo>
                <a:lnTo>
                  <a:pt x="46889" y="225041"/>
                </a:lnTo>
                <a:lnTo>
                  <a:pt x="56262" y="243842"/>
                </a:lnTo>
                <a:lnTo>
                  <a:pt x="65634" y="131316"/>
                </a:lnTo>
                <a:lnTo>
                  <a:pt x="75020" y="112526"/>
                </a:lnTo>
                <a:lnTo>
                  <a:pt x="75020" y="103125"/>
                </a:lnTo>
                <a:lnTo>
                  <a:pt x="84392" y="84324"/>
                </a:lnTo>
                <a:lnTo>
                  <a:pt x="103188" y="75059"/>
                </a:lnTo>
                <a:lnTo>
                  <a:pt x="121946" y="75059"/>
                </a:lnTo>
                <a:lnTo>
                  <a:pt x="140691" y="65658"/>
                </a:lnTo>
                <a:lnTo>
                  <a:pt x="215710" y="65658"/>
                </a:lnTo>
                <a:lnTo>
                  <a:pt x="234455" y="75059"/>
                </a:lnTo>
                <a:lnTo>
                  <a:pt x="271958" y="75059"/>
                </a:lnTo>
                <a:lnTo>
                  <a:pt x="300089" y="84324"/>
                </a:lnTo>
                <a:lnTo>
                  <a:pt x="318847" y="84324"/>
                </a:lnTo>
                <a:lnTo>
                  <a:pt x="346978" y="93725"/>
                </a:lnTo>
                <a:lnTo>
                  <a:pt x="365722" y="103125"/>
                </a:lnTo>
                <a:lnTo>
                  <a:pt x="384531" y="103125"/>
                </a:lnTo>
                <a:lnTo>
                  <a:pt x="403276" y="112526"/>
                </a:lnTo>
                <a:lnTo>
                  <a:pt x="422034" y="121927"/>
                </a:lnTo>
                <a:lnTo>
                  <a:pt x="440780" y="131316"/>
                </a:lnTo>
                <a:lnTo>
                  <a:pt x="459537" y="140717"/>
                </a:lnTo>
                <a:lnTo>
                  <a:pt x="487668" y="150118"/>
                </a:lnTo>
                <a:lnTo>
                  <a:pt x="515798" y="159383"/>
                </a:lnTo>
                <a:lnTo>
                  <a:pt x="534544" y="178184"/>
                </a:lnTo>
                <a:lnTo>
                  <a:pt x="553301" y="187585"/>
                </a:lnTo>
                <a:lnTo>
                  <a:pt x="572047" y="196974"/>
                </a:lnTo>
                <a:lnTo>
                  <a:pt x="590805" y="215652"/>
                </a:lnTo>
                <a:lnTo>
                  <a:pt x="600177" y="225041"/>
                </a:lnTo>
                <a:lnTo>
                  <a:pt x="609550" y="243842"/>
                </a:lnTo>
                <a:lnTo>
                  <a:pt x="618935" y="253243"/>
                </a:lnTo>
                <a:lnTo>
                  <a:pt x="618935" y="2813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70" name="Freeform 5870"/>
          <p:cNvSpPr/>
          <p:nvPr/>
        </p:nvSpPr>
        <p:spPr>
          <a:xfrm rot="-5400000" flipH="0" flipV="0">
            <a:off x="10922544" y="19542765"/>
            <a:ext cx="103638" cy="45715"/>
          </a:xfrm>
          <a:custGeom>
            <a:pathLst>
              <a:path w="637730" h="281310">
                <a:moveTo>
                  <a:pt x="637730" y="168784"/>
                </a:moveTo>
                <a:lnTo>
                  <a:pt x="637730" y="140593"/>
                </a:lnTo>
                <a:lnTo>
                  <a:pt x="628358" y="121927"/>
                </a:lnTo>
                <a:lnTo>
                  <a:pt x="628358" y="103126"/>
                </a:lnTo>
                <a:lnTo>
                  <a:pt x="618972" y="93725"/>
                </a:lnTo>
                <a:lnTo>
                  <a:pt x="609600" y="74935"/>
                </a:lnTo>
                <a:lnTo>
                  <a:pt x="600227" y="56269"/>
                </a:lnTo>
                <a:lnTo>
                  <a:pt x="590803" y="46868"/>
                </a:lnTo>
                <a:lnTo>
                  <a:pt x="572046" y="28067"/>
                </a:lnTo>
                <a:lnTo>
                  <a:pt x="562673" y="149994"/>
                </a:lnTo>
                <a:lnTo>
                  <a:pt x="562673" y="178184"/>
                </a:lnTo>
                <a:lnTo>
                  <a:pt x="553288" y="187461"/>
                </a:lnTo>
                <a:lnTo>
                  <a:pt x="534543" y="196850"/>
                </a:lnTo>
                <a:lnTo>
                  <a:pt x="515785" y="206251"/>
                </a:lnTo>
                <a:lnTo>
                  <a:pt x="403275" y="206251"/>
                </a:lnTo>
                <a:lnTo>
                  <a:pt x="384518" y="196850"/>
                </a:lnTo>
                <a:lnTo>
                  <a:pt x="365772" y="196850"/>
                </a:lnTo>
                <a:lnTo>
                  <a:pt x="337642" y="187461"/>
                </a:lnTo>
                <a:lnTo>
                  <a:pt x="318884" y="187461"/>
                </a:lnTo>
                <a:lnTo>
                  <a:pt x="290716" y="178184"/>
                </a:lnTo>
                <a:lnTo>
                  <a:pt x="271957" y="178184"/>
                </a:lnTo>
                <a:lnTo>
                  <a:pt x="253199" y="168784"/>
                </a:lnTo>
                <a:lnTo>
                  <a:pt x="234455" y="159383"/>
                </a:lnTo>
                <a:lnTo>
                  <a:pt x="215696" y="149994"/>
                </a:lnTo>
                <a:lnTo>
                  <a:pt x="196952" y="140593"/>
                </a:lnTo>
                <a:lnTo>
                  <a:pt x="168821" y="131192"/>
                </a:lnTo>
                <a:lnTo>
                  <a:pt x="150063" y="121927"/>
                </a:lnTo>
                <a:lnTo>
                  <a:pt x="121945" y="112526"/>
                </a:lnTo>
                <a:lnTo>
                  <a:pt x="103187" y="103126"/>
                </a:lnTo>
                <a:lnTo>
                  <a:pt x="84429" y="84336"/>
                </a:lnTo>
                <a:lnTo>
                  <a:pt x="65684" y="74935"/>
                </a:lnTo>
                <a:lnTo>
                  <a:pt x="46926" y="56269"/>
                </a:lnTo>
                <a:lnTo>
                  <a:pt x="37554" y="46868"/>
                </a:lnTo>
                <a:lnTo>
                  <a:pt x="28130" y="37468"/>
                </a:lnTo>
                <a:lnTo>
                  <a:pt x="18758" y="18802"/>
                </a:lnTo>
                <a:lnTo>
                  <a:pt x="18758" y="9401"/>
                </a:lnTo>
                <a:lnTo>
                  <a:pt x="9372" y="0"/>
                </a:lnTo>
                <a:lnTo>
                  <a:pt x="0" y="112526"/>
                </a:lnTo>
                <a:lnTo>
                  <a:pt x="18758" y="121927"/>
                </a:lnTo>
                <a:lnTo>
                  <a:pt x="37554" y="140593"/>
                </a:lnTo>
                <a:lnTo>
                  <a:pt x="56311" y="149994"/>
                </a:lnTo>
                <a:lnTo>
                  <a:pt x="75057" y="168784"/>
                </a:lnTo>
                <a:lnTo>
                  <a:pt x="93814" y="178184"/>
                </a:lnTo>
                <a:lnTo>
                  <a:pt x="121945" y="187461"/>
                </a:lnTo>
                <a:lnTo>
                  <a:pt x="140690" y="196850"/>
                </a:lnTo>
                <a:lnTo>
                  <a:pt x="159448" y="206251"/>
                </a:lnTo>
                <a:lnTo>
                  <a:pt x="187578" y="215652"/>
                </a:lnTo>
                <a:lnTo>
                  <a:pt x="206324" y="225053"/>
                </a:lnTo>
                <a:lnTo>
                  <a:pt x="225082" y="234442"/>
                </a:lnTo>
                <a:lnTo>
                  <a:pt x="253199" y="243718"/>
                </a:lnTo>
                <a:lnTo>
                  <a:pt x="271957" y="243718"/>
                </a:lnTo>
                <a:lnTo>
                  <a:pt x="290716" y="253119"/>
                </a:lnTo>
                <a:lnTo>
                  <a:pt x="309460" y="253119"/>
                </a:lnTo>
                <a:lnTo>
                  <a:pt x="328269" y="262508"/>
                </a:lnTo>
                <a:lnTo>
                  <a:pt x="347014" y="262508"/>
                </a:lnTo>
                <a:lnTo>
                  <a:pt x="375145" y="271909"/>
                </a:lnTo>
                <a:lnTo>
                  <a:pt x="431406" y="271909"/>
                </a:lnTo>
                <a:lnTo>
                  <a:pt x="450151" y="281310"/>
                </a:lnTo>
                <a:lnTo>
                  <a:pt x="468909" y="281310"/>
                </a:lnTo>
                <a:lnTo>
                  <a:pt x="487654" y="271909"/>
                </a:lnTo>
                <a:lnTo>
                  <a:pt x="543915" y="271909"/>
                </a:lnTo>
                <a:lnTo>
                  <a:pt x="562673" y="262508"/>
                </a:lnTo>
                <a:lnTo>
                  <a:pt x="581418" y="262508"/>
                </a:lnTo>
                <a:lnTo>
                  <a:pt x="590803" y="253119"/>
                </a:lnTo>
                <a:lnTo>
                  <a:pt x="609600" y="243718"/>
                </a:lnTo>
                <a:lnTo>
                  <a:pt x="618972" y="225053"/>
                </a:lnTo>
                <a:lnTo>
                  <a:pt x="628358" y="215652"/>
                </a:lnTo>
                <a:lnTo>
                  <a:pt x="628358" y="196850"/>
                </a:lnTo>
                <a:lnTo>
                  <a:pt x="637730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71" name="Freeform 5871"/>
          <p:cNvSpPr/>
          <p:nvPr/>
        </p:nvSpPr>
        <p:spPr>
          <a:xfrm rot="-5400000" flipH="0" flipV="0">
            <a:off x="11447559" y="19157963"/>
            <a:ext cx="249941" cy="854946"/>
          </a:xfrm>
          <a:custGeom>
            <a:pathLst>
              <a:path w="1537995" h="5260851">
                <a:moveTo>
                  <a:pt x="1341043" y="553207"/>
                </a:moveTo>
                <a:lnTo>
                  <a:pt x="0" y="553207"/>
                </a:lnTo>
                <a:moveTo>
                  <a:pt x="1537995" y="4707633"/>
                </a:moveTo>
                <a:lnTo>
                  <a:pt x="0" y="4707633"/>
                </a:lnTo>
                <a:moveTo>
                  <a:pt x="347014" y="0"/>
                </a:moveTo>
                <a:lnTo>
                  <a:pt x="347014" y="5260851"/>
                </a:lnTo>
                <a:moveTo>
                  <a:pt x="693991" y="900175"/>
                </a:moveTo>
                <a:lnTo>
                  <a:pt x="0" y="215652"/>
                </a:lnTo>
                <a:moveTo>
                  <a:pt x="0" y="4360677"/>
                </a:moveTo>
                <a:lnTo>
                  <a:pt x="693991" y="5054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72" name="Freeform 5872"/>
          <p:cNvSpPr/>
          <p:nvPr/>
        </p:nvSpPr>
        <p:spPr>
          <a:xfrm rot="-5400000" flipH="0" flipV="0">
            <a:off x="11505464" y="19461233"/>
            <a:ext cx="135636" cy="216399"/>
          </a:xfrm>
          <a:custGeom>
            <a:pathLst>
              <a:path w="834631" h="1331602">
                <a:moveTo>
                  <a:pt x="834631" y="0"/>
                </a:moveTo>
                <a:lnTo>
                  <a:pt x="0" y="0"/>
                </a:lnTo>
                <a:lnTo>
                  <a:pt x="834631" y="1331602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73" name="Freeform 5873"/>
          <p:cNvSpPr/>
          <p:nvPr/>
        </p:nvSpPr>
        <p:spPr>
          <a:xfrm rot="-5400000" flipH="0" flipV="0">
            <a:off x="11505464" y="19461233"/>
            <a:ext cx="135636" cy="216399"/>
          </a:xfrm>
          <a:custGeom>
            <a:pathLst>
              <a:path w="834631" h="1331602">
                <a:moveTo>
                  <a:pt x="0" y="0"/>
                </a:moveTo>
                <a:lnTo>
                  <a:pt x="834631" y="1331602"/>
                </a:lnTo>
                <a:lnTo>
                  <a:pt x="0" y="1331602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74" name="Freeform 5874"/>
          <p:cNvSpPr/>
          <p:nvPr/>
        </p:nvSpPr>
        <p:spPr>
          <a:xfrm rot="-5400000" flipH="0" flipV="0">
            <a:off x="11445282" y="19554958"/>
            <a:ext cx="105155" cy="38099"/>
          </a:xfrm>
          <a:custGeom>
            <a:pathLst>
              <a:path w="647065" h="234442">
                <a:moveTo>
                  <a:pt x="647065" y="234442"/>
                </a:moveTo>
                <a:lnTo>
                  <a:pt x="572047" y="140593"/>
                </a:lnTo>
                <a:lnTo>
                  <a:pt x="46889" y="0"/>
                </a:lnTo>
                <a:lnTo>
                  <a:pt x="28131" y="0"/>
                </a:lnTo>
                <a:lnTo>
                  <a:pt x="9386" y="9401"/>
                </a:lnTo>
                <a:lnTo>
                  <a:pt x="9386" y="18666"/>
                </a:lnTo>
                <a:lnTo>
                  <a:pt x="0" y="37467"/>
                </a:lnTo>
                <a:lnTo>
                  <a:pt x="9386" y="56257"/>
                </a:lnTo>
                <a:lnTo>
                  <a:pt x="28131" y="655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75" name="Freeform 5875"/>
          <p:cNvSpPr/>
          <p:nvPr/>
        </p:nvSpPr>
        <p:spPr>
          <a:xfrm rot="-5400000" flipH="0" flipV="0">
            <a:off x="11480329" y="19510756"/>
            <a:ext cx="33529" cy="39627"/>
          </a:xfrm>
          <a:custGeom>
            <a:pathLst>
              <a:path w="206324" h="243843">
                <a:moveTo>
                  <a:pt x="206324" y="215652"/>
                </a:moveTo>
                <a:lnTo>
                  <a:pt x="206324" y="206251"/>
                </a:lnTo>
                <a:lnTo>
                  <a:pt x="196952" y="187585"/>
                </a:lnTo>
                <a:lnTo>
                  <a:pt x="56248" y="9401"/>
                </a:lnTo>
                <a:lnTo>
                  <a:pt x="37503" y="0"/>
                </a:lnTo>
                <a:lnTo>
                  <a:pt x="9373" y="0"/>
                </a:lnTo>
                <a:lnTo>
                  <a:pt x="9373" y="9401"/>
                </a:lnTo>
                <a:lnTo>
                  <a:pt x="0" y="28067"/>
                </a:lnTo>
                <a:lnTo>
                  <a:pt x="0" y="56269"/>
                </a:lnTo>
                <a:lnTo>
                  <a:pt x="84379" y="149994"/>
                </a:lnTo>
                <a:lnTo>
                  <a:pt x="159397" y="243843"/>
                </a:lnTo>
                <a:lnTo>
                  <a:pt x="187566" y="243843"/>
                </a:lnTo>
                <a:lnTo>
                  <a:pt x="196952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76" name="Freeform 5876"/>
          <p:cNvSpPr/>
          <p:nvPr/>
        </p:nvSpPr>
        <p:spPr>
          <a:xfrm rot="-5400000" flipH="0" flipV="0">
            <a:off x="11498617" y="19530568"/>
            <a:ext cx="112781" cy="79254"/>
          </a:xfrm>
          <a:custGeom>
            <a:pathLst>
              <a:path w="693992" h="487684">
                <a:moveTo>
                  <a:pt x="693992" y="450093"/>
                </a:moveTo>
                <a:lnTo>
                  <a:pt x="693992" y="187585"/>
                </a:lnTo>
                <a:lnTo>
                  <a:pt x="684620" y="178184"/>
                </a:lnTo>
                <a:lnTo>
                  <a:pt x="665862" y="168783"/>
                </a:lnTo>
                <a:lnTo>
                  <a:pt x="393904" y="93724"/>
                </a:lnTo>
                <a:lnTo>
                  <a:pt x="375146" y="93724"/>
                </a:lnTo>
                <a:lnTo>
                  <a:pt x="356350" y="103125"/>
                </a:lnTo>
                <a:lnTo>
                  <a:pt x="346978" y="121927"/>
                </a:lnTo>
                <a:lnTo>
                  <a:pt x="346978" y="290710"/>
                </a:lnTo>
                <a:lnTo>
                  <a:pt x="337592" y="309500"/>
                </a:lnTo>
                <a:lnTo>
                  <a:pt x="328219" y="328166"/>
                </a:lnTo>
                <a:lnTo>
                  <a:pt x="318847" y="337567"/>
                </a:lnTo>
                <a:lnTo>
                  <a:pt x="300089" y="346967"/>
                </a:lnTo>
                <a:lnTo>
                  <a:pt x="262586" y="346967"/>
                </a:lnTo>
                <a:lnTo>
                  <a:pt x="243840" y="337567"/>
                </a:lnTo>
                <a:lnTo>
                  <a:pt x="168822" y="318901"/>
                </a:lnTo>
                <a:lnTo>
                  <a:pt x="140691" y="309500"/>
                </a:lnTo>
                <a:lnTo>
                  <a:pt x="131319" y="300099"/>
                </a:lnTo>
                <a:lnTo>
                  <a:pt x="112573" y="290710"/>
                </a:lnTo>
                <a:lnTo>
                  <a:pt x="103188" y="281309"/>
                </a:lnTo>
                <a:lnTo>
                  <a:pt x="84392" y="262644"/>
                </a:lnTo>
                <a:lnTo>
                  <a:pt x="84392" y="243842"/>
                </a:lnTo>
                <a:lnTo>
                  <a:pt x="75020" y="225052"/>
                </a:lnTo>
                <a:lnTo>
                  <a:pt x="75020" y="206375"/>
                </a:lnTo>
                <a:lnTo>
                  <a:pt x="65634" y="187585"/>
                </a:lnTo>
                <a:lnTo>
                  <a:pt x="65634" y="18801"/>
                </a:lnTo>
                <a:lnTo>
                  <a:pt x="56262" y="0"/>
                </a:lnTo>
                <a:lnTo>
                  <a:pt x="18759" y="0"/>
                </a:lnTo>
                <a:lnTo>
                  <a:pt x="0" y="9401"/>
                </a:lnTo>
                <a:lnTo>
                  <a:pt x="0" y="215651"/>
                </a:lnTo>
                <a:lnTo>
                  <a:pt x="9386" y="234441"/>
                </a:lnTo>
                <a:lnTo>
                  <a:pt x="9386" y="253243"/>
                </a:lnTo>
                <a:lnTo>
                  <a:pt x="18759" y="271909"/>
                </a:lnTo>
                <a:lnTo>
                  <a:pt x="18759" y="290710"/>
                </a:lnTo>
                <a:lnTo>
                  <a:pt x="28131" y="300099"/>
                </a:lnTo>
                <a:lnTo>
                  <a:pt x="46889" y="318901"/>
                </a:lnTo>
                <a:lnTo>
                  <a:pt x="56262" y="328166"/>
                </a:lnTo>
                <a:lnTo>
                  <a:pt x="75020" y="346967"/>
                </a:lnTo>
                <a:lnTo>
                  <a:pt x="84392" y="356368"/>
                </a:lnTo>
                <a:lnTo>
                  <a:pt x="103188" y="365769"/>
                </a:lnTo>
                <a:lnTo>
                  <a:pt x="131319" y="375034"/>
                </a:lnTo>
                <a:lnTo>
                  <a:pt x="150076" y="384435"/>
                </a:lnTo>
                <a:lnTo>
                  <a:pt x="168822" y="393836"/>
                </a:lnTo>
                <a:lnTo>
                  <a:pt x="243840" y="412626"/>
                </a:lnTo>
                <a:lnTo>
                  <a:pt x="281344" y="412626"/>
                </a:lnTo>
                <a:lnTo>
                  <a:pt x="328219" y="412626"/>
                </a:lnTo>
                <a:lnTo>
                  <a:pt x="346978" y="403225"/>
                </a:lnTo>
                <a:lnTo>
                  <a:pt x="365722" y="393836"/>
                </a:lnTo>
                <a:lnTo>
                  <a:pt x="375146" y="375034"/>
                </a:lnTo>
                <a:lnTo>
                  <a:pt x="384531" y="375034"/>
                </a:lnTo>
                <a:lnTo>
                  <a:pt x="393904" y="356368"/>
                </a:lnTo>
                <a:lnTo>
                  <a:pt x="403276" y="337567"/>
                </a:lnTo>
                <a:lnTo>
                  <a:pt x="412649" y="318901"/>
                </a:lnTo>
                <a:lnTo>
                  <a:pt x="412649" y="168783"/>
                </a:lnTo>
                <a:lnTo>
                  <a:pt x="618935" y="225052"/>
                </a:lnTo>
                <a:lnTo>
                  <a:pt x="618935" y="450093"/>
                </a:lnTo>
                <a:lnTo>
                  <a:pt x="628308" y="468883"/>
                </a:lnTo>
                <a:lnTo>
                  <a:pt x="637680" y="478284"/>
                </a:lnTo>
                <a:lnTo>
                  <a:pt x="656489" y="487684"/>
                </a:lnTo>
                <a:lnTo>
                  <a:pt x="675234" y="478284"/>
                </a:lnTo>
                <a:lnTo>
                  <a:pt x="684620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77" name="Freeform 5877"/>
          <p:cNvSpPr/>
          <p:nvPr/>
        </p:nvSpPr>
        <p:spPr>
          <a:xfrm rot="-5400000" flipH="0" flipV="0">
            <a:off x="11577110" y="19552674"/>
            <a:ext cx="102106" cy="45715"/>
          </a:xfrm>
          <a:custGeom>
            <a:pathLst>
              <a:path w="628308" h="281310">
                <a:moveTo>
                  <a:pt x="628308" y="159383"/>
                </a:moveTo>
                <a:lnTo>
                  <a:pt x="618935" y="149982"/>
                </a:lnTo>
                <a:lnTo>
                  <a:pt x="600177" y="131192"/>
                </a:lnTo>
                <a:lnTo>
                  <a:pt x="581432" y="121792"/>
                </a:lnTo>
                <a:lnTo>
                  <a:pt x="562674" y="112527"/>
                </a:lnTo>
                <a:lnTo>
                  <a:pt x="543916" y="93725"/>
                </a:lnTo>
                <a:lnTo>
                  <a:pt x="515798" y="84324"/>
                </a:lnTo>
                <a:lnTo>
                  <a:pt x="497041" y="74935"/>
                </a:lnTo>
                <a:lnTo>
                  <a:pt x="468910" y="65534"/>
                </a:lnTo>
                <a:lnTo>
                  <a:pt x="450165" y="56258"/>
                </a:lnTo>
                <a:lnTo>
                  <a:pt x="431407" y="46869"/>
                </a:lnTo>
                <a:lnTo>
                  <a:pt x="403276" y="37468"/>
                </a:lnTo>
                <a:lnTo>
                  <a:pt x="384531" y="37468"/>
                </a:lnTo>
                <a:lnTo>
                  <a:pt x="365722" y="28067"/>
                </a:lnTo>
                <a:lnTo>
                  <a:pt x="346978" y="18666"/>
                </a:lnTo>
                <a:lnTo>
                  <a:pt x="328219" y="18666"/>
                </a:lnTo>
                <a:lnTo>
                  <a:pt x="300089" y="9277"/>
                </a:lnTo>
                <a:lnTo>
                  <a:pt x="262586" y="9277"/>
                </a:lnTo>
                <a:lnTo>
                  <a:pt x="243840" y="0"/>
                </a:lnTo>
                <a:lnTo>
                  <a:pt x="93816" y="0"/>
                </a:lnTo>
                <a:lnTo>
                  <a:pt x="75020" y="9277"/>
                </a:lnTo>
                <a:lnTo>
                  <a:pt x="56262" y="18666"/>
                </a:lnTo>
                <a:lnTo>
                  <a:pt x="46889" y="28067"/>
                </a:lnTo>
                <a:lnTo>
                  <a:pt x="28131" y="37468"/>
                </a:lnTo>
                <a:lnTo>
                  <a:pt x="18759" y="46869"/>
                </a:lnTo>
                <a:lnTo>
                  <a:pt x="9386" y="56258"/>
                </a:lnTo>
                <a:lnTo>
                  <a:pt x="9386" y="74935"/>
                </a:lnTo>
                <a:lnTo>
                  <a:pt x="0" y="93725"/>
                </a:lnTo>
                <a:lnTo>
                  <a:pt x="0" y="149982"/>
                </a:lnTo>
                <a:lnTo>
                  <a:pt x="9386" y="168784"/>
                </a:lnTo>
                <a:lnTo>
                  <a:pt x="18759" y="187450"/>
                </a:lnTo>
                <a:lnTo>
                  <a:pt x="28131" y="196850"/>
                </a:lnTo>
                <a:lnTo>
                  <a:pt x="37503" y="215652"/>
                </a:lnTo>
                <a:lnTo>
                  <a:pt x="46889" y="225041"/>
                </a:lnTo>
                <a:lnTo>
                  <a:pt x="56262" y="243843"/>
                </a:lnTo>
                <a:lnTo>
                  <a:pt x="65634" y="131192"/>
                </a:lnTo>
                <a:lnTo>
                  <a:pt x="75020" y="112527"/>
                </a:lnTo>
                <a:lnTo>
                  <a:pt x="75020" y="103126"/>
                </a:lnTo>
                <a:lnTo>
                  <a:pt x="84392" y="84324"/>
                </a:lnTo>
                <a:lnTo>
                  <a:pt x="103188" y="74935"/>
                </a:lnTo>
                <a:lnTo>
                  <a:pt x="121946" y="74935"/>
                </a:lnTo>
                <a:lnTo>
                  <a:pt x="140691" y="65534"/>
                </a:lnTo>
                <a:lnTo>
                  <a:pt x="215710" y="65534"/>
                </a:lnTo>
                <a:lnTo>
                  <a:pt x="234455" y="74935"/>
                </a:lnTo>
                <a:lnTo>
                  <a:pt x="271958" y="74935"/>
                </a:lnTo>
                <a:lnTo>
                  <a:pt x="300089" y="84324"/>
                </a:lnTo>
                <a:lnTo>
                  <a:pt x="318847" y="84324"/>
                </a:lnTo>
                <a:lnTo>
                  <a:pt x="346978" y="93725"/>
                </a:lnTo>
                <a:lnTo>
                  <a:pt x="365722" y="103126"/>
                </a:lnTo>
                <a:lnTo>
                  <a:pt x="384531" y="103126"/>
                </a:lnTo>
                <a:lnTo>
                  <a:pt x="403276" y="112527"/>
                </a:lnTo>
                <a:lnTo>
                  <a:pt x="422034" y="121792"/>
                </a:lnTo>
                <a:lnTo>
                  <a:pt x="440780" y="131192"/>
                </a:lnTo>
                <a:lnTo>
                  <a:pt x="459537" y="140593"/>
                </a:lnTo>
                <a:lnTo>
                  <a:pt x="487668" y="149982"/>
                </a:lnTo>
                <a:lnTo>
                  <a:pt x="515798" y="159383"/>
                </a:lnTo>
                <a:lnTo>
                  <a:pt x="534544" y="178049"/>
                </a:lnTo>
                <a:lnTo>
                  <a:pt x="553301" y="187450"/>
                </a:lnTo>
                <a:lnTo>
                  <a:pt x="572047" y="196850"/>
                </a:lnTo>
                <a:lnTo>
                  <a:pt x="590805" y="215652"/>
                </a:lnTo>
                <a:lnTo>
                  <a:pt x="600177" y="225041"/>
                </a:lnTo>
                <a:lnTo>
                  <a:pt x="609550" y="243843"/>
                </a:lnTo>
                <a:lnTo>
                  <a:pt x="618935" y="253108"/>
                </a:lnTo>
                <a:lnTo>
                  <a:pt x="618935" y="2813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78" name="Freeform 5878"/>
          <p:cNvSpPr/>
          <p:nvPr/>
        </p:nvSpPr>
        <p:spPr>
          <a:xfrm rot="-5400000" flipH="0" flipV="0">
            <a:off x="11597664" y="19542765"/>
            <a:ext cx="103638" cy="45715"/>
          </a:xfrm>
          <a:custGeom>
            <a:pathLst>
              <a:path w="637730" h="281310">
                <a:moveTo>
                  <a:pt x="637730" y="168784"/>
                </a:moveTo>
                <a:lnTo>
                  <a:pt x="637730" y="140717"/>
                </a:lnTo>
                <a:lnTo>
                  <a:pt x="628358" y="121916"/>
                </a:lnTo>
                <a:lnTo>
                  <a:pt x="628358" y="103250"/>
                </a:lnTo>
                <a:lnTo>
                  <a:pt x="618972" y="93849"/>
                </a:lnTo>
                <a:lnTo>
                  <a:pt x="609600" y="75059"/>
                </a:lnTo>
                <a:lnTo>
                  <a:pt x="600227" y="56258"/>
                </a:lnTo>
                <a:lnTo>
                  <a:pt x="590803" y="46857"/>
                </a:lnTo>
                <a:lnTo>
                  <a:pt x="572046" y="28191"/>
                </a:lnTo>
                <a:lnTo>
                  <a:pt x="562673" y="150118"/>
                </a:lnTo>
                <a:lnTo>
                  <a:pt x="562673" y="178185"/>
                </a:lnTo>
                <a:lnTo>
                  <a:pt x="553288" y="187574"/>
                </a:lnTo>
                <a:lnTo>
                  <a:pt x="534543" y="196975"/>
                </a:lnTo>
                <a:lnTo>
                  <a:pt x="515785" y="206375"/>
                </a:lnTo>
                <a:lnTo>
                  <a:pt x="403275" y="206375"/>
                </a:lnTo>
                <a:lnTo>
                  <a:pt x="384518" y="196975"/>
                </a:lnTo>
                <a:lnTo>
                  <a:pt x="365772" y="196975"/>
                </a:lnTo>
                <a:lnTo>
                  <a:pt x="337642" y="187574"/>
                </a:lnTo>
                <a:lnTo>
                  <a:pt x="318884" y="187574"/>
                </a:lnTo>
                <a:lnTo>
                  <a:pt x="290716" y="178185"/>
                </a:lnTo>
                <a:lnTo>
                  <a:pt x="271957" y="178185"/>
                </a:lnTo>
                <a:lnTo>
                  <a:pt x="253199" y="168784"/>
                </a:lnTo>
                <a:lnTo>
                  <a:pt x="234455" y="159507"/>
                </a:lnTo>
                <a:lnTo>
                  <a:pt x="215696" y="150118"/>
                </a:lnTo>
                <a:lnTo>
                  <a:pt x="196952" y="140717"/>
                </a:lnTo>
                <a:lnTo>
                  <a:pt x="168821" y="131317"/>
                </a:lnTo>
                <a:lnTo>
                  <a:pt x="150063" y="121916"/>
                </a:lnTo>
                <a:lnTo>
                  <a:pt x="121945" y="112651"/>
                </a:lnTo>
                <a:lnTo>
                  <a:pt x="103187" y="103250"/>
                </a:lnTo>
                <a:lnTo>
                  <a:pt x="84429" y="84460"/>
                </a:lnTo>
                <a:lnTo>
                  <a:pt x="65684" y="75059"/>
                </a:lnTo>
                <a:lnTo>
                  <a:pt x="46926" y="56258"/>
                </a:lnTo>
                <a:lnTo>
                  <a:pt x="37554" y="46857"/>
                </a:lnTo>
                <a:lnTo>
                  <a:pt x="28130" y="37592"/>
                </a:lnTo>
                <a:lnTo>
                  <a:pt x="18758" y="18790"/>
                </a:lnTo>
                <a:lnTo>
                  <a:pt x="18758" y="9401"/>
                </a:lnTo>
                <a:lnTo>
                  <a:pt x="9372" y="0"/>
                </a:lnTo>
                <a:lnTo>
                  <a:pt x="0" y="112651"/>
                </a:lnTo>
                <a:lnTo>
                  <a:pt x="18758" y="121916"/>
                </a:lnTo>
                <a:lnTo>
                  <a:pt x="37554" y="140717"/>
                </a:lnTo>
                <a:lnTo>
                  <a:pt x="56311" y="150118"/>
                </a:lnTo>
                <a:lnTo>
                  <a:pt x="75057" y="168784"/>
                </a:lnTo>
                <a:lnTo>
                  <a:pt x="93814" y="178185"/>
                </a:lnTo>
                <a:lnTo>
                  <a:pt x="121945" y="187574"/>
                </a:lnTo>
                <a:lnTo>
                  <a:pt x="140690" y="196975"/>
                </a:lnTo>
                <a:lnTo>
                  <a:pt x="159448" y="206375"/>
                </a:lnTo>
                <a:lnTo>
                  <a:pt x="187578" y="215776"/>
                </a:lnTo>
                <a:lnTo>
                  <a:pt x="206324" y="225041"/>
                </a:lnTo>
                <a:lnTo>
                  <a:pt x="225082" y="234442"/>
                </a:lnTo>
                <a:lnTo>
                  <a:pt x="253199" y="243843"/>
                </a:lnTo>
                <a:lnTo>
                  <a:pt x="271957" y="243843"/>
                </a:lnTo>
                <a:lnTo>
                  <a:pt x="290716" y="253232"/>
                </a:lnTo>
                <a:lnTo>
                  <a:pt x="309460" y="253232"/>
                </a:lnTo>
                <a:lnTo>
                  <a:pt x="328269" y="262633"/>
                </a:lnTo>
                <a:lnTo>
                  <a:pt x="347014" y="262633"/>
                </a:lnTo>
                <a:lnTo>
                  <a:pt x="375145" y="272033"/>
                </a:lnTo>
                <a:lnTo>
                  <a:pt x="431406" y="272033"/>
                </a:lnTo>
                <a:lnTo>
                  <a:pt x="450151" y="281310"/>
                </a:lnTo>
                <a:lnTo>
                  <a:pt x="468909" y="281310"/>
                </a:lnTo>
                <a:lnTo>
                  <a:pt x="487654" y="272033"/>
                </a:lnTo>
                <a:lnTo>
                  <a:pt x="543915" y="272033"/>
                </a:lnTo>
                <a:lnTo>
                  <a:pt x="562673" y="262633"/>
                </a:lnTo>
                <a:lnTo>
                  <a:pt x="581418" y="262633"/>
                </a:lnTo>
                <a:lnTo>
                  <a:pt x="590803" y="253232"/>
                </a:lnTo>
                <a:lnTo>
                  <a:pt x="609600" y="243843"/>
                </a:lnTo>
                <a:lnTo>
                  <a:pt x="618972" y="225041"/>
                </a:lnTo>
                <a:lnTo>
                  <a:pt x="628358" y="215776"/>
                </a:lnTo>
                <a:lnTo>
                  <a:pt x="628358" y="196975"/>
                </a:lnTo>
                <a:lnTo>
                  <a:pt x="637730" y="1781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79" name="Freeform 5879"/>
          <p:cNvSpPr/>
          <p:nvPr/>
        </p:nvSpPr>
        <p:spPr>
          <a:xfrm rot="-5400000" flipH="0" flipV="0">
            <a:off x="7708444" y="16580117"/>
            <a:ext cx="5702797" cy="0"/>
          </a:xfrm>
          <a:custGeom>
            <a:pathLst>
              <a:path w="35091764" h="0">
                <a:moveTo>
                  <a:pt x="35091764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80" name="Freeform 5880"/>
          <p:cNvSpPr/>
          <p:nvPr/>
        </p:nvSpPr>
        <p:spPr>
          <a:xfrm rot="-5400000" flipH="0" flipV="0">
            <a:off x="11163334" y="18698472"/>
            <a:ext cx="163067" cy="114297"/>
          </a:xfrm>
          <a:custGeom>
            <a:pathLst>
              <a:path w="1003427" h="703324">
                <a:moveTo>
                  <a:pt x="0" y="703324"/>
                </a:moveTo>
                <a:lnTo>
                  <a:pt x="9398" y="693923"/>
                </a:lnTo>
                <a:lnTo>
                  <a:pt x="28067" y="684534"/>
                </a:lnTo>
                <a:lnTo>
                  <a:pt x="46864" y="675258"/>
                </a:lnTo>
                <a:lnTo>
                  <a:pt x="65660" y="665857"/>
                </a:lnTo>
                <a:lnTo>
                  <a:pt x="84456" y="656468"/>
                </a:lnTo>
                <a:lnTo>
                  <a:pt x="93854" y="647067"/>
                </a:lnTo>
                <a:lnTo>
                  <a:pt x="131318" y="619000"/>
                </a:lnTo>
                <a:lnTo>
                  <a:pt x="168784" y="600199"/>
                </a:lnTo>
                <a:lnTo>
                  <a:pt x="196977" y="572008"/>
                </a:lnTo>
                <a:lnTo>
                  <a:pt x="234442" y="553342"/>
                </a:lnTo>
                <a:lnTo>
                  <a:pt x="271908" y="525140"/>
                </a:lnTo>
                <a:lnTo>
                  <a:pt x="300101" y="506350"/>
                </a:lnTo>
                <a:lnTo>
                  <a:pt x="337693" y="478283"/>
                </a:lnTo>
                <a:lnTo>
                  <a:pt x="365761" y="450093"/>
                </a:lnTo>
                <a:lnTo>
                  <a:pt x="403225" y="422026"/>
                </a:lnTo>
                <a:lnTo>
                  <a:pt x="468885" y="375158"/>
                </a:lnTo>
                <a:lnTo>
                  <a:pt x="534543" y="318901"/>
                </a:lnTo>
                <a:lnTo>
                  <a:pt x="609600" y="272033"/>
                </a:lnTo>
                <a:lnTo>
                  <a:pt x="637667" y="243842"/>
                </a:lnTo>
                <a:lnTo>
                  <a:pt x="675260" y="225040"/>
                </a:lnTo>
                <a:lnTo>
                  <a:pt x="703326" y="196974"/>
                </a:lnTo>
                <a:lnTo>
                  <a:pt x="740918" y="168783"/>
                </a:lnTo>
                <a:lnTo>
                  <a:pt x="778384" y="149993"/>
                </a:lnTo>
                <a:lnTo>
                  <a:pt x="806450" y="121915"/>
                </a:lnTo>
                <a:lnTo>
                  <a:pt x="844042" y="93724"/>
                </a:lnTo>
                <a:lnTo>
                  <a:pt x="881508" y="75058"/>
                </a:lnTo>
                <a:lnTo>
                  <a:pt x="909701" y="56257"/>
                </a:lnTo>
                <a:lnTo>
                  <a:pt x="928370" y="37467"/>
                </a:lnTo>
                <a:lnTo>
                  <a:pt x="947166" y="28190"/>
                </a:lnTo>
                <a:lnTo>
                  <a:pt x="965963" y="18801"/>
                </a:lnTo>
                <a:lnTo>
                  <a:pt x="975361" y="9400"/>
                </a:lnTo>
                <a:lnTo>
                  <a:pt x="994030" y="0"/>
                </a:lnTo>
                <a:lnTo>
                  <a:pt x="100342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81" name="Freeform 5881"/>
          <p:cNvSpPr/>
          <p:nvPr/>
        </p:nvSpPr>
        <p:spPr>
          <a:xfrm rot="-5400000" flipH="0" flipV="0">
            <a:off x="11103151" y="18444716"/>
            <a:ext cx="198112" cy="96013"/>
          </a:xfrm>
          <a:custGeom>
            <a:pathLst>
              <a:path w="1219072" h="590810">
                <a:moveTo>
                  <a:pt x="0" y="0"/>
                </a:moveTo>
                <a:lnTo>
                  <a:pt x="159385" y="0"/>
                </a:lnTo>
                <a:lnTo>
                  <a:pt x="178054" y="9276"/>
                </a:lnTo>
                <a:lnTo>
                  <a:pt x="234314" y="9276"/>
                </a:lnTo>
                <a:lnTo>
                  <a:pt x="243839" y="18677"/>
                </a:lnTo>
                <a:lnTo>
                  <a:pt x="262509" y="18677"/>
                </a:lnTo>
                <a:lnTo>
                  <a:pt x="281305" y="28066"/>
                </a:lnTo>
                <a:lnTo>
                  <a:pt x="300101" y="28066"/>
                </a:lnTo>
                <a:lnTo>
                  <a:pt x="318769" y="37467"/>
                </a:lnTo>
                <a:lnTo>
                  <a:pt x="337565" y="37467"/>
                </a:lnTo>
                <a:lnTo>
                  <a:pt x="346963" y="46868"/>
                </a:lnTo>
                <a:lnTo>
                  <a:pt x="365633" y="46868"/>
                </a:lnTo>
                <a:lnTo>
                  <a:pt x="384429" y="56269"/>
                </a:lnTo>
                <a:lnTo>
                  <a:pt x="403225" y="65534"/>
                </a:lnTo>
                <a:lnTo>
                  <a:pt x="421893" y="65534"/>
                </a:lnTo>
                <a:lnTo>
                  <a:pt x="431291" y="74934"/>
                </a:lnTo>
                <a:lnTo>
                  <a:pt x="450087" y="84335"/>
                </a:lnTo>
                <a:lnTo>
                  <a:pt x="468757" y="93724"/>
                </a:lnTo>
                <a:lnTo>
                  <a:pt x="487553" y="93724"/>
                </a:lnTo>
                <a:lnTo>
                  <a:pt x="506348" y="103125"/>
                </a:lnTo>
                <a:lnTo>
                  <a:pt x="515746" y="112526"/>
                </a:lnTo>
                <a:lnTo>
                  <a:pt x="534542" y="121791"/>
                </a:lnTo>
                <a:lnTo>
                  <a:pt x="553212" y="131192"/>
                </a:lnTo>
                <a:lnTo>
                  <a:pt x="572008" y="140592"/>
                </a:lnTo>
                <a:lnTo>
                  <a:pt x="590804" y="149993"/>
                </a:lnTo>
                <a:lnTo>
                  <a:pt x="600075" y="159394"/>
                </a:lnTo>
                <a:lnTo>
                  <a:pt x="618870" y="168783"/>
                </a:lnTo>
                <a:lnTo>
                  <a:pt x="637666" y="178184"/>
                </a:lnTo>
                <a:lnTo>
                  <a:pt x="656336" y="187585"/>
                </a:lnTo>
                <a:lnTo>
                  <a:pt x="675132" y="196850"/>
                </a:lnTo>
                <a:lnTo>
                  <a:pt x="684530" y="206251"/>
                </a:lnTo>
                <a:lnTo>
                  <a:pt x="703326" y="215651"/>
                </a:lnTo>
                <a:lnTo>
                  <a:pt x="721994" y="234441"/>
                </a:lnTo>
                <a:lnTo>
                  <a:pt x="740790" y="243718"/>
                </a:lnTo>
                <a:lnTo>
                  <a:pt x="759460" y="253119"/>
                </a:lnTo>
                <a:lnTo>
                  <a:pt x="787654" y="271909"/>
                </a:lnTo>
                <a:lnTo>
                  <a:pt x="825245" y="299975"/>
                </a:lnTo>
                <a:lnTo>
                  <a:pt x="853312" y="318777"/>
                </a:lnTo>
                <a:lnTo>
                  <a:pt x="890778" y="346967"/>
                </a:lnTo>
                <a:lnTo>
                  <a:pt x="928369" y="375034"/>
                </a:lnTo>
                <a:lnTo>
                  <a:pt x="956437" y="393836"/>
                </a:lnTo>
                <a:lnTo>
                  <a:pt x="994029" y="421902"/>
                </a:lnTo>
                <a:lnTo>
                  <a:pt x="1031493" y="450093"/>
                </a:lnTo>
                <a:lnTo>
                  <a:pt x="1059561" y="468883"/>
                </a:lnTo>
                <a:lnTo>
                  <a:pt x="1125346" y="525152"/>
                </a:lnTo>
                <a:lnTo>
                  <a:pt x="1200277" y="572008"/>
                </a:lnTo>
                <a:lnTo>
                  <a:pt x="1219072" y="59081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82" name="Freeform 5882"/>
          <p:cNvSpPr/>
          <p:nvPr/>
        </p:nvSpPr>
        <p:spPr>
          <a:xfrm rot="-5400000" flipH="0" flipV="0">
            <a:off x="11224290" y="18210785"/>
            <a:ext cx="187463" cy="32010"/>
          </a:xfrm>
          <a:custGeom>
            <a:pathLst>
              <a:path w="1153541" h="196974">
                <a:moveTo>
                  <a:pt x="0" y="0"/>
                </a:moveTo>
                <a:lnTo>
                  <a:pt x="18796" y="9401"/>
                </a:lnTo>
                <a:lnTo>
                  <a:pt x="37592" y="18802"/>
                </a:lnTo>
                <a:lnTo>
                  <a:pt x="56260" y="37467"/>
                </a:lnTo>
                <a:lnTo>
                  <a:pt x="65658" y="46868"/>
                </a:lnTo>
                <a:lnTo>
                  <a:pt x="84454" y="56269"/>
                </a:lnTo>
                <a:lnTo>
                  <a:pt x="103124" y="56269"/>
                </a:lnTo>
                <a:lnTo>
                  <a:pt x="121920" y="65658"/>
                </a:lnTo>
                <a:lnTo>
                  <a:pt x="140716" y="75059"/>
                </a:lnTo>
                <a:lnTo>
                  <a:pt x="150114" y="84460"/>
                </a:lnTo>
                <a:lnTo>
                  <a:pt x="168782" y="93725"/>
                </a:lnTo>
                <a:lnTo>
                  <a:pt x="187578" y="103250"/>
                </a:lnTo>
                <a:lnTo>
                  <a:pt x="206375" y="112526"/>
                </a:lnTo>
                <a:lnTo>
                  <a:pt x="225044" y="121927"/>
                </a:lnTo>
                <a:lnTo>
                  <a:pt x="234442" y="121927"/>
                </a:lnTo>
                <a:lnTo>
                  <a:pt x="253237" y="131316"/>
                </a:lnTo>
                <a:lnTo>
                  <a:pt x="272033" y="140717"/>
                </a:lnTo>
                <a:lnTo>
                  <a:pt x="290702" y="140717"/>
                </a:lnTo>
                <a:lnTo>
                  <a:pt x="309499" y="150118"/>
                </a:lnTo>
                <a:lnTo>
                  <a:pt x="328295" y="159519"/>
                </a:lnTo>
                <a:lnTo>
                  <a:pt x="337693" y="159519"/>
                </a:lnTo>
                <a:lnTo>
                  <a:pt x="356361" y="168784"/>
                </a:lnTo>
                <a:lnTo>
                  <a:pt x="375157" y="168784"/>
                </a:lnTo>
                <a:lnTo>
                  <a:pt x="393953" y="178184"/>
                </a:lnTo>
                <a:lnTo>
                  <a:pt x="422021" y="178184"/>
                </a:lnTo>
                <a:lnTo>
                  <a:pt x="440817" y="187585"/>
                </a:lnTo>
                <a:lnTo>
                  <a:pt x="497077" y="187585"/>
                </a:lnTo>
                <a:lnTo>
                  <a:pt x="506349" y="196974"/>
                </a:lnTo>
                <a:lnTo>
                  <a:pt x="647065" y="196974"/>
                </a:lnTo>
                <a:lnTo>
                  <a:pt x="665860" y="187585"/>
                </a:lnTo>
                <a:lnTo>
                  <a:pt x="712724" y="187585"/>
                </a:lnTo>
                <a:lnTo>
                  <a:pt x="731520" y="178184"/>
                </a:lnTo>
                <a:lnTo>
                  <a:pt x="750189" y="178184"/>
                </a:lnTo>
                <a:lnTo>
                  <a:pt x="759586" y="168784"/>
                </a:lnTo>
                <a:lnTo>
                  <a:pt x="797178" y="168784"/>
                </a:lnTo>
                <a:lnTo>
                  <a:pt x="815848" y="159519"/>
                </a:lnTo>
                <a:lnTo>
                  <a:pt x="834644" y="150118"/>
                </a:lnTo>
                <a:lnTo>
                  <a:pt x="844042" y="150118"/>
                </a:lnTo>
                <a:lnTo>
                  <a:pt x="862837" y="140717"/>
                </a:lnTo>
                <a:lnTo>
                  <a:pt x="881506" y="140717"/>
                </a:lnTo>
                <a:lnTo>
                  <a:pt x="900302" y="131316"/>
                </a:lnTo>
                <a:lnTo>
                  <a:pt x="919099" y="121927"/>
                </a:lnTo>
                <a:lnTo>
                  <a:pt x="937768" y="112526"/>
                </a:lnTo>
                <a:lnTo>
                  <a:pt x="947166" y="112526"/>
                </a:lnTo>
                <a:lnTo>
                  <a:pt x="965961" y="103250"/>
                </a:lnTo>
                <a:lnTo>
                  <a:pt x="984630" y="93725"/>
                </a:lnTo>
                <a:lnTo>
                  <a:pt x="1003426" y="84460"/>
                </a:lnTo>
                <a:lnTo>
                  <a:pt x="1022223" y="75059"/>
                </a:lnTo>
                <a:lnTo>
                  <a:pt x="1031621" y="65658"/>
                </a:lnTo>
                <a:lnTo>
                  <a:pt x="1050290" y="56269"/>
                </a:lnTo>
                <a:lnTo>
                  <a:pt x="1069085" y="46868"/>
                </a:lnTo>
                <a:lnTo>
                  <a:pt x="1087881" y="37467"/>
                </a:lnTo>
                <a:lnTo>
                  <a:pt x="1106551" y="28191"/>
                </a:lnTo>
                <a:lnTo>
                  <a:pt x="1115949" y="18802"/>
                </a:lnTo>
                <a:lnTo>
                  <a:pt x="1134745" y="9401"/>
                </a:lnTo>
                <a:lnTo>
                  <a:pt x="115354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83" name="Freeform 5883"/>
          <p:cNvSpPr/>
          <p:nvPr/>
        </p:nvSpPr>
        <p:spPr>
          <a:xfrm rot="-5400000" flipH="0" flipV="0">
            <a:off x="11150371" y="18697708"/>
            <a:ext cx="163067" cy="115825"/>
          </a:xfrm>
          <a:custGeom>
            <a:pathLst>
              <a:path w="1003427" h="712725">
                <a:moveTo>
                  <a:pt x="0" y="712725"/>
                </a:moveTo>
                <a:lnTo>
                  <a:pt x="9398" y="703460"/>
                </a:lnTo>
                <a:lnTo>
                  <a:pt x="28067" y="694060"/>
                </a:lnTo>
                <a:lnTo>
                  <a:pt x="46864" y="675270"/>
                </a:lnTo>
                <a:lnTo>
                  <a:pt x="65660" y="665869"/>
                </a:lnTo>
                <a:lnTo>
                  <a:pt x="75058" y="656468"/>
                </a:lnTo>
                <a:lnTo>
                  <a:pt x="93854" y="647203"/>
                </a:lnTo>
                <a:lnTo>
                  <a:pt x="131318" y="628401"/>
                </a:lnTo>
                <a:lnTo>
                  <a:pt x="159386" y="600211"/>
                </a:lnTo>
                <a:lnTo>
                  <a:pt x="196977" y="581409"/>
                </a:lnTo>
                <a:lnTo>
                  <a:pt x="225044" y="553343"/>
                </a:lnTo>
                <a:lnTo>
                  <a:pt x="262637" y="525152"/>
                </a:lnTo>
                <a:lnTo>
                  <a:pt x="300101" y="506486"/>
                </a:lnTo>
                <a:lnTo>
                  <a:pt x="328168" y="478284"/>
                </a:lnTo>
                <a:lnTo>
                  <a:pt x="365761" y="450217"/>
                </a:lnTo>
                <a:lnTo>
                  <a:pt x="393955" y="431427"/>
                </a:lnTo>
                <a:lnTo>
                  <a:pt x="468885" y="375158"/>
                </a:lnTo>
                <a:lnTo>
                  <a:pt x="534543" y="328302"/>
                </a:lnTo>
                <a:lnTo>
                  <a:pt x="600202" y="272045"/>
                </a:lnTo>
                <a:lnTo>
                  <a:pt x="637667" y="243842"/>
                </a:lnTo>
                <a:lnTo>
                  <a:pt x="665862" y="225176"/>
                </a:lnTo>
                <a:lnTo>
                  <a:pt x="703326" y="196986"/>
                </a:lnTo>
                <a:lnTo>
                  <a:pt x="740918" y="168919"/>
                </a:lnTo>
                <a:lnTo>
                  <a:pt x="768986" y="150118"/>
                </a:lnTo>
                <a:lnTo>
                  <a:pt x="806450" y="121927"/>
                </a:lnTo>
                <a:lnTo>
                  <a:pt x="844042" y="103261"/>
                </a:lnTo>
                <a:lnTo>
                  <a:pt x="872110" y="75059"/>
                </a:lnTo>
                <a:lnTo>
                  <a:pt x="909701" y="56393"/>
                </a:lnTo>
                <a:lnTo>
                  <a:pt x="928370" y="46992"/>
                </a:lnTo>
                <a:lnTo>
                  <a:pt x="947166" y="37603"/>
                </a:lnTo>
                <a:lnTo>
                  <a:pt x="965963" y="18801"/>
                </a:lnTo>
                <a:lnTo>
                  <a:pt x="984632" y="9401"/>
                </a:lnTo>
                <a:lnTo>
                  <a:pt x="994030" y="0"/>
                </a:lnTo>
                <a:lnTo>
                  <a:pt x="100342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84" name="Freeform 5884"/>
          <p:cNvSpPr/>
          <p:nvPr/>
        </p:nvSpPr>
        <p:spPr>
          <a:xfrm rot="-5400000" flipH="0" flipV="0">
            <a:off x="11090942" y="18443198"/>
            <a:ext cx="198133" cy="96013"/>
          </a:xfrm>
          <a:custGeom>
            <a:pathLst>
              <a:path w="1219200" h="590810">
                <a:moveTo>
                  <a:pt x="0" y="9401"/>
                </a:moveTo>
                <a:lnTo>
                  <a:pt x="56262" y="9401"/>
                </a:lnTo>
                <a:lnTo>
                  <a:pt x="75058" y="0"/>
                </a:lnTo>
                <a:lnTo>
                  <a:pt x="93853" y="9401"/>
                </a:lnTo>
                <a:lnTo>
                  <a:pt x="178182" y="9401"/>
                </a:lnTo>
                <a:lnTo>
                  <a:pt x="196977" y="18801"/>
                </a:lnTo>
                <a:lnTo>
                  <a:pt x="234569" y="18801"/>
                </a:lnTo>
                <a:lnTo>
                  <a:pt x="253239" y="28078"/>
                </a:lnTo>
                <a:lnTo>
                  <a:pt x="272035" y="28078"/>
                </a:lnTo>
                <a:lnTo>
                  <a:pt x="290831" y="37467"/>
                </a:lnTo>
                <a:lnTo>
                  <a:pt x="309499" y="37467"/>
                </a:lnTo>
                <a:lnTo>
                  <a:pt x="328295" y="46868"/>
                </a:lnTo>
                <a:lnTo>
                  <a:pt x="346965" y="46868"/>
                </a:lnTo>
                <a:lnTo>
                  <a:pt x="365761" y="56269"/>
                </a:lnTo>
                <a:lnTo>
                  <a:pt x="384557" y="56269"/>
                </a:lnTo>
                <a:lnTo>
                  <a:pt x="403225" y="65670"/>
                </a:lnTo>
                <a:lnTo>
                  <a:pt x="422021" y="75059"/>
                </a:lnTo>
                <a:lnTo>
                  <a:pt x="440817" y="84335"/>
                </a:lnTo>
                <a:lnTo>
                  <a:pt x="450216" y="84335"/>
                </a:lnTo>
                <a:lnTo>
                  <a:pt x="468885" y="93736"/>
                </a:lnTo>
                <a:lnTo>
                  <a:pt x="487681" y="103125"/>
                </a:lnTo>
                <a:lnTo>
                  <a:pt x="506476" y="112526"/>
                </a:lnTo>
                <a:lnTo>
                  <a:pt x="525272" y="121927"/>
                </a:lnTo>
                <a:lnTo>
                  <a:pt x="543942" y="131328"/>
                </a:lnTo>
                <a:lnTo>
                  <a:pt x="562738" y="140593"/>
                </a:lnTo>
                <a:lnTo>
                  <a:pt x="581534" y="149993"/>
                </a:lnTo>
                <a:lnTo>
                  <a:pt x="600202" y="159394"/>
                </a:lnTo>
                <a:lnTo>
                  <a:pt x="609600" y="168783"/>
                </a:lnTo>
                <a:lnTo>
                  <a:pt x="628396" y="178184"/>
                </a:lnTo>
                <a:lnTo>
                  <a:pt x="647066" y="187585"/>
                </a:lnTo>
                <a:lnTo>
                  <a:pt x="665862" y="196850"/>
                </a:lnTo>
                <a:lnTo>
                  <a:pt x="684658" y="206251"/>
                </a:lnTo>
                <a:lnTo>
                  <a:pt x="703326" y="215651"/>
                </a:lnTo>
                <a:lnTo>
                  <a:pt x="722122" y="225052"/>
                </a:lnTo>
                <a:lnTo>
                  <a:pt x="731520" y="234453"/>
                </a:lnTo>
                <a:lnTo>
                  <a:pt x="750190" y="253243"/>
                </a:lnTo>
                <a:lnTo>
                  <a:pt x="768986" y="262644"/>
                </a:lnTo>
                <a:lnTo>
                  <a:pt x="787782" y="271909"/>
                </a:lnTo>
                <a:lnTo>
                  <a:pt x="825246" y="290710"/>
                </a:lnTo>
                <a:lnTo>
                  <a:pt x="853441" y="318777"/>
                </a:lnTo>
                <a:lnTo>
                  <a:pt x="890906" y="337567"/>
                </a:lnTo>
                <a:lnTo>
                  <a:pt x="928497" y="365769"/>
                </a:lnTo>
                <a:lnTo>
                  <a:pt x="956565" y="393836"/>
                </a:lnTo>
                <a:lnTo>
                  <a:pt x="994030" y="412626"/>
                </a:lnTo>
                <a:lnTo>
                  <a:pt x="1031621" y="440692"/>
                </a:lnTo>
                <a:lnTo>
                  <a:pt x="1059689" y="468895"/>
                </a:lnTo>
                <a:lnTo>
                  <a:pt x="1134745" y="515751"/>
                </a:lnTo>
                <a:lnTo>
                  <a:pt x="1200405" y="572008"/>
                </a:lnTo>
                <a:lnTo>
                  <a:pt x="1219200" y="59081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85" name="Freeform 5885"/>
          <p:cNvSpPr/>
          <p:nvPr/>
        </p:nvSpPr>
        <p:spPr>
          <a:xfrm rot="-5400000" flipH="0" flipV="0">
            <a:off x="11212867" y="18208504"/>
            <a:ext cx="185935" cy="35043"/>
          </a:xfrm>
          <a:custGeom>
            <a:pathLst>
              <a:path w="1144143" h="215640">
                <a:moveTo>
                  <a:pt x="0" y="9265"/>
                </a:moveTo>
                <a:lnTo>
                  <a:pt x="18796" y="18666"/>
                </a:lnTo>
                <a:lnTo>
                  <a:pt x="28194" y="28067"/>
                </a:lnTo>
                <a:lnTo>
                  <a:pt x="46862" y="37468"/>
                </a:lnTo>
                <a:lnTo>
                  <a:pt x="65658" y="46857"/>
                </a:lnTo>
                <a:lnTo>
                  <a:pt x="84454" y="56258"/>
                </a:lnTo>
                <a:lnTo>
                  <a:pt x="93726" y="65534"/>
                </a:lnTo>
                <a:lnTo>
                  <a:pt x="112522" y="74923"/>
                </a:lnTo>
                <a:lnTo>
                  <a:pt x="131318" y="84324"/>
                </a:lnTo>
                <a:lnTo>
                  <a:pt x="140716" y="93725"/>
                </a:lnTo>
                <a:lnTo>
                  <a:pt x="159384" y="103126"/>
                </a:lnTo>
                <a:lnTo>
                  <a:pt x="178180" y="112515"/>
                </a:lnTo>
                <a:lnTo>
                  <a:pt x="196977" y="121791"/>
                </a:lnTo>
                <a:lnTo>
                  <a:pt x="206248" y="121791"/>
                </a:lnTo>
                <a:lnTo>
                  <a:pt x="225044" y="131192"/>
                </a:lnTo>
                <a:lnTo>
                  <a:pt x="243839" y="140593"/>
                </a:lnTo>
                <a:lnTo>
                  <a:pt x="262635" y="149982"/>
                </a:lnTo>
                <a:lnTo>
                  <a:pt x="272033" y="149982"/>
                </a:lnTo>
                <a:lnTo>
                  <a:pt x="290703" y="159383"/>
                </a:lnTo>
                <a:lnTo>
                  <a:pt x="309499" y="159383"/>
                </a:lnTo>
                <a:lnTo>
                  <a:pt x="318897" y="168784"/>
                </a:lnTo>
                <a:lnTo>
                  <a:pt x="337566" y="178049"/>
                </a:lnTo>
                <a:lnTo>
                  <a:pt x="356361" y="178049"/>
                </a:lnTo>
                <a:lnTo>
                  <a:pt x="365759" y="187574"/>
                </a:lnTo>
                <a:lnTo>
                  <a:pt x="403225" y="187574"/>
                </a:lnTo>
                <a:lnTo>
                  <a:pt x="412623" y="196850"/>
                </a:lnTo>
                <a:lnTo>
                  <a:pt x="450087" y="196850"/>
                </a:lnTo>
                <a:lnTo>
                  <a:pt x="459485" y="206251"/>
                </a:lnTo>
                <a:lnTo>
                  <a:pt x="525145" y="206251"/>
                </a:lnTo>
                <a:lnTo>
                  <a:pt x="543941" y="215640"/>
                </a:lnTo>
                <a:lnTo>
                  <a:pt x="600202" y="215640"/>
                </a:lnTo>
                <a:lnTo>
                  <a:pt x="618998" y="206251"/>
                </a:lnTo>
                <a:lnTo>
                  <a:pt x="675258" y="206251"/>
                </a:lnTo>
                <a:lnTo>
                  <a:pt x="693928" y="196850"/>
                </a:lnTo>
                <a:lnTo>
                  <a:pt x="722122" y="196850"/>
                </a:lnTo>
                <a:lnTo>
                  <a:pt x="740791" y="187574"/>
                </a:lnTo>
                <a:lnTo>
                  <a:pt x="759586" y="187574"/>
                </a:lnTo>
                <a:lnTo>
                  <a:pt x="768984" y="178049"/>
                </a:lnTo>
                <a:lnTo>
                  <a:pt x="787780" y="178049"/>
                </a:lnTo>
                <a:lnTo>
                  <a:pt x="806450" y="168784"/>
                </a:lnTo>
                <a:lnTo>
                  <a:pt x="815848" y="168784"/>
                </a:lnTo>
                <a:lnTo>
                  <a:pt x="834644" y="159383"/>
                </a:lnTo>
                <a:lnTo>
                  <a:pt x="853439" y="159383"/>
                </a:lnTo>
                <a:lnTo>
                  <a:pt x="872108" y="149982"/>
                </a:lnTo>
                <a:lnTo>
                  <a:pt x="881506" y="140593"/>
                </a:lnTo>
                <a:lnTo>
                  <a:pt x="900303" y="131192"/>
                </a:lnTo>
                <a:lnTo>
                  <a:pt x="919099" y="131192"/>
                </a:lnTo>
                <a:lnTo>
                  <a:pt x="928370" y="121791"/>
                </a:lnTo>
                <a:lnTo>
                  <a:pt x="947166" y="112515"/>
                </a:lnTo>
                <a:lnTo>
                  <a:pt x="965961" y="103126"/>
                </a:lnTo>
                <a:lnTo>
                  <a:pt x="984630" y="93725"/>
                </a:lnTo>
                <a:lnTo>
                  <a:pt x="994028" y="93725"/>
                </a:lnTo>
                <a:lnTo>
                  <a:pt x="1012825" y="84324"/>
                </a:lnTo>
                <a:lnTo>
                  <a:pt x="1031494" y="74923"/>
                </a:lnTo>
                <a:lnTo>
                  <a:pt x="1040892" y="65534"/>
                </a:lnTo>
                <a:lnTo>
                  <a:pt x="1059687" y="56258"/>
                </a:lnTo>
                <a:lnTo>
                  <a:pt x="1078483" y="46857"/>
                </a:lnTo>
                <a:lnTo>
                  <a:pt x="1097153" y="37468"/>
                </a:lnTo>
                <a:lnTo>
                  <a:pt x="1106551" y="28067"/>
                </a:lnTo>
                <a:lnTo>
                  <a:pt x="1125347" y="18666"/>
                </a:lnTo>
                <a:lnTo>
                  <a:pt x="114414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86" name="Freeform 5886"/>
          <p:cNvSpPr/>
          <p:nvPr/>
        </p:nvSpPr>
        <p:spPr>
          <a:xfrm rot="-5400000" flipH="0" flipV="0">
            <a:off x="11192299" y="18270224"/>
            <a:ext cx="185915" cy="97538"/>
          </a:xfrm>
          <a:custGeom>
            <a:pathLst>
              <a:path w="1144015" h="600199">
                <a:moveTo>
                  <a:pt x="0" y="0"/>
                </a:moveTo>
                <a:lnTo>
                  <a:pt x="140588" y="112526"/>
                </a:lnTo>
                <a:lnTo>
                  <a:pt x="178181" y="140593"/>
                </a:lnTo>
                <a:lnTo>
                  <a:pt x="215645" y="159383"/>
                </a:lnTo>
                <a:lnTo>
                  <a:pt x="253111" y="187585"/>
                </a:lnTo>
                <a:lnTo>
                  <a:pt x="281305" y="215652"/>
                </a:lnTo>
                <a:lnTo>
                  <a:pt x="318769" y="243842"/>
                </a:lnTo>
                <a:lnTo>
                  <a:pt x="356361" y="262644"/>
                </a:lnTo>
                <a:lnTo>
                  <a:pt x="384429" y="290711"/>
                </a:lnTo>
                <a:lnTo>
                  <a:pt x="422020" y="318901"/>
                </a:lnTo>
                <a:lnTo>
                  <a:pt x="440689" y="328166"/>
                </a:lnTo>
                <a:lnTo>
                  <a:pt x="459486" y="337567"/>
                </a:lnTo>
                <a:lnTo>
                  <a:pt x="478282" y="346968"/>
                </a:lnTo>
                <a:lnTo>
                  <a:pt x="496951" y="365758"/>
                </a:lnTo>
                <a:lnTo>
                  <a:pt x="506349" y="375159"/>
                </a:lnTo>
                <a:lnTo>
                  <a:pt x="525144" y="384435"/>
                </a:lnTo>
                <a:lnTo>
                  <a:pt x="543813" y="393824"/>
                </a:lnTo>
                <a:lnTo>
                  <a:pt x="562610" y="403225"/>
                </a:lnTo>
                <a:lnTo>
                  <a:pt x="581406" y="412626"/>
                </a:lnTo>
                <a:lnTo>
                  <a:pt x="600202" y="422027"/>
                </a:lnTo>
                <a:lnTo>
                  <a:pt x="618870" y="431416"/>
                </a:lnTo>
                <a:lnTo>
                  <a:pt x="628268" y="450093"/>
                </a:lnTo>
                <a:lnTo>
                  <a:pt x="647064" y="459494"/>
                </a:lnTo>
                <a:lnTo>
                  <a:pt x="665734" y="468883"/>
                </a:lnTo>
                <a:lnTo>
                  <a:pt x="684530" y="478284"/>
                </a:lnTo>
                <a:lnTo>
                  <a:pt x="703326" y="478284"/>
                </a:lnTo>
                <a:lnTo>
                  <a:pt x="721994" y="487685"/>
                </a:lnTo>
                <a:lnTo>
                  <a:pt x="740790" y="496950"/>
                </a:lnTo>
                <a:lnTo>
                  <a:pt x="750188" y="506475"/>
                </a:lnTo>
                <a:lnTo>
                  <a:pt x="768985" y="515751"/>
                </a:lnTo>
                <a:lnTo>
                  <a:pt x="787654" y="525152"/>
                </a:lnTo>
                <a:lnTo>
                  <a:pt x="806450" y="525152"/>
                </a:lnTo>
                <a:lnTo>
                  <a:pt x="825245" y="534541"/>
                </a:lnTo>
                <a:lnTo>
                  <a:pt x="844041" y="543942"/>
                </a:lnTo>
                <a:lnTo>
                  <a:pt x="862711" y="553343"/>
                </a:lnTo>
                <a:lnTo>
                  <a:pt x="872109" y="553343"/>
                </a:lnTo>
                <a:lnTo>
                  <a:pt x="890905" y="562744"/>
                </a:lnTo>
                <a:lnTo>
                  <a:pt x="909574" y="562744"/>
                </a:lnTo>
                <a:lnTo>
                  <a:pt x="928369" y="572009"/>
                </a:lnTo>
                <a:lnTo>
                  <a:pt x="947165" y="572009"/>
                </a:lnTo>
                <a:lnTo>
                  <a:pt x="965835" y="581409"/>
                </a:lnTo>
                <a:lnTo>
                  <a:pt x="984631" y="581409"/>
                </a:lnTo>
                <a:lnTo>
                  <a:pt x="994029" y="590810"/>
                </a:lnTo>
                <a:lnTo>
                  <a:pt x="1050289" y="590810"/>
                </a:lnTo>
                <a:lnTo>
                  <a:pt x="1068959" y="600199"/>
                </a:lnTo>
                <a:lnTo>
                  <a:pt x="1144015" y="60019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87" name="Freeform 5887"/>
          <p:cNvSpPr/>
          <p:nvPr/>
        </p:nvSpPr>
        <p:spPr>
          <a:xfrm rot="-5400000" flipH="0" flipV="0">
            <a:off x="11150382" y="17984479"/>
            <a:ext cx="184408" cy="128021"/>
          </a:xfrm>
          <a:custGeom>
            <a:pathLst>
              <a:path w="1134745" h="787773">
                <a:moveTo>
                  <a:pt x="0" y="787773"/>
                </a:moveTo>
                <a:lnTo>
                  <a:pt x="9398" y="787773"/>
                </a:lnTo>
                <a:lnTo>
                  <a:pt x="28194" y="768983"/>
                </a:lnTo>
                <a:lnTo>
                  <a:pt x="46990" y="759582"/>
                </a:lnTo>
                <a:lnTo>
                  <a:pt x="65658" y="750181"/>
                </a:lnTo>
                <a:lnTo>
                  <a:pt x="75056" y="740792"/>
                </a:lnTo>
                <a:lnTo>
                  <a:pt x="93852" y="731516"/>
                </a:lnTo>
                <a:lnTo>
                  <a:pt x="112649" y="722115"/>
                </a:lnTo>
                <a:lnTo>
                  <a:pt x="131318" y="712726"/>
                </a:lnTo>
                <a:lnTo>
                  <a:pt x="150114" y="693924"/>
                </a:lnTo>
                <a:lnTo>
                  <a:pt x="168909" y="684523"/>
                </a:lnTo>
                <a:lnTo>
                  <a:pt x="187578" y="675258"/>
                </a:lnTo>
                <a:lnTo>
                  <a:pt x="215773" y="647068"/>
                </a:lnTo>
                <a:lnTo>
                  <a:pt x="253238" y="628266"/>
                </a:lnTo>
                <a:lnTo>
                  <a:pt x="290702" y="600199"/>
                </a:lnTo>
                <a:lnTo>
                  <a:pt x="318897" y="572009"/>
                </a:lnTo>
                <a:lnTo>
                  <a:pt x="356489" y="543942"/>
                </a:lnTo>
                <a:lnTo>
                  <a:pt x="393953" y="525141"/>
                </a:lnTo>
                <a:lnTo>
                  <a:pt x="431419" y="496950"/>
                </a:lnTo>
                <a:lnTo>
                  <a:pt x="497077" y="440817"/>
                </a:lnTo>
                <a:lnTo>
                  <a:pt x="562736" y="384548"/>
                </a:lnTo>
                <a:lnTo>
                  <a:pt x="637794" y="337567"/>
                </a:lnTo>
                <a:lnTo>
                  <a:pt x="675258" y="309501"/>
                </a:lnTo>
                <a:lnTo>
                  <a:pt x="703452" y="281298"/>
                </a:lnTo>
                <a:lnTo>
                  <a:pt x="740918" y="253232"/>
                </a:lnTo>
                <a:lnTo>
                  <a:pt x="778382" y="234442"/>
                </a:lnTo>
                <a:lnTo>
                  <a:pt x="806576" y="206251"/>
                </a:lnTo>
                <a:lnTo>
                  <a:pt x="844042" y="178173"/>
                </a:lnTo>
                <a:lnTo>
                  <a:pt x="881633" y="159383"/>
                </a:lnTo>
                <a:lnTo>
                  <a:pt x="919099" y="131316"/>
                </a:lnTo>
                <a:lnTo>
                  <a:pt x="928497" y="121916"/>
                </a:lnTo>
                <a:lnTo>
                  <a:pt x="947166" y="103126"/>
                </a:lnTo>
                <a:lnTo>
                  <a:pt x="965961" y="93725"/>
                </a:lnTo>
                <a:lnTo>
                  <a:pt x="984757" y="84448"/>
                </a:lnTo>
                <a:lnTo>
                  <a:pt x="1003426" y="75059"/>
                </a:lnTo>
                <a:lnTo>
                  <a:pt x="1022223" y="65658"/>
                </a:lnTo>
                <a:lnTo>
                  <a:pt x="1041019" y="56258"/>
                </a:lnTo>
                <a:lnTo>
                  <a:pt x="1050417" y="37592"/>
                </a:lnTo>
                <a:lnTo>
                  <a:pt x="1069085" y="28191"/>
                </a:lnTo>
                <a:lnTo>
                  <a:pt x="1087881" y="18790"/>
                </a:lnTo>
                <a:lnTo>
                  <a:pt x="1106677" y="9401"/>
                </a:lnTo>
                <a:lnTo>
                  <a:pt x="1125347" y="0"/>
                </a:lnTo>
                <a:lnTo>
                  <a:pt x="113474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88" name="Freeform 5888"/>
          <p:cNvSpPr/>
          <p:nvPr/>
        </p:nvSpPr>
        <p:spPr>
          <a:xfrm rot="-5400000" flipH="0" flipV="0">
            <a:off x="11112283" y="17728453"/>
            <a:ext cx="184408" cy="100574"/>
          </a:xfrm>
          <a:custGeom>
            <a:pathLst>
              <a:path w="1134744" h="618876">
                <a:moveTo>
                  <a:pt x="0" y="0"/>
                </a:moveTo>
                <a:lnTo>
                  <a:pt x="56260" y="0"/>
                </a:lnTo>
                <a:lnTo>
                  <a:pt x="75057" y="9276"/>
                </a:lnTo>
                <a:lnTo>
                  <a:pt x="112649" y="9276"/>
                </a:lnTo>
                <a:lnTo>
                  <a:pt x="131317" y="18677"/>
                </a:lnTo>
                <a:lnTo>
                  <a:pt x="140715" y="18677"/>
                </a:lnTo>
                <a:lnTo>
                  <a:pt x="159511" y="28066"/>
                </a:lnTo>
                <a:lnTo>
                  <a:pt x="178181" y="28066"/>
                </a:lnTo>
                <a:lnTo>
                  <a:pt x="196977" y="37467"/>
                </a:lnTo>
                <a:lnTo>
                  <a:pt x="215773" y="37467"/>
                </a:lnTo>
                <a:lnTo>
                  <a:pt x="234441" y="46868"/>
                </a:lnTo>
                <a:lnTo>
                  <a:pt x="253237" y="46868"/>
                </a:lnTo>
                <a:lnTo>
                  <a:pt x="262635" y="56269"/>
                </a:lnTo>
                <a:lnTo>
                  <a:pt x="281305" y="65534"/>
                </a:lnTo>
                <a:lnTo>
                  <a:pt x="300101" y="65534"/>
                </a:lnTo>
                <a:lnTo>
                  <a:pt x="318896" y="74934"/>
                </a:lnTo>
                <a:lnTo>
                  <a:pt x="337565" y="84335"/>
                </a:lnTo>
                <a:lnTo>
                  <a:pt x="356361" y="93724"/>
                </a:lnTo>
                <a:lnTo>
                  <a:pt x="375158" y="103125"/>
                </a:lnTo>
                <a:lnTo>
                  <a:pt x="384556" y="103125"/>
                </a:lnTo>
                <a:lnTo>
                  <a:pt x="403352" y="112526"/>
                </a:lnTo>
                <a:lnTo>
                  <a:pt x="422020" y="121791"/>
                </a:lnTo>
                <a:lnTo>
                  <a:pt x="440816" y="131192"/>
                </a:lnTo>
                <a:lnTo>
                  <a:pt x="459612" y="140592"/>
                </a:lnTo>
                <a:lnTo>
                  <a:pt x="478282" y="149993"/>
                </a:lnTo>
                <a:lnTo>
                  <a:pt x="497078" y="159394"/>
                </a:lnTo>
                <a:lnTo>
                  <a:pt x="506476" y="168783"/>
                </a:lnTo>
                <a:lnTo>
                  <a:pt x="525144" y="178184"/>
                </a:lnTo>
                <a:lnTo>
                  <a:pt x="543940" y="187585"/>
                </a:lnTo>
                <a:lnTo>
                  <a:pt x="562736" y="206251"/>
                </a:lnTo>
                <a:lnTo>
                  <a:pt x="581406" y="215651"/>
                </a:lnTo>
                <a:lnTo>
                  <a:pt x="600202" y="225052"/>
                </a:lnTo>
                <a:lnTo>
                  <a:pt x="618998" y="234441"/>
                </a:lnTo>
                <a:lnTo>
                  <a:pt x="628395" y="243718"/>
                </a:lnTo>
                <a:lnTo>
                  <a:pt x="647064" y="253119"/>
                </a:lnTo>
                <a:lnTo>
                  <a:pt x="665860" y="271909"/>
                </a:lnTo>
                <a:lnTo>
                  <a:pt x="684657" y="281309"/>
                </a:lnTo>
                <a:lnTo>
                  <a:pt x="722121" y="299975"/>
                </a:lnTo>
                <a:lnTo>
                  <a:pt x="750315" y="328166"/>
                </a:lnTo>
                <a:lnTo>
                  <a:pt x="787781" y="356244"/>
                </a:lnTo>
                <a:lnTo>
                  <a:pt x="825245" y="375034"/>
                </a:lnTo>
                <a:lnTo>
                  <a:pt x="862837" y="403225"/>
                </a:lnTo>
                <a:lnTo>
                  <a:pt x="890905" y="431291"/>
                </a:lnTo>
                <a:lnTo>
                  <a:pt x="928496" y="459494"/>
                </a:lnTo>
                <a:lnTo>
                  <a:pt x="994156" y="506350"/>
                </a:lnTo>
                <a:lnTo>
                  <a:pt x="1134744" y="61887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89" name="Freeform 5889"/>
          <p:cNvSpPr/>
          <p:nvPr/>
        </p:nvSpPr>
        <p:spPr>
          <a:xfrm rot="-5400000" flipH="0" flipV="0">
            <a:off x="11180867" y="18261845"/>
            <a:ext cx="190497" cy="94483"/>
          </a:xfrm>
          <a:custGeom>
            <a:pathLst>
              <a:path w="1172210" h="581397">
                <a:moveTo>
                  <a:pt x="0" y="0"/>
                </a:moveTo>
                <a:lnTo>
                  <a:pt x="9399" y="0"/>
                </a:lnTo>
                <a:lnTo>
                  <a:pt x="18797" y="9389"/>
                </a:lnTo>
                <a:lnTo>
                  <a:pt x="28195" y="18790"/>
                </a:lnTo>
                <a:lnTo>
                  <a:pt x="37466" y="18790"/>
                </a:lnTo>
                <a:lnTo>
                  <a:pt x="37466" y="28066"/>
                </a:lnTo>
                <a:lnTo>
                  <a:pt x="46864" y="37455"/>
                </a:lnTo>
                <a:lnTo>
                  <a:pt x="56262" y="37455"/>
                </a:lnTo>
                <a:lnTo>
                  <a:pt x="75057" y="46856"/>
                </a:lnTo>
                <a:lnTo>
                  <a:pt x="84328" y="65658"/>
                </a:lnTo>
                <a:lnTo>
                  <a:pt x="103124" y="75047"/>
                </a:lnTo>
                <a:lnTo>
                  <a:pt x="121921" y="84323"/>
                </a:lnTo>
                <a:lnTo>
                  <a:pt x="131319" y="103125"/>
                </a:lnTo>
                <a:lnTo>
                  <a:pt x="149988" y="112514"/>
                </a:lnTo>
                <a:lnTo>
                  <a:pt x="168783" y="121915"/>
                </a:lnTo>
                <a:lnTo>
                  <a:pt x="187579" y="140581"/>
                </a:lnTo>
                <a:lnTo>
                  <a:pt x="215647" y="168783"/>
                </a:lnTo>
                <a:lnTo>
                  <a:pt x="253239" y="187449"/>
                </a:lnTo>
                <a:lnTo>
                  <a:pt x="290703" y="215640"/>
                </a:lnTo>
                <a:lnTo>
                  <a:pt x="328169" y="243706"/>
                </a:lnTo>
                <a:lnTo>
                  <a:pt x="356363" y="262508"/>
                </a:lnTo>
                <a:lnTo>
                  <a:pt x="393827" y="290698"/>
                </a:lnTo>
                <a:lnTo>
                  <a:pt x="412624" y="300099"/>
                </a:lnTo>
                <a:lnTo>
                  <a:pt x="431420" y="318765"/>
                </a:lnTo>
                <a:lnTo>
                  <a:pt x="450089" y="328166"/>
                </a:lnTo>
                <a:lnTo>
                  <a:pt x="468884" y="337567"/>
                </a:lnTo>
                <a:lnTo>
                  <a:pt x="478282" y="346956"/>
                </a:lnTo>
                <a:lnTo>
                  <a:pt x="496951" y="356357"/>
                </a:lnTo>
                <a:lnTo>
                  <a:pt x="515748" y="375022"/>
                </a:lnTo>
                <a:lnTo>
                  <a:pt x="534544" y="384423"/>
                </a:lnTo>
                <a:lnTo>
                  <a:pt x="553340" y="393824"/>
                </a:lnTo>
                <a:lnTo>
                  <a:pt x="572008" y="403225"/>
                </a:lnTo>
                <a:lnTo>
                  <a:pt x="581406" y="412614"/>
                </a:lnTo>
                <a:lnTo>
                  <a:pt x="600202" y="422015"/>
                </a:lnTo>
                <a:lnTo>
                  <a:pt x="618872" y="431291"/>
                </a:lnTo>
                <a:lnTo>
                  <a:pt x="637668" y="440680"/>
                </a:lnTo>
                <a:lnTo>
                  <a:pt x="656464" y="450081"/>
                </a:lnTo>
                <a:lnTo>
                  <a:pt x="665862" y="459482"/>
                </a:lnTo>
                <a:lnTo>
                  <a:pt x="684530" y="468883"/>
                </a:lnTo>
                <a:lnTo>
                  <a:pt x="703326" y="478272"/>
                </a:lnTo>
                <a:lnTo>
                  <a:pt x="722123" y="487548"/>
                </a:lnTo>
                <a:lnTo>
                  <a:pt x="740792" y="487548"/>
                </a:lnTo>
                <a:lnTo>
                  <a:pt x="759588" y="496949"/>
                </a:lnTo>
                <a:lnTo>
                  <a:pt x="768985" y="506350"/>
                </a:lnTo>
                <a:lnTo>
                  <a:pt x="787781" y="515739"/>
                </a:lnTo>
                <a:lnTo>
                  <a:pt x="806450" y="515739"/>
                </a:lnTo>
                <a:lnTo>
                  <a:pt x="825247" y="525140"/>
                </a:lnTo>
                <a:lnTo>
                  <a:pt x="834645" y="534541"/>
                </a:lnTo>
                <a:lnTo>
                  <a:pt x="853441" y="534541"/>
                </a:lnTo>
                <a:lnTo>
                  <a:pt x="872109" y="543806"/>
                </a:lnTo>
                <a:lnTo>
                  <a:pt x="890905" y="543806"/>
                </a:lnTo>
                <a:lnTo>
                  <a:pt x="900303" y="553331"/>
                </a:lnTo>
                <a:lnTo>
                  <a:pt x="918973" y="553331"/>
                </a:lnTo>
                <a:lnTo>
                  <a:pt x="937769" y="562607"/>
                </a:lnTo>
                <a:lnTo>
                  <a:pt x="965963" y="562607"/>
                </a:lnTo>
                <a:lnTo>
                  <a:pt x="984631" y="572008"/>
                </a:lnTo>
                <a:lnTo>
                  <a:pt x="1050291" y="572008"/>
                </a:lnTo>
                <a:lnTo>
                  <a:pt x="1069087" y="581397"/>
                </a:lnTo>
                <a:lnTo>
                  <a:pt x="1115949" y="581397"/>
                </a:lnTo>
                <a:lnTo>
                  <a:pt x="1134746" y="572008"/>
                </a:lnTo>
                <a:lnTo>
                  <a:pt x="1172210" y="5720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90" name="Freeform 5890"/>
          <p:cNvSpPr/>
          <p:nvPr/>
        </p:nvSpPr>
        <p:spPr>
          <a:xfrm rot="-5400000" flipH="0" flipV="0">
            <a:off x="11131344" y="17974561"/>
            <a:ext cx="185915" cy="128023"/>
          </a:xfrm>
          <a:custGeom>
            <a:pathLst>
              <a:path w="1144015" h="787784">
                <a:moveTo>
                  <a:pt x="0" y="787784"/>
                </a:moveTo>
                <a:lnTo>
                  <a:pt x="18668" y="768983"/>
                </a:lnTo>
                <a:lnTo>
                  <a:pt x="37464" y="759594"/>
                </a:lnTo>
                <a:lnTo>
                  <a:pt x="56261" y="750193"/>
                </a:lnTo>
                <a:lnTo>
                  <a:pt x="74930" y="740792"/>
                </a:lnTo>
                <a:lnTo>
                  <a:pt x="93726" y="722126"/>
                </a:lnTo>
                <a:lnTo>
                  <a:pt x="103123" y="712725"/>
                </a:lnTo>
                <a:lnTo>
                  <a:pt x="121792" y="703325"/>
                </a:lnTo>
                <a:lnTo>
                  <a:pt x="159385" y="675134"/>
                </a:lnTo>
                <a:lnTo>
                  <a:pt x="196850" y="656468"/>
                </a:lnTo>
                <a:lnTo>
                  <a:pt x="234314" y="628266"/>
                </a:lnTo>
                <a:lnTo>
                  <a:pt x="262509" y="600199"/>
                </a:lnTo>
                <a:lnTo>
                  <a:pt x="300101" y="572009"/>
                </a:lnTo>
                <a:lnTo>
                  <a:pt x="337565" y="543942"/>
                </a:lnTo>
                <a:lnTo>
                  <a:pt x="375031" y="525152"/>
                </a:lnTo>
                <a:lnTo>
                  <a:pt x="403225" y="497074"/>
                </a:lnTo>
                <a:lnTo>
                  <a:pt x="478155" y="440817"/>
                </a:lnTo>
                <a:lnTo>
                  <a:pt x="543813" y="384435"/>
                </a:lnTo>
                <a:lnTo>
                  <a:pt x="581406" y="356369"/>
                </a:lnTo>
                <a:lnTo>
                  <a:pt x="618870" y="328166"/>
                </a:lnTo>
                <a:lnTo>
                  <a:pt x="656336" y="300100"/>
                </a:lnTo>
                <a:lnTo>
                  <a:pt x="693928" y="281310"/>
                </a:lnTo>
                <a:lnTo>
                  <a:pt x="721994" y="253243"/>
                </a:lnTo>
                <a:lnTo>
                  <a:pt x="759460" y="225041"/>
                </a:lnTo>
                <a:lnTo>
                  <a:pt x="797052" y="196974"/>
                </a:lnTo>
                <a:lnTo>
                  <a:pt x="834516" y="178184"/>
                </a:lnTo>
                <a:lnTo>
                  <a:pt x="853312" y="168784"/>
                </a:lnTo>
                <a:lnTo>
                  <a:pt x="872109" y="150118"/>
                </a:lnTo>
                <a:lnTo>
                  <a:pt x="890778" y="140717"/>
                </a:lnTo>
                <a:lnTo>
                  <a:pt x="909573" y="131316"/>
                </a:lnTo>
                <a:lnTo>
                  <a:pt x="928369" y="121927"/>
                </a:lnTo>
                <a:lnTo>
                  <a:pt x="947038" y="103125"/>
                </a:lnTo>
                <a:lnTo>
                  <a:pt x="965835" y="93725"/>
                </a:lnTo>
                <a:lnTo>
                  <a:pt x="975233" y="84324"/>
                </a:lnTo>
                <a:lnTo>
                  <a:pt x="994029" y="75059"/>
                </a:lnTo>
                <a:lnTo>
                  <a:pt x="1012697" y="65658"/>
                </a:lnTo>
                <a:lnTo>
                  <a:pt x="1031493" y="56257"/>
                </a:lnTo>
                <a:lnTo>
                  <a:pt x="1050289" y="46868"/>
                </a:lnTo>
                <a:lnTo>
                  <a:pt x="1068959" y="37467"/>
                </a:lnTo>
                <a:lnTo>
                  <a:pt x="1087755" y="28067"/>
                </a:lnTo>
                <a:lnTo>
                  <a:pt x="1106551" y="18802"/>
                </a:lnTo>
                <a:lnTo>
                  <a:pt x="1125346" y="9401"/>
                </a:lnTo>
                <a:lnTo>
                  <a:pt x="114401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91" name="Freeform 5891"/>
          <p:cNvSpPr/>
          <p:nvPr/>
        </p:nvSpPr>
        <p:spPr>
          <a:xfrm rot="-5400000" flipH="0" flipV="0">
            <a:off x="11103140" y="17711673"/>
            <a:ext cx="187463" cy="106683"/>
          </a:xfrm>
          <a:custGeom>
            <a:pathLst>
              <a:path w="1153541" h="656468">
                <a:moveTo>
                  <a:pt x="0" y="0"/>
                </a:moveTo>
                <a:lnTo>
                  <a:pt x="18796" y="9400"/>
                </a:lnTo>
                <a:lnTo>
                  <a:pt x="56260" y="9400"/>
                </a:lnTo>
                <a:lnTo>
                  <a:pt x="75056" y="18677"/>
                </a:lnTo>
                <a:lnTo>
                  <a:pt x="93726" y="18677"/>
                </a:lnTo>
                <a:lnTo>
                  <a:pt x="112522" y="28066"/>
                </a:lnTo>
                <a:lnTo>
                  <a:pt x="131318" y="28066"/>
                </a:lnTo>
                <a:lnTo>
                  <a:pt x="149986" y="37467"/>
                </a:lnTo>
                <a:lnTo>
                  <a:pt x="168782" y="37467"/>
                </a:lnTo>
                <a:lnTo>
                  <a:pt x="187578" y="46868"/>
                </a:lnTo>
                <a:lnTo>
                  <a:pt x="206248" y="56269"/>
                </a:lnTo>
                <a:lnTo>
                  <a:pt x="225044" y="65658"/>
                </a:lnTo>
                <a:lnTo>
                  <a:pt x="243839" y="65658"/>
                </a:lnTo>
                <a:lnTo>
                  <a:pt x="262508" y="74934"/>
                </a:lnTo>
                <a:lnTo>
                  <a:pt x="281304" y="84335"/>
                </a:lnTo>
                <a:lnTo>
                  <a:pt x="300101" y="93724"/>
                </a:lnTo>
                <a:lnTo>
                  <a:pt x="318897" y="103125"/>
                </a:lnTo>
                <a:lnTo>
                  <a:pt x="337566" y="112526"/>
                </a:lnTo>
                <a:lnTo>
                  <a:pt x="356361" y="121927"/>
                </a:lnTo>
                <a:lnTo>
                  <a:pt x="375157" y="131192"/>
                </a:lnTo>
                <a:lnTo>
                  <a:pt x="393827" y="140592"/>
                </a:lnTo>
                <a:lnTo>
                  <a:pt x="412623" y="149993"/>
                </a:lnTo>
                <a:lnTo>
                  <a:pt x="431419" y="159382"/>
                </a:lnTo>
                <a:lnTo>
                  <a:pt x="450087" y="168783"/>
                </a:lnTo>
                <a:lnTo>
                  <a:pt x="468883" y="178184"/>
                </a:lnTo>
                <a:lnTo>
                  <a:pt x="487679" y="187449"/>
                </a:lnTo>
                <a:lnTo>
                  <a:pt x="506349" y="196850"/>
                </a:lnTo>
                <a:lnTo>
                  <a:pt x="525145" y="206250"/>
                </a:lnTo>
                <a:lnTo>
                  <a:pt x="543941" y="215651"/>
                </a:lnTo>
                <a:lnTo>
                  <a:pt x="562736" y="234441"/>
                </a:lnTo>
                <a:lnTo>
                  <a:pt x="581405" y="243842"/>
                </a:lnTo>
                <a:lnTo>
                  <a:pt x="600202" y="253243"/>
                </a:lnTo>
                <a:lnTo>
                  <a:pt x="609600" y="262508"/>
                </a:lnTo>
                <a:lnTo>
                  <a:pt x="647064" y="290710"/>
                </a:lnTo>
                <a:lnTo>
                  <a:pt x="684529" y="309376"/>
                </a:lnTo>
                <a:lnTo>
                  <a:pt x="722122" y="337567"/>
                </a:lnTo>
                <a:lnTo>
                  <a:pt x="759586" y="365633"/>
                </a:lnTo>
                <a:lnTo>
                  <a:pt x="797052" y="393824"/>
                </a:lnTo>
                <a:lnTo>
                  <a:pt x="825246" y="412625"/>
                </a:lnTo>
                <a:lnTo>
                  <a:pt x="862837" y="440692"/>
                </a:lnTo>
                <a:lnTo>
                  <a:pt x="900303" y="468883"/>
                </a:lnTo>
                <a:lnTo>
                  <a:pt x="937768" y="496949"/>
                </a:lnTo>
                <a:lnTo>
                  <a:pt x="1003427" y="553218"/>
                </a:lnTo>
                <a:lnTo>
                  <a:pt x="1078483" y="609475"/>
                </a:lnTo>
                <a:lnTo>
                  <a:pt x="1115949" y="628277"/>
                </a:lnTo>
                <a:lnTo>
                  <a:pt x="1153541" y="65646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92" name="Freeform 5892"/>
          <p:cNvSpPr/>
          <p:nvPr/>
        </p:nvSpPr>
        <p:spPr>
          <a:xfrm rot="-5400000" flipH="0" flipV="0">
            <a:off x="11065041" y="19235691"/>
            <a:ext cx="237739" cy="59419"/>
          </a:xfrm>
          <a:custGeom>
            <a:pathLst>
              <a:path w="1462912" h="365633">
                <a:moveTo>
                  <a:pt x="0" y="225052"/>
                </a:moveTo>
                <a:lnTo>
                  <a:pt x="18796" y="215651"/>
                </a:lnTo>
                <a:lnTo>
                  <a:pt x="46926" y="196850"/>
                </a:lnTo>
                <a:lnTo>
                  <a:pt x="75056" y="178184"/>
                </a:lnTo>
                <a:lnTo>
                  <a:pt x="103187" y="168783"/>
                </a:lnTo>
                <a:lnTo>
                  <a:pt x="131305" y="149993"/>
                </a:lnTo>
                <a:lnTo>
                  <a:pt x="150063" y="140592"/>
                </a:lnTo>
                <a:lnTo>
                  <a:pt x="178194" y="121791"/>
                </a:lnTo>
                <a:lnTo>
                  <a:pt x="206324" y="112526"/>
                </a:lnTo>
                <a:lnTo>
                  <a:pt x="215697" y="103125"/>
                </a:lnTo>
                <a:lnTo>
                  <a:pt x="234441" y="93724"/>
                </a:lnTo>
                <a:lnTo>
                  <a:pt x="243827" y="93724"/>
                </a:lnTo>
                <a:lnTo>
                  <a:pt x="262572" y="84335"/>
                </a:lnTo>
                <a:lnTo>
                  <a:pt x="271958" y="84335"/>
                </a:lnTo>
                <a:lnTo>
                  <a:pt x="281330" y="74934"/>
                </a:lnTo>
                <a:lnTo>
                  <a:pt x="300126" y="65534"/>
                </a:lnTo>
                <a:lnTo>
                  <a:pt x="309511" y="65534"/>
                </a:lnTo>
                <a:lnTo>
                  <a:pt x="328256" y="56269"/>
                </a:lnTo>
                <a:lnTo>
                  <a:pt x="337629" y="56269"/>
                </a:lnTo>
                <a:lnTo>
                  <a:pt x="347014" y="46868"/>
                </a:lnTo>
                <a:lnTo>
                  <a:pt x="375145" y="46868"/>
                </a:lnTo>
                <a:lnTo>
                  <a:pt x="393953" y="37467"/>
                </a:lnTo>
                <a:lnTo>
                  <a:pt x="403225" y="37467"/>
                </a:lnTo>
                <a:lnTo>
                  <a:pt x="412623" y="28066"/>
                </a:lnTo>
                <a:lnTo>
                  <a:pt x="440816" y="28066"/>
                </a:lnTo>
                <a:lnTo>
                  <a:pt x="459486" y="18677"/>
                </a:lnTo>
                <a:lnTo>
                  <a:pt x="478281" y="18677"/>
                </a:lnTo>
                <a:lnTo>
                  <a:pt x="497077" y="9276"/>
                </a:lnTo>
                <a:lnTo>
                  <a:pt x="562610" y="9276"/>
                </a:lnTo>
                <a:lnTo>
                  <a:pt x="572007" y="0"/>
                </a:lnTo>
                <a:lnTo>
                  <a:pt x="684657" y="0"/>
                </a:lnTo>
                <a:lnTo>
                  <a:pt x="693928" y="9276"/>
                </a:lnTo>
                <a:lnTo>
                  <a:pt x="759586" y="9276"/>
                </a:lnTo>
                <a:lnTo>
                  <a:pt x="768984" y="18677"/>
                </a:lnTo>
                <a:lnTo>
                  <a:pt x="797179" y="18677"/>
                </a:lnTo>
                <a:lnTo>
                  <a:pt x="815848" y="28066"/>
                </a:lnTo>
                <a:lnTo>
                  <a:pt x="834643" y="28066"/>
                </a:lnTo>
                <a:lnTo>
                  <a:pt x="853312" y="37467"/>
                </a:lnTo>
                <a:lnTo>
                  <a:pt x="862837" y="37467"/>
                </a:lnTo>
                <a:lnTo>
                  <a:pt x="881507" y="46868"/>
                </a:lnTo>
                <a:lnTo>
                  <a:pt x="890905" y="46868"/>
                </a:lnTo>
                <a:lnTo>
                  <a:pt x="900303" y="56269"/>
                </a:lnTo>
                <a:lnTo>
                  <a:pt x="919099" y="56269"/>
                </a:lnTo>
                <a:lnTo>
                  <a:pt x="928497" y="65534"/>
                </a:lnTo>
                <a:lnTo>
                  <a:pt x="947165" y="65534"/>
                </a:lnTo>
                <a:lnTo>
                  <a:pt x="956563" y="74934"/>
                </a:lnTo>
                <a:lnTo>
                  <a:pt x="965961" y="74934"/>
                </a:lnTo>
                <a:lnTo>
                  <a:pt x="984631" y="84335"/>
                </a:lnTo>
                <a:lnTo>
                  <a:pt x="994029" y="84335"/>
                </a:lnTo>
                <a:lnTo>
                  <a:pt x="1012825" y="93724"/>
                </a:lnTo>
                <a:lnTo>
                  <a:pt x="1022223" y="103125"/>
                </a:lnTo>
                <a:lnTo>
                  <a:pt x="1031621" y="103125"/>
                </a:lnTo>
                <a:lnTo>
                  <a:pt x="1050289" y="112526"/>
                </a:lnTo>
                <a:lnTo>
                  <a:pt x="1078483" y="121791"/>
                </a:lnTo>
                <a:lnTo>
                  <a:pt x="1097153" y="140592"/>
                </a:lnTo>
                <a:lnTo>
                  <a:pt x="1125347" y="149993"/>
                </a:lnTo>
                <a:lnTo>
                  <a:pt x="1153540" y="168783"/>
                </a:lnTo>
                <a:lnTo>
                  <a:pt x="1181608" y="178184"/>
                </a:lnTo>
                <a:lnTo>
                  <a:pt x="1209802" y="196850"/>
                </a:lnTo>
                <a:lnTo>
                  <a:pt x="1228471" y="215651"/>
                </a:lnTo>
                <a:lnTo>
                  <a:pt x="1256664" y="234441"/>
                </a:lnTo>
                <a:lnTo>
                  <a:pt x="1284732" y="243718"/>
                </a:lnTo>
                <a:lnTo>
                  <a:pt x="1312926" y="262508"/>
                </a:lnTo>
                <a:lnTo>
                  <a:pt x="1340992" y="281309"/>
                </a:lnTo>
                <a:lnTo>
                  <a:pt x="1359788" y="299975"/>
                </a:lnTo>
                <a:lnTo>
                  <a:pt x="1387856" y="318777"/>
                </a:lnTo>
                <a:lnTo>
                  <a:pt x="1416050" y="337567"/>
                </a:lnTo>
                <a:lnTo>
                  <a:pt x="1444243" y="356244"/>
                </a:lnTo>
                <a:lnTo>
                  <a:pt x="1462912" y="36563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93" name="Freeform 5893"/>
          <p:cNvSpPr/>
          <p:nvPr/>
        </p:nvSpPr>
        <p:spPr>
          <a:xfrm rot="-5400000" flipH="0" flipV="0">
            <a:off x="11182382" y="18923250"/>
            <a:ext cx="237739" cy="65548"/>
          </a:xfrm>
          <a:custGeom>
            <a:pathLst>
              <a:path w="1462912" h="403349">
                <a:moveTo>
                  <a:pt x="0" y="0"/>
                </a:moveTo>
                <a:lnTo>
                  <a:pt x="9398" y="9401"/>
                </a:lnTo>
                <a:lnTo>
                  <a:pt x="37464" y="28191"/>
                </a:lnTo>
                <a:lnTo>
                  <a:pt x="65658" y="46992"/>
                </a:lnTo>
                <a:lnTo>
                  <a:pt x="93726" y="65794"/>
                </a:lnTo>
                <a:lnTo>
                  <a:pt x="121920" y="84460"/>
                </a:lnTo>
                <a:lnTo>
                  <a:pt x="140716" y="103250"/>
                </a:lnTo>
                <a:lnTo>
                  <a:pt x="168782" y="122051"/>
                </a:lnTo>
                <a:lnTo>
                  <a:pt x="196977" y="140717"/>
                </a:lnTo>
                <a:lnTo>
                  <a:pt x="225044" y="159519"/>
                </a:lnTo>
                <a:lnTo>
                  <a:pt x="253237" y="178309"/>
                </a:lnTo>
                <a:lnTo>
                  <a:pt x="271906" y="196974"/>
                </a:lnTo>
                <a:lnTo>
                  <a:pt x="300101" y="206375"/>
                </a:lnTo>
                <a:lnTo>
                  <a:pt x="328168" y="225177"/>
                </a:lnTo>
                <a:lnTo>
                  <a:pt x="356361" y="243842"/>
                </a:lnTo>
                <a:lnTo>
                  <a:pt x="384555" y="253243"/>
                </a:lnTo>
                <a:lnTo>
                  <a:pt x="403225" y="272033"/>
                </a:lnTo>
                <a:lnTo>
                  <a:pt x="431419" y="281434"/>
                </a:lnTo>
                <a:lnTo>
                  <a:pt x="459485" y="300100"/>
                </a:lnTo>
                <a:lnTo>
                  <a:pt x="468883" y="300100"/>
                </a:lnTo>
                <a:lnTo>
                  <a:pt x="487679" y="309625"/>
                </a:lnTo>
                <a:lnTo>
                  <a:pt x="496951" y="318901"/>
                </a:lnTo>
                <a:lnTo>
                  <a:pt x="515747" y="318901"/>
                </a:lnTo>
                <a:lnTo>
                  <a:pt x="525145" y="328302"/>
                </a:lnTo>
                <a:lnTo>
                  <a:pt x="534543" y="328302"/>
                </a:lnTo>
                <a:lnTo>
                  <a:pt x="553211" y="337691"/>
                </a:lnTo>
                <a:lnTo>
                  <a:pt x="562609" y="337691"/>
                </a:lnTo>
                <a:lnTo>
                  <a:pt x="581405" y="347092"/>
                </a:lnTo>
                <a:lnTo>
                  <a:pt x="590803" y="347092"/>
                </a:lnTo>
                <a:lnTo>
                  <a:pt x="600202" y="356493"/>
                </a:lnTo>
                <a:lnTo>
                  <a:pt x="618871" y="356493"/>
                </a:lnTo>
                <a:lnTo>
                  <a:pt x="628269" y="365894"/>
                </a:lnTo>
                <a:lnTo>
                  <a:pt x="647064" y="365894"/>
                </a:lnTo>
                <a:lnTo>
                  <a:pt x="656462" y="375159"/>
                </a:lnTo>
                <a:lnTo>
                  <a:pt x="665860" y="375159"/>
                </a:lnTo>
                <a:lnTo>
                  <a:pt x="684529" y="384559"/>
                </a:lnTo>
                <a:lnTo>
                  <a:pt x="712724" y="384559"/>
                </a:lnTo>
                <a:lnTo>
                  <a:pt x="722122" y="393960"/>
                </a:lnTo>
                <a:lnTo>
                  <a:pt x="759586" y="393960"/>
                </a:lnTo>
                <a:lnTo>
                  <a:pt x="778382" y="403349"/>
                </a:lnTo>
                <a:lnTo>
                  <a:pt x="984630" y="403349"/>
                </a:lnTo>
                <a:lnTo>
                  <a:pt x="1003427" y="393960"/>
                </a:lnTo>
                <a:lnTo>
                  <a:pt x="1040892" y="393960"/>
                </a:lnTo>
                <a:lnTo>
                  <a:pt x="1050289" y="384559"/>
                </a:lnTo>
                <a:lnTo>
                  <a:pt x="1078483" y="384559"/>
                </a:lnTo>
                <a:lnTo>
                  <a:pt x="1087754" y="375159"/>
                </a:lnTo>
                <a:lnTo>
                  <a:pt x="1106551" y="375159"/>
                </a:lnTo>
                <a:lnTo>
                  <a:pt x="1115949" y="365894"/>
                </a:lnTo>
                <a:lnTo>
                  <a:pt x="1144016" y="365894"/>
                </a:lnTo>
                <a:lnTo>
                  <a:pt x="1153413" y="356493"/>
                </a:lnTo>
                <a:lnTo>
                  <a:pt x="1172209" y="356493"/>
                </a:lnTo>
                <a:lnTo>
                  <a:pt x="1181607" y="347092"/>
                </a:lnTo>
                <a:lnTo>
                  <a:pt x="1200277" y="347092"/>
                </a:lnTo>
                <a:lnTo>
                  <a:pt x="1209675" y="337691"/>
                </a:lnTo>
                <a:lnTo>
                  <a:pt x="1219073" y="328302"/>
                </a:lnTo>
                <a:lnTo>
                  <a:pt x="1237869" y="328302"/>
                </a:lnTo>
                <a:lnTo>
                  <a:pt x="1247267" y="318901"/>
                </a:lnTo>
                <a:lnTo>
                  <a:pt x="1266062" y="318901"/>
                </a:lnTo>
                <a:lnTo>
                  <a:pt x="1275333" y="309625"/>
                </a:lnTo>
                <a:lnTo>
                  <a:pt x="1284731" y="300100"/>
                </a:lnTo>
                <a:lnTo>
                  <a:pt x="1303528" y="300100"/>
                </a:lnTo>
                <a:lnTo>
                  <a:pt x="1331595" y="281434"/>
                </a:lnTo>
                <a:lnTo>
                  <a:pt x="1350391" y="272033"/>
                </a:lnTo>
                <a:lnTo>
                  <a:pt x="1378457" y="253243"/>
                </a:lnTo>
                <a:lnTo>
                  <a:pt x="1406652" y="243842"/>
                </a:lnTo>
                <a:lnTo>
                  <a:pt x="1434719" y="225177"/>
                </a:lnTo>
                <a:lnTo>
                  <a:pt x="1462912" y="20637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94" name="Freeform 5894"/>
          <p:cNvSpPr/>
          <p:nvPr/>
        </p:nvSpPr>
        <p:spPr>
          <a:xfrm rot="-5400000" flipH="0" flipV="0">
            <a:off x="11046750" y="19249399"/>
            <a:ext cx="246888" cy="53330"/>
          </a:xfrm>
          <a:custGeom>
            <a:pathLst>
              <a:path w="1519212" h="328166">
                <a:moveTo>
                  <a:pt x="0" y="271909"/>
                </a:moveTo>
                <a:lnTo>
                  <a:pt x="28130" y="253243"/>
                </a:lnTo>
                <a:lnTo>
                  <a:pt x="56247" y="234441"/>
                </a:lnTo>
                <a:lnTo>
                  <a:pt x="84378" y="215651"/>
                </a:lnTo>
                <a:lnTo>
                  <a:pt x="112560" y="196850"/>
                </a:lnTo>
                <a:lnTo>
                  <a:pt x="140690" y="187449"/>
                </a:lnTo>
                <a:lnTo>
                  <a:pt x="159435" y="168783"/>
                </a:lnTo>
                <a:lnTo>
                  <a:pt x="187566" y="149993"/>
                </a:lnTo>
                <a:lnTo>
                  <a:pt x="215696" y="140592"/>
                </a:lnTo>
                <a:lnTo>
                  <a:pt x="243827" y="121927"/>
                </a:lnTo>
                <a:lnTo>
                  <a:pt x="262584" y="121927"/>
                </a:lnTo>
                <a:lnTo>
                  <a:pt x="271958" y="112526"/>
                </a:lnTo>
                <a:lnTo>
                  <a:pt x="290702" y="103125"/>
                </a:lnTo>
                <a:lnTo>
                  <a:pt x="300088" y="93724"/>
                </a:lnTo>
                <a:lnTo>
                  <a:pt x="318833" y="93724"/>
                </a:lnTo>
                <a:lnTo>
                  <a:pt x="328205" y="84335"/>
                </a:lnTo>
                <a:lnTo>
                  <a:pt x="346963" y="74934"/>
                </a:lnTo>
                <a:lnTo>
                  <a:pt x="365722" y="74934"/>
                </a:lnTo>
                <a:lnTo>
                  <a:pt x="375094" y="65658"/>
                </a:lnTo>
                <a:lnTo>
                  <a:pt x="393890" y="65658"/>
                </a:lnTo>
                <a:lnTo>
                  <a:pt x="403275" y="56269"/>
                </a:lnTo>
                <a:lnTo>
                  <a:pt x="422020" y="56269"/>
                </a:lnTo>
                <a:lnTo>
                  <a:pt x="431393" y="46868"/>
                </a:lnTo>
                <a:lnTo>
                  <a:pt x="450151" y="46868"/>
                </a:lnTo>
                <a:lnTo>
                  <a:pt x="459524" y="37467"/>
                </a:lnTo>
                <a:lnTo>
                  <a:pt x="478319" y="37467"/>
                </a:lnTo>
                <a:lnTo>
                  <a:pt x="487717" y="28066"/>
                </a:lnTo>
                <a:lnTo>
                  <a:pt x="506387" y="28066"/>
                </a:lnTo>
                <a:lnTo>
                  <a:pt x="515785" y="18677"/>
                </a:lnTo>
                <a:lnTo>
                  <a:pt x="543852" y="18677"/>
                </a:lnTo>
                <a:lnTo>
                  <a:pt x="562648" y="9400"/>
                </a:lnTo>
                <a:lnTo>
                  <a:pt x="609511" y="9400"/>
                </a:lnTo>
                <a:lnTo>
                  <a:pt x="618908" y="0"/>
                </a:lnTo>
                <a:lnTo>
                  <a:pt x="815886" y="0"/>
                </a:lnTo>
                <a:lnTo>
                  <a:pt x="825283" y="9400"/>
                </a:lnTo>
                <a:lnTo>
                  <a:pt x="872147" y="9400"/>
                </a:lnTo>
                <a:lnTo>
                  <a:pt x="890943" y="18677"/>
                </a:lnTo>
                <a:lnTo>
                  <a:pt x="919010" y="18677"/>
                </a:lnTo>
                <a:lnTo>
                  <a:pt x="928407" y="28066"/>
                </a:lnTo>
                <a:lnTo>
                  <a:pt x="947076" y="28066"/>
                </a:lnTo>
                <a:lnTo>
                  <a:pt x="956601" y="37467"/>
                </a:lnTo>
                <a:lnTo>
                  <a:pt x="984669" y="37467"/>
                </a:lnTo>
                <a:lnTo>
                  <a:pt x="1003465" y="46868"/>
                </a:lnTo>
                <a:lnTo>
                  <a:pt x="1012863" y="46868"/>
                </a:lnTo>
                <a:lnTo>
                  <a:pt x="1031531" y="56269"/>
                </a:lnTo>
                <a:lnTo>
                  <a:pt x="1050327" y="65658"/>
                </a:lnTo>
                <a:lnTo>
                  <a:pt x="1059725" y="65658"/>
                </a:lnTo>
                <a:lnTo>
                  <a:pt x="1078395" y="74934"/>
                </a:lnTo>
                <a:lnTo>
                  <a:pt x="1087793" y="74934"/>
                </a:lnTo>
                <a:lnTo>
                  <a:pt x="1106589" y="84335"/>
                </a:lnTo>
                <a:lnTo>
                  <a:pt x="1115987" y="93724"/>
                </a:lnTo>
                <a:lnTo>
                  <a:pt x="1134655" y="93724"/>
                </a:lnTo>
                <a:lnTo>
                  <a:pt x="1144053" y="103125"/>
                </a:lnTo>
                <a:lnTo>
                  <a:pt x="1162849" y="112526"/>
                </a:lnTo>
                <a:lnTo>
                  <a:pt x="1172247" y="112526"/>
                </a:lnTo>
                <a:lnTo>
                  <a:pt x="1190917" y="121927"/>
                </a:lnTo>
                <a:lnTo>
                  <a:pt x="1200315" y="131192"/>
                </a:lnTo>
                <a:lnTo>
                  <a:pt x="1228508" y="140592"/>
                </a:lnTo>
                <a:lnTo>
                  <a:pt x="1256702" y="159382"/>
                </a:lnTo>
                <a:lnTo>
                  <a:pt x="1284770" y="178184"/>
                </a:lnTo>
                <a:lnTo>
                  <a:pt x="1312964" y="187449"/>
                </a:lnTo>
                <a:lnTo>
                  <a:pt x="1341030" y="206250"/>
                </a:lnTo>
                <a:lnTo>
                  <a:pt x="1369224" y="225052"/>
                </a:lnTo>
                <a:lnTo>
                  <a:pt x="1397292" y="243842"/>
                </a:lnTo>
                <a:lnTo>
                  <a:pt x="1425486" y="262508"/>
                </a:lnTo>
                <a:lnTo>
                  <a:pt x="1453552" y="281309"/>
                </a:lnTo>
                <a:lnTo>
                  <a:pt x="1481620" y="300099"/>
                </a:lnTo>
                <a:lnTo>
                  <a:pt x="1509814" y="318777"/>
                </a:lnTo>
                <a:lnTo>
                  <a:pt x="1519212" y="32816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95" name="Freeform 5895"/>
          <p:cNvSpPr/>
          <p:nvPr/>
        </p:nvSpPr>
        <p:spPr>
          <a:xfrm rot="-5400000" flipH="0" flipV="0">
            <a:off x="11164861" y="18922507"/>
            <a:ext cx="243848" cy="73143"/>
          </a:xfrm>
          <a:custGeom>
            <a:pathLst>
              <a:path w="1500505" h="450081">
                <a:moveTo>
                  <a:pt x="0" y="0"/>
                </a:moveTo>
                <a:lnTo>
                  <a:pt x="9398" y="9265"/>
                </a:lnTo>
                <a:lnTo>
                  <a:pt x="37593" y="28066"/>
                </a:lnTo>
                <a:lnTo>
                  <a:pt x="65660" y="46856"/>
                </a:lnTo>
                <a:lnTo>
                  <a:pt x="93853" y="65534"/>
                </a:lnTo>
                <a:lnTo>
                  <a:pt x="112522" y="84324"/>
                </a:lnTo>
                <a:lnTo>
                  <a:pt x="140717" y="103125"/>
                </a:lnTo>
                <a:lnTo>
                  <a:pt x="168911" y="121791"/>
                </a:lnTo>
                <a:lnTo>
                  <a:pt x="196977" y="140581"/>
                </a:lnTo>
                <a:lnTo>
                  <a:pt x="225171" y="159382"/>
                </a:lnTo>
                <a:lnTo>
                  <a:pt x="253239" y="178184"/>
                </a:lnTo>
                <a:lnTo>
                  <a:pt x="272035" y="196850"/>
                </a:lnTo>
                <a:lnTo>
                  <a:pt x="300101" y="215640"/>
                </a:lnTo>
                <a:lnTo>
                  <a:pt x="328296" y="234441"/>
                </a:lnTo>
                <a:lnTo>
                  <a:pt x="356363" y="253107"/>
                </a:lnTo>
                <a:lnTo>
                  <a:pt x="384556" y="262508"/>
                </a:lnTo>
                <a:lnTo>
                  <a:pt x="403225" y="281298"/>
                </a:lnTo>
                <a:lnTo>
                  <a:pt x="431420" y="299975"/>
                </a:lnTo>
                <a:lnTo>
                  <a:pt x="459614" y="309364"/>
                </a:lnTo>
                <a:lnTo>
                  <a:pt x="487680" y="328166"/>
                </a:lnTo>
                <a:lnTo>
                  <a:pt x="497078" y="328166"/>
                </a:lnTo>
                <a:lnTo>
                  <a:pt x="506476" y="337567"/>
                </a:lnTo>
                <a:lnTo>
                  <a:pt x="525272" y="346956"/>
                </a:lnTo>
                <a:lnTo>
                  <a:pt x="534544" y="346956"/>
                </a:lnTo>
                <a:lnTo>
                  <a:pt x="553340" y="356232"/>
                </a:lnTo>
                <a:lnTo>
                  <a:pt x="562738" y="365633"/>
                </a:lnTo>
                <a:lnTo>
                  <a:pt x="572136" y="365633"/>
                </a:lnTo>
                <a:lnTo>
                  <a:pt x="590804" y="375034"/>
                </a:lnTo>
                <a:lnTo>
                  <a:pt x="600202" y="375034"/>
                </a:lnTo>
                <a:lnTo>
                  <a:pt x="609600" y="384423"/>
                </a:lnTo>
                <a:lnTo>
                  <a:pt x="628396" y="393824"/>
                </a:lnTo>
                <a:lnTo>
                  <a:pt x="637795" y="393824"/>
                </a:lnTo>
                <a:lnTo>
                  <a:pt x="656464" y="403225"/>
                </a:lnTo>
                <a:lnTo>
                  <a:pt x="675260" y="403225"/>
                </a:lnTo>
                <a:lnTo>
                  <a:pt x="694055" y="412490"/>
                </a:lnTo>
                <a:lnTo>
                  <a:pt x="703453" y="412490"/>
                </a:lnTo>
                <a:lnTo>
                  <a:pt x="712851" y="422015"/>
                </a:lnTo>
                <a:lnTo>
                  <a:pt x="740919" y="422015"/>
                </a:lnTo>
                <a:lnTo>
                  <a:pt x="750317" y="431291"/>
                </a:lnTo>
                <a:lnTo>
                  <a:pt x="778384" y="431291"/>
                </a:lnTo>
                <a:lnTo>
                  <a:pt x="787781" y="440692"/>
                </a:lnTo>
                <a:lnTo>
                  <a:pt x="844043" y="440692"/>
                </a:lnTo>
                <a:lnTo>
                  <a:pt x="853441" y="450081"/>
                </a:lnTo>
                <a:lnTo>
                  <a:pt x="984759" y="450081"/>
                </a:lnTo>
                <a:lnTo>
                  <a:pt x="994156" y="440692"/>
                </a:lnTo>
                <a:lnTo>
                  <a:pt x="1050418" y="440692"/>
                </a:lnTo>
                <a:lnTo>
                  <a:pt x="1059816" y="431291"/>
                </a:lnTo>
                <a:lnTo>
                  <a:pt x="1087882" y="431291"/>
                </a:lnTo>
                <a:lnTo>
                  <a:pt x="1097280" y="422015"/>
                </a:lnTo>
                <a:lnTo>
                  <a:pt x="1125347" y="422015"/>
                </a:lnTo>
                <a:lnTo>
                  <a:pt x="1134746" y="412490"/>
                </a:lnTo>
                <a:lnTo>
                  <a:pt x="1144144" y="412490"/>
                </a:lnTo>
                <a:lnTo>
                  <a:pt x="1162940" y="403225"/>
                </a:lnTo>
                <a:lnTo>
                  <a:pt x="1181609" y="403225"/>
                </a:lnTo>
                <a:lnTo>
                  <a:pt x="1200404" y="393824"/>
                </a:lnTo>
                <a:lnTo>
                  <a:pt x="1209802" y="393824"/>
                </a:lnTo>
                <a:lnTo>
                  <a:pt x="1228598" y="384423"/>
                </a:lnTo>
                <a:lnTo>
                  <a:pt x="1237870" y="375034"/>
                </a:lnTo>
                <a:lnTo>
                  <a:pt x="1247268" y="375034"/>
                </a:lnTo>
                <a:lnTo>
                  <a:pt x="1266064" y="365633"/>
                </a:lnTo>
                <a:lnTo>
                  <a:pt x="1275462" y="365633"/>
                </a:lnTo>
                <a:lnTo>
                  <a:pt x="1284860" y="356232"/>
                </a:lnTo>
                <a:lnTo>
                  <a:pt x="1303655" y="346956"/>
                </a:lnTo>
                <a:lnTo>
                  <a:pt x="1312926" y="346956"/>
                </a:lnTo>
                <a:lnTo>
                  <a:pt x="1331722" y="337567"/>
                </a:lnTo>
                <a:lnTo>
                  <a:pt x="1341121" y="328166"/>
                </a:lnTo>
                <a:lnTo>
                  <a:pt x="1350519" y="328166"/>
                </a:lnTo>
                <a:lnTo>
                  <a:pt x="1369188" y="318765"/>
                </a:lnTo>
                <a:lnTo>
                  <a:pt x="1387984" y="299975"/>
                </a:lnTo>
                <a:lnTo>
                  <a:pt x="1416050" y="290699"/>
                </a:lnTo>
                <a:lnTo>
                  <a:pt x="1444245" y="271909"/>
                </a:lnTo>
                <a:lnTo>
                  <a:pt x="1472312" y="262508"/>
                </a:lnTo>
                <a:lnTo>
                  <a:pt x="1500505" y="24370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96" name="Freeform 5896"/>
          <p:cNvSpPr/>
          <p:nvPr/>
        </p:nvSpPr>
        <p:spPr>
          <a:xfrm rot="-5400000" flipH="0" flipV="0">
            <a:off x="8702079" y="16962640"/>
            <a:ext cx="5065762" cy="0"/>
          </a:xfrm>
          <a:custGeom>
            <a:pathLst>
              <a:path w="31171809" h="0">
                <a:moveTo>
                  <a:pt x="0" y="0"/>
                </a:moveTo>
                <a:lnTo>
                  <a:pt x="3891827" y="0"/>
                </a:lnTo>
                <a:moveTo>
                  <a:pt x="4313848" y="0"/>
                </a:moveTo>
                <a:lnTo>
                  <a:pt x="4585754" y="0"/>
                </a:lnTo>
                <a:moveTo>
                  <a:pt x="4998377" y="0"/>
                </a:moveTo>
                <a:lnTo>
                  <a:pt x="10540657" y="0"/>
                </a:lnTo>
                <a:moveTo>
                  <a:pt x="10953280" y="0"/>
                </a:moveTo>
                <a:lnTo>
                  <a:pt x="11234585" y="0"/>
                </a:lnTo>
                <a:moveTo>
                  <a:pt x="11647208" y="0"/>
                </a:moveTo>
                <a:lnTo>
                  <a:pt x="17189614" y="0"/>
                </a:lnTo>
                <a:moveTo>
                  <a:pt x="17602113" y="0"/>
                </a:moveTo>
                <a:lnTo>
                  <a:pt x="17883544" y="0"/>
                </a:lnTo>
                <a:moveTo>
                  <a:pt x="18296167" y="0"/>
                </a:moveTo>
                <a:lnTo>
                  <a:pt x="23838445" y="0"/>
                </a:lnTo>
                <a:moveTo>
                  <a:pt x="24251068" y="0"/>
                </a:moveTo>
                <a:lnTo>
                  <a:pt x="24522977" y="0"/>
                </a:lnTo>
                <a:moveTo>
                  <a:pt x="24944998" y="0"/>
                </a:moveTo>
                <a:lnTo>
                  <a:pt x="30477879" y="0"/>
                </a:lnTo>
                <a:moveTo>
                  <a:pt x="30899900" y="0"/>
                </a:moveTo>
                <a:lnTo>
                  <a:pt x="31171809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97" name="Freeform 5897"/>
          <p:cNvSpPr/>
          <p:nvPr/>
        </p:nvSpPr>
        <p:spPr>
          <a:xfrm rot="-5400000" flipH="0" flipV="0">
            <a:off x="10918730" y="14044946"/>
            <a:ext cx="632458" cy="0"/>
          </a:xfrm>
          <a:custGeom>
            <a:pathLst>
              <a:path w="3891788" h="0">
                <a:moveTo>
                  <a:pt x="0" y="0"/>
                </a:moveTo>
                <a:lnTo>
                  <a:pt x="3891788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98" name="Freeform 5898"/>
          <p:cNvSpPr/>
          <p:nvPr/>
        </p:nvSpPr>
        <p:spPr>
          <a:xfrm rot="-5400000" flipH="0" flipV="0">
            <a:off x="11218191" y="17677382"/>
            <a:ext cx="51824" cy="39627"/>
          </a:xfrm>
          <a:custGeom>
            <a:pathLst>
              <a:path w="318897" h="243843">
                <a:moveTo>
                  <a:pt x="0" y="9401"/>
                </a:moveTo>
                <a:lnTo>
                  <a:pt x="318897" y="243843"/>
                </a:lnTo>
                <a:moveTo>
                  <a:pt x="112522" y="0"/>
                </a:moveTo>
                <a:lnTo>
                  <a:pt x="318897" y="1595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899" name="Freeform 5899"/>
          <p:cNvSpPr/>
          <p:nvPr/>
        </p:nvSpPr>
        <p:spPr>
          <a:xfrm rot="-5400000" flipH="0" flipV="0">
            <a:off x="11252482" y="17649199"/>
            <a:ext cx="45735" cy="89904"/>
          </a:xfrm>
          <a:custGeom>
            <a:pathLst>
              <a:path w="281433" h="553218">
                <a:moveTo>
                  <a:pt x="281433" y="206251"/>
                </a:moveTo>
                <a:lnTo>
                  <a:pt x="0" y="0"/>
                </a:lnTo>
                <a:lnTo>
                  <a:pt x="281433" y="55321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00" name="Freeform 5900"/>
          <p:cNvSpPr/>
          <p:nvPr/>
        </p:nvSpPr>
        <p:spPr>
          <a:xfrm rot="-5400000" flipH="0" flipV="0">
            <a:off x="11252482" y="17649199"/>
            <a:ext cx="45735" cy="89904"/>
          </a:xfrm>
          <a:custGeom>
            <a:pathLst>
              <a:path w="281433" h="553218">
                <a:moveTo>
                  <a:pt x="281433" y="206251"/>
                </a:moveTo>
                <a:lnTo>
                  <a:pt x="0" y="0"/>
                </a:lnTo>
                <a:lnTo>
                  <a:pt x="281433" y="553218"/>
                </a:lnTo>
                <a:lnTo>
                  <a:pt x="281433" y="206251"/>
                </a:lnTo>
                <a:close/>
                <a:moveTo>
                  <a:pt x="94412691" y="11720068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01" name="Freeform 5901"/>
          <p:cNvSpPr/>
          <p:nvPr/>
        </p:nvSpPr>
        <p:spPr>
          <a:xfrm rot="-5400000" flipH="0" flipV="0">
            <a:off x="11199142" y="17665948"/>
            <a:ext cx="45735" cy="56406"/>
          </a:xfrm>
          <a:custGeom>
            <a:pathLst>
              <a:path w="281433" h="347092">
                <a:moveTo>
                  <a:pt x="281433" y="347092"/>
                </a:moveTo>
                <a:lnTo>
                  <a:pt x="0" y="140717"/>
                </a:lnTo>
                <a:lnTo>
                  <a:pt x="28143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02" name="Freeform 5902"/>
          <p:cNvSpPr/>
          <p:nvPr/>
        </p:nvSpPr>
        <p:spPr>
          <a:xfrm rot="-5400000" flipH="0" flipV="0">
            <a:off x="11199142" y="17665948"/>
            <a:ext cx="45735" cy="56406"/>
          </a:xfrm>
          <a:custGeom>
            <a:pathLst>
              <a:path w="281433" h="347092">
                <a:moveTo>
                  <a:pt x="281433" y="347092"/>
                </a:moveTo>
                <a:lnTo>
                  <a:pt x="0" y="140717"/>
                </a:lnTo>
                <a:lnTo>
                  <a:pt x="281433" y="0"/>
                </a:lnTo>
                <a:lnTo>
                  <a:pt x="281433" y="347092"/>
                </a:lnTo>
                <a:close/>
                <a:moveTo>
                  <a:pt x="94497015" y="117425849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03" name="Freeform 5903"/>
          <p:cNvSpPr/>
          <p:nvPr/>
        </p:nvSpPr>
        <p:spPr>
          <a:xfrm rot="-5400000" flipH="0" flipV="0">
            <a:off x="11212113" y="16929109"/>
            <a:ext cx="45715" cy="1350257"/>
          </a:xfrm>
          <a:custGeom>
            <a:pathLst>
              <a:path w="281305" h="8308715">
                <a:moveTo>
                  <a:pt x="0" y="8308715"/>
                </a:moveTo>
                <a:lnTo>
                  <a:pt x="0" y="7755384"/>
                </a:lnTo>
                <a:moveTo>
                  <a:pt x="0" y="8177399"/>
                </a:moveTo>
                <a:lnTo>
                  <a:pt x="281305" y="8177399"/>
                </a:lnTo>
                <a:moveTo>
                  <a:pt x="0" y="7896101"/>
                </a:moveTo>
                <a:lnTo>
                  <a:pt x="281305" y="7896101"/>
                </a:lnTo>
                <a:moveTo>
                  <a:pt x="0" y="7202041"/>
                </a:moveTo>
                <a:lnTo>
                  <a:pt x="0" y="6648834"/>
                </a:lnTo>
                <a:moveTo>
                  <a:pt x="0" y="7070849"/>
                </a:moveTo>
                <a:lnTo>
                  <a:pt x="281305" y="7070849"/>
                </a:lnTo>
                <a:moveTo>
                  <a:pt x="0" y="6789415"/>
                </a:moveTo>
                <a:lnTo>
                  <a:pt x="281305" y="6789415"/>
                </a:lnTo>
                <a:moveTo>
                  <a:pt x="0" y="6095491"/>
                </a:moveTo>
                <a:lnTo>
                  <a:pt x="0" y="5542273"/>
                </a:lnTo>
                <a:moveTo>
                  <a:pt x="0" y="5954899"/>
                </a:moveTo>
                <a:lnTo>
                  <a:pt x="281305" y="5954899"/>
                </a:lnTo>
                <a:moveTo>
                  <a:pt x="0" y="5682866"/>
                </a:moveTo>
                <a:lnTo>
                  <a:pt x="281305" y="5682866"/>
                </a:lnTo>
                <a:moveTo>
                  <a:pt x="0" y="4988942"/>
                </a:moveTo>
                <a:lnTo>
                  <a:pt x="0" y="4435599"/>
                </a:lnTo>
                <a:moveTo>
                  <a:pt x="0" y="4848225"/>
                </a:moveTo>
                <a:lnTo>
                  <a:pt x="281305" y="4848225"/>
                </a:lnTo>
                <a:moveTo>
                  <a:pt x="0" y="4576316"/>
                </a:moveTo>
                <a:lnTo>
                  <a:pt x="281305" y="4576316"/>
                </a:lnTo>
                <a:moveTo>
                  <a:pt x="0" y="3882392"/>
                </a:moveTo>
                <a:lnTo>
                  <a:pt x="0" y="3329049"/>
                </a:lnTo>
                <a:moveTo>
                  <a:pt x="0" y="3741675"/>
                </a:moveTo>
                <a:lnTo>
                  <a:pt x="281305" y="3741675"/>
                </a:lnTo>
                <a:moveTo>
                  <a:pt x="0" y="3469766"/>
                </a:moveTo>
                <a:lnTo>
                  <a:pt x="281305" y="3469766"/>
                </a:lnTo>
                <a:moveTo>
                  <a:pt x="0" y="2775831"/>
                </a:moveTo>
                <a:lnTo>
                  <a:pt x="0" y="2222500"/>
                </a:lnTo>
                <a:moveTo>
                  <a:pt x="0" y="2635126"/>
                </a:moveTo>
                <a:lnTo>
                  <a:pt x="281305" y="2635126"/>
                </a:lnTo>
                <a:moveTo>
                  <a:pt x="0" y="2353816"/>
                </a:moveTo>
                <a:lnTo>
                  <a:pt x="281305" y="2353816"/>
                </a:lnTo>
                <a:moveTo>
                  <a:pt x="0" y="1669157"/>
                </a:moveTo>
                <a:lnTo>
                  <a:pt x="0" y="1115950"/>
                </a:lnTo>
                <a:moveTo>
                  <a:pt x="0" y="1528440"/>
                </a:moveTo>
                <a:lnTo>
                  <a:pt x="281305" y="1528440"/>
                </a:lnTo>
                <a:moveTo>
                  <a:pt x="0" y="1247142"/>
                </a:moveTo>
                <a:lnTo>
                  <a:pt x="281305" y="1247142"/>
                </a:lnTo>
                <a:moveTo>
                  <a:pt x="0" y="562607"/>
                </a:moveTo>
                <a:lnTo>
                  <a:pt x="0" y="0"/>
                </a:lnTo>
                <a:moveTo>
                  <a:pt x="0" y="281298"/>
                </a:moveTo>
                <a:lnTo>
                  <a:pt x="281305" y="28129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04" name="Freeform 5904"/>
          <p:cNvSpPr/>
          <p:nvPr/>
        </p:nvSpPr>
        <p:spPr>
          <a:xfrm rot="-5400000" flipH="0" flipV="0">
            <a:off x="11675394" y="15068305"/>
            <a:ext cx="0" cy="923550"/>
          </a:xfrm>
          <a:custGeom>
            <a:pathLst>
              <a:path w="0" h="5683002">
                <a:moveTo>
                  <a:pt x="0" y="5683002"/>
                </a:moveTo>
                <a:lnTo>
                  <a:pt x="0" y="684659"/>
                </a:lnTo>
                <a:moveTo>
                  <a:pt x="0" y="272033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05" name="Freeform 5905"/>
          <p:cNvSpPr/>
          <p:nvPr/>
        </p:nvSpPr>
        <p:spPr>
          <a:xfrm rot="-5400000" flipH="0" flipV="0">
            <a:off x="10739668" y="15124691"/>
            <a:ext cx="0" cy="810778"/>
          </a:xfrm>
          <a:custGeom>
            <a:pathLst>
              <a:path w="0" h="4989066">
                <a:moveTo>
                  <a:pt x="0" y="4989066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06" name="Freeform 5906"/>
          <p:cNvSpPr/>
          <p:nvPr/>
        </p:nvSpPr>
        <p:spPr>
          <a:xfrm rot="-5400000" flipH="0" flipV="0">
            <a:off x="9058701" y="16580117"/>
            <a:ext cx="5702797" cy="0"/>
          </a:xfrm>
          <a:custGeom>
            <a:pathLst>
              <a:path w="35091764" h="0">
                <a:moveTo>
                  <a:pt x="35091764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07" name="Freeform 5907"/>
          <p:cNvSpPr/>
          <p:nvPr/>
        </p:nvSpPr>
        <p:spPr>
          <a:xfrm rot="-5400000" flipH="0" flipV="0">
            <a:off x="11190008" y="16879576"/>
            <a:ext cx="89923" cy="1350257"/>
          </a:xfrm>
          <a:custGeom>
            <a:pathLst>
              <a:path w="553340" h="8308715">
                <a:moveTo>
                  <a:pt x="271907" y="0"/>
                </a:moveTo>
                <a:lnTo>
                  <a:pt x="271907" y="8308715"/>
                </a:lnTo>
                <a:moveTo>
                  <a:pt x="0" y="281298"/>
                </a:moveTo>
                <a:lnTo>
                  <a:pt x="553340" y="281298"/>
                </a:lnTo>
                <a:moveTo>
                  <a:pt x="0" y="562607"/>
                </a:moveTo>
                <a:lnTo>
                  <a:pt x="553340" y="562607"/>
                </a:lnTo>
                <a:moveTo>
                  <a:pt x="0" y="834516"/>
                </a:moveTo>
                <a:lnTo>
                  <a:pt x="553340" y="834516"/>
                </a:lnTo>
                <a:moveTo>
                  <a:pt x="0" y="1115950"/>
                </a:moveTo>
                <a:lnTo>
                  <a:pt x="553340" y="1115950"/>
                </a:lnTo>
                <a:moveTo>
                  <a:pt x="0" y="1387859"/>
                </a:moveTo>
                <a:lnTo>
                  <a:pt x="553340" y="1387859"/>
                </a:lnTo>
                <a:moveTo>
                  <a:pt x="0" y="1669157"/>
                </a:moveTo>
                <a:lnTo>
                  <a:pt x="553340" y="1669157"/>
                </a:lnTo>
                <a:moveTo>
                  <a:pt x="0" y="1941190"/>
                </a:moveTo>
                <a:lnTo>
                  <a:pt x="553340" y="1941190"/>
                </a:lnTo>
                <a:moveTo>
                  <a:pt x="0" y="2222500"/>
                </a:moveTo>
                <a:lnTo>
                  <a:pt x="553340" y="2222500"/>
                </a:lnTo>
                <a:moveTo>
                  <a:pt x="0" y="2494409"/>
                </a:moveTo>
                <a:lnTo>
                  <a:pt x="553340" y="2494409"/>
                </a:lnTo>
                <a:moveTo>
                  <a:pt x="0" y="2775831"/>
                </a:moveTo>
                <a:lnTo>
                  <a:pt x="553340" y="2775831"/>
                </a:lnTo>
                <a:moveTo>
                  <a:pt x="0" y="3047740"/>
                </a:moveTo>
                <a:lnTo>
                  <a:pt x="553340" y="3047740"/>
                </a:lnTo>
                <a:moveTo>
                  <a:pt x="0" y="3329049"/>
                </a:moveTo>
                <a:lnTo>
                  <a:pt x="553340" y="3329049"/>
                </a:lnTo>
                <a:moveTo>
                  <a:pt x="0" y="3601082"/>
                </a:moveTo>
                <a:lnTo>
                  <a:pt x="553340" y="3601082"/>
                </a:lnTo>
                <a:moveTo>
                  <a:pt x="0" y="3882392"/>
                </a:moveTo>
                <a:lnTo>
                  <a:pt x="553340" y="3882392"/>
                </a:lnTo>
                <a:moveTo>
                  <a:pt x="0" y="4154289"/>
                </a:moveTo>
                <a:lnTo>
                  <a:pt x="553340" y="4154289"/>
                </a:lnTo>
                <a:moveTo>
                  <a:pt x="0" y="4435599"/>
                </a:moveTo>
                <a:lnTo>
                  <a:pt x="553340" y="4435599"/>
                </a:lnTo>
                <a:moveTo>
                  <a:pt x="0" y="4707632"/>
                </a:moveTo>
                <a:lnTo>
                  <a:pt x="553340" y="4707632"/>
                </a:lnTo>
                <a:moveTo>
                  <a:pt x="0" y="4988942"/>
                </a:moveTo>
                <a:lnTo>
                  <a:pt x="553340" y="4988942"/>
                </a:lnTo>
                <a:moveTo>
                  <a:pt x="0" y="5270240"/>
                </a:moveTo>
                <a:lnTo>
                  <a:pt x="553340" y="5270240"/>
                </a:lnTo>
                <a:moveTo>
                  <a:pt x="0" y="5542273"/>
                </a:moveTo>
                <a:lnTo>
                  <a:pt x="553340" y="5542273"/>
                </a:lnTo>
                <a:moveTo>
                  <a:pt x="0" y="5823582"/>
                </a:moveTo>
                <a:lnTo>
                  <a:pt x="553340" y="5823582"/>
                </a:lnTo>
                <a:moveTo>
                  <a:pt x="0" y="6095491"/>
                </a:moveTo>
                <a:lnTo>
                  <a:pt x="553340" y="6095491"/>
                </a:lnTo>
                <a:moveTo>
                  <a:pt x="0" y="6376925"/>
                </a:moveTo>
                <a:lnTo>
                  <a:pt x="553340" y="6376925"/>
                </a:lnTo>
                <a:moveTo>
                  <a:pt x="0" y="6648834"/>
                </a:moveTo>
                <a:lnTo>
                  <a:pt x="553340" y="6648834"/>
                </a:lnTo>
                <a:moveTo>
                  <a:pt x="0" y="6930132"/>
                </a:moveTo>
                <a:lnTo>
                  <a:pt x="553340" y="6930132"/>
                </a:lnTo>
                <a:moveTo>
                  <a:pt x="0" y="7202041"/>
                </a:moveTo>
                <a:lnTo>
                  <a:pt x="553340" y="7202041"/>
                </a:lnTo>
                <a:moveTo>
                  <a:pt x="0" y="7483475"/>
                </a:moveTo>
                <a:lnTo>
                  <a:pt x="553340" y="7483475"/>
                </a:lnTo>
                <a:moveTo>
                  <a:pt x="0" y="7755384"/>
                </a:moveTo>
                <a:lnTo>
                  <a:pt x="553340" y="7755384"/>
                </a:lnTo>
                <a:moveTo>
                  <a:pt x="0" y="8036682"/>
                </a:moveTo>
                <a:lnTo>
                  <a:pt x="553340" y="803668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08" name="Freeform 5908"/>
          <p:cNvSpPr/>
          <p:nvPr/>
        </p:nvSpPr>
        <p:spPr>
          <a:xfrm rot="-5400000" flipH="0" flipV="0">
            <a:off x="11257827" y="17570710"/>
            <a:ext cx="56385" cy="56386"/>
          </a:xfrm>
          <a:custGeom>
            <a:pathLst>
              <a:path w="346963" h="346968">
                <a:moveTo>
                  <a:pt x="0" y="0"/>
                </a:moveTo>
                <a:lnTo>
                  <a:pt x="346963" y="0"/>
                </a:lnTo>
                <a:lnTo>
                  <a:pt x="0" y="34696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09" name="Freeform 5909"/>
          <p:cNvSpPr/>
          <p:nvPr/>
        </p:nvSpPr>
        <p:spPr>
          <a:xfrm rot="-5400000" flipH="0" flipV="0">
            <a:off x="11257827" y="17570710"/>
            <a:ext cx="56385" cy="56386"/>
          </a:xfrm>
          <a:custGeom>
            <a:pathLst>
              <a:path w="346963" h="346968">
                <a:moveTo>
                  <a:pt x="0" y="0"/>
                </a:moveTo>
                <a:lnTo>
                  <a:pt x="346963" y="0"/>
                </a:lnTo>
                <a:lnTo>
                  <a:pt x="0" y="346968"/>
                </a:lnTo>
                <a:lnTo>
                  <a:pt x="0" y="0"/>
                </a:lnTo>
                <a:close/>
                <a:moveTo>
                  <a:pt x="93896819" y="11703190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10" name="Freeform 5910"/>
          <p:cNvSpPr/>
          <p:nvPr/>
        </p:nvSpPr>
        <p:spPr>
          <a:xfrm rot="-5400000" flipH="0" flipV="0">
            <a:off x="11157235" y="17570711"/>
            <a:ext cx="56385" cy="56384"/>
          </a:xfrm>
          <a:custGeom>
            <a:pathLst>
              <a:path w="346963" h="346956">
                <a:moveTo>
                  <a:pt x="0" y="346956"/>
                </a:moveTo>
                <a:lnTo>
                  <a:pt x="0" y="0"/>
                </a:lnTo>
                <a:lnTo>
                  <a:pt x="346963" y="3469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11" name="Freeform 5911"/>
          <p:cNvSpPr/>
          <p:nvPr/>
        </p:nvSpPr>
        <p:spPr>
          <a:xfrm rot="-5400000" flipH="0" flipV="0">
            <a:off x="11157235" y="17570711"/>
            <a:ext cx="56385" cy="56384"/>
          </a:xfrm>
          <a:custGeom>
            <a:pathLst>
              <a:path w="346963" h="346956">
                <a:moveTo>
                  <a:pt x="0" y="346956"/>
                </a:moveTo>
                <a:lnTo>
                  <a:pt x="0" y="0"/>
                </a:lnTo>
                <a:lnTo>
                  <a:pt x="346963" y="346956"/>
                </a:lnTo>
                <a:lnTo>
                  <a:pt x="0" y="346956"/>
                </a:lnTo>
                <a:close/>
                <a:moveTo>
                  <a:pt x="94168852" y="11765089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12" name="Freeform 5912"/>
          <p:cNvSpPr/>
          <p:nvPr/>
        </p:nvSpPr>
        <p:spPr>
          <a:xfrm rot="-5400000" flipH="0" flipV="0">
            <a:off x="10184162" y="16513823"/>
            <a:ext cx="2103124" cy="135638"/>
          </a:xfrm>
          <a:custGeom>
            <a:pathLst>
              <a:path w="12941427" h="834641">
                <a:moveTo>
                  <a:pt x="0" y="281298"/>
                </a:moveTo>
                <a:lnTo>
                  <a:pt x="553340" y="281298"/>
                </a:lnTo>
                <a:moveTo>
                  <a:pt x="131319" y="281298"/>
                </a:moveTo>
                <a:lnTo>
                  <a:pt x="131319" y="0"/>
                </a:lnTo>
                <a:moveTo>
                  <a:pt x="412750" y="281298"/>
                </a:moveTo>
                <a:lnTo>
                  <a:pt x="412750" y="0"/>
                </a:lnTo>
                <a:moveTo>
                  <a:pt x="1106678" y="281298"/>
                </a:moveTo>
                <a:lnTo>
                  <a:pt x="1659891" y="281298"/>
                </a:lnTo>
                <a:moveTo>
                  <a:pt x="1247268" y="281298"/>
                </a:moveTo>
                <a:lnTo>
                  <a:pt x="1247268" y="0"/>
                </a:lnTo>
                <a:moveTo>
                  <a:pt x="1519301" y="281298"/>
                </a:moveTo>
                <a:lnTo>
                  <a:pt x="1519301" y="0"/>
                </a:lnTo>
                <a:moveTo>
                  <a:pt x="2213229" y="281298"/>
                </a:moveTo>
                <a:lnTo>
                  <a:pt x="2766569" y="281298"/>
                </a:lnTo>
                <a:moveTo>
                  <a:pt x="2353946" y="281298"/>
                </a:moveTo>
                <a:lnTo>
                  <a:pt x="2353946" y="0"/>
                </a:lnTo>
                <a:moveTo>
                  <a:pt x="2625852" y="281298"/>
                </a:moveTo>
                <a:lnTo>
                  <a:pt x="2625852" y="0"/>
                </a:lnTo>
                <a:moveTo>
                  <a:pt x="3319782" y="281298"/>
                </a:moveTo>
                <a:lnTo>
                  <a:pt x="3873119" y="281298"/>
                </a:lnTo>
                <a:moveTo>
                  <a:pt x="3460496" y="281298"/>
                </a:moveTo>
                <a:lnTo>
                  <a:pt x="3460496" y="0"/>
                </a:lnTo>
                <a:moveTo>
                  <a:pt x="3732405" y="281298"/>
                </a:moveTo>
                <a:lnTo>
                  <a:pt x="3732405" y="0"/>
                </a:lnTo>
                <a:moveTo>
                  <a:pt x="4426331" y="281298"/>
                </a:moveTo>
                <a:lnTo>
                  <a:pt x="4979671" y="281298"/>
                </a:lnTo>
                <a:moveTo>
                  <a:pt x="4567048" y="281298"/>
                </a:moveTo>
                <a:lnTo>
                  <a:pt x="4567048" y="0"/>
                </a:lnTo>
                <a:moveTo>
                  <a:pt x="4839081" y="281298"/>
                </a:moveTo>
                <a:lnTo>
                  <a:pt x="4839081" y="0"/>
                </a:lnTo>
                <a:moveTo>
                  <a:pt x="5129786" y="281298"/>
                </a:moveTo>
                <a:lnTo>
                  <a:pt x="5186046" y="281298"/>
                </a:lnTo>
                <a:moveTo>
                  <a:pt x="0" y="553331"/>
                </a:moveTo>
                <a:lnTo>
                  <a:pt x="553340" y="553331"/>
                </a:lnTo>
                <a:moveTo>
                  <a:pt x="131319" y="553331"/>
                </a:moveTo>
                <a:lnTo>
                  <a:pt x="131319" y="834641"/>
                </a:lnTo>
                <a:moveTo>
                  <a:pt x="412750" y="553331"/>
                </a:moveTo>
                <a:lnTo>
                  <a:pt x="412750" y="834641"/>
                </a:lnTo>
                <a:moveTo>
                  <a:pt x="1106678" y="553331"/>
                </a:moveTo>
                <a:lnTo>
                  <a:pt x="1659891" y="553331"/>
                </a:lnTo>
                <a:moveTo>
                  <a:pt x="1247268" y="553331"/>
                </a:moveTo>
                <a:lnTo>
                  <a:pt x="1247268" y="834641"/>
                </a:lnTo>
                <a:moveTo>
                  <a:pt x="1519301" y="553331"/>
                </a:moveTo>
                <a:lnTo>
                  <a:pt x="1519301" y="834641"/>
                </a:lnTo>
                <a:moveTo>
                  <a:pt x="2213229" y="553331"/>
                </a:moveTo>
                <a:lnTo>
                  <a:pt x="2766569" y="553331"/>
                </a:lnTo>
                <a:moveTo>
                  <a:pt x="2353946" y="553331"/>
                </a:moveTo>
                <a:lnTo>
                  <a:pt x="2353946" y="834641"/>
                </a:lnTo>
                <a:moveTo>
                  <a:pt x="2625852" y="553331"/>
                </a:moveTo>
                <a:lnTo>
                  <a:pt x="2625852" y="834641"/>
                </a:lnTo>
                <a:moveTo>
                  <a:pt x="3319782" y="553331"/>
                </a:moveTo>
                <a:lnTo>
                  <a:pt x="3873119" y="553331"/>
                </a:lnTo>
                <a:moveTo>
                  <a:pt x="3460496" y="553331"/>
                </a:moveTo>
                <a:lnTo>
                  <a:pt x="3460496" y="834641"/>
                </a:lnTo>
                <a:moveTo>
                  <a:pt x="3732405" y="553331"/>
                </a:moveTo>
                <a:lnTo>
                  <a:pt x="3732405" y="834641"/>
                </a:lnTo>
                <a:moveTo>
                  <a:pt x="4426331" y="553331"/>
                </a:moveTo>
                <a:lnTo>
                  <a:pt x="4979671" y="553331"/>
                </a:lnTo>
                <a:moveTo>
                  <a:pt x="4567048" y="553331"/>
                </a:moveTo>
                <a:lnTo>
                  <a:pt x="4567048" y="834641"/>
                </a:lnTo>
                <a:moveTo>
                  <a:pt x="4839081" y="553331"/>
                </a:moveTo>
                <a:lnTo>
                  <a:pt x="4839081" y="834641"/>
                </a:lnTo>
                <a:moveTo>
                  <a:pt x="5129786" y="553331"/>
                </a:moveTo>
                <a:lnTo>
                  <a:pt x="5186046" y="553331"/>
                </a:lnTo>
                <a:moveTo>
                  <a:pt x="37593" y="281298"/>
                </a:moveTo>
                <a:lnTo>
                  <a:pt x="37593" y="553331"/>
                </a:lnTo>
                <a:moveTo>
                  <a:pt x="12941427" y="281298"/>
                </a:moveTo>
                <a:lnTo>
                  <a:pt x="6020690" y="281298"/>
                </a:lnTo>
                <a:moveTo>
                  <a:pt x="12669521" y="281298"/>
                </a:moveTo>
                <a:lnTo>
                  <a:pt x="12669521" y="0"/>
                </a:lnTo>
                <a:moveTo>
                  <a:pt x="12388087" y="281298"/>
                </a:moveTo>
                <a:lnTo>
                  <a:pt x="12388087" y="0"/>
                </a:lnTo>
                <a:moveTo>
                  <a:pt x="12116181" y="281298"/>
                </a:moveTo>
                <a:lnTo>
                  <a:pt x="12116181" y="0"/>
                </a:lnTo>
                <a:moveTo>
                  <a:pt x="11834877" y="281298"/>
                </a:moveTo>
                <a:lnTo>
                  <a:pt x="11834877" y="0"/>
                </a:lnTo>
                <a:moveTo>
                  <a:pt x="11562841" y="281298"/>
                </a:moveTo>
                <a:lnTo>
                  <a:pt x="11562841" y="0"/>
                </a:lnTo>
                <a:moveTo>
                  <a:pt x="11281538" y="281298"/>
                </a:moveTo>
                <a:lnTo>
                  <a:pt x="11281538" y="0"/>
                </a:lnTo>
                <a:moveTo>
                  <a:pt x="11009632" y="281298"/>
                </a:moveTo>
                <a:lnTo>
                  <a:pt x="11009632" y="0"/>
                </a:lnTo>
                <a:moveTo>
                  <a:pt x="10728325" y="281298"/>
                </a:moveTo>
                <a:lnTo>
                  <a:pt x="10728325" y="0"/>
                </a:lnTo>
                <a:moveTo>
                  <a:pt x="10446894" y="281298"/>
                </a:moveTo>
                <a:lnTo>
                  <a:pt x="10446894" y="0"/>
                </a:lnTo>
                <a:moveTo>
                  <a:pt x="10174985" y="281298"/>
                </a:moveTo>
                <a:lnTo>
                  <a:pt x="10174985" y="0"/>
                </a:lnTo>
                <a:moveTo>
                  <a:pt x="9893681" y="281298"/>
                </a:moveTo>
                <a:lnTo>
                  <a:pt x="9893681" y="0"/>
                </a:lnTo>
                <a:moveTo>
                  <a:pt x="9621648" y="281298"/>
                </a:moveTo>
                <a:lnTo>
                  <a:pt x="9621648" y="0"/>
                </a:lnTo>
                <a:moveTo>
                  <a:pt x="9340341" y="281298"/>
                </a:moveTo>
                <a:lnTo>
                  <a:pt x="9340341" y="0"/>
                </a:lnTo>
                <a:moveTo>
                  <a:pt x="9068436" y="281298"/>
                </a:moveTo>
                <a:lnTo>
                  <a:pt x="9068436" y="0"/>
                </a:lnTo>
                <a:moveTo>
                  <a:pt x="8787005" y="281298"/>
                </a:moveTo>
                <a:lnTo>
                  <a:pt x="8787005" y="0"/>
                </a:lnTo>
                <a:moveTo>
                  <a:pt x="8515096" y="281298"/>
                </a:moveTo>
                <a:lnTo>
                  <a:pt x="8515096" y="0"/>
                </a:lnTo>
                <a:moveTo>
                  <a:pt x="8233792" y="281298"/>
                </a:moveTo>
                <a:lnTo>
                  <a:pt x="8233792" y="0"/>
                </a:lnTo>
                <a:moveTo>
                  <a:pt x="7961886" y="281298"/>
                </a:moveTo>
                <a:lnTo>
                  <a:pt x="7961886" y="0"/>
                </a:lnTo>
                <a:moveTo>
                  <a:pt x="7680452" y="281298"/>
                </a:moveTo>
                <a:lnTo>
                  <a:pt x="7680452" y="0"/>
                </a:lnTo>
                <a:moveTo>
                  <a:pt x="7408546" y="281298"/>
                </a:moveTo>
                <a:lnTo>
                  <a:pt x="7408546" y="0"/>
                </a:lnTo>
                <a:moveTo>
                  <a:pt x="7127239" y="281298"/>
                </a:moveTo>
                <a:lnTo>
                  <a:pt x="7127239" y="0"/>
                </a:lnTo>
                <a:moveTo>
                  <a:pt x="6855206" y="281298"/>
                </a:moveTo>
                <a:lnTo>
                  <a:pt x="6855206" y="0"/>
                </a:lnTo>
                <a:moveTo>
                  <a:pt x="6573902" y="281298"/>
                </a:moveTo>
                <a:lnTo>
                  <a:pt x="6573902" y="0"/>
                </a:lnTo>
                <a:moveTo>
                  <a:pt x="6292596" y="281298"/>
                </a:moveTo>
                <a:lnTo>
                  <a:pt x="6292596" y="0"/>
                </a:lnTo>
                <a:moveTo>
                  <a:pt x="12941427" y="553331"/>
                </a:moveTo>
                <a:lnTo>
                  <a:pt x="6020690" y="553331"/>
                </a:lnTo>
                <a:moveTo>
                  <a:pt x="12669521" y="553331"/>
                </a:moveTo>
                <a:lnTo>
                  <a:pt x="12669521" y="834641"/>
                </a:lnTo>
                <a:moveTo>
                  <a:pt x="12388087" y="553331"/>
                </a:moveTo>
                <a:lnTo>
                  <a:pt x="12388087" y="834641"/>
                </a:lnTo>
                <a:moveTo>
                  <a:pt x="12116181" y="553331"/>
                </a:moveTo>
                <a:lnTo>
                  <a:pt x="12116181" y="834641"/>
                </a:lnTo>
                <a:moveTo>
                  <a:pt x="11834877" y="553331"/>
                </a:moveTo>
                <a:lnTo>
                  <a:pt x="11834877" y="834641"/>
                </a:lnTo>
                <a:moveTo>
                  <a:pt x="11562841" y="553331"/>
                </a:moveTo>
                <a:lnTo>
                  <a:pt x="11562841" y="834641"/>
                </a:lnTo>
                <a:moveTo>
                  <a:pt x="11281538" y="553331"/>
                </a:moveTo>
                <a:lnTo>
                  <a:pt x="11281538" y="834641"/>
                </a:lnTo>
                <a:moveTo>
                  <a:pt x="11009632" y="553331"/>
                </a:moveTo>
                <a:lnTo>
                  <a:pt x="11009632" y="834641"/>
                </a:lnTo>
                <a:moveTo>
                  <a:pt x="10728325" y="553331"/>
                </a:moveTo>
                <a:lnTo>
                  <a:pt x="10728325" y="834641"/>
                </a:lnTo>
                <a:moveTo>
                  <a:pt x="10446894" y="553331"/>
                </a:moveTo>
                <a:lnTo>
                  <a:pt x="10446894" y="834641"/>
                </a:lnTo>
                <a:moveTo>
                  <a:pt x="10174985" y="553331"/>
                </a:moveTo>
                <a:lnTo>
                  <a:pt x="10174985" y="834641"/>
                </a:lnTo>
                <a:moveTo>
                  <a:pt x="9893681" y="553331"/>
                </a:moveTo>
                <a:lnTo>
                  <a:pt x="9893681" y="834641"/>
                </a:lnTo>
                <a:moveTo>
                  <a:pt x="9621648" y="553331"/>
                </a:moveTo>
                <a:lnTo>
                  <a:pt x="9621648" y="834641"/>
                </a:lnTo>
                <a:moveTo>
                  <a:pt x="9340341" y="553331"/>
                </a:moveTo>
                <a:lnTo>
                  <a:pt x="9340341" y="834641"/>
                </a:lnTo>
                <a:moveTo>
                  <a:pt x="9068436" y="553331"/>
                </a:moveTo>
                <a:lnTo>
                  <a:pt x="9068436" y="834641"/>
                </a:lnTo>
                <a:moveTo>
                  <a:pt x="8787005" y="553331"/>
                </a:moveTo>
                <a:lnTo>
                  <a:pt x="8787005" y="834641"/>
                </a:lnTo>
                <a:moveTo>
                  <a:pt x="8515096" y="553331"/>
                </a:moveTo>
                <a:lnTo>
                  <a:pt x="8515096" y="834641"/>
                </a:lnTo>
                <a:moveTo>
                  <a:pt x="8233792" y="553331"/>
                </a:moveTo>
                <a:lnTo>
                  <a:pt x="8233792" y="834641"/>
                </a:lnTo>
                <a:moveTo>
                  <a:pt x="7961886" y="553331"/>
                </a:moveTo>
                <a:lnTo>
                  <a:pt x="7961886" y="834641"/>
                </a:lnTo>
                <a:moveTo>
                  <a:pt x="7680452" y="553331"/>
                </a:moveTo>
                <a:lnTo>
                  <a:pt x="7680452" y="834641"/>
                </a:lnTo>
                <a:moveTo>
                  <a:pt x="7408546" y="553331"/>
                </a:moveTo>
                <a:lnTo>
                  <a:pt x="7408546" y="834641"/>
                </a:lnTo>
                <a:moveTo>
                  <a:pt x="7127239" y="553331"/>
                </a:moveTo>
                <a:lnTo>
                  <a:pt x="7127239" y="834641"/>
                </a:lnTo>
                <a:moveTo>
                  <a:pt x="6855206" y="553331"/>
                </a:moveTo>
                <a:lnTo>
                  <a:pt x="6855206" y="834641"/>
                </a:lnTo>
                <a:moveTo>
                  <a:pt x="6573902" y="553331"/>
                </a:moveTo>
                <a:lnTo>
                  <a:pt x="6573902" y="834641"/>
                </a:lnTo>
                <a:moveTo>
                  <a:pt x="6292596" y="553331"/>
                </a:moveTo>
                <a:lnTo>
                  <a:pt x="6292596" y="83464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13" name="Freeform 5913"/>
          <p:cNvSpPr/>
          <p:nvPr/>
        </p:nvSpPr>
        <p:spPr>
          <a:xfrm rot="-5400000" flipH="0" flipV="0">
            <a:off x="11257827" y="16598391"/>
            <a:ext cx="56385" cy="56386"/>
          </a:xfrm>
          <a:custGeom>
            <a:pathLst>
              <a:path w="346965" h="346968">
                <a:moveTo>
                  <a:pt x="0" y="0"/>
                </a:moveTo>
                <a:lnTo>
                  <a:pt x="346965" y="0"/>
                </a:lnTo>
                <a:lnTo>
                  <a:pt x="0" y="34696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14" name="Freeform 5914"/>
          <p:cNvSpPr/>
          <p:nvPr/>
        </p:nvSpPr>
        <p:spPr>
          <a:xfrm rot="-5400000" flipH="0" flipV="0">
            <a:off x="11257827" y="16598391"/>
            <a:ext cx="56385" cy="56386"/>
          </a:xfrm>
          <a:custGeom>
            <a:pathLst>
              <a:path w="346965" h="346968">
                <a:moveTo>
                  <a:pt x="0" y="0"/>
                </a:moveTo>
                <a:lnTo>
                  <a:pt x="346965" y="0"/>
                </a:lnTo>
                <a:lnTo>
                  <a:pt x="0" y="346968"/>
                </a:lnTo>
                <a:lnTo>
                  <a:pt x="0" y="0"/>
                </a:lnTo>
                <a:close/>
                <a:moveTo>
                  <a:pt x="87913722" y="11703190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15" name="Freeform 5915"/>
          <p:cNvSpPr/>
          <p:nvPr/>
        </p:nvSpPr>
        <p:spPr>
          <a:xfrm rot="-5400000" flipH="0" flipV="0">
            <a:off x="11157235" y="16598392"/>
            <a:ext cx="56385" cy="56384"/>
          </a:xfrm>
          <a:custGeom>
            <a:pathLst>
              <a:path w="346965" h="346956">
                <a:moveTo>
                  <a:pt x="0" y="346956"/>
                </a:moveTo>
                <a:lnTo>
                  <a:pt x="0" y="0"/>
                </a:lnTo>
                <a:lnTo>
                  <a:pt x="346965" y="3469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16" name="Freeform 5916"/>
          <p:cNvSpPr/>
          <p:nvPr/>
        </p:nvSpPr>
        <p:spPr>
          <a:xfrm rot="-5400000" flipH="0" flipV="0">
            <a:off x="11157235" y="16598392"/>
            <a:ext cx="56385" cy="56384"/>
          </a:xfrm>
          <a:custGeom>
            <a:pathLst>
              <a:path w="346965" h="346956">
                <a:moveTo>
                  <a:pt x="0" y="346956"/>
                </a:moveTo>
                <a:lnTo>
                  <a:pt x="0" y="0"/>
                </a:lnTo>
                <a:lnTo>
                  <a:pt x="346965" y="346956"/>
                </a:lnTo>
                <a:lnTo>
                  <a:pt x="0" y="346956"/>
                </a:lnTo>
                <a:close/>
                <a:moveTo>
                  <a:pt x="88185755" y="11765089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17" name="Freeform 5917"/>
          <p:cNvSpPr/>
          <p:nvPr/>
        </p:nvSpPr>
        <p:spPr>
          <a:xfrm rot="-5400000" flipH="0" flipV="0">
            <a:off x="11235724" y="16609825"/>
            <a:ext cx="0" cy="89902"/>
          </a:xfrm>
          <a:custGeom>
            <a:pathLst>
              <a:path w="0" h="553207">
                <a:moveTo>
                  <a:pt x="0" y="0"/>
                </a:moveTo>
                <a:lnTo>
                  <a:pt x="0" y="5532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18" name="Freeform 5918"/>
          <p:cNvSpPr/>
          <p:nvPr/>
        </p:nvSpPr>
        <p:spPr>
          <a:xfrm rot="-5400000" flipH="0" flipV="0">
            <a:off x="11554233" y="17027401"/>
            <a:ext cx="89923" cy="155452"/>
          </a:xfrm>
          <a:custGeom>
            <a:pathLst>
              <a:path w="553340" h="956568">
                <a:moveTo>
                  <a:pt x="0" y="0"/>
                </a:moveTo>
                <a:lnTo>
                  <a:pt x="0" y="637667"/>
                </a:lnTo>
                <a:lnTo>
                  <a:pt x="553340" y="95656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19" name="Freeform 5919"/>
          <p:cNvSpPr/>
          <p:nvPr/>
        </p:nvSpPr>
        <p:spPr>
          <a:xfrm rot="-5400000" flipH="0" flipV="0">
            <a:off x="11457469" y="16982461"/>
            <a:ext cx="179826" cy="155430"/>
          </a:xfrm>
          <a:custGeom>
            <a:pathLst>
              <a:path w="1106549" h="956432">
                <a:moveTo>
                  <a:pt x="0" y="318765"/>
                </a:moveTo>
                <a:lnTo>
                  <a:pt x="553340" y="0"/>
                </a:lnTo>
                <a:moveTo>
                  <a:pt x="1106549" y="318765"/>
                </a:moveTo>
                <a:lnTo>
                  <a:pt x="1106549" y="95643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20" name="Freeform 5920"/>
          <p:cNvSpPr/>
          <p:nvPr/>
        </p:nvSpPr>
        <p:spPr>
          <a:xfrm rot="-5400000" flipH="0" flipV="0">
            <a:off x="11487951" y="16974824"/>
            <a:ext cx="170683" cy="170684"/>
          </a:xfrm>
          <a:custGeom>
            <a:pathLst>
              <a:path w="1050289" h="1050293">
                <a:moveTo>
                  <a:pt x="0" y="525152"/>
                </a:moveTo>
                <a:lnTo>
                  <a:pt x="18668" y="656468"/>
                </a:lnTo>
                <a:lnTo>
                  <a:pt x="74928" y="787660"/>
                </a:lnTo>
                <a:lnTo>
                  <a:pt x="159385" y="900175"/>
                </a:lnTo>
                <a:lnTo>
                  <a:pt x="262508" y="984635"/>
                </a:lnTo>
                <a:lnTo>
                  <a:pt x="393827" y="1031503"/>
                </a:lnTo>
                <a:lnTo>
                  <a:pt x="525146" y="1050293"/>
                </a:lnTo>
                <a:lnTo>
                  <a:pt x="665733" y="1031503"/>
                </a:lnTo>
                <a:lnTo>
                  <a:pt x="787654" y="984635"/>
                </a:lnTo>
                <a:lnTo>
                  <a:pt x="900174" y="900175"/>
                </a:lnTo>
                <a:lnTo>
                  <a:pt x="984631" y="787660"/>
                </a:lnTo>
                <a:lnTo>
                  <a:pt x="1031493" y="656468"/>
                </a:lnTo>
                <a:lnTo>
                  <a:pt x="1050289" y="525152"/>
                </a:lnTo>
                <a:lnTo>
                  <a:pt x="1031493" y="384435"/>
                </a:lnTo>
                <a:lnTo>
                  <a:pt x="984631" y="262508"/>
                </a:lnTo>
                <a:lnTo>
                  <a:pt x="900174" y="149994"/>
                </a:lnTo>
                <a:lnTo>
                  <a:pt x="787654" y="65534"/>
                </a:lnTo>
                <a:lnTo>
                  <a:pt x="665733" y="18678"/>
                </a:lnTo>
                <a:lnTo>
                  <a:pt x="525146" y="0"/>
                </a:lnTo>
                <a:lnTo>
                  <a:pt x="393827" y="18678"/>
                </a:lnTo>
                <a:lnTo>
                  <a:pt x="262508" y="65534"/>
                </a:lnTo>
                <a:lnTo>
                  <a:pt x="159385" y="149994"/>
                </a:lnTo>
                <a:lnTo>
                  <a:pt x="74928" y="262508"/>
                </a:lnTo>
                <a:lnTo>
                  <a:pt x="18668" y="384435"/>
                </a:lnTo>
                <a:lnTo>
                  <a:pt x="0" y="525152"/>
                </a:lnTo>
                <a:close/>
                <a:moveTo>
                  <a:pt x="88992199" y="115615851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21" name="Freeform 5921"/>
          <p:cNvSpPr/>
          <p:nvPr/>
        </p:nvSpPr>
        <p:spPr>
          <a:xfrm rot="-5400000" flipH="0" flipV="0">
            <a:off x="11528342" y="16911586"/>
            <a:ext cx="89902" cy="207255"/>
          </a:xfrm>
          <a:custGeom>
            <a:pathLst>
              <a:path w="553209" h="1275333">
                <a:moveTo>
                  <a:pt x="553209" y="956432"/>
                </a:moveTo>
                <a:lnTo>
                  <a:pt x="0" y="1275333"/>
                </a:lnTo>
                <a:moveTo>
                  <a:pt x="0" y="0"/>
                </a:moveTo>
                <a:lnTo>
                  <a:pt x="553209" y="31876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22" name="Freeform 5922"/>
          <p:cNvSpPr/>
          <p:nvPr/>
        </p:nvSpPr>
        <p:spPr>
          <a:xfrm rot="-5400000" flipH="0" flipV="0">
            <a:off x="11443743" y="16930636"/>
            <a:ext cx="259080" cy="259080"/>
          </a:xfrm>
          <a:custGeom>
            <a:pathLst>
              <a:path w="1594233" h="1594234">
                <a:moveTo>
                  <a:pt x="797181" y="1594234"/>
                </a:moveTo>
                <a:lnTo>
                  <a:pt x="975359" y="1575569"/>
                </a:lnTo>
                <a:lnTo>
                  <a:pt x="1144143" y="1519300"/>
                </a:lnTo>
                <a:lnTo>
                  <a:pt x="1294130" y="1416050"/>
                </a:lnTo>
                <a:lnTo>
                  <a:pt x="1425449" y="1294135"/>
                </a:lnTo>
                <a:lnTo>
                  <a:pt x="1519174" y="1144141"/>
                </a:lnTo>
                <a:lnTo>
                  <a:pt x="1575561" y="975358"/>
                </a:lnTo>
                <a:lnTo>
                  <a:pt x="1594233" y="797185"/>
                </a:lnTo>
                <a:lnTo>
                  <a:pt x="1575561" y="619001"/>
                </a:lnTo>
                <a:lnTo>
                  <a:pt x="1519174" y="450218"/>
                </a:lnTo>
                <a:lnTo>
                  <a:pt x="1425449" y="300100"/>
                </a:lnTo>
                <a:lnTo>
                  <a:pt x="1294130" y="168908"/>
                </a:lnTo>
                <a:lnTo>
                  <a:pt x="1144143" y="75059"/>
                </a:lnTo>
                <a:lnTo>
                  <a:pt x="975359" y="18802"/>
                </a:lnTo>
                <a:lnTo>
                  <a:pt x="797181" y="0"/>
                </a:lnTo>
                <a:lnTo>
                  <a:pt x="618999" y="18802"/>
                </a:lnTo>
                <a:lnTo>
                  <a:pt x="450216" y="75059"/>
                </a:lnTo>
                <a:lnTo>
                  <a:pt x="300101" y="168908"/>
                </a:lnTo>
                <a:lnTo>
                  <a:pt x="178181" y="300100"/>
                </a:lnTo>
                <a:lnTo>
                  <a:pt x="84455" y="450218"/>
                </a:lnTo>
                <a:lnTo>
                  <a:pt x="18797" y="619001"/>
                </a:lnTo>
                <a:lnTo>
                  <a:pt x="0" y="797185"/>
                </a:lnTo>
                <a:lnTo>
                  <a:pt x="18797" y="975358"/>
                </a:lnTo>
                <a:lnTo>
                  <a:pt x="84455" y="1144141"/>
                </a:lnTo>
                <a:lnTo>
                  <a:pt x="178181" y="1294135"/>
                </a:lnTo>
                <a:lnTo>
                  <a:pt x="300101" y="1416050"/>
                </a:lnTo>
                <a:lnTo>
                  <a:pt x="450216" y="1519300"/>
                </a:lnTo>
                <a:lnTo>
                  <a:pt x="618999" y="1575569"/>
                </a:lnTo>
                <a:lnTo>
                  <a:pt x="797181" y="1594234"/>
                </a:lnTo>
                <a:close/>
                <a:moveTo>
                  <a:pt x="88467185" y="11588788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23" name="Freeform 5923"/>
          <p:cNvSpPr/>
          <p:nvPr/>
        </p:nvSpPr>
        <p:spPr>
          <a:xfrm rot="-5400000" flipH="0" flipV="0">
            <a:off x="11482607" y="16975588"/>
            <a:ext cx="181374" cy="0"/>
          </a:xfrm>
          <a:custGeom>
            <a:pathLst>
              <a:path w="1116078" h="0">
                <a:moveTo>
                  <a:pt x="1116078" y="0"/>
                </a:moveTo>
                <a:lnTo>
                  <a:pt x="178182" y="0"/>
                </a:lnTo>
                <a:moveTo>
                  <a:pt x="75059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24" name="Freeform 5924"/>
          <p:cNvSpPr/>
          <p:nvPr/>
        </p:nvSpPr>
        <p:spPr>
          <a:xfrm rot="-5400000" flipH="0" flipV="0">
            <a:off x="11497096" y="17159233"/>
            <a:ext cx="152397" cy="0"/>
          </a:xfrm>
          <a:custGeom>
            <a:pathLst>
              <a:path w="937768" h="0">
                <a:moveTo>
                  <a:pt x="937768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25" name="Freeform 5925"/>
          <p:cNvSpPr/>
          <p:nvPr/>
        </p:nvSpPr>
        <p:spPr>
          <a:xfrm rot="-5400000" flipH="0" flipV="0">
            <a:off x="11657118" y="16970252"/>
            <a:ext cx="0" cy="179826"/>
          </a:xfrm>
          <a:custGeom>
            <a:pathLst>
              <a:path w="0" h="1106550">
                <a:moveTo>
                  <a:pt x="0" y="1106550"/>
                </a:moveTo>
                <a:lnTo>
                  <a:pt x="0" y="178184"/>
                </a:lnTo>
                <a:moveTo>
                  <a:pt x="0" y="7493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26" name="Freeform 5926"/>
          <p:cNvSpPr/>
          <p:nvPr/>
        </p:nvSpPr>
        <p:spPr>
          <a:xfrm rot="-5400000" flipH="0" flipV="0">
            <a:off x="11474990" y="16984730"/>
            <a:ext cx="0" cy="150871"/>
          </a:xfrm>
          <a:custGeom>
            <a:pathLst>
              <a:path w="0" h="928377">
                <a:moveTo>
                  <a:pt x="0" y="92837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27" name="Freeform 5927"/>
          <p:cNvSpPr/>
          <p:nvPr/>
        </p:nvSpPr>
        <p:spPr>
          <a:xfrm rot="-5400000" flipH="0" flipV="0">
            <a:off x="10328943" y="13348478"/>
            <a:ext cx="451104" cy="1031737"/>
          </a:xfrm>
          <a:custGeom>
            <a:pathLst>
              <a:path w="2775839" h="6348723">
                <a:moveTo>
                  <a:pt x="553212" y="4051176"/>
                </a:moveTo>
                <a:lnTo>
                  <a:pt x="553212" y="0"/>
                </a:lnTo>
                <a:moveTo>
                  <a:pt x="2222500" y="6348723"/>
                </a:moveTo>
                <a:lnTo>
                  <a:pt x="2222500" y="0"/>
                </a:lnTo>
                <a:moveTo>
                  <a:pt x="0" y="346968"/>
                </a:moveTo>
                <a:lnTo>
                  <a:pt x="2775839" y="34696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28" name="Freeform 5928"/>
          <p:cNvSpPr/>
          <p:nvPr/>
        </p:nvSpPr>
        <p:spPr>
          <a:xfrm rot="-5400000" flipH="0" flipV="0">
            <a:off x="10037872" y="13932166"/>
            <a:ext cx="112771" cy="123440"/>
          </a:xfrm>
          <a:custGeom>
            <a:pathLst>
              <a:path w="693930" h="759582">
                <a:moveTo>
                  <a:pt x="693930" y="74935"/>
                </a:moveTo>
                <a:lnTo>
                  <a:pt x="618871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29" name="Freeform 5929"/>
          <p:cNvSpPr/>
          <p:nvPr/>
        </p:nvSpPr>
        <p:spPr>
          <a:xfrm rot="-5400000" flipH="0" flipV="0">
            <a:off x="10038636" y="13943600"/>
            <a:ext cx="111243" cy="123440"/>
          </a:xfrm>
          <a:custGeom>
            <a:pathLst>
              <a:path w="684529" h="759582">
                <a:moveTo>
                  <a:pt x="684529" y="0"/>
                </a:moveTo>
                <a:lnTo>
                  <a:pt x="65658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30" name="Freeform 5930"/>
          <p:cNvSpPr/>
          <p:nvPr/>
        </p:nvSpPr>
        <p:spPr>
          <a:xfrm rot="-5400000" flipH="0" flipV="0">
            <a:off x="10037872" y="13673086"/>
            <a:ext cx="112770" cy="123440"/>
          </a:xfrm>
          <a:custGeom>
            <a:pathLst>
              <a:path w="693927" h="759582">
                <a:moveTo>
                  <a:pt x="0" y="693924"/>
                </a:moveTo>
                <a:lnTo>
                  <a:pt x="74929" y="759582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31" name="Freeform 5931"/>
          <p:cNvSpPr/>
          <p:nvPr/>
        </p:nvSpPr>
        <p:spPr>
          <a:xfrm rot="-5400000" flipH="0" flipV="0">
            <a:off x="10038625" y="13661662"/>
            <a:ext cx="111264" cy="123440"/>
          </a:xfrm>
          <a:custGeom>
            <a:pathLst>
              <a:path w="684659" h="759582">
                <a:moveTo>
                  <a:pt x="0" y="759582"/>
                </a:moveTo>
                <a:lnTo>
                  <a:pt x="618998" y="0"/>
                </a:lnTo>
                <a:lnTo>
                  <a:pt x="684659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32" name="Freeform 5932"/>
          <p:cNvSpPr/>
          <p:nvPr/>
        </p:nvSpPr>
        <p:spPr>
          <a:xfrm rot="-5400000" flipH="0" flipV="0">
            <a:off x="9980703" y="13846060"/>
            <a:ext cx="51823" cy="112770"/>
          </a:xfrm>
          <a:custGeom>
            <a:pathLst>
              <a:path w="318895" h="693924">
                <a:moveTo>
                  <a:pt x="243839" y="0"/>
                </a:moveTo>
                <a:lnTo>
                  <a:pt x="149988" y="46857"/>
                </a:lnTo>
                <a:lnTo>
                  <a:pt x="75056" y="121916"/>
                </a:lnTo>
                <a:lnTo>
                  <a:pt x="18796" y="206375"/>
                </a:lnTo>
                <a:lnTo>
                  <a:pt x="0" y="309501"/>
                </a:lnTo>
                <a:lnTo>
                  <a:pt x="0" y="534542"/>
                </a:lnTo>
                <a:lnTo>
                  <a:pt x="28194" y="619001"/>
                </a:lnTo>
                <a:lnTo>
                  <a:pt x="84454" y="675258"/>
                </a:lnTo>
                <a:lnTo>
                  <a:pt x="159385" y="693924"/>
                </a:lnTo>
                <a:lnTo>
                  <a:pt x="234441" y="675258"/>
                </a:lnTo>
                <a:lnTo>
                  <a:pt x="290702" y="619001"/>
                </a:lnTo>
                <a:lnTo>
                  <a:pt x="318895" y="534542"/>
                </a:lnTo>
                <a:lnTo>
                  <a:pt x="318895" y="431416"/>
                </a:lnTo>
                <a:lnTo>
                  <a:pt x="300099" y="375159"/>
                </a:lnTo>
                <a:lnTo>
                  <a:pt x="253237" y="328291"/>
                </a:lnTo>
                <a:lnTo>
                  <a:pt x="196977" y="309501"/>
                </a:lnTo>
                <a:lnTo>
                  <a:pt x="0" y="3095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33" name="Freeform 5933"/>
          <p:cNvSpPr/>
          <p:nvPr/>
        </p:nvSpPr>
        <p:spPr>
          <a:xfrm rot="-5400000" flipH="0" flipV="0">
            <a:off x="9981466" y="13761482"/>
            <a:ext cx="50297" cy="112770"/>
          </a:xfrm>
          <a:custGeom>
            <a:pathLst>
              <a:path w="309501" h="693924">
                <a:moveTo>
                  <a:pt x="0" y="534542"/>
                </a:moveTo>
                <a:lnTo>
                  <a:pt x="18799" y="619001"/>
                </a:lnTo>
                <a:lnTo>
                  <a:pt x="75059" y="675258"/>
                </a:lnTo>
                <a:lnTo>
                  <a:pt x="150115" y="693924"/>
                </a:lnTo>
                <a:lnTo>
                  <a:pt x="234445" y="675258"/>
                </a:lnTo>
                <a:lnTo>
                  <a:pt x="290705" y="619001"/>
                </a:lnTo>
                <a:lnTo>
                  <a:pt x="309501" y="534542"/>
                </a:lnTo>
                <a:lnTo>
                  <a:pt x="309501" y="159383"/>
                </a:lnTo>
                <a:lnTo>
                  <a:pt x="290705" y="84460"/>
                </a:lnTo>
                <a:lnTo>
                  <a:pt x="234445" y="18790"/>
                </a:lnTo>
                <a:lnTo>
                  <a:pt x="150115" y="0"/>
                </a:lnTo>
                <a:lnTo>
                  <a:pt x="75059" y="18790"/>
                </a:lnTo>
                <a:lnTo>
                  <a:pt x="18799" y="84460"/>
                </a:lnTo>
                <a:lnTo>
                  <a:pt x="0" y="159383"/>
                </a:lnTo>
                <a:lnTo>
                  <a:pt x="0" y="534542"/>
                </a:lnTo>
                <a:close/>
                <a:moveTo>
                  <a:pt x="78123417" y="125078108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34" name="Freeform 5934"/>
          <p:cNvSpPr/>
          <p:nvPr/>
        </p:nvSpPr>
        <p:spPr>
          <a:xfrm rot="-5400000" flipH="0" flipV="0">
            <a:off x="9940325" y="14008374"/>
            <a:ext cx="854966" cy="658360"/>
          </a:xfrm>
          <a:custGeom>
            <a:pathLst>
              <a:path w="5260975" h="4051176">
                <a:moveTo>
                  <a:pt x="4707638" y="4051176"/>
                </a:moveTo>
                <a:lnTo>
                  <a:pt x="4707638" y="0"/>
                </a:lnTo>
                <a:moveTo>
                  <a:pt x="553340" y="3038351"/>
                </a:moveTo>
                <a:lnTo>
                  <a:pt x="553340" y="0"/>
                </a:lnTo>
                <a:moveTo>
                  <a:pt x="5260975" y="346968"/>
                </a:moveTo>
                <a:lnTo>
                  <a:pt x="0" y="34696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35" name="Freeform 5935"/>
          <p:cNvSpPr/>
          <p:nvPr/>
        </p:nvSpPr>
        <p:spPr>
          <a:xfrm rot="-5400000" flipH="0" flipV="0">
            <a:off x="9991374" y="14173723"/>
            <a:ext cx="27429" cy="112772"/>
          </a:xfrm>
          <a:custGeom>
            <a:pathLst>
              <a:path w="168783" h="693935">
                <a:moveTo>
                  <a:pt x="168783" y="693935"/>
                </a:moveTo>
                <a:lnTo>
                  <a:pt x="168783" y="0"/>
                </a:lnTo>
                <a:lnTo>
                  <a:pt x="0" y="1781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36" name="Freeform 5936"/>
          <p:cNvSpPr/>
          <p:nvPr/>
        </p:nvSpPr>
        <p:spPr>
          <a:xfrm rot="-5400000" flipH="0" flipV="0">
            <a:off x="9979950" y="14102858"/>
            <a:ext cx="50276" cy="112772"/>
          </a:xfrm>
          <a:custGeom>
            <a:pathLst>
              <a:path w="309374" h="693935">
                <a:moveTo>
                  <a:pt x="168784" y="693935"/>
                </a:moveTo>
                <a:lnTo>
                  <a:pt x="234442" y="675258"/>
                </a:lnTo>
                <a:lnTo>
                  <a:pt x="290705" y="628401"/>
                </a:lnTo>
                <a:lnTo>
                  <a:pt x="309374" y="553342"/>
                </a:lnTo>
                <a:lnTo>
                  <a:pt x="309374" y="431415"/>
                </a:lnTo>
                <a:lnTo>
                  <a:pt x="290705" y="375158"/>
                </a:lnTo>
                <a:lnTo>
                  <a:pt x="243840" y="328302"/>
                </a:lnTo>
                <a:lnTo>
                  <a:pt x="187580" y="318901"/>
                </a:lnTo>
                <a:lnTo>
                  <a:pt x="0" y="318901"/>
                </a:lnTo>
                <a:lnTo>
                  <a:pt x="0" y="0"/>
                </a:lnTo>
                <a:lnTo>
                  <a:pt x="30937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37" name="Freeform 5937"/>
          <p:cNvSpPr/>
          <p:nvPr/>
        </p:nvSpPr>
        <p:spPr>
          <a:xfrm rot="-5400000" flipH="0" flipV="0">
            <a:off x="10047761" y="14170668"/>
            <a:ext cx="27429" cy="0"/>
          </a:xfrm>
          <a:custGeom>
            <a:pathLst>
              <a:path w="168784" h="0">
                <a:moveTo>
                  <a:pt x="0" y="0"/>
                </a:moveTo>
                <a:lnTo>
                  <a:pt x="16878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38" name="Freeform 5938"/>
          <p:cNvSpPr/>
          <p:nvPr/>
        </p:nvSpPr>
        <p:spPr>
          <a:xfrm rot="-5400000" flipH="0" flipV="0">
            <a:off x="9979940" y="14019034"/>
            <a:ext cx="50296" cy="112772"/>
          </a:xfrm>
          <a:custGeom>
            <a:pathLst>
              <a:path w="309497" h="693935">
                <a:moveTo>
                  <a:pt x="0" y="543942"/>
                </a:moveTo>
                <a:lnTo>
                  <a:pt x="18795" y="619000"/>
                </a:lnTo>
                <a:lnTo>
                  <a:pt x="75056" y="675258"/>
                </a:lnTo>
                <a:lnTo>
                  <a:pt x="159382" y="693935"/>
                </a:lnTo>
                <a:lnTo>
                  <a:pt x="234441" y="675258"/>
                </a:lnTo>
                <a:lnTo>
                  <a:pt x="290701" y="619000"/>
                </a:lnTo>
                <a:lnTo>
                  <a:pt x="309497" y="543942"/>
                </a:lnTo>
                <a:lnTo>
                  <a:pt x="309497" y="159382"/>
                </a:lnTo>
                <a:lnTo>
                  <a:pt x="290701" y="84459"/>
                </a:lnTo>
                <a:lnTo>
                  <a:pt x="234441" y="28190"/>
                </a:lnTo>
                <a:lnTo>
                  <a:pt x="159382" y="0"/>
                </a:lnTo>
                <a:lnTo>
                  <a:pt x="75056" y="28190"/>
                </a:lnTo>
                <a:lnTo>
                  <a:pt x="18795" y="84459"/>
                </a:lnTo>
                <a:lnTo>
                  <a:pt x="0" y="159382"/>
                </a:lnTo>
                <a:lnTo>
                  <a:pt x="0" y="543942"/>
                </a:lnTo>
                <a:close/>
                <a:moveTo>
                  <a:pt x="79708247" y="125087508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39" name="Freeform 5939"/>
          <p:cNvSpPr/>
          <p:nvPr/>
        </p:nvSpPr>
        <p:spPr>
          <a:xfrm rot="-5400000" flipH="0" flipV="0">
            <a:off x="10038636" y="13943600"/>
            <a:ext cx="111243" cy="123440"/>
          </a:xfrm>
          <a:custGeom>
            <a:pathLst>
              <a:path w="684529" h="759582">
                <a:moveTo>
                  <a:pt x="0" y="693924"/>
                </a:moveTo>
                <a:lnTo>
                  <a:pt x="65658" y="759582"/>
                </a:lnTo>
                <a:lnTo>
                  <a:pt x="6845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40" name="Freeform 5940"/>
          <p:cNvSpPr/>
          <p:nvPr/>
        </p:nvSpPr>
        <p:spPr>
          <a:xfrm rot="-5400000" flipH="0" flipV="0">
            <a:off x="10037872" y="13932166"/>
            <a:ext cx="112771" cy="123440"/>
          </a:xfrm>
          <a:custGeom>
            <a:pathLst>
              <a:path w="693930" h="759582">
                <a:moveTo>
                  <a:pt x="0" y="759582"/>
                </a:moveTo>
                <a:lnTo>
                  <a:pt x="618871" y="0"/>
                </a:lnTo>
                <a:lnTo>
                  <a:pt x="693930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41" name="Freeform 5941"/>
          <p:cNvSpPr/>
          <p:nvPr/>
        </p:nvSpPr>
        <p:spPr>
          <a:xfrm rot="-5400000" flipH="0" flipV="0">
            <a:off x="10037872" y="14607305"/>
            <a:ext cx="112770" cy="123440"/>
          </a:xfrm>
          <a:custGeom>
            <a:pathLst>
              <a:path w="693926" h="759582">
                <a:moveTo>
                  <a:pt x="693926" y="74935"/>
                </a:moveTo>
                <a:lnTo>
                  <a:pt x="618997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42" name="Freeform 5942"/>
          <p:cNvSpPr/>
          <p:nvPr/>
        </p:nvSpPr>
        <p:spPr>
          <a:xfrm rot="-5400000" flipH="0" flipV="0">
            <a:off x="10038625" y="14618729"/>
            <a:ext cx="111264" cy="123440"/>
          </a:xfrm>
          <a:custGeom>
            <a:pathLst>
              <a:path w="684658" h="759582">
                <a:moveTo>
                  <a:pt x="684658" y="0"/>
                </a:moveTo>
                <a:lnTo>
                  <a:pt x="65661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43" name="Freeform 5943"/>
          <p:cNvSpPr/>
          <p:nvPr/>
        </p:nvSpPr>
        <p:spPr>
          <a:xfrm rot="-5400000" flipH="0" flipV="0">
            <a:off x="9768103" y="14855715"/>
            <a:ext cx="1034814" cy="493765"/>
          </a:xfrm>
          <a:custGeom>
            <a:pathLst>
              <a:path w="6367655" h="3038351">
                <a:moveTo>
                  <a:pt x="5814315" y="3038351"/>
                </a:moveTo>
                <a:lnTo>
                  <a:pt x="5814315" y="0"/>
                </a:lnTo>
                <a:moveTo>
                  <a:pt x="553340" y="3038351"/>
                </a:moveTo>
                <a:lnTo>
                  <a:pt x="553340" y="0"/>
                </a:lnTo>
                <a:moveTo>
                  <a:pt x="6367655" y="346968"/>
                </a:moveTo>
                <a:lnTo>
                  <a:pt x="0" y="34696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44" name="Freeform 5944"/>
          <p:cNvSpPr/>
          <p:nvPr/>
        </p:nvSpPr>
        <p:spPr>
          <a:xfrm rot="-5400000" flipH="0" flipV="0">
            <a:off x="10038625" y="14618729"/>
            <a:ext cx="111264" cy="123440"/>
          </a:xfrm>
          <a:custGeom>
            <a:pathLst>
              <a:path w="684658" h="759582">
                <a:moveTo>
                  <a:pt x="0" y="693924"/>
                </a:moveTo>
                <a:lnTo>
                  <a:pt x="65661" y="759582"/>
                </a:lnTo>
                <a:lnTo>
                  <a:pt x="68465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45" name="Freeform 5945"/>
          <p:cNvSpPr/>
          <p:nvPr/>
        </p:nvSpPr>
        <p:spPr>
          <a:xfrm rot="-5400000" flipH="0" flipV="0">
            <a:off x="10037872" y="14607305"/>
            <a:ext cx="112770" cy="123440"/>
          </a:xfrm>
          <a:custGeom>
            <a:pathLst>
              <a:path w="693926" h="759582">
                <a:moveTo>
                  <a:pt x="0" y="759582"/>
                </a:moveTo>
                <a:lnTo>
                  <a:pt x="618997" y="0"/>
                </a:lnTo>
                <a:lnTo>
                  <a:pt x="693926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46" name="Freeform 5946"/>
          <p:cNvSpPr/>
          <p:nvPr/>
        </p:nvSpPr>
        <p:spPr>
          <a:xfrm rot="-5400000" flipH="0" flipV="0">
            <a:off x="10037872" y="15462272"/>
            <a:ext cx="112770" cy="123440"/>
          </a:xfrm>
          <a:custGeom>
            <a:pathLst>
              <a:path w="693926" h="759582">
                <a:moveTo>
                  <a:pt x="693926" y="74935"/>
                </a:moveTo>
                <a:lnTo>
                  <a:pt x="618997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47" name="Freeform 5947"/>
          <p:cNvSpPr/>
          <p:nvPr/>
        </p:nvSpPr>
        <p:spPr>
          <a:xfrm rot="-5400000" flipH="0" flipV="0">
            <a:off x="10037872" y="15474449"/>
            <a:ext cx="112771" cy="123440"/>
          </a:xfrm>
          <a:custGeom>
            <a:pathLst>
              <a:path w="693929" h="759582">
                <a:moveTo>
                  <a:pt x="693929" y="0"/>
                </a:moveTo>
                <a:lnTo>
                  <a:pt x="74932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48" name="Freeform 5948"/>
          <p:cNvSpPr/>
          <p:nvPr/>
        </p:nvSpPr>
        <p:spPr>
          <a:xfrm rot="-5400000" flipH="0" flipV="0">
            <a:off x="9989103" y="15128499"/>
            <a:ext cx="28956" cy="112770"/>
          </a:xfrm>
          <a:custGeom>
            <a:pathLst>
              <a:path w="178181" h="693923">
                <a:moveTo>
                  <a:pt x="178181" y="693923"/>
                </a:moveTo>
                <a:lnTo>
                  <a:pt x="178181" y="0"/>
                </a:lnTo>
                <a:lnTo>
                  <a:pt x="0" y="17804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49" name="Freeform 5949"/>
          <p:cNvSpPr/>
          <p:nvPr/>
        </p:nvSpPr>
        <p:spPr>
          <a:xfrm rot="-5400000" flipH="0" flipV="0">
            <a:off x="9978443" y="15058399"/>
            <a:ext cx="50276" cy="112770"/>
          </a:xfrm>
          <a:custGeom>
            <a:pathLst>
              <a:path w="309373" h="693923">
                <a:moveTo>
                  <a:pt x="65530" y="693923"/>
                </a:moveTo>
                <a:lnTo>
                  <a:pt x="159385" y="646931"/>
                </a:lnTo>
                <a:lnTo>
                  <a:pt x="243712" y="581397"/>
                </a:lnTo>
                <a:lnTo>
                  <a:pt x="290701" y="487548"/>
                </a:lnTo>
                <a:lnTo>
                  <a:pt x="309373" y="384423"/>
                </a:lnTo>
                <a:lnTo>
                  <a:pt x="309373" y="159382"/>
                </a:lnTo>
                <a:lnTo>
                  <a:pt x="290701" y="74923"/>
                </a:lnTo>
                <a:lnTo>
                  <a:pt x="234314" y="18665"/>
                </a:lnTo>
                <a:lnTo>
                  <a:pt x="159385" y="0"/>
                </a:lnTo>
                <a:lnTo>
                  <a:pt x="74928" y="18665"/>
                </a:lnTo>
                <a:lnTo>
                  <a:pt x="18668" y="74923"/>
                </a:lnTo>
                <a:lnTo>
                  <a:pt x="0" y="159382"/>
                </a:lnTo>
                <a:lnTo>
                  <a:pt x="0" y="262508"/>
                </a:lnTo>
                <a:lnTo>
                  <a:pt x="18668" y="318765"/>
                </a:lnTo>
                <a:lnTo>
                  <a:pt x="56260" y="365633"/>
                </a:lnTo>
                <a:lnTo>
                  <a:pt x="121794" y="384423"/>
                </a:lnTo>
                <a:lnTo>
                  <a:pt x="309373" y="3844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50" name="Freeform 5950"/>
          <p:cNvSpPr/>
          <p:nvPr/>
        </p:nvSpPr>
        <p:spPr>
          <a:xfrm rot="-5400000" flipH="0" flipV="0">
            <a:off x="9978444" y="14974584"/>
            <a:ext cx="50276" cy="112770"/>
          </a:xfrm>
          <a:custGeom>
            <a:pathLst>
              <a:path w="309370" h="693923">
                <a:moveTo>
                  <a:pt x="0" y="534541"/>
                </a:moveTo>
                <a:lnTo>
                  <a:pt x="18668" y="618865"/>
                </a:lnTo>
                <a:lnTo>
                  <a:pt x="84327" y="675122"/>
                </a:lnTo>
                <a:lnTo>
                  <a:pt x="159382" y="693923"/>
                </a:lnTo>
                <a:lnTo>
                  <a:pt x="234441" y="675122"/>
                </a:lnTo>
                <a:lnTo>
                  <a:pt x="290702" y="618865"/>
                </a:lnTo>
                <a:lnTo>
                  <a:pt x="309370" y="534541"/>
                </a:lnTo>
                <a:lnTo>
                  <a:pt x="309370" y="159382"/>
                </a:lnTo>
                <a:lnTo>
                  <a:pt x="290702" y="74923"/>
                </a:lnTo>
                <a:lnTo>
                  <a:pt x="234441" y="18665"/>
                </a:lnTo>
                <a:lnTo>
                  <a:pt x="159382" y="0"/>
                </a:lnTo>
                <a:lnTo>
                  <a:pt x="84327" y="18665"/>
                </a:lnTo>
                <a:lnTo>
                  <a:pt x="18668" y="74923"/>
                </a:lnTo>
                <a:lnTo>
                  <a:pt x="0" y="159382"/>
                </a:lnTo>
                <a:lnTo>
                  <a:pt x="0" y="534541"/>
                </a:lnTo>
                <a:close/>
                <a:moveTo>
                  <a:pt x="85606759" y="125096773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51" name="Freeform 5951"/>
          <p:cNvSpPr/>
          <p:nvPr/>
        </p:nvSpPr>
        <p:spPr>
          <a:xfrm rot="-5400000" flipH="0" flipV="0">
            <a:off x="8478812" y="15366258"/>
            <a:ext cx="3419844" cy="687317"/>
          </a:xfrm>
          <a:custGeom>
            <a:pathLst>
              <a:path w="21043774" h="4229360">
                <a:moveTo>
                  <a:pt x="2213231" y="1191009"/>
                </a:moveTo>
                <a:lnTo>
                  <a:pt x="2213231" y="0"/>
                </a:lnTo>
                <a:moveTo>
                  <a:pt x="21043774" y="1191009"/>
                </a:moveTo>
                <a:lnTo>
                  <a:pt x="21043774" y="0"/>
                </a:lnTo>
                <a:moveTo>
                  <a:pt x="2213231" y="4229360"/>
                </a:moveTo>
                <a:lnTo>
                  <a:pt x="2213231" y="1191009"/>
                </a:lnTo>
                <a:moveTo>
                  <a:pt x="553340" y="4229360"/>
                </a:moveTo>
                <a:lnTo>
                  <a:pt x="553340" y="1191009"/>
                </a:lnTo>
                <a:moveTo>
                  <a:pt x="2766440" y="1537977"/>
                </a:moveTo>
                <a:lnTo>
                  <a:pt x="0" y="153797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52" name="Freeform 5952"/>
          <p:cNvSpPr/>
          <p:nvPr/>
        </p:nvSpPr>
        <p:spPr>
          <a:xfrm rot="-5400000" flipH="0" flipV="0">
            <a:off x="10037872" y="17004555"/>
            <a:ext cx="112770" cy="123440"/>
          </a:xfrm>
          <a:custGeom>
            <a:pathLst>
              <a:path w="693927" h="759582">
                <a:moveTo>
                  <a:pt x="0" y="693924"/>
                </a:moveTo>
                <a:lnTo>
                  <a:pt x="75056" y="759582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53" name="Freeform 5953"/>
          <p:cNvSpPr/>
          <p:nvPr/>
        </p:nvSpPr>
        <p:spPr>
          <a:xfrm rot="-5400000" flipH="0" flipV="0">
            <a:off x="10037872" y="16992357"/>
            <a:ext cx="112771" cy="123440"/>
          </a:xfrm>
          <a:custGeom>
            <a:pathLst>
              <a:path w="693930" h="759582">
                <a:moveTo>
                  <a:pt x="0" y="759582"/>
                </a:moveTo>
                <a:lnTo>
                  <a:pt x="618871" y="0"/>
                </a:lnTo>
                <a:lnTo>
                  <a:pt x="693930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54" name="Freeform 5954"/>
          <p:cNvSpPr/>
          <p:nvPr/>
        </p:nvSpPr>
        <p:spPr>
          <a:xfrm rot="-5400000" flipH="0" flipV="0">
            <a:off x="10037872" y="17262107"/>
            <a:ext cx="112770" cy="123440"/>
          </a:xfrm>
          <a:custGeom>
            <a:pathLst>
              <a:path w="693928" h="759582">
                <a:moveTo>
                  <a:pt x="693928" y="74935"/>
                </a:moveTo>
                <a:lnTo>
                  <a:pt x="618998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55" name="Freeform 5955"/>
          <p:cNvSpPr/>
          <p:nvPr/>
        </p:nvSpPr>
        <p:spPr>
          <a:xfrm rot="-5400000" flipH="0" flipV="0">
            <a:off x="10037872" y="17274284"/>
            <a:ext cx="112770" cy="123440"/>
          </a:xfrm>
          <a:custGeom>
            <a:pathLst>
              <a:path w="693928" h="759582">
                <a:moveTo>
                  <a:pt x="693928" y="0"/>
                </a:moveTo>
                <a:lnTo>
                  <a:pt x="74930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56" name="Freeform 5956"/>
          <p:cNvSpPr/>
          <p:nvPr/>
        </p:nvSpPr>
        <p:spPr>
          <a:xfrm rot="-5400000" flipH="0" flipV="0">
            <a:off x="9981476" y="17176755"/>
            <a:ext cx="50276" cy="112770"/>
          </a:xfrm>
          <a:custGeom>
            <a:pathLst>
              <a:path w="309372" h="693924">
                <a:moveTo>
                  <a:pt x="243714" y="0"/>
                </a:moveTo>
                <a:lnTo>
                  <a:pt x="149988" y="46857"/>
                </a:lnTo>
                <a:lnTo>
                  <a:pt x="65533" y="121916"/>
                </a:lnTo>
                <a:lnTo>
                  <a:pt x="18669" y="206375"/>
                </a:lnTo>
                <a:lnTo>
                  <a:pt x="0" y="309501"/>
                </a:lnTo>
                <a:lnTo>
                  <a:pt x="0" y="534542"/>
                </a:lnTo>
                <a:lnTo>
                  <a:pt x="18669" y="619001"/>
                </a:lnTo>
                <a:lnTo>
                  <a:pt x="74931" y="675258"/>
                </a:lnTo>
                <a:lnTo>
                  <a:pt x="159386" y="693924"/>
                </a:lnTo>
                <a:lnTo>
                  <a:pt x="234316" y="675258"/>
                </a:lnTo>
                <a:lnTo>
                  <a:pt x="290704" y="619001"/>
                </a:lnTo>
                <a:lnTo>
                  <a:pt x="309372" y="534542"/>
                </a:lnTo>
                <a:lnTo>
                  <a:pt x="309372" y="431416"/>
                </a:lnTo>
                <a:lnTo>
                  <a:pt x="299974" y="375159"/>
                </a:lnTo>
                <a:lnTo>
                  <a:pt x="253112" y="328291"/>
                </a:lnTo>
                <a:lnTo>
                  <a:pt x="187452" y="309501"/>
                </a:lnTo>
                <a:lnTo>
                  <a:pt x="0" y="3095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57" name="Freeform 5957"/>
          <p:cNvSpPr/>
          <p:nvPr/>
        </p:nvSpPr>
        <p:spPr>
          <a:xfrm rot="-5400000" flipH="0" flipV="0">
            <a:off x="9980702" y="17092187"/>
            <a:ext cx="51824" cy="112770"/>
          </a:xfrm>
          <a:custGeom>
            <a:pathLst>
              <a:path w="318898" h="693924">
                <a:moveTo>
                  <a:pt x="0" y="534542"/>
                </a:moveTo>
                <a:lnTo>
                  <a:pt x="28195" y="619001"/>
                </a:lnTo>
                <a:lnTo>
                  <a:pt x="84455" y="675258"/>
                </a:lnTo>
                <a:lnTo>
                  <a:pt x="159513" y="693924"/>
                </a:lnTo>
                <a:lnTo>
                  <a:pt x="234569" y="675258"/>
                </a:lnTo>
                <a:lnTo>
                  <a:pt x="290832" y="619001"/>
                </a:lnTo>
                <a:lnTo>
                  <a:pt x="318898" y="534542"/>
                </a:lnTo>
                <a:lnTo>
                  <a:pt x="318898" y="159383"/>
                </a:lnTo>
                <a:lnTo>
                  <a:pt x="290832" y="84460"/>
                </a:lnTo>
                <a:lnTo>
                  <a:pt x="234569" y="18790"/>
                </a:lnTo>
                <a:lnTo>
                  <a:pt x="159513" y="0"/>
                </a:lnTo>
                <a:lnTo>
                  <a:pt x="84455" y="18790"/>
                </a:lnTo>
                <a:lnTo>
                  <a:pt x="28195" y="84460"/>
                </a:lnTo>
                <a:lnTo>
                  <a:pt x="0" y="159383"/>
                </a:lnTo>
                <a:lnTo>
                  <a:pt x="0" y="534542"/>
                </a:lnTo>
                <a:close/>
                <a:moveTo>
                  <a:pt x="98623375" y="125078108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58" name="Freeform 5958"/>
          <p:cNvSpPr/>
          <p:nvPr/>
        </p:nvSpPr>
        <p:spPr>
          <a:xfrm rot="-5400000" flipH="0" flipV="0">
            <a:off x="9858027" y="16475724"/>
            <a:ext cx="854966" cy="493765"/>
          </a:xfrm>
          <a:custGeom>
            <a:pathLst>
              <a:path w="5260975" h="3038351">
                <a:moveTo>
                  <a:pt x="553340" y="3038351"/>
                </a:moveTo>
                <a:lnTo>
                  <a:pt x="553340" y="0"/>
                </a:lnTo>
                <a:moveTo>
                  <a:pt x="4707635" y="3038351"/>
                </a:moveTo>
                <a:lnTo>
                  <a:pt x="4707635" y="0"/>
                </a:lnTo>
                <a:moveTo>
                  <a:pt x="0" y="346968"/>
                </a:moveTo>
                <a:lnTo>
                  <a:pt x="5260975" y="34696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59" name="Freeform 5959"/>
          <p:cNvSpPr/>
          <p:nvPr/>
        </p:nvSpPr>
        <p:spPr>
          <a:xfrm rot="-5400000" flipH="0" flipV="0">
            <a:off x="9990600" y="16939015"/>
            <a:ext cx="28977" cy="112772"/>
          </a:xfrm>
          <a:custGeom>
            <a:pathLst>
              <a:path w="178309" h="693935">
                <a:moveTo>
                  <a:pt x="178309" y="693935"/>
                </a:moveTo>
                <a:lnTo>
                  <a:pt x="178309" y="0"/>
                </a:lnTo>
                <a:lnTo>
                  <a:pt x="0" y="1781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60" name="Freeform 5960"/>
          <p:cNvSpPr/>
          <p:nvPr/>
        </p:nvSpPr>
        <p:spPr>
          <a:xfrm rot="-5400000" flipH="0" flipV="0">
            <a:off x="9979940" y="16868915"/>
            <a:ext cx="50296" cy="112772"/>
          </a:xfrm>
          <a:custGeom>
            <a:pathLst>
              <a:path w="309497" h="693935">
                <a:moveTo>
                  <a:pt x="178181" y="693935"/>
                </a:moveTo>
                <a:lnTo>
                  <a:pt x="243839" y="675258"/>
                </a:lnTo>
                <a:lnTo>
                  <a:pt x="290701" y="628401"/>
                </a:lnTo>
                <a:lnTo>
                  <a:pt x="309497" y="553342"/>
                </a:lnTo>
                <a:lnTo>
                  <a:pt x="309497" y="431415"/>
                </a:lnTo>
                <a:lnTo>
                  <a:pt x="300099" y="375158"/>
                </a:lnTo>
                <a:lnTo>
                  <a:pt x="253237" y="328302"/>
                </a:lnTo>
                <a:lnTo>
                  <a:pt x="187579" y="318901"/>
                </a:lnTo>
                <a:lnTo>
                  <a:pt x="0" y="318901"/>
                </a:lnTo>
                <a:lnTo>
                  <a:pt x="0" y="0"/>
                </a:lnTo>
                <a:lnTo>
                  <a:pt x="30949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61" name="Freeform 5961"/>
          <p:cNvSpPr/>
          <p:nvPr/>
        </p:nvSpPr>
        <p:spPr>
          <a:xfrm rot="-5400000" flipH="0" flipV="0">
            <a:off x="10046997" y="16935971"/>
            <a:ext cx="28956" cy="0"/>
          </a:xfrm>
          <a:custGeom>
            <a:pathLst>
              <a:path w="178181" h="0">
                <a:moveTo>
                  <a:pt x="0" y="0"/>
                </a:moveTo>
                <a:lnTo>
                  <a:pt x="17818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62" name="Freeform 5962"/>
          <p:cNvSpPr/>
          <p:nvPr/>
        </p:nvSpPr>
        <p:spPr>
          <a:xfrm rot="-5400000" flipH="0" flipV="0">
            <a:off x="9979187" y="16784326"/>
            <a:ext cx="51803" cy="112772"/>
          </a:xfrm>
          <a:custGeom>
            <a:pathLst>
              <a:path w="318771" h="693935">
                <a:moveTo>
                  <a:pt x="0" y="543942"/>
                </a:moveTo>
                <a:lnTo>
                  <a:pt x="28070" y="619000"/>
                </a:lnTo>
                <a:lnTo>
                  <a:pt x="84330" y="675258"/>
                </a:lnTo>
                <a:lnTo>
                  <a:pt x="159386" y="693935"/>
                </a:lnTo>
                <a:lnTo>
                  <a:pt x="234445" y="675258"/>
                </a:lnTo>
                <a:lnTo>
                  <a:pt x="290705" y="619000"/>
                </a:lnTo>
                <a:lnTo>
                  <a:pt x="318771" y="543942"/>
                </a:lnTo>
                <a:lnTo>
                  <a:pt x="318771" y="159382"/>
                </a:lnTo>
                <a:lnTo>
                  <a:pt x="290705" y="84459"/>
                </a:lnTo>
                <a:lnTo>
                  <a:pt x="234445" y="28190"/>
                </a:lnTo>
                <a:lnTo>
                  <a:pt x="159386" y="0"/>
                </a:lnTo>
                <a:lnTo>
                  <a:pt x="84330" y="28190"/>
                </a:lnTo>
                <a:lnTo>
                  <a:pt x="28070" y="84459"/>
                </a:lnTo>
                <a:lnTo>
                  <a:pt x="0" y="159382"/>
                </a:lnTo>
                <a:lnTo>
                  <a:pt x="0" y="543942"/>
                </a:lnTo>
                <a:close/>
                <a:moveTo>
                  <a:pt x="96728917" y="125087508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63" name="Freeform 5963"/>
          <p:cNvSpPr/>
          <p:nvPr/>
        </p:nvSpPr>
        <p:spPr>
          <a:xfrm rot="-5400000" flipH="0" flipV="0">
            <a:off x="10037872" y="16992357"/>
            <a:ext cx="112771" cy="123440"/>
          </a:xfrm>
          <a:custGeom>
            <a:pathLst>
              <a:path w="693930" h="759582">
                <a:moveTo>
                  <a:pt x="693930" y="74935"/>
                </a:moveTo>
                <a:lnTo>
                  <a:pt x="618871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64" name="Freeform 5964"/>
          <p:cNvSpPr/>
          <p:nvPr/>
        </p:nvSpPr>
        <p:spPr>
          <a:xfrm rot="-5400000" flipH="0" flipV="0">
            <a:off x="10037872" y="17004555"/>
            <a:ext cx="112770" cy="123440"/>
          </a:xfrm>
          <a:custGeom>
            <a:pathLst>
              <a:path w="693927" h="759582">
                <a:moveTo>
                  <a:pt x="693927" y="0"/>
                </a:moveTo>
                <a:lnTo>
                  <a:pt x="75056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65" name="Freeform 5965"/>
          <p:cNvSpPr/>
          <p:nvPr/>
        </p:nvSpPr>
        <p:spPr>
          <a:xfrm rot="-5400000" flipH="0" flipV="0">
            <a:off x="10037872" y="16329415"/>
            <a:ext cx="112771" cy="123440"/>
          </a:xfrm>
          <a:custGeom>
            <a:pathLst>
              <a:path w="693929" h="759582">
                <a:moveTo>
                  <a:pt x="0" y="693924"/>
                </a:moveTo>
                <a:lnTo>
                  <a:pt x="74932" y="759582"/>
                </a:lnTo>
                <a:lnTo>
                  <a:pt x="6939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66" name="Freeform 5966"/>
          <p:cNvSpPr/>
          <p:nvPr/>
        </p:nvSpPr>
        <p:spPr>
          <a:xfrm rot="-5400000" flipH="0" flipV="0">
            <a:off x="10037862" y="16317228"/>
            <a:ext cx="112791" cy="123440"/>
          </a:xfrm>
          <a:custGeom>
            <a:pathLst>
              <a:path w="694053" h="759582">
                <a:moveTo>
                  <a:pt x="0" y="759582"/>
                </a:moveTo>
                <a:lnTo>
                  <a:pt x="618997" y="0"/>
                </a:lnTo>
                <a:lnTo>
                  <a:pt x="694053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67" name="Freeform 5967"/>
          <p:cNvSpPr/>
          <p:nvPr/>
        </p:nvSpPr>
        <p:spPr>
          <a:xfrm rot="-5400000" flipH="0" flipV="0">
            <a:off x="9768114" y="15710670"/>
            <a:ext cx="1034793" cy="493765"/>
          </a:xfrm>
          <a:custGeom>
            <a:pathLst>
              <a:path w="6367528" h="3038351">
                <a:moveTo>
                  <a:pt x="553213" y="3038351"/>
                </a:moveTo>
                <a:lnTo>
                  <a:pt x="553213" y="0"/>
                </a:lnTo>
                <a:moveTo>
                  <a:pt x="5814188" y="3038351"/>
                </a:moveTo>
                <a:lnTo>
                  <a:pt x="5814188" y="0"/>
                </a:lnTo>
                <a:moveTo>
                  <a:pt x="0" y="346968"/>
                </a:moveTo>
                <a:lnTo>
                  <a:pt x="6367528" y="34696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68" name="Freeform 5968"/>
          <p:cNvSpPr/>
          <p:nvPr/>
        </p:nvSpPr>
        <p:spPr>
          <a:xfrm rot="-5400000" flipH="0" flipV="0">
            <a:off x="10037862" y="16317228"/>
            <a:ext cx="112791" cy="123440"/>
          </a:xfrm>
          <a:custGeom>
            <a:pathLst>
              <a:path w="694053" h="759582">
                <a:moveTo>
                  <a:pt x="694053" y="74935"/>
                </a:moveTo>
                <a:lnTo>
                  <a:pt x="618997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69" name="Freeform 5969"/>
          <p:cNvSpPr/>
          <p:nvPr/>
        </p:nvSpPr>
        <p:spPr>
          <a:xfrm rot="-5400000" flipH="0" flipV="0">
            <a:off x="10037872" y="16329415"/>
            <a:ext cx="112771" cy="123440"/>
          </a:xfrm>
          <a:custGeom>
            <a:pathLst>
              <a:path w="693929" h="759582">
                <a:moveTo>
                  <a:pt x="693929" y="0"/>
                </a:moveTo>
                <a:lnTo>
                  <a:pt x="74932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70" name="Freeform 5970"/>
          <p:cNvSpPr/>
          <p:nvPr/>
        </p:nvSpPr>
        <p:spPr>
          <a:xfrm rot="-5400000" flipH="0" flipV="0">
            <a:off x="10037872" y="15474449"/>
            <a:ext cx="112771" cy="123440"/>
          </a:xfrm>
          <a:custGeom>
            <a:pathLst>
              <a:path w="693929" h="759582">
                <a:moveTo>
                  <a:pt x="0" y="693924"/>
                </a:moveTo>
                <a:lnTo>
                  <a:pt x="74932" y="759582"/>
                </a:lnTo>
                <a:lnTo>
                  <a:pt x="6939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71" name="Freeform 5971"/>
          <p:cNvSpPr/>
          <p:nvPr/>
        </p:nvSpPr>
        <p:spPr>
          <a:xfrm rot="-5400000" flipH="0" flipV="0">
            <a:off x="10037872" y="15462272"/>
            <a:ext cx="112770" cy="123440"/>
          </a:xfrm>
          <a:custGeom>
            <a:pathLst>
              <a:path w="693926" h="759582">
                <a:moveTo>
                  <a:pt x="0" y="759582"/>
                </a:moveTo>
                <a:lnTo>
                  <a:pt x="618997" y="0"/>
                </a:lnTo>
                <a:lnTo>
                  <a:pt x="693926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72" name="Freeform 5972"/>
          <p:cNvSpPr/>
          <p:nvPr/>
        </p:nvSpPr>
        <p:spPr>
          <a:xfrm rot="-5400000" flipH="0" flipV="0">
            <a:off x="9989867" y="15984230"/>
            <a:ext cx="27429" cy="112770"/>
          </a:xfrm>
          <a:custGeom>
            <a:pathLst>
              <a:path w="168783" h="693923">
                <a:moveTo>
                  <a:pt x="168783" y="693923"/>
                </a:moveTo>
                <a:lnTo>
                  <a:pt x="168783" y="0"/>
                </a:lnTo>
                <a:lnTo>
                  <a:pt x="0" y="17804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73" name="Freeform 5973"/>
          <p:cNvSpPr/>
          <p:nvPr/>
        </p:nvSpPr>
        <p:spPr>
          <a:xfrm rot="-5400000" flipH="0" flipV="0">
            <a:off x="9978443" y="15913365"/>
            <a:ext cx="50276" cy="112770"/>
          </a:xfrm>
          <a:custGeom>
            <a:pathLst>
              <a:path w="309373" h="693923">
                <a:moveTo>
                  <a:pt x="65530" y="693923"/>
                </a:moveTo>
                <a:lnTo>
                  <a:pt x="159385" y="646931"/>
                </a:lnTo>
                <a:lnTo>
                  <a:pt x="243839" y="581397"/>
                </a:lnTo>
                <a:lnTo>
                  <a:pt x="290701" y="487548"/>
                </a:lnTo>
                <a:lnTo>
                  <a:pt x="309373" y="384423"/>
                </a:lnTo>
                <a:lnTo>
                  <a:pt x="309373" y="159382"/>
                </a:lnTo>
                <a:lnTo>
                  <a:pt x="290701" y="74923"/>
                </a:lnTo>
                <a:lnTo>
                  <a:pt x="234441" y="18665"/>
                </a:lnTo>
                <a:lnTo>
                  <a:pt x="149987" y="0"/>
                </a:lnTo>
                <a:lnTo>
                  <a:pt x="74928" y="18665"/>
                </a:lnTo>
                <a:lnTo>
                  <a:pt x="18668" y="74923"/>
                </a:lnTo>
                <a:lnTo>
                  <a:pt x="0" y="159382"/>
                </a:lnTo>
                <a:lnTo>
                  <a:pt x="0" y="262508"/>
                </a:lnTo>
                <a:lnTo>
                  <a:pt x="18668" y="318765"/>
                </a:lnTo>
                <a:lnTo>
                  <a:pt x="56260" y="365633"/>
                </a:lnTo>
                <a:lnTo>
                  <a:pt x="121794" y="384423"/>
                </a:lnTo>
                <a:lnTo>
                  <a:pt x="309373" y="3844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74" name="Freeform 5974"/>
          <p:cNvSpPr/>
          <p:nvPr/>
        </p:nvSpPr>
        <p:spPr>
          <a:xfrm rot="-5400000" flipH="0" flipV="0">
            <a:off x="9978433" y="15829541"/>
            <a:ext cx="50296" cy="112770"/>
          </a:xfrm>
          <a:custGeom>
            <a:pathLst>
              <a:path w="309497" h="693923">
                <a:moveTo>
                  <a:pt x="0" y="534541"/>
                </a:moveTo>
                <a:lnTo>
                  <a:pt x="18796" y="618865"/>
                </a:lnTo>
                <a:lnTo>
                  <a:pt x="75056" y="675122"/>
                </a:lnTo>
                <a:lnTo>
                  <a:pt x="159382" y="693923"/>
                </a:lnTo>
                <a:lnTo>
                  <a:pt x="234441" y="675122"/>
                </a:lnTo>
                <a:lnTo>
                  <a:pt x="290702" y="618865"/>
                </a:lnTo>
                <a:lnTo>
                  <a:pt x="309497" y="534541"/>
                </a:lnTo>
                <a:lnTo>
                  <a:pt x="309497" y="159382"/>
                </a:lnTo>
                <a:lnTo>
                  <a:pt x="290702" y="74923"/>
                </a:lnTo>
                <a:lnTo>
                  <a:pt x="234441" y="18665"/>
                </a:lnTo>
                <a:lnTo>
                  <a:pt x="159382" y="0"/>
                </a:lnTo>
                <a:lnTo>
                  <a:pt x="75056" y="18665"/>
                </a:lnTo>
                <a:lnTo>
                  <a:pt x="18796" y="74923"/>
                </a:lnTo>
                <a:lnTo>
                  <a:pt x="0" y="159382"/>
                </a:lnTo>
                <a:lnTo>
                  <a:pt x="0" y="534541"/>
                </a:lnTo>
                <a:close/>
                <a:moveTo>
                  <a:pt x="90867734" y="125096773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75" name="Freeform 5975"/>
          <p:cNvSpPr/>
          <p:nvPr/>
        </p:nvSpPr>
        <p:spPr>
          <a:xfrm rot="-5400000" flipH="0" flipV="0">
            <a:off x="8927675" y="16769136"/>
            <a:ext cx="0" cy="1484267"/>
          </a:xfrm>
          <a:custGeom>
            <a:pathLst>
              <a:path w="0" h="9133334">
                <a:moveTo>
                  <a:pt x="0" y="0"/>
                </a:moveTo>
                <a:lnTo>
                  <a:pt x="0" y="9133334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76" name="Freeform 5976"/>
          <p:cNvSpPr/>
          <p:nvPr/>
        </p:nvSpPr>
        <p:spPr>
          <a:xfrm rot="-5400000" flipH="0" flipV="0">
            <a:off x="8849185" y="16690646"/>
            <a:ext cx="156979" cy="1484267"/>
          </a:xfrm>
          <a:custGeom>
            <a:pathLst>
              <a:path w="965961" h="9133334">
                <a:moveTo>
                  <a:pt x="965961" y="9133334"/>
                </a:moveTo>
                <a:lnTo>
                  <a:pt x="0" y="0"/>
                </a:lnTo>
                <a:lnTo>
                  <a:pt x="0" y="9133334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77" name="Freeform 5977"/>
          <p:cNvSpPr/>
          <p:nvPr/>
        </p:nvSpPr>
        <p:spPr>
          <a:xfrm rot="-5400000" flipH="0" flipV="0">
            <a:off x="8849185" y="16690646"/>
            <a:ext cx="156979" cy="1484267"/>
          </a:xfrm>
          <a:custGeom>
            <a:pathLst>
              <a:path w="965961" h="9133334">
                <a:moveTo>
                  <a:pt x="0" y="0"/>
                </a:moveTo>
                <a:lnTo>
                  <a:pt x="965961" y="9133334"/>
                </a:lnTo>
                <a:lnTo>
                  <a:pt x="965961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78" name="Freeform 5978"/>
          <p:cNvSpPr/>
          <p:nvPr/>
        </p:nvSpPr>
        <p:spPr>
          <a:xfrm rot="-5400000" flipH="0" flipV="0">
            <a:off x="8244094" y="17422173"/>
            <a:ext cx="45735" cy="65423"/>
          </a:xfrm>
          <a:custGeom>
            <a:pathLst>
              <a:path w="281432" h="402581">
                <a:moveTo>
                  <a:pt x="281432" y="365758"/>
                </a:moveTo>
                <a:lnTo>
                  <a:pt x="281432" y="215900"/>
                </a:lnTo>
                <a:lnTo>
                  <a:pt x="281432" y="262881"/>
                </a:lnTo>
                <a:lnTo>
                  <a:pt x="272033" y="280665"/>
                </a:lnTo>
                <a:lnTo>
                  <a:pt x="262635" y="290823"/>
                </a:lnTo>
                <a:lnTo>
                  <a:pt x="253237" y="308608"/>
                </a:lnTo>
                <a:lnTo>
                  <a:pt x="234441" y="318765"/>
                </a:lnTo>
                <a:lnTo>
                  <a:pt x="225171" y="327658"/>
                </a:lnTo>
                <a:lnTo>
                  <a:pt x="140715" y="327658"/>
                </a:lnTo>
                <a:lnTo>
                  <a:pt x="121919" y="318765"/>
                </a:lnTo>
                <a:lnTo>
                  <a:pt x="103124" y="308608"/>
                </a:lnTo>
                <a:lnTo>
                  <a:pt x="84455" y="299715"/>
                </a:lnTo>
                <a:lnTo>
                  <a:pt x="65658" y="280665"/>
                </a:lnTo>
                <a:lnTo>
                  <a:pt x="56260" y="271773"/>
                </a:lnTo>
                <a:lnTo>
                  <a:pt x="46862" y="262881"/>
                </a:lnTo>
                <a:lnTo>
                  <a:pt x="28193" y="243831"/>
                </a:lnTo>
                <a:lnTo>
                  <a:pt x="18796" y="224781"/>
                </a:lnTo>
                <a:lnTo>
                  <a:pt x="9398" y="205731"/>
                </a:lnTo>
                <a:lnTo>
                  <a:pt x="9398" y="168908"/>
                </a:lnTo>
                <a:lnTo>
                  <a:pt x="0" y="140965"/>
                </a:lnTo>
                <a:lnTo>
                  <a:pt x="0" y="0"/>
                </a:lnTo>
                <a:lnTo>
                  <a:pt x="0" y="308608"/>
                </a:lnTo>
                <a:lnTo>
                  <a:pt x="9398" y="327658"/>
                </a:lnTo>
                <a:lnTo>
                  <a:pt x="28193" y="337815"/>
                </a:lnTo>
                <a:lnTo>
                  <a:pt x="46862" y="355600"/>
                </a:lnTo>
                <a:lnTo>
                  <a:pt x="56260" y="365758"/>
                </a:lnTo>
                <a:lnTo>
                  <a:pt x="75057" y="374650"/>
                </a:lnTo>
                <a:lnTo>
                  <a:pt x="93853" y="384808"/>
                </a:lnTo>
                <a:lnTo>
                  <a:pt x="121919" y="393700"/>
                </a:lnTo>
                <a:lnTo>
                  <a:pt x="140715" y="393700"/>
                </a:lnTo>
                <a:lnTo>
                  <a:pt x="159384" y="402581"/>
                </a:lnTo>
                <a:lnTo>
                  <a:pt x="206375" y="402581"/>
                </a:lnTo>
                <a:lnTo>
                  <a:pt x="225171" y="393700"/>
                </a:lnTo>
                <a:lnTo>
                  <a:pt x="243839" y="393700"/>
                </a:lnTo>
                <a:lnTo>
                  <a:pt x="262635" y="3848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79" name="Freeform 5979"/>
          <p:cNvSpPr/>
          <p:nvPr/>
        </p:nvSpPr>
        <p:spPr>
          <a:xfrm rot="-5400000" flipH="0" flipV="0">
            <a:off x="8207585" y="17390120"/>
            <a:ext cx="112771" cy="83793"/>
          </a:xfrm>
          <a:custGeom>
            <a:pathLst>
              <a:path w="693929" h="515616">
                <a:moveTo>
                  <a:pt x="693929" y="487685"/>
                </a:moveTo>
                <a:lnTo>
                  <a:pt x="693929" y="205743"/>
                </a:lnTo>
                <a:lnTo>
                  <a:pt x="684531" y="186693"/>
                </a:lnTo>
                <a:lnTo>
                  <a:pt x="675133" y="168908"/>
                </a:lnTo>
                <a:lnTo>
                  <a:pt x="656337" y="158750"/>
                </a:lnTo>
                <a:lnTo>
                  <a:pt x="37466" y="0"/>
                </a:lnTo>
                <a:lnTo>
                  <a:pt x="9271" y="0"/>
                </a:lnTo>
                <a:lnTo>
                  <a:pt x="0" y="17785"/>
                </a:lnTo>
                <a:lnTo>
                  <a:pt x="0" y="243843"/>
                </a:lnTo>
                <a:lnTo>
                  <a:pt x="9271" y="271785"/>
                </a:lnTo>
                <a:lnTo>
                  <a:pt x="9271" y="290835"/>
                </a:lnTo>
                <a:lnTo>
                  <a:pt x="18669" y="308608"/>
                </a:lnTo>
                <a:lnTo>
                  <a:pt x="28067" y="327658"/>
                </a:lnTo>
                <a:lnTo>
                  <a:pt x="28067" y="337816"/>
                </a:lnTo>
                <a:lnTo>
                  <a:pt x="37466" y="355600"/>
                </a:lnTo>
                <a:lnTo>
                  <a:pt x="46864" y="374650"/>
                </a:lnTo>
                <a:lnTo>
                  <a:pt x="65533" y="383543"/>
                </a:lnTo>
                <a:lnTo>
                  <a:pt x="65533" y="74935"/>
                </a:lnTo>
                <a:lnTo>
                  <a:pt x="346965" y="149858"/>
                </a:lnTo>
                <a:lnTo>
                  <a:pt x="346965" y="440693"/>
                </a:lnTo>
                <a:lnTo>
                  <a:pt x="365634" y="430535"/>
                </a:lnTo>
                <a:lnTo>
                  <a:pt x="375032" y="430535"/>
                </a:lnTo>
                <a:lnTo>
                  <a:pt x="384430" y="412750"/>
                </a:lnTo>
                <a:lnTo>
                  <a:pt x="393827" y="393700"/>
                </a:lnTo>
                <a:lnTo>
                  <a:pt x="403225" y="374650"/>
                </a:lnTo>
                <a:lnTo>
                  <a:pt x="412496" y="355600"/>
                </a:lnTo>
                <a:lnTo>
                  <a:pt x="412496" y="168908"/>
                </a:lnTo>
                <a:lnTo>
                  <a:pt x="618871" y="224793"/>
                </a:lnTo>
                <a:lnTo>
                  <a:pt x="618871" y="487685"/>
                </a:lnTo>
                <a:lnTo>
                  <a:pt x="628269" y="505458"/>
                </a:lnTo>
                <a:lnTo>
                  <a:pt x="637667" y="515616"/>
                </a:lnTo>
                <a:lnTo>
                  <a:pt x="675133" y="515616"/>
                </a:lnTo>
                <a:lnTo>
                  <a:pt x="684531" y="5054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80" name="Freeform 5980"/>
          <p:cNvSpPr/>
          <p:nvPr/>
        </p:nvSpPr>
        <p:spPr>
          <a:xfrm rot="-5400000" flipH="0" flipV="0">
            <a:off x="8311172" y="17428282"/>
            <a:ext cx="70089" cy="50152"/>
          </a:xfrm>
          <a:custGeom>
            <a:pathLst>
              <a:path w="431292" h="308608">
                <a:moveTo>
                  <a:pt x="431292" y="102866"/>
                </a:moveTo>
                <a:lnTo>
                  <a:pt x="412496" y="83816"/>
                </a:lnTo>
                <a:lnTo>
                  <a:pt x="393827" y="74935"/>
                </a:lnTo>
                <a:lnTo>
                  <a:pt x="375032" y="64766"/>
                </a:lnTo>
                <a:lnTo>
                  <a:pt x="356236" y="55885"/>
                </a:lnTo>
                <a:lnTo>
                  <a:pt x="337566" y="46993"/>
                </a:lnTo>
                <a:lnTo>
                  <a:pt x="309372" y="46993"/>
                </a:lnTo>
                <a:lnTo>
                  <a:pt x="168657" y="8893"/>
                </a:lnTo>
                <a:lnTo>
                  <a:pt x="159386" y="0"/>
                </a:lnTo>
                <a:lnTo>
                  <a:pt x="131191" y="0"/>
                </a:lnTo>
                <a:lnTo>
                  <a:pt x="112395" y="0"/>
                </a:lnTo>
                <a:lnTo>
                  <a:pt x="93726" y="8893"/>
                </a:lnTo>
                <a:lnTo>
                  <a:pt x="74931" y="17785"/>
                </a:lnTo>
                <a:lnTo>
                  <a:pt x="56262" y="27943"/>
                </a:lnTo>
                <a:lnTo>
                  <a:pt x="37466" y="36835"/>
                </a:lnTo>
                <a:lnTo>
                  <a:pt x="37466" y="46993"/>
                </a:lnTo>
                <a:lnTo>
                  <a:pt x="28067" y="55885"/>
                </a:lnTo>
                <a:lnTo>
                  <a:pt x="9271" y="74935"/>
                </a:lnTo>
                <a:lnTo>
                  <a:pt x="9271" y="93985"/>
                </a:lnTo>
                <a:lnTo>
                  <a:pt x="0" y="111758"/>
                </a:lnTo>
                <a:lnTo>
                  <a:pt x="0" y="177800"/>
                </a:lnTo>
                <a:lnTo>
                  <a:pt x="9271" y="205743"/>
                </a:lnTo>
                <a:lnTo>
                  <a:pt x="9271" y="224793"/>
                </a:lnTo>
                <a:lnTo>
                  <a:pt x="18669" y="243843"/>
                </a:lnTo>
                <a:lnTo>
                  <a:pt x="28067" y="261616"/>
                </a:lnTo>
                <a:lnTo>
                  <a:pt x="37466" y="280666"/>
                </a:lnTo>
                <a:lnTo>
                  <a:pt x="46864" y="290835"/>
                </a:lnTo>
                <a:lnTo>
                  <a:pt x="56262" y="308608"/>
                </a:lnTo>
                <a:lnTo>
                  <a:pt x="65533" y="158750"/>
                </a:lnTo>
                <a:lnTo>
                  <a:pt x="65533" y="149858"/>
                </a:lnTo>
                <a:lnTo>
                  <a:pt x="74931" y="121916"/>
                </a:lnTo>
                <a:lnTo>
                  <a:pt x="74931" y="102866"/>
                </a:lnTo>
                <a:lnTo>
                  <a:pt x="84329" y="93985"/>
                </a:lnTo>
                <a:lnTo>
                  <a:pt x="103124" y="83816"/>
                </a:lnTo>
                <a:lnTo>
                  <a:pt x="112395" y="74935"/>
                </a:lnTo>
                <a:lnTo>
                  <a:pt x="168657" y="74935"/>
                </a:lnTo>
                <a:lnTo>
                  <a:pt x="309372" y="111758"/>
                </a:lnTo>
                <a:lnTo>
                  <a:pt x="318770" y="111758"/>
                </a:lnTo>
                <a:lnTo>
                  <a:pt x="337566" y="121916"/>
                </a:lnTo>
                <a:lnTo>
                  <a:pt x="356236" y="130808"/>
                </a:lnTo>
                <a:lnTo>
                  <a:pt x="375032" y="139700"/>
                </a:lnTo>
                <a:lnTo>
                  <a:pt x="384430" y="158750"/>
                </a:lnTo>
                <a:lnTo>
                  <a:pt x="393827" y="168908"/>
                </a:lnTo>
                <a:lnTo>
                  <a:pt x="403225" y="186693"/>
                </a:lnTo>
                <a:lnTo>
                  <a:pt x="412496" y="205743"/>
                </a:lnTo>
                <a:lnTo>
                  <a:pt x="412496" y="2527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81" name="Freeform 5981"/>
          <p:cNvSpPr/>
          <p:nvPr/>
        </p:nvSpPr>
        <p:spPr>
          <a:xfrm rot="-5400000" flipH="0" flipV="0">
            <a:off x="8327167" y="17419860"/>
            <a:ext cx="70089" cy="48708"/>
          </a:xfrm>
          <a:custGeom>
            <a:pathLst>
              <a:path w="431292" h="299727">
                <a:moveTo>
                  <a:pt x="431292" y="168919"/>
                </a:moveTo>
                <a:lnTo>
                  <a:pt x="431292" y="130819"/>
                </a:lnTo>
                <a:lnTo>
                  <a:pt x="421894" y="102877"/>
                </a:lnTo>
                <a:lnTo>
                  <a:pt x="421894" y="83827"/>
                </a:lnTo>
                <a:lnTo>
                  <a:pt x="412496" y="66042"/>
                </a:lnTo>
                <a:lnTo>
                  <a:pt x="403225" y="46992"/>
                </a:lnTo>
                <a:lnTo>
                  <a:pt x="393827" y="27942"/>
                </a:lnTo>
                <a:lnTo>
                  <a:pt x="384429" y="19050"/>
                </a:lnTo>
                <a:lnTo>
                  <a:pt x="384429" y="8892"/>
                </a:lnTo>
                <a:lnTo>
                  <a:pt x="375030" y="0"/>
                </a:lnTo>
                <a:lnTo>
                  <a:pt x="356234" y="149869"/>
                </a:lnTo>
                <a:lnTo>
                  <a:pt x="356234" y="177800"/>
                </a:lnTo>
                <a:lnTo>
                  <a:pt x="346963" y="196850"/>
                </a:lnTo>
                <a:lnTo>
                  <a:pt x="337565" y="215900"/>
                </a:lnTo>
                <a:lnTo>
                  <a:pt x="328168" y="224792"/>
                </a:lnTo>
                <a:lnTo>
                  <a:pt x="309372" y="224792"/>
                </a:lnTo>
                <a:lnTo>
                  <a:pt x="290703" y="234950"/>
                </a:lnTo>
                <a:lnTo>
                  <a:pt x="281304" y="234950"/>
                </a:lnTo>
                <a:lnTo>
                  <a:pt x="253110" y="224792"/>
                </a:lnTo>
                <a:lnTo>
                  <a:pt x="112395" y="187969"/>
                </a:lnTo>
                <a:lnTo>
                  <a:pt x="84328" y="177800"/>
                </a:lnTo>
                <a:lnTo>
                  <a:pt x="74929" y="168919"/>
                </a:lnTo>
                <a:lnTo>
                  <a:pt x="56133" y="158750"/>
                </a:lnTo>
                <a:lnTo>
                  <a:pt x="46862" y="149869"/>
                </a:lnTo>
                <a:lnTo>
                  <a:pt x="28067" y="130819"/>
                </a:lnTo>
                <a:lnTo>
                  <a:pt x="28067" y="113034"/>
                </a:lnTo>
                <a:lnTo>
                  <a:pt x="18669" y="93984"/>
                </a:lnTo>
                <a:lnTo>
                  <a:pt x="18669" y="74934"/>
                </a:lnTo>
                <a:lnTo>
                  <a:pt x="9271" y="55884"/>
                </a:lnTo>
                <a:lnTo>
                  <a:pt x="0" y="205742"/>
                </a:lnTo>
                <a:lnTo>
                  <a:pt x="18669" y="215900"/>
                </a:lnTo>
                <a:lnTo>
                  <a:pt x="37464" y="224792"/>
                </a:lnTo>
                <a:lnTo>
                  <a:pt x="56133" y="234950"/>
                </a:lnTo>
                <a:lnTo>
                  <a:pt x="74929" y="243842"/>
                </a:lnTo>
                <a:lnTo>
                  <a:pt x="93726" y="252734"/>
                </a:lnTo>
                <a:lnTo>
                  <a:pt x="112395" y="262892"/>
                </a:lnTo>
                <a:lnTo>
                  <a:pt x="253110" y="299727"/>
                </a:lnTo>
                <a:lnTo>
                  <a:pt x="337565" y="299727"/>
                </a:lnTo>
                <a:lnTo>
                  <a:pt x="356234" y="290834"/>
                </a:lnTo>
                <a:lnTo>
                  <a:pt x="375030" y="280677"/>
                </a:lnTo>
                <a:lnTo>
                  <a:pt x="393827" y="262892"/>
                </a:lnTo>
                <a:lnTo>
                  <a:pt x="403225" y="243842"/>
                </a:lnTo>
                <a:lnTo>
                  <a:pt x="412496" y="224792"/>
                </a:lnTo>
                <a:lnTo>
                  <a:pt x="421894" y="205742"/>
                </a:lnTo>
                <a:lnTo>
                  <a:pt x="431292" y="18796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82" name="Freeform 5982"/>
          <p:cNvSpPr/>
          <p:nvPr/>
        </p:nvSpPr>
        <p:spPr>
          <a:xfrm rot="-5400000" flipH="0" flipV="0">
            <a:off x="8424025" y="17437321"/>
            <a:ext cx="71617" cy="30545"/>
          </a:xfrm>
          <a:custGeom>
            <a:pathLst>
              <a:path w="440691" h="187958">
                <a:moveTo>
                  <a:pt x="440691" y="187958"/>
                </a:moveTo>
                <a:lnTo>
                  <a:pt x="412496" y="102877"/>
                </a:lnTo>
                <a:lnTo>
                  <a:pt x="46864" y="8892"/>
                </a:lnTo>
                <a:lnTo>
                  <a:pt x="37466" y="0"/>
                </a:lnTo>
                <a:lnTo>
                  <a:pt x="28067" y="0"/>
                </a:lnTo>
                <a:lnTo>
                  <a:pt x="9271" y="19050"/>
                </a:lnTo>
                <a:lnTo>
                  <a:pt x="0" y="36835"/>
                </a:lnTo>
                <a:lnTo>
                  <a:pt x="0" y="46992"/>
                </a:lnTo>
                <a:lnTo>
                  <a:pt x="9271" y="64777"/>
                </a:lnTo>
                <a:lnTo>
                  <a:pt x="28067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83" name="Freeform 5983"/>
          <p:cNvSpPr/>
          <p:nvPr/>
        </p:nvSpPr>
        <p:spPr>
          <a:xfrm rot="-5400000" flipH="0" flipV="0">
            <a:off x="8397308" y="17410604"/>
            <a:ext cx="79232" cy="76363"/>
          </a:xfrm>
          <a:custGeom>
            <a:pathLst>
              <a:path w="487554" h="469900">
                <a:moveTo>
                  <a:pt x="487554" y="431800"/>
                </a:moveTo>
                <a:lnTo>
                  <a:pt x="487554" y="290834"/>
                </a:lnTo>
                <a:lnTo>
                  <a:pt x="478156" y="271784"/>
                </a:lnTo>
                <a:lnTo>
                  <a:pt x="468758" y="262892"/>
                </a:lnTo>
                <a:lnTo>
                  <a:pt x="56262" y="0"/>
                </a:lnTo>
                <a:lnTo>
                  <a:pt x="18669" y="0"/>
                </a:lnTo>
                <a:lnTo>
                  <a:pt x="0" y="19050"/>
                </a:lnTo>
                <a:lnTo>
                  <a:pt x="0" y="46992"/>
                </a:lnTo>
                <a:lnTo>
                  <a:pt x="18669" y="66042"/>
                </a:lnTo>
                <a:lnTo>
                  <a:pt x="412496" y="309884"/>
                </a:lnTo>
                <a:lnTo>
                  <a:pt x="412496" y="384819"/>
                </a:lnTo>
                <a:lnTo>
                  <a:pt x="440691" y="469900"/>
                </a:lnTo>
                <a:lnTo>
                  <a:pt x="450089" y="469900"/>
                </a:lnTo>
                <a:lnTo>
                  <a:pt x="468758" y="459742"/>
                </a:lnTo>
                <a:lnTo>
                  <a:pt x="478156" y="450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84" name="Freeform 5984"/>
          <p:cNvSpPr/>
          <p:nvPr/>
        </p:nvSpPr>
        <p:spPr>
          <a:xfrm rot="-5400000" flipH="0" flipV="0">
            <a:off x="8502474" y="17435071"/>
            <a:ext cx="67035" cy="39627"/>
          </a:xfrm>
          <a:custGeom>
            <a:pathLst>
              <a:path w="412496" h="243843">
                <a:moveTo>
                  <a:pt x="412496" y="102866"/>
                </a:moveTo>
                <a:lnTo>
                  <a:pt x="46864" y="0"/>
                </a:lnTo>
                <a:lnTo>
                  <a:pt x="28067" y="0"/>
                </a:lnTo>
                <a:lnTo>
                  <a:pt x="9271" y="8893"/>
                </a:lnTo>
                <a:lnTo>
                  <a:pt x="0" y="27943"/>
                </a:lnTo>
                <a:lnTo>
                  <a:pt x="0" y="36835"/>
                </a:lnTo>
                <a:lnTo>
                  <a:pt x="9271" y="55885"/>
                </a:lnTo>
                <a:lnTo>
                  <a:pt x="28067" y="66043"/>
                </a:lnTo>
                <a:lnTo>
                  <a:pt x="412496" y="168908"/>
                </a:lnTo>
                <a:lnTo>
                  <a:pt x="412496" y="24384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85" name="Freeform 5985"/>
          <p:cNvSpPr/>
          <p:nvPr/>
        </p:nvSpPr>
        <p:spPr>
          <a:xfrm rot="-5400000" flipH="0" flipV="0">
            <a:off x="8519211" y="17431996"/>
            <a:ext cx="70089" cy="42722"/>
          </a:xfrm>
          <a:custGeom>
            <a:pathLst>
              <a:path w="431292" h="262892">
                <a:moveTo>
                  <a:pt x="431292" y="252734"/>
                </a:moveTo>
                <a:lnTo>
                  <a:pt x="412496" y="0"/>
                </a:lnTo>
                <a:lnTo>
                  <a:pt x="412496" y="168919"/>
                </a:lnTo>
                <a:lnTo>
                  <a:pt x="403225" y="177800"/>
                </a:lnTo>
                <a:lnTo>
                  <a:pt x="393827" y="187969"/>
                </a:lnTo>
                <a:lnTo>
                  <a:pt x="375032" y="196850"/>
                </a:lnTo>
                <a:lnTo>
                  <a:pt x="365634" y="196850"/>
                </a:lnTo>
                <a:lnTo>
                  <a:pt x="346965" y="187969"/>
                </a:lnTo>
                <a:lnTo>
                  <a:pt x="46864" y="113034"/>
                </a:lnTo>
                <a:lnTo>
                  <a:pt x="28067" y="113034"/>
                </a:lnTo>
                <a:lnTo>
                  <a:pt x="9271" y="121927"/>
                </a:lnTo>
                <a:lnTo>
                  <a:pt x="0" y="140977"/>
                </a:lnTo>
                <a:lnTo>
                  <a:pt x="0" y="149869"/>
                </a:lnTo>
                <a:lnTo>
                  <a:pt x="9271" y="168919"/>
                </a:lnTo>
                <a:lnTo>
                  <a:pt x="28067" y="177800"/>
                </a:lnTo>
                <a:lnTo>
                  <a:pt x="346965" y="262892"/>
                </a:lnTo>
                <a:lnTo>
                  <a:pt x="412496" y="2628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86" name="Freeform 5986"/>
          <p:cNvSpPr/>
          <p:nvPr/>
        </p:nvSpPr>
        <p:spPr>
          <a:xfrm rot="-5400000" flipH="0" flipV="0">
            <a:off x="8487913" y="17402349"/>
            <a:ext cx="79232" cy="92875"/>
          </a:xfrm>
          <a:custGeom>
            <a:pathLst>
              <a:path w="487554" h="571500">
                <a:moveTo>
                  <a:pt x="487554" y="478793"/>
                </a:moveTo>
                <a:lnTo>
                  <a:pt x="487554" y="140966"/>
                </a:lnTo>
                <a:lnTo>
                  <a:pt x="478156" y="121916"/>
                </a:lnTo>
                <a:lnTo>
                  <a:pt x="459487" y="113035"/>
                </a:lnTo>
                <a:lnTo>
                  <a:pt x="46864" y="0"/>
                </a:lnTo>
                <a:lnTo>
                  <a:pt x="28067" y="0"/>
                </a:lnTo>
                <a:lnTo>
                  <a:pt x="9271" y="8893"/>
                </a:lnTo>
                <a:lnTo>
                  <a:pt x="0" y="27943"/>
                </a:lnTo>
                <a:lnTo>
                  <a:pt x="0" y="38100"/>
                </a:lnTo>
                <a:lnTo>
                  <a:pt x="9271" y="55885"/>
                </a:lnTo>
                <a:lnTo>
                  <a:pt x="28067" y="66043"/>
                </a:lnTo>
                <a:lnTo>
                  <a:pt x="412496" y="168908"/>
                </a:lnTo>
                <a:lnTo>
                  <a:pt x="412496" y="318766"/>
                </a:lnTo>
                <a:lnTo>
                  <a:pt x="431292" y="571500"/>
                </a:lnTo>
                <a:lnTo>
                  <a:pt x="440691" y="562608"/>
                </a:lnTo>
                <a:lnTo>
                  <a:pt x="459487" y="553716"/>
                </a:lnTo>
                <a:lnTo>
                  <a:pt x="468758" y="534666"/>
                </a:lnTo>
                <a:lnTo>
                  <a:pt x="478156" y="515616"/>
                </a:lnTo>
                <a:lnTo>
                  <a:pt x="478156" y="4965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87" name="Freeform 5987"/>
          <p:cNvSpPr/>
          <p:nvPr/>
        </p:nvSpPr>
        <p:spPr>
          <a:xfrm rot="-5400000" flipH="0" flipV="0">
            <a:off x="8567951" y="17430459"/>
            <a:ext cx="68583" cy="26004"/>
          </a:xfrm>
          <a:custGeom>
            <a:pathLst>
              <a:path w="422021" h="160015">
                <a:moveTo>
                  <a:pt x="422021" y="121915"/>
                </a:moveTo>
                <a:lnTo>
                  <a:pt x="422021" y="121915"/>
                </a:lnTo>
                <a:lnTo>
                  <a:pt x="412623" y="104131"/>
                </a:lnTo>
                <a:lnTo>
                  <a:pt x="393954" y="93973"/>
                </a:lnTo>
                <a:lnTo>
                  <a:pt x="75057" y="10158"/>
                </a:lnTo>
                <a:lnTo>
                  <a:pt x="65658" y="0"/>
                </a:lnTo>
                <a:lnTo>
                  <a:pt x="37591" y="0"/>
                </a:lnTo>
                <a:lnTo>
                  <a:pt x="18796" y="10158"/>
                </a:lnTo>
                <a:lnTo>
                  <a:pt x="0" y="10158"/>
                </a:lnTo>
                <a:lnTo>
                  <a:pt x="0" y="132073"/>
                </a:lnTo>
                <a:lnTo>
                  <a:pt x="0" y="121915"/>
                </a:lnTo>
                <a:lnTo>
                  <a:pt x="9398" y="104131"/>
                </a:lnTo>
                <a:lnTo>
                  <a:pt x="18796" y="85081"/>
                </a:lnTo>
                <a:lnTo>
                  <a:pt x="28193" y="74923"/>
                </a:lnTo>
                <a:lnTo>
                  <a:pt x="46862" y="74923"/>
                </a:lnTo>
                <a:lnTo>
                  <a:pt x="75057" y="74923"/>
                </a:lnTo>
                <a:lnTo>
                  <a:pt x="375158" y="160015"/>
                </a:lnTo>
                <a:lnTo>
                  <a:pt x="403225" y="160015"/>
                </a:lnTo>
                <a:lnTo>
                  <a:pt x="412623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88" name="Freeform 5988"/>
          <p:cNvSpPr/>
          <p:nvPr/>
        </p:nvSpPr>
        <p:spPr>
          <a:xfrm rot="-5400000" flipH="0" flipV="0">
            <a:off x="8587084" y="17412977"/>
            <a:ext cx="79232" cy="71617"/>
          </a:xfrm>
          <a:custGeom>
            <a:pathLst>
              <a:path w="487554" h="440692">
                <a:moveTo>
                  <a:pt x="487554" y="402592"/>
                </a:moveTo>
                <a:lnTo>
                  <a:pt x="487554" y="393700"/>
                </a:lnTo>
                <a:lnTo>
                  <a:pt x="478156" y="374650"/>
                </a:lnTo>
                <a:lnTo>
                  <a:pt x="459487" y="365757"/>
                </a:lnTo>
                <a:lnTo>
                  <a:pt x="65533" y="261615"/>
                </a:lnTo>
                <a:lnTo>
                  <a:pt x="65533" y="0"/>
                </a:lnTo>
                <a:lnTo>
                  <a:pt x="46864" y="8892"/>
                </a:lnTo>
                <a:lnTo>
                  <a:pt x="28067" y="27942"/>
                </a:lnTo>
                <a:lnTo>
                  <a:pt x="18669" y="46992"/>
                </a:lnTo>
                <a:lnTo>
                  <a:pt x="9271" y="64765"/>
                </a:lnTo>
                <a:lnTo>
                  <a:pt x="0" y="83815"/>
                </a:lnTo>
                <a:lnTo>
                  <a:pt x="0" y="299715"/>
                </a:lnTo>
                <a:lnTo>
                  <a:pt x="18669" y="318765"/>
                </a:lnTo>
                <a:lnTo>
                  <a:pt x="37466" y="327657"/>
                </a:lnTo>
                <a:lnTo>
                  <a:pt x="440691" y="440692"/>
                </a:lnTo>
                <a:lnTo>
                  <a:pt x="450089" y="440692"/>
                </a:lnTo>
                <a:lnTo>
                  <a:pt x="468758" y="430523"/>
                </a:lnTo>
                <a:lnTo>
                  <a:pt x="478156" y="4216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89" name="Freeform 5989"/>
          <p:cNvSpPr/>
          <p:nvPr/>
        </p:nvSpPr>
        <p:spPr>
          <a:xfrm rot="-5400000" flipH="0" flipV="0">
            <a:off x="8775258" y="17416847"/>
            <a:ext cx="105134" cy="37976"/>
          </a:xfrm>
          <a:custGeom>
            <a:pathLst>
              <a:path w="646939" h="233685">
                <a:moveTo>
                  <a:pt x="646939" y="233685"/>
                </a:moveTo>
                <a:lnTo>
                  <a:pt x="534416" y="130808"/>
                </a:lnTo>
                <a:lnTo>
                  <a:pt x="46864" y="0"/>
                </a:lnTo>
                <a:lnTo>
                  <a:pt x="28067" y="0"/>
                </a:lnTo>
                <a:lnTo>
                  <a:pt x="9271" y="8892"/>
                </a:lnTo>
                <a:lnTo>
                  <a:pt x="0" y="27942"/>
                </a:lnTo>
                <a:lnTo>
                  <a:pt x="0" y="36835"/>
                </a:lnTo>
                <a:lnTo>
                  <a:pt x="9271" y="55885"/>
                </a:lnTo>
                <a:lnTo>
                  <a:pt x="28067" y="647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90" name="Freeform 5990"/>
          <p:cNvSpPr/>
          <p:nvPr/>
        </p:nvSpPr>
        <p:spPr>
          <a:xfrm rot="-5400000" flipH="0" flipV="0">
            <a:off x="8701289" y="17417590"/>
            <a:ext cx="108189" cy="33435"/>
          </a:xfrm>
          <a:custGeom>
            <a:pathLst>
              <a:path w="665735" h="205742">
                <a:moveTo>
                  <a:pt x="665735" y="168908"/>
                </a:moveTo>
                <a:lnTo>
                  <a:pt x="46864" y="0"/>
                </a:lnTo>
                <a:lnTo>
                  <a:pt x="28067" y="0"/>
                </a:lnTo>
                <a:lnTo>
                  <a:pt x="9271" y="8892"/>
                </a:lnTo>
                <a:lnTo>
                  <a:pt x="0" y="27942"/>
                </a:lnTo>
                <a:lnTo>
                  <a:pt x="0" y="36835"/>
                </a:lnTo>
                <a:lnTo>
                  <a:pt x="9271" y="55885"/>
                </a:lnTo>
                <a:lnTo>
                  <a:pt x="28067" y="66042"/>
                </a:lnTo>
                <a:lnTo>
                  <a:pt x="553213" y="2057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91" name="Freeform 5991"/>
          <p:cNvSpPr/>
          <p:nvPr/>
        </p:nvSpPr>
        <p:spPr>
          <a:xfrm rot="-5400000" flipH="0" flipV="0">
            <a:off x="8785847" y="17377158"/>
            <a:ext cx="62494" cy="59439"/>
          </a:xfrm>
          <a:custGeom>
            <a:pathLst>
              <a:path w="384557" h="365758">
                <a:moveTo>
                  <a:pt x="384557" y="328923"/>
                </a:moveTo>
                <a:lnTo>
                  <a:pt x="384557" y="318765"/>
                </a:lnTo>
                <a:lnTo>
                  <a:pt x="375159" y="300981"/>
                </a:lnTo>
                <a:lnTo>
                  <a:pt x="103124" y="46981"/>
                </a:lnTo>
                <a:lnTo>
                  <a:pt x="18796" y="0"/>
                </a:lnTo>
                <a:lnTo>
                  <a:pt x="9398" y="10158"/>
                </a:lnTo>
                <a:lnTo>
                  <a:pt x="0" y="27931"/>
                </a:lnTo>
                <a:lnTo>
                  <a:pt x="0" y="38100"/>
                </a:lnTo>
                <a:lnTo>
                  <a:pt x="9398" y="57150"/>
                </a:lnTo>
                <a:lnTo>
                  <a:pt x="225044" y="262881"/>
                </a:lnTo>
                <a:lnTo>
                  <a:pt x="337567" y="365758"/>
                </a:lnTo>
                <a:lnTo>
                  <a:pt x="346965" y="365758"/>
                </a:lnTo>
                <a:lnTo>
                  <a:pt x="365761" y="356865"/>
                </a:lnTo>
                <a:lnTo>
                  <a:pt x="375159" y="3467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92" name="Freeform 5992"/>
          <p:cNvSpPr/>
          <p:nvPr/>
        </p:nvSpPr>
        <p:spPr>
          <a:xfrm rot="-5400000" flipH="0" flipV="0">
            <a:off x="8750842" y="17390904"/>
            <a:ext cx="59440" cy="28894"/>
          </a:xfrm>
          <a:custGeom>
            <a:pathLst>
              <a:path w="365761" h="177800">
                <a:moveTo>
                  <a:pt x="365761" y="27942"/>
                </a:moveTo>
                <a:lnTo>
                  <a:pt x="365761" y="27942"/>
                </a:lnTo>
                <a:lnTo>
                  <a:pt x="356363" y="8892"/>
                </a:lnTo>
                <a:lnTo>
                  <a:pt x="337567" y="0"/>
                </a:lnTo>
                <a:lnTo>
                  <a:pt x="225045" y="36834"/>
                </a:lnTo>
                <a:lnTo>
                  <a:pt x="0" y="130819"/>
                </a:lnTo>
                <a:lnTo>
                  <a:pt x="84328" y="177800"/>
                </a:lnTo>
                <a:lnTo>
                  <a:pt x="346965" y="66042"/>
                </a:lnTo>
                <a:lnTo>
                  <a:pt x="356363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93" name="Freeform 5993"/>
          <p:cNvSpPr/>
          <p:nvPr/>
        </p:nvSpPr>
        <p:spPr>
          <a:xfrm rot="-5400000" flipH="0" flipV="0">
            <a:off x="8832293" y="17397726"/>
            <a:ext cx="102100" cy="79252"/>
          </a:xfrm>
          <a:custGeom>
            <a:pathLst>
              <a:path w="628269" h="487673">
                <a:moveTo>
                  <a:pt x="628269" y="469900"/>
                </a:moveTo>
                <a:lnTo>
                  <a:pt x="618871" y="337815"/>
                </a:lnTo>
                <a:lnTo>
                  <a:pt x="618871" y="365757"/>
                </a:lnTo>
                <a:lnTo>
                  <a:pt x="609473" y="384807"/>
                </a:lnTo>
                <a:lnTo>
                  <a:pt x="600075" y="403857"/>
                </a:lnTo>
                <a:lnTo>
                  <a:pt x="590805" y="412750"/>
                </a:lnTo>
                <a:lnTo>
                  <a:pt x="572009" y="422907"/>
                </a:lnTo>
                <a:lnTo>
                  <a:pt x="543815" y="422907"/>
                </a:lnTo>
                <a:lnTo>
                  <a:pt x="525018" y="412750"/>
                </a:lnTo>
                <a:lnTo>
                  <a:pt x="506349" y="403857"/>
                </a:lnTo>
                <a:lnTo>
                  <a:pt x="487554" y="394965"/>
                </a:lnTo>
                <a:lnTo>
                  <a:pt x="468758" y="375915"/>
                </a:lnTo>
                <a:lnTo>
                  <a:pt x="56262" y="10157"/>
                </a:lnTo>
                <a:lnTo>
                  <a:pt x="56262" y="0"/>
                </a:lnTo>
                <a:lnTo>
                  <a:pt x="18669" y="0"/>
                </a:lnTo>
                <a:lnTo>
                  <a:pt x="0" y="10157"/>
                </a:lnTo>
                <a:lnTo>
                  <a:pt x="0" y="337815"/>
                </a:lnTo>
                <a:lnTo>
                  <a:pt x="18669" y="347973"/>
                </a:lnTo>
                <a:lnTo>
                  <a:pt x="37466" y="356865"/>
                </a:lnTo>
                <a:lnTo>
                  <a:pt x="56262" y="347973"/>
                </a:lnTo>
                <a:lnTo>
                  <a:pt x="65533" y="337815"/>
                </a:lnTo>
                <a:lnTo>
                  <a:pt x="65533" y="113023"/>
                </a:lnTo>
                <a:lnTo>
                  <a:pt x="412496" y="431800"/>
                </a:lnTo>
                <a:lnTo>
                  <a:pt x="421894" y="431800"/>
                </a:lnTo>
                <a:lnTo>
                  <a:pt x="440691" y="450850"/>
                </a:lnTo>
                <a:lnTo>
                  <a:pt x="459487" y="459742"/>
                </a:lnTo>
                <a:lnTo>
                  <a:pt x="478156" y="469900"/>
                </a:lnTo>
                <a:lnTo>
                  <a:pt x="496951" y="478792"/>
                </a:lnTo>
                <a:lnTo>
                  <a:pt x="515620" y="487673"/>
                </a:lnTo>
                <a:lnTo>
                  <a:pt x="590805" y="487673"/>
                </a:lnTo>
                <a:lnTo>
                  <a:pt x="609473" y="4787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94" name="Freeform 5994"/>
          <p:cNvSpPr/>
          <p:nvPr/>
        </p:nvSpPr>
        <p:spPr>
          <a:xfrm rot="-5400000" flipH="0" flipV="0">
            <a:off x="8878865" y="17363392"/>
            <a:ext cx="28977" cy="53455"/>
          </a:xfrm>
          <a:custGeom>
            <a:pathLst>
              <a:path w="178309" h="328935">
                <a:moveTo>
                  <a:pt x="178309" y="215900"/>
                </a:moveTo>
                <a:lnTo>
                  <a:pt x="178309" y="196850"/>
                </a:lnTo>
                <a:lnTo>
                  <a:pt x="168911" y="168908"/>
                </a:lnTo>
                <a:lnTo>
                  <a:pt x="168911" y="149858"/>
                </a:lnTo>
                <a:lnTo>
                  <a:pt x="159513" y="132085"/>
                </a:lnTo>
                <a:lnTo>
                  <a:pt x="159513" y="113035"/>
                </a:lnTo>
                <a:lnTo>
                  <a:pt x="150115" y="93985"/>
                </a:lnTo>
                <a:lnTo>
                  <a:pt x="140717" y="85092"/>
                </a:lnTo>
                <a:lnTo>
                  <a:pt x="122047" y="66042"/>
                </a:lnTo>
                <a:lnTo>
                  <a:pt x="112649" y="57150"/>
                </a:lnTo>
                <a:lnTo>
                  <a:pt x="93853" y="38100"/>
                </a:lnTo>
                <a:lnTo>
                  <a:pt x="84455" y="19050"/>
                </a:lnTo>
                <a:lnTo>
                  <a:pt x="56389" y="0"/>
                </a:lnTo>
                <a:lnTo>
                  <a:pt x="28195" y="0"/>
                </a:lnTo>
                <a:lnTo>
                  <a:pt x="9398" y="10158"/>
                </a:lnTo>
                <a:lnTo>
                  <a:pt x="0" y="27942"/>
                </a:lnTo>
                <a:lnTo>
                  <a:pt x="0" y="38100"/>
                </a:lnTo>
                <a:lnTo>
                  <a:pt x="18796" y="57150"/>
                </a:lnTo>
                <a:lnTo>
                  <a:pt x="28195" y="66042"/>
                </a:lnTo>
                <a:lnTo>
                  <a:pt x="46991" y="85092"/>
                </a:lnTo>
                <a:lnTo>
                  <a:pt x="56389" y="93985"/>
                </a:lnTo>
                <a:lnTo>
                  <a:pt x="65787" y="102877"/>
                </a:lnTo>
                <a:lnTo>
                  <a:pt x="75185" y="121927"/>
                </a:lnTo>
                <a:lnTo>
                  <a:pt x="93853" y="140977"/>
                </a:lnTo>
                <a:lnTo>
                  <a:pt x="103251" y="160027"/>
                </a:lnTo>
                <a:lnTo>
                  <a:pt x="103251" y="196850"/>
                </a:lnTo>
                <a:lnTo>
                  <a:pt x="112649" y="328935"/>
                </a:lnTo>
                <a:lnTo>
                  <a:pt x="131319" y="318777"/>
                </a:lnTo>
                <a:lnTo>
                  <a:pt x="140717" y="299727"/>
                </a:lnTo>
                <a:lnTo>
                  <a:pt x="150115" y="290835"/>
                </a:lnTo>
                <a:lnTo>
                  <a:pt x="159513" y="271785"/>
                </a:lnTo>
                <a:lnTo>
                  <a:pt x="168911" y="254000"/>
                </a:lnTo>
                <a:lnTo>
                  <a:pt x="178309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95" name="Freeform 5995"/>
          <p:cNvSpPr/>
          <p:nvPr/>
        </p:nvSpPr>
        <p:spPr>
          <a:xfrm rot="-5400000" flipH="0" flipV="0">
            <a:off x="8957354" y="17422193"/>
            <a:ext cx="22868" cy="42515"/>
          </a:xfrm>
          <a:custGeom>
            <a:pathLst>
              <a:path w="140717" h="261616">
                <a:moveTo>
                  <a:pt x="140717" y="224793"/>
                </a:moveTo>
                <a:lnTo>
                  <a:pt x="140717" y="224793"/>
                </a:lnTo>
                <a:lnTo>
                  <a:pt x="131318" y="205743"/>
                </a:lnTo>
                <a:lnTo>
                  <a:pt x="112522" y="196850"/>
                </a:lnTo>
                <a:lnTo>
                  <a:pt x="0" y="158750"/>
                </a:lnTo>
                <a:lnTo>
                  <a:pt x="0" y="0"/>
                </a:lnTo>
                <a:lnTo>
                  <a:pt x="0" y="233685"/>
                </a:lnTo>
                <a:lnTo>
                  <a:pt x="93726" y="261616"/>
                </a:lnTo>
                <a:lnTo>
                  <a:pt x="121920" y="261616"/>
                </a:lnTo>
                <a:lnTo>
                  <a:pt x="131318" y="24384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96" name="Freeform 5996"/>
          <p:cNvSpPr/>
          <p:nvPr/>
        </p:nvSpPr>
        <p:spPr>
          <a:xfrm rot="-5400000" flipH="0" flipV="0">
            <a:off x="8910133" y="17397756"/>
            <a:ext cx="112771" cy="68521"/>
          </a:xfrm>
          <a:custGeom>
            <a:pathLst>
              <a:path w="693929" h="421642">
                <a:moveTo>
                  <a:pt x="693929" y="308619"/>
                </a:moveTo>
                <a:lnTo>
                  <a:pt x="684531" y="290834"/>
                </a:lnTo>
                <a:lnTo>
                  <a:pt x="675133" y="271784"/>
                </a:lnTo>
                <a:lnTo>
                  <a:pt x="187452" y="0"/>
                </a:lnTo>
                <a:lnTo>
                  <a:pt x="168657" y="0"/>
                </a:lnTo>
                <a:lnTo>
                  <a:pt x="149988" y="8892"/>
                </a:lnTo>
                <a:lnTo>
                  <a:pt x="140590" y="8892"/>
                </a:lnTo>
                <a:lnTo>
                  <a:pt x="140590" y="233684"/>
                </a:lnTo>
                <a:lnTo>
                  <a:pt x="46864" y="215900"/>
                </a:lnTo>
                <a:lnTo>
                  <a:pt x="18669" y="215900"/>
                </a:lnTo>
                <a:lnTo>
                  <a:pt x="0" y="224792"/>
                </a:lnTo>
                <a:lnTo>
                  <a:pt x="0" y="252734"/>
                </a:lnTo>
                <a:lnTo>
                  <a:pt x="9271" y="271784"/>
                </a:lnTo>
                <a:lnTo>
                  <a:pt x="28067" y="280677"/>
                </a:lnTo>
                <a:lnTo>
                  <a:pt x="140590" y="308619"/>
                </a:lnTo>
                <a:lnTo>
                  <a:pt x="140590" y="412750"/>
                </a:lnTo>
                <a:lnTo>
                  <a:pt x="149988" y="421642"/>
                </a:lnTo>
                <a:lnTo>
                  <a:pt x="187452" y="421642"/>
                </a:lnTo>
                <a:lnTo>
                  <a:pt x="206248" y="412750"/>
                </a:lnTo>
                <a:lnTo>
                  <a:pt x="206248" y="93984"/>
                </a:lnTo>
                <a:lnTo>
                  <a:pt x="637667" y="337827"/>
                </a:lnTo>
                <a:lnTo>
                  <a:pt x="675133" y="337827"/>
                </a:lnTo>
                <a:lnTo>
                  <a:pt x="684531" y="32766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97" name="Freeform 5997"/>
          <p:cNvSpPr/>
          <p:nvPr/>
        </p:nvSpPr>
        <p:spPr>
          <a:xfrm rot="-5400000" flipH="0" flipV="0">
            <a:off x="9009097" y="17483057"/>
            <a:ext cx="33517" cy="22908"/>
          </a:xfrm>
          <a:custGeom>
            <a:pathLst>
              <a:path w="206248" h="140965">
                <a:moveTo>
                  <a:pt x="187579" y="76200"/>
                </a:moveTo>
                <a:lnTo>
                  <a:pt x="206248" y="93973"/>
                </a:lnTo>
                <a:lnTo>
                  <a:pt x="206248" y="121915"/>
                </a:lnTo>
                <a:lnTo>
                  <a:pt x="196977" y="132073"/>
                </a:lnTo>
                <a:lnTo>
                  <a:pt x="178181" y="140965"/>
                </a:lnTo>
                <a:lnTo>
                  <a:pt x="159384" y="140965"/>
                </a:lnTo>
                <a:lnTo>
                  <a:pt x="18669" y="66031"/>
                </a:lnTo>
                <a:lnTo>
                  <a:pt x="9398" y="46981"/>
                </a:lnTo>
                <a:lnTo>
                  <a:pt x="0" y="38100"/>
                </a:lnTo>
                <a:lnTo>
                  <a:pt x="9398" y="10158"/>
                </a:lnTo>
                <a:lnTo>
                  <a:pt x="18669" y="0"/>
                </a:lnTo>
                <a:lnTo>
                  <a:pt x="56260" y="0"/>
                </a:lnTo>
                <a:lnTo>
                  <a:pt x="187579" y="762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98" name="Freeform 5998"/>
          <p:cNvSpPr/>
          <p:nvPr/>
        </p:nvSpPr>
        <p:spPr>
          <a:xfrm rot="-5400000" flipH="0" flipV="0">
            <a:off x="9107493" y="17433514"/>
            <a:ext cx="79232" cy="30545"/>
          </a:xfrm>
          <a:custGeom>
            <a:pathLst>
              <a:path w="487554" h="187958">
                <a:moveTo>
                  <a:pt x="487554" y="140977"/>
                </a:moveTo>
                <a:lnTo>
                  <a:pt x="487554" y="140977"/>
                </a:lnTo>
                <a:lnTo>
                  <a:pt x="478156" y="121927"/>
                </a:lnTo>
                <a:lnTo>
                  <a:pt x="459487" y="113035"/>
                </a:lnTo>
                <a:lnTo>
                  <a:pt x="46864" y="0"/>
                </a:lnTo>
                <a:lnTo>
                  <a:pt x="28067" y="0"/>
                </a:lnTo>
                <a:lnTo>
                  <a:pt x="9271" y="8892"/>
                </a:lnTo>
                <a:lnTo>
                  <a:pt x="0" y="27942"/>
                </a:lnTo>
                <a:lnTo>
                  <a:pt x="0" y="38100"/>
                </a:lnTo>
                <a:lnTo>
                  <a:pt x="9271" y="55885"/>
                </a:lnTo>
                <a:lnTo>
                  <a:pt x="28067" y="66042"/>
                </a:lnTo>
                <a:lnTo>
                  <a:pt x="149988" y="102877"/>
                </a:lnTo>
                <a:lnTo>
                  <a:pt x="224917" y="187958"/>
                </a:lnTo>
                <a:lnTo>
                  <a:pt x="262510" y="130808"/>
                </a:lnTo>
                <a:lnTo>
                  <a:pt x="440691" y="177800"/>
                </a:lnTo>
                <a:lnTo>
                  <a:pt x="468758" y="177800"/>
                </a:lnTo>
                <a:lnTo>
                  <a:pt x="478156" y="16002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5999" name="Freeform 5999"/>
          <p:cNvSpPr/>
          <p:nvPr/>
        </p:nvSpPr>
        <p:spPr>
          <a:xfrm rot="-5400000" flipH="0" flipV="0">
            <a:off x="9140927" y="17421336"/>
            <a:ext cx="79232" cy="54900"/>
          </a:xfrm>
          <a:custGeom>
            <a:pathLst>
              <a:path w="487554" h="337827">
                <a:moveTo>
                  <a:pt x="487554" y="300992"/>
                </a:moveTo>
                <a:lnTo>
                  <a:pt x="487554" y="300992"/>
                </a:lnTo>
                <a:lnTo>
                  <a:pt x="478156" y="281942"/>
                </a:lnTo>
                <a:lnTo>
                  <a:pt x="262510" y="0"/>
                </a:lnTo>
                <a:lnTo>
                  <a:pt x="224917" y="57150"/>
                </a:lnTo>
                <a:lnTo>
                  <a:pt x="18669" y="160027"/>
                </a:lnTo>
                <a:lnTo>
                  <a:pt x="9271" y="168919"/>
                </a:lnTo>
                <a:lnTo>
                  <a:pt x="0" y="187969"/>
                </a:lnTo>
                <a:lnTo>
                  <a:pt x="0" y="196850"/>
                </a:lnTo>
                <a:lnTo>
                  <a:pt x="9271" y="215900"/>
                </a:lnTo>
                <a:lnTo>
                  <a:pt x="18669" y="215900"/>
                </a:lnTo>
                <a:lnTo>
                  <a:pt x="37466" y="226069"/>
                </a:lnTo>
                <a:lnTo>
                  <a:pt x="46864" y="215900"/>
                </a:lnTo>
                <a:lnTo>
                  <a:pt x="262510" y="113034"/>
                </a:lnTo>
                <a:lnTo>
                  <a:pt x="421894" y="318777"/>
                </a:lnTo>
                <a:lnTo>
                  <a:pt x="431292" y="328934"/>
                </a:lnTo>
                <a:lnTo>
                  <a:pt x="450089" y="337827"/>
                </a:lnTo>
                <a:lnTo>
                  <a:pt x="459487" y="337827"/>
                </a:lnTo>
                <a:lnTo>
                  <a:pt x="478156" y="31877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00" name="Freeform 6000"/>
          <p:cNvSpPr/>
          <p:nvPr/>
        </p:nvSpPr>
        <p:spPr>
          <a:xfrm rot="-5400000" flipH="0" flipV="0">
            <a:off x="9237818" y="17437320"/>
            <a:ext cx="71617" cy="30547"/>
          </a:xfrm>
          <a:custGeom>
            <a:pathLst>
              <a:path w="440691" h="187969">
                <a:moveTo>
                  <a:pt x="440691" y="187969"/>
                </a:moveTo>
                <a:lnTo>
                  <a:pt x="412496" y="102877"/>
                </a:lnTo>
                <a:lnTo>
                  <a:pt x="46864" y="8892"/>
                </a:lnTo>
                <a:lnTo>
                  <a:pt x="37466" y="0"/>
                </a:lnTo>
                <a:lnTo>
                  <a:pt x="28067" y="0"/>
                </a:lnTo>
                <a:lnTo>
                  <a:pt x="9271" y="19050"/>
                </a:lnTo>
                <a:lnTo>
                  <a:pt x="0" y="36834"/>
                </a:lnTo>
                <a:lnTo>
                  <a:pt x="0" y="46992"/>
                </a:lnTo>
                <a:lnTo>
                  <a:pt x="9271" y="66042"/>
                </a:lnTo>
                <a:lnTo>
                  <a:pt x="28067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01" name="Freeform 6001"/>
          <p:cNvSpPr/>
          <p:nvPr/>
        </p:nvSpPr>
        <p:spPr>
          <a:xfrm rot="-5400000" flipH="0" flipV="0">
            <a:off x="9211101" y="17410604"/>
            <a:ext cx="79232" cy="76363"/>
          </a:xfrm>
          <a:custGeom>
            <a:pathLst>
              <a:path w="487554" h="469900">
                <a:moveTo>
                  <a:pt x="487554" y="431800"/>
                </a:moveTo>
                <a:lnTo>
                  <a:pt x="487554" y="290823"/>
                </a:lnTo>
                <a:lnTo>
                  <a:pt x="478156" y="273050"/>
                </a:lnTo>
                <a:lnTo>
                  <a:pt x="468758" y="262881"/>
                </a:lnTo>
                <a:lnTo>
                  <a:pt x="56262" y="0"/>
                </a:lnTo>
                <a:lnTo>
                  <a:pt x="18669" y="0"/>
                </a:lnTo>
                <a:lnTo>
                  <a:pt x="0" y="19050"/>
                </a:lnTo>
                <a:lnTo>
                  <a:pt x="0" y="46981"/>
                </a:lnTo>
                <a:lnTo>
                  <a:pt x="18669" y="66031"/>
                </a:lnTo>
                <a:lnTo>
                  <a:pt x="412496" y="309873"/>
                </a:lnTo>
                <a:lnTo>
                  <a:pt x="412496" y="384808"/>
                </a:lnTo>
                <a:lnTo>
                  <a:pt x="440691" y="469900"/>
                </a:lnTo>
                <a:lnTo>
                  <a:pt x="450089" y="469900"/>
                </a:lnTo>
                <a:lnTo>
                  <a:pt x="468758" y="459731"/>
                </a:lnTo>
                <a:lnTo>
                  <a:pt x="478156" y="450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02" name="Freeform 6002"/>
          <p:cNvSpPr/>
          <p:nvPr/>
        </p:nvSpPr>
        <p:spPr>
          <a:xfrm rot="-5400000" flipH="0" flipV="0">
            <a:off x="9291148" y="17473934"/>
            <a:ext cx="16758" cy="12177"/>
          </a:xfrm>
          <a:custGeom>
            <a:pathLst>
              <a:path w="103124" h="74934">
                <a:moveTo>
                  <a:pt x="46864" y="0"/>
                </a:moveTo>
                <a:lnTo>
                  <a:pt x="74931" y="8892"/>
                </a:lnTo>
                <a:lnTo>
                  <a:pt x="93726" y="19050"/>
                </a:lnTo>
                <a:lnTo>
                  <a:pt x="103124" y="36834"/>
                </a:lnTo>
                <a:lnTo>
                  <a:pt x="103124" y="64777"/>
                </a:lnTo>
                <a:lnTo>
                  <a:pt x="84329" y="74934"/>
                </a:lnTo>
                <a:lnTo>
                  <a:pt x="56262" y="74934"/>
                </a:lnTo>
                <a:lnTo>
                  <a:pt x="28067" y="64777"/>
                </a:lnTo>
                <a:lnTo>
                  <a:pt x="9271" y="55884"/>
                </a:lnTo>
                <a:lnTo>
                  <a:pt x="0" y="36834"/>
                </a:lnTo>
                <a:lnTo>
                  <a:pt x="0" y="8892"/>
                </a:lnTo>
                <a:lnTo>
                  <a:pt x="18669" y="0"/>
                </a:lnTo>
                <a:lnTo>
                  <a:pt x="46864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03" name="Freeform 6003"/>
          <p:cNvSpPr/>
          <p:nvPr/>
        </p:nvSpPr>
        <p:spPr>
          <a:xfrm rot="-5400000" flipH="0" flipV="0">
            <a:off x="9384827" y="17416744"/>
            <a:ext cx="105134" cy="38181"/>
          </a:xfrm>
          <a:custGeom>
            <a:pathLst>
              <a:path w="646939" h="234950">
                <a:moveTo>
                  <a:pt x="646939" y="234950"/>
                </a:moveTo>
                <a:lnTo>
                  <a:pt x="572009" y="140977"/>
                </a:lnTo>
                <a:lnTo>
                  <a:pt x="46864" y="0"/>
                </a:lnTo>
                <a:lnTo>
                  <a:pt x="28067" y="0"/>
                </a:lnTo>
                <a:lnTo>
                  <a:pt x="9271" y="10169"/>
                </a:lnTo>
                <a:lnTo>
                  <a:pt x="9271" y="19050"/>
                </a:lnTo>
                <a:lnTo>
                  <a:pt x="0" y="38100"/>
                </a:lnTo>
                <a:lnTo>
                  <a:pt x="9271" y="57150"/>
                </a:lnTo>
                <a:lnTo>
                  <a:pt x="28067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04" name="Freeform 6004"/>
          <p:cNvSpPr/>
          <p:nvPr/>
        </p:nvSpPr>
        <p:spPr>
          <a:xfrm rot="-5400000" flipH="0" flipV="0">
            <a:off x="9419903" y="17372588"/>
            <a:ext cx="33538" cy="39625"/>
          </a:xfrm>
          <a:custGeom>
            <a:pathLst>
              <a:path w="206375" h="243831">
                <a:moveTo>
                  <a:pt x="206375" y="215900"/>
                </a:moveTo>
                <a:lnTo>
                  <a:pt x="206375" y="205731"/>
                </a:lnTo>
                <a:lnTo>
                  <a:pt x="196977" y="187958"/>
                </a:lnTo>
                <a:lnTo>
                  <a:pt x="56261" y="8881"/>
                </a:lnTo>
                <a:lnTo>
                  <a:pt x="37464" y="0"/>
                </a:lnTo>
                <a:lnTo>
                  <a:pt x="9397" y="0"/>
                </a:lnTo>
                <a:lnTo>
                  <a:pt x="9397" y="8881"/>
                </a:lnTo>
                <a:lnTo>
                  <a:pt x="0" y="27931"/>
                </a:lnTo>
                <a:lnTo>
                  <a:pt x="0" y="55873"/>
                </a:lnTo>
                <a:lnTo>
                  <a:pt x="84455" y="149858"/>
                </a:lnTo>
                <a:lnTo>
                  <a:pt x="159385" y="243831"/>
                </a:lnTo>
                <a:lnTo>
                  <a:pt x="187579" y="243831"/>
                </a:lnTo>
                <a:lnTo>
                  <a:pt x="196977" y="2336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05" name="Freeform 6005"/>
          <p:cNvSpPr/>
          <p:nvPr/>
        </p:nvSpPr>
        <p:spPr>
          <a:xfrm rot="-5400000" flipH="0" flipV="0">
            <a:off x="9434331" y="17414443"/>
            <a:ext cx="102100" cy="45818"/>
          </a:xfrm>
          <a:custGeom>
            <a:pathLst>
              <a:path w="628269" h="281943">
                <a:moveTo>
                  <a:pt x="628269" y="160016"/>
                </a:moveTo>
                <a:lnTo>
                  <a:pt x="618871" y="151135"/>
                </a:lnTo>
                <a:lnTo>
                  <a:pt x="600075" y="132085"/>
                </a:lnTo>
                <a:lnTo>
                  <a:pt x="581407" y="121916"/>
                </a:lnTo>
                <a:lnTo>
                  <a:pt x="562611" y="113035"/>
                </a:lnTo>
                <a:lnTo>
                  <a:pt x="543815" y="93985"/>
                </a:lnTo>
                <a:lnTo>
                  <a:pt x="515620" y="85093"/>
                </a:lnTo>
                <a:lnTo>
                  <a:pt x="496951" y="74935"/>
                </a:lnTo>
                <a:lnTo>
                  <a:pt x="468758" y="66043"/>
                </a:lnTo>
                <a:lnTo>
                  <a:pt x="450089" y="57150"/>
                </a:lnTo>
                <a:lnTo>
                  <a:pt x="431292" y="46993"/>
                </a:lnTo>
                <a:lnTo>
                  <a:pt x="403225" y="38100"/>
                </a:lnTo>
                <a:lnTo>
                  <a:pt x="384430" y="38100"/>
                </a:lnTo>
                <a:lnTo>
                  <a:pt x="365634" y="29208"/>
                </a:lnTo>
                <a:lnTo>
                  <a:pt x="346965" y="19050"/>
                </a:lnTo>
                <a:lnTo>
                  <a:pt x="328168" y="19050"/>
                </a:lnTo>
                <a:lnTo>
                  <a:pt x="299974" y="10158"/>
                </a:lnTo>
                <a:lnTo>
                  <a:pt x="262510" y="10158"/>
                </a:lnTo>
                <a:lnTo>
                  <a:pt x="243714" y="0"/>
                </a:lnTo>
                <a:lnTo>
                  <a:pt x="93726" y="0"/>
                </a:lnTo>
                <a:lnTo>
                  <a:pt x="74931" y="10158"/>
                </a:lnTo>
                <a:lnTo>
                  <a:pt x="56262" y="19050"/>
                </a:lnTo>
                <a:lnTo>
                  <a:pt x="46864" y="29208"/>
                </a:lnTo>
                <a:lnTo>
                  <a:pt x="28067" y="38100"/>
                </a:lnTo>
                <a:lnTo>
                  <a:pt x="18669" y="46993"/>
                </a:lnTo>
                <a:lnTo>
                  <a:pt x="9271" y="57150"/>
                </a:lnTo>
                <a:lnTo>
                  <a:pt x="9271" y="74935"/>
                </a:lnTo>
                <a:lnTo>
                  <a:pt x="0" y="93985"/>
                </a:lnTo>
                <a:lnTo>
                  <a:pt x="0" y="151135"/>
                </a:lnTo>
                <a:lnTo>
                  <a:pt x="9271" y="168908"/>
                </a:lnTo>
                <a:lnTo>
                  <a:pt x="18669" y="187958"/>
                </a:lnTo>
                <a:lnTo>
                  <a:pt x="28067" y="196850"/>
                </a:lnTo>
                <a:lnTo>
                  <a:pt x="37466" y="215900"/>
                </a:lnTo>
                <a:lnTo>
                  <a:pt x="46864" y="226058"/>
                </a:lnTo>
                <a:lnTo>
                  <a:pt x="56262" y="243843"/>
                </a:lnTo>
                <a:lnTo>
                  <a:pt x="65533" y="132085"/>
                </a:lnTo>
                <a:lnTo>
                  <a:pt x="74931" y="113035"/>
                </a:lnTo>
                <a:lnTo>
                  <a:pt x="74931" y="104143"/>
                </a:lnTo>
                <a:lnTo>
                  <a:pt x="84329" y="85093"/>
                </a:lnTo>
                <a:lnTo>
                  <a:pt x="103124" y="74935"/>
                </a:lnTo>
                <a:lnTo>
                  <a:pt x="121793" y="74935"/>
                </a:lnTo>
                <a:lnTo>
                  <a:pt x="140590" y="66043"/>
                </a:lnTo>
                <a:lnTo>
                  <a:pt x="215646" y="66043"/>
                </a:lnTo>
                <a:lnTo>
                  <a:pt x="234316" y="74935"/>
                </a:lnTo>
                <a:lnTo>
                  <a:pt x="271908" y="74935"/>
                </a:lnTo>
                <a:lnTo>
                  <a:pt x="299974" y="85093"/>
                </a:lnTo>
                <a:lnTo>
                  <a:pt x="318770" y="85093"/>
                </a:lnTo>
                <a:lnTo>
                  <a:pt x="346965" y="93985"/>
                </a:lnTo>
                <a:lnTo>
                  <a:pt x="365634" y="104143"/>
                </a:lnTo>
                <a:lnTo>
                  <a:pt x="384430" y="104143"/>
                </a:lnTo>
                <a:lnTo>
                  <a:pt x="403225" y="113035"/>
                </a:lnTo>
                <a:lnTo>
                  <a:pt x="421894" y="121916"/>
                </a:lnTo>
                <a:lnTo>
                  <a:pt x="440691" y="132085"/>
                </a:lnTo>
                <a:lnTo>
                  <a:pt x="459487" y="140966"/>
                </a:lnTo>
                <a:lnTo>
                  <a:pt x="487554" y="151135"/>
                </a:lnTo>
                <a:lnTo>
                  <a:pt x="515620" y="160016"/>
                </a:lnTo>
                <a:lnTo>
                  <a:pt x="534416" y="179066"/>
                </a:lnTo>
                <a:lnTo>
                  <a:pt x="553213" y="187958"/>
                </a:lnTo>
                <a:lnTo>
                  <a:pt x="572009" y="196850"/>
                </a:lnTo>
                <a:lnTo>
                  <a:pt x="590805" y="215900"/>
                </a:lnTo>
                <a:lnTo>
                  <a:pt x="600075" y="226058"/>
                </a:lnTo>
                <a:lnTo>
                  <a:pt x="609473" y="243843"/>
                </a:lnTo>
                <a:lnTo>
                  <a:pt x="618871" y="254000"/>
                </a:lnTo>
                <a:lnTo>
                  <a:pt x="618871" y="28194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06" name="Freeform 6006"/>
          <p:cNvSpPr/>
          <p:nvPr/>
        </p:nvSpPr>
        <p:spPr>
          <a:xfrm rot="-5400000" flipH="0" flipV="0">
            <a:off x="9454928" y="17404640"/>
            <a:ext cx="103627" cy="45611"/>
          </a:xfrm>
          <a:custGeom>
            <a:pathLst>
              <a:path w="637667" h="280665">
                <a:moveTo>
                  <a:pt x="637667" y="168908"/>
                </a:moveTo>
                <a:lnTo>
                  <a:pt x="637667" y="140965"/>
                </a:lnTo>
                <a:lnTo>
                  <a:pt x="628269" y="121915"/>
                </a:lnTo>
                <a:lnTo>
                  <a:pt x="628269" y="102865"/>
                </a:lnTo>
                <a:lnTo>
                  <a:pt x="618871" y="93973"/>
                </a:lnTo>
                <a:lnTo>
                  <a:pt x="609473" y="74923"/>
                </a:lnTo>
                <a:lnTo>
                  <a:pt x="600075" y="55873"/>
                </a:lnTo>
                <a:lnTo>
                  <a:pt x="590677" y="46981"/>
                </a:lnTo>
                <a:lnTo>
                  <a:pt x="572007" y="27931"/>
                </a:lnTo>
                <a:lnTo>
                  <a:pt x="562609" y="149858"/>
                </a:lnTo>
                <a:lnTo>
                  <a:pt x="562609" y="177800"/>
                </a:lnTo>
                <a:lnTo>
                  <a:pt x="553211" y="186681"/>
                </a:lnTo>
                <a:lnTo>
                  <a:pt x="534543" y="196850"/>
                </a:lnTo>
                <a:lnTo>
                  <a:pt x="515747" y="205731"/>
                </a:lnTo>
                <a:lnTo>
                  <a:pt x="403225" y="205731"/>
                </a:lnTo>
                <a:lnTo>
                  <a:pt x="384429" y="196850"/>
                </a:lnTo>
                <a:lnTo>
                  <a:pt x="365632" y="196850"/>
                </a:lnTo>
                <a:lnTo>
                  <a:pt x="337565" y="186681"/>
                </a:lnTo>
                <a:lnTo>
                  <a:pt x="318770" y="186681"/>
                </a:lnTo>
                <a:lnTo>
                  <a:pt x="290703" y="177800"/>
                </a:lnTo>
                <a:lnTo>
                  <a:pt x="271906" y="177800"/>
                </a:lnTo>
                <a:lnTo>
                  <a:pt x="253110" y="168908"/>
                </a:lnTo>
                <a:lnTo>
                  <a:pt x="234442" y="158750"/>
                </a:lnTo>
                <a:lnTo>
                  <a:pt x="215646" y="149858"/>
                </a:lnTo>
                <a:lnTo>
                  <a:pt x="196850" y="140965"/>
                </a:lnTo>
                <a:lnTo>
                  <a:pt x="168655" y="130808"/>
                </a:lnTo>
                <a:lnTo>
                  <a:pt x="149986" y="121915"/>
                </a:lnTo>
                <a:lnTo>
                  <a:pt x="121793" y="111758"/>
                </a:lnTo>
                <a:lnTo>
                  <a:pt x="103124" y="102865"/>
                </a:lnTo>
                <a:lnTo>
                  <a:pt x="84328" y="83815"/>
                </a:lnTo>
                <a:lnTo>
                  <a:pt x="65531" y="74923"/>
                </a:lnTo>
                <a:lnTo>
                  <a:pt x="46862" y="55873"/>
                </a:lnTo>
                <a:lnTo>
                  <a:pt x="37464" y="46981"/>
                </a:lnTo>
                <a:lnTo>
                  <a:pt x="28067" y="36823"/>
                </a:lnTo>
                <a:lnTo>
                  <a:pt x="18669" y="19050"/>
                </a:lnTo>
                <a:lnTo>
                  <a:pt x="18669" y="8881"/>
                </a:lnTo>
                <a:lnTo>
                  <a:pt x="9271" y="0"/>
                </a:lnTo>
                <a:lnTo>
                  <a:pt x="0" y="111758"/>
                </a:lnTo>
                <a:lnTo>
                  <a:pt x="18669" y="121915"/>
                </a:lnTo>
                <a:lnTo>
                  <a:pt x="37464" y="140965"/>
                </a:lnTo>
                <a:lnTo>
                  <a:pt x="56133" y="149858"/>
                </a:lnTo>
                <a:lnTo>
                  <a:pt x="74929" y="168908"/>
                </a:lnTo>
                <a:lnTo>
                  <a:pt x="93726" y="177800"/>
                </a:lnTo>
                <a:lnTo>
                  <a:pt x="121793" y="186681"/>
                </a:lnTo>
                <a:lnTo>
                  <a:pt x="140588" y="196850"/>
                </a:lnTo>
                <a:lnTo>
                  <a:pt x="159384" y="205731"/>
                </a:lnTo>
                <a:lnTo>
                  <a:pt x="187452" y="215900"/>
                </a:lnTo>
                <a:lnTo>
                  <a:pt x="206248" y="224781"/>
                </a:lnTo>
                <a:lnTo>
                  <a:pt x="225044" y="233673"/>
                </a:lnTo>
                <a:lnTo>
                  <a:pt x="253110" y="243831"/>
                </a:lnTo>
                <a:lnTo>
                  <a:pt x="271906" y="243831"/>
                </a:lnTo>
                <a:lnTo>
                  <a:pt x="290703" y="252723"/>
                </a:lnTo>
                <a:lnTo>
                  <a:pt x="309372" y="252723"/>
                </a:lnTo>
                <a:lnTo>
                  <a:pt x="328168" y="262881"/>
                </a:lnTo>
                <a:lnTo>
                  <a:pt x="346963" y="262881"/>
                </a:lnTo>
                <a:lnTo>
                  <a:pt x="375030" y="271773"/>
                </a:lnTo>
                <a:lnTo>
                  <a:pt x="431292" y="271773"/>
                </a:lnTo>
                <a:lnTo>
                  <a:pt x="450087" y="280665"/>
                </a:lnTo>
                <a:lnTo>
                  <a:pt x="468756" y="280665"/>
                </a:lnTo>
                <a:lnTo>
                  <a:pt x="487553" y="271773"/>
                </a:lnTo>
                <a:lnTo>
                  <a:pt x="543813" y="271773"/>
                </a:lnTo>
                <a:lnTo>
                  <a:pt x="562609" y="262881"/>
                </a:lnTo>
                <a:lnTo>
                  <a:pt x="581405" y="262881"/>
                </a:lnTo>
                <a:lnTo>
                  <a:pt x="590677" y="252723"/>
                </a:lnTo>
                <a:lnTo>
                  <a:pt x="609473" y="243831"/>
                </a:lnTo>
                <a:lnTo>
                  <a:pt x="618871" y="224781"/>
                </a:lnTo>
                <a:lnTo>
                  <a:pt x="628269" y="215900"/>
                </a:lnTo>
                <a:lnTo>
                  <a:pt x="628269" y="196850"/>
                </a:lnTo>
                <a:lnTo>
                  <a:pt x="637667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07" name="Freeform 6007"/>
          <p:cNvSpPr/>
          <p:nvPr/>
        </p:nvSpPr>
        <p:spPr>
          <a:xfrm rot="-5400000" flipH="0" flipV="0">
            <a:off x="9531901" y="17473831"/>
            <a:ext cx="16758" cy="12383"/>
          </a:xfrm>
          <a:custGeom>
            <a:pathLst>
              <a:path w="103124" h="76200">
                <a:moveTo>
                  <a:pt x="46864" y="0"/>
                </a:moveTo>
                <a:lnTo>
                  <a:pt x="74931" y="10157"/>
                </a:lnTo>
                <a:lnTo>
                  <a:pt x="93726" y="19050"/>
                </a:lnTo>
                <a:lnTo>
                  <a:pt x="103124" y="38100"/>
                </a:lnTo>
                <a:lnTo>
                  <a:pt x="103124" y="66042"/>
                </a:lnTo>
                <a:lnTo>
                  <a:pt x="84329" y="76200"/>
                </a:lnTo>
                <a:lnTo>
                  <a:pt x="56262" y="76200"/>
                </a:lnTo>
                <a:lnTo>
                  <a:pt x="28067" y="66042"/>
                </a:lnTo>
                <a:lnTo>
                  <a:pt x="9271" y="57150"/>
                </a:lnTo>
                <a:lnTo>
                  <a:pt x="0" y="38100"/>
                </a:lnTo>
                <a:lnTo>
                  <a:pt x="0" y="10157"/>
                </a:lnTo>
                <a:lnTo>
                  <a:pt x="18669" y="0"/>
                </a:lnTo>
                <a:lnTo>
                  <a:pt x="46864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08" name="Freeform 6008"/>
          <p:cNvSpPr/>
          <p:nvPr/>
        </p:nvSpPr>
        <p:spPr>
          <a:xfrm rot="-5400000" flipH="0" flipV="0">
            <a:off x="9561662" y="17403103"/>
            <a:ext cx="102100" cy="68499"/>
          </a:xfrm>
          <a:custGeom>
            <a:pathLst>
              <a:path w="628269" h="421506">
                <a:moveTo>
                  <a:pt x="628269" y="393316"/>
                </a:moveTo>
                <a:lnTo>
                  <a:pt x="618871" y="271773"/>
                </a:lnTo>
                <a:lnTo>
                  <a:pt x="618871" y="290823"/>
                </a:lnTo>
                <a:lnTo>
                  <a:pt x="609473" y="308607"/>
                </a:lnTo>
                <a:lnTo>
                  <a:pt x="600075" y="327657"/>
                </a:lnTo>
                <a:lnTo>
                  <a:pt x="581407" y="336550"/>
                </a:lnTo>
                <a:lnTo>
                  <a:pt x="562611" y="346707"/>
                </a:lnTo>
                <a:lnTo>
                  <a:pt x="543815" y="355600"/>
                </a:lnTo>
                <a:lnTo>
                  <a:pt x="515620" y="346707"/>
                </a:lnTo>
                <a:lnTo>
                  <a:pt x="346965" y="299715"/>
                </a:lnTo>
                <a:lnTo>
                  <a:pt x="346965" y="196850"/>
                </a:lnTo>
                <a:lnTo>
                  <a:pt x="328168" y="64765"/>
                </a:lnTo>
                <a:lnTo>
                  <a:pt x="318770" y="74923"/>
                </a:lnTo>
                <a:lnTo>
                  <a:pt x="309372" y="83815"/>
                </a:lnTo>
                <a:lnTo>
                  <a:pt x="299974" y="92707"/>
                </a:lnTo>
                <a:lnTo>
                  <a:pt x="290704" y="111757"/>
                </a:lnTo>
                <a:lnTo>
                  <a:pt x="281306" y="130807"/>
                </a:lnTo>
                <a:lnTo>
                  <a:pt x="281306" y="280665"/>
                </a:lnTo>
                <a:lnTo>
                  <a:pt x="271908" y="271773"/>
                </a:lnTo>
                <a:lnTo>
                  <a:pt x="253112" y="271773"/>
                </a:lnTo>
                <a:lnTo>
                  <a:pt x="234316" y="261615"/>
                </a:lnTo>
                <a:lnTo>
                  <a:pt x="215646" y="252723"/>
                </a:lnTo>
                <a:lnTo>
                  <a:pt x="196850" y="243842"/>
                </a:lnTo>
                <a:lnTo>
                  <a:pt x="178055" y="224792"/>
                </a:lnTo>
                <a:lnTo>
                  <a:pt x="168657" y="214623"/>
                </a:lnTo>
                <a:lnTo>
                  <a:pt x="149988" y="196850"/>
                </a:lnTo>
                <a:lnTo>
                  <a:pt x="140590" y="177800"/>
                </a:lnTo>
                <a:lnTo>
                  <a:pt x="121793" y="167642"/>
                </a:lnTo>
                <a:lnTo>
                  <a:pt x="112395" y="139700"/>
                </a:lnTo>
                <a:lnTo>
                  <a:pt x="103124" y="130807"/>
                </a:lnTo>
                <a:lnTo>
                  <a:pt x="93726" y="102865"/>
                </a:lnTo>
                <a:lnTo>
                  <a:pt x="84329" y="83815"/>
                </a:lnTo>
                <a:lnTo>
                  <a:pt x="74931" y="64765"/>
                </a:lnTo>
                <a:lnTo>
                  <a:pt x="74931" y="46992"/>
                </a:lnTo>
                <a:lnTo>
                  <a:pt x="65533" y="27942"/>
                </a:lnTo>
                <a:lnTo>
                  <a:pt x="65533" y="17773"/>
                </a:lnTo>
                <a:lnTo>
                  <a:pt x="56262" y="8892"/>
                </a:lnTo>
                <a:lnTo>
                  <a:pt x="37466" y="0"/>
                </a:lnTo>
                <a:lnTo>
                  <a:pt x="28067" y="8892"/>
                </a:lnTo>
                <a:lnTo>
                  <a:pt x="9271" y="17773"/>
                </a:lnTo>
                <a:lnTo>
                  <a:pt x="0" y="36823"/>
                </a:lnTo>
                <a:lnTo>
                  <a:pt x="0" y="46992"/>
                </a:lnTo>
                <a:lnTo>
                  <a:pt x="9271" y="64765"/>
                </a:lnTo>
                <a:lnTo>
                  <a:pt x="9271" y="83815"/>
                </a:lnTo>
                <a:lnTo>
                  <a:pt x="18669" y="111757"/>
                </a:lnTo>
                <a:lnTo>
                  <a:pt x="28067" y="130807"/>
                </a:lnTo>
                <a:lnTo>
                  <a:pt x="37466" y="149857"/>
                </a:lnTo>
                <a:lnTo>
                  <a:pt x="46864" y="158750"/>
                </a:lnTo>
                <a:lnTo>
                  <a:pt x="56262" y="177800"/>
                </a:lnTo>
                <a:lnTo>
                  <a:pt x="65533" y="196850"/>
                </a:lnTo>
                <a:lnTo>
                  <a:pt x="74931" y="214623"/>
                </a:lnTo>
                <a:lnTo>
                  <a:pt x="84329" y="224792"/>
                </a:lnTo>
                <a:lnTo>
                  <a:pt x="103124" y="243842"/>
                </a:lnTo>
                <a:lnTo>
                  <a:pt x="112395" y="252723"/>
                </a:lnTo>
                <a:lnTo>
                  <a:pt x="131191" y="271773"/>
                </a:lnTo>
                <a:lnTo>
                  <a:pt x="140590" y="280665"/>
                </a:lnTo>
                <a:lnTo>
                  <a:pt x="159386" y="290823"/>
                </a:lnTo>
                <a:lnTo>
                  <a:pt x="178055" y="308607"/>
                </a:lnTo>
                <a:lnTo>
                  <a:pt x="196850" y="318765"/>
                </a:lnTo>
                <a:lnTo>
                  <a:pt x="206248" y="327657"/>
                </a:lnTo>
                <a:lnTo>
                  <a:pt x="224917" y="336550"/>
                </a:lnTo>
                <a:lnTo>
                  <a:pt x="253112" y="346707"/>
                </a:lnTo>
                <a:lnTo>
                  <a:pt x="271908" y="346707"/>
                </a:lnTo>
                <a:lnTo>
                  <a:pt x="290704" y="355600"/>
                </a:lnTo>
                <a:lnTo>
                  <a:pt x="309372" y="365757"/>
                </a:lnTo>
                <a:lnTo>
                  <a:pt x="515620" y="421506"/>
                </a:lnTo>
                <a:lnTo>
                  <a:pt x="572009" y="421506"/>
                </a:lnTo>
                <a:lnTo>
                  <a:pt x="590805" y="412117"/>
                </a:lnTo>
                <a:lnTo>
                  <a:pt x="609473" y="40271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09" name="Freeform 6009"/>
          <p:cNvSpPr/>
          <p:nvPr/>
        </p:nvSpPr>
        <p:spPr>
          <a:xfrm rot="-5400000" flipH="0" flipV="0">
            <a:off x="9583693" y="17376384"/>
            <a:ext cx="59440" cy="57934"/>
          </a:xfrm>
          <a:custGeom>
            <a:pathLst>
              <a:path w="365761" h="356493">
                <a:moveTo>
                  <a:pt x="365761" y="254000"/>
                </a:moveTo>
                <a:lnTo>
                  <a:pt x="365761" y="207019"/>
                </a:lnTo>
                <a:lnTo>
                  <a:pt x="356363" y="187969"/>
                </a:lnTo>
                <a:lnTo>
                  <a:pt x="356363" y="160027"/>
                </a:lnTo>
                <a:lnTo>
                  <a:pt x="346965" y="140977"/>
                </a:lnTo>
                <a:lnTo>
                  <a:pt x="337567" y="121927"/>
                </a:lnTo>
                <a:lnTo>
                  <a:pt x="328169" y="113034"/>
                </a:lnTo>
                <a:lnTo>
                  <a:pt x="318771" y="93984"/>
                </a:lnTo>
                <a:lnTo>
                  <a:pt x="309499" y="85092"/>
                </a:lnTo>
                <a:lnTo>
                  <a:pt x="290703" y="66042"/>
                </a:lnTo>
                <a:lnTo>
                  <a:pt x="271907" y="55884"/>
                </a:lnTo>
                <a:lnTo>
                  <a:pt x="253239" y="46992"/>
                </a:lnTo>
                <a:lnTo>
                  <a:pt x="234443" y="38100"/>
                </a:lnTo>
                <a:lnTo>
                  <a:pt x="215647" y="27942"/>
                </a:lnTo>
                <a:lnTo>
                  <a:pt x="187452" y="19050"/>
                </a:lnTo>
                <a:lnTo>
                  <a:pt x="121921" y="0"/>
                </a:lnTo>
                <a:lnTo>
                  <a:pt x="84328" y="0"/>
                </a:lnTo>
                <a:lnTo>
                  <a:pt x="56262" y="0"/>
                </a:lnTo>
                <a:lnTo>
                  <a:pt x="37466" y="10169"/>
                </a:lnTo>
                <a:lnTo>
                  <a:pt x="18797" y="19050"/>
                </a:lnTo>
                <a:lnTo>
                  <a:pt x="0" y="27942"/>
                </a:lnTo>
                <a:lnTo>
                  <a:pt x="18797" y="160027"/>
                </a:lnTo>
                <a:lnTo>
                  <a:pt x="18797" y="121927"/>
                </a:lnTo>
                <a:lnTo>
                  <a:pt x="28068" y="102877"/>
                </a:lnTo>
                <a:lnTo>
                  <a:pt x="37466" y="93984"/>
                </a:lnTo>
                <a:lnTo>
                  <a:pt x="46864" y="74934"/>
                </a:lnTo>
                <a:lnTo>
                  <a:pt x="121921" y="74934"/>
                </a:lnTo>
                <a:lnTo>
                  <a:pt x="187452" y="93984"/>
                </a:lnTo>
                <a:lnTo>
                  <a:pt x="196850" y="93984"/>
                </a:lnTo>
                <a:lnTo>
                  <a:pt x="215647" y="102877"/>
                </a:lnTo>
                <a:lnTo>
                  <a:pt x="234443" y="113034"/>
                </a:lnTo>
                <a:lnTo>
                  <a:pt x="253239" y="121927"/>
                </a:lnTo>
                <a:lnTo>
                  <a:pt x="262637" y="140977"/>
                </a:lnTo>
                <a:lnTo>
                  <a:pt x="271907" y="149869"/>
                </a:lnTo>
                <a:lnTo>
                  <a:pt x="281305" y="168919"/>
                </a:lnTo>
                <a:lnTo>
                  <a:pt x="290703" y="187969"/>
                </a:lnTo>
                <a:lnTo>
                  <a:pt x="290703" y="234950"/>
                </a:lnTo>
                <a:lnTo>
                  <a:pt x="300101" y="356493"/>
                </a:lnTo>
                <a:lnTo>
                  <a:pt x="318771" y="347092"/>
                </a:lnTo>
                <a:lnTo>
                  <a:pt x="318771" y="337827"/>
                </a:lnTo>
                <a:lnTo>
                  <a:pt x="337567" y="328934"/>
                </a:lnTo>
                <a:lnTo>
                  <a:pt x="346965" y="309884"/>
                </a:lnTo>
                <a:lnTo>
                  <a:pt x="356363" y="290834"/>
                </a:lnTo>
                <a:lnTo>
                  <a:pt x="365761" y="2717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10" name="Freeform 6010"/>
          <p:cNvSpPr/>
          <p:nvPr/>
        </p:nvSpPr>
        <p:spPr>
          <a:xfrm rot="-5400000" flipH="0" flipV="0">
            <a:off x="8928408" y="16841486"/>
            <a:ext cx="0" cy="1744956"/>
          </a:xfrm>
          <a:custGeom>
            <a:pathLst>
              <a:path w="0" h="10737466">
                <a:moveTo>
                  <a:pt x="0" y="0"/>
                </a:moveTo>
                <a:lnTo>
                  <a:pt x="0" y="10737466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11" name="Freeform 6011"/>
          <p:cNvSpPr/>
          <p:nvPr/>
        </p:nvSpPr>
        <p:spPr>
          <a:xfrm rot="-5400000" flipH="0" flipV="0">
            <a:off x="8849918" y="16762997"/>
            <a:ext cx="156979" cy="1744956"/>
          </a:xfrm>
          <a:custGeom>
            <a:pathLst>
              <a:path w="965963" h="10737466">
                <a:moveTo>
                  <a:pt x="965963" y="10737466"/>
                </a:moveTo>
                <a:lnTo>
                  <a:pt x="0" y="0"/>
                </a:lnTo>
                <a:lnTo>
                  <a:pt x="0" y="10737466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12" name="Freeform 6012"/>
          <p:cNvSpPr/>
          <p:nvPr/>
        </p:nvSpPr>
        <p:spPr>
          <a:xfrm rot="-5400000" flipH="0" flipV="0">
            <a:off x="8849918" y="16762997"/>
            <a:ext cx="156979" cy="1744956"/>
          </a:xfrm>
          <a:custGeom>
            <a:pathLst>
              <a:path w="965963" h="10737466">
                <a:moveTo>
                  <a:pt x="0" y="0"/>
                </a:moveTo>
                <a:lnTo>
                  <a:pt x="965963" y="10737466"/>
                </a:lnTo>
                <a:lnTo>
                  <a:pt x="96596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13" name="Freeform 6013"/>
          <p:cNvSpPr/>
          <p:nvPr/>
        </p:nvSpPr>
        <p:spPr>
          <a:xfrm rot="-5400000" flipH="0" flipV="0">
            <a:off x="8108424" y="17658374"/>
            <a:ext cx="16779" cy="48706"/>
          </a:xfrm>
          <a:custGeom>
            <a:pathLst>
              <a:path w="103251" h="299715">
                <a:moveTo>
                  <a:pt x="103251" y="27942"/>
                </a:moveTo>
                <a:lnTo>
                  <a:pt x="103251" y="27942"/>
                </a:lnTo>
                <a:lnTo>
                  <a:pt x="93853" y="8892"/>
                </a:lnTo>
                <a:lnTo>
                  <a:pt x="84455" y="0"/>
                </a:lnTo>
                <a:lnTo>
                  <a:pt x="56260" y="0"/>
                </a:lnTo>
                <a:lnTo>
                  <a:pt x="37591" y="8892"/>
                </a:lnTo>
                <a:lnTo>
                  <a:pt x="37591" y="27942"/>
                </a:lnTo>
                <a:lnTo>
                  <a:pt x="18795" y="46992"/>
                </a:lnTo>
                <a:lnTo>
                  <a:pt x="9398" y="66042"/>
                </a:lnTo>
                <a:lnTo>
                  <a:pt x="9398" y="85092"/>
                </a:lnTo>
                <a:lnTo>
                  <a:pt x="0" y="102865"/>
                </a:lnTo>
                <a:lnTo>
                  <a:pt x="0" y="207007"/>
                </a:lnTo>
                <a:lnTo>
                  <a:pt x="9398" y="224792"/>
                </a:lnTo>
                <a:lnTo>
                  <a:pt x="18795" y="243842"/>
                </a:lnTo>
                <a:lnTo>
                  <a:pt x="18795" y="262892"/>
                </a:lnTo>
                <a:lnTo>
                  <a:pt x="28193" y="271773"/>
                </a:lnTo>
                <a:lnTo>
                  <a:pt x="46989" y="290823"/>
                </a:lnTo>
                <a:lnTo>
                  <a:pt x="56260" y="299715"/>
                </a:lnTo>
                <a:lnTo>
                  <a:pt x="65659" y="140965"/>
                </a:lnTo>
                <a:lnTo>
                  <a:pt x="65659" y="130807"/>
                </a:lnTo>
                <a:lnTo>
                  <a:pt x="75057" y="113023"/>
                </a:lnTo>
                <a:lnTo>
                  <a:pt x="75057" y="93973"/>
                </a:lnTo>
                <a:lnTo>
                  <a:pt x="84455" y="74923"/>
                </a:lnTo>
                <a:lnTo>
                  <a:pt x="103251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14" name="Freeform 6014"/>
          <p:cNvSpPr/>
          <p:nvPr/>
        </p:nvSpPr>
        <p:spPr>
          <a:xfrm rot="-5400000" flipH="0" flipV="0">
            <a:off x="8119889" y="17611884"/>
            <a:ext cx="4581" cy="28894"/>
          </a:xfrm>
          <a:custGeom>
            <a:pathLst>
              <a:path w="28194" h="177800">
                <a:moveTo>
                  <a:pt x="28194" y="0"/>
                </a:moveTo>
                <a:lnTo>
                  <a:pt x="28194" y="0"/>
                </a:lnTo>
                <a:lnTo>
                  <a:pt x="9398" y="8892"/>
                </a:lnTo>
                <a:lnTo>
                  <a:pt x="0" y="8892"/>
                </a:lnTo>
                <a:lnTo>
                  <a:pt x="0" y="46992"/>
                </a:lnTo>
                <a:lnTo>
                  <a:pt x="18796" y="74934"/>
                </a:lnTo>
                <a:lnTo>
                  <a:pt x="28194" y="102877"/>
                </a:lnTo>
                <a:lnTo>
                  <a:pt x="28194" y="177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15" name="Freeform 6015"/>
          <p:cNvSpPr/>
          <p:nvPr/>
        </p:nvSpPr>
        <p:spPr>
          <a:xfrm rot="-5400000" flipH="0" flipV="0">
            <a:off x="8097033" y="17622565"/>
            <a:ext cx="70110" cy="48708"/>
          </a:xfrm>
          <a:custGeom>
            <a:pathLst>
              <a:path w="431420" h="299727">
                <a:moveTo>
                  <a:pt x="431420" y="196850"/>
                </a:moveTo>
                <a:lnTo>
                  <a:pt x="431420" y="140977"/>
                </a:lnTo>
                <a:lnTo>
                  <a:pt x="422022" y="113034"/>
                </a:lnTo>
                <a:lnTo>
                  <a:pt x="422022" y="93984"/>
                </a:lnTo>
                <a:lnTo>
                  <a:pt x="412750" y="74934"/>
                </a:lnTo>
                <a:lnTo>
                  <a:pt x="412750" y="55884"/>
                </a:lnTo>
                <a:lnTo>
                  <a:pt x="403352" y="36834"/>
                </a:lnTo>
                <a:lnTo>
                  <a:pt x="393954" y="19050"/>
                </a:lnTo>
                <a:lnTo>
                  <a:pt x="375158" y="0"/>
                </a:lnTo>
                <a:lnTo>
                  <a:pt x="356490" y="0"/>
                </a:lnTo>
                <a:lnTo>
                  <a:pt x="356490" y="205742"/>
                </a:lnTo>
                <a:lnTo>
                  <a:pt x="347092" y="215900"/>
                </a:lnTo>
                <a:lnTo>
                  <a:pt x="328296" y="224792"/>
                </a:lnTo>
                <a:lnTo>
                  <a:pt x="309499" y="234950"/>
                </a:lnTo>
                <a:lnTo>
                  <a:pt x="290703" y="224792"/>
                </a:lnTo>
                <a:lnTo>
                  <a:pt x="281432" y="224792"/>
                </a:lnTo>
                <a:lnTo>
                  <a:pt x="262637" y="215900"/>
                </a:lnTo>
                <a:lnTo>
                  <a:pt x="253239" y="205742"/>
                </a:lnTo>
                <a:lnTo>
                  <a:pt x="234570" y="196850"/>
                </a:lnTo>
                <a:lnTo>
                  <a:pt x="225172" y="177800"/>
                </a:lnTo>
                <a:lnTo>
                  <a:pt x="225172" y="93984"/>
                </a:lnTo>
                <a:lnTo>
                  <a:pt x="215774" y="83827"/>
                </a:lnTo>
                <a:lnTo>
                  <a:pt x="206375" y="66042"/>
                </a:lnTo>
                <a:lnTo>
                  <a:pt x="187579" y="55884"/>
                </a:lnTo>
                <a:lnTo>
                  <a:pt x="178308" y="55884"/>
                </a:lnTo>
                <a:lnTo>
                  <a:pt x="159513" y="66042"/>
                </a:lnTo>
                <a:lnTo>
                  <a:pt x="159513" y="74934"/>
                </a:lnTo>
                <a:lnTo>
                  <a:pt x="150115" y="93984"/>
                </a:lnTo>
                <a:lnTo>
                  <a:pt x="150115" y="149869"/>
                </a:lnTo>
                <a:lnTo>
                  <a:pt x="140717" y="158750"/>
                </a:lnTo>
                <a:lnTo>
                  <a:pt x="122048" y="168919"/>
                </a:lnTo>
                <a:lnTo>
                  <a:pt x="103251" y="177800"/>
                </a:lnTo>
                <a:lnTo>
                  <a:pt x="84455" y="168919"/>
                </a:lnTo>
                <a:lnTo>
                  <a:pt x="75057" y="168919"/>
                </a:lnTo>
                <a:lnTo>
                  <a:pt x="56389" y="158750"/>
                </a:lnTo>
                <a:lnTo>
                  <a:pt x="37593" y="149869"/>
                </a:lnTo>
                <a:lnTo>
                  <a:pt x="28195" y="140977"/>
                </a:lnTo>
                <a:lnTo>
                  <a:pt x="18797" y="121927"/>
                </a:lnTo>
                <a:lnTo>
                  <a:pt x="18797" y="102877"/>
                </a:lnTo>
                <a:lnTo>
                  <a:pt x="9399" y="83827"/>
                </a:lnTo>
                <a:lnTo>
                  <a:pt x="9399" y="46992"/>
                </a:lnTo>
                <a:lnTo>
                  <a:pt x="0" y="205742"/>
                </a:lnTo>
                <a:lnTo>
                  <a:pt x="18797" y="215900"/>
                </a:lnTo>
                <a:lnTo>
                  <a:pt x="37593" y="224792"/>
                </a:lnTo>
                <a:lnTo>
                  <a:pt x="56389" y="234950"/>
                </a:lnTo>
                <a:lnTo>
                  <a:pt x="84455" y="243842"/>
                </a:lnTo>
                <a:lnTo>
                  <a:pt x="131319" y="243842"/>
                </a:lnTo>
                <a:lnTo>
                  <a:pt x="150115" y="234950"/>
                </a:lnTo>
                <a:lnTo>
                  <a:pt x="168910" y="224792"/>
                </a:lnTo>
                <a:lnTo>
                  <a:pt x="178308" y="215900"/>
                </a:lnTo>
                <a:lnTo>
                  <a:pt x="187579" y="224792"/>
                </a:lnTo>
                <a:lnTo>
                  <a:pt x="196977" y="243842"/>
                </a:lnTo>
                <a:lnTo>
                  <a:pt x="215774" y="262892"/>
                </a:lnTo>
                <a:lnTo>
                  <a:pt x="225172" y="271784"/>
                </a:lnTo>
                <a:lnTo>
                  <a:pt x="243841" y="280677"/>
                </a:lnTo>
                <a:lnTo>
                  <a:pt x="262637" y="290834"/>
                </a:lnTo>
                <a:lnTo>
                  <a:pt x="290703" y="299727"/>
                </a:lnTo>
                <a:lnTo>
                  <a:pt x="318898" y="299727"/>
                </a:lnTo>
                <a:lnTo>
                  <a:pt x="337694" y="299727"/>
                </a:lnTo>
                <a:lnTo>
                  <a:pt x="365888" y="290834"/>
                </a:lnTo>
                <a:lnTo>
                  <a:pt x="384556" y="280677"/>
                </a:lnTo>
                <a:lnTo>
                  <a:pt x="393954" y="271784"/>
                </a:lnTo>
                <a:lnTo>
                  <a:pt x="412750" y="252734"/>
                </a:lnTo>
                <a:lnTo>
                  <a:pt x="422022" y="234950"/>
                </a:lnTo>
                <a:lnTo>
                  <a:pt x="422022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16" name="Freeform 6016"/>
          <p:cNvSpPr/>
          <p:nvPr/>
        </p:nvSpPr>
        <p:spPr>
          <a:xfrm rot="-5400000" flipH="0" flipV="0">
            <a:off x="8147320" y="17628623"/>
            <a:ext cx="112770" cy="79252"/>
          </a:xfrm>
          <a:custGeom>
            <a:pathLst>
              <a:path w="693928" h="487673">
                <a:moveTo>
                  <a:pt x="693928" y="450850"/>
                </a:moveTo>
                <a:lnTo>
                  <a:pt x="693928" y="440681"/>
                </a:lnTo>
                <a:lnTo>
                  <a:pt x="684530" y="421631"/>
                </a:lnTo>
                <a:lnTo>
                  <a:pt x="665860" y="412750"/>
                </a:lnTo>
                <a:lnTo>
                  <a:pt x="271907" y="309873"/>
                </a:lnTo>
                <a:lnTo>
                  <a:pt x="271907" y="46981"/>
                </a:lnTo>
                <a:lnTo>
                  <a:pt x="253237" y="55873"/>
                </a:lnTo>
                <a:lnTo>
                  <a:pt x="234441" y="74923"/>
                </a:lnTo>
                <a:lnTo>
                  <a:pt x="225043" y="93973"/>
                </a:lnTo>
                <a:lnTo>
                  <a:pt x="215646" y="113023"/>
                </a:lnTo>
                <a:lnTo>
                  <a:pt x="206248" y="132073"/>
                </a:lnTo>
                <a:lnTo>
                  <a:pt x="206248" y="290823"/>
                </a:lnTo>
                <a:lnTo>
                  <a:pt x="140715" y="271773"/>
                </a:lnTo>
                <a:lnTo>
                  <a:pt x="131317" y="271773"/>
                </a:lnTo>
                <a:lnTo>
                  <a:pt x="112522" y="262881"/>
                </a:lnTo>
                <a:lnTo>
                  <a:pt x="93853" y="254000"/>
                </a:lnTo>
                <a:lnTo>
                  <a:pt x="84455" y="243831"/>
                </a:lnTo>
                <a:lnTo>
                  <a:pt x="75057" y="224781"/>
                </a:lnTo>
                <a:lnTo>
                  <a:pt x="65658" y="207008"/>
                </a:lnTo>
                <a:lnTo>
                  <a:pt x="65658" y="10158"/>
                </a:lnTo>
                <a:lnTo>
                  <a:pt x="56260" y="0"/>
                </a:lnTo>
                <a:lnTo>
                  <a:pt x="18796" y="0"/>
                </a:lnTo>
                <a:lnTo>
                  <a:pt x="0" y="10158"/>
                </a:lnTo>
                <a:lnTo>
                  <a:pt x="0" y="215900"/>
                </a:lnTo>
                <a:lnTo>
                  <a:pt x="9398" y="234950"/>
                </a:lnTo>
                <a:lnTo>
                  <a:pt x="9398" y="254000"/>
                </a:lnTo>
                <a:lnTo>
                  <a:pt x="18796" y="262881"/>
                </a:lnTo>
                <a:lnTo>
                  <a:pt x="28193" y="281931"/>
                </a:lnTo>
                <a:lnTo>
                  <a:pt x="37591" y="290823"/>
                </a:lnTo>
                <a:lnTo>
                  <a:pt x="56260" y="309873"/>
                </a:lnTo>
                <a:lnTo>
                  <a:pt x="75057" y="318765"/>
                </a:lnTo>
                <a:lnTo>
                  <a:pt x="93853" y="328923"/>
                </a:lnTo>
                <a:lnTo>
                  <a:pt x="112522" y="337815"/>
                </a:lnTo>
                <a:lnTo>
                  <a:pt x="140715" y="346708"/>
                </a:lnTo>
                <a:lnTo>
                  <a:pt x="647064" y="478781"/>
                </a:lnTo>
                <a:lnTo>
                  <a:pt x="656462" y="487673"/>
                </a:lnTo>
                <a:lnTo>
                  <a:pt x="675258" y="478781"/>
                </a:lnTo>
                <a:lnTo>
                  <a:pt x="684530" y="4686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17" name="Freeform 6017"/>
          <p:cNvSpPr/>
          <p:nvPr/>
        </p:nvSpPr>
        <p:spPr>
          <a:xfrm rot="-5400000" flipH="0" flipV="0">
            <a:off x="8148879" y="17633256"/>
            <a:ext cx="68583" cy="25798"/>
          </a:xfrm>
          <a:custGeom>
            <a:pathLst>
              <a:path w="422021" h="158750">
                <a:moveTo>
                  <a:pt x="422021" y="121915"/>
                </a:moveTo>
                <a:lnTo>
                  <a:pt x="422021" y="121915"/>
                </a:lnTo>
                <a:lnTo>
                  <a:pt x="412623" y="102865"/>
                </a:lnTo>
                <a:lnTo>
                  <a:pt x="393953" y="93973"/>
                </a:lnTo>
                <a:lnTo>
                  <a:pt x="75056" y="8881"/>
                </a:lnTo>
                <a:lnTo>
                  <a:pt x="65658" y="0"/>
                </a:lnTo>
                <a:lnTo>
                  <a:pt x="18796" y="0"/>
                </a:lnTo>
                <a:lnTo>
                  <a:pt x="0" y="8881"/>
                </a:lnTo>
                <a:lnTo>
                  <a:pt x="0" y="130808"/>
                </a:lnTo>
                <a:lnTo>
                  <a:pt x="0" y="121915"/>
                </a:lnTo>
                <a:lnTo>
                  <a:pt x="9398" y="102865"/>
                </a:lnTo>
                <a:lnTo>
                  <a:pt x="18796" y="83815"/>
                </a:lnTo>
                <a:lnTo>
                  <a:pt x="28194" y="74923"/>
                </a:lnTo>
                <a:lnTo>
                  <a:pt x="46990" y="74923"/>
                </a:lnTo>
                <a:lnTo>
                  <a:pt x="75056" y="74923"/>
                </a:lnTo>
                <a:lnTo>
                  <a:pt x="375157" y="158750"/>
                </a:lnTo>
                <a:lnTo>
                  <a:pt x="403351" y="158750"/>
                </a:lnTo>
                <a:lnTo>
                  <a:pt x="412623" y="1397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18" name="Freeform 6018"/>
          <p:cNvSpPr/>
          <p:nvPr/>
        </p:nvSpPr>
        <p:spPr>
          <a:xfrm rot="-5400000" flipH="0" flipV="0">
            <a:off x="8243332" y="17620946"/>
            <a:ext cx="79253" cy="61090"/>
          </a:xfrm>
          <a:custGeom>
            <a:pathLst>
              <a:path w="487680" h="375915">
                <a:moveTo>
                  <a:pt x="487680" y="337815"/>
                </a:moveTo>
                <a:lnTo>
                  <a:pt x="487680" y="215900"/>
                </a:lnTo>
                <a:lnTo>
                  <a:pt x="478282" y="196850"/>
                </a:lnTo>
                <a:lnTo>
                  <a:pt x="478282" y="179065"/>
                </a:lnTo>
                <a:lnTo>
                  <a:pt x="469010" y="160015"/>
                </a:lnTo>
                <a:lnTo>
                  <a:pt x="459612" y="140965"/>
                </a:lnTo>
                <a:lnTo>
                  <a:pt x="450214" y="121915"/>
                </a:lnTo>
                <a:lnTo>
                  <a:pt x="440816" y="113023"/>
                </a:lnTo>
                <a:lnTo>
                  <a:pt x="431418" y="93973"/>
                </a:lnTo>
                <a:lnTo>
                  <a:pt x="412750" y="85092"/>
                </a:lnTo>
                <a:lnTo>
                  <a:pt x="393954" y="74923"/>
                </a:lnTo>
                <a:lnTo>
                  <a:pt x="365759" y="66042"/>
                </a:lnTo>
                <a:lnTo>
                  <a:pt x="346963" y="66042"/>
                </a:lnTo>
                <a:lnTo>
                  <a:pt x="140715" y="10157"/>
                </a:lnTo>
                <a:lnTo>
                  <a:pt x="131317" y="0"/>
                </a:lnTo>
                <a:lnTo>
                  <a:pt x="103251" y="0"/>
                </a:lnTo>
                <a:lnTo>
                  <a:pt x="84455" y="10157"/>
                </a:lnTo>
                <a:lnTo>
                  <a:pt x="65659" y="10157"/>
                </a:lnTo>
                <a:lnTo>
                  <a:pt x="46989" y="19050"/>
                </a:lnTo>
                <a:lnTo>
                  <a:pt x="28193" y="38100"/>
                </a:lnTo>
                <a:lnTo>
                  <a:pt x="18795" y="57150"/>
                </a:lnTo>
                <a:lnTo>
                  <a:pt x="9398" y="74923"/>
                </a:lnTo>
                <a:lnTo>
                  <a:pt x="0" y="93973"/>
                </a:lnTo>
                <a:lnTo>
                  <a:pt x="0" y="243842"/>
                </a:lnTo>
                <a:lnTo>
                  <a:pt x="18795" y="262892"/>
                </a:lnTo>
                <a:lnTo>
                  <a:pt x="56260" y="262892"/>
                </a:lnTo>
                <a:lnTo>
                  <a:pt x="65659" y="254000"/>
                </a:lnTo>
                <a:lnTo>
                  <a:pt x="65659" y="121915"/>
                </a:lnTo>
                <a:lnTo>
                  <a:pt x="75057" y="104142"/>
                </a:lnTo>
                <a:lnTo>
                  <a:pt x="84455" y="85092"/>
                </a:lnTo>
                <a:lnTo>
                  <a:pt x="93853" y="74923"/>
                </a:lnTo>
                <a:lnTo>
                  <a:pt x="112649" y="74923"/>
                </a:lnTo>
                <a:lnTo>
                  <a:pt x="140715" y="74923"/>
                </a:lnTo>
                <a:lnTo>
                  <a:pt x="346963" y="132073"/>
                </a:lnTo>
                <a:lnTo>
                  <a:pt x="375158" y="140965"/>
                </a:lnTo>
                <a:lnTo>
                  <a:pt x="384556" y="151123"/>
                </a:lnTo>
                <a:lnTo>
                  <a:pt x="403352" y="168907"/>
                </a:lnTo>
                <a:lnTo>
                  <a:pt x="412750" y="179065"/>
                </a:lnTo>
                <a:lnTo>
                  <a:pt x="412750" y="337815"/>
                </a:lnTo>
                <a:lnTo>
                  <a:pt x="422148" y="356865"/>
                </a:lnTo>
                <a:lnTo>
                  <a:pt x="431418" y="375915"/>
                </a:lnTo>
                <a:lnTo>
                  <a:pt x="469010" y="375915"/>
                </a:lnTo>
                <a:lnTo>
                  <a:pt x="478282" y="3568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19" name="Freeform 6019"/>
          <p:cNvSpPr/>
          <p:nvPr/>
        </p:nvSpPr>
        <p:spPr>
          <a:xfrm rot="-5400000" flipH="0" flipV="0">
            <a:off x="8301296" y="17633153"/>
            <a:ext cx="68583" cy="26004"/>
          </a:xfrm>
          <a:custGeom>
            <a:pathLst>
              <a:path w="422021" h="160015">
                <a:moveTo>
                  <a:pt x="422021" y="121915"/>
                </a:moveTo>
                <a:lnTo>
                  <a:pt x="422021" y="121915"/>
                </a:lnTo>
                <a:lnTo>
                  <a:pt x="412623" y="102865"/>
                </a:lnTo>
                <a:lnTo>
                  <a:pt x="393953" y="93973"/>
                </a:lnTo>
                <a:lnTo>
                  <a:pt x="75056" y="8892"/>
                </a:lnTo>
                <a:lnTo>
                  <a:pt x="65658" y="0"/>
                </a:lnTo>
                <a:lnTo>
                  <a:pt x="37592" y="0"/>
                </a:lnTo>
                <a:lnTo>
                  <a:pt x="18796" y="8892"/>
                </a:lnTo>
                <a:lnTo>
                  <a:pt x="0" y="8892"/>
                </a:lnTo>
                <a:lnTo>
                  <a:pt x="0" y="130807"/>
                </a:lnTo>
                <a:lnTo>
                  <a:pt x="0" y="121915"/>
                </a:lnTo>
                <a:lnTo>
                  <a:pt x="9398" y="102865"/>
                </a:lnTo>
                <a:lnTo>
                  <a:pt x="18796" y="85092"/>
                </a:lnTo>
                <a:lnTo>
                  <a:pt x="28194" y="74923"/>
                </a:lnTo>
                <a:lnTo>
                  <a:pt x="46990" y="74923"/>
                </a:lnTo>
                <a:lnTo>
                  <a:pt x="75056" y="74923"/>
                </a:lnTo>
                <a:lnTo>
                  <a:pt x="375157" y="160015"/>
                </a:lnTo>
                <a:lnTo>
                  <a:pt x="403351" y="160015"/>
                </a:lnTo>
                <a:lnTo>
                  <a:pt x="412623" y="1409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20" name="Freeform 6020"/>
          <p:cNvSpPr/>
          <p:nvPr/>
        </p:nvSpPr>
        <p:spPr>
          <a:xfrm rot="-5400000" flipH="0" flipV="0">
            <a:off x="8320315" y="17615579"/>
            <a:ext cx="79253" cy="71823"/>
          </a:xfrm>
          <a:custGeom>
            <a:pathLst>
              <a:path w="487680" h="441958">
                <a:moveTo>
                  <a:pt x="487680" y="403858"/>
                </a:moveTo>
                <a:lnTo>
                  <a:pt x="487680" y="394965"/>
                </a:lnTo>
                <a:lnTo>
                  <a:pt x="478282" y="375915"/>
                </a:lnTo>
                <a:lnTo>
                  <a:pt x="459612" y="365758"/>
                </a:lnTo>
                <a:lnTo>
                  <a:pt x="65659" y="262881"/>
                </a:lnTo>
                <a:lnTo>
                  <a:pt x="65659" y="0"/>
                </a:lnTo>
                <a:lnTo>
                  <a:pt x="46989" y="10158"/>
                </a:lnTo>
                <a:lnTo>
                  <a:pt x="28193" y="29208"/>
                </a:lnTo>
                <a:lnTo>
                  <a:pt x="18795" y="46981"/>
                </a:lnTo>
                <a:lnTo>
                  <a:pt x="9398" y="66031"/>
                </a:lnTo>
                <a:lnTo>
                  <a:pt x="0" y="85081"/>
                </a:lnTo>
                <a:lnTo>
                  <a:pt x="0" y="300981"/>
                </a:lnTo>
                <a:lnTo>
                  <a:pt x="18795" y="320031"/>
                </a:lnTo>
                <a:lnTo>
                  <a:pt x="37591" y="328923"/>
                </a:lnTo>
                <a:lnTo>
                  <a:pt x="440816" y="441958"/>
                </a:lnTo>
                <a:lnTo>
                  <a:pt x="450214" y="441958"/>
                </a:lnTo>
                <a:lnTo>
                  <a:pt x="469010" y="431800"/>
                </a:lnTo>
                <a:lnTo>
                  <a:pt x="478282" y="4229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21" name="Freeform 6021"/>
          <p:cNvSpPr/>
          <p:nvPr/>
        </p:nvSpPr>
        <p:spPr>
          <a:xfrm rot="-5400000" flipH="0" flipV="0">
            <a:off x="8427008" y="17640129"/>
            <a:ext cx="71637" cy="30339"/>
          </a:xfrm>
          <a:custGeom>
            <a:pathLst>
              <a:path w="440816" h="186692">
                <a:moveTo>
                  <a:pt x="440816" y="186692"/>
                </a:moveTo>
                <a:lnTo>
                  <a:pt x="412750" y="102877"/>
                </a:lnTo>
                <a:lnTo>
                  <a:pt x="46989" y="8892"/>
                </a:lnTo>
                <a:lnTo>
                  <a:pt x="37591" y="0"/>
                </a:lnTo>
                <a:lnTo>
                  <a:pt x="28193" y="0"/>
                </a:lnTo>
                <a:lnTo>
                  <a:pt x="9398" y="17785"/>
                </a:lnTo>
                <a:lnTo>
                  <a:pt x="0" y="36835"/>
                </a:lnTo>
                <a:lnTo>
                  <a:pt x="0" y="45727"/>
                </a:lnTo>
                <a:lnTo>
                  <a:pt x="9398" y="64777"/>
                </a:lnTo>
                <a:lnTo>
                  <a:pt x="28193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22" name="Freeform 6022"/>
          <p:cNvSpPr/>
          <p:nvPr/>
        </p:nvSpPr>
        <p:spPr>
          <a:xfrm rot="-5400000" flipH="0" flipV="0">
            <a:off x="8400290" y="17613412"/>
            <a:ext cx="79253" cy="76158"/>
          </a:xfrm>
          <a:custGeom>
            <a:pathLst>
              <a:path w="487680" h="468634">
                <a:moveTo>
                  <a:pt x="487680" y="431800"/>
                </a:moveTo>
                <a:lnTo>
                  <a:pt x="487680" y="290834"/>
                </a:lnTo>
                <a:lnTo>
                  <a:pt x="478282" y="271784"/>
                </a:lnTo>
                <a:lnTo>
                  <a:pt x="469010" y="262892"/>
                </a:lnTo>
                <a:lnTo>
                  <a:pt x="56260" y="0"/>
                </a:lnTo>
                <a:lnTo>
                  <a:pt x="18795" y="0"/>
                </a:lnTo>
                <a:lnTo>
                  <a:pt x="0" y="19050"/>
                </a:lnTo>
                <a:lnTo>
                  <a:pt x="0" y="46992"/>
                </a:lnTo>
                <a:lnTo>
                  <a:pt x="18795" y="66042"/>
                </a:lnTo>
                <a:lnTo>
                  <a:pt x="412750" y="309884"/>
                </a:lnTo>
                <a:lnTo>
                  <a:pt x="412750" y="384819"/>
                </a:lnTo>
                <a:lnTo>
                  <a:pt x="440816" y="468634"/>
                </a:lnTo>
                <a:lnTo>
                  <a:pt x="450214" y="468634"/>
                </a:lnTo>
                <a:lnTo>
                  <a:pt x="469010" y="459742"/>
                </a:lnTo>
                <a:lnTo>
                  <a:pt x="478282" y="450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23" name="Freeform 6023"/>
          <p:cNvSpPr/>
          <p:nvPr/>
        </p:nvSpPr>
        <p:spPr>
          <a:xfrm rot="-5400000" flipH="0" flipV="0">
            <a:off x="8509254" y="17640025"/>
            <a:ext cx="71637" cy="30547"/>
          </a:xfrm>
          <a:custGeom>
            <a:pathLst>
              <a:path w="440816" h="187969">
                <a:moveTo>
                  <a:pt x="440816" y="187969"/>
                </a:moveTo>
                <a:lnTo>
                  <a:pt x="412750" y="104142"/>
                </a:lnTo>
                <a:lnTo>
                  <a:pt x="46989" y="10169"/>
                </a:lnTo>
                <a:lnTo>
                  <a:pt x="37591" y="0"/>
                </a:lnTo>
                <a:lnTo>
                  <a:pt x="28193" y="0"/>
                </a:lnTo>
                <a:lnTo>
                  <a:pt x="9398" y="19050"/>
                </a:lnTo>
                <a:lnTo>
                  <a:pt x="0" y="38100"/>
                </a:lnTo>
                <a:lnTo>
                  <a:pt x="0" y="46992"/>
                </a:lnTo>
                <a:lnTo>
                  <a:pt x="9398" y="66042"/>
                </a:lnTo>
                <a:lnTo>
                  <a:pt x="28193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24" name="Freeform 6024"/>
          <p:cNvSpPr/>
          <p:nvPr/>
        </p:nvSpPr>
        <p:spPr>
          <a:xfrm rot="-5400000" flipH="0" flipV="0">
            <a:off x="8482640" y="17613412"/>
            <a:ext cx="79253" cy="76158"/>
          </a:xfrm>
          <a:custGeom>
            <a:pathLst>
              <a:path w="487680" h="468635">
                <a:moveTo>
                  <a:pt x="487680" y="430535"/>
                </a:moveTo>
                <a:lnTo>
                  <a:pt x="487680" y="290835"/>
                </a:lnTo>
                <a:lnTo>
                  <a:pt x="478282" y="271785"/>
                </a:lnTo>
                <a:lnTo>
                  <a:pt x="469010" y="262893"/>
                </a:lnTo>
                <a:lnTo>
                  <a:pt x="56260" y="0"/>
                </a:lnTo>
                <a:lnTo>
                  <a:pt x="18795" y="0"/>
                </a:lnTo>
                <a:lnTo>
                  <a:pt x="0" y="19050"/>
                </a:lnTo>
                <a:lnTo>
                  <a:pt x="0" y="46993"/>
                </a:lnTo>
                <a:lnTo>
                  <a:pt x="18795" y="64766"/>
                </a:lnTo>
                <a:lnTo>
                  <a:pt x="412750" y="308608"/>
                </a:lnTo>
                <a:lnTo>
                  <a:pt x="412750" y="384808"/>
                </a:lnTo>
                <a:lnTo>
                  <a:pt x="440816" y="468635"/>
                </a:lnTo>
                <a:lnTo>
                  <a:pt x="450214" y="468635"/>
                </a:lnTo>
                <a:lnTo>
                  <a:pt x="469010" y="459743"/>
                </a:lnTo>
                <a:lnTo>
                  <a:pt x="478282" y="4495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25" name="Freeform 6025"/>
          <p:cNvSpPr/>
          <p:nvPr/>
        </p:nvSpPr>
        <p:spPr>
          <a:xfrm rot="-5400000" flipH="0" flipV="0">
            <a:off x="8575628" y="17646961"/>
            <a:ext cx="35065" cy="53248"/>
          </a:xfrm>
          <a:custGeom>
            <a:pathLst>
              <a:path w="215773" h="327658">
                <a:moveTo>
                  <a:pt x="215773" y="149858"/>
                </a:moveTo>
                <a:lnTo>
                  <a:pt x="56260" y="8881"/>
                </a:lnTo>
                <a:lnTo>
                  <a:pt x="56260" y="0"/>
                </a:lnTo>
                <a:lnTo>
                  <a:pt x="18795" y="0"/>
                </a:lnTo>
                <a:lnTo>
                  <a:pt x="0" y="8881"/>
                </a:lnTo>
                <a:lnTo>
                  <a:pt x="0" y="36823"/>
                </a:lnTo>
                <a:lnTo>
                  <a:pt x="9398" y="55873"/>
                </a:lnTo>
                <a:lnTo>
                  <a:pt x="206375" y="243831"/>
                </a:lnTo>
                <a:lnTo>
                  <a:pt x="206375" y="3276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26" name="Freeform 6026"/>
          <p:cNvSpPr/>
          <p:nvPr/>
        </p:nvSpPr>
        <p:spPr>
          <a:xfrm rot="-5400000" flipH="0" flipV="0">
            <a:off x="8590838" y="17608882"/>
            <a:ext cx="25901" cy="50152"/>
          </a:xfrm>
          <a:custGeom>
            <a:pathLst>
              <a:path w="159384" h="308608">
                <a:moveTo>
                  <a:pt x="159384" y="36835"/>
                </a:moveTo>
                <a:lnTo>
                  <a:pt x="140716" y="27942"/>
                </a:lnTo>
                <a:lnTo>
                  <a:pt x="121920" y="17785"/>
                </a:lnTo>
                <a:lnTo>
                  <a:pt x="93725" y="8892"/>
                </a:lnTo>
                <a:lnTo>
                  <a:pt x="74929" y="8892"/>
                </a:lnTo>
                <a:lnTo>
                  <a:pt x="65658" y="0"/>
                </a:lnTo>
                <a:lnTo>
                  <a:pt x="37465" y="0"/>
                </a:lnTo>
                <a:lnTo>
                  <a:pt x="18796" y="8892"/>
                </a:lnTo>
                <a:lnTo>
                  <a:pt x="0" y="8892"/>
                </a:lnTo>
                <a:lnTo>
                  <a:pt x="9398" y="130808"/>
                </a:lnTo>
                <a:lnTo>
                  <a:pt x="9398" y="102877"/>
                </a:lnTo>
                <a:lnTo>
                  <a:pt x="18796" y="83827"/>
                </a:lnTo>
                <a:lnTo>
                  <a:pt x="28067" y="74935"/>
                </a:lnTo>
                <a:lnTo>
                  <a:pt x="74929" y="74935"/>
                </a:lnTo>
                <a:lnTo>
                  <a:pt x="93725" y="83827"/>
                </a:lnTo>
                <a:lnTo>
                  <a:pt x="112522" y="92708"/>
                </a:lnTo>
                <a:lnTo>
                  <a:pt x="131318" y="111758"/>
                </a:lnTo>
                <a:lnTo>
                  <a:pt x="140716" y="130808"/>
                </a:lnTo>
                <a:lnTo>
                  <a:pt x="140716" y="30860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27" name="Freeform 6027"/>
          <p:cNvSpPr/>
          <p:nvPr/>
        </p:nvSpPr>
        <p:spPr>
          <a:xfrm rot="-5400000" flipH="0" flipV="0">
            <a:off x="8571800" y="17620223"/>
            <a:ext cx="79253" cy="62535"/>
          </a:xfrm>
          <a:custGeom>
            <a:pathLst>
              <a:path w="487680" h="384808">
                <a:moveTo>
                  <a:pt x="487680" y="346708"/>
                </a:moveTo>
                <a:lnTo>
                  <a:pt x="487680" y="149858"/>
                </a:lnTo>
                <a:lnTo>
                  <a:pt x="478282" y="130808"/>
                </a:lnTo>
                <a:lnTo>
                  <a:pt x="478282" y="102866"/>
                </a:lnTo>
                <a:lnTo>
                  <a:pt x="469010" y="83816"/>
                </a:lnTo>
                <a:lnTo>
                  <a:pt x="459612" y="74935"/>
                </a:lnTo>
                <a:lnTo>
                  <a:pt x="450214" y="55885"/>
                </a:lnTo>
                <a:lnTo>
                  <a:pt x="440816" y="46993"/>
                </a:lnTo>
                <a:lnTo>
                  <a:pt x="431418" y="27943"/>
                </a:lnTo>
                <a:lnTo>
                  <a:pt x="412750" y="299716"/>
                </a:lnTo>
                <a:lnTo>
                  <a:pt x="281432" y="262893"/>
                </a:lnTo>
                <a:lnTo>
                  <a:pt x="281432" y="121916"/>
                </a:lnTo>
                <a:lnTo>
                  <a:pt x="272034" y="0"/>
                </a:lnTo>
                <a:lnTo>
                  <a:pt x="253237" y="8893"/>
                </a:lnTo>
                <a:lnTo>
                  <a:pt x="243839" y="19050"/>
                </a:lnTo>
                <a:lnTo>
                  <a:pt x="234568" y="27943"/>
                </a:lnTo>
                <a:lnTo>
                  <a:pt x="225170" y="46993"/>
                </a:lnTo>
                <a:lnTo>
                  <a:pt x="215773" y="66043"/>
                </a:lnTo>
                <a:lnTo>
                  <a:pt x="206375" y="243843"/>
                </a:lnTo>
                <a:lnTo>
                  <a:pt x="46989" y="196850"/>
                </a:lnTo>
                <a:lnTo>
                  <a:pt x="37591" y="196850"/>
                </a:lnTo>
                <a:lnTo>
                  <a:pt x="18795" y="205743"/>
                </a:lnTo>
                <a:lnTo>
                  <a:pt x="0" y="215900"/>
                </a:lnTo>
                <a:lnTo>
                  <a:pt x="0" y="243843"/>
                </a:lnTo>
                <a:lnTo>
                  <a:pt x="9398" y="252735"/>
                </a:lnTo>
                <a:lnTo>
                  <a:pt x="28193" y="271785"/>
                </a:lnTo>
                <a:lnTo>
                  <a:pt x="440816" y="374650"/>
                </a:lnTo>
                <a:lnTo>
                  <a:pt x="450214" y="384808"/>
                </a:lnTo>
                <a:lnTo>
                  <a:pt x="459612" y="384808"/>
                </a:lnTo>
                <a:lnTo>
                  <a:pt x="478282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28" name="Freeform 6028"/>
          <p:cNvSpPr/>
          <p:nvPr/>
        </p:nvSpPr>
        <p:spPr>
          <a:xfrm rot="-5400000" flipH="0" flipV="0">
            <a:off x="8705850" y="17624867"/>
            <a:ext cx="79253" cy="53247"/>
          </a:xfrm>
          <a:custGeom>
            <a:pathLst>
              <a:path w="487680" h="327657">
                <a:moveTo>
                  <a:pt x="487680" y="140965"/>
                </a:moveTo>
                <a:lnTo>
                  <a:pt x="487680" y="140965"/>
                </a:lnTo>
                <a:lnTo>
                  <a:pt x="478282" y="121915"/>
                </a:lnTo>
                <a:lnTo>
                  <a:pt x="459612" y="113023"/>
                </a:lnTo>
                <a:lnTo>
                  <a:pt x="46989" y="0"/>
                </a:lnTo>
                <a:lnTo>
                  <a:pt x="28193" y="0"/>
                </a:lnTo>
                <a:lnTo>
                  <a:pt x="9398" y="8892"/>
                </a:lnTo>
                <a:lnTo>
                  <a:pt x="0" y="27942"/>
                </a:lnTo>
                <a:lnTo>
                  <a:pt x="0" y="36823"/>
                </a:lnTo>
                <a:lnTo>
                  <a:pt x="9398" y="55873"/>
                </a:lnTo>
                <a:lnTo>
                  <a:pt x="28193" y="66042"/>
                </a:lnTo>
                <a:lnTo>
                  <a:pt x="206375" y="113023"/>
                </a:lnTo>
                <a:lnTo>
                  <a:pt x="206375" y="327657"/>
                </a:lnTo>
                <a:lnTo>
                  <a:pt x="281432" y="130807"/>
                </a:lnTo>
                <a:lnTo>
                  <a:pt x="440816" y="177800"/>
                </a:lnTo>
                <a:lnTo>
                  <a:pt x="459612" y="177800"/>
                </a:lnTo>
                <a:lnTo>
                  <a:pt x="478282" y="168907"/>
                </a:lnTo>
                <a:lnTo>
                  <a:pt x="478282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29" name="Freeform 6029"/>
          <p:cNvSpPr/>
          <p:nvPr/>
        </p:nvSpPr>
        <p:spPr>
          <a:xfrm rot="-5400000" flipH="0" flipV="0">
            <a:off x="8727933" y="17624041"/>
            <a:ext cx="79253" cy="54898"/>
          </a:xfrm>
          <a:custGeom>
            <a:pathLst>
              <a:path w="487680" h="337816">
                <a:moveTo>
                  <a:pt x="487680" y="300993"/>
                </a:moveTo>
                <a:lnTo>
                  <a:pt x="487680" y="290835"/>
                </a:lnTo>
                <a:lnTo>
                  <a:pt x="478282" y="271785"/>
                </a:lnTo>
                <a:lnTo>
                  <a:pt x="459612" y="262893"/>
                </a:lnTo>
                <a:lnTo>
                  <a:pt x="281432" y="215900"/>
                </a:lnTo>
                <a:lnTo>
                  <a:pt x="281432" y="0"/>
                </a:lnTo>
                <a:lnTo>
                  <a:pt x="206375" y="196850"/>
                </a:lnTo>
                <a:lnTo>
                  <a:pt x="46989" y="149858"/>
                </a:lnTo>
                <a:lnTo>
                  <a:pt x="28193" y="149858"/>
                </a:lnTo>
                <a:lnTo>
                  <a:pt x="9398" y="160016"/>
                </a:lnTo>
                <a:lnTo>
                  <a:pt x="9398" y="168908"/>
                </a:lnTo>
                <a:lnTo>
                  <a:pt x="0" y="187958"/>
                </a:lnTo>
                <a:lnTo>
                  <a:pt x="0" y="196850"/>
                </a:lnTo>
                <a:lnTo>
                  <a:pt x="9398" y="215900"/>
                </a:lnTo>
                <a:lnTo>
                  <a:pt x="28193" y="226058"/>
                </a:lnTo>
                <a:lnTo>
                  <a:pt x="440816" y="328935"/>
                </a:lnTo>
                <a:lnTo>
                  <a:pt x="450214" y="337816"/>
                </a:lnTo>
                <a:lnTo>
                  <a:pt x="469010" y="328935"/>
                </a:lnTo>
                <a:lnTo>
                  <a:pt x="478282" y="3187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30" name="Freeform 6030"/>
          <p:cNvSpPr/>
          <p:nvPr/>
        </p:nvSpPr>
        <p:spPr>
          <a:xfrm rot="-5400000" flipH="0" flipV="0">
            <a:off x="8825451" y="17665215"/>
            <a:ext cx="7636" cy="44168"/>
          </a:xfrm>
          <a:custGeom>
            <a:pathLst>
              <a:path w="46989" h="271785">
                <a:moveTo>
                  <a:pt x="46989" y="0"/>
                </a:moveTo>
                <a:lnTo>
                  <a:pt x="28193" y="19050"/>
                </a:lnTo>
                <a:lnTo>
                  <a:pt x="18795" y="38100"/>
                </a:lnTo>
                <a:lnTo>
                  <a:pt x="9398" y="57150"/>
                </a:lnTo>
                <a:lnTo>
                  <a:pt x="0" y="74935"/>
                </a:lnTo>
                <a:lnTo>
                  <a:pt x="0" y="207008"/>
                </a:lnTo>
                <a:lnTo>
                  <a:pt x="9398" y="224793"/>
                </a:lnTo>
                <a:lnTo>
                  <a:pt x="18795" y="243843"/>
                </a:lnTo>
                <a:lnTo>
                  <a:pt x="28193" y="262893"/>
                </a:lnTo>
                <a:lnTo>
                  <a:pt x="37591" y="27178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31" name="Freeform 6031"/>
          <p:cNvSpPr/>
          <p:nvPr/>
        </p:nvSpPr>
        <p:spPr>
          <a:xfrm rot="-5400000" flipH="0" flipV="0">
            <a:off x="8804090" y="17621007"/>
            <a:ext cx="59439" cy="59439"/>
          </a:xfrm>
          <a:custGeom>
            <a:pathLst>
              <a:path w="365759" h="365758">
                <a:moveTo>
                  <a:pt x="365759" y="93985"/>
                </a:moveTo>
                <a:lnTo>
                  <a:pt x="347091" y="85093"/>
                </a:lnTo>
                <a:lnTo>
                  <a:pt x="328295" y="76200"/>
                </a:lnTo>
                <a:lnTo>
                  <a:pt x="300100" y="66043"/>
                </a:lnTo>
                <a:lnTo>
                  <a:pt x="281304" y="66043"/>
                </a:lnTo>
                <a:lnTo>
                  <a:pt x="75056" y="10158"/>
                </a:lnTo>
                <a:lnTo>
                  <a:pt x="65658" y="0"/>
                </a:lnTo>
                <a:lnTo>
                  <a:pt x="18796" y="0"/>
                </a:lnTo>
                <a:lnTo>
                  <a:pt x="0" y="10158"/>
                </a:lnTo>
                <a:lnTo>
                  <a:pt x="0" y="132085"/>
                </a:lnTo>
                <a:lnTo>
                  <a:pt x="0" y="121916"/>
                </a:lnTo>
                <a:lnTo>
                  <a:pt x="9398" y="104143"/>
                </a:lnTo>
                <a:lnTo>
                  <a:pt x="18796" y="85093"/>
                </a:lnTo>
                <a:lnTo>
                  <a:pt x="28194" y="76200"/>
                </a:lnTo>
                <a:lnTo>
                  <a:pt x="46990" y="76200"/>
                </a:lnTo>
                <a:lnTo>
                  <a:pt x="75056" y="76200"/>
                </a:lnTo>
                <a:lnTo>
                  <a:pt x="281304" y="132085"/>
                </a:lnTo>
                <a:lnTo>
                  <a:pt x="309499" y="140966"/>
                </a:lnTo>
                <a:lnTo>
                  <a:pt x="318897" y="151135"/>
                </a:lnTo>
                <a:lnTo>
                  <a:pt x="337693" y="168908"/>
                </a:lnTo>
                <a:lnTo>
                  <a:pt x="347091" y="179066"/>
                </a:lnTo>
                <a:lnTo>
                  <a:pt x="347091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32" name="Freeform 6032"/>
          <p:cNvSpPr/>
          <p:nvPr/>
        </p:nvSpPr>
        <p:spPr>
          <a:xfrm rot="-5400000" flipH="0" flipV="0">
            <a:off x="8801923" y="17615682"/>
            <a:ext cx="79253" cy="71617"/>
          </a:xfrm>
          <a:custGeom>
            <a:pathLst>
              <a:path w="487680" h="440692">
                <a:moveTo>
                  <a:pt x="487680" y="412750"/>
                </a:moveTo>
                <a:lnTo>
                  <a:pt x="487680" y="205742"/>
                </a:lnTo>
                <a:lnTo>
                  <a:pt x="478282" y="187958"/>
                </a:lnTo>
                <a:lnTo>
                  <a:pt x="478282" y="168908"/>
                </a:lnTo>
                <a:lnTo>
                  <a:pt x="469010" y="149858"/>
                </a:lnTo>
                <a:lnTo>
                  <a:pt x="459612" y="130808"/>
                </a:lnTo>
                <a:lnTo>
                  <a:pt x="450214" y="111758"/>
                </a:lnTo>
                <a:lnTo>
                  <a:pt x="440816" y="102877"/>
                </a:lnTo>
                <a:lnTo>
                  <a:pt x="431418" y="83827"/>
                </a:lnTo>
                <a:lnTo>
                  <a:pt x="412750" y="355600"/>
                </a:lnTo>
                <a:lnTo>
                  <a:pt x="140715" y="280677"/>
                </a:lnTo>
                <a:lnTo>
                  <a:pt x="122047" y="280677"/>
                </a:lnTo>
                <a:lnTo>
                  <a:pt x="103251" y="262892"/>
                </a:lnTo>
                <a:lnTo>
                  <a:pt x="93853" y="243842"/>
                </a:lnTo>
                <a:lnTo>
                  <a:pt x="75057" y="233685"/>
                </a:lnTo>
                <a:lnTo>
                  <a:pt x="75057" y="215900"/>
                </a:lnTo>
                <a:lnTo>
                  <a:pt x="65659" y="196850"/>
                </a:lnTo>
                <a:lnTo>
                  <a:pt x="65659" y="0"/>
                </a:lnTo>
                <a:lnTo>
                  <a:pt x="46989" y="8892"/>
                </a:lnTo>
                <a:lnTo>
                  <a:pt x="37591" y="280677"/>
                </a:lnTo>
                <a:lnTo>
                  <a:pt x="18795" y="290835"/>
                </a:lnTo>
                <a:lnTo>
                  <a:pt x="9398" y="309885"/>
                </a:lnTo>
                <a:lnTo>
                  <a:pt x="0" y="327658"/>
                </a:lnTo>
                <a:lnTo>
                  <a:pt x="0" y="374650"/>
                </a:lnTo>
                <a:lnTo>
                  <a:pt x="18795" y="393700"/>
                </a:lnTo>
                <a:lnTo>
                  <a:pt x="37591" y="393700"/>
                </a:lnTo>
                <a:lnTo>
                  <a:pt x="56260" y="402592"/>
                </a:lnTo>
                <a:lnTo>
                  <a:pt x="65659" y="393700"/>
                </a:lnTo>
                <a:lnTo>
                  <a:pt x="65659" y="365758"/>
                </a:lnTo>
                <a:lnTo>
                  <a:pt x="75057" y="346708"/>
                </a:lnTo>
                <a:lnTo>
                  <a:pt x="103251" y="346708"/>
                </a:lnTo>
                <a:lnTo>
                  <a:pt x="450214" y="440692"/>
                </a:lnTo>
                <a:lnTo>
                  <a:pt x="459612" y="440692"/>
                </a:lnTo>
                <a:lnTo>
                  <a:pt x="478282" y="4318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33" name="Freeform 6033"/>
          <p:cNvSpPr/>
          <p:nvPr/>
        </p:nvSpPr>
        <p:spPr>
          <a:xfrm rot="-5400000" flipH="0" flipV="0">
            <a:off x="8916882" y="17637766"/>
            <a:ext cx="67076" cy="39627"/>
          </a:xfrm>
          <a:custGeom>
            <a:pathLst>
              <a:path w="412750" h="243842">
                <a:moveTo>
                  <a:pt x="412750" y="104142"/>
                </a:moveTo>
                <a:lnTo>
                  <a:pt x="46989" y="0"/>
                </a:lnTo>
                <a:lnTo>
                  <a:pt x="28193" y="0"/>
                </a:lnTo>
                <a:lnTo>
                  <a:pt x="9398" y="10158"/>
                </a:lnTo>
                <a:lnTo>
                  <a:pt x="0" y="29208"/>
                </a:lnTo>
                <a:lnTo>
                  <a:pt x="0" y="38100"/>
                </a:lnTo>
                <a:lnTo>
                  <a:pt x="9398" y="57150"/>
                </a:lnTo>
                <a:lnTo>
                  <a:pt x="28193" y="66042"/>
                </a:lnTo>
                <a:lnTo>
                  <a:pt x="412750" y="168908"/>
                </a:lnTo>
                <a:lnTo>
                  <a:pt x="412750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34" name="Freeform 6034"/>
          <p:cNvSpPr/>
          <p:nvPr/>
        </p:nvSpPr>
        <p:spPr>
          <a:xfrm rot="-5400000" flipH="0" flipV="0">
            <a:off x="8933734" y="17634805"/>
            <a:ext cx="70110" cy="42515"/>
          </a:xfrm>
          <a:custGeom>
            <a:pathLst>
              <a:path w="431418" h="261616">
                <a:moveTo>
                  <a:pt x="431418" y="252735"/>
                </a:moveTo>
                <a:lnTo>
                  <a:pt x="412750" y="0"/>
                </a:lnTo>
                <a:lnTo>
                  <a:pt x="412750" y="167643"/>
                </a:lnTo>
                <a:lnTo>
                  <a:pt x="403352" y="177800"/>
                </a:lnTo>
                <a:lnTo>
                  <a:pt x="393954" y="186693"/>
                </a:lnTo>
                <a:lnTo>
                  <a:pt x="375158" y="196850"/>
                </a:lnTo>
                <a:lnTo>
                  <a:pt x="365759" y="196850"/>
                </a:lnTo>
                <a:lnTo>
                  <a:pt x="346963" y="186693"/>
                </a:lnTo>
                <a:lnTo>
                  <a:pt x="46989" y="111758"/>
                </a:lnTo>
                <a:lnTo>
                  <a:pt x="28193" y="111758"/>
                </a:lnTo>
                <a:lnTo>
                  <a:pt x="9398" y="121916"/>
                </a:lnTo>
                <a:lnTo>
                  <a:pt x="0" y="139700"/>
                </a:lnTo>
                <a:lnTo>
                  <a:pt x="0" y="149858"/>
                </a:lnTo>
                <a:lnTo>
                  <a:pt x="9398" y="167643"/>
                </a:lnTo>
                <a:lnTo>
                  <a:pt x="28193" y="177800"/>
                </a:lnTo>
                <a:lnTo>
                  <a:pt x="346963" y="261616"/>
                </a:lnTo>
                <a:lnTo>
                  <a:pt x="412750" y="26161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35" name="Freeform 6035"/>
          <p:cNvSpPr/>
          <p:nvPr/>
        </p:nvSpPr>
        <p:spPr>
          <a:xfrm rot="-5400000" flipH="0" flipV="0">
            <a:off x="8902538" y="17605053"/>
            <a:ext cx="79253" cy="92875"/>
          </a:xfrm>
          <a:custGeom>
            <a:pathLst>
              <a:path w="487680" h="571500">
                <a:moveTo>
                  <a:pt x="487680" y="477515"/>
                </a:moveTo>
                <a:lnTo>
                  <a:pt x="487680" y="139700"/>
                </a:lnTo>
                <a:lnTo>
                  <a:pt x="478282" y="120650"/>
                </a:lnTo>
                <a:lnTo>
                  <a:pt x="459612" y="111758"/>
                </a:lnTo>
                <a:lnTo>
                  <a:pt x="46989" y="0"/>
                </a:lnTo>
                <a:lnTo>
                  <a:pt x="28193" y="0"/>
                </a:lnTo>
                <a:lnTo>
                  <a:pt x="9398" y="8881"/>
                </a:lnTo>
                <a:lnTo>
                  <a:pt x="0" y="27931"/>
                </a:lnTo>
                <a:lnTo>
                  <a:pt x="0" y="36823"/>
                </a:lnTo>
                <a:lnTo>
                  <a:pt x="9398" y="55873"/>
                </a:lnTo>
                <a:lnTo>
                  <a:pt x="28193" y="64765"/>
                </a:lnTo>
                <a:lnTo>
                  <a:pt x="412750" y="167631"/>
                </a:lnTo>
                <a:lnTo>
                  <a:pt x="412750" y="318765"/>
                </a:lnTo>
                <a:lnTo>
                  <a:pt x="431418" y="571500"/>
                </a:lnTo>
                <a:lnTo>
                  <a:pt x="440816" y="562608"/>
                </a:lnTo>
                <a:lnTo>
                  <a:pt x="459612" y="552450"/>
                </a:lnTo>
                <a:lnTo>
                  <a:pt x="469010" y="533400"/>
                </a:lnTo>
                <a:lnTo>
                  <a:pt x="478282" y="515615"/>
                </a:lnTo>
                <a:lnTo>
                  <a:pt x="478282" y="4965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36" name="Freeform 6036"/>
          <p:cNvSpPr/>
          <p:nvPr/>
        </p:nvSpPr>
        <p:spPr>
          <a:xfrm rot="-5400000" flipH="0" flipV="0">
            <a:off x="9009870" y="17646961"/>
            <a:ext cx="35065" cy="53248"/>
          </a:xfrm>
          <a:custGeom>
            <a:pathLst>
              <a:path w="215773" h="327658">
                <a:moveTo>
                  <a:pt x="215773" y="149858"/>
                </a:moveTo>
                <a:lnTo>
                  <a:pt x="56260" y="8892"/>
                </a:lnTo>
                <a:lnTo>
                  <a:pt x="56260" y="0"/>
                </a:lnTo>
                <a:lnTo>
                  <a:pt x="18795" y="0"/>
                </a:lnTo>
                <a:lnTo>
                  <a:pt x="0" y="8892"/>
                </a:lnTo>
                <a:lnTo>
                  <a:pt x="0" y="38100"/>
                </a:lnTo>
                <a:lnTo>
                  <a:pt x="9398" y="55885"/>
                </a:lnTo>
                <a:lnTo>
                  <a:pt x="206375" y="243842"/>
                </a:lnTo>
                <a:lnTo>
                  <a:pt x="206375" y="3276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37" name="Freeform 6037"/>
          <p:cNvSpPr/>
          <p:nvPr/>
        </p:nvSpPr>
        <p:spPr>
          <a:xfrm rot="-5400000" flipH="0" flipV="0">
            <a:off x="9025184" y="17608779"/>
            <a:ext cx="25901" cy="50357"/>
          </a:xfrm>
          <a:custGeom>
            <a:pathLst>
              <a:path w="159384" h="309873">
                <a:moveTo>
                  <a:pt x="159384" y="38100"/>
                </a:moveTo>
                <a:lnTo>
                  <a:pt x="140716" y="27942"/>
                </a:lnTo>
                <a:lnTo>
                  <a:pt x="121920" y="19050"/>
                </a:lnTo>
                <a:lnTo>
                  <a:pt x="93725" y="8892"/>
                </a:lnTo>
                <a:lnTo>
                  <a:pt x="74929" y="8892"/>
                </a:lnTo>
                <a:lnTo>
                  <a:pt x="65658" y="0"/>
                </a:lnTo>
                <a:lnTo>
                  <a:pt x="37465" y="0"/>
                </a:lnTo>
                <a:lnTo>
                  <a:pt x="18796" y="8892"/>
                </a:lnTo>
                <a:lnTo>
                  <a:pt x="0" y="8892"/>
                </a:lnTo>
                <a:lnTo>
                  <a:pt x="9398" y="130807"/>
                </a:lnTo>
                <a:lnTo>
                  <a:pt x="9398" y="102865"/>
                </a:lnTo>
                <a:lnTo>
                  <a:pt x="18796" y="85092"/>
                </a:lnTo>
                <a:lnTo>
                  <a:pt x="28067" y="74923"/>
                </a:lnTo>
                <a:lnTo>
                  <a:pt x="74929" y="74923"/>
                </a:lnTo>
                <a:lnTo>
                  <a:pt x="93725" y="85092"/>
                </a:lnTo>
                <a:lnTo>
                  <a:pt x="112522" y="93973"/>
                </a:lnTo>
                <a:lnTo>
                  <a:pt x="131318" y="113023"/>
                </a:lnTo>
                <a:lnTo>
                  <a:pt x="140716" y="130807"/>
                </a:lnTo>
                <a:lnTo>
                  <a:pt x="140716" y="30987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38" name="Freeform 6038"/>
          <p:cNvSpPr/>
          <p:nvPr/>
        </p:nvSpPr>
        <p:spPr>
          <a:xfrm rot="-5400000" flipH="0" flipV="0">
            <a:off x="9006043" y="17620223"/>
            <a:ext cx="79253" cy="62535"/>
          </a:xfrm>
          <a:custGeom>
            <a:pathLst>
              <a:path w="487680" h="384808">
                <a:moveTo>
                  <a:pt x="487680" y="347973"/>
                </a:moveTo>
                <a:lnTo>
                  <a:pt x="487680" y="151123"/>
                </a:lnTo>
                <a:lnTo>
                  <a:pt x="478282" y="132073"/>
                </a:lnTo>
                <a:lnTo>
                  <a:pt x="478282" y="104131"/>
                </a:lnTo>
                <a:lnTo>
                  <a:pt x="469010" y="85081"/>
                </a:lnTo>
                <a:lnTo>
                  <a:pt x="459612" y="76200"/>
                </a:lnTo>
                <a:lnTo>
                  <a:pt x="450214" y="57150"/>
                </a:lnTo>
                <a:lnTo>
                  <a:pt x="440816" y="46981"/>
                </a:lnTo>
                <a:lnTo>
                  <a:pt x="431418" y="29208"/>
                </a:lnTo>
                <a:lnTo>
                  <a:pt x="412750" y="300981"/>
                </a:lnTo>
                <a:lnTo>
                  <a:pt x="281432" y="262881"/>
                </a:lnTo>
                <a:lnTo>
                  <a:pt x="281432" y="121915"/>
                </a:lnTo>
                <a:lnTo>
                  <a:pt x="272034" y="0"/>
                </a:lnTo>
                <a:lnTo>
                  <a:pt x="253237" y="10158"/>
                </a:lnTo>
                <a:lnTo>
                  <a:pt x="243839" y="19050"/>
                </a:lnTo>
                <a:lnTo>
                  <a:pt x="234568" y="29208"/>
                </a:lnTo>
                <a:lnTo>
                  <a:pt x="225170" y="46981"/>
                </a:lnTo>
                <a:lnTo>
                  <a:pt x="215773" y="66031"/>
                </a:lnTo>
                <a:lnTo>
                  <a:pt x="206375" y="243831"/>
                </a:lnTo>
                <a:lnTo>
                  <a:pt x="46989" y="198115"/>
                </a:lnTo>
                <a:lnTo>
                  <a:pt x="37591" y="198115"/>
                </a:lnTo>
                <a:lnTo>
                  <a:pt x="18795" y="207008"/>
                </a:lnTo>
                <a:lnTo>
                  <a:pt x="0" y="215900"/>
                </a:lnTo>
                <a:lnTo>
                  <a:pt x="0" y="243831"/>
                </a:lnTo>
                <a:lnTo>
                  <a:pt x="9398" y="254000"/>
                </a:lnTo>
                <a:lnTo>
                  <a:pt x="28193" y="273050"/>
                </a:lnTo>
                <a:lnTo>
                  <a:pt x="440816" y="375915"/>
                </a:lnTo>
                <a:lnTo>
                  <a:pt x="450214" y="384808"/>
                </a:lnTo>
                <a:lnTo>
                  <a:pt x="459612" y="384808"/>
                </a:lnTo>
                <a:lnTo>
                  <a:pt x="478282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39" name="Freeform 6039"/>
          <p:cNvSpPr/>
          <p:nvPr/>
        </p:nvSpPr>
        <p:spPr>
          <a:xfrm rot="-5400000" flipH="0" flipV="0">
            <a:off x="9104356" y="17654556"/>
            <a:ext cx="16779" cy="56343"/>
          </a:xfrm>
          <a:custGeom>
            <a:pathLst>
              <a:path w="103251" h="346708">
                <a:moveTo>
                  <a:pt x="103251" y="318765"/>
                </a:moveTo>
                <a:lnTo>
                  <a:pt x="103251" y="299715"/>
                </a:lnTo>
                <a:lnTo>
                  <a:pt x="93853" y="281931"/>
                </a:lnTo>
                <a:lnTo>
                  <a:pt x="84455" y="262881"/>
                </a:lnTo>
                <a:lnTo>
                  <a:pt x="84455" y="243831"/>
                </a:lnTo>
                <a:lnTo>
                  <a:pt x="75057" y="224781"/>
                </a:lnTo>
                <a:lnTo>
                  <a:pt x="75057" y="160015"/>
                </a:lnTo>
                <a:lnTo>
                  <a:pt x="65659" y="132073"/>
                </a:lnTo>
                <a:lnTo>
                  <a:pt x="65659" y="0"/>
                </a:lnTo>
                <a:lnTo>
                  <a:pt x="46989" y="10158"/>
                </a:lnTo>
                <a:lnTo>
                  <a:pt x="28193" y="27931"/>
                </a:lnTo>
                <a:lnTo>
                  <a:pt x="18795" y="38100"/>
                </a:lnTo>
                <a:lnTo>
                  <a:pt x="9398" y="55873"/>
                </a:lnTo>
                <a:lnTo>
                  <a:pt x="0" y="74923"/>
                </a:lnTo>
                <a:lnTo>
                  <a:pt x="0" y="177800"/>
                </a:lnTo>
                <a:lnTo>
                  <a:pt x="9398" y="196850"/>
                </a:lnTo>
                <a:lnTo>
                  <a:pt x="9398" y="234950"/>
                </a:lnTo>
                <a:lnTo>
                  <a:pt x="18795" y="243831"/>
                </a:lnTo>
                <a:lnTo>
                  <a:pt x="18795" y="271773"/>
                </a:lnTo>
                <a:lnTo>
                  <a:pt x="28193" y="290823"/>
                </a:lnTo>
                <a:lnTo>
                  <a:pt x="28193" y="309873"/>
                </a:lnTo>
                <a:lnTo>
                  <a:pt x="37591" y="328923"/>
                </a:lnTo>
                <a:lnTo>
                  <a:pt x="56260" y="346708"/>
                </a:lnTo>
                <a:lnTo>
                  <a:pt x="84455" y="346708"/>
                </a:lnTo>
                <a:lnTo>
                  <a:pt x="103251" y="33781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40" name="Freeform 6040"/>
          <p:cNvSpPr/>
          <p:nvPr/>
        </p:nvSpPr>
        <p:spPr>
          <a:xfrm rot="-5400000" flipH="0" flipV="0">
            <a:off x="9116645" y="17610336"/>
            <a:ext cx="4581" cy="31990"/>
          </a:xfrm>
          <a:custGeom>
            <a:pathLst>
              <a:path w="28194" h="196850">
                <a:moveTo>
                  <a:pt x="28194" y="0"/>
                </a:moveTo>
                <a:lnTo>
                  <a:pt x="28194" y="0"/>
                </a:lnTo>
                <a:lnTo>
                  <a:pt x="9398" y="19050"/>
                </a:lnTo>
                <a:lnTo>
                  <a:pt x="0" y="19050"/>
                </a:lnTo>
                <a:lnTo>
                  <a:pt x="0" y="55885"/>
                </a:lnTo>
                <a:lnTo>
                  <a:pt x="9398" y="74935"/>
                </a:lnTo>
                <a:lnTo>
                  <a:pt x="18796" y="93985"/>
                </a:lnTo>
                <a:lnTo>
                  <a:pt x="18796" y="111758"/>
                </a:lnTo>
                <a:lnTo>
                  <a:pt x="28194" y="130808"/>
                </a:lnTo>
                <a:lnTo>
                  <a:pt x="28194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41" name="Freeform 6041"/>
          <p:cNvSpPr/>
          <p:nvPr/>
        </p:nvSpPr>
        <p:spPr>
          <a:xfrm rot="-5400000" flipH="0" flipV="0">
            <a:off x="9085368" y="17611069"/>
            <a:ext cx="68583" cy="70172"/>
          </a:xfrm>
          <a:custGeom>
            <a:pathLst>
              <a:path w="422021" h="431800">
                <a:moveTo>
                  <a:pt x="422021" y="328923"/>
                </a:moveTo>
                <a:lnTo>
                  <a:pt x="422021" y="290823"/>
                </a:lnTo>
                <a:lnTo>
                  <a:pt x="412623" y="262881"/>
                </a:lnTo>
                <a:lnTo>
                  <a:pt x="412623" y="224781"/>
                </a:lnTo>
                <a:lnTo>
                  <a:pt x="403351" y="196850"/>
                </a:lnTo>
                <a:lnTo>
                  <a:pt x="403351" y="177800"/>
                </a:lnTo>
                <a:lnTo>
                  <a:pt x="393953" y="168908"/>
                </a:lnTo>
                <a:lnTo>
                  <a:pt x="384555" y="149858"/>
                </a:lnTo>
                <a:lnTo>
                  <a:pt x="375157" y="132073"/>
                </a:lnTo>
                <a:lnTo>
                  <a:pt x="365759" y="121915"/>
                </a:lnTo>
                <a:lnTo>
                  <a:pt x="347091" y="113023"/>
                </a:lnTo>
                <a:lnTo>
                  <a:pt x="347091" y="337815"/>
                </a:lnTo>
                <a:lnTo>
                  <a:pt x="328295" y="356865"/>
                </a:lnTo>
                <a:lnTo>
                  <a:pt x="290702" y="356865"/>
                </a:lnTo>
                <a:lnTo>
                  <a:pt x="272033" y="346708"/>
                </a:lnTo>
                <a:lnTo>
                  <a:pt x="262635" y="328923"/>
                </a:lnTo>
                <a:lnTo>
                  <a:pt x="253238" y="309873"/>
                </a:lnTo>
                <a:lnTo>
                  <a:pt x="168909" y="102865"/>
                </a:lnTo>
                <a:lnTo>
                  <a:pt x="168909" y="93973"/>
                </a:lnTo>
                <a:lnTo>
                  <a:pt x="159511" y="74923"/>
                </a:lnTo>
                <a:lnTo>
                  <a:pt x="150114" y="55873"/>
                </a:lnTo>
                <a:lnTo>
                  <a:pt x="131318" y="46981"/>
                </a:lnTo>
                <a:lnTo>
                  <a:pt x="112649" y="27931"/>
                </a:lnTo>
                <a:lnTo>
                  <a:pt x="93852" y="10158"/>
                </a:lnTo>
                <a:lnTo>
                  <a:pt x="75056" y="10158"/>
                </a:lnTo>
                <a:lnTo>
                  <a:pt x="56388" y="0"/>
                </a:lnTo>
                <a:lnTo>
                  <a:pt x="0" y="0"/>
                </a:lnTo>
                <a:lnTo>
                  <a:pt x="0" y="113023"/>
                </a:lnTo>
                <a:lnTo>
                  <a:pt x="0" y="102865"/>
                </a:lnTo>
                <a:lnTo>
                  <a:pt x="9398" y="85081"/>
                </a:lnTo>
                <a:lnTo>
                  <a:pt x="18796" y="74923"/>
                </a:lnTo>
                <a:lnTo>
                  <a:pt x="37592" y="74923"/>
                </a:lnTo>
                <a:lnTo>
                  <a:pt x="65658" y="74923"/>
                </a:lnTo>
                <a:lnTo>
                  <a:pt x="75056" y="85081"/>
                </a:lnTo>
                <a:lnTo>
                  <a:pt x="93852" y="93973"/>
                </a:lnTo>
                <a:lnTo>
                  <a:pt x="103250" y="113023"/>
                </a:lnTo>
                <a:lnTo>
                  <a:pt x="187578" y="328923"/>
                </a:lnTo>
                <a:lnTo>
                  <a:pt x="196976" y="346708"/>
                </a:lnTo>
                <a:lnTo>
                  <a:pt x="206375" y="365758"/>
                </a:lnTo>
                <a:lnTo>
                  <a:pt x="225171" y="384808"/>
                </a:lnTo>
                <a:lnTo>
                  <a:pt x="243840" y="403858"/>
                </a:lnTo>
                <a:lnTo>
                  <a:pt x="262635" y="412750"/>
                </a:lnTo>
                <a:lnTo>
                  <a:pt x="281304" y="421631"/>
                </a:lnTo>
                <a:lnTo>
                  <a:pt x="300100" y="421631"/>
                </a:lnTo>
                <a:lnTo>
                  <a:pt x="318897" y="431800"/>
                </a:lnTo>
                <a:lnTo>
                  <a:pt x="328295" y="421631"/>
                </a:lnTo>
                <a:lnTo>
                  <a:pt x="347091" y="421631"/>
                </a:lnTo>
                <a:lnTo>
                  <a:pt x="365759" y="412750"/>
                </a:lnTo>
                <a:lnTo>
                  <a:pt x="384555" y="403858"/>
                </a:lnTo>
                <a:lnTo>
                  <a:pt x="403351" y="384808"/>
                </a:lnTo>
                <a:lnTo>
                  <a:pt x="412623" y="365758"/>
                </a:lnTo>
                <a:lnTo>
                  <a:pt x="412623" y="356865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42" name="Freeform 6042"/>
          <p:cNvSpPr/>
          <p:nvPr/>
        </p:nvSpPr>
        <p:spPr>
          <a:xfrm rot="-5400000" flipH="0" flipV="0">
            <a:off x="9142527" y="17628622"/>
            <a:ext cx="112770" cy="79254"/>
          </a:xfrm>
          <a:custGeom>
            <a:pathLst>
              <a:path w="693928" h="487684">
                <a:moveTo>
                  <a:pt x="693928" y="449584"/>
                </a:moveTo>
                <a:lnTo>
                  <a:pt x="693928" y="440692"/>
                </a:lnTo>
                <a:lnTo>
                  <a:pt x="684530" y="421642"/>
                </a:lnTo>
                <a:lnTo>
                  <a:pt x="665860" y="412750"/>
                </a:lnTo>
                <a:lnTo>
                  <a:pt x="271907" y="309884"/>
                </a:lnTo>
                <a:lnTo>
                  <a:pt x="271907" y="46992"/>
                </a:lnTo>
                <a:lnTo>
                  <a:pt x="253237" y="55884"/>
                </a:lnTo>
                <a:lnTo>
                  <a:pt x="234441" y="74934"/>
                </a:lnTo>
                <a:lnTo>
                  <a:pt x="225043" y="93984"/>
                </a:lnTo>
                <a:lnTo>
                  <a:pt x="215646" y="113034"/>
                </a:lnTo>
                <a:lnTo>
                  <a:pt x="206248" y="130819"/>
                </a:lnTo>
                <a:lnTo>
                  <a:pt x="206248" y="290834"/>
                </a:lnTo>
                <a:lnTo>
                  <a:pt x="140715" y="271784"/>
                </a:lnTo>
                <a:lnTo>
                  <a:pt x="131317" y="271784"/>
                </a:lnTo>
                <a:lnTo>
                  <a:pt x="112522" y="262892"/>
                </a:lnTo>
                <a:lnTo>
                  <a:pt x="93853" y="252734"/>
                </a:lnTo>
                <a:lnTo>
                  <a:pt x="84455" y="243842"/>
                </a:lnTo>
                <a:lnTo>
                  <a:pt x="75057" y="224792"/>
                </a:lnTo>
                <a:lnTo>
                  <a:pt x="65658" y="205742"/>
                </a:lnTo>
                <a:lnTo>
                  <a:pt x="65658" y="8892"/>
                </a:lnTo>
                <a:lnTo>
                  <a:pt x="56260" y="0"/>
                </a:lnTo>
                <a:lnTo>
                  <a:pt x="18796" y="0"/>
                </a:lnTo>
                <a:lnTo>
                  <a:pt x="0" y="8892"/>
                </a:lnTo>
                <a:lnTo>
                  <a:pt x="0" y="215900"/>
                </a:lnTo>
                <a:lnTo>
                  <a:pt x="9398" y="234950"/>
                </a:lnTo>
                <a:lnTo>
                  <a:pt x="9398" y="252734"/>
                </a:lnTo>
                <a:lnTo>
                  <a:pt x="18796" y="262892"/>
                </a:lnTo>
                <a:lnTo>
                  <a:pt x="28193" y="280677"/>
                </a:lnTo>
                <a:lnTo>
                  <a:pt x="37591" y="290834"/>
                </a:lnTo>
                <a:lnTo>
                  <a:pt x="56260" y="309884"/>
                </a:lnTo>
                <a:lnTo>
                  <a:pt x="75057" y="318777"/>
                </a:lnTo>
                <a:lnTo>
                  <a:pt x="93853" y="327669"/>
                </a:lnTo>
                <a:lnTo>
                  <a:pt x="112522" y="337827"/>
                </a:lnTo>
                <a:lnTo>
                  <a:pt x="140715" y="346719"/>
                </a:lnTo>
                <a:lnTo>
                  <a:pt x="647064" y="478792"/>
                </a:lnTo>
                <a:lnTo>
                  <a:pt x="656462" y="487684"/>
                </a:lnTo>
                <a:lnTo>
                  <a:pt x="675258" y="478792"/>
                </a:lnTo>
                <a:lnTo>
                  <a:pt x="684530" y="4686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43" name="Freeform 6043"/>
          <p:cNvSpPr/>
          <p:nvPr/>
        </p:nvSpPr>
        <p:spPr>
          <a:xfrm rot="-5400000" flipH="0" flipV="0">
            <a:off x="9144085" y="17633256"/>
            <a:ext cx="68583" cy="25798"/>
          </a:xfrm>
          <a:custGeom>
            <a:pathLst>
              <a:path w="422021" h="158750">
                <a:moveTo>
                  <a:pt x="422021" y="120650"/>
                </a:moveTo>
                <a:lnTo>
                  <a:pt x="422021" y="120650"/>
                </a:lnTo>
                <a:lnTo>
                  <a:pt x="412623" y="102877"/>
                </a:lnTo>
                <a:lnTo>
                  <a:pt x="393953" y="92719"/>
                </a:lnTo>
                <a:lnTo>
                  <a:pt x="75056" y="8892"/>
                </a:lnTo>
                <a:lnTo>
                  <a:pt x="65658" y="0"/>
                </a:lnTo>
                <a:lnTo>
                  <a:pt x="18796" y="0"/>
                </a:lnTo>
                <a:lnTo>
                  <a:pt x="0" y="8892"/>
                </a:lnTo>
                <a:lnTo>
                  <a:pt x="0" y="130819"/>
                </a:lnTo>
                <a:lnTo>
                  <a:pt x="0" y="120650"/>
                </a:lnTo>
                <a:lnTo>
                  <a:pt x="9398" y="102877"/>
                </a:lnTo>
                <a:lnTo>
                  <a:pt x="18796" y="83827"/>
                </a:lnTo>
                <a:lnTo>
                  <a:pt x="28194" y="74934"/>
                </a:lnTo>
                <a:lnTo>
                  <a:pt x="46990" y="74934"/>
                </a:lnTo>
                <a:lnTo>
                  <a:pt x="75056" y="74934"/>
                </a:lnTo>
                <a:lnTo>
                  <a:pt x="375157" y="158750"/>
                </a:lnTo>
                <a:lnTo>
                  <a:pt x="403351" y="158750"/>
                </a:lnTo>
                <a:lnTo>
                  <a:pt x="412623" y="13970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44" name="Freeform 6044"/>
          <p:cNvSpPr/>
          <p:nvPr/>
        </p:nvSpPr>
        <p:spPr>
          <a:xfrm rot="-5400000" flipH="0" flipV="0">
            <a:off x="9300168" y="17600431"/>
            <a:ext cx="102121" cy="79252"/>
          </a:xfrm>
          <a:custGeom>
            <a:pathLst>
              <a:path w="628395" h="487673">
                <a:moveTo>
                  <a:pt x="628395" y="469900"/>
                </a:moveTo>
                <a:lnTo>
                  <a:pt x="618998" y="337815"/>
                </a:lnTo>
                <a:lnTo>
                  <a:pt x="618998" y="365758"/>
                </a:lnTo>
                <a:lnTo>
                  <a:pt x="609600" y="384808"/>
                </a:lnTo>
                <a:lnTo>
                  <a:pt x="600202" y="403858"/>
                </a:lnTo>
                <a:lnTo>
                  <a:pt x="590804" y="412750"/>
                </a:lnTo>
                <a:lnTo>
                  <a:pt x="572134" y="422908"/>
                </a:lnTo>
                <a:lnTo>
                  <a:pt x="543940" y="422908"/>
                </a:lnTo>
                <a:lnTo>
                  <a:pt x="525272" y="412750"/>
                </a:lnTo>
                <a:lnTo>
                  <a:pt x="506476" y="403858"/>
                </a:lnTo>
                <a:lnTo>
                  <a:pt x="487680" y="393700"/>
                </a:lnTo>
                <a:lnTo>
                  <a:pt x="469010" y="375915"/>
                </a:lnTo>
                <a:lnTo>
                  <a:pt x="56260" y="10158"/>
                </a:lnTo>
                <a:lnTo>
                  <a:pt x="56260" y="0"/>
                </a:lnTo>
                <a:lnTo>
                  <a:pt x="18795" y="0"/>
                </a:lnTo>
                <a:lnTo>
                  <a:pt x="0" y="10158"/>
                </a:lnTo>
                <a:lnTo>
                  <a:pt x="0" y="337815"/>
                </a:lnTo>
                <a:lnTo>
                  <a:pt x="18795" y="347973"/>
                </a:lnTo>
                <a:lnTo>
                  <a:pt x="37591" y="356865"/>
                </a:lnTo>
                <a:lnTo>
                  <a:pt x="56260" y="347973"/>
                </a:lnTo>
                <a:lnTo>
                  <a:pt x="65659" y="337815"/>
                </a:lnTo>
                <a:lnTo>
                  <a:pt x="65659" y="113023"/>
                </a:lnTo>
                <a:lnTo>
                  <a:pt x="412750" y="431800"/>
                </a:lnTo>
                <a:lnTo>
                  <a:pt x="422148" y="431800"/>
                </a:lnTo>
                <a:lnTo>
                  <a:pt x="440816" y="450850"/>
                </a:lnTo>
                <a:lnTo>
                  <a:pt x="459612" y="459731"/>
                </a:lnTo>
                <a:lnTo>
                  <a:pt x="478282" y="469900"/>
                </a:lnTo>
                <a:lnTo>
                  <a:pt x="497078" y="478781"/>
                </a:lnTo>
                <a:lnTo>
                  <a:pt x="515874" y="487673"/>
                </a:lnTo>
                <a:lnTo>
                  <a:pt x="590804" y="487673"/>
                </a:lnTo>
                <a:lnTo>
                  <a:pt x="609600" y="47878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45" name="Freeform 6045"/>
          <p:cNvSpPr/>
          <p:nvPr/>
        </p:nvSpPr>
        <p:spPr>
          <a:xfrm rot="-5400000" flipH="0" flipV="0">
            <a:off x="9346759" y="17566077"/>
            <a:ext cx="28956" cy="53455"/>
          </a:xfrm>
          <a:custGeom>
            <a:pathLst>
              <a:path w="178181" h="328935">
                <a:moveTo>
                  <a:pt x="178181" y="215900"/>
                </a:moveTo>
                <a:lnTo>
                  <a:pt x="178181" y="196850"/>
                </a:lnTo>
                <a:lnTo>
                  <a:pt x="168783" y="168908"/>
                </a:lnTo>
                <a:lnTo>
                  <a:pt x="168783" y="149858"/>
                </a:lnTo>
                <a:lnTo>
                  <a:pt x="159385" y="132085"/>
                </a:lnTo>
                <a:lnTo>
                  <a:pt x="159385" y="113035"/>
                </a:lnTo>
                <a:lnTo>
                  <a:pt x="149986" y="93985"/>
                </a:lnTo>
                <a:lnTo>
                  <a:pt x="140715" y="85093"/>
                </a:lnTo>
                <a:lnTo>
                  <a:pt x="121919" y="66043"/>
                </a:lnTo>
                <a:lnTo>
                  <a:pt x="112521" y="55885"/>
                </a:lnTo>
                <a:lnTo>
                  <a:pt x="93726" y="38100"/>
                </a:lnTo>
                <a:lnTo>
                  <a:pt x="84328" y="19050"/>
                </a:lnTo>
                <a:lnTo>
                  <a:pt x="56260" y="0"/>
                </a:lnTo>
                <a:lnTo>
                  <a:pt x="28066" y="0"/>
                </a:lnTo>
                <a:lnTo>
                  <a:pt x="9398" y="8893"/>
                </a:lnTo>
                <a:lnTo>
                  <a:pt x="0" y="27943"/>
                </a:lnTo>
                <a:lnTo>
                  <a:pt x="0" y="38100"/>
                </a:lnTo>
                <a:lnTo>
                  <a:pt x="18668" y="55885"/>
                </a:lnTo>
                <a:lnTo>
                  <a:pt x="28066" y="66043"/>
                </a:lnTo>
                <a:lnTo>
                  <a:pt x="46862" y="85093"/>
                </a:lnTo>
                <a:lnTo>
                  <a:pt x="56260" y="93985"/>
                </a:lnTo>
                <a:lnTo>
                  <a:pt x="65659" y="102866"/>
                </a:lnTo>
                <a:lnTo>
                  <a:pt x="74930" y="121916"/>
                </a:lnTo>
                <a:lnTo>
                  <a:pt x="93726" y="140966"/>
                </a:lnTo>
                <a:lnTo>
                  <a:pt x="103124" y="160016"/>
                </a:lnTo>
                <a:lnTo>
                  <a:pt x="103124" y="196850"/>
                </a:lnTo>
                <a:lnTo>
                  <a:pt x="112521" y="328935"/>
                </a:lnTo>
                <a:lnTo>
                  <a:pt x="131190" y="318766"/>
                </a:lnTo>
                <a:lnTo>
                  <a:pt x="140715" y="299716"/>
                </a:lnTo>
                <a:lnTo>
                  <a:pt x="149986" y="290835"/>
                </a:lnTo>
                <a:lnTo>
                  <a:pt x="159385" y="271785"/>
                </a:lnTo>
                <a:lnTo>
                  <a:pt x="168783" y="252735"/>
                </a:lnTo>
                <a:lnTo>
                  <a:pt x="178181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46" name="Freeform 6046"/>
          <p:cNvSpPr/>
          <p:nvPr/>
        </p:nvSpPr>
        <p:spPr>
          <a:xfrm rot="-5400000" flipH="0" flipV="0">
            <a:off x="9389358" y="17604176"/>
            <a:ext cx="112791" cy="61092"/>
          </a:xfrm>
          <a:custGeom>
            <a:pathLst>
              <a:path w="694055" h="375927">
                <a:moveTo>
                  <a:pt x="694055" y="347984"/>
                </a:moveTo>
                <a:lnTo>
                  <a:pt x="694055" y="57150"/>
                </a:lnTo>
                <a:lnTo>
                  <a:pt x="684657" y="38100"/>
                </a:lnTo>
                <a:lnTo>
                  <a:pt x="675259" y="29219"/>
                </a:lnTo>
                <a:lnTo>
                  <a:pt x="637793" y="29219"/>
                </a:lnTo>
                <a:lnTo>
                  <a:pt x="628395" y="38100"/>
                </a:lnTo>
                <a:lnTo>
                  <a:pt x="618998" y="57150"/>
                </a:lnTo>
                <a:lnTo>
                  <a:pt x="618998" y="290834"/>
                </a:lnTo>
                <a:lnTo>
                  <a:pt x="384556" y="168919"/>
                </a:lnTo>
                <a:lnTo>
                  <a:pt x="384556" y="121927"/>
                </a:lnTo>
                <a:lnTo>
                  <a:pt x="375158" y="104142"/>
                </a:lnTo>
                <a:lnTo>
                  <a:pt x="365759" y="85092"/>
                </a:lnTo>
                <a:lnTo>
                  <a:pt x="328294" y="85092"/>
                </a:lnTo>
                <a:lnTo>
                  <a:pt x="318897" y="104142"/>
                </a:lnTo>
                <a:lnTo>
                  <a:pt x="309499" y="121927"/>
                </a:lnTo>
                <a:lnTo>
                  <a:pt x="309499" y="132084"/>
                </a:lnTo>
                <a:lnTo>
                  <a:pt x="46989" y="0"/>
                </a:lnTo>
                <a:lnTo>
                  <a:pt x="28193" y="0"/>
                </a:lnTo>
                <a:lnTo>
                  <a:pt x="9398" y="10169"/>
                </a:lnTo>
                <a:lnTo>
                  <a:pt x="0" y="29219"/>
                </a:lnTo>
                <a:lnTo>
                  <a:pt x="0" y="57150"/>
                </a:lnTo>
                <a:lnTo>
                  <a:pt x="18795" y="66042"/>
                </a:lnTo>
                <a:lnTo>
                  <a:pt x="309499" y="215900"/>
                </a:lnTo>
                <a:lnTo>
                  <a:pt x="309499" y="262892"/>
                </a:lnTo>
                <a:lnTo>
                  <a:pt x="318897" y="281942"/>
                </a:lnTo>
                <a:lnTo>
                  <a:pt x="328294" y="290834"/>
                </a:lnTo>
                <a:lnTo>
                  <a:pt x="346963" y="300992"/>
                </a:lnTo>
                <a:lnTo>
                  <a:pt x="365759" y="290834"/>
                </a:lnTo>
                <a:lnTo>
                  <a:pt x="375158" y="281942"/>
                </a:lnTo>
                <a:lnTo>
                  <a:pt x="384556" y="262892"/>
                </a:lnTo>
                <a:lnTo>
                  <a:pt x="384556" y="243842"/>
                </a:lnTo>
                <a:lnTo>
                  <a:pt x="637793" y="375927"/>
                </a:lnTo>
                <a:lnTo>
                  <a:pt x="675259" y="375927"/>
                </a:lnTo>
                <a:lnTo>
                  <a:pt x="684657" y="36576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47" name="Freeform 6047"/>
          <p:cNvSpPr/>
          <p:nvPr/>
        </p:nvSpPr>
        <p:spPr>
          <a:xfrm rot="-5400000" flipH="0" flipV="0">
            <a:off x="9462523" y="17619552"/>
            <a:ext cx="105155" cy="37976"/>
          </a:xfrm>
          <a:custGeom>
            <a:pathLst>
              <a:path w="647064" h="233685">
                <a:moveTo>
                  <a:pt x="647064" y="233685"/>
                </a:moveTo>
                <a:lnTo>
                  <a:pt x="572134" y="140977"/>
                </a:lnTo>
                <a:lnTo>
                  <a:pt x="46989" y="0"/>
                </a:lnTo>
                <a:lnTo>
                  <a:pt x="28193" y="0"/>
                </a:lnTo>
                <a:lnTo>
                  <a:pt x="9398" y="8892"/>
                </a:lnTo>
                <a:lnTo>
                  <a:pt x="9398" y="19050"/>
                </a:lnTo>
                <a:lnTo>
                  <a:pt x="0" y="36835"/>
                </a:lnTo>
                <a:lnTo>
                  <a:pt x="9398" y="55885"/>
                </a:lnTo>
                <a:lnTo>
                  <a:pt x="28193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48" name="Freeform 6048"/>
          <p:cNvSpPr/>
          <p:nvPr/>
        </p:nvSpPr>
        <p:spPr>
          <a:xfrm rot="-5400000" flipH="0" flipV="0">
            <a:off x="9497505" y="17575281"/>
            <a:ext cx="33538" cy="39627"/>
          </a:xfrm>
          <a:custGeom>
            <a:pathLst>
              <a:path w="206375" h="243843">
                <a:moveTo>
                  <a:pt x="206375" y="215900"/>
                </a:moveTo>
                <a:lnTo>
                  <a:pt x="206375" y="207008"/>
                </a:lnTo>
                <a:lnTo>
                  <a:pt x="196977" y="187958"/>
                </a:lnTo>
                <a:lnTo>
                  <a:pt x="56260" y="10158"/>
                </a:lnTo>
                <a:lnTo>
                  <a:pt x="37592" y="0"/>
                </a:lnTo>
                <a:lnTo>
                  <a:pt x="9398" y="0"/>
                </a:lnTo>
                <a:lnTo>
                  <a:pt x="9398" y="10158"/>
                </a:lnTo>
                <a:lnTo>
                  <a:pt x="0" y="29208"/>
                </a:lnTo>
                <a:lnTo>
                  <a:pt x="0" y="57150"/>
                </a:lnTo>
                <a:lnTo>
                  <a:pt x="84454" y="151135"/>
                </a:lnTo>
                <a:lnTo>
                  <a:pt x="159384" y="243843"/>
                </a:lnTo>
                <a:lnTo>
                  <a:pt x="187579" y="243843"/>
                </a:lnTo>
                <a:lnTo>
                  <a:pt x="196977" y="23495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49" name="Freeform 6049"/>
          <p:cNvSpPr/>
          <p:nvPr/>
        </p:nvSpPr>
        <p:spPr>
          <a:xfrm rot="-5400000" flipH="0" flipV="0">
            <a:off x="9575366" y="17636218"/>
            <a:ext cx="79253" cy="30545"/>
          </a:xfrm>
          <a:custGeom>
            <a:pathLst>
              <a:path w="487680" h="187958">
                <a:moveTo>
                  <a:pt x="487680" y="140966"/>
                </a:moveTo>
                <a:lnTo>
                  <a:pt x="487680" y="140966"/>
                </a:lnTo>
                <a:lnTo>
                  <a:pt x="478282" y="121916"/>
                </a:lnTo>
                <a:lnTo>
                  <a:pt x="459612" y="113035"/>
                </a:lnTo>
                <a:lnTo>
                  <a:pt x="46989" y="0"/>
                </a:lnTo>
                <a:lnTo>
                  <a:pt x="28193" y="0"/>
                </a:lnTo>
                <a:lnTo>
                  <a:pt x="9398" y="8893"/>
                </a:lnTo>
                <a:lnTo>
                  <a:pt x="0" y="27943"/>
                </a:lnTo>
                <a:lnTo>
                  <a:pt x="0" y="36835"/>
                </a:lnTo>
                <a:lnTo>
                  <a:pt x="9398" y="55885"/>
                </a:lnTo>
                <a:lnTo>
                  <a:pt x="28193" y="66043"/>
                </a:lnTo>
                <a:lnTo>
                  <a:pt x="150113" y="102866"/>
                </a:lnTo>
                <a:lnTo>
                  <a:pt x="225170" y="187958"/>
                </a:lnTo>
                <a:lnTo>
                  <a:pt x="262635" y="130808"/>
                </a:lnTo>
                <a:lnTo>
                  <a:pt x="440816" y="177800"/>
                </a:lnTo>
                <a:lnTo>
                  <a:pt x="469010" y="177800"/>
                </a:lnTo>
                <a:lnTo>
                  <a:pt x="478282" y="16001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50" name="Freeform 6050"/>
          <p:cNvSpPr/>
          <p:nvPr/>
        </p:nvSpPr>
        <p:spPr>
          <a:xfrm rot="-5400000" flipH="0" flipV="0">
            <a:off x="9608821" y="17624020"/>
            <a:ext cx="79253" cy="54941"/>
          </a:xfrm>
          <a:custGeom>
            <a:pathLst>
              <a:path w="487680" h="338076">
                <a:moveTo>
                  <a:pt x="487680" y="300484"/>
                </a:moveTo>
                <a:lnTo>
                  <a:pt x="487680" y="300484"/>
                </a:lnTo>
                <a:lnTo>
                  <a:pt x="478282" y="281818"/>
                </a:lnTo>
                <a:lnTo>
                  <a:pt x="262635" y="0"/>
                </a:lnTo>
                <a:lnTo>
                  <a:pt x="225170" y="57150"/>
                </a:lnTo>
                <a:lnTo>
                  <a:pt x="18795" y="159891"/>
                </a:lnTo>
                <a:lnTo>
                  <a:pt x="9398" y="169168"/>
                </a:lnTo>
                <a:lnTo>
                  <a:pt x="0" y="187958"/>
                </a:lnTo>
                <a:lnTo>
                  <a:pt x="0" y="197359"/>
                </a:lnTo>
                <a:lnTo>
                  <a:pt x="9398" y="216160"/>
                </a:lnTo>
                <a:lnTo>
                  <a:pt x="18795" y="216160"/>
                </a:lnTo>
                <a:lnTo>
                  <a:pt x="37591" y="225425"/>
                </a:lnTo>
                <a:lnTo>
                  <a:pt x="46989" y="216160"/>
                </a:lnTo>
                <a:lnTo>
                  <a:pt x="262635" y="113035"/>
                </a:lnTo>
                <a:lnTo>
                  <a:pt x="422148" y="319286"/>
                </a:lnTo>
                <a:lnTo>
                  <a:pt x="431418" y="328675"/>
                </a:lnTo>
                <a:lnTo>
                  <a:pt x="450214" y="338076"/>
                </a:lnTo>
                <a:lnTo>
                  <a:pt x="459612" y="338076"/>
                </a:lnTo>
                <a:lnTo>
                  <a:pt x="478282" y="31928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51" name="Freeform 6051"/>
          <p:cNvSpPr/>
          <p:nvPr/>
        </p:nvSpPr>
        <p:spPr>
          <a:xfrm rot="-5400000" flipH="0" flipV="0">
            <a:off x="9685816" y="17600440"/>
            <a:ext cx="112791" cy="68563"/>
          </a:xfrm>
          <a:custGeom>
            <a:pathLst>
              <a:path w="694055" h="421902">
                <a:moveTo>
                  <a:pt x="694055" y="384435"/>
                </a:moveTo>
                <a:lnTo>
                  <a:pt x="694055" y="384435"/>
                </a:lnTo>
                <a:lnTo>
                  <a:pt x="684657" y="365633"/>
                </a:lnTo>
                <a:lnTo>
                  <a:pt x="665860" y="356244"/>
                </a:lnTo>
                <a:lnTo>
                  <a:pt x="412750" y="290710"/>
                </a:lnTo>
                <a:lnTo>
                  <a:pt x="412750" y="0"/>
                </a:lnTo>
                <a:lnTo>
                  <a:pt x="346963" y="271909"/>
                </a:lnTo>
                <a:lnTo>
                  <a:pt x="46989" y="187461"/>
                </a:lnTo>
                <a:lnTo>
                  <a:pt x="28193" y="187461"/>
                </a:lnTo>
                <a:lnTo>
                  <a:pt x="9398" y="196850"/>
                </a:lnTo>
                <a:lnTo>
                  <a:pt x="9398" y="206251"/>
                </a:lnTo>
                <a:lnTo>
                  <a:pt x="0" y="224916"/>
                </a:lnTo>
                <a:lnTo>
                  <a:pt x="9398" y="243718"/>
                </a:lnTo>
                <a:lnTo>
                  <a:pt x="28193" y="253119"/>
                </a:lnTo>
                <a:lnTo>
                  <a:pt x="647064" y="421902"/>
                </a:lnTo>
                <a:lnTo>
                  <a:pt x="675259" y="421902"/>
                </a:lnTo>
                <a:lnTo>
                  <a:pt x="684657" y="41250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52" name="Freeform 6052"/>
          <p:cNvSpPr/>
          <p:nvPr/>
        </p:nvSpPr>
        <p:spPr>
          <a:xfrm rot="-5400000" flipH="0" flipV="0">
            <a:off x="9659903" y="17598903"/>
            <a:ext cx="112791" cy="71637"/>
          </a:xfrm>
          <a:custGeom>
            <a:pathLst>
              <a:path w="694055" h="440817">
                <a:moveTo>
                  <a:pt x="694055" y="196974"/>
                </a:moveTo>
                <a:lnTo>
                  <a:pt x="694055" y="196974"/>
                </a:lnTo>
                <a:lnTo>
                  <a:pt x="684657" y="178184"/>
                </a:lnTo>
                <a:lnTo>
                  <a:pt x="665860" y="168908"/>
                </a:lnTo>
                <a:lnTo>
                  <a:pt x="46989" y="0"/>
                </a:lnTo>
                <a:lnTo>
                  <a:pt x="28193" y="0"/>
                </a:lnTo>
                <a:lnTo>
                  <a:pt x="9398" y="9401"/>
                </a:lnTo>
                <a:lnTo>
                  <a:pt x="0" y="28191"/>
                </a:lnTo>
                <a:lnTo>
                  <a:pt x="0" y="37592"/>
                </a:lnTo>
                <a:lnTo>
                  <a:pt x="9398" y="56257"/>
                </a:lnTo>
                <a:lnTo>
                  <a:pt x="28193" y="65658"/>
                </a:lnTo>
                <a:lnTo>
                  <a:pt x="346963" y="150118"/>
                </a:lnTo>
                <a:lnTo>
                  <a:pt x="346963" y="440817"/>
                </a:lnTo>
                <a:lnTo>
                  <a:pt x="412750" y="168908"/>
                </a:lnTo>
                <a:lnTo>
                  <a:pt x="647064" y="234442"/>
                </a:lnTo>
                <a:lnTo>
                  <a:pt x="675259" y="234442"/>
                </a:lnTo>
                <a:lnTo>
                  <a:pt x="684657" y="21577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53" name="Freeform 6053"/>
          <p:cNvSpPr/>
          <p:nvPr/>
        </p:nvSpPr>
        <p:spPr>
          <a:xfrm rot="-5400000" flipH="0" flipV="0">
            <a:off x="9777267" y="16429987"/>
            <a:ext cx="135618" cy="45736"/>
          </a:xfrm>
          <a:custGeom>
            <a:pathLst>
              <a:path w="834516" h="281434">
                <a:moveTo>
                  <a:pt x="834516" y="140717"/>
                </a:moveTo>
                <a:lnTo>
                  <a:pt x="0" y="28143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54" name="Freeform 6054"/>
          <p:cNvSpPr/>
          <p:nvPr/>
        </p:nvSpPr>
        <p:spPr>
          <a:xfrm rot="-5400000" flipH="0" flipV="0">
            <a:off x="9270530" y="16959593"/>
            <a:ext cx="1149091" cy="0"/>
          </a:xfrm>
          <a:custGeom>
            <a:pathLst>
              <a:path w="7070852" h="0">
                <a:moveTo>
                  <a:pt x="7070852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55" name="Freeform 6055"/>
          <p:cNvSpPr/>
          <p:nvPr/>
        </p:nvSpPr>
        <p:spPr>
          <a:xfrm rot="-5400000" flipH="0" flipV="0">
            <a:off x="9778020" y="14719302"/>
            <a:ext cx="134111" cy="45736"/>
          </a:xfrm>
          <a:custGeom>
            <a:pathLst>
              <a:path w="825246" h="281434">
                <a:moveTo>
                  <a:pt x="825246" y="140717"/>
                </a:moveTo>
                <a:lnTo>
                  <a:pt x="0" y="28143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56" name="Freeform 6056"/>
          <p:cNvSpPr/>
          <p:nvPr/>
        </p:nvSpPr>
        <p:spPr>
          <a:xfrm rot="-5400000" flipH="0" flipV="0">
            <a:off x="8415564" y="16104627"/>
            <a:ext cx="2859023" cy="0"/>
          </a:xfrm>
          <a:custGeom>
            <a:pathLst>
              <a:path w="17592802" h="0">
                <a:moveTo>
                  <a:pt x="17592802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57" name="Freeform 6057"/>
          <p:cNvSpPr/>
          <p:nvPr/>
        </p:nvSpPr>
        <p:spPr>
          <a:xfrm rot="-5400000" flipH="0" flipV="0">
            <a:off x="9778020" y="15574268"/>
            <a:ext cx="134111" cy="45736"/>
          </a:xfrm>
          <a:custGeom>
            <a:pathLst>
              <a:path w="825246" h="281434">
                <a:moveTo>
                  <a:pt x="825246" y="140717"/>
                </a:moveTo>
                <a:lnTo>
                  <a:pt x="0" y="28143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58" name="Freeform 6058"/>
          <p:cNvSpPr/>
          <p:nvPr/>
        </p:nvSpPr>
        <p:spPr>
          <a:xfrm rot="-5400000" flipH="0" flipV="0">
            <a:off x="8843047" y="16532110"/>
            <a:ext cx="2004057" cy="0"/>
          </a:xfrm>
          <a:custGeom>
            <a:pathLst>
              <a:path w="12331827" h="0">
                <a:moveTo>
                  <a:pt x="1233182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59" name="Freeform 6059"/>
          <p:cNvSpPr/>
          <p:nvPr/>
        </p:nvSpPr>
        <p:spPr>
          <a:xfrm rot="-5400000" flipH="0" flipV="0">
            <a:off x="9777256" y="17105117"/>
            <a:ext cx="135638" cy="45736"/>
          </a:xfrm>
          <a:custGeom>
            <a:pathLst>
              <a:path w="834645" h="281434">
                <a:moveTo>
                  <a:pt x="834645" y="140717"/>
                </a:moveTo>
                <a:lnTo>
                  <a:pt x="0" y="28143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60" name="Freeform 6060"/>
          <p:cNvSpPr/>
          <p:nvPr/>
        </p:nvSpPr>
        <p:spPr>
          <a:xfrm rot="-5400000" flipH="0" flipV="0">
            <a:off x="9608089" y="17297152"/>
            <a:ext cx="473972" cy="0"/>
          </a:xfrm>
          <a:custGeom>
            <a:pathLst>
              <a:path w="2916557" h="0">
                <a:moveTo>
                  <a:pt x="29165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61" name="Freeform 6061"/>
          <p:cNvSpPr/>
          <p:nvPr/>
        </p:nvSpPr>
        <p:spPr>
          <a:xfrm rot="-5400000" flipH="0" flipV="0">
            <a:off x="9778020" y="14044183"/>
            <a:ext cx="134111" cy="45736"/>
          </a:xfrm>
          <a:custGeom>
            <a:pathLst>
              <a:path w="825245" h="281434">
                <a:moveTo>
                  <a:pt x="825245" y="140717"/>
                </a:moveTo>
                <a:lnTo>
                  <a:pt x="0" y="28143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62" name="Freeform 6062"/>
          <p:cNvSpPr/>
          <p:nvPr/>
        </p:nvSpPr>
        <p:spPr>
          <a:xfrm rot="-5400000" flipH="0" flipV="0">
            <a:off x="7160522" y="14849585"/>
            <a:ext cx="3534143" cy="1834963"/>
          </a:xfrm>
          <a:custGeom>
            <a:pathLst>
              <a:path w="21747100" h="11291317">
                <a:moveTo>
                  <a:pt x="21747100" y="11291317"/>
                </a:moveTo>
                <a:lnTo>
                  <a:pt x="0" y="11291317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63" name="Freeform 6063"/>
          <p:cNvSpPr/>
          <p:nvPr/>
        </p:nvSpPr>
        <p:spPr>
          <a:xfrm rot="-5400000" flipH="0" flipV="0">
            <a:off x="10827291" y="17027401"/>
            <a:ext cx="89923" cy="155452"/>
          </a:xfrm>
          <a:custGeom>
            <a:pathLst>
              <a:path w="553340" h="956568">
                <a:moveTo>
                  <a:pt x="0" y="956568"/>
                </a:moveTo>
                <a:lnTo>
                  <a:pt x="0" y="318890"/>
                </a:lnTo>
                <a:lnTo>
                  <a:pt x="55334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64" name="Freeform 6064"/>
          <p:cNvSpPr/>
          <p:nvPr/>
        </p:nvSpPr>
        <p:spPr>
          <a:xfrm rot="-5400000" flipH="0" flipV="0">
            <a:off x="10834164" y="16982450"/>
            <a:ext cx="179826" cy="155452"/>
          </a:xfrm>
          <a:custGeom>
            <a:pathLst>
              <a:path w="1106549" h="956568">
                <a:moveTo>
                  <a:pt x="0" y="637678"/>
                </a:moveTo>
                <a:lnTo>
                  <a:pt x="553340" y="956568"/>
                </a:lnTo>
                <a:moveTo>
                  <a:pt x="1106549" y="637678"/>
                </a:moveTo>
                <a:lnTo>
                  <a:pt x="1106549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65" name="Freeform 6065"/>
          <p:cNvSpPr/>
          <p:nvPr/>
        </p:nvSpPr>
        <p:spPr>
          <a:xfrm rot="-5400000" flipH="0" flipV="0">
            <a:off x="10812811" y="16974824"/>
            <a:ext cx="170683" cy="170684"/>
          </a:xfrm>
          <a:custGeom>
            <a:pathLst>
              <a:path w="1050289" h="1050292">
                <a:moveTo>
                  <a:pt x="1050289" y="525152"/>
                </a:moveTo>
                <a:lnTo>
                  <a:pt x="1031493" y="384559"/>
                </a:lnTo>
                <a:lnTo>
                  <a:pt x="984631" y="262644"/>
                </a:lnTo>
                <a:lnTo>
                  <a:pt x="900174" y="150118"/>
                </a:lnTo>
                <a:lnTo>
                  <a:pt x="787654" y="65670"/>
                </a:lnTo>
                <a:lnTo>
                  <a:pt x="665733" y="18801"/>
                </a:lnTo>
                <a:lnTo>
                  <a:pt x="525146" y="0"/>
                </a:lnTo>
                <a:lnTo>
                  <a:pt x="393827" y="18801"/>
                </a:lnTo>
                <a:lnTo>
                  <a:pt x="262508" y="65670"/>
                </a:lnTo>
                <a:lnTo>
                  <a:pt x="159385" y="150118"/>
                </a:lnTo>
                <a:lnTo>
                  <a:pt x="74928" y="262644"/>
                </a:lnTo>
                <a:lnTo>
                  <a:pt x="18668" y="384559"/>
                </a:lnTo>
                <a:lnTo>
                  <a:pt x="0" y="525152"/>
                </a:lnTo>
                <a:lnTo>
                  <a:pt x="18668" y="656468"/>
                </a:lnTo>
                <a:lnTo>
                  <a:pt x="74928" y="787784"/>
                </a:lnTo>
                <a:lnTo>
                  <a:pt x="159385" y="900310"/>
                </a:lnTo>
                <a:lnTo>
                  <a:pt x="262508" y="984634"/>
                </a:lnTo>
                <a:lnTo>
                  <a:pt x="393827" y="1031626"/>
                </a:lnTo>
                <a:lnTo>
                  <a:pt x="525146" y="1050292"/>
                </a:lnTo>
                <a:lnTo>
                  <a:pt x="665733" y="1031626"/>
                </a:lnTo>
                <a:lnTo>
                  <a:pt x="787654" y="984634"/>
                </a:lnTo>
                <a:lnTo>
                  <a:pt x="900174" y="900310"/>
                </a:lnTo>
                <a:lnTo>
                  <a:pt x="984631" y="787784"/>
                </a:lnTo>
                <a:lnTo>
                  <a:pt x="1031493" y="656468"/>
                </a:lnTo>
                <a:lnTo>
                  <a:pt x="1050289" y="525152"/>
                </a:lnTo>
                <a:close/>
                <a:moveTo>
                  <a:pt x="93146624" y="119770276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66" name="Freeform 6066"/>
          <p:cNvSpPr/>
          <p:nvPr/>
        </p:nvSpPr>
        <p:spPr>
          <a:xfrm rot="-5400000" flipH="0" flipV="0">
            <a:off x="10853213" y="16911576"/>
            <a:ext cx="89902" cy="207275"/>
          </a:xfrm>
          <a:custGeom>
            <a:pathLst>
              <a:path w="553209" h="1275458">
                <a:moveTo>
                  <a:pt x="553209" y="318890"/>
                </a:moveTo>
                <a:lnTo>
                  <a:pt x="0" y="0"/>
                </a:lnTo>
                <a:moveTo>
                  <a:pt x="0" y="1275458"/>
                </a:moveTo>
                <a:lnTo>
                  <a:pt x="553209" y="95656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67" name="Freeform 6067"/>
          <p:cNvSpPr/>
          <p:nvPr/>
        </p:nvSpPr>
        <p:spPr>
          <a:xfrm rot="-5400000" flipH="0" flipV="0">
            <a:off x="10768625" y="16930637"/>
            <a:ext cx="259080" cy="259078"/>
          </a:xfrm>
          <a:custGeom>
            <a:pathLst>
              <a:path w="1594233" h="1594222">
                <a:moveTo>
                  <a:pt x="797181" y="1594222"/>
                </a:moveTo>
                <a:lnTo>
                  <a:pt x="975359" y="1575432"/>
                </a:lnTo>
                <a:lnTo>
                  <a:pt x="1144143" y="1519175"/>
                </a:lnTo>
                <a:lnTo>
                  <a:pt x="1294130" y="1416050"/>
                </a:lnTo>
                <a:lnTo>
                  <a:pt x="1425449" y="1294123"/>
                </a:lnTo>
                <a:lnTo>
                  <a:pt x="1519174" y="1144141"/>
                </a:lnTo>
                <a:lnTo>
                  <a:pt x="1575561" y="975233"/>
                </a:lnTo>
                <a:lnTo>
                  <a:pt x="1594233" y="797049"/>
                </a:lnTo>
                <a:lnTo>
                  <a:pt x="1575561" y="618865"/>
                </a:lnTo>
                <a:lnTo>
                  <a:pt x="1519174" y="450081"/>
                </a:lnTo>
                <a:lnTo>
                  <a:pt x="1425449" y="300099"/>
                </a:lnTo>
                <a:lnTo>
                  <a:pt x="1294130" y="168783"/>
                </a:lnTo>
                <a:lnTo>
                  <a:pt x="1144143" y="75047"/>
                </a:lnTo>
                <a:lnTo>
                  <a:pt x="975359" y="18790"/>
                </a:lnTo>
                <a:lnTo>
                  <a:pt x="797181" y="0"/>
                </a:lnTo>
                <a:lnTo>
                  <a:pt x="618999" y="18790"/>
                </a:lnTo>
                <a:lnTo>
                  <a:pt x="450216" y="75047"/>
                </a:lnTo>
                <a:lnTo>
                  <a:pt x="300101" y="168783"/>
                </a:lnTo>
                <a:lnTo>
                  <a:pt x="178181" y="300099"/>
                </a:lnTo>
                <a:lnTo>
                  <a:pt x="84455" y="450081"/>
                </a:lnTo>
                <a:lnTo>
                  <a:pt x="18797" y="618865"/>
                </a:lnTo>
                <a:lnTo>
                  <a:pt x="0" y="797049"/>
                </a:lnTo>
                <a:lnTo>
                  <a:pt x="18797" y="975233"/>
                </a:lnTo>
                <a:lnTo>
                  <a:pt x="84455" y="1144141"/>
                </a:lnTo>
                <a:lnTo>
                  <a:pt x="178181" y="1294123"/>
                </a:lnTo>
                <a:lnTo>
                  <a:pt x="300101" y="1416050"/>
                </a:lnTo>
                <a:lnTo>
                  <a:pt x="450216" y="1519175"/>
                </a:lnTo>
                <a:lnTo>
                  <a:pt x="618999" y="1575432"/>
                </a:lnTo>
                <a:lnTo>
                  <a:pt x="797181" y="1594222"/>
                </a:lnTo>
                <a:close/>
                <a:moveTo>
                  <a:pt x="92621486" y="120042173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68" name="Freeform 6068"/>
          <p:cNvSpPr/>
          <p:nvPr/>
        </p:nvSpPr>
        <p:spPr>
          <a:xfrm rot="-5400000" flipH="0" flipV="0">
            <a:off x="10807467" y="16975588"/>
            <a:ext cx="181374" cy="0"/>
          </a:xfrm>
          <a:custGeom>
            <a:pathLst>
              <a:path w="1116078" h="0">
                <a:moveTo>
                  <a:pt x="1116078" y="0"/>
                </a:moveTo>
                <a:lnTo>
                  <a:pt x="178182" y="0"/>
                </a:lnTo>
                <a:moveTo>
                  <a:pt x="75059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69" name="Freeform 6069"/>
          <p:cNvSpPr/>
          <p:nvPr/>
        </p:nvSpPr>
        <p:spPr>
          <a:xfrm rot="-5400000" flipH="0" flipV="0">
            <a:off x="10821956" y="17159233"/>
            <a:ext cx="152397" cy="0"/>
          </a:xfrm>
          <a:custGeom>
            <a:pathLst>
              <a:path w="937768" h="0">
                <a:moveTo>
                  <a:pt x="937768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70" name="Freeform 6070"/>
          <p:cNvSpPr/>
          <p:nvPr/>
        </p:nvSpPr>
        <p:spPr>
          <a:xfrm rot="-5400000" flipH="0" flipV="0">
            <a:off x="10814350" y="16970252"/>
            <a:ext cx="0" cy="179826"/>
          </a:xfrm>
          <a:custGeom>
            <a:pathLst>
              <a:path w="0" h="1106549">
                <a:moveTo>
                  <a:pt x="0" y="0"/>
                </a:moveTo>
                <a:lnTo>
                  <a:pt x="0" y="928365"/>
                </a:lnTo>
                <a:moveTo>
                  <a:pt x="0" y="1031491"/>
                </a:moveTo>
                <a:lnTo>
                  <a:pt x="0" y="110654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71" name="Freeform 6071"/>
          <p:cNvSpPr/>
          <p:nvPr/>
        </p:nvSpPr>
        <p:spPr>
          <a:xfrm rot="-5400000" flipH="0" flipV="0">
            <a:off x="10996456" y="16984731"/>
            <a:ext cx="0" cy="150869"/>
          </a:xfrm>
          <a:custGeom>
            <a:pathLst>
              <a:path w="0" h="928365">
                <a:moveTo>
                  <a:pt x="0" y="0"/>
                </a:moveTo>
                <a:lnTo>
                  <a:pt x="0" y="92836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72" name="Freeform 6072"/>
          <p:cNvSpPr/>
          <p:nvPr/>
        </p:nvSpPr>
        <p:spPr>
          <a:xfrm rot="-5400000" flipH="0" flipV="0">
            <a:off x="11122189" y="16767568"/>
            <a:ext cx="225562" cy="1350257"/>
          </a:xfrm>
          <a:custGeom>
            <a:pathLst>
              <a:path w="1387984" h="8308715">
                <a:moveTo>
                  <a:pt x="1387984" y="0"/>
                </a:moveTo>
                <a:lnTo>
                  <a:pt x="1387984" y="8308715"/>
                </a:lnTo>
                <a:moveTo>
                  <a:pt x="0" y="0"/>
                </a:moveTo>
                <a:lnTo>
                  <a:pt x="0" y="830871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73" name="Freeform 6073"/>
          <p:cNvSpPr/>
          <p:nvPr/>
        </p:nvSpPr>
        <p:spPr>
          <a:xfrm rot="-5400000" flipH="0" flipV="0">
            <a:off x="11199158" y="13692896"/>
            <a:ext cx="71623" cy="1350258"/>
          </a:xfrm>
          <a:custGeom>
            <a:pathLst>
              <a:path w="440728" h="8308721">
                <a:moveTo>
                  <a:pt x="0" y="8308721"/>
                </a:moveTo>
                <a:lnTo>
                  <a:pt x="440728" y="8308721"/>
                </a:lnTo>
                <a:lnTo>
                  <a:pt x="440728" y="0"/>
                </a:lnTo>
                <a:lnTo>
                  <a:pt x="0" y="0"/>
                </a:lnTo>
                <a:lnTo>
                  <a:pt x="0" y="830872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74" name="Freeform 6074"/>
          <p:cNvSpPr/>
          <p:nvPr/>
        </p:nvSpPr>
        <p:spPr>
          <a:xfrm rot="-5400000" flipH="0" flipV="0">
            <a:off x="11154200" y="13693652"/>
            <a:ext cx="161540" cy="1350257"/>
          </a:xfrm>
          <a:custGeom>
            <a:pathLst>
              <a:path w="994029" h="8308715">
                <a:moveTo>
                  <a:pt x="721996" y="0"/>
                </a:moveTo>
                <a:lnTo>
                  <a:pt x="721996" y="8308715"/>
                </a:lnTo>
                <a:moveTo>
                  <a:pt x="721996" y="140581"/>
                </a:moveTo>
                <a:lnTo>
                  <a:pt x="994029" y="140581"/>
                </a:lnTo>
                <a:moveTo>
                  <a:pt x="721996" y="422015"/>
                </a:moveTo>
                <a:lnTo>
                  <a:pt x="994029" y="422015"/>
                </a:lnTo>
                <a:moveTo>
                  <a:pt x="721996" y="693924"/>
                </a:moveTo>
                <a:lnTo>
                  <a:pt x="994029" y="693924"/>
                </a:lnTo>
                <a:moveTo>
                  <a:pt x="721996" y="975233"/>
                </a:moveTo>
                <a:lnTo>
                  <a:pt x="994029" y="975233"/>
                </a:lnTo>
                <a:moveTo>
                  <a:pt x="721996" y="1247142"/>
                </a:moveTo>
                <a:lnTo>
                  <a:pt x="994029" y="1247142"/>
                </a:lnTo>
                <a:moveTo>
                  <a:pt x="721996" y="1528440"/>
                </a:moveTo>
                <a:lnTo>
                  <a:pt x="994029" y="1528440"/>
                </a:lnTo>
                <a:moveTo>
                  <a:pt x="721996" y="1800473"/>
                </a:moveTo>
                <a:lnTo>
                  <a:pt x="994029" y="1800473"/>
                </a:lnTo>
                <a:moveTo>
                  <a:pt x="721996" y="2081783"/>
                </a:moveTo>
                <a:lnTo>
                  <a:pt x="994029" y="2081783"/>
                </a:lnTo>
                <a:moveTo>
                  <a:pt x="721996" y="2353816"/>
                </a:moveTo>
                <a:lnTo>
                  <a:pt x="994029" y="2353816"/>
                </a:lnTo>
                <a:moveTo>
                  <a:pt x="721996" y="2635126"/>
                </a:moveTo>
                <a:lnTo>
                  <a:pt x="994029" y="2635126"/>
                </a:lnTo>
                <a:moveTo>
                  <a:pt x="721996" y="2916424"/>
                </a:moveTo>
                <a:lnTo>
                  <a:pt x="994029" y="2916424"/>
                </a:lnTo>
                <a:moveTo>
                  <a:pt x="721996" y="3188332"/>
                </a:moveTo>
                <a:lnTo>
                  <a:pt x="994029" y="3188332"/>
                </a:lnTo>
                <a:moveTo>
                  <a:pt x="721996" y="3469766"/>
                </a:moveTo>
                <a:lnTo>
                  <a:pt x="994029" y="3469766"/>
                </a:lnTo>
                <a:moveTo>
                  <a:pt x="721996" y="3741675"/>
                </a:moveTo>
                <a:lnTo>
                  <a:pt x="994029" y="3741675"/>
                </a:lnTo>
                <a:moveTo>
                  <a:pt x="721996" y="4022973"/>
                </a:moveTo>
                <a:lnTo>
                  <a:pt x="994029" y="4022973"/>
                </a:lnTo>
                <a:moveTo>
                  <a:pt x="721996" y="4295006"/>
                </a:moveTo>
                <a:lnTo>
                  <a:pt x="994029" y="4295006"/>
                </a:lnTo>
                <a:moveTo>
                  <a:pt x="721996" y="4576316"/>
                </a:moveTo>
                <a:lnTo>
                  <a:pt x="994029" y="4576316"/>
                </a:lnTo>
                <a:moveTo>
                  <a:pt x="721996" y="4848225"/>
                </a:moveTo>
                <a:lnTo>
                  <a:pt x="994029" y="4848225"/>
                </a:lnTo>
                <a:moveTo>
                  <a:pt x="721996" y="5129659"/>
                </a:moveTo>
                <a:lnTo>
                  <a:pt x="994029" y="5129659"/>
                </a:lnTo>
                <a:moveTo>
                  <a:pt x="721996" y="5401556"/>
                </a:moveTo>
                <a:lnTo>
                  <a:pt x="994029" y="5401556"/>
                </a:lnTo>
                <a:moveTo>
                  <a:pt x="721996" y="5682866"/>
                </a:moveTo>
                <a:lnTo>
                  <a:pt x="994029" y="5682866"/>
                </a:lnTo>
                <a:moveTo>
                  <a:pt x="721996" y="5954899"/>
                </a:moveTo>
                <a:lnTo>
                  <a:pt x="994029" y="5954899"/>
                </a:lnTo>
                <a:moveTo>
                  <a:pt x="721996" y="6236208"/>
                </a:moveTo>
                <a:lnTo>
                  <a:pt x="994029" y="6236208"/>
                </a:lnTo>
                <a:moveTo>
                  <a:pt x="721996" y="6508117"/>
                </a:moveTo>
                <a:lnTo>
                  <a:pt x="994029" y="6508117"/>
                </a:lnTo>
                <a:moveTo>
                  <a:pt x="721996" y="6789415"/>
                </a:moveTo>
                <a:lnTo>
                  <a:pt x="994029" y="6789415"/>
                </a:lnTo>
                <a:moveTo>
                  <a:pt x="721996" y="7070849"/>
                </a:moveTo>
                <a:lnTo>
                  <a:pt x="994029" y="7070849"/>
                </a:lnTo>
                <a:moveTo>
                  <a:pt x="721996" y="7342758"/>
                </a:moveTo>
                <a:lnTo>
                  <a:pt x="994029" y="7342758"/>
                </a:lnTo>
                <a:moveTo>
                  <a:pt x="721996" y="7624056"/>
                </a:moveTo>
                <a:lnTo>
                  <a:pt x="994029" y="7624056"/>
                </a:lnTo>
                <a:moveTo>
                  <a:pt x="721996" y="7896101"/>
                </a:moveTo>
                <a:lnTo>
                  <a:pt x="994029" y="7896101"/>
                </a:lnTo>
                <a:moveTo>
                  <a:pt x="721996" y="8177399"/>
                </a:moveTo>
                <a:lnTo>
                  <a:pt x="994029" y="8177399"/>
                </a:lnTo>
                <a:moveTo>
                  <a:pt x="281303" y="0"/>
                </a:moveTo>
                <a:lnTo>
                  <a:pt x="281303" y="8308715"/>
                </a:lnTo>
                <a:moveTo>
                  <a:pt x="281303" y="140581"/>
                </a:moveTo>
                <a:lnTo>
                  <a:pt x="0" y="140581"/>
                </a:lnTo>
                <a:moveTo>
                  <a:pt x="281303" y="422015"/>
                </a:moveTo>
                <a:lnTo>
                  <a:pt x="0" y="422015"/>
                </a:lnTo>
                <a:moveTo>
                  <a:pt x="281303" y="693924"/>
                </a:moveTo>
                <a:lnTo>
                  <a:pt x="0" y="693924"/>
                </a:lnTo>
                <a:moveTo>
                  <a:pt x="281303" y="975233"/>
                </a:moveTo>
                <a:lnTo>
                  <a:pt x="0" y="975233"/>
                </a:lnTo>
                <a:moveTo>
                  <a:pt x="281303" y="1247142"/>
                </a:moveTo>
                <a:lnTo>
                  <a:pt x="0" y="1247142"/>
                </a:lnTo>
                <a:moveTo>
                  <a:pt x="281303" y="1528440"/>
                </a:moveTo>
                <a:lnTo>
                  <a:pt x="0" y="1528440"/>
                </a:lnTo>
                <a:moveTo>
                  <a:pt x="281303" y="1800473"/>
                </a:moveTo>
                <a:lnTo>
                  <a:pt x="0" y="1800473"/>
                </a:lnTo>
                <a:moveTo>
                  <a:pt x="281303" y="2081783"/>
                </a:moveTo>
                <a:lnTo>
                  <a:pt x="0" y="2081783"/>
                </a:lnTo>
                <a:moveTo>
                  <a:pt x="281303" y="2353816"/>
                </a:moveTo>
                <a:lnTo>
                  <a:pt x="0" y="2353816"/>
                </a:lnTo>
                <a:moveTo>
                  <a:pt x="281303" y="2635126"/>
                </a:moveTo>
                <a:lnTo>
                  <a:pt x="0" y="2635126"/>
                </a:lnTo>
                <a:moveTo>
                  <a:pt x="281303" y="2916424"/>
                </a:moveTo>
                <a:lnTo>
                  <a:pt x="0" y="2916424"/>
                </a:lnTo>
                <a:moveTo>
                  <a:pt x="281303" y="3188332"/>
                </a:moveTo>
                <a:lnTo>
                  <a:pt x="0" y="3188332"/>
                </a:lnTo>
                <a:moveTo>
                  <a:pt x="281303" y="3469766"/>
                </a:moveTo>
                <a:lnTo>
                  <a:pt x="0" y="3469766"/>
                </a:lnTo>
                <a:moveTo>
                  <a:pt x="281303" y="3741675"/>
                </a:moveTo>
                <a:lnTo>
                  <a:pt x="0" y="3741675"/>
                </a:lnTo>
                <a:moveTo>
                  <a:pt x="281303" y="4022973"/>
                </a:moveTo>
                <a:lnTo>
                  <a:pt x="0" y="4022973"/>
                </a:lnTo>
                <a:moveTo>
                  <a:pt x="281303" y="4295006"/>
                </a:moveTo>
                <a:lnTo>
                  <a:pt x="0" y="4295006"/>
                </a:lnTo>
                <a:moveTo>
                  <a:pt x="281303" y="4576316"/>
                </a:moveTo>
                <a:lnTo>
                  <a:pt x="0" y="4576316"/>
                </a:lnTo>
                <a:moveTo>
                  <a:pt x="281303" y="4848225"/>
                </a:moveTo>
                <a:lnTo>
                  <a:pt x="0" y="4848225"/>
                </a:lnTo>
                <a:moveTo>
                  <a:pt x="281303" y="5129659"/>
                </a:moveTo>
                <a:lnTo>
                  <a:pt x="0" y="5129659"/>
                </a:lnTo>
                <a:moveTo>
                  <a:pt x="281303" y="5401556"/>
                </a:moveTo>
                <a:lnTo>
                  <a:pt x="0" y="5401556"/>
                </a:lnTo>
                <a:moveTo>
                  <a:pt x="281303" y="5682866"/>
                </a:moveTo>
                <a:lnTo>
                  <a:pt x="0" y="5682866"/>
                </a:lnTo>
                <a:moveTo>
                  <a:pt x="281303" y="5954899"/>
                </a:moveTo>
                <a:lnTo>
                  <a:pt x="0" y="5954899"/>
                </a:lnTo>
                <a:moveTo>
                  <a:pt x="281303" y="6236208"/>
                </a:moveTo>
                <a:lnTo>
                  <a:pt x="0" y="6236208"/>
                </a:lnTo>
                <a:moveTo>
                  <a:pt x="281303" y="6508117"/>
                </a:moveTo>
                <a:lnTo>
                  <a:pt x="0" y="6508117"/>
                </a:lnTo>
                <a:moveTo>
                  <a:pt x="281303" y="6789415"/>
                </a:moveTo>
                <a:lnTo>
                  <a:pt x="0" y="6789415"/>
                </a:lnTo>
                <a:moveTo>
                  <a:pt x="281303" y="7070849"/>
                </a:moveTo>
                <a:lnTo>
                  <a:pt x="0" y="7070849"/>
                </a:lnTo>
                <a:moveTo>
                  <a:pt x="281303" y="7342758"/>
                </a:moveTo>
                <a:lnTo>
                  <a:pt x="0" y="7342758"/>
                </a:lnTo>
                <a:moveTo>
                  <a:pt x="281303" y="7624056"/>
                </a:moveTo>
                <a:lnTo>
                  <a:pt x="0" y="7624056"/>
                </a:lnTo>
                <a:moveTo>
                  <a:pt x="281303" y="7896101"/>
                </a:moveTo>
                <a:lnTo>
                  <a:pt x="0" y="7896101"/>
                </a:lnTo>
                <a:moveTo>
                  <a:pt x="281303" y="8177399"/>
                </a:moveTo>
                <a:lnTo>
                  <a:pt x="0" y="817739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75" name="Freeform 6075"/>
          <p:cNvSpPr/>
          <p:nvPr/>
        </p:nvSpPr>
        <p:spPr>
          <a:xfrm rot="-5400000" flipH="0" flipV="0">
            <a:off x="11199154" y="16015469"/>
            <a:ext cx="71631" cy="1350258"/>
          </a:xfrm>
          <a:custGeom>
            <a:pathLst>
              <a:path w="440779" h="8308721">
                <a:moveTo>
                  <a:pt x="0" y="8308721"/>
                </a:moveTo>
                <a:lnTo>
                  <a:pt x="440779" y="8308721"/>
                </a:lnTo>
                <a:lnTo>
                  <a:pt x="440779" y="0"/>
                </a:lnTo>
                <a:lnTo>
                  <a:pt x="0" y="0"/>
                </a:lnTo>
                <a:lnTo>
                  <a:pt x="0" y="830872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76" name="Freeform 6076"/>
          <p:cNvSpPr/>
          <p:nvPr/>
        </p:nvSpPr>
        <p:spPr>
          <a:xfrm rot="-5400000" flipH="0" flipV="0">
            <a:off x="11154200" y="16016230"/>
            <a:ext cx="161540" cy="1350257"/>
          </a:xfrm>
          <a:custGeom>
            <a:pathLst>
              <a:path w="994030" h="8308715">
                <a:moveTo>
                  <a:pt x="281307" y="0"/>
                </a:moveTo>
                <a:lnTo>
                  <a:pt x="281307" y="8308715"/>
                </a:lnTo>
                <a:moveTo>
                  <a:pt x="281307" y="140581"/>
                </a:moveTo>
                <a:lnTo>
                  <a:pt x="0" y="140581"/>
                </a:lnTo>
                <a:moveTo>
                  <a:pt x="281307" y="422015"/>
                </a:moveTo>
                <a:lnTo>
                  <a:pt x="0" y="422015"/>
                </a:lnTo>
                <a:moveTo>
                  <a:pt x="281307" y="693924"/>
                </a:moveTo>
                <a:lnTo>
                  <a:pt x="0" y="693924"/>
                </a:lnTo>
                <a:moveTo>
                  <a:pt x="281307" y="975233"/>
                </a:moveTo>
                <a:lnTo>
                  <a:pt x="0" y="975233"/>
                </a:lnTo>
                <a:moveTo>
                  <a:pt x="281307" y="1247142"/>
                </a:moveTo>
                <a:lnTo>
                  <a:pt x="0" y="1247142"/>
                </a:lnTo>
                <a:moveTo>
                  <a:pt x="281307" y="1528440"/>
                </a:moveTo>
                <a:lnTo>
                  <a:pt x="0" y="1528440"/>
                </a:lnTo>
                <a:moveTo>
                  <a:pt x="281307" y="1800473"/>
                </a:moveTo>
                <a:lnTo>
                  <a:pt x="0" y="1800473"/>
                </a:lnTo>
                <a:moveTo>
                  <a:pt x="281307" y="2081783"/>
                </a:moveTo>
                <a:lnTo>
                  <a:pt x="0" y="2081783"/>
                </a:lnTo>
                <a:moveTo>
                  <a:pt x="281307" y="2353816"/>
                </a:moveTo>
                <a:lnTo>
                  <a:pt x="0" y="2353816"/>
                </a:lnTo>
                <a:moveTo>
                  <a:pt x="281307" y="2635126"/>
                </a:moveTo>
                <a:lnTo>
                  <a:pt x="0" y="2635126"/>
                </a:lnTo>
                <a:moveTo>
                  <a:pt x="281307" y="2916424"/>
                </a:moveTo>
                <a:lnTo>
                  <a:pt x="0" y="2916424"/>
                </a:lnTo>
                <a:moveTo>
                  <a:pt x="281307" y="3188332"/>
                </a:moveTo>
                <a:lnTo>
                  <a:pt x="0" y="3188332"/>
                </a:lnTo>
                <a:moveTo>
                  <a:pt x="281307" y="3469766"/>
                </a:moveTo>
                <a:lnTo>
                  <a:pt x="0" y="3469766"/>
                </a:lnTo>
                <a:moveTo>
                  <a:pt x="281307" y="3741675"/>
                </a:moveTo>
                <a:lnTo>
                  <a:pt x="0" y="3741675"/>
                </a:lnTo>
                <a:moveTo>
                  <a:pt x="281307" y="4022973"/>
                </a:moveTo>
                <a:lnTo>
                  <a:pt x="0" y="4022973"/>
                </a:lnTo>
                <a:moveTo>
                  <a:pt x="281307" y="4295006"/>
                </a:moveTo>
                <a:lnTo>
                  <a:pt x="0" y="4295006"/>
                </a:lnTo>
                <a:moveTo>
                  <a:pt x="281307" y="4576316"/>
                </a:moveTo>
                <a:lnTo>
                  <a:pt x="0" y="4576316"/>
                </a:lnTo>
                <a:moveTo>
                  <a:pt x="281307" y="4848225"/>
                </a:moveTo>
                <a:lnTo>
                  <a:pt x="0" y="4848225"/>
                </a:lnTo>
                <a:moveTo>
                  <a:pt x="281307" y="5129659"/>
                </a:moveTo>
                <a:lnTo>
                  <a:pt x="0" y="5129659"/>
                </a:lnTo>
                <a:moveTo>
                  <a:pt x="281307" y="5401556"/>
                </a:moveTo>
                <a:lnTo>
                  <a:pt x="0" y="5401556"/>
                </a:lnTo>
                <a:moveTo>
                  <a:pt x="281307" y="5682866"/>
                </a:moveTo>
                <a:lnTo>
                  <a:pt x="0" y="5682866"/>
                </a:lnTo>
                <a:moveTo>
                  <a:pt x="281307" y="5954899"/>
                </a:moveTo>
                <a:lnTo>
                  <a:pt x="0" y="5954899"/>
                </a:lnTo>
                <a:moveTo>
                  <a:pt x="281307" y="6236208"/>
                </a:moveTo>
                <a:lnTo>
                  <a:pt x="0" y="6236208"/>
                </a:lnTo>
                <a:moveTo>
                  <a:pt x="281307" y="6508117"/>
                </a:moveTo>
                <a:lnTo>
                  <a:pt x="0" y="6508117"/>
                </a:lnTo>
                <a:moveTo>
                  <a:pt x="281307" y="6789415"/>
                </a:moveTo>
                <a:lnTo>
                  <a:pt x="0" y="6789415"/>
                </a:lnTo>
                <a:moveTo>
                  <a:pt x="281307" y="7070849"/>
                </a:moveTo>
                <a:lnTo>
                  <a:pt x="0" y="7070849"/>
                </a:lnTo>
                <a:moveTo>
                  <a:pt x="281307" y="7342758"/>
                </a:moveTo>
                <a:lnTo>
                  <a:pt x="0" y="7342758"/>
                </a:lnTo>
                <a:moveTo>
                  <a:pt x="281307" y="7624056"/>
                </a:moveTo>
                <a:lnTo>
                  <a:pt x="0" y="7624056"/>
                </a:lnTo>
                <a:moveTo>
                  <a:pt x="281307" y="7896101"/>
                </a:moveTo>
                <a:lnTo>
                  <a:pt x="0" y="7896101"/>
                </a:lnTo>
                <a:moveTo>
                  <a:pt x="281307" y="8177399"/>
                </a:moveTo>
                <a:lnTo>
                  <a:pt x="0" y="8177399"/>
                </a:lnTo>
                <a:moveTo>
                  <a:pt x="722124" y="0"/>
                </a:moveTo>
                <a:lnTo>
                  <a:pt x="722124" y="8308715"/>
                </a:lnTo>
                <a:moveTo>
                  <a:pt x="722124" y="140581"/>
                </a:moveTo>
                <a:lnTo>
                  <a:pt x="994030" y="140581"/>
                </a:lnTo>
                <a:moveTo>
                  <a:pt x="722124" y="422015"/>
                </a:moveTo>
                <a:lnTo>
                  <a:pt x="994030" y="422015"/>
                </a:lnTo>
                <a:moveTo>
                  <a:pt x="722124" y="693924"/>
                </a:moveTo>
                <a:lnTo>
                  <a:pt x="994030" y="693924"/>
                </a:lnTo>
                <a:moveTo>
                  <a:pt x="722124" y="975233"/>
                </a:moveTo>
                <a:lnTo>
                  <a:pt x="994030" y="975233"/>
                </a:lnTo>
                <a:moveTo>
                  <a:pt x="722124" y="1247142"/>
                </a:moveTo>
                <a:lnTo>
                  <a:pt x="994030" y="1247142"/>
                </a:lnTo>
                <a:moveTo>
                  <a:pt x="722124" y="1528440"/>
                </a:moveTo>
                <a:lnTo>
                  <a:pt x="994030" y="1528440"/>
                </a:lnTo>
                <a:moveTo>
                  <a:pt x="722124" y="1800473"/>
                </a:moveTo>
                <a:lnTo>
                  <a:pt x="994030" y="1800473"/>
                </a:lnTo>
                <a:moveTo>
                  <a:pt x="722124" y="2081783"/>
                </a:moveTo>
                <a:lnTo>
                  <a:pt x="994030" y="2081783"/>
                </a:lnTo>
                <a:moveTo>
                  <a:pt x="722124" y="2353816"/>
                </a:moveTo>
                <a:lnTo>
                  <a:pt x="994030" y="2353816"/>
                </a:lnTo>
                <a:moveTo>
                  <a:pt x="722124" y="2635126"/>
                </a:moveTo>
                <a:lnTo>
                  <a:pt x="994030" y="2635126"/>
                </a:lnTo>
                <a:moveTo>
                  <a:pt x="722124" y="2916424"/>
                </a:moveTo>
                <a:lnTo>
                  <a:pt x="994030" y="2916424"/>
                </a:lnTo>
                <a:moveTo>
                  <a:pt x="722124" y="3188332"/>
                </a:moveTo>
                <a:lnTo>
                  <a:pt x="994030" y="3188332"/>
                </a:lnTo>
                <a:moveTo>
                  <a:pt x="722124" y="3469766"/>
                </a:moveTo>
                <a:lnTo>
                  <a:pt x="994030" y="3469766"/>
                </a:lnTo>
                <a:moveTo>
                  <a:pt x="722124" y="3741675"/>
                </a:moveTo>
                <a:lnTo>
                  <a:pt x="994030" y="3741675"/>
                </a:lnTo>
                <a:moveTo>
                  <a:pt x="722124" y="4022973"/>
                </a:moveTo>
                <a:lnTo>
                  <a:pt x="994030" y="4022973"/>
                </a:lnTo>
                <a:moveTo>
                  <a:pt x="722124" y="4295006"/>
                </a:moveTo>
                <a:lnTo>
                  <a:pt x="994030" y="4295006"/>
                </a:lnTo>
                <a:moveTo>
                  <a:pt x="722124" y="4576316"/>
                </a:moveTo>
                <a:lnTo>
                  <a:pt x="994030" y="4576316"/>
                </a:lnTo>
                <a:moveTo>
                  <a:pt x="722124" y="4848225"/>
                </a:moveTo>
                <a:lnTo>
                  <a:pt x="994030" y="4848225"/>
                </a:lnTo>
                <a:moveTo>
                  <a:pt x="722124" y="5129659"/>
                </a:moveTo>
                <a:lnTo>
                  <a:pt x="994030" y="5129659"/>
                </a:lnTo>
                <a:moveTo>
                  <a:pt x="722124" y="5401556"/>
                </a:moveTo>
                <a:lnTo>
                  <a:pt x="994030" y="5401556"/>
                </a:lnTo>
                <a:moveTo>
                  <a:pt x="722124" y="5682866"/>
                </a:moveTo>
                <a:lnTo>
                  <a:pt x="994030" y="5682866"/>
                </a:lnTo>
                <a:moveTo>
                  <a:pt x="722124" y="5954899"/>
                </a:moveTo>
                <a:lnTo>
                  <a:pt x="994030" y="5954899"/>
                </a:lnTo>
                <a:moveTo>
                  <a:pt x="722124" y="6236208"/>
                </a:moveTo>
                <a:lnTo>
                  <a:pt x="994030" y="6236208"/>
                </a:lnTo>
                <a:moveTo>
                  <a:pt x="722124" y="6508117"/>
                </a:moveTo>
                <a:lnTo>
                  <a:pt x="994030" y="6508117"/>
                </a:lnTo>
                <a:moveTo>
                  <a:pt x="722124" y="6789415"/>
                </a:moveTo>
                <a:lnTo>
                  <a:pt x="994030" y="6789415"/>
                </a:lnTo>
                <a:moveTo>
                  <a:pt x="722124" y="7070849"/>
                </a:moveTo>
                <a:lnTo>
                  <a:pt x="994030" y="7070849"/>
                </a:lnTo>
                <a:moveTo>
                  <a:pt x="722124" y="7342758"/>
                </a:moveTo>
                <a:lnTo>
                  <a:pt x="994030" y="7342758"/>
                </a:lnTo>
                <a:moveTo>
                  <a:pt x="722124" y="7624056"/>
                </a:moveTo>
                <a:lnTo>
                  <a:pt x="994030" y="7624056"/>
                </a:lnTo>
                <a:moveTo>
                  <a:pt x="722124" y="7896101"/>
                </a:moveTo>
                <a:lnTo>
                  <a:pt x="994030" y="7896101"/>
                </a:lnTo>
                <a:moveTo>
                  <a:pt x="722124" y="8177399"/>
                </a:moveTo>
                <a:lnTo>
                  <a:pt x="994030" y="817739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77" name="Freeform 6077"/>
          <p:cNvSpPr/>
          <p:nvPr/>
        </p:nvSpPr>
        <p:spPr>
          <a:xfrm rot="-5400000" flipH="0" flipV="0">
            <a:off x="10673376" y="16070324"/>
            <a:ext cx="1124695" cy="44208"/>
          </a:xfrm>
          <a:custGeom>
            <a:pathLst>
              <a:path w="6920737" h="272033">
                <a:moveTo>
                  <a:pt x="0" y="272033"/>
                </a:moveTo>
                <a:lnTo>
                  <a:pt x="6920737" y="272033"/>
                </a:lnTo>
                <a:moveTo>
                  <a:pt x="0" y="0"/>
                </a:moveTo>
                <a:lnTo>
                  <a:pt x="6920737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78" name="Freeform 6078"/>
          <p:cNvSpPr/>
          <p:nvPr/>
        </p:nvSpPr>
        <p:spPr>
          <a:xfrm rot="-5400000" flipH="0" flipV="0">
            <a:off x="10672603" y="14899139"/>
            <a:ext cx="1126243" cy="135638"/>
          </a:xfrm>
          <a:custGeom>
            <a:pathLst>
              <a:path w="6930262" h="834641">
                <a:moveTo>
                  <a:pt x="0" y="281298"/>
                </a:moveTo>
                <a:lnTo>
                  <a:pt x="6930262" y="281298"/>
                </a:lnTo>
                <a:moveTo>
                  <a:pt x="281307" y="281298"/>
                </a:moveTo>
                <a:lnTo>
                  <a:pt x="281307" y="0"/>
                </a:lnTo>
                <a:moveTo>
                  <a:pt x="553340" y="281298"/>
                </a:moveTo>
                <a:lnTo>
                  <a:pt x="553340" y="0"/>
                </a:lnTo>
                <a:moveTo>
                  <a:pt x="834644" y="281298"/>
                </a:moveTo>
                <a:lnTo>
                  <a:pt x="834644" y="0"/>
                </a:lnTo>
                <a:moveTo>
                  <a:pt x="1106553" y="281298"/>
                </a:moveTo>
                <a:lnTo>
                  <a:pt x="1106553" y="0"/>
                </a:lnTo>
                <a:moveTo>
                  <a:pt x="1387984" y="281298"/>
                </a:moveTo>
                <a:lnTo>
                  <a:pt x="1387984" y="0"/>
                </a:lnTo>
                <a:moveTo>
                  <a:pt x="1659889" y="281298"/>
                </a:moveTo>
                <a:lnTo>
                  <a:pt x="1659889" y="0"/>
                </a:lnTo>
                <a:moveTo>
                  <a:pt x="1941196" y="281298"/>
                </a:moveTo>
                <a:lnTo>
                  <a:pt x="1941196" y="0"/>
                </a:lnTo>
                <a:moveTo>
                  <a:pt x="2222500" y="281298"/>
                </a:moveTo>
                <a:lnTo>
                  <a:pt x="2222500" y="0"/>
                </a:lnTo>
                <a:moveTo>
                  <a:pt x="2494533" y="281298"/>
                </a:moveTo>
                <a:lnTo>
                  <a:pt x="2494533" y="0"/>
                </a:lnTo>
                <a:moveTo>
                  <a:pt x="2775840" y="281298"/>
                </a:moveTo>
                <a:lnTo>
                  <a:pt x="2775840" y="0"/>
                </a:lnTo>
                <a:moveTo>
                  <a:pt x="3047873" y="281298"/>
                </a:moveTo>
                <a:lnTo>
                  <a:pt x="3047873" y="0"/>
                </a:lnTo>
                <a:moveTo>
                  <a:pt x="3329180" y="281298"/>
                </a:moveTo>
                <a:lnTo>
                  <a:pt x="3329180" y="0"/>
                </a:lnTo>
                <a:moveTo>
                  <a:pt x="3601086" y="281298"/>
                </a:moveTo>
                <a:lnTo>
                  <a:pt x="3601086" y="0"/>
                </a:lnTo>
                <a:moveTo>
                  <a:pt x="3882389" y="281298"/>
                </a:moveTo>
                <a:lnTo>
                  <a:pt x="3882389" y="0"/>
                </a:lnTo>
                <a:moveTo>
                  <a:pt x="4154425" y="281298"/>
                </a:moveTo>
                <a:lnTo>
                  <a:pt x="4154425" y="0"/>
                </a:lnTo>
                <a:moveTo>
                  <a:pt x="4435729" y="281298"/>
                </a:moveTo>
                <a:lnTo>
                  <a:pt x="4435729" y="0"/>
                </a:lnTo>
                <a:moveTo>
                  <a:pt x="4707635" y="281298"/>
                </a:moveTo>
                <a:lnTo>
                  <a:pt x="4707635" y="0"/>
                </a:lnTo>
                <a:moveTo>
                  <a:pt x="4989069" y="281298"/>
                </a:moveTo>
                <a:lnTo>
                  <a:pt x="4989069" y="0"/>
                </a:lnTo>
                <a:moveTo>
                  <a:pt x="5260975" y="281298"/>
                </a:moveTo>
                <a:lnTo>
                  <a:pt x="5260975" y="0"/>
                </a:lnTo>
                <a:moveTo>
                  <a:pt x="5542282" y="281298"/>
                </a:moveTo>
                <a:lnTo>
                  <a:pt x="5542282" y="0"/>
                </a:lnTo>
                <a:moveTo>
                  <a:pt x="5814315" y="281298"/>
                </a:moveTo>
                <a:lnTo>
                  <a:pt x="5814315" y="0"/>
                </a:lnTo>
                <a:moveTo>
                  <a:pt x="6095619" y="281298"/>
                </a:moveTo>
                <a:lnTo>
                  <a:pt x="6095619" y="0"/>
                </a:lnTo>
                <a:moveTo>
                  <a:pt x="6367528" y="281298"/>
                </a:moveTo>
                <a:lnTo>
                  <a:pt x="6367528" y="0"/>
                </a:lnTo>
                <a:moveTo>
                  <a:pt x="6648959" y="281298"/>
                </a:moveTo>
                <a:lnTo>
                  <a:pt x="6648959" y="0"/>
                </a:lnTo>
                <a:moveTo>
                  <a:pt x="0" y="553331"/>
                </a:moveTo>
                <a:lnTo>
                  <a:pt x="6930262" y="553331"/>
                </a:lnTo>
                <a:moveTo>
                  <a:pt x="281307" y="553331"/>
                </a:moveTo>
                <a:lnTo>
                  <a:pt x="281307" y="834641"/>
                </a:lnTo>
                <a:moveTo>
                  <a:pt x="553340" y="553331"/>
                </a:moveTo>
                <a:lnTo>
                  <a:pt x="553340" y="834641"/>
                </a:lnTo>
                <a:moveTo>
                  <a:pt x="834644" y="553331"/>
                </a:moveTo>
                <a:lnTo>
                  <a:pt x="834644" y="834641"/>
                </a:lnTo>
                <a:moveTo>
                  <a:pt x="1106553" y="553331"/>
                </a:moveTo>
                <a:lnTo>
                  <a:pt x="1106553" y="834641"/>
                </a:lnTo>
                <a:moveTo>
                  <a:pt x="1387984" y="553331"/>
                </a:moveTo>
                <a:lnTo>
                  <a:pt x="1387984" y="834641"/>
                </a:lnTo>
                <a:moveTo>
                  <a:pt x="1659889" y="553331"/>
                </a:moveTo>
                <a:lnTo>
                  <a:pt x="1659889" y="834641"/>
                </a:lnTo>
                <a:moveTo>
                  <a:pt x="1941196" y="553331"/>
                </a:moveTo>
                <a:lnTo>
                  <a:pt x="1941196" y="834641"/>
                </a:lnTo>
                <a:moveTo>
                  <a:pt x="2222500" y="553331"/>
                </a:moveTo>
                <a:lnTo>
                  <a:pt x="2222500" y="834641"/>
                </a:lnTo>
                <a:moveTo>
                  <a:pt x="2494533" y="553331"/>
                </a:moveTo>
                <a:lnTo>
                  <a:pt x="2494533" y="834641"/>
                </a:lnTo>
                <a:moveTo>
                  <a:pt x="2775840" y="553331"/>
                </a:moveTo>
                <a:lnTo>
                  <a:pt x="2775840" y="834641"/>
                </a:lnTo>
                <a:moveTo>
                  <a:pt x="3047873" y="553331"/>
                </a:moveTo>
                <a:lnTo>
                  <a:pt x="3047873" y="834641"/>
                </a:lnTo>
                <a:moveTo>
                  <a:pt x="3329180" y="553331"/>
                </a:moveTo>
                <a:lnTo>
                  <a:pt x="3329180" y="834641"/>
                </a:lnTo>
                <a:moveTo>
                  <a:pt x="3601086" y="553331"/>
                </a:moveTo>
                <a:lnTo>
                  <a:pt x="3601086" y="834641"/>
                </a:lnTo>
                <a:moveTo>
                  <a:pt x="3882389" y="553331"/>
                </a:moveTo>
                <a:lnTo>
                  <a:pt x="3882389" y="834641"/>
                </a:lnTo>
                <a:moveTo>
                  <a:pt x="4154425" y="553331"/>
                </a:moveTo>
                <a:lnTo>
                  <a:pt x="4154425" y="834641"/>
                </a:lnTo>
                <a:moveTo>
                  <a:pt x="4435729" y="553331"/>
                </a:moveTo>
                <a:lnTo>
                  <a:pt x="4435729" y="834641"/>
                </a:lnTo>
                <a:moveTo>
                  <a:pt x="4707635" y="553331"/>
                </a:moveTo>
                <a:lnTo>
                  <a:pt x="4707635" y="834641"/>
                </a:lnTo>
                <a:moveTo>
                  <a:pt x="4989069" y="553331"/>
                </a:moveTo>
                <a:lnTo>
                  <a:pt x="4989069" y="834641"/>
                </a:lnTo>
                <a:moveTo>
                  <a:pt x="5260975" y="553331"/>
                </a:moveTo>
                <a:lnTo>
                  <a:pt x="5260975" y="834641"/>
                </a:lnTo>
                <a:moveTo>
                  <a:pt x="5542282" y="553331"/>
                </a:moveTo>
                <a:lnTo>
                  <a:pt x="5542282" y="834641"/>
                </a:lnTo>
                <a:moveTo>
                  <a:pt x="5814315" y="553331"/>
                </a:moveTo>
                <a:lnTo>
                  <a:pt x="5814315" y="834641"/>
                </a:lnTo>
                <a:moveTo>
                  <a:pt x="6095619" y="553331"/>
                </a:moveTo>
                <a:lnTo>
                  <a:pt x="6095619" y="834641"/>
                </a:lnTo>
                <a:moveTo>
                  <a:pt x="6367528" y="553331"/>
                </a:moveTo>
                <a:lnTo>
                  <a:pt x="6367528" y="834641"/>
                </a:lnTo>
                <a:moveTo>
                  <a:pt x="6648959" y="553331"/>
                </a:moveTo>
                <a:lnTo>
                  <a:pt x="6648959" y="83464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79" name="Freeform 6079"/>
          <p:cNvSpPr/>
          <p:nvPr/>
        </p:nvSpPr>
        <p:spPr>
          <a:xfrm rot="-5400000" flipH="0" flipV="0">
            <a:off x="11257818" y="14403847"/>
            <a:ext cx="56405" cy="56386"/>
          </a:xfrm>
          <a:custGeom>
            <a:pathLst>
              <a:path w="347089" h="346968">
                <a:moveTo>
                  <a:pt x="347089" y="0"/>
                </a:moveTo>
                <a:lnTo>
                  <a:pt x="0" y="0"/>
                </a:lnTo>
                <a:lnTo>
                  <a:pt x="347089" y="34696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80" name="Freeform 6080"/>
          <p:cNvSpPr/>
          <p:nvPr/>
        </p:nvSpPr>
        <p:spPr>
          <a:xfrm rot="-5400000" flipH="0" flipV="0">
            <a:off x="11257818" y="14403847"/>
            <a:ext cx="56405" cy="56386"/>
          </a:xfrm>
          <a:custGeom>
            <a:pathLst>
              <a:path w="347089" h="346968">
                <a:moveTo>
                  <a:pt x="347089" y="0"/>
                </a:moveTo>
                <a:lnTo>
                  <a:pt x="0" y="0"/>
                </a:lnTo>
                <a:lnTo>
                  <a:pt x="347089" y="346968"/>
                </a:lnTo>
                <a:lnTo>
                  <a:pt x="347089" y="0"/>
                </a:lnTo>
                <a:close/>
                <a:moveTo>
                  <a:pt x="74409812" y="11703190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81" name="Freeform 6081"/>
          <p:cNvSpPr/>
          <p:nvPr/>
        </p:nvSpPr>
        <p:spPr>
          <a:xfrm rot="-5400000" flipH="0" flipV="0">
            <a:off x="11157225" y="14403848"/>
            <a:ext cx="56405" cy="56384"/>
          </a:xfrm>
          <a:custGeom>
            <a:pathLst>
              <a:path w="347089" h="346956">
                <a:moveTo>
                  <a:pt x="347089" y="346956"/>
                </a:moveTo>
                <a:lnTo>
                  <a:pt x="347089" y="0"/>
                </a:lnTo>
                <a:lnTo>
                  <a:pt x="0" y="3469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82" name="Freeform 6082"/>
          <p:cNvSpPr/>
          <p:nvPr/>
        </p:nvSpPr>
        <p:spPr>
          <a:xfrm rot="-5400000" flipH="0" flipV="0">
            <a:off x="11157225" y="14403848"/>
            <a:ext cx="56405" cy="56384"/>
          </a:xfrm>
          <a:custGeom>
            <a:pathLst>
              <a:path w="347089" h="346956">
                <a:moveTo>
                  <a:pt x="347089" y="346956"/>
                </a:moveTo>
                <a:lnTo>
                  <a:pt x="347089" y="0"/>
                </a:lnTo>
                <a:lnTo>
                  <a:pt x="0" y="346956"/>
                </a:lnTo>
                <a:lnTo>
                  <a:pt x="347089" y="346956"/>
                </a:lnTo>
                <a:close/>
                <a:moveTo>
                  <a:pt x="74681845" y="11765089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83" name="Freeform 6083"/>
          <p:cNvSpPr/>
          <p:nvPr/>
        </p:nvSpPr>
        <p:spPr>
          <a:xfrm rot="-5400000" flipH="0" flipV="0">
            <a:off x="11235724" y="14358885"/>
            <a:ext cx="0" cy="89902"/>
          </a:xfrm>
          <a:custGeom>
            <a:pathLst>
              <a:path w="0" h="553207">
                <a:moveTo>
                  <a:pt x="0" y="0"/>
                </a:moveTo>
                <a:lnTo>
                  <a:pt x="0" y="5532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84" name="Freeform 6084"/>
          <p:cNvSpPr/>
          <p:nvPr/>
        </p:nvSpPr>
        <p:spPr>
          <a:xfrm rot="-5400000" flipH="0" flipV="0">
            <a:off x="10672602" y="14944854"/>
            <a:ext cx="1126243" cy="44208"/>
          </a:xfrm>
          <a:custGeom>
            <a:pathLst>
              <a:path w="6930262" h="272033">
                <a:moveTo>
                  <a:pt x="6930262" y="272033"/>
                </a:moveTo>
                <a:lnTo>
                  <a:pt x="0" y="272033"/>
                </a:lnTo>
                <a:moveTo>
                  <a:pt x="6930262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85" name="Freeform 6085"/>
          <p:cNvSpPr/>
          <p:nvPr/>
        </p:nvSpPr>
        <p:spPr>
          <a:xfrm rot="-5400000" flipH="0" flipV="0">
            <a:off x="11554243" y="16352272"/>
            <a:ext cx="89903" cy="155452"/>
          </a:xfrm>
          <a:custGeom>
            <a:pathLst>
              <a:path w="553213" h="956568">
                <a:moveTo>
                  <a:pt x="0" y="0"/>
                </a:moveTo>
                <a:lnTo>
                  <a:pt x="0" y="637667"/>
                </a:lnTo>
                <a:lnTo>
                  <a:pt x="553213" y="95656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86" name="Freeform 6086"/>
          <p:cNvSpPr/>
          <p:nvPr/>
        </p:nvSpPr>
        <p:spPr>
          <a:xfrm rot="-5400000" flipH="0" flipV="0">
            <a:off x="11450616" y="16404097"/>
            <a:ext cx="89903" cy="51802"/>
          </a:xfrm>
          <a:custGeom>
            <a:pathLst>
              <a:path w="553213" h="318765">
                <a:moveTo>
                  <a:pt x="0" y="318765"/>
                </a:moveTo>
                <a:lnTo>
                  <a:pt x="553213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87" name="Freeform 6087"/>
          <p:cNvSpPr/>
          <p:nvPr/>
        </p:nvSpPr>
        <p:spPr>
          <a:xfrm rot="-5400000" flipH="0" flipV="0">
            <a:off x="11487951" y="16299705"/>
            <a:ext cx="170683" cy="170684"/>
          </a:xfrm>
          <a:custGeom>
            <a:pathLst>
              <a:path w="1050289" h="1050293">
                <a:moveTo>
                  <a:pt x="0" y="525152"/>
                </a:moveTo>
                <a:lnTo>
                  <a:pt x="18796" y="656468"/>
                </a:lnTo>
                <a:lnTo>
                  <a:pt x="75056" y="787660"/>
                </a:lnTo>
                <a:lnTo>
                  <a:pt x="150112" y="900175"/>
                </a:lnTo>
                <a:lnTo>
                  <a:pt x="262635" y="984635"/>
                </a:lnTo>
                <a:lnTo>
                  <a:pt x="393951" y="1031503"/>
                </a:lnTo>
                <a:lnTo>
                  <a:pt x="525143" y="1050293"/>
                </a:lnTo>
                <a:lnTo>
                  <a:pt x="665860" y="1031503"/>
                </a:lnTo>
                <a:lnTo>
                  <a:pt x="787778" y="984635"/>
                </a:lnTo>
                <a:lnTo>
                  <a:pt x="900302" y="900175"/>
                </a:lnTo>
                <a:lnTo>
                  <a:pt x="984628" y="787660"/>
                </a:lnTo>
                <a:lnTo>
                  <a:pt x="1031621" y="656468"/>
                </a:lnTo>
                <a:lnTo>
                  <a:pt x="1050289" y="525152"/>
                </a:lnTo>
                <a:lnTo>
                  <a:pt x="1031621" y="384435"/>
                </a:lnTo>
                <a:lnTo>
                  <a:pt x="984628" y="262508"/>
                </a:lnTo>
                <a:lnTo>
                  <a:pt x="900302" y="149994"/>
                </a:lnTo>
                <a:lnTo>
                  <a:pt x="787778" y="65534"/>
                </a:lnTo>
                <a:lnTo>
                  <a:pt x="665860" y="18678"/>
                </a:lnTo>
                <a:lnTo>
                  <a:pt x="525143" y="0"/>
                </a:lnTo>
                <a:lnTo>
                  <a:pt x="393951" y="18678"/>
                </a:lnTo>
                <a:lnTo>
                  <a:pt x="262635" y="65534"/>
                </a:lnTo>
                <a:lnTo>
                  <a:pt x="150112" y="149994"/>
                </a:lnTo>
                <a:lnTo>
                  <a:pt x="75056" y="262508"/>
                </a:lnTo>
                <a:lnTo>
                  <a:pt x="18796" y="384435"/>
                </a:lnTo>
                <a:lnTo>
                  <a:pt x="0" y="525152"/>
                </a:lnTo>
                <a:close/>
                <a:moveTo>
                  <a:pt x="84837901" y="115615851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88" name="Freeform 6088"/>
          <p:cNvSpPr/>
          <p:nvPr/>
        </p:nvSpPr>
        <p:spPr>
          <a:xfrm rot="-5400000" flipH="0" flipV="0">
            <a:off x="11528331" y="16236457"/>
            <a:ext cx="89923" cy="207255"/>
          </a:xfrm>
          <a:custGeom>
            <a:pathLst>
              <a:path w="553340" h="1275333">
                <a:moveTo>
                  <a:pt x="553340" y="956432"/>
                </a:moveTo>
                <a:lnTo>
                  <a:pt x="0" y="1275333"/>
                </a:lnTo>
                <a:moveTo>
                  <a:pt x="0" y="0"/>
                </a:moveTo>
                <a:lnTo>
                  <a:pt x="553340" y="31876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89" name="Freeform 6089"/>
          <p:cNvSpPr/>
          <p:nvPr/>
        </p:nvSpPr>
        <p:spPr>
          <a:xfrm rot="-5400000" flipH="0" flipV="0">
            <a:off x="11443743" y="16255496"/>
            <a:ext cx="259080" cy="259080"/>
          </a:xfrm>
          <a:custGeom>
            <a:pathLst>
              <a:path w="1594231" h="1594234">
                <a:moveTo>
                  <a:pt x="797052" y="1594234"/>
                </a:moveTo>
                <a:lnTo>
                  <a:pt x="975233" y="1575569"/>
                </a:lnTo>
                <a:lnTo>
                  <a:pt x="1144144" y="1519300"/>
                </a:lnTo>
                <a:lnTo>
                  <a:pt x="1294132" y="1416050"/>
                </a:lnTo>
                <a:lnTo>
                  <a:pt x="1425448" y="1294135"/>
                </a:lnTo>
                <a:lnTo>
                  <a:pt x="1519175" y="1144141"/>
                </a:lnTo>
                <a:lnTo>
                  <a:pt x="1575436" y="975358"/>
                </a:lnTo>
                <a:lnTo>
                  <a:pt x="1594231" y="797185"/>
                </a:lnTo>
                <a:lnTo>
                  <a:pt x="1575436" y="619001"/>
                </a:lnTo>
                <a:lnTo>
                  <a:pt x="1519175" y="450218"/>
                </a:lnTo>
                <a:lnTo>
                  <a:pt x="1425448" y="300100"/>
                </a:lnTo>
                <a:lnTo>
                  <a:pt x="1294132" y="168908"/>
                </a:lnTo>
                <a:lnTo>
                  <a:pt x="1144144" y="75059"/>
                </a:lnTo>
                <a:lnTo>
                  <a:pt x="975233" y="18802"/>
                </a:lnTo>
                <a:lnTo>
                  <a:pt x="797052" y="0"/>
                </a:lnTo>
                <a:lnTo>
                  <a:pt x="618871" y="18802"/>
                </a:lnTo>
                <a:lnTo>
                  <a:pt x="450087" y="75059"/>
                </a:lnTo>
                <a:lnTo>
                  <a:pt x="300102" y="168908"/>
                </a:lnTo>
                <a:lnTo>
                  <a:pt x="178181" y="300100"/>
                </a:lnTo>
                <a:lnTo>
                  <a:pt x="84330" y="450218"/>
                </a:lnTo>
                <a:lnTo>
                  <a:pt x="18796" y="619001"/>
                </a:lnTo>
                <a:lnTo>
                  <a:pt x="0" y="797185"/>
                </a:lnTo>
                <a:lnTo>
                  <a:pt x="18796" y="975358"/>
                </a:lnTo>
                <a:lnTo>
                  <a:pt x="84330" y="1144141"/>
                </a:lnTo>
                <a:lnTo>
                  <a:pt x="178181" y="1294135"/>
                </a:lnTo>
                <a:lnTo>
                  <a:pt x="300102" y="1416050"/>
                </a:lnTo>
                <a:lnTo>
                  <a:pt x="450087" y="1519300"/>
                </a:lnTo>
                <a:lnTo>
                  <a:pt x="618871" y="1575569"/>
                </a:lnTo>
                <a:lnTo>
                  <a:pt x="797052" y="1594234"/>
                </a:lnTo>
                <a:close/>
                <a:moveTo>
                  <a:pt x="84312761" y="11588788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90" name="Freeform 6090"/>
          <p:cNvSpPr/>
          <p:nvPr/>
        </p:nvSpPr>
        <p:spPr>
          <a:xfrm rot="-5400000" flipH="0" flipV="0">
            <a:off x="11482618" y="16300459"/>
            <a:ext cx="181353" cy="0"/>
          </a:xfrm>
          <a:custGeom>
            <a:pathLst>
              <a:path w="1115947" h="0">
                <a:moveTo>
                  <a:pt x="1115947" y="0"/>
                </a:moveTo>
                <a:lnTo>
                  <a:pt x="178181" y="0"/>
                </a:lnTo>
                <a:moveTo>
                  <a:pt x="7505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91" name="Freeform 6091"/>
          <p:cNvSpPr/>
          <p:nvPr/>
        </p:nvSpPr>
        <p:spPr>
          <a:xfrm rot="-5400000" flipH="0" flipV="0">
            <a:off x="11497096" y="16484093"/>
            <a:ext cx="152397" cy="0"/>
          </a:xfrm>
          <a:custGeom>
            <a:pathLst>
              <a:path w="937766" h="0">
                <a:moveTo>
                  <a:pt x="9377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92" name="Freeform 6092"/>
          <p:cNvSpPr/>
          <p:nvPr/>
        </p:nvSpPr>
        <p:spPr>
          <a:xfrm rot="-5400000" flipH="0" flipV="0">
            <a:off x="11657118" y="16295133"/>
            <a:ext cx="0" cy="179826"/>
          </a:xfrm>
          <a:custGeom>
            <a:pathLst>
              <a:path w="0" h="1106550">
                <a:moveTo>
                  <a:pt x="0" y="1106550"/>
                </a:moveTo>
                <a:lnTo>
                  <a:pt x="0" y="178184"/>
                </a:lnTo>
                <a:moveTo>
                  <a:pt x="0" y="7493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93" name="Freeform 6093"/>
          <p:cNvSpPr/>
          <p:nvPr/>
        </p:nvSpPr>
        <p:spPr>
          <a:xfrm rot="-5400000" flipH="0" flipV="0">
            <a:off x="11474990" y="16309611"/>
            <a:ext cx="0" cy="150871"/>
          </a:xfrm>
          <a:custGeom>
            <a:pathLst>
              <a:path w="0" h="928377">
                <a:moveTo>
                  <a:pt x="0" y="92837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94" name="Freeform 6094"/>
          <p:cNvSpPr/>
          <p:nvPr/>
        </p:nvSpPr>
        <p:spPr>
          <a:xfrm rot="-5400000" flipH="0" flipV="0">
            <a:off x="10827301" y="16352272"/>
            <a:ext cx="89903" cy="155452"/>
          </a:xfrm>
          <a:custGeom>
            <a:pathLst>
              <a:path w="553213" h="956568">
                <a:moveTo>
                  <a:pt x="0" y="956568"/>
                </a:moveTo>
                <a:lnTo>
                  <a:pt x="0" y="318890"/>
                </a:lnTo>
                <a:lnTo>
                  <a:pt x="553213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95" name="Freeform 6095"/>
          <p:cNvSpPr/>
          <p:nvPr/>
        </p:nvSpPr>
        <p:spPr>
          <a:xfrm rot="-5400000" flipH="0" flipV="0">
            <a:off x="10834163" y="16307310"/>
            <a:ext cx="179827" cy="155452"/>
          </a:xfrm>
          <a:custGeom>
            <a:pathLst>
              <a:path w="1106553" h="956568">
                <a:moveTo>
                  <a:pt x="0" y="637678"/>
                </a:moveTo>
                <a:lnTo>
                  <a:pt x="553213" y="956568"/>
                </a:lnTo>
                <a:moveTo>
                  <a:pt x="1106553" y="637678"/>
                </a:moveTo>
                <a:lnTo>
                  <a:pt x="1106553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96" name="Freeform 6096"/>
          <p:cNvSpPr/>
          <p:nvPr/>
        </p:nvSpPr>
        <p:spPr>
          <a:xfrm rot="-5400000" flipH="0" flipV="0">
            <a:off x="10812811" y="16299705"/>
            <a:ext cx="170683" cy="170684"/>
          </a:xfrm>
          <a:custGeom>
            <a:pathLst>
              <a:path w="1050289" h="1050292">
                <a:moveTo>
                  <a:pt x="1050289" y="525152"/>
                </a:moveTo>
                <a:lnTo>
                  <a:pt x="1031621" y="384559"/>
                </a:lnTo>
                <a:lnTo>
                  <a:pt x="984628" y="262644"/>
                </a:lnTo>
                <a:lnTo>
                  <a:pt x="900302" y="150118"/>
                </a:lnTo>
                <a:lnTo>
                  <a:pt x="787778" y="65670"/>
                </a:lnTo>
                <a:lnTo>
                  <a:pt x="665860" y="18801"/>
                </a:lnTo>
                <a:lnTo>
                  <a:pt x="525143" y="0"/>
                </a:lnTo>
                <a:lnTo>
                  <a:pt x="393951" y="18801"/>
                </a:lnTo>
                <a:lnTo>
                  <a:pt x="262635" y="65670"/>
                </a:lnTo>
                <a:lnTo>
                  <a:pt x="150112" y="150118"/>
                </a:lnTo>
                <a:lnTo>
                  <a:pt x="75056" y="262644"/>
                </a:lnTo>
                <a:lnTo>
                  <a:pt x="18796" y="384559"/>
                </a:lnTo>
                <a:lnTo>
                  <a:pt x="0" y="525152"/>
                </a:lnTo>
                <a:lnTo>
                  <a:pt x="18796" y="656468"/>
                </a:lnTo>
                <a:lnTo>
                  <a:pt x="75056" y="787784"/>
                </a:lnTo>
                <a:lnTo>
                  <a:pt x="150112" y="900310"/>
                </a:lnTo>
                <a:lnTo>
                  <a:pt x="262635" y="984634"/>
                </a:lnTo>
                <a:lnTo>
                  <a:pt x="393951" y="1031626"/>
                </a:lnTo>
                <a:lnTo>
                  <a:pt x="525143" y="1050292"/>
                </a:lnTo>
                <a:lnTo>
                  <a:pt x="665860" y="1031626"/>
                </a:lnTo>
                <a:lnTo>
                  <a:pt x="787778" y="984634"/>
                </a:lnTo>
                <a:lnTo>
                  <a:pt x="900302" y="900310"/>
                </a:lnTo>
                <a:lnTo>
                  <a:pt x="984628" y="787784"/>
                </a:lnTo>
                <a:lnTo>
                  <a:pt x="1031621" y="656468"/>
                </a:lnTo>
                <a:lnTo>
                  <a:pt x="1050289" y="525152"/>
                </a:lnTo>
                <a:close/>
                <a:moveTo>
                  <a:pt x="88992326" y="119770276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97" name="Freeform 6097"/>
          <p:cNvSpPr/>
          <p:nvPr/>
        </p:nvSpPr>
        <p:spPr>
          <a:xfrm rot="-5400000" flipH="0" flipV="0">
            <a:off x="10853202" y="16236447"/>
            <a:ext cx="89923" cy="207275"/>
          </a:xfrm>
          <a:custGeom>
            <a:pathLst>
              <a:path w="553340" h="1275458">
                <a:moveTo>
                  <a:pt x="553340" y="318890"/>
                </a:moveTo>
                <a:lnTo>
                  <a:pt x="0" y="0"/>
                </a:lnTo>
                <a:moveTo>
                  <a:pt x="0" y="1275458"/>
                </a:moveTo>
                <a:lnTo>
                  <a:pt x="553340" y="95656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98" name="Freeform 6098"/>
          <p:cNvSpPr/>
          <p:nvPr/>
        </p:nvSpPr>
        <p:spPr>
          <a:xfrm rot="-5400000" flipH="0" flipV="0">
            <a:off x="10768625" y="16255497"/>
            <a:ext cx="259080" cy="259078"/>
          </a:xfrm>
          <a:custGeom>
            <a:pathLst>
              <a:path w="1594231" h="1594222">
                <a:moveTo>
                  <a:pt x="797052" y="1594222"/>
                </a:moveTo>
                <a:lnTo>
                  <a:pt x="975233" y="1575432"/>
                </a:lnTo>
                <a:lnTo>
                  <a:pt x="1144144" y="1519175"/>
                </a:lnTo>
                <a:lnTo>
                  <a:pt x="1294132" y="1416050"/>
                </a:lnTo>
                <a:lnTo>
                  <a:pt x="1425448" y="1294123"/>
                </a:lnTo>
                <a:lnTo>
                  <a:pt x="1519175" y="1144141"/>
                </a:lnTo>
                <a:lnTo>
                  <a:pt x="1575436" y="975233"/>
                </a:lnTo>
                <a:lnTo>
                  <a:pt x="1594231" y="797049"/>
                </a:lnTo>
                <a:lnTo>
                  <a:pt x="1575436" y="618865"/>
                </a:lnTo>
                <a:lnTo>
                  <a:pt x="1519175" y="450081"/>
                </a:lnTo>
                <a:lnTo>
                  <a:pt x="1425448" y="300099"/>
                </a:lnTo>
                <a:lnTo>
                  <a:pt x="1294132" y="168783"/>
                </a:lnTo>
                <a:lnTo>
                  <a:pt x="1144144" y="75047"/>
                </a:lnTo>
                <a:lnTo>
                  <a:pt x="975233" y="18790"/>
                </a:lnTo>
                <a:lnTo>
                  <a:pt x="797052" y="0"/>
                </a:lnTo>
                <a:lnTo>
                  <a:pt x="618871" y="18790"/>
                </a:lnTo>
                <a:lnTo>
                  <a:pt x="450087" y="75047"/>
                </a:lnTo>
                <a:lnTo>
                  <a:pt x="300102" y="168783"/>
                </a:lnTo>
                <a:lnTo>
                  <a:pt x="178181" y="300099"/>
                </a:lnTo>
                <a:lnTo>
                  <a:pt x="84330" y="450081"/>
                </a:lnTo>
                <a:lnTo>
                  <a:pt x="18796" y="618865"/>
                </a:lnTo>
                <a:lnTo>
                  <a:pt x="0" y="797049"/>
                </a:lnTo>
                <a:lnTo>
                  <a:pt x="18796" y="975233"/>
                </a:lnTo>
                <a:lnTo>
                  <a:pt x="84330" y="1144141"/>
                </a:lnTo>
                <a:lnTo>
                  <a:pt x="178181" y="1294123"/>
                </a:lnTo>
                <a:lnTo>
                  <a:pt x="300102" y="1416050"/>
                </a:lnTo>
                <a:lnTo>
                  <a:pt x="450087" y="1519175"/>
                </a:lnTo>
                <a:lnTo>
                  <a:pt x="618871" y="1575432"/>
                </a:lnTo>
                <a:lnTo>
                  <a:pt x="797052" y="1594222"/>
                </a:lnTo>
                <a:close/>
                <a:moveTo>
                  <a:pt x="88467062" y="120042173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099" name="Freeform 6099"/>
          <p:cNvSpPr/>
          <p:nvPr/>
        </p:nvSpPr>
        <p:spPr>
          <a:xfrm rot="-5400000" flipH="0" flipV="0">
            <a:off x="10807478" y="16300459"/>
            <a:ext cx="181353" cy="0"/>
          </a:xfrm>
          <a:custGeom>
            <a:pathLst>
              <a:path w="1115947" h="0">
                <a:moveTo>
                  <a:pt x="1115947" y="0"/>
                </a:moveTo>
                <a:lnTo>
                  <a:pt x="178181" y="0"/>
                </a:lnTo>
                <a:moveTo>
                  <a:pt x="7505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00" name="Freeform 6100"/>
          <p:cNvSpPr/>
          <p:nvPr/>
        </p:nvSpPr>
        <p:spPr>
          <a:xfrm rot="-5400000" flipH="0" flipV="0">
            <a:off x="10821956" y="16484093"/>
            <a:ext cx="152397" cy="0"/>
          </a:xfrm>
          <a:custGeom>
            <a:pathLst>
              <a:path w="937766" h="0">
                <a:moveTo>
                  <a:pt x="93776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01" name="Freeform 6101"/>
          <p:cNvSpPr/>
          <p:nvPr/>
        </p:nvSpPr>
        <p:spPr>
          <a:xfrm rot="-5400000" flipH="0" flipV="0">
            <a:off x="10814350" y="16295133"/>
            <a:ext cx="0" cy="179826"/>
          </a:xfrm>
          <a:custGeom>
            <a:pathLst>
              <a:path w="0" h="1106549">
                <a:moveTo>
                  <a:pt x="0" y="0"/>
                </a:moveTo>
                <a:lnTo>
                  <a:pt x="0" y="928365"/>
                </a:lnTo>
                <a:moveTo>
                  <a:pt x="0" y="1031491"/>
                </a:moveTo>
                <a:lnTo>
                  <a:pt x="0" y="110654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02" name="Freeform 6102"/>
          <p:cNvSpPr/>
          <p:nvPr/>
        </p:nvSpPr>
        <p:spPr>
          <a:xfrm rot="-5400000" flipH="0" flipV="0">
            <a:off x="10996456" y="16309612"/>
            <a:ext cx="0" cy="150869"/>
          </a:xfrm>
          <a:custGeom>
            <a:pathLst>
              <a:path w="0" h="928365">
                <a:moveTo>
                  <a:pt x="0" y="0"/>
                </a:moveTo>
                <a:lnTo>
                  <a:pt x="0" y="92836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03" name="Freeform 6103"/>
          <p:cNvSpPr/>
          <p:nvPr/>
        </p:nvSpPr>
        <p:spPr>
          <a:xfrm rot="-5400000" flipH="0" flipV="0">
            <a:off x="11554233" y="15497316"/>
            <a:ext cx="89923" cy="155452"/>
          </a:xfrm>
          <a:custGeom>
            <a:pathLst>
              <a:path w="553340" h="956568">
                <a:moveTo>
                  <a:pt x="0" y="0"/>
                </a:moveTo>
                <a:lnTo>
                  <a:pt x="0" y="637667"/>
                </a:lnTo>
                <a:lnTo>
                  <a:pt x="553340" y="95656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04" name="Freeform 6104"/>
          <p:cNvSpPr/>
          <p:nvPr/>
        </p:nvSpPr>
        <p:spPr>
          <a:xfrm rot="-5400000" flipH="0" flipV="0">
            <a:off x="11450606" y="15549141"/>
            <a:ext cx="89923" cy="51802"/>
          </a:xfrm>
          <a:custGeom>
            <a:pathLst>
              <a:path w="553340" h="318765">
                <a:moveTo>
                  <a:pt x="0" y="318765"/>
                </a:moveTo>
                <a:lnTo>
                  <a:pt x="55334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05" name="Freeform 6105"/>
          <p:cNvSpPr/>
          <p:nvPr/>
        </p:nvSpPr>
        <p:spPr>
          <a:xfrm rot="-5400000" flipH="0" flipV="0">
            <a:off x="11487951" y="15444738"/>
            <a:ext cx="170683" cy="170684"/>
          </a:xfrm>
          <a:custGeom>
            <a:pathLst>
              <a:path w="1050289" h="1050293">
                <a:moveTo>
                  <a:pt x="0" y="525152"/>
                </a:moveTo>
                <a:lnTo>
                  <a:pt x="18796" y="656468"/>
                </a:lnTo>
                <a:lnTo>
                  <a:pt x="75056" y="787660"/>
                </a:lnTo>
                <a:lnTo>
                  <a:pt x="159382" y="900175"/>
                </a:lnTo>
                <a:lnTo>
                  <a:pt x="262635" y="984635"/>
                </a:lnTo>
                <a:lnTo>
                  <a:pt x="393951" y="1031503"/>
                </a:lnTo>
                <a:lnTo>
                  <a:pt x="525143" y="1050293"/>
                </a:lnTo>
                <a:lnTo>
                  <a:pt x="665860" y="1031503"/>
                </a:lnTo>
                <a:lnTo>
                  <a:pt x="787778" y="984635"/>
                </a:lnTo>
                <a:lnTo>
                  <a:pt x="900302" y="900175"/>
                </a:lnTo>
                <a:lnTo>
                  <a:pt x="984628" y="787660"/>
                </a:lnTo>
                <a:lnTo>
                  <a:pt x="1031621" y="656468"/>
                </a:lnTo>
                <a:lnTo>
                  <a:pt x="1050289" y="525152"/>
                </a:lnTo>
                <a:lnTo>
                  <a:pt x="1031621" y="384435"/>
                </a:lnTo>
                <a:lnTo>
                  <a:pt x="984628" y="262508"/>
                </a:lnTo>
                <a:lnTo>
                  <a:pt x="900302" y="149994"/>
                </a:lnTo>
                <a:lnTo>
                  <a:pt x="787778" y="65534"/>
                </a:lnTo>
                <a:lnTo>
                  <a:pt x="665860" y="18678"/>
                </a:lnTo>
                <a:lnTo>
                  <a:pt x="525143" y="0"/>
                </a:lnTo>
                <a:lnTo>
                  <a:pt x="393951" y="18678"/>
                </a:lnTo>
                <a:lnTo>
                  <a:pt x="262635" y="65534"/>
                </a:lnTo>
                <a:lnTo>
                  <a:pt x="159382" y="149994"/>
                </a:lnTo>
                <a:lnTo>
                  <a:pt x="75056" y="262508"/>
                </a:lnTo>
                <a:lnTo>
                  <a:pt x="18796" y="384435"/>
                </a:lnTo>
                <a:lnTo>
                  <a:pt x="0" y="525152"/>
                </a:lnTo>
                <a:close/>
                <a:moveTo>
                  <a:pt x="79576926" y="115615851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06" name="Freeform 6106"/>
          <p:cNvSpPr/>
          <p:nvPr/>
        </p:nvSpPr>
        <p:spPr>
          <a:xfrm rot="-5400000" flipH="0" flipV="0">
            <a:off x="11528331" y="15381491"/>
            <a:ext cx="89923" cy="207255"/>
          </a:xfrm>
          <a:custGeom>
            <a:pathLst>
              <a:path w="553340" h="1275333">
                <a:moveTo>
                  <a:pt x="553340" y="956432"/>
                </a:moveTo>
                <a:lnTo>
                  <a:pt x="0" y="1275333"/>
                </a:lnTo>
                <a:moveTo>
                  <a:pt x="0" y="0"/>
                </a:moveTo>
                <a:lnTo>
                  <a:pt x="553340" y="31876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07" name="Freeform 6107"/>
          <p:cNvSpPr/>
          <p:nvPr/>
        </p:nvSpPr>
        <p:spPr>
          <a:xfrm rot="-5400000" flipH="0" flipV="0">
            <a:off x="11443743" y="15400530"/>
            <a:ext cx="259080" cy="259080"/>
          </a:xfrm>
          <a:custGeom>
            <a:pathLst>
              <a:path w="1594231" h="1594234">
                <a:moveTo>
                  <a:pt x="797052" y="1594234"/>
                </a:moveTo>
                <a:lnTo>
                  <a:pt x="975233" y="1575569"/>
                </a:lnTo>
                <a:lnTo>
                  <a:pt x="1144017" y="1519300"/>
                </a:lnTo>
                <a:lnTo>
                  <a:pt x="1294132" y="1416050"/>
                </a:lnTo>
                <a:lnTo>
                  <a:pt x="1425321" y="1294135"/>
                </a:lnTo>
                <a:lnTo>
                  <a:pt x="1519175" y="1144141"/>
                </a:lnTo>
                <a:lnTo>
                  <a:pt x="1575436" y="975358"/>
                </a:lnTo>
                <a:lnTo>
                  <a:pt x="1594231" y="797185"/>
                </a:lnTo>
                <a:lnTo>
                  <a:pt x="1575436" y="619001"/>
                </a:lnTo>
                <a:lnTo>
                  <a:pt x="1519175" y="450218"/>
                </a:lnTo>
                <a:lnTo>
                  <a:pt x="1425321" y="300100"/>
                </a:lnTo>
                <a:lnTo>
                  <a:pt x="1294132" y="168908"/>
                </a:lnTo>
                <a:lnTo>
                  <a:pt x="1144017" y="75059"/>
                </a:lnTo>
                <a:lnTo>
                  <a:pt x="975233" y="18802"/>
                </a:lnTo>
                <a:lnTo>
                  <a:pt x="797052" y="0"/>
                </a:lnTo>
                <a:lnTo>
                  <a:pt x="618871" y="18802"/>
                </a:lnTo>
                <a:lnTo>
                  <a:pt x="450087" y="75059"/>
                </a:lnTo>
                <a:lnTo>
                  <a:pt x="299975" y="168908"/>
                </a:lnTo>
                <a:lnTo>
                  <a:pt x="178181" y="300100"/>
                </a:lnTo>
                <a:lnTo>
                  <a:pt x="84330" y="450218"/>
                </a:lnTo>
                <a:lnTo>
                  <a:pt x="18669" y="619001"/>
                </a:lnTo>
                <a:lnTo>
                  <a:pt x="0" y="797185"/>
                </a:lnTo>
                <a:lnTo>
                  <a:pt x="18669" y="975358"/>
                </a:lnTo>
                <a:lnTo>
                  <a:pt x="84330" y="1144141"/>
                </a:lnTo>
                <a:lnTo>
                  <a:pt x="178181" y="1294135"/>
                </a:lnTo>
                <a:lnTo>
                  <a:pt x="299975" y="1416050"/>
                </a:lnTo>
                <a:lnTo>
                  <a:pt x="450087" y="1519300"/>
                </a:lnTo>
                <a:lnTo>
                  <a:pt x="618871" y="1575569"/>
                </a:lnTo>
                <a:lnTo>
                  <a:pt x="797052" y="1594234"/>
                </a:lnTo>
                <a:close/>
                <a:moveTo>
                  <a:pt x="79051786" y="11588788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08" name="Freeform 6108"/>
          <p:cNvSpPr/>
          <p:nvPr/>
        </p:nvSpPr>
        <p:spPr>
          <a:xfrm rot="-5400000" flipH="0" flipV="0">
            <a:off x="11483381" y="15444728"/>
            <a:ext cx="179826" cy="0"/>
          </a:xfrm>
          <a:custGeom>
            <a:pathLst>
              <a:path w="1106549" h="0">
                <a:moveTo>
                  <a:pt x="1106549" y="0"/>
                </a:moveTo>
                <a:lnTo>
                  <a:pt x="168783" y="0"/>
                </a:lnTo>
                <a:moveTo>
                  <a:pt x="6553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09" name="Freeform 6109"/>
          <p:cNvSpPr/>
          <p:nvPr/>
        </p:nvSpPr>
        <p:spPr>
          <a:xfrm rot="-5400000" flipH="0" flipV="0">
            <a:off x="11497086" y="15629137"/>
            <a:ext cx="152417" cy="0"/>
          </a:xfrm>
          <a:custGeom>
            <a:pathLst>
              <a:path w="937893" h="0">
                <a:moveTo>
                  <a:pt x="937893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10" name="Freeform 6110"/>
          <p:cNvSpPr/>
          <p:nvPr/>
        </p:nvSpPr>
        <p:spPr>
          <a:xfrm rot="-5400000" flipH="0" flipV="0">
            <a:off x="11657118" y="15440167"/>
            <a:ext cx="0" cy="179826"/>
          </a:xfrm>
          <a:custGeom>
            <a:pathLst>
              <a:path w="0" h="1106550">
                <a:moveTo>
                  <a:pt x="0" y="1106550"/>
                </a:moveTo>
                <a:lnTo>
                  <a:pt x="0" y="178184"/>
                </a:lnTo>
                <a:moveTo>
                  <a:pt x="0" y="7493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11" name="Freeform 6111"/>
          <p:cNvSpPr/>
          <p:nvPr/>
        </p:nvSpPr>
        <p:spPr>
          <a:xfrm rot="-5400000" flipH="0" flipV="0">
            <a:off x="11474990" y="15454645"/>
            <a:ext cx="0" cy="150871"/>
          </a:xfrm>
          <a:custGeom>
            <a:pathLst>
              <a:path w="0" h="928377">
                <a:moveTo>
                  <a:pt x="0" y="92837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12" name="Freeform 6112"/>
          <p:cNvSpPr/>
          <p:nvPr/>
        </p:nvSpPr>
        <p:spPr>
          <a:xfrm rot="-5400000" flipH="0" flipV="0">
            <a:off x="10827291" y="15497316"/>
            <a:ext cx="89923" cy="155452"/>
          </a:xfrm>
          <a:custGeom>
            <a:pathLst>
              <a:path w="553340" h="956568">
                <a:moveTo>
                  <a:pt x="0" y="956568"/>
                </a:moveTo>
                <a:lnTo>
                  <a:pt x="0" y="318890"/>
                </a:lnTo>
                <a:lnTo>
                  <a:pt x="55334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13" name="Freeform 6113"/>
          <p:cNvSpPr/>
          <p:nvPr/>
        </p:nvSpPr>
        <p:spPr>
          <a:xfrm rot="-5400000" flipH="0" flipV="0">
            <a:off x="10834153" y="15452354"/>
            <a:ext cx="179847" cy="155452"/>
          </a:xfrm>
          <a:custGeom>
            <a:pathLst>
              <a:path w="1106680" h="956568">
                <a:moveTo>
                  <a:pt x="0" y="637678"/>
                </a:moveTo>
                <a:lnTo>
                  <a:pt x="553340" y="956568"/>
                </a:lnTo>
                <a:moveTo>
                  <a:pt x="1106680" y="637678"/>
                </a:moveTo>
                <a:lnTo>
                  <a:pt x="110668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14" name="Freeform 6114"/>
          <p:cNvSpPr/>
          <p:nvPr/>
        </p:nvSpPr>
        <p:spPr>
          <a:xfrm rot="-5400000" flipH="0" flipV="0">
            <a:off x="10812811" y="15444738"/>
            <a:ext cx="170683" cy="170684"/>
          </a:xfrm>
          <a:custGeom>
            <a:pathLst>
              <a:path w="1050289" h="1050292">
                <a:moveTo>
                  <a:pt x="1050289" y="525152"/>
                </a:moveTo>
                <a:lnTo>
                  <a:pt x="1031621" y="384559"/>
                </a:lnTo>
                <a:lnTo>
                  <a:pt x="984628" y="262644"/>
                </a:lnTo>
                <a:lnTo>
                  <a:pt x="900302" y="150118"/>
                </a:lnTo>
                <a:lnTo>
                  <a:pt x="787778" y="65670"/>
                </a:lnTo>
                <a:lnTo>
                  <a:pt x="665860" y="18801"/>
                </a:lnTo>
                <a:lnTo>
                  <a:pt x="525143" y="0"/>
                </a:lnTo>
                <a:lnTo>
                  <a:pt x="393951" y="18801"/>
                </a:lnTo>
                <a:lnTo>
                  <a:pt x="262635" y="65670"/>
                </a:lnTo>
                <a:lnTo>
                  <a:pt x="159382" y="150118"/>
                </a:lnTo>
                <a:lnTo>
                  <a:pt x="75056" y="262644"/>
                </a:lnTo>
                <a:lnTo>
                  <a:pt x="18796" y="384559"/>
                </a:lnTo>
                <a:lnTo>
                  <a:pt x="0" y="525152"/>
                </a:lnTo>
                <a:lnTo>
                  <a:pt x="18796" y="656468"/>
                </a:lnTo>
                <a:lnTo>
                  <a:pt x="75056" y="787784"/>
                </a:lnTo>
                <a:lnTo>
                  <a:pt x="159382" y="900310"/>
                </a:lnTo>
                <a:lnTo>
                  <a:pt x="262635" y="984634"/>
                </a:lnTo>
                <a:lnTo>
                  <a:pt x="393951" y="1031626"/>
                </a:lnTo>
                <a:lnTo>
                  <a:pt x="525143" y="1050292"/>
                </a:lnTo>
                <a:lnTo>
                  <a:pt x="665860" y="1031626"/>
                </a:lnTo>
                <a:lnTo>
                  <a:pt x="787778" y="984634"/>
                </a:lnTo>
                <a:lnTo>
                  <a:pt x="900302" y="900310"/>
                </a:lnTo>
                <a:lnTo>
                  <a:pt x="984628" y="787784"/>
                </a:lnTo>
                <a:lnTo>
                  <a:pt x="1031621" y="656468"/>
                </a:lnTo>
                <a:lnTo>
                  <a:pt x="1050289" y="525152"/>
                </a:lnTo>
                <a:close/>
                <a:moveTo>
                  <a:pt x="83731351" y="119770276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15" name="Freeform 6115"/>
          <p:cNvSpPr/>
          <p:nvPr/>
        </p:nvSpPr>
        <p:spPr>
          <a:xfrm rot="-5400000" flipH="0" flipV="0">
            <a:off x="10853202" y="15381481"/>
            <a:ext cx="89923" cy="207275"/>
          </a:xfrm>
          <a:custGeom>
            <a:pathLst>
              <a:path w="553340" h="1275458">
                <a:moveTo>
                  <a:pt x="553340" y="318890"/>
                </a:moveTo>
                <a:lnTo>
                  <a:pt x="0" y="0"/>
                </a:lnTo>
                <a:moveTo>
                  <a:pt x="0" y="1275458"/>
                </a:moveTo>
                <a:lnTo>
                  <a:pt x="553340" y="95656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16" name="Freeform 6116"/>
          <p:cNvSpPr/>
          <p:nvPr/>
        </p:nvSpPr>
        <p:spPr>
          <a:xfrm rot="-5400000" flipH="0" flipV="0">
            <a:off x="10768625" y="15400531"/>
            <a:ext cx="259080" cy="259078"/>
          </a:xfrm>
          <a:custGeom>
            <a:pathLst>
              <a:path w="1594231" h="1594222">
                <a:moveTo>
                  <a:pt x="797052" y="1594222"/>
                </a:moveTo>
                <a:lnTo>
                  <a:pt x="975233" y="1575432"/>
                </a:lnTo>
                <a:lnTo>
                  <a:pt x="1144017" y="1519175"/>
                </a:lnTo>
                <a:lnTo>
                  <a:pt x="1294132" y="1416050"/>
                </a:lnTo>
                <a:lnTo>
                  <a:pt x="1425321" y="1294123"/>
                </a:lnTo>
                <a:lnTo>
                  <a:pt x="1519175" y="1144141"/>
                </a:lnTo>
                <a:lnTo>
                  <a:pt x="1575436" y="975233"/>
                </a:lnTo>
                <a:lnTo>
                  <a:pt x="1594231" y="797049"/>
                </a:lnTo>
                <a:lnTo>
                  <a:pt x="1575436" y="618865"/>
                </a:lnTo>
                <a:lnTo>
                  <a:pt x="1519175" y="450081"/>
                </a:lnTo>
                <a:lnTo>
                  <a:pt x="1425321" y="300099"/>
                </a:lnTo>
                <a:lnTo>
                  <a:pt x="1294132" y="168783"/>
                </a:lnTo>
                <a:lnTo>
                  <a:pt x="1144017" y="75047"/>
                </a:lnTo>
                <a:lnTo>
                  <a:pt x="975233" y="18790"/>
                </a:lnTo>
                <a:lnTo>
                  <a:pt x="797052" y="0"/>
                </a:lnTo>
                <a:lnTo>
                  <a:pt x="618871" y="18790"/>
                </a:lnTo>
                <a:lnTo>
                  <a:pt x="450087" y="75047"/>
                </a:lnTo>
                <a:lnTo>
                  <a:pt x="299975" y="168783"/>
                </a:lnTo>
                <a:lnTo>
                  <a:pt x="178181" y="300099"/>
                </a:lnTo>
                <a:lnTo>
                  <a:pt x="84330" y="450081"/>
                </a:lnTo>
                <a:lnTo>
                  <a:pt x="18669" y="618865"/>
                </a:lnTo>
                <a:lnTo>
                  <a:pt x="0" y="797049"/>
                </a:lnTo>
                <a:lnTo>
                  <a:pt x="18669" y="975233"/>
                </a:lnTo>
                <a:lnTo>
                  <a:pt x="84330" y="1144141"/>
                </a:lnTo>
                <a:lnTo>
                  <a:pt x="178181" y="1294123"/>
                </a:lnTo>
                <a:lnTo>
                  <a:pt x="299975" y="1416050"/>
                </a:lnTo>
                <a:lnTo>
                  <a:pt x="450087" y="1519175"/>
                </a:lnTo>
                <a:lnTo>
                  <a:pt x="618871" y="1575432"/>
                </a:lnTo>
                <a:lnTo>
                  <a:pt x="797052" y="1594222"/>
                </a:lnTo>
                <a:close/>
                <a:moveTo>
                  <a:pt x="83206087" y="120042173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17" name="Freeform 6117"/>
          <p:cNvSpPr/>
          <p:nvPr/>
        </p:nvSpPr>
        <p:spPr>
          <a:xfrm rot="-5400000" flipH="0" flipV="0">
            <a:off x="10808241" y="15444728"/>
            <a:ext cx="179826" cy="0"/>
          </a:xfrm>
          <a:custGeom>
            <a:pathLst>
              <a:path w="1106549" h="0">
                <a:moveTo>
                  <a:pt x="1106549" y="0"/>
                </a:moveTo>
                <a:lnTo>
                  <a:pt x="168783" y="0"/>
                </a:lnTo>
                <a:moveTo>
                  <a:pt x="6553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18" name="Freeform 6118"/>
          <p:cNvSpPr/>
          <p:nvPr/>
        </p:nvSpPr>
        <p:spPr>
          <a:xfrm rot="-5400000" flipH="0" flipV="0">
            <a:off x="10821946" y="15629137"/>
            <a:ext cx="152417" cy="0"/>
          </a:xfrm>
          <a:custGeom>
            <a:pathLst>
              <a:path w="937893" h="0">
                <a:moveTo>
                  <a:pt x="937893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19" name="Freeform 6119"/>
          <p:cNvSpPr/>
          <p:nvPr/>
        </p:nvSpPr>
        <p:spPr>
          <a:xfrm rot="-5400000" flipH="0" flipV="0">
            <a:off x="10814350" y="15440167"/>
            <a:ext cx="0" cy="179826"/>
          </a:xfrm>
          <a:custGeom>
            <a:pathLst>
              <a:path w="0" h="1106549">
                <a:moveTo>
                  <a:pt x="0" y="0"/>
                </a:moveTo>
                <a:lnTo>
                  <a:pt x="0" y="928365"/>
                </a:lnTo>
                <a:moveTo>
                  <a:pt x="0" y="1031491"/>
                </a:moveTo>
                <a:lnTo>
                  <a:pt x="0" y="110654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20" name="Freeform 6120"/>
          <p:cNvSpPr/>
          <p:nvPr/>
        </p:nvSpPr>
        <p:spPr>
          <a:xfrm rot="-5400000" flipH="0" flipV="0">
            <a:off x="10996456" y="15454646"/>
            <a:ext cx="0" cy="150869"/>
          </a:xfrm>
          <a:custGeom>
            <a:pathLst>
              <a:path w="0" h="928365">
                <a:moveTo>
                  <a:pt x="0" y="0"/>
                </a:moveTo>
                <a:lnTo>
                  <a:pt x="0" y="92836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21" name="Freeform 6121"/>
          <p:cNvSpPr/>
          <p:nvPr/>
        </p:nvSpPr>
        <p:spPr>
          <a:xfrm rot="-5400000" flipH="0" flipV="0">
            <a:off x="9086885" y="15433304"/>
            <a:ext cx="1709932" cy="193552"/>
          </a:xfrm>
          <a:custGeom>
            <a:pathLst>
              <a:path w="10521950" h="1191009">
                <a:moveTo>
                  <a:pt x="0" y="1191009"/>
                </a:moveTo>
                <a:lnTo>
                  <a:pt x="0" y="0"/>
                </a:lnTo>
                <a:moveTo>
                  <a:pt x="5260975" y="1191009"/>
                </a:moveTo>
                <a:lnTo>
                  <a:pt x="5260975" y="0"/>
                </a:lnTo>
                <a:moveTo>
                  <a:pt x="10521950" y="1191009"/>
                </a:moveTo>
                <a:lnTo>
                  <a:pt x="1052195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22" name="Freeform 6122"/>
          <p:cNvSpPr/>
          <p:nvPr/>
        </p:nvSpPr>
        <p:spPr>
          <a:xfrm rot="-5400000" flipH="0" flipV="0">
            <a:off x="11145800" y="15815825"/>
            <a:ext cx="854966" cy="103627"/>
          </a:xfrm>
          <a:custGeom>
            <a:pathLst>
              <a:path w="5260975" h="637667">
                <a:moveTo>
                  <a:pt x="0" y="637667"/>
                </a:moveTo>
                <a:lnTo>
                  <a:pt x="0" y="0"/>
                </a:lnTo>
                <a:moveTo>
                  <a:pt x="5260975" y="637667"/>
                </a:moveTo>
                <a:lnTo>
                  <a:pt x="5260975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23" name="Freeform 6123"/>
          <p:cNvSpPr/>
          <p:nvPr/>
        </p:nvSpPr>
        <p:spPr>
          <a:xfrm rot="-5400000" flipH="0" flipV="0">
            <a:off x="10956078" y="13940545"/>
            <a:ext cx="559293" cy="135638"/>
          </a:xfrm>
          <a:custGeom>
            <a:pathLst>
              <a:path w="3441573" h="834641">
                <a:moveTo>
                  <a:pt x="3441573" y="281298"/>
                </a:moveTo>
                <a:lnTo>
                  <a:pt x="0" y="281298"/>
                </a:lnTo>
                <a:moveTo>
                  <a:pt x="3244596" y="281298"/>
                </a:moveTo>
                <a:lnTo>
                  <a:pt x="3244596" y="0"/>
                </a:lnTo>
                <a:moveTo>
                  <a:pt x="2963419" y="281298"/>
                </a:moveTo>
                <a:lnTo>
                  <a:pt x="2963419" y="0"/>
                </a:lnTo>
                <a:moveTo>
                  <a:pt x="2691383" y="281298"/>
                </a:moveTo>
                <a:lnTo>
                  <a:pt x="2691383" y="0"/>
                </a:lnTo>
                <a:moveTo>
                  <a:pt x="2410079" y="281298"/>
                </a:moveTo>
                <a:lnTo>
                  <a:pt x="2410079" y="0"/>
                </a:lnTo>
                <a:moveTo>
                  <a:pt x="2138170" y="281298"/>
                </a:moveTo>
                <a:lnTo>
                  <a:pt x="2138170" y="0"/>
                </a:lnTo>
                <a:moveTo>
                  <a:pt x="1856739" y="281298"/>
                </a:moveTo>
                <a:lnTo>
                  <a:pt x="1856739" y="0"/>
                </a:lnTo>
                <a:moveTo>
                  <a:pt x="1584833" y="281298"/>
                </a:moveTo>
                <a:lnTo>
                  <a:pt x="1584833" y="0"/>
                </a:lnTo>
                <a:moveTo>
                  <a:pt x="1303526" y="281298"/>
                </a:moveTo>
                <a:lnTo>
                  <a:pt x="1303526" y="0"/>
                </a:lnTo>
                <a:moveTo>
                  <a:pt x="1031493" y="281298"/>
                </a:moveTo>
                <a:lnTo>
                  <a:pt x="1031493" y="0"/>
                </a:lnTo>
                <a:moveTo>
                  <a:pt x="750190" y="281298"/>
                </a:moveTo>
                <a:lnTo>
                  <a:pt x="750190" y="0"/>
                </a:lnTo>
                <a:moveTo>
                  <a:pt x="478281" y="281298"/>
                </a:moveTo>
                <a:lnTo>
                  <a:pt x="478281" y="0"/>
                </a:lnTo>
                <a:moveTo>
                  <a:pt x="196850" y="281298"/>
                </a:moveTo>
                <a:lnTo>
                  <a:pt x="196850" y="0"/>
                </a:lnTo>
                <a:moveTo>
                  <a:pt x="3441573" y="553331"/>
                </a:moveTo>
                <a:lnTo>
                  <a:pt x="0" y="553331"/>
                </a:lnTo>
                <a:moveTo>
                  <a:pt x="3244596" y="553331"/>
                </a:moveTo>
                <a:lnTo>
                  <a:pt x="3244596" y="834641"/>
                </a:lnTo>
                <a:moveTo>
                  <a:pt x="2963419" y="553331"/>
                </a:moveTo>
                <a:lnTo>
                  <a:pt x="2963419" y="834641"/>
                </a:lnTo>
                <a:moveTo>
                  <a:pt x="2691383" y="553331"/>
                </a:moveTo>
                <a:lnTo>
                  <a:pt x="2691383" y="834641"/>
                </a:lnTo>
                <a:moveTo>
                  <a:pt x="2410079" y="553331"/>
                </a:moveTo>
                <a:lnTo>
                  <a:pt x="2410079" y="834641"/>
                </a:lnTo>
                <a:moveTo>
                  <a:pt x="2138170" y="553331"/>
                </a:moveTo>
                <a:lnTo>
                  <a:pt x="2138170" y="834641"/>
                </a:lnTo>
                <a:moveTo>
                  <a:pt x="1856739" y="553331"/>
                </a:moveTo>
                <a:lnTo>
                  <a:pt x="1856739" y="834641"/>
                </a:lnTo>
                <a:moveTo>
                  <a:pt x="1584833" y="553331"/>
                </a:moveTo>
                <a:lnTo>
                  <a:pt x="1584833" y="834641"/>
                </a:lnTo>
                <a:moveTo>
                  <a:pt x="1303526" y="553331"/>
                </a:moveTo>
                <a:lnTo>
                  <a:pt x="1303526" y="834641"/>
                </a:lnTo>
                <a:moveTo>
                  <a:pt x="1031493" y="553331"/>
                </a:moveTo>
                <a:lnTo>
                  <a:pt x="1031493" y="834641"/>
                </a:lnTo>
                <a:moveTo>
                  <a:pt x="750190" y="553331"/>
                </a:moveTo>
                <a:lnTo>
                  <a:pt x="750190" y="834641"/>
                </a:lnTo>
                <a:moveTo>
                  <a:pt x="478281" y="553331"/>
                </a:moveTo>
                <a:lnTo>
                  <a:pt x="478281" y="834641"/>
                </a:lnTo>
                <a:moveTo>
                  <a:pt x="196850" y="553331"/>
                </a:moveTo>
                <a:lnTo>
                  <a:pt x="196850" y="83464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24" name="Freeform 6124"/>
          <p:cNvSpPr/>
          <p:nvPr/>
        </p:nvSpPr>
        <p:spPr>
          <a:xfrm rot="-5400000" flipH="0" flipV="0">
            <a:off x="11257827" y="14275834"/>
            <a:ext cx="56385" cy="56386"/>
          </a:xfrm>
          <a:custGeom>
            <a:pathLst>
              <a:path w="346962" h="346968">
                <a:moveTo>
                  <a:pt x="0" y="0"/>
                </a:moveTo>
                <a:lnTo>
                  <a:pt x="346962" y="0"/>
                </a:lnTo>
                <a:lnTo>
                  <a:pt x="0" y="34696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25" name="Freeform 6125"/>
          <p:cNvSpPr/>
          <p:nvPr/>
        </p:nvSpPr>
        <p:spPr>
          <a:xfrm rot="-5400000" flipH="0" flipV="0">
            <a:off x="11257827" y="14275834"/>
            <a:ext cx="56385" cy="56386"/>
          </a:xfrm>
          <a:custGeom>
            <a:pathLst>
              <a:path w="346962" h="346968">
                <a:moveTo>
                  <a:pt x="0" y="0"/>
                </a:moveTo>
                <a:lnTo>
                  <a:pt x="346962" y="0"/>
                </a:lnTo>
                <a:lnTo>
                  <a:pt x="0" y="346968"/>
                </a:lnTo>
                <a:lnTo>
                  <a:pt x="0" y="0"/>
                </a:lnTo>
                <a:close/>
                <a:moveTo>
                  <a:pt x="73622030" y="11703190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26" name="Freeform 6126"/>
          <p:cNvSpPr/>
          <p:nvPr/>
        </p:nvSpPr>
        <p:spPr>
          <a:xfrm rot="-5400000" flipH="0" flipV="0">
            <a:off x="11157235" y="14275835"/>
            <a:ext cx="56385" cy="56384"/>
          </a:xfrm>
          <a:custGeom>
            <a:pathLst>
              <a:path w="346962" h="346956">
                <a:moveTo>
                  <a:pt x="0" y="346956"/>
                </a:moveTo>
                <a:lnTo>
                  <a:pt x="0" y="0"/>
                </a:lnTo>
                <a:lnTo>
                  <a:pt x="346962" y="3469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27" name="Freeform 6127"/>
          <p:cNvSpPr/>
          <p:nvPr/>
        </p:nvSpPr>
        <p:spPr>
          <a:xfrm rot="-5400000" flipH="0" flipV="0">
            <a:off x="11157235" y="14275835"/>
            <a:ext cx="56385" cy="56384"/>
          </a:xfrm>
          <a:custGeom>
            <a:pathLst>
              <a:path w="346962" h="346956">
                <a:moveTo>
                  <a:pt x="0" y="346956"/>
                </a:moveTo>
                <a:lnTo>
                  <a:pt x="0" y="0"/>
                </a:lnTo>
                <a:lnTo>
                  <a:pt x="346962" y="346956"/>
                </a:lnTo>
                <a:lnTo>
                  <a:pt x="0" y="346956"/>
                </a:lnTo>
                <a:close/>
                <a:moveTo>
                  <a:pt x="73894063" y="11765089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28" name="Freeform 6128"/>
          <p:cNvSpPr/>
          <p:nvPr/>
        </p:nvSpPr>
        <p:spPr>
          <a:xfrm rot="-5400000" flipH="0" flipV="0">
            <a:off x="11235723" y="14310115"/>
            <a:ext cx="0" cy="44208"/>
          </a:xfrm>
          <a:custGeom>
            <a:pathLst>
              <a:path w="0" h="272033">
                <a:moveTo>
                  <a:pt x="0" y="0"/>
                </a:moveTo>
                <a:lnTo>
                  <a:pt x="0" y="27203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29" name="Freeform 6129"/>
          <p:cNvSpPr/>
          <p:nvPr/>
        </p:nvSpPr>
        <p:spPr>
          <a:xfrm rot="-5400000" flipH="0" flipV="0">
            <a:off x="11554233" y="13877306"/>
            <a:ext cx="89923" cy="155452"/>
          </a:xfrm>
          <a:custGeom>
            <a:pathLst>
              <a:path w="553337" h="956568">
                <a:moveTo>
                  <a:pt x="553337" y="0"/>
                </a:moveTo>
                <a:lnTo>
                  <a:pt x="553337" y="637667"/>
                </a:lnTo>
                <a:lnTo>
                  <a:pt x="0" y="95656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30" name="Freeform 6130"/>
          <p:cNvSpPr/>
          <p:nvPr/>
        </p:nvSpPr>
        <p:spPr>
          <a:xfrm rot="-5400000" flipH="0" flipV="0">
            <a:off x="11457469" y="13922270"/>
            <a:ext cx="179826" cy="155430"/>
          </a:xfrm>
          <a:custGeom>
            <a:pathLst>
              <a:path w="1106549" h="956432">
                <a:moveTo>
                  <a:pt x="1106549" y="318765"/>
                </a:moveTo>
                <a:lnTo>
                  <a:pt x="553212" y="0"/>
                </a:lnTo>
                <a:moveTo>
                  <a:pt x="0" y="318765"/>
                </a:moveTo>
                <a:lnTo>
                  <a:pt x="0" y="95643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31" name="Freeform 6131"/>
          <p:cNvSpPr/>
          <p:nvPr/>
        </p:nvSpPr>
        <p:spPr>
          <a:xfrm rot="-5400000" flipH="0" flipV="0">
            <a:off x="11487941" y="13914642"/>
            <a:ext cx="170704" cy="170684"/>
          </a:xfrm>
          <a:custGeom>
            <a:pathLst>
              <a:path w="1050417" h="1050293">
                <a:moveTo>
                  <a:pt x="0" y="525152"/>
                </a:moveTo>
                <a:lnTo>
                  <a:pt x="18796" y="656468"/>
                </a:lnTo>
                <a:lnTo>
                  <a:pt x="75056" y="787660"/>
                </a:lnTo>
                <a:lnTo>
                  <a:pt x="159513" y="900175"/>
                </a:lnTo>
                <a:lnTo>
                  <a:pt x="262635" y="984635"/>
                </a:lnTo>
                <a:lnTo>
                  <a:pt x="393954" y="1031503"/>
                </a:lnTo>
                <a:lnTo>
                  <a:pt x="525146" y="1050293"/>
                </a:lnTo>
                <a:lnTo>
                  <a:pt x="665860" y="1031503"/>
                </a:lnTo>
                <a:lnTo>
                  <a:pt x="787782" y="984635"/>
                </a:lnTo>
                <a:lnTo>
                  <a:pt x="900305" y="900175"/>
                </a:lnTo>
                <a:lnTo>
                  <a:pt x="984759" y="787660"/>
                </a:lnTo>
                <a:lnTo>
                  <a:pt x="1041019" y="656468"/>
                </a:lnTo>
                <a:lnTo>
                  <a:pt x="1050417" y="525152"/>
                </a:lnTo>
                <a:lnTo>
                  <a:pt x="1041019" y="384435"/>
                </a:lnTo>
                <a:lnTo>
                  <a:pt x="984759" y="262508"/>
                </a:lnTo>
                <a:lnTo>
                  <a:pt x="900305" y="149994"/>
                </a:lnTo>
                <a:lnTo>
                  <a:pt x="787782" y="65534"/>
                </a:lnTo>
                <a:lnTo>
                  <a:pt x="665860" y="18678"/>
                </a:lnTo>
                <a:lnTo>
                  <a:pt x="525146" y="0"/>
                </a:lnTo>
                <a:lnTo>
                  <a:pt x="393954" y="18678"/>
                </a:lnTo>
                <a:lnTo>
                  <a:pt x="262635" y="65534"/>
                </a:lnTo>
                <a:lnTo>
                  <a:pt x="159513" y="149994"/>
                </a:lnTo>
                <a:lnTo>
                  <a:pt x="75056" y="262508"/>
                </a:lnTo>
                <a:lnTo>
                  <a:pt x="18796" y="384435"/>
                </a:lnTo>
                <a:lnTo>
                  <a:pt x="0" y="525152"/>
                </a:lnTo>
                <a:close/>
                <a:moveTo>
                  <a:pt x="70161656" y="115615851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32" name="Freeform 6132"/>
          <p:cNvSpPr/>
          <p:nvPr/>
        </p:nvSpPr>
        <p:spPr>
          <a:xfrm rot="-5400000" flipH="0" flipV="0">
            <a:off x="11528342" y="13941319"/>
            <a:ext cx="89903" cy="207255"/>
          </a:xfrm>
          <a:custGeom>
            <a:pathLst>
              <a:path w="553212" h="1275333">
                <a:moveTo>
                  <a:pt x="0" y="956432"/>
                </a:moveTo>
                <a:lnTo>
                  <a:pt x="553212" y="1275333"/>
                </a:lnTo>
                <a:moveTo>
                  <a:pt x="553212" y="0"/>
                </a:moveTo>
                <a:lnTo>
                  <a:pt x="0" y="31876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33" name="Freeform 6133"/>
          <p:cNvSpPr/>
          <p:nvPr/>
        </p:nvSpPr>
        <p:spPr>
          <a:xfrm rot="-5400000" flipH="0" flipV="0">
            <a:off x="11443743" y="13870444"/>
            <a:ext cx="259080" cy="259080"/>
          </a:xfrm>
          <a:custGeom>
            <a:pathLst>
              <a:path w="1594232" h="1594234">
                <a:moveTo>
                  <a:pt x="797052" y="1594234"/>
                </a:moveTo>
                <a:lnTo>
                  <a:pt x="975361" y="1575569"/>
                </a:lnTo>
                <a:lnTo>
                  <a:pt x="1144141" y="1519300"/>
                </a:lnTo>
                <a:lnTo>
                  <a:pt x="1294129" y="1416050"/>
                </a:lnTo>
                <a:lnTo>
                  <a:pt x="1425448" y="1294135"/>
                </a:lnTo>
                <a:lnTo>
                  <a:pt x="1519173" y="1144141"/>
                </a:lnTo>
                <a:lnTo>
                  <a:pt x="1575436" y="975358"/>
                </a:lnTo>
                <a:lnTo>
                  <a:pt x="1594232" y="797185"/>
                </a:lnTo>
                <a:lnTo>
                  <a:pt x="1575436" y="619001"/>
                </a:lnTo>
                <a:lnTo>
                  <a:pt x="1519173" y="450218"/>
                </a:lnTo>
                <a:lnTo>
                  <a:pt x="1425448" y="300100"/>
                </a:lnTo>
                <a:lnTo>
                  <a:pt x="1294129" y="168908"/>
                </a:lnTo>
                <a:lnTo>
                  <a:pt x="1144141" y="75059"/>
                </a:lnTo>
                <a:lnTo>
                  <a:pt x="975361" y="18802"/>
                </a:lnTo>
                <a:lnTo>
                  <a:pt x="797052" y="0"/>
                </a:lnTo>
                <a:lnTo>
                  <a:pt x="618998" y="18802"/>
                </a:lnTo>
                <a:lnTo>
                  <a:pt x="450088" y="75059"/>
                </a:lnTo>
                <a:lnTo>
                  <a:pt x="300100" y="168908"/>
                </a:lnTo>
                <a:lnTo>
                  <a:pt x="178182" y="300100"/>
                </a:lnTo>
                <a:lnTo>
                  <a:pt x="84454" y="450218"/>
                </a:lnTo>
                <a:lnTo>
                  <a:pt x="18796" y="619001"/>
                </a:lnTo>
                <a:lnTo>
                  <a:pt x="0" y="797185"/>
                </a:lnTo>
                <a:lnTo>
                  <a:pt x="18796" y="975358"/>
                </a:lnTo>
                <a:lnTo>
                  <a:pt x="84454" y="1144141"/>
                </a:lnTo>
                <a:lnTo>
                  <a:pt x="178182" y="1294135"/>
                </a:lnTo>
                <a:lnTo>
                  <a:pt x="300100" y="1416050"/>
                </a:lnTo>
                <a:lnTo>
                  <a:pt x="450088" y="1519300"/>
                </a:lnTo>
                <a:lnTo>
                  <a:pt x="618998" y="1575569"/>
                </a:lnTo>
                <a:lnTo>
                  <a:pt x="797052" y="1594234"/>
                </a:lnTo>
                <a:close/>
                <a:moveTo>
                  <a:pt x="69636513" y="11588788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34" name="Freeform 6134"/>
          <p:cNvSpPr/>
          <p:nvPr/>
        </p:nvSpPr>
        <p:spPr>
          <a:xfrm rot="-5400000" flipH="0" flipV="0">
            <a:off x="11482617" y="14084563"/>
            <a:ext cx="181354" cy="0"/>
          </a:xfrm>
          <a:custGeom>
            <a:pathLst>
              <a:path w="1115951" h="0">
                <a:moveTo>
                  <a:pt x="0" y="0"/>
                </a:moveTo>
                <a:lnTo>
                  <a:pt x="947167" y="0"/>
                </a:lnTo>
                <a:moveTo>
                  <a:pt x="1050293" y="0"/>
                </a:moveTo>
                <a:lnTo>
                  <a:pt x="111595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35" name="Freeform 6135"/>
          <p:cNvSpPr/>
          <p:nvPr/>
        </p:nvSpPr>
        <p:spPr>
          <a:xfrm rot="-5400000" flipH="0" flipV="0">
            <a:off x="11497096" y="13900929"/>
            <a:ext cx="152397" cy="0"/>
          </a:xfrm>
          <a:custGeom>
            <a:pathLst>
              <a:path w="937769" h="0">
                <a:moveTo>
                  <a:pt x="0" y="0"/>
                </a:moveTo>
                <a:lnTo>
                  <a:pt x="937769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36" name="Freeform 6136"/>
          <p:cNvSpPr/>
          <p:nvPr/>
        </p:nvSpPr>
        <p:spPr>
          <a:xfrm rot="-5400000" flipH="0" flipV="0">
            <a:off x="11657118" y="13910081"/>
            <a:ext cx="0" cy="179826"/>
          </a:xfrm>
          <a:custGeom>
            <a:pathLst>
              <a:path w="0" h="1106550">
                <a:moveTo>
                  <a:pt x="0" y="1106550"/>
                </a:moveTo>
                <a:lnTo>
                  <a:pt x="0" y="178184"/>
                </a:lnTo>
                <a:moveTo>
                  <a:pt x="0" y="7493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37" name="Freeform 6137"/>
          <p:cNvSpPr/>
          <p:nvPr/>
        </p:nvSpPr>
        <p:spPr>
          <a:xfrm rot="-5400000" flipH="0" flipV="0">
            <a:off x="11474990" y="13924559"/>
            <a:ext cx="0" cy="150871"/>
          </a:xfrm>
          <a:custGeom>
            <a:pathLst>
              <a:path w="0" h="928377">
                <a:moveTo>
                  <a:pt x="0" y="92837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38" name="Freeform 6138"/>
          <p:cNvSpPr/>
          <p:nvPr/>
        </p:nvSpPr>
        <p:spPr>
          <a:xfrm rot="-5400000" flipH="0" flipV="0">
            <a:off x="10827291" y="13877306"/>
            <a:ext cx="89923" cy="155452"/>
          </a:xfrm>
          <a:custGeom>
            <a:pathLst>
              <a:path w="553337" h="956568">
                <a:moveTo>
                  <a:pt x="553337" y="956568"/>
                </a:moveTo>
                <a:lnTo>
                  <a:pt x="553337" y="31889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39" name="Freeform 6139"/>
          <p:cNvSpPr/>
          <p:nvPr/>
        </p:nvSpPr>
        <p:spPr>
          <a:xfrm rot="-5400000" flipH="0" flipV="0">
            <a:off x="10834164" y="13922259"/>
            <a:ext cx="179826" cy="155452"/>
          </a:xfrm>
          <a:custGeom>
            <a:pathLst>
              <a:path w="1106549" h="956568">
                <a:moveTo>
                  <a:pt x="1106549" y="637678"/>
                </a:moveTo>
                <a:lnTo>
                  <a:pt x="553212" y="956568"/>
                </a:lnTo>
                <a:moveTo>
                  <a:pt x="0" y="637678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40" name="Freeform 6140"/>
          <p:cNvSpPr/>
          <p:nvPr/>
        </p:nvSpPr>
        <p:spPr>
          <a:xfrm rot="-5400000" flipH="0" flipV="0">
            <a:off x="10812801" y="13914642"/>
            <a:ext cx="170704" cy="170684"/>
          </a:xfrm>
          <a:custGeom>
            <a:pathLst>
              <a:path w="1050417" h="1050292">
                <a:moveTo>
                  <a:pt x="1050417" y="525152"/>
                </a:moveTo>
                <a:lnTo>
                  <a:pt x="1041019" y="384559"/>
                </a:lnTo>
                <a:lnTo>
                  <a:pt x="984759" y="262644"/>
                </a:lnTo>
                <a:lnTo>
                  <a:pt x="900305" y="150118"/>
                </a:lnTo>
                <a:lnTo>
                  <a:pt x="787782" y="65670"/>
                </a:lnTo>
                <a:lnTo>
                  <a:pt x="665860" y="18801"/>
                </a:lnTo>
                <a:lnTo>
                  <a:pt x="525146" y="0"/>
                </a:lnTo>
                <a:lnTo>
                  <a:pt x="393954" y="18801"/>
                </a:lnTo>
                <a:lnTo>
                  <a:pt x="262635" y="65670"/>
                </a:lnTo>
                <a:lnTo>
                  <a:pt x="159513" y="150118"/>
                </a:lnTo>
                <a:lnTo>
                  <a:pt x="75056" y="262644"/>
                </a:lnTo>
                <a:lnTo>
                  <a:pt x="18796" y="384559"/>
                </a:lnTo>
                <a:lnTo>
                  <a:pt x="0" y="525152"/>
                </a:lnTo>
                <a:lnTo>
                  <a:pt x="18796" y="656468"/>
                </a:lnTo>
                <a:lnTo>
                  <a:pt x="75056" y="787784"/>
                </a:lnTo>
                <a:lnTo>
                  <a:pt x="159513" y="900310"/>
                </a:lnTo>
                <a:lnTo>
                  <a:pt x="262635" y="984634"/>
                </a:lnTo>
                <a:lnTo>
                  <a:pt x="393954" y="1031626"/>
                </a:lnTo>
                <a:lnTo>
                  <a:pt x="525146" y="1050292"/>
                </a:lnTo>
                <a:lnTo>
                  <a:pt x="665860" y="1031626"/>
                </a:lnTo>
                <a:lnTo>
                  <a:pt x="787782" y="984634"/>
                </a:lnTo>
                <a:lnTo>
                  <a:pt x="900305" y="900310"/>
                </a:lnTo>
                <a:lnTo>
                  <a:pt x="984759" y="787784"/>
                </a:lnTo>
                <a:lnTo>
                  <a:pt x="1041019" y="656468"/>
                </a:lnTo>
                <a:lnTo>
                  <a:pt x="1050417" y="525152"/>
                </a:lnTo>
                <a:close/>
                <a:moveTo>
                  <a:pt x="74316081" y="119770276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41" name="Freeform 6141"/>
          <p:cNvSpPr/>
          <p:nvPr/>
        </p:nvSpPr>
        <p:spPr>
          <a:xfrm rot="-5400000" flipH="0" flipV="0">
            <a:off x="10853213" y="13941309"/>
            <a:ext cx="89903" cy="207275"/>
          </a:xfrm>
          <a:custGeom>
            <a:pathLst>
              <a:path w="553212" h="1275458">
                <a:moveTo>
                  <a:pt x="0" y="318890"/>
                </a:moveTo>
                <a:lnTo>
                  <a:pt x="553212" y="0"/>
                </a:lnTo>
                <a:moveTo>
                  <a:pt x="553212" y="1275458"/>
                </a:moveTo>
                <a:lnTo>
                  <a:pt x="0" y="95656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42" name="Freeform 6142"/>
          <p:cNvSpPr/>
          <p:nvPr/>
        </p:nvSpPr>
        <p:spPr>
          <a:xfrm rot="-5400000" flipH="0" flipV="0">
            <a:off x="10768625" y="13870445"/>
            <a:ext cx="259080" cy="259078"/>
          </a:xfrm>
          <a:custGeom>
            <a:pathLst>
              <a:path w="1594232" h="1594222">
                <a:moveTo>
                  <a:pt x="797052" y="1594222"/>
                </a:moveTo>
                <a:lnTo>
                  <a:pt x="975361" y="1575432"/>
                </a:lnTo>
                <a:lnTo>
                  <a:pt x="1144141" y="1519175"/>
                </a:lnTo>
                <a:lnTo>
                  <a:pt x="1294129" y="1416050"/>
                </a:lnTo>
                <a:lnTo>
                  <a:pt x="1425448" y="1294123"/>
                </a:lnTo>
                <a:lnTo>
                  <a:pt x="1519173" y="1144141"/>
                </a:lnTo>
                <a:lnTo>
                  <a:pt x="1575436" y="975233"/>
                </a:lnTo>
                <a:lnTo>
                  <a:pt x="1594232" y="797049"/>
                </a:lnTo>
                <a:lnTo>
                  <a:pt x="1575436" y="618865"/>
                </a:lnTo>
                <a:lnTo>
                  <a:pt x="1519173" y="450081"/>
                </a:lnTo>
                <a:lnTo>
                  <a:pt x="1425448" y="300099"/>
                </a:lnTo>
                <a:lnTo>
                  <a:pt x="1294129" y="168783"/>
                </a:lnTo>
                <a:lnTo>
                  <a:pt x="1144141" y="75047"/>
                </a:lnTo>
                <a:lnTo>
                  <a:pt x="975361" y="18790"/>
                </a:lnTo>
                <a:lnTo>
                  <a:pt x="797052" y="0"/>
                </a:lnTo>
                <a:lnTo>
                  <a:pt x="618998" y="18790"/>
                </a:lnTo>
                <a:lnTo>
                  <a:pt x="450088" y="75047"/>
                </a:lnTo>
                <a:lnTo>
                  <a:pt x="300100" y="168783"/>
                </a:lnTo>
                <a:lnTo>
                  <a:pt x="178182" y="300099"/>
                </a:lnTo>
                <a:lnTo>
                  <a:pt x="84454" y="450081"/>
                </a:lnTo>
                <a:lnTo>
                  <a:pt x="18796" y="618865"/>
                </a:lnTo>
                <a:lnTo>
                  <a:pt x="0" y="797049"/>
                </a:lnTo>
                <a:lnTo>
                  <a:pt x="18796" y="975233"/>
                </a:lnTo>
                <a:lnTo>
                  <a:pt x="84454" y="1144141"/>
                </a:lnTo>
                <a:lnTo>
                  <a:pt x="178182" y="1294123"/>
                </a:lnTo>
                <a:lnTo>
                  <a:pt x="300100" y="1416050"/>
                </a:lnTo>
                <a:lnTo>
                  <a:pt x="450088" y="1519175"/>
                </a:lnTo>
                <a:lnTo>
                  <a:pt x="618998" y="1575432"/>
                </a:lnTo>
                <a:lnTo>
                  <a:pt x="797052" y="1594222"/>
                </a:lnTo>
                <a:close/>
                <a:moveTo>
                  <a:pt x="73790814" y="120042173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43" name="Freeform 6143"/>
          <p:cNvSpPr/>
          <p:nvPr/>
        </p:nvSpPr>
        <p:spPr>
          <a:xfrm rot="-5400000" flipH="0" flipV="0">
            <a:off x="10807477" y="14084563"/>
            <a:ext cx="181354" cy="0"/>
          </a:xfrm>
          <a:custGeom>
            <a:pathLst>
              <a:path w="1115951" h="0">
                <a:moveTo>
                  <a:pt x="0" y="0"/>
                </a:moveTo>
                <a:lnTo>
                  <a:pt x="947167" y="0"/>
                </a:lnTo>
                <a:moveTo>
                  <a:pt x="1050293" y="0"/>
                </a:moveTo>
                <a:lnTo>
                  <a:pt x="111595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44" name="Freeform 6144"/>
          <p:cNvSpPr/>
          <p:nvPr/>
        </p:nvSpPr>
        <p:spPr>
          <a:xfrm rot="-5400000" flipH="0" flipV="0">
            <a:off x="10821956" y="13900929"/>
            <a:ext cx="152397" cy="0"/>
          </a:xfrm>
          <a:custGeom>
            <a:pathLst>
              <a:path w="937769" h="0">
                <a:moveTo>
                  <a:pt x="0" y="0"/>
                </a:moveTo>
                <a:lnTo>
                  <a:pt x="937769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45" name="Freeform 6145"/>
          <p:cNvSpPr/>
          <p:nvPr/>
        </p:nvSpPr>
        <p:spPr>
          <a:xfrm rot="-5400000" flipH="0" flipV="0">
            <a:off x="10814350" y="13910081"/>
            <a:ext cx="0" cy="179826"/>
          </a:xfrm>
          <a:custGeom>
            <a:pathLst>
              <a:path w="0" h="1106549">
                <a:moveTo>
                  <a:pt x="0" y="0"/>
                </a:moveTo>
                <a:lnTo>
                  <a:pt x="0" y="928365"/>
                </a:lnTo>
                <a:moveTo>
                  <a:pt x="0" y="1031491"/>
                </a:moveTo>
                <a:lnTo>
                  <a:pt x="0" y="110654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46" name="Freeform 6146"/>
          <p:cNvSpPr/>
          <p:nvPr/>
        </p:nvSpPr>
        <p:spPr>
          <a:xfrm rot="-5400000" flipH="0" flipV="0">
            <a:off x="10996456" y="13924560"/>
            <a:ext cx="0" cy="150869"/>
          </a:xfrm>
          <a:custGeom>
            <a:pathLst>
              <a:path w="0" h="928365">
                <a:moveTo>
                  <a:pt x="0" y="0"/>
                </a:moveTo>
                <a:lnTo>
                  <a:pt x="0" y="92836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47" name="Freeform 6147"/>
          <p:cNvSpPr/>
          <p:nvPr/>
        </p:nvSpPr>
        <p:spPr>
          <a:xfrm rot="-5400000" flipH="0" flipV="0">
            <a:off x="11234970" y="13053589"/>
            <a:ext cx="0" cy="1350257"/>
          </a:xfrm>
          <a:custGeom>
            <a:pathLst>
              <a:path w="0" h="8308715">
                <a:moveTo>
                  <a:pt x="0" y="0"/>
                </a:moveTo>
                <a:lnTo>
                  <a:pt x="0" y="830871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48" name="Freeform 6148"/>
          <p:cNvSpPr/>
          <p:nvPr/>
        </p:nvSpPr>
        <p:spPr>
          <a:xfrm rot="-5400000" flipH="0" flipV="0">
            <a:off x="11554233" y="14552426"/>
            <a:ext cx="89923" cy="155452"/>
          </a:xfrm>
          <a:custGeom>
            <a:pathLst>
              <a:path w="553340" h="956568">
                <a:moveTo>
                  <a:pt x="553340" y="0"/>
                </a:moveTo>
                <a:lnTo>
                  <a:pt x="553340" y="637667"/>
                </a:lnTo>
                <a:lnTo>
                  <a:pt x="0" y="95656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49" name="Freeform 6149"/>
          <p:cNvSpPr/>
          <p:nvPr/>
        </p:nvSpPr>
        <p:spPr>
          <a:xfrm rot="-5400000" flipH="0" flipV="0">
            <a:off x="11450606" y="14604251"/>
            <a:ext cx="89923" cy="51802"/>
          </a:xfrm>
          <a:custGeom>
            <a:pathLst>
              <a:path w="553340" h="318765">
                <a:moveTo>
                  <a:pt x="553340" y="318765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50" name="Freeform 6150"/>
          <p:cNvSpPr/>
          <p:nvPr/>
        </p:nvSpPr>
        <p:spPr>
          <a:xfrm rot="-5400000" flipH="0" flipV="0">
            <a:off x="11487951" y="14589772"/>
            <a:ext cx="170683" cy="170684"/>
          </a:xfrm>
          <a:custGeom>
            <a:pathLst>
              <a:path w="1050289" h="1050293">
                <a:moveTo>
                  <a:pt x="0" y="525152"/>
                </a:moveTo>
                <a:lnTo>
                  <a:pt x="18796" y="656468"/>
                </a:lnTo>
                <a:lnTo>
                  <a:pt x="75056" y="787660"/>
                </a:lnTo>
                <a:lnTo>
                  <a:pt x="159382" y="900175"/>
                </a:lnTo>
                <a:lnTo>
                  <a:pt x="262635" y="984635"/>
                </a:lnTo>
                <a:lnTo>
                  <a:pt x="393827" y="1031503"/>
                </a:lnTo>
                <a:lnTo>
                  <a:pt x="525143" y="1050293"/>
                </a:lnTo>
                <a:lnTo>
                  <a:pt x="665860" y="1031503"/>
                </a:lnTo>
                <a:lnTo>
                  <a:pt x="787778" y="984635"/>
                </a:lnTo>
                <a:lnTo>
                  <a:pt x="900302" y="900175"/>
                </a:lnTo>
                <a:lnTo>
                  <a:pt x="984628" y="787660"/>
                </a:lnTo>
                <a:lnTo>
                  <a:pt x="1040891" y="656468"/>
                </a:lnTo>
                <a:lnTo>
                  <a:pt x="1050289" y="525152"/>
                </a:lnTo>
                <a:lnTo>
                  <a:pt x="1040891" y="384435"/>
                </a:lnTo>
                <a:lnTo>
                  <a:pt x="984628" y="262508"/>
                </a:lnTo>
                <a:lnTo>
                  <a:pt x="900302" y="149994"/>
                </a:lnTo>
                <a:lnTo>
                  <a:pt x="787778" y="65534"/>
                </a:lnTo>
                <a:lnTo>
                  <a:pt x="665860" y="18678"/>
                </a:lnTo>
                <a:lnTo>
                  <a:pt x="525143" y="0"/>
                </a:lnTo>
                <a:lnTo>
                  <a:pt x="393827" y="18678"/>
                </a:lnTo>
                <a:lnTo>
                  <a:pt x="262635" y="65534"/>
                </a:lnTo>
                <a:lnTo>
                  <a:pt x="159382" y="149994"/>
                </a:lnTo>
                <a:lnTo>
                  <a:pt x="75056" y="262508"/>
                </a:lnTo>
                <a:lnTo>
                  <a:pt x="18796" y="384435"/>
                </a:lnTo>
                <a:lnTo>
                  <a:pt x="0" y="525152"/>
                </a:lnTo>
                <a:close/>
                <a:moveTo>
                  <a:pt x="74315951" y="115615851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51" name="Freeform 6151"/>
          <p:cNvSpPr/>
          <p:nvPr/>
        </p:nvSpPr>
        <p:spPr>
          <a:xfrm rot="-5400000" flipH="0" flipV="0">
            <a:off x="11528331" y="14616448"/>
            <a:ext cx="89923" cy="207255"/>
          </a:xfrm>
          <a:custGeom>
            <a:pathLst>
              <a:path w="553340" h="1275333">
                <a:moveTo>
                  <a:pt x="0" y="956432"/>
                </a:moveTo>
                <a:lnTo>
                  <a:pt x="553340" y="1275333"/>
                </a:lnTo>
                <a:moveTo>
                  <a:pt x="553340" y="0"/>
                </a:moveTo>
                <a:lnTo>
                  <a:pt x="0" y="31876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52" name="Freeform 6152"/>
          <p:cNvSpPr/>
          <p:nvPr/>
        </p:nvSpPr>
        <p:spPr>
          <a:xfrm rot="-5400000" flipH="0" flipV="0">
            <a:off x="11443753" y="14545573"/>
            <a:ext cx="259059" cy="259080"/>
          </a:xfrm>
          <a:custGeom>
            <a:pathLst>
              <a:path w="1594104" h="1594234">
                <a:moveTo>
                  <a:pt x="797052" y="1594234"/>
                </a:moveTo>
                <a:lnTo>
                  <a:pt x="975233" y="1575569"/>
                </a:lnTo>
                <a:lnTo>
                  <a:pt x="1144017" y="1519300"/>
                </a:lnTo>
                <a:lnTo>
                  <a:pt x="1294005" y="1416050"/>
                </a:lnTo>
                <a:lnTo>
                  <a:pt x="1425321" y="1294135"/>
                </a:lnTo>
                <a:lnTo>
                  <a:pt x="1519175" y="1144141"/>
                </a:lnTo>
                <a:lnTo>
                  <a:pt x="1575436" y="975358"/>
                </a:lnTo>
                <a:lnTo>
                  <a:pt x="1594104" y="797185"/>
                </a:lnTo>
                <a:lnTo>
                  <a:pt x="1575436" y="619001"/>
                </a:lnTo>
                <a:lnTo>
                  <a:pt x="1519175" y="450218"/>
                </a:lnTo>
                <a:lnTo>
                  <a:pt x="1425321" y="300100"/>
                </a:lnTo>
                <a:lnTo>
                  <a:pt x="1294005" y="168908"/>
                </a:lnTo>
                <a:lnTo>
                  <a:pt x="1144017" y="75059"/>
                </a:lnTo>
                <a:lnTo>
                  <a:pt x="975233" y="18802"/>
                </a:lnTo>
                <a:lnTo>
                  <a:pt x="797052" y="0"/>
                </a:lnTo>
                <a:lnTo>
                  <a:pt x="618871" y="18802"/>
                </a:lnTo>
                <a:lnTo>
                  <a:pt x="450087" y="75059"/>
                </a:lnTo>
                <a:lnTo>
                  <a:pt x="299975" y="168908"/>
                </a:lnTo>
                <a:lnTo>
                  <a:pt x="178054" y="300100"/>
                </a:lnTo>
                <a:lnTo>
                  <a:pt x="84330" y="450218"/>
                </a:lnTo>
                <a:lnTo>
                  <a:pt x="18669" y="619001"/>
                </a:lnTo>
                <a:lnTo>
                  <a:pt x="0" y="797185"/>
                </a:lnTo>
                <a:lnTo>
                  <a:pt x="18669" y="975358"/>
                </a:lnTo>
                <a:lnTo>
                  <a:pt x="84330" y="1144141"/>
                </a:lnTo>
                <a:lnTo>
                  <a:pt x="178054" y="1294135"/>
                </a:lnTo>
                <a:lnTo>
                  <a:pt x="299975" y="1416050"/>
                </a:lnTo>
                <a:lnTo>
                  <a:pt x="450087" y="1519300"/>
                </a:lnTo>
                <a:lnTo>
                  <a:pt x="618871" y="1575569"/>
                </a:lnTo>
                <a:lnTo>
                  <a:pt x="797052" y="1594234"/>
                </a:lnTo>
                <a:close/>
                <a:moveTo>
                  <a:pt x="73790811" y="11588788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53" name="Freeform 6153"/>
          <p:cNvSpPr/>
          <p:nvPr/>
        </p:nvSpPr>
        <p:spPr>
          <a:xfrm rot="-5400000" flipH="0" flipV="0">
            <a:off x="11482618" y="14759703"/>
            <a:ext cx="181353" cy="0"/>
          </a:xfrm>
          <a:custGeom>
            <a:pathLst>
              <a:path w="1115947" h="0">
                <a:moveTo>
                  <a:pt x="0" y="0"/>
                </a:moveTo>
                <a:lnTo>
                  <a:pt x="947167" y="0"/>
                </a:lnTo>
                <a:moveTo>
                  <a:pt x="1050417" y="0"/>
                </a:moveTo>
                <a:lnTo>
                  <a:pt x="111594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54" name="Freeform 6154"/>
          <p:cNvSpPr/>
          <p:nvPr/>
        </p:nvSpPr>
        <p:spPr>
          <a:xfrm rot="-5400000" flipH="0" flipV="0">
            <a:off x="11497096" y="14576048"/>
            <a:ext cx="152397" cy="0"/>
          </a:xfrm>
          <a:custGeom>
            <a:pathLst>
              <a:path w="937766" h="0">
                <a:moveTo>
                  <a:pt x="0" y="0"/>
                </a:moveTo>
                <a:lnTo>
                  <a:pt x="93776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55" name="Freeform 6155"/>
          <p:cNvSpPr/>
          <p:nvPr/>
        </p:nvSpPr>
        <p:spPr>
          <a:xfrm rot="-5400000" flipH="0" flipV="0">
            <a:off x="11657118" y="14585201"/>
            <a:ext cx="0" cy="179826"/>
          </a:xfrm>
          <a:custGeom>
            <a:pathLst>
              <a:path w="0" h="1106550">
                <a:moveTo>
                  <a:pt x="0" y="1106550"/>
                </a:moveTo>
                <a:lnTo>
                  <a:pt x="0" y="178184"/>
                </a:lnTo>
                <a:moveTo>
                  <a:pt x="0" y="7493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56" name="Freeform 6156"/>
          <p:cNvSpPr/>
          <p:nvPr/>
        </p:nvSpPr>
        <p:spPr>
          <a:xfrm rot="-5400000" flipH="0" flipV="0">
            <a:off x="11474990" y="14599679"/>
            <a:ext cx="0" cy="150871"/>
          </a:xfrm>
          <a:custGeom>
            <a:pathLst>
              <a:path w="0" h="928377">
                <a:moveTo>
                  <a:pt x="0" y="92837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57" name="Freeform 6157"/>
          <p:cNvSpPr/>
          <p:nvPr/>
        </p:nvSpPr>
        <p:spPr>
          <a:xfrm rot="-5400000" flipH="0" flipV="0">
            <a:off x="10827291" y="14552426"/>
            <a:ext cx="89923" cy="155452"/>
          </a:xfrm>
          <a:custGeom>
            <a:pathLst>
              <a:path w="553340" h="956568">
                <a:moveTo>
                  <a:pt x="553340" y="956568"/>
                </a:moveTo>
                <a:lnTo>
                  <a:pt x="553340" y="31889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58" name="Freeform 6158"/>
          <p:cNvSpPr/>
          <p:nvPr/>
        </p:nvSpPr>
        <p:spPr>
          <a:xfrm rot="-5400000" flipH="0" flipV="0">
            <a:off x="10834153" y="14597387"/>
            <a:ext cx="179847" cy="155452"/>
          </a:xfrm>
          <a:custGeom>
            <a:pathLst>
              <a:path w="1106680" h="956568">
                <a:moveTo>
                  <a:pt x="1106680" y="637678"/>
                </a:moveTo>
                <a:lnTo>
                  <a:pt x="553340" y="956568"/>
                </a:lnTo>
                <a:moveTo>
                  <a:pt x="0" y="637678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59" name="Freeform 6159"/>
          <p:cNvSpPr/>
          <p:nvPr/>
        </p:nvSpPr>
        <p:spPr>
          <a:xfrm rot="-5400000" flipH="0" flipV="0">
            <a:off x="10812811" y="14589772"/>
            <a:ext cx="170683" cy="170684"/>
          </a:xfrm>
          <a:custGeom>
            <a:pathLst>
              <a:path w="1050289" h="1050292">
                <a:moveTo>
                  <a:pt x="1050289" y="525152"/>
                </a:moveTo>
                <a:lnTo>
                  <a:pt x="1040891" y="384559"/>
                </a:lnTo>
                <a:lnTo>
                  <a:pt x="984628" y="262644"/>
                </a:lnTo>
                <a:lnTo>
                  <a:pt x="900302" y="150118"/>
                </a:lnTo>
                <a:lnTo>
                  <a:pt x="787778" y="65670"/>
                </a:lnTo>
                <a:lnTo>
                  <a:pt x="665860" y="18801"/>
                </a:lnTo>
                <a:lnTo>
                  <a:pt x="525143" y="0"/>
                </a:lnTo>
                <a:lnTo>
                  <a:pt x="393827" y="18801"/>
                </a:lnTo>
                <a:lnTo>
                  <a:pt x="262635" y="65670"/>
                </a:lnTo>
                <a:lnTo>
                  <a:pt x="159382" y="150118"/>
                </a:lnTo>
                <a:lnTo>
                  <a:pt x="75056" y="262644"/>
                </a:lnTo>
                <a:lnTo>
                  <a:pt x="18796" y="384559"/>
                </a:lnTo>
                <a:lnTo>
                  <a:pt x="0" y="525152"/>
                </a:lnTo>
                <a:lnTo>
                  <a:pt x="18796" y="656468"/>
                </a:lnTo>
                <a:lnTo>
                  <a:pt x="75056" y="787784"/>
                </a:lnTo>
                <a:lnTo>
                  <a:pt x="159382" y="900310"/>
                </a:lnTo>
                <a:lnTo>
                  <a:pt x="262635" y="984634"/>
                </a:lnTo>
                <a:lnTo>
                  <a:pt x="393827" y="1031626"/>
                </a:lnTo>
                <a:lnTo>
                  <a:pt x="525143" y="1050292"/>
                </a:lnTo>
                <a:lnTo>
                  <a:pt x="665860" y="1031626"/>
                </a:lnTo>
                <a:lnTo>
                  <a:pt x="787778" y="984634"/>
                </a:lnTo>
                <a:lnTo>
                  <a:pt x="900302" y="900310"/>
                </a:lnTo>
                <a:lnTo>
                  <a:pt x="984628" y="787784"/>
                </a:lnTo>
                <a:lnTo>
                  <a:pt x="1040891" y="656468"/>
                </a:lnTo>
                <a:lnTo>
                  <a:pt x="1050289" y="525152"/>
                </a:lnTo>
                <a:close/>
                <a:moveTo>
                  <a:pt x="78470376" y="119770276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60" name="Freeform 6160"/>
          <p:cNvSpPr/>
          <p:nvPr/>
        </p:nvSpPr>
        <p:spPr>
          <a:xfrm rot="-5400000" flipH="0" flipV="0">
            <a:off x="10853202" y="14616438"/>
            <a:ext cx="89923" cy="207275"/>
          </a:xfrm>
          <a:custGeom>
            <a:pathLst>
              <a:path w="553340" h="1275458">
                <a:moveTo>
                  <a:pt x="0" y="318890"/>
                </a:moveTo>
                <a:lnTo>
                  <a:pt x="553340" y="0"/>
                </a:lnTo>
                <a:moveTo>
                  <a:pt x="553340" y="1275458"/>
                </a:moveTo>
                <a:lnTo>
                  <a:pt x="0" y="95656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61" name="Freeform 6161"/>
          <p:cNvSpPr/>
          <p:nvPr/>
        </p:nvSpPr>
        <p:spPr>
          <a:xfrm rot="-5400000" flipH="0" flipV="0">
            <a:off x="10768634" y="14545574"/>
            <a:ext cx="259059" cy="259078"/>
          </a:xfrm>
          <a:custGeom>
            <a:pathLst>
              <a:path w="1594104" h="1594222">
                <a:moveTo>
                  <a:pt x="797052" y="1594222"/>
                </a:moveTo>
                <a:lnTo>
                  <a:pt x="975233" y="1575432"/>
                </a:lnTo>
                <a:lnTo>
                  <a:pt x="1144017" y="1519175"/>
                </a:lnTo>
                <a:lnTo>
                  <a:pt x="1294005" y="1416050"/>
                </a:lnTo>
                <a:lnTo>
                  <a:pt x="1425321" y="1294123"/>
                </a:lnTo>
                <a:lnTo>
                  <a:pt x="1519175" y="1144141"/>
                </a:lnTo>
                <a:lnTo>
                  <a:pt x="1575436" y="975233"/>
                </a:lnTo>
                <a:lnTo>
                  <a:pt x="1594104" y="797049"/>
                </a:lnTo>
                <a:lnTo>
                  <a:pt x="1575436" y="618865"/>
                </a:lnTo>
                <a:lnTo>
                  <a:pt x="1519175" y="450081"/>
                </a:lnTo>
                <a:lnTo>
                  <a:pt x="1425321" y="300099"/>
                </a:lnTo>
                <a:lnTo>
                  <a:pt x="1294005" y="168783"/>
                </a:lnTo>
                <a:lnTo>
                  <a:pt x="1144017" y="75047"/>
                </a:lnTo>
                <a:lnTo>
                  <a:pt x="975233" y="18790"/>
                </a:lnTo>
                <a:lnTo>
                  <a:pt x="797052" y="0"/>
                </a:lnTo>
                <a:lnTo>
                  <a:pt x="618871" y="18790"/>
                </a:lnTo>
                <a:lnTo>
                  <a:pt x="450087" y="75047"/>
                </a:lnTo>
                <a:lnTo>
                  <a:pt x="299975" y="168783"/>
                </a:lnTo>
                <a:lnTo>
                  <a:pt x="178054" y="300099"/>
                </a:lnTo>
                <a:lnTo>
                  <a:pt x="84330" y="450081"/>
                </a:lnTo>
                <a:lnTo>
                  <a:pt x="18669" y="618865"/>
                </a:lnTo>
                <a:lnTo>
                  <a:pt x="0" y="797049"/>
                </a:lnTo>
                <a:lnTo>
                  <a:pt x="18669" y="975233"/>
                </a:lnTo>
                <a:lnTo>
                  <a:pt x="84330" y="1144141"/>
                </a:lnTo>
                <a:lnTo>
                  <a:pt x="178054" y="1294123"/>
                </a:lnTo>
                <a:lnTo>
                  <a:pt x="299975" y="1416050"/>
                </a:lnTo>
                <a:lnTo>
                  <a:pt x="450087" y="1519175"/>
                </a:lnTo>
                <a:lnTo>
                  <a:pt x="618871" y="1575432"/>
                </a:lnTo>
                <a:lnTo>
                  <a:pt x="797052" y="1594222"/>
                </a:lnTo>
                <a:close/>
                <a:moveTo>
                  <a:pt x="77945112" y="120042173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62" name="Freeform 6162"/>
          <p:cNvSpPr/>
          <p:nvPr/>
        </p:nvSpPr>
        <p:spPr>
          <a:xfrm rot="-5400000" flipH="0" flipV="0">
            <a:off x="10807478" y="14759703"/>
            <a:ext cx="181353" cy="0"/>
          </a:xfrm>
          <a:custGeom>
            <a:pathLst>
              <a:path w="1115947" h="0">
                <a:moveTo>
                  <a:pt x="0" y="0"/>
                </a:moveTo>
                <a:lnTo>
                  <a:pt x="947167" y="0"/>
                </a:lnTo>
                <a:moveTo>
                  <a:pt x="1050417" y="0"/>
                </a:moveTo>
                <a:lnTo>
                  <a:pt x="111594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63" name="Freeform 6163"/>
          <p:cNvSpPr/>
          <p:nvPr/>
        </p:nvSpPr>
        <p:spPr>
          <a:xfrm rot="-5400000" flipH="0" flipV="0">
            <a:off x="10821956" y="14576048"/>
            <a:ext cx="152397" cy="0"/>
          </a:xfrm>
          <a:custGeom>
            <a:pathLst>
              <a:path w="937766" h="0">
                <a:moveTo>
                  <a:pt x="0" y="0"/>
                </a:moveTo>
                <a:lnTo>
                  <a:pt x="93776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64" name="Freeform 6164"/>
          <p:cNvSpPr/>
          <p:nvPr/>
        </p:nvSpPr>
        <p:spPr>
          <a:xfrm rot="-5400000" flipH="0" flipV="0">
            <a:off x="10814350" y="14585201"/>
            <a:ext cx="0" cy="179826"/>
          </a:xfrm>
          <a:custGeom>
            <a:pathLst>
              <a:path w="0" h="1106549">
                <a:moveTo>
                  <a:pt x="0" y="0"/>
                </a:moveTo>
                <a:lnTo>
                  <a:pt x="0" y="928365"/>
                </a:lnTo>
                <a:moveTo>
                  <a:pt x="0" y="1031491"/>
                </a:moveTo>
                <a:lnTo>
                  <a:pt x="0" y="110654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65" name="Freeform 6165"/>
          <p:cNvSpPr/>
          <p:nvPr/>
        </p:nvSpPr>
        <p:spPr>
          <a:xfrm rot="-5400000" flipH="0" flipV="0">
            <a:off x="10996456" y="14599680"/>
            <a:ext cx="0" cy="150869"/>
          </a:xfrm>
          <a:custGeom>
            <a:pathLst>
              <a:path w="0" h="928365">
                <a:moveTo>
                  <a:pt x="0" y="0"/>
                </a:moveTo>
                <a:lnTo>
                  <a:pt x="0" y="92836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66" name="Freeform 6166"/>
          <p:cNvSpPr/>
          <p:nvPr/>
        </p:nvSpPr>
        <p:spPr>
          <a:xfrm rot="-5400000" flipH="0" flipV="0">
            <a:off x="11573282" y="14713224"/>
            <a:ext cx="0" cy="103627"/>
          </a:xfrm>
          <a:custGeom>
            <a:pathLst>
              <a:path w="0" h="637667">
                <a:moveTo>
                  <a:pt x="0" y="637667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67" name="Freeform 6167"/>
          <p:cNvSpPr/>
          <p:nvPr/>
        </p:nvSpPr>
        <p:spPr>
          <a:xfrm rot="-5400000" flipH="0" flipV="0">
            <a:off x="10082825" y="17195815"/>
            <a:ext cx="405368" cy="493765"/>
          </a:xfrm>
          <a:custGeom>
            <a:pathLst>
              <a:path w="2494406" h="3038351">
                <a:moveTo>
                  <a:pt x="553211" y="3038351"/>
                </a:moveTo>
                <a:lnTo>
                  <a:pt x="553211" y="0"/>
                </a:lnTo>
                <a:moveTo>
                  <a:pt x="1941195" y="3038351"/>
                </a:moveTo>
                <a:lnTo>
                  <a:pt x="1941195" y="0"/>
                </a:lnTo>
                <a:moveTo>
                  <a:pt x="0" y="346968"/>
                </a:moveTo>
                <a:lnTo>
                  <a:pt x="2494406" y="34696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68" name="Freeform 6168"/>
          <p:cNvSpPr/>
          <p:nvPr/>
        </p:nvSpPr>
        <p:spPr>
          <a:xfrm rot="-5400000" flipH="0" flipV="0">
            <a:off x="10037872" y="17487649"/>
            <a:ext cx="112770" cy="123440"/>
          </a:xfrm>
          <a:custGeom>
            <a:pathLst>
              <a:path w="693928" h="759582">
                <a:moveTo>
                  <a:pt x="693928" y="74935"/>
                </a:moveTo>
                <a:lnTo>
                  <a:pt x="618870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69" name="Freeform 6169"/>
          <p:cNvSpPr/>
          <p:nvPr/>
        </p:nvSpPr>
        <p:spPr>
          <a:xfrm rot="-5400000" flipH="0" flipV="0">
            <a:off x="10038636" y="17499083"/>
            <a:ext cx="111243" cy="123440"/>
          </a:xfrm>
          <a:custGeom>
            <a:pathLst>
              <a:path w="684530" h="759582">
                <a:moveTo>
                  <a:pt x="684530" y="0"/>
                </a:moveTo>
                <a:lnTo>
                  <a:pt x="65660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70" name="Freeform 6170"/>
          <p:cNvSpPr/>
          <p:nvPr/>
        </p:nvSpPr>
        <p:spPr>
          <a:xfrm rot="-5400000" flipH="0" flipV="0">
            <a:off x="10037872" y="17274284"/>
            <a:ext cx="112770" cy="123440"/>
          </a:xfrm>
          <a:custGeom>
            <a:pathLst>
              <a:path w="693928" h="759582">
                <a:moveTo>
                  <a:pt x="0" y="693924"/>
                </a:moveTo>
                <a:lnTo>
                  <a:pt x="74930" y="759582"/>
                </a:lnTo>
                <a:lnTo>
                  <a:pt x="69392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71" name="Freeform 6171"/>
          <p:cNvSpPr/>
          <p:nvPr/>
        </p:nvSpPr>
        <p:spPr>
          <a:xfrm rot="-5400000" flipH="0" flipV="0">
            <a:off x="10037872" y="17262107"/>
            <a:ext cx="112770" cy="123440"/>
          </a:xfrm>
          <a:custGeom>
            <a:pathLst>
              <a:path w="693928" h="759582">
                <a:moveTo>
                  <a:pt x="0" y="759582"/>
                </a:moveTo>
                <a:lnTo>
                  <a:pt x="618998" y="0"/>
                </a:lnTo>
                <a:lnTo>
                  <a:pt x="693928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72" name="Freeform 6172"/>
          <p:cNvSpPr/>
          <p:nvPr/>
        </p:nvSpPr>
        <p:spPr>
          <a:xfrm rot="-5400000" flipH="0" flipV="0">
            <a:off x="9979950" y="17428218"/>
            <a:ext cx="50276" cy="112772"/>
          </a:xfrm>
          <a:custGeom>
            <a:pathLst>
              <a:path w="309372" h="693935">
                <a:moveTo>
                  <a:pt x="168783" y="693935"/>
                </a:moveTo>
                <a:lnTo>
                  <a:pt x="243712" y="675258"/>
                </a:lnTo>
                <a:lnTo>
                  <a:pt x="290703" y="628401"/>
                </a:lnTo>
                <a:lnTo>
                  <a:pt x="309372" y="553342"/>
                </a:lnTo>
                <a:lnTo>
                  <a:pt x="309372" y="431415"/>
                </a:lnTo>
                <a:lnTo>
                  <a:pt x="290703" y="375158"/>
                </a:lnTo>
                <a:lnTo>
                  <a:pt x="253110" y="328302"/>
                </a:lnTo>
                <a:lnTo>
                  <a:pt x="187579" y="318901"/>
                </a:lnTo>
                <a:lnTo>
                  <a:pt x="0" y="318901"/>
                </a:lnTo>
                <a:lnTo>
                  <a:pt x="0" y="0"/>
                </a:lnTo>
                <a:lnTo>
                  <a:pt x="30937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73" name="Freeform 6173"/>
          <p:cNvSpPr/>
          <p:nvPr/>
        </p:nvSpPr>
        <p:spPr>
          <a:xfrm rot="-5400000" flipH="0" flipV="0">
            <a:off x="10047761" y="17496028"/>
            <a:ext cx="27429" cy="0"/>
          </a:xfrm>
          <a:custGeom>
            <a:pathLst>
              <a:path w="168783" h="0">
                <a:moveTo>
                  <a:pt x="0" y="0"/>
                </a:moveTo>
                <a:lnTo>
                  <a:pt x="16878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74" name="Freeform 6174"/>
          <p:cNvSpPr/>
          <p:nvPr/>
        </p:nvSpPr>
        <p:spPr>
          <a:xfrm rot="-5400000" flipH="0" flipV="0">
            <a:off x="9979940" y="17344394"/>
            <a:ext cx="50296" cy="112772"/>
          </a:xfrm>
          <a:custGeom>
            <a:pathLst>
              <a:path w="309499" h="693935">
                <a:moveTo>
                  <a:pt x="0" y="543942"/>
                </a:moveTo>
                <a:lnTo>
                  <a:pt x="18795" y="619000"/>
                </a:lnTo>
                <a:lnTo>
                  <a:pt x="84328" y="675258"/>
                </a:lnTo>
                <a:lnTo>
                  <a:pt x="159385" y="693935"/>
                </a:lnTo>
                <a:lnTo>
                  <a:pt x="234441" y="675258"/>
                </a:lnTo>
                <a:lnTo>
                  <a:pt x="290703" y="619000"/>
                </a:lnTo>
                <a:lnTo>
                  <a:pt x="309499" y="543942"/>
                </a:lnTo>
                <a:lnTo>
                  <a:pt x="309499" y="159382"/>
                </a:lnTo>
                <a:lnTo>
                  <a:pt x="290703" y="84459"/>
                </a:lnTo>
                <a:lnTo>
                  <a:pt x="234441" y="28190"/>
                </a:lnTo>
                <a:lnTo>
                  <a:pt x="159385" y="0"/>
                </a:lnTo>
                <a:lnTo>
                  <a:pt x="84328" y="28190"/>
                </a:lnTo>
                <a:lnTo>
                  <a:pt x="18795" y="84459"/>
                </a:lnTo>
                <a:lnTo>
                  <a:pt x="0" y="159382"/>
                </a:lnTo>
                <a:lnTo>
                  <a:pt x="0" y="543942"/>
                </a:lnTo>
                <a:close/>
                <a:moveTo>
                  <a:pt x="100170615" y="125087508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75" name="Freeform 6175"/>
          <p:cNvSpPr/>
          <p:nvPr/>
        </p:nvSpPr>
        <p:spPr>
          <a:xfrm rot="-5400000" flipH="0" flipV="0">
            <a:off x="10962929" y="12827262"/>
            <a:ext cx="80759" cy="60967"/>
          </a:xfrm>
          <a:custGeom>
            <a:pathLst>
              <a:path w="496949" h="375159">
                <a:moveTo>
                  <a:pt x="496949" y="328302"/>
                </a:moveTo>
                <a:lnTo>
                  <a:pt x="468883" y="112526"/>
                </a:lnTo>
                <a:lnTo>
                  <a:pt x="468883" y="131316"/>
                </a:lnTo>
                <a:lnTo>
                  <a:pt x="459482" y="168908"/>
                </a:lnTo>
                <a:lnTo>
                  <a:pt x="450087" y="206375"/>
                </a:lnTo>
                <a:lnTo>
                  <a:pt x="440686" y="225177"/>
                </a:lnTo>
                <a:lnTo>
                  <a:pt x="422021" y="243842"/>
                </a:lnTo>
                <a:lnTo>
                  <a:pt x="393824" y="253243"/>
                </a:lnTo>
                <a:lnTo>
                  <a:pt x="337561" y="253243"/>
                </a:lnTo>
                <a:lnTo>
                  <a:pt x="299969" y="243842"/>
                </a:lnTo>
                <a:lnTo>
                  <a:pt x="187449" y="215776"/>
                </a:lnTo>
                <a:lnTo>
                  <a:pt x="168783" y="215776"/>
                </a:lnTo>
                <a:lnTo>
                  <a:pt x="140587" y="196974"/>
                </a:lnTo>
                <a:lnTo>
                  <a:pt x="112520" y="187585"/>
                </a:lnTo>
                <a:lnTo>
                  <a:pt x="84324" y="168908"/>
                </a:lnTo>
                <a:lnTo>
                  <a:pt x="65528" y="140717"/>
                </a:lnTo>
                <a:lnTo>
                  <a:pt x="46862" y="121927"/>
                </a:lnTo>
                <a:lnTo>
                  <a:pt x="37461" y="93861"/>
                </a:lnTo>
                <a:lnTo>
                  <a:pt x="28066" y="65658"/>
                </a:lnTo>
                <a:lnTo>
                  <a:pt x="18666" y="28191"/>
                </a:lnTo>
                <a:lnTo>
                  <a:pt x="18666" y="0"/>
                </a:lnTo>
                <a:lnTo>
                  <a:pt x="0" y="234566"/>
                </a:lnTo>
                <a:lnTo>
                  <a:pt x="28066" y="253243"/>
                </a:lnTo>
                <a:lnTo>
                  <a:pt x="46862" y="272033"/>
                </a:lnTo>
                <a:lnTo>
                  <a:pt x="84324" y="290835"/>
                </a:lnTo>
                <a:lnTo>
                  <a:pt x="112520" y="309501"/>
                </a:lnTo>
                <a:lnTo>
                  <a:pt x="149982" y="318901"/>
                </a:lnTo>
                <a:lnTo>
                  <a:pt x="187449" y="337691"/>
                </a:lnTo>
                <a:lnTo>
                  <a:pt x="299969" y="365758"/>
                </a:lnTo>
                <a:lnTo>
                  <a:pt x="328166" y="365758"/>
                </a:lnTo>
                <a:lnTo>
                  <a:pt x="365758" y="375159"/>
                </a:lnTo>
                <a:lnTo>
                  <a:pt x="403225" y="365758"/>
                </a:lnTo>
                <a:lnTo>
                  <a:pt x="440686" y="356369"/>
                </a:lnTo>
                <a:lnTo>
                  <a:pt x="468883" y="34696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76" name="Freeform 6176"/>
          <p:cNvSpPr/>
          <p:nvPr/>
        </p:nvSpPr>
        <p:spPr>
          <a:xfrm rot="-5400000" flipH="0" flipV="0">
            <a:off x="10895111" y="12767079"/>
            <a:ext cx="182881" cy="109716"/>
          </a:xfrm>
          <a:custGeom>
            <a:pathLst>
              <a:path w="1125346" h="675134">
                <a:moveTo>
                  <a:pt x="1125346" y="618865"/>
                </a:moveTo>
                <a:lnTo>
                  <a:pt x="1125346" y="609476"/>
                </a:lnTo>
                <a:lnTo>
                  <a:pt x="1115951" y="581409"/>
                </a:lnTo>
                <a:lnTo>
                  <a:pt x="1106680" y="543942"/>
                </a:lnTo>
                <a:lnTo>
                  <a:pt x="1097279" y="515751"/>
                </a:lnTo>
                <a:lnTo>
                  <a:pt x="1078483" y="478284"/>
                </a:lnTo>
                <a:lnTo>
                  <a:pt x="1069088" y="450081"/>
                </a:lnTo>
                <a:lnTo>
                  <a:pt x="1050417" y="422015"/>
                </a:lnTo>
                <a:lnTo>
                  <a:pt x="1041016" y="393824"/>
                </a:lnTo>
                <a:lnTo>
                  <a:pt x="1022220" y="365633"/>
                </a:lnTo>
                <a:lnTo>
                  <a:pt x="994029" y="337567"/>
                </a:lnTo>
                <a:lnTo>
                  <a:pt x="975358" y="309376"/>
                </a:lnTo>
                <a:lnTo>
                  <a:pt x="956562" y="281298"/>
                </a:lnTo>
                <a:lnTo>
                  <a:pt x="928371" y="262508"/>
                </a:lnTo>
                <a:lnTo>
                  <a:pt x="919101" y="253107"/>
                </a:lnTo>
                <a:lnTo>
                  <a:pt x="890904" y="234441"/>
                </a:lnTo>
                <a:lnTo>
                  <a:pt x="872108" y="206251"/>
                </a:lnTo>
                <a:lnTo>
                  <a:pt x="844042" y="187573"/>
                </a:lnTo>
                <a:lnTo>
                  <a:pt x="815845" y="178184"/>
                </a:lnTo>
                <a:lnTo>
                  <a:pt x="787779" y="159383"/>
                </a:lnTo>
                <a:lnTo>
                  <a:pt x="750317" y="140717"/>
                </a:lnTo>
                <a:lnTo>
                  <a:pt x="722121" y="131316"/>
                </a:lnTo>
                <a:lnTo>
                  <a:pt x="684529" y="112526"/>
                </a:lnTo>
                <a:lnTo>
                  <a:pt x="656463" y="103125"/>
                </a:lnTo>
                <a:lnTo>
                  <a:pt x="618995" y="93724"/>
                </a:lnTo>
                <a:lnTo>
                  <a:pt x="281304" y="0"/>
                </a:lnTo>
                <a:lnTo>
                  <a:pt x="187579" y="0"/>
                </a:lnTo>
                <a:lnTo>
                  <a:pt x="159383" y="9401"/>
                </a:lnTo>
                <a:lnTo>
                  <a:pt x="121921" y="28066"/>
                </a:lnTo>
                <a:lnTo>
                  <a:pt x="112521" y="37467"/>
                </a:lnTo>
                <a:lnTo>
                  <a:pt x="84454" y="56257"/>
                </a:lnTo>
                <a:lnTo>
                  <a:pt x="56263" y="74923"/>
                </a:lnTo>
                <a:lnTo>
                  <a:pt x="37592" y="103125"/>
                </a:lnTo>
                <a:lnTo>
                  <a:pt x="18796" y="131316"/>
                </a:lnTo>
                <a:lnTo>
                  <a:pt x="9395" y="159383"/>
                </a:lnTo>
                <a:lnTo>
                  <a:pt x="0" y="187573"/>
                </a:lnTo>
                <a:lnTo>
                  <a:pt x="0" y="262508"/>
                </a:lnTo>
                <a:lnTo>
                  <a:pt x="9395" y="300099"/>
                </a:lnTo>
                <a:lnTo>
                  <a:pt x="9395" y="337567"/>
                </a:lnTo>
                <a:lnTo>
                  <a:pt x="18796" y="365633"/>
                </a:lnTo>
                <a:lnTo>
                  <a:pt x="28191" y="393824"/>
                </a:lnTo>
                <a:lnTo>
                  <a:pt x="37592" y="422015"/>
                </a:lnTo>
                <a:lnTo>
                  <a:pt x="56263" y="440692"/>
                </a:lnTo>
                <a:lnTo>
                  <a:pt x="75059" y="468883"/>
                </a:lnTo>
                <a:lnTo>
                  <a:pt x="93855" y="487673"/>
                </a:lnTo>
                <a:lnTo>
                  <a:pt x="112521" y="253107"/>
                </a:lnTo>
                <a:lnTo>
                  <a:pt x="112521" y="206251"/>
                </a:lnTo>
                <a:lnTo>
                  <a:pt x="131316" y="178184"/>
                </a:lnTo>
                <a:lnTo>
                  <a:pt x="150112" y="149982"/>
                </a:lnTo>
                <a:lnTo>
                  <a:pt x="178179" y="131316"/>
                </a:lnTo>
                <a:lnTo>
                  <a:pt x="206375" y="121915"/>
                </a:lnTo>
                <a:lnTo>
                  <a:pt x="243837" y="112526"/>
                </a:lnTo>
                <a:lnTo>
                  <a:pt x="281304" y="121915"/>
                </a:lnTo>
                <a:lnTo>
                  <a:pt x="562738" y="196850"/>
                </a:lnTo>
                <a:lnTo>
                  <a:pt x="562738" y="365633"/>
                </a:lnTo>
                <a:lnTo>
                  <a:pt x="590804" y="581409"/>
                </a:lnTo>
                <a:lnTo>
                  <a:pt x="609600" y="562608"/>
                </a:lnTo>
                <a:lnTo>
                  <a:pt x="618995" y="553207"/>
                </a:lnTo>
                <a:lnTo>
                  <a:pt x="637667" y="525140"/>
                </a:lnTo>
                <a:lnTo>
                  <a:pt x="656463" y="496949"/>
                </a:lnTo>
                <a:lnTo>
                  <a:pt x="665863" y="468883"/>
                </a:lnTo>
                <a:lnTo>
                  <a:pt x="675258" y="440692"/>
                </a:lnTo>
                <a:lnTo>
                  <a:pt x="675258" y="234441"/>
                </a:lnTo>
                <a:lnTo>
                  <a:pt x="693930" y="234441"/>
                </a:lnTo>
                <a:lnTo>
                  <a:pt x="722121" y="253107"/>
                </a:lnTo>
                <a:lnTo>
                  <a:pt x="750317" y="262508"/>
                </a:lnTo>
                <a:lnTo>
                  <a:pt x="778384" y="281298"/>
                </a:lnTo>
                <a:lnTo>
                  <a:pt x="806574" y="300099"/>
                </a:lnTo>
                <a:lnTo>
                  <a:pt x="834641" y="318765"/>
                </a:lnTo>
                <a:lnTo>
                  <a:pt x="853437" y="337567"/>
                </a:lnTo>
                <a:lnTo>
                  <a:pt x="881509" y="365633"/>
                </a:lnTo>
                <a:lnTo>
                  <a:pt x="900305" y="393824"/>
                </a:lnTo>
                <a:lnTo>
                  <a:pt x="928371" y="422015"/>
                </a:lnTo>
                <a:lnTo>
                  <a:pt x="947167" y="450081"/>
                </a:lnTo>
                <a:lnTo>
                  <a:pt x="965963" y="478284"/>
                </a:lnTo>
                <a:lnTo>
                  <a:pt x="975358" y="515751"/>
                </a:lnTo>
                <a:lnTo>
                  <a:pt x="994029" y="543942"/>
                </a:lnTo>
                <a:lnTo>
                  <a:pt x="1003424" y="581409"/>
                </a:lnTo>
                <a:lnTo>
                  <a:pt x="1012825" y="609476"/>
                </a:lnTo>
                <a:lnTo>
                  <a:pt x="1012825" y="637666"/>
                </a:lnTo>
                <a:lnTo>
                  <a:pt x="1022220" y="647067"/>
                </a:lnTo>
                <a:lnTo>
                  <a:pt x="1031621" y="675134"/>
                </a:lnTo>
                <a:lnTo>
                  <a:pt x="1097279" y="675134"/>
                </a:lnTo>
                <a:lnTo>
                  <a:pt x="1115951" y="65633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77" name="Freeform 6177"/>
          <p:cNvSpPr/>
          <p:nvPr/>
        </p:nvSpPr>
        <p:spPr>
          <a:xfrm rot="-5400000" flipH="0" flipV="0">
            <a:off x="11219728" y="12811277"/>
            <a:ext cx="18285" cy="94485"/>
          </a:xfrm>
          <a:custGeom>
            <a:pathLst>
              <a:path w="112520" h="581409">
                <a:moveTo>
                  <a:pt x="0" y="525152"/>
                </a:moveTo>
                <a:lnTo>
                  <a:pt x="0" y="56269"/>
                </a:lnTo>
                <a:lnTo>
                  <a:pt x="9401" y="28067"/>
                </a:lnTo>
                <a:lnTo>
                  <a:pt x="28197" y="9401"/>
                </a:lnTo>
                <a:lnTo>
                  <a:pt x="56263" y="0"/>
                </a:lnTo>
                <a:lnTo>
                  <a:pt x="84454" y="9401"/>
                </a:lnTo>
                <a:lnTo>
                  <a:pt x="103250" y="28067"/>
                </a:lnTo>
                <a:lnTo>
                  <a:pt x="112520" y="56269"/>
                </a:lnTo>
                <a:lnTo>
                  <a:pt x="112520" y="525152"/>
                </a:lnTo>
                <a:lnTo>
                  <a:pt x="103250" y="553219"/>
                </a:lnTo>
                <a:lnTo>
                  <a:pt x="84454" y="572009"/>
                </a:lnTo>
                <a:lnTo>
                  <a:pt x="56263" y="581409"/>
                </a:lnTo>
                <a:lnTo>
                  <a:pt x="28197" y="572009"/>
                </a:lnTo>
                <a:lnTo>
                  <a:pt x="9401" y="553219"/>
                </a:lnTo>
                <a:lnTo>
                  <a:pt x="0" y="52515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78" name="Freeform 6178"/>
          <p:cNvSpPr/>
          <p:nvPr/>
        </p:nvSpPr>
        <p:spPr>
          <a:xfrm rot="-5400000" flipH="0" flipV="0">
            <a:off x="11455187" y="12827262"/>
            <a:ext cx="80759" cy="60967"/>
          </a:xfrm>
          <a:custGeom>
            <a:pathLst>
              <a:path w="496949" h="375159">
                <a:moveTo>
                  <a:pt x="496949" y="328302"/>
                </a:moveTo>
                <a:lnTo>
                  <a:pt x="468883" y="112527"/>
                </a:lnTo>
                <a:lnTo>
                  <a:pt x="468883" y="131328"/>
                </a:lnTo>
                <a:lnTo>
                  <a:pt x="459482" y="168784"/>
                </a:lnTo>
                <a:lnTo>
                  <a:pt x="450087" y="206251"/>
                </a:lnTo>
                <a:lnTo>
                  <a:pt x="440686" y="225053"/>
                </a:lnTo>
                <a:lnTo>
                  <a:pt x="422021" y="243843"/>
                </a:lnTo>
                <a:lnTo>
                  <a:pt x="393824" y="253243"/>
                </a:lnTo>
                <a:lnTo>
                  <a:pt x="337561" y="253243"/>
                </a:lnTo>
                <a:lnTo>
                  <a:pt x="299969" y="243843"/>
                </a:lnTo>
                <a:lnTo>
                  <a:pt x="187449" y="215652"/>
                </a:lnTo>
                <a:lnTo>
                  <a:pt x="168783" y="215652"/>
                </a:lnTo>
                <a:lnTo>
                  <a:pt x="140587" y="196986"/>
                </a:lnTo>
                <a:lnTo>
                  <a:pt x="112520" y="187585"/>
                </a:lnTo>
                <a:lnTo>
                  <a:pt x="84324" y="168784"/>
                </a:lnTo>
                <a:lnTo>
                  <a:pt x="65528" y="140717"/>
                </a:lnTo>
                <a:lnTo>
                  <a:pt x="46862" y="121927"/>
                </a:lnTo>
                <a:lnTo>
                  <a:pt x="37461" y="93861"/>
                </a:lnTo>
                <a:lnTo>
                  <a:pt x="28066" y="65670"/>
                </a:lnTo>
                <a:lnTo>
                  <a:pt x="18666" y="28203"/>
                </a:lnTo>
                <a:lnTo>
                  <a:pt x="18666" y="0"/>
                </a:lnTo>
                <a:lnTo>
                  <a:pt x="0" y="234442"/>
                </a:lnTo>
                <a:lnTo>
                  <a:pt x="28066" y="253243"/>
                </a:lnTo>
                <a:lnTo>
                  <a:pt x="46862" y="272045"/>
                </a:lnTo>
                <a:lnTo>
                  <a:pt x="84324" y="290711"/>
                </a:lnTo>
                <a:lnTo>
                  <a:pt x="112520" y="309501"/>
                </a:lnTo>
                <a:lnTo>
                  <a:pt x="149982" y="318902"/>
                </a:lnTo>
                <a:lnTo>
                  <a:pt x="187449" y="337567"/>
                </a:lnTo>
                <a:lnTo>
                  <a:pt x="299969" y="365770"/>
                </a:lnTo>
                <a:lnTo>
                  <a:pt x="328166" y="365770"/>
                </a:lnTo>
                <a:lnTo>
                  <a:pt x="365758" y="375159"/>
                </a:lnTo>
                <a:lnTo>
                  <a:pt x="403225" y="365770"/>
                </a:lnTo>
                <a:lnTo>
                  <a:pt x="440686" y="356369"/>
                </a:lnTo>
                <a:lnTo>
                  <a:pt x="468883" y="34696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79" name="Freeform 6179"/>
          <p:cNvSpPr/>
          <p:nvPr/>
        </p:nvSpPr>
        <p:spPr>
          <a:xfrm rot="-5400000" flipH="0" flipV="0">
            <a:off x="11387358" y="12767069"/>
            <a:ext cx="182881" cy="109736"/>
          </a:xfrm>
          <a:custGeom>
            <a:pathLst>
              <a:path w="1125346" h="675258">
                <a:moveTo>
                  <a:pt x="1125346" y="619001"/>
                </a:moveTo>
                <a:lnTo>
                  <a:pt x="1125346" y="609600"/>
                </a:lnTo>
                <a:lnTo>
                  <a:pt x="1115951" y="581533"/>
                </a:lnTo>
                <a:lnTo>
                  <a:pt x="1106680" y="543942"/>
                </a:lnTo>
                <a:lnTo>
                  <a:pt x="1097279" y="515875"/>
                </a:lnTo>
                <a:lnTo>
                  <a:pt x="1078483" y="478284"/>
                </a:lnTo>
                <a:lnTo>
                  <a:pt x="1069088" y="450217"/>
                </a:lnTo>
                <a:lnTo>
                  <a:pt x="1050417" y="422015"/>
                </a:lnTo>
                <a:lnTo>
                  <a:pt x="1041016" y="393948"/>
                </a:lnTo>
                <a:lnTo>
                  <a:pt x="1022220" y="365758"/>
                </a:lnTo>
                <a:lnTo>
                  <a:pt x="994029" y="337691"/>
                </a:lnTo>
                <a:lnTo>
                  <a:pt x="975358" y="309500"/>
                </a:lnTo>
                <a:lnTo>
                  <a:pt x="956562" y="281434"/>
                </a:lnTo>
                <a:lnTo>
                  <a:pt x="928371" y="262632"/>
                </a:lnTo>
                <a:lnTo>
                  <a:pt x="919101" y="253231"/>
                </a:lnTo>
                <a:lnTo>
                  <a:pt x="890904" y="234566"/>
                </a:lnTo>
                <a:lnTo>
                  <a:pt x="872108" y="206375"/>
                </a:lnTo>
                <a:lnTo>
                  <a:pt x="844042" y="187573"/>
                </a:lnTo>
                <a:lnTo>
                  <a:pt x="815845" y="178184"/>
                </a:lnTo>
                <a:lnTo>
                  <a:pt x="787779" y="159507"/>
                </a:lnTo>
                <a:lnTo>
                  <a:pt x="750317" y="140717"/>
                </a:lnTo>
                <a:lnTo>
                  <a:pt x="722121" y="131316"/>
                </a:lnTo>
                <a:lnTo>
                  <a:pt x="684529" y="112526"/>
                </a:lnTo>
                <a:lnTo>
                  <a:pt x="656463" y="103249"/>
                </a:lnTo>
                <a:lnTo>
                  <a:pt x="618995" y="93849"/>
                </a:lnTo>
                <a:lnTo>
                  <a:pt x="281304" y="0"/>
                </a:lnTo>
                <a:lnTo>
                  <a:pt x="187579" y="0"/>
                </a:lnTo>
                <a:lnTo>
                  <a:pt x="159383" y="9401"/>
                </a:lnTo>
                <a:lnTo>
                  <a:pt x="121921" y="28191"/>
                </a:lnTo>
                <a:lnTo>
                  <a:pt x="112521" y="37591"/>
                </a:lnTo>
                <a:lnTo>
                  <a:pt x="84454" y="56257"/>
                </a:lnTo>
                <a:lnTo>
                  <a:pt x="56263" y="75059"/>
                </a:lnTo>
                <a:lnTo>
                  <a:pt x="37592" y="103249"/>
                </a:lnTo>
                <a:lnTo>
                  <a:pt x="18796" y="131316"/>
                </a:lnTo>
                <a:lnTo>
                  <a:pt x="9395" y="159507"/>
                </a:lnTo>
                <a:lnTo>
                  <a:pt x="0" y="187573"/>
                </a:lnTo>
                <a:lnTo>
                  <a:pt x="0" y="262632"/>
                </a:lnTo>
                <a:lnTo>
                  <a:pt x="9395" y="300099"/>
                </a:lnTo>
                <a:lnTo>
                  <a:pt x="9395" y="337691"/>
                </a:lnTo>
                <a:lnTo>
                  <a:pt x="18796" y="365758"/>
                </a:lnTo>
                <a:lnTo>
                  <a:pt x="28191" y="393948"/>
                </a:lnTo>
                <a:lnTo>
                  <a:pt x="37592" y="422015"/>
                </a:lnTo>
                <a:lnTo>
                  <a:pt x="56263" y="440816"/>
                </a:lnTo>
                <a:lnTo>
                  <a:pt x="75059" y="468883"/>
                </a:lnTo>
                <a:lnTo>
                  <a:pt x="93855" y="487673"/>
                </a:lnTo>
                <a:lnTo>
                  <a:pt x="112521" y="253231"/>
                </a:lnTo>
                <a:lnTo>
                  <a:pt x="112521" y="206375"/>
                </a:lnTo>
                <a:lnTo>
                  <a:pt x="131316" y="178184"/>
                </a:lnTo>
                <a:lnTo>
                  <a:pt x="150112" y="150118"/>
                </a:lnTo>
                <a:lnTo>
                  <a:pt x="178179" y="131316"/>
                </a:lnTo>
                <a:lnTo>
                  <a:pt x="206375" y="121915"/>
                </a:lnTo>
                <a:lnTo>
                  <a:pt x="243837" y="112526"/>
                </a:lnTo>
                <a:lnTo>
                  <a:pt x="281304" y="121915"/>
                </a:lnTo>
                <a:lnTo>
                  <a:pt x="562738" y="196974"/>
                </a:lnTo>
                <a:lnTo>
                  <a:pt x="562738" y="365758"/>
                </a:lnTo>
                <a:lnTo>
                  <a:pt x="590804" y="581533"/>
                </a:lnTo>
                <a:lnTo>
                  <a:pt x="609600" y="562732"/>
                </a:lnTo>
                <a:lnTo>
                  <a:pt x="618995" y="553343"/>
                </a:lnTo>
                <a:lnTo>
                  <a:pt x="637667" y="525276"/>
                </a:lnTo>
                <a:lnTo>
                  <a:pt x="656463" y="497074"/>
                </a:lnTo>
                <a:lnTo>
                  <a:pt x="665863" y="468883"/>
                </a:lnTo>
                <a:lnTo>
                  <a:pt x="675258" y="440816"/>
                </a:lnTo>
                <a:lnTo>
                  <a:pt x="675258" y="234566"/>
                </a:lnTo>
                <a:lnTo>
                  <a:pt x="693930" y="234566"/>
                </a:lnTo>
                <a:lnTo>
                  <a:pt x="722121" y="253231"/>
                </a:lnTo>
                <a:lnTo>
                  <a:pt x="750317" y="262632"/>
                </a:lnTo>
                <a:lnTo>
                  <a:pt x="778384" y="281434"/>
                </a:lnTo>
                <a:lnTo>
                  <a:pt x="806574" y="300099"/>
                </a:lnTo>
                <a:lnTo>
                  <a:pt x="834641" y="318901"/>
                </a:lnTo>
                <a:lnTo>
                  <a:pt x="853437" y="337691"/>
                </a:lnTo>
                <a:lnTo>
                  <a:pt x="881509" y="365758"/>
                </a:lnTo>
                <a:lnTo>
                  <a:pt x="900305" y="393948"/>
                </a:lnTo>
                <a:lnTo>
                  <a:pt x="928371" y="422015"/>
                </a:lnTo>
                <a:lnTo>
                  <a:pt x="947167" y="450217"/>
                </a:lnTo>
                <a:lnTo>
                  <a:pt x="965963" y="478284"/>
                </a:lnTo>
                <a:lnTo>
                  <a:pt x="975358" y="515875"/>
                </a:lnTo>
                <a:lnTo>
                  <a:pt x="994029" y="543942"/>
                </a:lnTo>
                <a:lnTo>
                  <a:pt x="1003424" y="581533"/>
                </a:lnTo>
                <a:lnTo>
                  <a:pt x="1012825" y="609600"/>
                </a:lnTo>
                <a:lnTo>
                  <a:pt x="1012825" y="637791"/>
                </a:lnTo>
                <a:lnTo>
                  <a:pt x="1022220" y="647067"/>
                </a:lnTo>
                <a:lnTo>
                  <a:pt x="1031621" y="675258"/>
                </a:lnTo>
                <a:lnTo>
                  <a:pt x="1097279" y="675258"/>
                </a:lnTo>
                <a:lnTo>
                  <a:pt x="1115951" y="65645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80" name="Freeform 6180"/>
          <p:cNvSpPr/>
          <p:nvPr/>
        </p:nvSpPr>
        <p:spPr>
          <a:xfrm rot="-5400000" flipH="0" flipV="0">
            <a:off x="12754385" y="18506446"/>
            <a:ext cx="0" cy="201168"/>
          </a:xfrm>
          <a:custGeom>
            <a:pathLst>
              <a:path w="0" h="1237877">
                <a:moveTo>
                  <a:pt x="0" y="0"/>
                </a:moveTo>
                <a:lnTo>
                  <a:pt x="0" y="1237877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81" name="Freeform 6181"/>
          <p:cNvSpPr/>
          <p:nvPr/>
        </p:nvSpPr>
        <p:spPr>
          <a:xfrm rot="-5400000" flipH="0" flipV="0">
            <a:off x="12675895" y="18427956"/>
            <a:ext cx="156979" cy="201168"/>
          </a:xfrm>
          <a:custGeom>
            <a:pathLst>
              <a:path w="965963" h="1237877">
                <a:moveTo>
                  <a:pt x="965963" y="1237877"/>
                </a:moveTo>
                <a:lnTo>
                  <a:pt x="0" y="0"/>
                </a:lnTo>
                <a:lnTo>
                  <a:pt x="0" y="1237877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82" name="Freeform 6182"/>
          <p:cNvSpPr/>
          <p:nvPr/>
        </p:nvSpPr>
        <p:spPr>
          <a:xfrm rot="-5400000" flipH="0" flipV="0">
            <a:off x="12675895" y="18427956"/>
            <a:ext cx="156979" cy="201168"/>
          </a:xfrm>
          <a:custGeom>
            <a:pathLst>
              <a:path w="965963" h="1237877">
                <a:moveTo>
                  <a:pt x="0" y="0"/>
                </a:moveTo>
                <a:lnTo>
                  <a:pt x="965963" y="1237877"/>
                </a:lnTo>
                <a:lnTo>
                  <a:pt x="96596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83" name="Freeform 6183"/>
          <p:cNvSpPr/>
          <p:nvPr/>
        </p:nvSpPr>
        <p:spPr>
          <a:xfrm rot="-5400000" flipH="0" flipV="0">
            <a:off x="12665990" y="18529294"/>
            <a:ext cx="79253" cy="30482"/>
          </a:xfrm>
          <a:custGeom>
            <a:pathLst>
              <a:path w="487680" h="187574">
                <a:moveTo>
                  <a:pt x="487680" y="140717"/>
                </a:moveTo>
                <a:lnTo>
                  <a:pt x="487680" y="140717"/>
                </a:lnTo>
                <a:lnTo>
                  <a:pt x="478282" y="121916"/>
                </a:lnTo>
                <a:lnTo>
                  <a:pt x="459486" y="112651"/>
                </a:lnTo>
                <a:lnTo>
                  <a:pt x="46864" y="0"/>
                </a:lnTo>
                <a:lnTo>
                  <a:pt x="28068" y="0"/>
                </a:lnTo>
                <a:lnTo>
                  <a:pt x="9399" y="9401"/>
                </a:lnTo>
                <a:lnTo>
                  <a:pt x="0" y="28191"/>
                </a:lnTo>
                <a:lnTo>
                  <a:pt x="0" y="37592"/>
                </a:lnTo>
                <a:lnTo>
                  <a:pt x="9399" y="56258"/>
                </a:lnTo>
                <a:lnTo>
                  <a:pt x="28068" y="65658"/>
                </a:lnTo>
                <a:lnTo>
                  <a:pt x="149988" y="103250"/>
                </a:lnTo>
                <a:lnTo>
                  <a:pt x="225045" y="187574"/>
                </a:lnTo>
                <a:lnTo>
                  <a:pt x="262509" y="131316"/>
                </a:lnTo>
                <a:lnTo>
                  <a:pt x="440691" y="178173"/>
                </a:lnTo>
                <a:lnTo>
                  <a:pt x="468884" y="178173"/>
                </a:lnTo>
                <a:lnTo>
                  <a:pt x="478282" y="15950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84" name="Freeform 6184"/>
          <p:cNvSpPr/>
          <p:nvPr/>
        </p:nvSpPr>
        <p:spPr>
          <a:xfrm rot="-5400000" flipH="0" flipV="0">
            <a:off x="12699518" y="18517107"/>
            <a:ext cx="79253" cy="54858"/>
          </a:xfrm>
          <a:custGeom>
            <a:pathLst>
              <a:path w="487680" h="337567">
                <a:moveTo>
                  <a:pt x="487680" y="300100"/>
                </a:moveTo>
                <a:lnTo>
                  <a:pt x="487680" y="300100"/>
                </a:lnTo>
                <a:lnTo>
                  <a:pt x="478282" y="281310"/>
                </a:lnTo>
                <a:lnTo>
                  <a:pt x="262509" y="0"/>
                </a:lnTo>
                <a:lnTo>
                  <a:pt x="225045" y="56258"/>
                </a:lnTo>
                <a:lnTo>
                  <a:pt x="18670" y="159383"/>
                </a:lnTo>
                <a:lnTo>
                  <a:pt x="9399" y="168784"/>
                </a:lnTo>
                <a:lnTo>
                  <a:pt x="0" y="187574"/>
                </a:lnTo>
                <a:lnTo>
                  <a:pt x="0" y="196975"/>
                </a:lnTo>
                <a:lnTo>
                  <a:pt x="9399" y="215640"/>
                </a:lnTo>
                <a:lnTo>
                  <a:pt x="18670" y="215640"/>
                </a:lnTo>
                <a:lnTo>
                  <a:pt x="37466" y="225041"/>
                </a:lnTo>
                <a:lnTo>
                  <a:pt x="46864" y="215640"/>
                </a:lnTo>
                <a:lnTo>
                  <a:pt x="262509" y="112527"/>
                </a:lnTo>
                <a:lnTo>
                  <a:pt x="421895" y="318902"/>
                </a:lnTo>
                <a:lnTo>
                  <a:pt x="431293" y="328291"/>
                </a:lnTo>
                <a:lnTo>
                  <a:pt x="450089" y="337567"/>
                </a:lnTo>
                <a:lnTo>
                  <a:pt x="459486" y="337567"/>
                </a:lnTo>
                <a:lnTo>
                  <a:pt x="478282" y="31890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85" name="Freeform 6185"/>
          <p:cNvSpPr/>
          <p:nvPr/>
        </p:nvSpPr>
        <p:spPr>
          <a:xfrm rot="-5400000" flipH="0" flipV="0">
            <a:off x="12760485" y="18512545"/>
            <a:ext cx="105155" cy="38079"/>
          </a:xfrm>
          <a:custGeom>
            <a:pathLst>
              <a:path w="647066" h="234317">
                <a:moveTo>
                  <a:pt x="647066" y="234317"/>
                </a:moveTo>
                <a:lnTo>
                  <a:pt x="572008" y="140593"/>
                </a:lnTo>
                <a:lnTo>
                  <a:pt x="46864" y="0"/>
                </a:lnTo>
                <a:lnTo>
                  <a:pt x="28068" y="0"/>
                </a:lnTo>
                <a:lnTo>
                  <a:pt x="9399" y="9401"/>
                </a:lnTo>
                <a:lnTo>
                  <a:pt x="9399" y="18666"/>
                </a:lnTo>
                <a:lnTo>
                  <a:pt x="0" y="37467"/>
                </a:lnTo>
                <a:lnTo>
                  <a:pt x="9399" y="56257"/>
                </a:lnTo>
                <a:lnTo>
                  <a:pt x="28068" y="655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86" name="Freeform 6186"/>
          <p:cNvSpPr/>
          <p:nvPr/>
        </p:nvSpPr>
        <p:spPr>
          <a:xfrm rot="-5400000" flipH="0" flipV="0">
            <a:off x="12795529" y="18468337"/>
            <a:ext cx="33517" cy="39627"/>
          </a:xfrm>
          <a:custGeom>
            <a:pathLst>
              <a:path w="206248" h="243842">
                <a:moveTo>
                  <a:pt x="206248" y="215776"/>
                </a:moveTo>
                <a:lnTo>
                  <a:pt x="206248" y="206375"/>
                </a:lnTo>
                <a:lnTo>
                  <a:pt x="196850" y="187585"/>
                </a:lnTo>
                <a:lnTo>
                  <a:pt x="56262" y="9525"/>
                </a:lnTo>
                <a:lnTo>
                  <a:pt x="37466" y="0"/>
                </a:lnTo>
                <a:lnTo>
                  <a:pt x="9271" y="0"/>
                </a:lnTo>
                <a:lnTo>
                  <a:pt x="9271" y="9525"/>
                </a:lnTo>
                <a:lnTo>
                  <a:pt x="0" y="28191"/>
                </a:lnTo>
                <a:lnTo>
                  <a:pt x="0" y="56393"/>
                </a:lnTo>
                <a:lnTo>
                  <a:pt x="84328" y="150118"/>
                </a:lnTo>
                <a:lnTo>
                  <a:pt x="159386" y="243842"/>
                </a:lnTo>
                <a:lnTo>
                  <a:pt x="187452" y="243842"/>
                </a:lnTo>
                <a:lnTo>
                  <a:pt x="196850" y="2345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87" name="Freeform 6187"/>
          <p:cNvSpPr/>
          <p:nvPr/>
        </p:nvSpPr>
        <p:spPr>
          <a:xfrm rot="-5400000" flipH="0" flipV="0">
            <a:off x="11999249" y="17728443"/>
            <a:ext cx="425181" cy="1377686"/>
          </a:xfrm>
          <a:custGeom>
            <a:pathLst>
              <a:path w="2616327" h="8477498">
                <a:moveTo>
                  <a:pt x="2616327" y="0"/>
                </a:moveTo>
                <a:lnTo>
                  <a:pt x="0" y="6686426"/>
                </a:lnTo>
                <a:lnTo>
                  <a:pt x="0" y="847749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88" name="Freeform 6188"/>
          <p:cNvSpPr/>
          <p:nvPr/>
        </p:nvSpPr>
        <p:spPr>
          <a:xfrm rot="-5400000" flipH="0" flipV="0">
            <a:off x="12091443" y="14089909"/>
            <a:ext cx="252991" cy="557766"/>
          </a:xfrm>
          <a:custGeom>
            <a:pathLst>
              <a:path w="1556764" h="3432175">
                <a:moveTo>
                  <a:pt x="562734" y="0"/>
                </a:moveTo>
                <a:lnTo>
                  <a:pt x="562734" y="3432175"/>
                </a:lnTo>
                <a:moveTo>
                  <a:pt x="1003427" y="0"/>
                </a:moveTo>
                <a:lnTo>
                  <a:pt x="1003427" y="3432175"/>
                </a:lnTo>
                <a:moveTo>
                  <a:pt x="0" y="3085207"/>
                </a:moveTo>
                <a:lnTo>
                  <a:pt x="1556764" y="30852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89" name="Freeform 6189"/>
          <p:cNvSpPr/>
          <p:nvPr/>
        </p:nvSpPr>
        <p:spPr>
          <a:xfrm rot="-5400000" flipH="0" flipV="0">
            <a:off x="12451870" y="14104366"/>
            <a:ext cx="252991" cy="275859"/>
          </a:xfrm>
          <a:custGeom>
            <a:pathLst>
              <a:path w="1556767" h="1697484">
                <a:moveTo>
                  <a:pt x="0" y="0"/>
                </a:moveTo>
                <a:lnTo>
                  <a:pt x="515748" y="1697484"/>
                </a:lnTo>
                <a:lnTo>
                  <a:pt x="1556767" y="16974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90" name="Freeform 6190"/>
          <p:cNvSpPr/>
          <p:nvPr/>
        </p:nvSpPr>
        <p:spPr>
          <a:xfrm rot="-5400000" flipH="0" flipV="0">
            <a:off x="12614959" y="14186673"/>
            <a:ext cx="28935" cy="112772"/>
          </a:xfrm>
          <a:custGeom>
            <a:pathLst>
              <a:path w="178054" h="693936">
                <a:moveTo>
                  <a:pt x="178054" y="693936"/>
                </a:moveTo>
                <a:lnTo>
                  <a:pt x="178054" y="0"/>
                </a:lnTo>
                <a:lnTo>
                  <a:pt x="0" y="1687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91" name="Freeform 6191"/>
          <p:cNvSpPr/>
          <p:nvPr/>
        </p:nvSpPr>
        <p:spPr>
          <a:xfrm rot="-5400000" flipH="0" flipV="0">
            <a:off x="12604278" y="14116573"/>
            <a:ext cx="50296" cy="112772"/>
          </a:xfrm>
          <a:custGeom>
            <a:pathLst>
              <a:path w="309498" h="693936">
                <a:moveTo>
                  <a:pt x="243840" y="0"/>
                </a:moveTo>
                <a:lnTo>
                  <a:pt x="150112" y="46868"/>
                </a:lnTo>
                <a:lnTo>
                  <a:pt x="65659" y="112526"/>
                </a:lnTo>
                <a:lnTo>
                  <a:pt x="18796" y="206251"/>
                </a:lnTo>
                <a:lnTo>
                  <a:pt x="0" y="309376"/>
                </a:lnTo>
                <a:lnTo>
                  <a:pt x="0" y="534553"/>
                </a:lnTo>
                <a:lnTo>
                  <a:pt x="18796" y="609476"/>
                </a:lnTo>
                <a:lnTo>
                  <a:pt x="75056" y="675134"/>
                </a:lnTo>
                <a:lnTo>
                  <a:pt x="159510" y="693936"/>
                </a:lnTo>
                <a:lnTo>
                  <a:pt x="234442" y="675134"/>
                </a:lnTo>
                <a:lnTo>
                  <a:pt x="290702" y="609476"/>
                </a:lnTo>
                <a:lnTo>
                  <a:pt x="309498" y="534553"/>
                </a:lnTo>
                <a:lnTo>
                  <a:pt x="309498" y="431292"/>
                </a:lnTo>
                <a:lnTo>
                  <a:pt x="290702" y="375035"/>
                </a:lnTo>
                <a:lnTo>
                  <a:pt x="253238" y="328178"/>
                </a:lnTo>
                <a:lnTo>
                  <a:pt x="187580" y="309376"/>
                </a:lnTo>
                <a:lnTo>
                  <a:pt x="0" y="30937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92" name="Freeform 6192"/>
          <p:cNvSpPr/>
          <p:nvPr/>
        </p:nvSpPr>
        <p:spPr>
          <a:xfrm rot="-5400000" flipH="0" flipV="0">
            <a:off x="12384061" y="14336792"/>
            <a:ext cx="111243" cy="123440"/>
          </a:xfrm>
          <a:custGeom>
            <a:pathLst>
              <a:path w="684529" h="759582">
                <a:moveTo>
                  <a:pt x="684529" y="75059"/>
                </a:moveTo>
                <a:lnTo>
                  <a:pt x="618998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93" name="Freeform 6193"/>
          <p:cNvSpPr/>
          <p:nvPr/>
        </p:nvSpPr>
        <p:spPr>
          <a:xfrm rot="-5400000" flipH="0" flipV="0">
            <a:off x="12383287" y="14348215"/>
            <a:ext cx="112791" cy="123440"/>
          </a:xfrm>
          <a:custGeom>
            <a:pathLst>
              <a:path w="694054" h="759582">
                <a:moveTo>
                  <a:pt x="694054" y="0"/>
                </a:moveTo>
                <a:lnTo>
                  <a:pt x="75056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94" name="Freeform 6194"/>
          <p:cNvSpPr/>
          <p:nvPr/>
        </p:nvSpPr>
        <p:spPr>
          <a:xfrm rot="-5400000" flipH="0" flipV="0">
            <a:off x="12383297" y="14276588"/>
            <a:ext cx="112770" cy="123440"/>
          </a:xfrm>
          <a:custGeom>
            <a:pathLst>
              <a:path w="693927" h="759582">
                <a:moveTo>
                  <a:pt x="0" y="693924"/>
                </a:moveTo>
                <a:lnTo>
                  <a:pt x="74929" y="759582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95" name="Freeform 6195"/>
          <p:cNvSpPr/>
          <p:nvPr/>
        </p:nvSpPr>
        <p:spPr>
          <a:xfrm rot="-5400000" flipH="0" flipV="0">
            <a:off x="12383287" y="14264401"/>
            <a:ext cx="112791" cy="123440"/>
          </a:xfrm>
          <a:custGeom>
            <a:pathLst>
              <a:path w="694054" h="759582">
                <a:moveTo>
                  <a:pt x="0" y="759582"/>
                </a:moveTo>
                <a:lnTo>
                  <a:pt x="618998" y="0"/>
                </a:lnTo>
                <a:lnTo>
                  <a:pt x="694054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96" name="Freeform 6196"/>
          <p:cNvSpPr/>
          <p:nvPr/>
        </p:nvSpPr>
        <p:spPr>
          <a:xfrm rot="-5400000" flipH="0" flipV="0">
            <a:off x="11002556" y="15250434"/>
            <a:ext cx="2430766" cy="557766"/>
          </a:xfrm>
          <a:custGeom>
            <a:pathLst>
              <a:path w="14957552" h="3432175">
                <a:moveTo>
                  <a:pt x="14404339" y="0"/>
                </a:moveTo>
                <a:lnTo>
                  <a:pt x="14404339" y="3432175"/>
                </a:lnTo>
                <a:moveTo>
                  <a:pt x="553340" y="0"/>
                </a:moveTo>
                <a:lnTo>
                  <a:pt x="553340" y="3432175"/>
                </a:lnTo>
                <a:moveTo>
                  <a:pt x="14957552" y="3085207"/>
                </a:moveTo>
                <a:lnTo>
                  <a:pt x="0" y="30852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97" name="Freeform 6197"/>
          <p:cNvSpPr/>
          <p:nvPr/>
        </p:nvSpPr>
        <p:spPr>
          <a:xfrm rot="-5400000" flipH="0" flipV="0">
            <a:off x="12383287" y="14348215"/>
            <a:ext cx="112791" cy="123440"/>
          </a:xfrm>
          <a:custGeom>
            <a:pathLst>
              <a:path w="694054" h="759582">
                <a:moveTo>
                  <a:pt x="0" y="693924"/>
                </a:moveTo>
                <a:lnTo>
                  <a:pt x="75056" y="759582"/>
                </a:lnTo>
                <a:lnTo>
                  <a:pt x="69405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98" name="Freeform 6198"/>
          <p:cNvSpPr/>
          <p:nvPr/>
        </p:nvSpPr>
        <p:spPr>
          <a:xfrm rot="-5400000" flipH="0" flipV="0">
            <a:off x="12384061" y="14336792"/>
            <a:ext cx="111243" cy="123440"/>
          </a:xfrm>
          <a:custGeom>
            <a:pathLst>
              <a:path w="684529" h="759582">
                <a:moveTo>
                  <a:pt x="0" y="759582"/>
                </a:moveTo>
                <a:lnTo>
                  <a:pt x="618998" y="0"/>
                </a:lnTo>
                <a:lnTo>
                  <a:pt x="684529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199" name="Freeform 6199"/>
          <p:cNvSpPr/>
          <p:nvPr/>
        </p:nvSpPr>
        <p:spPr>
          <a:xfrm rot="-5400000" flipH="0" flipV="0">
            <a:off x="12383297" y="16586968"/>
            <a:ext cx="112771" cy="123440"/>
          </a:xfrm>
          <a:custGeom>
            <a:pathLst>
              <a:path w="693930" h="759582">
                <a:moveTo>
                  <a:pt x="693930" y="75059"/>
                </a:moveTo>
                <a:lnTo>
                  <a:pt x="618871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00" name="Freeform 6200"/>
          <p:cNvSpPr/>
          <p:nvPr/>
        </p:nvSpPr>
        <p:spPr>
          <a:xfrm rot="-5400000" flipH="0" flipV="0">
            <a:off x="12383297" y="16599166"/>
            <a:ext cx="112770" cy="123440"/>
          </a:xfrm>
          <a:custGeom>
            <a:pathLst>
              <a:path w="693927" h="759582">
                <a:moveTo>
                  <a:pt x="693927" y="0"/>
                </a:moveTo>
                <a:lnTo>
                  <a:pt x="75056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01" name="Freeform 6201"/>
          <p:cNvSpPr/>
          <p:nvPr/>
        </p:nvSpPr>
        <p:spPr>
          <a:xfrm rot="-5400000" flipH="0" flipV="0">
            <a:off x="12325396" y="15558272"/>
            <a:ext cx="50276" cy="112772"/>
          </a:xfrm>
          <a:custGeom>
            <a:pathLst>
              <a:path w="309370" h="693935">
                <a:moveTo>
                  <a:pt x="178054" y="693935"/>
                </a:moveTo>
                <a:lnTo>
                  <a:pt x="243840" y="675134"/>
                </a:lnTo>
                <a:lnTo>
                  <a:pt x="300100" y="628277"/>
                </a:lnTo>
                <a:lnTo>
                  <a:pt x="309370" y="553218"/>
                </a:lnTo>
                <a:lnTo>
                  <a:pt x="309370" y="431291"/>
                </a:lnTo>
                <a:lnTo>
                  <a:pt x="300100" y="375034"/>
                </a:lnTo>
                <a:lnTo>
                  <a:pt x="253110" y="328166"/>
                </a:lnTo>
                <a:lnTo>
                  <a:pt x="196850" y="309376"/>
                </a:lnTo>
                <a:lnTo>
                  <a:pt x="0" y="309376"/>
                </a:lnTo>
                <a:lnTo>
                  <a:pt x="0" y="0"/>
                </a:lnTo>
                <a:lnTo>
                  <a:pt x="30937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02" name="Freeform 6202"/>
          <p:cNvSpPr/>
          <p:nvPr/>
        </p:nvSpPr>
        <p:spPr>
          <a:xfrm rot="-5400000" flipH="0" flipV="0">
            <a:off x="12392453" y="15625329"/>
            <a:ext cx="28935" cy="0"/>
          </a:xfrm>
          <a:custGeom>
            <a:pathLst>
              <a:path w="178054" h="0">
                <a:moveTo>
                  <a:pt x="0" y="0"/>
                </a:moveTo>
                <a:lnTo>
                  <a:pt x="17805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03" name="Freeform 6203"/>
          <p:cNvSpPr/>
          <p:nvPr/>
        </p:nvSpPr>
        <p:spPr>
          <a:xfrm rot="-5400000" flipH="0" flipV="0">
            <a:off x="12325385" y="15472921"/>
            <a:ext cx="50297" cy="112772"/>
          </a:xfrm>
          <a:custGeom>
            <a:pathLst>
              <a:path w="309501" h="693935">
                <a:moveTo>
                  <a:pt x="0" y="534541"/>
                </a:moveTo>
                <a:lnTo>
                  <a:pt x="18796" y="618876"/>
                </a:lnTo>
                <a:lnTo>
                  <a:pt x="74932" y="675134"/>
                </a:lnTo>
                <a:lnTo>
                  <a:pt x="149988" y="693935"/>
                </a:lnTo>
                <a:lnTo>
                  <a:pt x="234445" y="675134"/>
                </a:lnTo>
                <a:lnTo>
                  <a:pt x="290705" y="618876"/>
                </a:lnTo>
                <a:lnTo>
                  <a:pt x="309501" y="534541"/>
                </a:lnTo>
                <a:lnTo>
                  <a:pt x="309501" y="159382"/>
                </a:lnTo>
                <a:lnTo>
                  <a:pt x="290705" y="84335"/>
                </a:lnTo>
                <a:lnTo>
                  <a:pt x="234445" y="18677"/>
                </a:lnTo>
                <a:lnTo>
                  <a:pt x="149988" y="0"/>
                </a:lnTo>
                <a:lnTo>
                  <a:pt x="74932" y="18677"/>
                </a:lnTo>
                <a:lnTo>
                  <a:pt x="18796" y="84335"/>
                </a:lnTo>
                <a:lnTo>
                  <a:pt x="0" y="159382"/>
                </a:lnTo>
                <a:lnTo>
                  <a:pt x="0" y="534541"/>
                </a:lnTo>
                <a:close/>
                <a:moveTo>
                  <a:pt x="74231506" y="11065497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04" name="Freeform 6204"/>
          <p:cNvSpPr/>
          <p:nvPr/>
        </p:nvSpPr>
        <p:spPr>
          <a:xfrm rot="-5400000" flipH="0" flipV="0">
            <a:off x="12325385" y="15389106"/>
            <a:ext cx="50296" cy="112772"/>
          </a:xfrm>
          <a:custGeom>
            <a:pathLst>
              <a:path w="309497" h="693935">
                <a:moveTo>
                  <a:pt x="0" y="534541"/>
                </a:moveTo>
                <a:lnTo>
                  <a:pt x="18668" y="618876"/>
                </a:lnTo>
                <a:lnTo>
                  <a:pt x="75056" y="675134"/>
                </a:lnTo>
                <a:lnTo>
                  <a:pt x="159385" y="693935"/>
                </a:lnTo>
                <a:lnTo>
                  <a:pt x="234441" y="675134"/>
                </a:lnTo>
                <a:lnTo>
                  <a:pt x="290701" y="618876"/>
                </a:lnTo>
                <a:lnTo>
                  <a:pt x="309497" y="534541"/>
                </a:lnTo>
                <a:lnTo>
                  <a:pt x="309497" y="159382"/>
                </a:lnTo>
                <a:lnTo>
                  <a:pt x="290701" y="84335"/>
                </a:lnTo>
                <a:lnTo>
                  <a:pt x="234441" y="18677"/>
                </a:lnTo>
                <a:lnTo>
                  <a:pt x="159385" y="0"/>
                </a:lnTo>
                <a:lnTo>
                  <a:pt x="75056" y="18677"/>
                </a:lnTo>
                <a:lnTo>
                  <a:pt x="18668" y="84335"/>
                </a:lnTo>
                <a:lnTo>
                  <a:pt x="0" y="159382"/>
                </a:lnTo>
                <a:lnTo>
                  <a:pt x="0" y="534541"/>
                </a:lnTo>
                <a:close/>
                <a:moveTo>
                  <a:pt x="73715757" y="11065497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05" name="Freeform 6205"/>
          <p:cNvSpPr/>
          <p:nvPr/>
        </p:nvSpPr>
        <p:spPr>
          <a:xfrm rot="-5400000" flipH="0" flipV="0">
            <a:off x="12092206" y="16411722"/>
            <a:ext cx="251464" cy="557766"/>
          </a:xfrm>
          <a:custGeom>
            <a:pathLst>
              <a:path w="1547369" h="3432175">
                <a:moveTo>
                  <a:pt x="553340" y="0"/>
                </a:moveTo>
                <a:lnTo>
                  <a:pt x="553340" y="3432175"/>
                </a:lnTo>
                <a:moveTo>
                  <a:pt x="994157" y="0"/>
                </a:moveTo>
                <a:lnTo>
                  <a:pt x="994157" y="3432175"/>
                </a:lnTo>
                <a:moveTo>
                  <a:pt x="0" y="3085207"/>
                </a:moveTo>
                <a:lnTo>
                  <a:pt x="1547369" y="30852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06" name="Freeform 6206"/>
          <p:cNvSpPr/>
          <p:nvPr/>
        </p:nvSpPr>
        <p:spPr>
          <a:xfrm rot="-5400000" flipH="0" flipV="0">
            <a:off x="12451870" y="16426944"/>
            <a:ext cx="252991" cy="275859"/>
          </a:xfrm>
          <a:custGeom>
            <a:pathLst>
              <a:path w="1556767" h="1697484">
                <a:moveTo>
                  <a:pt x="0" y="0"/>
                </a:moveTo>
                <a:lnTo>
                  <a:pt x="515872" y="1697484"/>
                </a:lnTo>
                <a:lnTo>
                  <a:pt x="1556767" y="16974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07" name="Freeform 6207"/>
          <p:cNvSpPr/>
          <p:nvPr/>
        </p:nvSpPr>
        <p:spPr>
          <a:xfrm rot="-5400000" flipH="0" flipV="0">
            <a:off x="12614948" y="16509241"/>
            <a:ext cx="28956" cy="112772"/>
          </a:xfrm>
          <a:custGeom>
            <a:pathLst>
              <a:path w="178181" h="693936">
                <a:moveTo>
                  <a:pt x="178181" y="693936"/>
                </a:moveTo>
                <a:lnTo>
                  <a:pt x="178181" y="0"/>
                </a:lnTo>
                <a:lnTo>
                  <a:pt x="0" y="1687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08" name="Freeform 6208"/>
          <p:cNvSpPr/>
          <p:nvPr/>
        </p:nvSpPr>
        <p:spPr>
          <a:xfrm rot="-5400000" flipH="0" flipV="0">
            <a:off x="12604288" y="16439140"/>
            <a:ext cx="50276" cy="112772"/>
          </a:xfrm>
          <a:custGeom>
            <a:pathLst>
              <a:path w="309373" h="693936">
                <a:moveTo>
                  <a:pt x="243712" y="0"/>
                </a:moveTo>
                <a:lnTo>
                  <a:pt x="149987" y="46868"/>
                </a:lnTo>
                <a:lnTo>
                  <a:pt x="74928" y="112526"/>
                </a:lnTo>
                <a:lnTo>
                  <a:pt x="18668" y="206251"/>
                </a:lnTo>
                <a:lnTo>
                  <a:pt x="0" y="309376"/>
                </a:lnTo>
                <a:lnTo>
                  <a:pt x="0" y="534553"/>
                </a:lnTo>
                <a:lnTo>
                  <a:pt x="18668" y="609476"/>
                </a:lnTo>
                <a:lnTo>
                  <a:pt x="74928" y="675134"/>
                </a:lnTo>
                <a:lnTo>
                  <a:pt x="159385" y="693936"/>
                </a:lnTo>
                <a:lnTo>
                  <a:pt x="234314" y="675134"/>
                </a:lnTo>
                <a:lnTo>
                  <a:pt x="290701" y="609476"/>
                </a:lnTo>
                <a:lnTo>
                  <a:pt x="309373" y="534553"/>
                </a:lnTo>
                <a:lnTo>
                  <a:pt x="309373" y="431292"/>
                </a:lnTo>
                <a:lnTo>
                  <a:pt x="300099" y="375035"/>
                </a:lnTo>
                <a:lnTo>
                  <a:pt x="253110" y="328178"/>
                </a:lnTo>
                <a:lnTo>
                  <a:pt x="187452" y="309376"/>
                </a:lnTo>
                <a:lnTo>
                  <a:pt x="0" y="30937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09" name="Freeform 6209"/>
          <p:cNvSpPr/>
          <p:nvPr/>
        </p:nvSpPr>
        <p:spPr>
          <a:xfrm rot="-5400000" flipH="0" flipV="0">
            <a:off x="12383287" y="16658595"/>
            <a:ext cx="112791" cy="123440"/>
          </a:xfrm>
          <a:custGeom>
            <a:pathLst>
              <a:path w="694057" h="759582">
                <a:moveTo>
                  <a:pt x="694057" y="75059"/>
                </a:moveTo>
                <a:lnTo>
                  <a:pt x="618998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10" name="Freeform 6210"/>
          <p:cNvSpPr/>
          <p:nvPr/>
        </p:nvSpPr>
        <p:spPr>
          <a:xfrm rot="-5400000" flipH="0" flipV="0">
            <a:off x="12383297" y="16670782"/>
            <a:ext cx="112770" cy="123440"/>
          </a:xfrm>
          <a:custGeom>
            <a:pathLst>
              <a:path w="693927" h="759582">
                <a:moveTo>
                  <a:pt x="693927" y="0"/>
                </a:moveTo>
                <a:lnTo>
                  <a:pt x="74929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11" name="Freeform 6211"/>
          <p:cNvSpPr/>
          <p:nvPr/>
        </p:nvSpPr>
        <p:spPr>
          <a:xfrm rot="-5400000" flipH="0" flipV="0">
            <a:off x="12383297" y="16599166"/>
            <a:ext cx="112770" cy="123440"/>
          </a:xfrm>
          <a:custGeom>
            <a:pathLst>
              <a:path w="693927" h="759582">
                <a:moveTo>
                  <a:pt x="0" y="693924"/>
                </a:moveTo>
                <a:lnTo>
                  <a:pt x="75056" y="759582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12" name="Freeform 6212"/>
          <p:cNvSpPr/>
          <p:nvPr/>
        </p:nvSpPr>
        <p:spPr>
          <a:xfrm rot="-5400000" flipH="0" flipV="0">
            <a:off x="12383297" y="16586968"/>
            <a:ext cx="112771" cy="123440"/>
          </a:xfrm>
          <a:custGeom>
            <a:pathLst>
              <a:path w="693930" h="759582">
                <a:moveTo>
                  <a:pt x="0" y="759582"/>
                </a:moveTo>
                <a:lnTo>
                  <a:pt x="618871" y="0"/>
                </a:lnTo>
                <a:lnTo>
                  <a:pt x="693930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13" name="Freeform 6213"/>
          <p:cNvSpPr/>
          <p:nvPr/>
        </p:nvSpPr>
        <p:spPr>
          <a:xfrm rot="-5400000" flipH="0" flipV="0">
            <a:off x="12083063" y="17370317"/>
            <a:ext cx="269750" cy="557766"/>
          </a:xfrm>
          <a:custGeom>
            <a:pathLst>
              <a:path w="1659891" h="3432175">
                <a:moveTo>
                  <a:pt x="965963" y="0"/>
                </a:moveTo>
                <a:lnTo>
                  <a:pt x="965963" y="3432175"/>
                </a:lnTo>
                <a:moveTo>
                  <a:pt x="694056" y="0"/>
                </a:moveTo>
                <a:lnTo>
                  <a:pt x="694056" y="3432175"/>
                </a:lnTo>
                <a:moveTo>
                  <a:pt x="965963" y="3085207"/>
                </a:moveTo>
                <a:lnTo>
                  <a:pt x="1659891" y="3085207"/>
                </a:lnTo>
                <a:moveTo>
                  <a:pt x="694056" y="3085207"/>
                </a:moveTo>
                <a:lnTo>
                  <a:pt x="0" y="30852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14" name="Freeform 6214"/>
          <p:cNvSpPr/>
          <p:nvPr/>
        </p:nvSpPr>
        <p:spPr>
          <a:xfrm rot="-5400000" flipH="0" flipV="0">
            <a:off x="12450353" y="17393164"/>
            <a:ext cx="246882" cy="266717"/>
          </a:xfrm>
          <a:custGeom>
            <a:pathLst>
              <a:path w="1519174" h="1641227">
                <a:moveTo>
                  <a:pt x="0" y="0"/>
                </a:moveTo>
                <a:lnTo>
                  <a:pt x="497078" y="1641227"/>
                </a:lnTo>
                <a:lnTo>
                  <a:pt x="1519174" y="164122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15" name="Freeform 6215"/>
          <p:cNvSpPr/>
          <p:nvPr/>
        </p:nvSpPr>
        <p:spPr>
          <a:xfrm rot="-5400000" flipH="0" flipV="0">
            <a:off x="12608086" y="17471643"/>
            <a:ext cx="28956" cy="111264"/>
          </a:xfrm>
          <a:custGeom>
            <a:pathLst>
              <a:path w="178181" h="684659">
                <a:moveTo>
                  <a:pt x="178181" y="684659"/>
                </a:moveTo>
                <a:lnTo>
                  <a:pt x="178181" y="0"/>
                </a:lnTo>
                <a:lnTo>
                  <a:pt x="0" y="16878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16" name="Freeform 6216"/>
          <p:cNvSpPr/>
          <p:nvPr/>
        </p:nvSpPr>
        <p:spPr>
          <a:xfrm rot="-5400000" flipH="0" flipV="0">
            <a:off x="12597415" y="17401533"/>
            <a:ext cx="50296" cy="111264"/>
          </a:xfrm>
          <a:custGeom>
            <a:pathLst>
              <a:path w="309499" h="684659">
                <a:moveTo>
                  <a:pt x="0" y="534541"/>
                </a:moveTo>
                <a:lnTo>
                  <a:pt x="18796" y="609600"/>
                </a:lnTo>
                <a:lnTo>
                  <a:pt x="74929" y="665869"/>
                </a:lnTo>
                <a:lnTo>
                  <a:pt x="159384" y="684659"/>
                </a:lnTo>
                <a:lnTo>
                  <a:pt x="234442" y="665869"/>
                </a:lnTo>
                <a:lnTo>
                  <a:pt x="290702" y="609600"/>
                </a:lnTo>
                <a:lnTo>
                  <a:pt x="309499" y="534541"/>
                </a:lnTo>
                <a:lnTo>
                  <a:pt x="309499" y="150117"/>
                </a:lnTo>
                <a:lnTo>
                  <a:pt x="290702" y="75059"/>
                </a:lnTo>
                <a:lnTo>
                  <a:pt x="234442" y="18801"/>
                </a:lnTo>
                <a:lnTo>
                  <a:pt x="159384" y="0"/>
                </a:lnTo>
                <a:lnTo>
                  <a:pt x="74929" y="18801"/>
                </a:lnTo>
                <a:lnTo>
                  <a:pt x="18796" y="75059"/>
                </a:lnTo>
                <a:lnTo>
                  <a:pt x="0" y="150117"/>
                </a:lnTo>
                <a:lnTo>
                  <a:pt x="0" y="534541"/>
                </a:lnTo>
                <a:close/>
                <a:moveTo>
                  <a:pt x="84415889" y="10897641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17" name="Freeform 6217"/>
          <p:cNvSpPr/>
          <p:nvPr/>
        </p:nvSpPr>
        <p:spPr>
          <a:xfrm rot="-5400000" flipH="0" flipV="0">
            <a:off x="12418343" y="17649190"/>
            <a:ext cx="44187" cy="0"/>
          </a:xfrm>
          <a:custGeom>
            <a:pathLst>
              <a:path w="271907" h="0">
                <a:moveTo>
                  <a:pt x="271907" y="0"/>
                </a:moveTo>
                <a:lnTo>
                  <a:pt x="0" y="0"/>
                </a:lnTo>
                <a:lnTo>
                  <a:pt x="271907" y="0"/>
                </a:lnTo>
                <a:close/>
                <a:moveTo>
                  <a:pt x="86891626" y="109754801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18" name="Freeform 6218"/>
          <p:cNvSpPr/>
          <p:nvPr/>
        </p:nvSpPr>
        <p:spPr>
          <a:xfrm rot="-5400000" flipH="0" flipV="0">
            <a:off x="12383297" y="17559287"/>
            <a:ext cx="112770" cy="123440"/>
          </a:xfrm>
          <a:custGeom>
            <a:pathLst>
              <a:path w="693928" h="759582">
                <a:moveTo>
                  <a:pt x="693928" y="75059"/>
                </a:moveTo>
                <a:lnTo>
                  <a:pt x="618998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19" name="Freeform 6219"/>
          <p:cNvSpPr/>
          <p:nvPr/>
        </p:nvSpPr>
        <p:spPr>
          <a:xfrm rot="-5400000" flipH="0" flipV="0">
            <a:off x="12383287" y="17571475"/>
            <a:ext cx="112791" cy="123440"/>
          </a:xfrm>
          <a:custGeom>
            <a:pathLst>
              <a:path w="694055" h="759582">
                <a:moveTo>
                  <a:pt x="694055" y="0"/>
                </a:moveTo>
                <a:lnTo>
                  <a:pt x="75057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20" name="Freeform 6220"/>
          <p:cNvSpPr/>
          <p:nvPr/>
        </p:nvSpPr>
        <p:spPr>
          <a:xfrm rot="-5400000" flipH="0" flipV="0">
            <a:off x="12383297" y="17615673"/>
            <a:ext cx="112770" cy="123440"/>
          </a:xfrm>
          <a:custGeom>
            <a:pathLst>
              <a:path w="693928" h="759582">
                <a:moveTo>
                  <a:pt x="0" y="693924"/>
                </a:moveTo>
                <a:lnTo>
                  <a:pt x="75058" y="759582"/>
                </a:lnTo>
                <a:lnTo>
                  <a:pt x="69392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21" name="Freeform 6221"/>
          <p:cNvSpPr/>
          <p:nvPr/>
        </p:nvSpPr>
        <p:spPr>
          <a:xfrm rot="-5400000" flipH="0" flipV="0">
            <a:off x="12384061" y="17604238"/>
            <a:ext cx="111243" cy="123440"/>
          </a:xfrm>
          <a:custGeom>
            <a:pathLst>
              <a:path w="684530" h="759582">
                <a:moveTo>
                  <a:pt x="0" y="759582"/>
                </a:moveTo>
                <a:lnTo>
                  <a:pt x="618870" y="0"/>
                </a:lnTo>
                <a:lnTo>
                  <a:pt x="684530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22" name="Freeform 6222"/>
          <p:cNvSpPr/>
          <p:nvPr/>
        </p:nvSpPr>
        <p:spPr>
          <a:xfrm rot="-5400000" flipH="0" flipV="0">
            <a:off x="11677675" y="16897872"/>
            <a:ext cx="1080528" cy="557766"/>
          </a:xfrm>
          <a:custGeom>
            <a:pathLst>
              <a:path w="6648957" h="3432175">
                <a:moveTo>
                  <a:pt x="553340" y="0"/>
                </a:moveTo>
                <a:lnTo>
                  <a:pt x="553340" y="3432175"/>
                </a:lnTo>
                <a:moveTo>
                  <a:pt x="6095620" y="0"/>
                </a:moveTo>
                <a:lnTo>
                  <a:pt x="6095620" y="3432175"/>
                </a:lnTo>
                <a:moveTo>
                  <a:pt x="0" y="3085207"/>
                </a:moveTo>
                <a:lnTo>
                  <a:pt x="6648957" y="30852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23" name="Freeform 6223"/>
          <p:cNvSpPr/>
          <p:nvPr/>
        </p:nvSpPr>
        <p:spPr>
          <a:xfrm rot="-5400000" flipH="0" flipV="0">
            <a:off x="12383297" y="17559287"/>
            <a:ext cx="112770" cy="123440"/>
          </a:xfrm>
          <a:custGeom>
            <a:pathLst>
              <a:path w="693928" h="759582">
                <a:moveTo>
                  <a:pt x="693928" y="75059"/>
                </a:moveTo>
                <a:lnTo>
                  <a:pt x="618998" y="0"/>
                </a:lnTo>
                <a:lnTo>
                  <a:pt x="0" y="7595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24" name="Freeform 6224"/>
          <p:cNvSpPr/>
          <p:nvPr/>
        </p:nvSpPr>
        <p:spPr>
          <a:xfrm rot="-5400000" flipH="0" flipV="0">
            <a:off x="12383287" y="17571475"/>
            <a:ext cx="112791" cy="123440"/>
          </a:xfrm>
          <a:custGeom>
            <a:pathLst>
              <a:path w="694055" h="759582">
                <a:moveTo>
                  <a:pt x="694055" y="0"/>
                </a:moveTo>
                <a:lnTo>
                  <a:pt x="75057" y="759582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25" name="Freeform 6225"/>
          <p:cNvSpPr/>
          <p:nvPr/>
        </p:nvSpPr>
        <p:spPr>
          <a:xfrm rot="-5400000" flipH="0" flipV="0">
            <a:off x="12383297" y="16670782"/>
            <a:ext cx="112770" cy="123440"/>
          </a:xfrm>
          <a:custGeom>
            <a:pathLst>
              <a:path w="693927" h="759582">
                <a:moveTo>
                  <a:pt x="0" y="693924"/>
                </a:moveTo>
                <a:lnTo>
                  <a:pt x="74929" y="759582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26" name="Freeform 6226"/>
          <p:cNvSpPr/>
          <p:nvPr/>
        </p:nvSpPr>
        <p:spPr>
          <a:xfrm rot="-5400000" flipH="0" flipV="0">
            <a:off x="12383287" y="16658595"/>
            <a:ext cx="112791" cy="123440"/>
          </a:xfrm>
          <a:custGeom>
            <a:pathLst>
              <a:path w="694057" h="759582">
                <a:moveTo>
                  <a:pt x="0" y="759582"/>
                </a:moveTo>
                <a:lnTo>
                  <a:pt x="618998" y="0"/>
                </a:lnTo>
                <a:lnTo>
                  <a:pt x="694057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27" name="Freeform 6227"/>
          <p:cNvSpPr/>
          <p:nvPr/>
        </p:nvSpPr>
        <p:spPr>
          <a:xfrm rot="-5400000" flipH="0" flipV="0">
            <a:off x="12288051" y="17244584"/>
            <a:ext cx="50296" cy="35045"/>
          </a:xfrm>
          <a:custGeom>
            <a:pathLst>
              <a:path w="309499" h="215652">
                <a:moveTo>
                  <a:pt x="300101" y="215652"/>
                </a:moveTo>
                <a:lnTo>
                  <a:pt x="309499" y="159383"/>
                </a:lnTo>
                <a:lnTo>
                  <a:pt x="300101" y="103126"/>
                </a:lnTo>
                <a:lnTo>
                  <a:pt x="262637" y="46869"/>
                </a:lnTo>
                <a:lnTo>
                  <a:pt x="215774" y="9277"/>
                </a:lnTo>
                <a:lnTo>
                  <a:pt x="159513" y="0"/>
                </a:lnTo>
                <a:lnTo>
                  <a:pt x="93853" y="0"/>
                </a:lnTo>
                <a:lnTo>
                  <a:pt x="46991" y="37468"/>
                </a:lnTo>
                <a:lnTo>
                  <a:pt x="0" y="8432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28" name="Freeform 6228"/>
          <p:cNvSpPr/>
          <p:nvPr/>
        </p:nvSpPr>
        <p:spPr>
          <a:xfrm rot="-5400000" flipH="0" flipV="0">
            <a:off x="12342909" y="17223244"/>
            <a:ext cx="51824" cy="76198"/>
          </a:xfrm>
          <a:custGeom>
            <a:pathLst>
              <a:path w="318898" h="468883">
                <a:moveTo>
                  <a:pt x="300101" y="0"/>
                </a:moveTo>
                <a:lnTo>
                  <a:pt x="0" y="468883"/>
                </a:lnTo>
                <a:lnTo>
                  <a:pt x="318898" y="46888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29" name="Freeform 6229"/>
          <p:cNvSpPr/>
          <p:nvPr/>
        </p:nvSpPr>
        <p:spPr>
          <a:xfrm rot="-5400000" flipH="0" flipV="0">
            <a:off x="12325395" y="17120368"/>
            <a:ext cx="50276" cy="112772"/>
          </a:xfrm>
          <a:custGeom>
            <a:pathLst>
              <a:path w="309372" h="693935">
                <a:moveTo>
                  <a:pt x="0" y="543942"/>
                </a:moveTo>
                <a:lnTo>
                  <a:pt x="18669" y="618876"/>
                </a:lnTo>
                <a:lnTo>
                  <a:pt x="74929" y="675134"/>
                </a:lnTo>
                <a:lnTo>
                  <a:pt x="149986" y="693935"/>
                </a:lnTo>
                <a:lnTo>
                  <a:pt x="234442" y="675134"/>
                </a:lnTo>
                <a:lnTo>
                  <a:pt x="290703" y="618876"/>
                </a:lnTo>
                <a:lnTo>
                  <a:pt x="309372" y="543942"/>
                </a:lnTo>
                <a:lnTo>
                  <a:pt x="309372" y="159382"/>
                </a:lnTo>
                <a:lnTo>
                  <a:pt x="290703" y="84335"/>
                </a:lnTo>
                <a:lnTo>
                  <a:pt x="234442" y="28066"/>
                </a:lnTo>
                <a:lnTo>
                  <a:pt x="149986" y="0"/>
                </a:lnTo>
                <a:lnTo>
                  <a:pt x="74929" y="28066"/>
                </a:lnTo>
                <a:lnTo>
                  <a:pt x="18669" y="84335"/>
                </a:lnTo>
                <a:lnTo>
                  <a:pt x="0" y="159382"/>
                </a:lnTo>
                <a:lnTo>
                  <a:pt x="0" y="543942"/>
                </a:lnTo>
                <a:close/>
                <a:moveTo>
                  <a:pt x="84359497" y="11065497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30" name="Freeform 6230"/>
          <p:cNvSpPr/>
          <p:nvPr/>
        </p:nvSpPr>
        <p:spPr>
          <a:xfrm rot="-5400000" flipH="0" flipV="0">
            <a:off x="12325385" y="17036544"/>
            <a:ext cx="50296" cy="112772"/>
          </a:xfrm>
          <a:custGeom>
            <a:pathLst>
              <a:path w="309497" h="693935">
                <a:moveTo>
                  <a:pt x="0" y="543942"/>
                </a:moveTo>
                <a:lnTo>
                  <a:pt x="18796" y="618876"/>
                </a:lnTo>
                <a:lnTo>
                  <a:pt x="75056" y="675134"/>
                </a:lnTo>
                <a:lnTo>
                  <a:pt x="159386" y="693935"/>
                </a:lnTo>
                <a:lnTo>
                  <a:pt x="234442" y="675134"/>
                </a:lnTo>
                <a:lnTo>
                  <a:pt x="290702" y="618876"/>
                </a:lnTo>
                <a:lnTo>
                  <a:pt x="309497" y="543942"/>
                </a:lnTo>
                <a:lnTo>
                  <a:pt x="309497" y="159382"/>
                </a:lnTo>
                <a:lnTo>
                  <a:pt x="290702" y="84335"/>
                </a:lnTo>
                <a:lnTo>
                  <a:pt x="234442" y="28066"/>
                </a:lnTo>
                <a:lnTo>
                  <a:pt x="159386" y="0"/>
                </a:lnTo>
                <a:lnTo>
                  <a:pt x="75056" y="28066"/>
                </a:lnTo>
                <a:lnTo>
                  <a:pt x="18796" y="84335"/>
                </a:lnTo>
                <a:lnTo>
                  <a:pt x="0" y="159382"/>
                </a:lnTo>
                <a:lnTo>
                  <a:pt x="0" y="543942"/>
                </a:lnTo>
                <a:close/>
                <a:moveTo>
                  <a:pt x="83843750" y="11065497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31" name="Freeform 6231"/>
          <p:cNvSpPr/>
          <p:nvPr/>
        </p:nvSpPr>
        <p:spPr>
          <a:xfrm rot="-5400000" flipH="0" flipV="0">
            <a:off x="10933973" y="14008364"/>
            <a:ext cx="603501" cy="44208"/>
          </a:xfrm>
          <a:custGeom>
            <a:pathLst>
              <a:path w="3713606" h="272033">
                <a:moveTo>
                  <a:pt x="0" y="0"/>
                </a:moveTo>
                <a:lnTo>
                  <a:pt x="3713606" y="0"/>
                </a:lnTo>
                <a:moveTo>
                  <a:pt x="0" y="272033"/>
                </a:moveTo>
                <a:lnTo>
                  <a:pt x="3713606" y="27203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32" name="Freeform 6232"/>
          <p:cNvSpPr/>
          <p:nvPr/>
        </p:nvSpPr>
        <p:spPr>
          <a:xfrm rot="-5400000" flipH="0" flipV="0">
            <a:off x="10527830" y="13335526"/>
            <a:ext cx="402334" cy="518161"/>
          </a:xfrm>
          <a:custGeom>
            <a:pathLst>
              <a:path w="2475737" h="3188469">
                <a:moveTo>
                  <a:pt x="0" y="2635126"/>
                </a:moveTo>
                <a:lnTo>
                  <a:pt x="2475737" y="2635126"/>
                </a:lnTo>
                <a:moveTo>
                  <a:pt x="581406" y="553343"/>
                </a:moveTo>
                <a:lnTo>
                  <a:pt x="2475737" y="553343"/>
                </a:lnTo>
                <a:moveTo>
                  <a:pt x="2128772" y="3188469"/>
                </a:moveTo>
                <a:lnTo>
                  <a:pt x="212877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33" name="Freeform 6233"/>
          <p:cNvSpPr/>
          <p:nvPr/>
        </p:nvSpPr>
        <p:spPr>
          <a:xfrm rot="-5400000" flipH="0" flipV="0">
            <a:off x="10830345" y="13392664"/>
            <a:ext cx="123440" cy="112772"/>
          </a:xfrm>
          <a:custGeom>
            <a:pathLst>
              <a:path w="759585" h="693935">
                <a:moveTo>
                  <a:pt x="65531" y="0"/>
                </a:moveTo>
                <a:lnTo>
                  <a:pt x="0" y="74934"/>
                </a:lnTo>
                <a:lnTo>
                  <a:pt x="759585" y="6939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34" name="Freeform 6234"/>
          <p:cNvSpPr/>
          <p:nvPr/>
        </p:nvSpPr>
        <p:spPr>
          <a:xfrm rot="-5400000" flipH="0" flipV="0">
            <a:off x="10842533" y="13392654"/>
            <a:ext cx="123440" cy="112792"/>
          </a:xfrm>
          <a:custGeom>
            <a:pathLst>
              <a:path w="759585" h="694060">
                <a:moveTo>
                  <a:pt x="0" y="0"/>
                </a:moveTo>
                <a:lnTo>
                  <a:pt x="759585" y="619001"/>
                </a:lnTo>
                <a:lnTo>
                  <a:pt x="684529" y="6940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35" name="Freeform 6235"/>
          <p:cNvSpPr/>
          <p:nvPr/>
        </p:nvSpPr>
        <p:spPr>
          <a:xfrm rot="-5400000" flipH="0" flipV="0">
            <a:off x="10504209" y="13392665"/>
            <a:ext cx="123440" cy="112770"/>
          </a:xfrm>
          <a:custGeom>
            <a:pathLst>
              <a:path w="759585" h="693924">
                <a:moveTo>
                  <a:pt x="684529" y="693924"/>
                </a:moveTo>
                <a:lnTo>
                  <a:pt x="759585" y="61886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36" name="Freeform 6236"/>
          <p:cNvSpPr/>
          <p:nvPr/>
        </p:nvSpPr>
        <p:spPr>
          <a:xfrm rot="-5400000" flipH="0" flipV="0">
            <a:off x="10492775" y="13393429"/>
            <a:ext cx="123440" cy="111242"/>
          </a:xfrm>
          <a:custGeom>
            <a:pathLst>
              <a:path w="759585" h="684523">
                <a:moveTo>
                  <a:pt x="759585" y="684523"/>
                </a:moveTo>
                <a:lnTo>
                  <a:pt x="0" y="65658"/>
                </a:lnTo>
                <a:lnTo>
                  <a:pt x="65531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37" name="Freeform 6237"/>
          <p:cNvSpPr/>
          <p:nvPr/>
        </p:nvSpPr>
        <p:spPr>
          <a:xfrm rot="-5400000" flipH="0" flipV="0">
            <a:off x="10628414" y="13333988"/>
            <a:ext cx="112771" cy="51822"/>
          </a:xfrm>
          <a:custGeom>
            <a:pathLst>
              <a:path w="693930" h="318889">
                <a:moveTo>
                  <a:pt x="0" y="140705"/>
                </a:moveTo>
                <a:lnTo>
                  <a:pt x="693930" y="318889"/>
                </a:lnTo>
                <a:lnTo>
                  <a:pt x="693930" y="0"/>
                </a:lnTo>
                <a:lnTo>
                  <a:pt x="59080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38" name="Freeform 6238"/>
          <p:cNvSpPr/>
          <p:nvPr/>
        </p:nvSpPr>
        <p:spPr>
          <a:xfrm rot="-5400000" flipH="0" flipV="0">
            <a:off x="10712993" y="13334751"/>
            <a:ext cx="112771" cy="50297"/>
          </a:xfrm>
          <a:custGeom>
            <a:pathLst>
              <a:path w="693930" h="309500">
                <a:moveTo>
                  <a:pt x="0" y="168908"/>
                </a:moveTo>
                <a:lnTo>
                  <a:pt x="18672" y="243842"/>
                </a:lnTo>
                <a:lnTo>
                  <a:pt x="65534" y="290699"/>
                </a:lnTo>
                <a:lnTo>
                  <a:pt x="140590" y="309500"/>
                </a:lnTo>
                <a:lnTo>
                  <a:pt x="262511" y="309500"/>
                </a:lnTo>
                <a:lnTo>
                  <a:pt x="318771" y="290699"/>
                </a:lnTo>
                <a:lnTo>
                  <a:pt x="365634" y="253243"/>
                </a:lnTo>
                <a:lnTo>
                  <a:pt x="375032" y="187573"/>
                </a:lnTo>
                <a:lnTo>
                  <a:pt x="375032" y="0"/>
                </a:lnTo>
                <a:lnTo>
                  <a:pt x="693930" y="0"/>
                </a:lnTo>
                <a:lnTo>
                  <a:pt x="693930" y="309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39" name="Freeform 6239"/>
          <p:cNvSpPr/>
          <p:nvPr/>
        </p:nvSpPr>
        <p:spPr>
          <a:xfrm rot="-5400000" flipH="0" flipV="0">
            <a:off x="10833388" y="13304279"/>
            <a:ext cx="402334" cy="580654"/>
          </a:xfrm>
          <a:custGeom>
            <a:pathLst>
              <a:path w="2475737" h="3573016">
                <a:moveTo>
                  <a:pt x="2335147" y="0"/>
                </a:moveTo>
                <a:lnTo>
                  <a:pt x="2335147" y="168908"/>
                </a:lnTo>
                <a:moveTo>
                  <a:pt x="0" y="947167"/>
                </a:moveTo>
                <a:lnTo>
                  <a:pt x="2475737" y="947167"/>
                </a:lnTo>
                <a:moveTo>
                  <a:pt x="581406" y="3019673"/>
                </a:moveTo>
                <a:lnTo>
                  <a:pt x="2475737" y="3019673"/>
                </a:lnTo>
                <a:moveTo>
                  <a:pt x="2128772" y="393824"/>
                </a:moveTo>
                <a:lnTo>
                  <a:pt x="2128772" y="357301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40" name="Freeform 6240"/>
          <p:cNvSpPr/>
          <p:nvPr/>
        </p:nvSpPr>
        <p:spPr>
          <a:xfrm rot="-5400000" flipH="0" flipV="0">
            <a:off x="10842533" y="13392654"/>
            <a:ext cx="123440" cy="112792"/>
          </a:xfrm>
          <a:custGeom>
            <a:pathLst>
              <a:path w="759585" h="694060">
                <a:moveTo>
                  <a:pt x="684529" y="694060"/>
                </a:moveTo>
                <a:lnTo>
                  <a:pt x="759585" y="61900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41" name="Freeform 6241"/>
          <p:cNvSpPr/>
          <p:nvPr/>
        </p:nvSpPr>
        <p:spPr>
          <a:xfrm rot="-5400000" flipH="0" flipV="0">
            <a:off x="10830345" y="13392664"/>
            <a:ext cx="123440" cy="112772"/>
          </a:xfrm>
          <a:custGeom>
            <a:pathLst>
              <a:path w="759585" h="693935">
                <a:moveTo>
                  <a:pt x="759585" y="693935"/>
                </a:moveTo>
                <a:lnTo>
                  <a:pt x="0" y="74934"/>
                </a:lnTo>
                <a:lnTo>
                  <a:pt x="65531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42" name="Freeform 6242"/>
          <p:cNvSpPr/>
          <p:nvPr/>
        </p:nvSpPr>
        <p:spPr>
          <a:xfrm rot="-5400000" flipH="0" flipV="0">
            <a:off x="11167904" y="13393418"/>
            <a:ext cx="123440" cy="111264"/>
          </a:xfrm>
          <a:custGeom>
            <a:pathLst>
              <a:path w="759585" h="684659">
                <a:moveTo>
                  <a:pt x="65531" y="0"/>
                </a:moveTo>
                <a:lnTo>
                  <a:pt x="0" y="65794"/>
                </a:lnTo>
                <a:lnTo>
                  <a:pt x="759585" y="6846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43" name="Freeform 6243"/>
          <p:cNvSpPr/>
          <p:nvPr/>
        </p:nvSpPr>
        <p:spPr>
          <a:xfrm rot="-5400000" flipH="0" flipV="0">
            <a:off x="11179349" y="13392665"/>
            <a:ext cx="123440" cy="112770"/>
          </a:xfrm>
          <a:custGeom>
            <a:pathLst>
              <a:path w="759585" h="693924">
                <a:moveTo>
                  <a:pt x="0" y="0"/>
                </a:moveTo>
                <a:lnTo>
                  <a:pt x="759585" y="618865"/>
                </a:lnTo>
                <a:lnTo>
                  <a:pt x="684529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44" name="Freeform 6244"/>
          <p:cNvSpPr/>
          <p:nvPr/>
        </p:nvSpPr>
        <p:spPr>
          <a:xfrm rot="-5400000" flipH="0" flipV="0">
            <a:off x="10965985" y="13334751"/>
            <a:ext cx="112771" cy="50297"/>
          </a:xfrm>
          <a:custGeom>
            <a:pathLst>
              <a:path w="693930" h="309500">
                <a:moveTo>
                  <a:pt x="0" y="140717"/>
                </a:moveTo>
                <a:lnTo>
                  <a:pt x="693930" y="309500"/>
                </a:lnTo>
                <a:lnTo>
                  <a:pt x="693930" y="0"/>
                </a:lnTo>
                <a:lnTo>
                  <a:pt x="59080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45" name="Freeform 6245"/>
          <p:cNvSpPr/>
          <p:nvPr/>
        </p:nvSpPr>
        <p:spPr>
          <a:xfrm rot="-5400000" flipH="0" flipV="0">
            <a:off x="11049799" y="13334752"/>
            <a:ext cx="112771" cy="50295"/>
          </a:xfrm>
          <a:custGeom>
            <a:pathLst>
              <a:path w="693930" h="309489">
                <a:moveTo>
                  <a:pt x="0" y="178173"/>
                </a:moveTo>
                <a:lnTo>
                  <a:pt x="18672" y="243831"/>
                </a:lnTo>
                <a:lnTo>
                  <a:pt x="65534" y="290699"/>
                </a:lnTo>
                <a:lnTo>
                  <a:pt x="140590" y="309489"/>
                </a:lnTo>
                <a:lnTo>
                  <a:pt x="262511" y="309489"/>
                </a:lnTo>
                <a:lnTo>
                  <a:pt x="318771" y="300100"/>
                </a:lnTo>
                <a:lnTo>
                  <a:pt x="365634" y="253232"/>
                </a:lnTo>
                <a:lnTo>
                  <a:pt x="375032" y="196974"/>
                </a:lnTo>
                <a:lnTo>
                  <a:pt x="375032" y="0"/>
                </a:lnTo>
                <a:lnTo>
                  <a:pt x="693930" y="0"/>
                </a:lnTo>
                <a:lnTo>
                  <a:pt x="693930" y="30948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46" name="Freeform 6246"/>
          <p:cNvSpPr/>
          <p:nvPr/>
        </p:nvSpPr>
        <p:spPr>
          <a:xfrm rot="-5400000" flipH="0" flipV="0">
            <a:off x="11170948" y="13303526"/>
            <a:ext cx="402334" cy="582160"/>
          </a:xfrm>
          <a:custGeom>
            <a:pathLst>
              <a:path w="2475737" h="3582281">
                <a:moveTo>
                  <a:pt x="2335147" y="0"/>
                </a:moveTo>
                <a:lnTo>
                  <a:pt x="2335147" y="178173"/>
                </a:lnTo>
                <a:moveTo>
                  <a:pt x="0" y="3029074"/>
                </a:moveTo>
                <a:lnTo>
                  <a:pt x="2475737" y="3029074"/>
                </a:lnTo>
                <a:moveTo>
                  <a:pt x="581406" y="947155"/>
                </a:moveTo>
                <a:lnTo>
                  <a:pt x="2475737" y="947155"/>
                </a:lnTo>
                <a:moveTo>
                  <a:pt x="2128772" y="3582281"/>
                </a:moveTo>
                <a:lnTo>
                  <a:pt x="2128772" y="39394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47" name="Freeform 6247"/>
          <p:cNvSpPr/>
          <p:nvPr/>
        </p:nvSpPr>
        <p:spPr>
          <a:xfrm rot="-5400000" flipH="0" flipV="0">
            <a:off x="11505475" y="13392654"/>
            <a:ext cx="123440" cy="112792"/>
          </a:xfrm>
          <a:custGeom>
            <a:pathLst>
              <a:path w="759585" h="694060">
                <a:moveTo>
                  <a:pt x="65531" y="0"/>
                </a:moveTo>
                <a:lnTo>
                  <a:pt x="0" y="75059"/>
                </a:lnTo>
                <a:lnTo>
                  <a:pt x="759585" y="6940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48" name="Freeform 6248"/>
          <p:cNvSpPr/>
          <p:nvPr/>
        </p:nvSpPr>
        <p:spPr>
          <a:xfrm rot="-5400000" flipH="0" flipV="0">
            <a:off x="11517662" y="13392665"/>
            <a:ext cx="123440" cy="112770"/>
          </a:xfrm>
          <a:custGeom>
            <a:pathLst>
              <a:path w="759585" h="693924">
                <a:moveTo>
                  <a:pt x="0" y="0"/>
                </a:moveTo>
                <a:lnTo>
                  <a:pt x="759585" y="619001"/>
                </a:lnTo>
                <a:lnTo>
                  <a:pt x="684529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49" name="Freeform 6249"/>
          <p:cNvSpPr/>
          <p:nvPr/>
        </p:nvSpPr>
        <p:spPr>
          <a:xfrm rot="-5400000" flipH="0" flipV="0">
            <a:off x="11179349" y="13392665"/>
            <a:ext cx="123440" cy="112770"/>
          </a:xfrm>
          <a:custGeom>
            <a:pathLst>
              <a:path w="759585" h="693924">
                <a:moveTo>
                  <a:pt x="684529" y="693924"/>
                </a:moveTo>
                <a:lnTo>
                  <a:pt x="759585" y="61886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50" name="Freeform 6250"/>
          <p:cNvSpPr/>
          <p:nvPr/>
        </p:nvSpPr>
        <p:spPr>
          <a:xfrm rot="-5400000" flipH="0" flipV="0">
            <a:off x="11167904" y="13393418"/>
            <a:ext cx="123440" cy="111264"/>
          </a:xfrm>
          <a:custGeom>
            <a:pathLst>
              <a:path w="759585" h="684659">
                <a:moveTo>
                  <a:pt x="759585" y="684659"/>
                </a:moveTo>
                <a:lnTo>
                  <a:pt x="0" y="65794"/>
                </a:lnTo>
                <a:lnTo>
                  <a:pt x="65531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51" name="Freeform 6251"/>
          <p:cNvSpPr/>
          <p:nvPr/>
        </p:nvSpPr>
        <p:spPr>
          <a:xfrm rot="-5400000" flipH="0" flipV="0">
            <a:off x="11303543" y="13333997"/>
            <a:ext cx="112771" cy="51804"/>
          </a:xfrm>
          <a:custGeom>
            <a:pathLst>
              <a:path w="693930" h="318777">
                <a:moveTo>
                  <a:pt x="0" y="140593"/>
                </a:moveTo>
                <a:lnTo>
                  <a:pt x="693930" y="318777"/>
                </a:lnTo>
                <a:lnTo>
                  <a:pt x="693930" y="0"/>
                </a:lnTo>
                <a:lnTo>
                  <a:pt x="59080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52" name="Freeform 6252"/>
          <p:cNvSpPr/>
          <p:nvPr/>
        </p:nvSpPr>
        <p:spPr>
          <a:xfrm rot="-5400000" flipH="0" flipV="0">
            <a:off x="11388133" y="13334751"/>
            <a:ext cx="112771" cy="50297"/>
          </a:xfrm>
          <a:custGeom>
            <a:pathLst>
              <a:path w="693930" h="309501">
                <a:moveTo>
                  <a:pt x="0" y="168784"/>
                </a:moveTo>
                <a:lnTo>
                  <a:pt x="18672" y="243843"/>
                </a:lnTo>
                <a:lnTo>
                  <a:pt x="65534" y="290699"/>
                </a:lnTo>
                <a:lnTo>
                  <a:pt x="140590" y="309501"/>
                </a:lnTo>
                <a:lnTo>
                  <a:pt x="262511" y="309501"/>
                </a:lnTo>
                <a:lnTo>
                  <a:pt x="318771" y="290699"/>
                </a:lnTo>
                <a:lnTo>
                  <a:pt x="365634" y="243843"/>
                </a:lnTo>
                <a:lnTo>
                  <a:pt x="375032" y="187574"/>
                </a:lnTo>
                <a:lnTo>
                  <a:pt x="375032" y="0"/>
                </a:lnTo>
                <a:lnTo>
                  <a:pt x="693930" y="0"/>
                </a:lnTo>
                <a:lnTo>
                  <a:pt x="693930" y="3095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53" name="Freeform 6253"/>
          <p:cNvSpPr/>
          <p:nvPr/>
        </p:nvSpPr>
        <p:spPr>
          <a:xfrm rot="-5400000" flipH="0" flipV="0">
            <a:off x="11508518" y="13304289"/>
            <a:ext cx="402334" cy="580634"/>
          </a:xfrm>
          <a:custGeom>
            <a:pathLst>
              <a:path w="2475737" h="3572892">
                <a:moveTo>
                  <a:pt x="2335147" y="0"/>
                </a:moveTo>
                <a:lnTo>
                  <a:pt x="2335147" y="168784"/>
                </a:lnTo>
                <a:moveTo>
                  <a:pt x="0" y="947167"/>
                </a:moveTo>
                <a:lnTo>
                  <a:pt x="2475737" y="947167"/>
                </a:lnTo>
                <a:moveTo>
                  <a:pt x="581406" y="3019674"/>
                </a:moveTo>
                <a:lnTo>
                  <a:pt x="2475737" y="3019674"/>
                </a:lnTo>
                <a:moveTo>
                  <a:pt x="2128772" y="393825"/>
                </a:moveTo>
                <a:lnTo>
                  <a:pt x="2128772" y="35728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54" name="Freeform 6254"/>
          <p:cNvSpPr/>
          <p:nvPr/>
        </p:nvSpPr>
        <p:spPr>
          <a:xfrm rot="-5400000" flipH="0" flipV="0">
            <a:off x="11517662" y="13392665"/>
            <a:ext cx="123440" cy="112770"/>
          </a:xfrm>
          <a:custGeom>
            <a:pathLst>
              <a:path w="759585" h="693924">
                <a:moveTo>
                  <a:pt x="684529" y="693924"/>
                </a:moveTo>
                <a:lnTo>
                  <a:pt x="759585" y="61900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55" name="Freeform 6255"/>
          <p:cNvSpPr/>
          <p:nvPr/>
        </p:nvSpPr>
        <p:spPr>
          <a:xfrm rot="-5400000" flipH="0" flipV="0">
            <a:off x="11505475" y="13392654"/>
            <a:ext cx="123440" cy="112792"/>
          </a:xfrm>
          <a:custGeom>
            <a:pathLst>
              <a:path w="759585" h="694060">
                <a:moveTo>
                  <a:pt x="759585" y="694060"/>
                </a:moveTo>
                <a:lnTo>
                  <a:pt x="0" y="75059"/>
                </a:lnTo>
                <a:lnTo>
                  <a:pt x="65531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56" name="Freeform 6256"/>
          <p:cNvSpPr/>
          <p:nvPr/>
        </p:nvSpPr>
        <p:spPr>
          <a:xfrm rot="-5400000" flipH="0" flipV="0">
            <a:off x="11843034" y="13393428"/>
            <a:ext cx="123440" cy="111244"/>
          </a:xfrm>
          <a:custGeom>
            <a:pathLst>
              <a:path w="759585" h="684535">
                <a:moveTo>
                  <a:pt x="65531" y="0"/>
                </a:moveTo>
                <a:lnTo>
                  <a:pt x="0" y="65658"/>
                </a:lnTo>
                <a:lnTo>
                  <a:pt x="759585" y="6845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57" name="Freeform 6257"/>
          <p:cNvSpPr/>
          <p:nvPr/>
        </p:nvSpPr>
        <p:spPr>
          <a:xfrm rot="-5400000" flipH="0" flipV="0">
            <a:off x="11854468" y="13392664"/>
            <a:ext cx="123440" cy="112772"/>
          </a:xfrm>
          <a:custGeom>
            <a:pathLst>
              <a:path w="759585" h="693936">
                <a:moveTo>
                  <a:pt x="0" y="0"/>
                </a:moveTo>
                <a:lnTo>
                  <a:pt x="759585" y="618877"/>
                </a:lnTo>
                <a:lnTo>
                  <a:pt x="684529" y="69393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58" name="Freeform 6258"/>
          <p:cNvSpPr/>
          <p:nvPr/>
        </p:nvSpPr>
        <p:spPr>
          <a:xfrm rot="-5400000" flipH="0" flipV="0">
            <a:off x="11641104" y="13334752"/>
            <a:ext cx="112771" cy="50295"/>
          </a:xfrm>
          <a:custGeom>
            <a:pathLst>
              <a:path w="693930" h="309489">
                <a:moveTo>
                  <a:pt x="0" y="140705"/>
                </a:moveTo>
                <a:lnTo>
                  <a:pt x="693930" y="309489"/>
                </a:lnTo>
                <a:lnTo>
                  <a:pt x="693930" y="0"/>
                </a:lnTo>
                <a:lnTo>
                  <a:pt x="59080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59" name="Freeform 6259"/>
          <p:cNvSpPr/>
          <p:nvPr/>
        </p:nvSpPr>
        <p:spPr>
          <a:xfrm rot="-5400000" flipH="0" flipV="0">
            <a:off x="11724927" y="13334761"/>
            <a:ext cx="112771" cy="50277"/>
          </a:xfrm>
          <a:custGeom>
            <a:pathLst>
              <a:path w="693930" h="309376">
                <a:moveTo>
                  <a:pt x="0" y="178184"/>
                </a:moveTo>
                <a:lnTo>
                  <a:pt x="18672" y="243842"/>
                </a:lnTo>
                <a:lnTo>
                  <a:pt x="65534" y="290710"/>
                </a:lnTo>
                <a:lnTo>
                  <a:pt x="140590" y="309376"/>
                </a:lnTo>
                <a:lnTo>
                  <a:pt x="262511" y="309376"/>
                </a:lnTo>
                <a:lnTo>
                  <a:pt x="318771" y="300111"/>
                </a:lnTo>
                <a:lnTo>
                  <a:pt x="365634" y="253243"/>
                </a:lnTo>
                <a:lnTo>
                  <a:pt x="375032" y="187585"/>
                </a:lnTo>
                <a:lnTo>
                  <a:pt x="375032" y="0"/>
                </a:lnTo>
                <a:lnTo>
                  <a:pt x="693930" y="0"/>
                </a:lnTo>
                <a:lnTo>
                  <a:pt x="693930" y="30937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60" name="Freeform 6260"/>
          <p:cNvSpPr/>
          <p:nvPr/>
        </p:nvSpPr>
        <p:spPr>
          <a:xfrm rot="-5400000" flipH="0" flipV="0">
            <a:off x="11770652" y="13401807"/>
            <a:ext cx="0" cy="28956"/>
          </a:xfrm>
          <a:custGeom>
            <a:pathLst>
              <a:path w="0" h="178184">
                <a:moveTo>
                  <a:pt x="0" y="0"/>
                </a:moveTo>
                <a:lnTo>
                  <a:pt x="0" y="1781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61" name="Freeform 6261"/>
          <p:cNvSpPr/>
          <p:nvPr/>
        </p:nvSpPr>
        <p:spPr>
          <a:xfrm rot="-5400000" flipH="0" flipV="0">
            <a:off x="16930904" y="16669265"/>
            <a:ext cx="1760209" cy="0"/>
          </a:xfrm>
          <a:custGeom>
            <a:pathLst>
              <a:path w="10831322" h="0">
                <a:moveTo>
                  <a:pt x="10831322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62" name="Freeform 6262"/>
          <p:cNvSpPr/>
          <p:nvPr/>
        </p:nvSpPr>
        <p:spPr>
          <a:xfrm rot="-5400000" flipH="0" flipV="0">
            <a:off x="18243063" y="15995653"/>
            <a:ext cx="16759" cy="18285"/>
          </a:xfrm>
          <a:custGeom>
            <a:pathLst>
              <a:path w="103126" h="112520">
                <a:moveTo>
                  <a:pt x="103126" y="112520"/>
                </a:moveTo>
                <a:lnTo>
                  <a:pt x="56263" y="93854"/>
                </a:lnTo>
                <a:lnTo>
                  <a:pt x="9398" y="56263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63" name="Freeform 6263"/>
          <p:cNvSpPr/>
          <p:nvPr/>
        </p:nvSpPr>
        <p:spPr>
          <a:xfrm rot="-5400000" flipH="0" flipV="0">
            <a:off x="17823958" y="16387327"/>
            <a:ext cx="18286" cy="44188"/>
          </a:xfrm>
          <a:custGeom>
            <a:pathLst>
              <a:path w="112523" h="271909">
                <a:moveTo>
                  <a:pt x="112523" y="271909"/>
                </a:moveTo>
                <a:lnTo>
                  <a:pt x="56260" y="262638"/>
                </a:lnTo>
                <a:lnTo>
                  <a:pt x="9398" y="215776"/>
                </a:lnTo>
                <a:lnTo>
                  <a:pt x="0" y="159513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64" name="Freeform 6264"/>
          <p:cNvSpPr/>
          <p:nvPr/>
        </p:nvSpPr>
        <p:spPr>
          <a:xfrm rot="-5400000" flipH="0" flipV="0">
            <a:off x="17855196" y="16013175"/>
            <a:ext cx="54878" cy="54878"/>
          </a:xfrm>
          <a:custGeom>
            <a:pathLst>
              <a:path w="337691" h="337691">
                <a:moveTo>
                  <a:pt x="0" y="0"/>
                </a:moveTo>
                <a:lnTo>
                  <a:pt x="103250" y="18796"/>
                </a:lnTo>
                <a:lnTo>
                  <a:pt x="196977" y="65788"/>
                </a:lnTo>
                <a:lnTo>
                  <a:pt x="271906" y="140717"/>
                </a:lnTo>
                <a:lnTo>
                  <a:pt x="318895" y="234572"/>
                </a:lnTo>
                <a:lnTo>
                  <a:pt x="337691" y="337691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65" name="Freeform 6265"/>
          <p:cNvSpPr/>
          <p:nvPr/>
        </p:nvSpPr>
        <p:spPr>
          <a:xfrm rot="-5400000" flipH="0" flipV="0">
            <a:off x="17855196" y="16013175"/>
            <a:ext cx="387102" cy="387103"/>
          </a:xfrm>
          <a:custGeom>
            <a:pathLst>
              <a:path w="2382010" h="2382013">
                <a:moveTo>
                  <a:pt x="0" y="0"/>
                </a:moveTo>
                <a:lnTo>
                  <a:pt x="2044319" y="0"/>
                </a:lnTo>
                <a:moveTo>
                  <a:pt x="2382010" y="337691"/>
                </a:moveTo>
                <a:lnTo>
                  <a:pt x="2382010" y="238201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66" name="Freeform 6266"/>
          <p:cNvSpPr/>
          <p:nvPr/>
        </p:nvSpPr>
        <p:spPr>
          <a:xfrm rot="-5400000" flipH="0" flipV="0">
            <a:off x="18022082" y="15757913"/>
            <a:ext cx="27429" cy="449577"/>
          </a:xfrm>
          <a:custGeom>
            <a:pathLst>
              <a:path w="168783" h="2766442">
                <a:moveTo>
                  <a:pt x="168783" y="0"/>
                </a:moveTo>
                <a:lnTo>
                  <a:pt x="168783" y="2766442"/>
                </a:lnTo>
                <a:lnTo>
                  <a:pt x="0" y="276644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67" name="Freeform 6267"/>
          <p:cNvSpPr/>
          <p:nvPr/>
        </p:nvSpPr>
        <p:spPr>
          <a:xfrm rot="-5400000" flipH="0" flipV="0">
            <a:off x="17586220" y="16193776"/>
            <a:ext cx="449577" cy="0"/>
          </a:xfrm>
          <a:custGeom>
            <a:pathLst>
              <a:path w="2766442" h="0">
                <a:moveTo>
                  <a:pt x="2766442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68" name="Freeform 6268"/>
          <p:cNvSpPr/>
          <p:nvPr/>
        </p:nvSpPr>
        <p:spPr>
          <a:xfrm rot="-5400000" flipH="0" flipV="0">
            <a:off x="17609841" y="16170154"/>
            <a:ext cx="446522" cy="44188"/>
          </a:xfrm>
          <a:custGeom>
            <a:pathLst>
              <a:path w="2747646" h="271909">
                <a:moveTo>
                  <a:pt x="0" y="0"/>
                </a:moveTo>
                <a:lnTo>
                  <a:pt x="2747646" y="0"/>
                </a:lnTo>
                <a:moveTo>
                  <a:pt x="271909" y="0"/>
                </a:moveTo>
                <a:lnTo>
                  <a:pt x="271909" y="271909"/>
                </a:lnTo>
                <a:moveTo>
                  <a:pt x="543815" y="0"/>
                </a:moveTo>
                <a:lnTo>
                  <a:pt x="543815" y="271909"/>
                </a:lnTo>
                <a:moveTo>
                  <a:pt x="825246" y="0"/>
                </a:moveTo>
                <a:lnTo>
                  <a:pt x="825246" y="271909"/>
                </a:lnTo>
                <a:moveTo>
                  <a:pt x="1097155" y="0"/>
                </a:moveTo>
                <a:lnTo>
                  <a:pt x="1097155" y="271909"/>
                </a:lnTo>
                <a:moveTo>
                  <a:pt x="1378458" y="0"/>
                </a:moveTo>
                <a:lnTo>
                  <a:pt x="1378458" y="271909"/>
                </a:lnTo>
                <a:moveTo>
                  <a:pt x="1650491" y="0"/>
                </a:moveTo>
                <a:lnTo>
                  <a:pt x="1650491" y="271909"/>
                </a:lnTo>
                <a:moveTo>
                  <a:pt x="1931798" y="0"/>
                </a:moveTo>
                <a:lnTo>
                  <a:pt x="1931798" y="271909"/>
                </a:lnTo>
                <a:moveTo>
                  <a:pt x="2203704" y="0"/>
                </a:moveTo>
                <a:lnTo>
                  <a:pt x="2203704" y="271909"/>
                </a:lnTo>
                <a:moveTo>
                  <a:pt x="2485135" y="0"/>
                </a:moveTo>
                <a:lnTo>
                  <a:pt x="2485135" y="27190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69" name="Freeform 6269"/>
          <p:cNvSpPr/>
          <p:nvPr/>
        </p:nvSpPr>
        <p:spPr>
          <a:xfrm rot="-5400000" flipH="0" flipV="0">
            <a:off x="17855206" y="16013165"/>
            <a:ext cx="68583" cy="68604"/>
          </a:xfrm>
          <a:custGeom>
            <a:pathLst>
              <a:path w="422021" h="422151">
                <a:moveTo>
                  <a:pt x="0" y="0"/>
                </a:moveTo>
                <a:lnTo>
                  <a:pt x="422021" y="42215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70" name="Freeform 6270"/>
          <p:cNvSpPr/>
          <p:nvPr/>
        </p:nvSpPr>
        <p:spPr>
          <a:xfrm rot="-5400000" flipH="0" flipV="0">
            <a:off x="17711942" y="16225013"/>
            <a:ext cx="332244" cy="45736"/>
          </a:xfrm>
          <a:custGeom>
            <a:pathLst>
              <a:path w="2044445" h="281434">
                <a:moveTo>
                  <a:pt x="2044445" y="0"/>
                </a:moveTo>
                <a:lnTo>
                  <a:pt x="0" y="0"/>
                </a:lnTo>
                <a:moveTo>
                  <a:pt x="1856866" y="0"/>
                </a:moveTo>
                <a:lnTo>
                  <a:pt x="1856866" y="281434"/>
                </a:lnTo>
                <a:moveTo>
                  <a:pt x="1575435" y="0"/>
                </a:moveTo>
                <a:lnTo>
                  <a:pt x="1575435" y="281434"/>
                </a:lnTo>
                <a:moveTo>
                  <a:pt x="1303529" y="0"/>
                </a:moveTo>
                <a:lnTo>
                  <a:pt x="1303529" y="281434"/>
                </a:lnTo>
                <a:moveTo>
                  <a:pt x="1022223" y="0"/>
                </a:moveTo>
                <a:lnTo>
                  <a:pt x="1022223" y="281434"/>
                </a:lnTo>
                <a:moveTo>
                  <a:pt x="750317" y="0"/>
                </a:moveTo>
                <a:lnTo>
                  <a:pt x="750317" y="281434"/>
                </a:lnTo>
                <a:moveTo>
                  <a:pt x="469013" y="0"/>
                </a:moveTo>
                <a:lnTo>
                  <a:pt x="469013" y="281434"/>
                </a:lnTo>
                <a:moveTo>
                  <a:pt x="187579" y="0"/>
                </a:moveTo>
                <a:lnTo>
                  <a:pt x="187579" y="28143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71" name="Freeform 6271"/>
          <p:cNvSpPr/>
          <p:nvPr/>
        </p:nvSpPr>
        <p:spPr>
          <a:xfrm rot="-5400000" flipH="0" flipV="0">
            <a:off x="17913872" y="15954499"/>
            <a:ext cx="591325" cy="708677"/>
          </a:xfrm>
          <a:custGeom>
            <a:pathLst>
              <a:path w="3638677" h="4360800">
                <a:moveTo>
                  <a:pt x="0" y="0"/>
                </a:moveTo>
                <a:lnTo>
                  <a:pt x="1284734" y="0"/>
                </a:lnTo>
                <a:moveTo>
                  <a:pt x="3638677" y="2785238"/>
                </a:moveTo>
                <a:lnTo>
                  <a:pt x="2813431" y="43608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72" name="Freeform 6272"/>
          <p:cNvSpPr/>
          <p:nvPr/>
        </p:nvSpPr>
        <p:spPr>
          <a:xfrm rot="-5400000" flipH="0" flipV="0">
            <a:off x="15606547" y="16410185"/>
            <a:ext cx="112770" cy="59440"/>
          </a:xfrm>
          <a:custGeom>
            <a:pathLst>
              <a:path w="693927" h="365763">
                <a:moveTo>
                  <a:pt x="693927" y="206375"/>
                </a:moveTo>
                <a:lnTo>
                  <a:pt x="693927" y="206375"/>
                </a:lnTo>
                <a:lnTo>
                  <a:pt x="684529" y="187579"/>
                </a:lnTo>
                <a:lnTo>
                  <a:pt x="665733" y="178184"/>
                </a:lnTo>
                <a:lnTo>
                  <a:pt x="37465" y="9401"/>
                </a:lnTo>
                <a:lnTo>
                  <a:pt x="28067" y="0"/>
                </a:lnTo>
                <a:lnTo>
                  <a:pt x="9398" y="9401"/>
                </a:lnTo>
                <a:lnTo>
                  <a:pt x="0" y="28196"/>
                </a:lnTo>
                <a:lnTo>
                  <a:pt x="0" y="346968"/>
                </a:lnTo>
                <a:lnTo>
                  <a:pt x="18796" y="356363"/>
                </a:lnTo>
                <a:lnTo>
                  <a:pt x="37465" y="365763"/>
                </a:lnTo>
                <a:lnTo>
                  <a:pt x="56260" y="356363"/>
                </a:lnTo>
                <a:lnTo>
                  <a:pt x="65658" y="346968"/>
                </a:lnTo>
                <a:lnTo>
                  <a:pt x="65658" y="84454"/>
                </a:lnTo>
                <a:lnTo>
                  <a:pt x="647065" y="243842"/>
                </a:lnTo>
                <a:lnTo>
                  <a:pt x="675258" y="243842"/>
                </a:lnTo>
                <a:lnTo>
                  <a:pt x="684529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73" name="Freeform 6273"/>
          <p:cNvSpPr/>
          <p:nvPr/>
        </p:nvSpPr>
        <p:spPr>
          <a:xfrm rot="-5400000" flipH="0" flipV="0">
            <a:off x="15706368" y="16424663"/>
            <a:ext cx="105155" cy="38099"/>
          </a:xfrm>
          <a:custGeom>
            <a:pathLst>
              <a:path w="647065" h="234442">
                <a:moveTo>
                  <a:pt x="647065" y="234442"/>
                </a:moveTo>
                <a:lnTo>
                  <a:pt x="572009" y="140717"/>
                </a:lnTo>
                <a:lnTo>
                  <a:pt x="46863" y="0"/>
                </a:lnTo>
                <a:lnTo>
                  <a:pt x="28067" y="0"/>
                </a:lnTo>
                <a:lnTo>
                  <a:pt x="9398" y="9401"/>
                </a:lnTo>
                <a:lnTo>
                  <a:pt x="9398" y="18796"/>
                </a:lnTo>
                <a:lnTo>
                  <a:pt x="0" y="37592"/>
                </a:lnTo>
                <a:lnTo>
                  <a:pt x="9398" y="56263"/>
                </a:lnTo>
                <a:lnTo>
                  <a:pt x="28067" y="65664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74" name="Freeform 6274"/>
          <p:cNvSpPr/>
          <p:nvPr/>
        </p:nvSpPr>
        <p:spPr>
          <a:xfrm rot="-5400000" flipH="0" flipV="0">
            <a:off x="15741422" y="16380466"/>
            <a:ext cx="33517" cy="39626"/>
          </a:xfrm>
          <a:custGeom>
            <a:pathLst>
              <a:path w="206248" h="243837">
                <a:moveTo>
                  <a:pt x="206248" y="215770"/>
                </a:moveTo>
                <a:lnTo>
                  <a:pt x="206248" y="206375"/>
                </a:lnTo>
                <a:lnTo>
                  <a:pt x="196850" y="187579"/>
                </a:lnTo>
                <a:lnTo>
                  <a:pt x="56260" y="9395"/>
                </a:lnTo>
                <a:lnTo>
                  <a:pt x="37464" y="0"/>
                </a:lnTo>
                <a:lnTo>
                  <a:pt x="9398" y="0"/>
                </a:lnTo>
                <a:lnTo>
                  <a:pt x="9398" y="9395"/>
                </a:lnTo>
                <a:lnTo>
                  <a:pt x="0" y="28191"/>
                </a:lnTo>
                <a:lnTo>
                  <a:pt x="0" y="56387"/>
                </a:lnTo>
                <a:lnTo>
                  <a:pt x="84330" y="150112"/>
                </a:lnTo>
                <a:lnTo>
                  <a:pt x="159386" y="243837"/>
                </a:lnTo>
                <a:lnTo>
                  <a:pt x="187579" y="243837"/>
                </a:lnTo>
                <a:lnTo>
                  <a:pt x="196850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75" name="Freeform 6275"/>
          <p:cNvSpPr/>
          <p:nvPr/>
        </p:nvSpPr>
        <p:spPr>
          <a:xfrm rot="-5400000" flipH="0" flipV="0">
            <a:off x="15755901" y="16422372"/>
            <a:ext cx="102100" cy="45736"/>
          </a:xfrm>
          <a:custGeom>
            <a:pathLst>
              <a:path w="628269" h="281434">
                <a:moveTo>
                  <a:pt x="628269" y="159513"/>
                </a:moveTo>
                <a:lnTo>
                  <a:pt x="618871" y="150112"/>
                </a:lnTo>
                <a:lnTo>
                  <a:pt x="600202" y="131316"/>
                </a:lnTo>
                <a:lnTo>
                  <a:pt x="581407" y="122045"/>
                </a:lnTo>
                <a:lnTo>
                  <a:pt x="562611" y="112650"/>
                </a:lnTo>
                <a:lnTo>
                  <a:pt x="543939" y="93855"/>
                </a:lnTo>
                <a:lnTo>
                  <a:pt x="515746" y="84454"/>
                </a:lnTo>
                <a:lnTo>
                  <a:pt x="497077" y="75059"/>
                </a:lnTo>
                <a:lnTo>
                  <a:pt x="468883" y="65788"/>
                </a:lnTo>
                <a:lnTo>
                  <a:pt x="450088" y="56387"/>
                </a:lnTo>
                <a:lnTo>
                  <a:pt x="431419" y="46992"/>
                </a:lnTo>
                <a:lnTo>
                  <a:pt x="403225" y="37592"/>
                </a:lnTo>
                <a:lnTo>
                  <a:pt x="384429" y="37592"/>
                </a:lnTo>
                <a:lnTo>
                  <a:pt x="365761" y="28197"/>
                </a:lnTo>
                <a:lnTo>
                  <a:pt x="346962" y="18796"/>
                </a:lnTo>
                <a:lnTo>
                  <a:pt x="328166" y="18796"/>
                </a:lnTo>
                <a:lnTo>
                  <a:pt x="300100" y="9401"/>
                </a:lnTo>
                <a:lnTo>
                  <a:pt x="262508" y="9401"/>
                </a:lnTo>
                <a:lnTo>
                  <a:pt x="243840" y="0"/>
                </a:lnTo>
                <a:lnTo>
                  <a:pt x="93725" y="0"/>
                </a:lnTo>
                <a:lnTo>
                  <a:pt x="74929" y="9401"/>
                </a:lnTo>
                <a:lnTo>
                  <a:pt x="56260" y="18796"/>
                </a:lnTo>
                <a:lnTo>
                  <a:pt x="46863" y="28197"/>
                </a:lnTo>
                <a:lnTo>
                  <a:pt x="28067" y="37592"/>
                </a:lnTo>
                <a:lnTo>
                  <a:pt x="18796" y="46992"/>
                </a:lnTo>
                <a:lnTo>
                  <a:pt x="9398" y="56387"/>
                </a:lnTo>
                <a:lnTo>
                  <a:pt x="9398" y="75059"/>
                </a:lnTo>
                <a:lnTo>
                  <a:pt x="0" y="93855"/>
                </a:lnTo>
                <a:lnTo>
                  <a:pt x="0" y="150112"/>
                </a:lnTo>
                <a:lnTo>
                  <a:pt x="9398" y="168908"/>
                </a:lnTo>
                <a:lnTo>
                  <a:pt x="18796" y="187579"/>
                </a:lnTo>
                <a:lnTo>
                  <a:pt x="28067" y="196980"/>
                </a:lnTo>
                <a:lnTo>
                  <a:pt x="37465" y="215776"/>
                </a:lnTo>
                <a:lnTo>
                  <a:pt x="46863" y="225171"/>
                </a:lnTo>
                <a:lnTo>
                  <a:pt x="56260" y="243842"/>
                </a:lnTo>
                <a:lnTo>
                  <a:pt x="65658" y="131316"/>
                </a:lnTo>
                <a:lnTo>
                  <a:pt x="74929" y="112650"/>
                </a:lnTo>
                <a:lnTo>
                  <a:pt x="74929" y="103250"/>
                </a:lnTo>
                <a:lnTo>
                  <a:pt x="84327" y="84454"/>
                </a:lnTo>
                <a:lnTo>
                  <a:pt x="103123" y="75059"/>
                </a:lnTo>
                <a:lnTo>
                  <a:pt x="121918" y="75059"/>
                </a:lnTo>
                <a:lnTo>
                  <a:pt x="140714" y="65788"/>
                </a:lnTo>
                <a:lnTo>
                  <a:pt x="215646" y="65788"/>
                </a:lnTo>
                <a:lnTo>
                  <a:pt x="234442" y="75059"/>
                </a:lnTo>
                <a:lnTo>
                  <a:pt x="271906" y="75059"/>
                </a:lnTo>
                <a:lnTo>
                  <a:pt x="300100" y="84454"/>
                </a:lnTo>
                <a:lnTo>
                  <a:pt x="318768" y="84454"/>
                </a:lnTo>
                <a:lnTo>
                  <a:pt x="346962" y="93855"/>
                </a:lnTo>
                <a:lnTo>
                  <a:pt x="365761" y="103250"/>
                </a:lnTo>
                <a:lnTo>
                  <a:pt x="384429" y="103250"/>
                </a:lnTo>
                <a:lnTo>
                  <a:pt x="403225" y="112650"/>
                </a:lnTo>
                <a:lnTo>
                  <a:pt x="422021" y="122045"/>
                </a:lnTo>
                <a:lnTo>
                  <a:pt x="440817" y="131316"/>
                </a:lnTo>
                <a:lnTo>
                  <a:pt x="459485" y="140717"/>
                </a:lnTo>
                <a:lnTo>
                  <a:pt x="487679" y="150112"/>
                </a:lnTo>
                <a:lnTo>
                  <a:pt x="515746" y="159513"/>
                </a:lnTo>
                <a:lnTo>
                  <a:pt x="534541" y="178308"/>
                </a:lnTo>
                <a:lnTo>
                  <a:pt x="553337" y="187579"/>
                </a:lnTo>
                <a:lnTo>
                  <a:pt x="572009" y="196980"/>
                </a:lnTo>
                <a:lnTo>
                  <a:pt x="590804" y="215776"/>
                </a:lnTo>
                <a:lnTo>
                  <a:pt x="600202" y="225171"/>
                </a:lnTo>
                <a:lnTo>
                  <a:pt x="609473" y="243842"/>
                </a:lnTo>
                <a:lnTo>
                  <a:pt x="618871" y="253237"/>
                </a:lnTo>
                <a:lnTo>
                  <a:pt x="618871" y="281434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76" name="Freeform 6276"/>
          <p:cNvSpPr/>
          <p:nvPr/>
        </p:nvSpPr>
        <p:spPr>
          <a:xfrm rot="-5400000" flipH="0" flipV="0">
            <a:off x="15776478" y="16412466"/>
            <a:ext cx="103627" cy="45736"/>
          </a:xfrm>
          <a:custGeom>
            <a:pathLst>
              <a:path w="637667" h="281434">
                <a:moveTo>
                  <a:pt x="637667" y="168784"/>
                </a:moveTo>
                <a:lnTo>
                  <a:pt x="637667" y="140717"/>
                </a:lnTo>
                <a:lnTo>
                  <a:pt x="628269" y="121921"/>
                </a:lnTo>
                <a:lnTo>
                  <a:pt x="628269" y="103256"/>
                </a:lnTo>
                <a:lnTo>
                  <a:pt x="618998" y="93855"/>
                </a:lnTo>
                <a:lnTo>
                  <a:pt x="609473" y="75059"/>
                </a:lnTo>
                <a:lnTo>
                  <a:pt x="600203" y="56263"/>
                </a:lnTo>
                <a:lnTo>
                  <a:pt x="590805" y="46992"/>
                </a:lnTo>
                <a:lnTo>
                  <a:pt x="572009" y="28197"/>
                </a:lnTo>
                <a:lnTo>
                  <a:pt x="562611" y="150118"/>
                </a:lnTo>
                <a:lnTo>
                  <a:pt x="562611" y="178184"/>
                </a:lnTo>
                <a:lnTo>
                  <a:pt x="553213" y="187579"/>
                </a:lnTo>
                <a:lnTo>
                  <a:pt x="534544" y="196980"/>
                </a:lnTo>
                <a:lnTo>
                  <a:pt x="515749" y="206375"/>
                </a:lnTo>
                <a:lnTo>
                  <a:pt x="403225" y="206375"/>
                </a:lnTo>
                <a:lnTo>
                  <a:pt x="384557" y="196980"/>
                </a:lnTo>
                <a:lnTo>
                  <a:pt x="365761" y="196980"/>
                </a:lnTo>
                <a:lnTo>
                  <a:pt x="337567" y="187579"/>
                </a:lnTo>
                <a:lnTo>
                  <a:pt x="318772" y="187579"/>
                </a:lnTo>
                <a:lnTo>
                  <a:pt x="290702" y="178184"/>
                </a:lnTo>
                <a:lnTo>
                  <a:pt x="271906" y="178184"/>
                </a:lnTo>
                <a:lnTo>
                  <a:pt x="253238" y="168784"/>
                </a:lnTo>
                <a:lnTo>
                  <a:pt x="234442" y="159513"/>
                </a:lnTo>
                <a:lnTo>
                  <a:pt x="215646" y="150118"/>
                </a:lnTo>
                <a:lnTo>
                  <a:pt x="196978" y="140717"/>
                </a:lnTo>
                <a:lnTo>
                  <a:pt x="168784" y="131322"/>
                </a:lnTo>
                <a:lnTo>
                  <a:pt x="149988" y="121921"/>
                </a:lnTo>
                <a:lnTo>
                  <a:pt x="121922" y="112526"/>
                </a:lnTo>
                <a:lnTo>
                  <a:pt x="103126" y="103256"/>
                </a:lnTo>
                <a:lnTo>
                  <a:pt x="84454" y="84460"/>
                </a:lnTo>
                <a:lnTo>
                  <a:pt x="65658" y="75059"/>
                </a:lnTo>
                <a:lnTo>
                  <a:pt x="46863" y="56263"/>
                </a:lnTo>
                <a:lnTo>
                  <a:pt x="37465" y="46992"/>
                </a:lnTo>
                <a:lnTo>
                  <a:pt x="28067" y="37592"/>
                </a:lnTo>
                <a:lnTo>
                  <a:pt x="18669" y="18796"/>
                </a:lnTo>
                <a:lnTo>
                  <a:pt x="18669" y="9401"/>
                </a:lnTo>
                <a:lnTo>
                  <a:pt x="9398" y="0"/>
                </a:lnTo>
                <a:lnTo>
                  <a:pt x="0" y="112526"/>
                </a:lnTo>
                <a:lnTo>
                  <a:pt x="18669" y="121921"/>
                </a:lnTo>
                <a:lnTo>
                  <a:pt x="37465" y="140717"/>
                </a:lnTo>
                <a:lnTo>
                  <a:pt x="56261" y="150118"/>
                </a:lnTo>
                <a:lnTo>
                  <a:pt x="75056" y="168784"/>
                </a:lnTo>
                <a:lnTo>
                  <a:pt x="93852" y="178184"/>
                </a:lnTo>
                <a:lnTo>
                  <a:pt x="121922" y="187579"/>
                </a:lnTo>
                <a:lnTo>
                  <a:pt x="140717" y="196980"/>
                </a:lnTo>
                <a:lnTo>
                  <a:pt x="159386" y="206375"/>
                </a:lnTo>
                <a:lnTo>
                  <a:pt x="187580" y="215776"/>
                </a:lnTo>
                <a:lnTo>
                  <a:pt x="206248" y="225171"/>
                </a:lnTo>
                <a:lnTo>
                  <a:pt x="225044" y="234572"/>
                </a:lnTo>
                <a:lnTo>
                  <a:pt x="253238" y="243842"/>
                </a:lnTo>
                <a:lnTo>
                  <a:pt x="271906" y="243842"/>
                </a:lnTo>
                <a:lnTo>
                  <a:pt x="290702" y="253243"/>
                </a:lnTo>
                <a:lnTo>
                  <a:pt x="309501" y="253243"/>
                </a:lnTo>
                <a:lnTo>
                  <a:pt x="328169" y="262638"/>
                </a:lnTo>
                <a:lnTo>
                  <a:pt x="346965" y="262638"/>
                </a:lnTo>
                <a:lnTo>
                  <a:pt x="375159" y="272039"/>
                </a:lnTo>
                <a:lnTo>
                  <a:pt x="431419" y="272039"/>
                </a:lnTo>
                <a:lnTo>
                  <a:pt x="450088" y="281434"/>
                </a:lnTo>
                <a:lnTo>
                  <a:pt x="468883" y="281434"/>
                </a:lnTo>
                <a:lnTo>
                  <a:pt x="487679" y="272039"/>
                </a:lnTo>
                <a:lnTo>
                  <a:pt x="543942" y="272039"/>
                </a:lnTo>
                <a:lnTo>
                  <a:pt x="562611" y="262638"/>
                </a:lnTo>
                <a:lnTo>
                  <a:pt x="581407" y="262638"/>
                </a:lnTo>
                <a:lnTo>
                  <a:pt x="590805" y="253243"/>
                </a:lnTo>
                <a:lnTo>
                  <a:pt x="609473" y="243842"/>
                </a:lnTo>
                <a:lnTo>
                  <a:pt x="618998" y="225171"/>
                </a:lnTo>
                <a:lnTo>
                  <a:pt x="628269" y="215776"/>
                </a:lnTo>
                <a:lnTo>
                  <a:pt x="628269" y="196980"/>
                </a:lnTo>
                <a:lnTo>
                  <a:pt x="637667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77" name="Freeform 6277"/>
          <p:cNvSpPr/>
          <p:nvPr/>
        </p:nvSpPr>
        <p:spPr>
          <a:xfrm rot="-5400000" flipH="0" flipV="0">
            <a:off x="15838199" y="16422382"/>
            <a:ext cx="102100" cy="45715"/>
          </a:xfrm>
          <a:custGeom>
            <a:pathLst>
              <a:path w="628269" h="281309">
                <a:moveTo>
                  <a:pt x="628269" y="159388"/>
                </a:moveTo>
                <a:lnTo>
                  <a:pt x="618871" y="150117"/>
                </a:lnTo>
                <a:lnTo>
                  <a:pt x="600202" y="131322"/>
                </a:lnTo>
                <a:lnTo>
                  <a:pt x="581407" y="121921"/>
                </a:lnTo>
                <a:lnTo>
                  <a:pt x="562611" y="112526"/>
                </a:lnTo>
                <a:lnTo>
                  <a:pt x="543939" y="93854"/>
                </a:lnTo>
                <a:lnTo>
                  <a:pt x="515746" y="84329"/>
                </a:lnTo>
                <a:lnTo>
                  <a:pt x="497077" y="75058"/>
                </a:lnTo>
                <a:lnTo>
                  <a:pt x="468883" y="65658"/>
                </a:lnTo>
                <a:lnTo>
                  <a:pt x="450088" y="56263"/>
                </a:lnTo>
                <a:lnTo>
                  <a:pt x="431419" y="46862"/>
                </a:lnTo>
                <a:lnTo>
                  <a:pt x="403225" y="37467"/>
                </a:lnTo>
                <a:lnTo>
                  <a:pt x="384429" y="37467"/>
                </a:lnTo>
                <a:lnTo>
                  <a:pt x="365761" y="28066"/>
                </a:lnTo>
                <a:lnTo>
                  <a:pt x="346962" y="18795"/>
                </a:lnTo>
                <a:lnTo>
                  <a:pt x="328166" y="18795"/>
                </a:lnTo>
                <a:lnTo>
                  <a:pt x="300100" y="9400"/>
                </a:lnTo>
                <a:lnTo>
                  <a:pt x="262508" y="9400"/>
                </a:lnTo>
                <a:lnTo>
                  <a:pt x="243840" y="0"/>
                </a:lnTo>
                <a:lnTo>
                  <a:pt x="93725" y="0"/>
                </a:lnTo>
                <a:lnTo>
                  <a:pt x="74929" y="9400"/>
                </a:lnTo>
                <a:lnTo>
                  <a:pt x="56260" y="18795"/>
                </a:lnTo>
                <a:lnTo>
                  <a:pt x="46863" y="28066"/>
                </a:lnTo>
                <a:lnTo>
                  <a:pt x="28067" y="37467"/>
                </a:lnTo>
                <a:lnTo>
                  <a:pt x="18796" y="46862"/>
                </a:lnTo>
                <a:lnTo>
                  <a:pt x="9398" y="56263"/>
                </a:lnTo>
                <a:lnTo>
                  <a:pt x="9398" y="75058"/>
                </a:lnTo>
                <a:lnTo>
                  <a:pt x="0" y="93854"/>
                </a:lnTo>
                <a:lnTo>
                  <a:pt x="0" y="150117"/>
                </a:lnTo>
                <a:lnTo>
                  <a:pt x="9398" y="168783"/>
                </a:lnTo>
                <a:lnTo>
                  <a:pt x="18796" y="187579"/>
                </a:lnTo>
                <a:lnTo>
                  <a:pt x="28067" y="196980"/>
                </a:lnTo>
                <a:lnTo>
                  <a:pt x="37465" y="215645"/>
                </a:lnTo>
                <a:lnTo>
                  <a:pt x="46863" y="225046"/>
                </a:lnTo>
                <a:lnTo>
                  <a:pt x="56260" y="243842"/>
                </a:lnTo>
                <a:lnTo>
                  <a:pt x="65658" y="131322"/>
                </a:lnTo>
                <a:lnTo>
                  <a:pt x="74929" y="112526"/>
                </a:lnTo>
                <a:lnTo>
                  <a:pt x="74929" y="103125"/>
                </a:lnTo>
                <a:lnTo>
                  <a:pt x="84327" y="84329"/>
                </a:lnTo>
                <a:lnTo>
                  <a:pt x="103123" y="75058"/>
                </a:lnTo>
                <a:lnTo>
                  <a:pt x="121918" y="75058"/>
                </a:lnTo>
                <a:lnTo>
                  <a:pt x="140714" y="65658"/>
                </a:lnTo>
                <a:lnTo>
                  <a:pt x="215646" y="65658"/>
                </a:lnTo>
                <a:lnTo>
                  <a:pt x="234442" y="75058"/>
                </a:lnTo>
                <a:lnTo>
                  <a:pt x="271906" y="75058"/>
                </a:lnTo>
                <a:lnTo>
                  <a:pt x="300100" y="84329"/>
                </a:lnTo>
                <a:lnTo>
                  <a:pt x="318768" y="84329"/>
                </a:lnTo>
                <a:lnTo>
                  <a:pt x="346962" y="93854"/>
                </a:lnTo>
                <a:lnTo>
                  <a:pt x="365761" y="103125"/>
                </a:lnTo>
                <a:lnTo>
                  <a:pt x="384429" y="103125"/>
                </a:lnTo>
                <a:lnTo>
                  <a:pt x="403225" y="112526"/>
                </a:lnTo>
                <a:lnTo>
                  <a:pt x="422021" y="121921"/>
                </a:lnTo>
                <a:lnTo>
                  <a:pt x="440817" y="131322"/>
                </a:lnTo>
                <a:lnTo>
                  <a:pt x="459485" y="140717"/>
                </a:lnTo>
                <a:lnTo>
                  <a:pt x="487679" y="150117"/>
                </a:lnTo>
                <a:lnTo>
                  <a:pt x="515746" y="159388"/>
                </a:lnTo>
                <a:lnTo>
                  <a:pt x="534541" y="178184"/>
                </a:lnTo>
                <a:lnTo>
                  <a:pt x="553337" y="187579"/>
                </a:lnTo>
                <a:lnTo>
                  <a:pt x="572009" y="196980"/>
                </a:lnTo>
                <a:lnTo>
                  <a:pt x="590804" y="215645"/>
                </a:lnTo>
                <a:lnTo>
                  <a:pt x="600202" y="225046"/>
                </a:lnTo>
                <a:lnTo>
                  <a:pt x="609473" y="243842"/>
                </a:lnTo>
                <a:lnTo>
                  <a:pt x="618871" y="253237"/>
                </a:lnTo>
                <a:lnTo>
                  <a:pt x="618871" y="281309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78" name="Freeform 6278"/>
          <p:cNvSpPr/>
          <p:nvPr/>
        </p:nvSpPr>
        <p:spPr>
          <a:xfrm rot="-5400000" flipH="0" flipV="0">
            <a:off x="15858776" y="16412476"/>
            <a:ext cx="103627" cy="45714"/>
          </a:xfrm>
          <a:custGeom>
            <a:pathLst>
              <a:path w="637667" h="281303">
                <a:moveTo>
                  <a:pt x="637667" y="168783"/>
                </a:moveTo>
                <a:lnTo>
                  <a:pt x="637667" y="140586"/>
                </a:lnTo>
                <a:lnTo>
                  <a:pt x="628269" y="121915"/>
                </a:lnTo>
                <a:lnTo>
                  <a:pt x="628269" y="103119"/>
                </a:lnTo>
                <a:lnTo>
                  <a:pt x="618998" y="93724"/>
                </a:lnTo>
                <a:lnTo>
                  <a:pt x="609473" y="75053"/>
                </a:lnTo>
                <a:lnTo>
                  <a:pt x="600203" y="56257"/>
                </a:lnTo>
                <a:lnTo>
                  <a:pt x="590805" y="46862"/>
                </a:lnTo>
                <a:lnTo>
                  <a:pt x="572009" y="28066"/>
                </a:lnTo>
                <a:lnTo>
                  <a:pt x="562611" y="149987"/>
                </a:lnTo>
                <a:lnTo>
                  <a:pt x="562611" y="178178"/>
                </a:lnTo>
                <a:lnTo>
                  <a:pt x="553213" y="187579"/>
                </a:lnTo>
                <a:lnTo>
                  <a:pt x="534544" y="196850"/>
                </a:lnTo>
                <a:lnTo>
                  <a:pt x="515749" y="206245"/>
                </a:lnTo>
                <a:lnTo>
                  <a:pt x="403225" y="206245"/>
                </a:lnTo>
                <a:lnTo>
                  <a:pt x="384557" y="196850"/>
                </a:lnTo>
                <a:lnTo>
                  <a:pt x="365761" y="196850"/>
                </a:lnTo>
                <a:lnTo>
                  <a:pt x="337567" y="187579"/>
                </a:lnTo>
                <a:lnTo>
                  <a:pt x="318772" y="187579"/>
                </a:lnTo>
                <a:lnTo>
                  <a:pt x="290702" y="178178"/>
                </a:lnTo>
                <a:lnTo>
                  <a:pt x="271906" y="178178"/>
                </a:lnTo>
                <a:lnTo>
                  <a:pt x="253238" y="168783"/>
                </a:lnTo>
                <a:lnTo>
                  <a:pt x="234442" y="159382"/>
                </a:lnTo>
                <a:lnTo>
                  <a:pt x="215646" y="149987"/>
                </a:lnTo>
                <a:lnTo>
                  <a:pt x="196978" y="140586"/>
                </a:lnTo>
                <a:lnTo>
                  <a:pt x="168784" y="131316"/>
                </a:lnTo>
                <a:lnTo>
                  <a:pt x="149988" y="121915"/>
                </a:lnTo>
                <a:lnTo>
                  <a:pt x="121922" y="112520"/>
                </a:lnTo>
                <a:lnTo>
                  <a:pt x="103126" y="103119"/>
                </a:lnTo>
                <a:lnTo>
                  <a:pt x="84454" y="84323"/>
                </a:lnTo>
                <a:lnTo>
                  <a:pt x="65658" y="75053"/>
                </a:lnTo>
                <a:lnTo>
                  <a:pt x="46863" y="56257"/>
                </a:lnTo>
                <a:lnTo>
                  <a:pt x="37465" y="46862"/>
                </a:lnTo>
                <a:lnTo>
                  <a:pt x="28067" y="37461"/>
                </a:lnTo>
                <a:lnTo>
                  <a:pt x="18669" y="18795"/>
                </a:lnTo>
                <a:lnTo>
                  <a:pt x="18669" y="9395"/>
                </a:lnTo>
                <a:lnTo>
                  <a:pt x="9398" y="0"/>
                </a:lnTo>
                <a:lnTo>
                  <a:pt x="0" y="112520"/>
                </a:lnTo>
                <a:lnTo>
                  <a:pt x="18669" y="121915"/>
                </a:lnTo>
                <a:lnTo>
                  <a:pt x="37465" y="140586"/>
                </a:lnTo>
                <a:lnTo>
                  <a:pt x="56261" y="149987"/>
                </a:lnTo>
                <a:lnTo>
                  <a:pt x="75056" y="168783"/>
                </a:lnTo>
                <a:lnTo>
                  <a:pt x="93852" y="178178"/>
                </a:lnTo>
                <a:lnTo>
                  <a:pt x="121922" y="187579"/>
                </a:lnTo>
                <a:lnTo>
                  <a:pt x="140717" y="196850"/>
                </a:lnTo>
                <a:lnTo>
                  <a:pt x="159386" y="206245"/>
                </a:lnTo>
                <a:lnTo>
                  <a:pt x="187580" y="215645"/>
                </a:lnTo>
                <a:lnTo>
                  <a:pt x="206248" y="225040"/>
                </a:lnTo>
                <a:lnTo>
                  <a:pt x="225044" y="234441"/>
                </a:lnTo>
                <a:lnTo>
                  <a:pt x="253238" y="243836"/>
                </a:lnTo>
                <a:lnTo>
                  <a:pt x="271906" y="243836"/>
                </a:lnTo>
                <a:lnTo>
                  <a:pt x="290702" y="253237"/>
                </a:lnTo>
                <a:lnTo>
                  <a:pt x="309501" y="253237"/>
                </a:lnTo>
                <a:lnTo>
                  <a:pt x="328169" y="262632"/>
                </a:lnTo>
                <a:lnTo>
                  <a:pt x="346965" y="262632"/>
                </a:lnTo>
                <a:lnTo>
                  <a:pt x="375159" y="271903"/>
                </a:lnTo>
                <a:lnTo>
                  <a:pt x="431419" y="271903"/>
                </a:lnTo>
                <a:lnTo>
                  <a:pt x="450088" y="281303"/>
                </a:lnTo>
                <a:lnTo>
                  <a:pt x="468883" y="281303"/>
                </a:lnTo>
                <a:lnTo>
                  <a:pt x="487679" y="271903"/>
                </a:lnTo>
                <a:lnTo>
                  <a:pt x="543942" y="271903"/>
                </a:lnTo>
                <a:lnTo>
                  <a:pt x="562611" y="262632"/>
                </a:lnTo>
                <a:lnTo>
                  <a:pt x="581407" y="262632"/>
                </a:lnTo>
                <a:lnTo>
                  <a:pt x="590805" y="253237"/>
                </a:lnTo>
                <a:lnTo>
                  <a:pt x="609473" y="243836"/>
                </a:lnTo>
                <a:lnTo>
                  <a:pt x="618998" y="225040"/>
                </a:lnTo>
                <a:lnTo>
                  <a:pt x="628269" y="215645"/>
                </a:lnTo>
                <a:lnTo>
                  <a:pt x="628269" y="196850"/>
                </a:lnTo>
                <a:lnTo>
                  <a:pt x="637667" y="178178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79" name="Freeform 6279"/>
          <p:cNvSpPr/>
          <p:nvPr/>
        </p:nvSpPr>
        <p:spPr>
          <a:xfrm rot="-5400000" flipH="0" flipV="0">
            <a:off x="15965458" y="16465807"/>
            <a:ext cx="38099" cy="22868"/>
          </a:xfrm>
          <a:custGeom>
            <a:pathLst>
              <a:path w="234442" h="140717">
                <a:moveTo>
                  <a:pt x="234442" y="56263"/>
                </a:moveTo>
                <a:lnTo>
                  <a:pt x="178182" y="0"/>
                </a:lnTo>
                <a:lnTo>
                  <a:pt x="18796" y="75059"/>
                </a:lnTo>
                <a:lnTo>
                  <a:pt x="9398" y="84460"/>
                </a:lnTo>
                <a:lnTo>
                  <a:pt x="0" y="103125"/>
                </a:lnTo>
                <a:lnTo>
                  <a:pt x="0" y="121921"/>
                </a:lnTo>
                <a:lnTo>
                  <a:pt x="18796" y="131322"/>
                </a:lnTo>
                <a:lnTo>
                  <a:pt x="37465" y="140717"/>
                </a:lnTo>
                <a:lnTo>
                  <a:pt x="46863" y="131322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80" name="Freeform 6280"/>
          <p:cNvSpPr/>
          <p:nvPr/>
        </p:nvSpPr>
        <p:spPr>
          <a:xfrm rot="-5400000" flipH="0" flipV="0">
            <a:off x="15936491" y="16418575"/>
            <a:ext cx="79253" cy="76178"/>
          </a:xfrm>
          <a:custGeom>
            <a:pathLst>
              <a:path w="487679" h="468759">
                <a:moveTo>
                  <a:pt x="487679" y="431292"/>
                </a:moveTo>
                <a:lnTo>
                  <a:pt x="487679" y="421897"/>
                </a:lnTo>
                <a:lnTo>
                  <a:pt x="478281" y="403225"/>
                </a:lnTo>
                <a:lnTo>
                  <a:pt x="300100" y="243842"/>
                </a:lnTo>
                <a:lnTo>
                  <a:pt x="253238" y="187455"/>
                </a:lnTo>
                <a:lnTo>
                  <a:pt x="56260" y="9401"/>
                </a:lnTo>
                <a:lnTo>
                  <a:pt x="56260" y="0"/>
                </a:lnTo>
                <a:lnTo>
                  <a:pt x="18796" y="0"/>
                </a:lnTo>
                <a:lnTo>
                  <a:pt x="0" y="9401"/>
                </a:lnTo>
                <a:lnTo>
                  <a:pt x="0" y="37467"/>
                </a:lnTo>
                <a:lnTo>
                  <a:pt x="9398" y="56263"/>
                </a:lnTo>
                <a:lnTo>
                  <a:pt x="178182" y="215646"/>
                </a:lnTo>
                <a:lnTo>
                  <a:pt x="234442" y="271909"/>
                </a:lnTo>
                <a:lnTo>
                  <a:pt x="422021" y="459488"/>
                </a:lnTo>
                <a:lnTo>
                  <a:pt x="431419" y="459488"/>
                </a:lnTo>
                <a:lnTo>
                  <a:pt x="450088" y="468759"/>
                </a:lnTo>
                <a:lnTo>
                  <a:pt x="468883" y="459488"/>
                </a:lnTo>
                <a:lnTo>
                  <a:pt x="478281" y="450093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81" name="Freeform 6281"/>
          <p:cNvSpPr/>
          <p:nvPr/>
        </p:nvSpPr>
        <p:spPr>
          <a:xfrm rot="-5400000" flipH="0" flipV="0">
            <a:off x="15947936" y="16425417"/>
            <a:ext cx="38099" cy="21340"/>
          </a:xfrm>
          <a:custGeom>
            <a:pathLst>
              <a:path w="234441" h="131316">
                <a:moveTo>
                  <a:pt x="234441" y="28067"/>
                </a:moveTo>
                <a:lnTo>
                  <a:pt x="234441" y="28067"/>
                </a:lnTo>
                <a:lnTo>
                  <a:pt x="225043" y="9271"/>
                </a:lnTo>
                <a:lnTo>
                  <a:pt x="215645" y="0"/>
                </a:lnTo>
                <a:lnTo>
                  <a:pt x="187579" y="0"/>
                </a:lnTo>
                <a:lnTo>
                  <a:pt x="0" y="74929"/>
                </a:lnTo>
                <a:lnTo>
                  <a:pt x="46862" y="131316"/>
                </a:lnTo>
                <a:lnTo>
                  <a:pt x="206247" y="65528"/>
                </a:lnTo>
                <a:lnTo>
                  <a:pt x="225043" y="46863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82" name="Freeform 6282"/>
          <p:cNvSpPr/>
          <p:nvPr/>
        </p:nvSpPr>
        <p:spPr>
          <a:xfrm rot="-5400000" flipH="0" flipV="0">
            <a:off x="16009657" y="16424663"/>
            <a:ext cx="105155" cy="38099"/>
          </a:xfrm>
          <a:custGeom>
            <a:pathLst>
              <a:path w="647065" h="234442">
                <a:moveTo>
                  <a:pt x="647065" y="234442"/>
                </a:moveTo>
                <a:lnTo>
                  <a:pt x="572009" y="140587"/>
                </a:lnTo>
                <a:lnTo>
                  <a:pt x="46863" y="0"/>
                </a:lnTo>
                <a:lnTo>
                  <a:pt x="28067" y="0"/>
                </a:lnTo>
                <a:lnTo>
                  <a:pt x="9398" y="9271"/>
                </a:lnTo>
                <a:lnTo>
                  <a:pt x="9398" y="18672"/>
                </a:lnTo>
                <a:lnTo>
                  <a:pt x="0" y="37468"/>
                </a:lnTo>
                <a:lnTo>
                  <a:pt x="9398" y="56264"/>
                </a:lnTo>
                <a:lnTo>
                  <a:pt x="28067" y="65534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83" name="Freeform 6283"/>
          <p:cNvSpPr/>
          <p:nvPr/>
        </p:nvSpPr>
        <p:spPr>
          <a:xfrm rot="-5400000" flipH="0" flipV="0">
            <a:off x="16044710" y="16380465"/>
            <a:ext cx="33517" cy="39627"/>
          </a:xfrm>
          <a:custGeom>
            <a:pathLst>
              <a:path w="206248" h="243842">
                <a:moveTo>
                  <a:pt x="206248" y="215651"/>
                </a:moveTo>
                <a:lnTo>
                  <a:pt x="206248" y="206250"/>
                </a:lnTo>
                <a:lnTo>
                  <a:pt x="196850" y="187579"/>
                </a:lnTo>
                <a:lnTo>
                  <a:pt x="56260" y="9400"/>
                </a:lnTo>
                <a:lnTo>
                  <a:pt x="37464" y="0"/>
                </a:lnTo>
                <a:lnTo>
                  <a:pt x="9398" y="0"/>
                </a:lnTo>
                <a:lnTo>
                  <a:pt x="9398" y="9400"/>
                </a:lnTo>
                <a:lnTo>
                  <a:pt x="0" y="28072"/>
                </a:lnTo>
                <a:lnTo>
                  <a:pt x="0" y="56263"/>
                </a:lnTo>
                <a:lnTo>
                  <a:pt x="84330" y="149987"/>
                </a:lnTo>
                <a:lnTo>
                  <a:pt x="159386" y="243842"/>
                </a:lnTo>
                <a:lnTo>
                  <a:pt x="187579" y="243842"/>
                </a:lnTo>
                <a:lnTo>
                  <a:pt x="196850" y="234447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84" name="Freeform 6284"/>
          <p:cNvSpPr/>
          <p:nvPr/>
        </p:nvSpPr>
        <p:spPr>
          <a:xfrm rot="-5400000" flipH="0" flipV="0">
            <a:off x="16059180" y="16422383"/>
            <a:ext cx="102100" cy="45714"/>
          </a:xfrm>
          <a:custGeom>
            <a:pathLst>
              <a:path w="628269" h="281304">
                <a:moveTo>
                  <a:pt x="628269" y="159383"/>
                </a:moveTo>
                <a:lnTo>
                  <a:pt x="618871" y="150112"/>
                </a:lnTo>
                <a:lnTo>
                  <a:pt x="600202" y="131316"/>
                </a:lnTo>
                <a:lnTo>
                  <a:pt x="581407" y="121916"/>
                </a:lnTo>
                <a:lnTo>
                  <a:pt x="562611" y="112521"/>
                </a:lnTo>
                <a:lnTo>
                  <a:pt x="543939" y="93725"/>
                </a:lnTo>
                <a:lnTo>
                  <a:pt x="515746" y="84324"/>
                </a:lnTo>
                <a:lnTo>
                  <a:pt x="497077" y="75053"/>
                </a:lnTo>
                <a:lnTo>
                  <a:pt x="468883" y="65658"/>
                </a:lnTo>
                <a:lnTo>
                  <a:pt x="450088" y="56258"/>
                </a:lnTo>
                <a:lnTo>
                  <a:pt x="431419" y="46863"/>
                </a:lnTo>
                <a:lnTo>
                  <a:pt x="403225" y="37462"/>
                </a:lnTo>
                <a:lnTo>
                  <a:pt x="384429" y="37462"/>
                </a:lnTo>
                <a:lnTo>
                  <a:pt x="365761" y="28067"/>
                </a:lnTo>
                <a:lnTo>
                  <a:pt x="346962" y="18796"/>
                </a:lnTo>
                <a:lnTo>
                  <a:pt x="328166" y="18796"/>
                </a:lnTo>
                <a:lnTo>
                  <a:pt x="300100" y="9395"/>
                </a:lnTo>
                <a:lnTo>
                  <a:pt x="262508" y="9395"/>
                </a:lnTo>
                <a:lnTo>
                  <a:pt x="243840" y="0"/>
                </a:lnTo>
                <a:lnTo>
                  <a:pt x="93725" y="0"/>
                </a:lnTo>
                <a:lnTo>
                  <a:pt x="74929" y="9395"/>
                </a:lnTo>
                <a:lnTo>
                  <a:pt x="56260" y="18796"/>
                </a:lnTo>
                <a:lnTo>
                  <a:pt x="46863" y="28067"/>
                </a:lnTo>
                <a:lnTo>
                  <a:pt x="28067" y="37462"/>
                </a:lnTo>
                <a:lnTo>
                  <a:pt x="18796" y="46863"/>
                </a:lnTo>
                <a:lnTo>
                  <a:pt x="9398" y="56258"/>
                </a:lnTo>
                <a:lnTo>
                  <a:pt x="9398" y="75053"/>
                </a:lnTo>
                <a:lnTo>
                  <a:pt x="0" y="93725"/>
                </a:lnTo>
                <a:lnTo>
                  <a:pt x="0" y="150112"/>
                </a:lnTo>
                <a:lnTo>
                  <a:pt x="9398" y="168784"/>
                </a:lnTo>
                <a:lnTo>
                  <a:pt x="18796" y="187580"/>
                </a:lnTo>
                <a:lnTo>
                  <a:pt x="28067" y="196975"/>
                </a:lnTo>
                <a:lnTo>
                  <a:pt x="37465" y="215646"/>
                </a:lnTo>
                <a:lnTo>
                  <a:pt x="46863" y="225041"/>
                </a:lnTo>
                <a:lnTo>
                  <a:pt x="56260" y="243837"/>
                </a:lnTo>
                <a:lnTo>
                  <a:pt x="65658" y="131316"/>
                </a:lnTo>
                <a:lnTo>
                  <a:pt x="74929" y="112521"/>
                </a:lnTo>
                <a:lnTo>
                  <a:pt x="74929" y="103120"/>
                </a:lnTo>
                <a:lnTo>
                  <a:pt x="84327" y="84324"/>
                </a:lnTo>
                <a:lnTo>
                  <a:pt x="103123" y="75053"/>
                </a:lnTo>
                <a:lnTo>
                  <a:pt x="121918" y="75053"/>
                </a:lnTo>
                <a:lnTo>
                  <a:pt x="140714" y="65658"/>
                </a:lnTo>
                <a:lnTo>
                  <a:pt x="215646" y="65658"/>
                </a:lnTo>
                <a:lnTo>
                  <a:pt x="234442" y="75053"/>
                </a:lnTo>
                <a:lnTo>
                  <a:pt x="271906" y="75053"/>
                </a:lnTo>
                <a:lnTo>
                  <a:pt x="300100" y="84324"/>
                </a:lnTo>
                <a:lnTo>
                  <a:pt x="318768" y="84324"/>
                </a:lnTo>
                <a:lnTo>
                  <a:pt x="346962" y="93725"/>
                </a:lnTo>
                <a:lnTo>
                  <a:pt x="365761" y="103120"/>
                </a:lnTo>
                <a:lnTo>
                  <a:pt x="384429" y="103120"/>
                </a:lnTo>
                <a:lnTo>
                  <a:pt x="403225" y="112521"/>
                </a:lnTo>
                <a:lnTo>
                  <a:pt x="422021" y="121916"/>
                </a:lnTo>
                <a:lnTo>
                  <a:pt x="440817" y="131316"/>
                </a:lnTo>
                <a:lnTo>
                  <a:pt x="459485" y="140587"/>
                </a:lnTo>
                <a:lnTo>
                  <a:pt x="487679" y="150112"/>
                </a:lnTo>
                <a:lnTo>
                  <a:pt x="515746" y="159383"/>
                </a:lnTo>
                <a:lnTo>
                  <a:pt x="534541" y="178179"/>
                </a:lnTo>
                <a:lnTo>
                  <a:pt x="553337" y="187580"/>
                </a:lnTo>
                <a:lnTo>
                  <a:pt x="572009" y="196975"/>
                </a:lnTo>
                <a:lnTo>
                  <a:pt x="590804" y="215646"/>
                </a:lnTo>
                <a:lnTo>
                  <a:pt x="600202" y="225041"/>
                </a:lnTo>
                <a:lnTo>
                  <a:pt x="609473" y="243837"/>
                </a:lnTo>
                <a:lnTo>
                  <a:pt x="618871" y="253238"/>
                </a:lnTo>
                <a:lnTo>
                  <a:pt x="618871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85" name="Freeform 6285"/>
          <p:cNvSpPr/>
          <p:nvPr/>
        </p:nvSpPr>
        <p:spPr>
          <a:xfrm rot="-5400000" flipH="0" flipV="0">
            <a:off x="16079756" y="16412476"/>
            <a:ext cx="103627" cy="45714"/>
          </a:xfrm>
          <a:custGeom>
            <a:pathLst>
              <a:path w="637667" h="281304">
                <a:moveTo>
                  <a:pt x="637667" y="168784"/>
                </a:moveTo>
                <a:lnTo>
                  <a:pt x="637667" y="140587"/>
                </a:lnTo>
                <a:lnTo>
                  <a:pt x="628269" y="121922"/>
                </a:lnTo>
                <a:lnTo>
                  <a:pt x="628269" y="103126"/>
                </a:lnTo>
                <a:lnTo>
                  <a:pt x="618998" y="93725"/>
                </a:lnTo>
                <a:lnTo>
                  <a:pt x="609473" y="75059"/>
                </a:lnTo>
                <a:lnTo>
                  <a:pt x="600203" y="56264"/>
                </a:lnTo>
                <a:lnTo>
                  <a:pt x="590805" y="46863"/>
                </a:lnTo>
                <a:lnTo>
                  <a:pt x="572009" y="28067"/>
                </a:lnTo>
                <a:lnTo>
                  <a:pt x="562611" y="149988"/>
                </a:lnTo>
                <a:lnTo>
                  <a:pt x="562611" y="178179"/>
                </a:lnTo>
                <a:lnTo>
                  <a:pt x="553213" y="187580"/>
                </a:lnTo>
                <a:lnTo>
                  <a:pt x="534544" y="196850"/>
                </a:lnTo>
                <a:lnTo>
                  <a:pt x="515749" y="206251"/>
                </a:lnTo>
                <a:lnTo>
                  <a:pt x="403225" y="206251"/>
                </a:lnTo>
                <a:lnTo>
                  <a:pt x="384557" y="196850"/>
                </a:lnTo>
                <a:lnTo>
                  <a:pt x="365761" y="196850"/>
                </a:lnTo>
                <a:lnTo>
                  <a:pt x="337567" y="187580"/>
                </a:lnTo>
                <a:lnTo>
                  <a:pt x="318772" y="187580"/>
                </a:lnTo>
                <a:lnTo>
                  <a:pt x="290702" y="178179"/>
                </a:lnTo>
                <a:lnTo>
                  <a:pt x="271906" y="178179"/>
                </a:lnTo>
                <a:lnTo>
                  <a:pt x="253238" y="168784"/>
                </a:lnTo>
                <a:lnTo>
                  <a:pt x="234442" y="159383"/>
                </a:lnTo>
                <a:lnTo>
                  <a:pt x="215646" y="149988"/>
                </a:lnTo>
                <a:lnTo>
                  <a:pt x="196978" y="140587"/>
                </a:lnTo>
                <a:lnTo>
                  <a:pt x="168784" y="131317"/>
                </a:lnTo>
                <a:lnTo>
                  <a:pt x="149988" y="121922"/>
                </a:lnTo>
                <a:lnTo>
                  <a:pt x="121922" y="112521"/>
                </a:lnTo>
                <a:lnTo>
                  <a:pt x="103126" y="103126"/>
                </a:lnTo>
                <a:lnTo>
                  <a:pt x="84454" y="84330"/>
                </a:lnTo>
                <a:lnTo>
                  <a:pt x="65658" y="75059"/>
                </a:lnTo>
                <a:lnTo>
                  <a:pt x="46863" y="56264"/>
                </a:lnTo>
                <a:lnTo>
                  <a:pt x="37465" y="46863"/>
                </a:lnTo>
                <a:lnTo>
                  <a:pt x="28067" y="37468"/>
                </a:lnTo>
                <a:lnTo>
                  <a:pt x="18669" y="18796"/>
                </a:lnTo>
                <a:lnTo>
                  <a:pt x="18669" y="9271"/>
                </a:lnTo>
                <a:lnTo>
                  <a:pt x="9398" y="0"/>
                </a:lnTo>
                <a:lnTo>
                  <a:pt x="0" y="112521"/>
                </a:lnTo>
                <a:lnTo>
                  <a:pt x="18669" y="121922"/>
                </a:lnTo>
                <a:lnTo>
                  <a:pt x="37465" y="140587"/>
                </a:lnTo>
                <a:lnTo>
                  <a:pt x="56261" y="149988"/>
                </a:lnTo>
                <a:lnTo>
                  <a:pt x="75056" y="168784"/>
                </a:lnTo>
                <a:lnTo>
                  <a:pt x="93852" y="178179"/>
                </a:lnTo>
                <a:lnTo>
                  <a:pt x="121922" y="187580"/>
                </a:lnTo>
                <a:lnTo>
                  <a:pt x="140717" y="196850"/>
                </a:lnTo>
                <a:lnTo>
                  <a:pt x="159386" y="206251"/>
                </a:lnTo>
                <a:lnTo>
                  <a:pt x="187580" y="215646"/>
                </a:lnTo>
                <a:lnTo>
                  <a:pt x="206248" y="225047"/>
                </a:lnTo>
                <a:lnTo>
                  <a:pt x="225044" y="234442"/>
                </a:lnTo>
                <a:lnTo>
                  <a:pt x="253238" y="243843"/>
                </a:lnTo>
                <a:lnTo>
                  <a:pt x="271906" y="243843"/>
                </a:lnTo>
                <a:lnTo>
                  <a:pt x="290702" y="253114"/>
                </a:lnTo>
                <a:lnTo>
                  <a:pt x="309501" y="253114"/>
                </a:lnTo>
                <a:lnTo>
                  <a:pt x="328169" y="262509"/>
                </a:lnTo>
                <a:lnTo>
                  <a:pt x="346965" y="262509"/>
                </a:lnTo>
                <a:lnTo>
                  <a:pt x="375159" y="271909"/>
                </a:lnTo>
                <a:lnTo>
                  <a:pt x="431419" y="271909"/>
                </a:lnTo>
                <a:lnTo>
                  <a:pt x="450088" y="281304"/>
                </a:lnTo>
                <a:lnTo>
                  <a:pt x="468883" y="281304"/>
                </a:lnTo>
                <a:lnTo>
                  <a:pt x="487679" y="271909"/>
                </a:lnTo>
                <a:lnTo>
                  <a:pt x="543942" y="271909"/>
                </a:lnTo>
                <a:lnTo>
                  <a:pt x="562611" y="262509"/>
                </a:lnTo>
                <a:lnTo>
                  <a:pt x="581407" y="262509"/>
                </a:lnTo>
                <a:lnTo>
                  <a:pt x="590805" y="253114"/>
                </a:lnTo>
                <a:lnTo>
                  <a:pt x="609473" y="243843"/>
                </a:lnTo>
                <a:lnTo>
                  <a:pt x="618998" y="225047"/>
                </a:lnTo>
                <a:lnTo>
                  <a:pt x="628269" y="215646"/>
                </a:lnTo>
                <a:lnTo>
                  <a:pt x="628269" y="196850"/>
                </a:lnTo>
                <a:lnTo>
                  <a:pt x="637667" y="178179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86" name="Freeform 6286"/>
          <p:cNvSpPr/>
          <p:nvPr/>
        </p:nvSpPr>
        <p:spPr>
          <a:xfrm rot="-5400000" flipH="0" flipV="0">
            <a:off x="15674366" y="16624313"/>
            <a:ext cx="112770" cy="36572"/>
          </a:xfrm>
          <a:custGeom>
            <a:pathLst>
              <a:path w="693926" h="225046">
                <a:moveTo>
                  <a:pt x="693926" y="187579"/>
                </a:moveTo>
                <a:lnTo>
                  <a:pt x="693926" y="187579"/>
                </a:lnTo>
                <a:lnTo>
                  <a:pt x="684529" y="168783"/>
                </a:lnTo>
                <a:lnTo>
                  <a:pt x="665860" y="159388"/>
                </a:lnTo>
                <a:lnTo>
                  <a:pt x="103122" y="9400"/>
                </a:lnTo>
                <a:lnTo>
                  <a:pt x="84454" y="0"/>
                </a:lnTo>
                <a:lnTo>
                  <a:pt x="75056" y="0"/>
                </a:lnTo>
                <a:lnTo>
                  <a:pt x="56260" y="9400"/>
                </a:lnTo>
                <a:lnTo>
                  <a:pt x="37464" y="18801"/>
                </a:lnTo>
                <a:lnTo>
                  <a:pt x="28193" y="28196"/>
                </a:lnTo>
                <a:lnTo>
                  <a:pt x="18795" y="37467"/>
                </a:lnTo>
                <a:lnTo>
                  <a:pt x="9398" y="56263"/>
                </a:lnTo>
                <a:lnTo>
                  <a:pt x="0" y="75059"/>
                </a:lnTo>
                <a:lnTo>
                  <a:pt x="0" y="112526"/>
                </a:lnTo>
                <a:lnTo>
                  <a:pt x="18795" y="121921"/>
                </a:lnTo>
                <a:lnTo>
                  <a:pt x="37464" y="131322"/>
                </a:lnTo>
                <a:lnTo>
                  <a:pt x="56260" y="121921"/>
                </a:lnTo>
                <a:lnTo>
                  <a:pt x="65658" y="112526"/>
                </a:lnTo>
                <a:lnTo>
                  <a:pt x="65658" y="93730"/>
                </a:lnTo>
                <a:lnTo>
                  <a:pt x="75056" y="84459"/>
                </a:lnTo>
                <a:lnTo>
                  <a:pt x="84454" y="75059"/>
                </a:lnTo>
                <a:lnTo>
                  <a:pt x="103122" y="75059"/>
                </a:lnTo>
                <a:lnTo>
                  <a:pt x="647064" y="225046"/>
                </a:lnTo>
                <a:lnTo>
                  <a:pt x="675258" y="225046"/>
                </a:lnTo>
                <a:lnTo>
                  <a:pt x="684529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87" name="Freeform 6287"/>
          <p:cNvSpPr/>
          <p:nvPr/>
        </p:nvSpPr>
        <p:spPr>
          <a:xfrm rot="-5400000" flipH="0" flipV="0">
            <a:off x="15786384" y="16647935"/>
            <a:ext cx="10670" cy="57912"/>
          </a:xfrm>
          <a:custGeom>
            <a:pathLst>
              <a:path w="65658" h="356363">
                <a:moveTo>
                  <a:pt x="65658" y="318771"/>
                </a:moveTo>
                <a:lnTo>
                  <a:pt x="65658" y="9401"/>
                </a:lnTo>
                <a:lnTo>
                  <a:pt x="56260" y="0"/>
                </a:lnTo>
                <a:lnTo>
                  <a:pt x="18796" y="0"/>
                </a:lnTo>
                <a:lnTo>
                  <a:pt x="9398" y="9401"/>
                </a:lnTo>
                <a:lnTo>
                  <a:pt x="0" y="28067"/>
                </a:lnTo>
                <a:lnTo>
                  <a:pt x="0" y="337567"/>
                </a:lnTo>
                <a:lnTo>
                  <a:pt x="18796" y="346968"/>
                </a:lnTo>
                <a:lnTo>
                  <a:pt x="37592" y="356363"/>
                </a:lnTo>
                <a:lnTo>
                  <a:pt x="56260" y="346968"/>
                </a:lnTo>
                <a:lnTo>
                  <a:pt x="65658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88" name="Freeform 6288"/>
          <p:cNvSpPr/>
          <p:nvPr/>
        </p:nvSpPr>
        <p:spPr>
          <a:xfrm rot="-5400000" flipH="0" flipV="0">
            <a:off x="15794763" y="16613633"/>
            <a:ext cx="12197" cy="57912"/>
          </a:xfrm>
          <a:custGeom>
            <a:pathLst>
              <a:path w="75056" h="356363">
                <a:moveTo>
                  <a:pt x="75056" y="318771"/>
                </a:moveTo>
                <a:lnTo>
                  <a:pt x="75056" y="28067"/>
                </a:lnTo>
                <a:lnTo>
                  <a:pt x="65658" y="9395"/>
                </a:lnTo>
                <a:lnTo>
                  <a:pt x="56260" y="0"/>
                </a:lnTo>
                <a:lnTo>
                  <a:pt x="18796" y="0"/>
                </a:lnTo>
                <a:lnTo>
                  <a:pt x="9398" y="9395"/>
                </a:lnTo>
                <a:lnTo>
                  <a:pt x="0" y="28067"/>
                </a:lnTo>
                <a:lnTo>
                  <a:pt x="0" y="318771"/>
                </a:lnTo>
                <a:lnTo>
                  <a:pt x="9398" y="337567"/>
                </a:lnTo>
                <a:lnTo>
                  <a:pt x="18796" y="346962"/>
                </a:lnTo>
                <a:lnTo>
                  <a:pt x="37465" y="356363"/>
                </a:lnTo>
                <a:lnTo>
                  <a:pt x="56260" y="346962"/>
                </a:lnTo>
                <a:lnTo>
                  <a:pt x="65658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89" name="Freeform 6289"/>
          <p:cNvSpPr/>
          <p:nvPr/>
        </p:nvSpPr>
        <p:spPr>
          <a:xfrm rot="-5400000" flipH="0" flipV="0">
            <a:off x="15822203" y="16602972"/>
            <a:ext cx="112770" cy="79254"/>
          </a:xfrm>
          <a:custGeom>
            <a:pathLst>
              <a:path w="693926" h="487685">
                <a:moveTo>
                  <a:pt x="693926" y="356363"/>
                </a:moveTo>
                <a:lnTo>
                  <a:pt x="693926" y="196850"/>
                </a:lnTo>
                <a:lnTo>
                  <a:pt x="684529" y="178184"/>
                </a:lnTo>
                <a:lnTo>
                  <a:pt x="675258" y="168784"/>
                </a:lnTo>
                <a:lnTo>
                  <a:pt x="637666" y="168784"/>
                </a:lnTo>
                <a:lnTo>
                  <a:pt x="628268" y="178184"/>
                </a:lnTo>
                <a:lnTo>
                  <a:pt x="618998" y="196850"/>
                </a:lnTo>
                <a:lnTo>
                  <a:pt x="618998" y="365764"/>
                </a:lnTo>
                <a:lnTo>
                  <a:pt x="609600" y="384429"/>
                </a:lnTo>
                <a:lnTo>
                  <a:pt x="600202" y="403225"/>
                </a:lnTo>
                <a:lnTo>
                  <a:pt x="590804" y="412626"/>
                </a:lnTo>
                <a:lnTo>
                  <a:pt x="572005" y="412626"/>
                </a:lnTo>
                <a:lnTo>
                  <a:pt x="553337" y="422021"/>
                </a:lnTo>
                <a:lnTo>
                  <a:pt x="543939" y="412626"/>
                </a:lnTo>
                <a:lnTo>
                  <a:pt x="506474" y="412626"/>
                </a:lnTo>
                <a:lnTo>
                  <a:pt x="487679" y="403225"/>
                </a:lnTo>
                <a:lnTo>
                  <a:pt x="468883" y="384429"/>
                </a:lnTo>
                <a:lnTo>
                  <a:pt x="450087" y="375159"/>
                </a:lnTo>
                <a:lnTo>
                  <a:pt x="440689" y="356363"/>
                </a:lnTo>
                <a:lnTo>
                  <a:pt x="431418" y="337567"/>
                </a:lnTo>
                <a:lnTo>
                  <a:pt x="422020" y="318901"/>
                </a:lnTo>
                <a:lnTo>
                  <a:pt x="412623" y="300106"/>
                </a:lnTo>
                <a:lnTo>
                  <a:pt x="412623" y="178184"/>
                </a:lnTo>
                <a:lnTo>
                  <a:pt x="403225" y="168784"/>
                </a:lnTo>
                <a:lnTo>
                  <a:pt x="384553" y="159389"/>
                </a:lnTo>
                <a:lnTo>
                  <a:pt x="365757" y="168784"/>
                </a:lnTo>
                <a:lnTo>
                  <a:pt x="346962" y="178184"/>
                </a:lnTo>
                <a:lnTo>
                  <a:pt x="346962" y="290705"/>
                </a:lnTo>
                <a:lnTo>
                  <a:pt x="337564" y="309501"/>
                </a:lnTo>
                <a:lnTo>
                  <a:pt x="328293" y="328172"/>
                </a:lnTo>
                <a:lnTo>
                  <a:pt x="318895" y="337567"/>
                </a:lnTo>
                <a:lnTo>
                  <a:pt x="300099" y="346968"/>
                </a:lnTo>
                <a:lnTo>
                  <a:pt x="262635" y="346968"/>
                </a:lnTo>
                <a:lnTo>
                  <a:pt x="243839" y="337567"/>
                </a:lnTo>
                <a:lnTo>
                  <a:pt x="168780" y="318901"/>
                </a:lnTo>
                <a:lnTo>
                  <a:pt x="149984" y="309501"/>
                </a:lnTo>
                <a:lnTo>
                  <a:pt x="131316" y="300106"/>
                </a:lnTo>
                <a:lnTo>
                  <a:pt x="112520" y="290705"/>
                </a:lnTo>
                <a:lnTo>
                  <a:pt x="103122" y="271909"/>
                </a:lnTo>
                <a:lnTo>
                  <a:pt x="93724" y="262638"/>
                </a:lnTo>
                <a:lnTo>
                  <a:pt x="84454" y="243842"/>
                </a:lnTo>
                <a:lnTo>
                  <a:pt x="75056" y="225047"/>
                </a:lnTo>
                <a:lnTo>
                  <a:pt x="75056" y="206251"/>
                </a:lnTo>
                <a:lnTo>
                  <a:pt x="65658" y="187579"/>
                </a:lnTo>
                <a:lnTo>
                  <a:pt x="65658" y="18796"/>
                </a:lnTo>
                <a:lnTo>
                  <a:pt x="56260" y="0"/>
                </a:lnTo>
                <a:lnTo>
                  <a:pt x="18795" y="0"/>
                </a:lnTo>
                <a:lnTo>
                  <a:pt x="0" y="9401"/>
                </a:lnTo>
                <a:lnTo>
                  <a:pt x="0" y="215646"/>
                </a:lnTo>
                <a:lnTo>
                  <a:pt x="9398" y="234442"/>
                </a:lnTo>
                <a:lnTo>
                  <a:pt x="9398" y="253113"/>
                </a:lnTo>
                <a:lnTo>
                  <a:pt x="18795" y="271909"/>
                </a:lnTo>
                <a:lnTo>
                  <a:pt x="28193" y="281310"/>
                </a:lnTo>
                <a:lnTo>
                  <a:pt x="37464" y="300106"/>
                </a:lnTo>
                <a:lnTo>
                  <a:pt x="46862" y="318901"/>
                </a:lnTo>
                <a:lnTo>
                  <a:pt x="56260" y="328172"/>
                </a:lnTo>
                <a:lnTo>
                  <a:pt x="75056" y="346968"/>
                </a:lnTo>
                <a:lnTo>
                  <a:pt x="93724" y="356363"/>
                </a:lnTo>
                <a:lnTo>
                  <a:pt x="112520" y="365764"/>
                </a:lnTo>
                <a:lnTo>
                  <a:pt x="131316" y="375159"/>
                </a:lnTo>
                <a:lnTo>
                  <a:pt x="149984" y="384429"/>
                </a:lnTo>
                <a:lnTo>
                  <a:pt x="168780" y="393830"/>
                </a:lnTo>
                <a:lnTo>
                  <a:pt x="243839" y="412626"/>
                </a:lnTo>
                <a:lnTo>
                  <a:pt x="337564" y="412626"/>
                </a:lnTo>
                <a:lnTo>
                  <a:pt x="346962" y="403225"/>
                </a:lnTo>
                <a:lnTo>
                  <a:pt x="365757" y="384429"/>
                </a:lnTo>
                <a:lnTo>
                  <a:pt x="375155" y="375159"/>
                </a:lnTo>
                <a:lnTo>
                  <a:pt x="384553" y="393830"/>
                </a:lnTo>
                <a:lnTo>
                  <a:pt x="393827" y="412626"/>
                </a:lnTo>
                <a:lnTo>
                  <a:pt x="403225" y="422021"/>
                </a:lnTo>
                <a:lnTo>
                  <a:pt x="422020" y="440692"/>
                </a:lnTo>
                <a:lnTo>
                  <a:pt x="440689" y="450093"/>
                </a:lnTo>
                <a:lnTo>
                  <a:pt x="450087" y="459488"/>
                </a:lnTo>
                <a:lnTo>
                  <a:pt x="478281" y="468889"/>
                </a:lnTo>
                <a:lnTo>
                  <a:pt x="496949" y="478284"/>
                </a:lnTo>
                <a:lnTo>
                  <a:pt x="515745" y="487685"/>
                </a:lnTo>
                <a:lnTo>
                  <a:pt x="581403" y="487685"/>
                </a:lnTo>
                <a:lnTo>
                  <a:pt x="600202" y="478284"/>
                </a:lnTo>
                <a:lnTo>
                  <a:pt x="618998" y="468889"/>
                </a:lnTo>
                <a:lnTo>
                  <a:pt x="628268" y="468889"/>
                </a:lnTo>
                <a:lnTo>
                  <a:pt x="637666" y="459488"/>
                </a:lnTo>
                <a:lnTo>
                  <a:pt x="656462" y="440692"/>
                </a:lnTo>
                <a:lnTo>
                  <a:pt x="665860" y="431422"/>
                </a:lnTo>
                <a:lnTo>
                  <a:pt x="675258" y="412626"/>
                </a:lnTo>
                <a:lnTo>
                  <a:pt x="684529" y="393830"/>
                </a:lnTo>
                <a:lnTo>
                  <a:pt x="693926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90" name="Freeform 6290"/>
          <p:cNvSpPr/>
          <p:nvPr/>
        </p:nvSpPr>
        <p:spPr>
          <a:xfrm rot="-5400000" flipH="0" flipV="0">
            <a:off x="15945635" y="16647170"/>
            <a:ext cx="48769" cy="36572"/>
          </a:xfrm>
          <a:custGeom>
            <a:pathLst>
              <a:path w="300099" h="225046">
                <a:moveTo>
                  <a:pt x="300099" y="206375"/>
                </a:moveTo>
                <a:lnTo>
                  <a:pt x="290702" y="75059"/>
                </a:lnTo>
                <a:lnTo>
                  <a:pt x="290702" y="103125"/>
                </a:lnTo>
                <a:lnTo>
                  <a:pt x="281304" y="121921"/>
                </a:lnTo>
                <a:lnTo>
                  <a:pt x="272033" y="140717"/>
                </a:lnTo>
                <a:lnTo>
                  <a:pt x="262635" y="150112"/>
                </a:lnTo>
                <a:lnTo>
                  <a:pt x="243839" y="159512"/>
                </a:lnTo>
                <a:lnTo>
                  <a:pt x="206375" y="159512"/>
                </a:lnTo>
                <a:lnTo>
                  <a:pt x="187579" y="150112"/>
                </a:lnTo>
                <a:lnTo>
                  <a:pt x="112520" y="131316"/>
                </a:lnTo>
                <a:lnTo>
                  <a:pt x="93724" y="121921"/>
                </a:lnTo>
                <a:lnTo>
                  <a:pt x="75056" y="112520"/>
                </a:lnTo>
                <a:lnTo>
                  <a:pt x="56260" y="103125"/>
                </a:lnTo>
                <a:lnTo>
                  <a:pt x="46862" y="93724"/>
                </a:lnTo>
                <a:lnTo>
                  <a:pt x="28194" y="75059"/>
                </a:lnTo>
                <a:lnTo>
                  <a:pt x="28194" y="56263"/>
                </a:lnTo>
                <a:lnTo>
                  <a:pt x="18796" y="37467"/>
                </a:lnTo>
                <a:lnTo>
                  <a:pt x="18796" y="18796"/>
                </a:lnTo>
                <a:lnTo>
                  <a:pt x="9398" y="0"/>
                </a:lnTo>
                <a:lnTo>
                  <a:pt x="0" y="150112"/>
                </a:lnTo>
                <a:lnTo>
                  <a:pt x="18796" y="159512"/>
                </a:lnTo>
                <a:lnTo>
                  <a:pt x="28194" y="168783"/>
                </a:lnTo>
                <a:lnTo>
                  <a:pt x="46862" y="178184"/>
                </a:lnTo>
                <a:lnTo>
                  <a:pt x="75056" y="187579"/>
                </a:lnTo>
                <a:lnTo>
                  <a:pt x="93724" y="196980"/>
                </a:lnTo>
                <a:lnTo>
                  <a:pt x="112520" y="206375"/>
                </a:lnTo>
                <a:lnTo>
                  <a:pt x="187579" y="225046"/>
                </a:lnTo>
                <a:lnTo>
                  <a:pt x="262635" y="225046"/>
                </a:lnTo>
                <a:lnTo>
                  <a:pt x="281304" y="215776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91" name="Freeform 6291"/>
          <p:cNvSpPr/>
          <p:nvPr/>
        </p:nvSpPr>
        <p:spPr>
          <a:xfrm rot="-5400000" flipH="0" flipV="0">
            <a:off x="15938782" y="16597638"/>
            <a:ext cx="38099" cy="33538"/>
          </a:xfrm>
          <a:custGeom>
            <a:pathLst>
              <a:path w="234441" h="206375">
                <a:moveTo>
                  <a:pt x="234441" y="65658"/>
                </a:moveTo>
                <a:lnTo>
                  <a:pt x="215773" y="46862"/>
                </a:lnTo>
                <a:lnTo>
                  <a:pt x="196977" y="37591"/>
                </a:lnTo>
                <a:lnTo>
                  <a:pt x="178178" y="28196"/>
                </a:lnTo>
                <a:lnTo>
                  <a:pt x="159509" y="18795"/>
                </a:lnTo>
                <a:lnTo>
                  <a:pt x="140714" y="9395"/>
                </a:lnTo>
                <a:lnTo>
                  <a:pt x="112520" y="0"/>
                </a:lnTo>
                <a:lnTo>
                  <a:pt x="37464" y="0"/>
                </a:lnTo>
                <a:lnTo>
                  <a:pt x="18795" y="9395"/>
                </a:lnTo>
                <a:lnTo>
                  <a:pt x="0" y="18795"/>
                </a:lnTo>
                <a:lnTo>
                  <a:pt x="9398" y="159382"/>
                </a:lnTo>
                <a:lnTo>
                  <a:pt x="9398" y="150112"/>
                </a:lnTo>
                <a:lnTo>
                  <a:pt x="18795" y="121921"/>
                </a:lnTo>
                <a:lnTo>
                  <a:pt x="18795" y="103125"/>
                </a:lnTo>
                <a:lnTo>
                  <a:pt x="28193" y="93854"/>
                </a:lnTo>
                <a:lnTo>
                  <a:pt x="46862" y="75059"/>
                </a:lnTo>
                <a:lnTo>
                  <a:pt x="121918" y="75059"/>
                </a:lnTo>
                <a:lnTo>
                  <a:pt x="140714" y="84454"/>
                </a:lnTo>
                <a:lnTo>
                  <a:pt x="159509" y="93854"/>
                </a:lnTo>
                <a:lnTo>
                  <a:pt x="178178" y="103125"/>
                </a:lnTo>
                <a:lnTo>
                  <a:pt x="187579" y="121921"/>
                </a:lnTo>
                <a:lnTo>
                  <a:pt x="196977" y="131316"/>
                </a:lnTo>
                <a:lnTo>
                  <a:pt x="206375" y="150112"/>
                </a:lnTo>
                <a:lnTo>
                  <a:pt x="215773" y="168783"/>
                </a:lnTo>
                <a:lnTo>
                  <a:pt x="215773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92" name="Freeform 6292"/>
          <p:cNvSpPr/>
          <p:nvPr/>
        </p:nvSpPr>
        <p:spPr>
          <a:xfrm rot="-5400000" flipH="0" flipV="0">
            <a:off x="15906782" y="16605264"/>
            <a:ext cx="112770" cy="74670"/>
          </a:xfrm>
          <a:custGeom>
            <a:pathLst>
              <a:path w="693926" h="459482">
                <a:moveTo>
                  <a:pt x="693926" y="318895"/>
                </a:moveTo>
                <a:lnTo>
                  <a:pt x="693926" y="290699"/>
                </a:lnTo>
                <a:lnTo>
                  <a:pt x="684529" y="262508"/>
                </a:lnTo>
                <a:lnTo>
                  <a:pt x="684529" y="243837"/>
                </a:lnTo>
                <a:lnTo>
                  <a:pt x="675258" y="225041"/>
                </a:lnTo>
                <a:lnTo>
                  <a:pt x="675258" y="206245"/>
                </a:lnTo>
                <a:lnTo>
                  <a:pt x="665860" y="187579"/>
                </a:lnTo>
                <a:lnTo>
                  <a:pt x="656462" y="178179"/>
                </a:lnTo>
                <a:lnTo>
                  <a:pt x="647064" y="168784"/>
                </a:lnTo>
                <a:lnTo>
                  <a:pt x="637666" y="159383"/>
                </a:lnTo>
                <a:lnTo>
                  <a:pt x="618998" y="300100"/>
                </a:lnTo>
                <a:lnTo>
                  <a:pt x="618998" y="337567"/>
                </a:lnTo>
                <a:lnTo>
                  <a:pt x="609600" y="356363"/>
                </a:lnTo>
                <a:lnTo>
                  <a:pt x="609600" y="375159"/>
                </a:lnTo>
                <a:lnTo>
                  <a:pt x="590804" y="384429"/>
                </a:lnTo>
                <a:lnTo>
                  <a:pt x="581403" y="384429"/>
                </a:lnTo>
                <a:lnTo>
                  <a:pt x="562734" y="393824"/>
                </a:lnTo>
                <a:lnTo>
                  <a:pt x="543939" y="393824"/>
                </a:lnTo>
                <a:lnTo>
                  <a:pt x="515745" y="384429"/>
                </a:lnTo>
                <a:lnTo>
                  <a:pt x="487679" y="375159"/>
                </a:lnTo>
                <a:lnTo>
                  <a:pt x="468883" y="365758"/>
                </a:lnTo>
                <a:lnTo>
                  <a:pt x="459485" y="356363"/>
                </a:lnTo>
                <a:lnTo>
                  <a:pt x="440689" y="337567"/>
                </a:lnTo>
                <a:lnTo>
                  <a:pt x="431418" y="328166"/>
                </a:lnTo>
                <a:lnTo>
                  <a:pt x="422020" y="309495"/>
                </a:lnTo>
                <a:lnTo>
                  <a:pt x="422020" y="290699"/>
                </a:lnTo>
                <a:lnTo>
                  <a:pt x="412623" y="271903"/>
                </a:lnTo>
                <a:lnTo>
                  <a:pt x="412623" y="253107"/>
                </a:lnTo>
                <a:lnTo>
                  <a:pt x="403225" y="112520"/>
                </a:lnTo>
                <a:lnTo>
                  <a:pt x="393827" y="131316"/>
                </a:lnTo>
                <a:lnTo>
                  <a:pt x="384553" y="112520"/>
                </a:lnTo>
                <a:lnTo>
                  <a:pt x="375155" y="93725"/>
                </a:lnTo>
                <a:lnTo>
                  <a:pt x="356359" y="84454"/>
                </a:lnTo>
                <a:lnTo>
                  <a:pt x="346962" y="75053"/>
                </a:lnTo>
                <a:lnTo>
                  <a:pt x="328293" y="56257"/>
                </a:lnTo>
                <a:lnTo>
                  <a:pt x="309497" y="46862"/>
                </a:lnTo>
                <a:lnTo>
                  <a:pt x="290701" y="37462"/>
                </a:lnTo>
                <a:lnTo>
                  <a:pt x="262635" y="28191"/>
                </a:lnTo>
                <a:lnTo>
                  <a:pt x="243839" y="28191"/>
                </a:lnTo>
                <a:lnTo>
                  <a:pt x="168780" y="9395"/>
                </a:lnTo>
                <a:lnTo>
                  <a:pt x="159382" y="0"/>
                </a:lnTo>
                <a:lnTo>
                  <a:pt x="131316" y="0"/>
                </a:lnTo>
                <a:lnTo>
                  <a:pt x="112520" y="0"/>
                </a:lnTo>
                <a:lnTo>
                  <a:pt x="93724" y="9395"/>
                </a:lnTo>
                <a:lnTo>
                  <a:pt x="75056" y="18796"/>
                </a:lnTo>
                <a:lnTo>
                  <a:pt x="56260" y="28191"/>
                </a:lnTo>
                <a:lnTo>
                  <a:pt x="37464" y="37462"/>
                </a:lnTo>
                <a:lnTo>
                  <a:pt x="37464" y="46862"/>
                </a:lnTo>
                <a:lnTo>
                  <a:pt x="18795" y="56257"/>
                </a:lnTo>
                <a:lnTo>
                  <a:pt x="9398" y="75053"/>
                </a:lnTo>
                <a:lnTo>
                  <a:pt x="9398" y="93725"/>
                </a:lnTo>
                <a:lnTo>
                  <a:pt x="0" y="112520"/>
                </a:lnTo>
                <a:lnTo>
                  <a:pt x="0" y="196850"/>
                </a:lnTo>
                <a:lnTo>
                  <a:pt x="9398" y="215646"/>
                </a:lnTo>
                <a:lnTo>
                  <a:pt x="9398" y="234442"/>
                </a:lnTo>
                <a:lnTo>
                  <a:pt x="18795" y="253107"/>
                </a:lnTo>
                <a:lnTo>
                  <a:pt x="28193" y="271903"/>
                </a:lnTo>
                <a:lnTo>
                  <a:pt x="37464" y="290699"/>
                </a:lnTo>
                <a:lnTo>
                  <a:pt x="46862" y="290699"/>
                </a:lnTo>
                <a:lnTo>
                  <a:pt x="56260" y="309495"/>
                </a:lnTo>
                <a:lnTo>
                  <a:pt x="65658" y="159383"/>
                </a:lnTo>
                <a:lnTo>
                  <a:pt x="65658" y="149988"/>
                </a:lnTo>
                <a:lnTo>
                  <a:pt x="75056" y="121921"/>
                </a:lnTo>
                <a:lnTo>
                  <a:pt x="75056" y="103120"/>
                </a:lnTo>
                <a:lnTo>
                  <a:pt x="84454" y="93725"/>
                </a:lnTo>
                <a:lnTo>
                  <a:pt x="103122" y="84454"/>
                </a:lnTo>
                <a:lnTo>
                  <a:pt x="112520" y="75053"/>
                </a:lnTo>
                <a:lnTo>
                  <a:pt x="168780" y="75053"/>
                </a:lnTo>
                <a:lnTo>
                  <a:pt x="243839" y="93725"/>
                </a:lnTo>
                <a:lnTo>
                  <a:pt x="253237" y="93725"/>
                </a:lnTo>
                <a:lnTo>
                  <a:pt x="272033" y="103120"/>
                </a:lnTo>
                <a:lnTo>
                  <a:pt x="290701" y="112520"/>
                </a:lnTo>
                <a:lnTo>
                  <a:pt x="300099" y="131316"/>
                </a:lnTo>
                <a:lnTo>
                  <a:pt x="318895" y="140587"/>
                </a:lnTo>
                <a:lnTo>
                  <a:pt x="328293" y="149988"/>
                </a:lnTo>
                <a:lnTo>
                  <a:pt x="337564" y="168784"/>
                </a:lnTo>
                <a:lnTo>
                  <a:pt x="337564" y="187579"/>
                </a:lnTo>
                <a:lnTo>
                  <a:pt x="346962" y="206245"/>
                </a:lnTo>
                <a:lnTo>
                  <a:pt x="346962" y="234442"/>
                </a:lnTo>
                <a:lnTo>
                  <a:pt x="356359" y="365758"/>
                </a:lnTo>
                <a:lnTo>
                  <a:pt x="375155" y="356363"/>
                </a:lnTo>
                <a:lnTo>
                  <a:pt x="375155" y="365758"/>
                </a:lnTo>
                <a:lnTo>
                  <a:pt x="393827" y="384429"/>
                </a:lnTo>
                <a:lnTo>
                  <a:pt x="403225" y="393824"/>
                </a:lnTo>
                <a:lnTo>
                  <a:pt x="422020" y="412620"/>
                </a:lnTo>
                <a:lnTo>
                  <a:pt x="431418" y="422021"/>
                </a:lnTo>
                <a:lnTo>
                  <a:pt x="450087" y="431416"/>
                </a:lnTo>
                <a:lnTo>
                  <a:pt x="468883" y="440687"/>
                </a:lnTo>
                <a:lnTo>
                  <a:pt x="496949" y="450087"/>
                </a:lnTo>
                <a:lnTo>
                  <a:pt x="515745" y="459482"/>
                </a:lnTo>
                <a:lnTo>
                  <a:pt x="581403" y="459482"/>
                </a:lnTo>
                <a:lnTo>
                  <a:pt x="600202" y="450087"/>
                </a:lnTo>
                <a:lnTo>
                  <a:pt x="618998" y="450087"/>
                </a:lnTo>
                <a:lnTo>
                  <a:pt x="637666" y="431416"/>
                </a:lnTo>
                <a:lnTo>
                  <a:pt x="656462" y="422021"/>
                </a:lnTo>
                <a:lnTo>
                  <a:pt x="665860" y="403225"/>
                </a:lnTo>
                <a:lnTo>
                  <a:pt x="675258" y="384429"/>
                </a:lnTo>
                <a:lnTo>
                  <a:pt x="684529" y="365758"/>
                </a:lnTo>
                <a:lnTo>
                  <a:pt x="693926" y="346962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93" name="Freeform 6293"/>
          <p:cNvSpPr/>
          <p:nvPr/>
        </p:nvSpPr>
        <p:spPr>
          <a:xfrm rot="-5400000" flipH="0" flipV="0">
            <a:off x="15982981" y="16625077"/>
            <a:ext cx="102100" cy="45714"/>
          </a:xfrm>
          <a:custGeom>
            <a:pathLst>
              <a:path w="628268" h="281304">
                <a:moveTo>
                  <a:pt x="628268" y="159383"/>
                </a:moveTo>
                <a:lnTo>
                  <a:pt x="618998" y="149982"/>
                </a:lnTo>
                <a:lnTo>
                  <a:pt x="600202" y="131316"/>
                </a:lnTo>
                <a:lnTo>
                  <a:pt x="581403" y="121916"/>
                </a:lnTo>
                <a:lnTo>
                  <a:pt x="562734" y="112521"/>
                </a:lnTo>
                <a:lnTo>
                  <a:pt x="543939" y="93725"/>
                </a:lnTo>
                <a:lnTo>
                  <a:pt x="515745" y="84454"/>
                </a:lnTo>
                <a:lnTo>
                  <a:pt x="496949" y="75053"/>
                </a:lnTo>
                <a:lnTo>
                  <a:pt x="468883" y="65658"/>
                </a:lnTo>
                <a:lnTo>
                  <a:pt x="450087" y="56258"/>
                </a:lnTo>
                <a:lnTo>
                  <a:pt x="431418" y="46863"/>
                </a:lnTo>
                <a:lnTo>
                  <a:pt x="403225" y="37462"/>
                </a:lnTo>
                <a:lnTo>
                  <a:pt x="384553" y="37462"/>
                </a:lnTo>
                <a:lnTo>
                  <a:pt x="365757" y="28067"/>
                </a:lnTo>
                <a:lnTo>
                  <a:pt x="346962" y="18666"/>
                </a:lnTo>
                <a:lnTo>
                  <a:pt x="328293" y="18666"/>
                </a:lnTo>
                <a:lnTo>
                  <a:pt x="300099" y="9395"/>
                </a:lnTo>
                <a:lnTo>
                  <a:pt x="262635" y="9395"/>
                </a:lnTo>
                <a:lnTo>
                  <a:pt x="243839" y="0"/>
                </a:lnTo>
                <a:lnTo>
                  <a:pt x="93724" y="0"/>
                </a:lnTo>
                <a:lnTo>
                  <a:pt x="75056" y="9395"/>
                </a:lnTo>
                <a:lnTo>
                  <a:pt x="56260" y="18666"/>
                </a:lnTo>
                <a:lnTo>
                  <a:pt x="46862" y="28067"/>
                </a:lnTo>
                <a:lnTo>
                  <a:pt x="28193" y="37462"/>
                </a:lnTo>
                <a:lnTo>
                  <a:pt x="18795" y="46863"/>
                </a:lnTo>
                <a:lnTo>
                  <a:pt x="9398" y="56258"/>
                </a:lnTo>
                <a:lnTo>
                  <a:pt x="9398" y="75053"/>
                </a:lnTo>
                <a:lnTo>
                  <a:pt x="0" y="93725"/>
                </a:lnTo>
                <a:lnTo>
                  <a:pt x="0" y="149982"/>
                </a:lnTo>
                <a:lnTo>
                  <a:pt x="9398" y="168778"/>
                </a:lnTo>
                <a:lnTo>
                  <a:pt x="18795" y="187574"/>
                </a:lnTo>
                <a:lnTo>
                  <a:pt x="28193" y="196974"/>
                </a:lnTo>
                <a:lnTo>
                  <a:pt x="37464" y="215646"/>
                </a:lnTo>
                <a:lnTo>
                  <a:pt x="46862" y="225041"/>
                </a:lnTo>
                <a:lnTo>
                  <a:pt x="56260" y="243837"/>
                </a:lnTo>
                <a:lnTo>
                  <a:pt x="65658" y="131316"/>
                </a:lnTo>
                <a:lnTo>
                  <a:pt x="75056" y="112521"/>
                </a:lnTo>
                <a:lnTo>
                  <a:pt x="75056" y="103120"/>
                </a:lnTo>
                <a:lnTo>
                  <a:pt x="84454" y="84454"/>
                </a:lnTo>
                <a:lnTo>
                  <a:pt x="103122" y="75053"/>
                </a:lnTo>
                <a:lnTo>
                  <a:pt x="121918" y="75053"/>
                </a:lnTo>
                <a:lnTo>
                  <a:pt x="140714" y="65658"/>
                </a:lnTo>
                <a:lnTo>
                  <a:pt x="215773" y="65658"/>
                </a:lnTo>
                <a:lnTo>
                  <a:pt x="234441" y="75053"/>
                </a:lnTo>
                <a:lnTo>
                  <a:pt x="272033" y="75053"/>
                </a:lnTo>
                <a:lnTo>
                  <a:pt x="300099" y="84454"/>
                </a:lnTo>
                <a:lnTo>
                  <a:pt x="318895" y="84454"/>
                </a:lnTo>
                <a:lnTo>
                  <a:pt x="346962" y="93725"/>
                </a:lnTo>
                <a:lnTo>
                  <a:pt x="365757" y="103120"/>
                </a:lnTo>
                <a:lnTo>
                  <a:pt x="384553" y="103120"/>
                </a:lnTo>
                <a:lnTo>
                  <a:pt x="403225" y="112521"/>
                </a:lnTo>
                <a:lnTo>
                  <a:pt x="422020" y="121916"/>
                </a:lnTo>
                <a:lnTo>
                  <a:pt x="440689" y="131316"/>
                </a:lnTo>
                <a:lnTo>
                  <a:pt x="459485" y="140711"/>
                </a:lnTo>
                <a:lnTo>
                  <a:pt x="487679" y="149982"/>
                </a:lnTo>
                <a:lnTo>
                  <a:pt x="515745" y="159383"/>
                </a:lnTo>
                <a:lnTo>
                  <a:pt x="534541" y="178179"/>
                </a:lnTo>
                <a:lnTo>
                  <a:pt x="553337" y="187574"/>
                </a:lnTo>
                <a:lnTo>
                  <a:pt x="572005" y="196974"/>
                </a:lnTo>
                <a:lnTo>
                  <a:pt x="590804" y="215646"/>
                </a:lnTo>
                <a:lnTo>
                  <a:pt x="600202" y="225041"/>
                </a:lnTo>
                <a:lnTo>
                  <a:pt x="609600" y="243837"/>
                </a:lnTo>
                <a:lnTo>
                  <a:pt x="618998" y="253238"/>
                </a:lnTo>
                <a:lnTo>
                  <a:pt x="618998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94" name="Freeform 6294"/>
          <p:cNvSpPr/>
          <p:nvPr/>
        </p:nvSpPr>
        <p:spPr>
          <a:xfrm rot="-5400000" flipH="0" flipV="0">
            <a:off x="16003558" y="16615170"/>
            <a:ext cx="103627" cy="45714"/>
          </a:xfrm>
          <a:custGeom>
            <a:pathLst>
              <a:path w="637666" h="281304">
                <a:moveTo>
                  <a:pt x="637666" y="168784"/>
                </a:moveTo>
                <a:lnTo>
                  <a:pt x="637666" y="140587"/>
                </a:lnTo>
                <a:lnTo>
                  <a:pt x="628269" y="121922"/>
                </a:lnTo>
                <a:lnTo>
                  <a:pt x="628269" y="103126"/>
                </a:lnTo>
                <a:lnTo>
                  <a:pt x="618998" y="93725"/>
                </a:lnTo>
                <a:lnTo>
                  <a:pt x="609600" y="74929"/>
                </a:lnTo>
                <a:lnTo>
                  <a:pt x="600202" y="56258"/>
                </a:lnTo>
                <a:lnTo>
                  <a:pt x="590804" y="46863"/>
                </a:lnTo>
                <a:lnTo>
                  <a:pt x="572008" y="28067"/>
                </a:lnTo>
                <a:lnTo>
                  <a:pt x="562738" y="149988"/>
                </a:lnTo>
                <a:lnTo>
                  <a:pt x="562738" y="178179"/>
                </a:lnTo>
                <a:lnTo>
                  <a:pt x="553340" y="187450"/>
                </a:lnTo>
                <a:lnTo>
                  <a:pt x="534544" y="196850"/>
                </a:lnTo>
                <a:lnTo>
                  <a:pt x="515745" y="206245"/>
                </a:lnTo>
                <a:lnTo>
                  <a:pt x="403225" y="206245"/>
                </a:lnTo>
                <a:lnTo>
                  <a:pt x="384429" y="196850"/>
                </a:lnTo>
                <a:lnTo>
                  <a:pt x="365760" y="196850"/>
                </a:lnTo>
                <a:lnTo>
                  <a:pt x="337567" y="187450"/>
                </a:lnTo>
                <a:lnTo>
                  <a:pt x="318895" y="187450"/>
                </a:lnTo>
                <a:lnTo>
                  <a:pt x="290702" y="178179"/>
                </a:lnTo>
                <a:lnTo>
                  <a:pt x="272033" y="178179"/>
                </a:lnTo>
                <a:lnTo>
                  <a:pt x="253237" y="168784"/>
                </a:lnTo>
                <a:lnTo>
                  <a:pt x="234441" y="159383"/>
                </a:lnTo>
                <a:lnTo>
                  <a:pt x="215773" y="149988"/>
                </a:lnTo>
                <a:lnTo>
                  <a:pt x="196977" y="140587"/>
                </a:lnTo>
                <a:lnTo>
                  <a:pt x="168783" y="131192"/>
                </a:lnTo>
                <a:lnTo>
                  <a:pt x="149988" y="121922"/>
                </a:lnTo>
                <a:lnTo>
                  <a:pt x="121918" y="112521"/>
                </a:lnTo>
                <a:lnTo>
                  <a:pt x="103122" y="103126"/>
                </a:lnTo>
                <a:lnTo>
                  <a:pt x="84454" y="84330"/>
                </a:lnTo>
                <a:lnTo>
                  <a:pt x="65658" y="74929"/>
                </a:lnTo>
                <a:lnTo>
                  <a:pt x="46862" y="56258"/>
                </a:lnTo>
                <a:lnTo>
                  <a:pt x="37464" y="46863"/>
                </a:lnTo>
                <a:lnTo>
                  <a:pt x="28194" y="37462"/>
                </a:lnTo>
                <a:lnTo>
                  <a:pt x="18796" y="18666"/>
                </a:lnTo>
                <a:lnTo>
                  <a:pt x="18796" y="9395"/>
                </a:lnTo>
                <a:lnTo>
                  <a:pt x="9398" y="0"/>
                </a:lnTo>
                <a:lnTo>
                  <a:pt x="0" y="112521"/>
                </a:lnTo>
                <a:lnTo>
                  <a:pt x="18796" y="121922"/>
                </a:lnTo>
                <a:lnTo>
                  <a:pt x="37464" y="140587"/>
                </a:lnTo>
                <a:lnTo>
                  <a:pt x="56260" y="149988"/>
                </a:lnTo>
                <a:lnTo>
                  <a:pt x="75056" y="168784"/>
                </a:lnTo>
                <a:lnTo>
                  <a:pt x="93724" y="178179"/>
                </a:lnTo>
                <a:lnTo>
                  <a:pt x="121918" y="187450"/>
                </a:lnTo>
                <a:lnTo>
                  <a:pt x="140717" y="196850"/>
                </a:lnTo>
                <a:lnTo>
                  <a:pt x="159513" y="206245"/>
                </a:lnTo>
                <a:lnTo>
                  <a:pt x="187579" y="215646"/>
                </a:lnTo>
                <a:lnTo>
                  <a:pt x="206375" y="225041"/>
                </a:lnTo>
                <a:lnTo>
                  <a:pt x="225044" y="234442"/>
                </a:lnTo>
                <a:lnTo>
                  <a:pt x="253237" y="243837"/>
                </a:lnTo>
                <a:lnTo>
                  <a:pt x="272033" y="243837"/>
                </a:lnTo>
                <a:lnTo>
                  <a:pt x="290702" y="253238"/>
                </a:lnTo>
                <a:lnTo>
                  <a:pt x="309497" y="253238"/>
                </a:lnTo>
                <a:lnTo>
                  <a:pt x="328293" y="262508"/>
                </a:lnTo>
                <a:lnTo>
                  <a:pt x="346965" y="262508"/>
                </a:lnTo>
                <a:lnTo>
                  <a:pt x="375158" y="271909"/>
                </a:lnTo>
                <a:lnTo>
                  <a:pt x="431419" y="271909"/>
                </a:lnTo>
                <a:lnTo>
                  <a:pt x="450214" y="281304"/>
                </a:lnTo>
                <a:lnTo>
                  <a:pt x="468883" y="281304"/>
                </a:lnTo>
                <a:lnTo>
                  <a:pt x="487679" y="271909"/>
                </a:lnTo>
                <a:lnTo>
                  <a:pt x="543942" y="271909"/>
                </a:lnTo>
                <a:lnTo>
                  <a:pt x="562738" y="262508"/>
                </a:lnTo>
                <a:lnTo>
                  <a:pt x="581406" y="262508"/>
                </a:lnTo>
                <a:lnTo>
                  <a:pt x="590804" y="253238"/>
                </a:lnTo>
                <a:lnTo>
                  <a:pt x="609600" y="243837"/>
                </a:lnTo>
                <a:lnTo>
                  <a:pt x="618998" y="225041"/>
                </a:lnTo>
                <a:lnTo>
                  <a:pt x="628269" y="215646"/>
                </a:lnTo>
                <a:lnTo>
                  <a:pt x="628269" y="196850"/>
                </a:lnTo>
                <a:lnTo>
                  <a:pt x="637666" y="178179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95" name="Freeform 6295"/>
          <p:cNvSpPr/>
          <p:nvPr/>
        </p:nvSpPr>
        <p:spPr>
          <a:xfrm rot="-5400000" flipH="0" flipV="0">
            <a:off x="16440172" y="15171170"/>
            <a:ext cx="484622" cy="2257048"/>
          </a:xfrm>
          <a:custGeom>
            <a:pathLst>
              <a:path w="2982088" h="13888591">
                <a:moveTo>
                  <a:pt x="2982088" y="13888591"/>
                </a:moveTo>
                <a:lnTo>
                  <a:pt x="0" y="4107563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96" name="Freeform 6296"/>
          <p:cNvSpPr/>
          <p:nvPr/>
        </p:nvSpPr>
        <p:spPr>
          <a:xfrm rot="-5400000" flipH="0" flipV="0">
            <a:off x="18978396" y="16406378"/>
            <a:ext cx="463301" cy="929637"/>
          </a:xfrm>
          <a:custGeom>
            <a:pathLst>
              <a:path w="2850895" h="5720457">
                <a:moveTo>
                  <a:pt x="0" y="5720457"/>
                </a:moveTo>
                <a:lnTo>
                  <a:pt x="2541398" y="618871"/>
                </a:lnTo>
                <a:moveTo>
                  <a:pt x="2728977" y="243712"/>
                </a:moveTo>
                <a:lnTo>
                  <a:pt x="285089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97" name="Freeform 6297"/>
          <p:cNvSpPr/>
          <p:nvPr/>
        </p:nvSpPr>
        <p:spPr>
          <a:xfrm rot="-5400000" flipH="0" flipV="0">
            <a:off x="18062462" y="15987263"/>
            <a:ext cx="414532" cy="829064"/>
          </a:xfrm>
          <a:custGeom>
            <a:pathLst>
              <a:path w="2550796" h="5101592">
                <a:moveTo>
                  <a:pt x="0" y="5101592"/>
                </a:moveTo>
                <a:lnTo>
                  <a:pt x="255079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98" name="Freeform 6298"/>
          <p:cNvSpPr/>
          <p:nvPr/>
        </p:nvSpPr>
        <p:spPr>
          <a:xfrm rot="-5400000" flipH="0" flipV="0">
            <a:off x="17304281" y="15666482"/>
            <a:ext cx="338333" cy="675118"/>
          </a:xfrm>
          <a:custGeom>
            <a:pathLst>
              <a:path w="2081910" h="4154295">
                <a:moveTo>
                  <a:pt x="0" y="4154295"/>
                </a:moveTo>
                <a:lnTo>
                  <a:pt x="208191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299" name="Freeform 6299"/>
          <p:cNvSpPr/>
          <p:nvPr/>
        </p:nvSpPr>
        <p:spPr>
          <a:xfrm rot="-5400000" flipH="0" flipV="0">
            <a:off x="18550902" y="16081004"/>
            <a:ext cx="1097287" cy="1470666"/>
          </a:xfrm>
          <a:custGeom>
            <a:pathLst>
              <a:path w="6752082" h="9049642">
                <a:moveTo>
                  <a:pt x="3779393" y="0"/>
                </a:moveTo>
                <a:lnTo>
                  <a:pt x="0" y="7567934"/>
                </a:lnTo>
                <a:moveTo>
                  <a:pt x="2972815" y="9049642"/>
                </a:moveTo>
                <a:lnTo>
                  <a:pt x="6752082" y="148183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00" name="Freeform 6300"/>
          <p:cNvSpPr/>
          <p:nvPr/>
        </p:nvSpPr>
        <p:spPr>
          <a:xfrm rot="-5400000" flipH="0" flipV="0">
            <a:off x="18399289" y="16705084"/>
            <a:ext cx="50276" cy="102100"/>
          </a:xfrm>
          <a:custGeom>
            <a:pathLst>
              <a:path w="309374" h="628271">
                <a:moveTo>
                  <a:pt x="309374" y="0"/>
                </a:moveTo>
                <a:lnTo>
                  <a:pt x="0" y="62827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01" name="Freeform 6301"/>
          <p:cNvSpPr/>
          <p:nvPr/>
        </p:nvSpPr>
        <p:spPr>
          <a:xfrm rot="-5400000" flipH="0" flipV="0">
            <a:off x="18541006" y="16775184"/>
            <a:ext cx="50296" cy="102100"/>
          </a:xfrm>
          <a:custGeom>
            <a:pathLst>
              <a:path w="309497" h="628266">
                <a:moveTo>
                  <a:pt x="309497" y="0"/>
                </a:moveTo>
                <a:lnTo>
                  <a:pt x="0" y="62826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02" name="Freeform 6302"/>
          <p:cNvSpPr/>
          <p:nvPr/>
        </p:nvSpPr>
        <p:spPr>
          <a:xfrm rot="-5400000" flipH="0" flipV="0">
            <a:off x="18681980" y="16846047"/>
            <a:ext cx="50296" cy="100593"/>
          </a:xfrm>
          <a:custGeom>
            <a:pathLst>
              <a:path w="309497" h="618995">
                <a:moveTo>
                  <a:pt x="309497" y="0"/>
                </a:moveTo>
                <a:lnTo>
                  <a:pt x="0" y="61899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03" name="Freeform 6303"/>
          <p:cNvSpPr/>
          <p:nvPr/>
        </p:nvSpPr>
        <p:spPr>
          <a:xfrm rot="-5400000" flipH="0" flipV="0">
            <a:off x="18822190" y="16917674"/>
            <a:ext cx="50276" cy="100594"/>
          </a:xfrm>
          <a:custGeom>
            <a:pathLst>
              <a:path w="309370" h="619001">
                <a:moveTo>
                  <a:pt x="309370" y="0"/>
                </a:moveTo>
                <a:lnTo>
                  <a:pt x="0" y="6190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04" name="Freeform 6304"/>
          <p:cNvSpPr/>
          <p:nvPr/>
        </p:nvSpPr>
        <p:spPr>
          <a:xfrm rot="-5400000" flipH="0" flipV="0">
            <a:off x="18963918" y="16987784"/>
            <a:ext cx="50296" cy="100573"/>
          </a:xfrm>
          <a:custGeom>
            <a:pathLst>
              <a:path w="309497" h="618871">
                <a:moveTo>
                  <a:pt x="309497" y="0"/>
                </a:moveTo>
                <a:lnTo>
                  <a:pt x="0" y="61887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05" name="Freeform 6305"/>
          <p:cNvSpPr/>
          <p:nvPr/>
        </p:nvSpPr>
        <p:spPr>
          <a:xfrm rot="-5400000" flipH="0" flipV="0">
            <a:off x="19104118" y="17057895"/>
            <a:ext cx="50297" cy="100573"/>
          </a:xfrm>
          <a:custGeom>
            <a:pathLst>
              <a:path w="309501" h="618871">
                <a:moveTo>
                  <a:pt x="309501" y="0"/>
                </a:moveTo>
                <a:lnTo>
                  <a:pt x="0" y="61887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06" name="Freeform 6306"/>
          <p:cNvSpPr/>
          <p:nvPr/>
        </p:nvSpPr>
        <p:spPr>
          <a:xfrm rot="-5400000" flipH="0" flipV="0">
            <a:off x="19245865" y="17127985"/>
            <a:ext cx="50276" cy="100593"/>
          </a:xfrm>
          <a:custGeom>
            <a:pathLst>
              <a:path w="309373" h="618995">
                <a:moveTo>
                  <a:pt x="309373" y="0"/>
                </a:moveTo>
                <a:lnTo>
                  <a:pt x="0" y="61899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07" name="Freeform 6307"/>
          <p:cNvSpPr/>
          <p:nvPr/>
        </p:nvSpPr>
        <p:spPr>
          <a:xfrm rot="-5400000" flipH="0" flipV="0">
            <a:off x="19386066" y="17198095"/>
            <a:ext cx="50296" cy="100573"/>
          </a:xfrm>
          <a:custGeom>
            <a:pathLst>
              <a:path w="309499" h="618870">
                <a:moveTo>
                  <a:pt x="309499" y="0"/>
                </a:moveTo>
                <a:lnTo>
                  <a:pt x="0" y="61887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08" name="Freeform 6308"/>
          <p:cNvSpPr/>
          <p:nvPr/>
        </p:nvSpPr>
        <p:spPr>
          <a:xfrm rot="-5400000" flipH="0" flipV="0">
            <a:off x="19528567" y="17268959"/>
            <a:ext cx="50276" cy="102100"/>
          </a:xfrm>
          <a:custGeom>
            <a:pathLst>
              <a:path w="309372" h="628271">
                <a:moveTo>
                  <a:pt x="309372" y="0"/>
                </a:moveTo>
                <a:lnTo>
                  <a:pt x="0" y="62827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09" name="Freeform 6309"/>
          <p:cNvSpPr/>
          <p:nvPr/>
        </p:nvSpPr>
        <p:spPr>
          <a:xfrm rot="-5400000" flipH="0" flipV="0">
            <a:off x="18294888" y="16414766"/>
            <a:ext cx="379466" cy="188969"/>
          </a:xfrm>
          <a:custGeom>
            <a:pathLst>
              <a:path w="2335020" h="1162813">
                <a:moveTo>
                  <a:pt x="0" y="0"/>
                </a:moveTo>
                <a:lnTo>
                  <a:pt x="2335020" y="116281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10" name="Freeform 6310"/>
          <p:cNvSpPr/>
          <p:nvPr/>
        </p:nvSpPr>
        <p:spPr>
          <a:xfrm rot="-5400000" flipH="0" flipV="0">
            <a:off x="18620259" y="16261585"/>
            <a:ext cx="50276" cy="102121"/>
          </a:xfrm>
          <a:custGeom>
            <a:pathLst>
              <a:path w="309370" h="628395">
                <a:moveTo>
                  <a:pt x="309370" y="0"/>
                </a:moveTo>
                <a:lnTo>
                  <a:pt x="0" y="62839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11" name="Freeform 6311"/>
          <p:cNvSpPr/>
          <p:nvPr/>
        </p:nvSpPr>
        <p:spPr>
          <a:xfrm rot="-5400000" flipH="0" flipV="0">
            <a:off x="18762740" y="16333976"/>
            <a:ext cx="50297" cy="100594"/>
          </a:xfrm>
          <a:custGeom>
            <a:pathLst>
              <a:path w="309501" h="619001">
                <a:moveTo>
                  <a:pt x="309501" y="0"/>
                </a:moveTo>
                <a:lnTo>
                  <a:pt x="0" y="6190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12" name="Freeform 6312"/>
          <p:cNvSpPr/>
          <p:nvPr/>
        </p:nvSpPr>
        <p:spPr>
          <a:xfrm rot="-5400000" flipH="0" flipV="0">
            <a:off x="18902960" y="16404086"/>
            <a:ext cx="50297" cy="100594"/>
          </a:xfrm>
          <a:custGeom>
            <a:pathLst>
              <a:path w="309500" h="619001">
                <a:moveTo>
                  <a:pt x="309500" y="0"/>
                </a:moveTo>
                <a:lnTo>
                  <a:pt x="0" y="6190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13" name="Freeform 6313"/>
          <p:cNvSpPr/>
          <p:nvPr/>
        </p:nvSpPr>
        <p:spPr>
          <a:xfrm rot="-5400000" flipH="0" flipV="0">
            <a:off x="19044687" y="16474196"/>
            <a:ext cx="50297" cy="100594"/>
          </a:xfrm>
          <a:custGeom>
            <a:pathLst>
              <a:path w="309500" h="619001">
                <a:moveTo>
                  <a:pt x="309500" y="0"/>
                </a:moveTo>
                <a:lnTo>
                  <a:pt x="0" y="6190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14" name="Freeform 6314"/>
          <p:cNvSpPr/>
          <p:nvPr/>
        </p:nvSpPr>
        <p:spPr>
          <a:xfrm rot="-5400000" flipH="0" flipV="0">
            <a:off x="19184898" y="16544296"/>
            <a:ext cx="50297" cy="100573"/>
          </a:xfrm>
          <a:custGeom>
            <a:pathLst>
              <a:path w="309500" h="618871">
                <a:moveTo>
                  <a:pt x="309500" y="0"/>
                </a:moveTo>
                <a:lnTo>
                  <a:pt x="0" y="61887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15" name="Freeform 6315"/>
          <p:cNvSpPr/>
          <p:nvPr/>
        </p:nvSpPr>
        <p:spPr>
          <a:xfrm rot="-5400000" flipH="0" flipV="0">
            <a:off x="19325862" y="16613643"/>
            <a:ext cx="50296" cy="102101"/>
          </a:xfrm>
          <a:custGeom>
            <a:pathLst>
              <a:path w="309497" h="628272">
                <a:moveTo>
                  <a:pt x="309497" y="0"/>
                </a:moveTo>
                <a:lnTo>
                  <a:pt x="0" y="62827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16" name="Freeform 6316"/>
          <p:cNvSpPr/>
          <p:nvPr/>
        </p:nvSpPr>
        <p:spPr>
          <a:xfrm rot="-5400000" flipH="0" flipV="0">
            <a:off x="19466836" y="16686034"/>
            <a:ext cx="50296" cy="100594"/>
          </a:xfrm>
          <a:custGeom>
            <a:pathLst>
              <a:path w="309498" h="619001">
                <a:moveTo>
                  <a:pt x="309498" y="0"/>
                </a:moveTo>
                <a:lnTo>
                  <a:pt x="0" y="6190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17" name="Freeform 6317"/>
          <p:cNvSpPr/>
          <p:nvPr/>
        </p:nvSpPr>
        <p:spPr>
          <a:xfrm rot="-5400000" flipH="0" flipV="0">
            <a:off x="19607046" y="16756134"/>
            <a:ext cx="50296" cy="100573"/>
          </a:xfrm>
          <a:custGeom>
            <a:pathLst>
              <a:path w="309497" h="618870">
                <a:moveTo>
                  <a:pt x="309497" y="0"/>
                </a:moveTo>
                <a:lnTo>
                  <a:pt x="0" y="61887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18" name="Freeform 6318"/>
          <p:cNvSpPr/>
          <p:nvPr/>
        </p:nvSpPr>
        <p:spPr>
          <a:xfrm rot="-5400000" flipH="0" flipV="0">
            <a:off x="19749536" y="16825480"/>
            <a:ext cx="50297" cy="102100"/>
          </a:xfrm>
          <a:custGeom>
            <a:pathLst>
              <a:path w="309501" h="628271">
                <a:moveTo>
                  <a:pt x="309501" y="0"/>
                </a:moveTo>
                <a:lnTo>
                  <a:pt x="0" y="62827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19" name="Freeform 6319"/>
          <p:cNvSpPr/>
          <p:nvPr/>
        </p:nvSpPr>
        <p:spPr>
          <a:xfrm rot="-5400000" flipH="0" flipV="0">
            <a:off x="18384048" y="16307321"/>
            <a:ext cx="603502" cy="603501"/>
          </a:xfrm>
          <a:custGeom>
            <a:pathLst>
              <a:path w="3713609" h="3713603">
                <a:moveTo>
                  <a:pt x="2475737" y="3713603"/>
                </a:moveTo>
                <a:lnTo>
                  <a:pt x="2400809" y="3676011"/>
                </a:lnTo>
                <a:moveTo>
                  <a:pt x="75059" y="2513199"/>
                </a:moveTo>
                <a:lnTo>
                  <a:pt x="0" y="2475607"/>
                </a:lnTo>
                <a:moveTo>
                  <a:pt x="1303530" y="37461"/>
                </a:moveTo>
                <a:lnTo>
                  <a:pt x="1237869" y="0"/>
                </a:lnTo>
                <a:moveTo>
                  <a:pt x="3638550" y="1200274"/>
                </a:moveTo>
                <a:lnTo>
                  <a:pt x="3713609" y="123774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20" name="Freeform 6320"/>
          <p:cNvSpPr/>
          <p:nvPr/>
        </p:nvSpPr>
        <p:spPr>
          <a:xfrm rot="-5400000" flipH="0" flipV="0">
            <a:off x="18394697" y="16619732"/>
            <a:ext cx="240814" cy="502928"/>
          </a:xfrm>
          <a:custGeom>
            <a:pathLst>
              <a:path w="1481836" h="3094738">
                <a:moveTo>
                  <a:pt x="1481836" y="0"/>
                </a:moveTo>
                <a:lnTo>
                  <a:pt x="0" y="2972817"/>
                </a:lnTo>
                <a:lnTo>
                  <a:pt x="243840" y="309473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21" name="Freeform 6321"/>
          <p:cNvSpPr/>
          <p:nvPr/>
        </p:nvSpPr>
        <p:spPr>
          <a:xfrm rot="-5400000" flipH="0" flipV="0">
            <a:off x="17903213" y="16109940"/>
            <a:ext cx="688843" cy="592852"/>
          </a:xfrm>
          <a:custGeom>
            <a:pathLst>
              <a:path w="4238752" h="3648075">
                <a:moveTo>
                  <a:pt x="768858" y="375159"/>
                </a:moveTo>
                <a:lnTo>
                  <a:pt x="0" y="1922525"/>
                </a:lnTo>
                <a:moveTo>
                  <a:pt x="3966719" y="1116075"/>
                </a:moveTo>
                <a:lnTo>
                  <a:pt x="1734821" y="0"/>
                </a:lnTo>
                <a:moveTo>
                  <a:pt x="3469766" y="3648075"/>
                </a:moveTo>
                <a:lnTo>
                  <a:pt x="4238752" y="211010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22" name="Freeform 6322"/>
          <p:cNvSpPr/>
          <p:nvPr/>
        </p:nvSpPr>
        <p:spPr>
          <a:xfrm rot="-5400000" flipH="0" flipV="0">
            <a:off x="18644634" y="16086340"/>
            <a:ext cx="281947" cy="483094"/>
          </a:xfrm>
          <a:custGeom>
            <a:pathLst>
              <a:path w="1734945" h="2972687">
                <a:moveTo>
                  <a:pt x="0" y="2850772"/>
                </a:moveTo>
                <a:lnTo>
                  <a:pt x="253237" y="2972687"/>
                </a:lnTo>
                <a:lnTo>
                  <a:pt x="1734945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23" name="Freeform 6323"/>
          <p:cNvSpPr/>
          <p:nvPr/>
        </p:nvSpPr>
        <p:spPr>
          <a:xfrm rot="-5400000" flipH="0" flipV="0">
            <a:off x="18745982" y="16891783"/>
            <a:ext cx="80780" cy="39605"/>
          </a:xfrm>
          <a:custGeom>
            <a:pathLst>
              <a:path w="497076" h="243712">
                <a:moveTo>
                  <a:pt x="0" y="0"/>
                </a:moveTo>
                <a:lnTo>
                  <a:pt x="497076" y="24371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24" name="Freeform 6324"/>
          <p:cNvSpPr/>
          <p:nvPr/>
        </p:nvSpPr>
        <p:spPr>
          <a:xfrm rot="-5400000" flipH="0" flipV="0">
            <a:off x="18800850" y="16756134"/>
            <a:ext cx="100573" cy="50297"/>
          </a:xfrm>
          <a:custGeom>
            <a:pathLst>
              <a:path w="618871" h="309501">
                <a:moveTo>
                  <a:pt x="0" y="0"/>
                </a:moveTo>
                <a:lnTo>
                  <a:pt x="618871" y="3095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25" name="Freeform 6325"/>
          <p:cNvSpPr/>
          <p:nvPr/>
        </p:nvSpPr>
        <p:spPr>
          <a:xfrm rot="-5400000" flipH="0" flipV="0">
            <a:off x="18872478" y="16614396"/>
            <a:ext cx="100593" cy="50297"/>
          </a:xfrm>
          <a:custGeom>
            <a:pathLst>
              <a:path w="618998" h="309500">
                <a:moveTo>
                  <a:pt x="0" y="0"/>
                </a:moveTo>
                <a:lnTo>
                  <a:pt x="618998" y="309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26" name="Freeform 6326"/>
          <p:cNvSpPr/>
          <p:nvPr/>
        </p:nvSpPr>
        <p:spPr>
          <a:xfrm rot="-5400000" flipH="0" flipV="0">
            <a:off x="18947139" y="16489437"/>
            <a:ext cx="80780" cy="39627"/>
          </a:xfrm>
          <a:custGeom>
            <a:pathLst>
              <a:path w="497080" h="243843">
                <a:moveTo>
                  <a:pt x="0" y="0"/>
                </a:moveTo>
                <a:lnTo>
                  <a:pt x="497080" y="24384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27" name="Freeform 6327"/>
          <p:cNvSpPr/>
          <p:nvPr/>
        </p:nvSpPr>
        <p:spPr>
          <a:xfrm rot="-5400000" flipH="0" flipV="0">
            <a:off x="18204953" y="16359898"/>
            <a:ext cx="534939" cy="286509"/>
          </a:xfrm>
          <a:custGeom>
            <a:pathLst>
              <a:path w="3291715" h="1763018">
                <a:moveTo>
                  <a:pt x="243843" y="272033"/>
                </a:moveTo>
                <a:lnTo>
                  <a:pt x="3216657" y="1763018"/>
                </a:lnTo>
                <a:lnTo>
                  <a:pt x="3291715" y="1613030"/>
                </a:lnTo>
                <a:lnTo>
                  <a:pt x="75059" y="0"/>
                </a:lnTo>
                <a:lnTo>
                  <a:pt x="0" y="150118"/>
                </a:lnTo>
                <a:lnTo>
                  <a:pt x="3216657" y="176301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28" name="Freeform 6328"/>
          <p:cNvSpPr/>
          <p:nvPr/>
        </p:nvSpPr>
        <p:spPr>
          <a:xfrm rot="-5400000" flipH="0" flipV="0">
            <a:off x="18198865" y="16365986"/>
            <a:ext cx="522742" cy="262135"/>
          </a:xfrm>
          <a:custGeom>
            <a:pathLst>
              <a:path w="3216656" h="1613030">
                <a:moveTo>
                  <a:pt x="3216656" y="161303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29" name="Freeform 6329"/>
          <p:cNvSpPr/>
          <p:nvPr/>
        </p:nvSpPr>
        <p:spPr>
          <a:xfrm rot="-5400000" flipH="0" flipV="0">
            <a:off x="18597391" y="16229594"/>
            <a:ext cx="12197" cy="24374"/>
          </a:xfrm>
          <a:custGeom>
            <a:pathLst>
              <a:path w="75058" h="149988">
                <a:moveTo>
                  <a:pt x="0" y="149988"/>
                </a:moveTo>
                <a:lnTo>
                  <a:pt x="75058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30" name="Freeform 6330"/>
          <p:cNvSpPr/>
          <p:nvPr/>
        </p:nvSpPr>
        <p:spPr>
          <a:xfrm rot="-5400000" flipH="0" flipV="0">
            <a:off x="18335266" y="16752326"/>
            <a:ext cx="12197" cy="24395"/>
          </a:xfrm>
          <a:custGeom>
            <a:pathLst>
              <a:path w="75059" h="150118">
                <a:moveTo>
                  <a:pt x="0" y="150118"/>
                </a:moveTo>
                <a:lnTo>
                  <a:pt x="75059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31" name="Freeform 6331"/>
          <p:cNvSpPr/>
          <p:nvPr/>
        </p:nvSpPr>
        <p:spPr>
          <a:xfrm rot="-5400000" flipH="0" flipV="0">
            <a:off x="18454138" y="16217397"/>
            <a:ext cx="120407" cy="59439"/>
          </a:xfrm>
          <a:custGeom>
            <a:pathLst>
              <a:path w="740916" h="365757">
                <a:moveTo>
                  <a:pt x="740916" y="365757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32" name="Freeform 6332"/>
          <p:cNvSpPr/>
          <p:nvPr/>
        </p:nvSpPr>
        <p:spPr>
          <a:xfrm rot="-5400000" flipH="0" flipV="0">
            <a:off x="18389372" y="16373613"/>
            <a:ext cx="100573" cy="50297"/>
          </a:xfrm>
          <a:custGeom>
            <a:pathLst>
              <a:path w="618871" h="309500">
                <a:moveTo>
                  <a:pt x="618871" y="309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33" name="Freeform 6333"/>
          <p:cNvSpPr/>
          <p:nvPr/>
        </p:nvSpPr>
        <p:spPr>
          <a:xfrm rot="-5400000" flipH="0" flipV="0">
            <a:off x="18317745" y="16513822"/>
            <a:ext cx="100573" cy="50277"/>
          </a:xfrm>
          <a:custGeom>
            <a:pathLst>
              <a:path w="618871" h="309376">
                <a:moveTo>
                  <a:pt x="618871" y="309376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34" name="Freeform 6334"/>
          <p:cNvSpPr/>
          <p:nvPr/>
        </p:nvSpPr>
        <p:spPr>
          <a:xfrm rot="-5400000" flipH="0" flipV="0">
            <a:off x="18233167" y="16660875"/>
            <a:ext cx="120386" cy="59440"/>
          </a:xfrm>
          <a:custGeom>
            <a:pathLst>
              <a:path w="740791" h="365763">
                <a:moveTo>
                  <a:pt x="740791" y="365763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35" name="Freeform 6335"/>
          <p:cNvSpPr/>
          <p:nvPr/>
        </p:nvSpPr>
        <p:spPr>
          <a:xfrm rot="-5400000" flipH="0" flipV="0">
            <a:off x="18240019" y="16187667"/>
            <a:ext cx="124968" cy="62495"/>
          </a:xfrm>
          <a:custGeom>
            <a:pathLst>
              <a:path w="768985" h="384559">
                <a:moveTo>
                  <a:pt x="768985" y="384559"/>
                </a:moveTo>
                <a:lnTo>
                  <a:pt x="121794" y="56263"/>
                </a:lnTo>
                <a:moveTo>
                  <a:pt x="46865" y="18796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36" name="Freeform 6336"/>
          <p:cNvSpPr/>
          <p:nvPr/>
        </p:nvSpPr>
        <p:spPr>
          <a:xfrm rot="-5400000" flipH="0" flipV="0">
            <a:off x="18185915" y="16319497"/>
            <a:ext cx="105155" cy="53351"/>
          </a:xfrm>
          <a:custGeom>
            <a:pathLst>
              <a:path w="647065" h="328297">
                <a:moveTo>
                  <a:pt x="647065" y="32829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37" name="Freeform 6337"/>
          <p:cNvSpPr/>
          <p:nvPr/>
        </p:nvSpPr>
        <p:spPr>
          <a:xfrm rot="-5400000" flipH="0" flipV="0">
            <a:off x="18299448" y="16244062"/>
            <a:ext cx="62473" cy="124969"/>
          </a:xfrm>
          <a:custGeom>
            <a:pathLst>
              <a:path w="384426" h="768989">
                <a:moveTo>
                  <a:pt x="0" y="768989"/>
                </a:moveTo>
                <a:lnTo>
                  <a:pt x="318768" y="131322"/>
                </a:lnTo>
                <a:moveTo>
                  <a:pt x="356232" y="56263"/>
                </a:moveTo>
                <a:lnTo>
                  <a:pt x="38442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38" name="Freeform 6338"/>
          <p:cNvSpPr/>
          <p:nvPr/>
        </p:nvSpPr>
        <p:spPr>
          <a:xfrm rot="-5400000" flipH="0" flipV="0">
            <a:off x="18178297" y="16191496"/>
            <a:ext cx="51824" cy="103627"/>
          </a:xfrm>
          <a:custGeom>
            <a:pathLst>
              <a:path w="318896" h="637667">
                <a:moveTo>
                  <a:pt x="0" y="637667"/>
                </a:moveTo>
                <a:lnTo>
                  <a:pt x="31889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39" name="Freeform 6339"/>
          <p:cNvSpPr/>
          <p:nvPr/>
        </p:nvSpPr>
        <p:spPr>
          <a:xfrm rot="-5400000" flipH="0" flipV="0">
            <a:off x="18139435" y="16388865"/>
            <a:ext cx="124968" cy="62474"/>
          </a:xfrm>
          <a:custGeom>
            <a:pathLst>
              <a:path w="768986" h="384430">
                <a:moveTo>
                  <a:pt x="768986" y="384430"/>
                </a:moveTo>
                <a:lnTo>
                  <a:pt x="121921" y="56263"/>
                </a:lnTo>
                <a:moveTo>
                  <a:pt x="46989" y="1867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40" name="Freeform 6340"/>
          <p:cNvSpPr/>
          <p:nvPr/>
        </p:nvSpPr>
        <p:spPr>
          <a:xfrm rot="-5400000" flipH="0" flipV="0">
            <a:off x="18085331" y="16520676"/>
            <a:ext cx="105155" cy="53330"/>
          </a:xfrm>
          <a:custGeom>
            <a:pathLst>
              <a:path w="647064" h="328166">
                <a:moveTo>
                  <a:pt x="647064" y="328166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41" name="Freeform 6341"/>
          <p:cNvSpPr/>
          <p:nvPr/>
        </p:nvSpPr>
        <p:spPr>
          <a:xfrm rot="-5400000" flipH="0" flipV="0">
            <a:off x="18289543" y="16257023"/>
            <a:ext cx="726943" cy="708657"/>
          </a:xfrm>
          <a:custGeom>
            <a:pathLst>
              <a:path w="4473194" h="4360676">
                <a:moveTo>
                  <a:pt x="3113407" y="4360676"/>
                </a:moveTo>
                <a:lnTo>
                  <a:pt x="4351275" y="1885063"/>
                </a:lnTo>
                <a:moveTo>
                  <a:pt x="3235325" y="4116833"/>
                </a:moveTo>
                <a:lnTo>
                  <a:pt x="3488562" y="4238879"/>
                </a:lnTo>
                <a:moveTo>
                  <a:pt x="3366644" y="3863720"/>
                </a:moveTo>
                <a:lnTo>
                  <a:pt x="3610356" y="3985642"/>
                </a:lnTo>
                <a:moveTo>
                  <a:pt x="3488562" y="3619884"/>
                </a:moveTo>
                <a:lnTo>
                  <a:pt x="3732405" y="3741805"/>
                </a:lnTo>
                <a:moveTo>
                  <a:pt x="3610356" y="3366647"/>
                </a:moveTo>
                <a:lnTo>
                  <a:pt x="3854196" y="3497963"/>
                </a:lnTo>
                <a:moveTo>
                  <a:pt x="3732405" y="3122804"/>
                </a:moveTo>
                <a:lnTo>
                  <a:pt x="3985515" y="3244725"/>
                </a:lnTo>
                <a:moveTo>
                  <a:pt x="3854196" y="2879092"/>
                </a:moveTo>
                <a:lnTo>
                  <a:pt x="4107436" y="3000883"/>
                </a:lnTo>
                <a:moveTo>
                  <a:pt x="3985515" y="2625855"/>
                </a:moveTo>
                <a:lnTo>
                  <a:pt x="4229354" y="2747776"/>
                </a:lnTo>
                <a:moveTo>
                  <a:pt x="4107436" y="2382012"/>
                </a:moveTo>
                <a:lnTo>
                  <a:pt x="4351275" y="2503933"/>
                </a:lnTo>
                <a:moveTo>
                  <a:pt x="4229354" y="2128775"/>
                </a:moveTo>
                <a:lnTo>
                  <a:pt x="4473194" y="2260091"/>
                </a:lnTo>
                <a:moveTo>
                  <a:pt x="4304410" y="1669287"/>
                </a:moveTo>
                <a:lnTo>
                  <a:pt x="1331596" y="187579"/>
                </a:lnTo>
                <a:moveTo>
                  <a:pt x="4182492" y="1613030"/>
                </a:moveTo>
                <a:lnTo>
                  <a:pt x="4304410" y="1359792"/>
                </a:lnTo>
                <a:moveTo>
                  <a:pt x="3929255" y="1491108"/>
                </a:moveTo>
                <a:lnTo>
                  <a:pt x="4051173" y="1237871"/>
                </a:lnTo>
                <a:moveTo>
                  <a:pt x="3685412" y="1359792"/>
                </a:moveTo>
                <a:lnTo>
                  <a:pt x="3807333" y="1115950"/>
                </a:lnTo>
                <a:moveTo>
                  <a:pt x="3432302" y="1237871"/>
                </a:moveTo>
                <a:lnTo>
                  <a:pt x="3563494" y="994029"/>
                </a:lnTo>
                <a:moveTo>
                  <a:pt x="3188463" y="1115950"/>
                </a:moveTo>
                <a:lnTo>
                  <a:pt x="3310384" y="872238"/>
                </a:lnTo>
                <a:moveTo>
                  <a:pt x="2944623" y="994029"/>
                </a:moveTo>
                <a:lnTo>
                  <a:pt x="3066541" y="740922"/>
                </a:lnTo>
                <a:moveTo>
                  <a:pt x="2691386" y="872238"/>
                </a:moveTo>
                <a:lnTo>
                  <a:pt x="2813304" y="619000"/>
                </a:lnTo>
                <a:moveTo>
                  <a:pt x="2447544" y="750317"/>
                </a:moveTo>
                <a:lnTo>
                  <a:pt x="2569465" y="497079"/>
                </a:lnTo>
                <a:moveTo>
                  <a:pt x="2194306" y="619000"/>
                </a:moveTo>
                <a:lnTo>
                  <a:pt x="2325625" y="375158"/>
                </a:lnTo>
                <a:moveTo>
                  <a:pt x="1950594" y="497079"/>
                </a:moveTo>
                <a:lnTo>
                  <a:pt x="2072512" y="253237"/>
                </a:lnTo>
                <a:moveTo>
                  <a:pt x="1697357" y="375158"/>
                </a:moveTo>
                <a:lnTo>
                  <a:pt x="1828673" y="131322"/>
                </a:lnTo>
                <a:moveTo>
                  <a:pt x="1453514" y="253237"/>
                </a:moveTo>
                <a:lnTo>
                  <a:pt x="1575436" y="0"/>
                </a:lnTo>
                <a:moveTo>
                  <a:pt x="1340994" y="478283"/>
                </a:moveTo>
                <a:lnTo>
                  <a:pt x="140590" y="2879092"/>
                </a:lnTo>
                <a:moveTo>
                  <a:pt x="1237869" y="684658"/>
                </a:moveTo>
                <a:lnTo>
                  <a:pt x="984631" y="562737"/>
                </a:lnTo>
                <a:moveTo>
                  <a:pt x="1115950" y="937772"/>
                </a:moveTo>
                <a:lnTo>
                  <a:pt x="862710" y="806580"/>
                </a:lnTo>
                <a:moveTo>
                  <a:pt x="984631" y="1181608"/>
                </a:moveTo>
                <a:lnTo>
                  <a:pt x="740792" y="1059817"/>
                </a:lnTo>
                <a:moveTo>
                  <a:pt x="862710" y="1425450"/>
                </a:moveTo>
                <a:lnTo>
                  <a:pt x="618871" y="1303529"/>
                </a:lnTo>
                <a:moveTo>
                  <a:pt x="740792" y="1678688"/>
                </a:moveTo>
                <a:lnTo>
                  <a:pt x="497080" y="1556767"/>
                </a:lnTo>
                <a:moveTo>
                  <a:pt x="618871" y="1922530"/>
                </a:moveTo>
                <a:lnTo>
                  <a:pt x="365761" y="1800609"/>
                </a:lnTo>
                <a:moveTo>
                  <a:pt x="497080" y="2175767"/>
                </a:moveTo>
                <a:lnTo>
                  <a:pt x="243839" y="2044445"/>
                </a:lnTo>
                <a:moveTo>
                  <a:pt x="375031" y="2419480"/>
                </a:moveTo>
                <a:lnTo>
                  <a:pt x="121921" y="2297558"/>
                </a:lnTo>
                <a:moveTo>
                  <a:pt x="243839" y="2663316"/>
                </a:moveTo>
                <a:lnTo>
                  <a:pt x="0" y="254140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42" name="Freeform 6342"/>
          <p:cNvSpPr/>
          <p:nvPr/>
        </p:nvSpPr>
        <p:spPr>
          <a:xfrm rot="-5400000" flipH="0" flipV="0">
            <a:off x="18260586" y="16609061"/>
            <a:ext cx="826009" cy="710184"/>
          </a:xfrm>
          <a:custGeom>
            <a:pathLst>
              <a:path w="5082793" h="4370071">
                <a:moveTo>
                  <a:pt x="5082793" y="0"/>
                </a:moveTo>
                <a:lnTo>
                  <a:pt x="2897758" y="4370071"/>
                </a:lnTo>
                <a:moveTo>
                  <a:pt x="2297556" y="2785237"/>
                </a:moveTo>
                <a:lnTo>
                  <a:pt x="1781683" y="3816858"/>
                </a:lnTo>
                <a:moveTo>
                  <a:pt x="3544822" y="4313808"/>
                </a:moveTo>
                <a:lnTo>
                  <a:pt x="1434718" y="3254121"/>
                </a:lnTo>
                <a:moveTo>
                  <a:pt x="0" y="2541395"/>
                </a:moveTo>
                <a:lnTo>
                  <a:pt x="1931798" y="350735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43" name="Freeform 6343"/>
          <p:cNvSpPr/>
          <p:nvPr/>
        </p:nvSpPr>
        <p:spPr>
          <a:xfrm rot="-5400000" flipH="0" flipV="0">
            <a:off x="18640062" y="17247619"/>
            <a:ext cx="62494" cy="89923"/>
          </a:xfrm>
          <a:custGeom>
            <a:pathLst>
              <a:path w="384557" h="553337">
                <a:moveTo>
                  <a:pt x="318897" y="553337"/>
                </a:moveTo>
                <a:lnTo>
                  <a:pt x="0" y="384429"/>
                </a:lnTo>
                <a:lnTo>
                  <a:pt x="38455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44" name="Freeform 6344"/>
          <p:cNvSpPr/>
          <p:nvPr/>
        </p:nvSpPr>
        <p:spPr>
          <a:xfrm rot="-5400000" flipH="0" flipV="0">
            <a:off x="18694167" y="17263624"/>
            <a:ext cx="24374" cy="50296"/>
          </a:xfrm>
          <a:custGeom>
            <a:pathLst>
              <a:path w="149986" h="309494">
                <a:moveTo>
                  <a:pt x="149986" y="0"/>
                </a:moveTo>
                <a:lnTo>
                  <a:pt x="0" y="30949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45" name="Freeform 6345"/>
          <p:cNvSpPr/>
          <p:nvPr/>
        </p:nvSpPr>
        <p:spPr>
          <a:xfrm rot="-5400000" flipH="0" flipV="0">
            <a:off x="18677397" y="17135611"/>
            <a:ext cx="71637" cy="115825"/>
          </a:xfrm>
          <a:custGeom>
            <a:pathLst>
              <a:path w="440818" h="712725">
                <a:moveTo>
                  <a:pt x="0" y="693930"/>
                </a:moveTo>
                <a:lnTo>
                  <a:pt x="75057" y="712725"/>
                </a:lnTo>
                <a:lnTo>
                  <a:pt x="140715" y="684659"/>
                </a:lnTo>
                <a:lnTo>
                  <a:pt x="187579" y="637667"/>
                </a:lnTo>
                <a:lnTo>
                  <a:pt x="243839" y="525146"/>
                </a:lnTo>
                <a:lnTo>
                  <a:pt x="253237" y="468883"/>
                </a:lnTo>
                <a:lnTo>
                  <a:pt x="234441" y="403225"/>
                </a:lnTo>
                <a:lnTo>
                  <a:pt x="187579" y="365764"/>
                </a:lnTo>
                <a:lnTo>
                  <a:pt x="18795" y="281434"/>
                </a:lnTo>
                <a:lnTo>
                  <a:pt x="159511" y="0"/>
                </a:lnTo>
                <a:lnTo>
                  <a:pt x="440818" y="1407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46" name="Freeform 6346"/>
          <p:cNvSpPr/>
          <p:nvPr/>
        </p:nvSpPr>
        <p:spPr>
          <a:xfrm rot="-5400000" flipH="0" flipV="0">
            <a:off x="18749801" y="17235442"/>
            <a:ext cx="24374" cy="12176"/>
          </a:xfrm>
          <a:custGeom>
            <a:pathLst>
              <a:path w="149988" h="74929">
                <a:moveTo>
                  <a:pt x="0" y="0"/>
                </a:moveTo>
                <a:lnTo>
                  <a:pt x="149988" y="7492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47" name="Freeform 6347"/>
          <p:cNvSpPr/>
          <p:nvPr/>
        </p:nvSpPr>
        <p:spPr>
          <a:xfrm rot="-5400000" flipH="0" flipV="0">
            <a:off x="18902962" y="16850630"/>
            <a:ext cx="150870" cy="67055"/>
          </a:xfrm>
          <a:custGeom>
            <a:pathLst>
              <a:path w="928369" h="412620">
                <a:moveTo>
                  <a:pt x="0" y="309494"/>
                </a:moveTo>
                <a:lnTo>
                  <a:pt x="28194" y="412620"/>
                </a:lnTo>
                <a:lnTo>
                  <a:pt x="92836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48" name="Freeform 6348"/>
          <p:cNvSpPr/>
          <p:nvPr/>
        </p:nvSpPr>
        <p:spPr>
          <a:xfrm rot="-5400000" flipH="0" flipV="0">
            <a:off x="18902962" y="16846048"/>
            <a:ext cx="150870" cy="67055"/>
          </a:xfrm>
          <a:custGeom>
            <a:pathLst>
              <a:path w="928368" h="412620">
                <a:moveTo>
                  <a:pt x="0" y="412620"/>
                </a:moveTo>
                <a:lnTo>
                  <a:pt x="900175" y="0"/>
                </a:lnTo>
                <a:lnTo>
                  <a:pt x="928368" y="10311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49" name="Freeform 6349"/>
          <p:cNvSpPr/>
          <p:nvPr/>
        </p:nvSpPr>
        <p:spPr>
          <a:xfrm rot="-5400000" flipH="0" flipV="0">
            <a:off x="18813037" y="17027401"/>
            <a:ext cx="150870" cy="67056"/>
          </a:xfrm>
          <a:custGeom>
            <a:pathLst>
              <a:path w="928371" h="412626">
                <a:moveTo>
                  <a:pt x="928371" y="93854"/>
                </a:moveTo>
                <a:lnTo>
                  <a:pt x="900177" y="0"/>
                </a:lnTo>
                <a:lnTo>
                  <a:pt x="0" y="41262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50" name="Freeform 6350"/>
          <p:cNvSpPr/>
          <p:nvPr/>
        </p:nvSpPr>
        <p:spPr>
          <a:xfrm rot="-5400000" flipH="0" flipV="0">
            <a:off x="18813037" y="17031983"/>
            <a:ext cx="150870" cy="67056"/>
          </a:xfrm>
          <a:custGeom>
            <a:pathLst>
              <a:path w="928371" h="412626">
                <a:moveTo>
                  <a:pt x="928371" y="0"/>
                </a:moveTo>
                <a:lnTo>
                  <a:pt x="28194" y="412626"/>
                </a:lnTo>
                <a:lnTo>
                  <a:pt x="0" y="3095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51" name="Freeform 6351"/>
          <p:cNvSpPr/>
          <p:nvPr/>
        </p:nvSpPr>
        <p:spPr>
          <a:xfrm rot="-5400000" flipH="0" flipV="0">
            <a:off x="18283454" y="16407915"/>
            <a:ext cx="402334" cy="201146"/>
          </a:xfrm>
          <a:custGeom>
            <a:pathLst>
              <a:path w="2475740" h="1237741">
                <a:moveTo>
                  <a:pt x="2475740" y="1237741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52" name="Freeform 6352"/>
          <p:cNvSpPr/>
          <p:nvPr/>
        </p:nvSpPr>
        <p:spPr>
          <a:xfrm rot="-5400000" flipH="0" flipV="0">
            <a:off x="19046969" y="17409170"/>
            <a:ext cx="57912" cy="39626"/>
          </a:xfrm>
          <a:custGeom>
            <a:pathLst>
              <a:path w="356363" h="243837">
                <a:moveTo>
                  <a:pt x="356363" y="234442"/>
                </a:moveTo>
                <a:lnTo>
                  <a:pt x="356363" y="93855"/>
                </a:lnTo>
                <a:lnTo>
                  <a:pt x="356363" y="121922"/>
                </a:lnTo>
                <a:lnTo>
                  <a:pt x="346964" y="140717"/>
                </a:lnTo>
                <a:lnTo>
                  <a:pt x="337566" y="159513"/>
                </a:lnTo>
                <a:lnTo>
                  <a:pt x="328168" y="168784"/>
                </a:lnTo>
                <a:lnTo>
                  <a:pt x="309499" y="168784"/>
                </a:lnTo>
                <a:lnTo>
                  <a:pt x="290704" y="178179"/>
                </a:lnTo>
                <a:lnTo>
                  <a:pt x="281306" y="178179"/>
                </a:lnTo>
                <a:lnTo>
                  <a:pt x="253239" y="168784"/>
                </a:lnTo>
                <a:lnTo>
                  <a:pt x="112522" y="131317"/>
                </a:lnTo>
                <a:lnTo>
                  <a:pt x="84456" y="121922"/>
                </a:lnTo>
                <a:lnTo>
                  <a:pt x="75058" y="112651"/>
                </a:lnTo>
                <a:lnTo>
                  <a:pt x="56262" y="103250"/>
                </a:lnTo>
                <a:lnTo>
                  <a:pt x="46864" y="93855"/>
                </a:lnTo>
                <a:lnTo>
                  <a:pt x="28194" y="75059"/>
                </a:lnTo>
                <a:lnTo>
                  <a:pt x="28194" y="56388"/>
                </a:lnTo>
                <a:lnTo>
                  <a:pt x="18796" y="37592"/>
                </a:lnTo>
                <a:lnTo>
                  <a:pt x="18796" y="18796"/>
                </a:lnTo>
                <a:lnTo>
                  <a:pt x="9398" y="0"/>
                </a:lnTo>
                <a:lnTo>
                  <a:pt x="0" y="150112"/>
                </a:lnTo>
                <a:lnTo>
                  <a:pt x="18796" y="159513"/>
                </a:lnTo>
                <a:lnTo>
                  <a:pt x="28194" y="168784"/>
                </a:lnTo>
                <a:lnTo>
                  <a:pt x="46864" y="178179"/>
                </a:lnTo>
                <a:lnTo>
                  <a:pt x="75058" y="187580"/>
                </a:lnTo>
                <a:lnTo>
                  <a:pt x="93854" y="196975"/>
                </a:lnTo>
                <a:lnTo>
                  <a:pt x="112522" y="206375"/>
                </a:lnTo>
                <a:lnTo>
                  <a:pt x="253239" y="243837"/>
                </a:lnTo>
                <a:lnTo>
                  <a:pt x="318897" y="243837"/>
                </a:lnTo>
                <a:lnTo>
                  <a:pt x="337566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53" name="Freeform 6353"/>
          <p:cNvSpPr/>
          <p:nvPr/>
        </p:nvSpPr>
        <p:spPr>
          <a:xfrm rot="-5400000" flipH="0" flipV="0">
            <a:off x="19060693" y="17358872"/>
            <a:ext cx="27408" cy="39627"/>
          </a:xfrm>
          <a:custGeom>
            <a:pathLst>
              <a:path w="168656" h="243842">
                <a:moveTo>
                  <a:pt x="168656" y="243842"/>
                </a:moveTo>
                <a:lnTo>
                  <a:pt x="159385" y="122051"/>
                </a:lnTo>
                <a:lnTo>
                  <a:pt x="159385" y="150117"/>
                </a:lnTo>
                <a:lnTo>
                  <a:pt x="149986" y="159512"/>
                </a:lnTo>
                <a:lnTo>
                  <a:pt x="140588" y="168913"/>
                </a:lnTo>
                <a:lnTo>
                  <a:pt x="121792" y="178184"/>
                </a:lnTo>
                <a:lnTo>
                  <a:pt x="112394" y="178184"/>
                </a:lnTo>
                <a:lnTo>
                  <a:pt x="93726" y="168913"/>
                </a:lnTo>
                <a:lnTo>
                  <a:pt x="74930" y="159512"/>
                </a:lnTo>
                <a:lnTo>
                  <a:pt x="56134" y="150117"/>
                </a:lnTo>
                <a:lnTo>
                  <a:pt x="37464" y="131322"/>
                </a:lnTo>
                <a:lnTo>
                  <a:pt x="28066" y="112650"/>
                </a:lnTo>
                <a:lnTo>
                  <a:pt x="28066" y="84459"/>
                </a:lnTo>
                <a:lnTo>
                  <a:pt x="18668" y="65788"/>
                </a:lnTo>
                <a:lnTo>
                  <a:pt x="18668" y="46992"/>
                </a:lnTo>
                <a:lnTo>
                  <a:pt x="9270" y="28196"/>
                </a:lnTo>
                <a:lnTo>
                  <a:pt x="0" y="0"/>
                </a:lnTo>
                <a:lnTo>
                  <a:pt x="0" y="206375"/>
                </a:lnTo>
                <a:lnTo>
                  <a:pt x="9270" y="187579"/>
                </a:lnTo>
                <a:lnTo>
                  <a:pt x="18668" y="206375"/>
                </a:lnTo>
                <a:lnTo>
                  <a:pt x="37464" y="215775"/>
                </a:lnTo>
                <a:lnTo>
                  <a:pt x="56134" y="234441"/>
                </a:lnTo>
                <a:lnTo>
                  <a:pt x="65532" y="234441"/>
                </a:lnTo>
                <a:lnTo>
                  <a:pt x="84328" y="243842"/>
                </a:lnTo>
                <a:lnTo>
                  <a:pt x="121792" y="243842"/>
                </a:lnTo>
                <a:lnTo>
                  <a:pt x="149986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54" name="Freeform 6354"/>
          <p:cNvSpPr/>
          <p:nvPr/>
        </p:nvSpPr>
        <p:spPr>
          <a:xfrm rot="-5400000" flipH="0" flipV="0">
            <a:off x="19005816" y="17378686"/>
            <a:ext cx="112791" cy="64001"/>
          </a:xfrm>
          <a:custGeom>
            <a:pathLst>
              <a:path w="694055" h="393830">
                <a:moveTo>
                  <a:pt x="694055" y="290705"/>
                </a:moveTo>
                <a:lnTo>
                  <a:pt x="694055" y="262638"/>
                </a:lnTo>
                <a:lnTo>
                  <a:pt x="684530" y="243842"/>
                </a:lnTo>
                <a:lnTo>
                  <a:pt x="684530" y="225046"/>
                </a:lnTo>
                <a:lnTo>
                  <a:pt x="675259" y="206251"/>
                </a:lnTo>
                <a:lnTo>
                  <a:pt x="665861" y="187579"/>
                </a:lnTo>
                <a:lnTo>
                  <a:pt x="656464" y="168783"/>
                </a:lnTo>
                <a:lnTo>
                  <a:pt x="647066" y="159388"/>
                </a:lnTo>
                <a:lnTo>
                  <a:pt x="637668" y="140717"/>
                </a:lnTo>
                <a:lnTo>
                  <a:pt x="618999" y="131322"/>
                </a:lnTo>
                <a:lnTo>
                  <a:pt x="600202" y="121921"/>
                </a:lnTo>
                <a:lnTo>
                  <a:pt x="581406" y="112526"/>
                </a:lnTo>
                <a:lnTo>
                  <a:pt x="553340" y="103125"/>
                </a:lnTo>
                <a:lnTo>
                  <a:pt x="168783" y="9401"/>
                </a:lnTo>
                <a:lnTo>
                  <a:pt x="159513" y="0"/>
                </a:lnTo>
                <a:lnTo>
                  <a:pt x="131319" y="0"/>
                </a:lnTo>
                <a:lnTo>
                  <a:pt x="112523" y="0"/>
                </a:lnTo>
                <a:lnTo>
                  <a:pt x="93726" y="9401"/>
                </a:lnTo>
                <a:lnTo>
                  <a:pt x="75057" y="18796"/>
                </a:lnTo>
                <a:lnTo>
                  <a:pt x="56261" y="28196"/>
                </a:lnTo>
                <a:lnTo>
                  <a:pt x="37466" y="37467"/>
                </a:lnTo>
                <a:lnTo>
                  <a:pt x="37466" y="46868"/>
                </a:lnTo>
                <a:lnTo>
                  <a:pt x="28195" y="56263"/>
                </a:lnTo>
                <a:lnTo>
                  <a:pt x="9399" y="75059"/>
                </a:lnTo>
                <a:lnTo>
                  <a:pt x="9399" y="93730"/>
                </a:lnTo>
                <a:lnTo>
                  <a:pt x="0" y="112526"/>
                </a:lnTo>
                <a:lnTo>
                  <a:pt x="0" y="196980"/>
                </a:lnTo>
                <a:lnTo>
                  <a:pt x="9399" y="215776"/>
                </a:lnTo>
                <a:lnTo>
                  <a:pt x="18797" y="234447"/>
                </a:lnTo>
                <a:lnTo>
                  <a:pt x="18797" y="253243"/>
                </a:lnTo>
                <a:lnTo>
                  <a:pt x="28195" y="272039"/>
                </a:lnTo>
                <a:lnTo>
                  <a:pt x="37466" y="290705"/>
                </a:lnTo>
                <a:lnTo>
                  <a:pt x="46864" y="290705"/>
                </a:lnTo>
                <a:lnTo>
                  <a:pt x="56261" y="309500"/>
                </a:lnTo>
                <a:lnTo>
                  <a:pt x="65659" y="159388"/>
                </a:lnTo>
                <a:lnTo>
                  <a:pt x="65659" y="149988"/>
                </a:lnTo>
                <a:lnTo>
                  <a:pt x="75057" y="121921"/>
                </a:lnTo>
                <a:lnTo>
                  <a:pt x="75057" y="103125"/>
                </a:lnTo>
                <a:lnTo>
                  <a:pt x="84455" y="93730"/>
                </a:lnTo>
                <a:lnTo>
                  <a:pt x="103125" y="84460"/>
                </a:lnTo>
                <a:lnTo>
                  <a:pt x="112523" y="75059"/>
                </a:lnTo>
                <a:lnTo>
                  <a:pt x="168783" y="75059"/>
                </a:lnTo>
                <a:lnTo>
                  <a:pt x="309500" y="112526"/>
                </a:lnTo>
                <a:lnTo>
                  <a:pt x="318898" y="112526"/>
                </a:lnTo>
                <a:lnTo>
                  <a:pt x="337567" y="121921"/>
                </a:lnTo>
                <a:lnTo>
                  <a:pt x="356363" y="131322"/>
                </a:lnTo>
                <a:lnTo>
                  <a:pt x="375158" y="140717"/>
                </a:lnTo>
                <a:lnTo>
                  <a:pt x="384429" y="159388"/>
                </a:lnTo>
                <a:lnTo>
                  <a:pt x="393827" y="168783"/>
                </a:lnTo>
                <a:lnTo>
                  <a:pt x="403225" y="187579"/>
                </a:lnTo>
                <a:lnTo>
                  <a:pt x="412624" y="206251"/>
                </a:lnTo>
                <a:lnTo>
                  <a:pt x="412624" y="393830"/>
                </a:lnTo>
                <a:lnTo>
                  <a:pt x="431420" y="384429"/>
                </a:lnTo>
                <a:lnTo>
                  <a:pt x="450216" y="365763"/>
                </a:lnTo>
                <a:lnTo>
                  <a:pt x="459614" y="356363"/>
                </a:lnTo>
                <a:lnTo>
                  <a:pt x="459614" y="149988"/>
                </a:lnTo>
                <a:lnTo>
                  <a:pt x="553340" y="178184"/>
                </a:lnTo>
                <a:lnTo>
                  <a:pt x="562738" y="178184"/>
                </a:lnTo>
                <a:lnTo>
                  <a:pt x="581406" y="187579"/>
                </a:lnTo>
                <a:lnTo>
                  <a:pt x="590804" y="196980"/>
                </a:lnTo>
                <a:lnTo>
                  <a:pt x="609600" y="215776"/>
                </a:lnTo>
                <a:lnTo>
                  <a:pt x="618999" y="225046"/>
                </a:lnTo>
                <a:lnTo>
                  <a:pt x="618999" y="272039"/>
                </a:lnTo>
                <a:lnTo>
                  <a:pt x="628270" y="393830"/>
                </a:lnTo>
                <a:lnTo>
                  <a:pt x="647066" y="384429"/>
                </a:lnTo>
                <a:lnTo>
                  <a:pt x="656464" y="365763"/>
                </a:lnTo>
                <a:lnTo>
                  <a:pt x="665861" y="365763"/>
                </a:lnTo>
                <a:lnTo>
                  <a:pt x="675259" y="346968"/>
                </a:lnTo>
                <a:lnTo>
                  <a:pt x="684530" y="328172"/>
                </a:lnTo>
                <a:lnTo>
                  <a:pt x="694055" y="3095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55" name="Freeform 6355"/>
          <p:cNvSpPr/>
          <p:nvPr/>
        </p:nvSpPr>
        <p:spPr>
          <a:xfrm rot="-5400000" flipH="0" flipV="0">
            <a:off x="19129278" y="17409170"/>
            <a:ext cx="57912" cy="39627"/>
          </a:xfrm>
          <a:custGeom>
            <a:pathLst>
              <a:path w="356363" h="243842">
                <a:moveTo>
                  <a:pt x="356363" y="234442"/>
                </a:moveTo>
                <a:lnTo>
                  <a:pt x="356363" y="93725"/>
                </a:lnTo>
                <a:lnTo>
                  <a:pt x="356363" y="121921"/>
                </a:lnTo>
                <a:lnTo>
                  <a:pt x="346964" y="140717"/>
                </a:lnTo>
                <a:lnTo>
                  <a:pt x="337566" y="159383"/>
                </a:lnTo>
                <a:lnTo>
                  <a:pt x="328168" y="168783"/>
                </a:lnTo>
                <a:lnTo>
                  <a:pt x="309499" y="168783"/>
                </a:lnTo>
                <a:lnTo>
                  <a:pt x="290704" y="178184"/>
                </a:lnTo>
                <a:lnTo>
                  <a:pt x="281306" y="178184"/>
                </a:lnTo>
                <a:lnTo>
                  <a:pt x="253239" y="168783"/>
                </a:lnTo>
                <a:lnTo>
                  <a:pt x="112522" y="131316"/>
                </a:lnTo>
                <a:lnTo>
                  <a:pt x="84456" y="121921"/>
                </a:lnTo>
                <a:lnTo>
                  <a:pt x="75058" y="112520"/>
                </a:lnTo>
                <a:lnTo>
                  <a:pt x="56262" y="103125"/>
                </a:lnTo>
                <a:lnTo>
                  <a:pt x="46864" y="93725"/>
                </a:lnTo>
                <a:lnTo>
                  <a:pt x="28194" y="74929"/>
                </a:lnTo>
                <a:lnTo>
                  <a:pt x="28194" y="56263"/>
                </a:lnTo>
                <a:lnTo>
                  <a:pt x="18796" y="37467"/>
                </a:lnTo>
                <a:lnTo>
                  <a:pt x="18796" y="18672"/>
                </a:lnTo>
                <a:lnTo>
                  <a:pt x="9398" y="0"/>
                </a:lnTo>
                <a:lnTo>
                  <a:pt x="0" y="149988"/>
                </a:lnTo>
                <a:lnTo>
                  <a:pt x="18796" y="159383"/>
                </a:lnTo>
                <a:lnTo>
                  <a:pt x="28194" y="168783"/>
                </a:lnTo>
                <a:lnTo>
                  <a:pt x="46864" y="178184"/>
                </a:lnTo>
                <a:lnTo>
                  <a:pt x="75058" y="187579"/>
                </a:lnTo>
                <a:lnTo>
                  <a:pt x="93854" y="196850"/>
                </a:lnTo>
                <a:lnTo>
                  <a:pt x="112522" y="206251"/>
                </a:lnTo>
                <a:lnTo>
                  <a:pt x="253239" y="243842"/>
                </a:lnTo>
                <a:lnTo>
                  <a:pt x="318897" y="243842"/>
                </a:lnTo>
                <a:lnTo>
                  <a:pt x="337566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56" name="Freeform 6356"/>
          <p:cNvSpPr/>
          <p:nvPr/>
        </p:nvSpPr>
        <p:spPr>
          <a:xfrm rot="-5400000" flipH="0" flipV="0">
            <a:off x="19143001" y="17358872"/>
            <a:ext cx="27408" cy="39626"/>
          </a:xfrm>
          <a:custGeom>
            <a:pathLst>
              <a:path w="168656" h="243837">
                <a:moveTo>
                  <a:pt x="168656" y="243837"/>
                </a:moveTo>
                <a:lnTo>
                  <a:pt x="159385" y="121915"/>
                </a:lnTo>
                <a:lnTo>
                  <a:pt x="159385" y="150112"/>
                </a:lnTo>
                <a:lnTo>
                  <a:pt x="149986" y="159383"/>
                </a:lnTo>
                <a:lnTo>
                  <a:pt x="140588" y="168778"/>
                </a:lnTo>
                <a:lnTo>
                  <a:pt x="121792" y="178178"/>
                </a:lnTo>
                <a:lnTo>
                  <a:pt x="112394" y="178178"/>
                </a:lnTo>
                <a:lnTo>
                  <a:pt x="93726" y="168778"/>
                </a:lnTo>
                <a:lnTo>
                  <a:pt x="74930" y="159383"/>
                </a:lnTo>
                <a:lnTo>
                  <a:pt x="56134" y="150112"/>
                </a:lnTo>
                <a:lnTo>
                  <a:pt x="37464" y="131316"/>
                </a:lnTo>
                <a:lnTo>
                  <a:pt x="28066" y="112520"/>
                </a:lnTo>
                <a:lnTo>
                  <a:pt x="28066" y="84324"/>
                </a:lnTo>
                <a:lnTo>
                  <a:pt x="18668" y="65658"/>
                </a:lnTo>
                <a:lnTo>
                  <a:pt x="18668" y="46862"/>
                </a:lnTo>
                <a:lnTo>
                  <a:pt x="9270" y="28067"/>
                </a:lnTo>
                <a:lnTo>
                  <a:pt x="0" y="0"/>
                </a:lnTo>
                <a:lnTo>
                  <a:pt x="0" y="206245"/>
                </a:lnTo>
                <a:lnTo>
                  <a:pt x="9270" y="187579"/>
                </a:lnTo>
                <a:lnTo>
                  <a:pt x="18668" y="206245"/>
                </a:lnTo>
                <a:lnTo>
                  <a:pt x="37464" y="215646"/>
                </a:lnTo>
                <a:lnTo>
                  <a:pt x="56134" y="234442"/>
                </a:lnTo>
                <a:lnTo>
                  <a:pt x="65532" y="234442"/>
                </a:lnTo>
                <a:lnTo>
                  <a:pt x="84328" y="243837"/>
                </a:lnTo>
                <a:lnTo>
                  <a:pt x="121792" y="243837"/>
                </a:lnTo>
                <a:lnTo>
                  <a:pt x="149986" y="2438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57" name="Freeform 6357"/>
          <p:cNvSpPr/>
          <p:nvPr/>
        </p:nvSpPr>
        <p:spPr>
          <a:xfrm rot="-5400000" flipH="0" flipV="0">
            <a:off x="19088123" y="17378686"/>
            <a:ext cx="112791" cy="64000"/>
          </a:xfrm>
          <a:custGeom>
            <a:pathLst>
              <a:path w="694055" h="393825">
                <a:moveTo>
                  <a:pt x="694055" y="290699"/>
                </a:moveTo>
                <a:lnTo>
                  <a:pt x="694055" y="262508"/>
                </a:lnTo>
                <a:lnTo>
                  <a:pt x="684530" y="243713"/>
                </a:lnTo>
                <a:lnTo>
                  <a:pt x="684530" y="224917"/>
                </a:lnTo>
                <a:lnTo>
                  <a:pt x="675259" y="206245"/>
                </a:lnTo>
                <a:lnTo>
                  <a:pt x="665861" y="187450"/>
                </a:lnTo>
                <a:lnTo>
                  <a:pt x="656464" y="168784"/>
                </a:lnTo>
                <a:lnTo>
                  <a:pt x="647066" y="159383"/>
                </a:lnTo>
                <a:lnTo>
                  <a:pt x="637668" y="140587"/>
                </a:lnTo>
                <a:lnTo>
                  <a:pt x="618999" y="131192"/>
                </a:lnTo>
                <a:lnTo>
                  <a:pt x="600202" y="121791"/>
                </a:lnTo>
                <a:lnTo>
                  <a:pt x="581406" y="112521"/>
                </a:lnTo>
                <a:lnTo>
                  <a:pt x="553340" y="103120"/>
                </a:lnTo>
                <a:lnTo>
                  <a:pt x="168783" y="9271"/>
                </a:lnTo>
                <a:lnTo>
                  <a:pt x="159513" y="0"/>
                </a:lnTo>
                <a:lnTo>
                  <a:pt x="131319" y="0"/>
                </a:lnTo>
                <a:lnTo>
                  <a:pt x="112523" y="0"/>
                </a:lnTo>
                <a:lnTo>
                  <a:pt x="93726" y="9271"/>
                </a:lnTo>
                <a:lnTo>
                  <a:pt x="75057" y="18666"/>
                </a:lnTo>
                <a:lnTo>
                  <a:pt x="56261" y="28067"/>
                </a:lnTo>
                <a:lnTo>
                  <a:pt x="37466" y="37462"/>
                </a:lnTo>
                <a:lnTo>
                  <a:pt x="37466" y="46863"/>
                </a:lnTo>
                <a:lnTo>
                  <a:pt x="28195" y="56258"/>
                </a:lnTo>
                <a:lnTo>
                  <a:pt x="9399" y="74929"/>
                </a:lnTo>
                <a:lnTo>
                  <a:pt x="9399" y="93725"/>
                </a:lnTo>
                <a:lnTo>
                  <a:pt x="0" y="112521"/>
                </a:lnTo>
                <a:lnTo>
                  <a:pt x="0" y="196850"/>
                </a:lnTo>
                <a:lnTo>
                  <a:pt x="9399" y="215646"/>
                </a:lnTo>
                <a:lnTo>
                  <a:pt x="18797" y="234312"/>
                </a:lnTo>
                <a:lnTo>
                  <a:pt x="18797" y="253108"/>
                </a:lnTo>
                <a:lnTo>
                  <a:pt x="28195" y="271903"/>
                </a:lnTo>
                <a:lnTo>
                  <a:pt x="37466" y="290699"/>
                </a:lnTo>
                <a:lnTo>
                  <a:pt x="46864" y="290699"/>
                </a:lnTo>
                <a:lnTo>
                  <a:pt x="56261" y="309371"/>
                </a:lnTo>
                <a:lnTo>
                  <a:pt x="65659" y="159383"/>
                </a:lnTo>
                <a:lnTo>
                  <a:pt x="65659" y="149988"/>
                </a:lnTo>
                <a:lnTo>
                  <a:pt x="75057" y="121791"/>
                </a:lnTo>
                <a:lnTo>
                  <a:pt x="75057" y="103120"/>
                </a:lnTo>
                <a:lnTo>
                  <a:pt x="84455" y="93725"/>
                </a:lnTo>
                <a:lnTo>
                  <a:pt x="103125" y="84324"/>
                </a:lnTo>
                <a:lnTo>
                  <a:pt x="112523" y="74929"/>
                </a:lnTo>
                <a:lnTo>
                  <a:pt x="168783" y="74929"/>
                </a:lnTo>
                <a:lnTo>
                  <a:pt x="309500" y="112521"/>
                </a:lnTo>
                <a:lnTo>
                  <a:pt x="318898" y="112521"/>
                </a:lnTo>
                <a:lnTo>
                  <a:pt x="337567" y="121791"/>
                </a:lnTo>
                <a:lnTo>
                  <a:pt x="356363" y="131192"/>
                </a:lnTo>
                <a:lnTo>
                  <a:pt x="375158" y="140587"/>
                </a:lnTo>
                <a:lnTo>
                  <a:pt x="384429" y="159383"/>
                </a:lnTo>
                <a:lnTo>
                  <a:pt x="393827" y="168784"/>
                </a:lnTo>
                <a:lnTo>
                  <a:pt x="403225" y="187450"/>
                </a:lnTo>
                <a:lnTo>
                  <a:pt x="412624" y="206245"/>
                </a:lnTo>
                <a:lnTo>
                  <a:pt x="412624" y="393825"/>
                </a:lnTo>
                <a:lnTo>
                  <a:pt x="431420" y="384430"/>
                </a:lnTo>
                <a:lnTo>
                  <a:pt x="450216" y="365634"/>
                </a:lnTo>
                <a:lnTo>
                  <a:pt x="459614" y="356233"/>
                </a:lnTo>
                <a:lnTo>
                  <a:pt x="459614" y="149988"/>
                </a:lnTo>
                <a:lnTo>
                  <a:pt x="553340" y="178055"/>
                </a:lnTo>
                <a:lnTo>
                  <a:pt x="562738" y="178055"/>
                </a:lnTo>
                <a:lnTo>
                  <a:pt x="581406" y="187450"/>
                </a:lnTo>
                <a:lnTo>
                  <a:pt x="590804" y="196850"/>
                </a:lnTo>
                <a:lnTo>
                  <a:pt x="609600" y="215646"/>
                </a:lnTo>
                <a:lnTo>
                  <a:pt x="618999" y="224917"/>
                </a:lnTo>
                <a:lnTo>
                  <a:pt x="618999" y="271903"/>
                </a:lnTo>
                <a:lnTo>
                  <a:pt x="628270" y="393825"/>
                </a:lnTo>
                <a:lnTo>
                  <a:pt x="647066" y="384430"/>
                </a:lnTo>
                <a:lnTo>
                  <a:pt x="656464" y="365634"/>
                </a:lnTo>
                <a:lnTo>
                  <a:pt x="665861" y="365634"/>
                </a:lnTo>
                <a:lnTo>
                  <a:pt x="675259" y="346962"/>
                </a:lnTo>
                <a:lnTo>
                  <a:pt x="684530" y="328166"/>
                </a:lnTo>
                <a:lnTo>
                  <a:pt x="694055" y="3093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58" name="Freeform 6358"/>
          <p:cNvSpPr/>
          <p:nvPr/>
        </p:nvSpPr>
        <p:spPr>
          <a:xfrm rot="-5400000" flipH="0" flipV="0">
            <a:off x="19178036" y="17395455"/>
            <a:ext cx="105155" cy="38099"/>
          </a:xfrm>
          <a:custGeom>
            <a:pathLst>
              <a:path w="647066" h="234442">
                <a:moveTo>
                  <a:pt x="647066" y="234442"/>
                </a:moveTo>
                <a:lnTo>
                  <a:pt x="572008" y="140717"/>
                </a:lnTo>
                <a:lnTo>
                  <a:pt x="46864" y="0"/>
                </a:lnTo>
                <a:lnTo>
                  <a:pt x="28195" y="0"/>
                </a:lnTo>
                <a:lnTo>
                  <a:pt x="9399" y="9401"/>
                </a:lnTo>
                <a:lnTo>
                  <a:pt x="9399" y="18796"/>
                </a:lnTo>
                <a:lnTo>
                  <a:pt x="0" y="37592"/>
                </a:lnTo>
                <a:lnTo>
                  <a:pt x="9399" y="56263"/>
                </a:lnTo>
                <a:lnTo>
                  <a:pt x="28195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59" name="Freeform 6359"/>
          <p:cNvSpPr/>
          <p:nvPr/>
        </p:nvSpPr>
        <p:spPr>
          <a:xfrm rot="-5400000" flipH="0" flipV="0">
            <a:off x="19213080" y="17351246"/>
            <a:ext cx="33538" cy="39626"/>
          </a:xfrm>
          <a:custGeom>
            <a:pathLst>
              <a:path w="206375" h="243837">
                <a:moveTo>
                  <a:pt x="206375" y="215646"/>
                </a:moveTo>
                <a:lnTo>
                  <a:pt x="206375" y="206375"/>
                </a:lnTo>
                <a:lnTo>
                  <a:pt x="196850" y="187580"/>
                </a:lnTo>
                <a:lnTo>
                  <a:pt x="56262" y="9395"/>
                </a:lnTo>
                <a:lnTo>
                  <a:pt x="37466" y="0"/>
                </a:lnTo>
                <a:lnTo>
                  <a:pt x="9398" y="0"/>
                </a:lnTo>
                <a:lnTo>
                  <a:pt x="9398" y="9395"/>
                </a:lnTo>
                <a:lnTo>
                  <a:pt x="0" y="28191"/>
                </a:lnTo>
                <a:lnTo>
                  <a:pt x="0" y="56258"/>
                </a:lnTo>
                <a:lnTo>
                  <a:pt x="84328" y="150112"/>
                </a:lnTo>
                <a:lnTo>
                  <a:pt x="159386" y="243837"/>
                </a:lnTo>
                <a:lnTo>
                  <a:pt x="187579" y="243837"/>
                </a:lnTo>
                <a:lnTo>
                  <a:pt x="196850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60" name="Freeform 6360"/>
          <p:cNvSpPr/>
          <p:nvPr/>
        </p:nvSpPr>
        <p:spPr>
          <a:xfrm rot="-5400000" flipH="0" flipV="0">
            <a:off x="18820664" y="17015215"/>
            <a:ext cx="621788" cy="373377"/>
          </a:xfrm>
          <a:custGeom>
            <a:pathLst>
              <a:path w="3826129" h="2297553">
                <a:moveTo>
                  <a:pt x="3826129" y="1875532"/>
                </a:moveTo>
                <a:lnTo>
                  <a:pt x="0" y="0"/>
                </a:lnTo>
                <a:lnTo>
                  <a:pt x="0" y="229755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61" name="Freeform 6361"/>
          <p:cNvSpPr/>
          <p:nvPr/>
        </p:nvSpPr>
        <p:spPr>
          <a:xfrm rot="-5400000" flipH="0" flipV="0">
            <a:off x="18580623" y="16007097"/>
            <a:ext cx="592852" cy="915912"/>
          </a:xfrm>
          <a:custGeom>
            <a:pathLst>
              <a:path w="3648075" h="5636003">
                <a:moveTo>
                  <a:pt x="2532125" y="0"/>
                </a:moveTo>
                <a:lnTo>
                  <a:pt x="347089" y="4370065"/>
                </a:lnTo>
                <a:moveTo>
                  <a:pt x="1969387" y="3901182"/>
                </a:moveTo>
                <a:lnTo>
                  <a:pt x="1463040" y="4932678"/>
                </a:lnTo>
                <a:moveTo>
                  <a:pt x="0" y="3816728"/>
                </a:moveTo>
                <a:lnTo>
                  <a:pt x="2110104" y="4867020"/>
                </a:lnTo>
                <a:moveTo>
                  <a:pt x="3648075" y="5636003"/>
                </a:moveTo>
                <a:lnTo>
                  <a:pt x="1613027" y="46139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62" name="Freeform 6362"/>
          <p:cNvSpPr/>
          <p:nvPr/>
        </p:nvSpPr>
        <p:spPr>
          <a:xfrm rot="-5400000" flipH="0" flipV="0">
            <a:off x="19152124" y="16221979"/>
            <a:ext cx="62494" cy="89903"/>
          </a:xfrm>
          <a:custGeom>
            <a:pathLst>
              <a:path w="384556" h="553213">
                <a:moveTo>
                  <a:pt x="328293" y="553213"/>
                </a:moveTo>
                <a:lnTo>
                  <a:pt x="0" y="393830"/>
                </a:lnTo>
                <a:lnTo>
                  <a:pt x="38455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63" name="Freeform 6363"/>
          <p:cNvSpPr/>
          <p:nvPr/>
        </p:nvSpPr>
        <p:spPr>
          <a:xfrm rot="-5400000" flipH="0" flipV="0">
            <a:off x="19207756" y="16237984"/>
            <a:ext cx="24374" cy="50277"/>
          </a:xfrm>
          <a:custGeom>
            <a:pathLst>
              <a:path w="149988" h="309376">
                <a:moveTo>
                  <a:pt x="149988" y="0"/>
                </a:moveTo>
                <a:lnTo>
                  <a:pt x="0" y="30937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64" name="Freeform 6364"/>
          <p:cNvSpPr/>
          <p:nvPr/>
        </p:nvSpPr>
        <p:spPr>
          <a:xfrm rot="-5400000" flipH="0" flipV="0">
            <a:off x="19190234" y="16109198"/>
            <a:ext cx="70110" cy="115824"/>
          </a:xfrm>
          <a:custGeom>
            <a:pathLst>
              <a:path w="431419" h="712720">
                <a:moveTo>
                  <a:pt x="0" y="703325"/>
                </a:moveTo>
                <a:lnTo>
                  <a:pt x="65658" y="712720"/>
                </a:lnTo>
                <a:lnTo>
                  <a:pt x="131316" y="693924"/>
                </a:lnTo>
                <a:lnTo>
                  <a:pt x="178182" y="637667"/>
                </a:lnTo>
                <a:lnTo>
                  <a:pt x="234442" y="525141"/>
                </a:lnTo>
                <a:lnTo>
                  <a:pt x="253238" y="468883"/>
                </a:lnTo>
                <a:lnTo>
                  <a:pt x="225044" y="412620"/>
                </a:lnTo>
                <a:lnTo>
                  <a:pt x="178182" y="365758"/>
                </a:lnTo>
                <a:lnTo>
                  <a:pt x="9398" y="281304"/>
                </a:lnTo>
                <a:lnTo>
                  <a:pt x="150112" y="0"/>
                </a:lnTo>
                <a:lnTo>
                  <a:pt x="431419" y="14058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65" name="Freeform 6365"/>
          <p:cNvSpPr/>
          <p:nvPr/>
        </p:nvSpPr>
        <p:spPr>
          <a:xfrm rot="-5400000" flipH="0" flipV="0">
            <a:off x="19261862" y="16208254"/>
            <a:ext cx="25901" cy="13724"/>
          </a:xfrm>
          <a:custGeom>
            <a:pathLst>
              <a:path w="159385" h="84454">
                <a:moveTo>
                  <a:pt x="0" y="0"/>
                </a:moveTo>
                <a:lnTo>
                  <a:pt x="159385" y="8445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66" name="Freeform 6366"/>
          <p:cNvSpPr/>
          <p:nvPr/>
        </p:nvSpPr>
        <p:spPr>
          <a:xfrm rot="-5400000" flipH="0" flipV="0">
            <a:off x="19003545" y="16644870"/>
            <a:ext cx="150870" cy="67076"/>
          </a:xfrm>
          <a:custGeom>
            <a:pathLst>
              <a:path w="928371" h="412750">
                <a:moveTo>
                  <a:pt x="928371" y="103250"/>
                </a:moveTo>
                <a:lnTo>
                  <a:pt x="900301" y="0"/>
                </a:lnTo>
                <a:lnTo>
                  <a:pt x="0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67" name="Freeform 6367"/>
          <p:cNvSpPr/>
          <p:nvPr/>
        </p:nvSpPr>
        <p:spPr>
          <a:xfrm rot="-5400000" flipH="0" flipV="0">
            <a:off x="19003535" y="16649441"/>
            <a:ext cx="150890" cy="67076"/>
          </a:xfrm>
          <a:custGeom>
            <a:pathLst>
              <a:path w="928495" h="412750">
                <a:moveTo>
                  <a:pt x="928495" y="0"/>
                </a:moveTo>
                <a:lnTo>
                  <a:pt x="28194" y="412750"/>
                </a:lnTo>
                <a:lnTo>
                  <a:pt x="0" y="3094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68" name="Freeform 6368"/>
          <p:cNvSpPr/>
          <p:nvPr/>
        </p:nvSpPr>
        <p:spPr>
          <a:xfrm rot="-5400000" flipH="0" flipV="0">
            <a:off x="19094212" y="16468862"/>
            <a:ext cx="150891" cy="65528"/>
          </a:xfrm>
          <a:custGeom>
            <a:pathLst>
              <a:path w="928498" h="403225">
                <a:moveTo>
                  <a:pt x="0" y="309495"/>
                </a:moveTo>
                <a:lnTo>
                  <a:pt x="28193" y="403225"/>
                </a:lnTo>
                <a:lnTo>
                  <a:pt x="92849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69" name="Freeform 6369"/>
          <p:cNvSpPr/>
          <p:nvPr/>
        </p:nvSpPr>
        <p:spPr>
          <a:xfrm rot="-5400000" flipH="0" flipV="0">
            <a:off x="19094222" y="16464290"/>
            <a:ext cx="150870" cy="65528"/>
          </a:xfrm>
          <a:custGeom>
            <a:pathLst>
              <a:path w="928371" h="403225">
                <a:moveTo>
                  <a:pt x="0" y="403225"/>
                </a:moveTo>
                <a:lnTo>
                  <a:pt x="900305" y="0"/>
                </a:lnTo>
                <a:lnTo>
                  <a:pt x="928371" y="937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70" name="Freeform 6370"/>
          <p:cNvSpPr/>
          <p:nvPr/>
        </p:nvSpPr>
        <p:spPr>
          <a:xfrm rot="-5400000" flipH="0" flipV="0">
            <a:off x="18417564" y="16250915"/>
            <a:ext cx="612644" cy="810778"/>
          </a:xfrm>
          <a:custGeom>
            <a:pathLst>
              <a:path w="3769866" h="4989066">
                <a:moveTo>
                  <a:pt x="3769866" y="619001"/>
                </a:moveTo>
                <a:lnTo>
                  <a:pt x="1584830" y="4989066"/>
                </a:lnTo>
                <a:moveTo>
                  <a:pt x="2531997" y="0"/>
                </a:moveTo>
                <a:lnTo>
                  <a:pt x="346962" y="4370071"/>
                </a:lnTo>
                <a:moveTo>
                  <a:pt x="2231898" y="4923408"/>
                </a:moveTo>
                <a:lnTo>
                  <a:pt x="0" y="380746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71" name="Freeform 6371"/>
          <p:cNvSpPr/>
          <p:nvPr/>
        </p:nvSpPr>
        <p:spPr>
          <a:xfrm rot="-5400000" flipH="0" flipV="0">
            <a:off x="19003535" y="16649441"/>
            <a:ext cx="150890" cy="67076"/>
          </a:xfrm>
          <a:custGeom>
            <a:pathLst>
              <a:path w="928495" h="412750">
                <a:moveTo>
                  <a:pt x="0" y="309495"/>
                </a:moveTo>
                <a:lnTo>
                  <a:pt x="37592" y="412750"/>
                </a:lnTo>
                <a:lnTo>
                  <a:pt x="928495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72" name="Freeform 6372"/>
          <p:cNvSpPr/>
          <p:nvPr/>
        </p:nvSpPr>
        <p:spPr>
          <a:xfrm rot="-5400000" flipH="0" flipV="0">
            <a:off x="19003545" y="16643342"/>
            <a:ext cx="150870" cy="67076"/>
          </a:xfrm>
          <a:custGeom>
            <a:pathLst>
              <a:path w="928371" h="412750">
                <a:moveTo>
                  <a:pt x="0" y="412750"/>
                </a:moveTo>
                <a:lnTo>
                  <a:pt x="890903" y="0"/>
                </a:lnTo>
                <a:lnTo>
                  <a:pt x="928371" y="1032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73" name="Freeform 6373"/>
          <p:cNvSpPr/>
          <p:nvPr/>
        </p:nvSpPr>
        <p:spPr>
          <a:xfrm rot="-5400000" flipH="0" flipV="0">
            <a:off x="18902198" y="16845284"/>
            <a:ext cx="152397" cy="67055"/>
          </a:xfrm>
          <a:custGeom>
            <a:pathLst>
              <a:path w="937766" h="412620">
                <a:moveTo>
                  <a:pt x="937766" y="103119"/>
                </a:moveTo>
                <a:lnTo>
                  <a:pt x="900175" y="0"/>
                </a:lnTo>
                <a:lnTo>
                  <a:pt x="0" y="4126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74" name="Freeform 6374"/>
          <p:cNvSpPr/>
          <p:nvPr/>
        </p:nvSpPr>
        <p:spPr>
          <a:xfrm rot="-5400000" flipH="0" flipV="0">
            <a:off x="18902962" y="16850630"/>
            <a:ext cx="150870" cy="67055"/>
          </a:xfrm>
          <a:custGeom>
            <a:pathLst>
              <a:path w="928369" h="412620">
                <a:moveTo>
                  <a:pt x="928369" y="0"/>
                </a:moveTo>
                <a:lnTo>
                  <a:pt x="28194" y="412620"/>
                </a:lnTo>
                <a:lnTo>
                  <a:pt x="0" y="30949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75" name="Freeform 6375"/>
          <p:cNvSpPr/>
          <p:nvPr/>
        </p:nvSpPr>
        <p:spPr>
          <a:xfrm rot="-5400000" flipH="0" flipV="0">
            <a:off x="18891536" y="16708128"/>
            <a:ext cx="70090" cy="115825"/>
          </a:xfrm>
          <a:custGeom>
            <a:pathLst>
              <a:path w="431295" h="712725">
                <a:moveTo>
                  <a:pt x="0" y="693929"/>
                </a:moveTo>
                <a:lnTo>
                  <a:pt x="65661" y="712725"/>
                </a:lnTo>
                <a:lnTo>
                  <a:pt x="140590" y="684534"/>
                </a:lnTo>
                <a:lnTo>
                  <a:pt x="187452" y="628271"/>
                </a:lnTo>
                <a:lnTo>
                  <a:pt x="234445" y="525146"/>
                </a:lnTo>
                <a:lnTo>
                  <a:pt x="253113" y="459488"/>
                </a:lnTo>
                <a:lnTo>
                  <a:pt x="234445" y="403225"/>
                </a:lnTo>
                <a:lnTo>
                  <a:pt x="187452" y="365763"/>
                </a:lnTo>
                <a:lnTo>
                  <a:pt x="9401" y="271909"/>
                </a:lnTo>
                <a:lnTo>
                  <a:pt x="149988" y="0"/>
                </a:lnTo>
                <a:lnTo>
                  <a:pt x="431295" y="1407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76" name="Freeform 6376"/>
          <p:cNvSpPr/>
          <p:nvPr/>
        </p:nvSpPr>
        <p:spPr>
          <a:xfrm rot="-5400000" flipH="0" flipV="0">
            <a:off x="18962381" y="16807948"/>
            <a:ext cx="25922" cy="12196"/>
          </a:xfrm>
          <a:custGeom>
            <a:pathLst>
              <a:path w="159510" h="75053">
                <a:moveTo>
                  <a:pt x="0" y="0"/>
                </a:moveTo>
                <a:lnTo>
                  <a:pt x="159510" y="7505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77" name="Freeform 6377"/>
          <p:cNvSpPr/>
          <p:nvPr/>
        </p:nvSpPr>
        <p:spPr>
          <a:xfrm rot="-5400000" flipH="0" flipV="0">
            <a:off x="18928862" y="16649441"/>
            <a:ext cx="77726" cy="106682"/>
          </a:xfrm>
          <a:custGeom>
            <a:pathLst>
              <a:path w="478284" h="656463">
                <a:moveTo>
                  <a:pt x="9270" y="431416"/>
                </a:moveTo>
                <a:lnTo>
                  <a:pt x="0" y="506475"/>
                </a:lnTo>
                <a:lnTo>
                  <a:pt x="18668" y="581404"/>
                </a:lnTo>
                <a:lnTo>
                  <a:pt x="84329" y="637667"/>
                </a:lnTo>
                <a:lnTo>
                  <a:pt x="159385" y="656463"/>
                </a:lnTo>
                <a:lnTo>
                  <a:pt x="234441" y="628266"/>
                </a:lnTo>
                <a:lnTo>
                  <a:pt x="290704" y="572009"/>
                </a:lnTo>
                <a:lnTo>
                  <a:pt x="459488" y="225041"/>
                </a:lnTo>
                <a:lnTo>
                  <a:pt x="478284" y="150112"/>
                </a:lnTo>
                <a:lnTo>
                  <a:pt x="450090" y="75053"/>
                </a:lnTo>
                <a:lnTo>
                  <a:pt x="393827" y="18796"/>
                </a:lnTo>
                <a:lnTo>
                  <a:pt x="309373" y="0"/>
                </a:lnTo>
                <a:lnTo>
                  <a:pt x="234441" y="28067"/>
                </a:lnTo>
                <a:lnTo>
                  <a:pt x="178054" y="84454"/>
                </a:lnTo>
                <a:lnTo>
                  <a:pt x="9270" y="431416"/>
                </a:lnTo>
                <a:close/>
                <a:moveTo>
                  <a:pt x="40902765" y="69917816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78" name="Freeform 6378"/>
          <p:cNvSpPr/>
          <p:nvPr/>
        </p:nvSpPr>
        <p:spPr>
          <a:xfrm rot="-5400000" flipH="0" flipV="0">
            <a:off x="17840718" y="16172435"/>
            <a:ext cx="563895" cy="342915"/>
          </a:xfrm>
          <a:custGeom>
            <a:pathLst>
              <a:path w="3469894" h="2110104">
                <a:moveTo>
                  <a:pt x="3197861" y="1116075"/>
                </a:moveTo>
                <a:lnTo>
                  <a:pt x="3469894" y="2110104"/>
                </a:lnTo>
                <a:moveTo>
                  <a:pt x="965963" y="0"/>
                </a:moveTo>
                <a:lnTo>
                  <a:pt x="0" y="375159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79" name="Freeform 6379"/>
          <p:cNvSpPr/>
          <p:nvPr/>
        </p:nvSpPr>
        <p:spPr>
          <a:xfrm rot="-5400000" flipH="0" flipV="0">
            <a:off x="18211072" y="16718035"/>
            <a:ext cx="486149" cy="600446"/>
          </a:xfrm>
          <a:custGeom>
            <a:pathLst>
              <a:path w="2991484" h="3694807">
                <a:moveTo>
                  <a:pt x="2991484" y="1209675"/>
                </a:moveTo>
                <a:lnTo>
                  <a:pt x="1237870" y="337561"/>
                </a:lnTo>
                <a:moveTo>
                  <a:pt x="1753615" y="3694807"/>
                </a:moveTo>
                <a:lnTo>
                  <a:pt x="0" y="2813304"/>
                </a:lnTo>
                <a:moveTo>
                  <a:pt x="1791079" y="0"/>
                </a:moveTo>
                <a:lnTo>
                  <a:pt x="65659" y="346976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80" name="Freeform 6380"/>
          <p:cNvSpPr/>
          <p:nvPr/>
        </p:nvSpPr>
        <p:spPr>
          <a:xfrm rot="-5400000" flipH="0" flipV="0">
            <a:off x="18203447" y="16934443"/>
            <a:ext cx="67055" cy="150870"/>
          </a:xfrm>
          <a:custGeom>
            <a:pathLst>
              <a:path w="412623" h="928371">
                <a:moveTo>
                  <a:pt x="309501" y="928371"/>
                </a:moveTo>
                <a:lnTo>
                  <a:pt x="412623" y="89090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81" name="Freeform 6381"/>
          <p:cNvSpPr/>
          <p:nvPr/>
        </p:nvSpPr>
        <p:spPr>
          <a:xfrm rot="-5400000" flipH="0" flipV="0">
            <a:off x="18197348" y="16934433"/>
            <a:ext cx="67055" cy="150890"/>
          </a:xfrm>
          <a:custGeom>
            <a:pathLst>
              <a:path w="412623" h="928495">
                <a:moveTo>
                  <a:pt x="412623" y="928495"/>
                </a:moveTo>
                <a:lnTo>
                  <a:pt x="0" y="37591"/>
                </a:lnTo>
                <a:lnTo>
                  <a:pt x="10312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82" name="Freeform 6382"/>
          <p:cNvSpPr/>
          <p:nvPr/>
        </p:nvSpPr>
        <p:spPr>
          <a:xfrm rot="-5400000" flipH="0" flipV="0">
            <a:off x="18600435" y="17134848"/>
            <a:ext cx="67055" cy="152397"/>
          </a:xfrm>
          <a:custGeom>
            <a:pathLst>
              <a:path w="412622" h="937766">
                <a:moveTo>
                  <a:pt x="103123" y="0"/>
                </a:moveTo>
                <a:lnTo>
                  <a:pt x="0" y="37591"/>
                </a:lnTo>
                <a:lnTo>
                  <a:pt x="412622" y="93776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83" name="Freeform 6383"/>
          <p:cNvSpPr/>
          <p:nvPr/>
        </p:nvSpPr>
        <p:spPr>
          <a:xfrm rot="-5400000" flipH="0" flipV="0">
            <a:off x="18605781" y="17135611"/>
            <a:ext cx="67055" cy="150870"/>
          </a:xfrm>
          <a:custGeom>
            <a:pathLst>
              <a:path w="412622" h="928372">
                <a:moveTo>
                  <a:pt x="0" y="0"/>
                </a:moveTo>
                <a:lnTo>
                  <a:pt x="412622" y="900175"/>
                </a:lnTo>
                <a:lnTo>
                  <a:pt x="309498" y="92837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84" name="Freeform 6384"/>
          <p:cNvSpPr/>
          <p:nvPr/>
        </p:nvSpPr>
        <p:spPr>
          <a:xfrm rot="-5400000" flipH="0" flipV="0">
            <a:off x="18360406" y="16978632"/>
            <a:ext cx="100593" cy="50296"/>
          </a:xfrm>
          <a:custGeom>
            <a:pathLst>
              <a:path w="618998" h="309494">
                <a:moveTo>
                  <a:pt x="0" y="0"/>
                </a:moveTo>
                <a:lnTo>
                  <a:pt x="618998" y="309494"/>
                </a:lnTo>
                <a:lnTo>
                  <a:pt x="534541" y="8445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85" name="Freeform 6385"/>
          <p:cNvSpPr/>
          <p:nvPr/>
        </p:nvSpPr>
        <p:spPr>
          <a:xfrm rot="-5400000" flipH="0" flipV="0">
            <a:off x="18408422" y="16990076"/>
            <a:ext cx="106682" cy="79232"/>
          </a:xfrm>
          <a:custGeom>
            <a:pathLst>
              <a:path w="656462" h="487549">
                <a:moveTo>
                  <a:pt x="225043" y="18666"/>
                </a:moveTo>
                <a:lnTo>
                  <a:pt x="150115" y="0"/>
                </a:lnTo>
                <a:lnTo>
                  <a:pt x="75056" y="28067"/>
                </a:lnTo>
                <a:lnTo>
                  <a:pt x="18796" y="84324"/>
                </a:lnTo>
                <a:lnTo>
                  <a:pt x="0" y="168784"/>
                </a:lnTo>
                <a:lnTo>
                  <a:pt x="28193" y="243713"/>
                </a:lnTo>
                <a:lnTo>
                  <a:pt x="93851" y="300100"/>
                </a:lnTo>
                <a:lnTo>
                  <a:pt x="431418" y="468753"/>
                </a:lnTo>
                <a:lnTo>
                  <a:pt x="506347" y="487549"/>
                </a:lnTo>
                <a:lnTo>
                  <a:pt x="590804" y="459483"/>
                </a:lnTo>
                <a:lnTo>
                  <a:pt x="637666" y="393825"/>
                </a:lnTo>
                <a:lnTo>
                  <a:pt x="656462" y="318766"/>
                </a:lnTo>
                <a:lnTo>
                  <a:pt x="628396" y="243713"/>
                </a:lnTo>
                <a:lnTo>
                  <a:pt x="572008" y="187450"/>
                </a:lnTo>
                <a:lnTo>
                  <a:pt x="225043" y="18666"/>
                </a:lnTo>
                <a:close/>
                <a:moveTo>
                  <a:pt x="46445171" y="72946766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86" name="Freeform 6386"/>
          <p:cNvSpPr/>
          <p:nvPr/>
        </p:nvSpPr>
        <p:spPr>
          <a:xfrm rot="-5400000" flipH="0" flipV="0">
            <a:off x="18484611" y="17028165"/>
            <a:ext cx="105155" cy="77726"/>
          </a:xfrm>
          <a:custGeom>
            <a:pathLst>
              <a:path w="647065" h="478284">
                <a:moveTo>
                  <a:pt x="225044" y="18796"/>
                </a:moveTo>
                <a:lnTo>
                  <a:pt x="140714" y="0"/>
                </a:lnTo>
                <a:lnTo>
                  <a:pt x="65658" y="28197"/>
                </a:lnTo>
                <a:lnTo>
                  <a:pt x="9398" y="84460"/>
                </a:lnTo>
                <a:lnTo>
                  <a:pt x="0" y="159513"/>
                </a:lnTo>
                <a:lnTo>
                  <a:pt x="18796" y="243843"/>
                </a:lnTo>
                <a:lnTo>
                  <a:pt x="84454" y="290705"/>
                </a:lnTo>
                <a:lnTo>
                  <a:pt x="422021" y="459613"/>
                </a:lnTo>
                <a:lnTo>
                  <a:pt x="506348" y="478284"/>
                </a:lnTo>
                <a:lnTo>
                  <a:pt x="581406" y="450218"/>
                </a:lnTo>
                <a:lnTo>
                  <a:pt x="637667" y="393955"/>
                </a:lnTo>
                <a:lnTo>
                  <a:pt x="647065" y="318902"/>
                </a:lnTo>
                <a:lnTo>
                  <a:pt x="628269" y="234572"/>
                </a:lnTo>
                <a:lnTo>
                  <a:pt x="562738" y="187580"/>
                </a:lnTo>
                <a:lnTo>
                  <a:pt x="225044" y="18796"/>
                </a:lnTo>
                <a:close/>
                <a:moveTo>
                  <a:pt x="46201332" y="72478013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87" name="Freeform 6387"/>
          <p:cNvSpPr/>
          <p:nvPr/>
        </p:nvSpPr>
        <p:spPr>
          <a:xfrm rot="-5400000" flipH="0" flipV="0">
            <a:off x="18059429" y="16788898"/>
            <a:ext cx="284981" cy="257552"/>
          </a:xfrm>
          <a:custGeom>
            <a:pathLst>
              <a:path w="1753614" h="1584834">
                <a:moveTo>
                  <a:pt x="1753614" y="1087754"/>
                </a:moveTo>
                <a:lnTo>
                  <a:pt x="243839" y="337567"/>
                </a:lnTo>
                <a:moveTo>
                  <a:pt x="1500376" y="1584834"/>
                </a:moveTo>
                <a:lnTo>
                  <a:pt x="0" y="834641"/>
                </a:lnTo>
                <a:moveTo>
                  <a:pt x="806450" y="0"/>
                </a:moveTo>
                <a:lnTo>
                  <a:pt x="65658" y="148170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88" name="Freeform 6388"/>
          <p:cNvSpPr/>
          <p:nvPr/>
        </p:nvSpPr>
        <p:spPr>
          <a:xfrm rot="-5400000" flipH="0" flipV="0">
            <a:off x="18183624" y="16999983"/>
            <a:ext cx="469390" cy="449577"/>
          </a:xfrm>
          <a:custGeom>
            <a:pathLst>
              <a:path w="2888361" h="2766442">
                <a:moveTo>
                  <a:pt x="2888361" y="0"/>
                </a:moveTo>
                <a:lnTo>
                  <a:pt x="1294257" y="187579"/>
                </a:lnTo>
                <a:lnTo>
                  <a:pt x="0" y="27664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89" name="Freeform 6389"/>
          <p:cNvSpPr/>
          <p:nvPr/>
        </p:nvSpPr>
        <p:spPr>
          <a:xfrm rot="-5400000" flipH="0" flipV="0">
            <a:off x="18272020" y="17153907"/>
            <a:ext cx="100594" cy="50277"/>
          </a:xfrm>
          <a:custGeom>
            <a:pathLst>
              <a:path w="618999" h="309376">
                <a:moveTo>
                  <a:pt x="0" y="0"/>
                </a:moveTo>
                <a:lnTo>
                  <a:pt x="618999" y="309376"/>
                </a:lnTo>
                <a:lnTo>
                  <a:pt x="543940" y="7492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90" name="Freeform 6390"/>
          <p:cNvSpPr/>
          <p:nvPr/>
        </p:nvSpPr>
        <p:spPr>
          <a:xfrm rot="-5400000" flipH="0" flipV="0">
            <a:off x="18324607" y="17162287"/>
            <a:ext cx="97518" cy="76178"/>
          </a:xfrm>
          <a:custGeom>
            <a:pathLst>
              <a:path w="600075" h="468759">
                <a:moveTo>
                  <a:pt x="9271" y="0"/>
                </a:moveTo>
                <a:lnTo>
                  <a:pt x="0" y="103126"/>
                </a:lnTo>
                <a:lnTo>
                  <a:pt x="28067" y="206251"/>
                </a:lnTo>
                <a:lnTo>
                  <a:pt x="93726" y="290705"/>
                </a:lnTo>
                <a:lnTo>
                  <a:pt x="178054" y="356239"/>
                </a:lnTo>
                <a:lnTo>
                  <a:pt x="375030" y="450088"/>
                </a:lnTo>
                <a:lnTo>
                  <a:pt x="459358" y="468759"/>
                </a:lnTo>
                <a:lnTo>
                  <a:pt x="534543" y="440693"/>
                </a:lnTo>
                <a:lnTo>
                  <a:pt x="590677" y="384430"/>
                </a:lnTo>
                <a:lnTo>
                  <a:pt x="600075" y="300106"/>
                </a:lnTo>
                <a:lnTo>
                  <a:pt x="581406" y="225047"/>
                </a:lnTo>
                <a:lnTo>
                  <a:pt x="515747" y="178055"/>
                </a:lnTo>
                <a:lnTo>
                  <a:pt x="421894" y="131192"/>
                </a:lnTo>
                <a:lnTo>
                  <a:pt x="365632" y="112527"/>
                </a:lnTo>
                <a:lnTo>
                  <a:pt x="299974" y="131192"/>
                </a:lnTo>
                <a:lnTo>
                  <a:pt x="262508" y="178055"/>
                </a:lnTo>
                <a:lnTo>
                  <a:pt x="178054" y="35623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91" name="Freeform 6391"/>
          <p:cNvSpPr/>
          <p:nvPr/>
        </p:nvSpPr>
        <p:spPr>
          <a:xfrm rot="-5400000" flipH="0" flipV="0">
            <a:off x="18391653" y="17279629"/>
            <a:ext cx="19813" cy="22847"/>
          </a:xfrm>
          <a:custGeom>
            <a:pathLst>
              <a:path w="121920" h="140593">
                <a:moveTo>
                  <a:pt x="121920" y="140593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92" name="Freeform 6392"/>
          <p:cNvSpPr/>
          <p:nvPr/>
        </p:nvSpPr>
        <p:spPr>
          <a:xfrm rot="-5400000" flipH="0" flipV="0">
            <a:off x="18440434" y="17220180"/>
            <a:ext cx="97518" cy="76218"/>
          </a:xfrm>
          <a:custGeom>
            <a:pathLst>
              <a:path w="600075" h="469007">
                <a:moveTo>
                  <a:pt x="9271" y="0"/>
                </a:moveTo>
                <a:lnTo>
                  <a:pt x="0" y="103249"/>
                </a:lnTo>
                <a:lnTo>
                  <a:pt x="37466" y="206375"/>
                </a:lnTo>
                <a:lnTo>
                  <a:pt x="93726" y="290698"/>
                </a:lnTo>
                <a:lnTo>
                  <a:pt x="178055" y="356362"/>
                </a:lnTo>
                <a:lnTo>
                  <a:pt x="375032" y="450211"/>
                </a:lnTo>
                <a:lnTo>
                  <a:pt x="459487" y="469007"/>
                </a:lnTo>
                <a:lnTo>
                  <a:pt x="534417" y="440816"/>
                </a:lnTo>
                <a:lnTo>
                  <a:pt x="590805" y="384553"/>
                </a:lnTo>
                <a:lnTo>
                  <a:pt x="600075" y="300099"/>
                </a:lnTo>
                <a:lnTo>
                  <a:pt x="581407" y="225170"/>
                </a:lnTo>
                <a:lnTo>
                  <a:pt x="515747" y="178178"/>
                </a:lnTo>
                <a:lnTo>
                  <a:pt x="421894" y="131316"/>
                </a:lnTo>
                <a:lnTo>
                  <a:pt x="365634" y="112644"/>
                </a:lnTo>
                <a:lnTo>
                  <a:pt x="300101" y="131316"/>
                </a:lnTo>
                <a:lnTo>
                  <a:pt x="262510" y="178178"/>
                </a:lnTo>
                <a:lnTo>
                  <a:pt x="178055" y="35636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93" name="Freeform 6393"/>
          <p:cNvSpPr/>
          <p:nvPr/>
        </p:nvSpPr>
        <p:spPr>
          <a:xfrm rot="-5400000" flipH="0" flipV="0">
            <a:off x="18515868" y="17256008"/>
            <a:ext cx="97539" cy="77725"/>
          </a:xfrm>
          <a:custGeom>
            <a:pathLst>
              <a:path w="600202" h="478278">
                <a:moveTo>
                  <a:pt x="0" y="0"/>
                </a:moveTo>
                <a:lnTo>
                  <a:pt x="0" y="103125"/>
                </a:lnTo>
                <a:lnTo>
                  <a:pt x="28193" y="206245"/>
                </a:lnTo>
                <a:lnTo>
                  <a:pt x="84455" y="290699"/>
                </a:lnTo>
                <a:lnTo>
                  <a:pt x="168783" y="356363"/>
                </a:lnTo>
                <a:lnTo>
                  <a:pt x="375158" y="459482"/>
                </a:lnTo>
                <a:lnTo>
                  <a:pt x="450214" y="478278"/>
                </a:lnTo>
                <a:lnTo>
                  <a:pt x="525271" y="450087"/>
                </a:lnTo>
                <a:lnTo>
                  <a:pt x="581533" y="384429"/>
                </a:lnTo>
                <a:lnTo>
                  <a:pt x="600202" y="309370"/>
                </a:lnTo>
                <a:lnTo>
                  <a:pt x="572135" y="234441"/>
                </a:lnTo>
                <a:lnTo>
                  <a:pt x="506476" y="178054"/>
                </a:lnTo>
                <a:lnTo>
                  <a:pt x="422020" y="131192"/>
                </a:lnTo>
                <a:lnTo>
                  <a:pt x="356362" y="121791"/>
                </a:lnTo>
                <a:lnTo>
                  <a:pt x="300101" y="140587"/>
                </a:lnTo>
                <a:lnTo>
                  <a:pt x="253237" y="187449"/>
                </a:lnTo>
                <a:lnTo>
                  <a:pt x="168783" y="35636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94" name="Freeform 6394"/>
          <p:cNvSpPr/>
          <p:nvPr/>
        </p:nvSpPr>
        <p:spPr>
          <a:xfrm rot="-5400000" flipH="0" flipV="0">
            <a:off x="18594348" y="17297915"/>
            <a:ext cx="115825" cy="70110"/>
          </a:xfrm>
          <a:custGeom>
            <a:pathLst>
              <a:path w="712724" h="431421">
                <a:moveTo>
                  <a:pt x="9398" y="0"/>
                </a:moveTo>
                <a:lnTo>
                  <a:pt x="0" y="65658"/>
                </a:lnTo>
                <a:lnTo>
                  <a:pt x="18796" y="131316"/>
                </a:lnTo>
                <a:lnTo>
                  <a:pt x="75058" y="178184"/>
                </a:lnTo>
                <a:lnTo>
                  <a:pt x="178182" y="234441"/>
                </a:lnTo>
                <a:lnTo>
                  <a:pt x="243841" y="243842"/>
                </a:lnTo>
                <a:lnTo>
                  <a:pt x="300101" y="225046"/>
                </a:lnTo>
                <a:lnTo>
                  <a:pt x="346965" y="178184"/>
                </a:lnTo>
                <a:lnTo>
                  <a:pt x="431419" y="9400"/>
                </a:lnTo>
                <a:lnTo>
                  <a:pt x="712724" y="149987"/>
                </a:lnTo>
                <a:lnTo>
                  <a:pt x="572136" y="43142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95" name="Freeform 6395"/>
          <p:cNvSpPr/>
          <p:nvPr/>
        </p:nvSpPr>
        <p:spPr>
          <a:xfrm rot="-5400000" flipH="0" flipV="0">
            <a:off x="18597391" y="17369543"/>
            <a:ext cx="13725" cy="25901"/>
          </a:xfrm>
          <a:custGeom>
            <a:pathLst>
              <a:path w="84456" h="159383">
                <a:moveTo>
                  <a:pt x="84456" y="0"/>
                </a:moveTo>
                <a:lnTo>
                  <a:pt x="0" y="15938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96" name="Freeform 6396"/>
          <p:cNvSpPr/>
          <p:nvPr/>
        </p:nvSpPr>
        <p:spPr>
          <a:xfrm rot="-5400000" flipH="0" flipV="0">
            <a:off x="18123430" y="16894054"/>
            <a:ext cx="65528" cy="150870"/>
          </a:xfrm>
          <a:custGeom>
            <a:pathLst>
              <a:path w="403225" h="928372">
                <a:moveTo>
                  <a:pt x="309374" y="928372"/>
                </a:moveTo>
                <a:lnTo>
                  <a:pt x="403225" y="90030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97" name="Freeform 6397"/>
          <p:cNvSpPr/>
          <p:nvPr/>
        </p:nvSpPr>
        <p:spPr>
          <a:xfrm rot="-5400000" flipH="0" flipV="0">
            <a:off x="18118104" y="16893290"/>
            <a:ext cx="65528" cy="152398"/>
          </a:xfrm>
          <a:custGeom>
            <a:pathLst>
              <a:path w="403225" h="937772">
                <a:moveTo>
                  <a:pt x="403225" y="937772"/>
                </a:moveTo>
                <a:lnTo>
                  <a:pt x="0" y="37467"/>
                </a:lnTo>
                <a:lnTo>
                  <a:pt x="9372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98" name="Freeform 6398"/>
          <p:cNvSpPr/>
          <p:nvPr/>
        </p:nvSpPr>
        <p:spPr>
          <a:xfrm rot="-5400000" flipH="0" flipV="0">
            <a:off x="18197348" y="16934433"/>
            <a:ext cx="67055" cy="150890"/>
          </a:xfrm>
          <a:custGeom>
            <a:pathLst>
              <a:path w="412623" h="928495">
                <a:moveTo>
                  <a:pt x="103126" y="0"/>
                </a:moveTo>
                <a:lnTo>
                  <a:pt x="0" y="37591"/>
                </a:lnTo>
                <a:lnTo>
                  <a:pt x="412623" y="9284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399" name="Freeform 6399"/>
          <p:cNvSpPr/>
          <p:nvPr/>
        </p:nvSpPr>
        <p:spPr>
          <a:xfrm rot="-5400000" flipH="0" flipV="0">
            <a:off x="18203447" y="16934443"/>
            <a:ext cx="67055" cy="150870"/>
          </a:xfrm>
          <a:custGeom>
            <a:pathLst>
              <a:path w="412623" h="928371">
                <a:moveTo>
                  <a:pt x="0" y="0"/>
                </a:moveTo>
                <a:lnTo>
                  <a:pt x="412623" y="890904"/>
                </a:lnTo>
                <a:lnTo>
                  <a:pt x="309501" y="9283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00" name="Freeform 6400"/>
          <p:cNvSpPr/>
          <p:nvPr/>
        </p:nvSpPr>
        <p:spPr>
          <a:xfrm rot="-5400000" flipH="0" flipV="0">
            <a:off x="18252970" y="16378937"/>
            <a:ext cx="483094" cy="260607"/>
          </a:xfrm>
          <a:custGeom>
            <a:pathLst>
              <a:path w="2972689" h="1603629">
                <a:moveTo>
                  <a:pt x="0" y="0"/>
                </a:moveTo>
                <a:lnTo>
                  <a:pt x="2972689" y="1481838"/>
                </a:lnTo>
                <a:moveTo>
                  <a:pt x="253110" y="122051"/>
                </a:moveTo>
                <a:lnTo>
                  <a:pt x="121794" y="365763"/>
                </a:lnTo>
                <a:moveTo>
                  <a:pt x="496949" y="243842"/>
                </a:moveTo>
                <a:lnTo>
                  <a:pt x="375031" y="487684"/>
                </a:lnTo>
                <a:moveTo>
                  <a:pt x="740791" y="365763"/>
                </a:moveTo>
                <a:lnTo>
                  <a:pt x="618870" y="619000"/>
                </a:lnTo>
                <a:moveTo>
                  <a:pt x="994029" y="487684"/>
                </a:moveTo>
                <a:lnTo>
                  <a:pt x="872108" y="740922"/>
                </a:lnTo>
                <a:moveTo>
                  <a:pt x="1237741" y="619000"/>
                </a:moveTo>
                <a:lnTo>
                  <a:pt x="1115950" y="862837"/>
                </a:lnTo>
                <a:moveTo>
                  <a:pt x="1490978" y="740922"/>
                </a:moveTo>
                <a:lnTo>
                  <a:pt x="1359662" y="984758"/>
                </a:lnTo>
                <a:moveTo>
                  <a:pt x="1734821" y="862837"/>
                </a:moveTo>
                <a:lnTo>
                  <a:pt x="1612900" y="1106679"/>
                </a:lnTo>
                <a:moveTo>
                  <a:pt x="1988058" y="984758"/>
                </a:moveTo>
                <a:lnTo>
                  <a:pt x="1856739" y="1237995"/>
                </a:lnTo>
                <a:moveTo>
                  <a:pt x="2231770" y="1106679"/>
                </a:moveTo>
                <a:lnTo>
                  <a:pt x="2109976" y="1359792"/>
                </a:lnTo>
                <a:moveTo>
                  <a:pt x="2475610" y="1237995"/>
                </a:moveTo>
                <a:lnTo>
                  <a:pt x="2353819" y="1481838"/>
                </a:lnTo>
                <a:moveTo>
                  <a:pt x="2728850" y="1359792"/>
                </a:moveTo>
                <a:lnTo>
                  <a:pt x="2606929" y="160362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01" name="Freeform 6401"/>
          <p:cNvSpPr/>
          <p:nvPr/>
        </p:nvSpPr>
        <p:spPr>
          <a:xfrm rot="-5400000" flipH="0" flipV="0">
            <a:off x="19472926" y="17003027"/>
            <a:ext cx="483115" cy="240793"/>
          </a:xfrm>
          <a:custGeom>
            <a:pathLst>
              <a:path w="2972815" h="1481708">
                <a:moveTo>
                  <a:pt x="0" y="0"/>
                </a:moveTo>
                <a:lnTo>
                  <a:pt x="1172209" y="590799"/>
                </a:lnTo>
                <a:lnTo>
                  <a:pt x="1641219" y="46863"/>
                </a:lnTo>
                <a:lnTo>
                  <a:pt x="1331722" y="1434846"/>
                </a:lnTo>
                <a:lnTo>
                  <a:pt x="1791207" y="900299"/>
                </a:lnTo>
                <a:lnTo>
                  <a:pt x="2972815" y="148170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02" name="Freeform 6402"/>
          <p:cNvSpPr/>
          <p:nvPr/>
        </p:nvSpPr>
        <p:spPr>
          <a:xfrm rot="-5400000" flipH="0" flipV="0">
            <a:off x="19412732" y="16973297"/>
            <a:ext cx="603502" cy="301761"/>
          </a:xfrm>
          <a:custGeom>
            <a:pathLst>
              <a:path w="3713607" h="1856867">
                <a:moveTo>
                  <a:pt x="375031" y="187579"/>
                </a:moveTo>
                <a:lnTo>
                  <a:pt x="0" y="0"/>
                </a:lnTo>
                <a:moveTo>
                  <a:pt x="3347846" y="1669287"/>
                </a:moveTo>
                <a:lnTo>
                  <a:pt x="3713607" y="185686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03" name="Freeform 6403"/>
          <p:cNvSpPr/>
          <p:nvPr/>
        </p:nvSpPr>
        <p:spPr>
          <a:xfrm rot="-5400000" flipH="0" flipV="0">
            <a:off x="18198865" y="16445240"/>
            <a:ext cx="62494" cy="124969"/>
          </a:xfrm>
          <a:custGeom>
            <a:pathLst>
              <a:path w="384556" h="768988">
                <a:moveTo>
                  <a:pt x="0" y="768988"/>
                </a:moveTo>
                <a:lnTo>
                  <a:pt x="318898" y="131322"/>
                </a:lnTo>
                <a:moveTo>
                  <a:pt x="356363" y="56263"/>
                </a:moveTo>
                <a:lnTo>
                  <a:pt x="38455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04" name="Freeform 6404"/>
          <p:cNvSpPr/>
          <p:nvPr/>
        </p:nvSpPr>
        <p:spPr>
          <a:xfrm rot="-5400000" flipH="0" flipV="0">
            <a:off x="18077704" y="16392663"/>
            <a:ext cx="51823" cy="103627"/>
          </a:xfrm>
          <a:custGeom>
            <a:pathLst>
              <a:path w="318895" h="637667">
                <a:moveTo>
                  <a:pt x="0" y="637667"/>
                </a:moveTo>
                <a:lnTo>
                  <a:pt x="31889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05" name="Freeform 6405"/>
          <p:cNvSpPr/>
          <p:nvPr/>
        </p:nvSpPr>
        <p:spPr>
          <a:xfrm rot="-5400000" flipH="0" flipV="0">
            <a:off x="18534155" y="16157193"/>
            <a:ext cx="39626" cy="19813"/>
          </a:xfrm>
          <a:custGeom>
            <a:pathLst>
              <a:path w="243839" h="121921">
                <a:moveTo>
                  <a:pt x="0" y="0"/>
                </a:moveTo>
                <a:lnTo>
                  <a:pt x="243839" y="12192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06" name="Freeform 6406"/>
          <p:cNvSpPr/>
          <p:nvPr/>
        </p:nvSpPr>
        <p:spPr>
          <a:xfrm rot="-5400000" flipH="0" flipV="0">
            <a:off x="18864862" y="15972795"/>
            <a:ext cx="112771" cy="53351"/>
          </a:xfrm>
          <a:custGeom>
            <a:pathLst>
              <a:path w="693930" h="328296">
                <a:moveTo>
                  <a:pt x="693930" y="206375"/>
                </a:moveTo>
                <a:lnTo>
                  <a:pt x="693930" y="196974"/>
                </a:lnTo>
                <a:lnTo>
                  <a:pt x="684532" y="178179"/>
                </a:lnTo>
                <a:lnTo>
                  <a:pt x="665860" y="168784"/>
                </a:lnTo>
                <a:lnTo>
                  <a:pt x="487682" y="121921"/>
                </a:lnTo>
                <a:lnTo>
                  <a:pt x="487682" y="75059"/>
                </a:lnTo>
                <a:lnTo>
                  <a:pt x="478284" y="56263"/>
                </a:lnTo>
                <a:lnTo>
                  <a:pt x="468883" y="46862"/>
                </a:lnTo>
                <a:lnTo>
                  <a:pt x="431419" y="46862"/>
                </a:lnTo>
                <a:lnTo>
                  <a:pt x="422021" y="56263"/>
                </a:lnTo>
                <a:lnTo>
                  <a:pt x="412623" y="75059"/>
                </a:lnTo>
                <a:lnTo>
                  <a:pt x="412623" y="103126"/>
                </a:lnTo>
                <a:lnTo>
                  <a:pt x="46862" y="9395"/>
                </a:lnTo>
                <a:lnTo>
                  <a:pt x="37464" y="0"/>
                </a:lnTo>
                <a:lnTo>
                  <a:pt x="28194" y="0"/>
                </a:lnTo>
                <a:lnTo>
                  <a:pt x="9398" y="18796"/>
                </a:lnTo>
                <a:lnTo>
                  <a:pt x="0" y="37592"/>
                </a:lnTo>
                <a:lnTo>
                  <a:pt x="0" y="46862"/>
                </a:lnTo>
                <a:lnTo>
                  <a:pt x="9398" y="65658"/>
                </a:lnTo>
                <a:lnTo>
                  <a:pt x="28194" y="75059"/>
                </a:lnTo>
                <a:lnTo>
                  <a:pt x="412623" y="178179"/>
                </a:lnTo>
                <a:lnTo>
                  <a:pt x="412623" y="290705"/>
                </a:lnTo>
                <a:lnTo>
                  <a:pt x="422021" y="309501"/>
                </a:lnTo>
                <a:lnTo>
                  <a:pt x="431419" y="328296"/>
                </a:lnTo>
                <a:lnTo>
                  <a:pt x="468883" y="328296"/>
                </a:lnTo>
                <a:lnTo>
                  <a:pt x="478284" y="309501"/>
                </a:lnTo>
                <a:lnTo>
                  <a:pt x="487682" y="290705"/>
                </a:lnTo>
                <a:lnTo>
                  <a:pt x="487682" y="196974"/>
                </a:lnTo>
                <a:lnTo>
                  <a:pt x="647064" y="234442"/>
                </a:lnTo>
                <a:lnTo>
                  <a:pt x="656462" y="243837"/>
                </a:lnTo>
                <a:lnTo>
                  <a:pt x="675258" y="234442"/>
                </a:lnTo>
                <a:lnTo>
                  <a:pt x="684532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07" name="Freeform 6407"/>
          <p:cNvSpPr/>
          <p:nvPr/>
        </p:nvSpPr>
        <p:spPr>
          <a:xfrm rot="-5400000" flipH="0" flipV="0">
            <a:off x="18943342" y="15984239"/>
            <a:ext cx="105155" cy="38079"/>
          </a:xfrm>
          <a:custGeom>
            <a:pathLst>
              <a:path w="647064" h="234317">
                <a:moveTo>
                  <a:pt x="647064" y="234317"/>
                </a:moveTo>
                <a:lnTo>
                  <a:pt x="572009" y="140587"/>
                </a:lnTo>
                <a:lnTo>
                  <a:pt x="46862" y="0"/>
                </a:lnTo>
                <a:lnTo>
                  <a:pt x="28194" y="0"/>
                </a:lnTo>
                <a:lnTo>
                  <a:pt x="9398" y="9401"/>
                </a:lnTo>
                <a:lnTo>
                  <a:pt x="9398" y="18671"/>
                </a:lnTo>
                <a:lnTo>
                  <a:pt x="0" y="37467"/>
                </a:lnTo>
                <a:lnTo>
                  <a:pt x="9398" y="56263"/>
                </a:lnTo>
                <a:lnTo>
                  <a:pt x="28194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08" name="Freeform 6408"/>
          <p:cNvSpPr/>
          <p:nvPr/>
        </p:nvSpPr>
        <p:spPr>
          <a:xfrm rot="-5400000" flipH="0" flipV="0">
            <a:off x="18978396" y="15940041"/>
            <a:ext cx="33517" cy="39605"/>
          </a:xfrm>
          <a:custGeom>
            <a:pathLst>
              <a:path w="206248" h="243712">
                <a:moveTo>
                  <a:pt x="206248" y="215646"/>
                </a:moveTo>
                <a:lnTo>
                  <a:pt x="206248" y="206245"/>
                </a:lnTo>
                <a:lnTo>
                  <a:pt x="196850" y="187449"/>
                </a:lnTo>
                <a:lnTo>
                  <a:pt x="56260" y="9395"/>
                </a:lnTo>
                <a:lnTo>
                  <a:pt x="37464" y="0"/>
                </a:lnTo>
                <a:lnTo>
                  <a:pt x="9271" y="0"/>
                </a:lnTo>
                <a:lnTo>
                  <a:pt x="9271" y="9395"/>
                </a:lnTo>
                <a:lnTo>
                  <a:pt x="0" y="28066"/>
                </a:lnTo>
                <a:lnTo>
                  <a:pt x="0" y="56257"/>
                </a:lnTo>
                <a:lnTo>
                  <a:pt x="84327" y="149982"/>
                </a:lnTo>
                <a:lnTo>
                  <a:pt x="159382" y="243712"/>
                </a:lnTo>
                <a:lnTo>
                  <a:pt x="187576" y="243712"/>
                </a:lnTo>
                <a:lnTo>
                  <a:pt x="196850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09" name="Freeform 6409"/>
          <p:cNvSpPr/>
          <p:nvPr/>
        </p:nvSpPr>
        <p:spPr>
          <a:xfrm rot="-5400000" flipH="0" flipV="0">
            <a:off x="18992875" y="15981949"/>
            <a:ext cx="102100" cy="45714"/>
          </a:xfrm>
          <a:custGeom>
            <a:pathLst>
              <a:path w="628269" h="281303">
                <a:moveTo>
                  <a:pt x="628269" y="159382"/>
                </a:moveTo>
                <a:lnTo>
                  <a:pt x="618998" y="149987"/>
                </a:lnTo>
                <a:lnTo>
                  <a:pt x="600202" y="131316"/>
                </a:lnTo>
                <a:lnTo>
                  <a:pt x="581406" y="121921"/>
                </a:lnTo>
                <a:lnTo>
                  <a:pt x="562738" y="112520"/>
                </a:lnTo>
                <a:lnTo>
                  <a:pt x="543942" y="93724"/>
                </a:lnTo>
                <a:lnTo>
                  <a:pt x="515748" y="84453"/>
                </a:lnTo>
                <a:lnTo>
                  <a:pt x="496953" y="75053"/>
                </a:lnTo>
                <a:lnTo>
                  <a:pt x="468883" y="65658"/>
                </a:lnTo>
                <a:lnTo>
                  <a:pt x="450087" y="56257"/>
                </a:lnTo>
                <a:lnTo>
                  <a:pt x="431419" y="46862"/>
                </a:lnTo>
                <a:lnTo>
                  <a:pt x="403225" y="37461"/>
                </a:lnTo>
                <a:lnTo>
                  <a:pt x="384429" y="37461"/>
                </a:lnTo>
                <a:lnTo>
                  <a:pt x="365761" y="28190"/>
                </a:lnTo>
                <a:lnTo>
                  <a:pt x="346965" y="18795"/>
                </a:lnTo>
                <a:lnTo>
                  <a:pt x="328169" y="18795"/>
                </a:lnTo>
                <a:lnTo>
                  <a:pt x="300103" y="9395"/>
                </a:lnTo>
                <a:lnTo>
                  <a:pt x="262635" y="9395"/>
                </a:lnTo>
                <a:lnTo>
                  <a:pt x="243839" y="0"/>
                </a:lnTo>
                <a:lnTo>
                  <a:pt x="93728" y="0"/>
                </a:lnTo>
                <a:lnTo>
                  <a:pt x="75059" y="9395"/>
                </a:lnTo>
                <a:lnTo>
                  <a:pt x="56260" y="18795"/>
                </a:lnTo>
                <a:lnTo>
                  <a:pt x="46862" y="28190"/>
                </a:lnTo>
                <a:lnTo>
                  <a:pt x="28194" y="37461"/>
                </a:lnTo>
                <a:lnTo>
                  <a:pt x="18796" y="46862"/>
                </a:lnTo>
                <a:lnTo>
                  <a:pt x="9398" y="56257"/>
                </a:lnTo>
                <a:lnTo>
                  <a:pt x="9398" y="75053"/>
                </a:lnTo>
                <a:lnTo>
                  <a:pt x="0" y="93724"/>
                </a:lnTo>
                <a:lnTo>
                  <a:pt x="0" y="149987"/>
                </a:lnTo>
                <a:lnTo>
                  <a:pt x="9398" y="168783"/>
                </a:lnTo>
                <a:lnTo>
                  <a:pt x="18796" y="187579"/>
                </a:lnTo>
                <a:lnTo>
                  <a:pt x="28194" y="196974"/>
                </a:lnTo>
                <a:lnTo>
                  <a:pt x="37464" y="215645"/>
                </a:lnTo>
                <a:lnTo>
                  <a:pt x="46862" y="225040"/>
                </a:lnTo>
                <a:lnTo>
                  <a:pt x="56260" y="243836"/>
                </a:lnTo>
                <a:lnTo>
                  <a:pt x="65658" y="131316"/>
                </a:lnTo>
                <a:lnTo>
                  <a:pt x="75059" y="112520"/>
                </a:lnTo>
                <a:lnTo>
                  <a:pt x="75059" y="103125"/>
                </a:lnTo>
                <a:lnTo>
                  <a:pt x="84457" y="84453"/>
                </a:lnTo>
                <a:lnTo>
                  <a:pt x="103125" y="75053"/>
                </a:lnTo>
                <a:lnTo>
                  <a:pt x="121921" y="75053"/>
                </a:lnTo>
                <a:lnTo>
                  <a:pt x="140717" y="65658"/>
                </a:lnTo>
                <a:lnTo>
                  <a:pt x="215646" y="65658"/>
                </a:lnTo>
                <a:lnTo>
                  <a:pt x="234442" y="75053"/>
                </a:lnTo>
                <a:lnTo>
                  <a:pt x="272033" y="75053"/>
                </a:lnTo>
                <a:lnTo>
                  <a:pt x="300103" y="84453"/>
                </a:lnTo>
                <a:lnTo>
                  <a:pt x="318898" y="84453"/>
                </a:lnTo>
                <a:lnTo>
                  <a:pt x="346965" y="93724"/>
                </a:lnTo>
                <a:lnTo>
                  <a:pt x="365761" y="103125"/>
                </a:lnTo>
                <a:lnTo>
                  <a:pt x="384429" y="103125"/>
                </a:lnTo>
                <a:lnTo>
                  <a:pt x="403225" y="112520"/>
                </a:lnTo>
                <a:lnTo>
                  <a:pt x="422021" y="121921"/>
                </a:lnTo>
                <a:lnTo>
                  <a:pt x="440689" y="131316"/>
                </a:lnTo>
                <a:lnTo>
                  <a:pt x="459485" y="140717"/>
                </a:lnTo>
                <a:lnTo>
                  <a:pt x="487682" y="149987"/>
                </a:lnTo>
                <a:lnTo>
                  <a:pt x="515748" y="159382"/>
                </a:lnTo>
                <a:lnTo>
                  <a:pt x="534544" y="178178"/>
                </a:lnTo>
                <a:lnTo>
                  <a:pt x="553340" y="187579"/>
                </a:lnTo>
                <a:lnTo>
                  <a:pt x="572009" y="196974"/>
                </a:lnTo>
                <a:lnTo>
                  <a:pt x="590804" y="215645"/>
                </a:lnTo>
                <a:lnTo>
                  <a:pt x="600202" y="225040"/>
                </a:lnTo>
                <a:lnTo>
                  <a:pt x="609600" y="243836"/>
                </a:lnTo>
                <a:lnTo>
                  <a:pt x="618998" y="253237"/>
                </a:lnTo>
                <a:lnTo>
                  <a:pt x="618998" y="281303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10" name="Freeform 6410"/>
          <p:cNvSpPr/>
          <p:nvPr/>
        </p:nvSpPr>
        <p:spPr>
          <a:xfrm rot="-5400000" flipH="0" flipV="0">
            <a:off x="19013452" y="15972042"/>
            <a:ext cx="103628" cy="45714"/>
          </a:xfrm>
          <a:custGeom>
            <a:pathLst>
              <a:path w="637670" h="281304">
                <a:moveTo>
                  <a:pt x="637670" y="168783"/>
                </a:moveTo>
                <a:lnTo>
                  <a:pt x="637670" y="140717"/>
                </a:lnTo>
                <a:lnTo>
                  <a:pt x="628272" y="121921"/>
                </a:lnTo>
                <a:lnTo>
                  <a:pt x="628272" y="103125"/>
                </a:lnTo>
                <a:lnTo>
                  <a:pt x="618998" y="93724"/>
                </a:lnTo>
                <a:lnTo>
                  <a:pt x="609600" y="74929"/>
                </a:lnTo>
                <a:lnTo>
                  <a:pt x="600202" y="56263"/>
                </a:lnTo>
                <a:lnTo>
                  <a:pt x="590804" y="46862"/>
                </a:lnTo>
                <a:lnTo>
                  <a:pt x="572009" y="28066"/>
                </a:lnTo>
                <a:lnTo>
                  <a:pt x="562738" y="149987"/>
                </a:lnTo>
                <a:lnTo>
                  <a:pt x="562738" y="178184"/>
                </a:lnTo>
                <a:lnTo>
                  <a:pt x="553340" y="187579"/>
                </a:lnTo>
                <a:lnTo>
                  <a:pt x="534544" y="196980"/>
                </a:lnTo>
                <a:lnTo>
                  <a:pt x="515749" y="206251"/>
                </a:lnTo>
                <a:lnTo>
                  <a:pt x="403225" y="206251"/>
                </a:lnTo>
                <a:lnTo>
                  <a:pt x="384429" y="196980"/>
                </a:lnTo>
                <a:lnTo>
                  <a:pt x="365761" y="196980"/>
                </a:lnTo>
                <a:lnTo>
                  <a:pt x="337567" y="187579"/>
                </a:lnTo>
                <a:lnTo>
                  <a:pt x="318899" y="187579"/>
                </a:lnTo>
                <a:lnTo>
                  <a:pt x="290705" y="178184"/>
                </a:lnTo>
                <a:lnTo>
                  <a:pt x="271909" y="178184"/>
                </a:lnTo>
                <a:lnTo>
                  <a:pt x="253240" y="168783"/>
                </a:lnTo>
                <a:lnTo>
                  <a:pt x="234445" y="159388"/>
                </a:lnTo>
                <a:lnTo>
                  <a:pt x="215773" y="149987"/>
                </a:lnTo>
                <a:lnTo>
                  <a:pt x="196977" y="140717"/>
                </a:lnTo>
                <a:lnTo>
                  <a:pt x="168784" y="131192"/>
                </a:lnTo>
                <a:lnTo>
                  <a:pt x="149988" y="121921"/>
                </a:lnTo>
                <a:lnTo>
                  <a:pt x="121921" y="112520"/>
                </a:lnTo>
                <a:lnTo>
                  <a:pt x="103126" y="103125"/>
                </a:lnTo>
                <a:lnTo>
                  <a:pt x="84457" y="84329"/>
                </a:lnTo>
                <a:lnTo>
                  <a:pt x="65661" y="74929"/>
                </a:lnTo>
                <a:lnTo>
                  <a:pt x="46865" y="56263"/>
                </a:lnTo>
                <a:lnTo>
                  <a:pt x="37468" y="46862"/>
                </a:lnTo>
                <a:lnTo>
                  <a:pt x="28197" y="37467"/>
                </a:lnTo>
                <a:lnTo>
                  <a:pt x="18799" y="18671"/>
                </a:lnTo>
                <a:lnTo>
                  <a:pt x="18799" y="9401"/>
                </a:lnTo>
                <a:lnTo>
                  <a:pt x="9398" y="0"/>
                </a:lnTo>
                <a:lnTo>
                  <a:pt x="0" y="112520"/>
                </a:lnTo>
                <a:lnTo>
                  <a:pt x="18799" y="121921"/>
                </a:lnTo>
                <a:lnTo>
                  <a:pt x="37468" y="140717"/>
                </a:lnTo>
                <a:lnTo>
                  <a:pt x="56263" y="149987"/>
                </a:lnTo>
                <a:lnTo>
                  <a:pt x="75059" y="168783"/>
                </a:lnTo>
                <a:lnTo>
                  <a:pt x="93728" y="178184"/>
                </a:lnTo>
                <a:lnTo>
                  <a:pt x="121921" y="187579"/>
                </a:lnTo>
                <a:lnTo>
                  <a:pt x="140590" y="196980"/>
                </a:lnTo>
                <a:lnTo>
                  <a:pt x="159386" y="206251"/>
                </a:lnTo>
                <a:lnTo>
                  <a:pt x="187579" y="215646"/>
                </a:lnTo>
                <a:lnTo>
                  <a:pt x="206375" y="225046"/>
                </a:lnTo>
                <a:lnTo>
                  <a:pt x="225047" y="234441"/>
                </a:lnTo>
                <a:lnTo>
                  <a:pt x="253240" y="243842"/>
                </a:lnTo>
                <a:lnTo>
                  <a:pt x="271909" y="243842"/>
                </a:lnTo>
                <a:lnTo>
                  <a:pt x="290705" y="253113"/>
                </a:lnTo>
                <a:lnTo>
                  <a:pt x="309501" y="253113"/>
                </a:lnTo>
                <a:lnTo>
                  <a:pt x="328169" y="262508"/>
                </a:lnTo>
                <a:lnTo>
                  <a:pt x="346965" y="262508"/>
                </a:lnTo>
                <a:lnTo>
                  <a:pt x="375159" y="271909"/>
                </a:lnTo>
                <a:lnTo>
                  <a:pt x="431422" y="271909"/>
                </a:lnTo>
                <a:lnTo>
                  <a:pt x="450090" y="281304"/>
                </a:lnTo>
                <a:lnTo>
                  <a:pt x="468886" y="281304"/>
                </a:lnTo>
                <a:lnTo>
                  <a:pt x="487682" y="271909"/>
                </a:lnTo>
                <a:lnTo>
                  <a:pt x="543942" y="271909"/>
                </a:lnTo>
                <a:lnTo>
                  <a:pt x="562738" y="262508"/>
                </a:lnTo>
                <a:lnTo>
                  <a:pt x="581407" y="262508"/>
                </a:lnTo>
                <a:lnTo>
                  <a:pt x="590804" y="253113"/>
                </a:lnTo>
                <a:lnTo>
                  <a:pt x="609600" y="243842"/>
                </a:lnTo>
                <a:lnTo>
                  <a:pt x="618998" y="225046"/>
                </a:lnTo>
                <a:lnTo>
                  <a:pt x="628272" y="215646"/>
                </a:lnTo>
                <a:lnTo>
                  <a:pt x="628272" y="196980"/>
                </a:lnTo>
                <a:lnTo>
                  <a:pt x="637670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11" name="Freeform 6411"/>
          <p:cNvSpPr/>
          <p:nvPr/>
        </p:nvSpPr>
        <p:spPr>
          <a:xfrm rot="-5400000" flipH="0" flipV="0">
            <a:off x="18437378" y="15845546"/>
            <a:ext cx="170684" cy="560840"/>
          </a:xfrm>
          <a:custGeom>
            <a:pathLst>
              <a:path w="1050293" h="3451095">
                <a:moveTo>
                  <a:pt x="0" y="1003424"/>
                </a:moveTo>
                <a:lnTo>
                  <a:pt x="684659" y="3451095"/>
                </a:lnTo>
                <a:lnTo>
                  <a:pt x="1050293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12" name="Freeform 6412"/>
          <p:cNvSpPr/>
          <p:nvPr/>
        </p:nvSpPr>
        <p:spPr>
          <a:xfrm rot="-5400000" flipH="0" flipV="0">
            <a:off x="18979159" y="15924025"/>
            <a:ext cx="0" cy="352038"/>
          </a:xfrm>
          <a:custGeom>
            <a:pathLst>
              <a:path w="0" h="2166242">
                <a:moveTo>
                  <a:pt x="0" y="0"/>
                </a:moveTo>
                <a:lnTo>
                  <a:pt x="0" y="21662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13" name="Freeform 6413"/>
          <p:cNvSpPr/>
          <p:nvPr/>
        </p:nvSpPr>
        <p:spPr>
          <a:xfrm rot="-5400000" flipH="0" flipV="0">
            <a:off x="18233157" y="16759932"/>
            <a:ext cx="39626" cy="21340"/>
          </a:xfrm>
          <a:custGeom>
            <a:pathLst>
              <a:path w="243840" h="131316">
                <a:moveTo>
                  <a:pt x="243840" y="131316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14" name="Freeform 6414"/>
          <p:cNvSpPr/>
          <p:nvPr/>
        </p:nvSpPr>
        <p:spPr>
          <a:xfrm rot="-5400000" flipH="0" flipV="0">
            <a:off x="17865124" y="16650978"/>
            <a:ext cx="396225" cy="342894"/>
          </a:xfrm>
          <a:custGeom>
            <a:pathLst>
              <a:path w="2438146" h="2109979">
                <a:moveTo>
                  <a:pt x="2438146" y="1275333"/>
                </a:moveTo>
                <a:lnTo>
                  <a:pt x="562611" y="337567"/>
                </a:lnTo>
                <a:moveTo>
                  <a:pt x="1256537" y="2081783"/>
                </a:moveTo>
                <a:lnTo>
                  <a:pt x="0" y="1453517"/>
                </a:lnTo>
                <a:moveTo>
                  <a:pt x="1115948" y="0"/>
                </a:moveTo>
                <a:lnTo>
                  <a:pt x="65531" y="210997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15" name="Freeform 6415"/>
          <p:cNvSpPr/>
          <p:nvPr/>
        </p:nvSpPr>
        <p:spPr>
          <a:xfrm rot="-5400000" flipH="0" flipV="0">
            <a:off x="17859015" y="17127985"/>
            <a:ext cx="617226" cy="210310"/>
          </a:xfrm>
          <a:custGeom>
            <a:pathLst>
              <a:path w="3798062" h="1294129">
                <a:moveTo>
                  <a:pt x="3798062" y="0"/>
                </a:moveTo>
                <a:lnTo>
                  <a:pt x="562610" y="168784"/>
                </a:lnTo>
                <a:lnTo>
                  <a:pt x="0" y="129412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16" name="Freeform 6416"/>
          <p:cNvSpPr/>
          <p:nvPr/>
        </p:nvSpPr>
        <p:spPr>
          <a:xfrm rot="-5400000" flipH="0" flipV="0">
            <a:off x="18128765" y="17358109"/>
            <a:ext cx="88396" cy="62473"/>
          </a:xfrm>
          <a:custGeom>
            <a:pathLst>
              <a:path w="543942" h="384429">
                <a:moveTo>
                  <a:pt x="0" y="328166"/>
                </a:moveTo>
                <a:lnTo>
                  <a:pt x="159385" y="0"/>
                </a:lnTo>
                <a:lnTo>
                  <a:pt x="543942" y="38442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17" name="Freeform 6417"/>
          <p:cNvSpPr/>
          <p:nvPr/>
        </p:nvSpPr>
        <p:spPr>
          <a:xfrm rot="-5400000" flipH="0" flipV="0">
            <a:off x="18151623" y="17412977"/>
            <a:ext cx="50296" cy="24395"/>
          </a:xfrm>
          <a:custGeom>
            <a:pathLst>
              <a:path w="309499" h="150118">
                <a:moveTo>
                  <a:pt x="309499" y="15011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18" name="Freeform 6418"/>
          <p:cNvSpPr/>
          <p:nvPr/>
        </p:nvSpPr>
        <p:spPr>
          <a:xfrm rot="-5400000" flipH="0" flipV="0">
            <a:off x="18214881" y="17396982"/>
            <a:ext cx="115804" cy="70089"/>
          </a:xfrm>
          <a:custGeom>
            <a:pathLst>
              <a:path w="712597" h="431292">
                <a:moveTo>
                  <a:pt x="18669" y="0"/>
                </a:moveTo>
                <a:lnTo>
                  <a:pt x="0" y="65658"/>
                </a:lnTo>
                <a:lnTo>
                  <a:pt x="28067" y="131192"/>
                </a:lnTo>
                <a:lnTo>
                  <a:pt x="84329" y="178179"/>
                </a:lnTo>
                <a:lnTo>
                  <a:pt x="187453" y="234442"/>
                </a:lnTo>
                <a:lnTo>
                  <a:pt x="253112" y="253113"/>
                </a:lnTo>
                <a:lnTo>
                  <a:pt x="309372" y="225041"/>
                </a:lnTo>
                <a:lnTo>
                  <a:pt x="346964" y="178179"/>
                </a:lnTo>
                <a:lnTo>
                  <a:pt x="440690" y="9395"/>
                </a:lnTo>
                <a:lnTo>
                  <a:pt x="712597" y="149988"/>
                </a:lnTo>
                <a:lnTo>
                  <a:pt x="572009" y="4312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19" name="Freeform 6419"/>
          <p:cNvSpPr/>
          <p:nvPr/>
        </p:nvSpPr>
        <p:spPr>
          <a:xfrm rot="-5400000" flipH="0" flipV="0">
            <a:off x="18218678" y="17467835"/>
            <a:ext cx="12197" cy="25922"/>
          </a:xfrm>
          <a:custGeom>
            <a:pathLst>
              <a:path w="75058" h="159513">
                <a:moveTo>
                  <a:pt x="75058" y="0"/>
                </a:moveTo>
                <a:lnTo>
                  <a:pt x="0" y="15951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20" name="Freeform 6420"/>
          <p:cNvSpPr/>
          <p:nvPr/>
        </p:nvSpPr>
        <p:spPr>
          <a:xfrm rot="-5400000" flipH="0" flipV="0">
            <a:off x="17941312" y="16803386"/>
            <a:ext cx="67055" cy="150870"/>
          </a:xfrm>
          <a:custGeom>
            <a:pathLst>
              <a:path w="412623" h="928371">
                <a:moveTo>
                  <a:pt x="309501" y="928371"/>
                </a:moveTo>
                <a:lnTo>
                  <a:pt x="412623" y="90030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21" name="Freeform 6421"/>
          <p:cNvSpPr/>
          <p:nvPr/>
        </p:nvSpPr>
        <p:spPr>
          <a:xfrm rot="-5400000" flipH="0" flipV="0">
            <a:off x="17936740" y="16803376"/>
            <a:ext cx="67055" cy="150890"/>
          </a:xfrm>
          <a:custGeom>
            <a:pathLst>
              <a:path w="412623" h="928496">
                <a:moveTo>
                  <a:pt x="412623" y="928496"/>
                </a:moveTo>
                <a:lnTo>
                  <a:pt x="0" y="28191"/>
                </a:lnTo>
                <a:lnTo>
                  <a:pt x="93855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22" name="Freeform 6422"/>
          <p:cNvSpPr/>
          <p:nvPr/>
        </p:nvSpPr>
        <p:spPr>
          <a:xfrm rot="-5400000" flipH="0" flipV="0">
            <a:off x="18118104" y="16893290"/>
            <a:ext cx="65528" cy="152398"/>
          </a:xfrm>
          <a:custGeom>
            <a:pathLst>
              <a:path w="403225" h="937772">
                <a:moveTo>
                  <a:pt x="93728" y="0"/>
                </a:moveTo>
                <a:lnTo>
                  <a:pt x="0" y="37467"/>
                </a:lnTo>
                <a:lnTo>
                  <a:pt x="403225" y="93777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23" name="Freeform 6423"/>
          <p:cNvSpPr/>
          <p:nvPr/>
        </p:nvSpPr>
        <p:spPr>
          <a:xfrm rot="-5400000" flipH="0" flipV="0">
            <a:off x="18123430" y="16894054"/>
            <a:ext cx="65528" cy="150870"/>
          </a:xfrm>
          <a:custGeom>
            <a:pathLst>
              <a:path w="403225" h="928372">
                <a:moveTo>
                  <a:pt x="0" y="0"/>
                </a:moveTo>
                <a:lnTo>
                  <a:pt x="403225" y="900305"/>
                </a:lnTo>
                <a:lnTo>
                  <a:pt x="309374" y="92837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24" name="Freeform 6424"/>
          <p:cNvSpPr/>
          <p:nvPr/>
        </p:nvSpPr>
        <p:spPr>
          <a:xfrm rot="-5400000" flipH="0" flipV="0">
            <a:off x="17672326" y="16532873"/>
            <a:ext cx="434345" cy="358126"/>
          </a:xfrm>
          <a:custGeom>
            <a:pathLst>
              <a:path w="2672714" h="2203705">
                <a:moveTo>
                  <a:pt x="2672714" y="1397255"/>
                </a:moveTo>
                <a:lnTo>
                  <a:pt x="553337" y="337567"/>
                </a:lnTo>
                <a:moveTo>
                  <a:pt x="1500504" y="2203705"/>
                </a:moveTo>
                <a:lnTo>
                  <a:pt x="0" y="1453518"/>
                </a:lnTo>
                <a:moveTo>
                  <a:pt x="1115947" y="0"/>
                </a:moveTo>
                <a:lnTo>
                  <a:pt x="56260" y="210998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25" name="Freeform 6425"/>
          <p:cNvSpPr/>
          <p:nvPr/>
        </p:nvSpPr>
        <p:spPr>
          <a:xfrm rot="-5400000" flipH="0" flipV="0">
            <a:off x="17574034" y="17141710"/>
            <a:ext cx="896099" cy="281927"/>
          </a:xfrm>
          <a:custGeom>
            <a:pathLst>
              <a:path w="5514085" h="1734821">
                <a:moveTo>
                  <a:pt x="5514085" y="0"/>
                </a:moveTo>
                <a:lnTo>
                  <a:pt x="562611" y="609600"/>
                </a:lnTo>
                <a:lnTo>
                  <a:pt x="0" y="173482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26" name="Freeform 6426"/>
          <p:cNvSpPr/>
          <p:nvPr/>
        </p:nvSpPr>
        <p:spPr>
          <a:xfrm rot="-5400000" flipH="0" flipV="0">
            <a:off x="18019802" y="17547852"/>
            <a:ext cx="89902" cy="62473"/>
          </a:xfrm>
          <a:custGeom>
            <a:pathLst>
              <a:path w="553211" h="384429">
                <a:moveTo>
                  <a:pt x="0" y="328172"/>
                </a:moveTo>
                <a:lnTo>
                  <a:pt x="168783" y="0"/>
                </a:lnTo>
                <a:lnTo>
                  <a:pt x="553211" y="38442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27" name="Freeform 6427"/>
          <p:cNvSpPr/>
          <p:nvPr/>
        </p:nvSpPr>
        <p:spPr>
          <a:xfrm rot="-5400000" flipH="0" flipV="0">
            <a:off x="18043423" y="17601958"/>
            <a:ext cx="50296" cy="24374"/>
          </a:xfrm>
          <a:custGeom>
            <a:pathLst>
              <a:path w="309498" h="149987">
                <a:moveTo>
                  <a:pt x="309498" y="149987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28" name="Freeform 6428"/>
          <p:cNvSpPr/>
          <p:nvPr/>
        </p:nvSpPr>
        <p:spPr>
          <a:xfrm rot="-5400000" flipH="0" flipV="0">
            <a:off x="18106671" y="17585951"/>
            <a:ext cx="115825" cy="70110"/>
          </a:xfrm>
          <a:custGeom>
            <a:pathLst>
              <a:path w="712724" h="431422">
                <a:moveTo>
                  <a:pt x="18796" y="0"/>
                </a:moveTo>
                <a:lnTo>
                  <a:pt x="0" y="65658"/>
                </a:lnTo>
                <a:lnTo>
                  <a:pt x="28194" y="131322"/>
                </a:lnTo>
                <a:lnTo>
                  <a:pt x="75056" y="178184"/>
                </a:lnTo>
                <a:lnTo>
                  <a:pt x="187578" y="234442"/>
                </a:lnTo>
                <a:lnTo>
                  <a:pt x="243840" y="253237"/>
                </a:lnTo>
                <a:lnTo>
                  <a:pt x="309499" y="225047"/>
                </a:lnTo>
                <a:lnTo>
                  <a:pt x="347091" y="178184"/>
                </a:lnTo>
                <a:lnTo>
                  <a:pt x="431419" y="9401"/>
                </a:lnTo>
                <a:lnTo>
                  <a:pt x="712724" y="150118"/>
                </a:lnTo>
                <a:lnTo>
                  <a:pt x="572007" y="43142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29" name="Freeform 6429"/>
          <p:cNvSpPr/>
          <p:nvPr/>
        </p:nvSpPr>
        <p:spPr>
          <a:xfrm rot="-5400000" flipH="0" flipV="0">
            <a:off x="18110479" y="17656816"/>
            <a:ext cx="12197" cy="25901"/>
          </a:xfrm>
          <a:custGeom>
            <a:pathLst>
              <a:path w="75056" h="159383">
                <a:moveTo>
                  <a:pt x="75056" y="0"/>
                </a:moveTo>
                <a:lnTo>
                  <a:pt x="0" y="15938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30" name="Freeform 6430"/>
          <p:cNvSpPr/>
          <p:nvPr/>
        </p:nvSpPr>
        <p:spPr>
          <a:xfrm rot="-5400000" flipH="0" flipV="0">
            <a:off x="17759957" y="16713463"/>
            <a:ext cx="67055" cy="150870"/>
          </a:xfrm>
          <a:custGeom>
            <a:pathLst>
              <a:path w="412623" h="928371">
                <a:moveTo>
                  <a:pt x="309497" y="928371"/>
                </a:moveTo>
                <a:lnTo>
                  <a:pt x="412623" y="90018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31" name="Freeform 6431"/>
          <p:cNvSpPr/>
          <p:nvPr/>
        </p:nvSpPr>
        <p:spPr>
          <a:xfrm rot="-5400000" flipH="0" flipV="0">
            <a:off x="17755376" y="16713463"/>
            <a:ext cx="67055" cy="150870"/>
          </a:xfrm>
          <a:custGeom>
            <a:pathLst>
              <a:path w="412623" h="928371">
                <a:moveTo>
                  <a:pt x="412623" y="928371"/>
                </a:moveTo>
                <a:lnTo>
                  <a:pt x="0" y="28191"/>
                </a:lnTo>
                <a:lnTo>
                  <a:pt x="10312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32" name="Freeform 6432"/>
          <p:cNvSpPr/>
          <p:nvPr/>
        </p:nvSpPr>
        <p:spPr>
          <a:xfrm rot="-5400000" flipH="0" flipV="0">
            <a:off x="17936740" y="16803376"/>
            <a:ext cx="67055" cy="150890"/>
          </a:xfrm>
          <a:custGeom>
            <a:pathLst>
              <a:path w="412623" h="928496">
                <a:moveTo>
                  <a:pt x="93855" y="0"/>
                </a:moveTo>
                <a:lnTo>
                  <a:pt x="0" y="28191"/>
                </a:lnTo>
                <a:lnTo>
                  <a:pt x="412623" y="92849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33" name="Freeform 6433"/>
          <p:cNvSpPr/>
          <p:nvPr/>
        </p:nvSpPr>
        <p:spPr>
          <a:xfrm rot="-5400000" flipH="0" flipV="0">
            <a:off x="17941312" y="16803386"/>
            <a:ext cx="67055" cy="150870"/>
          </a:xfrm>
          <a:custGeom>
            <a:pathLst>
              <a:path w="412623" h="928371">
                <a:moveTo>
                  <a:pt x="0" y="0"/>
                </a:moveTo>
                <a:lnTo>
                  <a:pt x="412623" y="900305"/>
                </a:lnTo>
                <a:lnTo>
                  <a:pt x="309501" y="9283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34" name="Freeform 6434"/>
          <p:cNvSpPr/>
          <p:nvPr/>
        </p:nvSpPr>
        <p:spPr>
          <a:xfrm rot="-5400000" flipH="0" flipV="0">
            <a:off x="18118858" y="16424653"/>
            <a:ext cx="108209" cy="108210"/>
          </a:xfrm>
          <a:custGeom>
            <a:pathLst>
              <a:path w="665860" h="665863">
                <a:moveTo>
                  <a:pt x="478281" y="28197"/>
                </a:moveTo>
                <a:lnTo>
                  <a:pt x="384429" y="0"/>
                </a:lnTo>
                <a:lnTo>
                  <a:pt x="271906" y="0"/>
                </a:lnTo>
                <a:lnTo>
                  <a:pt x="178181" y="28197"/>
                </a:lnTo>
                <a:lnTo>
                  <a:pt x="93724" y="93725"/>
                </a:lnTo>
                <a:lnTo>
                  <a:pt x="28066" y="178184"/>
                </a:lnTo>
                <a:lnTo>
                  <a:pt x="0" y="281304"/>
                </a:lnTo>
                <a:lnTo>
                  <a:pt x="0" y="384429"/>
                </a:lnTo>
                <a:lnTo>
                  <a:pt x="37464" y="487679"/>
                </a:lnTo>
                <a:lnTo>
                  <a:pt x="93724" y="572008"/>
                </a:lnTo>
                <a:lnTo>
                  <a:pt x="178181" y="628272"/>
                </a:lnTo>
                <a:lnTo>
                  <a:pt x="281303" y="665863"/>
                </a:lnTo>
                <a:lnTo>
                  <a:pt x="384429" y="656462"/>
                </a:lnTo>
                <a:lnTo>
                  <a:pt x="487551" y="628272"/>
                </a:lnTo>
                <a:lnTo>
                  <a:pt x="572005" y="562738"/>
                </a:lnTo>
                <a:lnTo>
                  <a:pt x="637666" y="478284"/>
                </a:lnTo>
                <a:lnTo>
                  <a:pt x="665860" y="375158"/>
                </a:lnTo>
                <a:lnTo>
                  <a:pt x="665860" y="271909"/>
                </a:lnTo>
                <a:lnTo>
                  <a:pt x="628268" y="168783"/>
                </a:lnTo>
                <a:lnTo>
                  <a:pt x="572005" y="84454"/>
                </a:lnTo>
                <a:lnTo>
                  <a:pt x="478281" y="28197"/>
                </a:lnTo>
                <a:close/>
                <a:moveTo>
                  <a:pt x="44916467" y="74813033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35" name="Freeform 6435"/>
          <p:cNvSpPr/>
          <p:nvPr/>
        </p:nvSpPr>
        <p:spPr>
          <a:xfrm rot="-5400000" flipH="0" flipV="0">
            <a:off x="18090666" y="16437635"/>
            <a:ext cx="59440" cy="30463"/>
          </a:xfrm>
          <a:custGeom>
            <a:pathLst>
              <a:path w="365761" h="187455">
                <a:moveTo>
                  <a:pt x="0" y="0"/>
                </a:moveTo>
                <a:lnTo>
                  <a:pt x="365761" y="18745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36" name="Freeform 6436"/>
          <p:cNvSpPr/>
          <p:nvPr/>
        </p:nvSpPr>
        <p:spPr>
          <a:xfrm rot="-5400000" flipH="0" flipV="0">
            <a:off x="18130293" y="16425417"/>
            <a:ext cx="114297" cy="103648"/>
          </a:xfrm>
          <a:custGeom>
            <a:pathLst>
              <a:path w="703324" h="637791">
                <a:moveTo>
                  <a:pt x="0" y="450212"/>
                </a:moveTo>
                <a:lnTo>
                  <a:pt x="365757" y="637791"/>
                </a:lnTo>
                <a:lnTo>
                  <a:pt x="703324" y="412620"/>
                </a:lnTo>
                <a:lnTo>
                  <a:pt x="684529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37" name="Freeform 6437"/>
          <p:cNvSpPr/>
          <p:nvPr/>
        </p:nvSpPr>
        <p:spPr>
          <a:xfrm rot="-5400000" flipH="0" flipV="0">
            <a:off x="18128775" y="16458965"/>
            <a:ext cx="56385" cy="103627"/>
          </a:xfrm>
          <a:custGeom>
            <a:pathLst>
              <a:path w="346965" h="637667">
                <a:moveTo>
                  <a:pt x="346965" y="0"/>
                </a:moveTo>
                <a:lnTo>
                  <a:pt x="0" y="234442"/>
                </a:lnTo>
                <a:lnTo>
                  <a:pt x="28197" y="637667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38" name="Freeform 6438"/>
          <p:cNvSpPr/>
          <p:nvPr/>
        </p:nvSpPr>
        <p:spPr>
          <a:xfrm rot="-5400000" flipH="0" flipV="0">
            <a:off x="18219453" y="16223507"/>
            <a:ext cx="108188" cy="108188"/>
          </a:xfrm>
          <a:custGeom>
            <a:pathLst>
              <a:path w="665733" h="665733">
                <a:moveTo>
                  <a:pt x="487552" y="28066"/>
                </a:moveTo>
                <a:lnTo>
                  <a:pt x="384429" y="0"/>
                </a:lnTo>
                <a:lnTo>
                  <a:pt x="281304" y="0"/>
                </a:lnTo>
                <a:lnTo>
                  <a:pt x="178182" y="28066"/>
                </a:lnTo>
                <a:lnTo>
                  <a:pt x="93725" y="93724"/>
                </a:lnTo>
                <a:lnTo>
                  <a:pt x="28067" y="178178"/>
                </a:lnTo>
                <a:lnTo>
                  <a:pt x="0" y="281304"/>
                </a:lnTo>
                <a:lnTo>
                  <a:pt x="0" y="384429"/>
                </a:lnTo>
                <a:lnTo>
                  <a:pt x="37465" y="487549"/>
                </a:lnTo>
                <a:lnTo>
                  <a:pt x="93725" y="572008"/>
                </a:lnTo>
                <a:lnTo>
                  <a:pt x="178182" y="628266"/>
                </a:lnTo>
                <a:lnTo>
                  <a:pt x="281304" y="665733"/>
                </a:lnTo>
                <a:lnTo>
                  <a:pt x="384429" y="656332"/>
                </a:lnTo>
                <a:lnTo>
                  <a:pt x="487552" y="628266"/>
                </a:lnTo>
                <a:lnTo>
                  <a:pt x="572009" y="562607"/>
                </a:lnTo>
                <a:lnTo>
                  <a:pt x="637667" y="478278"/>
                </a:lnTo>
                <a:lnTo>
                  <a:pt x="665733" y="375028"/>
                </a:lnTo>
                <a:lnTo>
                  <a:pt x="665733" y="271903"/>
                </a:lnTo>
                <a:lnTo>
                  <a:pt x="628269" y="168783"/>
                </a:lnTo>
                <a:lnTo>
                  <a:pt x="572009" y="84324"/>
                </a:lnTo>
                <a:lnTo>
                  <a:pt x="487552" y="28066"/>
                </a:lnTo>
                <a:close/>
                <a:moveTo>
                  <a:pt x="43059729" y="74194032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39" name="Freeform 6439"/>
          <p:cNvSpPr/>
          <p:nvPr/>
        </p:nvSpPr>
        <p:spPr>
          <a:xfrm rot="-5400000" flipH="0" flipV="0">
            <a:off x="18191260" y="16236447"/>
            <a:ext cx="59419" cy="30483"/>
          </a:xfrm>
          <a:custGeom>
            <a:pathLst>
              <a:path w="365633" h="187579">
                <a:moveTo>
                  <a:pt x="0" y="0"/>
                </a:moveTo>
                <a:lnTo>
                  <a:pt x="365633" y="187579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40" name="Freeform 6440"/>
          <p:cNvSpPr/>
          <p:nvPr/>
        </p:nvSpPr>
        <p:spPr>
          <a:xfrm rot="-5400000" flipH="0" flipV="0">
            <a:off x="18230113" y="16223496"/>
            <a:ext cx="115825" cy="103627"/>
          </a:xfrm>
          <a:custGeom>
            <a:pathLst>
              <a:path w="712723" h="637667">
                <a:moveTo>
                  <a:pt x="0" y="450088"/>
                </a:moveTo>
                <a:lnTo>
                  <a:pt x="365761" y="637667"/>
                </a:lnTo>
                <a:lnTo>
                  <a:pt x="712723" y="412626"/>
                </a:lnTo>
                <a:lnTo>
                  <a:pt x="684529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41" name="Freeform 6441"/>
          <p:cNvSpPr/>
          <p:nvPr/>
        </p:nvSpPr>
        <p:spPr>
          <a:xfrm rot="-5400000" flipH="0" flipV="0">
            <a:off x="18229348" y="16257777"/>
            <a:ext cx="56385" cy="103627"/>
          </a:xfrm>
          <a:custGeom>
            <a:pathLst>
              <a:path w="346962" h="637667">
                <a:moveTo>
                  <a:pt x="346962" y="0"/>
                </a:moveTo>
                <a:lnTo>
                  <a:pt x="0" y="234442"/>
                </a:lnTo>
                <a:lnTo>
                  <a:pt x="28066" y="637667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42" name="Freeform 6442"/>
          <p:cNvSpPr/>
          <p:nvPr/>
        </p:nvSpPr>
        <p:spPr>
          <a:xfrm rot="-5400000" flipH="0" flipV="0">
            <a:off x="18186677" y="16190731"/>
            <a:ext cx="172210" cy="173737"/>
          </a:xfrm>
          <a:custGeom>
            <a:pathLst>
              <a:path w="1059687" h="1069082">
                <a:moveTo>
                  <a:pt x="525143" y="1069082"/>
                </a:moveTo>
                <a:lnTo>
                  <a:pt x="665860" y="1050286"/>
                </a:lnTo>
                <a:lnTo>
                  <a:pt x="797179" y="994029"/>
                </a:lnTo>
                <a:lnTo>
                  <a:pt x="909700" y="909699"/>
                </a:lnTo>
                <a:lnTo>
                  <a:pt x="994029" y="797049"/>
                </a:lnTo>
                <a:lnTo>
                  <a:pt x="1041019" y="675258"/>
                </a:lnTo>
                <a:lnTo>
                  <a:pt x="1059687" y="534541"/>
                </a:lnTo>
                <a:lnTo>
                  <a:pt x="1041019" y="393824"/>
                </a:lnTo>
                <a:lnTo>
                  <a:pt x="994029" y="271903"/>
                </a:lnTo>
                <a:lnTo>
                  <a:pt x="909700" y="159382"/>
                </a:lnTo>
                <a:lnTo>
                  <a:pt x="797179" y="75053"/>
                </a:lnTo>
                <a:lnTo>
                  <a:pt x="665860" y="18796"/>
                </a:lnTo>
                <a:lnTo>
                  <a:pt x="525143" y="0"/>
                </a:lnTo>
                <a:lnTo>
                  <a:pt x="393827" y="18796"/>
                </a:lnTo>
                <a:lnTo>
                  <a:pt x="262635" y="75053"/>
                </a:lnTo>
                <a:lnTo>
                  <a:pt x="150115" y="159382"/>
                </a:lnTo>
                <a:lnTo>
                  <a:pt x="65658" y="271903"/>
                </a:lnTo>
                <a:lnTo>
                  <a:pt x="18796" y="393824"/>
                </a:lnTo>
                <a:lnTo>
                  <a:pt x="0" y="534541"/>
                </a:lnTo>
                <a:lnTo>
                  <a:pt x="18796" y="675258"/>
                </a:lnTo>
                <a:lnTo>
                  <a:pt x="65658" y="797049"/>
                </a:lnTo>
                <a:lnTo>
                  <a:pt x="150115" y="909699"/>
                </a:lnTo>
                <a:lnTo>
                  <a:pt x="262635" y="994029"/>
                </a:lnTo>
                <a:lnTo>
                  <a:pt x="393827" y="1050286"/>
                </a:lnTo>
                <a:lnTo>
                  <a:pt x="525143" y="1069082"/>
                </a:lnTo>
                <a:close/>
                <a:moveTo>
                  <a:pt x="42422065" y="74400407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43" name="Freeform 6443"/>
          <p:cNvSpPr/>
          <p:nvPr/>
        </p:nvSpPr>
        <p:spPr>
          <a:xfrm rot="-5400000" flipH="0" flipV="0">
            <a:off x="18086083" y="16391899"/>
            <a:ext cx="172210" cy="173738"/>
          </a:xfrm>
          <a:custGeom>
            <a:pathLst>
              <a:path w="1059688" h="1069088">
                <a:moveTo>
                  <a:pt x="525144" y="1069088"/>
                </a:moveTo>
                <a:lnTo>
                  <a:pt x="665861" y="1050417"/>
                </a:lnTo>
                <a:lnTo>
                  <a:pt x="797053" y="994159"/>
                </a:lnTo>
                <a:lnTo>
                  <a:pt x="900302" y="909700"/>
                </a:lnTo>
                <a:lnTo>
                  <a:pt x="984632" y="797179"/>
                </a:lnTo>
                <a:lnTo>
                  <a:pt x="1040892" y="675258"/>
                </a:lnTo>
                <a:lnTo>
                  <a:pt x="1059688" y="534541"/>
                </a:lnTo>
                <a:lnTo>
                  <a:pt x="1040892" y="393954"/>
                </a:lnTo>
                <a:lnTo>
                  <a:pt x="984632" y="272033"/>
                </a:lnTo>
                <a:lnTo>
                  <a:pt x="900302" y="159513"/>
                </a:lnTo>
                <a:lnTo>
                  <a:pt x="797053" y="75059"/>
                </a:lnTo>
                <a:lnTo>
                  <a:pt x="665861" y="18796"/>
                </a:lnTo>
                <a:lnTo>
                  <a:pt x="525144" y="0"/>
                </a:lnTo>
                <a:lnTo>
                  <a:pt x="393828" y="18796"/>
                </a:lnTo>
                <a:lnTo>
                  <a:pt x="262636" y="75059"/>
                </a:lnTo>
                <a:lnTo>
                  <a:pt x="149985" y="159513"/>
                </a:lnTo>
                <a:lnTo>
                  <a:pt x="65659" y="272033"/>
                </a:lnTo>
                <a:lnTo>
                  <a:pt x="18796" y="393954"/>
                </a:lnTo>
                <a:lnTo>
                  <a:pt x="0" y="534541"/>
                </a:lnTo>
                <a:lnTo>
                  <a:pt x="18796" y="675258"/>
                </a:lnTo>
                <a:lnTo>
                  <a:pt x="65659" y="797179"/>
                </a:lnTo>
                <a:lnTo>
                  <a:pt x="149985" y="909700"/>
                </a:lnTo>
                <a:lnTo>
                  <a:pt x="262636" y="994159"/>
                </a:lnTo>
                <a:lnTo>
                  <a:pt x="393828" y="1050417"/>
                </a:lnTo>
                <a:lnTo>
                  <a:pt x="525144" y="1069088"/>
                </a:lnTo>
                <a:close/>
                <a:moveTo>
                  <a:pt x="44278929" y="75019408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44" name="Freeform 6444"/>
          <p:cNvSpPr/>
          <p:nvPr/>
        </p:nvSpPr>
        <p:spPr>
          <a:xfrm rot="-5400000" flipH="0" flipV="0">
            <a:off x="16685538" y="15788387"/>
            <a:ext cx="1452379" cy="1597161"/>
          </a:xfrm>
          <a:custGeom>
            <a:pathLst>
              <a:path w="8937116" h="9828021">
                <a:moveTo>
                  <a:pt x="5598542" y="9828021"/>
                </a:moveTo>
                <a:lnTo>
                  <a:pt x="0" y="7023987"/>
                </a:lnTo>
                <a:moveTo>
                  <a:pt x="8937116" y="3141595"/>
                </a:moveTo>
                <a:lnTo>
                  <a:pt x="3338447" y="337691"/>
                </a:lnTo>
                <a:moveTo>
                  <a:pt x="56260" y="7680450"/>
                </a:moveTo>
                <a:lnTo>
                  <a:pt x="389178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45" name="Freeform 6445"/>
          <p:cNvSpPr/>
          <p:nvPr/>
        </p:nvSpPr>
        <p:spPr>
          <a:xfrm rot="-5400000" flipH="0" flipV="0">
            <a:off x="17512313" y="16982449"/>
            <a:ext cx="47242" cy="41154"/>
          </a:xfrm>
          <a:custGeom>
            <a:pathLst>
              <a:path w="290701" h="253243">
                <a:moveTo>
                  <a:pt x="0" y="196980"/>
                </a:moveTo>
                <a:lnTo>
                  <a:pt x="46989" y="234442"/>
                </a:lnTo>
                <a:lnTo>
                  <a:pt x="112520" y="253243"/>
                </a:lnTo>
                <a:lnTo>
                  <a:pt x="168780" y="253243"/>
                </a:lnTo>
                <a:lnTo>
                  <a:pt x="225043" y="225047"/>
                </a:lnTo>
                <a:lnTo>
                  <a:pt x="262635" y="178184"/>
                </a:lnTo>
                <a:lnTo>
                  <a:pt x="290701" y="112526"/>
                </a:lnTo>
                <a:lnTo>
                  <a:pt x="281431" y="56263"/>
                </a:lnTo>
                <a:lnTo>
                  <a:pt x="26263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46" name="Freeform 6446"/>
          <p:cNvSpPr/>
          <p:nvPr/>
        </p:nvSpPr>
        <p:spPr>
          <a:xfrm rot="-5400000" flipH="0" flipV="0">
            <a:off x="17474976" y="17022840"/>
            <a:ext cx="68583" cy="76198"/>
          </a:xfrm>
          <a:custGeom>
            <a:pathLst>
              <a:path w="422021" h="468883">
                <a:moveTo>
                  <a:pt x="422021" y="468883"/>
                </a:moveTo>
                <a:lnTo>
                  <a:pt x="140714" y="0"/>
                </a:lnTo>
                <a:lnTo>
                  <a:pt x="0" y="28130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47" name="Freeform 6447"/>
          <p:cNvSpPr/>
          <p:nvPr/>
        </p:nvSpPr>
        <p:spPr>
          <a:xfrm rot="-5400000" flipH="0" flipV="0">
            <a:off x="17551928" y="17028155"/>
            <a:ext cx="109736" cy="76218"/>
          </a:xfrm>
          <a:custGeom>
            <a:pathLst>
              <a:path w="675258" h="469007">
                <a:moveTo>
                  <a:pt x="0" y="0"/>
                </a:moveTo>
                <a:lnTo>
                  <a:pt x="534541" y="469007"/>
                </a:lnTo>
                <a:lnTo>
                  <a:pt x="675258" y="187579"/>
                </a:lnTo>
                <a:lnTo>
                  <a:pt x="581407" y="1407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48" name="Freeform 6448"/>
          <p:cNvSpPr/>
          <p:nvPr/>
        </p:nvSpPr>
        <p:spPr>
          <a:xfrm rot="-5400000" flipH="0" flipV="0">
            <a:off x="17618995" y="17070847"/>
            <a:ext cx="106661" cy="79232"/>
          </a:xfrm>
          <a:custGeom>
            <a:pathLst>
              <a:path w="656336" h="487549">
                <a:moveTo>
                  <a:pt x="225045" y="18796"/>
                </a:moveTo>
                <a:lnTo>
                  <a:pt x="149986" y="0"/>
                </a:lnTo>
                <a:lnTo>
                  <a:pt x="74930" y="28067"/>
                </a:lnTo>
                <a:lnTo>
                  <a:pt x="18668" y="93725"/>
                </a:lnTo>
                <a:lnTo>
                  <a:pt x="0" y="168784"/>
                </a:lnTo>
                <a:lnTo>
                  <a:pt x="28068" y="243837"/>
                </a:lnTo>
                <a:lnTo>
                  <a:pt x="84328" y="300100"/>
                </a:lnTo>
                <a:lnTo>
                  <a:pt x="431293" y="468883"/>
                </a:lnTo>
                <a:lnTo>
                  <a:pt x="506349" y="487549"/>
                </a:lnTo>
                <a:lnTo>
                  <a:pt x="581405" y="459483"/>
                </a:lnTo>
                <a:lnTo>
                  <a:pt x="637668" y="403225"/>
                </a:lnTo>
                <a:lnTo>
                  <a:pt x="656336" y="318896"/>
                </a:lnTo>
                <a:lnTo>
                  <a:pt x="628270" y="243837"/>
                </a:lnTo>
                <a:lnTo>
                  <a:pt x="572007" y="187580"/>
                </a:lnTo>
                <a:lnTo>
                  <a:pt x="225045" y="18796"/>
                </a:lnTo>
                <a:close/>
                <a:moveTo>
                  <a:pt x="51799742" y="77804516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49" name="Freeform 6449"/>
          <p:cNvSpPr/>
          <p:nvPr/>
        </p:nvSpPr>
        <p:spPr>
          <a:xfrm rot="-5400000" flipH="0" flipV="0">
            <a:off x="17745480" y="17188189"/>
            <a:ext cx="65528" cy="150890"/>
          </a:xfrm>
          <a:custGeom>
            <a:pathLst>
              <a:path w="403225" h="928495">
                <a:moveTo>
                  <a:pt x="93853" y="0"/>
                </a:moveTo>
                <a:lnTo>
                  <a:pt x="0" y="28191"/>
                </a:lnTo>
                <a:lnTo>
                  <a:pt x="403225" y="9284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50" name="Freeform 6450"/>
          <p:cNvSpPr/>
          <p:nvPr/>
        </p:nvSpPr>
        <p:spPr>
          <a:xfrm rot="-5400000" flipH="0" flipV="0">
            <a:off x="17750051" y="17188199"/>
            <a:ext cx="65528" cy="150870"/>
          </a:xfrm>
          <a:custGeom>
            <a:pathLst>
              <a:path w="403225" h="928371">
                <a:moveTo>
                  <a:pt x="0" y="0"/>
                </a:moveTo>
                <a:lnTo>
                  <a:pt x="403225" y="900304"/>
                </a:lnTo>
                <a:lnTo>
                  <a:pt x="309499" y="9283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51" name="Freeform 6451"/>
          <p:cNvSpPr/>
          <p:nvPr/>
        </p:nvSpPr>
        <p:spPr>
          <a:xfrm rot="-5400000" flipH="0" flipV="0">
            <a:off x="16662691" y="16644880"/>
            <a:ext cx="67055" cy="150870"/>
          </a:xfrm>
          <a:custGeom>
            <a:pathLst>
              <a:path w="412623" h="928371">
                <a:moveTo>
                  <a:pt x="309497" y="928371"/>
                </a:moveTo>
                <a:lnTo>
                  <a:pt x="412623" y="89077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52" name="Freeform 6452"/>
          <p:cNvSpPr/>
          <p:nvPr/>
        </p:nvSpPr>
        <p:spPr>
          <a:xfrm rot="-5400000" flipH="0" flipV="0">
            <a:off x="16656582" y="16644880"/>
            <a:ext cx="67055" cy="150870"/>
          </a:xfrm>
          <a:custGeom>
            <a:pathLst>
              <a:path w="412623" h="928371">
                <a:moveTo>
                  <a:pt x="412623" y="928371"/>
                </a:moveTo>
                <a:lnTo>
                  <a:pt x="0" y="37592"/>
                </a:lnTo>
                <a:lnTo>
                  <a:pt x="10312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53" name="Freeform 6453"/>
          <p:cNvSpPr/>
          <p:nvPr/>
        </p:nvSpPr>
        <p:spPr>
          <a:xfrm rot="-5400000" flipH="0" flipV="0">
            <a:off x="18115813" y="15821162"/>
            <a:ext cx="0" cy="384027"/>
          </a:xfrm>
          <a:custGeom>
            <a:pathLst>
              <a:path w="0" h="2363087">
                <a:moveTo>
                  <a:pt x="0" y="2363087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54" name="Freeform 6454"/>
          <p:cNvSpPr/>
          <p:nvPr/>
        </p:nvSpPr>
        <p:spPr>
          <a:xfrm rot="-5400000" flipH="0" flipV="0">
            <a:off x="17955790" y="16503906"/>
            <a:ext cx="185914" cy="387103"/>
          </a:xfrm>
          <a:custGeom>
            <a:pathLst>
              <a:path w="1144014" h="2382013">
                <a:moveTo>
                  <a:pt x="1144014" y="0"/>
                </a:moveTo>
                <a:lnTo>
                  <a:pt x="0" y="238201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55" name="Freeform 6455"/>
          <p:cNvSpPr/>
          <p:nvPr/>
        </p:nvSpPr>
        <p:spPr>
          <a:xfrm rot="-5400000" flipH="0" flipV="0">
            <a:off x="18259821" y="15616185"/>
            <a:ext cx="359674" cy="525775"/>
          </a:xfrm>
          <a:custGeom>
            <a:pathLst>
              <a:path w="2213230" h="3235325">
                <a:moveTo>
                  <a:pt x="553340" y="684659"/>
                </a:moveTo>
                <a:lnTo>
                  <a:pt x="553340" y="3235325"/>
                </a:lnTo>
                <a:moveTo>
                  <a:pt x="1659890" y="0"/>
                </a:moveTo>
                <a:lnTo>
                  <a:pt x="1659890" y="3235325"/>
                </a:lnTo>
                <a:moveTo>
                  <a:pt x="0" y="2888363"/>
                </a:moveTo>
                <a:lnTo>
                  <a:pt x="2213230" y="288836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56" name="Freeform 6456"/>
          <p:cNvSpPr/>
          <p:nvPr/>
        </p:nvSpPr>
        <p:spPr>
          <a:xfrm rot="-5400000" flipH="0" flipV="0">
            <a:off x="18518911" y="15878310"/>
            <a:ext cx="59440" cy="85342"/>
          </a:xfrm>
          <a:custGeom>
            <a:pathLst>
              <a:path w="365761" h="525146">
                <a:moveTo>
                  <a:pt x="365761" y="525146"/>
                </a:moveTo>
                <a:lnTo>
                  <a:pt x="0" y="525146"/>
                </a:lnTo>
                <a:lnTo>
                  <a:pt x="17818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57" name="Freeform 6457"/>
          <p:cNvSpPr/>
          <p:nvPr/>
        </p:nvSpPr>
        <p:spPr>
          <a:xfrm rot="-5400000" flipH="0" flipV="0">
            <a:off x="18590540" y="15882881"/>
            <a:ext cx="0" cy="56385"/>
          </a:xfrm>
          <a:custGeom>
            <a:pathLst>
              <a:path w="0" h="346967">
                <a:moveTo>
                  <a:pt x="0" y="0"/>
                </a:moveTo>
                <a:lnTo>
                  <a:pt x="0" y="34696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58" name="Freeform 6458"/>
          <p:cNvSpPr/>
          <p:nvPr/>
        </p:nvSpPr>
        <p:spPr>
          <a:xfrm rot="-5400000" flipH="0" flipV="0">
            <a:off x="18537197" y="15776209"/>
            <a:ext cx="50297" cy="112771"/>
          </a:xfrm>
          <a:custGeom>
            <a:pathLst>
              <a:path w="309500" h="693929">
                <a:moveTo>
                  <a:pt x="0" y="534541"/>
                </a:moveTo>
                <a:lnTo>
                  <a:pt x="18796" y="618870"/>
                </a:lnTo>
                <a:lnTo>
                  <a:pt x="75059" y="675134"/>
                </a:lnTo>
                <a:lnTo>
                  <a:pt x="159513" y="693929"/>
                </a:lnTo>
                <a:lnTo>
                  <a:pt x="234441" y="675134"/>
                </a:lnTo>
                <a:lnTo>
                  <a:pt x="290705" y="618870"/>
                </a:lnTo>
                <a:lnTo>
                  <a:pt x="309500" y="534541"/>
                </a:lnTo>
                <a:lnTo>
                  <a:pt x="309500" y="159382"/>
                </a:lnTo>
                <a:lnTo>
                  <a:pt x="290705" y="75059"/>
                </a:lnTo>
                <a:lnTo>
                  <a:pt x="234441" y="18671"/>
                </a:lnTo>
                <a:lnTo>
                  <a:pt x="159513" y="0"/>
                </a:lnTo>
                <a:lnTo>
                  <a:pt x="75059" y="18671"/>
                </a:lnTo>
                <a:lnTo>
                  <a:pt x="18796" y="75059"/>
                </a:lnTo>
                <a:lnTo>
                  <a:pt x="0" y="159382"/>
                </a:lnTo>
                <a:lnTo>
                  <a:pt x="0" y="534541"/>
                </a:lnTo>
                <a:close/>
                <a:moveTo>
                  <a:pt x="37873815" y="7243102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59" name="Freeform 6459"/>
          <p:cNvSpPr/>
          <p:nvPr/>
        </p:nvSpPr>
        <p:spPr>
          <a:xfrm rot="-5400000" flipH="0" flipV="0">
            <a:off x="18590539" y="15901168"/>
            <a:ext cx="112771" cy="123461"/>
          </a:xfrm>
          <a:custGeom>
            <a:pathLst>
              <a:path w="693929" h="759712">
                <a:moveTo>
                  <a:pt x="693929" y="65658"/>
                </a:moveTo>
                <a:lnTo>
                  <a:pt x="618998" y="0"/>
                </a:lnTo>
                <a:lnTo>
                  <a:pt x="0" y="7597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60" name="Freeform 6460"/>
          <p:cNvSpPr/>
          <p:nvPr/>
        </p:nvSpPr>
        <p:spPr>
          <a:xfrm rot="-5400000" flipH="0" flipV="0">
            <a:off x="18590529" y="15913355"/>
            <a:ext cx="112791" cy="123461"/>
          </a:xfrm>
          <a:custGeom>
            <a:pathLst>
              <a:path w="694054" h="759712">
                <a:moveTo>
                  <a:pt x="694054" y="0"/>
                </a:moveTo>
                <a:lnTo>
                  <a:pt x="75056" y="759712"/>
                </a:lnTo>
                <a:lnTo>
                  <a:pt x="0" y="68465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61" name="Freeform 6461"/>
          <p:cNvSpPr/>
          <p:nvPr/>
        </p:nvSpPr>
        <p:spPr>
          <a:xfrm rot="-5400000" flipH="0" flipV="0">
            <a:off x="18590539" y="15733518"/>
            <a:ext cx="112771" cy="123461"/>
          </a:xfrm>
          <a:custGeom>
            <a:pathLst>
              <a:path w="693930" h="759712">
                <a:moveTo>
                  <a:pt x="0" y="684653"/>
                </a:moveTo>
                <a:lnTo>
                  <a:pt x="74932" y="759712"/>
                </a:lnTo>
                <a:lnTo>
                  <a:pt x="69393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62" name="Freeform 6462"/>
          <p:cNvSpPr/>
          <p:nvPr/>
        </p:nvSpPr>
        <p:spPr>
          <a:xfrm rot="-5400000" flipH="0" flipV="0">
            <a:off x="18590529" y="15721331"/>
            <a:ext cx="112791" cy="123461"/>
          </a:xfrm>
          <a:custGeom>
            <a:pathLst>
              <a:path w="694054" h="759712">
                <a:moveTo>
                  <a:pt x="0" y="759712"/>
                </a:moveTo>
                <a:lnTo>
                  <a:pt x="618998" y="0"/>
                </a:lnTo>
                <a:lnTo>
                  <a:pt x="694054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63" name="Freeform 6463"/>
          <p:cNvSpPr/>
          <p:nvPr/>
        </p:nvSpPr>
        <p:spPr>
          <a:xfrm rot="-5400000" flipH="0" flipV="0">
            <a:off x="18060181" y="15876793"/>
            <a:ext cx="45735" cy="318499"/>
          </a:xfrm>
          <a:custGeom>
            <a:pathLst>
              <a:path w="281431" h="1959862">
                <a:moveTo>
                  <a:pt x="281431" y="1959862"/>
                </a:moveTo>
                <a:lnTo>
                  <a:pt x="281431" y="0"/>
                </a:lnTo>
                <a:moveTo>
                  <a:pt x="281431" y="1809874"/>
                </a:moveTo>
                <a:lnTo>
                  <a:pt x="0" y="1809874"/>
                </a:lnTo>
                <a:moveTo>
                  <a:pt x="281431" y="1528440"/>
                </a:moveTo>
                <a:lnTo>
                  <a:pt x="0" y="1528440"/>
                </a:lnTo>
                <a:moveTo>
                  <a:pt x="281431" y="1256537"/>
                </a:moveTo>
                <a:lnTo>
                  <a:pt x="0" y="1256537"/>
                </a:lnTo>
                <a:moveTo>
                  <a:pt x="281431" y="975233"/>
                </a:moveTo>
                <a:lnTo>
                  <a:pt x="0" y="975233"/>
                </a:lnTo>
                <a:moveTo>
                  <a:pt x="281431" y="703194"/>
                </a:moveTo>
                <a:lnTo>
                  <a:pt x="0" y="703194"/>
                </a:lnTo>
                <a:moveTo>
                  <a:pt x="281431" y="421891"/>
                </a:moveTo>
                <a:lnTo>
                  <a:pt x="0" y="421891"/>
                </a:lnTo>
                <a:moveTo>
                  <a:pt x="281431" y="149982"/>
                </a:moveTo>
                <a:lnTo>
                  <a:pt x="0" y="14998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64" name="Freeform 6464"/>
          <p:cNvSpPr/>
          <p:nvPr/>
        </p:nvSpPr>
        <p:spPr>
          <a:xfrm rot="-5400000" flipH="0" flipV="0">
            <a:off x="14835405" y="15933169"/>
            <a:ext cx="4600946" cy="1350258"/>
          </a:xfrm>
          <a:custGeom>
            <a:pathLst>
              <a:path w="28311601" h="8308721">
                <a:moveTo>
                  <a:pt x="20237194" y="0"/>
                </a:moveTo>
                <a:lnTo>
                  <a:pt x="0" y="0"/>
                </a:lnTo>
                <a:moveTo>
                  <a:pt x="0" y="8308721"/>
                </a:moveTo>
                <a:lnTo>
                  <a:pt x="19458941" y="8308721"/>
                </a:lnTo>
                <a:moveTo>
                  <a:pt x="27655138" y="8308721"/>
                </a:moveTo>
                <a:lnTo>
                  <a:pt x="28311601" y="8308721"/>
                </a:lnTo>
                <a:moveTo>
                  <a:pt x="28311601" y="0"/>
                </a:moveTo>
                <a:lnTo>
                  <a:pt x="27655138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65" name="Freeform 6465"/>
          <p:cNvSpPr/>
          <p:nvPr/>
        </p:nvSpPr>
        <p:spPr>
          <a:xfrm rot="-5400000" flipH="0" flipV="0">
            <a:off x="15139458" y="16912340"/>
            <a:ext cx="3992863" cy="0"/>
          </a:xfrm>
          <a:custGeom>
            <a:pathLst>
              <a:path w="24569801" h="0">
                <a:moveTo>
                  <a:pt x="0" y="0"/>
                </a:moveTo>
                <a:lnTo>
                  <a:pt x="3938651" y="0"/>
                </a:lnTo>
                <a:moveTo>
                  <a:pt x="4360672" y="0"/>
                </a:moveTo>
                <a:lnTo>
                  <a:pt x="4632579" y="0"/>
                </a:lnTo>
                <a:moveTo>
                  <a:pt x="5045202" y="0"/>
                </a:moveTo>
                <a:lnTo>
                  <a:pt x="10587481" y="0"/>
                </a:lnTo>
                <a:moveTo>
                  <a:pt x="11000105" y="0"/>
                </a:moveTo>
                <a:lnTo>
                  <a:pt x="11281409" y="0"/>
                </a:lnTo>
                <a:moveTo>
                  <a:pt x="11694032" y="0"/>
                </a:moveTo>
                <a:lnTo>
                  <a:pt x="17236441" y="0"/>
                </a:lnTo>
                <a:moveTo>
                  <a:pt x="17648937" y="0"/>
                </a:moveTo>
                <a:lnTo>
                  <a:pt x="17930368" y="0"/>
                </a:lnTo>
                <a:moveTo>
                  <a:pt x="18342863" y="0"/>
                </a:moveTo>
                <a:lnTo>
                  <a:pt x="23885269" y="0"/>
                </a:lnTo>
                <a:moveTo>
                  <a:pt x="24297892" y="0"/>
                </a:moveTo>
                <a:lnTo>
                  <a:pt x="2456980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66" name="Freeform 6466"/>
          <p:cNvSpPr/>
          <p:nvPr/>
        </p:nvSpPr>
        <p:spPr>
          <a:xfrm rot="-5400000" flipH="0" flipV="0">
            <a:off x="16815853" y="14527288"/>
            <a:ext cx="640073" cy="0"/>
          </a:xfrm>
          <a:custGeom>
            <a:pathLst>
              <a:path w="3938649" h="0">
                <a:moveTo>
                  <a:pt x="0" y="0"/>
                </a:moveTo>
                <a:lnTo>
                  <a:pt x="3938649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67" name="Freeform 6467"/>
          <p:cNvSpPr/>
          <p:nvPr/>
        </p:nvSpPr>
        <p:spPr>
          <a:xfrm rot="-5400000" flipH="0" flipV="0">
            <a:off x="17113780" y="16878044"/>
            <a:ext cx="44196" cy="1350258"/>
          </a:xfrm>
          <a:custGeom>
            <a:pathLst>
              <a:path w="271958" h="8308721">
                <a:moveTo>
                  <a:pt x="0" y="8308721"/>
                </a:moveTo>
                <a:lnTo>
                  <a:pt x="271958" y="8308721"/>
                </a:lnTo>
                <a:lnTo>
                  <a:pt x="271958" y="0"/>
                </a:lnTo>
                <a:lnTo>
                  <a:pt x="0" y="0"/>
                </a:lnTo>
                <a:lnTo>
                  <a:pt x="0" y="8308721"/>
                </a:lnTo>
                <a:close/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68" name="Freeform 6468"/>
          <p:cNvSpPr/>
          <p:nvPr/>
        </p:nvSpPr>
        <p:spPr>
          <a:xfrm rot="-5400000" flipH="0" flipV="0">
            <a:off x="14779783" y="14198098"/>
            <a:ext cx="1642856" cy="1719075"/>
          </a:xfrm>
          <a:custGeom>
            <a:pathLst>
              <a:path w="10109200" h="10578207">
                <a:moveTo>
                  <a:pt x="10109200" y="0"/>
                </a:moveTo>
                <a:lnTo>
                  <a:pt x="10109200" y="10296904"/>
                </a:lnTo>
                <a:moveTo>
                  <a:pt x="1594101" y="10578207"/>
                </a:moveTo>
                <a:lnTo>
                  <a:pt x="0" y="10578207"/>
                </a:lnTo>
                <a:moveTo>
                  <a:pt x="9940416" y="0"/>
                </a:moveTo>
                <a:lnTo>
                  <a:pt x="9940416" y="10296904"/>
                </a:lnTo>
                <a:moveTo>
                  <a:pt x="721993" y="0"/>
                </a:moveTo>
                <a:lnTo>
                  <a:pt x="721993" y="1029690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69" name="Freeform 6469"/>
          <p:cNvSpPr/>
          <p:nvPr/>
        </p:nvSpPr>
        <p:spPr>
          <a:xfrm rot="-5400000" flipH="0" flipV="0">
            <a:off x="15493775" y="14867902"/>
            <a:ext cx="169156" cy="1673360"/>
          </a:xfrm>
          <a:custGeom>
            <a:pathLst>
              <a:path w="1040891" h="10296904">
                <a:moveTo>
                  <a:pt x="0" y="0"/>
                </a:moveTo>
                <a:lnTo>
                  <a:pt x="0" y="10296904"/>
                </a:lnTo>
                <a:lnTo>
                  <a:pt x="1040891" y="1029690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70" name="Freeform 6470"/>
          <p:cNvSpPr/>
          <p:nvPr/>
        </p:nvSpPr>
        <p:spPr>
          <a:xfrm rot="-5400000" flipH="0" flipV="0">
            <a:off x="16330457" y="14320785"/>
            <a:ext cx="169156" cy="0"/>
          </a:xfrm>
          <a:custGeom>
            <a:pathLst>
              <a:path w="1040895" h="0">
                <a:moveTo>
                  <a:pt x="0" y="0"/>
                </a:moveTo>
                <a:lnTo>
                  <a:pt x="1040895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71" name="Freeform 6471"/>
          <p:cNvSpPr/>
          <p:nvPr/>
        </p:nvSpPr>
        <p:spPr>
          <a:xfrm rot="-5400000" flipH="0" flipV="0">
            <a:off x="17100066" y="13596884"/>
            <a:ext cx="71623" cy="1350258"/>
          </a:xfrm>
          <a:custGeom>
            <a:pathLst>
              <a:path w="440728" h="8308721">
                <a:moveTo>
                  <a:pt x="0" y="8308721"/>
                </a:moveTo>
                <a:lnTo>
                  <a:pt x="440728" y="8308721"/>
                </a:lnTo>
                <a:lnTo>
                  <a:pt x="440728" y="0"/>
                </a:lnTo>
                <a:lnTo>
                  <a:pt x="0" y="0"/>
                </a:lnTo>
                <a:lnTo>
                  <a:pt x="0" y="830872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72" name="Freeform 6472"/>
          <p:cNvSpPr/>
          <p:nvPr/>
        </p:nvSpPr>
        <p:spPr>
          <a:xfrm rot="-5400000" flipH="0" flipV="0">
            <a:off x="17113780" y="16878044"/>
            <a:ext cx="44196" cy="1350258"/>
          </a:xfrm>
          <a:custGeom>
            <a:pathLst>
              <a:path w="271958" h="8308721">
                <a:moveTo>
                  <a:pt x="0" y="8308721"/>
                </a:moveTo>
                <a:lnTo>
                  <a:pt x="271958" y="8308721"/>
                </a:lnTo>
                <a:lnTo>
                  <a:pt x="271958" y="0"/>
                </a:lnTo>
                <a:lnTo>
                  <a:pt x="0" y="0"/>
                </a:lnTo>
                <a:lnTo>
                  <a:pt x="0" y="830872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73" name="Freeform 6473"/>
          <p:cNvSpPr/>
          <p:nvPr/>
        </p:nvSpPr>
        <p:spPr>
          <a:xfrm rot="-5400000" flipH="0" flipV="0">
            <a:off x="16010407" y="15410435"/>
            <a:ext cx="2250940" cy="45719"/>
          </a:xfrm>
          <a:custGeom>
            <a:pathLst>
              <a:path w="13851001" h="281331">
                <a:moveTo>
                  <a:pt x="0" y="281331"/>
                </a:moveTo>
                <a:lnTo>
                  <a:pt x="13851001" y="281331"/>
                </a:lnTo>
                <a:lnTo>
                  <a:pt x="13851001" y="0"/>
                </a:lnTo>
                <a:lnTo>
                  <a:pt x="0" y="0"/>
                </a:lnTo>
                <a:lnTo>
                  <a:pt x="0" y="28133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74" name="Freeform 6474"/>
          <p:cNvSpPr/>
          <p:nvPr/>
        </p:nvSpPr>
        <p:spPr>
          <a:xfrm rot="-5400000" flipH="0" flipV="0">
            <a:off x="17067306" y="14307825"/>
            <a:ext cx="45714" cy="45714"/>
          </a:xfrm>
          <a:custGeom>
            <a:pathLst>
              <a:path w="281304" h="281304">
                <a:moveTo>
                  <a:pt x="281304" y="281304"/>
                </a:moveTo>
                <a:lnTo>
                  <a:pt x="281304" y="0"/>
                </a:lnTo>
                <a:lnTo>
                  <a:pt x="0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75" name="Freeform 6475"/>
          <p:cNvSpPr/>
          <p:nvPr/>
        </p:nvSpPr>
        <p:spPr>
          <a:xfrm rot="-5400000" flipH="0" flipV="0">
            <a:off x="17067306" y="14307825"/>
            <a:ext cx="45714" cy="45714"/>
          </a:xfrm>
          <a:custGeom>
            <a:pathLst>
              <a:path w="281304" h="281304">
                <a:moveTo>
                  <a:pt x="281304" y="281304"/>
                </a:moveTo>
                <a:lnTo>
                  <a:pt x="281304" y="0"/>
                </a:lnTo>
                <a:lnTo>
                  <a:pt x="0" y="281304"/>
                </a:lnTo>
                <a:lnTo>
                  <a:pt x="281304" y="281304"/>
                </a:lnTo>
                <a:close/>
                <a:moveTo>
                  <a:pt x="37723700" y="81283683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76" name="Freeform 6476"/>
          <p:cNvSpPr/>
          <p:nvPr/>
        </p:nvSpPr>
        <p:spPr>
          <a:xfrm rot="-5400000" flipH="0" flipV="0">
            <a:off x="16764027" y="14004546"/>
            <a:ext cx="45714" cy="652271"/>
          </a:xfrm>
          <a:custGeom>
            <a:pathLst>
              <a:path w="281304" h="4013709">
                <a:moveTo>
                  <a:pt x="281304" y="0"/>
                </a:moveTo>
                <a:lnTo>
                  <a:pt x="281304" y="3619885"/>
                </a:lnTo>
                <a:moveTo>
                  <a:pt x="281304" y="150118"/>
                </a:moveTo>
                <a:lnTo>
                  <a:pt x="0" y="150118"/>
                </a:lnTo>
                <a:moveTo>
                  <a:pt x="281304" y="422021"/>
                </a:moveTo>
                <a:lnTo>
                  <a:pt x="0" y="422021"/>
                </a:lnTo>
                <a:moveTo>
                  <a:pt x="281304" y="703331"/>
                </a:moveTo>
                <a:lnTo>
                  <a:pt x="0" y="703331"/>
                </a:lnTo>
                <a:moveTo>
                  <a:pt x="281304" y="975364"/>
                </a:moveTo>
                <a:lnTo>
                  <a:pt x="0" y="975364"/>
                </a:lnTo>
                <a:moveTo>
                  <a:pt x="281304" y="1256668"/>
                </a:moveTo>
                <a:lnTo>
                  <a:pt x="0" y="1256668"/>
                </a:lnTo>
                <a:moveTo>
                  <a:pt x="281304" y="1528577"/>
                </a:moveTo>
                <a:lnTo>
                  <a:pt x="0" y="1528577"/>
                </a:lnTo>
                <a:moveTo>
                  <a:pt x="281304" y="1809880"/>
                </a:moveTo>
                <a:lnTo>
                  <a:pt x="0" y="1809880"/>
                </a:lnTo>
                <a:moveTo>
                  <a:pt x="281304" y="2081913"/>
                </a:moveTo>
                <a:lnTo>
                  <a:pt x="0" y="2081913"/>
                </a:lnTo>
                <a:moveTo>
                  <a:pt x="281304" y="2363217"/>
                </a:moveTo>
                <a:lnTo>
                  <a:pt x="0" y="2363217"/>
                </a:lnTo>
                <a:moveTo>
                  <a:pt x="281304" y="2635126"/>
                </a:moveTo>
                <a:lnTo>
                  <a:pt x="0" y="2635126"/>
                </a:lnTo>
                <a:moveTo>
                  <a:pt x="281304" y="2916430"/>
                </a:moveTo>
                <a:lnTo>
                  <a:pt x="0" y="2916430"/>
                </a:lnTo>
                <a:moveTo>
                  <a:pt x="281304" y="3197864"/>
                </a:moveTo>
                <a:lnTo>
                  <a:pt x="0" y="3197864"/>
                </a:lnTo>
                <a:moveTo>
                  <a:pt x="281304" y="3469767"/>
                </a:moveTo>
                <a:lnTo>
                  <a:pt x="0" y="3469767"/>
                </a:lnTo>
                <a:moveTo>
                  <a:pt x="0" y="4013709"/>
                </a:moveTo>
                <a:lnTo>
                  <a:pt x="281304" y="373240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77" name="Freeform 6477"/>
          <p:cNvSpPr/>
          <p:nvPr/>
        </p:nvSpPr>
        <p:spPr>
          <a:xfrm rot="-5400000" flipH="0" flipV="0">
            <a:off x="17049011" y="14307835"/>
            <a:ext cx="64022" cy="64000"/>
          </a:xfrm>
          <a:custGeom>
            <a:pathLst>
              <a:path w="393955" h="393824">
                <a:moveTo>
                  <a:pt x="0" y="393824"/>
                </a:moveTo>
                <a:lnTo>
                  <a:pt x="393955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78" name="Freeform 6478"/>
          <p:cNvSpPr/>
          <p:nvPr/>
        </p:nvSpPr>
        <p:spPr>
          <a:xfrm rot="-5400000" flipH="0" flipV="0">
            <a:off x="15211838" y="15629901"/>
            <a:ext cx="3150094" cy="652271"/>
          </a:xfrm>
          <a:custGeom>
            <a:pathLst>
              <a:path w="19383882" h="4013709">
                <a:moveTo>
                  <a:pt x="0" y="0"/>
                </a:moveTo>
                <a:lnTo>
                  <a:pt x="0" y="3619885"/>
                </a:lnTo>
                <a:moveTo>
                  <a:pt x="0" y="150118"/>
                </a:moveTo>
                <a:lnTo>
                  <a:pt x="281304" y="150118"/>
                </a:lnTo>
                <a:moveTo>
                  <a:pt x="0" y="422021"/>
                </a:moveTo>
                <a:lnTo>
                  <a:pt x="281304" y="422021"/>
                </a:lnTo>
                <a:moveTo>
                  <a:pt x="0" y="703331"/>
                </a:moveTo>
                <a:lnTo>
                  <a:pt x="281304" y="703331"/>
                </a:lnTo>
                <a:moveTo>
                  <a:pt x="0" y="975364"/>
                </a:moveTo>
                <a:lnTo>
                  <a:pt x="281304" y="975364"/>
                </a:lnTo>
                <a:moveTo>
                  <a:pt x="0" y="1256668"/>
                </a:moveTo>
                <a:lnTo>
                  <a:pt x="281304" y="1256668"/>
                </a:lnTo>
                <a:moveTo>
                  <a:pt x="0" y="1528577"/>
                </a:moveTo>
                <a:lnTo>
                  <a:pt x="281304" y="1528577"/>
                </a:lnTo>
                <a:moveTo>
                  <a:pt x="0" y="1809880"/>
                </a:moveTo>
                <a:lnTo>
                  <a:pt x="281304" y="1809880"/>
                </a:lnTo>
                <a:moveTo>
                  <a:pt x="0" y="2081913"/>
                </a:moveTo>
                <a:lnTo>
                  <a:pt x="281304" y="2081913"/>
                </a:lnTo>
                <a:moveTo>
                  <a:pt x="0" y="2363217"/>
                </a:moveTo>
                <a:lnTo>
                  <a:pt x="281304" y="2363217"/>
                </a:lnTo>
                <a:moveTo>
                  <a:pt x="0" y="2635126"/>
                </a:moveTo>
                <a:lnTo>
                  <a:pt x="281304" y="2635126"/>
                </a:lnTo>
                <a:moveTo>
                  <a:pt x="0" y="2916430"/>
                </a:moveTo>
                <a:lnTo>
                  <a:pt x="281304" y="2916430"/>
                </a:lnTo>
                <a:moveTo>
                  <a:pt x="0" y="3197864"/>
                </a:moveTo>
                <a:lnTo>
                  <a:pt x="281304" y="3197864"/>
                </a:lnTo>
                <a:moveTo>
                  <a:pt x="0" y="3469767"/>
                </a:moveTo>
                <a:lnTo>
                  <a:pt x="281304" y="3469767"/>
                </a:lnTo>
                <a:moveTo>
                  <a:pt x="6433184" y="4013709"/>
                </a:moveTo>
                <a:lnTo>
                  <a:pt x="19383882" y="4013709"/>
                </a:lnTo>
                <a:moveTo>
                  <a:pt x="6677024" y="4013709"/>
                </a:moveTo>
                <a:lnTo>
                  <a:pt x="6677024" y="3732405"/>
                </a:lnTo>
                <a:moveTo>
                  <a:pt x="6958330" y="4013709"/>
                </a:moveTo>
                <a:lnTo>
                  <a:pt x="6958330" y="3732405"/>
                </a:lnTo>
                <a:moveTo>
                  <a:pt x="7230236" y="4013709"/>
                </a:moveTo>
                <a:lnTo>
                  <a:pt x="7230236" y="3732405"/>
                </a:lnTo>
                <a:moveTo>
                  <a:pt x="7511540" y="4013709"/>
                </a:moveTo>
                <a:lnTo>
                  <a:pt x="7511540" y="3732405"/>
                </a:lnTo>
                <a:moveTo>
                  <a:pt x="7783576" y="4013709"/>
                </a:moveTo>
                <a:lnTo>
                  <a:pt x="7783576" y="3732405"/>
                </a:lnTo>
                <a:moveTo>
                  <a:pt x="8064880" y="4013709"/>
                </a:moveTo>
                <a:lnTo>
                  <a:pt x="8064880" y="3732405"/>
                </a:lnTo>
                <a:moveTo>
                  <a:pt x="8336913" y="4013709"/>
                </a:moveTo>
                <a:lnTo>
                  <a:pt x="8336913" y="3732405"/>
                </a:lnTo>
                <a:moveTo>
                  <a:pt x="8618220" y="4013709"/>
                </a:moveTo>
                <a:lnTo>
                  <a:pt x="8618220" y="3732405"/>
                </a:lnTo>
                <a:moveTo>
                  <a:pt x="8890126" y="4013709"/>
                </a:moveTo>
                <a:lnTo>
                  <a:pt x="8890126" y="3732405"/>
                </a:lnTo>
                <a:moveTo>
                  <a:pt x="9171433" y="4013709"/>
                </a:moveTo>
                <a:lnTo>
                  <a:pt x="9171433" y="3732405"/>
                </a:lnTo>
                <a:moveTo>
                  <a:pt x="9443466" y="4013709"/>
                </a:moveTo>
                <a:lnTo>
                  <a:pt x="9443466" y="3732405"/>
                </a:lnTo>
                <a:moveTo>
                  <a:pt x="9724769" y="4013709"/>
                </a:moveTo>
                <a:lnTo>
                  <a:pt x="9724769" y="3732405"/>
                </a:lnTo>
                <a:moveTo>
                  <a:pt x="9996678" y="4013709"/>
                </a:moveTo>
                <a:lnTo>
                  <a:pt x="9996678" y="3732405"/>
                </a:lnTo>
                <a:moveTo>
                  <a:pt x="10278109" y="4013709"/>
                </a:moveTo>
                <a:lnTo>
                  <a:pt x="10278109" y="3732405"/>
                </a:lnTo>
                <a:moveTo>
                  <a:pt x="10559413" y="4013709"/>
                </a:moveTo>
                <a:lnTo>
                  <a:pt x="10559413" y="3732405"/>
                </a:lnTo>
                <a:moveTo>
                  <a:pt x="10831322" y="4013709"/>
                </a:moveTo>
                <a:lnTo>
                  <a:pt x="10831322" y="3732405"/>
                </a:lnTo>
                <a:moveTo>
                  <a:pt x="11112753" y="4013709"/>
                </a:moveTo>
                <a:lnTo>
                  <a:pt x="11112753" y="3732405"/>
                </a:lnTo>
                <a:moveTo>
                  <a:pt x="11384662" y="4013709"/>
                </a:moveTo>
                <a:lnTo>
                  <a:pt x="11384662" y="3732405"/>
                </a:lnTo>
                <a:moveTo>
                  <a:pt x="11665966" y="4013709"/>
                </a:moveTo>
                <a:lnTo>
                  <a:pt x="11665966" y="3732405"/>
                </a:lnTo>
                <a:moveTo>
                  <a:pt x="11937999" y="4013709"/>
                </a:moveTo>
                <a:lnTo>
                  <a:pt x="11937999" y="3732405"/>
                </a:lnTo>
                <a:moveTo>
                  <a:pt x="12219305" y="4013709"/>
                </a:moveTo>
                <a:lnTo>
                  <a:pt x="12219305" y="3732405"/>
                </a:lnTo>
                <a:moveTo>
                  <a:pt x="12491211" y="4013709"/>
                </a:moveTo>
                <a:lnTo>
                  <a:pt x="12491211" y="3732405"/>
                </a:lnTo>
                <a:moveTo>
                  <a:pt x="12772515" y="4013709"/>
                </a:moveTo>
                <a:lnTo>
                  <a:pt x="12772515" y="3732405"/>
                </a:lnTo>
                <a:moveTo>
                  <a:pt x="13044551" y="4013709"/>
                </a:moveTo>
                <a:lnTo>
                  <a:pt x="13044551" y="3732405"/>
                </a:lnTo>
                <a:moveTo>
                  <a:pt x="13325855" y="4013709"/>
                </a:moveTo>
                <a:lnTo>
                  <a:pt x="13325855" y="3732405"/>
                </a:lnTo>
                <a:moveTo>
                  <a:pt x="13597888" y="4013709"/>
                </a:moveTo>
                <a:lnTo>
                  <a:pt x="13597888" y="3732405"/>
                </a:lnTo>
                <a:moveTo>
                  <a:pt x="13879195" y="4013709"/>
                </a:moveTo>
                <a:lnTo>
                  <a:pt x="13879195" y="3732405"/>
                </a:lnTo>
                <a:moveTo>
                  <a:pt x="14151101" y="4013709"/>
                </a:moveTo>
                <a:lnTo>
                  <a:pt x="14151101" y="3732405"/>
                </a:lnTo>
                <a:moveTo>
                  <a:pt x="14432408" y="4013709"/>
                </a:moveTo>
                <a:lnTo>
                  <a:pt x="14432408" y="3732405"/>
                </a:lnTo>
                <a:moveTo>
                  <a:pt x="14713839" y="4013709"/>
                </a:moveTo>
                <a:lnTo>
                  <a:pt x="14713839" y="3732405"/>
                </a:lnTo>
                <a:moveTo>
                  <a:pt x="14985744" y="4013709"/>
                </a:moveTo>
                <a:lnTo>
                  <a:pt x="14985744" y="3732405"/>
                </a:lnTo>
                <a:moveTo>
                  <a:pt x="15267051" y="4013709"/>
                </a:moveTo>
                <a:lnTo>
                  <a:pt x="15267051" y="3732405"/>
                </a:lnTo>
                <a:moveTo>
                  <a:pt x="15538957" y="4013709"/>
                </a:moveTo>
                <a:lnTo>
                  <a:pt x="15538957" y="3732405"/>
                </a:lnTo>
                <a:moveTo>
                  <a:pt x="15820388" y="4013709"/>
                </a:moveTo>
                <a:lnTo>
                  <a:pt x="15820388" y="3732405"/>
                </a:lnTo>
                <a:moveTo>
                  <a:pt x="16092297" y="4013709"/>
                </a:moveTo>
                <a:lnTo>
                  <a:pt x="16092297" y="3732405"/>
                </a:lnTo>
                <a:moveTo>
                  <a:pt x="16373601" y="4013709"/>
                </a:moveTo>
                <a:lnTo>
                  <a:pt x="16373601" y="3732405"/>
                </a:lnTo>
                <a:moveTo>
                  <a:pt x="16645637" y="4013709"/>
                </a:moveTo>
                <a:lnTo>
                  <a:pt x="16645637" y="3732405"/>
                </a:lnTo>
                <a:moveTo>
                  <a:pt x="16926941" y="4013709"/>
                </a:moveTo>
                <a:lnTo>
                  <a:pt x="16926941" y="3732405"/>
                </a:lnTo>
                <a:moveTo>
                  <a:pt x="17198847" y="4013709"/>
                </a:moveTo>
                <a:lnTo>
                  <a:pt x="17198847" y="3732405"/>
                </a:lnTo>
                <a:moveTo>
                  <a:pt x="17480153" y="4013709"/>
                </a:moveTo>
                <a:lnTo>
                  <a:pt x="17480153" y="3732405"/>
                </a:lnTo>
                <a:moveTo>
                  <a:pt x="17752186" y="4013709"/>
                </a:moveTo>
                <a:lnTo>
                  <a:pt x="17752186" y="3732405"/>
                </a:lnTo>
                <a:moveTo>
                  <a:pt x="18033490" y="4013709"/>
                </a:moveTo>
                <a:lnTo>
                  <a:pt x="18033490" y="3732405"/>
                </a:lnTo>
                <a:moveTo>
                  <a:pt x="18305399" y="4013709"/>
                </a:moveTo>
                <a:lnTo>
                  <a:pt x="18305399" y="3732405"/>
                </a:lnTo>
                <a:moveTo>
                  <a:pt x="18586830" y="4013709"/>
                </a:moveTo>
                <a:lnTo>
                  <a:pt x="18586830" y="3732405"/>
                </a:lnTo>
                <a:moveTo>
                  <a:pt x="18858739" y="4013709"/>
                </a:moveTo>
                <a:lnTo>
                  <a:pt x="18858739" y="3732405"/>
                </a:lnTo>
                <a:moveTo>
                  <a:pt x="19140043" y="4013709"/>
                </a:moveTo>
                <a:lnTo>
                  <a:pt x="19140043" y="373240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79" name="Freeform 6479"/>
          <p:cNvSpPr/>
          <p:nvPr/>
        </p:nvSpPr>
        <p:spPr>
          <a:xfrm rot="-5400000" flipH="0" flipV="0">
            <a:off x="16168895" y="15021827"/>
            <a:ext cx="1214640" cy="0"/>
          </a:xfrm>
          <a:custGeom>
            <a:pathLst>
              <a:path w="7474204" h="0">
                <a:moveTo>
                  <a:pt x="0" y="0"/>
                </a:moveTo>
                <a:lnTo>
                  <a:pt x="7474204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80" name="Freeform 6480"/>
          <p:cNvSpPr/>
          <p:nvPr/>
        </p:nvSpPr>
        <p:spPr>
          <a:xfrm rot="-5400000" flipH="0" flipV="0">
            <a:off x="13960637" y="14895331"/>
            <a:ext cx="1562096" cy="225562"/>
          </a:xfrm>
          <a:custGeom>
            <a:pathLst>
              <a:path w="9612250" h="1387984">
                <a:moveTo>
                  <a:pt x="0" y="693930"/>
                </a:moveTo>
                <a:lnTo>
                  <a:pt x="4463795" y="693930"/>
                </a:lnTo>
                <a:lnTo>
                  <a:pt x="4632706" y="0"/>
                </a:lnTo>
                <a:lnTo>
                  <a:pt x="4979671" y="1387984"/>
                </a:lnTo>
                <a:lnTo>
                  <a:pt x="5157852" y="693930"/>
                </a:lnTo>
                <a:lnTo>
                  <a:pt x="9612250" y="69393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81" name="Freeform 6481"/>
          <p:cNvSpPr/>
          <p:nvPr/>
        </p:nvSpPr>
        <p:spPr>
          <a:xfrm rot="-5400000" flipH="0" flipV="0">
            <a:off x="13893570" y="15008112"/>
            <a:ext cx="1696207" cy="0"/>
          </a:xfrm>
          <a:custGeom>
            <a:pathLst>
              <a:path w="10437496" h="0">
                <a:moveTo>
                  <a:pt x="412623" y="0"/>
                </a:moveTo>
                <a:lnTo>
                  <a:pt x="0" y="0"/>
                </a:lnTo>
                <a:moveTo>
                  <a:pt x="10024873" y="0"/>
                </a:moveTo>
                <a:lnTo>
                  <a:pt x="1043749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82" name="Freeform 6482"/>
          <p:cNvSpPr/>
          <p:nvPr/>
        </p:nvSpPr>
        <p:spPr>
          <a:xfrm rot="-5400000" flipH="0" flipV="0">
            <a:off x="15193542" y="14989816"/>
            <a:ext cx="1498095" cy="45735"/>
          </a:xfrm>
          <a:custGeom>
            <a:pathLst>
              <a:path w="9218423" h="281428">
                <a:moveTo>
                  <a:pt x="0" y="281428"/>
                </a:moveTo>
                <a:lnTo>
                  <a:pt x="9218423" y="281428"/>
                </a:lnTo>
                <a:moveTo>
                  <a:pt x="0" y="0"/>
                </a:moveTo>
                <a:lnTo>
                  <a:pt x="9218423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83" name="Freeform 6483"/>
          <p:cNvSpPr/>
          <p:nvPr/>
        </p:nvSpPr>
        <p:spPr>
          <a:xfrm rot="-5400000" flipH="0" flipV="0">
            <a:off x="15876288" y="14729220"/>
            <a:ext cx="1214640" cy="585215"/>
          </a:xfrm>
          <a:custGeom>
            <a:pathLst>
              <a:path w="7474204" h="3601083">
                <a:moveTo>
                  <a:pt x="7474204" y="3601083"/>
                </a:moveTo>
                <a:lnTo>
                  <a:pt x="7474204" y="0"/>
                </a:lnTo>
                <a:lnTo>
                  <a:pt x="0" y="0"/>
                </a:lnTo>
                <a:lnTo>
                  <a:pt x="0" y="360108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84" name="Freeform 6484"/>
          <p:cNvSpPr/>
          <p:nvPr/>
        </p:nvSpPr>
        <p:spPr>
          <a:xfrm rot="-5400000" flipH="0" flipV="0">
            <a:off x="15875534" y="14263636"/>
            <a:ext cx="44188" cy="44188"/>
          </a:xfrm>
          <a:custGeom>
            <a:pathLst>
              <a:path w="271908" h="271909">
                <a:moveTo>
                  <a:pt x="271908" y="271909"/>
                </a:moveTo>
                <a:lnTo>
                  <a:pt x="271908" y="0"/>
                </a:lnTo>
                <a:lnTo>
                  <a:pt x="0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85" name="Freeform 6485"/>
          <p:cNvSpPr/>
          <p:nvPr/>
        </p:nvSpPr>
        <p:spPr>
          <a:xfrm rot="-5400000" flipH="0" flipV="0">
            <a:off x="15875534" y="14263636"/>
            <a:ext cx="44188" cy="44188"/>
          </a:xfrm>
          <a:custGeom>
            <a:pathLst>
              <a:path w="271908" h="271909">
                <a:moveTo>
                  <a:pt x="271908" y="271909"/>
                </a:moveTo>
                <a:lnTo>
                  <a:pt x="271908" y="0"/>
                </a:lnTo>
                <a:lnTo>
                  <a:pt x="0" y="271909"/>
                </a:lnTo>
                <a:lnTo>
                  <a:pt x="271908" y="271909"/>
                </a:lnTo>
                <a:close/>
                <a:moveTo>
                  <a:pt x="44785278" y="8861717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86" name="Freeform 6486"/>
          <p:cNvSpPr/>
          <p:nvPr/>
        </p:nvSpPr>
        <p:spPr>
          <a:xfrm rot="-5400000" flipH="0" flipV="0">
            <a:off x="15193543" y="14989816"/>
            <a:ext cx="1408171" cy="44188"/>
          </a:xfrm>
          <a:custGeom>
            <a:pathLst>
              <a:path w="8665084" h="271909">
                <a:moveTo>
                  <a:pt x="0" y="271909"/>
                </a:moveTo>
                <a:lnTo>
                  <a:pt x="8665084" y="271909"/>
                </a:lnTo>
                <a:moveTo>
                  <a:pt x="178181" y="271909"/>
                </a:moveTo>
                <a:lnTo>
                  <a:pt x="178181" y="0"/>
                </a:lnTo>
                <a:moveTo>
                  <a:pt x="450090" y="271909"/>
                </a:moveTo>
                <a:lnTo>
                  <a:pt x="450090" y="0"/>
                </a:lnTo>
                <a:moveTo>
                  <a:pt x="731394" y="271909"/>
                </a:moveTo>
                <a:lnTo>
                  <a:pt x="731394" y="0"/>
                </a:lnTo>
                <a:moveTo>
                  <a:pt x="1003427" y="271909"/>
                </a:moveTo>
                <a:lnTo>
                  <a:pt x="1003427" y="0"/>
                </a:lnTo>
                <a:moveTo>
                  <a:pt x="1284734" y="271909"/>
                </a:moveTo>
                <a:lnTo>
                  <a:pt x="1284734" y="0"/>
                </a:lnTo>
                <a:moveTo>
                  <a:pt x="1556640" y="271909"/>
                </a:moveTo>
                <a:lnTo>
                  <a:pt x="1556640" y="0"/>
                </a:lnTo>
                <a:moveTo>
                  <a:pt x="1838074" y="271909"/>
                </a:moveTo>
                <a:lnTo>
                  <a:pt x="1838074" y="0"/>
                </a:lnTo>
                <a:moveTo>
                  <a:pt x="2109980" y="271909"/>
                </a:moveTo>
                <a:lnTo>
                  <a:pt x="2109980" y="0"/>
                </a:lnTo>
                <a:moveTo>
                  <a:pt x="2391284" y="271909"/>
                </a:moveTo>
                <a:lnTo>
                  <a:pt x="2391284" y="0"/>
                </a:lnTo>
                <a:moveTo>
                  <a:pt x="2672590" y="271909"/>
                </a:moveTo>
                <a:lnTo>
                  <a:pt x="2672590" y="0"/>
                </a:lnTo>
                <a:moveTo>
                  <a:pt x="2944496" y="271909"/>
                </a:moveTo>
                <a:lnTo>
                  <a:pt x="2944496" y="0"/>
                </a:lnTo>
                <a:moveTo>
                  <a:pt x="3225927" y="271909"/>
                </a:moveTo>
                <a:lnTo>
                  <a:pt x="3225927" y="0"/>
                </a:lnTo>
                <a:moveTo>
                  <a:pt x="3497836" y="271909"/>
                </a:moveTo>
                <a:lnTo>
                  <a:pt x="3497836" y="0"/>
                </a:lnTo>
                <a:moveTo>
                  <a:pt x="3779140" y="271909"/>
                </a:moveTo>
                <a:lnTo>
                  <a:pt x="3779140" y="0"/>
                </a:lnTo>
                <a:moveTo>
                  <a:pt x="4051176" y="271909"/>
                </a:moveTo>
                <a:lnTo>
                  <a:pt x="4051176" y="0"/>
                </a:lnTo>
                <a:moveTo>
                  <a:pt x="4332480" y="271909"/>
                </a:moveTo>
                <a:lnTo>
                  <a:pt x="4332480" y="0"/>
                </a:lnTo>
                <a:moveTo>
                  <a:pt x="4604386" y="271909"/>
                </a:moveTo>
                <a:lnTo>
                  <a:pt x="4604386" y="0"/>
                </a:lnTo>
                <a:moveTo>
                  <a:pt x="4885820" y="271909"/>
                </a:moveTo>
                <a:lnTo>
                  <a:pt x="4885820" y="0"/>
                </a:lnTo>
                <a:moveTo>
                  <a:pt x="5157726" y="271909"/>
                </a:moveTo>
                <a:lnTo>
                  <a:pt x="5157726" y="0"/>
                </a:lnTo>
                <a:moveTo>
                  <a:pt x="5439029" y="271909"/>
                </a:moveTo>
                <a:lnTo>
                  <a:pt x="5439029" y="0"/>
                </a:lnTo>
                <a:moveTo>
                  <a:pt x="5711065" y="271909"/>
                </a:moveTo>
                <a:lnTo>
                  <a:pt x="5711065" y="0"/>
                </a:lnTo>
                <a:moveTo>
                  <a:pt x="5992369" y="271909"/>
                </a:moveTo>
                <a:lnTo>
                  <a:pt x="5992369" y="0"/>
                </a:lnTo>
                <a:moveTo>
                  <a:pt x="6264275" y="271909"/>
                </a:moveTo>
                <a:lnTo>
                  <a:pt x="6264275" y="0"/>
                </a:lnTo>
                <a:moveTo>
                  <a:pt x="6545709" y="271909"/>
                </a:moveTo>
                <a:lnTo>
                  <a:pt x="6545709" y="0"/>
                </a:lnTo>
                <a:moveTo>
                  <a:pt x="6817615" y="271909"/>
                </a:moveTo>
                <a:lnTo>
                  <a:pt x="6817615" y="0"/>
                </a:lnTo>
                <a:moveTo>
                  <a:pt x="7098922" y="271909"/>
                </a:moveTo>
                <a:lnTo>
                  <a:pt x="7098922" y="0"/>
                </a:lnTo>
                <a:moveTo>
                  <a:pt x="7380226" y="271909"/>
                </a:moveTo>
                <a:lnTo>
                  <a:pt x="7380226" y="0"/>
                </a:lnTo>
                <a:moveTo>
                  <a:pt x="7652259" y="271909"/>
                </a:moveTo>
                <a:lnTo>
                  <a:pt x="7652259" y="0"/>
                </a:lnTo>
                <a:moveTo>
                  <a:pt x="7933565" y="271909"/>
                </a:moveTo>
                <a:lnTo>
                  <a:pt x="7933565" y="0"/>
                </a:lnTo>
                <a:moveTo>
                  <a:pt x="8205471" y="271909"/>
                </a:moveTo>
                <a:lnTo>
                  <a:pt x="8205471" y="0"/>
                </a:lnTo>
                <a:moveTo>
                  <a:pt x="8486902" y="271909"/>
                </a:moveTo>
                <a:lnTo>
                  <a:pt x="848690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87" name="Freeform 6487"/>
          <p:cNvSpPr/>
          <p:nvPr/>
        </p:nvSpPr>
        <p:spPr>
          <a:xfrm rot="-5400000" flipH="0" flipV="0">
            <a:off x="15874761" y="15716770"/>
            <a:ext cx="45735" cy="44188"/>
          </a:xfrm>
          <a:custGeom>
            <a:pathLst>
              <a:path w="281431" h="271909">
                <a:moveTo>
                  <a:pt x="0" y="271909"/>
                </a:moveTo>
                <a:lnTo>
                  <a:pt x="0" y="0"/>
                </a:lnTo>
                <a:lnTo>
                  <a:pt x="281431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88" name="Freeform 6488"/>
          <p:cNvSpPr/>
          <p:nvPr/>
        </p:nvSpPr>
        <p:spPr>
          <a:xfrm rot="-5400000" flipH="0" flipV="0">
            <a:off x="15874761" y="15716770"/>
            <a:ext cx="45735" cy="44188"/>
          </a:xfrm>
          <a:custGeom>
            <a:pathLst>
              <a:path w="281431" h="271909">
                <a:moveTo>
                  <a:pt x="0" y="271909"/>
                </a:moveTo>
                <a:lnTo>
                  <a:pt x="0" y="0"/>
                </a:lnTo>
                <a:lnTo>
                  <a:pt x="281431" y="271909"/>
                </a:lnTo>
                <a:lnTo>
                  <a:pt x="0" y="271909"/>
                </a:lnTo>
                <a:close/>
                <a:moveTo>
                  <a:pt x="53731793" y="8861717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89" name="Freeform 6489"/>
          <p:cNvSpPr/>
          <p:nvPr/>
        </p:nvSpPr>
        <p:spPr>
          <a:xfrm rot="-5400000" flipH="0" flipV="0">
            <a:off x="15966220" y="14262872"/>
            <a:ext cx="44188" cy="45715"/>
          </a:xfrm>
          <a:custGeom>
            <a:pathLst>
              <a:path w="271908" h="281309">
                <a:moveTo>
                  <a:pt x="271908" y="0"/>
                </a:moveTo>
                <a:lnTo>
                  <a:pt x="271908" y="28130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90" name="Freeform 6490"/>
          <p:cNvSpPr/>
          <p:nvPr/>
        </p:nvSpPr>
        <p:spPr>
          <a:xfrm rot="-5400000" flipH="0" flipV="0">
            <a:off x="15966220" y="14262872"/>
            <a:ext cx="44188" cy="45715"/>
          </a:xfrm>
          <a:custGeom>
            <a:pathLst>
              <a:path w="271908" h="281309">
                <a:moveTo>
                  <a:pt x="271908" y="0"/>
                </a:moveTo>
                <a:lnTo>
                  <a:pt x="271908" y="281309"/>
                </a:lnTo>
                <a:lnTo>
                  <a:pt x="0" y="0"/>
                </a:lnTo>
                <a:lnTo>
                  <a:pt x="271908" y="0"/>
                </a:lnTo>
                <a:close/>
                <a:moveTo>
                  <a:pt x="44503850" y="88063833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91" name="Freeform 6491"/>
          <p:cNvSpPr/>
          <p:nvPr/>
        </p:nvSpPr>
        <p:spPr>
          <a:xfrm rot="-5400000" flipH="0" flipV="0">
            <a:off x="15284230" y="14989052"/>
            <a:ext cx="1408171" cy="45715"/>
          </a:xfrm>
          <a:custGeom>
            <a:pathLst>
              <a:path w="8665084" h="281309">
                <a:moveTo>
                  <a:pt x="0" y="0"/>
                </a:moveTo>
                <a:lnTo>
                  <a:pt x="8665084" y="0"/>
                </a:lnTo>
                <a:moveTo>
                  <a:pt x="178181" y="0"/>
                </a:moveTo>
                <a:lnTo>
                  <a:pt x="178181" y="281309"/>
                </a:lnTo>
                <a:moveTo>
                  <a:pt x="450090" y="0"/>
                </a:moveTo>
                <a:lnTo>
                  <a:pt x="450090" y="281309"/>
                </a:lnTo>
                <a:moveTo>
                  <a:pt x="731394" y="0"/>
                </a:moveTo>
                <a:lnTo>
                  <a:pt x="731394" y="281309"/>
                </a:lnTo>
                <a:moveTo>
                  <a:pt x="1003427" y="0"/>
                </a:moveTo>
                <a:lnTo>
                  <a:pt x="1003427" y="281309"/>
                </a:lnTo>
                <a:moveTo>
                  <a:pt x="1284734" y="0"/>
                </a:moveTo>
                <a:lnTo>
                  <a:pt x="1284734" y="281309"/>
                </a:lnTo>
                <a:moveTo>
                  <a:pt x="1556640" y="0"/>
                </a:moveTo>
                <a:lnTo>
                  <a:pt x="1556640" y="281309"/>
                </a:lnTo>
                <a:moveTo>
                  <a:pt x="1838074" y="0"/>
                </a:moveTo>
                <a:lnTo>
                  <a:pt x="1838074" y="281309"/>
                </a:lnTo>
                <a:moveTo>
                  <a:pt x="2109980" y="0"/>
                </a:moveTo>
                <a:lnTo>
                  <a:pt x="2109980" y="281309"/>
                </a:lnTo>
                <a:moveTo>
                  <a:pt x="2391284" y="0"/>
                </a:moveTo>
                <a:lnTo>
                  <a:pt x="2391284" y="281309"/>
                </a:lnTo>
                <a:moveTo>
                  <a:pt x="2672590" y="0"/>
                </a:moveTo>
                <a:lnTo>
                  <a:pt x="2672590" y="281309"/>
                </a:lnTo>
                <a:moveTo>
                  <a:pt x="2944496" y="0"/>
                </a:moveTo>
                <a:lnTo>
                  <a:pt x="2944496" y="281309"/>
                </a:lnTo>
                <a:moveTo>
                  <a:pt x="3225927" y="0"/>
                </a:moveTo>
                <a:lnTo>
                  <a:pt x="3225927" y="281309"/>
                </a:lnTo>
                <a:moveTo>
                  <a:pt x="3497836" y="0"/>
                </a:moveTo>
                <a:lnTo>
                  <a:pt x="3497836" y="281309"/>
                </a:lnTo>
                <a:moveTo>
                  <a:pt x="3779140" y="0"/>
                </a:moveTo>
                <a:lnTo>
                  <a:pt x="3779140" y="281309"/>
                </a:lnTo>
                <a:moveTo>
                  <a:pt x="4051176" y="0"/>
                </a:moveTo>
                <a:lnTo>
                  <a:pt x="4051176" y="281309"/>
                </a:lnTo>
                <a:moveTo>
                  <a:pt x="4332480" y="0"/>
                </a:moveTo>
                <a:lnTo>
                  <a:pt x="4332480" y="281309"/>
                </a:lnTo>
                <a:moveTo>
                  <a:pt x="4604386" y="0"/>
                </a:moveTo>
                <a:lnTo>
                  <a:pt x="4604386" y="281309"/>
                </a:lnTo>
                <a:moveTo>
                  <a:pt x="4885820" y="0"/>
                </a:moveTo>
                <a:lnTo>
                  <a:pt x="4885820" y="281309"/>
                </a:lnTo>
                <a:moveTo>
                  <a:pt x="5157726" y="0"/>
                </a:moveTo>
                <a:lnTo>
                  <a:pt x="5157726" y="281309"/>
                </a:lnTo>
                <a:moveTo>
                  <a:pt x="5439029" y="0"/>
                </a:moveTo>
                <a:lnTo>
                  <a:pt x="5439029" y="281309"/>
                </a:lnTo>
                <a:moveTo>
                  <a:pt x="5711065" y="0"/>
                </a:moveTo>
                <a:lnTo>
                  <a:pt x="5711065" y="281309"/>
                </a:lnTo>
                <a:moveTo>
                  <a:pt x="5992369" y="0"/>
                </a:moveTo>
                <a:lnTo>
                  <a:pt x="5992369" y="281309"/>
                </a:lnTo>
                <a:moveTo>
                  <a:pt x="6264275" y="0"/>
                </a:moveTo>
                <a:lnTo>
                  <a:pt x="6264275" y="281309"/>
                </a:lnTo>
                <a:moveTo>
                  <a:pt x="6545709" y="0"/>
                </a:moveTo>
                <a:lnTo>
                  <a:pt x="6545709" y="281309"/>
                </a:lnTo>
                <a:moveTo>
                  <a:pt x="6817615" y="0"/>
                </a:moveTo>
                <a:lnTo>
                  <a:pt x="6817615" y="281309"/>
                </a:lnTo>
                <a:moveTo>
                  <a:pt x="7098922" y="0"/>
                </a:moveTo>
                <a:lnTo>
                  <a:pt x="7098922" y="281309"/>
                </a:lnTo>
                <a:moveTo>
                  <a:pt x="7380226" y="0"/>
                </a:moveTo>
                <a:lnTo>
                  <a:pt x="7380226" y="281309"/>
                </a:lnTo>
                <a:moveTo>
                  <a:pt x="7652259" y="0"/>
                </a:moveTo>
                <a:lnTo>
                  <a:pt x="7652259" y="281309"/>
                </a:lnTo>
                <a:moveTo>
                  <a:pt x="7933565" y="0"/>
                </a:moveTo>
                <a:lnTo>
                  <a:pt x="7933565" y="281309"/>
                </a:lnTo>
                <a:moveTo>
                  <a:pt x="8205471" y="0"/>
                </a:moveTo>
                <a:lnTo>
                  <a:pt x="8205471" y="281309"/>
                </a:lnTo>
                <a:moveTo>
                  <a:pt x="8486902" y="0"/>
                </a:moveTo>
                <a:lnTo>
                  <a:pt x="8486902" y="28130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92" name="Freeform 6492"/>
          <p:cNvSpPr/>
          <p:nvPr/>
        </p:nvSpPr>
        <p:spPr>
          <a:xfrm rot="-5400000" flipH="0" flipV="0">
            <a:off x="15965448" y="15716006"/>
            <a:ext cx="45735" cy="45715"/>
          </a:xfrm>
          <a:custGeom>
            <a:pathLst>
              <a:path w="281431" h="281309">
                <a:moveTo>
                  <a:pt x="0" y="0"/>
                </a:moveTo>
                <a:lnTo>
                  <a:pt x="0" y="281309"/>
                </a:lnTo>
                <a:lnTo>
                  <a:pt x="28143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93" name="Freeform 6493"/>
          <p:cNvSpPr/>
          <p:nvPr/>
        </p:nvSpPr>
        <p:spPr>
          <a:xfrm rot="-5400000" flipH="0" flipV="0">
            <a:off x="15965448" y="15716006"/>
            <a:ext cx="45735" cy="45715"/>
          </a:xfrm>
          <a:custGeom>
            <a:pathLst>
              <a:path w="281431" h="281309">
                <a:moveTo>
                  <a:pt x="0" y="0"/>
                </a:moveTo>
                <a:lnTo>
                  <a:pt x="0" y="281309"/>
                </a:lnTo>
                <a:lnTo>
                  <a:pt x="281431" y="0"/>
                </a:lnTo>
                <a:lnTo>
                  <a:pt x="0" y="0"/>
                </a:lnTo>
                <a:close/>
                <a:moveTo>
                  <a:pt x="53450365" y="88063833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94" name="Freeform 6494"/>
          <p:cNvSpPr/>
          <p:nvPr/>
        </p:nvSpPr>
        <p:spPr>
          <a:xfrm rot="-5400000" flipH="0" flipV="0">
            <a:off x="14927609" y="14228592"/>
            <a:ext cx="1498095" cy="1568184"/>
          </a:xfrm>
          <a:custGeom>
            <a:pathLst>
              <a:path w="9218423" h="9649712">
                <a:moveTo>
                  <a:pt x="9218423" y="2147442"/>
                </a:moveTo>
                <a:lnTo>
                  <a:pt x="0" y="2147442"/>
                </a:lnTo>
                <a:moveTo>
                  <a:pt x="9218423" y="4285618"/>
                </a:moveTo>
                <a:lnTo>
                  <a:pt x="0" y="4285618"/>
                </a:lnTo>
                <a:moveTo>
                  <a:pt x="9218423" y="0"/>
                </a:moveTo>
                <a:lnTo>
                  <a:pt x="0" y="0"/>
                </a:lnTo>
                <a:moveTo>
                  <a:pt x="8280654" y="9368409"/>
                </a:moveTo>
                <a:lnTo>
                  <a:pt x="7727315" y="9368409"/>
                </a:lnTo>
                <a:moveTo>
                  <a:pt x="8149335" y="9368409"/>
                </a:moveTo>
                <a:lnTo>
                  <a:pt x="8149335" y="9649712"/>
                </a:lnTo>
                <a:moveTo>
                  <a:pt x="7868032" y="9368409"/>
                </a:moveTo>
                <a:lnTo>
                  <a:pt x="7868032" y="9649712"/>
                </a:lnTo>
                <a:moveTo>
                  <a:pt x="7174105" y="9368409"/>
                </a:moveTo>
                <a:lnTo>
                  <a:pt x="6620765" y="9368409"/>
                </a:lnTo>
                <a:moveTo>
                  <a:pt x="7033388" y="9368409"/>
                </a:moveTo>
                <a:lnTo>
                  <a:pt x="7033388" y="9649712"/>
                </a:lnTo>
                <a:moveTo>
                  <a:pt x="6761482" y="9368409"/>
                </a:moveTo>
                <a:lnTo>
                  <a:pt x="6761482" y="9649712"/>
                </a:lnTo>
                <a:moveTo>
                  <a:pt x="6067425" y="9368409"/>
                </a:moveTo>
                <a:lnTo>
                  <a:pt x="5514212" y="9368409"/>
                </a:lnTo>
                <a:moveTo>
                  <a:pt x="5926835" y="9368409"/>
                </a:moveTo>
                <a:lnTo>
                  <a:pt x="5926835" y="9649712"/>
                </a:lnTo>
                <a:moveTo>
                  <a:pt x="5654802" y="9368409"/>
                </a:moveTo>
                <a:lnTo>
                  <a:pt x="5654802" y="9649712"/>
                </a:lnTo>
                <a:moveTo>
                  <a:pt x="4960876" y="9368409"/>
                </a:moveTo>
                <a:lnTo>
                  <a:pt x="4407663" y="9368409"/>
                </a:lnTo>
                <a:moveTo>
                  <a:pt x="4820286" y="9368409"/>
                </a:moveTo>
                <a:lnTo>
                  <a:pt x="4820286" y="9649712"/>
                </a:lnTo>
                <a:moveTo>
                  <a:pt x="4548253" y="9368409"/>
                </a:moveTo>
                <a:lnTo>
                  <a:pt x="4548253" y="9649712"/>
                </a:lnTo>
                <a:moveTo>
                  <a:pt x="3854323" y="9368409"/>
                </a:moveTo>
                <a:lnTo>
                  <a:pt x="3300983" y="9368409"/>
                </a:lnTo>
                <a:moveTo>
                  <a:pt x="3713606" y="9368409"/>
                </a:moveTo>
                <a:lnTo>
                  <a:pt x="3713606" y="9649712"/>
                </a:lnTo>
                <a:moveTo>
                  <a:pt x="3441700" y="9368409"/>
                </a:moveTo>
                <a:lnTo>
                  <a:pt x="3441700" y="9649712"/>
                </a:lnTo>
                <a:moveTo>
                  <a:pt x="2747773" y="9368409"/>
                </a:moveTo>
                <a:lnTo>
                  <a:pt x="2194434" y="9368409"/>
                </a:lnTo>
                <a:moveTo>
                  <a:pt x="2607057" y="9368409"/>
                </a:moveTo>
                <a:lnTo>
                  <a:pt x="2607057" y="9649712"/>
                </a:lnTo>
                <a:moveTo>
                  <a:pt x="2325753" y="9368409"/>
                </a:moveTo>
                <a:lnTo>
                  <a:pt x="2325753" y="9649712"/>
                </a:lnTo>
                <a:moveTo>
                  <a:pt x="1641221" y="9368409"/>
                </a:moveTo>
                <a:lnTo>
                  <a:pt x="1087881" y="9368409"/>
                </a:lnTo>
                <a:moveTo>
                  <a:pt x="1500507" y="9368409"/>
                </a:moveTo>
                <a:lnTo>
                  <a:pt x="1500507" y="9649712"/>
                </a:lnTo>
                <a:moveTo>
                  <a:pt x="1219073" y="9368409"/>
                </a:moveTo>
                <a:lnTo>
                  <a:pt x="1219073" y="9649712"/>
                </a:lnTo>
                <a:moveTo>
                  <a:pt x="872108" y="9368409"/>
                </a:moveTo>
                <a:lnTo>
                  <a:pt x="815848" y="9368409"/>
                </a:lnTo>
                <a:moveTo>
                  <a:pt x="815848" y="7989826"/>
                </a:moveTo>
                <a:lnTo>
                  <a:pt x="8290052" y="7989826"/>
                </a:lnTo>
                <a:moveTo>
                  <a:pt x="1097282" y="7989826"/>
                </a:moveTo>
                <a:lnTo>
                  <a:pt x="1097282" y="7708522"/>
                </a:lnTo>
                <a:moveTo>
                  <a:pt x="1369188" y="7989826"/>
                </a:moveTo>
                <a:lnTo>
                  <a:pt x="1369188" y="7708522"/>
                </a:lnTo>
                <a:moveTo>
                  <a:pt x="1650492" y="7989826"/>
                </a:moveTo>
                <a:lnTo>
                  <a:pt x="1650492" y="7708522"/>
                </a:lnTo>
                <a:moveTo>
                  <a:pt x="1922528" y="7989826"/>
                </a:moveTo>
                <a:lnTo>
                  <a:pt x="1922528" y="7708522"/>
                </a:lnTo>
                <a:moveTo>
                  <a:pt x="2203832" y="7989826"/>
                </a:moveTo>
                <a:lnTo>
                  <a:pt x="2203832" y="7708522"/>
                </a:lnTo>
                <a:moveTo>
                  <a:pt x="2475737" y="7989826"/>
                </a:moveTo>
                <a:lnTo>
                  <a:pt x="2475737" y="7708522"/>
                </a:lnTo>
                <a:moveTo>
                  <a:pt x="2757171" y="7989826"/>
                </a:moveTo>
                <a:lnTo>
                  <a:pt x="2757171" y="7708522"/>
                </a:lnTo>
                <a:moveTo>
                  <a:pt x="3029077" y="7989826"/>
                </a:moveTo>
                <a:lnTo>
                  <a:pt x="3029077" y="7708522"/>
                </a:lnTo>
                <a:moveTo>
                  <a:pt x="3310381" y="7989826"/>
                </a:moveTo>
                <a:lnTo>
                  <a:pt x="3310381" y="7708522"/>
                </a:lnTo>
                <a:moveTo>
                  <a:pt x="3582417" y="7989826"/>
                </a:moveTo>
                <a:lnTo>
                  <a:pt x="3582417" y="7708522"/>
                </a:lnTo>
                <a:moveTo>
                  <a:pt x="3863721" y="7989826"/>
                </a:moveTo>
                <a:lnTo>
                  <a:pt x="3863721" y="7708522"/>
                </a:lnTo>
                <a:moveTo>
                  <a:pt x="4135630" y="7989826"/>
                </a:moveTo>
                <a:lnTo>
                  <a:pt x="4135630" y="7708522"/>
                </a:lnTo>
                <a:moveTo>
                  <a:pt x="4417061" y="7989826"/>
                </a:moveTo>
                <a:lnTo>
                  <a:pt x="4417061" y="7708522"/>
                </a:lnTo>
                <a:moveTo>
                  <a:pt x="4698365" y="7989826"/>
                </a:moveTo>
                <a:lnTo>
                  <a:pt x="4698365" y="7708522"/>
                </a:lnTo>
                <a:moveTo>
                  <a:pt x="4970273" y="7989826"/>
                </a:moveTo>
                <a:lnTo>
                  <a:pt x="4970273" y="7708522"/>
                </a:lnTo>
                <a:moveTo>
                  <a:pt x="5251577" y="7989826"/>
                </a:moveTo>
                <a:lnTo>
                  <a:pt x="5251577" y="7708522"/>
                </a:lnTo>
                <a:moveTo>
                  <a:pt x="5523610" y="7989826"/>
                </a:moveTo>
                <a:lnTo>
                  <a:pt x="5523610" y="7708522"/>
                </a:lnTo>
                <a:moveTo>
                  <a:pt x="5804917" y="7989826"/>
                </a:moveTo>
                <a:lnTo>
                  <a:pt x="5804917" y="7708522"/>
                </a:lnTo>
                <a:moveTo>
                  <a:pt x="6076823" y="7989826"/>
                </a:moveTo>
                <a:lnTo>
                  <a:pt x="6076823" y="7708522"/>
                </a:lnTo>
                <a:moveTo>
                  <a:pt x="6358130" y="7989826"/>
                </a:moveTo>
                <a:lnTo>
                  <a:pt x="6358130" y="7708522"/>
                </a:lnTo>
                <a:moveTo>
                  <a:pt x="6630163" y="7989826"/>
                </a:moveTo>
                <a:lnTo>
                  <a:pt x="6630163" y="7708522"/>
                </a:lnTo>
                <a:moveTo>
                  <a:pt x="6911467" y="7989826"/>
                </a:moveTo>
                <a:lnTo>
                  <a:pt x="6911467" y="7708522"/>
                </a:lnTo>
                <a:moveTo>
                  <a:pt x="7183376" y="7989826"/>
                </a:moveTo>
                <a:lnTo>
                  <a:pt x="7183376" y="7708522"/>
                </a:lnTo>
                <a:moveTo>
                  <a:pt x="7464807" y="7989826"/>
                </a:moveTo>
                <a:lnTo>
                  <a:pt x="7464807" y="7708522"/>
                </a:lnTo>
                <a:moveTo>
                  <a:pt x="7736712" y="7989826"/>
                </a:moveTo>
                <a:lnTo>
                  <a:pt x="7736712" y="7708522"/>
                </a:lnTo>
                <a:moveTo>
                  <a:pt x="8018019" y="7989826"/>
                </a:moveTo>
                <a:lnTo>
                  <a:pt x="8018019" y="7708522"/>
                </a:lnTo>
                <a:moveTo>
                  <a:pt x="815848" y="9649712"/>
                </a:moveTo>
                <a:lnTo>
                  <a:pt x="1509905" y="964971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95" name="Freeform 6495"/>
          <p:cNvSpPr/>
          <p:nvPr/>
        </p:nvSpPr>
        <p:spPr>
          <a:xfrm rot="-5400000" flipH="0" flipV="0">
            <a:off x="16404364" y="15415782"/>
            <a:ext cx="112770" cy="0"/>
          </a:xfrm>
          <a:custGeom>
            <a:pathLst>
              <a:path w="693926" h="0">
                <a:moveTo>
                  <a:pt x="0" y="0"/>
                </a:moveTo>
                <a:lnTo>
                  <a:pt x="69392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96" name="Freeform 6496"/>
          <p:cNvSpPr/>
          <p:nvPr/>
        </p:nvSpPr>
        <p:spPr>
          <a:xfrm rot="-5400000" flipH="0" flipV="0">
            <a:off x="16404364" y="15257275"/>
            <a:ext cx="112770" cy="0"/>
          </a:xfrm>
          <a:custGeom>
            <a:pathLst>
              <a:path w="693927" h="0">
                <a:moveTo>
                  <a:pt x="0" y="0"/>
                </a:moveTo>
                <a:lnTo>
                  <a:pt x="69392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97" name="Freeform 6497"/>
          <p:cNvSpPr/>
          <p:nvPr/>
        </p:nvSpPr>
        <p:spPr>
          <a:xfrm rot="-5400000" flipH="0" flipV="0">
            <a:off x="16404354" y="15100306"/>
            <a:ext cx="112791" cy="0"/>
          </a:xfrm>
          <a:custGeom>
            <a:pathLst>
              <a:path w="694054" h="0">
                <a:moveTo>
                  <a:pt x="0" y="0"/>
                </a:moveTo>
                <a:lnTo>
                  <a:pt x="694054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98" name="Freeform 6498"/>
          <p:cNvSpPr/>
          <p:nvPr/>
        </p:nvSpPr>
        <p:spPr>
          <a:xfrm rot="-5400000" flipH="0" flipV="0">
            <a:off x="16405128" y="14942574"/>
            <a:ext cx="111243" cy="0"/>
          </a:xfrm>
          <a:custGeom>
            <a:pathLst>
              <a:path w="684531" h="0">
                <a:moveTo>
                  <a:pt x="0" y="0"/>
                </a:moveTo>
                <a:lnTo>
                  <a:pt x="68453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499" name="Freeform 6499"/>
          <p:cNvSpPr/>
          <p:nvPr/>
        </p:nvSpPr>
        <p:spPr>
          <a:xfrm rot="-5400000" flipH="0" flipV="0">
            <a:off x="16404364" y="14784851"/>
            <a:ext cx="112771" cy="0"/>
          </a:xfrm>
          <a:custGeom>
            <a:pathLst>
              <a:path w="693930" h="0">
                <a:moveTo>
                  <a:pt x="0" y="0"/>
                </a:moveTo>
                <a:lnTo>
                  <a:pt x="69393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00" name="Freeform 6500"/>
          <p:cNvSpPr/>
          <p:nvPr/>
        </p:nvSpPr>
        <p:spPr>
          <a:xfrm rot="-5400000" flipH="0" flipV="0">
            <a:off x="16404364" y="14627871"/>
            <a:ext cx="112770" cy="0"/>
          </a:xfrm>
          <a:custGeom>
            <a:pathLst>
              <a:path w="693927" h="0">
                <a:moveTo>
                  <a:pt x="0" y="0"/>
                </a:moveTo>
                <a:lnTo>
                  <a:pt x="69392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01" name="Freeform 6501"/>
          <p:cNvSpPr/>
          <p:nvPr/>
        </p:nvSpPr>
        <p:spPr>
          <a:xfrm rot="-5400000" flipH="0" flipV="0">
            <a:off x="16405117" y="14470138"/>
            <a:ext cx="111264" cy="0"/>
          </a:xfrm>
          <a:custGeom>
            <a:pathLst>
              <a:path w="684656" h="0">
                <a:moveTo>
                  <a:pt x="0" y="0"/>
                </a:moveTo>
                <a:lnTo>
                  <a:pt x="68465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02" name="Freeform 6502"/>
          <p:cNvSpPr/>
          <p:nvPr/>
        </p:nvSpPr>
        <p:spPr>
          <a:xfrm rot="-5400000" flipH="0" flipV="0">
            <a:off x="14829306" y="14176004"/>
            <a:ext cx="1498095" cy="1673360"/>
          </a:xfrm>
          <a:custGeom>
            <a:pathLst>
              <a:path w="9218423" h="10296904">
                <a:moveTo>
                  <a:pt x="9218423" y="10296904"/>
                </a:moveTo>
                <a:lnTo>
                  <a:pt x="9218423" y="7811771"/>
                </a:lnTo>
                <a:moveTo>
                  <a:pt x="9218423" y="10165587"/>
                </a:moveTo>
                <a:lnTo>
                  <a:pt x="8946515" y="10165587"/>
                </a:lnTo>
                <a:moveTo>
                  <a:pt x="9218423" y="9884284"/>
                </a:moveTo>
                <a:lnTo>
                  <a:pt x="8946515" y="9884284"/>
                </a:lnTo>
                <a:moveTo>
                  <a:pt x="9218423" y="9602974"/>
                </a:moveTo>
                <a:lnTo>
                  <a:pt x="8946515" y="9602974"/>
                </a:lnTo>
                <a:moveTo>
                  <a:pt x="9218423" y="9330941"/>
                </a:moveTo>
                <a:lnTo>
                  <a:pt x="8946515" y="9330941"/>
                </a:lnTo>
                <a:moveTo>
                  <a:pt x="9218423" y="9049637"/>
                </a:moveTo>
                <a:lnTo>
                  <a:pt x="8946515" y="9049637"/>
                </a:lnTo>
                <a:moveTo>
                  <a:pt x="9218423" y="8777728"/>
                </a:moveTo>
                <a:lnTo>
                  <a:pt x="8946515" y="8777728"/>
                </a:lnTo>
                <a:moveTo>
                  <a:pt x="9218423" y="8496300"/>
                </a:moveTo>
                <a:lnTo>
                  <a:pt x="8946515" y="8496300"/>
                </a:lnTo>
                <a:moveTo>
                  <a:pt x="9218423" y="8224391"/>
                </a:moveTo>
                <a:lnTo>
                  <a:pt x="8946515" y="8224391"/>
                </a:lnTo>
                <a:moveTo>
                  <a:pt x="9218423" y="7943087"/>
                </a:moveTo>
                <a:lnTo>
                  <a:pt x="8946515" y="7943087"/>
                </a:lnTo>
                <a:moveTo>
                  <a:pt x="9218423" y="7671054"/>
                </a:moveTo>
                <a:lnTo>
                  <a:pt x="9218423" y="0"/>
                </a:lnTo>
                <a:moveTo>
                  <a:pt x="9218423" y="7436613"/>
                </a:moveTo>
                <a:lnTo>
                  <a:pt x="8946515" y="7436613"/>
                </a:lnTo>
                <a:moveTo>
                  <a:pt x="9218423" y="7155303"/>
                </a:moveTo>
                <a:lnTo>
                  <a:pt x="8946515" y="7155303"/>
                </a:lnTo>
                <a:moveTo>
                  <a:pt x="9218423" y="6883400"/>
                </a:moveTo>
                <a:lnTo>
                  <a:pt x="8946515" y="6883400"/>
                </a:lnTo>
                <a:moveTo>
                  <a:pt x="9218423" y="6601966"/>
                </a:moveTo>
                <a:lnTo>
                  <a:pt x="8946515" y="6601966"/>
                </a:lnTo>
                <a:moveTo>
                  <a:pt x="9218423" y="6330057"/>
                </a:moveTo>
                <a:lnTo>
                  <a:pt x="8946515" y="6330057"/>
                </a:lnTo>
                <a:moveTo>
                  <a:pt x="9218423" y="6048754"/>
                </a:moveTo>
                <a:lnTo>
                  <a:pt x="8946515" y="6048754"/>
                </a:lnTo>
                <a:moveTo>
                  <a:pt x="9218423" y="5776720"/>
                </a:moveTo>
                <a:lnTo>
                  <a:pt x="8946515" y="5776720"/>
                </a:lnTo>
                <a:moveTo>
                  <a:pt x="9218423" y="5495417"/>
                </a:moveTo>
                <a:lnTo>
                  <a:pt x="8946515" y="5495417"/>
                </a:lnTo>
                <a:moveTo>
                  <a:pt x="9218423" y="5214113"/>
                </a:moveTo>
                <a:lnTo>
                  <a:pt x="8946515" y="5214113"/>
                </a:lnTo>
                <a:moveTo>
                  <a:pt x="9218423" y="4942204"/>
                </a:moveTo>
                <a:lnTo>
                  <a:pt x="8946515" y="4942204"/>
                </a:lnTo>
                <a:moveTo>
                  <a:pt x="9218423" y="4660770"/>
                </a:moveTo>
                <a:lnTo>
                  <a:pt x="8946515" y="4660770"/>
                </a:lnTo>
                <a:moveTo>
                  <a:pt x="9218423" y="4388867"/>
                </a:moveTo>
                <a:lnTo>
                  <a:pt x="8946515" y="4388867"/>
                </a:lnTo>
                <a:moveTo>
                  <a:pt x="9218423" y="4107557"/>
                </a:moveTo>
                <a:lnTo>
                  <a:pt x="8946515" y="4107557"/>
                </a:lnTo>
                <a:moveTo>
                  <a:pt x="9218423" y="3835524"/>
                </a:moveTo>
                <a:lnTo>
                  <a:pt x="8946515" y="3835524"/>
                </a:lnTo>
                <a:moveTo>
                  <a:pt x="9218423" y="3554220"/>
                </a:moveTo>
                <a:lnTo>
                  <a:pt x="8946515" y="3554220"/>
                </a:lnTo>
                <a:moveTo>
                  <a:pt x="9218423" y="3282312"/>
                </a:moveTo>
                <a:lnTo>
                  <a:pt x="8946515" y="3282312"/>
                </a:lnTo>
                <a:moveTo>
                  <a:pt x="9218423" y="3000884"/>
                </a:moveTo>
                <a:lnTo>
                  <a:pt x="8946515" y="3000884"/>
                </a:lnTo>
                <a:moveTo>
                  <a:pt x="9218423" y="2728975"/>
                </a:moveTo>
                <a:lnTo>
                  <a:pt x="8946515" y="2728975"/>
                </a:lnTo>
                <a:moveTo>
                  <a:pt x="9218423" y="2447671"/>
                </a:moveTo>
                <a:lnTo>
                  <a:pt x="8946515" y="2447671"/>
                </a:lnTo>
                <a:moveTo>
                  <a:pt x="9218423" y="2175638"/>
                </a:moveTo>
                <a:lnTo>
                  <a:pt x="8946515" y="2175638"/>
                </a:lnTo>
                <a:moveTo>
                  <a:pt x="9218423" y="1894328"/>
                </a:moveTo>
                <a:lnTo>
                  <a:pt x="8946515" y="1894328"/>
                </a:lnTo>
                <a:moveTo>
                  <a:pt x="9218423" y="1622425"/>
                </a:moveTo>
                <a:lnTo>
                  <a:pt x="8946515" y="1622425"/>
                </a:lnTo>
                <a:moveTo>
                  <a:pt x="9218423" y="1341121"/>
                </a:moveTo>
                <a:lnTo>
                  <a:pt x="8946515" y="1341121"/>
                </a:lnTo>
                <a:moveTo>
                  <a:pt x="9218423" y="1069082"/>
                </a:moveTo>
                <a:lnTo>
                  <a:pt x="8946515" y="1069082"/>
                </a:lnTo>
                <a:moveTo>
                  <a:pt x="9218423" y="787779"/>
                </a:moveTo>
                <a:lnTo>
                  <a:pt x="8946515" y="787779"/>
                </a:lnTo>
                <a:moveTo>
                  <a:pt x="9218423" y="506475"/>
                </a:moveTo>
                <a:lnTo>
                  <a:pt x="8946515" y="506475"/>
                </a:lnTo>
                <a:moveTo>
                  <a:pt x="9218423" y="234566"/>
                </a:moveTo>
                <a:lnTo>
                  <a:pt x="8946515" y="234566"/>
                </a:lnTo>
                <a:moveTo>
                  <a:pt x="0" y="10296904"/>
                </a:moveTo>
                <a:lnTo>
                  <a:pt x="0" y="7811771"/>
                </a:lnTo>
                <a:moveTo>
                  <a:pt x="0" y="10024870"/>
                </a:moveTo>
                <a:lnTo>
                  <a:pt x="281431" y="10024870"/>
                </a:lnTo>
                <a:moveTo>
                  <a:pt x="0" y="9743567"/>
                </a:moveTo>
                <a:lnTo>
                  <a:pt x="281431" y="9743567"/>
                </a:lnTo>
                <a:moveTo>
                  <a:pt x="0" y="9471658"/>
                </a:moveTo>
                <a:lnTo>
                  <a:pt x="281431" y="9471658"/>
                </a:lnTo>
                <a:moveTo>
                  <a:pt x="0" y="9190354"/>
                </a:moveTo>
                <a:lnTo>
                  <a:pt x="281431" y="9190354"/>
                </a:lnTo>
                <a:moveTo>
                  <a:pt x="0" y="8918321"/>
                </a:moveTo>
                <a:lnTo>
                  <a:pt x="281431" y="8918321"/>
                </a:lnTo>
                <a:moveTo>
                  <a:pt x="0" y="8637017"/>
                </a:moveTo>
                <a:lnTo>
                  <a:pt x="281431" y="8637017"/>
                </a:lnTo>
                <a:moveTo>
                  <a:pt x="0" y="8364978"/>
                </a:moveTo>
                <a:lnTo>
                  <a:pt x="281431" y="8364978"/>
                </a:lnTo>
                <a:moveTo>
                  <a:pt x="0" y="8083674"/>
                </a:moveTo>
                <a:lnTo>
                  <a:pt x="281431" y="8083674"/>
                </a:lnTo>
                <a:moveTo>
                  <a:pt x="0" y="7671054"/>
                </a:moveTo>
                <a:lnTo>
                  <a:pt x="0" y="0"/>
                </a:lnTo>
                <a:moveTo>
                  <a:pt x="0" y="7436613"/>
                </a:moveTo>
                <a:lnTo>
                  <a:pt x="281431" y="7436613"/>
                </a:lnTo>
                <a:moveTo>
                  <a:pt x="0" y="7155303"/>
                </a:moveTo>
                <a:lnTo>
                  <a:pt x="281431" y="7155303"/>
                </a:lnTo>
                <a:moveTo>
                  <a:pt x="0" y="6883400"/>
                </a:moveTo>
                <a:lnTo>
                  <a:pt x="281431" y="6883400"/>
                </a:lnTo>
                <a:moveTo>
                  <a:pt x="0" y="6601966"/>
                </a:moveTo>
                <a:lnTo>
                  <a:pt x="281431" y="6601966"/>
                </a:lnTo>
                <a:moveTo>
                  <a:pt x="0" y="6330057"/>
                </a:moveTo>
                <a:lnTo>
                  <a:pt x="281431" y="6330057"/>
                </a:lnTo>
                <a:moveTo>
                  <a:pt x="0" y="6048754"/>
                </a:moveTo>
                <a:lnTo>
                  <a:pt x="281431" y="6048754"/>
                </a:lnTo>
                <a:moveTo>
                  <a:pt x="0" y="5776720"/>
                </a:moveTo>
                <a:lnTo>
                  <a:pt x="281431" y="5776720"/>
                </a:lnTo>
                <a:moveTo>
                  <a:pt x="0" y="5495417"/>
                </a:moveTo>
                <a:lnTo>
                  <a:pt x="281431" y="5495417"/>
                </a:lnTo>
                <a:moveTo>
                  <a:pt x="0" y="5214113"/>
                </a:moveTo>
                <a:lnTo>
                  <a:pt x="281431" y="5214113"/>
                </a:lnTo>
                <a:moveTo>
                  <a:pt x="0" y="4942204"/>
                </a:moveTo>
                <a:lnTo>
                  <a:pt x="281431" y="4942204"/>
                </a:lnTo>
                <a:moveTo>
                  <a:pt x="0" y="4660770"/>
                </a:moveTo>
                <a:lnTo>
                  <a:pt x="281431" y="4660770"/>
                </a:lnTo>
                <a:moveTo>
                  <a:pt x="0" y="4388867"/>
                </a:moveTo>
                <a:lnTo>
                  <a:pt x="281431" y="4388867"/>
                </a:lnTo>
                <a:moveTo>
                  <a:pt x="0" y="4107557"/>
                </a:moveTo>
                <a:lnTo>
                  <a:pt x="281431" y="4107557"/>
                </a:lnTo>
                <a:moveTo>
                  <a:pt x="0" y="3835524"/>
                </a:moveTo>
                <a:lnTo>
                  <a:pt x="281431" y="3835524"/>
                </a:lnTo>
                <a:moveTo>
                  <a:pt x="0" y="3554220"/>
                </a:moveTo>
                <a:lnTo>
                  <a:pt x="281431" y="3554220"/>
                </a:lnTo>
                <a:moveTo>
                  <a:pt x="0" y="3282312"/>
                </a:moveTo>
                <a:lnTo>
                  <a:pt x="281431" y="3282312"/>
                </a:lnTo>
                <a:moveTo>
                  <a:pt x="0" y="3000884"/>
                </a:moveTo>
                <a:lnTo>
                  <a:pt x="281431" y="3000884"/>
                </a:lnTo>
                <a:moveTo>
                  <a:pt x="0" y="2728975"/>
                </a:moveTo>
                <a:lnTo>
                  <a:pt x="281431" y="2728975"/>
                </a:lnTo>
                <a:moveTo>
                  <a:pt x="0" y="2447671"/>
                </a:moveTo>
                <a:lnTo>
                  <a:pt x="281431" y="2447671"/>
                </a:lnTo>
                <a:moveTo>
                  <a:pt x="0" y="2175638"/>
                </a:moveTo>
                <a:lnTo>
                  <a:pt x="281431" y="2175638"/>
                </a:lnTo>
                <a:moveTo>
                  <a:pt x="0" y="1894328"/>
                </a:moveTo>
                <a:lnTo>
                  <a:pt x="281431" y="1894328"/>
                </a:lnTo>
                <a:moveTo>
                  <a:pt x="0" y="1622425"/>
                </a:moveTo>
                <a:lnTo>
                  <a:pt x="281431" y="1622425"/>
                </a:lnTo>
                <a:moveTo>
                  <a:pt x="0" y="1341121"/>
                </a:moveTo>
                <a:lnTo>
                  <a:pt x="281431" y="1341121"/>
                </a:lnTo>
                <a:moveTo>
                  <a:pt x="0" y="1069082"/>
                </a:moveTo>
                <a:lnTo>
                  <a:pt x="281431" y="1069082"/>
                </a:lnTo>
                <a:moveTo>
                  <a:pt x="0" y="787779"/>
                </a:moveTo>
                <a:lnTo>
                  <a:pt x="281431" y="787779"/>
                </a:lnTo>
                <a:moveTo>
                  <a:pt x="0" y="506475"/>
                </a:moveTo>
                <a:lnTo>
                  <a:pt x="281431" y="506475"/>
                </a:lnTo>
                <a:moveTo>
                  <a:pt x="0" y="234566"/>
                </a:moveTo>
                <a:lnTo>
                  <a:pt x="281431" y="23456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03" name="Freeform 6503"/>
          <p:cNvSpPr/>
          <p:nvPr/>
        </p:nvSpPr>
        <p:spPr>
          <a:xfrm rot="-5400000" flipH="0" flipV="0">
            <a:off x="14876548" y="13671568"/>
            <a:ext cx="269750" cy="859527"/>
          </a:xfrm>
          <a:custGeom>
            <a:pathLst>
              <a:path w="1659889" h="5289041">
                <a:moveTo>
                  <a:pt x="0" y="5289041"/>
                </a:moveTo>
                <a:lnTo>
                  <a:pt x="0" y="0"/>
                </a:lnTo>
                <a:moveTo>
                  <a:pt x="0" y="412626"/>
                </a:moveTo>
                <a:lnTo>
                  <a:pt x="1659889" y="41262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04" name="Freeform 6504"/>
          <p:cNvSpPr/>
          <p:nvPr/>
        </p:nvSpPr>
        <p:spPr>
          <a:xfrm rot="-5400000" flipH="0" flipV="0">
            <a:off x="14359927" y="13677666"/>
            <a:ext cx="0" cy="541008"/>
          </a:xfrm>
          <a:custGeom>
            <a:pathLst>
              <a:path w="0" h="3329055">
                <a:moveTo>
                  <a:pt x="0" y="0"/>
                </a:moveTo>
                <a:lnTo>
                  <a:pt x="0" y="3329055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05" name="Freeform 6505"/>
          <p:cNvSpPr/>
          <p:nvPr/>
        </p:nvSpPr>
        <p:spPr>
          <a:xfrm rot="-5400000" flipH="0" flipV="0">
            <a:off x="14281437" y="13599177"/>
            <a:ext cx="156979" cy="541008"/>
          </a:xfrm>
          <a:custGeom>
            <a:pathLst>
              <a:path w="965962" h="3329055">
                <a:moveTo>
                  <a:pt x="965962" y="3329055"/>
                </a:moveTo>
                <a:lnTo>
                  <a:pt x="0" y="0"/>
                </a:lnTo>
                <a:lnTo>
                  <a:pt x="0" y="3329055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06" name="Freeform 6506"/>
          <p:cNvSpPr/>
          <p:nvPr/>
        </p:nvSpPr>
        <p:spPr>
          <a:xfrm rot="-5400000" flipH="0" flipV="0">
            <a:off x="14281437" y="13599177"/>
            <a:ext cx="156979" cy="541008"/>
          </a:xfrm>
          <a:custGeom>
            <a:pathLst>
              <a:path w="965962" h="3329055">
                <a:moveTo>
                  <a:pt x="0" y="0"/>
                </a:moveTo>
                <a:lnTo>
                  <a:pt x="965962" y="3329055"/>
                </a:lnTo>
                <a:lnTo>
                  <a:pt x="965962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07" name="Freeform 6507"/>
          <p:cNvSpPr/>
          <p:nvPr/>
        </p:nvSpPr>
        <p:spPr>
          <a:xfrm rot="-5400000" flipH="0" flipV="0">
            <a:off x="14135901" y="13857483"/>
            <a:ext cx="56385" cy="57912"/>
          </a:xfrm>
          <a:custGeom>
            <a:pathLst>
              <a:path w="346965" h="356362">
                <a:moveTo>
                  <a:pt x="346965" y="215651"/>
                </a:moveTo>
                <a:lnTo>
                  <a:pt x="346965" y="206250"/>
                </a:lnTo>
                <a:lnTo>
                  <a:pt x="337567" y="187455"/>
                </a:lnTo>
                <a:lnTo>
                  <a:pt x="328169" y="178184"/>
                </a:lnTo>
                <a:lnTo>
                  <a:pt x="215645" y="149987"/>
                </a:lnTo>
                <a:lnTo>
                  <a:pt x="215645" y="28072"/>
                </a:lnTo>
                <a:lnTo>
                  <a:pt x="206248" y="9400"/>
                </a:lnTo>
                <a:lnTo>
                  <a:pt x="196850" y="0"/>
                </a:lnTo>
                <a:lnTo>
                  <a:pt x="159385" y="0"/>
                </a:lnTo>
                <a:lnTo>
                  <a:pt x="149987" y="9400"/>
                </a:lnTo>
                <a:lnTo>
                  <a:pt x="140590" y="28072"/>
                </a:lnTo>
                <a:lnTo>
                  <a:pt x="140590" y="131192"/>
                </a:lnTo>
                <a:lnTo>
                  <a:pt x="46865" y="103125"/>
                </a:lnTo>
                <a:lnTo>
                  <a:pt x="18668" y="103125"/>
                </a:lnTo>
                <a:lnTo>
                  <a:pt x="9270" y="121921"/>
                </a:lnTo>
                <a:lnTo>
                  <a:pt x="0" y="140592"/>
                </a:lnTo>
                <a:lnTo>
                  <a:pt x="9270" y="159388"/>
                </a:lnTo>
                <a:lnTo>
                  <a:pt x="28066" y="168783"/>
                </a:lnTo>
                <a:lnTo>
                  <a:pt x="140590" y="206250"/>
                </a:lnTo>
                <a:lnTo>
                  <a:pt x="140590" y="318771"/>
                </a:lnTo>
                <a:lnTo>
                  <a:pt x="149987" y="337567"/>
                </a:lnTo>
                <a:lnTo>
                  <a:pt x="159385" y="346967"/>
                </a:lnTo>
                <a:lnTo>
                  <a:pt x="178181" y="356362"/>
                </a:lnTo>
                <a:lnTo>
                  <a:pt x="196850" y="346967"/>
                </a:lnTo>
                <a:lnTo>
                  <a:pt x="206248" y="337567"/>
                </a:lnTo>
                <a:lnTo>
                  <a:pt x="215645" y="318771"/>
                </a:lnTo>
                <a:lnTo>
                  <a:pt x="215645" y="225046"/>
                </a:lnTo>
                <a:lnTo>
                  <a:pt x="309373" y="243718"/>
                </a:lnTo>
                <a:lnTo>
                  <a:pt x="337567" y="243718"/>
                </a:lnTo>
                <a:lnTo>
                  <a:pt x="346965" y="23431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08" name="Freeform 6508"/>
          <p:cNvSpPr/>
          <p:nvPr/>
        </p:nvSpPr>
        <p:spPr>
          <a:xfrm rot="-5400000" flipH="0" flipV="0">
            <a:off x="14197623" y="13853675"/>
            <a:ext cx="105155" cy="38100"/>
          </a:xfrm>
          <a:custGeom>
            <a:pathLst>
              <a:path w="647064" h="234447">
                <a:moveTo>
                  <a:pt x="647064" y="234447"/>
                </a:moveTo>
                <a:lnTo>
                  <a:pt x="572008" y="140593"/>
                </a:lnTo>
                <a:lnTo>
                  <a:pt x="46862" y="0"/>
                </a:lnTo>
                <a:lnTo>
                  <a:pt x="28066" y="0"/>
                </a:lnTo>
                <a:lnTo>
                  <a:pt x="9398" y="9401"/>
                </a:lnTo>
                <a:lnTo>
                  <a:pt x="9398" y="18671"/>
                </a:lnTo>
                <a:lnTo>
                  <a:pt x="0" y="37467"/>
                </a:lnTo>
                <a:lnTo>
                  <a:pt x="9398" y="56263"/>
                </a:lnTo>
                <a:lnTo>
                  <a:pt x="28066" y="6566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09" name="Freeform 6509"/>
          <p:cNvSpPr/>
          <p:nvPr/>
        </p:nvSpPr>
        <p:spPr>
          <a:xfrm rot="-5400000" flipH="0" flipV="0">
            <a:off x="14232677" y="13809477"/>
            <a:ext cx="33517" cy="39627"/>
          </a:xfrm>
          <a:custGeom>
            <a:pathLst>
              <a:path w="206248" h="243842">
                <a:moveTo>
                  <a:pt x="206248" y="215646"/>
                </a:moveTo>
                <a:lnTo>
                  <a:pt x="206248" y="206245"/>
                </a:lnTo>
                <a:lnTo>
                  <a:pt x="196850" y="187449"/>
                </a:lnTo>
                <a:lnTo>
                  <a:pt x="56264" y="9395"/>
                </a:lnTo>
                <a:lnTo>
                  <a:pt x="37468" y="0"/>
                </a:lnTo>
                <a:lnTo>
                  <a:pt x="9271" y="0"/>
                </a:lnTo>
                <a:lnTo>
                  <a:pt x="9271" y="9395"/>
                </a:lnTo>
                <a:lnTo>
                  <a:pt x="0" y="28066"/>
                </a:lnTo>
                <a:lnTo>
                  <a:pt x="0" y="56263"/>
                </a:lnTo>
                <a:lnTo>
                  <a:pt x="84330" y="149988"/>
                </a:lnTo>
                <a:lnTo>
                  <a:pt x="159386" y="243842"/>
                </a:lnTo>
                <a:lnTo>
                  <a:pt x="187453" y="243842"/>
                </a:lnTo>
                <a:lnTo>
                  <a:pt x="196850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10" name="Freeform 6510"/>
          <p:cNvSpPr/>
          <p:nvPr/>
        </p:nvSpPr>
        <p:spPr>
          <a:xfrm rot="-5400000" flipH="0" flipV="0">
            <a:off x="14297432" y="13859021"/>
            <a:ext cx="22867" cy="42660"/>
          </a:xfrm>
          <a:custGeom>
            <a:pathLst>
              <a:path w="140716" h="262508">
                <a:moveTo>
                  <a:pt x="140716" y="225040"/>
                </a:moveTo>
                <a:lnTo>
                  <a:pt x="140716" y="225040"/>
                </a:lnTo>
                <a:lnTo>
                  <a:pt x="131319" y="206245"/>
                </a:lnTo>
                <a:lnTo>
                  <a:pt x="112523" y="196974"/>
                </a:lnTo>
                <a:lnTo>
                  <a:pt x="0" y="159382"/>
                </a:lnTo>
                <a:lnTo>
                  <a:pt x="0" y="0"/>
                </a:lnTo>
                <a:lnTo>
                  <a:pt x="0" y="234441"/>
                </a:lnTo>
                <a:lnTo>
                  <a:pt x="93851" y="262508"/>
                </a:lnTo>
                <a:lnTo>
                  <a:pt x="121921" y="262508"/>
                </a:lnTo>
                <a:lnTo>
                  <a:pt x="131319" y="24383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11" name="Freeform 6511"/>
          <p:cNvSpPr/>
          <p:nvPr/>
        </p:nvSpPr>
        <p:spPr>
          <a:xfrm rot="-5400000" flipH="0" flipV="0">
            <a:off x="14250191" y="13834626"/>
            <a:ext cx="112770" cy="68583"/>
          </a:xfrm>
          <a:custGeom>
            <a:pathLst>
              <a:path w="693926" h="422021">
                <a:moveTo>
                  <a:pt x="693926" y="309500"/>
                </a:moveTo>
                <a:lnTo>
                  <a:pt x="684528" y="290829"/>
                </a:lnTo>
                <a:lnTo>
                  <a:pt x="675131" y="272033"/>
                </a:lnTo>
                <a:lnTo>
                  <a:pt x="187579" y="0"/>
                </a:lnTo>
                <a:lnTo>
                  <a:pt x="168783" y="0"/>
                </a:lnTo>
                <a:lnTo>
                  <a:pt x="149987" y="9401"/>
                </a:lnTo>
                <a:lnTo>
                  <a:pt x="140589" y="9401"/>
                </a:lnTo>
                <a:lnTo>
                  <a:pt x="140589" y="234442"/>
                </a:lnTo>
                <a:lnTo>
                  <a:pt x="46862" y="215776"/>
                </a:lnTo>
                <a:lnTo>
                  <a:pt x="18668" y="215776"/>
                </a:lnTo>
                <a:lnTo>
                  <a:pt x="0" y="225047"/>
                </a:lnTo>
                <a:lnTo>
                  <a:pt x="0" y="253237"/>
                </a:lnTo>
                <a:lnTo>
                  <a:pt x="9398" y="272033"/>
                </a:lnTo>
                <a:lnTo>
                  <a:pt x="28066" y="281434"/>
                </a:lnTo>
                <a:lnTo>
                  <a:pt x="140589" y="309500"/>
                </a:lnTo>
                <a:lnTo>
                  <a:pt x="140589" y="412626"/>
                </a:lnTo>
                <a:lnTo>
                  <a:pt x="149987" y="422021"/>
                </a:lnTo>
                <a:lnTo>
                  <a:pt x="187579" y="422021"/>
                </a:lnTo>
                <a:lnTo>
                  <a:pt x="206248" y="412626"/>
                </a:lnTo>
                <a:lnTo>
                  <a:pt x="206248" y="93855"/>
                </a:lnTo>
                <a:lnTo>
                  <a:pt x="637666" y="337691"/>
                </a:lnTo>
                <a:lnTo>
                  <a:pt x="675131" y="337691"/>
                </a:lnTo>
                <a:lnTo>
                  <a:pt x="684528" y="32829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12" name="Freeform 6512"/>
          <p:cNvSpPr/>
          <p:nvPr/>
        </p:nvSpPr>
        <p:spPr>
          <a:xfrm rot="-5400000" flipH="0" flipV="0">
            <a:off x="14358400" y="13910824"/>
            <a:ext cx="16758" cy="12197"/>
          </a:xfrm>
          <a:custGeom>
            <a:pathLst>
              <a:path w="103122" h="75059">
                <a:moveTo>
                  <a:pt x="46862" y="0"/>
                </a:moveTo>
                <a:lnTo>
                  <a:pt x="74928" y="9395"/>
                </a:lnTo>
                <a:lnTo>
                  <a:pt x="93724" y="18796"/>
                </a:lnTo>
                <a:lnTo>
                  <a:pt x="103122" y="37591"/>
                </a:lnTo>
                <a:lnTo>
                  <a:pt x="103122" y="65658"/>
                </a:lnTo>
                <a:lnTo>
                  <a:pt x="84326" y="75059"/>
                </a:lnTo>
                <a:lnTo>
                  <a:pt x="56260" y="75059"/>
                </a:lnTo>
                <a:lnTo>
                  <a:pt x="28066" y="65658"/>
                </a:lnTo>
                <a:lnTo>
                  <a:pt x="9398" y="56263"/>
                </a:lnTo>
                <a:lnTo>
                  <a:pt x="0" y="37591"/>
                </a:lnTo>
                <a:lnTo>
                  <a:pt x="0" y="9395"/>
                </a:lnTo>
                <a:lnTo>
                  <a:pt x="18668" y="0"/>
                </a:lnTo>
                <a:lnTo>
                  <a:pt x="46862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13" name="Freeform 6513"/>
          <p:cNvSpPr/>
          <p:nvPr/>
        </p:nvSpPr>
        <p:spPr>
          <a:xfrm rot="-5400000" flipH="0" flipV="0">
            <a:off x="14383538" y="13853675"/>
            <a:ext cx="105155" cy="38099"/>
          </a:xfrm>
          <a:custGeom>
            <a:pathLst>
              <a:path w="647064" h="234441">
                <a:moveTo>
                  <a:pt x="647064" y="234441"/>
                </a:moveTo>
                <a:lnTo>
                  <a:pt x="572008" y="140717"/>
                </a:lnTo>
                <a:lnTo>
                  <a:pt x="46862" y="0"/>
                </a:lnTo>
                <a:lnTo>
                  <a:pt x="28066" y="0"/>
                </a:lnTo>
                <a:lnTo>
                  <a:pt x="9398" y="9401"/>
                </a:lnTo>
                <a:lnTo>
                  <a:pt x="9398" y="18796"/>
                </a:lnTo>
                <a:lnTo>
                  <a:pt x="0" y="37591"/>
                </a:lnTo>
                <a:lnTo>
                  <a:pt x="9398" y="56263"/>
                </a:lnTo>
                <a:lnTo>
                  <a:pt x="28066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14" name="Freeform 6514"/>
          <p:cNvSpPr/>
          <p:nvPr/>
        </p:nvSpPr>
        <p:spPr>
          <a:xfrm rot="-5400000" flipH="0" flipV="0">
            <a:off x="14418593" y="13809478"/>
            <a:ext cx="33517" cy="39626"/>
          </a:xfrm>
          <a:custGeom>
            <a:pathLst>
              <a:path w="206248" h="243836">
                <a:moveTo>
                  <a:pt x="206248" y="215770"/>
                </a:moveTo>
                <a:lnTo>
                  <a:pt x="206248" y="206375"/>
                </a:lnTo>
                <a:lnTo>
                  <a:pt x="196850" y="187579"/>
                </a:lnTo>
                <a:lnTo>
                  <a:pt x="56264" y="9395"/>
                </a:lnTo>
                <a:lnTo>
                  <a:pt x="37468" y="0"/>
                </a:lnTo>
                <a:lnTo>
                  <a:pt x="9271" y="0"/>
                </a:lnTo>
                <a:lnTo>
                  <a:pt x="9271" y="9395"/>
                </a:lnTo>
                <a:lnTo>
                  <a:pt x="0" y="28191"/>
                </a:lnTo>
                <a:lnTo>
                  <a:pt x="0" y="56257"/>
                </a:lnTo>
                <a:lnTo>
                  <a:pt x="84330" y="150112"/>
                </a:lnTo>
                <a:lnTo>
                  <a:pt x="159386" y="243836"/>
                </a:lnTo>
                <a:lnTo>
                  <a:pt x="187453" y="243836"/>
                </a:lnTo>
                <a:lnTo>
                  <a:pt x="196850" y="23456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15" name="Freeform 6515"/>
          <p:cNvSpPr/>
          <p:nvPr/>
        </p:nvSpPr>
        <p:spPr>
          <a:xfrm rot="-5400000" flipH="0" flipV="0">
            <a:off x="14436890" y="13829301"/>
            <a:ext cx="112770" cy="79232"/>
          </a:xfrm>
          <a:custGeom>
            <a:pathLst>
              <a:path w="693926" h="487554">
                <a:moveTo>
                  <a:pt x="693926" y="450087"/>
                </a:moveTo>
                <a:lnTo>
                  <a:pt x="693926" y="187455"/>
                </a:lnTo>
                <a:lnTo>
                  <a:pt x="684528" y="178054"/>
                </a:lnTo>
                <a:lnTo>
                  <a:pt x="665733" y="168659"/>
                </a:lnTo>
                <a:lnTo>
                  <a:pt x="393827" y="93730"/>
                </a:lnTo>
                <a:lnTo>
                  <a:pt x="375031" y="93730"/>
                </a:lnTo>
                <a:lnTo>
                  <a:pt x="356362" y="103125"/>
                </a:lnTo>
                <a:lnTo>
                  <a:pt x="346964" y="121797"/>
                </a:lnTo>
                <a:lnTo>
                  <a:pt x="346964" y="290704"/>
                </a:lnTo>
                <a:lnTo>
                  <a:pt x="337567" y="309376"/>
                </a:lnTo>
                <a:lnTo>
                  <a:pt x="328169" y="328172"/>
                </a:lnTo>
                <a:lnTo>
                  <a:pt x="318771" y="337567"/>
                </a:lnTo>
                <a:lnTo>
                  <a:pt x="300099" y="346967"/>
                </a:lnTo>
                <a:lnTo>
                  <a:pt x="262508" y="346967"/>
                </a:lnTo>
                <a:lnTo>
                  <a:pt x="243839" y="337567"/>
                </a:lnTo>
                <a:lnTo>
                  <a:pt x="168783" y="318771"/>
                </a:lnTo>
                <a:lnTo>
                  <a:pt x="140589" y="309376"/>
                </a:lnTo>
                <a:lnTo>
                  <a:pt x="131192" y="299975"/>
                </a:lnTo>
                <a:lnTo>
                  <a:pt x="112523" y="290704"/>
                </a:lnTo>
                <a:lnTo>
                  <a:pt x="103122" y="281309"/>
                </a:lnTo>
                <a:lnTo>
                  <a:pt x="84326" y="262508"/>
                </a:lnTo>
                <a:lnTo>
                  <a:pt x="84326" y="243712"/>
                </a:lnTo>
                <a:lnTo>
                  <a:pt x="74928" y="224916"/>
                </a:lnTo>
                <a:lnTo>
                  <a:pt x="74928" y="206250"/>
                </a:lnTo>
                <a:lnTo>
                  <a:pt x="65658" y="187455"/>
                </a:lnTo>
                <a:lnTo>
                  <a:pt x="65658" y="18671"/>
                </a:lnTo>
                <a:lnTo>
                  <a:pt x="56260" y="0"/>
                </a:lnTo>
                <a:lnTo>
                  <a:pt x="18668" y="0"/>
                </a:lnTo>
                <a:lnTo>
                  <a:pt x="0" y="9270"/>
                </a:lnTo>
                <a:lnTo>
                  <a:pt x="0" y="215645"/>
                </a:lnTo>
                <a:lnTo>
                  <a:pt x="9398" y="234317"/>
                </a:lnTo>
                <a:lnTo>
                  <a:pt x="9398" y="253113"/>
                </a:lnTo>
                <a:lnTo>
                  <a:pt x="18668" y="271908"/>
                </a:lnTo>
                <a:lnTo>
                  <a:pt x="18668" y="290704"/>
                </a:lnTo>
                <a:lnTo>
                  <a:pt x="28066" y="299975"/>
                </a:lnTo>
                <a:lnTo>
                  <a:pt x="46862" y="318771"/>
                </a:lnTo>
                <a:lnTo>
                  <a:pt x="56260" y="328172"/>
                </a:lnTo>
                <a:lnTo>
                  <a:pt x="74928" y="346967"/>
                </a:lnTo>
                <a:lnTo>
                  <a:pt x="84326" y="356238"/>
                </a:lnTo>
                <a:lnTo>
                  <a:pt x="103122" y="365633"/>
                </a:lnTo>
                <a:lnTo>
                  <a:pt x="131192" y="375034"/>
                </a:lnTo>
                <a:lnTo>
                  <a:pt x="149987" y="384429"/>
                </a:lnTo>
                <a:lnTo>
                  <a:pt x="168783" y="393830"/>
                </a:lnTo>
                <a:lnTo>
                  <a:pt x="243839" y="412495"/>
                </a:lnTo>
                <a:lnTo>
                  <a:pt x="281303" y="412495"/>
                </a:lnTo>
                <a:lnTo>
                  <a:pt x="328169" y="412495"/>
                </a:lnTo>
                <a:lnTo>
                  <a:pt x="346964" y="403225"/>
                </a:lnTo>
                <a:lnTo>
                  <a:pt x="365633" y="393830"/>
                </a:lnTo>
                <a:lnTo>
                  <a:pt x="375031" y="375034"/>
                </a:lnTo>
                <a:lnTo>
                  <a:pt x="384429" y="375034"/>
                </a:lnTo>
                <a:lnTo>
                  <a:pt x="393827" y="356238"/>
                </a:lnTo>
                <a:lnTo>
                  <a:pt x="403225" y="337567"/>
                </a:lnTo>
                <a:lnTo>
                  <a:pt x="412623" y="318771"/>
                </a:lnTo>
                <a:lnTo>
                  <a:pt x="412623" y="168659"/>
                </a:lnTo>
                <a:lnTo>
                  <a:pt x="618870" y="224916"/>
                </a:lnTo>
                <a:lnTo>
                  <a:pt x="618870" y="450087"/>
                </a:lnTo>
                <a:lnTo>
                  <a:pt x="628268" y="468758"/>
                </a:lnTo>
                <a:lnTo>
                  <a:pt x="637666" y="478159"/>
                </a:lnTo>
                <a:lnTo>
                  <a:pt x="656462" y="487554"/>
                </a:lnTo>
                <a:lnTo>
                  <a:pt x="675131" y="478159"/>
                </a:lnTo>
                <a:lnTo>
                  <a:pt x="684528" y="4687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16" name="Freeform 6516"/>
          <p:cNvSpPr/>
          <p:nvPr/>
        </p:nvSpPr>
        <p:spPr>
          <a:xfrm rot="-5400000" flipH="0" flipV="0">
            <a:off x="14515369" y="13851395"/>
            <a:ext cx="102100" cy="45714"/>
          </a:xfrm>
          <a:custGeom>
            <a:pathLst>
              <a:path w="628268" h="281304">
                <a:moveTo>
                  <a:pt x="628268" y="159389"/>
                </a:moveTo>
                <a:lnTo>
                  <a:pt x="618870" y="149988"/>
                </a:lnTo>
                <a:lnTo>
                  <a:pt x="600202" y="131322"/>
                </a:lnTo>
                <a:lnTo>
                  <a:pt x="581406" y="121921"/>
                </a:lnTo>
                <a:lnTo>
                  <a:pt x="562610" y="112521"/>
                </a:lnTo>
                <a:lnTo>
                  <a:pt x="543942" y="93855"/>
                </a:lnTo>
                <a:lnTo>
                  <a:pt x="515748" y="84454"/>
                </a:lnTo>
                <a:lnTo>
                  <a:pt x="496949" y="75059"/>
                </a:lnTo>
                <a:lnTo>
                  <a:pt x="468883" y="65658"/>
                </a:lnTo>
                <a:lnTo>
                  <a:pt x="450087" y="56263"/>
                </a:lnTo>
                <a:lnTo>
                  <a:pt x="431291" y="46863"/>
                </a:lnTo>
                <a:lnTo>
                  <a:pt x="403225" y="37592"/>
                </a:lnTo>
                <a:lnTo>
                  <a:pt x="384429" y="37592"/>
                </a:lnTo>
                <a:lnTo>
                  <a:pt x="365633" y="28197"/>
                </a:lnTo>
                <a:lnTo>
                  <a:pt x="346964" y="18796"/>
                </a:lnTo>
                <a:lnTo>
                  <a:pt x="328169" y="18796"/>
                </a:lnTo>
                <a:lnTo>
                  <a:pt x="300099" y="9401"/>
                </a:lnTo>
                <a:lnTo>
                  <a:pt x="262508" y="9401"/>
                </a:lnTo>
                <a:lnTo>
                  <a:pt x="243839" y="0"/>
                </a:lnTo>
                <a:lnTo>
                  <a:pt x="93724" y="0"/>
                </a:lnTo>
                <a:lnTo>
                  <a:pt x="74928" y="9401"/>
                </a:lnTo>
                <a:lnTo>
                  <a:pt x="56260" y="18796"/>
                </a:lnTo>
                <a:lnTo>
                  <a:pt x="46862" y="28197"/>
                </a:lnTo>
                <a:lnTo>
                  <a:pt x="28066" y="37592"/>
                </a:lnTo>
                <a:lnTo>
                  <a:pt x="18668" y="46863"/>
                </a:lnTo>
                <a:lnTo>
                  <a:pt x="9398" y="56263"/>
                </a:lnTo>
                <a:lnTo>
                  <a:pt x="9398" y="75059"/>
                </a:lnTo>
                <a:lnTo>
                  <a:pt x="0" y="93855"/>
                </a:lnTo>
                <a:lnTo>
                  <a:pt x="0" y="149988"/>
                </a:lnTo>
                <a:lnTo>
                  <a:pt x="9398" y="168784"/>
                </a:lnTo>
                <a:lnTo>
                  <a:pt x="18668" y="187580"/>
                </a:lnTo>
                <a:lnTo>
                  <a:pt x="28066" y="196980"/>
                </a:lnTo>
                <a:lnTo>
                  <a:pt x="37464" y="215646"/>
                </a:lnTo>
                <a:lnTo>
                  <a:pt x="46862" y="225047"/>
                </a:lnTo>
                <a:lnTo>
                  <a:pt x="56260" y="243843"/>
                </a:lnTo>
                <a:lnTo>
                  <a:pt x="65658" y="131322"/>
                </a:lnTo>
                <a:lnTo>
                  <a:pt x="74928" y="112521"/>
                </a:lnTo>
                <a:lnTo>
                  <a:pt x="74928" y="103126"/>
                </a:lnTo>
                <a:lnTo>
                  <a:pt x="84326" y="84454"/>
                </a:lnTo>
                <a:lnTo>
                  <a:pt x="103122" y="75059"/>
                </a:lnTo>
                <a:lnTo>
                  <a:pt x="121921" y="75059"/>
                </a:lnTo>
                <a:lnTo>
                  <a:pt x="140589" y="65658"/>
                </a:lnTo>
                <a:lnTo>
                  <a:pt x="215645" y="65658"/>
                </a:lnTo>
                <a:lnTo>
                  <a:pt x="234441" y="75059"/>
                </a:lnTo>
                <a:lnTo>
                  <a:pt x="271906" y="75059"/>
                </a:lnTo>
                <a:lnTo>
                  <a:pt x="300099" y="84454"/>
                </a:lnTo>
                <a:lnTo>
                  <a:pt x="318771" y="84454"/>
                </a:lnTo>
                <a:lnTo>
                  <a:pt x="346964" y="93855"/>
                </a:lnTo>
                <a:lnTo>
                  <a:pt x="365633" y="103126"/>
                </a:lnTo>
                <a:lnTo>
                  <a:pt x="384429" y="103126"/>
                </a:lnTo>
                <a:lnTo>
                  <a:pt x="403225" y="112521"/>
                </a:lnTo>
                <a:lnTo>
                  <a:pt x="421893" y="121921"/>
                </a:lnTo>
                <a:lnTo>
                  <a:pt x="440689" y="131322"/>
                </a:lnTo>
                <a:lnTo>
                  <a:pt x="459485" y="140717"/>
                </a:lnTo>
                <a:lnTo>
                  <a:pt x="487678" y="149988"/>
                </a:lnTo>
                <a:lnTo>
                  <a:pt x="515748" y="159389"/>
                </a:lnTo>
                <a:lnTo>
                  <a:pt x="534544" y="178185"/>
                </a:lnTo>
                <a:lnTo>
                  <a:pt x="553212" y="187580"/>
                </a:lnTo>
                <a:lnTo>
                  <a:pt x="572008" y="196980"/>
                </a:lnTo>
                <a:lnTo>
                  <a:pt x="590804" y="215646"/>
                </a:lnTo>
                <a:lnTo>
                  <a:pt x="600202" y="225047"/>
                </a:lnTo>
                <a:lnTo>
                  <a:pt x="609473" y="243843"/>
                </a:lnTo>
                <a:lnTo>
                  <a:pt x="618870" y="253238"/>
                </a:lnTo>
                <a:lnTo>
                  <a:pt x="618870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17" name="Freeform 6517"/>
          <p:cNvSpPr/>
          <p:nvPr/>
        </p:nvSpPr>
        <p:spPr>
          <a:xfrm rot="-5400000" flipH="0" flipV="0">
            <a:off x="14535946" y="13841488"/>
            <a:ext cx="103627" cy="45714"/>
          </a:xfrm>
          <a:custGeom>
            <a:pathLst>
              <a:path w="637666" h="281304">
                <a:moveTo>
                  <a:pt x="637666" y="168778"/>
                </a:moveTo>
                <a:lnTo>
                  <a:pt x="637666" y="140587"/>
                </a:lnTo>
                <a:lnTo>
                  <a:pt x="628268" y="121916"/>
                </a:lnTo>
                <a:lnTo>
                  <a:pt x="628268" y="103120"/>
                </a:lnTo>
                <a:lnTo>
                  <a:pt x="618871" y="93725"/>
                </a:lnTo>
                <a:lnTo>
                  <a:pt x="609473" y="74929"/>
                </a:lnTo>
                <a:lnTo>
                  <a:pt x="600202" y="56258"/>
                </a:lnTo>
                <a:lnTo>
                  <a:pt x="590804" y="46863"/>
                </a:lnTo>
                <a:lnTo>
                  <a:pt x="572008" y="28067"/>
                </a:lnTo>
                <a:lnTo>
                  <a:pt x="562610" y="149982"/>
                </a:lnTo>
                <a:lnTo>
                  <a:pt x="562610" y="178179"/>
                </a:lnTo>
                <a:lnTo>
                  <a:pt x="553213" y="187574"/>
                </a:lnTo>
                <a:lnTo>
                  <a:pt x="534544" y="196974"/>
                </a:lnTo>
                <a:lnTo>
                  <a:pt x="515748" y="206245"/>
                </a:lnTo>
                <a:lnTo>
                  <a:pt x="403225" y="206245"/>
                </a:lnTo>
                <a:lnTo>
                  <a:pt x="384429" y="196974"/>
                </a:lnTo>
                <a:lnTo>
                  <a:pt x="365633" y="196974"/>
                </a:lnTo>
                <a:lnTo>
                  <a:pt x="337567" y="187574"/>
                </a:lnTo>
                <a:lnTo>
                  <a:pt x="318771" y="187574"/>
                </a:lnTo>
                <a:lnTo>
                  <a:pt x="290704" y="178179"/>
                </a:lnTo>
                <a:lnTo>
                  <a:pt x="271909" y="178179"/>
                </a:lnTo>
                <a:lnTo>
                  <a:pt x="253237" y="168778"/>
                </a:lnTo>
                <a:lnTo>
                  <a:pt x="234441" y="159383"/>
                </a:lnTo>
                <a:lnTo>
                  <a:pt x="215646" y="149982"/>
                </a:lnTo>
                <a:lnTo>
                  <a:pt x="196977" y="140587"/>
                </a:lnTo>
                <a:lnTo>
                  <a:pt x="168783" y="131186"/>
                </a:lnTo>
                <a:lnTo>
                  <a:pt x="149988" y="121916"/>
                </a:lnTo>
                <a:lnTo>
                  <a:pt x="121921" y="112521"/>
                </a:lnTo>
                <a:lnTo>
                  <a:pt x="103125" y="103120"/>
                </a:lnTo>
                <a:lnTo>
                  <a:pt x="84329" y="84324"/>
                </a:lnTo>
                <a:lnTo>
                  <a:pt x="65661" y="74929"/>
                </a:lnTo>
                <a:lnTo>
                  <a:pt x="46862" y="56258"/>
                </a:lnTo>
                <a:lnTo>
                  <a:pt x="37464" y="46863"/>
                </a:lnTo>
                <a:lnTo>
                  <a:pt x="28066" y="37462"/>
                </a:lnTo>
                <a:lnTo>
                  <a:pt x="18668" y="18666"/>
                </a:lnTo>
                <a:lnTo>
                  <a:pt x="18668" y="9395"/>
                </a:lnTo>
                <a:lnTo>
                  <a:pt x="9398" y="0"/>
                </a:lnTo>
                <a:lnTo>
                  <a:pt x="0" y="112521"/>
                </a:lnTo>
                <a:lnTo>
                  <a:pt x="18668" y="121916"/>
                </a:lnTo>
                <a:lnTo>
                  <a:pt x="37464" y="140587"/>
                </a:lnTo>
                <a:lnTo>
                  <a:pt x="56263" y="149982"/>
                </a:lnTo>
                <a:lnTo>
                  <a:pt x="74932" y="168778"/>
                </a:lnTo>
                <a:lnTo>
                  <a:pt x="93727" y="178179"/>
                </a:lnTo>
                <a:lnTo>
                  <a:pt x="121921" y="187574"/>
                </a:lnTo>
                <a:lnTo>
                  <a:pt x="140717" y="196974"/>
                </a:lnTo>
                <a:lnTo>
                  <a:pt x="159385" y="206245"/>
                </a:lnTo>
                <a:lnTo>
                  <a:pt x="187579" y="215646"/>
                </a:lnTo>
                <a:lnTo>
                  <a:pt x="206248" y="225041"/>
                </a:lnTo>
                <a:lnTo>
                  <a:pt x="225043" y="234442"/>
                </a:lnTo>
                <a:lnTo>
                  <a:pt x="253237" y="243837"/>
                </a:lnTo>
                <a:lnTo>
                  <a:pt x="271909" y="243837"/>
                </a:lnTo>
                <a:lnTo>
                  <a:pt x="290704" y="253238"/>
                </a:lnTo>
                <a:lnTo>
                  <a:pt x="309373" y="253238"/>
                </a:lnTo>
                <a:lnTo>
                  <a:pt x="328169" y="262508"/>
                </a:lnTo>
                <a:lnTo>
                  <a:pt x="346965" y="262508"/>
                </a:lnTo>
                <a:lnTo>
                  <a:pt x="375031" y="271903"/>
                </a:lnTo>
                <a:lnTo>
                  <a:pt x="431418" y="271903"/>
                </a:lnTo>
                <a:lnTo>
                  <a:pt x="450087" y="281304"/>
                </a:lnTo>
                <a:lnTo>
                  <a:pt x="468886" y="281304"/>
                </a:lnTo>
                <a:lnTo>
                  <a:pt x="487682" y="271903"/>
                </a:lnTo>
                <a:lnTo>
                  <a:pt x="543942" y="271903"/>
                </a:lnTo>
                <a:lnTo>
                  <a:pt x="562610" y="262508"/>
                </a:lnTo>
                <a:lnTo>
                  <a:pt x="581406" y="262508"/>
                </a:lnTo>
                <a:lnTo>
                  <a:pt x="590804" y="253238"/>
                </a:lnTo>
                <a:lnTo>
                  <a:pt x="609473" y="243837"/>
                </a:lnTo>
                <a:lnTo>
                  <a:pt x="618871" y="225041"/>
                </a:lnTo>
                <a:lnTo>
                  <a:pt x="628268" y="215646"/>
                </a:lnTo>
                <a:lnTo>
                  <a:pt x="628268" y="196974"/>
                </a:lnTo>
                <a:lnTo>
                  <a:pt x="637666" y="178179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18" name="Freeform 6518"/>
          <p:cNvSpPr/>
          <p:nvPr/>
        </p:nvSpPr>
        <p:spPr>
          <a:xfrm rot="-5400000" flipH="0" flipV="0">
            <a:off x="14346202" y="13663942"/>
            <a:ext cx="0" cy="605029"/>
          </a:xfrm>
          <a:custGeom>
            <a:pathLst>
              <a:path w="0" h="3723004">
                <a:moveTo>
                  <a:pt x="0" y="3723004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19" name="Freeform 6519"/>
          <p:cNvSpPr/>
          <p:nvPr/>
        </p:nvSpPr>
        <p:spPr>
          <a:xfrm rot="-5400000" flipH="0" flipV="0">
            <a:off x="14603765" y="14101332"/>
            <a:ext cx="89923" cy="179826"/>
          </a:xfrm>
          <a:custGeom>
            <a:pathLst>
              <a:path w="553337" h="1106550">
                <a:moveTo>
                  <a:pt x="553337" y="0"/>
                </a:moveTo>
                <a:lnTo>
                  <a:pt x="0" y="553213"/>
                </a:lnTo>
                <a:lnTo>
                  <a:pt x="553337" y="11065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20" name="Freeform 6520"/>
          <p:cNvSpPr/>
          <p:nvPr/>
        </p:nvSpPr>
        <p:spPr>
          <a:xfrm rot="-5400000" flipH="0" flipV="0">
            <a:off x="15928885" y="14109711"/>
            <a:ext cx="361180" cy="787910"/>
          </a:xfrm>
          <a:custGeom>
            <a:pathLst>
              <a:path w="2222500" h="4848349">
                <a:moveTo>
                  <a:pt x="553213" y="4848349"/>
                </a:moveTo>
                <a:lnTo>
                  <a:pt x="553213" y="0"/>
                </a:lnTo>
                <a:moveTo>
                  <a:pt x="1659889" y="2747641"/>
                </a:moveTo>
                <a:lnTo>
                  <a:pt x="1659889" y="0"/>
                </a:lnTo>
                <a:moveTo>
                  <a:pt x="0" y="346962"/>
                </a:moveTo>
                <a:lnTo>
                  <a:pt x="2222500" y="3469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21" name="Freeform 6521"/>
          <p:cNvSpPr/>
          <p:nvPr/>
        </p:nvSpPr>
        <p:spPr>
          <a:xfrm rot="-5400000" flipH="0" flipV="0">
            <a:off x="15497595" y="14539475"/>
            <a:ext cx="309356" cy="239267"/>
          </a:xfrm>
          <a:custGeom>
            <a:pathLst>
              <a:path w="1903601" h="1472313">
                <a:moveTo>
                  <a:pt x="1903601" y="1472313"/>
                </a:moveTo>
                <a:lnTo>
                  <a:pt x="1350265" y="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22" name="Freeform 6522"/>
          <p:cNvSpPr/>
          <p:nvPr/>
        </p:nvSpPr>
        <p:spPr>
          <a:xfrm rot="-5400000" flipH="0" flipV="0">
            <a:off x="15437401" y="14738362"/>
            <a:ext cx="42660" cy="22868"/>
          </a:xfrm>
          <a:custGeom>
            <a:pathLst>
              <a:path w="262511" h="140717">
                <a:moveTo>
                  <a:pt x="225043" y="0"/>
                </a:moveTo>
                <a:lnTo>
                  <a:pt x="225043" y="0"/>
                </a:lnTo>
                <a:lnTo>
                  <a:pt x="206248" y="9401"/>
                </a:lnTo>
                <a:lnTo>
                  <a:pt x="196977" y="28072"/>
                </a:lnTo>
                <a:lnTo>
                  <a:pt x="159385" y="140717"/>
                </a:lnTo>
                <a:lnTo>
                  <a:pt x="0" y="140717"/>
                </a:lnTo>
                <a:lnTo>
                  <a:pt x="234441" y="140717"/>
                </a:lnTo>
                <a:lnTo>
                  <a:pt x="262511" y="46868"/>
                </a:lnTo>
                <a:lnTo>
                  <a:pt x="262511" y="18671"/>
                </a:lnTo>
                <a:lnTo>
                  <a:pt x="243839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23" name="Freeform 6523"/>
          <p:cNvSpPr/>
          <p:nvPr/>
        </p:nvSpPr>
        <p:spPr>
          <a:xfrm rot="-5400000" flipH="0" flipV="0">
            <a:off x="15412995" y="14695691"/>
            <a:ext cx="68603" cy="112771"/>
          </a:xfrm>
          <a:custGeom>
            <a:pathLst>
              <a:path w="422148" h="693930">
                <a:moveTo>
                  <a:pt x="309498" y="0"/>
                </a:moveTo>
                <a:lnTo>
                  <a:pt x="290829" y="9401"/>
                </a:lnTo>
                <a:lnTo>
                  <a:pt x="272033" y="18672"/>
                </a:lnTo>
                <a:lnTo>
                  <a:pt x="0" y="506350"/>
                </a:lnTo>
                <a:lnTo>
                  <a:pt x="0" y="525146"/>
                </a:lnTo>
                <a:lnTo>
                  <a:pt x="9398" y="543942"/>
                </a:lnTo>
                <a:lnTo>
                  <a:pt x="9398" y="553213"/>
                </a:lnTo>
                <a:lnTo>
                  <a:pt x="234569" y="553213"/>
                </a:lnTo>
                <a:lnTo>
                  <a:pt x="215773" y="647067"/>
                </a:lnTo>
                <a:lnTo>
                  <a:pt x="215773" y="675134"/>
                </a:lnTo>
                <a:lnTo>
                  <a:pt x="225171" y="693930"/>
                </a:lnTo>
                <a:lnTo>
                  <a:pt x="253237" y="693930"/>
                </a:lnTo>
                <a:lnTo>
                  <a:pt x="272033" y="684529"/>
                </a:lnTo>
                <a:lnTo>
                  <a:pt x="281431" y="665733"/>
                </a:lnTo>
                <a:lnTo>
                  <a:pt x="309498" y="553213"/>
                </a:lnTo>
                <a:lnTo>
                  <a:pt x="412750" y="553213"/>
                </a:lnTo>
                <a:lnTo>
                  <a:pt x="422148" y="543942"/>
                </a:lnTo>
                <a:lnTo>
                  <a:pt x="422148" y="506350"/>
                </a:lnTo>
                <a:lnTo>
                  <a:pt x="412750" y="487679"/>
                </a:lnTo>
                <a:lnTo>
                  <a:pt x="93852" y="487679"/>
                </a:lnTo>
                <a:lnTo>
                  <a:pt x="337691" y="56263"/>
                </a:lnTo>
                <a:lnTo>
                  <a:pt x="337691" y="18672"/>
                </a:lnTo>
                <a:lnTo>
                  <a:pt x="328293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24" name="Freeform 6524"/>
          <p:cNvSpPr/>
          <p:nvPr/>
        </p:nvSpPr>
        <p:spPr>
          <a:xfrm rot="-5400000" flipH="0" flipV="0">
            <a:off x="15429754" y="14616438"/>
            <a:ext cx="45735" cy="102121"/>
          </a:xfrm>
          <a:custGeom>
            <a:pathLst>
              <a:path w="281431" h="628396">
                <a:moveTo>
                  <a:pt x="159510" y="0"/>
                </a:moveTo>
                <a:lnTo>
                  <a:pt x="150112" y="9395"/>
                </a:lnTo>
                <a:lnTo>
                  <a:pt x="131316" y="28191"/>
                </a:lnTo>
                <a:lnTo>
                  <a:pt x="122046" y="46986"/>
                </a:lnTo>
                <a:lnTo>
                  <a:pt x="112648" y="65658"/>
                </a:lnTo>
                <a:lnTo>
                  <a:pt x="93852" y="84454"/>
                </a:lnTo>
                <a:lnTo>
                  <a:pt x="84454" y="112520"/>
                </a:lnTo>
                <a:lnTo>
                  <a:pt x="75056" y="131316"/>
                </a:lnTo>
                <a:lnTo>
                  <a:pt x="65786" y="159513"/>
                </a:lnTo>
                <a:lnTo>
                  <a:pt x="56388" y="178308"/>
                </a:lnTo>
                <a:lnTo>
                  <a:pt x="46990" y="196974"/>
                </a:lnTo>
                <a:lnTo>
                  <a:pt x="37592" y="225171"/>
                </a:lnTo>
                <a:lnTo>
                  <a:pt x="37592" y="243836"/>
                </a:lnTo>
                <a:lnTo>
                  <a:pt x="28194" y="262632"/>
                </a:lnTo>
                <a:lnTo>
                  <a:pt x="18796" y="281428"/>
                </a:lnTo>
                <a:lnTo>
                  <a:pt x="18796" y="300099"/>
                </a:lnTo>
                <a:lnTo>
                  <a:pt x="9398" y="328296"/>
                </a:lnTo>
                <a:lnTo>
                  <a:pt x="9398" y="365758"/>
                </a:lnTo>
                <a:lnTo>
                  <a:pt x="0" y="384553"/>
                </a:lnTo>
                <a:lnTo>
                  <a:pt x="0" y="534541"/>
                </a:lnTo>
                <a:lnTo>
                  <a:pt x="9398" y="553337"/>
                </a:lnTo>
                <a:lnTo>
                  <a:pt x="18796" y="572133"/>
                </a:lnTo>
                <a:lnTo>
                  <a:pt x="28194" y="581533"/>
                </a:lnTo>
                <a:lnTo>
                  <a:pt x="37592" y="600199"/>
                </a:lnTo>
                <a:lnTo>
                  <a:pt x="46990" y="609600"/>
                </a:lnTo>
                <a:lnTo>
                  <a:pt x="56388" y="618995"/>
                </a:lnTo>
                <a:lnTo>
                  <a:pt x="75056" y="618995"/>
                </a:lnTo>
                <a:lnTo>
                  <a:pt x="93852" y="628396"/>
                </a:lnTo>
                <a:lnTo>
                  <a:pt x="112648" y="628396"/>
                </a:lnTo>
                <a:lnTo>
                  <a:pt x="150112" y="628396"/>
                </a:lnTo>
                <a:lnTo>
                  <a:pt x="168911" y="618995"/>
                </a:lnTo>
                <a:lnTo>
                  <a:pt x="187580" y="609600"/>
                </a:lnTo>
                <a:lnTo>
                  <a:pt x="196977" y="600199"/>
                </a:lnTo>
                <a:lnTo>
                  <a:pt x="215773" y="590804"/>
                </a:lnTo>
                <a:lnTo>
                  <a:pt x="225171" y="581533"/>
                </a:lnTo>
                <a:lnTo>
                  <a:pt x="243840" y="572133"/>
                </a:lnTo>
                <a:lnTo>
                  <a:pt x="131316" y="562738"/>
                </a:lnTo>
                <a:lnTo>
                  <a:pt x="112648" y="553337"/>
                </a:lnTo>
                <a:lnTo>
                  <a:pt x="103250" y="553337"/>
                </a:lnTo>
                <a:lnTo>
                  <a:pt x="84454" y="543942"/>
                </a:lnTo>
                <a:lnTo>
                  <a:pt x="75056" y="525270"/>
                </a:lnTo>
                <a:lnTo>
                  <a:pt x="75056" y="506474"/>
                </a:lnTo>
                <a:lnTo>
                  <a:pt x="65786" y="487679"/>
                </a:lnTo>
                <a:lnTo>
                  <a:pt x="65786" y="412750"/>
                </a:lnTo>
                <a:lnTo>
                  <a:pt x="75056" y="393954"/>
                </a:lnTo>
                <a:lnTo>
                  <a:pt x="75056" y="356363"/>
                </a:lnTo>
                <a:lnTo>
                  <a:pt x="84454" y="328296"/>
                </a:lnTo>
                <a:lnTo>
                  <a:pt x="84454" y="309500"/>
                </a:lnTo>
                <a:lnTo>
                  <a:pt x="93852" y="281428"/>
                </a:lnTo>
                <a:lnTo>
                  <a:pt x="103250" y="262632"/>
                </a:lnTo>
                <a:lnTo>
                  <a:pt x="103250" y="243836"/>
                </a:lnTo>
                <a:lnTo>
                  <a:pt x="112648" y="225171"/>
                </a:lnTo>
                <a:lnTo>
                  <a:pt x="122046" y="206375"/>
                </a:lnTo>
                <a:lnTo>
                  <a:pt x="131316" y="187579"/>
                </a:lnTo>
                <a:lnTo>
                  <a:pt x="140714" y="168908"/>
                </a:lnTo>
                <a:lnTo>
                  <a:pt x="150112" y="140717"/>
                </a:lnTo>
                <a:lnTo>
                  <a:pt x="159510" y="112520"/>
                </a:lnTo>
                <a:lnTo>
                  <a:pt x="178309" y="93849"/>
                </a:lnTo>
                <a:lnTo>
                  <a:pt x="187580" y="75053"/>
                </a:lnTo>
                <a:lnTo>
                  <a:pt x="196977" y="56257"/>
                </a:lnTo>
                <a:lnTo>
                  <a:pt x="215773" y="37591"/>
                </a:lnTo>
                <a:lnTo>
                  <a:pt x="225171" y="28191"/>
                </a:lnTo>
                <a:lnTo>
                  <a:pt x="243840" y="18796"/>
                </a:lnTo>
                <a:lnTo>
                  <a:pt x="253238" y="9395"/>
                </a:lnTo>
                <a:lnTo>
                  <a:pt x="281431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25" name="Freeform 6525"/>
          <p:cNvSpPr/>
          <p:nvPr/>
        </p:nvSpPr>
        <p:spPr>
          <a:xfrm rot="-5400000" flipH="0" flipV="0">
            <a:off x="15419857" y="14594344"/>
            <a:ext cx="45736" cy="103627"/>
          </a:xfrm>
          <a:custGeom>
            <a:pathLst>
              <a:path w="281434" h="637667">
                <a:moveTo>
                  <a:pt x="168784" y="0"/>
                </a:moveTo>
                <a:lnTo>
                  <a:pt x="140717" y="0"/>
                </a:lnTo>
                <a:lnTo>
                  <a:pt x="121922" y="9401"/>
                </a:lnTo>
                <a:lnTo>
                  <a:pt x="103253" y="9401"/>
                </a:lnTo>
                <a:lnTo>
                  <a:pt x="93855" y="18672"/>
                </a:lnTo>
                <a:lnTo>
                  <a:pt x="75059" y="28067"/>
                </a:lnTo>
                <a:lnTo>
                  <a:pt x="56264" y="37467"/>
                </a:lnTo>
                <a:lnTo>
                  <a:pt x="46993" y="46862"/>
                </a:lnTo>
                <a:lnTo>
                  <a:pt x="28194" y="65534"/>
                </a:lnTo>
                <a:lnTo>
                  <a:pt x="150115" y="74929"/>
                </a:lnTo>
                <a:lnTo>
                  <a:pt x="178182" y="74929"/>
                </a:lnTo>
                <a:lnTo>
                  <a:pt x="187580" y="84330"/>
                </a:lnTo>
                <a:lnTo>
                  <a:pt x="196978" y="103125"/>
                </a:lnTo>
                <a:lnTo>
                  <a:pt x="206375" y="121791"/>
                </a:lnTo>
                <a:lnTo>
                  <a:pt x="206375" y="234442"/>
                </a:lnTo>
                <a:lnTo>
                  <a:pt x="196978" y="253113"/>
                </a:lnTo>
                <a:lnTo>
                  <a:pt x="196978" y="271909"/>
                </a:lnTo>
                <a:lnTo>
                  <a:pt x="187580" y="300100"/>
                </a:lnTo>
                <a:lnTo>
                  <a:pt x="187580" y="318771"/>
                </a:lnTo>
                <a:lnTo>
                  <a:pt x="178182" y="346962"/>
                </a:lnTo>
                <a:lnTo>
                  <a:pt x="178182" y="365633"/>
                </a:lnTo>
                <a:lnTo>
                  <a:pt x="168784" y="384429"/>
                </a:lnTo>
                <a:lnTo>
                  <a:pt x="159386" y="403225"/>
                </a:lnTo>
                <a:lnTo>
                  <a:pt x="150115" y="421897"/>
                </a:lnTo>
                <a:lnTo>
                  <a:pt x="140717" y="440692"/>
                </a:lnTo>
                <a:lnTo>
                  <a:pt x="131320" y="468883"/>
                </a:lnTo>
                <a:lnTo>
                  <a:pt x="121922" y="487679"/>
                </a:lnTo>
                <a:lnTo>
                  <a:pt x="112524" y="515745"/>
                </a:lnTo>
                <a:lnTo>
                  <a:pt x="103253" y="534541"/>
                </a:lnTo>
                <a:lnTo>
                  <a:pt x="84457" y="553213"/>
                </a:lnTo>
                <a:lnTo>
                  <a:pt x="75059" y="572008"/>
                </a:lnTo>
                <a:lnTo>
                  <a:pt x="56264" y="590804"/>
                </a:lnTo>
                <a:lnTo>
                  <a:pt x="46993" y="600075"/>
                </a:lnTo>
                <a:lnTo>
                  <a:pt x="37595" y="609476"/>
                </a:lnTo>
                <a:lnTo>
                  <a:pt x="18796" y="618871"/>
                </a:lnTo>
                <a:lnTo>
                  <a:pt x="9398" y="618871"/>
                </a:lnTo>
                <a:lnTo>
                  <a:pt x="0" y="628272"/>
                </a:lnTo>
                <a:lnTo>
                  <a:pt x="112524" y="637667"/>
                </a:lnTo>
                <a:lnTo>
                  <a:pt x="121922" y="618871"/>
                </a:lnTo>
                <a:lnTo>
                  <a:pt x="140717" y="600075"/>
                </a:lnTo>
                <a:lnTo>
                  <a:pt x="150115" y="581409"/>
                </a:lnTo>
                <a:lnTo>
                  <a:pt x="168784" y="562608"/>
                </a:lnTo>
                <a:lnTo>
                  <a:pt x="178182" y="543942"/>
                </a:lnTo>
                <a:lnTo>
                  <a:pt x="187580" y="515745"/>
                </a:lnTo>
                <a:lnTo>
                  <a:pt x="196978" y="496950"/>
                </a:lnTo>
                <a:lnTo>
                  <a:pt x="206375" y="478284"/>
                </a:lnTo>
                <a:lnTo>
                  <a:pt x="215773" y="450087"/>
                </a:lnTo>
                <a:lnTo>
                  <a:pt x="225171" y="431292"/>
                </a:lnTo>
                <a:lnTo>
                  <a:pt x="234569" y="412626"/>
                </a:lnTo>
                <a:lnTo>
                  <a:pt x="243843" y="384429"/>
                </a:lnTo>
                <a:lnTo>
                  <a:pt x="243843" y="365633"/>
                </a:lnTo>
                <a:lnTo>
                  <a:pt x="253241" y="346962"/>
                </a:lnTo>
                <a:lnTo>
                  <a:pt x="253241" y="328166"/>
                </a:lnTo>
                <a:lnTo>
                  <a:pt x="262639" y="309370"/>
                </a:lnTo>
                <a:lnTo>
                  <a:pt x="262639" y="290705"/>
                </a:lnTo>
                <a:lnTo>
                  <a:pt x="272036" y="262508"/>
                </a:lnTo>
                <a:lnTo>
                  <a:pt x="272036" y="206251"/>
                </a:lnTo>
                <a:lnTo>
                  <a:pt x="281434" y="187579"/>
                </a:lnTo>
                <a:lnTo>
                  <a:pt x="281434" y="168783"/>
                </a:lnTo>
                <a:lnTo>
                  <a:pt x="272036" y="149988"/>
                </a:lnTo>
                <a:lnTo>
                  <a:pt x="272036" y="93725"/>
                </a:lnTo>
                <a:lnTo>
                  <a:pt x="262639" y="74929"/>
                </a:lnTo>
                <a:lnTo>
                  <a:pt x="262639" y="56263"/>
                </a:lnTo>
                <a:lnTo>
                  <a:pt x="253241" y="46862"/>
                </a:lnTo>
                <a:lnTo>
                  <a:pt x="243843" y="28067"/>
                </a:lnTo>
                <a:lnTo>
                  <a:pt x="225171" y="18672"/>
                </a:lnTo>
                <a:lnTo>
                  <a:pt x="215773" y="9401"/>
                </a:lnTo>
                <a:lnTo>
                  <a:pt x="196978" y="9401"/>
                </a:lnTo>
                <a:lnTo>
                  <a:pt x="17818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26" name="Freeform 6526"/>
          <p:cNvSpPr/>
          <p:nvPr/>
        </p:nvSpPr>
        <p:spPr>
          <a:xfrm rot="-5400000" flipH="0" flipV="0">
            <a:off x="15715520" y="14525771"/>
            <a:ext cx="112771" cy="124947"/>
          </a:xfrm>
          <a:custGeom>
            <a:pathLst>
              <a:path w="693930" h="768858">
                <a:moveTo>
                  <a:pt x="693930" y="74929"/>
                </a:moveTo>
                <a:lnTo>
                  <a:pt x="618871" y="0"/>
                </a:lnTo>
                <a:lnTo>
                  <a:pt x="0" y="768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27" name="Freeform 6527"/>
          <p:cNvSpPr/>
          <p:nvPr/>
        </p:nvSpPr>
        <p:spPr>
          <a:xfrm rot="-5400000" flipH="0" flipV="0">
            <a:off x="15716284" y="14537205"/>
            <a:ext cx="111243" cy="124947"/>
          </a:xfrm>
          <a:custGeom>
            <a:pathLst>
              <a:path w="684529" h="768858">
                <a:moveTo>
                  <a:pt x="684529" y="0"/>
                </a:moveTo>
                <a:lnTo>
                  <a:pt x="65658" y="768858"/>
                </a:lnTo>
                <a:lnTo>
                  <a:pt x="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28" name="Freeform 6528"/>
          <p:cNvSpPr/>
          <p:nvPr/>
        </p:nvSpPr>
        <p:spPr>
          <a:xfrm rot="-5400000" flipH="0" flipV="0">
            <a:off x="15716284" y="14357379"/>
            <a:ext cx="111243" cy="124947"/>
          </a:xfrm>
          <a:custGeom>
            <a:pathLst>
              <a:path w="684532" h="768858">
                <a:moveTo>
                  <a:pt x="0" y="693930"/>
                </a:moveTo>
                <a:lnTo>
                  <a:pt x="65661" y="768858"/>
                </a:lnTo>
                <a:lnTo>
                  <a:pt x="68453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29" name="Freeform 6529"/>
          <p:cNvSpPr/>
          <p:nvPr/>
        </p:nvSpPr>
        <p:spPr>
          <a:xfrm rot="-5400000" flipH="0" flipV="0">
            <a:off x="15715520" y="14345944"/>
            <a:ext cx="112770" cy="124947"/>
          </a:xfrm>
          <a:custGeom>
            <a:pathLst>
              <a:path w="693927" h="768858">
                <a:moveTo>
                  <a:pt x="0" y="768858"/>
                </a:moveTo>
                <a:lnTo>
                  <a:pt x="618871" y="0"/>
                </a:lnTo>
                <a:lnTo>
                  <a:pt x="693927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30" name="Freeform 6530"/>
          <p:cNvSpPr/>
          <p:nvPr/>
        </p:nvSpPr>
        <p:spPr>
          <a:xfrm rot="-5400000" flipH="0" flipV="0">
            <a:off x="15759708" y="14102096"/>
            <a:ext cx="358146" cy="446521"/>
          </a:xfrm>
          <a:custGeom>
            <a:pathLst>
              <a:path w="2203832" h="2747641">
                <a:moveTo>
                  <a:pt x="553340" y="2747641"/>
                </a:moveTo>
                <a:lnTo>
                  <a:pt x="553340" y="0"/>
                </a:lnTo>
                <a:moveTo>
                  <a:pt x="1650495" y="2747641"/>
                </a:moveTo>
                <a:lnTo>
                  <a:pt x="1650495" y="0"/>
                </a:lnTo>
                <a:moveTo>
                  <a:pt x="0" y="346962"/>
                </a:moveTo>
                <a:lnTo>
                  <a:pt x="2203832" y="3469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31" name="Freeform 6531"/>
          <p:cNvSpPr/>
          <p:nvPr/>
        </p:nvSpPr>
        <p:spPr>
          <a:xfrm rot="-5400000" flipH="0" flipV="0">
            <a:off x="15451106" y="14003803"/>
            <a:ext cx="402334" cy="239267"/>
          </a:xfrm>
          <a:custGeom>
            <a:pathLst>
              <a:path w="2475737" h="1472313">
                <a:moveTo>
                  <a:pt x="0" y="1472313"/>
                </a:moveTo>
                <a:lnTo>
                  <a:pt x="1125345" y="0"/>
                </a:lnTo>
                <a:lnTo>
                  <a:pt x="247573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32" name="Freeform 6532"/>
          <p:cNvSpPr/>
          <p:nvPr/>
        </p:nvSpPr>
        <p:spPr>
          <a:xfrm rot="-5400000" flipH="0" flipV="0">
            <a:off x="15437401" y="14064749"/>
            <a:ext cx="42660" cy="22868"/>
          </a:xfrm>
          <a:custGeom>
            <a:pathLst>
              <a:path w="262508" h="140717">
                <a:moveTo>
                  <a:pt x="225044" y="0"/>
                </a:moveTo>
                <a:lnTo>
                  <a:pt x="225044" y="0"/>
                </a:lnTo>
                <a:lnTo>
                  <a:pt x="206248" y="9401"/>
                </a:lnTo>
                <a:lnTo>
                  <a:pt x="196850" y="28072"/>
                </a:lnTo>
                <a:lnTo>
                  <a:pt x="159386" y="140717"/>
                </a:lnTo>
                <a:lnTo>
                  <a:pt x="0" y="140717"/>
                </a:lnTo>
                <a:lnTo>
                  <a:pt x="234442" y="140717"/>
                </a:lnTo>
                <a:lnTo>
                  <a:pt x="262508" y="46868"/>
                </a:lnTo>
                <a:lnTo>
                  <a:pt x="262508" y="18671"/>
                </a:lnTo>
                <a:lnTo>
                  <a:pt x="243840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33" name="Freeform 6533"/>
          <p:cNvSpPr/>
          <p:nvPr/>
        </p:nvSpPr>
        <p:spPr>
          <a:xfrm rot="-5400000" flipH="0" flipV="0">
            <a:off x="15413006" y="14022089"/>
            <a:ext cx="68582" cy="112771"/>
          </a:xfrm>
          <a:custGeom>
            <a:pathLst>
              <a:path w="422020" h="693930">
                <a:moveTo>
                  <a:pt x="309500" y="0"/>
                </a:moveTo>
                <a:lnTo>
                  <a:pt x="290704" y="9401"/>
                </a:lnTo>
                <a:lnTo>
                  <a:pt x="272036" y="18672"/>
                </a:lnTo>
                <a:lnTo>
                  <a:pt x="0" y="506350"/>
                </a:lnTo>
                <a:lnTo>
                  <a:pt x="0" y="525146"/>
                </a:lnTo>
                <a:lnTo>
                  <a:pt x="9398" y="543942"/>
                </a:lnTo>
                <a:lnTo>
                  <a:pt x="9398" y="553213"/>
                </a:lnTo>
                <a:lnTo>
                  <a:pt x="234441" y="553213"/>
                </a:lnTo>
                <a:lnTo>
                  <a:pt x="215773" y="647067"/>
                </a:lnTo>
                <a:lnTo>
                  <a:pt x="215773" y="675134"/>
                </a:lnTo>
                <a:lnTo>
                  <a:pt x="225170" y="693930"/>
                </a:lnTo>
                <a:lnTo>
                  <a:pt x="253240" y="693930"/>
                </a:lnTo>
                <a:lnTo>
                  <a:pt x="272036" y="684529"/>
                </a:lnTo>
                <a:lnTo>
                  <a:pt x="281434" y="665733"/>
                </a:lnTo>
                <a:lnTo>
                  <a:pt x="309500" y="553213"/>
                </a:lnTo>
                <a:lnTo>
                  <a:pt x="412623" y="553213"/>
                </a:lnTo>
                <a:lnTo>
                  <a:pt x="422020" y="543942"/>
                </a:lnTo>
                <a:lnTo>
                  <a:pt x="422020" y="506350"/>
                </a:lnTo>
                <a:lnTo>
                  <a:pt x="412623" y="487679"/>
                </a:lnTo>
                <a:lnTo>
                  <a:pt x="93854" y="487679"/>
                </a:lnTo>
                <a:lnTo>
                  <a:pt x="337694" y="56263"/>
                </a:lnTo>
                <a:lnTo>
                  <a:pt x="337694" y="18672"/>
                </a:lnTo>
                <a:lnTo>
                  <a:pt x="328296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34" name="Freeform 6534"/>
          <p:cNvSpPr/>
          <p:nvPr/>
        </p:nvSpPr>
        <p:spPr>
          <a:xfrm rot="-5400000" flipH="0" flipV="0">
            <a:off x="15429754" y="13942825"/>
            <a:ext cx="45736" cy="102121"/>
          </a:xfrm>
          <a:custGeom>
            <a:pathLst>
              <a:path w="281434" h="628396">
                <a:moveTo>
                  <a:pt x="159386" y="0"/>
                </a:moveTo>
                <a:lnTo>
                  <a:pt x="150115" y="9395"/>
                </a:lnTo>
                <a:lnTo>
                  <a:pt x="131319" y="28191"/>
                </a:lnTo>
                <a:lnTo>
                  <a:pt x="121921" y="46986"/>
                </a:lnTo>
                <a:lnTo>
                  <a:pt x="112523" y="65658"/>
                </a:lnTo>
                <a:lnTo>
                  <a:pt x="93855" y="84454"/>
                </a:lnTo>
                <a:lnTo>
                  <a:pt x="84457" y="112520"/>
                </a:lnTo>
                <a:lnTo>
                  <a:pt x="75059" y="131316"/>
                </a:lnTo>
                <a:lnTo>
                  <a:pt x="65661" y="159513"/>
                </a:lnTo>
                <a:lnTo>
                  <a:pt x="56260" y="178308"/>
                </a:lnTo>
                <a:lnTo>
                  <a:pt x="46862" y="196974"/>
                </a:lnTo>
                <a:lnTo>
                  <a:pt x="37591" y="225171"/>
                </a:lnTo>
                <a:lnTo>
                  <a:pt x="37591" y="243836"/>
                </a:lnTo>
                <a:lnTo>
                  <a:pt x="28194" y="262632"/>
                </a:lnTo>
                <a:lnTo>
                  <a:pt x="18796" y="281428"/>
                </a:lnTo>
                <a:lnTo>
                  <a:pt x="18796" y="300099"/>
                </a:lnTo>
                <a:lnTo>
                  <a:pt x="9398" y="328296"/>
                </a:lnTo>
                <a:lnTo>
                  <a:pt x="9398" y="365758"/>
                </a:lnTo>
                <a:lnTo>
                  <a:pt x="0" y="384553"/>
                </a:lnTo>
                <a:lnTo>
                  <a:pt x="0" y="534541"/>
                </a:lnTo>
                <a:lnTo>
                  <a:pt x="9398" y="553337"/>
                </a:lnTo>
                <a:lnTo>
                  <a:pt x="18796" y="572133"/>
                </a:lnTo>
                <a:lnTo>
                  <a:pt x="28194" y="581533"/>
                </a:lnTo>
                <a:lnTo>
                  <a:pt x="37591" y="600199"/>
                </a:lnTo>
                <a:lnTo>
                  <a:pt x="46862" y="609600"/>
                </a:lnTo>
                <a:lnTo>
                  <a:pt x="56260" y="618995"/>
                </a:lnTo>
                <a:lnTo>
                  <a:pt x="75059" y="618995"/>
                </a:lnTo>
                <a:lnTo>
                  <a:pt x="93855" y="628396"/>
                </a:lnTo>
                <a:lnTo>
                  <a:pt x="112523" y="628396"/>
                </a:lnTo>
                <a:lnTo>
                  <a:pt x="150115" y="628396"/>
                </a:lnTo>
                <a:lnTo>
                  <a:pt x="168911" y="618995"/>
                </a:lnTo>
                <a:lnTo>
                  <a:pt x="187579" y="609600"/>
                </a:lnTo>
                <a:lnTo>
                  <a:pt x="196977" y="600199"/>
                </a:lnTo>
                <a:lnTo>
                  <a:pt x="215773" y="590804"/>
                </a:lnTo>
                <a:lnTo>
                  <a:pt x="225171" y="581533"/>
                </a:lnTo>
                <a:lnTo>
                  <a:pt x="243839" y="572133"/>
                </a:lnTo>
                <a:lnTo>
                  <a:pt x="131319" y="562738"/>
                </a:lnTo>
                <a:lnTo>
                  <a:pt x="112523" y="553337"/>
                </a:lnTo>
                <a:lnTo>
                  <a:pt x="103125" y="553337"/>
                </a:lnTo>
                <a:lnTo>
                  <a:pt x="84457" y="543942"/>
                </a:lnTo>
                <a:lnTo>
                  <a:pt x="75059" y="525270"/>
                </a:lnTo>
                <a:lnTo>
                  <a:pt x="75059" y="506474"/>
                </a:lnTo>
                <a:lnTo>
                  <a:pt x="65661" y="487679"/>
                </a:lnTo>
                <a:lnTo>
                  <a:pt x="65661" y="412750"/>
                </a:lnTo>
                <a:lnTo>
                  <a:pt x="75059" y="393954"/>
                </a:lnTo>
                <a:lnTo>
                  <a:pt x="75059" y="356363"/>
                </a:lnTo>
                <a:lnTo>
                  <a:pt x="84457" y="328296"/>
                </a:lnTo>
                <a:lnTo>
                  <a:pt x="84457" y="309500"/>
                </a:lnTo>
                <a:lnTo>
                  <a:pt x="93855" y="281428"/>
                </a:lnTo>
                <a:lnTo>
                  <a:pt x="103125" y="262632"/>
                </a:lnTo>
                <a:lnTo>
                  <a:pt x="103125" y="243836"/>
                </a:lnTo>
                <a:lnTo>
                  <a:pt x="112523" y="225171"/>
                </a:lnTo>
                <a:lnTo>
                  <a:pt x="121921" y="206375"/>
                </a:lnTo>
                <a:lnTo>
                  <a:pt x="131319" y="187579"/>
                </a:lnTo>
                <a:lnTo>
                  <a:pt x="140717" y="168908"/>
                </a:lnTo>
                <a:lnTo>
                  <a:pt x="150115" y="140717"/>
                </a:lnTo>
                <a:lnTo>
                  <a:pt x="159386" y="112520"/>
                </a:lnTo>
                <a:lnTo>
                  <a:pt x="178181" y="93849"/>
                </a:lnTo>
                <a:lnTo>
                  <a:pt x="187579" y="75053"/>
                </a:lnTo>
                <a:lnTo>
                  <a:pt x="196977" y="56257"/>
                </a:lnTo>
                <a:lnTo>
                  <a:pt x="215773" y="37591"/>
                </a:lnTo>
                <a:lnTo>
                  <a:pt x="225171" y="28191"/>
                </a:lnTo>
                <a:lnTo>
                  <a:pt x="243839" y="18796"/>
                </a:lnTo>
                <a:lnTo>
                  <a:pt x="253237" y="9395"/>
                </a:lnTo>
                <a:lnTo>
                  <a:pt x="281434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35" name="Freeform 6535"/>
          <p:cNvSpPr/>
          <p:nvPr/>
        </p:nvSpPr>
        <p:spPr>
          <a:xfrm rot="-5400000" flipH="0" flipV="0">
            <a:off x="15419868" y="13920742"/>
            <a:ext cx="45714" cy="103627"/>
          </a:xfrm>
          <a:custGeom>
            <a:pathLst>
              <a:path w="281304" h="637667">
                <a:moveTo>
                  <a:pt x="168783" y="0"/>
                </a:moveTo>
                <a:lnTo>
                  <a:pt x="140717" y="0"/>
                </a:lnTo>
                <a:lnTo>
                  <a:pt x="121918" y="9401"/>
                </a:lnTo>
                <a:lnTo>
                  <a:pt x="103122" y="9401"/>
                </a:lnTo>
                <a:lnTo>
                  <a:pt x="93852" y="18672"/>
                </a:lnTo>
                <a:lnTo>
                  <a:pt x="75056" y="28067"/>
                </a:lnTo>
                <a:lnTo>
                  <a:pt x="56260" y="37467"/>
                </a:lnTo>
                <a:lnTo>
                  <a:pt x="46862" y="46862"/>
                </a:lnTo>
                <a:lnTo>
                  <a:pt x="28067" y="65534"/>
                </a:lnTo>
                <a:lnTo>
                  <a:pt x="150115" y="74929"/>
                </a:lnTo>
                <a:lnTo>
                  <a:pt x="178181" y="74929"/>
                </a:lnTo>
                <a:lnTo>
                  <a:pt x="187579" y="84330"/>
                </a:lnTo>
                <a:lnTo>
                  <a:pt x="196977" y="103125"/>
                </a:lnTo>
                <a:lnTo>
                  <a:pt x="206375" y="121791"/>
                </a:lnTo>
                <a:lnTo>
                  <a:pt x="206375" y="234442"/>
                </a:lnTo>
                <a:lnTo>
                  <a:pt x="196977" y="253113"/>
                </a:lnTo>
                <a:lnTo>
                  <a:pt x="196977" y="271909"/>
                </a:lnTo>
                <a:lnTo>
                  <a:pt x="187579" y="300100"/>
                </a:lnTo>
                <a:lnTo>
                  <a:pt x="187579" y="318771"/>
                </a:lnTo>
                <a:lnTo>
                  <a:pt x="178181" y="346962"/>
                </a:lnTo>
                <a:lnTo>
                  <a:pt x="178181" y="365633"/>
                </a:lnTo>
                <a:lnTo>
                  <a:pt x="168783" y="384429"/>
                </a:lnTo>
                <a:lnTo>
                  <a:pt x="159386" y="403225"/>
                </a:lnTo>
                <a:lnTo>
                  <a:pt x="150115" y="421897"/>
                </a:lnTo>
                <a:lnTo>
                  <a:pt x="140717" y="440692"/>
                </a:lnTo>
                <a:lnTo>
                  <a:pt x="131316" y="468883"/>
                </a:lnTo>
                <a:lnTo>
                  <a:pt x="121918" y="487679"/>
                </a:lnTo>
                <a:lnTo>
                  <a:pt x="112520" y="515745"/>
                </a:lnTo>
                <a:lnTo>
                  <a:pt x="103122" y="534541"/>
                </a:lnTo>
                <a:lnTo>
                  <a:pt x="84454" y="553213"/>
                </a:lnTo>
                <a:lnTo>
                  <a:pt x="75056" y="572008"/>
                </a:lnTo>
                <a:lnTo>
                  <a:pt x="56260" y="590804"/>
                </a:lnTo>
                <a:lnTo>
                  <a:pt x="46862" y="600075"/>
                </a:lnTo>
                <a:lnTo>
                  <a:pt x="37592" y="609476"/>
                </a:lnTo>
                <a:lnTo>
                  <a:pt x="18796" y="618871"/>
                </a:lnTo>
                <a:lnTo>
                  <a:pt x="9398" y="618871"/>
                </a:lnTo>
                <a:lnTo>
                  <a:pt x="0" y="628272"/>
                </a:lnTo>
                <a:lnTo>
                  <a:pt x="112520" y="637667"/>
                </a:lnTo>
                <a:lnTo>
                  <a:pt x="121918" y="618871"/>
                </a:lnTo>
                <a:lnTo>
                  <a:pt x="140717" y="600075"/>
                </a:lnTo>
                <a:lnTo>
                  <a:pt x="150115" y="581409"/>
                </a:lnTo>
                <a:lnTo>
                  <a:pt x="168783" y="562608"/>
                </a:lnTo>
                <a:lnTo>
                  <a:pt x="178181" y="543942"/>
                </a:lnTo>
                <a:lnTo>
                  <a:pt x="187579" y="515745"/>
                </a:lnTo>
                <a:lnTo>
                  <a:pt x="196977" y="496950"/>
                </a:lnTo>
                <a:lnTo>
                  <a:pt x="206375" y="478284"/>
                </a:lnTo>
                <a:lnTo>
                  <a:pt x="215646" y="450087"/>
                </a:lnTo>
                <a:lnTo>
                  <a:pt x="225044" y="431292"/>
                </a:lnTo>
                <a:lnTo>
                  <a:pt x="234442" y="412626"/>
                </a:lnTo>
                <a:lnTo>
                  <a:pt x="243839" y="384429"/>
                </a:lnTo>
                <a:lnTo>
                  <a:pt x="243839" y="365633"/>
                </a:lnTo>
                <a:lnTo>
                  <a:pt x="253237" y="346962"/>
                </a:lnTo>
                <a:lnTo>
                  <a:pt x="253237" y="328166"/>
                </a:lnTo>
                <a:lnTo>
                  <a:pt x="262508" y="309370"/>
                </a:lnTo>
                <a:lnTo>
                  <a:pt x="262508" y="290705"/>
                </a:lnTo>
                <a:lnTo>
                  <a:pt x="271906" y="262508"/>
                </a:lnTo>
                <a:lnTo>
                  <a:pt x="271906" y="206251"/>
                </a:lnTo>
                <a:lnTo>
                  <a:pt x="281304" y="187579"/>
                </a:lnTo>
                <a:lnTo>
                  <a:pt x="281304" y="168783"/>
                </a:lnTo>
                <a:lnTo>
                  <a:pt x="271906" y="149988"/>
                </a:lnTo>
                <a:lnTo>
                  <a:pt x="271906" y="93725"/>
                </a:lnTo>
                <a:lnTo>
                  <a:pt x="262508" y="74929"/>
                </a:lnTo>
                <a:lnTo>
                  <a:pt x="262508" y="56263"/>
                </a:lnTo>
                <a:lnTo>
                  <a:pt x="253237" y="46862"/>
                </a:lnTo>
                <a:lnTo>
                  <a:pt x="243839" y="28067"/>
                </a:lnTo>
                <a:lnTo>
                  <a:pt x="225044" y="18672"/>
                </a:lnTo>
                <a:lnTo>
                  <a:pt x="215646" y="9401"/>
                </a:lnTo>
                <a:lnTo>
                  <a:pt x="196977" y="9401"/>
                </a:lnTo>
                <a:lnTo>
                  <a:pt x="17818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36" name="Freeform 6536"/>
          <p:cNvSpPr/>
          <p:nvPr/>
        </p:nvSpPr>
        <p:spPr>
          <a:xfrm rot="-5400000" flipH="0" flipV="0">
            <a:off x="15715520" y="14345944"/>
            <a:ext cx="112770" cy="124947"/>
          </a:xfrm>
          <a:custGeom>
            <a:pathLst>
              <a:path w="693927" h="768858">
                <a:moveTo>
                  <a:pt x="693927" y="74929"/>
                </a:moveTo>
                <a:lnTo>
                  <a:pt x="618871" y="0"/>
                </a:lnTo>
                <a:lnTo>
                  <a:pt x="0" y="768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37" name="Freeform 6537"/>
          <p:cNvSpPr/>
          <p:nvPr/>
        </p:nvSpPr>
        <p:spPr>
          <a:xfrm rot="-5400000" flipH="0" flipV="0">
            <a:off x="15716284" y="14357379"/>
            <a:ext cx="111243" cy="124947"/>
          </a:xfrm>
          <a:custGeom>
            <a:pathLst>
              <a:path w="684532" h="768858">
                <a:moveTo>
                  <a:pt x="684532" y="0"/>
                </a:moveTo>
                <a:lnTo>
                  <a:pt x="65661" y="768858"/>
                </a:lnTo>
                <a:lnTo>
                  <a:pt x="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38" name="Freeform 6538"/>
          <p:cNvSpPr/>
          <p:nvPr/>
        </p:nvSpPr>
        <p:spPr>
          <a:xfrm rot="-5400000" flipH="0" flipV="0">
            <a:off x="15715520" y="14179821"/>
            <a:ext cx="112770" cy="124947"/>
          </a:xfrm>
          <a:custGeom>
            <a:pathLst>
              <a:path w="693926" h="768858">
                <a:moveTo>
                  <a:pt x="0" y="693930"/>
                </a:moveTo>
                <a:lnTo>
                  <a:pt x="74929" y="768858"/>
                </a:lnTo>
                <a:lnTo>
                  <a:pt x="69392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39" name="Freeform 6539"/>
          <p:cNvSpPr/>
          <p:nvPr/>
        </p:nvSpPr>
        <p:spPr>
          <a:xfrm rot="-5400000" flipH="0" flipV="0">
            <a:off x="15715510" y="14167635"/>
            <a:ext cx="112791" cy="124947"/>
          </a:xfrm>
          <a:custGeom>
            <a:pathLst>
              <a:path w="694053" h="768858">
                <a:moveTo>
                  <a:pt x="0" y="768858"/>
                </a:moveTo>
                <a:lnTo>
                  <a:pt x="618997" y="0"/>
                </a:lnTo>
                <a:lnTo>
                  <a:pt x="694053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40" name="Freeform 6540"/>
          <p:cNvSpPr/>
          <p:nvPr/>
        </p:nvSpPr>
        <p:spPr>
          <a:xfrm rot="-5400000" flipH="0" flipV="0">
            <a:off x="15806197" y="14413753"/>
            <a:ext cx="606556" cy="787910"/>
          </a:xfrm>
          <a:custGeom>
            <a:pathLst>
              <a:path w="3732401" h="4848349">
                <a:moveTo>
                  <a:pt x="553340" y="4670041"/>
                </a:moveTo>
                <a:lnTo>
                  <a:pt x="553340" y="0"/>
                </a:lnTo>
                <a:moveTo>
                  <a:pt x="3179065" y="4848349"/>
                </a:moveTo>
                <a:lnTo>
                  <a:pt x="3179065" y="0"/>
                </a:lnTo>
                <a:moveTo>
                  <a:pt x="0" y="346962"/>
                </a:moveTo>
                <a:lnTo>
                  <a:pt x="3732401" y="3469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41" name="Freeform 6541"/>
          <p:cNvSpPr/>
          <p:nvPr/>
        </p:nvSpPr>
        <p:spPr>
          <a:xfrm rot="-5400000" flipH="0" flipV="0">
            <a:off x="15715510" y="14952491"/>
            <a:ext cx="112791" cy="124947"/>
          </a:xfrm>
          <a:custGeom>
            <a:pathLst>
              <a:path w="694057" h="768858">
                <a:moveTo>
                  <a:pt x="694057" y="74929"/>
                </a:moveTo>
                <a:lnTo>
                  <a:pt x="618998" y="0"/>
                </a:lnTo>
                <a:lnTo>
                  <a:pt x="0" y="768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42" name="Freeform 6542"/>
          <p:cNvSpPr/>
          <p:nvPr/>
        </p:nvSpPr>
        <p:spPr>
          <a:xfrm rot="-5400000" flipH="0" flipV="0">
            <a:off x="15715520" y="14964678"/>
            <a:ext cx="112770" cy="124947"/>
          </a:xfrm>
          <a:custGeom>
            <a:pathLst>
              <a:path w="693927" h="768858">
                <a:moveTo>
                  <a:pt x="693927" y="0"/>
                </a:moveTo>
                <a:lnTo>
                  <a:pt x="74929" y="768858"/>
                </a:lnTo>
                <a:lnTo>
                  <a:pt x="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43" name="Freeform 6543"/>
          <p:cNvSpPr/>
          <p:nvPr/>
        </p:nvSpPr>
        <p:spPr>
          <a:xfrm rot="-5400000" flipH="0" flipV="0">
            <a:off x="15716284" y="14537205"/>
            <a:ext cx="111243" cy="124947"/>
          </a:xfrm>
          <a:custGeom>
            <a:pathLst>
              <a:path w="684529" h="768858">
                <a:moveTo>
                  <a:pt x="0" y="693930"/>
                </a:moveTo>
                <a:lnTo>
                  <a:pt x="65658" y="768858"/>
                </a:lnTo>
                <a:lnTo>
                  <a:pt x="68452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44" name="Freeform 6544"/>
          <p:cNvSpPr/>
          <p:nvPr/>
        </p:nvSpPr>
        <p:spPr>
          <a:xfrm rot="-5400000" flipH="0" flipV="0">
            <a:off x="15715520" y="14525771"/>
            <a:ext cx="112771" cy="124947"/>
          </a:xfrm>
          <a:custGeom>
            <a:pathLst>
              <a:path w="693930" h="768858">
                <a:moveTo>
                  <a:pt x="0" y="768858"/>
                </a:moveTo>
                <a:lnTo>
                  <a:pt x="618871" y="0"/>
                </a:lnTo>
                <a:lnTo>
                  <a:pt x="693930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45" name="Freeform 6545"/>
          <p:cNvSpPr/>
          <p:nvPr/>
        </p:nvSpPr>
        <p:spPr>
          <a:xfrm rot="-5400000" flipH="0" flipV="0">
            <a:off x="15657597" y="14797017"/>
            <a:ext cx="68583" cy="102121"/>
          </a:xfrm>
          <a:custGeom>
            <a:pathLst>
              <a:path w="422021" h="628396">
                <a:moveTo>
                  <a:pt x="393827" y="0"/>
                </a:moveTo>
                <a:lnTo>
                  <a:pt x="271906" y="9401"/>
                </a:lnTo>
                <a:lnTo>
                  <a:pt x="290702" y="9401"/>
                </a:lnTo>
                <a:lnTo>
                  <a:pt x="309370" y="18796"/>
                </a:lnTo>
                <a:lnTo>
                  <a:pt x="328166" y="28197"/>
                </a:lnTo>
                <a:lnTo>
                  <a:pt x="337567" y="46992"/>
                </a:lnTo>
                <a:lnTo>
                  <a:pt x="346965" y="65788"/>
                </a:lnTo>
                <a:lnTo>
                  <a:pt x="356236" y="84460"/>
                </a:lnTo>
                <a:lnTo>
                  <a:pt x="346965" y="112651"/>
                </a:lnTo>
                <a:lnTo>
                  <a:pt x="299972" y="281434"/>
                </a:lnTo>
                <a:lnTo>
                  <a:pt x="196850" y="281434"/>
                </a:lnTo>
                <a:lnTo>
                  <a:pt x="65531" y="300106"/>
                </a:lnTo>
                <a:lnTo>
                  <a:pt x="74929" y="309501"/>
                </a:lnTo>
                <a:lnTo>
                  <a:pt x="84327" y="318901"/>
                </a:lnTo>
                <a:lnTo>
                  <a:pt x="93725" y="328296"/>
                </a:lnTo>
                <a:lnTo>
                  <a:pt x="112520" y="337697"/>
                </a:lnTo>
                <a:lnTo>
                  <a:pt x="131316" y="347092"/>
                </a:lnTo>
                <a:lnTo>
                  <a:pt x="281304" y="347092"/>
                </a:lnTo>
                <a:lnTo>
                  <a:pt x="271906" y="356493"/>
                </a:lnTo>
                <a:lnTo>
                  <a:pt x="271906" y="375159"/>
                </a:lnTo>
                <a:lnTo>
                  <a:pt x="262508" y="393954"/>
                </a:lnTo>
                <a:lnTo>
                  <a:pt x="253110" y="412750"/>
                </a:lnTo>
                <a:lnTo>
                  <a:pt x="243712" y="431422"/>
                </a:lnTo>
                <a:lnTo>
                  <a:pt x="225044" y="450217"/>
                </a:lnTo>
                <a:lnTo>
                  <a:pt x="215646" y="459618"/>
                </a:lnTo>
                <a:lnTo>
                  <a:pt x="196850" y="478284"/>
                </a:lnTo>
                <a:lnTo>
                  <a:pt x="178181" y="487685"/>
                </a:lnTo>
                <a:lnTo>
                  <a:pt x="168783" y="506481"/>
                </a:lnTo>
                <a:lnTo>
                  <a:pt x="140590" y="515876"/>
                </a:lnTo>
                <a:lnTo>
                  <a:pt x="131316" y="525276"/>
                </a:lnTo>
                <a:lnTo>
                  <a:pt x="103122" y="534547"/>
                </a:lnTo>
                <a:lnTo>
                  <a:pt x="84327" y="543942"/>
                </a:lnTo>
                <a:lnTo>
                  <a:pt x="65531" y="553343"/>
                </a:lnTo>
                <a:lnTo>
                  <a:pt x="46862" y="553343"/>
                </a:lnTo>
                <a:lnTo>
                  <a:pt x="28067" y="562738"/>
                </a:lnTo>
                <a:lnTo>
                  <a:pt x="18669" y="562738"/>
                </a:lnTo>
                <a:lnTo>
                  <a:pt x="9271" y="572139"/>
                </a:lnTo>
                <a:lnTo>
                  <a:pt x="0" y="590804"/>
                </a:lnTo>
                <a:lnTo>
                  <a:pt x="9271" y="600205"/>
                </a:lnTo>
                <a:lnTo>
                  <a:pt x="18669" y="619001"/>
                </a:lnTo>
                <a:lnTo>
                  <a:pt x="37464" y="628396"/>
                </a:lnTo>
                <a:lnTo>
                  <a:pt x="46862" y="628396"/>
                </a:lnTo>
                <a:lnTo>
                  <a:pt x="65531" y="619001"/>
                </a:lnTo>
                <a:lnTo>
                  <a:pt x="84327" y="619001"/>
                </a:lnTo>
                <a:lnTo>
                  <a:pt x="112520" y="609600"/>
                </a:lnTo>
                <a:lnTo>
                  <a:pt x="131316" y="600205"/>
                </a:lnTo>
                <a:lnTo>
                  <a:pt x="149988" y="590804"/>
                </a:lnTo>
                <a:lnTo>
                  <a:pt x="159386" y="581534"/>
                </a:lnTo>
                <a:lnTo>
                  <a:pt x="178181" y="572139"/>
                </a:lnTo>
                <a:lnTo>
                  <a:pt x="196850" y="562738"/>
                </a:lnTo>
                <a:lnTo>
                  <a:pt x="215646" y="553343"/>
                </a:lnTo>
                <a:lnTo>
                  <a:pt x="225044" y="543942"/>
                </a:lnTo>
                <a:lnTo>
                  <a:pt x="243712" y="525276"/>
                </a:lnTo>
                <a:lnTo>
                  <a:pt x="253110" y="515876"/>
                </a:lnTo>
                <a:lnTo>
                  <a:pt x="271906" y="497080"/>
                </a:lnTo>
                <a:lnTo>
                  <a:pt x="281304" y="487685"/>
                </a:lnTo>
                <a:lnTo>
                  <a:pt x="290702" y="469013"/>
                </a:lnTo>
                <a:lnTo>
                  <a:pt x="309370" y="450217"/>
                </a:lnTo>
                <a:lnTo>
                  <a:pt x="318768" y="431422"/>
                </a:lnTo>
                <a:lnTo>
                  <a:pt x="328166" y="422151"/>
                </a:lnTo>
                <a:lnTo>
                  <a:pt x="337567" y="403355"/>
                </a:lnTo>
                <a:lnTo>
                  <a:pt x="346965" y="375159"/>
                </a:lnTo>
                <a:lnTo>
                  <a:pt x="346965" y="356493"/>
                </a:lnTo>
                <a:lnTo>
                  <a:pt x="356236" y="337697"/>
                </a:lnTo>
                <a:lnTo>
                  <a:pt x="365633" y="318901"/>
                </a:lnTo>
                <a:lnTo>
                  <a:pt x="422021" y="112651"/>
                </a:lnTo>
                <a:lnTo>
                  <a:pt x="422021" y="56263"/>
                </a:lnTo>
                <a:lnTo>
                  <a:pt x="412623" y="37592"/>
                </a:lnTo>
                <a:lnTo>
                  <a:pt x="403225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46" name="Freeform 6546"/>
          <p:cNvSpPr/>
          <p:nvPr/>
        </p:nvSpPr>
        <p:spPr>
          <a:xfrm rot="-5400000" flipH="0" flipV="0">
            <a:off x="15630932" y="14817615"/>
            <a:ext cx="57912" cy="59419"/>
          </a:xfrm>
          <a:custGeom>
            <a:pathLst>
              <a:path w="356363" h="365634">
                <a:moveTo>
                  <a:pt x="253238" y="0"/>
                </a:moveTo>
                <a:lnTo>
                  <a:pt x="206248" y="0"/>
                </a:lnTo>
                <a:lnTo>
                  <a:pt x="187580" y="9271"/>
                </a:lnTo>
                <a:lnTo>
                  <a:pt x="159386" y="9271"/>
                </a:lnTo>
                <a:lnTo>
                  <a:pt x="140717" y="18666"/>
                </a:lnTo>
                <a:lnTo>
                  <a:pt x="121922" y="28067"/>
                </a:lnTo>
                <a:lnTo>
                  <a:pt x="112524" y="37462"/>
                </a:lnTo>
                <a:lnTo>
                  <a:pt x="93852" y="46862"/>
                </a:lnTo>
                <a:lnTo>
                  <a:pt x="84454" y="56257"/>
                </a:lnTo>
                <a:lnTo>
                  <a:pt x="65658" y="74929"/>
                </a:lnTo>
                <a:lnTo>
                  <a:pt x="56261" y="93725"/>
                </a:lnTo>
                <a:lnTo>
                  <a:pt x="46863" y="112520"/>
                </a:lnTo>
                <a:lnTo>
                  <a:pt x="37465" y="131316"/>
                </a:lnTo>
                <a:lnTo>
                  <a:pt x="28067" y="149988"/>
                </a:lnTo>
                <a:lnTo>
                  <a:pt x="18669" y="178179"/>
                </a:lnTo>
                <a:lnTo>
                  <a:pt x="0" y="243837"/>
                </a:lnTo>
                <a:lnTo>
                  <a:pt x="0" y="309370"/>
                </a:lnTo>
                <a:lnTo>
                  <a:pt x="9398" y="328166"/>
                </a:lnTo>
                <a:lnTo>
                  <a:pt x="18669" y="346962"/>
                </a:lnTo>
                <a:lnTo>
                  <a:pt x="28067" y="365634"/>
                </a:lnTo>
                <a:lnTo>
                  <a:pt x="159386" y="346962"/>
                </a:lnTo>
                <a:lnTo>
                  <a:pt x="121922" y="346962"/>
                </a:lnTo>
                <a:lnTo>
                  <a:pt x="103126" y="337567"/>
                </a:lnTo>
                <a:lnTo>
                  <a:pt x="93852" y="328166"/>
                </a:lnTo>
                <a:lnTo>
                  <a:pt x="75056" y="318771"/>
                </a:lnTo>
                <a:lnTo>
                  <a:pt x="75056" y="243837"/>
                </a:lnTo>
                <a:lnTo>
                  <a:pt x="93852" y="178179"/>
                </a:lnTo>
                <a:lnTo>
                  <a:pt x="93852" y="168784"/>
                </a:lnTo>
                <a:lnTo>
                  <a:pt x="103126" y="149988"/>
                </a:lnTo>
                <a:lnTo>
                  <a:pt x="112524" y="131316"/>
                </a:lnTo>
                <a:lnTo>
                  <a:pt x="121922" y="112520"/>
                </a:lnTo>
                <a:lnTo>
                  <a:pt x="140717" y="103120"/>
                </a:lnTo>
                <a:lnTo>
                  <a:pt x="149988" y="93725"/>
                </a:lnTo>
                <a:lnTo>
                  <a:pt x="168784" y="84324"/>
                </a:lnTo>
                <a:lnTo>
                  <a:pt x="187580" y="74929"/>
                </a:lnTo>
                <a:lnTo>
                  <a:pt x="234442" y="74929"/>
                </a:lnTo>
                <a:lnTo>
                  <a:pt x="356363" y="65528"/>
                </a:lnTo>
                <a:lnTo>
                  <a:pt x="346965" y="46862"/>
                </a:lnTo>
                <a:lnTo>
                  <a:pt x="337567" y="46862"/>
                </a:lnTo>
                <a:lnTo>
                  <a:pt x="328169" y="28067"/>
                </a:lnTo>
                <a:lnTo>
                  <a:pt x="309501" y="18666"/>
                </a:lnTo>
                <a:lnTo>
                  <a:pt x="290702" y="9271"/>
                </a:lnTo>
                <a:lnTo>
                  <a:pt x="27190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47" name="Freeform 6547"/>
          <p:cNvSpPr/>
          <p:nvPr/>
        </p:nvSpPr>
        <p:spPr>
          <a:xfrm rot="-5400000" flipH="0" flipV="0">
            <a:off x="15646937" y="14714741"/>
            <a:ext cx="79253" cy="112770"/>
          </a:xfrm>
          <a:custGeom>
            <a:pathLst>
              <a:path w="487679" h="693924">
                <a:moveTo>
                  <a:pt x="450088" y="0"/>
                </a:moveTo>
                <a:lnTo>
                  <a:pt x="187580" y="0"/>
                </a:lnTo>
                <a:lnTo>
                  <a:pt x="178182" y="9271"/>
                </a:lnTo>
                <a:lnTo>
                  <a:pt x="168784" y="28067"/>
                </a:lnTo>
                <a:lnTo>
                  <a:pt x="93852" y="300100"/>
                </a:lnTo>
                <a:lnTo>
                  <a:pt x="93852" y="318771"/>
                </a:lnTo>
                <a:lnTo>
                  <a:pt x="103126" y="337567"/>
                </a:lnTo>
                <a:lnTo>
                  <a:pt x="121922" y="346962"/>
                </a:lnTo>
                <a:lnTo>
                  <a:pt x="290702" y="346962"/>
                </a:lnTo>
                <a:lnTo>
                  <a:pt x="309501" y="356363"/>
                </a:lnTo>
                <a:lnTo>
                  <a:pt x="328297" y="365634"/>
                </a:lnTo>
                <a:lnTo>
                  <a:pt x="337567" y="375029"/>
                </a:lnTo>
                <a:lnTo>
                  <a:pt x="346965" y="393824"/>
                </a:lnTo>
                <a:lnTo>
                  <a:pt x="346965" y="431416"/>
                </a:lnTo>
                <a:lnTo>
                  <a:pt x="337567" y="450087"/>
                </a:lnTo>
                <a:lnTo>
                  <a:pt x="318899" y="525146"/>
                </a:lnTo>
                <a:lnTo>
                  <a:pt x="309501" y="553213"/>
                </a:lnTo>
                <a:lnTo>
                  <a:pt x="300103" y="562608"/>
                </a:lnTo>
                <a:lnTo>
                  <a:pt x="290702" y="581404"/>
                </a:lnTo>
                <a:lnTo>
                  <a:pt x="281304" y="590804"/>
                </a:lnTo>
                <a:lnTo>
                  <a:pt x="262636" y="609470"/>
                </a:lnTo>
                <a:lnTo>
                  <a:pt x="243840" y="609470"/>
                </a:lnTo>
                <a:lnTo>
                  <a:pt x="225044" y="618871"/>
                </a:lnTo>
                <a:lnTo>
                  <a:pt x="206248" y="618871"/>
                </a:lnTo>
                <a:lnTo>
                  <a:pt x="187580" y="628266"/>
                </a:lnTo>
                <a:lnTo>
                  <a:pt x="18796" y="628266"/>
                </a:lnTo>
                <a:lnTo>
                  <a:pt x="0" y="637667"/>
                </a:lnTo>
                <a:lnTo>
                  <a:pt x="0" y="675128"/>
                </a:lnTo>
                <a:lnTo>
                  <a:pt x="9398" y="693924"/>
                </a:lnTo>
                <a:lnTo>
                  <a:pt x="168784" y="693924"/>
                </a:lnTo>
                <a:lnTo>
                  <a:pt x="215646" y="693924"/>
                </a:lnTo>
                <a:lnTo>
                  <a:pt x="234442" y="684529"/>
                </a:lnTo>
                <a:lnTo>
                  <a:pt x="253238" y="684529"/>
                </a:lnTo>
                <a:lnTo>
                  <a:pt x="272033" y="675128"/>
                </a:lnTo>
                <a:lnTo>
                  <a:pt x="290702" y="675128"/>
                </a:lnTo>
                <a:lnTo>
                  <a:pt x="300103" y="665733"/>
                </a:lnTo>
                <a:lnTo>
                  <a:pt x="318899" y="647062"/>
                </a:lnTo>
                <a:lnTo>
                  <a:pt x="328297" y="637667"/>
                </a:lnTo>
                <a:lnTo>
                  <a:pt x="346965" y="618871"/>
                </a:lnTo>
                <a:lnTo>
                  <a:pt x="356363" y="609470"/>
                </a:lnTo>
                <a:lnTo>
                  <a:pt x="365761" y="590804"/>
                </a:lnTo>
                <a:lnTo>
                  <a:pt x="375159" y="562608"/>
                </a:lnTo>
                <a:lnTo>
                  <a:pt x="384557" y="543812"/>
                </a:lnTo>
                <a:lnTo>
                  <a:pt x="393828" y="525146"/>
                </a:lnTo>
                <a:lnTo>
                  <a:pt x="412623" y="450087"/>
                </a:lnTo>
                <a:lnTo>
                  <a:pt x="412623" y="365634"/>
                </a:lnTo>
                <a:lnTo>
                  <a:pt x="403225" y="346962"/>
                </a:lnTo>
                <a:lnTo>
                  <a:pt x="393828" y="328166"/>
                </a:lnTo>
                <a:lnTo>
                  <a:pt x="375159" y="318771"/>
                </a:lnTo>
                <a:lnTo>
                  <a:pt x="375159" y="309370"/>
                </a:lnTo>
                <a:lnTo>
                  <a:pt x="356363" y="300100"/>
                </a:lnTo>
                <a:lnTo>
                  <a:pt x="337567" y="290699"/>
                </a:lnTo>
                <a:lnTo>
                  <a:pt x="318899" y="281304"/>
                </a:lnTo>
                <a:lnTo>
                  <a:pt x="168784" y="281304"/>
                </a:lnTo>
                <a:lnTo>
                  <a:pt x="225044" y="74929"/>
                </a:lnTo>
                <a:lnTo>
                  <a:pt x="450088" y="74929"/>
                </a:lnTo>
                <a:lnTo>
                  <a:pt x="468883" y="65528"/>
                </a:lnTo>
                <a:lnTo>
                  <a:pt x="478281" y="56257"/>
                </a:lnTo>
                <a:lnTo>
                  <a:pt x="487679" y="37462"/>
                </a:lnTo>
                <a:lnTo>
                  <a:pt x="478281" y="18666"/>
                </a:lnTo>
                <a:lnTo>
                  <a:pt x="468883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48" name="Freeform 6548"/>
          <p:cNvSpPr/>
          <p:nvPr/>
        </p:nvSpPr>
        <p:spPr>
          <a:xfrm rot="-5400000" flipH="0" flipV="0">
            <a:off x="16559043" y="14966958"/>
            <a:ext cx="117332" cy="0"/>
          </a:xfrm>
          <a:custGeom>
            <a:pathLst>
              <a:path w="721996" h="0">
                <a:moveTo>
                  <a:pt x="721996" y="0"/>
                </a:moveTo>
                <a:lnTo>
                  <a:pt x="140590" y="0"/>
                </a:lnTo>
                <a:moveTo>
                  <a:pt x="5613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49" name="Freeform 6549"/>
          <p:cNvSpPr/>
          <p:nvPr/>
        </p:nvSpPr>
        <p:spPr>
          <a:xfrm rot="-5400000" flipH="0" flipV="0">
            <a:off x="16570467" y="15086592"/>
            <a:ext cx="94484" cy="0"/>
          </a:xfrm>
          <a:custGeom>
            <a:pathLst>
              <a:path w="581406" h="0">
                <a:moveTo>
                  <a:pt x="58140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50" name="Freeform 6550"/>
          <p:cNvSpPr/>
          <p:nvPr/>
        </p:nvSpPr>
        <p:spPr>
          <a:xfrm rot="-5400000" flipH="0" flipV="0">
            <a:off x="16562096" y="14960870"/>
            <a:ext cx="0" cy="120386"/>
          </a:xfrm>
          <a:custGeom>
            <a:pathLst>
              <a:path w="0" h="740792">
                <a:moveTo>
                  <a:pt x="0" y="0"/>
                </a:moveTo>
                <a:lnTo>
                  <a:pt x="0" y="600205"/>
                </a:lnTo>
                <a:moveTo>
                  <a:pt x="0" y="684534"/>
                </a:moveTo>
                <a:lnTo>
                  <a:pt x="0" y="74079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51" name="Freeform 6551"/>
          <p:cNvSpPr/>
          <p:nvPr/>
        </p:nvSpPr>
        <p:spPr>
          <a:xfrm rot="-5400000" flipH="0" flipV="0">
            <a:off x="16684785" y="14972294"/>
            <a:ext cx="0" cy="97538"/>
          </a:xfrm>
          <a:custGeom>
            <a:pathLst>
              <a:path w="0" h="600199">
                <a:moveTo>
                  <a:pt x="0" y="0"/>
                </a:moveTo>
                <a:lnTo>
                  <a:pt x="0" y="60019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52" name="Freeform 6552"/>
          <p:cNvSpPr/>
          <p:nvPr/>
        </p:nvSpPr>
        <p:spPr>
          <a:xfrm rot="-5400000" flipH="0" flipV="0">
            <a:off x="15803906" y="14842754"/>
            <a:ext cx="608083" cy="784855"/>
          </a:xfrm>
          <a:custGeom>
            <a:pathLst>
              <a:path w="3741799" h="4829554">
                <a:moveTo>
                  <a:pt x="553340" y="4829554"/>
                </a:moveTo>
                <a:lnTo>
                  <a:pt x="553340" y="0"/>
                </a:lnTo>
                <a:moveTo>
                  <a:pt x="3188463" y="4670041"/>
                </a:moveTo>
                <a:lnTo>
                  <a:pt x="3188463" y="0"/>
                </a:lnTo>
                <a:moveTo>
                  <a:pt x="0" y="346962"/>
                </a:moveTo>
                <a:lnTo>
                  <a:pt x="3741799" y="3469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53" name="Freeform 6553"/>
          <p:cNvSpPr/>
          <p:nvPr/>
        </p:nvSpPr>
        <p:spPr>
          <a:xfrm rot="-5400000" flipH="0" flipV="0">
            <a:off x="15715520" y="15380737"/>
            <a:ext cx="112771" cy="124947"/>
          </a:xfrm>
          <a:custGeom>
            <a:pathLst>
              <a:path w="693930" h="768858">
                <a:moveTo>
                  <a:pt x="693930" y="74929"/>
                </a:moveTo>
                <a:lnTo>
                  <a:pt x="618871" y="0"/>
                </a:lnTo>
                <a:lnTo>
                  <a:pt x="0" y="768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54" name="Freeform 6554"/>
          <p:cNvSpPr/>
          <p:nvPr/>
        </p:nvSpPr>
        <p:spPr>
          <a:xfrm rot="-5400000" flipH="0" flipV="0">
            <a:off x="15715520" y="15392935"/>
            <a:ext cx="112770" cy="124947"/>
          </a:xfrm>
          <a:custGeom>
            <a:pathLst>
              <a:path w="693927" h="768858">
                <a:moveTo>
                  <a:pt x="693927" y="0"/>
                </a:moveTo>
                <a:lnTo>
                  <a:pt x="75056" y="768858"/>
                </a:lnTo>
                <a:lnTo>
                  <a:pt x="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55" name="Freeform 6555"/>
          <p:cNvSpPr/>
          <p:nvPr/>
        </p:nvSpPr>
        <p:spPr>
          <a:xfrm rot="-5400000" flipH="0" flipV="0">
            <a:off x="15715520" y="14964678"/>
            <a:ext cx="112770" cy="124947"/>
          </a:xfrm>
          <a:custGeom>
            <a:pathLst>
              <a:path w="693927" h="768858">
                <a:moveTo>
                  <a:pt x="0" y="693930"/>
                </a:moveTo>
                <a:lnTo>
                  <a:pt x="74929" y="768858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56" name="Freeform 6556"/>
          <p:cNvSpPr/>
          <p:nvPr/>
        </p:nvSpPr>
        <p:spPr>
          <a:xfrm rot="-5400000" flipH="0" flipV="0">
            <a:off x="15715510" y="14952491"/>
            <a:ext cx="112791" cy="124947"/>
          </a:xfrm>
          <a:custGeom>
            <a:pathLst>
              <a:path w="694057" h="768858">
                <a:moveTo>
                  <a:pt x="0" y="768858"/>
                </a:moveTo>
                <a:lnTo>
                  <a:pt x="618998" y="0"/>
                </a:lnTo>
                <a:lnTo>
                  <a:pt x="694057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57" name="Freeform 6557"/>
          <p:cNvSpPr/>
          <p:nvPr/>
        </p:nvSpPr>
        <p:spPr>
          <a:xfrm rot="-5400000" flipH="0" flipV="0">
            <a:off x="15657597" y="15225274"/>
            <a:ext cx="68583" cy="102121"/>
          </a:xfrm>
          <a:custGeom>
            <a:pathLst>
              <a:path w="422021" h="628396">
                <a:moveTo>
                  <a:pt x="393827" y="0"/>
                </a:moveTo>
                <a:lnTo>
                  <a:pt x="272033" y="9401"/>
                </a:lnTo>
                <a:lnTo>
                  <a:pt x="290702" y="9401"/>
                </a:lnTo>
                <a:lnTo>
                  <a:pt x="309497" y="18796"/>
                </a:lnTo>
                <a:lnTo>
                  <a:pt x="328293" y="28197"/>
                </a:lnTo>
                <a:lnTo>
                  <a:pt x="337691" y="46992"/>
                </a:lnTo>
                <a:lnTo>
                  <a:pt x="346965" y="65788"/>
                </a:lnTo>
                <a:lnTo>
                  <a:pt x="356363" y="84460"/>
                </a:lnTo>
                <a:lnTo>
                  <a:pt x="346965" y="112651"/>
                </a:lnTo>
                <a:lnTo>
                  <a:pt x="300100" y="281434"/>
                </a:lnTo>
                <a:lnTo>
                  <a:pt x="196977" y="281434"/>
                </a:lnTo>
                <a:lnTo>
                  <a:pt x="65658" y="300106"/>
                </a:lnTo>
                <a:lnTo>
                  <a:pt x="75056" y="309501"/>
                </a:lnTo>
                <a:lnTo>
                  <a:pt x="84454" y="318901"/>
                </a:lnTo>
                <a:lnTo>
                  <a:pt x="93852" y="328296"/>
                </a:lnTo>
                <a:lnTo>
                  <a:pt x="112520" y="337697"/>
                </a:lnTo>
                <a:lnTo>
                  <a:pt x="131316" y="347092"/>
                </a:lnTo>
                <a:lnTo>
                  <a:pt x="281431" y="347092"/>
                </a:lnTo>
                <a:lnTo>
                  <a:pt x="272033" y="356493"/>
                </a:lnTo>
                <a:lnTo>
                  <a:pt x="272033" y="375159"/>
                </a:lnTo>
                <a:lnTo>
                  <a:pt x="262635" y="393954"/>
                </a:lnTo>
                <a:lnTo>
                  <a:pt x="253237" y="412750"/>
                </a:lnTo>
                <a:lnTo>
                  <a:pt x="243839" y="431422"/>
                </a:lnTo>
                <a:lnTo>
                  <a:pt x="225171" y="450217"/>
                </a:lnTo>
                <a:lnTo>
                  <a:pt x="215773" y="459618"/>
                </a:lnTo>
                <a:lnTo>
                  <a:pt x="196977" y="478284"/>
                </a:lnTo>
                <a:lnTo>
                  <a:pt x="178181" y="487685"/>
                </a:lnTo>
                <a:lnTo>
                  <a:pt x="168783" y="506481"/>
                </a:lnTo>
                <a:lnTo>
                  <a:pt x="140717" y="515876"/>
                </a:lnTo>
                <a:lnTo>
                  <a:pt x="131316" y="525276"/>
                </a:lnTo>
                <a:lnTo>
                  <a:pt x="103122" y="534547"/>
                </a:lnTo>
                <a:lnTo>
                  <a:pt x="84454" y="543942"/>
                </a:lnTo>
                <a:lnTo>
                  <a:pt x="65658" y="553343"/>
                </a:lnTo>
                <a:lnTo>
                  <a:pt x="46862" y="553343"/>
                </a:lnTo>
                <a:lnTo>
                  <a:pt x="28194" y="562738"/>
                </a:lnTo>
                <a:lnTo>
                  <a:pt x="18796" y="562738"/>
                </a:lnTo>
                <a:lnTo>
                  <a:pt x="9398" y="572139"/>
                </a:lnTo>
                <a:lnTo>
                  <a:pt x="0" y="590804"/>
                </a:lnTo>
                <a:lnTo>
                  <a:pt x="9398" y="600205"/>
                </a:lnTo>
                <a:lnTo>
                  <a:pt x="18796" y="619001"/>
                </a:lnTo>
                <a:lnTo>
                  <a:pt x="37592" y="628396"/>
                </a:lnTo>
                <a:lnTo>
                  <a:pt x="46862" y="628396"/>
                </a:lnTo>
                <a:lnTo>
                  <a:pt x="65658" y="619001"/>
                </a:lnTo>
                <a:lnTo>
                  <a:pt x="84454" y="619001"/>
                </a:lnTo>
                <a:lnTo>
                  <a:pt x="112520" y="609600"/>
                </a:lnTo>
                <a:lnTo>
                  <a:pt x="131316" y="600205"/>
                </a:lnTo>
                <a:lnTo>
                  <a:pt x="150115" y="590804"/>
                </a:lnTo>
                <a:lnTo>
                  <a:pt x="159386" y="581534"/>
                </a:lnTo>
                <a:lnTo>
                  <a:pt x="178181" y="572139"/>
                </a:lnTo>
                <a:lnTo>
                  <a:pt x="196977" y="562738"/>
                </a:lnTo>
                <a:lnTo>
                  <a:pt x="215773" y="553343"/>
                </a:lnTo>
                <a:lnTo>
                  <a:pt x="225171" y="543942"/>
                </a:lnTo>
                <a:lnTo>
                  <a:pt x="243839" y="525276"/>
                </a:lnTo>
                <a:lnTo>
                  <a:pt x="253237" y="515876"/>
                </a:lnTo>
                <a:lnTo>
                  <a:pt x="272033" y="497080"/>
                </a:lnTo>
                <a:lnTo>
                  <a:pt x="281431" y="487685"/>
                </a:lnTo>
                <a:lnTo>
                  <a:pt x="290702" y="469013"/>
                </a:lnTo>
                <a:lnTo>
                  <a:pt x="309497" y="450217"/>
                </a:lnTo>
                <a:lnTo>
                  <a:pt x="318895" y="431422"/>
                </a:lnTo>
                <a:lnTo>
                  <a:pt x="328293" y="422151"/>
                </a:lnTo>
                <a:lnTo>
                  <a:pt x="337691" y="403355"/>
                </a:lnTo>
                <a:lnTo>
                  <a:pt x="346965" y="375159"/>
                </a:lnTo>
                <a:lnTo>
                  <a:pt x="346965" y="356493"/>
                </a:lnTo>
                <a:lnTo>
                  <a:pt x="356363" y="337697"/>
                </a:lnTo>
                <a:lnTo>
                  <a:pt x="365761" y="318901"/>
                </a:lnTo>
                <a:lnTo>
                  <a:pt x="422021" y="112651"/>
                </a:lnTo>
                <a:lnTo>
                  <a:pt x="422021" y="56263"/>
                </a:lnTo>
                <a:lnTo>
                  <a:pt x="412623" y="37592"/>
                </a:lnTo>
                <a:lnTo>
                  <a:pt x="403225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58" name="Freeform 6558"/>
          <p:cNvSpPr/>
          <p:nvPr/>
        </p:nvSpPr>
        <p:spPr>
          <a:xfrm rot="-5400000" flipH="0" flipV="0">
            <a:off x="15630942" y="15245862"/>
            <a:ext cx="57892" cy="59419"/>
          </a:xfrm>
          <a:custGeom>
            <a:pathLst>
              <a:path w="356235" h="365634">
                <a:moveTo>
                  <a:pt x="253110" y="0"/>
                </a:moveTo>
                <a:lnTo>
                  <a:pt x="206247" y="0"/>
                </a:lnTo>
                <a:lnTo>
                  <a:pt x="187579" y="9271"/>
                </a:lnTo>
                <a:lnTo>
                  <a:pt x="159385" y="9271"/>
                </a:lnTo>
                <a:lnTo>
                  <a:pt x="140589" y="18666"/>
                </a:lnTo>
                <a:lnTo>
                  <a:pt x="121794" y="28067"/>
                </a:lnTo>
                <a:lnTo>
                  <a:pt x="112523" y="37462"/>
                </a:lnTo>
                <a:lnTo>
                  <a:pt x="93724" y="46862"/>
                </a:lnTo>
                <a:lnTo>
                  <a:pt x="84326" y="56257"/>
                </a:lnTo>
                <a:lnTo>
                  <a:pt x="65530" y="74929"/>
                </a:lnTo>
                <a:lnTo>
                  <a:pt x="56260" y="93725"/>
                </a:lnTo>
                <a:lnTo>
                  <a:pt x="46862" y="112520"/>
                </a:lnTo>
                <a:lnTo>
                  <a:pt x="37464" y="131316"/>
                </a:lnTo>
                <a:lnTo>
                  <a:pt x="28066" y="149988"/>
                </a:lnTo>
                <a:lnTo>
                  <a:pt x="18668" y="178179"/>
                </a:lnTo>
                <a:lnTo>
                  <a:pt x="0" y="243837"/>
                </a:lnTo>
                <a:lnTo>
                  <a:pt x="0" y="309370"/>
                </a:lnTo>
                <a:lnTo>
                  <a:pt x="9270" y="328166"/>
                </a:lnTo>
                <a:lnTo>
                  <a:pt x="18668" y="346962"/>
                </a:lnTo>
                <a:lnTo>
                  <a:pt x="28066" y="365634"/>
                </a:lnTo>
                <a:lnTo>
                  <a:pt x="159385" y="346962"/>
                </a:lnTo>
                <a:lnTo>
                  <a:pt x="121794" y="346962"/>
                </a:lnTo>
                <a:lnTo>
                  <a:pt x="103125" y="337567"/>
                </a:lnTo>
                <a:lnTo>
                  <a:pt x="93724" y="328166"/>
                </a:lnTo>
                <a:lnTo>
                  <a:pt x="74928" y="318771"/>
                </a:lnTo>
                <a:lnTo>
                  <a:pt x="74928" y="243837"/>
                </a:lnTo>
                <a:lnTo>
                  <a:pt x="93724" y="178179"/>
                </a:lnTo>
                <a:lnTo>
                  <a:pt x="93724" y="168784"/>
                </a:lnTo>
                <a:lnTo>
                  <a:pt x="103125" y="149988"/>
                </a:lnTo>
                <a:lnTo>
                  <a:pt x="112523" y="131316"/>
                </a:lnTo>
                <a:lnTo>
                  <a:pt x="121794" y="112520"/>
                </a:lnTo>
                <a:lnTo>
                  <a:pt x="140589" y="103120"/>
                </a:lnTo>
                <a:lnTo>
                  <a:pt x="149987" y="93725"/>
                </a:lnTo>
                <a:lnTo>
                  <a:pt x="168783" y="84324"/>
                </a:lnTo>
                <a:lnTo>
                  <a:pt x="187579" y="74929"/>
                </a:lnTo>
                <a:lnTo>
                  <a:pt x="234441" y="74929"/>
                </a:lnTo>
                <a:lnTo>
                  <a:pt x="356235" y="65528"/>
                </a:lnTo>
                <a:lnTo>
                  <a:pt x="346964" y="46862"/>
                </a:lnTo>
                <a:lnTo>
                  <a:pt x="337566" y="46862"/>
                </a:lnTo>
                <a:lnTo>
                  <a:pt x="328169" y="28067"/>
                </a:lnTo>
                <a:lnTo>
                  <a:pt x="309373" y="18666"/>
                </a:lnTo>
                <a:lnTo>
                  <a:pt x="290701" y="9271"/>
                </a:lnTo>
                <a:lnTo>
                  <a:pt x="27190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59" name="Freeform 6559"/>
          <p:cNvSpPr/>
          <p:nvPr/>
        </p:nvSpPr>
        <p:spPr>
          <a:xfrm rot="-5400000" flipH="0" flipV="0">
            <a:off x="15646947" y="15142988"/>
            <a:ext cx="79232" cy="112770"/>
          </a:xfrm>
          <a:custGeom>
            <a:pathLst>
              <a:path w="487551" h="693924">
                <a:moveTo>
                  <a:pt x="450087" y="0"/>
                </a:moveTo>
                <a:lnTo>
                  <a:pt x="187579" y="0"/>
                </a:lnTo>
                <a:lnTo>
                  <a:pt x="178181" y="9271"/>
                </a:lnTo>
                <a:lnTo>
                  <a:pt x="168783" y="28067"/>
                </a:lnTo>
                <a:lnTo>
                  <a:pt x="93724" y="300100"/>
                </a:lnTo>
                <a:lnTo>
                  <a:pt x="93724" y="318771"/>
                </a:lnTo>
                <a:lnTo>
                  <a:pt x="103125" y="337567"/>
                </a:lnTo>
                <a:lnTo>
                  <a:pt x="121921" y="346962"/>
                </a:lnTo>
                <a:lnTo>
                  <a:pt x="290701" y="346962"/>
                </a:lnTo>
                <a:lnTo>
                  <a:pt x="309500" y="356363"/>
                </a:lnTo>
                <a:lnTo>
                  <a:pt x="328169" y="365634"/>
                </a:lnTo>
                <a:lnTo>
                  <a:pt x="337566" y="375029"/>
                </a:lnTo>
                <a:lnTo>
                  <a:pt x="346964" y="393824"/>
                </a:lnTo>
                <a:lnTo>
                  <a:pt x="346964" y="431416"/>
                </a:lnTo>
                <a:lnTo>
                  <a:pt x="337566" y="450087"/>
                </a:lnTo>
                <a:lnTo>
                  <a:pt x="318898" y="525146"/>
                </a:lnTo>
                <a:lnTo>
                  <a:pt x="309500" y="553213"/>
                </a:lnTo>
                <a:lnTo>
                  <a:pt x="300099" y="562608"/>
                </a:lnTo>
                <a:lnTo>
                  <a:pt x="290701" y="581404"/>
                </a:lnTo>
                <a:lnTo>
                  <a:pt x="281303" y="590804"/>
                </a:lnTo>
                <a:lnTo>
                  <a:pt x="262508" y="609470"/>
                </a:lnTo>
                <a:lnTo>
                  <a:pt x="243839" y="609470"/>
                </a:lnTo>
                <a:lnTo>
                  <a:pt x="225043" y="618871"/>
                </a:lnTo>
                <a:lnTo>
                  <a:pt x="206247" y="618871"/>
                </a:lnTo>
                <a:lnTo>
                  <a:pt x="187579" y="628266"/>
                </a:lnTo>
                <a:lnTo>
                  <a:pt x="18668" y="628266"/>
                </a:lnTo>
                <a:lnTo>
                  <a:pt x="0" y="637667"/>
                </a:lnTo>
                <a:lnTo>
                  <a:pt x="0" y="675128"/>
                </a:lnTo>
                <a:lnTo>
                  <a:pt x="9270" y="693924"/>
                </a:lnTo>
                <a:lnTo>
                  <a:pt x="168783" y="693924"/>
                </a:lnTo>
                <a:lnTo>
                  <a:pt x="215645" y="693924"/>
                </a:lnTo>
                <a:lnTo>
                  <a:pt x="234441" y="684529"/>
                </a:lnTo>
                <a:lnTo>
                  <a:pt x="253110" y="684529"/>
                </a:lnTo>
                <a:lnTo>
                  <a:pt x="271905" y="675128"/>
                </a:lnTo>
                <a:lnTo>
                  <a:pt x="290701" y="675128"/>
                </a:lnTo>
                <a:lnTo>
                  <a:pt x="300099" y="665733"/>
                </a:lnTo>
                <a:lnTo>
                  <a:pt x="318898" y="647062"/>
                </a:lnTo>
                <a:lnTo>
                  <a:pt x="328169" y="637667"/>
                </a:lnTo>
                <a:lnTo>
                  <a:pt x="346964" y="618871"/>
                </a:lnTo>
                <a:lnTo>
                  <a:pt x="356362" y="609470"/>
                </a:lnTo>
                <a:lnTo>
                  <a:pt x="365760" y="590804"/>
                </a:lnTo>
                <a:lnTo>
                  <a:pt x="375158" y="562608"/>
                </a:lnTo>
                <a:lnTo>
                  <a:pt x="384429" y="543812"/>
                </a:lnTo>
                <a:lnTo>
                  <a:pt x="393827" y="525146"/>
                </a:lnTo>
                <a:lnTo>
                  <a:pt x="412622" y="450087"/>
                </a:lnTo>
                <a:lnTo>
                  <a:pt x="412622" y="365634"/>
                </a:lnTo>
                <a:lnTo>
                  <a:pt x="403225" y="346962"/>
                </a:lnTo>
                <a:lnTo>
                  <a:pt x="393827" y="328166"/>
                </a:lnTo>
                <a:lnTo>
                  <a:pt x="375158" y="318771"/>
                </a:lnTo>
                <a:lnTo>
                  <a:pt x="375158" y="309370"/>
                </a:lnTo>
                <a:lnTo>
                  <a:pt x="356362" y="300100"/>
                </a:lnTo>
                <a:lnTo>
                  <a:pt x="337566" y="290699"/>
                </a:lnTo>
                <a:lnTo>
                  <a:pt x="318898" y="281304"/>
                </a:lnTo>
                <a:lnTo>
                  <a:pt x="168783" y="281304"/>
                </a:lnTo>
                <a:lnTo>
                  <a:pt x="225043" y="74929"/>
                </a:lnTo>
                <a:lnTo>
                  <a:pt x="450087" y="74929"/>
                </a:lnTo>
                <a:lnTo>
                  <a:pt x="468883" y="65528"/>
                </a:lnTo>
                <a:lnTo>
                  <a:pt x="478280" y="56257"/>
                </a:lnTo>
                <a:lnTo>
                  <a:pt x="487551" y="37462"/>
                </a:lnTo>
                <a:lnTo>
                  <a:pt x="478280" y="18666"/>
                </a:lnTo>
                <a:lnTo>
                  <a:pt x="468883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60" name="Freeform 6560"/>
          <p:cNvSpPr/>
          <p:nvPr/>
        </p:nvSpPr>
        <p:spPr>
          <a:xfrm rot="-5400000" flipH="0" flipV="0">
            <a:off x="15928122" y="15146796"/>
            <a:ext cx="359653" cy="784855"/>
          </a:xfrm>
          <a:custGeom>
            <a:pathLst>
              <a:path w="2213102" h="4829554">
                <a:moveTo>
                  <a:pt x="1659893" y="4829554"/>
                </a:moveTo>
                <a:lnTo>
                  <a:pt x="1659893" y="0"/>
                </a:lnTo>
                <a:moveTo>
                  <a:pt x="553213" y="2747641"/>
                </a:moveTo>
                <a:lnTo>
                  <a:pt x="553213" y="0"/>
                </a:lnTo>
                <a:moveTo>
                  <a:pt x="2213102" y="346962"/>
                </a:moveTo>
                <a:lnTo>
                  <a:pt x="0" y="3469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61" name="Freeform 6561"/>
          <p:cNvSpPr/>
          <p:nvPr/>
        </p:nvSpPr>
        <p:spPr>
          <a:xfrm rot="-5400000" flipH="0" flipV="0">
            <a:off x="15473200" y="15240517"/>
            <a:ext cx="376432" cy="220980"/>
          </a:xfrm>
          <a:custGeom>
            <a:pathLst>
              <a:path w="2316352" h="1359787">
                <a:moveTo>
                  <a:pt x="0" y="1359787"/>
                </a:moveTo>
                <a:lnTo>
                  <a:pt x="965963" y="0"/>
                </a:lnTo>
                <a:lnTo>
                  <a:pt x="231635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62" name="Freeform 6562"/>
          <p:cNvSpPr/>
          <p:nvPr/>
        </p:nvSpPr>
        <p:spPr>
          <a:xfrm rot="-5400000" flipH="0" flipV="0">
            <a:off x="15457195" y="15306819"/>
            <a:ext cx="42681" cy="22847"/>
          </a:xfrm>
          <a:custGeom>
            <a:pathLst>
              <a:path w="262635" h="140593">
                <a:moveTo>
                  <a:pt x="225043" y="0"/>
                </a:moveTo>
                <a:lnTo>
                  <a:pt x="225043" y="0"/>
                </a:lnTo>
                <a:lnTo>
                  <a:pt x="206375" y="9401"/>
                </a:lnTo>
                <a:lnTo>
                  <a:pt x="196977" y="28067"/>
                </a:lnTo>
                <a:lnTo>
                  <a:pt x="159512" y="140593"/>
                </a:lnTo>
                <a:lnTo>
                  <a:pt x="0" y="140593"/>
                </a:lnTo>
                <a:lnTo>
                  <a:pt x="234441" y="140593"/>
                </a:lnTo>
                <a:lnTo>
                  <a:pt x="262635" y="46862"/>
                </a:lnTo>
                <a:lnTo>
                  <a:pt x="262635" y="18796"/>
                </a:lnTo>
                <a:lnTo>
                  <a:pt x="243839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63" name="Freeform 6563"/>
          <p:cNvSpPr/>
          <p:nvPr/>
        </p:nvSpPr>
        <p:spPr>
          <a:xfrm rot="-5400000" flipH="0" flipV="0">
            <a:off x="15432808" y="15264128"/>
            <a:ext cx="68583" cy="112792"/>
          </a:xfrm>
          <a:custGeom>
            <a:pathLst>
              <a:path w="422024" h="694060">
                <a:moveTo>
                  <a:pt x="309501" y="0"/>
                </a:moveTo>
                <a:lnTo>
                  <a:pt x="290705" y="9401"/>
                </a:lnTo>
                <a:lnTo>
                  <a:pt x="271909" y="18796"/>
                </a:lnTo>
                <a:lnTo>
                  <a:pt x="0" y="506481"/>
                </a:lnTo>
                <a:lnTo>
                  <a:pt x="0" y="525276"/>
                </a:lnTo>
                <a:lnTo>
                  <a:pt x="9401" y="543942"/>
                </a:lnTo>
                <a:lnTo>
                  <a:pt x="9401" y="553343"/>
                </a:lnTo>
                <a:lnTo>
                  <a:pt x="234445" y="553343"/>
                </a:lnTo>
                <a:lnTo>
                  <a:pt x="215649" y="647192"/>
                </a:lnTo>
                <a:lnTo>
                  <a:pt x="215649" y="675264"/>
                </a:lnTo>
                <a:lnTo>
                  <a:pt x="225047" y="694060"/>
                </a:lnTo>
                <a:lnTo>
                  <a:pt x="253240" y="694060"/>
                </a:lnTo>
                <a:lnTo>
                  <a:pt x="271909" y="684659"/>
                </a:lnTo>
                <a:lnTo>
                  <a:pt x="281307" y="665863"/>
                </a:lnTo>
                <a:lnTo>
                  <a:pt x="309501" y="553343"/>
                </a:lnTo>
                <a:lnTo>
                  <a:pt x="412626" y="553343"/>
                </a:lnTo>
                <a:lnTo>
                  <a:pt x="422024" y="543942"/>
                </a:lnTo>
                <a:lnTo>
                  <a:pt x="422024" y="506481"/>
                </a:lnTo>
                <a:lnTo>
                  <a:pt x="412626" y="487685"/>
                </a:lnTo>
                <a:lnTo>
                  <a:pt x="93728" y="487685"/>
                </a:lnTo>
                <a:lnTo>
                  <a:pt x="337567" y="56263"/>
                </a:lnTo>
                <a:lnTo>
                  <a:pt x="337567" y="18796"/>
                </a:lnTo>
                <a:lnTo>
                  <a:pt x="328169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64" name="Freeform 6564"/>
          <p:cNvSpPr/>
          <p:nvPr/>
        </p:nvSpPr>
        <p:spPr>
          <a:xfrm rot="-5400000" flipH="0" flipV="0">
            <a:off x="15449588" y="15184894"/>
            <a:ext cx="45715" cy="102101"/>
          </a:xfrm>
          <a:custGeom>
            <a:pathLst>
              <a:path w="281307" h="628272">
                <a:moveTo>
                  <a:pt x="159386" y="0"/>
                </a:moveTo>
                <a:lnTo>
                  <a:pt x="149988" y="9271"/>
                </a:lnTo>
                <a:lnTo>
                  <a:pt x="131192" y="28067"/>
                </a:lnTo>
                <a:lnTo>
                  <a:pt x="121922" y="46863"/>
                </a:lnTo>
                <a:lnTo>
                  <a:pt x="112524" y="65534"/>
                </a:lnTo>
                <a:lnTo>
                  <a:pt x="93728" y="84330"/>
                </a:lnTo>
                <a:lnTo>
                  <a:pt x="84330" y="112521"/>
                </a:lnTo>
                <a:lnTo>
                  <a:pt x="74932" y="131192"/>
                </a:lnTo>
                <a:lnTo>
                  <a:pt x="65661" y="159383"/>
                </a:lnTo>
                <a:lnTo>
                  <a:pt x="56263" y="178054"/>
                </a:lnTo>
                <a:lnTo>
                  <a:pt x="46866" y="196850"/>
                </a:lnTo>
                <a:lnTo>
                  <a:pt x="37468" y="225047"/>
                </a:lnTo>
                <a:lnTo>
                  <a:pt x="37468" y="243713"/>
                </a:lnTo>
                <a:lnTo>
                  <a:pt x="28070" y="262508"/>
                </a:lnTo>
                <a:lnTo>
                  <a:pt x="18796" y="281304"/>
                </a:lnTo>
                <a:lnTo>
                  <a:pt x="18796" y="300100"/>
                </a:lnTo>
                <a:lnTo>
                  <a:pt x="9398" y="328166"/>
                </a:lnTo>
                <a:lnTo>
                  <a:pt x="9398" y="365634"/>
                </a:lnTo>
                <a:lnTo>
                  <a:pt x="0" y="384429"/>
                </a:lnTo>
                <a:lnTo>
                  <a:pt x="0" y="534417"/>
                </a:lnTo>
                <a:lnTo>
                  <a:pt x="9398" y="553213"/>
                </a:lnTo>
                <a:lnTo>
                  <a:pt x="18796" y="572009"/>
                </a:lnTo>
                <a:lnTo>
                  <a:pt x="28070" y="581404"/>
                </a:lnTo>
                <a:lnTo>
                  <a:pt x="37468" y="600075"/>
                </a:lnTo>
                <a:lnTo>
                  <a:pt x="46866" y="609476"/>
                </a:lnTo>
                <a:lnTo>
                  <a:pt x="56263" y="618871"/>
                </a:lnTo>
                <a:lnTo>
                  <a:pt x="74932" y="618871"/>
                </a:lnTo>
                <a:lnTo>
                  <a:pt x="93728" y="628272"/>
                </a:lnTo>
                <a:lnTo>
                  <a:pt x="112524" y="628272"/>
                </a:lnTo>
                <a:lnTo>
                  <a:pt x="149988" y="628272"/>
                </a:lnTo>
                <a:lnTo>
                  <a:pt x="168784" y="618871"/>
                </a:lnTo>
                <a:lnTo>
                  <a:pt x="187580" y="609476"/>
                </a:lnTo>
                <a:lnTo>
                  <a:pt x="196977" y="600075"/>
                </a:lnTo>
                <a:lnTo>
                  <a:pt x="215646" y="590804"/>
                </a:lnTo>
                <a:lnTo>
                  <a:pt x="225047" y="581404"/>
                </a:lnTo>
                <a:lnTo>
                  <a:pt x="243843" y="572009"/>
                </a:lnTo>
                <a:lnTo>
                  <a:pt x="131192" y="562608"/>
                </a:lnTo>
                <a:lnTo>
                  <a:pt x="112524" y="553213"/>
                </a:lnTo>
                <a:lnTo>
                  <a:pt x="103126" y="553213"/>
                </a:lnTo>
                <a:lnTo>
                  <a:pt x="84330" y="543812"/>
                </a:lnTo>
                <a:lnTo>
                  <a:pt x="74932" y="525016"/>
                </a:lnTo>
                <a:lnTo>
                  <a:pt x="74932" y="506351"/>
                </a:lnTo>
                <a:lnTo>
                  <a:pt x="65661" y="487555"/>
                </a:lnTo>
                <a:lnTo>
                  <a:pt x="65661" y="412496"/>
                </a:lnTo>
                <a:lnTo>
                  <a:pt x="74932" y="393830"/>
                </a:lnTo>
                <a:lnTo>
                  <a:pt x="74932" y="356363"/>
                </a:lnTo>
                <a:lnTo>
                  <a:pt x="84330" y="328166"/>
                </a:lnTo>
                <a:lnTo>
                  <a:pt x="84330" y="309371"/>
                </a:lnTo>
                <a:lnTo>
                  <a:pt x="93728" y="281304"/>
                </a:lnTo>
                <a:lnTo>
                  <a:pt x="103126" y="262508"/>
                </a:lnTo>
                <a:lnTo>
                  <a:pt x="103126" y="243713"/>
                </a:lnTo>
                <a:lnTo>
                  <a:pt x="112524" y="225047"/>
                </a:lnTo>
                <a:lnTo>
                  <a:pt x="121922" y="206251"/>
                </a:lnTo>
                <a:lnTo>
                  <a:pt x="131192" y="187455"/>
                </a:lnTo>
                <a:lnTo>
                  <a:pt x="140590" y="168784"/>
                </a:lnTo>
                <a:lnTo>
                  <a:pt x="149988" y="140587"/>
                </a:lnTo>
                <a:lnTo>
                  <a:pt x="159386" y="112521"/>
                </a:lnTo>
                <a:lnTo>
                  <a:pt x="178182" y="93725"/>
                </a:lnTo>
                <a:lnTo>
                  <a:pt x="187580" y="74929"/>
                </a:lnTo>
                <a:lnTo>
                  <a:pt x="196977" y="56263"/>
                </a:lnTo>
                <a:lnTo>
                  <a:pt x="215646" y="37468"/>
                </a:lnTo>
                <a:lnTo>
                  <a:pt x="225047" y="28067"/>
                </a:lnTo>
                <a:lnTo>
                  <a:pt x="243843" y="18672"/>
                </a:lnTo>
                <a:lnTo>
                  <a:pt x="253241" y="9271"/>
                </a:lnTo>
                <a:lnTo>
                  <a:pt x="281307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65" name="Freeform 6565"/>
          <p:cNvSpPr/>
          <p:nvPr/>
        </p:nvSpPr>
        <p:spPr>
          <a:xfrm rot="-5400000" flipH="0" flipV="0">
            <a:off x="15439660" y="15162790"/>
            <a:ext cx="45735" cy="103649"/>
          </a:xfrm>
          <a:custGeom>
            <a:pathLst>
              <a:path w="281431" h="637797">
                <a:moveTo>
                  <a:pt x="168911" y="0"/>
                </a:moveTo>
                <a:lnTo>
                  <a:pt x="140717" y="0"/>
                </a:lnTo>
                <a:lnTo>
                  <a:pt x="122049" y="9401"/>
                </a:lnTo>
                <a:lnTo>
                  <a:pt x="103253" y="9401"/>
                </a:lnTo>
                <a:lnTo>
                  <a:pt x="93855" y="18796"/>
                </a:lnTo>
                <a:lnTo>
                  <a:pt x="75056" y="28197"/>
                </a:lnTo>
                <a:lnTo>
                  <a:pt x="56388" y="37592"/>
                </a:lnTo>
                <a:lnTo>
                  <a:pt x="46990" y="46992"/>
                </a:lnTo>
                <a:lnTo>
                  <a:pt x="28194" y="65788"/>
                </a:lnTo>
                <a:lnTo>
                  <a:pt x="150115" y="75059"/>
                </a:lnTo>
                <a:lnTo>
                  <a:pt x="178309" y="75059"/>
                </a:lnTo>
                <a:lnTo>
                  <a:pt x="187580" y="84460"/>
                </a:lnTo>
                <a:lnTo>
                  <a:pt x="196977" y="103256"/>
                </a:lnTo>
                <a:lnTo>
                  <a:pt x="206375" y="122051"/>
                </a:lnTo>
                <a:lnTo>
                  <a:pt x="206375" y="234572"/>
                </a:lnTo>
                <a:lnTo>
                  <a:pt x="196977" y="253243"/>
                </a:lnTo>
                <a:lnTo>
                  <a:pt x="196977" y="272039"/>
                </a:lnTo>
                <a:lnTo>
                  <a:pt x="187580" y="300106"/>
                </a:lnTo>
                <a:lnTo>
                  <a:pt x="187580" y="318901"/>
                </a:lnTo>
                <a:lnTo>
                  <a:pt x="178309" y="347092"/>
                </a:lnTo>
                <a:lnTo>
                  <a:pt x="178309" y="365888"/>
                </a:lnTo>
                <a:lnTo>
                  <a:pt x="168911" y="384559"/>
                </a:lnTo>
                <a:lnTo>
                  <a:pt x="159513" y="403355"/>
                </a:lnTo>
                <a:lnTo>
                  <a:pt x="150115" y="422151"/>
                </a:lnTo>
                <a:lnTo>
                  <a:pt x="140717" y="440817"/>
                </a:lnTo>
                <a:lnTo>
                  <a:pt x="131319" y="469013"/>
                </a:lnTo>
                <a:lnTo>
                  <a:pt x="122049" y="487685"/>
                </a:lnTo>
                <a:lnTo>
                  <a:pt x="112651" y="515876"/>
                </a:lnTo>
                <a:lnTo>
                  <a:pt x="103253" y="534547"/>
                </a:lnTo>
                <a:lnTo>
                  <a:pt x="84454" y="553343"/>
                </a:lnTo>
                <a:lnTo>
                  <a:pt x="75056" y="572139"/>
                </a:lnTo>
                <a:lnTo>
                  <a:pt x="56388" y="590804"/>
                </a:lnTo>
                <a:lnTo>
                  <a:pt x="46990" y="600205"/>
                </a:lnTo>
                <a:lnTo>
                  <a:pt x="37592" y="609600"/>
                </a:lnTo>
                <a:lnTo>
                  <a:pt x="18796" y="619001"/>
                </a:lnTo>
                <a:lnTo>
                  <a:pt x="9398" y="619001"/>
                </a:lnTo>
                <a:lnTo>
                  <a:pt x="0" y="628396"/>
                </a:lnTo>
                <a:lnTo>
                  <a:pt x="112651" y="637797"/>
                </a:lnTo>
                <a:lnTo>
                  <a:pt x="122049" y="619001"/>
                </a:lnTo>
                <a:lnTo>
                  <a:pt x="140717" y="600205"/>
                </a:lnTo>
                <a:lnTo>
                  <a:pt x="150115" y="581534"/>
                </a:lnTo>
                <a:lnTo>
                  <a:pt x="168911" y="562738"/>
                </a:lnTo>
                <a:lnTo>
                  <a:pt x="178309" y="543942"/>
                </a:lnTo>
                <a:lnTo>
                  <a:pt x="187580" y="515876"/>
                </a:lnTo>
                <a:lnTo>
                  <a:pt x="196977" y="497080"/>
                </a:lnTo>
                <a:lnTo>
                  <a:pt x="206375" y="478284"/>
                </a:lnTo>
                <a:lnTo>
                  <a:pt x="215773" y="450217"/>
                </a:lnTo>
                <a:lnTo>
                  <a:pt x="225171" y="431422"/>
                </a:lnTo>
                <a:lnTo>
                  <a:pt x="234569" y="412750"/>
                </a:lnTo>
                <a:lnTo>
                  <a:pt x="243840" y="384559"/>
                </a:lnTo>
                <a:lnTo>
                  <a:pt x="243840" y="365888"/>
                </a:lnTo>
                <a:lnTo>
                  <a:pt x="253238" y="347092"/>
                </a:lnTo>
                <a:lnTo>
                  <a:pt x="253238" y="328296"/>
                </a:lnTo>
                <a:lnTo>
                  <a:pt x="262635" y="309501"/>
                </a:lnTo>
                <a:lnTo>
                  <a:pt x="262635" y="290835"/>
                </a:lnTo>
                <a:lnTo>
                  <a:pt x="272033" y="262638"/>
                </a:lnTo>
                <a:lnTo>
                  <a:pt x="272033" y="206375"/>
                </a:lnTo>
                <a:lnTo>
                  <a:pt x="281431" y="187579"/>
                </a:lnTo>
                <a:lnTo>
                  <a:pt x="281431" y="168914"/>
                </a:lnTo>
                <a:lnTo>
                  <a:pt x="272033" y="150118"/>
                </a:lnTo>
                <a:lnTo>
                  <a:pt x="272033" y="93855"/>
                </a:lnTo>
                <a:lnTo>
                  <a:pt x="262635" y="75059"/>
                </a:lnTo>
                <a:lnTo>
                  <a:pt x="262635" y="56263"/>
                </a:lnTo>
                <a:lnTo>
                  <a:pt x="253238" y="46992"/>
                </a:lnTo>
                <a:lnTo>
                  <a:pt x="243840" y="28197"/>
                </a:lnTo>
                <a:lnTo>
                  <a:pt x="225171" y="18796"/>
                </a:lnTo>
                <a:lnTo>
                  <a:pt x="215773" y="9401"/>
                </a:lnTo>
                <a:lnTo>
                  <a:pt x="196977" y="9401"/>
                </a:lnTo>
                <a:lnTo>
                  <a:pt x="17830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66" name="Freeform 6566"/>
          <p:cNvSpPr/>
          <p:nvPr/>
        </p:nvSpPr>
        <p:spPr>
          <a:xfrm rot="-5400000" flipH="0" flipV="0">
            <a:off x="15715520" y="15392935"/>
            <a:ext cx="112770" cy="124947"/>
          </a:xfrm>
          <a:custGeom>
            <a:pathLst>
              <a:path w="693927" h="768858">
                <a:moveTo>
                  <a:pt x="0" y="693930"/>
                </a:moveTo>
                <a:lnTo>
                  <a:pt x="75056" y="768858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67" name="Freeform 6567"/>
          <p:cNvSpPr/>
          <p:nvPr/>
        </p:nvSpPr>
        <p:spPr>
          <a:xfrm rot="-5400000" flipH="0" flipV="0">
            <a:off x="15715520" y="15380737"/>
            <a:ext cx="112771" cy="124947"/>
          </a:xfrm>
          <a:custGeom>
            <a:pathLst>
              <a:path w="693930" h="768858">
                <a:moveTo>
                  <a:pt x="0" y="768858"/>
                </a:moveTo>
                <a:lnTo>
                  <a:pt x="618871" y="0"/>
                </a:lnTo>
                <a:lnTo>
                  <a:pt x="693930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68" name="Freeform 6568"/>
          <p:cNvSpPr/>
          <p:nvPr/>
        </p:nvSpPr>
        <p:spPr>
          <a:xfrm rot="-5400000" flipH="0" flipV="0">
            <a:off x="15715520" y="15560564"/>
            <a:ext cx="112770" cy="124947"/>
          </a:xfrm>
          <a:custGeom>
            <a:pathLst>
              <a:path w="693926" h="768858">
                <a:moveTo>
                  <a:pt x="693926" y="74929"/>
                </a:moveTo>
                <a:lnTo>
                  <a:pt x="618870" y="0"/>
                </a:lnTo>
                <a:lnTo>
                  <a:pt x="0" y="768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69" name="Freeform 6569"/>
          <p:cNvSpPr/>
          <p:nvPr/>
        </p:nvSpPr>
        <p:spPr>
          <a:xfrm rot="-5400000" flipH="0" flipV="0">
            <a:off x="15715520" y="15572762"/>
            <a:ext cx="112771" cy="124947"/>
          </a:xfrm>
          <a:custGeom>
            <a:pathLst>
              <a:path w="693929" h="768858">
                <a:moveTo>
                  <a:pt x="693929" y="0"/>
                </a:moveTo>
                <a:lnTo>
                  <a:pt x="75059" y="768858"/>
                </a:lnTo>
                <a:lnTo>
                  <a:pt x="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70" name="Freeform 6570"/>
          <p:cNvSpPr/>
          <p:nvPr/>
        </p:nvSpPr>
        <p:spPr>
          <a:xfrm rot="-5400000" flipH="0" flipV="0">
            <a:off x="15638559" y="15616186"/>
            <a:ext cx="600447" cy="446521"/>
          </a:xfrm>
          <a:custGeom>
            <a:pathLst>
              <a:path w="3694810" h="2747641">
                <a:moveTo>
                  <a:pt x="3141470" y="2747641"/>
                </a:moveTo>
                <a:lnTo>
                  <a:pt x="3141470" y="0"/>
                </a:lnTo>
                <a:moveTo>
                  <a:pt x="2156839" y="2747641"/>
                </a:moveTo>
                <a:lnTo>
                  <a:pt x="2156839" y="0"/>
                </a:lnTo>
                <a:moveTo>
                  <a:pt x="3694810" y="346962"/>
                </a:moveTo>
                <a:lnTo>
                  <a:pt x="1603629" y="346962"/>
                </a:lnTo>
                <a:moveTo>
                  <a:pt x="0" y="346962"/>
                </a:moveTo>
                <a:lnTo>
                  <a:pt x="2156839" y="3469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71" name="Freeform 6571"/>
          <p:cNvSpPr/>
          <p:nvPr/>
        </p:nvSpPr>
        <p:spPr>
          <a:xfrm rot="-5400000" flipH="0" flipV="0">
            <a:off x="15646947" y="16014713"/>
            <a:ext cx="79233" cy="112770"/>
          </a:xfrm>
          <a:custGeom>
            <a:pathLst>
              <a:path w="487555" h="693924">
                <a:moveTo>
                  <a:pt x="356363" y="0"/>
                </a:moveTo>
                <a:lnTo>
                  <a:pt x="196850" y="0"/>
                </a:lnTo>
                <a:lnTo>
                  <a:pt x="178181" y="9271"/>
                </a:lnTo>
                <a:lnTo>
                  <a:pt x="168784" y="18666"/>
                </a:lnTo>
                <a:lnTo>
                  <a:pt x="168784" y="56257"/>
                </a:lnTo>
                <a:lnTo>
                  <a:pt x="178181" y="65528"/>
                </a:lnTo>
                <a:lnTo>
                  <a:pt x="196850" y="74929"/>
                </a:lnTo>
                <a:lnTo>
                  <a:pt x="365761" y="74929"/>
                </a:lnTo>
                <a:lnTo>
                  <a:pt x="384429" y="84324"/>
                </a:lnTo>
                <a:lnTo>
                  <a:pt x="403225" y="93725"/>
                </a:lnTo>
                <a:lnTo>
                  <a:pt x="412626" y="103120"/>
                </a:lnTo>
                <a:lnTo>
                  <a:pt x="412626" y="121791"/>
                </a:lnTo>
                <a:lnTo>
                  <a:pt x="422024" y="140587"/>
                </a:lnTo>
                <a:lnTo>
                  <a:pt x="412626" y="149988"/>
                </a:lnTo>
                <a:lnTo>
                  <a:pt x="412626" y="187579"/>
                </a:lnTo>
                <a:lnTo>
                  <a:pt x="403225" y="206245"/>
                </a:lnTo>
                <a:lnTo>
                  <a:pt x="384429" y="225041"/>
                </a:lnTo>
                <a:lnTo>
                  <a:pt x="375031" y="243837"/>
                </a:lnTo>
                <a:lnTo>
                  <a:pt x="356363" y="253107"/>
                </a:lnTo>
                <a:lnTo>
                  <a:pt x="337567" y="262508"/>
                </a:lnTo>
                <a:lnTo>
                  <a:pt x="318771" y="271903"/>
                </a:lnTo>
                <a:lnTo>
                  <a:pt x="300103" y="281304"/>
                </a:lnTo>
                <a:lnTo>
                  <a:pt x="178181" y="281304"/>
                </a:lnTo>
                <a:lnTo>
                  <a:pt x="168784" y="290699"/>
                </a:lnTo>
                <a:lnTo>
                  <a:pt x="159386" y="309370"/>
                </a:lnTo>
                <a:lnTo>
                  <a:pt x="168784" y="328166"/>
                </a:lnTo>
                <a:lnTo>
                  <a:pt x="178181" y="346962"/>
                </a:lnTo>
                <a:lnTo>
                  <a:pt x="290705" y="346962"/>
                </a:lnTo>
                <a:lnTo>
                  <a:pt x="309501" y="356363"/>
                </a:lnTo>
                <a:lnTo>
                  <a:pt x="328169" y="365634"/>
                </a:lnTo>
                <a:lnTo>
                  <a:pt x="337567" y="375029"/>
                </a:lnTo>
                <a:lnTo>
                  <a:pt x="346965" y="393824"/>
                </a:lnTo>
                <a:lnTo>
                  <a:pt x="346965" y="431416"/>
                </a:lnTo>
                <a:lnTo>
                  <a:pt x="337567" y="450087"/>
                </a:lnTo>
                <a:lnTo>
                  <a:pt x="318771" y="525146"/>
                </a:lnTo>
                <a:lnTo>
                  <a:pt x="309501" y="543812"/>
                </a:lnTo>
                <a:lnTo>
                  <a:pt x="300103" y="562608"/>
                </a:lnTo>
                <a:lnTo>
                  <a:pt x="290705" y="581404"/>
                </a:lnTo>
                <a:lnTo>
                  <a:pt x="271909" y="590804"/>
                </a:lnTo>
                <a:lnTo>
                  <a:pt x="262511" y="600075"/>
                </a:lnTo>
                <a:lnTo>
                  <a:pt x="243715" y="609470"/>
                </a:lnTo>
                <a:lnTo>
                  <a:pt x="225047" y="618871"/>
                </a:lnTo>
                <a:lnTo>
                  <a:pt x="206251" y="618871"/>
                </a:lnTo>
                <a:lnTo>
                  <a:pt x="187452" y="628266"/>
                </a:lnTo>
                <a:lnTo>
                  <a:pt x="18799" y="628266"/>
                </a:lnTo>
                <a:lnTo>
                  <a:pt x="0" y="637667"/>
                </a:lnTo>
                <a:lnTo>
                  <a:pt x="0" y="675128"/>
                </a:lnTo>
                <a:lnTo>
                  <a:pt x="9401" y="693924"/>
                </a:lnTo>
                <a:lnTo>
                  <a:pt x="168784" y="693924"/>
                </a:lnTo>
                <a:lnTo>
                  <a:pt x="215649" y="693924"/>
                </a:lnTo>
                <a:lnTo>
                  <a:pt x="234445" y="684529"/>
                </a:lnTo>
                <a:lnTo>
                  <a:pt x="253113" y="684529"/>
                </a:lnTo>
                <a:lnTo>
                  <a:pt x="271909" y="675128"/>
                </a:lnTo>
                <a:lnTo>
                  <a:pt x="281307" y="665733"/>
                </a:lnTo>
                <a:lnTo>
                  <a:pt x="300103" y="656332"/>
                </a:lnTo>
                <a:lnTo>
                  <a:pt x="318771" y="647062"/>
                </a:lnTo>
                <a:lnTo>
                  <a:pt x="328169" y="637667"/>
                </a:lnTo>
                <a:lnTo>
                  <a:pt x="346965" y="618871"/>
                </a:lnTo>
                <a:lnTo>
                  <a:pt x="356363" y="600075"/>
                </a:lnTo>
                <a:lnTo>
                  <a:pt x="365761" y="581404"/>
                </a:lnTo>
                <a:lnTo>
                  <a:pt x="375031" y="562608"/>
                </a:lnTo>
                <a:lnTo>
                  <a:pt x="384429" y="543812"/>
                </a:lnTo>
                <a:lnTo>
                  <a:pt x="393827" y="525146"/>
                </a:lnTo>
                <a:lnTo>
                  <a:pt x="412626" y="450087"/>
                </a:lnTo>
                <a:lnTo>
                  <a:pt x="412626" y="356363"/>
                </a:lnTo>
                <a:lnTo>
                  <a:pt x="403225" y="346962"/>
                </a:lnTo>
                <a:lnTo>
                  <a:pt x="384429" y="328166"/>
                </a:lnTo>
                <a:lnTo>
                  <a:pt x="375031" y="318771"/>
                </a:lnTo>
                <a:lnTo>
                  <a:pt x="393827" y="309370"/>
                </a:lnTo>
                <a:lnTo>
                  <a:pt x="412626" y="300100"/>
                </a:lnTo>
                <a:lnTo>
                  <a:pt x="422024" y="290699"/>
                </a:lnTo>
                <a:lnTo>
                  <a:pt x="440692" y="271903"/>
                </a:lnTo>
                <a:lnTo>
                  <a:pt x="450090" y="253107"/>
                </a:lnTo>
                <a:lnTo>
                  <a:pt x="459488" y="243837"/>
                </a:lnTo>
                <a:lnTo>
                  <a:pt x="468886" y="215646"/>
                </a:lnTo>
                <a:lnTo>
                  <a:pt x="478284" y="196850"/>
                </a:lnTo>
                <a:lnTo>
                  <a:pt x="487555" y="178179"/>
                </a:lnTo>
                <a:lnTo>
                  <a:pt x="487555" y="112520"/>
                </a:lnTo>
                <a:lnTo>
                  <a:pt x="478284" y="93725"/>
                </a:lnTo>
                <a:lnTo>
                  <a:pt x="468886" y="74929"/>
                </a:lnTo>
                <a:lnTo>
                  <a:pt x="468886" y="65528"/>
                </a:lnTo>
                <a:lnTo>
                  <a:pt x="459488" y="56257"/>
                </a:lnTo>
                <a:lnTo>
                  <a:pt x="440692" y="37462"/>
                </a:lnTo>
                <a:lnTo>
                  <a:pt x="431295" y="28067"/>
                </a:lnTo>
                <a:lnTo>
                  <a:pt x="412626" y="18666"/>
                </a:lnTo>
                <a:lnTo>
                  <a:pt x="393827" y="9271"/>
                </a:lnTo>
                <a:lnTo>
                  <a:pt x="37503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72" name="Freeform 6572"/>
          <p:cNvSpPr/>
          <p:nvPr/>
        </p:nvSpPr>
        <p:spPr>
          <a:xfrm rot="-5400000" flipH="0" flipV="0">
            <a:off x="15690372" y="15954509"/>
            <a:ext cx="36571" cy="50297"/>
          </a:xfrm>
          <a:custGeom>
            <a:pathLst>
              <a:path w="225043" h="309501">
                <a:moveTo>
                  <a:pt x="206375" y="0"/>
                </a:moveTo>
                <a:lnTo>
                  <a:pt x="75056" y="18796"/>
                </a:lnTo>
                <a:lnTo>
                  <a:pt x="103122" y="18796"/>
                </a:lnTo>
                <a:lnTo>
                  <a:pt x="121921" y="28197"/>
                </a:lnTo>
                <a:lnTo>
                  <a:pt x="140590" y="37468"/>
                </a:lnTo>
                <a:lnTo>
                  <a:pt x="149987" y="46863"/>
                </a:lnTo>
                <a:lnTo>
                  <a:pt x="159385" y="65658"/>
                </a:lnTo>
                <a:lnTo>
                  <a:pt x="159385" y="103250"/>
                </a:lnTo>
                <a:lnTo>
                  <a:pt x="149987" y="121921"/>
                </a:lnTo>
                <a:lnTo>
                  <a:pt x="131319" y="196980"/>
                </a:lnTo>
                <a:lnTo>
                  <a:pt x="121921" y="225047"/>
                </a:lnTo>
                <a:lnTo>
                  <a:pt x="112520" y="234442"/>
                </a:lnTo>
                <a:lnTo>
                  <a:pt x="103122" y="253238"/>
                </a:lnTo>
                <a:lnTo>
                  <a:pt x="84326" y="262638"/>
                </a:lnTo>
                <a:lnTo>
                  <a:pt x="75056" y="281304"/>
                </a:lnTo>
                <a:lnTo>
                  <a:pt x="56260" y="281304"/>
                </a:lnTo>
                <a:lnTo>
                  <a:pt x="37464" y="290705"/>
                </a:lnTo>
                <a:lnTo>
                  <a:pt x="18796" y="290705"/>
                </a:lnTo>
                <a:lnTo>
                  <a:pt x="0" y="300100"/>
                </a:lnTo>
                <a:lnTo>
                  <a:pt x="140590" y="309501"/>
                </a:lnTo>
                <a:lnTo>
                  <a:pt x="159385" y="290705"/>
                </a:lnTo>
                <a:lnTo>
                  <a:pt x="168783" y="281304"/>
                </a:lnTo>
                <a:lnTo>
                  <a:pt x="178181" y="262638"/>
                </a:lnTo>
                <a:lnTo>
                  <a:pt x="187579" y="234442"/>
                </a:lnTo>
                <a:lnTo>
                  <a:pt x="196977" y="215646"/>
                </a:lnTo>
                <a:lnTo>
                  <a:pt x="206375" y="196980"/>
                </a:lnTo>
                <a:lnTo>
                  <a:pt x="225043" y="121921"/>
                </a:lnTo>
                <a:lnTo>
                  <a:pt x="225043" y="37468"/>
                </a:lnTo>
                <a:lnTo>
                  <a:pt x="215646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73" name="Freeform 6573"/>
          <p:cNvSpPr/>
          <p:nvPr/>
        </p:nvSpPr>
        <p:spPr>
          <a:xfrm rot="-5400000" flipH="0" flipV="0">
            <a:off x="15652262" y="15933180"/>
            <a:ext cx="68603" cy="112770"/>
          </a:xfrm>
          <a:custGeom>
            <a:pathLst>
              <a:path w="422148" h="693924">
                <a:moveTo>
                  <a:pt x="384556" y="0"/>
                </a:moveTo>
                <a:lnTo>
                  <a:pt x="375159" y="0"/>
                </a:lnTo>
                <a:lnTo>
                  <a:pt x="365888" y="9271"/>
                </a:lnTo>
                <a:lnTo>
                  <a:pt x="337694" y="9271"/>
                </a:lnTo>
                <a:lnTo>
                  <a:pt x="318898" y="18666"/>
                </a:lnTo>
                <a:lnTo>
                  <a:pt x="300103" y="28067"/>
                </a:lnTo>
                <a:lnTo>
                  <a:pt x="281434" y="37462"/>
                </a:lnTo>
                <a:lnTo>
                  <a:pt x="262635" y="46862"/>
                </a:lnTo>
                <a:lnTo>
                  <a:pt x="243839" y="56257"/>
                </a:lnTo>
                <a:lnTo>
                  <a:pt x="225171" y="65528"/>
                </a:lnTo>
                <a:lnTo>
                  <a:pt x="206375" y="74929"/>
                </a:lnTo>
                <a:lnTo>
                  <a:pt x="196977" y="93725"/>
                </a:lnTo>
                <a:lnTo>
                  <a:pt x="178309" y="103120"/>
                </a:lnTo>
                <a:lnTo>
                  <a:pt x="168911" y="121791"/>
                </a:lnTo>
                <a:lnTo>
                  <a:pt x="159513" y="131316"/>
                </a:lnTo>
                <a:lnTo>
                  <a:pt x="140717" y="140587"/>
                </a:lnTo>
                <a:lnTo>
                  <a:pt x="131319" y="159383"/>
                </a:lnTo>
                <a:lnTo>
                  <a:pt x="122048" y="178179"/>
                </a:lnTo>
                <a:lnTo>
                  <a:pt x="112650" y="196850"/>
                </a:lnTo>
                <a:lnTo>
                  <a:pt x="103253" y="215646"/>
                </a:lnTo>
                <a:lnTo>
                  <a:pt x="93855" y="234442"/>
                </a:lnTo>
                <a:lnTo>
                  <a:pt x="84457" y="253107"/>
                </a:lnTo>
                <a:lnTo>
                  <a:pt x="75183" y="271903"/>
                </a:lnTo>
                <a:lnTo>
                  <a:pt x="65785" y="290699"/>
                </a:lnTo>
                <a:lnTo>
                  <a:pt x="65785" y="309370"/>
                </a:lnTo>
                <a:lnTo>
                  <a:pt x="9398" y="525146"/>
                </a:lnTo>
                <a:lnTo>
                  <a:pt x="0" y="525146"/>
                </a:lnTo>
                <a:lnTo>
                  <a:pt x="0" y="553213"/>
                </a:lnTo>
                <a:lnTo>
                  <a:pt x="9398" y="581404"/>
                </a:lnTo>
                <a:lnTo>
                  <a:pt x="9398" y="600075"/>
                </a:lnTo>
                <a:lnTo>
                  <a:pt x="18796" y="618871"/>
                </a:lnTo>
                <a:lnTo>
                  <a:pt x="37592" y="637667"/>
                </a:lnTo>
                <a:lnTo>
                  <a:pt x="46989" y="656332"/>
                </a:lnTo>
                <a:lnTo>
                  <a:pt x="65785" y="675128"/>
                </a:lnTo>
                <a:lnTo>
                  <a:pt x="84457" y="684529"/>
                </a:lnTo>
                <a:lnTo>
                  <a:pt x="103253" y="684529"/>
                </a:lnTo>
                <a:lnTo>
                  <a:pt x="122048" y="693924"/>
                </a:lnTo>
                <a:lnTo>
                  <a:pt x="140717" y="693924"/>
                </a:lnTo>
                <a:lnTo>
                  <a:pt x="187579" y="693924"/>
                </a:lnTo>
                <a:lnTo>
                  <a:pt x="206375" y="684529"/>
                </a:lnTo>
                <a:lnTo>
                  <a:pt x="225171" y="684529"/>
                </a:lnTo>
                <a:lnTo>
                  <a:pt x="243839" y="675128"/>
                </a:lnTo>
                <a:lnTo>
                  <a:pt x="262635" y="665733"/>
                </a:lnTo>
                <a:lnTo>
                  <a:pt x="272033" y="656332"/>
                </a:lnTo>
                <a:lnTo>
                  <a:pt x="290832" y="647062"/>
                </a:lnTo>
                <a:lnTo>
                  <a:pt x="300103" y="637667"/>
                </a:lnTo>
                <a:lnTo>
                  <a:pt x="159513" y="628266"/>
                </a:lnTo>
                <a:lnTo>
                  <a:pt x="150115" y="628266"/>
                </a:lnTo>
                <a:lnTo>
                  <a:pt x="131319" y="618871"/>
                </a:lnTo>
                <a:lnTo>
                  <a:pt x="112650" y="618871"/>
                </a:lnTo>
                <a:lnTo>
                  <a:pt x="93855" y="600075"/>
                </a:lnTo>
                <a:lnTo>
                  <a:pt x="84457" y="590804"/>
                </a:lnTo>
                <a:lnTo>
                  <a:pt x="75183" y="572009"/>
                </a:lnTo>
                <a:lnTo>
                  <a:pt x="75183" y="525146"/>
                </a:lnTo>
                <a:lnTo>
                  <a:pt x="122048" y="346962"/>
                </a:lnTo>
                <a:lnTo>
                  <a:pt x="234569" y="346962"/>
                </a:lnTo>
                <a:lnTo>
                  <a:pt x="365888" y="328166"/>
                </a:lnTo>
                <a:lnTo>
                  <a:pt x="347092" y="318771"/>
                </a:lnTo>
                <a:lnTo>
                  <a:pt x="347092" y="309370"/>
                </a:lnTo>
                <a:lnTo>
                  <a:pt x="328296" y="300100"/>
                </a:lnTo>
                <a:lnTo>
                  <a:pt x="309500" y="290699"/>
                </a:lnTo>
                <a:lnTo>
                  <a:pt x="290832" y="281304"/>
                </a:lnTo>
                <a:lnTo>
                  <a:pt x="150115" y="281304"/>
                </a:lnTo>
                <a:lnTo>
                  <a:pt x="150115" y="271903"/>
                </a:lnTo>
                <a:lnTo>
                  <a:pt x="159513" y="253107"/>
                </a:lnTo>
                <a:lnTo>
                  <a:pt x="168911" y="234442"/>
                </a:lnTo>
                <a:lnTo>
                  <a:pt x="178309" y="215646"/>
                </a:lnTo>
                <a:lnTo>
                  <a:pt x="187579" y="196850"/>
                </a:lnTo>
                <a:lnTo>
                  <a:pt x="196977" y="178179"/>
                </a:lnTo>
                <a:lnTo>
                  <a:pt x="215773" y="168784"/>
                </a:lnTo>
                <a:lnTo>
                  <a:pt x="225171" y="149988"/>
                </a:lnTo>
                <a:lnTo>
                  <a:pt x="243839" y="140587"/>
                </a:lnTo>
                <a:lnTo>
                  <a:pt x="262635" y="121791"/>
                </a:lnTo>
                <a:lnTo>
                  <a:pt x="281434" y="112520"/>
                </a:lnTo>
                <a:lnTo>
                  <a:pt x="300103" y="103120"/>
                </a:lnTo>
                <a:lnTo>
                  <a:pt x="318898" y="93725"/>
                </a:lnTo>
                <a:lnTo>
                  <a:pt x="337694" y="84324"/>
                </a:lnTo>
                <a:lnTo>
                  <a:pt x="356490" y="74929"/>
                </a:lnTo>
                <a:lnTo>
                  <a:pt x="375159" y="74929"/>
                </a:lnTo>
                <a:lnTo>
                  <a:pt x="393954" y="65528"/>
                </a:lnTo>
                <a:lnTo>
                  <a:pt x="403352" y="65528"/>
                </a:lnTo>
                <a:lnTo>
                  <a:pt x="412750" y="56257"/>
                </a:lnTo>
                <a:lnTo>
                  <a:pt x="422148" y="37462"/>
                </a:lnTo>
                <a:lnTo>
                  <a:pt x="412750" y="18666"/>
                </a:lnTo>
                <a:lnTo>
                  <a:pt x="403352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74" name="Freeform 6574"/>
          <p:cNvSpPr/>
          <p:nvPr/>
        </p:nvSpPr>
        <p:spPr>
          <a:xfrm rot="-5400000" flipH="0" flipV="0">
            <a:off x="15715520" y="15572762"/>
            <a:ext cx="112771" cy="124947"/>
          </a:xfrm>
          <a:custGeom>
            <a:pathLst>
              <a:path w="693929" h="768858">
                <a:moveTo>
                  <a:pt x="0" y="693930"/>
                </a:moveTo>
                <a:lnTo>
                  <a:pt x="75059" y="768858"/>
                </a:lnTo>
                <a:lnTo>
                  <a:pt x="69392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75" name="Freeform 6575"/>
          <p:cNvSpPr/>
          <p:nvPr/>
        </p:nvSpPr>
        <p:spPr>
          <a:xfrm rot="-5400000" flipH="0" flipV="0">
            <a:off x="15715520" y="15560564"/>
            <a:ext cx="112770" cy="124947"/>
          </a:xfrm>
          <a:custGeom>
            <a:pathLst>
              <a:path w="693926" h="768858">
                <a:moveTo>
                  <a:pt x="0" y="768858"/>
                </a:moveTo>
                <a:lnTo>
                  <a:pt x="618870" y="0"/>
                </a:lnTo>
                <a:lnTo>
                  <a:pt x="693926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76" name="Freeform 6576"/>
          <p:cNvSpPr/>
          <p:nvPr/>
        </p:nvSpPr>
        <p:spPr>
          <a:xfrm rot="-5400000" flipH="0" flipV="0">
            <a:off x="15715510" y="15720588"/>
            <a:ext cx="112791" cy="124947"/>
          </a:xfrm>
          <a:custGeom>
            <a:pathLst>
              <a:path w="694054" h="768858">
                <a:moveTo>
                  <a:pt x="694054" y="74929"/>
                </a:moveTo>
                <a:lnTo>
                  <a:pt x="618998" y="0"/>
                </a:lnTo>
                <a:lnTo>
                  <a:pt x="0" y="768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77" name="Freeform 6577"/>
          <p:cNvSpPr/>
          <p:nvPr/>
        </p:nvSpPr>
        <p:spPr>
          <a:xfrm rot="-5400000" flipH="0" flipV="0">
            <a:off x="15715520" y="15732775"/>
            <a:ext cx="112771" cy="124947"/>
          </a:xfrm>
          <a:custGeom>
            <a:pathLst>
              <a:path w="693930" h="768858">
                <a:moveTo>
                  <a:pt x="693930" y="0"/>
                </a:moveTo>
                <a:lnTo>
                  <a:pt x="74932" y="768858"/>
                </a:lnTo>
                <a:lnTo>
                  <a:pt x="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78" name="Freeform 6578"/>
          <p:cNvSpPr/>
          <p:nvPr/>
        </p:nvSpPr>
        <p:spPr>
          <a:xfrm rot="-5400000" flipH="0" flipV="0">
            <a:off x="14468880" y="14131042"/>
            <a:ext cx="251464" cy="236211"/>
          </a:xfrm>
          <a:custGeom>
            <a:pathLst>
              <a:path w="1547369" h="1453512">
                <a:moveTo>
                  <a:pt x="684531" y="1453512"/>
                </a:moveTo>
                <a:lnTo>
                  <a:pt x="684531" y="0"/>
                </a:lnTo>
                <a:moveTo>
                  <a:pt x="853315" y="1453512"/>
                </a:moveTo>
                <a:lnTo>
                  <a:pt x="853315" y="0"/>
                </a:lnTo>
                <a:moveTo>
                  <a:pt x="684531" y="346962"/>
                </a:moveTo>
                <a:lnTo>
                  <a:pt x="0" y="346962"/>
                </a:lnTo>
                <a:moveTo>
                  <a:pt x="853315" y="346962"/>
                </a:moveTo>
                <a:lnTo>
                  <a:pt x="1547369" y="3469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79" name="Freeform 6579"/>
          <p:cNvSpPr/>
          <p:nvPr/>
        </p:nvSpPr>
        <p:spPr>
          <a:xfrm rot="-5400000" flipH="0" flipV="0">
            <a:off x="14369824" y="14086844"/>
            <a:ext cx="170683" cy="155451"/>
          </a:xfrm>
          <a:custGeom>
            <a:pathLst>
              <a:path w="1050290" h="956562">
                <a:moveTo>
                  <a:pt x="0" y="956562"/>
                </a:moveTo>
                <a:lnTo>
                  <a:pt x="290705" y="0"/>
                </a:lnTo>
                <a:lnTo>
                  <a:pt x="105029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80" name="Freeform 6580"/>
          <p:cNvSpPr/>
          <p:nvPr/>
        </p:nvSpPr>
        <p:spPr>
          <a:xfrm rot="-5400000" flipH="0" flipV="0">
            <a:off x="14297431" y="14105904"/>
            <a:ext cx="36572" cy="50297"/>
          </a:xfrm>
          <a:custGeom>
            <a:pathLst>
              <a:path w="225044" h="309501">
                <a:moveTo>
                  <a:pt x="206375" y="0"/>
                </a:moveTo>
                <a:lnTo>
                  <a:pt x="75059" y="18796"/>
                </a:lnTo>
                <a:lnTo>
                  <a:pt x="103125" y="18796"/>
                </a:lnTo>
                <a:lnTo>
                  <a:pt x="121921" y="28197"/>
                </a:lnTo>
                <a:lnTo>
                  <a:pt x="140717" y="37592"/>
                </a:lnTo>
                <a:lnTo>
                  <a:pt x="150115" y="46993"/>
                </a:lnTo>
                <a:lnTo>
                  <a:pt x="159513" y="65664"/>
                </a:lnTo>
                <a:lnTo>
                  <a:pt x="159513" y="103256"/>
                </a:lnTo>
                <a:lnTo>
                  <a:pt x="150115" y="121922"/>
                </a:lnTo>
                <a:lnTo>
                  <a:pt x="131319" y="196980"/>
                </a:lnTo>
                <a:lnTo>
                  <a:pt x="121921" y="225171"/>
                </a:lnTo>
                <a:lnTo>
                  <a:pt x="112523" y="234572"/>
                </a:lnTo>
                <a:lnTo>
                  <a:pt x="103125" y="253238"/>
                </a:lnTo>
                <a:lnTo>
                  <a:pt x="84457" y="262638"/>
                </a:lnTo>
                <a:lnTo>
                  <a:pt x="75059" y="281434"/>
                </a:lnTo>
                <a:lnTo>
                  <a:pt x="56260" y="281434"/>
                </a:lnTo>
                <a:lnTo>
                  <a:pt x="37464" y="290705"/>
                </a:lnTo>
                <a:lnTo>
                  <a:pt x="18796" y="290705"/>
                </a:lnTo>
                <a:lnTo>
                  <a:pt x="0" y="300106"/>
                </a:lnTo>
                <a:lnTo>
                  <a:pt x="140717" y="309501"/>
                </a:lnTo>
                <a:lnTo>
                  <a:pt x="159513" y="290705"/>
                </a:lnTo>
                <a:lnTo>
                  <a:pt x="168784" y="281434"/>
                </a:lnTo>
                <a:lnTo>
                  <a:pt x="178181" y="262638"/>
                </a:lnTo>
                <a:lnTo>
                  <a:pt x="187579" y="234572"/>
                </a:lnTo>
                <a:lnTo>
                  <a:pt x="196977" y="215776"/>
                </a:lnTo>
                <a:lnTo>
                  <a:pt x="206375" y="196980"/>
                </a:lnTo>
                <a:lnTo>
                  <a:pt x="225044" y="121922"/>
                </a:lnTo>
                <a:lnTo>
                  <a:pt x="225044" y="37592"/>
                </a:lnTo>
                <a:lnTo>
                  <a:pt x="215773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81" name="Freeform 6581"/>
          <p:cNvSpPr/>
          <p:nvPr/>
        </p:nvSpPr>
        <p:spPr>
          <a:xfrm rot="-5400000" flipH="0" flipV="0">
            <a:off x="14259333" y="14084563"/>
            <a:ext cx="68583" cy="112771"/>
          </a:xfrm>
          <a:custGeom>
            <a:pathLst>
              <a:path w="422021" h="693930">
                <a:moveTo>
                  <a:pt x="384430" y="0"/>
                </a:moveTo>
                <a:lnTo>
                  <a:pt x="375159" y="0"/>
                </a:lnTo>
                <a:lnTo>
                  <a:pt x="365761" y="9401"/>
                </a:lnTo>
                <a:lnTo>
                  <a:pt x="337567" y="9401"/>
                </a:lnTo>
                <a:lnTo>
                  <a:pt x="318899" y="18796"/>
                </a:lnTo>
                <a:lnTo>
                  <a:pt x="300103" y="28197"/>
                </a:lnTo>
                <a:lnTo>
                  <a:pt x="281307" y="37468"/>
                </a:lnTo>
                <a:lnTo>
                  <a:pt x="262511" y="46863"/>
                </a:lnTo>
                <a:lnTo>
                  <a:pt x="243843" y="56263"/>
                </a:lnTo>
                <a:lnTo>
                  <a:pt x="225044" y="65658"/>
                </a:lnTo>
                <a:lnTo>
                  <a:pt x="206248" y="75059"/>
                </a:lnTo>
                <a:lnTo>
                  <a:pt x="196850" y="93725"/>
                </a:lnTo>
                <a:lnTo>
                  <a:pt x="178182" y="103126"/>
                </a:lnTo>
                <a:lnTo>
                  <a:pt x="168784" y="121921"/>
                </a:lnTo>
                <a:lnTo>
                  <a:pt x="159386" y="131316"/>
                </a:lnTo>
                <a:lnTo>
                  <a:pt x="140590" y="140587"/>
                </a:lnTo>
                <a:lnTo>
                  <a:pt x="131320" y="159383"/>
                </a:lnTo>
                <a:lnTo>
                  <a:pt x="121922" y="178179"/>
                </a:lnTo>
                <a:lnTo>
                  <a:pt x="112524" y="196980"/>
                </a:lnTo>
                <a:lnTo>
                  <a:pt x="103126" y="215646"/>
                </a:lnTo>
                <a:lnTo>
                  <a:pt x="93728" y="234442"/>
                </a:lnTo>
                <a:lnTo>
                  <a:pt x="84330" y="253238"/>
                </a:lnTo>
                <a:lnTo>
                  <a:pt x="75059" y="271909"/>
                </a:lnTo>
                <a:lnTo>
                  <a:pt x="65661" y="290705"/>
                </a:lnTo>
                <a:lnTo>
                  <a:pt x="65661" y="309501"/>
                </a:lnTo>
                <a:lnTo>
                  <a:pt x="9398" y="525146"/>
                </a:lnTo>
                <a:lnTo>
                  <a:pt x="0" y="525146"/>
                </a:lnTo>
                <a:lnTo>
                  <a:pt x="0" y="553337"/>
                </a:lnTo>
                <a:lnTo>
                  <a:pt x="9398" y="581404"/>
                </a:lnTo>
                <a:lnTo>
                  <a:pt x="9398" y="600205"/>
                </a:lnTo>
                <a:lnTo>
                  <a:pt x="18796" y="618871"/>
                </a:lnTo>
                <a:lnTo>
                  <a:pt x="37468" y="637667"/>
                </a:lnTo>
                <a:lnTo>
                  <a:pt x="46866" y="656463"/>
                </a:lnTo>
                <a:lnTo>
                  <a:pt x="65661" y="675134"/>
                </a:lnTo>
                <a:lnTo>
                  <a:pt x="84330" y="684529"/>
                </a:lnTo>
                <a:lnTo>
                  <a:pt x="103126" y="684529"/>
                </a:lnTo>
                <a:lnTo>
                  <a:pt x="121922" y="693930"/>
                </a:lnTo>
                <a:lnTo>
                  <a:pt x="140590" y="693930"/>
                </a:lnTo>
                <a:lnTo>
                  <a:pt x="187580" y="693930"/>
                </a:lnTo>
                <a:lnTo>
                  <a:pt x="206248" y="684529"/>
                </a:lnTo>
                <a:lnTo>
                  <a:pt x="225044" y="684529"/>
                </a:lnTo>
                <a:lnTo>
                  <a:pt x="243843" y="675134"/>
                </a:lnTo>
                <a:lnTo>
                  <a:pt x="262511" y="665863"/>
                </a:lnTo>
                <a:lnTo>
                  <a:pt x="271909" y="656463"/>
                </a:lnTo>
                <a:lnTo>
                  <a:pt x="290705" y="647068"/>
                </a:lnTo>
                <a:lnTo>
                  <a:pt x="300103" y="637667"/>
                </a:lnTo>
                <a:lnTo>
                  <a:pt x="159386" y="628272"/>
                </a:lnTo>
                <a:lnTo>
                  <a:pt x="149988" y="628272"/>
                </a:lnTo>
                <a:lnTo>
                  <a:pt x="131320" y="618871"/>
                </a:lnTo>
                <a:lnTo>
                  <a:pt x="112524" y="618871"/>
                </a:lnTo>
                <a:lnTo>
                  <a:pt x="93728" y="600205"/>
                </a:lnTo>
                <a:lnTo>
                  <a:pt x="84330" y="590804"/>
                </a:lnTo>
                <a:lnTo>
                  <a:pt x="75059" y="572009"/>
                </a:lnTo>
                <a:lnTo>
                  <a:pt x="75059" y="525146"/>
                </a:lnTo>
                <a:lnTo>
                  <a:pt x="121922" y="346962"/>
                </a:lnTo>
                <a:lnTo>
                  <a:pt x="234445" y="346962"/>
                </a:lnTo>
                <a:lnTo>
                  <a:pt x="365761" y="328166"/>
                </a:lnTo>
                <a:lnTo>
                  <a:pt x="346965" y="318896"/>
                </a:lnTo>
                <a:lnTo>
                  <a:pt x="346965" y="309501"/>
                </a:lnTo>
                <a:lnTo>
                  <a:pt x="328170" y="300100"/>
                </a:lnTo>
                <a:lnTo>
                  <a:pt x="309501" y="290705"/>
                </a:lnTo>
                <a:lnTo>
                  <a:pt x="290705" y="281304"/>
                </a:lnTo>
                <a:lnTo>
                  <a:pt x="149988" y="281304"/>
                </a:lnTo>
                <a:lnTo>
                  <a:pt x="149988" y="271909"/>
                </a:lnTo>
                <a:lnTo>
                  <a:pt x="159386" y="253238"/>
                </a:lnTo>
                <a:lnTo>
                  <a:pt x="168784" y="234442"/>
                </a:lnTo>
                <a:lnTo>
                  <a:pt x="178182" y="215646"/>
                </a:lnTo>
                <a:lnTo>
                  <a:pt x="187580" y="196980"/>
                </a:lnTo>
                <a:lnTo>
                  <a:pt x="196850" y="178179"/>
                </a:lnTo>
                <a:lnTo>
                  <a:pt x="215646" y="168784"/>
                </a:lnTo>
                <a:lnTo>
                  <a:pt x="225044" y="149988"/>
                </a:lnTo>
                <a:lnTo>
                  <a:pt x="243843" y="140587"/>
                </a:lnTo>
                <a:lnTo>
                  <a:pt x="262511" y="121921"/>
                </a:lnTo>
                <a:lnTo>
                  <a:pt x="281307" y="112521"/>
                </a:lnTo>
                <a:lnTo>
                  <a:pt x="300103" y="103126"/>
                </a:lnTo>
                <a:lnTo>
                  <a:pt x="318899" y="93725"/>
                </a:lnTo>
                <a:lnTo>
                  <a:pt x="337567" y="84330"/>
                </a:lnTo>
                <a:lnTo>
                  <a:pt x="356363" y="75059"/>
                </a:lnTo>
                <a:lnTo>
                  <a:pt x="375159" y="75059"/>
                </a:lnTo>
                <a:lnTo>
                  <a:pt x="393828" y="65658"/>
                </a:lnTo>
                <a:lnTo>
                  <a:pt x="403225" y="65658"/>
                </a:lnTo>
                <a:lnTo>
                  <a:pt x="412623" y="56263"/>
                </a:lnTo>
                <a:lnTo>
                  <a:pt x="422021" y="37468"/>
                </a:lnTo>
                <a:lnTo>
                  <a:pt x="412623" y="18796"/>
                </a:lnTo>
                <a:lnTo>
                  <a:pt x="403225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82" name="Freeform 6582"/>
          <p:cNvSpPr/>
          <p:nvPr/>
        </p:nvSpPr>
        <p:spPr>
          <a:xfrm rot="-5400000" flipH="0" flipV="0">
            <a:off x="14519177" y="14249922"/>
            <a:ext cx="27429" cy="0"/>
          </a:xfrm>
          <a:custGeom>
            <a:pathLst>
              <a:path w="168784" h="0">
                <a:moveTo>
                  <a:pt x="0" y="0"/>
                </a:moveTo>
                <a:lnTo>
                  <a:pt x="168784" y="0"/>
                </a:lnTo>
                <a:lnTo>
                  <a:pt x="0" y="0"/>
                </a:lnTo>
                <a:close/>
                <a:moveTo>
                  <a:pt x="53047138" y="96879029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83" name="Freeform 6583"/>
          <p:cNvSpPr/>
          <p:nvPr/>
        </p:nvSpPr>
        <p:spPr>
          <a:xfrm rot="-5400000" flipH="0" flipV="0">
            <a:off x="14477269" y="14206487"/>
            <a:ext cx="111264" cy="124968"/>
          </a:xfrm>
          <a:custGeom>
            <a:pathLst>
              <a:path w="684656" h="768983">
                <a:moveTo>
                  <a:pt x="0" y="693930"/>
                </a:moveTo>
                <a:lnTo>
                  <a:pt x="65658" y="768983"/>
                </a:lnTo>
                <a:lnTo>
                  <a:pt x="68465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84" name="Freeform 6584"/>
          <p:cNvSpPr/>
          <p:nvPr/>
        </p:nvSpPr>
        <p:spPr>
          <a:xfrm rot="-5400000" flipH="0" flipV="0">
            <a:off x="14476505" y="14195053"/>
            <a:ext cx="112791" cy="124968"/>
          </a:xfrm>
          <a:custGeom>
            <a:pathLst>
              <a:path w="694057" h="768983">
                <a:moveTo>
                  <a:pt x="0" y="768983"/>
                </a:moveTo>
                <a:lnTo>
                  <a:pt x="618998" y="0"/>
                </a:lnTo>
                <a:lnTo>
                  <a:pt x="694057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85" name="Freeform 6585"/>
          <p:cNvSpPr/>
          <p:nvPr/>
        </p:nvSpPr>
        <p:spPr>
          <a:xfrm rot="-5400000" flipH="0" flipV="0">
            <a:off x="14476505" y="14167625"/>
            <a:ext cx="112791" cy="124968"/>
          </a:xfrm>
          <a:custGeom>
            <a:pathLst>
              <a:path w="694053" h="768983">
                <a:moveTo>
                  <a:pt x="694053" y="74929"/>
                </a:moveTo>
                <a:lnTo>
                  <a:pt x="618997" y="0"/>
                </a:lnTo>
                <a:lnTo>
                  <a:pt x="0" y="7689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86" name="Freeform 6586"/>
          <p:cNvSpPr/>
          <p:nvPr/>
        </p:nvSpPr>
        <p:spPr>
          <a:xfrm rot="-5400000" flipH="0" flipV="0">
            <a:off x="14476515" y="14179811"/>
            <a:ext cx="112770" cy="124968"/>
          </a:xfrm>
          <a:custGeom>
            <a:pathLst>
              <a:path w="693926" h="768983">
                <a:moveTo>
                  <a:pt x="693926" y="0"/>
                </a:moveTo>
                <a:lnTo>
                  <a:pt x="74929" y="768983"/>
                </a:lnTo>
                <a:lnTo>
                  <a:pt x="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87" name="Freeform 6587"/>
          <p:cNvSpPr/>
          <p:nvPr/>
        </p:nvSpPr>
        <p:spPr>
          <a:xfrm rot="-5400000" flipH="0" flipV="0">
            <a:off x="13755651" y="14894568"/>
            <a:ext cx="1677921" cy="236211"/>
          </a:xfrm>
          <a:custGeom>
            <a:pathLst>
              <a:path w="10324973" h="1453512">
                <a:moveTo>
                  <a:pt x="9771636" y="1453512"/>
                </a:moveTo>
                <a:lnTo>
                  <a:pt x="9771636" y="0"/>
                </a:lnTo>
                <a:moveTo>
                  <a:pt x="553213" y="1453512"/>
                </a:moveTo>
                <a:lnTo>
                  <a:pt x="553213" y="0"/>
                </a:lnTo>
                <a:moveTo>
                  <a:pt x="10324973" y="346962"/>
                </a:moveTo>
                <a:lnTo>
                  <a:pt x="0" y="3469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88" name="Freeform 6588"/>
          <p:cNvSpPr/>
          <p:nvPr/>
        </p:nvSpPr>
        <p:spPr>
          <a:xfrm rot="-5400000" flipH="0" flipV="0">
            <a:off x="14477269" y="14206487"/>
            <a:ext cx="111264" cy="124968"/>
          </a:xfrm>
          <a:custGeom>
            <a:pathLst>
              <a:path w="684656" h="768983">
                <a:moveTo>
                  <a:pt x="0" y="693930"/>
                </a:moveTo>
                <a:lnTo>
                  <a:pt x="65658" y="768983"/>
                </a:lnTo>
                <a:lnTo>
                  <a:pt x="68465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89" name="Freeform 6589"/>
          <p:cNvSpPr/>
          <p:nvPr/>
        </p:nvSpPr>
        <p:spPr>
          <a:xfrm rot="-5400000" flipH="0" flipV="0">
            <a:off x="14476505" y="14195053"/>
            <a:ext cx="112791" cy="124968"/>
          </a:xfrm>
          <a:custGeom>
            <a:pathLst>
              <a:path w="694057" h="768983">
                <a:moveTo>
                  <a:pt x="0" y="768983"/>
                </a:moveTo>
                <a:lnTo>
                  <a:pt x="618998" y="0"/>
                </a:lnTo>
                <a:lnTo>
                  <a:pt x="694057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90" name="Freeform 6590"/>
          <p:cNvSpPr/>
          <p:nvPr/>
        </p:nvSpPr>
        <p:spPr>
          <a:xfrm rot="-5400000" flipH="0" flipV="0">
            <a:off x="14476515" y="15693138"/>
            <a:ext cx="112770" cy="124968"/>
          </a:xfrm>
          <a:custGeom>
            <a:pathLst>
              <a:path w="693927" h="768983">
                <a:moveTo>
                  <a:pt x="693927" y="74929"/>
                </a:moveTo>
                <a:lnTo>
                  <a:pt x="618871" y="0"/>
                </a:lnTo>
                <a:lnTo>
                  <a:pt x="0" y="7689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91" name="Freeform 6591"/>
          <p:cNvSpPr/>
          <p:nvPr/>
        </p:nvSpPr>
        <p:spPr>
          <a:xfrm rot="-5400000" flipH="0" flipV="0">
            <a:off x="14476515" y="15705336"/>
            <a:ext cx="112771" cy="124968"/>
          </a:xfrm>
          <a:custGeom>
            <a:pathLst>
              <a:path w="693930" h="768983">
                <a:moveTo>
                  <a:pt x="693930" y="0"/>
                </a:moveTo>
                <a:lnTo>
                  <a:pt x="75059" y="768983"/>
                </a:lnTo>
                <a:lnTo>
                  <a:pt x="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92" name="Freeform 6592"/>
          <p:cNvSpPr/>
          <p:nvPr/>
        </p:nvSpPr>
        <p:spPr>
          <a:xfrm rot="-5400000" flipH="0" flipV="0">
            <a:off x="14407933" y="15037832"/>
            <a:ext cx="79233" cy="112771"/>
          </a:xfrm>
          <a:custGeom>
            <a:pathLst>
              <a:path w="487555" h="693930">
                <a:moveTo>
                  <a:pt x="356363" y="0"/>
                </a:moveTo>
                <a:lnTo>
                  <a:pt x="196850" y="0"/>
                </a:lnTo>
                <a:lnTo>
                  <a:pt x="178181" y="9395"/>
                </a:lnTo>
                <a:lnTo>
                  <a:pt x="168783" y="18796"/>
                </a:lnTo>
                <a:lnTo>
                  <a:pt x="168783" y="56263"/>
                </a:lnTo>
                <a:lnTo>
                  <a:pt x="178181" y="65658"/>
                </a:lnTo>
                <a:lnTo>
                  <a:pt x="196850" y="74929"/>
                </a:lnTo>
                <a:lnTo>
                  <a:pt x="365761" y="74929"/>
                </a:lnTo>
                <a:lnTo>
                  <a:pt x="384429" y="84330"/>
                </a:lnTo>
                <a:lnTo>
                  <a:pt x="403225" y="93855"/>
                </a:lnTo>
                <a:lnTo>
                  <a:pt x="412623" y="103126"/>
                </a:lnTo>
                <a:lnTo>
                  <a:pt x="412623" y="121921"/>
                </a:lnTo>
                <a:lnTo>
                  <a:pt x="422021" y="140717"/>
                </a:lnTo>
                <a:lnTo>
                  <a:pt x="412623" y="149988"/>
                </a:lnTo>
                <a:lnTo>
                  <a:pt x="412623" y="187579"/>
                </a:lnTo>
                <a:lnTo>
                  <a:pt x="403225" y="206245"/>
                </a:lnTo>
                <a:lnTo>
                  <a:pt x="384429" y="225041"/>
                </a:lnTo>
                <a:lnTo>
                  <a:pt x="375031" y="243837"/>
                </a:lnTo>
                <a:lnTo>
                  <a:pt x="356363" y="253237"/>
                </a:lnTo>
                <a:lnTo>
                  <a:pt x="337567" y="262508"/>
                </a:lnTo>
                <a:lnTo>
                  <a:pt x="318771" y="271909"/>
                </a:lnTo>
                <a:lnTo>
                  <a:pt x="300102" y="281304"/>
                </a:lnTo>
                <a:lnTo>
                  <a:pt x="178181" y="281304"/>
                </a:lnTo>
                <a:lnTo>
                  <a:pt x="168783" y="290705"/>
                </a:lnTo>
                <a:lnTo>
                  <a:pt x="159386" y="309501"/>
                </a:lnTo>
                <a:lnTo>
                  <a:pt x="168783" y="328166"/>
                </a:lnTo>
                <a:lnTo>
                  <a:pt x="178181" y="346962"/>
                </a:lnTo>
                <a:lnTo>
                  <a:pt x="290705" y="346962"/>
                </a:lnTo>
                <a:lnTo>
                  <a:pt x="309500" y="356363"/>
                </a:lnTo>
                <a:lnTo>
                  <a:pt x="328169" y="365758"/>
                </a:lnTo>
                <a:lnTo>
                  <a:pt x="337567" y="375159"/>
                </a:lnTo>
                <a:lnTo>
                  <a:pt x="346965" y="393824"/>
                </a:lnTo>
                <a:lnTo>
                  <a:pt x="346965" y="431416"/>
                </a:lnTo>
                <a:lnTo>
                  <a:pt x="337567" y="450087"/>
                </a:lnTo>
                <a:lnTo>
                  <a:pt x="318771" y="525146"/>
                </a:lnTo>
                <a:lnTo>
                  <a:pt x="309500" y="543942"/>
                </a:lnTo>
                <a:lnTo>
                  <a:pt x="300102" y="562608"/>
                </a:lnTo>
                <a:lnTo>
                  <a:pt x="290705" y="581404"/>
                </a:lnTo>
                <a:lnTo>
                  <a:pt x="271909" y="590804"/>
                </a:lnTo>
                <a:lnTo>
                  <a:pt x="262635" y="600199"/>
                </a:lnTo>
                <a:lnTo>
                  <a:pt x="243839" y="609470"/>
                </a:lnTo>
                <a:lnTo>
                  <a:pt x="225044" y="618871"/>
                </a:lnTo>
                <a:lnTo>
                  <a:pt x="206248" y="618871"/>
                </a:lnTo>
                <a:lnTo>
                  <a:pt x="187452" y="628266"/>
                </a:lnTo>
                <a:lnTo>
                  <a:pt x="18796" y="628266"/>
                </a:lnTo>
                <a:lnTo>
                  <a:pt x="0" y="637667"/>
                </a:lnTo>
                <a:lnTo>
                  <a:pt x="0" y="675258"/>
                </a:lnTo>
                <a:lnTo>
                  <a:pt x="9398" y="693930"/>
                </a:lnTo>
                <a:lnTo>
                  <a:pt x="168783" y="693930"/>
                </a:lnTo>
                <a:lnTo>
                  <a:pt x="215646" y="693930"/>
                </a:lnTo>
                <a:lnTo>
                  <a:pt x="234441" y="684529"/>
                </a:lnTo>
                <a:lnTo>
                  <a:pt x="253237" y="684529"/>
                </a:lnTo>
                <a:lnTo>
                  <a:pt x="271909" y="675258"/>
                </a:lnTo>
                <a:lnTo>
                  <a:pt x="281307" y="665863"/>
                </a:lnTo>
                <a:lnTo>
                  <a:pt x="300102" y="656462"/>
                </a:lnTo>
                <a:lnTo>
                  <a:pt x="318771" y="647062"/>
                </a:lnTo>
                <a:lnTo>
                  <a:pt x="328169" y="637667"/>
                </a:lnTo>
                <a:lnTo>
                  <a:pt x="346965" y="618871"/>
                </a:lnTo>
                <a:lnTo>
                  <a:pt x="356363" y="600199"/>
                </a:lnTo>
                <a:lnTo>
                  <a:pt x="365761" y="581404"/>
                </a:lnTo>
                <a:lnTo>
                  <a:pt x="375031" y="562608"/>
                </a:lnTo>
                <a:lnTo>
                  <a:pt x="384429" y="543942"/>
                </a:lnTo>
                <a:lnTo>
                  <a:pt x="393827" y="525146"/>
                </a:lnTo>
                <a:lnTo>
                  <a:pt x="412623" y="450087"/>
                </a:lnTo>
                <a:lnTo>
                  <a:pt x="412623" y="356363"/>
                </a:lnTo>
                <a:lnTo>
                  <a:pt x="403225" y="346962"/>
                </a:lnTo>
                <a:lnTo>
                  <a:pt x="384429" y="328166"/>
                </a:lnTo>
                <a:lnTo>
                  <a:pt x="375031" y="318771"/>
                </a:lnTo>
                <a:lnTo>
                  <a:pt x="393827" y="309501"/>
                </a:lnTo>
                <a:lnTo>
                  <a:pt x="412623" y="300100"/>
                </a:lnTo>
                <a:lnTo>
                  <a:pt x="422021" y="290705"/>
                </a:lnTo>
                <a:lnTo>
                  <a:pt x="440689" y="271909"/>
                </a:lnTo>
                <a:lnTo>
                  <a:pt x="450087" y="253237"/>
                </a:lnTo>
                <a:lnTo>
                  <a:pt x="459485" y="243837"/>
                </a:lnTo>
                <a:lnTo>
                  <a:pt x="468886" y="215646"/>
                </a:lnTo>
                <a:lnTo>
                  <a:pt x="478284" y="196974"/>
                </a:lnTo>
                <a:lnTo>
                  <a:pt x="487555" y="178179"/>
                </a:lnTo>
                <a:lnTo>
                  <a:pt x="487555" y="112521"/>
                </a:lnTo>
                <a:lnTo>
                  <a:pt x="478284" y="93855"/>
                </a:lnTo>
                <a:lnTo>
                  <a:pt x="468886" y="74929"/>
                </a:lnTo>
                <a:lnTo>
                  <a:pt x="468886" y="65658"/>
                </a:lnTo>
                <a:lnTo>
                  <a:pt x="459485" y="56263"/>
                </a:lnTo>
                <a:lnTo>
                  <a:pt x="440689" y="37462"/>
                </a:lnTo>
                <a:lnTo>
                  <a:pt x="431291" y="28067"/>
                </a:lnTo>
                <a:lnTo>
                  <a:pt x="412623" y="18796"/>
                </a:lnTo>
                <a:lnTo>
                  <a:pt x="393827" y="9395"/>
                </a:lnTo>
                <a:lnTo>
                  <a:pt x="37503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93" name="Freeform 6593"/>
          <p:cNvSpPr/>
          <p:nvPr/>
        </p:nvSpPr>
        <p:spPr>
          <a:xfrm rot="-5400000" flipH="0" flipV="0">
            <a:off x="14407923" y="14955534"/>
            <a:ext cx="79253" cy="112771"/>
          </a:xfrm>
          <a:custGeom>
            <a:pathLst>
              <a:path w="487679" h="693930">
                <a:moveTo>
                  <a:pt x="356360" y="0"/>
                </a:moveTo>
                <a:lnTo>
                  <a:pt x="196977" y="0"/>
                </a:lnTo>
                <a:lnTo>
                  <a:pt x="178182" y="9395"/>
                </a:lnTo>
                <a:lnTo>
                  <a:pt x="168784" y="18796"/>
                </a:lnTo>
                <a:lnTo>
                  <a:pt x="168784" y="56263"/>
                </a:lnTo>
                <a:lnTo>
                  <a:pt x="178182" y="65658"/>
                </a:lnTo>
                <a:lnTo>
                  <a:pt x="196977" y="74929"/>
                </a:lnTo>
                <a:lnTo>
                  <a:pt x="365761" y="74929"/>
                </a:lnTo>
                <a:lnTo>
                  <a:pt x="384557" y="84330"/>
                </a:lnTo>
                <a:lnTo>
                  <a:pt x="403225" y="93855"/>
                </a:lnTo>
                <a:lnTo>
                  <a:pt x="412623" y="103126"/>
                </a:lnTo>
                <a:lnTo>
                  <a:pt x="412623" y="121921"/>
                </a:lnTo>
                <a:lnTo>
                  <a:pt x="422021" y="140717"/>
                </a:lnTo>
                <a:lnTo>
                  <a:pt x="412623" y="149988"/>
                </a:lnTo>
                <a:lnTo>
                  <a:pt x="412623" y="187579"/>
                </a:lnTo>
                <a:lnTo>
                  <a:pt x="403225" y="206245"/>
                </a:lnTo>
                <a:lnTo>
                  <a:pt x="384557" y="225041"/>
                </a:lnTo>
                <a:lnTo>
                  <a:pt x="375159" y="243837"/>
                </a:lnTo>
                <a:lnTo>
                  <a:pt x="356360" y="253237"/>
                </a:lnTo>
                <a:lnTo>
                  <a:pt x="337691" y="262508"/>
                </a:lnTo>
                <a:lnTo>
                  <a:pt x="318896" y="271909"/>
                </a:lnTo>
                <a:lnTo>
                  <a:pt x="300100" y="281304"/>
                </a:lnTo>
                <a:lnTo>
                  <a:pt x="178182" y="281304"/>
                </a:lnTo>
                <a:lnTo>
                  <a:pt x="168784" y="290705"/>
                </a:lnTo>
                <a:lnTo>
                  <a:pt x="159510" y="309501"/>
                </a:lnTo>
                <a:lnTo>
                  <a:pt x="168784" y="328166"/>
                </a:lnTo>
                <a:lnTo>
                  <a:pt x="178182" y="346962"/>
                </a:lnTo>
                <a:lnTo>
                  <a:pt x="290702" y="346962"/>
                </a:lnTo>
                <a:lnTo>
                  <a:pt x="309498" y="356363"/>
                </a:lnTo>
                <a:lnTo>
                  <a:pt x="328294" y="365758"/>
                </a:lnTo>
                <a:lnTo>
                  <a:pt x="337691" y="375159"/>
                </a:lnTo>
                <a:lnTo>
                  <a:pt x="346962" y="393824"/>
                </a:lnTo>
                <a:lnTo>
                  <a:pt x="346962" y="431416"/>
                </a:lnTo>
                <a:lnTo>
                  <a:pt x="337691" y="450087"/>
                </a:lnTo>
                <a:lnTo>
                  <a:pt x="318896" y="525146"/>
                </a:lnTo>
                <a:lnTo>
                  <a:pt x="309498" y="543942"/>
                </a:lnTo>
                <a:lnTo>
                  <a:pt x="300100" y="562608"/>
                </a:lnTo>
                <a:lnTo>
                  <a:pt x="290702" y="581404"/>
                </a:lnTo>
                <a:lnTo>
                  <a:pt x="271906" y="590804"/>
                </a:lnTo>
                <a:lnTo>
                  <a:pt x="262636" y="600199"/>
                </a:lnTo>
                <a:lnTo>
                  <a:pt x="243840" y="609470"/>
                </a:lnTo>
                <a:lnTo>
                  <a:pt x="225044" y="618871"/>
                </a:lnTo>
                <a:lnTo>
                  <a:pt x="206375" y="618871"/>
                </a:lnTo>
                <a:lnTo>
                  <a:pt x="187580" y="628266"/>
                </a:lnTo>
                <a:lnTo>
                  <a:pt x="18796" y="628266"/>
                </a:lnTo>
                <a:lnTo>
                  <a:pt x="0" y="637667"/>
                </a:lnTo>
                <a:lnTo>
                  <a:pt x="0" y="675258"/>
                </a:lnTo>
                <a:lnTo>
                  <a:pt x="9398" y="693930"/>
                </a:lnTo>
                <a:lnTo>
                  <a:pt x="168784" y="693930"/>
                </a:lnTo>
                <a:lnTo>
                  <a:pt x="215646" y="693930"/>
                </a:lnTo>
                <a:lnTo>
                  <a:pt x="234442" y="684529"/>
                </a:lnTo>
                <a:lnTo>
                  <a:pt x="253238" y="684529"/>
                </a:lnTo>
                <a:lnTo>
                  <a:pt x="271906" y="675258"/>
                </a:lnTo>
                <a:lnTo>
                  <a:pt x="281304" y="665863"/>
                </a:lnTo>
                <a:lnTo>
                  <a:pt x="300100" y="656462"/>
                </a:lnTo>
                <a:lnTo>
                  <a:pt x="318896" y="647062"/>
                </a:lnTo>
                <a:lnTo>
                  <a:pt x="328294" y="637667"/>
                </a:lnTo>
                <a:lnTo>
                  <a:pt x="346962" y="618871"/>
                </a:lnTo>
                <a:lnTo>
                  <a:pt x="356360" y="600199"/>
                </a:lnTo>
                <a:lnTo>
                  <a:pt x="365761" y="581404"/>
                </a:lnTo>
                <a:lnTo>
                  <a:pt x="375159" y="562608"/>
                </a:lnTo>
                <a:lnTo>
                  <a:pt x="384557" y="543942"/>
                </a:lnTo>
                <a:lnTo>
                  <a:pt x="393955" y="525146"/>
                </a:lnTo>
                <a:lnTo>
                  <a:pt x="412623" y="450087"/>
                </a:lnTo>
                <a:lnTo>
                  <a:pt x="412623" y="356363"/>
                </a:lnTo>
                <a:lnTo>
                  <a:pt x="403225" y="346962"/>
                </a:lnTo>
                <a:lnTo>
                  <a:pt x="384557" y="328166"/>
                </a:lnTo>
                <a:lnTo>
                  <a:pt x="375159" y="318771"/>
                </a:lnTo>
                <a:lnTo>
                  <a:pt x="393955" y="309501"/>
                </a:lnTo>
                <a:lnTo>
                  <a:pt x="412623" y="300100"/>
                </a:lnTo>
                <a:lnTo>
                  <a:pt x="422021" y="290705"/>
                </a:lnTo>
                <a:lnTo>
                  <a:pt x="440817" y="271909"/>
                </a:lnTo>
                <a:lnTo>
                  <a:pt x="450215" y="253237"/>
                </a:lnTo>
                <a:lnTo>
                  <a:pt x="459486" y="243837"/>
                </a:lnTo>
                <a:lnTo>
                  <a:pt x="468883" y="215646"/>
                </a:lnTo>
                <a:lnTo>
                  <a:pt x="478281" y="196974"/>
                </a:lnTo>
                <a:lnTo>
                  <a:pt x="487679" y="178179"/>
                </a:lnTo>
                <a:lnTo>
                  <a:pt x="487679" y="112521"/>
                </a:lnTo>
                <a:lnTo>
                  <a:pt x="478281" y="93855"/>
                </a:lnTo>
                <a:lnTo>
                  <a:pt x="468883" y="74929"/>
                </a:lnTo>
                <a:lnTo>
                  <a:pt x="468883" y="65658"/>
                </a:lnTo>
                <a:lnTo>
                  <a:pt x="459486" y="56263"/>
                </a:lnTo>
                <a:lnTo>
                  <a:pt x="440817" y="37462"/>
                </a:lnTo>
                <a:lnTo>
                  <a:pt x="431419" y="28067"/>
                </a:lnTo>
                <a:lnTo>
                  <a:pt x="412623" y="18796"/>
                </a:lnTo>
                <a:lnTo>
                  <a:pt x="393955" y="9395"/>
                </a:lnTo>
                <a:lnTo>
                  <a:pt x="3751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94" name="Freeform 6594"/>
          <p:cNvSpPr/>
          <p:nvPr/>
        </p:nvSpPr>
        <p:spPr>
          <a:xfrm rot="-5400000" flipH="0" flipV="0">
            <a:off x="14407922" y="14874754"/>
            <a:ext cx="79253" cy="112771"/>
          </a:xfrm>
          <a:custGeom>
            <a:pathLst>
              <a:path w="487682" h="693930">
                <a:moveTo>
                  <a:pt x="356363" y="0"/>
                </a:moveTo>
                <a:lnTo>
                  <a:pt x="196850" y="0"/>
                </a:lnTo>
                <a:lnTo>
                  <a:pt x="178181" y="9395"/>
                </a:lnTo>
                <a:lnTo>
                  <a:pt x="168784" y="18796"/>
                </a:lnTo>
                <a:lnTo>
                  <a:pt x="168784" y="56263"/>
                </a:lnTo>
                <a:lnTo>
                  <a:pt x="178181" y="65658"/>
                </a:lnTo>
                <a:lnTo>
                  <a:pt x="196850" y="74929"/>
                </a:lnTo>
                <a:lnTo>
                  <a:pt x="365761" y="74929"/>
                </a:lnTo>
                <a:lnTo>
                  <a:pt x="384429" y="84330"/>
                </a:lnTo>
                <a:lnTo>
                  <a:pt x="403225" y="93855"/>
                </a:lnTo>
                <a:lnTo>
                  <a:pt x="412623" y="103126"/>
                </a:lnTo>
                <a:lnTo>
                  <a:pt x="412623" y="121921"/>
                </a:lnTo>
                <a:lnTo>
                  <a:pt x="422021" y="140717"/>
                </a:lnTo>
                <a:lnTo>
                  <a:pt x="412623" y="149988"/>
                </a:lnTo>
                <a:lnTo>
                  <a:pt x="412623" y="187579"/>
                </a:lnTo>
                <a:lnTo>
                  <a:pt x="403225" y="206245"/>
                </a:lnTo>
                <a:lnTo>
                  <a:pt x="384429" y="225041"/>
                </a:lnTo>
                <a:lnTo>
                  <a:pt x="375159" y="243837"/>
                </a:lnTo>
                <a:lnTo>
                  <a:pt x="356363" y="253237"/>
                </a:lnTo>
                <a:lnTo>
                  <a:pt x="337567" y="262508"/>
                </a:lnTo>
                <a:lnTo>
                  <a:pt x="318771" y="271909"/>
                </a:lnTo>
                <a:lnTo>
                  <a:pt x="300103" y="281304"/>
                </a:lnTo>
                <a:lnTo>
                  <a:pt x="178181" y="281304"/>
                </a:lnTo>
                <a:lnTo>
                  <a:pt x="168784" y="290705"/>
                </a:lnTo>
                <a:lnTo>
                  <a:pt x="159386" y="309501"/>
                </a:lnTo>
                <a:lnTo>
                  <a:pt x="168784" y="328166"/>
                </a:lnTo>
                <a:lnTo>
                  <a:pt x="178181" y="346962"/>
                </a:lnTo>
                <a:lnTo>
                  <a:pt x="290705" y="346962"/>
                </a:lnTo>
                <a:lnTo>
                  <a:pt x="309373" y="356363"/>
                </a:lnTo>
                <a:lnTo>
                  <a:pt x="328169" y="365758"/>
                </a:lnTo>
                <a:lnTo>
                  <a:pt x="337567" y="375159"/>
                </a:lnTo>
                <a:lnTo>
                  <a:pt x="346965" y="393824"/>
                </a:lnTo>
                <a:lnTo>
                  <a:pt x="346965" y="431416"/>
                </a:lnTo>
                <a:lnTo>
                  <a:pt x="337567" y="450087"/>
                </a:lnTo>
                <a:lnTo>
                  <a:pt x="318771" y="525146"/>
                </a:lnTo>
                <a:lnTo>
                  <a:pt x="309373" y="543942"/>
                </a:lnTo>
                <a:lnTo>
                  <a:pt x="300103" y="562608"/>
                </a:lnTo>
                <a:lnTo>
                  <a:pt x="290705" y="581404"/>
                </a:lnTo>
                <a:lnTo>
                  <a:pt x="271909" y="590804"/>
                </a:lnTo>
                <a:lnTo>
                  <a:pt x="262508" y="600199"/>
                </a:lnTo>
                <a:lnTo>
                  <a:pt x="243839" y="609470"/>
                </a:lnTo>
                <a:lnTo>
                  <a:pt x="225044" y="618871"/>
                </a:lnTo>
                <a:lnTo>
                  <a:pt x="206248" y="618871"/>
                </a:lnTo>
                <a:lnTo>
                  <a:pt x="187579" y="628266"/>
                </a:lnTo>
                <a:lnTo>
                  <a:pt x="18669" y="628266"/>
                </a:lnTo>
                <a:lnTo>
                  <a:pt x="0" y="637667"/>
                </a:lnTo>
                <a:lnTo>
                  <a:pt x="0" y="675258"/>
                </a:lnTo>
                <a:lnTo>
                  <a:pt x="9398" y="693930"/>
                </a:lnTo>
                <a:lnTo>
                  <a:pt x="168784" y="693930"/>
                </a:lnTo>
                <a:lnTo>
                  <a:pt x="215646" y="693930"/>
                </a:lnTo>
                <a:lnTo>
                  <a:pt x="234442" y="684529"/>
                </a:lnTo>
                <a:lnTo>
                  <a:pt x="253110" y="684529"/>
                </a:lnTo>
                <a:lnTo>
                  <a:pt x="271909" y="675258"/>
                </a:lnTo>
                <a:lnTo>
                  <a:pt x="281307" y="665863"/>
                </a:lnTo>
                <a:lnTo>
                  <a:pt x="300103" y="656462"/>
                </a:lnTo>
                <a:lnTo>
                  <a:pt x="318771" y="647062"/>
                </a:lnTo>
                <a:lnTo>
                  <a:pt x="328169" y="637667"/>
                </a:lnTo>
                <a:lnTo>
                  <a:pt x="346965" y="618871"/>
                </a:lnTo>
                <a:lnTo>
                  <a:pt x="356363" y="600199"/>
                </a:lnTo>
                <a:lnTo>
                  <a:pt x="365761" y="581404"/>
                </a:lnTo>
                <a:lnTo>
                  <a:pt x="375159" y="562608"/>
                </a:lnTo>
                <a:lnTo>
                  <a:pt x="384429" y="543942"/>
                </a:lnTo>
                <a:lnTo>
                  <a:pt x="393827" y="525146"/>
                </a:lnTo>
                <a:lnTo>
                  <a:pt x="412623" y="450087"/>
                </a:lnTo>
                <a:lnTo>
                  <a:pt x="412623" y="356363"/>
                </a:lnTo>
                <a:lnTo>
                  <a:pt x="403225" y="346962"/>
                </a:lnTo>
                <a:lnTo>
                  <a:pt x="384429" y="328166"/>
                </a:lnTo>
                <a:lnTo>
                  <a:pt x="375159" y="318771"/>
                </a:lnTo>
                <a:lnTo>
                  <a:pt x="393827" y="309501"/>
                </a:lnTo>
                <a:lnTo>
                  <a:pt x="412623" y="300100"/>
                </a:lnTo>
                <a:lnTo>
                  <a:pt x="422021" y="290705"/>
                </a:lnTo>
                <a:lnTo>
                  <a:pt x="440689" y="271909"/>
                </a:lnTo>
                <a:lnTo>
                  <a:pt x="450087" y="253237"/>
                </a:lnTo>
                <a:lnTo>
                  <a:pt x="459485" y="243837"/>
                </a:lnTo>
                <a:lnTo>
                  <a:pt x="468883" y="215646"/>
                </a:lnTo>
                <a:lnTo>
                  <a:pt x="478284" y="196974"/>
                </a:lnTo>
                <a:lnTo>
                  <a:pt x="487682" y="178179"/>
                </a:lnTo>
                <a:lnTo>
                  <a:pt x="487682" y="112521"/>
                </a:lnTo>
                <a:lnTo>
                  <a:pt x="478284" y="93855"/>
                </a:lnTo>
                <a:lnTo>
                  <a:pt x="468883" y="74929"/>
                </a:lnTo>
                <a:lnTo>
                  <a:pt x="468883" y="65658"/>
                </a:lnTo>
                <a:lnTo>
                  <a:pt x="459485" y="56263"/>
                </a:lnTo>
                <a:lnTo>
                  <a:pt x="440689" y="37462"/>
                </a:lnTo>
                <a:lnTo>
                  <a:pt x="431419" y="28067"/>
                </a:lnTo>
                <a:lnTo>
                  <a:pt x="412623" y="18796"/>
                </a:lnTo>
                <a:lnTo>
                  <a:pt x="393827" y="9395"/>
                </a:lnTo>
                <a:lnTo>
                  <a:pt x="3751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95" name="Freeform 6595"/>
          <p:cNvSpPr/>
          <p:nvPr/>
        </p:nvSpPr>
        <p:spPr>
          <a:xfrm rot="-5400000" flipH="0" flipV="0">
            <a:off x="14468116" y="15657330"/>
            <a:ext cx="252991" cy="236211"/>
          </a:xfrm>
          <a:custGeom>
            <a:pathLst>
              <a:path w="1556767" h="1453512">
                <a:moveTo>
                  <a:pt x="862710" y="1453512"/>
                </a:moveTo>
                <a:lnTo>
                  <a:pt x="862710" y="0"/>
                </a:lnTo>
                <a:moveTo>
                  <a:pt x="693927" y="1453512"/>
                </a:moveTo>
                <a:lnTo>
                  <a:pt x="693927" y="0"/>
                </a:lnTo>
                <a:moveTo>
                  <a:pt x="862710" y="346962"/>
                </a:moveTo>
                <a:lnTo>
                  <a:pt x="1556767" y="346962"/>
                </a:lnTo>
                <a:moveTo>
                  <a:pt x="693927" y="346962"/>
                </a:moveTo>
                <a:lnTo>
                  <a:pt x="0" y="3469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96" name="Freeform 6596"/>
          <p:cNvSpPr/>
          <p:nvPr/>
        </p:nvSpPr>
        <p:spPr>
          <a:xfrm rot="-5400000" flipH="0" flipV="0">
            <a:off x="14369824" y="15612368"/>
            <a:ext cx="170683" cy="155451"/>
          </a:xfrm>
          <a:custGeom>
            <a:pathLst>
              <a:path w="1050290" h="956562">
                <a:moveTo>
                  <a:pt x="0" y="956562"/>
                </a:moveTo>
                <a:lnTo>
                  <a:pt x="290702" y="0"/>
                </a:lnTo>
                <a:lnTo>
                  <a:pt x="105029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97" name="Freeform 6597"/>
          <p:cNvSpPr/>
          <p:nvPr/>
        </p:nvSpPr>
        <p:spPr>
          <a:xfrm rot="-5400000" flipH="0" flipV="0">
            <a:off x="14297421" y="15631418"/>
            <a:ext cx="36592" cy="50297"/>
          </a:xfrm>
          <a:custGeom>
            <a:pathLst>
              <a:path w="225171" h="309501">
                <a:moveTo>
                  <a:pt x="206375" y="0"/>
                </a:moveTo>
                <a:lnTo>
                  <a:pt x="75056" y="18796"/>
                </a:lnTo>
                <a:lnTo>
                  <a:pt x="103123" y="18796"/>
                </a:lnTo>
                <a:lnTo>
                  <a:pt x="121918" y="28197"/>
                </a:lnTo>
                <a:lnTo>
                  <a:pt x="140714" y="37592"/>
                </a:lnTo>
                <a:lnTo>
                  <a:pt x="150112" y="46993"/>
                </a:lnTo>
                <a:lnTo>
                  <a:pt x="159513" y="65664"/>
                </a:lnTo>
                <a:lnTo>
                  <a:pt x="159513" y="103256"/>
                </a:lnTo>
                <a:lnTo>
                  <a:pt x="150112" y="121922"/>
                </a:lnTo>
                <a:lnTo>
                  <a:pt x="131316" y="196980"/>
                </a:lnTo>
                <a:lnTo>
                  <a:pt x="121918" y="225171"/>
                </a:lnTo>
                <a:lnTo>
                  <a:pt x="112521" y="234572"/>
                </a:lnTo>
                <a:lnTo>
                  <a:pt x="103123" y="253238"/>
                </a:lnTo>
                <a:lnTo>
                  <a:pt x="84454" y="262638"/>
                </a:lnTo>
                <a:lnTo>
                  <a:pt x="75056" y="281434"/>
                </a:lnTo>
                <a:lnTo>
                  <a:pt x="56260" y="281434"/>
                </a:lnTo>
                <a:lnTo>
                  <a:pt x="37592" y="290705"/>
                </a:lnTo>
                <a:lnTo>
                  <a:pt x="18796" y="290705"/>
                </a:lnTo>
                <a:lnTo>
                  <a:pt x="0" y="300106"/>
                </a:lnTo>
                <a:lnTo>
                  <a:pt x="140714" y="309501"/>
                </a:lnTo>
                <a:lnTo>
                  <a:pt x="159513" y="290705"/>
                </a:lnTo>
                <a:lnTo>
                  <a:pt x="168911" y="281434"/>
                </a:lnTo>
                <a:lnTo>
                  <a:pt x="178182" y="262638"/>
                </a:lnTo>
                <a:lnTo>
                  <a:pt x="187579" y="234572"/>
                </a:lnTo>
                <a:lnTo>
                  <a:pt x="196977" y="215776"/>
                </a:lnTo>
                <a:lnTo>
                  <a:pt x="206375" y="196980"/>
                </a:lnTo>
                <a:lnTo>
                  <a:pt x="225171" y="121922"/>
                </a:lnTo>
                <a:lnTo>
                  <a:pt x="225171" y="37592"/>
                </a:lnTo>
                <a:lnTo>
                  <a:pt x="215773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98" name="Freeform 6598"/>
          <p:cNvSpPr/>
          <p:nvPr/>
        </p:nvSpPr>
        <p:spPr>
          <a:xfrm rot="-5400000" flipH="0" flipV="0">
            <a:off x="14259333" y="15610087"/>
            <a:ext cx="68582" cy="112771"/>
          </a:xfrm>
          <a:custGeom>
            <a:pathLst>
              <a:path w="422020" h="693930">
                <a:moveTo>
                  <a:pt x="384556" y="0"/>
                </a:moveTo>
                <a:lnTo>
                  <a:pt x="375158" y="0"/>
                </a:lnTo>
                <a:lnTo>
                  <a:pt x="365760" y="9401"/>
                </a:lnTo>
                <a:lnTo>
                  <a:pt x="337567" y="9401"/>
                </a:lnTo>
                <a:lnTo>
                  <a:pt x="318898" y="18796"/>
                </a:lnTo>
                <a:lnTo>
                  <a:pt x="300099" y="28197"/>
                </a:lnTo>
                <a:lnTo>
                  <a:pt x="281303" y="37468"/>
                </a:lnTo>
                <a:lnTo>
                  <a:pt x="262508" y="46863"/>
                </a:lnTo>
                <a:lnTo>
                  <a:pt x="243839" y="56263"/>
                </a:lnTo>
                <a:lnTo>
                  <a:pt x="225043" y="65658"/>
                </a:lnTo>
                <a:lnTo>
                  <a:pt x="206248" y="75059"/>
                </a:lnTo>
                <a:lnTo>
                  <a:pt x="196977" y="93725"/>
                </a:lnTo>
                <a:lnTo>
                  <a:pt x="178181" y="103126"/>
                </a:lnTo>
                <a:lnTo>
                  <a:pt x="168783" y="121921"/>
                </a:lnTo>
                <a:lnTo>
                  <a:pt x="159385" y="131316"/>
                </a:lnTo>
                <a:lnTo>
                  <a:pt x="140717" y="140587"/>
                </a:lnTo>
                <a:lnTo>
                  <a:pt x="131319" y="159383"/>
                </a:lnTo>
                <a:lnTo>
                  <a:pt x="121921" y="178179"/>
                </a:lnTo>
                <a:lnTo>
                  <a:pt x="112523" y="196980"/>
                </a:lnTo>
                <a:lnTo>
                  <a:pt x="103122" y="215646"/>
                </a:lnTo>
                <a:lnTo>
                  <a:pt x="93724" y="234442"/>
                </a:lnTo>
                <a:lnTo>
                  <a:pt x="84453" y="253238"/>
                </a:lnTo>
                <a:lnTo>
                  <a:pt x="75056" y="271909"/>
                </a:lnTo>
                <a:lnTo>
                  <a:pt x="65658" y="290705"/>
                </a:lnTo>
                <a:lnTo>
                  <a:pt x="65658" y="309501"/>
                </a:lnTo>
                <a:lnTo>
                  <a:pt x="9398" y="525146"/>
                </a:lnTo>
                <a:lnTo>
                  <a:pt x="0" y="525146"/>
                </a:lnTo>
                <a:lnTo>
                  <a:pt x="0" y="553337"/>
                </a:lnTo>
                <a:lnTo>
                  <a:pt x="9398" y="581404"/>
                </a:lnTo>
                <a:lnTo>
                  <a:pt x="9398" y="600205"/>
                </a:lnTo>
                <a:lnTo>
                  <a:pt x="18668" y="618871"/>
                </a:lnTo>
                <a:lnTo>
                  <a:pt x="37464" y="637667"/>
                </a:lnTo>
                <a:lnTo>
                  <a:pt x="46862" y="656463"/>
                </a:lnTo>
                <a:lnTo>
                  <a:pt x="65658" y="675134"/>
                </a:lnTo>
                <a:lnTo>
                  <a:pt x="84453" y="684529"/>
                </a:lnTo>
                <a:lnTo>
                  <a:pt x="103122" y="684529"/>
                </a:lnTo>
                <a:lnTo>
                  <a:pt x="121921" y="693930"/>
                </a:lnTo>
                <a:lnTo>
                  <a:pt x="140717" y="693930"/>
                </a:lnTo>
                <a:lnTo>
                  <a:pt x="187579" y="693930"/>
                </a:lnTo>
                <a:lnTo>
                  <a:pt x="206248" y="684529"/>
                </a:lnTo>
                <a:lnTo>
                  <a:pt x="225043" y="684529"/>
                </a:lnTo>
                <a:lnTo>
                  <a:pt x="243839" y="675134"/>
                </a:lnTo>
                <a:lnTo>
                  <a:pt x="262508" y="665863"/>
                </a:lnTo>
                <a:lnTo>
                  <a:pt x="271906" y="656463"/>
                </a:lnTo>
                <a:lnTo>
                  <a:pt x="290701" y="647068"/>
                </a:lnTo>
                <a:lnTo>
                  <a:pt x="300099" y="637667"/>
                </a:lnTo>
                <a:lnTo>
                  <a:pt x="159385" y="628272"/>
                </a:lnTo>
                <a:lnTo>
                  <a:pt x="149987" y="628272"/>
                </a:lnTo>
                <a:lnTo>
                  <a:pt x="131319" y="618871"/>
                </a:lnTo>
                <a:lnTo>
                  <a:pt x="112523" y="618871"/>
                </a:lnTo>
                <a:lnTo>
                  <a:pt x="93724" y="600205"/>
                </a:lnTo>
                <a:lnTo>
                  <a:pt x="84453" y="590804"/>
                </a:lnTo>
                <a:lnTo>
                  <a:pt x="75056" y="572009"/>
                </a:lnTo>
                <a:lnTo>
                  <a:pt x="75056" y="525146"/>
                </a:lnTo>
                <a:lnTo>
                  <a:pt x="121921" y="346962"/>
                </a:lnTo>
                <a:lnTo>
                  <a:pt x="234441" y="346962"/>
                </a:lnTo>
                <a:lnTo>
                  <a:pt x="365760" y="328166"/>
                </a:lnTo>
                <a:lnTo>
                  <a:pt x="346964" y="318896"/>
                </a:lnTo>
                <a:lnTo>
                  <a:pt x="346964" y="309501"/>
                </a:lnTo>
                <a:lnTo>
                  <a:pt x="328296" y="300100"/>
                </a:lnTo>
                <a:lnTo>
                  <a:pt x="309497" y="290705"/>
                </a:lnTo>
                <a:lnTo>
                  <a:pt x="290701" y="281304"/>
                </a:lnTo>
                <a:lnTo>
                  <a:pt x="149987" y="281304"/>
                </a:lnTo>
                <a:lnTo>
                  <a:pt x="149987" y="271909"/>
                </a:lnTo>
                <a:lnTo>
                  <a:pt x="159385" y="253238"/>
                </a:lnTo>
                <a:lnTo>
                  <a:pt x="168783" y="234442"/>
                </a:lnTo>
                <a:lnTo>
                  <a:pt x="178181" y="215646"/>
                </a:lnTo>
                <a:lnTo>
                  <a:pt x="187579" y="196980"/>
                </a:lnTo>
                <a:lnTo>
                  <a:pt x="196977" y="178179"/>
                </a:lnTo>
                <a:lnTo>
                  <a:pt x="215645" y="168784"/>
                </a:lnTo>
                <a:lnTo>
                  <a:pt x="225043" y="149988"/>
                </a:lnTo>
                <a:lnTo>
                  <a:pt x="243839" y="140587"/>
                </a:lnTo>
                <a:lnTo>
                  <a:pt x="262508" y="121921"/>
                </a:lnTo>
                <a:lnTo>
                  <a:pt x="281303" y="112521"/>
                </a:lnTo>
                <a:lnTo>
                  <a:pt x="300099" y="103126"/>
                </a:lnTo>
                <a:lnTo>
                  <a:pt x="318898" y="93725"/>
                </a:lnTo>
                <a:lnTo>
                  <a:pt x="337567" y="84330"/>
                </a:lnTo>
                <a:lnTo>
                  <a:pt x="356362" y="75059"/>
                </a:lnTo>
                <a:lnTo>
                  <a:pt x="375158" y="75059"/>
                </a:lnTo>
                <a:lnTo>
                  <a:pt x="393827" y="65658"/>
                </a:lnTo>
                <a:lnTo>
                  <a:pt x="403225" y="65658"/>
                </a:lnTo>
                <a:lnTo>
                  <a:pt x="412623" y="56263"/>
                </a:lnTo>
                <a:lnTo>
                  <a:pt x="422020" y="37468"/>
                </a:lnTo>
                <a:lnTo>
                  <a:pt x="412623" y="18796"/>
                </a:lnTo>
                <a:lnTo>
                  <a:pt x="403225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599" name="Freeform 6599"/>
          <p:cNvSpPr/>
          <p:nvPr/>
        </p:nvSpPr>
        <p:spPr>
          <a:xfrm rot="-5400000" flipH="0" flipV="0">
            <a:off x="14519177" y="15775446"/>
            <a:ext cx="27429" cy="0"/>
          </a:xfrm>
          <a:custGeom>
            <a:pathLst>
              <a:path w="168783" h="0">
                <a:moveTo>
                  <a:pt x="168783" y="0"/>
                </a:moveTo>
                <a:lnTo>
                  <a:pt x="0" y="0"/>
                </a:lnTo>
                <a:lnTo>
                  <a:pt x="168783" y="0"/>
                </a:lnTo>
                <a:close/>
                <a:moveTo>
                  <a:pt x="62434344" y="96879029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00" name="Freeform 6600"/>
          <p:cNvSpPr/>
          <p:nvPr/>
        </p:nvSpPr>
        <p:spPr>
          <a:xfrm rot="-5400000" flipH="0" flipV="0">
            <a:off x="14476515" y="15693138"/>
            <a:ext cx="112770" cy="124968"/>
          </a:xfrm>
          <a:custGeom>
            <a:pathLst>
              <a:path w="693927" h="768983">
                <a:moveTo>
                  <a:pt x="693927" y="74929"/>
                </a:moveTo>
                <a:lnTo>
                  <a:pt x="618871" y="0"/>
                </a:lnTo>
                <a:lnTo>
                  <a:pt x="0" y="7689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01" name="Freeform 6601"/>
          <p:cNvSpPr/>
          <p:nvPr/>
        </p:nvSpPr>
        <p:spPr>
          <a:xfrm rot="-5400000" flipH="0" flipV="0">
            <a:off x="14476515" y="15705336"/>
            <a:ext cx="112771" cy="124968"/>
          </a:xfrm>
          <a:custGeom>
            <a:pathLst>
              <a:path w="693930" h="768983">
                <a:moveTo>
                  <a:pt x="693930" y="0"/>
                </a:moveTo>
                <a:lnTo>
                  <a:pt x="75059" y="768983"/>
                </a:lnTo>
                <a:lnTo>
                  <a:pt x="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02" name="Freeform 6602"/>
          <p:cNvSpPr/>
          <p:nvPr/>
        </p:nvSpPr>
        <p:spPr>
          <a:xfrm rot="-5400000" flipH="0" flipV="0">
            <a:off x="14476515" y="15732765"/>
            <a:ext cx="112771" cy="124968"/>
          </a:xfrm>
          <a:custGeom>
            <a:pathLst>
              <a:path w="693930" h="768983">
                <a:moveTo>
                  <a:pt x="0" y="693930"/>
                </a:moveTo>
                <a:lnTo>
                  <a:pt x="74932" y="768983"/>
                </a:lnTo>
                <a:lnTo>
                  <a:pt x="69393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03" name="Freeform 6603"/>
          <p:cNvSpPr/>
          <p:nvPr/>
        </p:nvSpPr>
        <p:spPr>
          <a:xfrm rot="-5400000" flipH="0" flipV="0">
            <a:off x="14476505" y="15720578"/>
            <a:ext cx="112791" cy="124968"/>
          </a:xfrm>
          <a:custGeom>
            <a:pathLst>
              <a:path w="694054" h="768983">
                <a:moveTo>
                  <a:pt x="0" y="768983"/>
                </a:moveTo>
                <a:lnTo>
                  <a:pt x="618998" y="0"/>
                </a:lnTo>
                <a:lnTo>
                  <a:pt x="694054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04" name="Freeform 6604"/>
          <p:cNvSpPr/>
          <p:nvPr/>
        </p:nvSpPr>
        <p:spPr>
          <a:xfrm rot="-5400000" flipH="0" flipV="0">
            <a:off x="16671060" y="18635986"/>
            <a:ext cx="254498" cy="854966"/>
          </a:xfrm>
          <a:custGeom>
            <a:pathLst>
              <a:path w="1566036" h="5260975">
                <a:moveTo>
                  <a:pt x="1566036" y="553337"/>
                </a:moveTo>
                <a:lnTo>
                  <a:pt x="0" y="553337"/>
                </a:lnTo>
                <a:moveTo>
                  <a:pt x="1566036" y="4707763"/>
                </a:moveTo>
                <a:lnTo>
                  <a:pt x="0" y="4707763"/>
                </a:lnTo>
                <a:moveTo>
                  <a:pt x="346963" y="0"/>
                </a:moveTo>
                <a:lnTo>
                  <a:pt x="346963" y="526097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05" name="Freeform 6605"/>
          <p:cNvSpPr/>
          <p:nvPr/>
        </p:nvSpPr>
        <p:spPr>
          <a:xfrm rot="-5400000" flipH="0" flipV="0">
            <a:off x="16404365" y="19077948"/>
            <a:ext cx="124948" cy="112770"/>
          </a:xfrm>
          <a:custGeom>
            <a:pathLst>
              <a:path w="768859" h="693924">
                <a:moveTo>
                  <a:pt x="693928" y="693924"/>
                </a:moveTo>
                <a:lnTo>
                  <a:pt x="768859" y="61899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06" name="Freeform 6606"/>
          <p:cNvSpPr/>
          <p:nvPr/>
        </p:nvSpPr>
        <p:spPr>
          <a:xfrm rot="-5400000" flipH="0" flipV="0">
            <a:off x="16392187" y="19077948"/>
            <a:ext cx="124948" cy="112771"/>
          </a:xfrm>
          <a:custGeom>
            <a:pathLst>
              <a:path w="768859" h="693930">
                <a:moveTo>
                  <a:pt x="768859" y="693930"/>
                </a:moveTo>
                <a:lnTo>
                  <a:pt x="0" y="74935"/>
                </a:lnTo>
                <a:lnTo>
                  <a:pt x="7493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07" name="Freeform 6607"/>
          <p:cNvSpPr/>
          <p:nvPr/>
        </p:nvSpPr>
        <p:spPr>
          <a:xfrm rot="-5400000" flipH="0" flipV="0">
            <a:off x="17067307" y="19077948"/>
            <a:ext cx="124948" cy="112770"/>
          </a:xfrm>
          <a:custGeom>
            <a:pathLst>
              <a:path w="768859" h="693924">
                <a:moveTo>
                  <a:pt x="74931" y="0"/>
                </a:moveTo>
                <a:lnTo>
                  <a:pt x="0" y="75053"/>
                </a:lnTo>
                <a:lnTo>
                  <a:pt x="768859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08" name="Freeform 6608"/>
          <p:cNvSpPr/>
          <p:nvPr/>
        </p:nvSpPr>
        <p:spPr>
          <a:xfrm rot="-5400000" flipH="0" flipV="0">
            <a:off x="17079504" y="19077948"/>
            <a:ext cx="124948" cy="112771"/>
          </a:xfrm>
          <a:custGeom>
            <a:pathLst>
              <a:path w="768859" h="693930">
                <a:moveTo>
                  <a:pt x="0" y="0"/>
                </a:moveTo>
                <a:lnTo>
                  <a:pt x="768859" y="618871"/>
                </a:lnTo>
                <a:lnTo>
                  <a:pt x="693928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09" name="Freeform 6609"/>
          <p:cNvSpPr/>
          <p:nvPr/>
        </p:nvSpPr>
        <p:spPr>
          <a:xfrm rot="-5400000" flipH="0" flipV="0">
            <a:off x="16669544" y="19035277"/>
            <a:ext cx="105155" cy="38099"/>
          </a:xfrm>
          <a:custGeom>
            <a:pathLst>
              <a:path w="647064" h="234442">
                <a:moveTo>
                  <a:pt x="647064" y="234442"/>
                </a:moveTo>
                <a:lnTo>
                  <a:pt x="572007" y="140587"/>
                </a:lnTo>
                <a:lnTo>
                  <a:pt x="46989" y="0"/>
                </a:lnTo>
                <a:lnTo>
                  <a:pt x="28194" y="0"/>
                </a:lnTo>
                <a:lnTo>
                  <a:pt x="9398" y="9271"/>
                </a:lnTo>
                <a:lnTo>
                  <a:pt x="9398" y="18672"/>
                </a:lnTo>
                <a:lnTo>
                  <a:pt x="0" y="37468"/>
                </a:lnTo>
                <a:lnTo>
                  <a:pt x="9398" y="56263"/>
                </a:lnTo>
                <a:lnTo>
                  <a:pt x="28194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10" name="Freeform 6610"/>
          <p:cNvSpPr/>
          <p:nvPr/>
        </p:nvSpPr>
        <p:spPr>
          <a:xfrm rot="-5400000" flipH="0" flipV="0">
            <a:off x="16704598" y="18991080"/>
            <a:ext cx="33517" cy="39626"/>
          </a:xfrm>
          <a:custGeom>
            <a:pathLst>
              <a:path w="206248" h="243837">
                <a:moveTo>
                  <a:pt x="206248" y="215646"/>
                </a:moveTo>
                <a:lnTo>
                  <a:pt x="206248" y="206245"/>
                </a:lnTo>
                <a:lnTo>
                  <a:pt x="196976" y="187574"/>
                </a:lnTo>
                <a:lnTo>
                  <a:pt x="56260" y="9395"/>
                </a:lnTo>
                <a:lnTo>
                  <a:pt x="37465" y="0"/>
                </a:lnTo>
                <a:lnTo>
                  <a:pt x="9398" y="0"/>
                </a:lnTo>
                <a:lnTo>
                  <a:pt x="9398" y="9395"/>
                </a:lnTo>
                <a:lnTo>
                  <a:pt x="0" y="28067"/>
                </a:lnTo>
                <a:lnTo>
                  <a:pt x="0" y="56258"/>
                </a:lnTo>
                <a:lnTo>
                  <a:pt x="84327" y="149982"/>
                </a:lnTo>
                <a:lnTo>
                  <a:pt x="159384" y="243837"/>
                </a:lnTo>
                <a:lnTo>
                  <a:pt x="187578" y="243837"/>
                </a:lnTo>
                <a:lnTo>
                  <a:pt x="196976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11" name="Freeform 6611"/>
          <p:cNvSpPr/>
          <p:nvPr/>
        </p:nvSpPr>
        <p:spPr>
          <a:xfrm rot="-5400000" flipH="0" flipV="0">
            <a:off x="16722886" y="19010892"/>
            <a:ext cx="112770" cy="79253"/>
          </a:xfrm>
          <a:custGeom>
            <a:pathLst>
              <a:path w="693928" h="487679">
                <a:moveTo>
                  <a:pt x="693928" y="450087"/>
                </a:moveTo>
                <a:lnTo>
                  <a:pt x="693928" y="187579"/>
                </a:lnTo>
                <a:lnTo>
                  <a:pt x="684656" y="178178"/>
                </a:lnTo>
                <a:lnTo>
                  <a:pt x="665860" y="168783"/>
                </a:lnTo>
                <a:lnTo>
                  <a:pt x="393954" y="93724"/>
                </a:lnTo>
                <a:lnTo>
                  <a:pt x="375157" y="93724"/>
                </a:lnTo>
                <a:lnTo>
                  <a:pt x="356361" y="103119"/>
                </a:lnTo>
                <a:lnTo>
                  <a:pt x="346963" y="121915"/>
                </a:lnTo>
                <a:lnTo>
                  <a:pt x="346963" y="290699"/>
                </a:lnTo>
                <a:lnTo>
                  <a:pt x="337693" y="309494"/>
                </a:lnTo>
                <a:lnTo>
                  <a:pt x="328295" y="328166"/>
                </a:lnTo>
                <a:lnTo>
                  <a:pt x="318897" y="337561"/>
                </a:lnTo>
                <a:lnTo>
                  <a:pt x="300101" y="346962"/>
                </a:lnTo>
                <a:lnTo>
                  <a:pt x="262635" y="346962"/>
                </a:lnTo>
                <a:lnTo>
                  <a:pt x="243839" y="337561"/>
                </a:lnTo>
                <a:lnTo>
                  <a:pt x="168782" y="318765"/>
                </a:lnTo>
                <a:lnTo>
                  <a:pt x="140715" y="309494"/>
                </a:lnTo>
                <a:lnTo>
                  <a:pt x="131318" y="300099"/>
                </a:lnTo>
                <a:lnTo>
                  <a:pt x="112522" y="290699"/>
                </a:lnTo>
                <a:lnTo>
                  <a:pt x="103251" y="281304"/>
                </a:lnTo>
                <a:lnTo>
                  <a:pt x="84455" y="262508"/>
                </a:lnTo>
                <a:lnTo>
                  <a:pt x="84455" y="243836"/>
                </a:lnTo>
                <a:lnTo>
                  <a:pt x="75056" y="225041"/>
                </a:lnTo>
                <a:lnTo>
                  <a:pt x="75056" y="206375"/>
                </a:lnTo>
                <a:lnTo>
                  <a:pt x="65658" y="187579"/>
                </a:lnTo>
                <a:lnTo>
                  <a:pt x="65658" y="18796"/>
                </a:lnTo>
                <a:lnTo>
                  <a:pt x="56260" y="0"/>
                </a:lnTo>
                <a:lnTo>
                  <a:pt x="18796" y="0"/>
                </a:lnTo>
                <a:lnTo>
                  <a:pt x="0" y="9395"/>
                </a:lnTo>
                <a:lnTo>
                  <a:pt x="0" y="215646"/>
                </a:lnTo>
                <a:lnTo>
                  <a:pt x="9398" y="234441"/>
                </a:lnTo>
                <a:lnTo>
                  <a:pt x="9398" y="253237"/>
                </a:lnTo>
                <a:lnTo>
                  <a:pt x="18796" y="271903"/>
                </a:lnTo>
                <a:lnTo>
                  <a:pt x="18796" y="290699"/>
                </a:lnTo>
                <a:lnTo>
                  <a:pt x="28194" y="300099"/>
                </a:lnTo>
                <a:lnTo>
                  <a:pt x="46989" y="318765"/>
                </a:lnTo>
                <a:lnTo>
                  <a:pt x="56260" y="328166"/>
                </a:lnTo>
                <a:lnTo>
                  <a:pt x="75056" y="346962"/>
                </a:lnTo>
                <a:lnTo>
                  <a:pt x="84455" y="356357"/>
                </a:lnTo>
                <a:lnTo>
                  <a:pt x="103251" y="365757"/>
                </a:lnTo>
                <a:lnTo>
                  <a:pt x="131318" y="375028"/>
                </a:lnTo>
                <a:lnTo>
                  <a:pt x="150113" y="384429"/>
                </a:lnTo>
                <a:lnTo>
                  <a:pt x="168782" y="393824"/>
                </a:lnTo>
                <a:lnTo>
                  <a:pt x="243839" y="412620"/>
                </a:lnTo>
                <a:lnTo>
                  <a:pt x="281305" y="412620"/>
                </a:lnTo>
                <a:lnTo>
                  <a:pt x="328295" y="412620"/>
                </a:lnTo>
                <a:lnTo>
                  <a:pt x="346963" y="403225"/>
                </a:lnTo>
                <a:lnTo>
                  <a:pt x="365759" y="393824"/>
                </a:lnTo>
                <a:lnTo>
                  <a:pt x="375157" y="375028"/>
                </a:lnTo>
                <a:lnTo>
                  <a:pt x="384555" y="375028"/>
                </a:lnTo>
                <a:lnTo>
                  <a:pt x="393954" y="356357"/>
                </a:lnTo>
                <a:lnTo>
                  <a:pt x="403225" y="337561"/>
                </a:lnTo>
                <a:lnTo>
                  <a:pt x="412623" y="318765"/>
                </a:lnTo>
                <a:lnTo>
                  <a:pt x="412623" y="168783"/>
                </a:lnTo>
                <a:lnTo>
                  <a:pt x="618998" y="225041"/>
                </a:lnTo>
                <a:lnTo>
                  <a:pt x="618998" y="450087"/>
                </a:lnTo>
                <a:lnTo>
                  <a:pt x="628396" y="468883"/>
                </a:lnTo>
                <a:lnTo>
                  <a:pt x="637794" y="478278"/>
                </a:lnTo>
                <a:lnTo>
                  <a:pt x="656462" y="487679"/>
                </a:lnTo>
                <a:lnTo>
                  <a:pt x="675258" y="478278"/>
                </a:lnTo>
                <a:lnTo>
                  <a:pt x="684656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12" name="Freeform 6612"/>
          <p:cNvSpPr/>
          <p:nvPr/>
        </p:nvSpPr>
        <p:spPr>
          <a:xfrm rot="-5400000" flipH="0" flipV="0">
            <a:off x="16801364" y="19032986"/>
            <a:ext cx="102121" cy="45714"/>
          </a:xfrm>
          <a:custGeom>
            <a:pathLst>
              <a:path w="628396" h="281304">
                <a:moveTo>
                  <a:pt x="628396" y="159382"/>
                </a:moveTo>
                <a:lnTo>
                  <a:pt x="618998" y="149987"/>
                </a:lnTo>
                <a:lnTo>
                  <a:pt x="600202" y="131316"/>
                </a:lnTo>
                <a:lnTo>
                  <a:pt x="581532" y="121921"/>
                </a:lnTo>
                <a:lnTo>
                  <a:pt x="562609" y="112396"/>
                </a:lnTo>
                <a:lnTo>
                  <a:pt x="543940" y="93724"/>
                </a:lnTo>
                <a:lnTo>
                  <a:pt x="515747" y="84329"/>
                </a:lnTo>
                <a:lnTo>
                  <a:pt x="497078" y="74929"/>
                </a:lnTo>
                <a:lnTo>
                  <a:pt x="468883" y="65534"/>
                </a:lnTo>
                <a:lnTo>
                  <a:pt x="450214" y="56263"/>
                </a:lnTo>
                <a:lnTo>
                  <a:pt x="431419" y="46862"/>
                </a:lnTo>
                <a:lnTo>
                  <a:pt x="403225" y="37467"/>
                </a:lnTo>
                <a:lnTo>
                  <a:pt x="384555" y="37467"/>
                </a:lnTo>
                <a:lnTo>
                  <a:pt x="365759" y="28066"/>
                </a:lnTo>
                <a:lnTo>
                  <a:pt x="346963" y="18671"/>
                </a:lnTo>
                <a:lnTo>
                  <a:pt x="328295" y="18671"/>
                </a:lnTo>
                <a:lnTo>
                  <a:pt x="300101" y="9270"/>
                </a:lnTo>
                <a:lnTo>
                  <a:pt x="262635" y="9270"/>
                </a:lnTo>
                <a:lnTo>
                  <a:pt x="243839" y="0"/>
                </a:lnTo>
                <a:lnTo>
                  <a:pt x="93853" y="0"/>
                </a:lnTo>
                <a:lnTo>
                  <a:pt x="75056" y="9270"/>
                </a:lnTo>
                <a:lnTo>
                  <a:pt x="56260" y="18671"/>
                </a:lnTo>
                <a:lnTo>
                  <a:pt x="46989" y="28066"/>
                </a:lnTo>
                <a:lnTo>
                  <a:pt x="28194" y="37467"/>
                </a:lnTo>
                <a:lnTo>
                  <a:pt x="18796" y="46862"/>
                </a:lnTo>
                <a:lnTo>
                  <a:pt x="9398" y="56263"/>
                </a:lnTo>
                <a:lnTo>
                  <a:pt x="9398" y="74929"/>
                </a:lnTo>
                <a:lnTo>
                  <a:pt x="0" y="93724"/>
                </a:lnTo>
                <a:lnTo>
                  <a:pt x="0" y="149987"/>
                </a:lnTo>
                <a:lnTo>
                  <a:pt x="9398" y="168783"/>
                </a:lnTo>
                <a:lnTo>
                  <a:pt x="18796" y="187579"/>
                </a:lnTo>
                <a:lnTo>
                  <a:pt x="28194" y="196850"/>
                </a:lnTo>
                <a:lnTo>
                  <a:pt x="37591" y="215645"/>
                </a:lnTo>
                <a:lnTo>
                  <a:pt x="46989" y="225046"/>
                </a:lnTo>
                <a:lnTo>
                  <a:pt x="56260" y="243712"/>
                </a:lnTo>
                <a:lnTo>
                  <a:pt x="65658" y="131316"/>
                </a:lnTo>
                <a:lnTo>
                  <a:pt x="75056" y="112396"/>
                </a:lnTo>
                <a:lnTo>
                  <a:pt x="75056" y="103125"/>
                </a:lnTo>
                <a:lnTo>
                  <a:pt x="84455" y="84329"/>
                </a:lnTo>
                <a:lnTo>
                  <a:pt x="103251" y="74929"/>
                </a:lnTo>
                <a:lnTo>
                  <a:pt x="121920" y="74929"/>
                </a:lnTo>
                <a:lnTo>
                  <a:pt x="140715" y="65534"/>
                </a:lnTo>
                <a:lnTo>
                  <a:pt x="215646" y="65534"/>
                </a:lnTo>
                <a:lnTo>
                  <a:pt x="234441" y="74929"/>
                </a:lnTo>
                <a:lnTo>
                  <a:pt x="271906" y="74929"/>
                </a:lnTo>
                <a:lnTo>
                  <a:pt x="300101" y="84329"/>
                </a:lnTo>
                <a:lnTo>
                  <a:pt x="318897" y="84329"/>
                </a:lnTo>
                <a:lnTo>
                  <a:pt x="346963" y="93724"/>
                </a:lnTo>
                <a:lnTo>
                  <a:pt x="365759" y="103125"/>
                </a:lnTo>
                <a:lnTo>
                  <a:pt x="384555" y="103125"/>
                </a:lnTo>
                <a:lnTo>
                  <a:pt x="403225" y="112396"/>
                </a:lnTo>
                <a:lnTo>
                  <a:pt x="422021" y="121921"/>
                </a:lnTo>
                <a:lnTo>
                  <a:pt x="440816" y="131316"/>
                </a:lnTo>
                <a:lnTo>
                  <a:pt x="459485" y="140587"/>
                </a:lnTo>
                <a:lnTo>
                  <a:pt x="487680" y="149987"/>
                </a:lnTo>
                <a:lnTo>
                  <a:pt x="515747" y="159382"/>
                </a:lnTo>
                <a:lnTo>
                  <a:pt x="534543" y="178178"/>
                </a:lnTo>
                <a:lnTo>
                  <a:pt x="553338" y="187579"/>
                </a:lnTo>
                <a:lnTo>
                  <a:pt x="572007" y="196850"/>
                </a:lnTo>
                <a:lnTo>
                  <a:pt x="590804" y="215645"/>
                </a:lnTo>
                <a:lnTo>
                  <a:pt x="600202" y="225046"/>
                </a:lnTo>
                <a:lnTo>
                  <a:pt x="609600" y="243712"/>
                </a:lnTo>
                <a:lnTo>
                  <a:pt x="618998" y="253113"/>
                </a:lnTo>
                <a:lnTo>
                  <a:pt x="618998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13" name="Freeform 6613"/>
          <p:cNvSpPr/>
          <p:nvPr/>
        </p:nvSpPr>
        <p:spPr>
          <a:xfrm rot="-5400000" flipH="0" flipV="0">
            <a:off x="16821951" y="19023090"/>
            <a:ext cx="103628" cy="45714"/>
          </a:xfrm>
          <a:custGeom>
            <a:pathLst>
              <a:path w="637668" h="281304">
                <a:moveTo>
                  <a:pt x="637668" y="168659"/>
                </a:moveTo>
                <a:lnTo>
                  <a:pt x="637668" y="140593"/>
                </a:lnTo>
                <a:lnTo>
                  <a:pt x="628396" y="121797"/>
                </a:lnTo>
                <a:lnTo>
                  <a:pt x="628396" y="103125"/>
                </a:lnTo>
                <a:lnTo>
                  <a:pt x="618998" y="93730"/>
                </a:lnTo>
                <a:lnTo>
                  <a:pt x="609600" y="74929"/>
                </a:lnTo>
                <a:lnTo>
                  <a:pt x="600202" y="56263"/>
                </a:lnTo>
                <a:lnTo>
                  <a:pt x="590804" y="46862"/>
                </a:lnTo>
                <a:lnTo>
                  <a:pt x="572136" y="28066"/>
                </a:lnTo>
                <a:lnTo>
                  <a:pt x="562738" y="149988"/>
                </a:lnTo>
                <a:lnTo>
                  <a:pt x="562738" y="178054"/>
                </a:lnTo>
                <a:lnTo>
                  <a:pt x="553340" y="187455"/>
                </a:lnTo>
                <a:lnTo>
                  <a:pt x="534544" y="196850"/>
                </a:lnTo>
                <a:lnTo>
                  <a:pt x="515747" y="206251"/>
                </a:lnTo>
                <a:lnTo>
                  <a:pt x="403225" y="206251"/>
                </a:lnTo>
                <a:lnTo>
                  <a:pt x="384556" y="196850"/>
                </a:lnTo>
                <a:lnTo>
                  <a:pt x="365761" y="196850"/>
                </a:lnTo>
                <a:lnTo>
                  <a:pt x="337694" y="187455"/>
                </a:lnTo>
                <a:lnTo>
                  <a:pt x="318897" y="187455"/>
                </a:lnTo>
                <a:lnTo>
                  <a:pt x="290703" y="178054"/>
                </a:lnTo>
                <a:lnTo>
                  <a:pt x="272035" y="178054"/>
                </a:lnTo>
                <a:lnTo>
                  <a:pt x="253239" y="168659"/>
                </a:lnTo>
                <a:lnTo>
                  <a:pt x="234443" y="159388"/>
                </a:lnTo>
                <a:lnTo>
                  <a:pt x="215646" y="149988"/>
                </a:lnTo>
                <a:lnTo>
                  <a:pt x="196977" y="140593"/>
                </a:lnTo>
                <a:lnTo>
                  <a:pt x="168784" y="131192"/>
                </a:lnTo>
                <a:lnTo>
                  <a:pt x="150115" y="121797"/>
                </a:lnTo>
                <a:lnTo>
                  <a:pt x="121920" y="112396"/>
                </a:lnTo>
                <a:lnTo>
                  <a:pt x="103124" y="103125"/>
                </a:lnTo>
                <a:lnTo>
                  <a:pt x="84455" y="84329"/>
                </a:lnTo>
                <a:lnTo>
                  <a:pt x="65660" y="74929"/>
                </a:lnTo>
                <a:lnTo>
                  <a:pt x="46991" y="56263"/>
                </a:lnTo>
                <a:lnTo>
                  <a:pt x="37593" y="46862"/>
                </a:lnTo>
                <a:lnTo>
                  <a:pt x="28195" y="37467"/>
                </a:lnTo>
                <a:lnTo>
                  <a:pt x="18796" y="18671"/>
                </a:lnTo>
                <a:lnTo>
                  <a:pt x="18796" y="9271"/>
                </a:lnTo>
                <a:lnTo>
                  <a:pt x="9398" y="0"/>
                </a:lnTo>
                <a:lnTo>
                  <a:pt x="0" y="112396"/>
                </a:lnTo>
                <a:lnTo>
                  <a:pt x="18796" y="121797"/>
                </a:lnTo>
                <a:lnTo>
                  <a:pt x="37593" y="140593"/>
                </a:lnTo>
                <a:lnTo>
                  <a:pt x="56262" y="149988"/>
                </a:lnTo>
                <a:lnTo>
                  <a:pt x="75058" y="168659"/>
                </a:lnTo>
                <a:lnTo>
                  <a:pt x="93853" y="178054"/>
                </a:lnTo>
                <a:lnTo>
                  <a:pt x="121920" y="187455"/>
                </a:lnTo>
                <a:lnTo>
                  <a:pt x="140717" y="196850"/>
                </a:lnTo>
                <a:lnTo>
                  <a:pt x="159386" y="206251"/>
                </a:lnTo>
                <a:lnTo>
                  <a:pt x="187579" y="215646"/>
                </a:lnTo>
                <a:lnTo>
                  <a:pt x="206375" y="224916"/>
                </a:lnTo>
                <a:lnTo>
                  <a:pt x="225045" y="234317"/>
                </a:lnTo>
                <a:lnTo>
                  <a:pt x="253239" y="243712"/>
                </a:lnTo>
                <a:lnTo>
                  <a:pt x="272035" y="243712"/>
                </a:lnTo>
                <a:lnTo>
                  <a:pt x="290703" y="253113"/>
                </a:lnTo>
                <a:lnTo>
                  <a:pt x="309499" y="253113"/>
                </a:lnTo>
                <a:lnTo>
                  <a:pt x="328295" y="262508"/>
                </a:lnTo>
                <a:lnTo>
                  <a:pt x="346965" y="262508"/>
                </a:lnTo>
                <a:lnTo>
                  <a:pt x="375159" y="271909"/>
                </a:lnTo>
                <a:lnTo>
                  <a:pt x="431420" y="271909"/>
                </a:lnTo>
                <a:lnTo>
                  <a:pt x="450216" y="281304"/>
                </a:lnTo>
                <a:lnTo>
                  <a:pt x="468885" y="281304"/>
                </a:lnTo>
                <a:lnTo>
                  <a:pt x="487680" y="271909"/>
                </a:lnTo>
                <a:lnTo>
                  <a:pt x="543942" y="271909"/>
                </a:lnTo>
                <a:lnTo>
                  <a:pt x="562738" y="262508"/>
                </a:lnTo>
                <a:lnTo>
                  <a:pt x="581534" y="262508"/>
                </a:lnTo>
                <a:lnTo>
                  <a:pt x="590804" y="253113"/>
                </a:lnTo>
                <a:lnTo>
                  <a:pt x="609600" y="243712"/>
                </a:lnTo>
                <a:lnTo>
                  <a:pt x="618998" y="224916"/>
                </a:lnTo>
                <a:lnTo>
                  <a:pt x="628396" y="215646"/>
                </a:lnTo>
                <a:lnTo>
                  <a:pt x="628396" y="196850"/>
                </a:lnTo>
                <a:lnTo>
                  <a:pt x="637668" y="1780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14" name="Freeform 6614"/>
          <p:cNvSpPr/>
          <p:nvPr/>
        </p:nvSpPr>
        <p:spPr>
          <a:xfrm rot="-5400000" flipH="0" flipV="0">
            <a:off x="17346200" y="18536920"/>
            <a:ext cx="254498" cy="854966"/>
          </a:xfrm>
          <a:custGeom>
            <a:pathLst>
              <a:path w="1566036" h="5260975">
                <a:moveTo>
                  <a:pt x="1566036" y="4707632"/>
                </a:moveTo>
                <a:lnTo>
                  <a:pt x="0" y="4707632"/>
                </a:lnTo>
                <a:moveTo>
                  <a:pt x="1566036" y="553337"/>
                </a:moveTo>
                <a:lnTo>
                  <a:pt x="0" y="553337"/>
                </a:lnTo>
                <a:moveTo>
                  <a:pt x="346963" y="5260975"/>
                </a:moveTo>
                <a:lnTo>
                  <a:pt x="346963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15" name="Freeform 6615"/>
          <p:cNvSpPr/>
          <p:nvPr/>
        </p:nvSpPr>
        <p:spPr>
          <a:xfrm rot="-5400000" flipH="0" flipV="0">
            <a:off x="17742436" y="18978892"/>
            <a:ext cx="124968" cy="112771"/>
          </a:xfrm>
          <a:custGeom>
            <a:pathLst>
              <a:path w="768986" h="693930">
                <a:moveTo>
                  <a:pt x="75058" y="0"/>
                </a:moveTo>
                <a:lnTo>
                  <a:pt x="0" y="74935"/>
                </a:lnTo>
                <a:lnTo>
                  <a:pt x="768986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16" name="Freeform 6616"/>
          <p:cNvSpPr/>
          <p:nvPr/>
        </p:nvSpPr>
        <p:spPr>
          <a:xfrm rot="-5400000" flipH="0" flipV="0">
            <a:off x="17754624" y="18978881"/>
            <a:ext cx="124968" cy="112791"/>
          </a:xfrm>
          <a:custGeom>
            <a:pathLst>
              <a:path w="768986" h="694053">
                <a:moveTo>
                  <a:pt x="0" y="0"/>
                </a:moveTo>
                <a:lnTo>
                  <a:pt x="768986" y="618995"/>
                </a:lnTo>
                <a:lnTo>
                  <a:pt x="693928" y="6940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17" name="Freeform 6617"/>
          <p:cNvSpPr/>
          <p:nvPr/>
        </p:nvSpPr>
        <p:spPr>
          <a:xfrm rot="-5400000" flipH="0" flipV="0">
            <a:off x="17079494" y="18978892"/>
            <a:ext cx="124968" cy="112771"/>
          </a:xfrm>
          <a:custGeom>
            <a:pathLst>
              <a:path w="768986" h="693930">
                <a:moveTo>
                  <a:pt x="693928" y="693930"/>
                </a:moveTo>
                <a:lnTo>
                  <a:pt x="768986" y="61887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18" name="Freeform 6618"/>
          <p:cNvSpPr/>
          <p:nvPr/>
        </p:nvSpPr>
        <p:spPr>
          <a:xfrm rot="-5400000" flipH="0" flipV="0">
            <a:off x="17067296" y="18978892"/>
            <a:ext cx="124968" cy="112770"/>
          </a:xfrm>
          <a:custGeom>
            <a:pathLst>
              <a:path w="768986" h="693924">
                <a:moveTo>
                  <a:pt x="768986" y="693924"/>
                </a:moveTo>
                <a:lnTo>
                  <a:pt x="0" y="75053"/>
                </a:lnTo>
                <a:lnTo>
                  <a:pt x="7505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19" name="Freeform 6619"/>
          <p:cNvSpPr/>
          <p:nvPr/>
        </p:nvSpPr>
        <p:spPr>
          <a:xfrm rot="-5400000" flipH="0" flipV="0">
            <a:off x="17344663" y="18936210"/>
            <a:ext cx="105155" cy="38099"/>
          </a:xfrm>
          <a:custGeom>
            <a:pathLst>
              <a:path w="647064" h="234441">
                <a:moveTo>
                  <a:pt x="647064" y="234441"/>
                </a:moveTo>
                <a:lnTo>
                  <a:pt x="572007" y="140717"/>
                </a:lnTo>
                <a:lnTo>
                  <a:pt x="46862" y="0"/>
                </a:lnTo>
                <a:lnTo>
                  <a:pt x="28194" y="0"/>
                </a:lnTo>
                <a:lnTo>
                  <a:pt x="9398" y="9400"/>
                </a:lnTo>
                <a:lnTo>
                  <a:pt x="9398" y="18795"/>
                </a:lnTo>
                <a:lnTo>
                  <a:pt x="0" y="37591"/>
                </a:lnTo>
                <a:lnTo>
                  <a:pt x="9398" y="56263"/>
                </a:lnTo>
                <a:lnTo>
                  <a:pt x="28194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20" name="Freeform 6620"/>
          <p:cNvSpPr/>
          <p:nvPr/>
        </p:nvSpPr>
        <p:spPr>
          <a:xfrm rot="-5400000" flipH="0" flipV="0">
            <a:off x="17379716" y="18892032"/>
            <a:ext cx="33538" cy="39605"/>
          </a:xfrm>
          <a:custGeom>
            <a:pathLst>
              <a:path w="206375" h="243712">
                <a:moveTo>
                  <a:pt x="206375" y="215646"/>
                </a:moveTo>
                <a:lnTo>
                  <a:pt x="206375" y="206251"/>
                </a:lnTo>
                <a:lnTo>
                  <a:pt x="196977" y="187455"/>
                </a:lnTo>
                <a:lnTo>
                  <a:pt x="56387" y="9271"/>
                </a:lnTo>
                <a:lnTo>
                  <a:pt x="37592" y="0"/>
                </a:lnTo>
                <a:lnTo>
                  <a:pt x="9398" y="0"/>
                </a:lnTo>
                <a:lnTo>
                  <a:pt x="9398" y="9271"/>
                </a:lnTo>
                <a:lnTo>
                  <a:pt x="0" y="28066"/>
                </a:lnTo>
                <a:lnTo>
                  <a:pt x="0" y="56263"/>
                </a:lnTo>
                <a:lnTo>
                  <a:pt x="84454" y="149988"/>
                </a:lnTo>
                <a:lnTo>
                  <a:pt x="159511" y="243712"/>
                </a:lnTo>
                <a:lnTo>
                  <a:pt x="187578" y="243712"/>
                </a:lnTo>
                <a:lnTo>
                  <a:pt x="196977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21" name="Freeform 6621"/>
          <p:cNvSpPr/>
          <p:nvPr/>
        </p:nvSpPr>
        <p:spPr>
          <a:xfrm rot="-5400000" flipH="0" flipV="0">
            <a:off x="17398015" y="18911836"/>
            <a:ext cx="112770" cy="79233"/>
          </a:xfrm>
          <a:custGeom>
            <a:pathLst>
              <a:path w="693928" h="487555">
                <a:moveTo>
                  <a:pt x="693928" y="450088"/>
                </a:moveTo>
                <a:lnTo>
                  <a:pt x="693928" y="187455"/>
                </a:lnTo>
                <a:lnTo>
                  <a:pt x="684530" y="178055"/>
                </a:lnTo>
                <a:lnTo>
                  <a:pt x="665860" y="168784"/>
                </a:lnTo>
                <a:lnTo>
                  <a:pt x="393827" y="93731"/>
                </a:lnTo>
                <a:lnTo>
                  <a:pt x="375157" y="93731"/>
                </a:lnTo>
                <a:lnTo>
                  <a:pt x="356361" y="103126"/>
                </a:lnTo>
                <a:lnTo>
                  <a:pt x="346963" y="121797"/>
                </a:lnTo>
                <a:lnTo>
                  <a:pt x="346963" y="290705"/>
                </a:lnTo>
                <a:lnTo>
                  <a:pt x="337565" y="309377"/>
                </a:lnTo>
                <a:lnTo>
                  <a:pt x="328168" y="328172"/>
                </a:lnTo>
                <a:lnTo>
                  <a:pt x="318897" y="337567"/>
                </a:lnTo>
                <a:lnTo>
                  <a:pt x="300101" y="346968"/>
                </a:lnTo>
                <a:lnTo>
                  <a:pt x="262635" y="346968"/>
                </a:lnTo>
                <a:lnTo>
                  <a:pt x="243839" y="337567"/>
                </a:lnTo>
                <a:lnTo>
                  <a:pt x="168782" y="318772"/>
                </a:lnTo>
                <a:lnTo>
                  <a:pt x="140588" y="309377"/>
                </a:lnTo>
                <a:lnTo>
                  <a:pt x="131318" y="300106"/>
                </a:lnTo>
                <a:lnTo>
                  <a:pt x="112522" y="290705"/>
                </a:lnTo>
                <a:lnTo>
                  <a:pt x="103124" y="281310"/>
                </a:lnTo>
                <a:lnTo>
                  <a:pt x="84328" y="262514"/>
                </a:lnTo>
                <a:lnTo>
                  <a:pt x="84328" y="243843"/>
                </a:lnTo>
                <a:lnTo>
                  <a:pt x="75056" y="225047"/>
                </a:lnTo>
                <a:lnTo>
                  <a:pt x="75056" y="206251"/>
                </a:lnTo>
                <a:lnTo>
                  <a:pt x="65658" y="187455"/>
                </a:lnTo>
                <a:lnTo>
                  <a:pt x="65658" y="18672"/>
                </a:lnTo>
                <a:lnTo>
                  <a:pt x="56260" y="0"/>
                </a:lnTo>
                <a:lnTo>
                  <a:pt x="18796" y="0"/>
                </a:lnTo>
                <a:lnTo>
                  <a:pt x="0" y="9271"/>
                </a:lnTo>
                <a:lnTo>
                  <a:pt x="0" y="215646"/>
                </a:lnTo>
                <a:lnTo>
                  <a:pt x="9398" y="234442"/>
                </a:lnTo>
                <a:lnTo>
                  <a:pt x="9398" y="253113"/>
                </a:lnTo>
                <a:lnTo>
                  <a:pt x="18796" y="271909"/>
                </a:lnTo>
                <a:lnTo>
                  <a:pt x="18796" y="290705"/>
                </a:lnTo>
                <a:lnTo>
                  <a:pt x="28194" y="300106"/>
                </a:lnTo>
                <a:lnTo>
                  <a:pt x="46862" y="318772"/>
                </a:lnTo>
                <a:lnTo>
                  <a:pt x="56260" y="328172"/>
                </a:lnTo>
                <a:lnTo>
                  <a:pt x="75056" y="346968"/>
                </a:lnTo>
                <a:lnTo>
                  <a:pt x="84328" y="356239"/>
                </a:lnTo>
                <a:lnTo>
                  <a:pt x="103124" y="365634"/>
                </a:lnTo>
                <a:lnTo>
                  <a:pt x="131318" y="375035"/>
                </a:lnTo>
                <a:lnTo>
                  <a:pt x="149986" y="384430"/>
                </a:lnTo>
                <a:lnTo>
                  <a:pt x="168782" y="393830"/>
                </a:lnTo>
                <a:lnTo>
                  <a:pt x="243839" y="412496"/>
                </a:lnTo>
                <a:lnTo>
                  <a:pt x="281305" y="412496"/>
                </a:lnTo>
                <a:lnTo>
                  <a:pt x="328168" y="412496"/>
                </a:lnTo>
                <a:lnTo>
                  <a:pt x="346963" y="403225"/>
                </a:lnTo>
                <a:lnTo>
                  <a:pt x="365759" y="393830"/>
                </a:lnTo>
                <a:lnTo>
                  <a:pt x="375157" y="375035"/>
                </a:lnTo>
                <a:lnTo>
                  <a:pt x="384429" y="375035"/>
                </a:lnTo>
                <a:lnTo>
                  <a:pt x="393827" y="356239"/>
                </a:lnTo>
                <a:lnTo>
                  <a:pt x="403225" y="337567"/>
                </a:lnTo>
                <a:lnTo>
                  <a:pt x="412623" y="318772"/>
                </a:lnTo>
                <a:lnTo>
                  <a:pt x="412623" y="168784"/>
                </a:lnTo>
                <a:lnTo>
                  <a:pt x="618871" y="225047"/>
                </a:lnTo>
                <a:lnTo>
                  <a:pt x="618871" y="450088"/>
                </a:lnTo>
                <a:lnTo>
                  <a:pt x="628269" y="468759"/>
                </a:lnTo>
                <a:lnTo>
                  <a:pt x="637666" y="478160"/>
                </a:lnTo>
                <a:lnTo>
                  <a:pt x="656462" y="487555"/>
                </a:lnTo>
                <a:lnTo>
                  <a:pt x="675131" y="478160"/>
                </a:lnTo>
                <a:lnTo>
                  <a:pt x="684530" y="4687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22" name="Freeform 6622"/>
          <p:cNvSpPr/>
          <p:nvPr/>
        </p:nvSpPr>
        <p:spPr>
          <a:xfrm rot="-5400000" flipH="0" flipV="0">
            <a:off x="17476504" y="18933919"/>
            <a:ext cx="102100" cy="45736"/>
          </a:xfrm>
          <a:custGeom>
            <a:pathLst>
              <a:path w="628269" h="281434">
                <a:moveTo>
                  <a:pt x="628269" y="159389"/>
                </a:moveTo>
                <a:lnTo>
                  <a:pt x="618871" y="150118"/>
                </a:lnTo>
                <a:lnTo>
                  <a:pt x="600202" y="131322"/>
                </a:lnTo>
                <a:lnTo>
                  <a:pt x="581405" y="121921"/>
                </a:lnTo>
                <a:lnTo>
                  <a:pt x="562609" y="112526"/>
                </a:lnTo>
                <a:lnTo>
                  <a:pt x="543940" y="93855"/>
                </a:lnTo>
                <a:lnTo>
                  <a:pt x="515747" y="84454"/>
                </a:lnTo>
                <a:lnTo>
                  <a:pt x="496951" y="75059"/>
                </a:lnTo>
                <a:lnTo>
                  <a:pt x="468883" y="65658"/>
                </a:lnTo>
                <a:lnTo>
                  <a:pt x="450087" y="56263"/>
                </a:lnTo>
                <a:lnTo>
                  <a:pt x="431419" y="46862"/>
                </a:lnTo>
                <a:lnTo>
                  <a:pt x="403225" y="37592"/>
                </a:lnTo>
                <a:lnTo>
                  <a:pt x="384429" y="37592"/>
                </a:lnTo>
                <a:lnTo>
                  <a:pt x="365759" y="28197"/>
                </a:lnTo>
                <a:lnTo>
                  <a:pt x="346963" y="18796"/>
                </a:lnTo>
                <a:lnTo>
                  <a:pt x="328168" y="18796"/>
                </a:lnTo>
                <a:lnTo>
                  <a:pt x="300101" y="9401"/>
                </a:lnTo>
                <a:lnTo>
                  <a:pt x="262635" y="9401"/>
                </a:lnTo>
                <a:lnTo>
                  <a:pt x="243839" y="0"/>
                </a:lnTo>
                <a:lnTo>
                  <a:pt x="93726" y="0"/>
                </a:lnTo>
                <a:lnTo>
                  <a:pt x="75056" y="9401"/>
                </a:lnTo>
                <a:lnTo>
                  <a:pt x="56260" y="18796"/>
                </a:lnTo>
                <a:lnTo>
                  <a:pt x="46862" y="28197"/>
                </a:lnTo>
                <a:lnTo>
                  <a:pt x="28194" y="37592"/>
                </a:lnTo>
                <a:lnTo>
                  <a:pt x="18796" y="46862"/>
                </a:lnTo>
                <a:lnTo>
                  <a:pt x="9398" y="56263"/>
                </a:lnTo>
                <a:lnTo>
                  <a:pt x="9398" y="75059"/>
                </a:lnTo>
                <a:lnTo>
                  <a:pt x="0" y="93855"/>
                </a:lnTo>
                <a:lnTo>
                  <a:pt x="0" y="150118"/>
                </a:lnTo>
                <a:lnTo>
                  <a:pt x="9398" y="168784"/>
                </a:lnTo>
                <a:lnTo>
                  <a:pt x="18796" y="187579"/>
                </a:lnTo>
                <a:lnTo>
                  <a:pt x="28194" y="196980"/>
                </a:lnTo>
                <a:lnTo>
                  <a:pt x="37464" y="215646"/>
                </a:lnTo>
                <a:lnTo>
                  <a:pt x="46862" y="225047"/>
                </a:lnTo>
                <a:lnTo>
                  <a:pt x="56260" y="243842"/>
                </a:lnTo>
                <a:lnTo>
                  <a:pt x="65658" y="131322"/>
                </a:lnTo>
                <a:lnTo>
                  <a:pt x="75056" y="112526"/>
                </a:lnTo>
                <a:lnTo>
                  <a:pt x="75056" y="103125"/>
                </a:lnTo>
                <a:lnTo>
                  <a:pt x="84328" y="84454"/>
                </a:lnTo>
                <a:lnTo>
                  <a:pt x="103124" y="75059"/>
                </a:lnTo>
                <a:lnTo>
                  <a:pt x="121920" y="75059"/>
                </a:lnTo>
                <a:lnTo>
                  <a:pt x="140588" y="65658"/>
                </a:lnTo>
                <a:lnTo>
                  <a:pt x="215646" y="65658"/>
                </a:lnTo>
                <a:lnTo>
                  <a:pt x="234441" y="75059"/>
                </a:lnTo>
                <a:lnTo>
                  <a:pt x="271906" y="75059"/>
                </a:lnTo>
                <a:lnTo>
                  <a:pt x="300101" y="84454"/>
                </a:lnTo>
                <a:lnTo>
                  <a:pt x="318897" y="84454"/>
                </a:lnTo>
                <a:lnTo>
                  <a:pt x="346963" y="93855"/>
                </a:lnTo>
                <a:lnTo>
                  <a:pt x="365759" y="103125"/>
                </a:lnTo>
                <a:lnTo>
                  <a:pt x="384429" y="103125"/>
                </a:lnTo>
                <a:lnTo>
                  <a:pt x="403225" y="112526"/>
                </a:lnTo>
                <a:lnTo>
                  <a:pt x="422021" y="121921"/>
                </a:lnTo>
                <a:lnTo>
                  <a:pt x="440689" y="131322"/>
                </a:lnTo>
                <a:lnTo>
                  <a:pt x="459485" y="140717"/>
                </a:lnTo>
                <a:lnTo>
                  <a:pt x="487553" y="150118"/>
                </a:lnTo>
                <a:lnTo>
                  <a:pt x="515747" y="159389"/>
                </a:lnTo>
                <a:lnTo>
                  <a:pt x="534543" y="178184"/>
                </a:lnTo>
                <a:lnTo>
                  <a:pt x="553338" y="187579"/>
                </a:lnTo>
                <a:lnTo>
                  <a:pt x="572007" y="196980"/>
                </a:lnTo>
                <a:lnTo>
                  <a:pt x="590804" y="215646"/>
                </a:lnTo>
                <a:lnTo>
                  <a:pt x="600202" y="225047"/>
                </a:lnTo>
                <a:lnTo>
                  <a:pt x="609600" y="243842"/>
                </a:lnTo>
                <a:lnTo>
                  <a:pt x="618871" y="253237"/>
                </a:lnTo>
                <a:lnTo>
                  <a:pt x="618871" y="2814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23" name="Freeform 6623"/>
          <p:cNvSpPr/>
          <p:nvPr/>
        </p:nvSpPr>
        <p:spPr>
          <a:xfrm rot="-5400000" flipH="0" flipV="0">
            <a:off x="17497071" y="18924023"/>
            <a:ext cx="103628" cy="45714"/>
          </a:xfrm>
          <a:custGeom>
            <a:pathLst>
              <a:path w="637668" h="281304">
                <a:moveTo>
                  <a:pt x="637668" y="168778"/>
                </a:moveTo>
                <a:lnTo>
                  <a:pt x="637668" y="140711"/>
                </a:lnTo>
                <a:lnTo>
                  <a:pt x="628270" y="121915"/>
                </a:lnTo>
                <a:lnTo>
                  <a:pt x="628270" y="103120"/>
                </a:lnTo>
                <a:lnTo>
                  <a:pt x="618871" y="93725"/>
                </a:lnTo>
                <a:lnTo>
                  <a:pt x="609600" y="74929"/>
                </a:lnTo>
                <a:lnTo>
                  <a:pt x="600202" y="56257"/>
                </a:lnTo>
                <a:lnTo>
                  <a:pt x="590804" y="46862"/>
                </a:lnTo>
                <a:lnTo>
                  <a:pt x="572009" y="28067"/>
                </a:lnTo>
                <a:lnTo>
                  <a:pt x="562611" y="150112"/>
                </a:lnTo>
                <a:lnTo>
                  <a:pt x="562611" y="178178"/>
                </a:lnTo>
                <a:lnTo>
                  <a:pt x="553340" y="187579"/>
                </a:lnTo>
                <a:lnTo>
                  <a:pt x="534544" y="196974"/>
                </a:lnTo>
                <a:lnTo>
                  <a:pt x="515747" y="206245"/>
                </a:lnTo>
                <a:lnTo>
                  <a:pt x="403225" y="206245"/>
                </a:lnTo>
                <a:lnTo>
                  <a:pt x="384429" y="196974"/>
                </a:lnTo>
                <a:lnTo>
                  <a:pt x="365761" y="196974"/>
                </a:lnTo>
                <a:lnTo>
                  <a:pt x="337567" y="187579"/>
                </a:lnTo>
                <a:lnTo>
                  <a:pt x="318897" y="187579"/>
                </a:lnTo>
                <a:lnTo>
                  <a:pt x="290703" y="178178"/>
                </a:lnTo>
                <a:lnTo>
                  <a:pt x="271908" y="178178"/>
                </a:lnTo>
                <a:lnTo>
                  <a:pt x="253239" y="168778"/>
                </a:lnTo>
                <a:lnTo>
                  <a:pt x="234443" y="159383"/>
                </a:lnTo>
                <a:lnTo>
                  <a:pt x="215646" y="150112"/>
                </a:lnTo>
                <a:lnTo>
                  <a:pt x="196977" y="140711"/>
                </a:lnTo>
                <a:lnTo>
                  <a:pt x="168784" y="131316"/>
                </a:lnTo>
                <a:lnTo>
                  <a:pt x="149988" y="121915"/>
                </a:lnTo>
                <a:lnTo>
                  <a:pt x="121920" y="112520"/>
                </a:lnTo>
                <a:lnTo>
                  <a:pt x="103124" y="103120"/>
                </a:lnTo>
                <a:lnTo>
                  <a:pt x="84328" y="84324"/>
                </a:lnTo>
                <a:lnTo>
                  <a:pt x="65660" y="74929"/>
                </a:lnTo>
                <a:lnTo>
                  <a:pt x="46864" y="56257"/>
                </a:lnTo>
                <a:lnTo>
                  <a:pt x="37466" y="46862"/>
                </a:lnTo>
                <a:lnTo>
                  <a:pt x="28068" y="37462"/>
                </a:lnTo>
                <a:lnTo>
                  <a:pt x="18796" y="18796"/>
                </a:lnTo>
                <a:lnTo>
                  <a:pt x="18796" y="9395"/>
                </a:lnTo>
                <a:lnTo>
                  <a:pt x="9398" y="0"/>
                </a:lnTo>
                <a:lnTo>
                  <a:pt x="0" y="112520"/>
                </a:lnTo>
                <a:lnTo>
                  <a:pt x="18796" y="121915"/>
                </a:lnTo>
                <a:lnTo>
                  <a:pt x="37466" y="140711"/>
                </a:lnTo>
                <a:lnTo>
                  <a:pt x="56262" y="150112"/>
                </a:lnTo>
                <a:lnTo>
                  <a:pt x="75058" y="168778"/>
                </a:lnTo>
                <a:lnTo>
                  <a:pt x="93726" y="178178"/>
                </a:lnTo>
                <a:lnTo>
                  <a:pt x="121920" y="187579"/>
                </a:lnTo>
                <a:lnTo>
                  <a:pt x="140590" y="196974"/>
                </a:lnTo>
                <a:lnTo>
                  <a:pt x="159386" y="206245"/>
                </a:lnTo>
                <a:lnTo>
                  <a:pt x="187579" y="215646"/>
                </a:lnTo>
                <a:lnTo>
                  <a:pt x="206375" y="225041"/>
                </a:lnTo>
                <a:lnTo>
                  <a:pt x="225045" y="234442"/>
                </a:lnTo>
                <a:lnTo>
                  <a:pt x="253239" y="243837"/>
                </a:lnTo>
                <a:lnTo>
                  <a:pt x="271908" y="243837"/>
                </a:lnTo>
                <a:lnTo>
                  <a:pt x="290703" y="253237"/>
                </a:lnTo>
                <a:lnTo>
                  <a:pt x="309499" y="253237"/>
                </a:lnTo>
                <a:lnTo>
                  <a:pt x="328169" y="262508"/>
                </a:lnTo>
                <a:lnTo>
                  <a:pt x="346965" y="262508"/>
                </a:lnTo>
                <a:lnTo>
                  <a:pt x="375159" y="271903"/>
                </a:lnTo>
                <a:lnTo>
                  <a:pt x="431293" y="271903"/>
                </a:lnTo>
                <a:lnTo>
                  <a:pt x="450089" y="281304"/>
                </a:lnTo>
                <a:lnTo>
                  <a:pt x="468885" y="281304"/>
                </a:lnTo>
                <a:lnTo>
                  <a:pt x="487680" y="271903"/>
                </a:lnTo>
                <a:lnTo>
                  <a:pt x="543942" y="271903"/>
                </a:lnTo>
                <a:lnTo>
                  <a:pt x="562611" y="262508"/>
                </a:lnTo>
                <a:lnTo>
                  <a:pt x="581406" y="262508"/>
                </a:lnTo>
                <a:lnTo>
                  <a:pt x="590804" y="253237"/>
                </a:lnTo>
                <a:lnTo>
                  <a:pt x="609600" y="243837"/>
                </a:lnTo>
                <a:lnTo>
                  <a:pt x="618871" y="225041"/>
                </a:lnTo>
                <a:lnTo>
                  <a:pt x="628270" y="215646"/>
                </a:lnTo>
                <a:lnTo>
                  <a:pt x="628270" y="196974"/>
                </a:lnTo>
                <a:lnTo>
                  <a:pt x="637668" y="1781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24" name="Freeform 6624"/>
          <p:cNvSpPr/>
          <p:nvPr/>
        </p:nvSpPr>
        <p:spPr>
          <a:xfrm rot="-5400000" flipH="0" flipV="0">
            <a:off x="16250420" y="13658607"/>
            <a:ext cx="734579" cy="0"/>
          </a:xfrm>
          <a:custGeom>
            <a:pathLst>
              <a:path w="4520183" h="0">
                <a:moveTo>
                  <a:pt x="0" y="0"/>
                </a:moveTo>
                <a:lnTo>
                  <a:pt x="4520183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25" name="Freeform 6625"/>
          <p:cNvSpPr/>
          <p:nvPr/>
        </p:nvSpPr>
        <p:spPr>
          <a:xfrm rot="-5400000" flipH="0" flipV="0">
            <a:off x="17157984" y="14308577"/>
            <a:ext cx="45714" cy="44209"/>
          </a:xfrm>
          <a:custGeom>
            <a:pathLst>
              <a:path w="281304" h="272039">
                <a:moveTo>
                  <a:pt x="281304" y="0"/>
                </a:moveTo>
                <a:lnTo>
                  <a:pt x="281304" y="27203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26" name="Freeform 6626"/>
          <p:cNvSpPr/>
          <p:nvPr/>
        </p:nvSpPr>
        <p:spPr>
          <a:xfrm rot="-5400000" flipH="0" flipV="0">
            <a:off x="17157984" y="14308577"/>
            <a:ext cx="45714" cy="44209"/>
          </a:xfrm>
          <a:custGeom>
            <a:pathLst>
              <a:path w="281304" h="272039">
                <a:moveTo>
                  <a:pt x="281304" y="0"/>
                </a:moveTo>
                <a:lnTo>
                  <a:pt x="281304" y="272039"/>
                </a:lnTo>
                <a:lnTo>
                  <a:pt x="0" y="0"/>
                </a:lnTo>
                <a:lnTo>
                  <a:pt x="281304" y="0"/>
                </a:lnTo>
                <a:close/>
                <a:moveTo>
                  <a:pt x="37442396" y="80721075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27" name="Freeform 6627"/>
          <p:cNvSpPr/>
          <p:nvPr/>
        </p:nvSpPr>
        <p:spPr>
          <a:xfrm rot="-5400000" flipH="0" flipV="0">
            <a:off x="17157984" y="14308577"/>
            <a:ext cx="45714" cy="44209"/>
          </a:xfrm>
          <a:custGeom>
            <a:pathLst>
              <a:path w="281304" h="272039">
                <a:moveTo>
                  <a:pt x="0" y="0"/>
                </a:moveTo>
                <a:lnTo>
                  <a:pt x="281304" y="27203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28" name="Freeform 6628"/>
          <p:cNvSpPr/>
          <p:nvPr/>
        </p:nvSpPr>
        <p:spPr>
          <a:xfrm rot="-5400000" flipH="0" flipV="0">
            <a:off x="17158736" y="14307825"/>
            <a:ext cx="64022" cy="64021"/>
          </a:xfrm>
          <a:custGeom>
            <a:pathLst>
              <a:path w="393955" h="393954">
                <a:moveTo>
                  <a:pt x="0" y="0"/>
                </a:moveTo>
                <a:lnTo>
                  <a:pt x="393955" y="39395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29" name="Freeform 6629"/>
          <p:cNvSpPr/>
          <p:nvPr/>
        </p:nvSpPr>
        <p:spPr>
          <a:xfrm rot="-5400000" flipH="0" flipV="0">
            <a:off x="15211839" y="15629900"/>
            <a:ext cx="3240018" cy="742196"/>
          </a:xfrm>
          <a:custGeom>
            <a:pathLst>
              <a:path w="19937222" h="4567052">
                <a:moveTo>
                  <a:pt x="6986524" y="4295013"/>
                </a:moveTo>
                <a:lnTo>
                  <a:pt x="19937222" y="4295013"/>
                </a:lnTo>
                <a:moveTo>
                  <a:pt x="7230364" y="4295013"/>
                </a:moveTo>
                <a:lnTo>
                  <a:pt x="7230364" y="4567052"/>
                </a:lnTo>
                <a:moveTo>
                  <a:pt x="7511670" y="4295013"/>
                </a:moveTo>
                <a:lnTo>
                  <a:pt x="7511670" y="4567052"/>
                </a:lnTo>
                <a:moveTo>
                  <a:pt x="7783576" y="4295013"/>
                </a:moveTo>
                <a:lnTo>
                  <a:pt x="7783576" y="4567052"/>
                </a:lnTo>
                <a:moveTo>
                  <a:pt x="8064880" y="4295013"/>
                </a:moveTo>
                <a:lnTo>
                  <a:pt x="8064880" y="4567052"/>
                </a:lnTo>
                <a:moveTo>
                  <a:pt x="8336916" y="4295013"/>
                </a:moveTo>
                <a:lnTo>
                  <a:pt x="8336916" y="4567052"/>
                </a:lnTo>
                <a:moveTo>
                  <a:pt x="8618220" y="4295013"/>
                </a:moveTo>
                <a:lnTo>
                  <a:pt x="8618220" y="4567052"/>
                </a:lnTo>
                <a:moveTo>
                  <a:pt x="8890253" y="4295013"/>
                </a:moveTo>
                <a:lnTo>
                  <a:pt x="8890253" y="4567052"/>
                </a:lnTo>
                <a:moveTo>
                  <a:pt x="9171560" y="4295013"/>
                </a:moveTo>
                <a:lnTo>
                  <a:pt x="9171560" y="4567052"/>
                </a:lnTo>
                <a:moveTo>
                  <a:pt x="9443466" y="4295013"/>
                </a:moveTo>
                <a:lnTo>
                  <a:pt x="9443466" y="4567052"/>
                </a:lnTo>
                <a:moveTo>
                  <a:pt x="9724773" y="4295013"/>
                </a:moveTo>
                <a:lnTo>
                  <a:pt x="9724773" y="4567052"/>
                </a:lnTo>
                <a:moveTo>
                  <a:pt x="9996806" y="4295013"/>
                </a:moveTo>
                <a:lnTo>
                  <a:pt x="9996806" y="4567052"/>
                </a:lnTo>
                <a:moveTo>
                  <a:pt x="10278109" y="4295013"/>
                </a:moveTo>
                <a:lnTo>
                  <a:pt x="10278109" y="4567052"/>
                </a:lnTo>
                <a:moveTo>
                  <a:pt x="10550018" y="4295013"/>
                </a:moveTo>
                <a:lnTo>
                  <a:pt x="10550018" y="4567052"/>
                </a:lnTo>
                <a:moveTo>
                  <a:pt x="10831449" y="4295013"/>
                </a:moveTo>
                <a:lnTo>
                  <a:pt x="10831449" y="4567052"/>
                </a:lnTo>
                <a:moveTo>
                  <a:pt x="11112753" y="4295013"/>
                </a:moveTo>
                <a:lnTo>
                  <a:pt x="11112753" y="4567052"/>
                </a:lnTo>
                <a:moveTo>
                  <a:pt x="11384662" y="4295013"/>
                </a:moveTo>
                <a:lnTo>
                  <a:pt x="11384662" y="4567052"/>
                </a:lnTo>
                <a:moveTo>
                  <a:pt x="11666093" y="4295013"/>
                </a:moveTo>
                <a:lnTo>
                  <a:pt x="11666093" y="4567052"/>
                </a:lnTo>
                <a:moveTo>
                  <a:pt x="11938002" y="4295013"/>
                </a:moveTo>
                <a:lnTo>
                  <a:pt x="11938002" y="4567052"/>
                </a:lnTo>
                <a:moveTo>
                  <a:pt x="12219306" y="4295013"/>
                </a:moveTo>
                <a:lnTo>
                  <a:pt x="12219306" y="4567052"/>
                </a:lnTo>
                <a:moveTo>
                  <a:pt x="12491339" y="4295013"/>
                </a:moveTo>
                <a:lnTo>
                  <a:pt x="12491339" y="4567052"/>
                </a:lnTo>
                <a:moveTo>
                  <a:pt x="12772645" y="4295013"/>
                </a:moveTo>
                <a:lnTo>
                  <a:pt x="12772645" y="4567052"/>
                </a:lnTo>
                <a:moveTo>
                  <a:pt x="13044551" y="4295013"/>
                </a:moveTo>
                <a:lnTo>
                  <a:pt x="13044551" y="4567052"/>
                </a:lnTo>
                <a:moveTo>
                  <a:pt x="13325855" y="4295013"/>
                </a:moveTo>
                <a:lnTo>
                  <a:pt x="13325855" y="4567052"/>
                </a:lnTo>
                <a:moveTo>
                  <a:pt x="13597891" y="4295013"/>
                </a:moveTo>
                <a:lnTo>
                  <a:pt x="13597891" y="4567052"/>
                </a:lnTo>
                <a:moveTo>
                  <a:pt x="13879195" y="4295013"/>
                </a:moveTo>
                <a:lnTo>
                  <a:pt x="13879195" y="4567052"/>
                </a:lnTo>
                <a:moveTo>
                  <a:pt x="14151228" y="4295013"/>
                </a:moveTo>
                <a:lnTo>
                  <a:pt x="14151228" y="4567052"/>
                </a:lnTo>
                <a:moveTo>
                  <a:pt x="14432535" y="4295013"/>
                </a:moveTo>
                <a:lnTo>
                  <a:pt x="14432535" y="4567052"/>
                </a:lnTo>
                <a:moveTo>
                  <a:pt x="14704441" y="4295013"/>
                </a:moveTo>
                <a:lnTo>
                  <a:pt x="14704441" y="4567052"/>
                </a:lnTo>
                <a:moveTo>
                  <a:pt x="14985748" y="4295013"/>
                </a:moveTo>
                <a:lnTo>
                  <a:pt x="14985748" y="4567052"/>
                </a:lnTo>
                <a:moveTo>
                  <a:pt x="15267179" y="4295013"/>
                </a:moveTo>
                <a:lnTo>
                  <a:pt x="15267179" y="4567052"/>
                </a:lnTo>
                <a:moveTo>
                  <a:pt x="15539084" y="4295013"/>
                </a:moveTo>
                <a:lnTo>
                  <a:pt x="15539084" y="4567052"/>
                </a:lnTo>
                <a:moveTo>
                  <a:pt x="15820391" y="4295013"/>
                </a:moveTo>
                <a:lnTo>
                  <a:pt x="15820391" y="4567052"/>
                </a:lnTo>
                <a:moveTo>
                  <a:pt x="16092297" y="4295013"/>
                </a:moveTo>
                <a:lnTo>
                  <a:pt x="16092297" y="4567052"/>
                </a:lnTo>
                <a:moveTo>
                  <a:pt x="16373728" y="4295013"/>
                </a:moveTo>
                <a:lnTo>
                  <a:pt x="16373728" y="4567052"/>
                </a:lnTo>
                <a:moveTo>
                  <a:pt x="16645637" y="4295013"/>
                </a:moveTo>
                <a:lnTo>
                  <a:pt x="16645637" y="4567052"/>
                </a:lnTo>
                <a:moveTo>
                  <a:pt x="16926941" y="4295013"/>
                </a:moveTo>
                <a:lnTo>
                  <a:pt x="16926941" y="4567052"/>
                </a:lnTo>
                <a:moveTo>
                  <a:pt x="17198977" y="4295013"/>
                </a:moveTo>
                <a:lnTo>
                  <a:pt x="17198977" y="4567052"/>
                </a:lnTo>
                <a:moveTo>
                  <a:pt x="17480281" y="4295013"/>
                </a:moveTo>
                <a:lnTo>
                  <a:pt x="17480281" y="4567052"/>
                </a:lnTo>
                <a:moveTo>
                  <a:pt x="17752187" y="4295013"/>
                </a:moveTo>
                <a:lnTo>
                  <a:pt x="17752187" y="4567052"/>
                </a:lnTo>
                <a:moveTo>
                  <a:pt x="18033493" y="4295013"/>
                </a:moveTo>
                <a:lnTo>
                  <a:pt x="18033493" y="4567052"/>
                </a:lnTo>
                <a:moveTo>
                  <a:pt x="18305526" y="4295013"/>
                </a:moveTo>
                <a:lnTo>
                  <a:pt x="18305526" y="4567052"/>
                </a:lnTo>
                <a:moveTo>
                  <a:pt x="18586830" y="4295013"/>
                </a:moveTo>
                <a:lnTo>
                  <a:pt x="18586830" y="4567052"/>
                </a:lnTo>
                <a:moveTo>
                  <a:pt x="18858739" y="4295013"/>
                </a:moveTo>
                <a:lnTo>
                  <a:pt x="18858739" y="4567052"/>
                </a:lnTo>
                <a:moveTo>
                  <a:pt x="19140170" y="4295013"/>
                </a:moveTo>
                <a:lnTo>
                  <a:pt x="19140170" y="4567052"/>
                </a:lnTo>
                <a:moveTo>
                  <a:pt x="19412079" y="4295013"/>
                </a:moveTo>
                <a:lnTo>
                  <a:pt x="19412079" y="4567052"/>
                </a:lnTo>
                <a:moveTo>
                  <a:pt x="19693383" y="4295013"/>
                </a:moveTo>
                <a:lnTo>
                  <a:pt x="19693383" y="4567052"/>
                </a:lnTo>
                <a:moveTo>
                  <a:pt x="281433" y="0"/>
                </a:moveTo>
                <a:lnTo>
                  <a:pt x="281433" y="4154426"/>
                </a:lnTo>
                <a:moveTo>
                  <a:pt x="281433" y="140717"/>
                </a:moveTo>
                <a:lnTo>
                  <a:pt x="0" y="140717"/>
                </a:lnTo>
                <a:moveTo>
                  <a:pt x="281433" y="412626"/>
                </a:moveTo>
                <a:lnTo>
                  <a:pt x="0" y="412626"/>
                </a:lnTo>
                <a:moveTo>
                  <a:pt x="281433" y="693930"/>
                </a:moveTo>
                <a:lnTo>
                  <a:pt x="0" y="693930"/>
                </a:lnTo>
                <a:moveTo>
                  <a:pt x="281433" y="965839"/>
                </a:moveTo>
                <a:lnTo>
                  <a:pt x="0" y="965839"/>
                </a:lnTo>
                <a:moveTo>
                  <a:pt x="281433" y="1247267"/>
                </a:moveTo>
                <a:lnTo>
                  <a:pt x="0" y="1247267"/>
                </a:lnTo>
                <a:moveTo>
                  <a:pt x="281433" y="1519176"/>
                </a:moveTo>
                <a:lnTo>
                  <a:pt x="0" y="1519176"/>
                </a:lnTo>
                <a:moveTo>
                  <a:pt x="281433" y="1800480"/>
                </a:moveTo>
                <a:lnTo>
                  <a:pt x="0" y="1800480"/>
                </a:lnTo>
                <a:moveTo>
                  <a:pt x="281433" y="2072513"/>
                </a:moveTo>
                <a:lnTo>
                  <a:pt x="0" y="2072513"/>
                </a:lnTo>
                <a:moveTo>
                  <a:pt x="281433" y="2353822"/>
                </a:moveTo>
                <a:lnTo>
                  <a:pt x="0" y="2353822"/>
                </a:lnTo>
                <a:moveTo>
                  <a:pt x="281433" y="2625725"/>
                </a:moveTo>
                <a:lnTo>
                  <a:pt x="0" y="2625725"/>
                </a:lnTo>
                <a:moveTo>
                  <a:pt x="281433" y="2907159"/>
                </a:moveTo>
                <a:lnTo>
                  <a:pt x="0" y="2907159"/>
                </a:lnTo>
                <a:moveTo>
                  <a:pt x="281433" y="3179068"/>
                </a:moveTo>
                <a:lnTo>
                  <a:pt x="0" y="3179068"/>
                </a:lnTo>
                <a:moveTo>
                  <a:pt x="281433" y="3460372"/>
                </a:moveTo>
                <a:lnTo>
                  <a:pt x="0" y="3460372"/>
                </a:lnTo>
                <a:moveTo>
                  <a:pt x="281433" y="3732405"/>
                </a:moveTo>
                <a:lnTo>
                  <a:pt x="0" y="3732405"/>
                </a:lnTo>
                <a:moveTo>
                  <a:pt x="281433" y="4013709"/>
                </a:moveTo>
                <a:lnTo>
                  <a:pt x="0" y="401370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30" name="Freeform 6630"/>
          <p:cNvSpPr/>
          <p:nvPr/>
        </p:nvSpPr>
        <p:spPr>
          <a:xfrm rot="-5400000" flipH="0" flipV="0">
            <a:off x="16791458" y="18367753"/>
            <a:ext cx="704095" cy="179847"/>
          </a:xfrm>
          <a:custGeom>
            <a:pathLst>
              <a:path w="4332605" h="1106680">
                <a:moveTo>
                  <a:pt x="0" y="0"/>
                </a:moveTo>
                <a:lnTo>
                  <a:pt x="121920" y="0"/>
                </a:lnTo>
                <a:lnTo>
                  <a:pt x="140715" y="9395"/>
                </a:lnTo>
                <a:lnTo>
                  <a:pt x="168909" y="9395"/>
                </a:lnTo>
                <a:lnTo>
                  <a:pt x="187579" y="18796"/>
                </a:lnTo>
                <a:lnTo>
                  <a:pt x="206375" y="18796"/>
                </a:lnTo>
                <a:lnTo>
                  <a:pt x="225171" y="28191"/>
                </a:lnTo>
                <a:lnTo>
                  <a:pt x="243839" y="28191"/>
                </a:lnTo>
                <a:lnTo>
                  <a:pt x="253237" y="37592"/>
                </a:lnTo>
                <a:lnTo>
                  <a:pt x="272033" y="37592"/>
                </a:lnTo>
                <a:lnTo>
                  <a:pt x="290703" y="46862"/>
                </a:lnTo>
                <a:lnTo>
                  <a:pt x="309499" y="46862"/>
                </a:lnTo>
                <a:lnTo>
                  <a:pt x="328295" y="56263"/>
                </a:lnTo>
                <a:lnTo>
                  <a:pt x="337565" y="65658"/>
                </a:lnTo>
                <a:lnTo>
                  <a:pt x="356361" y="65658"/>
                </a:lnTo>
                <a:lnTo>
                  <a:pt x="375157" y="75059"/>
                </a:lnTo>
                <a:lnTo>
                  <a:pt x="393827" y="84454"/>
                </a:lnTo>
                <a:lnTo>
                  <a:pt x="412623" y="93855"/>
                </a:lnTo>
                <a:lnTo>
                  <a:pt x="422021" y="93855"/>
                </a:lnTo>
                <a:lnTo>
                  <a:pt x="440816" y="103126"/>
                </a:lnTo>
                <a:lnTo>
                  <a:pt x="459612" y="112521"/>
                </a:lnTo>
                <a:lnTo>
                  <a:pt x="478282" y="121921"/>
                </a:lnTo>
                <a:lnTo>
                  <a:pt x="497078" y="131316"/>
                </a:lnTo>
                <a:lnTo>
                  <a:pt x="506476" y="140717"/>
                </a:lnTo>
                <a:lnTo>
                  <a:pt x="525145" y="149988"/>
                </a:lnTo>
                <a:lnTo>
                  <a:pt x="543940" y="159383"/>
                </a:lnTo>
                <a:lnTo>
                  <a:pt x="562736" y="168784"/>
                </a:lnTo>
                <a:lnTo>
                  <a:pt x="581406" y="178179"/>
                </a:lnTo>
                <a:lnTo>
                  <a:pt x="590804" y="187579"/>
                </a:lnTo>
                <a:lnTo>
                  <a:pt x="609600" y="196974"/>
                </a:lnTo>
                <a:lnTo>
                  <a:pt x="628396" y="206375"/>
                </a:lnTo>
                <a:lnTo>
                  <a:pt x="647064" y="215770"/>
                </a:lnTo>
                <a:lnTo>
                  <a:pt x="665860" y="234442"/>
                </a:lnTo>
                <a:lnTo>
                  <a:pt x="675258" y="243837"/>
                </a:lnTo>
                <a:lnTo>
                  <a:pt x="693928" y="253237"/>
                </a:lnTo>
                <a:lnTo>
                  <a:pt x="712724" y="262638"/>
                </a:lnTo>
                <a:lnTo>
                  <a:pt x="750315" y="290705"/>
                </a:lnTo>
                <a:lnTo>
                  <a:pt x="778382" y="309501"/>
                </a:lnTo>
                <a:lnTo>
                  <a:pt x="815848" y="337567"/>
                </a:lnTo>
                <a:lnTo>
                  <a:pt x="844041" y="356363"/>
                </a:lnTo>
                <a:lnTo>
                  <a:pt x="881507" y="384554"/>
                </a:lnTo>
                <a:lnTo>
                  <a:pt x="919099" y="412620"/>
                </a:lnTo>
                <a:lnTo>
                  <a:pt x="947165" y="431416"/>
                </a:lnTo>
                <a:lnTo>
                  <a:pt x="984631" y="459612"/>
                </a:lnTo>
                <a:lnTo>
                  <a:pt x="1012825" y="487679"/>
                </a:lnTo>
                <a:lnTo>
                  <a:pt x="1087882" y="534541"/>
                </a:lnTo>
                <a:lnTo>
                  <a:pt x="1153540" y="590804"/>
                </a:lnTo>
                <a:lnTo>
                  <a:pt x="1219073" y="637667"/>
                </a:lnTo>
                <a:lnTo>
                  <a:pt x="1256664" y="665863"/>
                </a:lnTo>
                <a:lnTo>
                  <a:pt x="1284732" y="693930"/>
                </a:lnTo>
                <a:lnTo>
                  <a:pt x="1322324" y="722121"/>
                </a:lnTo>
                <a:lnTo>
                  <a:pt x="1350390" y="740792"/>
                </a:lnTo>
                <a:lnTo>
                  <a:pt x="1387982" y="768983"/>
                </a:lnTo>
                <a:lnTo>
                  <a:pt x="1425448" y="787779"/>
                </a:lnTo>
                <a:lnTo>
                  <a:pt x="1453641" y="815845"/>
                </a:lnTo>
                <a:lnTo>
                  <a:pt x="1491107" y="834641"/>
                </a:lnTo>
                <a:lnTo>
                  <a:pt x="1509903" y="844042"/>
                </a:lnTo>
                <a:lnTo>
                  <a:pt x="1528572" y="862837"/>
                </a:lnTo>
                <a:lnTo>
                  <a:pt x="1537970" y="872108"/>
                </a:lnTo>
                <a:lnTo>
                  <a:pt x="1556765" y="881509"/>
                </a:lnTo>
                <a:lnTo>
                  <a:pt x="1575434" y="890904"/>
                </a:lnTo>
                <a:lnTo>
                  <a:pt x="1594231" y="900305"/>
                </a:lnTo>
                <a:lnTo>
                  <a:pt x="1613027" y="909700"/>
                </a:lnTo>
                <a:lnTo>
                  <a:pt x="1622425" y="919101"/>
                </a:lnTo>
                <a:lnTo>
                  <a:pt x="1641221" y="928371"/>
                </a:lnTo>
                <a:lnTo>
                  <a:pt x="1659889" y="937766"/>
                </a:lnTo>
                <a:lnTo>
                  <a:pt x="1678685" y="947167"/>
                </a:lnTo>
                <a:lnTo>
                  <a:pt x="1697355" y="956562"/>
                </a:lnTo>
                <a:lnTo>
                  <a:pt x="1706753" y="965963"/>
                </a:lnTo>
                <a:lnTo>
                  <a:pt x="1725549" y="975358"/>
                </a:lnTo>
                <a:lnTo>
                  <a:pt x="1744345" y="984629"/>
                </a:lnTo>
                <a:lnTo>
                  <a:pt x="1763013" y="994029"/>
                </a:lnTo>
                <a:lnTo>
                  <a:pt x="1781809" y="1003424"/>
                </a:lnTo>
                <a:lnTo>
                  <a:pt x="1791207" y="1012825"/>
                </a:lnTo>
                <a:lnTo>
                  <a:pt x="1809877" y="1022220"/>
                </a:lnTo>
                <a:lnTo>
                  <a:pt x="1828673" y="1022220"/>
                </a:lnTo>
                <a:lnTo>
                  <a:pt x="1847468" y="1031621"/>
                </a:lnTo>
                <a:lnTo>
                  <a:pt x="1866264" y="1041016"/>
                </a:lnTo>
                <a:lnTo>
                  <a:pt x="1875662" y="1050417"/>
                </a:lnTo>
                <a:lnTo>
                  <a:pt x="1894332" y="1050417"/>
                </a:lnTo>
                <a:lnTo>
                  <a:pt x="1913128" y="1059687"/>
                </a:lnTo>
                <a:lnTo>
                  <a:pt x="1931924" y="1059687"/>
                </a:lnTo>
                <a:lnTo>
                  <a:pt x="1950592" y="1069088"/>
                </a:lnTo>
                <a:lnTo>
                  <a:pt x="1959990" y="1069088"/>
                </a:lnTo>
                <a:lnTo>
                  <a:pt x="1978786" y="1078483"/>
                </a:lnTo>
                <a:lnTo>
                  <a:pt x="1997456" y="1078483"/>
                </a:lnTo>
                <a:lnTo>
                  <a:pt x="2016252" y="1087884"/>
                </a:lnTo>
                <a:lnTo>
                  <a:pt x="2035048" y="1087884"/>
                </a:lnTo>
                <a:lnTo>
                  <a:pt x="2044446" y="1097279"/>
                </a:lnTo>
                <a:lnTo>
                  <a:pt x="2119376" y="1097279"/>
                </a:lnTo>
                <a:lnTo>
                  <a:pt x="2128774" y="1106680"/>
                </a:lnTo>
                <a:lnTo>
                  <a:pt x="2231898" y="1106680"/>
                </a:lnTo>
                <a:lnTo>
                  <a:pt x="2250693" y="1097279"/>
                </a:lnTo>
                <a:lnTo>
                  <a:pt x="2297557" y="1097279"/>
                </a:lnTo>
                <a:lnTo>
                  <a:pt x="2316353" y="1087884"/>
                </a:lnTo>
                <a:lnTo>
                  <a:pt x="2353817" y="1087884"/>
                </a:lnTo>
                <a:lnTo>
                  <a:pt x="2372613" y="1078483"/>
                </a:lnTo>
                <a:lnTo>
                  <a:pt x="2382011" y="1078483"/>
                </a:lnTo>
                <a:lnTo>
                  <a:pt x="2400681" y="1069088"/>
                </a:lnTo>
                <a:lnTo>
                  <a:pt x="2419477" y="1069088"/>
                </a:lnTo>
                <a:lnTo>
                  <a:pt x="2438273" y="1059687"/>
                </a:lnTo>
                <a:lnTo>
                  <a:pt x="2457068" y="1059687"/>
                </a:lnTo>
                <a:lnTo>
                  <a:pt x="2466466" y="1050417"/>
                </a:lnTo>
                <a:lnTo>
                  <a:pt x="2485135" y="1041016"/>
                </a:lnTo>
                <a:lnTo>
                  <a:pt x="2503932" y="1041016"/>
                </a:lnTo>
                <a:lnTo>
                  <a:pt x="2522728" y="1031621"/>
                </a:lnTo>
                <a:lnTo>
                  <a:pt x="2541397" y="1022220"/>
                </a:lnTo>
                <a:lnTo>
                  <a:pt x="2550795" y="1012825"/>
                </a:lnTo>
                <a:lnTo>
                  <a:pt x="2569590" y="1012825"/>
                </a:lnTo>
                <a:lnTo>
                  <a:pt x="2588259" y="1003424"/>
                </a:lnTo>
                <a:lnTo>
                  <a:pt x="2607056" y="994029"/>
                </a:lnTo>
                <a:lnTo>
                  <a:pt x="2625852" y="984629"/>
                </a:lnTo>
                <a:lnTo>
                  <a:pt x="2635123" y="975358"/>
                </a:lnTo>
                <a:lnTo>
                  <a:pt x="2653918" y="965963"/>
                </a:lnTo>
                <a:lnTo>
                  <a:pt x="2672714" y="956562"/>
                </a:lnTo>
                <a:lnTo>
                  <a:pt x="2691383" y="947167"/>
                </a:lnTo>
                <a:lnTo>
                  <a:pt x="2710180" y="937766"/>
                </a:lnTo>
                <a:lnTo>
                  <a:pt x="2719578" y="928371"/>
                </a:lnTo>
                <a:lnTo>
                  <a:pt x="2738374" y="919101"/>
                </a:lnTo>
                <a:lnTo>
                  <a:pt x="2757170" y="909700"/>
                </a:lnTo>
                <a:lnTo>
                  <a:pt x="2775838" y="900305"/>
                </a:lnTo>
                <a:lnTo>
                  <a:pt x="2794634" y="890904"/>
                </a:lnTo>
                <a:lnTo>
                  <a:pt x="2804032" y="881509"/>
                </a:lnTo>
                <a:lnTo>
                  <a:pt x="2822702" y="862837"/>
                </a:lnTo>
                <a:lnTo>
                  <a:pt x="2841498" y="853437"/>
                </a:lnTo>
                <a:lnTo>
                  <a:pt x="2860293" y="844042"/>
                </a:lnTo>
                <a:lnTo>
                  <a:pt x="2878962" y="834641"/>
                </a:lnTo>
                <a:lnTo>
                  <a:pt x="2907157" y="806574"/>
                </a:lnTo>
                <a:lnTo>
                  <a:pt x="2944622" y="787779"/>
                </a:lnTo>
                <a:lnTo>
                  <a:pt x="2972815" y="759588"/>
                </a:lnTo>
                <a:lnTo>
                  <a:pt x="3010281" y="740792"/>
                </a:lnTo>
                <a:lnTo>
                  <a:pt x="3047873" y="712726"/>
                </a:lnTo>
                <a:lnTo>
                  <a:pt x="3075939" y="684529"/>
                </a:lnTo>
                <a:lnTo>
                  <a:pt x="3113405" y="665863"/>
                </a:lnTo>
                <a:lnTo>
                  <a:pt x="3150997" y="637667"/>
                </a:lnTo>
                <a:lnTo>
                  <a:pt x="3179063" y="609600"/>
                </a:lnTo>
                <a:lnTo>
                  <a:pt x="3244723" y="562738"/>
                </a:lnTo>
                <a:lnTo>
                  <a:pt x="3319780" y="506475"/>
                </a:lnTo>
                <a:lnTo>
                  <a:pt x="3385438" y="459612"/>
                </a:lnTo>
                <a:lnTo>
                  <a:pt x="3413506" y="431416"/>
                </a:lnTo>
                <a:lnTo>
                  <a:pt x="3451098" y="403225"/>
                </a:lnTo>
                <a:lnTo>
                  <a:pt x="3488562" y="384554"/>
                </a:lnTo>
                <a:lnTo>
                  <a:pt x="3516630" y="356363"/>
                </a:lnTo>
                <a:lnTo>
                  <a:pt x="3554222" y="328296"/>
                </a:lnTo>
                <a:lnTo>
                  <a:pt x="3582415" y="309501"/>
                </a:lnTo>
                <a:lnTo>
                  <a:pt x="3619881" y="281304"/>
                </a:lnTo>
                <a:lnTo>
                  <a:pt x="3657346" y="262638"/>
                </a:lnTo>
                <a:lnTo>
                  <a:pt x="3666743" y="253237"/>
                </a:lnTo>
                <a:lnTo>
                  <a:pt x="3685539" y="234442"/>
                </a:lnTo>
                <a:lnTo>
                  <a:pt x="3704208" y="225171"/>
                </a:lnTo>
                <a:lnTo>
                  <a:pt x="3723005" y="215770"/>
                </a:lnTo>
                <a:lnTo>
                  <a:pt x="3741801" y="206375"/>
                </a:lnTo>
                <a:lnTo>
                  <a:pt x="3751199" y="196974"/>
                </a:lnTo>
                <a:lnTo>
                  <a:pt x="3769867" y="187579"/>
                </a:lnTo>
                <a:lnTo>
                  <a:pt x="3788663" y="178179"/>
                </a:lnTo>
                <a:lnTo>
                  <a:pt x="3807459" y="168784"/>
                </a:lnTo>
                <a:lnTo>
                  <a:pt x="3826129" y="159383"/>
                </a:lnTo>
                <a:lnTo>
                  <a:pt x="3835527" y="149988"/>
                </a:lnTo>
                <a:lnTo>
                  <a:pt x="3854323" y="140717"/>
                </a:lnTo>
                <a:lnTo>
                  <a:pt x="3873118" y="131316"/>
                </a:lnTo>
                <a:lnTo>
                  <a:pt x="3891787" y="121921"/>
                </a:lnTo>
                <a:lnTo>
                  <a:pt x="3910583" y="112521"/>
                </a:lnTo>
                <a:lnTo>
                  <a:pt x="3919982" y="103126"/>
                </a:lnTo>
                <a:lnTo>
                  <a:pt x="3938778" y="93855"/>
                </a:lnTo>
                <a:lnTo>
                  <a:pt x="3957447" y="84454"/>
                </a:lnTo>
                <a:lnTo>
                  <a:pt x="3976242" y="84454"/>
                </a:lnTo>
                <a:lnTo>
                  <a:pt x="3994911" y="75059"/>
                </a:lnTo>
                <a:lnTo>
                  <a:pt x="4004309" y="65658"/>
                </a:lnTo>
                <a:lnTo>
                  <a:pt x="4023106" y="56263"/>
                </a:lnTo>
                <a:lnTo>
                  <a:pt x="4041902" y="56263"/>
                </a:lnTo>
                <a:lnTo>
                  <a:pt x="4060571" y="46862"/>
                </a:lnTo>
                <a:lnTo>
                  <a:pt x="4079366" y="37592"/>
                </a:lnTo>
                <a:lnTo>
                  <a:pt x="4088764" y="37592"/>
                </a:lnTo>
                <a:lnTo>
                  <a:pt x="4107433" y="28191"/>
                </a:lnTo>
                <a:lnTo>
                  <a:pt x="4126230" y="28191"/>
                </a:lnTo>
                <a:lnTo>
                  <a:pt x="4145026" y="18796"/>
                </a:lnTo>
                <a:lnTo>
                  <a:pt x="4173220" y="18796"/>
                </a:lnTo>
                <a:lnTo>
                  <a:pt x="4191888" y="9395"/>
                </a:lnTo>
                <a:lnTo>
                  <a:pt x="4229481" y="9395"/>
                </a:lnTo>
                <a:lnTo>
                  <a:pt x="4248150" y="0"/>
                </a:lnTo>
                <a:lnTo>
                  <a:pt x="4332605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31" name="Freeform 6631"/>
          <p:cNvSpPr/>
          <p:nvPr/>
        </p:nvSpPr>
        <p:spPr>
          <a:xfrm rot="-5400000" flipH="0" flipV="0">
            <a:off x="16779271" y="18367763"/>
            <a:ext cx="704095" cy="179826"/>
          </a:xfrm>
          <a:custGeom>
            <a:pathLst>
              <a:path w="4332605" h="1106550">
                <a:moveTo>
                  <a:pt x="0" y="0"/>
                </a:moveTo>
                <a:lnTo>
                  <a:pt x="75057" y="0"/>
                </a:lnTo>
                <a:lnTo>
                  <a:pt x="93853" y="9271"/>
                </a:lnTo>
                <a:lnTo>
                  <a:pt x="149986" y="9271"/>
                </a:lnTo>
                <a:lnTo>
                  <a:pt x="168909" y="18666"/>
                </a:lnTo>
                <a:lnTo>
                  <a:pt x="187579" y="18666"/>
                </a:lnTo>
                <a:lnTo>
                  <a:pt x="206375" y="28067"/>
                </a:lnTo>
                <a:lnTo>
                  <a:pt x="243839" y="28067"/>
                </a:lnTo>
                <a:lnTo>
                  <a:pt x="262635" y="37462"/>
                </a:lnTo>
                <a:lnTo>
                  <a:pt x="281305" y="46863"/>
                </a:lnTo>
                <a:lnTo>
                  <a:pt x="300101" y="46863"/>
                </a:lnTo>
                <a:lnTo>
                  <a:pt x="318897" y="56258"/>
                </a:lnTo>
                <a:lnTo>
                  <a:pt x="328295" y="56258"/>
                </a:lnTo>
                <a:lnTo>
                  <a:pt x="346963" y="65528"/>
                </a:lnTo>
                <a:lnTo>
                  <a:pt x="365759" y="74929"/>
                </a:lnTo>
                <a:lnTo>
                  <a:pt x="384556" y="84324"/>
                </a:lnTo>
                <a:lnTo>
                  <a:pt x="403225" y="84324"/>
                </a:lnTo>
                <a:lnTo>
                  <a:pt x="422021" y="93725"/>
                </a:lnTo>
                <a:lnTo>
                  <a:pt x="440816" y="103120"/>
                </a:lnTo>
                <a:lnTo>
                  <a:pt x="459612" y="112521"/>
                </a:lnTo>
                <a:lnTo>
                  <a:pt x="478282" y="121791"/>
                </a:lnTo>
                <a:lnTo>
                  <a:pt x="487680" y="131192"/>
                </a:lnTo>
                <a:lnTo>
                  <a:pt x="506476" y="140587"/>
                </a:lnTo>
                <a:lnTo>
                  <a:pt x="525145" y="149988"/>
                </a:lnTo>
                <a:lnTo>
                  <a:pt x="543940" y="159383"/>
                </a:lnTo>
                <a:lnTo>
                  <a:pt x="562736" y="168784"/>
                </a:lnTo>
                <a:lnTo>
                  <a:pt x="581406" y="178055"/>
                </a:lnTo>
                <a:lnTo>
                  <a:pt x="600202" y="187450"/>
                </a:lnTo>
                <a:lnTo>
                  <a:pt x="618998" y="196850"/>
                </a:lnTo>
                <a:lnTo>
                  <a:pt x="628396" y="206245"/>
                </a:lnTo>
                <a:lnTo>
                  <a:pt x="647064" y="215646"/>
                </a:lnTo>
                <a:lnTo>
                  <a:pt x="665860" y="224917"/>
                </a:lnTo>
                <a:lnTo>
                  <a:pt x="684530" y="234312"/>
                </a:lnTo>
                <a:lnTo>
                  <a:pt x="703326" y="253108"/>
                </a:lnTo>
                <a:lnTo>
                  <a:pt x="722122" y="262508"/>
                </a:lnTo>
                <a:lnTo>
                  <a:pt x="750315" y="281304"/>
                </a:lnTo>
                <a:lnTo>
                  <a:pt x="787781" y="309371"/>
                </a:lnTo>
                <a:lnTo>
                  <a:pt x="825246" y="328166"/>
                </a:lnTo>
                <a:lnTo>
                  <a:pt x="853439" y="356233"/>
                </a:lnTo>
                <a:lnTo>
                  <a:pt x="890905" y="375029"/>
                </a:lnTo>
                <a:lnTo>
                  <a:pt x="928370" y="403225"/>
                </a:lnTo>
                <a:lnTo>
                  <a:pt x="956563" y="431292"/>
                </a:lnTo>
                <a:lnTo>
                  <a:pt x="994029" y="459483"/>
                </a:lnTo>
                <a:lnTo>
                  <a:pt x="1059687" y="506345"/>
                </a:lnTo>
                <a:lnTo>
                  <a:pt x="1125347" y="562608"/>
                </a:lnTo>
                <a:lnTo>
                  <a:pt x="1200404" y="609470"/>
                </a:lnTo>
                <a:lnTo>
                  <a:pt x="1228471" y="637667"/>
                </a:lnTo>
                <a:lnTo>
                  <a:pt x="1266062" y="665733"/>
                </a:lnTo>
                <a:lnTo>
                  <a:pt x="1294130" y="684529"/>
                </a:lnTo>
                <a:lnTo>
                  <a:pt x="1331722" y="712596"/>
                </a:lnTo>
                <a:lnTo>
                  <a:pt x="1359788" y="740792"/>
                </a:lnTo>
                <a:lnTo>
                  <a:pt x="1397381" y="759458"/>
                </a:lnTo>
                <a:lnTo>
                  <a:pt x="1434846" y="787655"/>
                </a:lnTo>
                <a:lnTo>
                  <a:pt x="1462912" y="806450"/>
                </a:lnTo>
                <a:lnTo>
                  <a:pt x="1500505" y="834517"/>
                </a:lnTo>
                <a:lnTo>
                  <a:pt x="1509903" y="843912"/>
                </a:lnTo>
                <a:lnTo>
                  <a:pt x="1528572" y="853313"/>
                </a:lnTo>
                <a:lnTo>
                  <a:pt x="1547367" y="862708"/>
                </a:lnTo>
                <a:lnTo>
                  <a:pt x="1566036" y="881503"/>
                </a:lnTo>
                <a:lnTo>
                  <a:pt x="1575434" y="890774"/>
                </a:lnTo>
                <a:lnTo>
                  <a:pt x="1594231" y="900175"/>
                </a:lnTo>
                <a:lnTo>
                  <a:pt x="1613027" y="909570"/>
                </a:lnTo>
                <a:lnTo>
                  <a:pt x="1631823" y="918971"/>
                </a:lnTo>
                <a:lnTo>
                  <a:pt x="1641221" y="928366"/>
                </a:lnTo>
                <a:lnTo>
                  <a:pt x="1659889" y="937766"/>
                </a:lnTo>
                <a:lnTo>
                  <a:pt x="1678685" y="947037"/>
                </a:lnTo>
                <a:lnTo>
                  <a:pt x="1697355" y="956438"/>
                </a:lnTo>
                <a:lnTo>
                  <a:pt x="1706753" y="965833"/>
                </a:lnTo>
                <a:lnTo>
                  <a:pt x="1725549" y="975234"/>
                </a:lnTo>
                <a:lnTo>
                  <a:pt x="1744345" y="984629"/>
                </a:lnTo>
                <a:lnTo>
                  <a:pt x="1763013" y="994030"/>
                </a:lnTo>
                <a:lnTo>
                  <a:pt x="1772411" y="1003300"/>
                </a:lnTo>
                <a:lnTo>
                  <a:pt x="1791207" y="1012695"/>
                </a:lnTo>
                <a:lnTo>
                  <a:pt x="1809877" y="1012695"/>
                </a:lnTo>
                <a:lnTo>
                  <a:pt x="1828673" y="1022096"/>
                </a:lnTo>
                <a:lnTo>
                  <a:pt x="1838071" y="1031491"/>
                </a:lnTo>
                <a:lnTo>
                  <a:pt x="1856866" y="1040892"/>
                </a:lnTo>
                <a:lnTo>
                  <a:pt x="1875662" y="1040892"/>
                </a:lnTo>
                <a:lnTo>
                  <a:pt x="1884933" y="1050287"/>
                </a:lnTo>
                <a:lnTo>
                  <a:pt x="1903730" y="1059558"/>
                </a:lnTo>
                <a:lnTo>
                  <a:pt x="1922526" y="1059558"/>
                </a:lnTo>
                <a:lnTo>
                  <a:pt x="1931924" y="1068958"/>
                </a:lnTo>
                <a:lnTo>
                  <a:pt x="1950592" y="1068958"/>
                </a:lnTo>
                <a:lnTo>
                  <a:pt x="1969388" y="1078353"/>
                </a:lnTo>
                <a:lnTo>
                  <a:pt x="1978786" y="1078353"/>
                </a:lnTo>
                <a:lnTo>
                  <a:pt x="1997456" y="1087754"/>
                </a:lnTo>
                <a:lnTo>
                  <a:pt x="2016252" y="1087754"/>
                </a:lnTo>
                <a:lnTo>
                  <a:pt x="2025650" y="1097149"/>
                </a:lnTo>
                <a:lnTo>
                  <a:pt x="2063114" y="1097149"/>
                </a:lnTo>
                <a:lnTo>
                  <a:pt x="2072512" y="1106550"/>
                </a:lnTo>
                <a:lnTo>
                  <a:pt x="2278887" y="1106550"/>
                </a:lnTo>
                <a:lnTo>
                  <a:pt x="2288158" y="1097149"/>
                </a:lnTo>
                <a:lnTo>
                  <a:pt x="2325751" y="1097149"/>
                </a:lnTo>
                <a:lnTo>
                  <a:pt x="2335149" y="1087754"/>
                </a:lnTo>
                <a:lnTo>
                  <a:pt x="2372613" y="1087754"/>
                </a:lnTo>
                <a:lnTo>
                  <a:pt x="2382011" y="1078353"/>
                </a:lnTo>
                <a:lnTo>
                  <a:pt x="2400681" y="1078353"/>
                </a:lnTo>
                <a:lnTo>
                  <a:pt x="2419477" y="1068958"/>
                </a:lnTo>
                <a:lnTo>
                  <a:pt x="2428875" y="1068958"/>
                </a:lnTo>
                <a:lnTo>
                  <a:pt x="2447671" y="1059558"/>
                </a:lnTo>
                <a:lnTo>
                  <a:pt x="2466466" y="1050287"/>
                </a:lnTo>
                <a:lnTo>
                  <a:pt x="2475737" y="1050287"/>
                </a:lnTo>
                <a:lnTo>
                  <a:pt x="2494533" y="1040892"/>
                </a:lnTo>
                <a:lnTo>
                  <a:pt x="2513330" y="1031491"/>
                </a:lnTo>
                <a:lnTo>
                  <a:pt x="2531999" y="1031491"/>
                </a:lnTo>
                <a:lnTo>
                  <a:pt x="2541397" y="1022096"/>
                </a:lnTo>
                <a:lnTo>
                  <a:pt x="2560192" y="1012695"/>
                </a:lnTo>
                <a:lnTo>
                  <a:pt x="2578861" y="1003300"/>
                </a:lnTo>
                <a:lnTo>
                  <a:pt x="2588259" y="994030"/>
                </a:lnTo>
                <a:lnTo>
                  <a:pt x="2607056" y="984629"/>
                </a:lnTo>
                <a:lnTo>
                  <a:pt x="2625852" y="984629"/>
                </a:lnTo>
                <a:lnTo>
                  <a:pt x="2644521" y="975234"/>
                </a:lnTo>
                <a:lnTo>
                  <a:pt x="2653918" y="965833"/>
                </a:lnTo>
                <a:lnTo>
                  <a:pt x="2672714" y="956438"/>
                </a:lnTo>
                <a:lnTo>
                  <a:pt x="2691383" y="947037"/>
                </a:lnTo>
                <a:lnTo>
                  <a:pt x="2710180" y="937766"/>
                </a:lnTo>
                <a:lnTo>
                  <a:pt x="2719578" y="928366"/>
                </a:lnTo>
                <a:lnTo>
                  <a:pt x="2738374" y="918971"/>
                </a:lnTo>
                <a:lnTo>
                  <a:pt x="2757170" y="900175"/>
                </a:lnTo>
                <a:lnTo>
                  <a:pt x="2775838" y="890774"/>
                </a:lnTo>
                <a:lnTo>
                  <a:pt x="2785236" y="881503"/>
                </a:lnTo>
                <a:lnTo>
                  <a:pt x="2804032" y="872108"/>
                </a:lnTo>
                <a:lnTo>
                  <a:pt x="2822702" y="862708"/>
                </a:lnTo>
                <a:lnTo>
                  <a:pt x="2841498" y="853313"/>
                </a:lnTo>
                <a:lnTo>
                  <a:pt x="2869691" y="825246"/>
                </a:lnTo>
                <a:lnTo>
                  <a:pt x="2907157" y="806450"/>
                </a:lnTo>
                <a:lnTo>
                  <a:pt x="2935224" y="778254"/>
                </a:lnTo>
                <a:lnTo>
                  <a:pt x="2972815" y="759458"/>
                </a:lnTo>
                <a:lnTo>
                  <a:pt x="3001009" y="731391"/>
                </a:lnTo>
                <a:lnTo>
                  <a:pt x="3038475" y="703325"/>
                </a:lnTo>
                <a:lnTo>
                  <a:pt x="3075939" y="684529"/>
                </a:lnTo>
                <a:lnTo>
                  <a:pt x="3104133" y="656333"/>
                </a:lnTo>
                <a:lnTo>
                  <a:pt x="3141599" y="628266"/>
                </a:lnTo>
                <a:lnTo>
                  <a:pt x="3207257" y="581404"/>
                </a:lnTo>
                <a:lnTo>
                  <a:pt x="3272916" y="525016"/>
                </a:lnTo>
                <a:lnTo>
                  <a:pt x="3338576" y="478154"/>
                </a:lnTo>
                <a:lnTo>
                  <a:pt x="3376040" y="450088"/>
                </a:lnTo>
                <a:lnTo>
                  <a:pt x="3413506" y="421891"/>
                </a:lnTo>
                <a:lnTo>
                  <a:pt x="3441700" y="403225"/>
                </a:lnTo>
                <a:lnTo>
                  <a:pt x="3479164" y="375029"/>
                </a:lnTo>
                <a:lnTo>
                  <a:pt x="3516630" y="346962"/>
                </a:lnTo>
                <a:lnTo>
                  <a:pt x="3544824" y="328166"/>
                </a:lnTo>
                <a:lnTo>
                  <a:pt x="3582415" y="300100"/>
                </a:lnTo>
                <a:lnTo>
                  <a:pt x="3619881" y="281304"/>
                </a:lnTo>
                <a:lnTo>
                  <a:pt x="3647948" y="253108"/>
                </a:lnTo>
                <a:lnTo>
                  <a:pt x="3666743" y="243713"/>
                </a:lnTo>
                <a:lnTo>
                  <a:pt x="3685539" y="234312"/>
                </a:lnTo>
                <a:lnTo>
                  <a:pt x="3704208" y="224917"/>
                </a:lnTo>
                <a:lnTo>
                  <a:pt x="3723005" y="215646"/>
                </a:lnTo>
                <a:lnTo>
                  <a:pt x="3732403" y="196850"/>
                </a:lnTo>
                <a:lnTo>
                  <a:pt x="3751199" y="187450"/>
                </a:lnTo>
                <a:lnTo>
                  <a:pt x="3769867" y="178055"/>
                </a:lnTo>
                <a:lnTo>
                  <a:pt x="3788663" y="168784"/>
                </a:lnTo>
                <a:lnTo>
                  <a:pt x="3807459" y="159383"/>
                </a:lnTo>
                <a:lnTo>
                  <a:pt x="3826129" y="149988"/>
                </a:lnTo>
                <a:lnTo>
                  <a:pt x="3844925" y="140587"/>
                </a:lnTo>
                <a:lnTo>
                  <a:pt x="3863721" y="131192"/>
                </a:lnTo>
                <a:lnTo>
                  <a:pt x="3873118" y="121791"/>
                </a:lnTo>
                <a:lnTo>
                  <a:pt x="3891787" y="112521"/>
                </a:lnTo>
                <a:lnTo>
                  <a:pt x="3910583" y="103120"/>
                </a:lnTo>
                <a:lnTo>
                  <a:pt x="3929380" y="103120"/>
                </a:lnTo>
                <a:lnTo>
                  <a:pt x="3948049" y="93725"/>
                </a:lnTo>
                <a:lnTo>
                  <a:pt x="3966845" y="84324"/>
                </a:lnTo>
                <a:lnTo>
                  <a:pt x="3985640" y="74929"/>
                </a:lnTo>
                <a:lnTo>
                  <a:pt x="4004309" y="65528"/>
                </a:lnTo>
                <a:lnTo>
                  <a:pt x="4023106" y="65528"/>
                </a:lnTo>
                <a:lnTo>
                  <a:pt x="4032504" y="56258"/>
                </a:lnTo>
                <a:lnTo>
                  <a:pt x="4051173" y="46863"/>
                </a:lnTo>
                <a:lnTo>
                  <a:pt x="4069968" y="46863"/>
                </a:lnTo>
                <a:lnTo>
                  <a:pt x="4088764" y="37462"/>
                </a:lnTo>
                <a:lnTo>
                  <a:pt x="4107433" y="37462"/>
                </a:lnTo>
                <a:lnTo>
                  <a:pt x="4126230" y="28067"/>
                </a:lnTo>
                <a:lnTo>
                  <a:pt x="4145026" y="28067"/>
                </a:lnTo>
                <a:lnTo>
                  <a:pt x="4163822" y="18666"/>
                </a:lnTo>
                <a:lnTo>
                  <a:pt x="4201286" y="18666"/>
                </a:lnTo>
                <a:lnTo>
                  <a:pt x="4220082" y="9271"/>
                </a:lnTo>
                <a:lnTo>
                  <a:pt x="4276343" y="9271"/>
                </a:lnTo>
                <a:lnTo>
                  <a:pt x="4295012" y="0"/>
                </a:lnTo>
                <a:lnTo>
                  <a:pt x="4332605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32" name="Freeform 6632"/>
          <p:cNvSpPr/>
          <p:nvPr/>
        </p:nvSpPr>
        <p:spPr>
          <a:xfrm rot="-5400000" flipH="0" flipV="0">
            <a:off x="17012438" y="18763999"/>
            <a:ext cx="73164" cy="18285"/>
          </a:xfrm>
          <a:custGeom>
            <a:pathLst>
              <a:path w="450214" h="112520">
                <a:moveTo>
                  <a:pt x="0" y="9400"/>
                </a:moveTo>
                <a:lnTo>
                  <a:pt x="37591" y="0"/>
                </a:lnTo>
                <a:lnTo>
                  <a:pt x="450214" y="11252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33" name="Freeform 6633"/>
          <p:cNvSpPr/>
          <p:nvPr/>
        </p:nvSpPr>
        <p:spPr>
          <a:xfrm rot="-5400000" flipH="0" flipV="0">
            <a:off x="16965196" y="18515590"/>
            <a:ext cx="295652" cy="213364"/>
          </a:xfrm>
          <a:custGeom>
            <a:pathLst>
              <a:path w="1819275" h="1312924">
                <a:moveTo>
                  <a:pt x="0" y="262638"/>
                </a:moveTo>
                <a:lnTo>
                  <a:pt x="75058" y="0"/>
                </a:lnTo>
                <a:moveTo>
                  <a:pt x="206375" y="318895"/>
                </a:moveTo>
                <a:lnTo>
                  <a:pt x="562738" y="534541"/>
                </a:lnTo>
                <a:moveTo>
                  <a:pt x="384557" y="431421"/>
                </a:moveTo>
                <a:lnTo>
                  <a:pt x="525145" y="187579"/>
                </a:lnTo>
                <a:moveTo>
                  <a:pt x="562738" y="534541"/>
                </a:moveTo>
                <a:lnTo>
                  <a:pt x="1228471" y="1031496"/>
                </a:lnTo>
                <a:moveTo>
                  <a:pt x="787782" y="703324"/>
                </a:moveTo>
                <a:lnTo>
                  <a:pt x="947167" y="478283"/>
                </a:lnTo>
                <a:moveTo>
                  <a:pt x="1003427" y="862837"/>
                </a:moveTo>
                <a:lnTo>
                  <a:pt x="1172211" y="647067"/>
                </a:lnTo>
                <a:moveTo>
                  <a:pt x="1228471" y="1031496"/>
                </a:moveTo>
                <a:lnTo>
                  <a:pt x="1819275" y="1312924"/>
                </a:lnTo>
                <a:moveTo>
                  <a:pt x="1397382" y="1115950"/>
                </a:moveTo>
                <a:lnTo>
                  <a:pt x="1519174" y="862837"/>
                </a:lnTo>
                <a:moveTo>
                  <a:pt x="1650493" y="1228470"/>
                </a:moveTo>
                <a:lnTo>
                  <a:pt x="1763015" y="98463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34" name="Freeform 6634"/>
          <p:cNvSpPr/>
          <p:nvPr/>
        </p:nvSpPr>
        <p:spPr>
          <a:xfrm rot="-5400000" flipH="0" flipV="0">
            <a:off x="17170935" y="18424150"/>
            <a:ext cx="83814" cy="16779"/>
          </a:xfrm>
          <a:custGeom>
            <a:pathLst>
              <a:path w="515747" h="103250">
                <a:moveTo>
                  <a:pt x="0" y="93849"/>
                </a:moveTo>
                <a:lnTo>
                  <a:pt x="131318" y="103250"/>
                </a:lnTo>
                <a:lnTo>
                  <a:pt x="51574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35" name="Freeform 6635"/>
          <p:cNvSpPr/>
          <p:nvPr/>
        </p:nvSpPr>
        <p:spPr>
          <a:xfrm rot="-5400000" flipH="0" flipV="0">
            <a:off x="16945372" y="18166596"/>
            <a:ext cx="329190" cy="207255"/>
          </a:xfrm>
          <a:custGeom>
            <a:pathLst>
              <a:path w="2025650" h="1275333">
                <a:moveTo>
                  <a:pt x="75056" y="1275333"/>
                </a:moveTo>
                <a:lnTo>
                  <a:pt x="0" y="1003430"/>
                </a:lnTo>
                <a:moveTo>
                  <a:pt x="271906" y="1219075"/>
                </a:moveTo>
                <a:lnTo>
                  <a:pt x="600202" y="1012825"/>
                </a:lnTo>
                <a:moveTo>
                  <a:pt x="440817" y="1115950"/>
                </a:moveTo>
                <a:lnTo>
                  <a:pt x="290702" y="881508"/>
                </a:lnTo>
                <a:moveTo>
                  <a:pt x="600202" y="1012825"/>
                </a:moveTo>
                <a:lnTo>
                  <a:pt x="1209675" y="562737"/>
                </a:lnTo>
                <a:moveTo>
                  <a:pt x="797178" y="872108"/>
                </a:moveTo>
                <a:lnTo>
                  <a:pt x="628269" y="647067"/>
                </a:lnTo>
                <a:moveTo>
                  <a:pt x="1012825" y="703324"/>
                </a:moveTo>
                <a:lnTo>
                  <a:pt x="853440" y="487678"/>
                </a:lnTo>
                <a:moveTo>
                  <a:pt x="1209675" y="562737"/>
                </a:moveTo>
                <a:lnTo>
                  <a:pt x="1584832" y="328296"/>
                </a:lnTo>
                <a:moveTo>
                  <a:pt x="1397253" y="450087"/>
                </a:moveTo>
                <a:lnTo>
                  <a:pt x="1256665" y="215775"/>
                </a:lnTo>
                <a:moveTo>
                  <a:pt x="1584832" y="328296"/>
                </a:moveTo>
                <a:lnTo>
                  <a:pt x="2025650" y="206375"/>
                </a:lnTo>
                <a:moveTo>
                  <a:pt x="1809877" y="272033"/>
                </a:moveTo>
                <a:lnTo>
                  <a:pt x="1725549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36" name="Freeform 6636"/>
          <p:cNvSpPr/>
          <p:nvPr/>
        </p:nvSpPr>
        <p:spPr>
          <a:xfrm rot="-5400000" flipH="0" flipV="0">
            <a:off x="16878327" y="17750526"/>
            <a:ext cx="530357" cy="179847"/>
          </a:xfrm>
          <a:custGeom>
            <a:pathLst>
              <a:path w="3263519" h="1106680">
                <a:moveTo>
                  <a:pt x="0" y="0"/>
                </a:moveTo>
                <a:lnTo>
                  <a:pt x="74929" y="0"/>
                </a:lnTo>
                <a:lnTo>
                  <a:pt x="84454" y="9395"/>
                </a:lnTo>
                <a:lnTo>
                  <a:pt x="140716" y="9395"/>
                </a:lnTo>
                <a:lnTo>
                  <a:pt x="149986" y="18796"/>
                </a:lnTo>
                <a:lnTo>
                  <a:pt x="178180" y="18796"/>
                </a:lnTo>
                <a:lnTo>
                  <a:pt x="187578" y="28191"/>
                </a:lnTo>
                <a:lnTo>
                  <a:pt x="196850" y="28191"/>
                </a:lnTo>
                <a:lnTo>
                  <a:pt x="215646" y="37592"/>
                </a:lnTo>
                <a:lnTo>
                  <a:pt x="234442" y="37592"/>
                </a:lnTo>
                <a:lnTo>
                  <a:pt x="253110" y="46862"/>
                </a:lnTo>
                <a:lnTo>
                  <a:pt x="262508" y="46862"/>
                </a:lnTo>
                <a:lnTo>
                  <a:pt x="281304" y="56263"/>
                </a:lnTo>
                <a:lnTo>
                  <a:pt x="290702" y="56263"/>
                </a:lnTo>
                <a:lnTo>
                  <a:pt x="300101" y="65658"/>
                </a:lnTo>
                <a:lnTo>
                  <a:pt x="318770" y="65658"/>
                </a:lnTo>
                <a:lnTo>
                  <a:pt x="328168" y="75059"/>
                </a:lnTo>
                <a:lnTo>
                  <a:pt x="337566" y="84454"/>
                </a:lnTo>
                <a:lnTo>
                  <a:pt x="356361" y="84454"/>
                </a:lnTo>
                <a:lnTo>
                  <a:pt x="375157" y="93855"/>
                </a:lnTo>
                <a:lnTo>
                  <a:pt x="403225" y="112521"/>
                </a:lnTo>
                <a:lnTo>
                  <a:pt x="431419" y="121921"/>
                </a:lnTo>
                <a:lnTo>
                  <a:pt x="459485" y="131316"/>
                </a:lnTo>
                <a:lnTo>
                  <a:pt x="478281" y="149988"/>
                </a:lnTo>
                <a:lnTo>
                  <a:pt x="506349" y="159383"/>
                </a:lnTo>
                <a:lnTo>
                  <a:pt x="534543" y="178179"/>
                </a:lnTo>
                <a:lnTo>
                  <a:pt x="553211" y="196974"/>
                </a:lnTo>
                <a:lnTo>
                  <a:pt x="581405" y="206375"/>
                </a:lnTo>
                <a:lnTo>
                  <a:pt x="609473" y="225171"/>
                </a:lnTo>
                <a:lnTo>
                  <a:pt x="637667" y="243837"/>
                </a:lnTo>
                <a:lnTo>
                  <a:pt x="656462" y="262638"/>
                </a:lnTo>
                <a:lnTo>
                  <a:pt x="684529" y="272033"/>
                </a:lnTo>
                <a:lnTo>
                  <a:pt x="712724" y="290705"/>
                </a:lnTo>
                <a:lnTo>
                  <a:pt x="740791" y="309501"/>
                </a:lnTo>
                <a:lnTo>
                  <a:pt x="759586" y="328296"/>
                </a:lnTo>
                <a:lnTo>
                  <a:pt x="787653" y="346962"/>
                </a:lnTo>
                <a:lnTo>
                  <a:pt x="815848" y="365758"/>
                </a:lnTo>
                <a:lnTo>
                  <a:pt x="834644" y="384554"/>
                </a:lnTo>
                <a:lnTo>
                  <a:pt x="862710" y="403225"/>
                </a:lnTo>
                <a:lnTo>
                  <a:pt x="918972" y="440817"/>
                </a:lnTo>
                <a:lnTo>
                  <a:pt x="965961" y="478284"/>
                </a:lnTo>
                <a:lnTo>
                  <a:pt x="1012825" y="515876"/>
                </a:lnTo>
                <a:lnTo>
                  <a:pt x="1115949" y="600199"/>
                </a:lnTo>
                <a:lnTo>
                  <a:pt x="1172209" y="637667"/>
                </a:lnTo>
                <a:lnTo>
                  <a:pt x="1219073" y="675258"/>
                </a:lnTo>
                <a:lnTo>
                  <a:pt x="1247267" y="693930"/>
                </a:lnTo>
                <a:lnTo>
                  <a:pt x="1275333" y="712726"/>
                </a:lnTo>
                <a:lnTo>
                  <a:pt x="1294129" y="731521"/>
                </a:lnTo>
                <a:lnTo>
                  <a:pt x="1322197" y="750317"/>
                </a:lnTo>
                <a:lnTo>
                  <a:pt x="1350391" y="768983"/>
                </a:lnTo>
                <a:lnTo>
                  <a:pt x="1378457" y="787779"/>
                </a:lnTo>
                <a:lnTo>
                  <a:pt x="1397253" y="806574"/>
                </a:lnTo>
                <a:lnTo>
                  <a:pt x="1425448" y="825246"/>
                </a:lnTo>
                <a:lnTo>
                  <a:pt x="1453515" y="844042"/>
                </a:lnTo>
                <a:lnTo>
                  <a:pt x="1472310" y="853437"/>
                </a:lnTo>
                <a:lnTo>
                  <a:pt x="1500377" y="872108"/>
                </a:lnTo>
                <a:lnTo>
                  <a:pt x="1528572" y="890904"/>
                </a:lnTo>
                <a:lnTo>
                  <a:pt x="1556766" y="909700"/>
                </a:lnTo>
                <a:lnTo>
                  <a:pt x="1575434" y="919101"/>
                </a:lnTo>
                <a:lnTo>
                  <a:pt x="1603628" y="937766"/>
                </a:lnTo>
                <a:lnTo>
                  <a:pt x="1631696" y="947167"/>
                </a:lnTo>
                <a:lnTo>
                  <a:pt x="1650492" y="965963"/>
                </a:lnTo>
                <a:lnTo>
                  <a:pt x="1678558" y="975358"/>
                </a:lnTo>
                <a:lnTo>
                  <a:pt x="1706752" y="994029"/>
                </a:lnTo>
                <a:lnTo>
                  <a:pt x="1734820" y="1003424"/>
                </a:lnTo>
                <a:lnTo>
                  <a:pt x="1753616" y="1012825"/>
                </a:lnTo>
                <a:lnTo>
                  <a:pt x="1772411" y="1022220"/>
                </a:lnTo>
                <a:lnTo>
                  <a:pt x="1781682" y="1022220"/>
                </a:lnTo>
                <a:lnTo>
                  <a:pt x="1791207" y="1031621"/>
                </a:lnTo>
                <a:lnTo>
                  <a:pt x="1809877" y="1031621"/>
                </a:lnTo>
                <a:lnTo>
                  <a:pt x="1819275" y="1041016"/>
                </a:lnTo>
                <a:lnTo>
                  <a:pt x="1828673" y="1041016"/>
                </a:lnTo>
                <a:lnTo>
                  <a:pt x="1847469" y="1050417"/>
                </a:lnTo>
                <a:lnTo>
                  <a:pt x="1856740" y="1050417"/>
                </a:lnTo>
                <a:lnTo>
                  <a:pt x="1875535" y="1059687"/>
                </a:lnTo>
                <a:lnTo>
                  <a:pt x="1884933" y="1059687"/>
                </a:lnTo>
                <a:lnTo>
                  <a:pt x="1894331" y="1069088"/>
                </a:lnTo>
                <a:lnTo>
                  <a:pt x="1913001" y="1069088"/>
                </a:lnTo>
                <a:lnTo>
                  <a:pt x="1922399" y="1078483"/>
                </a:lnTo>
                <a:lnTo>
                  <a:pt x="1950593" y="1078483"/>
                </a:lnTo>
                <a:lnTo>
                  <a:pt x="1959991" y="1087884"/>
                </a:lnTo>
                <a:lnTo>
                  <a:pt x="1997455" y="1087884"/>
                </a:lnTo>
                <a:lnTo>
                  <a:pt x="2016125" y="1097279"/>
                </a:lnTo>
                <a:lnTo>
                  <a:pt x="2063115" y="1097279"/>
                </a:lnTo>
                <a:lnTo>
                  <a:pt x="2072512" y="1106680"/>
                </a:lnTo>
                <a:lnTo>
                  <a:pt x="2194432" y="1106680"/>
                </a:lnTo>
                <a:lnTo>
                  <a:pt x="2203703" y="1097279"/>
                </a:lnTo>
                <a:lnTo>
                  <a:pt x="2269362" y="1097279"/>
                </a:lnTo>
                <a:lnTo>
                  <a:pt x="2278760" y="1087884"/>
                </a:lnTo>
                <a:lnTo>
                  <a:pt x="2306954" y="1087884"/>
                </a:lnTo>
                <a:lnTo>
                  <a:pt x="2316226" y="1078483"/>
                </a:lnTo>
                <a:lnTo>
                  <a:pt x="2344420" y="1078483"/>
                </a:lnTo>
                <a:lnTo>
                  <a:pt x="2353818" y="1069088"/>
                </a:lnTo>
                <a:lnTo>
                  <a:pt x="2382011" y="1069088"/>
                </a:lnTo>
                <a:lnTo>
                  <a:pt x="2391282" y="1059687"/>
                </a:lnTo>
                <a:lnTo>
                  <a:pt x="2410078" y="1059687"/>
                </a:lnTo>
                <a:lnTo>
                  <a:pt x="2419477" y="1050417"/>
                </a:lnTo>
                <a:lnTo>
                  <a:pt x="2428875" y="1050417"/>
                </a:lnTo>
                <a:lnTo>
                  <a:pt x="2447544" y="1041016"/>
                </a:lnTo>
                <a:lnTo>
                  <a:pt x="2456942" y="1041016"/>
                </a:lnTo>
                <a:lnTo>
                  <a:pt x="2466340" y="1031621"/>
                </a:lnTo>
                <a:lnTo>
                  <a:pt x="2485135" y="1031621"/>
                </a:lnTo>
                <a:lnTo>
                  <a:pt x="2494406" y="1022220"/>
                </a:lnTo>
                <a:lnTo>
                  <a:pt x="2513202" y="1012825"/>
                </a:lnTo>
                <a:lnTo>
                  <a:pt x="2522601" y="1012825"/>
                </a:lnTo>
                <a:lnTo>
                  <a:pt x="2550668" y="1003424"/>
                </a:lnTo>
                <a:lnTo>
                  <a:pt x="2569463" y="984629"/>
                </a:lnTo>
                <a:lnTo>
                  <a:pt x="2597657" y="975358"/>
                </a:lnTo>
                <a:lnTo>
                  <a:pt x="2625725" y="956562"/>
                </a:lnTo>
                <a:lnTo>
                  <a:pt x="2653919" y="947167"/>
                </a:lnTo>
                <a:lnTo>
                  <a:pt x="2672715" y="928371"/>
                </a:lnTo>
                <a:lnTo>
                  <a:pt x="2700781" y="919101"/>
                </a:lnTo>
                <a:lnTo>
                  <a:pt x="2728976" y="900305"/>
                </a:lnTo>
                <a:lnTo>
                  <a:pt x="2747645" y="881509"/>
                </a:lnTo>
                <a:lnTo>
                  <a:pt x="2775838" y="872108"/>
                </a:lnTo>
                <a:lnTo>
                  <a:pt x="2803905" y="853437"/>
                </a:lnTo>
                <a:lnTo>
                  <a:pt x="2832100" y="834641"/>
                </a:lnTo>
                <a:lnTo>
                  <a:pt x="2850769" y="815845"/>
                </a:lnTo>
                <a:lnTo>
                  <a:pt x="2878962" y="797179"/>
                </a:lnTo>
                <a:lnTo>
                  <a:pt x="2907029" y="778384"/>
                </a:lnTo>
                <a:lnTo>
                  <a:pt x="2925826" y="768983"/>
                </a:lnTo>
                <a:lnTo>
                  <a:pt x="2954020" y="750317"/>
                </a:lnTo>
                <a:lnTo>
                  <a:pt x="2982086" y="731521"/>
                </a:lnTo>
                <a:lnTo>
                  <a:pt x="3010280" y="712726"/>
                </a:lnTo>
                <a:lnTo>
                  <a:pt x="3028950" y="693930"/>
                </a:lnTo>
                <a:lnTo>
                  <a:pt x="3057144" y="665863"/>
                </a:lnTo>
                <a:lnTo>
                  <a:pt x="3104006" y="628396"/>
                </a:lnTo>
                <a:lnTo>
                  <a:pt x="3160268" y="590804"/>
                </a:lnTo>
                <a:lnTo>
                  <a:pt x="3263519" y="51587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37" name="Freeform 6637"/>
          <p:cNvSpPr/>
          <p:nvPr/>
        </p:nvSpPr>
        <p:spPr>
          <a:xfrm rot="-5400000" flipH="0" flipV="0">
            <a:off x="16869958" y="17754355"/>
            <a:ext cx="522721" cy="179826"/>
          </a:xfrm>
          <a:custGeom>
            <a:pathLst>
              <a:path w="3216528" h="1106550">
                <a:moveTo>
                  <a:pt x="0" y="0"/>
                </a:moveTo>
                <a:lnTo>
                  <a:pt x="28067" y="0"/>
                </a:lnTo>
                <a:lnTo>
                  <a:pt x="37465" y="9271"/>
                </a:lnTo>
                <a:lnTo>
                  <a:pt x="112522" y="9271"/>
                </a:lnTo>
                <a:lnTo>
                  <a:pt x="121920" y="18666"/>
                </a:lnTo>
                <a:lnTo>
                  <a:pt x="149986" y="18666"/>
                </a:lnTo>
                <a:lnTo>
                  <a:pt x="159384" y="28067"/>
                </a:lnTo>
                <a:lnTo>
                  <a:pt x="187578" y="28067"/>
                </a:lnTo>
                <a:lnTo>
                  <a:pt x="206248" y="37462"/>
                </a:lnTo>
                <a:lnTo>
                  <a:pt x="234442" y="37462"/>
                </a:lnTo>
                <a:lnTo>
                  <a:pt x="243840" y="46863"/>
                </a:lnTo>
                <a:lnTo>
                  <a:pt x="262508" y="46863"/>
                </a:lnTo>
                <a:lnTo>
                  <a:pt x="271906" y="56258"/>
                </a:lnTo>
                <a:lnTo>
                  <a:pt x="281304" y="56258"/>
                </a:lnTo>
                <a:lnTo>
                  <a:pt x="300101" y="65528"/>
                </a:lnTo>
                <a:lnTo>
                  <a:pt x="309372" y="65528"/>
                </a:lnTo>
                <a:lnTo>
                  <a:pt x="328168" y="74929"/>
                </a:lnTo>
                <a:lnTo>
                  <a:pt x="337566" y="84324"/>
                </a:lnTo>
                <a:lnTo>
                  <a:pt x="356361" y="84324"/>
                </a:lnTo>
                <a:lnTo>
                  <a:pt x="365632" y="93725"/>
                </a:lnTo>
                <a:lnTo>
                  <a:pt x="384428" y="93725"/>
                </a:lnTo>
                <a:lnTo>
                  <a:pt x="403225" y="112521"/>
                </a:lnTo>
                <a:lnTo>
                  <a:pt x="431419" y="121791"/>
                </a:lnTo>
                <a:lnTo>
                  <a:pt x="459485" y="131192"/>
                </a:lnTo>
                <a:lnTo>
                  <a:pt x="487679" y="149988"/>
                </a:lnTo>
                <a:lnTo>
                  <a:pt x="515747" y="159383"/>
                </a:lnTo>
                <a:lnTo>
                  <a:pt x="543941" y="178055"/>
                </a:lnTo>
                <a:lnTo>
                  <a:pt x="562609" y="196850"/>
                </a:lnTo>
                <a:lnTo>
                  <a:pt x="590803" y="206245"/>
                </a:lnTo>
                <a:lnTo>
                  <a:pt x="618871" y="224917"/>
                </a:lnTo>
                <a:lnTo>
                  <a:pt x="647065" y="243713"/>
                </a:lnTo>
                <a:lnTo>
                  <a:pt x="675131" y="262508"/>
                </a:lnTo>
                <a:lnTo>
                  <a:pt x="693927" y="271903"/>
                </a:lnTo>
                <a:lnTo>
                  <a:pt x="722122" y="290699"/>
                </a:lnTo>
                <a:lnTo>
                  <a:pt x="750188" y="309371"/>
                </a:lnTo>
                <a:lnTo>
                  <a:pt x="778382" y="328166"/>
                </a:lnTo>
                <a:lnTo>
                  <a:pt x="797052" y="346962"/>
                </a:lnTo>
                <a:lnTo>
                  <a:pt x="825246" y="365634"/>
                </a:lnTo>
                <a:lnTo>
                  <a:pt x="853312" y="384430"/>
                </a:lnTo>
                <a:lnTo>
                  <a:pt x="881506" y="403225"/>
                </a:lnTo>
                <a:lnTo>
                  <a:pt x="900176" y="421891"/>
                </a:lnTo>
                <a:lnTo>
                  <a:pt x="956563" y="459483"/>
                </a:lnTo>
                <a:lnTo>
                  <a:pt x="1003427" y="496950"/>
                </a:lnTo>
                <a:lnTo>
                  <a:pt x="1059687" y="543812"/>
                </a:lnTo>
                <a:lnTo>
                  <a:pt x="1106551" y="581404"/>
                </a:lnTo>
                <a:lnTo>
                  <a:pt x="1162811" y="618871"/>
                </a:lnTo>
                <a:lnTo>
                  <a:pt x="1209675" y="656333"/>
                </a:lnTo>
                <a:lnTo>
                  <a:pt x="1265935" y="693924"/>
                </a:lnTo>
                <a:lnTo>
                  <a:pt x="1284731" y="712596"/>
                </a:lnTo>
                <a:lnTo>
                  <a:pt x="1312926" y="731391"/>
                </a:lnTo>
                <a:lnTo>
                  <a:pt x="1340993" y="750187"/>
                </a:lnTo>
                <a:lnTo>
                  <a:pt x="1359788" y="768859"/>
                </a:lnTo>
                <a:lnTo>
                  <a:pt x="1387855" y="787655"/>
                </a:lnTo>
                <a:lnTo>
                  <a:pt x="1416050" y="806450"/>
                </a:lnTo>
                <a:lnTo>
                  <a:pt x="1434719" y="825246"/>
                </a:lnTo>
                <a:lnTo>
                  <a:pt x="1462912" y="843912"/>
                </a:lnTo>
                <a:lnTo>
                  <a:pt x="1490979" y="853313"/>
                </a:lnTo>
                <a:lnTo>
                  <a:pt x="1509776" y="872108"/>
                </a:lnTo>
                <a:lnTo>
                  <a:pt x="1537970" y="890774"/>
                </a:lnTo>
                <a:lnTo>
                  <a:pt x="1566036" y="909570"/>
                </a:lnTo>
                <a:lnTo>
                  <a:pt x="1584832" y="918971"/>
                </a:lnTo>
                <a:lnTo>
                  <a:pt x="1612900" y="937766"/>
                </a:lnTo>
                <a:lnTo>
                  <a:pt x="1641094" y="947037"/>
                </a:lnTo>
                <a:lnTo>
                  <a:pt x="1659890" y="965833"/>
                </a:lnTo>
                <a:lnTo>
                  <a:pt x="1687956" y="975234"/>
                </a:lnTo>
                <a:lnTo>
                  <a:pt x="1706752" y="994030"/>
                </a:lnTo>
                <a:lnTo>
                  <a:pt x="1734820" y="1003300"/>
                </a:lnTo>
                <a:lnTo>
                  <a:pt x="1763013" y="1012695"/>
                </a:lnTo>
                <a:lnTo>
                  <a:pt x="1772411" y="1022096"/>
                </a:lnTo>
                <a:lnTo>
                  <a:pt x="1781682" y="1022096"/>
                </a:lnTo>
                <a:lnTo>
                  <a:pt x="1800478" y="1031491"/>
                </a:lnTo>
                <a:lnTo>
                  <a:pt x="1809877" y="1040892"/>
                </a:lnTo>
                <a:lnTo>
                  <a:pt x="1819275" y="1040892"/>
                </a:lnTo>
                <a:lnTo>
                  <a:pt x="1828673" y="1050287"/>
                </a:lnTo>
                <a:lnTo>
                  <a:pt x="1847469" y="1050287"/>
                </a:lnTo>
                <a:lnTo>
                  <a:pt x="1856740" y="1059558"/>
                </a:lnTo>
                <a:lnTo>
                  <a:pt x="1884933" y="1059558"/>
                </a:lnTo>
                <a:lnTo>
                  <a:pt x="1894331" y="1068958"/>
                </a:lnTo>
                <a:lnTo>
                  <a:pt x="1903729" y="1068958"/>
                </a:lnTo>
                <a:lnTo>
                  <a:pt x="1913001" y="1078353"/>
                </a:lnTo>
                <a:lnTo>
                  <a:pt x="1941195" y="1078353"/>
                </a:lnTo>
                <a:lnTo>
                  <a:pt x="1950593" y="1087754"/>
                </a:lnTo>
                <a:lnTo>
                  <a:pt x="1978659" y="1087754"/>
                </a:lnTo>
                <a:lnTo>
                  <a:pt x="1988057" y="1097149"/>
                </a:lnTo>
                <a:lnTo>
                  <a:pt x="2025523" y="1097149"/>
                </a:lnTo>
                <a:lnTo>
                  <a:pt x="2034921" y="1106550"/>
                </a:lnTo>
                <a:lnTo>
                  <a:pt x="2231898" y="1106550"/>
                </a:lnTo>
                <a:lnTo>
                  <a:pt x="2241296" y="1097149"/>
                </a:lnTo>
                <a:lnTo>
                  <a:pt x="2288158" y="1097149"/>
                </a:lnTo>
                <a:lnTo>
                  <a:pt x="2297556" y="1087754"/>
                </a:lnTo>
                <a:lnTo>
                  <a:pt x="2325624" y="1087754"/>
                </a:lnTo>
                <a:lnTo>
                  <a:pt x="2335022" y="1078353"/>
                </a:lnTo>
                <a:lnTo>
                  <a:pt x="2353818" y="1078353"/>
                </a:lnTo>
                <a:lnTo>
                  <a:pt x="2363216" y="1068958"/>
                </a:lnTo>
                <a:lnTo>
                  <a:pt x="2382011" y="1068958"/>
                </a:lnTo>
                <a:lnTo>
                  <a:pt x="2400680" y="1059558"/>
                </a:lnTo>
                <a:lnTo>
                  <a:pt x="2410078" y="1059558"/>
                </a:lnTo>
                <a:lnTo>
                  <a:pt x="2419477" y="1050287"/>
                </a:lnTo>
                <a:lnTo>
                  <a:pt x="2428875" y="1050287"/>
                </a:lnTo>
                <a:lnTo>
                  <a:pt x="2447544" y="1040892"/>
                </a:lnTo>
                <a:lnTo>
                  <a:pt x="2456942" y="1040892"/>
                </a:lnTo>
                <a:lnTo>
                  <a:pt x="2466340" y="1031491"/>
                </a:lnTo>
                <a:lnTo>
                  <a:pt x="2485135" y="1031491"/>
                </a:lnTo>
                <a:lnTo>
                  <a:pt x="2494406" y="1022096"/>
                </a:lnTo>
                <a:lnTo>
                  <a:pt x="2522601" y="1012695"/>
                </a:lnTo>
                <a:lnTo>
                  <a:pt x="2541397" y="1003300"/>
                </a:lnTo>
                <a:lnTo>
                  <a:pt x="2569463" y="984629"/>
                </a:lnTo>
                <a:lnTo>
                  <a:pt x="2588259" y="975234"/>
                </a:lnTo>
                <a:lnTo>
                  <a:pt x="2616327" y="956438"/>
                </a:lnTo>
                <a:lnTo>
                  <a:pt x="2644521" y="947037"/>
                </a:lnTo>
                <a:lnTo>
                  <a:pt x="2663317" y="928366"/>
                </a:lnTo>
                <a:lnTo>
                  <a:pt x="2691383" y="918971"/>
                </a:lnTo>
                <a:lnTo>
                  <a:pt x="2719577" y="900175"/>
                </a:lnTo>
                <a:lnTo>
                  <a:pt x="2738247" y="881503"/>
                </a:lnTo>
                <a:lnTo>
                  <a:pt x="2766441" y="872108"/>
                </a:lnTo>
                <a:lnTo>
                  <a:pt x="2794507" y="853313"/>
                </a:lnTo>
                <a:lnTo>
                  <a:pt x="2813303" y="834517"/>
                </a:lnTo>
                <a:lnTo>
                  <a:pt x="2841498" y="815721"/>
                </a:lnTo>
                <a:lnTo>
                  <a:pt x="2869565" y="797050"/>
                </a:lnTo>
                <a:lnTo>
                  <a:pt x="2888360" y="778254"/>
                </a:lnTo>
                <a:lnTo>
                  <a:pt x="2916427" y="768859"/>
                </a:lnTo>
                <a:lnTo>
                  <a:pt x="2944622" y="750187"/>
                </a:lnTo>
                <a:lnTo>
                  <a:pt x="2963418" y="731391"/>
                </a:lnTo>
                <a:lnTo>
                  <a:pt x="2991484" y="712596"/>
                </a:lnTo>
                <a:lnTo>
                  <a:pt x="3019678" y="693924"/>
                </a:lnTo>
                <a:lnTo>
                  <a:pt x="3066542" y="647062"/>
                </a:lnTo>
                <a:lnTo>
                  <a:pt x="3122802" y="609470"/>
                </a:lnTo>
                <a:lnTo>
                  <a:pt x="3169666" y="572009"/>
                </a:lnTo>
                <a:lnTo>
                  <a:pt x="3216528" y="53454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38" name="Freeform 6638"/>
          <p:cNvSpPr/>
          <p:nvPr/>
        </p:nvSpPr>
        <p:spPr>
          <a:xfrm rot="-5400000" flipH="0" flipV="0">
            <a:off x="17141214" y="17571474"/>
            <a:ext cx="36592" cy="44187"/>
          </a:xfrm>
          <a:custGeom>
            <a:pathLst>
              <a:path w="225171" h="271903">
                <a:moveTo>
                  <a:pt x="225171" y="0"/>
                </a:moveTo>
                <a:lnTo>
                  <a:pt x="0" y="168653"/>
                </a:lnTo>
                <a:lnTo>
                  <a:pt x="225171" y="271903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39" name="Freeform 6639"/>
          <p:cNvSpPr/>
          <p:nvPr/>
        </p:nvSpPr>
        <p:spPr>
          <a:xfrm rot="-5400000" flipH="0" flipV="0">
            <a:off x="17141214" y="17571474"/>
            <a:ext cx="36592" cy="44187"/>
          </a:xfrm>
          <a:custGeom>
            <a:pathLst>
              <a:path w="225171" h="271903">
                <a:moveTo>
                  <a:pt x="225171" y="0"/>
                </a:moveTo>
                <a:lnTo>
                  <a:pt x="0" y="168653"/>
                </a:lnTo>
                <a:lnTo>
                  <a:pt x="225171" y="271903"/>
                </a:lnTo>
                <a:lnTo>
                  <a:pt x="225171" y="0"/>
                </a:lnTo>
                <a:close/>
                <a:moveTo>
                  <a:pt x="57623453" y="8085226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40" name="Freeform 6640"/>
          <p:cNvSpPr/>
          <p:nvPr/>
        </p:nvSpPr>
        <p:spPr>
          <a:xfrm rot="-5400000" flipH="0" flipV="0">
            <a:off x="17095478" y="17557748"/>
            <a:ext cx="36592" cy="71637"/>
          </a:xfrm>
          <a:custGeom>
            <a:pathLst>
              <a:path w="225171" h="440816">
                <a:moveTo>
                  <a:pt x="225171" y="281428"/>
                </a:moveTo>
                <a:lnTo>
                  <a:pt x="0" y="440816"/>
                </a:lnTo>
                <a:lnTo>
                  <a:pt x="22517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41" name="Freeform 6641"/>
          <p:cNvSpPr/>
          <p:nvPr/>
        </p:nvSpPr>
        <p:spPr>
          <a:xfrm rot="-5400000" flipH="0" flipV="0">
            <a:off x="17095478" y="17557748"/>
            <a:ext cx="36592" cy="71637"/>
          </a:xfrm>
          <a:custGeom>
            <a:pathLst>
              <a:path w="225171" h="440816">
                <a:moveTo>
                  <a:pt x="225171" y="281428"/>
                </a:moveTo>
                <a:lnTo>
                  <a:pt x="0" y="440816"/>
                </a:lnTo>
                <a:lnTo>
                  <a:pt x="225171" y="0"/>
                </a:lnTo>
                <a:lnTo>
                  <a:pt x="225171" y="281428"/>
                </a:lnTo>
                <a:close/>
                <a:moveTo>
                  <a:pt x="57707913" y="81218149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42" name="Freeform 6642"/>
          <p:cNvSpPr/>
          <p:nvPr/>
        </p:nvSpPr>
        <p:spPr>
          <a:xfrm rot="-5400000" flipH="0" flipV="0">
            <a:off x="17013201" y="18066777"/>
            <a:ext cx="71637" cy="18285"/>
          </a:xfrm>
          <a:custGeom>
            <a:pathLst>
              <a:path w="440818" h="112520">
                <a:moveTo>
                  <a:pt x="0" y="9400"/>
                </a:moveTo>
                <a:lnTo>
                  <a:pt x="37593" y="0"/>
                </a:lnTo>
                <a:lnTo>
                  <a:pt x="440818" y="11252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43" name="Freeform 6643"/>
          <p:cNvSpPr/>
          <p:nvPr/>
        </p:nvSpPr>
        <p:spPr>
          <a:xfrm rot="-5400000" flipH="0" flipV="0">
            <a:off x="16965196" y="17819130"/>
            <a:ext cx="295652" cy="213364"/>
          </a:xfrm>
          <a:custGeom>
            <a:pathLst>
              <a:path w="1819275" h="1312924">
                <a:moveTo>
                  <a:pt x="0" y="262638"/>
                </a:moveTo>
                <a:lnTo>
                  <a:pt x="84454" y="0"/>
                </a:lnTo>
                <a:moveTo>
                  <a:pt x="206375" y="318895"/>
                </a:moveTo>
                <a:lnTo>
                  <a:pt x="572134" y="534541"/>
                </a:lnTo>
                <a:moveTo>
                  <a:pt x="384555" y="431421"/>
                </a:moveTo>
                <a:lnTo>
                  <a:pt x="525272" y="187579"/>
                </a:lnTo>
                <a:moveTo>
                  <a:pt x="572134" y="534541"/>
                </a:moveTo>
                <a:lnTo>
                  <a:pt x="1228598" y="1031496"/>
                </a:lnTo>
                <a:moveTo>
                  <a:pt x="787780" y="703324"/>
                </a:moveTo>
                <a:lnTo>
                  <a:pt x="956563" y="478283"/>
                </a:lnTo>
                <a:moveTo>
                  <a:pt x="1012825" y="862837"/>
                </a:moveTo>
                <a:lnTo>
                  <a:pt x="1172336" y="647067"/>
                </a:lnTo>
                <a:moveTo>
                  <a:pt x="1228598" y="1031496"/>
                </a:moveTo>
                <a:lnTo>
                  <a:pt x="1819275" y="1312924"/>
                </a:lnTo>
                <a:moveTo>
                  <a:pt x="1397380" y="1115950"/>
                </a:moveTo>
                <a:lnTo>
                  <a:pt x="1519301" y="862837"/>
                </a:lnTo>
                <a:moveTo>
                  <a:pt x="1650619" y="1228470"/>
                </a:moveTo>
                <a:lnTo>
                  <a:pt x="1772411" y="98463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44" name="Freeform 6644"/>
          <p:cNvSpPr/>
          <p:nvPr/>
        </p:nvSpPr>
        <p:spPr>
          <a:xfrm rot="-5400000" flipH="0" flipV="0">
            <a:off x="17170924" y="17727679"/>
            <a:ext cx="83835" cy="16779"/>
          </a:xfrm>
          <a:custGeom>
            <a:pathLst>
              <a:path w="515874" h="103250">
                <a:moveTo>
                  <a:pt x="0" y="93849"/>
                </a:moveTo>
                <a:lnTo>
                  <a:pt x="131318" y="103250"/>
                </a:lnTo>
                <a:lnTo>
                  <a:pt x="51587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45" name="Freeform 6645"/>
          <p:cNvSpPr/>
          <p:nvPr/>
        </p:nvSpPr>
        <p:spPr>
          <a:xfrm rot="-5400000" flipH="0" flipV="0">
            <a:off x="17087110" y="17610347"/>
            <a:ext cx="153924" cy="99045"/>
          </a:xfrm>
          <a:custGeom>
            <a:pathLst>
              <a:path w="947166" h="609470">
                <a:moveTo>
                  <a:pt x="65660" y="609470"/>
                </a:moveTo>
                <a:lnTo>
                  <a:pt x="0" y="337567"/>
                </a:lnTo>
                <a:moveTo>
                  <a:pt x="262637" y="553212"/>
                </a:moveTo>
                <a:lnTo>
                  <a:pt x="600203" y="346962"/>
                </a:lnTo>
                <a:moveTo>
                  <a:pt x="431419" y="450087"/>
                </a:moveTo>
                <a:lnTo>
                  <a:pt x="281306" y="215645"/>
                </a:lnTo>
                <a:moveTo>
                  <a:pt x="600203" y="346962"/>
                </a:moveTo>
                <a:lnTo>
                  <a:pt x="947166" y="84453"/>
                </a:lnTo>
                <a:moveTo>
                  <a:pt x="778384" y="215645"/>
                </a:moveTo>
                <a:lnTo>
                  <a:pt x="609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46" name="Freeform 6646"/>
          <p:cNvSpPr/>
          <p:nvPr/>
        </p:nvSpPr>
        <p:spPr>
          <a:xfrm rot="-5400000" flipH="0" flipV="0">
            <a:off x="17045964" y="18134586"/>
            <a:ext cx="179826" cy="1350258"/>
          </a:xfrm>
          <a:custGeom>
            <a:pathLst>
              <a:path w="1106551" h="8308721">
                <a:moveTo>
                  <a:pt x="553213" y="0"/>
                </a:moveTo>
                <a:lnTo>
                  <a:pt x="553213" y="3873122"/>
                </a:lnTo>
                <a:lnTo>
                  <a:pt x="1106551" y="4013709"/>
                </a:lnTo>
                <a:lnTo>
                  <a:pt x="0" y="4295013"/>
                </a:lnTo>
                <a:lnTo>
                  <a:pt x="553213" y="4426335"/>
                </a:lnTo>
                <a:lnTo>
                  <a:pt x="553213" y="830872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47" name="Freeform 6647"/>
          <p:cNvSpPr/>
          <p:nvPr/>
        </p:nvSpPr>
        <p:spPr>
          <a:xfrm rot="-5400000" flipH="0" flipV="0">
            <a:off x="14884166" y="15829550"/>
            <a:ext cx="4501900" cy="1458447"/>
          </a:xfrm>
          <a:custGeom>
            <a:pathLst>
              <a:path w="27702128" h="8974454">
                <a:moveTo>
                  <a:pt x="0" y="337561"/>
                </a:moveTo>
                <a:lnTo>
                  <a:pt x="0" y="0"/>
                </a:lnTo>
                <a:moveTo>
                  <a:pt x="0" y="8646282"/>
                </a:moveTo>
                <a:lnTo>
                  <a:pt x="0" y="8974454"/>
                </a:lnTo>
                <a:moveTo>
                  <a:pt x="7596124" y="8646282"/>
                </a:moveTo>
                <a:lnTo>
                  <a:pt x="7596124" y="4773291"/>
                </a:lnTo>
                <a:moveTo>
                  <a:pt x="7596124" y="8374379"/>
                </a:moveTo>
                <a:lnTo>
                  <a:pt x="7314691" y="8374379"/>
                </a:lnTo>
                <a:moveTo>
                  <a:pt x="7596124" y="8092945"/>
                </a:moveTo>
                <a:lnTo>
                  <a:pt x="7314691" y="8092945"/>
                </a:lnTo>
                <a:moveTo>
                  <a:pt x="7596124" y="7821036"/>
                </a:moveTo>
                <a:lnTo>
                  <a:pt x="7314691" y="7821036"/>
                </a:lnTo>
                <a:moveTo>
                  <a:pt x="7596124" y="7539733"/>
                </a:moveTo>
                <a:lnTo>
                  <a:pt x="7314691" y="7539733"/>
                </a:lnTo>
                <a:moveTo>
                  <a:pt x="7596124" y="7267699"/>
                </a:moveTo>
                <a:lnTo>
                  <a:pt x="7314691" y="7267699"/>
                </a:lnTo>
                <a:moveTo>
                  <a:pt x="7596124" y="6986396"/>
                </a:moveTo>
                <a:lnTo>
                  <a:pt x="7314691" y="6986396"/>
                </a:lnTo>
                <a:moveTo>
                  <a:pt x="7596124" y="6714487"/>
                </a:moveTo>
                <a:lnTo>
                  <a:pt x="7314691" y="6714487"/>
                </a:lnTo>
                <a:moveTo>
                  <a:pt x="7596124" y="6433183"/>
                </a:moveTo>
                <a:lnTo>
                  <a:pt x="7314691" y="6433183"/>
                </a:lnTo>
                <a:moveTo>
                  <a:pt x="7596124" y="6151879"/>
                </a:moveTo>
                <a:lnTo>
                  <a:pt x="7314691" y="6151879"/>
                </a:lnTo>
                <a:moveTo>
                  <a:pt x="7596124" y="5879846"/>
                </a:moveTo>
                <a:lnTo>
                  <a:pt x="7314691" y="5879846"/>
                </a:lnTo>
                <a:moveTo>
                  <a:pt x="7596124" y="5598536"/>
                </a:moveTo>
                <a:lnTo>
                  <a:pt x="7314691" y="5598536"/>
                </a:lnTo>
                <a:moveTo>
                  <a:pt x="7596124" y="5326633"/>
                </a:moveTo>
                <a:lnTo>
                  <a:pt x="7314691" y="5326633"/>
                </a:lnTo>
                <a:moveTo>
                  <a:pt x="7596124" y="5045199"/>
                </a:moveTo>
                <a:lnTo>
                  <a:pt x="7314691" y="5045199"/>
                </a:lnTo>
                <a:moveTo>
                  <a:pt x="27702128" y="8646282"/>
                </a:moveTo>
                <a:lnTo>
                  <a:pt x="27702128" y="5026528"/>
                </a:lnTo>
                <a:moveTo>
                  <a:pt x="27702128" y="8496300"/>
                </a:moveTo>
                <a:lnTo>
                  <a:pt x="27420824" y="8496300"/>
                </a:lnTo>
                <a:moveTo>
                  <a:pt x="27702128" y="8214991"/>
                </a:moveTo>
                <a:lnTo>
                  <a:pt x="27420824" y="8214991"/>
                </a:lnTo>
                <a:moveTo>
                  <a:pt x="27702128" y="7942958"/>
                </a:moveTo>
                <a:lnTo>
                  <a:pt x="27420824" y="7942958"/>
                </a:lnTo>
                <a:moveTo>
                  <a:pt x="27702128" y="7661654"/>
                </a:moveTo>
                <a:lnTo>
                  <a:pt x="27420824" y="7661654"/>
                </a:lnTo>
                <a:moveTo>
                  <a:pt x="27702128" y="7389745"/>
                </a:moveTo>
                <a:lnTo>
                  <a:pt x="27420824" y="7389745"/>
                </a:lnTo>
                <a:moveTo>
                  <a:pt x="27702128" y="7108317"/>
                </a:moveTo>
                <a:lnTo>
                  <a:pt x="27420824" y="7108317"/>
                </a:lnTo>
                <a:moveTo>
                  <a:pt x="27702128" y="6836408"/>
                </a:moveTo>
                <a:lnTo>
                  <a:pt x="27420824" y="6836408"/>
                </a:lnTo>
                <a:moveTo>
                  <a:pt x="27702128" y="6555104"/>
                </a:moveTo>
                <a:lnTo>
                  <a:pt x="27420824" y="6555104"/>
                </a:lnTo>
                <a:moveTo>
                  <a:pt x="27702128" y="6283071"/>
                </a:moveTo>
                <a:lnTo>
                  <a:pt x="27420824" y="6283071"/>
                </a:lnTo>
                <a:moveTo>
                  <a:pt x="27702128" y="6001761"/>
                </a:moveTo>
                <a:lnTo>
                  <a:pt x="27420824" y="6001761"/>
                </a:lnTo>
                <a:moveTo>
                  <a:pt x="27702128" y="5729858"/>
                </a:moveTo>
                <a:lnTo>
                  <a:pt x="27420824" y="5729858"/>
                </a:lnTo>
                <a:moveTo>
                  <a:pt x="27702128" y="5448424"/>
                </a:moveTo>
                <a:lnTo>
                  <a:pt x="27420824" y="5448424"/>
                </a:lnTo>
                <a:moveTo>
                  <a:pt x="27702128" y="5167121"/>
                </a:moveTo>
                <a:lnTo>
                  <a:pt x="27420824" y="516712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48" name="Freeform 6648"/>
          <p:cNvSpPr/>
          <p:nvPr/>
        </p:nvSpPr>
        <p:spPr>
          <a:xfrm rot="-5400000" flipH="0" flipV="0">
            <a:off x="15535684" y="13187700"/>
            <a:ext cx="68582" cy="50276"/>
          </a:xfrm>
          <a:custGeom>
            <a:pathLst>
              <a:path w="422020" h="309370">
                <a:moveTo>
                  <a:pt x="422020" y="103125"/>
                </a:moveTo>
                <a:lnTo>
                  <a:pt x="403225" y="84330"/>
                </a:lnTo>
                <a:lnTo>
                  <a:pt x="393827" y="74929"/>
                </a:lnTo>
                <a:lnTo>
                  <a:pt x="375155" y="65534"/>
                </a:lnTo>
                <a:lnTo>
                  <a:pt x="356359" y="56133"/>
                </a:lnTo>
                <a:lnTo>
                  <a:pt x="337564" y="46862"/>
                </a:lnTo>
                <a:lnTo>
                  <a:pt x="309497" y="46862"/>
                </a:lnTo>
                <a:lnTo>
                  <a:pt x="168780" y="9271"/>
                </a:lnTo>
                <a:lnTo>
                  <a:pt x="159382" y="0"/>
                </a:lnTo>
                <a:lnTo>
                  <a:pt x="131316" y="0"/>
                </a:lnTo>
                <a:lnTo>
                  <a:pt x="112520" y="0"/>
                </a:lnTo>
                <a:lnTo>
                  <a:pt x="93724" y="9271"/>
                </a:lnTo>
                <a:lnTo>
                  <a:pt x="75056" y="18666"/>
                </a:lnTo>
                <a:lnTo>
                  <a:pt x="56260" y="28066"/>
                </a:lnTo>
                <a:lnTo>
                  <a:pt x="37464" y="37467"/>
                </a:lnTo>
                <a:lnTo>
                  <a:pt x="37464" y="46862"/>
                </a:lnTo>
                <a:lnTo>
                  <a:pt x="28193" y="56133"/>
                </a:lnTo>
                <a:lnTo>
                  <a:pt x="9398" y="74929"/>
                </a:lnTo>
                <a:lnTo>
                  <a:pt x="9398" y="93725"/>
                </a:lnTo>
                <a:lnTo>
                  <a:pt x="0" y="112520"/>
                </a:lnTo>
                <a:lnTo>
                  <a:pt x="0" y="178178"/>
                </a:lnTo>
                <a:lnTo>
                  <a:pt x="9398" y="206245"/>
                </a:lnTo>
                <a:lnTo>
                  <a:pt x="9398" y="225041"/>
                </a:lnTo>
                <a:lnTo>
                  <a:pt x="18795" y="243712"/>
                </a:lnTo>
                <a:lnTo>
                  <a:pt x="28193" y="262508"/>
                </a:lnTo>
                <a:lnTo>
                  <a:pt x="37464" y="281304"/>
                </a:lnTo>
                <a:lnTo>
                  <a:pt x="46862" y="290705"/>
                </a:lnTo>
                <a:lnTo>
                  <a:pt x="56260" y="309370"/>
                </a:lnTo>
                <a:lnTo>
                  <a:pt x="65658" y="159383"/>
                </a:lnTo>
                <a:lnTo>
                  <a:pt x="65658" y="149988"/>
                </a:lnTo>
                <a:lnTo>
                  <a:pt x="75056" y="121921"/>
                </a:lnTo>
                <a:lnTo>
                  <a:pt x="75056" y="103125"/>
                </a:lnTo>
                <a:lnTo>
                  <a:pt x="84454" y="93725"/>
                </a:lnTo>
                <a:lnTo>
                  <a:pt x="103122" y="84330"/>
                </a:lnTo>
                <a:lnTo>
                  <a:pt x="112520" y="74929"/>
                </a:lnTo>
                <a:lnTo>
                  <a:pt x="168780" y="74929"/>
                </a:lnTo>
                <a:lnTo>
                  <a:pt x="309497" y="112520"/>
                </a:lnTo>
                <a:lnTo>
                  <a:pt x="318895" y="112520"/>
                </a:lnTo>
                <a:lnTo>
                  <a:pt x="337564" y="121921"/>
                </a:lnTo>
                <a:lnTo>
                  <a:pt x="356359" y="131192"/>
                </a:lnTo>
                <a:lnTo>
                  <a:pt x="375155" y="140587"/>
                </a:lnTo>
                <a:lnTo>
                  <a:pt x="384553" y="159383"/>
                </a:lnTo>
                <a:lnTo>
                  <a:pt x="393827" y="168783"/>
                </a:lnTo>
                <a:lnTo>
                  <a:pt x="403225" y="187449"/>
                </a:lnTo>
                <a:lnTo>
                  <a:pt x="412623" y="206245"/>
                </a:lnTo>
                <a:lnTo>
                  <a:pt x="412623" y="2531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49" name="Freeform 6649"/>
          <p:cNvSpPr/>
          <p:nvPr/>
        </p:nvSpPr>
        <p:spPr>
          <a:xfrm rot="-5400000" flipH="0" flipV="0">
            <a:off x="15541783" y="13154172"/>
            <a:ext cx="103627" cy="64000"/>
          </a:xfrm>
          <a:custGeom>
            <a:pathLst>
              <a:path w="637666" h="393825">
                <a:moveTo>
                  <a:pt x="637666" y="356363"/>
                </a:moveTo>
                <a:lnTo>
                  <a:pt x="637666" y="46863"/>
                </a:lnTo>
                <a:lnTo>
                  <a:pt x="618998" y="37462"/>
                </a:lnTo>
                <a:lnTo>
                  <a:pt x="600202" y="37462"/>
                </a:lnTo>
                <a:lnTo>
                  <a:pt x="581406" y="46863"/>
                </a:lnTo>
                <a:lnTo>
                  <a:pt x="431419" y="149988"/>
                </a:lnTo>
                <a:lnTo>
                  <a:pt x="431419" y="131316"/>
                </a:lnTo>
                <a:lnTo>
                  <a:pt x="422021" y="112521"/>
                </a:lnTo>
                <a:lnTo>
                  <a:pt x="422021" y="93725"/>
                </a:lnTo>
                <a:lnTo>
                  <a:pt x="412623" y="75053"/>
                </a:lnTo>
                <a:lnTo>
                  <a:pt x="412623" y="56258"/>
                </a:lnTo>
                <a:lnTo>
                  <a:pt x="403225" y="37462"/>
                </a:lnTo>
                <a:lnTo>
                  <a:pt x="393827" y="18796"/>
                </a:lnTo>
                <a:lnTo>
                  <a:pt x="375158" y="9395"/>
                </a:lnTo>
                <a:lnTo>
                  <a:pt x="365760" y="0"/>
                </a:lnTo>
                <a:lnTo>
                  <a:pt x="356363" y="149988"/>
                </a:lnTo>
                <a:lnTo>
                  <a:pt x="356363" y="178179"/>
                </a:lnTo>
                <a:lnTo>
                  <a:pt x="346965" y="196850"/>
                </a:lnTo>
                <a:lnTo>
                  <a:pt x="337567" y="215646"/>
                </a:lnTo>
                <a:lnTo>
                  <a:pt x="328293" y="225041"/>
                </a:lnTo>
                <a:lnTo>
                  <a:pt x="309497" y="225041"/>
                </a:lnTo>
                <a:lnTo>
                  <a:pt x="290702" y="234442"/>
                </a:lnTo>
                <a:lnTo>
                  <a:pt x="281304" y="234442"/>
                </a:lnTo>
                <a:lnTo>
                  <a:pt x="253237" y="225041"/>
                </a:lnTo>
                <a:lnTo>
                  <a:pt x="112520" y="187580"/>
                </a:lnTo>
                <a:lnTo>
                  <a:pt x="84454" y="178179"/>
                </a:lnTo>
                <a:lnTo>
                  <a:pt x="75056" y="168784"/>
                </a:lnTo>
                <a:lnTo>
                  <a:pt x="56260" y="159383"/>
                </a:lnTo>
                <a:lnTo>
                  <a:pt x="46862" y="149988"/>
                </a:lnTo>
                <a:lnTo>
                  <a:pt x="28194" y="131316"/>
                </a:lnTo>
                <a:lnTo>
                  <a:pt x="28194" y="112521"/>
                </a:lnTo>
                <a:lnTo>
                  <a:pt x="18796" y="93725"/>
                </a:lnTo>
                <a:lnTo>
                  <a:pt x="18796" y="75053"/>
                </a:lnTo>
                <a:lnTo>
                  <a:pt x="9398" y="56258"/>
                </a:lnTo>
                <a:lnTo>
                  <a:pt x="0" y="206245"/>
                </a:lnTo>
                <a:lnTo>
                  <a:pt x="18796" y="215646"/>
                </a:lnTo>
                <a:lnTo>
                  <a:pt x="37464" y="225041"/>
                </a:lnTo>
                <a:lnTo>
                  <a:pt x="56260" y="234442"/>
                </a:lnTo>
                <a:lnTo>
                  <a:pt x="75056" y="243837"/>
                </a:lnTo>
                <a:lnTo>
                  <a:pt x="93724" y="253108"/>
                </a:lnTo>
                <a:lnTo>
                  <a:pt x="112520" y="262508"/>
                </a:lnTo>
                <a:lnTo>
                  <a:pt x="253237" y="300100"/>
                </a:lnTo>
                <a:lnTo>
                  <a:pt x="290702" y="300100"/>
                </a:lnTo>
                <a:lnTo>
                  <a:pt x="337567" y="300100"/>
                </a:lnTo>
                <a:lnTo>
                  <a:pt x="356363" y="290699"/>
                </a:lnTo>
                <a:lnTo>
                  <a:pt x="375158" y="281304"/>
                </a:lnTo>
                <a:lnTo>
                  <a:pt x="562738" y="131316"/>
                </a:lnTo>
                <a:lnTo>
                  <a:pt x="562738" y="356363"/>
                </a:lnTo>
                <a:lnTo>
                  <a:pt x="572008" y="375159"/>
                </a:lnTo>
                <a:lnTo>
                  <a:pt x="581406" y="384430"/>
                </a:lnTo>
                <a:lnTo>
                  <a:pt x="600202" y="393825"/>
                </a:lnTo>
                <a:lnTo>
                  <a:pt x="618998" y="384430"/>
                </a:lnTo>
                <a:lnTo>
                  <a:pt x="628269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50" name="Freeform 6650"/>
          <p:cNvSpPr/>
          <p:nvPr/>
        </p:nvSpPr>
        <p:spPr>
          <a:xfrm rot="-5400000" flipH="0" flipV="0">
            <a:off x="15617217" y="13186926"/>
            <a:ext cx="70110" cy="50296"/>
          </a:xfrm>
          <a:custGeom>
            <a:pathLst>
              <a:path w="431418" h="309495">
                <a:moveTo>
                  <a:pt x="431418" y="103120"/>
                </a:moveTo>
                <a:lnTo>
                  <a:pt x="412623" y="84324"/>
                </a:lnTo>
                <a:lnTo>
                  <a:pt x="393827" y="75053"/>
                </a:lnTo>
                <a:lnTo>
                  <a:pt x="375155" y="65658"/>
                </a:lnTo>
                <a:lnTo>
                  <a:pt x="356359" y="56258"/>
                </a:lnTo>
                <a:lnTo>
                  <a:pt x="337564" y="46863"/>
                </a:lnTo>
                <a:lnTo>
                  <a:pt x="309497" y="46863"/>
                </a:lnTo>
                <a:lnTo>
                  <a:pt x="168780" y="9395"/>
                </a:lnTo>
                <a:lnTo>
                  <a:pt x="159382" y="0"/>
                </a:lnTo>
                <a:lnTo>
                  <a:pt x="131316" y="0"/>
                </a:lnTo>
                <a:lnTo>
                  <a:pt x="112520" y="0"/>
                </a:lnTo>
                <a:lnTo>
                  <a:pt x="93724" y="9395"/>
                </a:lnTo>
                <a:lnTo>
                  <a:pt x="75056" y="18796"/>
                </a:lnTo>
                <a:lnTo>
                  <a:pt x="56260" y="28067"/>
                </a:lnTo>
                <a:lnTo>
                  <a:pt x="37464" y="37462"/>
                </a:lnTo>
                <a:lnTo>
                  <a:pt x="37464" y="46863"/>
                </a:lnTo>
                <a:lnTo>
                  <a:pt x="28193" y="56258"/>
                </a:lnTo>
                <a:lnTo>
                  <a:pt x="9398" y="75053"/>
                </a:lnTo>
                <a:lnTo>
                  <a:pt x="9398" y="93725"/>
                </a:lnTo>
                <a:lnTo>
                  <a:pt x="0" y="112521"/>
                </a:lnTo>
                <a:lnTo>
                  <a:pt x="0" y="178179"/>
                </a:lnTo>
                <a:lnTo>
                  <a:pt x="9398" y="206375"/>
                </a:lnTo>
                <a:lnTo>
                  <a:pt x="9398" y="225041"/>
                </a:lnTo>
                <a:lnTo>
                  <a:pt x="18795" y="243837"/>
                </a:lnTo>
                <a:lnTo>
                  <a:pt x="28193" y="262633"/>
                </a:lnTo>
                <a:lnTo>
                  <a:pt x="37464" y="281304"/>
                </a:lnTo>
                <a:lnTo>
                  <a:pt x="46862" y="290699"/>
                </a:lnTo>
                <a:lnTo>
                  <a:pt x="56260" y="309495"/>
                </a:lnTo>
                <a:lnTo>
                  <a:pt x="65658" y="159383"/>
                </a:lnTo>
                <a:lnTo>
                  <a:pt x="65658" y="150112"/>
                </a:lnTo>
                <a:lnTo>
                  <a:pt x="75056" y="121916"/>
                </a:lnTo>
                <a:lnTo>
                  <a:pt x="75056" y="103120"/>
                </a:lnTo>
                <a:lnTo>
                  <a:pt x="84454" y="93725"/>
                </a:lnTo>
                <a:lnTo>
                  <a:pt x="103122" y="84324"/>
                </a:lnTo>
                <a:lnTo>
                  <a:pt x="112520" y="75053"/>
                </a:lnTo>
                <a:lnTo>
                  <a:pt x="168780" y="75053"/>
                </a:lnTo>
                <a:lnTo>
                  <a:pt x="309497" y="112521"/>
                </a:lnTo>
                <a:lnTo>
                  <a:pt x="318895" y="112521"/>
                </a:lnTo>
                <a:lnTo>
                  <a:pt x="337564" y="121916"/>
                </a:lnTo>
                <a:lnTo>
                  <a:pt x="356359" y="131316"/>
                </a:lnTo>
                <a:lnTo>
                  <a:pt x="375155" y="140587"/>
                </a:lnTo>
                <a:lnTo>
                  <a:pt x="384553" y="159383"/>
                </a:lnTo>
                <a:lnTo>
                  <a:pt x="393827" y="168784"/>
                </a:lnTo>
                <a:lnTo>
                  <a:pt x="403225" y="187580"/>
                </a:lnTo>
                <a:lnTo>
                  <a:pt x="412623" y="206375"/>
                </a:lnTo>
                <a:lnTo>
                  <a:pt x="412623" y="2532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51" name="Freeform 6651"/>
          <p:cNvSpPr/>
          <p:nvPr/>
        </p:nvSpPr>
        <p:spPr>
          <a:xfrm rot="-5400000" flipH="0" flipV="0">
            <a:off x="15633213" y="13178546"/>
            <a:ext cx="70110" cy="48770"/>
          </a:xfrm>
          <a:custGeom>
            <a:pathLst>
              <a:path w="431419" h="300105">
                <a:moveTo>
                  <a:pt x="431419" y="168783"/>
                </a:moveTo>
                <a:lnTo>
                  <a:pt x="431419" y="131322"/>
                </a:lnTo>
                <a:lnTo>
                  <a:pt x="422021" y="103255"/>
                </a:lnTo>
                <a:lnTo>
                  <a:pt x="422021" y="84460"/>
                </a:lnTo>
                <a:lnTo>
                  <a:pt x="412623" y="65664"/>
                </a:lnTo>
                <a:lnTo>
                  <a:pt x="403225" y="46992"/>
                </a:lnTo>
                <a:lnTo>
                  <a:pt x="393827" y="28196"/>
                </a:lnTo>
                <a:lnTo>
                  <a:pt x="384429" y="18796"/>
                </a:lnTo>
                <a:lnTo>
                  <a:pt x="384429" y="9401"/>
                </a:lnTo>
                <a:lnTo>
                  <a:pt x="375158" y="0"/>
                </a:lnTo>
                <a:lnTo>
                  <a:pt x="356363" y="150118"/>
                </a:lnTo>
                <a:lnTo>
                  <a:pt x="356363" y="178184"/>
                </a:lnTo>
                <a:lnTo>
                  <a:pt x="346965" y="196980"/>
                </a:lnTo>
                <a:lnTo>
                  <a:pt x="337567" y="215776"/>
                </a:lnTo>
                <a:lnTo>
                  <a:pt x="328293" y="225046"/>
                </a:lnTo>
                <a:lnTo>
                  <a:pt x="309497" y="225046"/>
                </a:lnTo>
                <a:lnTo>
                  <a:pt x="290702" y="234447"/>
                </a:lnTo>
                <a:lnTo>
                  <a:pt x="281304" y="234447"/>
                </a:lnTo>
                <a:lnTo>
                  <a:pt x="253237" y="225046"/>
                </a:lnTo>
                <a:lnTo>
                  <a:pt x="112520" y="187579"/>
                </a:lnTo>
                <a:lnTo>
                  <a:pt x="84454" y="178184"/>
                </a:lnTo>
                <a:lnTo>
                  <a:pt x="75056" y="168783"/>
                </a:lnTo>
                <a:lnTo>
                  <a:pt x="56260" y="159513"/>
                </a:lnTo>
                <a:lnTo>
                  <a:pt x="46862" y="150118"/>
                </a:lnTo>
                <a:lnTo>
                  <a:pt x="28194" y="131322"/>
                </a:lnTo>
                <a:lnTo>
                  <a:pt x="28194" y="112526"/>
                </a:lnTo>
                <a:lnTo>
                  <a:pt x="18796" y="93855"/>
                </a:lnTo>
                <a:lnTo>
                  <a:pt x="18796" y="75059"/>
                </a:lnTo>
                <a:lnTo>
                  <a:pt x="9398" y="56263"/>
                </a:lnTo>
                <a:lnTo>
                  <a:pt x="0" y="206375"/>
                </a:lnTo>
                <a:lnTo>
                  <a:pt x="18796" y="215776"/>
                </a:lnTo>
                <a:lnTo>
                  <a:pt x="37464" y="225046"/>
                </a:lnTo>
                <a:lnTo>
                  <a:pt x="56260" y="234447"/>
                </a:lnTo>
                <a:lnTo>
                  <a:pt x="75056" y="243842"/>
                </a:lnTo>
                <a:lnTo>
                  <a:pt x="93724" y="253243"/>
                </a:lnTo>
                <a:lnTo>
                  <a:pt x="112520" y="262638"/>
                </a:lnTo>
                <a:lnTo>
                  <a:pt x="253237" y="300105"/>
                </a:lnTo>
                <a:lnTo>
                  <a:pt x="337567" y="300105"/>
                </a:lnTo>
                <a:lnTo>
                  <a:pt x="356363" y="290705"/>
                </a:lnTo>
                <a:lnTo>
                  <a:pt x="375158" y="281310"/>
                </a:lnTo>
                <a:lnTo>
                  <a:pt x="393827" y="262638"/>
                </a:lnTo>
                <a:lnTo>
                  <a:pt x="403225" y="243842"/>
                </a:lnTo>
                <a:lnTo>
                  <a:pt x="412623" y="225046"/>
                </a:lnTo>
                <a:lnTo>
                  <a:pt x="422021" y="206375"/>
                </a:lnTo>
                <a:lnTo>
                  <a:pt x="431419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52" name="Freeform 6652"/>
          <p:cNvSpPr/>
          <p:nvPr/>
        </p:nvSpPr>
        <p:spPr>
          <a:xfrm rot="-5400000" flipH="0" flipV="0">
            <a:off x="15730000" y="13196079"/>
            <a:ext cx="71616" cy="30483"/>
          </a:xfrm>
          <a:custGeom>
            <a:pathLst>
              <a:path w="440689" h="187579">
                <a:moveTo>
                  <a:pt x="440689" y="187579"/>
                </a:moveTo>
                <a:lnTo>
                  <a:pt x="412623" y="103120"/>
                </a:lnTo>
                <a:lnTo>
                  <a:pt x="46862" y="9395"/>
                </a:lnTo>
                <a:lnTo>
                  <a:pt x="37464" y="0"/>
                </a:lnTo>
                <a:lnTo>
                  <a:pt x="28193" y="0"/>
                </a:lnTo>
                <a:lnTo>
                  <a:pt x="9398" y="18796"/>
                </a:lnTo>
                <a:lnTo>
                  <a:pt x="0" y="37592"/>
                </a:lnTo>
                <a:lnTo>
                  <a:pt x="0" y="46862"/>
                </a:lnTo>
                <a:lnTo>
                  <a:pt x="9398" y="65658"/>
                </a:lnTo>
                <a:lnTo>
                  <a:pt x="28193" y="750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53" name="Freeform 6653"/>
          <p:cNvSpPr/>
          <p:nvPr/>
        </p:nvSpPr>
        <p:spPr>
          <a:xfrm rot="-5400000" flipH="0" flipV="0">
            <a:off x="15703324" y="13169403"/>
            <a:ext cx="79253" cy="76199"/>
          </a:xfrm>
          <a:custGeom>
            <a:pathLst>
              <a:path w="487679" h="468889">
                <a:moveTo>
                  <a:pt x="487679" y="431422"/>
                </a:moveTo>
                <a:lnTo>
                  <a:pt x="487679" y="290705"/>
                </a:lnTo>
                <a:lnTo>
                  <a:pt x="478281" y="271909"/>
                </a:lnTo>
                <a:lnTo>
                  <a:pt x="468883" y="262638"/>
                </a:lnTo>
                <a:lnTo>
                  <a:pt x="56260" y="0"/>
                </a:lnTo>
                <a:lnTo>
                  <a:pt x="18795" y="0"/>
                </a:lnTo>
                <a:lnTo>
                  <a:pt x="0" y="18796"/>
                </a:lnTo>
                <a:lnTo>
                  <a:pt x="0" y="46863"/>
                </a:lnTo>
                <a:lnTo>
                  <a:pt x="18795" y="65664"/>
                </a:lnTo>
                <a:lnTo>
                  <a:pt x="412623" y="309501"/>
                </a:lnTo>
                <a:lnTo>
                  <a:pt x="412623" y="384430"/>
                </a:lnTo>
                <a:lnTo>
                  <a:pt x="440689" y="468889"/>
                </a:lnTo>
                <a:lnTo>
                  <a:pt x="450087" y="468889"/>
                </a:lnTo>
                <a:lnTo>
                  <a:pt x="468883" y="459488"/>
                </a:lnTo>
                <a:lnTo>
                  <a:pt x="478281" y="4500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54" name="Freeform 6654"/>
          <p:cNvSpPr/>
          <p:nvPr/>
        </p:nvSpPr>
        <p:spPr>
          <a:xfrm rot="-5400000" flipH="0" flipV="0">
            <a:off x="15808479" y="13193799"/>
            <a:ext cx="67055" cy="39605"/>
          </a:xfrm>
          <a:custGeom>
            <a:pathLst>
              <a:path w="412623" h="243712">
                <a:moveTo>
                  <a:pt x="412623" y="103119"/>
                </a:moveTo>
                <a:lnTo>
                  <a:pt x="46862" y="0"/>
                </a:lnTo>
                <a:lnTo>
                  <a:pt x="28193" y="0"/>
                </a:lnTo>
                <a:lnTo>
                  <a:pt x="9398" y="9270"/>
                </a:lnTo>
                <a:lnTo>
                  <a:pt x="0" y="28066"/>
                </a:lnTo>
                <a:lnTo>
                  <a:pt x="0" y="37461"/>
                </a:lnTo>
                <a:lnTo>
                  <a:pt x="9398" y="56257"/>
                </a:lnTo>
                <a:lnTo>
                  <a:pt x="28193" y="65528"/>
                </a:lnTo>
                <a:lnTo>
                  <a:pt x="412623" y="168783"/>
                </a:lnTo>
                <a:lnTo>
                  <a:pt x="412623" y="2437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55" name="Freeform 6655"/>
          <p:cNvSpPr/>
          <p:nvPr/>
        </p:nvSpPr>
        <p:spPr>
          <a:xfrm rot="-5400000" flipH="0" flipV="0">
            <a:off x="15825247" y="13190734"/>
            <a:ext cx="70110" cy="42681"/>
          </a:xfrm>
          <a:custGeom>
            <a:pathLst>
              <a:path w="431418" h="262638">
                <a:moveTo>
                  <a:pt x="431418" y="253113"/>
                </a:moveTo>
                <a:lnTo>
                  <a:pt x="412623" y="0"/>
                </a:lnTo>
                <a:lnTo>
                  <a:pt x="412623" y="168784"/>
                </a:lnTo>
                <a:lnTo>
                  <a:pt x="403225" y="178184"/>
                </a:lnTo>
                <a:lnTo>
                  <a:pt x="393827" y="187579"/>
                </a:lnTo>
                <a:lnTo>
                  <a:pt x="375155" y="196850"/>
                </a:lnTo>
                <a:lnTo>
                  <a:pt x="365757" y="196850"/>
                </a:lnTo>
                <a:lnTo>
                  <a:pt x="346962" y="187579"/>
                </a:lnTo>
                <a:lnTo>
                  <a:pt x="46862" y="112526"/>
                </a:lnTo>
                <a:lnTo>
                  <a:pt x="28193" y="112526"/>
                </a:lnTo>
                <a:lnTo>
                  <a:pt x="9398" y="121921"/>
                </a:lnTo>
                <a:lnTo>
                  <a:pt x="0" y="140593"/>
                </a:lnTo>
                <a:lnTo>
                  <a:pt x="0" y="149988"/>
                </a:lnTo>
                <a:lnTo>
                  <a:pt x="9398" y="168784"/>
                </a:lnTo>
                <a:lnTo>
                  <a:pt x="28193" y="178184"/>
                </a:lnTo>
                <a:lnTo>
                  <a:pt x="346962" y="262638"/>
                </a:lnTo>
                <a:lnTo>
                  <a:pt x="412623" y="2626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56" name="Freeform 6656"/>
          <p:cNvSpPr/>
          <p:nvPr/>
        </p:nvSpPr>
        <p:spPr>
          <a:xfrm rot="-5400000" flipH="0" flipV="0">
            <a:off x="15793989" y="13161024"/>
            <a:ext cx="79253" cy="92957"/>
          </a:xfrm>
          <a:custGeom>
            <a:pathLst>
              <a:path w="487679" h="572008">
                <a:moveTo>
                  <a:pt x="487679" y="478284"/>
                </a:moveTo>
                <a:lnTo>
                  <a:pt x="487679" y="140717"/>
                </a:lnTo>
                <a:lnTo>
                  <a:pt x="478281" y="121921"/>
                </a:lnTo>
                <a:lnTo>
                  <a:pt x="459485" y="112520"/>
                </a:lnTo>
                <a:lnTo>
                  <a:pt x="46862" y="0"/>
                </a:lnTo>
                <a:lnTo>
                  <a:pt x="28193" y="0"/>
                </a:lnTo>
                <a:lnTo>
                  <a:pt x="9398" y="9401"/>
                </a:lnTo>
                <a:lnTo>
                  <a:pt x="0" y="28196"/>
                </a:lnTo>
                <a:lnTo>
                  <a:pt x="0" y="37591"/>
                </a:lnTo>
                <a:lnTo>
                  <a:pt x="9398" y="56263"/>
                </a:lnTo>
                <a:lnTo>
                  <a:pt x="28193" y="65658"/>
                </a:lnTo>
                <a:lnTo>
                  <a:pt x="412623" y="168783"/>
                </a:lnTo>
                <a:lnTo>
                  <a:pt x="412623" y="318895"/>
                </a:lnTo>
                <a:lnTo>
                  <a:pt x="431418" y="572008"/>
                </a:lnTo>
                <a:lnTo>
                  <a:pt x="440689" y="562737"/>
                </a:lnTo>
                <a:lnTo>
                  <a:pt x="459485" y="553337"/>
                </a:lnTo>
                <a:lnTo>
                  <a:pt x="468883" y="534541"/>
                </a:lnTo>
                <a:lnTo>
                  <a:pt x="478281" y="515745"/>
                </a:lnTo>
                <a:lnTo>
                  <a:pt x="478281" y="4970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57" name="Freeform 6657"/>
          <p:cNvSpPr/>
          <p:nvPr/>
        </p:nvSpPr>
        <p:spPr>
          <a:xfrm rot="-5400000" flipH="0" flipV="0">
            <a:off x="15874007" y="13189216"/>
            <a:ext cx="68583" cy="25901"/>
          </a:xfrm>
          <a:custGeom>
            <a:pathLst>
              <a:path w="422021" h="159383">
                <a:moveTo>
                  <a:pt x="422021" y="121921"/>
                </a:moveTo>
                <a:lnTo>
                  <a:pt x="422021" y="121921"/>
                </a:lnTo>
                <a:lnTo>
                  <a:pt x="412623" y="103125"/>
                </a:lnTo>
                <a:lnTo>
                  <a:pt x="393827" y="93724"/>
                </a:lnTo>
                <a:lnTo>
                  <a:pt x="75056" y="9395"/>
                </a:lnTo>
                <a:lnTo>
                  <a:pt x="65658" y="0"/>
                </a:lnTo>
                <a:lnTo>
                  <a:pt x="37464" y="0"/>
                </a:lnTo>
                <a:lnTo>
                  <a:pt x="18796" y="9395"/>
                </a:lnTo>
                <a:lnTo>
                  <a:pt x="0" y="9395"/>
                </a:lnTo>
                <a:lnTo>
                  <a:pt x="0" y="131316"/>
                </a:lnTo>
                <a:lnTo>
                  <a:pt x="0" y="121921"/>
                </a:lnTo>
                <a:lnTo>
                  <a:pt x="9398" y="103125"/>
                </a:lnTo>
                <a:lnTo>
                  <a:pt x="18796" y="84454"/>
                </a:lnTo>
                <a:lnTo>
                  <a:pt x="28066" y="75053"/>
                </a:lnTo>
                <a:lnTo>
                  <a:pt x="46862" y="75053"/>
                </a:lnTo>
                <a:lnTo>
                  <a:pt x="75056" y="75053"/>
                </a:lnTo>
                <a:lnTo>
                  <a:pt x="375031" y="159383"/>
                </a:lnTo>
                <a:lnTo>
                  <a:pt x="403225" y="159383"/>
                </a:lnTo>
                <a:lnTo>
                  <a:pt x="412623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58" name="Freeform 6658"/>
          <p:cNvSpPr/>
          <p:nvPr/>
        </p:nvSpPr>
        <p:spPr>
          <a:xfrm rot="-5400000" flipH="0" flipV="0">
            <a:off x="15893057" y="13171694"/>
            <a:ext cx="79253" cy="71617"/>
          </a:xfrm>
          <a:custGeom>
            <a:pathLst>
              <a:path w="487679" h="440692">
                <a:moveTo>
                  <a:pt x="487679" y="403225"/>
                </a:moveTo>
                <a:lnTo>
                  <a:pt x="487679" y="393830"/>
                </a:lnTo>
                <a:lnTo>
                  <a:pt x="478281" y="375034"/>
                </a:lnTo>
                <a:lnTo>
                  <a:pt x="459485" y="365763"/>
                </a:lnTo>
                <a:lnTo>
                  <a:pt x="65658" y="262638"/>
                </a:lnTo>
                <a:lnTo>
                  <a:pt x="65658" y="0"/>
                </a:lnTo>
                <a:lnTo>
                  <a:pt x="46862" y="9401"/>
                </a:lnTo>
                <a:lnTo>
                  <a:pt x="28193" y="28066"/>
                </a:lnTo>
                <a:lnTo>
                  <a:pt x="18795" y="46862"/>
                </a:lnTo>
                <a:lnTo>
                  <a:pt x="9398" y="65658"/>
                </a:lnTo>
                <a:lnTo>
                  <a:pt x="0" y="84329"/>
                </a:lnTo>
                <a:lnTo>
                  <a:pt x="0" y="300105"/>
                </a:lnTo>
                <a:lnTo>
                  <a:pt x="18795" y="318771"/>
                </a:lnTo>
                <a:lnTo>
                  <a:pt x="37464" y="328172"/>
                </a:lnTo>
                <a:lnTo>
                  <a:pt x="440689" y="440692"/>
                </a:lnTo>
                <a:lnTo>
                  <a:pt x="450087" y="440692"/>
                </a:lnTo>
                <a:lnTo>
                  <a:pt x="468883" y="431291"/>
                </a:lnTo>
                <a:lnTo>
                  <a:pt x="478281" y="4220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59" name="Freeform 6659"/>
          <p:cNvSpPr/>
          <p:nvPr/>
        </p:nvSpPr>
        <p:spPr>
          <a:xfrm rot="-5400000" flipH="0" flipV="0">
            <a:off x="16079746" y="13175502"/>
            <a:ext cx="105155" cy="38099"/>
          </a:xfrm>
          <a:custGeom>
            <a:pathLst>
              <a:path w="647064" h="234442">
                <a:moveTo>
                  <a:pt x="647064" y="234442"/>
                </a:moveTo>
                <a:lnTo>
                  <a:pt x="534541" y="131316"/>
                </a:lnTo>
                <a:lnTo>
                  <a:pt x="46862" y="0"/>
                </a:lnTo>
                <a:lnTo>
                  <a:pt x="28193" y="0"/>
                </a:lnTo>
                <a:lnTo>
                  <a:pt x="9398" y="9401"/>
                </a:lnTo>
                <a:lnTo>
                  <a:pt x="0" y="28197"/>
                </a:lnTo>
                <a:lnTo>
                  <a:pt x="0" y="37592"/>
                </a:lnTo>
                <a:lnTo>
                  <a:pt x="9398" y="56263"/>
                </a:lnTo>
                <a:lnTo>
                  <a:pt x="28193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60" name="Freeform 6660"/>
          <p:cNvSpPr/>
          <p:nvPr/>
        </p:nvSpPr>
        <p:spPr>
          <a:xfrm rot="-5400000" flipH="0" flipV="0">
            <a:off x="16005839" y="13176266"/>
            <a:ext cx="108209" cy="33518"/>
          </a:xfrm>
          <a:custGeom>
            <a:pathLst>
              <a:path w="665860" h="206251">
                <a:moveTo>
                  <a:pt x="665860" y="168784"/>
                </a:moveTo>
                <a:lnTo>
                  <a:pt x="46862" y="0"/>
                </a:lnTo>
                <a:lnTo>
                  <a:pt x="28193" y="0"/>
                </a:lnTo>
                <a:lnTo>
                  <a:pt x="9398" y="9271"/>
                </a:lnTo>
                <a:lnTo>
                  <a:pt x="0" y="28067"/>
                </a:lnTo>
                <a:lnTo>
                  <a:pt x="0" y="37468"/>
                </a:lnTo>
                <a:lnTo>
                  <a:pt x="9398" y="56264"/>
                </a:lnTo>
                <a:lnTo>
                  <a:pt x="28193" y="65534"/>
                </a:lnTo>
                <a:lnTo>
                  <a:pt x="553337" y="2062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61" name="Freeform 6661"/>
          <p:cNvSpPr/>
          <p:nvPr/>
        </p:nvSpPr>
        <p:spPr>
          <a:xfrm rot="-5400000" flipH="0" flipV="0">
            <a:off x="16090416" y="13135876"/>
            <a:ext cx="62473" cy="59439"/>
          </a:xfrm>
          <a:custGeom>
            <a:pathLst>
              <a:path w="384429" h="365758">
                <a:moveTo>
                  <a:pt x="384429" y="328296"/>
                </a:moveTo>
                <a:lnTo>
                  <a:pt x="384429" y="318895"/>
                </a:lnTo>
                <a:lnTo>
                  <a:pt x="375032" y="300099"/>
                </a:lnTo>
                <a:lnTo>
                  <a:pt x="103126" y="46986"/>
                </a:lnTo>
                <a:lnTo>
                  <a:pt x="18796" y="0"/>
                </a:lnTo>
                <a:lnTo>
                  <a:pt x="9398" y="9395"/>
                </a:lnTo>
                <a:lnTo>
                  <a:pt x="0" y="28191"/>
                </a:lnTo>
                <a:lnTo>
                  <a:pt x="0" y="37591"/>
                </a:lnTo>
                <a:lnTo>
                  <a:pt x="9398" y="56257"/>
                </a:lnTo>
                <a:lnTo>
                  <a:pt x="225044" y="262632"/>
                </a:lnTo>
                <a:lnTo>
                  <a:pt x="337567" y="365758"/>
                </a:lnTo>
                <a:lnTo>
                  <a:pt x="346965" y="365758"/>
                </a:lnTo>
                <a:lnTo>
                  <a:pt x="365761" y="356363"/>
                </a:lnTo>
                <a:lnTo>
                  <a:pt x="375032" y="3470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62" name="Freeform 6662"/>
          <p:cNvSpPr/>
          <p:nvPr/>
        </p:nvSpPr>
        <p:spPr>
          <a:xfrm rot="-5400000" flipH="0" flipV="0">
            <a:off x="16055382" y="13149590"/>
            <a:ext cx="59419" cy="28955"/>
          </a:xfrm>
          <a:custGeom>
            <a:pathLst>
              <a:path w="365633" h="178178">
                <a:moveTo>
                  <a:pt x="365633" y="28066"/>
                </a:moveTo>
                <a:lnTo>
                  <a:pt x="365633" y="28066"/>
                </a:lnTo>
                <a:lnTo>
                  <a:pt x="356236" y="9395"/>
                </a:lnTo>
                <a:lnTo>
                  <a:pt x="337567" y="0"/>
                </a:lnTo>
                <a:lnTo>
                  <a:pt x="225044" y="37467"/>
                </a:lnTo>
                <a:lnTo>
                  <a:pt x="0" y="131192"/>
                </a:lnTo>
                <a:lnTo>
                  <a:pt x="84330" y="178178"/>
                </a:lnTo>
                <a:lnTo>
                  <a:pt x="346965" y="65658"/>
                </a:lnTo>
                <a:lnTo>
                  <a:pt x="356236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63" name="Freeform 6663"/>
          <p:cNvSpPr/>
          <p:nvPr/>
        </p:nvSpPr>
        <p:spPr>
          <a:xfrm rot="-5400000" flipH="0" flipV="0">
            <a:off x="16135388" y="13156453"/>
            <a:ext cx="102100" cy="79253"/>
          </a:xfrm>
          <a:custGeom>
            <a:pathLst>
              <a:path w="628268" h="487679">
                <a:moveTo>
                  <a:pt x="628268" y="468883"/>
                </a:moveTo>
                <a:lnTo>
                  <a:pt x="618998" y="337567"/>
                </a:lnTo>
                <a:lnTo>
                  <a:pt x="618998" y="365758"/>
                </a:lnTo>
                <a:lnTo>
                  <a:pt x="609600" y="384429"/>
                </a:lnTo>
                <a:lnTo>
                  <a:pt x="600202" y="403225"/>
                </a:lnTo>
                <a:lnTo>
                  <a:pt x="590804" y="412626"/>
                </a:lnTo>
                <a:lnTo>
                  <a:pt x="572005" y="422021"/>
                </a:lnTo>
                <a:lnTo>
                  <a:pt x="543939" y="422021"/>
                </a:lnTo>
                <a:lnTo>
                  <a:pt x="525143" y="412626"/>
                </a:lnTo>
                <a:lnTo>
                  <a:pt x="506347" y="403225"/>
                </a:lnTo>
                <a:lnTo>
                  <a:pt x="487679" y="393830"/>
                </a:lnTo>
                <a:lnTo>
                  <a:pt x="468883" y="375158"/>
                </a:lnTo>
                <a:lnTo>
                  <a:pt x="56260" y="9401"/>
                </a:lnTo>
                <a:lnTo>
                  <a:pt x="56260" y="0"/>
                </a:lnTo>
                <a:lnTo>
                  <a:pt x="18795" y="0"/>
                </a:lnTo>
                <a:lnTo>
                  <a:pt x="0" y="9401"/>
                </a:lnTo>
                <a:lnTo>
                  <a:pt x="0" y="337567"/>
                </a:lnTo>
                <a:lnTo>
                  <a:pt x="18795" y="346962"/>
                </a:lnTo>
                <a:lnTo>
                  <a:pt x="37464" y="356363"/>
                </a:lnTo>
                <a:lnTo>
                  <a:pt x="56260" y="346962"/>
                </a:lnTo>
                <a:lnTo>
                  <a:pt x="65658" y="337567"/>
                </a:lnTo>
                <a:lnTo>
                  <a:pt x="65658" y="112520"/>
                </a:lnTo>
                <a:lnTo>
                  <a:pt x="412623" y="431422"/>
                </a:lnTo>
                <a:lnTo>
                  <a:pt x="422020" y="431422"/>
                </a:lnTo>
                <a:lnTo>
                  <a:pt x="440689" y="450087"/>
                </a:lnTo>
                <a:lnTo>
                  <a:pt x="459485" y="459488"/>
                </a:lnTo>
                <a:lnTo>
                  <a:pt x="478281" y="468883"/>
                </a:lnTo>
                <a:lnTo>
                  <a:pt x="496949" y="478284"/>
                </a:lnTo>
                <a:lnTo>
                  <a:pt x="515745" y="487679"/>
                </a:lnTo>
                <a:lnTo>
                  <a:pt x="590804" y="487679"/>
                </a:lnTo>
                <a:lnTo>
                  <a:pt x="609600" y="4782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64" name="Freeform 6664"/>
          <p:cNvSpPr/>
          <p:nvPr/>
        </p:nvSpPr>
        <p:spPr>
          <a:xfrm rot="-5400000" flipH="0" flipV="0">
            <a:off x="16181867" y="13122171"/>
            <a:ext cx="28956" cy="53330"/>
          </a:xfrm>
          <a:custGeom>
            <a:pathLst>
              <a:path w="178181" h="328166">
                <a:moveTo>
                  <a:pt x="178181" y="215646"/>
                </a:moveTo>
                <a:lnTo>
                  <a:pt x="178181" y="196850"/>
                </a:lnTo>
                <a:lnTo>
                  <a:pt x="168784" y="168653"/>
                </a:lnTo>
                <a:lnTo>
                  <a:pt x="168784" y="149988"/>
                </a:lnTo>
                <a:lnTo>
                  <a:pt x="159513" y="131192"/>
                </a:lnTo>
                <a:lnTo>
                  <a:pt x="159513" y="112396"/>
                </a:lnTo>
                <a:lnTo>
                  <a:pt x="150115" y="93725"/>
                </a:lnTo>
                <a:lnTo>
                  <a:pt x="140717" y="84330"/>
                </a:lnTo>
                <a:lnTo>
                  <a:pt x="121921" y="65534"/>
                </a:lnTo>
                <a:lnTo>
                  <a:pt x="112523" y="56133"/>
                </a:lnTo>
                <a:lnTo>
                  <a:pt x="93855" y="37467"/>
                </a:lnTo>
                <a:lnTo>
                  <a:pt x="84457" y="18666"/>
                </a:lnTo>
                <a:lnTo>
                  <a:pt x="56260" y="0"/>
                </a:lnTo>
                <a:lnTo>
                  <a:pt x="28194" y="0"/>
                </a:lnTo>
                <a:lnTo>
                  <a:pt x="9398" y="9271"/>
                </a:lnTo>
                <a:lnTo>
                  <a:pt x="0" y="28066"/>
                </a:lnTo>
                <a:lnTo>
                  <a:pt x="0" y="37467"/>
                </a:lnTo>
                <a:lnTo>
                  <a:pt x="18796" y="56133"/>
                </a:lnTo>
                <a:lnTo>
                  <a:pt x="28194" y="65534"/>
                </a:lnTo>
                <a:lnTo>
                  <a:pt x="46989" y="84330"/>
                </a:lnTo>
                <a:lnTo>
                  <a:pt x="56260" y="93725"/>
                </a:lnTo>
                <a:lnTo>
                  <a:pt x="65658" y="103125"/>
                </a:lnTo>
                <a:lnTo>
                  <a:pt x="75059" y="121791"/>
                </a:lnTo>
                <a:lnTo>
                  <a:pt x="93855" y="140587"/>
                </a:lnTo>
                <a:lnTo>
                  <a:pt x="103253" y="159383"/>
                </a:lnTo>
                <a:lnTo>
                  <a:pt x="103253" y="196850"/>
                </a:lnTo>
                <a:lnTo>
                  <a:pt x="112523" y="328166"/>
                </a:lnTo>
                <a:lnTo>
                  <a:pt x="131319" y="318771"/>
                </a:lnTo>
                <a:lnTo>
                  <a:pt x="140717" y="299975"/>
                </a:lnTo>
                <a:lnTo>
                  <a:pt x="150115" y="290705"/>
                </a:lnTo>
                <a:lnTo>
                  <a:pt x="159513" y="271909"/>
                </a:lnTo>
                <a:lnTo>
                  <a:pt x="168784" y="253113"/>
                </a:lnTo>
                <a:lnTo>
                  <a:pt x="17818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65" name="Freeform 6665"/>
          <p:cNvSpPr/>
          <p:nvPr/>
        </p:nvSpPr>
        <p:spPr>
          <a:xfrm rot="-5400000" flipH="0" flipV="0">
            <a:off x="16208533" y="13173211"/>
            <a:ext cx="102100" cy="45736"/>
          </a:xfrm>
          <a:custGeom>
            <a:pathLst>
              <a:path w="628268" h="281434">
                <a:moveTo>
                  <a:pt x="628268" y="159512"/>
                </a:moveTo>
                <a:lnTo>
                  <a:pt x="618998" y="150112"/>
                </a:lnTo>
                <a:lnTo>
                  <a:pt x="600202" y="131316"/>
                </a:lnTo>
                <a:lnTo>
                  <a:pt x="581403" y="121921"/>
                </a:lnTo>
                <a:lnTo>
                  <a:pt x="562734" y="112650"/>
                </a:lnTo>
                <a:lnTo>
                  <a:pt x="543939" y="93854"/>
                </a:lnTo>
                <a:lnTo>
                  <a:pt x="515745" y="84454"/>
                </a:lnTo>
                <a:lnTo>
                  <a:pt x="496949" y="75059"/>
                </a:lnTo>
                <a:lnTo>
                  <a:pt x="468883" y="65658"/>
                </a:lnTo>
                <a:lnTo>
                  <a:pt x="450087" y="56263"/>
                </a:lnTo>
                <a:lnTo>
                  <a:pt x="431418" y="46862"/>
                </a:lnTo>
                <a:lnTo>
                  <a:pt x="403225" y="37591"/>
                </a:lnTo>
                <a:lnTo>
                  <a:pt x="384553" y="37591"/>
                </a:lnTo>
                <a:lnTo>
                  <a:pt x="365757" y="28196"/>
                </a:lnTo>
                <a:lnTo>
                  <a:pt x="346962" y="18795"/>
                </a:lnTo>
                <a:lnTo>
                  <a:pt x="328293" y="18795"/>
                </a:lnTo>
                <a:lnTo>
                  <a:pt x="300099" y="9395"/>
                </a:lnTo>
                <a:lnTo>
                  <a:pt x="262635" y="9395"/>
                </a:lnTo>
                <a:lnTo>
                  <a:pt x="243839" y="0"/>
                </a:lnTo>
                <a:lnTo>
                  <a:pt x="93724" y="0"/>
                </a:lnTo>
                <a:lnTo>
                  <a:pt x="75056" y="9395"/>
                </a:lnTo>
                <a:lnTo>
                  <a:pt x="56260" y="18795"/>
                </a:lnTo>
                <a:lnTo>
                  <a:pt x="46862" y="28196"/>
                </a:lnTo>
                <a:lnTo>
                  <a:pt x="28193" y="37591"/>
                </a:lnTo>
                <a:lnTo>
                  <a:pt x="18795" y="46862"/>
                </a:lnTo>
                <a:lnTo>
                  <a:pt x="9398" y="56263"/>
                </a:lnTo>
                <a:lnTo>
                  <a:pt x="9398" y="75059"/>
                </a:lnTo>
                <a:lnTo>
                  <a:pt x="0" y="93854"/>
                </a:lnTo>
                <a:lnTo>
                  <a:pt x="0" y="150112"/>
                </a:lnTo>
                <a:lnTo>
                  <a:pt x="9398" y="168907"/>
                </a:lnTo>
                <a:lnTo>
                  <a:pt x="18795" y="187579"/>
                </a:lnTo>
                <a:lnTo>
                  <a:pt x="28193" y="196974"/>
                </a:lnTo>
                <a:lnTo>
                  <a:pt x="37464" y="215770"/>
                </a:lnTo>
                <a:lnTo>
                  <a:pt x="46862" y="225170"/>
                </a:lnTo>
                <a:lnTo>
                  <a:pt x="56260" y="243842"/>
                </a:lnTo>
                <a:lnTo>
                  <a:pt x="65658" y="131316"/>
                </a:lnTo>
                <a:lnTo>
                  <a:pt x="75056" y="112650"/>
                </a:lnTo>
                <a:lnTo>
                  <a:pt x="75056" y="103249"/>
                </a:lnTo>
                <a:lnTo>
                  <a:pt x="84454" y="84454"/>
                </a:lnTo>
                <a:lnTo>
                  <a:pt x="103122" y="75059"/>
                </a:lnTo>
                <a:lnTo>
                  <a:pt x="121918" y="75059"/>
                </a:lnTo>
                <a:lnTo>
                  <a:pt x="140714" y="65658"/>
                </a:lnTo>
                <a:lnTo>
                  <a:pt x="215645" y="65658"/>
                </a:lnTo>
                <a:lnTo>
                  <a:pt x="234441" y="75059"/>
                </a:lnTo>
                <a:lnTo>
                  <a:pt x="272033" y="75059"/>
                </a:lnTo>
                <a:lnTo>
                  <a:pt x="300099" y="84454"/>
                </a:lnTo>
                <a:lnTo>
                  <a:pt x="318895" y="84454"/>
                </a:lnTo>
                <a:lnTo>
                  <a:pt x="346962" y="93854"/>
                </a:lnTo>
                <a:lnTo>
                  <a:pt x="365757" y="103249"/>
                </a:lnTo>
                <a:lnTo>
                  <a:pt x="384553" y="103249"/>
                </a:lnTo>
                <a:lnTo>
                  <a:pt x="403225" y="112650"/>
                </a:lnTo>
                <a:lnTo>
                  <a:pt x="422020" y="121921"/>
                </a:lnTo>
                <a:lnTo>
                  <a:pt x="440689" y="131316"/>
                </a:lnTo>
                <a:lnTo>
                  <a:pt x="459485" y="140717"/>
                </a:lnTo>
                <a:lnTo>
                  <a:pt x="487679" y="150112"/>
                </a:lnTo>
                <a:lnTo>
                  <a:pt x="515745" y="159512"/>
                </a:lnTo>
                <a:lnTo>
                  <a:pt x="534541" y="178178"/>
                </a:lnTo>
                <a:lnTo>
                  <a:pt x="553337" y="187579"/>
                </a:lnTo>
                <a:lnTo>
                  <a:pt x="572005" y="196974"/>
                </a:lnTo>
                <a:lnTo>
                  <a:pt x="590804" y="215770"/>
                </a:lnTo>
                <a:lnTo>
                  <a:pt x="600202" y="225170"/>
                </a:lnTo>
                <a:lnTo>
                  <a:pt x="609600" y="243842"/>
                </a:lnTo>
                <a:lnTo>
                  <a:pt x="618998" y="253237"/>
                </a:lnTo>
                <a:lnTo>
                  <a:pt x="618998" y="2814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66" name="Freeform 6666"/>
          <p:cNvSpPr/>
          <p:nvPr/>
        </p:nvSpPr>
        <p:spPr>
          <a:xfrm rot="-5400000" flipH="0" flipV="0">
            <a:off x="16229110" y="13163305"/>
            <a:ext cx="103627" cy="45736"/>
          </a:xfrm>
          <a:custGeom>
            <a:pathLst>
              <a:path w="637666" h="281434">
                <a:moveTo>
                  <a:pt x="637666" y="168783"/>
                </a:moveTo>
                <a:lnTo>
                  <a:pt x="637666" y="140717"/>
                </a:lnTo>
                <a:lnTo>
                  <a:pt x="628269" y="121921"/>
                </a:lnTo>
                <a:lnTo>
                  <a:pt x="628269" y="103125"/>
                </a:lnTo>
                <a:lnTo>
                  <a:pt x="618998" y="93854"/>
                </a:lnTo>
                <a:lnTo>
                  <a:pt x="609600" y="75059"/>
                </a:lnTo>
                <a:lnTo>
                  <a:pt x="600202" y="56263"/>
                </a:lnTo>
                <a:lnTo>
                  <a:pt x="590804" y="46862"/>
                </a:lnTo>
                <a:lnTo>
                  <a:pt x="572008" y="28196"/>
                </a:lnTo>
                <a:lnTo>
                  <a:pt x="562738" y="150118"/>
                </a:lnTo>
                <a:lnTo>
                  <a:pt x="562738" y="178184"/>
                </a:lnTo>
                <a:lnTo>
                  <a:pt x="553340" y="187579"/>
                </a:lnTo>
                <a:lnTo>
                  <a:pt x="534544" y="196980"/>
                </a:lnTo>
                <a:lnTo>
                  <a:pt x="515745" y="206375"/>
                </a:lnTo>
                <a:lnTo>
                  <a:pt x="403225" y="206375"/>
                </a:lnTo>
                <a:lnTo>
                  <a:pt x="384429" y="196980"/>
                </a:lnTo>
                <a:lnTo>
                  <a:pt x="365760" y="196980"/>
                </a:lnTo>
                <a:lnTo>
                  <a:pt x="337567" y="187579"/>
                </a:lnTo>
                <a:lnTo>
                  <a:pt x="318895" y="187579"/>
                </a:lnTo>
                <a:lnTo>
                  <a:pt x="290702" y="178184"/>
                </a:lnTo>
                <a:lnTo>
                  <a:pt x="272033" y="178184"/>
                </a:lnTo>
                <a:lnTo>
                  <a:pt x="253237" y="168783"/>
                </a:lnTo>
                <a:lnTo>
                  <a:pt x="234441" y="159388"/>
                </a:lnTo>
                <a:lnTo>
                  <a:pt x="215773" y="150118"/>
                </a:lnTo>
                <a:lnTo>
                  <a:pt x="196977" y="140717"/>
                </a:lnTo>
                <a:lnTo>
                  <a:pt x="168783" y="131322"/>
                </a:lnTo>
                <a:lnTo>
                  <a:pt x="149988" y="121921"/>
                </a:lnTo>
                <a:lnTo>
                  <a:pt x="121918" y="112526"/>
                </a:lnTo>
                <a:lnTo>
                  <a:pt x="103122" y="103125"/>
                </a:lnTo>
                <a:lnTo>
                  <a:pt x="84454" y="84454"/>
                </a:lnTo>
                <a:lnTo>
                  <a:pt x="65658" y="75059"/>
                </a:lnTo>
                <a:lnTo>
                  <a:pt x="46862" y="56263"/>
                </a:lnTo>
                <a:lnTo>
                  <a:pt x="37464" y="46862"/>
                </a:lnTo>
                <a:lnTo>
                  <a:pt x="28194" y="37591"/>
                </a:lnTo>
                <a:lnTo>
                  <a:pt x="18796" y="18796"/>
                </a:lnTo>
                <a:lnTo>
                  <a:pt x="18796" y="9401"/>
                </a:lnTo>
                <a:lnTo>
                  <a:pt x="9398" y="0"/>
                </a:lnTo>
                <a:lnTo>
                  <a:pt x="0" y="112526"/>
                </a:lnTo>
                <a:lnTo>
                  <a:pt x="18796" y="121921"/>
                </a:lnTo>
                <a:lnTo>
                  <a:pt x="37464" y="140717"/>
                </a:lnTo>
                <a:lnTo>
                  <a:pt x="56260" y="150118"/>
                </a:lnTo>
                <a:lnTo>
                  <a:pt x="75056" y="168783"/>
                </a:lnTo>
                <a:lnTo>
                  <a:pt x="93724" y="178184"/>
                </a:lnTo>
                <a:lnTo>
                  <a:pt x="121918" y="187579"/>
                </a:lnTo>
                <a:lnTo>
                  <a:pt x="140717" y="196980"/>
                </a:lnTo>
                <a:lnTo>
                  <a:pt x="159385" y="206375"/>
                </a:lnTo>
                <a:lnTo>
                  <a:pt x="187579" y="215646"/>
                </a:lnTo>
                <a:lnTo>
                  <a:pt x="206375" y="225046"/>
                </a:lnTo>
                <a:lnTo>
                  <a:pt x="225044" y="234441"/>
                </a:lnTo>
                <a:lnTo>
                  <a:pt x="253237" y="243842"/>
                </a:lnTo>
                <a:lnTo>
                  <a:pt x="272033" y="243842"/>
                </a:lnTo>
                <a:lnTo>
                  <a:pt x="290702" y="253237"/>
                </a:lnTo>
                <a:lnTo>
                  <a:pt x="309497" y="253237"/>
                </a:lnTo>
                <a:lnTo>
                  <a:pt x="328293" y="262638"/>
                </a:lnTo>
                <a:lnTo>
                  <a:pt x="346965" y="262638"/>
                </a:lnTo>
                <a:lnTo>
                  <a:pt x="375158" y="272033"/>
                </a:lnTo>
                <a:lnTo>
                  <a:pt x="431419" y="272033"/>
                </a:lnTo>
                <a:lnTo>
                  <a:pt x="450087" y="281434"/>
                </a:lnTo>
                <a:lnTo>
                  <a:pt x="468883" y="281434"/>
                </a:lnTo>
                <a:lnTo>
                  <a:pt x="487679" y="272033"/>
                </a:lnTo>
                <a:lnTo>
                  <a:pt x="543942" y="272033"/>
                </a:lnTo>
                <a:lnTo>
                  <a:pt x="562738" y="262638"/>
                </a:lnTo>
                <a:lnTo>
                  <a:pt x="581406" y="262638"/>
                </a:lnTo>
                <a:lnTo>
                  <a:pt x="590804" y="253237"/>
                </a:lnTo>
                <a:lnTo>
                  <a:pt x="609600" y="243842"/>
                </a:lnTo>
                <a:lnTo>
                  <a:pt x="618998" y="225046"/>
                </a:lnTo>
                <a:lnTo>
                  <a:pt x="628269" y="215646"/>
                </a:lnTo>
                <a:lnTo>
                  <a:pt x="628269" y="196980"/>
                </a:lnTo>
                <a:lnTo>
                  <a:pt x="637666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67" name="Freeform 6667"/>
          <p:cNvSpPr/>
          <p:nvPr/>
        </p:nvSpPr>
        <p:spPr>
          <a:xfrm rot="-5400000" flipH="0" flipV="0">
            <a:off x="17562608" y="13224271"/>
            <a:ext cx="45714" cy="134111"/>
          </a:xfrm>
          <a:custGeom>
            <a:pathLst>
              <a:path w="281304" h="825246">
                <a:moveTo>
                  <a:pt x="140714" y="825246"/>
                </a:moveTo>
                <a:lnTo>
                  <a:pt x="0" y="0"/>
                </a:lnTo>
                <a:lnTo>
                  <a:pt x="28130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68" name="Freeform 6668"/>
          <p:cNvSpPr/>
          <p:nvPr/>
        </p:nvSpPr>
        <p:spPr>
          <a:xfrm rot="-5400000" flipH="0" flipV="0">
            <a:off x="17011673" y="12650470"/>
            <a:ext cx="0" cy="1281695"/>
          </a:xfrm>
          <a:custGeom>
            <a:pathLst>
              <a:path w="0" h="7886825">
                <a:moveTo>
                  <a:pt x="0" y="788682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69" name="Freeform 6669"/>
          <p:cNvSpPr/>
          <p:nvPr/>
        </p:nvSpPr>
        <p:spPr>
          <a:xfrm rot="-5400000" flipH="0" flipV="0">
            <a:off x="16527042" y="13223518"/>
            <a:ext cx="45714" cy="135618"/>
          </a:xfrm>
          <a:custGeom>
            <a:pathLst>
              <a:path w="281304" h="834517">
                <a:moveTo>
                  <a:pt x="140714" y="834517"/>
                </a:moveTo>
                <a:lnTo>
                  <a:pt x="0" y="0"/>
                </a:lnTo>
                <a:lnTo>
                  <a:pt x="28130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70" name="Freeform 6670"/>
          <p:cNvSpPr/>
          <p:nvPr/>
        </p:nvSpPr>
        <p:spPr>
          <a:xfrm rot="-5400000" flipH="0" flipV="0">
            <a:off x="16038592" y="12712200"/>
            <a:ext cx="0" cy="1158234"/>
          </a:xfrm>
          <a:custGeom>
            <a:pathLst>
              <a:path w="0" h="7127112">
                <a:moveTo>
                  <a:pt x="0" y="712711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71" name="Freeform 6671"/>
          <p:cNvSpPr/>
          <p:nvPr/>
        </p:nvSpPr>
        <p:spPr>
          <a:xfrm rot="-5400000" flipH="0" flipV="0">
            <a:off x="15652263" y="16186150"/>
            <a:ext cx="112791" cy="53350"/>
          </a:xfrm>
          <a:custGeom>
            <a:pathLst>
              <a:path w="694054" h="328291">
                <a:moveTo>
                  <a:pt x="694054" y="206375"/>
                </a:moveTo>
                <a:lnTo>
                  <a:pt x="694054" y="196974"/>
                </a:lnTo>
                <a:lnTo>
                  <a:pt x="684529" y="178179"/>
                </a:lnTo>
                <a:lnTo>
                  <a:pt x="665861" y="168908"/>
                </a:lnTo>
                <a:lnTo>
                  <a:pt x="487679" y="121916"/>
                </a:lnTo>
                <a:lnTo>
                  <a:pt x="487679" y="75053"/>
                </a:lnTo>
                <a:lnTo>
                  <a:pt x="478281" y="56258"/>
                </a:lnTo>
                <a:lnTo>
                  <a:pt x="468884" y="46863"/>
                </a:lnTo>
                <a:lnTo>
                  <a:pt x="431419" y="46863"/>
                </a:lnTo>
                <a:lnTo>
                  <a:pt x="422021" y="56258"/>
                </a:lnTo>
                <a:lnTo>
                  <a:pt x="412623" y="75053"/>
                </a:lnTo>
                <a:lnTo>
                  <a:pt x="412623" y="103250"/>
                </a:lnTo>
                <a:lnTo>
                  <a:pt x="46863" y="9395"/>
                </a:lnTo>
                <a:lnTo>
                  <a:pt x="37592" y="0"/>
                </a:lnTo>
                <a:lnTo>
                  <a:pt x="28194" y="0"/>
                </a:lnTo>
                <a:lnTo>
                  <a:pt x="9398" y="18796"/>
                </a:lnTo>
                <a:lnTo>
                  <a:pt x="0" y="37592"/>
                </a:lnTo>
                <a:lnTo>
                  <a:pt x="0" y="46863"/>
                </a:lnTo>
                <a:lnTo>
                  <a:pt x="9398" y="65658"/>
                </a:lnTo>
                <a:lnTo>
                  <a:pt x="28194" y="75053"/>
                </a:lnTo>
                <a:lnTo>
                  <a:pt x="412623" y="178179"/>
                </a:lnTo>
                <a:lnTo>
                  <a:pt x="412623" y="290699"/>
                </a:lnTo>
                <a:lnTo>
                  <a:pt x="422021" y="309495"/>
                </a:lnTo>
                <a:lnTo>
                  <a:pt x="431419" y="328291"/>
                </a:lnTo>
                <a:lnTo>
                  <a:pt x="468884" y="328291"/>
                </a:lnTo>
                <a:lnTo>
                  <a:pt x="478281" y="309495"/>
                </a:lnTo>
                <a:lnTo>
                  <a:pt x="487679" y="290699"/>
                </a:lnTo>
                <a:lnTo>
                  <a:pt x="487679" y="196974"/>
                </a:lnTo>
                <a:lnTo>
                  <a:pt x="647065" y="234442"/>
                </a:lnTo>
                <a:lnTo>
                  <a:pt x="656463" y="243837"/>
                </a:lnTo>
                <a:lnTo>
                  <a:pt x="675259" y="234442"/>
                </a:lnTo>
                <a:lnTo>
                  <a:pt x="684529" y="2250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72" name="Freeform 6672"/>
          <p:cNvSpPr/>
          <p:nvPr/>
        </p:nvSpPr>
        <p:spPr>
          <a:xfrm rot="-5400000" flipH="0" flipV="0">
            <a:off x="15730763" y="16197594"/>
            <a:ext cx="105155" cy="38099"/>
          </a:xfrm>
          <a:custGeom>
            <a:pathLst>
              <a:path w="647065" h="234441">
                <a:moveTo>
                  <a:pt x="647065" y="234441"/>
                </a:moveTo>
                <a:lnTo>
                  <a:pt x="572133" y="140587"/>
                </a:lnTo>
                <a:lnTo>
                  <a:pt x="46863" y="0"/>
                </a:lnTo>
                <a:lnTo>
                  <a:pt x="28194" y="0"/>
                </a:lnTo>
                <a:lnTo>
                  <a:pt x="9398" y="9395"/>
                </a:lnTo>
                <a:lnTo>
                  <a:pt x="9398" y="18666"/>
                </a:lnTo>
                <a:lnTo>
                  <a:pt x="0" y="37461"/>
                </a:lnTo>
                <a:lnTo>
                  <a:pt x="9398" y="56257"/>
                </a:lnTo>
                <a:lnTo>
                  <a:pt x="28194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73" name="Freeform 6673"/>
          <p:cNvSpPr/>
          <p:nvPr/>
        </p:nvSpPr>
        <p:spPr>
          <a:xfrm rot="-5400000" flipH="0" flipV="0">
            <a:off x="15765807" y="16153385"/>
            <a:ext cx="33538" cy="39627"/>
          </a:xfrm>
          <a:custGeom>
            <a:pathLst>
              <a:path w="206375" h="243842">
                <a:moveTo>
                  <a:pt x="206375" y="215646"/>
                </a:moveTo>
                <a:lnTo>
                  <a:pt x="206375" y="206251"/>
                </a:lnTo>
                <a:lnTo>
                  <a:pt x="196850" y="187579"/>
                </a:lnTo>
                <a:lnTo>
                  <a:pt x="56260" y="9401"/>
                </a:lnTo>
                <a:lnTo>
                  <a:pt x="37465" y="0"/>
                </a:lnTo>
                <a:lnTo>
                  <a:pt x="9398" y="0"/>
                </a:lnTo>
                <a:lnTo>
                  <a:pt x="9398" y="9401"/>
                </a:lnTo>
                <a:lnTo>
                  <a:pt x="0" y="28067"/>
                </a:lnTo>
                <a:lnTo>
                  <a:pt x="0" y="56263"/>
                </a:lnTo>
                <a:lnTo>
                  <a:pt x="84454" y="149988"/>
                </a:lnTo>
                <a:lnTo>
                  <a:pt x="159386" y="243842"/>
                </a:lnTo>
                <a:lnTo>
                  <a:pt x="187580" y="243842"/>
                </a:lnTo>
                <a:lnTo>
                  <a:pt x="196850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74" name="Freeform 6674"/>
          <p:cNvSpPr/>
          <p:nvPr/>
        </p:nvSpPr>
        <p:spPr>
          <a:xfrm rot="-5400000" flipH="0" flipV="0">
            <a:off x="15780286" y="16195313"/>
            <a:ext cx="102100" cy="45715"/>
          </a:xfrm>
          <a:custGeom>
            <a:pathLst>
              <a:path w="628269" h="281310">
                <a:moveTo>
                  <a:pt x="628269" y="159388"/>
                </a:moveTo>
                <a:lnTo>
                  <a:pt x="618998" y="149988"/>
                </a:lnTo>
                <a:lnTo>
                  <a:pt x="600203" y="131322"/>
                </a:lnTo>
                <a:lnTo>
                  <a:pt x="581407" y="121921"/>
                </a:lnTo>
                <a:lnTo>
                  <a:pt x="562735" y="112526"/>
                </a:lnTo>
                <a:lnTo>
                  <a:pt x="543939" y="93730"/>
                </a:lnTo>
                <a:lnTo>
                  <a:pt x="515873" y="84460"/>
                </a:lnTo>
                <a:lnTo>
                  <a:pt x="497077" y="75059"/>
                </a:lnTo>
                <a:lnTo>
                  <a:pt x="468884" y="65664"/>
                </a:lnTo>
                <a:lnTo>
                  <a:pt x="450215" y="56263"/>
                </a:lnTo>
                <a:lnTo>
                  <a:pt x="431419" y="46868"/>
                </a:lnTo>
                <a:lnTo>
                  <a:pt x="403225" y="37467"/>
                </a:lnTo>
                <a:lnTo>
                  <a:pt x="384557" y="37467"/>
                </a:lnTo>
                <a:lnTo>
                  <a:pt x="365758" y="28196"/>
                </a:lnTo>
                <a:lnTo>
                  <a:pt x="346962" y="18796"/>
                </a:lnTo>
                <a:lnTo>
                  <a:pt x="328294" y="18796"/>
                </a:lnTo>
                <a:lnTo>
                  <a:pt x="300100" y="9401"/>
                </a:lnTo>
                <a:lnTo>
                  <a:pt x="262636" y="9401"/>
                </a:lnTo>
                <a:lnTo>
                  <a:pt x="243840" y="0"/>
                </a:lnTo>
                <a:lnTo>
                  <a:pt x="93725" y="0"/>
                </a:lnTo>
                <a:lnTo>
                  <a:pt x="75056" y="9401"/>
                </a:lnTo>
                <a:lnTo>
                  <a:pt x="56261" y="18796"/>
                </a:lnTo>
                <a:lnTo>
                  <a:pt x="46863" y="28196"/>
                </a:lnTo>
                <a:lnTo>
                  <a:pt x="28194" y="37467"/>
                </a:lnTo>
                <a:lnTo>
                  <a:pt x="18796" y="46868"/>
                </a:lnTo>
                <a:lnTo>
                  <a:pt x="9398" y="56263"/>
                </a:lnTo>
                <a:lnTo>
                  <a:pt x="9398" y="75059"/>
                </a:lnTo>
                <a:lnTo>
                  <a:pt x="0" y="93730"/>
                </a:lnTo>
                <a:lnTo>
                  <a:pt x="0" y="149988"/>
                </a:lnTo>
                <a:lnTo>
                  <a:pt x="9398" y="168783"/>
                </a:lnTo>
                <a:lnTo>
                  <a:pt x="18796" y="187579"/>
                </a:lnTo>
                <a:lnTo>
                  <a:pt x="28194" y="196980"/>
                </a:lnTo>
                <a:lnTo>
                  <a:pt x="37592" y="215776"/>
                </a:lnTo>
                <a:lnTo>
                  <a:pt x="46863" y="225046"/>
                </a:lnTo>
                <a:lnTo>
                  <a:pt x="56261" y="243842"/>
                </a:lnTo>
                <a:lnTo>
                  <a:pt x="65659" y="131322"/>
                </a:lnTo>
                <a:lnTo>
                  <a:pt x="75056" y="112526"/>
                </a:lnTo>
                <a:lnTo>
                  <a:pt x="75056" y="103125"/>
                </a:lnTo>
                <a:lnTo>
                  <a:pt x="84454" y="84460"/>
                </a:lnTo>
                <a:lnTo>
                  <a:pt x="103123" y="75059"/>
                </a:lnTo>
                <a:lnTo>
                  <a:pt x="121919" y="75059"/>
                </a:lnTo>
                <a:lnTo>
                  <a:pt x="140714" y="65664"/>
                </a:lnTo>
                <a:lnTo>
                  <a:pt x="215773" y="65664"/>
                </a:lnTo>
                <a:lnTo>
                  <a:pt x="234442" y="75059"/>
                </a:lnTo>
                <a:lnTo>
                  <a:pt x="272034" y="75059"/>
                </a:lnTo>
                <a:lnTo>
                  <a:pt x="300100" y="84460"/>
                </a:lnTo>
                <a:lnTo>
                  <a:pt x="318896" y="84460"/>
                </a:lnTo>
                <a:lnTo>
                  <a:pt x="346962" y="93730"/>
                </a:lnTo>
                <a:lnTo>
                  <a:pt x="365758" y="103125"/>
                </a:lnTo>
                <a:lnTo>
                  <a:pt x="384557" y="103125"/>
                </a:lnTo>
                <a:lnTo>
                  <a:pt x="403225" y="112526"/>
                </a:lnTo>
                <a:lnTo>
                  <a:pt x="422021" y="121921"/>
                </a:lnTo>
                <a:lnTo>
                  <a:pt x="440817" y="131322"/>
                </a:lnTo>
                <a:lnTo>
                  <a:pt x="459613" y="140717"/>
                </a:lnTo>
                <a:lnTo>
                  <a:pt x="487679" y="149988"/>
                </a:lnTo>
                <a:lnTo>
                  <a:pt x="515873" y="159388"/>
                </a:lnTo>
                <a:lnTo>
                  <a:pt x="534542" y="178184"/>
                </a:lnTo>
                <a:lnTo>
                  <a:pt x="553337" y="187579"/>
                </a:lnTo>
                <a:lnTo>
                  <a:pt x="572133" y="196980"/>
                </a:lnTo>
                <a:lnTo>
                  <a:pt x="590805" y="215776"/>
                </a:lnTo>
                <a:lnTo>
                  <a:pt x="600203" y="225046"/>
                </a:lnTo>
                <a:lnTo>
                  <a:pt x="609600" y="243842"/>
                </a:lnTo>
                <a:lnTo>
                  <a:pt x="618998" y="253243"/>
                </a:lnTo>
                <a:lnTo>
                  <a:pt x="618998" y="2813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75" name="Freeform 6675"/>
          <p:cNvSpPr/>
          <p:nvPr/>
        </p:nvSpPr>
        <p:spPr>
          <a:xfrm rot="-5400000" flipH="0" flipV="0">
            <a:off x="15800853" y="16185397"/>
            <a:ext cx="103648" cy="45714"/>
          </a:xfrm>
          <a:custGeom>
            <a:pathLst>
              <a:path w="637793" h="281304">
                <a:moveTo>
                  <a:pt x="637793" y="168783"/>
                </a:moveTo>
                <a:lnTo>
                  <a:pt x="637793" y="140717"/>
                </a:lnTo>
                <a:lnTo>
                  <a:pt x="628268" y="121921"/>
                </a:lnTo>
                <a:lnTo>
                  <a:pt x="628268" y="103125"/>
                </a:lnTo>
                <a:lnTo>
                  <a:pt x="618998" y="93724"/>
                </a:lnTo>
                <a:lnTo>
                  <a:pt x="609600" y="75053"/>
                </a:lnTo>
                <a:lnTo>
                  <a:pt x="600202" y="56257"/>
                </a:lnTo>
                <a:lnTo>
                  <a:pt x="590804" y="46862"/>
                </a:lnTo>
                <a:lnTo>
                  <a:pt x="572008" y="28066"/>
                </a:lnTo>
                <a:lnTo>
                  <a:pt x="562737" y="149988"/>
                </a:lnTo>
                <a:lnTo>
                  <a:pt x="562737" y="178178"/>
                </a:lnTo>
                <a:lnTo>
                  <a:pt x="553339" y="187579"/>
                </a:lnTo>
                <a:lnTo>
                  <a:pt x="534544" y="196850"/>
                </a:lnTo>
                <a:lnTo>
                  <a:pt x="515872" y="206245"/>
                </a:lnTo>
                <a:lnTo>
                  <a:pt x="403352" y="206245"/>
                </a:lnTo>
                <a:lnTo>
                  <a:pt x="384556" y="196850"/>
                </a:lnTo>
                <a:lnTo>
                  <a:pt x="365760" y="196850"/>
                </a:lnTo>
                <a:lnTo>
                  <a:pt x="337567" y="187579"/>
                </a:lnTo>
                <a:lnTo>
                  <a:pt x="318898" y="187579"/>
                </a:lnTo>
                <a:lnTo>
                  <a:pt x="290701" y="178178"/>
                </a:lnTo>
                <a:lnTo>
                  <a:pt x="272033" y="178178"/>
                </a:lnTo>
                <a:lnTo>
                  <a:pt x="253237" y="168783"/>
                </a:lnTo>
                <a:lnTo>
                  <a:pt x="234441" y="159383"/>
                </a:lnTo>
                <a:lnTo>
                  <a:pt x="215773" y="149988"/>
                </a:lnTo>
                <a:lnTo>
                  <a:pt x="196977" y="140717"/>
                </a:lnTo>
                <a:lnTo>
                  <a:pt x="168783" y="131316"/>
                </a:lnTo>
                <a:lnTo>
                  <a:pt x="150114" y="121921"/>
                </a:lnTo>
                <a:lnTo>
                  <a:pt x="121921" y="112520"/>
                </a:lnTo>
                <a:lnTo>
                  <a:pt x="103249" y="103125"/>
                </a:lnTo>
                <a:lnTo>
                  <a:pt x="84453" y="84454"/>
                </a:lnTo>
                <a:lnTo>
                  <a:pt x="65658" y="75053"/>
                </a:lnTo>
                <a:lnTo>
                  <a:pt x="46862" y="56257"/>
                </a:lnTo>
                <a:lnTo>
                  <a:pt x="37464" y="46862"/>
                </a:lnTo>
                <a:lnTo>
                  <a:pt x="28193" y="37461"/>
                </a:lnTo>
                <a:lnTo>
                  <a:pt x="18795" y="18666"/>
                </a:lnTo>
                <a:lnTo>
                  <a:pt x="18795" y="9395"/>
                </a:lnTo>
                <a:lnTo>
                  <a:pt x="9398" y="0"/>
                </a:lnTo>
                <a:lnTo>
                  <a:pt x="0" y="112520"/>
                </a:lnTo>
                <a:lnTo>
                  <a:pt x="18795" y="121921"/>
                </a:lnTo>
                <a:lnTo>
                  <a:pt x="37464" y="140717"/>
                </a:lnTo>
                <a:lnTo>
                  <a:pt x="56260" y="149988"/>
                </a:lnTo>
                <a:lnTo>
                  <a:pt x="75056" y="168783"/>
                </a:lnTo>
                <a:lnTo>
                  <a:pt x="93851" y="178178"/>
                </a:lnTo>
                <a:lnTo>
                  <a:pt x="121921" y="187579"/>
                </a:lnTo>
                <a:lnTo>
                  <a:pt x="140717" y="196850"/>
                </a:lnTo>
                <a:lnTo>
                  <a:pt x="159512" y="206245"/>
                </a:lnTo>
                <a:lnTo>
                  <a:pt x="187579" y="215646"/>
                </a:lnTo>
                <a:lnTo>
                  <a:pt x="206375" y="225041"/>
                </a:lnTo>
                <a:lnTo>
                  <a:pt x="225043" y="234441"/>
                </a:lnTo>
                <a:lnTo>
                  <a:pt x="253237" y="243836"/>
                </a:lnTo>
                <a:lnTo>
                  <a:pt x="272033" y="243836"/>
                </a:lnTo>
                <a:lnTo>
                  <a:pt x="290701" y="253107"/>
                </a:lnTo>
                <a:lnTo>
                  <a:pt x="309497" y="253107"/>
                </a:lnTo>
                <a:lnTo>
                  <a:pt x="328296" y="262508"/>
                </a:lnTo>
                <a:lnTo>
                  <a:pt x="346964" y="262508"/>
                </a:lnTo>
                <a:lnTo>
                  <a:pt x="375158" y="271903"/>
                </a:lnTo>
                <a:lnTo>
                  <a:pt x="431418" y="271903"/>
                </a:lnTo>
                <a:lnTo>
                  <a:pt x="450214" y="281304"/>
                </a:lnTo>
                <a:lnTo>
                  <a:pt x="468883" y="281304"/>
                </a:lnTo>
                <a:lnTo>
                  <a:pt x="487678" y="271903"/>
                </a:lnTo>
                <a:lnTo>
                  <a:pt x="543942" y="271903"/>
                </a:lnTo>
                <a:lnTo>
                  <a:pt x="562737" y="262508"/>
                </a:lnTo>
                <a:lnTo>
                  <a:pt x="581406" y="262508"/>
                </a:lnTo>
                <a:lnTo>
                  <a:pt x="590804" y="253107"/>
                </a:lnTo>
                <a:lnTo>
                  <a:pt x="609600" y="243836"/>
                </a:lnTo>
                <a:lnTo>
                  <a:pt x="618998" y="225041"/>
                </a:lnTo>
                <a:lnTo>
                  <a:pt x="628268" y="215646"/>
                </a:lnTo>
                <a:lnTo>
                  <a:pt x="628268" y="196850"/>
                </a:lnTo>
                <a:lnTo>
                  <a:pt x="637793" y="1781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76" name="Freeform 6676"/>
          <p:cNvSpPr/>
          <p:nvPr/>
        </p:nvSpPr>
        <p:spPr>
          <a:xfrm rot="-5400000" flipH="0" flipV="0">
            <a:off x="15931166" y="15639043"/>
            <a:ext cx="687316" cy="664469"/>
          </a:xfrm>
          <a:custGeom>
            <a:pathLst>
              <a:path w="4229354" h="4088767">
                <a:moveTo>
                  <a:pt x="3272916" y="4088767"/>
                </a:moveTo>
                <a:lnTo>
                  <a:pt x="0" y="0"/>
                </a:lnTo>
                <a:lnTo>
                  <a:pt x="4229354" y="107848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77" name="Freeform 6677"/>
          <p:cNvSpPr/>
          <p:nvPr/>
        </p:nvSpPr>
        <p:spPr>
          <a:xfrm rot="-5400000" flipH="0" flipV="0">
            <a:off x="15576828" y="15559037"/>
            <a:ext cx="769624" cy="742174"/>
          </a:xfrm>
          <a:custGeom>
            <a:pathLst>
              <a:path w="4735831" h="4566921">
                <a:moveTo>
                  <a:pt x="4735831" y="4566921"/>
                </a:moveTo>
                <a:lnTo>
                  <a:pt x="0" y="2166237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78" name="Freeform 6678"/>
          <p:cNvSpPr/>
          <p:nvPr/>
        </p:nvSpPr>
        <p:spPr>
          <a:xfrm rot="-5400000" flipH="0" flipV="0">
            <a:off x="15947171" y="13864357"/>
            <a:ext cx="252971" cy="716272"/>
          </a:xfrm>
          <a:custGeom>
            <a:pathLst>
              <a:path w="1556640" h="4407533">
                <a:moveTo>
                  <a:pt x="862710" y="4407533"/>
                </a:moveTo>
                <a:lnTo>
                  <a:pt x="862710" y="0"/>
                </a:lnTo>
                <a:moveTo>
                  <a:pt x="693930" y="3310378"/>
                </a:moveTo>
                <a:lnTo>
                  <a:pt x="693930" y="0"/>
                </a:lnTo>
                <a:moveTo>
                  <a:pt x="862710" y="346962"/>
                </a:moveTo>
                <a:lnTo>
                  <a:pt x="1556640" y="346962"/>
                </a:lnTo>
                <a:moveTo>
                  <a:pt x="693930" y="346962"/>
                </a:moveTo>
                <a:lnTo>
                  <a:pt x="0" y="3469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79" name="Freeform 6679"/>
          <p:cNvSpPr/>
          <p:nvPr/>
        </p:nvSpPr>
        <p:spPr>
          <a:xfrm rot="-5400000" flipH="0" flipV="0">
            <a:off x="15690372" y="14089145"/>
            <a:ext cx="36572" cy="50297"/>
          </a:xfrm>
          <a:custGeom>
            <a:pathLst>
              <a:path w="225044" h="309501">
                <a:moveTo>
                  <a:pt x="206375" y="0"/>
                </a:moveTo>
                <a:lnTo>
                  <a:pt x="75056" y="18796"/>
                </a:lnTo>
                <a:lnTo>
                  <a:pt x="103250" y="18796"/>
                </a:lnTo>
                <a:lnTo>
                  <a:pt x="121919" y="28197"/>
                </a:lnTo>
                <a:lnTo>
                  <a:pt x="140714" y="37468"/>
                </a:lnTo>
                <a:lnTo>
                  <a:pt x="150112" y="46863"/>
                </a:lnTo>
                <a:lnTo>
                  <a:pt x="159510" y="65658"/>
                </a:lnTo>
                <a:lnTo>
                  <a:pt x="159510" y="103250"/>
                </a:lnTo>
                <a:lnTo>
                  <a:pt x="150112" y="121921"/>
                </a:lnTo>
                <a:lnTo>
                  <a:pt x="131317" y="196980"/>
                </a:lnTo>
                <a:lnTo>
                  <a:pt x="121919" y="225047"/>
                </a:lnTo>
                <a:lnTo>
                  <a:pt x="112648" y="234442"/>
                </a:lnTo>
                <a:lnTo>
                  <a:pt x="103250" y="253238"/>
                </a:lnTo>
                <a:lnTo>
                  <a:pt x="84454" y="262638"/>
                </a:lnTo>
                <a:lnTo>
                  <a:pt x="75056" y="281304"/>
                </a:lnTo>
                <a:lnTo>
                  <a:pt x="56388" y="281304"/>
                </a:lnTo>
                <a:lnTo>
                  <a:pt x="37592" y="290705"/>
                </a:lnTo>
                <a:lnTo>
                  <a:pt x="18796" y="290705"/>
                </a:lnTo>
                <a:lnTo>
                  <a:pt x="0" y="300100"/>
                </a:lnTo>
                <a:lnTo>
                  <a:pt x="140714" y="309501"/>
                </a:lnTo>
                <a:lnTo>
                  <a:pt x="159510" y="290705"/>
                </a:lnTo>
                <a:lnTo>
                  <a:pt x="168908" y="281304"/>
                </a:lnTo>
                <a:lnTo>
                  <a:pt x="178182" y="262638"/>
                </a:lnTo>
                <a:lnTo>
                  <a:pt x="187580" y="234442"/>
                </a:lnTo>
                <a:lnTo>
                  <a:pt x="196978" y="215646"/>
                </a:lnTo>
                <a:lnTo>
                  <a:pt x="206375" y="196980"/>
                </a:lnTo>
                <a:lnTo>
                  <a:pt x="225044" y="121921"/>
                </a:lnTo>
                <a:lnTo>
                  <a:pt x="225044" y="37468"/>
                </a:lnTo>
                <a:lnTo>
                  <a:pt x="215773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80" name="Freeform 6680"/>
          <p:cNvSpPr/>
          <p:nvPr/>
        </p:nvSpPr>
        <p:spPr>
          <a:xfrm rot="-5400000" flipH="0" flipV="0">
            <a:off x="15652272" y="14067805"/>
            <a:ext cx="68583" cy="112770"/>
          </a:xfrm>
          <a:custGeom>
            <a:pathLst>
              <a:path w="422021" h="693924">
                <a:moveTo>
                  <a:pt x="384429" y="0"/>
                </a:moveTo>
                <a:lnTo>
                  <a:pt x="375158" y="0"/>
                </a:lnTo>
                <a:lnTo>
                  <a:pt x="365760" y="9271"/>
                </a:lnTo>
                <a:lnTo>
                  <a:pt x="337567" y="9271"/>
                </a:lnTo>
                <a:lnTo>
                  <a:pt x="318895" y="18666"/>
                </a:lnTo>
                <a:lnTo>
                  <a:pt x="300099" y="28067"/>
                </a:lnTo>
                <a:lnTo>
                  <a:pt x="281304" y="37462"/>
                </a:lnTo>
                <a:lnTo>
                  <a:pt x="262635" y="46862"/>
                </a:lnTo>
                <a:lnTo>
                  <a:pt x="243839" y="56257"/>
                </a:lnTo>
                <a:lnTo>
                  <a:pt x="225044" y="65528"/>
                </a:lnTo>
                <a:lnTo>
                  <a:pt x="206375" y="74929"/>
                </a:lnTo>
                <a:lnTo>
                  <a:pt x="196977" y="93725"/>
                </a:lnTo>
                <a:lnTo>
                  <a:pt x="178181" y="103120"/>
                </a:lnTo>
                <a:lnTo>
                  <a:pt x="168783" y="121791"/>
                </a:lnTo>
                <a:lnTo>
                  <a:pt x="159385" y="131316"/>
                </a:lnTo>
                <a:lnTo>
                  <a:pt x="140717" y="140587"/>
                </a:lnTo>
                <a:lnTo>
                  <a:pt x="131319" y="159383"/>
                </a:lnTo>
                <a:lnTo>
                  <a:pt x="121918" y="178179"/>
                </a:lnTo>
                <a:lnTo>
                  <a:pt x="112520" y="196850"/>
                </a:lnTo>
                <a:lnTo>
                  <a:pt x="103122" y="215646"/>
                </a:lnTo>
                <a:lnTo>
                  <a:pt x="93724" y="234442"/>
                </a:lnTo>
                <a:lnTo>
                  <a:pt x="84454" y="253107"/>
                </a:lnTo>
                <a:lnTo>
                  <a:pt x="75056" y="271903"/>
                </a:lnTo>
                <a:lnTo>
                  <a:pt x="65658" y="290699"/>
                </a:lnTo>
                <a:lnTo>
                  <a:pt x="65658" y="309370"/>
                </a:lnTo>
                <a:lnTo>
                  <a:pt x="9398" y="525146"/>
                </a:lnTo>
                <a:lnTo>
                  <a:pt x="0" y="525146"/>
                </a:lnTo>
                <a:lnTo>
                  <a:pt x="0" y="553213"/>
                </a:lnTo>
                <a:lnTo>
                  <a:pt x="9398" y="581404"/>
                </a:lnTo>
                <a:lnTo>
                  <a:pt x="9398" y="600075"/>
                </a:lnTo>
                <a:lnTo>
                  <a:pt x="18796" y="618871"/>
                </a:lnTo>
                <a:lnTo>
                  <a:pt x="37464" y="637667"/>
                </a:lnTo>
                <a:lnTo>
                  <a:pt x="46862" y="656332"/>
                </a:lnTo>
                <a:lnTo>
                  <a:pt x="65658" y="675128"/>
                </a:lnTo>
                <a:lnTo>
                  <a:pt x="84454" y="684529"/>
                </a:lnTo>
                <a:lnTo>
                  <a:pt x="103122" y="684529"/>
                </a:lnTo>
                <a:lnTo>
                  <a:pt x="121918" y="693924"/>
                </a:lnTo>
                <a:lnTo>
                  <a:pt x="140717" y="693924"/>
                </a:lnTo>
                <a:lnTo>
                  <a:pt x="187579" y="693924"/>
                </a:lnTo>
                <a:lnTo>
                  <a:pt x="206375" y="684529"/>
                </a:lnTo>
                <a:lnTo>
                  <a:pt x="225044" y="684529"/>
                </a:lnTo>
                <a:lnTo>
                  <a:pt x="243839" y="675128"/>
                </a:lnTo>
                <a:lnTo>
                  <a:pt x="262635" y="665733"/>
                </a:lnTo>
                <a:lnTo>
                  <a:pt x="272033" y="656332"/>
                </a:lnTo>
                <a:lnTo>
                  <a:pt x="290702" y="647062"/>
                </a:lnTo>
                <a:lnTo>
                  <a:pt x="300099" y="637667"/>
                </a:lnTo>
                <a:lnTo>
                  <a:pt x="159385" y="628266"/>
                </a:lnTo>
                <a:lnTo>
                  <a:pt x="149988" y="628266"/>
                </a:lnTo>
                <a:lnTo>
                  <a:pt x="131319" y="618871"/>
                </a:lnTo>
                <a:lnTo>
                  <a:pt x="112520" y="618871"/>
                </a:lnTo>
                <a:lnTo>
                  <a:pt x="93724" y="600075"/>
                </a:lnTo>
                <a:lnTo>
                  <a:pt x="84454" y="590804"/>
                </a:lnTo>
                <a:lnTo>
                  <a:pt x="75056" y="572009"/>
                </a:lnTo>
                <a:lnTo>
                  <a:pt x="75056" y="525146"/>
                </a:lnTo>
                <a:lnTo>
                  <a:pt x="121918" y="346962"/>
                </a:lnTo>
                <a:lnTo>
                  <a:pt x="234441" y="346962"/>
                </a:lnTo>
                <a:lnTo>
                  <a:pt x="365760" y="328166"/>
                </a:lnTo>
                <a:lnTo>
                  <a:pt x="346965" y="318771"/>
                </a:lnTo>
                <a:lnTo>
                  <a:pt x="346965" y="309370"/>
                </a:lnTo>
                <a:lnTo>
                  <a:pt x="328293" y="300100"/>
                </a:lnTo>
                <a:lnTo>
                  <a:pt x="309497" y="290699"/>
                </a:lnTo>
                <a:lnTo>
                  <a:pt x="290702" y="281304"/>
                </a:lnTo>
                <a:lnTo>
                  <a:pt x="149988" y="281304"/>
                </a:lnTo>
                <a:lnTo>
                  <a:pt x="149988" y="271903"/>
                </a:lnTo>
                <a:lnTo>
                  <a:pt x="159385" y="253107"/>
                </a:lnTo>
                <a:lnTo>
                  <a:pt x="168783" y="234442"/>
                </a:lnTo>
                <a:lnTo>
                  <a:pt x="178181" y="215646"/>
                </a:lnTo>
                <a:lnTo>
                  <a:pt x="187579" y="196850"/>
                </a:lnTo>
                <a:lnTo>
                  <a:pt x="196977" y="178179"/>
                </a:lnTo>
                <a:lnTo>
                  <a:pt x="215773" y="168784"/>
                </a:lnTo>
                <a:lnTo>
                  <a:pt x="225044" y="149988"/>
                </a:lnTo>
                <a:lnTo>
                  <a:pt x="243839" y="140587"/>
                </a:lnTo>
                <a:lnTo>
                  <a:pt x="262635" y="121791"/>
                </a:lnTo>
                <a:lnTo>
                  <a:pt x="281304" y="112520"/>
                </a:lnTo>
                <a:lnTo>
                  <a:pt x="300099" y="103120"/>
                </a:lnTo>
                <a:lnTo>
                  <a:pt x="318895" y="93725"/>
                </a:lnTo>
                <a:lnTo>
                  <a:pt x="337567" y="84324"/>
                </a:lnTo>
                <a:lnTo>
                  <a:pt x="356363" y="74929"/>
                </a:lnTo>
                <a:lnTo>
                  <a:pt x="375158" y="74929"/>
                </a:lnTo>
                <a:lnTo>
                  <a:pt x="393827" y="65528"/>
                </a:lnTo>
                <a:lnTo>
                  <a:pt x="403225" y="65528"/>
                </a:lnTo>
                <a:lnTo>
                  <a:pt x="412623" y="56257"/>
                </a:lnTo>
                <a:lnTo>
                  <a:pt x="422021" y="37462"/>
                </a:lnTo>
                <a:lnTo>
                  <a:pt x="412623" y="18666"/>
                </a:lnTo>
                <a:lnTo>
                  <a:pt x="403225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81" name="Freeform 6681"/>
          <p:cNvSpPr/>
          <p:nvPr/>
        </p:nvSpPr>
        <p:spPr>
          <a:xfrm rot="-5400000" flipH="0" flipV="0">
            <a:off x="15758192" y="14222492"/>
            <a:ext cx="27428" cy="0"/>
          </a:xfrm>
          <a:custGeom>
            <a:pathLst>
              <a:path w="168780" h="0">
                <a:moveTo>
                  <a:pt x="16878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82" name="Freeform 6682"/>
          <p:cNvSpPr/>
          <p:nvPr/>
        </p:nvSpPr>
        <p:spPr>
          <a:xfrm rot="-5400000" flipH="0" flipV="0">
            <a:off x="15715520" y="14140195"/>
            <a:ext cx="112770" cy="124947"/>
          </a:xfrm>
          <a:custGeom>
            <a:pathLst>
              <a:path w="693927" h="768858">
                <a:moveTo>
                  <a:pt x="693927" y="74929"/>
                </a:moveTo>
                <a:lnTo>
                  <a:pt x="618871" y="0"/>
                </a:lnTo>
                <a:lnTo>
                  <a:pt x="0" y="768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83" name="Freeform 6683"/>
          <p:cNvSpPr/>
          <p:nvPr/>
        </p:nvSpPr>
        <p:spPr>
          <a:xfrm rot="-5400000" flipH="0" flipV="0">
            <a:off x="15715520" y="14152393"/>
            <a:ext cx="112771" cy="124947"/>
          </a:xfrm>
          <a:custGeom>
            <a:pathLst>
              <a:path w="693930" h="768858">
                <a:moveTo>
                  <a:pt x="693930" y="0"/>
                </a:moveTo>
                <a:lnTo>
                  <a:pt x="75059" y="768858"/>
                </a:lnTo>
                <a:lnTo>
                  <a:pt x="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84" name="Freeform 6684"/>
          <p:cNvSpPr/>
          <p:nvPr/>
        </p:nvSpPr>
        <p:spPr>
          <a:xfrm rot="-5400000" flipH="0" flipV="0">
            <a:off x="15715520" y="14179821"/>
            <a:ext cx="112770" cy="124947"/>
          </a:xfrm>
          <a:custGeom>
            <a:pathLst>
              <a:path w="693926" h="768858">
                <a:moveTo>
                  <a:pt x="0" y="693930"/>
                </a:moveTo>
                <a:lnTo>
                  <a:pt x="74929" y="768858"/>
                </a:lnTo>
                <a:lnTo>
                  <a:pt x="69392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85" name="Freeform 6685"/>
          <p:cNvSpPr/>
          <p:nvPr/>
        </p:nvSpPr>
        <p:spPr>
          <a:xfrm rot="-5400000" flipH="0" flipV="0">
            <a:off x="15715510" y="14167635"/>
            <a:ext cx="112791" cy="124947"/>
          </a:xfrm>
          <a:custGeom>
            <a:pathLst>
              <a:path w="694053" h="768858">
                <a:moveTo>
                  <a:pt x="0" y="768858"/>
                </a:moveTo>
                <a:lnTo>
                  <a:pt x="618997" y="0"/>
                </a:lnTo>
                <a:lnTo>
                  <a:pt x="694053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86" name="Freeform 6686"/>
          <p:cNvSpPr/>
          <p:nvPr/>
        </p:nvSpPr>
        <p:spPr>
          <a:xfrm rot="-5400000" flipH="0" flipV="0">
            <a:off x="17100062" y="15919457"/>
            <a:ext cx="71631" cy="1350258"/>
          </a:xfrm>
          <a:custGeom>
            <a:pathLst>
              <a:path w="440779" h="8308721">
                <a:moveTo>
                  <a:pt x="0" y="8308721"/>
                </a:moveTo>
                <a:lnTo>
                  <a:pt x="440779" y="8308721"/>
                </a:lnTo>
                <a:lnTo>
                  <a:pt x="440779" y="0"/>
                </a:lnTo>
                <a:lnTo>
                  <a:pt x="0" y="0"/>
                </a:lnTo>
                <a:lnTo>
                  <a:pt x="0" y="830872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87" name="Freeform 6687"/>
          <p:cNvSpPr/>
          <p:nvPr/>
        </p:nvSpPr>
        <p:spPr>
          <a:xfrm rot="-5400000" flipH="0" flipV="0">
            <a:off x="17067306" y="16513050"/>
            <a:ext cx="45714" cy="45714"/>
          </a:xfrm>
          <a:custGeom>
            <a:pathLst>
              <a:path w="281304" h="281304">
                <a:moveTo>
                  <a:pt x="0" y="281304"/>
                </a:moveTo>
                <a:lnTo>
                  <a:pt x="0" y="0"/>
                </a:lnTo>
                <a:lnTo>
                  <a:pt x="281304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88" name="Freeform 6688"/>
          <p:cNvSpPr/>
          <p:nvPr/>
        </p:nvSpPr>
        <p:spPr>
          <a:xfrm rot="-5400000" flipH="0" flipV="0">
            <a:off x="17067306" y="16513050"/>
            <a:ext cx="45714" cy="45714"/>
          </a:xfrm>
          <a:custGeom>
            <a:pathLst>
              <a:path w="281304" h="281304">
                <a:moveTo>
                  <a:pt x="0" y="281304"/>
                </a:moveTo>
                <a:lnTo>
                  <a:pt x="0" y="0"/>
                </a:lnTo>
                <a:lnTo>
                  <a:pt x="281304" y="281304"/>
                </a:lnTo>
                <a:lnTo>
                  <a:pt x="0" y="281304"/>
                </a:lnTo>
                <a:close/>
                <a:moveTo>
                  <a:pt x="51293396" y="81283683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89" name="Freeform 6689"/>
          <p:cNvSpPr/>
          <p:nvPr/>
        </p:nvSpPr>
        <p:spPr>
          <a:xfrm rot="-5400000" flipH="0" flipV="0">
            <a:off x="16764027" y="16209771"/>
            <a:ext cx="45714" cy="652271"/>
          </a:xfrm>
          <a:custGeom>
            <a:pathLst>
              <a:path w="281304" h="4013709">
                <a:moveTo>
                  <a:pt x="0" y="0"/>
                </a:moveTo>
                <a:lnTo>
                  <a:pt x="0" y="3619885"/>
                </a:lnTo>
                <a:moveTo>
                  <a:pt x="0" y="150118"/>
                </a:moveTo>
                <a:lnTo>
                  <a:pt x="281304" y="150118"/>
                </a:lnTo>
                <a:moveTo>
                  <a:pt x="0" y="422021"/>
                </a:moveTo>
                <a:lnTo>
                  <a:pt x="281304" y="422021"/>
                </a:lnTo>
                <a:moveTo>
                  <a:pt x="0" y="703331"/>
                </a:moveTo>
                <a:lnTo>
                  <a:pt x="281304" y="703331"/>
                </a:lnTo>
                <a:moveTo>
                  <a:pt x="0" y="975364"/>
                </a:moveTo>
                <a:lnTo>
                  <a:pt x="281304" y="975364"/>
                </a:lnTo>
                <a:moveTo>
                  <a:pt x="0" y="1256668"/>
                </a:moveTo>
                <a:lnTo>
                  <a:pt x="281304" y="1256668"/>
                </a:lnTo>
                <a:moveTo>
                  <a:pt x="0" y="1528577"/>
                </a:moveTo>
                <a:lnTo>
                  <a:pt x="281304" y="1528577"/>
                </a:lnTo>
                <a:moveTo>
                  <a:pt x="0" y="1809880"/>
                </a:moveTo>
                <a:lnTo>
                  <a:pt x="281304" y="1809880"/>
                </a:lnTo>
                <a:moveTo>
                  <a:pt x="0" y="2081913"/>
                </a:moveTo>
                <a:lnTo>
                  <a:pt x="281304" y="2081913"/>
                </a:lnTo>
                <a:moveTo>
                  <a:pt x="0" y="2363217"/>
                </a:moveTo>
                <a:lnTo>
                  <a:pt x="281304" y="2363217"/>
                </a:lnTo>
                <a:moveTo>
                  <a:pt x="0" y="2635126"/>
                </a:moveTo>
                <a:lnTo>
                  <a:pt x="281304" y="2635126"/>
                </a:lnTo>
                <a:moveTo>
                  <a:pt x="0" y="2916430"/>
                </a:moveTo>
                <a:lnTo>
                  <a:pt x="281304" y="2916430"/>
                </a:lnTo>
                <a:moveTo>
                  <a:pt x="0" y="3197864"/>
                </a:moveTo>
                <a:lnTo>
                  <a:pt x="281304" y="3197864"/>
                </a:lnTo>
                <a:moveTo>
                  <a:pt x="0" y="3469767"/>
                </a:moveTo>
                <a:lnTo>
                  <a:pt x="281304" y="3469767"/>
                </a:lnTo>
                <a:moveTo>
                  <a:pt x="281304" y="4013709"/>
                </a:moveTo>
                <a:lnTo>
                  <a:pt x="0" y="373240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90" name="Freeform 6690"/>
          <p:cNvSpPr/>
          <p:nvPr/>
        </p:nvSpPr>
        <p:spPr>
          <a:xfrm rot="-5400000" flipH="0" flipV="0">
            <a:off x="17049021" y="16494764"/>
            <a:ext cx="64001" cy="64000"/>
          </a:xfrm>
          <a:custGeom>
            <a:pathLst>
              <a:path w="393827" h="393824">
                <a:moveTo>
                  <a:pt x="393827" y="393824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91" name="Freeform 6691"/>
          <p:cNvSpPr/>
          <p:nvPr/>
        </p:nvSpPr>
        <p:spPr>
          <a:xfrm rot="-5400000" flipH="0" flipV="0">
            <a:off x="17157984" y="16513802"/>
            <a:ext cx="45714" cy="44209"/>
          </a:xfrm>
          <a:custGeom>
            <a:pathLst>
              <a:path w="281304" h="272039">
                <a:moveTo>
                  <a:pt x="0" y="0"/>
                </a:moveTo>
                <a:lnTo>
                  <a:pt x="0" y="272039"/>
                </a:lnTo>
                <a:lnTo>
                  <a:pt x="281304" y="0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92" name="Freeform 6692"/>
          <p:cNvSpPr/>
          <p:nvPr/>
        </p:nvSpPr>
        <p:spPr>
          <a:xfrm rot="-5400000" flipH="0" flipV="0">
            <a:off x="17157984" y="16513802"/>
            <a:ext cx="45714" cy="44209"/>
          </a:xfrm>
          <a:custGeom>
            <a:pathLst>
              <a:path w="281304" h="272039">
                <a:moveTo>
                  <a:pt x="0" y="0"/>
                </a:moveTo>
                <a:lnTo>
                  <a:pt x="0" y="272039"/>
                </a:lnTo>
                <a:lnTo>
                  <a:pt x="281304" y="0"/>
                </a:lnTo>
                <a:lnTo>
                  <a:pt x="0" y="0"/>
                </a:lnTo>
                <a:close/>
                <a:moveTo>
                  <a:pt x="51012092" y="80721075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93" name="Freeform 6693"/>
          <p:cNvSpPr/>
          <p:nvPr/>
        </p:nvSpPr>
        <p:spPr>
          <a:xfrm rot="-5400000" flipH="0" flipV="0">
            <a:off x="17157984" y="16513802"/>
            <a:ext cx="45714" cy="44209"/>
          </a:xfrm>
          <a:custGeom>
            <a:pathLst>
              <a:path w="281304" h="272039">
                <a:moveTo>
                  <a:pt x="281304" y="0"/>
                </a:moveTo>
                <a:lnTo>
                  <a:pt x="0" y="27203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94" name="Freeform 6694"/>
          <p:cNvSpPr/>
          <p:nvPr/>
        </p:nvSpPr>
        <p:spPr>
          <a:xfrm rot="-5400000" flipH="0" flipV="0">
            <a:off x="17158746" y="16494753"/>
            <a:ext cx="64001" cy="64021"/>
          </a:xfrm>
          <a:custGeom>
            <a:pathLst>
              <a:path w="393827" h="393954">
                <a:moveTo>
                  <a:pt x="393827" y="0"/>
                </a:moveTo>
                <a:lnTo>
                  <a:pt x="0" y="39395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95" name="Freeform 6695"/>
          <p:cNvSpPr/>
          <p:nvPr/>
        </p:nvSpPr>
        <p:spPr>
          <a:xfrm rot="-5400000" flipH="0" flipV="0">
            <a:off x="17054344" y="15919454"/>
            <a:ext cx="163067" cy="1350258"/>
          </a:xfrm>
          <a:custGeom>
            <a:pathLst>
              <a:path w="1003427" h="8308721">
                <a:moveTo>
                  <a:pt x="281306" y="0"/>
                </a:moveTo>
                <a:lnTo>
                  <a:pt x="281306" y="4154426"/>
                </a:lnTo>
                <a:moveTo>
                  <a:pt x="281306" y="140717"/>
                </a:moveTo>
                <a:lnTo>
                  <a:pt x="0" y="140717"/>
                </a:lnTo>
                <a:moveTo>
                  <a:pt x="281306" y="412626"/>
                </a:moveTo>
                <a:lnTo>
                  <a:pt x="0" y="412626"/>
                </a:lnTo>
                <a:moveTo>
                  <a:pt x="281306" y="693930"/>
                </a:moveTo>
                <a:lnTo>
                  <a:pt x="0" y="693930"/>
                </a:lnTo>
                <a:moveTo>
                  <a:pt x="281306" y="965839"/>
                </a:moveTo>
                <a:lnTo>
                  <a:pt x="0" y="965839"/>
                </a:lnTo>
                <a:moveTo>
                  <a:pt x="281306" y="1247267"/>
                </a:moveTo>
                <a:lnTo>
                  <a:pt x="0" y="1247267"/>
                </a:lnTo>
                <a:moveTo>
                  <a:pt x="281306" y="1519176"/>
                </a:moveTo>
                <a:lnTo>
                  <a:pt x="0" y="1519176"/>
                </a:lnTo>
                <a:moveTo>
                  <a:pt x="281306" y="1800480"/>
                </a:moveTo>
                <a:lnTo>
                  <a:pt x="0" y="1800480"/>
                </a:lnTo>
                <a:moveTo>
                  <a:pt x="281306" y="2072513"/>
                </a:moveTo>
                <a:lnTo>
                  <a:pt x="0" y="2072513"/>
                </a:lnTo>
                <a:moveTo>
                  <a:pt x="281306" y="2353822"/>
                </a:moveTo>
                <a:lnTo>
                  <a:pt x="0" y="2353822"/>
                </a:lnTo>
                <a:moveTo>
                  <a:pt x="281306" y="2625725"/>
                </a:moveTo>
                <a:lnTo>
                  <a:pt x="0" y="2625725"/>
                </a:lnTo>
                <a:moveTo>
                  <a:pt x="281306" y="2907159"/>
                </a:moveTo>
                <a:lnTo>
                  <a:pt x="0" y="2907159"/>
                </a:lnTo>
                <a:moveTo>
                  <a:pt x="281306" y="3179068"/>
                </a:moveTo>
                <a:lnTo>
                  <a:pt x="0" y="3179068"/>
                </a:lnTo>
                <a:moveTo>
                  <a:pt x="281306" y="3460372"/>
                </a:moveTo>
                <a:lnTo>
                  <a:pt x="0" y="3460372"/>
                </a:lnTo>
                <a:moveTo>
                  <a:pt x="281306" y="3732405"/>
                </a:moveTo>
                <a:lnTo>
                  <a:pt x="0" y="3732405"/>
                </a:lnTo>
                <a:moveTo>
                  <a:pt x="281306" y="4013709"/>
                </a:moveTo>
                <a:lnTo>
                  <a:pt x="0" y="4013709"/>
                </a:lnTo>
                <a:moveTo>
                  <a:pt x="722123" y="8308721"/>
                </a:moveTo>
                <a:lnTo>
                  <a:pt x="722123" y="4688967"/>
                </a:lnTo>
                <a:moveTo>
                  <a:pt x="722123" y="8158739"/>
                </a:moveTo>
                <a:lnTo>
                  <a:pt x="1003427" y="8158739"/>
                </a:lnTo>
                <a:moveTo>
                  <a:pt x="722123" y="7877430"/>
                </a:moveTo>
                <a:lnTo>
                  <a:pt x="1003427" y="7877430"/>
                </a:lnTo>
                <a:moveTo>
                  <a:pt x="722123" y="7605397"/>
                </a:moveTo>
                <a:lnTo>
                  <a:pt x="1003427" y="7605397"/>
                </a:lnTo>
                <a:moveTo>
                  <a:pt x="722123" y="7324093"/>
                </a:moveTo>
                <a:lnTo>
                  <a:pt x="1003427" y="7324093"/>
                </a:lnTo>
                <a:moveTo>
                  <a:pt x="722123" y="7052184"/>
                </a:moveTo>
                <a:lnTo>
                  <a:pt x="1003427" y="7052184"/>
                </a:lnTo>
                <a:moveTo>
                  <a:pt x="722123" y="6770756"/>
                </a:moveTo>
                <a:lnTo>
                  <a:pt x="1003427" y="6770756"/>
                </a:lnTo>
                <a:moveTo>
                  <a:pt x="722123" y="6498847"/>
                </a:moveTo>
                <a:lnTo>
                  <a:pt x="1003427" y="6498847"/>
                </a:lnTo>
                <a:moveTo>
                  <a:pt x="722123" y="6217543"/>
                </a:moveTo>
                <a:lnTo>
                  <a:pt x="1003427" y="6217543"/>
                </a:lnTo>
                <a:moveTo>
                  <a:pt x="722123" y="5945510"/>
                </a:moveTo>
                <a:lnTo>
                  <a:pt x="1003427" y="5945510"/>
                </a:lnTo>
                <a:moveTo>
                  <a:pt x="722123" y="5664200"/>
                </a:moveTo>
                <a:lnTo>
                  <a:pt x="1003427" y="5664200"/>
                </a:lnTo>
                <a:moveTo>
                  <a:pt x="722123" y="5392297"/>
                </a:moveTo>
                <a:lnTo>
                  <a:pt x="1003427" y="5392297"/>
                </a:lnTo>
                <a:moveTo>
                  <a:pt x="722123" y="5110863"/>
                </a:moveTo>
                <a:lnTo>
                  <a:pt x="1003427" y="5110863"/>
                </a:lnTo>
                <a:moveTo>
                  <a:pt x="722123" y="4829560"/>
                </a:moveTo>
                <a:lnTo>
                  <a:pt x="1003427" y="4829560"/>
                </a:lnTo>
                <a:moveTo>
                  <a:pt x="281306" y="8308721"/>
                </a:moveTo>
                <a:lnTo>
                  <a:pt x="281306" y="4435730"/>
                </a:lnTo>
                <a:moveTo>
                  <a:pt x="281306" y="8036818"/>
                </a:moveTo>
                <a:lnTo>
                  <a:pt x="0" y="8036818"/>
                </a:lnTo>
                <a:moveTo>
                  <a:pt x="281306" y="7755384"/>
                </a:moveTo>
                <a:lnTo>
                  <a:pt x="0" y="7755384"/>
                </a:lnTo>
                <a:moveTo>
                  <a:pt x="281306" y="7483475"/>
                </a:moveTo>
                <a:lnTo>
                  <a:pt x="0" y="7483475"/>
                </a:lnTo>
                <a:moveTo>
                  <a:pt x="281306" y="7202172"/>
                </a:moveTo>
                <a:lnTo>
                  <a:pt x="0" y="7202172"/>
                </a:lnTo>
                <a:moveTo>
                  <a:pt x="281306" y="6930138"/>
                </a:moveTo>
                <a:lnTo>
                  <a:pt x="0" y="6930138"/>
                </a:lnTo>
                <a:moveTo>
                  <a:pt x="281306" y="6648835"/>
                </a:moveTo>
                <a:lnTo>
                  <a:pt x="0" y="6648835"/>
                </a:lnTo>
                <a:moveTo>
                  <a:pt x="281306" y="6376926"/>
                </a:moveTo>
                <a:lnTo>
                  <a:pt x="0" y="6376926"/>
                </a:lnTo>
                <a:moveTo>
                  <a:pt x="281306" y="6095622"/>
                </a:moveTo>
                <a:lnTo>
                  <a:pt x="0" y="6095622"/>
                </a:lnTo>
                <a:moveTo>
                  <a:pt x="281306" y="5814318"/>
                </a:moveTo>
                <a:lnTo>
                  <a:pt x="0" y="5814318"/>
                </a:lnTo>
                <a:moveTo>
                  <a:pt x="281306" y="5542285"/>
                </a:moveTo>
                <a:lnTo>
                  <a:pt x="0" y="5542285"/>
                </a:lnTo>
                <a:moveTo>
                  <a:pt x="281306" y="5260975"/>
                </a:moveTo>
                <a:lnTo>
                  <a:pt x="0" y="5260975"/>
                </a:lnTo>
                <a:moveTo>
                  <a:pt x="281306" y="4989072"/>
                </a:moveTo>
                <a:lnTo>
                  <a:pt x="0" y="4989072"/>
                </a:lnTo>
                <a:moveTo>
                  <a:pt x="281306" y="4707638"/>
                </a:moveTo>
                <a:lnTo>
                  <a:pt x="0" y="470763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96" name="Freeform 6696"/>
          <p:cNvSpPr/>
          <p:nvPr/>
        </p:nvSpPr>
        <p:spPr>
          <a:xfrm rot="-5400000" flipH="0" flipV="0">
            <a:off x="16685538" y="17057885"/>
            <a:ext cx="900677" cy="45719"/>
          </a:xfrm>
          <a:custGeom>
            <a:pathLst>
              <a:path w="5542255" h="281331">
                <a:moveTo>
                  <a:pt x="0" y="281331"/>
                </a:moveTo>
                <a:lnTo>
                  <a:pt x="5542255" y="281331"/>
                </a:lnTo>
                <a:lnTo>
                  <a:pt x="5542255" y="0"/>
                </a:lnTo>
                <a:lnTo>
                  <a:pt x="0" y="0"/>
                </a:lnTo>
                <a:lnTo>
                  <a:pt x="0" y="28133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97" name="Freeform 6697"/>
          <p:cNvSpPr/>
          <p:nvPr/>
        </p:nvSpPr>
        <p:spPr>
          <a:xfrm rot="-5400000" flipH="0" flipV="0">
            <a:off x="16712968" y="17057886"/>
            <a:ext cx="754392" cy="45714"/>
          </a:xfrm>
          <a:custGeom>
            <a:pathLst>
              <a:path w="4642103" h="281304">
                <a:moveTo>
                  <a:pt x="4642103" y="281304"/>
                </a:moveTo>
                <a:lnTo>
                  <a:pt x="0" y="281304"/>
                </a:lnTo>
                <a:moveTo>
                  <a:pt x="4398264" y="281304"/>
                </a:moveTo>
                <a:lnTo>
                  <a:pt x="4398264" y="0"/>
                </a:lnTo>
                <a:moveTo>
                  <a:pt x="4126231" y="281304"/>
                </a:moveTo>
                <a:lnTo>
                  <a:pt x="4126231" y="0"/>
                </a:lnTo>
                <a:moveTo>
                  <a:pt x="3844927" y="281304"/>
                </a:moveTo>
                <a:lnTo>
                  <a:pt x="3844927" y="0"/>
                </a:lnTo>
                <a:moveTo>
                  <a:pt x="3573018" y="281304"/>
                </a:moveTo>
                <a:lnTo>
                  <a:pt x="3573018" y="0"/>
                </a:lnTo>
                <a:moveTo>
                  <a:pt x="3291587" y="281304"/>
                </a:moveTo>
                <a:lnTo>
                  <a:pt x="3291587" y="0"/>
                </a:lnTo>
                <a:moveTo>
                  <a:pt x="3010280" y="281304"/>
                </a:moveTo>
                <a:lnTo>
                  <a:pt x="3010280" y="0"/>
                </a:lnTo>
                <a:moveTo>
                  <a:pt x="2738374" y="281304"/>
                </a:moveTo>
                <a:lnTo>
                  <a:pt x="2738374" y="0"/>
                </a:lnTo>
                <a:moveTo>
                  <a:pt x="2457071" y="281304"/>
                </a:moveTo>
                <a:lnTo>
                  <a:pt x="2457071" y="0"/>
                </a:lnTo>
                <a:moveTo>
                  <a:pt x="2185035" y="281304"/>
                </a:moveTo>
                <a:lnTo>
                  <a:pt x="2185035" y="0"/>
                </a:lnTo>
                <a:moveTo>
                  <a:pt x="1903731" y="281304"/>
                </a:moveTo>
                <a:lnTo>
                  <a:pt x="1903731" y="0"/>
                </a:lnTo>
                <a:moveTo>
                  <a:pt x="1631823" y="281304"/>
                </a:moveTo>
                <a:lnTo>
                  <a:pt x="1631823" y="0"/>
                </a:lnTo>
                <a:moveTo>
                  <a:pt x="1350391" y="281304"/>
                </a:moveTo>
                <a:lnTo>
                  <a:pt x="1350391" y="0"/>
                </a:lnTo>
                <a:moveTo>
                  <a:pt x="1078485" y="281304"/>
                </a:moveTo>
                <a:lnTo>
                  <a:pt x="1078485" y="0"/>
                </a:lnTo>
                <a:moveTo>
                  <a:pt x="797180" y="281304"/>
                </a:moveTo>
                <a:lnTo>
                  <a:pt x="797180" y="0"/>
                </a:lnTo>
                <a:moveTo>
                  <a:pt x="525145" y="281304"/>
                </a:moveTo>
                <a:lnTo>
                  <a:pt x="525145" y="0"/>
                </a:lnTo>
                <a:moveTo>
                  <a:pt x="243840" y="281304"/>
                </a:moveTo>
                <a:lnTo>
                  <a:pt x="24384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98" name="Freeform 6698"/>
          <p:cNvSpPr/>
          <p:nvPr/>
        </p:nvSpPr>
        <p:spPr>
          <a:xfrm rot="-5400000" flipH="0" flipV="0">
            <a:off x="17103889" y="16575533"/>
            <a:ext cx="64001" cy="173737"/>
          </a:xfrm>
          <a:custGeom>
            <a:pathLst>
              <a:path w="393827" h="1069082">
                <a:moveTo>
                  <a:pt x="0" y="393824"/>
                </a:moveTo>
                <a:lnTo>
                  <a:pt x="393827" y="0"/>
                </a:lnTo>
                <a:moveTo>
                  <a:pt x="0" y="675128"/>
                </a:moveTo>
                <a:lnTo>
                  <a:pt x="393827" y="106908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699" name="Freeform 6699"/>
          <p:cNvSpPr/>
          <p:nvPr/>
        </p:nvSpPr>
        <p:spPr>
          <a:xfrm rot="-5400000" flipH="0" flipV="0">
            <a:off x="16775452" y="16951213"/>
            <a:ext cx="1080508" cy="259080"/>
          </a:xfrm>
          <a:custGeom>
            <a:pathLst>
              <a:path w="6648830" h="1594234">
                <a:moveTo>
                  <a:pt x="553340" y="393954"/>
                </a:moveTo>
                <a:lnTo>
                  <a:pt x="553340" y="1594234"/>
                </a:lnTo>
                <a:moveTo>
                  <a:pt x="6095620" y="0"/>
                </a:moveTo>
                <a:lnTo>
                  <a:pt x="6095620" y="1594234"/>
                </a:lnTo>
                <a:moveTo>
                  <a:pt x="0" y="1247267"/>
                </a:moveTo>
                <a:lnTo>
                  <a:pt x="6648830" y="124726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00" name="Freeform 6700"/>
          <p:cNvSpPr/>
          <p:nvPr/>
        </p:nvSpPr>
        <p:spPr>
          <a:xfrm rot="-5400000" flipH="0" flipV="0">
            <a:off x="17332485" y="17462511"/>
            <a:ext cx="112770" cy="124968"/>
          </a:xfrm>
          <a:custGeom>
            <a:pathLst>
              <a:path w="693927" h="768983">
                <a:moveTo>
                  <a:pt x="693927" y="74929"/>
                </a:moveTo>
                <a:lnTo>
                  <a:pt x="618998" y="0"/>
                </a:lnTo>
                <a:lnTo>
                  <a:pt x="0" y="7689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01" name="Freeform 6701"/>
          <p:cNvSpPr/>
          <p:nvPr/>
        </p:nvSpPr>
        <p:spPr>
          <a:xfrm rot="-5400000" flipH="0" flipV="0">
            <a:off x="17332475" y="17474698"/>
            <a:ext cx="112791" cy="124968"/>
          </a:xfrm>
          <a:custGeom>
            <a:pathLst>
              <a:path w="694055" h="768983">
                <a:moveTo>
                  <a:pt x="694055" y="0"/>
                </a:moveTo>
                <a:lnTo>
                  <a:pt x="75057" y="768983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02" name="Freeform 6702"/>
          <p:cNvSpPr/>
          <p:nvPr/>
        </p:nvSpPr>
        <p:spPr>
          <a:xfrm rot="-5400000" flipH="0" flipV="0">
            <a:off x="17332475" y="16574017"/>
            <a:ext cx="112791" cy="124968"/>
          </a:xfrm>
          <a:custGeom>
            <a:pathLst>
              <a:path w="694054" h="768983">
                <a:moveTo>
                  <a:pt x="0" y="693924"/>
                </a:moveTo>
                <a:lnTo>
                  <a:pt x="75056" y="768983"/>
                </a:lnTo>
                <a:lnTo>
                  <a:pt x="69405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03" name="Freeform 6703"/>
          <p:cNvSpPr/>
          <p:nvPr/>
        </p:nvSpPr>
        <p:spPr>
          <a:xfrm rot="-5400000" flipH="0" flipV="0">
            <a:off x="17332475" y="16561818"/>
            <a:ext cx="112791" cy="124968"/>
          </a:xfrm>
          <a:custGeom>
            <a:pathLst>
              <a:path w="694057" h="768983">
                <a:moveTo>
                  <a:pt x="0" y="768983"/>
                </a:moveTo>
                <a:lnTo>
                  <a:pt x="618998" y="0"/>
                </a:lnTo>
                <a:lnTo>
                  <a:pt x="694057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04" name="Freeform 6704"/>
          <p:cNvSpPr/>
          <p:nvPr/>
        </p:nvSpPr>
        <p:spPr>
          <a:xfrm rot="-5400000" flipH="0" flipV="0">
            <a:off x="17237990" y="17147035"/>
            <a:ext cx="48769" cy="36592"/>
          </a:xfrm>
          <a:custGeom>
            <a:pathLst>
              <a:path w="300101" h="225171">
                <a:moveTo>
                  <a:pt x="290703" y="225171"/>
                </a:moveTo>
                <a:lnTo>
                  <a:pt x="300101" y="159513"/>
                </a:lnTo>
                <a:lnTo>
                  <a:pt x="290703" y="103125"/>
                </a:lnTo>
                <a:lnTo>
                  <a:pt x="262637" y="46862"/>
                </a:lnTo>
                <a:lnTo>
                  <a:pt x="206376" y="9401"/>
                </a:lnTo>
                <a:lnTo>
                  <a:pt x="150115" y="0"/>
                </a:lnTo>
                <a:lnTo>
                  <a:pt x="93726" y="9401"/>
                </a:lnTo>
                <a:lnTo>
                  <a:pt x="37593" y="37591"/>
                </a:lnTo>
                <a:lnTo>
                  <a:pt x="0" y="8445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05" name="Freeform 6705"/>
          <p:cNvSpPr/>
          <p:nvPr/>
        </p:nvSpPr>
        <p:spPr>
          <a:xfrm rot="-5400000" flipH="0" flipV="0">
            <a:off x="17293611" y="17126479"/>
            <a:ext cx="50296" cy="76178"/>
          </a:xfrm>
          <a:custGeom>
            <a:pathLst>
              <a:path w="309499" h="468758">
                <a:moveTo>
                  <a:pt x="290703" y="0"/>
                </a:moveTo>
                <a:lnTo>
                  <a:pt x="0" y="468758"/>
                </a:lnTo>
                <a:lnTo>
                  <a:pt x="309499" y="46875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06" name="Freeform 6706"/>
          <p:cNvSpPr/>
          <p:nvPr/>
        </p:nvSpPr>
        <p:spPr>
          <a:xfrm rot="-5400000" flipH="0" flipV="0">
            <a:off x="17275325" y="17024357"/>
            <a:ext cx="50276" cy="112771"/>
          </a:xfrm>
          <a:custGeom>
            <a:pathLst>
              <a:path w="309373" h="693929">
                <a:moveTo>
                  <a:pt x="0" y="534547"/>
                </a:moveTo>
                <a:lnTo>
                  <a:pt x="18669" y="609600"/>
                </a:lnTo>
                <a:lnTo>
                  <a:pt x="74932" y="665863"/>
                </a:lnTo>
                <a:lnTo>
                  <a:pt x="159386" y="693929"/>
                </a:lnTo>
                <a:lnTo>
                  <a:pt x="234441" y="665863"/>
                </a:lnTo>
                <a:lnTo>
                  <a:pt x="290705" y="609600"/>
                </a:lnTo>
                <a:lnTo>
                  <a:pt x="309373" y="534547"/>
                </a:lnTo>
                <a:lnTo>
                  <a:pt x="309373" y="150118"/>
                </a:lnTo>
                <a:lnTo>
                  <a:pt x="290705" y="75059"/>
                </a:lnTo>
                <a:lnTo>
                  <a:pt x="234441" y="18796"/>
                </a:lnTo>
                <a:lnTo>
                  <a:pt x="159386" y="0"/>
                </a:lnTo>
                <a:lnTo>
                  <a:pt x="74932" y="18796"/>
                </a:lnTo>
                <a:lnTo>
                  <a:pt x="18669" y="75059"/>
                </a:lnTo>
                <a:lnTo>
                  <a:pt x="0" y="150118"/>
                </a:lnTo>
                <a:lnTo>
                  <a:pt x="0" y="534547"/>
                </a:lnTo>
                <a:close/>
                <a:moveTo>
                  <a:pt x="53319043" y="80195929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07" name="Freeform 6707"/>
          <p:cNvSpPr/>
          <p:nvPr/>
        </p:nvSpPr>
        <p:spPr>
          <a:xfrm rot="-5400000" flipH="0" flipV="0">
            <a:off x="17274561" y="16939779"/>
            <a:ext cx="51803" cy="112771"/>
          </a:xfrm>
          <a:custGeom>
            <a:pathLst>
              <a:path w="318768" h="693929">
                <a:moveTo>
                  <a:pt x="0" y="534547"/>
                </a:moveTo>
                <a:lnTo>
                  <a:pt x="28067" y="609600"/>
                </a:lnTo>
                <a:lnTo>
                  <a:pt x="84327" y="665863"/>
                </a:lnTo>
                <a:lnTo>
                  <a:pt x="159386" y="693929"/>
                </a:lnTo>
                <a:lnTo>
                  <a:pt x="234442" y="665863"/>
                </a:lnTo>
                <a:lnTo>
                  <a:pt x="290702" y="609600"/>
                </a:lnTo>
                <a:lnTo>
                  <a:pt x="318768" y="534547"/>
                </a:lnTo>
                <a:lnTo>
                  <a:pt x="318768" y="150118"/>
                </a:lnTo>
                <a:lnTo>
                  <a:pt x="290702" y="75059"/>
                </a:lnTo>
                <a:lnTo>
                  <a:pt x="234442" y="18796"/>
                </a:lnTo>
                <a:lnTo>
                  <a:pt x="159386" y="0"/>
                </a:lnTo>
                <a:lnTo>
                  <a:pt x="84327" y="18796"/>
                </a:lnTo>
                <a:lnTo>
                  <a:pt x="28067" y="75059"/>
                </a:lnTo>
                <a:lnTo>
                  <a:pt x="0" y="150118"/>
                </a:lnTo>
                <a:lnTo>
                  <a:pt x="0" y="534547"/>
                </a:lnTo>
                <a:close/>
                <a:moveTo>
                  <a:pt x="52803295" y="80195929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08" name="Freeform 6708"/>
          <p:cNvSpPr/>
          <p:nvPr/>
        </p:nvSpPr>
        <p:spPr>
          <a:xfrm rot="-5400000" flipH="0" flipV="0">
            <a:off x="17067306" y="16630402"/>
            <a:ext cx="45715" cy="45714"/>
          </a:xfrm>
          <a:custGeom>
            <a:pathLst>
              <a:path w="281306" h="281304">
                <a:moveTo>
                  <a:pt x="281306" y="281304"/>
                </a:moveTo>
                <a:lnTo>
                  <a:pt x="281306" y="0"/>
                </a:lnTo>
                <a:lnTo>
                  <a:pt x="0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09" name="Freeform 6709"/>
          <p:cNvSpPr/>
          <p:nvPr/>
        </p:nvSpPr>
        <p:spPr>
          <a:xfrm rot="-5400000" flipH="0" flipV="0">
            <a:off x="17067306" y="16630402"/>
            <a:ext cx="45715" cy="45714"/>
          </a:xfrm>
          <a:custGeom>
            <a:pathLst>
              <a:path w="281306" h="281304">
                <a:moveTo>
                  <a:pt x="281306" y="281304"/>
                </a:moveTo>
                <a:lnTo>
                  <a:pt x="281306" y="0"/>
                </a:lnTo>
                <a:lnTo>
                  <a:pt x="0" y="281304"/>
                </a:lnTo>
                <a:lnTo>
                  <a:pt x="281306" y="281304"/>
                </a:lnTo>
                <a:close/>
                <a:moveTo>
                  <a:pt x="52015519" y="81283683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10" name="Freeform 6710"/>
          <p:cNvSpPr/>
          <p:nvPr/>
        </p:nvSpPr>
        <p:spPr>
          <a:xfrm rot="-5400000" flipH="0" flipV="0">
            <a:off x="17157983" y="16631155"/>
            <a:ext cx="45715" cy="44209"/>
          </a:xfrm>
          <a:custGeom>
            <a:pathLst>
              <a:path w="281306" h="272039">
                <a:moveTo>
                  <a:pt x="281306" y="0"/>
                </a:moveTo>
                <a:lnTo>
                  <a:pt x="281306" y="27203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11" name="Freeform 6711"/>
          <p:cNvSpPr/>
          <p:nvPr/>
        </p:nvSpPr>
        <p:spPr>
          <a:xfrm rot="-5400000" flipH="0" flipV="0">
            <a:off x="17157983" y="16631155"/>
            <a:ext cx="45715" cy="44209"/>
          </a:xfrm>
          <a:custGeom>
            <a:pathLst>
              <a:path w="281306" h="272039">
                <a:moveTo>
                  <a:pt x="281306" y="0"/>
                </a:moveTo>
                <a:lnTo>
                  <a:pt x="281306" y="272039"/>
                </a:lnTo>
                <a:lnTo>
                  <a:pt x="0" y="0"/>
                </a:lnTo>
                <a:lnTo>
                  <a:pt x="281306" y="0"/>
                </a:lnTo>
                <a:close/>
                <a:moveTo>
                  <a:pt x="51734215" y="80721075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12" name="Freeform 6712"/>
          <p:cNvSpPr/>
          <p:nvPr/>
        </p:nvSpPr>
        <p:spPr>
          <a:xfrm rot="-5400000" flipH="0" flipV="0">
            <a:off x="17103889" y="17412214"/>
            <a:ext cx="64001" cy="173737"/>
          </a:xfrm>
          <a:custGeom>
            <a:pathLst>
              <a:path w="393826" h="1069082">
                <a:moveTo>
                  <a:pt x="393826" y="393824"/>
                </a:moveTo>
                <a:lnTo>
                  <a:pt x="0" y="0"/>
                </a:lnTo>
                <a:moveTo>
                  <a:pt x="393826" y="675128"/>
                </a:moveTo>
                <a:lnTo>
                  <a:pt x="0" y="106908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13" name="Freeform 6713"/>
          <p:cNvSpPr/>
          <p:nvPr/>
        </p:nvSpPr>
        <p:spPr>
          <a:xfrm rot="-5400000" flipH="0" flipV="0">
            <a:off x="17067306" y="17485369"/>
            <a:ext cx="45714" cy="45714"/>
          </a:xfrm>
          <a:custGeom>
            <a:pathLst>
              <a:path w="281304" h="281304">
                <a:moveTo>
                  <a:pt x="0" y="281304"/>
                </a:moveTo>
                <a:lnTo>
                  <a:pt x="0" y="0"/>
                </a:lnTo>
                <a:lnTo>
                  <a:pt x="281304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14" name="Freeform 6714"/>
          <p:cNvSpPr/>
          <p:nvPr/>
        </p:nvSpPr>
        <p:spPr>
          <a:xfrm rot="-5400000" flipH="0" flipV="0">
            <a:off x="17067306" y="17485369"/>
            <a:ext cx="45714" cy="45714"/>
          </a:xfrm>
          <a:custGeom>
            <a:pathLst>
              <a:path w="281304" h="281304">
                <a:moveTo>
                  <a:pt x="0" y="281304"/>
                </a:moveTo>
                <a:lnTo>
                  <a:pt x="0" y="0"/>
                </a:lnTo>
                <a:lnTo>
                  <a:pt x="281304" y="281304"/>
                </a:lnTo>
                <a:lnTo>
                  <a:pt x="0" y="281304"/>
                </a:lnTo>
                <a:close/>
                <a:moveTo>
                  <a:pt x="57276493" y="81283683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15" name="Freeform 6715"/>
          <p:cNvSpPr/>
          <p:nvPr/>
        </p:nvSpPr>
        <p:spPr>
          <a:xfrm rot="-5400000" flipH="0" flipV="0">
            <a:off x="17157984" y="17486121"/>
            <a:ext cx="45714" cy="44209"/>
          </a:xfrm>
          <a:custGeom>
            <a:pathLst>
              <a:path w="281304" h="272039">
                <a:moveTo>
                  <a:pt x="0" y="0"/>
                </a:moveTo>
                <a:lnTo>
                  <a:pt x="0" y="272039"/>
                </a:lnTo>
                <a:lnTo>
                  <a:pt x="28130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16" name="Freeform 6716"/>
          <p:cNvSpPr/>
          <p:nvPr/>
        </p:nvSpPr>
        <p:spPr>
          <a:xfrm rot="-5400000" flipH="0" flipV="0">
            <a:off x="17157984" y="17486121"/>
            <a:ext cx="45714" cy="44209"/>
          </a:xfrm>
          <a:custGeom>
            <a:pathLst>
              <a:path w="281304" h="272039">
                <a:moveTo>
                  <a:pt x="0" y="0"/>
                </a:moveTo>
                <a:lnTo>
                  <a:pt x="0" y="272039"/>
                </a:lnTo>
                <a:lnTo>
                  <a:pt x="281304" y="0"/>
                </a:lnTo>
                <a:lnTo>
                  <a:pt x="0" y="0"/>
                </a:lnTo>
                <a:close/>
                <a:moveTo>
                  <a:pt x="56995189" y="80721075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17" name="Freeform 6717"/>
          <p:cNvSpPr/>
          <p:nvPr/>
        </p:nvSpPr>
        <p:spPr>
          <a:xfrm rot="-5400000" flipH="0" flipV="0">
            <a:off x="15087624" y="14807699"/>
            <a:ext cx="3511295" cy="1935474"/>
          </a:xfrm>
          <a:custGeom>
            <a:pathLst>
              <a:path w="21606509" h="11909803">
                <a:moveTo>
                  <a:pt x="0" y="8290049"/>
                </a:moveTo>
                <a:lnTo>
                  <a:pt x="0" y="11909803"/>
                </a:lnTo>
                <a:moveTo>
                  <a:pt x="0" y="8430642"/>
                </a:moveTo>
                <a:lnTo>
                  <a:pt x="281304" y="8430642"/>
                </a:lnTo>
                <a:moveTo>
                  <a:pt x="0" y="8711945"/>
                </a:moveTo>
                <a:lnTo>
                  <a:pt x="281304" y="8711945"/>
                </a:lnTo>
                <a:moveTo>
                  <a:pt x="0" y="8993379"/>
                </a:moveTo>
                <a:lnTo>
                  <a:pt x="281304" y="8993379"/>
                </a:lnTo>
                <a:moveTo>
                  <a:pt x="0" y="9265282"/>
                </a:moveTo>
                <a:lnTo>
                  <a:pt x="281304" y="9265282"/>
                </a:lnTo>
                <a:moveTo>
                  <a:pt x="0" y="9546592"/>
                </a:moveTo>
                <a:lnTo>
                  <a:pt x="281304" y="9546592"/>
                </a:lnTo>
                <a:moveTo>
                  <a:pt x="0" y="9818625"/>
                </a:moveTo>
                <a:lnTo>
                  <a:pt x="281304" y="9818625"/>
                </a:lnTo>
                <a:moveTo>
                  <a:pt x="0" y="10099929"/>
                </a:moveTo>
                <a:lnTo>
                  <a:pt x="281304" y="10099929"/>
                </a:lnTo>
                <a:moveTo>
                  <a:pt x="0" y="10371838"/>
                </a:moveTo>
                <a:lnTo>
                  <a:pt x="281304" y="10371838"/>
                </a:lnTo>
                <a:moveTo>
                  <a:pt x="0" y="10653266"/>
                </a:moveTo>
                <a:lnTo>
                  <a:pt x="281304" y="10653266"/>
                </a:lnTo>
                <a:moveTo>
                  <a:pt x="0" y="10925175"/>
                </a:moveTo>
                <a:lnTo>
                  <a:pt x="281304" y="10925175"/>
                </a:lnTo>
                <a:moveTo>
                  <a:pt x="0" y="11206479"/>
                </a:moveTo>
                <a:lnTo>
                  <a:pt x="281304" y="11206479"/>
                </a:lnTo>
                <a:moveTo>
                  <a:pt x="0" y="11478512"/>
                </a:moveTo>
                <a:lnTo>
                  <a:pt x="281304" y="11478512"/>
                </a:lnTo>
                <a:moveTo>
                  <a:pt x="0" y="11759821"/>
                </a:moveTo>
                <a:lnTo>
                  <a:pt x="281304" y="11759821"/>
                </a:lnTo>
                <a:moveTo>
                  <a:pt x="5092190" y="7896095"/>
                </a:moveTo>
                <a:lnTo>
                  <a:pt x="450087" y="7896095"/>
                </a:lnTo>
                <a:moveTo>
                  <a:pt x="4848351" y="7896095"/>
                </a:moveTo>
                <a:lnTo>
                  <a:pt x="4848351" y="8168134"/>
                </a:lnTo>
                <a:moveTo>
                  <a:pt x="4576318" y="7896095"/>
                </a:moveTo>
                <a:lnTo>
                  <a:pt x="4576318" y="8168134"/>
                </a:lnTo>
                <a:moveTo>
                  <a:pt x="4295014" y="7896095"/>
                </a:moveTo>
                <a:lnTo>
                  <a:pt x="4295014" y="8168134"/>
                </a:lnTo>
                <a:moveTo>
                  <a:pt x="4023105" y="7896095"/>
                </a:moveTo>
                <a:lnTo>
                  <a:pt x="4023105" y="8168134"/>
                </a:lnTo>
                <a:moveTo>
                  <a:pt x="3741674" y="7896095"/>
                </a:moveTo>
                <a:lnTo>
                  <a:pt x="3741674" y="8168134"/>
                </a:lnTo>
                <a:moveTo>
                  <a:pt x="3460367" y="7896095"/>
                </a:moveTo>
                <a:lnTo>
                  <a:pt x="3460367" y="8168134"/>
                </a:lnTo>
                <a:moveTo>
                  <a:pt x="3188461" y="7896095"/>
                </a:moveTo>
                <a:lnTo>
                  <a:pt x="3188461" y="8168134"/>
                </a:lnTo>
                <a:moveTo>
                  <a:pt x="2907158" y="7896095"/>
                </a:moveTo>
                <a:lnTo>
                  <a:pt x="2907158" y="8168134"/>
                </a:lnTo>
                <a:moveTo>
                  <a:pt x="2635122" y="7896095"/>
                </a:moveTo>
                <a:lnTo>
                  <a:pt x="2635122" y="8168134"/>
                </a:lnTo>
                <a:moveTo>
                  <a:pt x="2353818" y="7896095"/>
                </a:moveTo>
                <a:lnTo>
                  <a:pt x="2353818" y="8168134"/>
                </a:lnTo>
                <a:moveTo>
                  <a:pt x="2081910" y="7896095"/>
                </a:moveTo>
                <a:lnTo>
                  <a:pt x="2081910" y="8168134"/>
                </a:lnTo>
                <a:moveTo>
                  <a:pt x="1800478" y="7896095"/>
                </a:moveTo>
                <a:lnTo>
                  <a:pt x="1800478" y="8168134"/>
                </a:lnTo>
                <a:moveTo>
                  <a:pt x="1528572" y="7896095"/>
                </a:moveTo>
                <a:lnTo>
                  <a:pt x="1528572" y="8168134"/>
                </a:lnTo>
                <a:moveTo>
                  <a:pt x="1247267" y="7896095"/>
                </a:moveTo>
                <a:lnTo>
                  <a:pt x="1247267" y="8168134"/>
                </a:lnTo>
                <a:moveTo>
                  <a:pt x="975232" y="7896095"/>
                </a:moveTo>
                <a:lnTo>
                  <a:pt x="975232" y="8168134"/>
                </a:lnTo>
                <a:moveTo>
                  <a:pt x="693927" y="7896095"/>
                </a:moveTo>
                <a:lnTo>
                  <a:pt x="693927" y="8168134"/>
                </a:lnTo>
                <a:moveTo>
                  <a:pt x="20002880" y="3319779"/>
                </a:moveTo>
                <a:lnTo>
                  <a:pt x="21606509" y="3319779"/>
                </a:lnTo>
                <a:moveTo>
                  <a:pt x="19787107" y="553337"/>
                </a:moveTo>
                <a:lnTo>
                  <a:pt x="21606509" y="553337"/>
                </a:lnTo>
                <a:moveTo>
                  <a:pt x="21259544" y="3872991"/>
                </a:moveTo>
                <a:lnTo>
                  <a:pt x="21259544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18" name="Freeform 6718"/>
          <p:cNvSpPr/>
          <p:nvPr/>
        </p:nvSpPr>
        <p:spPr>
          <a:xfrm rot="-5400000" flipH="0" flipV="0">
            <a:off x="16347216" y="14020552"/>
            <a:ext cx="123441" cy="112791"/>
          </a:xfrm>
          <a:custGeom>
            <a:pathLst>
              <a:path w="759588" h="694054">
                <a:moveTo>
                  <a:pt x="75059" y="0"/>
                </a:moveTo>
                <a:lnTo>
                  <a:pt x="0" y="75053"/>
                </a:lnTo>
                <a:lnTo>
                  <a:pt x="759588" y="6940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19" name="Freeform 6719"/>
          <p:cNvSpPr/>
          <p:nvPr/>
        </p:nvSpPr>
        <p:spPr>
          <a:xfrm rot="-5400000" flipH="0" flipV="0">
            <a:off x="16359402" y="14020562"/>
            <a:ext cx="123441" cy="112771"/>
          </a:xfrm>
          <a:custGeom>
            <a:pathLst>
              <a:path w="759588" h="693930">
                <a:moveTo>
                  <a:pt x="0" y="0"/>
                </a:moveTo>
                <a:lnTo>
                  <a:pt x="759588" y="619001"/>
                </a:lnTo>
                <a:lnTo>
                  <a:pt x="69393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20" name="Freeform 6720"/>
          <p:cNvSpPr/>
          <p:nvPr/>
        </p:nvSpPr>
        <p:spPr>
          <a:xfrm rot="-5400000" flipH="0" flipV="0">
            <a:off x="15909826" y="14020563"/>
            <a:ext cx="123441" cy="112770"/>
          </a:xfrm>
          <a:custGeom>
            <a:pathLst>
              <a:path w="759588" h="693924">
                <a:moveTo>
                  <a:pt x="693930" y="693924"/>
                </a:moveTo>
                <a:lnTo>
                  <a:pt x="759588" y="61887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21" name="Freeform 6721"/>
          <p:cNvSpPr/>
          <p:nvPr/>
        </p:nvSpPr>
        <p:spPr>
          <a:xfrm rot="-5400000" flipH="0" flipV="0">
            <a:off x="15897628" y="14020562"/>
            <a:ext cx="123441" cy="112771"/>
          </a:xfrm>
          <a:custGeom>
            <a:pathLst>
              <a:path w="759588" h="693930">
                <a:moveTo>
                  <a:pt x="759588" y="693930"/>
                </a:moveTo>
                <a:lnTo>
                  <a:pt x="0" y="75059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22" name="Freeform 6722"/>
          <p:cNvSpPr/>
          <p:nvPr/>
        </p:nvSpPr>
        <p:spPr>
          <a:xfrm rot="-5400000" flipH="0" flipV="0">
            <a:off x="16061460" y="13977117"/>
            <a:ext cx="105155" cy="38099"/>
          </a:xfrm>
          <a:custGeom>
            <a:pathLst>
              <a:path w="647064" h="234441">
                <a:moveTo>
                  <a:pt x="647064" y="234441"/>
                </a:moveTo>
                <a:lnTo>
                  <a:pt x="572008" y="140717"/>
                </a:lnTo>
                <a:lnTo>
                  <a:pt x="46862" y="0"/>
                </a:lnTo>
                <a:lnTo>
                  <a:pt x="28066" y="0"/>
                </a:lnTo>
                <a:lnTo>
                  <a:pt x="9271" y="9395"/>
                </a:lnTo>
                <a:lnTo>
                  <a:pt x="9271" y="18795"/>
                </a:lnTo>
                <a:lnTo>
                  <a:pt x="0" y="37461"/>
                </a:lnTo>
                <a:lnTo>
                  <a:pt x="9271" y="56257"/>
                </a:lnTo>
                <a:lnTo>
                  <a:pt x="28066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23" name="Freeform 6723"/>
          <p:cNvSpPr/>
          <p:nvPr/>
        </p:nvSpPr>
        <p:spPr>
          <a:xfrm rot="-5400000" flipH="0" flipV="0">
            <a:off x="16096504" y="13932929"/>
            <a:ext cx="33538" cy="39627"/>
          </a:xfrm>
          <a:custGeom>
            <a:pathLst>
              <a:path w="206375" h="243842">
                <a:moveTo>
                  <a:pt x="206375" y="215776"/>
                </a:moveTo>
                <a:lnTo>
                  <a:pt x="206375" y="206375"/>
                </a:lnTo>
                <a:lnTo>
                  <a:pt x="196977" y="187579"/>
                </a:lnTo>
                <a:lnTo>
                  <a:pt x="56260" y="9401"/>
                </a:lnTo>
                <a:lnTo>
                  <a:pt x="37591" y="0"/>
                </a:lnTo>
                <a:lnTo>
                  <a:pt x="9397" y="0"/>
                </a:lnTo>
                <a:lnTo>
                  <a:pt x="9397" y="9401"/>
                </a:lnTo>
                <a:lnTo>
                  <a:pt x="0" y="28196"/>
                </a:lnTo>
                <a:lnTo>
                  <a:pt x="0" y="56263"/>
                </a:lnTo>
                <a:lnTo>
                  <a:pt x="84453" y="150118"/>
                </a:lnTo>
                <a:lnTo>
                  <a:pt x="159509" y="243842"/>
                </a:lnTo>
                <a:lnTo>
                  <a:pt x="187579" y="243842"/>
                </a:lnTo>
                <a:lnTo>
                  <a:pt x="196977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24" name="Freeform 6724"/>
          <p:cNvSpPr/>
          <p:nvPr/>
        </p:nvSpPr>
        <p:spPr>
          <a:xfrm rot="-5400000" flipH="0" flipV="0">
            <a:off x="16112520" y="13974826"/>
            <a:ext cx="102100" cy="45736"/>
          </a:xfrm>
          <a:custGeom>
            <a:pathLst>
              <a:path w="628269" h="281434">
                <a:moveTo>
                  <a:pt x="628269" y="159513"/>
                </a:moveTo>
                <a:lnTo>
                  <a:pt x="618871" y="150112"/>
                </a:lnTo>
                <a:lnTo>
                  <a:pt x="600075" y="131317"/>
                </a:lnTo>
                <a:lnTo>
                  <a:pt x="581406" y="122046"/>
                </a:lnTo>
                <a:lnTo>
                  <a:pt x="562611" y="112651"/>
                </a:lnTo>
                <a:lnTo>
                  <a:pt x="543815" y="93855"/>
                </a:lnTo>
                <a:lnTo>
                  <a:pt x="515748" y="84454"/>
                </a:lnTo>
                <a:lnTo>
                  <a:pt x="496952" y="75059"/>
                </a:lnTo>
                <a:lnTo>
                  <a:pt x="468886" y="65659"/>
                </a:lnTo>
                <a:lnTo>
                  <a:pt x="450087" y="56264"/>
                </a:lnTo>
                <a:lnTo>
                  <a:pt x="431291" y="46993"/>
                </a:lnTo>
                <a:lnTo>
                  <a:pt x="403225" y="37592"/>
                </a:lnTo>
                <a:lnTo>
                  <a:pt x="384429" y="37592"/>
                </a:lnTo>
                <a:lnTo>
                  <a:pt x="365761" y="28197"/>
                </a:lnTo>
                <a:lnTo>
                  <a:pt x="346965" y="18796"/>
                </a:lnTo>
                <a:lnTo>
                  <a:pt x="328169" y="18796"/>
                </a:lnTo>
                <a:lnTo>
                  <a:pt x="299975" y="9401"/>
                </a:lnTo>
                <a:lnTo>
                  <a:pt x="262511" y="9401"/>
                </a:lnTo>
                <a:lnTo>
                  <a:pt x="243712" y="0"/>
                </a:lnTo>
                <a:lnTo>
                  <a:pt x="93727" y="0"/>
                </a:lnTo>
                <a:lnTo>
                  <a:pt x="75059" y="9401"/>
                </a:lnTo>
                <a:lnTo>
                  <a:pt x="56260" y="18796"/>
                </a:lnTo>
                <a:lnTo>
                  <a:pt x="46862" y="28197"/>
                </a:lnTo>
                <a:lnTo>
                  <a:pt x="28066" y="37592"/>
                </a:lnTo>
                <a:lnTo>
                  <a:pt x="18669" y="46993"/>
                </a:lnTo>
                <a:lnTo>
                  <a:pt x="9271" y="56264"/>
                </a:lnTo>
                <a:lnTo>
                  <a:pt x="9271" y="75059"/>
                </a:lnTo>
                <a:lnTo>
                  <a:pt x="0" y="93855"/>
                </a:lnTo>
                <a:lnTo>
                  <a:pt x="0" y="150112"/>
                </a:lnTo>
                <a:lnTo>
                  <a:pt x="9271" y="168908"/>
                </a:lnTo>
                <a:lnTo>
                  <a:pt x="18669" y="187580"/>
                </a:lnTo>
                <a:lnTo>
                  <a:pt x="28066" y="196975"/>
                </a:lnTo>
                <a:lnTo>
                  <a:pt x="37464" y="215776"/>
                </a:lnTo>
                <a:lnTo>
                  <a:pt x="46862" y="225171"/>
                </a:lnTo>
                <a:lnTo>
                  <a:pt x="56260" y="243843"/>
                </a:lnTo>
                <a:lnTo>
                  <a:pt x="65534" y="131317"/>
                </a:lnTo>
                <a:lnTo>
                  <a:pt x="75059" y="112651"/>
                </a:lnTo>
                <a:lnTo>
                  <a:pt x="75059" y="103250"/>
                </a:lnTo>
                <a:lnTo>
                  <a:pt x="84330" y="84454"/>
                </a:lnTo>
                <a:lnTo>
                  <a:pt x="103125" y="75059"/>
                </a:lnTo>
                <a:lnTo>
                  <a:pt x="121921" y="75059"/>
                </a:lnTo>
                <a:lnTo>
                  <a:pt x="140590" y="65659"/>
                </a:lnTo>
                <a:lnTo>
                  <a:pt x="215646" y="65659"/>
                </a:lnTo>
                <a:lnTo>
                  <a:pt x="234441" y="75059"/>
                </a:lnTo>
                <a:lnTo>
                  <a:pt x="271909" y="75059"/>
                </a:lnTo>
                <a:lnTo>
                  <a:pt x="299975" y="84454"/>
                </a:lnTo>
                <a:lnTo>
                  <a:pt x="318771" y="84454"/>
                </a:lnTo>
                <a:lnTo>
                  <a:pt x="346965" y="93855"/>
                </a:lnTo>
                <a:lnTo>
                  <a:pt x="365761" y="103250"/>
                </a:lnTo>
                <a:lnTo>
                  <a:pt x="384429" y="103250"/>
                </a:lnTo>
                <a:lnTo>
                  <a:pt x="403225" y="112651"/>
                </a:lnTo>
                <a:lnTo>
                  <a:pt x="422021" y="122046"/>
                </a:lnTo>
                <a:lnTo>
                  <a:pt x="440689" y="131317"/>
                </a:lnTo>
                <a:lnTo>
                  <a:pt x="459485" y="140717"/>
                </a:lnTo>
                <a:lnTo>
                  <a:pt x="487555" y="150112"/>
                </a:lnTo>
                <a:lnTo>
                  <a:pt x="515748" y="159513"/>
                </a:lnTo>
                <a:lnTo>
                  <a:pt x="534544" y="178309"/>
                </a:lnTo>
                <a:lnTo>
                  <a:pt x="553213" y="187580"/>
                </a:lnTo>
                <a:lnTo>
                  <a:pt x="572008" y="196975"/>
                </a:lnTo>
                <a:lnTo>
                  <a:pt x="590677" y="215776"/>
                </a:lnTo>
                <a:lnTo>
                  <a:pt x="600075" y="225171"/>
                </a:lnTo>
                <a:lnTo>
                  <a:pt x="609473" y="243843"/>
                </a:lnTo>
                <a:lnTo>
                  <a:pt x="618871" y="253238"/>
                </a:lnTo>
                <a:lnTo>
                  <a:pt x="618871" y="2814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25" name="Freeform 6725"/>
          <p:cNvSpPr/>
          <p:nvPr/>
        </p:nvSpPr>
        <p:spPr>
          <a:xfrm rot="-5400000" flipH="0" flipV="0">
            <a:off x="16133097" y="13964919"/>
            <a:ext cx="103628" cy="45735"/>
          </a:xfrm>
          <a:custGeom>
            <a:pathLst>
              <a:path w="637670" h="281433">
                <a:moveTo>
                  <a:pt x="637670" y="168783"/>
                </a:moveTo>
                <a:lnTo>
                  <a:pt x="637670" y="140717"/>
                </a:lnTo>
                <a:lnTo>
                  <a:pt x="628272" y="121921"/>
                </a:lnTo>
                <a:lnTo>
                  <a:pt x="628272" y="103125"/>
                </a:lnTo>
                <a:lnTo>
                  <a:pt x="618874" y="93854"/>
                </a:lnTo>
                <a:lnTo>
                  <a:pt x="609600" y="75058"/>
                </a:lnTo>
                <a:lnTo>
                  <a:pt x="600202" y="56263"/>
                </a:lnTo>
                <a:lnTo>
                  <a:pt x="590804" y="46992"/>
                </a:lnTo>
                <a:lnTo>
                  <a:pt x="572009" y="28196"/>
                </a:lnTo>
                <a:lnTo>
                  <a:pt x="562611" y="150117"/>
                </a:lnTo>
                <a:lnTo>
                  <a:pt x="562611" y="178184"/>
                </a:lnTo>
                <a:lnTo>
                  <a:pt x="553213" y="187579"/>
                </a:lnTo>
                <a:lnTo>
                  <a:pt x="534417" y="196980"/>
                </a:lnTo>
                <a:lnTo>
                  <a:pt x="515748" y="206375"/>
                </a:lnTo>
                <a:lnTo>
                  <a:pt x="403225" y="206375"/>
                </a:lnTo>
                <a:lnTo>
                  <a:pt x="384429" y="196980"/>
                </a:lnTo>
                <a:lnTo>
                  <a:pt x="365761" y="196980"/>
                </a:lnTo>
                <a:lnTo>
                  <a:pt x="337567" y="187579"/>
                </a:lnTo>
                <a:lnTo>
                  <a:pt x="318771" y="187579"/>
                </a:lnTo>
                <a:lnTo>
                  <a:pt x="290705" y="178184"/>
                </a:lnTo>
                <a:lnTo>
                  <a:pt x="271909" y="178184"/>
                </a:lnTo>
                <a:lnTo>
                  <a:pt x="253113" y="168783"/>
                </a:lnTo>
                <a:lnTo>
                  <a:pt x="234445" y="159388"/>
                </a:lnTo>
                <a:lnTo>
                  <a:pt x="215649" y="150117"/>
                </a:lnTo>
                <a:lnTo>
                  <a:pt x="196850" y="140717"/>
                </a:lnTo>
                <a:lnTo>
                  <a:pt x="168784" y="131322"/>
                </a:lnTo>
                <a:lnTo>
                  <a:pt x="149988" y="121921"/>
                </a:lnTo>
                <a:lnTo>
                  <a:pt x="121921" y="112526"/>
                </a:lnTo>
                <a:lnTo>
                  <a:pt x="103126" y="103125"/>
                </a:lnTo>
                <a:lnTo>
                  <a:pt x="84330" y="84459"/>
                </a:lnTo>
                <a:lnTo>
                  <a:pt x="65661" y="75058"/>
                </a:lnTo>
                <a:lnTo>
                  <a:pt x="46865" y="56263"/>
                </a:lnTo>
                <a:lnTo>
                  <a:pt x="37467" y="46992"/>
                </a:lnTo>
                <a:lnTo>
                  <a:pt x="28070" y="37591"/>
                </a:lnTo>
                <a:lnTo>
                  <a:pt x="18799" y="18795"/>
                </a:lnTo>
                <a:lnTo>
                  <a:pt x="18799" y="9400"/>
                </a:lnTo>
                <a:lnTo>
                  <a:pt x="9274" y="0"/>
                </a:lnTo>
                <a:lnTo>
                  <a:pt x="0" y="112526"/>
                </a:lnTo>
                <a:lnTo>
                  <a:pt x="18799" y="121921"/>
                </a:lnTo>
                <a:lnTo>
                  <a:pt x="37467" y="140717"/>
                </a:lnTo>
                <a:lnTo>
                  <a:pt x="56263" y="150117"/>
                </a:lnTo>
                <a:lnTo>
                  <a:pt x="75059" y="168783"/>
                </a:lnTo>
                <a:lnTo>
                  <a:pt x="93728" y="178184"/>
                </a:lnTo>
                <a:lnTo>
                  <a:pt x="121921" y="187579"/>
                </a:lnTo>
                <a:lnTo>
                  <a:pt x="140590" y="196980"/>
                </a:lnTo>
                <a:lnTo>
                  <a:pt x="159386" y="206375"/>
                </a:lnTo>
                <a:lnTo>
                  <a:pt x="187452" y="215645"/>
                </a:lnTo>
                <a:lnTo>
                  <a:pt x="206251" y="225046"/>
                </a:lnTo>
                <a:lnTo>
                  <a:pt x="225047" y="234441"/>
                </a:lnTo>
                <a:lnTo>
                  <a:pt x="253113" y="243842"/>
                </a:lnTo>
                <a:lnTo>
                  <a:pt x="271909" y="243842"/>
                </a:lnTo>
                <a:lnTo>
                  <a:pt x="290705" y="253237"/>
                </a:lnTo>
                <a:lnTo>
                  <a:pt x="309501" y="253237"/>
                </a:lnTo>
                <a:lnTo>
                  <a:pt x="328169" y="262638"/>
                </a:lnTo>
                <a:lnTo>
                  <a:pt x="346965" y="262638"/>
                </a:lnTo>
                <a:lnTo>
                  <a:pt x="375031" y="272033"/>
                </a:lnTo>
                <a:lnTo>
                  <a:pt x="431295" y="272033"/>
                </a:lnTo>
                <a:lnTo>
                  <a:pt x="450090" y="281433"/>
                </a:lnTo>
                <a:lnTo>
                  <a:pt x="468886" y="281433"/>
                </a:lnTo>
                <a:lnTo>
                  <a:pt x="487555" y="272033"/>
                </a:lnTo>
                <a:lnTo>
                  <a:pt x="543815" y="272033"/>
                </a:lnTo>
                <a:lnTo>
                  <a:pt x="562611" y="262638"/>
                </a:lnTo>
                <a:lnTo>
                  <a:pt x="581406" y="262638"/>
                </a:lnTo>
                <a:lnTo>
                  <a:pt x="590804" y="253237"/>
                </a:lnTo>
                <a:lnTo>
                  <a:pt x="609600" y="243842"/>
                </a:lnTo>
                <a:lnTo>
                  <a:pt x="618874" y="225046"/>
                </a:lnTo>
                <a:lnTo>
                  <a:pt x="628272" y="215645"/>
                </a:lnTo>
                <a:lnTo>
                  <a:pt x="628272" y="196980"/>
                </a:lnTo>
                <a:lnTo>
                  <a:pt x="637670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26" name="Freeform 6726"/>
          <p:cNvSpPr/>
          <p:nvPr/>
        </p:nvSpPr>
        <p:spPr>
          <a:xfrm rot="-5400000" flipH="0" flipV="0">
            <a:off x="16193291" y="13974837"/>
            <a:ext cx="102100" cy="45714"/>
          </a:xfrm>
          <a:custGeom>
            <a:pathLst>
              <a:path w="628269" h="281304">
                <a:moveTo>
                  <a:pt x="628269" y="159383"/>
                </a:moveTo>
                <a:lnTo>
                  <a:pt x="618871" y="149988"/>
                </a:lnTo>
                <a:lnTo>
                  <a:pt x="600075" y="131316"/>
                </a:lnTo>
                <a:lnTo>
                  <a:pt x="581406" y="121921"/>
                </a:lnTo>
                <a:lnTo>
                  <a:pt x="562611" y="112520"/>
                </a:lnTo>
                <a:lnTo>
                  <a:pt x="543815" y="93725"/>
                </a:lnTo>
                <a:lnTo>
                  <a:pt x="515748" y="84454"/>
                </a:lnTo>
                <a:lnTo>
                  <a:pt x="496952" y="75053"/>
                </a:lnTo>
                <a:lnTo>
                  <a:pt x="468886" y="65658"/>
                </a:lnTo>
                <a:lnTo>
                  <a:pt x="450087" y="56257"/>
                </a:lnTo>
                <a:lnTo>
                  <a:pt x="431291" y="46862"/>
                </a:lnTo>
                <a:lnTo>
                  <a:pt x="403225" y="37462"/>
                </a:lnTo>
                <a:lnTo>
                  <a:pt x="384429" y="37462"/>
                </a:lnTo>
                <a:lnTo>
                  <a:pt x="365761" y="28191"/>
                </a:lnTo>
                <a:lnTo>
                  <a:pt x="346965" y="18796"/>
                </a:lnTo>
                <a:lnTo>
                  <a:pt x="328169" y="18796"/>
                </a:lnTo>
                <a:lnTo>
                  <a:pt x="299975" y="9395"/>
                </a:lnTo>
                <a:lnTo>
                  <a:pt x="262511" y="9395"/>
                </a:lnTo>
                <a:lnTo>
                  <a:pt x="243712" y="0"/>
                </a:lnTo>
                <a:lnTo>
                  <a:pt x="93727" y="0"/>
                </a:lnTo>
                <a:lnTo>
                  <a:pt x="75059" y="9395"/>
                </a:lnTo>
                <a:lnTo>
                  <a:pt x="56260" y="18796"/>
                </a:lnTo>
                <a:lnTo>
                  <a:pt x="46862" y="28191"/>
                </a:lnTo>
                <a:lnTo>
                  <a:pt x="28066" y="37462"/>
                </a:lnTo>
                <a:lnTo>
                  <a:pt x="18669" y="46862"/>
                </a:lnTo>
                <a:lnTo>
                  <a:pt x="9271" y="56257"/>
                </a:lnTo>
                <a:lnTo>
                  <a:pt x="9271" y="75053"/>
                </a:lnTo>
                <a:lnTo>
                  <a:pt x="0" y="93725"/>
                </a:lnTo>
                <a:lnTo>
                  <a:pt x="0" y="149988"/>
                </a:lnTo>
                <a:lnTo>
                  <a:pt x="9271" y="168784"/>
                </a:lnTo>
                <a:lnTo>
                  <a:pt x="18669" y="187579"/>
                </a:lnTo>
                <a:lnTo>
                  <a:pt x="28066" y="196974"/>
                </a:lnTo>
                <a:lnTo>
                  <a:pt x="37464" y="215646"/>
                </a:lnTo>
                <a:lnTo>
                  <a:pt x="46862" y="225041"/>
                </a:lnTo>
                <a:lnTo>
                  <a:pt x="56260" y="243837"/>
                </a:lnTo>
                <a:lnTo>
                  <a:pt x="65534" y="131316"/>
                </a:lnTo>
                <a:lnTo>
                  <a:pt x="75059" y="112520"/>
                </a:lnTo>
                <a:lnTo>
                  <a:pt x="75059" y="103120"/>
                </a:lnTo>
                <a:lnTo>
                  <a:pt x="84330" y="84454"/>
                </a:lnTo>
                <a:lnTo>
                  <a:pt x="103125" y="75053"/>
                </a:lnTo>
                <a:lnTo>
                  <a:pt x="121921" y="75053"/>
                </a:lnTo>
                <a:lnTo>
                  <a:pt x="140590" y="65658"/>
                </a:lnTo>
                <a:lnTo>
                  <a:pt x="215646" y="65658"/>
                </a:lnTo>
                <a:lnTo>
                  <a:pt x="234441" y="75053"/>
                </a:lnTo>
                <a:lnTo>
                  <a:pt x="271909" y="75053"/>
                </a:lnTo>
                <a:lnTo>
                  <a:pt x="299975" y="84454"/>
                </a:lnTo>
                <a:lnTo>
                  <a:pt x="318771" y="84454"/>
                </a:lnTo>
                <a:lnTo>
                  <a:pt x="346965" y="93725"/>
                </a:lnTo>
                <a:lnTo>
                  <a:pt x="365761" y="103120"/>
                </a:lnTo>
                <a:lnTo>
                  <a:pt x="384429" y="103120"/>
                </a:lnTo>
                <a:lnTo>
                  <a:pt x="403225" y="112520"/>
                </a:lnTo>
                <a:lnTo>
                  <a:pt x="422021" y="121921"/>
                </a:lnTo>
                <a:lnTo>
                  <a:pt x="440689" y="131316"/>
                </a:lnTo>
                <a:lnTo>
                  <a:pt x="459485" y="140587"/>
                </a:lnTo>
                <a:lnTo>
                  <a:pt x="487555" y="149988"/>
                </a:lnTo>
                <a:lnTo>
                  <a:pt x="515748" y="159383"/>
                </a:lnTo>
                <a:lnTo>
                  <a:pt x="534544" y="178179"/>
                </a:lnTo>
                <a:lnTo>
                  <a:pt x="553213" y="187579"/>
                </a:lnTo>
                <a:lnTo>
                  <a:pt x="572008" y="196974"/>
                </a:lnTo>
                <a:lnTo>
                  <a:pt x="590677" y="215646"/>
                </a:lnTo>
                <a:lnTo>
                  <a:pt x="600075" y="225041"/>
                </a:lnTo>
                <a:lnTo>
                  <a:pt x="609473" y="243837"/>
                </a:lnTo>
                <a:lnTo>
                  <a:pt x="618871" y="253237"/>
                </a:lnTo>
                <a:lnTo>
                  <a:pt x="618871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27" name="Freeform 6727"/>
          <p:cNvSpPr/>
          <p:nvPr/>
        </p:nvSpPr>
        <p:spPr>
          <a:xfrm rot="-5400000" flipH="0" flipV="0">
            <a:off x="16213868" y="13964930"/>
            <a:ext cx="103628" cy="45714"/>
          </a:xfrm>
          <a:custGeom>
            <a:pathLst>
              <a:path w="637670" h="281304">
                <a:moveTo>
                  <a:pt x="637670" y="168784"/>
                </a:moveTo>
                <a:lnTo>
                  <a:pt x="637670" y="140587"/>
                </a:lnTo>
                <a:lnTo>
                  <a:pt x="628272" y="121921"/>
                </a:lnTo>
                <a:lnTo>
                  <a:pt x="628272" y="103126"/>
                </a:lnTo>
                <a:lnTo>
                  <a:pt x="618874" y="93725"/>
                </a:lnTo>
                <a:lnTo>
                  <a:pt x="609600" y="75059"/>
                </a:lnTo>
                <a:lnTo>
                  <a:pt x="600202" y="56263"/>
                </a:lnTo>
                <a:lnTo>
                  <a:pt x="590804" y="46863"/>
                </a:lnTo>
                <a:lnTo>
                  <a:pt x="572009" y="28067"/>
                </a:lnTo>
                <a:lnTo>
                  <a:pt x="562611" y="149988"/>
                </a:lnTo>
                <a:lnTo>
                  <a:pt x="562611" y="178179"/>
                </a:lnTo>
                <a:lnTo>
                  <a:pt x="553213" y="187579"/>
                </a:lnTo>
                <a:lnTo>
                  <a:pt x="534417" y="196850"/>
                </a:lnTo>
                <a:lnTo>
                  <a:pt x="515748" y="206251"/>
                </a:lnTo>
                <a:lnTo>
                  <a:pt x="403225" y="206251"/>
                </a:lnTo>
                <a:lnTo>
                  <a:pt x="384429" y="196850"/>
                </a:lnTo>
                <a:lnTo>
                  <a:pt x="365761" y="196850"/>
                </a:lnTo>
                <a:lnTo>
                  <a:pt x="337567" y="187579"/>
                </a:lnTo>
                <a:lnTo>
                  <a:pt x="318771" y="187579"/>
                </a:lnTo>
                <a:lnTo>
                  <a:pt x="290705" y="178179"/>
                </a:lnTo>
                <a:lnTo>
                  <a:pt x="271909" y="178179"/>
                </a:lnTo>
                <a:lnTo>
                  <a:pt x="253113" y="168784"/>
                </a:lnTo>
                <a:lnTo>
                  <a:pt x="234445" y="159383"/>
                </a:lnTo>
                <a:lnTo>
                  <a:pt x="215649" y="149988"/>
                </a:lnTo>
                <a:lnTo>
                  <a:pt x="196850" y="140587"/>
                </a:lnTo>
                <a:lnTo>
                  <a:pt x="168784" y="131316"/>
                </a:lnTo>
                <a:lnTo>
                  <a:pt x="149988" y="121921"/>
                </a:lnTo>
                <a:lnTo>
                  <a:pt x="121921" y="112521"/>
                </a:lnTo>
                <a:lnTo>
                  <a:pt x="103126" y="103126"/>
                </a:lnTo>
                <a:lnTo>
                  <a:pt x="84330" y="84330"/>
                </a:lnTo>
                <a:lnTo>
                  <a:pt x="65661" y="75059"/>
                </a:lnTo>
                <a:lnTo>
                  <a:pt x="46865" y="56263"/>
                </a:lnTo>
                <a:lnTo>
                  <a:pt x="37467" y="46863"/>
                </a:lnTo>
                <a:lnTo>
                  <a:pt x="28070" y="37468"/>
                </a:lnTo>
                <a:lnTo>
                  <a:pt x="18799" y="18672"/>
                </a:lnTo>
                <a:lnTo>
                  <a:pt x="18799" y="9271"/>
                </a:lnTo>
                <a:lnTo>
                  <a:pt x="9274" y="0"/>
                </a:lnTo>
                <a:lnTo>
                  <a:pt x="0" y="112521"/>
                </a:lnTo>
                <a:lnTo>
                  <a:pt x="18799" y="121921"/>
                </a:lnTo>
                <a:lnTo>
                  <a:pt x="37467" y="140587"/>
                </a:lnTo>
                <a:lnTo>
                  <a:pt x="56263" y="149988"/>
                </a:lnTo>
                <a:lnTo>
                  <a:pt x="75059" y="168784"/>
                </a:lnTo>
                <a:lnTo>
                  <a:pt x="93728" y="178179"/>
                </a:lnTo>
                <a:lnTo>
                  <a:pt x="121921" y="187579"/>
                </a:lnTo>
                <a:lnTo>
                  <a:pt x="140590" y="196850"/>
                </a:lnTo>
                <a:lnTo>
                  <a:pt x="159386" y="206251"/>
                </a:lnTo>
                <a:lnTo>
                  <a:pt x="187452" y="215646"/>
                </a:lnTo>
                <a:lnTo>
                  <a:pt x="206251" y="225047"/>
                </a:lnTo>
                <a:lnTo>
                  <a:pt x="225047" y="234442"/>
                </a:lnTo>
                <a:lnTo>
                  <a:pt x="253113" y="243843"/>
                </a:lnTo>
                <a:lnTo>
                  <a:pt x="271909" y="243843"/>
                </a:lnTo>
                <a:lnTo>
                  <a:pt x="290705" y="253113"/>
                </a:lnTo>
                <a:lnTo>
                  <a:pt x="309501" y="253113"/>
                </a:lnTo>
                <a:lnTo>
                  <a:pt x="328169" y="262508"/>
                </a:lnTo>
                <a:lnTo>
                  <a:pt x="346965" y="262508"/>
                </a:lnTo>
                <a:lnTo>
                  <a:pt x="375031" y="271909"/>
                </a:lnTo>
                <a:lnTo>
                  <a:pt x="431295" y="271909"/>
                </a:lnTo>
                <a:lnTo>
                  <a:pt x="450090" y="281304"/>
                </a:lnTo>
                <a:lnTo>
                  <a:pt x="468886" y="281304"/>
                </a:lnTo>
                <a:lnTo>
                  <a:pt x="487555" y="271909"/>
                </a:lnTo>
                <a:lnTo>
                  <a:pt x="543815" y="271909"/>
                </a:lnTo>
                <a:lnTo>
                  <a:pt x="562611" y="262508"/>
                </a:lnTo>
                <a:lnTo>
                  <a:pt x="581406" y="262508"/>
                </a:lnTo>
                <a:lnTo>
                  <a:pt x="590804" y="253113"/>
                </a:lnTo>
                <a:lnTo>
                  <a:pt x="609600" y="243843"/>
                </a:lnTo>
                <a:lnTo>
                  <a:pt x="618874" y="225047"/>
                </a:lnTo>
                <a:lnTo>
                  <a:pt x="628272" y="215646"/>
                </a:lnTo>
                <a:lnTo>
                  <a:pt x="628272" y="196850"/>
                </a:lnTo>
                <a:lnTo>
                  <a:pt x="637670" y="1781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28" name="Freeform 6728"/>
          <p:cNvSpPr/>
          <p:nvPr/>
        </p:nvSpPr>
        <p:spPr>
          <a:xfrm rot="-5400000" flipH="0" flipV="0">
            <a:off x="15795517" y="14032749"/>
            <a:ext cx="295672" cy="269750"/>
          </a:xfrm>
          <a:custGeom>
            <a:pathLst>
              <a:path w="1819402" h="1659892">
                <a:moveTo>
                  <a:pt x="0" y="965963"/>
                </a:moveTo>
                <a:lnTo>
                  <a:pt x="1819402" y="965963"/>
                </a:lnTo>
                <a:moveTo>
                  <a:pt x="0" y="684535"/>
                </a:moveTo>
                <a:lnTo>
                  <a:pt x="1819402" y="684535"/>
                </a:lnTo>
                <a:moveTo>
                  <a:pt x="1472437" y="965963"/>
                </a:moveTo>
                <a:lnTo>
                  <a:pt x="1472437" y="1659892"/>
                </a:lnTo>
                <a:moveTo>
                  <a:pt x="1472437" y="684535"/>
                </a:moveTo>
                <a:lnTo>
                  <a:pt x="147243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29" name="Freeform 6729"/>
          <p:cNvSpPr/>
          <p:nvPr/>
        </p:nvSpPr>
        <p:spPr>
          <a:xfrm rot="-5400000" flipH="0" flipV="0">
            <a:off x="15756665" y="13977117"/>
            <a:ext cx="105155" cy="38099"/>
          </a:xfrm>
          <a:custGeom>
            <a:pathLst>
              <a:path w="647064" h="234441">
                <a:moveTo>
                  <a:pt x="647064" y="234441"/>
                </a:moveTo>
                <a:lnTo>
                  <a:pt x="572008" y="140716"/>
                </a:lnTo>
                <a:lnTo>
                  <a:pt x="46862" y="0"/>
                </a:lnTo>
                <a:lnTo>
                  <a:pt x="28066" y="0"/>
                </a:lnTo>
                <a:lnTo>
                  <a:pt x="9271" y="9400"/>
                </a:lnTo>
                <a:lnTo>
                  <a:pt x="9271" y="18795"/>
                </a:lnTo>
                <a:lnTo>
                  <a:pt x="0" y="37467"/>
                </a:lnTo>
                <a:lnTo>
                  <a:pt x="9271" y="56263"/>
                </a:lnTo>
                <a:lnTo>
                  <a:pt x="28066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30" name="Freeform 6730"/>
          <p:cNvSpPr/>
          <p:nvPr/>
        </p:nvSpPr>
        <p:spPr>
          <a:xfrm rot="-5400000" flipH="0" flipV="0">
            <a:off x="15791708" y="13932929"/>
            <a:ext cx="33538" cy="39626"/>
          </a:xfrm>
          <a:custGeom>
            <a:pathLst>
              <a:path w="206375" h="243836">
                <a:moveTo>
                  <a:pt x="206375" y="215645"/>
                </a:moveTo>
                <a:lnTo>
                  <a:pt x="206375" y="206375"/>
                </a:lnTo>
                <a:lnTo>
                  <a:pt x="196977" y="187579"/>
                </a:lnTo>
                <a:lnTo>
                  <a:pt x="56260" y="9395"/>
                </a:lnTo>
                <a:lnTo>
                  <a:pt x="37591" y="0"/>
                </a:lnTo>
                <a:lnTo>
                  <a:pt x="9397" y="0"/>
                </a:lnTo>
                <a:lnTo>
                  <a:pt x="9397" y="9395"/>
                </a:lnTo>
                <a:lnTo>
                  <a:pt x="0" y="28190"/>
                </a:lnTo>
                <a:lnTo>
                  <a:pt x="0" y="56257"/>
                </a:lnTo>
                <a:lnTo>
                  <a:pt x="84453" y="150111"/>
                </a:lnTo>
                <a:lnTo>
                  <a:pt x="159509" y="243836"/>
                </a:lnTo>
                <a:lnTo>
                  <a:pt x="187579" y="243836"/>
                </a:lnTo>
                <a:lnTo>
                  <a:pt x="196977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31" name="Freeform 6731"/>
          <p:cNvSpPr/>
          <p:nvPr/>
        </p:nvSpPr>
        <p:spPr>
          <a:xfrm rot="-5400000" flipH="0" flipV="0">
            <a:off x="15806188" y="13974837"/>
            <a:ext cx="102100" cy="45714"/>
          </a:xfrm>
          <a:custGeom>
            <a:pathLst>
              <a:path w="628269" h="281304">
                <a:moveTo>
                  <a:pt x="628269" y="159513"/>
                </a:moveTo>
                <a:lnTo>
                  <a:pt x="618871" y="150112"/>
                </a:lnTo>
                <a:lnTo>
                  <a:pt x="600075" y="131317"/>
                </a:lnTo>
                <a:lnTo>
                  <a:pt x="581406" y="121922"/>
                </a:lnTo>
                <a:lnTo>
                  <a:pt x="562611" y="112651"/>
                </a:lnTo>
                <a:lnTo>
                  <a:pt x="543815" y="93855"/>
                </a:lnTo>
                <a:lnTo>
                  <a:pt x="515748" y="84454"/>
                </a:lnTo>
                <a:lnTo>
                  <a:pt x="496952" y="75059"/>
                </a:lnTo>
                <a:lnTo>
                  <a:pt x="468886" y="65658"/>
                </a:lnTo>
                <a:lnTo>
                  <a:pt x="450087" y="56388"/>
                </a:lnTo>
                <a:lnTo>
                  <a:pt x="431291" y="46987"/>
                </a:lnTo>
                <a:lnTo>
                  <a:pt x="403225" y="37592"/>
                </a:lnTo>
                <a:lnTo>
                  <a:pt x="384429" y="37592"/>
                </a:lnTo>
                <a:lnTo>
                  <a:pt x="365761" y="28191"/>
                </a:lnTo>
                <a:lnTo>
                  <a:pt x="346965" y="18796"/>
                </a:lnTo>
                <a:lnTo>
                  <a:pt x="328169" y="18796"/>
                </a:lnTo>
                <a:lnTo>
                  <a:pt x="299975" y="9395"/>
                </a:lnTo>
                <a:lnTo>
                  <a:pt x="262511" y="9395"/>
                </a:lnTo>
                <a:lnTo>
                  <a:pt x="243712" y="0"/>
                </a:lnTo>
                <a:lnTo>
                  <a:pt x="93727" y="0"/>
                </a:lnTo>
                <a:lnTo>
                  <a:pt x="75059" y="9395"/>
                </a:lnTo>
                <a:lnTo>
                  <a:pt x="56260" y="18796"/>
                </a:lnTo>
                <a:lnTo>
                  <a:pt x="46862" y="28191"/>
                </a:lnTo>
                <a:lnTo>
                  <a:pt x="28066" y="37592"/>
                </a:lnTo>
                <a:lnTo>
                  <a:pt x="18669" y="46987"/>
                </a:lnTo>
                <a:lnTo>
                  <a:pt x="9271" y="56388"/>
                </a:lnTo>
                <a:lnTo>
                  <a:pt x="9271" y="75059"/>
                </a:lnTo>
                <a:lnTo>
                  <a:pt x="0" y="93855"/>
                </a:lnTo>
                <a:lnTo>
                  <a:pt x="0" y="150112"/>
                </a:lnTo>
                <a:lnTo>
                  <a:pt x="9271" y="168784"/>
                </a:lnTo>
                <a:lnTo>
                  <a:pt x="18669" y="187580"/>
                </a:lnTo>
                <a:lnTo>
                  <a:pt x="28066" y="196975"/>
                </a:lnTo>
                <a:lnTo>
                  <a:pt x="37464" y="215770"/>
                </a:lnTo>
                <a:lnTo>
                  <a:pt x="46862" y="225041"/>
                </a:lnTo>
                <a:lnTo>
                  <a:pt x="56260" y="243837"/>
                </a:lnTo>
                <a:lnTo>
                  <a:pt x="65534" y="131317"/>
                </a:lnTo>
                <a:lnTo>
                  <a:pt x="75059" y="112651"/>
                </a:lnTo>
                <a:lnTo>
                  <a:pt x="75059" y="103250"/>
                </a:lnTo>
                <a:lnTo>
                  <a:pt x="84330" y="84454"/>
                </a:lnTo>
                <a:lnTo>
                  <a:pt x="103125" y="75059"/>
                </a:lnTo>
                <a:lnTo>
                  <a:pt x="121921" y="75059"/>
                </a:lnTo>
                <a:lnTo>
                  <a:pt x="140590" y="65658"/>
                </a:lnTo>
                <a:lnTo>
                  <a:pt x="215646" y="65658"/>
                </a:lnTo>
                <a:lnTo>
                  <a:pt x="234441" y="75059"/>
                </a:lnTo>
                <a:lnTo>
                  <a:pt x="271909" y="75059"/>
                </a:lnTo>
                <a:lnTo>
                  <a:pt x="299975" y="84454"/>
                </a:lnTo>
                <a:lnTo>
                  <a:pt x="318771" y="84454"/>
                </a:lnTo>
                <a:lnTo>
                  <a:pt x="346965" y="93855"/>
                </a:lnTo>
                <a:lnTo>
                  <a:pt x="365761" y="103250"/>
                </a:lnTo>
                <a:lnTo>
                  <a:pt x="384429" y="103250"/>
                </a:lnTo>
                <a:lnTo>
                  <a:pt x="403225" y="112651"/>
                </a:lnTo>
                <a:lnTo>
                  <a:pt x="422021" y="121922"/>
                </a:lnTo>
                <a:lnTo>
                  <a:pt x="440689" y="131317"/>
                </a:lnTo>
                <a:lnTo>
                  <a:pt x="459485" y="140717"/>
                </a:lnTo>
                <a:lnTo>
                  <a:pt x="487555" y="150112"/>
                </a:lnTo>
                <a:lnTo>
                  <a:pt x="515748" y="159513"/>
                </a:lnTo>
                <a:lnTo>
                  <a:pt x="534544" y="178179"/>
                </a:lnTo>
                <a:lnTo>
                  <a:pt x="553213" y="187580"/>
                </a:lnTo>
                <a:lnTo>
                  <a:pt x="572008" y="196975"/>
                </a:lnTo>
                <a:lnTo>
                  <a:pt x="590677" y="215770"/>
                </a:lnTo>
                <a:lnTo>
                  <a:pt x="600075" y="225041"/>
                </a:lnTo>
                <a:lnTo>
                  <a:pt x="609473" y="243837"/>
                </a:lnTo>
                <a:lnTo>
                  <a:pt x="618871" y="253238"/>
                </a:lnTo>
                <a:lnTo>
                  <a:pt x="618871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32" name="Freeform 6732"/>
          <p:cNvSpPr/>
          <p:nvPr/>
        </p:nvSpPr>
        <p:spPr>
          <a:xfrm rot="-5400000" flipH="0" flipV="0">
            <a:off x="15826764" y="13964930"/>
            <a:ext cx="103628" cy="45714"/>
          </a:xfrm>
          <a:custGeom>
            <a:pathLst>
              <a:path w="637670" h="281303">
                <a:moveTo>
                  <a:pt x="637670" y="168783"/>
                </a:moveTo>
                <a:lnTo>
                  <a:pt x="637670" y="140716"/>
                </a:lnTo>
                <a:lnTo>
                  <a:pt x="628272" y="121921"/>
                </a:lnTo>
                <a:lnTo>
                  <a:pt x="628272" y="103125"/>
                </a:lnTo>
                <a:lnTo>
                  <a:pt x="618874" y="93724"/>
                </a:lnTo>
                <a:lnTo>
                  <a:pt x="609600" y="75058"/>
                </a:lnTo>
                <a:lnTo>
                  <a:pt x="600202" y="56263"/>
                </a:lnTo>
                <a:lnTo>
                  <a:pt x="590804" y="46862"/>
                </a:lnTo>
                <a:lnTo>
                  <a:pt x="572009" y="28196"/>
                </a:lnTo>
                <a:lnTo>
                  <a:pt x="562611" y="149987"/>
                </a:lnTo>
                <a:lnTo>
                  <a:pt x="562611" y="178184"/>
                </a:lnTo>
                <a:lnTo>
                  <a:pt x="553213" y="187579"/>
                </a:lnTo>
                <a:lnTo>
                  <a:pt x="534417" y="196980"/>
                </a:lnTo>
                <a:lnTo>
                  <a:pt x="515748" y="206375"/>
                </a:lnTo>
                <a:lnTo>
                  <a:pt x="403225" y="206375"/>
                </a:lnTo>
                <a:lnTo>
                  <a:pt x="384429" y="196980"/>
                </a:lnTo>
                <a:lnTo>
                  <a:pt x="365761" y="196980"/>
                </a:lnTo>
                <a:lnTo>
                  <a:pt x="337567" y="187579"/>
                </a:lnTo>
                <a:lnTo>
                  <a:pt x="318771" y="187579"/>
                </a:lnTo>
                <a:lnTo>
                  <a:pt x="290705" y="178184"/>
                </a:lnTo>
                <a:lnTo>
                  <a:pt x="271909" y="178184"/>
                </a:lnTo>
                <a:lnTo>
                  <a:pt x="253113" y="168783"/>
                </a:lnTo>
                <a:lnTo>
                  <a:pt x="234445" y="159512"/>
                </a:lnTo>
                <a:lnTo>
                  <a:pt x="215649" y="149987"/>
                </a:lnTo>
                <a:lnTo>
                  <a:pt x="196850" y="140716"/>
                </a:lnTo>
                <a:lnTo>
                  <a:pt x="168784" y="131316"/>
                </a:lnTo>
                <a:lnTo>
                  <a:pt x="149988" y="121921"/>
                </a:lnTo>
                <a:lnTo>
                  <a:pt x="121921" y="112520"/>
                </a:lnTo>
                <a:lnTo>
                  <a:pt x="103126" y="103125"/>
                </a:lnTo>
                <a:lnTo>
                  <a:pt x="84330" y="84453"/>
                </a:lnTo>
                <a:lnTo>
                  <a:pt x="65661" y="75058"/>
                </a:lnTo>
                <a:lnTo>
                  <a:pt x="46865" y="56263"/>
                </a:lnTo>
                <a:lnTo>
                  <a:pt x="37467" y="46862"/>
                </a:lnTo>
                <a:lnTo>
                  <a:pt x="28070" y="37467"/>
                </a:lnTo>
                <a:lnTo>
                  <a:pt x="18799" y="18795"/>
                </a:lnTo>
                <a:lnTo>
                  <a:pt x="18799" y="9400"/>
                </a:lnTo>
                <a:lnTo>
                  <a:pt x="9274" y="0"/>
                </a:lnTo>
                <a:lnTo>
                  <a:pt x="0" y="112520"/>
                </a:lnTo>
                <a:lnTo>
                  <a:pt x="18799" y="121921"/>
                </a:lnTo>
                <a:lnTo>
                  <a:pt x="37467" y="140716"/>
                </a:lnTo>
                <a:lnTo>
                  <a:pt x="56263" y="149987"/>
                </a:lnTo>
                <a:lnTo>
                  <a:pt x="75059" y="168783"/>
                </a:lnTo>
                <a:lnTo>
                  <a:pt x="93728" y="178184"/>
                </a:lnTo>
                <a:lnTo>
                  <a:pt x="121921" y="187579"/>
                </a:lnTo>
                <a:lnTo>
                  <a:pt x="140590" y="196980"/>
                </a:lnTo>
                <a:lnTo>
                  <a:pt x="159386" y="206375"/>
                </a:lnTo>
                <a:lnTo>
                  <a:pt x="187452" y="215775"/>
                </a:lnTo>
                <a:lnTo>
                  <a:pt x="206251" y="225046"/>
                </a:lnTo>
                <a:lnTo>
                  <a:pt x="225047" y="234441"/>
                </a:lnTo>
                <a:lnTo>
                  <a:pt x="253113" y="243842"/>
                </a:lnTo>
                <a:lnTo>
                  <a:pt x="271909" y="243842"/>
                </a:lnTo>
                <a:lnTo>
                  <a:pt x="290705" y="253237"/>
                </a:lnTo>
                <a:lnTo>
                  <a:pt x="309501" y="253237"/>
                </a:lnTo>
                <a:lnTo>
                  <a:pt x="328169" y="262638"/>
                </a:lnTo>
                <a:lnTo>
                  <a:pt x="346965" y="262638"/>
                </a:lnTo>
                <a:lnTo>
                  <a:pt x="375031" y="272033"/>
                </a:lnTo>
                <a:lnTo>
                  <a:pt x="431295" y="272033"/>
                </a:lnTo>
                <a:lnTo>
                  <a:pt x="450090" y="281303"/>
                </a:lnTo>
                <a:lnTo>
                  <a:pt x="468886" y="281303"/>
                </a:lnTo>
                <a:lnTo>
                  <a:pt x="487555" y="272033"/>
                </a:lnTo>
                <a:lnTo>
                  <a:pt x="543815" y="272033"/>
                </a:lnTo>
                <a:lnTo>
                  <a:pt x="562611" y="262638"/>
                </a:lnTo>
                <a:lnTo>
                  <a:pt x="581406" y="262638"/>
                </a:lnTo>
                <a:lnTo>
                  <a:pt x="590804" y="253237"/>
                </a:lnTo>
                <a:lnTo>
                  <a:pt x="609600" y="243842"/>
                </a:lnTo>
                <a:lnTo>
                  <a:pt x="618874" y="225046"/>
                </a:lnTo>
                <a:lnTo>
                  <a:pt x="628272" y="215775"/>
                </a:lnTo>
                <a:lnTo>
                  <a:pt x="628272" y="196980"/>
                </a:lnTo>
                <a:lnTo>
                  <a:pt x="637670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33" name="Freeform 6733"/>
          <p:cNvSpPr/>
          <p:nvPr/>
        </p:nvSpPr>
        <p:spPr>
          <a:xfrm rot="-5400000" flipH="0" flipV="0">
            <a:off x="15942589" y="14053306"/>
            <a:ext cx="0" cy="45735"/>
          </a:xfrm>
          <a:custGeom>
            <a:pathLst>
              <a:path w="0" h="281428">
                <a:moveTo>
                  <a:pt x="0" y="281428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34" name="Freeform 6734"/>
          <p:cNvSpPr/>
          <p:nvPr/>
        </p:nvSpPr>
        <p:spPr>
          <a:xfrm rot="-5400000" flipH="0" flipV="0">
            <a:off x="15909826" y="14020563"/>
            <a:ext cx="123441" cy="112770"/>
          </a:xfrm>
          <a:custGeom>
            <a:pathLst>
              <a:path w="759588" h="693924">
                <a:moveTo>
                  <a:pt x="693930" y="693924"/>
                </a:moveTo>
                <a:lnTo>
                  <a:pt x="759588" y="61887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35" name="Freeform 6735"/>
          <p:cNvSpPr/>
          <p:nvPr/>
        </p:nvSpPr>
        <p:spPr>
          <a:xfrm rot="-5400000" flipH="0" flipV="0">
            <a:off x="15897628" y="14020562"/>
            <a:ext cx="123441" cy="112771"/>
          </a:xfrm>
          <a:custGeom>
            <a:pathLst>
              <a:path w="759588" h="693930">
                <a:moveTo>
                  <a:pt x="759588" y="693930"/>
                </a:moveTo>
                <a:lnTo>
                  <a:pt x="0" y="75059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36" name="Freeform 6736"/>
          <p:cNvSpPr/>
          <p:nvPr/>
        </p:nvSpPr>
        <p:spPr>
          <a:xfrm rot="-5400000" flipH="0" flipV="0">
            <a:off x="15852677" y="14021326"/>
            <a:ext cx="123441" cy="111243"/>
          </a:xfrm>
          <a:custGeom>
            <a:pathLst>
              <a:path w="759588" h="684529">
                <a:moveTo>
                  <a:pt x="75059" y="0"/>
                </a:moveTo>
                <a:lnTo>
                  <a:pt x="0" y="65658"/>
                </a:lnTo>
                <a:lnTo>
                  <a:pt x="759588" y="6845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37" name="Freeform 6737"/>
          <p:cNvSpPr/>
          <p:nvPr/>
        </p:nvSpPr>
        <p:spPr>
          <a:xfrm rot="-5400000" flipH="0" flipV="0">
            <a:off x="15864110" y="14020562"/>
            <a:ext cx="123441" cy="112771"/>
          </a:xfrm>
          <a:custGeom>
            <a:pathLst>
              <a:path w="759588" h="693930">
                <a:moveTo>
                  <a:pt x="0" y="0"/>
                </a:moveTo>
                <a:lnTo>
                  <a:pt x="759588" y="618871"/>
                </a:lnTo>
                <a:lnTo>
                  <a:pt x="69393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38" name="Freeform 6738"/>
          <p:cNvSpPr/>
          <p:nvPr/>
        </p:nvSpPr>
        <p:spPr>
          <a:xfrm rot="-5400000" flipH="0" flipV="0">
            <a:off x="16296154" y="14025897"/>
            <a:ext cx="283475" cy="271257"/>
          </a:xfrm>
          <a:custGeom>
            <a:pathLst>
              <a:path w="1744346" h="1669163">
                <a:moveTo>
                  <a:pt x="140717" y="693930"/>
                </a:moveTo>
                <a:lnTo>
                  <a:pt x="1744346" y="693930"/>
                </a:lnTo>
                <a:moveTo>
                  <a:pt x="0" y="975233"/>
                </a:moveTo>
                <a:lnTo>
                  <a:pt x="1744346" y="975233"/>
                </a:lnTo>
                <a:moveTo>
                  <a:pt x="1397381" y="693930"/>
                </a:moveTo>
                <a:lnTo>
                  <a:pt x="1397381" y="0"/>
                </a:lnTo>
                <a:moveTo>
                  <a:pt x="1397381" y="975233"/>
                </a:moveTo>
                <a:lnTo>
                  <a:pt x="1397381" y="166916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39" name="Freeform 6739"/>
          <p:cNvSpPr/>
          <p:nvPr/>
        </p:nvSpPr>
        <p:spPr>
          <a:xfrm rot="-5400000" flipH="0" flipV="0">
            <a:off x="16219202" y="13857473"/>
            <a:ext cx="161540" cy="275859"/>
          </a:xfrm>
          <a:custGeom>
            <a:pathLst>
              <a:path w="994030" h="1697483">
                <a:moveTo>
                  <a:pt x="0" y="1697483"/>
                </a:moveTo>
                <a:lnTo>
                  <a:pt x="994030" y="1050292"/>
                </a:lnTo>
                <a:lnTo>
                  <a:pt x="99403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40" name="Freeform 6740"/>
          <p:cNvSpPr/>
          <p:nvPr/>
        </p:nvSpPr>
        <p:spPr>
          <a:xfrm rot="-5400000" flipH="0" flipV="0">
            <a:off x="16158999" y="13814049"/>
            <a:ext cx="105155" cy="38099"/>
          </a:xfrm>
          <a:custGeom>
            <a:pathLst>
              <a:path w="647064" h="234441">
                <a:moveTo>
                  <a:pt x="647064" y="234441"/>
                </a:moveTo>
                <a:lnTo>
                  <a:pt x="572009" y="140717"/>
                </a:lnTo>
                <a:lnTo>
                  <a:pt x="46862" y="0"/>
                </a:lnTo>
                <a:lnTo>
                  <a:pt x="28067" y="0"/>
                </a:lnTo>
                <a:lnTo>
                  <a:pt x="9398" y="9401"/>
                </a:lnTo>
                <a:lnTo>
                  <a:pt x="9398" y="18796"/>
                </a:lnTo>
                <a:lnTo>
                  <a:pt x="0" y="37467"/>
                </a:lnTo>
                <a:lnTo>
                  <a:pt x="9398" y="56263"/>
                </a:lnTo>
                <a:lnTo>
                  <a:pt x="28067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41" name="Freeform 6741"/>
          <p:cNvSpPr/>
          <p:nvPr/>
        </p:nvSpPr>
        <p:spPr>
          <a:xfrm rot="-5400000" flipH="0" flipV="0">
            <a:off x="16194054" y="13769851"/>
            <a:ext cx="33517" cy="39626"/>
          </a:xfrm>
          <a:custGeom>
            <a:pathLst>
              <a:path w="206248" h="243836">
                <a:moveTo>
                  <a:pt x="206248" y="215770"/>
                </a:moveTo>
                <a:lnTo>
                  <a:pt x="206248" y="206375"/>
                </a:lnTo>
                <a:lnTo>
                  <a:pt x="196850" y="187579"/>
                </a:lnTo>
                <a:lnTo>
                  <a:pt x="56260" y="9395"/>
                </a:lnTo>
                <a:lnTo>
                  <a:pt x="37464" y="0"/>
                </a:lnTo>
                <a:lnTo>
                  <a:pt x="9271" y="0"/>
                </a:lnTo>
                <a:lnTo>
                  <a:pt x="9271" y="9395"/>
                </a:lnTo>
                <a:lnTo>
                  <a:pt x="0" y="28191"/>
                </a:lnTo>
                <a:lnTo>
                  <a:pt x="0" y="56257"/>
                </a:lnTo>
                <a:lnTo>
                  <a:pt x="84327" y="150112"/>
                </a:lnTo>
                <a:lnTo>
                  <a:pt x="159382" y="243836"/>
                </a:lnTo>
                <a:lnTo>
                  <a:pt x="187452" y="243836"/>
                </a:lnTo>
                <a:lnTo>
                  <a:pt x="196850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42" name="Freeform 6742"/>
          <p:cNvSpPr/>
          <p:nvPr/>
        </p:nvSpPr>
        <p:spPr>
          <a:xfrm rot="-5400000" flipH="0" flipV="0">
            <a:off x="16208533" y="13811758"/>
            <a:ext cx="102100" cy="45736"/>
          </a:xfrm>
          <a:custGeom>
            <a:pathLst>
              <a:path w="628269" h="281434">
                <a:moveTo>
                  <a:pt x="628269" y="159512"/>
                </a:moveTo>
                <a:lnTo>
                  <a:pt x="618871" y="150112"/>
                </a:lnTo>
                <a:lnTo>
                  <a:pt x="600075" y="131316"/>
                </a:lnTo>
                <a:lnTo>
                  <a:pt x="581406" y="121921"/>
                </a:lnTo>
                <a:lnTo>
                  <a:pt x="562611" y="112650"/>
                </a:lnTo>
                <a:lnTo>
                  <a:pt x="543942" y="93854"/>
                </a:lnTo>
                <a:lnTo>
                  <a:pt x="515748" y="84454"/>
                </a:lnTo>
                <a:lnTo>
                  <a:pt x="496953" y="75059"/>
                </a:lnTo>
                <a:lnTo>
                  <a:pt x="468883" y="65658"/>
                </a:lnTo>
                <a:lnTo>
                  <a:pt x="450087" y="56263"/>
                </a:lnTo>
                <a:lnTo>
                  <a:pt x="431292" y="46862"/>
                </a:lnTo>
                <a:lnTo>
                  <a:pt x="403225" y="37591"/>
                </a:lnTo>
                <a:lnTo>
                  <a:pt x="384429" y="37591"/>
                </a:lnTo>
                <a:lnTo>
                  <a:pt x="365634" y="28196"/>
                </a:lnTo>
                <a:lnTo>
                  <a:pt x="346965" y="18795"/>
                </a:lnTo>
                <a:lnTo>
                  <a:pt x="328169" y="18795"/>
                </a:lnTo>
                <a:lnTo>
                  <a:pt x="300103" y="9395"/>
                </a:lnTo>
                <a:lnTo>
                  <a:pt x="262508" y="9395"/>
                </a:lnTo>
                <a:lnTo>
                  <a:pt x="243839" y="0"/>
                </a:lnTo>
                <a:lnTo>
                  <a:pt x="93728" y="0"/>
                </a:lnTo>
                <a:lnTo>
                  <a:pt x="74932" y="9395"/>
                </a:lnTo>
                <a:lnTo>
                  <a:pt x="56260" y="18795"/>
                </a:lnTo>
                <a:lnTo>
                  <a:pt x="46862" y="28196"/>
                </a:lnTo>
                <a:lnTo>
                  <a:pt x="28067" y="37591"/>
                </a:lnTo>
                <a:lnTo>
                  <a:pt x="18669" y="46862"/>
                </a:lnTo>
                <a:lnTo>
                  <a:pt x="9398" y="56263"/>
                </a:lnTo>
                <a:lnTo>
                  <a:pt x="9398" y="75059"/>
                </a:lnTo>
                <a:lnTo>
                  <a:pt x="0" y="93854"/>
                </a:lnTo>
                <a:lnTo>
                  <a:pt x="0" y="150112"/>
                </a:lnTo>
                <a:lnTo>
                  <a:pt x="9398" y="168907"/>
                </a:lnTo>
                <a:lnTo>
                  <a:pt x="18669" y="187579"/>
                </a:lnTo>
                <a:lnTo>
                  <a:pt x="28067" y="196974"/>
                </a:lnTo>
                <a:lnTo>
                  <a:pt x="37464" y="215770"/>
                </a:lnTo>
                <a:lnTo>
                  <a:pt x="46862" y="225170"/>
                </a:lnTo>
                <a:lnTo>
                  <a:pt x="56260" y="243842"/>
                </a:lnTo>
                <a:lnTo>
                  <a:pt x="65658" y="131316"/>
                </a:lnTo>
                <a:lnTo>
                  <a:pt x="74932" y="112650"/>
                </a:lnTo>
                <a:lnTo>
                  <a:pt x="74932" y="103249"/>
                </a:lnTo>
                <a:lnTo>
                  <a:pt x="84330" y="84454"/>
                </a:lnTo>
                <a:lnTo>
                  <a:pt x="103125" y="75059"/>
                </a:lnTo>
                <a:lnTo>
                  <a:pt x="121794" y="75059"/>
                </a:lnTo>
                <a:lnTo>
                  <a:pt x="140590" y="65658"/>
                </a:lnTo>
                <a:lnTo>
                  <a:pt x="215646" y="65658"/>
                </a:lnTo>
                <a:lnTo>
                  <a:pt x="234442" y="75059"/>
                </a:lnTo>
                <a:lnTo>
                  <a:pt x="271909" y="75059"/>
                </a:lnTo>
                <a:lnTo>
                  <a:pt x="300103" y="84454"/>
                </a:lnTo>
                <a:lnTo>
                  <a:pt x="318771" y="84454"/>
                </a:lnTo>
                <a:lnTo>
                  <a:pt x="346965" y="93854"/>
                </a:lnTo>
                <a:lnTo>
                  <a:pt x="365634" y="103249"/>
                </a:lnTo>
                <a:lnTo>
                  <a:pt x="384429" y="103249"/>
                </a:lnTo>
                <a:lnTo>
                  <a:pt x="403225" y="112650"/>
                </a:lnTo>
                <a:lnTo>
                  <a:pt x="421894" y="121921"/>
                </a:lnTo>
                <a:lnTo>
                  <a:pt x="440689" y="131316"/>
                </a:lnTo>
                <a:lnTo>
                  <a:pt x="459485" y="140717"/>
                </a:lnTo>
                <a:lnTo>
                  <a:pt x="487682" y="150112"/>
                </a:lnTo>
                <a:lnTo>
                  <a:pt x="515748" y="159512"/>
                </a:lnTo>
                <a:lnTo>
                  <a:pt x="534544" y="178178"/>
                </a:lnTo>
                <a:lnTo>
                  <a:pt x="553213" y="187579"/>
                </a:lnTo>
                <a:lnTo>
                  <a:pt x="572009" y="196974"/>
                </a:lnTo>
                <a:lnTo>
                  <a:pt x="590804" y="215770"/>
                </a:lnTo>
                <a:lnTo>
                  <a:pt x="600075" y="225170"/>
                </a:lnTo>
                <a:lnTo>
                  <a:pt x="609473" y="243842"/>
                </a:lnTo>
                <a:lnTo>
                  <a:pt x="618871" y="253237"/>
                </a:lnTo>
                <a:lnTo>
                  <a:pt x="618871" y="2814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43" name="Freeform 6743"/>
          <p:cNvSpPr/>
          <p:nvPr/>
        </p:nvSpPr>
        <p:spPr>
          <a:xfrm rot="-5400000" flipH="0" flipV="0">
            <a:off x="16229109" y="13801851"/>
            <a:ext cx="103628" cy="45736"/>
          </a:xfrm>
          <a:custGeom>
            <a:pathLst>
              <a:path w="637670" h="281434">
                <a:moveTo>
                  <a:pt x="637670" y="168783"/>
                </a:moveTo>
                <a:lnTo>
                  <a:pt x="637670" y="140717"/>
                </a:lnTo>
                <a:lnTo>
                  <a:pt x="628272" y="121921"/>
                </a:lnTo>
                <a:lnTo>
                  <a:pt x="628272" y="103125"/>
                </a:lnTo>
                <a:lnTo>
                  <a:pt x="618874" y="93854"/>
                </a:lnTo>
                <a:lnTo>
                  <a:pt x="609473" y="75059"/>
                </a:lnTo>
                <a:lnTo>
                  <a:pt x="600075" y="56263"/>
                </a:lnTo>
                <a:lnTo>
                  <a:pt x="590804" y="46862"/>
                </a:lnTo>
                <a:lnTo>
                  <a:pt x="572009" y="28196"/>
                </a:lnTo>
                <a:lnTo>
                  <a:pt x="562611" y="150118"/>
                </a:lnTo>
                <a:lnTo>
                  <a:pt x="562611" y="178184"/>
                </a:lnTo>
                <a:lnTo>
                  <a:pt x="553213" y="187579"/>
                </a:lnTo>
                <a:lnTo>
                  <a:pt x="534544" y="196980"/>
                </a:lnTo>
                <a:lnTo>
                  <a:pt x="515749" y="206375"/>
                </a:lnTo>
                <a:lnTo>
                  <a:pt x="403225" y="206375"/>
                </a:lnTo>
                <a:lnTo>
                  <a:pt x="384429" y="196980"/>
                </a:lnTo>
                <a:lnTo>
                  <a:pt x="365634" y="196980"/>
                </a:lnTo>
                <a:lnTo>
                  <a:pt x="337567" y="187579"/>
                </a:lnTo>
                <a:lnTo>
                  <a:pt x="318771" y="187579"/>
                </a:lnTo>
                <a:lnTo>
                  <a:pt x="290705" y="178184"/>
                </a:lnTo>
                <a:lnTo>
                  <a:pt x="271909" y="178184"/>
                </a:lnTo>
                <a:lnTo>
                  <a:pt x="253113" y="168783"/>
                </a:lnTo>
                <a:lnTo>
                  <a:pt x="234445" y="159388"/>
                </a:lnTo>
                <a:lnTo>
                  <a:pt x="215649" y="150118"/>
                </a:lnTo>
                <a:lnTo>
                  <a:pt x="196850" y="140717"/>
                </a:lnTo>
                <a:lnTo>
                  <a:pt x="168784" y="131322"/>
                </a:lnTo>
                <a:lnTo>
                  <a:pt x="149988" y="121921"/>
                </a:lnTo>
                <a:lnTo>
                  <a:pt x="121794" y="112526"/>
                </a:lnTo>
                <a:lnTo>
                  <a:pt x="103126" y="103125"/>
                </a:lnTo>
                <a:lnTo>
                  <a:pt x="84330" y="84454"/>
                </a:lnTo>
                <a:lnTo>
                  <a:pt x="65534" y="75059"/>
                </a:lnTo>
                <a:lnTo>
                  <a:pt x="46865" y="56263"/>
                </a:lnTo>
                <a:lnTo>
                  <a:pt x="37468" y="46862"/>
                </a:lnTo>
                <a:lnTo>
                  <a:pt x="28070" y="37591"/>
                </a:lnTo>
                <a:lnTo>
                  <a:pt x="18672" y="18796"/>
                </a:lnTo>
                <a:lnTo>
                  <a:pt x="18672" y="9401"/>
                </a:lnTo>
                <a:lnTo>
                  <a:pt x="9398" y="0"/>
                </a:lnTo>
                <a:lnTo>
                  <a:pt x="0" y="112526"/>
                </a:lnTo>
                <a:lnTo>
                  <a:pt x="18672" y="121921"/>
                </a:lnTo>
                <a:lnTo>
                  <a:pt x="37468" y="140717"/>
                </a:lnTo>
                <a:lnTo>
                  <a:pt x="56263" y="150118"/>
                </a:lnTo>
                <a:lnTo>
                  <a:pt x="74932" y="168783"/>
                </a:lnTo>
                <a:lnTo>
                  <a:pt x="93728" y="178184"/>
                </a:lnTo>
                <a:lnTo>
                  <a:pt x="121794" y="187579"/>
                </a:lnTo>
                <a:lnTo>
                  <a:pt x="140590" y="196980"/>
                </a:lnTo>
                <a:lnTo>
                  <a:pt x="159386" y="206375"/>
                </a:lnTo>
                <a:lnTo>
                  <a:pt x="187579" y="215646"/>
                </a:lnTo>
                <a:lnTo>
                  <a:pt x="206248" y="225046"/>
                </a:lnTo>
                <a:lnTo>
                  <a:pt x="225047" y="234441"/>
                </a:lnTo>
                <a:lnTo>
                  <a:pt x="253113" y="243842"/>
                </a:lnTo>
                <a:lnTo>
                  <a:pt x="271909" y="243842"/>
                </a:lnTo>
                <a:lnTo>
                  <a:pt x="290705" y="253237"/>
                </a:lnTo>
                <a:lnTo>
                  <a:pt x="309374" y="253237"/>
                </a:lnTo>
                <a:lnTo>
                  <a:pt x="328169" y="262638"/>
                </a:lnTo>
                <a:lnTo>
                  <a:pt x="346965" y="262638"/>
                </a:lnTo>
                <a:lnTo>
                  <a:pt x="375032" y="272033"/>
                </a:lnTo>
                <a:lnTo>
                  <a:pt x="431422" y="272033"/>
                </a:lnTo>
                <a:lnTo>
                  <a:pt x="450090" y="281434"/>
                </a:lnTo>
                <a:lnTo>
                  <a:pt x="468886" y="281434"/>
                </a:lnTo>
                <a:lnTo>
                  <a:pt x="487682" y="272033"/>
                </a:lnTo>
                <a:lnTo>
                  <a:pt x="543815" y="272033"/>
                </a:lnTo>
                <a:lnTo>
                  <a:pt x="562611" y="262638"/>
                </a:lnTo>
                <a:lnTo>
                  <a:pt x="581407" y="262638"/>
                </a:lnTo>
                <a:lnTo>
                  <a:pt x="590804" y="253237"/>
                </a:lnTo>
                <a:lnTo>
                  <a:pt x="609473" y="243842"/>
                </a:lnTo>
                <a:lnTo>
                  <a:pt x="618874" y="225046"/>
                </a:lnTo>
                <a:lnTo>
                  <a:pt x="628272" y="215646"/>
                </a:lnTo>
                <a:lnTo>
                  <a:pt x="628272" y="196980"/>
                </a:lnTo>
                <a:lnTo>
                  <a:pt x="637670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44" name="Freeform 6744"/>
          <p:cNvSpPr/>
          <p:nvPr/>
        </p:nvSpPr>
        <p:spPr>
          <a:xfrm rot="-5400000" flipH="0" flipV="0">
            <a:off x="16437892" y="14053316"/>
            <a:ext cx="0" cy="45714"/>
          </a:xfrm>
          <a:custGeom>
            <a:pathLst>
              <a:path w="0" h="281303">
                <a:moveTo>
                  <a:pt x="0" y="0"/>
                </a:moveTo>
                <a:lnTo>
                  <a:pt x="0" y="281303"/>
                </a:lnTo>
                <a:lnTo>
                  <a:pt x="0" y="0"/>
                </a:lnTo>
                <a:close/>
                <a:moveTo>
                  <a:pt x="40311961" y="8529739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45" name="Freeform 6745"/>
          <p:cNvSpPr/>
          <p:nvPr/>
        </p:nvSpPr>
        <p:spPr>
          <a:xfrm rot="-5400000" flipH="0" flipV="0">
            <a:off x="16347216" y="14020552"/>
            <a:ext cx="123441" cy="112791"/>
          </a:xfrm>
          <a:custGeom>
            <a:pathLst>
              <a:path w="759588" h="694054">
                <a:moveTo>
                  <a:pt x="75059" y="0"/>
                </a:moveTo>
                <a:lnTo>
                  <a:pt x="0" y="75053"/>
                </a:lnTo>
                <a:lnTo>
                  <a:pt x="759588" y="6940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46" name="Freeform 6746"/>
          <p:cNvSpPr/>
          <p:nvPr/>
        </p:nvSpPr>
        <p:spPr>
          <a:xfrm rot="-5400000" flipH="0" flipV="0">
            <a:off x="16359402" y="14020562"/>
            <a:ext cx="123441" cy="112771"/>
          </a:xfrm>
          <a:custGeom>
            <a:pathLst>
              <a:path w="759588" h="693930">
                <a:moveTo>
                  <a:pt x="0" y="0"/>
                </a:moveTo>
                <a:lnTo>
                  <a:pt x="759588" y="619001"/>
                </a:lnTo>
                <a:lnTo>
                  <a:pt x="69393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47" name="Freeform 6747"/>
          <p:cNvSpPr/>
          <p:nvPr/>
        </p:nvSpPr>
        <p:spPr>
          <a:xfrm rot="-5400000" flipH="0" flipV="0">
            <a:off x="16405118" y="14020563"/>
            <a:ext cx="123441" cy="112770"/>
          </a:xfrm>
          <a:custGeom>
            <a:pathLst>
              <a:path w="759588" h="693924">
                <a:moveTo>
                  <a:pt x="693930" y="693924"/>
                </a:moveTo>
                <a:lnTo>
                  <a:pt x="759588" y="61899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48" name="Freeform 6748"/>
          <p:cNvSpPr/>
          <p:nvPr/>
        </p:nvSpPr>
        <p:spPr>
          <a:xfrm rot="-5400000" flipH="0" flipV="0">
            <a:off x="16392940" y="14020562"/>
            <a:ext cx="123441" cy="112771"/>
          </a:xfrm>
          <a:custGeom>
            <a:pathLst>
              <a:path w="759588" h="693930">
                <a:moveTo>
                  <a:pt x="759588" y="693930"/>
                </a:moveTo>
                <a:lnTo>
                  <a:pt x="0" y="74935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49" name="Freeform 6749"/>
          <p:cNvSpPr/>
          <p:nvPr/>
        </p:nvSpPr>
        <p:spPr>
          <a:xfrm rot="-5400000" flipH="0" flipV="0">
            <a:off x="16313677" y="14076937"/>
            <a:ext cx="451104" cy="336806"/>
          </a:xfrm>
          <a:custGeom>
            <a:pathLst>
              <a:path w="2775840" h="2072513">
                <a:moveTo>
                  <a:pt x="0" y="1519176"/>
                </a:moveTo>
                <a:lnTo>
                  <a:pt x="2775840" y="1519176"/>
                </a:lnTo>
                <a:moveTo>
                  <a:pt x="1209675" y="553337"/>
                </a:moveTo>
                <a:lnTo>
                  <a:pt x="2775840" y="553337"/>
                </a:lnTo>
                <a:moveTo>
                  <a:pt x="2428875" y="2072513"/>
                </a:moveTo>
                <a:lnTo>
                  <a:pt x="242887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50" name="Freeform 6750"/>
          <p:cNvSpPr/>
          <p:nvPr/>
        </p:nvSpPr>
        <p:spPr>
          <a:xfrm rot="-5400000" flipH="0" flipV="0">
            <a:off x="16167378" y="13705076"/>
            <a:ext cx="326136" cy="416059"/>
          </a:xfrm>
          <a:custGeom>
            <a:pathLst>
              <a:path w="2006855" h="2560191">
                <a:moveTo>
                  <a:pt x="0" y="2560191"/>
                </a:moveTo>
                <a:lnTo>
                  <a:pt x="2006855" y="1331720"/>
                </a:lnTo>
                <a:lnTo>
                  <a:pt x="200685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51" name="Freeform 6751"/>
          <p:cNvSpPr/>
          <p:nvPr/>
        </p:nvSpPr>
        <p:spPr>
          <a:xfrm rot="-5400000" flipH="0" flipV="0">
            <a:off x="16133077" y="13626606"/>
            <a:ext cx="112791" cy="79253"/>
          </a:xfrm>
          <a:custGeom>
            <a:pathLst>
              <a:path w="694057" h="487678">
                <a:moveTo>
                  <a:pt x="694057" y="356486"/>
                </a:moveTo>
                <a:lnTo>
                  <a:pt x="694057" y="196974"/>
                </a:lnTo>
                <a:lnTo>
                  <a:pt x="684659" y="178178"/>
                </a:lnTo>
                <a:lnTo>
                  <a:pt x="675258" y="168907"/>
                </a:lnTo>
                <a:lnTo>
                  <a:pt x="637794" y="168907"/>
                </a:lnTo>
                <a:lnTo>
                  <a:pt x="628396" y="178178"/>
                </a:lnTo>
                <a:lnTo>
                  <a:pt x="618998" y="196974"/>
                </a:lnTo>
                <a:lnTo>
                  <a:pt x="618998" y="365757"/>
                </a:lnTo>
                <a:lnTo>
                  <a:pt x="609600" y="384553"/>
                </a:lnTo>
                <a:lnTo>
                  <a:pt x="600202" y="403349"/>
                </a:lnTo>
                <a:lnTo>
                  <a:pt x="590804" y="412750"/>
                </a:lnTo>
                <a:lnTo>
                  <a:pt x="572136" y="412750"/>
                </a:lnTo>
                <a:lnTo>
                  <a:pt x="553340" y="422020"/>
                </a:lnTo>
                <a:lnTo>
                  <a:pt x="543942" y="412750"/>
                </a:lnTo>
                <a:lnTo>
                  <a:pt x="506478" y="412750"/>
                </a:lnTo>
                <a:lnTo>
                  <a:pt x="487682" y="403349"/>
                </a:lnTo>
                <a:lnTo>
                  <a:pt x="469010" y="384553"/>
                </a:lnTo>
                <a:lnTo>
                  <a:pt x="450214" y="375158"/>
                </a:lnTo>
                <a:lnTo>
                  <a:pt x="440817" y="356486"/>
                </a:lnTo>
                <a:lnTo>
                  <a:pt x="431419" y="337691"/>
                </a:lnTo>
                <a:lnTo>
                  <a:pt x="422148" y="318895"/>
                </a:lnTo>
                <a:lnTo>
                  <a:pt x="412750" y="300099"/>
                </a:lnTo>
                <a:lnTo>
                  <a:pt x="412750" y="178178"/>
                </a:lnTo>
                <a:lnTo>
                  <a:pt x="403352" y="168907"/>
                </a:lnTo>
                <a:lnTo>
                  <a:pt x="384556" y="159512"/>
                </a:lnTo>
                <a:lnTo>
                  <a:pt x="365888" y="168907"/>
                </a:lnTo>
                <a:lnTo>
                  <a:pt x="347092" y="178178"/>
                </a:lnTo>
                <a:lnTo>
                  <a:pt x="347092" y="290698"/>
                </a:lnTo>
                <a:lnTo>
                  <a:pt x="337694" y="309494"/>
                </a:lnTo>
                <a:lnTo>
                  <a:pt x="328296" y="328290"/>
                </a:lnTo>
                <a:lnTo>
                  <a:pt x="318898" y="337691"/>
                </a:lnTo>
                <a:lnTo>
                  <a:pt x="300103" y="347086"/>
                </a:lnTo>
                <a:lnTo>
                  <a:pt x="262635" y="347086"/>
                </a:lnTo>
                <a:lnTo>
                  <a:pt x="243839" y="337691"/>
                </a:lnTo>
                <a:lnTo>
                  <a:pt x="168911" y="318895"/>
                </a:lnTo>
                <a:lnTo>
                  <a:pt x="150115" y="309494"/>
                </a:lnTo>
                <a:lnTo>
                  <a:pt x="131319" y="300099"/>
                </a:lnTo>
                <a:lnTo>
                  <a:pt x="112650" y="290698"/>
                </a:lnTo>
                <a:lnTo>
                  <a:pt x="103253" y="272033"/>
                </a:lnTo>
                <a:lnTo>
                  <a:pt x="93855" y="262632"/>
                </a:lnTo>
                <a:lnTo>
                  <a:pt x="84457" y="243836"/>
                </a:lnTo>
                <a:lnTo>
                  <a:pt x="75183" y="225170"/>
                </a:lnTo>
                <a:lnTo>
                  <a:pt x="75183" y="206375"/>
                </a:lnTo>
                <a:lnTo>
                  <a:pt x="65785" y="187579"/>
                </a:lnTo>
                <a:lnTo>
                  <a:pt x="65785" y="18795"/>
                </a:lnTo>
                <a:lnTo>
                  <a:pt x="56387" y="0"/>
                </a:lnTo>
                <a:lnTo>
                  <a:pt x="18796" y="0"/>
                </a:lnTo>
                <a:lnTo>
                  <a:pt x="0" y="9395"/>
                </a:lnTo>
                <a:lnTo>
                  <a:pt x="0" y="215770"/>
                </a:lnTo>
                <a:lnTo>
                  <a:pt x="9398" y="234441"/>
                </a:lnTo>
                <a:lnTo>
                  <a:pt x="9398" y="253237"/>
                </a:lnTo>
                <a:lnTo>
                  <a:pt x="18796" y="272033"/>
                </a:lnTo>
                <a:lnTo>
                  <a:pt x="28194" y="281428"/>
                </a:lnTo>
                <a:lnTo>
                  <a:pt x="37592" y="300099"/>
                </a:lnTo>
                <a:lnTo>
                  <a:pt x="46989" y="318895"/>
                </a:lnTo>
                <a:lnTo>
                  <a:pt x="56387" y="328290"/>
                </a:lnTo>
                <a:lnTo>
                  <a:pt x="75183" y="347086"/>
                </a:lnTo>
                <a:lnTo>
                  <a:pt x="93855" y="356486"/>
                </a:lnTo>
                <a:lnTo>
                  <a:pt x="112650" y="365757"/>
                </a:lnTo>
                <a:lnTo>
                  <a:pt x="131319" y="375158"/>
                </a:lnTo>
                <a:lnTo>
                  <a:pt x="150115" y="384553"/>
                </a:lnTo>
                <a:lnTo>
                  <a:pt x="168911" y="393954"/>
                </a:lnTo>
                <a:lnTo>
                  <a:pt x="243839" y="412750"/>
                </a:lnTo>
                <a:lnTo>
                  <a:pt x="337694" y="412750"/>
                </a:lnTo>
                <a:lnTo>
                  <a:pt x="347092" y="403349"/>
                </a:lnTo>
                <a:lnTo>
                  <a:pt x="365888" y="384553"/>
                </a:lnTo>
                <a:lnTo>
                  <a:pt x="375159" y="375158"/>
                </a:lnTo>
                <a:lnTo>
                  <a:pt x="384556" y="393954"/>
                </a:lnTo>
                <a:lnTo>
                  <a:pt x="393954" y="412750"/>
                </a:lnTo>
                <a:lnTo>
                  <a:pt x="403352" y="422020"/>
                </a:lnTo>
                <a:lnTo>
                  <a:pt x="422148" y="440816"/>
                </a:lnTo>
                <a:lnTo>
                  <a:pt x="440817" y="450211"/>
                </a:lnTo>
                <a:lnTo>
                  <a:pt x="450214" y="459612"/>
                </a:lnTo>
                <a:lnTo>
                  <a:pt x="478408" y="469007"/>
                </a:lnTo>
                <a:lnTo>
                  <a:pt x="497080" y="478278"/>
                </a:lnTo>
                <a:lnTo>
                  <a:pt x="515875" y="487678"/>
                </a:lnTo>
                <a:lnTo>
                  <a:pt x="581534" y="487678"/>
                </a:lnTo>
                <a:lnTo>
                  <a:pt x="600202" y="478278"/>
                </a:lnTo>
                <a:lnTo>
                  <a:pt x="618998" y="469007"/>
                </a:lnTo>
                <a:lnTo>
                  <a:pt x="628396" y="469007"/>
                </a:lnTo>
                <a:lnTo>
                  <a:pt x="637794" y="459612"/>
                </a:lnTo>
                <a:lnTo>
                  <a:pt x="656589" y="440816"/>
                </a:lnTo>
                <a:lnTo>
                  <a:pt x="665860" y="431415"/>
                </a:lnTo>
                <a:lnTo>
                  <a:pt x="675258" y="412750"/>
                </a:lnTo>
                <a:lnTo>
                  <a:pt x="684659" y="393954"/>
                </a:lnTo>
                <a:lnTo>
                  <a:pt x="694057" y="3751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52" name="Freeform 6752"/>
          <p:cNvSpPr/>
          <p:nvPr/>
        </p:nvSpPr>
        <p:spPr>
          <a:xfrm rot="-5400000" flipH="0" flipV="0">
            <a:off x="16215385" y="13626606"/>
            <a:ext cx="112791" cy="79253"/>
          </a:xfrm>
          <a:custGeom>
            <a:pathLst>
              <a:path w="694057" h="487679">
                <a:moveTo>
                  <a:pt x="694057" y="450087"/>
                </a:moveTo>
                <a:lnTo>
                  <a:pt x="694057" y="187579"/>
                </a:lnTo>
                <a:lnTo>
                  <a:pt x="684659" y="178179"/>
                </a:lnTo>
                <a:lnTo>
                  <a:pt x="665860" y="168784"/>
                </a:lnTo>
                <a:lnTo>
                  <a:pt x="393954" y="93725"/>
                </a:lnTo>
                <a:lnTo>
                  <a:pt x="375159" y="93725"/>
                </a:lnTo>
                <a:lnTo>
                  <a:pt x="356490" y="103126"/>
                </a:lnTo>
                <a:lnTo>
                  <a:pt x="347092" y="121921"/>
                </a:lnTo>
                <a:lnTo>
                  <a:pt x="347092" y="290705"/>
                </a:lnTo>
                <a:lnTo>
                  <a:pt x="337694" y="309501"/>
                </a:lnTo>
                <a:lnTo>
                  <a:pt x="328296" y="328166"/>
                </a:lnTo>
                <a:lnTo>
                  <a:pt x="318898" y="337567"/>
                </a:lnTo>
                <a:lnTo>
                  <a:pt x="300103" y="346962"/>
                </a:lnTo>
                <a:lnTo>
                  <a:pt x="262635" y="346962"/>
                </a:lnTo>
                <a:lnTo>
                  <a:pt x="243839" y="337567"/>
                </a:lnTo>
                <a:lnTo>
                  <a:pt x="168911" y="318771"/>
                </a:lnTo>
                <a:lnTo>
                  <a:pt x="140717" y="309501"/>
                </a:lnTo>
                <a:lnTo>
                  <a:pt x="131319" y="300100"/>
                </a:lnTo>
                <a:lnTo>
                  <a:pt x="112650" y="290705"/>
                </a:lnTo>
                <a:lnTo>
                  <a:pt x="103253" y="281304"/>
                </a:lnTo>
                <a:lnTo>
                  <a:pt x="84457" y="262508"/>
                </a:lnTo>
                <a:lnTo>
                  <a:pt x="84457" y="243837"/>
                </a:lnTo>
                <a:lnTo>
                  <a:pt x="75183" y="225041"/>
                </a:lnTo>
                <a:lnTo>
                  <a:pt x="75183" y="206245"/>
                </a:lnTo>
                <a:lnTo>
                  <a:pt x="65785" y="187579"/>
                </a:lnTo>
                <a:lnTo>
                  <a:pt x="65785" y="18796"/>
                </a:lnTo>
                <a:lnTo>
                  <a:pt x="56387" y="0"/>
                </a:lnTo>
                <a:lnTo>
                  <a:pt x="18796" y="0"/>
                </a:lnTo>
                <a:lnTo>
                  <a:pt x="0" y="9395"/>
                </a:lnTo>
                <a:lnTo>
                  <a:pt x="0" y="215646"/>
                </a:lnTo>
                <a:lnTo>
                  <a:pt x="9398" y="234442"/>
                </a:lnTo>
                <a:lnTo>
                  <a:pt x="9398" y="253237"/>
                </a:lnTo>
                <a:lnTo>
                  <a:pt x="18796" y="271909"/>
                </a:lnTo>
                <a:lnTo>
                  <a:pt x="18796" y="290705"/>
                </a:lnTo>
                <a:lnTo>
                  <a:pt x="28194" y="300100"/>
                </a:lnTo>
                <a:lnTo>
                  <a:pt x="46989" y="318771"/>
                </a:lnTo>
                <a:lnTo>
                  <a:pt x="56387" y="328166"/>
                </a:lnTo>
                <a:lnTo>
                  <a:pt x="75183" y="346962"/>
                </a:lnTo>
                <a:lnTo>
                  <a:pt x="84457" y="356363"/>
                </a:lnTo>
                <a:lnTo>
                  <a:pt x="103253" y="365758"/>
                </a:lnTo>
                <a:lnTo>
                  <a:pt x="131319" y="375029"/>
                </a:lnTo>
                <a:lnTo>
                  <a:pt x="150115" y="384429"/>
                </a:lnTo>
                <a:lnTo>
                  <a:pt x="168911" y="393824"/>
                </a:lnTo>
                <a:lnTo>
                  <a:pt x="243839" y="412620"/>
                </a:lnTo>
                <a:lnTo>
                  <a:pt x="281434" y="412620"/>
                </a:lnTo>
                <a:lnTo>
                  <a:pt x="328296" y="412620"/>
                </a:lnTo>
                <a:lnTo>
                  <a:pt x="347092" y="403225"/>
                </a:lnTo>
                <a:lnTo>
                  <a:pt x="365888" y="393824"/>
                </a:lnTo>
                <a:lnTo>
                  <a:pt x="375159" y="375029"/>
                </a:lnTo>
                <a:lnTo>
                  <a:pt x="384556" y="375029"/>
                </a:lnTo>
                <a:lnTo>
                  <a:pt x="393954" y="356363"/>
                </a:lnTo>
                <a:lnTo>
                  <a:pt x="403352" y="337567"/>
                </a:lnTo>
                <a:lnTo>
                  <a:pt x="412750" y="318771"/>
                </a:lnTo>
                <a:lnTo>
                  <a:pt x="412750" y="168784"/>
                </a:lnTo>
                <a:lnTo>
                  <a:pt x="618998" y="225041"/>
                </a:lnTo>
                <a:lnTo>
                  <a:pt x="618998" y="450087"/>
                </a:lnTo>
                <a:lnTo>
                  <a:pt x="628396" y="468883"/>
                </a:lnTo>
                <a:lnTo>
                  <a:pt x="637794" y="478284"/>
                </a:lnTo>
                <a:lnTo>
                  <a:pt x="656589" y="487679"/>
                </a:lnTo>
                <a:lnTo>
                  <a:pt x="675258" y="478284"/>
                </a:lnTo>
                <a:lnTo>
                  <a:pt x="684659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53" name="Freeform 6753"/>
          <p:cNvSpPr/>
          <p:nvPr/>
        </p:nvSpPr>
        <p:spPr>
          <a:xfrm rot="-5400000" flipH="0" flipV="0">
            <a:off x="16549911" y="14020552"/>
            <a:ext cx="123441" cy="112791"/>
          </a:xfrm>
          <a:custGeom>
            <a:pathLst>
              <a:path w="759588" h="694053">
                <a:moveTo>
                  <a:pt x="75059" y="0"/>
                </a:moveTo>
                <a:lnTo>
                  <a:pt x="0" y="75053"/>
                </a:lnTo>
                <a:lnTo>
                  <a:pt x="759588" y="6940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54" name="Freeform 6754"/>
          <p:cNvSpPr/>
          <p:nvPr/>
        </p:nvSpPr>
        <p:spPr>
          <a:xfrm rot="-5400000" flipH="0" flipV="0">
            <a:off x="16562097" y="14020562"/>
            <a:ext cx="123441" cy="112771"/>
          </a:xfrm>
          <a:custGeom>
            <a:pathLst>
              <a:path w="759588" h="693929">
                <a:moveTo>
                  <a:pt x="0" y="0"/>
                </a:moveTo>
                <a:lnTo>
                  <a:pt x="759588" y="619000"/>
                </a:lnTo>
                <a:lnTo>
                  <a:pt x="693930" y="693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55" name="Freeform 6755"/>
          <p:cNvSpPr/>
          <p:nvPr/>
        </p:nvSpPr>
        <p:spPr>
          <a:xfrm rot="-5400000" flipH="0" flipV="0">
            <a:off x="16405118" y="14020563"/>
            <a:ext cx="123441" cy="112770"/>
          </a:xfrm>
          <a:custGeom>
            <a:pathLst>
              <a:path w="759588" h="693924">
                <a:moveTo>
                  <a:pt x="693930" y="693924"/>
                </a:moveTo>
                <a:lnTo>
                  <a:pt x="759588" y="61899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56" name="Freeform 6756"/>
          <p:cNvSpPr/>
          <p:nvPr/>
        </p:nvSpPr>
        <p:spPr>
          <a:xfrm rot="-5400000" flipH="0" flipV="0">
            <a:off x="16392940" y="14020562"/>
            <a:ext cx="123441" cy="112771"/>
          </a:xfrm>
          <a:custGeom>
            <a:pathLst>
              <a:path w="759588" h="693930">
                <a:moveTo>
                  <a:pt x="759588" y="693930"/>
                </a:moveTo>
                <a:lnTo>
                  <a:pt x="0" y="74935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57" name="Freeform 6757"/>
          <p:cNvSpPr/>
          <p:nvPr/>
        </p:nvSpPr>
        <p:spPr>
          <a:xfrm rot="-5400000" flipH="0" flipV="0">
            <a:off x="16471421" y="14076173"/>
            <a:ext cx="451104" cy="338333"/>
          </a:xfrm>
          <a:custGeom>
            <a:pathLst>
              <a:path w="2775840" h="2081913">
                <a:moveTo>
                  <a:pt x="0" y="553213"/>
                </a:moveTo>
                <a:lnTo>
                  <a:pt x="2775840" y="553213"/>
                </a:lnTo>
                <a:moveTo>
                  <a:pt x="356236" y="1528571"/>
                </a:moveTo>
                <a:lnTo>
                  <a:pt x="2775840" y="1528571"/>
                </a:lnTo>
                <a:moveTo>
                  <a:pt x="2428875" y="0"/>
                </a:moveTo>
                <a:lnTo>
                  <a:pt x="2428875" y="208191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58" name="Freeform 6758"/>
          <p:cNvSpPr/>
          <p:nvPr/>
        </p:nvSpPr>
        <p:spPr>
          <a:xfrm rot="-5400000" flipH="0" flipV="0">
            <a:off x="16171960" y="13551172"/>
            <a:ext cx="522721" cy="527282"/>
          </a:xfrm>
          <a:custGeom>
            <a:pathLst>
              <a:path w="3216530" h="3244596">
                <a:moveTo>
                  <a:pt x="0" y="3244596"/>
                </a:moveTo>
                <a:lnTo>
                  <a:pt x="3216530" y="1331596"/>
                </a:lnTo>
                <a:lnTo>
                  <a:pt x="321653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59" name="Freeform 6759"/>
          <p:cNvSpPr/>
          <p:nvPr/>
        </p:nvSpPr>
        <p:spPr>
          <a:xfrm rot="-5400000" flipH="0" flipV="0">
            <a:off x="16180330" y="13430010"/>
            <a:ext cx="112771" cy="79254"/>
          </a:xfrm>
          <a:custGeom>
            <a:pathLst>
              <a:path w="693930" h="487685">
                <a:moveTo>
                  <a:pt x="693930" y="356493"/>
                </a:moveTo>
                <a:lnTo>
                  <a:pt x="693930" y="196980"/>
                </a:lnTo>
                <a:lnTo>
                  <a:pt x="684656" y="178309"/>
                </a:lnTo>
                <a:lnTo>
                  <a:pt x="675258" y="168914"/>
                </a:lnTo>
                <a:lnTo>
                  <a:pt x="637667" y="168914"/>
                </a:lnTo>
                <a:lnTo>
                  <a:pt x="628396" y="178309"/>
                </a:lnTo>
                <a:lnTo>
                  <a:pt x="618998" y="196980"/>
                </a:lnTo>
                <a:lnTo>
                  <a:pt x="618998" y="365764"/>
                </a:lnTo>
                <a:lnTo>
                  <a:pt x="609600" y="384560"/>
                </a:lnTo>
                <a:lnTo>
                  <a:pt x="600202" y="403355"/>
                </a:lnTo>
                <a:lnTo>
                  <a:pt x="590804" y="412750"/>
                </a:lnTo>
                <a:lnTo>
                  <a:pt x="572136" y="412750"/>
                </a:lnTo>
                <a:lnTo>
                  <a:pt x="553340" y="422021"/>
                </a:lnTo>
                <a:lnTo>
                  <a:pt x="543942" y="412750"/>
                </a:lnTo>
                <a:lnTo>
                  <a:pt x="506351" y="412750"/>
                </a:lnTo>
                <a:lnTo>
                  <a:pt x="487682" y="403355"/>
                </a:lnTo>
                <a:lnTo>
                  <a:pt x="468883" y="384560"/>
                </a:lnTo>
                <a:lnTo>
                  <a:pt x="450087" y="375159"/>
                </a:lnTo>
                <a:lnTo>
                  <a:pt x="440817" y="356493"/>
                </a:lnTo>
                <a:lnTo>
                  <a:pt x="431419" y="337697"/>
                </a:lnTo>
                <a:lnTo>
                  <a:pt x="422021" y="318902"/>
                </a:lnTo>
                <a:lnTo>
                  <a:pt x="412623" y="300106"/>
                </a:lnTo>
                <a:lnTo>
                  <a:pt x="412623" y="178309"/>
                </a:lnTo>
                <a:lnTo>
                  <a:pt x="403225" y="168914"/>
                </a:lnTo>
                <a:lnTo>
                  <a:pt x="384557" y="159513"/>
                </a:lnTo>
                <a:lnTo>
                  <a:pt x="365761" y="168914"/>
                </a:lnTo>
                <a:lnTo>
                  <a:pt x="346965" y="178309"/>
                </a:lnTo>
                <a:lnTo>
                  <a:pt x="346965" y="290705"/>
                </a:lnTo>
                <a:lnTo>
                  <a:pt x="337567" y="309501"/>
                </a:lnTo>
                <a:lnTo>
                  <a:pt x="328296" y="328297"/>
                </a:lnTo>
                <a:lnTo>
                  <a:pt x="318898" y="337697"/>
                </a:lnTo>
                <a:lnTo>
                  <a:pt x="300103" y="347092"/>
                </a:lnTo>
                <a:lnTo>
                  <a:pt x="262635" y="347092"/>
                </a:lnTo>
                <a:lnTo>
                  <a:pt x="243840" y="337697"/>
                </a:lnTo>
                <a:lnTo>
                  <a:pt x="168784" y="318902"/>
                </a:lnTo>
                <a:lnTo>
                  <a:pt x="150115" y="309501"/>
                </a:lnTo>
                <a:lnTo>
                  <a:pt x="131319" y="300106"/>
                </a:lnTo>
                <a:lnTo>
                  <a:pt x="112523" y="290705"/>
                </a:lnTo>
                <a:lnTo>
                  <a:pt x="103126" y="272039"/>
                </a:lnTo>
                <a:lnTo>
                  <a:pt x="93855" y="262638"/>
                </a:lnTo>
                <a:lnTo>
                  <a:pt x="84457" y="243843"/>
                </a:lnTo>
                <a:lnTo>
                  <a:pt x="75056" y="225171"/>
                </a:lnTo>
                <a:lnTo>
                  <a:pt x="75056" y="206375"/>
                </a:lnTo>
                <a:lnTo>
                  <a:pt x="65658" y="187580"/>
                </a:lnTo>
                <a:lnTo>
                  <a:pt x="65658" y="18796"/>
                </a:lnTo>
                <a:lnTo>
                  <a:pt x="56260" y="0"/>
                </a:lnTo>
                <a:lnTo>
                  <a:pt x="18796" y="0"/>
                </a:lnTo>
                <a:lnTo>
                  <a:pt x="0" y="9401"/>
                </a:lnTo>
                <a:lnTo>
                  <a:pt x="0" y="215776"/>
                </a:lnTo>
                <a:lnTo>
                  <a:pt x="9398" y="234572"/>
                </a:lnTo>
                <a:lnTo>
                  <a:pt x="9398" y="253238"/>
                </a:lnTo>
                <a:lnTo>
                  <a:pt x="18796" y="272039"/>
                </a:lnTo>
                <a:lnTo>
                  <a:pt x="28194" y="281434"/>
                </a:lnTo>
                <a:lnTo>
                  <a:pt x="37592" y="300106"/>
                </a:lnTo>
                <a:lnTo>
                  <a:pt x="46862" y="318902"/>
                </a:lnTo>
                <a:lnTo>
                  <a:pt x="56260" y="328297"/>
                </a:lnTo>
                <a:lnTo>
                  <a:pt x="75056" y="347092"/>
                </a:lnTo>
                <a:lnTo>
                  <a:pt x="93855" y="356493"/>
                </a:lnTo>
                <a:lnTo>
                  <a:pt x="112523" y="365764"/>
                </a:lnTo>
                <a:lnTo>
                  <a:pt x="131319" y="375159"/>
                </a:lnTo>
                <a:lnTo>
                  <a:pt x="150115" y="384560"/>
                </a:lnTo>
                <a:lnTo>
                  <a:pt x="168784" y="393955"/>
                </a:lnTo>
                <a:lnTo>
                  <a:pt x="243840" y="412750"/>
                </a:lnTo>
                <a:lnTo>
                  <a:pt x="337567" y="412750"/>
                </a:lnTo>
                <a:lnTo>
                  <a:pt x="346965" y="403355"/>
                </a:lnTo>
                <a:lnTo>
                  <a:pt x="365761" y="384560"/>
                </a:lnTo>
                <a:lnTo>
                  <a:pt x="375159" y="375159"/>
                </a:lnTo>
                <a:lnTo>
                  <a:pt x="384557" y="393955"/>
                </a:lnTo>
                <a:lnTo>
                  <a:pt x="393827" y="412750"/>
                </a:lnTo>
                <a:lnTo>
                  <a:pt x="403225" y="422021"/>
                </a:lnTo>
                <a:lnTo>
                  <a:pt x="422021" y="440817"/>
                </a:lnTo>
                <a:lnTo>
                  <a:pt x="440817" y="450218"/>
                </a:lnTo>
                <a:lnTo>
                  <a:pt x="450087" y="459613"/>
                </a:lnTo>
                <a:lnTo>
                  <a:pt x="478281" y="469013"/>
                </a:lnTo>
                <a:lnTo>
                  <a:pt x="497080" y="478284"/>
                </a:lnTo>
                <a:lnTo>
                  <a:pt x="515748" y="487685"/>
                </a:lnTo>
                <a:lnTo>
                  <a:pt x="581407" y="487685"/>
                </a:lnTo>
                <a:lnTo>
                  <a:pt x="600202" y="478284"/>
                </a:lnTo>
                <a:lnTo>
                  <a:pt x="618998" y="469013"/>
                </a:lnTo>
                <a:lnTo>
                  <a:pt x="628396" y="469013"/>
                </a:lnTo>
                <a:lnTo>
                  <a:pt x="637667" y="459613"/>
                </a:lnTo>
                <a:lnTo>
                  <a:pt x="656462" y="440817"/>
                </a:lnTo>
                <a:lnTo>
                  <a:pt x="665860" y="431422"/>
                </a:lnTo>
                <a:lnTo>
                  <a:pt x="675258" y="412750"/>
                </a:lnTo>
                <a:lnTo>
                  <a:pt x="684656" y="393955"/>
                </a:lnTo>
                <a:lnTo>
                  <a:pt x="693930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60" name="Freeform 6760"/>
          <p:cNvSpPr/>
          <p:nvPr/>
        </p:nvSpPr>
        <p:spPr>
          <a:xfrm rot="-5400000" flipH="0" flipV="0">
            <a:off x="16262637" y="13430010"/>
            <a:ext cx="112771" cy="79253"/>
          </a:xfrm>
          <a:custGeom>
            <a:pathLst>
              <a:path w="693930" h="487679">
                <a:moveTo>
                  <a:pt x="693930" y="450087"/>
                </a:moveTo>
                <a:lnTo>
                  <a:pt x="693930" y="187579"/>
                </a:lnTo>
                <a:lnTo>
                  <a:pt x="684656" y="178178"/>
                </a:lnTo>
                <a:lnTo>
                  <a:pt x="665860" y="168783"/>
                </a:lnTo>
                <a:lnTo>
                  <a:pt x="393827" y="93724"/>
                </a:lnTo>
                <a:lnTo>
                  <a:pt x="375159" y="93724"/>
                </a:lnTo>
                <a:lnTo>
                  <a:pt x="356363" y="103119"/>
                </a:lnTo>
                <a:lnTo>
                  <a:pt x="346965" y="121915"/>
                </a:lnTo>
                <a:lnTo>
                  <a:pt x="346965" y="290699"/>
                </a:lnTo>
                <a:lnTo>
                  <a:pt x="337567" y="309494"/>
                </a:lnTo>
                <a:lnTo>
                  <a:pt x="328296" y="328166"/>
                </a:lnTo>
                <a:lnTo>
                  <a:pt x="318898" y="337561"/>
                </a:lnTo>
                <a:lnTo>
                  <a:pt x="300103" y="346962"/>
                </a:lnTo>
                <a:lnTo>
                  <a:pt x="262635" y="346962"/>
                </a:lnTo>
                <a:lnTo>
                  <a:pt x="243840" y="337561"/>
                </a:lnTo>
                <a:lnTo>
                  <a:pt x="168784" y="318765"/>
                </a:lnTo>
                <a:lnTo>
                  <a:pt x="140717" y="309494"/>
                </a:lnTo>
                <a:lnTo>
                  <a:pt x="131319" y="300099"/>
                </a:lnTo>
                <a:lnTo>
                  <a:pt x="112523" y="290699"/>
                </a:lnTo>
                <a:lnTo>
                  <a:pt x="103126" y="281304"/>
                </a:lnTo>
                <a:lnTo>
                  <a:pt x="84457" y="262508"/>
                </a:lnTo>
                <a:lnTo>
                  <a:pt x="84457" y="243836"/>
                </a:lnTo>
                <a:lnTo>
                  <a:pt x="75056" y="225041"/>
                </a:lnTo>
                <a:lnTo>
                  <a:pt x="75056" y="206375"/>
                </a:lnTo>
                <a:lnTo>
                  <a:pt x="65658" y="187579"/>
                </a:lnTo>
                <a:lnTo>
                  <a:pt x="65658" y="18796"/>
                </a:lnTo>
                <a:lnTo>
                  <a:pt x="56260" y="0"/>
                </a:lnTo>
                <a:lnTo>
                  <a:pt x="18796" y="0"/>
                </a:lnTo>
                <a:lnTo>
                  <a:pt x="0" y="9395"/>
                </a:lnTo>
                <a:lnTo>
                  <a:pt x="0" y="215646"/>
                </a:lnTo>
                <a:lnTo>
                  <a:pt x="9398" y="234441"/>
                </a:lnTo>
                <a:lnTo>
                  <a:pt x="9398" y="253237"/>
                </a:lnTo>
                <a:lnTo>
                  <a:pt x="18796" y="271903"/>
                </a:lnTo>
                <a:lnTo>
                  <a:pt x="18796" y="290699"/>
                </a:lnTo>
                <a:lnTo>
                  <a:pt x="28194" y="300099"/>
                </a:lnTo>
                <a:lnTo>
                  <a:pt x="46862" y="318765"/>
                </a:lnTo>
                <a:lnTo>
                  <a:pt x="56260" y="328166"/>
                </a:lnTo>
                <a:lnTo>
                  <a:pt x="75056" y="346962"/>
                </a:lnTo>
                <a:lnTo>
                  <a:pt x="84457" y="356357"/>
                </a:lnTo>
                <a:lnTo>
                  <a:pt x="103126" y="365757"/>
                </a:lnTo>
                <a:lnTo>
                  <a:pt x="131319" y="375028"/>
                </a:lnTo>
                <a:lnTo>
                  <a:pt x="150115" y="384553"/>
                </a:lnTo>
                <a:lnTo>
                  <a:pt x="168784" y="393824"/>
                </a:lnTo>
                <a:lnTo>
                  <a:pt x="243840" y="412620"/>
                </a:lnTo>
                <a:lnTo>
                  <a:pt x="281431" y="412620"/>
                </a:lnTo>
                <a:lnTo>
                  <a:pt x="328296" y="412620"/>
                </a:lnTo>
                <a:lnTo>
                  <a:pt x="346965" y="403225"/>
                </a:lnTo>
                <a:lnTo>
                  <a:pt x="365761" y="393824"/>
                </a:lnTo>
                <a:lnTo>
                  <a:pt x="375159" y="375028"/>
                </a:lnTo>
                <a:lnTo>
                  <a:pt x="384557" y="375028"/>
                </a:lnTo>
                <a:lnTo>
                  <a:pt x="393827" y="356357"/>
                </a:lnTo>
                <a:lnTo>
                  <a:pt x="403225" y="337561"/>
                </a:lnTo>
                <a:lnTo>
                  <a:pt x="412623" y="318765"/>
                </a:lnTo>
                <a:lnTo>
                  <a:pt x="412623" y="168783"/>
                </a:lnTo>
                <a:lnTo>
                  <a:pt x="618998" y="225041"/>
                </a:lnTo>
                <a:lnTo>
                  <a:pt x="618998" y="450087"/>
                </a:lnTo>
                <a:lnTo>
                  <a:pt x="628396" y="468883"/>
                </a:lnTo>
                <a:lnTo>
                  <a:pt x="637667" y="478278"/>
                </a:lnTo>
                <a:lnTo>
                  <a:pt x="656462" y="487679"/>
                </a:lnTo>
                <a:lnTo>
                  <a:pt x="675258" y="478278"/>
                </a:lnTo>
                <a:lnTo>
                  <a:pt x="684656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61" name="Freeform 6761"/>
          <p:cNvSpPr/>
          <p:nvPr/>
        </p:nvSpPr>
        <p:spPr>
          <a:xfrm rot="-5400000" flipH="0" flipV="0">
            <a:off x="16562097" y="14020562"/>
            <a:ext cx="123441" cy="112771"/>
          </a:xfrm>
          <a:custGeom>
            <a:pathLst>
              <a:path w="759588" h="693929">
                <a:moveTo>
                  <a:pt x="693930" y="693929"/>
                </a:moveTo>
                <a:lnTo>
                  <a:pt x="759588" y="61900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62" name="Freeform 6762"/>
          <p:cNvSpPr/>
          <p:nvPr/>
        </p:nvSpPr>
        <p:spPr>
          <a:xfrm rot="-5400000" flipH="0" flipV="0">
            <a:off x="16549911" y="14020552"/>
            <a:ext cx="123441" cy="112791"/>
          </a:xfrm>
          <a:custGeom>
            <a:pathLst>
              <a:path w="759588" h="694053">
                <a:moveTo>
                  <a:pt x="759588" y="694053"/>
                </a:moveTo>
                <a:lnTo>
                  <a:pt x="0" y="75053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63" name="Freeform 6763"/>
          <p:cNvSpPr/>
          <p:nvPr/>
        </p:nvSpPr>
        <p:spPr>
          <a:xfrm rot="-5400000" flipH="0" flipV="0">
            <a:off x="16708406" y="14020562"/>
            <a:ext cx="123441" cy="112771"/>
          </a:xfrm>
          <a:custGeom>
            <a:pathLst>
              <a:path w="759588" h="693930">
                <a:moveTo>
                  <a:pt x="75059" y="0"/>
                </a:moveTo>
                <a:lnTo>
                  <a:pt x="0" y="74929"/>
                </a:lnTo>
                <a:lnTo>
                  <a:pt x="759588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64" name="Freeform 6764"/>
          <p:cNvSpPr/>
          <p:nvPr/>
        </p:nvSpPr>
        <p:spPr>
          <a:xfrm rot="-5400000" flipH="0" flipV="0">
            <a:off x="16719830" y="14021316"/>
            <a:ext cx="123441" cy="111264"/>
          </a:xfrm>
          <a:custGeom>
            <a:pathLst>
              <a:path w="759588" h="684659">
                <a:moveTo>
                  <a:pt x="0" y="0"/>
                </a:moveTo>
                <a:lnTo>
                  <a:pt x="759588" y="619001"/>
                </a:lnTo>
                <a:lnTo>
                  <a:pt x="693930" y="6846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65" name="Freeform 6765"/>
          <p:cNvSpPr/>
          <p:nvPr/>
        </p:nvSpPr>
        <p:spPr>
          <a:xfrm rot="-5400000" flipH="0" flipV="0">
            <a:off x="16562851" y="14539476"/>
            <a:ext cx="109736" cy="109736"/>
          </a:xfrm>
          <a:custGeom>
            <a:pathLst>
              <a:path w="675258" h="675258">
                <a:moveTo>
                  <a:pt x="675258" y="337567"/>
                </a:moveTo>
                <a:lnTo>
                  <a:pt x="656462" y="234441"/>
                </a:lnTo>
                <a:lnTo>
                  <a:pt x="609600" y="140717"/>
                </a:lnTo>
                <a:lnTo>
                  <a:pt x="534544" y="65658"/>
                </a:lnTo>
                <a:lnTo>
                  <a:pt x="440816" y="18796"/>
                </a:lnTo>
                <a:lnTo>
                  <a:pt x="337567" y="0"/>
                </a:lnTo>
                <a:lnTo>
                  <a:pt x="234441" y="18796"/>
                </a:lnTo>
                <a:lnTo>
                  <a:pt x="140717" y="65658"/>
                </a:lnTo>
                <a:lnTo>
                  <a:pt x="65658" y="140717"/>
                </a:lnTo>
                <a:lnTo>
                  <a:pt x="18795" y="234441"/>
                </a:lnTo>
                <a:lnTo>
                  <a:pt x="0" y="337567"/>
                </a:lnTo>
                <a:lnTo>
                  <a:pt x="18795" y="440816"/>
                </a:lnTo>
                <a:lnTo>
                  <a:pt x="65658" y="534541"/>
                </a:lnTo>
                <a:lnTo>
                  <a:pt x="140717" y="609600"/>
                </a:lnTo>
                <a:lnTo>
                  <a:pt x="234441" y="656462"/>
                </a:lnTo>
                <a:lnTo>
                  <a:pt x="337567" y="675258"/>
                </a:lnTo>
                <a:lnTo>
                  <a:pt x="440816" y="656462"/>
                </a:lnTo>
                <a:lnTo>
                  <a:pt x="534544" y="609600"/>
                </a:lnTo>
                <a:lnTo>
                  <a:pt x="609600" y="534541"/>
                </a:lnTo>
                <a:lnTo>
                  <a:pt x="656462" y="440816"/>
                </a:lnTo>
                <a:lnTo>
                  <a:pt x="675258" y="337567"/>
                </a:lnTo>
                <a:close/>
                <a:moveTo>
                  <a:pt x="42590972" y="84387816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66" name="Freeform 6766"/>
          <p:cNvSpPr/>
          <p:nvPr/>
        </p:nvSpPr>
        <p:spPr>
          <a:xfrm rot="-5400000" flipH="0" flipV="0">
            <a:off x="16617719" y="14502892"/>
            <a:ext cx="0" cy="67056"/>
          </a:xfrm>
          <a:custGeom>
            <a:pathLst>
              <a:path w="0" h="412626">
                <a:moveTo>
                  <a:pt x="0" y="0"/>
                </a:moveTo>
                <a:lnTo>
                  <a:pt x="0" y="41262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67" name="Freeform 6767"/>
          <p:cNvSpPr/>
          <p:nvPr/>
        </p:nvSpPr>
        <p:spPr>
          <a:xfrm rot="-5400000" flipH="0" flipV="0">
            <a:off x="16577329" y="14543283"/>
            <a:ext cx="114318" cy="100594"/>
          </a:xfrm>
          <a:custGeom>
            <a:pathLst>
              <a:path w="703451" h="619001">
                <a:moveTo>
                  <a:pt x="0" y="0"/>
                </a:moveTo>
                <a:lnTo>
                  <a:pt x="0" y="412626"/>
                </a:lnTo>
                <a:lnTo>
                  <a:pt x="346965" y="619001"/>
                </a:lnTo>
                <a:lnTo>
                  <a:pt x="703451" y="41262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68" name="Freeform 6768"/>
          <p:cNvSpPr/>
          <p:nvPr/>
        </p:nvSpPr>
        <p:spPr>
          <a:xfrm rot="-5400000" flipH="0" flipV="0">
            <a:off x="16511026" y="14577575"/>
            <a:ext cx="114318" cy="32010"/>
          </a:xfrm>
          <a:custGeom>
            <a:pathLst>
              <a:path w="703451" h="196974">
                <a:moveTo>
                  <a:pt x="703451" y="196974"/>
                </a:moveTo>
                <a:lnTo>
                  <a:pt x="346965" y="0"/>
                </a:lnTo>
                <a:lnTo>
                  <a:pt x="0" y="19697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69" name="Freeform 6769"/>
          <p:cNvSpPr/>
          <p:nvPr/>
        </p:nvSpPr>
        <p:spPr>
          <a:xfrm rot="-5400000" flipH="0" flipV="0">
            <a:off x="16531623" y="14506722"/>
            <a:ext cx="172190" cy="173717"/>
          </a:xfrm>
          <a:custGeom>
            <a:pathLst>
              <a:path w="1059560" h="1068958">
                <a:moveTo>
                  <a:pt x="525019" y="1068958"/>
                </a:moveTo>
                <a:lnTo>
                  <a:pt x="665733" y="1050292"/>
                </a:lnTo>
                <a:lnTo>
                  <a:pt x="797052" y="994029"/>
                </a:lnTo>
                <a:lnTo>
                  <a:pt x="900174" y="909575"/>
                </a:lnTo>
                <a:lnTo>
                  <a:pt x="984631" y="806450"/>
                </a:lnTo>
                <a:lnTo>
                  <a:pt x="1040891" y="675134"/>
                </a:lnTo>
                <a:lnTo>
                  <a:pt x="1059560" y="534417"/>
                </a:lnTo>
                <a:lnTo>
                  <a:pt x="1040891" y="393824"/>
                </a:lnTo>
                <a:lnTo>
                  <a:pt x="984631" y="271909"/>
                </a:lnTo>
                <a:lnTo>
                  <a:pt x="900174" y="159383"/>
                </a:lnTo>
                <a:lnTo>
                  <a:pt x="797052" y="75059"/>
                </a:lnTo>
                <a:lnTo>
                  <a:pt x="665733" y="18796"/>
                </a:lnTo>
                <a:lnTo>
                  <a:pt x="525019" y="0"/>
                </a:lnTo>
                <a:lnTo>
                  <a:pt x="393827" y="18796"/>
                </a:lnTo>
                <a:lnTo>
                  <a:pt x="262508" y="75059"/>
                </a:lnTo>
                <a:lnTo>
                  <a:pt x="149987" y="159383"/>
                </a:lnTo>
                <a:lnTo>
                  <a:pt x="65530" y="271909"/>
                </a:lnTo>
                <a:lnTo>
                  <a:pt x="18668" y="393824"/>
                </a:lnTo>
                <a:lnTo>
                  <a:pt x="0" y="534417"/>
                </a:lnTo>
                <a:lnTo>
                  <a:pt x="18668" y="675134"/>
                </a:lnTo>
                <a:lnTo>
                  <a:pt x="65530" y="806450"/>
                </a:lnTo>
                <a:lnTo>
                  <a:pt x="149987" y="909575"/>
                </a:lnTo>
                <a:lnTo>
                  <a:pt x="262508" y="994029"/>
                </a:lnTo>
                <a:lnTo>
                  <a:pt x="393827" y="1050292"/>
                </a:lnTo>
                <a:lnTo>
                  <a:pt x="525019" y="1068958"/>
                </a:lnTo>
                <a:close/>
                <a:moveTo>
                  <a:pt x="42243883" y="84584666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70" name="Freeform 6770"/>
          <p:cNvSpPr/>
          <p:nvPr/>
        </p:nvSpPr>
        <p:spPr>
          <a:xfrm rot="-5400000" flipH="0" flipV="0">
            <a:off x="16562861" y="14966195"/>
            <a:ext cx="109716" cy="109736"/>
          </a:xfrm>
          <a:custGeom>
            <a:pathLst>
              <a:path w="675131" h="675258">
                <a:moveTo>
                  <a:pt x="675131" y="337567"/>
                </a:moveTo>
                <a:lnTo>
                  <a:pt x="656462" y="234441"/>
                </a:lnTo>
                <a:lnTo>
                  <a:pt x="609473" y="140717"/>
                </a:lnTo>
                <a:lnTo>
                  <a:pt x="534544" y="65658"/>
                </a:lnTo>
                <a:lnTo>
                  <a:pt x="440689" y="18796"/>
                </a:lnTo>
                <a:lnTo>
                  <a:pt x="337567" y="0"/>
                </a:lnTo>
                <a:lnTo>
                  <a:pt x="234441" y="18796"/>
                </a:lnTo>
                <a:lnTo>
                  <a:pt x="140589" y="65658"/>
                </a:lnTo>
                <a:lnTo>
                  <a:pt x="65658" y="140717"/>
                </a:lnTo>
                <a:lnTo>
                  <a:pt x="18668" y="234441"/>
                </a:lnTo>
                <a:lnTo>
                  <a:pt x="0" y="337567"/>
                </a:lnTo>
                <a:lnTo>
                  <a:pt x="18668" y="440816"/>
                </a:lnTo>
                <a:lnTo>
                  <a:pt x="65658" y="534541"/>
                </a:lnTo>
                <a:lnTo>
                  <a:pt x="140589" y="609600"/>
                </a:lnTo>
                <a:lnTo>
                  <a:pt x="234441" y="656462"/>
                </a:lnTo>
                <a:lnTo>
                  <a:pt x="337567" y="675258"/>
                </a:lnTo>
                <a:lnTo>
                  <a:pt x="440689" y="656462"/>
                </a:lnTo>
                <a:lnTo>
                  <a:pt x="534544" y="609600"/>
                </a:lnTo>
                <a:lnTo>
                  <a:pt x="609473" y="534541"/>
                </a:lnTo>
                <a:lnTo>
                  <a:pt x="656462" y="440816"/>
                </a:lnTo>
                <a:lnTo>
                  <a:pt x="675131" y="337567"/>
                </a:lnTo>
                <a:close/>
                <a:moveTo>
                  <a:pt x="45216697" y="84387816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71" name="Freeform 6771"/>
          <p:cNvSpPr/>
          <p:nvPr/>
        </p:nvSpPr>
        <p:spPr>
          <a:xfrm rot="-5400000" flipH="0" flipV="0">
            <a:off x="16617719" y="14929622"/>
            <a:ext cx="0" cy="67056"/>
          </a:xfrm>
          <a:custGeom>
            <a:pathLst>
              <a:path w="0" h="412626">
                <a:moveTo>
                  <a:pt x="0" y="0"/>
                </a:moveTo>
                <a:lnTo>
                  <a:pt x="0" y="41262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72" name="Freeform 6772"/>
          <p:cNvSpPr/>
          <p:nvPr/>
        </p:nvSpPr>
        <p:spPr>
          <a:xfrm rot="-5400000" flipH="0" flipV="0">
            <a:off x="16576576" y="14970766"/>
            <a:ext cx="115825" cy="100594"/>
          </a:xfrm>
          <a:custGeom>
            <a:pathLst>
              <a:path w="712722" h="619001">
                <a:moveTo>
                  <a:pt x="0" y="0"/>
                </a:moveTo>
                <a:lnTo>
                  <a:pt x="0" y="412626"/>
                </a:lnTo>
                <a:lnTo>
                  <a:pt x="356363" y="619001"/>
                </a:lnTo>
                <a:lnTo>
                  <a:pt x="712722" y="41262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73" name="Freeform 6773"/>
          <p:cNvSpPr/>
          <p:nvPr/>
        </p:nvSpPr>
        <p:spPr>
          <a:xfrm rot="-5400000" flipH="0" flipV="0">
            <a:off x="16510273" y="15005058"/>
            <a:ext cx="115825" cy="32010"/>
          </a:xfrm>
          <a:custGeom>
            <a:pathLst>
              <a:path w="712722" h="196974">
                <a:moveTo>
                  <a:pt x="712722" y="196974"/>
                </a:moveTo>
                <a:lnTo>
                  <a:pt x="356363" y="0"/>
                </a:lnTo>
                <a:lnTo>
                  <a:pt x="0" y="19697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74" name="Freeform 6774"/>
          <p:cNvSpPr/>
          <p:nvPr/>
        </p:nvSpPr>
        <p:spPr>
          <a:xfrm rot="-5400000" flipH="0" flipV="0">
            <a:off x="16531613" y="14934968"/>
            <a:ext cx="172210" cy="173717"/>
          </a:xfrm>
          <a:custGeom>
            <a:pathLst>
              <a:path w="1059687" h="1068958">
                <a:moveTo>
                  <a:pt x="534544" y="1068958"/>
                </a:moveTo>
                <a:lnTo>
                  <a:pt x="665860" y="1050292"/>
                </a:lnTo>
                <a:lnTo>
                  <a:pt x="797179" y="994029"/>
                </a:lnTo>
                <a:lnTo>
                  <a:pt x="909699" y="909575"/>
                </a:lnTo>
                <a:lnTo>
                  <a:pt x="994029" y="806450"/>
                </a:lnTo>
                <a:lnTo>
                  <a:pt x="1050289" y="675134"/>
                </a:lnTo>
                <a:lnTo>
                  <a:pt x="1059687" y="534417"/>
                </a:lnTo>
                <a:lnTo>
                  <a:pt x="1050289" y="393824"/>
                </a:lnTo>
                <a:lnTo>
                  <a:pt x="994029" y="271909"/>
                </a:lnTo>
                <a:lnTo>
                  <a:pt x="909699" y="159383"/>
                </a:lnTo>
                <a:lnTo>
                  <a:pt x="797179" y="75059"/>
                </a:lnTo>
                <a:lnTo>
                  <a:pt x="665860" y="18796"/>
                </a:lnTo>
                <a:lnTo>
                  <a:pt x="534544" y="0"/>
                </a:lnTo>
                <a:lnTo>
                  <a:pt x="393954" y="18796"/>
                </a:lnTo>
                <a:lnTo>
                  <a:pt x="262635" y="75059"/>
                </a:lnTo>
                <a:lnTo>
                  <a:pt x="159385" y="159383"/>
                </a:lnTo>
                <a:lnTo>
                  <a:pt x="75055" y="271909"/>
                </a:lnTo>
                <a:lnTo>
                  <a:pt x="18795" y="393824"/>
                </a:lnTo>
                <a:lnTo>
                  <a:pt x="0" y="534417"/>
                </a:lnTo>
                <a:lnTo>
                  <a:pt x="18795" y="675134"/>
                </a:lnTo>
                <a:lnTo>
                  <a:pt x="75055" y="806450"/>
                </a:lnTo>
                <a:lnTo>
                  <a:pt x="159385" y="909575"/>
                </a:lnTo>
                <a:lnTo>
                  <a:pt x="262635" y="994029"/>
                </a:lnTo>
                <a:lnTo>
                  <a:pt x="393954" y="1050292"/>
                </a:lnTo>
                <a:lnTo>
                  <a:pt x="534544" y="1068958"/>
                </a:lnTo>
                <a:close/>
                <a:moveTo>
                  <a:pt x="44879133" y="84584666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75" name="Freeform 6775"/>
          <p:cNvSpPr/>
          <p:nvPr/>
        </p:nvSpPr>
        <p:spPr>
          <a:xfrm rot="-5400000" flipH="0" flipV="0">
            <a:off x="16562861" y="15394431"/>
            <a:ext cx="109716" cy="109736"/>
          </a:xfrm>
          <a:custGeom>
            <a:pathLst>
              <a:path w="675131" h="675258">
                <a:moveTo>
                  <a:pt x="675131" y="337567"/>
                </a:moveTo>
                <a:lnTo>
                  <a:pt x="656335" y="234441"/>
                </a:lnTo>
                <a:lnTo>
                  <a:pt x="609473" y="140717"/>
                </a:lnTo>
                <a:lnTo>
                  <a:pt x="534544" y="65658"/>
                </a:lnTo>
                <a:lnTo>
                  <a:pt x="440689" y="18796"/>
                </a:lnTo>
                <a:lnTo>
                  <a:pt x="337567" y="0"/>
                </a:lnTo>
                <a:lnTo>
                  <a:pt x="234314" y="18796"/>
                </a:lnTo>
                <a:lnTo>
                  <a:pt x="140590" y="65658"/>
                </a:lnTo>
                <a:lnTo>
                  <a:pt x="65531" y="140717"/>
                </a:lnTo>
                <a:lnTo>
                  <a:pt x="18668" y="234441"/>
                </a:lnTo>
                <a:lnTo>
                  <a:pt x="0" y="337567"/>
                </a:lnTo>
                <a:lnTo>
                  <a:pt x="18668" y="440816"/>
                </a:lnTo>
                <a:lnTo>
                  <a:pt x="65531" y="534541"/>
                </a:lnTo>
                <a:lnTo>
                  <a:pt x="140590" y="609600"/>
                </a:lnTo>
                <a:lnTo>
                  <a:pt x="234314" y="656462"/>
                </a:lnTo>
                <a:lnTo>
                  <a:pt x="337567" y="675258"/>
                </a:lnTo>
                <a:lnTo>
                  <a:pt x="440689" y="656462"/>
                </a:lnTo>
                <a:lnTo>
                  <a:pt x="534544" y="609600"/>
                </a:lnTo>
                <a:lnTo>
                  <a:pt x="609473" y="534541"/>
                </a:lnTo>
                <a:lnTo>
                  <a:pt x="656335" y="440816"/>
                </a:lnTo>
                <a:lnTo>
                  <a:pt x="675131" y="337567"/>
                </a:lnTo>
                <a:close/>
                <a:moveTo>
                  <a:pt x="47851820" y="84387816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76" name="Freeform 6776"/>
          <p:cNvSpPr/>
          <p:nvPr/>
        </p:nvSpPr>
        <p:spPr>
          <a:xfrm rot="-5400000" flipH="0" flipV="0">
            <a:off x="16617719" y="15357859"/>
            <a:ext cx="0" cy="67056"/>
          </a:xfrm>
          <a:custGeom>
            <a:pathLst>
              <a:path w="0" h="412626">
                <a:moveTo>
                  <a:pt x="0" y="0"/>
                </a:moveTo>
                <a:lnTo>
                  <a:pt x="0" y="41262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77" name="Freeform 6777"/>
          <p:cNvSpPr/>
          <p:nvPr/>
        </p:nvSpPr>
        <p:spPr>
          <a:xfrm rot="-5400000" flipH="0" flipV="0">
            <a:off x="16576576" y="15399003"/>
            <a:ext cx="115825" cy="100594"/>
          </a:xfrm>
          <a:custGeom>
            <a:pathLst>
              <a:path w="712722" h="619001">
                <a:moveTo>
                  <a:pt x="0" y="0"/>
                </a:moveTo>
                <a:lnTo>
                  <a:pt x="0" y="412626"/>
                </a:lnTo>
                <a:lnTo>
                  <a:pt x="356363" y="619001"/>
                </a:lnTo>
                <a:lnTo>
                  <a:pt x="712722" y="41262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78" name="Freeform 6778"/>
          <p:cNvSpPr/>
          <p:nvPr/>
        </p:nvSpPr>
        <p:spPr>
          <a:xfrm rot="-5400000" flipH="0" flipV="0">
            <a:off x="16510273" y="15433295"/>
            <a:ext cx="115825" cy="32010"/>
          </a:xfrm>
          <a:custGeom>
            <a:pathLst>
              <a:path w="712722" h="196974">
                <a:moveTo>
                  <a:pt x="712722" y="196974"/>
                </a:moveTo>
                <a:lnTo>
                  <a:pt x="356363" y="0"/>
                </a:lnTo>
                <a:lnTo>
                  <a:pt x="0" y="19697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79" name="Freeform 6779"/>
          <p:cNvSpPr/>
          <p:nvPr/>
        </p:nvSpPr>
        <p:spPr>
          <a:xfrm rot="-5400000" flipH="0" flipV="0">
            <a:off x="16531613" y="15361677"/>
            <a:ext cx="172210" cy="173717"/>
          </a:xfrm>
          <a:custGeom>
            <a:pathLst>
              <a:path w="1059687" h="1068958">
                <a:moveTo>
                  <a:pt x="525146" y="1068958"/>
                </a:moveTo>
                <a:lnTo>
                  <a:pt x="665733" y="1050292"/>
                </a:lnTo>
                <a:lnTo>
                  <a:pt x="797052" y="994029"/>
                </a:lnTo>
                <a:lnTo>
                  <a:pt x="900174" y="909575"/>
                </a:lnTo>
                <a:lnTo>
                  <a:pt x="984631" y="806450"/>
                </a:lnTo>
                <a:lnTo>
                  <a:pt x="1040891" y="675134"/>
                </a:lnTo>
                <a:lnTo>
                  <a:pt x="1059687" y="534417"/>
                </a:lnTo>
                <a:lnTo>
                  <a:pt x="1040891" y="393824"/>
                </a:lnTo>
                <a:lnTo>
                  <a:pt x="984631" y="271909"/>
                </a:lnTo>
                <a:lnTo>
                  <a:pt x="900174" y="159383"/>
                </a:lnTo>
                <a:lnTo>
                  <a:pt x="797052" y="75059"/>
                </a:lnTo>
                <a:lnTo>
                  <a:pt x="665733" y="18796"/>
                </a:lnTo>
                <a:lnTo>
                  <a:pt x="525146" y="0"/>
                </a:lnTo>
                <a:lnTo>
                  <a:pt x="393827" y="18796"/>
                </a:lnTo>
                <a:lnTo>
                  <a:pt x="262508" y="75059"/>
                </a:lnTo>
                <a:lnTo>
                  <a:pt x="149987" y="159383"/>
                </a:lnTo>
                <a:lnTo>
                  <a:pt x="65530" y="271909"/>
                </a:lnTo>
                <a:lnTo>
                  <a:pt x="9270" y="393824"/>
                </a:lnTo>
                <a:lnTo>
                  <a:pt x="0" y="534417"/>
                </a:lnTo>
                <a:lnTo>
                  <a:pt x="9270" y="675134"/>
                </a:lnTo>
                <a:lnTo>
                  <a:pt x="65530" y="806450"/>
                </a:lnTo>
                <a:lnTo>
                  <a:pt x="149987" y="909575"/>
                </a:lnTo>
                <a:lnTo>
                  <a:pt x="262508" y="994029"/>
                </a:lnTo>
                <a:lnTo>
                  <a:pt x="393827" y="1050292"/>
                </a:lnTo>
                <a:lnTo>
                  <a:pt x="525146" y="1068958"/>
                </a:lnTo>
                <a:close/>
                <a:moveTo>
                  <a:pt x="47504858" y="84584666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80" name="Freeform 6780"/>
          <p:cNvSpPr/>
          <p:nvPr/>
        </p:nvSpPr>
        <p:spPr>
          <a:xfrm rot="-5400000" flipH="0" flipV="0">
            <a:off x="16559033" y="15395205"/>
            <a:ext cx="117352" cy="0"/>
          </a:xfrm>
          <a:custGeom>
            <a:pathLst>
              <a:path w="722123" h="0">
                <a:moveTo>
                  <a:pt x="722123" y="0"/>
                </a:moveTo>
                <a:lnTo>
                  <a:pt x="140717" y="0"/>
                </a:lnTo>
                <a:moveTo>
                  <a:pt x="56263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81" name="Freeform 6781"/>
          <p:cNvSpPr/>
          <p:nvPr/>
        </p:nvSpPr>
        <p:spPr>
          <a:xfrm rot="-5400000" flipH="0" flipV="0">
            <a:off x="16570467" y="15514849"/>
            <a:ext cx="94484" cy="0"/>
          </a:xfrm>
          <a:custGeom>
            <a:pathLst>
              <a:path w="581406" h="0">
                <a:moveTo>
                  <a:pt x="58140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82" name="Freeform 6782"/>
          <p:cNvSpPr/>
          <p:nvPr/>
        </p:nvSpPr>
        <p:spPr>
          <a:xfrm rot="-5400000" flipH="0" flipV="0">
            <a:off x="16562096" y="15389106"/>
            <a:ext cx="0" cy="120386"/>
          </a:xfrm>
          <a:custGeom>
            <a:pathLst>
              <a:path w="0" h="740792">
                <a:moveTo>
                  <a:pt x="0" y="0"/>
                </a:moveTo>
                <a:lnTo>
                  <a:pt x="0" y="600205"/>
                </a:lnTo>
                <a:moveTo>
                  <a:pt x="0" y="684534"/>
                </a:moveTo>
                <a:lnTo>
                  <a:pt x="0" y="74079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83" name="Freeform 6783"/>
          <p:cNvSpPr/>
          <p:nvPr/>
        </p:nvSpPr>
        <p:spPr>
          <a:xfrm rot="-5400000" flipH="0" flipV="0">
            <a:off x="16684785" y="15400530"/>
            <a:ext cx="0" cy="97538"/>
          </a:xfrm>
          <a:custGeom>
            <a:pathLst>
              <a:path w="0" h="600199">
                <a:moveTo>
                  <a:pt x="0" y="0"/>
                </a:moveTo>
                <a:lnTo>
                  <a:pt x="0" y="60019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84" name="Freeform 6784"/>
          <p:cNvSpPr/>
          <p:nvPr/>
        </p:nvSpPr>
        <p:spPr>
          <a:xfrm rot="-5400000" flipH="0" flipV="0">
            <a:off x="16559033" y="14540239"/>
            <a:ext cx="117352" cy="0"/>
          </a:xfrm>
          <a:custGeom>
            <a:pathLst>
              <a:path w="722123" h="0">
                <a:moveTo>
                  <a:pt x="722123" y="0"/>
                </a:moveTo>
                <a:lnTo>
                  <a:pt x="140717" y="0"/>
                </a:lnTo>
                <a:moveTo>
                  <a:pt x="56263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85" name="Freeform 6785"/>
          <p:cNvSpPr/>
          <p:nvPr/>
        </p:nvSpPr>
        <p:spPr>
          <a:xfrm rot="-5400000" flipH="0" flipV="0">
            <a:off x="16570467" y="14658355"/>
            <a:ext cx="94484" cy="0"/>
          </a:xfrm>
          <a:custGeom>
            <a:pathLst>
              <a:path w="581406" h="0">
                <a:moveTo>
                  <a:pt x="58140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86" name="Freeform 6786"/>
          <p:cNvSpPr/>
          <p:nvPr/>
        </p:nvSpPr>
        <p:spPr>
          <a:xfrm rot="-5400000" flipH="0" flipV="0">
            <a:off x="16562096" y="14534160"/>
            <a:ext cx="0" cy="120386"/>
          </a:xfrm>
          <a:custGeom>
            <a:pathLst>
              <a:path w="0" h="740792">
                <a:moveTo>
                  <a:pt x="0" y="0"/>
                </a:moveTo>
                <a:lnTo>
                  <a:pt x="0" y="600205"/>
                </a:lnTo>
                <a:moveTo>
                  <a:pt x="0" y="684534"/>
                </a:moveTo>
                <a:lnTo>
                  <a:pt x="0" y="74079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87" name="Freeform 6787"/>
          <p:cNvSpPr/>
          <p:nvPr/>
        </p:nvSpPr>
        <p:spPr>
          <a:xfrm rot="-5400000" flipH="0" flipV="0">
            <a:off x="16684785" y="14545584"/>
            <a:ext cx="0" cy="97538"/>
          </a:xfrm>
          <a:custGeom>
            <a:pathLst>
              <a:path w="0" h="600199">
                <a:moveTo>
                  <a:pt x="0" y="0"/>
                </a:moveTo>
                <a:lnTo>
                  <a:pt x="0" y="60019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88" name="Freeform 6788"/>
          <p:cNvSpPr/>
          <p:nvPr/>
        </p:nvSpPr>
        <p:spPr>
          <a:xfrm rot="-5400000" flipH="0" flipV="0">
            <a:off x="16874507" y="13830065"/>
            <a:ext cx="161561" cy="541007"/>
          </a:xfrm>
          <a:custGeom>
            <a:pathLst>
              <a:path w="994156" h="3329049">
                <a:moveTo>
                  <a:pt x="0" y="562608"/>
                </a:moveTo>
                <a:lnTo>
                  <a:pt x="994156" y="562608"/>
                </a:lnTo>
                <a:moveTo>
                  <a:pt x="9398" y="2775837"/>
                </a:moveTo>
                <a:lnTo>
                  <a:pt x="994156" y="2775837"/>
                </a:lnTo>
                <a:moveTo>
                  <a:pt x="647191" y="0"/>
                </a:moveTo>
                <a:lnTo>
                  <a:pt x="647191" y="332904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89" name="Freeform 6789"/>
          <p:cNvSpPr/>
          <p:nvPr/>
        </p:nvSpPr>
        <p:spPr>
          <a:xfrm rot="-5400000" flipH="0" flipV="0">
            <a:off x="16719830" y="14021316"/>
            <a:ext cx="123441" cy="111264"/>
          </a:xfrm>
          <a:custGeom>
            <a:pathLst>
              <a:path w="759588" h="684659">
                <a:moveTo>
                  <a:pt x="693930" y="684659"/>
                </a:moveTo>
                <a:lnTo>
                  <a:pt x="759588" y="61900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90" name="Freeform 6790"/>
          <p:cNvSpPr/>
          <p:nvPr/>
        </p:nvSpPr>
        <p:spPr>
          <a:xfrm rot="-5400000" flipH="0" flipV="0">
            <a:off x="16708406" y="14020562"/>
            <a:ext cx="123441" cy="112771"/>
          </a:xfrm>
          <a:custGeom>
            <a:pathLst>
              <a:path w="759588" h="693930">
                <a:moveTo>
                  <a:pt x="759588" y="693930"/>
                </a:moveTo>
                <a:lnTo>
                  <a:pt x="0" y="74929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91" name="Freeform 6791"/>
          <p:cNvSpPr/>
          <p:nvPr/>
        </p:nvSpPr>
        <p:spPr>
          <a:xfrm rot="-5400000" flipH="0" flipV="0">
            <a:off x="17068060" y="14020563"/>
            <a:ext cx="123441" cy="112770"/>
          </a:xfrm>
          <a:custGeom>
            <a:pathLst>
              <a:path w="759588" h="693924">
                <a:moveTo>
                  <a:pt x="75059" y="0"/>
                </a:moveTo>
                <a:lnTo>
                  <a:pt x="0" y="75053"/>
                </a:lnTo>
                <a:lnTo>
                  <a:pt x="759588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92" name="Freeform 6792"/>
          <p:cNvSpPr/>
          <p:nvPr/>
        </p:nvSpPr>
        <p:spPr>
          <a:xfrm rot="-5400000" flipH="0" flipV="0">
            <a:off x="17080257" y="14020562"/>
            <a:ext cx="123441" cy="112771"/>
          </a:xfrm>
          <a:custGeom>
            <a:pathLst>
              <a:path w="759588" h="693930">
                <a:moveTo>
                  <a:pt x="0" y="0"/>
                </a:moveTo>
                <a:lnTo>
                  <a:pt x="759588" y="618871"/>
                </a:lnTo>
                <a:lnTo>
                  <a:pt x="693930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93" name="Freeform 6793"/>
          <p:cNvSpPr/>
          <p:nvPr/>
        </p:nvSpPr>
        <p:spPr>
          <a:xfrm rot="-5400000" flipH="0" flipV="0">
            <a:off x="16899678" y="13996941"/>
            <a:ext cx="48749" cy="36572"/>
          </a:xfrm>
          <a:custGeom>
            <a:pathLst>
              <a:path w="299976" h="225046">
                <a:moveTo>
                  <a:pt x="299976" y="206251"/>
                </a:moveTo>
                <a:lnTo>
                  <a:pt x="290705" y="74929"/>
                </a:lnTo>
                <a:lnTo>
                  <a:pt x="290705" y="103125"/>
                </a:lnTo>
                <a:lnTo>
                  <a:pt x="281307" y="121921"/>
                </a:lnTo>
                <a:lnTo>
                  <a:pt x="271909" y="140587"/>
                </a:lnTo>
                <a:lnTo>
                  <a:pt x="262511" y="149987"/>
                </a:lnTo>
                <a:lnTo>
                  <a:pt x="243715" y="159388"/>
                </a:lnTo>
                <a:lnTo>
                  <a:pt x="206251" y="159388"/>
                </a:lnTo>
                <a:lnTo>
                  <a:pt x="187452" y="149987"/>
                </a:lnTo>
                <a:lnTo>
                  <a:pt x="112523" y="131192"/>
                </a:lnTo>
                <a:lnTo>
                  <a:pt x="93728" y="121921"/>
                </a:lnTo>
                <a:lnTo>
                  <a:pt x="75059" y="112520"/>
                </a:lnTo>
                <a:lnTo>
                  <a:pt x="56263" y="103125"/>
                </a:lnTo>
                <a:lnTo>
                  <a:pt x="46865" y="93724"/>
                </a:lnTo>
                <a:lnTo>
                  <a:pt x="28070" y="74929"/>
                </a:lnTo>
                <a:lnTo>
                  <a:pt x="28070" y="56263"/>
                </a:lnTo>
                <a:lnTo>
                  <a:pt x="18799" y="37467"/>
                </a:lnTo>
                <a:lnTo>
                  <a:pt x="18799" y="18671"/>
                </a:lnTo>
                <a:lnTo>
                  <a:pt x="9274" y="0"/>
                </a:lnTo>
                <a:lnTo>
                  <a:pt x="0" y="149987"/>
                </a:lnTo>
                <a:lnTo>
                  <a:pt x="18799" y="159388"/>
                </a:lnTo>
                <a:lnTo>
                  <a:pt x="28070" y="168783"/>
                </a:lnTo>
                <a:lnTo>
                  <a:pt x="46865" y="178054"/>
                </a:lnTo>
                <a:lnTo>
                  <a:pt x="75059" y="187455"/>
                </a:lnTo>
                <a:lnTo>
                  <a:pt x="93728" y="196850"/>
                </a:lnTo>
                <a:lnTo>
                  <a:pt x="112523" y="206251"/>
                </a:lnTo>
                <a:lnTo>
                  <a:pt x="187452" y="225046"/>
                </a:lnTo>
                <a:lnTo>
                  <a:pt x="262511" y="225046"/>
                </a:lnTo>
                <a:lnTo>
                  <a:pt x="281307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94" name="Freeform 6794"/>
          <p:cNvSpPr/>
          <p:nvPr/>
        </p:nvSpPr>
        <p:spPr>
          <a:xfrm rot="-5400000" flipH="0" flipV="0">
            <a:off x="16892804" y="13947407"/>
            <a:ext cx="38099" cy="33517"/>
          </a:xfrm>
          <a:custGeom>
            <a:pathLst>
              <a:path w="234441" h="206245">
                <a:moveTo>
                  <a:pt x="234441" y="65658"/>
                </a:moveTo>
                <a:lnTo>
                  <a:pt x="215646" y="46862"/>
                </a:lnTo>
                <a:lnTo>
                  <a:pt x="196850" y="37467"/>
                </a:lnTo>
                <a:lnTo>
                  <a:pt x="178181" y="28066"/>
                </a:lnTo>
                <a:lnTo>
                  <a:pt x="159386" y="18795"/>
                </a:lnTo>
                <a:lnTo>
                  <a:pt x="140590" y="9395"/>
                </a:lnTo>
                <a:lnTo>
                  <a:pt x="112523" y="0"/>
                </a:lnTo>
                <a:lnTo>
                  <a:pt x="37464" y="0"/>
                </a:lnTo>
                <a:lnTo>
                  <a:pt x="18796" y="9395"/>
                </a:lnTo>
                <a:lnTo>
                  <a:pt x="0" y="18795"/>
                </a:lnTo>
                <a:lnTo>
                  <a:pt x="9398" y="159382"/>
                </a:lnTo>
                <a:lnTo>
                  <a:pt x="9398" y="149987"/>
                </a:lnTo>
                <a:lnTo>
                  <a:pt x="18796" y="121921"/>
                </a:lnTo>
                <a:lnTo>
                  <a:pt x="18796" y="103125"/>
                </a:lnTo>
                <a:lnTo>
                  <a:pt x="28066" y="93724"/>
                </a:lnTo>
                <a:lnTo>
                  <a:pt x="46862" y="75059"/>
                </a:lnTo>
                <a:lnTo>
                  <a:pt x="121921" y="75059"/>
                </a:lnTo>
                <a:lnTo>
                  <a:pt x="140590" y="84329"/>
                </a:lnTo>
                <a:lnTo>
                  <a:pt x="159386" y="93724"/>
                </a:lnTo>
                <a:lnTo>
                  <a:pt x="178181" y="103125"/>
                </a:lnTo>
                <a:lnTo>
                  <a:pt x="187452" y="121921"/>
                </a:lnTo>
                <a:lnTo>
                  <a:pt x="196850" y="131316"/>
                </a:lnTo>
                <a:lnTo>
                  <a:pt x="206248" y="149987"/>
                </a:lnTo>
                <a:lnTo>
                  <a:pt x="215646" y="168783"/>
                </a:lnTo>
                <a:lnTo>
                  <a:pt x="215646" y="2062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95" name="Freeform 6795"/>
          <p:cNvSpPr/>
          <p:nvPr/>
        </p:nvSpPr>
        <p:spPr>
          <a:xfrm rot="-5400000" flipH="0" flipV="0">
            <a:off x="16860804" y="13955013"/>
            <a:ext cx="112771" cy="74692"/>
          </a:xfrm>
          <a:custGeom>
            <a:pathLst>
              <a:path w="693930" h="459612">
                <a:moveTo>
                  <a:pt x="693930" y="318901"/>
                </a:moveTo>
                <a:lnTo>
                  <a:pt x="693930" y="290705"/>
                </a:lnTo>
                <a:lnTo>
                  <a:pt x="684532" y="262638"/>
                </a:lnTo>
                <a:lnTo>
                  <a:pt x="684532" y="243842"/>
                </a:lnTo>
                <a:lnTo>
                  <a:pt x="675134" y="225171"/>
                </a:lnTo>
                <a:lnTo>
                  <a:pt x="675134" y="206375"/>
                </a:lnTo>
                <a:lnTo>
                  <a:pt x="665860" y="187579"/>
                </a:lnTo>
                <a:lnTo>
                  <a:pt x="656462" y="178184"/>
                </a:lnTo>
                <a:lnTo>
                  <a:pt x="647064" y="168914"/>
                </a:lnTo>
                <a:lnTo>
                  <a:pt x="637666" y="159513"/>
                </a:lnTo>
                <a:lnTo>
                  <a:pt x="618871" y="300100"/>
                </a:lnTo>
                <a:lnTo>
                  <a:pt x="618871" y="337567"/>
                </a:lnTo>
                <a:lnTo>
                  <a:pt x="609473" y="356363"/>
                </a:lnTo>
                <a:lnTo>
                  <a:pt x="609473" y="375159"/>
                </a:lnTo>
                <a:lnTo>
                  <a:pt x="590677" y="384559"/>
                </a:lnTo>
                <a:lnTo>
                  <a:pt x="581406" y="384559"/>
                </a:lnTo>
                <a:lnTo>
                  <a:pt x="562611" y="393954"/>
                </a:lnTo>
                <a:lnTo>
                  <a:pt x="543815" y="393954"/>
                </a:lnTo>
                <a:lnTo>
                  <a:pt x="515748" y="384559"/>
                </a:lnTo>
                <a:lnTo>
                  <a:pt x="487555" y="375159"/>
                </a:lnTo>
                <a:lnTo>
                  <a:pt x="468886" y="365764"/>
                </a:lnTo>
                <a:lnTo>
                  <a:pt x="459485" y="356363"/>
                </a:lnTo>
                <a:lnTo>
                  <a:pt x="440689" y="337567"/>
                </a:lnTo>
                <a:lnTo>
                  <a:pt x="431291" y="328296"/>
                </a:lnTo>
                <a:lnTo>
                  <a:pt x="422021" y="309500"/>
                </a:lnTo>
                <a:lnTo>
                  <a:pt x="422021" y="290705"/>
                </a:lnTo>
                <a:lnTo>
                  <a:pt x="412623" y="272033"/>
                </a:lnTo>
                <a:lnTo>
                  <a:pt x="412623" y="253237"/>
                </a:lnTo>
                <a:lnTo>
                  <a:pt x="403225" y="112650"/>
                </a:lnTo>
                <a:lnTo>
                  <a:pt x="393827" y="131322"/>
                </a:lnTo>
                <a:lnTo>
                  <a:pt x="384429" y="112650"/>
                </a:lnTo>
                <a:lnTo>
                  <a:pt x="375031" y="93855"/>
                </a:lnTo>
                <a:lnTo>
                  <a:pt x="356236" y="84454"/>
                </a:lnTo>
                <a:lnTo>
                  <a:pt x="346965" y="75059"/>
                </a:lnTo>
                <a:lnTo>
                  <a:pt x="328169" y="56263"/>
                </a:lnTo>
                <a:lnTo>
                  <a:pt x="309373" y="46862"/>
                </a:lnTo>
                <a:lnTo>
                  <a:pt x="290705" y="37592"/>
                </a:lnTo>
                <a:lnTo>
                  <a:pt x="262511" y="28197"/>
                </a:lnTo>
                <a:lnTo>
                  <a:pt x="243712" y="28197"/>
                </a:lnTo>
                <a:lnTo>
                  <a:pt x="168783" y="9401"/>
                </a:lnTo>
                <a:lnTo>
                  <a:pt x="159386" y="0"/>
                </a:lnTo>
                <a:lnTo>
                  <a:pt x="131319" y="0"/>
                </a:lnTo>
                <a:lnTo>
                  <a:pt x="112523" y="0"/>
                </a:lnTo>
                <a:lnTo>
                  <a:pt x="93727" y="9401"/>
                </a:lnTo>
                <a:lnTo>
                  <a:pt x="75059" y="18796"/>
                </a:lnTo>
                <a:lnTo>
                  <a:pt x="56260" y="28197"/>
                </a:lnTo>
                <a:lnTo>
                  <a:pt x="37464" y="37592"/>
                </a:lnTo>
                <a:lnTo>
                  <a:pt x="37464" y="46862"/>
                </a:lnTo>
                <a:lnTo>
                  <a:pt x="18669" y="56263"/>
                </a:lnTo>
                <a:lnTo>
                  <a:pt x="9271" y="75059"/>
                </a:lnTo>
                <a:lnTo>
                  <a:pt x="9271" y="93855"/>
                </a:lnTo>
                <a:lnTo>
                  <a:pt x="0" y="112650"/>
                </a:lnTo>
                <a:lnTo>
                  <a:pt x="0" y="196980"/>
                </a:lnTo>
                <a:lnTo>
                  <a:pt x="9271" y="215776"/>
                </a:lnTo>
                <a:lnTo>
                  <a:pt x="9271" y="234442"/>
                </a:lnTo>
                <a:lnTo>
                  <a:pt x="18669" y="253237"/>
                </a:lnTo>
                <a:lnTo>
                  <a:pt x="28066" y="272033"/>
                </a:lnTo>
                <a:lnTo>
                  <a:pt x="37464" y="290705"/>
                </a:lnTo>
                <a:lnTo>
                  <a:pt x="46862" y="290705"/>
                </a:lnTo>
                <a:lnTo>
                  <a:pt x="56260" y="309500"/>
                </a:lnTo>
                <a:lnTo>
                  <a:pt x="65534" y="159513"/>
                </a:lnTo>
                <a:lnTo>
                  <a:pt x="65534" y="150118"/>
                </a:lnTo>
                <a:lnTo>
                  <a:pt x="75059" y="121921"/>
                </a:lnTo>
                <a:lnTo>
                  <a:pt x="75059" y="103250"/>
                </a:lnTo>
                <a:lnTo>
                  <a:pt x="84330" y="93855"/>
                </a:lnTo>
                <a:lnTo>
                  <a:pt x="103125" y="84454"/>
                </a:lnTo>
                <a:lnTo>
                  <a:pt x="112523" y="75059"/>
                </a:lnTo>
                <a:lnTo>
                  <a:pt x="168783" y="75059"/>
                </a:lnTo>
                <a:lnTo>
                  <a:pt x="243712" y="93855"/>
                </a:lnTo>
                <a:lnTo>
                  <a:pt x="253110" y="93855"/>
                </a:lnTo>
                <a:lnTo>
                  <a:pt x="271909" y="103250"/>
                </a:lnTo>
                <a:lnTo>
                  <a:pt x="290705" y="112650"/>
                </a:lnTo>
                <a:lnTo>
                  <a:pt x="299975" y="131322"/>
                </a:lnTo>
                <a:lnTo>
                  <a:pt x="318771" y="140717"/>
                </a:lnTo>
                <a:lnTo>
                  <a:pt x="328169" y="150118"/>
                </a:lnTo>
                <a:lnTo>
                  <a:pt x="337567" y="168914"/>
                </a:lnTo>
                <a:lnTo>
                  <a:pt x="337567" y="187579"/>
                </a:lnTo>
                <a:lnTo>
                  <a:pt x="346965" y="206375"/>
                </a:lnTo>
                <a:lnTo>
                  <a:pt x="346965" y="234442"/>
                </a:lnTo>
                <a:lnTo>
                  <a:pt x="356236" y="365764"/>
                </a:lnTo>
                <a:lnTo>
                  <a:pt x="375031" y="356363"/>
                </a:lnTo>
                <a:lnTo>
                  <a:pt x="375031" y="365764"/>
                </a:lnTo>
                <a:lnTo>
                  <a:pt x="393827" y="384559"/>
                </a:lnTo>
                <a:lnTo>
                  <a:pt x="403225" y="393954"/>
                </a:lnTo>
                <a:lnTo>
                  <a:pt x="422021" y="412626"/>
                </a:lnTo>
                <a:lnTo>
                  <a:pt x="431291" y="422021"/>
                </a:lnTo>
                <a:lnTo>
                  <a:pt x="450087" y="431422"/>
                </a:lnTo>
                <a:lnTo>
                  <a:pt x="468886" y="440817"/>
                </a:lnTo>
                <a:lnTo>
                  <a:pt x="496952" y="450217"/>
                </a:lnTo>
                <a:lnTo>
                  <a:pt x="515748" y="459612"/>
                </a:lnTo>
                <a:lnTo>
                  <a:pt x="581406" y="459612"/>
                </a:lnTo>
                <a:lnTo>
                  <a:pt x="600075" y="450217"/>
                </a:lnTo>
                <a:lnTo>
                  <a:pt x="618871" y="450217"/>
                </a:lnTo>
                <a:lnTo>
                  <a:pt x="637666" y="431422"/>
                </a:lnTo>
                <a:lnTo>
                  <a:pt x="656462" y="422021"/>
                </a:lnTo>
                <a:lnTo>
                  <a:pt x="665860" y="403355"/>
                </a:lnTo>
                <a:lnTo>
                  <a:pt x="675134" y="384559"/>
                </a:lnTo>
                <a:lnTo>
                  <a:pt x="684532" y="365764"/>
                </a:lnTo>
                <a:lnTo>
                  <a:pt x="693930" y="34696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96" name="Freeform 6796"/>
          <p:cNvSpPr/>
          <p:nvPr/>
        </p:nvSpPr>
        <p:spPr>
          <a:xfrm rot="-5400000" flipH="0" flipV="0">
            <a:off x="16938521" y="13974837"/>
            <a:ext cx="102100" cy="45714"/>
          </a:xfrm>
          <a:custGeom>
            <a:pathLst>
              <a:path w="628269" h="281304">
                <a:moveTo>
                  <a:pt x="628269" y="159507"/>
                </a:moveTo>
                <a:lnTo>
                  <a:pt x="618871" y="150112"/>
                </a:lnTo>
                <a:lnTo>
                  <a:pt x="600075" y="131316"/>
                </a:lnTo>
                <a:lnTo>
                  <a:pt x="581406" y="121915"/>
                </a:lnTo>
                <a:lnTo>
                  <a:pt x="562611" y="112520"/>
                </a:lnTo>
                <a:lnTo>
                  <a:pt x="543815" y="93849"/>
                </a:lnTo>
                <a:lnTo>
                  <a:pt x="515748" y="84454"/>
                </a:lnTo>
                <a:lnTo>
                  <a:pt x="496952" y="75053"/>
                </a:lnTo>
                <a:lnTo>
                  <a:pt x="468886" y="65658"/>
                </a:lnTo>
                <a:lnTo>
                  <a:pt x="450087" y="56257"/>
                </a:lnTo>
                <a:lnTo>
                  <a:pt x="431291" y="46862"/>
                </a:lnTo>
                <a:lnTo>
                  <a:pt x="403225" y="37592"/>
                </a:lnTo>
                <a:lnTo>
                  <a:pt x="384429" y="37592"/>
                </a:lnTo>
                <a:lnTo>
                  <a:pt x="365761" y="28191"/>
                </a:lnTo>
                <a:lnTo>
                  <a:pt x="346965" y="18796"/>
                </a:lnTo>
                <a:lnTo>
                  <a:pt x="328169" y="18796"/>
                </a:lnTo>
                <a:lnTo>
                  <a:pt x="299975" y="9395"/>
                </a:lnTo>
                <a:lnTo>
                  <a:pt x="262511" y="9395"/>
                </a:lnTo>
                <a:lnTo>
                  <a:pt x="243712" y="0"/>
                </a:lnTo>
                <a:lnTo>
                  <a:pt x="93727" y="0"/>
                </a:lnTo>
                <a:lnTo>
                  <a:pt x="75059" y="9395"/>
                </a:lnTo>
                <a:lnTo>
                  <a:pt x="56260" y="18796"/>
                </a:lnTo>
                <a:lnTo>
                  <a:pt x="46862" y="28191"/>
                </a:lnTo>
                <a:lnTo>
                  <a:pt x="28066" y="37592"/>
                </a:lnTo>
                <a:lnTo>
                  <a:pt x="18669" y="46862"/>
                </a:lnTo>
                <a:lnTo>
                  <a:pt x="9271" y="56257"/>
                </a:lnTo>
                <a:lnTo>
                  <a:pt x="9271" y="75053"/>
                </a:lnTo>
                <a:lnTo>
                  <a:pt x="0" y="93849"/>
                </a:lnTo>
                <a:lnTo>
                  <a:pt x="0" y="150112"/>
                </a:lnTo>
                <a:lnTo>
                  <a:pt x="9271" y="168908"/>
                </a:lnTo>
                <a:lnTo>
                  <a:pt x="18669" y="187579"/>
                </a:lnTo>
                <a:lnTo>
                  <a:pt x="28066" y="196974"/>
                </a:lnTo>
                <a:lnTo>
                  <a:pt x="37464" y="215770"/>
                </a:lnTo>
                <a:lnTo>
                  <a:pt x="46862" y="225171"/>
                </a:lnTo>
                <a:lnTo>
                  <a:pt x="56260" y="243837"/>
                </a:lnTo>
                <a:lnTo>
                  <a:pt x="65534" y="131316"/>
                </a:lnTo>
                <a:lnTo>
                  <a:pt x="75059" y="112520"/>
                </a:lnTo>
                <a:lnTo>
                  <a:pt x="75059" y="103120"/>
                </a:lnTo>
                <a:lnTo>
                  <a:pt x="84330" y="84454"/>
                </a:lnTo>
                <a:lnTo>
                  <a:pt x="103125" y="75053"/>
                </a:lnTo>
                <a:lnTo>
                  <a:pt x="121921" y="75053"/>
                </a:lnTo>
                <a:lnTo>
                  <a:pt x="140590" y="65658"/>
                </a:lnTo>
                <a:lnTo>
                  <a:pt x="215646" y="65658"/>
                </a:lnTo>
                <a:lnTo>
                  <a:pt x="234441" y="75053"/>
                </a:lnTo>
                <a:lnTo>
                  <a:pt x="271909" y="75053"/>
                </a:lnTo>
                <a:lnTo>
                  <a:pt x="299975" y="84454"/>
                </a:lnTo>
                <a:lnTo>
                  <a:pt x="318771" y="84454"/>
                </a:lnTo>
                <a:lnTo>
                  <a:pt x="346965" y="93849"/>
                </a:lnTo>
                <a:lnTo>
                  <a:pt x="365761" y="103120"/>
                </a:lnTo>
                <a:lnTo>
                  <a:pt x="384429" y="103120"/>
                </a:lnTo>
                <a:lnTo>
                  <a:pt x="403225" y="112520"/>
                </a:lnTo>
                <a:lnTo>
                  <a:pt x="422021" y="121915"/>
                </a:lnTo>
                <a:lnTo>
                  <a:pt x="440689" y="131316"/>
                </a:lnTo>
                <a:lnTo>
                  <a:pt x="459485" y="140711"/>
                </a:lnTo>
                <a:lnTo>
                  <a:pt x="487555" y="150112"/>
                </a:lnTo>
                <a:lnTo>
                  <a:pt x="515748" y="159507"/>
                </a:lnTo>
                <a:lnTo>
                  <a:pt x="534544" y="178178"/>
                </a:lnTo>
                <a:lnTo>
                  <a:pt x="553213" y="187579"/>
                </a:lnTo>
                <a:lnTo>
                  <a:pt x="572008" y="196974"/>
                </a:lnTo>
                <a:lnTo>
                  <a:pt x="590677" y="215770"/>
                </a:lnTo>
                <a:lnTo>
                  <a:pt x="600075" y="225171"/>
                </a:lnTo>
                <a:lnTo>
                  <a:pt x="609473" y="243837"/>
                </a:lnTo>
                <a:lnTo>
                  <a:pt x="618871" y="253237"/>
                </a:lnTo>
                <a:lnTo>
                  <a:pt x="618871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97" name="Freeform 6797"/>
          <p:cNvSpPr/>
          <p:nvPr/>
        </p:nvSpPr>
        <p:spPr>
          <a:xfrm rot="-5400000" flipH="0" flipV="0">
            <a:off x="16959097" y="13964930"/>
            <a:ext cx="103628" cy="45714"/>
          </a:xfrm>
          <a:custGeom>
            <a:pathLst>
              <a:path w="637670" h="281304">
                <a:moveTo>
                  <a:pt x="637670" y="168784"/>
                </a:moveTo>
                <a:lnTo>
                  <a:pt x="637670" y="140717"/>
                </a:lnTo>
                <a:lnTo>
                  <a:pt x="628272" y="121921"/>
                </a:lnTo>
                <a:lnTo>
                  <a:pt x="628272" y="103126"/>
                </a:lnTo>
                <a:lnTo>
                  <a:pt x="618874" y="93855"/>
                </a:lnTo>
                <a:lnTo>
                  <a:pt x="609600" y="75059"/>
                </a:lnTo>
                <a:lnTo>
                  <a:pt x="600202" y="56263"/>
                </a:lnTo>
                <a:lnTo>
                  <a:pt x="590804" y="46862"/>
                </a:lnTo>
                <a:lnTo>
                  <a:pt x="572009" y="28191"/>
                </a:lnTo>
                <a:lnTo>
                  <a:pt x="562611" y="149988"/>
                </a:lnTo>
                <a:lnTo>
                  <a:pt x="562611" y="178179"/>
                </a:lnTo>
                <a:lnTo>
                  <a:pt x="553213" y="187579"/>
                </a:lnTo>
                <a:lnTo>
                  <a:pt x="534417" y="196974"/>
                </a:lnTo>
                <a:lnTo>
                  <a:pt x="515748" y="206245"/>
                </a:lnTo>
                <a:lnTo>
                  <a:pt x="403225" y="206245"/>
                </a:lnTo>
                <a:lnTo>
                  <a:pt x="384429" y="196974"/>
                </a:lnTo>
                <a:lnTo>
                  <a:pt x="365761" y="196974"/>
                </a:lnTo>
                <a:lnTo>
                  <a:pt x="337567" y="187579"/>
                </a:lnTo>
                <a:lnTo>
                  <a:pt x="318771" y="187579"/>
                </a:lnTo>
                <a:lnTo>
                  <a:pt x="290705" y="178179"/>
                </a:lnTo>
                <a:lnTo>
                  <a:pt x="271909" y="178179"/>
                </a:lnTo>
                <a:lnTo>
                  <a:pt x="253113" y="168784"/>
                </a:lnTo>
                <a:lnTo>
                  <a:pt x="234445" y="159383"/>
                </a:lnTo>
                <a:lnTo>
                  <a:pt x="215649" y="149988"/>
                </a:lnTo>
                <a:lnTo>
                  <a:pt x="196850" y="140717"/>
                </a:lnTo>
                <a:lnTo>
                  <a:pt x="168784" y="131316"/>
                </a:lnTo>
                <a:lnTo>
                  <a:pt x="149988" y="121921"/>
                </a:lnTo>
                <a:lnTo>
                  <a:pt x="121921" y="112521"/>
                </a:lnTo>
                <a:lnTo>
                  <a:pt x="103126" y="103126"/>
                </a:lnTo>
                <a:lnTo>
                  <a:pt x="84330" y="84454"/>
                </a:lnTo>
                <a:lnTo>
                  <a:pt x="65661" y="75059"/>
                </a:lnTo>
                <a:lnTo>
                  <a:pt x="46865" y="56263"/>
                </a:lnTo>
                <a:lnTo>
                  <a:pt x="37467" y="46862"/>
                </a:lnTo>
                <a:lnTo>
                  <a:pt x="28070" y="37592"/>
                </a:lnTo>
                <a:lnTo>
                  <a:pt x="18799" y="18796"/>
                </a:lnTo>
                <a:lnTo>
                  <a:pt x="18799" y="9395"/>
                </a:lnTo>
                <a:lnTo>
                  <a:pt x="9274" y="0"/>
                </a:lnTo>
                <a:lnTo>
                  <a:pt x="0" y="112521"/>
                </a:lnTo>
                <a:lnTo>
                  <a:pt x="18799" y="121921"/>
                </a:lnTo>
                <a:lnTo>
                  <a:pt x="37467" y="140717"/>
                </a:lnTo>
                <a:lnTo>
                  <a:pt x="56263" y="149988"/>
                </a:lnTo>
                <a:lnTo>
                  <a:pt x="75059" y="168784"/>
                </a:lnTo>
                <a:lnTo>
                  <a:pt x="93728" y="178179"/>
                </a:lnTo>
                <a:lnTo>
                  <a:pt x="121921" y="187579"/>
                </a:lnTo>
                <a:lnTo>
                  <a:pt x="140590" y="196974"/>
                </a:lnTo>
                <a:lnTo>
                  <a:pt x="159386" y="206245"/>
                </a:lnTo>
                <a:lnTo>
                  <a:pt x="187452" y="215646"/>
                </a:lnTo>
                <a:lnTo>
                  <a:pt x="206251" y="225041"/>
                </a:lnTo>
                <a:lnTo>
                  <a:pt x="225047" y="234442"/>
                </a:lnTo>
                <a:lnTo>
                  <a:pt x="253113" y="243837"/>
                </a:lnTo>
                <a:lnTo>
                  <a:pt x="271909" y="243837"/>
                </a:lnTo>
                <a:lnTo>
                  <a:pt x="290705" y="253237"/>
                </a:lnTo>
                <a:lnTo>
                  <a:pt x="309501" y="253237"/>
                </a:lnTo>
                <a:lnTo>
                  <a:pt x="328169" y="262508"/>
                </a:lnTo>
                <a:lnTo>
                  <a:pt x="346965" y="262508"/>
                </a:lnTo>
                <a:lnTo>
                  <a:pt x="375031" y="271909"/>
                </a:lnTo>
                <a:lnTo>
                  <a:pt x="431295" y="271909"/>
                </a:lnTo>
                <a:lnTo>
                  <a:pt x="450090" y="281304"/>
                </a:lnTo>
                <a:lnTo>
                  <a:pt x="468886" y="281304"/>
                </a:lnTo>
                <a:lnTo>
                  <a:pt x="487555" y="271909"/>
                </a:lnTo>
                <a:lnTo>
                  <a:pt x="543815" y="271909"/>
                </a:lnTo>
                <a:lnTo>
                  <a:pt x="562611" y="262508"/>
                </a:lnTo>
                <a:lnTo>
                  <a:pt x="581406" y="262508"/>
                </a:lnTo>
                <a:lnTo>
                  <a:pt x="590804" y="253237"/>
                </a:lnTo>
                <a:lnTo>
                  <a:pt x="609600" y="243837"/>
                </a:lnTo>
                <a:lnTo>
                  <a:pt x="618874" y="225041"/>
                </a:lnTo>
                <a:lnTo>
                  <a:pt x="628272" y="215646"/>
                </a:lnTo>
                <a:lnTo>
                  <a:pt x="628272" y="196974"/>
                </a:lnTo>
                <a:lnTo>
                  <a:pt x="637670" y="1781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98" name="Freeform 6798"/>
          <p:cNvSpPr/>
          <p:nvPr/>
        </p:nvSpPr>
        <p:spPr>
          <a:xfrm rot="-5400000" flipH="0" flipV="0">
            <a:off x="17849117" y="14198097"/>
            <a:ext cx="1642856" cy="1719076"/>
          </a:xfrm>
          <a:custGeom>
            <a:pathLst>
              <a:path w="10109200" h="10578213">
                <a:moveTo>
                  <a:pt x="10109200" y="10578213"/>
                </a:moveTo>
                <a:lnTo>
                  <a:pt x="10109200" y="271909"/>
                </a:lnTo>
                <a:moveTo>
                  <a:pt x="1594101" y="0"/>
                </a:moveTo>
                <a:lnTo>
                  <a:pt x="0" y="0"/>
                </a:lnTo>
                <a:moveTo>
                  <a:pt x="9940416" y="10578213"/>
                </a:moveTo>
                <a:lnTo>
                  <a:pt x="9940416" y="271909"/>
                </a:lnTo>
                <a:moveTo>
                  <a:pt x="721993" y="10578213"/>
                </a:moveTo>
                <a:lnTo>
                  <a:pt x="721993" y="271909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799" name="Freeform 6799"/>
          <p:cNvSpPr/>
          <p:nvPr/>
        </p:nvSpPr>
        <p:spPr>
          <a:xfrm rot="-5400000" flipH="0" flipV="0">
            <a:off x="18608061" y="14867138"/>
            <a:ext cx="169156" cy="1674887"/>
          </a:xfrm>
          <a:custGeom>
            <a:pathLst>
              <a:path w="1040891" h="10306304">
                <a:moveTo>
                  <a:pt x="0" y="10306304"/>
                </a:moveTo>
                <a:lnTo>
                  <a:pt x="0" y="0"/>
                </a:lnTo>
                <a:lnTo>
                  <a:pt x="1040891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00" name="Freeform 6800"/>
          <p:cNvSpPr/>
          <p:nvPr/>
        </p:nvSpPr>
        <p:spPr>
          <a:xfrm rot="-5400000" flipH="0" flipV="0">
            <a:off x="16978900" y="14752851"/>
            <a:ext cx="1392940" cy="359652"/>
          </a:xfrm>
          <a:custGeom>
            <a:pathLst>
              <a:path w="8571359" h="2213099">
                <a:moveTo>
                  <a:pt x="7530464" y="2213099"/>
                </a:moveTo>
                <a:lnTo>
                  <a:pt x="8571359" y="2213099"/>
                </a:lnTo>
                <a:moveTo>
                  <a:pt x="0" y="0"/>
                </a:moveTo>
                <a:lnTo>
                  <a:pt x="7474204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01" name="Freeform 6801"/>
          <p:cNvSpPr/>
          <p:nvPr/>
        </p:nvSpPr>
        <p:spPr>
          <a:xfrm rot="-5400000" flipH="0" flipV="0">
            <a:off x="18748273" y="14896105"/>
            <a:ext cx="1562096" cy="224014"/>
          </a:xfrm>
          <a:custGeom>
            <a:pathLst>
              <a:path w="9612250" h="1378458">
                <a:moveTo>
                  <a:pt x="0" y="693929"/>
                </a:moveTo>
                <a:lnTo>
                  <a:pt x="4463795" y="693929"/>
                </a:lnTo>
                <a:lnTo>
                  <a:pt x="4632706" y="0"/>
                </a:lnTo>
                <a:lnTo>
                  <a:pt x="4979671" y="1378458"/>
                </a:lnTo>
                <a:lnTo>
                  <a:pt x="5157852" y="693929"/>
                </a:lnTo>
                <a:lnTo>
                  <a:pt x="9612250" y="69392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02" name="Freeform 6802"/>
          <p:cNvSpPr/>
          <p:nvPr/>
        </p:nvSpPr>
        <p:spPr>
          <a:xfrm rot="-5400000" flipH="0" flipV="0">
            <a:off x="18681980" y="15008112"/>
            <a:ext cx="1696207" cy="0"/>
          </a:xfrm>
          <a:custGeom>
            <a:pathLst>
              <a:path w="10437496" h="0">
                <a:moveTo>
                  <a:pt x="412623" y="0"/>
                </a:moveTo>
                <a:lnTo>
                  <a:pt x="0" y="0"/>
                </a:lnTo>
                <a:moveTo>
                  <a:pt x="10024873" y="0"/>
                </a:moveTo>
                <a:lnTo>
                  <a:pt x="1043749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03" name="Freeform 6803"/>
          <p:cNvSpPr/>
          <p:nvPr/>
        </p:nvSpPr>
        <p:spPr>
          <a:xfrm rot="-5400000" flipH="0" flipV="0">
            <a:off x="17579368" y="14990590"/>
            <a:ext cx="1498095" cy="44188"/>
          </a:xfrm>
          <a:custGeom>
            <a:pathLst>
              <a:path w="9218423" h="271909">
                <a:moveTo>
                  <a:pt x="0" y="0"/>
                </a:moveTo>
                <a:lnTo>
                  <a:pt x="9218423" y="0"/>
                </a:lnTo>
                <a:moveTo>
                  <a:pt x="0" y="271909"/>
                </a:moveTo>
                <a:lnTo>
                  <a:pt x="9218423" y="271909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04" name="Freeform 6804"/>
          <p:cNvSpPr/>
          <p:nvPr/>
        </p:nvSpPr>
        <p:spPr>
          <a:xfrm rot="-5400000" flipH="0" flipV="0">
            <a:off x="17180831" y="14729220"/>
            <a:ext cx="1214640" cy="585215"/>
          </a:xfrm>
          <a:custGeom>
            <a:pathLst>
              <a:path w="7474204" h="3601082">
                <a:moveTo>
                  <a:pt x="7474204" y="0"/>
                </a:moveTo>
                <a:lnTo>
                  <a:pt x="7474204" y="3601082"/>
                </a:lnTo>
                <a:lnTo>
                  <a:pt x="0" y="3601082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05" name="Freeform 6805"/>
          <p:cNvSpPr/>
          <p:nvPr/>
        </p:nvSpPr>
        <p:spPr>
          <a:xfrm rot="-5400000" flipH="0" flipV="0">
            <a:off x="18351273" y="14262873"/>
            <a:ext cx="44188" cy="45714"/>
          </a:xfrm>
          <a:custGeom>
            <a:pathLst>
              <a:path w="271908" h="281304">
                <a:moveTo>
                  <a:pt x="271908" y="0"/>
                </a:moveTo>
                <a:lnTo>
                  <a:pt x="271908" y="28130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06" name="Freeform 6806"/>
          <p:cNvSpPr/>
          <p:nvPr/>
        </p:nvSpPr>
        <p:spPr>
          <a:xfrm rot="-5400000" flipH="0" flipV="0">
            <a:off x="18351273" y="14262873"/>
            <a:ext cx="44188" cy="45714"/>
          </a:xfrm>
          <a:custGeom>
            <a:pathLst>
              <a:path w="271908" h="281304">
                <a:moveTo>
                  <a:pt x="271908" y="0"/>
                </a:moveTo>
                <a:lnTo>
                  <a:pt x="271908" y="281304"/>
                </a:lnTo>
                <a:lnTo>
                  <a:pt x="0" y="0"/>
                </a:lnTo>
                <a:lnTo>
                  <a:pt x="271908" y="0"/>
                </a:lnTo>
                <a:close/>
                <a:moveTo>
                  <a:pt x="29827599" y="7338758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07" name="Freeform 6807"/>
          <p:cNvSpPr/>
          <p:nvPr/>
        </p:nvSpPr>
        <p:spPr>
          <a:xfrm rot="-5400000" flipH="0" flipV="0">
            <a:off x="17669282" y="14989052"/>
            <a:ext cx="1408171" cy="45714"/>
          </a:xfrm>
          <a:custGeom>
            <a:pathLst>
              <a:path w="8665084" h="281304">
                <a:moveTo>
                  <a:pt x="0" y="0"/>
                </a:moveTo>
                <a:lnTo>
                  <a:pt x="8665084" y="0"/>
                </a:lnTo>
                <a:moveTo>
                  <a:pt x="178181" y="0"/>
                </a:moveTo>
                <a:lnTo>
                  <a:pt x="178181" y="281304"/>
                </a:lnTo>
                <a:moveTo>
                  <a:pt x="450090" y="0"/>
                </a:moveTo>
                <a:lnTo>
                  <a:pt x="450090" y="281304"/>
                </a:lnTo>
                <a:moveTo>
                  <a:pt x="731394" y="0"/>
                </a:moveTo>
                <a:lnTo>
                  <a:pt x="731394" y="281304"/>
                </a:lnTo>
                <a:moveTo>
                  <a:pt x="1003427" y="0"/>
                </a:moveTo>
                <a:lnTo>
                  <a:pt x="1003427" y="281304"/>
                </a:lnTo>
                <a:moveTo>
                  <a:pt x="1284734" y="0"/>
                </a:moveTo>
                <a:lnTo>
                  <a:pt x="1284734" y="281304"/>
                </a:lnTo>
                <a:moveTo>
                  <a:pt x="1556640" y="0"/>
                </a:moveTo>
                <a:lnTo>
                  <a:pt x="1556640" y="281304"/>
                </a:lnTo>
                <a:moveTo>
                  <a:pt x="1838074" y="0"/>
                </a:moveTo>
                <a:lnTo>
                  <a:pt x="1838074" y="281304"/>
                </a:lnTo>
                <a:moveTo>
                  <a:pt x="2109980" y="0"/>
                </a:moveTo>
                <a:lnTo>
                  <a:pt x="2109980" y="281304"/>
                </a:lnTo>
                <a:moveTo>
                  <a:pt x="2391284" y="0"/>
                </a:moveTo>
                <a:lnTo>
                  <a:pt x="2391284" y="281304"/>
                </a:lnTo>
                <a:moveTo>
                  <a:pt x="2672590" y="0"/>
                </a:moveTo>
                <a:lnTo>
                  <a:pt x="2672590" y="281304"/>
                </a:lnTo>
                <a:moveTo>
                  <a:pt x="2944496" y="0"/>
                </a:moveTo>
                <a:lnTo>
                  <a:pt x="2944496" y="281304"/>
                </a:lnTo>
                <a:moveTo>
                  <a:pt x="3225927" y="0"/>
                </a:moveTo>
                <a:lnTo>
                  <a:pt x="3225927" y="281304"/>
                </a:lnTo>
                <a:moveTo>
                  <a:pt x="3497836" y="0"/>
                </a:moveTo>
                <a:lnTo>
                  <a:pt x="3497836" y="281304"/>
                </a:lnTo>
                <a:moveTo>
                  <a:pt x="3779140" y="0"/>
                </a:moveTo>
                <a:lnTo>
                  <a:pt x="3779140" y="281304"/>
                </a:lnTo>
                <a:moveTo>
                  <a:pt x="4051176" y="0"/>
                </a:moveTo>
                <a:lnTo>
                  <a:pt x="4051176" y="281304"/>
                </a:lnTo>
                <a:moveTo>
                  <a:pt x="4332480" y="0"/>
                </a:moveTo>
                <a:lnTo>
                  <a:pt x="4332480" y="281304"/>
                </a:lnTo>
                <a:moveTo>
                  <a:pt x="4604386" y="0"/>
                </a:moveTo>
                <a:lnTo>
                  <a:pt x="4604386" y="281304"/>
                </a:lnTo>
                <a:moveTo>
                  <a:pt x="4885820" y="0"/>
                </a:moveTo>
                <a:lnTo>
                  <a:pt x="4885820" y="281304"/>
                </a:lnTo>
                <a:moveTo>
                  <a:pt x="5157726" y="0"/>
                </a:moveTo>
                <a:lnTo>
                  <a:pt x="5157726" y="281304"/>
                </a:lnTo>
                <a:moveTo>
                  <a:pt x="5439029" y="0"/>
                </a:moveTo>
                <a:lnTo>
                  <a:pt x="5439029" y="281304"/>
                </a:lnTo>
                <a:moveTo>
                  <a:pt x="5711065" y="0"/>
                </a:moveTo>
                <a:lnTo>
                  <a:pt x="5711065" y="281304"/>
                </a:lnTo>
                <a:moveTo>
                  <a:pt x="5992369" y="0"/>
                </a:moveTo>
                <a:lnTo>
                  <a:pt x="5992369" y="281304"/>
                </a:lnTo>
                <a:moveTo>
                  <a:pt x="6264275" y="0"/>
                </a:moveTo>
                <a:lnTo>
                  <a:pt x="6264275" y="281304"/>
                </a:lnTo>
                <a:moveTo>
                  <a:pt x="6545709" y="0"/>
                </a:moveTo>
                <a:lnTo>
                  <a:pt x="6545709" y="281304"/>
                </a:lnTo>
                <a:moveTo>
                  <a:pt x="6817615" y="0"/>
                </a:moveTo>
                <a:lnTo>
                  <a:pt x="6817615" y="281304"/>
                </a:lnTo>
                <a:moveTo>
                  <a:pt x="7098922" y="0"/>
                </a:moveTo>
                <a:lnTo>
                  <a:pt x="7098922" y="281304"/>
                </a:lnTo>
                <a:moveTo>
                  <a:pt x="7380226" y="0"/>
                </a:moveTo>
                <a:lnTo>
                  <a:pt x="7380226" y="281304"/>
                </a:lnTo>
                <a:moveTo>
                  <a:pt x="7652259" y="0"/>
                </a:moveTo>
                <a:lnTo>
                  <a:pt x="7652259" y="281304"/>
                </a:lnTo>
                <a:moveTo>
                  <a:pt x="7933565" y="0"/>
                </a:moveTo>
                <a:lnTo>
                  <a:pt x="7933565" y="281304"/>
                </a:lnTo>
                <a:moveTo>
                  <a:pt x="8205471" y="0"/>
                </a:moveTo>
                <a:lnTo>
                  <a:pt x="8205471" y="281304"/>
                </a:lnTo>
                <a:moveTo>
                  <a:pt x="8486902" y="0"/>
                </a:moveTo>
                <a:lnTo>
                  <a:pt x="8486902" y="28130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08" name="Freeform 6808"/>
          <p:cNvSpPr/>
          <p:nvPr/>
        </p:nvSpPr>
        <p:spPr>
          <a:xfrm rot="-5400000" flipH="0" flipV="0">
            <a:off x="18350500" y="15716006"/>
            <a:ext cx="45735" cy="45714"/>
          </a:xfrm>
          <a:custGeom>
            <a:pathLst>
              <a:path w="281431" h="281304">
                <a:moveTo>
                  <a:pt x="0" y="0"/>
                </a:moveTo>
                <a:lnTo>
                  <a:pt x="0" y="281304"/>
                </a:lnTo>
                <a:lnTo>
                  <a:pt x="28143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09" name="Freeform 6809"/>
          <p:cNvSpPr/>
          <p:nvPr/>
        </p:nvSpPr>
        <p:spPr>
          <a:xfrm rot="-5400000" flipH="0" flipV="0">
            <a:off x="18350500" y="15716006"/>
            <a:ext cx="45735" cy="45714"/>
          </a:xfrm>
          <a:custGeom>
            <a:pathLst>
              <a:path w="281431" h="281304">
                <a:moveTo>
                  <a:pt x="0" y="0"/>
                </a:moveTo>
                <a:lnTo>
                  <a:pt x="0" y="281304"/>
                </a:lnTo>
                <a:lnTo>
                  <a:pt x="281431" y="0"/>
                </a:lnTo>
                <a:lnTo>
                  <a:pt x="0" y="0"/>
                </a:lnTo>
                <a:close/>
                <a:moveTo>
                  <a:pt x="38774114" y="73387582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10" name="Freeform 6810"/>
          <p:cNvSpPr/>
          <p:nvPr/>
        </p:nvSpPr>
        <p:spPr>
          <a:xfrm rot="-5400000" flipH="0" flipV="0">
            <a:off x="18261358" y="14262862"/>
            <a:ext cx="44188" cy="45736"/>
          </a:xfrm>
          <a:custGeom>
            <a:pathLst>
              <a:path w="271908" h="281434">
                <a:moveTo>
                  <a:pt x="271908" y="281434"/>
                </a:moveTo>
                <a:lnTo>
                  <a:pt x="271908" y="0"/>
                </a:lnTo>
                <a:lnTo>
                  <a:pt x="0" y="2814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11" name="Freeform 6811"/>
          <p:cNvSpPr/>
          <p:nvPr/>
        </p:nvSpPr>
        <p:spPr>
          <a:xfrm rot="-5400000" flipH="0" flipV="0">
            <a:off x="18261358" y="14262862"/>
            <a:ext cx="44188" cy="45736"/>
          </a:xfrm>
          <a:custGeom>
            <a:pathLst>
              <a:path w="271908" h="281434">
                <a:moveTo>
                  <a:pt x="271908" y="281434"/>
                </a:moveTo>
                <a:lnTo>
                  <a:pt x="271908" y="0"/>
                </a:lnTo>
                <a:lnTo>
                  <a:pt x="0" y="281434"/>
                </a:lnTo>
                <a:lnTo>
                  <a:pt x="271908" y="281434"/>
                </a:lnTo>
                <a:close/>
                <a:moveTo>
                  <a:pt x="30099508" y="73940925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12" name="Freeform 6812"/>
          <p:cNvSpPr/>
          <p:nvPr/>
        </p:nvSpPr>
        <p:spPr>
          <a:xfrm rot="-5400000" flipH="0" flipV="0">
            <a:off x="17579368" y="14989042"/>
            <a:ext cx="1408171" cy="45736"/>
          </a:xfrm>
          <a:custGeom>
            <a:pathLst>
              <a:path w="8665084" h="281434">
                <a:moveTo>
                  <a:pt x="0" y="281434"/>
                </a:moveTo>
                <a:lnTo>
                  <a:pt x="8665084" y="281434"/>
                </a:lnTo>
                <a:moveTo>
                  <a:pt x="178181" y="281434"/>
                </a:moveTo>
                <a:lnTo>
                  <a:pt x="178181" y="0"/>
                </a:lnTo>
                <a:moveTo>
                  <a:pt x="450090" y="281434"/>
                </a:moveTo>
                <a:lnTo>
                  <a:pt x="450090" y="0"/>
                </a:lnTo>
                <a:moveTo>
                  <a:pt x="731394" y="281434"/>
                </a:moveTo>
                <a:lnTo>
                  <a:pt x="731394" y="0"/>
                </a:lnTo>
                <a:moveTo>
                  <a:pt x="1003427" y="281434"/>
                </a:moveTo>
                <a:lnTo>
                  <a:pt x="1003427" y="0"/>
                </a:lnTo>
                <a:moveTo>
                  <a:pt x="1284734" y="281434"/>
                </a:moveTo>
                <a:lnTo>
                  <a:pt x="1284734" y="0"/>
                </a:lnTo>
                <a:moveTo>
                  <a:pt x="1556640" y="281434"/>
                </a:moveTo>
                <a:lnTo>
                  <a:pt x="1556640" y="0"/>
                </a:lnTo>
                <a:moveTo>
                  <a:pt x="1838074" y="281434"/>
                </a:moveTo>
                <a:lnTo>
                  <a:pt x="1838074" y="0"/>
                </a:lnTo>
                <a:moveTo>
                  <a:pt x="2109980" y="281434"/>
                </a:moveTo>
                <a:lnTo>
                  <a:pt x="2109980" y="0"/>
                </a:lnTo>
                <a:moveTo>
                  <a:pt x="2391284" y="281434"/>
                </a:moveTo>
                <a:lnTo>
                  <a:pt x="2391284" y="0"/>
                </a:lnTo>
                <a:moveTo>
                  <a:pt x="2672590" y="281434"/>
                </a:moveTo>
                <a:lnTo>
                  <a:pt x="2672590" y="0"/>
                </a:lnTo>
                <a:moveTo>
                  <a:pt x="2944496" y="281434"/>
                </a:moveTo>
                <a:lnTo>
                  <a:pt x="2944496" y="0"/>
                </a:lnTo>
                <a:moveTo>
                  <a:pt x="3225927" y="281434"/>
                </a:moveTo>
                <a:lnTo>
                  <a:pt x="3225927" y="0"/>
                </a:lnTo>
                <a:moveTo>
                  <a:pt x="3497836" y="281434"/>
                </a:moveTo>
                <a:lnTo>
                  <a:pt x="3497836" y="0"/>
                </a:lnTo>
                <a:moveTo>
                  <a:pt x="3779140" y="281434"/>
                </a:moveTo>
                <a:lnTo>
                  <a:pt x="3779140" y="0"/>
                </a:lnTo>
                <a:moveTo>
                  <a:pt x="4051176" y="281434"/>
                </a:moveTo>
                <a:lnTo>
                  <a:pt x="4051176" y="0"/>
                </a:lnTo>
                <a:moveTo>
                  <a:pt x="4332480" y="281434"/>
                </a:moveTo>
                <a:lnTo>
                  <a:pt x="4332480" y="0"/>
                </a:lnTo>
                <a:moveTo>
                  <a:pt x="4604386" y="281434"/>
                </a:moveTo>
                <a:lnTo>
                  <a:pt x="4604386" y="0"/>
                </a:lnTo>
                <a:moveTo>
                  <a:pt x="4885820" y="281434"/>
                </a:moveTo>
                <a:lnTo>
                  <a:pt x="4885820" y="0"/>
                </a:lnTo>
                <a:moveTo>
                  <a:pt x="5157726" y="281434"/>
                </a:moveTo>
                <a:lnTo>
                  <a:pt x="5157726" y="0"/>
                </a:lnTo>
                <a:moveTo>
                  <a:pt x="5439029" y="281434"/>
                </a:moveTo>
                <a:lnTo>
                  <a:pt x="5439029" y="0"/>
                </a:lnTo>
                <a:moveTo>
                  <a:pt x="5711065" y="281434"/>
                </a:moveTo>
                <a:lnTo>
                  <a:pt x="5711065" y="0"/>
                </a:lnTo>
                <a:moveTo>
                  <a:pt x="5992369" y="281434"/>
                </a:moveTo>
                <a:lnTo>
                  <a:pt x="5992369" y="0"/>
                </a:lnTo>
                <a:moveTo>
                  <a:pt x="6264275" y="281434"/>
                </a:moveTo>
                <a:lnTo>
                  <a:pt x="6264275" y="0"/>
                </a:lnTo>
                <a:moveTo>
                  <a:pt x="6545709" y="281434"/>
                </a:moveTo>
                <a:lnTo>
                  <a:pt x="6545709" y="0"/>
                </a:lnTo>
                <a:moveTo>
                  <a:pt x="6817615" y="281434"/>
                </a:moveTo>
                <a:lnTo>
                  <a:pt x="6817615" y="0"/>
                </a:lnTo>
                <a:moveTo>
                  <a:pt x="7098922" y="281434"/>
                </a:moveTo>
                <a:lnTo>
                  <a:pt x="7098922" y="0"/>
                </a:lnTo>
                <a:moveTo>
                  <a:pt x="7380226" y="281434"/>
                </a:moveTo>
                <a:lnTo>
                  <a:pt x="7380226" y="0"/>
                </a:lnTo>
                <a:moveTo>
                  <a:pt x="7652259" y="281434"/>
                </a:moveTo>
                <a:lnTo>
                  <a:pt x="7652259" y="0"/>
                </a:lnTo>
                <a:moveTo>
                  <a:pt x="7933565" y="281434"/>
                </a:moveTo>
                <a:lnTo>
                  <a:pt x="7933565" y="0"/>
                </a:lnTo>
                <a:moveTo>
                  <a:pt x="8205471" y="281434"/>
                </a:moveTo>
                <a:lnTo>
                  <a:pt x="8205471" y="0"/>
                </a:lnTo>
                <a:moveTo>
                  <a:pt x="8486902" y="281434"/>
                </a:moveTo>
                <a:lnTo>
                  <a:pt x="848690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13" name="Freeform 6813"/>
          <p:cNvSpPr/>
          <p:nvPr/>
        </p:nvSpPr>
        <p:spPr>
          <a:xfrm rot="-5400000" flipH="0" flipV="0">
            <a:off x="18260585" y="15715996"/>
            <a:ext cx="45735" cy="45736"/>
          </a:xfrm>
          <a:custGeom>
            <a:pathLst>
              <a:path w="281431" h="281434">
                <a:moveTo>
                  <a:pt x="0" y="281434"/>
                </a:moveTo>
                <a:lnTo>
                  <a:pt x="0" y="0"/>
                </a:lnTo>
                <a:lnTo>
                  <a:pt x="281431" y="2814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14" name="Freeform 6814"/>
          <p:cNvSpPr/>
          <p:nvPr/>
        </p:nvSpPr>
        <p:spPr>
          <a:xfrm rot="-5400000" flipH="0" flipV="0">
            <a:off x="18260585" y="15715996"/>
            <a:ext cx="45735" cy="45736"/>
          </a:xfrm>
          <a:custGeom>
            <a:pathLst>
              <a:path w="281431" h="281434">
                <a:moveTo>
                  <a:pt x="0" y="281434"/>
                </a:moveTo>
                <a:lnTo>
                  <a:pt x="0" y="0"/>
                </a:lnTo>
                <a:lnTo>
                  <a:pt x="281431" y="281434"/>
                </a:lnTo>
                <a:lnTo>
                  <a:pt x="0" y="281434"/>
                </a:lnTo>
                <a:close/>
                <a:moveTo>
                  <a:pt x="39046023" y="73940925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15" name="Freeform 6815"/>
          <p:cNvSpPr/>
          <p:nvPr/>
        </p:nvSpPr>
        <p:spPr>
          <a:xfrm rot="-5400000" flipH="0" flipV="0">
            <a:off x="17846053" y="14228591"/>
            <a:ext cx="1498095" cy="1568185"/>
          </a:xfrm>
          <a:custGeom>
            <a:pathLst>
              <a:path w="9218423" h="9649718">
                <a:moveTo>
                  <a:pt x="9218423" y="7502271"/>
                </a:moveTo>
                <a:lnTo>
                  <a:pt x="0" y="7502271"/>
                </a:lnTo>
                <a:moveTo>
                  <a:pt x="9218423" y="5354706"/>
                </a:moveTo>
                <a:lnTo>
                  <a:pt x="0" y="5354706"/>
                </a:lnTo>
                <a:moveTo>
                  <a:pt x="9218423" y="9649718"/>
                </a:moveTo>
                <a:lnTo>
                  <a:pt x="0" y="9649718"/>
                </a:lnTo>
                <a:moveTo>
                  <a:pt x="8280654" y="271909"/>
                </a:moveTo>
                <a:lnTo>
                  <a:pt x="7727315" y="271909"/>
                </a:lnTo>
                <a:moveTo>
                  <a:pt x="8149335" y="271909"/>
                </a:moveTo>
                <a:lnTo>
                  <a:pt x="8149335" y="0"/>
                </a:lnTo>
                <a:moveTo>
                  <a:pt x="7868032" y="271909"/>
                </a:moveTo>
                <a:lnTo>
                  <a:pt x="7868032" y="0"/>
                </a:lnTo>
                <a:moveTo>
                  <a:pt x="7174105" y="271909"/>
                </a:moveTo>
                <a:lnTo>
                  <a:pt x="6620765" y="271909"/>
                </a:lnTo>
                <a:moveTo>
                  <a:pt x="7033388" y="271909"/>
                </a:moveTo>
                <a:lnTo>
                  <a:pt x="7033388" y="0"/>
                </a:lnTo>
                <a:moveTo>
                  <a:pt x="6761482" y="271909"/>
                </a:moveTo>
                <a:lnTo>
                  <a:pt x="6761482" y="0"/>
                </a:lnTo>
                <a:moveTo>
                  <a:pt x="6067425" y="271909"/>
                </a:moveTo>
                <a:lnTo>
                  <a:pt x="5514212" y="271909"/>
                </a:lnTo>
                <a:moveTo>
                  <a:pt x="5926835" y="271909"/>
                </a:moveTo>
                <a:lnTo>
                  <a:pt x="5926835" y="0"/>
                </a:lnTo>
                <a:moveTo>
                  <a:pt x="5654802" y="271909"/>
                </a:moveTo>
                <a:lnTo>
                  <a:pt x="5654802" y="0"/>
                </a:lnTo>
                <a:moveTo>
                  <a:pt x="4960876" y="271909"/>
                </a:moveTo>
                <a:lnTo>
                  <a:pt x="4407663" y="271909"/>
                </a:lnTo>
                <a:moveTo>
                  <a:pt x="4820286" y="271909"/>
                </a:moveTo>
                <a:lnTo>
                  <a:pt x="4820286" y="0"/>
                </a:lnTo>
                <a:moveTo>
                  <a:pt x="4548253" y="271909"/>
                </a:moveTo>
                <a:lnTo>
                  <a:pt x="4548253" y="0"/>
                </a:lnTo>
                <a:moveTo>
                  <a:pt x="3854323" y="271909"/>
                </a:moveTo>
                <a:lnTo>
                  <a:pt x="3300983" y="271909"/>
                </a:lnTo>
                <a:moveTo>
                  <a:pt x="3713606" y="271909"/>
                </a:moveTo>
                <a:lnTo>
                  <a:pt x="3713606" y="0"/>
                </a:lnTo>
                <a:moveTo>
                  <a:pt x="3441700" y="271909"/>
                </a:moveTo>
                <a:lnTo>
                  <a:pt x="3441700" y="0"/>
                </a:lnTo>
                <a:moveTo>
                  <a:pt x="2747773" y="271909"/>
                </a:moveTo>
                <a:lnTo>
                  <a:pt x="2194434" y="271909"/>
                </a:lnTo>
                <a:moveTo>
                  <a:pt x="2607057" y="271909"/>
                </a:moveTo>
                <a:lnTo>
                  <a:pt x="2607057" y="0"/>
                </a:lnTo>
                <a:moveTo>
                  <a:pt x="2325753" y="271909"/>
                </a:moveTo>
                <a:lnTo>
                  <a:pt x="2325753" y="0"/>
                </a:lnTo>
                <a:moveTo>
                  <a:pt x="1641221" y="271909"/>
                </a:moveTo>
                <a:lnTo>
                  <a:pt x="1087881" y="271909"/>
                </a:lnTo>
                <a:moveTo>
                  <a:pt x="1500507" y="271909"/>
                </a:moveTo>
                <a:lnTo>
                  <a:pt x="1500507" y="0"/>
                </a:lnTo>
                <a:moveTo>
                  <a:pt x="1219073" y="271909"/>
                </a:moveTo>
                <a:lnTo>
                  <a:pt x="1219073" y="0"/>
                </a:lnTo>
                <a:moveTo>
                  <a:pt x="872108" y="271909"/>
                </a:moveTo>
                <a:lnTo>
                  <a:pt x="815848" y="271909"/>
                </a:lnTo>
                <a:moveTo>
                  <a:pt x="815848" y="1659892"/>
                </a:moveTo>
                <a:lnTo>
                  <a:pt x="8290052" y="1659892"/>
                </a:lnTo>
                <a:moveTo>
                  <a:pt x="1097282" y="1659892"/>
                </a:moveTo>
                <a:lnTo>
                  <a:pt x="1097282" y="1931801"/>
                </a:lnTo>
                <a:moveTo>
                  <a:pt x="1369188" y="1659892"/>
                </a:moveTo>
                <a:lnTo>
                  <a:pt x="1369188" y="1931801"/>
                </a:lnTo>
                <a:moveTo>
                  <a:pt x="1650492" y="1659892"/>
                </a:moveTo>
                <a:lnTo>
                  <a:pt x="1650492" y="1931801"/>
                </a:lnTo>
                <a:moveTo>
                  <a:pt x="1922528" y="1659892"/>
                </a:moveTo>
                <a:lnTo>
                  <a:pt x="1922528" y="1931801"/>
                </a:lnTo>
                <a:moveTo>
                  <a:pt x="2203832" y="1659892"/>
                </a:moveTo>
                <a:lnTo>
                  <a:pt x="2203832" y="1931801"/>
                </a:lnTo>
                <a:moveTo>
                  <a:pt x="2475737" y="1659892"/>
                </a:moveTo>
                <a:lnTo>
                  <a:pt x="2475737" y="1931801"/>
                </a:lnTo>
                <a:moveTo>
                  <a:pt x="2757171" y="1659892"/>
                </a:moveTo>
                <a:lnTo>
                  <a:pt x="2757171" y="1931801"/>
                </a:lnTo>
                <a:moveTo>
                  <a:pt x="3029077" y="1659892"/>
                </a:moveTo>
                <a:lnTo>
                  <a:pt x="3029077" y="1931801"/>
                </a:lnTo>
                <a:moveTo>
                  <a:pt x="3310381" y="1659892"/>
                </a:moveTo>
                <a:lnTo>
                  <a:pt x="3310381" y="1931801"/>
                </a:lnTo>
                <a:moveTo>
                  <a:pt x="3582417" y="1659892"/>
                </a:moveTo>
                <a:lnTo>
                  <a:pt x="3582417" y="1931801"/>
                </a:lnTo>
                <a:moveTo>
                  <a:pt x="3863721" y="1659892"/>
                </a:moveTo>
                <a:lnTo>
                  <a:pt x="3863721" y="1931801"/>
                </a:lnTo>
                <a:moveTo>
                  <a:pt x="4135630" y="1659892"/>
                </a:moveTo>
                <a:lnTo>
                  <a:pt x="4135630" y="1931801"/>
                </a:lnTo>
                <a:moveTo>
                  <a:pt x="4417061" y="1659892"/>
                </a:moveTo>
                <a:lnTo>
                  <a:pt x="4417061" y="1931801"/>
                </a:lnTo>
                <a:moveTo>
                  <a:pt x="4698365" y="1659892"/>
                </a:moveTo>
                <a:lnTo>
                  <a:pt x="4698365" y="1931801"/>
                </a:lnTo>
                <a:moveTo>
                  <a:pt x="4970273" y="1659892"/>
                </a:moveTo>
                <a:lnTo>
                  <a:pt x="4970273" y="1931801"/>
                </a:lnTo>
                <a:moveTo>
                  <a:pt x="5251577" y="1659892"/>
                </a:moveTo>
                <a:lnTo>
                  <a:pt x="5251577" y="1931801"/>
                </a:lnTo>
                <a:moveTo>
                  <a:pt x="5523610" y="1659892"/>
                </a:moveTo>
                <a:lnTo>
                  <a:pt x="5523610" y="1931801"/>
                </a:lnTo>
                <a:moveTo>
                  <a:pt x="5804917" y="1659892"/>
                </a:moveTo>
                <a:lnTo>
                  <a:pt x="5804917" y="1931801"/>
                </a:lnTo>
                <a:moveTo>
                  <a:pt x="6076823" y="1659892"/>
                </a:moveTo>
                <a:lnTo>
                  <a:pt x="6076823" y="1931801"/>
                </a:lnTo>
                <a:moveTo>
                  <a:pt x="6358130" y="1659892"/>
                </a:moveTo>
                <a:lnTo>
                  <a:pt x="6358130" y="1931801"/>
                </a:lnTo>
                <a:moveTo>
                  <a:pt x="6630163" y="1659892"/>
                </a:moveTo>
                <a:lnTo>
                  <a:pt x="6630163" y="1931801"/>
                </a:lnTo>
                <a:moveTo>
                  <a:pt x="6911467" y="1659892"/>
                </a:moveTo>
                <a:lnTo>
                  <a:pt x="6911467" y="1931801"/>
                </a:lnTo>
                <a:moveTo>
                  <a:pt x="7183376" y="1659892"/>
                </a:moveTo>
                <a:lnTo>
                  <a:pt x="7183376" y="1931801"/>
                </a:lnTo>
                <a:moveTo>
                  <a:pt x="7464807" y="1659892"/>
                </a:moveTo>
                <a:lnTo>
                  <a:pt x="7464807" y="1931801"/>
                </a:lnTo>
                <a:moveTo>
                  <a:pt x="7736712" y="1659892"/>
                </a:moveTo>
                <a:lnTo>
                  <a:pt x="7736712" y="1931801"/>
                </a:lnTo>
                <a:moveTo>
                  <a:pt x="8018019" y="1659892"/>
                </a:moveTo>
                <a:lnTo>
                  <a:pt x="8018019" y="1931801"/>
                </a:lnTo>
                <a:moveTo>
                  <a:pt x="815848" y="0"/>
                </a:moveTo>
                <a:lnTo>
                  <a:pt x="150990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16" name="Freeform 6816"/>
          <p:cNvSpPr/>
          <p:nvPr/>
        </p:nvSpPr>
        <p:spPr>
          <a:xfrm rot="-5400000" flipH="0" flipV="0">
            <a:off x="17754623" y="15415782"/>
            <a:ext cx="112770" cy="0"/>
          </a:xfrm>
          <a:custGeom>
            <a:pathLst>
              <a:path w="693926" h="0">
                <a:moveTo>
                  <a:pt x="0" y="0"/>
                </a:moveTo>
                <a:lnTo>
                  <a:pt x="69392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17" name="Freeform 6817"/>
          <p:cNvSpPr/>
          <p:nvPr/>
        </p:nvSpPr>
        <p:spPr>
          <a:xfrm rot="-5400000" flipH="0" flipV="0">
            <a:off x="17754623" y="15257275"/>
            <a:ext cx="112770" cy="0"/>
          </a:xfrm>
          <a:custGeom>
            <a:pathLst>
              <a:path w="693927" h="0">
                <a:moveTo>
                  <a:pt x="0" y="0"/>
                </a:moveTo>
                <a:lnTo>
                  <a:pt x="69392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18" name="Freeform 6818"/>
          <p:cNvSpPr/>
          <p:nvPr/>
        </p:nvSpPr>
        <p:spPr>
          <a:xfrm rot="-5400000" flipH="0" flipV="0">
            <a:off x="17754613" y="15100306"/>
            <a:ext cx="112791" cy="0"/>
          </a:xfrm>
          <a:custGeom>
            <a:pathLst>
              <a:path w="694054" h="0">
                <a:moveTo>
                  <a:pt x="0" y="0"/>
                </a:moveTo>
                <a:lnTo>
                  <a:pt x="694054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19" name="Freeform 6819"/>
          <p:cNvSpPr/>
          <p:nvPr/>
        </p:nvSpPr>
        <p:spPr>
          <a:xfrm rot="-5400000" flipH="0" flipV="0">
            <a:off x="17755387" y="14942574"/>
            <a:ext cx="111243" cy="0"/>
          </a:xfrm>
          <a:custGeom>
            <a:pathLst>
              <a:path w="684531" h="0">
                <a:moveTo>
                  <a:pt x="0" y="0"/>
                </a:moveTo>
                <a:lnTo>
                  <a:pt x="68453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20" name="Freeform 6820"/>
          <p:cNvSpPr/>
          <p:nvPr/>
        </p:nvSpPr>
        <p:spPr>
          <a:xfrm rot="-5400000" flipH="0" flipV="0">
            <a:off x="17754623" y="14784851"/>
            <a:ext cx="112771" cy="0"/>
          </a:xfrm>
          <a:custGeom>
            <a:pathLst>
              <a:path w="693930" h="0">
                <a:moveTo>
                  <a:pt x="0" y="0"/>
                </a:moveTo>
                <a:lnTo>
                  <a:pt x="69393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21" name="Freeform 6821"/>
          <p:cNvSpPr/>
          <p:nvPr/>
        </p:nvSpPr>
        <p:spPr>
          <a:xfrm rot="-5400000" flipH="0" flipV="0">
            <a:off x="17754623" y="14627871"/>
            <a:ext cx="112770" cy="0"/>
          </a:xfrm>
          <a:custGeom>
            <a:pathLst>
              <a:path w="693927" h="0">
                <a:moveTo>
                  <a:pt x="0" y="0"/>
                </a:moveTo>
                <a:lnTo>
                  <a:pt x="69392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22" name="Freeform 6822"/>
          <p:cNvSpPr/>
          <p:nvPr/>
        </p:nvSpPr>
        <p:spPr>
          <a:xfrm rot="-5400000" flipH="0" flipV="0">
            <a:off x="17755376" y="14470138"/>
            <a:ext cx="111264" cy="0"/>
          </a:xfrm>
          <a:custGeom>
            <a:pathLst>
              <a:path w="684656" h="0">
                <a:moveTo>
                  <a:pt x="0" y="0"/>
                </a:moveTo>
                <a:lnTo>
                  <a:pt x="68465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23" name="Freeform 6823"/>
          <p:cNvSpPr/>
          <p:nvPr/>
        </p:nvSpPr>
        <p:spPr>
          <a:xfrm rot="-5400000" flipH="0" flipV="0">
            <a:off x="17943592" y="14175240"/>
            <a:ext cx="1498095" cy="1674887"/>
          </a:xfrm>
          <a:custGeom>
            <a:pathLst>
              <a:path w="9218423" h="10306304">
                <a:moveTo>
                  <a:pt x="9218423" y="0"/>
                </a:moveTo>
                <a:lnTo>
                  <a:pt x="9218423" y="2494533"/>
                </a:lnTo>
                <a:moveTo>
                  <a:pt x="9218423" y="140717"/>
                </a:moveTo>
                <a:lnTo>
                  <a:pt x="8946515" y="140717"/>
                </a:lnTo>
                <a:moveTo>
                  <a:pt x="9218423" y="422151"/>
                </a:moveTo>
                <a:lnTo>
                  <a:pt x="8946515" y="422151"/>
                </a:lnTo>
                <a:moveTo>
                  <a:pt x="9218423" y="694054"/>
                </a:moveTo>
                <a:lnTo>
                  <a:pt x="8946515" y="694054"/>
                </a:lnTo>
                <a:moveTo>
                  <a:pt x="9218423" y="975358"/>
                </a:moveTo>
                <a:lnTo>
                  <a:pt x="8946515" y="975358"/>
                </a:lnTo>
                <a:moveTo>
                  <a:pt x="9218423" y="1247397"/>
                </a:moveTo>
                <a:lnTo>
                  <a:pt x="8946515" y="1247397"/>
                </a:lnTo>
                <a:moveTo>
                  <a:pt x="9218423" y="1528700"/>
                </a:moveTo>
                <a:lnTo>
                  <a:pt x="8946515" y="1528700"/>
                </a:lnTo>
                <a:moveTo>
                  <a:pt x="9218423" y="1800609"/>
                </a:moveTo>
                <a:lnTo>
                  <a:pt x="8946515" y="1800609"/>
                </a:lnTo>
                <a:moveTo>
                  <a:pt x="9218423" y="2081913"/>
                </a:moveTo>
                <a:lnTo>
                  <a:pt x="8946515" y="2081913"/>
                </a:lnTo>
                <a:moveTo>
                  <a:pt x="9218423" y="2353946"/>
                </a:moveTo>
                <a:lnTo>
                  <a:pt x="8946515" y="2353946"/>
                </a:lnTo>
                <a:moveTo>
                  <a:pt x="9218423" y="2635250"/>
                </a:moveTo>
                <a:lnTo>
                  <a:pt x="9218423" y="10306304"/>
                </a:lnTo>
                <a:moveTo>
                  <a:pt x="9218423" y="2869692"/>
                </a:moveTo>
                <a:lnTo>
                  <a:pt x="8946515" y="2869692"/>
                </a:lnTo>
                <a:moveTo>
                  <a:pt x="9218423" y="3141600"/>
                </a:moveTo>
                <a:lnTo>
                  <a:pt x="8946515" y="3141600"/>
                </a:lnTo>
                <a:moveTo>
                  <a:pt x="9218423" y="3422904"/>
                </a:moveTo>
                <a:lnTo>
                  <a:pt x="8946515" y="3422904"/>
                </a:lnTo>
                <a:moveTo>
                  <a:pt x="9218423" y="3694937"/>
                </a:moveTo>
                <a:lnTo>
                  <a:pt x="8946515" y="3694937"/>
                </a:lnTo>
                <a:moveTo>
                  <a:pt x="9218423" y="3976241"/>
                </a:moveTo>
                <a:lnTo>
                  <a:pt x="8946515" y="3976241"/>
                </a:lnTo>
                <a:moveTo>
                  <a:pt x="9218423" y="4248150"/>
                </a:moveTo>
                <a:lnTo>
                  <a:pt x="8946515" y="4248150"/>
                </a:lnTo>
                <a:moveTo>
                  <a:pt x="9218423" y="4529584"/>
                </a:moveTo>
                <a:lnTo>
                  <a:pt x="8946515" y="4529584"/>
                </a:lnTo>
                <a:moveTo>
                  <a:pt x="9218423" y="4810888"/>
                </a:moveTo>
                <a:lnTo>
                  <a:pt x="8946515" y="4810888"/>
                </a:lnTo>
                <a:moveTo>
                  <a:pt x="9218423" y="5082797"/>
                </a:moveTo>
                <a:lnTo>
                  <a:pt x="8946515" y="5082797"/>
                </a:lnTo>
                <a:moveTo>
                  <a:pt x="9218423" y="5364225"/>
                </a:moveTo>
                <a:lnTo>
                  <a:pt x="8946515" y="5364225"/>
                </a:lnTo>
                <a:moveTo>
                  <a:pt x="9218423" y="5636133"/>
                </a:moveTo>
                <a:lnTo>
                  <a:pt x="8946515" y="5636133"/>
                </a:lnTo>
                <a:moveTo>
                  <a:pt x="9218423" y="5917437"/>
                </a:moveTo>
                <a:lnTo>
                  <a:pt x="8946515" y="5917437"/>
                </a:lnTo>
                <a:moveTo>
                  <a:pt x="9218423" y="6189470"/>
                </a:moveTo>
                <a:lnTo>
                  <a:pt x="8946515" y="6189470"/>
                </a:lnTo>
                <a:moveTo>
                  <a:pt x="9218423" y="6470780"/>
                </a:moveTo>
                <a:lnTo>
                  <a:pt x="8946515" y="6470780"/>
                </a:lnTo>
                <a:moveTo>
                  <a:pt x="9218423" y="6742683"/>
                </a:moveTo>
                <a:lnTo>
                  <a:pt x="8946515" y="6742683"/>
                </a:lnTo>
                <a:moveTo>
                  <a:pt x="9218423" y="7024117"/>
                </a:moveTo>
                <a:lnTo>
                  <a:pt x="8946515" y="7024117"/>
                </a:lnTo>
                <a:moveTo>
                  <a:pt x="9218423" y="7296026"/>
                </a:moveTo>
                <a:lnTo>
                  <a:pt x="8946515" y="7296026"/>
                </a:lnTo>
                <a:moveTo>
                  <a:pt x="9218423" y="7577330"/>
                </a:moveTo>
                <a:lnTo>
                  <a:pt x="8946515" y="7577330"/>
                </a:lnTo>
                <a:moveTo>
                  <a:pt x="9218423" y="7849363"/>
                </a:moveTo>
                <a:lnTo>
                  <a:pt x="8946515" y="7849363"/>
                </a:lnTo>
                <a:moveTo>
                  <a:pt x="9218423" y="8130667"/>
                </a:moveTo>
                <a:lnTo>
                  <a:pt x="8946515" y="8130667"/>
                </a:lnTo>
                <a:moveTo>
                  <a:pt x="9218423" y="8402575"/>
                </a:moveTo>
                <a:lnTo>
                  <a:pt x="8946515" y="8402575"/>
                </a:lnTo>
                <a:moveTo>
                  <a:pt x="9218423" y="8683879"/>
                </a:moveTo>
                <a:lnTo>
                  <a:pt x="8946515" y="8683879"/>
                </a:lnTo>
                <a:moveTo>
                  <a:pt x="9218423" y="8955912"/>
                </a:moveTo>
                <a:lnTo>
                  <a:pt x="8946515" y="8955912"/>
                </a:lnTo>
                <a:moveTo>
                  <a:pt x="9218423" y="9237216"/>
                </a:moveTo>
                <a:lnTo>
                  <a:pt x="8946515" y="9237216"/>
                </a:lnTo>
                <a:moveTo>
                  <a:pt x="9218423" y="9518526"/>
                </a:moveTo>
                <a:lnTo>
                  <a:pt x="8946515" y="9518526"/>
                </a:lnTo>
                <a:moveTo>
                  <a:pt x="9218423" y="9790559"/>
                </a:moveTo>
                <a:lnTo>
                  <a:pt x="8946515" y="9790559"/>
                </a:lnTo>
                <a:moveTo>
                  <a:pt x="9218423" y="10071863"/>
                </a:moveTo>
                <a:lnTo>
                  <a:pt x="8946515" y="10071863"/>
                </a:lnTo>
                <a:moveTo>
                  <a:pt x="0" y="0"/>
                </a:moveTo>
                <a:lnTo>
                  <a:pt x="0" y="2494533"/>
                </a:lnTo>
                <a:moveTo>
                  <a:pt x="0" y="281434"/>
                </a:moveTo>
                <a:lnTo>
                  <a:pt x="281431" y="281434"/>
                </a:lnTo>
                <a:moveTo>
                  <a:pt x="0" y="553337"/>
                </a:moveTo>
                <a:lnTo>
                  <a:pt x="281431" y="553337"/>
                </a:lnTo>
                <a:moveTo>
                  <a:pt x="0" y="834647"/>
                </a:moveTo>
                <a:lnTo>
                  <a:pt x="281431" y="834647"/>
                </a:lnTo>
                <a:moveTo>
                  <a:pt x="0" y="1106680"/>
                </a:moveTo>
                <a:lnTo>
                  <a:pt x="281431" y="1106680"/>
                </a:lnTo>
                <a:moveTo>
                  <a:pt x="0" y="1387983"/>
                </a:moveTo>
                <a:lnTo>
                  <a:pt x="281431" y="1387983"/>
                </a:lnTo>
                <a:moveTo>
                  <a:pt x="0" y="1659892"/>
                </a:moveTo>
                <a:lnTo>
                  <a:pt x="281431" y="1659892"/>
                </a:lnTo>
                <a:moveTo>
                  <a:pt x="0" y="1941320"/>
                </a:moveTo>
                <a:lnTo>
                  <a:pt x="281431" y="1941320"/>
                </a:lnTo>
                <a:moveTo>
                  <a:pt x="0" y="2213229"/>
                </a:moveTo>
                <a:lnTo>
                  <a:pt x="281431" y="2213229"/>
                </a:lnTo>
                <a:moveTo>
                  <a:pt x="0" y="2635250"/>
                </a:moveTo>
                <a:lnTo>
                  <a:pt x="0" y="10306304"/>
                </a:lnTo>
                <a:moveTo>
                  <a:pt x="0" y="2869692"/>
                </a:moveTo>
                <a:lnTo>
                  <a:pt x="281431" y="2869692"/>
                </a:lnTo>
                <a:moveTo>
                  <a:pt x="0" y="3141600"/>
                </a:moveTo>
                <a:lnTo>
                  <a:pt x="281431" y="3141600"/>
                </a:lnTo>
                <a:moveTo>
                  <a:pt x="0" y="3422904"/>
                </a:moveTo>
                <a:lnTo>
                  <a:pt x="281431" y="3422904"/>
                </a:lnTo>
                <a:moveTo>
                  <a:pt x="0" y="3694937"/>
                </a:moveTo>
                <a:lnTo>
                  <a:pt x="281431" y="3694937"/>
                </a:lnTo>
                <a:moveTo>
                  <a:pt x="0" y="3976241"/>
                </a:moveTo>
                <a:lnTo>
                  <a:pt x="281431" y="3976241"/>
                </a:lnTo>
                <a:moveTo>
                  <a:pt x="0" y="4248150"/>
                </a:moveTo>
                <a:lnTo>
                  <a:pt x="281431" y="4248150"/>
                </a:lnTo>
                <a:moveTo>
                  <a:pt x="0" y="4529584"/>
                </a:moveTo>
                <a:lnTo>
                  <a:pt x="281431" y="4529584"/>
                </a:lnTo>
                <a:moveTo>
                  <a:pt x="0" y="4810888"/>
                </a:moveTo>
                <a:lnTo>
                  <a:pt x="281431" y="4810888"/>
                </a:lnTo>
                <a:moveTo>
                  <a:pt x="0" y="5082797"/>
                </a:moveTo>
                <a:lnTo>
                  <a:pt x="281431" y="5082797"/>
                </a:lnTo>
                <a:moveTo>
                  <a:pt x="0" y="5364225"/>
                </a:moveTo>
                <a:lnTo>
                  <a:pt x="281431" y="5364225"/>
                </a:lnTo>
                <a:moveTo>
                  <a:pt x="0" y="5636133"/>
                </a:moveTo>
                <a:lnTo>
                  <a:pt x="281431" y="5636133"/>
                </a:lnTo>
                <a:moveTo>
                  <a:pt x="0" y="5917437"/>
                </a:moveTo>
                <a:lnTo>
                  <a:pt x="281431" y="5917437"/>
                </a:lnTo>
                <a:moveTo>
                  <a:pt x="0" y="6189470"/>
                </a:moveTo>
                <a:lnTo>
                  <a:pt x="281431" y="6189470"/>
                </a:lnTo>
                <a:moveTo>
                  <a:pt x="0" y="6470780"/>
                </a:moveTo>
                <a:lnTo>
                  <a:pt x="281431" y="6470780"/>
                </a:lnTo>
                <a:moveTo>
                  <a:pt x="0" y="6742683"/>
                </a:moveTo>
                <a:lnTo>
                  <a:pt x="281431" y="6742683"/>
                </a:lnTo>
                <a:moveTo>
                  <a:pt x="0" y="7024117"/>
                </a:moveTo>
                <a:lnTo>
                  <a:pt x="281431" y="7024117"/>
                </a:lnTo>
                <a:moveTo>
                  <a:pt x="0" y="7296026"/>
                </a:moveTo>
                <a:lnTo>
                  <a:pt x="281431" y="7296026"/>
                </a:lnTo>
                <a:moveTo>
                  <a:pt x="0" y="7577330"/>
                </a:moveTo>
                <a:lnTo>
                  <a:pt x="281431" y="7577330"/>
                </a:lnTo>
                <a:moveTo>
                  <a:pt x="0" y="7849363"/>
                </a:moveTo>
                <a:lnTo>
                  <a:pt x="281431" y="7849363"/>
                </a:lnTo>
                <a:moveTo>
                  <a:pt x="0" y="8130667"/>
                </a:moveTo>
                <a:lnTo>
                  <a:pt x="281431" y="8130667"/>
                </a:lnTo>
                <a:moveTo>
                  <a:pt x="0" y="8402575"/>
                </a:moveTo>
                <a:lnTo>
                  <a:pt x="281431" y="8402575"/>
                </a:lnTo>
                <a:moveTo>
                  <a:pt x="0" y="8683879"/>
                </a:moveTo>
                <a:lnTo>
                  <a:pt x="281431" y="8683879"/>
                </a:lnTo>
                <a:moveTo>
                  <a:pt x="0" y="8955912"/>
                </a:moveTo>
                <a:lnTo>
                  <a:pt x="281431" y="8955912"/>
                </a:lnTo>
                <a:moveTo>
                  <a:pt x="0" y="9237216"/>
                </a:moveTo>
                <a:lnTo>
                  <a:pt x="281431" y="9237216"/>
                </a:lnTo>
                <a:moveTo>
                  <a:pt x="0" y="9518526"/>
                </a:moveTo>
                <a:lnTo>
                  <a:pt x="281431" y="9518526"/>
                </a:lnTo>
                <a:moveTo>
                  <a:pt x="0" y="9790559"/>
                </a:moveTo>
                <a:lnTo>
                  <a:pt x="281431" y="9790559"/>
                </a:lnTo>
                <a:moveTo>
                  <a:pt x="0" y="10071863"/>
                </a:moveTo>
                <a:lnTo>
                  <a:pt x="281431" y="1007186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24" name="Freeform 6824"/>
          <p:cNvSpPr/>
          <p:nvPr/>
        </p:nvSpPr>
        <p:spPr>
          <a:xfrm rot="-5400000" flipH="0" flipV="0">
            <a:off x="19124694" y="13670804"/>
            <a:ext cx="269750" cy="861054"/>
          </a:xfrm>
          <a:custGeom>
            <a:pathLst>
              <a:path w="1659889" h="5298437">
                <a:moveTo>
                  <a:pt x="0" y="0"/>
                </a:moveTo>
                <a:lnTo>
                  <a:pt x="0" y="5298437"/>
                </a:lnTo>
                <a:moveTo>
                  <a:pt x="0" y="4876546"/>
                </a:moveTo>
                <a:lnTo>
                  <a:pt x="1659889" y="487654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25" name="Freeform 6825"/>
          <p:cNvSpPr/>
          <p:nvPr/>
        </p:nvSpPr>
        <p:spPr>
          <a:xfrm rot="-5400000" flipH="0" flipV="0">
            <a:off x="19911078" y="13676893"/>
            <a:ext cx="0" cy="542555"/>
          </a:xfrm>
          <a:custGeom>
            <a:pathLst>
              <a:path w="0" h="3338575">
                <a:moveTo>
                  <a:pt x="0" y="0"/>
                </a:moveTo>
                <a:lnTo>
                  <a:pt x="0" y="3338575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26" name="Freeform 6826"/>
          <p:cNvSpPr/>
          <p:nvPr/>
        </p:nvSpPr>
        <p:spPr>
          <a:xfrm rot="-5400000" flipH="0" flipV="0">
            <a:off x="19832588" y="13598403"/>
            <a:ext cx="156979" cy="542555"/>
          </a:xfrm>
          <a:custGeom>
            <a:pathLst>
              <a:path w="965962" h="3338575">
                <a:moveTo>
                  <a:pt x="965962" y="3338575"/>
                </a:moveTo>
                <a:lnTo>
                  <a:pt x="0" y="0"/>
                </a:lnTo>
                <a:lnTo>
                  <a:pt x="0" y="3338575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27" name="Freeform 6827"/>
          <p:cNvSpPr/>
          <p:nvPr/>
        </p:nvSpPr>
        <p:spPr>
          <a:xfrm rot="-5400000" flipH="0" flipV="0">
            <a:off x="19832588" y="13598403"/>
            <a:ext cx="156979" cy="542555"/>
          </a:xfrm>
          <a:custGeom>
            <a:pathLst>
              <a:path w="965962" h="3338575">
                <a:moveTo>
                  <a:pt x="0" y="0"/>
                </a:moveTo>
                <a:lnTo>
                  <a:pt x="965962" y="3338575"/>
                </a:lnTo>
                <a:lnTo>
                  <a:pt x="965962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28" name="Freeform 6828"/>
          <p:cNvSpPr/>
          <p:nvPr/>
        </p:nvSpPr>
        <p:spPr>
          <a:xfrm rot="-5400000" flipH="0" flipV="0">
            <a:off x="19686299" y="13857483"/>
            <a:ext cx="56385" cy="57912"/>
          </a:xfrm>
          <a:custGeom>
            <a:pathLst>
              <a:path w="346965" h="356363">
                <a:moveTo>
                  <a:pt x="346965" y="215646"/>
                </a:moveTo>
                <a:lnTo>
                  <a:pt x="346965" y="206251"/>
                </a:lnTo>
                <a:lnTo>
                  <a:pt x="337567" y="187579"/>
                </a:lnTo>
                <a:lnTo>
                  <a:pt x="328169" y="178184"/>
                </a:lnTo>
                <a:lnTo>
                  <a:pt x="215645" y="149988"/>
                </a:lnTo>
                <a:lnTo>
                  <a:pt x="215645" y="28067"/>
                </a:lnTo>
                <a:lnTo>
                  <a:pt x="206248" y="9401"/>
                </a:lnTo>
                <a:lnTo>
                  <a:pt x="196850" y="0"/>
                </a:lnTo>
                <a:lnTo>
                  <a:pt x="159385" y="0"/>
                </a:lnTo>
                <a:lnTo>
                  <a:pt x="149987" y="9401"/>
                </a:lnTo>
                <a:lnTo>
                  <a:pt x="140590" y="28067"/>
                </a:lnTo>
                <a:lnTo>
                  <a:pt x="140590" y="131192"/>
                </a:lnTo>
                <a:lnTo>
                  <a:pt x="46865" y="103126"/>
                </a:lnTo>
                <a:lnTo>
                  <a:pt x="18668" y="103126"/>
                </a:lnTo>
                <a:lnTo>
                  <a:pt x="9270" y="121797"/>
                </a:lnTo>
                <a:lnTo>
                  <a:pt x="0" y="140593"/>
                </a:lnTo>
                <a:lnTo>
                  <a:pt x="9270" y="159389"/>
                </a:lnTo>
                <a:lnTo>
                  <a:pt x="28066" y="168784"/>
                </a:lnTo>
                <a:lnTo>
                  <a:pt x="140590" y="206251"/>
                </a:lnTo>
                <a:lnTo>
                  <a:pt x="140590" y="318771"/>
                </a:lnTo>
                <a:lnTo>
                  <a:pt x="149987" y="337567"/>
                </a:lnTo>
                <a:lnTo>
                  <a:pt x="159385" y="346968"/>
                </a:lnTo>
                <a:lnTo>
                  <a:pt x="178181" y="356363"/>
                </a:lnTo>
                <a:lnTo>
                  <a:pt x="196850" y="346968"/>
                </a:lnTo>
                <a:lnTo>
                  <a:pt x="206248" y="337567"/>
                </a:lnTo>
                <a:lnTo>
                  <a:pt x="215645" y="318771"/>
                </a:lnTo>
                <a:lnTo>
                  <a:pt x="215645" y="225047"/>
                </a:lnTo>
                <a:lnTo>
                  <a:pt x="309373" y="243842"/>
                </a:lnTo>
                <a:lnTo>
                  <a:pt x="337567" y="243842"/>
                </a:lnTo>
                <a:lnTo>
                  <a:pt x="346965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29" name="Freeform 6829"/>
          <p:cNvSpPr/>
          <p:nvPr/>
        </p:nvSpPr>
        <p:spPr>
          <a:xfrm rot="-5400000" flipH="0" flipV="0">
            <a:off x="19748021" y="13853675"/>
            <a:ext cx="105155" cy="38099"/>
          </a:xfrm>
          <a:custGeom>
            <a:pathLst>
              <a:path w="647064" h="234442">
                <a:moveTo>
                  <a:pt x="647064" y="234442"/>
                </a:moveTo>
                <a:lnTo>
                  <a:pt x="572008" y="140593"/>
                </a:lnTo>
                <a:lnTo>
                  <a:pt x="46862" y="0"/>
                </a:lnTo>
                <a:lnTo>
                  <a:pt x="28066" y="0"/>
                </a:lnTo>
                <a:lnTo>
                  <a:pt x="9398" y="9271"/>
                </a:lnTo>
                <a:lnTo>
                  <a:pt x="9398" y="18672"/>
                </a:lnTo>
                <a:lnTo>
                  <a:pt x="0" y="37468"/>
                </a:lnTo>
                <a:lnTo>
                  <a:pt x="9398" y="56263"/>
                </a:lnTo>
                <a:lnTo>
                  <a:pt x="28066" y="655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30" name="Freeform 6830"/>
          <p:cNvSpPr/>
          <p:nvPr/>
        </p:nvSpPr>
        <p:spPr>
          <a:xfrm rot="-5400000" flipH="0" flipV="0">
            <a:off x="19783075" y="13809478"/>
            <a:ext cx="33517" cy="39626"/>
          </a:xfrm>
          <a:custGeom>
            <a:pathLst>
              <a:path w="206248" h="243837">
                <a:moveTo>
                  <a:pt x="206248" y="215646"/>
                </a:moveTo>
                <a:lnTo>
                  <a:pt x="206248" y="206245"/>
                </a:lnTo>
                <a:lnTo>
                  <a:pt x="196850" y="187580"/>
                </a:lnTo>
                <a:lnTo>
                  <a:pt x="56264" y="9395"/>
                </a:lnTo>
                <a:lnTo>
                  <a:pt x="37468" y="0"/>
                </a:lnTo>
                <a:lnTo>
                  <a:pt x="9271" y="0"/>
                </a:lnTo>
                <a:lnTo>
                  <a:pt x="9271" y="9395"/>
                </a:lnTo>
                <a:lnTo>
                  <a:pt x="0" y="28067"/>
                </a:lnTo>
                <a:lnTo>
                  <a:pt x="0" y="56258"/>
                </a:lnTo>
                <a:lnTo>
                  <a:pt x="84330" y="149988"/>
                </a:lnTo>
                <a:lnTo>
                  <a:pt x="159386" y="243837"/>
                </a:lnTo>
                <a:lnTo>
                  <a:pt x="187453" y="243837"/>
                </a:lnTo>
                <a:lnTo>
                  <a:pt x="196850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31" name="Freeform 6831"/>
          <p:cNvSpPr/>
          <p:nvPr/>
        </p:nvSpPr>
        <p:spPr>
          <a:xfrm rot="-5400000" flipH="0" flipV="0">
            <a:off x="19847830" y="13859021"/>
            <a:ext cx="22867" cy="42660"/>
          </a:xfrm>
          <a:custGeom>
            <a:pathLst>
              <a:path w="140716" h="262508">
                <a:moveTo>
                  <a:pt x="140716" y="225041"/>
                </a:moveTo>
                <a:lnTo>
                  <a:pt x="140716" y="225041"/>
                </a:lnTo>
                <a:lnTo>
                  <a:pt x="131319" y="206245"/>
                </a:lnTo>
                <a:lnTo>
                  <a:pt x="112523" y="196850"/>
                </a:lnTo>
                <a:lnTo>
                  <a:pt x="0" y="159383"/>
                </a:lnTo>
                <a:lnTo>
                  <a:pt x="0" y="0"/>
                </a:lnTo>
                <a:lnTo>
                  <a:pt x="0" y="234442"/>
                </a:lnTo>
                <a:lnTo>
                  <a:pt x="93851" y="262508"/>
                </a:lnTo>
                <a:lnTo>
                  <a:pt x="121921" y="262508"/>
                </a:lnTo>
                <a:lnTo>
                  <a:pt x="131319" y="24383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32" name="Freeform 6832"/>
          <p:cNvSpPr/>
          <p:nvPr/>
        </p:nvSpPr>
        <p:spPr>
          <a:xfrm rot="-5400000" flipH="0" flipV="0">
            <a:off x="19800589" y="13834626"/>
            <a:ext cx="112770" cy="68583"/>
          </a:xfrm>
          <a:custGeom>
            <a:pathLst>
              <a:path w="693926" h="422021">
                <a:moveTo>
                  <a:pt x="693926" y="309501"/>
                </a:moveTo>
                <a:lnTo>
                  <a:pt x="684528" y="290705"/>
                </a:lnTo>
                <a:lnTo>
                  <a:pt x="675131" y="272034"/>
                </a:lnTo>
                <a:lnTo>
                  <a:pt x="187579" y="0"/>
                </a:lnTo>
                <a:lnTo>
                  <a:pt x="168783" y="0"/>
                </a:lnTo>
                <a:lnTo>
                  <a:pt x="149987" y="9401"/>
                </a:lnTo>
                <a:lnTo>
                  <a:pt x="140589" y="9401"/>
                </a:lnTo>
                <a:lnTo>
                  <a:pt x="140589" y="234442"/>
                </a:lnTo>
                <a:lnTo>
                  <a:pt x="46862" y="215776"/>
                </a:lnTo>
                <a:lnTo>
                  <a:pt x="18668" y="215776"/>
                </a:lnTo>
                <a:lnTo>
                  <a:pt x="0" y="225171"/>
                </a:lnTo>
                <a:lnTo>
                  <a:pt x="0" y="253238"/>
                </a:lnTo>
                <a:lnTo>
                  <a:pt x="9398" y="272034"/>
                </a:lnTo>
                <a:lnTo>
                  <a:pt x="28066" y="281434"/>
                </a:lnTo>
                <a:lnTo>
                  <a:pt x="140589" y="309501"/>
                </a:lnTo>
                <a:lnTo>
                  <a:pt x="140589" y="412626"/>
                </a:lnTo>
                <a:lnTo>
                  <a:pt x="149987" y="422021"/>
                </a:lnTo>
                <a:lnTo>
                  <a:pt x="187579" y="422021"/>
                </a:lnTo>
                <a:lnTo>
                  <a:pt x="206248" y="412626"/>
                </a:lnTo>
                <a:lnTo>
                  <a:pt x="206248" y="93855"/>
                </a:lnTo>
                <a:lnTo>
                  <a:pt x="637666" y="337692"/>
                </a:lnTo>
                <a:lnTo>
                  <a:pt x="675131" y="337692"/>
                </a:lnTo>
                <a:lnTo>
                  <a:pt x="684528" y="32829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33" name="Freeform 6833"/>
          <p:cNvSpPr/>
          <p:nvPr/>
        </p:nvSpPr>
        <p:spPr>
          <a:xfrm rot="-5400000" flipH="0" flipV="0">
            <a:off x="19908798" y="13910824"/>
            <a:ext cx="16758" cy="12197"/>
          </a:xfrm>
          <a:custGeom>
            <a:pathLst>
              <a:path w="103122" h="75059">
                <a:moveTo>
                  <a:pt x="46862" y="0"/>
                </a:moveTo>
                <a:lnTo>
                  <a:pt x="74928" y="9395"/>
                </a:lnTo>
                <a:lnTo>
                  <a:pt x="93724" y="18796"/>
                </a:lnTo>
                <a:lnTo>
                  <a:pt x="103122" y="37592"/>
                </a:lnTo>
                <a:lnTo>
                  <a:pt x="103122" y="65658"/>
                </a:lnTo>
                <a:lnTo>
                  <a:pt x="84326" y="75059"/>
                </a:lnTo>
                <a:lnTo>
                  <a:pt x="56260" y="75059"/>
                </a:lnTo>
                <a:lnTo>
                  <a:pt x="28066" y="65658"/>
                </a:lnTo>
                <a:lnTo>
                  <a:pt x="9398" y="56258"/>
                </a:lnTo>
                <a:lnTo>
                  <a:pt x="0" y="37592"/>
                </a:lnTo>
                <a:lnTo>
                  <a:pt x="0" y="9395"/>
                </a:lnTo>
                <a:lnTo>
                  <a:pt x="18668" y="0"/>
                </a:lnTo>
                <a:lnTo>
                  <a:pt x="46862" y="0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34" name="Freeform 6834"/>
          <p:cNvSpPr/>
          <p:nvPr/>
        </p:nvSpPr>
        <p:spPr>
          <a:xfrm rot="-5400000" flipH="0" flipV="0">
            <a:off x="19933936" y="13853675"/>
            <a:ext cx="105155" cy="38099"/>
          </a:xfrm>
          <a:custGeom>
            <a:pathLst>
              <a:path w="647064" h="234442">
                <a:moveTo>
                  <a:pt x="647064" y="234442"/>
                </a:moveTo>
                <a:lnTo>
                  <a:pt x="572008" y="140717"/>
                </a:lnTo>
                <a:lnTo>
                  <a:pt x="46862" y="0"/>
                </a:lnTo>
                <a:lnTo>
                  <a:pt x="28066" y="0"/>
                </a:lnTo>
                <a:lnTo>
                  <a:pt x="9398" y="9401"/>
                </a:lnTo>
                <a:lnTo>
                  <a:pt x="9398" y="18796"/>
                </a:lnTo>
                <a:lnTo>
                  <a:pt x="0" y="37592"/>
                </a:lnTo>
                <a:lnTo>
                  <a:pt x="9398" y="56263"/>
                </a:lnTo>
                <a:lnTo>
                  <a:pt x="28066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35" name="Freeform 6835"/>
          <p:cNvSpPr/>
          <p:nvPr/>
        </p:nvSpPr>
        <p:spPr>
          <a:xfrm rot="-5400000" flipH="0" flipV="0">
            <a:off x="19968991" y="13809478"/>
            <a:ext cx="33517" cy="39626"/>
          </a:xfrm>
          <a:custGeom>
            <a:pathLst>
              <a:path w="206248" h="243837">
                <a:moveTo>
                  <a:pt x="206248" y="215770"/>
                </a:moveTo>
                <a:lnTo>
                  <a:pt x="206248" y="206375"/>
                </a:lnTo>
                <a:lnTo>
                  <a:pt x="196850" y="187580"/>
                </a:lnTo>
                <a:lnTo>
                  <a:pt x="56264" y="9395"/>
                </a:lnTo>
                <a:lnTo>
                  <a:pt x="37468" y="0"/>
                </a:lnTo>
                <a:lnTo>
                  <a:pt x="9271" y="0"/>
                </a:lnTo>
                <a:lnTo>
                  <a:pt x="9271" y="9395"/>
                </a:lnTo>
                <a:lnTo>
                  <a:pt x="0" y="28191"/>
                </a:lnTo>
                <a:lnTo>
                  <a:pt x="0" y="56258"/>
                </a:lnTo>
                <a:lnTo>
                  <a:pt x="84330" y="150112"/>
                </a:lnTo>
                <a:lnTo>
                  <a:pt x="159386" y="243837"/>
                </a:lnTo>
                <a:lnTo>
                  <a:pt x="187453" y="243837"/>
                </a:lnTo>
                <a:lnTo>
                  <a:pt x="196850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36" name="Freeform 6836"/>
          <p:cNvSpPr/>
          <p:nvPr/>
        </p:nvSpPr>
        <p:spPr>
          <a:xfrm rot="-5400000" flipH="0" flipV="0">
            <a:off x="19987278" y="13829291"/>
            <a:ext cx="112770" cy="79253"/>
          </a:xfrm>
          <a:custGeom>
            <a:pathLst>
              <a:path w="693926" h="487679">
                <a:moveTo>
                  <a:pt x="693926" y="450211"/>
                </a:moveTo>
                <a:lnTo>
                  <a:pt x="693926" y="187579"/>
                </a:lnTo>
                <a:lnTo>
                  <a:pt x="684528" y="178308"/>
                </a:lnTo>
                <a:lnTo>
                  <a:pt x="665733" y="168783"/>
                </a:lnTo>
                <a:lnTo>
                  <a:pt x="393827" y="93849"/>
                </a:lnTo>
                <a:lnTo>
                  <a:pt x="375031" y="93849"/>
                </a:lnTo>
                <a:lnTo>
                  <a:pt x="356362" y="103249"/>
                </a:lnTo>
                <a:lnTo>
                  <a:pt x="346964" y="121921"/>
                </a:lnTo>
                <a:lnTo>
                  <a:pt x="346964" y="290829"/>
                </a:lnTo>
                <a:lnTo>
                  <a:pt x="337567" y="309500"/>
                </a:lnTo>
                <a:lnTo>
                  <a:pt x="328169" y="328296"/>
                </a:lnTo>
                <a:lnTo>
                  <a:pt x="318771" y="337691"/>
                </a:lnTo>
                <a:lnTo>
                  <a:pt x="300099" y="347092"/>
                </a:lnTo>
                <a:lnTo>
                  <a:pt x="262508" y="347092"/>
                </a:lnTo>
                <a:lnTo>
                  <a:pt x="243839" y="337691"/>
                </a:lnTo>
                <a:lnTo>
                  <a:pt x="168783" y="318895"/>
                </a:lnTo>
                <a:lnTo>
                  <a:pt x="140589" y="309500"/>
                </a:lnTo>
                <a:lnTo>
                  <a:pt x="131192" y="300099"/>
                </a:lnTo>
                <a:lnTo>
                  <a:pt x="112523" y="290829"/>
                </a:lnTo>
                <a:lnTo>
                  <a:pt x="103122" y="281428"/>
                </a:lnTo>
                <a:lnTo>
                  <a:pt x="84326" y="262632"/>
                </a:lnTo>
                <a:lnTo>
                  <a:pt x="84326" y="243836"/>
                </a:lnTo>
                <a:lnTo>
                  <a:pt x="74928" y="225171"/>
                </a:lnTo>
                <a:lnTo>
                  <a:pt x="74928" y="206375"/>
                </a:lnTo>
                <a:lnTo>
                  <a:pt x="65658" y="187579"/>
                </a:lnTo>
                <a:lnTo>
                  <a:pt x="65658" y="18796"/>
                </a:lnTo>
                <a:lnTo>
                  <a:pt x="56260" y="0"/>
                </a:lnTo>
                <a:lnTo>
                  <a:pt x="18668" y="0"/>
                </a:lnTo>
                <a:lnTo>
                  <a:pt x="0" y="9395"/>
                </a:lnTo>
                <a:lnTo>
                  <a:pt x="0" y="215770"/>
                </a:lnTo>
                <a:lnTo>
                  <a:pt x="9398" y="234566"/>
                </a:lnTo>
                <a:lnTo>
                  <a:pt x="9398" y="253237"/>
                </a:lnTo>
                <a:lnTo>
                  <a:pt x="18668" y="272033"/>
                </a:lnTo>
                <a:lnTo>
                  <a:pt x="18668" y="290829"/>
                </a:lnTo>
                <a:lnTo>
                  <a:pt x="28066" y="300099"/>
                </a:lnTo>
                <a:lnTo>
                  <a:pt x="46862" y="318895"/>
                </a:lnTo>
                <a:lnTo>
                  <a:pt x="56260" y="328296"/>
                </a:lnTo>
                <a:lnTo>
                  <a:pt x="74928" y="347092"/>
                </a:lnTo>
                <a:lnTo>
                  <a:pt x="84326" y="356363"/>
                </a:lnTo>
                <a:lnTo>
                  <a:pt x="103122" y="365758"/>
                </a:lnTo>
                <a:lnTo>
                  <a:pt x="131192" y="375158"/>
                </a:lnTo>
                <a:lnTo>
                  <a:pt x="149987" y="384553"/>
                </a:lnTo>
                <a:lnTo>
                  <a:pt x="168783" y="393954"/>
                </a:lnTo>
                <a:lnTo>
                  <a:pt x="243839" y="412620"/>
                </a:lnTo>
                <a:lnTo>
                  <a:pt x="281303" y="412620"/>
                </a:lnTo>
                <a:lnTo>
                  <a:pt x="328169" y="412620"/>
                </a:lnTo>
                <a:lnTo>
                  <a:pt x="346964" y="403225"/>
                </a:lnTo>
                <a:lnTo>
                  <a:pt x="365633" y="393954"/>
                </a:lnTo>
                <a:lnTo>
                  <a:pt x="375031" y="375158"/>
                </a:lnTo>
                <a:lnTo>
                  <a:pt x="384429" y="375158"/>
                </a:lnTo>
                <a:lnTo>
                  <a:pt x="393827" y="356363"/>
                </a:lnTo>
                <a:lnTo>
                  <a:pt x="403225" y="337691"/>
                </a:lnTo>
                <a:lnTo>
                  <a:pt x="412623" y="318895"/>
                </a:lnTo>
                <a:lnTo>
                  <a:pt x="412623" y="168783"/>
                </a:lnTo>
                <a:lnTo>
                  <a:pt x="618870" y="225171"/>
                </a:lnTo>
                <a:lnTo>
                  <a:pt x="618870" y="450211"/>
                </a:lnTo>
                <a:lnTo>
                  <a:pt x="628268" y="469007"/>
                </a:lnTo>
                <a:lnTo>
                  <a:pt x="637666" y="478408"/>
                </a:lnTo>
                <a:lnTo>
                  <a:pt x="656462" y="487679"/>
                </a:lnTo>
                <a:lnTo>
                  <a:pt x="675131" y="478408"/>
                </a:lnTo>
                <a:lnTo>
                  <a:pt x="684528" y="46900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37" name="Freeform 6837"/>
          <p:cNvSpPr/>
          <p:nvPr/>
        </p:nvSpPr>
        <p:spPr>
          <a:xfrm rot="-5400000" flipH="0" flipV="0">
            <a:off x="20065767" y="13851395"/>
            <a:ext cx="102100" cy="45714"/>
          </a:xfrm>
          <a:custGeom>
            <a:pathLst>
              <a:path w="628268" h="281304">
                <a:moveTo>
                  <a:pt x="628268" y="159388"/>
                </a:moveTo>
                <a:lnTo>
                  <a:pt x="618870" y="149987"/>
                </a:lnTo>
                <a:lnTo>
                  <a:pt x="600202" y="131316"/>
                </a:lnTo>
                <a:lnTo>
                  <a:pt x="581406" y="121921"/>
                </a:lnTo>
                <a:lnTo>
                  <a:pt x="562610" y="112520"/>
                </a:lnTo>
                <a:lnTo>
                  <a:pt x="543942" y="93724"/>
                </a:lnTo>
                <a:lnTo>
                  <a:pt x="515748" y="84454"/>
                </a:lnTo>
                <a:lnTo>
                  <a:pt x="496949" y="75059"/>
                </a:lnTo>
                <a:lnTo>
                  <a:pt x="468883" y="65658"/>
                </a:lnTo>
                <a:lnTo>
                  <a:pt x="450087" y="56263"/>
                </a:lnTo>
                <a:lnTo>
                  <a:pt x="431291" y="46862"/>
                </a:lnTo>
                <a:lnTo>
                  <a:pt x="403225" y="37467"/>
                </a:lnTo>
                <a:lnTo>
                  <a:pt x="384429" y="37467"/>
                </a:lnTo>
                <a:lnTo>
                  <a:pt x="365633" y="28196"/>
                </a:lnTo>
                <a:lnTo>
                  <a:pt x="346964" y="18796"/>
                </a:lnTo>
                <a:lnTo>
                  <a:pt x="328169" y="18796"/>
                </a:lnTo>
                <a:lnTo>
                  <a:pt x="300099" y="9401"/>
                </a:lnTo>
                <a:lnTo>
                  <a:pt x="262508" y="9401"/>
                </a:lnTo>
                <a:lnTo>
                  <a:pt x="243839" y="0"/>
                </a:lnTo>
                <a:lnTo>
                  <a:pt x="93724" y="0"/>
                </a:lnTo>
                <a:lnTo>
                  <a:pt x="74928" y="9401"/>
                </a:lnTo>
                <a:lnTo>
                  <a:pt x="56260" y="18796"/>
                </a:lnTo>
                <a:lnTo>
                  <a:pt x="46862" y="28196"/>
                </a:lnTo>
                <a:lnTo>
                  <a:pt x="28066" y="37467"/>
                </a:lnTo>
                <a:lnTo>
                  <a:pt x="18668" y="46862"/>
                </a:lnTo>
                <a:lnTo>
                  <a:pt x="9398" y="56263"/>
                </a:lnTo>
                <a:lnTo>
                  <a:pt x="9398" y="75059"/>
                </a:lnTo>
                <a:lnTo>
                  <a:pt x="0" y="93724"/>
                </a:lnTo>
                <a:lnTo>
                  <a:pt x="0" y="149987"/>
                </a:lnTo>
                <a:lnTo>
                  <a:pt x="9398" y="168783"/>
                </a:lnTo>
                <a:lnTo>
                  <a:pt x="18668" y="187579"/>
                </a:lnTo>
                <a:lnTo>
                  <a:pt x="28066" y="196980"/>
                </a:lnTo>
                <a:lnTo>
                  <a:pt x="37464" y="215776"/>
                </a:lnTo>
                <a:lnTo>
                  <a:pt x="46862" y="225046"/>
                </a:lnTo>
                <a:lnTo>
                  <a:pt x="56260" y="243842"/>
                </a:lnTo>
                <a:lnTo>
                  <a:pt x="65658" y="131316"/>
                </a:lnTo>
                <a:lnTo>
                  <a:pt x="74928" y="112520"/>
                </a:lnTo>
                <a:lnTo>
                  <a:pt x="74928" y="103125"/>
                </a:lnTo>
                <a:lnTo>
                  <a:pt x="84326" y="84454"/>
                </a:lnTo>
                <a:lnTo>
                  <a:pt x="103122" y="75059"/>
                </a:lnTo>
                <a:lnTo>
                  <a:pt x="121921" y="75059"/>
                </a:lnTo>
                <a:lnTo>
                  <a:pt x="140589" y="65658"/>
                </a:lnTo>
                <a:lnTo>
                  <a:pt x="215645" y="65658"/>
                </a:lnTo>
                <a:lnTo>
                  <a:pt x="234441" y="75059"/>
                </a:lnTo>
                <a:lnTo>
                  <a:pt x="271906" y="75059"/>
                </a:lnTo>
                <a:lnTo>
                  <a:pt x="300099" y="84454"/>
                </a:lnTo>
                <a:lnTo>
                  <a:pt x="318771" y="84454"/>
                </a:lnTo>
                <a:lnTo>
                  <a:pt x="346964" y="93724"/>
                </a:lnTo>
                <a:lnTo>
                  <a:pt x="365633" y="103125"/>
                </a:lnTo>
                <a:lnTo>
                  <a:pt x="384429" y="103125"/>
                </a:lnTo>
                <a:lnTo>
                  <a:pt x="403225" y="112520"/>
                </a:lnTo>
                <a:lnTo>
                  <a:pt x="421893" y="121921"/>
                </a:lnTo>
                <a:lnTo>
                  <a:pt x="440689" y="131316"/>
                </a:lnTo>
                <a:lnTo>
                  <a:pt x="459485" y="140717"/>
                </a:lnTo>
                <a:lnTo>
                  <a:pt x="487678" y="149987"/>
                </a:lnTo>
                <a:lnTo>
                  <a:pt x="515748" y="159388"/>
                </a:lnTo>
                <a:lnTo>
                  <a:pt x="534544" y="178184"/>
                </a:lnTo>
                <a:lnTo>
                  <a:pt x="553212" y="187579"/>
                </a:lnTo>
                <a:lnTo>
                  <a:pt x="572008" y="196980"/>
                </a:lnTo>
                <a:lnTo>
                  <a:pt x="590804" y="215776"/>
                </a:lnTo>
                <a:lnTo>
                  <a:pt x="600202" y="225046"/>
                </a:lnTo>
                <a:lnTo>
                  <a:pt x="609473" y="243842"/>
                </a:lnTo>
                <a:lnTo>
                  <a:pt x="618870" y="253237"/>
                </a:lnTo>
                <a:lnTo>
                  <a:pt x="618870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38" name="Freeform 6838"/>
          <p:cNvSpPr/>
          <p:nvPr/>
        </p:nvSpPr>
        <p:spPr>
          <a:xfrm rot="-5400000" flipH="0" flipV="0">
            <a:off x="20086345" y="13841488"/>
            <a:ext cx="103627" cy="45715"/>
          </a:xfrm>
          <a:custGeom>
            <a:pathLst>
              <a:path w="637666" h="281310">
                <a:moveTo>
                  <a:pt x="637666" y="168783"/>
                </a:moveTo>
                <a:lnTo>
                  <a:pt x="637666" y="140717"/>
                </a:lnTo>
                <a:lnTo>
                  <a:pt x="628268" y="121921"/>
                </a:lnTo>
                <a:lnTo>
                  <a:pt x="628268" y="103125"/>
                </a:lnTo>
                <a:lnTo>
                  <a:pt x="618871" y="93730"/>
                </a:lnTo>
                <a:lnTo>
                  <a:pt x="609473" y="75059"/>
                </a:lnTo>
                <a:lnTo>
                  <a:pt x="600202" y="56263"/>
                </a:lnTo>
                <a:lnTo>
                  <a:pt x="590804" y="46868"/>
                </a:lnTo>
                <a:lnTo>
                  <a:pt x="572008" y="28072"/>
                </a:lnTo>
                <a:lnTo>
                  <a:pt x="562610" y="149988"/>
                </a:lnTo>
                <a:lnTo>
                  <a:pt x="562610" y="178184"/>
                </a:lnTo>
                <a:lnTo>
                  <a:pt x="553213" y="187579"/>
                </a:lnTo>
                <a:lnTo>
                  <a:pt x="534544" y="196980"/>
                </a:lnTo>
                <a:lnTo>
                  <a:pt x="515748" y="206251"/>
                </a:lnTo>
                <a:lnTo>
                  <a:pt x="403225" y="206251"/>
                </a:lnTo>
                <a:lnTo>
                  <a:pt x="384429" y="196980"/>
                </a:lnTo>
                <a:lnTo>
                  <a:pt x="365633" y="196980"/>
                </a:lnTo>
                <a:lnTo>
                  <a:pt x="337567" y="187579"/>
                </a:lnTo>
                <a:lnTo>
                  <a:pt x="318771" y="187579"/>
                </a:lnTo>
                <a:lnTo>
                  <a:pt x="290704" y="178184"/>
                </a:lnTo>
                <a:lnTo>
                  <a:pt x="271909" y="178184"/>
                </a:lnTo>
                <a:lnTo>
                  <a:pt x="253237" y="168783"/>
                </a:lnTo>
                <a:lnTo>
                  <a:pt x="234441" y="159388"/>
                </a:lnTo>
                <a:lnTo>
                  <a:pt x="215646" y="149988"/>
                </a:lnTo>
                <a:lnTo>
                  <a:pt x="196977" y="140717"/>
                </a:lnTo>
                <a:lnTo>
                  <a:pt x="168783" y="131322"/>
                </a:lnTo>
                <a:lnTo>
                  <a:pt x="149988" y="121921"/>
                </a:lnTo>
                <a:lnTo>
                  <a:pt x="121921" y="112526"/>
                </a:lnTo>
                <a:lnTo>
                  <a:pt x="103125" y="103125"/>
                </a:lnTo>
                <a:lnTo>
                  <a:pt x="84329" y="84460"/>
                </a:lnTo>
                <a:lnTo>
                  <a:pt x="65661" y="75059"/>
                </a:lnTo>
                <a:lnTo>
                  <a:pt x="46862" y="56263"/>
                </a:lnTo>
                <a:lnTo>
                  <a:pt x="37464" y="46868"/>
                </a:lnTo>
                <a:lnTo>
                  <a:pt x="28066" y="37467"/>
                </a:lnTo>
                <a:lnTo>
                  <a:pt x="18668" y="18671"/>
                </a:lnTo>
                <a:lnTo>
                  <a:pt x="18668" y="9401"/>
                </a:lnTo>
                <a:lnTo>
                  <a:pt x="9398" y="0"/>
                </a:lnTo>
                <a:lnTo>
                  <a:pt x="0" y="112526"/>
                </a:lnTo>
                <a:lnTo>
                  <a:pt x="18668" y="121921"/>
                </a:lnTo>
                <a:lnTo>
                  <a:pt x="37464" y="140717"/>
                </a:lnTo>
                <a:lnTo>
                  <a:pt x="56263" y="149988"/>
                </a:lnTo>
                <a:lnTo>
                  <a:pt x="74932" y="168783"/>
                </a:lnTo>
                <a:lnTo>
                  <a:pt x="93727" y="178184"/>
                </a:lnTo>
                <a:lnTo>
                  <a:pt x="121921" y="187579"/>
                </a:lnTo>
                <a:lnTo>
                  <a:pt x="140717" y="196980"/>
                </a:lnTo>
                <a:lnTo>
                  <a:pt x="159385" y="206251"/>
                </a:lnTo>
                <a:lnTo>
                  <a:pt x="187579" y="215646"/>
                </a:lnTo>
                <a:lnTo>
                  <a:pt x="206248" y="225046"/>
                </a:lnTo>
                <a:lnTo>
                  <a:pt x="225043" y="234447"/>
                </a:lnTo>
                <a:lnTo>
                  <a:pt x="253237" y="243842"/>
                </a:lnTo>
                <a:lnTo>
                  <a:pt x="271909" y="243842"/>
                </a:lnTo>
                <a:lnTo>
                  <a:pt x="290704" y="253113"/>
                </a:lnTo>
                <a:lnTo>
                  <a:pt x="309373" y="253113"/>
                </a:lnTo>
                <a:lnTo>
                  <a:pt x="328169" y="262514"/>
                </a:lnTo>
                <a:lnTo>
                  <a:pt x="346965" y="262514"/>
                </a:lnTo>
                <a:lnTo>
                  <a:pt x="375031" y="271909"/>
                </a:lnTo>
                <a:lnTo>
                  <a:pt x="431418" y="271909"/>
                </a:lnTo>
                <a:lnTo>
                  <a:pt x="450087" y="281310"/>
                </a:lnTo>
                <a:lnTo>
                  <a:pt x="468886" y="281310"/>
                </a:lnTo>
                <a:lnTo>
                  <a:pt x="487682" y="271909"/>
                </a:lnTo>
                <a:lnTo>
                  <a:pt x="543942" y="271909"/>
                </a:lnTo>
                <a:lnTo>
                  <a:pt x="562610" y="262514"/>
                </a:lnTo>
                <a:lnTo>
                  <a:pt x="581406" y="262514"/>
                </a:lnTo>
                <a:lnTo>
                  <a:pt x="590804" y="253113"/>
                </a:lnTo>
                <a:lnTo>
                  <a:pt x="609473" y="243842"/>
                </a:lnTo>
                <a:lnTo>
                  <a:pt x="618871" y="225046"/>
                </a:lnTo>
                <a:lnTo>
                  <a:pt x="628268" y="215646"/>
                </a:lnTo>
                <a:lnTo>
                  <a:pt x="628268" y="196980"/>
                </a:lnTo>
                <a:lnTo>
                  <a:pt x="637666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39" name="Freeform 6839"/>
          <p:cNvSpPr/>
          <p:nvPr/>
        </p:nvSpPr>
        <p:spPr>
          <a:xfrm rot="-5400000" flipH="0" flipV="0">
            <a:off x="19924039" y="13663952"/>
            <a:ext cx="0" cy="605008"/>
          </a:xfrm>
          <a:custGeom>
            <a:pathLst>
              <a:path w="0" h="3722880">
                <a:moveTo>
                  <a:pt x="0" y="0"/>
                </a:moveTo>
                <a:lnTo>
                  <a:pt x="0" y="372288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40" name="Freeform 6840"/>
          <p:cNvSpPr/>
          <p:nvPr/>
        </p:nvSpPr>
        <p:spPr>
          <a:xfrm rot="-5400000" flipH="0" flipV="0">
            <a:off x="19576563" y="14101332"/>
            <a:ext cx="89923" cy="179826"/>
          </a:xfrm>
          <a:custGeom>
            <a:pathLst>
              <a:path w="553337" h="1106550">
                <a:moveTo>
                  <a:pt x="553337" y="0"/>
                </a:moveTo>
                <a:lnTo>
                  <a:pt x="0" y="553337"/>
                </a:lnTo>
                <a:lnTo>
                  <a:pt x="553337" y="11065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41" name="Freeform 6841"/>
          <p:cNvSpPr/>
          <p:nvPr/>
        </p:nvSpPr>
        <p:spPr>
          <a:xfrm rot="-5400000" flipH="0" flipV="0">
            <a:off x="18009894" y="14081508"/>
            <a:ext cx="361180" cy="844316"/>
          </a:xfrm>
          <a:custGeom>
            <a:pathLst>
              <a:path w="2222500" h="5195441">
                <a:moveTo>
                  <a:pt x="553213" y="0"/>
                </a:moveTo>
                <a:lnTo>
                  <a:pt x="553213" y="5195441"/>
                </a:lnTo>
                <a:moveTo>
                  <a:pt x="1659889" y="2091308"/>
                </a:moveTo>
                <a:lnTo>
                  <a:pt x="1659889" y="5195441"/>
                </a:lnTo>
                <a:moveTo>
                  <a:pt x="0" y="4848349"/>
                </a:moveTo>
                <a:lnTo>
                  <a:pt x="2222500" y="484834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42" name="Freeform 6842"/>
          <p:cNvSpPr/>
          <p:nvPr/>
        </p:nvSpPr>
        <p:spPr>
          <a:xfrm rot="-5400000" flipH="0" flipV="0">
            <a:off x="18534908" y="14525761"/>
            <a:ext cx="344421" cy="301761"/>
          </a:xfrm>
          <a:custGeom>
            <a:pathLst>
              <a:path w="2119374" h="1856867">
                <a:moveTo>
                  <a:pt x="2119374" y="0"/>
                </a:moveTo>
                <a:lnTo>
                  <a:pt x="1350392" y="1856867"/>
                </a:lnTo>
                <a:lnTo>
                  <a:pt x="0" y="185686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43" name="Freeform 6843"/>
          <p:cNvSpPr/>
          <p:nvPr/>
        </p:nvSpPr>
        <p:spPr>
          <a:xfrm rot="-5400000" flipH="0" flipV="0">
            <a:off x="18764277" y="14771890"/>
            <a:ext cx="42660" cy="22846"/>
          </a:xfrm>
          <a:custGeom>
            <a:pathLst>
              <a:path w="262511" h="140587">
                <a:moveTo>
                  <a:pt x="225044" y="0"/>
                </a:moveTo>
                <a:lnTo>
                  <a:pt x="225044" y="0"/>
                </a:lnTo>
                <a:lnTo>
                  <a:pt x="206248" y="9271"/>
                </a:lnTo>
                <a:lnTo>
                  <a:pt x="196850" y="28067"/>
                </a:lnTo>
                <a:lnTo>
                  <a:pt x="159386" y="140587"/>
                </a:lnTo>
                <a:lnTo>
                  <a:pt x="0" y="140587"/>
                </a:lnTo>
                <a:lnTo>
                  <a:pt x="234441" y="140587"/>
                </a:lnTo>
                <a:lnTo>
                  <a:pt x="262511" y="46863"/>
                </a:lnTo>
                <a:lnTo>
                  <a:pt x="262511" y="18672"/>
                </a:lnTo>
                <a:lnTo>
                  <a:pt x="243712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44" name="Freeform 6844"/>
          <p:cNvSpPr/>
          <p:nvPr/>
        </p:nvSpPr>
        <p:spPr>
          <a:xfrm rot="-5400000" flipH="0" flipV="0">
            <a:off x="18739892" y="14729219"/>
            <a:ext cx="68583" cy="112770"/>
          </a:xfrm>
          <a:custGeom>
            <a:pathLst>
              <a:path w="422021" h="693924">
                <a:moveTo>
                  <a:pt x="309498" y="0"/>
                </a:moveTo>
                <a:lnTo>
                  <a:pt x="290702" y="9271"/>
                </a:lnTo>
                <a:lnTo>
                  <a:pt x="271906" y="18666"/>
                </a:lnTo>
                <a:lnTo>
                  <a:pt x="0" y="506345"/>
                </a:lnTo>
                <a:lnTo>
                  <a:pt x="0" y="525141"/>
                </a:lnTo>
                <a:lnTo>
                  <a:pt x="9398" y="543812"/>
                </a:lnTo>
                <a:lnTo>
                  <a:pt x="9398" y="553213"/>
                </a:lnTo>
                <a:lnTo>
                  <a:pt x="234442" y="553213"/>
                </a:lnTo>
                <a:lnTo>
                  <a:pt x="215646" y="647062"/>
                </a:lnTo>
                <a:lnTo>
                  <a:pt x="215646" y="675128"/>
                </a:lnTo>
                <a:lnTo>
                  <a:pt x="225044" y="693924"/>
                </a:lnTo>
                <a:lnTo>
                  <a:pt x="253238" y="693924"/>
                </a:lnTo>
                <a:lnTo>
                  <a:pt x="271906" y="684529"/>
                </a:lnTo>
                <a:lnTo>
                  <a:pt x="281304" y="665733"/>
                </a:lnTo>
                <a:lnTo>
                  <a:pt x="309498" y="553213"/>
                </a:lnTo>
                <a:lnTo>
                  <a:pt x="412623" y="553213"/>
                </a:lnTo>
                <a:lnTo>
                  <a:pt x="422021" y="543812"/>
                </a:lnTo>
                <a:lnTo>
                  <a:pt x="422021" y="506345"/>
                </a:lnTo>
                <a:lnTo>
                  <a:pt x="412623" y="487549"/>
                </a:lnTo>
                <a:lnTo>
                  <a:pt x="93852" y="487549"/>
                </a:lnTo>
                <a:lnTo>
                  <a:pt x="337564" y="56258"/>
                </a:lnTo>
                <a:lnTo>
                  <a:pt x="337564" y="18666"/>
                </a:lnTo>
                <a:lnTo>
                  <a:pt x="328293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45" name="Freeform 6845"/>
          <p:cNvSpPr/>
          <p:nvPr/>
        </p:nvSpPr>
        <p:spPr>
          <a:xfrm rot="-5400000" flipH="0" flipV="0">
            <a:off x="18756651" y="14649965"/>
            <a:ext cx="45714" cy="102121"/>
          </a:xfrm>
          <a:custGeom>
            <a:pathLst>
              <a:path w="281304" h="628396">
                <a:moveTo>
                  <a:pt x="159383" y="0"/>
                </a:moveTo>
                <a:lnTo>
                  <a:pt x="149985" y="9401"/>
                </a:lnTo>
                <a:lnTo>
                  <a:pt x="131317" y="28197"/>
                </a:lnTo>
                <a:lnTo>
                  <a:pt x="121919" y="46993"/>
                </a:lnTo>
                <a:lnTo>
                  <a:pt x="112521" y="65664"/>
                </a:lnTo>
                <a:lnTo>
                  <a:pt x="93725" y="84460"/>
                </a:lnTo>
                <a:lnTo>
                  <a:pt x="84454" y="112651"/>
                </a:lnTo>
                <a:lnTo>
                  <a:pt x="75056" y="131322"/>
                </a:lnTo>
                <a:lnTo>
                  <a:pt x="65659" y="159513"/>
                </a:lnTo>
                <a:lnTo>
                  <a:pt x="56261" y="178309"/>
                </a:lnTo>
                <a:lnTo>
                  <a:pt x="46863" y="196980"/>
                </a:lnTo>
                <a:lnTo>
                  <a:pt x="37592" y="225171"/>
                </a:lnTo>
                <a:lnTo>
                  <a:pt x="37592" y="243843"/>
                </a:lnTo>
                <a:lnTo>
                  <a:pt x="28194" y="262638"/>
                </a:lnTo>
                <a:lnTo>
                  <a:pt x="18796" y="281434"/>
                </a:lnTo>
                <a:lnTo>
                  <a:pt x="18796" y="300106"/>
                </a:lnTo>
                <a:lnTo>
                  <a:pt x="9398" y="328297"/>
                </a:lnTo>
                <a:lnTo>
                  <a:pt x="9398" y="365764"/>
                </a:lnTo>
                <a:lnTo>
                  <a:pt x="0" y="384560"/>
                </a:lnTo>
                <a:lnTo>
                  <a:pt x="0" y="534547"/>
                </a:lnTo>
                <a:lnTo>
                  <a:pt x="9398" y="553343"/>
                </a:lnTo>
                <a:lnTo>
                  <a:pt x="18796" y="572139"/>
                </a:lnTo>
                <a:lnTo>
                  <a:pt x="28194" y="581534"/>
                </a:lnTo>
                <a:lnTo>
                  <a:pt x="37592" y="600205"/>
                </a:lnTo>
                <a:lnTo>
                  <a:pt x="46863" y="609600"/>
                </a:lnTo>
                <a:lnTo>
                  <a:pt x="56261" y="619001"/>
                </a:lnTo>
                <a:lnTo>
                  <a:pt x="75056" y="619001"/>
                </a:lnTo>
                <a:lnTo>
                  <a:pt x="93725" y="628396"/>
                </a:lnTo>
                <a:lnTo>
                  <a:pt x="112521" y="628396"/>
                </a:lnTo>
                <a:lnTo>
                  <a:pt x="149985" y="628396"/>
                </a:lnTo>
                <a:lnTo>
                  <a:pt x="168784" y="619001"/>
                </a:lnTo>
                <a:lnTo>
                  <a:pt x="187580" y="609600"/>
                </a:lnTo>
                <a:lnTo>
                  <a:pt x="196978" y="600205"/>
                </a:lnTo>
                <a:lnTo>
                  <a:pt x="215646" y="590805"/>
                </a:lnTo>
                <a:lnTo>
                  <a:pt x="225044" y="581534"/>
                </a:lnTo>
                <a:lnTo>
                  <a:pt x="243840" y="572139"/>
                </a:lnTo>
                <a:lnTo>
                  <a:pt x="131317" y="562738"/>
                </a:lnTo>
                <a:lnTo>
                  <a:pt x="112521" y="553343"/>
                </a:lnTo>
                <a:lnTo>
                  <a:pt x="103123" y="553343"/>
                </a:lnTo>
                <a:lnTo>
                  <a:pt x="84454" y="543942"/>
                </a:lnTo>
                <a:lnTo>
                  <a:pt x="75056" y="525277"/>
                </a:lnTo>
                <a:lnTo>
                  <a:pt x="75056" y="506481"/>
                </a:lnTo>
                <a:lnTo>
                  <a:pt x="65659" y="487685"/>
                </a:lnTo>
                <a:lnTo>
                  <a:pt x="65659" y="412750"/>
                </a:lnTo>
                <a:lnTo>
                  <a:pt x="75056" y="393955"/>
                </a:lnTo>
                <a:lnTo>
                  <a:pt x="75056" y="356363"/>
                </a:lnTo>
                <a:lnTo>
                  <a:pt x="84454" y="328297"/>
                </a:lnTo>
                <a:lnTo>
                  <a:pt x="84454" y="309501"/>
                </a:lnTo>
                <a:lnTo>
                  <a:pt x="93725" y="281434"/>
                </a:lnTo>
                <a:lnTo>
                  <a:pt x="103123" y="262638"/>
                </a:lnTo>
                <a:lnTo>
                  <a:pt x="103123" y="243843"/>
                </a:lnTo>
                <a:lnTo>
                  <a:pt x="112521" y="225171"/>
                </a:lnTo>
                <a:lnTo>
                  <a:pt x="121919" y="206375"/>
                </a:lnTo>
                <a:lnTo>
                  <a:pt x="131317" y="187580"/>
                </a:lnTo>
                <a:lnTo>
                  <a:pt x="140714" y="168914"/>
                </a:lnTo>
                <a:lnTo>
                  <a:pt x="149985" y="140717"/>
                </a:lnTo>
                <a:lnTo>
                  <a:pt x="159383" y="112651"/>
                </a:lnTo>
                <a:lnTo>
                  <a:pt x="178182" y="93855"/>
                </a:lnTo>
                <a:lnTo>
                  <a:pt x="187580" y="75059"/>
                </a:lnTo>
                <a:lnTo>
                  <a:pt x="196978" y="56263"/>
                </a:lnTo>
                <a:lnTo>
                  <a:pt x="215646" y="37592"/>
                </a:lnTo>
                <a:lnTo>
                  <a:pt x="225044" y="28197"/>
                </a:lnTo>
                <a:lnTo>
                  <a:pt x="243840" y="18796"/>
                </a:lnTo>
                <a:lnTo>
                  <a:pt x="253238" y="9401"/>
                </a:lnTo>
                <a:lnTo>
                  <a:pt x="281304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46" name="Freeform 6846"/>
          <p:cNvSpPr/>
          <p:nvPr/>
        </p:nvSpPr>
        <p:spPr>
          <a:xfrm rot="-5400000" flipH="0" flipV="0">
            <a:off x="18746755" y="14627872"/>
            <a:ext cx="45715" cy="103627"/>
          </a:xfrm>
          <a:custGeom>
            <a:pathLst>
              <a:path w="281306" h="637667">
                <a:moveTo>
                  <a:pt x="168783" y="0"/>
                </a:moveTo>
                <a:lnTo>
                  <a:pt x="140717" y="0"/>
                </a:lnTo>
                <a:lnTo>
                  <a:pt x="121921" y="9271"/>
                </a:lnTo>
                <a:lnTo>
                  <a:pt x="103125" y="9271"/>
                </a:lnTo>
                <a:lnTo>
                  <a:pt x="93727" y="18666"/>
                </a:lnTo>
                <a:lnTo>
                  <a:pt x="74931" y="28067"/>
                </a:lnTo>
                <a:lnTo>
                  <a:pt x="56263" y="37462"/>
                </a:lnTo>
                <a:lnTo>
                  <a:pt x="46865" y="46863"/>
                </a:lnTo>
                <a:lnTo>
                  <a:pt x="28066" y="65528"/>
                </a:lnTo>
                <a:lnTo>
                  <a:pt x="149987" y="74929"/>
                </a:lnTo>
                <a:lnTo>
                  <a:pt x="178181" y="74929"/>
                </a:lnTo>
                <a:lnTo>
                  <a:pt x="187579" y="84324"/>
                </a:lnTo>
                <a:lnTo>
                  <a:pt x="196977" y="103120"/>
                </a:lnTo>
                <a:lnTo>
                  <a:pt x="206247" y="121791"/>
                </a:lnTo>
                <a:lnTo>
                  <a:pt x="206247" y="234442"/>
                </a:lnTo>
                <a:lnTo>
                  <a:pt x="196977" y="253108"/>
                </a:lnTo>
                <a:lnTo>
                  <a:pt x="196977" y="271903"/>
                </a:lnTo>
                <a:lnTo>
                  <a:pt x="187579" y="300100"/>
                </a:lnTo>
                <a:lnTo>
                  <a:pt x="187579" y="318766"/>
                </a:lnTo>
                <a:lnTo>
                  <a:pt x="178181" y="346962"/>
                </a:lnTo>
                <a:lnTo>
                  <a:pt x="178181" y="365634"/>
                </a:lnTo>
                <a:lnTo>
                  <a:pt x="168783" y="384430"/>
                </a:lnTo>
                <a:lnTo>
                  <a:pt x="159385" y="403225"/>
                </a:lnTo>
                <a:lnTo>
                  <a:pt x="149987" y="421891"/>
                </a:lnTo>
                <a:lnTo>
                  <a:pt x="140717" y="440687"/>
                </a:lnTo>
                <a:lnTo>
                  <a:pt x="131319" y="468883"/>
                </a:lnTo>
                <a:lnTo>
                  <a:pt x="121921" y="487549"/>
                </a:lnTo>
                <a:lnTo>
                  <a:pt x="112523" y="515746"/>
                </a:lnTo>
                <a:lnTo>
                  <a:pt x="103125" y="534541"/>
                </a:lnTo>
                <a:lnTo>
                  <a:pt x="84329" y="553213"/>
                </a:lnTo>
                <a:lnTo>
                  <a:pt x="74931" y="572009"/>
                </a:lnTo>
                <a:lnTo>
                  <a:pt x="56263" y="590805"/>
                </a:lnTo>
                <a:lnTo>
                  <a:pt x="46865" y="600075"/>
                </a:lnTo>
                <a:lnTo>
                  <a:pt x="37467" y="609470"/>
                </a:lnTo>
                <a:lnTo>
                  <a:pt x="18668" y="618871"/>
                </a:lnTo>
                <a:lnTo>
                  <a:pt x="9397" y="618871"/>
                </a:lnTo>
                <a:lnTo>
                  <a:pt x="0" y="628266"/>
                </a:lnTo>
                <a:lnTo>
                  <a:pt x="112523" y="637667"/>
                </a:lnTo>
                <a:lnTo>
                  <a:pt x="121921" y="618871"/>
                </a:lnTo>
                <a:lnTo>
                  <a:pt x="140717" y="600075"/>
                </a:lnTo>
                <a:lnTo>
                  <a:pt x="149987" y="581404"/>
                </a:lnTo>
                <a:lnTo>
                  <a:pt x="168783" y="562608"/>
                </a:lnTo>
                <a:lnTo>
                  <a:pt x="178181" y="543812"/>
                </a:lnTo>
                <a:lnTo>
                  <a:pt x="187579" y="515746"/>
                </a:lnTo>
                <a:lnTo>
                  <a:pt x="196977" y="496950"/>
                </a:lnTo>
                <a:lnTo>
                  <a:pt x="206247" y="478278"/>
                </a:lnTo>
                <a:lnTo>
                  <a:pt x="215645" y="450088"/>
                </a:lnTo>
                <a:lnTo>
                  <a:pt x="225043" y="431292"/>
                </a:lnTo>
                <a:lnTo>
                  <a:pt x="234441" y="412496"/>
                </a:lnTo>
                <a:lnTo>
                  <a:pt x="243842" y="384430"/>
                </a:lnTo>
                <a:lnTo>
                  <a:pt x="243842" y="365634"/>
                </a:lnTo>
                <a:lnTo>
                  <a:pt x="253240" y="346962"/>
                </a:lnTo>
                <a:lnTo>
                  <a:pt x="253240" y="328166"/>
                </a:lnTo>
                <a:lnTo>
                  <a:pt x="262511" y="309371"/>
                </a:lnTo>
                <a:lnTo>
                  <a:pt x="262511" y="290699"/>
                </a:lnTo>
                <a:lnTo>
                  <a:pt x="271908" y="262508"/>
                </a:lnTo>
                <a:lnTo>
                  <a:pt x="271908" y="206245"/>
                </a:lnTo>
                <a:lnTo>
                  <a:pt x="281306" y="187580"/>
                </a:lnTo>
                <a:lnTo>
                  <a:pt x="281306" y="168784"/>
                </a:lnTo>
                <a:lnTo>
                  <a:pt x="271908" y="149988"/>
                </a:lnTo>
                <a:lnTo>
                  <a:pt x="271908" y="93725"/>
                </a:lnTo>
                <a:lnTo>
                  <a:pt x="262511" y="74929"/>
                </a:lnTo>
                <a:lnTo>
                  <a:pt x="262511" y="56258"/>
                </a:lnTo>
                <a:lnTo>
                  <a:pt x="253240" y="46863"/>
                </a:lnTo>
                <a:lnTo>
                  <a:pt x="243842" y="28067"/>
                </a:lnTo>
                <a:lnTo>
                  <a:pt x="225043" y="18666"/>
                </a:lnTo>
                <a:lnTo>
                  <a:pt x="215645" y="9271"/>
                </a:lnTo>
                <a:lnTo>
                  <a:pt x="196977" y="9271"/>
                </a:lnTo>
                <a:lnTo>
                  <a:pt x="17818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47" name="Freeform 6847"/>
          <p:cNvSpPr/>
          <p:nvPr/>
        </p:nvSpPr>
        <p:spPr>
          <a:xfrm rot="-5400000" flipH="0" flipV="0">
            <a:off x="18499862" y="14525760"/>
            <a:ext cx="112771" cy="124969"/>
          </a:xfrm>
          <a:custGeom>
            <a:pathLst>
              <a:path w="693930" h="768988">
                <a:moveTo>
                  <a:pt x="693930" y="75059"/>
                </a:moveTo>
                <a:lnTo>
                  <a:pt x="618871" y="0"/>
                </a:lnTo>
                <a:lnTo>
                  <a:pt x="0" y="768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48" name="Freeform 6848"/>
          <p:cNvSpPr/>
          <p:nvPr/>
        </p:nvSpPr>
        <p:spPr>
          <a:xfrm rot="-5400000" flipH="0" flipV="0">
            <a:off x="18500626" y="14537194"/>
            <a:ext cx="111243" cy="124969"/>
          </a:xfrm>
          <a:custGeom>
            <a:pathLst>
              <a:path w="684529" h="768988">
                <a:moveTo>
                  <a:pt x="684529" y="0"/>
                </a:moveTo>
                <a:lnTo>
                  <a:pt x="65658" y="768988"/>
                </a:lnTo>
                <a:lnTo>
                  <a:pt x="0" y="693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49" name="Freeform 6849"/>
          <p:cNvSpPr/>
          <p:nvPr/>
        </p:nvSpPr>
        <p:spPr>
          <a:xfrm rot="-5400000" flipH="0" flipV="0">
            <a:off x="18500626" y="14357368"/>
            <a:ext cx="111243" cy="124969"/>
          </a:xfrm>
          <a:custGeom>
            <a:pathLst>
              <a:path w="684532" h="768988">
                <a:moveTo>
                  <a:pt x="0" y="693929"/>
                </a:moveTo>
                <a:lnTo>
                  <a:pt x="65661" y="768988"/>
                </a:lnTo>
                <a:lnTo>
                  <a:pt x="68453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50" name="Freeform 6850"/>
          <p:cNvSpPr/>
          <p:nvPr/>
        </p:nvSpPr>
        <p:spPr>
          <a:xfrm rot="-5400000" flipH="0" flipV="0">
            <a:off x="18499863" y="14345934"/>
            <a:ext cx="112770" cy="124969"/>
          </a:xfrm>
          <a:custGeom>
            <a:pathLst>
              <a:path w="693927" h="768988">
                <a:moveTo>
                  <a:pt x="0" y="768988"/>
                </a:moveTo>
                <a:lnTo>
                  <a:pt x="618871" y="0"/>
                </a:lnTo>
                <a:lnTo>
                  <a:pt x="693927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51" name="Freeform 6851"/>
          <p:cNvSpPr/>
          <p:nvPr/>
        </p:nvSpPr>
        <p:spPr>
          <a:xfrm rot="-5400000" flipH="0" flipV="0">
            <a:off x="18181342" y="14073129"/>
            <a:ext cx="358146" cy="504455"/>
          </a:xfrm>
          <a:custGeom>
            <a:pathLst>
              <a:path w="2203832" h="3104133">
                <a:moveTo>
                  <a:pt x="553340" y="0"/>
                </a:moveTo>
                <a:lnTo>
                  <a:pt x="553340" y="3104133"/>
                </a:lnTo>
                <a:moveTo>
                  <a:pt x="1650495" y="0"/>
                </a:moveTo>
                <a:lnTo>
                  <a:pt x="1650495" y="3104133"/>
                </a:lnTo>
                <a:moveTo>
                  <a:pt x="0" y="2757041"/>
                </a:moveTo>
                <a:lnTo>
                  <a:pt x="2203832" y="275704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52" name="Freeform 6852"/>
          <p:cNvSpPr/>
          <p:nvPr/>
        </p:nvSpPr>
        <p:spPr>
          <a:xfrm rot="-5400000" flipH="0" flipV="0">
            <a:off x="18605781" y="14275060"/>
            <a:ext cx="537953" cy="637040"/>
          </a:xfrm>
          <a:custGeom>
            <a:pathLst>
              <a:path w="3310257" h="3919984">
                <a:moveTo>
                  <a:pt x="3310257" y="0"/>
                </a:moveTo>
                <a:lnTo>
                  <a:pt x="1350265" y="3919984"/>
                </a:lnTo>
                <a:lnTo>
                  <a:pt x="0" y="391998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53" name="Freeform 6853"/>
          <p:cNvSpPr/>
          <p:nvPr/>
        </p:nvSpPr>
        <p:spPr>
          <a:xfrm rot="-5400000" flipH="0" flipV="0">
            <a:off x="19099558" y="14785615"/>
            <a:ext cx="42660" cy="22846"/>
          </a:xfrm>
          <a:custGeom>
            <a:pathLst>
              <a:path w="262508" h="140586">
                <a:moveTo>
                  <a:pt x="225044" y="0"/>
                </a:moveTo>
                <a:lnTo>
                  <a:pt x="225044" y="0"/>
                </a:lnTo>
                <a:lnTo>
                  <a:pt x="206248" y="9395"/>
                </a:lnTo>
                <a:lnTo>
                  <a:pt x="196850" y="28066"/>
                </a:lnTo>
                <a:lnTo>
                  <a:pt x="159386" y="140586"/>
                </a:lnTo>
                <a:lnTo>
                  <a:pt x="0" y="140586"/>
                </a:lnTo>
                <a:lnTo>
                  <a:pt x="234442" y="140586"/>
                </a:lnTo>
                <a:lnTo>
                  <a:pt x="262508" y="46862"/>
                </a:lnTo>
                <a:lnTo>
                  <a:pt x="262508" y="18795"/>
                </a:lnTo>
                <a:lnTo>
                  <a:pt x="243840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54" name="Freeform 6854"/>
          <p:cNvSpPr/>
          <p:nvPr/>
        </p:nvSpPr>
        <p:spPr>
          <a:xfrm rot="-5400000" flipH="0" flipV="0">
            <a:off x="19075172" y="14742943"/>
            <a:ext cx="68583" cy="112771"/>
          </a:xfrm>
          <a:custGeom>
            <a:pathLst>
              <a:path w="422021" h="693929">
                <a:moveTo>
                  <a:pt x="309501" y="0"/>
                </a:moveTo>
                <a:lnTo>
                  <a:pt x="290705" y="9271"/>
                </a:lnTo>
                <a:lnTo>
                  <a:pt x="272036" y="18671"/>
                </a:lnTo>
                <a:lnTo>
                  <a:pt x="0" y="506350"/>
                </a:lnTo>
                <a:lnTo>
                  <a:pt x="0" y="525146"/>
                </a:lnTo>
                <a:lnTo>
                  <a:pt x="9398" y="543818"/>
                </a:lnTo>
                <a:lnTo>
                  <a:pt x="9398" y="553213"/>
                </a:lnTo>
                <a:lnTo>
                  <a:pt x="234569" y="553213"/>
                </a:lnTo>
                <a:lnTo>
                  <a:pt x="215773" y="647067"/>
                </a:lnTo>
                <a:lnTo>
                  <a:pt x="215773" y="675134"/>
                </a:lnTo>
                <a:lnTo>
                  <a:pt x="225171" y="693929"/>
                </a:lnTo>
                <a:lnTo>
                  <a:pt x="253241" y="693929"/>
                </a:lnTo>
                <a:lnTo>
                  <a:pt x="272036" y="684529"/>
                </a:lnTo>
                <a:lnTo>
                  <a:pt x="281434" y="665863"/>
                </a:lnTo>
                <a:lnTo>
                  <a:pt x="309501" y="553213"/>
                </a:lnTo>
                <a:lnTo>
                  <a:pt x="412750" y="553213"/>
                </a:lnTo>
                <a:lnTo>
                  <a:pt x="422021" y="543818"/>
                </a:lnTo>
                <a:lnTo>
                  <a:pt x="422021" y="506350"/>
                </a:lnTo>
                <a:lnTo>
                  <a:pt x="412750" y="487554"/>
                </a:lnTo>
                <a:lnTo>
                  <a:pt x="93855" y="487554"/>
                </a:lnTo>
                <a:lnTo>
                  <a:pt x="337695" y="56263"/>
                </a:lnTo>
                <a:lnTo>
                  <a:pt x="337695" y="18671"/>
                </a:lnTo>
                <a:lnTo>
                  <a:pt x="328297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55" name="Freeform 6855"/>
          <p:cNvSpPr/>
          <p:nvPr/>
        </p:nvSpPr>
        <p:spPr>
          <a:xfrm rot="-5400000" flipH="0" flipV="0">
            <a:off x="19091920" y="14663680"/>
            <a:ext cx="45736" cy="102121"/>
          </a:xfrm>
          <a:custGeom>
            <a:pathLst>
              <a:path w="281434" h="628395">
                <a:moveTo>
                  <a:pt x="159512" y="0"/>
                </a:moveTo>
                <a:lnTo>
                  <a:pt x="150115" y="9525"/>
                </a:lnTo>
                <a:lnTo>
                  <a:pt x="131319" y="28196"/>
                </a:lnTo>
                <a:lnTo>
                  <a:pt x="122048" y="46992"/>
                </a:lnTo>
                <a:lnTo>
                  <a:pt x="112650" y="65788"/>
                </a:lnTo>
                <a:lnTo>
                  <a:pt x="93854" y="84454"/>
                </a:lnTo>
                <a:lnTo>
                  <a:pt x="84456" y="112650"/>
                </a:lnTo>
                <a:lnTo>
                  <a:pt x="75059" y="131316"/>
                </a:lnTo>
                <a:lnTo>
                  <a:pt x="65788" y="159512"/>
                </a:lnTo>
                <a:lnTo>
                  <a:pt x="56263" y="178178"/>
                </a:lnTo>
                <a:lnTo>
                  <a:pt x="46989" y="196974"/>
                </a:lnTo>
                <a:lnTo>
                  <a:pt x="37591" y="225170"/>
                </a:lnTo>
                <a:lnTo>
                  <a:pt x="37591" y="243842"/>
                </a:lnTo>
                <a:lnTo>
                  <a:pt x="28193" y="262638"/>
                </a:lnTo>
                <a:lnTo>
                  <a:pt x="18795" y="281434"/>
                </a:lnTo>
                <a:lnTo>
                  <a:pt x="18795" y="300229"/>
                </a:lnTo>
                <a:lnTo>
                  <a:pt x="9398" y="328296"/>
                </a:lnTo>
                <a:lnTo>
                  <a:pt x="9398" y="365757"/>
                </a:lnTo>
                <a:lnTo>
                  <a:pt x="0" y="384553"/>
                </a:lnTo>
                <a:lnTo>
                  <a:pt x="0" y="534541"/>
                </a:lnTo>
                <a:lnTo>
                  <a:pt x="9398" y="553337"/>
                </a:lnTo>
                <a:lnTo>
                  <a:pt x="18795" y="572132"/>
                </a:lnTo>
                <a:lnTo>
                  <a:pt x="28193" y="581533"/>
                </a:lnTo>
                <a:lnTo>
                  <a:pt x="37591" y="600329"/>
                </a:lnTo>
                <a:lnTo>
                  <a:pt x="46989" y="609600"/>
                </a:lnTo>
                <a:lnTo>
                  <a:pt x="56263" y="618995"/>
                </a:lnTo>
                <a:lnTo>
                  <a:pt x="75059" y="618995"/>
                </a:lnTo>
                <a:lnTo>
                  <a:pt x="93854" y="628395"/>
                </a:lnTo>
                <a:lnTo>
                  <a:pt x="112650" y="628395"/>
                </a:lnTo>
                <a:lnTo>
                  <a:pt x="150115" y="628395"/>
                </a:lnTo>
                <a:lnTo>
                  <a:pt x="168910" y="618995"/>
                </a:lnTo>
                <a:lnTo>
                  <a:pt x="187579" y="609600"/>
                </a:lnTo>
                <a:lnTo>
                  <a:pt x="196977" y="600329"/>
                </a:lnTo>
                <a:lnTo>
                  <a:pt x="215773" y="590928"/>
                </a:lnTo>
                <a:lnTo>
                  <a:pt x="225170" y="581533"/>
                </a:lnTo>
                <a:lnTo>
                  <a:pt x="243839" y="572132"/>
                </a:lnTo>
                <a:lnTo>
                  <a:pt x="131319" y="562737"/>
                </a:lnTo>
                <a:lnTo>
                  <a:pt x="112650" y="553337"/>
                </a:lnTo>
                <a:lnTo>
                  <a:pt x="103252" y="553337"/>
                </a:lnTo>
                <a:lnTo>
                  <a:pt x="84456" y="543942"/>
                </a:lnTo>
                <a:lnTo>
                  <a:pt x="75059" y="525146"/>
                </a:lnTo>
                <a:lnTo>
                  <a:pt x="75059" y="506474"/>
                </a:lnTo>
                <a:lnTo>
                  <a:pt x="65788" y="487679"/>
                </a:lnTo>
                <a:lnTo>
                  <a:pt x="65788" y="412750"/>
                </a:lnTo>
                <a:lnTo>
                  <a:pt x="75059" y="393954"/>
                </a:lnTo>
                <a:lnTo>
                  <a:pt x="75059" y="356487"/>
                </a:lnTo>
                <a:lnTo>
                  <a:pt x="84456" y="328296"/>
                </a:lnTo>
                <a:lnTo>
                  <a:pt x="84456" y="309500"/>
                </a:lnTo>
                <a:lnTo>
                  <a:pt x="93854" y="281434"/>
                </a:lnTo>
                <a:lnTo>
                  <a:pt x="103252" y="262638"/>
                </a:lnTo>
                <a:lnTo>
                  <a:pt x="103252" y="243842"/>
                </a:lnTo>
                <a:lnTo>
                  <a:pt x="112650" y="225170"/>
                </a:lnTo>
                <a:lnTo>
                  <a:pt x="122048" y="206375"/>
                </a:lnTo>
                <a:lnTo>
                  <a:pt x="131319" y="187579"/>
                </a:lnTo>
                <a:lnTo>
                  <a:pt x="140717" y="168907"/>
                </a:lnTo>
                <a:lnTo>
                  <a:pt x="150115" y="140717"/>
                </a:lnTo>
                <a:lnTo>
                  <a:pt x="159512" y="112650"/>
                </a:lnTo>
                <a:lnTo>
                  <a:pt x="178181" y="93854"/>
                </a:lnTo>
                <a:lnTo>
                  <a:pt x="187579" y="75059"/>
                </a:lnTo>
                <a:lnTo>
                  <a:pt x="196977" y="56387"/>
                </a:lnTo>
                <a:lnTo>
                  <a:pt x="215773" y="37591"/>
                </a:lnTo>
                <a:lnTo>
                  <a:pt x="225170" y="28196"/>
                </a:lnTo>
                <a:lnTo>
                  <a:pt x="243839" y="18795"/>
                </a:lnTo>
                <a:lnTo>
                  <a:pt x="253240" y="9525"/>
                </a:lnTo>
                <a:lnTo>
                  <a:pt x="281434" y="95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56" name="Freeform 6856"/>
          <p:cNvSpPr/>
          <p:nvPr/>
        </p:nvSpPr>
        <p:spPr>
          <a:xfrm rot="-5400000" flipH="0" flipV="0">
            <a:off x="19082024" y="14641586"/>
            <a:ext cx="45735" cy="103627"/>
          </a:xfrm>
          <a:custGeom>
            <a:pathLst>
              <a:path w="281431" h="637666">
                <a:moveTo>
                  <a:pt x="168783" y="0"/>
                </a:moveTo>
                <a:lnTo>
                  <a:pt x="140717" y="0"/>
                </a:lnTo>
                <a:lnTo>
                  <a:pt x="121921" y="9271"/>
                </a:lnTo>
                <a:lnTo>
                  <a:pt x="103122" y="9271"/>
                </a:lnTo>
                <a:lnTo>
                  <a:pt x="93851" y="18671"/>
                </a:lnTo>
                <a:lnTo>
                  <a:pt x="75056" y="28066"/>
                </a:lnTo>
                <a:lnTo>
                  <a:pt x="56260" y="37467"/>
                </a:lnTo>
                <a:lnTo>
                  <a:pt x="46862" y="46862"/>
                </a:lnTo>
                <a:lnTo>
                  <a:pt x="28193" y="65534"/>
                </a:lnTo>
                <a:lnTo>
                  <a:pt x="150115" y="75059"/>
                </a:lnTo>
                <a:lnTo>
                  <a:pt x="178181" y="75059"/>
                </a:lnTo>
                <a:lnTo>
                  <a:pt x="187579" y="84329"/>
                </a:lnTo>
                <a:lnTo>
                  <a:pt x="196977" y="103125"/>
                </a:lnTo>
                <a:lnTo>
                  <a:pt x="206375" y="121921"/>
                </a:lnTo>
                <a:lnTo>
                  <a:pt x="206375" y="234441"/>
                </a:lnTo>
                <a:lnTo>
                  <a:pt x="196977" y="253113"/>
                </a:lnTo>
                <a:lnTo>
                  <a:pt x="196977" y="271909"/>
                </a:lnTo>
                <a:lnTo>
                  <a:pt x="187579" y="299975"/>
                </a:lnTo>
                <a:lnTo>
                  <a:pt x="187579" y="318771"/>
                </a:lnTo>
                <a:lnTo>
                  <a:pt x="178181" y="346968"/>
                </a:lnTo>
                <a:lnTo>
                  <a:pt x="178181" y="365763"/>
                </a:lnTo>
                <a:lnTo>
                  <a:pt x="168783" y="384429"/>
                </a:lnTo>
                <a:lnTo>
                  <a:pt x="159385" y="403225"/>
                </a:lnTo>
                <a:lnTo>
                  <a:pt x="150115" y="422021"/>
                </a:lnTo>
                <a:lnTo>
                  <a:pt x="140717" y="440692"/>
                </a:lnTo>
                <a:lnTo>
                  <a:pt x="131319" y="468883"/>
                </a:lnTo>
                <a:lnTo>
                  <a:pt x="121921" y="487554"/>
                </a:lnTo>
                <a:lnTo>
                  <a:pt x="112520" y="515751"/>
                </a:lnTo>
                <a:lnTo>
                  <a:pt x="103122" y="534547"/>
                </a:lnTo>
                <a:lnTo>
                  <a:pt x="84454" y="553213"/>
                </a:lnTo>
                <a:lnTo>
                  <a:pt x="75056" y="572008"/>
                </a:lnTo>
                <a:lnTo>
                  <a:pt x="56260" y="590680"/>
                </a:lnTo>
                <a:lnTo>
                  <a:pt x="46862" y="600075"/>
                </a:lnTo>
                <a:lnTo>
                  <a:pt x="37591" y="609476"/>
                </a:lnTo>
                <a:lnTo>
                  <a:pt x="18796" y="618871"/>
                </a:lnTo>
                <a:lnTo>
                  <a:pt x="9398" y="618871"/>
                </a:lnTo>
                <a:lnTo>
                  <a:pt x="0" y="628271"/>
                </a:lnTo>
                <a:lnTo>
                  <a:pt x="112520" y="637666"/>
                </a:lnTo>
                <a:lnTo>
                  <a:pt x="121921" y="618871"/>
                </a:lnTo>
                <a:lnTo>
                  <a:pt x="140717" y="600075"/>
                </a:lnTo>
                <a:lnTo>
                  <a:pt x="150115" y="581409"/>
                </a:lnTo>
                <a:lnTo>
                  <a:pt x="168783" y="562613"/>
                </a:lnTo>
                <a:lnTo>
                  <a:pt x="178181" y="543818"/>
                </a:lnTo>
                <a:lnTo>
                  <a:pt x="187579" y="515751"/>
                </a:lnTo>
                <a:lnTo>
                  <a:pt x="196977" y="496955"/>
                </a:lnTo>
                <a:lnTo>
                  <a:pt x="206375" y="478284"/>
                </a:lnTo>
                <a:lnTo>
                  <a:pt x="215773" y="450087"/>
                </a:lnTo>
                <a:lnTo>
                  <a:pt x="225171" y="431291"/>
                </a:lnTo>
                <a:lnTo>
                  <a:pt x="234441" y="412626"/>
                </a:lnTo>
                <a:lnTo>
                  <a:pt x="243839" y="384429"/>
                </a:lnTo>
                <a:lnTo>
                  <a:pt x="243839" y="365763"/>
                </a:lnTo>
                <a:lnTo>
                  <a:pt x="253237" y="346968"/>
                </a:lnTo>
                <a:lnTo>
                  <a:pt x="253237" y="328172"/>
                </a:lnTo>
                <a:lnTo>
                  <a:pt x="262635" y="309376"/>
                </a:lnTo>
                <a:lnTo>
                  <a:pt x="262635" y="290704"/>
                </a:lnTo>
                <a:lnTo>
                  <a:pt x="272033" y="262508"/>
                </a:lnTo>
                <a:lnTo>
                  <a:pt x="272033" y="206251"/>
                </a:lnTo>
                <a:lnTo>
                  <a:pt x="281431" y="187455"/>
                </a:lnTo>
                <a:lnTo>
                  <a:pt x="281431" y="168783"/>
                </a:lnTo>
                <a:lnTo>
                  <a:pt x="272033" y="149988"/>
                </a:lnTo>
                <a:lnTo>
                  <a:pt x="272033" y="93730"/>
                </a:lnTo>
                <a:lnTo>
                  <a:pt x="262635" y="75059"/>
                </a:lnTo>
                <a:lnTo>
                  <a:pt x="262635" y="56263"/>
                </a:lnTo>
                <a:lnTo>
                  <a:pt x="253237" y="46862"/>
                </a:lnTo>
                <a:lnTo>
                  <a:pt x="243839" y="28066"/>
                </a:lnTo>
                <a:lnTo>
                  <a:pt x="225171" y="18671"/>
                </a:lnTo>
                <a:lnTo>
                  <a:pt x="215773" y="9271"/>
                </a:lnTo>
                <a:lnTo>
                  <a:pt x="196977" y="9271"/>
                </a:lnTo>
                <a:lnTo>
                  <a:pt x="17818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57" name="Freeform 6857"/>
          <p:cNvSpPr/>
          <p:nvPr/>
        </p:nvSpPr>
        <p:spPr>
          <a:xfrm rot="-5400000" flipH="0" flipV="0">
            <a:off x="18499863" y="14345934"/>
            <a:ext cx="112770" cy="124969"/>
          </a:xfrm>
          <a:custGeom>
            <a:pathLst>
              <a:path w="693927" h="768988">
                <a:moveTo>
                  <a:pt x="693927" y="75059"/>
                </a:moveTo>
                <a:lnTo>
                  <a:pt x="618871" y="0"/>
                </a:lnTo>
                <a:lnTo>
                  <a:pt x="0" y="768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58" name="Freeform 6858"/>
          <p:cNvSpPr/>
          <p:nvPr/>
        </p:nvSpPr>
        <p:spPr>
          <a:xfrm rot="-5400000" flipH="0" flipV="0">
            <a:off x="18500626" y="14357368"/>
            <a:ext cx="111243" cy="124969"/>
          </a:xfrm>
          <a:custGeom>
            <a:pathLst>
              <a:path w="684532" h="768988">
                <a:moveTo>
                  <a:pt x="684532" y="0"/>
                </a:moveTo>
                <a:lnTo>
                  <a:pt x="65661" y="768988"/>
                </a:lnTo>
                <a:lnTo>
                  <a:pt x="0" y="693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59" name="Freeform 6859"/>
          <p:cNvSpPr/>
          <p:nvPr/>
        </p:nvSpPr>
        <p:spPr>
          <a:xfrm rot="-5400000" flipH="0" flipV="0">
            <a:off x="18499863" y="14179811"/>
            <a:ext cx="112770" cy="124969"/>
          </a:xfrm>
          <a:custGeom>
            <a:pathLst>
              <a:path w="693926" h="768988">
                <a:moveTo>
                  <a:pt x="0" y="693929"/>
                </a:moveTo>
                <a:lnTo>
                  <a:pt x="74929" y="768988"/>
                </a:lnTo>
                <a:lnTo>
                  <a:pt x="69392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60" name="Freeform 6860"/>
          <p:cNvSpPr/>
          <p:nvPr/>
        </p:nvSpPr>
        <p:spPr>
          <a:xfrm rot="-5400000" flipH="0" flipV="0">
            <a:off x="18499852" y="14167624"/>
            <a:ext cx="112791" cy="124969"/>
          </a:xfrm>
          <a:custGeom>
            <a:pathLst>
              <a:path w="694053" h="768988">
                <a:moveTo>
                  <a:pt x="0" y="768988"/>
                </a:moveTo>
                <a:lnTo>
                  <a:pt x="618997" y="0"/>
                </a:lnTo>
                <a:lnTo>
                  <a:pt x="694053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61" name="Freeform 6861"/>
          <p:cNvSpPr/>
          <p:nvPr/>
        </p:nvSpPr>
        <p:spPr>
          <a:xfrm rot="-5400000" flipH="0" flipV="0">
            <a:off x="17887207" y="14385550"/>
            <a:ext cx="606556" cy="844316"/>
          </a:xfrm>
          <a:custGeom>
            <a:pathLst>
              <a:path w="3732401" h="5195441">
                <a:moveTo>
                  <a:pt x="553340" y="178308"/>
                </a:moveTo>
                <a:lnTo>
                  <a:pt x="553340" y="5195441"/>
                </a:lnTo>
                <a:moveTo>
                  <a:pt x="3179065" y="0"/>
                </a:moveTo>
                <a:lnTo>
                  <a:pt x="3179065" y="5195441"/>
                </a:lnTo>
                <a:moveTo>
                  <a:pt x="0" y="4848349"/>
                </a:moveTo>
                <a:lnTo>
                  <a:pt x="3732401" y="484834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62" name="Freeform 6862"/>
          <p:cNvSpPr/>
          <p:nvPr/>
        </p:nvSpPr>
        <p:spPr>
          <a:xfrm rot="-5400000" flipH="0" flipV="0">
            <a:off x="18499852" y="14952480"/>
            <a:ext cx="112791" cy="124969"/>
          </a:xfrm>
          <a:custGeom>
            <a:pathLst>
              <a:path w="694057" h="768988">
                <a:moveTo>
                  <a:pt x="694057" y="75059"/>
                </a:moveTo>
                <a:lnTo>
                  <a:pt x="618998" y="0"/>
                </a:lnTo>
                <a:lnTo>
                  <a:pt x="0" y="768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63" name="Freeform 6863"/>
          <p:cNvSpPr/>
          <p:nvPr/>
        </p:nvSpPr>
        <p:spPr>
          <a:xfrm rot="-5400000" flipH="0" flipV="0">
            <a:off x="18499863" y="14964668"/>
            <a:ext cx="112770" cy="124969"/>
          </a:xfrm>
          <a:custGeom>
            <a:pathLst>
              <a:path w="693927" h="768988">
                <a:moveTo>
                  <a:pt x="693927" y="0"/>
                </a:moveTo>
                <a:lnTo>
                  <a:pt x="74929" y="768988"/>
                </a:lnTo>
                <a:lnTo>
                  <a:pt x="0" y="693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64" name="Freeform 6864"/>
          <p:cNvSpPr/>
          <p:nvPr/>
        </p:nvSpPr>
        <p:spPr>
          <a:xfrm rot="-5400000" flipH="0" flipV="0">
            <a:off x="18500626" y="14537194"/>
            <a:ext cx="111243" cy="124969"/>
          </a:xfrm>
          <a:custGeom>
            <a:pathLst>
              <a:path w="684529" h="768988">
                <a:moveTo>
                  <a:pt x="0" y="693929"/>
                </a:moveTo>
                <a:lnTo>
                  <a:pt x="65658" y="768988"/>
                </a:lnTo>
                <a:lnTo>
                  <a:pt x="68452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65" name="Freeform 6865"/>
          <p:cNvSpPr/>
          <p:nvPr/>
        </p:nvSpPr>
        <p:spPr>
          <a:xfrm rot="-5400000" flipH="0" flipV="0">
            <a:off x="18499862" y="14525760"/>
            <a:ext cx="112771" cy="124969"/>
          </a:xfrm>
          <a:custGeom>
            <a:pathLst>
              <a:path w="693930" h="768988">
                <a:moveTo>
                  <a:pt x="0" y="768988"/>
                </a:moveTo>
                <a:lnTo>
                  <a:pt x="618871" y="0"/>
                </a:lnTo>
                <a:lnTo>
                  <a:pt x="693930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66" name="Freeform 6866"/>
          <p:cNvSpPr/>
          <p:nvPr/>
        </p:nvSpPr>
        <p:spPr>
          <a:xfrm rot="-5400000" flipH="0" flipV="0">
            <a:off x="18441950" y="14797017"/>
            <a:ext cx="68583" cy="102121"/>
          </a:xfrm>
          <a:custGeom>
            <a:pathLst>
              <a:path w="422021" h="628396">
                <a:moveTo>
                  <a:pt x="393827" y="0"/>
                </a:moveTo>
                <a:lnTo>
                  <a:pt x="271906" y="9401"/>
                </a:lnTo>
                <a:lnTo>
                  <a:pt x="290702" y="9401"/>
                </a:lnTo>
                <a:lnTo>
                  <a:pt x="309370" y="18796"/>
                </a:lnTo>
                <a:lnTo>
                  <a:pt x="328166" y="28197"/>
                </a:lnTo>
                <a:lnTo>
                  <a:pt x="337567" y="46862"/>
                </a:lnTo>
                <a:lnTo>
                  <a:pt x="346965" y="65658"/>
                </a:lnTo>
                <a:lnTo>
                  <a:pt x="356236" y="84454"/>
                </a:lnTo>
                <a:lnTo>
                  <a:pt x="346965" y="112526"/>
                </a:lnTo>
                <a:lnTo>
                  <a:pt x="299972" y="281434"/>
                </a:lnTo>
                <a:lnTo>
                  <a:pt x="196850" y="281434"/>
                </a:lnTo>
                <a:lnTo>
                  <a:pt x="65531" y="300100"/>
                </a:lnTo>
                <a:lnTo>
                  <a:pt x="74929" y="309500"/>
                </a:lnTo>
                <a:lnTo>
                  <a:pt x="84327" y="318901"/>
                </a:lnTo>
                <a:lnTo>
                  <a:pt x="93725" y="328296"/>
                </a:lnTo>
                <a:lnTo>
                  <a:pt x="112520" y="337567"/>
                </a:lnTo>
                <a:lnTo>
                  <a:pt x="131316" y="346968"/>
                </a:lnTo>
                <a:lnTo>
                  <a:pt x="281304" y="346968"/>
                </a:lnTo>
                <a:lnTo>
                  <a:pt x="271906" y="356363"/>
                </a:lnTo>
                <a:lnTo>
                  <a:pt x="271906" y="375159"/>
                </a:lnTo>
                <a:lnTo>
                  <a:pt x="262508" y="393830"/>
                </a:lnTo>
                <a:lnTo>
                  <a:pt x="253110" y="412626"/>
                </a:lnTo>
                <a:lnTo>
                  <a:pt x="243712" y="431422"/>
                </a:lnTo>
                <a:lnTo>
                  <a:pt x="225044" y="450087"/>
                </a:lnTo>
                <a:lnTo>
                  <a:pt x="215646" y="459488"/>
                </a:lnTo>
                <a:lnTo>
                  <a:pt x="196850" y="478284"/>
                </a:lnTo>
                <a:lnTo>
                  <a:pt x="178181" y="487679"/>
                </a:lnTo>
                <a:lnTo>
                  <a:pt x="168783" y="506350"/>
                </a:lnTo>
                <a:lnTo>
                  <a:pt x="140590" y="515751"/>
                </a:lnTo>
                <a:lnTo>
                  <a:pt x="131316" y="525146"/>
                </a:lnTo>
                <a:lnTo>
                  <a:pt x="103122" y="534547"/>
                </a:lnTo>
                <a:lnTo>
                  <a:pt x="84327" y="543942"/>
                </a:lnTo>
                <a:lnTo>
                  <a:pt x="65531" y="553343"/>
                </a:lnTo>
                <a:lnTo>
                  <a:pt x="46862" y="553343"/>
                </a:lnTo>
                <a:lnTo>
                  <a:pt x="28067" y="562738"/>
                </a:lnTo>
                <a:lnTo>
                  <a:pt x="18669" y="562738"/>
                </a:lnTo>
                <a:lnTo>
                  <a:pt x="9271" y="572139"/>
                </a:lnTo>
                <a:lnTo>
                  <a:pt x="0" y="590804"/>
                </a:lnTo>
                <a:lnTo>
                  <a:pt x="9271" y="600205"/>
                </a:lnTo>
                <a:lnTo>
                  <a:pt x="18669" y="619001"/>
                </a:lnTo>
                <a:lnTo>
                  <a:pt x="37464" y="628396"/>
                </a:lnTo>
                <a:lnTo>
                  <a:pt x="46862" y="628396"/>
                </a:lnTo>
                <a:lnTo>
                  <a:pt x="65531" y="619001"/>
                </a:lnTo>
                <a:lnTo>
                  <a:pt x="84327" y="619001"/>
                </a:lnTo>
                <a:lnTo>
                  <a:pt x="112520" y="609600"/>
                </a:lnTo>
                <a:lnTo>
                  <a:pt x="131316" y="600205"/>
                </a:lnTo>
                <a:lnTo>
                  <a:pt x="149988" y="590804"/>
                </a:lnTo>
                <a:lnTo>
                  <a:pt x="159386" y="581409"/>
                </a:lnTo>
                <a:lnTo>
                  <a:pt x="178181" y="572139"/>
                </a:lnTo>
                <a:lnTo>
                  <a:pt x="196850" y="562738"/>
                </a:lnTo>
                <a:lnTo>
                  <a:pt x="215646" y="553343"/>
                </a:lnTo>
                <a:lnTo>
                  <a:pt x="225044" y="543942"/>
                </a:lnTo>
                <a:lnTo>
                  <a:pt x="243712" y="525146"/>
                </a:lnTo>
                <a:lnTo>
                  <a:pt x="253110" y="515751"/>
                </a:lnTo>
                <a:lnTo>
                  <a:pt x="271906" y="497080"/>
                </a:lnTo>
                <a:lnTo>
                  <a:pt x="281304" y="487679"/>
                </a:lnTo>
                <a:lnTo>
                  <a:pt x="290702" y="468883"/>
                </a:lnTo>
                <a:lnTo>
                  <a:pt x="309370" y="450087"/>
                </a:lnTo>
                <a:lnTo>
                  <a:pt x="318768" y="431422"/>
                </a:lnTo>
                <a:lnTo>
                  <a:pt x="328166" y="422021"/>
                </a:lnTo>
                <a:lnTo>
                  <a:pt x="337567" y="403225"/>
                </a:lnTo>
                <a:lnTo>
                  <a:pt x="346965" y="375159"/>
                </a:lnTo>
                <a:lnTo>
                  <a:pt x="346965" y="356363"/>
                </a:lnTo>
                <a:lnTo>
                  <a:pt x="356236" y="337567"/>
                </a:lnTo>
                <a:lnTo>
                  <a:pt x="365633" y="318901"/>
                </a:lnTo>
                <a:lnTo>
                  <a:pt x="422021" y="112526"/>
                </a:lnTo>
                <a:lnTo>
                  <a:pt x="422021" y="56263"/>
                </a:lnTo>
                <a:lnTo>
                  <a:pt x="412623" y="37592"/>
                </a:lnTo>
                <a:lnTo>
                  <a:pt x="403225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67" name="Freeform 6867"/>
          <p:cNvSpPr/>
          <p:nvPr/>
        </p:nvSpPr>
        <p:spPr>
          <a:xfrm rot="-5400000" flipH="0" flipV="0">
            <a:off x="18415273" y="14817605"/>
            <a:ext cx="57912" cy="59439"/>
          </a:xfrm>
          <a:custGeom>
            <a:pathLst>
              <a:path w="356363" h="365758">
                <a:moveTo>
                  <a:pt x="253238" y="0"/>
                </a:moveTo>
                <a:lnTo>
                  <a:pt x="206248" y="0"/>
                </a:lnTo>
                <a:lnTo>
                  <a:pt x="187580" y="9401"/>
                </a:lnTo>
                <a:lnTo>
                  <a:pt x="159386" y="9401"/>
                </a:lnTo>
                <a:lnTo>
                  <a:pt x="140717" y="18796"/>
                </a:lnTo>
                <a:lnTo>
                  <a:pt x="121922" y="28197"/>
                </a:lnTo>
                <a:lnTo>
                  <a:pt x="112524" y="37592"/>
                </a:lnTo>
                <a:lnTo>
                  <a:pt x="93852" y="46992"/>
                </a:lnTo>
                <a:lnTo>
                  <a:pt x="84454" y="56263"/>
                </a:lnTo>
                <a:lnTo>
                  <a:pt x="65658" y="75059"/>
                </a:lnTo>
                <a:lnTo>
                  <a:pt x="56261" y="93855"/>
                </a:lnTo>
                <a:lnTo>
                  <a:pt x="46863" y="112520"/>
                </a:lnTo>
                <a:lnTo>
                  <a:pt x="37465" y="131316"/>
                </a:lnTo>
                <a:lnTo>
                  <a:pt x="28067" y="150112"/>
                </a:lnTo>
                <a:lnTo>
                  <a:pt x="18669" y="178184"/>
                </a:lnTo>
                <a:lnTo>
                  <a:pt x="0" y="243842"/>
                </a:lnTo>
                <a:lnTo>
                  <a:pt x="0" y="309500"/>
                </a:lnTo>
                <a:lnTo>
                  <a:pt x="9398" y="328296"/>
                </a:lnTo>
                <a:lnTo>
                  <a:pt x="18669" y="347092"/>
                </a:lnTo>
                <a:lnTo>
                  <a:pt x="28067" y="365758"/>
                </a:lnTo>
                <a:lnTo>
                  <a:pt x="159386" y="347092"/>
                </a:lnTo>
                <a:lnTo>
                  <a:pt x="121922" y="347092"/>
                </a:lnTo>
                <a:lnTo>
                  <a:pt x="103126" y="337691"/>
                </a:lnTo>
                <a:lnTo>
                  <a:pt x="93852" y="328296"/>
                </a:lnTo>
                <a:lnTo>
                  <a:pt x="75056" y="318895"/>
                </a:lnTo>
                <a:lnTo>
                  <a:pt x="75056" y="243842"/>
                </a:lnTo>
                <a:lnTo>
                  <a:pt x="93852" y="178184"/>
                </a:lnTo>
                <a:lnTo>
                  <a:pt x="93852" y="168783"/>
                </a:lnTo>
                <a:lnTo>
                  <a:pt x="103126" y="150112"/>
                </a:lnTo>
                <a:lnTo>
                  <a:pt x="112524" y="131316"/>
                </a:lnTo>
                <a:lnTo>
                  <a:pt x="121922" y="112520"/>
                </a:lnTo>
                <a:lnTo>
                  <a:pt x="140717" y="103250"/>
                </a:lnTo>
                <a:lnTo>
                  <a:pt x="149988" y="93855"/>
                </a:lnTo>
                <a:lnTo>
                  <a:pt x="168784" y="84454"/>
                </a:lnTo>
                <a:lnTo>
                  <a:pt x="187580" y="75059"/>
                </a:lnTo>
                <a:lnTo>
                  <a:pt x="234442" y="75059"/>
                </a:lnTo>
                <a:lnTo>
                  <a:pt x="356363" y="65658"/>
                </a:lnTo>
                <a:lnTo>
                  <a:pt x="346965" y="46992"/>
                </a:lnTo>
                <a:lnTo>
                  <a:pt x="337567" y="46992"/>
                </a:lnTo>
                <a:lnTo>
                  <a:pt x="328169" y="28197"/>
                </a:lnTo>
                <a:lnTo>
                  <a:pt x="309501" y="18796"/>
                </a:lnTo>
                <a:lnTo>
                  <a:pt x="290702" y="9401"/>
                </a:lnTo>
                <a:lnTo>
                  <a:pt x="27190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68" name="Freeform 6868"/>
          <p:cNvSpPr/>
          <p:nvPr/>
        </p:nvSpPr>
        <p:spPr>
          <a:xfrm rot="-5400000" flipH="0" flipV="0">
            <a:off x="18431279" y="14714730"/>
            <a:ext cx="79253" cy="112791"/>
          </a:xfrm>
          <a:custGeom>
            <a:pathLst>
              <a:path w="487679" h="694054">
                <a:moveTo>
                  <a:pt x="450088" y="0"/>
                </a:moveTo>
                <a:lnTo>
                  <a:pt x="187580" y="0"/>
                </a:lnTo>
                <a:lnTo>
                  <a:pt x="178182" y="9401"/>
                </a:lnTo>
                <a:lnTo>
                  <a:pt x="168784" y="28197"/>
                </a:lnTo>
                <a:lnTo>
                  <a:pt x="93852" y="300100"/>
                </a:lnTo>
                <a:lnTo>
                  <a:pt x="93852" y="318895"/>
                </a:lnTo>
                <a:lnTo>
                  <a:pt x="103126" y="337691"/>
                </a:lnTo>
                <a:lnTo>
                  <a:pt x="121922" y="347092"/>
                </a:lnTo>
                <a:lnTo>
                  <a:pt x="290702" y="347092"/>
                </a:lnTo>
                <a:lnTo>
                  <a:pt x="309501" y="356363"/>
                </a:lnTo>
                <a:lnTo>
                  <a:pt x="328297" y="365758"/>
                </a:lnTo>
                <a:lnTo>
                  <a:pt x="337567" y="375158"/>
                </a:lnTo>
                <a:lnTo>
                  <a:pt x="346965" y="393954"/>
                </a:lnTo>
                <a:lnTo>
                  <a:pt x="346965" y="431422"/>
                </a:lnTo>
                <a:lnTo>
                  <a:pt x="337567" y="450217"/>
                </a:lnTo>
                <a:lnTo>
                  <a:pt x="318899" y="525146"/>
                </a:lnTo>
                <a:lnTo>
                  <a:pt x="309501" y="553337"/>
                </a:lnTo>
                <a:lnTo>
                  <a:pt x="300103" y="562738"/>
                </a:lnTo>
                <a:lnTo>
                  <a:pt x="290702" y="581409"/>
                </a:lnTo>
                <a:lnTo>
                  <a:pt x="281304" y="590804"/>
                </a:lnTo>
                <a:lnTo>
                  <a:pt x="262636" y="609600"/>
                </a:lnTo>
                <a:lnTo>
                  <a:pt x="243840" y="609600"/>
                </a:lnTo>
                <a:lnTo>
                  <a:pt x="225044" y="619001"/>
                </a:lnTo>
                <a:lnTo>
                  <a:pt x="206248" y="619001"/>
                </a:lnTo>
                <a:lnTo>
                  <a:pt x="187580" y="628396"/>
                </a:lnTo>
                <a:lnTo>
                  <a:pt x="18796" y="628396"/>
                </a:lnTo>
                <a:lnTo>
                  <a:pt x="0" y="637797"/>
                </a:lnTo>
                <a:lnTo>
                  <a:pt x="0" y="675258"/>
                </a:lnTo>
                <a:lnTo>
                  <a:pt x="9398" y="694054"/>
                </a:lnTo>
                <a:lnTo>
                  <a:pt x="168784" y="694054"/>
                </a:lnTo>
                <a:lnTo>
                  <a:pt x="215646" y="694054"/>
                </a:lnTo>
                <a:lnTo>
                  <a:pt x="234442" y="684659"/>
                </a:lnTo>
                <a:lnTo>
                  <a:pt x="253238" y="684659"/>
                </a:lnTo>
                <a:lnTo>
                  <a:pt x="272033" y="675258"/>
                </a:lnTo>
                <a:lnTo>
                  <a:pt x="290702" y="675258"/>
                </a:lnTo>
                <a:lnTo>
                  <a:pt x="300103" y="665863"/>
                </a:lnTo>
                <a:lnTo>
                  <a:pt x="318899" y="647067"/>
                </a:lnTo>
                <a:lnTo>
                  <a:pt x="328297" y="637797"/>
                </a:lnTo>
                <a:lnTo>
                  <a:pt x="346965" y="619001"/>
                </a:lnTo>
                <a:lnTo>
                  <a:pt x="356363" y="609600"/>
                </a:lnTo>
                <a:lnTo>
                  <a:pt x="365761" y="590804"/>
                </a:lnTo>
                <a:lnTo>
                  <a:pt x="375159" y="562738"/>
                </a:lnTo>
                <a:lnTo>
                  <a:pt x="384557" y="543942"/>
                </a:lnTo>
                <a:lnTo>
                  <a:pt x="393828" y="525146"/>
                </a:lnTo>
                <a:lnTo>
                  <a:pt x="412623" y="450217"/>
                </a:lnTo>
                <a:lnTo>
                  <a:pt x="412623" y="365758"/>
                </a:lnTo>
                <a:lnTo>
                  <a:pt x="403225" y="347092"/>
                </a:lnTo>
                <a:lnTo>
                  <a:pt x="393828" y="328296"/>
                </a:lnTo>
                <a:lnTo>
                  <a:pt x="375159" y="318895"/>
                </a:lnTo>
                <a:lnTo>
                  <a:pt x="375159" y="309500"/>
                </a:lnTo>
                <a:lnTo>
                  <a:pt x="356363" y="300100"/>
                </a:lnTo>
                <a:lnTo>
                  <a:pt x="337567" y="290705"/>
                </a:lnTo>
                <a:lnTo>
                  <a:pt x="318899" y="281304"/>
                </a:lnTo>
                <a:lnTo>
                  <a:pt x="168784" y="281304"/>
                </a:lnTo>
                <a:lnTo>
                  <a:pt x="225044" y="75059"/>
                </a:lnTo>
                <a:lnTo>
                  <a:pt x="450088" y="75059"/>
                </a:lnTo>
                <a:lnTo>
                  <a:pt x="468883" y="65658"/>
                </a:lnTo>
                <a:lnTo>
                  <a:pt x="478281" y="56263"/>
                </a:lnTo>
                <a:lnTo>
                  <a:pt x="487679" y="37592"/>
                </a:lnTo>
                <a:lnTo>
                  <a:pt x="478281" y="18796"/>
                </a:lnTo>
                <a:lnTo>
                  <a:pt x="468883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69" name="Freeform 6869"/>
          <p:cNvSpPr/>
          <p:nvPr/>
        </p:nvSpPr>
        <p:spPr>
          <a:xfrm rot="-5400000" flipH="0" flipV="0">
            <a:off x="17593856" y="14966958"/>
            <a:ext cx="117332" cy="0"/>
          </a:xfrm>
          <a:custGeom>
            <a:pathLst>
              <a:path w="721996" h="0">
                <a:moveTo>
                  <a:pt x="721996" y="0"/>
                </a:moveTo>
                <a:lnTo>
                  <a:pt x="140590" y="0"/>
                </a:lnTo>
                <a:moveTo>
                  <a:pt x="5613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70" name="Freeform 6870"/>
          <p:cNvSpPr/>
          <p:nvPr/>
        </p:nvSpPr>
        <p:spPr>
          <a:xfrm rot="-5400000" flipH="0" flipV="0">
            <a:off x="17605280" y="15086592"/>
            <a:ext cx="94484" cy="0"/>
          </a:xfrm>
          <a:custGeom>
            <a:pathLst>
              <a:path w="581406" h="0">
                <a:moveTo>
                  <a:pt x="58140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71" name="Freeform 6871"/>
          <p:cNvSpPr/>
          <p:nvPr/>
        </p:nvSpPr>
        <p:spPr>
          <a:xfrm rot="-5400000" flipH="0" flipV="0">
            <a:off x="17708134" y="14960870"/>
            <a:ext cx="0" cy="120386"/>
          </a:xfrm>
          <a:custGeom>
            <a:pathLst>
              <a:path w="0" h="740792">
                <a:moveTo>
                  <a:pt x="0" y="740792"/>
                </a:moveTo>
                <a:lnTo>
                  <a:pt x="0" y="140717"/>
                </a:lnTo>
                <a:moveTo>
                  <a:pt x="0" y="56263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72" name="Freeform 6872"/>
          <p:cNvSpPr/>
          <p:nvPr/>
        </p:nvSpPr>
        <p:spPr>
          <a:xfrm rot="-5400000" flipH="0" flipV="0">
            <a:off x="17586984" y="14972283"/>
            <a:ext cx="0" cy="97560"/>
          </a:xfrm>
          <a:custGeom>
            <a:pathLst>
              <a:path w="0" h="600329">
                <a:moveTo>
                  <a:pt x="0" y="600329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73" name="Freeform 6873"/>
          <p:cNvSpPr/>
          <p:nvPr/>
        </p:nvSpPr>
        <p:spPr>
          <a:xfrm rot="-5400000" flipH="0" flipV="0">
            <a:off x="17887971" y="14814551"/>
            <a:ext cx="608083" cy="841261"/>
          </a:xfrm>
          <a:custGeom>
            <a:pathLst>
              <a:path w="3741799" h="5176645">
                <a:moveTo>
                  <a:pt x="553340" y="0"/>
                </a:moveTo>
                <a:lnTo>
                  <a:pt x="553340" y="5176645"/>
                </a:lnTo>
                <a:moveTo>
                  <a:pt x="3188463" y="159512"/>
                </a:moveTo>
                <a:lnTo>
                  <a:pt x="3188463" y="5176645"/>
                </a:lnTo>
                <a:moveTo>
                  <a:pt x="0" y="4829553"/>
                </a:moveTo>
                <a:lnTo>
                  <a:pt x="3741799" y="482955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74" name="Freeform 6874"/>
          <p:cNvSpPr/>
          <p:nvPr/>
        </p:nvSpPr>
        <p:spPr>
          <a:xfrm rot="-5400000" flipH="0" flipV="0">
            <a:off x="18499862" y="15380726"/>
            <a:ext cx="112771" cy="124969"/>
          </a:xfrm>
          <a:custGeom>
            <a:pathLst>
              <a:path w="693930" h="768988">
                <a:moveTo>
                  <a:pt x="693930" y="75059"/>
                </a:moveTo>
                <a:lnTo>
                  <a:pt x="618871" y="0"/>
                </a:lnTo>
                <a:lnTo>
                  <a:pt x="0" y="768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75" name="Freeform 6875"/>
          <p:cNvSpPr/>
          <p:nvPr/>
        </p:nvSpPr>
        <p:spPr>
          <a:xfrm rot="-5400000" flipH="0" flipV="0">
            <a:off x="18499863" y="15392925"/>
            <a:ext cx="112770" cy="124969"/>
          </a:xfrm>
          <a:custGeom>
            <a:pathLst>
              <a:path w="693927" h="768988">
                <a:moveTo>
                  <a:pt x="693927" y="0"/>
                </a:moveTo>
                <a:lnTo>
                  <a:pt x="75056" y="768988"/>
                </a:lnTo>
                <a:lnTo>
                  <a:pt x="0" y="693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76" name="Freeform 6876"/>
          <p:cNvSpPr/>
          <p:nvPr/>
        </p:nvSpPr>
        <p:spPr>
          <a:xfrm rot="-5400000" flipH="0" flipV="0">
            <a:off x="18499863" y="14964668"/>
            <a:ext cx="112770" cy="124969"/>
          </a:xfrm>
          <a:custGeom>
            <a:pathLst>
              <a:path w="693927" h="768988">
                <a:moveTo>
                  <a:pt x="0" y="693929"/>
                </a:moveTo>
                <a:lnTo>
                  <a:pt x="74929" y="768988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77" name="Freeform 6877"/>
          <p:cNvSpPr/>
          <p:nvPr/>
        </p:nvSpPr>
        <p:spPr>
          <a:xfrm rot="-5400000" flipH="0" flipV="0">
            <a:off x="18499852" y="14952480"/>
            <a:ext cx="112791" cy="124969"/>
          </a:xfrm>
          <a:custGeom>
            <a:pathLst>
              <a:path w="694057" h="768988">
                <a:moveTo>
                  <a:pt x="0" y="768988"/>
                </a:moveTo>
                <a:lnTo>
                  <a:pt x="618998" y="0"/>
                </a:lnTo>
                <a:lnTo>
                  <a:pt x="694057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78" name="Freeform 6878"/>
          <p:cNvSpPr/>
          <p:nvPr/>
        </p:nvSpPr>
        <p:spPr>
          <a:xfrm rot="-5400000" flipH="0" flipV="0">
            <a:off x="18441950" y="15225274"/>
            <a:ext cx="68583" cy="102121"/>
          </a:xfrm>
          <a:custGeom>
            <a:pathLst>
              <a:path w="422021" h="628396">
                <a:moveTo>
                  <a:pt x="393827" y="0"/>
                </a:moveTo>
                <a:lnTo>
                  <a:pt x="272033" y="9401"/>
                </a:lnTo>
                <a:lnTo>
                  <a:pt x="290702" y="9401"/>
                </a:lnTo>
                <a:lnTo>
                  <a:pt x="309497" y="18796"/>
                </a:lnTo>
                <a:lnTo>
                  <a:pt x="328293" y="28197"/>
                </a:lnTo>
                <a:lnTo>
                  <a:pt x="337691" y="46862"/>
                </a:lnTo>
                <a:lnTo>
                  <a:pt x="346965" y="65658"/>
                </a:lnTo>
                <a:lnTo>
                  <a:pt x="356363" y="84454"/>
                </a:lnTo>
                <a:lnTo>
                  <a:pt x="346965" y="112526"/>
                </a:lnTo>
                <a:lnTo>
                  <a:pt x="300100" y="281434"/>
                </a:lnTo>
                <a:lnTo>
                  <a:pt x="196977" y="281434"/>
                </a:lnTo>
                <a:lnTo>
                  <a:pt x="65658" y="300100"/>
                </a:lnTo>
                <a:lnTo>
                  <a:pt x="75056" y="309500"/>
                </a:lnTo>
                <a:lnTo>
                  <a:pt x="84454" y="318901"/>
                </a:lnTo>
                <a:lnTo>
                  <a:pt x="93852" y="328296"/>
                </a:lnTo>
                <a:lnTo>
                  <a:pt x="112520" y="337567"/>
                </a:lnTo>
                <a:lnTo>
                  <a:pt x="131316" y="346968"/>
                </a:lnTo>
                <a:lnTo>
                  <a:pt x="281431" y="346968"/>
                </a:lnTo>
                <a:lnTo>
                  <a:pt x="272033" y="356363"/>
                </a:lnTo>
                <a:lnTo>
                  <a:pt x="272033" y="375159"/>
                </a:lnTo>
                <a:lnTo>
                  <a:pt x="262635" y="393830"/>
                </a:lnTo>
                <a:lnTo>
                  <a:pt x="253237" y="412626"/>
                </a:lnTo>
                <a:lnTo>
                  <a:pt x="243839" y="431422"/>
                </a:lnTo>
                <a:lnTo>
                  <a:pt x="225171" y="450087"/>
                </a:lnTo>
                <a:lnTo>
                  <a:pt x="215773" y="459488"/>
                </a:lnTo>
                <a:lnTo>
                  <a:pt x="196977" y="478284"/>
                </a:lnTo>
                <a:lnTo>
                  <a:pt x="178181" y="487679"/>
                </a:lnTo>
                <a:lnTo>
                  <a:pt x="168783" y="506350"/>
                </a:lnTo>
                <a:lnTo>
                  <a:pt x="140717" y="515751"/>
                </a:lnTo>
                <a:lnTo>
                  <a:pt x="131316" y="525146"/>
                </a:lnTo>
                <a:lnTo>
                  <a:pt x="103122" y="534547"/>
                </a:lnTo>
                <a:lnTo>
                  <a:pt x="84454" y="543942"/>
                </a:lnTo>
                <a:lnTo>
                  <a:pt x="65658" y="553343"/>
                </a:lnTo>
                <a:lnTo>
                  <a:pt x="46862" y="553343"/>
                </a:lnTo>
                <a:lnTo>
                  <a:pt x="28194" y="562738"/>
                </a:lnTo>
                <a:lnTo>
                  <a:pt x="18796" y="562738"/>
                </a:lnTo>
                <a:lnTo>
                  <a:pt x="9398" y="572139"/>
                </a:lnTo>
                <a:lnTo>
                  <a:pt x="0" y="590804"/>
                </a:lnTo>
                <a:lnTo>
                  <a:pt x="9398" y="600205"/>
                </a:lnTo>
                <a:lnTo>
                  <a:pt x="18796" y="619001"/>
                </a:lnTo>
                <a:lnTo>
                  <a:pt x="37592" y="628396"/>
                </a:lnTo>
                <a:lnTo>
                  <a:pt x="46862" y="628396"/>
                </a:lnTo>
                <a:lnTo>
                  <a:pt x="65658" y="619001"/>
                </a:lnTo>
                <a:lnTo>
                  <a:pt x="84454" y="619001"/>
                </a:lnTo>
                <a:lnTo>
                  <a:pt x="112520" y="609600"/>
                </a:lnTo>
                <a:lnTo>
                  <a:pt x="131316" y="600205"/>
                </a:lnTo>
                <a:lnTo>
                  <a:pt x="150115" y="590804"/>
                </a:lnTo>
                <a:lnTo>
                  <a:pt x="159386" y="581409"/>
                </a:lnTo>
                <a:lnTo>
                  <a:pt x="178181" y="572139"/>
                </a:lnTo>
                <a:lnTo>
                  <a:pt x="196977" y="562738"/>
                </a:lnTo>
                <a:lnTo>
                  <a:pt x="215773" y="553343"/>
                </a:lnTo>
                <a:lnTo>
                  <a:pt x="225171" y="543942"/>
                </a:lnTo>
                <a:lnTo>
                  <a:pt x="243839" y="525146"/>
                </a:lnTo>
                <a:lnTo>
                  <a:pt x="253237" y="515751"/>
                </a:lnTo>
                <a:lnTo>
                  <a:pt x="272033" y="497080"/>
                </a:lnTo>
                <a:lnTo>
                  <a:pt x="281431" y="487679"/>
                </a:lnTo>
                <a:lnTo>
                  <a:pt x="290702" y="468883"/>
                </a:lnTo>
                <a:lnTo>
                  <a:pt x="309497" y="450087"/>
                </a:lnTo>
                <a:lnTo>
                  <a:pt x="318895" y="431422"/>
                </a:lnTo>
                <a:lnTo>
                  <a:pt x="328293" y="422021"/>
                </a:lnTo>
                <a:lnTo>
                  <a:pt x="337691" y="403225"/>
                </a:lnTo>
                <a:lnTo>
                  <a:pt x="346965" y="375159"/>
                </a:lnTo>
                <a:lnTo>
                  <a:pt x="346965" y="356363"/>
                </a:lnTo>
                <a:lnTo>
                  <a:pt x="356363" y="337567"/>
                </a:lnTo>
                <a:lnTo>
                  <a:pt x="365761" y="318901"/>
                </a:lnTo>
                <a:lnTo>
                  <a:pt x="422021" y="112526"/>
                </a:lnTo>
                <a:lnTo>
                  <a:pt x="422021" y="56263"/>
                </a:lnTo>
                <a:lnTo>
                  <a:pt x="412623" y="37592"/>
                </a:lnTo>
                <a:lnTo>
                  <a:pt x="403225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79" name="Freeform 6879"/>
          <p:cNvSpPr/>
          <p:nvPr/>
        </p:nvSpPr>
        <p:spPr>
          <a:xfrm rot="-5400000" flipH="0" flipV="0">
            <a:off x="18415283" y="15245852"/>
            <a:ext cx="57892" cy="59439"/>
          </a:xfrm>
          <a:custGeom>
            <a:pathLst>
              <a:path w="356235" h="365758">
                <a:moveTo>
                  <a:pt x="253110" y="0"/>
                </a:moveTo>
                <a:lnTo>
                  <a:pt x="206247" y="0"/>
                </a:lnTo>
                <a:lnTo>
                  <a:pt x="187579" y="9401"/>
                </a:lnTo>
                <a:lnTo>
                  <a:pt x="159385" y="9401"/>
                </a:lnTo>
                <a:lnTo>
                  <a:pt x="140589" y="18796"/>
                </a:lnTo>
                <a:lnTo>
                  <a:pt x="121794" y="28197"/>
                </a:lnTo>
                <a:lnTo>
                  <a:pt x="112523" y="37592"/>
                </a:lnTo>
                <a:lnTo>
                  <a:pt x="93724" y="46992"/>
                </a:lnTo>
                <a:lnTo>
                  <a:pt x="84326" y="56263"/>
                </a:lnTo>
                <a:lnTo>
                  <a:pt x="65530" y="75059"/>
                </a:lnTo>
                <a:lnTo>
                  <a:pt x="56260" y="93855"/>
                </a:lnTo>
                <a:lnTo>
                  <a:pt x="46862" y="112520"/>
                </a:lnTo>
                <a:lnTo>
                  <a:pt x="37464" y="131316"/>
                </a:lnTo>
                <a:lnTo>
                  <a:pt x="28066" y="150112"/>
                </a:lnTo>
                <a:lnTo>
                  <a:pt x="18668" y="178184"/>
                </a:lnTo>
                <a:lnTo>
                  <a:pt x="0" y="243842"/>
                </a:lnTo>
                <a:lnTo>
                  <a:pt x="0" y="309500"/>
                </a:lnTo>
                <a:lnTo>
                  <a:pt x="9270" y="328296"/>
                </a:lnTo>
                <a:lnTo>
                  <a:pt x="18668" y="347092"/>
                </a:lnTo>
                <a:lnTo>
                  <a:pt x="28066" y="365758"/>
                </a:lnTo>
                <a:lnTo>
                  <a:pt x="159385" y="347092"/>
                </a:lnTo>
                <a:lnTo>
                  <a:pt x="121794" y="347092"/>
                </a:lnTo>
                <a:lnTo>
                  <a:pt x="103125" y="337691"/>
                </a:lnTo>
                <a:lnTo>
                  <a:pt x="93724" y="328296"/>
                </a:lnTo>
                <a:lnTo>
                  <a:pt x="74928" y="318895"/>
                </a:lnTo>
                <a:lnTo>
                  <a:pt x="74928" y="243842"/>
                </a:lnTo>
                <a:lnTo>
                  <a:pt x="93724" y="178184"/>
                </a:lnTo>
                <a:lnTo>
                  <a:pt x="93724" y="168783"/>
                </a:lnTo>
                <a:lnTo>
                  <a:pt x="103125" y="150112"/>
                </a:lnTo>
                <a:lnTo>
                  <a:pt x="112523" y="131316"/>
                </a:lnTo>
                <a:lnTo>
                  <a:pt x="121794" y="112520"/>
                </a:lnTo>
                <a:lnTo>
                  <a:pt x="140589" y="103250"/>
                </a:lnTo>
                <a:lnTo>
                  <a:pt x="149987" y="93855"/>
                </a:lnTo>
                <a:lnTo>
                  <a:pt x="168783" y="84454"/>
                </a:lnTo>
                <a:lnTo>
                  <a:pt x="187579" y="75059"/>
                </a:lnTo>
                <a:lnTo>
                  <a:pt x="234441" y="75059"/>
                </a:lnTo>
                <a:lnTo>
                  <a:pt x="356235" y="65658"/>
                </a:lnTo>
                <a:lnTo>
                  <a:pt x="346964" y="46992"/>
                </a:lnTo>
                <a:lnTo>
                  <a:pt x="337566" y="46992"/>
                </a:lnTo>
                <a:lnTo>
                  <a:pt x="328169" y="28197"/>
                </a:lnTo>
                <a:lnTo>
                  <a:pt x="309373" y="18796"/>
                </a:lnTo>
                <a:lnTo>
                  <a:pt x="290701" y="9401"/>
                </a:lnTo>
                <a:lnTo>
                  <a:pt x="27190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80" name="Freeform 6880"/>
          <p:cNvSpPr/>
          <p:nvPr/>
        </p:nvSpPr>
        <p:spPr>
          <a:xfrm rot="-5400000" flipH="0" flipV="0">
            <a:off x="18431289" y="15142978"/>
            <a:ext cx="79232" cy="112791"/>
          </a:xfrm>
          <a:custGeom>
            <a:pathLst>
              <a:path w="487551" h="694054">
                <a:moveTo>
                  <a:pt x="450087" y="0"/>
                </a:moveTo>
                <a:lnTo>
                  <a:pt x="187579" y="0"/>
                </a:lnTo>
                <a:lnTo>
                  <a:pt x="178181" y="9401"/>
                </a:lnTo>
                <a:lnTo>
                  <a:pt x="168783" y="28197"/>
                </a:lnTo>
                <a:lnTo>
                  <a:pt x="93724" y="300100"/>
                </a:lnTo>
                <a:lnTo>
                  <a:pt x="93724" y="318895"/>
                </a:lnTo>
                <a:lnTo>
                  <a:pt x="103125" y="337691"/>
                </a:lnTo>
                <a:lnTo>
                  <a:pt x="121921" y="347092"/>
                </a:lnTo>
                <a:lnTo>
                  <a:pt x="290701" y="347092"/>
                </a:lnTo>
                <a:lnTo>
                  <a:pt x="309500" y="356363"/>
                </a:lnTo>
                <a:lnTo>
                  <a:pt x="328169" y="365758"/>
                </a:lnTo>
                <a:lnTo>
                  <a:pt x="337566" y="375158"/>
                </a:lnTo>
                <a:lnTo>
                  <a:pt x="346964" y="393954"/>
                </a:lnTo>
                <a:lnTo>
                  <a:pt x="346964" y="431422"/>
                </a:lnTo>
                <a:lnTo>
                  <a:pt x="337566" y="450217"/>
                </a:lnTo>
                <a:lnTo>
                  <a:pt x="318898" y="525146"/>
                </a:lnTo>
                <a:lnTo>
                  <a:pt x="309500" y="553337"/>
                </a:lnTo>
                <a:lnTo>
                  <a:pt x="300099" y="562738"/>
                </a:lnTo>
                <a:lnTo>
                  <a:pt x="290701" y="581409"/>
                </a:lnTo>
                <a:lnTo>
                  <a:pt x="281303" y="590804"/>
                </a:lnTo>
                <a:lnTo>
                  <a:pt x="262508" y="609600"/>
                </a:lnTo>
                <a:lnTo>
                  <a:pt x="243839" y="609600"/>
                </a:lnTo>
                <a:lnTo>
                  <a:pt x="225043" y="619001"/>
                </a:lnTo>
                <a:lnTo>
                  <a:pt x="206247" y="619001"/>
                </a:lnTo>
                <a:lnTo>
                  <a:pt x="187579" y="628396"/>
                </a:lnTo>
                <a:lnTo>
                  <a:pt x="18668" y="628396"/>
                </a:lnTo>
                <a:lnTo>
                  <a:pt x="0" y="637797"/>
                </a:lnTo>
                <a:lnTo>
                  <a:pt x="0" y="675258"/>
                </a:lnTo>
                <a:lnTo>
                  <a:pt x="9270" y="694054"/>
                </a:lnTo>
                <a:lnTo>
                  <a:pt x="168783" y="694054"/>
                </a:lnTo>
                <a:lnTo>
                  <a:pt x="215645" y="694054"/>
                </a:lnTo>
                <a:lnTo>
                  <a:pt x="234441" y="684659"/>
                </a:lnTo>
                <a:lnTo>
                  <a:pt x="253110" y="684659"/>
                </a:lnTo>
                <a:lnTo>
                  <a:pt x="271905" y="675258"/>
                </a:lnTo>
                <a:lnTo>
                  <a:pt x="290701" y="675258"/>
                </a:lnTo>
                <a:lnTo>
                  <a:pt x="300099" y="665863"/>
                </a:lnTo>
                <a:lnTo>
                  <a:pt x="318898" y="647067"/>
                </a:lnTo>
                <a:lnTo>
                  <a:pt x="328169" y="637797"/>
                </a:lnTo>
                <a:lnTo>
                  <a:pt x="346964" y="619001"/>
                </a:lnTo>
                <a:lnTo>
                  <a:pt x="356362" y="609600"/>
                </a:lnTo>
                <a:lnTo>
                  <a:pt x="365760" y="590804"/>
                </a:lnTo>
                <a:lnTo>
                  <a:pt x="375158" y="562738"/>
                </a:lnTo>
                <a:lnTo>
                  <a:pt x="384429" y="543942"/>
                </a:lnTo>
                <a:lnTo>
                  <a:pt x="393827" y="525146"/>
                </a:lnTo>
                <a:lnTo>
                  <a:pt x="412622" y="450217"/>
                </a:lnTo>
                <a:lnTo>
                  <a:pt x="412622" y="365758"/>
                </a:lnTo>
                <a:lnTo>
                  <a:pt x="403225" y="347092"/>
                </a:lnTo>
                <a:lnTo>
                  <a:pt x="393827" y="328296"/>
                </a:lnTo>
                <a:lnTo>
                  <a:pt x="375158" y="318895"/>
                </a:lnTo>
                <a:lnTo>
                  <a:pt x="375158" y="309500"/>
                </a:lnTo>
                <a:lnTo>
                  <a:pt x="356362" y="300100"/>
                </a:lnTo>
                <a:lnTo>
                  <a:pt x="337566" y="290705"/>
                </a:lnTo>
                <a:lnTo>
                  <a:pt x="318898" y="281304"/>
                </a:lnTo>
                <a:lnTo>
                  <a:pt x="168783" y="281304"/>
                </a:lnTo>
                <a:lnTo>
                  <a:pt x="225043" y="75059"/>
                </a:lnTo>
                <a:lnTo>
                  <a:pt x="450087" y="75059"/>
                </a:lnTo>
                <a:lnTo>
                  <a:pt x="468883" y="65658"/>
                </a:lnTo>
                <a:lnTo>
                  <a:pt x="478280" y="56263"/>
                </a:lnTo>
                <a:lnTo>
                  <a:pt x="487551" y="37592"/>
                </a:lnTo>
                <a:lnTo>
                  <a:pt x="478280" y="18796"/>
                </a:lnTo>
                <a:lnTo>
                  <a:pt x="468883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81" name="Freeform 6881"/>
          <p:cNvSpPr/>
          <p:nvPr/>
        </p:nvSpPr>
        <p:spPr>
          <a:xfrm rot="-5400000" flipH="0" flipV="0">
            <a:off x="18012186" y="15118593"/>
            <a:ext cx="359653" cy="841261"/>
          </a:xfrm>
          <a:custGeom>
            <a:pathLst>
              <a:path w="2213102" h="5176645">
                <a:moveTo>
                  <a:pt x="1659893" y="0"/>
                </a:moveTo>
                <a:lnTo>
                  <a:pt x="1659893" y="5176645"/>
                </a:lnTo>
                <a:moveTo>
                  <a:pt x="553213" y="2072512"/>
                </a:moveTo>
                <a:lnTo>
                  <a:pt x="553213" y="5176645"/>
                </a:lnTo>
                <a:moveTo>
                  <a:pt x="2213102" y="4829553"/>
                </a:moveTo>
                <a:lnTo>
                  <a:pt x="0" y="482955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82" name="Freeform 6882"/>
          <p:cNvSpPr/>
          <p:nvPr/>
        </p:nvSpPr>
        <p:spPr>
          <a:xfrm rot="-5400000" flipH="0" flipV="0">
            <a:off x="18550903" y="15232127"/>
            <a:ext cx="312431" cy="301761"/>
          </a:xfrm>
          <a:custGeom>
            <a:pathLst>
              <a:path w="1922524" h="1856867">
                <a:moveTo>
                  <a:pt x="0" y="0"/>
                </a:moveTo>
                <a:lnTo>
                  <a:pt x="572008" y="1856867"/>
                </a:lnTo>
                <a:lnTo>
                  <a:pt x="1922524" y="185686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83" name="Freeform 6883"/>
          <p:cNvSpPr/>
          <p:nvPr/>
        </p:nvSpPr>
        <p:spPr>
          <a:xfrm rot="-5400000" flipH="0" flipV="0">
            <a:off x="18764278" y="15369304"/>
            <a:ext cx="42660" cy="22846"/>
          </a:xfrm>
          <a:custGeom>
            <a:pathLst>
              <a:path w="262508" h="140587">
                <a:moveTo>
                  <a:pt x="225044" y="0"/>
                </a:moveTo>
                <a:lnTo>
                  <a:pt x="225044" y="0"/>
                </a:lnTo>
                <a:lnTo>
                  <a:pt x="206248" y="9271"/>
                </a:lnTo>
                <a:lnTo>
                  <a:pt x="196978" y="28067"/>
                </a:lnTo>
                <a:lnTo>
                  <a:pt x="159386" y="140587"/>
                </a:lnTo>
                <a:lnTo>
                  <a:pt x="0" y="140587"/>
                </a:lnTo>
                <a:lnTo>
                  <a:pt x="234442" y="140587"/>
                </a:lnTo>
                <a:lnTo>
                  <a:pt x="262508" y="46863"/>
                </a:lnTo>
                <a:lnTo>
                  <a:pt x="262508" y="18672"/>
                </a:lnTo>
                <a:lnTo>
                  <a:pt x="243840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84" name="Freeform 6884"/>
          <p:cNvSpPr/>
          <p:nvPr/>
        </p:nvSpPr>
        <p:spPr>
          <a:xfrm rot="-5400000" flipH="0" flipV="0">
            <a:off x="18739902" y="15326622"/>
            <a:ext cx="68562" cy="112770"/>
          </a:xfrm>
          <a:custGeom>
            <a:pathLst>
              <a:path w="421893" h="693924">
                <a:moveTo>
                  <a:pt x="309370" y="0"/>
                </a:moveTo>
                <a:lnTo>
                  <a:pt x="290702" y="9271"/>
                </a:lnTo>
                <a:lnTo>
                  <a:pt x="271906" y="18666"/>
                </a:lnTo>
                <a:lnTo>
                  <a:pt x="0" y="506345"/>
                </a:lnTo>
                <a:lnTo>
                  <a:pt x="0" y="525141"/>
                </a:lnTo>
                <a:lnTo>
                  <a:pt x="9271" y="543812"/>
                </a:lnTo>
                <a:lnTo>
                  <a:pt x="9271" y="553213"/>
                </a:lnTo>
                <a:lnTo>
                  <a:pt x="234314" y="553213"/>
                </a:lnTo>
                <a:lnTo>
                  <a:pt x="215646" y="647062"/>
                </a:lnTo>
                <a:lnTo>
                  <a:pt x="215646" y="675128"/>
                </a:lnTo>
                <a:lnTo>
                  <a:pt x="224916" y="693924"/>
                </a:lnTo>
                <a:lnTo>
                  <a:pt x="253110" y="693924"/>
                </a:lnTo>
                <a:lnTo>
                  <a:pt x="271906" y="684529"/>
                </a:lnTo>
                <a:lnTo>
                  <a:pt x="281304" y="665733"/>
                </a:lnTo>
                <a:lnTo>
                  <a:pt x="309370" y="553213"/>
                </a:lnTo>
                <a:lnTo>
                  <a:pt x="412496" y="553213"/>
                </a:lnTo>
                <a:lnTo>
                  <a:pt x="421893" y="543812"/>
                </a:lnTo>
                <a:lnTo>
                  <a:pt x="421893" y="506345"/>
                </a:lnTo>
                <a:lnTo>
                  <a:pt x="412496" y="487549"/>
                </a:lnTo>
                <a:lnTo>
                  <a:pt x="93724" y="487549"/>
                </a:lnTo>
                <a:lnTo>
                  <a:pt x="337564" y="56258"/>
                </a:lnTo>
                <a:lnTo>
                  <a:pt x="337564" y="18666"/>
                </a:lnTo>
                <a:lnTo>
                  <a:pt x="328166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85" name="Freeform 6885"/>
          <p:cNvSpPr/>
          <p:nvPr/>
        </p:nvSpPr>
        <p:spPr>
          <a:xfrm rot="-5400000" flipH="0" flipV="0">
            <a:off x="18756650" y="15247358"/>
            <a:ext cx="45715" cy="102121"/>
          </a:xfrm>
          <a:custGeom>
            <a:pathLst>
              <a:path w="281307" h="628396">
                <a:moveTo>
                  <a:pt x="159386" y="0"/>
                </a:moveTo>
                <a:lnTo>
                  <a:pt x="149988" y="9401"/>
                </a:lnTo>
                <a:lnTo>
                  <a:pt x="131192" y="28197"/>
                </a:lnTo>
                <a:lnTo>
                  <a:pt x="121794" y="46993"/>
                </a:lnTo>
                <a:lnTo>
                  <a:pt x="112396" y="65664"/>
                </a:lnTo>
                <a:lnTo>
                  <a:pt x="93728" y="84460"/>
                </a:lnTo>
                <a:lnTo>
                  <a:pt x="84330" y="112651"/>
                </a:lnTo>
                <a:lnTo>
                  <a:pt x="74932" y="131322"/>
                </a:lnTo>
                <a:lnTo>
                  <a:pt x="65534" y="159513"/>
                </a:lnTo>
                <a:lnTo>
                  <a:pt x="56136" y="178309"/>
                </a:lnTo>
                <a:lnTo>
                  <a:pt x="46865" y="196980"/>
                </a:lnTo>
                <a:lnTo>
                  <a:pt x="37467" y="225171"/>
                </a:lnTo>
                <a:lnTo>
                  <a:pt x="37467" y="243843"/>
                </a:lnTo>
                <a:lnTo>
                  <a:pt x="28070" y="262638"/>
                </a:lnTo>
                <a:lnTo>
                  <a:pt x="18672" y="281434"/>
                </a:lnTo>
                <a:lnTo>
                  <a:pt x="18672" y="300106"/>
                </a:lnTo>
                <a:lnTo>
                  <a:pt x="9274" y="328297"/>
                </a:lnTo>
                <a:lnTo>
                  <a:pt x="9274" y="365764"/>
                </a:lnTo>
                <a:lnTo>
                  <a:pt x="0" y="384560"/>
                </a:lnTo>
                <a:lnTo>
                  <a:pt x="0" y="534547"/>
                </a:lnTo>
                <a:lnTo>
                  <a:pt x="9274" y="553343"/>
                </a:lnTo>
                <a:lnTo>
                  <a:pt x="18672" y="572139"/>
                </a:lnTo>
                <a:lnTo>
                  <a:pt x="28070" y="581534"/>
                </a:lnTo>
                <a:lnTo>
                  <a:pt x="37467" y="600205"/>
                </a:lnTo>
                <a:lnTo>
                  <a:pt x="46865" y="609600"/>
                </a:lnTo>
                <a:lnTo>
                  <a:pt x="56136" y="619001"/>
                </a:lnTo>
                <a:lnTo>
                  <a:pt x="74932" y="619001"/>
                </a:lnTo>
                <a:lnTo>
                  <a:pt x="93728" y="628396"/>
                </a:lnTo>
                <a:lnTo>
                  <a:pt x="112396" y="628396"/>
                </a:lnTo>
                <a:lnTo>
                  <a:pt x="149988" y="628396"/>
                </a:lnTo>
                <a:lnTo>
                  <a:pt x="168656" y="619001"/>
                </a:lnTo>
                <a:lnTo>
                  <a:pt x="187452" y="609600"/>
                </a:lnTo>
                <a:lnTo>
                  <a:pt x="196850" y="600205"/>
                </a:lnTo>
                <a:lnTo>
                  <a:pt x="215649" y="590805"/>
                </a:lnTo>
                <a:lnTo>
                  <a:pt x="224920" y="581534"/>
                </a:lnTo>
                <a:lnTo>
                  <a:pt x="243715" y="572139"/>
                </a:lnTo>
                <a:lnTo>
                  <a:pt x="131192" y="562738"/>
                </a:lnTo>
                <a:lnTo>
                  <a:pt x="112396" y="553343"/>
                </a:lnTo>
                <a:lnTo>
                  <a:pt x="103126" y="553343"/>
                </a:lnTo>
                <a:lnTo>
                  <a:pt x="84330" y="543942"/>
                </a:lnTo>
                <a:lnTo>
                  <a:pt x="74932" y="525277"/>
                </a:lnTo>
                <a:lnTo>
                  <a:pt x="74932" y="506481"/>
                </a:lnTo>
                <a:lnTo>
                  <a:pt x="65534" y="487685"/>
                </a:lnTo>
                <a:lnTo>
                  <a:pt x="65534" y="412750"/>
                </a:lnTo>
                <a:lnTo>
                  <a:pt x="74932" y="393955"/>
                </a:lnTo>
                <a:lnTo>
                  <a:pt x="74932" y="356363"/>
                </a:lnTo>
                <a:lnTo>
                  <a:pt x="84330" y="328297"/>
                </a:lnTo>
                <a:lnTo>
                  <a:pt x="84330" y="309501"/>
                </a:lnTo>
                <a:lnTo>
                  <a:pt x="93728" y="281434"/>
                </a:lnTo>
                <a:lnTo>
                  <a:pt x="103126" y="262638"/>
                </a:lnTo>
                <a:lnTo>
                  <a:pt x="103126" y="243843"/>
                </a:lnTo>
                <a:lnTo>
                  <a:pt x="112396" y="225171"/>
                </a:lnTo>
                <a:lnTo>
                  <a:pt x="121794" y="206375"/>
                </a:lnTo>
                <a:lnTo>
                  <a:pt x="131192" y="187580"/>
                </a:lnTo>
                <a:lnTo>
                  <a:pt x="140590" y="168914"/>
                </a:lnTo>
                <a:lnTo>
                  <a:pt x="149988" y="140717"/>
                </a:lnTo>
                <a:lnTo>
                  <a:pt x="159386" y="112651"/>
                </a:lnTo>
                <a:lnTo>
                  <a:pt x="178054" y="93855"/>
                </a:lnTo>
                <a:lnTo>
                  <a:pt x="187452" y="75059"/>
                </a:lnTo>
                <a:lnTo>
                  <a:pt x="196850" y="56263"/>
                </a:lnTo>
                <a:lnTo>
                  <a:pt x="215649" y="37592"/>
                </a:lnTo>
                <a:lnTo>
                  <a:pt x="224920" y="28197"/>
                </a:lnTo>
                <a:lnTo>
                  <a:pt x="243715" y="18796"/>
                </a:lnTo>
                <a:lnTo>
                  <a:pt x="253113" y="9401"/>
                </a:lnTo>
                <a:lnTo>
                  <a:pt x="281307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86" name="Freeform 6886"/>
          <p:cNvSpPr/>
          <p:nvPr/>
        </p:nvSpPr>
        <p:spPr>
          <a:xfrm rot="-5400000" flipH="0" flipV="0">
            <a:off x="18746755" y="15225285"/>
            <a:ext cx="45715" cy="103627"/>
          </a:xfrm>
          <a:custGeom>
            <a:pathLst>
              <a:path w="281307" h="637667">
                <a:moveTo>
                  <a:pt x="168784" y="0"/>
                </a:moveTo>
                <a:lnTo>
                  <a:pt x="140717" y="0"/>
                </a:lnTo>
                <a:lnTo>
                  <a:pt x="121921" y="9271"/>
                </a:lnTo>
                <a:lnTo>
                  <a:pt x="103125" y="9271"/>
                </a:lnTo>
                <a:lnTo>
                  <a:pt x="93728" y="18666"/>
                </a:lnTo>
                <a:lnTo>
                  <a:pt x="75059" y="28067"/>
                </a:lnTo>
                <a:lnTo>
                  <a:pt x="56260" y="37462"/>
                </a:lnTo>
                <a:lnTo>
                  <a:pt x="46862" y="46863"/>
                </a:lnTo>
                <a:lnTo>
                  <a:pt x="28194" y="65528"/>
                </a:lnTo>
                <a:lnTo>
                  <a:pt x="150115" y="74929"/>
                </a:lnTo>
                <a:lnTo>
                  <a:pt x="178181" y="74929"/>
                </a:lnTo>
                <a:lnTo>
                  <a:pt x="187579" y="84324"/>
                </a:lnTo>
                <a:lnTo>
                  <a:pt x="196977" y="103120"/>
                </a:lnTo>
                <a:lnTo>
                  <a:pt x="206375" y="121791"/>
                </a:lnTo>
                <a:lnTo>
                  <a:pt x="206375" y="234442"/>
                </a:lnTo>
                <a:lnTo>
                  <a:pt x="196977" y="253108"/>
                </a:lnTo>
                <a:lnTo>
                  <a:pt x="196977" y="271903"/>
                </a:lnTo>
                <a:lnTo>
                  <a:pt x="187579" y="300100"/>
                </a:lnTo>
                <a:lnTo>
                  <a:pt x="187579" y="318766"/>
                </a:lnTo>
                <a:lnTo>
                  <a:pt x="178181" y="346962"/>
                </a:lnTo>
                <a:lnTo>
                  <a:pt x="178181" y="365634"/>
                </a:lnTo>
                <a:lnTo>
                  <a:pt x="168784" y="384430"/>
                </a:lnTo>
                <a:lnTo>
                  <a:pt x="159513" y="403225"/>
                </a:lnTo>
                <a:lnTo>
                  <a:pt x="150115" y="421891"/>
                </a:lnTo>
                <a:lnTo>
                  <a:pt x="140717" y="440687"/>
                </a:lnTo>
                <a:lnTo>
                  <a:pt x="131319" y="468883"/>
                </a:lnTo>
                <a:lnTo>
                  <a:pt x="121921" y="487549"/>
                </a:lnTo>
                <a:lnTo>
                  <a:pt x="112523" y="515746"/>
                </a:lnTo>
                <a:lnTo>
                  <a:pt x="103125" y="534541"/>
                </a:lnTo>
                <a:lnTo>
                  <a:pt x="84457" y="553213"/>
                </a:lnTo>
                <a:lnTo>
                  <a:pt x="75059" y="572009"/>
                </a:lnTo>
                <a:lnTo>
                  <a:pt x="56260" y="590805"/>
                </a:lnTo>
                <a:lnTo>
                  <a:pt x="46862" y="600075"/>
                </a:lnTo>
                <a:lnTo>
                  <a:pt x="37464" y="609470"/>
                </a:lnTo>
                <a:lnTo>
                  <a:pt x="18796" y="618871"/>
                </a:lnTo>
                <a:lnTo>
                  <a:pt x="9398" y="618871"/>
                </a:lnTo>
                <a:lnTo>
                  <a:pt x="0" y="628266"/>
                </a:lnTo>
                <a:lnTo>
                  <a:pt x="112523" y="637667"/>
                </a:lnTo>
                <a:lnTo>
                  <a:pt x="121921" y="618871"/>
                </a:lnTo>
                <a:lnTo>
                  <a:pt x="140717" y="600075"/>
                </a:lnTo>
                <a:lnTo>
                  <a:pt x="150115" y="581404"/>
                </a:lnTo>
                <a:lnTo>
                  <a:pt x="168784" y="562608"/>
                </a:lnTo>
                <a:lnTo>
                  <a:pt x="178181" y="543812"/>
                </a:lnTo>
                <a:lnTo>
                  <a:pt x="187579" y="515746"/>
                </a:lnTo>
                <a:lnTo>
                  <a:pt x="196977" y="496950"/>
                </a:lnTo>
                <a:lnTo>
                  <a:pt x="206375" y="478278"/>
                </a:lnTo>
                <a:lnTo>
                  <a:pt x="215773" y="450088"/>
                </a:lnTo>
                <a:lnTo>
                  <a:pt x="225044" y="431292"/>
                </a:lnTo>
                <a:lnTo>
                  <a:pt x="234442" y="412496"/>
                </a:lnTo>
                <a:lnTo>
                  <a:pt x="243839" y="384430"/>
                </a:lnTo>
                <a:lnTo>
                  <a:pt x="243839" y="365634"/>
                </a:lnTo>
                <a:lnTo>
                  <a:pt x="253237" y="346962"/>
                </a:lnTo>
                <a:lnTo>
                  <a:pt x="253237" y="328166"/>
                </a:lnTo>
                <a:lnTo>
                  <a:pt x="262635" y="309371"/>
                </a:lnTo>
                <a:lnTo>
                  <a:pt x="262635" y="290699"/>
                </a:lnTo>
                <a:lnTo>
                  <a:pt x="272033" y="262508"/>
                </a:lnTo>
                <a:lnTo>
                  <a:pt x="272033" y="206245"/>
                </a:lnTo>
                <a:lnTo>
                  <a:pt x="281307" y="187580"/>
                </a:lnTo>
                <a:lnTo>
                  <a:pt x="281307" y="168784"/>
                </a:lnTo>
                <a:lnTo>
                  <a:pt x="272033" y="149988"/>
                </a:lnTo>
                <a:lnTo>
                  <a:pt x="272033" y="93725"/>
                </a:lnTo>
                <a:lnTo>
                  <a:pt x="262635" y="74929"/>
                </a:lnTo>
                <a:lnTo>
                  <a:pt x="262635" y="56258"/>
                </a:lnTo>
                <a:lnTo>
                  <a:pt x="253237" y="46863"/>
                </a:lnTo>
                <a:lnTo>
                  <a:pt x="243839" y="28067"/>
                </a:lnTo>
                <a:lnTo>
                  <a:pt x="225044" y="18666"/>
                </a:lnTo>
                <a:lnTo>
                  <a:pt x="215773" y="9271"/>
                </a:lnTo>
                <a:lnTo>
                  <a:pt x="196977" y="9271"/>
                </a:lnTo>
                <a:lnTo>
                  <a:pt x="17818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87" name="Freeform 6887"/>
          <p:cNvSpPr/>
          <p:nvPr/>
        </p:nvSpPr>
        <p:spPr>
          <a:xfrm rot="-5400000" flipH="0" flipV="0">
            <a:off x="18499863" y="15392925"/>
            <a:ext cx="112770" cy="124969"/>
          </a:xfrm>
          <a:custGeom>
            <a:pathLst>
              <a:path w="693927" h="768988">
                <a:moveTo>
                  <a:pt x="0" y="693929"/>
                </a:moveTo>
                <a:lnTo>
                  <a:pt x="75056" y="768988"/>
                </a:lnTo>
                <a:lnTo>
                  <a:pt x="69392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88" name="Freeform 6888"/>
          <p:cNvSpPr/>
          <p:nvPr/>
        </p:nvSpPr>
        <p:spPr>
          <a:xfrm rot="-5400000" flipH="0" flipV="0">
            <a:off x="18499862" y="15380726"/>
            <a:ext cx="112771" cy="124969"/>
          </a:xfrm>
          <a:custGeom>
            <a:pathLst>
              <a:path w="693930" h="768988">
                <a:moveTo>
                  <a:pt x="0" y="768988"/>
                </a:moveTo>
                <a:lnTo>
                  <a:pt x="618871" y="0"/>
                </a:lnTo>
                <a:lnTo>
                  <a:pt x="693930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89" name="Freeform 6889"/>
          <p:cNvSpPr/>
          <p:nvPr/>
        </p:nvSpPr>
        <p:spPr>
          <a:xfrm rot="-5400000" flipH="0" flipV="0">
            <a:off x="18499863" y="15560554"/>
            <a:ext cx="112770" cy="124969"/>
          </a:xfrm>
          <a:custGeom>
            <a:pathLst>
              <a:path w="693926" h="768988">
                <a:moveTo>
                  <a:pt x="693926" y="75059"/>
                </a:moveTo>
                <a:lnTo>
                  <a:pt x="618870" y="0"/>
                </a:lnTo>
                <a:lnTo>
                  <a:pt x="0" y="768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90" name="Freeform 6890"/>
          <p:cNvSpPr/>
          <p:nvPr/>
        </p:nvSpPr>
        <p:spPr>
          <a:xfrm rot="-5400000" flipH="0" flipV="0">
            <a:off x="18499862" y="15572751"/>
            <a:ext cx="112771" cy="124969"/>
          </a:xfrm>
          <a:custGeom>
            <a:pathLst>
              <a:path w="693929" h="768988">
                <a:moveTo>
                  <a:pt x="693929" y="0"/>
                </a:moveTo>
                <a:lnTo>
                  <a:pt x="75059" y="768988"/>
                </a:lnTo>
                <a:lnTo>
                  <a:pt x="0" y="693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91" name="Freeform 6891"/>
          <p:cNvSpPr/>
          <p:nvPr/>
        </p:nvSpPr>
        <p:spPr>
          <a:xfrm rot="-5400000" flipH="0" flipV="0">
            <a:off x="19550651" y="14130279"/>
            <a:ext cx="251464" cy="237739"/>
          </a:xfrm>
          <a:custGeom>
            <a:pathLst>
              <a:path w="1547369" h="1462912">
                <a:moveTo>
                  <a:pt x="684531" y="0"/>
                </a:moveTo>
                <a:lnTo>
                  <a:pt x="684531" y="1462912"/>
                </a:lnTo>
                <a:moveTo>
                  <a:pt x="853315" y="0"/>
                </a:moveTo>
                <a:lnTo>
                  <a:pt x="853315" y="1462912"/>
                </a:lnTo>
                <a:moveTo>
                  <a:pt x="684531" y="1115950"/>
                </a:moveTo>
                <a:lnTo>
                  <a:pt x="0" y="1115950"/>
                </a:lnTo>
                <a:moveTo>
                  <a:pt x="853315" y="1115950"/>
                </a:moveTo>
                <a:lnTo>
                  <a:pt x="1547369" y="11159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92" name="Freeform 6892"/>
          <p:cNvSpPr/>
          <p:nvPr/>
        </p:nvSpPr>
        <p:spPr>
          <a:xfrm rot="-5400000" flipH="0" flipV="0">
            <a:off x="19770115" y="14014463"/>
            <a:ext cx="204201" cy="266695"/>
          </a:xfrm>
          <a:custGeom>
            <a:pathLst>
              <a:path w="1256538" h="1641091">
                <a:moveTo>
                  <a:pt x="0" y="0"/>
                </a:moveTo>
                <a:lnTo>
                  <a:pt x="496953" y="1641091"/>
                </a:lnTo>
                <a:lnTo>
                  <a:pt x="1256538" y="164109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93" name="Freeform 6893"/>
          <p:cNvSpPr/>
          <p:nvPr/>
        </p:nvSpPr>
        <p:spPr>
          <a:xfrm rot="-5400000" flipH="0" flipV="0">
            <a:off x="19925556" y="14072365"/>
            <a:ext cx="36572" cy="50297"/>
          </a:xfrm>
          <a:custGeom>
            <a:pathLst>
              <a:path w="225044" h="309500">
                <a:moveTo>
                  <a:pt x="206248" y="0"/>
                </a:moveTo>
                <a:lnTo>
                  <a:pt x="74932" y="18795"/>
                </a:lnTo>
                <a:lnTo>
                  <a:pt x="103125" y="18795"/>
                </a:lnTo>
                <a:lnTo>
                  <a:pt x="121794" y="28196"/>
                </a:lnTo>
                <a:lnTo>
                  <a:pt x="140590" y="37591"/>
                </a:lnTo>
                <a:lnTo>
                  <a:pt x="149988" y="46862"/>
                </a:lnTo>
                <a:lnTo>
                  <a:pt x="159386" y="65658"/>
                </a:lnTo>
                <a:lnTo>
                  <a:pt x="159386" y="103125"/>
                </a:lnTo>
                <a:lnTo>
                  <a:pt x="149988" y="121921"/>
                </a:lnTo>
                <a:lnTo>
                  <a:pt x="131192" y="196974"/>
                </a:lnTo>
                <a:lnTo>
                  <a:pt x="121794" y="225170"/>
                </a:lnTo>
                <a:lnTo>
                  <a:pt x="112523" y="234441"/>
                </a:lnTo>
                <a:lnTo>
                  <a:pt x="103125" y="253237"/>
                </a:lnTo>
                <a:lnTo>
                  <a:pt x="84330" y="262638"/>
                </a:lnTo>
                <a:lnTo>
                  <a:pt x="74932" y="281434"/>
                </a:lnTo>
                <a:lnTo>
                  <a:pt x="56260" y="281434"/>
                </a:lnTo>
                <a:lnTo>
                  <a:pt x="37464" y="290704"/>
                </a:lnTo>
                <a:lnTo>
                  <a:pt x="18669" y="290704"/>
                </a:lnTo>
                <a:lnTo>
                  <a:pt x="0" y="300099"/>
                </a:lnTo>
                <a:lnTo>
                  <a:pt x="140590" y="309500"/>
                </a:lnTo>
                <a:lnTo>
                  <a:pt x="159386" y="290704"/>
                </a:lnTo>
                <a:lnTo>
                  <a:pt x="168784" y="281434"/>
                </a:lnTo>
                <a:lnTo>
                  <a:pt x="178054" y="262638"/>
                </a:lnTo>
                <a:lnTo>
                  <a:pt x="187452" y="234441"/>
                </a:lnTo>
                <a:lnTo>
                  <a:pt x="196850" y="215770"/>
                </a:lnTo>
                <a:lnTo>
                  <a:pt x="206248" y="196974"/>
                </a:lnTo>
                <a:lnTo>
                  <a:pt x="225044" y="121921"/>
                </a:lnTo>
                <a:lnTo>
                  <a:pt x="225044" y="37591"/>
                </a:lnTo>
                <a:lnTo>
                  <a:pt x="215646" y="187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94" name="Freeform 6894"/>
          <p:cNvSpPr/>
          <p:nvPr/>
        </p:nvSpPr>
        <p:spPr>
          <a:xfrm rot="-5400000" flipH="0" flipV="0">
            <a:off x="19887456" y="14051046"/>
            <a:ext cx="68583" cy="112770"/>
          </a:xfrm>
          <a:custGeom>
            <a:pathLst>
              <a:path w="422021" h="693923">
                <a:moveTo>
                  <a:pt x="384557" y="0"/>
                </a:moveTo>
                <a:lnTo>
                  <a:pt x="375159" y="0"/>
                </a:lnTo>
                <a:lnTo>
                  <a:pt x="365761" y="9395"/>
                </a:lnTo>
                <a:lnTo>
                  <a:pt x="337567" y="9395"/>
                </a:lnTo>
                <a:lnTo>
                  <a:pt x="318899" y="18795"/>
                </a:lnTo>
                <a:lnTo>
                  <a:pt x="300103" y="28066"/>
                </a:lnTo>
                <a:lnTo>
                  <a:pt x="281307" y="37461"/>
                </a:lnTo>
                <a:lnTo>
                  <a:pt x="262638" y="46862"/>
                </a:lnTo>
                <a:lnTo>
                  <a:pt x="243843" y="56257"/>
                </a:lnTo>
                <a:lnTo>
                  <a:pt x="225171" y="65658"/>
                </a:lnTo>
                <a:lnTo>
                  <a:pt x="206375" y="75053"/>
                </a:lnTo>
                <a:lnTo>
                  <a:pt x="196977" y="93724"/>
                </a:lnTo>
                <a:lnTo>
                  <a:pt x="178182" y="103119"/>
                </a:lnTo>
                <a:lnTo>
                  <a:pt x="168911" y="121915"/>
                </a:lnTo>
                <a:lnTo>
                  <a:pt x="159513" y="131316"/>
                </a:lnTo>
                <a:lnTo>
                  <a:pt x="140717" y="140586"/>
                </a:lnTo>
                <a:lnTo>
                  <a:pt x="131319" y="159382"/>
                </a:lnTo>
                <a:lnTo>
                  <a:pt x="121922" y="178178"/>
                </a:lnTo>
                <a:lnTo>
                  <a:pt x="112651" y="196974"/>
                </a:lnTo>
                <a:lnTo>
                  <a:pt x="103253" y="215645"/>
                </a:lnTo>
                <a:lnTo>
                  <a:pt x="93855" y="234441"/>
                </a:lnTo>
                <a:lnTo>
                  <a:pt x="84457" y="253237"/>
                </a:lnTo>
                <a:lnTo>
                  <a:pt x="75059" y="271903"/>
                </a:lnTo>
                <a:lnTo>
                  <a:pt x="65661" y="290698"/>
                </a:lnTo>
                <a:lnTo>
                  <a:pt x="65661" y="309494"/>
                </a:lnTo>
                <a:lnTo>
                  <a:pt x="9398" y="525140"/>
                </a:lnTo>
                <a:lnTo>
                  <a:pt x="0" y="525140"/>
                </a:lnTo>
                <a:lnTo>
                  <a:pt x="0" y="553336"/>
                </a:lnTo>
                <a:lnTo>
                  <a:pt x="9398" y="581403"/>
                </a:lnTo>
                <a:lnTo>
                  <a:pt x="9398" y="600199"/>
                </a:lnTo>
                <a:lnTo>
                  <a:pt x="18796" y="618870"/>
                </a:lnTo>
                <a:lnTo>
                  <a:pt x="37595" y="637666"/>
                </a:lnTo>
                <a:lnTo>
                  <a:pt x="46866" y="656462"/>
                </a:lnTo>
                <a:lnTo>
                  <a:pt x="65661" y="675128"/>
                </a:lnTo>
                <a:lnTo>
                  <a:pt x="84457" y="684528"/>
                </a:lnTo>
                <a:lnTo>
                  <a:pt x="103253" y="684528"/>
                </a:lnTo>
                <a:lnTo>
                  <a:pt x="121922" y="693923"/>
                </a:lnTo>
                <a:lnTo>
                  <a:pt x="140717" y="693923"/>
                </a:lnTo>
                <a:lnTo>
                  <a:pt x="187580" y="693923"/>
                </a:lnTo>
                <a:lnTo>
                  <a:pt x="206375" y="684528"/>
                </a:lnTo>
                <a:lnTo>
                  <a:pt x="225171" y="684528"/>
                </a:lnTo>
                <a:lnTo>
                  <a:pt x="243843" y="675128"/>
                </a:lnTo>
                <a:lnTo>
                  <a:pt x="262638" y="665857"/>
                </a:lnTo>
                <a:lnTo>
                  <a:pt x="272036" y="656462"/>
                </a:lnTo>
                <a:lnTo>
                  <a:pt x="290705" y="647061"/>
                </a:lnTo>
                <a:lnTo>
                  <a:pt x="300103" y="637666"/>
                </a:lnTo>
                <a:lnTo>
                  <a:pt x="159513" y="628265"/>
                </a:lnTo>
                <a:lnTo>
                  <a:pt x="150115" y="628265"/>
                </a:lnTo>
                <a:lnTo>
                  <a:pt x="131319" y="618870"/>
                </a:lnTo>
                <a:lnTo>
                  <a:pt x="112651" y="618870"/>
                </a:lnTo>
                <a:lnTo>
                  <a:pt x="93855" y="600199"/>
                </a:lnTo>
                <a:lnTo>
                  <a:pt x="84457" y="590804"/>
                </a:lnTo>
                <a:lnTo>
                  <a:pt x="75059" y="572008"/>
                </a:lnTo>
                <a:lnTo>
                  <a:pt x="75059" y="525140"/>
                </a:lnTo>
                <a:lnTo>
                  <a:pt x="121922" y="346961"/>
                </a:lnTo>
                <a:lnTo>
                  <a:pt x="234445" y="346961"/>
                </a:lnTo>
                <a:lnTo>
                  <a:pt x="365761" y="328166"/>
                </a:lnTo>
                <a:lnTo>
                  <a:pt x="346965" y="318895"/>
                </a:lnTo>
                <a:lnTo>
                  <a:pt x="346965" y="309494"/>
                </a:lnTo>
                <a:lnTo>
                  <a:pt x="328297" y="300099"/>
                </a:lnTo>
                <a:lnTo>
                  <a:pt x="309501" y="290698"/>
                </a:lnTo>
                <a:lnTo>
                  <a:pt x="290705" y="281303"/>
                </a:lnTo>
                <a:lnTo>
                  <a:pt x="150115" y="281303"/>
                </a:lnTo>
                <a:lnTo>
                  <a:pt x="150115" y="271903"/>
                </a:lnTo>
                <a:lnTo>
                  <a:pt x="159513" y="253237"/>
                </a:lnTo>
                <a:lnTo>
                  <a:pt x="168911" y="234441"/>
                </a:lnTo>
                <a:lnTo>
                  <a:pt x="178182" y="215645"/>
                </a:lnTo>
                <a:lnTo>
                  <a:pt x="187580" y="196974"/>
                </a:lnTo>
                <a:lnTo>
                  <a:pt x="196977" y="178178"/>
                </a:lnTo>
                <a:lnTo>
                  <a:pt x="215773" y="168783"/>
                </a:lnTo>
                <a:lnTo>
                  <a:pt x="225171" y="149987"/>
                </a:lnTo>
                <a:lnTo>
                  <a:pt x="243843" y="140586"/>
                </a:lnTo>
                <a:lnTo>
                  <a:pt x="262638" y="121915"/>
                </a:lnTo>
                <a:lnTo>
                  <a:pt x="281307" y="112520"/>
                </a:lnTo>
                <a:lnTo>
                  <a:pt x="300103" y="103119"/>
                </a:lnTo>
                <a:lnTo>
                  <a:pt x="318899" y="93724"/>
                </a:lnTo>
                <a:lnTo>
                  <a:pt x="337567" y="84323"/>
                </a:lnTo>
                <a:lnTo>
                  <a:pt x="356363" y="75053"/>
                </a:lnTo>
                <a:lnTo>
                  <a:pt x="375159" y="75053"/>
                </a:lnTo>
                <a:lnTo>
                  <a:pt x="393955" y="65658"/>
                </a:lnTo>
                <a:lnTo>
                  <a:pt x="403352" y="65658"/>
                </a:lnTo>
                <a:lnTo>
                  <a:pt x="412623" y="56257"/>
                </a:lnTo>
                <a:lnTo>
                  <a:pt x="422021" y="37461"/>
                </a:lnTo>
                <a:lnTo>
                  <a:pt x="412623" y="18795"/>
                </a:lnTo>
                <a:lnTo>
                  <a:pt x="403352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95" name="Freeform 6895"/>
          <p:cNvSpPr/>
          <p:nvPr/>
        </p:nvSpPr>
        <p:spPr>
          <a:xfrm rot="-5400000" flipH="0" flipV="0">
            <a:off x="19725154" y="14249922"/>
            <a:ext cx="27429" cy="0"/>
          </a:xfrm>
          <a:custGeom>
            <a:pathLst>
              <a:path w="168784" h="0">
                <a:moveTo>
                  <a:pt x="0" y="0"/>
                </a:moveTo>
                <a:lnTo>
                  <a:pt x="168784" y="0"/>
                </a:lnTo>
                <a:lnTo>
                  <a:pt x="0" y="0"/>
                </a:lnTo>
                <a:close/>
                <a:moveTo>
                  <a:pt x="21012529" y="6484442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96" name="Freeform 6896"/>
          <p:cNvSpPr/>
          <p:nvPr/>
        </p:nvSpPr>
        <p:spPr>
          <a:xfrm rot="-5400000" flipH="0" flipV="0">
            <a:off x="19683235" y="14206497"/>
            <a:ext cx="111264" cy="124947"/>
          </a:xfrm>
          <a:custGeom>
            <a:pathLst>
              <a:path w="684656" h="768858">
                <a:moveTo>
                  <a:pt x="0" y="693924"/>
                </a:moveTo>
                <a:lnTo>
                  <a:pt x="65658" y="768858"/>
                </a:lnTo>
                <a:lnTo>
                  <a:pt x="68465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97" name="Freeform 6897"/>
          <p:cNvSpPr/>
          <p:nvPr/>
        </p:nvSpPr>
        <p:spPr>
          <a:xfrm rot="-5400000" flipH="0" flipV="0">
            <a:off x="19682472" y="14195064"/>
            <a:ext cx="112791" cy="124947"/>
          </a:xfrm>
          <a:custGeom>
            <a:pathLst>
              <a:path w="694057" h="768858">
                <a:moveTo>
                  <a:pt x="0" y="768858"/>
                </a:moveTo>
                <a:lnTo>
                  <a:pt x="618998" y="0"/>
                </a:lnTo>
                <a:lnTo>
                  <a:pt x="694057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98" name="Freeform 6898"/>
          <p:cNvSpPr/>
          <p:nvPr/>
        </p:nvSpPr>
        <p:spPr>
          <a:xfrm rot="-5400000" flipH="0" flipV="0">
            <a:off x="19682472" y="14167635"/>
            <a:ext cx="112791" cy="124947"/>
          </a:xfrm>
          <a:custGeom>
            <a:pathLst>
              <a:path w="694053" h="768858">
                <a:moveTo>
                  <a:pt x="694053" y="74929"/>
                </a:moveTo>
                <a:lnTo>
                  <a:pt x="618997" y="0"/>
                </a:lnTo>
                <a:lnTo>
                  <a:pt x="0" y="768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899" name="Freeform 6899"/>
          <p:cNvSpPr/>
          <p:nvPr/>
        </p:nvSpPr>
        <p:spPr>
          <a:xfrm rot="-5400000" flipH="0" flipV="0">
            <a:off x="19682482" y="14179821"/>
            <a:ext cx="112770" cy="124947"/>
          </a:xfrm>
          <a:custGeom>
            <a:pathLst>
              <a:path w="693926" h="768858">
                <a:moveTo>
                  <a:pt x="693926" y="0"/>
                </a:moveTo>
                <a:lnTo>
                  <a:pt x="74929" y="768858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00" name="Freeform 6900"/>
          <p:cNvSpPr/>
          <p:nvPr/>
        </p:nvSpPr>
        <p:spPr>
          <a:xfrm rot="-5400000" flipH="0" flipV="0">
            <a:off x="18837422" y="14893804"/>
            <a:ext cx="1677921" cy="237739"/>
          </a:xfrm>
          <a:custGeom>
            <a:pathLst>
              <a:path w="10324973" h="1462912">
                <a:moveTo>
                  <a:pt x="9771636" y="0"/>
                </a:moveTo>
                <a:lnTo>
                  <a:pt x="9771636" y="1462912"/>
                </a:lnTo>
                <a:moveTo>
                  <a:pt x="553213" y="0"/>
                </a:moveTo>
                <a:lnTo>
                  <a:pt x="553213" y="1462912"/>
                </a:lnTo>
                <a:moveTo>
                  <a:pt x="10324973" y="1115950"/>
                </a:moveTo>
                <a:lnTo>
                  <a:pt x="0" y="11159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01" name="Freeform 6901"/>
          <p:cNvSpPr/>
          <p:nvPr/>
        </p:nvSpPr>
        <p:spPr>
          <a:xfrm rot="-5400000" flipH="0" flipV="0">
            <a:off x="19683235" y="14206497"/>
            <a:ext cx="111264" cy="124947"/>
          </a:xfrm>
          <a:custGeom>
            <a:pathLst>
              <a:path w="684656" h="768858">
                <a:moveTo>
                  <a:pt x="0" y="693924"/>
                </a:moveTo>
                <a:lnTo>
                  <a:pt x="65658" y="768858"/>
                </a:lnTo>
                <a:lnTo>
                  <a:pt x="68465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02" name="Freeform 6902"/>
          <p:cNvSpPr/>
          <p:nvPr/>
        </p:nvSpPr>
        <p:spPr>
          <a:xfrm rot="-5400000" flipH="0" flipV="0">
            <a:off x="19682472" y="14195064"/>
            <a:ext cx="112791" cy="124947"/>
          </a:xfrm>
          <a:custGeom>
            <a:pathLst>
              <a:path w="694057" h="768858">
                <a:moveTo>
                  <a:pt x="0" y="768858"/>
                </a:moveTo>
                <a:lnTo>
                  <a:pt x="618998" y="0"/>
                </a:lnTo>
                <a:lnTo>
                  <a:pt x="694057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03" name="Freeform 6903"/>
          <p:cNvSpPr/>
          <p:nvPr/>
        </p:nvSpPr>
        <p:spPr>
          <a:xfrm rot="-5400000" flipH="0" flipV="0">
            <a:off x="19682482" y="15693148"/>
            <a:ext cx="112770" cy="124947"/>
          </a:xfrm>
          <a:custGeom>
            <a:pathLst>
              <a:path w="693927" h="768858">
                <a:moveTo>
                  <a:pt x="693927" y="74929"/>
                </a:moveTo>
                <a:lnTo>
                  <a:pt x="618871" y="0"/>
                </a:lnTo>
                <a:lnTo>
                  <a:pt x="0" y="768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04" name="Freeform 6904"/>
          <p:cNvSpPr/>
          <p:nvPr/>
        </p:nvSpPr>
        <p:spPr>
          <a:xfrm rot="-5400000" flipH="0" flipV="0">
            <a:off x="19682482" y="15705346"/>
            <a:ext cx="112771" cy="124947"/>
          </a:xfrm>
          <a:custGeom>
            <a:pathLst>
              <a:path w="693930" h="768858">
                <a:moveTo>
                  <a:pt x="693930" y="0"/>
                </a:moveTo>
                <a:lnTo>
                  <a:pt x="75059" y="768858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05" name="Freeform 6905"/>
          <p:cNvSpPr/>
          <p:nvPr/>
        </p:nvSpPr>
        <p:spPr>
          <a:xfrm rot="-5400000" flipH="0" flipV="0">
            <a:off x="19613908" y="15037833"/>
            <a:ext cx="79233" cy="112770"/>
          </a:xfrm>
          <a:custGeom>
            <a:pathLst>
              <a:path w="487555" h="693924">
                <a:moveTo>
                  <a:pt x="356363" y="0"/>
                </a:moveTo>
                <a:lnTo>
                  <a:pt x="196850" y="0"/>
                </a:lnTo>
                <a:lnTo>
                  <a:pt x="178181" y="9395"/>
                </a:lnTo>
                <a:lnTo>
                  <a:pt x="168783" y="18796"/>
                </a:lnTo>
                <a:lnTo>
                  <a:pt x="168783" y="56257"/>
                </a:lnTo>
                <a:lnTo>
                  <a:pt x="178181" y="65658"/>
                </a:lnTo>
                <a:lnTo>
                  <a:pt x="196850" y="74929"/>
                </a:lnTo>
                <a:lnTo>
                  <a:pt x="365761" y="74929"/>
                </a:lnTo>
                <a:lnTo>
                  <a:pt x="384429" y="84324"/>
                </a:lnTo>
                <a:lnTo>
                  <a:pt x="403225" y="93725"/>
                </a:lnTo>
                <a:lnTo>
                  <a:pt x="412623" y="103120"/>
                </a:lnTo>
                <a:lnTo>
                  <a:pt x="412623" y="121915"/>
                </a:lnTo>
                <a:lnTo>
                  <a:pt x="422021" y="140711"/>
                </a:lnTo>
                <a:lnTo>
                  <a:pt x="412623" y="150112"/>
                </a:lnTo>
                <a:lnTo>
                  <a:pt x="412623" y="187579"/>
                </a:lnTo>
                <a:lnTo>
                  <a:pt x="403225" y="206245"/>
                </a:lnTo>
                <a:lnTo>
                  <a:pt x="384429" y="225041"/>
                </a:lnTo>
                <a:lnTo>
                  <a:pt x="375031" y="243837"/>
                </a:lnTo>
                <a:lnTo>
                  <a:pt x="356363" y="253237"/>
                </a:lnTo>
                <a:lnTo>
                  <a:pt x="337567" y="262508"/>
                </a:lnTo>
                <a:lnTo>
                  <a:pt x="318771" y="271903"/>
                </a:lnTo>
                <a:lnTo>
                  <a:pt x="300102" y="281304"/>
                </a:lnTo>
                <a:lnTo>
                  <a:pt x="178181" y="281304"/>
                </a:lnTo>
                <a:lnTo>
                  <a:pt x="168783" y="290699"/>
                </a:lnTo>
                <a:lnTo>
                  <a:pt x="159386" y="309495"/>
                </a:lnTo>
                <a:lnTo>
                  <a:pt x="168783" y="328166"/>
                </a:lnTo>
                <a:lnTo>
                  <a:pt x="178181" y="346962"/>
                </a:lnTo>
                <a:lnTo>
                  <a:pt x="290705" y="346962"/>
                </a:lnTo>
                <a:lnTo>
                  <a:pt x="309500" y="356357"/>
                </a:lnTo>
                <a:lnTo>
                  <a:pt x="328169" y="365758"/>
                </a:lnTo>
                <a:lnTo>
                  <a:pt x="337567" y="375028"/>
                </a:lnTo>
                <a:lnTo>
                  <a:pt x="346965" y="393824"/>
                </a:lnTo>
                <a:lnTo>
                  <a:pt x="346965" y="431416"/>
                </a:lnTo>
                <a:lnTo>
                  <a:pt x="337567" y="450087"/>
                </a:lnTo>
                <a:lnTo>
                  <a:pt x="318771" y="525140"/>
                </a:lnTo>
                <a:lnTo>
                  <a:pt x="309500" y="543936"/>
                </a:lnTo>
                <a:lnTo>
                  <a:pt x="300102" y="562608"/>
                </a:lnTo>
                <a:lnTo>
                  <a:pt x="290705" y="581403"/>
                </a:lnTo>
                <a:lnTo>
                  <a:pt x="271909" y="590804"/>
                </a:lnTo>
                <a:lnTo>
                  <a:pt x="262635" y="600199"/>
                </a:lnTo>
                <a:lnTo>
                  <a:pt x="243839" y="609470"/>
                </a:lnTo>
                <a:lnTo>
                  <a:pt x="225044" y="618871"/>
                </a:lnTo>
                <a:lnTo>
                  <a:pt x="206248" y="618871"/>
                </a:lnTo>
                <a:lnTo>
                  <a:pt x="187452" y="628266"/>
                </a:lnTo>
                <a:lnTo>
                  <a:pt x="18796" y="628266"/>
                </a:lnTo>
                <a:lnTo>
                  <a:pt x="0" y="637667"/>
                </a:lnTo>
                <a:lnTo>
                  <a:pt x="0" y="675128"/>
                </a:lnTo>
                <a:lnTo>
                  <a:pt x="9398" y="693924"/>
                </a:lnTo>
                <a:lnTo>
                  <a:pt x="168783" y="693924"/>
                </a:lnTo>
                <a:lnTo>
                  <a:pt x="215646" y="693924"/>
                </a:lnTo>
                <a:lnTo>
                  <a:pt x="234441" y="684529"/>
                </a:lnTo>
                <a:lnTo>
                  <a:pt x="253237" y="684529"/>
                </a:lnTo>
                <a:lnTo>
                  <a:pt x="271909" y="675128"/>
                </a:lnTo>
                <a:lnTo>
                  <a:pt x="281307" y="665733"/>
                </a:lnTo>
                <a:lnTo>
                  <a:pt x="300102" y="656462"/>
                </a:lnTo>
                <a:lnTo>
                  <a:pt x="318771" y="647062"/>
                </a:lnTo>
                <a:lnTo>
                  <a:pt x="328169" y="637667"/>
                </a:lnTo>
                <a:lnTo>
                  <a:pt x="346965" y="618871"/>
                </a:lnTo>
                <a:lnTo>
                  <a:pt x="356363" y="600199"/>
                </a:lnTo>
                <a:lnTo>
                  <a:pt x="365761" y="581403"/>
                </a:lnTo>
                <a:lnTo>
                  <a:pt x="375031" y="562608"/>
                </a:lnTo>
                <a:lnTo>
                  <a:pt x="384429" y="543936"/>
                </a:lnTo>
                <a:lnTo>
                  <a:pt x="393827" y="525140"/>
                </a:lnTo>
                <a:lnTo>
                  <a:pt x="412623" y="450087"/>
                </a:lnTo>
                <a:lnTo>
                  <a:pt x="412623" y="356357"/>
                </a:lnTo>
                <a:lnTo>
                  <a:pt x="403225" y="346962"/>
                </a:lnTo>
                <a:lnTo>
                  <a:pt x="384429" y="328166"/>
                </a:lnTo>
                <a:lnTo>
                  <a:pt x="375031" y="318765"/>
                </a:lnTo>
                <a:lnTo>
                  <a:pt x="393827" y="309495"/>
                </a:lnTo>
                <a:lnTo>
                  <a:pt x="412623" y="300100"/>
                </a:lnTo>
                <a:lnTo>
                  <a:pt x="422021" y="290699"/>
                </a:lnTo>
                <a:lnTo>
                  <a:pt x="440689" y="271903"/>
                </a:lnTo>
                <a:lnTo>
                  <a:pt x="450087" y="253237"/>
                </a:lnTo>
                <a:lnTo>
                  <a:pt x="459485" y="243837"/>
                </a:lnTo>
                <a:lnTo>
                  <a:pt x="468886" y="215646"/>
                </a:lnTo>
                <a:lnTo>
                  <a:pt x="478284" y="196974"/>
                </a:lnTo>
                <a:lnTo>
                  <a:pt x="487555" y="178178"/>
                </a:lnTo>
                <a:lnTo>
                  <a:pt x="487555" y="112520"/>
                </a:lnTo>
                <a:lnTo>
                  <a:pt x="478284" y="93725"/>
                </a:lnTo>
                <a:lnTo>
                  <a:pt x="468886" y="74929"/>
                </a:lnTo>
                <a:lnTo>
                  <a:pt x="468886" y="65658"/>
                </a:lnTo>
                <a:lnTo>
                  <a:pt x="459485" y="56257"/>
                </a:lnTo>
                <a:lnTo>
                  <a:pt x="440689" y="37462"/>
                </a:lnTo>
                <a:lnTo>
                  <a:pt x="431291" y="28067"/>
                </a:lnTo>
                <a:lnTo>
                  <a:pt x="412623" y="18796"/>
                </a:lnTo>
                <a:lnTo>
                  <a:pt x="393827" y="9395"/>
                </a:lnTo>
                <a:lnTo>
                  <a:pt x="37503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06" name="Freeform 6906"/>
          <p:cNvSpPr/>
          <p:nvPr/>
        </p:nvSpPr>
        <p:spPr>
          <a:xfrm rot="-5400000" flipH="0" flipV="0">
            <a:off x="19613898" y="14955535"/>
            <a:ext cx="79253" cy="112770"/>
          </a:xfrm>
          <a:custGeom>
            <a:pathLst>
              <a:path w="487679" h="693924">
                <a:moveTo>
                  <a:pt x="356360" y="0"/>
                </a:moveTo>
                <a:lnTo>
                  <a:pt x="196977" y="0"/>
                </a:lnTo>
                <a:lnTo>
                  <a:pt x="178182" y="9395"/>
                </a:lnTo>
                <a:lnTo>
                  <a:pt x="168784" y="18796"/>
                </a:lnTo>
                <a:lnTo>
                  <a:pt x="168784" y="56257"/>
                </a:lnTo>
                <a:lnTo>
                  <a:pt x="178182" y="65658"/>
                </a:lnTo>
                <a:lnTo>
                  <a:pt x="196977" y="74929"/>
                </a:lnTo>
                <a:lnTo>
                  <a:pt x="365761" y="74929"/>
                </a:lnTo>
                <a:lnTo>
                  <a:pt x="384557" y="84324"/>
                </a:lnTo>
                <a:lnTo>
                  <a:pt x="403225" y="93725"/>
                </a:lnTo>
                <a:lnTo>
                  <a:pt x="412623" y="103120"/>
                </a:lnTo>
                <a:lnTo>
                  <a:pt x="412623" y="121915"/>
                </a:lnTo>
                <a:lnTo>
                  <a:pt x="422021" y="140711"/>
                </a:lnTo>
                <a:lnTo>
                  <a:pt x="412623" y="150112"/>
                </a:lnTo>
                <a:lnTo>
                  <a:pt x="412623" y="187579"/>
                </a:lnTo>
                <a:lnTo>
                  <a:pt x="403225" y="206245"/>
                </a:lnTo>
                <a:lnTo>
                  <a:pt x="384557" y="225041"/>
                </a:lnTo>
                <a:lnTo>
                  <a:pt x="375159" y="243837"/>
                </a:lnTo>
                <a:lnTo>
                  <a:pt x="356360" y="253237"/>
                </a:lnTo>
                <a:lnTo>
                  <a:pt x="337691" y="262508"/>
                </a:lnTo>
                <a:lnTo>
                  <a:pt x="318896" y="271903"/>
                </a:lnTo>
                <a:lnTo>
                  <a:pt x="300100" y="281304"/>
                </a:lnTo>
                <a:lnTo>
                  <a:pt x="178182" y="281304"/>
                </a:lnTo>
                <a:lnTo>
                  <a:pt x="168784" y="290699"/>
                </a:lnTo>
                <a:lnTo>
                  <a:pt x="159510" y="309495"/>
                </a:lnTo>
                <a:lnTo>
                  <a:pt x="168784" y="328166"/>
                </a:lnTo>
                <a:lnTo>
                  <a:pt x="178182" y="346962"/>
                </a:lnTo>
                <a:lnTo>
                  <a:pt x="290702" y="346962"/>
                </a:lnTo>
                <a:lnTo>
                  <a:pt x="309498" y="356357"/>
                </a:lnTo>
                <a:lnTo>
                  <a:pt x="328294" y="365758"/>
                </a:lnTo>
                <a:lnTo>
                  <a:pt x="337691" y="375028"/>
                </a:lnTo>
                <a:lnTo>
                  <a:pt x="346962" y="393824"/>
                </a:lnTo>
                <a:lnTo>
                  <a:pt x="346962" y="431416"/>
                </a:lnTo>
                <a:lnTo>
                  <a:pt x="337691" y="450087"/>
                </a:lnTo>
                <a:lnTo>
                  <a:pt x="318896" y="525140"/>
                </a:lnTo>
                <a:lnTo>
                  <a:pt x="309498" y="543936"/>
                </a:lnTo>
                <a:lnTo>
                  <a:pt x="300100" y="562608"/>
                </a:lnTo>
                <a:lnTo>
                  <a:pt x="290702" y="581403"/>
                </a:lnTo>
                <a:lnTo>
                  <a:pt x="271906" y="590804"/>
                </a:lnTo>
                <a:lnTo>
                  <a:pt x="262636" y="600199"/>
                </a:lnTo>
                <a:lnTo>
                  <a:pt x="243840" y="609470"/>
                </a:lnTo>
                <a:lnTo>
                  <a:pt x="225044" y="618871"/>
                </a:lnTo>
                <a:lnTo>
                  <a:pt x="206375" y="618871"/>
                </a:lnTo>
                <a:lnTo>
                  <a:pt x="187580" y="628266"/>
                </a:lnTo>
                <a:lnTo>
                  <a:pt x="18796" y="628266"/>
                </a:lnTo>
                <a:lnTo>
                  <a:pt x="0" y="637667"/>
                </a:lnTo>
                <a:lnTo>
                  <a:pt x="0" y="675128"/>
                </a:lnTo>
                <a:lnTo>
                  <a:pt x="9398" y="693924"/>
                </a:lnTo>
                <a:lnTo>
                  <a:pt x="168784" y="693924"/>
                </a:lnTo>
                <a:lnTo>
                  <a:pt x="215646" y="693924"/>
                </a:lnTo>
                <a:lnTo>
                  <a:pt x="234442" y="684529"/>
                </a:lnTo>
                <a:lnTo>
                  <a:pt x="253238" y="684529"/>
                </a:lnTo>
                <a:lnTo>
                  <a:pt x="271906" y="675128"/>
                </a:lnTo>
                <a:lnTo>
                  <a:pt x="281304" y="665733"/>
                </a:lnTo>
                <a:lnTo>
                  <a:pt x="300100" y="656462"/>
                </a:lnTo>
                <a:lnTo>
                  <a:pt x="318896" y="647062"/>
                </a:lnTo>
                <a:lnTo>
                  <a:pt x="328294" y="637667"/>
                </a:lnTo>
                <a:lnTo>
                  <a:pt x="346962" y="618871"/>
                </a:lnTo>
                <a:lnTo>
                  <a:pt x="356360" y="600199"/>
                </a:lnTo>
                <a:lnTo>
                  <a:pt x="365761" y="581403"/>
                </a:lnTo>
                <a:lnTo>
                  <a:pt x="375159" y="562608"/>
                </a:lnTo>
                <a:lnTo>
                  <a:pt x="384557" y="543936"/>
                </a:lnTo>
                <a:lnTo>
                  <a:pt x="393955" y="525140"/>
                </a:lnTo>
                <a:lnTo>
                  <a:pt x="412623" y="450087"/>
                </a:lnTo>
                <a:lnTo>
                  <a:pt x="412623" y="356357"/>
                </a:lnTo>
                <a:lnTo>
                  <a:pt x="403225" y="346962"/>
                </a:lnTo>
                <a:lnTo>
                  <a:pt x="384557" y="328166"/>
                </a:lnTo>
                <a:lnTo>
                  <a:pt x="375159" y="318765"/>
                </a:lnTo>
                <a:lnTo>
                  <a:pt x="393955" y="309495"/>
                </a:lnTo>
                <a:lnTo>
                  <a:pt x="412623" y="300100"/>
                </a:lnTo>
                <a:lnTo>
                  <a:pt x="422021" y="290699"/>
                </a:lnTo>
                <a:lnTo>
                  <a:pt x="440817" y="271903"/>
                </a:lnTo>
                <a:lnTo>
                  <a:pt x="450215" y="253237"/>
                </a:lnTo>
                <a:lnTo>
                  <a:pt x="459486" y="243837"/>
                </a:lnTo>
                <a:lnTo>
                  <a:pt x="468883" y="215646"/>
                </a:lnTo>
                <a:lnTo>
                  <a:pt x="478281" y="196974"/>
                </a:lnTo>
                <a:lnTo>
                  <a:pt x="487679" y="178178"/>
                </a:lnTo>
                <a:lnTo>
                  <a:pt x="487679" y="112520"/>
                </a:lnTo>
                <a:lnTo>
                  <a:pt x="478281" y="93725"/>
                </a:lnTo>
                <a:lnTo>
                  <a:pt x="468883" y="74929"/>
                </a:lnTo>
                <a:lnTo>
                  <a:pt x="468883" y="65658"/>
                </a:lnTo>
                <a:lnTo>
                  <a:pt x="459486" y="56257"/>
                </a:lnTo>
                <a:lnTo>
                  <a:pt x="440817" y="37462"/>
                </a:lnTo>
                <a:lnTo>
                  <a:pt x="431419" y="28067"/>
                </a:lnTo>
                <a:lnTo>
                  <a:pt x="412623" y="18796"/>
                </a:lnTo>
                <a:lnTo>
                  <a:pt x="393955" y="9395"/>
                </a:lnTo>
                <a:lnTo>
                  <a:pt x="3751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07" name="Freeform 6907"/>
          <p:cNvSpPr/>
          <p:nvPr/>
        </p:nvSpPr>
        <p:spPr>
          <a:xfrm rot="-5400000" flipH="0" flipV="0">
            <a:off x="19613898" y="14874755"/>
            <a:ext cx="79253" cy="112770"/>
          </a:xfrm>
          <a:custGeom>
            <a:pathLst>
              <a:path w="487682" h="693924">
                <a:moveTo>
                  <a:pt x="356363" y="0"/>
                </a:moveTo>
                <a:lnTo>
                  <a:pt x="196850" y="0"/>
                </a:lnTo>
                <a:lnTo>
                  <a:pt x="178181" y="9395"/>
                </a:lnTo>
                <a:lnTo>
                  <a:pt x="168784" y="18796"/>
                </a:lnTo>
                <a:lnTo>
                  <a:pt x="168784" y="56257"/>
                </a:lnTo>
                <a:lnTo>
                  <a:pt x="178181" y="65658"/>
                </a:lnTo>
                <a:lnTo>
                  <a:pt x="196850" y="74929"/>
                </a:lnTo>
                <a:lnTo>
                  <a:pt x="365761" y="74929"/>
                </a:lnTo>
                <a:lnTo>
                  <a:pt x="384429" y="84324"/>
                </a:lnTo>
                <a:lnTo>
                  <a:pt x="403225" y="93725"/>
                </a:lnTo>
                <a:lnTo>
                  <a:pt x="412623" y="103120"/>
                </a:lnTo>
                <a:lnTo>
                  <a:pt x="412623" y="121915"/>
                </a:lnTo>
                <a:lnTo>
                  <a:pt x="422021" y="140711"/>
                </a:lnTo>
                <a:lnTo>
                  <a:pt x="412623" y="150112"/>
                </a:lnTo>
                <a:lnTo>
                  <a:pt x="412623" y="187579"/>
                </a:lnTo>
                <a:lnTo>
                  <a:pt x="403225" y="206245"/>
                </a:lnTo>
                <a:lnTo>
                  <a:pt x="384429" y="225041"/>
                </a:lnTo>
                <a:lnTo>
                  <a:pt x="375159" y="243837"/>
                </a:lnTo>
                <a:lnTo>
                  <a:pt x="356363" y="253237"/>
                </a:lnTo>
                <a:lnTo>
                  <a:pt x="337567" y="262508"/>
                </a:lnTo>
                <a:lnTo>
                  <a:pt x="318771" y="271903"/>
                </a:lnTo>
                <a:lnTo>
                  <a:pt x="300103" y="281304"/>
                </a:lnTo>
                <a:lnTo>
                  <a:pt x="178181" y="281304"/>
                </a:lnTo>
                <a:lnTo>
                  <a:pt x="168784" y="290699"/>
                </a:lnTo>
                <a:lnTo>
                  <a:pt x="159386" y="309495"/>
                </a:lnTo>
                <a:lnTo>
                  <a:pt x="168784" y="328166"/>
                </a:lnTo>
                <a:lnTo>
                  <a:pt x="178181" y="346962"/>
                </a:lnTo>
                <a:lnTo>
                  <a:pt x="290705" y="346962"/>
                </a:lnTo>
                <a:lnTo>
                  <a:pt x="309373" y="356357"/>
                </a:lnTo>
                <a:lnTo>
                  <a:pt x="328169" y="365758"/>
                </a:lnTo>
                <a:lnTo>
                  <a:pt x="337567" y="375028"/>
                </a:lnTo>
                <a:lnTo>
                  <a:pt x="346965" y="393824"/>
                </a:lnTo>
                <a:lnTo>
                  <a:pt x="346965" y="431416"/>
                </a:lnTo>
                <a:lnTo>
                  <a:pt x="337567" y="450087"/>
                </a:lnTo>
                <a:lnTo>
                  <a:pt x="318771" y="525140"/>
                </a:lnTo>
                <a:lnTo>
                  <a:pt x="309373" y="543936"/>
                </a:lnTo>
                <a:lnTo>
                  <a:pt x="300103" y="562608"/>
                </a:lnTo>
                <a:lnTo>
                  <a:pt x="290705" y="581403"/>
                </a:lnTo>
                <a:lnTo>
                  <a:pt x="271909" y="590804"/>
                </a:lnTo>
                <a:lnTo>
                  <a:pt x="262508" y="600199"/>
                </a:lnTo>
                <a:lnTo>
                  <a:pt x="243839" y="609470"/>
                </a:lnTo>
                <a:lnTo>
                  <a:pt x="225044" y="618871"/>
                </a:lnTo>
                <a:lnTo>
                  <a:pt x="206248" y="618871"/>
                </a:lnTo>
                <a:lnTo>
                  <a:pt x="187579" y="628266"/>
                </a:lnTo>
                <a:lnTo>
                  <a:pt x="18669" y="628266"/>
                </a:lnTo>
                <a:lnTo>
                  <a:pt x="0" y="637667"/>
                </a:lnTo>
                <a:lnTo>
                  <a:pt x="0" y="675128"/>
                </a:lnTo>
                <a:lnTo>
                  <a:pt x="9398" y="693924"/>
                </a:lnTo>
                <a:lnTo>
                  <a:pt x="168784" y="693924"/>
                </a:lnTo>
                <a:lnTo>
                  <a:pt x="215646" y="693924"/>
                </a:lnTo>
                <a:lnTo>
                  <a:pt x="234442" y="684529"/>
                </a:lnTo>
                <a:lnTo>
                  <a:pt x="253110" y="684529"/>
                </a:lnTo>
                <a:lnTo>
                  <a:pt x="271909" y="675128"/>
                </a:lnTo>
                <a:lnTo>
                  <a:pt x="281307" y="665733"/>
                </a:lnTo>
                <a:lnTo>
                  <a:pt x="300103" y="656462"/>
                </a:lnTo>
                <a:lnTo>
                  <a:pt x="318771" y="647062"/>
                </a:lnTo>
                <a:lnTo>
                  <a:pt x="328169" y="637667"/>
                </a:lnTo>
                <a:lnTo>
                  <a:pt x="346965" y="618871"/>
                </a:lnTo>
                <a:lnTo>
                  <a:pt x="356363" y="600199"/>
                </a:lnTo>
                <a:lnTo>
                  <a:pt x="365761" y="581403"/>
                </a:lnTo>
                <a:lnTo>
                  <a:pt x="375159" y="562608"/>
                </a:lnTo>
                <a:lnTo>
                  <a:pt x="384429" y="543936"/>
                </a:lnTo>
                <a:lnTo>
                  <a:pt x="393827" y="525140"/>
                </a:lnTo>
                <a:lnTo>
                  <a:pt x="412623" y="450087"/>
                </a:lnTo>
                <a:lnTo>
                  <a:pt x="412623" y="356357"/>
                </a:lnTo>
                <a:lnTo>
                  <a:pt x="403225" y="346962"/>
                </a:lnTo>
                <a:lnTo>
                  <a:pt x="384429" y="328166"/>
                </a:lnTo>
                <a:lnTo>
                  <a:pt x="375159" y="318765"/>
                </a:lnTo>
                <a:lnTo>
                  <a:pt x="393827" y="309495"/>
                </a:lnTo>
                <a:lnTo>
                  <a:pt x="412623" y="300100"/>
                </a:lnTo>
                <a:lnTo>
                  <a:pt x="422021" y="290699"/>
                </a:lnTo>
                <a:lnTo>
                  <a:pt x="440689" y="271903"/>
                </a:lnTo>
                <a:lnTo>
                  <a:pt x="450087" y="253237"/>
                </a:lnTo>
                <a:lnTo>
                  <a:pt x="459485" y="243837"/>
                </a:lnTo>
                <a:lnTo>
                  <a:pt x="468883" y="215646"/>
                </a:lnTo>
                <a:lnTo>
                  <a:pt x="478284" y="196974"/>
                </a:lnTo>
                <a:lnTo>
                  <a:pt x="487682" y="178178"/>
                </a:lnTo>
                <a:lnTo>
                  <a:pt x="487682" y="112520"/>
                </a:lnTo>
                <a:lnTo>
                  <a:pt x="478284" y="93725"/>
                </a:lnTo>
                <a:lnTo>
                  <a:pt x="468883" y="74929"/>
                </a:lnTo>
                <a:lnTo>
                  <a:pt x="468883" y="65658"/>
                </a:lnTo>
                <a:lnTo>
                  <a:pt x="459485" y="56257"/>
                </a:lnTo>
                <a:lnTo>
                  <a:pt x="440689" y="37462"/>
                </a:lnTo>
                <a:lnTo>
                  <a:pt x="431419" y="28067"/>
                </a:lnTo>
                <a:lnTo>
                  <a:pt x="412623" y="18796"/>
                </a:lnTo>
                <a:lnTo>
                  <a:pt x="393827" y="9395"/>
                </a:lnTo>
                <a:lnTo>
                  <a:pt x="3751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08" name="Freeform 6908"/>
          <p:cNvSpPr/>
          <p:nvPr/>
        </p:nvSpPr>
        <p:spPr>
          <a:xfrm rot="-5400000" flipH="0" flipV="0">
            <a:off x="19549887" y="15656566"/>
            <a:ext cx="252991" cy="237739"/>
          </a:xfrm>
          <a:custGeom>
            <a:pathLst>
              <a:path w="1556767" h="1462912">
                <a:moveTo>
                  <a:pt x="862710" y="0"/>
                </a:moveTo>
                <a:lnTo>
                  <a:pt x="862710" y="1462912"/>
                </a:lnTo>
                <a:moveTo>
                  <a:pt x="693927" y="0"/>
                </a:moveTo>
                <a:lnTo>
                  <a:pt x="693927" y="1462912"/>
                </a:lnTo>
                <a:moveTo>
                  <a:pt x="862710" y="1115950"/>
                </a:moveTo>
                <a:lnTo>
                  <a:pt x="1556767" y="1115950"/>
                </a:lnTo>
                <a:moveTo>
                  <a:pt x="693927" y="1115950"/>
                </a:moveTo>
                <a:lnTo>
                  <a:pt x="0" y="11159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09" name="Freeform 6909"/>
          <p:cNvSpPr/>
          <p:nvPr/>
        </p:nvSpPr>
        <p:spPr>
          <a:xfrm rot="-5400000" flipH="0" flipV="0">
            <a:off x="19770115" y="15539987"/>
            <a:ext cx="204201" cy="266695"/>
          </a:xfrm>
          <a:custGeom>
            <a:pathLst>
              <a:path w="1256538" h="1641091">
                <a:moveTo>
                  <a:pt x="0" y="0"/>
                </a:moveTo>
                <a:lnTo>
                  <a:pt x="496950" y="1641091"/>
                </a:lnTo>
                <a:lnTo>
                  <a:pt x="1256538" y="164109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10" name="Freeform 6910"/>
          <p:cNvSpPr/>
          <p:nvPr/>
        </p:nvSpPr>
        <p:spPr>
          <a:xfrm rot="-5400000" flipH="0" flipV="0">
            <a:off x="19925556" y="15597889"/>
            <a:ext cx="36572" cy="50297"/>
          </a:xfrm>
          <a:custGeom>
            <a:pathLst>
              <a:path w="225044" h="309500">
                <a:moveTo>
                  <a:pt x="206248" y="0"/>
                </a:moveTo>
                <a:lnTo>
                  <a:pt x="74929" y="18795"/>
                </a:lnTo>
                <a:lnTo>
                  <a:pt x="103123" y="18795"/>
                </a:lnTo>
                <a:lnTo>
                  <a:pt x="121918" y="28196"/>
                </a:lnTo>
                <a:lnTo>
                  <a:pt x="140587" y="37591"/>
                </a:lnTo>
                <a:lnTo>
                  <a:pt x="149988" y="46862"/>
                </a:lnTo>
                <a:lnTo>
                  <a:pt x="159386" y="65658"/>
                </a:lnTo>
                <a:lnTo>
                  <a:pt x="159386" y="103125"/>
                </a:lnTo>
                <a:lnTo>
                  <a:pt x="149988" y="121921"/>
                </a:lnTo>
                <a:lnTo>
                  <a:pt x="131189" y="196974"/>
                </a:lnTo>
                <a:lnTo>
                  <a:pt x="121918" y="225170"/>
                </a:lnTo>
                <a:lnTo>
                  <a:pt x="112521" y="234441"/>
                </a:lnTo>
                <a:lnTo>
                  <a:pt x="103123" y="253237"/>
                </a:lnTo>
                <a:lnTo>
                  <a:pt x="84327" y="262638"/>
                </a:lnTo>
                <a:lnTo>
                  <a:pt x="74929" y="281434"/>
                </a:lnTo>
                <a:lnTo>
                  <a:pt x="56260" y="281434"/>
                </a:lnTo>
                <a:lnTo>
                  <a:pt x="37465" y="290704"/>
                </a:lnTo>
                <a:lnTo>
                  <a:pt x="18796" y="290704"/>
                </a:lnTo>
                <a:lnTo>
                  <a:pt x="0" y="300099"/>
                </a:lnTo>
                <a:lnTo>
                  <a:pt x="140587" y="309500"/>
                </a:lnTo>
                <a:lnTo>
                  <a:pt x="159386" y="290704"/>
                </a:lnTo>
                <a:lnTo>
                  <a:pt x="168784" y="281434"/>
                </a:lnTo>
                <a:lnTo>
                  <a:pt x="178182" y="262638"/>
                </a:lnTo>
                <a:lnTo>
                  <a:pt x="187452" y="234441"/>
                </a:lnTo>
                <a:lnTo>
                  <a:pt x="196850" y="215770"/>
                </a:lnTo>
                <a:lnTo>
                  <a:pt x="206248" y="196974"/>
                </a:lnTo>
                <a:lnTo>
                  <a:pt x="225044" y="121921"/>
                </a:lnTo>
                <a:lnTo>
                  <a:pt x="225044" y="37591"/>
                </a:lnTo>
                <a:lnTo>
                  <a:pt x="215646" y="187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11" name="Freeform 6911"/>
          <p:cNvSpPr/>
          <p:nvPr/>
        </p:nvSpPr>
        <p:spPr>
          <a:xfrm rot="-5400000" flipH="0" flipV="0">
            <a:off x="19887456" y="15576570"/>
            <a:ext cx="68582" cy="112770"/>
          </a:xfrm>
          <a:custGeom>
            <a:pathLst>
              <a:path w="422020" h="693923">
                <a:moveTo>
                  <a:pt x="384556" y="0"/>
                </a:moveTo>
                <a:lnTo>
                  <a:pt x="375158" y="0"/>
                </a:lnTo>
                <a:lnTo>
                  <a:pt x="365760" y="9395"/>
                </a:lnTo>
                <a:lnTo>
                  <a:pt x="337694" y="9395"/>
                </a:lnTo>
                <a:lnTo>
                  <a:pt x="318898" y="18795"/>
                </a:lnTo>
                <a:lnTo>
                  <a:pt x="300099" y="28066"/>
                </a:lnTo>
                <a:lnTo>
                  <a:pt x="281430" y="37461"/>
                </a:lnTo>
                <a:lnTo>
                  <a:pt x="262635" y="46862"/>
                </a:lnTo>
                <a:lnTo>
                  <a:pt x="243839" y="56257"/>
                </a:lnTo>
                <a:lnTo>
                  <a:pt x="225170" y="65658"/>
                </a:lnTo>
                <a:lnTo>
                  <a:pt x="206375" y="75053"/>
                </a:lnTo>
                <a:lnTo>
                  <a:pt x="196977" y="93724"/>
                </a:lnTo>
                <a:lnTo>
                  <a:pt x="178308" y="103119"/>
                </a:lnTo>
                <a:lnTo>
                  <a:pt x="168910" y="121915"/>
                </a:lnTo>
                <a:lnTo>
                  <a:pt x="159512" y="131316"/>
                </a:lnTo>
                <a:lnTo>
                  <a:pt x="140716" y="140586"/>
                </a:lnTo>
                <a:lnTo>
                  <a:pt x="131319" y="159382"/>
                </a:lnTo>
                <a:lnTo>
                  <a:pt x="122048" y="178178"/>
                </a:lnTo>
                <a:lnTo>
                  <a:pt x="112650" y="196974"/>
                </a:lnTo>
                <a:lnTo>
                  <a:pt x="103249" y="215645"/>
                </a:lnTo>
                <a:lnTo>
                  <a:pt x="93851" y="234441"/>
                </a:lnTo>
                <a:lnTo>
                  <a:pt x="84453" y="253237"/>
                </a:lnTo>
                <a:lnTo>
                  <a:pt x="75055" y="271903"/>
                </a:lnTo>
                <a:lnTo>
                  <a:pt x="65658" y="290698"/>
                </a:lnTo>
                <a:lnTo>
                  <a:pt x="65658" y="309494"/>
                </a:lnTo>
                <a:lnTo>
                  <a:pt x="9397" y="525140"/>
                </a:lnTo>
                <a:lnTo>
                  <a:pt x="0" y="525140"/>
                </a:lnTo>
                <a:lnTo>
                  <a:pt x="0" y="553336"/>
                </a:lnTo>
                <a:lnTo>
                  <a:pt x="9397" y="581403"/>
                </a:lnTo>
                <a:lnTo>
                  <a:pt x="9397" y="600199"/>
                </a:lnTo>
                <a:lnTo>
                  <a:pt x="18795" y="618870"/>
                </a:lnTo>
                <a:lnTo>
                  <a:pt x="37591" y="637666"/>
                </a:lnTo>
                <a:lnTo>
                  <a:pt x="46989" y="656462"/>
                </a:lnTo>
                <a:lnTo>
                  <a:pt x="65658" y="675128"/>
                </a:lnTo>
                <a:lnTo>
                  <a:pt x="84453" y="684528"/>
                </a:lnTo>
                <a:lnTo>
                  <a:pt x="103249" y="684528"/>
                </a:lnTo>
                <a:lnTo>
                  <a:pt x="122048" y="693923"/>
                </a:lnTo>
                <a:lnTo>
                  <a:pt x="140716" y="693923"/>
                </a:lnTo>
                <a:lnTo>
                  <a:pt x="187579" y="693923"/>
                </a:lnTo>
                <a:lnTo>
                  <a:pt x="206375" y="684528"/>
                </a:lnTo>
                <a:lnTo>
                  <a:pt x="225170" y="684528"/>
                </a:lnTo>
                <a:lnTo>
                  <a:pt x="243839" y="675128"/>
                </a:lnTo>
                <a:lnTo>
                  <a:pt x="262635" y="665857"/>
                </a:lnTo>
                <a:lnTo>
                  <a:pt x="272033" y="656462"/>
                </a:lnTo>
                <a:lnTo>
                  <a:pt x="290701" y="647061"/>
                </a:lnTo>
                <a:lnTo>
                  <a:pt x="300099" y="637666"/>
                </a:lnTo>
                <a:lnTo>
                  <a:pt x="159512" y="628265"/>
                </a:lnTo>
                <a:lnTo>
                  <a:pt x="150114" y="628265"/>
                </a:lnTo>
                <a:lnTo>
                  <a:pt x="131319" y="618870"/>
                </a:lnTo>
                <a:lnTo>
                  <a:pt x="112650" y="618870"/>
                </a:lnTo>
                <a:lnTo>
                  <a:pt x="93851" y="600199"/>
                </a:lnTo>
                <a:lnTo>
                  <a:pt x="84453" y="590804"/>
                </a:lnTo>
                <a:lnTo>
                  <a:pt x="75055" y="572008"/>
                </a:lnTo>
                <a:lnTo>
                  <a:pt x="75055" y="525140"/>
                </a:lnTo>
                <a:lnTo>
                  <a:pt x="122048" y="346961"/>
                </a:lnTo>
                <a:lnTo>
                  <a:pt x="234441" y="346961"/>
                </a:lnTo>
                <a:lnTo>
                  <a:pt x="365760" y="328166"/>
                </a:lnTo>
                <a:lnTo>
                  <a:pt x="346964" y="318895"/>
                </a:lnTo>
                <a:lnTo>
                  <a:pt x="346964" y="309494"/>
                </a:lnTo>
                <a:lnTo>
                  <a:pt x="328296" y="300099"/>
                </a:lnTo>
                <a:lnTo>
                  <a:pt x="309500" y="290698"/>
                </a:lnTo>
                <a:lnTo>
                  <a:pt x="290701" y="281303"/>
                </a:lnTo>
                <a:lnTo>
                  <a:pt x="150114" y="281303"/>
                </a:lnTo>
                <a:lnTo>
                  <a:pt x="150114" y="271903"/>
                </a:lnTo>
                <a:lnTo>
                  <a:pt x="159512" y="253237"/>
                </a:lnTo>
                <a:lnTo>
                  <a:pt x="168910" y="234441"/>
                </a:lnTo>
                <a:lnTo>
                  <a:pt x="178308" y="215645"/>
                </a:lnTo>
                <a:lnTo>
                  <a:pt x="187579" y="196974"/>
                </a:lnTo>
                <a:lnTo>
                  <a:pt x="196977" y="178178"/>
                </a:lnTo>
                <a:lnTo>
                  <a:pt x="215772" y="168783"/>
                </a:lnTo>
                <a:lnTo>
                  <a:pt x="225170" y="149987"/>
                </a:lnTo>
                <a:lnTo>
                  <a:pt x="243839" y="140586"/>
                </a:lnTo>
                <a:lnTo>
                  <a:pt x="262635" y="121915"/>
                </a:lnTo>
                <a:lnTo>
                  <a:pt x="281430" y="112520"/>
                </a:lnTo>
                <a:lnTo>
                  <a:pt x="300099" y="103119"/>
                </a:lnTo>
                <a:lnTo>
                  <a:pt x="318898" y="93724"/>
                </a:lnTo>
                <a:lnTo>
                  <a:pt x="337694" y="84323"/>
                </a:lnTo>
                <a:lnTo>
                  <a:pt x="356362" y="75053"/>
                </a:lnTo>
                <a:lnTo>
                  <a:pt x="375158" y="75053"/>
                </a:lnTo>
                <a:lnTo>
                  <a:pt x="393954" y="65658"/>
                </a:lnTo>
                <a:lnTo>
                  <a:pt x="403352" y="65658"/>
                </a:lnTo>
                <a:lnTo>
                  <a:pt x="412750" y="56257"/>
                </a:lnTo>
                <a:lnTo>
                  <a:pt x="422020" y="37461"/>
                </a:lnTo>
                <a:lnTo>
                  <a:pt x="412750" y="18795"/>
                </a:lnTo>
                <a:lnTo>
                  <a:pt x="403352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12" name="Freeform 6912"/>
          <p:cNvSpPr/>
          <p:nvPr/>
        </p:nvSpPr>
        <p:spPr>
          <a:xfrm rot="-5400000" flipH="0" flipV="0">
            <a:off x="19725154" y="15775446"/>
            <a:ext cx="27429" cy="0"/>
          </a:xfrm>
          <a:custGeom>
            <a:pathLst>
              <a:path w="168783" h="0">
                <a:moveTo>
                  <a:pt x="168783" y="0"/>
                </a:moveTo>
                <a:lnTo>
                  <a:pt x="0" y="0"/>
                </a:lnTo>
                <a:lnTo>
                  <a:pt x="168783" y="0"/>
                </a:lnTo>
                <a:close/>
                <a:moveTo>
                  <a:pt x="30399735" y="6484442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13" name="Freeform 6913"/>
          <p:cNvSpPr/>
          <p:nvPr/>
        </p:nvSpPr>
        <p:spPr>
          <a:xfrm rot="-5400000" flipH="0" flipV="0">
            <a:off x="19682482" y="15693148"/>
            <a:ext cx="112770" cy="124947"/>
          </a:xfrm>
          <a:custGeom>
            <a:pathLst>
              <a:path w="693927" h="768858">
                <a:moveTo>
                  <a:pt x="693927" y="74929"/>
                </a:moveTo>
                <a:lnTo>
                  <a:pt x="618871" y="0"/>
                </a:lnTo>
                <a:lnTo>
                  <a:pt x="0" y="768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14" name="Freeform 6914"/>
          <p:cNvSpPr/>
          <p:nvPr/>
        </p:nvSpPr>
        <p:spPr>
          <a:xfrm rot="-5400000" flipH="0" flipV="0">
            <a:off x="19682482" y="15705346"/>
            <a:ext cx="112771" cy="124947"/>
          </a:xfrm>
          <a:custGeom>
            <a:pathLst>
              <a:path w="693930" h="768858">
                <a:moveTo>
                  <a:pt x="693930" y="0"/>
                </a:moveTo>
                <a:lnTo>
                  <a:pt x="75059" y="768858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15" name="Freeform 6915"/>
          <p:cNvSpPr/>
          <p:nvPr/>
        </p:nvSpPr>
        <p:spPr>
          <a:xfrm rot="-5400000" flipH="0" flipV="0">
            <a:off x="19682482" y="15732775"/>
            <a:ext cx="112771" cy="124947"/>
          </a:xfrm>
          <a:custGeom>
            <a:pathLst>
              <a:path w="693930" h="768858">
                <a:moveTo>
                  <a:pt x="0" y="693924"/>
                </a:moveTo>
                <a:lnTo>
                  <a:pt x="74932" y="768858"/>
                </a:lnTo>
                <a:lnTo>
                  <a:pt x="69393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16" name="Freeform 6916"/>
          <p:cNvSpPr/>
          <p:nvPr/>
        </p:nvSpPr>
        <p:spPr>
          <a:xfrm rot="-5400000" flipH="0" flipV="0">
            <a:off x="19682472" y="15720588"/>
            <a:ext cx="112791" cy="124947"/>
          </a:xfrm>
          <a:custGeom>
            <a:pathLst>
              <a:path w="694054" h="768858">
                <a:moveTo>
                  <a:pt x="0" y="768858"/>
                </a:moveTo>
                <a:lnTo>
                  <a:pt x="618998" y="0"/>
                </a:lnTo>
                <a:lnTo>
                  <a:pt x="694054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17" name="Freeform 6917"/>
          <p:cNvSpPr/>
          <p:nvPr/>
        </p:nvSpPr>
        <p:spPr>
          <a:xfrm rot="-5400000" flipH="0" flipV="0">
            <a:off x="17597655" y="14539486"/>
            <a:ext cx="109736" cy="109715"/>
          </a:xfrm>
          <a:custGeom>
            <a:pathLst>
              <a:path w="675258" h="675128">
                <a:moveTo>
                  <a:pt x="0" y="337561"/>
                </a:moveTo>
                <a:lnTo>
                  <a:pt x="18795" y="440686"/>
                </a:lnTo>
                <a:lnTo>
                  <a:pt x="65658" y="534541"/>
                </a:lnTo>
                <a:lnTo>
                  <a:pt x="140717" y="609470"/>
                </a:lnTo>
                <a:lnTo>
                  <a:pt x="234441" y="665733"/>
                </a:lnTo>
                <a:lnTo>
                  <a:pt x="337567" y="675128"/>
                </a:lnTo>
                <a:lnTo>
                  <a:pt x="440816" y="665733"/>
                </a:lnTo>
                <a:lnTo>
                  <a:pt x="534544" y="609470"/>
                </a:lnTo>
                <a:lnTo>
                  <a:pt x="609600" y="534541"/>
                </a:lnTo>
                <a:lnTo>
                  <a:pt x="656462" y="440686"/>
                </a:lnTo>
                <a:lnTo>
                  <a:pt x="675258" y="337561"/>
                </a:lnTo>
                <a:lnTo>
                  <a:pt x="656462" y="234441"/>
                </a:lnTo>
                <a:lnTo>
                  <a:pt x="609600" y="140586"/>
                </a:lnTo>
                <a:lnTo>
                  <a:pt x="534544" y="65528"/>
                </a:lnTo>
                <a:lnTo>
                  <a:pt x="440816" y="18665"/>
                </a:lnTo>
                <a:lnTo>
                  <a:pt x="337567" y="0"/>
                </a:lnTo>
                <a:lnTo>
                  <a:pt x="234441" y="18665"/>
                </a:lnTo>
                <a:lnTo>
                  <a:pt x="140717" y="65528"/>
                </a:lnTo>
                <a:lnTo>
                  <a:pt x="65658" y="140586"/>
                </a:lnTo>
                <a:lnTo>
                  <a:pt x="18795" y="234441"/>
                </a:lnTo>
                <a:lnTo>
                  <a:pt x="0" y="337561"/>
                </a:lnTo>
                <a:close/>
                <a:moveTo>
                  <a:pt x="36223323" y="78020161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18" name="Freeform 6918"/>
          <p:cNvSpPr/>
          <p:nvPr/>
        </p:nvSpPr>
        <p:spPr>
          <a:xfrm rot="-5400000" flipH="0" flipV="0">
            <a:off x="17653275" y="14503656"/>
            <a:ext cx="0" cy="65528"/>
          </a:xfrm>
          <a:custGeom>
            <a:pathLst>
              <a:path w="0" h="403225">
                <a:moveTo>
                  <a:pt x="0" y="403225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19" name="Freeform 6919"/>
          <p:cNvSpPr/>
          <p:nvPr/>
        </p:nvSpPr>
        <p:spPr>
          <a:xfrm rot="-5400000" flipH="0" flipV="0">
            <a:off x="17579348" y="14544047"/>
            <a:ext cx="114318" cy="99066"/>
          </a:xfrm>
          <a:custGeom>
            <a:pathLst>
              <a:path w="703451" h="609600">
                <a:moveTo>
                  <a:pt x="0" y="609600"/>
                </a:moveTo>
                <a:lnTo>
                  <a:pt x="0" y="206375"/>
                </a:lnTo>
                <a:lnTo>
                  <a:pt x="346965" y="0"/>
                </a:lnTo>
                <a:lnTo>
                  <a:pt x="703451" y="20637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20" name="Freeform 6920"/>
          <p:cNvSpPr/>
          <p:nvPr/>
        </p:nvSpPr>
        <p:spPr>
          <a:xfrm rot="-5400000" flipH="0" flipV="0">
            <a:off x="17645650" y="14576811"/>
            <a:ext cx="114318" cy="33538"/>
          </a:xfrm>
          <a:custGeom>
            <a:pathLst>
              <a:path w="703451" h="206375">
                <a:moveTo>
                  <a:pt x="703451" y="0"/>
                </a:moveTo>
                <a:lnTo>
                  <a:pt x="346965" y="206375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21" name="Freeform 6921"/>
          <p:cNvSpPr/>
          <p:nvPr/>
        </p:nvSpPr>
        <p:spPr>
          <a:xfrm rot="-5400000" flipH="0" flipV="0">
            <a:off x="17567191" y="14507475"/>
            <a:ext cx="172190" cy="172210"/>
          </a:xfrm>
          <a:custGeom>
            <a:pathLst>
              <a:path w="1059560" h="1059688">
                <a:moveTo>
                  <a:pt x="525019" y="1059688"/>
                </a:moveTo>
                <a:lnTo>
                  <a:pt x="665733" y="1040892"/>
                </a:lnTo>
                <a:lnTo>
                  <a:pt x="797052" y="984629"/>
                </a:lnTo>
                <a:lnTo>
                  <a:pt x="900174" y="900175"/>
                </a:lnTo>
                <a:lnTo>
                  <a:pt x="984631" y="797050"/>
                </a:lnTo>
                <a:lnTo>
                  <a:pt x="1040891" y="665733"/>
                </a:lnTo>
                <a:lnTo>
                  <a:pt x="1059560" y="525141"/>
                </a:lnTo>
                <a:lnTo>
                  <a:pt x="1040891" y="393825"/>
                </a:lnTo>
                <a:lnTo>
                  <a:pt x="984631" y="262508"/>
                </a:lnTo>
                <a:lnTo>
                  <a:pt x="900174" y="149988"/>
                </a:lnTo>
                <a:lnTo>
                  <a:pt x="797052" y="65528"/>
                </a:lnTo>
                <a:lnTo>
                  <a:pt x="665733" y="18666"/>
                </a:lnTo>
                <a:lnTo>
                  <a:pt x="525019" y="0"/>
                </a:lnTo>
                <a:lnTo>
                  <a:pt x="393827" y="18666"/>
                </a:lnTo>
                <a:lnTo>
                  <a:pt x="262508" y="65528"/>
                </a:lnTo>
                <a:lnTo>
                  <a:pt x="149987" y="149988"/>
                </a:lnTo>
                <a:lnTo>
                  <a:pt x="65530" y="262508"/>
                </a:lnTo>
                <a:lnTo>
                  <a:pt x="18668" y="393825"/>
                </a:lnTo>
                <a:lnTo>
                  <a:pt x="0" y="525141"/>
                </a:lnTo>
                <a:lnTo>
                  <a:pt x="18668" y="665733"/>
                </a:lnTo>
                <a:lnTo>
                  <a:pt x="65530" y="797050"/>
                </a:lnTo>
                <a:lnTo>
                  <a:pt x="149987" y="900175"/>
                </a:lnTo>
                <a:lnTo>
                  <a:pt x="262508" y="984629"/>
                </a:lnTo>
                <a:lnTo>
                  <a:pt x="393827" y="1040892"/>
                </a:lnTo>
                <a:lnTo>
                  <a:pt x="525019" y="1059688"/>
                </a:lnTo>
                <a:close/>
                <a:moveTo>
                  <a:pt x="35876228" y="78207741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22" name="Freeform 6922"/>
          <p:cNvSpPr/>
          <p:nvPr/>
        </p:nvSpPr>
        <p:spPr>
          <a:xfrm rot="-5400000" flipH="0" flipV="0">
            <a:off x="17597665" y="14966206"/>
            <a:ext cx="109716" cy="109715"/>
          </a:xfrm>
          <a:custGeom>
            <a:pathLst>
              <a:path w="675131" h="675128">
                <a:moveTo>
                  <a:pt x="0" y="337561"/>
                </a:moveTo>
                <a:lnTo>
                  <a:pt x="18668" y="440686"/>
                </a:lnTo>
                <a:lnTo>
                  <a:pt x="65658" y="534541"/>
                </a:lnTo>
                <a:lnTo>
                  <a:pt x="140589" y="609470"/>
                </a:lnTo>
                <a:lnTo>
                  <a:pt x="234441" y="665733"/>
                </a:lnTo>
                <a:lnTo>
                  <a:pt x="337567" y="675128"/>
                </a:lnTo>
                <a:lnTo>
                  <a:pt x="440689" y="665733"/>
                </a:lnTo>
                <a:lnTo>
                  <a:pt x="534544" y="609470"/>
                </a:lnTo>
                <a:lnTo>
                  <a:pt x="609473" y="534541"/>
                </a:lnTo>
                <a:lnTo>
                  <a:pt x="656462" y="440686"/>
                </a:lnTo>
                <a:lnTo>
                  <a:pt x="675131" y="337561"/>
                </a:lnTo>
                <a:lnTo>
                  <a:pt x="656462" y="234441"/>
                </a:lnTo>
                <a:lnTo>
                  <a:pt x="609473" y="140586"/>
                </a:lnTo>
                <a:lnTo>
                  <a:pt x="534544" y="65528"/>
                </a:lnTo>
                <a:lnTo>
                  <a:pt x="440689" y="18665"/>
                </a:lnTo>
                <a:lnTo>
                  <a:pt x="337567" y="0"/>
                </a:lnTo>
                <a:lnTo>
                  <a:pt x="234441" y="18665"/>
                </a:lnTo>
                <a:lnTo>
                  <a:pt x="140589" y="65528"/>
                </a:lnTo>
                <a:lnTo>
                  <a:pt x="65658" y="140586"/>
                </a:lnTo>
                <a:lnTo>
                  <a:pt x="18668" y="234441"/>
                </a:lnTo>
                <a:lnTo>
                  <a:pt x="0" y="337561"/>
                </a:lnTo>
                <a:close/>
                <a:moveTo>
                  <a:pt x="38849048" y="78020161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23" name="Freeform 6923"/>
          <p:cNvSpPr/>
          <p:nvPr/>
        </p:nvSpPr>
        <p:spPr>
          <a:xfrm rot="-5400000" flipH="0" flipV="0">
            <a:off x="17653275" y="14930386"/>
            <a:ext cx="0" cy="65528"/>
          </a:xfrm>
          <a:custGeom>
            <a:pathLst>
              <a:path w="0" h="403225">
                <a:moveTo>
                  <a:pt x="0" y="403225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24" name="Freeform 6924"/>
          <p:cNvSpPr/>
          <p:nvPr/>
        </p:nvSpPr>
        <p:spPr>
          <a:xfrm rot="-5400000" flipH="0" flipV="0">
            <a:off x="17578594" y="14971530"/>
            <a:ext cx="115825" cy="99066"/>
          </a:xfrm>
          <a:custGeom>
            <a:pathLst>
              <a:path w="712722" h="609600">
                <a:moveTo>
                  <a:pt x="0" y="609600"/>
                </a:moveTo>
                <a:lnTo>
                  <a:pt x="0" y="206375"/>
                </a:lnTo>
                <a:lnTo>
                  <a:pt x="356363" y="0"/>
                </a:lnTo>
                <a:lnTo>
                  <a:pt x="712722" y="20637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25" name="Freeform 6925"/>
          <p:cNvSpPr/>
          <p:nvPr/>
        </p:nvSpPr>
        <p:spPr>
          <a:xfrm rot="-5400000" flipH="0" flipV="0">
            <a:off x="17644897" y="15004294"/>
            <a:ext cx="115825" cy="33538"/>
          </a:xfrm>
          <a:custGeom>
            <a:pathLst>
              <a:path w="712722" h="206375">
                <a:moveTo>
                  <a:pt x="712722" y="0"/>
                </a:moveTo>
                <a:lnTo>
                  <a:pt x="356363" y="206375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26" name="Freeform 6926"/>
          <p:cNvSpPr/>
          <p:nvPr/>
        </p:nvSpPr>
        <p:spPr>
          <a:xfrm rot="-5400000" flipH="0" flipV="0">
            <a:off x="17567181" y="14935722"/>
            <a:ext cx="172210" cy="172210"/>
          </a:xfrm>
          <a:custGeom>
            <a:pathLst>
              <a:path w="1059687" h="1059688">
                <a:moveTo>
                  <a:pt x="534544" y="1059688"/>
                </a:moveTo>
                <a:lnTo>
                  <a:pt x="665860" y="1040892"/>
                </a:lnTo>
                <a:lnTo>
                  <a:pt x="797179" y="984629"/>
                </a:lnTo>
                <a:lnTo>
                  <a:pt x="909699" y="900175"/>
                </a:lnTo>
                <a:lnTo>
                  <a:pt x="994029" y="797050"/>
                </a:lnTo>
                <a:lnTo>
                  <a:pt x="1050289" y="665733"/>
                </a:lnTo>
                <a:lnTo>
                  <a:pt x="1059687" y="525141"/>
                </a:lnTo>
                <a:lnTo>
                  <a:pt x="1050289" y="393825"/>
                </a:lnTo>
                <a:lnTo>
                  <a:pt x="994029" y="262508"/>
                </a:lnTo>
                <a:lnTo>
                  <a:pt x="909699" y="149988"/>
                </a:lnTo>
                <a:lnTo>
                  <a:pt x="797179" y="65528"/>
                </a:lnTo>
                <a:lnTo>
                  <a:pt x="665860" y="18666"/>
                </a:lnTo>
                <a:lnTo>
                  <a:pt x="534544" y="0"/>
                </a:lnTo>
                <a:lnTo>
                  <a:pt x="393954" y="18666"/>
                </a:lnTo>
                <a:lnTo>
                  <a:pt x="262635" y="65528"/>
                </a:lnTo>
                <a:lnTo>
                  <a:pt x="159385" y="149988"/>
                </a:lnTo>
                <a:lnTo>
                  <a:pt x="75055" y="262508"/>
                </a:lnTo>
                <a:lnTo>
                  <a:pt x="18795" y="393825"/>
                </a:lnTo>
                <a:lnTo>
                  <a:pt x="0" y="525141"/>
                </a:lnTo>
                <a:lnTo>
                  <a:pt x="18795" y="665733"/>
                </a:lnTo>
                <a:lnTo>
                  <a:pt x="75055" y="797050"/>
                </a:lnTo>
                <a:lnTo>
                  <a:pt x="159385" y="900175"/>
                </a:lnTo>
                <a:lnTo>
                  <a:pt x="262635" y="984629"/>
                </a:lnTo>
                <a:lnTo>
                  <a:pt x="393954" y="1040892"/>
                </a:lnTo>
                <a:lnTo>
                  <a:pt x="534544" y="1059688"/>
                </a:lnTo>
                <a:close/>
                <a:moveTo>
                  <a:pt x="38511478" y="78207741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27" name="Freeform 6927"/>
          <p:cNvSpPr/>
          <p:nvPr/>
        </p:nvSpPr>
        <p:spPr>
          <a:xfrm rot="-5400000" flipH="0" flipV="0">
            <a:off x="17597665" y="15394442"/>
            <a:ext cx="109716" cy="109715"/>
          </a:xfrm>
          <a:custGeom>
            <a:pathLst>
              <a:path w="675131" h="675128">
                <a:moveTo>
                  <a:pt x="0" y="337561"/>
                </a:moveTo>
                <a:lnTo>
                  <a:pt x="18668" y="440686"/>
                </a:lnTo>
                <a:lnTo>
                  <a:pt x="65531" y="534541"/>
                </a:lnTo>
                <a:lnTo>
                  <a:pt x="140590" y="609470"/>
                </a:lnTo>
                <a:lnTo>
                  <a:pt x="234314" y="665733"/>
                </a:lnTo>
                <a:lnTo>
                  <a:pt x="337567" y="675128"/>
                </a:lnTo>
                <a:lnTo>
                  <a:pt x="440689" y="665733"/>
                </a:lnTo>
                <a:lnTo>
                  <a:pt x="534544" y="609470"/>
                </a:lnTo>
                <a:lnTo>
                  <a:pt x="609473" y="534541"/>
                </a:lnTo>
                <a:lnTo>
                  <a:pt x="656335" y="440686"/>
                </a:lnTo>
                <a:lnTo>
                  <a:pt x="675131" y="337561"/>
                </a:lnTo>
                <a:lnTo>
                  <a:pt x="656335" y="234441"/>
                </a:lnTo>
                <a:lnTo>
                  <a:pt x="609473" y="140586"/>
                </a:lnTo>
                <a:lnTo>
                  <a:pt x="534544" y="65528"/>
                </a:lnTo>
                <a:lnTo>
                  <a:pt x="440689" y="18665"/>
                </a:lnTo>
                <a:lnTo>
                  <a:pt x="337567" y="0"/>
                </a:lnTo>
                <a:lnTo>
                  <a:pt x="234314" y="18665"/>
                </a:lnTo>
                <a:lnTo>
                  <a:pt x="140590" y="65528"/>
                </a:lnTo>
                <a:lnTo>
                  <a:pt x="65531" y="140586"/>
                </a:lnTo>
                <a:lnTo>
                  <a:pt x="18668" y="234441"/>
                </a:lnTo>
                <a:lnTo>
                  <a:pt x="0" y="337561"/>
                </a:lnTo>
                <a:close/>
                <a:moveTo>
                  <a:pt x="41484171" y="78020161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28" name="Freeform 6928"/>
          <p:cNvSpPr/>
          <p:nvPr/>
        </p:nvSpPr>
        <p:spPr>
          <a:xfrm rot="-5400000" flipH="0" flipV="0">
            <a:off x="17653275" y="15358623"/>
            <a:ext cx="0" cy="65528"/>
          </a:xfrm>
          <a:custGeom>
            <a:pathLst>
              <a:path w="0" h="403225">
                <a:moveTo>
                  <a:pt x="0" y="403225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29" name="Freeform 6929"/>
          <p:cNvSpPr/>
          <p:nvPr/>
        </p:nvSpPr>
        <p:spPr>
          <a:xfrm rot="-5400000" flipH="0" flipV="0">
            <a:off x="17578594" y="15399767"/>
            <a:ext cx="115825" cy="99066"/>
          </a:xfrm>
          <a:custGeom>
            <a:pathLst>
              <a:path w="712722" h="609600">
                <a:moveTo>
                  <a:pt x="0" y="609600"/>
                </a:moveTo>
                <a:lnTo>
                  <a:pt x="0" y="206375"/>
                </a:lnTo>
                <a:lnTo>
                  <a:pt x="356363" y="0"/>
                </a:lnTo>
                <a:lnTo>
                  <a:pt x="712722" y="20637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30" name="Freeform 6930"/>
          <p:cNvSpPr/>
          <p:nvPr/>
        </p:nvSpPr>
        <p:spPr>
          <a:xfrm rot="-5400000" flipH="0" flipV="0">
            <a:off x="17644897" y="15432531"/>
            <a:ext cx="115825" cy="33538"/>
          </a:xfrm>
          <a:custGeom>
            <a:pathLst>
              <a:path w="712722" h="206375">
                <a:moveTo>
                  <a:pt x="712722" y="0"/>
                </a:moveTo>
                <a:lnTo>
                  <a:pt x="356363" y="206375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31" name="Freeform 6931"/>
          <p:cNvSpPr/>
          <p:nvPr/>
        </p:nvSpPr>
        <p:spPr>
          <a:xfrm rot="-5400000" flipH="0" flipV="0">
            <a:off x="17567181" y="15362431"/>
            <a:ext cx="172210" cy="172210"/>
          </a:xfrm>
          <a:custGeom>
            <a:pathLst>
              <a:path w="1059687" h="1059688">
                <a:moveTo>
                  <a:pt x="525146" y="1059688"/>
                </a:moveTo>
                <a:lnTo>
                  <a:pt x="665733" y="1040892"/>
                </a:lnTo>
                <a:lnTo>
                  <a:pt x="797052" y="984629"/>
                </a:lnTo>
                <a:lnTo>
                  <a:pt x="900174" y="900175"/>
                </a:lnTo>
                <a:lnTo>
                  <a:pt x="984631" y="797050"/>
                </a:lnTo>
                <a:lnTo>
                  <a:pt x="1040891" y="665733"/>
                </a:lnTo>
                <a:lnTo>
                  <a:pt x="1059687" y="525141"/>
                </a:lnTo>
                <a:lnTo>
                  <a:pt x="1040891" y="393825"/>
                </a:lnTo>
                <a:lnTo>
                  <a:pt x="984631" y="262508"/>
                </a:lnTo>
                <a:lnTo>
                  <a:pt x="900174" y="149988"/>
                </a:lnTo>
                <a:lnTo>
                  <a:pt x="797052" y="65528"/>
                </a:lnTo>
                <a:lnTo>
                  <a:pt x="665733" y="18666"/>
                </a:lnTo>
                <a:lnTo>
                  <a:pt x="525146" y="0"/>
                </a:lnTo>
                <a:lnTo>
                  <a:pt x="393827" y="18666"/>
                </a:lnTo>
                <a:lnTo>
                  <a:pt x="262508" y="65528"/>
                </a:lnTo>
                <a:lnTo>
                  <a:pt x="149987" y="149988"/>
                </a:lnTo>
                <a:lnTo>
                  <a:pt x="65530" y="262508"/>
                </a:lnTo>
                <a:lnTo>
                  <a:pt x="9270" y="393825"/>
                </a:lnTo>
                <a:lnTo>
                  <a:pt x="0" y="525141"/>
                </a:lnTo>
                <a:lnTo>
                  <a:pt x="9270" y="665733"/>
                </a:lnTo>
                <a:lnTo>
                  <a:pt x="65530" y="797050"/>
                </a:lnTo>
                <a:lnTo>
                  <a:pt x="149987" y="900175"/>
                </a:lnTo>
                <a:lnTo>
                  <a:pt x="262508" y="984629"/>
                </a:lnTo>
                <a:lnTo>
                  <a:pt x="393827" y="1040892"/>
                </a:lnTo>
                <a:lnTo>
                  <a:pt x="525146" y="1059688"/>
                </a:lnTo>
                <a:close/>
                <a:moveTo>
                  <a:pt x="41137203" y="78207741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32" name="Freeform 6932"/>
          <p:cNvSpPr/>
          <p:nvPr/>
        </p:nvSpPr>
        <p:spPr>
          <a:xfrm rot="-5400000" flipH="0" flipV="0">
            <a:off x="17593846" y="15395205"/>
            <a:ext cx="117352" cy="0"/>
          </a:xfrm>
          <a:custGeom>
            <a:pathLst>
              <a:path w="722123" h="0">
                <a:moveTo>
                  <a:pt x="722123" y="0"/>
                </a:moveTo>
                <a:lnTo>
                  <a:pt x="140717" y="0"/>
                </a:lnTo>
                <a:moveTo>
                  <a:pt x="56263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33" name="Freeform 6933"/>
          <p:cNvSpPr/>
          <p:nvPr/>
        </p:nvSpPr>
        <p:spPr>
          <a:xfrm rot="-5400000" flipH="0" flipV="0">
            <a:off x="17605280" y="15514849"/>
            <a:ext cx="94484" cy="0"/>
          </a:xfrm>
          <a:custGeom>
            <a:pathLst>
              <a:path w="581406" h="0">
                <a:moveTo>
                  <a:pt x="58140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34" name="Freeform 6934"/>
          <p:cNvSpPr/>
          <p:nvPr/>
        </p:nvSpPr>
        <p:spPr>
          <a:xfrm rot="-5400000" flipH="0" flipV="0">
            <a:off x="17708134" y="15389106"/>
            <a:ext cx="0" cy="120386"/>
          </a:xfrm>
          <a:custGeom>
            <a:pathLst>
              <a:path w="0" h="740792">
                <a:moveTo>
                  <a:pt x="0" y="740792"/>
                </a:moveTo>
                <a:lnTo>
                  <a:pt x="0" y="140717"/>
                </a:lnTo>
                <a:moveTo>
                  <a:pt x="0" y="56263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35" name="Freeform 6935"/>
          <p:cNvSpPr/>
          <p:nvPr/>
        </p:nvSpPr>
        <p:spPr>
          <a:xfrm rot="-5400000" flipH="0" flipV="0">
            <a:off x="17586984" y="15400519"/>
            <a:ext cx="0" cy="97560"/>
          </a:xfrm>
          <a:custGeom>
            <a:pathLst>
              <a:path w="0" h="600329">
                <a:moveTo>
                  <a:pt x="0" y="600329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36" name="Freeform 6936"/>
          <p:cNvSpPr/>
          <p:nvPr/>
        </p:nvSpPr>
        <p:spPr>
          <a:xfrm rot="-5400000" flipH="0" flipV="0">
            <a:off x="17593846" y="14540239"/>
            <a:ext cx="117352" cy="0"/>
          </a:xfrm>
          <a:custGeom>
            <a:pathLst>
              <a:path w="722123" h="0">
                <a:moveTo>
                  <a:pt x="722123" y="0"/>
                </a:moveTo>
                <a:lnTo>
                  <a:pt x="140717" y="0"/>
                </a:lnTo>
                <a:moveTo>
                  <a:pt x="56263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37" name="Freeform 6937"/>
          <p:cNvSpPr/>
          <p:nvPr/>
        </p:nvSpPr>
        <p:spPr>
          <a:xfrm rot="-5400000" flipH="0" flipV="0">
            <a:off x="17605280" y="14658355"/>
            <a:ext cx="94484" cy="0"/>
          </a:xfrm>
          <a:custGeom>
            <a:pathLst>
              <a:path w="581406" h="0">
                <a:moveTo>
                  <a:pt x="581406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38" name="Freeform 6938"/>
          <p:cNvSpPr/>
          <p:nvPr/>
        </p:nvSpPr>
        <p:spPr>
          <a:xfrm rot="-5400000" flipH="0" flipV="0">
            <a:off x="17708134" y="14534160"/>
            <a:ext cx="0" cy="120386"/>
          </a:xfrm>
          <a:custGeom>
            <a:pathLst>
              <a:path w="0" h="740792">
                <a:moveTo>
                  <a:pt x="0" y="740792"/>
                </a:moveTo>
                <a:lnTo>
                  <a:pt x="0" y="140717"/>
                </a:lnTo>
                <a:moveTo>
                  <a:pt x="0" y="56263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39" name="Freeform 6939"/>
          <p:cNvSpPr/>
          <p:nvPr/>
        </p:nvSpPr>
        <p:spPr>
          <a:xfrm rot="-5400000" flipH="0" flipV="0">
            <a:off x="17586984" y="14545573"/>
            <a:ext cx="0" cy="97560"/>
          </a:xfrm>
          <a:custGeom>
            <a:pathLst>
              <a:path w="0" h="600329">
                <a:moveTo>
                  <a:pt x="0" y="600329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40" name="Freeform 6940"/>
          <p:cNvSpPr/>
          <p:nvPr/>
        </p:nvSpPr>
        <p:spPr>
          <a:xfrm rot="-5400000" flipH="0" flipV="0">
            <a:off x="17414772" y="16353046"/>
            <a:ext cx="251464" cy="483094"/>
          </a:xfrm>
          <a:custGeom>
            <a:pathLst>
              <a:path w="1547369" h="2972687">
                <a:moveTo>
                  <a:pt x="553339" y="0"/>
                </a:moveTo>
                <a:lnTo>
                  <a:pt x="553339" y="900174"/>
                </a:lnTo>
                <a:moveTo>
                  <a:pt x="994156" y="2972687"/>
                </a:moveTo>
                <a:lnTo>
                  <a:pt x="994156" y="206245"/>
                </a:lnTo>
                <a:moveTo>
                  <a:pt x="0" y="553207"/>
                </a:moveTo>
                <a:lnTo>
                  <a:pt x="1547369" y="5532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41" name="Freeform 6941"/>
          <p:cNvSpPr/>
          <p:nvPr/>
        </p:nvSpPr>
        <p:spPr>
          <a:xfrm rot="-5400000" flipH="0" flipV="0">
            <a:off x="17263138" y="16501626"/>
            <a:ext cx="28956" cy="112771"/>
          </a:xfrm>
          <a:custGeom>
            <a:pathLst>
              <a:path w="178182" h="693930">
                <a:moveTo>
                  <a:pt x="178182" y="693930"/>
                </a:moveTo>
                <a:lnTo>
                  <a:pt x="178182" y="0"/>
                </a:lnTo>
                <a:lnTo>
                  <a:pt x="0" y="17817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42" name="Freeform 6942"/>
          <p:cNvSpPr/>
          <p:nvPr/>
        </p:nvSpPr>
        <p:spPr>
          <a:xfrm rot="-5400000" flipH="0" flipV="0">
            <a:off x="17252478" y="16431526"/>
            <a:ext cx="50276" cy="112771"/>
          </a:xfrm>
          <a:custGeom>
            <a:pathLst>
              <a:path w="309373" h="693930">
                <a:moveTo>
                  <a:pt x="243839" y="0"/>
                </a:moveTo>
                <a:lnTo>
                  <a:pt x="140590" y="46862"/>
                </a:lnTo>
                <a:lnTo>
                  <a:pt x="65661" y="112520"/>
                </a:lnTo>
                <a:lnTo>
                  <a:pt x="18668" y="206245"/>
                </a:lnTo>
                <a:lnTo>
                  <a:pt x="0" y="309500"/>
                </a:lnTo>
                <a:lnTo>
                  <a:pt x="0" y="534417"/>
                </a:lnTo>
                <a:lnTo>
                  <a:pt x="18668" y="618871"/>
                </a:lnTo>
                <a:lnTo>
                  <a:pt x="74932" y="675134"/>
                </a:lnTo>
                <a:lnTo>
                  <a:pt x="149988" y="693930"/>
                </a:lnTo>
                <a:lnTo>
                  <a:pt x="234441" y="675134"/>
                </a:lnTo>
                <a:lnTo>
                  <a:pt x="290704" y="618871"/>
                </a:lnTo>
                <a:lnTo>
                  <a:pt x="309373" y="534417"/>
                </a:lnTo>
                <a:lnTo>
                  <a:pt x="309373" y="431291"/>
                </a:lnTo>
                <a:lnTo>
                  <a:pt x="290704" y="375028"/>
                </a:lnTo>
                <a:lnTo>
                  <a:pt x="253237" y="328166"/>
                </a:lnTo>
                <a:lnTo>
                  <a:pt x="187452" y="309500"/>
                </a:lnTo>
                <a:lnTo>
                  <a:pt x="0" y="309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43" name="Freeform 6943"/>
          <p:cNvSpPr/>
          <p:nvPr/>
        </p:nvSpPr>
        <p:spPr>
          <a:xfrm rot="-5400000" flipH="0" flipV="0">
            <a:off x="17336283" y="16408668"/>
            <a:ext cx="12197" cy="28935"/>
          </a:xfrm>
          <a:custGeom>
            <a:pathLst>
              <a:path w="75056" h="178054">
                <a:moveTo>
                  <a:pt x="75056" y="0"/>
                </a:moveTo>
                <a:lnTo>
                  <a:pt x="0" y="17805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44" name="Freeform 6944"/>
          <p:cNvSpPr/>
          <p:nvPr/>
        </p:nvSpPr>
        <p:spPr>
          <a:xfrm rot="-5400000" flipH="0" flipV="0">
            <a:off x="17252467" y="16301985"/>
            <a:ext cx="50297" cy="112771"/>
          </a:xfrm>
          <a:custGeom>
            <a:pathLst>
              <a:path w="309500" h="693930">
                <a:moveTo>
                  <a:pt x="0" y="534417"/>
                </a:moveTo>
                <a:lnTo>
                  <a:pt x="18796" y="618871"/>
                </a:lnTo>
                <a:lnTo>
                  <a:pt x="75059" y="675134"/>
                </a:lnTo>
                <a:lnTo>
                  <a:pt x="150115" y="693930"/>
                </a:lnTo>
                <a:lnTo>
                  <a:pt x="234441" y="675134"/>
                </a:lnTo>
                <a:lnTo>
                  <a:pt x="290705" y="618871"/>
                </a:lnTo>
                <a:lnTo>
                  <a:pt x="309500" y="534417"/>
                </a:lnTo>
                <a:lnTo>
                  <a:pt x="309500" y="159383"/>
                </a:lnTo>
                <a:lnTo>
                  <a:pt x="290705" y="75059"/>
                </a:lnTo>
                <a:lnTo>
                  <a:pt x="234441" y="18796"/>
                </a:lnTo>
                <a:lnTo>
                  <a:pt x="150115" y="0"/>
                </a:lnTo>
                <a:lnTo>
                  <a:pt x="75059" y="18796"/>
                </a:lnTo>
                <a:lnTo>
                  <a:pt x="18796" y="75059"/>
                </a:lnTo>
                <a:lnTo>
                  <a:pt x="0" y="159383"/>
                </a:lnTo>
                <a:lnTo>
                  <a:pt x="0" y="534417"/>
                </a:lnTo>
                <a:close/>
                <a:moveTo>
                  <a:pt x="49014760" y="80336516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45" name="Freeform 6945"/>
          <p:cNvSpPr/>
          <p:nvPr/>
        </p:nvSpPr>
        <p:spPr>
          <a:xfrm rot="-5400000" flipH="0" flipV="0">
            <a:off x="17214369" y="16256270"/>
            <a:ext cx="50296" cy="36571"/>
          </a:xfrm>
          <a:custGeom>
            <a:pathLst>
              <a:path w="309498" h="225041">
                <a:moveTo>
                  <a:pt x="290702" y="225041"/>
                </a:moveTo>
                <a:lnTo>
                  <a:pt x="309498" y="168783"/>
                </a:lnTo>
                <a:lnTo>
                  <a:pt x="300100" y="103125"/>
                </a:lnTo>
                <a:lnTo>
                  <a:pt x="262635" y="56263"/>
                </a:lnTo>
                <a:lnTo>
                  <a:pt x="215773" y="18796"/>
                </a:lnTo>
                <a:lnTo>
                  <a:pt x="150112" y="0"/>
                </a:lnTo>
                <a:lnTo>
                  <a:pt x="93852" y="9395"/>
                </a:lnTo>
                <a:lnTo>
                  <a:pt x="37592" y="37467"/>
                </a:lnTo>
                <a:lnTo>
                  <a:pt x="0" y="8433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46" name="Freeform 6946"/>
          <p:cNvSpPr/>
          <p:nvPr/>
        </p:nvSpPr>
        <p:spPr>
          <a:xfrm rot="-5400000" flipH="0" flipV="0">
            <a:off x="17270754" y="16236456"/>
            <a:ext cx="50296" cy="76199"/>
          </a:xfrm>
          <a:custGeom>
            <a:pathLst>
              <a:path w="309498" h="468889">
                <a:moveTo>
                  <a:pt x="290702" y="0"/>
                </a:moveTo>
                <a:lnTo>
                  <a:pt x="0" y="468889"/>
                </a:lnTo>
                <a:lnTo>
                  <a:pt x="309498" y="46888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47" name="Freeform 6947"/>
          <p:cNvSpPr/>
          <p:nvPr/>
        </p:nvSpPr>
        <p:spPr>
          <a:xfrm rot="-5400000" flipH="0" flipV="0">
            <a:off x="17220478" y="16164819"/>
            <a:ext cx="51803" cy="50297"/>
          </a:xfrm>
          <a:custGeom>
            <a:pathLst>
              <a:path w="318771" h="309500">
                <a:moveTo>
                  <a:pt x="159385" y="309500"/>
                </a:moveTo>
                <a:lnTo>
                  <a:pt x="234441" y="290705"/>
                </a:lnTo>
                <a:lnTo>
                  <a:pt x="290704" y="234441"/>
                </a:lnTo>
                <a:lnTo>
                  <a:pt x="318771" y="159383"/>
                </a:lnTo>
                <a:lnTo>
                  <a:pt x="290704" y="75059"/>
                </a:lnTo>
                <a:lnTo>
                  <a:pt x="234441" y="18796"/>
                </a:lnTo>
                <a:lnTo>
                  <a:pt x="159385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48" name="Freeform 6948"/>
          <p:cNvSpPr/>
          <p:nvPr/>
        </p:nvSpPr>
        <p:spPr>
          <a:xfrm rot="-5400000" flipH="0" flipV="0">
            <a:off x="17260095" y="16175500"/>
            <a:ext cx="39626" cy="16758"/>
          </a:xfrm>
          <a:custGeom>
            <a:pathLst>
              <a:path w="243840" h="103120">
                <a:moveTo>
                  <a:pt x="243840" y="103120"/>
                </a:moveTo>
                <a:lnTo>
                  <a:pt x="225044" y="56258"/>
                </a:lnTo>
                <a:lnTo>
                  <a:pt x="187580" y="18666"/>
                </a:lnTo>
                <a:lnTo>
                  <a:pt x="140714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49" name="Freeform 6949"/>
          <p:cNvSpPr/>
          <p:nvPr/>
        </p:nvSpPr>
        <p:spPr>
          <a:xfrm rot="-5400000" flipH="0" flipV="0">
            <a:off x="17299721" y="16152632"/>
            <a:ext cx="22847" cy="45715"/>
          </a:xfrm>
          <a:custGeom>
            <a:pathLst>
              <a:path w="140590" h="281310">
                <a:moveTo>
                  <a:pt x="0" y="281310"/>
                </a:moveTo>
                <a:lnTo>
                  <a:pt x="65658" y="262514"/>
                </a:lnTo>
                <a:lnTo>
                  <a:pt x="121794" y="206251"/>
                </a:lnTo>
                <a:lnTo>
                  <a:pt x="140590" y="140593"/>
                </a:lnTo>
                <a:lnTo>
                  <a:pt x="14059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50" name="Freeform 6950"/>
          <p:cNvSpPr/>
          <p:nvPr/>
        </p:nvSpPr>
        <p:spPr>
          <a:xfrm rot="-5400000" flipH="0" flipV="0">
            <a:off x="17319525" y="16201391"/>
            <a:ext cx="28956" cy="0"/>
          </a:xfrm>
          <a:custGeom>
            <a:pathLst>
              <a:path w="178181" h="0">
                <a:moveTo>
                  <a:pt x="0" y="0"/>
                </a:moveTo>
                <a:lnTo>
                  <a:pt x="17818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51" name="Freeform 6951"/>
          <p:cNvSpPr/>
          <p:nvPr/>
        </p:nvSpPr>
        <p:spPr>
          <a:xfrm rot="-5400000" flipH="0" flipV="0">
            <a:off x="17332475" y="16561818"/>
            <a:ext cx="112791" cy="124968"/>
          </a:xfrm>
          <a:custGeom>
            <a:pathLst>
              <a:path w="694057" h="768983">
                <a:moveTo>
                  <a:pt x="694057" y="74929"/>
                </a:moveTo>
                <a:lnTo>
                  <a:pt x="618998" y="0"/>
                </a:lnTo>
                <a:lnTo>
                  <a:pt x="0" y="7689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52" name="Freeform 6952"/>
          <p:cNvSpPr/>
          <p:nvPr/>
        </p:nvSpPr>
        <p:spPr>
          <a:xfrm rot="-5400000" flipH="0" flipV="0">
            <a:off x="17332475" y="16574017"/>
            <a:ext cx="112791" cy="124968"/>
          </a:xfrm>
          <a:custGeom>
            <a:pathLst>
              <a:path w="694054" h="768983">
                <a:moveTo>
                  <a:pt x="694054" y="0"/>
                </a:moveTo>
                <a:lnTo>
                  <a:pt x="75056" y="768983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53" name="Freeform 6953"/>
          <p:cNvSpPr/>
          <p:nvPr/>
        </p:nvSpPr>
        <p:spPr>
          <a:xfrm rot="-5400000" flipH="0" flipV="0">
            <a:off x="17332485" y="16502389"/>
            <a:ext cx="112770" cy="124968"/>
          </a:xfrm>
          <a:custGeom>
            <a:pathLst>
              <a:path w="693926" h="768983">
                <a:moveTo>
                  <a:pt x="0" y="693924"/>
                </a:moveTo>
                <a:lnTo>
                  <a:pt x="75056" y="768983"/>
                </a:lnTo>
                <a:lnTo>
                  <a:pt x="69392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54" name="Freeform 6954"/>
          <p:cNvSpPr/>
          <p:nvPr/>
        </p:nvSpPr>
        <p:spPr>
          <a:xfrm rot="-5400000" flipH="0" flipV="0">
            <a:off x="17332485" y="16490192"/>
            <a:ext cx="112771" cy="124968"/>
          </a:xfrm>
          <a:custGeom>
            <a:pathLst>
              <a:path w="693929" h="768983">
                <a:moveTo>
                  <a:pt x="0" y="768983"/>
                </a:moveTo>
                <a:lnTo>
                  <a:pt x="618870" y="0"/>
                </a:lnTo>
                <a:lnTo>
                  <a:pt x="693929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55" name="Freeform 6955"/>
          <p:cNvSpPr/>
          <p:nvPr/>
        </p:nvSpPr>
        <p:spPr>
          <a:xfrm rot="-5400000" flipH="0" flipV="0">
            <a:off x="16166625" y="15370067"/>
            <a:ext cx="2430766" cy="126475"/>
          </a:xfrm>
          <a:custGeom>
            <a:pathLst>
              <a:path w="14957552" h="778259">
                <a:moveTo>
                  <a:pt x="553340" y="0"/>
                </a:moveTo>
                <a:lnTo>
                  <a:pt x="553340" y="778259"/>
                </a:lnTo>
                <a:moveTo>
                  <a:pt x="14404340" y="0"/>
                </a:moveTo>
                <a:lnTo>
                  <a:pt x="14404340" y="778259"/>
                </a:lnTo>
                <a:moveTo>
                  <a:pt x="0" y="431292"/>
                </a:moveTo>
                <a:lnTo>
                  <a:pt x="14957552" y="4312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56" name="Freeform 6956"/>
          <p:cNvSpPr/>
          <p:nvPr/>
        </p:nvSpPr>
        <p:spPr>
          <a:xfrm rot="-5400000" flipH="0" flipV="0">
            <a:off x="17332485" y="16490192"/>
            <a:ext cx="112771" cy="124968"/>
          </a:xfrm>
          <a:custGeom>
            <a:pathLst>
              <a:path w="693929" h="768983">
                <a:moveTo>
                  <a:pt x="693929" y="74929"/>
                </a:moveTo>
                <a:lnTo>
                  <a:pt x="618870" y="0"/>
                </a:lnTo>
                <a:lnTo>
                  <a:pt x="0" y="7689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57" name="Freeform 6957"/>
          <p:cNvSpPr/>
          <p:nvPr/>
        </p:nvSpPr>
        <p:spPr>
          <a:xfrm rot="-5400000" flipH="0" flipV="0">
            <a:off x="17332485" y="16502389"/>
            <a:ext cx="112770" cy="124968"/>
          </a:xfrm>
          <a:custGeom>
            <a:pathLst>
              <a:path w="693926" h="768983">
                <a:moveTo>
                  <a:pt x="693926" y="0"/>
                </a:moveTo>
                <a:lnTo>
                  <a:pt x="75056" y="768983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58" name="Freeform 6958"/>
          <p:cNvSpPr/>
          <p:nvPr/>
        </p:nvSpPr>
        <p:spPr>
          <a:xfrm rot="-5400000" flipH="0" flipV="0">
            <a:off x="17332475" y="14251438"/>
            <a:ext cx="112791" cy="124968"/>
          </a:xfrm>
          <a:custGeom>
            <a:pathLst>
              <a:path w="694057" h="768983">
                <a:moveTo>
                  <a:pt x="0" y="693924"/>
                </a:moveTo>
                <a:lnTo>
                  <a:pt x="75059" y="768983"/>
                </a:lnTo>
                <a:lnTo>
                  <a:pt x="69405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59" name="Freeform 6959"/>
          <p:cNvSpPr/>
          <p:nvPr/>
        </p:nvSpPr>
        <p:spPr>
          <a:xfrm rot="-5400000" flipH="0" flipV="0">
            <a:off x="17332485" y="14239252"/>
            <a:ext cx="112770" cy="124968"/>
          </a:xfrm>
          <a:custGeom>
            <a:pathLst>
              <a:path w="693927" h="768983">
                <a:moveTo>
                  <a:pt x="0" y="768983"/>
                </a:moveTo>
                <a:lnTo>
                  <a:pt x="618998" y="0"/>
                </a:lnTo>
                <a:lnTo>
                  <a:pt x="693927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60" name="Freeform 6960"/>
          <p:cNvSpPr/>
          <p:nvPr/>
        </p:nvSpPr>
        <p:spPr>
          <a:xfrm rot="-5400000" flipH="0" flipV="0">
            <a:off x="17274561" y="15461497"/>
            <a:ext cx="50296" cy="111264"/>
          </a:xfrm>
          <a:custGeom>
            <a:pathLst>
              <a:path w="309498" h="684659">
                <a:moveTo>
                  <a:pt x="168784" y="684659"/>
                </a:moveTo>
                <a:lnTo>
                  <a:pt x="234569" y="665863"/>
                </a:lnTo>
                <a:lnTo>
                  <a:pt x="290829" y="619001"/>
                </a:lnTo>
                <a:lnTo>
                  <a:pt x="309498" y="553343"/>
                </a:lnTo>
                <a:lnTo>
                  <a:pt x="309498" y="431421"/>
                </a:lnTo>
                <a:lnTo>
                  <a:pt x="290829" y="365763"/>
                </a:lnTo>
                <a:lnTo>
                  <a:pt x="243840" y="328296"/>
                </a:lnTo>
                <a:lnTo>
                  <a:pt x="187579" y="309500"/>
                </a:lnTo>
                <a:lnTo>
                  <a:pt x="0" y="309500"/>
                </a:lnTo>
                <a:lnTo>
                  <a:pt x="0" y="0"/>
                </a:lnTo>
                <a:lnTo>
                  <a:pt x="309498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61" name="Freeform 6961"/>
          <p:cNvSpPr/>
          <p:nvPr/>
        </p:nvSpPr>
        <p:spPr>
          <a:xfrm rot="-5400000" flipH="0" flipV="0">
            <a:off x="17341629" y="15528563"/>
            <a:ext cx="27429" cy="0"/>
          </a:xfrm>
          <a:custGeom>
            <a:pathLst>
              <a:path w="168784" h="0">
                <a:moveTo>
                  <a:pt x="0" y="0"/>
                </a:moveTo>
                <a:lnTo>
                  <a:pt x="16878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62" name="Freeform 6962"/>
          <p:cNvSpPr/>
          <p:nvPr/>
        </p:nvSpPr>
        <p:spPr>
          <a:xfrm rot="-5400000" flipH="0" flipV="0">
            <a:off x="17274561" y="15377662"/>
            <a:ext cx="50297" cy="111264"/>
          </a:xfrm>
          <a:custGeom>
            <a:pathLst>
              <a:path w="309500" h="684659">
                <a:moveTo>
                  <a:pt x="0" y="534547"/>
                </a:moveTo>
                <a:lnTo>
                  <a:pt x="18668" y="609600"/>
                </a:lnTo>
                <a:lnTo>
                  <a:pt x="74931" y="665863"/>
                </a:lnTo>
                <a:lnTo>
                  <a:pt x="159385" y="684659"/>
                </a:lnTo>
                <a:lnTo>
                  <a:pt x="234441" y="665863"/>
                </a:lnTo>
                <a:lnTo>
                  <a:pt x="290704" y="609600"/>
                </a:lnTo>
                <a:lnTo>
                  <a:pt x="309500" y="534547"/>
                </a:lnTo>
                <a:lnTo>
                  <a:pt x="309500" y="150118"/>
                </a:lnTo>
                <a:lnTo>
                  <a:pt x="290704" y="75059"/>
                </a:lnTo>
                <a:lnTo>
                  <a:pt x="234441" y="18796"/>
                </a:lnTo>
                <a:lnTo>
                  <a:pt x="159385" y="0"/>
                </a:lnTo>
                <a:lnTo>
                  <a:pt x="74931" y="18796"/>
                </a:lnTo>
                <a:lnTo>
                  <a:pt x="18668" y="75059"/>
                </a:lnTo>
                <a:lnTo>
                  <a:pt x="0" y="150118"/>
                </a:lnTo>
                <a:lnTo>
                  <a:pt x="0" y="534547"/>
                </a:lnTo>
                <a:close/>
                <a:moveTo>
                  <a:pt x="43181649" y="80195929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63" name="Freeform 6963"/>
          <p:cNvSpPr/>
          <p:nvPr/>
        </p:nvSpPr>
        <p:spPr>
          <a:xfrm rot="-5400000" flipH="0" flipV="0">
            <a:off x="17273798" y="15293084"/>
            <a:ext cx="51823" cy="111264"/>
          </a:xfrm>
          <a:custGeom>
            <a:pathLst>
              <a:path w="318895" h="684659">
                <a:moveTo>
                  <a:pt x="0" y="534547"/>
                </a:moveTo>
                <a:lnTo>
                  <a:pt x="28194" y="609600"/>
                </a:lnTo>
                <a:lnTo>
                  <a:pt x="84454" y="665863"/>
                </a:lnTo>
                <a:lnTo>
                  <a:pt x="159385" y="684659"/>
                </a:lnTo>
                <a:lnTo>
                  <a:pt x="234441" y="665863"/>
                </a:lnTo>
                <a:lnTo>
                  <a:pt x="290702" y="609600"/>
                </a:lnTo>
                <a:lnTo>
                  <a:pt x="318895" y="534547"/>
                </a:lnTo>
                <a:lnTo>
                  <a:pt x="318895" y="150118"/>
                </a:lnTo>
                <a:lnTo>
                  <a:pt x="290702" y="75059"/>
                </a:lnTo>
                <a:lnTo>
                  <a:pt x="234441" y="18796"/>
                </a:lnTo>
                <a:lnTo>
                  <a:pt x="159385" y="0"/>
                </a:lnTo>
                <a:lnTo>
                  <a:pt x="84454" y="18796"/>
                </a:lnTo>
                <a:lnTo>
                  <a:pt x="28194" y="75059"/>
                </a:lnTo>
                <a:lnTo>
                  <a:pt x="0" y="150118"/>
                </a:lnTo>
                <a:lnTo>
                  <a:pt x="0" y="534547"/>
                </a:lnTo>
                <a:close/>
                <a:moveTo>
                  <a:pt x="42665901" y="80195929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64" name="Freeform 6964"/>
          <p:cNvSpPr/>
          <p:nvPr/>
        </p:nvSpPr>
        <p:spPr>
          <a:xfrm rot="-5400000" flipH="0" flipV="0">
            <a:off x="17269228" y="14221729"/>
            <a:ext cx="251464" cy="100573"/>
          </a:xfrm>
          <a:custGeom>
            <a:pathLst>
              <a:path w="1547366" h="618870">
                <a:moveTo>
                  <a:pt x="553337" y="18665"/>
                </a:moveTo>
                <a:lnTo>
                  <a:pt x="553337" y="618870"/>
                </a:lnTo>
                <a:moveTo>
                  <a:pt x="994029" y="0"/>
                </a:moveTo>
                <a:lnTo>
                  <a:pt x="994029" y="618870"/>
                </a:lnTo>
                <a:moveTo>
                  <a:pt x="0" y="271903"/>
                </a:moveTo>
                <a:lnTo>
                  <a:pt x="1547366" y="2719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65" name="Freeform 6965"/>
          <p:cNvSpPr/>
          <p:nvPr/>
        </p:nvSpPr>
        <p:spPr>
          <a:xfrm rot="-5400000" flipH="0" flipV="0">
            <a:off x="17287513" y="14453380"/>
            <a:ext cx="27429" cy="111243"/>
          </a:xfrm>
          <a:custGeom>
            <a:pathLst>
              <a:path w="168784" h="684528">
                <a:moveTo>
                  <a:pt x="168784" y="684528"/>
                </a:moveTo>
                <a:lnTo>
                  <a:pt x="168784" y="0"/>
                </a:lnTo>
                <a:lnTo>
                  <a:pt x="0" y="16878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66" name="Freeform 6966"/>
          <p:cNvSpPr/>
          <p:nvPr/>
        </p:nvSpPr>
        <p:spPr>
          <a:xfrm rot="-5400000" flipH="0" flipV="0">
            <a:off x="17276089" y="14382517"/>
            <a:ext cx="50276" cy="111243"/>
          </a:xfrm>
          <a:custGeom>
            <a:pathLst>
              <a:path w="309370" h="684528">
                <a:moveTo>
                  <a:pt x="234441" y="0"/>
                </a:moveTo>
                <a:lnTo>
                  <a:pt x="140714" y="37461"/>
                </a:lnTo>
                <a:lnTo>
                  <a:pt x="65658" y="112520"/>
                </a:lnTo>
                <a:lnTo>
                  <a:pt x="18668" y="206375"/>
                </a:lnTo>
                <a:lnTo>
                  <a:pt x="0" y="309500"/>
                </a:lnTo>
                <a:lnTo>
                  <a:pt x="0" y="534541"/>
                </a:lnTo>
                <a:lnTo>
                  <a:pt x="18668" y="609600"/>
                </a:lnTo>
                <a:lnTo>
                  <a:pt x="75056" y="665857"/>
                </a:lnTo>
                <a:lnTo>
                  <a:pt x="149984" y="684528"/>
                </a:lnTo>
                <a:lnTo>
                  <a:pt x="225043" y="665857"/>
                </a:lnTo>
                <a:lnTo>
                  <a:pt x="290701" y="609600"/>
                </a:lnTo>
                <a:lnTo>
                  <a:pt x="309370" y="534541"/>
                </a:lnTo>
                <a:lnTo>
                  <a:pt x="309370" y="431415"/>
                </a:lnTo>
                <a:lnTo>
                  <a:pt x="290701" y="365757"/>
                </a:lnTo>
                <a:lnTo>
                  <a:pt x="243839" y="318895"/>
                </a:lnTo>
                <a:lnTo>
                  <a:pt x="187579" y="309500"/>
                </a:lnTo>
                <a:lnTo>
                  <a:pt x="0" y="309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67" name="Freeform 6967"/>
          <p:cNvSpPr/>
          <p:nvPr/>
        </p:nvSpPr>
        <p:spPr>
          <a:xfrm rot="-5400000" flipH="0" flipV="0">
            <a:off x="17332485" y="14239252"/>
            <a:ext cx="112770" cy="124968"/>
          </a:xfrm>
          <a:custGeom>
            <a:pathLst>
              <a:path w="693927" h="768983">
                <a:moveTo>
                  <a:pt x="693927" y="74929"/>
                </a:moveTo>
                <a:lnTo>
                  <a:pt x="618998" y="0"/>
                </a:lnTo>
                <a:lnTo>
                  <a:pt x="0" y="7689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68" name="Freeform 6968"/>
          <p:cNvSpPr/>
          <p:nvPr/>
        </p:nvSpPr>
        <p:spPr>
          <a:xfrm rot="-5400000" flipH="0" flipV="0">
            <a:off x="17332475" y="14251438"/>
            <a:ext cx="112791" cy="124968"/>
          </a:xfrm>
          <a:custGeom>
            <a:pathLst>
              <a:path w="694057" h="768983">
                <a:moveTo>
                  <a:pt x="694057" y="0"/>
                </a:moveTo>
                <a:lnTo>
                  <a:pt x="75059" y="768983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69" name="Freeform 6969"/>
          <p:cNvSpPr/>
          <p:nvPr/>
        </p:nvSpPr>
        <p:spPr>
          <a:xfrm rot="-5400000" flipH="0" flipV="0">
            <a:off x="17332485" y="14179811"/>
            <a:ext cx="112770" cy="124968"/>
          </a:xfrm>
          <a:custGeom>
            <a:pathLst>
              <a:path w="693926" h="768983">
                <a:moveTo>
                  <a:pt x="0" y="693924"/>
                </a:moveTo>
                <a:lnTo>
                  <a:pt x="74929" y="768983"/>
                </a:lnTo>
                <a:lnTo>
                  <a:pt x="69392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70" name="Freeform 6970"/>
          <p:cNvSpPr/>
          <p:nvPr/>
        </p:nvSpPr>
        <p:spPr>
          <a:xfrm rot="-5400000" flipH="0" flipV="0">
            <a:off x="17332475" y="14167625"/>
            <a:ext cx="112791" cy="124968"/>
          </a:xfrm>
          <a:custGeom>
            <a:pathLst>
              <a:path w="694053" h="768983">
                <a:moveTo>
                  <a:pt x="0" y="768983"/>
                </a:moveTo>
                <a:lnTo>
                  <a:pt x="618997" y="0"/>
                </a:lnTo>
                <a:lnTo>
                  <a:pt x="694053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71" name="Freeform 6971"/>
          <p:cNvSpPr/>
          <p:nvPr/>
        </p:nvSpPr>
        <p:spPr>
          <a:xfrm rot="-5400000" flipH="0" flipV="0">
            <a:off x="18484621" y="18565897"/>
            <a:ext cx="0" cy="201146"/>
          </a:xfrm>
          <a:custGeom>
            <a:pathLst>
              <a:path w="0" h="1237741">
                <a:moveTo>
                  <a:pt x="0" y="0"/>
                </a:moveTo>
                <a:lnTo>
                  <a:pt x="0" y="1237741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72" name="Freeform 6972"/>
          <p:cNvSpPr/>
          <p:nvPr/>
        </p:nvSpPr>
        <p:spPr>
          <a:xfrm rot="-5400000" flipH="0" flipV="0">
            <a:off x="18405368" y="18486644"/>
            <a:ext cx="158506" cy="201146"/>
          </a:xfrm>
          <a:custGeom>
            <a:pathLst>
              <a:path w="975359" h="1237741">
                <a:moveTo>
                  <a:pt x="975359" y="1237741"/>
                </a:moveTo>
                <a:lnTo>
                  <a:pt x="0" y="0"/>
                </a:lnTo>
                <a:lnTo>
                  <a:pt x="0" y="1237741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73" name="Freeform 6973"/>
          <p:cNvSpPr/>
          <p:nvPr/>
        </p:nvSpPr>
        <p:spPr>
          <a:xfrm rot="-5400000" flipH="0" flipV="0">
            <a:off x="18405368" y="18486644"/>
            <a:ext cx="158506" cy="201146"/>
          </a:xfrm>
          <a:custGeom>
            <a:pathLst>
              <a:path w="975359" h="1237741">
                <a:moveTo>
                  <a:pt x="0" y="0"/>
                </a:moveTo>
                <a:lnTo>
                  <a:pt x="975359" y="1237741"/>
                </a:lnTo>
                <a:lnTo>
                  <a:pt x="975359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74" name="Freeform 6974"/>
          <p:cNvSpPr/>
          <p:nvPr/>
        </p:nvSpPr>
        <p:spPr>
          <a:xfrm rot="-5400000" flipH="0" flipV="0">
            <a:off x="18396225" y="18588744"/>
            <a:ext cx="79253" cy="30463"/>
          </a:xfrm>
          <a:custGeom>
            <a:pathLst>
              <a:path w="487680" h="187455">
                <a:moveTo>
                  <a:pt x="487680" y="140592"/>
                </a:moveTo>
                <a:lnTo>
                  <a:pt x="487680" y="140592"/>
                </a:lnTo>
                <a:lnTo>
                  <a:pt x="478282" y="121921"/>
                </a:lnTo>
                <a:lnTo>
                  <a:pt x="459485" y="112520"/>
                </a:lnTo>
                <a:lnTo>
                  <a:pt x="46862" y="0"/>
                </a:lnTo>
                <a:lnTo>
                  <a:pt x="28193" y="0"/>
                </a:lnTo>
                <a:lnTo>
                  <a:pt x="9398" y="9400"/>
                </a:lnTo>
                <a:lnTo>
                  <a:pt x="0" y="28066"/>
                </a:lnTo>
                <a:lnTo>
                  <a:pt x="0" y="37467"/>
                </a:lnTo>
                <a:lnTo>
                  <a:pt x="9398" y="56263"/>
                </a:lnTo>
                <a:lnTo>
                  <a:pt x="28193" y="65658"/>
                </a:lnTo>
                <a:lnTo>
                  <a:pt x="149986" y="103125"/>
                </a:lnTo>
                <a:lnTo>
                  <a:pt x="225043" y="187455"/>
                </a:lnTo>
                <a:lnTo>
                  <a:pt x="262509" y="131191"/>
                </a:lnTo>
                <a:lnTo>
                  <a:pt x="440689" y="178184"/>
                </a:lnTo>
                <a:lnTo>
                  <a:pt x="468884" y="178184"/>
                </a:lnTo>
                <a:lnTo>
                  <a:pt x="478282" y="15938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75" name="Freeform 6975"/>
          <p:cNvSpPr/>
          <p:nvPr/>
        </p:nvSpPr>
        <p:spPr>
          <a:xfrm rot="-5400000" flipH="0" flipV="0">
            <a:off x="18429753" y="18576537"/>
            <a:ext cx="79253" cy="54878"/>
          </a:xfrm>
          <a:custGeom>
            <a:pathLst>
              <a:path w="487680" h="337692">
                <a:moveTo>
                  <a:pt x="487680" y="300100"/>
                </a:moveTo>
                <a:lnTo>
                  <a:pt x="487680" y="300100"/>
                </a:lnTo>
                <a:lnTo>
                  <a:pt x="478282" y="281434"/>
                </a:lnTo>
                <a:lnTo>
                  <a:pt x="262509" y="0"/>
                </a:lnTo>
                <a:lnTo>
                  <a:pt x="225043" y="56264"/>
                </a:lnTo>
                <a:lnTo>
                  <a:pt x="18795" y="159513"/>
                </a:lnTo>
                <a:lnTo>
                  <a:pt x="9398" y="168908"/>
                </a:lnTo>
                <a:lnTo>
                  <a:pt x="0" y="187580"/>
                </a:lnTo>
                <a:lnTo>
                  <a:pt x="0" y="196975"/>
                </a:lnTo>
                <a:lnTo>
                  <a:pt x="9398" y="215776"/>
                </a:lnTo>
                <a:lnTo>
                  <a:pt x="18795" y="215776"/>
                </a:lnTo>
                <a:lnTo>
                  <a:pt x="37464" y="225171"/>
                </a:lnTo>
                <a:lnTo>
                  <a:pt x="46862" y="215776"/>
                </a:lnTo>
                <a:lnTo>
                  <a:pt x="262509" y="112521"/>
                </a:lnTo>
                <a:lnTo>
                  <a:pt x="422020" y="318896"/>
                </a:lnTo>
                <a:lnTo>
                  <a:pt x="431418" y="328297"/>
                </a:lnTo>
                <a:lnTo>
                  <a:pt x="450087" y="337692"/>
                </a:lnTo>
                <a:lnTo>
                  <a:pt x="459485" y="337692"/>
                </a:lnTo>
                <a:lnTo>
                  <a:pt x="478282" y="31889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76" name="Freeform 6976"/>
          <p:cNvSpPr/>
          <p:nvPr/>
        </p:nvSpPr>
        <p:spPr>
          <a:xfrm rot="-5400000" flipH="0" flipV="0">
            <a:off x="18490720" y="18571975"/>
            <a:ext cx="105155" cy="38099"/>
          </a:xfrm>
          <a:custGeom>
            <a:pathLst>
              <a:path w="647064" h="234442">
                <a:moveTo>
                  <a:pt x="647064" y="234442"/>
                </a:moveTo>
                <a:lnTo>
                  <a:pt x="572008" y="140593"/>
                </a:lnTo>
                <a:lnTo>
                  <a:pt x="46862" y="0"/>
                </a:lnTo>
                <a:lnTo>
                  <a:pt x="28193" y="0"/>
                </a:lnTo>
                <a:lnTo>
                  <a:pt x="9398" y="9401"/>
                </a:lnTo>
                <a:lnTo>
                  <a:pt x="9398" y="18796"/>
                </a:lnTo>
                <a:lnTo>
                  <a:pt x="0" y="37467"/>
                </a:lnTo>
                <a:lnTo>
                  <a:pt x="9398" y="56263"/>
                </a:lnTo>
                <a:lnTo>
                  <a:pt x="28193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77" name="Freeform 6977"/>
          <p:cNvSpPr/>
          <p:nvPr/>
        </p:nvSpPr>
        <p:spPr>
          <a:xfrm rot="-5400000" flipH="0" flipV="0">
            <a:off x="18525774" y="18527778"/>
            <a:ext cx="33517" cy="39626"/>
          </a:xfrm>
          <a:custGeom>
            <a:pathLst>
              <a:path w="206248" h="243837">
                <a:moveTo>
                  <a:pt x="206248" y="215646"/>
                </a:moveTo>
                <a:lnTo>
                  <a:pt x="206248" y="206245"/>
                </a:lnTo>
                <a:lnTo>
                  <a:pt x="196850" y="187579"/>
                </a:lnTo>
                <a:lnTo>
                  <a:pt x="56133" y="9395"/>
                </a:lnTo>
                <a:lnTo>
                  <a:pt x="37464" y="0"/>
                </a:lnTo>
                <a:lnTo>
                  <a:pt x="9271" y="0"/>
                </a:lnTo>
                <a:lnTo>
                  <a:pt x="9271" y="9395"/>
                </a:lnTo>
                <a:lnTo>
                  <a:pt x="0" y="28191"/>
                </a:lnTo>
                <a:lnTo>
                  <a:pt x="0" y="56257"/>
                </a:lnTo>
                <a:lnTo>
                  <a:pt x="84328" y="149988"/>
                </a:lnTo>
                <a:lnTo>
                  <a:pt x="159384" y="243837"/>
                </a:lnTo>
                <a:lnTo>
                  <a:pt x="187452" y="243837"/>
                </a:lnTo>
                <a:lnTo>
                  <a:pt x="196850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78" name="Freeform 6978"/>
          <p:cNvSpPr/>
          <p:nvPr/>
        </p:nvSpPr>
        <p:spPr>
          <a:xfrm rot="-5400000" flipH="0" flipV="0">
            <a:off x="17730247" y="17788636"/>
            <a:ext cx="425182" cy="1376181"/>
          </a:xfrm>
          <a:custGeom>
            <a:pathLst>
              <a:path w="2616328" h="8468233">
                <a:moveTo>
                  <a:pt x="2616328" y="0"/>
                </a:moveTo>
                <a:lnTo>
                  <a:pt x="0" y="6677025"/>
                </a:lnTo>
                <a:lnTo>
                  <a:pt x="0" y="846823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79" name="Freeform 6979"/>
          <p:cNvSpPr/>
          <p:nvPr/>
        </p:nvSpPr>
        <p:spPr>
          <a:xfrm rot="-5400000" flipH="0" flipV="0">
            <a:off x="17932922" y="13852158"/>
            <a:ext cx="295672" cy="630931"/>
          </a:xfrm>
          <a:custGeom>
            <a:pathLst>
              <a:path w="1819402" h="3882393">
                <a:moveTo>
                  <a:pt x="215773" y="553213"/>
                </a:moveTo>
                <a:lnTo>
                  <a:pt x="1819402" y="553213"/>
                </a:lnTo>
                <a:moveTo>
                  <a:pt x="0" y="3329180"/>
                </a:moveTo>
                <a:lnTo>
                  <a:pt x="1819402" y="3329180"/>
                </a:lnTo>
                <a:moveTo>
                  <a:pt x="1472437" y="0"/>
                </a:moveTo>
                <a:lnTo>
                  <a:pt x="1472437" y="388239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80" name="Freeform 6980"/>
          <p:cNvSpPr/>
          <p:nvPr/>
        </p:nvSpPr>
        <p:spPr>
          <a:xfrm rot="-5400000" flipH="0" flipV="0">
            <a:off x="17799585" y="14020562"/>
            <a:ext cx="123441" cy="112771"/>
          </a:xfrm>
          <a:custGeom>
            <a:pathLst>
              <a:path w="759588" h="693929">
                <a:moveTo>
                  <a:pt x="693930" y="693929"/>
                </a:moveTo>
                <a:lnTo>
                  <a:pt x="759588" y="61887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81" name="Freeform 6981"/>
          <p:cNvSpPr/>
          <p:nvPr/>
        </p:nvSpPr>
        <p:spPr>
          <a:xfrm rot="-5400000" flipH="0" flipV="0">
            <a:off x="17787387" y="14020562"/>
            <a:ext cx="123441" cy="112771"/>
          </a:xfrm>
          <a:custGeom>
            <a:pathLst>
              <a:path w="759588" h="693929">
                <a:moveTo>
                  <a:pt x="759588" y="693929"/>
                </a:moveTo>
                <a:lnTo>
                  <a:pt x="0" y="75059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82" name="Freeform 6982"/>
          <p:cNvSpPr/>
          <p:nvPr/>
        </p:nvSpPr>
        <p:spPr>
          <a:xfrm rot="-5400000" flipH="0" flipV="0">
            <a:off x="18238491" y="14020562"/>
            <a:ext cx="123441" cy="112771"/>
          </a:xfrm>
          <a:custGeom>
            <a:pathLst>
              <a:path w="759588" h="693929">
                <a:moveTo>
                  <a:pt x="75059" y="0"/>
                </a:moveTo>
                <a:lnTo>
                  <a:pt x="0" y="75059"/>
                </a:lnTo>
                <a:lnTo>
                  <a:pt x="759588" y="693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83" name="Freeform 6983"/>
          <p:cNvSpPr/>
          <p:nvPr/>
        </p:nvSpPr>
        <p:spPr>
          <a:xfrm rot="-5400000" flipH="0" flipV="0">
            <a:off x="18249926" y="14021326"/>
            <a:ext cx="123441" cy="111243"/>
          </a:xfrm>
          <a:custGeom>
            <a:pathLst>
              <a:path w="759588" h="684528">
                <a:moveTo>
                  <a:pt x="0" y="0"/>
                </a:moveTo>
                <a:lnTo>
                  <a:pt x="759588" y="618870"/>
                </a:lnTo>
                <a:lnTo>
                  <a:pt x="693930" y="6845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84" name="Freeform 6984"/>
          <p:cNvSpPr/>
          <p:nvPr/>
        </p:nvSpPr>
        <p:spPr>
          <a:xfrm rot="-5400000" flipH="0" flipV="0">
            <a:off x="17952747" y="13977117"/>
            <a:ext cx="105155" cy="38099"/>
          </a:xfrm>
          <a:custGeom>
            <a:pathLst>
              <a:path w="647064" h="234442">
                <a:moveTo>
                  <a:pt x="647064" y="234442"/>
                </a:moveTo>
                <a:lnTo>
                  <a:pt x="572008" y="140711"/>
                </a:lnTo>
                <a:lnTo>
                  <a:pt x="46862" y="0"/>
                </a:lnTo>
                <a:lnTo>
                  <a:pt x="28066" y="0"/>
                </a:lnTo>
                <a:lnTo>
                  <a:pt x="9271" y="9395"/>
                </a:lnTo>
                <a:lnTo>
                  <a:pt x="9271" y="18796"/>
                </a:lnTo>
                <a:lnTo>
                  <a:pt x="0" y="37462"/>
                </a:lnTo>
                <a:lnTo>
                  <a:pt x="9271" y="56257"/>
                </a:lnTo>
                <a:lnTo>
                  <a:pt x="28066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85" name="Freeform 6985"/>
          <p:cNvSpPr/>
          <p:nvPr/>
        </p:nvSpPr>
        <p:spPr>
          <a:xfrm rot="-5400000" flipH="0" flipV="0">
            <a:off x="17987791" y="13932929"/>
            <a:ext cx="33538" cy="39627"/>
          </a:xfrm>
          <a:custGeom>
            <a:pathLst>
              <a:path w="206375" h="243843">
                <a:moveTo>
                  <a:pt x="206375" y="215646"/>
                </a:moveTo>
                <a:lnTo>
                  <a:pt x="206375" y="206375"/>
                </a:lnTo>
                <a:lnTo>
                  <a:pt x="196977" y="187579"/>
                </a:lnTo>
                <a:lnTo>
                  <a:pt x="56260" y="9401"/>
                </a:lnTo>
                <a:lnTo>
                  <a:pt x="37591" y="0"/>
                </a:lnTo>
                <a:lnTo>
                  <a:pt x="9397" y="0"/>
                </a:lnTo>
                <a:lnTo>
                  <a:pt x="9397" y="9401"/>
                </a:lnTo>
                <a:lnTo>
                  <a:pt x="0" y="28197"/>
                </a:lnTo>
                <a:lnTo>
                  <a:pt x="0" y="56263"/>
                </a:lnTo>
                <a:lnTo>
                  <a:pt x="84453" y="150112"/>
                </a:lnTo>
                <a:lnTo>
                  <a:pt x="159509" y="243843"/>
                </a:lnTo>
                <a:lnTo>
                  <a:pt x="187579" y="243843"/>
                </a:lnTo>
                <a:lnTo>
                  <a:pt x="196977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86" name="Freeform 6986"/>
          <p:cNvSpPr/>
          <p:nvPr/>
        </p:nvSpPr>
        <p:spPr>
          <a:xfrm rot="-5400000" flipH="0" flipV="0">
            <a:off x="18003797" y="13974837"/>
            <a:ext cx="102100" cy="45714"/>
          </a:xfrm>
          <a:custGeom>
            <a:pathLst>
              <a:path w="628269" h="281304">
                <a:moveTo>
                  <a:pt x="628269" y="159513"/>
                </a:moveTo>
                <a:lnTo>
                  <a:pt x="618871" y="150112"/>
                </a:lnTo>
                <a:lnTo>
                  <a:pt x="600075" y="131316"/>
                </a:lnTo>
                <a:lnTo>
                  <a:pt x="581406" y="121921"/>
                </a:lnTo>
                <a:lnTo>
                  <a:pt x="562611" y="112520"/>
                </a:lnTo>
                <a:lnTo>
                  <a:pt x="543815" y="93724"/>
                </a:lnTo>
                <a:lnTo>
                  <a:pt x="515748" y="84454"/>
                </a:lnTo>
                <a:lnTo>
                  <a:pt x="496952" y="75053"/>
                </a:lnTo>
                <a:lnTo>
                  <a:pt x="468886" y="65658"/>
                </a:lnTo>
                <a:lnTo>
                  <a:pt x="450087" y="56257"/>
                </a:lnTo>
                <a:lnTo>
                  <a:pt x="431291" y="46862"/>
                </a:lnTo>
                <a:lnTo>
                  <a:pt x="403225" y="37461"/>
                </a:lnTo>
                <a:lnTo>
                  <a:pt x="384429" y="37461"/>
                </a:lnTo>
                <a:lnTo>
                  <a:pt x="365761" y="28191"/>
                </a:lnTo>
                <a:lnTo>
                  <a:pt x="346965" y="18796"/>
                </a:lnTo>
                <a:lnTo>
                  <a:pt x="328169" y="18796"/>
                </a:lnTo>
                <a:lnTo>
                  <a:pt x="299975" y="9395"/>
                </a:lnTo>
                <a:lnTo>
                  <a:pt x="262511" y="9395"/>
                </a:lnTo>
                <a:lnTo>
                  <a:pt x="243712" y="0"/>
                </a:lnTo>
                <a:lnTo>
                  <a:pt x="93727" y="0"/>
                </a:lnTo>
                <a:lnTo>
                  <a:pt x="75059" y="9395"/>
                </a:lnTo>
                <a:lnTo>
                  <a:pt x="56260" y="18796"/>
                </a:lnTo>
                <a:lnTo>
                  <a:pt x="46862" y="28191"/>
                </a:lnTo>
                <a:lnTo>
                  <a:pt x="28066" y="37461"/>
                </a:lnTo>
                <a:lnTo>
                  <a:pt x="18669" y="46862"/>
                </a:lnTo>
                <a:lnTo>
                  <a:pt x="9271" y="56257"/>
                </a:lnTo>
                <a:lnTo>
                  <a:pt x="9271" y="75053"/>
                </a:lnTo>
                <a:lnTo>
                  <a:pt x="0" y="93724"/>
                </a:lnTo>
                <a:lnTo>
                  <a:pt x="0" y="150112"/>
                </a:lnTo>
                <a:lnTo>
                  <a:pt x="9271" y="168783"/>
                </a:lnTo>
                <a:lnTo>
                  <a:pt x="18669" y="187579"/>
                </a:lnTo>
                <a:lnTo>
                  <a:pt x="28066" y="196974"/>
                </a:lnTo>
                <a:lnTo>
                  <a:pt x="37464" y="215770"/>
                </a:lnTo>
                <a:lnTo>
                  <a:pt x="46862" y="225041"/>
                </a:lnTo>
                <a:lnTo>
                  <a:pt x="56260" y="243836"/>
                </a:lnTo>
                <a:lnTo>
                  <a:pt x="65534" y="131316"/>
                </a:lnTo>
                <a:lnTo>
                  <a:pt x="75059" y="112520"/>
                </a:lnTo>
                <a:lnTo>
                  <a:pt x="75059" y="103125"/>
                </a:lnTo>
                <a:lnTo>
                  <a:pt x="84330" y="84454"/>
                </a:lnTo>
                <a:lnTo>
                  <a:pt x="103125" y="75053"/>
                </a:lnTo>
                <a:lnTo>
                  <a:pt x="121921" y="75053"/>
                </a:lnTo>
                <a:lnTo>
                  <a:pt x="140590" y="65658"/>
                </a:lnTo>
                <a:lnTo>
                  <a:pt x="215646" y="65658"/>
                </a:lnTo>
                <a:lnTo>
                  <a:pt x="234441" y="75053"/>
                </a:lnTo>
                <a:lnTo>
                  <a:pt x="271909" y="75053"/>
                </a:lnTo>
                <a:lnTo>
                  <a:pt x="299975" y="84454"/>
                </a:lnTo>
                <a:lnTo>
                  <a:pt x="318771" y="84454"/>
                </a:lnTo>
                <a:lnTo>
                  <a:pt x="346965" y="93724"/>
                </a:lnTo>
                <a:lnTo>
                  <a:pt x="365761" y="103125"/>
                </a:lnTo>
                <a:lnTo>
                  <a:pt x="384429" y="103125"/>
                </a:lnTo>
                <a:lnTo>
                  <a:pt x="403225" y="112520"/>
                </a:lnTo>
                <a:lnTo>
                  <a:pt x="422021" y="121921"/>
                </a:lnTo>
                <a:lnTo>
                  <a:pt x="440689" y="131316"/>
                </a:lnTo>
                <a:lnTo>
                  <a:pt x="459485" y="140717"/>
                </a:lnTo>
                <a:lnTo>
                  <a:pt x="487555" y="150112"/>
                </a:lnTo>
                <a:lnTo>
                  <a:pt x="515748" y="159513"/>
                </a:lnTo>
                <a:lnTo>
                  <a:pt x="534544" y="178178"/>
                </a:lnTo>
                <a:lnTo>
                  <a:pt x="553213" y="187579"/>
                </a:lnTo>
                <a:lnTo>
                  <a:pt x="572008" y="196974"/>
                </a:lnTo>
                <a:lnTo>
                  <a:pt x="590677" y="215770"/>
                </a:lnTo>
                <a:lnTo>
                  <a:pt x="600075" y="225041"/>
                </a:lnTo>
                <a:lnTo>
                  <a:pt x="609473" y="243836"/>
                </a:lnTo>
                <a:lnTo>
                  <a:pt x="618871" y="253237"/>
                </a:lnTo>
                <a:lnTo>
                  <a:pt x="618871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87" name="Freeform 6987"/>
          <p:cNvSpPr/>
          <p:nvPr/>
        </p:nvSpPr>
        <p:spPr>
          <a:xfrm rot="-5400000" flipH="0" flipV="0">
            <a:off x="18024374" y="13964930"/>
            <a:ext cx="103628" cy="45714"/>
          </a:xfrm>
          <a:custGeom>
            <a:pathLst>
              <a:path w="637670" h="281304">
                <a:moveTo>
                  <a:pt x="637670" y="168783"/>
                </a:moveTo>
                <a:lnTo>
                  <a:pt x="637670" y="140717"/>
                </a:lnTo>
                <a:lnTo>
                  <a:pt x="628272" y="121921"/>
                </a:lnTo>
                <a:lnTo>
                  <a:pt x="628272" y="103125"/>
                </a:lnTo>
                <a:lnTo>
                  <a:pt x="618874" y="93725"/>
                </a:lnTo>
                <a:lnTo>
                  <a:pt x="609600" y="75059"/>
                </a:lnTo>
                <a:lnTo>
                  <a:pt x="600202" y="56263"/>
                </a:lnTo>
                <a:lnTo>
                  <a:pt x="590804" y="46862"/>
                </a:lnTo>
                <a:lnTo>
                  <a:pt x="572009" y="28197"/>
                </a:lnTo>
                <a:lnTo>
                  <a:pt x="562611" y="149988"/>
                </a:lnTo>
                <a:lnTo>
                  <a:pt x="562611" y="178184"/>
                </a:lnTo>
                <a:lnTo>
                  <a:pt x="553213" y="187579"/>
                </a:lnTo>
                <a:lnTo>
                  <a:pt x="534417" y="196850"/>
                </a:lnTo>
                <a:lnTo>
                  <a:pt x="515748" y="206251"/>
                </a:lnTo>
                <a:lnTo>
                  <a:pt x="403225" y="206251"/>
                </a:lnTo>
                <a:lnTo>
                  <a:pt x="384429" y="196850"/>
                </a:lnTo>
                <a:lnTo>
                  <a:pt x="365761" y="196850"/>
                </a:lnTo>
                <a:lnTo>
                  <a:pt x="337567" y="187579"/>
                </a:lnTo>
                <a:lnTo>
                  <a:pt x="318771" y="187579"/>
                </a:lnTo>
                <a:lnTo>
                  <a:pt x="290705" y="178184"/>
                </a:lnTo>
                <a:lnTo>
                  <a:pt x="271909" y="178184"/>
                </a:lnTo>
                <a:lnTo>
                  <a:pt x="253113" y="168783"/>
                </a:lnTo>
                <a:lnTo>
                  <a:pt x="234445" y="159383"/>
                </a:lnTo>
                <a:lnTo>
                  <a:pt x="215649" y="149988"/>
                </a:lnTo>
                <a:lnTo>
                  <a:pt x="196850" y="140717"/>
                </a:lnTo>
                <a:lnTo>
                  <a:pt x="168784" y="131316"/>
                </a:lnTo>
                <a:lnTo>
                  <a:pt x="149988" y="121921"/>
                </a:lnTo>
                <a:lnTo>
                  <a:pt x="121921" y="112520"/>
                </a:lnTo>
                <a:lnTo>
                  <a:pt x="103126" y="103125"/>
                </a:lnTo>
                <a:lnTo>
                  <a:pt x="84330" y="84454"/>
                </a:lnTo>
                <a:lnTo>
                  <a:pt x="65661" y="75059"/>
                </a:lnTo>
                <a:lnTo>
                  <a:pt x="46865" y="56263"/>
                </a:lnTo>
                <a:lnTo>
                  <a:pt x="37467" y="46862"/>
                </a:lnTo>
                <a:lnTo>
                  <a:pt x="28070" y="37467"/>
                </a:lnTo>
                <a:lnTo>
                  <a:pt x="18799" y="18796"/>
                </a:lnTo>
                <a:lnTo>
                  <a:pt x="18799" y="9401"/>
                </a:lnTo>
                <a:lnTo>
                  <a:pt x="9274" y="0"/>
                </a:lnTo>
                <a:lnTo>
                  <a:pt x="0" y="112520"/>
                </a:lnTo>
                <a:lnTo>
                  <a:pt x="18799" y="121921"/>
                </a:lnTo>
                <a:lnTo>
                  <a:pt x="37467" y="140717"/>
                </a:lnTo>
                <a:lnTo>
                  <a:pt x="56263" y="149988"/>
                </a:lnTo>
                <a:lnTo>
                  <a:pt x="75059" y="168783"/>
                </a:lnTo>
                <a:lnTo>
                  <a:pt x="93728" y="178184"/>
                </a:lnTo>
                <a:lnTo>
                  <a:pt x="121921" y="187579"/>
                </a:lnTo>
                <a:lnTo>
                  <a:pt x="140590" y="196850"/>
                </a:lnTo>
                <a:lnTo>
                  <a:pt x="159386" y="206251"/>
                </a:lnTo>
                <a:lnTo>
                  <a:pt x="187452" y="215646"/>
                </a:lnTo>
                <a:lnTo>
                  <a:pt x="206251" y="225047"/>
                </a:lnTo>
                <a:lnTo>
                  <a:pt x="225047" y="234442"/>
                </a:lnTo>
                <a:lnTo>
                  <a:pt x="253113" y="243842"/>
                </a:lnTo>
                <a:lnTo>
                  <a:pt x="271909" y="243842"/>
                </a:lnTo>
                <a:lnTo>
                  <a:pt x="290705" y="253113"/>
                </a:lnTo>
                <a:lnTo>
                  <a:pt x="309501" y="253113"/>
                </a:lnTo>
                <a:lnTo>
                  <a:pt x="328169" y="262508"/>
                </a:lnTo>
                <a:lnTo>
                  <a:pt x="346965" y="262508"/>
                </a:lnTo>
                <a:lnTo>
                  <a:pt x="375031" y="271909"/>
                </a:lnTo>
                <a:lnTo>
                  <a:pt x="431295" y="271909"/>
                </a:lnTo>
                <a:lnTo>
                  <a:pt x="450090" y="281304"/>
                </a:lnTo>
                <a:lnTo>
                  <a:pt x="468886" y="281304"/>
                </a:lnTo>
                <a:lnTo>
                  <a:pt x="487555" y="271909"/>
                </a:lnTo>
                <a:lnTo>
                  <a:pt x="543815" y="271909"/>
                </a:lnTo>
                <a:lnTo>
                  <a:pt x="562611" y="262508"/>
                </a:lnTo>
                <a:lnTo>
                  <a:pt x="581406" y="262508"/>
                </a:lnTo>
                <a:lnTo>
                  <a:pt x="590804" y="253113"/>
                </a:lnTo>
                <a:lnTo>
                  <a:pt x="609600" y="243842"/>
                </a:lnTo>
                <a:lnTo>
                  <a:pt x="618874" y="225047"/>
                </a:lnTo>
                <a:lnTo>
                  <a:pt x="628272" y="215646"/>
                </a:lnTo>
                <a:lnTo>
                  <a:pt x="628272" y="196850"/>
                </a:lnTo>
                <a:lnTo>
                  <a:pt x="637670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88" name="Freeform 6988"/>
          <p:cNvSpPr/>
          <p:nvPr/>
        </p:nvSpPr>
        <p:spPr>
          <a:xfrm rot="-5400000" flipH="0" flipV="0">
            <a:off x="18084577" y="13974836"/>
            <a:ext cx="102100" cy="45715"/>
          </a:xfrm>
          <a:custGeom>
            <a:pathLst>
              <a:path w="628269" h="281309">
                <a:moveTo>
                  <a:pt x="628269" y="159388"/>
                </a:moveTo>
                <a:lnTo>
                  <a:pt x="618871" y="149987"/>
                </a:lnTo>
                <a:lnTo>
                  <a:pt x="600075" y="131192"/>
                </a:lnTo>
                <a:lnTo>
                  <a:pt x="581406" y="121921"/>
                </a:lnTo>
                <a:lnTo>
                  <a:pt x="562611" y="112526"/>
                </a:lnTo>
                <a:lnTo>
                  <a:pt x="543815" y="93730"/>
                </a:lnTo>
                <a:lnTo>
                  <a:pt x="515748" y="84329"/>
                </a:lnTo>
                <a:lnTo>
                  <a:pt x="496952" y="74934"/>
                </a:lnTo>
                <a:lnTo>
                  <a:pt x="468886" y="65664"/>
                </a:lnTo>
                <a:lnTo>
                  <a:pt x="450087" y="56263"/>
                </a:lnTo>
                <a:lnTo>
                  <a:pt x="431291" y="46868"/>
                </a:lnTo>
                <a:lnTo>
                  <a:pt x="403225" y="37467"/>
                </a:lnTo>
                <a:lnTo>
                  <a:pt x="384429" y="37467"/>
                </a:lnTo>
                <a:lnTo>
                  <a:pt x="365761" y="28072"/>
                </a:lnTo>
                <a:lnTo>
                  <a:pt x="346965" y="18671"/>
                </a:lnTo>
                <a:lnTo>
                  <a:pt x="328169" y="18671"/>
                </a:lnTo>
                <a:lnTo>
                  <a:pt x="299975" y="9400"/>
                </a:lnTo>
                <a:lnTo>
                  <a:pt x="262511" y="9400"/>
                </a:lnTo>
                <a:lnTo>
                  <a:pt x="243712" y="0"/>
                </a:lnTo>
                <a:lnTo>
                  <a:pt x="93727" y="0"/>
                </a:lnTo>
                <a:lnTo>
                  <a:pt x="75059" y="9400"/>
                </a:lnTo>
                <a:lnTo>
                  <a:pt x="56260" y="18671"/>
                </a:lnTo>
                <a:lnTo>
                  <a:pt x="46862" y="28072"/>
                </a:lnTo>
                <a:lnTo>
                  <a:pt x="28066" y="37467"/>
                </a:lnTo>
                <a:lnTo>
                  <a:pt x="18669" y="46868"/>
                </a:lnTo>
                <a:lnTo>
                  <a:pt x="9271" y="56263"/>
                </a:lnTo>
                <a:lnTo>
                  <a:pt x="9271" y="74934"/>
                </a:lnTo>
                <a:lnTo>
                  <a:pt x="0" y="93730"/>
                </a:lnTo>
                <a:lnTo>
                  <a:pt x="0" y="149987"/>
                </a:lnTo>
                <a:lnTo>
                  <a:pt x="9271" y="168783"/>
                </a:lnTo>
                <a:lnTo>
                  <a:pt x="18669" y="187579"/>
                </a:lnTo>
                <a:lnTo>
                  <a:pt x="28066" y="196980"/>
                </a:lnTo>
                <a:lnTo>
                  <a:pt x="37464" y="215651"/>
                </a:lnTo>
                <a:lnTo>
                  <a:pt x="46862" y="225046"/>
                </a:lnTo>
                <a:lnTo>
                  <a:pt x="56260" y="243842"/>
                </a:lnTo>
                <a:lnTo>
                  <a:pt x="65534" y="131192"/>
                </a:lnTo>
                <a:lnTo>
                  <a:pt x="75059" y="112526"/>
                </a:lnTo>
                <a:lnTo>
                  <a:pt x="75059" y="103125"/>
                </a:lnTo>
                <a:lnTo>
                  <a:pt x="84330" y="84329"/>
                </a:lnTo>
                <a:lnTo>
                  <a:pt x="103125" y="74934"/>
                </a:lnTo>
                <a:lnTo>
                  <a:pt x="121921" y="74934"/>
                </a:lnTo>
                <a:lnTo>
                  <a:pt x="140590" y="65664"/>
                </a:lnTo>
                <a:lnTo>
                  <a:pt x="215646" y="65664"/>
                </a:lnTo>
                <a:lnTo>
                  <a:pt x="234441" y="74934"/>
                </a:lnTo>
                <a:lnTo>
                  <a:pt x="271909" y="74934"/>
                </a:lnTo>
                <a:lnTo>
                  <a:pt x="299975" y="84329"/>
                </a:lnTo>
                <a:lnTo>
                  <a:pt x="318771" y="84329"/>
                </a:lnTo>
                <a:lnTo>
                  <a:pt x="346965" y="93730"/>
                </a:lnTo>
                <a:lnTo>
                  <a:pt x="365761" y="103125"/>
                </a:lnTo>
                <a:lnTo>
                  <a:pt x="384429" y="103125"/>
                </a:lnTo>
                <a:lnTo>
                  <a:pt x="403225" y="112526"/>
                </a:lnTo>
                <a:lnTo>
                  <a:pt x="422021" y="121921"/>
                </a:lnTo>
                <a:lnTo>
                  <a:pt x="440689" y="131192"/>
                </a:lnTo>
                <a:lnTo>
                  <a:pt x="459485" y="140592"/>
                </a:lnTo>
                <a:lnTo>
                  <a:pt x="487555" y="149987"/>
                </a:lnTo>
                <a:lnTo>
                  <a:pt x="515748" y="159388"/>
                </a:lnTo>
                <a:lnTo>
                  <a:pt x="534544" y="178184"/>
                </a:lnTo>
                <a:lnTo>
                  <a:pt x="553213" y="187579"/>
                </a:lnTo>
                <a:lnTo>
                  <a:pt x="572008" y="196980"/>
                </a:lnTo>
                <a:lnTo>
                  <a:pt x="590677" y="215651"/>
                </a:lnTo>
                <a:lnTo>
                  <a:pt x="600075" y="225046"/>
                </a:lnTo>
                <a:lnTo>
                  <a:pt x="609473" y="243842"/>
                </a:lnTo>
                <a:lnTo>
                  <a:pt x="618871" y="253243"/>
                </a:lnTo>
                <a:lnTo>
                  <a:pt x="618871" y="2813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89" name="Freeform 6989"/>
          <p:cNvSpPr/>
          <p:nvPr/>
        </p:nvSpPr>
        <p:spPr>
          <a:xfrm rot="-5400000" flipH="0" flipV="0">
            <a:off x="18105143" y="13964919"/>
            <a:ext cx="103628" cy="45735"/>
          </a:xfrm>
          <a:custGeom>
            <a:pathLst>
              <a:path w="637670" h="281433">
                <a:moveTo>
                  <a:pt x="637670" y="168913"/>
                </a:moveTo>
                <a:lnTo>
                  <a:pt x="637670" y="140717"/>
                </a:lnTo>
                <a:lnTo>
                  <a:pt x="628272" y="122051"/>
                </a:lnTo>
                <a:lnTo>
                  <a:pt x="628272" y="103255"/>
                </a:lnTo>
                <a:lnTo>
                  <a:pt x="618874" y="93854"/>
                </a:lnTo>
                <a:lnTo>
                  <a:pt x="609600" y="75058"/>
                </a:lnTo>
                <a:lnTo>
                  <a:pt x="600202" y="56387"/>
                </a:lnTo>
                <a:lnTo>
                  <a:pt x="590804" y="46992"/>
                </a:lnTo>
                <a:lnTo>
                  <a:pt x="572009" y="28196"/>
                </a:lnTo>
                <a:lnTo>
                  <a:pt x="562611" y="150117"/>
                </a:lnTo>
                <a:lnTo>
                  <a:pt x="562611" y="178184"/>
                </a:lnTo>
                <a:lnTo>
                  <a:pt x="553213" y="187579"/>
                </a:lnTo>
                <a:lnTo>
                  <a:pt x="534417" y="196980"/>
                </a:lnTo>
                <a:lnTo>
                  <a:pt x="515748" y="206375"/>
                </a:lnTo>
                <a:lnTo>
                  <a:pt x="403225" y="206375"/>
                </a:lnTo>
                <a:lnTo>
                  <a:pt x="384429" y="196980"/>
                </a:lnTo>
                <a:lnTo>
                  <a:pt x="365761" y="196980"/>
                </a:lnTo>
                <a:lnTo>
                  <a:pt x="337567" y="187579"/>
                </a:lnTo>
                <a:lnTo>
                  <a:pt x="318771" y="187579"/>
                </a:lnTo>
                <a:lnTo>
                  <a:pt x="290705" y="178184"/>
                </a:lnTo>
                <a:lnTo>
                  <a:pt x="271909" y="178184"/>
                </a:lnTo>
                <a:lnTo>
                  <a:pt x="253113" y="168913"/>
                </a:lnTo>
                <a:lnTo>
                  <a:pt x="234445" y="159512"/>
                </a:lnTo>
                <a:lnTo>
                  <a:pt x="215649" y="150117"/>
                </a:lnTo>
                <a:lnTo>
                  <a:pt x="196850" y="140717"/>
                </a:lnTo>
                <a:lnTo>
                  <a:pt x="168784" y="131322"/>
                </a:lnTo>
                <a:lnTo>
                  <a:pt x="149988" y="122051"/>
                </a:lnTo>
                <a:lnTo>
                  <a:pt x="121921" y="112650"/>
                </a:lnTo>
                <a:lnTo>
                  <a:pt x="103126" y="103255"/>
                </a:lnTo>
                <a:lnTo>
                  <a:pt x="84330" y="84459"/>
                </a:lnTo>
                <a:lnTo>
                  <a:pt x="65661" y="75058"/>
                </a:lnTo>
                <a:lnTo>
                  <a:pt x="46865" y="56387"/>
                </a:lnTo>
                <a:lnTo>
                  <a:pt x="37467" y="46992"/>
                </a:lnTo>
                <a:lnTo>
                  <a:pt x="28070" y="37591"/>
                </a:lnTo>
                <a:lnTo>
                  <a:pt x="18799" y="18795"/>
                </a:lnTo>
                <a:lnTo>
                  <a:pt x="18799" y="9400"/>
                </a:lnTo>
                <a:lnTo>
                  <a:pt x="9274" y="0"/>
                </a:lnTo>
                <a:lnTo>
                  <a:pt x="0" y="112650"/>
                </a:lnTo>
                <a:lnTo>
                  <a:pt x="18799" y="122051"/>
                </a:lnTo>
                <a:lnTo>
                  <a:pt x="37467" y="140717"/>
                </a:lnTo>
                <a:lnTo>
                  <a:pt x="56263" y="150117"/>
                </a:lnTo>
                <a:lnTo>
                  <a:pt x="75059" y="168913"/>
                </a:lnTo>
                <a:lnTo>
                  <a:pt x="93728" y="178184"/>
                </a:lnTo>
                <a:lnTo>
                  <a:pt x="121921" y="187579"/>
                </a:lnTo>
                <a:lnTo>
                  <a:pt x="140590" y="196980"/>
                </a:lnTo>
                <a:lnTo>
                  <a:pt x="159386" y="206375"/>
                </a:lnTo>
                <a:lnTo>
                  <a:pt x="187452" y="215775"/>
                </a:lnTo>
                <a:lnTo>
                  <a:pt x="206251" y="225170"/>
                </a:lnTo>
                <a:lnTo>
                  <a:pt x="225047" y="234441"/>
                </a:lnTo>
                <a:lnTo>
                  <a:pt x="253113" y="243842"/>
                </a:lnTo>
                <a:lnTo>
                  <a:pt x="271909" y="243842"/>
                </a:lnTo>
                <a:lnTo>
                  <a:pt x="290705" y="253237"/>
                </a:lnTo>
                <a:lnTo>
                  <a:pt x="309501" y="253237"/>
                </a:lnTo>
                <a:lnTo>
                  <a:pt x="328169" y="262638"/>
                </a:lnTo>
                <a:lnTo>
                  <a:pt x="346965" y="262638"/>
                </a:lnTo>
                <a:lnTo>
                  <a:pt x="375031" y="272033"/>
                </a:lnTo>
                <a:lnTo>
                  <a:pt x="431295" y="272033"/>
                </a:lnTo>
                <a:lnTo>
                  <a:pt x="450090" y="281433"/>
                </a:lnTo>
                <a:lnTo>
                  <a:pt x="468886" y="281433"/>
                </a:lnTo>
                <a:lnTo>
                  <a:pt x="487555" y="272033"/>
                </a:lnTo>
                <a:lnTo>
                  <a:pt x="543815" y="272033"/>
                </a:lnTo>
                <a:lnTo>
                  <a:pt x="562611" y="262638"/>
                </a:lnTo>
                <a:lnTo>
                  <a:pt x="581406" y="262638"/>
                </a:lnTo>
                <a:lnTo>
                  <a:pt x="590804" y="253237"/>
                </a:lnTo>
                <a:lnTo>
                  <a:pt x="609600" y="243842"/>
                </a:lnTo>
                <a:lnTo>
                  <a:pt x="618874" y="225170"/>
                </a:lnTo>
                <a:lnTo>
                  <a:pt x="628272" y="215775"/>
                </a:lnTo>
                <a:lnTo>
                  <a:pt x="628272" y="196980"/>
                </a:lnTo>
                <a:lnTo>
                  <a:pt x="637670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90" name="Freeform 6990"/>
          <p:cNvSpPr/>
          <p:nvPr/>
        </p:nvSpPr>
        <p:spPr>
          <a:xfrm rot="-5400000" flipH="0" flipV="0">
            <a:off x="18180569" y="14032749"/>
            <a:ext cx="295672" cy="269749"/>
          </a:xfrm>
          <a:custGeom>
            <a:pathLst>
              <a:path w="1819402" h="1659887">
                <a:moveTo>
                  <a:pt x="0" y="694054"/>
                </a:moveTo>
                <a:lnTo>
                  <a:pt x="1819402" y="694054"/>
                </a:lnTo>
                <a:moveTo>
                  <a:pt x="0" y="965963"/>
                </a:moveTo>
                <a:lnTo>
                  <a:pt x="1819402" y="965963"/>
                </a:lnTo>
                <a:moveTo>
                  <a:pt x="1472437" y="694054"/>
                </a:moveTo>
                <a:lnTo>
                  <a:pt x="1472437" y="0"/>
                </a:lnTo>
                <a:moveTo>
                  <a:pt x="1472437" y="965963"/>
                </a:moveTo>
                <a:lnTo>
                  <a:pt x="1472437" y="165988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91" name="Freeform 6991"/>
          <p:cNvSpPr/>
          <p:nvPr/>
        </p:nvSpPr>
        <p:spPr>
          <a:xfrm rot="-5400000" flipH="0" flipV="0">
            <a:off x="18338323" y="13977117"/>
            <a:ext cx="105155" cy="38099"/>
          </a:xfrm>
          <a:custGeom>
            <a:pathLst>
              <a:path w="647064" h="234441">
                <a:moveTo>
                  <a:pt x="647064" y="234441"/>
                </a:moveTo>
                <a:lnTo>
                  <a:pt x="572008" y="140587"/>
                </a:lnTo>
                <a:lnTo>
                  <a:pt x="46862" y="0"/>
                </a:lnTo>
                <a:lnTo>
                  <a:pt x="28066" y="0"/>
                </a:lnTo>
                <a:lnTo>
                  <a:pt x="9271" y="9395"/>
                </a:lnTo>
                <a:lnTo>
                  <a:pt x="9271" y="18796"/>
                </a:lnTo>
                <a:lnTo>
                  <a:pt x="0" y="37467"/>
                </a:lnTo>
                <a:lnTo>
                  <a:pt x="9271" y="56263"/>
                </a:lnTo>
                <a:lnTo>
                  <a:pt x="28066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92" name="Freeform 6992"/>
          <p:cNvSpPr/>
          <p:nvPr/>
        </p:nvSpPr>
        <p:spPr>
          <a:xfrm rot="-5400000" flipH="0" flipV="0">
            <a:off x="18373366" y="13932929"/>
            <a:ext cx="33538" cy="39627"/>
          </a:xfrm>
          <a:custGeom>
            <a:pathLst>
              <a:path w="206375" h="243842">
                <a:moveTo>
                  <a:pt x="206375" y="215646"/>
                </a:moveTo>
                <a:lnTo>
                  <a:pt x="206375" y="206251"/>
                </a:lnTo>
                <a:lnTo>
                  <a:pt x="196977" y="187579"/>
                </a:lnTo>
                <a:lnTo>
                  <a:pt x="56260" y="9401"/>
                </a:lnTo>
                <a:lnTo>
                  <a:pt x="37591" y="0"/>
                </a:lnTo>
                <a:lnTo>
                  <a:pt x="9397" y="0"/>
                </a:lnTo>
                <a:lnTo>
                  <a:pt x="9397" y="9401"/>
                </a:lnTo>
                <a:lnTo>
                  <a:pt x="0" y="28197"/>
                </a:lnTo>
                <a:lnTo>
                  <a:pt x="0" y="56263"/>
                </a:lnTo>
                <a:lnTo>
                  <a:pt x="84453" y="149988"/>
                </a:lnTo>
                <a:lnTo>
                  <a:pt x="159509" y="243842"/>
                </a:lnTo>
                <a:lnTo>
                  <a:pt x="187579" y="243842"/>
                </a:lnTo>
                <a:lnTo>
                  <a:pt x="196977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93" name="Freeform 6993"/>
          <p:cNvSpPr/>
          <p:nvPr/>
        </p:nvSpPr>
        <p:spPr>
          <a:xfrm rot="-5400000" flipH="0" flipV="0">
            <a:off x="18387846" y="13974837"/>
            <a:ext cx="102100" cy="45714"/>
          </a:xfrm>
          <a:custGeom>
            <a:pathLst>
              <a:path w="628269" h="281304">
                <a:moveTo>
                  <a:pt x="628269" y="159382"/>
                </a:moveTo>
                <a:lnTo>
                  <a:pt x="618871" y="150112"/>
                </a:lnTo>
                <a:lnTo>
                  <a:pt x="600075" y="131316"/>
                </a:lnTo>
                <a:lnTo>
                  <a:pt x="581406" y="121915"/>
                </a:lnTo>
                <a:lnTo>
                  <a:pt x="562611" y="112520"/>
                </a:lnTo>
                <a:lnTo>
                  <a:pt x="543815" y="93849"/>
                </a:lnTo>
                <a:lnTo>
                  <a:pt x="515748" y="84454"/>
                </a:lnTo>
                <a:lnTo>
                  <a:pt x="496952" y="75053"/>
                </a:lnTo>
                <a:lnTo>
                  <a:pt x="468886" y="65658"/>
                </a:lnTo>
                <a:lnTo>
                  <a:pt x="450087" y="56257"/>
                </a:lnTo>
                <a:lnTo>
                  <a:pt x="431291" y="46862"/>
                </a:lnTo>
                <a:lnTo>
                  <a:pt x="403225" y="37591"/>
                </a:lnTo>
                <a:lnTo>
                  <a:pt x="384429" y="37591"/>
                </a:lnTo>
                <a:lnTo>
                  <a:pt x="365761" y="28191"/>
                </a:lnTo>
                <a:lnTo>
                  <a:pt x="346965" y="18796"/>
                </a:lnTo>
                <a:lnTo>
                  <a:pt x="328169" y="18796"/>
                </a:lnTo>
                <a:lnTo>
                  <a:pt x="299975" y="9395"/>
                </a:lnTo>
                <a:lnTo>
                  <a:pt x="262511" y="9395"/>
                </a:lnTo>
                <a:lnTo>
                  <a:pt x="243712" y="0"/>
                </a:lnTo>
                <a:lnTo>
                  <a:pt x="93727" y="0"/>
                </a:lnTo>
                <a:lnTo>
                  <a:pt x="75059" y="9395"/>
                </a:lnTo>
                <a:lnTo>
                  <a:pt x="56260" y="18796"/>
                </a:lnTo>
                <a:lnTo>
                  <a:pt x="46862" y="28191"/>
                </a:lnTo>
                <a:lnTo>
                  <a:pt x="28066" y="37591"/>
                </a:lnTo>
                <a:lnTo>
                  <a:pt x="18669" y="46862"/>
                </a:lnTo>
                <a:lnTo>
                  <a:pt x="9271" y="56257"/>
                </a:lnTo>
                <a:lnTo>
                  <a:pt x="9271" y="75053"/>
                </a:lnTo>
                <a:lnTo>
                  <a:pt x="0" y="93849"/>
                </a:lnTo>
                <a:lnTo>
                  <a:pt x="0" y="150112"/>
                </a:lnTo>
                <a:lnTo>
                  <a:pt x="9271" y="168783"/>
                </a:lnTo>
                <a:lnTo>
                  <a:pt x="18669" y="187579"/>
                </a:lnTo>
                <a:lnTo>
                  <a:pt x="28066" y="196974"/>
                </a:lnTo>
                <a:lnTo>
                  <a:pt x="37464" y="215646"/>
                </a:lnTo>
                <a:lnTo>
                  <a:pt x="46862" y="225041"/>
                </a:lnTo>
                <a:lnTo>
                  <a:pt x="56260" y="243836"/>
                </a:lnTo>
                <a:lnTo>
                  <a:pt x="65534" y="131316"/>
                </a:lnTo>
                <a:lnTo>
                  <a:pt x="75059" y="112520"/>
                </a:lnTo>
                <a:lnTo>
                  <a:pt x="75059" y="103119"/>
                </a:lnTo>
                <a:lnTo>
                  <a:pt x="84330" y="84454"/>
                </a:lnTo>
                <a:lnTo>
                  <a:pt x="103125" y="75053"/>
                </a:lnTo>
                <a:lnTo>
                  <a:pt x="121921" y="75053"/>
                </a:lnTo>
                <a:lnTo>
                  <a:pt x="140590" y="65658"/>
                </a:lnTo>
                <a:lnTo>
                  <a:pt x="215646" y="65658"/>
                </a:lnTo>
                <a:lnTo>
                  <a:pt x="234441" y="75053"/>
                </a:lnTo>
                <a:lnTo>
                  <a:pt x="271909" y="75053"/>
                </a:lnTo>
                <a:lnTo>
                  <a:pt x="299975" y="84454"/>
                </a:lnTo>
                <a:lnTo>
                  <a:pt x="318771" y="84454"/>
                </a:lnTo>
                <a:lnTo>
                  <a:pt x="346965" y="93849"/>
                </a:lnTo>
                <a:lnTo>
                  <a:pt x="365761" y="103119"/>
                </a:lnTo>
                <a:lnTo>
                  <a:pt x="384429" y="103119"/>
                </a:lnTo>
                <a:lnTo>
                  <a:pt x="403225" y="112520"/>
                </a:lnTo>
                <a:lnTo>
                  <a:pt x="422021" y="121915"/>
                </a:lnTo>
                <a:lnTo>
                  <a:pt x="440689" y="131316"/>
                </a:lnTo>
                <a:lnTo>
                  <a:pt x="459485" y="140711"/>
                </a:lnTo>
                <a:lnTo>
                  <a:pt x="487555" y="150112"/>
                </a:lnTo>
                <a:lnTo>
                  <a:pt x="515748" y="159382"/>
                </a:lnTo>
                <a:lnTo>
                  <a:pt x="534544" y="178178"/>
                </a:lnTo>
                <a:lnTo>
                  <a:pt x="553213" y="187579"/>
                </a:lnTo>
                <a:lnTo>
                  <a:pt x="572008" y="196974"/>
                </a:lnTo>
                <a:lnTo>
                  <a:pt x="590677" y="215646"/>
                </a:lnTo>
                <a:lnTo>
                  <a:pt x="600075" y="225041"/>
                </a:lnTo>
                <a:lnTo>
                  <a:pt x="609473" y="243836"/>
                </a:lnTo>
                <a:lnTo>
                  <a:pt x="618871" y="253237"/>
                </a:lnTo>
                <a:lnTo>
                  <a:pt x="618871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94" name="Freeform 6994"/>
          <p:cNvSpPr/>
          <p:nvPr/>
        </p:nvSpPr>
        <p:spPr>
          <a:xfrm rot="-5400000" flipH="0" flipV="0">
            <a:off x="18408422" y="13964930"/>
            <a:ext cx="103628" cy="45714"/>
          </a:xfrm>
          <a:custGeom>
            <a:pathLst>
              <a:path w="637670" h="281304">
                <a:moveTo>
                  <a:pt x="637670" y="168783"/>
                </a:moveTo>
                <a:lnTo>
                  <a:pt x="637670" y="140587"/>
                </a:lnTo>
                <a:lnTo>
                  <a:pt x="628272" y="121921"/>
                </a:lnTo>
                <a:lnTo>
                  <a:pt x="628272" y="103125"/>
                </a:lnTo>
                <a:lnTo>
                  <a:pt x="618874" y="93725"/>
                </a:lnTo>
                <a:lnTo>
                  <a:pt x="609600" y="75059"/>
                </a:lnTo>
                <a:lnTo>
                  <a:pt x="600202" y="56263"/>
                </a:lnTo>
                <a:lnTo>
                  <a:pt x="590804" y="46862"/>
                </a:lnTo>
                <a:lnTo>
                  <a:pt x="572009" y="28066"/>
                </a:lnTo>
                <a:lnTo>
                  <a:pt x="562611" y="149988"/>
                </a:lnTo>
                <a:lnTo>
                  <a:pt x="562611" y="178178"/>
                </a:lnTo>
                <a:lnTo>
                  <a:pt x="553213" y="187579"/>
                </a:lnTo>
                <a:lnTo>
                  <a:pt x="534417" y="196974"/>
                </a:lnTo>
                <a:lnTo>
                  <a:pt x="515748" y="206375"/>
                </a:lnTo>
                <a:lnTo>
                  <a:pt x="403225" y="206375"/>
                </a:lnTo>
                <a:lnTo>
                  <a:pt x="384429" y="196974"/>
                </a:lnTo>
                <a:lnTo>
                  <a:pt x="365761" y="196974"/>
                </a:lnTo>
                <a:lnTo>
                  <a:pt x="337567" y="187579"/>
                </a:lnTo>
                <a:lnTo>
                  <a:pt x="318771" y="187579"/>
                </a:lnTo>
                <a:lnTo>
                  <a:pt x="290705" y="178178"/>
                </a:lnTo>
                <a:lnTo>
                  <a:pt x="271909" y="178178"/>
                </a:lnTo>
                <a:lnTo>
                  <a:pt x="253113" y="168783"/>
                </a:lnTo>
                <a:lnTo>
                  <a:pt x="234445" y="159383"/>
                </a:lnTo>
                <a:lnTo>
                  <a:pt x="215649" y="149988"/>
                </a:lnTo>
                <a:lnTo>
                  <a:pt x="196850" y="140587"/>
                </a:lnTo>
                <a:lnTo>
                  <a:pt x="168784" y="131192"/>
                </a:lnTo>
                <a:lnTo>
                  <a:pt x="149988" y="121921"/>
                </a:lnTo>
                <a:lnTo>
                  <a:pt x="121921" y="112520"/>
                </a:lnTo>
                <a:lnTo>
                  <a:pt x="103126" y="103125"/>
                </a:lnTo>
                <a:lnTo>
                  <a:pt x="84330" y="84330"/>
                </a:lnTo>
                <a:lnTo>
                  <a:pt x="65661" y="75059"/>
                </a:lnTo>
                <a:lnTo>
                  <a:pt x="46865" y="56263"/>
                </a:lnTo>
                <a:lnTo>
                  <a:pt x="37467" y="46862"/>
                </a:lnTo>
                <a:lnTo>
                  <a:pt x="28070" y="37467"/>
                </a:lnTo>
                <a:lnTo>
                  <a:pt x="18799" y="18796"/>
                </a:lnTo>
                <a:lnTo>
                  <a:pt x="18799" y="9395"/>
                </a:lnTo>
                <a:lnTo>
                  <a:pt x="9274" y="0"/>
                </a:lnTo>
                <a:lnTo>
                  <a:pt x="0" y="112520"/>
                </a:lnTo>
                <a:lnTo>
                  <a:pt x="18799" y="121921"/>
                </a:lnTo>
                <a:lnTo>
                  <a:pt x="37467" y="140587"/>
                </a:lnTo>
                <a:lnTo>
                  <a:pt x="56263" y="149988"/>
                </a:lnTo>
                <a:lnTo>
                  <a:pt x="75059" y="168783"/>
                </a:lnTo>
                <a:lnTo>
                  <a:pt x="93728" y="178178"/>
                </a:lnTo>
                <a:lnTo>
                  <a:pt x="121921" y="187579"/>
                </a:lnTo>
                <a:lnTo>
                  <a:pt x="140590" y="196974"/>
                </a:lnTo>
                <a:lnTo>
                  <a:pt x="159386" y="206375"/>
                </a:lnTo>
                <a:lnTo>
                  <a:pt x="187452" y="215646"/>
                </a:lnTo>
                <a:lnTo>
                  <a:pt x="206251" y="225041"/>
                </a:lnTo>
                <a:lnTo>
                  <a:pt x="225047" y="234441"/>
                </a:lnTo>
                <a:lnTo>
                  <a:pt x="253113" y="243842"/>
                </a:lnTo>
                <a:lnTo>
                  <a:pt x="271909" y="243842"/>
                </a:lnTo>
                <a:lnTo>
                  <a:pt x="290705" y="253237"/>
                </a:lnTo>
                <a:lnTo>
                  <a:pt x="309501" y="253237"/>
                </a:lnTo>
                <a:lnTo>
                  <a:pt x="328169" y="262508"/>
                </a:lnTo>
                <a:lnTo>
                  <a:pt x="346965" y="262508"/>
                </a:lnTo>
                <a:lnTo>
                  <a:pt x="375031" y="271909"/>
                </a:lnTo>
                <a:lnTo>
                  <a:pt x="431295" y="271909"/>
                </a:lnTo>
                <a:lnTo>
                  <a:pt x="450090" y="281304"/>
                </a:lnTo>
                <a:lnTo>
                  <a:pt x="468886" y="281304"/>
                </a:lnTo>
                <a:lnTo>
                  <a:pt x="487555" y="271909"/>
                </a:lnTo>
                <a:lnTo>
                  <a:pt x="543815" y="271909"/>
                </a:lnTo>
                <a:lnTo>
                  <a:pt x="562611" y="262508"/>
                </a:lnTo>
                <a:lnTo>
                  <a:pt x="581406" y="262508"/>
                </a:lnTo>
                <a:lnTo>
                  <a:pt x="590804" y="253237"/>
                </a:lnTo>
                <a:lnTo>
                  <a:pt x="609600" y="243842"/>
                </a:lnTo>
                <a:lnTo>
                  <a:pt x="618874" y="225041"/>
                </a:lnTo>
                <a:lnTo>
                  <a:pt x="628272" y="215646"/>
                </a:lnTo>
                <a:lnTo>
                  <a:pt x="628272" y="196974"/>
                </a:lnTo>
                <a:lnTo>
                  <a:pt x="637670" y="1781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95" name="Freeform 6995"/>
          <p:cNvSpPr/>
          <p:nvPr/>
        </p:nvSpPr>
        <p:spPr>
          <a:xfrm rot="-5400000" flipH="0" flipV="0">
            <a:off x="18328415" y="14054079"/>
            <a:ext cx="0" cy="44188"/>
          </a:xfrm>
          <a:custGeom>
            <a:pathLst>
              <a:path w="0" h="271909">
                <a:moveTo>
                  <a:pt x="0" y="0"/>
                </a:moveTo>
                <a:lnTo>
                  <a:pt x="0" y="27190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96" name="Freeform 6996"/>
          <p:cNvSpPr/>
          <p:nvPr/>
        </p:nvSpPr>
        <p:spPr>
          <a:xfrm rot="-5400000" flipH="0" flipV="0">
            <a:off x="18238491" y="14020562"/>
            <a:ext cx="123441" cy="112771"/>
          </a:xfrm>
          <a:custGeom>
            <a:pathLst>
              <a:path w="759588" h="693929">
                <a:moveTo>
                  <a:pt x="75059" y="0"/>
                </a:moveTo>
                <a:lnTo>
                  <a:pt x="0" y="75059"/>
                </a:lnTo>
                <a:lnTo>
                  <a:pt x="759588" y="693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97" name="Freeform 6997"/>
          <p:cNvSpPr/>
          <p:nvPr/>
        </p:nvSpPr>
        <p:spPr>
          <a:xfrm rot="-5400000" flipH="0" flipV="0">
            <a:off x="18249926" y="14021326"/>
            <a:ext cx="123441" cy="111243"/>
          </a:xfrm>
          <a:custGeom>
            <a:pathLst>
              <a:path w="759588" h="684528">
                <a:moveTo>
                  <a:pt x="0" y="0"/>
                </a:moveTo>
                <a:lnTo>
                  <a:pt x="759588" y="618870"/>
                </a:lnTo>
                <a:lnTo>
                  <a:pt x="693930" y="6845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98" name="Freeform 6998"/>
          <p:cNvSpPr/>
          <p:nvPr/>
        </p:nvSpPr>
        <p:spPr>
          <a:xfrm rot="-5400000" flipH="0" flipV="0">
            <a:off x="18294877" y="14020562"/>
            <a:ext cx="123441" cy="112771"/>
          </a:xfrm>
          <a:custGeom>
            <a:pathLst>
              <a:path w="759588" h="693930">
                <a:moveTo>
                  <a:pt x="693930" y="693930"/>
                </a:moveTo>
                <a:lnTo>
                  <a:pt x="759588" y="61899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6999" name="Freeform 6999"/>
          <p:cNvSpPr/>
          <p:nvPr/>
        </p:nvSpPr>
        <p:spPr>
          <a:xfrm rot="-5400000" flipH="0" flipV="0">
            <a:off x="18282701" y="14020563"/>
            <a:ext cx="123441" cy="112770"/>
          </a:xfrm>
          <a:custGeom>
            <a:pathLst>
              <a:path w="759588" h="693923">
                <a:moveTo>
                  <a:pt x="759588" y="693923"/>
                </a:moveTo>
                <a:lnTo>
                  <a:pt x="0" y="74928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00" name="Freeform 7000"/>
          <p:cNvSpPr/>
          <p:nvPr/>
        </p:nvSpPr>
        <p:spPr>
          <a:xfrm rot="-5400000" flipH="0" flipV="0">
            <a:off x="17691376" y="14026651"/>
            <a:ext cx="283475" cy="269749"/>
          </a:xfrm>
          <a:custGeom>
            <a:pathLst>
              <a:path w="1744346" h="1659887">
                <a:moveTo>
                  <a:pt x="140717" y="965833"/>
                </a:moveTo>
                <a:lnTo>
                  <a:pt x="1744346" y="965833"/>
                </a:lnTo>
                <a:moveTo>
                  <a:pt x="0" y="693924"/>
                </a:moveTo>
                <a:lnTo>
                  <a:pt x="1744346" y="693924"/>
                </a:lnTo>
                <a:moveTo>
                  <a:pt x="1397381" y="965833"/>
                </a:moveTo>
                <a:lnTo>
                  <a:pt x="1397381" y="1659887"/>
                </a:lnTo>
                <a:moveTo>
                  <a:pt x="1397381" y="693924"/>
                </a:moveTo>
                <a:lnTo>
                  <a:pt x="139738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01" name="Freeform 7001"/>
          <p:cNvSpPr/>
          <p:nvPr/>
        </p:nvSpPr>
        <p:spPr>
          <a:xfrm rot="-5400000" flipH="0" flipV="0">
            <a:off x="17889497" y="13857484"/>
            <a:ext cx="161540" cy="275838"/>
          </a:xfrm>
          <a:custGeom>
            <a:pathLst>
              <a:path w="994030" h="1697354">
                <a:moveTo>
                  <a:pt x="0" y="0"/>
                </a:moveTo>
                <a:lnTo>
                  <a:pt x="994030" y="656462"/>
                </a:lnTo>
                <a:lnTo>
                  <a:pt x="994030" y="169735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02" name="Freeform 7002"/>
          <p:cNvSpPr/>
          <p:nvPr/>
        </p:nvSpPr>
        <p:spPr>
          <a:xfrm rot="-5400000" flipH="0" flipV="0">
            <a:off x="17935988" y="13814049"/>
            <a:ext cx="105155" cy="38099"/>
          </a:xfrm>
          <a:custGeom>
            <a:pathLst>
              <a:path w="647064" h="234441">
                <a:moveTo>
                  <a:pt x="647064" y="234441"/>
                </a:moveTo>
                <a:lnTo>
                  <a:pt x="572009" y="140587"/>
                </a:lnTo>
                <a:lnTo>
                  <a:pt x="46862" y="0"/>
                </a:lnTo>
                <a:lnTo>
                  <a:pt x="28067" y="0"/>
                </a:lnTo>
                <a:lnTo>
                  <a:pt x="9398" y="9395"/>
                </a:lnTo>
                <a:lnTo>
                  <a:pt x="9398" y="18665"/>
                </a:lnTo>
                <a:lnTo>
                  <a:pt x="0" y="37461"/>
                </a:lnTo>
                <a:lnTo>
                  <a:pt x="9398" y="56257"/>
                </a:lnTo>
                <a:lnTo>
                  <a:pt x="28067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03" name="Freeform 7003"/>
          <p:cNvSpPr/>
          <p:nvPr/>
        </p:nvSpPr>
        <p:spPr>
          <a:xfrm rot="-5400000" flipH="0" flipV="0">
            <a:off x="17971042" y="13769850"/>
            <a:ext cx="33517" cy="39627"/>
          </a:xfrm>
          <a:custGeom>
            <a:pathLst>
              <a:path w="206248" h="243842">
                <a:moveTo>
                  <a:pt x="206248" y="215646"/>
                </a:moveTo>
                <a:lnTo>
                  <a:pt x="206248" y="206251"/>
                </a:lnTo>
                <a:lnTo>
                  <a:pt x="196850" y="187455"/>
                </a:lnTo>
                <a:lnTo>
                  <a:pt x="56260" y="9401"/>
                </a:lnTo>
                <a:lnTo>
                  <a:pt x="37464" y="0"/>
                </a:lnTo>
                <a:lnTo>
                  <a:pt x="9271" y="0"/>
                </a:lnTo>
                <a:lnTo>
                  <a:pt x="9271" y="9401"/>
                </a:lnTo>
                <a:lnTo>
                  <a:pt x="0" y="28066"/>
                </a:lnTo>
                <a:lnTo>
                  <a:pt x="0" y="56263"/>
                </a:lnTo>
                <a:lnTo>
                  <a:pt x="84327" y="149988"/>
                </a:lnTo>
                <a:lnTo>
                  <a:pt x="159382" y="243842"/>
                </a:lnTo>
                <a:lnTo>
                  <a:pt x="187452" y="243842"/>
                </a:lnTo>
                <a:lnTo>
                  <a:pt x="196850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04" name="Freeform 7004"/>
          <p:cNvSpPr/>
          <p:nvPr/>
        </p:nvSpPr>
        <p:spPr>
          <a:xfrm rot="-5400000" flipH="0" flipV="0">
            <a:off x="17985511" y="13811768"/>
            <a:ext cx="102100" cy="45715"/>
          </a:xfrm>
          <a:custGeom>
            <a:pathLst>
              <a:path w="628269" h="281309">
                <a:moveTo>
                  <a:pt x="628269" y="159388"/>
                </a:moveTo>
                <a:lnTo>
                  <a:pt x="618871" y="149987"/>
                </a:lnTo>
                <a:lnTo>
                  <a:pt x="600075" y="131322"/>
                </a:lnTo>
                <a:lnTo>
                  <a:pt x="581406" y="121921"/>
                </a:lnTo>
                <a:lnTo>
                  <a:pt x="562611" y="112526"/>
                </a:lnTo>
                <a:lnTo>
                  <a:pt x="543942" y="93730"/>
                </a:lnTo>
                <a:lnTo>
                  <a:pt x="515748" y="84459"/>
                </a:lnTo>
                <a:lnTo>
                  <a:pt x="496953" y="75059"/>
                </a:lnTo>
                <a:lnTo>
                  <a:pt x="468883" y="65664"/>
                </a:lnTo>
                <a:lnTo>
                  <a:pt x="450087" y="56263"/>
                </a:lnTo>
                <a:lnTo>
                  <a:pt x="431292" y="46868"/>
                </a:lnTo>
                <a:lnTo>
                  <a:pt x="403225" y="37467"/>
                </a:lnTo>
                <a:lnTo>
                  <a:pt x="384429" y="37467"/>
                </a:lnTo>
                <a:lnTo>
                  <a:pt x="365634" y="28196"/>
                </a:lnTo>
                <a:lnTo>
                  <a:pt x="346965" y="18801"/>
                </a:lnTo>
                <a:lnTo>
                  <a:pt x="328169" y="18801"/>
                </a:lnTo>
                <a:lnTo>
                  <a:pt x="300103" y="9400"/>
                </a:lnTo>
                <a:lnTo>
                  <a:pt x="262508" y="9400"/>
                </a:lnTo>
                <a:lnTo>
                  <a:pt x="243839" y="0"/>
                </a:lnTo>
                <a:lnTo>
                  <a:pt x="93728" y="0"/>
                </a:lnTo>
                <a:lnTo>
                  <a:pt x="74932" y="9400"/>
                </a:lnTo>
                <a:lnTo>
                  <a:pt x="56260" y="18801"/>
                </a:lnTo>
                <a:lnTo>
                  <a:pt x="46862" y="28196"/>
                </a:lnTo>
                <a:lnTo>
                  <a:pt x="28067" y="37467"/>
                </a:lnTo>
                <a:lnTo>
                  <a:pt x="18669" y="46868"/>
                </a:lnTo>
                <a:lnTo>
                  <a:pt x="9398" y="56263"/>
                </a:lnTo>
                <a:lnTo>
                  <a:pt x="9398" y="75059"/>
                </a:lnTo>
                <a:lnTo>
                  <a:pt x="0" y="93730"/>
                </a:lnTo>
                <a:lnTo>
                  <a:pt x="0" y="149987"/>
                </a:lnTo>
                <a:lnTo>
                  <a:pt x="9398" y="168783"/>
                </a:lnTo>
                <a:lnTo>
                  <a:pt x="18669" y="187579"/>
                </a:lnTo>
                <a:lnTo>
                  <a:pt x="28067" y="196980"/>
                </a:lnTo>
                <a:lnTo>
                  <a:pt x="37464" y="215651"/>
                </a:lnTo>
                <a:lnTo>
                  <a:pt x="46862" y="225046"/>
                </a:lnTo>
                <a:lnTo>
                  <a:pt x="56260" y="243842"/>
                </a:lnTo>
                <a:lnTo>
                  <a:pt x="65658" y="131322"/>
                </a:lnTo>
                <a:lnTo>
                  <a:pt x="74932" y="112526"/>
                </a:lnTo>
                <a:lnTo>
                  <a:pt x="74932" y="103125"/>
                </a:lnTo>
                <a:lnTo>
                  <a:pt x="84330" y="84459"/>
                </a:lnTo>
                <a:lnTo>
                  <a:pt x="103125" y="75059"/>
                </a:lnTo>
                <a:lnTo>
                  <a:pt x="121794" y="75059"/>
                </a:lnTo>
                <a:lnTo>
                  <a:pt x="140590" y="65664"/>
                </a:lnTo>
                <a:lnTo>
                  <a:pt x="215646" y="65664"/>
                </a:lnTo>
                <a:lnTo>
                  <a:pt x="234442" y="75059"/>
                </a:lnTo>
                <a:lnTo>
                  <a:pt x="271909" y="75059"/>
                </a:lnTo>
                <a:lnTo>
                  <a:pt x="300103" y="84459"/>
                </a:lnTo>
                <a:lnTo>
                  <a:pt x="318771" y="84459"/>
                </a:lnTo>
                <a:lnTo>
                  <a:pt x="346965" y="93730"/>
                </a:lnTo>
                <a:lnTo>
                  <a:pt x="365634" y="103125"/>
                </a:lnTo>
                <a:lnTo>
                  <a:pt x="384429" y="103125"/>
                </a:lnTo>
                <a:lnTo>
                  <a:pt x="403225" y="112526"/>
                </a:lnTo>
                <a:lnTo>
                  <a:pt x="421894" y="121921"/>
                </a:lnTo>
                <a:lnTo>
                  <a:pt x="440689" y="131322"/>
                </a:lnTo>
                <a:lnTo>
                  <a:pt x="459485" y="140717"/>
                </a:lnTo>
                <a:lnTo>
                  <a:pt x="487682" y="149987"/>
                </a:lnTo>
                <a:lnTo>
                  <a:pt x="515748" y="159388"/>
                </a:lnTo>
                <a:lnTo>
                  <a:pt x="534544" y="178184"/>
                </a:lnTo>
                <a:lnTo>
                  <a:pt x="553213" y="187579"/>
                </a:lnTo>
                <a:lnTo>
                  <a:pt x="572009" y="196980"/>
                </a:lnTo>
                <a:lnTo>
                  <a:pt x="590804" y="215651"/>
                </a:lnTo>
                <a:lnTo>
                  <a:pt x="600075" y="225046"/>
                </a:lnTo>
                <a:lnTo>
                  <a:pt x="609473" y="243842"/>
                </a:lnTo>
                <a:lnTo>
                  <a:pt x="618871" y="253243"/>
                </a:lnTo>
                <a:lnTo>
                  <a:pt x="618871" y="2813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05" name="Freeform 7005"/>
          <p:cNvSpPr/>
          <p:nvPr/>
        </p:nvSpPr>
        <p:spPr>
          <a:xfrm rot="-5400000" flipH="0" flipV="0">
            <a:off x="18006088" y="13801862"/>
            <a:ext cx="103628" cy="45714"/>
          </a:xfrm>
          <a:custGeom>
            <a:pathLst>
              <a:path w="637670" h="281303">
                <a:moveTo>
                  <a:pt x="637670" y="168783"/>
                </a:moveTo>
                <a:lnTo>
                  <a:pt x="637670" y="140717"/>
                </a:lnTo>
                <a:lnTo>
                  <a:pt x="628272" y="121921"/>
                </a:lnTo>
                <a:lnTo>
                  <a:pt x="628272" y="103125"/>
                </a:lnTo>
                <a:lnTo>
                  <a:pt x="618874" y="93724"/>
                </a:lnTo>
                <a:lnTo>
                  <a:pt x="609473" y="74928"/>
                </a:lnTo>
                <a:lnTo>
                  <a:pt x="600075" y="56257"/>
                </a:lnTo>
                <a:lnTo>
                  <a:pt x="590804" y="46862"/>
                </a:lnTo>
                <a:lnTo>
                  <a:pt x="572009" y="28066"/>
                </a:lnTo>
                <a:lnTo>
                  <a:pt x="562611" y="149987"/>
                </a:lnTo>
                <a:lnTo>
                  <a:pt x="562611" y="178178"/>
                </a:lnTo>
                <a:lnTo>
                  <a:pt x="553213" y="187579"/>
                </a:lnTo>
                <a:lnTo>
                  <a:pt x="534544" y="196974"/>
                </a:lnTo>
                <a:lnTo>
                  <a:pt x="515749" y="206245"/>
                </a:lnTo>
                <a:lnTo>
                  <a:pt x="403225" y="206245"/>
                </a:lnTo>
                <a:lnTo>
                  <a:pt x="384429" y="196974"/>
                </a:lnTo>
                <a:lnTo>
                  <a:pt x="365634" y="196974"/>
                </a:lnTo>
                <a:lnTo>
                  <a:pt x="337567" y="187579"/>
                </a:lnTo>
                <a:lnTo>
                  <a:pt x="318771" y="187579"/>
                </a:lnTo>
                <a:lnTo>
                  <a:pt x="290705" y="178178"/>
                </a:lnTo>
                <a:lnTo>
                  <a:pt x="271909" y="178178"/>
                </a:lnTo>
                <a:lnTo>
                  <a:pt x="253113" y="168783"/>
                </a:lnTo>
                <a:lnTo>
                  <a:pt x="234445" y="159382"/>
                </a:lnTo>
                <a:lnTo>
                  <a:pt x="215649" y="149987"/>
                </a:lnTo>
                <a:lnTo>
                  <a:pt x="196850" y="140717"/>
                </a:lnTo>
                <a:lnTo>
                  <a:pt x="168784" y="131316"/>
                </a:lnTo>
                <a:lnTo>
                  <a:pt x="149988" y="121921"/>
                </a:lnTo>
                <a:lnTo>
                  <a:pt x="121794" y="112520"/>
                </a:lnTo>
                <a:lnTo>
                  <a:pt x="103126" y="103125"/>
                </a:lnTo>
                <a:lnTo>
                  <a:pt x="84330" y="84329"/>
                </a:lnTo>
                <a:lnTo>
                  <a:pt x="65534" y="74928"/>
                </a:lnTo>
                <a:lnTo>
                  <a:pt x="46865" y="56257"/>
                </a:lnTo>
                <a:lnTo>
                  <a:pt x="37468" y="46862"/>
                </a:lnTo>
                <a:lnTo>
                  <a:pt x="28070" y="37461"/>
                </a:lnTo>
                <a:lnTo>
                  <a:pt x="18672" y="18665"/>
                </a:lnTo>
                <a:lnTo>
                  <a:pt x="18672" y="9395"/>
                </a:lnTo>
                <a:lnTo>
                  <a:pt x="9398" y="0"/>
                </a:lnTo>
                <a:lnTo>
                  <a:pt x="0" y="112520"/>
                </a:lnTo>
                <a:lnTo>
                  <a:pt x="18672" y="121921"/>
                </a:lnTo>
                <a:lnTo>
                  <a:pt x="37468" y="140717"/>
                </a:lnTo>
                <a:lnTo>
                  <a:pt x="56263" y="149987"/>
                </a:lnTo>
                <a:lnTo>
                  <a:pt x="74932" y="168783"/>
                </a:lnTo>
                <a:lnTo>
                  <a:pt x="93728" y="178178"/>
                </a:lnTo>
                <a:lnTo>
                  <a:pt x="121794" y="187579"/>
                </a:lnTo>
                <a:lnTo>
                  <a:pt x="140590" y="196974"/>
                </a:lnTo>
                <a:lnTo>
                  <a:pt x="159386" y="206245"/>
                </a:lnTo>
                <a:lnTo>
                  <a:pt x="187579" y="215645"/>
                </a:lnTo>
                <a:lnTo>
                  <a:pt x="206248" y="225040"/>
                </a:lnTo>
                <a:lnTo>
                  <a:pt x="225047" y="234441"/>
                </a:lnTo>
                <a:lnTo>
                  <a:pt x="253113" y="243836"/>
                </a:lnTo>
                <a:lnTo>
                  <a:pt x="271909" y="243836"/>
                </a:lnTo>
                <a:lnTo>
                  <a:pt x="290705" y="253237"/>
                </a:lnTo>
                <a:lnTo>
                  <a:pt x="309374" y="253237"/>
                </a:lnTo>
                <a:lnTo>
                  <a:pt x="328169" y="262508"/>
                </a:lnTo>
                <a:lnTo>
                  <a:pt x="346965" y="262508"/>
                </a:lnTo>
                <a:lnTo>
                  <a:pt x="375032" y="271903"/>
                </a:lnTo>
                <a:lnTo>
                  <a:pt x="431422" y="271903"/>
                </a:lnTo>
                <a:lnTo>
                  <a:pt x="450090" y="281303"/>
                </a:lnTo>
                <a:lnTo>
                  <a:pt x="468886" y="281303"/>
                </a:lnTo>
                <a:lnTo>
                  <a:pt x="487682" y="271903"/>
                </a:lnTo>
                <a:lnTo>
                  <a:pt x="543815" y="271903"/>
                </a:lnTo>
                <a:lnTo>
                  <a:pt x="562611" y="262508"/>
                </a:lnTo>
                <a:lnTo>
                  <a:pt x="581407" y="262508"/>
                </a:lnTo>
                <a:lnTo>
                  <a:pt x="590804" y="253237"/>
                </a:lnTo>
                <a:lnTo>
                  <a:pt x="609473" y="243836"/>
                </a:lnTo>
                <a:lnTo>
                  <a:pt x="618874" y="225040"/>
                </a:lnTo>
                <a:lnTo>
                  <a:pt x="628272" y="215645"/>
                </a:lnTo>
                <a:lnTo>
                  <a:pt x="628272" y="196974"/>
                </a:lnTo>
                <a:lnTo>
                  <a:pt x="637670" y="1781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06" name="Freeform 7006"/>
          <p:cNvSpPr/>
          <p:nvPr/>
        </p:nvSpPr>
        <p:spPr>
          <a:xfrm rot="-5400000" flipH="0" flipV="0">
            <a:off x="17833102" y="14054079"/>
            <a:ext cx="0" cy="44188"/>
          </a:xfrm>
          <a:custGeom>
            <a:pathLst>
              <a:path w="0" h="271909">
                <a:moveTo>
                  <a:pt x="0" y="271909"/>
                </a:moveTo>
                <a:lnTo>
                  <a:pt x="0" y="0"/>
                </a:lnTo>
                <a:lnTo>
                  <a:pt x="0" y="271909"/>
                </a:lnTo>
                <a:close/>
                <a:moveTo>
                  <a:pt x="31450028" y="76707367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07" name="Freeform 7007"/>
          <p:cNvSpPr/>
          <p:nvPr/>
        </p:nvSpPr>
        <p:spPr>
          <a:xfrm rot="-5400000" flipH="0" flipV="0">
            <a:off x="17799585" y="14020562"/>
            <a:ext cx="123441" cy="112771"/>
          </a:xfrm>
          <a:custGeom>
            <a:pathLst>
              <a:path w="759588" h="693929">
                <a:moveTo>
                  <a:pt x="693930" y="693929"/>
                </a:moveTo>
                <a:lnTo>
                  <a:pt x="759588" y="61887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08" name="Freeform 7008"/>
          <p:cNvSpPr/>
          <p:nvPr/>
        </p:nvSpPr>
        <p:spPr>
          <a:xfrm rot="-5400000" flipH="0" flipV="0">
            <a:off x="17787387" y="14020562"/>
            <a:ext cx="123441" cy="112771"/>
          </a:xfrm>
          <a:custGeom>
            <a:pathLst>
              <a:path w="759588" h="693929">
                <a:moveTo>
                  <a:pt x="759588" y="693929"/>
                </a:moveTo>
                <a:lnTo>
                  <a:pt x="0" y="75059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09" name="Freeform 7009"/>
          <p:cNvSpPr/>
          <p:nvPr/>
        </p:nvSpPr>
        <p:spPr>
          <a:xfrm rot="-5400000" flipH="0" flipV="0">
            <a:off x="17743199" y="14020562"/>
            <a:ext cx="123441" cy="112771"/>
          </a:xfrm>
          <a:custGeom>
            <a:pathLst>
              <a:path w="759588" h="693930">
                <a:moveTo>
                  <a:pt x="75059" y="0"/>
                </a:moveTo>
                <a:lnTo>
                  <a:pt x="0" y="74935"/>
                </a:lnTo>
                <a:lnTo>
                  <a:pt x="759588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10" name="Freeform 7010"/>
          <p:cNvSpPr/>
          <p:nvPr/>
        </p:nvSpPr>
        <p:spPr>
          <a:xfrm rot="-5400000" flipH="0" flipV="0">
            <a:off x="17755388" y="14020552"/>
            <a:ext cx="123441" cy="112791"/>
          </a:xfrm>
          <a:custGeom>
            <a:pathLst>
              <a:path w="759588" h="694053">
                <a:moveTo>
                  <a:pt x="0" y="0"/>
                </a:moveTo>
                <a:lnTo>
                  <a:pt x="759588" y="618995"/>
                </a:lnTo>
                <a:lnTo>
                  <a:pt x="693930" y="6940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11" name="Freeform 7011"/>
          <p:cNvSpPr/>
          <p:nvPr/>
        </p:nvSpPr>
        <p:spPr>
          <a:xfrm rot="-5400000" flipH="0" flipV="0">
            <a:off x="17506214" y="14076173"/>
            <a:ext cx="451104" cy="338333"/>
          </a:xfrm>
          <a:custGeom>
            <a:pathLst>
              <a:path w="2775840" h="2081913">
                <a:moveTo>
                  <a:pt x="0" y="553337"/>
                </a:moveTo>
                <a:lnTo>
                  <a:pt x="2775840" y="553337"/>
                </a:lnTo>
                <a:moveTo>
                  <a:pt x="1209675" y="1528570"/>
                </a:moveTo>
                <a:lnTo>
                  <a:pt x="2775840" y="1528570"/>
                </a:lnTo>
                <a:moveTo>
                  <a:pt x="2428875" y="0"/>
                </a:moveTo>
                <a:lnTo>
                  <a:pt x="2428875" y="208191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12" name="Freeform 7012"/>
          <p:cNvSpPr/>
          <p:nvPr/>
        </p:nvSpPr>
        <p:spPr>
          <a:xfrm rot="-5400000" flipH="0" flipV="0">
            <a:off x="17777490" y="13704323"/>
            <a:ext cx="326136" cy="417565"/>
          </a:xfrm>
          <a:custGeom>
            <a:pathLst>
              <a:path w="2006855" h="2569462">
                <a:moveTo>
                  <a:pt x="0" y="0"/>
                </a:moveTo>
                <a:lnTo>
                  <a:pt x="2006855" y="1228471"/>
                </a:lnTo>
                <a:lnTo>
                  <a:pt x="2006855" y="25694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13" name="Freeform 7013"/>
          <p:cNvSpPr/>
          <p:nvPr/>
        </p:nvSpPr>
        <p:spPr>
          <a:xfrm rot="-5400000" flipH="0" flipV="0">
            <a:off x="17943593" y="13626616"/>
            <a:ext cx="112791" cy="79232"/>
          </a:xfrm>
          <a:custGeom>
            <a:pathLst>
              <a:path w="694057" h="487554">
                <a:moveTo>
                  <a:pt x="694057" y="356362"/>
                </a:moveTo>
                <a:lnTo>
                  <a:pt x="694057" y="196850"/>
                </a:lnTo>
                <a:lnTo>
                  <a:pt x="684659" y="178184"/>
                </a:lnTo>
                <a:lnTo>
                  <a:pt x="675258" y="168783"/>
                </a:lnTo>
                <a:lnTo>
                  <a:pt x="637794" y="168783"/>
                </a:lnTo>
                <a:lnTo>
                  <a:pt x="628396" y="178184"/>
                </a:lnTo>
                <a:lnTo>
                  <a:pt x="618998" y="196850"/>
                </a:lnTo>
                <a:lnTo>
                  <a:pt x="618998" y="365633"/>
                </a:lnTo>
                <a:lnTo>
                  <a:pt x="609600" y="384429"/>
                </a:lnTo>
                <a:lnTo>
                  <a:pt x="600202" y="403225"/>
                </a:lnTo>
                <a:lnTo>
                  <a:pt x="590804" y="412625"/>
                </a:lnTo>
                <a:lnTo>
                  <a:pt x="572136" y="412625"/>
                </a:lnTo>
                <a:lnTo>
                  <a:pt x="553340" y="421896"/>
                </a:lnTo>
                <a:lnTo>
                  <a:pt x="543942" y="412625"/>
                </a:lnTo>
                <a:lnTo>
                  <a:pt x="506478" y="412625"/>
                </a:lnTo>
                <a:lnTo>
                  <a:pt x="487682" y="403225"/>
                </a:lnTo>
                <a:lnTo>
                  <a:pt x="469010" y="384429"/>
                </a:lnTo>
                <a:lnTo>
                  <a:pt x="450214" y="375034"/>
                </a:lnTo>
                <a:lnTo>
                  <a:pt x="440817" y="356362"/>
                </a:lnTo>
                <a:lnTo>
                  <a:pt x="431419" y="337566"/>
                </a:lnTo>
                <a:lnTo>
                  <a:pt x="422148" y="318771"/>
                </a:lnTo>
                <a:lnTo>
                  <a:pt x="412750" y="300099"/>
                </a:lnTo>
                <a:lnTo>
                  <a:pt x="412750" y="178184"/>
                </a:lnTo>
                <a:lnTo>
                  <a:pt x="403352" y="168783"/>
                </a:lnTo>
                <a:lnTo>
                  <a:pt x="384556" y="159388"/>
                </a:lnTo>
                <a:lnTo>
                  <a:pt x="365888" y="168783"/>
                </a:lnTo>
                <a:lnTo>
                  <a:pt x="347092" y="178184"/>
                </a:lnTo>
                <a:lnTo>
                  <a:pt x="347092" y="290704"/>
                </a:lnTo>
                <a:lnTo>
                  <a:pt x="337694" y="309500"/>
                </a:lnTo>
                <a:lnTo>
                  <a:pt x="328296" y="328166"/>
                </a:lnTo>
                <a:lnTo>
                  <a:pt x="318898" y="337566"/>
                </a:lnTo>
                <a:lnTo>
                  <a:pt x="300103" y="346967"/>
                </a:lnTo>
                <a:lnTo>
                  <a:pt x="262635" y="346967"/>
                </a:lnTo>
                <a:lnTo>
                  <a:pt x="243839" y="337566"/>
                </a:lnTo>
                <a:lnTo>
                  <a:pt x="168911" y="318771"/>
                </a:lnTo>
                <a:lnTo>
                  <a:pt x="150115" y="309500"/>
                </a:lnTo>
                <a:lnTo>
                  <a:pt x="131319" y="300099"/>
                </a:lnTo>
                <a:lnTo>
                  <a:pt x="112650" y="290704"/>
                </a:lnTo>
                <a:lnTo>
                  <a:pt x="103253" y="271908"/>
                </a:lnTo>
                <a:lnTo>
                  <a:pt x="93855" y="262508"/>
                </a:lnTo>
                <a:lnTo>
                  <a:pt x="84457" y="243712"/>
                </a:lnTo>
                <a:lnTo>
                  <a:pt x="75183" y="225046"/>
                </a:lnTo>
                <a:lnTo>
                  <a:pt x="75183" y="206250"/>
                </a:lnTo>
                <a:lnTo>
                  <a:pt x="65785" y="187455"/>
                </a:lnTo>
                <a:lnTo>
                  <a:pt x="65785" y="18671"/>
                </a:lnTo>
                <a:lnTo>
                  <a:pt x="56387" y="0"/>
                </a:lnTo>
                <a:lnTo>
                  <a:pt x="18796" y="0"/>
                </a:lnTo>
                <a:lnTo>
                  <a:pt x="0" y="9400"/>
                </a:lnTo>
                <a:lnTo>
                  <a:pt x="0" y="215645"/>
                </a:lnTo>
                <a:lnTo>
                  <a:pt x="9398" y="234317"/>
                </a:lnTo>
                <a:lnTo>
                  <a:pt x="9398" y="253113"/>
                </a:lnTo>
                <a:lnTo>
                  <a:pt x="18796" y="271908"/>
                </a:lnTo>
                <a:lnTo>
                  <a:pt x="28194" y="281303"/>
                </a:lnTo>
                <a:lnTo>
                  <a:pt x="37592" y="300099"/>
                </a:lnTo>
                <a:lnTo>
                  <a:pt x="46989" y="318771"/>
                </a:lnTo>
                <a:lnTo>
                  <a:pt x="56387" y="328166"/>
                </a:lnTo>
                <a:lnTo>
                  <a:pt x="75183" y="346967"/>
                </a:lnTo>
                <a:lnTo>
                  <a:pt x="93855" y="356362"/>
                </a:lnTo>
                <a:lnTo>
                  <a:pt x="112650" y="365633"/>
                </a:lnTo>
                <a:lnTo>
                  <a:pt x="131319" y="375034"/>
                </a:lnTo>
                <a:lnTo>
                  <a:pt x="150115" y="384429"/>
                </a:lnTo>
                <a:lnTo>
                  <a:pt x="168911" y="393830"/>
                </a:lnTo>
                <a:lnTo>
                  <a:pt x="243839" y="412625"/>
                </a:lnTo>
                <a:lnTo>
                  <a:pt x="337694" y="412625"/>
                </a:lnTo>
                <a:lnTo>
                  <a:pt x="347092" y="403225"/>
                </a:lnTo>
                <a:lnTo>
                  <a:pt x="365888" y="384429"/>
                </a:lnTo>
                <a:lnTo>
                  <a:pt x="375159" y="375034"/>
                </a:lnTo>
                <a:lnTo>
                  <a:pt x="384556" y="393830"/>
                </a:lnTo>
                <a:lnTo>
                  <a:pt x="393954" y="412625"/>
                </a:lnTo>
                <a:lnTo>
                  <a:pt x="403352" y="421896"/>
                </a:lnTo>
                <a:lnTo>
                  <a:pt x="422148" y="440692"/>
                </a:lnTo>
                <a:lnTo>
                  <a:pt x="440817" y="450087"/>
                </a:lnTo>
                <a:lnTo>
                  <a:pt x="450214" y="459488"/>
                </a:lnTo>
                <a:lnTo>
                  <a:pt x="478408" y="468883"/>
                </a:lnTo>
                <a:lnTo>
                  <a:pt x="497080" y="478153"/>
                </a:lnTo>
                <a:lnTo>
                  <a:pt x="515875" y="487554"/>
                </a:lnTo>
                <a:lnTo>
                  <a:pt x="581534" y="487554"/>
                </a:lnTo>
                <a:lnTo>
                  <a:pt x="600202" y="478153"/>
                </a:lnTo>
                <a:lnTo>
                  <a:pt x="618998" y="468883"/>
                </a:lnTo>
                <a:lnTo>
                  <a:pt x="628396" y="468883"/>
                </a:lnTo>
                <a:lnTo>
                  <a:pt x="637794" y="459488"/>
                </a:lnTo>
                <a:lnTo>
                  <a:pt x="656589" y="440692"/>
                </a:lnTo>
                <a:lnTo>
                  <a:pt x="665860" y="431291"/>
                </a:lnTo>
                <a:lnTo>
                  <a:pt x="675258" y="412625"/>
                </a:lnTo>
                <a:lnTo>
                  <a:pt x="684659" y="393830"/>
                </a:lnTo>
                <a:lnTo>
                  <a:pt x="694057" y="3750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14" name="Freeform 7014"/>
          <p:cNvSpPr/>
          <p:nvPr/>
        </p:nvSpPr>
        <p:spPr>
          <a:xfrm rot="-5400000" flipH="0" flipV="0">
            <a:off x="18025891" y="13626606"/>
            <a:ext cx="112791" cy="79253"/>
          </a:xfrm>
          <a:custGeom>
            <a:pathLst>
              <a:path w="694057" h="487679">
                <a:moveTo>
                  <a:pt x="694057" y="450087"/>
                </a:moveTo>
                <a:lnTo>
                  <a:pt x="694057" y="187579"/>
                </a:lnTo>
                <a:lnTo>
                  <a:pt x="684659" y="178178"/>
                </a:lnTo>
                <a:lnTo>
                  <a:pt x="665860" y="168783"/>
                </a:lnTo>
                <a:lnTo>
                  <a:pt x="393954" y="93855"/>
                </a:lnTo>
                <a:lnTo>
                  <a:pt x="375159" y="93855"/>
                </a:lnTo>
                <a:lnTo>
                  <a:pt x="356490" y="103125"/>
                </a:lnTo>
                <a:lnTo>
                  <a:pt x="347092" y="121921"/>
                </a:lnTo>
                <a:lnTo>
                  <a:pt x="347092" y="290705"/>
                </a:lnTo>
                <a:lnTo>
                  <a:pt x="337694" y="309500"/>
                </a:lnTo>
                <a:lnTo>
                  <a:pt x="328296" y="328166"/>
                </a:lnTo>
                <a:lnTo>
                  <a:pt x="318898" y="337567"/>
                </a:lnTo>
                <a:lnTo>
                  <a:pt x="300103" y="346962"/>
                </a:lnTo>
                <a:lnTo>
                  <a:pt x="262635" y="346962"/>
                </a:lnTo>
                <a:lnTo>
                  <a:pt x="243839" y="337567"/>
                </a:lnTo>
                <a:lnTo>
                  <a:pt x="168911" y="318771"/>
                </a:lnTo>
                <a:lnTo>
                  <a:pt x="140717" y="309500"/>
                </a:lnTo>
                <a:lnTo>
                  <a:pt x="131319" y="300100"/>
                </a:lnTo>
                <a:lnTo>
                  <a:pt x="112650" y="290705"/>
                </a:lnTo>
                <a:lnTo>
                  <a:pt x="103253" y="281304"/>
                </a:lnTo>
                <a:lnTo>
                  <a:pt x="84457" y="262508"/>
                </a:lnTo>
                <a:lnTo>
                  <a:pt x="84457" y="243842"/>
                </a:lnTo>
                <a:lnTo>
                  <a:pt x="75183" y="225041"/>
                </a:lnTo>
                <a:lnTo>
                  <a:pt x="75183" y="206375"/>
                </a:lnTo>
                <a:lnTo>
                  <a:pt x="65785" y="187579"/>
                </a:lnTo>
                <a:lnTo>
                  <a:pt x="65785" y="18796"/>
                </a:lnTo>
                <a:lnTo>
                  <a:pt x="56387" y="0"/>
                </a:lnTo>
                <a:lnTo>
                  <a:pt x="18796" y="0"/>
                </a:lnTo>
                <a:lnTo>
                  <a:pt x="0" y="9395"/>
                </a:lnTo>
                <a:lnTo>
                  <a:pt x="0" y="215646"/>
                </a:lnTo>
                <a:lnTo>
                  <a:pt x="9398" y="234441"/>
                </a:lnTo>
                <a:lnTo>
                  <a:pt x="9398" y="253237"/>
                </a:lnTo>
                <a:lnTo>
                  <a:pt x="18796" y="271909"/>
                </a:lnTo>
                <a:lnTo>
                  <a:pt x="18796" y="290705"/>
                </a:lnTo>
                <a:lnTo>
                  <a:pt x="28194" y="300100"/>
                </a:lnTo>
                <a:lnTo>
                  <a:pt x="46989" y="318771"/>
                </a:lnTo>
                <a:lnTo>
                  <a:pt x="56387" y="328166"/>
                </a:lnTo>
                <a:lnTo>
                  <a:pt x="75183" y="346962"/>
                </a:lnTo>
                <a:lnTo>
                  <a:pt x="84457" y="356363"/>
                </a:lnTo>
                <a:lnTo>
                  <a:pt x="103253" y="365758"/>
                </a:lnTo>
                <a:lnTo>
                  <a:pt x="131319" y="375158"/>
                </a:lnTo>
                <a:lnTo>
                  <a:pt x="150115" y="384553"/>
                </a:lnTo>
                <a:lnTo>
                  <a:pt x="168911" y="393824"/>
                </a:lnTo>
                <a:lnTo>
                  <a:pt x="243839" y="412620"/>
                </a:lnTo>
                <a:lnTo>
                  <a:pt x="281434" y="412620"/>
                </a:lnTo>
                <a:lnTo>
                  <a:pt x="328296" y="412620"/>
                </a:lnTo>
                <a:lnTo>
                  <a:pt x="347092" y="403225"/>
                </a:lnTo>
                <a:lnTo>
                  <a:pt x="365888" y="393824"/>
                </a:lnTo>
                <a:lnTo>
                  <a:pt x="375159" y="375158"/>
                </a:lnTo>
                <a:lnTo>
                  <a:pt x="384556" y="375158"/>
                </a:lnTo>
                <a:lnTo>
                  <a:pt x="393954" y="356363"/>
                </a:lnTo>
                <a:lnTo>
                  <a:pt x="403352" y="337567"/>
                </a:lnTo>
                <a:lnTo>
                  <a:pt x="412750" y="318771"/>
                </a:lnTo>
                <a:lnTo>
                  <a:pt x="412750" y="168783"/>
                </a:lnTo>
                <a:lnTo>
                  <a:pt x="618998" y="225041"/>
                </a:lnTo>
                <a:lnTo>
                  <a:pt x="618998" y="450087"/>
                </a:lnTo>
                <a:lnTo>
                  <a:pt x="628396" y="468883"/>
                </a:lnTo>
                <a:lnTo>
                  <a:pt x="637794" y="478284"/>
                </a:lnTo>
                <a:lnTo>
                  <a:pt x="656589" y="487679"/>
                </a:lnTo>
                <a:lnTo>
                  <a:pt x="675258" y="478284"/>
                </a:lnTo>
                <a:lnTo>
                  <a:pt x="684659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15" name="Freeform 7015"/>
          <p:cNvSpPr/>
          <p:nvPr/>
        </p:nvSpPr>
        <p:spPr>
          <a:xfrm rot="-5400000" flipH="0" flipV="0">
            <a:off x="17596891" y="14020563"/>
            <a:ext cx="123441" cy="112770"/>
          </a:xfrm>
          <a:custGeom>
            <a:pathLst>
              <a:path w="759588" h="693924">
                <a:moveTo>
                  <a:pt x="693930" y="693924"/>
                </a:moveTo>
                <a:lnTo>
                  <a:pt x="759588" y="61887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16" name="Freeform 7016"/>
          <p:cNvSpPr/>
          <p:nvPr/>
        </p:nvSpPr>
        <p:spPr>
          <a:xfrm rot="-5400000" flipH="0" flipV="0">
            <a:off x="17585457" y="14021326"/>
            <a:ext cx="123441" cy="111243"/>
          </a:xfrm>
          <a:custGeom>
            <a:pathLst>
              <a:path w="759588" h="684529">
                <a:moveTo>
                  <a:pt x="759588" y="684529"/>
                </a:moveTo>
                <a:lnTo>
                  <a:pt x="0" y="65658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17" name="Freeform 7017"/>
          <p:cNvSpPr/>
          <p:nvPr/>
        </p:nvSpPr>
        <p:spPr>
          <a:xfrm rot="-5400000" flipH="0" flipV="0">
            <a:off x="17743199" y="14020562"/>
            <a:ext cx="123441" cy="112771"/>
          </a:xfrm>
          <a:custGeom>
            <a:pathLst>
              <a:path w="759588" h="693930">
                <a:moveTo>
                  <a:pt x="75059" y="0"/>
                </a:moveTo>
                <a:lnTo>
                  <a:pt x="0" y="74935"/>
                </a:lnTo>
                <a:lnTo>
                  <a:pt x="759588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18" name="Freeform 7018"/>
          <p:cNvSpPr/>
          <p:nvPr/>
        </p:nvSpPr>
        <p:spPr>
          <a:xfrm rot="-5400000" flipH="0" flipV="0">
            <a:off x="17755388" y="14020552"/>
            <a:ext cx="123441" cy="112791"/>
          </a:xfrm>
          <a:custGeom>
            <a:pathLst>
              <a:path w="759588" h="694053">
                <a:moveTo>
                  <a:pt x="0" y="0"/>
                </a:moveTo>
                <a:lnTo>
                  <a:pt x="759588" y="618995"/>
                </a:lnTo>
                <a:lnTo>
                  <a:pt x="693930" y="6940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19" name="Freeform 7019"/>
          <p:cNvSpPr/>
          <p:nvPr/>
        </p:nvSpPr>
        <p:spPr>
          <a:xfrm rot="-5400000" flipH="0" flipV="0">
            <a:off x="17348481" y="14076948"/>
            <a:ext cx="451104" cy="336784"/>
          </a:xfrm>
          <a:custGeom>
            <a:pathLst>
              <a:path w="2775840" h="2072382">
                <a:moveTo>
                  <a:pt x="0" y="1519170"/>
                </a:moveTo>
                <a:lnTo>
                  <a:pt x="2775840" y="1519170"/>
                </a:lnTo>
                <a:moveTo>
                  <a:pt x="356236" y="553213"/>
                </a:moveTo>
                <a:lnTo>
                  <a:pt x="2775840" y="553213"/>
                </a:lnTo>
                <a:moveTo>
                  <a:pt x="2428875" y="2072382"/>
                </a:moveTo>
                <a:lnTo>
                  <a:pt x="242887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20" name="Freeform 7020"/>
          <p:cNvSpPr/>
          <p:nvPr/>
        </p:nvSpPr>
        <p:spPr>
          <a:xfrm rot="-5400000" flipH="0" flipV="0">
            <a:off x="17577086" y="13551161"/>
            <a:ext cx="522721" cy="527302"/>
          </a:xfrm>
          <a:custGeom>
            <a:pathLst>
              <a:path w="3216530" h="3244720">
                <a:moveTo>
                  <a:pt x="0" y="0"/>
                </a:moveTo>
                <a:lnTo>
                  <a:pt x="3216530" y="1912999"/>
                </a:lnTo>
                <a:lnTo>
                  <a:pt x="3216530" y="324472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21" name="Freeform 7021"/>
          <p:cNvSpPr/>
          <p:nvPr/>
        </p:nvSpPr>
        <p:spPr>
          <a:xfrm rot="-5400000" flipH="0" flipV="0">
            <a:off x="17896360" y="13430020"/>
            <a:ext cx="112771" cy="79233"/>
          </a:xfrm>
          <a:custGeom>
            <a:pathLst>
              <a:path w="693930" h="487555">
                <a:moveTo>
                  <a:pt x="693930" y="356363"/>
                </a:moveTo>
                <a:lnTo>
                  <a:pt x="693930" y="196850"/>
                </a:lnTo>
                <a:lnTo>
                  <a:pt x="684656" y="178054"/>
                </a:lnTo>
                <a:lnTo>
                  <a:pt x="675258" y="168783"/>
                </a:lnTo>
                <a:lnTo>
                  <a:pt x="637667" y="168783"/>
                </a:lnTo>
                <a:lnTo>
                  <a:pt x="628396" y="178054"/>
                </a:lnTo>
                <a:lnTo>
                  <a:pt x="618998" y="196850"/>
                </a:lnTo>
                <a:lnTo>
                  <a:pt x="618998" y="365633"/>
                </a:lnTo>
                <a:lnTo>
                  <a:pt x="609600" y="384429"/>
                </a:lnTo>
                <a:lnTo>
                  <a:pt x="600202" y="403225"/>
                </a:lnTo>
                <a:lnTo>
                  <a:pt x="590804" y="412626"/>
                </a:lnTo>
                <a:lnTo>
                  <a:pt x="572136" y="412626"/>
                </a:lnTo>
                <a:lnTo>
                  <a:pt x="553340" y="421896"/>
                </a:lnTo>
                <a:lnTo>
                  <a:pt x="543942" y="412626"/>
                </a:lnTo>
                <a:lnTo>
                  <a:pt x="506351" y="412626"/>
                </a:lnTo>
                <a:lnTo>
                  <a:pt x="487682" y="403225"/>
                </a:lnTo>
                <a:lnTo>
                  <a:pt x="468883" y="384429"/>
                </a:lnTo>
                <a:lnTo>
                  <a:pt x="450087" y="375034"/>
                </a:lnTo>
                <a:lnTo>
                  <a:pt x="440817" y="356363"/>
                </a:lnTo>
                <a:lnTo>
                  <a:pt x="431419" y="337567"/>
                </a:lnTo>
                <a:lnTo>
                  <a:pt x="422021" y="318771"/>
                </a:lnTo>
                <a:lnTo>
                  <a:pt x="412623" y="300105"/>
                </a:lnTo>
                <a:lnTo>
                  <a:pt x="412623" y="178054"/>
                </a:lnTo>
                <a:lnTo>
                  <a:pt x="403225" y="168783"/>
                </a:lnTo>
                <a:lnTo>
                  <a:pt x="384557" y="159388"/>
                </a:lnTo>
                <a:lnTo>
                  <a:pt x="365761" y="168783"/>
                </a:lnTo>
                <a:lnTo>
                  <a:pt x="346965" y="178054"/>
                </a:lnTo>
                <a:lnTo>
                  <a:pt x="346965" y="290705"/>
                </a:lnTo>
                <a:lnTo>
                  <a:pt x="337567" y="309376"/>
                </a:lnTo>
                <a:lnTo>
                  <a:pt x="328296" y="328172"/>
                </a:lnTo>
                <a:lnTo>
                  <a:pt x="318898" y="337567"/>
                </a:lnTo>
                <a:lnTo>
                  <a:pt x="300103" y="346968"/>
                </a:lnTo>
                <a:lnTo>
                  <a:pt x="262635" y="346968"/>
                </a:lnTo>
                <a:lnTo>
                  <a:pt x="243840" y="337567"/>
                </a:lnTo>
                <a:lnTo>
                  <a:pt x="168784" y="318771"/>
                </a:lnTo>
                <a:lnTo>
                  <a:pt x="150115" y="309376"/>
                </a:lnTo>
                <a:lnTo>
                  <a:pt x="131319" y="300105"/>
                </a:lnTo>
                <a:lnTo>
                  <a:pt x="112523" y="290705"/>
                </a:lnTo>
                <a:lnTo>
                  <a:pt x="103126" y="271909"/>
                </a:lnTo>
                <a:lnTo>
                  <a:pt x="93855" y="262514"/>
                </a:lnTo>
                <a:lnTo>
                  <a:pt x="84457" y="243718"/>
                </a:lnTo>
                <a:lnTo>
                  <a:pt x="75056" y="225046"/>
                </a:lnTo>
                <a:lnTo>
                  <a:pt x="75056" y="206251"/>
                </a:lnTo>
                <a:lnTo>
                  <a:pt x="65658" y="187455"/>
                </a:lnTo>
                <a:lnTo>
                  <a:pt x="65658" y="18671"/>
                </a:lnTo>
                <a:lnTo>
                  <a:pt x="56260" y="0"/>
                </a:lnTo>
                <a:lnTo>
                  <a:pt x="18796" y="0"/>
                </a:lnTo>
                <a:lnTo>
                  <a:pt x="0" y="9401"/>
                </a:lnTo>
                <a:lnTo>
                  <a:pt x="0" y="215646"/>
                </a:lnTo>
                <a:lnTo>
                  <a:pt x="9398" y="234317"/>
                </a:lnTo>
                <a:lnTo>
                  <a:pt x="9398" y="253113"/>
                </a:lnTo>
                <a:lnTo>
                  <a:pt x="18796" y="271909"/>
                </a:lnTo>
                <a:lnTo>
                  <a:pt x="28194" y="281310"/>
                </a:lnTo>
                <a:lnTo>
                  <a:pt x="37592" y="300105"/>
                </a:lnTo>
                <a:lnTo>
                  <a:pt x="46862" y="318771"/>
                </a:lnTo>
                <a:lnTo>
                  <a:pt x="56260" y="328172"/>
                </a:lnTo>
                <a:lnTo>
                  <a:pt x="75056" y="346968"/>
                </a:lnTo>
                <a:lnTo>
                  <a:pt x="93855" y="356363"/>
                </a:lnTo>
                <a:lnTo>
                  <a:pt x="112523" y="365633"/>
                </a:lnTo>
                <a:lnTo>
                  <a:pt x="131319" y="375034"/>
                </a:lnTo>
                <a:lnTo>
                  <a:pt x="150115" y="384429"/>
                </a:lnTo>
                <a:lnTo>
                  <a:pt x="168784" y="393830"/>
                </a:lnTo>
                <a:lnTo>
                  <a:pt x="243840" y="412626"/>
                </a:lnTo>
                <a:lnTo>
                  <a:pt x="337567" y="412626"/>
                </a:lnTo>
                <a:lnTo>
                  <a:pt x="346965" y="403225"/>
                </a:lnTo>
                <a:lnTo>
                  <a:pt x="365761" y="384429"/>
                </a:lnTo>
                <a:lnTo>
                  <a:pt x="375159" y="375034"/>
                </a:lnTo>
                <a:lnTo>
                  <a:pt x="384557" y="393830"/>
                </a:lnTo>
                <a:lnTo>
                  <a:pt x="393827" y="412626"/>
                </a:lnTo>
                <a:lnTo>
                  <a:pt x="403225" y="421896"/>
                </a:lnTo>
                <a:lnTo>
                  <a:pt x="422021" y="440692"/>
                </a:lnTo>
                <a:lnTo>
                  <a:pt x="440817" y="450093"/>
                </a:lnTo>
                <a:lnTo>
                  <a:pt x="450087" y="459488"/>
                </a:lnTo>
                <a:lnTo>
                  <a:pt x="478281" y="468889"/>
                </a:lnTo>
                <a:lnTo>
                  <a:pt x="497080" y="478160"/>
                </a:lnTo>
                <a:lnTo>
                  <a:pt x="515748" y="487555"/>
                </a:lnTo>
                <a:lnTo>
                  <a:pt x="581407" y="487555"/>
                </a:lnTo>
                <a:lnTo>
                  <a:pt x="600202" y="478160"/>
                </a:lnTo>
                <a:lnTo>
                  <a:pt x="618998" y="468889"/>
                </a:lnTo>
                <a:lnTo>
                  <a:pt x="628396" y="468889"/>
                </a:lnTo>
                <a:lnTo>
                  <a:pt x="637667" y="459488"/>
                </a:lnTo>
                <a:lnTo>
                  <a:pt x="656462" y="440692"/>
                </a:lnTo>
                <a:lnTo>
                  <a:pt x="665860" y="431297"/>
                </a:lnTo>
                <a:lnTo>
                  <a:pt x="675258" y="412626"/>
                </a:lnTo>
                <a:lnTo>
                  <a:pt x="684656" y="393830"/>
                </a:lnTo>
                <a:lnTo>
                  <a:pt x="693930" y="3750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22" name="Freeform 7022"/>
          <p:cNvSpPr/>
          <p:nvPr/>
        </p:nvSpPr>
        <p:spPr>
          <a:xfrm rot="-5400000" flipH="0" flipV="0">
            <a:off x="17978658" y="13430010"/>
            <a:ext cx="112771" cy="79253"/>
          </a:xfrm>
          <a:custGeom>
            <a:pathLst>
              <a:path w="693930" h="487679">
                <a:moveTo>
                  <a:pt x="693930" y="450088"/>
                </a:moveTo>
                <a:lnTo>
                  <a:pt x="693930" y="187580"/>
                </a:lnTo>
                <a:lnTo>
                  <a:pt x="684656" y="178185"/>
                </a:lnTo>
                <a:lnTo>
                  <a:pt x="665860" y="168784"/>
                </a:lnTo>
                <a:lnTo>
                  <a:pt x="393827" y="93855"/>
                </a:lnTo>
                <a:lnTo>
                  <a:pt x="375159" y="93855"/>
                </a:lnTo>
                <a:lnTo>
                  <a:pt x="356363" y="103126"/>
                </a:lnTo>
                <a:lnTo>
                  <a:pt x="346965" y="121921"/>
                </a:lnTo>
                <a:lnTo>
                  <a:pt x="346965" y="290705"/>
                </a:lnTo>
                <a:lnTo>
                  <a:pt x="337567" y="309501"/>
                </a:lnTo>
                <a:lnTo>
                  <a:pt x="328296" y="328172"/>
                </a:lnTo>
                <a:lnTo>
                  <a:pt x="318898" y="337567"/>
                </a:lnTo>
                <a:lnTo>
                  <a:pt x="300103" y="346968"/>
                </a:lnTo>
                <a:lnTo>
                  <a:pt x="262635" y="346968"/>
                </a:lnTo>
                <a:lnTo>
                  <a:pt x="243840" y="337567"/>
                </a:lnTo>
                <a:lnTo>
                  <a:pt x="168784" y="318771"/>
                </a:lnTo>
                <a:lnTo>
                  <a:pt x="140717" y="309501"/>
                </a:lnTo>
                <a:lnTo>
                  <a:pt x="131319" y="300100"/>
                </a:lnTo>
                <a:lnTo>
                  <a:pt x="112523" y="290705"/>
                </a:lnTo>
                <a:lnTo>
                  <a:pt x="103126" y="281304"/>
                </a:lnTo>
                <a:lnTo>
                  <a:pt x="84457" y="262508"/>
                </a:lnTo>
                <a:lnTo>
                  <a:pt x="84457" y="243843"/>
                </a:lnTo>
                <a:lnTo>
                  <a:pt x="75056" y="225047"/>
                </a:lnTo>
                <a:lnTo>
                  <a:pt x="75056" y="206251"/>
                </a:lnTo>
                <a:lnTo>
                  <a:pt x="65658" y="187580"/>
                </a:lnTo>
                <a:lnTo>
                  <a:pt x="65658" y="18672"/>
                </a:lnTo>
                <a:lnTo>
                  <a:pt x="56260" y="0"/>
                </a:lnTo>
                <a:lnTo>
                  <a:pt x="18796" y="0"/>
                </a:lnTo>
                <a:lnTo>
                  <a:pt x="0" y="9401"/>
                </a:lnTo>
                <a:lnTo>
                  <a:pt x="0" y="215646"/>
                </a:lnTo>
                <a:lnTo>
                  <a:pt x="9398" y="234442"/>
                </a:lnTo>
                <a:lnTo>
                  <a:pt x="9398" y="253238"/>
                </a:lnTo>
                <a:lnTo>
                  <a:pt x="18796" y="271909"/>
                </a:lnTo>
                <a:lnTo>
                  <a:pt x="18796" y="290705"/>
                </a:lnTo>
                <a:lnTo>
                  <a:pt x="28194" y="300100"/>
                </a:lnTo>
                <a:lnTo>
                  <a:pt x="46862" y="318771"/>
                </a:lnTo>
                <a:lnTo>
                  <a:pt x="56260" y="328172"/>
                </a:lnTo>
                <a:lnTo>
                  <a:pt x="75056" y="346968"/>
                </a:lnTo>
                <a:lnTo>
                  <a:pt x="84457" y="356363"/>
                </a:lnTo>
                <a:lnTo>
                  <a:pt x="103126" y="365764"/>
                </a:lnTo>
                <a:lnTo>
                  <a:pt x="131319" y="375159"/>
                </a:lnTo>
                <a:lnTo>
                  <a:pt x="150115" y="384560"/>
                </a:lnTo>
                <a:lnTo>
                  <a:pt x="168784" y="393830"/>
                </a:lnTo>
                <a:lnTo>
                  <a:pt x="243840" y="412626"/>
                </a:lnTo>
                <a:lnTo>
                  <a:pt x="281431" y="412626"/>
                </a:lnTo>
                <a:lnTo>
                  <a:pt x="328296" y="412626"/>
                </a:lnTo>
                <a:lnTo>
                  <a:pt x="346965" y="403225"/>
                </a:lnTo>
                <a:lnTo>
                  <a:pt x="365761" y="393830"/>
                </a:lnTo>
                <a:lnTo>
                  <a:pt x="375159" y="375159"/>
                </a:lnTo>
                <a:lnTo>
                  <a:pt x="384557" y="375159"/>
                </a:lnTo>
                <a:lnTo>
                  <a:pt x="393827" y="356363"/>
                </a:lnTo>
                <a:lnTo>
                  <a:pt x="403225" y="337567"/>
                </a:lnTo>
                <a:lnTo>
                  <a:pt x="412623" y="318771"/>
                </a:lnTo>
                <a:lnTo>
                  <a:pt x="412623" y="168784"/>
                </a:lnTo>
                <a:lnTo>
                  <a:pt x="618998" y="225047"/>
                </a:lnTo>
                <a:lnTo>
                  <a:pt x="618998" y="450088"/>
                </a:lnTo>
                <a:lnTo>
                  <a:pt x="628396" y="468883"/>
                </a:lnTo>
                <a:lnTo>
                  <a:pt x="637667" y="478284"/>
                </a:lnTo>
                <a:lnTo>
                  <a:pt x="656462" y="487679"/>
                </a:lnTo>
                <a:lnTo>
                  <a:pt x="675258" y="478284"/>
                </a:lnTo>
                <a:lnTo>
                  <a:pt x="684656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23" name="Freeform 7023"/>
          <p:cNvSpPr/>
          <p:nvPr/>
        </p:nvSpPr>
        <p:spPr>
          <a:xfrm rot="-5400000" flipH="0" flipV="0">
            <a:off x="17585457" y="14021326"/>
            <a:ext cx="123441" cy="111243"/>
          </a:xfrm>
          <a:custGeom>
            <a:pathLst>
              <a:path w="759588" h="684529">
                <a:moveTo>
                  <a:pt x="75059" y="0"/>
                </a:moveTo>
                <a:lnTo>
                  <a:pt x="0" y="65658"/>
                </a:lnTo>
                <a:lnTo>
                  <a:pt x="759588" y="6845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24" name="Freeform 7024"/>
          <p:cNvSpPr/>
          <p:nvPr/>
        </p:nvSpPr>
        <p:spPr>
          <a:xfrm rot="-5400000" flipH="0" flipV="0">
            <a:off x="17596891" y="14020563"/>
            <a:ext cx="123441" cy="112770"/>
          </a:xfrm>
          <a:custGeom>
            <a:pathLst>
              <a:path w="759588" h="693924">
                <a:moveTo>
                  <a:pt x="0" y="0"/>
                </a:moveTo>
                <a:lnTo>
                  <a:pt x="759588" y="618871"/>
                </a:lnTo>
                <a:lnTo>
                  <a:pt x="69393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25" name="Freeform 7025"/>
          <p:cNvSpPr/>
          <p:nvPr/>
        </p:nvSpPr>
        <p:spPr>
          <a:xfrm rot="-5400000" flipH="0" flipV="0">
            <a:off x="17439922" y="14020552"/>
            <a:ext cx="123441" cy="112791"/>
          </a:xfrm>
          <a:custGeom>
            <a:pathLst>
              <a:path w="759588" h="694054">
                <a:moveTo>
                  <a:pt x="693930" y="694054"/>
                </a:moveTo>
                <a:lnTo>
                  <a:pt x="759588" y="61899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26" name="Freeform 7026"/>
          <p:cNvSpPr/>
          <p:nvPr/>
        </p:nvSpPr>
        <p:spPr>
          <a:xfrm rot="-5400000" flipH="0" flipV="0">
            <a:off x="17427734" y="14020563"/>
            <a:ext cx="123441" cy="112770"/>
          </a:xfrm>
          <a:custGeom>
            <a:pathLst>
              <a:path w="759588" h="693923">
                <a:moveTo>
                  <a:pt x="759588" y="693923"/>
                </a:moveTo>
                <a:lnTo>
                  <a:pt x="0" y="74928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27" name="Freeform 7027"/>
          <p:cNvSpPr/>
          <p:nvPr/>
        </p:nvSpPr>
        <p:spPr>
          <a:xfrm rot="-5400000" flipH="0" flipV="0">
            <a:off x="17234935" y="13830819"/>
            <a:ext cx="161561" cy="539500"/>
          </a:xfrm>
          <a:custGeom>
            <a:pathLst>
              <a:path w="994156" h="3319779">
                <a:moveTo>
                  <a:pt x="0" y="2766442"/>
                </a:moveTo>
                <a:lnTo>
                  <a:pt x="994156" y="2766442"/>
                </a:lnTo>
                <a:moveTo>
                  <a:pt x="9398" y="553337"/>
                </a:moveTo>
                <a:lnTo>
                  <a:pt x="994156" y="553337"/>
                </a:lnTo>
                <a:moveTo>
                  <a:pt x="647191" y="3319779"/>
                </a:moveTo>
                <a:lnTo>
                  <a:pt x="64719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28" name="Freeform 7028"/>
          <p:cNvSpPr/>
          <p:nvPr/>
        </p:nvSpPr>
        <p:spPr>
          <a:xfrm rot="-5400000" flipH="0" flipV="0">
            <a:off x="17427734" y="14020563"/>
            <a:ext cx="123441" cy="112770"/>
          </a:xfrm>
          <a:custGeom>
            <a:pathLst>
              <a:path w="759588" h="693923">
                <a:moveTo>
                  <a:pt x="75059" y="0"/>
                </a:moveTo>
                <a:lnTo>
                  <a:pt x="0" y="74928"/>
                </a:lnTo>
                <a:lnTo>
                  <a:pt x="759588" y="69392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29" name="Freeform 7029"/>
          <p:cNvSpPr/>
          <p:nvPr/>
        </p:nvSpPr>
        <p:spPr>
          <a:xfrm rot="-5400000" flipH="0" flipV="0">
            <a:off x="17439922" y="14020552"/>
            <a:ext cx="123441" cy="112791"/>
          </a:xfrm>
          <a:custGeom>
            <a:pathLst>
              <a:path w="759588" h="694054">
                <a:moveTo>
                  <a:pt x="0" y="0"/>
                </a:moveTo>
                <a:lnTo>
                  <a:pt x="759588" y="618995"/>
                </a:lnTo>
                <a:lnTo>
                  <a:pt x="693930" y="6940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30" name="Freeform 7030"/>
          <p:cNvSpPr/>
          <p:nvPr/>
        </p:nvSpPr>
        <p:spPr>
          <a:xfrm rot="-5400000" flipH="0" flipV="0">
            <a:off x="17080257" y="14020562"/>
            <a:ext cx="123441" cy="112771"/>
          </a:xfrm>
          <a:custGeom>
            <a:pathLst>
              <a:path w="759588" h="693930">
                <a:moveTo>
                  <a:pt x="693930" y="693930"/>
                </a:moveTo>
                <a:lnTo>
                  <a:pt x="759588" y="61887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31" name="Freeform 7031"/>
          <p:cNvSpPr/>
          <p:nvPr/>
        </p:nvSpPr>
        <p:spPr>
          <a:xfrm rot="-5400000" flipH="0" flipV="0">
            <a:off x="17068060" y="14020563"/>
            <a:ext cx="123441" cy="112770"/>
          </a:xfrm>
          <a:custGeom>
            <a:pathLst>
              <a:path w="759588" h="693924">
                <a:moveTo>
                  <a:pt x="759588" y="693924"/>
                </a:moveTo>
                <a:lnTo>
                  <a:pt x="0" y="75053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32" name="Freeform 7032"/>
          <p:cNvSpPr/>
          <p:nvPr/>
        </p:nvSpPr>
        <p:spPr>
          <a:xfrm rot="-5400000" flipH="0" flipV="0">
            <a:off x="17259332" y="13996941"/>
            <a:ext cx="48749" cy="36571"/>
          </a:xfrm>
          <a:custGeom>
            <a:pathLst>
              <a:path w="299976" h="225041">
                <a:moveTo>
                  <a:pt x="299976" y="206375"/>
                </a:moveTo>
                <a:lnTo>
                  <a:pt x="290705" y="75053"/>
                </a:lnTo>
                <a:lnTo>
                  <a:pt x="290705" y="103119"/>
                </a:lnTo>
                <a:lnTo>
                  <a:pt x="281307" y="121915"/>
                </a:lnTo>
                <a:lnTo>
                  <a:pt x="271909" y="140711"/>
                </a:lnTo>
                <a:lnTo>
                  <a:pt x="262511" y="150112"/>
                </a:lnTo>
                <a:lnTo>
                  <a:pt x="243715" y="159382"/>
                </a:lnTo>
                <a:lnTo>
                  <a:pt x="206251" y="159382"/>
                </a:lnTo>
                <a:lnTo>
                  <a:pt x="187452" y="150112"/>
                </a:lnTo>
                <a:lnTo>
                  <a:pt x="112523" y="131316"/>
                </a:lnTo>
                <a:lnTo>
                  <a:pt x="93728" y="121915"/>
                </a:lnTo>
                <a:lnTo>
                  <a:pt x="75059" y="112520"/>
                </a:lnTo>
                <a:lnTo>
                  <a:pt x="56263" y="103119"/>
                </a:lnTo>
                <a:lnTo>
                  <a:pt x="46865" y="93849"/>
                </a:lnTo>
                <a:lnTo>
                  <a:pt x="28070" y="75053"/>
                </a:lnTo>
                <a:lnTo>
                  <a:pt x="28070" y="56257"/>
                </a:lnTo>
                <a:lnTo>
                  <a:pt x="18799" y="37591"/>
                </a:lnTo>
                <a:lnTo>
                  <a:pt x="18799" y="18796"/>
                </a:lnTo>
                <a:lnTo>
                  <a:pt x="9274" y="0"/>
                </a:lnTo>
                <a:lnTo>
                  <a:pt x="0" y="150112"/>
                </a:lnTo>
                <a:lnTo>
                  <a:pt x="18799" y="159382"/>
                </a:lnTo>
                <a:lnTo>
                  <a:pt x="28070" y="168783"/>
                </a:lnTo>
                <a:lnTo>
                  <a:pt x="46865" y="178178"/>
                </a:lnTo>
                <a:lnTo>
                  <a:pt x="75059" y="187579"/>
                </a:lnTo>
                <a:lnTo>
                  <a:pt x="93728" y="196974"/>
                </a:lnTo>
                <a:lnTo>
                  <a:pt x="112523" y="206375"/>
                </a:lnTo>
                <a:lnTo>
                  <a:pt x="187452" y="225041"/>
                </a:lnTo>
                <a:lnTo>
                  <a:pt x="262511" y="225041"/>
                </a:lnTo>
                <a:lnTo>
                  <a:pt x="281307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33" name="Freeform 7033"/>
          <p:cNvSpPr/>
          <p:nvPr/>
        </p:nvSpPr>
        <p:spPr>
          <a:xfrm rot="-5400000" flipH="0" flipV="0">
            <a:off x="17252468" y="13947397"/>
            <a:ext cx="38099" cy="33538"/>
          </a:xfrm>
          <a:custGeom>
            <a:pathLst>
              <a:path w="234441" h="206375">
                <a:moveTo>
                  <a:pt x="234441" y="65664"/>
                </a:moveTo>
                <a:lnTo>
                  <a:pt x="215646" y="46868"/>
                </a:lnTo>
                <a:lnTo>
                  <a:pt x="196850" y="37467"/>
                </a:lnTo>
                <a:lnTo>
                  <a:pt x="178181" y="28196"/>
                </a:lnTo>
                <a:lnTo>
                  <a:pt x="159386" y="18796"/>
                </a:lnTo>
                <a:lnTo>
                  <a:pt x="140590" y="9401"/>
                </a:lnTo>
                <a:lnTo>
                  <a:pt x="112523" y="0"/>
                </a:lnTo>
                <a:lnTo>
                  <a:pt x="37464" y="0"/>
                </a:lnTo>
                <a:lnTo>
                  <a:pt x="18796" y="9401"/>
                </a:lnTo>
                <a:lnTo>
                  <a:pt x="0" y="18796"/>
                </a:lnTo>
                <a:lnTo>
                  <a:pt x="9398" y="159513"/>
                </a:lnTo>
                <a:lnTo>
                  <a:pt x="9398" y="150118"/>
                </a:lnTo>
                <a:lnTo>
                  <a:pt x="18796" y="121921"/>
                </a:lnTo>
                <a:lnTo>
                  <a:pt x="18796" y="103255"/>
                </a:lnTo>
                <a:lnTo>
                  <a:pt x="28066" y="93855"/>
                </a:lnTo>
                <a:lnTo>
                  <a:pt x="46862" y="75059"/>
                </a:lnTo>
                <a:lnTo>
                  <a:pt x="121921" y="75059"/>
                </a:lnTo>
                <a:lnTo>
                  <a:pt x="140590" y="84460"/>
                </a:lnTo>
                <a:lnTo>
                  <a:pt x="159386" y="93855"/>
                </a:lnTo>
                <a:lnTo>
                  <a:pt x="178181" y="103255"/>
                </a:lnTo>
                <a:lnTo>
                  <a:pt x="187452" y="121921"/>
                </a:lnTo>
                <a:lnTo>
                  <a:pt x="196850" y="131322"/>
                </a:lnTo>
                <a:lnTo>
                  <a:pt x="206248" y="150118"/>
                </a:lnTo>
                <a:lnTo>
                  <a:pt x="215646" y="168783"/>
                </a:lnTo>
                <a:lnTo>
                  <a:pt x="215646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34" name="Freeform 7034"/>
          <p:cNvSpPr/>
          <p:nvPr/>
        </p:nvSpPr>
        <p:spPr>
          <a:xfrm rot="-5400000" flipH="0" flipV="0">
            <a:off x="17220468" y="13955023"/>
            <a:ext cx="112771" cy="74671"/>
          </a:xfrm>
          <a:custGeom>
            <a:pathLst>
              <a:path w="693930" h="459488">
                <a:moveTo>
                  <a:pt x="693930" y="318771"/>
                </a:moveTo>
                <a:lnTo>
                  <a:pt x="693930" y="290705"/>
                </a:lnTo>
                <a:lnTo>
                  <a:pt x="684532" y="262508"/>
                </a:lnTo>
                <a:lnTo>
                  <a:pt x="684532" y="243843"/>
                </a:lnTo>
                <a:lnTo>
                  <a:pt x="675134" y="225047"/>
                </a:lnTo>
                <a:lnTo>
                  <a:pt x="675134" y="206251"/>
                </a:lnTo>
                <a:lnTo>
                  <a:pt x="665860" y="187580"/>
                </a:lnTo>
                <a:lnTo>
                  <a:pt x="656462" y="178185"/>
                </a:lnTo>
                <a:lnTo>
                  <a:pt x="647064" y="168784"/>
                </a:lnTo>
                <a:lnTo>
                  <a:pt x="637666" y="159389"/>
                </a:lnTo>
                <a:lnTo>
                  <a:pt x="618871" y="300100"/>
                </a:lnTo>
                <a:lnTo>
                  <a:pt x="618871" y="337567"/>
                </a:lnTo>
                <a:lnTo>
                  <a:pt x="609473" y="356363"/>
                </a:lnTo>
                <a:lnTo>
                  <a:pt x="609473" y="375035"/>
                </a:lnTo>
                <a:lnTo>
                  <a:pt x="590677" y="384430"/>
                </a:lnTo>
                <a:lnTo>
                  <a:pt x="581406" y="384430"/>
                </a:lnTo>
                <a:lnTo>
                  <a:pt x="562611" y="393830"/>
                </a:lnTo>
                <a:lnTo>
                  <a:pt x="543815" y="393830"/>
                </a:lnTo>
                <a:lnTo>
                  <a:pt x="515748" y="384430"/>
                </a:lnTo>
                <a:lnTo>
                  <a:pt x="487555" y="375035"/>
                </a:lnTo>
                <a:lnTo>
                  <a:pt x="468886" y="365764"/>
                </a:lnTo>
                <a:lnTo>
                  <a:pt x="459485" y="356363"/>
                </a:lnTo>
                <a:lnTo>
                  <a:pt x="440689" y="337567"/>
                </a:lnTo>
                <a:lnTo>
                  <a:pt x="431291" y="328172"/>
                </a:lnTo>
                <a:lnTo>
                  <a:pt x="422021" y="309501"/>
                </a:lnTo>
                <a:lnTo>
                  <a:pt x="422021" y="290705"/>
                </a:lnTo>
                <a:lnTo>
                  <a:pt x="412623" y="271909"/>
                </a:lnTo>
                <a:lnTo>
                  <a:pt x="412623" y="253238"/>
                </a:lnTo>
                <a:lnTo>
                  <a:pt x="403225" y="112521"/>
                </a:lnTo>
                <a:lnTo>
                  <a:pt x="393827" y="131192"/>
                </a:lnTo>
                <a:lnTo>
                  <a:pt x="384429" y="112521"/>
                </a:lnTo>
                <a:lnTo>
                  <a:pt x="375031" y="93725"/>
                </a:lnTo>
                <a:lnTo>
                  <a:pt x="356236" y="84330"/>
                </a:lnTo>
                <a:lnTo>
                  <a:pt x="346965" y="74929"/>
                </a:lnTo>
                <a:lnTo>
                  <a:pt x="328169" y="56263"/>
                </a:lnTo>
                <a:lnTo>
                  <a:pt x="309373" y="46863"/>
                </a:lnTo>
                <a:lnTo>
                  <a:pt x="290705" y="37468"/>
                </a:lnTo>
                <a:lnTo>
                  <a:pt x="262511" y="28067"/>
                </a:lnTo>
                <a:lnTo>
                  <a:pt x="243712" y="28067"/>
                </a:lnTo>
                <a:lnTo>
                  <a:pt x="168783" y="9401"/>
                </a:lnTo>
                <a:lnTo>
                  <a:pt x="159386" y="0"/>
                </a:lnTo>
                <a:lnTo>
                  <a:pt x="131319" y="0"/>
                </a:lnTo>
                <a:lnTo>
                  <a:pt x="112523" y="0"/>
                </a:lnTo>
                <a:lnTo>
                  <a:pt x="93727" y="9401"/>
                </a:lnTo>
                <a:lnTo>
                  <a:pt x="75059" y="18672"/>
                </a:lnTo>
                <a:lnTo>
                  <a:pt x="56260" y="28067"/>
                </a:lnTo>
                <a:lnTo>
                  <a:pt x="37464" y="37468"/>
                </a:lnTo>
                <a:lnTo>
                  <a:pt x="37464" y="46863"/>
                </a:lnTo>
                <a:lnTo>
                  <a:pt x="18669" y="56263"/>
                </a:lnTo>
                <a:lnTo>
                  <a:pt x="9271" y="74929"/>
                </a:lnTo>
                <a:lnTo>
                  <a:pt x="9271" y="93725"/>
                </a:lnTo>
                <a:lnTo>
                  <a:pt x="0" y="112521"/>
                </a:lnTo>
                <a:lnTo>
                  <a:pt x="0" y="196980"/>
                </a:lnTo>
                <a:lnTo>
                  <a:pt x="9271" y="215646"/>
                </a:lnTo>
                <a:lnTo>
                  <a:pt x="9271" y="234442"/>
                </a:lnTo>
                <a:lnTo>
                  <a:pt x="18669" y="253238"/>
                </a:lnTo>
                <a:lnTo>
                  <a:pt x="28066" y="271909"/>
                </a:lnTo>
                <a:lnTo>
                  <a:pt x="37464" y="290705"/>
                </a:lnTo>
                <a:lnTo>
                  <a:pt x="46862" y="290705"/>
                </a:lnTo>
                <a:lnTo>
                  <a:pt x="56260" y="309501"/>
                </a:lnTo>
                <a:lnTo>
                  <a:pt x="65534" y="159389"/>
                </a:lnTo>
                <a:lnTo>
                  <a:pt x="65534" y="149988"/>
                </a:lnTo>
                <a:lnTo>
                  <a:pt x="75059" y="121921"/>
                </a:lnTo>
                <a:lnTo>
                  <a:pt x="75059" y="103126"/>
                </a:lnTo>
                <a:lnTo>
                  <a:pt x="84330" y="93725"/>
                </a:lnTo>
                <a:lnTo>
                  <a:pt x="103125" y="84330"/>
                </a:lnTo>
                <a:lnTo>
                  <a:pt x="112523" y="74929"/>
                </a:lnTo>
                <a:lnTo>
                  <a:pt x="168783" y="74929"/>
                </a:lnTo>
                <a:lnTo>
                  <a:pt x="243712" y="93725"/>
                </a:lnTo>
                <a:lnTo>
                  <a:pt x="253110" y="93725"/>
                </a:lnTo>
                <a:lnTo>
                  <a:pt x="271909" y="103126"/>
                </a:lnTo>
                <a:lnTo>
                  <a:pt x="290705" y="112521"/>
                </a:lnTo>
                <a:lnTo>
                  <a:pt x="299975" y="131192"/>
                </a:lnTo>
                <a:lnTo>
                  <a:pt x="318771" y="140593"/>
                </a:lnTo>
                <a:lnTo>
                  <a:pt x="328169" y="149988"/>
                </a:lnTo>
                <a:lnTo>
                  <a:pt x="337567" y="168784"/>
                </a:lnTo>
                <a:lnTo>
                  <a:pt x="337567" y="187580"/>
                </a:lnTo>
                <a:lnTo>
                  <a:pt x="346965" y="206251"/>
                </a:lnTo>
                <a:lnTo>
                  <a:pt x="346965" y="234442"/>
                </a:lnTo>
                <a:lnTo>
                  <a:pt x="356236" y="365764"/>
                </a:lnTo>
                <a:lnTo>
                  <a:pt x="375031" y="356363"/>
                </a:lnTo>
                <a:lnTo>
                  <a:pt x="375031" y="365764"/>
                </a:lnTo>
                <a:lnTo>
                  <a:pt x="393827" y="384430"/>
                </a:lnTo>
                <a:lnTo>
                  <a:pt x="403225" y="393830"/>
                </a:lnTo>
                <a:lnTo>
                  <a:pt x="422021" y="412626"/>
                </a:lnTo>
                <a:lnTo>
                  <a:pt x="431291" y="421897"/>
                </a:lnTo>
                <a:lnTo>
                  <a:pt x="450087" y="431292"/>
                </a:lnTo>
                <a:lnTo>
                  <a:pt x="468886" y="440693"/>
                </a:lnTo>
                <a:lnTo>
                  <a:pt x="496952" y="450088"/>
                </a:lnTo>
                <a:lnTo>
                  <a:pt x="515748" y="459488"/>
                </a:lnTo>
                <a:lnTo>
                  <a:pt x="581406" y="459488"/>
                </a:lnTo>
                <a:lnTo>
                  <a:pt x="600075" y="450088"/>
                </a:lnTo>
                <a:lnTo>
                  <a:pt x="618871" y="450088"/>
                </a:lnTo>
                <a:lnTo>
                  <a:pt x="637666" y="431292"/>
                </a:lnTo>
                <a:lnTo>
                  <a:pt x="656462" y="421897"/>
                </a:lnTo>
                <a:lnTo>
                  <a:pt x="665860" y="403225"/>
                </a:lnTo>
                <a:lnTo>
                  <a:pt x="675134" y="384430"/>
                </a:lnTo>
                <a:lnTo>
                  <a:pt x="684532" y="365764"/>
                </a:lnTo>
                <a:lnTo>
                  <a:pt x="693930" y="34696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35" name="Freeform 7035"/>
          <p:cNvSpPr/>
          <p:nvPr/>
        </p:nvSpPr>
        <p:spPr>
          <a:xfrm rot="-5400000" flipH="0" flipV="0">
            <a:off x="17298195" y="13974837"/>
            <a:ext cx="102100" cy="45714"/>
          </a:xfrm>
          <a:custGeom>
            <a:pathLst>
              <a:path w="628269" h="281304">
                <a:moveTo>
                  <a:pt x="628269" y="159383"/>
                </a:moveTo>
                <a:lnTo>
                  <a:pt x="618871" y="149982"/>
                </a:lnTo>
                <a:lnTo>
                  <a:pt x="600075" y="131186"/>
                </a:lnTo>
                <a:lnTo>
                  <a:pt x="581406" y="121916"/>
                </a:lnTo>
                <a:lnTo>
                  <a:pt x="562611" y="112521"/>
                </a:lnTo>
                <a:lnTo>
                  <a:pt x="543815" y="93725"/>
                </a:lnTo>
                <a:lnTo>
                  <a:pt x="515748" y="84324"/>
                </a:lnTo>
                <a:lnTo>
                  <a:pt x="496952" y="74929"/>
                </a:lnTo>
                <a:lnTo>
                  <a:pt x="468886" y="65658"/>
                </a:lnTo>
                <a:lnTo>
                  <a:pt x="450087" y="56258"/>
                </a:lnTo>
                <a:lnTo>
                  <a:pt x="431291" y="46863"/>
                </a:lnTo>
                <a:lnTo>
                  <a:pt x="403225" y="37462"/>
                </a:lnTo>
                <a:lnTo>
                  <a:pt x="384429" y="37462"/>
                </a:lnTo>
                <a:lnTo>
                  <a:pt x="365761" y="28067"/>
                </a:lnTo>
                <a:lnTo>
                  <a:pt x="346965" y="18666"/>
                </a:lnTo>
                <a:lnTo>
                  <a:pt x="328169" y="18666"/>
                </a:lnTo>
                <a:lnTo>
                  <a:pt x="299975" y="9395"/>
                </a:lnTo>
                <a:lnTo>
                  <a:pt x="262511" y="9395"/>
                </a:lnTo>
                <a:lnTo>
                  <a:pt x="243712" y="0"/>
                </a:lnTo>
                <a:lnTo>
                  <a:pt x="93727" y="0"/>
                </a:lnTo>
                <a:lnTo>
                  <a:pt x="75059" y="9395"/>
                </a:lnTo>
                <a:lnTo>
                  <a:pt x="56260" y="18666"/>
                </a:lnTo>
                <a:lnTo>
                  <a:pt x="46862" y="28067"/>
                </a:lnTo>
                <a:lnTo>
                  <a:pt x="28066" y="37462"/>
                </a:lnTo>
                <a:lnTo>
                  <a:pt x="18669" y="46863"/>
                </a:lnTo>
                <a:lnTo>
                  <a:pt x="9271" y="56258"/>
                </a:lnTo>
                <a:lnTo>
                  <a:pt x="9271" y="74929"/>
                </a:lnTo>
                <a:lnTo>
                  <a:pt x="0" y="93725"/>
                </a:lnTo>
                <a:lnTo>
                  <a:pt x="0" y="149982"/>
                </a:lnTo>
                <a:lnTo>
                  <a:pt x="9271" y="168778"/>
                </a:lnTo>
                <a:lnTo>
                  <a:pt x="18669" y="187449"/>
                </a:lnTo>
                <a:lnTo>
                  <a:pt x="28066" y="196850"/>
                </a:lnTo>
                <a:lnTo>
                  <a:pt x="37464" y="215646"/>
                </a:lnTo>
                <a:lnTo>
                  <a:pt x="46862" y="225041"/>
                </a:lnTo>
                <a:lnTo>
                  <a:pt x="56260" y="243837"/>
                </a:lnTo>
                <a:lnTo>
                  <a:pt x="65534" y="131186"/>
                </a:lnTo>
                <a:lnTo>
                  <a:pt x="75059" y="112521"/>
                </a:lnTo>
                <a:lnTo>
                  <a:pt x="75059" y="103120"/>
                </a:lnTo>
                <a:lnTo>
                  <a:pt x="84330" y="84324"/>
                </a:lnTo>
                <a:lnTo>
                  <a:pt x="103125" y="74929"/>
                </a:lnTo>
                <a:lnTo>
                  <a:pt x="121921" y="74929"/>
                </a:lnTo>
                <a:lnTo>
                  <a:pt x="140590" y="65658"/>
                </a:lnTo>
                <a:lnTo>
                  <a:pt x="215646" y="65658"/>
                </a:lnTo>
                <a:lnTo>
                  <a:pt x="234441" y="74929"/>
                </a:lnTo>
                <a:lnTo>
                  <a:pt x="271909" y="74929"/>
                </a:lnTo>
                <a:lnTo>
                  <a:pt x="299975" y="84324"/>
                </a:lnTo>
                <a:lnTo>
                  <a:pt x="318771" y="84324"/>
                </a:lnTo>
                <a:lnTo>
                  <a:pt x="346965" y="93725"/>
                </a:lnTo>
                <a:lnTo>
                  <a:pt x="365761" y="103120"/>
                </a:lnTo>
                <a:lnTo>
                  <a:pt x="384429" y="103120"/>
                </a:lnTo>
                <a:lnTo>
                  <a:pt x="403225" y="112521"/>
                </a:lnTo>
                <a:lnTo>
                  <a:pt x="422021" y="121916"/>
                </a:lnTo>
                <a:lnTo>
                  <a:pt x="440689" y="131186"/>
                </a:lnTo>
                <a:lnTo>
                  <a:pt x="459485" y="140587"/>
                </a:lnTo>
                <a:lnTo>
                  <a:pt x="487555" y="149982"/>
                </a:lnTo>
                <a:lnTo>
                  <a:pt x="515748" y="159383"/>
                </a:lnTo>
                <a:lnTo>
                  <a:pt x="534544" y="178179"/>
                </a:lnTo>
                <a:lnTo>
                  <a:pt x="553213" y="187449"/>
                </a:lnTo>
                <a:lnTo>
                  <a:pt x="572008" y="196850"/>
                </a:lnTo>
                <a:lnTo>
                  <a:pt x="590677" y="215646"/>
                </a:lnTo>
                <a:lnTo>
                  <a:pt x="600075" y="225041"/>
                </a:lnTo>
                <a:lnTo>
                  <a:pt x="609473" y="243837"/>
                </a:lnTo>
                <a:lnTo>
                  <a:pt x="618871" y="253238"/>
                </a:lnTo>
                <a:lnTo>
                  <a:pt x="618871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36" name="Freeform 7036"/>
          <p:cNvSpPr/>
          <p:nvPr/>
        </p:nvSpPr>
        <p:spPr>
          <a:xfrm rot="-5400000" flipH="0" flipV="0">
            <a:off x="17318760" y="13964919"/>
            <a:ext cx="103628" cy="45736"/>
          </a:xfrm>
          <a:custGeom>
            <a:pathLst>
              <a:path w="637670" h="281434">
                <a:moveTo>
                  <a:pt x="637670" y="168914"/>
                </a:moveTo>
                <a:lnTo>
                  <a:pt x="637670" y="140717"/>
                </a:lnTo>
                <a:lnTo>
                  <a:pt x="628272" y="122052"/>
                </a:lnTo>
                <a:lnTo>
                  <a:pt x="628272" y="103256"/>
                </a:lnTo>
                <a:lnTo>
                  <a:pt x="618874" y="93855"/>
                </a:lnTo>
                <a:lnTo>
                  <a:pt x="609600" y="75059"/>
                </a:lnTo>
                <a:lnTo>
                  <a:pt x="600202" y="56263"/>
                </a:lnTo>
                <a:lnTo>
                  <a:pt x="590804" y="46993"/>
                </a:lnTo>
                <a:lnTo>
                  <a:pt x="572009" y="28197"/>
                </a:lnTo>
                <a:lnTo>
                  <a:pt x="562611" y="150118"/>
                </a:lnTo>
                <a:lnTo>
                  <a:pt x="562611" y="178309"/>
                </a:lnTo>
                <a:lnTo>
                  <a:pt x="553213" y="187580"/>
                </a:lnTo>
                <a:lnTo>
                  <a:pt x="534417" y="196980"/>
                </a:lnTo>
                <a:lnTo>
                  <a:pt x="515748" y="206375"/>
                </a:lnTo>
                <a:lnTo>
                  <a:pt x="403225" y="206375"/>
                </a:lnTo>
                <a:lnTo>
                  <a:pt x="384429" y="196980"/>
                </a:lnTo>
                <a:lnTo>
                  <a:pt x="365761" y="196980"/>
                </a:lnTo>
                <a:lnTo>
                  <a:pt x="337567" y="187580"/>
                </a:lnTo>
                <a:lnTo>
                  <a:pt x="318771" y="187580"/>
                </a:lnTo>
                <a:lnTo>
                  <a:pt x="290705" y="178309"/>
                </a:lnTo>
                <a:lnTo>
                  <a:pt x="271909" y="178309"/>
                </a:lnTo>
                <a:lnTo>
                  <a:pt x="253113" y="168914"/>
                </a:lnTo>
                <a:lnTo>
                  <a:pt x="234445" y="159513"/>
                </a:lnTo>
                <a:lnTo>
                  <a:pt x="215649" y="150118"/>
                </a:lnTo>
                <a:lnTo>
                  <a:pt x="196850" y="140717"/>
                </a:lnTo>
                <a:lnTo>
                  <a:pt x="168784" y="131322"/>
                </a:lnTo>
                <a:lnTo>
                  <a:pt x="149988" y="122052"/>
                </a:lnTo>
                <a:lnTo>
                  <a:pt x="121921" y="112651"/>
                </a:lnTo>
                <a:lnTo>
                  <a:pt x="103126" y="103256"/>
                </a:lnTo>
                <a:lnTo>
                  <a:pt x="84330" y="84460"/>
                </a:lnTo>
                <a:lnTo>
                  <a:pt x="65661" y="75059"/>
                </a:lnTo>
                <a:lnTo>
                  <a:pt x="46865" y="56263"/>
                </a:lnTo>
                <a:lnTo>
                  <a:pt x="37467" y="46993"/>
                </a:lnTo>
                <a:lnTo>
                  <a:pt x="28070" y="37592"/>
                </a:lnTo>
                <a:lnTo>
                  <a:pt x="18799" y="18796"/>
                </a:lnTo>
                <a:lnTo>
                  <a:pt x="18799" y="9401"/>
                </a:lnTo>
                <a:lnTo>
                  <a:pt x="9274" y="0"/>
                </a:lnTo>
                <a:lnTo>
                  <a:pt x="0" y="112651"/>
                </a:lnTo>
                <a:lnTo>
                  <a:pt x="18799" y="122052"/>
                </a:lnTo>
                <a:lnTo>
                  <a:pt x="37467" y="140717"/>
                </a:lnTo>
                <a:lnTo>
                  <a:pt x="56263" y="150118"/>
                </a:lnTo>
                <a:lnTo>
                  <a:pt x="75059" y="168914"/>
                </a:lnTo>
                <a:lnTo>
                  <a:pt x="93728" y="178309"/>
                </a:lnTo>
                <a:lnTo>
                  <a:pt x="121921" y="187580"/>
                </a:lnTo>
                <a:lnTo>
                  <a:pt x="140590" y="196980"/>
                </a:lnTo>
                <a:lnTo>
                  <a:pt x="159386" y="206375"/>
                </a:lnTo>
                <a:lnTo>
                  <a:pt x="187452" y="215776"/>
                </a:lnTo>
                <a:lnTo>
                  <a:pt x="206251" y="225171"/>
                </a:lnTo>
                <a:lnTo>
                  <a:pt x="225047" y="234572"/>
                </a:lnTo>
                <a:lnTo>
                  <a:pt x="253113" y="243843"/>
                </a:lnTo>
                <a:lnTo>
                  <a:pt x="271909" y="243843"/>
                </a:lnTo>
                <a:lnTo>
                  <a:pt x="290705" y="253238"/>
                </a:lnTo>
                <a:lnTo>
                  <a:pt x="309501" y="253238"/>
                </a:lnTo>
                <a:lnTo>
                  <a:pt x="328169" y="262638"/>
                </a:lnTo>
                <a:lnTo>
                  <a:pt x="346965" y="262638"/>
                </a:lnTo>
                <a:lnTo>
                  <a:pt x="375031" y="272039"/>
                </a:lnTo>
                <a:lnTo>
                  <a:pt x="431295" y="272039"/>
                </a:lnTo>
                <a:lnTo>
                  <a:pt x="450090" y="281434"/>
                </a:lnTo>
                <a:lnTo>
                  <a:pt x="468886" y="281434"/>
                </a:lnTo>
                <a:lnTo>
                  <a:pt x="487555" y="272039"/>
                </a:lnTo>
                <a:lnTo>
                  <a:pt x="543815" y="272039"/>
                </a:lnTo>
                <a:lnTo>
                  <a:pt x="562611" y="262638"/>
                </a:lnTo>
                <a:lnTo>
                  <a:pt x="581406" y="262638"/>
                </a:lnTo>
                <a:lnTo>
                  <a:pt x="590804" y="253238"/>
                </a:lnTo>
                <a:lnTo>
                  <a:pt x="609600" y="243843"/>
                </a:lnTo>
                <a:lnTo>
                  <a:pt x="618874" y="225171"/>
                </a:lnTo>
                <a:lnTo>
                  <a:pt x="628272" y="215776"/>
                </a:lnTo>
                <a:lnTo>
                  <a:pt x="628272" y="196980"/>
                </a:lnTo>
                <a:lnTo>
                  <a:pt x="637670" y="1783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37" name="Freeform 7037"/>
          <p:cNvSpPr/>
          <p:nvPr/>
        </p:nvSpPr>
        <p:spPr>
          <a:xfrm rot="-5400000" flipH="0" flipV="0">
            <a:off x="17285243" y="13652508"/>
            <a:ext cx="734558" cy="0"/>
          </a:xfrm>
          <a:custGeom>
            <a:pathLst>
              <a:path w="4520056" h="0">
                <a:moveTo>
                  <a:pt x="0" y="0"/>
                </a:moveTo>
                <a:lnTo>
                  <a:pt x="452005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38" name="Freeform 7038"/>
          <p:cNvSpPr/>
          <p:nvPr/>
        </p:nvSpPr>
        <p:spPr>
          <a:xfrm rot="-5400000" flipH="0" flipV="0">
            <a:off x="17068060" y="17629396"/>
            <a:ext cx="588270" cy="166101"/>
          </a:xfrm>
          <a:custGeom>
            <a:pathLst>
              <a:path w="3619880" h="1022095">
                <a:moveTo>
                  <a:pt x="2654046" y="18665"/>
                </a:moveTo>
                <a:lnTo>
                  <a:pt x="2654046" y="1022095"/>
                </a:lnTo>
                <a:moveTo>
                  <a:pt x="2925953" y="0"/>
                </a:moveTo>
                <a:lnTo>
                  <a:pt x="2925953" y="1022095"/>
                </a:lnTo>
                <a:moveTo>
                  <a:pt x="2654046" y="675128"/>
                </a:moveTo>
                <a:lnTo>
                  <a:pt x="1959990" y="675128"/>
                </a:lnTo>
                <a:moveTo>
                  <a:pt x="2925953" y="675128"/>
                </a:moveTo>
                <a:lnTo>
                  <a:pt x="3619880" y="675128"/>
                </a:lnTo>
                <a:moveTo>
                  <a:pt x="0" y="675128"/>
                </a:moveTo>
                <a:lnTo>
                  <a:pt x="2654046" y="67512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39" name="Freeform 7039"/>
          <p:cNvSpPr/>
          <p:nvPr/>
        </p:nvSpPr>
        <p:spPr>
          <a:xfrm rot="-5400000" flipH="0" flipV="0">
            <a:off x="17290568" y="17908270"/>
            <a:ext cx="28956" cy="112771"/>
          </a:xfrm>
          <a:custGeom>
            <a:pathLst>
              <a:path w="178181" h="693930">
                <a:moveTo>
                  <a:pt x="178181" y="693930"/>
                </a:moveTo>
                <a:lnTo>
                  <a:pt x="178181" y="0"/>
                </a:lnTo>
                <a:lnTo>
                  <a:pt x="0" y="1687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40" name="Freeform 7040"/>
          <p:cNvSpPr/>
          <p:nvPr/>
        </p:nvSpPr>
        <p:spPr>
          <a:xfrm rot="-5400000" flipH="0" flipV="0">
            <a:off x="17279898" y="17838179"/>
            <a:ext cx="50296" cy="112771"/>
          </a:xfrm>
          <a:custGeom>
            <a:pathLst>
              <a:path w="309499" h="693930">
                <a:moveTo>
                  <a:pt x="0" y="534542"/>
                </a:moveTo>
                <a:lnTo>
                  <a:pt x="18795" y="609470"/>
                </a:lnTo>
                <a:lnTo>
                  <a:pt x="84455" y="665733"/>
                </a:lnTo>
                <a:lnTo>
                  <a:pt x="159511" y="693930"/>
                </a:lnTo>
                <a:lnTo>
                  <a:pt x="234441" y="665733"/>
                </a:lnTo>
                <a:lnTo>
                  <a:pt x="290703" y="609470"/>
                </a:lnTo>
                <a:lnTo>
                  <a:pt x="309499" y="534542"/>
                </a:lnTo>
                <a:lnTo>
                  <a:pt x="309499" y="149988"/>
                </a:lnTo>
                <a:lnTo>
                  <a:pt x="290703" y="74929"/>
                </a:lnTo>
                <a:lnTo>
                  <a:pt x="234441" y="18666"/>
                </a:lnTo>
                <a:lnTo>
                  <a:pt x="159511" y="0"/>
                </a:lnTo>
                <a:lnTo>
                  <a:pt x="84455" y="18666"/>
                </a:lnTo>
                <a:lnTo>
                  <a:pt x="18795" y="74929"/>
                </a:lnTo>
                <a:lnTo>
                  <a:pt x="0" y="149988"/>
                </a:lnTo>
                <a:lnTo>
                  <a:pt x="0" y="534542"/>
                </a:lnTo>
                <a:close/>
                <a:moveTo>
                  <a:pt x="58298715" y="80167733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41" name="Freeform 7041"/>
          <p:cNvSpPr/>
          <p:nvPr/>
        </p:nvSpPr>
        <p:spPr>
          <a:xfrm rot="-5400000" flipH="0" flipV="0">
            <a:off x="17366767" y="17553178"/>
            <a:ext cx="44187" cy="0"/>
          </a:xfrm>
          <a:custGeom>
            <a:pathLst>
              <a:path w="271907" h="0">
                <a:moveTo>
                  <a:pt x="0" y="0"/>
                </a:moveTo>
                <a:lnTo>
                  <a:pt x="271907" y="0"/>
                </a:lnTo>
                <a:lnTo>
                  <a:pt x="0" y="0"/>
                </a:lnTo>
                <a:close/>
                <a:moveTo>
                  <a:pt x="55851046" y="79305025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42" name="Freeform 7042"/>
          <p:cNvSpPr/>
          <p:nvPr/>
        </p:nvSpPr>
        <p:spPr>
          <a:xfrm rot="-5400000" flipH="0" flipV="0">
            <a:off x="17332485" y="17518896"/>
            <a:ext cx="112771" cy="124968"/>
          </a:xfrm>
          <a:custGeom>
            <a:pathLst>
              <a:path w="693929" h="768983">
                <a:moveTo>
                  <a:pt x="0" y="693924"/>
                </a:moveTo>
                <a:lnTo>
                  <a:pt x="75058" y="768983"/>
                </a:lnTo>
                <a:lnTo>
                  <a:pt x="6939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43" name="Freeform 7043"/>
          <p:cNvSpPr/>
          <p:nvPr/>
        </p:nvSpPr>
        <p:spPr>
          <a:xfrm rot="-5400000" flipH="0" flipV="0">
            <a:off x="17332485" y="17506699"/>
            <a:ext cx="112770" cy="124968"/>
          </a:xfrm>
          <a:custGeom>
            <a:pathLst>
              <a:path w="693928" h="768983">
                <a:moveTo>
                  <a:pt x="0" y="768983"/>
                </a:moveTo>
                <a:lnTo>
                  <a:pt x="618871" y="0"/>
                </a:lnTo>
                <a:lnTo>
                  <a:pt x="693928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44" name="Freeform 7044"/>
          <p:cNvSpPr/>
          <p:nvPr/>
        </p:nvSpPr>
        <p:spPr>
          <a:xfrm rot="-5400000" flipH="0" flipV="0">
            <a:off x="17332485" y="17462511"/>
            <a:ext cx="112770" cy="124968"/>
          </a:xfrm>
          <a:custGeom>
            <a:pathLst>
              <a:path w="693927" h="768983">
                <a:moveTo>
                  <a:pt x="693927" y="74929"/>
                </a:moveTo>
                <a:lnTo>
                  <a:pt x="618998" y="0"/>
                </a:lnTo>
                <a:lnTo>
                  <a:pt x="0" y="7689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45" name="Freeform 7045"/>
          <p:cNvSpPr/>
          <p:nvPr/>
        </p:nvSpPr>
        <p:spPr>
          <a:xfrm rot="-5400000" flipH="0" flipV="0">
            <a:off x="17332475" y="17474698"/>
            <a:ext cx="112791" cy="124968"/>
          </a:xfrm>
          <a:custGeom>
            <a:pathLst>
              <a:path w="694055" h="768983">
                <a:moveTo>
                  <a:pt x="694055" y="0"/>
                </a:moveTo>
                <a:lnTo>
                  <a:pt x="75057" y="768983"/>
                </a:lnTo>
                <a:lnTo>
                  <a:pt x="0" y="6939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46" name="Freeform 7046"/>
          <p:cNvSpPr/>
          <p:nvPr/>
        </p:nvSpPr>
        <p:spPr>
          <a:xfrm rot="-5400000" flipH="0" flipV="0">
            <a:off x="16765556" y="12771640"/>
            <a:ext cx="182881" cy="100594"/>
          </a:xfrm>
          <a:custGeom>
            <a:pathLst>
              <a:path w="1125346" h="619001">
                <a:moveTo>
                  <a:pt x="1125346" y="562737"/>
                </a:moveTo>
                <a:lnTo>
                  <a:pt x="1125346" y="93724"/>
                </a:lnTo>
                <a:lnTo>
                  <a:pt x="1115951" y="65658"/>
                </a:lnTo>
                <a:lnTo>
                  <a:pt x="1097279" y="46862"/>
                </a:lnTo>
                <a:lnTo>
                  <a:pt x="1069088" y="37467"/>
                </a:lnTo>
                <a:lnTo>
                  <a:pt x="1041016" y="46862"/>
                </a:lnTo>
                <a:lnTo>
                  <a:pt x="1022220" y="65658"/>
                </a:lnTo>
                <a:lnTo>
                  <a:pt x="1012825" y="93724"/>
                </a:lnTo>
                <a:lnTo>
                  <a:pt x="1012825" y="468883"/>
                </a:lnTo>
                <a:lnTo>
                  <a:pt x="618995" y="272033"/>
                </a:lnTo>
                <a:lnTo>
                  <a:pt x="618995" y="196980"/>
                </a:lnTo>
                <a:lnTo>
                  <a:pt x="609600" y="159388"/>
                </a:lnTo>
                <a:lnTo>
                  <a:pt x="590804" y="140717"/>
                </a:lnTo>
                <a:lnTo>
                  <a:pt x="534541" y="140717"/>
                </a:lnTo>
                <a:lnTo>
                  <a:pt x="515876" y="159388"/>
                </a:lnTo>
                <a:lnTo>
                  <a:pt x="506475" y="196980"/>
                </a:lnTo>
                <a:lnTo>
                  <a:pt x="506475" y="215646"/>
                </a:lnTo>
                <a:lnTo>
                  <a:pt x="84454" y="9401"/>
                </a:lnTo>
                <a:lnTo>
                  <a:pt x="75059" y="0"/>
                </a:lnTo>
                <a:lnTo>
                  <a:pt x="37592" y="0"/>
                </a:lnTo>
                <a:lnTo>
                  <a:pt x="9395" y="18796"/>
                </a:lnTo>
                <a:lnTo>
                  <a:pt x="0" y="37467"/>
                </a:lnTo>
                <a:lnTo>
                  <a:pt x="0" y="75059"/>
                </a:lnTo>
                <a:lnTo>
                  <a:pt x="9395" y="84454"/>
                </a:lnTo>
                <a:lnTo>
                  <a:pt x="28191" y="103125"/>
                </a:lnTo>
                <a:lnTo>
                  <a:pt x="506475" y="346962"/>
                </a:lnTo>
                <a:lnTo>
                  <a:pt x="506475" y="422021"/>
                </a:lnTo>
                <a:lnTo>
                  <a:pt x="515876" y="459488"/>
                </a:lnTo>
                <a:lnTo>
                  <a:pt x="534541" y="478284"/>
                </a:lnTo>
                <a:lnTo>
                  <a:pt x="590804" y="478284"/>
                </a:lnTo>
                <a:lnTo>
                  <a:pt x="609600" y="459488"/>
                </a:lnTo>
                <a:lnTo>
                  <a:pt x="618995" y="422021"/>
                </a:lnTo>
                <a:lnTo>
                  <a:pt x="618995" y="403225"/>
                </a:lnTo>
                <a:lnTo>
                  <a:pt x="1041016" y="609600"/>
                </a:lnTo>
                <a:lnTo>
                  <a:pt x="1069088" y="619001"/>
                </a:lnTo>
                <a:lnTo>
                  <a:pt x="1097279" y="609600"/>
                </a:lnTo>
                <a:lnTo>
                  <a:pt x="1115951" y="59080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47" name="Freeform 7047"/>
          <p:cNvSpPr/>
          <p:nvPr/>
        </p:nvSpPr>
        <p:spPr>
          <a:xfrm rot="-5400000" flipH="0" flipV="0">
            <a:off x="17065778" y="12811277"/>
            <a:ext cx="18285" cy="94485"/>
          </a:xfrm>
          <a:custGeom>
            <a:pathLst>
              <a:path w="112520" h="581409">
                <a:moveTo>
                  <a:pt x="0" y="525146"/>
                </a:moveTo>
                <a:lnTo>
                  <a:pt x="0" y="56263"/>
                </a:lnTo>
                <a:lnTo>
                  <a:pt x="9401" y="28072"/>
                </a:lnTo>
                <a:lnTo>
                  <a:pt x="28197" y="9400"/>
                </a:lnTo>
                <a:lnTo>
                  <a:pt x="56263" y="0"/>
                </a:lnTo>
                <a:lnTo>
                  <a:pt x="84454" y="9400"/>
                </a:lnTo>
                <a:lnTo>
                  <a:pt x="103250" y="28072"/>
                </a:lnTo>
                <a:lnTo>
                  <a:pt x="112520" y="56263"/>
                </a:lnTo>
                <a:lnTo>
                  <a:pt x="112520" y="525146"/>
                </a:lnTo>
                <a:lnTo>
                  <a:pt x="103250" y="553212"/>
                </a:lnTo>
                <a:lnTo>
                  <a:pt x="84454" y="572008"/>
                </a:lnTo>
                <a:lnTo>
                  <a:pt x="56263" y="581409"/>
                </a:lnTo>
                <a:lnTo>
                  <a:pt x="28197" y="572008"/>
                </a:lnTo>
                <a:lnTo>
                  <a:pt x="9401" y="553212"/>
                </a:lnTo>
                <a:lnTo>
                  <a:pt x="0" y="52514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48" name="Freeform 7048"/>
          <p:cNvSpPr/>
          <p:nvPr/>
        </p:nvSpPr>
        <p:spPr>
          <a:xfrm rot="-5400000" flipH="0" flipV="0">
            <a:off x="17257805" y="12771650"/>
            <a:ext cx="182881" cy="100573"/>
          </a:xfrm>
          <a:custGeom>
            <a:pathLst>
              <a:path w="1125346" h="618871">
                <a:moveTo>
                  <a:pt x="1125346" y="562607"/>
                </a:moveTo>
                <a:lnTo>
                  <a:pt x="1125346" y="93724"/>
                </a:lnTo>
                <a:lnTo>
                  <a:pt x="1115951" y="65528"/>
                </a:lnTo>
                <a:lnTo>
                  <a:pt x="1097279" y="46862"/>
                </a:lnTo>
                <a:lnTo>
                  <a:pt x="1069088" y="37461"/>
                </a:lnTo>
                <a:lnTo>
                  <a:pt x="1041016" y="46862"/>
                </a:lnTo>
                <a:lnTo>
                  <a:pt x="1022220" y="65528"/>
                </a:lnTo>
                <a:lnTo>
                  <a:pt x="1012825" y="93724"/>
                </a:lnTo>
                <a:lnTo>
                  <a:pt x="1012825" y="468883"/>
                </a:lnTo>
                <a:lnTo>
                  <a:pt x="618995" y="271903"/>
                </a:lnTo>
                <a:lnTo>
                  <a:pt x="618995" y="196850"/>
                </a:lnTo>
                <a:lnTo>
                  <a:pt x="609600" y="159382"/>
                </a:lnTo>
                <a:lnTo>
                  <a:pt x="590804" y="140587"/>
                </a:lnTo>
                <a:lnTo>
                  <a:pt x="534541" y="140587"/>
                </a:lnTo>
                <a:lnTo>
                  <a:pt x="515876" y="159382"/>
                </a:lnTo>
                <a:lnTo>
                  <a:pt x="506475" y="196850"/>
                </a:lnTo>
                <a:lnTo>
                  <a:pt x="506475" y="215646"/>
                </a:lnTo>
                <a:lnTo>
                  <a:pt x="84454" y="9271"/>
                </a:lnTo>
                <a:lnTo>
                  <a:pt x="75059" y="0"/>
                </a:lnTo>
                <a:lnTo>
                  <a:pt x="37592" y="0"/>
                </a:lnTo>
                <a:lnTo>
                  <a:pt x="9395" y="18666"/>
                </a:lnTo>
                <a:lnTo>
                  <a:pt x="0" y="37461"/>
                </a:lnTo>
                <a:lnTo>
                  <a:pt x="0" y="74929"/>
                </a:lnTo>
                <a:lnTo>
                  <a:pt x="9395" y="84324"/>
                </a:lnTo>
                <a:lnTo>
                  <a:pt x="28191" y="103119"/>
                </a:lnTo>
                <a:lnTo>
                  <a:pt x="506475" y="346962"/>
                </a:lnTo>
                <a:lnTo>
                  <a:pt x="506475" y="422021"/>
                </a:lnTo>
                <a:lnTo>
                  <a:pt x="515876" y="459482"/>
                </a:lnTo>
                <a:lnTo>
                  <a:pt x="534541" y="478278"/>
                </a:lnTo>
                <a:lnTo>
                  <a:pt x="590804" y="478278"/>
                </a:lnTo>
                <a:lnTo>
                  <a:pt x="609600" y="459482"/>
                </a:lnTo>
                <a:lnTo>
                  <a:pt x="618995" y="422021"/>
                </a:lnTo>
                <a:lnTo>
                  <a:pt x="618995" y="403225"/>
                </a:lnTo>
                <a:lnTo>
                  <a:pt x="1041016" y="609470"/>
                </a:lnTo>
                <a:lnTo>
                  <a:pt x="1069088" y="618871"/>
                </a:lnTo>
                <a:lnTo>
                  <a:pt x="1097279" y="609470"/>
                </a:lnTo>
                <a:lnTo>
                  <a:pt x="1115951" y="59067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49" name="Freeform 7049"/>
          <p:cNvSpPr/>
          <p:nvPr/>
        </p:nvSpPr>
        <p:spPr>
          <a:xfrm rot="-5400000" flipH="0" flipV="0">
            <a:off x="14653288" y="16054319"/>
            <a:ext cx="0" cy="283475"/>
          </a:xfrm>
          <a:custGeom>
            <a:pathLst>
              <a:path w="0" h="1744346">
                <a:moveTo>
                  <a:pt x="0" y="0"/>
                </a:moveTo>
                <a:lnTo>
                  <a:pt x="0" y="1744346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50" name="Freeform 7050"/>
          <p:cNvSpPr/>
          <p:nvPr/>
        </p:nvSpPr>
        <p:spPr>
          <a:xfrm rot="-5400000" flipH="0" flipV="0">
            <a:off x="14574045" y="15975076"/>
            <a:ext cx="158486" cy="283475"/>
          </a:xfrm>
          <a:custGeom>
            <a:pathLst>
              <a:path w="975233" h="1744346">
                <a:moveTo>
                  <a:pt x="975233" y="1744346"/>
                </a:moveTo>
                <a:lnTo>
                  <a:pt x="0" y="0"/>
                </a:lnTo>
                <a:lnTo>
                  <a:pt x="0" y="1744346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51" name="Freeform 7051"/>
          <p:cNvSpPr/>
          <p:nvPr/>
        </p:nvSpPr>
        <p:spPr>
          <a:xfrm rot="-5400000" flipH="0" flipV="0">
            <a:off x="14574045" y="15975076"/>
            <a:ext cx="158486" cy="283475"/>
          </a:xfrm>
          <a:custGeom>
            <a:pathLst>
              <a:path w="975233" h="1744346">
                <a:moveTo>
                  <a:pt x="0" y="0"/>
                </a:moveTo>
                <a:lnTo>
                  <a:pt x="975233" y="1744346"/>
                </a:lnTo>
                <a:lnTo>
                  <a:pt x="97523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52" name="Freeform 7052"/>
          <p:cNvSpPr/>
          <p:nvPr/>
        </p:nvSpPr>
        <p:spPr>
          <a:xfrm rot="-5400000" flipH="0" flipV="0">
            <a:off x="14543563" y="16113768"/>
            <a:ext cx="68582" cy="50297"/>
          </a:xfrm>
          <a:custGeom>
            <a:pathLst>
              <a:path w="422020" h="309501">
                <a:moveTo>
                  <a:pt x="422020" y="103126"/>
                </a:moveTo>
                <a:lnTo>
                  <a:pt x="403352" y="84454"/>
                </a:lnTo>
                <a:lnTo>
                  <a:pt x="393954" y="75059"/>
                </a:lnTo>
                <a:lnTo>
                  <a:pt x="375155" y="65658"/>
                </a:lnTo>
                <a:lnTo>
                  <a:pt x="356359" y="56258"/>
                </a:lnTo>
                <a:lnTo>
                  <a:pt x="337564" y="46863"/>
                </a:lnTo>
                <a:lnTo>
                  <a:pt x="309497" y="46863"/>
                </a:lnTo>
                <a:lnTo>
                  <a:pt x="168780" y="9395"/>
                </a:lnTo>
                <a:lnTo>
                  <a:pt x="159509" y="0"/>
                </a:lnTo>
                <a:lnTo>
                  <a:pt x="131316" y="0"/>
                </a:lnTo>
                <a:lnTo>
                  <a:pt x="112520" y="0"/>
                </a:lnTo>
                <a:lnTo>
                  <a:pt x="93724" y="9395"/>
                </a:lnTo>
                <a:lnTo>
                  <a:pt x="75056" y="18796"/>
                </a:lnTo>
                <a:lnTo>
                  <a:pt x="56260" y="28191"/>
                </a:lnTo>
                <a:lnTo>
                  <a:pt x="37464" y="37592"/>
                </a:lnTo>
                <a:lnTo>
                  <a:pt x="37464" y="46863"/>
                </a:lnTo>
                <a:lnTo>
                  <a:pt x="28193" y="56258"/>
                </a:lnTo>
                <a:lnTo>
                  <a:pt x="9398" y="75059"/>
                </a:lnTo>
                <a:lnTo>
                  <a:pt x="9398" y="93725"/>
                </a:lnTo>
                <a:lnTo>
                  <a:pt x="0" y="112521"/>
                </a:lnTo>
                <a:lnTo>
                  <a:pt x="0" y="178179"/>
                </a:lnTo>
                <a:lnTo>
                  <a:pt x="9398" y="206245"/>
                </a:lnTo>
                <a:lnTo>
                  <a:pt x="9398" y="225041"/>
                </a:lnTo>
                <a:lnTo>
                  <a:pt x="18795" y="243837"/>
                </a:lnTo>
                <a:lnTo>
                  <a:pt x="28193" y="262633"/>
                </a:lnTo>
                <a:lnTo>
                  <a:pt x="37464" y="281304"/>
                </a:lnTo>
                <a:lnTo>
                  <a:pt x="46862" y="290705"/>
                </a:lnTo>
                <a:lnTo>
                  <a:pt x="56260" y="309501"/>
                </a:lnTo>
                <a:lnTo>
                  <a:pt x="65658" y="159383"/>
                </a:lnTo>
                <a:lnTo>
                  <a:pt x="65658" y="149988"/>
                </a:lnTo>
                <a:lnTo>
                  <a:pt x="75056" y="121922"/>
                </a:lnTo>
                <a:lnTo>
                  <a:pt x="75056" y="103126"/>
                </a:lnTo>
                <a:lnTo>
                  <a:pt x="84454" y="93725"/>
                </a:lnTo>
                <a:lnTo>
                  <a:pt x="103249" y="84454"/>
                </a:lnTo>
                <a:lnTo>
                  <a:pt x="112520" y="75059"/>
                </a:lnTo>
                <a:lnTo>
                  <a:pt x="168780" y="75059"/>
                </a:lnTo>
                <a:lnTo>
                  <a:pt x="309497" y="112521"/>
                </a:lnTo>
                <a:lnTo>
                  <a:pt x="318895" y="112521"/>
                </a:lnTo>
                <a:lnTo>
                  <a:pt x="337564" y="121922"/>
                </a:lnTo>
                <a:lnTo>
                  <a:pt x="356359" y="131317"/>
                </a:lnTo>
                <a:lnTo>
                  <a:pt x="375155" y="140717"/>
                </a:lnTo>
                <a:lnTo>
                  <a:pt x="384553" y="159383"/>
                </a:lnTo>
                <a:lnTo>
                  <a:pt x="393954" y="168784"/>
                </a:lnTo>
                <a:lnTo>
                  <a:pt x="403352" y="187580"/>
                </a:lnTo>
                <a:lnTo>
                  <a:pt x="412623" y="206245"/>
                </a:lnTo>
                <a:lnTo>
                  <a:pt x="412623" y="25323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53" name="Freeform 7053"/>
          <p:cNvSpPr/>
          <p:nvPr/>
        </p:nvSpPr>
        <p:spPr>
          <a:xfrm rot="-5400000" flipH="0" flipV="0">
            <a:off x="14549641" y="16080241"/>
            <a:ext cx="103648" cy="64000"/>
          </a:xfrm>
          <a:custGeom>
            <a:pathLst>
              <a:path w="637794" h="393824">
                <a:moveTo>
                  <a:pt x="637794" y="356357"/>
                </a:moveTo>
                <a:lnTo>
                  <a:pt x="637794" y="46862"/>
                </a:lnTo>
                <a:lnTo>
                  <a:pt x="618998" y="37591"/>
                </a:lnTo>
                <a:lnTo>
                  <a:pt x="600202" y="37591"/>
                </a:lnTo>
                <a:lnTo>
                  <a:pt x="581406" y="46862"/>
                </a:lnTo>
                <a:lnTo>
                  <a:pt x="431419" y="150112"/>
                </a:lnTo>
                <a:lnTo>
                  <a:pt x="431419" y="131316"/>
                </a:lnTo>
                <a:lnTo>
                  <a:pt x="422021" y="112520"/>
                </a:lnTo>
                <a:lnTo>
                  <a:pt x="422021" y="93849"/>
                </a:lnTo>
                <a:lnTo>
                  <a:pt x="412623" y="75053"/>
                </a:lnTo>
                <a:lnTo>
                  <a:pt x="412623" y="56257"/>
                </a:lnTo>
                <a:lnTo>
                  <a:pt x="403352" y="37591"/>
                </a:lnTo>
                <a:lnTo>
                  <a:pt x="393954" y="18796"/>
                </a:lnTo>
                <a:lnTo>
                  <a:pt x="375158" y="9395"/>
                </a:lnTo>
                <a:lnTo>
                  <a:pt x="365760" y="0"/>
                </a:lnTo>
                <a:lnTo>
                  <a:pt x="356363" y="150112"/>
                </a:lnTo>
                <a:lnTo>
                  <a:pt x="356363" y="178178"/>
                </a:lnTo>
                <a:lnTo>
                  <a:pt x="347092" y="196974"/>
                </a:lnTo>
                <a:lnTo>
                  <a:pt x="337694" y="215770"/>
                </a:lnTo>
                <a:lnTo>
                  <a:pt x="328293" y="225171"/>
                </a:lnTo>
                <a:lnTo>
                  <a:pt x="309497" y="225171"/>
                </a:lnTo>
                <a:lnTo>
                  <a:pt x="290702" y="234441"/>
                </a:lnTo>
                <a:lnTo>
                  <a:pt x="281304" y="234441"/>
                </a:lnTo>
                <a:lnTo>
                  <a:pt x="253237" y="225171"/>
                </a:lnTo>
                <a:lnTo>
                  <a:pt x="112520" y="187579"/>
                </a:lnTo>
                <a:lnTo>
                  <a:pt x="84454" y="178178"/>
                </a:lnTo>
                <a:lnTo>
                  <a:pt x="75056" y="168907"/>
                </a:lnTo>
                <a:lnTo>
                  <a:pt x="56260" y="159507"/>
                </a:lnTo>
                <a:lnTo>
                  <a:pt x="46989" y="150112"/>
                </a:lnTo>
                <a:lnTo>
                  <a:pt x="28194" y="131316"/>
                </a:lnTo>
                <a:lnTo>
                  <a:pt x="28194" y="112520"/>
                </a:lnTo>
                <a:lnTo>
                  <a:pt x="18796" y="93849"/>
                </a:lnTo>
                <a:lnTo>
                  <a:pt x="18796" y="75053"/>
                </a:lnTo>
                <a:lnTo>
                  <a:pt x="9398" y="56257"/>
                </a:lnTo>
                <a:lnTo>
                  <a:pt x="0" y="206375"/>
                </a:lnTo>
                <a:lnTo>
                  <a:pt x="18796" y="215770"/>
                </a:lnTo>
                <a:lnTo>
                  <a:pt x="37464" y="225171"/>
                </a:lnTo>
                <a:lnTo>
                  <a:pt x="56260" y="234441"/>
                </a:lnTo>
                <a:lnTo>
                  <a:pt x="75056" y="243836"/>
                </a:lnTo>
                <a:lnTo>
                  <a:pt x="93852" y="253237"/>
                </a:lnTo>
                <a:lnTo>
                  <a:pt x="112520" y="262632"/>
                </a:lnTo>
                <a:lnTo>
                  <a:pt x="253237" y="300099"/>
                </a:lnTo>
                <a:lnTo>
                  <a:pt x="290702" y="300099"/>
                </a:lnTo>
                <a:lnTo>
                  <a:pt x="337694" y="300099"/>
                </a:lnTo>
                <a:lnTo>
                  <a:pt x="356363" y="290699"/>
                </a:lnTo>
                <a:lnTo>
                  <a:pt x="375158" y="281428"/>
                </a:lnTo>
                <a:lnTo>
                  <a:pt x="562738" y="131316"/>
                </a:lnTo>
                <a:lnTo>
                  <a:pt x="562738" y="356357"/>
                </a:lnTo>
                <a:lnTo>
                  <a:pt x="572008" y="375158"/>
                </a:lnTo>
                <a:lnTo>
                  <a:pt x="581406" y="384553"/>
                </a:lnTo>
                <a:lnTo>
                  <a:pt x="600202" y="393824"/>
                </a:lnTo>
                <a:lnTo>
                  <a:pt x="618998" y="384553"/>
                </a:lnTo>
                <a:lnTo>
                  <a:pt x="628396" y="3751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54" name="Freeform 7054"/>
          <p:cNvSpPr/>
          <p:nvPr/>
        </p:nvSpPr>
        <p:spPr>
          <a:xfrm rot="-5400000" flipH="0" flipV="0">
            <a:off x="14617480" y="16106907"/>
            <a:ext cx="79253" cy="53350"/>
          </a:xfrm>
          <a:custGeom>
            <a:pathLst>
              <a:path w="487679" h="328291">
                <a:moveTo>
                  <a:pt x="487679" y="140711"/>
                </a:moveTo>
                <a:lnTo>
                  <a:pt x="487679" y="140711"/>
                </a:lnTo>
                <a:lnTo>
                  <a:pt x="478281" y="121916"/>
                </a:lnTo>
                <a:lnTo>
                  <a:pt x="459612" y="112521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5"/>
                </a:lnTo>
                <a:lnTo>
                  <a:pt x="0" y="28067"/>
                </a:lnTo>
                <a:lnTo>
                  <a:pt x="0" y="37592"/>
                </a:lnTo>
                <a:lnTo>
                  <a:pt x="9398" y="56258"/>
                </a:lnTo>
                <a:lnTo>
                  <a:pt x="28193" y="65658"/>
                </a:lnTo>
                <a:lnTo>
                  <a:pt x="206375" y="112521"/>
                </a:lnTo>
                <a:lnTo>
                  <a:pt x="206375" y="328291"/>
                </a:lnTo>
                <a:lnTo>
                  <a:pt x="281304" y="131316"/>
                </a:lnTo>
                <a:lnTo>
                  <a:pt x="440816" y="178179"/>
                </a:lnTo>
                <a:lnTo>
                  <a:pt x="459612" y="178179"/>
                </a:lnTo>
                <a:lnTo>
                  <a:pt x="478281" y="168778"/>
                </a:lnTo>
                <a:lnTo>
                  <a:pt x="478281" y="15938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55" name="Freeform 7055"/>
          <p:cNvSpPr/>
          <p:nvPr/>
        </p:nvSpPr>
        <p:spPr>
          <a:xfrm rot="-5400000" flipH="0" flipV="0">
            <a:off x="14639574" y="16106153"/>
            <a:ext cx="79253" cy="54858"/>
          </a:xfrm>
          <a:custGeom>
            <a:pathLst>
              <a:path w="487679" h="337567">
                <a:moveTo>
                  <a:pt x="487679" y="300100"/>
                </a:moveTo>
                <a:lnTo>
                  <a:pt x="487679" y="290705"/>
                </a:lnTo>
                <a:lnTo>
                  <a:pt x="478281" y="271909"/>
                </a:lnTo>
                <a:lnTo>
                  <a:pt x="459612" y="262508"/>
                </a:lnTo>
                <a:lnTo>
                  <a:pt x="281304" y="215646"/>
                </a:lnTo>
                <a:lnTo>
                  <a:pt x="281304" y="0"/>
                </a:lnTo>
                <a:lnTo>
                  <a:pt x="206375" y="196975"/>
                </a:lnTo>
                <a:lnTo>
                  <a:pt x="46862" y="149988"/>
                </a:lnTo>
                <a:lnTo>
                  <a:pt x="28193" y="149988"/>
                </a:lnTo>
                <a:lnTo>
                  <a:pt x="9398" y="159383"/>
                </a:lnTo>
                <a:lnTo>
                  <a:pt x="9398" y="168784"/>
                </a:lnTo>
                <a:lnTo>
                  <a:pt x="0" y="187450"/>
                </a:lnTo>
                <a:lnTo>
                  <a:pt x="0" y="196975"/>
                </a:lnTo>
                <a:lnTo>
                  <a:pt x="9398" y="215646"/>
                </a:lnTo>
                <a:lnTo>
                  <a:pt x="28193" y="225041"/>
                </a:lnTo>
                <a:lnTo>
                  <a:pt x="440816" y="328167"/>
                </a:lnTo>
                <a:lnTo>
                  <a:pt x="450214" y="337567"/>
                </a:lnTo>
                <a:lnTo>
                  <a:pt x="468883" y="328167"/>
                </a:lnTo>
                <a:lnTo>
                  <a:pt x="478281" y="31877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56" name="Freeform 7056"/>
          <p:cNvSpPr/>
          <p:nvPr/>
        </p:nvSpPr>
        <p:spPr>
          <a:xfrm rot="-5400000" flipH="0" flipV="0">
            <a:off x="14700532" y="16101581"/>
            <a:ext cx="105155" cy="38099"/>
          </a:xfrm>
          <a:custGeom>
            <a:pathLst>
              <a:path w="647064" h="234441">
                <a:moveTo>
                  <a:pt x="647064" y="234441"/>
                </a:moveTo>
                <a:lnTo>
                  <a:pt x="572005" y="140711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5"/>
                </a:lnTo>
                <a:lnTo>
                  <a:pt x="9398" y="18796"/>
                </a:lnTo>
                <a:lnTo>
                  <a:pt x="0" y="37591"/>
                </a:lnTo>
                <a:lnTo>
                  <a:pt x="9398" y="56257"/>
                </a:lnTo>
                <a:lnTo>
                  <a:pt x="28193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57" name="Freeform 7057"/>
          <p:cNvSpPr/>
          <p:nvPr/>
        </p:nvSpPr>
        <p:spPr>
          <a:xfrm rot="-5400000" flipH="0" flipV="0">
            <a:off x="14735575" y="16057373"/>
            <a:ext cx="33538" cy="39627"/>
          </a:xfrm>
          <a:custGeom>
            <a:pathLst>
              <a:path w="206375" h="243842">
                <a:moveTo>
                  <a:pt x="206375" y="215776"/>
                </a:moveTo>
                <a:lnTo>
                  <a:pt x="206375" y="206375"/>
                </a:lnTo>
                <a:lnTo>
                  <a:pt x="196977" y="187579"/>
                </a:lnTo>
                <a:lnTo>
                  <a:pt x="56260" y="9401"/>
                </a:lnTo>
                <a:lnTo>
                  <a:pt x="37464" y="0"/>
                </a:lnTo>
                <a:lnTo>
                  <a:pt x="9397" y="0"/>
                </a:lnTo>
                <a:lnTo>
                  <a:pt x="9397" y="9401"/>
                </a:lnTo>
                <a:lnTo>
                  <a:pt x="0" y="28197"/>
                </a:lnTo>
                <a:lnTo>
                  <a:pt x="0" y="56263"/>
                </a:lnTo>
                <a:lnTo>
                  <a:pt x="84326" y="150112"/>
                </a:lnTo>
                <a:lnTo>
                  <a:pt x="159385" y="243842"/>
                </a:lnTo>
                <a:lnTo>
                  <a:pt x="187579" y="243842"/>
                </a:lnTo>
                <a:lnTo>
                  <a:pt x="196977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58" name="Freeform 7058"/>
          <p:cNvSpPr/>
          <p:nvPr/>
        </p:nvSpPr>
        <p:spPr>
          <a:xfrm rot="-5400000" flipH="0" flipV="0">
            <a:off x="14446032" y="15610851"/>
            <a:ext cx="627876" cy="585215"/>
          </a:xfrm>
          <a:custGeom>
            <a:pathLst>
              <a:path w="3863593" h="3601083">
                <a:moveTo>
                  <a:pt x="3863593" y="3601083"/>
                </a:moveTo>
                <a:lnTo>
                  <a:pt x="0" y="2297559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59" name="Freeform 7059"/>
          <p:cNvSpPr/>
          <p:nvPr/>
        </p:nvSpPr>
        <p:spPr>
          <a:xfrm rot="-5400000" flipH="0" flipV="0">
            <a:off x="19616943" y="16054319"/>
            <a:ext cx="0" cy="283475"/>
          </a:xfrm>
          <a:custGeom>
            <a:pathLst>
              <a:path w="0" h="1744346">
                <a:moveTo>
                  <a:pt x="0" y="0"/>
                </a:moveTo>
                <a:lnTo>
                  <a:pt x="0" y="1744346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60" name="Freeform 7060"/>
          <p:cNvSpPr/>
          <p:nvPr/>
        </p:nvSpPr>
        <p:spPr>
          <a:xfrm rot="-5400000" flipH="0" flipV="0">
            <a:off x="19537700" y="15975076"/>
            <a:ext cx="158486" cy="283475"/>
          </a:xfrm>
          <a:custGeom>
            <a:pathLst>
              <a:path w="975233" h="1744346">
                <a:moveTo>
                  <a:pt x="975233" y="1744346"/>
                </a:moveTo>
                <a:lnTo>
                  <a:pt x="0" y="0"/>
                </a:lnTo>
                <a:lnTo>
                  <a:pt x="0" y="1744346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61" name="Freeform 7061"/>
          <p:cNvSpPr/>
          <p:nvPr/>
        </p:nvSpPr>
        <p:spPr>
          <a:xfrm rot="-5400000" flipH="0" flipV="0">
            <a:off x="19537700" y="15975076"/>
            <a:ext cx="158486" cy="283475"/>
          </a:xfrm>
          <a:custGeom>
            <a:pathLst>
              <a:path w="975233" h="1744346">
                <a:moveTo>
                  <a:pt x="0" y="0"/>
                </a:moveTo>
                <a:lnTo>
                  <a:pt x="975233" y="1744346"/>
                </a:lnTo>
                <a:lnTo>
                  <a:pt x="975233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62" name="Freeform 7062"/>
          <p:cNvSpPr/>
          <p:nvPr/>
        </p:nvSpPr>
        <p:spPr>
          <a:xfrm rot="-5400000" flipH="0" flipV="0">
            <a:off x="19507217" y="16113768"/>
            <a:ext cx="68582" cy="50297"/>
          </a:xfrm>
          <a:custGeom>
            <a:pathLst>
              <a:path w="422020" h="309501">
                <a:moveTo>
                  <a:pt x="422020" y="103250"/>
                </a:moveTo>
                <a:lnTo>
                  <a:pt x="403352" y="84454"/>
                </a:lnTo>
                <a:lnTo>
                  <a:pt x="393954" y="75059"/>
                </a:lnTo>
                <a:lnTo>
                  <a:pt x="375155" y="65658"/>
                </a:lnTo>
                <a:lnTo>
                  <a:pt x="356359" y="56388"/>
                </a:lnTo>
                <a:lnTo>
                  <a:pt x="337564" y="46863"/>
                </a:lnTo>
                <a:lnTo>
                  <a:pt x="309497" y="46863"/>
                </a:lnTo>
                <a:lnTo>
                  <a:pt x="168780" y="9395"/>
                </a:lnTo>
                <a:lnTo>
                  <a:pt x="159509" y="0"/>
                </a:lnTo>
                <a:lnTo>
                  <a:pt x="131316" y="0"/>
                </a:lnTo>
                <a:lnTo>
                  <a:pt x="112520" y="0"/>
                </a:lnTo>
                <a:lnTo>
                  <a:pt x="93724" y="9395"/>
                </a:lnTo>
                <a:lnTo>
                  <a:pt x="75056" y="18796"/>
                </a:lnTo>
                <a:lnTo>
                  <a:pt x="56260" y="28191"/>
                </a:lnTo>
                <a:lnTo>
                  <a:pt x="37464" y="37592"/>
                </a:lnTo>
                <a:lnTo>
                  <a:pt x="37464" y="46863"/>
                </a:lnTo>
                <a:lnTo>
                  <a:pt x="28193" y="56388"/>
                </a:lnTo>
                <a:lnTo>
                  <a:pt x="9398" y="75059"/>
                </a:lnTo>
                <a:lnTo>
                  <a:pt x="9398" y="93855"/>
                </a:lnTo>
                <a:lnTo>
                  <a:pt x="0" y="112651"/>
                </a:lnTo>
                <a:lnTo>
                  <a:pt x="0" y="178179"/>
                </a:lnTo>
                <a:lnTo>
                  <a:pt x="9398" y="206375"/>
                </a:lnTo>
                <a:lnTo>
                  <a:pt x="9398" y="225041"/>
                </a:lnTo>
                <a:lnTo>
                  <a:pt x="18795" y="243837"/>
                </a:lnTo>
                <a:lnTo>
                  <a:pt x="28193" y="262633"/>
                </a:lnTo>
                <a:lnTo>
                  <a:pt x="37464" y="281304"/>
                </a:lnTo>
                <a:lnTo>
                  <a:pt x="46862" y="290705"/>
                </a:lnTo>
                <a:lnTo>
                  <a:pt x="56260" y="309501"/>
                </a:lnTo>
                <a:lnTo>
                  <a:pt x="65658" y="159513"/>
                </a:lnTo>
                <a:lnTo>
                  <a:pt x="65658" y="150112"/>
                </a:lnTo>
                <a:lnTo>
                  <a:pt x="75056" y="121922"/>
                </a:lnTo>
                <a:lnTo>
                  <a:pt x="75056" y="103250"/>
                </a:lnTo>
                <a:lnTo>
                  <a:pt x="84454" y="93855"/>
                </a:lnTo>
                <a:lnTo>
                  <a:pt x="103249" y="84454"/>
                </a:lnTo>
                <a:lnTo>
                  <a:pt x="112520" y="75059"/>
                </a:lnTo>
                <a:lnTo>
                  <a:pt x="168780" y="75059"/>
                </a:lnTo>
                <a:lnTo>
                  <a:pt x="309497" y="112651"/>
                </a:lnTo>
                <a:lnTo>
                  <a:pt x="318895" y="112651"/>
                </a:lnTo>
                <a:lnTo>
                  <a:pt x="337564" y="121922"/>
                </a:lnTo>
                <a:lnTo>
                  <a:pt x="356359" y="131317"/>
                </a:lnTo>
                <a:lnTo>
                  <a:pt x="375155" y="140717"/>
                </a:lnTo>
                <a:lnTo>
                  <a:pt x="384553" y="159513"/>
                </a:lnTo>
                <a:lnTo>
                  <a:pt x="393954" y="168784"/>
                </a:lnTo>
                <a:lnTo>
                  <a:pt x="403352" y="187580"/>
                </a:lnTo>
                <a:lnTo>
                  <a:pt x="412623" y="206375"/>
                </a:lnTo>
                <a:lnTo>
                  <a:pt x="412623" y="25323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63" name="Freeform 7063"/>
          <p:cNvSpPr/>
          <p:nvPr/>
        </p:nvSpPr>
        <p:spPr>
          <a:xfrm rot="-5400000" flipH="0" flipV="0">
            <a:off x="19513316" y="16080240"/>
            <a:ext cx="103648" cy="64001"/>
          </a:xfrm>
          <a:custGeom>
            <a:pathLst>
              <a:path w="637794" h="393830">
                <a:moveTo>
                  <a:pt x="637794" y="356363"/>
                </a:moveTo>
                <a:lnTo>
                  <a:pt x="637794" y="46862"/>
                </a:lnTo>
                <a:lnTo>
                  <a:pt x="618998" y="37467"/>
                </a:lnTo>
                <a:lnTo>
                  <a:pt x="600202" y="37467"/>
                </a:lnTo>
                <a:lnTo>
                  <a:pt x="581406" y="46862"/>
                </a:lnTo>
                <a:lnTo>
                  <a:pt x="431419" y="149988"/>
                </a:lnTo>
                <a:lnTo>
                  <a:pt x="431419" y="131192"/>
                </a:lnTo>
                <a:lnTo>
                  <a:pt x="422021" y="112520"/>
                </a:lnTo>
                <a:lnTo>
                  <a:pt x="422021" y="93725"/>
                </a:lnTo>
                <a:lnTo>
                  <a:pt x="412623" y="74929"/>
                </a:lnTo>
                <a:lnTo>
                  <a:pt x="412623" y="56263"/>
                </a:lnTo>
                <a:lnTo>
                  <a:pt x="403352" y="37467"/>
                </a:lnTo>
                <a:lnTo>
                  <a:pt x="393954" y="18672"/>
                </a:lnTo>
                <a:lnTo>
                  <a:pt x="375158" y="9401"/>
                </a:lnTo>
                <a:lnTo>
                  <a:pt x="365760" y="0"/>
                </a:lnTo>
                <a:lnTo>
                  <a:pt x="356363" y="149988"/>
                </a:lnTo>
                <a:lnTo>
                  <a:pt x="356363" y="178054"/>
                </a:lnTo>
                <a:lnTo>
                  <a:pt x="347092" y="196850"/>
                </a:lnTo>
                <a:lnTo>
                  <a:pt x="337694" y="215646"/>
                </a:lnTo>
                <a:lnTo>
                  <a:pt x="328293" y="225047"/>
                </a:lnTo>
                <a:lnTo>
                  <a:pt x="309497" y="225047"/>
                </a:lnTo>
                <a:lnTo>
                  <a:pt x="290702" y="234442"/>
                </a:lnTo>
                <a:lnTo>
                  <a:pt x="281304" y="234442"/>
                </a:lnTo>
                <a:lnTo>
                  <a:pt x="253237" y="225047"/>
                </a:lnTo>
                <a:lnTo>
                  <a:pt x="112520" y="187455"/>
                </a:lnTo>
                <a:lnTo>
                  <a:pt x="84454" y="178054"/>
                </a:lnTo>
                <a:lnTo>
                  <a:pt x="75056" y="168783"/>
                </a:lnTo>
                <a:lnTo>
                  <a:pt x="56260" y="159383"/>
                </a:lnTo>
                <a:lnTo>
                  <a:pt x="46989" y="149988"/>
                </a:lnTo>
                <a:lnTo>
                  <a:pt x="28194" y="131192"/>
                </a:lnTo>
                <a:lnTo>
                  <a:pt x="28194" y="112520"/>
                </a:lnTo>
                <a:lnTo>
                  <a:pt x="18796" y="93725"/>
                </a:lnTo>
                <a:lnTo>
                  <a:pt x="18796" y="74929"/>
                </a:lnTo>
                <a:lnTo>
                  <a:pt x="9398" y="56263"/>
                </a:lnTo>
                <a:lnTo>
                  <a:pt x="0" y="206251"/>
                </a:lnTo>
                <a:lnTo>
                  <a:pt x="18796" y="215646"/>
                </a:lnTo>
                <a:lnTo>
                  <a:pt x="37464" y="225047"/>
                </a:lnTo>
                <a:lnTo>
                  <a:pt x="56260" y="234442"/>
                </a:lnTo>
                <a:lnTo>
                  <a:pt x="75056" y="243842"/>
                </a:lnTo>
                <a:lnTo>
                  <a:pt x="93852" y="253113"/>
                </a:lnTo>
                <a:lnTo>
                  <a:pt x="112520" y="262508"/>
                </a:lnTo>
                <a:lnTo>
                  <a:pt x="253237" y="300100"/>
                </a:lnTo>
                <a:lnTo>
                  <a:pt x="290702" y="300100"/>
                </a:lnTo>
                <a:lnTo>
                  <a:pt x="337694" y="300100"/>
                </a:lnTo>
                <a:lnTo>
                  <a:pt x="356363" y="290705"/>
                </a:lnTo>
                <a:lnTo>
                  <a:pt x="375158" y="281304"/>
                </a:lnTo>
                <a:lnTo>
                  <a:pt x="562738" y="131192"/>
                </a:lnTo>
                <a:lnTo>
                  <a:pt x="562738" y="356363"/>
                </a:lnTo>
                <a:lnTo>
                  <a:pt x="572008" y="375034"/>
                </a:lnTo>
                <a:lnTo>
                  <a:pt x="581406" y="384429"/>
                </a:lnTo>
                <a:lnTo>
                  <a:pt x="600202" y="393830"/>
                </a:lnTo>
                <a:lnTo>
                  <a:pt x="618998" y="384429"/>
                </a:lnTo>
                <a:lnTo>
                  <a:pt x="628396" y="375034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64" name="Freeform 7064"/>
          <p:cNvSpPr/>
          <p:nvPr/>
        </p:nvSpPr>
        <p:spPr>
          <a:xfrm rot="-5400000" flipH="0" flipV="0">
            <a:off x="19581135" y="16106907"/>
            <a:ext cx="79253" cy="53350"/>
          </a:xfrm>
          <a:custGeom>
            <a:pathLst>
              <a:path w="487679" h="328291">
                <a:moveTo>
                  <a:pt x="487679" y="140711"/>
                </a:moveTo>
                <a:lnTo>
                  <a:pt x="487679" y="140711"/>
                </a:lnTo>
                <a:lnTo>
                  <a:pt x="478281" y="121916"/>
                </a:lnTo>
                <a:lnTo>
                  <a:pt x="459612" y="112521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5"/>
                </a:lnTo>
                <a:lnTo>
                  <a:pt x="0" y="28191"/>
                </a:lnTo>
                <a:lnTo>
                  <a:pt x="0" y="37592"/>
                </a:lnTo>
                <a:lnTo>
                  <a:pt x="9398" y="56258"/>
                </a:lnTo>
                <a:lnTo>
                  <a:pt x="28193" y="65658"/>
                </a:lnTo>
                <a:lnTo>
                  <a:pt x="206375" y="112521"/>
                </a:lnTo>
                <a:lnTo>
                  <a:pt x="206375" y="328291"/>
                </a:lnTo>
                <a:lnTo>
                  <a:pt x="281304" y="131316"/>
                </a:lnTo>
                <a:lnTo>
                  <a:pt x="440816" y="178179"/>
                </a:lnTo>
                <a:lnTo>
                  <a:pt x="459612" y="178179"/>
                </a:lnTo>
                <a:lnTo>
                  <a:pt x="478281" y="168908"/>
                </a:lnTo>
                <a:lnTo>
                  <a:pt x="478281" y="159507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65" name="Freeform 7065"/>
          <p:cNvSpPr/>
          <p:nvPr/>
        </p:nvSpPr>
        <p:spPr>
          <a:xfrm rot="-5400000" flipH="0" flipV="0">
            <a:off x="19603229" y="16106153"/>
            <a:ext cx="79253" cy="54858"/>
          </a:xfrm>
          <a:custGeom>
            <a:pathLst>
              <a:path w="487679" h="337567">
                <a:moveTo>
                  <a:pt x="487679" y="300100"/>
                </a:moveTo>
                <a:lnTo>
                  <a:pt x="487679" y="290705"/>
                </a:lnTo>
                <a:lnTo>
                  <a:pt x="478281" y="271909"/>
                </a:lnTo>
                <a:lnTo>
                  <a:pt x="459612" y="262508"/>
                </a:lnTo>
                <a:lnTo>
                  <a:pt x="281304" y="215646"/>
                </a:lnTo>
                <a:lnTo>
                  <a:pt x="281304" y="0"/>
                </a:lnTo>
                <a:lnTo>
                  <a:pt x="206375" y="196975"/>
                </a:lnTo>
                <a:lnTo>
                  <a:pt x="46862" y="149988"/>
                </a:lnTo>
                <a:lnTo>
                  <a:pt x="28193" y="149988"/>
                </a:lnTo>
                <a:lnTo>
                  <a:pt x="9398" y="159383"/>
                </a:lnTo>
                <a:lnTo>
                  <a:pt x="9398" y="168784"/>
                </a:lnTo>
                <a:lnTo>
                  <a:pt x="0" y="187580"/>
                </a:lnTo>
                <a:lnTo>
                  <a:pt x="0" y="196975"/>
                </a:lnTo>
                <a:lnTo>
                  <a:pt x="9398" y="215646"/>
                </a:lnTo>
                <a:lnTo>
                  <a:pt x="28193" y="225041"/>
                </a:lnTo>
                <a:lnTo>
                  <a:pt x="440816" y="328297"/>
                </a:lnTo>
                <a:lnTo>
                  <a:pt x="450214" y="337567"/>
                </a:lnTo>
                <a:lnTo>
                  <a:pt x="468883" y="328297"/>
                </a:lnTo>
                <a:lnTo>
                  <a:pt x="478281" y="318896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66" name="Freeform 7066"/>
          <p:cNvSpPr/>
          <p:nvPr/>
        </p:nvSpPr>
        <p:spPr>
          <a:xfrm rot="-5400000" flipH="0" flipV="0">
            <a:off x="19664187" y="16101581"/>
            <a:ext cx="105155" cy="38099"/>
          </a:xfrm>
          <a:custGeom>
            <a:pathLst>
              <a:path w="647064" h="234441">
                <a:moveTo>
                  <a:pt x="647064" y="234441"/>
                </a:moveTo>
                <a:lnTo>
                  <a:pt x="572005" y="140711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5"/>
                </a:lnTo>
                <a:lnTo>
                  <a:pt x="9398" y="18796"/>
                </a:lnTo>
                <a:lnTo>
                  <a:pt x="0" y="37591"/>
                </a:lnTo>
                <a:lnTo>
                  <a:pt x="9398" y="56257"/>
                </a:lnTo>
                <a:lnTo>
                  <a:pt x="28193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67" name="Freeform 7067"/>
          <p:cNvSpPr/>
          <p:nvPr/>
        </p:nvSpPr>
        <p:spPr>
          <a:xfrm rot="-5400000" flipH="0" flipV="0">
            <a:off x="19699230" y="16057373"/>
            <a:ext cx="33538" cy="39627"/>
          </a:xfrm>
          <a:custGeom>
            <a:pathLst>
              <a:path w="206375" h="243842">
                <a:moveTo>
                  <a:pt x="206375" y="215776"/>
                </a:moveTo>
                <a:lnTo>
                  <a:pt x="206375" y="206375"/>
                </a:lnTo>
                <a:lnTo>
                  <a:pt x="196977" y="187579"/>
                </a:lnTo>
                <a:lnTo>
                  <a:pt x="56260" y="9401"/>
                </a:lnTo>
                <a:lnTo>
                  <a:pt x="37464" y="0"/>
                </a:lnTo>
                <a:lnTo>
                  <a:pt x="9397" y="0"/>
                </a:lnTo>
                <a:lnTo>
                  <a:pt x="9397" y="9401"/>
                </a:lnTo>
                <a:lnTo>
                  <a:pt x="0" y="28197"/>
                </a:lnTo>
                <a:lnTo>
                  <a:pt x="0" y="56263"/>
                </a:lnTo>
                <a:lnTo>
                  <a:pt x="84326" y="150112"/>
                </a:lnTo>
                <a:lnTo>
                  <a:pt x="159385" y="243842"/>
                </a:lnTo>
                <a:lnTo>
                  <a:pt x="187579" y="243842"/>
                </a:lnTo>
                <a:lnTo>
                  <a:pt x="196977" y="234572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68" name="Freeform 7068"/>
          <p:cNvSpPr/>
          <p:nvPr/>
        </p:nvSpPr>
        <p:spPr>
          <a:xfrm rot="-5400000" flipH="0" flipV="0">
            <a:off x="19197850" y="15610851"/>
            <a:ext cx="627876" cy="585216"/>
          </a:xfrm>
          <a:custGeom>
            <a:pathLst>
              <a:path w="3863593" h="3601088">
                <a:moveTo>
                  <a:pt x="3863593" y="0"/>
                </a:moveTo>
                <a:lnTo>
                  <a:pt x="0" y="1303529"/>
                </a:lnTo>
                <a:lnTo>
                  <a:pt x="0" y="360108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69" name="Freeform 7069"/>
          <p:cNvSpPr/>
          <p:nvPr/>
        </p:nvSpPr>
        <p:spPr>
          <a:xfrm rot="-5400000" flipH="0" flipV="0">
            <a:off x="18594348" y="16237221"/>
            <a:ext cx="60967" cy="39605"/>
          </a:xfrm>
          <a:custGeom>
            <a:pathLst>
              <a:path w="375159" h="243712">
                <a:moveTo>
                  <a:pt x="121921" y="0"/>
                </a:moveTo>
                <a:lnTo>
                  <a:pt x="375159" y="121791"/>
                </a:lnTo>
                <a:lnTo>
                  <a:pt x="0" y="2437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70" name="Freeform 7070"/>
          <p:cNvSpPr/>
          <p:nvPr/>
        </p:nvSpPr>
        <p:spPr>
          <a:xfrm rot="-5400000" flipH="0" flipV="0">
            <a:off x="18594348" y="16237221"/>
            <a:ext cx="60967" cy="39605"/>
          </a:xfrm>
          <a:custGeom>
            <a:pathLst>
              <a:path w="375159" h="243712">
                <a:moveTo>
                  <a:pt x="121921" y="0"/>
                </a:moveTo>
                <a:lnTo>
                  <a:pt x="375159" y="121791"/>
                </a:lnTo>
                <a:lnTo>
                  <a:pt x="0" y="243712"/>
                </a:lnTo>
                <a:lnTo>
                  <a:pt x="121921" y="0"/>
                </a:lnTo>
                <a:close/>
                <a:moveTo>
                  <a:pt x="40443277" y="7182142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71" name="Freeform 7071"/>
          <p:cNvSpPr/>
          <p:nvPr/>
        </p:nvSpPr>
        <p:spPr>
          <a:xfrm rot="-5400000" flipH="0" flipV="0">
            <a:off x="18353553" y="16740129"/>
            <a:ext cx="39626" cy="60947"/>
          </a:xfrm>
          <a:custGeom>
            <a:pathLst>
              <a:path w="243840" h="375034">
                <a:moveTo>
                  <a:pt x="243840" y="131192"/>
                </a:moveTo>
                <a:lnTo>
                  <a:pt x="0" y="0"/>
                </a:lnTo>
                <a:lnTo>
                  <a:pt x="121791" y="3750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72" name="Freeform 7072"/>
          <p:cNvSpPr/>
          <p:nvPr/>
        </p:nvSpPr>
        <p:spPr>
          <a:xfrm rot="-5400000" flipH="0" flipV="0">
            <a:off x="18353553" y="16740129"/>
            <a:ext cx="39626" cy="60947"/>
          </a:xfrm>
          <a:custGeom>
            <a:pathLst>
              <a:path w="243840" h="375034">
                <a:moveTo>
                  <a:pt x="243840" y="131192"/>
                </a:moveTo>
                <a:lnTo>
                  <a:pt x="0" y="0"/>
                </a:lnTo>
                <a:lnTo>
                  <a:pt x="121791" y="375034"/>
                </a:lnTo>
                <a:lnTo>
                  <a:pt x="243840" y="131192"/>
                </a:lnTo>
                <a:close/>
                <a:moveTo>
                  <a:pt x="45019723" y="73434450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73" name="Freeform 7073"/>
          <p:cNvSpPr/>
          <p:nvPr/>
        </p:nvSpPr>
        <p:spPr>
          <a:xfrm rot="-5400000" flipH="0" flipV="0">
            <a:off x="12702571" y="14672060"/>
            <a:ext cx="0" cy="201187"/>
          </a:xfrm>
          <a:custGeom>
            <a:pathLst>
              <a:path w="0" h="1237990">
                <a:moveTo>
                  <a:pt x="0" y="0"/>
                </a:moveTo>
                <a:lnTo>
                  <a:pt x="0" y="1237990"/>
                </a:lnTo>
              </a:path>
            </a:pathLst>
          </a:custGeom>
          <a:noFill/>
          <a:ln w="1523" cap="rnd" cmpd="sng">
            <a:solidFill>
              <a:srgbClr val="FFFFFF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74" name="Freeform 7074"/>
          <p:cNvSpPr/>
          <p:nvPr/>
        </p:nvSpPr>
        <p:spPr>
          <a:xfrm rot="-5400000" flipH="0" flipV="0">
            <a:off x="12623318" y="14592807"/>
            <a:ext cx="158506" cy="201187"/>
          </a:xfrm>
          <a:custGeom>
            <a:pathLst>
              <a:path w="975361" h="1237990">
                <a:moveTo>
                  <a:pt x="975361" y="1237990"/>
                </a:moveTo>
                <a:lnTo>
                  <a:pt x="0" y="0"/>
                </a:lnTo>
                <a:lnTo>
                  <a:pt x="0" y="123799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75" name="Freeform 7075"/>
          <p:cNvSpPr/>
          <p:nvPr/>
        </p:nvSpPr>
        <p:spPr>
          <a:xfrm rot="-5400000" flipH="0" flipV="0">
            <a:off x="12623318" y="14592807"/>
            <a:ext cx="158506" cy="201187"/>
          </a:xfrm>
          <a:custGeom>
            <a:pathLst>
              <a:path w="975361" h="1237990">
                <a:moveTo>
                  <a:pt x="0" y="0"/>
                </a:moveTo>
                <a:lnTo>
                  <a:pt x="975361" y="1237990"/>
                </a:lnTo>
                <a:lnTo>
                  <a:pt x="975361" y="0"/>
                </a:lnTo>
              </a:path>
            </a:pathLst>
          </a:custGeom>
          <a:solidFill>
            <a:srgbClr val="FFFFFF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76" name="Freeform 7076"/>
          <p:cNvSpPr/>
          <p:nvPr/>
        </p:nvSpPr>
        <p:spPr>
          <a:xfrm rot="-5400000" flipH="0" flipV="0">
            <a:off x="12632463" y="14690345"/>
            <a:ext cx="68583" cy="50297"/>
          </a:xfrm>
          <a:custGeom>
            <a:pathLst>
              <a:path w="422021" h="309500">
                <a:moveTo>
                  <a:pt x="422021" y="103249"/>
                </a:moveTo>
                <a:lnTo>
                  <a:pt x="403225" y="84448"/>
                </a:lnTo>
                <a:lnTo>
                  <a:pt x="393827" y="75047"/>
                </a:lnTo>
                <a:lnTo>
                  <a:pt x="375031" y="65658"/>
                </a:lnTo>
                <a:lnTo>
                  <a:pt x="356363" y="56257"/>
                </a:lnTo>
                <a:lnTo>
                  <a:pt x="337567" y="46856"/>
                </a:lnTo>
                <a:lnTo>
                  <a:pt x="309370" y="46856"/>
                </a:lnTo>
                <a:lnTo>
                  <a:pt x="168783" y="9389"/>
                </a:lnTo>
                <a:lnTo>
                  <a:pt x="159385" y="0"/>
                </a:lnTo>
                <a:lnTo>
                  <a:pt x="131192" y="0"/>
                </a:lnTo>
                <a:lnTo>
                  <a:pt x="112520" y="0"/>
                </a:lnTo>
                <a:lnTo>
                  <a:pt x="93724" y="9389"/>
                </a:lnTo>
                <a:lnTo>
                  <a:pt x="74929" y="18790"/>
                </a:lnTo>
                <a:lnTo>
                  <a:pt x="56260" y="28190"/>
                </a:lnTo>
                <a:lnTo>
                  <a:pt x="37464" y="37591"/>
                </a:lnTo>
                <a:lnTo>
                  <a:pt x="37464" y="46856"/>
                </a:lnTo>
                <a:lnTo>
                  <a:pt x="28066" y="56257"/>
                </a:lnTo>
                <a:lnTo>
                  <a:pt x="9398" y="75047"/>
                </a:lnTo>
                <a:lnTo>
                  <a:pt x="9398" y="93848"/>
                </a:lnTo>
                <a:lnTo>
                  <a:pt x="0" y="112650"/>
                </a:lnTo>
                <a:lnTo>
                  <a:pt x="0" y="178172"/>
                </a:lnTo>
                <a:lnTo>
                  <a:pt x="9398" y="206375"/>
                </a:lnTo>
                <a:lnTo>
                  <a:pt x="9398" y="225165"/>
                </a:lnTo>
                <a:lnTo>
                  <a:pt x="18669" y="243830"/>
                </a:lnTo>
                <a:lnTo>
                  <a:pt x="28066" y="262632"/>
                </a:lnTo>
                <a:lnTo>
                  <a:pt x="37464" y="281422"/>
                </a:lnTo>
                <a:lnTo>
                  <a:pt x="46862" y="290698"/>
                </a:lnTo>
                <a:lnTo>
                  <a:pt x="56260" y="309500"/>
                </a:lnTo>
                <a:lnTo>
                  <a:pt x="65658" y="159507"/>
                </a:lnTo>
                <a:lnTo>
                  <a:pt x="65658" y="150106"/>
                </a:lnTo>
                <a:lnTo>
                  <a:pt x="74929" y="121915"/>
                </a:lnTo>
                <a:lnTo>
                  <a:pt x="74929" y="103249"/>
                </a:lnTo>
                <a:lnTo>
                  <a:pt x="84327" y="93848"/>
                </a:lnTo>
                <a:lnTo>
                  <a:pt x="103122" y="84448"/>
                </a:lnTo>
                <a:lnTo>
                  <a:pt x="112520" y="75047"/>
                </a:lnTo>
                <a:lnTo>
                  <a:pt x="168783" y="75047"/>
                </a:lnTo>
                <a:lnTo>
                  <a:pt x="309370" y="112650"/>
                </a:lnTo>
                <a:lnTo>
                  <a:pt x="318768" y="112650"/>
                </a:lnTo>
                <a:lnTo>
                  <a:pt x="337567" y="121915"/>
                </a:lnTo>
                <a:lnTo>
                  <a:pt x="356363" y="131316"/>
                </a:lnTo>
                <a:lnTo>
                  <a:pt x="375031" y="140717"/>
                </a:lnTo>
                <a:lnTo>
                  <a:pt x="384429" y="159507"/>
                </a:lnTo>
                <a:lnTo>
                  <a:pt x="393827" y="168907"/>
                </a:lnTo>
                <a:lnTo>
                  <a:pt x="403225" y="187573"/>
                </a:lnTo>
                <a:lnTo>
                  <a:pt x="412623" y="206375"/>
                </a:lnTo>
                <a:lnTo>
                  <a:pt x="412623" y="25323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77" name="Freeform 7077"/>
          <p:cNvSpPr/>
          <p:nvPr/>
        </p:nvSpPr>
        <p:spPr>
          <a:xfrm rot="-5400000" flipH="0" flipV="0">
            <a:off x="12638571" y="14656828"/>
            <a:ext cx="103627" cy="64000"/>
          </a:xfrm>
          <a:custGeom>
            <a:pathLst>
              <a:path w="637667" h="393824">
                <a:moveTo>
                  <a:pt x="637667" y="356357"/>
                </a:moveTo>
                <a:lnTo>
                  <a:pt x="637667" y="46857"/>
                </a:lnTo>
                <a:lnTo>
                  <a:pt x="618871" y="37468"/>
                </a:lnTo>
                <a:lnTo>
                  <a:pt x="600075" y="37468"/>
                </a:lnTo>
                <a:lnTo>
                  <a:pt x="581406" y="46857"/>
                </a:lnTo>
                <a:lnTo>
                  <a:pt x="431419" y="149982"/>
                </a:lnTo>
                <a:lnTo>
                  <a:pt x="431419" y="131192"/>
                </a:lnTo>
                <a:lnTo>
                  <a:pt x="422021" y="112515"/>
                </a:lnTo>
                <a:lnTo>
                  <a:pt x="422021" y="93725"/>
                </a:lnTo>
                <a:lnTo>
                  <a:pt x="412623" y="74923"/>
                </a:lnTo>
                <a:lnTo>
                  <a:pt x="412623" y="56258"/>
                </a:lnTo>
                <a:lnTo>
                  <a:pt x="403225" y="37468"/>
                </a:lnTo>
                <a:lnTo>
                  <a:pt x="393827" y="18666"/>
                </a:lnTo>
                <a:lnTo>
                  <a:pt x="375159" y="9401"/>
                </a:lnTo>
                <a:lnTo>
                  <a:pt x="365761" y="0"/>
                </a:lnTo>
                <a:lnTo>
                  <a:pt x="356363" y="149982"/>
                </a:lnTo>
                <a:lnTo>
                  <a:pt x="356363" y="178173"/>
                </a:lnTo>
                <a:lnTo>
                  <a:pt x="346965" y="196850"/>
                </a:lnTo>
                <a:lnTo>
                  <a:pt x="337567" y="215640"/>
                </a:lnTo>
                <a:lnTo>
                  <a:pt x="328169" y="225041"/>
                </a:lnTo>
                <a:lnTo>
                  <a:pt x="309373" y="225041"/>
                </a:lnTo>
                <a:lnTo>
                  <a:pt x="290705" y="234442"/>
                </a:lnTo>
                <a:lnTo>
                  <a:pt x="281307" y="234442"/>
                </a:lnTo>
                <a:lnTo>
                  <a:pt x="253110" y="225041"/>
                </a:lnTo>
                <a:lnTo>
                  <a:pt x="112523" y="187449"/>
                </a:lnTo>
                <a:lnTo>
                  <a:pt x="84457" y="178173"/>
                </a:lnTo>
                <a:lnTo>
                  <a:pt x="74932" y="168784"/>
                </a:lnTo>
                <a:lnTo>
                  <a:pt x="56260" y="159383"/>
                </a:lnTo>
                <a:lnTo>
                  <a:pt x="46862" y="149982"/>
                </a:lnTo>
                <a:lnTo>
                  <a:pt x="28067" y="131192"/>
                </a:lnTo>
                <a:lnTo>
                  <a:pt x="28067" y="112515"/>
                </a:lnTo>
                <a:lnTo>
                  <a:pt x="18669" y="93725"/>
                </a:lnTo>
                <a:lnTo>
                  <a:pt x="18669" y="74923"/>
                </a:lnTo>
                <a:lnTo>
                  <a:pt x="9398" y="56258"/>
                </a:lnTo>
                <a:lnTo>
                  <a:pt x="0" y="206251"/>
                </a:lnTo>
                <a:lnTo>
                  <a:pt x="18669" y="215640"/>
                </a:lnTo>
                <a:lnTo>
                  <a:pt x="37464" y="225041"/>
                </a:lnTo>
                <a:lnTo>
                  <a:pt x="56260" y="234442"/>
                </a:lnTo>
                <a:lnTo>
                  <a:pt x="74932" y="243707"/>
                </a:lnTo>
                <a:lnTo>
                  <a:pt x="93728" y="253108"/>
                </a:lnTo>
                <a:lnTo>
                  <a:pt x="112523" y="262508"/>
                </a:lnTo>
                <a:lnTo>
                  <a:pt x="253110" y="300100"/>
                </a:lnTo>
                <a:lnTo>
                  <a:pt x="290705" y="300100"/>
                </a:lnTo>
                <a:lnTo>
                  <a:pt x="337567" y="300100"/>
                </a:lnTo>
                <a:lnTo>
                  <a:pt x="356363" y="290699"/>
                </a:lnTo>
                <a:lnTo>
                  <a:pt x="375159" y="281298"/>
                </a:lnTo>
                <a:lnTo>
                  <a:pt x="562611" y="131192"/>
                </a:lnTo>
                <a:lnTo>
                  <a:pt x="562611" y="356357"/>
                </a:lnTo>
                <a:lnTo>
                  <a:pt x="572009" y="375023"/>
                </a:lnTo>
                <a:lnTo>
                  <a:pt x="581406" y="384424"/>
                </a:lnTo>
                <a:lnTo>
                  <a:pt x="600075" y="393824"/>
                </a:lnTo>
                <a:lnTo>
                  <a:pt x="618871" y="384424"/>
                </a:lnTo>
                <a:lnTo>
                  <a:pt x="628269" y="375023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78" name="Freeform 7078"/>
          <p:cNvSpPr/>
          <p:nvPr/>
        </p:nvSpPr>
        <p:spPr>
          <a:xfrm rot="-5400000" flipH="0" flipV="0">
            <a:off x="12707145" y="14678158"/>
            <a:ext cx="105155" cy="38099"/>
          </a:xfrm>
          <a:custGeom>
            <a:pathLst>
              <a:path w="647064" h="234441">
                <a:moveTo>
                  <a:pt x="647064" y="234441"/>
                </a:moveTo>
                <a:lnTo>
                  <a:pt x="572008" y="140717"/>
                </a:lnTo>
                <a:lnTo>
                  <a:pt x="46862" y="0"/>
                </a:lnTo>
                <a:lnTo>
                  <a:pt x="28066" y="0"/>
                </a:lnTo>
                <a:lnTo>
                  <a:pt x="9398" y="9389"/>
                </a:lnTo>
                <a:lnTo>
                  <a:pt x="9398" y="18790"/>
                </a:lnTo>
                <a:lnTo>
                  <a:pt x="0" y="37455"/>
                </a:lnTo>
                <a:lnTo>
                  <a:pt x="9398" y="56257"/>
                </a:lnTo>
                <a:lnTo>
                  <a:pt x="28066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79" name="Freeform 7079"/>
          <p:cNvSpPr/>
          <p:nvPr/>
        </p:nvSpPr>
        <p:spPr>
          <a:xfrm rot="-5400000" flipH="0" flipV="0">
            <a:off x="12742198" y="14633960"/>
            <a:ext cx="33517" cy="39627"/>
          </a:xfrm>
          <a:custGeom>
            <a:pathLst>
              <a:path w="206248" h="243842">
                <a:moveTo>
                  <a:pt x="206248" y="215776"/>
                </a:moveTo>
                <a:lnTo>
                  <a:pt x="206248" y="206375"/>
                </a:lnTo>
                <a:lnTo>
                  <a:pt x="196850" y="187573"/>
                </a:lnTo>
                <a:lnTo>
                  <a:pt x="56263" y="9401"/>
                </a:lnTo>
                <a:lnTo>
                  <a:pt x="37464" y="0"/>
                </a:lnTo>
                <a:lnTo>
                  <a:pt x="9270" y="0"/>
                </a:lnTo>
                <a:lnTo>
                  <a:pt x="9270" y="9401"/>
                </a:lnTo>
                <a:lnTo>
                  <a:pt x="0" y="28191"/>
                </a:lnTo>
                <a:lnTo>
                  <a:pt x="0" y="56257"/>
                </a:lnTo>
                <a:lnTo>
                  <a:pt x="84329" y="150118"/>
                </a:lnTo>
                <a:lnTo>
                  <a:pt x="159385" y="243842"/>
                </a:lnTo>
                <a:lnTo>
                  <a:pt x="187452" y="243842"/>
                </a:lnTo>
                <a:lnTo>
                  <a:pt x="196850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80" name="Freeform 7080"/>
          <p:cNvSpPr/>
          <p:nvPr/>
        </p:nvSpPr>
        <p:spPr>
          <a:xfrm rot="-5400000" flipH="0" flipV="0">
            <a:off x="11998496" y="13946643"/>
            <a:ext cx="461754" cy="1235959"/>
          </a:xfrm>
          <a:custGeom>
            <a:pathLst>
              <a:path w="2841374" h="7605390">
                <a:moveTo>
                  <a:pt x="2841374" y="0"/>
                </a:moveTo>
                <a:lnTo>
                  <a:pt x="0" y="5814182"/>
                </a:lnTo>
                <a:lnTo>
                  <a:pt x="0" y="760539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81" name="Freeform 7081"/>
          <p:cNvSpPr/>
          <p:nvPr/>
        </p:nvSpPr>
        <p:spPr>
          <a:xfrm rot="-5400000" flipH="0" flipV="0">
            <a:off x="17894834" y="4673122"/>
            <a:ext cx="7200890" cy="239245"/>
          </a:xfrm>
          <a:custGeom>
            <a:pathLst>
              <a:path w="44310170" h="1472183">
                <a:moveTo>
                  <a:pt x="44310170" y="768858"/>
                </a:moveTo>
                <a:lnTo>
                  <a:pt x="44310170" y="1472183"/>
                </a:lnTo>
                <a:lnTo>
                  <a:pt x="0" y="1472183"/>
                </a:lnTo>
                <a:lnTo>
                  <a:pt x="0" y="0"/>
                </a:lnTo>
                <a:lnTo>
                  <a:pt x="44310170" y="0"/>
                </a:lnTo>
                <a:lnTo>
                  <a:pt x="44310170" y="768858"/>
                </a:lnTo>
                <a:close/>
                <a:moveTo>
                  <a:pt x="-25951563" y="54772557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82" name="Freeform 7082"/>
          <p:cNvSpPr/>
          <p:nvPr/>
        </p:nvSpPr>
        <p:spPr>
          <a:xfrm rot="-5400000" flipH="0" flipV="0">
            <a:off x="21513564" y="1179340"/>
            <a:ext cx="0" cy="25921"/>
          </a:xfrm>
          <a:custGeom>
            <a:pathLst>
              <a:path w="0" h="159507">
                <a:moveTo>
                  <a:pt x="0" y="0"/>
                </a:moveTo>
                <a:lnTo>
                  <a:pt x="0" y="159507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83" name="Freeform 7083"/>
          <p:cNvSpPr/>
          <p:nvPr/>
        </p:nvSpPr>
        <p:spPr>
          <a:xfrm rot="-5400000" flipH="0" flipV="0">
            <a:off x="21553180" y="1177823"/>
            <a:ext cx="0" cy="28955"/>
          </a:xfrm>
          <a:custGeom>
            <a:pathLst>
              <a:path w="0" h="178178">
                <a:moveTo>
                  <a:pt x="0" y="0"/>
                </a:moveTo>
                <a:lnTo>
                  <a:pt x="0" y="178178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84" name="Freeform 7084"/>
          <p:cNvSpPr/>
          <p:nvPr/>
        </p:nvSpPr>
        <p:spPr>
          <a:xfrm rot="-5400000" flipH="0" flipV="0">
            <a:off x="21580621" y="1191536"/>
            <a:ext cx="24393" cy="25922"/>
          </a:xfrm>
          <a:custGeom>
            <a:pathLst>
              <a:path w="150106" h="159513">
                <a:moveTo>
                  <a:pt x="150106" y="0"/>
                </a:moveTo>
                <a:lnTo>
                  <a:pt x="150106" y="159513"/>
                </a:lnTo>
                <a:lnTo>
                  <a:pt x="0" y="159513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85" name="Freeform 7085"/>
          <p:cNvSpPr/>
          <p:nvPr/>
        </p:nvSpPr>
        <p:spPr>
          <a:xfrm rot="-5400000" flipH="0" flipV="0">
            <a:off x="21590549" y="1244123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86" name="Freeform 7086"/>
          <p:cNvSpPr/>
          <p:nvPr/>
        </p:nvSpPr>
        <p:spPr>
          <a:xfrm rot="-5400000" flipH="0" flipV="0">
            <a:off x="21591302" y="1286031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87" name="Freeform 7087"/>
          <p:cNvSpPr/>
          <p:nvPr/>
        </p:nvSpPr>
        <p:spPr>
          <a:xfrm rot="-5400000" flipH="0" flipV="0">
            <a:off x="21590539" y="1327949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88" name="Freeform 7088"/>
          <p:cNvSpPr/>
          <p:nvPr/>
        </p:nvSpPr>
        <p:spPr>
          <a:xfrm rot="-5400000" flipH="0" flipV="0">
            <a:off x="21591302" y="1369847"/>
            <a:ext cx="28957" cy="0"/>
          </a:xfrm>
          <a:custGeom>
            <a:pathLst>
              <a:path w="178185" h="0">
                <a:moveTo>
                  <a:pt x="1781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89" name="Freeform 7089"/>
          <p:cNvSpPr/>
          <p:nvPr/>
        </p:nvSpPr>
        <p:spPr>
          <a:xfrm rot="-5400000" flipH="0" flipV="0">
            <a:off x="21590538" y="141176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90" name="Freeform 7090"/>
          <p:cNvSpPr/>
          <p:nvPr/>
        </p:nvSpPr>
        <p:spPr>
          <a:xfrm rot="-5400000" flipH="0" flipV="0">
            <a:off x="21591302" y="1453682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91" name="Freeform 7091"/>
          <p:cNvSpPr/>
          <p:nvPr/>
        </p:nvSpPr>
        <p:spPr>
          <a:xfrm rot="-5400000" flipH="0" flipV="0">
            <a:off x="21590538" y="149557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92" name="Freeform 7092"/>
          <p:cNvSpPr/>
          <p:nvPr/>
        </p:nvSpPr>
        <p:spPr>
          <a:xfrm rot="-5400000" flipH="0" flipV="0">
            <a:off x="21590538" y="153825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93" name="Freeform 7093"/>
          <p:cNvSpPr/>
          <p:nvPr/>
        </p:nvSpPr>
        <p:spPr>
          <a:xfrm rot="-5400000" flipH="0" flipV="0">
            <a:off x="21590549" y="1579403"/>
            <a:ext cx="30462" cy="0"/>
          </a:xfrm>
          <a:custGeom>
            <a:pathLst>
              <a:path w="187450" h="0">
                <a:moveTo>
                  <a:pt x="18745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94" name="Freeform 7094"/>
          <p:cNvSpPr/>
          <p:nvPr/>
        </p:nvSpPr>
        <p:spPr>
          <a:xfrm rot="-5400000" flipH="0" flipV="0">
            <a:off x="21590538" y="1622074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95" name="Freeform 7095"/>
          <p:cNvSpPr/>
          <p:nvPr/>
        </p:nvSpPr>
        <p:spPr>
          <a:xfrm rot="-5400000" flipH="0" flipV="0">
            <a:off x="21591312" y="1663981"/>
            <a:ext cx="28936" cy="0"/>
          </a:xfrm>
          <a:custGeom>
            <a:pathLst>
              <a:path w="178060" h="0">
                <a:moveTo>
                  <a:pt x="17806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96" name="Freeform 7096"/>
          <p:cNvSpPr/>
          <p:nvPr/>
        </p:nvSpPr>
        <p:spPr>
          <a:xfrm rot="-5400000" flipH="0" flipV="0">
            <a:off x="21590549" y="1705899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97" name="Freeform 7097"/>
          <p:cNvSpPr/>
          <p:nvPr/>
        </p:nvSpPr>
        <p:spPr>
          <a:xfrm rot="-5400000" flipH="0" flipV="0">
            <a:off x="21591302" y="1747806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98" name="Freeform 7098"/>
          <p:cNvSpPr/>
          <p:nvPr/>
        </p:nvSpPr>
        <p:spPr>
          <a:xfrm rot="-5400000" flipH="0" flipV="0">
            <a:off x="21590538" y="178970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099" name="Freeform 7099"/>
          <p:cNvSpPr/>
          <p:nvPr/>
        </p:nvSpPr>
        <p:spPr>
          <a:xfrm rot="-5400000" flipH="0" flipV="0">
            <a:off x="21590539" y="1832384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00" name="Freeform 7100"/>
          <p:cNvSpPr/>
          <p:nvPr/>
        </p:nvSpPr>
        <p:spPr>
          <a:xfrm rot="-5400000" flipH="0" flipV="0">
            <a:off x="21590538" y="187353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01" name="Freeform 7101"/>
          <p:cNvSpPr/>
          <p:nvPr/>
        </p:nvSpPr>
        <p:spPr>
          <a:xfrm rot="-5400000" flipH="0" flipV="0">
            <a:off x="21590538" y="191619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02" name="Freeform 7102"/>
          <p:cNvSpPr/>
          <p:nvPr/>
        </p:nvSpPr>
        <p:spPr>
          <a:xfrm rot="-5400000" flipH="0" flipV="0">
            <a:off x="21591303" y="1958117"/>
            <a:ext cx="28954" cy="0"/>
          </a:xfrm>
          <a:custGeom>
            <a:pathLst>
              <a:path w="178172" h="0">
                <a:moveTo>
                  <a:pt x="178172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03" name="Freeform 7103"/>
          <p:cNvSpPr/>
          <p:nvPr/>
        </p:nvSpPr>
        <p:spPr>
          <a:xfrm rot="-5400000" flipH="0" flipV="0">
            <a:off x="21590538" y="2000034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04" name="Freeform 7104"/>
          <p:cNvSpPr/>
          <p:nvPr/>
        </p:nvSpPr>
        <p:spPr>
          <a:xfrm rot="-5400000" flipH="0" flipV="0">
            <a:off x="21591302" y="2041931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05" name="Freeform 7105"/>
          <p:cNvSpPr/>
          <p:nvPr/>
        </p:nvSpPr>
        <p:spPr>
          <a:xfrm rot="-5400000" flipH="0" flipV="0">
            <a:off x="21590539" y="2083848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06" name="Freeform 7106"/>
          <p:cNvSpPr/>
          <p:nvPr/>
        </p:nvSpPr>
        <p:spPr>
          <a:xfrm rot="-5400000" flipH="0" flipV="0">
            <a:off x="21591312" y="2125756"/>
            <a:ext cx="28936" cy="0"/>
          </a:xfrm>
          <a:custGeom>
            <a:pathLst>
              <a:path w="178060" h="0">
                <a:moveTo>
                  <a:pt x="17806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07" name="Freeform 7107"/>
          <p:cNvSpPr/>
          <p:nvPr/>
        </p:nvSpPr>
        <p:spPr>
          <a:xfrm rot="-5400000" flipH="0" flipV="0">
            <a:off x="21590538" y="216766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08" name="Freeform 7108"/>
          <p:cNvSpPr/>
          <p:nvPr/>
        </p:nvSpPr>
        <p:spPr>
          <a:xfrm rot="-5400000" flipH="0" flipV="0">
            <a:off x="21590549" y="2210334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09" name="Freeform 7109"/>
          <p:cNvSpPr/>
          <p:nvPr/>
        </p:nvSpPr>
        <p:spPr>
          <a:xfrm rot="-5400000" flipH="0" flipV="0">
            <a:off x="21590538" y="225147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10" name="Freeform 7110"/>
          <p:cNvSpPr/>
          <p:nvPr/>
        </p:nvSpPr>
        <p:spPr>
          <a:xfrm rot="-5400000" flipH="0" flipV="0">
            <a:off x="21590538" y="229415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11" name="Freeform 7111"/>
          <p:cNvSpPr/>
          <p:nvPr/>
        </p:nvSpPr>
        <p:spPr>
          <a:xfrm rot="-5400000" flipH="0" flipV="0">
            <a:off x="21591293" y="2336066"/>
            <a:ext cx="28975" cy="0"/>
          </a:xfrm>
          <a:custGeom>
            <a:pathLst>
              <a:path w="178297" h="0">
                <a:moveTo>
                  <a:pt x="178297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12" name="Freeform 7112"/>
          <p:cNvSpPr/>
          <p:nvPr/>
        </p:nvSpPr>
        <p:spPr>
          <a:xfrm rot="-5400000" flipH="0" flipV="0">
            <a:off x="21590538" y="2377974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13" name="Freeform 7113"/>
          <p:cNvSpPr/>
          <p:nvPr/>
        </p:nvSpPr>
        <p:spPr>
          <a:xfrm rot="-5400000" flipH="0" flipV="0">
            <a:off x="21591302" y="2419891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14" name="Freeform 7114"/>
          <p:cNvSpPr/>
          <p:nvPr/>
        </p:nvSpPr>
        <p:spPr>
          <a:xfrm rot="-5400000" flipH="0" flipV="0">
            <a:off x="21590549" y="2461798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15" name="Freeform 7115"/>
          <p:cNvSpPr/>
          <p:nvPr/>
        </p:nvSpPr>
        <p:spPr>
          <a:xfrm rot="-5400000" flipH="0" flipV="0">
            <a:off x="21591302" y="2503706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16" name="Freeform 7116"/>
          <p:cNvSpPr/>
          <p:nvPr/>
        </p:nvSpPr>
        <p:spPr>
          <a:xfrm rot="-5400000" flipH="0" flipV="0">
            <a:off x="21590549" y="2545613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17" name="Freeform 7117"/>
          <p:cNvSpPr/>
          <p:nvPr/>
        </p:nvSpPr>
        <p:spPr>
          <a:xfrm rot="-5400000" flipH="0" flipV="0">
            <a:off x="21590539" y="2588284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18" name="Freeform 7118"/>
          <p:cNvSpPr/>
          <p:nvPr/>
        </p:nvSpPr>
        <p:spPr>
          <a:xfrm rot="-5400000" flipH="0" flipV="0">
            <a:off x="21590538" y="262943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19" name="Freeform 7119"/>
          <p:cNvSpPr/>
          <p:nvPr/>
        </p:nvSpPr>
        <p:spPr>
          <a:xfrm rot="-5400000" flipH="0" flipV="0">
            <a:off x="21590538" y="267209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20" name="Freeform 7120"/>
          <p:cNvSpPr/>
          <p:nvPr/>
        </p:nvSpPr>
        <p:spPr>
          <a:xfrm rot="-5400000" flipH="0" flipV="0">
            <a:off x="21591303" y="2714016"/>
            <a:ext cx="28954" cy="0"/>
          </a:xfrm>
          <a:custGeom>
            <a:pathLst>
              <a:path w="178172" h="0">
                <a:moveTo>
                  <a:pt x="178172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21" name="Freeform 7121"/>
          <p:cNvSpPr/>
          <p:nvPr/>
        </p:nvSpPr>
        <p:spPr>
          <a:xfrm rot="-5400000" flipH="0" flipV="0">
            <a:off x="21590538" y="2755934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22" name="Freeform 7122"/>
          <p:cNvSpPr/>
          <p:nvPr/>
        </p:nvSpPr>
        <p:spPr>
          <a:xfrm rot="-5400000" flipH="0" flipV="0">
            <a:off x="21591302" y="279783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23" name="Freeform 7123"/>
          <p:cNvSpPr/>
          <p:nvPr/>
        </p:nvSpPr>
        <p:spPr>
          <a:xfrm rot="-5400000" flipH="0" flipV="0">
            <a:off x="21590539" y="2839748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24" name="Freeform 7124"/>
          <p:cNvSpPr/>
          <p:nvPr/>
        </p:nvSpPr>
        <p:spPr>
          <a:xfrm rot="-5400000" flipH="0" flipV="0">
            <a:off x="21591302" y="2881666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25" name="Freeform 7125"/>
          <p:cNvSpPr/>
          <p:nvPr/>
        </p:nvSpPr>
        <p:spPr>
          <a:xfrm rot="-5400000" flipH="0" flipV="0">
            <a:off x="21590538" y="2923562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26" name="Freeform 7126"/>
          <p:cNvSpPr/>
          <p:nvPr/>
        </p:nvSpPr>
        <p:spPr>
          <a:xfrm rot="-5400000" flipH="0" flipV="0">
            <a:off x="21590539" y="2966244"/>
            <a:ext cx="30482" cy="0"/>
          </a:xfrm>
          <a:custGeom>
            <a:pathLst>
              <a:path w="187573" h="0">
                <a:moveTo>
                  <a:pt x="1875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27" name="Freeform 7127"/>
          <p:cNvSpPr/>
          <p:nvPr/>
        </p:nvSpPr>
        <p:spPr>
          <a:xfrm rot="-5400000" flipH="0" flipV="0">
            <a:off x="21590548" y="3007388"/>
            <a:ext cx="30464" cy="0"/>
          </a:xfrm>
          <a:custGeom>
            <a:pathLst>
              <a:path w="187461" h="0">
                <a:moveTo>
                  <a:pt x="187461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28" name="Freeform 7128"/>
          <p:cNvSpPr/>
          <p:nvPr/>
        </p:nvSpPr>
        <p:spPr>
          <a:xfrm rot="-5400000" flipH="0" flipV="0">
            <a:off x="21590538" y="305005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29" name="Freeform 7129"/>
          <p:cNvSpPr/>
          <p:nvPr/>
        </p:nvSpPr>
        <p:spPr>
          <a:xfrm rot="-5400000" flipH="0" flipV="0">
            <a:off x="21591303" y="3091976"/>
            <a:ext cx="28955" cy="0"/>
          </a:xfrm>
          <a:custGeom>
            <a:pathLst>
              <a:path w="178173" h="0">
                <a:moveTo>
                  <a:pt x="1781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30" name="Freeform 7130"/>
          <p:cNvSpPr/>
          <p:nvPr/>
        </p:nvSpPr>
        <p:spPr>
          <a:xfrm rot="-5400000" flipH="0" flipV="0">
            <a:off x="21590548" y="3133884"/>
            <a:ext cx="30464" cy="0"/>
          </a:xfrm>
          <a:custGeom>
            <a:pathLst>
              <a:path w="187461" h="0">
                <a:moveTo>
                  <a:pt x="187461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31" name="Freeform 7131"/>
          <p:cNvSpPr/>
          <p:nvPr/>
        </p:nvSpPr>
        <p:spPr>
          <a:xfrm rot="-5400000" flipH="0" flipV="0">
            <a:off x="21591302" y="317579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32" name="Freeform 7132"/>
          <p:cNvSpPr/>
          <p:nvPr/>
        </p:nvSpPr>
        <p:spPr>
          <a:xfrm rot="-5400000" flipH="0" flipV="0">
            <a:off x="21590549" y="3217698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33" name="Freeform 7133"/>
          <p:cNvSpPr/>
          <p:nvPr/>
        </p:nvSpPr>
        <p:spPr>
          <a:xfrm rot="-5400000" flipH="0" flipV="0">
            <a:off x="21590538" y="326036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34" name="Freeform 7134"/>
          <p:cNvSpPr/>
          <p:nvPr/>
        </p:nvSpPr>
        <p:spPr>
          <a:xfrm rot="-5400000" flipH="0" flipV="0">
            <a:off x="21590539" y="3301523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35" name="Freeform 7135"/>
          <p:cNvSpPr/>
          <p:nvPr/>
        </p:nvSpPr>
        <p:spPr>
          <a:xfrm rot="-5400000" flipH="0" flipV="0">
            <a:off x="21590539" y="3344184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36" name="Freeform 7136"/>
          <p:cNvSpPr/>
          <p:nvPr/>
        </p:nvSpPr>
        <p:spPr>
          <a:xfrm rot="-5400000" flipH="0" flipV="0">
            <a:off x="21591302" y="3386102"/>
            <a:ext cx="28957" cy="0"/>
          </a:xfrm>
          <a:custGeom>
            <a:pathLst>
              <a:path w="178185" h="0">
                <a:moveTo>
                  <a:pt x="1781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37" name="Freeform 7137"/>
          <p:cNvSpPr/>
          <p:nvPr/>
        </p:nvSpPr>
        <p:spPr>
          <a:xfrm rot="-5400000" flipH="0" flipV="0">
            <a:off x="21590539" y="3428019"/>
            <a:ext cx="30482" cy="0"/>
          </a:xfrm>
          <a:custGeom>
            <a:pathLst>
              <a:path w="187573" h="0">
                <a:moveTo>
                  <a:pt x="1875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38" name="Freeform 7138"/>
          <p:cNvSpPr/>
          <p:nvPr/>
        </p:nvSpPr>
        <p:spPr>
          <a:xfrm rot="-5400000" flipH="0" flipV="0">
            <a:off x="21591303" y="3469916"/>
            <a:ext cx="28954" cy="0"/>
          </a:xfrm>
          <a:custGeom>
            <a:pathLst>
              <a:path w="178172" h="0">
                <a:moveTo>
                  <a:pt x="178172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39" name="Freeform 7139"/>
          <p:cNvSpPr/>
          <p:nvPr/>
        </p:nvSpPr>
        <p:spPr>
          <a:xfrm rot="-5400000" flipH="0" flipV="0">
            <a:off x="21590538" y="351183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40" name="Freeform 7140"/>
          <p:cNvSpPr/>
          <p:nvPr/>
        </p:nvSpPr>
        <p:spPr>
          <a:xfrm rot="-5400000" flipH="0" flipV="0">
            <a:off x="21591313" y="3553741"/>
            <a:ext cx="28934" cy="0"/>
          </a:xfrm>
          <a:custGeom>
            <a:pathLst>
              <a:path w="178048" h="0">
                <a:moveTo>
                  <a:pt x="17804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41" name="Freeform 7141"/>
          <p:cNvSpPr/>
          <p:nvPr/>
        </p:nvSpPr>
        <p:spPr>
          <a:xfrm rot="-5400000" flipH="0" flipV="0">
            <a:off x="21590539" y="3595648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42" name="Freeform 7142"/>
          <p:cNvSpPr/>
          <p:nvPr/>
        </p:nvSpPr>
        <p:spPr>
          <a:xfrm rot="-5400000" flipH="0" flipV="0">
            <a:off x="21590538" y="363832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43" name="Freeform 7143"/>
          <p:cNvSpPr/>
          <p:nvPr/>
        </p:nvSpPr>
        <p:spPr>
          <a:xfrm rot="-5400000" flipH="0" flipV="0">
            <a:off x="21590538" y="3679462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44" name="Freeform 7144"/>
          <p:cNvSpPr/>
          <p:nvPr/>
        </p:nvSpPr>
        <p:spPr>
          <a:xfrm rot="-5400000" flipH="0" flipV="0">
            <a:off x="21590539" y="3722144"/>
            <a:ext cx="30482" cy="0"/>
          </a:xfrm>
          <a:custGeom>
            <a:pathLst>
              <a:path w="187573" h="0">
                <a:moveTo>
                  <a:pt x="1875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45" name="Freeform 7145"/>
          <p:cNvSpPr/>
          <p:nvPr/>
        </p:nvSpPr>
        <p:spPr>
          <a:xfrm rot="-5400000" flipH="0" flipV="0">
            <a:off x="21591292" y="3764051"/>
            <a:ext cx="28977" cy="0"/>
          </a:xfrm>
          <a:custGeom>
            <a:pathLst>
              <a:path w="178308" h="0">
                <a:moveTo>
                  <a:pt x="17830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46" name="Freeform 7146"/>
          <p:cNvSpPr/>
          <p:nvPr/>
        </p:nvSpPr>
        <p:spPr>
          <a:xfrm rot="-5400000" flipH="0" flipV="0">
            <a:off x="21590538" y="380595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47" name="Freeform 7147"/>
          <p:cNvSpPr/>
          <p:nvPr/>
        </p:nvSpPr>
        <p:spPr>
          <a:xfrm rot="-5400000" flipH="0" flipV="0">
            <a:off x="21591303" y="3847876"/>
            <a:ext cx="28955" cy="0"/>
          </a:xfrm>
          <a:custGeom>
            <a:pathLst>
              <a:path w="178173" h="0">
                <a:moveTo>
                  <a:pt x="1781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48" name="Freeform 7148"/>
          <p:cNvSpPr/>
          <p:nvPr/>
        </p:nvSpPr>
        <p:spPr>
          <a:xfrm rot="-5400000" flipH="0" flipV="0">
            <a:off x="21590538" y="388979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49" name="Freeform 7149"/>
          <p:cNvSpPr/>
          <p:nvPr/>
        </p:nvSpPr>
        <p:spPr>
          <a:xfrm rot="-5400000" flipH="0" flipV="0">
            <a:off x="21591302" y="393169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50" name="Freeform 7150"/>
          <p:cNvSpPr/>
          <p:nvPr/>
        </p:nvSpPr>
        <p:spPr>
          <a:xfrm rot="-5400000" flipH="0" flipV="0">
            <a:off x="21590549" y="3973597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51" name="Freeform 7151"/>
          <p:cNvSpPr/>
          <p:nvPr/>
        </p:nvSpPr>
        <p:spPr>
          <a:xfrm rot="-5400000" flipH="0" flipV="0">
            <a:off x="21590538" y="401626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52" name="Freeform 7152"/>
          <p:cNvSpPr/>
          <p:nvPr/>
        </p:nvSpPr>
        <p:spPr>
          <a:xfrm rot="-5400000" flipH="0" flipV="0">
            <a:off x="21590539" y="4057423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53" name="Freeform 7153"/>
          <p:cNvSpPr/>
          <p:nvPr/>
        </p:nvSpPr>
        <p:spPr>
          <a:xfrm rot="-5400000" flipH="0" flipV="0">
            <a:off x="21590539" y="4100083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54" name="Freeform 7154"/>
          <p:cNvSpPr/>
          <p:nvPr/>
        </p:nvSpPr>
        <p:spPr>
          <a:xfrm rot="-5400000" flipH="0" flipV="0">
            <a:off x="21591302" y="4142001"/>
            <a:ext cx="28957" cy="0"/>
          </a:xfrm>
          <a:custGeom>
            <a:pathLst>
              <a:path w="178185" h="0">
                <a:moveTo>
                  <a:pt x="1781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55" name="Freeform 7155"/>
          <p:cNvSpPr/>
          <p:nvPr/>
        </p:nvSpPr>
        <p:spPr>
          <a:xfrm rot="-5400000" flipH="0" flipV="0">
            <a:off x="21590539" y="4183919"/>
            <a:ext cx="30482" cy="0"/>
          </a:xfrm>
          <a:custGeom>
            <a:pathLst>
              <a:path w="187573" h="0">
                <a:moveTo>
                  <a:pt x="1875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56" name="Freeform 7156"/>
          <p:cNvSpPr/>
          <p:nvPr/>
        </p:nvSpPr>
        <p:spPr>
          <a:xfrm rot="-5400000" flipH="0" flipV="0">
            <a:off x="21591303" y="4225815"/>
            <a:ext cx="28954" cy="0"/>
          </a:xfrm>
          <a:custGeom>
            <a:pathLst>
              <a:path w="178172" h="0">
                <a:moveTo>
                  <a:pt x="178172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57" name="Freeform 7157"/>
          <p:cNvSpPr/>
          <p:nvPr/>
        </p:nvSpPr>
        <p:spPr>
          <a:xfrm rot="-5400000" flipH="0" flipV="0">
            <a:off x="21590538" y="426773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58" name="Freeform 7158"/>
          <p:cNvSpPr/>
          <p:nvPr/>
        </p:nvSpPr>
        <p:spPr>
          <a:xfrm rot="-5400000" flipH="0" flipV="0">
            <a:off x="21591303" y="4309651"/>
            <a:ext cx="28955" cy="0"/>
          </a:xfrm>
          <a:custGeom>
            <a:pathLst>
              <a:path w="178173" h="0">
                <a:moveTo>
                  <a:pt x="1781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59" name="Freeform 7159"/>
          <p:cNvSpPr/>
          <p:nvPr/>
        </p:nvSpPr>
        <p:spPr>
          <a:xfrm rot="-5400000" flipH="0" flipV="0">
            <a:off x="21590539" y="4351547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60" name="Freeform 7160"/>
          <p:cNvSpPr/>
          <p:nvPr/>
        </p:nvSpPr>
        <p:spPr>
          <a:xfrm rot="-5400000" flipH="0" flipV="0">
            <a:off x="21590538" y="439422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61" name="Freeform 7161"/>
          <p:cNvSpPr/>
          <p:nvPr/>
        </p:nvSpPr>
        <p:spPr>
          <a:xfrm rot="-5400000" flipH="0" flipV="0">
            <a:off x="21590549" y="4435373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62" name="Freeform 7162"/>
          <p:cNvSpPr/>
          <p:nvPr/>
        </p:nvSpPr>
        <p:spPr>
          <a:xfrm rot="-5400000" flipH="0" flipV="0">
            <a:off x="21590539" y="447804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63" name="Freeform 7163"/>
          <p:cNvSpPr/>
          <p:nvPr/>
        </p:nvSpPr>
        <p:spPr>
          <a:xfrm rot="-5400000" flipH="0" flipV="0">
            <a:off x="21591302" y="4519961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64" name="Freeform 7164"/>
          <p:cNvSpPr/>
          <p:nvPr/>
        </p:nvSpPr>
        <p:spPr>
          <a:xfrm rot="-5400000" flipH="0" flipV="0">
            <a:off x="21590549" y="4561869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65" name="Freeform 7165"/>
          <p:cNvSpPr/>
          <p:nvPr/>
        </p:nvSpPr>
        <p:spPr>
          <a:xfrm rot="-5400000" flipH="0" flipV="0">
            <a:off x="21591303" y="4603776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66" name="Freeform 7166"/>
          <p:cNvSpPr/>
          <p:nvPr/>
        </p:nvSpPr>
        <p:spPr>
          <a:xfrm rot="-5400000" flipH="0" flipV="0">
            <a:off x="21590539" y="464569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67" name="Freeform 7167"/>
          <p:cNvSpPr/>
          <p:nvPr/>
        </p:nvSpPr>
        <p:spPr>
          <a:xfrm rot="-5400000" flipH="0" flipV="0">
            <a:off x="21590539" y="468835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68" name="Freeform 7168"/>
          <p:cNvSpPr/>
          <p:nvPr/>
        </p:nvSpPr>
        <p:spPr>
          <a:xfrm rot="-5400000" flipH="0" flipV="0">
            <a:off x="21590539" y="472950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69" name="Freeform 7169"/>
          <p:cNvSpPr/>
          <p:nvPr/>
        </p:nvSpPr>
        <p:spPr>
          <a:xfrm rot="-5400000" flipH="0" flipV="0">
            <a:off x="21590539" y="477216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70" name="Freeform 7170"/>
          <p:cNvSpPr/>
          <p:nvPr/>
        </p:nvSpPr>
        <p:spPr>
          <a:xfrm rot="-5400000" flipH="0" flipV="0">
            <a:off x="21590539" y="4813323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71" name="Freeform 7171"/>
          <p:cNvSpPr/>
          <p:nvPr/>
        </p:nvSpPr>
        <p:spPr>
          <a:xfrm rot="-5400000" flipH="0" flipV="0">
            <a:off x="21590539" y="4856004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72" name="Freeform 7172"/>
          <p:cNvSpPr/>
          <p:nvPr/>
        </p:nvSpPr>
        <p:spPr>
          <a:xfrm rot="-5400000" flipH="0" flipV="0">
            <a:off x="21591303" y="4897901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73" name="Freeform 7173"/>
          <p:cNvSpPr/>
          <p:nvPr/>
        </p:nvSpPr>
        <p:spPr>
          <a:xfrm rot="-5400000" flipH="0" flipV="0">
            <a:off x="21590539" y="493981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74" name="Freeform 7174"/>
          <p:cNvSpPr/>
          <p:nvPr/>
        </p:nvSpPr>
        <p:spPr>
          <a:xfrm rot="-5400000" flipH="0" flipV="0">
            <a:off x="21591313" y="4981726"/>
            <a:ext cx="28935" cy="0"/>
          </a:xfrm>
          <a:custGeom>
            <a:pathLst>
              <a:path w="178054" h="0">
                <a:moveTo>
                  <a:pt x="17805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75" name="Freeform 7175"/>
          <p:cNvSpPr/>
          <p:nvPr/>
        </p:nvSpPr>
        <p:spPr>
          <a:xfrm rot="-5400000" flipH="0" flipV="0">
            <a:off x="21590539" y="502363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76" name="Freeform 7176"/>
          <p:cNvSpPr/>
          <p:nvPr/>
        </p:nvSpPr>
        <p:spPr>
          <a:xfrm rot="-5400000" flipH="0" flipV="0">
            <a:off x="21590539" y="506631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77" name="Freeform 7177"/>
          <p:cNvSpPr/>
          <p:nvPr/>
        </p:nvSpPr>
        <p:spPr>
          <a:xfrm rot="-5400000" flipH="0" flipV="0">
            <a:off x="21590539" y="5107448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78" name="Freeform 7178"/>
          <p:cNvSpPr/>
          <p:nvPr/>
        </p:nvSpPr>
        <p:spPr>
          <a:xfrm rot="-5400000" flipH="0" flipV="0">
            <a:off x="21590539" y="515012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79" name="Freeform 7179"/>
          <p:cNvSpPr/>
          <p:nvPr/>
        </p:nvSpPr>
        <p:spPr>
          <a:xfrm rot="-5400000" flipH="0" flipV="0">
            <a:off x="21591303" y="5192046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80" name="Freeform 7180"/>
          <p:cNvSpPr/>
          <p:nvPr/>
        </p:nvSpPr>
        <p:spPr>
          <a:xfrm rot="-5400000" flipH="0" flipV="0">
            <a:off x="21590539" y="523394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81" name="Freeform 7181"/>
          <p:cNvSpPr/>
          <p:nvPr/>
        </p:nvSpPr>
        <p:spPr>
          <a:xfrm rot="-5400000" flipH="0" flipV="0">
            <a:off x="21591302" y="5275861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82" name="Freeform 7182"/>
          <p:cNvSpPr/>
          <p:nvPr/>
        </p:nvSpPr>
        <p:spPr>
          <a:xfrm rot="-5400000" flipH="0" flipV="0">
            <a:off x="21590539" y="5317778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83" name="Freeform 7183"/>
          <p:cNvSpPr/>
          <p:nvPr/>
        </p:nvSpPr>
        <p:spPr>
          <a:xfrm rot="-5400000" flipH="0" flipV="0">
            <a:off x="21591303" y="5359676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84" name="Freeform 7184"/>
          <p:cNvSpPr/>
          <p:nvPr/>
        </p:nvSpPr>
        <p:spPr>
          <a:xfrm rot="-5400000" flipH="0" flipV="0">
            <a:off x="21590539" y="540159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85" name="Freeform 7185"/>
          <p:cNvSpPr/>
          <p:nvPr/>
        </p:nvSpPr>
        <p:spPr>
          <a:xfrm rot="-5400000" flipH="0" flipV="0">
            <a:off x="21590549" y="5444264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86" name="Freeform 7186"/>
          <p:cNvSpPr/>
          <p:nvPr/>
        </p:nvSpPr>
        <p:spPr>
          <a:xfrm rot="-5400000" flipH="0" flipV="0">
            <a:off x="21590539" y="548540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87" name="Freeform 7187"/>
          <p:cNvSpPr/>
          <p:nvPr/>
        </p:nvSpPr>
        <p:spPr>
          <a:xfrm rot="-5400000" flipH="0" flipV="0">
            <a:off x="21590549" y="5528078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88" name="Freeform 7188"/>
          <p:cNvSpPr/>
          <p:nvPr/>
        </p:nvSpPr>
        <p:spPr>
          <a:xfrm rot="-5400000" flipH="0" flipV="0">
            <a:off x="21591303" y="5569986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89" name="Freeform 7189"/>
          <p:cNvSpPr/>
          <p:nvPr/>
        </p:nvSpPr>
        <p:spPr>
          <a:xfrm rot="-5400000" flipH="0" flipV="0">
            <a:off x="21590539" y="5611904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90" name="Freeform 7190"/>
          <p:cNvSpPr/>
          <p:nvPr/>
        </p:nvSpPr>
        <p:spPr>
          <a:xfrm rot="-5400000" flipH="0" flipV="0">
            <a:off x="21591292" y="5653811"/>
            <a:ext cx="28977" cy="0"/>
          </a:xfrm>
          <a:custGeom>
            <a:pathLst>
              <a:path w="178309" h="0">
                <a:moveTo>
                  <a:pt x="17830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91" name="Freeform 7191"/>
          <p:cNvSpPr/>
          <p:nvPr/>
        </p:nvSpPr>
        <p:spPr>
          <a:xfrm rot="-5400000" flipH="0" flipV="0">
            <a:off x="21590539" y="569571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92" name="Freeform 7192"/>
          <p:cNvSpPr/>
          <p:nvPr/>
        </p:nvSpPr>
        <p:spPr>
          <a:xfrm rot="-5400000" flipH="0" flipV="0">
            <a:off x="21591303" y="5737636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93" name="Freeform 7193"/>
          <p:cNvSpPr/>
          <p:nvPr/>
        </p:nvSpPr>
        <p:spPr>
          <a:xfrm rot="-5400000" flipH="0" flipV="0">
            <a:off x="21590539" y="5779532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94" name="Freeform 7194"/>
          <p:cNvSpPr/>
          <p:nvPr/>
        </p:nvSpPr>
        <p:spPr>
          <a:xfrm rot="-5400000" flipH="0" flipV="0">
            <a:off x="21590539" y="582221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95" name="Freeform 7195"/>
          <p:cNvSpPr/>
          <p:nvPr/>
        </p:nvSpPr>
        <p:spPr>
          <a:xfrm rot="-5400000" flipH="0" flipV="0">
            <a:off x="21590549" y="5863358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96" name="Freeform 7196"/>
          <p:cNvSpPr/>
          <p:nvPr/>
        </p:nvSpPr>
        <p:spPr>
          <a:xfrm rot="-5400000" flipH="0" flipV="0">
            <a:off x="21590539" y="590602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97" name="Freeform 7197"/>
          <p:cNvSpPr/>
          <p:nvPr/>
        </p:nvSpPr>
        <p:spPr>
          <a:xfrm rot="-5400000" flipH="0" flipV="0">
            <a:off x="21591303" y="5947946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98" name="Freeform 7198"/>
          <p:cNvSpPr/>
          <p:nvPr/>
        </p:nvSpPr>
        <p:spPr>
          <a:xfrm rot="-5400000" flipH="0" flipV="0">
            <a:off x="21590549" y="5989853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199" name="Freeform 7199"/>
          <p:cNvSpPr/>
          <p:nvPr/>
        </p:nvSpPr>
        <p:spPr>
          <a:xfrm rot="-5400000" flipH="0" flipV="0">
            <a:off x="21591302" y="603176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00" name="Freeform 7200"/>
          <p:cNvSpPr/>
          <p:nvPr/>
        </p:nvSpPr>
        <p:spPr>
          <a:xfrm rot="-5400000" flipH="0" flipV="0">
            <a:off x="21590539" y="6073678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01" name="Freeform 7201"/>
          <p:cNvSpPr/>
          <p:nvPr/>
        </p:nvSpPr>
        <p:spPr>
          <a:xfrm rot="-5400000" flipH="0" flipV="0">
            <a:off x="21591303" y="6115576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02" name="Freeform 7202"/>
          <p:cNvSpPr/>
          <p:nvPr/>
        </p:nvSpPr>
        <p:spPr>
          <a:xfrm rot="-5400000" flipH="0" flipV="0">
            <a:off x="21590539" y="615749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03" name="Freeform 7203"/>
          <p:cNvSpPr/>
          <p:nvPr/>
        </p:nvSpPr>
        <p:spPr>
          <a:xfrm rot="-5400000" flipH="0" flipV="0">
            <a:off x="21590549" y="6200164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04" name="Freeform 7204"/>
          <p:cNvSpPr/>
          <p:nvPr/>
        </p:nvSpPr>
        <p:spPr>
          <a:xfrm rot="-5400000" flipH="0" flipV="0">
            <a:off x="21590539" y="624130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05" name="Freeform 7205"/>
          <p:cNvSpPr/>
          <p:nvPr/>
        </p:nvSpPr>
        <p:spPr>
          <a:xfrm rot="-5400000" flipH="0" flipV="0">
            <a:off x="21590539" y="628398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06" name="Freeform 7206"/>
          <p:cNvSpPr/>
          <p:nvPr/>
        </p:nvSpPr>
        <p:spPr>
          <a:xfrm rot="-5400000" flipH="0" flipV="0">
            <a:off x="21591303" y="6325886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07" name="Freeform 7207"/>
          <p:cNvSpPr/>
          <p:nvPr/>
        </p:nvSpPr>
        <p:spPr>
          <a:xfrm rot="-5400000" flipH="0" flipV="0">
            <a:off x="21590539" y="6367803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08" name="Freeform 7208"/>
          <p:cNvSpPr/>
          <p:nvPr/>
        </p:nvSpPr>
        <p:spPr>
          <a:xfrm rot="-5400000" flipH="0" flipV="0">
            <a:off x="21591302" y="640972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09" name="Freeform 7209"/>
          <p:cNvSpPr/>
          <p:nvPr/>
        </p:nvSpPr>
        <p:spPr>
          <a:xfrm rot="-5400000" flipH="0" flipV="0">
            <a:off x="21590549" y="6451628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10" name="Freeform 7210"/>
          <p:cNvSpPr/>
          <p:nvPr/>
        </p:nvSpPr>
        <p:spPr>
          <a:xfrm rot="-5400000" flipH="0" flipV="0">
            <a:off x="21590539" y="649429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11" name="Freeform 7211"/>
          <p:cNvSpPr/>
          <p:nvPr/>
        </p:nvSpPr>
        <p:spPr>
          <a:xfrm rot="-5400000" flipH="0" flipV="0">
            <a:off x="21590539" y="6535432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12" name="Freeform 7212"/>
          <p:cNvSpPr/>
          <p:nvPr/>
        </p:nvSpPr>
        <p:spPr>
          <a:xfrm rot="-5400000" flipH="0" flipV="0">
            <a:off x="21590539" y="657811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13" name="Freeform 7213"/>
          <p:cNvSpPr/>
          <p:nvPr/>
        </p:nvSpPr>
        <p:spPr>
          <a:xfrm rot="-5400000" flipH="0" flipV="0">
            <a:off x="21591303" y="6620031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14" name="Freeform 7214"/>
          <p:cNvSpPr/>
          <p:nvPr/>
        </p:nvSpPr>
        <p:spPr>
          <a:xfrm rot="-5400000" flipH="0" flipV="0">
            <a:off x="21590539" y="666192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15" name="Freeform 7215"/>
          <p:cNvSpPr/>
          <p:nvPr/>
        </p:nvSpPr>
        <p:spPr>
          <a:xfrm rot="-5400000" flipH="0" flipV="0">
            <a:off x="21591303" y="6703846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16" name="Freeform 7216"/>
          <p:cNvSpPr/>
          <p:nvPr/>
        </p:nvSpPr>
        <p:spPr>
          <a:xfrm rot="-5400000" flipH="0" flipV="0">
            <a:off x="21590539" y="674576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17" name="Freeform 7217"/>
          <p:cNvSpPr/>
          <p:nvPr/>
        </p:nvSpPr>
        <p:spPr>
          <a:xfrm rot="-5400000" flipH="0" flipV="0">
            <a:off x="21591302" y="678766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18" name="Freeform 7218"/>
          <p:cNvSpPr/>
          <p:nvPr/>
        </p:nvSpPr>
        <p:spPr>
          <a:xfrm rot="-5400000" flipH="0" flipV="0">
            <a:off x="21590539" y="6829578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19" name="Freeform 7219"/>
          <p:cNvSpPr/>
          <p:nvPr/>
        </p:nvSpPr>
        <p:spPr>
          <a:xfrm rot="-5400000" flipH="0" flipV="0">
            <a:off x="21590549" y="6872248"/>
            <a:ext cx="30462" cy="0"/>
          </a:xfrm>
          <a:custGeom>
            <a:pathLst>
              <a:path w="187450" h="0">
                <a:moveTo>
                  <a:pt x="18745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20" name="Freeform 7220"/>
          <p:cNvSpPr/>
          <p:nvPr/>
        </p:nvSpPr>
        <p:spPr>
          <a:xfrm rot="-5400000" flipH="0" flipV="0">
            <a:off x="21590539" y="691339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21" name="Freeform 7221"/>
          <p:cNvSpPr/>
          <p:nvPr/>
        </p:nvSpPr>
        <p:spPr>
          <a:xfrm rot="-5400000" flipH="0" flipV="0">
            <a:off x="21590549" y="6956063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22" name="Freeform 7222"/>
          <p:cNvSpPr/>
          <p:nvPr/>
        </p:nvSpPr>
        <p:spPr>
          <a:xfrm rot="-5400000" flipH="0" flipV="0">
            <a:off x="21591302" y="699797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23" name="Freeform 7223"/>
          <p:cNvSpPr/>
          <p:nvPr/>
        </p:nvSpPr>
        <p:spPr>
          <a:xfrm rot="-5400000" flipH="0" flipV="0">
            <a:off x="21590539" y="703988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24" name="Freeform 7224"/>
          <p:cNvSpPr/>
          <p:nvPr/>
        </p:nvSpPr>
        <p:spPr>
          <a:xfrm rot="-5400000" flipH="0" flipV="0">
            <a:off x="21591292" y="7081796"/>
            <a:ext cx="28977" cy="0"/>
          </a:xfrm>
          <a:custGeom>
            <a:pathLst>
              <a:path w="178309" h="0">
                <a:moveTo>
                  <a:pt x="17830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25" name="Freeform 7225"/>
          <p:cNvSpPr/>
          <p:nvPr/>
        </p:nvSpPr>
        <p:spPr>
          <a:xfrm rot="-5400000" flipH="0" flipV="0">
            <a:off x="21590539" y="7123703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26" name="Freeform 7226"/>
          <p:cNvSpPr/>
          <p:nvPr/>
        </p:nvSpPr>
        <p:spPr>
          <a:xfrm rot="-5400000" flipH="0" flipV="0">
            <a:off x="21591302" y="716562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27" name="Freeform 7227"/>
          <p:cNvSpPr/>
          <p:nvPr/>
        </p:nvSpPr>
        <p:spPr>
          <a:xfrm rot="-5400000" flipH="0" flipV="0">
            <a:off x="21590549" y="7207527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28" name="Freeform 7228"/>
          <p:cNvSpPr/>
          <p:nvPr/>
        </p:nvSpPr>
        <p:spPr>
          <a:xfrm rot="-5400000" flipH="0" flipV="0">
            <a:off x="21590539" y="725019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29" name="Freeform 7229"/>
          <p:cNvSpPr/>
          <p:nvPr/>
        </p:nvSpPr>
        <p:spPr>
          <a:xfrm rot="-5400000" flipH="0" flipV="0">
            <a:off x="21590549" y="7291342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30" name="Freeform 7230"/>
          <p:cNvSpPr/>
          <p:nvPr/>
        </p:nvSpPr>
        <p:spPr>
          <a:xfrm rot="-5400000" flipH="0" flipV="0">
            <a:off x="21590539" y="733401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31" name="Freeform 7231"/>
          <p:cNvSpPr/>
          <p:nvPr/>
        </p:nvSpPr>
        <p:spPr>
          <a:xfrm rot="-5400000" flipH="0" flipV="0">
            <a:off x="21591303" y="7375931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32" name="Freeform 7232"/>
          <p:cNvSpPr/>
          <p:nvPr/>
        </p:nvSpPr>
        <p:spPr>
          <a:xfrm rot="-5400000" flipH="0" flipV="0">
            <a:off x="21590549" y="7417837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33" name="Freeform 7233"/>
          <p:cNvSpPr/>
          <p:nvPr/>
        </p:nvSpPr>
        <p:spPr>
          <a:xfrm rot="-5400000" flipH="0" flipV="0">
            <a:off x="21591303" y="7459745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34" name="Freeform 7234"/>
          <p:cNvSpPr/>
          <p:nvPr/>
        </p:nvSpPr>
        <p:spPr>
          <a:xfrm rot="-5400000" flipH="0" flipV="0">
            <a:off x="21590539" y="750166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35" name="Freeform 7235"/>
          <p:cNvSpPr/>
          <p:nvPr/>
        </p:nvSpPr>
        <p:spPr>
          <a:xfrm rot="-5400000" flipH="0" flipV="0">
            <a:off x="21591302" y="754356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36" name="Freeform 7236"/>
          <p:cNvSpPr/>
          <p:nvPr/>
        </p:nvSpPr>
        <p:spPr>
          <a:xfrm rot="-5400000" flipH="0" flipV="0">
            <a:off x="21590539" y="7585477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37" name="Freeform 7237"/>
          <p:cNvSpPr/>
          <p:nvPr/>
        </p:nvSpPr>
        <p:spPr>
          <a:xfrm rot="-5400000" flipH="0" flipV="0">
            <a:off x="21590539" y="7628159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38" name="Freeform 7238"/>
          <p:cNvSpPr/>
          <p:nvPr/>
        </p:nvSpPr>
        <p:spPr>
          <a:xfrm rot="-5400000" flipH="0" flipV="0">
            <a:off x="21590539" y="7669292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39" name="Freeform 7239"/>
          <p:cNvSpPr/>
          <p:nvPr/>
        </p:nvSpPr>
        <p:spPr>
          <a:xfrm rot="-5400000" flipH="0" flipV="0">
            <a:off x="21590539" y="771197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40" name="Freeform 7240"/>
          <p:cNvSpPr/>
          <p:nvPr/>
        </p:nvSpPr>
        <p:spPr>
          <a:xfrm rot="-5400000" flipH="0" flipV="0">
            <a:off x="21591313" y="7753881"/>
            <a:ext cx="28935" cy="0"/>
          </a:xfrm>
          <a:custGeom>
            <a:pathLst>
              <a:path w="178054" h="0">
                <a:moveTo>
                  <a:pt x="17805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41" name="Freeform 7241"/>
          <p:cNvSpPr/>
          <p:nvPr/>
        </p:nvSpPr>
        <p:spPr>
          <a:xfrm rot="-5400000" flipH="0" flipV="0">
            <a:off x="21590539" y="779578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42" name="Freeform 7242"/>
          <p:cNvSpPr/>
          <p:nvPr/>
        </p:nvSpPr>
        <p:spPr>
          <a:xfrm rot="-5400000" flipH="0" flipV="0">
            <a:off x="21591302" y="7837705"/>
            <a:ext cx="28957" cy="0"/>
          </a:xfrm>
          <a:custGeom>
            <a:pathLst>
              <a:path w="178185" h="0">
                <a:moveTo>
                  <a:pt x="1781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43" name="Freeform 7243"/>
          <p:cNvSpPr/>
          <p:nvPr/>
        </p:nvSpPr>
        <p:spPr>
          <a:xfrm rot="-5400000" flipH="0" flipV="0">
            <a:off x="21590549" y="7879613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44" name="Freeform 7244"/>
          <p:cNvSpPr/>
          <p:nvPr/>
        </p:nvSpPr>
        <p:spPr>
          <a:xfrm rot="-5400000" flipH="0" flipV="0">
            <a:off x="21590539" y="792228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45" name="Freeform 7245"/>
          <p:cNvSpPr/>
          <p:nvPr/>
        </p:nvSpPr>
        <p:spPr>
          <a:xfrm rot="-5400000" flipH="0" flipV="0">
            <a:off x="21590549" y="7963427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46" name="Freeform 7246"/>
          <p:cNvSpPr/>
          <p:nvPr/>
        </p:nvSpPr>
        <p:spPr>
          <a:xfrm rot="-5400000" flipH="0" flipV="0">
            <a:off x="21590539" y="800609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47" name="Freeform 7247"/>
          <p:cNvSpPr/>
          <p:nvPr/>
        </p:nvSpPr>
        <p:spPr>
          <a:xfrm rot="-5400000" flipH="0" flipV="0">
            <a:off x="21591302" y="8048015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48" name="Freeform 7248"/>
          <p:cNvSpPr/>
          <p:nvPr/>
        </p:nvSpPr>
        <p:spPr>
          <a:xfrm rot="-5400000" flipH="0" flipV="0">
            <a:off x="21590539" y="808991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49" name="Freeform 7249"/>
          <p:cNvSpPr/>
          <p:nvPr/>
        </p:nvSpPr>
        <p:spPr>
          <a:xfrm rot="-5400000" flipH="0" flipV="0">
            <a:off x="21591303" y="8131831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50" name="Freeform 7250"/>
          <p:cNvSpPr/>
          <p:nvPr/>
        </p:nvSpPr>
        <p:spPr>
          <a:xfrm rot="-5400000" flipH="0" flipV="0">
            <a:off x="21590539" y="817374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51" name="Freeform 7251"/>
          <p:cNvSpPr/>
          <p:nvPr/>
        </p:nvSpPr>
        <p:spPr>
          <a:xfrm rot="-5400000" flipH="0" flipV="0">
            <a:off x="21591303" y="8215645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52" name="Freeform 7252"/>
          <p:cNvSpPr/>
          <p:nvPr/>
        </p:nvSpPr>
        <p:spPr>
          <a:xfrm rot="-5400000" flipH="0" flipV="0">
            <a:off x="21590539" y="825756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53" name="Freeform 7253"/>
          <p:cNvSpPr/>
          <p:nvPr/>
        </p:nvSpPr>
        <p:spPr>
          <a:xfrm rot="-5400000" flipH="0" flipV="0">
            <a:off x="21590549" y="8300233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54" name="Freeform 7254"/>
          <p:cNvSpPr/>
          <p:nvPr/>
        </p:nvSpPr>
        <p:spPr>
          <a:xfrm rot="-5400000" flipH="0" flipV="0">
            <a:off x="21590539" y="8341377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55" name="Freeform 7255"/>
          <p:cNvSpPr/>
          <p:nvPr/>
        </p:nvSpPr>
        <p:spPr>
          <a:xfrm rot="-5400000" flipH="0" flipV="0">
            <a:off x="21583676" y="8371086"/>
            <a:ext cx="24374" cy="19834"/>
          </a:xfrm>
          <a:custGeom>
            <a:pathLst>
              <a:path w="149988" h="122051">
                <a:moveTo>
                  <a:pt x="149988" y="122051"/>
                </a:moveTo>
                <a:lnTo>
                  <a:pt x="0" y="122051"/>
                </a:ln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56" name="Freeform 7256"/>
          <p:cNvSpPr/>
          <p:nvPr/>
        </p:nvSpPr>
        <p:spPr>
          <a:xfrm rot="-5400000" flipH="0" flipV="0">
            <a:off x="21558526" y="8377949"/>
            <a:ext cx="0" cy="30483"/>
          </a:xfrm>
          <a:custGeom>
            <a:pathLst>
              <a:path w="0" h="187579">
                <a:moveTo>
                  <a:pt x="0" y="187579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57" name="Freeform 7257"/>
          <p:cNvSpPr/>
          <p:nvPr/>
        </p:nvSpPr>
        <p:spPr>
          <a:xfrm rot="-5400000" flipH="0" flipV="0">
            <a:off x="21516608" y="8378713"/>
            <a:ext cx="0" cy="28956"/>
          </a:xfrm>
          <a:custGeom>
            <a:pathLst>
              <a:path w="0" h="178179">
                <a:moveTo>
                  <a:pt x="0" y="178179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58" name="Freeform 7258"/>
          <p:cNvSpPr/>
          <p:nvPr/>
        </p:nvSpPr>
        <p:spPr>
          <a:xfrm rot="-5400000" flipH="0" flipV="0">
            <a:off x="21474690" y="8377949"/>
            <a:ext cx="0" cy="30483"/>
          </a:xfrm>
          <a:custGeom>
            <a:pathLst>
              <a:path w="0" h="187579">
                <a:moveTo>
                  <a:pt x="0" y="187579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59" name="Freeform 7259"/>
          <p:cNvSpPr/>
          <p:nvPr/>
        </p:nvSpPr>
        <p:spPr>
          <a:xfrm rot="-5400000" flipH="0" flipV="0">
            <a:off x="21432794" y="8378713"/>
            <a:ext cx="0" cy="28955"/>
          </a:xfrm>
          <a:custGeom>
            <a:pathLst>
              <a:path w="0" h="178178">
                <a:moveTo>
                  <a:pt x="0" y="178178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60" name="Freeform 7260"/>
          <p:cNvSpPr/>
          <p:nvPr/>
        </p:nvSpPr>
        <p:spPr>
          <a:xfrm rot="-5400000" flipH="0" flipV="0">
            <a:off x="21383261" y="8370333"/>
            <a:ext cx="24374" cy="21340"/>
          </a:xfrm>
          <a:custGeom>
            <a:pathLst>
              <a:path w="149988" h="131316">
                <a:moveTo>
                  <a:pt x="0" y="131316"/>
                </a:moveTo>
                <a:lnTo>
                  <a:pt x="0" y="0"/>
                </a:lnTo>
                <a:lnTo>
                  <a:pt x="14998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61" name="Freeform 7261"/>
          <p:cNvSpPr/>
          <p:nvPr/>
        </p:nvSpPr>
        <p:spPr>
          <a:xfrm rot="-5400000" flipH="0" flipV="0">
            <a:off x="21369537" y="8341377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62" name="Freeform 7262"/>
          <p:cNvSpPr/>
          <p:nvPr/>
        </p:nvSpPr>
        <p:spPr>
          <a:xfrm rot="-5400000" flipH="0" flipV="0">
            <a:off x="21369547" y="8300233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63" name="Freeform 7263"/>
          <p:cNvSpPr/>
          <p:nvPr/>
        </p:nvSpPr>
        <p:spPr>
          <a:xfrm rot="-5400000" flipH="0" flipV="0">
            <a:off x="21369537" y="825756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64" name="Freeform 7264"/>
          <p:cNvSpPr/>
          <p:nvPr/>
        </p:nvSpPr>
        <p:spPr>
          <a:xfrm rot="-5400000" flipH="0" flipV="0">
            <a:off x="21370301" y="8215645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65" name="Freeform 7265"/>
          <p:cNvSpPr/>
          <p:nvPr/>
        </p:nvSpPr>
        <p:spPr>
          <a:xfrm rot="-5400000" flipH="0" flipV="0">
            <a:off x="21369537" y="817374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66" name="Freeform 7266"/>
          <p:cNvSpPr/>
          <p:nvPr/>
        </p:nvSpPr>
        <p:spPr>
          <a:xfrm rot="-5400000" flipH="0" flipV="0">
            <a:off x="21370301" y="8131831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67" name="Freeform 7267"/>
          <p:cNvSpPr/>
          <p:nvPr/>
        </p:nvSpPr>
        <p:spPr>
          <a:xfrm rot="-5400000" flipH="0" flipV="0">
            <a:off x="21369537" y="808991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68" name="Freeform 7268"/>
          <p:cNvSpPr/>
          <p:nvPr/>
        </p:nvSpPr>
        <p:spPr>
          <a:xfrm rot="-5400000" flipH="0" flipV="0">
            <a:off x="21370300" y="8048015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69" name="Freeform 7269"/>
          <p:cNvSpPr/>
          <p:nvPr/>
        </p:nvSpPr>
        <p:spPr>
          <a:xfrm rot="-5400000" flipH="0" flipV="0">
            <a:off x="21369537" y="800609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70" name="Freeform 7270"/>
          <p:cNvSpPr/>
          <p:nvPr/>
        </p:nvSpPr>
        <p:spPr>
          <a:xfrm rot="-5400000" flipH="0" flipV="0">
            <a:off x="21369547" y="7963427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71" name="Freeform 7271"/>
          <p:cNvSpPr/>
          <p:nvPr/>
        </p:nvSpPr>
        <p:spPr>
          <a:xfrm rot="-5400000" flipH="0" flipV="0">
            <a:off x="21369537" y="792228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72" name="Freeform 7272"/>
          <p:cNvSpPr/>
          <p:nvPr/>
        </p:nvSpPr>
        <p:spPr>
          <a:xfrm rot="-5400000" flipH="0" flipV="0">
            <a:off x="21369547" y="7879613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73" name="Freeform 7273"/>
          <p:cNvSpPr/>
          <p:nvPr/>
        </p:nvSpPr>
        <p:spPr>
          <a:xfrm rot="-5400000" flipH="0" flipV="0">
            <a:off x="21370300" y="7837705"/>
            <a:ext cx="28957" cy="0"/>
          </a:xfrm>
          <a:custGeom>
            <a:pathLst>
              <a:path w="178185" h="0">
                <a:moveTo>
                  <a:pt x="0" y="0"/>
                </a:moveTo>
                <a:lnTo>
                  <a:pt x="1781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74" name="Freeform 7274"/>
          <p:cNvSpPr/>
          <p:nvPr/>
        </p:nvSpPr>
        <p:spPr>
          <a:xfrm rot="-5400000" flipH="0" flipV="0">
            <a:off x="21369537" y="779578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75" name="Freeform 7275"/>
          <p:cNvSpPr/>
          <p:nvPr/>
        </p:nvSpPr>
        <p:spPr>
          <a:xfrm rot="-5400000" flipH="0" flipV="0">
            <a:off x="21370311" y="7753881"/>
            <a:ext cx="28935" cy="0"/>
          </a:xfrm>
          <a:custGeom>
            <a:pathLst>
              <a:path w="178054" h="0">
                <a:moveTo>
                  <a:pt x="0" y="0"/>
                </a:moveTo>
                <a:lnTo>
                  <a:pt x="17805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76" name="Freeform 7276"/>
          <p:cNvSpPr/>
          <p:nvPr/>
        </p:nvSpPr>
        <p:spPr>
          <a:xfrm rot="-5400000" flipH="0" flipV="0">
            <a:off x="21369537" y="771197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77" name="Freeform 7277"/>
          <p:cNvSpPr/>
          <p:nvPr/>
        </p:nvSpPr>
        <p:spPr>
          <a:xfrm rot="-5400000" flipH="0" flipV="0">
            <a:off x="21369537" y="7669292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78" name="Freeform 7278"/>
          <p:cNvSpPr/>
          <p:nvPr/>
        </p:nvSpPr>
        <p:spPr>
          <a:xfrm rot="-5400000" flipH="0" flipV="0">
            <a:off x="21369537" y="7628159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79" name="Freeform 7279"/>
          <p:cNvSpPr/>
          <p:nvPr/>
        </p:nvSpPr>
        <p:spPr>
          <a:xfrm rot="-5400000" flipH="0" flipV="0">
            <a:off x="21369537" y="7585477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80" name="Freeform 7280"/>
          <p:cNvSpPr/>
          <p:nvPr/>
        </p:nvSpPr>
        <p:spPr>
          <a:xfrm rot="-5400000" flipH="0" flipV="0">
            <a:off x="21370300" y="754356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81" name="Freeform 7281"/>
          <p:cNvSpPr/>
          <p:nvPr/>
        </p:nvSpPr>
        <p:spPr>
          <a:xfrm rot="-5400000" flipH="0" flipV="0">
            <a:off x="21369537" y="750166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82" name="Freeform 7282"/>
          <p:cNvSpPr/>
          <p:nvPr/>
        </p:nvSpPr>
        <p:spPr>
          <a:xfrm rot="-5400000" flipH="0" flipV="0">
            <a:off x="21370301" y="7459745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83" name="Freeform 7283"/>
          <p:cNvSpPr/>
          <p:nvPr/>
        </p:nvSpPr>
        <p:spPr>
          <a:xfrm rot="-5400000" flipH="0" flipV="0">
            <a:off x="21369547" y="7417837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84" name="Freeform 7284"/>
          <p:cNvSpPr/>
          <p:nvPr/>
        </p:nvSpPr>
        <p:spPr>
          <a:xfrm rot="-5400000" flipH="0" flipV="0">
            <a:off x="21370301" y="7375931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85" name="Freeform 7285"/>
          <p:cNvSpPr/>
          <p:nvPr/>
        </p:nvSpPr>
        <p:spPr>
          <a:xfrm rot="-5400000" flipH="0" flipV="0">
            <a:off x="21369537" y="733401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86" name="Freeform 7286"/>
          <p:cNvSpPr/>
          <p:nvPr/>
        </p:nvSpPr>
        <p:spPr>
          <a:xfrm rot="-5400000" flipH="0" flipV="0">
            <a:off x="21369547" y="7291342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87" name="Freeform 7287"/>
          <p:cNvSpPr/>
          <p:nvPr/>
        </p:nvSpPr>
        <p:spPr>
          <a:xfrm rot="-5400000" flipH="0" flipV="0">
            <a:off x="21369537" y="725019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88" name="Freeform 7288"/>
          <p:cNvSpPr/>
          <p:nvPr/>
        </p:nvSpPr>
        <p:spPr>
          <a:xfrm rot="-5400000" flipH="0" flipV="0">
            <a:off x="21369547" y="7207527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89" name="Freeform 7289"/>
          <p:cNvSpPr/>
          <p:nvPr/>
        </p:nvSpPr>
        <p:spPr>
          <a:xfrm rot="-5400000" flipH="0" flipV="0">
            <a:off x="21370300" y="716562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90" name="Freeform 7290"/>
          <p:cNvSpPr/>
          <p:nvPr/>
        </p:nvSpPr>
        <p:spPr>
          <a:xfrm rot="-5400000" flipH="0" flipV="0">
            <a:off x="21369537" y="7123703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91" name="Freeform 7291"/>
          <p:cNvSpPr/>
          <p:nvPr/>
        </p:nvSpPr>
        <p:spPr>
          <a:xfrm rot="-5400000" flipH="0" flipV="0">
            <a:off x="21370290" y="7081796"/>
            <a:ext cx="28977" cy="0"/>
          </a:xfrm>
          <a:custGeom>
            <a:pathLst>
              <a:path w="178309" h="0">
                <a:moveTo>
                  <a:pt x="0" y="0"/>
                </a:moveTo>
                <a:lnTo>
                  <a:pt x="17830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92" name="Freeform 7292"/>
          <p:cNvSpPr/>
          <p:nvPr/>
        </p:nvSpPr>
        <p:spPr>
          <a:xfrm rot="-5400000" flipH="0" flipV="0">
            <a:off x="21369537" y="703988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93" name="Freeform 7293"/>
          <p:cNvSpPr/>
          <p:nvPr/>
        </p:nvSpPr>
        <p:spPr>
          <a:xfrm rot="-5400000" flipH="0" flipV="0">
            <a:off x="21370300" y="699797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94" name="Freeform 7294"/>
          <p:cNvSpPr/>
          <p:nvPr/>
        </p:nvSpPr>
        <p:spPr>
          <a:xfrm rot="-5400000" flipH="0" flipV="0">
            <a:off x="21369547" y="6956063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95" name="Freeform 7295"/>
          <p:cNvSpPr/>
          <p:nvPr/>
        </p:nvSpPr>
        <p:spPr>
          <a:xfrm rot="-5400000" flipH="0" flipV="0">
            <a:off x="21369537" y="691339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96" name="Freeform 7296"/>
          <p:cNvSpPr/>
          <p:nvPr/>
        </p:nvSpPr>
        <p:spPr>
          <a:xfrm rot="-5400000" flipH="0" flipV="0">
            <a:off x="21369547" y="6872248"/>
            <a:ext cx="30462" cy="0"/>
          </a:xfrm>
          <a:custGeom>
            <a:pathLst>
              <a:path w="187450" h="0">
                <a:moveTo>
                  <a:pt x="0" y="0"/>
                </a:moveTo>
                <a:lnTo>
                  <a:pt x="18745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97" name="Freeform 7297"/>
          <p:cNvSpPr/>
          <p:nvPr/>
        </p:nvSpPr>
        <p:spPr>
          <a:xfrm rot="-5400000" flipH="0" flipV="0">
            <a:off x="21369537" y="6829578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98" name="Freeform 7298"/>
          <p:cNvSpPr/>
          <p:nvPr/>
        </p:nvSpPr>
        <p:spPr>
          <a:xfrm rot="-5400000" flipH="0" flipV="0">
            <a:off x="21370300" y="678766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299" name="Freeform 7299"/>
          <p:cNvSpPr/>
          <p:nvPr/>
        </p:nvSpPr>
        <p:spPr>
          <a:xfrm rot="-5400000" flipH="0" flipV="0">
            <a:off x="21369537" y="674576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00" name="Freeform 7300"/>
          <p:cNvSpPr/>
          <p:nvPr/>
        </p:nvSpPr>
        <p:spPr>
          <a:xfrm rot="-5400000" flipH="0" flipV="0">
            <a:off x="21370301" y="6703846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01" name="Freeform 7301"/>
          <p:cNvSpPr/>
          <p:nvPr/>
        </p:nvSpPr>
        <p:spPr>
          <a:xfrm rot="-5400000" flipH="0" flipV="0">
            <a:off x="21369537" y="666192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02" name="Freeform 7302"/>
          <p:cNvSpPr/>
          <p:nvPr/>
        </p:nvSpPr>
        <p:spPr>
          <a:xfrm rot="-5400000" flipH="0" flipV="0">
            <a:off x="21370301" y="6620031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03" name="Freeform 7303"/>
          <p:cNvSpPr/>
          <p:nvPr/>
        </p:nvSpPr>
        <p:spPr>
          <a:xfrm rot="-5400000" flipH="0" flipV="0">
            <a:off x="21369537" y="657811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04" name="Freeform 7304"/>
          <p:cNvSpPr/>
          <p:nvPr/>
        </p:nvSpPr>
        <p:spPr>
          <a:xfrm rot="-5400000" flipH="0" flipV="0">
            <a:off x="21369537" y="6535432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05" name="Freeform 7305"/>
          <p:cNvSpPr/>
          <p:nvPr/>
        </p:nvSpPr>
        <p:spPr>
          <a:xfrm rot="-5400000" flipH="0" flipV="0">
            <a:off x="21369537" y="649429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06" name="Freeform 7306"/>
          <p:cNvSpPr/>
          <p:nvPr/>
        </p:nvSpPr>
        <p:spPr>
          <a:xfrm rot="-5400000" flipH="0" flipV="0">
            <a:off x="21369547" y="6451628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07" name="Freeform 7307"/>
          <p:cNvSpPr/>
          <p:nvPr/>
        </p:nvSpPr>
        <p:spPr>
          <a:xfrm rot="-5400000" flipH="0" flipV="0">
            <a:off x="21370300" y="640972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08" name="Freeform 7308"/>
          <p:cNvSpPr/>
          <p:nvPr/>
        </p:nvSpPr>
        <p:spPr>
          <a:xfrm rot="-5400000" flipH="0" flipV="0">
            <a:off x="21369537" y="6367803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09" name="Freeform 7309"/>
          <p:cNvSpPr/>
          <p:nvPr/>
        </p:nvSpPr>
        <p:spPr>
          <a:xfrm rot="-5400000" flipH="0" flipV="0">
            <a:off x="21370301" y="6325886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10" name="Freeform 7310"/>
          <p:cNvSpPr/>
          <p:nvPr/>
        </p:nvSpPr>
        <p:spPr>
          <a:xfrm rot="-5400000" flipH="0" flipV="0">
            <a:off x="21369537" y="628398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11" name="Freeform 7311"/>
          <p:cNvSpPr/>
          <p:nvPr/>
        </p:nvSpPr>
        <p:spPr>
          <a:xfrm rot="-5400000" flipH="0" flipV="0">
            <a:off x="21369537" y="624130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12" name="Freeform 7312"/>
          <p:cNvSpPr/>
          <p:nvPr/>
        </p:nvSpPr>
        <p:spPr>
          <a:xfrm rot="-5400000" flipH="0" flipV="0">
            <a:off x="21369547" y="6200164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13" name="Freeform 7313"/>
          <p:cNvSpPr/>
          <p:nvPr/>
        </p:nvSpPr>
        <p:spPr>
          <a:xfrm rot="-5400000" flipH="0" flipV="0">
            <a:off x="21369537" y="615749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14" name="Freeform 7314"/>
          <p:cNvSpPr/>
          <p:nvPr/>
        </p:nvSpPr>
        <p:spPr>
          <a:xfrm rot="-5400000" flipH="0" flipV="0">
            <a:off x="21370301" y="6115576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15" name="Freeform 7315"/>
          <p:cNvSpPr/>
          <p:nvPr/>
        </p:nvSpPr>
        <p:spPr>
          <a:xfrm rot="-5400000" flipH="0" flipV="0">
            <a:off x="21369537" y="6073678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16" name="Freeform 7316"/>
          <p:cNvSpPr/>
          <p:nvPr/>
        </p:nvSpPr>
        <p:spPr>
          <a:xfrm rot="-5400000" flipH="0" flipV="0">
            <a:off x="21370300" y="603176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17" name="Freeform 7317"/>
          <p:cNvSpPr/>
          <p:nvPr/>
        </p:nvSpPr>
        <p:spPr>
          <a:xfrm rot="-5400000" flipH="0" flipV="0">
            <a:off x="21369547" y="5989853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18" name="Freeform 7318"/>
          <p:cNvSpPr/>
          <p:nvPr/>
        </p:nvSpPr>
        <p:spPr>
          <a:xfrm rot="-5400000" flipH="0" flipV="0">
            <a:off x="21370301" y="5947946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19" name="Freeform 7319"/>
          <p:cNvSpPr/>
          <p:nvPr/>
        </p:nvSpPr>
        <p:spPr>
          <a:xfrm rot="-5400000" flipH="0" flipV="0">
            <a:off x="21369537" y="590602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20" name="Freeform 7320"/>
          <p:cNvSpPr/>
          <p:nvPr/>
        </p:nvSpPr>
        <p:spPr>
          <a:xfrm rot="-5400000" flipH="0" flipV="0">
            <a:off x="21369547" y="5863358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21" name="Freeform 7321"/>
          <p:cNvSpPr/>
          <p:nvPr/>
        </p:nvSpPr>
        <p:spPr>
          <a:xfrm rot="-5400000" flipH="0" flipV="0">
            <a:off x="21369537" y="582221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22" name="Freeform 7322"/>
          <p:cNvSpPr/>
          <p:nvPr/>
        </p:nvSpPr>
        <p:spPr>
          <a:xfrm rot="-5400000" flipH="0" flipV="0">
            <a:off x="21369537" y="5779532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23" name="Freeform 7323"/>
          <p:cNvSpPr/>
          <p:nvPr/>
        </p:nvSpPr>
        <p:spPr>
          <a:xfrm rot="-5400000" flipH="0" flipV="0">
            <a:off x="21370301" y="5737636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24" name="Freeform 7324"/>
          <p:cNvSpPr/>
          <p:nvPr/>
        </p:nvSpPr>
        <p:spPr>
          <a:xfrm rot="-5400000" flipH="0" flipV="0">
            <a:off x="21369537" y="569571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25" name="Freeform 7325"/>
          <p:cNvSpPr/>
          <p:nvPr/>
        </p:nvSpPr>
        <p:spPr>
          <a:xfrm rot="-5400000" flipH="0" flipV="0">
            <a:off x="21370290" y="5653811"/>
            <a:ext cx="28977" cy="0"/>
          </a:xfrm>
          <a:custGeom>
            <a:pathLst>
              <a:path w="178309" h="0">
                <a:moveTo>
                  <a:pt x="0" y="0"/>
                </a:moveTo>
                <a:lnTo>
                  <a:pt x="17830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26" name="Freeform 7326"/>
          <p:cNvSpPr/>
          <p:nvPr/>
        </p:nvSpPr>
        <p:spPr>
          <a:xfrm rot="-5400000" flipH="0" flipV="0">
            <a:off x="21369537" y="5611904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27" name="Freeform 7327"/>
          <p:cNvSpPr/>
          <p:nvPr/>
        </p:nvSpPr>
        <p:spPr>
          <a:xfrm rot="-5400000" flipH="0" flipV="0">
            <a:off x="21370301" y="5569986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28" name="Freeform 7328"/>
          <p:cNvSpPr/>
          <p:nvPr/>
        </p:nvSpPr>
        <p:spPr>
          <a:xfrm rot="-5400000" flipH="0" flipV="0">
            <a:off x="21369547" y="5528078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29" name="Freeform 7329"/>
          <p:cNvSpPr/>
          <p:nvPr/>
        </p:nvSpPr>
        <p:spPr>
          <a:xfrm rot="-5400000" flipH="0" flipV="0">
            <a:off x="21369537" y="548540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30" name="Freeform 7330"/>
          <p:cNvSpPr/>
          <p:nvPr/>
        </p:nvSpPr>
        <p:spPr>
          <a:xfrm rot="-5400000" flipH="0" flipV="0">
            <a:off x="21369547" y="5444264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31" name="Freeform 7331"/>
          <p:cNvSpPr/>
          <p:nvPr/>
        </p:nvSpPr>
        <p:spPr>
          <a:xfrm rot="-5400000" flipH="0" flipV="0">
            <a:off x="21369537" y="540159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32" name="Freeform 7332"/>
          <p:cNvSpPr/>
          <p:nvPr/>
        </p:nvSpPr>
        <p:spPr>
          <a:xfrm rot="-5400000" flipH="0" flipV="0">
            <a:off x="21370301" y="5359676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33" name="Freeform 7333"/>
          <p:cNvSpPr/>
          <p:nvPr/>
        </p:nvSpPr>
        <p:spPr>
          <a:xfrm rot="-5400000" flipH="0" flipV="0">
            <a:off x="21369537" y="5317778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34" name="Freeform 7334"/>
          <p:cNvSpPr/>
          <p:nvPr/>
        </p:nvSpPr>
        <p:spPr>
          <a:xfrm rot="-5400000" flipH="0" flipV="0">
            <a:off x="21370300" y="5275861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35" name="Freeform 7335"/>
          <p:cNvSpPr/>
          <p:nvPr/>
        </p:nvSpPr>
        <p:spPr>
          <a:xfrm rot="-5400000" flipH="0" flipV="0">
            <a:off x="21369537" y="523394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36" name="Freeform 7336"/>
          <p:cNvSpPr/>
          <p:nvPr/>
        </p:nvSpPr>
        <p:spPr>
          <a:xfrm rot="-5400000" flipH="0" flipV="0">
            <a:off x="21370301" y="5192046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37" name="Freeform 7337"/>
          <p:cNvSpPr/>
          <p:nvPr/>
        </p:nvSpPr>
        <p:spPr>
          <a:xfrm rot="-5400000" flipH="0" flipV="0">
            <a:off x="21369537" y="515012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38" name="Freeform 7338"/>
          <p:cNvSpPr/>
          <p:nvPr/>
        </p:nvSpPr>
        <p:spPr>
          <a:xfrm rot="-5400000" flipH="0" flipV="0">
            <a:off x="21369537" y="5107448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39" name="Freeform 7339"/>
          <p:cNvSpPr/>
          <p:nvPr/>
        </p:nvSpPr>
        <p:spPr>
          <a:xfrm rot="-5400000" flipH="0" flipV="0">
            <a:off x="21369537" y="506631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40" name="Freeform 7340"/>
          <p:cNvSpPr/>
          <p:nvPr/>
        </p:nvSpPr>
        <p:spPr>
          <a:xfrm rot="-5400000" flipH="0" flipV="0">
            <a:off x="21369537" y="502363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41" name="Freeform 7341"/>
          <p:cNvSpPr/>
          <p:nvPr/>
        </p:nvSpPr>
        <p:spPr>
          <a:xfrm rot="-5400000" flipH="0" flipV="0">
            <a:off x="21370311" y="4981726"/>
            <a:ext cx="28935" cy="0"/>
          </a:xfrm>
          <a:custGeom>
            <a:pathLst>
              <a:path w="178054" h="0">
                <a:moveTo>
                  <a:pt x="0" y="0"/>
                </a:moveTo>
                <a:lnTo>
                  <a:pt x="17805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42" name="Freeform 7342"/>
          <p:cNvSpPr/>
          <p:nvPr/>
        </p:nvSpPr>
        <p:spPr>
          <a:xfrm rot="-5400000" flipH="0" flipV="0">
            <a:off x="21369537" y="493981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43" name="Freeform 7343"/>
          <p:cNvSpPr/>
          <p:nvPr/>
        </p:nvSpPr>
        <p:spPr>
          <a:xfrm rot="-5400000" flipH="0" flipV="0">
            <a:off x="21370301" y="4897901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44" name="Freeform 7344"/>
          <p:cNvSpPr/>
          <p:nvPr/>
        </p:nvSpPr>
        <p:spPr>
          <a:xfrm rot="-5400000" flipH="0" flipV="0">
            <a:off x="21369537" y="4856004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45" name="Freeform 7345"/>
          <p:cNvSpPr/>
          <p:nvPr/>
        </p:nvSpPr>
        <p:spPr>
          <a:xfrm rot="-5400000" flipH="0" flipV="0">
            <a:off x="21369537" y="4813323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46" name="Freeform 7346"/>
          <p:cNvSpPr/>
          <p:nvPr/>
        </p:nvSpPr>
        <p:spPr>
          <a:xfrm rot="-5400000" flipH="0" flipV="0">
            <a:off x="21369537" y="477216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47" name="Freeform 7347"/>
          <p:cNvSpPr/>
          <p:nvPr/>
        </p:nvSpPr>
        <p:spPr>
          <a:xfrm rot="-5400000" flipH="0" flipV="0">
            <a:off x="21369537" y="472950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48" name="Freeform 7348"/>
          <p:cNvSpPr/>
          <p:nvPr/>
        </p:nvSpPr>
        <p:spPr>
          <a:xfrm rot="-5400000" flipH="0" flipV="0">
            <a:off x="21369537" y="468835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49" name="Freeform 7349"/>
          <p:cNvSpPr/>
          <p:nvPr/>
        </p:nvSpPr>
        <p:spPr>
          <a:xfrm rot="-5400000" flipH="0" flipV="0">
            <a:off x="21369537" y="464569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50" name="Freeform 7350"/>
          <p:cNvSpPr/>
          <p:nvPr/>
        </p:nvSpPr>
        <p:spPr>
          <a:xfrm rot="-5400000" flipH="0" flipV="0">
            <a:off x="21370301" y="4603776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51" name="Freeform 7351"/>
          <p:cNvSpPr/>
          <p:nvPr/>
        </p:nvSpPr>
        <p:spPr>
          <a:xfrm rot="-5400000" flipH="0" flipV="0">
            <a:off x="21369547" y="4561869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52" name="Freeform 7352"/>
          <p:cNvSpPr/>
          <p:nvPr/>
        </p:nvSpPr>
        <p:spPr>
          <a:xfrm rot="-5400000" flipH="0" flipV="0">
            <a:off x="21370300" y="4519961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53" name="Freeform 7353"/>
          <p:cNvSpPr/>
          <p:nvPr/>
        </p:nvSpPr>
        <p:spPr>
          <a:xfrm rot="-5400000" flipH="0" flipV="0">
            <a:off x="21369537" y="447804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54" name="Freeform 7354"/>
          <p:cNvSpPr/>
          <p:nvPr/>
        </p:nvSpPr>
        <p:spPr>
          <a:xfrm rot="-5400000" flipH="0" flipV="0">
            <a:off x="21369547" y="4435373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55" name="Freeform 7355"/>
          <p:cNvSpPr/>
          <p:nvPr/>
        </p:nvSpPr>
        <p:spPr>
          <a:xfrm rot="-5400000" flipH="0" flipV="0">
            <a:off x="21369536" y="439422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56" name="Freeform 7356"/>
          <p:cNvSpPr/>
          <p:nvPr/>
        </p:nvSpPr>
        <p:spPr>
          <a:xfrm rot="-5400000" flipH="0" flipV="0">
            <a:off x="21369537" y="4351547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57" name="Freeform 7357"/>
          <p:cNvSpPr/>
          <p:nvPr/>
        </p:nvSpPr>
        <p:spPr>
          <a:xfrm rot="-5400000" flipH="0" flipV="0">
            <a:off x="21370301" y="4309651"/>
            <a:ext cx="28955" cy="0"/>
          </a:xfrm>
          <a:custGeom>
            <a:pathLst>
              <a:path w="178173" h="0">
                <a:moveTo>
                  <a:pt x="0" y="0"/>
                </a:moveTo>
                <a:lnTo>
                  <a:pt x="1781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58" name="Freeform 7358"/>
          <p:cNvSpPr/>
          <p:nvPr/>
        </p:nvSpPr>
        <p:spPr>
          <a:xfrm rot="-5400000" flipH="0" flipV="0">
            <a:off x="21369536" y="426773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59" name="Freeform 7359"/>
          <p:cNvSpPr/>
          <p:nvPr/>
        </p:nvSpPr>
        <p:spPr>
          <a:xfrm rot="-5400000" flipH="0" flipV="0">
            <a:off x="21370301" y="4225815"/>
            <a:ext cx="28954" cy="0"/>
          </a:xfrm>
          <a:custGeom>
            <a:pathLst>
              <a:path w="178172" h="0">
                <a:moveTo>
                  <a:pt x="0" y="0"/>
                </a:moveTo>
                <a:lnTo>
                  <a:pt x="178172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60" name="Freeform 7360"/>
          <p:cNvSpPr/>
          <p:nvPr/>
        </p:nvSpPr>
        <p:spPr>
          <a:xfrm rot="-5400000" flipH="0" flipV="0">
            <a:off x="21369537" y="4183919"/>
            <a:ext cx="30482" cy="0"/>
          </a:xfrm>
          <a:custGeom>
            <a:pathLst>
              <a:path w="187573" h="0">
                <a:moveTo>
                  <a:pt x="0" y="0"/>
                </a:moveTo>
                <a:lnTo>
                  <a:pt x="1875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61" name="Freeform 7361"/>
          <p:cNvSpPr/>
          <p:nvPr/>
        </p:nvSpPr>
        <p:spPr>
          <a:xfrm rot="-5400000" flipH="0" flipV="0">
            <a:off x="21370300" y="4142001"/>
            <a:ext cx="28957" cy="0"/>
          </a:xfrm>
          <a:custGeom>
            <a:pathLst>
              <a:path w="178185" h="0">
                <a:moveTo>
                  <a:pt x="0" y="0"/>
                </a:moveTo>
                <a:lnTo>
                  <a:pt x="1781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62" name="Freeform 7362"/>
          <p:cNvSpPr/>
          <p:nvPr/>
        </p:nvSpPr>
        <p:spPr>
          <a:xfrm rot="-5400000" flipH="0" flipV="0">
            <a:off x="21369537" y="4100083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63" name="Freeform 7363"/>
          <p:cNvSpPr/>
          <p:nvPr/>
        </p:nvSpPr>
        <p:spPr>
          <a:xfrm rot="-5400000" flipH="0" flipV="0">
            <a:off x="21369537" y="4057423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64" name="Freeform 7364"/>
          <p:cNvSpPr/>
          <p:nvPr/>
        </p:nvSpPr>
        <p:spPr>
          <a:xfrm rot="-5400000" flipH="0" flipV="0">
            <a:off x="21369536" y="401626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65" name="Freeform 7365"/>
          <p:cNvSpPr/>
          <p:nvPr/>
        </p:nvSpPr>
        <p:spPr>
          <a:xfrm rot="-5400000" flipH="0" flipV="0">
            <a:off x="21369547" y="3973597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66" name="Freeform 7366"/>
          <p:cNvSpPr/>
          <p:nvPr/>
        </p:nvSpPr>
        <p:spPr>
          <a:xfrm rot="-5400000" flipH="0" flipV="0">
            <a:off x="21370300" y="393169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67" name="Freeform 7367"/>
          <p:cNvSpPr/>
          <p:nvPr/>
        </p:nvSpPr>
        <p:spPr>
          <a:xfrm rot="-5400000" flipH="0" flipV="0">
            <a:off x="21369536" y="388979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68" name="Freeform 7368"/>
          <p:cNvSpPr/>
          <p:nvPr/>
        </p:nvSpPr>
        <p:spPr>
          <a:xfrm rot="-5400000" flipH="0" flipV="0">
            <a:off x="21370301" y="3847876"/>
            <a:ext cx="28955" cy="0"/>
          </a:xfrm>
          <a:custGeom>
            <a:pathLst>
              <a:path w="178173" h="0">
                <a:moveTo>
                  <a:pt x="0" y="0"/>
                </a:moveTo>
                <a:lnTo>
                  <a:pt x="1781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69" name="Freeform 7369"/>
          <p:cNvSpPr/>
          <p:nvPr/>
        </p:nvSpPr>
        <p:spPr>
          <a:xfrm rot="-5400000" flipH="0" flipV="0">
            <a:off x="21369536" y="380595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70" name="Freeform 7370"/>
          <p:cNvSpPr/>
          <p:nvPr/>
        </p:nvSpPr>
        <p:spPr>
          <a:xfrm rot="-5400000" flipH="0" flipV="0">
            <a:off x="21370290" y="3764051"/>
            <a:ext cx="28977" cy="0"/>
          </a:xfrm>
          <a:custGeom>
            <a:pathLst>
              <a:path w="178308" h="0">
                <a:moveTo>
                  <a:pt x="0" y="0"/>
                </a:moveTo>
                <a:lnTo>
                  <a:pt x="17830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71" name="Freeform 7371"/>
          <p:cNvSpPr/>
          <p:nvPr/>
        </p:nvSpPr>
        <p:spPr>
          <a:xfrm rot="-5400000" flipH="0" flipV="0">
            <a:off x="21369537" y="3722144"/>
            <a:ext cx="30482" cy="0"/>
          </a:xfrm>
          <a:custGeom>
            <a:pathLst>
              <a:path w="187573" h="0">
                <a:moveTo>
                  <a:pt x="0" y="0"/>
                </a:moveTo>
                <a:lnTo>
                  <a:pt x="1875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72" name="Freeform 7372"/>
          <p:cNvSpPr/>
          <p:nvPr/>
        </p:nvSpPr>
        <p:spPr>
          <a:xfrm rot="-5400000" flipH="0" flipV="0">
            <a:off x="21369536" y="3679462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73" name="Freeform 7373"/>
          <p:cNvSpPr/>
          <p:nvPr/>
        </p:nvSpPr>
        <p:spPr>
          <a:xfrm rot="-5400000" flipH="0" flipV="0">
            <a:off x="21369536" y="363832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74" name="Freeform 7374"/>
          <p:cNvSpPr/>
          <p:nvPr/>
        </p:nvSpPr>
        <p:spPr>
          <a:xfrm rot="-5400000" flipH="0" flipV="0">
            <a:off x="21369537" y="3595648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75" name="Freeform 7375"/>
          <p:cNvSpPr/>
          <p:nvPr/>
        </p:nvSpPr>
        <p:spPr>
          <a:xfrm rot="-5400000" flipH="0" flipV="0">
            <a:off x="21370311" y="3553741"/>
            <a:ext cx="28934" cy="0"/>
          </a:xfrm>
          <a:custGeom>
            <a:pathLst>
              <a:path w="178048" h="0">
                <a:moveTo>
                  <a:pt x="0" y="0"/>
                </a:moveTo>
                <a:lnTo>
                  <a:pt x="17804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76" name="Freeform 7376"/>
          <p:cNvSpPr/>
          <p:nvPr/>
        </p:nvSpPr>
        <p:spPr>
          <a:xfrm rot="-5400000" flipH="0" flipV="0">
            <a:off x="21369536" y="351183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77" name="Freeform 7377"/>
          <p:cNvSpPr/>
          <p:nvPr/>
        </p:nvSpPr>
        <p:spPr>
          <a:xfrm rot="-5400000" flipH="0" flipV="0">
            <a:off x="21370301" y="3469916"/>
            <a:ext cx="28954" cy="0"/>
          </a:xfrm>
          <a:custGeom>
            <a:pathLst>
              <a:path w="178172" h="0">
                <a:moveTo>
                  <a:pt x="0" y="0"/>
                </a:moveTo>
                <a:lnTo>
                  <a:pt x="178172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78" name="Freeform 7378"/>
          <p:cNvSpPr/>
          <p:nvPr/>
        </p:nvSpPr>
        <p:spPr>
          <a:xfrm rot="-5400000" flipH="0" flipV="0">
            <a:off x="21369537" y="3428019"/>
            <a:ext cx="30482" cy="0"/>
          </a:xfrm>
          <a:custGeom>
            <a:pathLst>
              <a:path w="187573" h="0">
                <a:moveTo>
                  <a:pt x="0" y="0"/>
                </a:moveTo>
                <a:lnTo>
                  <a:pt x="1875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79" name="Freeform 7379"/>
          <p:cNvSpPr/>
          <p:nvPr/>
        </p:nvSpPr>
        <p:spPr>
          <a:xfrm rot="-5400000" flipH="0" flipV="0">
            <a:off x="21370300" y="3386102"/>
            <a:ext cx="28957" cy="0"/>
          </a:xfrm>
          <a:custGeom>
            <a:pathLst>
              <a:path w="178185" h="0">
                <a:moveTo>
                  <a:pt x="0" y="0"/>
                </a:moveTo>
                <a:lnTo>
                  <a:pt x="1781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80" name="Freeform 7380"/>
          <p:cNvSpPr/>
          <p:nvPr/>
        </p:nvSpPr>
        <p:spPr>
          <a:xfrm rot="-5400000" flipH="0" flipV="0">
            <a:off x="21369537" y="3344184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81" name="Freeform 7381"/>
          <p:cNvSpPr/>
          <p:nvPr/>
        </p:nvSpPr>
        <p:spPr>
          <a:xfrm rot="-5400000" flipH="0" flipV="0">
            <a:off x="21369537" y="3301523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82" name="Freeform 7382"/>
          <p:cNvSpPr/>
          <p:nvPr/>
        </p:nvSpPr>
        <p:spPr>
          <a:xfrm rot="-5400000" flipH="0" flipV="0">
            <a:off x="21369536" y="326036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83" name="Freeform 7383"/>
          <p:cNvSpPr/>
          <p:nvPr/>
        </p:nvSpPr>
        <p:spPr>
          <a:xfrm rot="-5400000" flipH="0" flipV="0">
            <a:off x="21369547" y="3217698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84" name="Freeform 7384"/>
          <p:cNvSpPr/>
          <p:nvPr/>
        </p:nvSpPr>
        <p:spPr>
          <a:xfrm rot="-5400000" flipH="0" flipV="0">
            <a:off x="21370300" y="317579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85" name="Freeform 7385"/>
          <p:cNvSpPr/>
          <p:nvPr/>
        </p:nvSpPr>
        <p:spPr>
          <a:xfrm rot="-5400000" flipH="0" flipV="0">
            <a:off x="21369546" y="3133884"/>
            <a:ext cx="30464" cy="0"/>
          </a:xfrm>
          <a:custGeom>
            <a:pathLst>
              <a:path w="187461" h="0">
                <a:moveTo>
                  <a:pt x="0" y="0"/>
                </a:moveTo>
                <a:lnTo>
                  <a:pt x="187461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86" name="Freeform 7386"/>
          <p:cNvSpPr/>
          <p:nvPr/>
        </p:nvSpPr>
        <p:spPr>
          <a:xfrm rot="-5400000" flipH="0" flipV="0">
            <a:off x="21370301" y="3091976"/>
            <a:ext cx="28955" cy="0"/>
          </a:xfrm>
          <a:custGeom>
            <a:pathLst>
              <a:path w="178173" h="0">
                <a:moveTo>
                  <a:pt x="0" y="0"/>
                </a:moveTo>
                <a:lnTo>
                  <a:pt x="1781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87" name="Freeform 7387"/>
          <p:cNvSpPr/>
          <p:nvPr/>
        </p:nvSpPr>
        <p:spPr>
          <a:xfrm rot="-5400000" flipH="0" flipV="0">
            <a:off x="21369536" y="305005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88" name="Freeform 7388"/>
          <p:cNvSpPr/>
          <p:nvPr/>
        </p:nvSpPr>
        <p:spPr>
          <a:xfrm rot="-5400000" flipH="0" flipV="0">
            <a:off x="21369546" y="3007388"/>
            <a:ext cx="30464" cy="0"/>
          </a:xfrm>
          <a:custGeom>
            <a:pathLst>
              <a:path w="187461" h="0">
                <a:moveTo>
                  <a:pt x="0" y="0"/>
                </a:moveTo>
                <a:lnTo>
                  <a:pt x="187461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89" name="Freeform 7389"/>
          <p:cNvSpPr/>
          <p:nvPr/>
        </p:nvSpPr>
        <p:spPr>
          <a:xfrm rot="-5400000" flipH="0" flipV="0">
            <a:off x="21369537" y="2966244"/>
            <a:ext cx="30482" cy="0"/>
          </a:xfrm>
          <a:custGeom>
            <a:pathLst>
              <a:path w="187573" h="0">
                <a:moveTo>
                  <a:pt x="0" y="0"/>
                </a:moveTo>
                <a:lnTo>
                  <a:pt x="1875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90" name="Freeform 7390"/>
          <p:cNvSpPr/>
          <p:nvPr/>
        </p:nvSpPr>
        <p:spPr>
          <a:xfrm rot="-5400000" flipH="0" flipV="0">
            <a:off x="21369536" y="2923562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91" name="Freeform 7391"/>
          <p:cNvSpPr/>
          <p:nvPr/>
        </p:nvSpPr>
        <p:spPr>
          <a:xfrm rot="-5400000" flipH="0" flipV="0">
            <a:off x="21370300" y="2881666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92" name="Freeform 7392"/>
          <p:cNvSpPr/>
          <p:nvPr/>
        </p:nvSpPr>
        <p:spPr>
          <a:xfrm rot="-5400000" flipH="0" flipV="0">
            <a:off x="21369537" y="2839748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93" name="Freeform 7393"/>
          <p:cNvSpPr/>
          <p:nvPr/>
        </p:nvSpPr>
        <p:spPr>
          <a:xfrm rot="-5400000" flipH="0" flipV="0">
            <a:off x="21370300" y="279783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94" name="Freeform 7394"/>
          <p:cNvSpPr/>
          <p:nvPr/>
        </p:nvSpPr>
        <p:spPr>
          <a:xfrm rot="-5400000" flipH="0" flipV="0">
            <a:off x="21369536" y="2755934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95" name="Freeform 7395"/>
          <p:cNvSpPr/>
          <p:nvPr/>
        </p:nvSpPr>
        <p:spPr>
          <a:xfrm rot="-5400000" flipH="0" flipV="0">
            <a:off x="21370301" y="2714016"/>
            <a:ext cx="28954" cy="0"/>
          </a:xfrm>
          <a:custGeom>
            <a:pathLst>
              <a:path w="178172" h="0">
                <a:moveTo>
                  <a:pt x="0" y="0"/>
                </a:moveTo>
                <a:lnTo>
                  <a:pt x="178172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96" name="Freeform 7396"/>
          <p:cNvSpPr/>
          <p:nvPr/>
        </p:nvSpPr>
        <p:spPr>
          <a:xfrm rot="-5400000" flipH="0" flipV="0">
            <a:off x="21369536" y="267209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97" name="Freeform 7397"/>
          <p:cNvSpPr/>
          <p:nvPr/>
        </p:nvSpPr>
        <p:spPr>
          <a:xfrm rot="-5400000" flipH="0" flipV="0">
            <a:off x="21369536" y="262943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98" name="Freeform 7398"/>
          <p:cNvSpPr/>
          <p:nvPr/>
        </p:nvSpPr>
        <p:spPr>
          <a:xfrm rot="-5400000" flipH="0" flipV="0">
            <a:off x="21369537" y="2588284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399" name="Freeform 7399"/>
          <p:cNvSpPr/>
          <p:nvPr/>
        </p:nvSpPr>
        <p:spPr>
          <a:xfrm rot="-5400000" flipH="0" flipV="0">
            <a:off x="21369547" y="2545613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00" name="Freeform 7400"/>
          <p:cNvSpPr/>
          <p:nvPr/>
        </p:nvSpPr>
        <p:spPr>
          <a:xfrm rot="-5400000" flipH="0" flipV="0">
            <a:off x="21370300" y="2503706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01" name="Freeform 7401"/>
          <p:cNvSpPr/>
          <p:nvPr/>
        </p:nvSpPr>
        <p:spPr>
          <a:xfrm rot="-5400000" flipH="0" flipV="0">
            <a:off x="21369547" y="2461798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02" name="Freeform 7402"/>
          <p:cNvSpPr/>
          <p:nvPr/>
        </p:nvSpPr>
        <p:spPr>
          <a:xfrm rot="-5400000" flipH="0" flipV="0">
            <a:off x="21370300" y="2419891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03" name="Freeform 7403"/>
          <p:cNvSpPr/>
          <p:nvPr/>
        </p:nvSpPr>
        <p:spPr>
          <a:xfrm rot="-5400000" flipH="0" flipV="0">
            <a:off x="21369536" y="2377974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04" name="Freeform 7404"/>
          <p:cNvSpPr/>
          <p:nvPr/>
        </p:nvSpPr>
        <p:spPr>
          <a:xfrm rot="-5400000" flipH="0" flipV="0">
            <a:off x="21370291" y="2336066"/>
            <a:ext cx="28975" cy="0"/>
          </a:xfrm>
          <a:custGeom>
            <a:pathLst>
              <a:path w="178297" h="0">
                <a:moveTo>
                  <a:pt x="0" y="0"/>
                </a:moveTo>
                <a:lnTo>
                  <a:pt x="178297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05" name="Freeform 7405"/>
          <p:cNvSpPr/>
          <p:nvPr/>
        </p:nvSpPr>
        <p:spPr>
          <a:xfrm rot="-5400000" flipH="0" flipV="0">
            <a:off x="21369536" y="229415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06" name="Freeform 7406"/>
          <p:cNvSpPr/>
          <p:nvPr/>
        </p:nvSpPr>
        <p:spPr>
          <a:xfrm rot="-5400000" flipH="0" flipV="0">
            <a:off x="21369536" y="225147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07" name="Freeform 7407"/>
          <p:cNvSpPr/>
          <p:nvPr/>
        </p:nvSpPr>
        <p:spPr>
          <a:xfrm rot="-5400000" flipH="0" flipV="0">
            <a:off x="21369547" y="2210334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08" name="Freeform 7408"/>
          <p:cNvSpPr/>
          <p:nvPr/>
        </p:nvSpPr>
        <p:spPr>
          <a:xfrm rot="-5400000" flipH="0" flipV="0">
            <a:off x="21369536" y="216766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09" name="Freeform 7409"/>
          <p:cNvSpPr/>
          <p:nvPr/>
        </p:nvSpPr>
        <p:spPr>
          <a:xfrm rot="-5400000" flipH="0" flipV="0">
            <a:off x="21370310" y="2125756"/>
            <a:ext cx="28936" cy="0"/>
          </a:xfrm>
          <a:custGeom>
            <a:pathLst>
              <a:path w="178060" h="0">
                <a:moveTo>
                  <a:pt x="0" y="0"/>
                </a:moveTo>
                <a:lnTo>
                  <a:pt x="17806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10" name="Freeform 7410"/>
          <p:cNvSpPr/>
          <p:nvPr/>
        </p:nvSpPr>
        <p:spPr>
          <a:xfrm rot="-5400000" flipH="0" flipV="0">
            <a:off x="21369537" y="2083848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11" name="Freeform 7411"/>
          <p:cNvSpPr/>
          <p:nvPr/>
        </p:nvSpPr>
        <p:spPr>
          <a:xfrm rot="-5400000" flipH="0" flipV="0">
            <a:off x="21370300" y="2041931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12" name="Freeform 7412"/>
          <p:cNvSpPr/>
          <p:nvPr/>
        </p:nvSpPr>
        <p:spPr>
          <a:xfrm rot="-5400000" flipH="0" flipV="0">
            <a:off x="21369536" y="2000034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13" name="Freeform 7413"/>
          <p:cNvSpPr/>
          <p:nvPr/>
        </p:nvSpPr>
        <p:spPr>
          <a:xfrm rot="-5400000" flipH="0" flipV="0">
            <a:off x="21370301" y="1958117"/>
            <a:ext cx="28954" cy="0"/>
          </a:xfrm>
          <a:custGeom>
            <a:pathLst>
              <a:path w="178172" h="0">
                <a:moveTo>
                  <a:pt x="0" y="0"/>
                </a:moveTo>
                <a:lnTo>
                  <a:pt x="178172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14" name="Freeform 7414"/>
          <p:cNvSpPr/>
          <p:nvPr/>
        </p:nvSpPr>
        <p:spPr>
          <a:xfrm rot="-5400000" flipH="0" flipV="0">
            <a:off x="21369536" y="191619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15" name="Freeform 7415"/>
          <p:cNvSpPr/>
          <p:nvPr/>
        </p:nvSpPr>
        <p:spPr>
          <a:xfrm rot="-5400000" flipH="0" flipV="0">
            <a:off x="21369536" y="187353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16" name="Freeform 7416"/>
          <p:cNvSpPr/>
          <p:nvPr/>
        </p:nvSpPr>
        <p:spPr>
          <a:xfrm rot="-5400000" flipH="0" flipV="0">
            <a:off x="21369537" y="1832384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17" name="Freeform 7417"/>
          <p:cNvSpPr/>
          <p:nvPr/>
        </p:nvSpPr>
        <p:spPr>
          <a:xfrm rot="-5400000" flipH="0" flipV="0">
            <a:off x="21369536" y="178970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18" name="Freeform 7418"/>
          <p:cNvSpPr/>
          <p:nvPr/>
        </p:nvSpPr>
        <p:spPr>
          <a:xfrm rot="-5400000" flipH="0" flipV="0">
            <a:off x="21370300" y="1747806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19" name="Freeform 7419"/>
          <p:cNvSpPr/>
          <p:nvPr/>
        </p:nvSpPr>
        <p:spPr>
          <a:xfrm rot="-5400000" flipH="0" flipV="0">
            <a:off x="21369547" y="1705899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20" name="Freeform 7420"/>
          <p:cNvSpPr/>
          <p:nvPr/>
        </p:nvSpPr>
        <p:spPr>
          <a:xfrm rot="-5400000" flipH="0" flipV="0">
            <a:off x="21370310" y="1663981"/>
            <a:ext cx="28936" cy="0"/>
          </a:xfrm>
          <a:custGeom>
            <a:pathLst>
              <a:path w="178060" h="0">
                <a:moveTo>
                  <a:pt x="0" y="0"/>
                </a:moveTo>
                <a:lnTo>
                  <a:pt x="17806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21" name="Freeform 7421"/>
          <p:cNvSpPr/>
          <p:nvPr/>
        </p:nvSpPr>
        <p:spPr>
          <a:xfrm rot="-5400000" flipH="0" flipV="0">
            <a:off x="21369536" y="1622074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22" name="Freeform 7422"/>
          <p:cNvSpPr/>
          <p:nvPr/>
        </p:nvSpPr>
        <p:spPr>
          <a:xfrm rot="-5400000" flipH="0" flipV="0">
            <a:off x="21369547" y="1579403"/>
            <a:ext cx="30462" cy="0"/>
          </a:xfrm>
          <a:custGeom>
            <a:pathLst>
              <a:path w="187450" h="0">
                <a:moveTo>
                  <a:pt x="0" y="0"/>
                </a:moveTo>
                <a:lnTo>
                  <a:pt x="18745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23" name="Freeform 7423"/>
          <p:cNvSpPr/>
          <p:nvPr/>
        </p:nvSpPr>
        <p:spPr>
          <a:xfrm rot="-5400000" flipH="0" flipV="0">
            <a:off x="21369536" y="153825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24" name="Freeform 7424"/>
          <p:cNvSpPr/>
          <p:nvPr/>
        </p:nvSpPr>
        <p:spPr>
          <a:xfrm rot="-5400000" flipH="0" flipV="0">
            <a:off x="21369536" y="149557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25" name="Freeform 7425"/>
          <p:cNvSpPr/>
          <p:nvPr/>
        </p:nvSpPr>
        <p:spPr>
          <a:xfrm rot="-5400000" flipH="0" flipV="0">
            <a:off x="21370300" y="1453682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26" name="Freeform 7426"/>
          <p:cNvSpPr/>
          <p:nvPr/>
        </p:nvSpPr>
        <p:spPr>
          <a:xfrm rot="-5400000" flipH="0" flipV="0">
            <a:off x="21369536" y="141176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27" name="Freeform 7427"/>
          <p:cNvSpPr/>
          <p:nvPr/>
        </p:nvSpPr>
        <p:spPr>
          <a:xfrm rot="-5400000" flipH="0" flipV="0">
            <a:off x="21370300" y="1369847"/>
            <a:ext cx="28957" cy="0"/>
          </a:xfrm>
          <a:custGeom>
            <a:pathLst>
              <a:path w="178185" h="0">
                <a:moveTo>
                  <a:pt x="0" y="0"/>
                </a:moveTo>
                <a:lnTo>
                  <a:pt x="1781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28" name="Freeform 7428"/>
          <p:cNvSpPr/>
          <p:nvPr/>
        </p:nvSpPr>
        <p:spPr>
          <a:xfrm rot="-5400000" flipH="0" flipV="0">
            <a:off x="21369537" y="1327949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29" name="Freeform 7429"/>
          <p:cNvSpPr/>
          <p:nvPr/>
        </p:nvSpPr>
        <p:spPr>
          <a:xfrm rot="-5400000" flipH="0" flipV="0">
            <a:off x="21370300" y="1286031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30" name="Freeform 7430"/>
          <p:cNvSpPr/>
          <p:nvPr/>
        </p:nvSpPr>
        <p:spPr>
          <a:xfrm rot="-5400000" flipH="0" flipV="0">
            <a:off x="21369547" y="1244123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31" name="Freeform 7431"/>
          <p:cNvSpPr/>
          <p:nvPr/>
        </p:nvSpPr>
        <p:spPr>
          <a:xfrm rot="-5400000" flipH="0" flipV="0">
            <a:off x="21387822" y="1189256"/>
            <a:ext cx="24393" cy="30483"/>
          </a:xfrm>
          <a:custGeom>
            <a:pathLst>
              <a:path w="150106" h="187579">
                <a:moveTo>
                  <a:pt x="0" y="0"/>
                </a:moveTo>
                <a:lnTo>
                  <a:pt x="150106" y="0"/>
                </a:lnTo>
                <a:lnTo>
                  <a:pt x="150106" y="187579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32" name="Freeform 7432"/>
          <p:cNvSpPr/>
          <p:nvPr/>
        </p:nvSpPr>
        <p:spPr>
          <a:xfrm rot="-5400000" flipH="0" flipV="0">
            <a:off x="21442700" y="1177059"/>
            <a:ext cx="0" cy="30483"/>
          </a:xfrm>
          <a:custGeom>
            <a:pathLst>
              <a:path w="0" h="187579">
                <a:moveTo>
                  <a:pt x="0" y="0"/>
                </a:moveTo>
                <a:lnTo>
                  <a:pt x="0" y="187579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33" name="Freeform 7433"/>
          <p:cNvSpPr/>
          <p:nvPr/>
        </p:nvSpPr>
        <p:spPr>
          <a:xfrm rot="-5400000" flipH="0" flipV="0">
            <a:off x="21485372" y="1177069"/>
            <a:ext cx="0" cy="30463"/>
          </a:xfrm>
          <a:custGeom>
            <a:pathLst>
              <a:path w="0" h="187455">
                <a:moveTo>
                  <a:pt x="0" y="0"/>
                </a:moveTo>
                <a:lnTo>
                  <a:pt x="0" y="187455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34" name="Freeform 7434"/>
          <p:cNvSpPr/>
          <p:nvPr/>
        </p:nvSpPr>
        <p:spPr>
          <a:xfrm rot="-5400000" flipH="0" flipV="0">
            <a:off x="21484616" y="8104399"/>
            <a:ext cx="22863" cy="600455"/>
          </a:xfrm>
          <a:custGeom>
            <a:pathLst>
              <a:path w="140690" h="3694861">
                <a:moveTo>
                  <a:pt x="0" y="3694861"/>
                </a:moveTo>
                <a:lnTo>
                  <a:pt x="140690" y="3694861"/>
                </a:lnTo>
                <a:lnTo>
                  <a:pt x="140690" y="0"/>
                </a:lnTo>
                <a:lnTo>
                  <a:pt x="0" y="0"/>
                </a:lnTo>
                <a:lnTo>
                  <a:pt x="0" y="36948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35" name="Freeform 7435"/>
          <p:cNvSpPr/>
          <p:nvPr/>
        </p:nvSpPr>
        <p:spPr>
          <a:xfrm rot="-5400000" flipH="0" flipV="0">
            <a:off x="21397749" y="8272031"/>
            <a:ext cx="196585" cy="600467"/>
          </a:xfrm>
          <a:custGeom>
            <a:pathLst>
              <a:path w="1209675" h="3694937">
                <a:moveTo>
                  <a:pt x="0" y="3694937"/>
                </a:moveTo>
                <a:lnTo>
                  <a:pt x="1209675" y="3694937"/>
                </a:lnTo>
                <a:lnTo>
                  <a:pt x="1209675" y="0"/>
                </a:lnTo>
                <a:lnTo>
                  <a:pt x="0" y="0"/>
                </a:ln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36" name="Freeform 7436"/>
          <p:cNvSpPr/>
          <p:nvPr/>
        </p:nvSpPr>
        <p:spPr>
          <a:xfrm rot="-5400000" flipH="0" flipV="0">
            <a:off x="21332984" y="8358135"/>
            <a:ext cx="300213" cy="626370"/>
          </a:xfrm>
          <a:custGeom>
            <a:pathLst>
              <a:path w="1847341" h="3854325">
                <a:moveTo>
                  <a:pt x="928365" y="0"/>
                </a:moveTo>
                <a:lnTo>
                  <a:pt x="928365" y="1462918"/>
                </a:lnTo>
                <a:lnTo>
                  <a:pt x="1847341" y="1687959"/>
                </a:lnTo>
                <a:lnTo>
                  <a:pt x="0" y="2156842"/>
                </a:lnTo>
                <a:lnTo>
                  <a:pt x="928365" y="2382012"/>
                </a:lnTo>
                <a:lnTo>
                  <a:pt x="928365" y="385432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37" name="Freeform 7437"/>
          <p:cNvSpPr/>
          <p:nvPr/>
        </p:nvSpPr>
        <p:spPr>
          <a:xfrm rot="-5400000" flipH="0" flipV="0">
            <a:off x="21482317" y="8266696"/>
            <a:ext cx="0" cy="807723"/>
          </a:xfrm>
          <a:custGeom>
            <a:pathLst>
              <a:path w="0" h="4970270">
                <a:moveTo>
                  <a:pt x="0" y="562732"/>
                </a:moveTo>
                <a:lnTo>
                  <a:pt x="0" y="0"/>
                </a:lnTo>
                <a:moveTo>
                  <a:pt x="0" y="4417057"/>
                </a:moveTo>
                <a:lnTo>
                  <a:pt x="0" y="497027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38" name="Freeform 7438"/>
          <p:cNvSpPr/>
          <p:nvPr/>
        </p:nvSpPr>
        <p:spPr>
          <a:xfrm rot="-5400000" flipH="0" flipV="0">
            <a:off x="21451845" y="1175531"/>
            <a:ext cx="0" cy="33538"/>
          </a:xfrm>
          <a:custGeom>
            <a:pathLst>
              <a:path w="0" h="206375">
                <a:moveTo>
                  <a:pt x="0" y="0"/>
                </a:moveTo>
                <a:lnTo>
                  <a:pt x="0" y="206375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39" name="Freeform 7439"/>
          <p:cNvSpPr/>
          <p:nvPr/>
        </p:nvSpPr>
        <p:spPr>
          <a:xfrm rot="-5400000" flipH="0" flipV="0">
            <a:off x="21496032" y="1177059"/>
            <a:ext cx="0" cy="30483"/>
          </a:xfrm>
          <a:custGeom>
            <a:pathLst>
              <a:path w="0" h="187579">
                <a:moveTo>
                  <a:pt x="0" y="0"/>
                </a:moveTo>
                <a:lnTo>
                  <a:pt x="0" y="187579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40" name="Freeform 7440"/>
          <p:cNvSpPr/>
          <p:nvPr/>
        </p:nvSpPr>
        <p:spPr>
          <a:xfrm rot="-5400000" flipH="0" flipV="0">
            <a:off x="21538713" y="1175531"/>
            <a:ext cx="0" cy="33538"/>
          </a:xfrm>
          <a:custGeom>
            <a:pathLst>
              <a:path w="0" h="206375">
                <a:moveTo>
                  <a:pt x="0" y="0"/>
                </a:moveTo>
                <a:lnTo>
                  <a:pt x="0" y="206375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41" name="Freeform 7441"/>
          <p:cNvSpPr/>
          <p:nvPr/>
        </p:nvSpPr>
        <p:spPr>
          <a:xfrm rot="-5400000" flipH="0" flipV="0">
            <a:off x="21365740" y="1211339"/>
            <a:ext cx="259078" cy="221001"/>
          </a:xfrm>
          <a:custGeom>
            <a:pathLst>
              <a:path w="1594223" h="1359917">
                <a:moveTo>
                  <a:pt x="112515" y="0"/>
                </a:moveTo>
                <a:lnTo>
                  <a:pt x="112515" y="121921"/>
                </a:lnTo>
                <a:moveTo>
                  <a:pt x="112515" y="28191"/>
                </a:moveTo>
                <a:lnTo>
                  <a:pt x="168784" y="28191"/>
                </a:lnTo>
                <a:moveTo>
                  <a:pt x="112515" y="93849"/>
                </a:moveTo>
                <a:lnTo>
                  <a:pt x="168784" y="93849"/>
                </a:lnTo>
                <a:moveTo>
                  <a:pt x="112515" y="234566"/>
                </a:moveTo>
                <a:lnTo>
                  <a:pt x="112515" y="356363"/>
                </a:lnTo>
                <a:moveTo>
                  <a:pt x="112515" y="272033"/>
                </a:moveTo>
                <a:lnTo>
                  <a:pt x="168784" y="272033"/>
                </a:lnTo>
                <a:moveTo>
                  <a:pt x="112515" y="328296"/>
                </a:moveTo>
                <a:lnTo>
                  <a:pt x="168784" y="328296"/>
                </a:lnTo>
                <a:moveTo>
                  <a:pt x="112515" y="478408"/>
                </a:moveTo>
                <a:lnTo>
                  <a:pt x="112515" y="590804"/>
                </a:lnTo>
                <a:moveTo>
                  <a:pt x="112515" y="506474"/>
                </a:moveTo>
                <a:lnTo>
                  <a:pt x="168784" y="506474"/>
                </a:lnTo>
                <a:moveTo>
                  <a:pt x="112515" y="562738"/>
                </a:moveTo>
                <a:lnTo>
                  <a:pt x="168784" y="562738"/>
                </a:lnTo>
                <a:moveTo>
                  <a:pt x="112515" y="712725"/>
                </a:moveTo>
                <a:lnTo>
                  <a:pt x="112515" y="825370"/>
                </a:lnTo>
                <a:moveTo>
                  <a:pt x="112515" y="740916"/>
                </a:moveTo>
                <a:lnTo>
                  <a:pt x="168784" y="740916"/>
                </a:lnTo>
                <a:moveTo>
                  <a:pt x="112515" y="797179"/>
                </a:moveTo>
                <a:lnTo>
                  <a:pt x="168784" y="797179"/>
                </a:lnTo>
                <a:moveTo>
                  <a:pt x="112515" y="947167"/>
                </a:moveTo>
                <a:lnTo>
                  <a:pt x="112515" y="1069082"/>
                </a:lnTo>
                <a:moveTo>
                  <a:pt x="112515" y="975358"/>
                </a:moveTo>
                <a:lnTo>
                  <a:pt x="168784" y="975358"/>
                </a:lnTo>
                <a:moveTo>
                  <a:pt x="112515" y="1041016"/>
                </a:moveTo>
                <a:lnTo>
                  <a:pt x="168784" y="1041016"/>
                </a:lnTo>
                <a:moveTo>
                  <a:pt x="112515" y="1181608"/>
                </a:moveTo>
                <a:lnTo>
                  <a:pt x="112515" y="1303524"/>
                </a:lnTo>
                <a:moveTo>
                  <a:pt x="112515" y="1209799"/>
                </a:moveTo>
                <a:lnTo>
                  <a:pt x="168784" y="1209799"/>
                </a:lnTo>
                <a:moveTo>
                  <a:pt x="112515" y="1275457"/>
                </a:moveTo>
                <a:lnTo>
                  <a:pt x="168784" y="1275457"/>
                </a:lnTo>
                <a:moveTo>
                  <a:pt x="112515" y="1350516"/>
                </a:moveTo>
                <a:lnTo>
                  <a:pt x="112515" y="1359917"/>
                </a:lnTo>
                <a:moveTo>
                  <a:pt x="1594223" y="712725"/>
                </a:moveTo>
                <a:lnTo>
                  <a:pt x="1472307" y="712725"/>
                </a:lnTo>
                <a:moveTo>
                  <a:pt x="1556631" y="712725"/>
                </a:moveTo>
                <a:lnTo>
                  <a:pt x="1556631" y="769113"/>
                </a:lnTo>
                <a:moveTo>
                  <a:pt x="1500374" y="712725"/>
                </a:moveTo>
                <a:lnTo>
                  <a:pt x="1500374" y="769113"/>
                </a:lnTo>
                <a:moveTo>
                  <a:pt x="1350392" y="712725"/>
                </a:moveTo>
                <a:lnTo>
                  <a:pt x="1237866" y="712725"/>
                </a:lnTo>
                <a:moveTo>
                  <a:pt x="1322190" y="712725"/>
                </a:moveTo>
                <a:lnTo>
                  <a:pt x="1322190" y="769113"/>
                </a:lnTo>
                <a:moveTo>
                  <a:pt x="1265932" y="712725"/>
                </a:moveTo>
                <a:lnTo>
                  <a:pt x="1265932" y="769113"/>
                </a:lnTo>
                <a:moveTo>
                  <a:pt x="1115939" y="712725"/>
                </a:moveTo>
                <a:lnTo>
                  <a:pt x="1003424" y="712725"/>
                </a:lnTo>
                <a:moveTo>
                  <a:pt x="1087748" y="712725"/>
                </a:moveTo>
                <a:lnTo>
                  <a:pt x="1087748" y="769113"/>
                </a:lnTo>
                <a:moveTo>
                  <a:pt x="1031491" y="712725"/>
                </a:moveTo>
                <a:lnTo>
                  <a:pt x="1031491" y="769113"/>
                </a:lnTo>
                <a:moveTo>
                  <a:pt x="881497" y="712725"/>
                </a:moveTo>
                <a:lnTo>
                  <a:pt x="759582" y="712725"/>
                </a:lnTo>
                <a:moveTo>
                  <a:pt x="853307" y="712725"/>
                </a:moveTo>
                <a:lnTo>
                  <a:pt x="853307" y="769113"/>
                </a:lnTo>
                <a:moveTo>
                  <a:pt x="797049" y="712725"/>
                </a:moveTo>
                <a:lnTo>
                  <a:pt x="797049" y="769113"/>
                </a:lnTo>
                <a:moveTo>
                  <a:pt x="647056" y="712725"/>
                </a:moveTo>
                <a:lnTo>
                  <a:pt x="525141" y="712725"/>
                </a:lnTo>
                <a:moveTo>
                  <a:pt x="618865" y="712725"/>
                </a:moveTo>
                <a:lnTo>
                  <a:pt x="618865" y="769113"/>
                </a:lnTo>
                <a:moveTo>
                  <a:pt x="553207" y="712725"/>
                </a:moveTo>
                <a:lnTo>
                  <a:pt x="553207" y="769113"/>
                </a:lnTo>
                <a:moveTo>
                  <a:pt x="412614" y="712725"/>
                </a:moveTo>
                <a:lnTo>
                  <a:pt x="290699" y="712725"/>
                </a:lnTo>
                <a:moveTo>
                  <a:pt x="375023" y="712725"/>
                </a:moveTo>
                <a:lnTo>
                  <a:pt x="375023" y="769113"/>
                </a:lnTo>
                <a:moveTo>
                  <a:pt x="318766" y="712725"/>
                </a:moveTo>
                <a:lnTo>
                  <a:pt x="318766" y="769113"/>
                </a:lnTo>
                <a:moveTo>
                  <a:pt x="168784" y="712725"/>
                </a:moveTo>
                <a:lnTo>
                  <a:pt x="112515" y="712725"/>
                </a:lnTo>
                <a:moveTo>
                  <a:pt x="1594223" y="656462"/>
                </a:moveTo>
                <a:lnTo>
                  <a:pt x="1472307" y="656462"/>
                </a:lnTo>
                <a:moveTo>
                  <a:pt x="1556631" y="656462"/>
                </a:moveTo>
                <a:lnTo>
                  <a:pt x="1556631" y="590804"/>
                </a:lnTo>
                <a:moveTo>
                  <a:pt x="1500374" y="656462"/>
                </a:moveTo>
                <a:lnTo>
                  <a:pt x="1500374" y="590804"/>
                </a:lnTo>
                <a:moveTo>
                  <a:pt x="1350392" y="656462"/>
                </a:moveTo>
                <a:lnTo>
                  <a:pt x="1237866" y="656462"/>
                </a:lnTo>
                <a:moveTo>
                  <a:pt x="1322190" y="656462"/>
                </a:moveTo>
                <a:lnTo>
                  <a:pt x="1322190" y="590804"/>
                </a:lnTo>
                <a:moveTo>
                  <a:pt x="1265932" y="656462"/>
                </a:moveTo>
                <a:lnTo>
                  <a:pt x="1265932" y="590804"/>
                </a:lnTo>
                <a:moveTo>
                  <a:pt x="1115939" y="656462"/>
                </a:moveTo>
                <a:lnTo>
                  <a:pt x="1003424" y="656462"/>
                </a:lnTo>
                <a:moveTo>
                  <a:pt x="1087748" y="656462"/>
                </a:moveTo>
                <a:lnTo>
                  <a:pt x="1087748" y="590804"/>
                </a:lnTo>
                <a:moveTo>
                  <a:pt x="1031491" y="656462"/>
                </a:moveTo>
                <a:lnTo>
                  <a:pt x="1031491" y="590804"/>
                </a:lnTo>
                <a:moveTo>
                  <a:pt x="881497" y="656462"/>
                </a:moveTo>
                <a:lnTo>
                  <a:pt x="759582" y="656462"/>
                </a:lnTo>
                <a:moveTo>
                  <a:pt x="853307" y="656462"/>
                </a:moveTo>
                <a:lnTo>
                  <a:pt x="853307" y="590804"/>
                </a:lnTo>
                <a:moveTo>
                  <a:pt x="797049" y="656462"/>
                </a:moveTo>
                <a:lnTo>
                  <a:pt x="797049" y="590804"/>
                </a:lnTo>
                <a:moveTo>
                  <a:pt x="647056" y="656462"/>
                </a:moveTo>
                <a:lnTo>
                  <a:pt x="525141" y="656462"/>
                </a:lnTo>
                <a:moveTo>
                  <a:pt x="618865" y="656462"/>
                </a:moveTo>
                <a:lnTo>
                  <a:pt x="618865" y="590804"/>
                </a:lnTo>
                <a:moveTo>
                  <a:pt x="553207" y="656462"/>
                </a:moveTo>
                <a:lnTo>
                  <a:pt x="553207" y="590804"/>
                </a:lnTo>
                <a:moveTo>
                  <a:pt x="412614" y="656462"/>
                </a:moveTo>
                <a:lnTo>
                  <a:pt x="290699" y="656462"/>
                </a:lnTo>
                <a:moveTo>
                  <a:pt x="375023" y="656462"/>
                </a:moveTo>
                <a:lnTo>
                  <a:pt x="375023" y="590804"/>
                </a:lnTo>
                <a:moveTo>
                  <a:pt x="318766" y="656462"/>
                </a:moveTo>
                <a:lnTo>
                  <a:pt x="318766" y="590804"/>
                </a:lnTo>
                <a:moveTo>
                  <a:pt x="168784" y="656462"/>
                </a:moveTo>
                <a:lnTo>
                  <a:pt x="112515" y="656462"/>
                </a:lnTo>
                <a:moveTo>
                  <a:pt x="56257" y="0"/>
                </a:moveTo>
                <a:lnTo>
                  <a:pt x="56257" y="121921"/>
                </a:lnTo>
                <a:moveTo>
                  <a:pt x="56257" y="28191"/>
                </a:moveTo>
                <a:lnTo>
                  <a:pt x="0" y="28191"/>
                </a:lnTo>
                <a:moveTo>
                  <a:pt x="56257" y="93849"/>
                </a:moveTo>
                <a:lnTo>
                  <a:pt x="0" y="93849"/>
                </a:lnTo>
                <a:moveTo>
                  <a:pt x="56257" y="234566"/>
                </a:moveTo>
                <a:lnTo>
                  <a:pt x="56257" y="356363"/>
                </a:lnTo>
                <a:moveTo>
                  <a:pt x="56257" y="272033"/>
                </a:moveTo>
                <a:lnTo>
                  <a:pt x="0" y="272033"/>
                </a:lnTo>
                <a:moveTo>
                  <a:pt x="56257" y="328296"/>
                </a:moveTo>
                <a:lnTo>
                  <a:pt x="0" y="328296"/>
                </a:lnTo>
                <a:moveTo>
                  <a:pt x="56257" y="478408"/>
                </a:moveTo>
                <a:lnTo>
                  <a:pt x="56257" y="590804"/>
                </a:lnTo>
                <a:moveTo>
                  <a:pt x="56257" y="506474"/>
                </a:moveTo>
                <a:lnTo>
                  <a:pt x="0" y="506474"/>
                </a:lnTo>
                <a:moveTo>
                  <a:pt x="56257" y="562738"/>
                </a:moveTo>
                <a:lnTo>
                  <a:pt x="0" y="562738"/>
                </a:lnTo>
                <a:moveTo>
                  <a:pt x="56257" y="712725"/>
                </a:moveTo>
                <a:lnTo>
                  <a:pt x="56257" y="825370"/>
                </a:lnTo>
                <a:moveTo>
                  <a:pt x="56257" y="740916"/>
                </a:moveTo>
                <a:lnTo>
                  <a:pt x="0" y="740916"/>
                </a:lnTo>
                <a:moveTo>
                  <a:pt x="56257" y="797179"/>
                </a:moveTo>
                <a:lnTo>
                  <a:pt x="0" y="797179"/>
                </a:lnTo>
                <a:moveTo>
                  <a:pt x="56257" y="947167"/>
                </a:moveTo>
                <a:lnTo>
                  <a:pt x="56257" y="1069082"/>
                </a:lnTo>
                <a:moveTo>
                  <a:pt x="56257" y="975358"/>
                </a:moveTo>
                <a:lnTo>
                  <a:pt x="0" y="975358"/>
                </a:lnTo>
                <a:moveTo>
                  <a:pt x="56257" y="1041016"/>
                </a:moveTo>
                <a:lnTo>
                  <a:pt x="0" y="1041016"/>
                </a:lnTo>
                <a:moveTo>
                  <a:pt x="56257" y="1181608"/>
                </a:moveTo>
                <a:lnTo>
                  <a:pt x="56257" y="1303524"/>
                </a:lnTo>
                <a:moveTo>
                  <a:pt x="56257" y="1209799"/>
                </a:moveTo>
                <a:lnTo>
                  <a:pt x="0" y="1209799"/>
                </a:lnTo>
                <a:moveTo>
                  <a:pt x="56257" y="1275457"/>
                </a:moveTo>
                <a:lnTo>
                  <a:pt x="0" y="1275457"/>
                </a:lnTo>
                <a:moveTo>
                  <a:pt x="56257" y="1350516"/>
                </a:moveTo>
                <a:lnTo>
                  <a:pt x="56257" y="13599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42" name="Freeform 7442"/>
          <p:cNvSpPr/>
          <p:nvPr/>
        </p:nvSpPr>
        <p:spPr>
          <a:xfrm rot="-5400000" flipH="0" flipV="0">
            <a:off x="21771128" y="8441207"/>
            <a:ext cx="57912" cy="7615"/>
          </a:xfrm>
          <a:custGeom>
            <a:pathLst>
              <a:path w="356363" h="46863">
                <a:moveTo>
                  <a:pt x="0" y="0"/>
                </a:moveTo>
                <a:lnTo>
                  <a:pt x="84460" y="37468"/>
                </a:lnTo>
                <a:lnTo>
                  <a:pt x="178184" y="46863"/>
                </a:lnTo>
                <a:lnTo>
                  <a:pt x="271909" y="37468"/>
                </a:lnTo>
                <a:lnTo>
                  <a:pt x="35636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43" name="Freeform 7443"/>
          <p:cNvSpPr/>
          <p:nvPr/>
        </p:nvSpPr>
        <p:spPr>
          <a:xfrm rot="-5400000" flipH="0" flipV="0">
            <a:off x="21496041" y="8173738"/>
            <a:ext cx="0" cy="600467"/>
          </a:xfrm>
          <a:custGeom>
            <a:pathLst>
              <a:path w="0" h="3694937">
                <a:moveTo>
                  <a:pt x="0" y="3694937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44" name="Freeform 7444"/>
          <p:cNvSpPr/>
          <p:nvPr/>
        </p:nvSpPr>
        <p:spPr>
          <a:xfrm rot="-5400000" flipH="0" flipV="0">
            <a:off x="21165335" y="8443498"/>
            <a:ext cx="57912" cy="3034"/>
          </a:xfrm>
          <a:custGeom>
            <a:pathLst>
              <a:path w="356363" h="18671">
                <a:moveTo>
                  <a:pt x="356363" y="18671"/>
                </a:moveTo>
                <a:lnTo>
                  <a:pt x="178184" y="0"/>
                </a:lnTo>
                <a:lnTo>
                  <a:pt x="0" y="1867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45" name="Freeform 7445"/>
          <p:cNvSpPr/>
          <p:nvPr/>
        </p:nvSpPr>
        <p:spPr>
          <a:xfrm rot="-5400000" flipH="0" flipV="0">
            <a:off x="19481315" y="6101097"/>
            <a:ext cx="4029455" cy="600467"/>
          </a:xfrm>
          <a:custGeom>
            <a:pathLst>
              <a:path w="24794970" h="3694937">
                <a:moveTo>
                  <a:pt x="0" y="0"/>
                </a:moveTo>
                <a:lnTo>
                  <a:pt x="0" y="3694937"/>
                </a:lnTo>
                <a:moveTo>
                  <a:pt x="2607059" y="1162813"/>
                </a:moveTo>
                <a:lnTo>
                  <a:pt x="2607059" y="1237866"/>
                </a:lnTo>
                <a:moveTo>
                  <a:pt x="2607059" y="1181609"/>
                </a:moveTo>
                <a:lnTo>
                  <a:pt x="2644521" y="1219070"/>
                </a:lnTo>
                <a:moveTo>
                  <a:pt x="2607059" y="1219070"/>
                </a:moveTo>
                <a:lnTo>
                  <a:pt x="2644521" y="1181609"/>
                </a:lnTo>
                <a:moveTo>
                  <a:pt x="2607059" y="1312925"/>
                </a:moveTo>
                <a:lnTo>
                  <a:pt x="2607059" y="1387984"/>
                </a:lnTo>
                <a:moveTo>
                  <a:pt x="2607059" y="1331596"/>
                </a:moveTo>
                <a:lnTo>
                  <a:pt x="2644521" y="1369188"/>
                </a:lnTo>
                <a:moveTo>
                  <a:pt x="2607059" y="1369188"/>
                </a:moveTo>
                <a:lnTo>
                  <a:pt x="2644521" y="1331596"/>
                </a:lnTo>
                <a:moveTo>
                  <a:pt x="2607059" y="1462912"/>
                </a:moveTo>
                <a:lnTo>
                  <a:pt x="2607059" y="1537971"/>
                </a:lnTo>
                <a:moveTo>
                  <a:pt x="2607059" y="1481708"/>
                </a:moveTo>
                <a:lnTo>
                  <a:pt x="2644521" y="1519176"/>
                </a:lnTo>
                <a:moveTo>
                  <a:pt x="2607059" y="1519176"/>
                </a:moveTo>
                <a:lnTo>
                  <a:pt x="2644521" y="1481708"/>
                </a:lnTo>
                <a:moveTo>
                  <a:pt x="2607059" y="1613024"/>
                </a:moveTo>
                <a:lnTo>
                  <a:pt x="2607059" y="1678688"/>
                </a:lnTo>
                <a:moveTo>
                  <a:pt x="2607059" y="1622295"/>
                </a:moveTo>
                <a:lnTo>
                  <a:pt x="2644521" y="1659887"/>
                </a:lnTo>
                <a:moveTo>
                  <a:pt x="2607059" y="1659887"/>
                </a:moveTo>
                <a:lnTo>
                  <a:pt x="2644521" y="1622295"/>
                </a:lnTo>
                <a:moveTo>
                  <a:pt x="2607059" y="1753617"/>
                </a:moveTo>
                <a:lnTo>
                  <a:pt x="2607059" y="1828670"/>
                </a:lnTo>
                <a:moveTo>
                  <a:pt x="2607059" y="1772413"/>
                </a:moveTo>
                <a:lnTo>
                  <a:pt x="2644521" y="1809874"/>
                </a:lnTo>
                <a:moveTo>
                  <a:pt x="2607059" y="1809874"/>
                </a:moveTo>
                <a:lnTo>
                  <a:pt x="2644521" y="1772413"/>
                </a:lnTo>
                <a:moveTo>
                  <a:pt x="2607059" y="1903729"/>
                </a:moveTo>
                <a:lnTo>
                  <a:pt x="2607059" y="1978788"/>
                </a:lnTo>
                <a:moveTo>
                  <a:pt x="2607059" y="1922525"/>
                </a:moveTo>
                <a:lnTo>
                  <a:pt x="2644521" y="1959992"/>
                </a:lnTo>
                <a:moveTo>
                  <a:pt x="2607059" y="1959992"/>
                </a:moveTo>
                <a:lnTo>
                  <a:pt x="2644521" y="1922525"/>
                </a:lnTo>
                <a:moveTo>
                  <a:pt x="2607059" y="2053717"/>
                </a:moveTo>
                <a:lnTo>
                  <a:pt x="2607059" y="2128776"/>
                </a:lnTo>
                <a:moveTo>
                  <a:pt x="2607059" y="2072512"/>
                </a:moveTo>
                <a:lnTo>
                  <a:pt x="2644521" y="2109980"/>
                </a:lnTo>
                <a:moveTo>
                  <a:pt x="2607059" y="2109980"/>
                </a:moveTo>
                <a:lnTo>
                  <a:pt x="2644521" y="2072512"/>
                </a:lnTo>
                <a:moveTo>
                  <a:pt x="2607059" y="2203829"/>
                </a:moveTo>
                <a:lnTo>
                  <a:pt x="2607059" y="2269487"/>
                </a:lnTo>
                <a:moveTo>
                  <a:pt x="2607059" y="2213229"/>
                </a:moveTo>
                <a:lnTo>
                  <a:pt x="2644521" y="2250691"/>
                </a:lnTo>
                <a:moveTo>
                  <a:pt x="2607059" y="2250691"/>
                </a:moveTo>
                <a:lnTo>
                  <a:pt x="2644521" y="2213229"/>
                </a:lnTo>
                <a:moveTo>
                  <a:pt x="2607059" y="2344421"/>
                </a:moveTo>
                <a:lnTo>
                  <a:pt x="2607059" y="2419474"/>
                </a:lnTo>
                <a:moveTo>
                  <a:pt x="2607059" y="2363217"/>
                </a:moveTo>
                <a:lnTo>
                  <a:pt x="2644521" y="2400679"/>
                </a:lnTo>
                <a:moveTo>
                  <a:pt x="2607059" y="2400679"/>
                </a:moveTo>
                <a:lnTo>
                  <a:pt x="2644521" y="2363217"/>
                </a:lnTo>
                <a:moveTo>
                  <a:pt x="2607059" y="2494533"/>
                </a:moveTo>
                <a:lnTo>
                  <a:pt x="2607059" y="2522730"/>
                </a:lnTo>
                <a:moveTo>
                  <a:pt x="2550796" y="1162813"/>
                </a:moveTo>
                <a:lnTo>
                  <a:pt x="2550796" y="1237866"/>
                </a:lnTo>
                <a:moveTo>
                  <a:pt x="2550796" y="1181609"/>
                </a:moveTo>
                <a:lnTo>
                  <a:pt x="2513205" y="1219070"/>
                </a:lnTo>
                <a:moveTo>
                  <a:pt x="2550796" y="1219070"/>
                </a:moveTo>
                <a:lnTo>
                  <a:pt x="2513205" y="1181609"/>
                </a:lnTo>
                <a:moveTo>
                  <a:pt x="2550796" y="1312925"/>
                </a:moveTo>
                <a:lnTo>
                  <a:pt x="2550796" y="1387984"/>
                </a:lnTo>
                <a:moveTo>
                  <a:pt x="2550796" y="1331596"/>
                </a:moveTo>
                <a:lnTo>
                  <a:pt x="2513205" y="1369188"/>
                </a:lnTo>
                <a:moveTo>
                  <a:pt x="2550796" y="1369188"/>
                </a:moveTo>
                <a:lnTo>
                  <a:pt x="2513205" y="1331596"/>
                </a:lnTo>
                <a:moveTo>
                  <a:pt x="2550796" y="1462912"/>
                </a:moveTo>
                <a:lnTo>
                  <a:pt x="2550796" y="1537971"/>
                </a:lnTo>
                <a:moveTo>
                  <a:pt x="2550796" y="1481708"/>
                </a:moveTo>
                <a:lnTo>
                  <a:pt x="2513205" y="1519176"/>
                </a:lnTo>
                <a:moveTo>
                  <a:pt x="2550796" y="1519176"/>
                </a:moveTo>
                <a:lnTo>
                  <a:pt x="2513205" y="1481708"/>
                </a:lnTo>
                <a:moveTo>
                  <a:pt x="2550796" y="1613024"/>
                </a:moveTo>
                <a:lnTo>
                  <a:pt x="2550796" y="1678688"/>
                </a:lnTo>
                <a:moveTo>
                  <a:pt x="2550796" y="1622295"/>
                </a:moveTo>
                <a:lnTo>
                  <a:pt x="2513205" y="1659887"/>
                </a:lnTo>
                <a:moveTo>
                  <a:pt x="2550796" y="1659887"/>
                </a:moveTo>
                <a:lnTo>
                  <a:pt x="2513205" y="1622295"/>
                </a:lnTo>
                <a:moveTo>
                  <a:pt x="2550796" y="1753617"/>
                </a:moveTo>
                <a:lnTo>
                  <a:pt x="2550796" y="1828670"/>
                </a:lnTo>
                <a:moveTo>
                  <a:pt x="2550796" y="1772413"/>
                </a:moveTo>
                <a:lnTo>
                  <a:pt x="2513205" y="1809874"/>
                </a:lnTo>
                <a:moveTo>
                  <a:pt x="2550796" y="1809874"/>
                </a:moveTo>
                <a:lnTo>
                  <a:pt x="2513205" y="1772413"/>
                </a:lnTo>
                <a:moveTo>
                  <a:pt x="2550796" y="1903729"/>
                </a:moveTo>
                <a:lnTo>
                  <a:pt x="2550796" y="1978788"/>
                </a:lnTo>
                <a:moveTo>
                  <a:pt x="2550796" y="1922525"/>
                </a:moveTo>
                <a:lnTo>
                  <a:pt x="2513205" y="1959992"/>
                </a:lnTo>
                <a:moveTo>
                  <a:pt x="2550796" y="1959992"/>
                </a:moveTo>
                <a:lnTo>
                  <a:pt x="2513205" y="1922525"/>
                </a:lnTo>
                <a:moveTo>
                  <a:pt x="2550796" y="2053717"/>
                </a:moveTo>
                <a:lnTo>
                  <a:pt x="2550796" y="2128776"/>
                </a:lnTo>
                <a:moveTo>
                  <a:pt x="2550796" y="2072512"/>
                </a:moveTo>
                <a:lnTo>
                  <a:pt x="2513205" y="2109980"/>
                </a:lnTo>
                <a:moveTo>
                  <a:pt x="2550796" y="2109980"/>
                </a:moveTo>
                <a:lnTo>
                  <a:pt x="2513205" y="2072512"/>
                </a:lnTo>
                <a:moveTo>
                  <a:pt x="2550796" y="2203829"/>
                </a:moveTo>
                <a:lnTo>
                  <a:pt x="2550796" y="2269487"/>
                </a:lnTo>
                <a:moveTo>
                  <a:pt x="2550796" y="2213229"/>
                </a:moveTo>
                <a:lnTo>
                  <a:pt x="2513205" y="2250691"/>
                </a:lnTo>
                <a:moveTo>
                  <a:pt x="2550796" y="2250691"/>
                </a:moveTo>
                <a:lnTo>
                  <a:pt x="2513205" y="2213229"/>
                </a:lnTo>
                <a:moveTo>
                  <a:pt x="2550796" y="2344421"/>
                </a:moveTo>
                <a:lnTo>
                  <a:pt x="2550796" y="2419474"/>
                </a:lnTo>
                <a:moveTo>
                  <a:pt x="2550796" y="2363217"/>
                </a:moveTo>
                <a:lnTo>
                  <a:pt x="2513205" y="2400679"/>
                </a:lnTo>
                <a:moveTo>
                  <a:pt x="2550796" y="2400679"/>
                </a:moveTo>
                <a:lnTo>
                  <a:pt x="2513205" y="2363217"/>
                </a:lnTo>
                <a:moveTo>
                  <a:pt x="2550796" y="2494533"/>
                </a:moveTo>
                <a:lnTo>
                  <a:pt x="2550796" y="2522730"/>
                </a:lnTo>
                <a:moveTo>
                  <a:pt x="13682222" y="1162813"/>
                </a:moveTo>
                <a:lnTo>
                  <a:pt x="13682222" y="1237866"/>
                </a:lnTo>
                <a:moveTo>
                  <a:pt x="13682222" y="1181609"/>
                </a:moveTo>
                <a:lnTo>
                  <a:pt x="13719813" y="1219070"/>
                </a:lnTo>
                <a:moveTo>
                  <a:pt x="13682222" y="1219070"/>
                </a:moveTo>
                <a:lnTo>
                  <a:pt x="13719813" y="1181609"/>
                </a:lnTo>
                <a:moveTo>
                  <a:pt x="13682222" y="1312925"/>
                </a:moveTo>
                <a:lnTo>
                  <a:pt x="13682222" y="1387984"/>
                </a:lnTo>
                <a:moveTo>
                  <a:pt x="13682222" y="1331596"/>
                </a:moveTo>
                <a:lnTo>
                  <a:pt x="13719813" y="1369188"/>
                </a:lnTo>
                <a:moveTo>
                  <a:pt x="13682222" y="1369188"/>
                </a:moveTo>
                <a:lnTo>
                  <a:pt x="13719813" y="1331596"/>
                </a:lnTo>
                <a:moveTo>
                  <a:pt x="13682222" y="1462912"/>
                </a:moveTo>
                <a:lnTo>
                  <a:pt x="13682222" y="1537971"/>
                </a:lnTo>
                <a:moveTo>
                  <a:pt x="13682222" y="1481708"/>
                </a:moveTo>
                <a:lnTo>
                  <a:pt x="13719813" y="1519176"/>
                </a:lnTo>
                <a:moveTo>
                  <a:pt x="13682222" y="1519176"/>
                </a:moveTo>
                <a:lnTo>
                  <a:pt x="13719813" y="1481708"/>
                </a:lnTo>
                <a:moveTo>
                  <a:pt x="13682222" y="1613024"/>
                </a:moveTo>
                <a:lnTo>
                  <a:pt x="13682222" y="1678688"/>
                </a:lnTo>
                <a:moveTo>
                  <a:pt x="13682222" y="1622295"/>
                </a:moveTo>
                <a:lnTo>
                  <a:pt x="13719813" y="1659887"/>
                </a:lnTo>
                <a:moveTo>
                  <a:pt x="13682222" y="1659887"/>
                </a:moveTo>
                <a:lnTo>
                  <a:pt x="13719813" y="1622295"/>
                </a:lnTo>
                <a:moveTo>
                  <a:pt x="13682222" y="1753617"/>
                </a:moveTo>
                <a:lnTo>
                  <a:pt x="13682222" y="1828670"/>
                </a:lnTo>
                <a:moveTo>
                  <a:pt x="13682222" y="1772413"/>
                </a:moveTo>
                <a:lnTo>
                  <a:pt x="13719813" y="1809874"/>
                </a:lnTo>
                <a:moveTo>
                  <a:pt x="13682222" y="1809874"/>
                </a:moveTo>
                <a:lnTo>
                  <a:pt x="13719813" y="1772413"/>
                </a:lnTo>
                <a:moveTo>
                  <a:pt x="13682222" y="1903729"/>
                </a:moveTo>
                <a:lnTo>
                  <a:pt x="13682222" y="1978788"/>
                </a:lnTo>
                <a:moveTo>
                  <a:pt x="13682222" y="1922525"/>
                </a:moveTo>
                <a:lnTo>
                  <a:pt x="13719813" y="1959992"/>
                </a:lnTo>
                <a:moveTo>
                  <a:pt x="13682222" y="1959992"/>
                </a:moveTo>
                <a:lnTo>
                  <a:pt x="13719813" y="1922525"/>
                </a:lnTo>
                <a:moveTo>
                  <a:pt x="13682222" y="2053717"/>
                </a:moveTo>
                <a:lnTo>
                  <a:pt x="13682222" y="2128776"/>
                </a:lnTo>
                <a:moveTo>
                  <a:pt x="13682222" y="2072512"/>
                </a:moveTo>
                <a:lnTo>
                  <a:pt x="13719813" y="2109980"/>
                </a:lnTo>
                <a:moveTo>
                  <a:pt x="13682222" y="2109980"/>
                </a:moveTo>
                <a:lnTo>
                  <a:pt x="13719813" y="2072512"/>
                </a:lnTo>
                <a:moveTo>
                  <a:pt x="13682222" y="2203829"/>
                </a:moveTo>
                <a:lnTo>
                  <a:pt x="13682222" y="2269487"/>
                </a:lnTo>
                <a:moveTo>
                  <a:pt x="13682222" y="2213229"/>
                </a:moveTo>
                <a:lnTo>
                  <a:pt x="13719813" y="2250691"/>
                </a:lnTo>
                <a:moveTo>
                  <a:pt x="13682222" y="2250691"/>
                </a:moveTo>
                <a:lnTo>
                  <a:pt x="13719813" y="2213229"/>
                </a:lnTo>
                <a:moveTo>
                  <a:pt x="13682222" y="2344421"/>
                </a:moveTo>
                <a:lnTo>
                  <a:pt x="13682222" y="2419474"/>
                </a:lnTo>
                <a:moveTo>
                  <a:pt x="13682222" y="2363217"/>
                </a:moveTo>
                <a:lnTo>
                  <a:pt x="13719813" y="2400679"/>
                </a:lnTo>
                <a:moveTo>
                  <a:pt x="13682222" y="2400679"/>
                </a:moveTo>
                <a:lnTo>
                  <a:pt x="13719813" y="2363217"/>
                </a:lnTo>
                <a:moveTo>
                  <a:pt x="13682222" y="2494533"/>
                </a:moveTo>
                <a:lnTo>
                  <a:pt x="13682222" y="2522730"/>
                </a:lnTo>
                <a:moveTo>
                  <a:pt x="13625959" y="1162813"/>
                </a:moveTo>
                <a:lnTo>
                  <a:pt x="13625959" y="1237866"/>
                </a:lnTo>
                <a:moveTo>
                  <a:pt x="13625959" y="1181609"/>
                </a:moveTo>
                <a:lnTo>
                  <a:pt x="13588491" y="1219070"/>
                </a:lnTo>
                <a:moveTo>
                  <a:pt x="13625959" y="1219070"/>
                </a:moveTo>
                <a:lnTo>
                  <a:pt x="13588491" y="1181609"/>
                </a:lnTo>
                <a:moveTo>
                  <a:pt x="13625959" y="1312925"/>
                </a:moveTo>
                <a:lnTo>
                  <a:pt x="13625959" y="1387984"/>
                </a:lnTo>
                <a:moveTo>
                  <a:pt x="13625959" y="1331596"/>
                </a:moveTo>
                <a:lnTo>
                  <a:pt x="13588491" y="1369188"/>
                </a:lnTo>
                <a:moveTo>
                  <a:pt x="13625959" y="1369188"/>
                </a:moveTo>
                <a:lnTo>
                  <a:pt x="13588491" y="1331596"/>
                </a:lnTo>
                <a:moveTo>
                  <a:pt x="13625959" y="1462912"/>
                </a:moveTo>
                <a:lnTo>
                  <a:pt x="13625959" y="1537971"/>
                </a:lnTo>
                <a:moveTo>
                  <a:pt x="13625959" y="1481708"/>
                </a:moveTo>
                <a:lnTo>
                  <a:pt x="13588491" y="1519176"/>
                </a:lnTo>
                <a:moveTo>
                  <a:pt x="13625959" y="1519176"/>
                </a:moveTo>
                <a:lnTo>
                  <a:pt x="13588491" y="1481708"/>
                </a:lnTo>
                <a:moveTo>
                  <a:pt x="13625959" y="1613024"/>
                </a:moveTo>
                <a:lnTo>
                  <a:pt x="13625959" y="1678688"/>
                </a:lnTo>
                <a:moveTo>
                  <a:pt x="13625959" y="1622295"/>
                </a:moveTo>
                <a:lnTo>
                  <a:pt x="13588491" y="1659887"/>
                </a:lnTo>
                <a:moveTo>
                  <a:pt x="13625959" y="1659887"/>
                </a:moveTo>
                <a:lnTo>
                  <a:pt x="13588491" y="1622295"/>
                </a:lnTo>
                <a:moveTo>
                  <a:pt x="13625959" y="1753617"/>
                </a:moveTo>
                <a:lnTo>
                  <a:pt x="13625959" y="1828670"/>
                </a:lnTo>
                <a:moveTo>
                  <a:pt x="13625959" y="1772413"/>
                </a:moveTo>
                <a:lnTo>
                  <a:pt x="13588491" y="1809874"/>
                </a:lnTo>
                <a:moveTo>
                  <a:pt x="13625959" y="1809874"/>
                </a:moveTo>
                <a:lnTo>
                  <a:pt x="13588491" y="1772413"/>
                </a:lnTo>
                <a:moveTo>
                  <a:pt x="13625959" y="1903729"/>
                </a:moveTo>
                <a:lnTo>
                  <a:pt x="13625959" y="1978788"/>
                </a:lnTo>
                <a:moveTo>
                  <a:pt x="13625959" y="1922525"/>
                </a:moveTo>
                <a:lnTo>
                  <a:pt x="13588491" y="1959992"/>
                </a:lnTo>
                <a:moveTo>
                  <a:pt x="13625959" y="1959992"/>
                </a:moveTo>
                <a:lnTo>
                  <a:pt x="13588491" y="1922525"/>
                </a:lnTo>
                <a:moveTo>
                  <a:pt x="13625959" y="2053717"/>
                </a:moveTo>
                <a:lnTo>
                  <a:pt x="13625959" y="2128776"/>
                </a:lnTo>
                <a:moveTo>
                  <a:pt x="13625959" y="2072512"/>
                </a:moveTo>
                <a:lnTo>
                  <a:pt x="13588491" y="2109980"/>
                </a:lnTo>
                <a:moveTo>
                  <a:pt x="13625959" y="2109980"/>
                </a:moveTo>
                <a:lnTo>
                  <a:pt x="13588491" y="2072512"/>
                </a:lnTo>
                <a:moveTo>
                  <a:pt x="13625959" y="2203829"/>
                </a:moveTo>
                <a:lnTo>
                  <a:pt x="13625959" y="2269487"/>
                </a:lnTo>
                <a:moveTo>
                  <a:pt x="13625959" y="2213229"/>
                </a:moveTo>
                <a:lnTo>
                  <a:pt x="13588491" y="2250691"/>
                </a:lnTo>
                <a:moveTo>
                  <a:pt x="13625959" y="2250691"/>
                </a:moveTo>
                <a:lnTo>
                  <a:pt x="13588491" y="2213229"/>
                </a:lnTo>
                <a:moveTo>
                  <a:pt x="13625959" y="2344421"/>
                </a:moveTo>
                <a:lnTo>
                  <a:pt x="13625959" y="2419474"/>
                </a:lnTo>
                <a:moveTo>
                  <a:pt x="13625959" y="2363217"/>
                </a:moveTo>
                <a:lnTo>
                  <a:pt x="13588491" y="2400679"/>
                </a:lnTo>
                <a:moveTo>
                  <a:pt x="13625959" y="2400679"/>
                </a:moveTo>
                <a:lnTo>
                  <a:pt x="13588491" y="2363217"/>
                </a:lnTo>
                <a:moveTo>
                  <a:pt x="13625959" y="2494533"/>
                </a:moveTo>
                <a:lnTo>
                  <a:pt x="13625959" y="2522730"/>
                </a:lnTo>
                <a:moveTo>
                  <a:pt x="24757503" y="1162813"/>
                </a:moveTo>
                <a:lnTo>
                  <a:pt x="24757503" y="1237866"/>
                </a:lnTo>
                <a:moveTo>
                  <a:pt x="24757503" y="1181609"/>
                </a:moveTo>
                <a:lnTo>
                  <a:pt x="24794970" y="1219070"/>
                </a:lnTo>
                <a:moveTo>
                  <a:pt x="24757503" y="1219070"/>
                </a:moveTo>
                <a:lnTo>
                  <a:pt x="24794970" y="1181609"/>
                </a:lnTo>
                <a:moveTo>
                  <a:pt x="24757503" y="1312925"/>
                </a:moveTo>
                <a:lnTo>
                  <a:pt x="24757503" y="1387984"/>
                </a:lnTo>
                <a:moveTo>
                  <a:pt x="24757503" y="1331596"/>
                </a:moveTo>
                <a:lnTo>
                  <a:pt x="24794970" y="1369188"/>
                </a:lnTo>
                <a:moveTo>
                  <a:pt x="24757503" y="1369188"/>
                </a:moveTo>
                <a:lnTo>
                  <a:pt x="24794970" y="1331596"/>
                </a:lnTo>
                <a:moveTo>
                  <a:pt x="24757503" y="1462912"/>
                </a:moveTo>
                <a:lnTo>
                  <a:pt x="24757503" y="1537971"/>
                </a:lnTo>
                <a:moveTo>
                  <a:pt x="24757503" y="1481708"/>
                </a:moveTo>
                <a:lnTo>
                  <a:pt x="24794970" y="1519176"/>
                </a:lnTo>
                <a:moveTo>
                  <a:pt x="24757503" y="1519176"/>
                </a:moveTo>
                <a:lnTo>
                  <a:pt x="24794970" y="1481708"/>
                </a:lnTo>
                <a:moveTo>
                  <a:pt x="24757503" y="1613024"/>
                </a:moveTo>
                <a:lnTo>
                  <a:pt x="24757503" y="1678688"/>
                </a:lnTo>
                <a:moveTo>
                  <a:pt x="24757503" y="1622295"/>
                </a:moveTo>
                <a:lnTo>
                  <a:pt x="24794970" y="1659887"/>
                </a:lnTo>
                <a:moveTo>
                  <a:pt x="24757503" y="1659887"/>
                </a:moveTo>
                <a:lnTo>
                  <a:pt x="24794970" y="1622295"/>
                </a:lnTo>
                <a:moveTo>
                  <a:pt x="24757503" y="1753617"/>
                </a:moveTo>
                <a:lnTo>
                  <a:pt x="24757503" y="1828670"/>
                </a:lnTo>
                <a:moveTo>
                  <a:pt x="24757503" y="1772413"/>
                </a:moveTo>
                <a:lnTo>
                  <a:pt x="24794970" y="1809874"/>
                </a:lnTo>
                <a:moveTo>
                  <a:pt x="24757503" y="1809874"/>
                </a:moveTo>
                <a:lnTo>
                  <a:pt x="24794970" y="177241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46" name="Freeform 7446"/>
          <p:cNvSpPr/>
          <p:nvPr/>
        </p:nvSpPr>
        <p:spPr>
          <a:xfrm rot="-5400000" flipH="0" flipV="0">
            <a:off x="20584691" y="3386854"/>
            <a:ext cx="1821177" cy="221001"/>
          </a:xfrm>
          <a:custGeom>
            <a:pathLst>
              <a:path w="11206485" h="1359917">
                <a:moveTo>
                  <a:pt x="93849" y="740916"/>
                </a:moveTo>
                <a:lnTo>
                  <a:pt x="93849" y="815975"/>
                </a:lnTo>
                <a:moveTo>
                  <a:pt x="93849" y="759712"/>
                </a:moveTo>
                <a:lnTo>
                  <a:pt x="131316" y="797179"/>
                </a:lnTo>
                <a:moveTo>
                  <a:pt x="93849" y="797179"/>
                </a:moveTo>
                <a:lnTo>
                  <a:pt x="131316" y="759712"/>
                </a:lnTo>
                <a:moveTo>
                  <a:pt x="93849" y="890904"/>
                </a:moveTo>
                <a:lnTo>
                  <a:pt x="93849" y="965963"/>
                </a:lnTo>
                <a:moveTo>
                  <a:pt x="93849" y="909699"/>
                </a:moveTo>
                <a:lnTo>
                  <a:pt x="131316" y="947167"/>
                </a:lnTo>
                <a:moveTo>
                  <a:pt x="93849" y="947167"/>
                </a:moveTo>
                <a:lnTo>
                  <a:pt x="131316" y="909699"/>
                </a:lnTo>
                <a:moveTo>
                  <a:pt x="93849" y="1041016"/>
                </a:moveTo>
                <a:lnTo>
                  <a:pt x="93849" y="1106674"/>
                </a:lnTo>
                <a:moveTo>
                  <a:pt x="93849" y="1050416"/>
                </a:moveTo>
                <a:lnTo>
                  <a:pt x="131316" y="1087878"/>
                </a:lnTo>
                <a:moveTo>
                  <a:pt x="93849" y="1087878"/>
                </a:moveTo>
                <a:lnTo>
                  <a:pt x="131316" y="1050416"/>
                </a:lnTo>
                <a:moveTo>
                  <a:pt x="93849" y="1181608"/>
                </a:moveTo>
                <a:lnTo>
                  <a:pt x="93849" y="1256661"/>
                </a:lnTo>
                <a:moveTo>
                  <a:pt x="93849" y="1200404"/>
                </a:moveTo>
                <a:lnTo>
                  <a:pt x="131316" y="1237866"/>
                </a:lnTo>
                <a:moveTo>
                  <a:pt x="93849" y="1237866"/>
                </a:moveTo>
                <a:lnTo>
                  <a:pt x="131316" y="1200404"/>
                </a:lnTo>
                <a:moveTo>
                  <a:pt x="93849" y="1331720"/>
                </a:moveTo>
                <a:lnTo>
                  <a:pt x="93849" y="1359917"/>
                </a:lnTo>
                <a:moveTo>
                  <a:pt x="37592" y="0"/>
                </a:moveTo>
                <a:lnTo>
                  <a:pt x="37592" y="75053"/>
                </a:lnTo>
                <a:moveTo>
                  <a:pt x="37592" y="18796"/>
                </a:moveTo>
                <a:lnTo>
                  <a:pt x="0" y="56257"/>
                </a:lnTo>
                <a:moveTo>
                  <a:pt x="37592" y="56257"/>
                </a:moveTo>
                <a:lnTo>
                  <a:pt x="0" y="18796"/>
                </a:lnTo>
                <a:moveTo>
                  <a:pt x="37592" y="150112"/>
                </a:moveTo>
                <a:lnTo>
                  <a:pt x="37592" y="225171"/>
                </a:lnTo>
                <a:moveTo>
                  <a:pt x="37592" y="168783"/>
                </a:moveTo>
                <a:lnTo>
                  <a:pt x="0" y="206375"/>
                </a:lnTo>
                <a:moveTo>
                  <a:pt x="37592" y="206375"/>
                </a:moveTo>
                <a:lnTo>
                  <a:pt x="0" y="168783"/>
                </a:lnTo>
                <a:moveTo>
                  <a:pt x="37592" y="300099"/>
                </a:moveTo>
                <a:lnTo>
                  <a:pt x="37592" y="375158"/>
                </a:lnTo>
                <a:moveTo>
                  <a:pt x="37592" y="318895"/>
                </a:moveTo>
                <a:lnTo>
                  <a:pt x="0" y="356363"/>
                </a:lnTo>
                <a:moveTo>
                  <a:pt x="37592" y="356363"/>
                </a:moveTo>
                <a:lnTo>
                  <a:pt x="0" y="318895"/>
                </a:lnTo>
                <a:moveTo>
                  <a:pt x="37592" y="450211"/>
                </a:moveTo>
                <a:lnTo>
                  <a:pt x="37592" y="515875"/>
                </a:lnTo>
                <a:moveTo>
                  <a:pt x="37592" y="459482"/>
                </a:moveTo>
                <a:lnTo>
                  <a:pt x="0" y="497074"/>
                </a:lnTo>
                <a:moveTo>
                  <a:pt x="37592" y="497074"/>
                </a:moveTo>
                <a:lnTo>
                  <a:pt x="0" y="459482"/>
                </a:lnTo>
                <a:moveTo>
                  <a:pt x="37592" y="590804"/>
                </a:moveTo>
                <a:lnTo>
                  <a:pt x="37592" y="665857"/>
                </a:lnTo>
                <a:moveTo>
                  <a:pt x="37592" y="609600"/>
                </a:moveTo>
                <a:lnTo>
                  <a:pt x="0" y="647061"/>
                </a:lnTo>
                <a:moveTo>
                  <a:pt x="37592" y="647061"/>
                </a:moveTo>
                <a:lnTo>
                  <a:pt x="0" y="609600"/>
                </a:lnTo>
                <a:moveTo>
                  <a:pt x="37592" y="740916"/>
                </a:moveTo>
                <a:lnTo>
                  <a:pt x="37592" y="815975"/>
                </a:lnTo>
                <a:moveTo>
                  <a:pt x="37592" y="759712"/>
                </a:moveTo>
                <a:lnTo>
                  <a:pt x="0" y="797179"/>
                </a:lnTo>
                <a:moveTo>
                  <a:pt x="37592" y="797179"/>
                </a:moveTo>
                <a:lnTo>
                  <a:pt x="0" y="759712"/>
                </a:lnTo>
                <a:moveTo>
                  <a:pt x="37592" y="890904"/>
                </a:moveTo>
                <a:lnTo>
                  <a:pt x="37592" y="965963"/>
                </a:lnTo>
                <a:moveTo>
                  <a:pt x="37592" y="909699"/>
                </a:moveTo>
                <a:lnTo>
                  <a:pt x="0" y="947167"/>
                </a:lnTo>
                <a:moveTo>
                  <a:pt x="37592" y="947167"/>
                </a:moveTo>
                <a:lnTo>
                  <a:pt x="0" y="909699"/>
                </a:lnTo>
                <a:moveTo>
                  <a:pt x="37592" y="1041016"/>
                </a:moveTo>
                <a:lnTo>
                  <a:pt x="37592" y="1106674"/>
                </a:lnTo>
                <a:moveTo>
                  <a:pt x="37592" y="1050416"/>
                </a:moveTo>
                <a:lnTo>
                  <a:pt x="0" y="1087878"/>
                </a:lnTo>
                <a:moveTo>
                  <a:pt x="37592" y="1087878"/>
                </a:moveTo>
                <a:lnTo>
                  <a:pt x="0" y="1050416"/>
                </a:lnTo>
                <a:moveTo>
                  <a:pt x="37592" y="1181608"/>
                </a:moveTo>
                <a:lnTo>
                  <a:pt x="37592" y="1256661"/>
                </a:lnTo>
                <a:moveTo>
                  <a:pt x="37592" y="1200404"/>
                </a:moveTo>
                <a:lnTo>
                  <a:pt x="0" y="1237866"/>
                </a:lnTo>
                <a:moveTo>
                  <a:pt x="37592" y="1237866"/>
                </a:moveTo>
                <a:lnTo>
                  <a:pt x="0" y="1200404"/>
                </a:lnTo>
                <a:moveTo>
                  <a:pt x="37592" y="1331720"/>
                </a:moveTo>
                <a:lnTo>
                  <a:pt x="37592" y="1359917"/>
                </a:lnTo>
                <a:moveTo>
                  <a:pt x="11178418" y="0"/>
                </a:moveTo>
                <a:lnTo>
                  <a:pt x="11178418" y="75053"/>
                </a:lnTo>
                <a:moveTo>
                  <a:pt x="11178418" y="18796"/>
                </a:moveTo>
                <a:lnTo>
                  <a:pt x="11206485" y="56257"/>
                </a:lnTo>
                <a:moveTo>
                  <a:pt x="11178418" y="56257"/>
                </a:moveTo>
                <a:lnTo>
                  <a:pt x="11206485" y="18796"/>
                </a:lnTo>
                <a:moveTo>
                  <a:pt x="11178418" y="150112"/>
                </a:moveTo>
                <a:lnTo>
                  <a:pt x="11178418" y="225171"/>
                </a:lnTo>
                <a:moveTo>
                  <a:pt x="11178418" y="168783"/>
                </a:moveTo>
                <a:lnTo>
                  <a:pt x="11206485" y="206375"/>
                </a:lnTo>
                <a:moveTo>
                  <a:pt x="11178418" y="206375"/>
                </a:moveTo>
                <a:lnTo>
                  <a:pt x="11206485" y="168783"/>
                </a:lnTo>
                <a:moveTo>
                  <a:pt x="11178418" y="300099"/>
                </a:moveTo>
                <a:lnTo>
                  <a:pt x="11178418" y="375158"/>
                </a:lnTo>
                <a:moveTo>
                  <a:pt x="11178418" y="318895"/>
                </a:moveTo>
                <a:lnTo>
                  <a:pt x="11206485" y="356363"/>
                </a:lnTo>
                <a:moveTo>
                  <a:pt x="11178418" y="356363"/>
                </a:moveTo>
                <a:lnTo>
                  <a:pt x="11206485" y="318895"/>
                </a:lnTo>
                <a:moveTo>
                  <a:pt x="11178418" y="450211"/>
                </a:moveTo>
                <a:lnTo>
                  <a:pt x="11178418" y="515875"/>
                </a:lnTo>
                <a:moveTo>
                  <a:pt x="11178418" y="459482"/>
                </a:moveTo>
                <a:lnTo>
                  <a:pt x="11206485" y="497074"/>
                </a:lnTo>
                <a:moveTo>
                  <a:pt x="11178418" y="497074"/>
                </a:moveTo>
                <a:lnTo>
                  <a:pt x="11206485" y="459482"/>
                </a:lnTo>
                <a:moveTo>
                  <a:pt x="11178418" y="590804"/>
                </a:moveTo>
                <a:lnTo>
                  <a:pt x="11178418" y="665857"/>
                </a:lnTo>
                <a:moveTo>
                  <a:pt x="11178418" y="609600"/>
                </a:moveTo>
                <a:lnTo>
                  <a:pt x="11206485" y="647061"/>
                </a:lnTo>
                <a:moveTo>
                  <a:pt x="11178418" y="647061"/>
                </a:moveTo>
                <a:lnTo>
                  <a:pt x="11206485" y="609600"/>
                </a:lnTo>
                <a:moveTo>
                  <a:pt x="11178418" y="740916"/>
                </a:moveTo>
                <a:lnTo>
                  <a:pt x="11178418" y="815975"/>
                </a:lnTo>
                <a:moveTo>
                  <a:pt x="11178418" y="759712"/>
                </a:moveTo>
                <a:lnTo>
                  <a:pt x="11206485" y="797179"/>
                </a:lnTo>
                <a:moveTo>
                  <a:pt x="11178418" y="797179"/>
                </a:moveTo>
                <a:lnTo>
                  <a:pt x="11206485" y="759712"/>
                </a:lnTo>
                <a:moveTo>
                  <a:pt x="11178418" y="890904"/>
                </a:moveTo>
                <a:lnTo>
                  <a:pt x="11178418" y="965963"/>
                </a:lnTo>
                <a:moveTo>
                  <a:pt x="11178418" y="909699"/>
                </a:moveTo>
                <a:lnTo>
                  <a:pt x="11206485" y="947167"/>
                </a:lnTo>
                <a:moveTo>
                  <a:pt x="11178418" y="947167"/>
                </a:moveTo>
                <a:lnTo>
                  <a:pt x="11206485" y="909699"/>
                </a:lnTo>
                <a:moveTo>
                  <a:pt x="11178418" y="1041016"/>
                </a:moveTo>
                <a:lnTo>
                  <a:pt x="11178418" y="1106674"/>
                </a:lnTo>
                <a:moveTo>
                  <a:pt x="11178418" y="1050416"/>
                </a:moveTo>
                <a:lnTo>
                  <a:pt x="11206485" y="1087878"/>
                </a:lnTo>
                <a:moveTo>
                  <a:pt x="11178418" y="1087878"/>
                </a:moveTo>
                <a:lnTo>
                  <a:pt x="11206485" y="1050416"/>
                </a:lnTo>
                <a:moveTo>
                  <a:pt x="11178418" y="1181608"/>
                </a:moveTo>
                <a:lnTo>
                  <a:pt x="11178418" y="1256661"/>
                </a:lnTo>
                <a:moveTo>
                  <a:pt x="11178418" y="1200404"/>
                </a:moveTo>
                <a:lnTo>
                  <a:pt x="11206485" y="1237866"/>
                </a:lnTo>
                <a:moveTo>
                  <a:pt x="11178418" y="1237866"/>
                </a:moveTo>
                <a:lnTo>
                  <a:pt x="11206485" y="1200404"/>
                </a:lnTo>
                <a:moveTo>
                  <a:pt x="11178418" y="1331720"/>
                </a:moveTo>
                <a:lnTo>
                  <a:pt x="11178418" y="1359917"/>
                </a:lnTo>
                <a:moveTo>
                  <a:pt x="11112760" y="0"/>
                </a:moveTo>
                <a:lnTo>
                  <a:pt x="11112760" y="75053"/>
                </a:lnTo>
                <a:moveTo>
                  <a:pt x="11112760" y="18796"/>
                </a:moveTo>
                <a:lnTo>
                  <a:pt x="11075293" y="56257"/>
                </a:lnTo>
                <a:moveTo>
                  <a:pt x="11112760" y="56257"/>
                </a:moveTo>
                <a:lnTo>
                  <a:pt x="11075293" y="18796"/>
                </a:lnTo>
                <a:moveTo>
                  <a:pt x="11112760" y="150112"/>
                </a:moveTo>
                <a:lnTo>
                  <a:pt x="11112760" y="225171"/>
                </a:lnTo>
                <a:moveTo>
                  <a:pt x="11112760" y="168783"/>
                </a:moveTo>
                <a:lnTo>
                  <a:pt x="11075293" y="206375"/>
                </a:lnTo>
                <a:moveTo>
                  <a:pt x="11112760" y="206375"/>
                </a:moveTo>
                <a:lnTo>
                  <a:pt x="11075293" y="168783"/>
                </a:lnTo>
                <a:moveTo>
                  <a:pt x="11112760" y="300099"/>
                </a:moveTo>
                <a:lnTo>
                  <a:pt x="11112760" y="375158"/>
                </a:lnTo>
                <a:moveTo>
                  <a:pt x="11112760" y="318895"/>
                </a:moveTo>
                <a:lnTo>
                  <a:pt x="11075293" y="356363"/>
                </a:lnTo>
                <a:moveTo>
                  <a:pt x="11112760" y="356363"/>
                </a:moveTo>
                <a:lnTo>
                  <a:pt x="11075293" y="318895"/>
                </a:lnTo>
                <a:moveTo>
                  <a:pt x="11112760" y="450211"/>
                </a:moveTo>
                <a:lnTo>
                  <a:pt x="11112760" y="515875"/>
                </a:lnTo>
                <a:moveTo>
                  <a:pt x="11112760" y="459482"/>
                </a:moveTo>
                <a:lnTo>
                  <a:pt x="11075293" y="497074"/>
                </a:lnTo>
                <a:moveTo>
                  <a:pt x="11112760" y="497074"/>
                </a:moveTo>
                <a:lnTo>
                  <a:pt x="11075293" y="459482"/>
                </a:lnTo>
                <a:moveTo>
                  <a:pt x="11112760" y="590804"/>
                </a:moveTo>
                <a:lnTo>
                  <a:pt x="11112760" y="665857"/>
                </a:lnTo>
                <a:moveTo>
                  <a:pt x="11112760" y="609600"/>
                </a:moveTo>
                <a:lnTo>
                  <a:pt x="11075293" y="647061"/>
                </a:lnTo>
                <a:moveTo>
                  <a:pt x="11112760" y="647061"/>
                </a:moveTo>
                <a:lnTo>
                  <a:pt x="11075293" y="609600"/>
                </a:lnTo>
                <a:moveTo>
                  <a:pt x="11112760" y="740916"/>
                </a:moveTo>
                <a:lnTo>
                  <a:pt x="11112760" y="815975"/>
                </a:lnTo>
                <a:moveTo>
                  <a:pt x="11112760" y="759712"/>
                </a:moveTo>
                <a:lnTo>
                  <a:pt x="11075293" y="797179"/>
                </a:lnTo>
                <a:moveTo>
                  <a:pt x="11112760" y="797179"/>
                </a:moveTo>
                <a:lnTo>
                  <a:pt x="11075293" y="759712"/>
                </a:lnTo>
                <a:moveTo>
                  <a:pt x="11112760" y="890904"/>
                </a:moveTo>
                <a:lnTo>
                  <a:pt x="11112760" y="965963"/>
                </a:lnTo>
                <a:moveTo>
                  <a:pt x="11112760" y="909699"/>
                </a:moveTo>
                <a:lnTo>
                  <a:pt x="11075293" y="947167"/>
                </a:lnTo>
                <a:moveTo>
                  <a:pt x="11112760" y="947167"/>
                </a:moveTo>
                <a:lnTo>
                  <a:pt x="11075293" y="909699"/>
                </a:lnTo>
                <a:moveTo>
                  <a:pt x="11112760" y="1041016"/>
                </a:moveTo>
                <a:lnTo>
                  <a:pt x="11112760" y="1106674"/>
                </a:lnTo>
                <a:moveTo>
                  <a:pt x="11112760" y="1050416"/>
                </a:moveTo>
                <a:lnTo>
                  <a:pt x="11075293" y="1087878"/>
                </a:lnTo>
                <a:moveTo>
                  <a:pt x="11112760" y="1087878"/>
                </a:moveTo>
                <a:lnTo>
                  <a:pt x="11075293" y="1050416"/>
                </a:lnTo>
                <a:moveTo>
                  <a:pt x="11112760" y="1181608"/>
                </a:moveTo>
                <a:lnTo>
                  <a:pt x="11112760" y="1256661"/>
                </a:lnTo>
                <a:moveTo>
                  <a:pt x="11112760" y="1200404"/>
                </a:moveTo>
                <a:lnTo>
                  <a:pt x="11075293" y="1237866"/>
                </a:lnTo>
                <a:moveTo>
                  <a:pt x="11112760" y="1237866"/>
                </a:moveTo>
                <a:lnTo>
                  <a:pt x="11075293" y="1200404"/>
                </a:lnTo>
                <a:moveTo>
                  <a:pt x="11112760" y="1331720"/>
                </a:moveTo>
                <a:lnTo>
                  <a:pt x="11112760" y="13599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47" name="Freeform 7447"/>
          <p:cNvSpPr/>
          <p:nvPr/>
        </p:nvSpPr>
        <p:spPr>
          <a:xfrm rot="-5400000" flipH="0" flipV="0">
            <a:off x="21484599" y="1031514"/>
            <a:ext cx="21340" cy="300231"/>
          </a:xfrm>
          <a:custGeom>
            <a:pathLst>
              <a:path w="131318" h="1847456">
                <a:moveTo>
                  <a:pt x="0" y="1847456"/>
                </a:moveTo>
                <a:lnTo>
                  <a:pt x="131318" y="1847456"/>
                </a:lnTo>
                <a:lnTo>
                  <a:pt x="131318" y="0"/>
                </a:lnTo>
                <a:lnTo>
                  <a:pt x="0" y="0"/>
                </a:lnTo>
                <a:lnTo>
                  <a:pt x="0" y="1847456"/>
                </a:lnTo>
                <a:close/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48" name="Freeform 7448"/>
          <p:cNvSpPr/>
          <p:nvPr/>
        </p:nvSpPr>
        <p:spPr>
          <a:xfrm rot="-5400000" flipH="0" flipV="0">
            <a:off x="21560040" y="7757694"/>
            <a:ext cx="120399" cy="10666"/>
          </a:xfrm>
          <a:custGeom>
            <a:pathLst>
              <a:path w="740867" h="65634">
                <a:moveTo>
                  <a:pt x="0" y="65634"/>
                </a:moveTo>
                <a:lnTo>
                  <a:pt x="740867" y="65634"/>
                </a:lnTo>
                <a:lnTo>
                  <a:pt x="740867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49" name="Freeform 7449"/>
          <p:cNvSpPr/>
          <p:nvPr/>
        </p:nvSpPr>
        <p:spPr>
          <a:xfrm rot="-5400000" flipH="0" flipV="0">
            <a:off x="21557754" y="7759968"/>
            <a:ext cx="120407" cy="6108"/>
          </a:xfrm>
          <a:custGeom>
            <a:pathLst>
              <a:path w="740916" h="37591">
                <a:moveTo>
                  <a:pt x="0" y="0"/>
                </a:moveTo>
                <a:lnTo>
                  <a:pt x="740916" y="0"/>
                </a:lnTo>
                <a:moveTo>
                  <a:pt x="18795" y="0"/>
                </a:moveTo>
                <a:lnTo>
                  <a:pt x="56387" y="37591"/>
                </a:lnTo>
                <a:moveTo>
                  <a:pt x="56387" y="0"/>
                </a:moveTo>
                <a:lnTo>
                  <a:pt x="18795" y="37591"/>
                </a:lnTo>
                <a:moveTo>
                  <a:pt x="93854" y="0"/>
                </a:moveTo>
                <a:lnTo>
                  <a:pt x="131316" y="37591"/>
                </a:lnTo>
                <a:moveTo>
                  <a:pt x="131316" y="0"/>
                </a:moveTo>
                <a:lnTo>
                  <a:pt x="93854" y="37591"/>
                </a:lnTo>
                <a:moveTo>
                  <a:pt x="168783" y="0"/>
                </a:moveTo>
                <a:lnTo>
                  <a:pt x="206375" y="37591"/>
                </a:lnTo>
                <a:moveTo>
                  <a:pt x="206375" y="0"/>
                </a:moveTo>
                <a:lnTo>
                  <a:pt x="168783" y="37591"/>
                </a:lnTo>
                <a:moveTo>
                  <a:pt x="243836" y="0"/>
                </a:moveTo>
                <a:lnTo>
                  <a:pt x="281304" y="37591"/>
                </a:lnTo>
                <a:moveTo>
                  <a:pt x="281304" y="0"/>
                </a:moveTo>
                <a:lnTo>
                  <a:pt x="243836" y="37591"/>
                </a:lnTo>
                <a:moveTo>
                  <a:pt x="318895" y="0"/>
                </a:moveTo>
                <a:lnTo>
                  <a:pt x="347092" y="37591"/>
                </a:lnTo>
                <a:moveTo>
                  <a:pt x="347092" y="0"/>
                </a:moveTo>
                <a:lnTo>
                  <a:pt x="318895" y="37591"/>
                </a:lnTo>
                <a:moveTo>
                  <a:pt x="384553" y="0"/>
                </a:moveTo>
                <a:lnTo>
                  <a:pt x="422020" y="37591"/>
                </a:lnTo>
                <a:moveTo>
                  <a:pt x="422020" y="0"/>
                </a:moveTo>
                <a:lnTo>
                  <a:pt x="384553" y="37591"/>
                </a:lnTo>
                <a:moveTo>
                  <a:pt x="459612" y="0"/>
                </a:moveTo>
                <a:lnTo>
                  <a:pt x="497079" y="37591"/>
                </a:lnTo>
                <a:moveTo>
                  <a:pt x="497079" y="0"/>
                </a:moveTo>
                <a:lnTo>
                  <a:pt x="459612" y="37591"/>
                </a:lnTo>
                <a:moveTo>
                  <a:pt x="534541" y="0"/>
                </a:moveTo>
                <a:lnTo>
                  <a:pt x="572008" y="37591"/>
                </a:lnTo>
                <a:moveTo>
                  <a:pt x="572008" y="0"/>
                </a:moveTo>
                <a:lnTo>
                  <a:pt x="534541" y="37591"/>
                </a:lnTo>
                <a:moveTo>
                  <a:pt x="609600" y="0"/>
                </a:moveTo>
                <a:lnTo>
                  <a:pt x="647061" y="37591"/>
                </a:lnTo>
                <a:moveTo>
                  <a:pt x="647061" y="0"/>
                </a:moveTo>
                <a:lnTo>
                  <a:pt x="609600" y="37591"/>
                </a:lnTo>
                <a:moveTo>
                  <a:pt x="684653" y="0"/>
                </a:moveTo>
                <a:lnTo>
                  <a:pt x="722120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50" name="Freeform 7450"/>
          <p:cNvSpPr/>
          <p:nvPr/>
        </p:nvSpPr>
        <p:spPr>
          <a:xfrm rot="-5400000" flipH="0" flipV="0">
            <a:off x="21608814" y="7699766"/>
            <a:ext cx="18286" cy="6108"/>
          </a:xfrm>
          <a:custGeom>
            <a:pathLst>
              <a:path w="112526" h="37591">
                <a:moveTo>
                  <a:pt x="0" y="37591"/>
                </a:moveTo>
                <a:lnTo>
                  <a:pt x="37467" y="0"/>
                </a:lnTo>
                <a:lnTo>
                  <a:pt x="11252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51" name="Freeform 7451"/>
          <p:cNvSpPr/>
          <p:nvPr/>
        </p:nvSpPr>
        <p:spPr>
          <a:xfrm rot="-5400000" flipH="0" flipV="0">
            <a:off x="21550137" y="7761496"/>
            <a:ext cx="135639" cy="6108"/>
          </a:xfrm>
          <a:custGeom>
            <a:pathLst>
              <a:path w="834646" h="37591">
                <a:moveTo>
                  <a:pt x="797179" y="0"/>
                </a:moveTo>
                <a:lnTo>
                  <a:pt x="834646" y="37591"/>
                </a:lnTo>
                <a:moveTo>
                  <a:pt x="834646" y="0"/>
                </a:moveTo>
                <a:lnTo>
                  <a:pt x="797179" y="37591"/>
                </a:lnTo>
                <a:moveTo>
                  <a:pt x="0" y="0"/>
                </a:moveTo>
                <a:lnTo>
                  <a:pt x="75058" y="0"/>
                </a:lnTo>
                <a:moveTo>
                  <a:pt x="18795" y="0"/>
                </a:moveTo>
                <a:lnTo>
                  <a:pt x="56263" y="37591"/>
                </a:lnTo>
                <a:moveTo>
                  <a:pt x="56263" y="0"/>
                </a:moveTo>
                <a:lnTo>
                  <a:pt x="18795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52" name="Freeform 7452"/>
          <p:cNvSpPr/>
          <p:nvPr/>
        </p:nvSpPr>
        <p:spPr>
          <a:xfrm rot="-5400000" flipH="0" flipV="0">
            <a:off x="21310882" y="7758451"/>
            <a:ext cx="120399" cy="9151"/>
          </a:xfrm>
          <a:custGeom>
            <a:pathLst>
              <a:path w="740867" h="56312">
                <a:moveTo>
                  <a:pt x="0" y="56312"/>
                </a:moveTo>
                <a:lnTo>
                  <a:pt x="740867" y="56312"/>
                </a:lnTo>
                <a:lnTo>
                  <a:pt x="740867" y="0"/>
                </a:lnTo>
                <a:lnTo>
                  <a:pt x="0" y="0"/>
                </a:lnTo>
                <a:lnTo>
                  <a:pt x="0" y="56312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53" name="Freeform 7453"/>
          <p:cNvSpPr/>
          <p:nvPr/>
        </p:nvSpPr>
        <p:spPr>
          <a:xfrm rot="-5400000" flipH="0" flipV="0">
            <a:off x="21312399" y="7759968"/>
            <a:ext cx="120407" cy="6109"/>
          </a:xfrm>
          <a:custGeom>
            <a:pathLst>
              <a:path w="740916" h="37592">
                <a:moveTo>
                  <a:pt x="0" y="37592"/>
                </a:moveTo>
                <a:lnTo>
                  <a:pt x="740916" y="37592"/>
                </a:lnTo>
                <a:moveTo>
                  <a:pt x="18795" y="37592"/>
                </a:moveTo>
                <a:lnTo>
                  <a:pt x="56387" y="0"/>
                </a:lnTo>
                <a:moveTo>
                  <a:pt x="56387" y="37592"/>
                </a:moveTo>
                <a:lnTo>
                  <a:pt x="18795" y="0"/>
                </a:lnTo>
                <a:moveTo>
                  <a:pt x="93854" y="37592"/>
                </a:moveTo>
                <a:lnTo>
                  <a:pt x="131316" y="0"/>
                </a:lnTo>
                <a:moveTo>
                  <a:pt x="131316" y="37592"/>
                </a:moveTo>
                <a:lnTo>
                  <a:pt x="93854" y="0"/>
                </a:lnTo>
                <a:moveTo>
                  <a:pt x="168783" y="37592"/>
                </a:moveTo>
                <a:lnTo>
                  <a:pt x="206375" y="0"/>
                </a:lnTo>
                <a:moveTo>
                  <a:pt x="206375" y="37592"/>
                </a:moveTo>
                <a:lnTo>
                  <a:pt x="168783" y="0"/>
                </a:lnTo>
                <a:moveTo>
                  <a:pt x="243836" y="37592"/>
                </a:moveTo>
                <a:lnTo>
                  <a:pt x="281304" y="0"/>
                </a:lnTo>
                <a:moveTo>
                  <a:pt x="281304" y="37592"/>
                </a:moveTo>
                <a:lnTo>
                  <a:pt x="243836" y="0"/>
                </a:lnTo>
                <a:moveTo>
                  <a:pt x="318895" y="37592"/>
                </a:moveTo>
                <a:lnTo>
                  <a:pt x="347092" y="0"/>
                </a:lnTo>
                <a:moveTo>
                  <a:pt x="347092" y="37592"/>
                </a:moveTo>
                <a:lnTo>
                  <a:pt x="318895" y="0"/>
                </a:lnTo>
                <a:moveTo>
                  <a:pt x="384553" y="37592"/>
                </a:moveTo>
                <a:lnTo>
                  <a:pt x="422020" y="0"/>
                </a:lnTo>
                <a:moveTo>
                  <a:pt x="422020" y="37592"/>
                </a:moveTo>
                <a:lnTo>
                  <a:pt x="384553" y="0"/>
                </a:lnTo>
                <a:moveTo>
                  <a:pt x="459612" y="37592"/>
                </a:moveTo>
                <a:lnTo>
                  <a:pt x="497079" y="0"/>
                </a:lnTo>
                <a:moveTo>
                  <a:pt x="497079" y="37592"/>
                </a:moveTo>
                <a:lnTo>
                  <a:pt x="459612" y="0"/>
                </a:lnTo>
                <a:moveTo>
                  <a:pt x="534541" y="37592"/>
                </a:moveTo>
                <a:lnTo>
                  <a:pt x="572008" y="0"/>
                </a:lnTo>
                <a:moveTo>
                  <a:pt x="572008" y="37592"/>
                </a:moveTo>
                <a:lnTo>
                  <a:pt x="534541" y="0"/>
                </a:lnTo>
                <a:moveTo>
                  <a:pt x="609600" y="37592"/>
                </a:moveTo>
                <a:lnTo>
                  <a:pt x="647061" y="0"/>
                </a:lnTo>
                <a:moveTo>
                  <a:pt x="647061" y="37592"/>
                </a:moveTo>
                <a:lnTo>
                  <a:pt x="609600" y="0"/>
                </a:lnTo>
                <a:moveTo>
                  <a:pt x="684653" y="37592"/>
                </a:moveTo>
                <a:lnTo>
                  <a:pt x="72212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54" name="Freeform 7454"/>
          <p:cNvSpPr/>
          <p:nvPr/>
        </p:nvSpPr>
        <p:spPr>
          <a:xfrm rot="-5400000" flipH="0" flipV="0">
            <a:off x="21363459" y="7699766"/>
            <a:ext cx="18286" cy="6109"/>
          </a:xfrm>
          <a:custGeom>
            <a:pathLst>
              <a:path w="112526" h="37592">
                <a:moveTo>
                  <a:pt x="0" y="0"/>
                </a:moveTo>
                <a:lnTo>
                  <a:pt x="37467" y="37592"/>
                </a:lnTo>
                <a:lnTo>
                  <a:pt x="112526" y="375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55" name="Freeform 7455"/>
          <p:cNvSpPr/>
          <p:nvPr/>
        </p:nvSpPr>
        <p:spPr>
          <a:xfrm rot="-5400000" flipH="0" flipV="0">
            <a:off x="21304782" y="7761496"/>
            <a:ext cx="135639" cy="6109"/>
          </a:xfrm>
          <a:custGeom>
            <a:pathLst>
              <a:path w="834646" h="37592">
                <a:moveTo>
                  <a:pt x="797179" y="37592"/>
                </a:moveTo>
                <a:lnTo>
                  <a:pt x="834646" y="0"/>
                </a:lnTo>
                <a:moveTo>
                  <a:pt x="834646" y="37592"/>
                </a:moveTo>
                <a:lnTo>
                  <a:pt x="797179" y="0"/>
                </a:lnTo>
                <a:moveTo>
                  <a:pt x="0" y="37592"/>
                </a:moveTo>
                <a:lnTo>
                  <a:pt x="75058" y="37592"/>
                </a:lnTo>
                <a:moveTo>
                  <a:pt x="18795" y="37592"/>
                </a:moveTo>
                <a:lnTo>
                  <a:pt x="56263" y="0"/>
                </a:lnTo>
                <a:moveTo>
                  <a:pt x="56263" y="37592"/>
                </a:moveTo>
                <a:lnTo>
                  <a:pt x="1879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56" name="Freeform 7456"/>
          <p:cNvSpPr/>
          <p:nvPr/>
        </p:nvSpPr>
        <p:spPr>
          <a:xfrm rot="-5400000" flipH="0" flipV="0">
            <a:off x="21560044" y="7097791"/>
            <a:ext cx="120390" cy="10666"/>
          </a:xfrm>
          <a:custGeom>
            <a:pathLst>
              <a:path w="740816" h="65634">
                <a:moveTo>
                  <a:pt x="0" y="65634"/>
                </a:moveTo>
                <a:lnTo>
                  <a:pt x="740816" y="65634"/>
                </a:lnTo>
                <a:lnTo>
                  <a:pt x="740816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57" name="Freeform 7457"/>
          <p:cNvSpPr/>
          <p:nvPr/>
        </p:nvSpPr>
        <p:spPr>
          <a:xfrm rot="-5400000" flipH="0" flipV="0">
            <a:off x="21557764" y="7100072"/>
            <a:ext cx="120386" cy="6108"/>
          </a:xfrm>
          <a:custGeom>
            <a:pathLst>
              <a:path w="740792" h="37591">
                <a:moveTo>
                  <a:pt x="0" y="0"/>
                </a:moveTo>
                <a:lnTo>
                  <a:pt x="740792" y="0"/>
                </a:lnTo>
                <a:moveTo>
                  <a:pt x="18671" y="0"/>
                </a:moveTo>
                <a:lnTo>
                  <a:pt x="56263" y="37591"/>
                </a:lnTo>
                <a:moveTo>
                  <a:pt x="56263" y="0"/>
                </a:moveTo>
                <a:lnTo>
                  <a:pt x="18671" y="37591"/>
                </a:lnTo>
                <a:moveTo>
                  <a:pt x="93730" y="0"/>
                </a:moveTo>
                <a:lnTo>
                  <a:pt x="131192" y="37591"/>
                </a:lnTo>
                <a:moveTo>
                  <a:pt x="131192" y="0"/>
                </a:moveTo>
                <a:lnTo>
                  <a:pt x="93730" y="37591"/>
                </a:lnTo>
                <a:moveTo>
                  <a:pt x="168783" y="0"/>
                </a:moveTo>
                <a:lnTo>
                  <a:pt x="206250" y="37591"/>
                </a:lnTo>
                <a:moveTo>
                  <a:pt x="206250" y="0"/>
                </a:moveTo>
                <a:lnTo>
                  <a:pt x="168783" y="37591"/>
                </a:lnTo>
                <a:moveTo>
                  <a:pt x="243842" y="0"/>
                </a:moveTo>
                <a:lnTo>
                  <a:pt x="281309" y="37591"/>
                </a:lnTo>
                <a:moveTo>
                  <a:pt x="281309" y="0"/>
                </a:moveTo>
                <a:lnTo>
                  <a:pt x="243842" y="37591"/>
                </a:lnTo>
                <a:moveTo>
                  <a:pt x="318771" y="0"/>
                </a:moveTo>
                <a:lnTo>
                  <a:pt x="356238" y="37591"/>
                </a:lnTo>
                <a:moveTo>
                  <a:pt x="356238" y="0"/>
                </a:moveTo>
                <a:lnTo>
                  <a:pt x="318771" y="37591"/>
                </a:lnTo>
                <a:moveTo>
                  <a:pt x="384429" y="0"/>
                </a:moveTo>
                <a:lnTo>
                  <a:pt x="421896" y="37591"/>
                </a:lnTo>
                <a:moveTo>
                  <a:pt x="421896" y="0"/>
                </a:moveTo>
                <a:lnTo>
                  <a:pt x="384429" y="37591"/>
                </a:lnTo>
                <a:moveTo>
                  <a:pt x="459488" y="0"/>
                </a:moveTo>
                <a:lnTo>
                  <a:pt x="496955" y="37591"/>
                </a:lnTo>
                <a:moveTo>
                  <a:pt x="496955" y="0"/>
                </a:moveTo>
                <a:lnTo>
                  <a:pt x="459488" y="37591"/>
                </a:lnTo>
                <a:moveTo>
                  <a:pt x="534547" y="0"/>
                </a:moveTo>
                <a:lnTo>
                  <a:pt x="572008" y="37591"/>
                </a:lnTo>
                <a:moveTo>
                  <a:pt x="572008" y="0"/>
                </a:moveTo>
                <a:lnTo>
                  <a:pt x="534547" y="37591"/>
                </a:lnTo>
                <a:moveTo>
                  <a:pt x="609475" y="0"/>
                </a:moveTo>
                <a:lnTo>
                  <a:pt x="647067" y="37591"/>
                </a:lnTo>
                <a:moveTo>
                  <a:pt x="647067" y="0"/>
                </a:moveTo>
                <a:lnTo>
                  <a:pt x="609475" y="37591"/>
                </a:lnTo>
                <a:moveTo>
                  <a:pt x="684534" y="0"/>
                </a:moveTo>
                <a:lnTo>
                  <a:pt x="721996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58" name="Freeform 7458"/>
          <p:cNvSpPr/>
          <p:nvPr/>
        </p:nvSpPr>
        <p:spPr>
          <a:xfrm rot="-5400000" flipH="0" flipV="0">
            <a:off x="21608814" y="7039877"/>
            <a:ext cx="18285" cy="6108"/>
          </a:xfrm>
          <a:custGeom>
            <a:pathLst>
              <a:path w="112521" h="37591">
                <a:moveTo>
                  <a:pt x="0" y="37591"/>
                </a:moveTo>
                <a:lnTo>
                  <a:pt x="37462" y="0"/>
                </a:lnTo>
                <a:lnTo>
                  <a:pt x="11252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59" name="Freeform 7459"/>
          <p:cNvSpPr/>
          <p:nvPr/>
        </p:nvSpPr>
        <p:spPr>
          <a:xfrm rot="-5400000" flipH="0" flipV="0">
            <a:off x="21550137" y="7101608"/>
            <a:ext cx="135639" cy="6108"/>
          </a:xfrm>
          <a:custGeom>
            <a:pathLst>
              <a:path w="834647" h="37591">
                <a:moveTo>
                  <a:pt x="797180" y="0"/>
                </a:moveTo>
                <a:lnTo>
                  <a:pt x="834647" y="37591"/>
                </a:lnTo>
                <a:moveTo>
                  <a:pt x="834647" y="0"/>
                </a:moveTo>
                <a:lnTo>
                  <a:pt x="797180" y="37591"/>
                </a:lnTo>
                <a:moveTo>
                  <a:pt x="0" y="0"/>
                </a:moveTo>
                <a:lnTo>
                  <a:pt x="75059" y="0"/>
                </a:lnTo>
                <a:moveTo>
                  <a:pt x="18796" y="0"/>
                </a:moveTo>
                <a:lnTo>
                  <a:pt x="56388" y="37591"/>
                </a:lnTo>
                <a:moveTo>
                  <a:pt x="56388" y="0"/>
                </a:moveTo>
                <a:lnTo>
                  <a:pt x="18796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60" name="Freeform 7460"/>
          <p:cNvSpPr/>
          <p:nvPr/>
        </p:nvSpPr>
        <p:spPr>
          <a:xfrm rot="-5400000" flipH="0" flipV="0">
            <a:off x="21310886" y="7098548"/>
            <a:ext cx="120390" cy="9151"/>
          </a:xfrm>
          <a:custGeom>
            <a:pathLst>
              <a:path w="740816" h="56312">
                <a:moveTo>
                  <a:pt x="0" y="56312"/>
                </a:moveTo>
                <a:lnTo>
                  <a:pt x="740816" y="56312"/>
                </a:lnTo>
                <a:lnTo>
                  <a:pt x="740816" y="0"/>
                </a:lnTo>
                <a:lnTo>
                  <a:pt x="0" y="0"/>
                </a:lnTo>
                <a:lnTo>
                  <a:pt x="0" y="56312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61" name="Freeform 7461"/>
          <p:cNvSpPr/>
          <p:nvPr/>
        </p:nvSpPr>
        <p:spPr>
          <a:xfrm rot="-5400000" flipH="0" flipV="0">
            <a:off x="21312409" y="7100072"/>
            <a:ext cx="120386" cy="6109"/>
          </a:xfrm>
          <a:custGeom>
            <a:pathLst>
              <a:path w="740792" h="37592">
                <a:moveTo>
                  <a:pt x="0" y="37592"/>
                </a:moveTo>
                <a:lnTo>
                  <a:pt x="740792" y="37592"/>
                </a:lnTo>
                <a:moveTo>
                  <a:pt x="18671" y="37592"/>
                </a:moveTo>
                <a:lnTo>
                  <a:pt x="56263" y="0"/>
                </a:lnTo>
                <a:moveTo>
                  <a:pt x="56263" y="37592"/>
                </a:moveTo>
                <a:lnTo>
                  <a:pt x="18671" y="0"/>
                </a:lnTo>
                <a:moveTo>
                  <a:pt x="93730" y="37592"/>
                </a:moveTo>
                <a:lnTo>
                  <a:pt x="131192" y="0"/>
                </a:lnTo>
                <a:moveTo>
                  <a:pt x="131192" y="37592"/>
                </a:moveTo>
                <a:lnTo>
                  <a:pt x="93730" y="0"/>
                </a:lnTo>
                <a:moveTo>
                  <a:pt x="168783" y="37592"/>
                </a:moveTo>
                <a:lnTo>
                  <a:pt x="206250" y="0"/>
                </a:lnTo>
                <a:moveTo>
                  <a:pt x="206250" y="37592"/>
                </a:moveTo>
                <a:lnTo>
                  <a:pt x="168783" y="0"/>
                </a:lnTo>
                <a:moveTo>
                  <a:pt x="243842" y="37592"/>
                </a:moveTo>
                <a:lnTo>
                  <a:pt x="281309" y="0"/>
                </a:lnTo>
                <a:moveTo>
                  <a:pt x="281309" y="37592"/>
                </a:moveTo>
                <a:lnTo>
                  <a:pt x="243842" y="0"/>
                </a:lnTo>
                <a:moveTo>
                  <a:pt x="318771" y="37592"/>
                </a:moveTo>
                <a:lnTo>
                  <a:pt x="356238" y="0"/>
                </a:lnTo>
                <a:moveTo>
                  <a:pt x="356238" y="37592"/>
                </a:moveTo>
                <a:lnTo>
                  <a:pt x="318771" y="0"/>
                </a:lnTo>
                <a:moveTo>
                  <a:pt x="384429" y="37592"/>
                </a:moveTo>
                <a:lnTo>
                  <a:pt x="421896" y="0"/>
                </a:lnTo>
                <a:moveTo>
                  <a:pt x="421896" y="37592"/>
                </a:moveTo>
                <a:lnTo>
                  <a:pt x="384429" y="0"/>
                </a:lnTo>
                <a:moveTo>
                  <a:pt x="459488" y="37592"/>
                </a:moveTo>
                <a:lnTo>
                  <a:pt x="496955" y="0"/>
                </a:lnTo>
                <a:moveTo>
                  <a:pt x="496955" y="37592"/>
                </a:moveTo>
                <a:lnTo>
                  <a:pt x="459488" y="0"/>
                </a:lnTo>
                <a:moveTo>
                  <a:pt x="534547" y="37592"/>
                </a:moveTo>
                <a:lnTo>
                  <a:pt x="572008" y="0"/>
                </a:lnTo>
                <a:moveTo>
                  <a:pt x="572008" y="37592"/>
                </a:moveTo>
                <a:lnTo>
                  <a:pt x="534547" y="0"/>
                </a:lnTo>
                <a:moveTo>
                  <a:pt x="609475" y="37592"/>
                </a:moveTo>
                <a:lnTo>
                  <a:pt x="647067" y="0"/>
                </a:lnTo>
                <a:moveTo>
                  <a:pt x="647067" y="37592"/>
                </a:moveTo>
                <a:lnTo>
                  <a:pt x="609475" y="0"/>
                </a:lnTo>
                <a:moveTo>
                  <a:pt x="684534" y="37592"/>
                </a:moveTo>
                <a:lnTo>
                  <a:pt x="72199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62" name="Freeform 7462"/>
          <p:cNvSpPr/>
          <p:nvPr/>
        </p:nvSpPr>
        <p:spPr>
          <a:xfrm rot="-5400000" flipH="0" flipV="0">
            <a:off x="21363459" y="7039877"/>
            <a:ext cx="18285" cy="6109"/>
          </a:xfrm>
          <a:custGeom>
            <a:pathLst>
              <a:path w="112521" h="37592">
                <a:moveTo>
                  <a:pt x="0" y="0"/>
                </a:moveTo>
                <a:lnTo>
                  <a:pt x="37462" y="37592"/>
                </a:lnTo>
                <a:lnTo>
                  <a:pt x="112521" y="375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63" name="Freeform 7463"/>
          <p:cNvSpPr/>
          <p:nvPr/>
        </p:nvSpPr>
        <p:spPr>
          <a:xfrm rot="-5400000" flipH="0" flipV="0">
            <a:off x="21304782" y="7101608"/>
            <a:ext cx="135639" cy="6109"/>
          </a:xfrm>
          <a:custGeom>
            <a:pathLst>
              <a:path w="834647" h="37592">
                <a:moveTo>
                  <a:pt x="797180" y="37592"/>
                </a:moveTo>
                <a:lnTo>
                  <a:pt x="834647" y="0"/>
                </a:lnTo>
                <a:moveTo>
                  <a:pt x="834647" y="37592"/>
                </a:moveTo>
                <a:lnTo>
                  <a:pt x="797180" y="0"/>
                </a:lnTo>
                <a:moveTo>
                  <a:pt x="0" y="37592"/>
                </a:moveTo>
                <a:lnTo>
                  <a:pt x="75059" y="37592"/>
                </a:lnTo>
                <a:moveTo>
                  <a:pt x="18796" y="37592"/>
                </a:moveTo>
                <a:lnTo>
                  <a:pt x="56388" y="0"/>
                </a:lnTo>
                <a:moveTo>
                  <a:pt x="56388" y="37592"/>
                </a:moveTo>
                <a:lnTo>
                  <a:pt x="1879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64" name="Freeform 7464"/>
          <p:cNvSpPr/>
          <p:nvPr/>
        </p:nvSpPr>
        <p:spPr>
          <a:xfrm rot="-5400000" flipH="0" flipV="0">
            <a:off x="21560040" y="6437899"/>
            <a:ext cx="120399" cy="10666"/>
          </a:xfrm>
          <a:custGeom>
            <a:pathLst>
              <a:path w="740867" h="65634">
                <a:moveTo>
                  <a:pt x="0" y="65634"/>
                </a:moveTo>
                <a:lnTo>
                  <a:pt x="740867" y="65634"/>
                </a:lnTo>
                <a:lnTo>
                  <a:pt x="740867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65" name="Freeform 7465"/>
          <p:cNvSpPr/>
          <p:nvPr/>
        </p:nvSpPr>
        <p:spPr>
          <a:xfrm rot="-5400000" flipH="0" flipV="0">
            <a:off x="21557764" y="6440184"/>
            <a:ext cx="120386" cy="6108"/>
          </a:xfrm>
          <a:custGeom>
            <a:pathLst>
              <a:path w="740792" h="37591">
                <a:moveTo>
                  <a:pt x="0" y="0"/>
                </a:moveTo>
                <a:lnTo>
                  <a:pt x="740792" y="0"/>
                </a:lnTo>
                <a:moveTo>
                  <a:pt x="18672" y="0"/>
                </a:moveTo>
                <a:lnTo>
                  <a:pt x="56264" y="37591"/>
                </a:lnTo>
                <a:moveTo>
                  <a:pt x="56264" y="0"/>
                </a:moveTo>
                <a:lnTo>
                  <a:pt x="18672" y="37591"/>
                </a:lnTo>
                <a:moveTo>
                  <a:pt x="93731" y="0"/>
                </a:moveTo>
                <a:lnTo>
                  <a:pt x="131192" y="37591"/>
                </a:lnTo>
                <a:moveTo>
                  <a:pt x="131192" y="0"/>
                </a:moveTo>
                <a:lnTo>
                  <a:pt x="93731" y="37591"/>
                </a:lnTo>
                <a:moveTo>
                  <a:pt x="168784" y="0"/>
                </a:moveTo>
                <a:lnTo>
                  <a:pt x="206251" y="37591"/>
                </a:lnTo>
                <a:moveTo>
                  <a:pt x="206251" y="0"/>
                </a:moveTo>
                <a:lnTo>
                  <a:pt x="168784" y="37591"/>
                </a:lnTo>
                <a:moveTo>
                  <a:pt x="243843" y="0"/>
                </a:moveTo>
                <a:lnTo>
                  <a:pt x="281310" y="37591"/>
                </a:lnTo>
                <a:moveTo>
                  <a:pt x="281310" y="0"/>
                </a:moveTo>
                <a:lnTo>
                  <a:pt x="243843" y="37591"/>
                </a:lnTo>
                <a:moveTo>
                  <a:pt x="318772" y="0"/>
                </a:moveTo>
                <a:lnTo>
                  <a:pt x="356363" y="37591"/>
                </a:lnTo>
                <a:moveTo>
                  <a:pt x="356363" y="0"/>
                </a:moveTo>
                <a:lnTo>
                  <a:pt x="318772" y="37591"/>
                </a:lnTo>
                <a:moveTo>
                  <a:pt x="393830" y="0"/>
                </a:moveTo>
                <a:lnTo>
                  <a:pt x="421897" y="37591"/>
                </a:lnTo>
                <a:moveTo>
                  <a:pt x="421897" y="0"/>
                </a:moveTo>
                <a:lnTo>
                  <a:pt x="393830" y="37591"/>
                </a:lnTo>
                <a:moveTo>
                  <a:pt x="459489" y="0"/>
                </a:moveTo>
                <a:lnTo>
                  <a:pt x="496956" y="37591"/>
                </a:lnTo>
                <a:moveTo>
                  <a:pt x="496956" y="0"/>
                </a:moveTo>
                <a:lnTo>
                  <a:pt x="459489" y="37591"/>
                </a:lnTo>
                <a:moveTo>
                  <a:pt x="534547" y="0"/>
                </a:moveTo>
                <a:lnTo>
                  <a:pt x="572009" y="37591"/>
                </a:lnTo>
                <a:moveTo>
                  <a:pt x="572009" y="0"/>
                </a:moveTo>
                <a:lnTo>
                  <a:pt x="534547" y="37591"/>
                </a:lnTo>
                <a:moveTo>
                  <a:pt x="609476" y="0"/>
                </a:moveTo>
                <a:lnTo>
                  <a:pt x="647068" y="37591"/>
                </a:lnTo>
                <a:moveTo>
                  <a:pt x="647068" y="0"/>
                </a:moveTo>
                <a:lnTo>
                  <a:pt x="609476" y="37591"/>
                </a:lnTo>
                <a:moveTo>
                  <a:pt x="684535" y="0"/>
                </a:moveTo>
                <a:lnTo>
                  <a:pt x="722127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66" name="Freeform 7466"/>
          <p:cNvSpPr/>
          <p:nvPr/>
        </p:nvSpPr>
        <p:spPr>
          <a:xfrm rot="-5400000" flipH="0" flipV="0">
            <a:off x="21608814" y="6379990"/>
            <a:ext cx="18285" cy="6108"/>
          </a:xfrm>
          <a:custGeom>
            <a:pathLst>
              <a:path w="112520" h="37591">
                <a:moveTo>
                  <a:pt x="0" y="37591"/>
                </a:moveTo>
                <a:lnTo>
                  <a:pt x="37592" y="0"/>
                </a:lnTo>
                <a:lnTo>
                  <a:pt x="11252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67" name="Freeform 7467"/>
          <p:cNvSpPr/>
          <p:nvPr/>
        </p:nvSpPr>
        <p:spPr>
          <a:xfrm rot="-5400000" flipH="0" flipV="0">
            <a:off x="21550138" y="6441701"/>
            <a:ext cx="135638" cy="6108"/>
          </a:xfrm>
          <a:custGeom>
            <a:pathLst>
              <a:path w="834641" h="37591">
                <a:moveTo>
                  <a:pt x="797049" y="0"/>
                </a:moveTo>
                <a:lnTo>
                  <a:pt x="834641" y="37591"/>
                </a:lnTo>
                <a:moveTo>
                  <a:pt x="834641" y="0"/>
                </a:moveTo>
                <a:lnTo>
                  <a:pt x="797049" y="37591"/>
                </a:lnTo>
                <a:moveTo>
                  <a:pt x="0" y="0"/>
                </a:moveTo>
                <a:lnTo>
                  <a:pt x="74929" y="0"/>
                </a:lnTo>
                <a:moveTo>
                  <a:pt x="18666" y="0"/>
                </a:moveTo>
                <a:lnTo>
                  <a:pt x="56257" y="37591"/>
                </a:lnTo>
                <a:moveTo>
                  <a:pt x="56257" y="0"/>
                </a:moveTo>
                <a:lnTo>
                  <a:pt x="18666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68" name="Freeform 7468"/>
          <p:cNvSpPr/>
          <p:nvPr/>
        </p:nvSpPr>
        <p:spPr>
          <a:xfrm rot="-5400000" flipH="0" flipV="0">
            <a:off x="21310882" y="6438656"/>
            <a:ext cx="120399" cy="9151"/>
          </a:xfrm>
          <a:custGeom>
            <a:pathLst>
              <a:path w="740867" h="56312">
                <a:moveTo>
                  <a:pt x="0" y="56312"/>
                </a:moveTo>
                <a:lnTo>
                  <a:pt x="740867" y="56312"/>
                </a:lnTo>
                <a:lnTo>
                  <a:pt x="740867" y="0"/>
                </a:lnTo>
                <a:lnTo>
                  <a:pt x="0" y="0"/>
                </a:lnTo>
                <a:lnTo>
                  <a:pt x="0" y="56312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69" name="Freeform 7469"/>
          <p:cNvSpPr/>
          <p:nvPr/>
        </p:nvSpPr>
        <p:spPr>
          <a:xfrm rot="-5400000" flipH="0" flipV="0">
            <a:off x="21312409" y="6440184"/>
            <a:ext cx="120386" cy="6109"/>
          </a:xfrm>
          <a:custGeom>
            <a:pathLst>
              <a:path w="740792" h="37592">
                <a:moveTo>
                  <a:pt x="0" y="37592"/>
                </a:moveTo>
                <a:lnTo>
                  <a:pt x="740792" y="37592"/>
                </a:lnTo>
                <a:moveTo>
                  <a:pt x="18672" y="37592"/>
                </a:moveTo>
                <a:lnTo>
                  <a:pt x="56264" y="0"/>
                </a:lnTo>
                <a:moveTo>
                  <a:pt x="56264" y="37592"/>
                </a:moveTo>
                <a:lnTo>
                  <a:pt x="18672" y="0"/>
                </a:lnTo>
                <a:moveTo>
                  <a:pt x="93731" y="37592"/>
                </a:moveTo>
                <a:lnTo>
                  <a:pt x="131192" y="0"/>
                </a:lnTo>
                <a:moveTo>
                  <a:pt x="131192" y="37592"/>
                </a:moveTo>
                <a:lnTo>
                  <a:pt x="93731" y="0"/>
                </a:lnTo>
                <a:moveTo>
                  <a:pt x="168784" y="37592"/>
                </a:moveTo>
                <a:lnTo>
                  <a:pt x="206251" y="0"/>
                </a:lnTo>
                <a:moveTo>
                  <a:pt x="206251" y="37592"/>
                </a:moveTo>
                <a:lnTo>
                  <a:pt x="168784" y="0"/>
                </a:lnTo>
                <a:moveTo>
                  <a:pt x="243843" y="37592"/>
                </a:moveTo>
                <a:lnTo>
                  <a:pt x="281310" y="0"/>
                </a:lnTo>
                <a:moveTo>
                  <a:pt x="281310" y="37592"/>
                </a:moveTo>
                <a:lnTo>
                  <a:pt x="243843" y="0"/>
                </a:lnTo>
                <a:moveTo>
                  <a:pt x="318772" y="37592"/>
                </a:moveTo>
                <a:lnTo>
                  <a:pt x="356363" y="0"/>
                </a:lnTo>
                <a:moveTo>
                  <a:pt x="356363" y="37592"/>
                </a:moveTo>
                <a:lnTo>
                  <a:pt x="318772" y="0"/>
                </a:lnTo>
                <a:moveTo>
                  <a:pt x="393830" y="37592"/>
                </a:moveTo>
                <a:lnTo>
                  <a:pt x="421897" y="0"/>
                </a:lnTo>
                <a:moveTo>
                  <a:pt x="421897" y="37592"/>
                </a:moveTo>
                <a:lnTo>
                  <a:pt x="393830" y="0"/>
                </a:lnTo>
                <a:moveTo>
                  <a:pt x="459489" y="37592"/>
                </a:moveTo>
                <a:lnTo>
                  <a:pt x="496956" y="0"/>
                </a:lnTo>
                <a:moveTo>
                  <a:pt x="496956" y="37592"/>
                </a:moveTo>
                <a:lnTo>
                  <a:pt x="459489" y="0"/>
                </a:lnTo>
                <a:moveTo>
                  <a:pt x="534547" y="37592"/>
                </a:moveTo>
                <a:lnTo>
                  <a:pt x="572009" y="0"/>
                </a:lnTo>
                <a:moveTo>
                  <a:pt x="572009" y="37592"/>
                </a:moveTo>
                <a:lnTo>
                  <a:pt x="534547" y="0"/>
                </a:lnTo>
                <a:moveTo>
                  <a:pt x="609476" y="37592"/>
                </a:moveTo>
                <a:lnTo>
                  <a:pt x="647068" y="0"/>
                </a:lnTo>
                <a:moveTo>
                  <a:pt x="647068" y="37592"/>
                </a:moveTo>
                <a:lnTo>
                  <a:pt x="609476" y="0"/>
                </a:lnTo>
                <a:moveTo>
                  <a:pt x="684535" y="37592"/>
                </a:moveTo>
                <a:lnTo>
                  <a:pt x="72212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70" name="Freeform 7470"/>
          <p:cNvSpPr/>
          <p:nvPr/>
        </p:nvSpPr>
        <p:spPr>
          <a:xfrm rot="-5400000" flipH="0" flipV="0">
            <a:off x="21363459" y="6379990"/>
            <a:ext cx="18285" cy="6109"/>
          </a:xfrm>
          <a:custGeom>
            <a:pathLst>
              <a:path w="112520" h="37592">
                <a:moveTo>
                  <a:pt x="0" y="0"/>
                </a:moveTo>
                <a:lnTo>
                  <a:pt x="37592" y="37592"/>
                </a:lnTo>
                <a:lnTo>
                  <a:pt x="112520" y="375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71" name="Freeform 7471"/>
          <p:cNvSpPr/>
          <p:nvPr/>
        </p:nvSpPr>
        <p:spPr>
          <a:xfrm rot="-5400000" flipH="0" flipV="0">
            <a:off x="21304783" y="6441701"/>
            <a:ext cx="135638" cy="6109"/>
          </a:xfrm>
          <a:custGeom>
            <a:pathLst>
              <a:path w="834641" h="37592">
                <a:moveTo>
                  <a:pt x="797049" y="37592"/>
                </a:moveTo>
                <a:lnTo>
                  <a:pt x="834641" y="0"/>
                </a:lnTo>
                <a:moveTo>
                  <a:pt x="834641" y="37592"/>
                </a:moveTo>
                <a:lnTo>
                  <a:pt x="797049" y="0"/>
                </a:lnTo>
                <a:moveTo>
                  <a:pt x="0" y="37592"/>
                </a:moveTo>
                <a:lnTo>
                  <a:pt x="74929" y="37592"/>
                </a:lnTo>
                <a:moveTo>
                  <a:pt x="18666" y="37592"/>
                </a:moveTo>
                <a:lnTo>
                  <a:pt x="56257" y="0"/>
                </a:lnTo>
                <a:moveTo>
                  <a:pt x="56257" y="37592"/>
                </a:moveTo>
                <a:lnTo>
                  <a:pt x="1866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72" name="Freeform 7472"/>
          <p:cNvSpPr/>
          <p:nvPr/>
        </p:nvSpPr>
        <p:spPr>
          <a:xfrm rot="-5400000" flipH="0" flipV="0">
            <a:off x="21560040" y="5778012"/>
            <a:ext cx="120399" cy="10666"/>
          </a:xfrm>
          <a:custGeom>
            <a:pathLst>
              <a:path w="740867" h="65634">
                <a:moveTo>
                  <a:pt x="0" y="65634"/>
                </a:moveTo>
                <a:lnTo>
                  <a:pt x="740867" y="65634"/>
                </a:lnTo>
                <a:lnTo>
                  <a:pt x="740867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73" name="Freeform 7473"/>
          <p:cNvSpPr/>
          <p:nvPr/>
        </p:nvSpPr>
        <p:spPr>
          <a:xfrm rot="-5400000" flipH="0" flipV="0">
            <a:off x="21557764" y="5780297"/>
            <a:ext cx="120386" cy="6108"/>
          </a:xfrm>
          <a:custGeom>
            <a:pathLst>
              <a:path w="740792" h="37591">
                <a:moveTo>
                  <a:pt x="0" y="0"/>
                </a:moveTo>
                <a:lnTo>
                  <a:pt x="740792" y="0"/>
                </a:lnTo>
                <a:moveTo>
                  <a:pt x="18672" y="0"/>
                </a:moveTo>
                <a:lnTo>
                  <a:pt x="56263" y="37591"/>
                </a:lnTo>
                <a:moveTo>
                  <a:pt x="56263" y="0"/>
                </a:moveTo>
                <a:lnTo>
                  <a:pt x="18672" y="37591"/>
                </a:lnTo>
                <a:moveTo>
                  <a:pt x="93731" y="0"/>
                </a:moveTo>
                <a:lnTo>
                  <a:pt x="131322" y="37591"/>
                </a:lnTo>
                <a:moveTo>
                  <a:pt x="131322" y="0"/>
                </a:moveTo>
                <a:lnTo>
                  <a:pt x="93731" y="37591"/>
                </a:lnTo>
                <a:moveTo>
                  <a:pt x="168784" y="0"/>
                </a:moveTo>
                <a:lnTo>
                  <a:pt x="206251" y="37591"/>
                </a:lnTo>
                <a:moveTo>
                  <a:pt x="206251" y="0"/>
                </a:moveTo>
                <a:lnTo>
                  <a:pt x="168784" y="37591"/>
                </a:lnTo>
                <a:moveTo>
                  <a:pt x="243843" y="0"/>
                </a:moveTo>
                <a:lnTo>
                  <a:pt x="281310" y="37591"/>
                </a:lnTo>
                <a:moveTo>
                  <a:pt x="281310" y="0"/>
                </a:moveTo>
                <a:lnTo>
                  <a:pt x="243843" y="37591"/>
                </a:lnTo>
                <a:moveTo>
                  <a:pt x="318771" y="0"/>
                </a:moveTo>
                <a:lnTo>
                  <a:pt x="356363" y="37591"/>
                </a:lnTo>
                <a:moveTo>
                  <a:pt x="356363" y="0"/>
                </a:moveTo>
                <a:lnTo>
                  <a:pt x="318771" y="37591"/>
                </a:lnTo>
                <a:moveTo>
                  <a:pt x="393830" y="0"/>
                </a:moveTo>
                <a:lnTo>
                  <a:pt x="431422" y="37591"/>
                </a:lnTo>
                <a:moveTo>
                  <a:pt x="431422" y="0"/>
                </a:moveTo>
                <a:lnTo>
                  <a:pt x="393830" y="37591"/>
                </a:lnTo>
                <a:moveTo>
                  <a:pt x="459488" y="0"/>
                </a:moveTo>
                <a:lnTo>
                  <a:pt x="496956" y="37591"/>
                </a:lnTo>
                <a:moveTo>
                  <a:pt x="496956" y="0"/>
                </a:moveTo>
                <a:lnTo>
                  <a:pt x="459488" y="37591"/>
                </a:lnTo>
                <a:moveTo>
                  <a:pt x="534547" y="0"/>
                </a:moveTo>
                <a:lnTo>
                  <a:pt x="572009" y="37591"/>
                </a:lnTo>
                <a:moveTo>
                  <a:pt x="572009" y="0"/>
                </a:moveTo>
                <a:lnTo>
                  <a:pt x="534547" y="37591"/>
                </a:lnTo>
                <a:moveTo>
                  <a:pt x="609476" y="0"/>
                </a:moveTo>
                <a:lnTo>
                  <a:pt x="647068" y="37591"/>
                </a:lnTo>
                <a:moveTo>
                  <a:pt x="647068" y="0"/>
                </a:moveTo>
                <a:lnTo>
                  <a:pt x="609476" y="37591"/>
                </a:lnTo>
                <a:moveTo>
                  <a:pt x="684535" y="0"/>
                </a:moveTo>
                <a:lnTo>
                  <a:pt x="722126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74" name="Freeform 7474"/>
          <p:cNvSpPr/>
          <p:nvPr/>
        </p:nvSpPr>
        <p:spPr>
          <a:xfrm rot="-5400000" flipH="0" flipV="0">
            <a:off x="21608051" y="5719339"/>
            <a:ext cx="19812" cy="6108"/>
          </a:xfrm>
          <a:custGeom>
            <a:pathLst>
              <a:path w="121915" h="37591">
                <a:moveTo>
                  <a:pt x="0" y="37591"/>
                </a:moveTo>
                <a:lnTo>
                  <a:pt x="37591" y="0"/>
                </a:lnTo>
                <a:lnTo>
                  <a:pt x="12191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75" name="Freeform 7475"/>
          <p:cNvSpPr/>
          <p:nvPr/>
        </p:nvSpPr>
        <p:spPr>
          <a:xfrm rot="-5400000" flipH="0" flipV="0">
            <a:off x="21550138" y="5781813"/>
            <a:ext cx="135638" cy="6108"/>
          </a:xfrm>
          <a:custGeom>
            <a:pathLst>
              <a:path w="834641" h="37591">
                <a:moveTo>
                  <a:pt x="797049" y="0"/>
                </a:moveTo>
                <a:lnTo>
                  <a:pt x="834641" y="37591"/>
                </a:lnTo>
                <a:moveTo>
                  <a:pt x="834641" y="0"/>
                </a:moveTo>
                <a:lnTo>
                  <a:pt x="797049" y="37591"/>
                </a:lnTo>
                <a:moveTo>
                  <a:pt x="0" y="0"/>
                </a:moveTo>
                <a:lnTo>
                  <a:pt x="74929" y="0"/>
                </a:lnTo>
                <a:moveTo>
                  <a:pt x="18666" y="0"/>
                </a:moveTo>
                <a:lnTo>
                  <a:pt x="56257" y="37591"/>
                </a:lnTo>
                <a:moveTo>
                  <a:pt x="56257" y="0"/>
                </a:moveTo>
                <a:lnTo>
                  <a:pt x="18666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76" name="Freeform 7476"/>
          <p:cNvSpPr/>
          <p:nvPr/>
        </p:nvSpPr>
        <p:spPr>
          <a:xfrm rot="-5400000" flipH="0" flipV="0">
            <a:off x="21310882" y="5778769"/>
            <a:ext cx="120399" cy="9151"/>
          </a:xfrm>
          <a:custGeom>
            <a:pathLst>
              <a:path w="740867" h="56312">
                <a:moveTo>
                  <a:pt x="0" y="56312"/>
                </a:moveTo>
                <a:lnTo>
                  <a:pt x="740867" y="56312"/>
                </a:lnTo>
                <a:lnTo>
                  <a:pt x="740867" y="0"/>
                </a:lnTo>
                <a:lnTo>
                  <a:pt x="0" y="0"/>
                </a:lnTo>
                <a:lnTo>
                  <a:pt x="0" y="56312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77" name="Freeform 7477"/>
          <p:cNvSpPr/>
          <p:nvPr/>
        </p:nvSpPr>
        <p:spPr>
          <a:xfrm rot="-5400000" flipH="0" flipV="0">
            <a:off x="21312409" y="5780297"/>
            <a:ext cx="120386" cy="6109"/>
          </a:xfrm>
          <a:custGeom>
            <a:pathLst>
              <a:path w="740792" h="37592">
                <a:moveTo>
                  <a:pt x="0" y="37592"/>
                </a:moveTo>
                <a:lnTo>
                  <a:pt x="740792" y="37592"/>
                </a:lnTo>
                <a:moveTo>
                  <a:pt x="18672" y="37592"/>
                </a:moveTo>
                <a:lnTo>
                  <a:pt x="56263" y="0"/>
                </a:lnTo>
                <a:moveTo>
                  <a:pt x="56263" y="37592"/>
                </a:moveTo>
                <a:lnTo>
                  <a:pt x="18672" y="0"/>
                </a:lnTo>
                <a:moveTo>
                  <a:pt x="93731" y="37592"/>
                </a:moveTo>
                <a:lnTo>
                  <a:pt x="131322" y="0"/>
                </a:lnTo>
                <a:moveTo>
                  <a:pt x="131322" y="37592"/>
                </a:moveTo>
                <a:lnTo>
                  <a:pt x="93731" y="0"/>
                </a:lnTo>
                <a:moveTo>
                  <a:pt x="168784" y="37592"/>
                </a:moveTo>
                <a:lnTo>
                  <a:pt x="206251" y="0"/>
                </a:lnTo>
                <a:moveTo>
                  <a:pt x="206251" y="37592"/>
                </a:moveTo>
                <a:lnTo>
                  <a:pt x="168784" y="0"/>
                </a:lnTo>
                <a:moveTo>
                  <a:pt x="243843" y="37592"/>
                </a:moveTo>
                <a:lnTo>
                  <a:pt x="281310" y="0"/>
                </a:lnTo>
                <a:moveTo>
                  <a:pt x="281310" y="37592"/>
                </a:moveTo>
                <a:lnTo>
                  <a:pt x="243843" y="0"/>
                </a:lnTo>
                <a:moveTo>
                  <a:pt x="318771" y="37592"/>
                </a:moveTo>
                <a:lnTo>
                  <a:pt x="356363" y="0"/>
                </a:lnTo>
                <a:moveTo>
                  <a:pt x="356363" y="37592"/>
                </a:moveTo>
                <a:lnTo>
                  <a:pt x="318771" y="0"/>
                </a:lnTo>
                <a:moveTo>
                  <a:pt x="393830" y="37592"/>
                </a:moveTo>
                <a:lnTo>
                  <a:pt x="431422" y="0"/>
                </a:lnTo>
                <a:moveTo>
                  <a:pt x="431422" y="37592"/>
                </a:moveTo>
                <a:lnTo>
                  <a:pt x="393830" y="0"/>
                </a:lnTo>
                <a:moveTo>
                  <a:pt x="459488" y="37592"/>
                </a:moveTo>
                <a:lnTo>
                  <a:pt x="496956" y="0"/>
                </a:lnTo>
                <a:moveTo>
                  <a:pt x="496956" y="37592"/>
                </a:moveTo>
                <a:lnTo>
                  <a:pt x="459488" y="0"/>
                </a:lnTo>
                <a:moveTo>
                  <a:pt x="534547" y="37592"/>
                </a:moveTo>
                <a:lnTo>
                  <a:pt x="572009" y="0"/>
                </a:lnTo>
                <a:moveTo>
                  <a:pt x="572009" y="37592"/>
                </a:moveTo>
                <a:lnTo>
                  <a:pt x="534547" y="0"/>
                </a:lnTo>
                <a:moveTo>
                  <a:pt x="609476" y="37592"/>
                </a:moveTo>
                <a:lnTo>
                  <a:pt x="647068" y="0"/>
                </a:lnTo>
                <a:moveTo>
                  <a:pt x="647068" y="37592"/>
                </a:moveTo>
                <a:lnTo>
                  <a:pt x="609476" y="0"/>
                </a:lnTo>
                <a:moveTo>
                  <a:pt x="684535" y="37592"/>
                </a:moveTo>
                <a:lnTo>
                  <a:pt x="72212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78" name="Freeform 7478"/>
          <p:cNvSpPr/>
          <p:nvPr/>
        </p:nvSpPr>
        <p:spPr>
          <a:xfrm rot="-5400000" flipH="0" flipV="0">
            <a:off x="21362696" y="5719339"/>
            <a:ext cx="19812" cy="6109"/>
          </a:xfrm>
          <a:custGeom>
            <a:pathLst>
              <a:path w="121915" h="37592">
                <a:moveTo>
                  <a:pt x="0" y="0"/>
                </a:moveTo>
                <a:lnTo>
                  <a:pt x="37591" y="37592"/>
                </a:lnTo>
                <a:lnTo>
                  <a:pt x="121915" y="375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79" name="Freeform 7479"/>
          <p:cNvSpPr/>
          <p:nvPr/>
        </p:nvSpPr>
        <p:spPr>
          <a:xfrm rot="-5400000" flipH="0" flipV="0">
            <a:off x="21304783" y="5781813"/>
            <a:ext cx="135638" cy="6109"/>
          </a:xfrm>
          <a:custGeom>
            <a:pathLst>
              <a:path w="834641" h="37592">
                <a:moveTo>
                  <a:pt x="797049" y="37592"/>
                </a:moveTo>
                <a:lnTo>
                  <a:pt x="834641" y="0"/>
                </a:lnTo>
                <a:moveTo>
                  <a:pt x="834641" y="37592"/>
                </a:moveTo>
                <a:lnTo>
                  <a:pt x="797049" y="0"/>
                </a:lnTo>
                <a:moveTo>
                  <a:pt x="0" y="37592"/>
                </a:moveTo>
                <a:lnTo>
                  <a:pt x="74929" y="37592"/>
                </a:lnTo>
                <a:moveTo>
                  <a:pt x="18666" y="37592"/>
                </a:moveTo>
                <a:lnTo>
                  <a:pt x="56257" y="0"/>
                </a:lnTo>
                <a:moveTo>
                  <a:pt x="56257" y="37592"/>
                </a:moveTo>
                <a:lnTo>
                  <a:pt x="1866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80" name="Freeform 7480"/>
          <p:cNvSpPr/>
          <p:nvPr/>
        </p:nvSpPr>
        <p:spPr>
          <a:xfrm rot="-5400000" flipH="0" flipV="0">
            <a:off x="21560806" y="5117363"/>
            <a:ext cx="118867" cy="10666"/>
          </a:xfrm>
          <a:custGeom>
            <a:pathLst>
              <a:path w="731444" h="65634">
                <a:moveTo>
                  <a:pt x="0" y="65634"/>
                </a:moveTo>
                <a:lnTo>
                  <a:pt x="731444" y="65634"/>
                </a:lnTo>
                <a:lnTo>
                  <a:pt x="731444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81" name="Freeform 7481"/>
          <p:cNvSpPr/>
          <p:nvPr/>
        </p:nvSpPr>
        <p:spPr>
          <a:xfrm rot="-5400000" flipH="0" flipV="0">
            <a:off x="21557764" y="5120409"/>
            <a:ext cx="120386" cy="6108"/>
          </a:xfrm>
          <a:custGeom>
            <a:pathLst>
              <a:path w="740792" h="37591">
                <a:moveTo>
                  <a:pt x="0" y="0"/>
                </a:moveTo>
                <a:lnTo>
                  <a:pt x="740792" y="0"/>
                </a:lnTo>
                <a:moveTo>
                  <a:pt x="18796" y="0"/>
                </a:moveTo>
                <a:lnTo>
                  <a:pt x="56263" y="37591"/>
                </a:lnTo>
                <a:moveTo>
                  <a:pt x="56263" y="0"/>
                </a:moveTo>
                <a:lnTo>
                  <a:pt x="18796" y="37591"/>
                </a:lnTo>
                <a:moveTo>
                  <a:pt x="93730" y="0"/>
                </a:moveTo>
                <a:lnTo>
                  <a:pt x="131322" y="37591"/>
                </a:lnTo>
                <a:moveTo>
                  <a:pt x="131322" y="0"/>
                </a:moveTo>
                <a:lnTo>
                  <a:pt x="93730" y="37591"/>
                </a:lnTo>
                <a:moveTo>
                  <a:pt x="168783" y="0"/>
                </a:moveTo>
                <a:lnTo>
                  <a:pt x="206251" y="37591"/>
                </a:lnTo>
                <a:moveTo>
                  <a:pt x="206251" y="0"/>
                </a:moveTo>
                <a:lnTo>
                  <a:pt x="168783" y="37591"/>
                </a:lnTo>
                <a:moveTo>
                  <a:pt x="243842" y="0"/>
                </a:moveTo>
                <a:lnTo>
                  <a:pt x="281310" y="37591"/>
                </a:lnTo>
                <a:moveTo>
                  <a:pt x="281310" y="0"/>
                </a:moveTo>
                <a:lnTo>
                  <a:pt x="243842" y="37591"/>
                </a:lnTo>
                <a:moveTo>
                  <a:pt x="318901" y="0"/>
                </a:moveTo>
                <a:lnTo>
                  <a:pt x="356363" y="37591"/>
                </a:lnTo>
                <a:moveTo>
                  <a:pt x="356363" y="0"/>
                </a:moveTo>
                <a:lnTo>
                  <a:pt x="318901" y="37591"/>
                </a:lnTo>
                <a:moveTo>
                  <a:pt x="393830" y="0"/>
                </a:moveTo>
                <a:lnTo>
                  <a:pt x="431422" y="37591"/>
                </a:lnTo>
                <a:moveTo>
                  <a:pt x="431422" y="0"/>
                </a:moveTo>
                <a:lnTo>
                  <a:pt x="393830" y="37591"/>
                </a:lnTo>
                <a:moveTo>
                  <a:pt x="468889" y="0"/>
                </a:moveTo>
                <a:lnTo>
                  <a:pt x="496955" y="37591"/>
                </a:lnTo>
                <a:moveTo>
                  <a:pt x="496955" y="0"/>
                </a:moveTo>
                <a:lnTo>
                  <a:pt x="468889" y="37591"/>
                </a:lnTo>
                <a:moveTo>
                  <a:pt x="534547" y="0"/>
                </a:moveTo>
                <a:lnTo>
                  <a:pt x="572008" y="37591"/>
                </a:lnTo>
                <a:moveTo>
                  <a:pt x="572008" y="0"/>
                </a:moveTo>
                <a:lnTo>
                  <a:pt x="534547" y="37591"/>
                </a:lnTo>
                <a:moveTo>
                  <a:pt x="609600" y="0"/>
                </a:moveTo>
                <a:lnTo>
                  <a:pt x="647067" y="37591"/>
                </a:lnTo>
                <a:moveTo>
                  <a:pt x="647067" y="0"/>
                </a:moveTo>
                <a:lnTo>
                  <a:pt x="609600" y="37591"/>
                </a:lnTo>
                <a:moveTo>
                  <a:pt x="684535" y="0"/>
                </a:moveTo>
                <a:lnTo>
                  <a:pt x="722126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82" name="Freeform 7482"/>
          <p:cNvSpPr/>
          <p:nvPr/>
        </p:nvSpPr>
        <p:spPr>
          <a:xfrm rot="-5400000" flipH="0" flipV="0">
            <a:off x="21608051" y="5059452"/>
            <a:ext cx="19812" cy="6108"/>
          </a:xfrm>
          <a:custGeom>
            <a:pathLst>
              <a:path w="121915" h="37591">
                <a:moveTo>
                  <a:pt x="0" y="37591"/>
                </a:moveTo>
                <a:lnTo>
                  <a:pt x="37591" y="0"/>
                </a:lnTo>
                <a:lnTo>
                  <a:pt x="12191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83" name="Freeform 7483"/>
          <p:cNvSpPr/>
          <p:nvPr/>
        </p:nvSpPr>
        <p:spPr>
          <a:xfrm rot="-5400000" flipH="0" flipV="0">
            <a:off x="21550138" y="5121926"/>
            <a:ext cx="135638" cy="6108"/>
          </a:xfrm>
          <a:custGeom>
            <a:pathLst>
              <a:path w="834640" h="37591">
                <a:moveTo>
                  <a:pt x="797049" y="0"/>
                </a:moveTo>
                <a:lnTo>
                  <a:pt x="834640" y="37591"/>
                </a:lnTo>
                <a:moveTo>
                  <a:pt x="834640" y="0"/>
                </a:moveTo>
                <a:lnTo>
                  <a:pt x="797049" y="37591"/>
                </a:lnTo>
                <a:moveTo>
                  <a:pt x="0" y="0"/>
                </a:moveTo>
                <a:lnTo>
                  <a:pt x="84454" y="0"/>
                </a:lnTo>
                <a:moveTo>
                  <a:pt x="18665" y="0"/>
                </a:moveTo>
                <a:lnTo>
                  <a:pt x="56257" y="37591"/>
                </a:lnTo>
                <a:moveTo>
                  <a:pt x="56257" y="0"/>
                </a:moveTo>
                <a:lnTo>
                  <a:pt x="18665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84" name="Freeform 7484"/>
          <p:cNvSpPr/>
          <p:nvPr/>
        </p:nvSpPr>
        <p:spPr>
          <a:xfrm rot="-5400000" flipH="0" flipV="0">
            <a:off x="21311647" y="5118120"/>
            <a:ext cx="118867" cy="9151"/>
          </a:xfrm>
          <a:custGeom>
            <a:pathLst>
              <a:path w="731444" h="56312">
                <a:moveTo>
                  <a:pt x="0" y="56312"/>
                </a:moveTo>
                <a:lnTo>
                  <a:pt x="731444" y="56312"/>
                </a:lnTo>
                <a:lnTo>
                  <a:pt x="731444" y="0"/>
                </a:lnTo>
                <a:lnTo>
                  <a:pt x="0" y="0"/>
                </a:lnTo>
                <a:lnTo>
                  <a:pt x="0" y="56312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85" name="Freeform 7485"/>
          <p:cNvSpPr/>
          <p:nvPr/>
        </p:nvSpPr>
        <p:spPr>
          <a:xfrm rot="-5400000" flipH="0" flipV="0">
            <a:off x="21312409" y="5120409"/>
            <a:ext cx="120386" cy="6109"/>
          </a:xfrm>
          <a:custGeom>
            <a:pathLst>
              <a:path w="740792" h="37592">
                <a:moveTo>
                  <a:pt x="0" y="37592"/>
                </a:moveTo>
                <a:lnTo>
                  <a:pt x="740792" y="37592"/>
                </a:lnTo>
                <a:moveTo>
                  <a:pt x="18796" y="37592"/>
                </a:moveTo>
                <a:lnTo>
                  <a:pt x="56263" y="0"/>
                </a:lnTo>
                <a:moveTo>
                  <a:pt x="56263" y="37592"/>
                </a:moveTo>
                <a:lnTo>
                  <a:pt x="18796" y="0"/>
                </a:lnTo>
                <a:moveTo>
                  <a:pt x="93730" y="37592"/>
                </a:moveTo>
                <a:lnTo>
                  <a:pt x="131322" y="0"/>
                </a:lnTo>
                <a:moveTo>
                  <a:pt x="131322" y="37592"/>
                </a:moveTo>
                <a:lnTo>
                  <a:pt x="93730" y="0"/>
                </a:lnTo>
                <a:moveTo>
                  <a:pt x="168783" y="37592"/>
                </a:moveTo>
                <a:lnTo>
                  <a:pt x="206251" y="0"/>
                </a:lnTo>
                <a:moveTo>
                  <a:pt x="206251" y="37592"/>
                </a:moveTo>
                <a:lnTo>
                  <a:pt x="168783" y="0"/>
                </a:lnTo>
                <a:moveTo>
                  <a:pt x="243842" y="37592"/>
                </a:moveTo>
                <a:lnTo>
                  <a:pt x="281310" y="0"/>
                </a:lnTo>
                <a:moveTo>
                  <a:pt x="281310" y="37592"/>
                </a:moveTo>
                <a:lnTo>
                  <a:pt x="243842" y="0"/>
                </a:lnTo>
                <a:moveTo>
                  <a:pt x="318901" y="37592"/>
                </a:moveTo>
                <a:lnTo>
                  <a:pt x="356363" y="0"/>
                </a:lnTo>
                <a:moveTo>
                  <a:pt x="356363" y="37592"/>
                </a:moveTo>
                <a:lnTo>
                  <a:pt x="318901" y="0"/>
                </a:lnTo>
                <a:moveTo>
                  <a:pt x="393830" y="37592"/>
                </a:moveTo>
                <a:lnTo>
                  <a:pt x="431422" y="0"/>
                </a:lnTo>
                <a:moveTo>
                  <a:pt x="431422" y="37592"/>
                </a:moveTo>
                <a:lnTo>
                  <a:pt x="393830" y="0"/>
                </a:lnTo>
                <a:moveTo>
                  <a:pt x="468889" y="37592"/>
                </a:moveTo>
                <a:lnTo>
                  <a:pt x="496955" y="0"/>
                </a:lnTo>
                <a:moveTo>
                  <a:pt x="496955" y="37592"/>
                </a:moveTo>
                <a:lnTo>
                  <a:pt x="468889" y="0"/>
                </a:lnTo>
                <a:moveTo>
                  <a:pt x="534547" y="37592"/>
                </a:moveTo>
                <a:lnTo>
                  <a:pt x="572008" y="0"/>
                </a:lnTo>
                <a:moveTo>
                  <a:pt x="572008" y="37592"/>
                </a:moveTo>
                <a:lnTo>
                  <a:pt x="534547" y="0"/>
                </a:lnTo>
                <a:moveTo>
                  <a:pt x="609600" y="37592"/>
                </a:moveTo>
                <a:lnTo>
                  <a:pt x="647067" y="0"/>
                </a:lnTo>
                <a:moveTo>
                  <a:pt x="647067" y="37592"/>
                </a:moveTo>
                <a:lnTo>
                  <a:pt x="609600" y="0"/>
                </a:lnTo>
                <a:moveTo>
                  <a:pt x="684535" y="37592"/>
                </a:moveTo>
                <a:lnTo>
                  <a:pt x="72212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86" name="Freeform 7486"/>
          <p:cNvSpPr/>
          <p:nvPr/>
        </p:nvSpPr>
        <p:spPr>
          <a:xfrm rot="-5400000" flipH="0" flipV="0">
            <a:off x="21362696" y="5059452"/>
            <a:ext cx="19812" cy="6109"/>
          </a:xfrm>
          <a:custGeom>
            <a:pathLst>
              <a:path w="121915" h="37592">
                <a:moveTo>
                  <a:pt x="0" y="0"/>
                </a:moveTo>
                <a:lnTo>
                  <a:pt x="37591" y="37592"/>
                </a:lnTo>
                <a:lnTo>
                  <a:pt x="121915" y="375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87" name="Freeform 7487"/>
          <p:cNvSpPr/>
          <p:nvPr/>
        </p:nvSpPr>
        <p:spPr>
          <a:xfrm rot="-5400000" flipH="0" flipV="0">
            <a:off x="21304783" y="5121926"/>
            <a:ext cx="135638" cy="6109"/>
          </a:xfrm>
          <a:custGeom>
            <a:pathLst>
              <a:path w="834640" h="37592">
                <a:moveTo>
                  <a:pt x="797049" y="37592"/>
                </a:moveTo>
                <a:lnTo>
                  <a:pt x="834640" y="0"/>
                </a:lnTo>
                <a:moveTo>
                  <a:pt x="834640" y="37592"/>
                </a:moveTo>
                <a:lnTo>
                  <a:pt x="797049" y="0"/>
                </a:lnTo>
                <a:moveTo>
                  <a:pt x="0" y="37592"/>
                </a:moveTo>
                <a:lnTo>
                  <a:pt x="84454" y="37592"/>
                </a:lnTo>
                <a:moveTo>
                  <a:pt x="18665" y="37592"/>
                </a:moveTo>
                <a:lnTo>
                  <a:pt x="56257" y="0"/>
                </a:lnTo>
                <a:moveTo>
                  <a:pt x="56257" y="37592"/>
                </a:moveTo>
                <a:lnTo>
                  <a:pt x="1866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88" name="Freeform 7488"/>
          <p:cNvSpPr/>
          <p:nvPr/>
        </p:nvSpPr>
        <p:spPr>
          <a:xfrm rot="-5400000" flipH="0" flipV="0">
            <a:off x="21560802" y="4457470"/>
            <a:ext cx="118875" cy="10666"/>
          </a:xfrm>
          <a:custGeom>
            <a:pathLst>
              <a:path w="731494" h="65634">
                <a:moveTo>
                  <a:pt x="0" y="65634"/>
                </a:moveTo>
                <a:lnTo>
                  <a:pt x="731494" y="65634"/>
                </a:lnTo>
                <a:lnTo>
                  <a:pt x="731494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89" name="Freeform 7489"/>
          <p:cNvSpPr/>
          <p:nvPr/>
        </p:nvSpPr>
        <p:spPr>
          <a:xfrm rot="-5400000" flipH="0" flipV="0">
            <a:off x="21557754" y="4460511"/>
            <a:ext cx="120407" cy="6108"/>
          </a:xfrm>
          <a:custGeom>
            <a:pathLst>
              <a:path w="740916" h="37591">
                <a:moveTo>
                  <a:pt x="0" y="0"/>
                </a:moveTo>
                <a:lnTo>
                  <a:pt x="740916" y="0"/>
                </a:lnTo>
                <a:moveTo>
                  <a:pt x="18801" y="0"/>
                </a:moveTo>
                <a:lnTo>
                  <a:pt x="56263" y="37591"/>
                </a:lnTo>
                <a:moveTo>
                  <a:pt x="56263" y="0"/>
                </a:moveTo>
                <a:lnTo>
                  <a:pt x="18801" y="37591"/>
                </a:lnTo>
                <a:moveTo>
                  <a:pt x="93730" y="0"/>
                </a:moveTo>
                <a:lnTo>
                  <a:pt x="131322" y="37591"/>
                </a:lnTo>
                <a:moveTo>
                  <a:pt x="131322" y="0"/>
                </a:moveTo>
                <a:lnTo>
                  <a:pt x="93730" y="37591"/>
                </a:lnTo>
                <a:moveTo>
                  <a:pt x="168783" y="0"/>
                </a:moveTo>
                <a:lnTo>
                  <a:pt x="206375" y="37591"/>
                </a:lnTo>
                <a:moveTo>
                  <a:pt x="206375" y="0"/>
                </a:moveTo>
                <a:lnTo>
                  <a:pt x="168783" y="37591"/>
                </a:lnTo>
                <a:moveTo>
                  <a:pt x="243842" y="0"/>
                </a:moveTo>
                <a:lnTo>
                  <a:pt x="281309" y="37591"/>
                </a:lnTo>
                <a:moveTo>
                  <a:pt x="281309" y="0"/>
                </a:moveTo>
                <a:lnTo>
                  <a:pt x="243842" y="37591"/>
                </a:lnTo>
                <a:moveTo>
                  <a:pt x="318901" y="0"/>
                </a:moveTo>
                <a:lnTo>
                  <a:pt x="356368" y="37591"/>
                </a:lnTo>
                <a:moveTo>
                  <a:pt x="356368" y="0"/>
                </a:moveTo>
                <a:lnTo>
                  <a:pt x="318901" y="37591"/>
                </a:lnTo>
                <a:moveTo>
                  <a:pt x="393824" y="0"/>
                </a:moveTo>
                <a:lnTo>
                  <a:pt x="431427" y="37591"/>
                </a:lnTo>
                <a:moveTo>
                  <a:pt x="431427" y="0"/>
                </a:moveTo>
                <a:lnTo>
                  <a:pt x="393824" y="37591"/>
                </a:lnTo>
                <a:moveTo>
                  <a:pt x="468883" y="0"/>
                </a:moveTo>
                <a:lnTo>
                  <a:pt x="506474" y="37591"/>
                </a:lnTo>
                <a:moveTo>
                  <a:pt x="506474" y="0"/>
                </a:moveTo>
                <a:lnTo>
                  <a:pt x="468883" y="37591"/>
                </a:lnTo>
                <a:moveTo>
                  <a:pt x="534541" y="0"/>
                </a:moveTo>
                <a:lnTo>
                  <a:pt x="572008" y="37591"/>
                </a:lnTo>
                <a:moveTo>
                  <a:pt x="572008" y="0"/>
                </a:moveTo>
                <a:lnTo>
                  <a:pt x="534541" y="37591"/>
                </a:lnTo>
                <a:moveTo>
                  <a:pt x="609600" y="0"/>
                </a:moveTo>
                <a:lnTo>
                  <a:pt x="647067" y="37591"/>
                </a:lnTo>
                <a:moveTo>
                  <a:pt x="647067" y="0"/>
                </a:moveTo>
                <a:lnTo>
                  <a:pt x="609600" y="37591"/>
                </a:lnTo>
                <a:moveTo>
                  <a:pt x="684534" y="0"/>
                </a:moveTo>
                <a:lnTo>
                  <a:pt x="722126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90" name="Freeform 7490"/>
          <p:cNvSpPr/>
          <p:nvPr/>
        </p:nvSpPr>
        <p:spPr>
          <a:xfrm rot="-5400000" flipH="0" flipV="0">
            <a:off x="21608041" y="4399554"/>
            <a:ext cx="19832" cy="6108"/>
          </a:xfrm>
          <a:custGeom>
            <a:pathLst>
              <a:path w="122040" h="37591">
                <a:moveTo>
                  <a:pt x="0" y="37591"/>
                </a:moveTo>
                <a:lnTo>
                  <a:pt x="37592" y="0"/>
                </a:lnTo>
                <a:lnTo>
                  <a:pt x="12204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91" name="Freeform 7491"/>
          <p:cNvSpPr/>
          <p:nvPr/>
        </p:nvSpPr>
        <p:spPr>
          <a:xfrm rot="-5400000" flipH="0" flipV="0">
            <a:off x="21550138" y="4462038"/>
            <a:ext cx="135638" cy="6108"/>
          </a:xfrm>
          <a:custGeom>
            <a:pathLst>
              <a:path w="834641" h="37591">
                <a:moveTo>
                  <a:pt x="797174" y="0"/>
                </a:moveTo>
                <a:lnTo>
                  <a:pt x="834641" y="37591"/>
                </a:lnTo>
                <a:moveTo>
                  <a:pt x="834641" y="0"/>
                </a:moveTo>
                <a:lnTo>
                  <a:pt x="797174" y="37591"/>
                </a:lnTo>
                <a:moveTo>
                  <a:pt x="0" y="0"/>
                </a:moveTo>
                <a:lnTo>
                  <a:pt x="84454" y="0"/>
                </a:lnTo>
                <a:moveTo>
                  <a:pt x="18796" y="0"/>
                </a:moveTo>
                <a:lnTo>
                  <a:pt x="56258" y="37591"/>
                </a:lnTo>
                <a:moveTo>
                  <a:pt x="56258" y="0"/>
                </a:moveTo>
                <a:lnTo>
                  <a:pt x="18796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92" name="Freeform 7492"/>
          <p:cNvSpPr/>
          <p:nvPr/>
        </p:nvSpPr>
        <p:spPr>
          <a:xfrm rot="-5400000" flipH="0" flipV="0">
            <a:off x="21311643" y="4458228"/>
            <a:ext cx="118875" cy="9151"/>
          </a:xfrm>
          <a:custGeom>
            <a:pathLst>
              <a:path w="731494" h="56312">
                <a:moveTo>
                  <a:pt x="0" y="56312"/>
                </a:moveTo>
                <a:lnTo>
                  <a:pt x="731494" y="56312"/>
                </a:lnTo>
                <a:lnTo>
                  <a:pt x="731494" y="0"/>
                </a:lnTo>
                <a:lnTo>
                  <a:pt x="0" y="0"/>
                </a:lnTo>
                <a:lnTo>
                  <a:pt x="0" y="56312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93" name="Freeform 7493"/>
          <p:cNvSpPr/>
          <p:nvPr/>
        </p:nvSpPr>
        <p:spPr>
          <a:xfrm rot="-5400000" flipH="0" flipV="0">
            <a:off x="21312399" y="4460511"/>
            <a:ext cx="120407" cy="6109"/>
          </a:xfrm>
          <a:custGeom>
            <a:pathLst>
              <a:path w="740916" h="37592">
                <a:moveTo>
                  <a:pt x="0" y="37592"/>
                </a:moveTo>
                <a:lnTo>
                  <a:pt x="740916" y="37592"/>
                </a:lnTo>
                <a:moveTo>
                  <a:pt x="18801" y="37592"/>
                </a:moveTo>
                <a:lnTo>
                  <a:pt x="56263" y="0"/>
                </a:lnTo>
                <a:moveTo>
                  <a:pt x="56263" y="37592"/>
                </a:moveTo>
                <a:lnTo>
                  <a:pt x="18801" y="0"/>
                </a:lnTo>
                <a:moveTo>
                  <a:pt x="93730" y="37592"/>
                </a:moveTo>
                <a:lnTo>
                  <a:pt x="131322" y="0"/>
                </a:lnTo>
                <a:moveTo>
                  <a:pt x="131322" y="37592"/>
                </a:moveTo>
                <a:lnTo>
                  <a:pt x="93730" y="0"/>
                </a:lnTo>
                <a:moveTo>
                  <a:pt x="168783" y="37592"/>
                </a:moveTo>
                <a:lnTo>
                  <a:pt x="206375" y="0"/>
                </a:lnTo>
                <a:moveTo>
                  <a:pt x="206375" y="37592"/>
                </a:moveTo>
                <a:lnTo>
                  <a:pt x="168783" y="0"/>
                </a:lnTo>
                <a:moveTo>
                  <a:pt x="243842" y="37592"/>
                </a:moveTo>
                <a:lnTo>
                  <a:pt x="281309" y="0"/>
                </a:lnTo>
                <a:moveTo>
                  <a:pt x="281309" y="37592"/>
                </a:moveTo>
                <a:lnTo>
                  <a:pt x="243842" y="0"/>
                </a:lnTo>
                <a:moveTo>
                  <a:pt x="318901" y="37592"/>
                </a:moveTo>
                <a:lnTo>
                  <a:pt x="356368" y="0"/>
                </a:lnTo>
                <a:moveTo>
                  <a:pt x="356368" y="37592"/>
                </a:moveTo>
                <a:lnTo>
                  <a:pt x="318901" y="0"/>
                </a:lnTo>
                <a:moveTo>
                  <a:pt x="393824" y="37592"/>
                </a:moveTo>
                <a:lnTo>
                  <a:pt x="431427" y="0"/>
                </a:lnTo>
                <a:moveTo>
                  <a:pt x="431427" y="37592"/>
                </a:moveTo>
                <a:lnTo>
                  <a:pt x="393824" y="0"/>
                </a:lnTo>
                <a:moveTo>
                  <a:pt x="468883" y="37592"/>
                </a:moveTo>
                <a:lnTo>
                  <a:pt x="506474" y="0"/>
                </a:lnTo>
                <a:moveTo>
                  <a:pt x="506474" y="37592"/>
                </a:moveTo>
                <a:lnTo>
                  <a:pt x="468883" y="0"/>
                </a:lnTo>
                <a:moveTo>
                  <a:pt x="534541" y="37592"/>
                </a:moveTo>
                <a:lnTo>
                  <a:pt x="572008" y="0"/>
                </a:lnTo>
                <a:moveTo>
                  <a:pt x="572008" y="37592"/>
                </a:moveTo>
                <a:lnTo>
                  <a:pt x="534541" y="0"/>
                </a:lnTo>
                <a:moveTo>
                  <a:pt x="609600" y="37592"/>
                </a:moveTo>
                <a:lnTo>
                  <a:pt x="647067" y="0"/>
                </a:lnTo>
                <a:moveTo>
                  <a:pt x="647067" y="37592"/>
                </a:moveTo>
                <a:lnTo>
                  <a:pt x="609600" y="0"/>
                </a:lnTo>
                <a:moveTo>
                  <a:pt x="684534" y="37592"/>
                </a:moveTo>
                <a:lnTo>
                  <a:pt x="72212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94" name="Freeform 7494"/>
          <p:cNvSpPr/>
          <p:nvPr/>
        </p:nvSpPr>
        <p:spPr>
          <a:xfrm rot="-5400000" flipH="0" flipV="0">
            <a:off x="21362686" y="4399554"/>
            <a:ext cx="19832" cy="6109"/>
          </a:xfrm>
          <a:custGeom>
            <a:pathLst>
              <a:path w="122040" h="37592">
                <a:moveTo>
                  <a:pt x="0" y="0"/>
                </a:moveTo>
                <a:lnTo>
                  <a:pt x="37592" y="37592"/>
                </a:lnTo>
                <a:lnTo>
                  <a:pt x="122040" y="375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95" name="Freeform 7495"/>
          <p:cNvSpPr/>
          <p:nvPr/>
        </p:nvSpPr>
        <p:spPr>
          <a:xfrm rot="-5400000" flipH="0" flipV="0">
            <a:off x="21304783" y="4462038"/>
            <a:ext cx="135638" cy="6109"/>
          </a:xfrm>
          <a:custGeom>
            <a:pathLst>
              <a:path w="834641" h="37592">
                <a:moveTo>
                  <a:pt x="797174" y="37592"/>
                </a:moveTo>
                <a:lnTo>
                  <a:pt x="834641" y="0"/>
                </a:lnTo>
                <a:moveTo>
                  <a:pt x="834641" y="37592"/>
                </a:moveTo>
                <a:lnTo>
                  <a:pt x="797174" y="0"/>
                </a:lnTo>
                <a:moveTo>
                  <a:pt x="0" y="37592"/>
                </a:moveTo>
                <a:lnTo>
                  <a:pt x="84454" y="37592"/>
                </a:lnTo>
                <a:moveTo>
                  <a:pt x="18796" y="37592"/>
                </a:moveTo>
                <a:lnTo>
                  <a:pt x="56258" y="0"/>
                </a:lnTo>
                <a:moveTo>
                  <a:pt x="56258" y="37592"/>
                </a:moveTo>
                <a:lnTo>
                  <a:pt x="1879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96" name="Freeform 7496"/>
          <p:cNvSpPr/>
          <p:nvPr/>
        </p:nvSpPr>
        <p:spPr>
          <a:xfrm rot="-5400000" flipH="0" flipV="0">
            <a:off x="21560802" y="3797582"/>
            <a:ext cx="118875" cy="10666"/>
          </a:xfrm>
          <a:custGeom>
            <a:pathLst>
              <a:path w="731495" h="65634">
                <a:moveTo>
                  <a:pt x="0" y="65634"/>
                </a:moveTo>
                <a:lnTo>
                  <a:pt x="731495" y="65634"/>
                </a:lnTo>
                <a:lnTo>
                  <a:pt x="731495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97" name="Freeform 7497"/>
          <p:cNvSpPr/>
          <p:nvPr/>
        </p:nvSpPr>
        <p:spPr>
          <a:xfrm rot="-5400000" flipH="0" flipV="0">
            <a:off x="21557754" y="3800622"/>
            <a:ext cx="120407" cy="6108"/>
          </a:xfrm>
          <a:custGeom>
            <a:pathLst>
              <a:path w="740916" h="37591">
                <a:moveTo>
                  <a:pt x="0" y="0"/>
                </a:moveTo>
                <a:lnTo>
                  <a:pt x="740916" y="0"/>
                </a:lnTo>
                <a:moveTo>
                  <a:pt x="18790" y="0"/>
                </a:moveTo>
                <a:lnTo>
                  <a:pt x="56382" y="37591"/>
                </a:lnTo>
                <a:moveTo>
                  <a:pt x="56382" y="0"/>
                </a:moveTo>
                <a:lnTo>
                  <a:pt x="18790" y="37591"/>
                </a:lnTo>
                <a:moveTo>
                  <a:pt x="93849" y="0"/>
                </a:moveTo>
                <a:lnTo>
                  <a:pt x="131316" y="37591"/>
                </a:lnTo>
                <a:moveTo>
                  <a:pt x="131316" y="0"/>
                </a:moveTo>
                <a:lnTo>
                  <a:pt x="93849" y="37591"/>
                </a:lnTo>
                <a:moveTo>
                  <a:pt x="168908" y="0"/>
                </a:moveTo>
                <a:lnTo>
                  <a:pt x="206375" y="37591"/>
                </a:lnTo>
                <a:moveTo>
                  <a:pt x="206375" y="0"/>
                </a:moveTo>
                <a:lnTo>
                  <a:pt x="168908" y="37591"/>
                </a:lnTo>
                <a:moveTo>
                  <a:pt x="243843" y="0"/>
                </a:moveTo>
                <a:lnTo>
                  <a:pt x="281298" y="37591"/>
                </a:lnTo>
                <a:moveTo>
                  <a:pt x="281298" y="0"/>
                </a:moveTo>
                <a:lnTo>
                  <a:pt x="243843" y="37591"/>
                </a:lnTo>
                <a:moveTo>
                  <a:pt x="318890" y="0"/>
                </a:moveTo>
                <a:lnTo>
                  <a:pt x="356357" y="37591"/>
                </a:lnTo>
                <a:moveTo>
                  <a:pt x="356357" y="0"/>
                </a:moveTo>
                <a:lnTo>
                  <a:pt x="318890" y="37591"/>
                </a:lnTo>
                <a:moveTo>
                  <a:pt x="393949" y="0"/>
                </a:moveTo>
                <a:lnTo>
                  <a:pt x="431416" y="37591"/>
                </a:lnTo>
                <a:moveTo>
                  <a:pt x="431416" y="0"/>
                </a:moveTo>
                <a:lnTo>
                  <a:pt x="393949" y="37591"/>
                </a:lnTo>
                <a:moveTo>
                  <a:pt x="468883" y="0"/>
                </a:moveTo>
                <a:lnTo>
                  <a:pt x="506475" y="37591"/>
                </a:lnTo>
                <a:moveTo>
                  <a:pt x="506475" y="0"/>
                </a:moveTo>
                <a:lnTo>
                  <a:pt x="468883" y="37591"/>
                </a:lnTo>
                <a:moveTo>
                  <a:pt x="543942" y="0"/>
                </a:moveTo>
                <a:lnTo>
                  <a:pt x="572133" y="37591"/>
                </a:lnTo>
                <a:moveTo>
                  <a:pt x="572133" y="0"/>
                </a:moveTo>
                <a:lnTo>
                  <a:pt x="543942" y="37591"/>
                </a:lnTo>
                <a:moveTo>
                  <a:pt x="609600" y="0"/>
                </a:moveTo>
                <a:lnTo>
                  <a:pt x="647192" y="37591"/>
                </a:lnTo>
                <a:moveTo>
                  <a:pt x="647192" y="0"/>
                </a:moveTo>
                <a:lnTo>
                  <a:pt x="609600" y="37591"/>
                </a:lnTo>
                <a:moveTo>
                  <a:pt x="684659" y="0"/>
                </a:moveTo>
                <a:lnTo>
                  <a:pt x="722115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98" name="Freeform 7498"/>
          <p:cNvSpPr/>
          <p:nvPr/>
        </p:nvSpPr>
        <p:spPr>
          <a:xfrm rot="-5400000" flipH="0" flipV="0">
            <a:off x="21608051" y="3739656"/>
            <a:ext cx="19812" cy="6108"/>
          </a:xfrm>
          <a:custGeom>
            <a:pathLst>
              <a:path w="121916" h="37591">
                <a:moveTo>
                  <a:pt x="0" y="37591"/>
                </a:moveTo>
                <a:lnTo>
                  <a:pt x="37456" y="0"/>
                </a:lnTo>
                <a:lnTo>
                  <a:pt x="12191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499" name="Freeform 7499"/>
          <p:cNvSpPr/>
          <p:nvPr/>
        </p:nvSpPr>
        <p:spPr>
          <a:xfrm rot="-5400000" flipH="0" flipV="0">
            <a:off x="21550137" y="3802151"/>
            <a:ext cx="135640" cy="6108"/>
          </a:xfrm>
          <a:custGeom>
            <a:pathLst>
              <a:path w="834653" h="37591">
                <a:moveTo>
                  <a:pt x="797185" y="0"/>
                </a:moveTo>
                <a:lnTo>
                  <a:pt x="834653" y="37591"/>
                </a:lnTo>
                <a:moveTo>
                  <a:pt x="834653" y="0"/>
                </a:moveTo>
                <a:lnTo>
                  <a:pt x="797185" y="37591"/>
                </a:lnTo>
                <a:moveTo>
                  <a:pt x="0" y="0"/>
                </a:moveTo>
                <a:lnTo>
                  <a:pt x="84460" y="0"/>
                </a:lnTo>
                <a:moveTo>
                  <a:pt x="18802" y="0"/>
                </a:moveTo>
                <a:lnTo>
                  <a:pt x="56269" y="37591"/>
                </a:lnTo>
                <a:moveTo>
                  <a:pt x="56269" y="0"/>
                </a:moveTo>
                <a:lnTo>
                  <a:pt x="18802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00" name="Freeform 7500"/>
          <p:cNvSpPr/>
          <p:nvPr/>
        </p:nvSpPr>
        <p:spPr>
          <a:xfrm rot="-5400000" flipH="0" flipV="0">
            <a:off x="21311643" y="3798340"/>
            <a:ext cx="118875" cy="9151"/>
          </a:xfrm>
          <a:custGeom>
            <a:pathLst>
              <a:path w="731495" h="56312">
                <a:moveTo>
                  <a:pt x="0" y="56312"/>
                </a:moveTo>
                <a:lnTo>
                  <a:pt x="731495" y="56312"/>
                </a:lnTo>
                <a:lnTo>
                  <a:pt x="731495" y="0"/>
                </a:lnTo>
                <a:lnTo>
                  <a:pt x="0" y="0"/>
                </a:lnTo>
                <a:lnTo>
                  <a:pt x="0" y="56312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01" name="Freeform 7501"/>
          <p:cNvSpPr/>
          <p:nvPr/>
        </p:nvSpPr>
        <p:spPr>
          <a:xfrm rot="-5400000" flipH="0" flipV="0">
            <a:off x="21312399" y="3800622"/>
            <a:ext cx="120407" cy="6109"/>
          </a:xfrm>
          <a:custGeom>
            <a:pathLst>
              <a:path w="740916" h="37592">
                <a:moveTo>
                  <a:pt x="0" y="37592"/>
                </a:moveTo>
                <a:lnTo>
                  <a:pt x="740916" y="37592"/>
                </a:lnTo>
                <a:moveTo>
                  <a:pt x="18790" y="37592"/>
                </a:moveTo>
                <a:lnTo>
                  <a:pt x="56382" y="0"/>
                </a:lnTo>
                <a:moveTo>
                  <a:pt x="56382" y="37592"/>
                </a:moveTo>
                <a:lnTo>
                  <a:pt x="18790" y="0"/>
                </a:lnTo>
                <a:moveTo>
                  <a:pt x="93849" y="37592"/>
                </a:moveTo>
                <a:lnTo>
                  <a:pt x="131316" y="0"/>
                </a:lnTo>
                <a:moveTo>
                  <a:pt x="131316" y="37592"/>
                </a:moveTo>
                <a:lnTo>
                  <a:pt x="93849" y="0"/>
                </a:lnTo>
                <a:moveTo>
                  <a:pt x="168908" y="37592"/>
                </a:moveTo>
                <a:lnTo>
                  <a:pt x="206375" y="0"/>
                </a:lnTo>
                <a:moveTo>
                  <a:pt x="206375" y="37592"/>
                </a:moveTo>
                <a:lnTo>
                  <a:pt x="168908" y="0"/>
                </a:lnTo>
                <a:moveTo>
                  <a:pt x="243843" y="37592"/>
                </a:moveTo>
                <a:lnTo>
                  <a:pt x="281298" y="0"/>
                </a:lnTo>
                <a:moveTo>
                  <a:pt x="281298" y="37592"/>
                </a:moveTo>
                <a:lnTo>
                  <a:pt x="243843" y="0"/>
                </a:lnTo>
                <a:moveTo>
                  <a:pt x="318890" y="37592"/>
                </a:moveTo>
                <a:lnTo>
                  <a:pt x="356357" y="0"/>
                </a:lnTo>
                <a:moveTo>
                  <a:pt x="356357" y="37592"/>
                </a:moveTo>
                <a:lnTo>
                  <a:pt x="318890" y="0"/>
                </a:lnTo>
                <a:moveTo>
                  <a:pt x="393949" y="37592"/>
                </a:moveTo>
                <a:lnTo>
                  <a:pt x="431416" y="0"/>
                </a:lnTo>
                <a:moveTo>
                  <a:pt x="431416" y="37592"/>
                </a:moveTo>
                <a:lnTo>
                  <a:pt x="393949" y="0"/>
                </a:lnTo>
                <a:moveTo>
                  <a:pt x="468883" y="37592"/>
                </a:moveTo>
                <a:lnTo>
                  <a:pt x="506475" y="0"/>
                </a:lnTo>
                <a:moveTo>
                  <a:pt x="506475" y="37592"/>
                </a:moveTo>
                <a:lnTo>
                  <a:pt x="468883" y="0"/>
                </a:lnTo>
                <a:moveTo>
                  <a:pt x="543942" y="37592"/>
                </a:moveTo>
                <a:lnTo>
                  <a:pt x="572133" y="0"/>
                </a:lnTo>
                <a:moveTo>
                  <a:pt x="572133" y="37592"/>
                </a:moveTo>
                <a:lnTo>
                  <a:pt x="543942" y="0"/>
                </a:lnTo>
                <a:moveTo>
                  <a:pt x="609600" y="37592"/>
                </a:moveTo>
                <a:lnTo>
                  <a:pt x="647192" y="0"/>
                </a:lnTo>
                <a:moveTo>
                  <a:pt x="647192" y="37592"/>
                </a:moveTo>
                <a:lnTo>
                  <a:pt x="609600" y="0"/>
                </a:lnTo>
                <a:moveTo>
                  <a:pt x="684659" y="37592"/>
                </a:moveTo>
                <a:lnTo>
                  <a:pt x="72211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02" name="Freeform 7502"/>
          <p:cNvSpPr/>
          <p:nvPr/>
        </p:nvSpPr>
        <p:spPr>
          <a:xfrm rot="-5400000" flipH="0" flipV="0">
            <a:off x="21362696" y="3739656"/>
            <a:ext cx="19812" cy="6109"/>
          </a:xfrm>
          <a:custGeom>
            <a:pathLst>
              <a:path w="121916" h="37592">
                <a:moveTo>
                  <a:pt x="0" y="0"/>
                </a:moveTo>
                <a:lnTo>
                  <a:pt x="37456" y="37592"/>
                </a:lnTo>
                <a:lnTo>
                  <a:pt x="121916" y="375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03" name="Freeform 7503"/>
          <p:cNvSpPr/>
          <p:nvPr/>
        </p:nvSpPr>
        <p:spPr>
          <a:xfrm rot="-5400000" flipH="0" flipV="0">
            <a:off x="21304782" y="3802151"/>
            <a:ext cx="135640" cy="6109"/>
          </a:xfrm>
          <a:custGeom>
            <a:pathLst>
              <a:path w="834653" h="37592">
                <a:moveTo>
                  <a:pt x="797185" y="37592"/>
                </a:moveTo>
                <a:lnTo>
                  <a:pt x="834653" y="0"/>
                </a:lnTo>
                <a:moveTo>
                  <a:pt x="834653" y="37592"/>
                </a:moveTo>
                <a:lnTo>
                  <a:pt x="797185" y="0"/>
                </a:lnTo>
                <a:moveTo>
                  <a:pt x="0" y="37592"/>
                </a:moveTo>
                <a:lnTo>
                  <a:pt x="84460" y="37592"/>
                </a:lnTo>
                <a:moveTo>
                  <a:pt x="18802" y="37592"/>
                </a:moveTo>
                <a:lnTo>
                  <a:pt x="56269" y="0"/>
                </a:lnTo>
                <a:moveTo>
                  <a:pt x="56269" y="37592"/>
                </a:moveTo>
                <a:lnTo>
                  <a:pt x="1880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04" name="Freeform 7504"/>
          <p:cNvSpPr/>
          <p:nvPr/>
        </p:nvSpPr>
        <p:spPr>
          <a:xfrm rot="-5400000" flipH="0" flipV="0">
            <a:off x="21560806" y="3137700"/>
            <a:ext cx="118867" cy="10666"/>
          </a:xfrm>
          <a:custGeom>
            <a:pathLst>
              <a:path w="731444" h="65634">
                <a:moveTo>
                  <a:pt x="0" y="65634"/>
                </a:moveTo>
                <a:lnTo>
                  <a:pt x="731444" y="65634"/>
                </a:lnTo>
                <a:lnTo>
                  <a:pt x="731444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05" name="Freeform 7505"/>
          <p:cNvSpPr/>
          <p:nvPr/>
        </p:nvSpPr>
        <p:spPr>
          <a:xfrm rot="-5400000" flipH="0" flipV="0">
            <a:off x="21557765" y="3140726"/>
            <a:ext cx="120384" cy="6108"/>
          </a:xfrm>
          <a:custGeom>
            <a:pathLst>
              <a:path w="740780" h="37591">
                <a:moveTo>
                  <a:pt x="0" y="0"/>
                </a:moveTo>
                <a:lnTo>
                  <a:pt x="740780" y="0"/>
                </a:lnTo>
                <a:moveTo>
                  <a:pt x="28067" y="0"/>
                </a:moveTo>
                <a:lnTo>
                  <a:pt x="56257" y="37591"/>
                </a:lnTo>
                <a:moveTo>
                  <a:pt x="56257" y="0"/>
                </a:moveTo>
                <a:lnTo>
                  <a:pt x="28067" y="37591"/>
                </a:lnTo>
                <a:moveTo>
                  <a:pt x="93725" y="0"/>
                </a:moveTo>
                <a:lnTo>
                  <a:pt x="131180" y="37591"/>
                </a:lnTo>
                <a:moveTo>
                  <a:pt x="131180" y="0"/>
                </a:moveTo>
                <a:lnTo>
                  <a:pt x="93725" y="37591"/>
                </a:lnTo>
                <a:moveTo>
                  <a:pt x="168772" y="0"/>
                </a:moveTo>
                <a:lnTo>
                  <a:pt x="206239" y="37591"/>
                </a:lnTo>
                <a:moveTo>
                  <a:pt x="206239" y="0"/>
                </a:moveTo>
                <a:lnTo>
                  <a:pt x="168772" y="37591"/>
                </a:lnTo>
                <a:moveTo>
                  <a:pt x="243707" y="0"/>
                </a:moveTo>
                <a:lnTo>
                  <a:pt x="281298" y="37591"/>
                </a:lnTo>
                <a:moveTo>
                  <a:pt x="281298" y="0"/>
                </a:moveTo>
                <a:lnTo>
                  <a:pt x="243707" y="37591"/>
                </a:lnTo>
                <a:moveTo>
                  <a:pt x="318765" y="0"/>
                </a:moveTo>
                <a:lnTo>
                  <a:pt x="356357" y="37591"/>
                </a:lnTo>
                <a:moveTo>
                  <a:pt x="356357" y="0"/>
                </a:moveTo>
                <a:lnTo>
                  <a:pt x="318765" y="37591"/>
                </a:lnTo>
                <a:moveTo>
                  <a:pt x="393824" y="0"/>
                </a:moveTo>
                <a:lnTo>
                  <a:pt x="431292" y="37591"/>
                </a:lnTo>
                <a:moveTo>
                  <a:pt x="431292" y="0"/>
                </a:moveTo>
                <a:lnTo>
                  <a:pt x="393824" y="37591"/>
                </a:lnTo>
                <a:moveTo>
                  <a:pt x="468747" y="0"/>
                </a:moveTo>
                <a:lnTo>
                  <a:pt x="506339" y="37591"/>
                </a:lnTo>
                <a:moveTo>
                  <a:pt x="506339" y="0"/>
                </a:moveTo>
                <a:lnTo>
                  <a:pt x="468747" y="37591"/>
                </a:lnTo>
                <a:moveTo>
                  <a:pt x="543806" y="0"/>
                </a:moveTo>
                <a:lnTo>
                  <a:pt x="581398" y="37591"/>
                </a:lnTo>
                <a:moveTo>
                  <a:pt x="581398" y="0"/>
                </a:moveTo>
                <a:lnTo>
                  <a:pt x="543806" y="37591"/>
                </a:lnTo>
                <a:moveTo>
                  <a:pt x="609464" y="0"/>
                </a:moveTo>
                <a:lnTo>
                  <a:pt x="647056" y="37591"/>
                </a:lnTo>
                <a:moveTo>
                  <a:pt x="647056" y="0"/>
                </a:moveTo>
                <a:lnTo>
                  <a:pt x="609464" y="37591"/>
                </a:lnTo>
                <a:moveTo>
                  <a:pt x="684523" y="0"/>
                </a:moveTo>
                <a:lnTo>
                  <a:pt x="721990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06" name="Freeform 7506"/>
          <p:cNvSpPr/>
          <p:nvPr/>
        </p:nvSpPr>
        <p:spPr>
          <a:xfrm rot="-5400000" flipH="0" flipV="0">
            <a:off x="21608050" y="3079768"/>
            <a:ext cx="19814" cy="6108"/>
          </a:xfrm>
          <a:custGeom>
            <a:pathLst>
              <a:path w="121927" h="37591">
                <a:moveTo>
                  <a:pt x="0" y="37591"/>
                </a:moveTo>
                <a:lnTo>
                  <a:pt x="37467" y="0"/>
                </a:lnTo>
                <a:lnTo>
                  <a:pt x="12192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07" name="Freeform 7507"/>
          <p:cNvSpPr/>
          <p:nvPr/>
        </p:nvSpPr>
        <p:spPr>
          <a:xfrm rot="-5400000" flipH="0" flipV="0">
            <a:off x="21550138" y="3142263"/>
            <a:ext cx="135638" cy="6108"/>
          </a:xfrm>
          <a:custGeom>
            <a:pathLst>
              <a:path w="834641" h="37591">
                <a:moveTo>
                  <a:pt x="797173" y="0"/>
                </a:moveTo>
                <a:lnTo>
                  <a:pt x="834641" y="37591"/>
                </a:lnTo>
                <a:moveTo>
                  <a:pt x="834641" y="0"/>
                </a:moveTo>
                <a:lnTo>
                  <a:pt x="797173" y="37591"/>
                </a:lnTo>
                <a:moveTo>
                  <a:pt x="0" y="0"/>
                </a:moveTo>
                <a:lnTo>
                  <a:pt x="84460" y="0"/>
                </a:lnTo>
                <a:moveTo>
                  <a:pt x="18790" y="0"/>
                </a:moveTo>
                <a:lnTo>
                  <a:pt x="56393" y="37591"/>
                </a:lnTo>
                <a:moveTo>
                  <a:pt x="56393" y="0"/>
                </a:moveTo>
                <a:lnTo>
                  <a:pt x="18790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08" name="Freeform 7508"/>
          <p:cNvSpPr/>
          <p:nvPr/>
        </p:nvSpPr>
        <p:spPr>
          <a:xfrm rot="-5400000" flipH="0" flipV="0">
            <a:off x="21311647" y="3138457"/>
            <a:ext cx="118867" cy="9151"/>
          </a:xfrm>
          <a:custGeom>
            <a:pathLst>
              <a:path w="731444" h="56312">
                <a:moveTo>
                  <a:pt x="0" y="56312"/>
                </a:moveTo>
                <a:lnTo>
                  <a:pt x="731444" y="56312"/>
                </a:lnTo>
                <a:lnTo>
                  <a:pt x="731444" y="0"/>
                </a:lnTo>
                <a:lnTo>
                  <a:pt x="0" y="0"/>
                </a:lnTo>
                <a:lnTo>
                  <a:pt x="0" y="56312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09" name="Freeform 7509"/>
          <p:cNvSpPr/>
          <p:nvPr/>
        </p:nvSpPr>
        <p:spPr>
          <a:xfrm rot="-5400000" flipH="0" flipV="0">
            <a:off x="21312410" y="3140726"/>
            <a:ext cx="120384" cy="6109"/>
          </a:xfrm>
          <a:custGeom>
            <a:pathLst>
              <a:path w="740780" h="37592">
                <a:moveTo>
                  <a:pt x="0" y="37592"/>
                </a:moveTo>
                <a:lnTo>
                  <a:pt x="740780" y="37592"/>
                </a:lnTo>
                <a:moveTo>
                  <a:pt x="28067" y="37592"/>
                </a:moveTo>
                <a:lnTo>
                  <a:pt x="56257" y="0"/>
                </a:lnTo>
                <a:moveTo>
                  <a:pt x="56257" y="37592"/>
                </a:moveTo>
                <a:lnTo>
                  <a:pt x="28067" y="0"/>
                </a:lnTo>
                <a:moveTo>
                  <a:pt x="93725" y="37592"/>
                </a:moveTo>
                <a:lnTo>
                  <a:pt x="131180" y="0"/>
                </a:lnTo>
                <a:moveTo>
                  <a:pt x="131180" y="37592"/>
                </a:moveTo>
                <a:lnTo>
                  <a:pt x="93725" y="0"/>
                </a:lnTo>
                <a:moveTo>
                  <a:pt x="168772" y="37592"/>
                </a:moveTo>
                <a:lnTo>
                  <a:pt x="206239" y="0"/>
                </a:lnTo>
                <a:moveTo>
                  <a:pt x="206239" y="37592"/>
                </a:moveTo>
                <a:lnTo>
                  <a:pt x="168772" y="0"/>
                </a:lnTo>
                <a:moveTo>
                  <a:pt x="243707" y="37592"/>
                </a:moveTo>
                <a:lnTo>
                  <a:pt x="281298" y="0"/>
                </a:lnTo>
                <a:moveTo>
                  <a:pt x="281298" y="37592"/>
                </a:moveTo>
                <a:lnTo>
                  <a:pt x="243707" y="0"/>
                </a:lnTo>
                <a:moveTo>
                  <a:pt x="318765" y="37592"/>
                </a:moveTo>
                <a:lnTo>
                  <a:pt x="356357" y="0"/>
                </a:lnTo>
                <a:moveTo>
                  <a:pt x="356357" y="37592"/>
                </a:moveTo>
                <a:lnTo>
                  <a:pt x="318765" y="0"/>
                </a:lnTo>
                <a:moveTo>
                  <a:pt x="393824" y="37592"/>
                </a:moveTo>
                <a:lnTo>
                  <a:pt x="431292" y="0"/>
                </a:lnTo>
                <a:moveTo>
                  <a:pt x="431292" y="37592"/>
                </a:moveTo>
                <a:lnTo>
                  <a:pt x="393824" y="0"/>
                </a:lnTo>
                <a:moveTo>
                  <a:pt x="468747" y="37592"/>
                </a:moveTo>
                <a:lnTo>
                  <a:pt x="506339" y="0"/>
                </a:lnTo>
                <a:moveTo>
                  <a:pt x="506339" y="37592"/>
                </a:moveTo>
                <a:lnTo>
                  <a:pt x="468747" y="0"/>
                </a:lnTo>
                <a:moveTo>
                  <a:pt x="543806" y="37592"/>
                </a:moveTo>
                <a:lnTo>
                  <a:pt x="581398" y="0"/>
                </a:lnTo>
                <a:moveTo>
                  <a:pt x="581398" y="37592"/>
                </a:moveTo>
                <a:lnTo>
                  <a:pt x="543806" y="0"/>
                </a:lnTo>
                <a:moveTo>
                  <a:pt x="609464" y="37592"/>
                </a:moveTo>
                <a:lnTo>
                  <a:pt x="647056" y="0"/>
                </a:lnTo>
                <a:moveTo>
                  <a:pt x="647056" y="37592"/>
                </a:moveTo>
                <a:lnTo>
                  <a:pt x="609464" y="0"/>
                </a:lnTo>
                <a:moveTo>
                  <a:pt x="684523" y="37592"/>
                </a:moveTo>
                <a:lnTo>
                  <a:pt x="72199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10" name="Freeform 7510"/>
          <p:cNvSpPr/>
          <p:nvPr/>
        </p:nvSpPr>
        <p:spPr>
          <a:xfrm rot="-5400000" flipH="0" flipV="0">
            <a:off x="21362695" y="3079768"/>
            <a:ext cx="19814" cy="6109"/>
          </a:xfrm>
          <a:custGeom>
            <a:pathLst>
              <a:path w="121927" h="37592">
                <a:moveTo>
                  <a:pt x="0" y="0"/>
                </a:moveTo>
                <a:lnTo>
                  <a:pt x="37467" y="37592"/>
                </a:lnTo>
                <a:lnTo>
                  <a:pt x="121927" y="375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11" name="Freeform 7511"/>
          <p:cNvSpPr/>
          <p:nvPr/>
        </p:nvSpPr>
        <p:spPr>
          <a:xfrm rot="-5400000" flipH="0" flipV="0">
            <a:off x="21304783" y="3142263"/>
            <a:ext cx="135638" cy="6109"/>
          </a:xfrm>
          <a:custGeom>
            <a:pathLst>
              <a:path w="834641" h="37592">
                <a:moveTo>
                  <a:pt x="797173" y="37592"/>
                </a:moveTo>
                <a:lnTo>
                  <a:pt x="834641" y="0"/>
                </a:lnTo>
                <a:moveTo>
                  <a:pt x="834641" y="37592"/>
                </a:moveTo>
                <a:lnTo>
                  <a:pt x="797173" y="0"/>
                </a:lnTo>
                <a:moveTo>
                  <a:pt x="0" y="37592"/>
                </a:moveTo>
                <a:lnTo>
                  <a:pt x="84460" y="37592"/>
                </a:lnTo>
                <a:moveTo>
                  <a:pt x="18790" y="37592"/>
                </a:moveTo>
                <a:lnTo>
                  <a:pt x="56393" y="0"/>
                </a:lnTo>
                <a:moveTo>
                  <a:pt x="56393" y="37592"/>
                </a:moveTo>
                <a:lnTo>
                  <a:pt x="1879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12" name="Freeform 7512"/>
          <p:cNvSpPr/>
          <p:nvPr/>
        </p:nvSpPr>
        <p:spPr>
          <a:xfrm rot="-5400000" flipH="0" flipV="0">
            <a:off x="21560040" y="2477026"/>
            <a:ext cx="120399" cy="10666"/>
          </a:xfrm>
          <a:custGeom>
            <a:pathLst>
              <a:path w="740867" h="65634">
                <a:moveTo>
                  <a:pt x="0" y="65634"/>
                </a:moveTo>
                <a:lnTo>
                  <a:pt x="740867" y="65634"/>
                </a:lnTo>
                <a:lnTo>
                  <a:pt x="740867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13" name="Freeform 7513"/>
          <p:cNvSpPr/>
          <p:nvPr/>
        </p:nvSpPr>
        <p:spPr>
          <a:xfrm rot="-5400000" flipH="0" flipV="0">
            <a:off x="21557000" y="2480074"/>
            <a:ext cx="121914" cy="6108"/>
          </a:xfrm>
          <a:custGeom>
            <a:pathLst>
              <a:path w="750193" h="37591">
                <a:moveTo>
                  <a:pt x="0" y="0"/>
                </a:moveTo>
                <a:lnTo>
                  <a:pt x="750193" y="0"/>
                </a:lnTo>
                <a:moveTo>
                  <a:pt x="28067" y="0"/>
                </a:moveTo>
                <a:lnTo>
                  <a:pt x="65658" y="37591"/>
                </a:lnTo>
                <a:moveTo>
                  <a:pt x="65658" y="0"/>
                </a:moveTo>
                <a:lnTo>
                  <a:pt x="28067" y="37591"/>
                </a:lnTo>
                <a:moveTo>
                  <a:pt x="93725" y="0"/>
                </a:moveTo>
                <a:lnTo>
                  <a:pt x="131192" y="37591"/>
                </a:lnTo>
                <a:moveTo>
                  <a:pt x="131192" y="0"/>
                </a:moveTo>
                <a:lnTo>
                  <a:pt x="93725" y="37591"/>
                </a:lnTo>
                <a:moveTo>
                  <a:pt x="168784" y="0"/>
                </a:moveTo>
                <a:lnTo>
                  <a:pt x="206251" y="37591"/>
                </a:lnTo>
                <a:moveTo>
                  <a:pt x="206251" y="0"/>
                </a:moveTo>
                <a:lnTo>
                  <a:pt x="168784" y="37591"/>
                </a:lnTo>
                <a:moveTo>
                  <a:pt x="243842" y="0"/>
                </a:moveTo>
                <a:lnTo>
                  <a:pt x="281310" y="37591"/>
                </a:lnTo>
                <a:moveTo>
                  <a:pt x="281310" y="0"/>
                </a:moveTo>
                <a:lnTo>
                  <a:pt x="243842" y="37591"/>
                </a:lnTo>
                <a:moveTo>
                  <a:pt x="318765" y="0"/>
                </a:moveTo>
                <a:lnTo>
                  <a:pt x="356357" y="37591"/>
                </a:lnTo>
                <a:moveTo>
                  <a:pt x="356357" y="0"/>
                </a:moveTo>
                <a:lnTo>
                  <a:pt x="318765" y="37591"/>
                </a:lnTo>
                <a:moveTo>
                  <a:pt x="393824" y="0"/>
                </a:moveTo>
                <a:lnTo>
                  <a:pt x="431292" y="37591"/>
                </a:lnTo>
                <a:moveTo>
                  <a:pt x="431292" y="0"/>
                </a:moveTo>
                <a:lnTo>
                  <a:pt x="393824" y="37591"/>
                </a:lnTo>
                <a:moveTo>
                  <a:pt x="468883" y="0"/>
                </a:moveTo>
                <a:lnTo>
                  <a:pt x="506350" y="37591"/>
                </a:lnTo>
                <a:moveTo>
                  <a:pt x="506350" y="0"/>
                </a:moveTo>
                <a:lnTo>
                  <a:pt x="468883" y="37591"/>
                </a:lnTo>
                <a:moveTo>
                  <a:pt x="543942" y="0"/>
                </a:moveTo>
                <a:lnTo>
                  <a:pt x="581409" y="37591"/>
                </a:lnTo>
                <a:moveTo>
                  <a:pt x="581409" y="0"/>
                </a:moveTo>
                <a:lnTo>
                  <a:pt x="543942" y="37591"/>
                </a:lnTo>
                <a:moveTo>
                  <a:pt x="618877" y="0"/>
                </a:moveTo>
                <a:lnTo>
                  <a:pt x="647067" y="37591"/>
                </a:lnTo>
                <a:moveTo>
                  <a:pt x="647067" y="0"/>
                </a:moveTo>
                <a:lnTo>
                  <a:pt x="618877" y="37591"/>
                </a:lnTo>
                <a:moveTo>
                  <a:pt x="684535" y="0"/>
                </a:moveTo>
                <a:lnTo>
                  <a:pt x="721990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14" name="Freeform 7514"/>
          <p:cNvSpPr/>
          <p:nvPr/>
        </p:nvSpPr>
        <p:spPr>
          <a:xfrm rot="-5400000" flipH="0" flipV="0">
            <a:off x="21608051" y="2419881"/>
            <a:ext cx="19812" cy="6108"/>
          </a:xfrm>
          <a:custGeom>
            <a:pathLst>
              <a:path w="121915" h="37591">
                <a:moveTo>
                  <a:pt x="0" y="37591"/>
                </a:moveTo>
                <a:lnTo>
                  <a:pt x="37455" y="0"/>
                </a:lnTo>
                <a:lnTo>
                  <a:pt x="12191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15" name="Freeform 7515"/>
          <p:cNvSpPr/>
          <p:nvPr/>
        </p:nvSpPr>
        <p:spPr>
          <a:xfrm rot="-5400000" flipH="0" flipV="0">
            <a:off x="21550138" y="2482355"/>
            <a:ext cx="135638" cy="6108"/>
          </a:xfrm>
          <a:custGeom>
            <a:pathLst>
              <a:path w="834641" h="37591">
                <a:moveTo>
                  <a:pt x="806450" y="0"/>
                </a:moveTo>
                <a:lnTo>
                  <a:pt x="834641" y="37591"/>
                </a:lnTo>
                <a:moveTo>
                  <a:pt x="834641" y="0"/>
                </a:moveTo>
                <a:lnTo>
                  <a:pt x="806450" y="37591"/>
                </a:lnTo>
                <a:moveTo>
                  <a:pt x="0" y="0"/>
                </a:moveTo>
                <a:lnTo>
                  <a:pt x="84324" y="0"/>
                </a:lnTo>
                <a:moveTo>
                  <a:pt x="18666" y="0"/>
                </a:moveTo>
                <a:lnTo>
                  <a:pt x="56257" y="37591"/>
                </a:lnTo>
                <a:moveTo>
                  <a:pt x="56257" y="0"/>
                </a:moveTo>
                <a:lnTo>
                  <a:pt x="18666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16" name="Freeform 7516"/>
          <p:cNvSpPr/>
          <p:nvPr/>
        </p:nvSpPr>
        <p:spPr>
          <a:xfrm rot="-5400000" flipH="0" flipV="0">
            <a:off x="21310882" y="2477783"/>
            <a:ext cx="120399" cy="9151"/>
          </a:xfrm>
          <a:custGeom>
            <a:pathLst>
              <a:path w="740867" h="56312">
                <a:moveTo>
                  <a:pt x="0" y="56312"/>
                </a:moveTo>
                <a:lnTo>
                  <a:pt x="740867" y="56312"/>
                </a:lnTo>
                <a:lnTo>
                  <a:pt x="740867" y="0"/>
                </a:lnTo>
                <a:lnTo>
                  <a:pt x="0" y="0"/>
                </a:lnTo>
                <a:lnTo>
                  <a:pt x="0" y="56312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17" name="Freeform 7517"/>
          <p:cNvSpPr/>
          <p:nvPr/>
        </p:nvSpPr>
        <p:spPr>
          <a:xfrm rot="-5400000" flipH="0" flipV="0">
            <a:off x="21311645" y="2480074"/>
            <a:ext cx="121914" cy="6109"/>
          </a:xfrm>
          <a:custGeom>
            <a:pathLst>
              <a:path w="750193" h="37592">
                <a:moveTo>
                  <a:pt x="0" y="37592"/>
                </a:moveTo>
                <a:lnTo>
                  <a:pt x="750193" y="37592"/>
                </a:lnTo>
                <a:moveTo>
                  <a:pt x="28067" y="37592"/>
                </a:moveTo>
                <a:lnTo>
                  <a:pt x="65658" y="0"/>
                </a:lnTo>
                <a:moveTo>
                  <a:pt x="65658" y="37592"/>
                </a:moveTo>
                <a:lnTo>
                  <a:pt x="28067" y="0"/>
                </a:lnTo>
                <a:moveTo>
                  <a:pt x="93725" y="37592"/>
                </a:moveTo>
                <a:lnTo>
                  <a:pt x="131192" y="0"/>
                </a:lnTo>
                <a:moveTo>
                  <a:pt x="131192" y="37592"/>
                </a:moveTo>
                <a:lnTo>
                  <a:pt x="93725" y="0"/>
                </a:lnTo>
                <a:moveTo>
                  <a:pt x="168784" y="37592"/>
                </a:moveTo>
                <a:lnTo>
                  <a:pt x="206251" y="0"/>
                </a:lnTo>
                <a:moveTo>
                  <a:pt x="206251" y="37592"/>
                </a:moveTo>
                <a:lnTo>
                  <a:pt x="168784" y="0"/>
                </a:lnTo>
                <a:moveTo>
                  <a:pt x="243842" y="37592"/>
                </a:moveTo>
                <a:lnTo>
                  <a:pt x="281310" y="0"/>
                </a:lnTo>
                <a:moveTo>
                  <a:pt x="281310" y="37592"/>
                </a:moveTo>
                <a:lnTo>
                  <a:pt x="243842" y="0"/>
                </a:lnTo>
                <a:moveTo>
                  <a:pt x="318765" y="37592"/>
                </a:moveTo>
                <a:lnTo>
                  <a:pt x="356357" y="0"/>
                </a:lnTo>
                <a:moveTo>
                  <a:pt x="356357" y="37592"/>
                </a:moveTo>
                <a:lnTo>
                  <a:pt x="318765" y="0"/>
                </a:lnTo>
                <a:moveTo>
                  <a:pt x="393824" y="37592"/>
                </a:moveTo>
                <a:lnTo>
                  <a:pt x="431292" y="0"/>
                </a:lnTo>
                <a:moveTo>
                  <a:pt x="431292" y="37592"/>
                </a:moveTo>
                <a:lnTo>
                  <a:pt x="393824" y="0"/>
                </a:lnTo>
                <a:moveTo>
                  <a:pt x="468883" y="37592"/>
                </a:moveTo>
                <a:lnTo>
                  <a:pt x="506350" y="0"/>
                </a:lnTo>
                <a:moveTo>
                  <a:pt x="506350" y="37592"/>
                </a:moveTo>
                <a:lnTo>
                  <a:pt x="468883" y="0"/>
                </a:lnTo>
                <a:moveTo>
                  <a:pt x="543942" y="37592"/>
                </a:moveTo>
                <a:lnTo>
                  <a:pt x="581409" y="0"/>
                </a:lnTo>
                <a:moveTo>
                  <a:pt x="581409" y="37592"/>
                </a:moveTo>
                <a:lnTo>
                  <a:pt x="543942" y="0"/>
                </a:lnTo>
                <a:moveTo>
                  <a:pt x="618877" y="37592"/>
                </a:moveTo>
                <a:lnTo>
                  <a:pt x="647067" y="0"/>
                </a:lnTo>
                <a:moveTo>
                  <a:pt x="647067" y="37592"/>
                </a:moveTo>
                <a:lnTo>
                  <a:pt x="618877" y="0"/>
                </a:lnTo>
                <a:moveTo>
                  <a:pt x="684535" y="37592"/>
                </a:moveTo>
                <a:lnTo>
                  <a:pt x="72199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18" name="Freeform 7518"/>
          <p:cNvSpPr/>
          <p:nvPr/>
        </p:nvSpPr>
        <p:spPr>
          <a:xfrm rot="-5400000" flipH="0" flipV="0">
            <a:off x="21362696" y="2419881"/>
            <a:ext cx="19812" cy="6109"/>
          </a:xfrm>
          <a:custGeom>
            <a:pathLst>
              <a:path w="121915" h="37592">
                <a:moveTo>
                  <a:pt x="0" y="0"/>
                </a:moveTo>
                <a:lnTo>
                  <a:pt x="37455" y="37592"/>
                </a:lnTo>
                <a:lnTo>
                  <a:pt x="121915" y="375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19" name="Freeform 7519"/>
          <p:cNvSpPr/>
          <p:nvPr/>
        </p:nvSpPr>
        <p:spPr>
          <a:xfrm rot="-5400000" flipH="0" flipV="0">
            <a:off x="21304783" y="2482355"/>
            <a:ext cx="135638" cy="6109"/>
          </a:xfrm>
          <a:custGeom>
            <a:pathLst>
              <a:path w="834641" h="37592">
                <a:moveTo>
                  <a:pt x="806450" y="37592"/>
                </a:moveTo>
                <a:lnTo>
                  <a:pt x="834641" y="0"/>
                </a:lnTo>
                <a:moveTo>
                  <a:pt x="834641" y="37592"/>
                </a:moveTo>
                <a:lnTo>
                  <a:pt x="806450" y="0"/>
                </a:lnTo>
                <a:moveTo>
                  <a:pt x="0" y="37592"/>
                </a:moveTo>
                <a:lnTo>
                  <a:pt x="84324" y="37592"/>
                </a:lnTo>
                <a:moveTo>
                  <a:pt x="18666" y="37592"/>
                </a:moveTo>
                <a:lnTo>
                  <a:pt x="56257" y="0"/>
                </a:lnTo>
                <a:moveTo>
                  <a:pt x="56257" y="37592"/>
                </a:moveTo>
                <a:lnTo>
                  <a:pt x="1866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20" name="Freeform 7520"/>
          <p:cNvSpPr/>
          <p:nvPr/>
        </p:nvSpPr>
        <p:spPr>
          <a:xfrm rot="-5400000" flipH="0" flipV="0">
            <a:off x="21560040" y="1817139"/>
            <a:ext cx="120399" cy="10666"/>
          </a:xfrm>
          <a:custGeom>
            <a:pathLst>
              <a:path w="740867" h="65634">
                <a:moveTo>
                  <a:pt x="0" y="65634"/>
                </a:moveTo>
                <a:lnTo>
                  <a:pt x="740867" y="65634"/>
                </a:lnTo>
                <a:lnTo>
                  <a:pt x="740867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21" name="Freeform 7521"/>
          <p:cNvSpPr/>
          <p:nvPr/>
        </p:nvSpPr>
        <p:spPr>
          <a:xfrm rot="-5400000" flipH="0" flipV="0">
            <a:off x="21557001" y="1820187"/>
            <a:ext cx="121912" cy="6108"/>
          </a:xfrm>
          <a:custGeom>
            <a:pathLst>
              <a:path w="750181" h="37591">
                <a:moveTo>
                  <a:pt x="0" y="0"/>
                </a:moveTo>
                <a:lnTo>
                  <a:pt x="750181" y="0"/>
                </a:lnTo>
                <a:moveTo>
                  <a:pt x="28066" y="0"/>
                </a:moveTo>
                <a:lnTo>
                  <a:pt x="65658" y="37591"/>
                </a:lnTo>
                <a:moveTo>
                  <a:pt x="65658" y="0"/>
                </a:moveTo>
                <a:lnTo>
                  <a:pt x="28066" y="37591"/>
                </a:lnTo>
                <a:moveTo>
                  <a:pt x="103113" y="0"/>
                </a:moveTo>
                <a:lnTo>
                  <a:pt x="131316" y="37591"/>
                </a:lnTo>
                <a:moveTo>
                  <a:pt x="131316" y="0"/>
                </a:moveTo>
                <a:lnTo>
                  <a:pt x="103113" y="37591"/>
                </a:lnTo>
                <a:moveTo>
                  <a:pt x="168783" y="0"/>
                </a:moveTo>
                <a:lnTo>
                  <a:pt x="206239" y="37591"/>
                </a:lnTo>
                <a:moveTo>
                  <a:pt x="206239" y="0"/>
                </a:moveTo>
                <a:lnTo>
                  <a:pt x="168783" y="37591"/>
                </a:lnTo>
                <a:moveTo>
                  <a:pt x="243830" y="0"/>
                </a:moveTo>
                <a:lnTo>
                  <a:pt x="281298" y="37591"/>
                </a:lnTo>
                <a:moveTo>
                  <a:pt x="281298" y="0"/>
                </a:moveTo>
                <a:lnTo>
                  <a:pt x="243830" y="37591"/>
                </a:lnTo>
                <a:moveTo>
                  <a:pt x="318765" y="0"/>
                </a:moveTo>
                <a:lnTo>
                  <a:pt x="356357" y="37591"/>
                </a:lnTo>
                <a:moveTo>
                  <a:pt x="356357" y="0"/>
                </a:moveTo>
                <a:lnTo>
                  <a:pt x="318765" y="37591"/>
                </a:lnTo>
                <a:moveTo>
                  <a:pt x="393824" y="0"/>
                </a:moveTo>
                <a:lnTo>
                  <a:pt x="431415" y="37591"/>
                </a:lnTo>
                <a:moveTo>
                  <a:pt x="431415" y="0"/>
                </a:moveTo>
                <a:lnTo>
                  <a:pt x="393824" y="37591"/>
                </a:lnTo>
                <a:moveTo>
                  <a:pt x="468883" y="0"/>
                </a:moveTo>
                <a:lnTo>
                  <a:pt x="506338" y="37591"/>
                </a:lnTo>
                <a:moveTo>
                  <a:pt x="506338" y="0"/>
                </a:moveTo>
                <a:lnTo>
                  <a:pt x="468883" y="37591"/>
                </a:lnTo>
                <a:moveTo>
                  <a:pt x="543930" y="0"/>
                </a:moveTo>
                <a:lnTo>
                  <a:pt x="581397" y="37591"/>
                </a:lnTo>
                <a:moveTo>
                  <a:pt x="581397" y="0"/>
                </a:moveTo>
                <a:lnTo>
                  <a:pt x="543930" y="37591"/>
                </a:lnTo>
                <a:moveTo>
                  <a:pt x="618865" y="0"/>
                </a:moveTo>
                <a:lnTo>
                  <a:pt x="656456" y="37591"/>
                </a:lnTo>
                <a:moveTo>
                  <a:pt x="656456" y="0"/>
                </a:moveTo>
                <a:lnTo>
                  <a:pt x="618865" y="37591"/>
                </a:lnTo>
                <a:moveTo>
                  <a:pt x="684523" y="0"/>
                </a:moveTo>
                <a:lnTo>
                  <a:pt x="722114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22" name="Freeform 7522"/>
          <p:cNvSpPr/>
          <p:nvPr/>
        </p:nvSpPr>
        <p:spPr>
          <a:xfrm rot="-5400000" flipH="0" flipV="0">
            <a:off x="21608050" y="1759994"/>
            <a:ext cx="19814" cy="6108"/>
          </a:xfrm>
          <a:custGeom>
            <a:pathLst>
              <a:path w="121927" h="37591">
                <a:moveTo>
                  <a:pt x="0" y="37591"/>
                </a:moveTo>
                <a:lnTo>
                  <a:pt x="37591" y="0"/>
                </a:lnTo>
                <a:lnTo>
                  <a:pt x="12192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23" name="Freeform 7523"/>
          <p:cNvSpPr/>
          <p:nvPr/>
        </p:nvSpPr>
        <p:spPr>
          <a:xfrm rot="-5400000" flipH="0" flipV="0">
            <a:off x="21549384" y="1821714"/>
            <a:ext cx="137145" cy="6108"/>
          </a:xfrm>
          <a:custGeom>
            <a:pathLst>
              <a:path w="843917" h="37591">
                <a:moveTo>
                  <a:pt x="806450" y="0"/>
                </a:moveTo>
                <a:lnTo>
                  <a:pt x="843917" y="37591"/>
                </a:lnTo>
                <a:moveTo>
                  <a:pt x="843917" y="0"/>
                </a:moveTo>
                <a:lnTo>
                  <a:pt x="806450" y="37591"/>
                </a:lnTo>
                <a:moveTo>
                  <a:pt x="0" y="0"/>
                </a:moveTo>
                <a:lnTo>
                  <a:pt x="84335" y="0"/>
                </a:lnTo>
                <a:moveTo>
                  <a:pt x="28066" y="0"/>
                </a:moveTo>
                <a:lnTo>
                  <a:pt x="56269" y="37591"/>
                </a:lnTo>
                <a:moveTo>
                  <a:pt x="56269" y="0"/>
                </a:moveTo>
                <a:lnTo>
                  <a:pt x="28066" y="375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24" name="Freeform 7524"/>
          <p:cNvSpPr/>
          <p:nvPr/>
        </p:nvSpPr>
        <p:spPr>
          <a:xfrm rot="-5400000" flipH="0" flipV="0">
            <a:off x="21310882" y="1817896"/>
            <a:ext cx="120399" cy="9151"/>
          </a:xfrm>
          <a:custGeom>
            <a:pathLst>
              <a:path w="740867" h="56312">
                <a:moveTo>
                  <a:pt x="0" y="56312"/>
                </a:moveTo>
                <a:lnTo>
                  <a:pt x="740867" y="56312"/>
                </a:lnTo>
                <a:lnTo>
                  <a:pt x="740867" y="0"/>
                </a:lnTo>
                <a:lnTo>
                  <a:pt x="0" y="0"/>
                </a:lnTo>
                <a:lnTo>
                  <a:pt x="0" y="56312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25" name="Freeform 7525"/>
          <p:cNvSpPr/>
          <p:nvPr/>
        </p:nvSpPr>
        <p:spPr>
          <a:xfrm rot="-5400000" flipH="0" flipV="0">
            <a:off x="21311646" y="1820187"/>
            <a:ext cx="121912" cy="6109"/>
          </a:xfrm>
          <a:custGeom>
            <a:pathLst>
              <a:path w="750181" h="37592">
                <a:moveTo>
                  <a:pt x="0" y="37592"/>
                </a:moveTo>
                <a:lnTo>
                  <a:pt x="750181" y="37592"/>
                </a:lnTo>
                <a:moveTo>
                  <a:pt x="28066" y="37592"/>
                </a:moveTo>
                <a:lnTo>
                  <a:pt x="65658" y="0"/>
                </a:lnTo>
                <a:moveTo>
                  <a:pt x="65658" y="37592"/>
                </a:moveTo>
                <a:lnTo>
                  <a:pt x="28066" y="0"/>
                </a:lnTo>
                <a:moveTo>
                  <a:pt x="103113" y="37592"/>
                </a:moveTo>
                <a:lnTo>
                  <a:pt x="131316" y="0"/>
                </a:lnTo>
                <a:moveTo>
                  <a:pt x="131316" y="37592"/>
                </a:moveTo>
                <a:lnTo>
                  <a:pt x="103113" y="0"/>
                </a:lnTo>
                <a:moveTo>
                  <a:pt x="168783" y="37592"/>
                </a:moveTo>
                <a:lnTo>
                  <a:pt x="206239" y="0"/>
                </a:lnTo>
                <a:moveTo>
                  <a:pt x="206239" y="37592"/>
                </a:moveTo>
                <a:lnTo>
                  <a:pt x="168783" y="0"/>
                </a:lnTo>
                <a:moveTo>
                  <a:pt x="243830" y="37592"/>
                </a:moveTo>
                <a:lnTo>
                  <a:pt x="281298" y="0"/>
                </a:lnTo>
                <a:moveTo>
                  <a:pt x="281298" y="37592"/>
                </a:moveTo>
                <a:lnTo>
                  <a:pt x="243830" y="0"/>
                </a:lnTo>
                <a:moveTo>
                  <a:pt x="318765" y="37592"/>
                </a:moveTo>
                <a:lnTo>
                  <a:pt x="356357" y="0"/>
                </a:lnTo>
                <a:moveTo>
                  <a:pt x="356357" y="37592"/>
                </a:moveTo>
                <a:lnTo>
                  <a:pt x="318765" y="0"/>
                </a:lnTo>
                <a:moveTo>
                  <a:pt x="393824" y="37592"/>
                </a:moveTo>
                <a:lnTo>
                  <a:pt x="431415" y="0"/>
                </a:lnTo>
                <a:moveTo>
                  <a:pt x="431415" y="37592"/>
                </a:moveTo>
                <a:lnTo>
                  <a:pt x="393824" y="0"/>
                </a:lnTo>
                <a:moveTo>
                  <a:pt x="468883" y="37592"/>
                </a:moveTo>
                <a:lnTo>
                  <a:pt x="506338" y="0"/>
                </a:lnTo>
                <a:moveTo>
                  <a:pt x="506338" y="37592"/>
                </a:moveTo>
                <a:lnTo>
                  <a:pt x="468883" y="0"/>
                </a:lnTo>
                <a:moveTo>
                  <a:pt x="543930" y="37592"/>
                </a:moveTo>
                <a:lnTo>
                  <a:pt x="581397" y="0"/>
                </a:lnTo>
                <a:moveTo>
                  <a:pt x="581397" y="37592"/>
                </a:moveTo>
                <a:lnTo>
                  <a:pt x="543930" y="0"/>
                </a:lnTo>
                <a:moveTo>
                  <a:pt x="618865" y="37592"/>
                </a:moveTo>
                <a:lnTo>
                  <a:pt x="656456" y="0"/>
                </a:lnTo>
                <a:moveTo>
                  <a:pt x="656456" y="37592"/>
                </a:moveTo>
                <a:lnTo>
                  <a:pt x="618865" y="0"/>
                </a:lnTo>
                <a:moveTo>
                  <a:pt x="684523" y="37592"/>
                </a:moveTo>
                <a:lnTo>
                  <a:pt x="72211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26" name="Freeform 7526"/>
          <p:cNvSpPr/>
          <p:nvPr/>
        </p:nvSpPr>
        <p:spPr>
          <a:xfrm rot="-5400000" flipH="0" flipV="0">
            <a:off x="21362695" y="1759994"/>
            <a:ext cx="19814" cy="6109"/>
          </a:xfrm>
          <a:custGeom>
            <a:pathLst>
              <a:path w="121927" h="37592">
                <a:moveTo>
                  <a:pt x="0" y="0"/>
                </a:moveTo>
                <a:lnTo>
                  <a:pt x="37591" y="37592"/>
                </a:lnTo>
                <a:lnTo>
                  <a:pt x="121927" y="375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27" name="Freeform 7527"/>
          <p:cNvSpPr/>
          <p:nvPr/>
        </p:nvSpPr>
        <p:spPr>
          <a:xfrm rot="-5400000" flipH="0" flipV="0">
            <a:off x="21304029" y="1821714"/>
            <a:ext cx="137145" cy="6109"/>
          </a:xfrm>
          <a:custGeom>
            <a:pathLst>
              <a:path w="843917" h="37592">
                <a:moveTo>
                  <a:pt x="806450" y="37592"/>
                </a:moveTo>
                <a:lnTo>
                  <a:pt x="843917" y="0"/>
                </a:lnTo>
                <a:moveTo>
                  <a:pt x="843917" y="37592"/>
                </a:moveTo>
                <a:lnTo>
                  <a:pt x="806450" y="0"/>
                </a:lnTo>
                <a:moveTo>
                  <a:pt x="0" y="37592"/>
                </a:moveTo>
                <a:lnTo>
                  <a:pt x="84335" y="37592"/>
                </a:lnTo>
                <a:moveTo>
                  <a:pt x="28066" y="37592"/>
                </a:moveTo>
                <a:lnTo>
                  <a:pt x="56269" y="0"/>
                </a:lnTo>
                <a:moveTo>
                  <a:pt x="56269" y="37592"/>
                </a:moveTo>
                <a:lnTo>
                  <a:pt x="2806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28" name="Freeform 7528"/>
          <p:cNvSpPr/>
          <p:nvPr/>
        </p:nvSpPr>
        <p:spPr>
          <a:xfrm rot="-5400000" flipH="0" flipV="0">
            <a:off x="25095722" y="4673113"/>
            <a:ext cx="7200890" cy="239264"/>
          </a:xfrm>
          <a:custGeom>
            <a:pathLst>
              <a:path w="44310170" h="1472297">
                <a:moveTo>
                  <a:pt x="44310170" y="759611"/>
                </a:moveTo>
                <a:lnTo>
                  <a:pt x="44310170" y="1472297"/>
                </a:lnTo>
                <a:lnTo>
                  <a:pt x="0" y="1472297"/>
                </a:lnTo>
                <a:lnTo>
                  <a:pt x="0" y="0"/>
                </a:lnTo>
                <a:lnTo>
                  <a:pt x="44310170" y="0"/>
                </a:lnTo>
                <a:lnTo>
                  <a:pt x="44310170" y="759611"/>
                </a:lnTo>
                <a:close/>
                <a:moveTo>
                  <a:pt x="-70252411" y="10462462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29" name="Freeform 7529"/>
          <p:cNvSpPr/>
          <p:nvPr/>
        </p:nvSpPr>
        <p:spPr>
          <a:xfrm rot="-5400000" flipH="0" flipV="0">
            <a:off x="28712930" y="1179349"/>
            <a:ext cx="0" cy="25903"/>
          </a:xfrm>
          <a:custGeom>
            <a:pathLst>
              <a:path w="0" h="159398">
                <a:moveTo>
                  <a:pt x="0" y="0"/>
                </a:moveTo>
                <a:lnTo>
                  <a:pt x="0" y="159398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30" name="Freeform 7530"/>
          <p:cNvSpPr/>
          <p:nvPr/>
        </p:nvSpPr>
        <p:spPr>
          <a:xfrm rot="-5400000" flipH="0" flipV="0">
            <a:off x="28753314" y="1177059"/>
            <a:ext cx="0" cy="30483"/>
          </a:xfrm>
          <a:custGeom>
            <a:pathLst>
              <a:path w="0" h="187579">
                <a:moveTo>
                  <a:pt x="0" y="0"/>
                </a:moveTo>
                <a:lnTo>
                  <a:pt x="0" y="187579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31" name="Freeform 7531"/>
          <p:cNvSpPr/>
          <p:nvPr/>
        </p:nvSpPr>
        <p:spPr>
          <a:xfrm rot="-5400000" flipH="0" flipV="0">
            <a:off x="28781505" y="1191542"/>
            <a:ext cx="24393" cy="25912"/>
          </a:xfrm>
          <a:custGeom>
            <a:pathLst>
              <a:path w="150106" h="159449">
                <a:moveTo>
                  <a:pt x="150106" y="0"/>
                </a:moveTo>
                <a:lnTo>
                  <a:pt x="150106" y="159449"/>
                </a:lnTo>
                <a:lnTo>
                  <a:pt x="0" y="159449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32" name="Freeform 7532"/>
          <p:cNvSpPr/>
          <p:nvPr/>
        </p:nvSpPr>
        <p:spPr>
          <a:xfrm rot="-5400000" flipH="0" flipV="0">
            <a:off x="28791427" y="1244123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33" name="Freeform 7533"/>
          <p:cNvSpPr/>
          <p:nvPr/>
        </p:nvSpPr>
        <p:spPr>
          <a:xfrm rot="-5400000" flipH="0" flipV="0">
            <a:off x="28792180" y="1286031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34" name="Freeform 7534"/>
          <p:cNvSpPr/>
          <p:nvPr/>
        </p:nvSpPr>
        <p:spPr>
          <a:xfrm rot="-5400000" flipH="0" flipV="0">
            <a:off x="28791417" y="1327949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35" name="Freeform 7535"/>
          <p:cNvSpPr/>
          <p:nvPr/>
        </p:nvSpPr>
        <p:spPr>
          <a:xfrm rot="-5400000" flipH="0" flipV="0">
            <a:off x="28792180" y="1369847"/>
            <a:ext cx="28957" cy="0"/>
          </a:xfrm>
          <a:custGeom>
            <a:pathLst>
              <a:path w="178185" h="0">
                <a:moveTo>
                  <a:pt x="1781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36" name="Freeform 7536"/>
          <p:cNvSpPr/>
          <p:nvPr/>
        </p:nvSpPr>
        <p:spPr>
          <a:xfrm rot="-5400000" flipH="0" flipV="0">
            <a:off x="28791416" y="141176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37" name="Freeform 7537"/>
          <p:cNvSpPr/>
          <p:nvPr/>
        </p:nvSpPr>
        <p:spPr>
          <a:xfrm rot="-5400000" flipH="0" flipV="0">
            <a:off x="28792180" y="1453682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38" name="Freeform 7538"/>
          <p:cNvSpPr/>
          <p:nvPr/>
        </p:nvSpPr>
        <p:spPr>
          <a:xfrm rot="-5400000" flipH="0" flipV="0">
            <a:off x="28791416" y="149557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39" name="Freeform 7539"/>
          <p:cNvSpPr/>
          <p:nvPr/>
        </p:nvSpPr>
        <p:spPr>
          <a:xfrm rot="-5400000" flipH="0" flipV="0">
            <a:off x="28791416" y="153825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40" name="Freeform 7540"/>
          <p:cNvSpPr/>
          <p:nvPr/>
        </p:nvSpPr>
        <p:spPr>
          <a:xfrm rot="-5400000" flipH="0" flipV="0">
            <a:off x="28791427" y="1579403"/>
            <a:ext cx="30462" cy="0"/>
          </a:xfrm>
          <a:custGeom>
            <a:pathLst>
              <a:path w="187450" h="0">
                <a:moveTo>
                  <a:pt x="18745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41" name="Freeform 7541"/>
          <p:cNvSpPr/>
          <p:nvPr/>
        </p:nvSpPr>
        <p:spPr>
          <a:xfrm rot="-5400000" flipH="0" flipV="0">
            <a:off x="28791416" y="1622074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42" name="Freeform 7542"/>
          <p:cNvSpPr/>
          <p:nvPr/>
        </p:nvSpPr>
        <p:spPr>
          <a:xfrm rot="-5400000" flipH="0" flipV="0">
            <a:off x="28792190" y="1663981"/>
            <a:ext cx="28936" cy="0"/>
          </a:xfrm>
          <a:custGeom>
            <a:pathLst>
              <a:path w="178060" h="0">
                <a:moveTo>
                  <a:pt x="17806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43" name="Freeform 7543"/>
          <p:cNvSpPr/>
          <p:nvPr/>
        </p:nvSpPr>
        <p:spPr>
          <a:xfrm rot="-5400000" flipH="0" flipV="0">
            <a:off x="28791427" y="1705899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44" name="Freeform 7544"/>
          <p:cNvSpPr/>
          <p:nvPr/>
        </p:nvSpPr>
        <p:spPr>
          <a:xfrm rot="-5400000" flipH="0" flipV="0">
            <a:off x="28792180" y="1747806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45" name="Freeform 7545"/>
          <p:cNvSpPr/>
          <p:nvPr/>
        </p:nvSpPr>
        <p:spPr>
          <a:xfrm rot="-5400000" flipH="0" flipV="0">
            <a:off x="28791416" y="178970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46" name="Freeform 7546"/>
          <p:cNvSpPr/>
          <p:nvPr/>
        </p:nvSpPr>
        <p:spPr>
          <a:xfrm rot="-5400000" flipH="0" flipV="0">
            <a:off x="28791417" y="1832384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47" name="Freeform 7547"/>
          <p:cNvSpPr/>
          <p:nvPr/>
        </p:nvSpPr>
        <p:spPr>
          <a:xfrm rot="-5400000" flipH="0" flipV="0">
            <a:off x="28791416" y="187353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48" name="Freeform 7548"/>
          <p:cNvSpPr/>
          <p:nvPr/>
        </p:nvSpPr>
        <p:spPr>
          <a:xfrm rot="-5400000" flipH="0" flipV="0">
            <a:off x="28791416" y="191619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49" name="Freeform 7549"/>
          <p:cNvSpPr/>
          <p:nvPr/>
        </p:nvSpPr>
        <p:spPr>
          <a:xfrm rot="-5400000" flipH="0" flipV="0">
            <a:off x="28792181" y="1958117"/>
            <a:ext cx="28954" cy="0"/>
          </a:xfrm>
          <a:custGeom>
            <a:pathLst>
              <a:path w="178172" h="0">
                <a:moveTo>
                  <a:pt x="178172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50" name="Freeform 7550"/>
          <p:cNvSpPr/>
          <p:nvPr/>
        </p:nvSpPr>
        <p:spPr>
          <a:xfrm rot="-5400000" flipH="0" flipV="0">
            <a:off x="28791416" y="2000034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51" name="Freeform 7551"/>
          <p:cNvSpPr/>
          <p:nvPr/>
        </p:nvSpPr>
        <p:spPr>
          <a:xfrm rot="-5400000" flipH="0" flipV="0">
            <a:off x="28792180" y="2041931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52" name="Freeform 7552"/>
          <p:cNvSpPr/>
          <p:nvPr/>
        </p:nvSpPr>
        <p:spPr>
          <a:xfrm rot="-5400000" flipH="0" flipV="0">
            <a:off x="28791417" y="2083848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53" name="Freeform 7553"/>
          <p:cNvSpPr/>
          <p:nvPr/>
        </p:nvSpPr>
        <p:spPr>
          <a:xfrm rot="-5400000" flipH="0" flipV="0">
            <a:off x="28792190" y="2125756"/>
            <a:ext cx="28936" cy="0"/>
          </a:xfrm>
          <a:custGeom>
            <a:pathLst>
              <a:path w="178060" h="0">
                <a:moveTo>
                  <a:pt x="17806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54" name="Freeform 7554"/>
          <p:cNvSpPr/>
          <p:nvPr/>
        </p:nvSpPr>
        <p:spPr>
          <a:xfrm rot="-5400000" flipH="0" flipV="0">
            <a:off x="28791416" y="216766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55" name="Freeform 7555"/>
          <p:cNvSpPr/>
          <p:nvPr/>
        </p:nvSpPr>
        <p:spPr>
          <a:xfrm rot="-5400000" flipH="0" flipV="0">
            <a:off x="28791427" y="2210334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56" name="Freeform 7556"/>
          <p:cNvSpPr/>
          <p:nvPr/>
        </p:nvSpPr>
        <p:spPr>
          <a:xfrm rot="-5400000" flipH="0" flipV="0">
            <a:off x="28791416" y="225147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57" name="Freeform 7557"/>
          <p:cNvSpPr/>
          <p:nvPr/>
        </p:nvSpPr>
        <p:spPr>
          <a:xfrm rot="-5400000" flipH="0" flipV="0">
            <a:off x="28791416" y="229415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58" name="Freeform 7558"/>
          <p:cNvSpPr/>
          <p:nvPr/>
        </p:nvSpPr>
        <p:spPr>
          <a:xfrm rot="-5400000" flipH="0" flipV="0">
            <a:off x="28792171" y="2336066"/>
            <a:ext cx="28975" cy="0"/>
          </a:xfrm>
          <a:custGeom>
            <a:pathLst>
              <a:path w="178297" h="0">
                <a:moveTo>
                  <a:pt x="178297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59" name="Freeform 7559"/>
          <p:cNvSpPr/>
          <p:nvPr/>
        </p:nvSpPr>
        <p:spPr>
          <a:xfrm rot="-5400000" flipH="0" flipV="0">
            <a:off x="28791416" y="2377974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60" name="Freeform 7560"/>
          <p:cNvSpPr/>
          <p:nvPr/>
        </p:nvSpPr>
        <p:spPr>
          <a:xfrm rot="-5400000" flipH="0" flipV="0">
            <a:off x="28792180" y="2419891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61" name="Freeform 7561"/>
          <p:cNvSpPr/>
          <p:nvPr/>
        </p:nvSpPr>
        <p:spPr>
          <a:xfrm rot="-5400000" flipH="0" flipV="0">
            <a:off x="28791427" y="2461798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62" name="Freeform 7562"/>
          <p:cNvSpPr/>
          <p:nvPr/>
        </p:nvSpPr>
        <p:spPr>
          <a:xfrm rot="-5400000" flipH="0" flipV="0">
            <a:off x="28792180" y="2503706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63" name="Freeform 7563"/>
          <p:cNvSpPr/>
          <p:nvPr/>
        </p:nvSpPr>
        <p:spPr>
          <a:xfrm rot="-5400000" flipH="0" flipV="0">
            <a:off x="28791427" y="2545613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64" name="Freeform 7564"/>
          <p:cNvSpPr/>
          <p:nvPr/>
        </p:nvSpPr>
        <p:spPr>
          <a:xfrm rot="-5400000" flipH="0" flipV="0">
            <a:off x="28791417" y="2588284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65" name="Freeform 7565"/>
          <p:cNvSpPr/>
          <p:nvPr/>
        </p:nvSpPr>
        <p:spPr>
          <a:xfrm rot="-5400000" flipH="0" flipV="0">
            <a:off x="28791416" y="262943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66" name="Freeform 7566"/>
          <p:cNvSpPr/>
          <p:nvPr/>
        </p:nvSpPr>
        <p:spPr>
          <a:xfrm rot="-5400000" flipH="0" flipV="0">
            <a:off x="28791416" y="267209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67" name="Freeform 7567"/>
          <p:cNvSpPr/>
          <p:nvPr/>
        </p:nvSpPr>
        <p:spPr>
          <a:xfrm rot="-5400000" flipH="0" flipV="0">
            <a:off x="28792181" y="2714016"/>
            <a:ext cx="28954" cy="0"/>
          </a:xfrm>
          <a:custGeom>
            <a:pathLst>
              <a:path w="178172" h="0">
                <a:moveTo>
                  <a:pt x="178172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68" name="Freeform 7568"/>
          <p:cNvSpPr/>
          <p:nvPr/>
        </p:nvSpPr>
        <p:spPr>
          <a:xfrm rot="-5400000" flipH="0" flipV="0">
            <a:off x="28791416" y="2755934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69" name="Freeform 7569"/>
          <p:cNvSpPr/>
          <p:nvPr/>
        </p:nvSpPr>
        <p:spPr>
          <a:xfrm rot="-5400000" flipH="0" flipV="0">
            <a:off x="28792180" y="279783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70" name="Freeform 7570"/>
          <p:cNvSpPr/>
          <p:nvPr/>
        </p:nvSpPr>
        <p:spPr>
          <a:xfrm rot="-5400000" flipH="0" flipV="0">
            <a:off x="28791417" y="2839748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71" name="Freeform 7571"/>
          <p:cNvSpPr/>
          <p:nvPr/>
        </p:nvSpPr>
        <p:spPr>
          <a:xfrm rot="-5400000" flipH="0" flipV="0">
            <a:off x="28792180" y="2881666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72" name="Freeform 7572"/>
          <p:cNvSpPr/>
          <p:nvPr/>
        </p:nvSpPr>
        <p:spPr>
          <a:xfrm rot="-5400000" flipH="0" flipV="0">
            <a:off x="28791416" y="2923562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73" name="Freeform 7573"/>
          <p:cNvSpPr/>
          <p:nvPr/>
        </p:nvSpPr>
        <p:spPr>
          <a:xfrm rot="-5400000" flipH="0" flipV="0">
            <a:off x="28791417" y="2966244"/>
            <a:ext cx="30482" cy="0"/>
          </a:xfrm>
          <a:custGeom>
            <a:pathLst>
              <a:path w="187573" h="0">
                <a:moveTo>
                  <a:pt x="1875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74" name="Freeform 7574"/>
          <p:cNvSpPr/>
          <p:nvPr/>
        </p:nvSpPr>
        <p:spPr>
          <a:xfrm rot="-5400000" flipH="0" flipV="0">
            <a:off x="28791426" y="3007388"/>
            <a:ext cx="30464" cy="0"/>
          </a:xfrm>
          <a:custGeom>
            <a:pathLst>
              <a:path w="187461" h="0">
                <a:moveTo>
                  <a:pt x="187461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75" name="Freeform 7575"/>
          <p:cNvSpPr/>
          <p:nvPr/>
        </p:nvSpPr>
        <p:spPr>
          <a:xfrm rot="-5400000" flipH="0" flipV="0">
            <a:off x="28791416" y="305005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76" name="Freeform 7576"/>
          <p:cNvSpPr/>
          <p:nvPr/>
        </p:nvSpPr>
        <p:spPr>
          <a:xfrm rot="-5400000" flipH="0" flipV="0">
            <a:off x="28792181" y="3091976"/>
            <a:ext cx="28955" cy="0"/>
          </a:xfrm>
          <a:custGeom>
            <a:pathLst>
              <a:path w="178173" h="0">
                <a:moveTo>
                  <a:pt x="1781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77" name="Freeform 7577"/>
          <p:cNvSpPr/>
          <p:nvPr/>
        </p:nvSpPr>
        <p:spPr>
          <a:xfrm rot="-5400000" flipH="0" flipV="0">
            <a:off x="28791426" y="3133884"/>
            <a:ext cx="30464" cy="0"/>
          </a:xfrm>
          <a:custGeom>
            <a:pathLst>
              <a:path w="187461" h="0">
                <a:moveTo>
                  <a:pt x="187461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78" name="Freeform 7578"/>
          <p:cNvSpPr/>
          <p:nvPr/>
        </p:nvSpPr>
        <p:spPr>
          <a:xfrm rot="-5400000" flipH="0" flipV="0">
            <a:off x="28792180" y="317579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79" name="Freeform 7579"/>
          <p:cNvSpPr/>
          <p:nvPr/>
        </p:nvSpPr>
        <p:spPr>
          <a:xfrm rot="-5400000" flipH="0" flipV="0">
            <a:off x="28791427" y="3217698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80" name="Freeform 7580"/>
          <p:cNvSpPr/>
          <p:nvPr/>
        </p:nvSpPr>
        <p:spPr>
          <a:xfrm rot="-5400000" flipH="0" flipV="0">
            <a:off x="28791416" y="326036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81" name="Freeform 7581"/>
          <p:cNvSpPr/>
          <p:nvPr/>
        </p:nvSpPr>
        <p:spPr>
          <a:xfrm rot="-5400000" flipH="0" flipV="0">
            <a:off x="28791417" y="3301523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82" name="Freeform 7582"/>
          <p:cNvSpPr/>
          <p:nvPr/>
        </p:nvSpPr>
        <p:spPr>
          <a:xfrm rot="-5400000" flipH="0" flipV="0">
            <a:off x="28791417" y="3344184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83" name="Freeform 7583"/>
          <p:cNvSpPr/>
          <p:nvPr/>
        </p:nvSpPr>
        <p:spPr>
          <a:xfrm rot="-5400000" flipH="0" flipV="0">
            <a:off x="28792180" y="3386102"/>
            <a:ext cx="28957" cy="0"/>
          </a:xfrm>
          <a:custGeom>
            <a:pathLst>
              <a:path w="178185" h="0">
                <a:moveTo>
                  <a:pt x="1781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84" name="Freeform 7584"/>
          <p:cNvSpPr/>
          <p:nvPr/>
        </p:nvSpPr>
        <p:spPr>
          <a:xfrm rot="-5400000" flipH="0" flipV="0">
            <a:off x="28791417" y="3428019"/>
            <a:ext cx="30482" cy="0"/>
          </a:xfrm>
          <a:custGeom>
            <a:pathLst>
              <a:path w="187573" h="0">
                <a:moveTo>
                  <a:pt x="1875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85" name="Freeform 7585"/>
          <p:cNvSpPr/>
          <p:nvPr/>
        </p:nvSpPr>
        <p:spPr>
          <a:xfrm rot="-5400000" flipH="0" flipV="0">
            <a:off x="28792181" y="3469916"/>
            <a:ext cx="28954" cy="0"/>
          </a:xfrm>
          <a:custGeom>
            <a:pathLst>
              <a:path w="178172" h="0">
                <a:moveTo>
                  <a:pt x="178172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86" name="Freeform 7586"/>
          <p:cNvSpPr/>
          <p:nvPr/>
        </p:nvSpPr>
        <p:spPr>
          <a:xfrm rot="-5400000" flipH="0" flipV="0">
            <a:off x="28791416" y="351183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87" name="Freeform 7587"/>
          <p:cNvSpPr/>
          <p:nvPr/>
        </p:nvSpPr>
        <p:spPr>
          <a:xfrm rot="-5400000" flipH="0" flipV="0">
            <a:off x="28792191" y="3553741"/>
            <a:ext cx="28934" cy="0"/>
          </a:xfrm>
          <a:custGeom>
            <a:pathLst>
              <a:path w="178048" h="0">
                <a:moveTo>
                  <a:pt x="17804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88" name="Freeform 7588"/>
          <p:cNvSpPr/>
          <p:nvPr/>
        </p:nvSpPr>
        <p:spPr>
          <a:xfrm rot="-5400000" flipH="0" flipV="0">
            <a:off x="28791417" y="3595648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89" name="Freeform 7589"/>
          <p:cNvSpPr/>
          <p:nvPr/>
        </p:nvSpPr>
        <p:spPr>
          <a:xfrm rot="-5400000" flipH="0" flipV="0">
            <a:off x="28791416" y="363832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90" name="Freeform 7590"/>
          <p:cNvSpPr/>
          <p:nvPr/>
        </p:nvSpPr>
        <p:spPr>
          <a:xfrm rot="-5400000" flipH="0" flipV="0">
            <a:off x="28791416" y="3679462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91" name="Freeform 7591"/>
          <p:cNvSpPr/>
          <p:nvPr/>
        </p:nvSpPr>
        <p:spPr>
          <a:xfrm rot="-5400000" flipH="0" flipV="0">
            <a:off x="28791417" y="3722144"/>
            <a:ext cx="30482" cy="0"/>
          </a:xfrm>
          <a:custGeom>
            <a:pathLst>
              <a:path w="187573" h="0">
                <a:moveTo>
                  <a:pt x="1875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92" name="Freeform 7592"/>
          <p:cNvSpPr/>
          <p:nvPr/>
        </p:nvSpPr>
        <p:spPr>
          <a:xfrm rot="-5400000" flipH="0" flipV="0">
            <a:off x="28792170" y="3764051"/>
            <a:ext cx="28977" cy="0"/>
          </a:xfrm>
          <a:custGeom>
            <a:pathLst>
              <a:path w="178308" h="0">
                <a:moveTo>
                  <a:pt x="17830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93" name="Freeform 7593"/>
          <p:cNvSpPr/>
          <p:nvPr/>
        </p:nvSpPr>
        <p:spPr>
          <a:xfrm rot="-5400000" flipH="0" flipV="0">
            <a:off x="28791416" y="3805958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94" name="Freeform 7594"/>
          <p:cNvSpPr/>
          <p:nvPr/>
        </p:nvSpPr>
        <p:spPr>
          <a:xfrm rot="-5400000" flipH="0" flipV="0">
            <a:off x="28792181" y="3847876"/>
            <a:ext cx="28955" cy="0"/>
          </a:xfrm>
          <a:custGeom>
            <a:pathLst>
              <a:path w="178173" h="0">
                <a:moveTo>
                  <a:pt x="1781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95" name="Freeform 7595"/>
          <p:cNvSpPr/>
          <p:nvPr/>
        </p:nvSpPr>
        <p:spPr>
          <a:xfrm rot="-5400000" flipH="0" flipV="0">
            <a:off x="28791416" y="388979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96" name="Freeform 7596"/>
          <p:cNvSpPr/>
          <p:nvPr/>
        </p:nvSpPr>
        <p:spPr>
          <a:xfrm rot="-5400000" flipH="0" flipV="0">
            <a:off x="28792180" y="393169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97" name="Freeform 7597"/>
          <p:cNvSpPr/>
          <p:nvPr/>
        </p:nvSpPr>
        <p:spPr>
          <a:xfrm rot="-5400000" flipH="0" flipV="0">
            <a:off x="28791427" y="3973597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98" name="Freeform 7598"/>
          <p:cNvSpPr/>
          <p:nvPr/>
        </p:nvSpPr>
        <p:spPr>
          <a:xfrm rot="-5400000" flipH="0" flipV="0">
            <a:off x="28791416" y="401626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599" name="Freeform 7599"/>
          <p:cNvSpPr/>
          <p:nvPr/>
        </p:nvSpPr>
        <p:spPr>
          <a:xfrm rot="-5400000" flipH="0" flipV="0">
            <a:off x="28791417" y="4057423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00" name="Freeform 7600"/>
          <p:cNvSpPr/>
          <p:nvPr/>
        </p:nvSpPr>
        <p:spPr>
          <a:xfrm rot="-5400000" flipH="0" flipV="0">
            <a:off x="28791417" y="4100083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01" name="Freeform 7601"/>
          <p:cNvSpPr/>
          <p:nvPr/>
        </p:nvSpPr>
        <p:spPr>
          <a:xfrm rot="-5400000" flipH="0" flipV="0">
            <a:off x="28792180" y="4142001"/>
            <a:ext cx="28957" cy="0"/>
          </a:xfrm>
          <a:custGeom>
            <a:pathLst>
              <a:path w="178185" h="0">
                <a:moveTo>
                  <a:pt x="1781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02" name="Freeform 7602"/>
          <p:cNvSpPr/>
          <p:nvPr/>
        </p:nvSpPr>
        <p:spPr>
          <a:xfrm rot="-5400000" flipH="0" flipV="0">
            <a:off x="28791417" y="4183919"/>
            <a:ext cx="30482" cy="0"/>
          </a:xfrm>
          <a:custGeom>
            <a:pathLst>
              <a:path w="187573" h="0">
                <a:moveTo>
                  <a:pt x="1875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03" name="Freeform 7603"/>
          <p:cNvSpPr/>
          <p:nvPr/>
        </p:nvSpPr>
        <p:spPr>
          <a:xfrm rot="-5400000" flipH="0" flipV="0">
            <a:off x="28792181" y="4225815"/>
            <a:ext cx="28954" cy="0"/>
          </a:xfrm>
          <a:custGeom>
            <a:pathLst>
              <a:path w="178172" h="0">
                <a:moveTo>
                  <a:pt x="178172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04" name="Freeform 7604"/>
          <p:cNvSpPr/>
          <p:nvPr/>
        </p:nvSpPr>
        <p:spPr>
          <a:xfrm rot="-5400000" flipH="0" flipV="0">
            <a:off x="28791416" y="4267733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05" name="Freeform 7605"/>
          <p:cNvSpPr/>
          <p:nvPr/>
        </p:nvSpPr>
        <p:spPr>
          <a:xfrm rot="-5400000" flipH="0" flipV="0">
            <a:off x="28792181" y="4309651"/>
            <a:ext cx="28955" cy="0"/>
          </a:xfrm>
          <a:custGeom>
            <a:pathLst>
              <a:path w="178173" h="0">
                <a:moveTo>
                  <a:pt x="17817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06" name="Freeform 7606"/>
          <p:cNvSpPr/>
          <p:nvPr/>
        </p:nvSpPr>
        <p:spPr>
          <a:xfrm rot="-5400000" flipH="0" flipV="0">
            <a:off x="28791417" y="4351547"/>
            <a:ext cx="30482" cy="0"/>
          </a:xfrm>
          <a:custGeom>
            <a:pathLst>
              <a:path w="187574" h="0">
                <a:moveTo>
                  <a:pt x="18757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07" name="Freeform 7607"/>
          <p:cNvSpPr/>
          <p:nvPr/>
        </p:nvSpPr>
        <p:spPr>
          <a:xfrm rot="-5400000" flipH="0" flipV="0">
            <a:off x="28791416" y="4394229"/>
            <a:ext cx="30484" cy="0"/>
          </a:xfrm>
          <a:custGeom>
            <a:pathLst>
              <a:path w="187585" h="0">
                <a:moveTo>
                  <a:pt x="1875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08" name="Freeform 7608"/>
          <p:cNvSpPr/>
          <p:nvPr/>
        </p:nvSpPr>
        <p:spPr>
          <a:xfrm rot="-5400000" flipH="0" flipV="0">
            <a:off x="28791427" y="4435373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09" name="Freeform 7609"/>
          <p:cNvSpPr/>
          <p:nvPr/>
        </p:nvSpPr>
        <p:spPr>
          <a:xfrm rot="-5400000" flipH="0" flipV="0">
            <a:off x="28791417" y="447804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10" name="Freeform 7610"/>
          <p:cNvSpPr/>
          <p:nvPr/>
        </p:nvSpPr>
        <p:spPr>
          <a:xfrm rot="-5400000" flipH="0" flipV="0">
            <a:off x="28792180" y="4519961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11" name="Freeform 7611"/>
          <p:cNvSpPr/>
          <p:nvPr/>
        </p:nvSpPr>
        <p:spPr>
          <a:xfrm rot="-5400000" flipH="0" flipV="0">
            <a:off x="28791427" y="4561869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12" name="Freeform 7612"/>
          <p:cNvSpPr/>
          <p:nvPr/>
        </p:nvSpPr>
        <p:spPr>
          <a:xfrm rot="-5400000" flipH="0" flipV="0">
            <a:off x="28792181" y="4603776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13" name="Freeform 7613"/>
          <p:cNvSpPr/>
          <p:nvPr/>
        </p:nvSpPr>
        <p:spPr>
          <a:xfrm rot="-5400000" flipH="0" flipV="0">
            <a:off x="28791417" y="464569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14" name="Freeform 7614"/>
          <p:cNvSpPr/>
          <p:nvPr/>
        </p:nvSpPr>
        <p:spPr>
          <a:xfrm rot="-5400000" flipH="0" flipV="0">
            <a:off x="28791417" y="468835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15" name="Freeform 7615"/>
          <p:cNvSpPr/>
          <p:nvPr/>
        </p:nvSpPr>
        <p:spPr>
          <a:xfrm rot="-5400000" flipH="0" flipV="0">
            <a:off x="28791417" y="472950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16" name="Freeform 7616"/>
          <p:cNvSpPr/>
          <p:nvPr/>
        </p:nvSpPr>
        <p:spPr>
          <a:xfrm rot="-5400000" flipH="0" flipV="0">
            <a:off x="28791417" y="477216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17" name="Freeform 7617"/>
          <p:cNvSpPr/>
          <p:nvPr/>
        </p:nvSpPr>
        <p:spPr>
          <a:xfrm rot="-5400000" flipH="0" flipV="0">
            <a:off x="28791417" y="4813323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18" name="Freeform 7618"/>
          <p:cNvSpPr/>
          <p:nvPr/>
        </p:nvSpPr>
        <p:spPr>
          <a:xfrm rot="-5400000" flipH="0" flipV="0">
            <a:off x="28791417" y="4856004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19" name="Freeform 7619"/>
          <p:cNvSpPr/>
          <p:nvPr/>
        </p:nvSpPr>
        <p:spPr>
          <a:xfrm rot="-5400000" flipH="0" flipV="0">
            <a:off x="28792181" y="4897901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20" name="Freeform 7620"/>
          <p:cNvSpPr/>
          <p:nvPr/>
        </p:nvSpPr>
        <p:spPr>
          <a:xfrm rot="-5400000" flipH="0" flipV="0">
            <a:off x="28791417" y="493981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21" name="Freeform 7621"/>
          <p:cNvSpPr/>
          <p:nvPr/>
        </p:nvSpPr>
        <p:spPr>
          <a:xfrm rot="-5400000" flipH="0" flipV="0">
            <a:off x="28792191" y="4981726"/>
            <a:ext cx="28935" cy="0"/>
          </a:xfrm>
          <a:custGeom>
            <a:pathLst>
              <a:path w="178054" h="0">
                <a:moveTo>
                  <a:pt x="17805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22" name="Freeform 7622"/>
          <p:cNvSpPr/>
          <p:nvPr/>
        </p:nvSpPr>
        <p:spPr>
          <a:xfrm rot="-5400000" flipH="0" flipV="0">
            <a:off x="28791417" y="502363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23" name="Freeform 7623"/>
          <p:cNvSpPr/>
          <p:nvPr/>
        </p:nvSpPr>
        <p:spPr>
          <a:xfrm rot="-5400000" flipH="0" flipV="0">
            <a:off x="28791417" y="506631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24" name="Freeform 7624"/>
          <p:cNvSpPr/>
          <p:nvPr/>
        </p:nvSpPr>
        <p:spPr>
          <a:xfrm rot="-5400000" flipH="0" flipV="0">
            <a:off x="28791417" y="5107448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25" name="Freeform 7625"/>
          <p:cNvSpPr/>
          <p:nvPr/>
        </p:nvSpPr>
        <p:spPr>
          <a:xfrm rot="-5400000" flipH="0" flipV="0">
            <a:off x="28791417" y="515012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26" name="Freeform 7626"/>
          <p:cNvSpPr/>
          <p:nvPr/>
        </p:nvSpPr>
        <p:spPr>
          <a:xfrm rot="-5400000" flipH="0" flipV="0">
            <a:off x="28792181" y="5192046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27" name="Freeform 7627"/>
          <p:cNvSpPr/>
          <p:nvPr/>
        </p:nvSpPr>
        <p:spPr>
          <a:xfrm rot="-5400000" flipH="0" flipV="0">
            <a:off x="28791417" y="523394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28" name="Freeform 7628"/>
          <p:cNvSpPr/>
          <p:nvPr/>
        </p:nvSpPr>
        <p:spPr>
          <a:xfrm rot="-5400000" flipH="0" flipV="0">
            <a:off x="28792180" y="5275861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29" name="Freeform 7629"/>
          <p:cNvSpPr/>
          <p:nvPr/>
        </p:nvSpPr>
        <p:spPr>
          <a:xfrm rot="-5400000" flipH="0" flipV="0">
            <a:off x="28791417" y="5317778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30" name="Freeform 7630"/>
          <p:cNvSpPr/>
          <p:nvPr/>
        </p:nvSpPr>
        <p:spPr>
          <a:xfrm rot="-5400000" flipH="0" flipV="0">
            <a:off x="28792181" y="5359676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31" name="Freeform 7631"/>
          <p:cNvSpPr/>
          <p:nvPr/>
        </p:nvSpPr>
        <p:spPr>
          <a:xfrm rot="-5400000" flipH="0" flipV="0">
            <a:off x="28791417" y="540159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32" name="Freeform 7632"/>
          <p:cNvSpPr/>
          <p:nvPr/>
        </p:nvSpPr>
        <p:spPr>
          <a:xfrm rot="-5400000" flipH="0" flipV="0">
            <a:off x="28791427" y="5444264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33" name="Freeform 7633"/>
          <p:cNvSpPr/>
          <p:nvPr/>
        </p:nvSpPr>
        <p:spPr>
          <a:xfrm rot="-5400000" flipH="0" flipV="0">
            <a:off x="28791417" y="548540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34" name="Freeform 7634"/>
          <p:cNvSpPr/>
          <p:nvPr/>
        </p:nvSpPr>
        <p:spPr>
          <a:xfrm rot="-5400000" flipH="0" flipV="0">
            <a:off x="28791427" y="5528078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35" name="Freeform 7635"/>
          <p:cNvSpPr/>
          <p:nvPr/>
        </p:nvSpPr>
        <p:spPr>
          <a:xfrm rot="-5400000" flipH="0" flipV="0">
            <a:off x="28792181" y="5569986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36" name="Freeform 7636"/>
          <p:cNvSpPr/>
          <p:nvPr/>
        </p:nvSpPr>
        <p:spPr>
          <a:xfrm rot="-5400000" flipH="0" flipV="0">
            <a:off x="28791417" y="5611904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37" name="Freeform 7637"/>
          <p:cNvSpPr/>
          <p:nvPr/>
        </p:nvSpPr>
        <p:spPr>
          <a:xfrm rot="-5400000" flipH="0" flipV="0">
            <a:off x="28792170" y="5653811"/>
            <a:ext cx="28977" cy="0"/>
          </a:xfrm>
          <a:custGeom>
            <a:pathLst>
              <a:path w="178309" h="0">
                <a:moveTo>
                  <a:pt x="17830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38" name="Freeform 7638"/>
          <p:cNvSpPr/>
          <p:nvPr/>
        </p:nvSpPr>
        <p:spPr>
          <a:xfrm rot="-5400000" flipH="0" flipV="0">
            <a:off x="28791417" y="569571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39" name="Freeform 7639"/>
          <p:cNvSpPr/>
          <p:nvPr/>
        </p:nvSpPr>
        <p:spPr>
          <a:xfrm rot="-5400000" flipH="0" flipV="0">
            <a:off x="28792181" y="5737636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40" name="Freeform 7640"/>
          <p:cNvSpPr/>
          <p:nvPr/>
        </p:nvSpPr>
        <p:spPr>
          <a:xfrm rot="-5400000" flipH="0" flipV="0">
            <a:off x="28791417" y="5779532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41" name="Freeform 7641"/>
          <p:cNvSpPr/>
          <p:nvPr/>
        </p:nvSpPr>
        <p:spPr>
          <a:xfrm rot="-5400000" flipH="0" flipV="0">
            <a:off x="28791417" y="582221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42" name="Freeform 7642"/>
          <p:cNvSpPr/>
          <p:nvPr/>
        </p:nvSpPr>
        <p:spPr>
          <a:xfrm rot="-5400000" flipH="0" flipV="0">
            <a:off x="28791427" y="5863358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43" name="Freeform 7643"/>
          <p:cNvSpPr/>
          <p:nvPr/>
        </p:nvSpPr>
        <p:spPr>
          <a:xfrm rot="-5400000" flipH="0" flipV="0">
            <a:off x="28791417" y="590602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44" name="Freeform 7644"/>
          <p:cNvSpPr/>
          <p:nvPr/>
        </p:nvSpPr>
        <p:spPr>
          <a:xfrm rot="-5400000" flipH="0" flipV="0">
            <a:off x="28792181" y="5947946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45" name="Freeform 7645"/>
          <p:cNvSpPr/>
          <p:nvPr/>
        </p:nvSpPr>
        <p:spPr>
          <a:xfrm rot="-5400000" flipH="0" flipV="0">
            <a:off x="28791427" y="5989853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46" name="Freeform 7646"/>
          <p:cNvSpPr/>
          <p:nvPr/>
        </p:nvSpPr>
        <p:spPr>
          <a:xfrm rot="-5400000" flipH="0" flipV="0">
            <a:off x="28792180" y="603176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47" name="Freeform 7647"/>
          <p:cNvSpPr/>
          <p:nvPr/>
        </p:nvSpPr>
        <p:spPr>
          <a:xfrm rot="-5400000" flipH="0" flipV="0">
            <a:off x="28791417" y="6073678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48" name="Freeform 7648"/>
          <p:cNvSpPr/>
          <p:nvPr/>
        </p:nvSpPr>
        <p:spPr>
          <a:xfrm rot="-5400000" flipH="0" flipV="0">
            <a:off x="28792181" y="6115576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49" name="Freeform 7649"/>
          <p:cNvSpPr/>
          <p:nvPr/>
        </p:nvSpPr>
        <p:spPr>
          <a:xfrm rot="-5400000" flipH="0" flipV="0">
            <a:off x="28791417" y="615749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50" name="Freeform 7650"/>
          <p:cNvSpPr/>
          <p:nvPr/>
        </p:nvSpPr>
        <p:spPr>
          <a:xfrm rot="-5400000" flipH="0" flipV="0">
            <a:off x="28791427" y="6200164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51" name="Freeform 7651"/>
          <p:cNvSpPr/>
          <p:nvPr/>
        </p:nvSpPr>
        <p:spPr>
          <a:xfrm rot="-5400000" flipH="0" flipV="0">
            <a:off x="28791417" y="624130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52" name="Freeform 7652"/>
          <p:cNvSpPr/>
          <p:nvPr/>
        </p:nvSpPr>
        <p:spPr>
          <a:xfrm rot="-5400000" flipH="0" flipV="0">
            <a:off x="28791417" y="628398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53" name="Freeform 7653"/>
          <p:cNvSpPr/>
          <p:nvPr/>
        </p:nvSpPr>
        <p:spPr>
          <a:xfrm rot="-5400000" flipH="0" flipV="0">
            <a:off x="28792181" y="6325886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54" name="Freeform 7654"/>
          <p:cNvSpPr/>
          <p:nvPr/>
        </p:nvSpPr>
        <p:spPr>
          <a:xfrm rot="-5400000" flipH="0" flipV="0">
            <a:off x="28791417" y="6367803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55" name="Freeform 7655"/>
          <p:cNvSpPr/>
          <p:nvPr/>
        </p:nvSpPr>
        <p:spPr>
          <a:xfrm rot="-5400000" flipH="0" flipV="0">
            <a:off x="28792180" y="640972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56" name="Freeform 7656"/>
          <p:cNvSpPr/>
          <p:nvPr/>
        </p:nvSpPr>
        <p:spPr>
          <a:xfrm rot="-5400000" flipH="0" flipV="0">
            <a:off x="28791427" y="6451628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57" name="Freeform 7657"/>
          <p:cNvSpPr/>
          <p:nvPr/>
        </p:nvSpPr>
        <p:spPr>
          <a:xfrm rot="-5400000" flipH="0" flipV="0">
            <a:off x="28791417" y="649429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58" name="Freeform 7658"/>
          <p:cNvSpPr/>
          <p:nvPr/>
        </p:nvSpPr>
        <p:spPr>
          <a:xfrm rot="-5400000" flipH="0" flipV="0">
            <a:off x="28791417" y="6535432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59" name="Freeform 7659"/>
          <p:cNvSpPr/>
          <p:nvPr/>
        </p:nvSpPr>
        <p:spPr>
          <a:xfrm rot="-5400000" flipH="0" flipV="0">
            <a:off x="28791417" y="6578114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60" name="Freeform 7660"/>
          <p:cNvSpPr/>
          <p:nvPr/>
        </p:nvSpPr>
        <p:spPr>
          <a:xfrm rot="-5400000" flipH="0" flipV="0">
            <a:off x="28792181" y="6620031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61" name="Freeform 7661"/>
          <p:cNvSpPr/>
          <p:nvPr/>
        </p:nvSpPr>
        <p:spPr>
          <a:xfrm rot="-5400000" flipH="0" flipV="0">
            <a:off x="28791417" y="666192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62" name="Freeform 7662"/>
          <p:cNvSpPr/>
          <p:nvPr/>
        </p:nvSpPr>
        <p:spPr>
          <a:xfrm rot="-5400000" flipH="0" flipV="0">
            <a:off x="28792181" y="6703846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63" name="Freeform 7663"/>
          <p:cNvSpPr/>
          <p:nvPr/>
        </p:nvSpPr>
        <p:spPr>
          <a:xfrm rot="-5400000" flipH="0" flipV="0">
            <a:off x="28791417" y="674576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64" name="Freeform 7664"/>
          <p:cNvSpPr/>
          <p:nvPr/>
        </p:nvSpPr>
        <p:spPr>
          <a:xfrm rot="-5400000" flipH="0" flipV="0">
            <a:off x="28792180" y="678766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65" name="Freeform 7665"/>
          <p:cNvSpPr/>
          <p:nvPr/>
        </p:nvSpPr>
        <p:spPr>
          <a:xfrm rot="-5400000" flipH="0" flipV="0">
            <a:off x="28791417" y="6829578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66" name="Freeform 7666"/>
          <p:cNvSpPr/>
          <p:nvPr/>
        </p:nvSpPr>
        <p:spPr>
          <a:xfrm rot="-5400000" flipH="0" flipV="0">
            <a:off x="28791427" y="6872248"/>
            <a:ext cx="30462" cy="0"/>
          </a:xfrm>
          <a:custGeom>
            <a:pathLst>
              <a:path w="187450" h="0">
                <a:moveTo>
                  <a:pt x="18745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67" name="Freeform 7667"/>
          <p:cNvSpPr/>
          <p:nvPr/>
        </p:nvSpPr>
        <p:spPr>
          <a:xfrm rot="-5400000" flipH="0" flipV="0">
            <a:off x="28791417" y="691339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68" name="Freeform 7668"/>
          <p:cNvSpPr/>
          <p:nvPr/>
        </p:nvSpPr>
        <p:spPr>
          <a:xfrm rot="-5400000" flipH="0" flipV="0">
            <a:off x="28791427" y="6956063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69" name="Freeform 7669"/>
          <p:cNvSpPr/>
          <p:nvPr/>
        </p:nvSpPr>
        <p:spPr>
          <a:xfrm rot="-5400000" flipH="0" flipV="0">
            <a:off x="28792180" y="699797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70" name="Freeform 7670"/>
          <p:cNvSpPr/>
          <p:nvPr/>
        </p:nvSpPr>
        <p:spPr>
          <a:xfrm rot="-5400000" flipH="0" flipV="0">
            <a:off x="28791417" y="703988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71" name="Freeform 7671"/>
          <p:cNvSpPr/>
          <p:nvPr/>
        </p:nvSpPr>
        <p:spPr>
          <a:xfrm rot="-5400000" flipH="0" flipV="0">
            <a:off x="28792170" y="7081796"/>
            <a:ext cx="28977" cy="0"/>
          </a:xfrm>
          <a:custGeom>
            <a:pathLst>
              <a:path w="178309" h="0">
                <a:moveTo>
                  <a:pt x="17830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72" name="Freeform 7672"/>
          <p:cNvSpPr/>
          <p:nvPr/>
        </p:nvSpPr>
        <p:spPr>
          <a:xfrm rot="-5400000" flipH="0" flipV="0">
            <a:off x="28791417" y="7123703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73" name="Freeform 7673"/>
          <p:cNvSpPr/>
          <p:nvPr/>
        </p:nvSpPr>
        <p:spPr>
          <a:xfrm rot="-5400000" flipH="0" flipV="0">
            <a:off x="28792180" y="716562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74" name="Freeform 7674"/>
          <p:cNvSpPr/>
          <p:nvPr/>
        </p:nvSpPr>
        <p:spPr>
          <a:xfrm rot="-5400000" flipH="0" flipV="0">
            <a:off x="28791427" y="7207527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75" name="Freeform 7675"/>
          <p:cNvSpPr/>
          <p:nvPr/>
        </p:nvSpPr>
        <p:spPr>
          <a:xfrm rot="-5400000" flipH="0" flipV="0">
            <a:off x="28791417" y="725019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76" name="Freeform 7676"/>
          <p:cNvSpPr/>
          <p:nvPr/>
        </p:nvSpPr>
        <p:spPr>
          <a:xfrm rot="-5400000" flipH="0" flipV="0">
            <a:off x="28791427" y="7291342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77" name="Freeform 7677"/>
          <p:cNvSpPr/>
          <p:nvPr/>
        </p:nvSpPr>
        <p:spPr>
          <a:xfrm rot="-5400000" flipH="0" flipV="0">
            <a:off x="28791417" y="733401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78" name="Freeform 7678"/>
          <p:cNvSpPr/>
          <p:nvPr/>
        </p:nvSpPr>
        <p:spPr>
          <a:xfrm rot="-5400000" flipH="0" flipV="0">
            <a:off x="28792181" y="7375931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79" name="Freeform 7679"/>
          <p:cNvSpPr/>
          <p:nvPr/>
        </p:nvSpPr>
        <p:spPr>
          <a:xfrm rot="-5400000" flipH="0" flipV="0">
            <a:off x="28791427" y="7417837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80" name="Freeform 7680"/>
          <p:cNvSpPr/>
          <p:nvPr/>
        </p:nvSpPr>
        <p:spPr>
          <a:xfrm rot="-5400000" flipH="0" flipV="0">
            <a:off x="28792181" y="7459745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81" name="Freeform 7681"/>
          <p:cNvSpPr/>
          <p:nvPr/>
        </p:nvSpPr>
        <p:spPr>
          <a:xfrm rot="-5400000" flipH="0" flipV="0">
            <a:off x="28791417" y="750166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82" name="Freeform 7682"/>
          <p:cNvSpPr/>
          <p:nvPr/>
        </p:nvSpPr>
        <p:spPr>
          <a:xfrm rot="-5400000" flipH="0" flipV="0">
            <a:off x="28792180" y="7543560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83" name="Freeform 7683"/>
          <p:cNvSpPr/>
          <p:nvPr/>
        </p:nvSpPr>
        <p:spPr>
          <a:xfrm rot="-5400000" flipH="0" flipV="0">
            <a:off x="28791417" y="7585477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84" name="Freeform 7684"/>
          <p:cNvSpPr/>
          <p:nvPr/>
        </p:nvSpPr>
        <p:spPr>
          <a:xfrm rot="-5400000" flipH="0" flipV="0">
            <a:off x="28791417" y="7628159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85" name="Freeform 7685"/>
          <p:cNvSpPr/>
          <p:nvPr/>
        </p:nvSpPr>
        <p:spPr>
          <a:xfrm rot="-5400000" flipH="0" flipV="0">
            <a:off x="28791417" y="7669292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86" name="Freeform 7686"/>
          <p:cNvSpPr/>
          <p:nvPr/>
        </p:nvSpPr>
        <p:spPr>
          <a:xfrm rot="-5400000" flipH="0" flipV="0">
            <a:off x="28791417" y="771197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87" name="Freeform 7687"/>
          <p:cNvSpPr/>
          <p:nvPr/>
        </p:nvSpPr>
        <p:spPr>
          <a:xfrm rot="-5400000" flipH="0" flipV="0">
            <a:off x="28792191" y="7753881"/>
            <a:ext cx="28935" cy="0"/>
          </a:xfrm>
          <a:custGeom>
            <a:pathLst>
              <a:path w="178054" h="0">
                <a:moveTo>
                  <a:pt x="17805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88" name="Freeform 7688"/>
          <p:cNvSpPr/>
          <p:nvPr/>
        </p:nvSpPr>
        <p:spPr>
          <a:xfrm rot="-5400000" flipH="0" flipV="0">
            <a:off x="28791417" y="779578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89" name="Freeform 7689"/>
          <p:cNvSpPr/>
          <p:nvPr/>
        </p:nvSpPr>
        <p:spPr>
          <a:xfrm rot="-5400000" flipH="0" flipV="0">
            <a:off x="28792180" y="7837705"/>
            <a:ext cx="28957" cy="0"/>
          </a:xfrm>
          <a:custGeom>
            <a:pathLst>
              <a:path w="178185" h="0">
                <a:moveTo>
                  <a:pt x="17818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90" name="Freeform 7690"/>
          <p:cNvSpPr/>
          <p:nvPr/>
        </p:nvSpPr>
        <p:spPr>
          <a:xfrm rot="-5400000" flipH="0" flipV="0">
            <a:off x="28791427" y="7879613"/>
            <a:ext cx="30463" cy="0"/>
          </a:xfrm>
          <a:custGeom>
            <a:pathLst>
              <a:path w="187455" h="0">
                <a:moveTo>
                  <a:pt x="18745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91" name="Freeform 7691"/>
          <p:cNvSpPr/>
          <p:nvPr/>
        </p:nvSpPr>
        <p:spPr>
          <a:xfrm rot="-5400000" flipH="0" flipV="0">
            <a:off x="28791417" y="792228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92" name="Freeform 7692"/>
          <p:cNvSpPr/>
          <p:nvPr/>
        </p:nvSpPr>
        <p:spPr>
          <a:xfrm rot="-5400000" flipH="0" flipV="0">
            <a:off x="28791427" y="7963427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93" name="Freeform 7693"/>
          <p:cNvSpPr/>
          <p:nvPr/>
        </p:nvSpPr>
        <p:spPr>
          <a:xfrm rot="-5400000" flipH="0" flipV="0">
            <a:off x="28791417" y="8006099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94" name="Freeform 7694"/>
          <p:cNvSpPr/>
          <p:nvPr/>
        </p:nvSpPr>
        <p:spPr>
          <a:xfrm rot="-5400000" flipH="0" flipV="0">
            <a:off x="28792180" y="8048015"/>
            <a:ext cx="28956" cy="0"/>
          </a:xfrm>
          <a:custGeom>
            <a:pathLst>
              <a:path w="178184" h="0">
                <a:moveTo>
                  <a:pt x="17818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95" name="Freeform 7695"/>
          <p:cNvSpPr/>
          <p:nvPr/>
        </p:nvSpPr>
        <p:spPr>
          <a:xfrm rot="-5400000" flipH="0" flipV="0">
            <a:off x="28791417" y="808991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96" name="Freeform 7696"/>
          <p:cNvSpPr/>
          <p:nvPr/>
        </p:nvSpPr>
        <p:spPr>
          <a:xfrm rot="-5400000" flipH="0" flipV="0">
            <a:off x="28792181" y="8131831"/>
            <a:ext cx="28956" cy="0"/>
          </a:xfrm>
          <a:custGeom>
            <a:pathLst>
              <a:path w="178179" h="0">
                <a:moveTo>
                  <a:pt x="1781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97" name="Freeform 7697"/>
          <p:cNvSpPr/>
          <p:nvPr/>
        </p:nvSpPr>
        <p:spPr>
          <a:xfrm rot="-5400000" flipH="0" flipV="0">
            <a:off x="28791417" y="8173748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98" name="Freeform 7698"/>
          <p:cNvSpPr/>
          <p:nvPr/>
        </p:nvSpPr>
        <p:spPr>
          <a:xfrm rot="-5400000" flipH="0" flipV="0">
            <a:off x="28792181" y="8215645"/>
            <a:ext cx="28955" cy="0"/>
          </a:xfrm>
          <a:custGeom>
            <a:pathLst>
              <a:path w="178178" h="0">
                <a:moveTo>
                  <a:pt x="1781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699" name="Freeform 7699"/>
          <p:cNvSpPr/>
          <p:nvPr/>
        </p:nvSpPr>
        <p:spPr>
          <a:xfrm rot="-5400000" flipH="0" flipV="0">
            <a:off x="28791417" y="8257563"/>
            <a:ext cx="30483" cy="0"/>
          </a:xfrm>
          <a:custGeom>
            <a:pathLst>
              <a:path w="187579" h="0">
                <a:moveTo>
                  <a:pt x="18757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00" name="Freeform 7700"/>
          <p:cNvSpPr/>
          <p:nvPr/>
        </p:nvSpPr>
        <p:spPr>
          <a:xfrm rot="-5400000" flipH="0" flipV="0">
            <a:off x="28791427" y="8300233"/>
            <a:ext cx="30462" cy="0"/>
          </a:xfrm>
          <a:custGeom>
            <a:pathLst>
              <a:path w="187449" h="0">
                <a:moveTo>
                  <a:pt x="187449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01" name="Freeform 7701"/>
          <p:cNvSpPr/>
          <p:nvPr/>
        </p:nvSpPr>
        <p:spPr>
          <a:xfrm rot="-5400000" flipH="0" flipV="0">
            <a:off x="28791417" y="8341377"/>
            <a:ext cx="30483" cy="0"/>
          </a:xfrm>
          <a:custGeom>
            <a:pathLst>
              <a:path w="187580" h="0">
                <a:moveTo>
                  <a:pt x="18758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02" name="Freeform 7702"/>
          <p:cNvSpPr/>
          <p:nvPr/>
        </p:nvSpPr>
        <p:spPr>
          <a:xfrm rot="-5400000" flipH="0" flipV="0">
            <a:off x="28783801" y="8370333"/>
            <a:ext cx="24374" cy="21340"/>
          </a:xfrm>
          <a:custGeom>
            <a:pathLst>
              <a:path w="149988" h="131319">
                <a:moveTo>
                  <a:pt x="149988" y="131319"/>
                </a:moveTo>
                <a:lnTo>
                  <a:pt x="0" y="131319"/>
                </a:ln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03" name="Freeform 7703"/>
          <p:cNvSpPr/>
          <p:nvPr/>
        </p:nvSpPr>
        <p:spPr>
          <a:xfrm rot="-5400000" flipH="0" flipV="0">
            <a:off x="28758651" y="8378715"/>
            <a:ext cx="0" cy="28950"/>
          </a:xfrm>
          <a:custGeom>
            <a:pathLst>
              <a:path w="0" h="178144">
                <a:moveTo>
                  <a:pt x="0" y="178144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04" name="Freeform 7704"/>
          <p:cNvSpPr/>
          <p:nvPr/>
        </p:nvSpPr>
        <p:spPr>
          <a:xfrm rot="-5400000" flipH="0" flipV="0">
            <a:off x="28716740" y="8377953"/>
            <a:ext cx="0" cy="30475"/>
          </a:xfrm>
          <a:custGeom>
            <a:pathLst>
              <a:path w="0" h="187528">
                <a:moveTo>
                  <a:pt x="0" y="187528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05" name="Freeform 7705"/>
          <p:cNvSpPr/>
          <p:nvPr/>
        </p:nvSpPr>
        <p:spPr>
          <a:xfrm rot="-5400000" flipH="0" flipV="0">
            <a:off x="28674830" y="8378715"/>
            <a:ext cx="0" cy="28950"/>
          </a:xfrm>
          <a:custGeom>
            <a:pathLst>
              <a:path w="0" h="178143">
                <a:moveTo>
                  <a:pt x="0" y="178143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06" name="Freeform 7706"/>
          <p:cNvSpPr/>
          <p:nvPr/>
        </p:nvSpPr>
        <p:spPr>
          <a:xfrm rot="-5400000" flipH="0" flipV="0">
            <a:off x="28632919" y="8377953"/>
            <a:ext cx="0" cy="30475"/>
          </a:xfrm>
          <a:custGeom>
            <a:pathLst>
              <a:path w="0" h="187529">
                <a:moveTo>
                  <a:pt x="0" y="187529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07" name="Freeform 7707"/>
          <p:cNvSpPr/>
          <p:nvPr/>
        </p:nvSpPr>
        <p:spPr>
          <a:xfrm rot="-5400000" flipH="0" flipV="0">
            <a:off x="28583397" y="8371094"/>
            <a:ext cx="24374" cy="19817"/>
          </a:xfrm>
          <a:custGeom>
            <a:pathLst>
              <a:path w="149988" h="121946">
                <a:moveTo>
                  <a:pt x="0" y="121946"/>
                </a:moveTo>
                <a:lnTo>
                  <a:pt x="0" y="0"/>
                </a:lnTo>
                <a:lnTo>
                  <a:pt x="14998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08" name="Freeform 7708"/>
          <p:cNvSpPr/>
          <p:nvPr/>
        </p:nvSpPr>
        <p:spPr>
          <a:xfrm rot="-5400000" flipH="0" flipV="0">
            <a:off x="28570434" y="8341377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09" name="Freeform 7709"/>
          <p:cNvSpPr/>
          <p:nvPr/>
        </p:nvSpPr>
        <p:spPr>
          <a:xfrm rot="-5400000" flipH="0" flipV="0">
            <a:off x="28570444" y="8300233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10" name="Freeform 7710"/>
          <p:cNvSpPr/>
          <p:nvPr/>
        </p:nvSpPr>
        <p:spPr>
          <a:xfrm rot="-5400000" flipH="0" flipV="0">
            <a:off x="28570434" y="825756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11" name="Freeform 7711"/>
          <p:cNvSpPr/>
          <p:nvPr/>
        </p:nvSpPr>
        <p:spPr>
          <a:xfrm rot="-5400000" flipH="0" flipV="0">
            <a:off x="28571198" y="8215645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12" name="Freeform 7712"/>
          <p:cNvSpPr/>
          <p:nvPr/>
        </p:nvSpPr>
        <p:spPr>
          <a:xfrm rot="-5400000" flipH="0" flipV="0">
            <a:off x="28570434" y="817374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13" name="Freeform 7713"/>
          <p:cNvSpPr/>
          <p:nvPr/>
        </p:nvSpPr>
        <p:spPr>
          <a:xfrm rot="-5400000" flipH="0" flipV="0">
            <a:off x="28571198" y="8131831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14" name="Freeform 7714"/>
          <p:cNvSpPr/>
          <p:nvPr/>
        </p:nvSpPr>
        <p:spPr>
          <a:xfrm rot="-5400000" flipH="0" flipV="0">
            <a:off x="28570434" y="808991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15" name="Freeform 7715"/>
          <p:cNvSpPr/>
          <p:nvPr/>
        </p:nvSpPr>
        <p:spPr>
          <a:xfrm rot="-5400000" flipH="0" flipV="0">
            <a:off x="28571197" y="8048015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16" name="Freeform 7716"/>
          <p:cNvSpPr/>
          <p:nvPr/>
        </p:nvSpPr>
        <p:spPr>
          <a:xfrm rot="-5400000" flipH="0" flipV="0">
            <a:off x="28570434" y="800609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17" name="Freeform 7717"/>
          <p:cNvSpPr/>
          <p:nvPr/>
        </p:nvSpPr>
        <p:spPr>
          <a:xfrm rot="-5400000" flipH="0" flipV="0">
            <a:off x="28570444" y="7963427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18" name="Freeform 7718"/>
          <p:cNvSpPr/>
          <p:nvPr/>
        </p:nvSpPr>
        <p:spPr>
          <a:xfrm rot="-5400000" flipH="0" flipV="0">
            <a:off x="28570434" y="792228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19" name="Freeform 7719"/>
          <p:cNvSpPr/>
          <p:nvPr/>
        </p:nvSpPr>
        <p:spPr>
          <a:xfrm rot="-5400000" flipH="0" flipV="0">
            <a:off x="28570444" y="7879613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20" name="Freeform 7720"/>
          <p:cNvSpPr/>
          <p:nvPr/>
        </p:nvSpPr>
        <p:spPr>
          <a:xfrm rot="-5400000" flipH="0" flipV="0">
            <a:off x="28571197" y="7837705"/>
            <a:ext cx="28957" cy="0"/>
          </a:xfrm>
          <a:custGeom>
            <a:pathLst>
              <a:path w="178185" h="0">
                <a:moveTo>
                  <a:pt x="0" y="0"/>
                </a:moveTo>
                <a:lnTo>
                  <a:pt x="1781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21" name="Freeform 7721"/>
          <p:cNvSpPr/>
          <p:nvPr/>
        </p:nvSpPr>
        <p:spPr>
          <a:xfrm rot="-5400000" flipH="0" flipV="0">
            <a:off x="28570434" y="779578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22" name="Freeform 7722"/>
          <p:cNvSpPr/>
          <p:nvPr/>
        </p:nvSpPr>
        <p:spPr>
          <a:xfrm rot="-5400000" flipH="0" flipV="0">
            <a:off x="28571208" y="7753881"/>
            <a:ext cx="28935" cy="0"/>
          </a:xfrm>
          <a:custGeom>
            <a:pathLst>
              <a:path w="178054" h="0">
                <a:moveTo>
                  <a:pt x="0" y="0"/>
                </a:moveTo>
                <a:lnTo>
                  <a:pt x="17805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23" name="Freeform 7723"/>
          <p:cNvSpPr/>
          <p:nvPr/>
        </p:nvSpPr>
        <p:spPr>
          <a:xfrm rot="-5400000" flipH="0" flipV="0">
            <a:off x="28570434" y="771197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24" name="Freeform 7724"/>
          <p:cNvSpPr/>
          <p:nvPr/>
        </p:nvSpPr>
        <p:spPr>
          <a:xfrm rot="-5400000" flipH="0" flipV="0">
            <a:off x="28570434" y="7669292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25" name="Freeform 7725"/>
          <p:cNvSpPr/>
          <p:nvPr/>
        </p:nvSpPr>
        <p:spPr>
          <a:xfrm rot="-5400000" flipH="0" flipV="0">
            <a:off x="28570434" y="7628159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26" name="Freeform 7726"/>
          <p:cNvSpPr/>
          <p:nvPr/>
        </p:nvSpPr>
        <p:spPr>
          <a:xfrm rot="-5400000" flipH="0" flipV="0">
            <a:off x="28570434" y="7585477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27" name="Freeform 7727"/>
          <p:cNvSpPr/>
          <p:nvPr/>
        </p:nvSpPr>
        <p:spPr>
          <a:xfrm rot="-5400000" flipH="0" flipV="0">
            <a:off x="28571197" y="754356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28" name="Freeform 7728"/>
          <p:cNvSpPr/>
          <p:nvPr/>
        </p:nvSpPr>
        <p:spPr>
          <a:xfrm rot="-5400000" flipH="0" flipV="0">
            <a:off x="28570434" y="750166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29" name="Freeform 7729"/>
          <p:cNvSpPr/>
          <p:nvPr/>
        </p:nvSpPr>
        <p:spPr>
          <a:xfrm rot="-5400000" flipH="0" flipV="0">
            <a:off x="28571198" y="7459745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30" name="Freeform 7730"/>
          <p:cNvSpPr/>
          <p:nvPr/>
        </p:nvSpPr>
        <p:spPr>
          <a:xfrm rot="-5400000" flipH="0" flipV="0">
            <a:off x="28570444" y="7417837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31" name="Freeform 7731"/>
          <p:cNvSpPr/>
          <p:nvPr/>
        </p:nvSpPr>
        <p:spPr>
          <a:xfrm rot="-5400000" flipH="0" flipV="0">
            <a:off x="28571198" y="7375931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32" name="Freeform 7732"/>
          <p:cNvSpPr/>
          <p:nvPr/>
        </p:nvSpPr>
        <p:spPr>
          <a:xfrm rot="-5400000" flipH="0" flipV="0">
            <a:off x="28570434" y="733401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33" name="Freeform 7733"/>
          <p:cNvSpPr/>
          <p:nvPr/>
        </p:nvSpPr>
        <p:spPr>
          <a:xfrm rot="-5400000" flipH="0" flipV="0">
            <a:off x="28570444" y="7291342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34" name="Freeform 7734"/>
          <p:cNvSpPr/>
          <p:nvPr/>
        </p:nvSpPr>
        <p:spPr>
          <a:xfrm rot="-5400000" flipH="0" flipV="0">
            <a:off x="28570434" y="725019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35" name="Freeform 7735"/>
          <p:cNvSpPr/>
          <p:nvPr/>
        </p:nvSpPr>
        <p:spPr>
          <a:xfrm rot="-5400000" flipH="0" flipV="0">
            <a:off x="28570444" y="7207527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36" name="Freeform 7736"/>
          <p:cNvSpPr/>
          <p:nvPr/>
        </p:nvSpPr>
        <p:spPr>
          <a:xfrm rot="-5400000" flipH="0" flipV="0">
            <a:off x="28571197" y="716562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37" name="Freeform 7737"/>
          <p:cNvSpPr/>
          <p:nvPr/>
        </p:nvSpPr>
        <p:spPr>
          <a:xfrm rot="-5400000" flipH="0" flipV="0">
            <a:off x="28570434" y="7123703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38" name="Freeform 7738"/>
          <p:cNvSpPr/>
          <p:nvPr/>
        </p:nvSpPr>
        <p:spPr>
          <a:xfrm rot="-5400000" flipH="0" flipV="0">
            <a:off x="28571187" y="7081796"/>
            <a:ext cx="28977" cy="0"/>
          </a:xfrm>
          <a:custGeom>
            <a:pathLst>
              <a:path w="178309" h="0">
                <a:moveTo>
                  <a:pt x="0" y="0"/>
                </a:moveTo>
                <a:lnTo>
                  <a:pt x="17830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39" name="Freeform 7739"/>
          <p:cNvSpPr/>
          <p:nvPr/>
        </p:nvSpPr>
        <p:spPr>
          <a:xfrm rot="-5400000" flipH="0" flipV="0">
            <a:off x="28570434" y="703988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40" name="Freeform 7740"/>
          <p:cNvSpPr/>
          <p:nvPr/>
        </p:nvSpPr>
        <p:spPr>
          <a:xfrm rot="-5400000" flipH="0" flipV="0">
            <a:off x="28571197" y="699797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41" name="Freeform 7741"/>
          <p:cNvSpPr/>
          <p:nvPr/>
        </p:nvSpPr>
        <p:spPr>
          <a:xfrm rot="-5400000" flipH="0" flipV="0">
            <a:off x="28570444" y="6956063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42" name="Freeform 7742"/>
          <p:cNvSpPr/>
          <p:nvPr/>
        </p:nvSpPr>
        <p:spPr>
          <a:xfrm rot="-5400000" flipH="0" flipV="0">
            <a:off x="28570434" y="691339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43" name="Freeform 7743"/>
          <p:cNvSpPr/>
          <p:nvPr/>
        </p:nvSpPr>
        <p:spPr>
          <a:xfrm rot="-5400000" flipH="0" flipV="0">
            <a:off x="28570444" y="6872248"/>
            <a:ext cx="30462" cy="0"/>
          </a:xfrm>
          <a:custGeom>
            <a:pathLst>
              <a:path w="187450" h="0">
                <a:moveTo>
                  <a:pt x="0" y="0"/>
                </a:moveTo>
                <a:lnTo>
                  <a:pt x="18745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44" name="Freeform 7744"/>
          <p:cNvSpPr/>
          <p:nvPr/>
        </p:nvSpPr>
        <p:spPr>
          <a:xfrm rot="-5400000" flipH="0" flipV="0">
            <a:off x="28570434" y="6829578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45" name="Freeform 7745"/>
          <p:cNvSpPr/>
          <p:nvPr/>
        </p:nvSpPr>
        <p:spPr>
          <a:xfrm rot="-5400000" flipH="0" flipV="0">
            <a:off x="28571197" y="678766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46" name="Freeform 7746"/>
          <p:cNvSpPr/>
          <p:nvPr/>
        </p:nvSpPr>
        <p:spPr>
          <a:xfrm rot="-5400000" flipH="0" flipV="0">
            <a:off x="28570434" y="674576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47" name="Freeform 7747"/>
          <p:cNvSpPr/>
          <p:nvPr/>
        </p:nvSpPr>
        <p:spPr>
          <a:xfrm rot="-5400000" flipH="0" flipV="0">
            <a:off x="28571198" y="6703846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48" name="Freeform 7748"/>
          <p:cNvSpPr/>
          <p:nvPr/>
        </p:nvSpPr>
        <p:spPr>
          <a:xfrm rot="-5400000" flipH="0" flipV="0">
            <a:off x="28570434" y="666192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49" name="Freeform 7749"/>
          <p:cNvSpPr/>
          <p:nvPr/>
        </p:nvSpPr>
        <p:spPr>
          <a:xfrm rot="-5400000" flipH="0" flipV="0">
            <a:off x="28571198" y="6620031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50" name="Freeform 7750"/>
          <p:cNvSpPr/>
          <p:nvPr/>
        </p:nvSpPr>
        <p:spPr>
          <a:xfrm rot="-5400000" flipH="0" flipV="0">
            <a:off x="28570434" y="657811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51" name="Freeform 7751"/>
          <p:cNvSpPr/>
          <p:nvPr/>
        </p:nvSpPr>
        <p:spPr>
          <a:xfrm rot="-5400000" flipH="0" flipV="0">
            <a:off x="28570434" y="6535432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52" name="Freeform 7752"/>
          <p:cNvSpPr/>
          <p:nvPr/>
        </p:nvSpPr>
        <p:spPr>
          <a:xfrm rot="-5400000" flipH="0" flipV="0">
            <a:off x="28570434" y="649429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53" name="Freeform 7753"/>
          <p:cNvSpPr/>
          <p:nvPr/>
        </p:nvSpPr>
        <p:spPr>
          <a:xfrm rot="-5400000" flipH="0" flipV="0">
            <a:off x="28570444" y="6451628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54" name="Freeform 7754"/>
          <p:cNvSpPr/>
          <p:nvPr/>
        </p:nvSpPr>
        <p:spPr>
          <a:xfrm rot="-5400000" flipH="0" flipV="0">
            <a:off x="28571197" y="640972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55" name="Freeform 7755"/>
          <p:cNvSpPr/>
          <p:nvPr/>
        </p:nvSpPr>
        <p:spPr>
          <a:xfrm rot="-5400000" flipH="0" flipV="0">
            <a:off x="28570434" y="6367803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56" name="Freeform 7756"/>
          <p:cNvSpPr/>
          <p:nvPr/>
        </p:nvSpPr>
        <p:spPr>
          <a:xfrm rot="-5400000" flipH="0" flipV="0">
            <a:off x="28571198" y="6325886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57" name="Freeform 7757"/>
          <p:cNvSpPr/>
          <p:nvPr/>
        </p:nvSpPr>
        <p:spPr>
          <a:xfrm rot="-5400000" flipH="0" flipV="0">
            <a:off x="28570434" y="628398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58" name="Freeform 7758"/>
          <p:cNvSpPr/>
          <p:nvPr/>
        </p:nvSpPr>
        <p:spPr>
          <a:xfrm rot="-5400000" flipH="0" flipV="0">
            <a:off x="28570434" y="624130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59" name="Freeform 7759"/>
          <p:cNvSpPr/>
          <p:nvPr/>
        </p:nvSpPr>
        <p:spPr>
          <a:xfrm rot="-5400000" flipH="0" flipV="0">
            <a:off x="28570444" y="6200164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60" name="Freeform 7760"/>
          <p:cNvSpPr/>
          <p:nvPr/>
        </p:nvSpPr>
        <p:spPr>
          <a:xfrm rot="-5400000" flipH="0" flipV="0">
            <a:off x="28570434" y="615749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61" name="Freeform 7761"/>
          <p:cNvSpPr/>
          <p:nvPr/>
        </p:nvSpPr>
        <p:spPr>
          <a:xfrm rot="-5400000" flipH="0" flipV="0">
            <a:off x="28571198" y="6115576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62" name="Freeform 7762"/>
          <p:cNvSpPr/>
          <p:nvPr/>
        </p:nvSpPr>
        <p:spPr>
          <a:xfrm rot="-5400000" flipH="0" flipV="0">
            <a:off x="28570434" y="6073678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63" name="Freeform 7763"/>
          <p:cNvSpPr/>
          <p:nvPr/>
        </p:nvSpPr>
        <p:spPr>
          <a:xfrm rot="-5400000" flipH="0" flipV="0">
            <a:off x="28571197" y="603176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64" name="Freeform 7764"/>
          <p:cNvSpPr/>
          <p:nvPr/>
        </p:nvSpPr>
        <p:spPr>
          <a:xfrm rot="-5400000" flipH="0" flipV="0">
            <a:off x="28570444" y="5989853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65" name="Freeform 7765"/>
          <p:cNvSpPr/>
          <p:nvPr/>
        </p:nvSpPr>
        <p:spPr>
          <a:xfrm rot="-5400000" flipH="0" flipV="0">
            <a:off x="28571198" y="5947946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66" name="Freeform 7766"/>
          <p:cNvSpPr/>
          <p:nvPr/>
        </p:nvSpPr>
        <p:spPr>
          <a:xfrm rot="-5400000" flipH="0" flipV="0">
            <a:off x="28570434" y="590602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67" name="Freeform 7767"/>
          <p:cNvSpPr/>
          <p:nvPr/>
        </p:nvSpPr>
        <p:spPr>
          <a:xfrm rot="-5400000" flipH="0" flipV="0">
            <a:off x="28570444" y="5863358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68" name="Freeform 7768"/>
          <p:cNvSpPr/>
          <p:nvPr/>
        </p:nvSpPr>
        <p:spPr>
          <a:xfrm rot="-5400000" flipH="0" flipV="0">
            <a:off x="28570434" y="582221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69" name="Freeform 7769"/>
          <p:cNvSpPr/>
          <p:nvPr/>
        </p:nvSpPr>
        <p:spPr>
          <a:xfrm rot="-5400000" flipH="0" flipV="0">
            <a:off x="28570434" y="5779532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70" name="Freeform 7770"/>
          <p:cNvSpPr/>
          <p:nvPr/>
        </p:nvSpPr>
        <p:spPr>
          <a:xfrm rot="-5400000" flipH="0" flipV="0">
            <a:off x="28571198" y="5737636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71" name="Freeform 7771"/>
          <p:cNvSpPr/>
          <p:nvPr/>
        </p:nvSpPr>
        <p:spPr>
          <a:xfrm rot="-5400000" flipH="0" flipV="0">
            <a:off x="28570434" y="569571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72" name="Freeform 7772"/>
          <p:cNvSpPr/>
          <p:nvPr/>
        </p:nvSpPr>
        <p:spPr>
          <a:xfrm rot="-5400000" flipH="0" flipV="0">
            <a:off x="28571187" y="5653811"/>
            <a:ext cx="28977" cy="0"/>
          </a:xfrm>
          <a:custGeom>
            <a:pathLst>
              <a:path w="178309" h="0">
                <a:moveTo>
                  <a:pt x="0" y="0"/>
                </a:moveTo>
                <a:lnTo>
                  <a:pt x="17830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73" name="Freeform 7773"/>
          <p:cNvSpPr/>
          <p:nvPr/>
        </p:nvSpPr>
        <p:spPr>
          <a:xfrm rot="-5400000" flipH="0" flipV="0">
            <a:off x="28570434" y="5611904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74" name="Freeform 7774"/>
          <p:cNvSpPr/>
          <p:nvPr/>
        </p:nvSpPr>
        <p:spPr>
          <a:xfrm rot="-5400000" flipH="0" flipV="0">
            <a:off x="28571198" y="5569986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75" name="Freeform 7775"/>
          <p:cNvSpPr/>
          <p:nvPr/>
        </p:nvSpPr>
        <p:spPr>
          <a:xfrm rot="-5400000" flipH="0" flipV="0">
            <a:off x="28570444" y="5528078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76" name="Freeform 7776"/>
          <p:cNvSpPr/>
          <p:nvPr/>
        </p:nvSpPr>
        <p:spPr>
          <a:xfrm rot="-5400000" flipH="0" flipV="0">
            <a:off x="28570434" y="548540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77" name="Freeform 7777"/>
          <p:cNvSpPr/>
          <p:nvPr/>
        </p:nvSpPr>
        <p:spPr>
          <a:xfrm rot="-5400000" flipH="0" flipV="0">
            <a:off x="28570444" y="5444264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78" name="Freeform 7778"/>
          <p:cNvSpPr/>
          <p:nvPr/>
        </p:nvSpPr>
        <p:spPr>
          <a:xfrm rot="-5400000" flipH="0" flipV="0">
            <a:off x="28570434" y="540159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79" name="Freeform 7779"/>
          <p:cNvSpPr/>
          <p:nvPr/>
        </p:nvSpPr>
        <p:spPr>
          <a:xfrm rot="-5400000" flipH="0" flipV="0">
            <a:off x="28571198" y="5359676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80" name="Freeform 7780"/>
          <p:cNvSpPr/>
          <p:nvPr/>
        </p:nvSpPr>
        <p:spPr>
          <a:xfrm rot="-5400000" flipH="0" flipV="0">
            <a:off x="28570434" y="5317778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81" name="Freeform 7781"/>
          <p:cNvSpPr/>
          <p:nvPr/>
        </p:nvSpPr>
        <p:spPr>
          <a:xfrm rot="-5400000" flipH="0" flipV="0">
            <a:off x="28571197" y="5275861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82" name="Freeform 7782"/>
          <p:cNvSpPr/>
          <p:nvPr/>
        </p:nvSpPr>
        <p:spPr>
          <a:xfrm rot="-5400000" flipH="0" flipV="0">
            <a:off x="28570434" y="523394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83" name="Freeform 7783"/>
          <p:cNvSpPr/>
          <p:nvPr/>
        </p:nvSpPr>
        <p:spPr>
          <a:xfrm rot="-5400000" flipH="0" flipV="0">
            <a:off x="28571198" y="5192046"/>
            <a:ext cx="28955" cy="0"/>
          </a:xfrm>
          <a:custGeom>
            <a:pathLst>
              <a:path w="178178" h="0">
                <a:moveTo>
                  <a:pt x="0" y="0"/>
                </a:moveTo>
                <a:lnTo>
                  <a:pt x="17817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84" name="Freeform 7784"/>
          <p:cNvSpPr/>
          <p:nvPr/>
        </p:nvSpPr>
        <p:spPr>
          <a:xfrm rot="-5400000" flipH="0" flipV="0">
            <a:off x="28570434" y="515012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85" name="Freeform 7785"/>
          <p:cNvSpPr/>
          <p:nvPr/>
        </p:nvSpPr>
        <p:spPr>
          <a:xfrm rot="-5400000" flipH="0" flipV="0">
            <a:off x="28570434" y="5107448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86" name="Freeform 7786"/>
          <p:cNvSpPr/>
          <p:nvPr/>
        </p:nvSpPr>
        <p:spPr>
          <a:xfrm rot="-5400000" flipH="0" flipV="0">
            <a:off x="28570434" y="506631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87" name="Freeform 7787"/>
          <p:cNvSpPr/>
          <p:nvPr/>
        </p:nvSpPr>
        <p:spPr>
          <a:xfrm rot="-5400000" flipH="0" flipV="0">
            <a:off x="28570434" y="5023633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88" name="Freeform 7788"/>
          <p:cNvSpPr/>
          <p:nvPr/>
        </p:nvSpPr>
        <p:spPr>
          <a:xfrm rot="-5400000" flipH="0" flipV="0">
            <a:off x="28571208" y="4981726"/>
            <a:ext cx="28935" cy="0"/>
          </a:xfrm>
          <a:custGeom>
            <a:pathLst>
              <a:path w="178054" h="0">
                <a:moveTo>
                  <a:pt x="0" y="0"/>
                </a:moveTo>
                <a:lnTo>
                  <a:pt x="17805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89" name="Freeform 7789"/>
          <p:cNvSpPr/>
          <p:nvPr/>
        </p:nvSpPr>
        <p:spPr>
          <a:xfrm rot="-5400000" flipH="0" flipV="0">
            <a:off x="28570434" y="493981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90" name="Freeform 7790"/>
          <p:cNvSpPr/>
          <p:nvPr/>
        </p:nvSpPr>
        <p:spPr>
          <a:xfrm rot="-5400000" flipH="0" flipV="0">
            <a:off x="28571198" y="4897901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91" name="Freeform 7791"/>
          <p:cNvSpPr/>
          <p:nvPr/>
        </p:nvSpPr>
        <p:spPr>
          <a:xfrm rot="-5400000" flipH="0" flipV="0">
            <a:off x="28570434" y="4856004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92" name="Freeform 7792"/>
          <p:cNvSpPr/>
          <p:nvPr/>
        </p:nvSpPr>
        <p:spPr>
          <a:xfrm rot="-5400000" flipH="0" flipV="0">
            <a:off x="28570434" y="4813323"/>
            <a:ext cx="30483" cy="0"/>
          </a:xfrm>
          <a:custGeom>
            <a:pathLst>
              <a:path w="187580" h="0">
                <a:moveTo>
                  <a:pt x="0" y="0"/>
                </a:moveTo>
                <a:lnTo>
                  <a:pt x="18758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93" name="Freeform 7793"/>
          <p:cNvSpPr/>
          <p:nvPr/>
        </p:nvSpPr>
        <p:spPr>
          <a:xfrm rot="-5400000" flipH="0" flipV="0">
            <a:off x="28570434" y="4772169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94" name="Freeform 7794"/>
          <p:cNvSpPr/>
          <p:nvPr/>
        </p:nvSpPr>
        <p:spPr>
          <a:xfrm rot="-5400000" flipH="0" flipV="0">
            <a:off x="28570434" y="4729508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95" name="Freeform 7795"/>
          <p:cNvSpPr/>
          <p:nvPr/>
        </p:nvSpPr>
        <p:spPr>
          <a:xfrm rot="-5400000" flipH="0" flipV="0">
            <a:off x="28570434" y="468835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96" name="Freeform 7796"/>
          <p:cNvSpPr/>
          <p:nvPr/>
        </p:nvSpPr>
        <p:spPr>
          <a:xfrm rot="-5400000" flipH="0" flipV="0">
            <a:off x="28570434" y="464569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97" name="Freeform 7797"/>
          <p:cNvSpPr/>
          <p:nvPr/>
        </p:nvSpPr>
        <p:spPr>
          <a:xfrm rot="-5400000" flipH="0" flipV="0">
            <a:off x="28571198" y="4603776"/>
            <a:ext cx="28956" cy="0"/>
          </a:xfrm>
          <a:custGeom>
            <a:pathLst>
              <a:path w="178179" h="0">
                <a:moveTo>
                  <a:pt x="0" y="0"/>
                </a:moveTo>
                <a:lnTo>
                  <a:pt x="1781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98" name="Freeform 7798"/>
          <p:cNvSpPr/>
          <p:nvPr/>
        </p:nvSpPr>
        <p:spPr>
          <a:xfrm rot="-5400000" flipH="0" flipV="0">
            <a:off x="28570444" y="4561869"/>
            <a:ext cx="30463" cy="0"/>
          </a:xfrm>
          <a:custGeom>
            <a:pathLst>
              <a:path w="187455" h="0">
                <a:moveTo>
                  <a:pt x="0" y="0"/>
                </a:moveTo>
                <a:lnTo>
                  <a:pt x="1874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799" name="Freeform 7799"/>
          <p:cNvSpPr/>
          <p:nvPr/>
        </p:nvSpPr>
        <p:spPr>
          <a:xfrm rot="-5400000" flipH="0" flipV="0">
            <a:off x="28571197" y="4519961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00" name="Freeform 7800"/>
          <p:cNvSpPr/>
          <p:nvPr/>
        </p:nvSpPr>
        <p:spPr>
          <a:xfrm rot="-5400000" flipH="0" flipV="0">
            <a:off x="28570434" y="4478044"/>
            <a:ext cx="30483" cy="0"/>
          </a:xfrm>
          <a:custGeom>
            <a:pathLst>
              <a:path w="187579" h="0">
                <a:moveTo>
                  <a:pt x="0" y="0"/>
                </a:moveTo>
                <a:lnTo>
                  <a:pt x="18757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01" name="Freeform 7801"/>
          <p:cNvSpPr/>
          <p:nvPr/>
        </p:nvSpPr>
        <p:spPr>
          <a:xfrm rot="-5400000" flipH="0" flipV="0">
            <a:off x="28570444" y="4435373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02" name="Freeform 7802"/>
          <p:cNvSpPr/>
          <p:nvPr/>
        </p:nvSpPr>
        <p:spPr>
          <a:xfrm rot="-5400000" flipH="0" flipV="0">
            <a:off x="28570433" y="439422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03" name="Freeform 7803"/>
          <p:cNvSpPr/>
          <p:nvPr/>
        </p:nvSpPr>
        <p:spPr>
          <a:xfrm rot="-5400000" flipH="0" flipV="0">
            <a:off x="28570434" y="4351547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04" name="Freeform 7804"/>
          <p:cNvSpPr/>
          <p:nvPr/>
        </p:nvSpPr>
        <p:spPr>
          <a:xfrm rot="-5400000" flipH="0" flipV="0">
            <a:off x="28571198" y="4309651"/>
            <a:ext cx="28955" cy="0"/>
          </a:xfrm>
          <a:custGeom>
            <a:pathLst>
              <a:path w="178173" h="0">
                <a:moveTo>
                  <a:pt x="0" y="0"/>
                </a:moveTo>
                <a:lnTo>
                  <a:pt x="1781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05" name="Freeform 7805"/>
          <p:cNvSpPr/>
          <p:nvPr/>
        </p:nvSpPr>
        <p:spPr>
          <a:xfrm rot="-5400000" flipH="0" flipV="0">
            <a:off x="28570433" y="426773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06" name="Freeform 7806"/>
          <p:cNvSpPr/>
          <p:nvPr/>
        </p:nvSpPr>
        <p:spPr>
          <a:xfrm rot="-5400000" flipH="0" flipV="0">
            <a:off x="28571198" y="4225815"/>
            <a:ext cx="28954" cy="0"/>
          </a:xfrm>
          <a:custGeom>
            <a:pathLst>
              <a:path w="178172" h="0">
                <a:moveTo>
                  <a:pt x="0" y="0"/>
                </a:moveTo>
                <a:lnTo>
                  <a:pt x="178172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07" name="Freeform 7807"/>
          <p:cNvSpPr/>
          <p:nvPr/>
        </p:nvSpPr>
        <p:spPr>
          <a:xfrm rot="-5400000" flipH="0" flipV="0">
            <a:off x="28570434" y="4183919"/>
            <a:ext cx="30482" cy="0"/>
          </a:xfrm>
          <a:custGeom>
            <a:pathLst>
              <a:path w="187573" h="0">
                <a:moveTo>
                  <a:pt x="0" y="0"/>
                </a:moveTo>
                <a:lnTo>
                  <a:pt x="1875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08" name="Freeform 7808"/>
          <p:cNvSpPr/>
          <p:nvPr/>
        </p:nvSpPr>
        <p:spPr>
          <a:xfrm rot="-5400000" flipH="0" flipV="0">
            <a:off x="28571197" y="4142001"/>
            <a:ext cx="28957" cy="0"/>
          </a:xfrm>
          <a:custGeom>
            <a:pathLst>
              <a:path w="178185" h="0">
                <a:moveTo>
                  <a:pt x="0" y="0"/>
                </a:moveTo>
                <a:lnTo>
                  <a:pt x="1781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09" name="Freeform 7809"/>
          <p:cNvSpPr/>
          <p:nvPr/>
        </p:nvSpPr>
        <p:spPr>
          <a:xfrm rot="-5400000" flipH="0" flipV="0">
            <a:off x="28570434" y="4100083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10" name="Freeform 7810"/>
          <p:cNvSpPr/>
          <p:nvPr/>
        </p:nvSpPr>
        <p:spPr>
          <a:xfrm rot="-5400000" flipH="0" flipV="0">
            <a:off x="28570434" y="4057423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11" name="Freeform 7811"/>
          <p:cNvSpPr/>
          <p:nvPr/>
        </p:nvSpPr>
        <p:spPr>
          <a:xfrm rot="-5400000" flipH="0" flipV="0">
            <a:off x="28570433" y="401626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12" name="Freeform 7812"/>
          <p:cNvSpPr/>
          <p:nvPr/>
        </p:nvSpPr>
        <p:spPr>
          <a:xfrm rot="-5400000" flipH="0" flipV="0">
            <a:off x="28570444" y="3973597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13" name="Freeform 7813"/>
          <p:cNvSpPr/>
          <p:nvPr/>
        </p:nvSpPr>
        <p:spPr>
          <a:xfrm rot="-5400000" flipH="0" flipV="0">
            <a:off x="28571197" y="393169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14" name="Freeform 7814"/>
          <p:cNvSpPr/>
          <p:nvPr/>
        </p:nvSpPr>
        <p:spPr>
          <a:xfrm rot="-5400000" flipH="0" flipV="0">
            <a:off x="28570433" y="388979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15" name="Freeform 7815"/>
          <p:cNvSpPr/>
          <p:nvPr/>
        </p:nvSpPr>
        <p:spPr>
          <a:xfrm rot="-5400000" flipH="0" flipV="0">
            <a:off x="28571198" y="3847876"/>
            <a:ext cx="28955" cy="0"/>
          </a:xfrm>
          <a:custGeom>
            <a:pathLst>
              <a:path w="178173" h="0">
                <a:moveTo>
                  <a:pt x="0" y="0"/>
                </a:moveTo>
                <a:lnTo>
                  <a:pt x="1781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16" name="Freeform 7816"/>
          <p:cNvSpPr/>
          <p:nvPr/>
        </p:nvSpPr>
        <p:spPr>
          <a:xfrm rot="-5400000" flipH="0" flipV="0">
            <a:off x="28570433" y="380595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17" name="Freeform 7817"/>
          <p:cNvSpPr/>
          <p:nvPr/>
        </p:nvSpPr>
        <p:spPr>
          <a:xfrm rot="-5400000" flipH="0" flipV="0">
            <a:off x="28571187" y="3764051"/>
            <a:ext cx="28977" cy="0"/>
          </a:xfrm>
          <a:custGeom>
            <a:pathLst>
              <a:path w="178308" h="0">
                <a:moveTo>
                  <a:pt x="0" y="0"/>
                </a:moveTo>
                <a:lnTo>
                  <a:pt x="17830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18" name="Freeform 7818"/>
          <p:cNvSpPr/>
          <p:nvPr/>
        </p:nvSpPr>
        <p:spPr>
          <a:xfrm rot="-5400000" flipH="0" flipV="0">
            <a:off x="28570434" y="3722144"/>
            <a:ext cx="30482" cy="0"/>
          </a:xfrm>
          <a:custGeom>
            <a:pathLst>
              <a:path w="187573" h="0">
                <a:moveTo>
                  <a:pt x="0" y="0"/>
                </a:moveTo>
                <a:lnTo>
                  <a:pt x="1875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19" name="Freeform 7819"/>
          <p:cNvSpPr/>
          <p:nvPr/>
        </p:nvSpPr>
        <p:spPr>
          <a:xfrm rot="-5400000" flipH="0" flipV="0">
            <a:off x="28570433" y="3679462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20" name="Freeform 7820"/>
          <p:cNvSpPr/>
          <p:nvPr/>
        </p:nvSpPr>
        <p:spPr>
          <a:xfrm rot="-5400000" flipH="0" flipV="0">
            <a:off x="28570433" y="363832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21" name="Freeform 7821"/>
          <p:cNvSpPr/>
          <p:nvPr/>
        </p:nvSpPr>
        <p:spPr>
          <a:xfrm rot="-5400000" flipH="0" flipV="0">
            <a:off x="28570434" y="3595648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22" name="Freeform 7822"/>
          <p:cNvSpPr/>
          <p:nvPr/>
        </p:nvSpPr>
        <p:spPr>
          <a:xfrm rot="-5400000" flipH="0" flipV="0">
            <a:off x="28571208" y="3553741"/>
            <a:ext cx="28934" cy="0"/>
          </a:xfrm>
          <a:custGeom>
            <a:pathLst>
              <a:path w="178048" h="0">
                <a:moveTo>
                  <a:pt x="0" y="0"/>
                </a:moveTo>
                <a:lnTo>
                  <a:pt x="178048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23" name="Freeform 7823"/>
          <p:cNvSpPr/>
          <p:nvPr/>
        </p:nvSpPr>
        <p:spPr>
          <a:xfrm rot="-5400000" flipH="0" flipV="0">
            <a:off x="28570433" y="351183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24" name="Freeform 7824"/>
          <p:cNvSpPr/>
          <p:nvPr/>
        </p:nvSpPr>
        <p:spPr>
          <a:xfrm rot="-5400000" flipH="0" flipV="0">
            <a:off x="28571198" y="3469916"/>
            <a:ext cx="28954" cy="0"/>
          </a:xfrm>
          <a:custGeom>
            <a:pathLst>
              <a:path w="178172" h="0">
                <a:moveTo>
                  <a:pt x="0" y="0"/>
                </a:moveTo>
                <a:lnTo>
                  <a:pt x="178172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25" name="Freeform 7825"/>
          <p:cNvSpPr/>
          <p:nvPr/>
        </p:nvSpPr>
        <p:spPr>
          <a:xfrm rot="-5400000" flipH="0" flipV="0">
            <a:off x="28570434" y="3428019"/>
            <a:ext cx="30482" cy="0"/>
          </a:xfrm>
          <a:custGeom>
            <a:pathLst>
              <a:path w="187573" h="0">
                <a:moveTo>
                  <a:pt x="0" y="0"/>
                </a:moveTo>
                <a:lnTo>
                  <a:pt x="1875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26" name="Freeform 7826"/>
          <p:cNvSpPr/>
          <p:nvPr/>
        </p:nvSpPr>
        <p:spPr>
          <a:xfrm rot="-5400000" flipH="0" flipV="0">
            <a:off x="28571197" y="3386102"/>
            <a:ext cx="28957" cy="0"/>
          </a:xfrm>
          <a:custGeom>
            <a:pathLst>
              <a:path w="178185" h="0">
                <a:moveTo>
                  <a:pt x="0" y="0"/>
                </a:moveTo>
                <a:lnTo>
                  <a:pt x="1781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27" name="Freeform 7827"/>
          <p:cNvSpPr/>
          <p:nvPr/>
        </p:nvSpPr>
        <p:spPr>
          <a:xfrm rot="-5400000" flipH="0" flipV="0">
            <a:off x="28570434" y="3344184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28" name="Freeform 7828"/>
          <p:cNvSpPr/>
          <p:nvPr/>
        </p:nvSpPr>
        <p:spPr>
          <a:xfrm rot="-5400000" flipH="0" flipV="0">
            <a:off x="28570434" y="3301523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29" name="Freeform 7829"/>
          <p:cNvSpPr/>
          <p:nvPr/>
        </p:nvSpPr>
        <p:spPr>
          <a:xfrm rot="-5400000" flipH="0" flipV="0">
            <a:off x="28570433" y="326036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30" name="Freeform 7830"/>
          <p:cNvSpPr/>
          <p:nvPr/>
        </p:nvSpPr>
        <p:spPr>
          <a:xfrm rot="-5400000" flipH="0" flipV="0">
            <a:off x="28570444" y="3217698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31" name="Freeform 7831"/>
          <p:cNvSpPr/>
          <p:nvPr/>
        </p:nvSpPr>
        <p:spPr>
          <a:xfrm rot="-5400000" flipH="0" flipV="0">
            <a:off x="28571197" y="317579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32" name="Freeform 7832"/>
          <p:cNvSpPr/>
          <p:nvPr/>
        </p:nvSpPr>
        <p:spPr>
          <a:xfrm rot="-5400000" flipH="0" flipV="0">
            <a:off x="28570443" y="3133884"/>
            <a:ext cx="30464" cy="0"/>
          </a:xfrm>
          <a:custGeom>
            <a:pathLst>
              <a:path w="187461" h="0">
                <a:moveTo>
                  <a:pt x="0" y="0"/>
                </a:moveTo>
                <a:lnTo>
                  <a:pt x="187461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33" name="Freeform 7833"/>
          <p:cNvSpPr/>
          <p:nvPr/>
        </p:nvSpPr>
        <p:spPr>
          <a:xfrm rot="-5400000" flipH="0" flipV="0">
            <a:off x="28571198" y="3091976"/>
            <a:ext cx="28955" cy="0"/>
          </a:xfrm>
          <a:custGeom>
            <a:pathLst>
              <a:path w="178173" h="0">
                <a:moveTo>
                  <a:pt x="0" y="0"/>
                </a:moveTo>
                <a:lnTo>
                  <a:pt x="1781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34" name="Freeform 7834"/>
          <p:cNvSpPr/>
          <p:nvPr/>
        </p:nvSpPr>
        <p:spPr>
          <a:xfrm rot="-5400000" flipH="0" flipV="0">
            <a:off x="28570433" y="305005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35" name="Freeform 7835"/>
          <p:cNvSpPr/>
          <p:nvPr/>
        </p:nvSpPr>
        <p:spPr>
          <a:xfrm rot="-5400000" flipH="0" flipV="0">
            <a:off x="28570443" y="3007388"/>
            <a:ext cx="30464" cy="0"/>
          </a:xfrm>
          <a:custGeom>
            <a:pathLst>
              <a:path w="187461" h="0">
                <a:moveTo>
                  <a:pt x="0" y="0"/>
                </a:moveTo>
                <a:lnTo>
                  <a:pt x="187461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36" name="Freeform 7836"/>
          <p:cNvSpPr/>
          <p:nvPr/>
        </p:nvSpPr>
        <p:spPr>
          <a:xfrm rot="-5400000" flipH="0" flipV="0">
            <a:off x="28570434" y="2966244"/>
            <a:ext cx="30482" cy="0"/>
          </a:xfrm>
          <a:custGeom>
            <a:pathLst>
              <a:path w="187573" h="0">
                <a:moveTo>
                  <a:pt x="0" y="0"/>
                </a:moveTo>
                <a:lnTo>
                  <a:pt x="187573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37" name="Freeform 7837"/>
          <p:cNvSpPr/>
          <p:nvPr/>
        </p:nvSpPr>
        <p:spPr>
          <a:xfrm rot="-5400000" flipH="0" flipV="0">
            <a:off x="28570433" y="2923562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38" name="Freeform 7838"/>
          <p:cNvSpPr/>
          <p:nvPr/>
        </p:nvSpPr>
        <p:spPr>
          <a:xfrm rot="-5400000" flipH="0" flipV="0">
            <a:off x="28571197" y="2881666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39" name="Freeform 7839"/>
          <p:cNvSpPr/>
          <p:nvPr/>
        </p:nvSpPr>
        <p:spPr>
          <a:xfrm rot="-5400000" flipH="0" flipV="0">
            <a:off x="28570434" y="2839748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40" name="Freeform 7840"/>
          <p:cNvSpPr/>
          <p:nvPr/>
        </p:nvSpPr>
        <p:spPr>
          <a:xfrm rot="-5400000" flipH="0" flipV="0">
            <a:off x="28571197" y="2797830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41" name="Freeform 7841"/>
          <p:cNvSpPr/>
          <p:nvPr/>
        </p:nvSpPr>
        <p:spPr>
          <a:xfrm rot="-5400000" flipH="0" flipV="0">
            <a:off x="28570433" y="2755934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42" name="Freeform 7842"/>
          <p:cNvSpPr/>
          <p:nvPr/>
        </p:nvSpPr>
        <p:spPr>
          <a:xfrm rot="-5400000" flipH="0" flipV="0">
            <a:off x="28571198" y="2714016"/>
            <a:ext cx="28954" cy="0"/>
          </a:xfrm>
          <a:custGeom>
            <a:pathLst>
              <a:path w="178172" h="0">
                <a:moveTo>
                  <a:pt x="0" y="0"/>
                </a:moveTo>
                <a:lnTo>
                  <a:pt x="178172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43" name="Freeform 7843"/>
          <p:cNvSpPr/>
          <p:nvPr/>
        </p:nvSpPr>
        <p:spPr>
          <a:xfrm rot="-5400000" flipH="0" flipV="0">
            <a:off x="28570433" y="267209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44" name="Freeform 7844"/>
          <p:cNvSpPr/>
          <p:nvPr/>
        </p:nvSpPr>
        <p:spPr>
          <a:xfrm rot="-5400000" flipH="0" flipV="0">
            <a:off x="28570433" y="262943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45" name="Freeform 7845"/>
          <p:cNvSpPr/>
          <p:nvPr/>
        </p:nvSpPr>
        <p:spPr>
          <a:xfrm rot="-5400000" flipH="0" flipV="0">
            <a:off x="28570434" y="2588284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46" name="Freeform 7846"/>
          <p:cNvSpPr/>
          <p:nvPr/>
        </p:nvSpPr>
        <p:spPr>
          <a:xfrm rot="-5400000" flipH="0" flipV="0">
            <a:off x="28570444" y="2545613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47" name="Freeform 7847"/>
          <p:cNvSpPr/>
          <p:nvPr/>
        </p:nvSpPr>
        <p:spPr>
          <a:xfrm rot="-5400000" flipH="0" flipV="0">
            <a:off x="28571197" y="2503706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48" name="Freeform 7848"/>
          <p:cNvSpPr/>
          <p:nvPr/>
        </p:nvSpPr>
        <p:spPr>
          <a:xfrm rot="-5400000" flipH="0" flipV="0">
            <a:off x="28570444" y="2461798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49" name="Freeform 7849"/>
          <p:cNvSpPr/>
          <p:nvPr/>
        </p:nvSpPr>
        <p:spPr>
          <a:xfrm rot="-5400000" flipH="0" flipV="0">
            <a:off x="28571197" y="2419891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50" name="Freeform 7850"/>
          <p:cNvSpPr/>
          <p:nvPr/>
        </p:nvSpPr>
        <p:spPr>
          <a:xfrm rot="-5400000" flipH="0" flipV="0">
            <a:off x="28570433" y="2377974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51" name="Freeform 7851"/>
          <p:cNvSpPr/>
          <p:nvPr/>
        </p:nvSpPr>
        <p:spPr>
          <a:xfrm rot="-5400000" flipH="0" flipV="0">
            <a:off x="28571188" y="2336066"/>
            <a:ext cx="28975" cy="0"/>
          </a:xfrm>
          <a:custGeom>
            <a:pathLst>
              <a:path w="178297" h="0">
                <a:moveTo>
                  <a:pt x="0" y="0"/>
                </a:moveTo>
                <a:lnTo>
                  <a:pt x="178297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52" name="Freeform 7852"/>
          <p:cNvSpPr/>
          <p:nvPr/>
        </p:nvSpPr>
        <p:spPr>
          <a:xfrm rot="-5400000" flipH="0" flipV="0">
            <a:off x="28570433" y="229415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53" name="Freeform 7853"/>
          <p:cNvSpPr/>
          <p:nvPr/>
        </p:nvSpPr>
        <p:spPr>
          <a:xfrm rot="-5400000" flipH="0" flipV="0">
            <a:off x="28570433" y="225147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54" name="Freeform 7854"/>
          <p:cNvSpPr/>
          <p:nvPr/>
        </p:nvSpPr>
        <p:spPr>
          <a:xfrm rot="-5400000" flipH="0" flipV="0">
            <a:off x="28570444" y="2210334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55" name="Freeform 7855"/>
          <p:cNvSpPr/>
          <p:nvPr/>
        </p:nvSpPr>
        <p:spPr>
          <a:xfrm rot="-5400000" flipH="0" flipV="0">
            <a:off x="28570433" y="216766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56" name="Freeform 7856"/>
          <p:cNvSpPr/>
          <p:nvPr/>
        </p:nvSpPr>
        <p:spPr>
          <a:xfrm rot="-5400000" flipH="0" flipV="0">
            <a:off x="28571207" y="2125756"/>
            <a:ext cx="28936" cy="0"/>
          </a:xfrm>
          <a:custGeom>
            <a:pathLst>
              <a:path w="178060" h="0">
                <a:moveTo>
                  <a:pt x="0" y="0"/>
                </a:moveTo>
                <a:lnTo>
                  <a:pt x="17806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57" name="Freeform 7857"/>
          <p:cNvSpPr/>
          <p:nvPr/>
        </p:nvSpPr>
        <p:spPr>
          <a:xfrm rot="-5400000" flipH="0" flipV="0">
            <a:off x="28570434" y="2083848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58" name="Freeform 7858"/>
          <p:cNvSpPr/>
          <p:nvPr/>
        </p:nvSpPr>
        <p:spPr>
          <a:xfrm rot="-5400000" flipH="0" flipV="0">
            <a:off x="28571197" y="2041931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59" name="Freeform 7859"/>
          <p:cNvSpPr/>
          <p:nvPr/>
        </p:nvSpPr>
        <p:spPr>
          <a:xfrm rot="-5400000" flipH="0" flipV="0">
            <a:off x="28570433" y="2000034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60" name="Freeform 7860"/>
          <p:cNvSpPr/>
          <p:nvPr/>
        </p:nvSpPr>
        <p:spPr>
          <a:xfrm rot="-5400000" flipH="0" flipV="0">
            <a:off x="28571198" y="1958117"/>
            <a:ext cx="28954" cy="0"/>
          </a:xfrm>
          <a:custGeom>
            <a:pathLst>
              <a:path w="178172" h="0">
                <a:moveTo>
                  <a:pt x="0" y="0"/>
                </a:moveTo>
                <a:lnTo>
                  <a:pt x="178172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61" name="Freeform 7861"/>
          <p:cNvSpPr/>
          <p:nvPr/>
        </p:nvSpPr>
        <p:spPr>
          <a:xfrm rot="-5400000" flipH="0" flipV="0">
            <a:off x="28570433" y="191619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62" name="Freeform 7862"/>
          <p:cNvSpPr/>
          <p:nvPr/>
        </p:nvSpPr>
        <p:spPr>
          <a:xfrm rot="-5400000" flipH="0" flipV="0">
            <a:off x="28570433" y="187353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63" name="Freeform 7863"/>
          <p:cNvSpPr/>
          <p:nvPr/>
        </p:nvSpPr>
        <p:spPr>
          <a:xfrm rot="-5400000" flipH="0" flipV="0">
            <a:off x="28570434" y="1832384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64" name="Freeform 7864"/>
          <p:cNvSpPr/>
          <p:nvPr/>
        </p:nvSpPr>
        <p:spPr>
          <a:xfrm rot="-5400000" flipH="0" flipV="0">
            <a:off x="28570433" y="178970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65" name="Freeform 7865"/>
          <p:cNvSpPr/>
          <p:nvPr/>
        </p:nvSpPr>
        <p:spPr>
          <a:xfrm rot="-5400000" flipH="0" flipV="0">
            <a:off x="28571197" y="1747806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66" name="Freeform 7866"/>
          <p:cNvSpPr/>
          <p:nvPr/>
        </p:nvSpPr>
        <p:spPr>
          <a:xfrm rot="-5400000" flipH="0" flipV="0">
            <a:off x="28570444" y="1705899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67" name="Freeform 7867"/>
          <p:cNvSpPr/>
          <p:nvPr/>
        </p:nvSpPr>
        <p:spPr>
          <a:xfrm rot="-5400000" flipH="0" flipV="0">
            <a:off x="28571207" y="1663981"/>
            <a:ext cx="28936" cy="0"/>
          </a:xfrm>
          <a:custGeom>
            <a:pathLst>
              <a:path w="178060" h="0">
                <a:moveTo>
                  <a:pt x="0" y="0"/>
                </a:moveTo>
                <a:lnTo>
                  <a:pt x="17806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68" name="Freeform 7868"/>
          <p:cNvSpPr/>
          <p:nvPr/>
        </p:nvSpPr>
        <p:spPr>
          <a:xfrm rot="-5400000" flipH="0" flipV="0">
            <a:off x="28570433" y="1622074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69" name="Freeform 7869"/>
          <p:cNvSpPr/>
          <p:nvPr/>
        </p:nvSpPr>
        <p:spPr>
          <a:xfrm rot="-5400000" flipH="0" flipV="0">
            <a:off x="28570444" y="1579403"/>
            <a:ext cx="30462" cy="0"/>
          </a:xfrm>
          <a:custGeom>
            <a:pathLst>
              <a:path w="187450" h="0">
                <a:moveTo>
                  <a:pt x="0" y="0"/>
                </a:moveTo>
                <a:lnTo>
                  <a:pt x="18745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70" name="Freeform 7870"/>
          <p:cNvSpPr/>
          <p:nvPr/>
        </p:nvSpPr>
        <p:spPr>
          <a:xfrm rot="-5400000" flipH="0" flipV="0">
            <a:off x="28570433" y="1538259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71" name="Freeform 7871"/>
          <p:cNvSpPr/>
          <p:nvPr/>
        </p:nvSpPr>
        <p:spPr>
          <a:xfrm rot="-5400000" flipH="0" flipV="0">
            <a:off x="28570433" y="1495578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72" name="Freeform 7872"/>
          <p:cNvSpPr/>
          <p:nvPr/>
        </p:nvSpPr>
        <p:spPr>
          <a:xfrm rot="-5400000" flipH="0" flipV="0">
            <a:off x="28571197" y="1453682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73" name="Freeform 7873"/>
          <p:cNvSpPr/>
          <p:nvPr/>
        </p:nvSpPr>
        <p:spPr>
          <a:xfrm rot="-5400000" flipH="0" flipV="0">
            <a:off x="28570433" y="1411763"/>
            <a:ext cx="30484" cy="0"/>
          </a:xfrm>
          <a:custGeom>
            <a:pathLst>
              <a:path w="187585" h="0">
                <a:moveTo>
                  <a:pt x="0" y="0"/>
                </a:moveTo>
                <a:lnTo>
                  <a:pt x="1875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74" name="Freeform 7874"/>
          <p:cNvSpPr/>
          <p:nvPr/>
        </p:nvSpPr>
        <p:spPr>
          <a:xfrm rot="-5400000" flipH="0" flipV="0">
            <a:off x="28571197" y="1369847"/>
            <a:ext cx="28957" cy="0"/>
          </a:xfrm>
          <a:custGeom>
            <a:pathLst>
              <a:path w="178185" h="0">
                <a:moveTo>
                  <a:pt x="0" y="0"/>
                </a:moveTo>
                <a:lnTo>
                  <a:pt x="17818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75" name="Freeform 7875"/>
          <p:cNvSpPr/>
          <p:nvPr/>
        </p:nvSpPr>
        <p:spPr>
          <a:xfrm rot="-5400000" flipH="0" flipV="0">
            <a:off x="28570434" y="1327949"/>
            <a:ext cx="30482" cy="0"/>
          </a:xfrm>
          <a:custGeom>
            <a:pathLst>
              <a:path w="187574" h="0">
                <a:moveTo>
                  <a:pt x="0" y="0"/>
                </a:moveTo>
                <a:lnTo>
                  <a:pt x="18757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76" name="Freeform 7876"/>
          <p:cNvSpPr/>
          <p:nvPr/>
        </p:nvSpPr>
        <p:spPr>
          <a:xfrm rot="-5400000" flipH="0" flipV="0">
            <a:off x="28571197" y="1286031"/>
            <a:ext cx="28956" cy="0"/>
          </a:xfrm>
          <a:custGeom>
            <a:pathLst>
              <a:path w="178184" h="0">
                <a:moveTo>
                  <a:pt x="0" y="0"/>
                </a:moveTo>
                <a:lnTo>
                  <a:pt x="17818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77" name="Freeform 7877"/>
          <p:cNvSpPr/>
          <p:nvPr/>
        </p:nvSpPr>
        <p:spPr>
          <a:xfrm rot="-5400000" flipH="0" flipV="0">
            <a:off x="28570444" y="1244123"/>
            <a:ext cx="30462" cy="0"/>
          </a:xfrm>
          <a:custGeom>
            <a:pathLst>
              <a:path w="187449" h="0">
                <a:moveTo>
                  <a:pt x="0" y="0"/>
                </a:moveTo>
                <a:lnTo>
                  <a:pt x="187449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78" name="Freeform 7878"/>
          <p:cNvSpPr/>
          <p:nvPr/>
        </p:nvSpPr>
        <p:spPr>
          <a:xfrm rot="-5400000" flipH="0" flipV="0">
            <a:off x="28588719" y="1189256"/>
            <a:ext cx="24393" cy="30483"/>
          </a:xfrm>
          <a:custGeom>
            <a:pathLst>
              <a:path w="150106" h="187580">
                <a:moveTo>
                  <a:pt x="0" y="0"/>
                </a:moveTo>
                <a:lnTo>
                  <a:pt x="150106" y="0"/>
                </a:lnTo>
                <a:lnTo>
                  <a:pt x="150106" y="18758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79" name="Freeform 7879"/>
          <p:cNvSpPr/>
          <p:nvPr/>
        </p:nvSpPr>
        <p:spPr>
          <a:xfrm rot="-5400000" flipH="0" flipV="0">
            <a:off x="28642827" y="1177821"/>
            <a:ext cx="0" cy="28958"/>
          </a:xfrm>
          <a:custGeom>
            <a:pathLst>
              <a:path w="0" h="178194">
                <a:moveTo>
                  <a:pt x="0" y="0"/>
                </a:moveTo>
                <a:lnTo>
                  <a:pt x="0" y="178194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80" name="Freeform 7880"/>
          <p:cNvSpPr/>
          <p:nvPr/>
        </p:nvSpPr>
        <p:spPr>
          <a:xfrm rot="-5400000" flipH="0" flipV="0">
            <a:off x="28684738" y="1177060"/>
            <a:ext cx="0" cy="30481"/>
          </a:xfrm>
          <a:custGeom>
            <a:pathLst>
              <a:path w="0" h="187566">
                <a:moveTo>
                  <a:pt x="0" y="0"/>
                </a:moveTo>
                <a:lnTo>
                  <a:pt x="0" y="187566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81" name="Freeform 7881"/>
          <p:cNvSpPr/>
          <p:nvPr/>
        </p:nvSpPr>
        <p:spPr>
          <a:xfrm rot="-5400000" flipH="0" flipV="0">
            <a:off x="28683971" y="8104399"/>
            <a:ext cx="22863" cy="600455"/>
          </a:xfrm>
          <a:custGeom>
            <a:pathLst>
              <a:path w="140690" h="3694861">
                <a:moveTo>
                  <a:pt x="0" y="3694861"/>
                </a:moveTo>
                <a:lnTo>
                  <a:pt x="140690" y="3694861"/>
                </a:lnTo>
                <a:lnTo>
                  <a:pt x="140690" y="0"/>
                </a:lnTo>
                <a:lnTo>
                  <a:pt x="0" y="0"/>
                </a:lnTo>
                <a:lnTo>
                  <a:pt x="0" y="36948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82" name="Freeform 7882"/>
          <p:cNvSpPr/>
          <p:nvPr/>
        </p:nvSpPr>
        <p:spPr>
          <a:xfrm rot="-5400000" flipH="0" flipV="0">
            <a:off x="28597111" y="8272037"/>
            <a:ext cx="196585" cy="600455"/>
          </a:xfrm>
          <a:custGeom>
            <a:pathLst>
              <a:path w="1209675" h="3694861">
                <a:moveTo>
                  <a:pt x="0" y="3694861"/>
                </a:moveTo>
                <a:lnTo>
                  <a:pt x="1209675" y="3694861"/>
                </a:lnTo>
                <a:lnTo>
                  <a:pt x="1209675" y="0"/>
                </a:lnTo>
                <a:lnTo>
                  <a:pt x="0" y="0"/>
                </a:ln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83" name="Freeform 7883"/>
          <p:cNvSpPr/>
          <p:nvPr/>
        </p:nvSpPr>
        <p:spPr>
          <a:xfrm rot="-5400000" flipH="0" flipV="0">
            <a:off x="28532342" y="8358137"/>
            <a:ext cx="300213" cy="626365"/>
          </a:xfrm>
          <a:custGeom>
            <a:pathLst>
              <a:path w="1847341" h="3854297">
                <a:moveTo>
                  <a:pt x="928365" y="0"/>
                </a:moveTo>
                <a:lnTo>
                  <a:pt x="928365" y="1462977"/>
                </a:lnTo>
                <a:lnTo>
                  <a:pt x="1847341" y="1697380"/>
                </a:lnTo>
                <a:lnTo>
                  <a:pt x="0" y="2156917"/>
                </a:lnTo>
                <a:lnTo>
                  <a:pt x="928365" y="2391372"/>
                </a:lnTo>
                <a:lnTo>
                  <a:pt x="928365" y="385429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84" name="Freeform 7884"/>
          <p:cNvSpPr/>
          <p:nvPr/>
        </p:nvSpPr>
        <p:spPr>
          <a:xfrm rot="-5400000" flipH="0" flipV="0">
            <a:off x="28682447" y="8267458"/>
            <a:ext cx="0" cy="806198"/>
          </a:xfrm>
          <a:custGeom>
            <a:pathLst>
              <a:path w="0" h="4960887">
                <a:moveTo>
                  <a:pt x="0" y="553301"/>
                </a:moveTo>
                <a:lnTo>
                  <a:pt x="0" y="0"/>
                </a:lnTo>
                <a:moveTo>
                  <a:pt x="0" y="4407598"/>
                </a:moveTo>
                <a:lnTo>
                  <a:pt x="0" y="496088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85" name="Freeform 7885"/>
          <p:cNvSpPr/>
          <p:nvPr/>
        </p:nvSpPr>
        <p:spPr>
          <a:xfrm rot="-5400000" flipH="0" flipV="0">
            <a:off x="28652732" y="1175534"/>
            <a:ext cx="0" cy="33532"/>
          </a:xfrm>
          <a:custGeom>
            <a:pathLst>
              <a:path w="0" h="206337">
                <a:moveTo>
                  <a:pt x="0" y="0"/>
                </a:moveTo>
                <a:lnTo>
                  <a:pt x="0" y="206337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86" name="Freeform 7886"/>
          <p:cNvSpPr/>
          <p:nvPr/>
        </p:nvSpPr>
        <p:spPr>
          <a:xfrm rot="-5400000" flipH="0" flipV="0">
            <a:off x="28695404" y="1177060"/>
            <a:ext cx="0" cy="30481"/>
          </a:xfrm>
          <a:custGeom>
            <a:pathLst>
              <a:path w="0" h="187566">
                <a:moveTo>
                  <a:pt x="0" y="0"/>
                </a:moveTo>
                <a:lnTo>
                  <a:pt x="0" y="187566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87" name="Freeform 7887"/>
          <p:cNvSpPr/>
          <p:nvPr/>
        </p:nvSpPr>
        <p:spPr>
          <a:xfrm rot="-5400000" flipH="0" flipV="0">
            <a:off x="28739599" y="1175536"/>
            <a:ext cx="0" cy="33529"/>
          </a:xfrm>
          <a:custGeom>
            <a:pathLst>
              <a:path w="0" h="206323">
                <a:moveTo>
                  <a:pt x="0" y="0"/>
                </a:moveTo>
                <a:lnTo>
                  <a:pt x="0" y="206323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88" name="Freeform 7888"/>
          <p:cNvSpPr/>
          <p:nvPr/>
        </p:nvSpPr>
        <p:spPr>
          <a:xfrm rot="-5400000" flipH="0" flipV="0">
            <a:off x="28566628" y="1211349"/>
            <a:ext cx="259078" cy="220982"/>
          </a:xfrm>
          <a:custGeom>
            <a:pathLst>
              <a:path w="1594223" h="1359803">
                <a:moveTo>
                  <a:pt x="112515" y="0"/>
                </a:moveTo>
                <a:lnTo>
                  <a:pt x="112515" y="112523"/>
                </a:lnTo>
                <a:moveTo>
                  <a:pt x="112515" y="28131"/>
                </a:moveTo>
                <a:lnTo>
                  <a:pt x="168784" y="28131"/>
                </a:lnTo>
                <a:moveTo>
                  <a:pt x="112515" y="84392"/>
                </a:moveTo>
                <a:lnTo>
                  <a:pt x="168784" y="84392"/>
                </a:lnTo>
                <a:moveTo>
                  <a:pt x="112515" y="234455"/>
                </a:moveTo>
                <a:lnTo>
                  <a:pt x="112515" y="356350"/>
                </a:lnTo>
                <a:moveTo>
                  <a:pt x="112515" y="262586"/>
                </a:moveTo>
                <a:lnTo>
                  <a:pt x="168784" y="262586"/>
                </a:lnTo>
                <a:moveTo>
                  <a:pt x="112515" y="318847"/>
                </a:moveTo>
                <a:lnTo>
                  <a:pt x="168784" y="318847"/>
                </a:lnTo>
                <a:moveTo>
                  <a:pt x="112515" y="468910"/>
                </a:moveTo>
                <a:lnTo>
                  <a:pt x="112515" y="590805"/>
                </a:lnTo>
                <a:moveTo>
                  <a:pt x="112515" y="497040"/>
                </a:moveTo>
                <a:lnTo>
                  <a:pt x="168784" y="497040"/>
                </a:lnTo>
                <a:moveTo>
                  <a:pt x="112515" y="562674"/>
                </a:moveTo>
                <a:lnTo>
                  <a:pt x="168784" y="562674"/>
                </a:lnTo>
                <a:moveTo>
                  <a:pt x="112515" y="703364"/>
                </a:moveTo>
                <a:lnTo>
                  <a:pt x="112515" y="825259"/>
                </a:lnTo>
                <a:moveTo>
                  <a:pt x="112515" y="740867"/>
                </a:moveTo>
                <a:lnTo>
                  <a:pt x="168784" y="740867"/>
                </a:lnTo>
                <a:moveTo>
                  <a:pt x="112515" y="797129"/>
                </a:moveTo>
                <a:lnTo>
                  <a:pt x="168784" y="797129"/>
                </a:lnTo>
                <a:moveTo>
                  <a:pt x="112515" y="947141"/>
                </a:moveTo>
                <a:lnTo>
                  <a:pt x="112515" y="1059714"/>
                </a:lnTo>
                <a:moveTo>
                  <a:pt x="112515" y="975322"/>
                </a:moveTo>
                <a:lnTo>
                  <a:pt x="168784" y="975322"/>
                </a:lnTo>
                <a:moveTo>
                  <a:pt x="112515" y="1031584"/>
                </a:moveTo>
                <a:lnTo>
                  <a:pt x="168784" y="1031584"/>
                </a:lnTo>
                <a:moveTo>
                  <a:pt x="112515" y="1181596"/>
                </a:moveTo>
                <a:lnTo>
                  <a:pt x="112515" y="1294169"/>
                </a:lnTo>
                <a:moveTo>
                  <a:pt x="112515" y="1209726"/>
                </a:moveTo>
                <a:lnTo>
                  <a:pt x="168784" y="1209726"/>
                </a:lnTo>
                <a:moveTo>
                  <a:pt x="112515" y="1266039"/>
                </a:moveTo>
                <a:lnTo>
                  <a:pt x="168784" y="1266039"/>
                </a:lnTo>
                <a:moveTo>
                  <a:pt x="112515" y="1341044"/>
                </a:moveTo>
                <a:lnTo>
                  <a:pt x="112515" y="1359803"/>
                </a:lnTo>
                <a:moveTo>
                  <a:pt x="1594223" y="703364"/>
                </a:moveTo>
                <a:lnTo>
                  <a:pt x="1472307" y="703364"/>
                </a:lnTo>
                <a:moveTo>
                  <a:pt x="1556631" y="703364"/>
                </a:moveTo>
                <a:lnTo>
                  <a:pt x="1556631" y="768998"/>
                </a:lnTo>
                <a:moveTo>
                  <a:pt x="1500374" y="703364"/>
                </a:moveTo>
                <a:lnTo>
                  <a:pt x="1500374" y="768998"/>
                </a:lnTo>
                <a:moveTo>
                  <a:pt x="1350392" y="703364"/>
                </a:moveTo>
                <a:lnTo>
                  <a:pt x="1237866" y="703364"/>
                </a:lnTo>
                <a:moveTo>
                  <a:pt x="1322190" y="703364"/>
                </a:moveTo>
                <a:lnTo>
                  <a:pt x="1322190" y="768998"/>
                </a:lnTo>
                <a:moveTo>
                  <a:pt x="1265932" y="703364"/>
                </a:moveTo>
                <a:lnTo>
                  <a:pt x="1265932" y="768998"/>
                </a:lnTo>
                <a:moveTo>
                  <a:pt x="1115939" y="703364"/>
                </a:moveTo>
                <a:lnTo>
                  <a:pt x="1003424" y="703364"/>
                </a:lnTo>
                <a:moveTo>
                  <a:pt x="1087748" y="703364"/>
                </a:moveTo>
                <a:lnTo>
                  <a:pt x="1087748" y="768998"/>
                </a:lnTo>
                <a:moveTo>
                  <a:pt x="1031491" y="703364"/>
                </a:moveTo>
                <a:lnTo>
                  <a:pt x="1031491" y="768998"/>
                </a:lnTo>
                <a:moveTo>
                  <a:pt x="881497" y="703364"/>
                </a:moveTo>
                <a:lnTo>
                  <a:pt x="759582" y="703364"/>
                </a:lnTo>
                <a:moveTo>
                  <a:pt x="853307" y="703364"/>
                </a:moveTo>
                <a:lnTo>
                  <a:pt x="853307" y="768998"/>
                </a:lnTo>
                <a:moveTo>
                  <a:pt x="797049" y="703364"/>
                </a:moveTo>
                <a:lnTo>
                  <a:pt x="797049" y="768998"/>
                </a:lnTo>
                <a:moveTo>
                  <a:pt x="647056" y="703364"/>
                </a:moveTo>
                <a:lnTo>
                  <a:pt x="525141" y="703364"/>
                </a:lnTo>
                <a:moveTo>
                  <a:pt x="618865" y="703364"/>
                </a:moveTo>
                <a:lnTo>
                  <a:pt x="618865" y="768998"/>
                </a:lnTo>
                <a:moveTo>
                  <a:pt x="553207" y="703364"/>
                </a:moveTo>
                <a:lnTo>
                  <a:pt x="553207" y="768998"/>
                </a:lnTo>
                <a:moveTo>
                  <a:pt x="412614" y="703364"/>
                </a:moveTo>
                <a:lnTo>
                  <a:pt x="290699" y="703364"/>
                </a:lnTo>
                <a:moveTo>
                  <a:pt x="375023" y="703364"/>
                </a:moveTo>
                <a:lnTo>
                  <a:pt x="375023" y="768998"/>
                </a:lnTo>
                <a:moveTo>
                  <a:pt x="318766" y="703364"/>
                </a:moveTo>
                <a:lnTo>
                  <a:pt x="318766" y="768998"/>
                </a:lnTo>
                <a:moveTo>
                  <a:pt x="168784" y="703364"/>
                </a:moveTo>
                <a:lnTo>
                  <a:pt x="112515" y="703364"/>
                </a:lnTo>
                <a:moveTo>
                  <a:pt x="1594223" y="647053"/>
                </a:moveTo>
                <a:lnTo>
                  <a:pt x="1472307" y="647053"/>
                </a:lnTo>
                <a:moveTo>
                  <a:pt x="1556631" y="647053"/>
                </a:moveTo>
                <a:lnTo>
                  <a:pt x="1556631" y="590805"/>
                </a:lnTo>
                <a:moveTo>
                  <a:pt x="1500374" y="647053"/>
                </a:moveTo>
                <a:lnTo>
                  <a:pt x="1500374" y="590805"/>
                </a:lnTo>
                <a:moveTo>
                  <a:pt x="1350392" y="647053"/>
                </a:moveTo>
                <a:lnTo>
                  <a:pt x="1237866" y="647053"/>
                </a:lnTo>
                <a:moveTo>
                  <a:pt x="1322190" y="647053"/>
                </a:moveTo>
                <a:lnTo>
                  <a:pt x="1322190" y="590805"/>
                </a:lnTo>
                <a:moveTo>
                  <a:pt x="1265932" y="647053"/>
                </a:moveTo>
                <a:lnTo>
                  <a:pt x="1265932" y="590805"/>
                </a:lnTo>
                <a:moveTo>
                  <a:pt x="1115939" y="647053"/>
                </a:moveTo>
                <a:lnTo>
                  <a:pt x="1003424" y="647053"/>
                </a:lnTo>
                <a:moveTo>
                  <a:pt x="1087748" y="647053"/>
                </a:moveTo>
                <a:lnTo>
                  <a:pt x="1087748" y="590805"/>
                </a:lnTo>
                <a:moveTo>
                  <a:pt x="1031491" y="647053"/>
                </a:moveTo>
                <a:lnTo>
                  <a:pt x="1031491" y="590805"/>
                </a:lnTo>
                <a:moveTo>
                  <a:pt x="881497" y="647053"/>
                </a:moveTo>
                <a:lnTo>
                  <a:pt x="759582" y="647053"/>
                </a:lnTo>
                <a:moveTo>
                  <a:pt x="853307" y="647053"/>
                </a:moveTo>
                <a:lnTo>
                  <a:pt x="853307" y="590805"/>
                </a:lnTo>
                <a:moveTo>
                  <a:pt x="797049" y="647053"/>
                </a:moveTo>
                <a:lnTo>
                  <a:pt x="797049" y="590805"/>
                </a:lnTo>
                <a:moveTo>
                  <a:pt x="647056" y="647053"/>
                </a:moveTo>
                <a:lnTo>
                  <a:pt x="525141" y="647053"/>
                </a:lnTo>
                <a:moveTo>
                  <a:pt x="618865" y="647053"/>
                </a:moveTo>
                <a:lnTo>
                  <a:pt x="618865" y="590805"/>
                </a:lnTo>
                <a:moveTo>
                  <a:pt x="553207" y="647053"/>
                </a:moveTo>
                <a:lnTo>
                  <a:pt x="553207" y="590805"/>
                </a:lnTo>
                <a:moveTo>
                  <a:pt x="412614" y="647053"/>
                </a:moveTo>
                <a:lnTo>
                  <a:pt x="290699" y="647053"/>
                </a:lnTo>
                <a:moveTo>
                  <a:pt x="375023" y="647053"/>
                </a:moveTo>
                <a:lnTo>
                  <a:pt x="375023" y="590805"/>
                </a:lnTo>
                <a:moveTo>
                  <a:pt x="318766" y="647053"/>
                </a:moveTo>
                <a:lnTo>
                  <a:pt x="318766" y="590805"/>
                </a:lnTo>
                <a:moveTo>
                  <a:pt x="168784" y="647053"/>
                </a:moveTo>
                <a:lnTo>
                  <a:pt x="112515" y="647053"/>
                </a:lnTo>
                <a:moveTo>
                  <a:pt x="56257" y="0"/>
                </a:moveTo>
                <a:lnTo>
                  <a:pt x="56257" y="112523"/>
                </a:lnTo>
                <a:moveTo>
                  <a:pt x="56257" y="28131"/>
                </a:moveTo>
                <a:lnTo>
                  <a:pt x="0" y="28131"/>
                </a:lnTo>
                <a:moveTo>
                  <a:pt x="56257" y="84392"/>
                </a:moveTo>
                <a:lnTo>
                  <a:pt x="0" y="84392"/>
                </a:lnTo>
                <a:moveTo>
                  <a:pt x="56257" y="234455"/>
                </a:moveTo>
                <a:lnTo>
                  <a:pt x="56257" y="356350"/>
                </a:lnTo>
                <a:moveTo>
                  <a:pt x="56257" y="262586"/>
                </a:moveTo>
                <a:lnTo>
                  <a:pt x="0" y="262586"/>
                </a:lnTo>
                <a:moveTo>
                  <a:pt x="56257" y="318847"/>
                </a:moveTo>
                <a:lnTo>
                  <a:pt x="0" y="318847"/>
                </a:lnTo>
                <a:moveTo>
                  <a:pt x="56257" y="468910"/>
                </a:moveTo>
                <a:lnTo>
                  <a:pt x="56257" y="590805"/>
                </a:lnTo>
                <a:moveTo>
                  <a:pt x="56257" y="497040"/>
                </a:moveTo>
                <a:lnTo>
                  <a:pt x="0" y="497040"/>
                </a:lnTo>
                <a:moveTo>
                  <a:pt x="56257" y="562674"/>
                </a:moveTo>
                <a:lnTo>
                  <a:pt x="0" y="562674"/>
                </a:lnTo>
                <a:moveTo>
                  <a:pt x="56257" y="703364"/>
                </a:moveTo>
                <a:lnTo>
                  <a:pt x="56257" y="825259"/>
                </a:lnTo>
                <a:moveTo>
                  <a:pt x="56257" y="740867"/>
                </a:moveTo>
                <a:lnTo>
                  <a:pt x="0" y="740867"/>
                </a:lnTo>
                <a:moveTo>
                  <a:pt x="56257" y="797129"/>
                </a:moveTo>
                <a:lnTo>
                  <a:pt x="0" y="797129"/>
                </a:lnTo>
                <a:moveTo>
                  <a:pt x="56257" y="947141"/>
                </a:moveTo>
                <a:lnTo>
                  <a:pt x="56257" y="1059714"/>
                </a:lnTo>
                <a:moveTo>
                  <a:pt x="56257" y="975322"/>
                </a:moveTo>
                <a:lnTo>
                  <a:pt x="0" y="975322"/>
                </a:lnTo>
                <a:moveTo>
                  <a:pt x="56257" y="1031584"/>
                </a:moveTo>
                <a:lnTo>
                  <a:pt x="0" y="1031584"/>
                </a:lnTo>
                <a:moveTo>
                  <a:pt x="56257" y="1181596"/>
                </a:moveTo>
                <a:lnTo>
                  <a:pt x="56257" y="1294169"/>
                </a:lnTo>
                <a:moveTo>
                  <a:pt x="56257" y="1209726"/>
                </a:moveTo>
                <a:lnTo>
                  <a:pt x="0" y="1209726"/>
                </a:lnTo>
                <a:moveTo>
                  <a:pt x="56257" y="1266039"/>
                </a:moveTo>
                <a:lnTo>
                  <a:pt x="0" y="1266039"/>
                </a:lnTo>
                <a:moveTo>
                  <a:pt x="56257" y="1341044"/>
                </a:moveTo>
                <a:lnTo>
                  <a:pt x="56257" y="13598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89" name="Freeform 7889"/>
          <p:cNvSpPr/>
          <p:nvPr/>
        </p:nvSpPr>
        <p:spPr>
          <a:xfrm rot="-5400000" flipH="0" flipV="0">
            <a:off x="28971248" y="8440443"/>
            <a:ext cx="57912" cy="9143"/>
          </a:xfrm>
          <a:custGeom>
            <a:pathLst>
              <a:path w="356363" h="56262">
                <a:moveTo>
                  <a:pt x="0" y="0"/>
                </a:moveTo>
                <a:lnTo>
                  <a:pt x="84460" y="37503"/>
                </a:lnTo>
                <a:lnTo>
                  <a:pt x="178184" y="56262"/>
                </a:lnTo>
                <a:lnTo>
                  <a:pt x="271909" y="37503"/>
                </a:lnTo>
                <a:lnTo>
                  <a:pt x="35636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90" name="Freeform 7890"/>
          <p:cNvSpPr/>
          <p:nvPr/>
        </p:nvSpPr>
        <p:spPr>
          <a:xfrm rot="-5400000" flipH="0" flipV="0">
            <a:off x="28696166" y="8174506"/>
            <a:ext cx="0" cy="598930"/>
          </a:xfrm>
          <a:custGeom>
            <a:pathLst>
              <a:path w="0" h="3685475">
                <a:moveTo>
                  <a:pt x="0" y="3685475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91" name="Freeform 7891"/>
          <p:cNvSpPr/>
          <p:nvPr/>
        </p:nvSpPr>
        <p:spPr>
          <a:xfrm rot="-5400000" flipH="0" flipV="0">
            <a:off x="28365460" y="8442729"/>
            <a:ext cx="57912" cy="4571"/>
          </a:xfrm>
          <a:custGeom>
            <a:pathLst>
              <a:path w="356363" h="28131">
                <a:moveTo>
                  <a:pt x="356363" y="18745"/>
                </a:moveTo>
                <a:lnTo>
                  <a:pt x="178184" y="0"/>
                </a:lnTo>
                <a:lnTo>
                  <a:pt x="0" y="2813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92" name="Freeform 7892"/>
          <p:cNvSpPr/>
          <p:nvPr/>
        </p:nvSpPr>
        <p:spPr>
          <a:xfrm rot="-5400000" flipH="0" flipV="0">
            <a:off x="26680677" y="6101103"/>
            <a:ext cx="4029455" cy="600455"/>
          </a:xfrm>
          <a:custGeom>
            <a:pathLst>
              <a:path w="24794970" h="3694861">
                <a:moveTo>
                  <a:pt x="0" y="0"/>
                </a:moveTo>
                <a:lnTo>
                  <a:pt x="0" y="3694861"/>
                </a:lnTo>
                <a:moveTo>
                  <a:pt x="2607059" y="1172222"/>
                </a:moveTo>
                <a:lnTo>
                  <a:pt x="2607059" y="1247242"/>
                </a:lnTo>
                <a:moveTo>
                  <a:pt x="2607059" y="1190981"/>
                </a:moveTo>
                <a:lnTo>
                  <a:pt x="2644521" y="1228484"/>
                </a:lnTo>
                <a:moveTo>
                  <a:pt x="2607059" y="1228484"/>
                </a:moveTo>
                <a:lnTo>
                  <a:pt x="2644521" y="1190981"/>
                </a:lnTo>
                <a:moveTo>
                  <a:pt x="2607059" y="1322298"/>
                </a:moveTo>
                <a:lnTo>
                  <a:pt x="2607059" y="1387932"/>
                </a:lnTo>
                <a:moveTo>
                  <a:pt x="2607059" y="1341044"/>
                </a:moveTo>
                <a:lnTo>
                  <a:pt x="2644521" y="1369174"/>
                </a:lnTo>
                <a:moveTo>
                  <a:pt x="2607059" y="1369174"/>
                </a:moveTo>
                <a:lnTo>
                  <a:pt x="2644521" y="1341044"/>
                </a:lnTo>
                <a:moveTo>
                  <a:pt x="2607059" y="1462939"/>
                </a:moveTo>
                <a:lnTo>
                  <a:pt x="2607059" y="1537944"/>
                </a:lnTo>
                <a:moveTo>
                  <a:pt x="2607059" y="1481683"/>
                </a:moveTo>
                <a:lnTo>
                  <a:pt x="2644521" y="1519200"/>
                </a:lnTo>
                <a:moveTo>
                  <a:pt x="2607059" y="1519200"/>
                </a:moveTo>
                <a:lnTo>
                  <a:pt x="2644521" y="1481683"/>
                </a:lnTo>
                <a:moveTo>
                  <a:pt x="2607059" y="1613002"/>
                </a:moveTo>
                <a:lnTo>
                  <a:pt x="2607059" y="1688020"/>
                </a:lnTo>
                <a:moveTo>
                  <a:pt x="2607059" y="1631759"/>
                </a:moveTo>
                <a:lnTo>
                  <a:pt x="2644521" y="1669262"/>
                </a:lnTo>
                <a:moveTo>
                  <a:pt x="2607059" y="1669262"/>
                </a:moveTo>
                <a:lnTo>
                  <a:pt x="2644521" y="1631759"/>
                </a:lnTo>
                <a:moveTo>
                  <a:pt x="2607059" y="1763027"/>
                </a:moveTo>
                <a:lnTo>
                  <a:pt x="2607059" y="1838033"/>
                </a:lnTo>
                <a:moveTo>
                  <a:pt x="2607059" y="1781772"/>
                </a:moveTo>
                <a:lnTo>
                  <a:pt x="2644521" y="1819275"/>
                </a:lnTo>
                <a:moveTo>
                  <a:pt x="2607059" y="1819275"/>
                </a:moveTo>
                <a:lnTo>
                  <a:pt x="2644521" y="1781772"/>
                </a:lnTo>
                <a:moveTo>
                  <a:pt x="2607059" y="1913089"/>
                </a:moveTo>
                <a:lnTo>
                  <a:pt x="2607059" y="1978723"/>
                </a:lnTo>
                <a:moveTo>
                  <a:pt x="2607059" y="1931848"/>
                </a:moveTo>
                <a:lnTo>
                  <a:pt x="2644521" y="1959978"/>
                </a:lnTo>
                <a:moveTo>
                  <a:pt x="2607059" y="1959978"/>
                </a:moveTo>
                <a:lnTo>
                  <a:pt x="2644521" y="1931848"/>
                </a:lnTo>
                <a:moveTo>
                  <a:pt x="2607059" y="2053730"/>
                </a:moveTo>
                <a:lnTo>
                  <a:pt x="2607059" y="2128748"/>
                </a:lnTo>
                <a:moveTo>
                  <a:pt x="2607059" y="2072487"/>
                </a:moveTo>
                <a:lnTo>
                  <a:pt x="2644521" y="2109991"/>
                </a:lnTo>
                <a:moveTo>
                  <a:pt x="2607059" y="2109991"/>
                </a:moveTo>
                <a:lnTo>
                  <a:pt x="2644521" y="2072487"/>
                </a:lnTo>
                <a:moveTo>
                  <a:pt x="2607059" y="2203806"/>
                </a:moveTo>
                <a:lnTo>
                  <a:pt x="2607059" y="2278811"/>
                </a:lnTo>
                <a:moveTo>
                  <a:pt x="2607059" y="2222550"/>
                </a:moveTo>
                <a:lnTo>
                  <a:pt x="2644521" y="2260067"/>
                </a:lnTo>
                <a:moveTo>
                  <a:pt x="2607059" y="2260067"/>
                </a:moveTo>
                <a:lnTo>
                  <a:pt x="2644521" y="2222550"/>
                </a:lnTo>
                <a:moveTo>
                  <a:pt x="2607059" y="2353818"/>
                </a:moveTo>
                <a:lnTo>
                  <a:pt x="2607059" y="2428875"/>
                </a:lnTo>
                <a:moveTo>
                  <a:pt x="2607059" y="2372576"/>
                </a:moveTo>
                <a:lnTo>
                  <a:pt x="2644521" y="2410079"/>
                </a:lnTo>
                <a:moveTo>
                  <a:pt x="2607059" y="2410079"/>
                </a:moveTo>
                <a:lnTo>
                  <a:pt x="2644521" y="2372576"/>
                </a:lnTo>
                <a:moveTo>
                  <a:pt x="2607059" y="2503894"/>
                </a:moveTo>
                <a:lnTo>
                  <a:pt x="2607059" y="2532025"/>
                </a:lnTo>
                <a:moveTo>
                  <a:pt x="2550796" y="1172222"/>
                </a:moveTo>
                <a:lnTo>
                  <a:pt x="2550796" y="1247242"/>
                </a:lnTo>
                <a:moveTo>
                  <a:pt x="2550796" y="1190981"/>
                </a:moveTo>
                <a:lnTo>
                  <a:pt x="2513205" y="1228484"/>
                </a:lnTo>
                <a:moveTo>
                  <a:pt x="2550796" y="1228484"/>
                </a:moveTo>
                <a:lnTo>
                  <a:pt x="2513205" y="1190981"/>
                </a:lnTo>
                <a:moveTo>
                  <a:pt x="2550796" y="1322298"/>
                </a:moveTo>
                <a:lnTo>
                  <a:pt x="2550796" y="1387932"/>
                </a:lnTo>
                <a:moveTo>
                  <a:pt x="2550796" y="1341044"/>
                </a:moveTo>
                <a:lnTo>
                  <a:pt x="2513205" y="1369174"/>
                </a:lnTo>
                <a:moveTo>
                  <a:pt x="2550796" y="1369174"/>
                </a:moveTo>
                <a:lnTo>
                  <a:pt x="2513205" y="1341044"/>
                </a:lnTo>
                <a:moveTo>
                  <a:pt x="2550796" y="1462939"/>
                </a:moveTo>
                <a:lnTo>
                  <a:pt x="2550796" y="1537944"/>
                </a:lnTo>
                <a:moveTo>
                  <a:pt x="2550796" y="1481683"/>
                </a:moveTo>
                <a:lnTo>
                  <a:pt x="2513205" y="1519200"/>
                </a:lnTo>
                <a:moveTo>
                  <a:pt x="2550796" y="1519200"/>
                </a:moveTo>
                <a:lnTo>
                  <a:pt x="2513205" y="1481683"/>
                </a:lnTo>
                <a:moveTo>
                  <a:pt x="2550796" y="1613002"/>
                </a:moveTo>
                <a:lnTo>
                  <a:pt x="2550796" y="1688020"/>
                </a:lnTo>
                <a:moveTo>
                  <a:pt x="2550796" y="1631759"/>
                </a:moveTo>
                <a:lnTo>
                  <a:pt x="2513205" y="1669262"/>
                </a:lnTo>
                <a:moveTo>
                  <a:pt x="2550796" y="1669262"/>
                </a:moveTo>
                <a:lnTo>
                  <a:pt x="2513205" y="1631759"/>
                </a:lnTo>
                <a:moveTo>
                  <a:pt x="2550796" y="1763027"/>
                </a:moveTo>
                <a:lnTo>
                  <a:pt x="2550796" y="1838033"/>
                </a:lnTo>
                <a:moveTo>
                  <a:pt x="2550796" y="1781772"/>
                </a:moveTo>
                <a:lnTo>
                  <a:pt x="2513205" y="1819275"/>
                </a:lnTo>
                <a:moveTo>
                  <a:pt x="2550796" y="1819275"/>
                </a:moveTo>
                <a:lnTo>
                  <a:pt x="2513205" y="1781772"/>
                </a:lnTo>
                <a:moveTo>
                  <a:pt x="2550796" y="1913089"/>
                </a:moveTo>
                <a:lnTo>
                  <a:pt x="2550796" y="1978723"/>
                </a:lnTo>
                <a:moveTo>
                  <a:pt x="2550796" y="1931848"/>
                </a:moveTo>
                <a:lnTo>
                  <a:pt x="2513205" y="1959978"/>
                </a:lnTo>
                <a:moveTo>
                  <a:pt x="2550796" y="1959978"/>
                </a:moveTo>
                <a:lnTo>
                  <a:pt x="2513205" y="1931848"/>
                </a:lnTo>
                <a:moveTo>
                  <a:pt x="2550796" y="2053730"/>
                </a:moveTo>
                <a:lnTo>
                  <a:pt x="2550796" y="2128748"/>
                </a:lnTo>
                <a:moveTo>
                  <a:pt x="2550796" y="2072487"/>
                </a:moveTo>
                <a:lnTo>
                  <a:pt x="2513205" y="2109991"/>
                </a:lnTo>
                <a:moveTo>
                  <a:pt x="2550796" y="2109991"/>
                </a:moveTo>
                <a:lnTo>
                  <a:pt x="2513205" y="2072487"/>
                </a:lnTo>
                <a:moveTo>
                  <a:pt x="2550796" y="2203806"/>
                </a:moveTo>
                <a:lnTo>
                  <a:pt x="2550796" y="2278811"/>
                </a:lnTo>
                <a:moveTo>
                  <a:pt x="2550796" y="2222550"/>
                </a:moveTo>
                <a:lnTo>
                  <a:pt x="2513205" y="2260067"/>
                </a:lnTo>
                <a:moveTo>
                  <a:pt x="2550796" y="2260067"/>
                </a:moveTo>
                <a:lnTo>
                  <a:pt x="2513205" y="2222550"/>
                </a:lnTo>
                <a:moveTo>
                  <a:pt x="2550796" y="2353818"/>
                </a:moveTo>
                <a:lnTo>
                  <a:pt x="2550796" y="2428875"/>
                </a:lnTo>
                <a:moveTo>
                  <a:pt x="2550796" y="2372576"/>
                </a:moveTo>
                <a:lnTo>
                  <a:pt x="2513205" y="2410079"/>
                </a:lnTo>
                <a:moveTo>
                  <a:pt x="2550796" y="2410079"/>
                </a:moveTo>
                <a:lnTo>
                  <a:pt x="2513205" y="2372576"/>
                </a:lnTo>
                <a:moveTo>
                  <a:pt x="2550796" y="2503894"/>
                </a:moveTo>
                <a:lnTo>
                  <a:pt x="2550796" y="2532025"/>
                </a:lnTo>
                <a:moveTo>
                  <a:pt x="13682222" y="1172222"/>
                </a:moveTo>
                <a:lnTo>
                  <a:pt x="13682222" y="1247242"/>
                </a:lnTo>
                <a:moveTo>
                  <a:pt x="13682222" y="1190981"/>
                </a:moveTo>
                <a:lnTo>
                  <a:pt x="13719813" y="1228484"/>
                </a:lnTo>
                <a:moveTo>
                  <a:pt x="13682222" y="1228484"/>
                </a:moveTo>
                <a:lnTo>
                  <a:pt x="13719813" y="1190981"/>
                </a:lnTo>
                <a:moveTo>
                  <a:pt x="13682222" y="1322298"/>
                </a:moveTo>
                <a:lnTo>
                  <a:pt x="13682222" y="1387932"/>
                </a:lnTo>
                <a:moveTo>
                  <a:pt x="13682222" y="1341044"/>
                </a:moveTo>
                <a:lnTo>
                  <a:pt x="13719813" y="1369174"/>
                </a:lnTo>
                <a:moveTo>
                  <a:pt x="13682222" y="1369174"/>
                </a:moveTo>
                <a:lnTo>
                  <a:pt x="13719813" y="1341044"/>
                </a:lnTo>
                <a:moveTo>
                  <a:pt x="13682222" y="1462939"/>
                </a:moveTo>
                <a:lnTo>
                  <a:pt x="13682222" y="1537944"/>
                </a:lnTo>
                <a:moveTo>
                  <a:pt x="13682222" y="1481683"/>
                </a:moveTo>
                <a:lnTo>
                  <a:pt x="13719813" y="1519200"/>
                </a:lnTo>
                <a:moveTo>
                  <a:pt x="13682222" y="1519200"/>
                </a:moveTo>
                <a:lnTo>
                  <a:pt x="13719813" y="1481683"/>
                </a:lnTo>
                <a:moveTo>
                  <a:pt x="13682222" y="1613002"/>
                </a:moveTo>
                <a:lnTo>
                  <a:pt x="13682222" y="1688020"/>
                </a:lnTo>
                <a:moveTo>
                  <a:pt x="13682222" y="1631759"/>
                </a:moveTo>
                <a:lnTo>
                  <a:pt x="13719813" y="1669262"/>
                </a:lnTo>
                <a:moveTo>
                  <a:pt x="13682222" y="1669262"/>
                </a:moveTo>
                <a:lnTo>
                  <a:pt x="13719813" y="1631759"/>
                </a:lnTo>
                <a:moveTo>
                  <a:pt x="13682222" y="1763027"/>
                </a:moveTo>
                <a:lnTo>
                  <a:pt x="13682222" y="1838033"/>
                </a:lnTo>
                <a:moveTo>
                  <a:pt x="13682222" y="1781772"/>
                </a:moveTo>
                <a:lnTo>
                  <a:pt x="13719813" y="1819275"/>
                </a:lnTo>
                <a:moveTo>
                  <a:pt x="13682222" y="1819275"/>
                </a:moveTo>
                <a:lnTo>
                  <a:pt x="13719813" y="1781772"/>
                </a:lnTo>
                <a:moveTo>
                  <a:pt x="13682222" y="1913089"/>
                </a:moveTo>
                <a:lnTo>
                  <a:pt x="13682222" y="1978723"/>
                </a:lnTo>
                <a:moveTo>
                  <a:pt x="13682222" y="1931848"/>
                </a:moveTo>
                <a:lnTo>
                  <a:pt x="13719813" y="1959978"/>
                </a:lnTo>
                <a:moveTo>
                  <a:pt x="13682222" y="1959978"/>
                </a:moveTo>
                <a:lnTo>
                  <a:pt x="13719813" y="1931848"/>
                </a:lnTo>
                <a:moveTo>
                  <a:pt x="13682222" y="2053730"/>
                </a:moveTo>
                <a:lnTo>
                  <a:pt x="13682222" y="2128748"/>
                </a:lnTo>
                <a:moveTo>
                  <a:pt x="13682222" y="2072487"/>
                </a:moveTo>
                <a:lnTo>
                  <a:pt x="13719813" y="2109991"/>
                </a:lnTo>
                <a:moveTo>
                  <a:pt x="13682222" y="2109991"/>
                </a:moveTo>
                <a:lnTo>
                  <a:pt x="13719813" y="2072487"/>
                </a:lnTo>
                <a:moveTo>
                  <a:pt x="13682222" y="2203806"/>
                </a:moveTo>
                <a:lnTo>
                  <a:pt x="13682222" y="2278811"/>
                </a:lnTo>
                <a:moveTo>
                  <a:pt x="13682222" y="2222550"/>
                </a:moveTo>
                <a:lnTo>
                  <a:pt x="13719813" y="2260067"/>
                </a:lnTo>
                <a:moveTo>
                  <a:pt x="13682222" y="2260067"/>
                </a:moveTo>
                <a:lnTo>
                  <a:pt x="13719813" y="2222550"/>
                </a:lnTo>
                <a:moveTo>
                  <a:pt x="13682222" y="2353818"/>
                </a:moveTo>
                <a:lnTo>
                  <a:pt x="13682222" y="2428875"/>
                </a:lnTo>
                <a:moveTo>
                  <a:pt x="13682222" y="2372576"/>
                </a:moveTo>
                <a:lnTo>
                  <a:pt x="13719813" y="2410079"/>
                </a:lnTo>
                <a:moveTo>
                  <a:pt x="13682222" y="2410079"/>
                </a:moveTo>
                <a:lnTo>
                  <a:pt x="13719813" y="2372576"/>
                </a:lnTo>
                <a:moveTo>
                  <a:pt x="13682222" y="2503894"/>
                </a:moveTo>
                <a:lnTo>
                  <a:pt x="13682222" y="2532025"/>
                </a:lnTo>
                <a:moveTo>
                  <a:pt x="13625959" y="1172222"/>
                </a:moveTo>
                <a:lnTo>
                  <a:pt x="13625959" y="1247242"/>
                </a:lnTo>
                <a:moveTo>
                  <a:pt x="13625959" y="1190981"/>
                </a:moveTo>
                <a:lnTo>
                  <a:pt x="13588491" y="1228484"/>
                </a:lnTo>
                <a:moveTo>
                  <a:pt x="13625959" y="1228484"/>
                </a:moveTo>
                <a:lnTo>
                  <a:pt x="13588491" y="1190981"/>
                </a:lnTo>
                <a:moveTo>
                  <a:pt x="13625959" y="1322298"/>
                </a:moveTo>
                <a:lnTo>
                  <a:pt x="13625959" y="1387932"/>
                </a:lnTo>
                <a:moveTo>
                  <a:pt x="13625959" y="1341044"/>
                </a:moveTo>
                <a:lnTo>
                  <a:pt x="13588491" y="1369174"/>
                </a:lnTo>
                <a:moveTo>
                  <a:pt x="13625959" y="1369174"/>
                </a:moveTo>
                <a:lnTo>
                  <a:pt x="13588491" y="1341044"/>
                </a:lnTo>
                <a:moveTo>
                  <a:pt x="13625959" y="1462939"/>
                </a:moveTo>
                <a:lnTo>
                  <a:pt x="13625959" y="1537944"/>
                </a:lnTo>
                <a:moveTo>
                  <a:pt x="13625959" y="1481683"/>
                </a:moveTo>
                <a:lnTo>
                  <a:pt x="13588491" y="1519200"/>
                </a:lnTo>
                <a:moveTo>
                  <a:pt x="13625959" y="1519200"/>
                </a:moveTo>
                <a:lnTo>
                  <a:pt x="13588491" y="1481683"/>
                </a:lnTo>
                <a:moveTo>
                  <a:pt x="13625959" y="1613002"/>
                </a:moveTo>
                <a:lnTo>
                  <a:pt x="13625959" y="1688020"/>
                </a:lnTo>
                <a:moveTo>
                  <a:pt x="13625959" y="1631759"/>
                </a:moveTo>
                <a:lnTo>
                  <a:pt x="13588491" y="1669262"/>
                </a:lnTo>
                <a:moveTo>
                  <a:pt x="13625959" y="1669262"/>
                </a:moveTo>
                <a:lnTo>
                  <a:pt x="13588491" y="1631759"/>
                </a:lnTo>
                <a:moveTo>
                  <a:pt x="13625959" y="1763027"/>
                </a:moveTo>
                <a:lnTo>
                  <a:pt x="13625959" y="1838033"/>
                </a:lnTo>
                <a:moveTo>
                  <a:pt x="13625959" y="1781772"/>
                </a:moveTo>
                <a:lnTo>
                  <a:pt x="13588491" y="1819275"/>
                </a:lnTo>
                <a:moveTo>
                  <a:pt x="13625959" y="1819275"/>
                </a:moveTo>
                <a:lnTo>
                  <a:pt x="13588491" y="1781772"/>
                </a:lnTo>
                <a:moveTo>
                  <a:pt x="13625959" y="1913089"/>
                </a:moveTo>
                <a:lnTo>
                  <a:pt x="13625959" y="1978723"/>
                </a:lnTo>
                <a:moveTo>
                  <a:pt x="13625959" y="1931848"/>
                </a:moveTo>
                <a:lnTo>
                  <a:pt x="13588491" y="1959978"/>
                </a:lnTo>
                <a:moveTo>
                  <a:pt x="13625959" y="1959978"/>
                </a:moveTo>
                <a:lnTo>
                  <a:pt x="13588491" y="1931848"/>
                </a:lnTo>
                <a:moveTo>
                  <a:pt x="13625959" y="2053730"/>
                </a:moveTo>
                <a:lnTo>
                  <a:pt x="13625959" y="2128748"/>
                </a:lnTo>
                <a:moveTo>
                  <a:pt x="13625959" y="2072487"/>
                </a:moveTo>
                <a:lnTo>
                  <a:pt x="13588491" y="2109991"/>
                </a:lnTo>
                <a:moveTo>
                  <a:pt x="13625959" y="2109991"/>
                </a:moveTo>
                <a:lnTo>
                  <a:pt x="13588491" y="2072487"/>
                </a:lnTo>
                <a:moveTo>
                  <a:pt x="13625959" y="2203806"/>
                </a:moveTo>
                <a:lnTo>
                  <a:pt x="13625959" y="2278811"/>
                </a:lnTo>
                <a:moveTo>
                  <a:pt x="13625959" y="2222550"/>
                </a:moveTo>
                <a:lnTo>
                  <a:pt x="13588491" y="2260067"/>
                </a:lnTo>
                <a:moveTo>
                  <a:pt x="13625959" y="2260067"/>
                </a:moveTo>
                <a:lnTo>
                  <a:pt x="13588491" y="2222550"/>
                </a:lnTo>
                <a:moveTo>
                  <a:pt x="13625959" y="2353818"/>
                </a:moveTo>
                <a:lnTo>
                  <a:pt x="13625959" y="2428875"/>
                </a:lnTo>
                <a:moveTo>
                  <a:pt x="13625959" y="2372576"/>
                </a:moveTo>
                <a:lnTo>
                  <a:pt x="13588491" y="2410079"/>
                </a:lnTo>
                <a:moveTo>
                  <a:pt x="13625959" y="2410079"/>
                </a:moveTo>
                <a:lnTo>
                  <a:pt x="13588491" y="2372576"/>
                </a:lnTo>
                <a:moveTo>
                  <a:pt x="13625959" y="2503894"/>
                </a:moveTo>
                <a:lnTo>
                  <a:pt x="13625959" y="2532025"/>
                </a:lnTo>
                <a:moveTo>
                  <a:pt x="24757503" y="1172222"/>
                </a:moveTo>
                <a:lnTo>
                  <a:pt x="24757503" y="1247242"/>
                </a:lnTo>
                <a:moveTo>
                  <a:pt x="24757503" y="1190981"/>
                </a:moveTo>
                <a:lnTo>
                  <a:pt x="24794970" y="1228484"/>
                </a:lnTo>
                <a:moveTo>
                  <a:pt x="24757503" y="1228484"/>
                </a:moveTo>
                <a:lnTo>
                  <a:pt x="24794970" y="1190981"/>
                </a:lnTo>
                <a:moveTo>
                  <a:pt x="24757503" y="1322298"/>
                </a:moveTo>
                <a:lnTo>
                  <a:pt x="24757503" y="1387932"/>
                </a:lnTo>
                <a:moveTo>
                  <a:pt x="24757503" y="1341044"/>
                </a:moveTo>
                <a:lnTo>
                  <a:pt x="24794970" y="1369174"/>
                </a:lnTo>
                <a:moveTo>
                  <a:pt x="24757503" y="1369174"/>
                </a:moveTo>
                <a:lnTo>
                  <a:pt x="24794970" y="1341044"/>
                </a:lnTo>
                <a:moveTo>
                  <a:pt x="24757503" y="1462939"/>
                </a:moveTo>
                <a:lnTo>
                  <a:pt x="24757503" y="1537944"/>
                </a:lnTo>
                <a:moveTo>
                  <a:pt x="24757503" y="1481683"/>
                </a:moveTo>
                <a:lnTo>
                  <a:pt x="24794970" y="1519200"/>
                </a:lnTo>
                <a:moveTo>
                  <a:pt x="24757503" y="1519200"/>
                </a:moveTo>
                <a:lnTo>
                  <a:pt x="24794970" y="1481683"/>
                </a:lnTo>
                <a:moveTo>
                  <a:pt x="24757503" y="1613002"/>
                </a:moveTo>
                <a:lnTo>
                  <a:pt x="24757503" y="1688020"/>
                </a:lnTo>
                <a:moveTo>
                  <a:pt x="24757503" y="1631759"/>
                </a:moveTo>
                <a:lnTo>
                  <a:pt x="24794970" y="1669262"/>
                </a:lnTo>
                <a:moveTo>
                  <a:pt x="24757503" y="1669262"/>
                </a:moveTo>
                <a:lnTo>
                  <a:pt x="24794970" y="1631759"/>
                </a:lnTo>
                <a:moveTo>
                  <a:pt x="24757503" y="1763027"/>
                </a:moveTo>
                <a:lnTo>
                  <a:pt x="24757503" y="1838033"/>
                </a:lnTo>
                <a:moveTo>
                  <a:pt x="24757503" y="1781772"/>
                </a:moveTo>
                <a:lnTo>
                  <a:pt x="24794970" y="1819275"/>
                </a:lnTo>
                <a:moveTo>
                  <a:pt x="24757503" y="1819275"/>
                </a:moveTo>
                <a:lnTo>
                  <a:pt x="24794970" y="178177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93" name="Freeform 7893"/>
          <p:cNvSpPr/>
          <p:nvPr/>
        </p:nvSpPr>
        <p:spPr>
          <a:xfrm rot="-5400000" flipH="0" flipV="0">
            <a:off x="27785578" y="3386864"/>
            <a:ext cx="1821177" cy="220982"/>
          </a:xfrm>
          <a:custGeom>
            <a:pathLst>
              <a:path w="11206485" h="1359803">
                <a:moveTo>
                  <a:pt x="93849" y="740867"/>
                </a:moveTo>
                <a:lnTo>
                  <a:pt x="93849" y="806501"/>
                </a:lnTo>
                <a:moveTo>
                  <a:pt x="93849" y="759626"/>
                </a:moveTo>
                <a:lnTo>
                  <a:pt x="131316" y="787756"/>
                </a:lnTo>
                <a:moveTo>
                  <a:pt x="93849" y="787756"/>
                </a:moveTo>
                <a:lnTo>
                  <a:pt x="131316" y="759626"/>
                </a:lnTo>
                <a:moveTo>
                  <a:pt x="93849" y="881508"/>
                </a:moveTo>
                <a:lnTo>
                  <a:pt x="93849" y="956526"/>
                </a:lnTo>
                <a:moveTo>
                  <a:pt x="93849" y="900265"/>
                </a:moveTo>
                <a:lnTo>
                  <a:pt x="131316" y="937769"/>
                </a:lnTo>
                <a:moveTo>
                  <a:pt x="93849" y="937769"/>
                </a:moveTo>
                <a:lnTo>
                  <a:pt x="131316" y="900265"/>
                </a:lnTo>
                <a:moveTo>
                  <a:pt x="93849" y="1031584"/>
                </a:moveTo>
                <a:lnTo>
                  <a:pt x="93849" y="1106589"/>
                </a:lnTo>
                <a:moveTo>
                  <a:pt x="93849" y="1050328"/>
                </a:moveTo>
                <a:lnTo>
                  <a:pt x="131316" y="1087845"/>
                </a:lnTo>
                <a:moveTo>
                  <a:pt x="93849" y="1087845"/>
                </a:moveTo>
                <a:lnTo>
                  <a:pt x="131316" y="1050328"/>
                </a:lnTo>
                <a:moveTo>
                  <a:pt x="93849" y="1181596"/>
                </a:moveTo>
                <a:lnTo>
                  <a:pt x="93849" y="1256653"/>
                </a:lnTo>
                <a:moveTo>
                  <a:pt x="93849" y="1200354"/>
                </a:moveTo>
                <a:lnTo>
                  <a:pt x="131316" y="1237857"/>
                </a:lnTo>
                <a:moveTo>
                  <a:pt x="93849" y="1237857"/>
                </a:moveTo>
                <a:lnTo>
                  <a:pt x="131316" y="1200354"/>
                </a:lnTo>
                <a:moveTo>
                  <a:pt x="93849" y="1331672"/>
                </a:moveTo>
                <a:lnTo>
                  <a:pt x="93849" y="1359803"/>
                </a:lnTo>
                <a:moveTo>
                  <a:pt x="37592" y="0"/>
                </a:moveTo>
                <a:lnTo>
                  <a:pt x="37592" y="75020"/>
                </a:lnTo>
                <a:moveTo>
                  <a:pt x="37592" y="18759"/>
                </a:moveTo>
                <a:lnTo>
                  <a:pt x="0" y="56262"/>
                </a:lnTo>
                <a:moveTo>
                  <a:pt x="37592" y="56262"/>
                </a:moveTo>
                <a:lnTo>
                  <a:pt x="0" y="18759"/>
                </a:lnTo>
                <a:moveTo>
                  <a:pt x="37592" y="150076"/>
                </a:moveTo>
                <a:lnTo>
                  <a:pt x="37592" y="215710"/>
                </a:lnTo>
                <a:moveTo>
                  <a:pt x="37592" y="168822"/>
                </a:moveTo>
                <a:lnTo>
                  <a:pt x="0" y="196952"/>
                </a:lnTo>
                <a:moveTo>
                  <a:pt x="37592" y="196952"/>
                </a:moveTo>
                <a:lnTo>
                  <a:pt x="0" y="168822"/>
                </a:lnTo>
                <a:moveTo>
                  <a:pt x="37592" y="290717"/>
                </a:moveTo>
                <a:lnTo>
                  <a:pt x="37592" y="365722"/>
                </a:lnTo>
                <a:moveTo>
                  <a:pt x="37592" y="309461"/>
                </a:moveTo>
                <a:lnTo>
                  <a:pt x="0" y="346978"/>
                </a:lnTo>
                <a:moveTo>
                  <a:pt x="37592" y="346978"/>
                </a:moveTo>
                <a:lnTo>
                  <a:pt x="0" y="309461"/>
                </a:lnTo>
                <a:moveTo>
                  <a:pt x="37592" y="440780"/>
                </a:moveTo>
                <a:lnTo>
                  <a:pt x="37592" y="515798"/>
                </a:lnTo>
                <a:moveTo>
                  <a:pt x="37592" y="459537"/>
                </a:moveTo>
                <a:lnTo>
                  <a:pt x="0" y="497040"/>
                </a:lnTo>
                <a:moveTo>
                  <a:pt x="37592" y="497040"/>
                </a:moveTo>
                <a:lnTo>
                  <a:pt x="0" y="459537"/>
                </a:lnTo>
                <a:moveTo>
                  <a:pt x="37592" y="590805"/>
                </a:moveTo>
                <a:lnTo>
                  <a:pt x="37592" y="665811"/>
                </a:lnTo>
                <a:moveTo>
                  <a:pt x="37592" y="609550"/>
                </a:moveTo>
                <a:lnTo>
                  <a:pt x="0" y="647053"/>
                </a:lnTo>
                <a:moveTo>
                  <a:pt x="37592" y="647053"/>
                </a:moveTo>
                <a:lnTo>
                  <a:pt x="0" y="609550"/>
                </a:lnTo>
                <a:moveTo>
                  <a:pt x="37592" y="740867"/>
                </a:moveTo>
                <a:lnTo>
                  <a:pt x="37592" y="806501"/>
                </a:lnTo>
                <a:moveTo>
                  <a:pt x="37592" y="759626"/>
                </a:moveTo>
                <a:lnTo>
                  <a:pt x="0" y="787756"/>
                </a:lnTo>
                <a:moveTo>
                  <a:pt x="37592" y="787756"/>
                </a:moveTo>
                <a:lnTo>
                  <a:pt x="0" y="759626"/>
                </a:lnTo>
                <a:moveTo>
                  <a:pt x="37592" y="881508"/>
                </a:moveTo>
                <a:lnTo>
                  <a:pt x="37592" y="956526"/>
                </a:lnTo>
                <a:moveTo>
                  <a:pt x="37592" y="900265"/>
                </a:moveTo>
                <a:lnTo>
                  <a:pt x="0" y="937769"/>
                </a:lnTo>
                <a:moveTo>
                  <a:pt x="37592" y="937769"/>
                </a:moveTo>
                <a:lnTo>
                  <a:pt x="0" y="900265"/>
                </a:lnTo>
                <a:moveTo>
                  <a:pt x="37592" y="1031584"/>
                </a:moveTo>
                <a:lnTo>
                  <a:pt x="37592" y="1106589"/>
                </a:lnTo>
                <a:moveTo>
                  <a:pt x="37592" y="1050328"/>
                </a:moveTo>
                <a:lnTo>
                  <a:pt x="0" y="1087845"/>
                </a:lnTo>
                <a:moveTo>
                  <a:pt x="37592" y="1087845"/>
                </a:moveTo>
                <a:lnTo>
                  <a:pt x="0" y="1050328"/>
                </a:lnTo>
                <a:moveTo>
                  <a:pt x="37592" y="1181596"/>
                </a:moveTo>
                <a:lnTo>
                  <a:pt x="37592" y="1256653"/>
                </a:lnTo>
                <a:moveTo>
                  <a:pt x="37592" y="1200354"/>
                </a:moveTo>
                <a:lnTo>
                  <a:pt x="0" y="1237857"/>
                </a:lnTo>
                <a:moveTo>
                  <a:pt x="37592" y="1237857"/>
                </a:moveTo>
                <a:lnTo>
                  <a:pt x="0" y="1200354"/>
                </a:lnTo>
                <a:moveTo>
                  <a:pt x="37592" y="1331672"/>
                </a:moveTo>
                <a:lnTo>
                  <a:pt x="37592" y="1359803"/>
                </a:lnTo>
                <a:moveTo>
                  <a:pt x="11178418" y="0"/>
                </a:moveTo>
                <a:lnTo>
                  <a:pt x="11178418" y="75020"/>
                </a:lnTo>
                <a:moveTo>
                  <a:pt x="11178418" y="18759"/>
                </a:moveTo>
                <a:lnTo>
                  <a:pt x="11206485" y="56262"/>
                </a:lnTo>
                <a:moveTo>
                  <a:pt x="11178418" y="56262"/>
                </a:moveTo>
                <a:lnTo>
                  <a:pt x="11206485" y="18759"/>
                </a:lnTo>
                <a:moveTo>
                  <a:pt x="11178418" y="150076"/>
                </a:moveTo>
                <a:lnTo>
                  <a:pt x="11178418" y="215710"/>
                </a:lnTo>
                <a:moveTo>
                  <a:pt x="11178418" y="168822"/>
                </a:moveTo>
                <a:lnTo>
                  <a:pt x="11206485" y="196952"/>
                </a:lnTo>
                <a:moveTo>
                  <a:pt x="11178418" y="196952"/>
                </a:moveTo>
                <a:lnTo>
                  <a:pt x="11206485" y="168822"/>
                </a:lnTo>
                <a:moveTo>
                  <a:pt x="11178418" y="290717"/>
                </a:moveTo>
                <a:lnTo>
                  <a:pt x="11178418" y="365722"/>
                </a:lnTo>
                <a:moveTo>
                  <a:pt x="11178418" y="309461"/>
                </a:moveTo>
                <a:lnTo>
                  <a:pt x="11206485" y="346978"/>
                </a:lnTo>
                <a:moveTo>
                  <a:pt x="11178418" y="346978"/>
                </a:moveTo>
                <a:lnTo>
                  <a:pt x="11206485" y="309461"/>
                </a:lnTo>
                <a:moveTo>
                  <a:pt x="11178418" y="440780"/>
                </a:moveTo>
                <a:lnTo>
                  <a:pt x="11178418" y="515798"/>
                </a:lnTo>
                <a:moveTo>
                  <a:pt x="11178418" y="459537"/>
                </a:moveTo>
                <a:lnTo>
                  <a:pt x="11206485" y="497040"/>
                </a:lnTo>
                <a:moveTo>
                  <a:pt x="11178418" y="497040"/>
                </a:moveTo>
                <a:lnTo>
                  <a:pt x="11206485" y="459537"/>
                </a:lnTo>
                <a:moveTo>
                  <a:pt x="11178418" y="590805"/>
                </a:moveTo>
                <a:lnTo>
                  <a:pt x="11178418" y="665811"/>
                </a:lnTo>
                <a:moveTo>
                  <a:pt x="11178418" y="609550"/>
                </a:moveTo>
                <a:lnTo>
                  <a:pt x="11206485" y="647053"/>
                </a:lnTo>
                <a:moveTo>
                  <a:pt x="11178418" y="647053"/>
                </a:moveTo>
                <a:lnTo>
                  <a:pt x="11206485" y="609550"/>
                </a:lnTo>
                <a:moveTo>
                  <a:pt x="11178418" y="740867"/>
                </a:moveTo>
                <a:lnTo>
                  <a:pt x="11178418" y="806501"/>
                </a:lnTo>
                <a:moveTo>
                  <a:pt x="11178418" y="759626"/>
                </a:moveTo>
                <a:lnTo>
                  <a:pt x="11206485" y="787756"/>
                </a:lnTo>
                <a:moveTo>
                  <a:pt x="11178418" y="787756"/>
                </a:moveTo>
                <a:lnTo>
                  <a:pt x="11206485" y="759626"/>
                </a:lnTo>
                <a:moveTo>
                  <a:pt x="11178418" y="881508"/>
                </a:moveTo>
                <a:lnTo>
                  <a:pt x="11178418" y="956526"/>
                </a:lnTo>
                <a:moveTo>
                  <a:pt x="11178418" y="900265"/>
                </a:moveTo>
                <a:lnTo>
                  <a:pt x="11206485" y="937769"/>
                </a:lnTo>
                <a:moveTo>
                  <a:pt x="11178418" y="937769"/>
                </a:moveTo>
                <a:lnTo>
                  <a:pt x="11206485" y="900265"/>
                </a:lnTo>
                <a:moveTo>
                  <a:pt x="11178418" y="1031584"/>
                </a:moveTo>
                <a:lnTo>
                  <a:pt x="11178418" y="1106589"/>
                </a:lnTo>
                <a:moveTo>
                  <a:pt x="11178418" y="1050328"/>
                </a:moveTo>
                <a:lnTo>
                  <a:pt x="11206485" y="1087845"/>
                </a:lnTo>
                <a:moveTo>
                  <a:pt x="11178418" y="1087845"/>
                </a:moveTo>
                <a:lnTo>
                  <a:pt x="11206485" y="1050328"/>
                </a:lnTo>
                <a:moveTo>
                  <a:pt x="11178418" y="1181596"/>
                </a:moveTo>
                <a:lnTo>
                  <a:pt x="11178418" y="1256653"/>
                </a:lnTo>
                <a:moveTo>
                  <a:pt x="11178418" y="1200354"/>
                </a:moveTo>
                <a:lnTo>
                  <a:pt x="11206485" y="1237857"/>
                </a:lnTo>
                <a:moveTo>
                  <a:pt x="11178418" y="1237857"/>
                </a:moveTo>
                <a:lnTo>
                  <a:pt x="11206485" y="1200354"/>
                </a:lnTo>
                <a:moveTo>
                  <a:pt x="11178418" y="1331672"/>
                </a:moveTo>
                <a:lnTo>
                  <a:pt x="11178418" y="1359803"/>
                </a:lnTo>
                <a:moveTo>
                  <a:pt x="11112760" y="0"/>
                </a:moveTo>
                <a:lnTo>
                  <a:pt x="11112760" y="75020"/>
                </a:lnTo>
                <a:moveTo>
                  <a:pt x="11112760" y="18759"/>
                </a:moveTo>
                <a:lnTo>
                  <a:pt x="11075293" y="56262"/>
                </a:lnTo>
                <a:moveTo>
                  <a:pt x="11112760" y="56262"/>
                </a:moveTo>
                <a:lnTo>
                  <a:pt x="11075293" y="18759"/>
                </a:lnTo>
                <a:moveTo>
                  <a:pt x="11112760" y="150076"/>
                </a:moveTo>
                <a:lnTo>
                  <a:pt x="11112760" y="215710"/>
                </a:lnTo>
                <a:moveTo>
                  <a:pt x="11112760" y="168822"/>
                </a:moveTo>
                <a:lnTo>
                  <a:pt x="11075293" y="196952"/>
                </a:lnTo>
                <a:moveTo>
                  <a:pt x="11112760" y="196952"/>
                </a:moveTo>
                <a:lnTo>
                  <a:pt x="11075293" y="168822"/>
                </a:lnTo>
                <a:moveTo>
                  <a:pt x="11112760" y="290717"/>
                </a:moveTo>
                <a:lnTo>
                  <a:pt x="11112760" y="365722"/>
                </a:lnTo>
                <a:moveTo>
                  <a:pt x="11112760" y="309461"/>
                </a:moveTo>
                <a:lnTo>
                  <a:pt x="11075293" y="346978"/>
                </a:lnTo>
                <a:moveTo>
                  <a:pt x="11112760" y="346978"/>
                </a:moveTo>
                <a:lnTo>
                  <a:pt x="11075293" y="309461"/>
                </a:lnTo>
                <a:moveTo>
                  <a:pt x="11112760" y="440780"/>
                </a:moveTo>
                <a:lnTo>
                  <a:pt x="11112760" y="515798"/>
                </a:lnTo>
                <a:moveTo>
                  <a:pt x="11112760" y="459537"/>
                </a:moveTo>
                <a:lnTo>
                  <a:pt x="11075293" y="497040"/>
                </a:lnTo>
                <a:moveTo>
                  <a:pt x="11112760" y="497040"/>
                </a:moveTo>
                <a:lnTo>
                  <a:pt x="11075293" y="459537"/>
                </a:lnTo>
                <a:moveTo>
                  <a:pt x="11112760" y="590805"/>
                </a:moveTo>
                <a:lnTo>
                  <a:pt x="11112760" y="665811"/>
                </a:lnTo>
                <a:moveTo>
                  <a:pt x="11112760" y="609550"/>
                </a:moveTo>
                <a:lnTo>
                  <a:pt x="11075293" y="647053"/>
                </a:lnTo>
                <a:moveTo>
                  <a:pt x="11112760" y="647053"/>
                </a:moveTo>
                <a:lnTo>
                  <a:pt x="11075293" y="609550"/>
                </a:lnTo>
                <a:moveTo>
                  <a:pt x="11112760" y="740867"/>
                </a:moveTo>
                <a:lnTo>
                  <a:pt x="11112760" y="806501"/>
                </a:lnTo>
                <a:moveTo>
                  <a:pt x="11112760" y="759626"/>
                </a:moveTo>
                <a:lnTo>
                  <a:pt x="11075293" y="787756"/>
                </a:lnTo>
                <a:moveTo>
                  <a:pt x="11112760" y="787756"/>
                </a:moveTo>
                <a:lnTo>
                  <a:pt x="11075293" y="759626"/>
                </a:lnTo>
                <a:moveTo>
                  <a:pt x="11112760" y="881508"/>
                </a:moveTo>
                <a:lnTo>
                  <a:pt x="11112760" y="956526"/>
                </a:lnTo>
                <a:moveTo>
                  <a:pt x="11112760" y="900265"/>
                </a:moveTo>
                <a:lnTo>
                  <a:pt x="11075293" y="937769"/>
                </a:lnTo>
                <a:moveTo>
                  <a:pt x="11112760" y="937769"/>
                </a:moveTo>
                <a:lnTo>
                  <a:pt x="11075293" y="900265"/>
                </a:lnTo>
                <a:moveTo>
                  <a:pt x="11112760" y="1031584"/>
                </a:moveTo>
                <a:lnTo>
                  <a:pt x="11112760" y="1106589"/>
                </a:lnTo>
                <a:moveTo>
                  <a:pt x="11112760" y="1050328"/>
                </a:moveTo>
                <a:lnTo>
                  <a:pt x="11075293" y="1087845"/>
                </a:lnTo>
                <a:moveTo>
                  <a:pt x="11112760" y="1087845"/>
                </a:moveTo>
                <a:lnTo>
                  <a:pt x="11075293" y="1050328"/>
                </a:lnTo>
                <a:moveTo>
                  <a:pt x="11112760" y="1181596"/>
                </a:moveTo>
                <a:lnTo>
                  <a:pt x="11112760" y="1256653"/>
                </a:lnTo>
                <a:moveTo>
                  <a:pt x="11112760" y="1200354"/>
                </a:moveTo>
                <a:lnTo>
                  <a:pt x="11075293" y="1237857"/>
                </a:lnTo>
                <a:moveTo>
                  <a:pt x="11112760" y="1237857"/>
                </a:moveTo>
                <a:lnTo>
                  <a:pt x="11075293" y="1200354"/>
                </a:lnTo>
                <a:moveTo>
                  <a:pt x="11112760" y="1331672"/>
                </a:moveTo>
                <a:lnTo>
                  <a:pt x="11112760" y="13598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94" name="Freeform 7894"/>
          <p:cNvSpPr/>
          <p:nvPr/>
        </p:nvSpPr>
        <p:spPr>
          <a:xfrm rot="-5400000" flipH="0" flipV="0">
            <a:off x="28685495" y="1031514"/>
            <a:ext cx="21340" cy="300232"/>
          </a:xfrm>
          <a:custGeom>
            <a:pathLst>
              <a:path w="131318" h="1847457">
                <a:moveTo>
                  <a:pt x="0" y="1847457"/>
                </a:moveTo>
                <a:lnTo>
                  <a:pt x="131318" y="1847457"/>
                </a:lnTo>
                <a:lnTo>
                  <a:pt x="131318" y="0"/>
                </a:lnTo>
                <a:lnTo>
                  <a:pt x="0" y="0"/>
                </a:lnTo>
                <a:lnTo>
                  <a:pt x="0" y="1847457"/>
                </a:lnTo>
                <a:close/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95" name="Freeform 7895"/>
          <p:cNvSpPr/>
          <p:nvPr/>
        </p:nvSpPr>
        <p:spPr>
          <a:xfrm rot="-5400000" flipH="0" flipV="0">
            <a:off x="28635205" y="8328415"/>
            <a:ext cx="120399" cy="9151"/>
          </a:xfrm>
          <a:custGeom>
            <a:pathLst>
              <a:path w="740867" h="56311">
                <a:moveTo>
                  <a:pt x="0" y="56311"/>
                </a:moveTo>
                <a:lnTo>
                  <a:pt x="740867" y="56311"/>
                </a:lnTo>
                <a:lnTo>
                  <a:pt x="740867" y="0"/>
                </a:lnTo>
                <a:lnTo>
                  <a:pt x="0" y="0"/>
                </a:lnTo>
                <a:lnTo>
                  <a:pt x="0" y="56311"/>
                </a:lnTo>
                <a:close/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96" name="Freeform 7896"/>
          <p:cNvSpPr/>
          <p:nvPr/>
        </p:nvSpPr>
        <p:spPr>
          <a:xfrm rot="-5400000" flipH="0" flipV="0">
            <a:off x="28733508" y="8220983"/>
            <a:ext cx="120386" cy="224028"/>
          </a:xfrm>
          <a:custGeom>
            <a:pathLst>
              <a:path w="740792" h="1378546">
                <a:moveTo>
                  <a:pt x="740792" y="825245"/>
                </a:moveTo>
                <a:lnTo>
                  <a:pt x="0" y="825245"/>
                </a:lnTo>
                <a:moveTo>
                  <a:pt x="665733" y="825245"/>
                </a:moveTo>
                <a:lnTo>
                  <a:pt x="609476" y="881507"/>
                </a:lnTo>
                <a:moveTo>
                  <a:pt x="609476" y="825245"/>
                </a:moveTo>
                <a:lnTo>
                  <a:pt x="665733" y="881507"/>
                </a:lnTo>
                <a:moveTo>
                  <a:pt x="553213" y="825245"/>
                </a:moveTo>
                <a:lnTo>
                  <a:pt x="487679" y="881507"/>
                </a:lnTo>
                <a:moveTo>
                  <a:pt x="487679" y="825245"/>
                </a:moveTo>
                <a:lnTo>
                  <a:pt x="553213" y="881507"/>
                </a:lnTo>
                <a:moveTo>
                  <a:pt x="431421" y="825245"/>
                </a:moveTo>
                <a:lnTo>
                  <a:pt x="375034" y="881507"/>
                </a:lnTo>
                <a:moveTo>
                  <a:pt x="375034" y="825245"/>
                </a:moveTo>
                <a:lnTo>
                  <a:pt x="431421" y="881507"/>
                </a:lnTo>
                <a:moveTo>
                  <a:pt x="309370" y="825245"/>
                </a:moveTo>
                <a:lnTo>
                  <a:pt x="253237" y="881507"/>
                </a:lnTo>
                <a:moveTo>
                  <a:pt x="253237" y="825245"/>
                </a:moveTo>
                <a:lnTo>
                  <a:pt x="309370" y="881507"/>
                </a:lnTo>
                <a:moveTo>
                  <a:pt x="196980" y="825245"/>
                </a:moveTo>
                <a:lnTo>
                  <a:pt x="131192" y="881507"/>
                </a:lnTo>
                <a:moveTo>
                  <a:pt x="131192" y="825245"/>
                </a:moveTo>
                <a:lnTo>
                  <a:pt x="196980" y="881507"/>
                </a:lnTo>
                <a:moveTo>
                  <a:pt x="0" y="825245"/>
                </a:moveTo>
                <a:lnTo>
                  <a:pt x="0" y="1378546"/>
                </a:lnTo>
                <a:moveTo>
                  <a:pt x="0" y="928382"/>
                </a:moveTo>
                <a:lnTo>
                  <a:pt x="65658" y="984694"/>
                </a:lnTo>
                <a:moveTo>
                  <a:pt x="0" y="984694"/>
                </a:moveTo>
                <a:lnTo>
                  <a:pt x="65658" y="928382"/>
                </a:lnTo>
                <a:moveTo>
                  <a:pt x="0" y="1040955"/>
                </a:moveTo>
                <a:lnTo>
                  <a:pt x="65658" y="1106589"/>
                </a:lnTo>
                <a:moveTo>
                  <a:pt x="0" y="1106589"/>
                </a:moveTo>
                <a:lnTo>
                  <a:pt x="65658" y="1040955"/>
                </a:lnTo>
                <a:moveTo>
                  <a:pt x="0" y="1162837"/>
                </a:moveTo>
                <a:lnTo>
                  <a:pt x="65658" y="1219098"/>
                </a:lnTo>
                <a:moveTo>
                  <a:pt x="0" y="1219098"/>
                </a:moveTo>
                <a:lnTo>
                  <a:pt x="65658" y="1162837"/>
                </a:lnTo>
                <a:moveTo>
                  <a:pt x="0" y="1275410"/>
                </a:moveTo>
                <a:lnTo>
                  <a:pt x="65658" y="1341043"/>
                </a:lnTo>
                <a:moveTo>
                  <a:pt x="0" y="1341043"/>
                </a:moveTo>
                <a:lnTo>
                  <a:pt x="65658" y="1275410"/>
                </a:lnTo>
                <a:moveTo>
                  <a:pt x="740792" y="112559"/>
                </a:moveTo>
                <a:lnTo>
                  <a:pt x="0" y="112559"/>
                </a:lnTo>
                <a:moveTo>
                  <a:pt x="693929" y="112559"/>
                </a:moveTo>
                <a:lnTo>
                  <a:pt x="637666" y="178193"/>
                </a:lnTo>
                <a:moveTo>
                  <a:pt x="637666" y="112559"/>
                </a:moveTo>
                <a:lnTo>
                  <a:pt x="693929" y="178193"/>
                </a:lnTo>
                <a:moveTo>
                  <a:pt x="581409" y="112559"/>
                </a:moveTo>
                <a:lnTo>
                  <a:pt x="515745" y="178193"/>
                </a:lnTo>
                <a:moveTo>
                  <a:pt x="515745" y="112559"/>
                </a:moveTo>
                <a:lnTo>
                  <a:pt x="581409" y="178193"/>
                </a:lnTo>
                <a:moveTo>
                  <a:pt x="459488" y="112559"/>
                </a:moveTo>
                <a:lnTo>
                  <a:pt x="403225" y="178193"/>
                </a:lnTo>
                <a:moveTo>
                  <a:pt x="403225" y="112559"/>
                </a:moveTo>
                <a:lnTo>
                  <a:pt x="459488" y="178193"/>
                </a:lnTo>
                <a:moveTo>
                  <a:pt x="346962" y="112559"/>
                </a:moveTo>
                <a:lnTo>
                  <a:pt x="281304" y="178193"/>
                </a:lnTo>
                <a:moveTo>
                  <a:pt x="281304" y="112559"/>
                </a:moveTo>
                <a:lnTo>
                  <a:pt x="346962" y="178193"/>
                </a:lnTo>
                <a:moveTo>
                  <a:pt x="225046" y="112559"/>
                </a:moveTo>
                <a:lnTo>
                  <a:pt x="168783" y="178193"/>
                </a:lnTo>
                <a:moveTo>
                  <a:pt x="168783" y="112559"/>
                </a:moveTo>
                <a:lnTo>
                  <a:pt x="225046" y="178193"/>
                </a:lnTo>
                <a:moveTo>
                  <a:pt x="103125" y="112559"/>
                </a:moveTo>
                <a:lnTo>
                  <a:pt x="46862" y="178193"/>
                </a:lnTo>
                <a:moveTo>
                  <a:pt x="46862" y="112559"/>
                </a:moveTo>
                <a:lnTo>
                  <a:pt x="103125" y="178193"/>
                </a:lnTo>
                <a:moveTo>
                  <a:pt x="740792" y="56248"/>
                </a:moveTo>
                <a:lnTo>
                  <a:pt x="0" y="56248"/>
                </a:lnTo>
                <a:moveTo>
                  <a:pt x="693929" y="56248"/>
                </a:moveTo>
                <a:lnTo>
                  <a:pt x="637666" y="0"/>
                </a:lnTo>
                <a:moveTo>
                  <a:pt x="637666" y="56248"/>
                </a:moveTo>
                <a:lnTo>
                  <a:pt x="693929" y="0"/>
                </a:lnTo>
                <a:moveTo>
                  <a:pt x="581409" y="56248"/>
                </a:moveTo>
                <a:lnTo>
                  <a:pt x="515745" y="0"/>
                </a:lnTo>
                <a:moveTo>
                  <a:pt x="515745" y="56248"/>
                </a:moveTo>
                <a:lnTo>
                  <a:pt x="581409" y="0"/>
                </a:lnTo>
                <a:moveTo>
                  <a:pt x="459488" y="56248"/>
                </a:moveTo>
                <a:lnTo>
                  <a:pt x="403225" y="0"/>
                </a:lnTo>
                <a:moveTo>
                  <a:pt x="403225" y="56248"/>
                </a:moveTo>
                <a:lnTo>
                  <a:pt x="459488" y="0"/>
                </a:lnTo>
                <a:moveTo>
                  <a:pt x="346962" y="56248"/>
                </a:moveTo>
                <a:lnTo>
                  <a:pt x="281304" y="0"/>
                </a:lnTo>
                <a:moveTo>
                  <a:pt x="281304" y="56248"/>
                </a:moveTo>
                <a:lnTo>
                  <a:pt x="346962" y="0"/>
                </a:lnTo>
                <a:moveTo>
                  <a:pt x="225046" y="56248"/>
                </a:moveTo>
                <a:lnTo>
                  <a:pt x="168783" y="0"/>
                </a:lnTo>
                <a:moveTo>
                  <a:pt x="168783" y="56248"/>
                </a:moveTo>
                <a:lnTo>
                  <a:pt x="225046" y="0"/>
                </a:lnTo>
                <a:moveTo>
                  <a:pt x="103125" y="56248"/>
                </a:moveTo>
                <a:lnTo>
                  <a:pt x="46862" y="0"/>
                </a:lnTo>
                <a:moveTo>
                  <a:pt x="46862" y="56248"/>
                </a:moveTo>
                <a:lnTo>
                  <a:pt x="10312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97" name="Freeform 7897"/>
          <p:cNvSpPr/>
          <p:nvPr/>
        </p:nvSpPr>
        <p:spPr>
          <a:xfrm rot="-5400000" flipH="0" flipV="0">
            <a:off x="28800565" y="8288038"/>
            <a:ext cx="120386" cy="89917"/>
          </a:xfrm>
          <a:custGeom>
            <a:pathLst>
              <a:path w="740792" h="553301">
                <a:moveTo>
                  <a:pt x="0" y="0"/>
                </a:moveTo>
                <a:lnTo>
                  <a:pt x="740792" y="0"/>
                </a:lnTo>
                <a:lnTo>
                  <a:pt x="740792" y="262586"/>
                </a:lnTo>
                <a:lnTo>
                  <a:pt x="187579" y="553301"/>
                </a:lnTo>
                <a:lnTo>
                  <a:pt x="0" y="553301"/>
                </a:lnTo>
                <a:lnTo>
                  <a:pt x="0" y="0"/>
                </a:lnTo>
                <a:close/>
                <a:moveTo>
                  <a:pt x="-70965097" y="8990165"/>
                </a:move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98" name="Freeform 7898"/>
          <p:cNvSpPr/>
          <p:nvPr/>
        </p:nvSpPr>
        <p:spPr>
          <a:xfrm rot="-5400000" flipH="0" flipV="0">
            <a:off x="28471383" y="8288038"/>
            <a:ext cx="120386" cy="89917"/>
          </a:xfrm>
          <a:custGeom>
            <a:pathLst>
              <a:path w="740792" h="553302">
                <a:moveTo>
                  <a:pt x="740792" y="553302"/>
                </a:moveTo>
                <a:lnTo>
                  <a:pt x="0" y="553302"/>
                </a:lnTo>
                <a:moveTo>
                  <a:pt x="665733" y="553302"/>
                </a:moveTo>
                <a:lnTo>
                  <a:pt x="609476" y="497041"/>
                </a:lnTo>
                <a:moveTo>
                  <a:pt x="609476" y="553302"/>
                </a:moveTo>
                <a:lnTo>
                  <a:pt x="665733" y="497041"/>
                </a:lnTo>
                <a:moveTo>
                  <a:pt x="553213" y="553302"/>
                </a:moveTo>
                <a:lnTo>
                  <a:pt x="487679" y="497041"/>
                </a:lnTo>
                <a:moveTo>
                  <a:pt x="487679" y="553302"/>
                </a:moveTo>
                <a:lnTo>
                  <a:pt x="553213" y="497041"/>
                </a:lnTo>
                <a:moveTo>
                  <a:pt x="431421" y="553302"/>
                </a:moveTo>
                <a:lnTo>
                  <a:pt x="375034" y="497041"/>
                </a:lnTo>
                <a:moveTo>
                  <a:pt x="375034" y="553302"/>
                </a:moveTo>
                <a:lnTo>
                  <a:pt x="431421" y="497041"/>
                </a:lnTo>
                <a:moveTo>
                  <a:pt x="309370" y="553302"/>
                </a:moveTo>
                <a:lnTo>
                  <a:pt x="253237" y="497041"/>
                </a:lnTo>
                <a:moveTo>
                  <a:pt x="253237" y="553302"/>
                </a:moveTo>
                <a:lnTo>
                  <a:pt x="309370" y="497041"/>
                </a:lnTo>
                <a:moveTo>
                  <a:pt x="196980" y="553302"/>
                </a:moveTo>
                <a:lnTo>
                  <a:pt x="131192" y="497041"/>
                </a:lnTo>
                <a:moveTo>
                  <a:pt x="131192" y="553302"/>
                </a:moveTo>
                <a:lnTo>
                  <a:pt x="196980" y="497041"/>
                </a:lnTo>
                <a:moveTo>
                  <a:pt x="0" y="553302"/>
                </a:moveTo>
                <a:lnTo>
                  <a:pt x="0" y="0"/>
                </a:lnTo>
                <a:moveTo>
                  <a:pt x="0" y="450152"/>
                </a:moveTo>
                <a:lnTo>
                  <a:pt x="65658" y="393853"/>
                </a:lnTo>
                <a:moveTo>
                  <a:pt x="0" y="393853"/>
                </a:moveTo>
                <a:lnTo>
                  <a:pt x="65658" y="450152"/>
                </a:lnTo>
                <a:moveTo>
                  <a:pt x="0" y="337591"/>
                </a:moveTo>
                <a:lnTo>
                  <a:pt x="65658" y="271958"/>
                </a:lnTo>
                <a:moveTo>
                  <a:pt x="0" y="271958"/>
                </a:moveTo>
                <a:lnTo>
                  <a:pt x="65658" y="337591"/>
                </a:lnTo>
                <a:moveTo>
                  <a:pt x="0" y="215710"/>
                </a:moveTo>
                <a:lnTo>
                  <a:pt x="65658" y="159449"/>
                </a:lnTo>
                <a:moveTo>
                  <a:pt x="0" y="159449"/>
                </a:moveTo>
                <a:lnTo>
                  <a:pt x="65658" y="215710"/>
                </a:lnTo>
                <a:moveTo>
                  <a:pt x="0" y="103137"/>
                </a:moveTo>
                <a:lnTo>
                  <a:pt x="65658" y="37504"/>
                </a:lnTo>
                <a:moveTo>
                  <a:pt x="0" y="37504"/>
                </a:moveTo>
                <a:lnTo>
                  <a:pt x="65658" y="10313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899" name="Freeform 7899"/>
          <p:cNvSpPr/>
          <p:nvPr/>
        </p:nvSpPr>
        <p:spPr>
          <a:xfrm rot="-5400000" flipH="0" flipV="0">
            <a:off x="28471383" y="8288038"/>
            <a:ext cx="120386" cy="89917"/>
          </a:xfrm>
          <a:custGeom>
            <a:pathLst>
              <a:path w="740792" h="553302">
                <a:moveTo>
                  <a:pt x="0" y="553302"/>
                </a:moveTo>
                <a:lnTo>
                  <a:pt x="740792" y="553302"/>
                </a:lnTo>
                <a:lnTo>
                  <a:pt x="740792" y="290716"/>
                </a:lnTo>
                <a:lnTo>
                  <a:pt x="187579" y="0"/>
                </a:lnTo>
                <a:lnTo>
                  <a:pt x="0" y="0"/>
                </a:lnTo>
                <a:lnTo>
                  <a:pt x="0" y="553302"/>
                </a:lnTo>
                <a:close/>
                <a:moveTo>
                  <a:pt x="-69492800" y="11015764"/>
                </a:move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00" name="Freeform 7900"/>
          <p:cNvSpPr/>
          <p:nvPr/>
        </p:nvSpPr>
        <p:spPr>
          <a:xfrm rot="-5400000" flipH="0" flipV="0">
            <a:off x="28760171" y="7758455"/>
            <a:ext cx="120399" cy="9143"/>
          </a:xfrm>
          <a:custGeom>
            <a:pathLst>
              <a:path w="740867" h="56261">
                <a:moveTo>
                  <a:pt x="0" y="56261"/>
                </a:moveTo>
                <a:lnTo>
                  <a:pt x="740867" y="56261"/>
                </a:lnTo>
                <a:lnTo>
                  <a:pt x="740867" y="0"/>
                </a:lnTo>
                <a:lnTo>
                  <a:pt x="0" y="0"/>
                </a:lnTo>
                <a:lnTo>
                  <a:pt x="0" y="562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01" name="Freeform 7901"/>
          <p:cNvSpPr/>
          <p:nvPr/>
        </p:nvSpPr>
        <p:spPr>
          <a:xfrm rot="-5400000" flipH="0" flipV="0">
            <a:off x="28758643" y="7759976"/>
            <a:ext cx="120407" cy="6094"/>
          </a:xfrm>
          <a:custGeom>
            <a:pathLst>
              <a:path w="740916" h="37503">
                <a:moveTo>
                  <a:pt x="0" y="0"/>
                </a:moveTo>
                <a:lnTo>
                  <a:pt x="740916" y="0"/>
                </a:lnTo>
                <a:moveTo>
                  <a:pt x="18795" y="0"/>
                </a:moveTo>
                <a:lnTo>
                  <a:pt x="56387" y="37503"/>
                </a:lnTo>
                <a:moveTo>
                  <a:pt x="56387" y="0"/>
                </a:moveTo>
                <a:lnTo>
                  <a:pt x="18795" y="37503"/>
                </a:lnTo>
                <a:moveTo>
                  <a:pt x="93854" y="0"/>
                </a:moveTo>
                <a:lnTo>
                  <a:pt x="131316" y="37503"/>
                </a:lnTo>
                <a:moveTo>
                  <a:pt x="131316" y="0"/>
                </a:moveTo>
                <a:lnTo>
                  <a:pt x="93854" y="37503"/>
                </a:lnTo>
                <a:moveTo>
                  <a:pt x="168783" y="0"/>
                </a:moveTo>
                <a:lnTo>
                  <a:pt x="206375" y="37503"/>
                </a:lnTo>
                <a:moveTo>
                  <a:pt x="206375" y="0"/>
                </a:moveTo>
                <a:lnTo>
                  <a:pt x="168783" y="37503"/>
                </a:lnTo>
                <a:moveTo>
                  <a:pt x="243836" y="0"/>
                </a:moveTo>
                <a:lnTo>
                  <a:pt x="281304" y="37503"/>
                </a:lnTo>
                <a:moveTo>
                  <a:pt x="281304" y="0"/>
                </a:moveTo>
                <a:lnTo>
                  <a:pt x="243836" y="37503"/>
                </a:lnTo>
                <a:moveTo>
                  <a:pt x="318895" y="0"/>
                </a:moveTo>
                <a:lnTo>
                  <a:pt x="347092" y="37503"/>
                </a:lnTo>
                <a:moveTo>
                  <a:pt x="347092" y="0"/>
                </a:moveTo>
                <a:lnTo>
                  <a:pt x="318895" y="37503"/>
                </a:lnTo>
                <a:moveTo>
                  <a:pt x="384553" y="0"/>
                </a:moveTo>
                <a:lnTo>
                  <a:pt x="422020" y="37503"/>
                </a:lnTo>
                <a:moveTo>
                  <a:pt x="422020" y="0"/>
                </a:moveTo>
                <a:lnTo>
                  <a:pt x="384553" y="37503"/>
                </a:lnTo>
                <a:moveTo>
                  <a:pt x="459612" y="0"/>
                </a:moveTo>
                <a:lnTo>
                  <a:pt x="497079" y="37503"/>
                </a:lnTo>
                <a:moveTo>
                  <a:pt x="497079" y="0"/>
                </a:moveTo>
                <a:lnTo>
                  <a:pt x="459612" y="37503"/>
                </a:lnTo>
                <a:moveTo>
                  <a:pt x="534541" y="0"/>
                </a:moveTo>
                <a:lnTo>
                  <a:pt x="572008" y="37503"/>
                </a:lnTo>
                <a:moveTo>
                  <a:pt x="572008" y="0"/>
                </a:moveTo>
                <a:lnTo>
                  <a:pt x="534541" y="37503"/>
                </a:lnTo>
                <a:moveTo>
                  <a:pt x="609600" y="0"/>
                </a:moveTo>
                <a:lnTo>
                  <a:pt x="647061" y="37503"/>
                </a:lnTo>
                <a:moveTo>
                  <a:pt x="647061" y="0"/>
                </a:moveTo>
                <a:lnTo>
                  <a:pt x="609600" y="37503"/>
                </a:lnTo>
                <a:moveTo>
                  <a:pt x="684653" y="0"/>
                </a:moveTo>
                <a:lnTo>
                  <a:pt x="722120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02" name="Freeform 7902"/>
          <p:cNvSpPr/>
          <p:nvPr/>
        </p:nvSpPr>
        <p:spPr>
          <a:xfrm rot="-5400000" flipH="0" flipV="0">
            <a:off x="28809703" y="7699773"/>
            <a:ext cx="18286" cy="6094"/>
          </a:xfrm>
          <a:custGeom>
            <a:pathLst>
              <a:path w="112526" h="37503">
                <a:moveTo>
                  <a:pt x="0" y="37503"/>
                </a:moveTo>
                <a:lnTo>
                  <a:pt x="37467" y="0"/>
                </a:lnTo>
                <a:lnTo>
                  <a:pt x="11252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03" name="Freeform 7903"/>
          <p:cNvSpPr/>
          <p:nvPr/>
        </p:nvSpPr>
        <p:spPr>
          <a:xfrm rot="-5400000" flipH="0" flipV="0">
            <a:off x="28751027" y="7761504"/>
            <a:ext cx="135639" cy="6094"/>
          </a:xfrm>
          <a:custGeom>
            <a:pathLst>
              <a:path w="834646" h="37503">
                <a:moveTo>
                  <a:pt x="797179" y="0"/>
                </a:moveTo>
                <a:lnTo>
                  <a:pt x="834646" y="37503"/>
                </a:lnTo>
                <a:moveTo>
                  <a:pt x="834646" y="0"/>
                </a:moveTo>
                <a:lnTo>
                  <a:pt x="797179" y="37503"/>
                </a:lnTo>
                <a:moveTo>
                  <a:pt x="0" y="0"/>
                </a:moveTo>
                <a:lnTo>
                  <a:pt x="75058" y="0"/>
                </a:lnTo>
                <a:moveTo>
                  <a:pt x="18795" y="0"/>
                </a:moveTo>
                <a:lnTo>
                  <a:pt x="56263" y="37503"/>
                </a:lnTo>
                <a:moveTo>
                  <a:pt x="56263" y="0"/>
                </a:moveTo>
                <a:lnTo>
                  <a:pt x="18795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04" name="Freeform 7904"/>
          <p:cNvSpPr/>
          <p:nvPr/>
        </p:nvSpPr>
        <p:spPr>
          <a:xfrm rot="-5400000" flipH="0" flipV="0">
            <a:off x="28511002" y="7757694"/>
            <a:ext cx="120399" cy="10666"/>
          </a:xfrm>
          <a:custGeom>
            <a:pathLst>
              <a:path w="740867" h="65634">
                <a:moveTo>
                  <a:pt x="0" y="65634"/>
                </a:moveTo>
                <a:lnTo>
                  <a:pt x="740867" y="65634"/>
                </a:lnTo>
                <a:lnTo>
                  <a:pt x="740867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05" name="Freeform 7905"/>
          <p:cNvSpPr/>
          <p:nvPr/>
        </p:nvSpPr>
        <p:spPr>
          <a:xfrm rot="-5400000" flipH="0" flipV="0">
            <a:off x="28513282" y="7759975"/>
            <a:ext cx="120407" cy="6096"/>
          </a:xfrm>
          <a:custGeom>
            <a:pathLst>
              <a:path w="740916" h="37517">
                <a:moveTo>
                  <a:pt x="0" y="37517"/>
                </a:moveTo>
                <a:lnTo>
                  <a:pt x="740916" y="37517"/>
                </a:lnTo>
                <a:moveTo>
                  <a:pt x="18795" y="37517"/>
                </a:moveTo>
                <a:lnTo>
                  <a:pt x="56387" y="0"/>
                </a:lnTo>
                <a:moveTo>
                  <a:pt x="56387" y="37517"/>
                </a:moveTo>
                <a:lnTo>
                  <a:pt x="18795" y="0"/>
                </a:lnTo>
                <a:moveTo>
                  <a:pt x="93854" y="37517"/>
                </a:moveTo>
                <a:lnTo>
                  <a:pt x="131316" y="0"/>
                </a:lnTo>
                <a:moveTo>
                  <a:pt x="131316" y="37517"/>
                </a:moveTo>
                <a:lnTo>
                  <a:pt x="93854" y="0"/>
                </a:lnTo>
                <a:moveTo>
                  <a:pt x="168783" y="37517"/>
                </a:moveTo>
                <a:lnTo>
                  <a:pt x="206375" y="0"/>
                </a:lnTo>
                <a:moveTo>
                  <a:pt x="206375" y="37517"/>
                </a:moveTo>
                <a:lnTo>
                  <a:pt x="168783" y="0"/>
                </a:lnTo>
                <a:moveTo>
                  <a:pt x="243836" y="37517"/>
                </a:moveTo>
                <a:lnTo>
                  <a:pt x="281304" y="0"/>
                </a:lnTo>
                <a:moveTo>
                  <a:pt x="281304" y="37517"/>
                </a:moveTo>
                <a:lnTo>
                  <a:pt x="243836" y="0"/>
                </a:lnTo>
                <a:moveTo>
                  <a:pt x="318895" y="37517"/>
                </a:moveTo>
                <a:lnTo>
                  <a:pt x="347092" y="0"/>
                </a:lnTo>
                <a:moveTo>
                  <a:pt x="347092" y="37517"/>
                </a:moveTo>
                <a:lnTo>
                  <a:pt x="318895" y="0"/>
                </a:lnTo>
                <a:moveTo>
                  <a:pt x="384553" y="37517"/>
                </a:moveTo>
                <a:lnTo>
                  <a:pt x="422020" y="0"/>
                </a:lnTo>
                <a:moveTo>
                  <a:pt x="422020" y="37517"/>
                </a:moveTo>
                <a:lnTo>
                  <a:pt x="384553" y="0"/>
                </a:lnTo>
                <a:moveTo>
                  <a:pt x="459612" y="37517"/>
                </a:moveTo>
                <a:lnTo>
                  <a:pt x="497079" y="0"/>
                </a:lnTo>
                <a:moveTo>
                  <a:pt x="497079" y="37517"/>
                </a:moveTo>
                <a:lnTo>
                  <a:pt x="459612" y="0"/>
                </a:lnTo>
                <a:moveTo>
                  <a:pt x="534541" y="37517"/>
                </a:moveTo>
                <a:lnTo>
                  <a:pt x="572008" y="0"/>
                </a:lnTo>
                <a:moveTo>
                  <a:pt x="572008" y="37517"/>
                </a:moveTo>
                <a:lnTo>
                  <a:pt x="534541" y="0"/>
                </a:lnTo>
                <a:moveTo>
                  <a:pt x="609600" y="37517"/>
                </a:moveTo>
                <a:lnTo>
                  <a:pt x="647061" y="0"/>
                </a:lnTo>
                <a:moveTo>
                  <a:pt x="647061" y="37517"/>
                </a:moveTo>
                <a:lnTo>
                  <a:pt x="609600" y="0"/>
                </a:lnTo>
                <a:moveTo>
                  <a:pt x="684653" y="37517"/>
                </a:moveTo>
                <a:lnTo>
                  <a:pt x="72212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06" name="Freeform 7906"/>
          <p:cNvSpPr/>
          <p:nvPr/>
        </p:nvSpPr>
        <p:spPr>
          <a:xfrm rot="-5400000" flipH="0" flipV="0">
            <a:off x="28564343" y="7699772"/>
            <a:ext cx="18286" cy="6096"/>
          </a:xfrm>
          <a:custGeom>
            <a:pathLst>
              <a:path w="112526" h="37517">
                <a:moveTo>
                  <a:pt x="0" y="0"/>
                </a:moveTo>
                <a:lnTo>
                  <a:pt x="37467" y="37517"/>
                </a:lnTo>
                <a:lnTo>
                  <a:pt x="112526" y="375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07" name="Freeform 7907"/>
          <p:cNvSpPr/>
          <p:nvPr/>
        </p:nvSpPr>
        <p:spPr>
          <a:xfrm rot="-5400000" flipH="0" flipV="0">
            <a:off x="28505666" y="7761502"/>
            <a:ext cx="135639" cy="6096"/>
          </a:xfrm>
          <a:custGeom>
            <a:pathLst>
              <a:path w="834646" h="37517">
                <a:moveTo>
                  <a:pt x="797179" y="37517"/>
                </a:moveTo>
                <a:lnTo>
                  <a:pt x="834646" y="0"/>
                </a:lnTo>
                <a:moveTo>
                  <a:pt x="834646" y="37517"/>
                </a:moveTo>
                <a:lnTo>
                  <a:pt x="797179" y="0"/>
                </a:lnTo>
                <a:moveTo>
                  <a:pt x="0" y="37517"/>
                </a:moveTo>
                <a:lnTo>
                  <a:pt x="75058" y="37517"/>
                </a:lnTo>
                <a:moveTo>
                  <a:pt x="18795" y="37517"/>
                </a:moveTo>
                <a:lnTo>
                  <a:pt x="56263" y="0"/>
                </a:lnTo>
                <a:moveTo>
                  <a:pt x="56263" y="37517"/>
                </a:moveTo>
                <a:lnTo>
                  <a:pt x="1879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08" name="Freeform 7908"/>
          <p:cNvSpPr/>
          <p:nvPr/>
        </p:nvSpPr>
        <p:spPr>
          <a:xfrm rot="-5400000" flipH="0" flipV="0">
            <a:off x="28760176" y="7098553"/>
            <a:ext cx="120390" cy="9143"/>
          </a:xfrm>
          <a:custGeom>
            <a:pathLst>
              <a:path w="740816" h="56261">
                <a:moveTo>
                  <a:pt x="0" y="56261"/>
                </a:moveTo>
                <a:lnTo>
                  <a:pt x="740816" y="56261"/>
                </a:lnTo>
                <a:lnTo>
                  <a:pt x="740816" y="0"/>
                </a:lnTo>
                <a:lnTo>
                  <a:pt x="0" y="0"/>
                </a:lnTo>
                <a:lnTo>
                  <a:pt x="0" y="562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09" name="Freeform 7909"/>
          <p:cNvSpPr/>
          <p:nvPr/>
        </p:nvSpPr>
        <p:spPr>
          <a:xfrm rot="-5400000" flipH="0" flipV="0">
            <a:off x="28758653" y="7100079"/>
            <a:ext cx="120386" cy="6094"/>
          </a:xfrm>
          <a:custGeom>
            <a:pathLst>
              <a:path w="740792" h="37503">
                <a:moveTo>
                  <a:pt x="0" y="0"/>
                </a:moveTo>
                <a:lnTo>
                  <a:pt x="740792" y="0"/>
                </a:lnTo>
                <a:moveTo>
                  <a:pt x="18671" y="0"/>
                </a:moveTo>
                <a:lnTo>
                  <a:pt x="56263" y="37503"/>
                </a:lnTo>
                <a:moveTo>
                  <a:pt x="56263" y="0"/>
                </a:moveTo>
                <a:lnTo>
                  <a:pt x="18671" y="37503"/>
                </a:lnTo>
                <a:moveTo>
                  <a:pt x="93730" y="0"/>
                </a:moveTo>
                <a:lnTo>
                  <a:pt x="131192" y="37503"/>
                </a:lnTo>
                <a:moveTo>
                  <a:pt x="131192" y="0"/>
                </a:moveTo>
                <a:lnTo>
                  <a:pt x="93730" y="37503"/>
                </a:lnTo>
                <a:moveTo>
                  <a:pt x="168783" y="0"/>
                </a:moveTo>
                <a:lnTo>
                  <a:pt x="206250" y="37503"/>
                </a:lnTo>
                <a:moveTo>
                  <a:pt x="206250" y="0"/>
                </a:moveTo>
                <a:lnTo>
                  <a:pt x="168783" y="37503"/>
                </a:lnTo>
                <a:moveTo>
                  <a:pt x="243842" y="0"/>
                </a:moveTo>
                <a:lnTo>
                  <a:pt x="281309" y="37503"/>
                </a:lnTo>
                <a:moveTo>
                  <a:pt x="281309" y="0"/>
                </a:moveTo>
                <a:lnTo>
                  <a:pt x="243842" y="37503"/>
                </a:lnTo>
                <a:moveTo>
                  <a:pt x="318771" y="0"/>
                </a:moveTo>
                <a:lnTo>
                  <a:pt x="356238" y="37503"/>
                </a:lnTo>
                <a:moveTo>
                  <a:pt x="356238" y="0"/>
                </a:moveTo>
                <a:lnTo>
                  <a:pt x="318771" y="37503"/>
                </a:lnTo>
                <a:moveTo>
                  <a:pt x="384429" y="0"/>
                </a:moveTo>
                <a:lnTo>
                  <a:pt x="421896" y="37503"/>
                </a:lnTo>
                <a:moveTo>
                  <a:pt x="421896" y="0"/>
                </a:moveTo>
                <a:lnTo>
                  <a:pt x="384429" y="37503"/>
                </a:lnTo>
                <a:moveTo>
                  <a:pt x="459488" y="0"/>
                </a:moveTo>
                <a:lnTo>
                  <a:pt x="496955" y="37503"/>
                </a:lnTo>
                <a:moveTo>
                  <a:pt x="496955" y="0"/>
                </a:moveTo>
                <a:lnTo>
                  <a:pt x="459488" y="37503"/>
                </a:lnTo>
                <a:moveTo>
                  <a:pt x="534547" y="0"/>
                </a:moveTo>
                <a:lnTo>
                  <a:pt x="572008" y="37503"/>
                </a:lnTo>
                <a:moveTo>
                  <a:pt x="572008" y="0"/>
                </a:moveTo>
                <a:lnTo>
                  <a:pt x="534547" y="37503"/>
                </a:lnTo>
                <a:moveTo>
                  <a:pt x="609475" y="0"/>
                </a:moveTo>
                <a:lnTo>
                  <a:pt x="647067" y="37503"/>
                </a:lnTo>
                <a:moveTo>
                  <a:pt x="647067" y="0"/>
                </a:moveTo>
                <a:lnTo>
                  <a:pt x="609475" y="37503"/>
                </a:lnTo>
                <a:moveTo>
                  <a:pt x="684534" y="0"/>
                </a:moveTo>
                <a:lnTo>
                  <a:pt x="721996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10" name="Freeform 7910"/>
          <p:cNvSpPr/>
          <p:nvPr/>
        </p:nvSpPr>
        <p:spPr>
          <a:xfrm rot="-5400000" flipH="0" flipV="0">
            <a:off x="28809704" y="7039884"/>
            <a:ext cx="18285" cy="6094"/>
          </a:xfrm>
          <a:custGeom>
            <a:pathLst>
              <a:path w="112521" h="37503">
                <a:moveTo>
                  <a:pt x="0" y="37503"/>
                </a:moveTo>
                <a:lnTo>
                  <a:pt x="37462" y="0"/>
                </a:lnTo>
                <a:lnTo>
                  <a:pt x="11252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11" name="Freeform 7911"/>
          <p:cNvSpPr/>
          <p:nvPr/>
        </p:nvSpPr>
        <p:spPr>
          <a:xfrm rot="-5400000" flipH="0" flipV="0">
            <a:off x="28751027" y="7101616"/>
            <a:ext cx="135639" cy="6094"/>
          </a:xfrm>
          <a:custGeom>
            <a:pathLst>
              <a:path w="834647" h="37503">
                <a:moveTo>
                  <a:pt x="797180" y="0"/>
                </a:moveTo>
                <a:lnTo>
                  <a:pt x="834647" y="37503"/>
                </a:lnTo>
                <a:moveTo>
                  <a:pt x="834647" y="0"/>
                </a:moveTo>
                <a:lnTo>
                  <a:pt x="797180" y="37503"/>
                </a:lnTo>
                <a:moveTo>
                  <a:pt x="0" y="0"/>
                </a:moveTo>
                <a:lnTo>
                  <a:pt x="75059" y="0"/>
                </a:lnTo>
                <a:moveTo>
                  <a:pt x="18796" y="0"/>
                </a:moveTo>
                <a:lnTo>
                  <a:pt x="56388" y="37503"/>
                </a:lnTo>
                <a:moveTo>
                  <a:pt x="56388" y="0"/>
                </a:moveTo>
                <a:lnTo>
                  <a:pt x="18796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12" name="Freeform 7912"/>
          <p:cNvSpPr/>
          <p:nvPr/>
        </p:nvSpPr>
        <p:spPr>
          <a:xfrm rot="-5400000" flipH="0" flipV="0">
            <a:off x="28511006" y="7097791"/>
            <a:ext cx="120390" cy="10666"/>
          </a:xfrm>
          <a:custGeom>
            <a:pathLst>
              <a:path w="740816" h="65634">
                <a:moveTo>
                  <a:pt x="0" y="65634"/>
                </a:moveTo>
                <a:lnTo>
                  <a:pt x="740816" y="65634"/>
                </a:lnTo>
                <a:lnTo>
                  <a:pt x="740816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13" name="Freeform 7913"/>
          <p:cNvSpPr/>
          <p:nvPr/>
        </p:nvSpPr>
        <p:spPr>
          <a:xfrm rot="-5400000" flipH="0" flipV="0">
            <a:off x="28513292" y="7100078"/>
            <a:ext cx="120386" cy="6096"/>
          </a:xfrm>
          <a:custGeom>
            <a:pathLst>
              <a:path w="740792" h="37517">
                <a:moveTo>
                  <a:pt x="0" y="37517"/>
                </a:moveTo>
                <a:lnTo>
                  <a:pt x="740792" y="37517"/>
                </a:lnTo>
                <a:moveTo>
                  <a:pt x="18671" y="37517"/>
                </a:moveTo>
                <a:lnTo>
                  <a:pt x="56263" y="0"/>
                </a:lnTo>
                <a:moveTo>
                  <a:pt x="56263" y="37517"/>
                </a:moveTo>
                <a:lnTo>
                  <a:pt x="18671" y="0"/>
                </a:lnTo>
                <a:moveTo>
                  <a:pt x="93730" y="37517"/>
                </a:moveTo>
                <a:lnTo>
                  <a:pt x="131192" y="0"/>
                </a:lnTo>
                <a:moveTo>
                  <a:pt x="131192" y="37517"/>
                </a:moveTo>
                <a:lnTo>
                  <a:pt x="93730" y="0"/>
                </a:lnTo>
                <a:moveTo>
                  <a:pt x="168783" y="37517"/>
                </a:moveTo>
                <a:lnTo>
                  <a:pt x="206250" y="0"/>
                </a:lnTo>
                <a:moveTo>
                  <a:pt x="206250" y="37517"/>
                </a:moveTo>
                <a:lnTo>
                  <a:pt x="168783" y="0"/>
                </a:lnTo>
                <a:moveTo>
                  <a:pt x="243842" y="37517"/>
                </a:moveTo>
                <a:lnTo>
                  <a:pt x="281309" y="0"/>
                </a:lnTo>
                <a:moveTo>
                  <a:pt x="281309" y="37517"/>
                </a:moveTo>
                <a:lnTo>
                  <a:pt x="243842" y="0"/>
                </a:lnTo>
                <a:moveTo>
                  <a:pt x="318771" y="37517"/>
                </a:moveTo>
                <a:lnTo>
                  <a:pt x="356238" y="0"/>
                </a:lnTo>
                <a:moveTo>
                  <a:pt x="356238" y="37517"/>
                </a:moveTo>
                <a:lnTo>
                  <a:pt x="318771" y="0"/>
                </a:lnTo>
                <a:moveTo>
                  <a:pt x="384429" y="37517"/>
                </a:moveTo>
                <a:lnTo>
                  <a:pt x="421896" y="0"/>
                </a:lnTo>
                <a:moveTo>
                  <a:pt x="421896" y="37517"/>
                </a:moveTo>
                <a:lnTo>
                  <a:pt x="384429" y="0"/>
                </a:lnTo>
                <a:moveTo>
                  <a:pt x="459488" y="37517"/>
                </a:moveTo>
                <a:lnTo>
                  <a:pt x="496955" y="0"/>
                </a:lnTo>
                <a:moveTo>
                  <a:pt x="496955" y="37517"/>
                </a:moveTo>
                <a:lnTo>
                  <a:pt x="459488" y="0"/>
                </a:lnTo>
                <a:moveTo>
                  <a:pt x="534547" y="37517"/>
                </a:moveTo>
                <a:lnTo>
                  <a:pt x="572008" y="0"/>
                </a:lnTo>
                <a:moveTo>
                  <a:pt x="572008" y="37517"/>
                </a:moveTo>
                <a:lnTo>
                  <a:pt x="534547" y="0"/>
                </a:lnTo>
                <a:moveTo>
                  <a:pt x="609475" y="37517"/>
                </a:moveTo>
                <a:lnTo>
                  <a:pt x="647067" y="0"/>
                </a:lnTo>
                <a:moveTo>
                  <a:pt x="647067" y="37517"/>
                </a:moveTo>
                <a:lnTo>
                  <a:pt x="609475" y="0"/>
                </a:lnTo>
                <a:moveTo>
                  <a:pt x="684534" y="37517"/>
                </a:moveTo>
                <a:lnTo>
                  <a:pt x="72199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14" name="Freeform 7914"/>
          <p:cNvSpPr/>
          <p:nvPr/>
        </p:nvSpPr>
        <p:spPr>
          <a:xfrm rot="-5400000" flipH="0" flipV="0">
            <a:off x="28564343" y="7039883"/>
            <a:ext cx="18285" cy="6096"/>
          </a:xfrm>
          <a:custGeom>
            <a:pathLst>
              <a:path w="112521" h="37517">
                <a:moveTo>
                  <a:pt x="0" y="0"/>
                </a:moveTo>
                <a:lnTo>
                  <a:pt x="37462" y="37517"/>
                </a:lnTo>
                <a:lnTo>
                  <a:pt x="112521" y="375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15" name="Freeform 7915"/>
          <p:cNvSpPr/>
          <p:nvPr/>
        </p:nvSpPr>
        <p:spPr>
          <a:xfrm rot="-5400000" flipH="0" flipV="0">
            <a:off x="28505666" y="7101614"/>
            <a:ext cx="135639" cy="6096"/>
          </a:xfrm>
          <a:custGeom>
            <a:pathLst>
              <a:path w="834647" h="37517">
                <a:moveTo>
                  <a:pt x="797180" y="37517"/>
                </a:moveTo>
                <a:lnTo>
                  <a:pt x="834647" y="0"/>
                </a:lnTo>
                <a:moveTo>
                  <a:pt x="834647" y="37517"/>
                </a:moveTo>
                <a:lnTo>
                  <a:pt x="797180" y="0"/>
                </a:lnTo>
                <a:moveTo>
                  <a:pt x="0" y="37517"/>
                </a:moveTo>
                <a:lnTo>
                  <a:pt x="75059" y="37517"/>
                </a:lnTo>
                <a:moveTo>
                  <a:pt x="18796" y="37517"/>
                </a:moveTo>
                <a:lnTo>
                  <a:pt x="56388" y="0"/>
                </a:lnTo>
                <a:moveTo>
                  <a:pt x="56388" y="37517"/>
                </a:moveTo>
                <a:lnTo>
                  <a:pt x="1879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16" name="Freeform 7916"/>
          <p:cNvSpPr/>
          <p:nvPr/>
        </p:nvSpPr>
        <p:spPr>
          <a:xfrm rot="-5400000" flipH="0" flipV="0">
            <a:off x="28760171" y="6438660"/>
            <a:ext cx="120399" cy="9143"/>
          </a:xfrm>
          <a:custGeom>
            <a:pathLst>
              <a:path w="740867" h="56261">
                <a:moveTo>
                  <a:pt x="0" y="56261"/>
                </a:moveTo>
                <a:lnTo>
                  <a:pt x="740867" y="56261"/>
                </a:lnTo>
                <a:lnTo>
                  <a:pt x="740867" y="0"/>
                </a:lnTo>
                <a:lnTo>
                  <a:pt x="0" y="0"/>
                </a:lnTo>
                <a:lnTo>
                  <a:pt x="0" y="562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17" name="Freeform 7917"/>
          <p:cNvSpPr/>
          <p:nvPr/>
        </p:nvSpPr>
        <p:spPr>
          <a:xfrm rot="-5400000" flipH="0" flipV="0">
            <a:off x="28758653" y="6440191"/>
            <a:ext cx="120386" cy="6094"/>
          </a:xfrm>
          <a:custGeom>
            <a:pathLst>
              <a:path w="740792" h="37503">
                <a:moveTo>
                  <a:pt x="0" y="0"/>
                </a:moveTo>
                <a:lnTo>
                  <a:pt x="740792" y="0"/>
                </a:lnTo>
                <a:moveTo>
                  <a:pt x="18672" y="0"/>
                </a:moveTo>
                <a:lnTo>
                  <a:pt x="56264" y="37503"/>
                </a:lnTo>
                <a:moveTo>
                  <a:pt x="56264" y="0"/>
                </a:moveTo>
                <a:lnTo>
                  <a:pt x="18672" y="37503"/>
                </a:lnTo>
                <a:moveTo>
                  <a:pt x="93731" y="0"/>
                </a:moveTo>
                <a:lnTo>
                  <a:pt x="131192" y="37503"/>
                </a:lnTo>
                <a:moveTo>
                  <a:pt x="131192" y="0"/>
                </a:moveTo>
                <a:lnTo>
                  <a:pt x="93731" y="37503"/>
                </a:lnTo>
                <a:moveTo>
                  <a:pt x="168784" y="0"/>
                </a:moveTo>
                <a:lnTo>
                  <a:pt x="206251" y="37503"/>
                </a:lnTo>
                <a:moveTo>
                  <a:pt x="206251" y="0"/>
                </a:moveTo>
                <a:lnTo>
                  <a:pt x="168784" y="37503"/>
                </a:lnTo>
                <a:moveTo>
                  <a:pt x="243843" y="0"/>
                </a:moveTo>
                <a:lnTo>
                  <a:pt x="281310" y="37503"/>
                </a:lnTo>
                <a:moveTo>
                  <a:pt x="281310" y="0"/>
                </a:moveTo>
                <a:lnTo>
                  <a:pt x="243843" y="37503"/>
                </a:lnTo>
                <a:moveTo>
                  <a:pt x="318772" y="0"/>
                </a:moveTo>
                <a:lnTo>
                  <a:pt x="356363" y="37503"/>
                </a:lnTo>
                <a:moveTo>
                  <a:pt x="356363" y="0"/>
                </a:moveTo>
                <a:lnTo>
                  <a:pt x="318772" y="37503"/>
                </a:lnTo>
                <a:moveTo>
                  <a:pt x="393830" y="0"/>
                </a:moveTo>
                <a:lnTo>
                  <a:pt x="421897" y="37503"/>
                </a:lnTo>
                <a:moveTo>
                  <a:pt x="421897" y="0"/>
                </a:moveTo>
                <a:lnTo>
                  <a:pt x="393830" y="37503"/>
                </a:lnTo>
                <a:moveTo>
                  <a:pt x="459489" y="0"/>
                </a:moveTo>
                <a:lnTo>
                  <a:pt x="496956" y="37503"/>
                </a:lnTo>
                <a:moveTo>
                  <a:pt x="496956" y="0"/>
                </a:moveTo>
                <a:lnTo>
                  <a:pt x="459489" y="37503"/>
                </a:lnTo>
                <a:moveTo>
                  <a:pt x="534547" y="0"/>
                </a:moveTo>
                <a:lnTo>
                  <a:pt x="572009" y="37503"/>
                </a:lnTo>
                <a:moveTo>
                  <a:pt x="572009" y="0"/>
                </a:moveTo>
                <a:lnTo>
                  <a:pt x="534547" y="37503"/>
                </a:lnTo>
                <a:moveTo>
                  <a:pt x="609476" y="0"/>
                </a:moveTo>
                <a:lnTo>
                  <a:pt x="647068" y="37503"/>
                </a:lnTo>
                <a:moveTo>
                  <a:pt x="647068" y="0"/>
                </a:moveTo>
                <a:lnTo>
                  <a:pt x="609476" y="37503"/>
                </a:lnTo>
                <a:moveTo>
                  <a:pt x="684535" y="0"/>
                </a:moveTo>
                <a:lnTo>
                  <a:pt x="722127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18" name="Freeform 7918"/>
          <p:cNvSpPr/>
          <p:nvPr/>
        </p:nvSpPr>
        <p:spPr>
          <a:xfrm rot="-5400000" flipH="0" flipV="0">
            <a:off x="28809704" y="6379997"/>
            <a:ext cx="18285" cy="6094"/>
          </a:xfrm>
          <a:custGeom>
            <a:pathLst>
              <a:path w="112520" h="37503">
                <a:moveTo>
                  <a:pt x="0" y="37503"/>
                </a:moveTo>
                <a:lnTo>
                  <a:pt x="37592" y="0"/>
                </a:lnTo>
                <a:lnTo>
                  <a:pt x="11252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19" name="Freeform 7919"/>
          <p:cNvSpPr/>
          <p:nvPr/>
        </p:nvSpPr>
        <p:spPr>
          <a:xfrm rot="-5400000" flipH="0" flipV="0">
            <a:off x="28751028" y="6441708"/>
            <a:ext cx="135638" cy="6094"/>
          </a:xfrm>
          <a:custGeom>
            <a:pathLst>
              <a:path w="834641" h="37503">
                <a:moveTo>
                  <a:pt x="797049" y="0"/>
                </a:moveTo>
                <a:lnTo>
                  <a:pt x="834641" y="37503"/>
                </a:lnTo>
                <a:moveTo>
                  <a:pt x="834641" y="0"/>
                </a:moveTo>
                <a:lnTo>
                  <a:pt x="797049" y="37503"/>
                </a:lnTo>
                <a:moveTo>
                  <a:pt x="0" y="0"/>
                </a:moveTo>
                <a:lnTo>
                  <a:pt x="74929" y="0"/>
                </a:lnTo>
                <a:moveTo>
                  <a:pt x="18666" y="0"/>
                </a:moveTo>
                <a:lnTo>
                  <a:pt x="56257" y="37503"/>
                </a:lnTo>
                <a:moveTo>
                  <a:pt x="56257" y="0"/>
                </a:moveTo>
                <a:lnTo>
                  <a:pt x="18666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20" name="Freeform 7920"/>
          <p:cNvSpPr/>
          <p:nvPr/>
        </p:nvSpPr>
        <p:spPr>
          <a:xfrm rot="-5400000" flipH="0" flipV="0">
            <a:off x="28511002" y="6437899"/>
            <a:ext cx="120399" cy="10666"/>
          </a:xfrm>
          <a:custGeom>
            <a:pathLst>
              <a:path w="740867" h="65634">
                <a:moveTo>
                  <a:pt x="0" y="65634"/>
                </a:moveTo>
                <a:lnTo>
                  <a:pt x="740867" y="65634"/>
                </a:lnTo>
                <a:lnTo>
                  <a:pt x="740867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21" name="Freeform 7921"/>
          <p:cNvSpPr/>
          <p:nvPr/>
        </p:nvSpPr>
        <p:spPr>
          <a:xfrm rot="-5400000" flipH="0" flipV="0">
            <a:off x="28513292" y="6440190"/>
            <a:ext cx="120386" cy="6096"/>
          </a:xfrm>
          <a:custGeom>
            <a:pathLst>
              <a:path w="740792" h="37517">
                <a:moveTo>
                  <a:pt x="0" y="37517"/>
                </a:moveTo>
                <a:lnTo>
                  <a:pt x="740792" y="37517"/>
                </a:lnTo>
                <a:moveTo>
                  <a:pt x="18672" y="37517"/>
                </a:moveTo>
                <a:lnTo>
                  <a:pt x="56264" y="0"/>
                </a:lnTo>
                <a:moveTo>
                  <a:pt x="56264" y="37517"/>
                </a:moveTo>
                <a:lnTo>
                  <a:pt x="18672" y="0"/>
                </a:lnTo>
                <a:moveTo>
                  <a:pt x="93731" y="37517"/>
                </a:moveTo>
                <a:lnTo>
                  <a:pt x="131192" y="0"/>
                </a:lnTo>
                <a:moveTo>
                  <a:pt x="131192" y="37517"/>
                </a:moveTo>
                <a:lnTo>
                  <a:pt x="93731" y="0"/>
                </a:lnTo>
                <a:moveTo>
                  <a:pt x="168784" y="37517"/>
                </a:moveTo>
                <a:lnTo>
                  <a:pt x="206251" y="0"/>
                </a:lnTo>
                <a:moveTo>
                  <a:pt x="206251" y="37517"/>
                </a:moveTo>
                <a:lnTo>
                  <a:pt x="168784" y="0"/>
                </a:lnTo>
                <a:moveTo>
                  <a:pt x="243843" y="37517"/>
                </a:moveTo>
                <a:lnTo>
                  <a:pt x="281310" y="0"/>
                </a:lnTo>
                <a:moveTo>
                  <a:pt x="281310" y="37517"/>
                </a:moveTo>
                <a:lnTo>
                  <a:pt x="243843" y="0"/>
                </a:lnTo>
                <a:moveTo>
                  <a:pt x="318772" y="37517"/>
                </a:moveTo>
                <a:lnTo>
                  <a:pt x="356363" y="0"/>
                </a:lnTo>
                <a:moveTo>
                  <a:pt x="356363" y="37517"/>
                </a:moveTo>
                <a:lnTo>
                  <a:pt x="318772" y="0"/>
                </a:lnTo>
                <a:moveTo>
                  <a:pt x="393830" y="37517"/>
                </a:moveTo>
                <a:lnTo>
                  <a:pt x="421897" y="0"/>
                </a:lnTo>
                <a:moveTo>
                  <a:pt x="421897" y="37517"/>
                </a:moveTo>
                <a:lnTo>
                  <a:pt x="393830" y="0"/>
                </a:lnTo>
                <a:moveTo>
                  <a:pt x="459489" y="37517"/>
                </a:moveTo>
                <a:lnTo>
                  <a:pt x="496956" y="0"/>
                </a:lnTo>
                <a:moveTo>
                  <a:pt x="496956" y="37517"/>
                </a:moveTo>
                <a:lnTo>
                  <a:pt x="459489" y="0"/>
                </a:lnTo>
                <a:moveTo>
                  <a:pt x="534547" y="37517"/>
                </a:moveTo>
                <a:lnTo>
                  <a:pt x="572009" y="0"/>
                </a:lnTo>
                <a:moveTo>
                  <a:pt x="572009" y="37517"/>
                </a:moveTo>
                <a:lnTo>
                  <a:pt x="534547" y="0"/>
                </a:lnTo>
                <a:moveTo>
                  <a:pt x="609476" y="37517"/>
                </a:moveTo>
                <a:lnTo>
                  <a:pt x="647068" y="0"/>
                </a:lnTo>
                <a:moveTo>
                  <a:pt x="647068" y="37517"/>
                </a:moveTo>
                <a:lnTo>
                  <a:pt x="609476" y="0"/>
                </a:lnTo>
                <a:moveTo>
                  <a:pt x="684535" y="37517"/>
                </a:moveTo>
                <a:lnTo>
                  <a:pt x="72212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22" name="Freeform 7922"/>
          <p:cNvSpPr/>
          <p:nvPr/>
        </p:nvSpPr>
        <p:spPr>
          <a:xfrm rot="-5400000" flipH="0" flipV="0">
            <a:off x="28564343" y="6379996"/>
            <a:ext cx="18285" cy="6096"/>
          </a:xfrm>
          <a:custGeom>
            <a:pathLst>
              <a:path w="112520" h="37517">
                <a:moveTo>
                  <a:pt x="0" y="0"/>
                </a:moveTo>
                <a:lnTo>
                  <a:pt x="37592" y="37517"/>
                </a:lnTo>
                <a:lnTo>
                  <a:pt x="112520" y="375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23" name="Freeform 7923"/>
          <p:cNvSpPr/>
          <p:nvPr/>
        </p:nvSpPr>
        <p:spPr>
          <a:xfrm rot="-5400000" flipH="0" flipV="0">
            <a:off x="28505667" y="6441707"/>
            <a:ext cx="135638" cy="6096"/>
          </a:xfrm>
          <a:custGeom>
            <a:pathLst>
              <a:path w="834641" h="37517">
                <a:moveTo>
                  <a:pt x="797049" y="37517"/>
                </a:moveTo>
                <a:lnTo>
                  <a:pt x="834641" y="0"/>
                </a:lnTo>
                <a:moveTo>
                  <a:pt x="834641" y="37517"/>
                </a:moveTo>
                <a:lnTo>
                  <a:pt x="797049" y="0"/>
                </a:lnTo>
                <a:moveTo>
                  <a:pt x="0" y="37517"/>
                </a:moveTo>
                <a:lnTo>
                  <a:pt x="74929" y="37517"/>
                </a:lnTo>
                <a:moveTo>
                  <a:pt x="18666" y="37517"/>
                </a:moveTo>
                <a:lnTo>
                  <a:pt x="56257" y="0"/>
                </a:lnTo>
                <a:moveTo>
                  <a:pt x="56257" y="37517"/>
                </a:moveTo>
                <a:lnTo>
                  <a:pt x="1866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24" name="Freeform 7924"/>
          <p:cNvSpPr/>
          <p:nvPr/>
        </p:nvSpPr>
        <p:spPr>
          <a:xfrm rot="-5400000" flipH="0" flipV="0">
            <a:off x="28760171" y="5778773"/>
            <a:ext cx="120399" cy="9143"/>
          </a:xfrm>
          <a:custGeom>
            <a:pathLst>
              <a:path w="740867" h="56261">
                <a:moveTo>
                  <a:pt x="0" y="56261"/>
                </a:moveTo>
                <a:lnTo>
                  <a:pt x="740867" y="56261"/>
                </a:lnTo>
                <a:lnTo>
                  <a:pt x="740867" y="0"/>
                </a:lnTo>
                <a:lnTo>
                  <a:pt x="0" y="0"/>
                </a:lnTo>
                <a:lnTo>
                  <a:pt x="0" y="562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25" name="Freeform 7925"/>
          <p:cNvSpPr/>
          <p:nvPr/>
        </p:nvSpPr>
        <p:spPr>
          <a:xfrm rot="-5400000" flipH="0" flipV="0">
            <a:off x="28758653" y="5780304"/>
            <a:ext cx="120386" cy="6094"/>
          </a:xfrm>
          <a:custGeom>
            <a:pathLst>
              <a:path w="740792" h="37503">
                <a:moveTo>
                  <a:pt x="0" y="0"/>
                </a:moveTo>
                <a:lnTo>
                  <a:pt x="740792" y="0"/>
                </a:lnTo>
                <a:moveTo>
                  <a:pt x="18672" y="0"/>
                </a:moveTo>
                <a:lnTo>
                  <a:pt x="56263" y="37503"/>
                </a:lnTo>
                <a:moveTo>
                  <a:pt x="56263" y="0"/>
                </a:moveTo>
                <a:lnTo>
                  <a:pt x="18672" y="37503"/>
                </a:lnTo>
                <a:moveTo>
                  <a:pt x="93731" y="0"/>
                </a:moveTo>
                <a:lnTo>
                  <a:pt x="131322" y="37503"/>
                </a:lnTo>
                <a:moveTo>
                  <a:pt x="131322" y="0"/>
                </a:moveTo>
                <a:lnTo>
                  <a:pt x="93731" y="37503"/>
                </a:lnTo>
                <a:moveTo>
                  <a:pt x="168784" y="0"/>
                </a:moveTo>
                <a:lnTo>
                  <a:pt x="206251" y="37503"/>
                </a:lnTo>
                <a:moveTo>
                  <a:pt x="206251" y="0"/>
                </a:moveTo>
                <a:lnTo>
                  <a:pt x="168784" y="37503"/>
                </a:lnTo>
                <a:moveTo>
                  <a:pt x="243843" y="0"/>
                </a:moveTo>
                <a:lnTo>
                  <a:pt x="281310" y="37503"/>
                </a:lnTo>
                <a:moveTo>
                  <a:pt x="281310" y="0"/>
                </a:moveTo>
                <a:lnTo>
                  <a:pt x="243843" y="37503"/>
                </a:lnTo>
                <a:moveTo>
                  <a:pt x="318771" y="0"/>
                </a:moveTo>
                <a:lnTo>
                  <a:pt x="356363" y="37503"/>
                </a:lnTo>
                <a:moveTo>
                  <a:pt x="356363" y="0"/>
                </a:moveTo>
                <a:lnTo>
                  <a:pt x="318771" y="37503"/>
                </a:lnTo>
                <a:moveTo>
                  <a:pt x="393830" y="0"/>
                </a:moveTo>
                <a:lnTo>
                  <a:pt x="431422" y="37503"/>
                </a:lnTo>
                <a:moveTo>
                  <a:pt x="431422" y="0"/>
                </a:moveTo>
                <a:lnTo>
                  <a:pt x="393830" y="37503"/>
                </a:lnTo>
                <a:moveTo>
                  <a:pt x="459488" y="0"/>
                </a:moveTo>
                <a:lnTo>
                  <a:pt x="496956" y="37503"/>
                </a:lnTo>
                <a:moveTo>
                  <a:pt x="496956" y="0"/>
                </a:moveTo>
                <a:lnTo>
                  <a:pt x="459488" y="37503"/>
                </a:lnTo>
                <a:moveTo>
                  <a:pt x="534547" y="0"/>
                </a:moveTo>
                <a:lnTo>
                  <a:pt x="572009" y="37503"/>
                </a:lnTo>
                <a:moveTo>
                  <a:pt x="572009" y="0"/>
                </a:moveTo>
                <a:lnTo>
                  <a:pt x="534547" y="37503"/>
                </a:lnTo>
                <a:moveTo>
                  <a:pt x="609476" y="0"/>
                </a:moveTo>
                <a:lnTo>
                  <a:pt x="647068" y="37503"/>
                </a:lnTo>
                <a:moveTo>
                  <a:pt x="647068" y="0"/>
                </a:moveTo>
                <a:lnTo>
                  <a:pt x="609476" y="37503"/>
                </a:lnTo>
                <a:moveTo>
                  <a:pt x="684535" y="0"/>
                </a:moveTo>
                <a:lnTo>
                  <a:pt x="722126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26" name="Freeform 7926"/>
          <p:cNvSpPr/>
          <p:nvPr/>
        </p:nvSpPr>
        <p:spPr>
          <a:xfrm rot="-5400000" flipH="0" flipV="0">
            <a:off x="28808941" y="5719346"/>
            <a:ext cx="19812" cy="6094"/>
          </a:xfrm>
          <a:custGeom>
            <a:pathLst>
              <a:path w="121915" h="37503">
                <a:moveTo>
                  <a:pt x="0" y="37503"/>
                </a:moveTo>
                <a:lnTo>
                  <a:pt x="37591" y="0"/>
                </a:lnTo>
                <a:lnTo>
                  <a:pt x="12191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27" name="Freeform 7927"/>
          <p:cNvSpPr/>
          <p:nvPr/>
        </p:nvSpPr>
        <p:spPr>
          <a:xfrm rot="-5400000" flipH="0" flipV="0">
            <a:off x="28751028" y="5781820"/>
            <a:ext cx="135638" cy="6094"/>
          </a:xfrm>
          <a:custGeom>
            <a:pathLst>
              <a:path w="834641" h="37503">
                <a:moveTo>
                  <a:pt x="797049" y="0"/>
                </a:moveTo>
                <a:lnTo>
                  <a:pt x="834641" y="37503"/>
                </a:lnTo>
                <a:moveTo>
                  <a:pt x="834641" y="0"/>
                </a:moveTo>
                <a:lnTo>
                  <a:pt x="797049" y="37503"/>
                </a:lnTo>
                <a:moveTo>
                  <a:pt x="0" y="0"/>
                </a:moveTo>
                <a:lnTo>
                  <a:pt x="74929" y="0"/>
                </a:lnTo>
                <a:moveTo>
                  <a:pt x="18666" y="0"/>
                </a:moveTo>
                <a:lnTo>
                  <a:pt x="56257" y="37503"/>
                </a:lnTo>
                <a:moveTo>
                  <a:pt x="56257" y="0"/>
                </a:moveTo>
                <a:lnTo>
                  <a:pt x="18666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28" name="Freeform 7928"/>
          <p:cNvSpPr/>
          <p:nvPr/>
        </p:nvSpPr>
        <p:spPr>
          <a:xfrm rot="-5400000" flipH="0" flipV="0">
            <a:off x="28511002" y="5778012"/>
            <a:ext cx="120399" cy="10666"/>
          </a:xfrm>
          <a:custGeom>
            <a:pathLst>
              <a:path w="740867" h="65634">
                <a:moveTo>
                  <a:pt x="0" y="65634"/>
                </a:moveTo>
                <a:lnTo>
                  <a:pt x="740867" y="65634"/>
                </a:lnTo>
                <a:lnTo>
                  <a:pt x="740867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29" name="Freeform 7929"/>
          <p:cNvSpPr/>
          <p:nvPr/>
        </p:nvSpPr>
        <p:spPr>
          <a:xfrm rot="-5400000" flipH="0" flipV="0">
            <a:off x="28513292" y="5780303"/>
            <a:ext cx="120386" cy="6096"/>
          </a:xfrm>
          <a:custGeom>
            <a:pathLst>
              <a:path w="740792" h="37517">
                <a:moveTo>
                  <a:pt x="0" y="37517"/>
                </a:moveTo>
                <a:lnTo>
                  <a:pt x="740792" y="37517"/>
                </a:lnTo>
                <a:moveTo>
                  <a:pt x="18672" y="37517"/>
                </a:moveTo>
                <a:lnTo>
                  <a:pt x="56263" y="0"/>
                </a:lnTo>
                <a:moveTo>
                  <a:pt x="56263" y="37517"/>
                </a:moveTo>
                <a:lnTo>
                  <a:pt x="18672" y="0"/>
                </a:lnTo>
                <a:moveTo>
                  <a:pt x="93731" y="37517"/>
                </a:moveTo>
                <a:lnTo>
                  <a:pt x="131322" y="0"/>
                </a:lnTo>
                <a:moveTo>
                  <a:pt x="131322" y="37517"/>
                </a:moveTo>
                <a:lnTo>
                  <a:pt x="93731" y="0"/>
                </a:lnTo>
                <a:moveTo>
                  <a:pt x="168784" y="37517"/>
                </a:moveTo>
                <a:lnTo>
                  <a:pt x="206251" y="0"/>
                </a:lnTo>
                <a:moveTo>
                  <a:pt x="206251" y="37517"/>
                </a:moveTo>
                <a:lnTo>
                  <a:pt x="168784" y="0"/>
                </a:lnTo>
                <a:moveTo>
                  <a:pt x="243843" y="37517"/>
                </a:moveTo>
                <a:lnTo>
                  <a:pt x="281310" y="0"/>
                </a:lnTo>
                <a:moveTo>
                  <a:pt x="281310" y="37517"/>
                </a:moveTo>
                <a:lnTo>
                  <a:pt x="243843" y="0"/>
                </a:lnTo>
                <a:moveTo>
                  <a:pt x="318771" y="37517"/>
                </a:moveTo>
                <a:lnTo>
                  <a:pt x="356363" y="0"/>
                </a:lnTo>
                <a:moveTo>
                  <a:pt x="356363" y="37517"/>
                </a:moveTo>
                <a:lnTo>
                  <a:pt x="318771" y="0"/>
                </a:lnTo>
                <a:moveTo>
                  <a:pt x="393830" y="37517"/>
                </a:moveTo>
                <a:lnTo>
                  <a:pt x="431422" y="0"/>
                </a:lnTo>
                <a:moveTo>
                  <a:pt x="431422" y="37517"/>
                </a:moveTo>
                <a:lnTo>
                  <a:pt x="393830" y="0"/>
                </a:lnTo>
                <a:moveTo>
                  <a:pt x="459488" y="37517"/>
                </a:moveTo>
                <a:lnTo>
                  <a:pt x="496956" y="0"/>
                </a:lnTo>
                <a:moveTo>
                  <a:pt x="496956" y="37517"/>
                </a:moveTo>
                <a:lnTo>
                  <a:pt x="459488" y="0"/>
                </a:lnTo>
                <a:moveTo>
                  <a:pt x="534547" y="37517"/>
                </a:moveTo>
                <a:lnTo>
                  <a:pt x="572009" y="0"/>
                </a:lnTo>
                <a:moveTo>
                  <a:pt x="572009" y="37517"/>
                </a:moveTo>
                <a:lnTo>
                  <a:pt x="534547" y="0"/>
                </a:lnTo>
                <a:moveTo>
                  <a:pt x="609476" y="37517"/>
                </a:moveTo>
                <a:lnTo>
                  <a:pt x="647068" y="0"/>
                </a:lnTo>
                <a:moveTo>
                  <a:pt x="647068" y="37517"/>
                </a:moveTo>
                <a:lnTo>
                  <a:pt x="609476" y="0"/>
                </a:lnTo>
                <a:moveTo>
                  <a:pt x="684535" y="37517"/>
                </a:moveTo>
                <a:lnTo>
                  <a:pt x="72212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30" name="Freeform 7930"/>
          <p:cNvSpPr/>
          <p:nvPr/>
        </p:nvSpPr>
        <p:spPr>
          <a:xfrm rot="-5400000" flipH="0" flipV="0">
            <a:off x="28563580" y="5719345"/>
            <a:ext cx="19812" cy="6096"/>
          </a:xfrm>
          <a:custGeom>
            <a:pathLst>
              <a:path w="121915" h="37517">
                <a:moveTo>
                  <a:pt x="0" y="0"/>
                </a:moveTo>
                <a:lnTo>
                  <a:pt x="37591" y="37517"/>
                </a:lnTo>
                <a:lnTo>
                  <a:pt x="121915" y="375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31" name="Freeform 7931"/>
          <p:cNvSpPr/>
          <p:nvPr/>
        </p:nvSpPr>
        <p:spPr>
          <a:xfrm rot="-5400000" flipH="0" flipV="0">
            <a:off x="28505667" y="5781819"/>
            <a:ext cx="135638" cy="6096"/>
          </a:xfrm>
          <a:custGeom>
            <a:pathLst>
              <a:path w="834641" h="37517">
                <a:moveTo>
                  <a:pt x="797049" y="37517"/>
                </a:moveTo>
                <a:lnTo>
                  <a:pt x="834641" y="0"/>
                </a:lnTo>
                <a:moveTo>
                  <a:pt x="834641" y="37517"/>
                </a:moveTo>
                <a:lnTo>
                  <a:pt x="797049" y="0"/>
                </a:lnTo>
                <a:moveTo>
                  <a:pt x="0" y="37517"/>
                </a:moveTo>
                <a:lnTo>
                  <a:pt x="74929" y="37517"/>
                </a:lnTo>
                <a:moveTo>
                  <a:pt x="18666" y="37517"/>
                </a:moveTo>
                <a:lnTo>
                  <a:pt x="56257" y="0"/>
                </a:lnTo>
                <a:moveTo>
                  <a:pt x="56257" y="37517"/>
                </a:moveTo>
                <a:lnTo>
                  <a:pt x="1866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32" name="Freeform 7932"/>
          <p:cNvSpPr/>
          <p:nvPr/>
        </p:nvSpPr>
        <p:spPr>
          <a:xfrm rot="-5400000" flipH="0" flipV="0">
            <a:off x="28760937" y="5118124"/>
            <a:ext cx="118867" cy="9143"/>
          </a:xfrm>
          <a:custGeom>
            <a:pathLst>
              <a:path w="731444" h="56261">
                <a:moveTo>
                  <a:pt x="0" y="56261"/>
                </a:moveTo>
                <a:lnTo>
                  <a:pt x="731444" y="56261"/>
                </a:lnTo>
                <a:lnTo>
                  <a:pt x="731444" y="0"/>
                </a:lnTo>
                <a:lnTo>
                  <a:pt x="0" y="0"/>
                </a:lnTo>
                <a:lnTo>
                  <a:pt x="0" y="562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33" name="Freeform 7933"/>
          <p:cNvSpPr/>
          <p:nvPr/>
        </p:nvSpPr>
        <p:spPr>
          <a:xfrm rot="-5400000" flipH="0" flipV="0">
            <a:off x="28758653" y="5120416"/>
            <a:ext cx="120386" cy="6094"/>
          </a:xfrm>
          <a:custGeom>
            <a:pathLst>
              <a:path w="740792" h="37503">
                <a:moveTo>
                  <a:pt x="0" y="0"/>
                </a:moveTo>
                <a:lnTo>
                  <a:pt x="740792" y="0"/>
                </a:lnTo>
                <a:moveTo>
                  <a:pt x="18796" y="0"/>
                </a:moveTo>
                <a:lnTo>
                  <a:pt x="56263" y="37503"/>
                </a:lnTo>
                <a:moveTo>
                  <a:pt x="56263" y="0"/>
                </a:moveTo>
                <a:lnTo>
                  <a:pt x="18796" y="37503"/>
                </a:lnTo>
                <a:moveTo>
                  <a:pt x="93730" y="0"/>
                </a:moveTo>
                <a:lnTo>
                  <a:pt x="131322" y="37503"/>
                </a:lnTo>
                <a:moveTo>
                  <a:pt x="131322" y="0"/>
                </a:moveTo>
                <a:lnTo>
                  <a:pt x="93730" y="37503"/>
                </a:lnTo>
                <a:moveTo>
                  <a:pt x="168783" y="0"/>
                </a:moveTo>
                <a:lnTo>
                  <a:pt x="206251" y="37503"/>
                </a:lnTo>
                <a:moveTo>
                  <a:pt x="206251" y="0"/>
                </a:moveTo>
                <a:lnTo>
                  <a:pt x="168783" y="37503"/>
                </a:lnTo>
                <a:moveTo>
                  <a:pt x="243842" y="0"/>
                </a:moveTo>
                <a:lnTo>
                  <a:pt x="281310" y="37503"/>
                </a:lnTo>
                <a:moveTo>
                  <a:pt x="281310" y="0"/>
                </a:moveTo>
                <a:lnTo>
                  <a:pt x="243842" y="37503"/>
                </a:lnTo>
                <a:moveTo>
                  <a:pt x="318901" y="0"/>
                </a:moveTo>
                <a:lnTo>
                  <a:pt x="356363" y="37503"/>
                </a:lnTo>
                <a:moveTo>
                  <a:pt x="356363" y="0"/>
                </a:moveTo>
                <a:lnTo>
                  <a:pt x="318901" y="37503"/>
                </a:lnTo>
                <a:moveTo>
                  <a:pt x="393830" y="0"/>
                </a:moveTo>
                <a:lnTo>
                  <a:pt x="431422" y="37503"/>
                </a:lnTo>
                <a:moveTo>
                  <a:pt x="431422" y="0"/>
                </a:moveTo>
                <a:lnTo>
                  <a:pt x="393830" y="37503"/>
                </a:lnTo>
                <a:moveTo>
                  <a:pt x="468889" y="0"/>
                </a:moveTo>
                <a:lnTo>
                  <a:pt x="496955" y="37503"/>
                </a:lnTo>
                <a:moveTo>
                  <a:pt x="496955" y="0"/>
                </a:moveTo>
                <a:lnTo>
                  <a:pt x="468889" y="37503"/>
                </a:lnTo>
                <a:moveTo>
                  <a:pt x="534547" y="0"/>
                </a:moveTo>
                <a:lnTo>
                  <a:pt x="572008" y="37503"/>
                </a:lnTo>
                <a:moveTo>
                  <a:pt x="572008" y="0"/>
                </a:moveTo>
                <a:lnTo>
                  <a:pt x="534547" y="37503"/>
                </a:lnTo>
                <a:moveTo>
                  <a:pt x="609600" y="0"/>
                </a:moveTo>
                <a:lnTo>
                  <a:pt x="647067" y="37503"/>
                </a:lnTo>
                <a:moveTo>
                  <a:pt x="647067" y="0"/>
                </a:moveTo>
                <a:lnTo>
                  <a:pt x="609600" y="37503"/>
                </a:lnTo>
                <a:moveTo>
                  <a:pt x="684535" y="0"/>
                </a:moveTo>
                <a:lnTo>
                  <a:pt x="722126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34" name="Freeform 7934"/>
          <p:cNvSpPr/>
          <p:nvPr/>
        </p:nvSpPr>
        <p:spPr>
          <a:xfrm rot="-5400000" flipH="0" flipV="0">
            <a:off x="28808941" y="5059459"/>
            <a:ext cx="19812" cy="6094"/>
          </a:xfrm>
          <a:custGeom>
            <a:pathLst>
              <a:path w="121915" h="37503">
                <a:moveTo>
                  <a:pt x="0" y="37503"/>
                </a:moveTo>
                <a:lnTo>
                  <a:pt x="37591" y="0"/>
                </a:lnTo>
                <a:lnTo>
                  <a:pt x="12191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35" name="Freeform 7935"/>
          <p:cNvSpPr/>
          <p:nvPr/>
        </p:nvSpPr>
        <p:spPr>
          <a:xfrm rot="-5400000" flipH="0" flipV="0">
            <a:off x="28751028" y="5121933"/>
            <a:ext cx="135638" cy="6094"/>
          </a:xfrm>
          <a:custGeom>
            <a:pathLst>
              <a:path w="834640" h="37503">
                <a:moveTo>
                  <a:pt x="797049" y="0"/>
                </a:moveTo>
                <a:lnTo>
                  <a:pt x="834640" y="37503"/>
                </a:lnTo>
                <a:moveTo>
                  <a:pt x="834640" y="0"/>
                </a:moveTo>
                <a:lnTo>
                  <a:pt x="797049" y="37503"/>
                </a:lnTo>
                <a:moveTo>
                  <a:pt x="0" y="0"/>
                </a:moveTo>
                <a:lnTo>
                  <a:pt x="84454" y="0"/>
                </a:lnTo>
                <a:moveTo>
                  <a:pt x="18665" y="0"/>
                </a:moveTo>
                <a:lnTo>
                  <a:pt x="56257" y="37503"/>
                </a:lnTo>
                <a:moveTo>
                  <a:pt x="56257" y="0"/>
                </a:moveTo>
                <a:lnTo>
                  <a:pt x="18665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36" name="Freeform 7936"/>
          <p:cNvSpPr/>
          <p:nvPr/>
        </p:nvSpPr>
        <p:spPr>
          <a:xfrm rot="-5400000" flipH="0" flipV="0">
            <a:off x="28511768" y="5117363"/>
            <a:ext cx="118867" cy="10666"/>
          </a:xfrm>
          <a:custGeom>
            <a:pathLst>
              <a:path w="731444" h="65634">
                <a:moveTo>
                  <a:pt x="0" y="65634"/>
                </a:moveTo>
                <a:lnTo>
                  <a:pt x="731444" y="65634"/>
                </a:lnTo>
                <a:lnTo>
                  <a:pt x="731444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37" name="Freeform 7937"/>
          <p:cNvSpPr/>
          <p:nvPr/>
        </p:nvSpPr>
        <p:spPr>
          <a:xfrm rot="-5400000" flipH="0" flipV="0">
            <a:off x="28513292" y="5120415"/>
            <a:ext cx="120386" cy="6096"/>
          </a:xfrm>
          <a:custGeom>
            <a:pathLst>
              <a:path w="740792" h="37517">
                <a:moveTo>
                  <a:pt x="0" y="37517"/>
                </a:moveTo>
                <a:lnTo>
                  <a:pt x="740792" y="37517"/>
                </a:lnTo>
                <a:moveTo>
                  <a:pt x="18796" y="37517"/>
                </a:moveTo>
                <a:lnTo>
                  <a:pt x="56263" y="0"/>
                </a:lnTo>
                <a:moveTo>
                  <a:pt x="56263" y="37517"/>
                </a:moveTo>
                <a:lnTo>
                  <a:pt x="18796" y="0"/>
                </a:lnTo>
                <a:moveTo>
                  <a:pt x="93730" y="37517"/>
                </a:moveTo>
                <a:lnTo>
                  <a:pt x="131322" y="0"/>
                </a:lnTo>
                <a:moveTo>
                  <a:pt x="131322" y="37517"/>
                </a:moveTo>
                <a:lnTo>
                  <a:pt x="93730" y="0"/>
                </a:lnTo>
                <a:moveTo>
                  <a:pt x="168783" y="37517"/>
                </a:moveTo>
                <a:lnTo>
                  <a:pt x="206251" y="0"/>
                </a:lnTo>
                <a:moveTo>
                  <a:pt x="206251" y="37517"/>
                </a:moveTo>
                <a:lnTo>
                  <a:pt x="168783" y="0"/>
                </a:lnTo>
                <a:moveTo>
                  <a:pt x="243842" y="37517"/>
                </a:moveTo>
                <a:lnTo>
                  <a:pt x="281310" y="0"/>
                </a:lnTo>
                <a:moveTo>
                  <a:pt x="281310" y="37517"/>
                </a:moveTo>
                <a:lnTo>
                  <a:pt x="243842" y="0"/>
                </a:lnTo>
                <a:moveTo>
                  <a:pt x="318901" y="37517"/>
                </a:moveTo>
                <a:lnTo>
                  <a:pt x="356363" y="0"/>
                </a:lnTo>
                <a:moveTo>
                  <a:pt x="356363" y="37517"/>
                </a:moveTo>
                <a:lnTo>
                  <a:pt x="318901" y="0"/>
                </a:lnTo>
                <a:moveTo>
                  <a:pt x="393830" y="37517"/>
                </a:moveTo>
                <a:lnTo>
                  <a:pt x="431422" y="0"/>
                </a:lnTo>
                <a:moveTo>
                  <a:pt x="431422" y="37517"/>
                </a:moveTo>
                <a:lnTo>
                  <a:pt x="393830" y="0"/>
                </a:lnTo>
                <a:moveTo>
                  <a:pt x="468889" y="37517"/>
                </a:moveTo>
                <a:lnTo>
                  <a:pt x="496955" y="0"/>
                </a:lnTo>
                <a:moveTo>
                  <a:pt x="496955" y="37517"/>
                </a:moveTo>
                <a:lnTo>
                  <a:pt x="468889" y="0"/>
                </a:lnTo>
                <a:moveTo>
                  <a:pt x="534547" y="37517"/>
                </a:moveTo>
                <a:lnTo>
                  <a:pt x="572008" y="0"/>
                </a:lnTo>
                <a:moveTo>
                  <a:pt x="572008" y="37517"/>
                </a:moveTo>
                <a:lnTo>
                  <a:pt x="534547" y="0"/>
                </a:lnTo>
                <a:moveTo>
                  <a:pt x="609600" y="37517"/>
                </a:moveTo>
                <a:lnTo>
                  <a:pt x="647067" y="0"/>
                </a:lnTo>
                <a:moveTo>
                  <a:pt x="647067" y="37517"/>
                </a:moveTo>
                <a:lnTo>
                  <a:pt x="609600" y="0"/>
                </a:lnTo>
                <a:moveTo>
                  <a:pt x="684535" y="37517"/>
                </a:moveTo>
                <a:lnTo>
                  <a:pt x="72212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38" name="Freeform 7938"/>
          <p:cNvSpPr/>
          <p:nvPr/>
        </p:nvSpPr>
        <p:spPr>
          <a:xfrm rot="-5400000" flipH="0" flipV="0">
            <a:off x="28563580" y="5059458"/>
            <a:ext cx="19812" cy="6096"/>
          </a:xfrm>
          <a:custGeom>
            <a:pathLst>
              <a:path w="121915" h="37517">
                <a:moveTo>
                  <a:pt x="0" y="0"/>
                </a:moveTo>
                <a:lnTo>
                  <a:pt x="37591" y="37517"/>
                </a:lnTo>
                <a:lnTo>
                  <a:pt x="121915" y="375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39" name="Freeform 7939"/>
          <p:cNvSpPr/>
          <p:nvPr/>
        </p:nvSpPr>
        <p:spPr>
          <a:xfrm rot="-5400000" flipH="0" flipV="0">
            <a:off x="28505667" y="5121932"/>
            <a:ext cx="135638" cy="6096"/>
          </a:xfrm>
          <a:custGeom>
            <a:pathLst>
              <a:path w="834640" h="37517">
                <a:moveTo>
                  <a:pt x="797049" y="37517"/>
                </a:moveTo>
                <a:lnTo>
                  <a:pt x="834640" y="0"/>
                </a:lnTo>
                <a:moveTo>
                  <a:pt x="834640" y="37517"/>
                </a:moveTo>
                <a:lnTo>
                  <a:pt x="797049" y="0"/>
                </a:lnTo>
                <a:moveTo>
                  <a:pt x="0" y="37517"/>
                </a:moveTo>
                <a:lnTo>
                  <a:pt x="84454" y="37517"/>
                </a:lnTo>
                <a:moveTo>
                  <a:pt x="18665" y="37517"/>
                </a:moveTo>
                <a:lnTo>
                  <a:pt x="56257" y="0"/>
                </a:lnTo>
                <a:moveTo>
                  <a:pt x="56257" y="37517"/>
                </a:moveTo>
                <a:lnTo>
                  <a:pt x="1866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40" name="Freeform 7940"/>
          <p:cNvSpPr/>
          <p:nvPr/>
        </p:nvSpPr>
        <p:spPr>
          <a:xfrm rot="-5400000" flipH="0" flipV="0">
            <a:off x="28760933" y="4458232"/>
            <a:ext cx="118875" cy="9143"/>
          </a:xfrm>
          <a:custGeom>
            <a:pathLst>
              <a:path w="731494" h="56261">
                <a:moveTo>
                  <a:pt x="0" y="56261"/>
                </a:moveTo>
                <a:lnTo>
                  <a:pt x="731494" y="56261"/>
                </a:lnTo>
                <a:lnTo>
                  <a:pt x="731494" y="0"/>
                </a:lnTo>
                <a:lnTo>
                  <a:pt x="0" y="0"/>
                </a:lnTo>
                <a:lnTo>
                  <a:pt x="0" y="562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41" name="Freeform 7941"/>
          <p:cNvSpPr/>
          <p:nvPr/>
        </p:nvSpPr>
        <p:spPr>
          <a:xfrm rot="-5400000" flipH="0" flipV="0">
            <a:off x="28758643" y="4460519"/>
            <a:ext cx="120407" cy="6094"/>
          </a:xfrm>
          <a:custGeom>
            <a:pathLst>
              <a:path w="740916" h="37503">
                <a:moveTo>
                  <a:pt x="0" y="0"/>
                </a:moveTo>
                <a:lnTo>
                  <a:pt x="740916" y="0"/>
                </a:lnTo>
                <a:moveTo>
                  <a:pt x="18801" y="0"/>
                </a:moveTo>
                <a:lnTo>
                  <a:pt x="56263" y="37503"/>
                </a:lnTo>
                <a:moveTo>
                  <a:pt x="56263" y="0"/>
                </a:moveTo>
                <a:lnTo>
                  <a:pt x="18801" y="37503"/>
                </a:lnTo>
                <a:moveTo>
                  <a:pt x="93730" y="0"/>
                </a:moveTo>
                <a:lnTo>
                  <a:pt x="131322" y="37503"/>
                </a:lnTo>
                <a:moveTo>
                  <a:pt x="131322" y="0"/>
                </a:moveTo>
                <a:lnTo>
                  <a:pt x="93730" y="37503"/>
                </a:lnTo>
                <a:moveTo>
                  <a:pt x="168783" y="0"/>
                </a:moveTo>
                <a:lnTo>
                  <a:pt x="206375" y="37503"/>
                </a:lnTo>
                <a:moveTo>
                  <a:pt x="206375" y="0"/>
                </a:moveTo>
                <a:lnTo>
                  <a:pt x="168783" y="37503"/>
                </a:lnTo>
                <a:moveTo>
                  <a:pt x="243842" y="0"/>
                </a:moveTo>
                <a:lnTo>
                  <a:pt x="281309" y="37503"/>
                </a:lnTo>
                <a:moveTo>
                  <a:pt x="281309" y="0"/>
                </a:moveTo>
                <a:lnTo>
                  <a:pt x="243842" y="37503"/>
                </a:lnTo>
                <a:moveTo>
                  <a:pt x="318901" y="0"/>
                </a:moveTo>
                <a:lnTo>
                  <a:pt x="356368" y="37503"/>
                </a:lnTo>
                <a:moveTo>
                  <a:pt x="356368" y="0"/>
                </a:moveTo>
                <a:lnTo>
                  <a:pt x="318901" y="37503"/>
                </a:lnTo>
                <a:moveTo>
                  <a:pt x="393824" y="0"/>
                </a:moveTo>
                <a:lnTo>
                  <a:pt x="431427" y="37503"/>
                </a:lnTo>
                <a:moveTo>
                  <a:pt x="431427" y="0"/>
                </a:moveTo>
                <a:lnTo>
                  <a:pt x="393824" y="37503"/>
                </a:lnTo>
                <a:moveTo>
                  <a:pt x="468883" y="0"/>
                </a:moveTo>
                <a:lnTo>
                  <a:pt x="506474" y="37503"/>
                </a:lnTo>
                <a:moveTo>
                  <a:pt x="506474" y="0"/>
                </a:moveTo>
                <a:lnTo>
                  <a:pt x="468883" y="37503"/>
                </a:lnTo>
                <a:moveTo>
                  <a:pt x="534541" y="0"/>
                </a:moveTo>
                <a:lnTo>
                  <a:pt x="572008" y="37503"/>
                </a:lnTo>
                <a:moveTo>
                  <a:pt x="572008" y="0"/>
                </a:moveTo>
                <a:lnTo>
                  <a:pt x="534541" y="37503"/>
                </a:lnTo>
                <a:moveTo>
                  <a:pt x="609600" y="0"/>
                </a:moveTo>
                <a:lnTo>
                  <a:pt x="647067" y="37503"/>
                </a:lnTo>
                <a:moveTo>
                  <a:pt x="647067" y="0"/>
                </a:moveTo>
                <a:lnTo>
                  <a:pt x="609600" y="37503"/>
                </a:lnTo>
                <a:moveTo>
                  <a:pt x="684534" y="0"/>
                </a:moveTo>
                <a:lnTo>
                  <a:pt x="722126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42" name="Freeform 7942"/>
          <p:cNvSpPr/>
          <p:nvPr/>
        </p:nvSpPr>
        <p:spPr>
          <a:xfrm rot="-5400000" flipH="0" flipV="0">
            <a:off x="28808930" y="4399561"/>
            <a:ext cx="19832" cy="6094"/>
          </a:xfrm>
          <a:custGeom>
            <a:pathLst>
              <a:path w="122040" h="37503">
                <a:moveTo>
                  <a:pt x="0" y="37503"/>
                </a:moveTo>
                <a:lnTo>
                  <a:pt x="37592" y="0"/>
                </a:lnTo>
                <a:lnTo>
                  <a:pt x="12204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43" name="Freeform 7943"/>
          <p:cNvSpPr/>
          <p:nvPr/>
        </p:nvSpPr>
        <p:spPr>
          <a:xfrm rot="-5400000" flipH="0" flipV="0">
            <a:off x="28751028" y="4462045"/>
            <a:ext cx="135638" cy="6094"/>
          </a:xfrm>
          <a:custGeom>
            <a:pathLst>
              <a:path w="834641" h="37503">
                <a:moveTo>
                  <a:pt x="797174" y="0"/>
                </a:moveTo>
                <a:lnTo>
                  <a:pt x="834641" y="37503"/>
                </a:lnTo>
                <a:moveTo>
                  <a:pt x="834641" y="0"/>
                </a:moveTo>
                <a:lnTo>
                  <a:pt x="797174" y="37503"/>
                </a:lnTo>
                <a:moveTo>
                  <a:pt x="0" y="0"/>
                </a:moveTo>
                <a:lnTo>
                  <a:pt x="84454" y="0"/>
                </a:lnTo>
                <a:moveTo>
                  <a:pt x="18796" y="0"/>
                </a:moveTo>
                <a:lnTo>
                  <a:pt x="56258" y="37503"/>
                </a:lnTo>
                <a:moveTo>
                  <a:pt x="56258" y="0"/>
                </a:moveTo>
                <a:lnTo>
                  <a:pt x="18796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44" name="Freeform 7944"/>
          <p:cNvSpPr/>
          <p:nvPr/>
        </p:nvSpPr>
        <p:spPr>
          <a:xfrm rot="-5400000" flipH="0" flipV="0">
            <a:off x="28511764" y="4457470"/>
            <a:ext cx="118875" cy="10666"/>
          </a:xfrm>
          <a:custGeom>
            <a:pathLst>
              <a:path w="731494" h="65634">
                <a:moveTo>
                  <a:pt x="0" y="65634"/>
                </a:moveTo>
                <a:lnTo>
                  <a:pt x="731494" y="65634"/>
                </a:lnTo>
                <a:lnTo>
                  <a:pt x="731494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45" name="Freeform 7945"/>
          <p:cNvSpPr/>
          <p:nvPr/>
        </p:nvSpPr>
        <p:spPr>
          <a:xfrm rot="-5400000" flipH="0" flipV="0">
            <a:off x="28513282" y="4460518"/>
            <a:ext cx="120407" cy="6096"/>
          </a:xfrm>
          <a:custGeom>
            <a:pathLst>
              <a:path w="740916" h="37517">
                <a:moveTo>
                  <a:pt x="0" y="37517"/>
                </a:moveTo>
                <a:lnTo>
                  <a:pt x="740916" y="37517"/>
                </a:lnTo>
                <a:moveTo>
                  <a:pt x="18801" y="37517"/>
                </a:moveTo>
                <a:lnTo>
                  <a:pt x="56263" y="0"/>
                </a:lnTo>
                <a:moveTo>
                  <a:pt x="56263" y="37517"/>
                </a:moveTo>
                <a:lnTo>
                  <a:pt x="18801" y="0"/>
                </a:lnTo>
                <a:moveTo>
                  <a:pt x="93730" y="37517"/>
                </a:moveTo>
                <a:lnTo>
                  <a:pt x="131322" y="0"/>
                </a:lnTo>
                <a:moveTo>
                  <a:pt x="131322" y="37517"/>
                </a:moveTo>
                <a:lnTo>
                  <a:pt x="93730" y="0"/>
                </a:lnTo>
                <a:moveTo>
                  <a:pt x="168783" y="37517"/>
                </a:moveTo>
                <a:lnTo>
                  <a:pt x="206375" y="0"/>
                </a:lnTo>
                <a:moveTo>
                  <a:pt x="206375" y="37517"/>
                </a:moveTo>
                <a:lnTo>
                  <a:pt x="168783" y="0"/>
                </a:lnTo>
                <a:moveTo>
                  <a:pt x="243842" y="37517"/>
                </a:moveTo>
                <a:lnTo>
                  <a:pt x="281309" y="0"/>
                </a:lnTo>
                <a:moveTo>
                  <a:pt x="281309" y="37517"/>
                </a:moveTo>
                <a:lnTo>
                  <a:pt x="243842" y="0"/>
                </a:lnTo>
                <a:moveTo>
                  <a:pt x="318901" y="37517"/>
                </a:moveTo>
                <a:lnTo>
                  <a:pt x="356368" y="0"/>
                </a:lnTo>
                <a:moveTo>
                  <a:pt x="356368" y="37517"/>
                </a:moveTo>
                <a:lnTo>
                  <a:pt x="318901" y="0"/>
                </a:lnTo>
                <a:moveTo>
                  <a:pt x="393824" y="37517"/>
                </a:moveTo>
                <a:lnTo>
                  <a:pt x="431427" y="0"/>
                </a:lnTo>
                <a:moveTo>
                  <a:pt x="431427" y="37517"/>
                </a:moveTo>
                <a:lnTo>
                  <a:pt x="393824" y="0"/>
                </a:lnTo>
                <a:moveTo>
                  <a:pt x="468883" y="37517"/>
                </a:moveTo>
                <a:lnTo>
                  <a:pt x="506474" y="0"/>
                </a:lnTo>
                <a:moveTo>
                  <a:pt x="506474" y="37517"/>
                </a:moveTo>
                <a:lnTo>
                  <a:pt x="468883" y="0"/>
                </a:lnTo>
                <a:moveTo>
                  <a:pt x="534541" y="37517"/>
                </a:moveTo>
                <a:lnTo>
                  <a:pt x="572008" y="0"/>
                </a:lnTo>
                <a:moveTo>
                  <a:pt x="572008" y="37517"/>
                </a:moveTo>
                <a:lnTo>
                  <a:pt x="534541" y="0"/>
                </a:lnTo>
                <a:moveTo>
                  <a:pt x="609600" y="37517"/>
                </a:moveTo>
                <a:lnTo>
                  <a:pt x="647067" y="0"/>
                </a:lnTo>
                <a:moveTo>
                  <a:pt x="647067" y="37517"/>
                </a:moveTo>
                <a:lnTo>
                  <a:pt x="609600" y="0"/>
                </a:lnTo>
                <a:moveTo>
                  <a:pt x="684534" y="37517"/>
                </a:moveTo>
                <a:lnTo>
                  <a:pt x="72212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46" name="Freeform 7946"/>
          <p:cNvSpPr/>
          <p:nvPr/>
        </p:nvSpPr>
        <p:spPr>
          <a:xfrm rot="-5400000" flipH="0" flipV="0">
            <a:off x="28563570" y="4399560"/>
            <a:ext cx="19832" cy="6096"/>
          </a:xfrm>
          <a:custGeom>
            <a:pathLst>
              <a:path w="122040" h="37517">
                <a:moveTo>
                  <a:pt x="0" y="0"/>
                </a:moveTo>
                <a:lnTo>
                  <a:pt x="37592" y="37517"/>
                </a:lnTo>
                <a:lnTo>
                  <a:pt x="122040" y="375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47" name="Freeform 7947"/>
          <p:cNvSpPr/>
          <p:nvPr/>
        </p:nvSpPr>
        <p:spPr>
          <a:xfrm rot="-5400000" flipH="0" flipV="0">
            <a:off x="28505667" y="4462044"/>
            <a:ext cx="135638" cy="6096"/>
          </a:xfrm>
          <a:custGeom>
            <a:pathLst>
              <a:path w="834641" h="37517">
                <a:moveTo>
                  <a:pt x="797174" y="37517"/>
                </a:moveTo>
                <a:lnTo>
                  <a:pt x="834641" y="0"/>
                </a:lnTo>
                <a:moveTo>
                  <a:pt x="834641" y="37517"/>
                </a:moveTo>
                <a:lnTo>
                  <a:pt x="797174" y="0"/>
                </a:lnTo>
                <a:moveTo>
                  <a:pt x="0" y="37517"/>
                </a:moveTo>
                <a:lnTo>
                  <a:pt x="84454" y="37517"/>
                </a:lnTo>
                <a:moveTo>
                  <a:pt x="18796" y="37517"/>
                </a:moveTo>
                <a:lnTo>
                  <a:pt x="56258" y="0"/>
                </a:lnTo>
                <a:moveTo>
                  <a:pt x="56258" y="37517"/>
                </a:moveTo>
                <a:lnTo>
                  <a:pt x="1879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48" name="Freeform 7948"/>
          <p:cNvSpPr/>
          <p:nvPr/>
        </p:nvSpPr>
        <p:spPr>
          <a:xfrm rot="-5400000" flipH="0" flipV="0">
            <a:off x="28760933" y="3798344"/>
            <a:ext cx="118875" cy="9143"/>
          </a:xfrm>
          <a:custGeom>
            <a:pathLst>
              <a:path w="731495" h="56261">
                <a:moveTo>
                  <a:pt x="0" y="56261"/>
                </a:moveTo>
                <a:lnTo>
                  <a:pt x="731495" y="56261"/>
                </a:lnTo>
                <a:lnTo>
                  <a:pt x="731495" y="0"/>
                </a:lnTo>
                <a:lnTo>
                  <a:pt x="0" y="0"/>
                </a:lnTo>
                <a:lnTo>
                  <a:pt x="0" y="562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49" name="Freeform 7949"/>
          <p:cNvSpPr/>
          <p:nvPr/>
        </p:nvSpPr>
        <p:spPr>
          <a:xfrm rot="-5400000" flipH="0" flipV="0">
            <a:off x="28758643" y="3800630"/>
            <a:ext cx="120407" cy="6094"/>
          </a:xfrm>
          <a:custGeom>
            <a:pathLst>
              <a:path w="740916" h="37503">
                <a:moveTo>
                  <a:pt x="0" y="0"/>
                </a:moveTo>
                <a:lnTo>
                  <a:pt x="740916" y="0"/>
                </a:lnTo>
                <a:moveTo>
                  <a:pt x="18790" y="0"/>
                </a:moveTo>
                <a:lnTo>
                  <a:pt x="56382" y="37503"/>
                </a:lnTo>
                <a:moveTo>
                  <a:pt x="56382" y="0"/>
                </a:moveTo>
                <a:lnTo>
                  <a:pt x="18790" y="37503"/>
                </a:lnTo>
                <a:moveTo>
                  <a:pt x="93849" y="0"/>
                </a:moveTo>
                <a:lnTo>
                  <a:pt x="131316" y="37503"/>
                </a:lnTo>
                <a:moveTo>
                  <a:pt x="131316" y="0"/>
                </a:moveTo>
                <a:lnTo>
                  <a:pt x="93849" y="37503"/>
                </a:lnTo>
                <a:moveTo>
                  <a:pt x="168908" y="0"/>
                </a:moveTo>
                <a:lnTo>
                  <a:pt x="206375" y="37503"/>
                </a:lnTo>
                <a:moveTo>
                  <a:pt x="206375" y="0"/>
                </a:moveTo>
                <a:lnTo>
                  <a:pt x="168908" y="37503"/>
                </a:lnTo>
                <a:moveTo>
                  <a:pt x="243843" y="0"/>
                </a:moveTo>
                <a:lnTo>
                  <a:pt x="281298" y="37503"/>
                </a:lnTo>
                <a:moveTo>
                  <a:pt x="281298" y="0"/>
                </a:moveTo>
                <a:lnTo>
                  <a:pt x="243843" y="37503"/>
                </a:lnTo>
                <a:moveTo>
                  <a:pt x="318890" y="0"/>
                </a:moveTo>
                <a:lnTo>
                  <a:pt x="356357" y="37503"/>
                </a:lnTo>
                <a:moveTo>
                  <a:pt x="356357" y="0"/>
                </a:moveTo>
                <a:lnTo>
                  <a:pt x="318890" y="37503"/>
                </a:lnTo>
                <a:moveTo>
                  <a:pt x="393949" y="0"/>
                </a:moveTo>
                <a:lnTo>
                  <a:pt x="431416" y="37503"/>
                </a:lnTo>
                <a:moveTo>
                  <a:pt x="431416" y="0"/>
                </a:moveTo>
                <a:lnTo>
                  <a:pt x="393949" y="37503"/>
                </a:lnTo>
                <a:moveTo>
                  <a:pt x="468883" y="0"/>
                </a:moveTo>
                <a:lnTo>
                  <a:pt x="506475" y="37503"/>
                </a:lnTo>
                <a:moveTo>
                  <a:pt x="506475" y="0"/>
                </a:moveTo>
                <a:lnTo>
                  <a:pt x="468883" y="37503"/>
                </a:lnTo>
                <a:moveTo>
                  <a:pt x="543942" y="0"/>
                </a:moveTo>
                <a:lnTo>
                  <a:pt x="572133" y="37503"/>
                </a:lnTo>
                <a:moveTo>
                  <a:pt x="572133" y="0"/>
                </a:moveTo>
                <a:lnTo>
                  <a:pt x="543942" y="37503"/>
                </a:lnTo>
                <a:moveTo>
                  <a:pt x="609600" y="0"/>
                </a:moveTo>
                <a:lnTo>
                  <a:pt x="647192" y="37503"/>
                </a:lnTo>
                <a:moveTo>
                  <a:pt x="647192" y="0"/>
                </a:moveTo>
                <a:lnTo>
                  <a:pt x="609600" y="37503"/>
                </a:lnTo>
                <a:moveTo>
                  <a:pt x="684659" y="0"/>
                </a:moveTo>
                <a:lnTo>
                  <a:pt x="722115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50" name="Freeform 7950"/>
          <p:cNvSpPr/>
          <p:nvPr/>
        </p:nvSpPr>
        <p:spPr>
          <a:xfrm rot="-5400000" flipH="0" flipV="0">
            <a:off x="28808941" y="3739663"/>
            <a:ext cx="19812" cy="6094"/>
          </a:xfrm>
          <a:custGeom>
            <a:pathLst>
              <a:path w="121916" h="37503">
                <a:moveTo>
                  <a:pt x="0" y="37503"/>
                </a:moveTo>
                <a:lnTo>
                  <a:pt x="37456" y="0"/>
                </a:lnTo>
                <a:lnTo>
                  <a:pt x="12191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51" name="Freeform 7951"/>
          <p:cNvSpPr/>
          <p:nvPr/>
        </p:nvSpPr>
        <p:spPr>
          <a:xfrm rot="-5400000" flipH="0" flipV="0">
            <a:off x="28751027" y="3802158"/>
            <a:ext cx="135640" cy="6094"/>
          </a:xfrm>
          <a:custGeom>
            <a:pathLst>
              <a:path w="834653" h="37503">
                <a:moveTo>
                  <a:pt x="797185" y="0"/>
                </a:moveTo>
                <a:lnTo>
                  <a:pt x="834653" y="37503"/>
                </a:lnTo>
                <a:moveTo>
                  <a:pt x="834653" y="0"/>
                </a:moveTo>
                <a:lnTo>
                  <a:pt x="797185" y="37503"/>
                </a:lnTo>
                <a:moveTo>
                  <a:pt x="0" y="0"/>
                </a:moveTo>
                <a:lnTo>
                  <a:pt x="84460" y="0"/>
                </a:lnTo>
                <a:moveTo>
                  <a:pt x="18802" y="0"/>
                </a:moveTo>
                <a:lnTo>
                  <a:pt x="56269" y="37503"/>
                </a:lnTo>
                <a:moveTo>
                  <a:pt x="56269" y="0"/>
                </a:moveTo>
                <a:lnTo>
                  <a:pt x="18802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52" name="Freeform 7952"/>
          <p:cNvSpPr/>
          <p:nvPr/>
        </p:nvSpPr>
        <p:spPr>
          <a:xfrm rot="-5400000" flipH="0" flipV="0">
            <a:off x="28511764" y="3797582"/>
            <a:ext cx="118875" cy="10666"/>
          </a:xfrm>
          <a:custGeom>
            <a:pathLst>
              <a:path w="731495" h="65634">
                <a:moveTo>
                  <a:pt x="0" y="65634"/>
                </a:moveTo>
                <a:lnTo>
                  <a:pt x="731495" y="65634"/>
                </a:lnTo>
                <a:lnTo>
                  <a:pt x="731495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53" name="Freeform 7953"/>
          <p:cNvSpPr/>
          <p:nvPr/>
        </p:nvSpPr>
        <p:spPr>
          <a:xfrm rot="-5400000" flipH="0" flipV="0">
            <a:off x="28513282" y="3800629"/>
            <a:ext cx="120407" cy="6096"/>
          </a:xfrm>
          <a:custGeom>
            <a:pathLst>
              <a:path w="740916" h="37517">
                <a:moveTo>
                  <a:pt x="0" y="37517"/>
                </a:moveTo>
                <a:lnTo>
                  <a:pt x="740916" y="37517"/>
                </a:lnTo>
                <a:moveTo>
                  <a:pt x="18790" y="37517"/>
                </a:moveTo>
                <a:lnTo>
                  <a:pt x="56382" y="0"/>
                </a:lnTo>
                <a:moveTo>
                  <a:pt x="56382" y="37517"/>
                </a:moveTo>
                <a:lnTo>
                  <a:pt x="18790" y="0"/>
                </a:lnTo>
                <a:moveTo>
                  <a:pt x="93849" y="37517"/>
                </a:moveTo>
                <a:lnTo>
                  <a:pt x="131316" y="0"/>
                </a:lnTo>
                <a:moveTo>
                  <a:pt x="131316" y="37517"/>
                </a:moveTo>
                <a:lnTo>
                  <a:pt x="93849" y="0"/>
                </a:lnTo>
                <a:moveTo>
                  <a:pt x="168908" y="37517"/>
                </a:moveTo>
                <a:lnTo>
                  <a:pt x="206375" y="0"/>
                </a:lnTo>
                <a:moveTo>
                  <a:pt x="206375" y="37517"/>
                </a:moveTo>
                <a:lnTo>
                  <a:pt x="168908" y="0"/>
                </a:lnTo>
                <a:moveTo>
                  <a:pt x="243843" y="37517"/>
                </a:moveTo>
                <a:lnTo>
                  <a:pt x="281298" y="0"/>
                </a:lnTo>
                <a:moveTo>
                  <a:pt x="281298" y="37517"/>
                </a:moveTo>
                <a:lnTo>
                  <a:pt x="243843" y="0"/>
                </a:lnTo>
                <a:moveTo>
                  <a:pt x="318890" y="37517"/>
                </a:moveTo>
                <a:lnTo>
                  <a:pt x="356357" y="0"/>
                </a:lnTo>
                <a:moveTo>
                  <a:pt x="356357" y="37517"/>
                </a:moveTo>
                <a:lnTo>
                  <a:pt x="318890" y="0"/>
                </a:lnTo>
                <a:moveTo>
                  <a:pt x="393949" y="37517"/>
                </a:moveTo>
                <a:lnTo>
                  <a:pt x="431416" y="0"/>
                </a:lnTo>
                <a:moveTo>
                  <a:pt x="431416" y="37517"/>
                </a:moveTo>
                <a:lnTo>
                  <a:pt x="393949" y="0"/>
                </a:lnTo>
                <a:moveTo>
                  <a:pt x="468883" y="37517"/>
                </a:moveTo>
                <a:lnTo>
                  <a:pt x="506475" y="0"/>
                </a:lnTo>
                <a:moveTo>
                  <a:pt x="506475" y="37517"/>
                </a:moveTo>
                <a:lnTo>
                  <a:pt x="468883" y="0"/>
                </a:lnTo>
                <a:moveTo>
                  <a:pt x="543942" y="37517"/>
                </a:moveTo>
                <a:lnTo>
                  <a:pt x="572133" y="0"/>
                </a:lnTo>
                <a:moveTo>
                  <a:pt x="572133" y="37517"/>
                </a:moveTo>
                <a:lnTo>
                  <a:pt x="543942" y="0"/>
                </a:lnTo>
                <a:moveTo>
                  <a:pt x="609600" y="37517"/>
                </a:moveTo>
                <a:lnTo>
                  <a:pt x="647192" y="0"/>
                </a:lnTo>
                <a:moveTo>
                  <a:pt x="647192" y="37517"/>
                </a:moveTo>
                <a:lnTo>
                  <a:pt x="609600" y="0"/>
                </a:lnTo>
                <a:moveTo>
                  <a:pt x="684659" y="37517"/>
                </a:moveTo>
                <a:lnTo>
                  <a:pt x="72211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54" name="Freeform 7954"/>
          <p:cNvSpPr/>
          <p:nvPr/>
        </p:nvSpPr>
        <p:spPr>
          <a:xfrm rot="-5400000" flipH="0" flipV="0">
            <a:off x="28563580" y="3739662"/>
            <a:ext cx="19812" cy="6096"/>
          </a:xfrm>
          <a:custGeom>
            <a:pathLst>
              <a:path w="121916" h="37517">
                <a:moveTo>
                  <a:pt x="0" y="0"/>
                </a:moveTo>
                <a:lnTo>
                  <a:pt x="37456" y="37517"/>
                </a:lnTo>
                <a:lnTo>
                  <a:pt x="121916" y="375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55" name="Freeform 7955"/>
          <p:cNvSpPr/>
          <p:nvPr/>
        </p:nvSpPr>
        <p:spPr>
          <a:xfrm rot="-5400000" flipH="0" flipV="0">
            <a:off x="28505666" y="3802157"/>
            <a:ext cx="135640" cy="6096"/>
          </a:xfrm>
          <a:custGeom>
            <a:pathLst>
              <a:path w="834653" h="37517">
                <a:moveTo>
                  <a:pt x="797185" y="37517"/>
                </a:moveTo>
                <a:lnTo>
                  <a:pt x="834653" y="0"/>
                </a:lnTo>
                <a:moveTo>
                  <a:pt x="834653" y="37517"/>
                </a:moveTo>
                <a:lnTo>
                  <a:pt x="797185" y="0"/>
                </a:lnTo>
                <a:moveTo>
                  <a:pt x="0" y="37517"/>
                </a:moveTo>
                <a:lnTo>
                  <a:pt x="84460" y="37517"/>
                </a:lnTo>
                <a:moveTo>
                  <a:pt x="18802" y="37517"/>
                </a:moveTo>
                <a:lnTo>
                  <a:pt x="56269" y="0"/>
                </a:lnTo>
                <a:moveTo>
                  <a:pt x="56269" y="37517"/>
                </a:moveTo>
                <a:lnTo>
                  <a:pt x="1880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56" name="Freeform 7956"/>
          <p:cNvSpPr/>
          <p:nvPr/>
        </p:nvSpPr>
        <p:spPr>
          <a:xfrm rot="-5400000" flipH="0" flipV="0">
            <a:off x="28760937" y="3138461"/>
            <a:ext cx="118867" cy="9143"/>
          </a:xfrm>
          <a:custGeom>
            <a:pathLst>
              <a:path w="731444" h="56261">
                <a:moveTo>
                  <a:pt x="0" y="56261"/>
                </a:moveTo>
                <a:lnTo>
                  <a:pt x="731444" y="56261"/>
                </a:lnTo>
                <a:lnTo>
                  <a:pt x="731444" y="0"/>
                </a:lnTo>
                <a:lnTo>
                  <a:pt x="0" y="0"/>
                </a:lnTo>
                <a:lnTo>
                  <a:pt x="0" y="562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57" name="Freeform 7957"/>
          <p:cNvSpPr/>
          <p:nvPr/>
        </p:nvSpPr>
        <p:spPr>
          <a:xfrm rot="-5400000" flipH="0" flipV="0">
            <a:off x="28758654" y="3140733"/>
            <a:ext cx="120384" cy="6094"/>
          </a:xfrm>
          <a:custGeom>
            <a:pathLst>
              <a:path w="740780" h="37503">
                <a:moveTo>
                  <a:pt x="0" y="0"/>
                </a:moveTo>
                <a:lnTo>
                  <a:pt x="740780" y="0"/>
                </a:lnTo>
                <a:moveTo>
                  <a:pt x="28067" y="0"/>
                </a:moveTo>
                <a:lnTo>
                  <a:pt x="56257" y="37503"/>
                </a:lnTo>
                <a:moveTo>
                  <a:pt x="56257" y="0"/>
                </a:moveTo>
                <a:lnTo>
                  <a:pt x="28067" y="37503"/>
                </a:lnTo>
                <a:moveTo>
                  <a:pt x="93725" y="0"/>
                </a:moveTo>
                <a:lnTo>
                  <a:pt x="131180" y="37503"/>
                </a:lnTo>
                <a:moveTo>
                  <a:pt x="131180" y="0"/>
                </a:moveTo>
                <a:lnTo>
                  <a:pt x="93725" y="37503"/>
                </a:lnTo>
                <a:moveTo>
                  <a:pt x="168772" y="0"/>
                </a:moveTo>
                <a:lnTo>
                  <a:pt x="206239" y="37503"/>
                </a:lnTo>
                <a:moveTo>
                  <a:pt x="206239" y="0"/>
                </a:moveTo>
                <a:lnTo>
                  <a:pt x="168772" y="37503"/>
                </a:lnTo>
                <a:moveTo>
                  <a:pt x="243707" y="0"/>
                </a:moveTo>
                <a:lnTo>
                  <a:pt x="281298" y="37503"/>
                </a:lnTo>
                <a:moveTo>
                  <a:pt x="281298" y="0"/>
                </a:moveTo>
                <a:lnTo>
                  <a:pt x="243707" y="37503"/>
                </a:lnTo>
                <a:moveTo>
                  <a:pt x="318765" y="0"/>
                </a:moveTo>
                <a:lnTo>
                  <a:pt x="356357" y="37503"/>
                </a:lnTo>
                <a:moveTo>
                  <a:pt x="356357" y="0"/>
                </a:moveTo>
                <a:lnTo>
                  <a:pt x="318765" y="37503"/>
                </a:lnTo>
                <a:moveTo>
                  <a:pt x="393824" y="0"/>
                </a:moveTo>
                <a:lnTo>
                  <a:pt x="431292" y="37503"/>
                </a:lnTo>
                <a:moveTo>
                  <a:pt x="431292" y="0"/>
                </a:moveTo>
                <a:lnTo>
                  <a:pt x="393824" y="37503"/>
                </a:lnTo>
                <a:moveTo>
                  <a:pt x="468747" y="0"/>
                </a:moveTo>
                <a:lnTo>
                  <a:pt x="506339" y="37503"/>
                </a:lnTo>
                <a:moveTo>
                  <a:pt x="506339" y="0"/>
                </a:moveTo>
                <a:lnTo>
                  <a:pt x="468747" y="37503"/>
                </a:lnTo>
                <a:moveTo>
                  <a:pt x="543806" y="0"/>
                </a:moveTo>
                <a:lnTo>
                  <a:pt x="581398" y="37503"/>
                </a:lnTo>
                <a:moveTo>
                  <a:pt x="581398" y="0"/>
                </a:moveTo>
                <a:lnTo>
                  <a:pt x="543806" y="37503"/>
                </a:lnTo>
                <a:moveTo>
                  <a:pt x="609464" y="0"/>
                </a:moveTo>
                <a:lnTo>
                  <a:pt x="647056" y="37503"/>
                </a:lnTo>
                <a:moveTo>
                  <a:pt x="647056" y="0"/>
                </a:moveTo>
                <a:lnTo>
                  <a:pt x="609464" y="37503"/>
                </a:lnTo>
                <a:moveTo>
                  <a:pt x="684523" y="0"/>
                </a:moveTo>
                <a:lnTo>
                  <a:pt x="721990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58" name="Freeform 7958"/>
          <p:cNvSpPr/>
          <p:nvPr/>
        </p:nvSpPr>
        <p:spPr>
          <a:xfrm rot="-5400000" flipH="0" flipV="0">
            <a:off x="28808940" y="3079775"/>
            <a:ext cx="19814" cy="6094"/>
          </a:xfrm>
          <a:custGeom>
            <a:pathLst>
              <a:path w="121927" h="37503">
                <a:moveTo>
                  <a:pt x="0" y="37503"/>
                </a:moveTo>
                <a:lnTo>
                  <a:pt x="37467" y="0"/>
                </a:lnTo>
                <a:lnTo>
                  <a:pt x="12192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59" name="Freeform 7959"/>
          <p:cNvSpPr/>
          <p:nvPr/>
        </p:nvSpPr>
        <p:spPr>
          <a:xfrm rot="-5400000" flipH="0" flipV="0">
            <a:off x="28751028" y="3142270"/>
            <a:ext cx="135638" cy="6094"/>
          </a:xfrm>
          <a:custGeom>
            <a:pathLst>
              <a:path w="834641" h="37503">
                <a:moveTo>
                  <a:pt x="797173" y="0"/>
                </a:moveTo>
                <a:lnTo>
                  <a:pt x="834641" y="37503"/>
                </a:lnTo>
                <a:moveTo>
                  <a:pt x="834641" y="0"/>
                </a:moveTo>
                <a:lnTo>
                  <a:pt x="797173" y="37503"/>
                </a:lnTo>
                <a:moveTo>
                  <a:pt x="0" y="0"/>
                </a:moveTo>
                <a:lnTo>
                  <a:pt x="84460" y="0"/>
                </a:lnTo>
                <a:moveTo>
                  <a:pt x="18790" y="0"/>
                </a:moveTo>
                <a:lnTo>
                  <a:pt x="56393" y="37503"/>
                </a:lnTo>
                <a:moveTo>
                  <a:pt x="56393" y="0"/>
                </a:moveTo>
                <a:lnTo>
                  <a:pt x="18790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60" name="Freeform 7960"/>
          <p:cNvSpPr/>
          <p:nvPr/>
        </p:nvSpPr>
        <p:spPr>
          <a:xfrm rot="-5400000" flipH="0" flipV="0">
            <a:off x="28511768" y="3137700"/>
            <a:ext cx="118867" cy="10666"/>
          </a:xfrm>
          <a:custGeom>
            <a:pathLst>
              <a:path w="731444" h="65634">
                <a:moveTo>
                  <a:pt x="0" y="65634"/>
                </a:moveTo>
                <a:lnTo>
                  <a:pt x="731444" y="65634"/>
                </a:lnTo>
                <a:lnTo>
                  <a:pt x="731444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61" name="Freeform 7961"/>
          <p:cNvSpPr/>
          <p:nvPr/>
        </p:nvSpPr>
        <p:spPr>
          <a:xfrm rot="-5400000" flipH="0" flipV="0">
            <a:off x="28513293" y="3140732"/>
            <a:ext cx="120384" cy="6096"/>
          </a:xfrm>
          <a:custGeom>
            <a:pathLst>
              <a:path w="740780" h="37517">
                <a:moveTo>
                  <a:pt x="0" y="37517"/>
                </a:moveTo>
                <a:lnTo>
                  <a:pt x="740780" y="37517"/>
                </a:lnTo>
                <a:moveTo>
                  <a:pt x="28067" y="37517"/>
                </a:moveTo>
                <a:lnTo>
                  <a:pt x="56257" y="0"/>
                </a:lnTo>
                <a:moveTo>
                  <a:pt x="56257" y="37517"/>
                </a:moveTo>
                <a:lnTo>
                  <a:pt x="28067" y="0"/>
                </a:lnTo>
                <a:moveTo>
                  <a:pt x="93725" y="37517"/>
                </a:moveTo>
                <a:lnTo>
                  <a:pt x="131180" y="0"/>
                </a:lnTo>
                <a:moveTo>
                  <a:pt x="131180" y="37517"/>
                </a:moveTo>
                <a:lnTo>
                  <a:pt x="93725" y="0"/>
                </a:lnTo>
                <a:moveTo>
                  <a:pt x="168772" y="37517"/>
                </a:moveTo>
                <a:lnTo>
                  <a:pt x="206239" y="0"/>
                </a:lnTo>
                <a:moveTo>
                  <a:pt x="206239" y="37517"/>
                </a:moveTo>
                <a:lnTo>
                  <a:pt x="168772" y="0"/>
                </a:lnTo>
                <a:moveTo>
                  <a:pt x="243707" y="37517"/>
                </a:moveTo>
                <a:lnTo>
                  <a:pt x="281298" y="0"/>
                </a:lnTo>
                <a:moveTo>
                  <a:pt x="281298" y="37517"/>
                </a:moveTo>
                <a:lnTo>
                  <a:pt x="243707" y="0"/>
                </a:lnTo>
                <a:moveTo>
                  <a:pt x="318765" y="37517"/>
                </a:moveTo>
                <a:lnTo>
                  <a:pt x="356357" y="0"/>
                </a:lnTo>
                <a:moveTo>
                  <a:pt x="356357" y="37517"/>
                </a:moveTo>
                <a:lnTo>
                  <a:pt x="318765" y="0"/>
                </a:lnTo>
                <a:moveTo>
                  <a:pt x="393824" y="37517"/>
                </a:moveTo>
                <a:lnTo>
                  <a:pt x="431292" y="0"/>
                </a:lnTo>
                <a:moveTo>
                  <a:pt x="431292" y="37517"/>
                </a:moveTo>
                <a:lnTo>
                  <a:pt x="393824" y="0"/>
                </a:lnTo>
                <a:moveTo>
                  <a:pt x="468747" y="37517"/>
                </a:moveTo>
                <a:lnTo>
                  <a:pt x="506339" y="0"/>
                </a:lnTo>
                <a:moveTo>
                  <a:pt x="506339" y="37517"/>
                </a:moveTo>
                <a:lnTo>
                  <a:pt x="468747" y="0"/>
                </a:lnTo>
                <a:moveTo>
                  <a:pt x="543806" y="37517"/>
                </a:moveTo>
                <a:lnTo>
                  <a:pt x="581398" y="0"/>
                </a:lnTo>
                <a:moveTo>
                  <a:pt x="581398" y="37517"/>
                </a:moveTo>
                <a:lnTo>
                  <a:pt x="543806" y="0"/>
                </a:lnTo>
                <a:moveTo>
                  <a:pt x="609464" y="37517"/>
                </a:moveTo>
                <a:lnTo>
                  <a:pt x="647056" y="0"/>
                </a:lnTo>
                <a:moveTo>
                  <a:pt x="647056" y="37517"/>
                </a:moveTo>
                <a:lnTo>
                  <a:pt x="609464" y="0"/>
                </a:lnTo>
                <a:moveTo>
                  <a:pt x="684523" y="37517"/>
                </a:moveTo>
                <a:lnTo>
                  <a:pt x="72199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62" name="Freeform 7962"/>
          <p:cNvSpPr/>
          <p:nvPr/>
        </p:nvSpPr>
        <p:spPr>
          <a:xfrm rot="-5400000" flipH="0" flipV="0">
            <a:off x="28563579" y="3079774"/>
            <a:ext cx="19814" cy="6096"/>
          </a:xfrm>
          <a:custGeom>
            <a:pathLst>
              <a:path w="121927" h="37517">
                <a:moveTo>
                  <a:pt x="0" y="0"/>
                </a:moveTo>
                <a:lnTo>
                  <a:pt x="37467" y="37517"/>
                </a:lnTo>
                <a:lnTo>
                  <a:pt x="121927" y="375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63" name="Freeform 7963"/>
          <p:cNvSpPr/>
          <p:nvPr/>
        </p:nvSpPr>
        <p:spPr>
          <a:xfrm rot="-5400000" flipH="0" flipV="0">
            <a:off x="28505667" y="3142269"/>
            <a:ext cx="135638" cy="6096"/>
          </a:xfrm>
          <a:custGeom>
            <a:pathLst>
              <a:path w="834641" h="37517">
                <a:moveTo>
                  <a:pt x="797173" y="37517"/>
                </a:moveTo>
                <a:lnTo>
                  <a:pt x="834641" y="0"/>
                </a:lnTo>
                <a:moveTo>
                  <a:pt x="834641" y="37517"/>
                </a:moveTo>
                <a:lnTo>
                  <a:pt x="797173" y="0"/>
                </a:lnTo>
                <a:moveTo>
                  <a:pt x="0" y="37517"/>
                </a:moveTo>
                <a:lnTo>
                  <a:pt x="84460" y="37517"/>
                </a:lnTo>
                <a:moveTo>
                  <a:pt x="18790" y="37517"/>
                </a:moveTo>
                <a:lnTo>
                  <a:pt x="56393" y="0"/>
                </a:lnTo>
                <a:moveTo>
                  <a:pt x="56393" y="37517"/>
                </a:moveTo>
                <a:lnTo>
                  <a:pt x="1879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64" name="Freeform 7964"/>
          <p:cNvSpPr/>
          <p:nvPr/>
        </p:nvSpPr>
        <p:spPr>
          <a:xfrm rot="-5400000" flipH="0" flipV="0">
            <a:off x="28760171" y="2477787"/>
            <a:ext cx="120399" cy="9143"/>
          </a:xfrm>
          <a:custGeom>
            <a:pathLst>
              <a:path w="740867" h="56261">
                <a:moveTo>
                  <a:pt x="0" y="56261"/>
                </a:moveTo>
                <a:lnTo>
                  <a:pt x="740867" y="56261"/>
                </a:lnTo>
                <a:lnTo>
                  <a:pt x="740867" y="0"/>
                </a:lnTo>
                <a:lnTo>
                  <a:pt x="0" y="0"/>
                </a:lnTo>
                <a:lnTo>
                  <a:pt x="0" y="562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65" name="Freeform 7965"/>
          <p:cNvSpPr/>
          <p:nvPr/>
        </p:nvSpPr>
        <p:spPr>
          <a:xfrm rot="-5400000" flipH="0" flipV="0">
            <a:off x="28757890" y="2480081"/>
            <a:ext cx="121914" cy="6094"/>
          </a:xfrm>
          <a:custGeom>
            <a:pathLst>
              <a:path w="750193" h="37503">
                <a:moveTo>
                  <a:pt x="0" y="0"/>
                </a:moveTo>
                <a:lnTo>
                  <a:pt x="750193" y="0"/>
                </a:lnTo>
                <a:moveTo>
                  <a:pt x="28067" y="0"/>
                </a:moveTo>
                <a:lnTo>
                  <a:pt x="65658" y="37503"/>
                </a:lnTo>
                <a:moveTo>
                  <a:pt x="65658" y="0"/>
                </a:moveTo>
                <a:lnTo>
                  <a:pt x="28067" y="37503"/>
                </a:lnTo>
                <a:moveTo>
                  <a:pt x="93725" y="0"/>
                </a:moveTo>
                <a:lnTo>
                  <a:pt x="131192" y="37503"/>
                </a:lnTo>
                <a:moveTo>
                  <a:pt x="131192" y="0"/>
                </a:moveTo>
                <a:lnTo>
                  <a:pt x="93725" y="37503"/>
                </a:lnTo>
                <a:moveTo>
                  <a:pt x="168784" y="0"/>
                </a:moveTo>
                <a:lnTo>
                  <a:pt x="206251" y="37503"/>
                </a:lnTo>
                <a:moveTo>
                  <a:pt x="206251" y="0"/>
                </a:moveTo>
                <a:lnTo>
                  <a:pt x="168784" y="37503"/>
                </a:lnTo>
                <a:moveTo>
                  <a:pt x="243842" y="0"/>
                </a:moveTo>
                <a:lnTo>
                  <a:pt x="281310" y="37503"/>
                </a:lnTo>
                <a:moveTo>
                  <a:pt x="281310" y="0"/>
                </a:moveTo>
                <a:lnTo>
                  <a:pt x="243842" y="37503"/>
                </a:lnTo>
                <a:moveTo>
                  <a:pt x="318765" y="0"/>
                </a:moveTo>
                <a:lnTo>
                  <a:pt x="356357" y="37503"/>
                </a:lnTo>
                <a:moveTo>
                  <a:pt x="356357" y="0"/>
                </a:moveTo>
                <a:lnTo>
                  <a:pt x="318765" y="37503"/>
                </a:lnTo>
                <a:moveTo>
                  <a:pt x="393824" y="0"/>
                </a:moveTo>
                <a:lnTo>
                  <a:pt x="431292" y="37503"/>
                </a:lnTo>
                <a:moveTo>
                  <a:pt x="431292" y="0"/>
                </a:moveTo>
                <a:lnTo>
                  <a:pt x="393824" y="37503"/>
                </a:lnTo>
                <a:moveTo>
                  <a:pt x="468883" y="0"/>
                </a:moveTo>
                <a:lnTo>
                  <a:pt x="506350" y="37503"/>
                </a:lnTo>
                <a:moveTo>
                  <a:pt x="506350" y="0"/>
                </a:moveTo>
                <a:lnTo>
                  <a:pt x="468883" y="37503"/>
                </a:lnTo>
                <a:moveTo>
                  <a:pt x="543942" y="0"/>
                </a:moveTo>
                <a:lnTo>
                  <a:pt x="581409" y="37503"/>
                </a:lnTo>
                <a:moveTo>
                  <a:pt x="581409" y="0"/>
                </a:moveTo>
                <a:lnTo>
                  <a:pt x="543942" y="37503"/>
                </a:lnTo>
                <a:moveTo>
                  <a:pt x="618877" y="0"/>
                </a:moveTo>
                <a:lnTo>
                  <a:pt x="647067" y="37503"/>
                </a:lnTo>
                <a:moveTo>
                  <a:pt x="647067" y="0"/>
                </a:moveTo>
                <a:lnTo>
                  <a:pt x="618877" y="37503"/>
                </a:lnTo>
                <a:moveTo>
                  <a:pt x="684535" y="0"/>
                </a:moveTo>
                <a:lnTo>
                  <a:pt x="721990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66" name="Freeform 7966"/>
          <p:cNvSpPr/>
          <p:nvPr/>
        </p:nvSpPr>
        <p:spPr>
          <a:xfrm rot="-5400000" flipH="0" flipV="0">
            <a:off x="28808941" y="2419888"/>
            <a:ext cx="19812" cy="6094"/>
          </a:xfrm>
          <a:custGeom>
            <a:pathLst>
              <a:path w="121915" h="37503">
                <a:moveTo>
                  <a:pt x="0" y="37503"/>
                </a:moveTo>
                <a:lnTo>
                  <a:pt x="37455" y="0"/>
                </a:lnTo>
                <a:lnTo>
                  <a:pt x="12191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67" name="Freeform 7967"/>
          <p:cNvSpPr/>
          <p:nvPr/>
        </p:nvSpPr>
        <p:spPr>
          <a:xfrm rot="-5400000" flipH="0" flipV="0">
            <a:off x="28751028" y="2482362"/>
            <a:ext cx="135638" cy="6094"/>
          </a:xfrm>
          <a:custGeom>
            <a:pathLst>
              <a:path w="834641" h="37503">
                <a:moveTo>
                  <a:pt x="806450" y="0"/>
                </a:moveTo>
                <a:lnTo>
                  <a:pt x="834641" y="37503"/>
                </a:lnTo>
                <a:moveTo>
                  <a:pt x="834641" y="0"/>
                </a:moveTo>
                <a:lnTo>
                  <a:pt x="806450" y="37503"/>
                </a:lnTo>
                <a:moveTo>
                  <a:pt x="0" y="0"/>
                </a:moveTo>
                <a:lnTo>
                  <a:pt x="84324" y="0"/>
                </a:lnTo>
                <a:moveTo>
                  <a:pt x="18666" y="0"/>
                </a:moveTo>
                <a:lnTo>
                  <a:pt x="56257" y="37503"/>
                </a:lnTo>
                <a:moveTo>
                  <a:pt x="56257" y="0"/>
                </a:moveTo>
                <a:lnTo>
                  <a:pt x="18666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68" name="Freeform 7968"/>
          <p:cNvSpPr/>
          <p:nvPr/>
        </p:nvSpPr>
        <p:spPr>
          <a:xfrm rot="-5400000" flipH="0" flipV="0">
            <a:off x="28511002" y="2477026"/>
            <a:ext cx="120399" cy="10666"/>
          </a:xfrm>
          <a:custGeom>
            <a:pathLst>
              <a:path w="740867" h="65634">
                <a:moveTo>
                  <a:pt x="0" y="65634"/>
                </a:moveTo>
                <a:lnTo>
                  <a:pt x="740867" y="65634"/>
                </a:lnTo>
                <a:lnTo>
                  <a:pt x="740867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69" name="Freeform 7969"/>
          <p:cNvSpPr/>
          <p:nvPr/>
        </p:nvSpPr>
        <p:spPr>
          <a:xfrm rot="-5400000" flipH="0" flipV="0">
            <a:off x="28512529" y="2480080"/>
            <a:ext cx="121914" cy="6096"/>
          </a:xfrm>
          <a:custGeom>
            <a:pathLst>
              <a:path w="750193" h="37517">
                <a:moveTo>
                  <a:pt x="0" y="37517"/>
                </a:moveTo>
                <a:lnTo>
                  <a:pt x="750193" y="37517"/>
                </a:lnTo>
                <a:moveTo>
                  <a:pt x="28067" y="37517"/>
                </a:moveTo>
                <a:lnTo>
                  <a:pt x="65658" y="0"/>
                </a:lnTo>
                <a:moveTo>
                  <a:pt x="65658" y="37517"/>
                </a:moveTo>
                <a:lnTo>
                  <a:pt x="28067" y="0"/>
                </a:lnTo>
                <a:moveTo>
                  <a:pt x="93725" y="37517"/>
                </a:moveTo>
                <a:lnTo>
                  <a:pt x="131192" y="0"/>
                </a:lnTo>
                <a:moveTo>
                  <a:pt x="131192" y="37517"/>
                </a:moveTo>
                <a:lnTo>
                  <a:pt x="93725" y="0"/>
                </a:lnTo>
                <a:moveTo>
                  <a:pt x="168784" y="37517"/>
                </a:moveTo>
                <a:lnTo>
                  <a:pt x="206251" y="0"/>
                </a:lnTo>
                <a:moveTo>
                  <a:pt x="206251" y="37517"/>
                </a:moveTo>
                <a:lnTo>
                  <a:pt x="168784" y="0"/>
                </a:lnTo>
                <a:moveTo>
                  <a:pt x="243842" y="37517"/>
                </a:moveTo>
                <a:lnTo>
                  <a:pt x="281310" y="0"/>
                </a:lnTo>
                <a:moveTo>
                  <a:pt x="281310" y="37517"/>
                </a:moveTo>
                <a:lnTo>
                  <a:pt x="243842" y="0"/>
                </a:lnTo>
                <a:moveTo>
                  <a:pt x="318765" y="37517"/>
                </a:moveTo>
                <a:lnTo>
                  <a:pt x="356357" y="0"/>
                </a:lnTo>
                <a:moveTo>
                  <a:pt x="356357" y="37517"/>
                </a:moveTo>
                <a:lnTo>
                  <a:pt x="318765" y="0"/>
                </a:lnTo>
                <a:moveTo>
                  <a:pt x="393824" y="37517"/>
                </a:moveTo>
                <a:lnTo>
                  <a:pt x="431292" y="0"/>
                </a:lnTo>
                <a:moveTo>
                  <a:pt x="431292" y="37517"/>
                </a:moveTo>
                <a:lnTo>
                  <a:pt x="393824" y="0"/>
                </a:lnTo>
                <a:moveTo>
                  <a:pt x="468883" y="37517"/>
                </a:moveTo>
                <a:lnTo>
                  <a:pt x="506350" y="0"/>
                </a:lnTo>
                <a:moveTo>
                  <a:pt x="506350" y="37517"/>
                </a:moveTo>
                <a:lnTo>
                  <a:pt x="468883" y="0"/>
                </a:lnTo>
                <a:moveTo>
                  <a:pt x="543942" y="37517"/>
                </a:moveTo>
                <a:lnTo>
                  <a:pt x="581409" y="0"/>
                </a:lnTo>
                <a:moveTo>
                  <a:pt x="581409" y="37517"/>
                </a:moveTo>
                <a:lnTo>
                  <a:pt x="543942" y="0"/>
                </a:lnTo>
                <a:moveTo>
                  <a:pt x="618877" y="37517"/>
                </a:moveTo>
                <a:lnTo>
                  <a:pt x="647067" y="0"/>
                </a:lnTo>
                <a:moveTo>
                  <a:pt x="647067" y="37517"/>
                </a:moveTo>
                <a:lnTo>
                  <a:pt x="618877" y="0"/>
                </a:lnTo>
                <a:moveTo>
                  <a:pt x="684535" y="37517"/>
                </a:moveTo>
                <a:lnTo>
                  <a:pt x="72199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70" name="Freeform 7970"/>
          <p:cNvSpPr/>
          <p:nvPr/>
        </p:nvSpPr>
        <p:spPr>
          <a:xfrm rot="-5400000" flipH="0" flipV="0">
            <a:off x="28563580" y="2419887"/>
            <a:ext cx="19812" cy="6096"/>
          </a:xfrm>
          <a:custGeom>
            <a:pathLst>
              <a:path w="121915" h="37517">
                <a:moveTo>
                  <a:pt x="0" y="0"/>
                </a:moveTo>
                <a:lnTo>
                  <a:pt x="37455" y="37517"/>
                </a:lnTo>
                <a:lnTo>
                  <a:pt x="121915" y="375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71" name="Freeform 7971"/>
          <p:cNvSpPr/>
          <p:nvPr/>
        </p:nvSpPr>
        <p:spPr>
          <a:xfrm rot="-5400000" flipH="0" flipV="0">
            <a:off x="28505667" y="2482361"/>
            <a:ext cx="135638" cy="6096"/>
          </a:xfrm>
          <a:custGeom>
            <a:pathLst>
              <a:path w="834641" h="37517">
                <a:moveTo>
                  <a:pt x="806450" y="37517"/>
                </a:moveTo>
                <a:lnTo>
                  <a:pt x="834641" y="0"/>
                </a:lnTo>
                <a:moveTo>
                  <a:pt x="834641" y="37517"/>
                </a:moveTo>
                <a:lnTo>
                  <a:pt x="806450" y="0"/>
                </a:lnTo>
                <a:moveTo>
                  <a:pt x="0" y="37517"/>
                </a:moveTo>
                <a:lnTo>
                  <a:pt x="84324" y="37517"/>
                </a:lnTo>
                <a:moveTo>
                  <a:pt x="18666" y="37517"/>
                </a:moveTo>
                <a:lnTo>
                  <a:pt x="56257" y="0"/>
                </a:lnTo>
                <a:moveTo>
                  <a:pt x="56257" y="37517"/>
                </a:moveTo>
                <a:lnTo>
                  <a:pt x="1866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72" name="Freeform 7972"/>
          <p:cNvSpPr/>
          <p:nvPr/>
        </p:nvSpPr>
        <p:spPr>
          <a:xfrm rot="-5400000" flipH="0" flipV="0">
            <a:off x="28760171" y="1817900"/>
            <a:ext cx="120399" cy="9143"/>
          </a:xfrm>
          <a:custGeom>
            <a:pathLst>
              <a:path w="740867" h="56261">
                <a:moveTo>
                  <a:pt x="0" y="56261"/>
                </a:moveTo>
                <a:lnTo>
                  <a:pt x="740867" y="56261"/>
                </a:lnTo>
                <a:lnTo>
                  <a:pt x="740867" y="0"/>
                </a:lnTo>
                <a:lnTo>
                  <a:pt x="0" y="0"/>
                </a:lnTo>
                <a:lnTo>
                  <a:pt x="0" y="56261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73" name="Freeform 7973"/>
          <p:cNvSpPr/>
          <p:nvPr/>
        </p:nvSpPr>
        <p:spPr>
          <a:xfrm rot="-5400000" flipH="0" flipV="0">
            <a:off x="28757891" y="1820194"/>
            <a:ext cx="121912" cy="6094"/>
          </a:xfrm>
          <a:custGeom>
            <a:pathLst>
              <a:path w="750181" h="37503">
                <a:moveTo>
                  <a:pt x="0" y="0"/>
                </a:moveTo>
                <a:lnTo>
                  <a:pt x="750181" y="0"/>
                </a:lnTo>
                <a:moveTo>
                  <a:pt x="28066" y="0"/>
                </a:moveTo>
                <a:lnTo>
                  <a:pt x="65658" y="37503"/>
                </a:lnTo>
                <a:moveTo>
                  <a:pt x="65658" y="0"/>
                </a:moveTo>
                <a:lnTo>
                  <a:pt x="28066" y="37503"/>
                </a:lnTo>
                <a:moveTo>
                  <a:pt x="103113" y="0"/>
                </a:moveTo>
                <a:lnTo>
                  <a:pt x="131316" y="37503"/>
                </a:lnTo>
                <a:moveTo>
                  <a:pt x="131316" y="0"/>
                </a:moveTo>
                <a:lnTo>
                  <a:pt x="103113" y="37503"/>
                </a:lnTo>
                <a:moveTo>
                  <a:pt x="168783" y="0"/>
                </a:moveTo>
                <a:lnTo>
                  <a:pt x="206239" y="37503"/>
                </a:lnTo>
                <a:moveTo>
                  <a:pt x="206239" y="0"/>
                </a:moveTo>
                <a:lnTo>
                  <a:pt x="168783" y="37503"/>
                </a:lnTo>
                <a:moveTo>
                  <a:pt x="243830" y="0"/>
                </a:moveTo>
                <a:lnTo>
                  <a:pt x="281298" y="37503"/>
                </a:lnTo>
                <a:moveTo>
                  <a:pt x="281298" y="0"/>
                </a:moveTo>
                <a:lnTo>
                  <a:pt x="243830" y="37503"/>
                </a:lnTo>
                <a:moveTo>
                  <a:pt x="318765" y="0"/>
                </a:moveTo>
                <a:lnTo>
                  <a:pt x="356357" y="37503"/>
                </a:lnTo>
                <a:moveTo>
                  <a:pt x="356357" y="0"/>
                </a:moveTo>
                <a:lnTo>
                  <a:pt x="318765" y="37503"/>
                </a:lnTo>
                <a:moveTo>
                  <a:pt x="393824" y="0"/>
                </a:moveTo>
                <a:lnTo>
                  <a:pt x="431415" y="37503"/>
                </a:lnTo>
                <a:moveTo>
                  <a:pt x="431415" y="0"/>
                </a:moveTo>
                <a:lnTo>
                  <a:pt x="393824" y="37503"/>
                </a:lnTo>
                <a:moveTo>
                  <a:pt x="468883" y="0"/>
                </a:moveTo>
                <a:lnTo>
                  <a:pt x="506338" y="37503"/>
                </a:lnTo>
                <a:moveTo>
                  <a:pt x="506338" y="0"/>
                </a:moveTo>
                <a:lnTo>
                  <a:pt x="468883" y="37503"/>
                </a:lnTo>
                <a:moveTo>
                  <a:pt x="543930" y="0"/>
                </a:moveTo>
                <a:lnTo>
                  <a:pt x="581397" y="37503"/>
                </a:lnTo>
                <a:moveTo>
                  <a:pt x="581397" y="0"/>
                </a:moveTo>
                <a:lnTo>
                  <a:pt x="543930" y="37503"/>
                </a:lnTo>
                <a:moveTo>
                  <a:pt x="618865" y="0"/>
                </a:moveTo>
                <a:lnTo>
                  <a:pt x="656456" y="37503"/>
                </a:lnTo>
                <a:moveTo>
                  <a:pt x="656456" y="0"/>
                </a:moveTo>
                <a:lnTo>
                  <a:pt x="618865" y="37503"/>
                </a:lnTo>
                <a:moveTo>
                  <a:pt x="684523" y="0"/>
                </a:moveTo>
                <a:lnTo>
                  <a:pt x="722114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74" name="Freeform 7974"/>
          <p:cNvSpPr/>
          <p:nvPr/>
        </p:nvSpPr>
        <p:spPr>
          <a:xfrm rot="-5400000" flipH="0" flipV="0">
            <a:off x="28808940" y="1760001"/>
            <a:ext cx="19814" cy="6094"/>
          </a:xfrm>
          <a:custGeom>
            <a:pathLst>
              <a:path w="121927" h="37503">
                <a:moveTo>
                  <a:pt x="0" y="37503"/>
                </a:moveTo>
                <a:lnTo>
                  <a:pt x="37591" y="0"/>
                </a:lnTo>
                <a:lnTo>
                  <a:pt x="12192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75" name="Freeform 7975"/>
          <p:cNvSpPr/>
          <p:nvPr/>
        </p:nvSpPr>
        <p:spPr>
          <a:xfrm rot="-5400000" flipH="0" flipV="0">
            <a:off x="28750274" y="1821721"/>
            <a:ext cx="137145" cy="6094"/>
          </a:xfrm>
          <a:custGeom>
            <a:pathLst>
              <a:path w="843917" h="37503">
                <a:moveTo>
                  <a:pt x="806450" y="0"/>
                </a:moveTo>
                <a:lnTo>
                  <a:pt x="843917" y="37503"/>
                </a:lnTo>
                <a:moveTo>
                  <a:pt x="843917" y="0"/>
                </a:moveTo>
                <a:lnTo>
                  <a:pt x="806450" y="37503"/>
                </a:lnTo>
                <a:moveTo>
                  <a:pt x="0" y="0"/>
                </a:moveTo>
                <a:lnTo>
                  <a:pt x="84335" y="0"/>
                </a:lnTo>
                <a:moveTo>
                  <a:pt x="28066" y="0"/>
                </a:moveTo>
                <a:lnTo>
                  <a:pt x="56269" y="37503"/>
                </a:lnTo>
                <a:moveTo>
                  <a:pt x="56269" y="0"/>
                </a:moveTo>
                <a:lnTo>
                  <a:pt x="28066" y="375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76" name="Freeform 7976"/>
          <p:cNvSpPr/>
          <p:nvPr/>
        </p:nvSpPr>
        <p:spPr>
          <a:xfrm rot="-5400000" flipH="0" flipV="0">
            <a:off x="28511002" y="1817139"/>
            <a:ext cx="120399" cy="10666"/>
          </a:xfrm>
          <a:custGeom>
            <a:pathLst>
              <a:path w="740867" h="65634">
                <a:moveTo>
                  <a:pt x="0" y="65634"/>
                </a:moveTo>
                <a:lnTo>
                  <a:pt x="740867" y="65634"/>
                </a:lnTo>
                <a:lnTo>
                  <a:pt x="740867" y="0"/>
                </a:lnTo>
                <a:lnTo>
                  <a:pt x="0" y="0"/>
                </a:lnTo>
                <a:lnTo>
                  <a:pt x="0" y="65634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77" name="Freeform 7977"/>
          <p:cNvSpPr/>
          <p:nvPr/>
        </p:nvSpPr>
        <p:spPr>
          <a:xfrm rot="-5400000" flipH="0" flipV="0">
            <a:off x="28512530" y="1820193"/>
            <a:ext cx="121912" cy="6096"/>
          </a:xfrm>
          <a:custGeom>
            <a:pathLst>
              <a:path w="750181" h="37517">
                <a:moveTo>
                  <a:pt x="0" y="37517"/>
                </a:moveTo>
                <a:lnTo>
                  <a:pt x="750181" y="37517"/>
                </a:lnTo>
                <a:moveTo>
                  <a:pt x="28066" y="37517"/>
                </a:moveTo>
                <a:lnTo>
                  <a:pt x="65658" y="0"/>
                </a:lnTo>
                <a:moveTo>
                  <a:pt x="65658" y="37517"/>
                </a:moveTo>
                <a:lnTo>
                  <a:pt x="28066" y="0"/>
                </a:lnTo>
                <a:moveTo>
                  <a:pt x="103113" y="37517"/>
                </a:moveTo>
                <a:lnTo>
                  <a:pt x="131316" y="0"/>
                </a:lnTo>
                <a:moveTo>
                  <a:pt x="131316" y="37517"/>
                </a:moveTo>
                <a:lnTo>
                  <a:pt x="103113" y="0"/>
                </a:lnTo>
                <a:moveTo>
                  <a:pt x="168783" y="37517"/>
                </a:moveTo>
                <a:lnTo>
                  <a:pt x="206239" y="0"/>
                </a:lnTo>
                <a:moveTo>
                  <a:pt x="206239" y="37517"/>
                </a:moveTo>
                <a:lnTo>
                  <a:pt x="168783" y="0"/>
                </a:lnTo>
                <a:moveTo>
                  <a:pt x="243830" y="37517"/>
                </a:moveTo>
                <a:lnTo>
                  <a:pt x="281298" y="0"/>
                </a:lnTo>
                <a:moveTo>
                  <a:pt x="281298" y="37517"/>
                </a:moveTo>
                <a:lnTo>
                  <a:pt x="243830" y="0"/>
                </a:lnTo>
                <a:moveTo>
                  <a:pt x="318765" y="37517"/>
                </a:moveTo>
                <a:lnTo>
                  <a:pt x="356357" y="0"/>
                </a:lnTo>
                <a:moveTo>
                  <a:pt x="356357" y="37517"/>
                </a:moveTo>
                <a:lnTo>
                  <a:pt x="318765" y="0"/>
                </a:lnTo>
                <a:moveTo>
                  <a:pt x="393824" y="37517"/>
                </a:moveTo>
                <a:lnTo>
                  <a:pt x="431415" y="0"/>
                </a:lnTo>
                <a:moveTo>
                  <a:pt x="431415" y="37517"/>
                </a:moveTo>
                <a:lnTo>
                  <a:pt x="393824" y="0"/>
                </a:lnTo>
                <a:moveTo>
                  <a:pt x="468883" y="37517"/>
                </a:moveTo>
                <a:lnTo>
                  <a:pt x="506338" y="0"/>
                </a:lnTo>
                <a:moveTo>
                  <a:pt x="506338" y="37517"/>
                </a:moveTo>
                <a:lnTo>
                  <a:pt x="468883" y="0"/>
                </a:lnTo>
                <a:moveTo>
                  <a:pt x="543930" y="37517"/>
                </a:moveTo>
                <a:lnTo>
                  <a:pt x="581397" y="0"/>
                </a:lnTo>
                <a:moveTo>
                  <a:pt x="581397" y="37517"/>
                </a:moveTo>
                <a:lnTo>
                  <a:pt x="543930" y="0"/>
                </a:lnTo>
                <a:moveTo>
                  <a:pt x="618865" y="37517"/>
                </a:moveTo>
                <a:lnTo>
                  <a:pt x="656456" y="0"/>
                </a:lnTo>
                <a:moveTo>
                  <a:pt x="656456" y="37517"/>
                </a:moveTo>
                <a:lnTo>
                  <a:pt x="618865" y="0"/>
                </a:lnTo>
                <a:moveTo>
                  <a:pt x="684523" y="37517"/>
                </a:moveTo>
                <a:lnTo>
                  <a:pt x="72211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78" name="Freeform 7978"/>
          <p:cNvSpPr/>
          <p:nvPr/>
        </p:nvSpPr>
        <p:spPr>
          <a:xfrm rot="-5400000" flipH="0" flipV="0">
            <a:off x="28563579" y="1760000"/>
            <a:ext cx="19814" cy="6096"/>
          </a:xfrm>
          <a:custGeom>
            <a:pathLst>
              <a:path w="121927" h="37517">
                <a:moveTo>
                  <a:pt x="0" y="0"/>
                </a:moveTo>
                <a:lnTo>
                  <a:pt x="37591" y="37517"/>
                </a:lnTo>
                <a:lnTo>
                  <a:pt x="121927" y="375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79" name="Freeform 7979"/>
          <p:cNvSpPr/>
          <p:nvPr/>
        </p:nvSpPr>
        <p:spPr>
          <a:xfrm rot="-5400000" flipH="0" flipV="0">
            <a:off x="28504913" y="1821720"/>
            <a:ext cx="137145" cy="6096"/>
          </a:xfrm>
          <a:custGeom>
            <a:pathLst>
              <a:path w="843917" h="37517">
                <a:moveTo>
                  <a:pt x="806450" y="37517"/>
                </a:moveTo>
                <a:lnTo>
                  <a:pt x="843917" y="0"/>
                </a:lnTo>
                <a:moveTo>
                  <a:pt x="843917" y="37517"/>
                </a:moveTo>
                <a:lnTo>
                  <a:pt x="806450" y="0"/>
                </a:lnTo>
                <a:moveTo>
                  <a:pt x="0" y="37517"/>
                </a:moveTo>
                <a:lnTo>
                  <a:pt x="84335" y="37517"/>
                </a:lnTo>
                <a:moveTo>
                  <a:pt x="28066" y="37517"/>
                </a:moveTo>
                <a:lnTo>
                  <a:pt x="56269" y="0"/>
                </a:lnTo>
                <a:moveTo>
                  <a:pt x="56269" y="37517"/>
                </a:moveTo>
                <a:lnTo>
                  <a:pt x="2806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80" name="Freeform 7980"/>
          <p:cNvSpPr/>
          <p:nvPr/>
        </p:nvSpPr>
        <p:spPr>
          <a:xfrm rot="-5400000" flipH="0" flipV="0">
            <a:off x="21451845" y="1175531"/>
            <a:ext cx="0" cy="33538"/>
          </a:xfrm>
          <a:custGeom>
            <a:pathLst>
              <a:path w="0" h="206375">
                <a:moveTo>
                  <a:pt x="0" y="0"/>
                </a:moveTo>
                <a:lnTo>
                  <a:pt x="0" y="206375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81" name="Freeform 7981"/>
          <p:cNvSpPr/>
          <p:nvPr/>
        </p:nvSpPr>
        <p:spPr>
          <a:xfrm rot="-5400000" flipH="0" flipV="0">
            <a:off x="21496032" y="1177059"/>
            <a:ext cx="0" cy="30483"/>
          </a:xfrm>
          <a:custGeom>
            <a:pathLst>
              <a:path w="0" h="187579">
                <a:moveTo>
                  <a:pt x="0" y="0"/>
                </a:moveTo>
                <a:lnTo>
                  <a:pt x="0" y="187579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82" name="Freeform 7982"/>
          <p:cNvSpPr/>
          <p:nvPr/>
        </p:nvSpPr>
        <p:spPr>
          <a:xfrm rot="-5400000" flipH="0" flipV="0">
            <a:off x="21538713" y="1175531"/>
            <a:ext cx="0" cy="33538"/>
          </a:xfrm>
          <a:custGeom>
            <a:pathLst>
              <a:path w="0" h="206375">
                <a:moveTo>
                  <a:pt x="0" y="0"/>
                </a:moveTo>
                <a:lnTo>
                  <a:pt x="0" y="206375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83" name="Freeform 7983"/>
          <p:cNvSpPr/>
          <p:nvPr/>
        </p:nvSpPr>
        <p:spPr>
          <a:xfrm rot="-5400000" flipH="0" flipV="0">
            <a:off x="28652732" y="1175534"/>
            <a:ext cx="0" cy="33532"/>
          </a:xfrm>
          <a:custGeom>
            <a:pathLst>
              <a:path w="0" h="206337">
                <a:moveTo>
                  <a:pt x="0" y="0"/>
                </a:moveTo>
                <a:lnTo>
                  <a:pt x="0" y="206337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84" name="Freeform 7984"/>
          <p:cNvSpPr/>
          <p:nvPr/>
        </p:nvSpPr>
        <p:spPr>
          <a:xfrm rot="-5400000" flipH="0" flipV="0">
            <a:off x="28695404" y="1177060"/>
            <a:ext cx="0" cy="30481"/>
          </a:xfrm>
          <a:custGeom>
            <a:pathLst>
              <a:path w="0" h="187566">
                <a:moveTo>
                  <a:pt x="0" y="0"/>
                </a:moveTo>
                <a:lnTo>
                  <a:pt x="0" y="187566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85" name="Freeform 7985"/>
          <p:cNvSpPr/>
          <p:nvPr/>
        </p:nvSpPr>
        <p:spPr>
          <a:xfrm rot="-5400000" flipH="0" flipV="0">
            <a:off x="28739599" y="1175536"/>
            <a:ext cx="0" cy="33529"/>
          </a:xfrm>
          <a:custGeom>
            <a:pathLst>
              <a:path w="0" h="206323">
                <a:moveTo>
                  <a:pt x="0" y="0"/>
                </a:moveTo>
                <a:lnTo>
                  <a:pt x="0" y="206323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86" name="Freeform 7986"/>
          <p:cNvSpPr/>
          <p:nvPr/>
        </p:nvSpPr>
        <p:spPr>
          <a:xfrm rot="-5400000" flipH="0" flipV="0">
            <a:off x="21358887" y="7922283"/>
            <a:ext cx="428236" cy="153925"/>
          </a:xfrm>
          <a:custGeom>
            <a:pathLst>
              <a:path w="2635126" h="947167">
                <a:moveTo>
                  <a:pt x="0" y="0"/>
                </a:moveTo>
                <a:lnTo>
                  <a:pt x="2635126" y="94716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87" name="Freeform 7987"/>
          <p:cNvSpPr/>
          <p:nvPr/>
        </p:nvSpPr>
        <p:spPr>
          <a:xfrm rot="-5400000" flipH="0" flipV="0">
            <a:off x="23299686" y="3215417"/>
            <a:ext cx="38119" cy="73144"/>
          </a:xfrm>
          <a:custGeom>
            <a:pathLst>
              <a:path w="234566" h="450087">
                <a:moveTo>
                  <a:pt x="0" y="0"/>
                </a:moveTo>
                <a:lnTo>
                  <a:pt x="234566" y="84330"/>
                </a:lnTo>
                <a:lnTo>
                  <a:pt x="234566" y="45008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88" name="Freeform 7988"/>
          <p:cNvSpPr/>
          <p:nvPr/>
        </p:nvSpPr>
        <p:spPr>
          <a:xfrm rot="-5400000" flipH="0" flipV="0">
            <a:off x="26855933" y="3213126"/>
            <a:ext cx="32010" cy="71616"/>
          </a:xfrm>
          <a:custGeom>
            <a:pathLst>
              <a:path w="196974" h="440689">
                <a:moveTo>
                  <a:pt x="196974" y="0"/>
                </a:moveTo>
                <a:lnTo>
                  <a:pt x="196974" y="365632"/>
                </a:lnTo>
                <a:lnTo>
                  <a:pt x="0" y="44068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89" name="Freeform 7989"/>
          <p:cNvSpPr/>
          <p:nvPr/>
        </p:nvSpPr>
        <p:spPr>
          <a:xfrm rot="-5400000" flipH="0" flipV="0">
            <a:off x="21705585" y="1223551"/>
            <a:ext cx="6780270" cy="7199357"/>
          </a:xfrm>
          <a:custGeom>
            <a:pathLst>
              <a:path w="41721913" h="44300739">
                <a:moveTo>
                  <a:pt x="2672718" y="43334854"/>
                </a:moveTo>
                <a:lnTo>
                  <a:pt x="0" y="44300739"/>
                </a:lnTo>
                <a:moveTo>
                  <a:pt x="41721913" y="0"/>
                </a:moveTo>
                <a:lnTo>
                  <a:pt x="40831015" y="89091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90" name="Freeform 7990"/>
          <p:cNvSpPr/>
          <p:nvPr/>
        </p:nvSpPr>
        <p:spPr>
          <a:xfrm rot="-5400000" flipH="0" flipV="0">
            <a:off x="23274538" y="3126247"/>
            <a:ext cx="85341" cy="128023"/>
          </a:xfrm>
          <a:custGeom>
            <a:pathLst>
              <a:path w="525140" h="787782">
                <a:moveTo>
                  <a:pt x="262508" y="0"/>
                </a:moveTo>
                <a:lnTo>
                  <a:pt x="0" y="262639"/>
                </a:lnTo>
                <a:lnTo>
                  <a:pt x="525140" y="78778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91" name="Freeform 7991"/>
          <p:cNvSpPr/>
          <p:nvPr/>
        </p:nvSpPr>
        <p:spPr>
          <a:xfrm rot="-5400000" flipH="0" flipV="0">
            <a:off x="25075157" y="1412517"/>
            <a:ext cx="41132" cy="204221"/>
          </a:xfrm>
          <a:custGeom>
            <a:pathLst>
              <a:path w="253107" h="1256664">
                <a:moveTo>
                  <a:pt x="0" y="0"/>
                </a:moveTo>
                <a:lnTo>
                  <a:pt x="253107" y="253240"/>
                </a:lnTo>
                <a:moveTo>
                  <a:pt x="253107" y="1003427"/>
                </a:moveTo>
                <a:lnTo>
                  <a:pt x="0" y="125666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92" name="Freeform 7992"/>
          <p:cNvSpPr/>
          <p:nvPr/>
        </p:nvSpPr>
        <p:spPr>
          <a:xfrm rot="-5400000" flipH="0" flipV="0">
            <a:off x="26832322" y="3125494"/>
            <a:ext cx="85341" cy="129529"/>
          </a:xfrm>
          <a:custGeom>
            <a:pathLst>
              <a:path w="525140" h="797053">
                <a:moveTo>
                  <a:pt x="525140" y="0"/>
                </a:moveTo>
                <a:lnTo>
                  <a:pt x="0" y="525018"/>
                </a:lnTo>
                <a:lnTo>
                  <a:pt x="271909" y="79705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93" name="Freeform 7993"/>
          <p:cNvSpPr/>
          <p:nvPr/>
        </p:nvSpPr>
        <p:spPr>
          <a:xfrm rot="-5400000" flipH="0" flipV="0">
            <a:off x="25024093" y="-2094957"/>
            <a:ext cx="143254" cy="7199357"/>
          </a:xfrm>
          <a:custGeom>
            <a:pathLst>
              <a:path w="881509" h="44300739">
                <a:moveTo>
                  <a:pt x="0" y="43419232"/>
                </a:moveTo>
                <a:lnTo>
                  <a:pt x="881509" y="44300739"/>
                </a:lnTo>
                <a:moveTo>
                  <a:pt x="881509" y="0"/>
                </a:moveTo>
                <a:lnTo>
                  <a:pt x="881509" y="1106555"/>
                </a:lnTo>
                <a:moveTo>
                  <a:pt x="881509" y="43194201"/>
                </a:moveTo>
                <a:lnTo>
                  <a:pt x="881509" y="4430073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94" name="Freeform 7994"/>
          <p:cNvSpPr/>
          <p:nvPr/>
        </p:nvSpPr>
        <p:spPr>
          <a:xfrm rot="-5400000" flipH="0" flipV="0">
            <a:off x="26762211" y="3253517"/>
            <a:ext cx="77726" cy="158485"/>
          </a:xfrm>
          <a:custGeom>
            <a:pathLst>
              <a:path w="478283" h="975232">
                <a:moveTo>
                  <a:pt x="478283" y="0"/>
                </a:moveTo>
                <a:lnTo>
                  <a:pt x="0" y="0"/>
                </a:lnTo>
                <a:lnTo>
                  <a:pt x="0" y="97523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95" name="Freeform 7995"/>
          <p:cNvSpPr/>
          <p:nvPr/>
        </p:nvSpPr>
        <p:spPr>
          <a:xfrm rot="-5400000" flipH="0" flipV="0">
            <a:off x="26879565" y="3253517"/>
            <a:ext cx="208783" cy="27428"/>
          </a:xfrm>
          <a:custGeom>
            <a:pathLst>
              <a:path w="1284733" h="168782">
                <a:moveTo>
                  <a:pt x="0" y="0"/>
                </a:moveTo>
                <a:lnTo>
                  <a:pt x="0" y="168782"/>
                </a:lnTo>
                <a:lnTo>
                  <a:pt x="1284733" y="16878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96" name="Freeform 7996"/>
          <p:cNvSpPr/>
          <p:nvPr/>
        </p:nvSpPr>
        <p:spPr>
          <a:xfrm rot="-5400000" flipH="0" flipV="0">
            <a:off x="26776689" y="3039400"/>
            <a:ext cx="115825" cy="225541"/>
          </a:xfrm>
          <a:custGeom>
            <a:pathLst>
              <a:path w="712725" h="1387855">
                <a:moveTo>
                  <a:pt x="712725" y="1387855"/>
                </a:moveTo>
                <a:lnTo>
                  <a:pt x="712725" y="422021"/>
                </a:lnTo>
                <a:moveTo>
                  <a:pt x="393960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97" name="Freeform 7997"/>
          <p:cNvSpPr/>
          <p:nvPr/>
        </p:nvSpPr>
        <p:spPr>
          <a:xfrm rot="-5400000" flipH="0" flipV="0">
            <a:off x="25017234" y="1564904"/>
            <a:ext cx="0" cy="3336050"/>
          </a:xfrm>
          <a:custGeom>
            <a:pathLst>
              <a:path w="0" h="20528153">
                <a:moveTo>
                  <a:pt x="0" y="0"/>
                </a:moveTo>
                <a:lnTo>
                  <a:pt x="0" y="853439"/>
                </a:lnTo>
                <a:moveTo>
                  <a:pt x="0" y="965962"/>
                </a:moveTo>
                <a:lnTo>
                  <a:pt x="0" y="1041018"/>
                </a:lnTo>
                <a:moveTo>
                  <a:pt x="0" y="1144144"/>
                </a:moveTo>
                <a:lnTo>
                  <a:pt x="0" y="2625852"/>
                </a:lnTo>
                <a:moveTo>
                  <a:pt x="0" y="2738375"/>
                </a:moveTo>
                <a:lnTo>
                  <a:pt x="0" y="2813431"/>
                </a:lnTo>
                <a:moveTo>
                  <a:pt x="0" y="2916556"/>
                </a:moveTo>
                <a:lnTo>
                  <a:pt x="0" y="4398264"/>
                </a:lnTo>
                <a:moveTo>
                  <a:pt x="0" y="4510788"/>
                </a:moveTo>
                <a:lnTo>
                  <a:pt x="0" y="4576446"/>
                </a:lnTo>
                <a:moveTo>
                  <a:pt x="0" y="4688966"/>
                </a:moveTo>
                <a:lnTo>
                  <a:pt x="0" y="6170677"/>
                </a:lnTo>
                <a:moveTo>
                  <a:pt x="0" y="6283198"/>
                </a:moveTo>
                <a:lnTo>
                  <a:pt x="0" y="6348859"/>
                </a:lnTo>
                <a:moveTo>
                  <a:pt x="0" y="6461379"/>
                </a:moveTo>
                <a:lnTo>
                  <a:pt x="0" y="7943090"/>
                </a:lnTo>
                <a:moveTo>
                  <a:pt x="0" y="8055610"/>
                </a:moveTo>
                <a:lnTo>
                  <a:pt x="0" y="8121268"/>
                </a:lnTo>
                <a:moveTo>
                  <a:pt x="0" y="8233792"/>
                </a:moveTo>
                <a:lnTo>
                  <a:pt x="0" y="9715500"/>
                </a:lnTo>
                <a:moveTo>
                  <a:pt x="0" y="9828023"/>
                </a:moveTo>
                <a:lnTo>
                  <a:pt x="0" y="9893681"/>
                </a:lnTo>
                <a:moveTo>
                  <a:pt x="0" y="10006204"/>
                </a:moveTo>
                <a:lnTo>
                  <a:pt x="0" y="11487912"/>
                </a:lnTo>
                <a:moveTo>
                  <a:pt x="0" y="11600436"/>
                </a:moveTo>
                <a:lnTo>
                  <a:pt x="0" y="11666094"/>
                </a:lnTo>
                <a:moveTo>
                  <a:pt x="0" y="11778614"/>
                </a:moveTo>
                <a:lnTo>
                  <a:pt x="0" y="13260325"/>
                </a:lnTo>
                <a:moveTo>
                  <a:pt x="0" y="13372845"/>
                </a:moveTo>
                <a:lnTo>
                  <a:pt x="0" y="13438506"/>
                </a:lnTo>
                <a:moveTo>
                  <a:pt x="0" y="13551027"/>
                </a:moveTo>
                <a:lnTo>
                  <a:pt x="0" y="15032738"/>
                </a:lnTo>
                <a:moveTo>
                  <a:pt x="0" y="15135860"/>
                </a:moveTo>
                <a:lnTo>
                  <a:pt x="0" y="15210916"/>
                </a:lnTo>
                <a:moveTo>
                  <a:pt x="0" y="15323439"/>
                </a:moveTo>
                <a:lnTo>
                  <a:pt x="0" y="16805149"/>
                </a:lnTo>
                <a:moveTo>
                  <a:pt x="0" y="16908273"/>
                </a:moveTo>
                <a:lnTo>
                  <a:pt x="0" y="16983329"/>
                </a:lnTo>
                <a:moveTo>
                  <a:pt x="0" y="17095852"/>
                </a:moveTo>
                <a:lnTo>
                  <a:pt x="0" y="18577560"/>
                </a:lnTo>
                <a:moveTo>
                  <a:pt x="0" y="18680684"/>
                </a:moveTo>
                <a:lnTo>
                  <a:pt x="0" y="18755742"/>
                </a:lnTo>
                <a:moveTo>
                  <a:pt x="0" y="18868263"/>
                </a:moveTo>
                <a:lnTo>
                  <a:pt x="0" y="20349973"/>
                </a:lnTo>
                <a:moveTo>
                  <a:pt x="0" y="20453097"/>
                </a:moveTo>
                <a:lnTo>
                  <a:pt x="0" y="2052815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98" name="Freeform 7998"/>
          <p:cNvSpPr/>
          <p:nvPr/>
        </p:nvSpPr>
        <p:spPr>
          <a:xfrm rot="-5400000" flipH="0" flipV="0">
            <a:off x="26772882" y="3163593"/>
            <a:ext cx="0" cy="138672"/>
          </a:xfrm>
          <a:custGeom>
            <a:pathLst>
              <a:path w="0" h="853312">
                <a:moveTo>
                  <a:pt x="0" y="0"/>
                </a:moveTo>
                <a:lnTo>
                  <a:pt x="0" y="85331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999" name="Freeform 7999"/>
          <p:cNvSpPr/>
          <p:nvPr/>
        </p:nvSpPr>
        <p:spPr>
          <a:xfrm rot="-5400000" flipH="0" flipV="0">
            <a:off x="25053817" y="1511584"/>
            <a:ext cx="83813" cy="3480812"/>
          </a:xfrm>
          <a:custGeom>
            <a:pathLst>
              <a:path w="515740" h="21418933">
                <a:moveTo>
                  <a:pt x="0" y="21418933"/>
                </a:moveTo>
                <a:lnTo>
                  <a:pt x="0" y="0"/>
                </a:lnTo>
                <a:moveTo>
                  <a:pt x="515740" y="0"/>
                </a:moveTo>
                <a:lnTo>
                  <a:pt x="515740" y="21418933"/>
                </a:lnTo>
                <a:moveTo>
                  <a:pt x="478284" y="21418933"/>
                </a:moveTo>
                <a:lnTo>
                  <a:pt x="478284" y="0"/>
                </a:lnTo>
                <a:moveTo>
                  <a:pt x="0" y="0"/>
                </a:moveTo>
                <a:lnTo>
                  <a:pt x="515740" y="0"/>
                </a:lnTo>
                <a:moveTo>
                  <a:pt x="515740" y="21418933"/>
                </a:moveTo>
                <a:lnTo>
                  <a:pt x="0" y="2141893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00" name="Freeform 8000"/>
          <p:cNvSpPr/>
          <p:nvPr/>
        </p:nvSpPr>
        <p:spPr>
          <a:xfrm rot="-5400000" flipH="0" flipV="0">
            <a:off x="24969994" y="-1867119"/>
            <a:ext cx="0" cy="6600426"/>
          </a:xfrm>
          <a:custGeom>
            <a:pathLst>
              <a:path w="0" h="40615261">
                <a:moveTo>
                  <a:pt x="0" y="0"/>
                </a:moveTo>
                <a:lnTo>
                  <a:pt x="0" y="1434719"/>
                </a:lnTo>
                <a:moveTo>
                  <a:pt x="0" y="1547242"/>
                </a:moveTo>
                <a:lnTo>
                  <a:pt x="0" y="1622298"/>
                </a:lnTo>
                <a:moveTo>
                  <a:pt x="0" y="1734821"/>
                </a:moveTo>
                <a:lnTo>
                  <a:pt x="0" y="3207131"/>
                </a:lnTo>
                <a:moveTo>
                  <a:pt x="0" y="3319782"/>
                </a:moveTo>
                <a:lnTo>
                  <a:pt x="0" y="3394711"/>
                </a:lnTo>
                <a:moveTo>
                  <a:pt x="0" y="3507234"/>
                </a:moveTo>
                <a:lnTo>
                  <a:pt x="0" y="4979544"/>
                </a:lnTo>
                <a:moveTo>
                  <a:pt x="0" y="5092064"/>
                </a:moveTo>
                <a:lnTo>
                  <a:pt x="0" y="5167123"/>
                </a:lnTo>
                <a:moveTo>
                  <a:pt x="0" y="5279644"/>
                </a:moveTo>
                <a:lnTo>
                  <a:pt x="0" y="6751957"/>
                </a:lnTo>
                <a:moveTo>
                  <a:pt x="0" y="6864477"/>
                </a:moveTo>
                <a:lnTo>
                  <a:pt x="0" y="6939533"/>
                </a:lnTo>
                <a:moveTo>
                  <a:pt x="0" y="7052056"/>
                </a:moveTo>
                <a:lnTo>
                  <a:pt x="0" y="8524367"/>
                </a:lnTo>
                <a:moveTo>
                  <a:pt x="0" y="8636890"/>
                </a:moveTo>
                <a:lnTo>
                  <a:pt x="0" y="8711946"/>
                </a:lnTo>
                <a:moveTo>
                  <a:pt x="0" y="8824469"/>
                </a:moveTo>
                <a:lnTo>
                  <a:pt x="0" y="10296779"/>
                </a:lnTo>
                <a:moveTo>
                  <a:pt x="0" y="10409303"/>
                </a:moveTo>
                <a:lnTo>
                  <a:pt x="0" y="10484358"/>
                </a:lnTo>
                <a:moveTo>
                  <a:pt x="0" y="10596882"/>
                </a:moveTo>
                <a:lnTo>
                  <a:pt x="0" y="12069192"/>
                </a:lnTo>
                <a:moveTo>
                  <a:pt x="0" y="12181712"/>
                </a:moveTo>
                <a:lnTo>
                  <a:pt x="0" y="12256771"/>
                </a:lnTo>
                <a:moveTo>
                  <a:pt x="0" y="12369292"/>
                </a:moveTo>
                <a:lnTo>
                  <a:pt x="0" y="13841605"/>
                </a:lnTo>
                <a:moveTo>
                  <a:pt x="0" y="13954125"/>
                </a:moveTo>
                <a:lnTo>
                  <a:pt x="0" y="14029184"/>
                </a:lnTo>
                <a:moveTo>
                  <a:pt x="0" y="14141704"/>
                </a:moveTo>
                <a:lnTo>
                  <a:pt x="0" y="15614014"/>
                </a:lnTo>
                <a:moveTo>
                  <a:pt x="0" y="15726538"/>
                </a:moveTo>
                <a:lnTo>
                  <a:pt x="0" y="15801594"/>
                </a:lnTo>
                <a:moveTo>
                  <a:pt x="0" y="15914117"/>
                </a:moveTo>
                <a:lnTo>
                  <a:pt x="0" y="17386427"/>
                </a:lnTo>
                <a:moveTo>
                  <a:pt x="0" y="17498950"/>
                </a:moveTo>
                <a:lnTo>
                  <a:pt x="0" y="17574006"/>
                </a:lnTo>
                <a:moveTo>
                  <a:pt x="0" y="17686530"/>
                </a:moveTo>
                <a:lnTo>
                  <a:pt x="0" y="19158840"/>
                </a:lnTo>
                <a:moveTo>
                  <a:pt x="0" y="19271360"/>
                </a:moveTo>
                <a:lnTo>
                  <a:pt x="0" y="19346419"/>
                </a:lnTo>
                <a:moveTo>
                  <a:pt x="0" y="19458939"/>
                </a:moveTo>
                <a:lnTo>
                  <a:pt x="0" y="20931253"/>
                </a:lnTo>
                <a:moveTo>
                  <a:pt x="0" y="21043773"/>
                </a:moveTo>
                <a:lnTo>
                  <a:pt x="0" y="21118832"/>
                </a:lnTo>
                <a:moveTo>
                  <a:pt x="0" y="21231352"/>
                </a:moveTo>
                <a:lnTo>
                  <a:pt x="0" y="22703662"/>
                </a:lnTo>
                <a:moveTo>
                  <a:pt x="0" y="22816186"/>
                </a:moveTo>
                <a:lnTo>
                  <a:pt x="0" y="22891242"/>
                </a:lnTo>
                <a:moveTo>
                  <a:pt x="0" y="23003765"/>
                </a:moveTo>
                <a:lnTo>
                  <a:pt x="0" y="24476075"/>
                </a:lnTo>
                <a:moveTo>
                  <a:pt x="0" y="24588598"/>
                </a:moveTo>
                <a:lnTo>
                  <a:pt x="0" y="24663654"/>
                </a:lnTo>
                <a:moveTo>
                  <a:pt x="0" y="24776178"/>
                </a:moveTo>
                <a:lnTo>
                  <a:pt x="0" y="26248488"/>
                </a:lnTo>
                <a:moveTo>
                  <a:pt x="0" y="26361008"/>
                </a:moveTo>
                <a:lnTo>
                  <a:pt x="0" y="26436067"/>
                </a:lnTo>
                <a:moveTo>
                  <a:pt x="0" y="26548587"/>
                </a:moveTo>
                <a:lnTo>
                  <a:pt x="0" y="28020899"/>
                </a:lnTo>
                <a:moveTo>
                  <a:pt x="0" y="28133421"/>
                </a:moveTo>
                <a:lnTo>
                  <a:pt x="0" y="28208351"/>
                </a:lnTo>
                <a:moveTo>
                  <a:pt x="0" y="28321000"/>
                </a:moveTo>
                <a:lnTo>
                  <a:pt x="0" y="29793312"/>
                </a:lnTo>
                <a:moveTo>
                  <a:pt x="0" y="29905833"/>
                </a:moveTo>
                <a:lnTo>
                  <a:pt x="0" y="29980891"/>
                </a:lnTo>
                <a:moveTo>
                  <a:pt x="0" y="30093413"/>
                </a:moveTo>
                <a:lnTo>
                  <a:pt x="0" y="31565723"/>
                </a:lnTo>
                <a:moveTo>
                  <a:pt x="0" y="31678246"/>
                </a:moveTo>
                <a:lnTo>
                  <a:pt x="0" y="31753175"/>
                </a:lnTo>
                <a:moveTo>
                  <a:pt x="0" y="31865697"/>
                </a:moveTo>
                <a:lnTo>
                  <a:pt x="0" y="33338136"/>
                </a:lnTo>
                <a:moveTo>
                  <a:pt x="0" y="33450657"/>
                </a:moveTo>
                <a:lnTo>
                  <a:pt x="0" y="33525588"/>
                </a:lnTo>
                <a:moveTo>
                  <a:pt x="0" y="33638237"/>
                </a:moveTo>
                <a:lnTo>
                  <a:pt x="0" y="35110547"/>
                </a:lnTo>
                <a:moveTo>
                  <a:pt x="0" y="35223070"/>
                </a:moveTo>
                <a:lnTo>
                  <a:pt x="0" y="35297999"/>
                </a:lnTo>
                <a:moveTo>
                  <a:pt x="0" y="35410648"/>
                </a:moveTo>
                <a:lnTo>
                  <a:pt x="0" y="36882832"/>
                </a:lnTo>
                <a:moveTo>
                  <a:pt x="0" y="36995354"/>
                </a:moveTo>
                <a:lnTo>
                  <a:pt x="0" y="37070412"/>
                </a:lnTo>
                <a:moveTo>
                  <a:pt x="0" y="37182933"/>
                </a:moveTo>
                <a:lnTo>
                  <a:pt x="0" y="38655245"/>
                </a:lnTo>
                <a:moveTo>
                  <a:pt x="0" y="38767894"/>
                </a:moveTo>
                <a:lnTo>
                  <a:pt x="0" y="38842823"/>
                </a:lnTo>
                <a:moveTo>
                  <a:pt x="0" y="38955346"/>
                </a:moveTo>
                <a:lnTo>
                  <a:pt x="0" y="40427732"/>
                </a:lnTo>
                <a:moveTo>
                  <a:pt x="0" y="40540242"/>
                </a:moveTo>
                <a:lnTo>
                  <a:pt x="0" y="4061526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01" name="Freeform 8001"/>
          <p:cNvSpPr/>
          <p:nvPr/>
        </p:nvSpPr>
        <p:spPr>
          <a:xfrm rot="-5400000" flipH="0" flipV="0">
            <a:off x="28405086" y="1316508"/>
            <a:ext cx="0" cy="233172"/>
          </a:xfrm>
          <a:custGeom>
            <a:pathLst>
              <a:path w="0" h="1434808">
                <a:moveTo>
                  <a:pt x="0" y="0"/>
                </a:moveTo>
                <a:lnTo>
                  <a:pt x="0" y="143480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02" name="Freeform 8002"/>
          <p:cNvSpPr/>
          <p:nvPr/>
        </p:nvSpPr>
        <p:spPr>
          <a:xfrm rot="-5400000" flipH="0" flipV="0">
            <a:off x="25053804" y="-1967709"/>
            <a:ext cx="83835" cy="6839705"/>
          </a:xfrm>
          <a:custGeom>
            <a:pathLst>
              <a:path w="515876" h="42087646">
                <a:moveTo>
                  <a:pt x="0" y="42087646"/>
                </a:moveTo>
                <a:lnTo>
                  <a:pt x="0" y="0"/>
                </a:lnTo>
                <a:moveTo>
                  <a:pt x="515876" y="0"/>
                </a:moveTo>
                <a:lnTo>
                  <a:pt x="515876" y="42087646"/>
                </a:lnTo>
                <a:moveTo>
                  <a:pt x="478284" y="42087646"/>
                </a:moveTo>
                <a:lnTo>
                  <a:pt x="478284" y="0"/>
                </a:lnTo>
                <a:moveTo>
                  <a:pt x="0" y="0"/>
                </a:moveTo>
                <a:lnTo>
                  <a:pt x="515876" y="0"/>
                </a:lnTo>
                <a:moveTo>
                  <a:pt x="515876" y="42087646"/>
                </a:moveTo>
                <a:lnTo>
                  <a:pt x="0" y="42087646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03" name="Freeform 8003"/>
          <p:cNvSpPr/>
          <p:nvPr/>
        </p:nvSpPr>
        <p:spPr>
          <a:xfrm rot="-5400000" flipH="0" flipV="0">
            <a:off x="25531592" y="4631975"/>
            <a:ext cx="4300711" cy="1554467"/>
          </a:xfrm>
          <a:custGeom>
            <a:pathLst>
              <a:path w="26464127" h="9565309">
                <a:moveTo>
                  <a:pt x="26464127" y="0"/>
                </a:moveTo>
                <a:lnTo>
                  <a:pt x="25179405" y="468883"/>
                </a:lnTo>
                <a:moveTo>
                  <a:pt x="25076280" y="506349"/>
                </a:moveTo>
                <a:lnTo>
                  <a:pt x="25001221" y="525144"/>
                </a:lnTo>
                <a:moveTo>
                  <a:pt x="24898095" y="562609"/>
                </a:moveTo>
                <a:lnTo>
                  <a:pt x="23510112" y="1068958"/>
                </a:lnTo>
                <a:moveTo>
                  <a:pt x="23406987" y="1106551"/>
                </a:moveTo>
                <a:lnTo>
                  <a:pt x="23331928" y="1134744"/>
                </a:lnTo>
                <a:moveTo>
                  <a:pt x="23228802" y="1172209"/>
                </a:moveTo>
                <a:lnTo>
                  <a:pt x="21840955" y="1669287"/>
                </a:lnTo>
                <a:moveTo>
                  <a:pt x="21737705" y="1706753"/>
                </a:moveTo>
                <a:lnTo>
                  <a:pt x="21672171" y="1734819"/>
                </a:lnTo>
                <a:moveTo>
                  <a:pt x="21568922" y="1772411"/>
                </a:moveTo>
                <a:lnTo>
                  <a:pt x="20181062" y="2269362"/>
                </a:lnTo>
                <a:moveTo>
                  <a:pt x="20068536" y="2306955"/>
                </a:moveTo>
                <a:lnTo>
                  <a:pt x="20002878" y="2335022"/>
                </a:lnTo>
                <a:moveTo>
                  <a:pt x="19899629" y="2372486"/>
                </a:moveTo>
                <a:lnTo>
                  <a:pt x="18511775" y="2878962"/>
                </a:lnTo>
                <a:moveTo>
                  <a:pt x="18408650" y="2916428"/>
                </a:moveTo>
                <a:lnTo>
                  <a:pt x="18333591" y="2935224"/>
                </a:lnTo>
                <a:moveTo>
                  <a:pt x="18230465" y="2972688"/>
                </a:moveTo>
                <a:lnTo>
                  <a:pt x="16842482" y="3479164"/>
                </a:lnTo>
                <a:moveTo>
                  <a:pt x="16739362" y="3516630"/>
                </a:moveTo>
                <a:lnTo>
                  <a:pt x="16673704" y="3544824"/>
                </a:lnTo>
                <a:moveTo>
                  <a:pt x="16570579" y="3582288"/>
                </a:moveTo>
                <a:lnTo>
                  <a:pt x="15173325" y="4079366"/>
                </a:lnTo>
                <a:moveTo>
                  <a:pt x="15070075" y="4116832"/>
                </a:moveTo>
                <a:lnTo>
                  <a:pt x="15004411" y="4144899"/>
                </a:lnTo>
                <a:moveTo>
                  <a:pt x="14901292" y="4182490"/>
                </a:moveTo>
                <a:lnTo>
                  <a:pt x="13513432" y="4679441"/>
                </a:lnTo>
                <a:moveTo>
                  <a:pt x="13410183" y="4717033"/>
                </a:moveTo>
                <a:lnTo>
                  <a:pt x="13335254" y="4745101"/>
                </a:lnTo>
                <a:moveTo>
                  <a:pt x="13232129" y="4782565"/>
                </a:moveTo>
                <a:lnTo>
                  <a:pt x="11844145" y="5289041"/>
                </a:lnTo>
                <a:moveTo>
                  <a:pt x="11741020" y="5326507"/>
                </a:moveTo>
                <a:lnTo>
                  <a:pt x="11665967" y="5345303"/>
                </a:lnTo>
                <a:moveTo>
                  <a:pt x="11562841" y="5382894"/>
                </a:moveTo>
                <a:lnTo>
                  <a:pt x="10174858" y="5889243"/>
                </a:lnTo>
                <a:moveTo>
                  <a:pt x="10071732" y="5926708"/>
                </a:moveTo>
                <a:lnTo>
                  <a:pt x="10006074" y="5954903"/>
                </a:lnTo>
                <a:moveTo>
                  <a:pt x="9902949" y="5992367"/>
                </a:moveTo>
                <a:lnTo>
                  <a:pt x="8514965" y="6489446"/>
                </a:lnTo>
                <a:moveTo>
                  <a:pt x="8402445" y="6526910"/>
                </a:moveTo>
                <a:lnTo>
                  <a:pt x="8336787" y="6555105"/>
                </a:lnTo>
                <a:moveTo>
                  <a:pt x="8233662" y="6592569"/>
                </a:moveTo>
                <a:lnTo>
                  <a:pt x="6845808" y="7089648"/>
                </a:lnTo>
                <a:moveTo>
                  <a:pt x="6742683" y="7127112"/>
                </a:moveTo>
                <a:lnTo>
                  <a:pt x="6667624" y="7155180"/>
                </a:lnTo>
                <a:moveTo>
                  <a:pt x="6564374" y="7192772"/>
                </a:moveTo>
                <a:lnTo>
                  <a:pt x="5176521" y="7699121"/>
                </a:lnTo>
                <a:moveTo>
                  <a:pt x="5073395" y="7736712"/>
                </a:moveTo>
                <a:lnTo>
                  <a:pt x="5007737" y="7755381"/>
                </a:lnTo>
                <a:moveTo>
                  <a:pt x="4895211" y="7792974"/>
                </a:moveTo>
                <a:lnTo>
                  <a:pt x="3507228" y="8299335"/>
                </a:lnTo>
                <a:moveTo>
                  <a:pt x="3404108" y="8336838"/>
                </a:moveTo>
                <a:lnTo>
                  <a:pt x="3338450" y="8364969"/>
                </a:lnTo>
                <a:moveTo>
                  <a:pt x="3235325" y="8402472"/>
                </a:moveTo>
                <a:lnTo>
                  <a:pt x="1847465" y="8899499"/>
                </a:lnTo>
                <a:moveTo>
                  <a:pt x="1744216" y="8937015"/>
                </a:moveTo>
                <a:lnTo>
                  <a:pt x="1669287" y="8965132"/>
                </a:lnTo>
                <a:moveTo>
                  <a:pt x="1566037" y="9002649"/>
                </a:moveTo>
                <a:lnTo>
                  <a:pt x="178178" y="9499676"/>
                </a:lnTo>
                <a:moveTo>
                  <a:pt x="74929" y="9537179"/>
                </a:moveTo>
                <a:lnTo>
                  <a:pt x="0" y="956530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04" name="Freeform 8004"/>
          <p:cNvSpPr/>
          <p:nvPr/>
        </p:nvSpPr>
        <p:spPr>
          <a:xfrm rot="-5400000" flipH="0" flipV="0">
            <a:off x="28398976" y="7642624"/>
            <a:ext cx="208803" cy="76202"/>
          </a:xfrm>
          <a:custGeom>
            <a:pathLst>
              <a:path w="1284858" h="468909">
                <a:moveTo>
                  <a:pt x="1284858" y="0"/>
                </a:moveTo>
                <a:lnTo>
                  <a:pt x="0" y="46890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05" name="Freeform 8005"/>
          <p:cNvSpPr/>
          <p:nvPr/>
        </p:nvSpPr>
        <p:spPr>
          <a:xfrm rot="-5400000" flipH="0" flipV="0">
            <a:off x="25433286" y="4673873"/>
            <a:ext cx="4543033" cy="1709936"/>
          </a:xfrm>
          <a:custGeom>
            <a:pathLst>
              <a:path w="27955236" h="10521975">
                <a:moveTo>
                  <a:pt x="0" y="10043693"/>
                </a:moveTo>
                <a:lnTo>
                  <a:pt x="27777052" y="0"/>
                </a:lnTo>
                <a:moveTo>
                  <a:pt x="27955236" y="487679"/>
                </a:moveTo>
                <a:lnTo>
                  <a:pt x="178178" y="10521975"/>
                </a:lnTo>
                <a:moveTo>
                  <a:pt x="168783" y="10493806"/>
                </a:moveTo>
                <a:lnTo>
                  <a:pt x="27945835" y="450215"/>
                </a:lnTo>
                <a:moveTo>
                  <a:pt x="27777052" y="0"/>
                </a:moveTo>
                <a:lnTo>
                  <a:pt x="27955236" y="487679"/>
                </a:lnTo>
                <a:moveTo>
                  <a:pt x="178178" y="10521975"/>
                </a:moveTo>
                <a:lnTo>
                  <a:pt x="0" y="1004369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06" name="Freeform 8006"/>
          <p:cNvSpPr/>
          <p:nvPr/>
        </p:nvSpPr>
        <p:spPr>
          <a:xfrm rot="-5400000" flipH="0" flipV="0">
            <a:off x="25194780" y="1532161"/>
            <a:ext cx="1424930" cy="1424930"/>
          </a:xfrm>
          <a:custGeom>
            <a:pathLst>
              <a:path w="8768209" h="8768209">
                <a:moveTo>
                  <a:pt x="8768209" y="0"/>
                </a:moveTo>
                <a:lnTo>
                  <a:pt x="7652258" y="1115951"/>
                </a:lnTo>
                <a:moveTo>
                  <a:pt x="7567935" y="1200405"/>
                </a:moveTo>
                <a:lnTo>
                  <a:pt x="7520942" y="1247270"/>
                </a:lnTo>
                <a:moveTo>
                  <a:pt x="7445883" y="1331596"/>
                </a:moveTo>
                <a:lnTo>
                  <a:pt x="6395727" y="2372615"/>
                </a:lnTo>
                <a:moveTo>
                  <a:pt x="6320668" y="2447547"/>
                </a:moveTo>
                <a:lnTo>
                  <a:pt x="6264411" y="2503807"/>
                </a:lnTo>
                <a:moveTo>
                  <a:pt x="6189352" y="2578863"/>
                </a:moveTo>
                <a:lnTo>
                  <a:pt x="5148336" y="3629152"/>
                </a:lnTo>
                <a:moveTo>
                  <a:pt x="5064001" y="3704211"/>
                </a:moveTo>
                <a:lnTo>
                  <a:pt x="5017144" y="3760471"/>
                </a:lnTo>
                <a:moveTo>
                  <a:pt x="4932685" y="3835527"/>
                </a:moveTo>
                <a:lnTo>
                  <a:pt x="3891793" y="4876422"/>
                </a:lnTo>
                <a:moveTo>
                  <a:pt x="3816734" y="4960876"/>
                </a:moveTo>
                <a:lnTo>
                  <a:pt x="3760477" y="5007738"/>
                </a:lnTo>
                <a:moveTo>
                  <a:pt x="3685418" y="5092195"/>
                </a:moveTo>
                <a:lnTo>
                  <a:pt x="2635126" y="6133085"/>
                </a:lnTo>
                <a:moveTo>
                  <a:pt x="2560067" y="6208142"/>
                </a:moveTo>
                <a:lnTo>
                  <a:pt x="2503810" y="6264404"/>
                </a:lnTo>
                <a:moveTo>
                  <a:pt x="2428875" y="6339460"/>
                </a:moveTo>
                <a:lnTo>
                  <a:pt x="1387859" y="7389751"/>
                </a:lnTo>
                <a:moveTo>
                  <a:pt x="1303535" y="7464808"/>
                </a:moveTo>
                <a:lnTo>
                  <a:pt x="1256543" y="7511670"/>
                </a:lnTo>
                <a:moveTo>
                  <a:pt x="1172219" y="7595999"/>
                </a:moveTo>
                <a:lnTo>
                  <a:pt x="131192" y="8637017"/>
                </a:lnTo>
                <a:moveTo>
                  <a:pt x="56269" y="8711948"/>
                </a:moveTo>
                <a:lnTo>
                  <a:pt x="0" y="876820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07" name="Freeform 8007"/>
          <p:cNvSpPr/>
          <p:nvPr/>
        </p:nvSpPr>
        <p:spPr>
          <a:xfrm rot="-5400000" flipH="0" flipV="0">
            <a:off x="26631908" y="2969288"/>
            <a:ext cx="182882" cy="182881"/>
          </a:xfrm>
          <a:custGeom>
            <a:pathLst>
              <a:path w="1125352" h="1125347">
                <a:moveTo>
                  <a:pt x="1125352" y="0"/>
                </a:moveTo>
                <a:lnTo>
                  <a:pt x="0" y="112534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08" name="Freeform 8008"/>
          <p:cNvSpPr/>
          <p:nvPr/>
        </p:nvSpPr>
        <p:spPr>
          <a:xfrm rot="-5400000" flipH="0" flipV="0">
            <a:off x="25155154" y="1519963"/>
            <a:ext cx="1671833" cy="1671833"/>
          </a:xfrm>
          <a:custGeom>
            <a:pathLst>
              <a:path w="10287509" h="10287508">
                <a:moveTo>
                  <a:pt x="0" y="9921748"/>
                </a:moveTo>
                <a:lnTo>
                  <a:pt x="9921751" y="0"/>
                </a:lnTo>
                <a:moveTo>
                  <a:pt x="10287509" y="365760"/>
                </a:moveTo>
                <a:lnTo>
                  <a:pt x="365758" y="10287508"/>
                </a:lnTo>
                <a:moveTo>
                  <a:pt x="346968" y="10259315"/>
                </a:moveTo>
                <a:lnTo>
                  <a:pt x="10259318" y="337694"/>
                </a:lnTo>
                <a:moveTo>
                  <a:pt x="9921751" y="0"/>
                </a:moveTo>
                <a:lnTo>
                  <a:pt x="10287509" y="365760"/>
                </a:lnTo>
                <a:moveTo>
                  <a:pt x="365758" y="10287508"/>
                </a:moveTo>
                <a:lnTo>
                  <a:pt x="0" y="9921748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09" name="Freeform 8009"/>
          <p:cNvSpPr/>
          <p:nvPr/>
        </p:nvSpPr>
        <p:spPr>
          <a:xfrm rot="-5400000" flipH="0" flipV="0">
            <a:off x="23376649" y="1727229"/>
            <a:ext cx="1424950" cy="1424929"/>
          </a:xfrm>
          <a:custGeom>
            <a:pathLst>
              <a:path w="8768334" h="8768206">
                <a:moveTo>
                  <a:pt x="0" y="0"/>
                </a:moveTo>
                <a:lnTo>
                  <a:pt x="1125352" y="1125349"/>
                </a:lnTo>
                <a:moveTo>
                  <a:pt x="1200399" y="1200277"/>
                </a:moveTo>
                <a:lnTo>
                  <a:pt x="1256668" y="1247140"/>
                </a:lnTo>
                <a:moveTo>
                  <a:pt x="1331591" y="1331596"/>
                </a:moveTo>
                <a:lnTo>
                  <a:pt x="2372618" y="2372488"/>
                </a:lnTo>
                <a:moveTo>
                  <a:pt x="2456942" y="2456942"/>
                </a:moveTo>
                <a:lnTo>
                  <a:pt x="2503934" y="2503804"/>
                </a:lnTo>
                <a:moveTo>
                  <a:pt x="2588258" y="2578863"/>
                </a:moveTo>
                <a:lnTo>
                  <a:pt x="3629274" y="3629152"/>
                </a:lnTo>
                <a:moveTo>
                  <a:pt x="3704209" y="3704208"/>
                </a:moveTo>
                <a:lnTo>
                  <a:pt x="3760466" y="3760471"/>
                </a:lnTo>
                <a:moveTo>
                  <a:pt x="3835525" y="3835527"/>
                </a:moveTo>
                <a:lnTo>
                  <a:pt x="4885817" y="4876419"/>
                </a:lnTo>
                <a:moveTo>
                  <a:pt x="4960876" y="4960876"/>
                </a:moveTo>
                <a:lnTo>
                  <a:pt x="5017133" y="5007738"/>
                </a:lnTo>
                <a:moveTo>
                  <a:pt x="5092192" y="5092065"/>
                </a:moveTo>
                <a:lnTo>
                  <a:pt x="6133084" y="6133083"/>
                </a:lnTo>
                <a:moveTo>
                  <a:pt x="6217543" y="6208015"/>
                </a:moveTo>
                <a:lnTo>
                  <a:pt x="6264400" y="6264275"/>
                </a:lnTo>
                <a:moveTo>
                  <a:pt x="6348735" y="6339331"/>
                </a:moveTo>
                <a:lnTo>
                  <a:pt x="7389751" y="7389624"/>
                </a:lnTo>
                <a:moveTo>
                  <a:pt x="7464810" y="7464679"/>
                </a:moveTo>
                <a:lnTo>
                  <a:pt x="7521067" y="7520940"/>
                </a:lnTo>
                <a:moveTo>
                  <a:pt x="7596126" y="7595999"/>
                </a:moveTo>
                <a:lnTo>
                  <a:pt x="8646282" y="8636890"/>
                </a:lnTo>
                <a:moveTo>
                  <a:pt x="8721341" y="8721344"/>
                </a:moveTo>
                <a:lnTo>
                  <a:pt x="8768334" y="876820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10" name="Freeform 8010"/>
          <p:cNvSpPr/>
          <p:nvPr/>
        </p:nvSpPr>
        <p:spPr>
          <a:xfrm rot="-5400000" flipH="0" flipV="0">
            <a:off x="24815314" y="1532162"/>
            <a:ext cx="181354" cy="181353"/>
          </a:xfrm>
          <a:custGeom>
            <a:pathLst>
              <a:path w="1115951" h="1115947">
                <a:moveTo>
                  <a:pt x="0" y="0"/>
                </a:moveTo>
                <a:lnTo>
                  <a:pt x="1115951" y="111594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11" name="Freeform 8011"/>
          <p:cNvSpPr/>
          <p:nvPr/>
        </p:nvSpPr>
        <p:spPr>
          <a:xfrm rot="-5400000" flipH="0" flipV="0">
            <a:off x="23364461" y="1519963"/>
            <a:ext cx="1671833" cy="1671833"/>
          </a:xfrm>
          <a:custGeom>
            <a:pathLst>
              <a:path w="10287509" h="10287509">
                <a:moveTo>
                  <a:pt x="9921751" y="10287509"/>
                </a:moveTo>
                <a:lnTo>
                  <a:pt x="0" y="365761"/>
                </a:lnTo>
                <a:moveTo>
                  <a:pt x="365758" y="0"/>
                </a:moveTo>
                <a:lnTo>
                  <a:pt x="10287509" y="9921748"/>
                </a:lnTo>
                <a:moveTo>
                  <a:pt x="10259318" y="9949815"/>
                </a:moveTo>
                <a:lnTo>
                  <a:pt x="346968" y="28194"/>
                </a:lnTo>
                <a:moveTo>
                  <a:pt x="0" y="365761"/>
                </a:moveTo>
                <a:lnTo>
                  <a:pt x="365758" y="0"/>
                </a:lnTo>
                <a:moveTo>
                  <a:pt x="10287509" y="9921748"/>
                </a:moveTo>
                <a:lnTo>
                  <a:pt x="9921751" y="10287509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12" name="Freeform 8012"/>
          <p:cNvSpPr/>
          <p:nvPr/>
        </p:nvSpPr>
        <p:spPr>
          <a:xfrm rot="-5400000" flipH="0" flipV="0">
            <a:off x="25029431" y="1334802"/>
            <a:ext cx="0" cy="370323"/>
          </a:xfrm>
          <a:custGeom>
            <a:pathLst>
              <a:path w="0" h="2278760">
                <a:moveTo>
                  <a:pt x="0" y="227876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13" name="Freeform 8013"/>
          <p:cNvSpPr/>
          <p:nvPr/>
        </p:nvSpPr>
        <p:spPr>
          <a:xfrm rot="-5400000" flipH="0" flipV="0">
            <a:off x="27131020" y="1572549"/>
            <a:ext cx="1424930" cy="1426461"/>
          </a:xfrm>
          <a:custGeom>
            <a:pathLst>
              <a:path w="8768209" h="8777630">
                <a:moveTo>
                  <a:pt x="8768209" y="8777630"/>
                </a:moveTo>
                <a:lnTo>
                  <a:pt x="7652259" y="7652296"/>
                </a:lnTo>
                <a:moveTo>
                  <a:pt x="7567923" y="7567904"/>
                </a:moveTo>
                <a:lnTo>
                  <a:pt x="7521067" y="7521029"/>
                </a:lnTo>
                <a:moveTo>
                  <a:pt x="7436607" y="7446009"/>
                </a:moveTo>
                <a:lnTo>
                  <a:pt x="6395716" y="6395720"/>
                </a:lnTo>
                <a:moveTo>
                  <a:pt x="6320657" y="6320662"/>
                </a:moveTo>
                <a:lnTo>
                  <a:pt x="6264400" y="6264401"/>
                </a:lnTo>
                <a:moveTo>
                  <a:pt x="6189341" y="6189345"/>
                </a:moveTo>
                <a:lnTo>
                  <a:pt x="5139048" y="5148452"/>
                </a:lnTo>
                <a:moveTo>
                  <a:pt x="5064001" y="5063998"/>
                </a:moveTo>
                <a:lnTo>
                  <a:pt x="5017133" y="5017134"/>
                </a:lnTo>
                <a:moveTo>
                  <a:pt x="4932673" y="4932806"/>
                </a:moveTo>
                <a:lnTo>
                  <a:pt x="3891782" y="3891787"/>
                </a:lnTo>
                <a:moveTo>
                  <a:pt x="3807458" y="3816730"/>
                </a:moveTo>
                <a:lnTo>
                  <a:pt x="3760466" y="3760597"/>
                </a:lnTo>
                <a:moveTo>
                  <a:pt x="3685543" y="3685540"/>
                </a:moveTo>
                <a:lnTo>
                  <a:pt x="2635126" y="2635250"/>
                </a:lnTo>
                <a:moveTo>
                  <a:pt x="2560192" y="2560193"/>
                </a:moveTo>
                <a:lnTo>
                  <a:pt x="2503934" y="2503931"/>
                </a:lnTo>
                <a:moveTo>
                  <a:pt x="2428875" y="2428875"/>
                </a:moveTo>
                <a:lnTo>
                  <a:pt x="1387984" y="1387855"/>
                </a:lnTo>
                <a:moveTo>
                  <a:pt x="1303524" y="1303527"/>
                </a:moveTo>
                <a:lnTo>
                  <a:pt x="1256668" y="1256665"/>
                </a:lnTo>
                <a:moveTo>
                  <a:pt x="1172208" y="1172209"/>
                </a:moveTo>
                <a:lnTo>
                  <a:pt x="131317" y="131318"/>
                </a:lnTo>
                <a:moveTo>
                  <a:pt x="56258" y="5626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14" name="Freeform 8014"/>
          <p:cNvSpPr/>
          <p:nvPr/>
        </p:nvSpPr>
        <p:spPr>
          <a:xfrm rot="-5400000" flipH="0" flipV="0">
            <a:off x="26935176" y="3010443"/>
            <a:ext cx="182882" cy="182881"/>
          </a:xfrm>
          <a:custGeom>
            <a:pathLst>
              <a:path w="1125352" h="1125347">
                <a:moveTo>
                  <a:pt x="1125352" y="112534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15" name="Freeform 8015"/>
          <p:cNvSpPr/>
          <p:nvPr/>
        </p:nvSpPr>
        <p:spPr>
          <a:xfrm rot="-5400000" flipH="0" flipV="0">
            <a:off x="26895564" y="1533674"/>
            <a:ext cx="1671811" cy="1671841"/>
          </a:xfrm>
          <a:custGeom>
            <a:pathLst>
              <a:path w="10287373" h="10287560">
                <a:moveTo>
                  <a:pt x="365758" y="0"/>
                </a:moveTo>
                <a:lnTo>
                  <a:pt x="10287373" y="9921787"/>
                </a:lnTo>
                <a:moveTo>
                  <a:pt x="9921751" y="10287560"/>
                </a:moveTo>
                <a:lnTo>
                  <a:pt x="0" y="365888"/>
                </a:lnTo>
                <a:moveTo>
                  <a:pt x="28067" y="347092"/>
                </a:moveTo>
                <a:lnTo>
                  <a:pt x="9949818" y="10268801"/>
                </a:lnTo>
                <a:moveTo>
                  <a:pt x="10287373" y="9921787"/>
                </a:moveTo>
                <a:lnTo>
                  <a:pt x="9921751" y="10287560"/>
                </a:lnTo>
                <a:moveTo>
                  <a:pt x="0" y="365888"/>
                </a:moveTo>
                <a:lnTo>
                  <a:pt x="365758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16" name="Freeform 8016"/>
          <p:cNvSpPr/>
          <p:nvPr/>
        </p:nvSpPr>
        <p:spPr>
          <a:xfrm rot="-5400000" flipH="0" flipV="0">
            <a:off x="21832084" y="1769136"/>
            <a:ext cx="1424930" cy="1426457"/>
          </a:xfrm>
          <a:custGeom>
            <a:pathLst>
              <a:path w="8768209" h="8777604">
                <a:moveTo>
                  <a:pt x="0" y="8777604"/>
                </a:moveTo>
                <a:lnTo>
                  <a:pt x="1125340" y="7652259"/>
                </a:lnTo>
                <a:moveTo>
                  <a:pt x="1200275" y="7577203"/>
                </a:moveTo>
                <a:lnTo>
                  <a:pt x="1256532" y="7520940"/>
                </a:lnTo>
                <a:moveTo>
                  <a:pt x="1331591" y="7446011"/>
                </a:moveTo>
                <a:lnTo>
                  <a:pt x="2372482" y="6395594"/>
                </a:lnTo>
                <a:moveTo>
                  <a:pt x="2456942" y="6320663"/>
                </a:moveTo>
                <a:lnTo>
                  <a:pt x="2503798" y="6273800"/>
                </a:lnTo>
                <a:moveTo>
                  <a:pt x="2588258" y="6189346"/>
                </a:moveTo>
                <a:lnTo>
                  <a:pt x="3629150" y="5148455"/>
                </a:lnTo>
                <a:moveTo>
                  <a:pt x="3704208" y="5063998"/>
                </a:moveTo>
                <a:lnTo>
                  <a:pt x="3760466" y="5017136"/>
                </a:lnTo>
                <a:moveTo>
                  <a:pt x="3835400" y="4942080"/>
                </a:moveTo>
                <a:lnTo>
                  <a:pt x="4885817" y="3891788"/>
                </a:lnTo>
                <a:moveTo>
                  <a:pt x="4960740" y="3816732"/>
                </a:moveTo>
                <a:lnTo>
                  <a:pt x="5017133" y="3760471"/>
                </a:lnTo>
                <a:moveTo>
                  <a:pt x="5092068" y="3685540"/>
                </a:moveTo>
                <a:lnTo>
                  <a:pt x="6132959" y="2644521"/>
                </a:lnTo>
                <a:moveTo>
                  <a:pt x="6217407" y="2560194"/>
                </a:moveTo>
                <a:lnTo>
                  <a:pt x="6264275" y="2513205"/>
                </a:lnTo>
                <a:moveTo>
                  <a:pt x="6348723" y="2428875"/>
                </a:moveTo>
                <a:lnTo>
                  <a:pt x="7389615" y="1387857"/>
                </a:lnTo>
                <a:moveTo>
                  <a:pt x="7464674" y="1312928"/>
                </a:moveTo>
                <a:lnTo>
                  <a:pt x="7520943" y="1256665"/>
                </a:lnTo>
                <a:moveTo>
                  <a:pt x="7595990" y="1181609"/>
                </a:moveTo>
                <a:lnTo>
                  <a:pt x="8646282" y="131319"/>
                </a:lnTo>
                <a:moveTo>
                  <a:pt x="8721341" y="56260"/>
                </a:moveTo>
                <a:lnTo>
                  <a:pt x="8768209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17" name="Freeform 8017"/>
          <p:cNvSpPr/>
          <p:nvPr/>
        </p:nvSpPr>
        <p:spPr>
          <a:xfrm rot="-5400000" flipH="0" flipV="0">
            <a:off x="21636242" y="1573315"/>
            <a:ext cx="182881" cy="182880"/>
          </a:xfrm>
          <a:custGeom>
            <a:pathLst>
              <a:path w="1125351" h="1125345">
                <a:moveTo>
                  <a:pt x="0" y="1125345"/>
                </a:moveTo>
                <a:lnTo>
                  <a:pt x="112535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18" name="Freeform 8018"/>
          <p:cNvSpPr/>
          <p:nvPr/>
        </p:nvSpPr>
        <p:spPr>
          <a:xfrm rot="-5400000" flipH="0" flipV="0">
            <a:off x="21624809" y="1535958"/>
            <a:ext cx="1671833" cy="1670306"/>
          </a:xfrm>
          <a:custGeom>
            <a:pathLst>
              <a:path w="10287508" h="10278111">
                <a:moveTo>
                  <a:pt x="10287508" y="356363"/>
                </a:moveTo>
                <a:lnTo>
                  <a:pt x="365757" y="10278111"/>
                </a:lnTo>
                <a:moveTo>
                  <a:pt x="0" y="9912350"/>
                </a:moveTo>
                <a:lnTo>
                  <a:pt x="9921750" y="0"/>
                </a:lnTo>
                <a:moveTo>
                  <a:pt x="9949817" y="18796"/>
                </a:moveTo>
                <a:lnTo>
                  <a:pt x="28066" y="9940544"/>
                </a:lnTo>
                <a:moveTo>
                  <a:pt x="365757" y="10278111"/>
                </a:moveTo>
                <a:lnTo>
                  <a:pt x="0" y="9912350"/>
                </a:lnTo>
                <a:moveTo>
                  <a:pt x="9921750" y="0"/>
                </a:moveTo>
                <a:lnTo>
                  <a:pt x="10287508" y="35636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19" name="Freeform 8019"/>
          <p:cNvSpPr/>
          <p:nvPr/>
        </p:nvSpPr>
        <p:spPr>
          <a:xfrm rot="-5400000" flipH="0" flipV="0">
            <a:off x="23298922" y="3039389"/>
            <a:ext cx="115825" cy="225562"/>
          </a:xfrm>
          <a:custGeom>
            <a:pathLst>
              <a:path w="712725" h="1387984">
                <a:moveTo>
                  <a:pt x="712725" y="0"/>
                </a:moveTo>
                <a:lnTo>
                  <a:pt x="712725" y="965963"/>
                </a:lnTo>
                <a:moveTo>
                  <a:pt x="393960" y="1387984"/>
                </a:moveTo>
                <a:lnTo>
                  <a:pt x="0" y="138798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20" name="Freeform 8020"/>
          <p:cNvSpPr/>
          <p:nvPr/>
        </p:nvSpPr>
        <p:spPr>
          <a:xfrm rot="-5400000" flipH="0" flipV="0">
            <a:off x="23351509" y="3253517"/>
            <a:ext cx="77726" cy="158486"/>
          </a:xfrm>
          <a:custGeom>
            <a:pathLst>
              <a:path w="478283" h="975234">
                <a:moveTo>
                  <a:pt x="478283" y="975234"/>
                </a:moveTo>
                <a:lnTo>
                  <a:pt x="0" y="975234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21" name="Freeform 8021"/>
          <p:cNvSpPr/>
          <p:nvPr/>
        </p:nvSpPr>
        <p:spPr>
          <a:xfrm rot="-5400000" flipH="0" flipV="0">
            <a:off x="23103101" y="3253517"/>
            <a:ext cx="208783" cy="27428"/>
          </a:xfrm>
          <a:custGeom>
            <a:pathLst>
              <a:path w="1284733" h="168780">
                <a:moveTo>
                  <a:pt x="0" y="168780"/>
                </a:moveTo>
                <a:lnTo>
                  <a:pt x="0" y="0"/>
                </a:lnTo>
                <a:lnTo>
                  <a:pt x="1284733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22" name="Freeform 8022"/>
          <p:cNvSpPr/>
          <p:nvPr/>
        </p:nvSpPr>
        <p:spPr>
          <a:xfrm rot="-5400000" flipH="0" flipV="0">
            <a:off x="22385279" y="2361979"/>
            <a:ext cx="83835" cy="85342"/>
          </a:xfrm>
          <a:custGeom>
            <a:pathLst>
              <a:path w="515875" h="525146">
                <a:moveTo>
                  <a:pt x="515875" y="46862"/>
                </a:moveTo>
                <a:lnTo>
                  <a:pt x="469007" y="0"/>
                </a:lnTo>
                <a:lnTo>
                  <a:pt x="0" y="468883"/>
                </a:lnTo>
                <a:lnTo>
                  <a:pt x="46992" y="52514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23" name="Freeform 8023"/>
          <p:cNvSpPr/>
          <p:nvPr/>
        </p:nvSpPr>
        <p:spPr>
          <a:xfrm rot="-5400000" flipH="0" flipV="0">
            <a:off x="22451592" y="2294159"/>
            <a:ext cx="85320" cy="85342"/>
          </a:xfrm>
          <a:custGeom>
            <a:pathLst>
              <a:path w="525016" h="525146">
                <a:moveTo>
                  <a:pt x="0" y="478281"/>
                </a:moveTo>
                <a:lnTo>
                  <a:pt x="56257" y="525146"/>
                </a:lnTo>
                <a:lnTo>
                  <a:pt x="525016" y="56260"/>
                </a:lnTo>
                <a:lnTo>
                  <a:pt x="468883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24" name="Freeform 8024"/>
          <p:cNvSpPr/>
          <p:nvPr/>
        </p:nvSpPr>
        <p:spPr>
          <a:xfrm rot="-5400000" flipH="0" flipV="0">
            <a:off x="22392905" y="2302528"/>
            <a:ext cx="135638" cy="137166"/>
          </a:xfrm>
          <a:custGeom>
            <a:pathLst>
              <a:path w="834641" h="844042">
                <a:moveTo>
                  <a:pt x="834641" y="365761"/>
                </a:moveTo>
                <a:lnTo>
                  <a:pt x="365758" y="844042"/>
                </a:lnTo>
                <a:moveTo>
                  <a:pt x="787649" y="412623"/>
                </a:moveTo>
                <a:lnTo>
                  <a:pt x="787649" y="497080"/>
                </a:lnTo>
                <a:moveTo>
                  <a:pt x="750193" y="459485"/>
                </a:moveTo>
                <a:lnTo>
                  <a:pt x="834641" y="459485"/>
                </a:lnTo>
                <a:moveTo>
                  <a:pt x="703325" y="497080"/>
                </a:moveTo>
                <a:lnTo>
                  <a:pt x="703325" y="581533"/>
                </a:lnTo>
                <a:moveTo>
                  <a:pt x="665858" y="543942"/>
                </a:moveTo>
                <a:lnTo>
                  <a:pt x="750193" y="543942"/>
                </a:lnTo>
                <a:moveTo>
                  <a:pt x="618865" y="581533"/>
                </a:moveTo>
                <a:lnTo>
                  <a:pt x="618865" y="665860"/>
                </a:lnTo>
                <a:moveTo>
                  <a:pt x="581410" y="628396"/>
                </a:moveTo>
                <a:lnTo>
                  <a:pt x="665858" y="628396"/>
                </a:lnTo>
                <a:moveTo>
                  <a:pt x="543818" y="665860"/>
                </a:moveTo>
                <a:lnTo>
                  <a:pt x="543818" y="750317"/>
                </a:lnTo>
                <a:moveTo>
                  <a:pt x="496950" y="712725"/>
                </a:moveTo>
                <a:lnTo>
                  <a:pt x="581410" y="712725"/>
                </a:lnTo>
                <a:moveTo>
                  <a:pt x="459483" y="750317"/>
                </a:moveTo>
                <a:lnTo>
                  <a:pt x="459483" y="834644"/>
                </a:lnTo>
                <a:moveTo>
                  <a:pt x="412626" y="787781"/>
                </a:moveTo>
                <a:lnTo>
                  <a:pt x="496950" y="787781"/>
                </a:lnTo>
                <a:moveTo>
                  <a:pt x="468883" y="0"/>
                </a:moveTo>
                <a:lnTo>
                  <a:pt x="0" y="478284"/>
                </a:lnTo>
                <a:moveTo>
                  <a:pt x="422015" y="46989"/>
                </a:moveTo>
                <a:lnTo>
                  <a:pt x="337567" y="46989"/>
                </a:lnTo>
                <a:moveTo>
                  <a:pt x="384424" y="93855"/>
                </a:moveTo>
                <a:lnTo>
                  <a:pt x="384424" y="9398"/>
                </a:lnTo>
                <a:moveTo>
                  <a:pt x="337567" y="131319"/>
                </a:moveTo>
                <a:lnTo>
                  <a:pt x="253108" y="131319"/>
                </a:lnTo>
                <a:moveTo>
                  <a:pt x="300100" y="178181"/>
                </a:moveTo>
                <a:lnTo>
                  <a:pt x="300100" y="93855"/>
                </a:lnTo>
                <a:moveTo>
                  <a:pt x="253108" y="215773"/>
                </a:moveTo>
                <a:lnTo>
                  <a:pt x="178185" y="215773"/>
                </a:lnTo>
                <a:moveTo>
                  <a:pt x="215640" y="262635"/>
                </a:moveTo>
                <a:lnTo>
                  <a:pt x="215640" y="178181"/>
                </a:lnTo>
                <a:moveTo>
                  <a:pt x="178185" y="300103"/>
                </a:moveTo>
                <a:lnTo>
                  <a:pt x="93725" y="300103"/>
                </a:lnTo>
                <a:moveTo>
                  <a:pt x="131317" y="347092"/>
                </a:moveTo>
                <a:lnTo>
                  <a:pt x="131317" y="262635"/>
                </a:lnTo>
                <a:moveTo>
                  <a:pt x="93725" y="384556"/>
                </a:moveTo>
                <a:lnTo>
                  <a:pt x="9265" y="384556"/>
                </a:lnTo>
                <a:moveTo>
                  <a:pt x="46857" y="431419"/>
                </a:moveTo>
                <a:lnTo>
                  <a:pt x="46857" y="3470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25" name="Freeform 8025"/>
          <p:cNvSpPr/>
          <p:nvPr/>
        </p:nvSpPr>
        <p:spPr>
          <a:xfrm rot="-5400000" flipH="0" flipV="0">
            <a:off x="27723840" y="2360451"/>
            <a:ext cx="83835" cy="85341"/>
          </a:xfrm>
          <a:custGeom>
            <a:pathLst>
              <a:path w="515875" h="525145">
                <a:moveTo>
                  <a:pt x="515875" y="468883"/>
                </a:moveTo>
                <a:lnTo>
                  <a:pt x="469007" y="525145"/>
                </a:lnTo>
                <a:lnTo>
                  <a:pt x="0" y="56387"/>
                </a:lnTo>
                <a:lnTo>
                  <a:pt x="46856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26" name="Freeform 8026"/>
          <p:cNvSpPr/>
          <p:nvPr/>
        </p:nvSpPr>
        <p:spPr>
          <a:xfrm rot="-5400000" flipH="0" flipV="0">
            <a:off x="27655289" y="2293384"/>
            <a:ext cx="85320" cy="83835"/>
          </a:xfrm>
          <a:custGeom>
            <a:pathLst>
              <a:path w="525016" h="515874">
                <a:moveTo>
                  <a:pt x="0" y="46862"/>
                </a:moveTo>
                <a:lnTo>
                  <a:pt x="56257" y="0"/>
                </a:lnTo>
                <a:lnTo>
                  <a:pt x="525016" y="469010"/>
                </a:lnTo>
                <a:lnTo>
                  <a:pt x="468759" y="51587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27" name="Freeform 8027"/>
          <p:cNvSpPr/>
          <p:nvPr/>
        </p:nvSpPr>
        <p:spPr>
          <a:xfrm rot="-5400000" flipH="0" flipV="0">
            <a:off x="27663647" y="2301785"/>
            <a:ext cx="135640" cy="135638"/>
          </a:xfrm>
          <a:custGeom>
            <a:pathLst>
              <a:path w="834653" h="834644">
                <a:moveTo>
                  <a:pt x="834653" y="469012"/>
                </a:moveTo>
                <a:lnTo>
                  <a:pt x="365894" y="0"/>
                </a:lnTo>
                <a:moveTo>
                  <a:pt x="787785" y="422148"/>
                </a:moveTo>
                <a:lnTo>
                  <a:pt x="787785" y="347091"/>
                </a:lnTo>
                <a:moveTo>
                  <a:pt x="750317" y="384557"/>
                </a:moveTo>
                <a:lnTo>
                  <a:pt x="834653" y="384557"/>
                </a:lnTo>
                <a:moveTo>
                  <a:pt x="703461" y="347091"/>
                </a:moveTo>
                <a:lnTo>
                  <a:pt x="703461" y="262637"/>
                </a:lnTo>
                <a:moveTo>
                  <a:pt x="665869" y="300101"/>
                </a:moveTo>
                <a:lnTo>
                  <a:pt x="750317" y="300101"/>
                </a:lnTo>
                <a:moveTo>
                  <a:pt x="619001" y="262637"/>
                </a:moveTo>
                <a:lnTo>
                  <a:pt x="619001" y="178309"/>
                </a:lnTo>
                <a:moveTo>
                  <a:pt x="581534" y="215773"/>
                </a:moveTo>
                <a:lnTo>
                  <a:pt x="665869" y="215773"/>
                </a:lnTo>
                <a:moveTo>
                  <a:pt x="534553" y="178309"/>
                </a:moveTo>
                <a:lnTo>
                  <a:pt x="534553" y="93854"/>
                </a:lnTo>
                <a:moveTo>
                  <a:pt x="497086" y="131318"/>
                </a:moveTo>
                <a:lnTo>
                  <a:pt x="581534" y="131318"/>
                </a:lnTo>
                <a:moveTo>
                  <a:pt x="459618" y="93854"/>
                </a:moveTo>
                <a:lnTo>
                  <a:pt x="459618" y="9398"/>
                </a:lnTo>
                <a:moveTo>
                  <a:pt x="412750" y="46990"/>
                </a:moveTo>
                <a:lnTo>
                  <a:pt x="497086" y="46990"/>
                </a:lnTo>
                <a:moveTo>
                  <a:pt x="469019" y="834644"/>
                </a:moveTo>
                <a:lnTo>
                  <a:pt x="0" y="365761"/>
                </a:lnTo>
                <a:moveTo>
                  <a:pt x="422151" y="787782"/>
                </a:moveTo>
                <a:lnTo>
                  <a:pt x="337703" y="787782"/>
                </a:lnTo>
                <a:moveTo>
                  <a:pt x="384560" y="750316"/>
                </a:moveTo>
                <a:lnTo>
                  <a:pt x="384560" y="834644"/>
                </a:lnTo>
                <a:moveTo>
                  <a:pt x="337703" y="712851"/>
                </a:moveTo>
                <a:lnTo>
                  <a:pt x="253243" y="712851"/>
                </a:lnTo>
                <a:moveTo>
                  <a:pt x="300100" y="665862"/>
                </a:moveTo>
                <a:lnTo>
                  <a:pt x="300100" y="750316"/>
                </a:lnTo>
                <a:moveTo>
                  <a:pt x="253243" y="628396"/>
                </a:moveTo>
                <a:lnTo>
                  <a:pt x="168920" y="628396"/>
                </a:lnTo>
                <a:moveTo>
                  <a:pt x="215776" y="581534"/>
                </a:moveTo>
                <a:lnTo>
                  <a:pt x="215776" y="665862"/>
                </a:lnTo>
                <a:moveTo>
                  <a:pt x="168920" y="543941"/>
                </a:moveTo>
                <a:lnTo>
                  <a:pt x="93861" y="543941"/>
                </a:lnTo>
                <a:moveTo>
                  <a:pt x="131328" y="497079"/>
                </a:moveTo>
                <a:lnTo>
                  <a:pt x="131328" y="581534"/>
                </a:lnTo>
                <a:moveTo>
                  <a:pt x="93861" y="459614"/>
                </a:moveTo>
                <a:lnTo>
                  <a:pt x="9401" y="459614"/>
                </a:lnTo>
                <a:moveTo>
                  <a:pt x="46993" y="412750"/>
                </a:moveTo>
                <a:lnTo>
                  <a:pt x="46993" y="49707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28" name="Freeform 8028"/>
          <p:cNvSpPr/>
          <p:nvPr/>
        </p:nvSpPr>
        <p:spPr>
          <a:xfrm rot="-5400000" flipH="0" flipV="0">
            <a:off x="25012652" y="1348526"/>
            <a:ext cx="166121" cy="457192"/>
          </a:xfrm>
          <a:custGeom>
            <a:pathLst>
              <a:path w="1022214" h="2813304">
                <a:moveTo>
                  <a:pt x="1022214" y="0"/>
                </a:moveTo>
                <a:lnTo>
                  <a:pt x="196974" y="0"/>
                </a:lnTo>
                <a:moveTo>
                  <a:pt x="0" y="534544"/>
                </a:moveTo>
                <a:lnTo>
                  <a:pt x="0" y="2278763"/>
                </a:lnTo>
                <a:moveTo>
                  <a:pt x="196974" y="2813304"/>
                </a:moveTo>
                <a:lnTo>
                  <a:pt x="1022214" y="281330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29" name="Freeform 8029"/>
          <p:cNvSpPr/>
          <p:nvPr/>
        </p:nvSpPr>
        <p:spPr>
          <a:xfrm rot="-5400000" flipH="0" flipV="0">
            <a:off x="25088860" y="1174777"/>
            <a:ext cx="13705" cy="457192"/>
          </a:xfrm>
          <a:custGeom>
            <a:pathLst>
              <a:path w="84335" h="2813304">
                <a:moveTo>
                  <a:pt x="0" y="2813304"/>
                </a:moveTo>
                <a:lnTo>
                  <a:pt x="84335" y="2813304"/>
                </a:lnTo>
                <a:lnTo>
                  <a:pt x="84335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30" name="Freeform 8030"/>
          <p:cNvSpPr/>
          <p:nvPr/>
        </p:nvSpPr>
        <p:spPr>
          <a:xfrm rot="-5400000" flipH="0" flipV="0">
            <a:off x="24192761" y="2346737"/>
            <a:ext cx="83815" cy="85341"/>
          </a:xfrm>
          <a:custGeom>
            <a:pathLst>
              <a:path w="515751" h="525143">
                <a:moveTo>
                  <a:pt x="46868" y="0"/>
                </a:moveTo>
                <a:lnTo>
                  <a:pt x="0" y="46862"/>
                </a:lnTo>
                <a:lnTo>
                  <a:pt x="468883" y="525143"/>
                </a:lnTo>
                <a:lnTo>
                  <a:pt x="515751" y="46888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31" name="Freeform 8031"/>
          <p:cNvSpPr/>
          <p:nvPr/>
        </p:nvSpPr>
        <p:spPr>
          <a:xfrm rot="-5400000" flipH="0" flipV="0">
            <a:off x="24123415" y="2278917"/>
            <a:ext cx="85342" cy="85341"/>
          </a:xfrm>
          <a:custGeom>
            <a:pathLst>
              <a:path w="525152" h="525143">
                <a:moveTo>
                  <a:pt x="468883" y="525143"/>
                </a:moveTo>
                <a:lnTo>
                  <a:pt x="525152" y="468883"/>
                </a:lnTo>
                <a:lnTo>
                  <a:pt x="56257" y="0"/>
                </a:lnTo>
                <a:lnTo>
                  <a:pt x="0" y="5626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32" name="Freeform 8032"/>
          <p:cNvSpPr/>
          <p:nvPr/>
        </p:nvSpPr>
        <p:spPr>
          <a:xfrm rot="-5400000" flipH="0" flipV="0">
            <a:off x="23364461" y="1519964"/>
            <a:ext cx="1612393" cy="1612393"/>
          </a:xfrm>
          <a:custGeom>
            <a:pathLst>
              <a:path w="9921751" h="9921748">
                <a:moveTo>
                  <a:pt x="4726434" y="4726431"/>
                </a:moveTo>
                <a:lnTo>
                  <a:pt x="5195317" y="5195314"/>
                </a:lnTo>
                <a:moveTo>
                  <a:pt x="4773302" y="4773294"/>
                </a:moveTo>
                <a:lnTo>
                  <a:pt x="4857750" y="4773294"/>
                </a:lnTo>
                <a:moveTo>
                  <a:pt x="4820158" y="4810761"/>
                </a:moveTo>
                <a:lnTo>
                  <a:pt x="4820158" y="4735829"/>
                </a:lnTo>
                <a:moveTo>
                  <a:pt x="4857750" y="4857750"/>
                </a:moveTo>
                <a:lnTo>
                  <a:pt x="4942085" y="4857750"/>
                </a:lnTo>
                <a:moveTo>
                  <a:pt x="4904618" y="4895215"/>
                </a:moveTo>
                <a:lnTo>
                  <a:pt x="4904618" y="4810761"/>
                </a:lnTo>
                <a:moveTo>
                  <a:pt x="4942085" y="4942077"/>
                </a:moveTo>
                <a:lnTo>
                  <a:pt x="5026533" y="4942077"/>
                </a:lnTo>
                <a:moveTo>
                  <a:pt x="4989066" y="4979541"/>
                </a:moveTo>
                <a:lnTo>
                  <a:pt x="4989066" y="4895215"/>
                </a:lnTo>
                <a:moveTo>
                  <a:pt x="5026533" y="5026534"/>
                </a:moveTo>
                <a:lnTo>
                  <a:pt x="5110869" y="5026534"/>
                </a:lnTo>
                <a:moveTo>
                  <a:pt x="5064001" y="5063998"/>
                </a:moveTo>
                <a:lnTo>
                  <a:pt x="5064001" y="4979541"/>
                </a:lnTo>
                <a:moveTo>
                  <a:pt x="5110869" y="5110860"/>
                </a:moveTo>
                <a:lnTo>
                  <a:pt x="5195317" y="5110860"/>
                </a:lnTo>
                <a:moveTo>
                  <a:pt x="5148460" y="5148452"/>
                </a:moveTo>
                <a:lnTo>
                  <a:pt x="5148460" y="5063998"/>
                </a:lnTo>
                <a:moveTo>
                  <a:pt x="4360676" y="5092192"/>
                </a:moveTo>
                <a:lnTo>
                  <a:pt x="4829559" y="5561075"/>
                </a:lnTo>
                <a:moveTo>
                  <a:pt x="4407544" y="5139054"/>
                </a:moveTo>
                <a:lnTo>
                  <a:pt x="4407544" y="5223384"/>
                </a:lnTo>
                <a:moveTo>
                  <a:pt x="4454525" y="5176519"/>
                </a:moveTo>
                <a:lnTo>
                  <a:pt x="4370077" y="5176519"/>
                </a:lnTo>
                <a:moveTo>
                  <a:pt x="4491992" y="5223384"/>
                </a:moveTo>
                <a:lnTo>
                  <a:pt x="4491992" y="5307838"/>
                </a:lnTo>
                <a:moveTo>
                  <a:pt x="4538860" y="5260975"/>
                </a:moveTo>
                <a:lnTo>
                  <a:pt x="4454525" y="5260975"/>
                </a:lnTo>
                <a:moveTo>
                  <a:pt x="4576316" y="5307838"/>
                </a:moveTo>
                <a:lnTo>
                  <a:pt x="4576316" y="5392291"/>
                </a:lnTo>
                <a:moveTo>
                  <a:pt x="4623184" y="5345302"/>
                </a:moveTo>
                <a:lnTo>
                  <a:pt x="4538860" y="5345302"/>
                </a:lnTo>
                <a:moveTo>
                  <a:pt x="4660776" y="5392291"/>
                </a:moveTo>
                <a:lnTo>
                  <a:pt x="4660776" y="5476621"/>
                </a:lnTo>
                <a:moveTo>
                  <a:pt x="4707644" y="5429759"/>
                </a:moveTo>
                <a:lnTo>
                  <a:pt x="4623184" y="5429759"/>
                </a:lnTo>
                <a:moveTo>
                  <a:pt x="4745235" y="5476621"/>
                </a:moveTo>
                <a:lnTo>
                  <a:pt x="4745235" y="5551677"/>
                </a:lnTo>
                <a:moveTo>
                  <a:pt x="4782691" y="5514085"/>
                </a:moveTo>
                <a:lnTo>
                  <a:pt x="4707644" y="5514085"/>
                </a:lnTo>
                <a:moveTo>
                  <a:pt x="0" y="0"/>
                </a:moveTo>
                <a:lnTo>
                  <a:pt x="9921751" y="992174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33" name="Freeform 8033"/>
          <p:cNvSpPr/>
          <p:nvPr/>
        </p:nvSpPr>
        <p:spPr>
          <a:xfrm rot="-5400000" flipH="0" flipV="0">
            <a:off x="25914871" y="2346737"/>
            <a:ext cx="83815" cy="85342"/>
          </a:xfrm>
          <a:custGeom>
            <a:pathLst>
              <a:path w="515751" h="525146">
                <a:moveTo>
                  <a:pt x="46868" y="525146"/>
                </a:moveTo>
                <a:lnTo>
                  <a:pt x="0" y="468886"/>
                </a:lnTo>
                <a:lnTo>
                  <a:pt x="468883" y="0"/>
                </a:lnTo>
                <a:lnTo>
                  <a:pt x="515751" y="5626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34" name="Freeform 8034"/>
          <p:cNvSpPr/>
          <p:nvPr/>
        </p:nvSpPr>
        <p:spPr>
          <a:xfrm rot="-5400000" flipH="0" flipV="0">
            <a:off x="25982691" y="2278917"/>
            <a:ext cx="85342" cy="85342"/>
          </a:xfrm>
          <a:custGeom>
            <a:pathLst>
              <a:path w="525152" h="525147">
                <a:moveTo>
                  <a:pt x="468883" y="0"/>
                </a:moveTo>
                <a:lnTo>
                  <a:pt x="525152" y="46866"/>
                </a:lnTo>
                <a:lnTo>
                  <a:pt x="56257" y="525147"/>
                </a:lnTo>
                <a:lnTo>
                  <a:pt x="0" y="46888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35" name="Freeform 8035"/>
          <p:cNvSpPr/>
          <p:nvPr/>
        </p:nvSpPr>
        <p:spPr>
          <a:xfrm rot="-5400000" flipH="0" flipV="0">
            <a:off x="25923251" y="2288061"/>
            <a:ext cx="135638" cy="135638"/>
          </a:xfrm>
          <a:custGeom>
            <a:pathLst>
              <a:path w="834641" h="834642">
                <a:moveTo>
                  <a:pt x="365758" y="834642"/>
                </a:moveTo>
                <a:lnTo>
                  <a:pt x="834641" y="365757"/>
                </a:lnTo>
                <a:moveTo>
                  <a:pt x="412626" y="787780"/>
                </a:moveTo>
                <a:lnTo>
                  <a:pt x="497074" y="787780"/>
                </a:lnTo>
                <a:moveTo>
                  <a:pt x="459482" y="750187"/>
                </a:moveTo>
                <a:lnTo>
                  <a:pt x="459482" y="825244"/>
                </a:lnTo>
                <a:moveTo>
                  <a:pt x="497074" y="703324"/>
                </a:moveTo>
                <a:lnTo>
                  <a:pt x="581409" y="703324"/>
                </a:lnTo>
                <a:moveTo>
                  <a:pt x="543942" y="665860"/>
                </a:moveTo>
                <a:lnTo>
                  <a:pt x="543942" y="750187"/>
                </a:lnTo>
                <a:moveTo>
                  <a:pt x="581409" y="618998"/>
                </a:moveTo>
                <a:lnTo>
                  <a:pt x="665857" y="618998"/>
                </a:lnTo>
                <a:moveTo>
                  <a:pt x="628390" y="581403"/>
                </a:moveTo>
                <a:lnTo>
                  <a:pt x="628390" y="665860"/>
                </a:lnTo>
                <a:moveTo>
                  <a:pt x="665857" y="534541"/>
                </a:moveTo>
                <a:lnTo>
                  <a:pt x="750193" y="534541"/>
                </a:lnTo>
                <a:moveTo>
                  <a:pt x="703325" y="497076"/>
                </a:moveTo>
                <a:lnTo>
                  <a:pt x="703325" y="581403"/>
                </a:lnTo>
                <a:moveTo>
                  <a:pt x="750193" y="450087"/>
                </a:moveTo>
                <a:lnTo>
                  <a:pt x="834641" y="450087"/>
                </a:lnTo>
                <a:moveTo>
                  <a:pt x="787784" y="412623"/>
                </a:moveTo>
                <a:lnTo>
                  <a:pt x="787784" y="497076"/>
                </a:lnTo>
                <a:moveTo>
                  <a:pt x="0" y="468883"/>
                </a:moveTo>
                <a:lnTo>
                  <a:pt x="468883" y="0"/>
                </a:lnTo>
                <a:moveTo>
                  <a:pt x="46868" y="422021"/>
                </a:moveTo>
                <a:lnTo>
                  <a:pt x="46868" y="337691"/>
                </a:lnTo>
                <a:moveTo>
                  <a:pt x="93849" y="384553"/>
                </a:moveTo>
                <a:lnTo>
                  <a:pt x="9401" y="384553"/>
                </a:lnTo>
                <a:moveTo>
                  <a:pt x="131316" y="337691"/>
                </a:moveTo>
                <a:lnTo>
                  <a:pt x="131316" y="253237"/>
                </a:lnTo>
                <a:moveTo>
                  <a:pt x="178184" y="300099"/>
                </a:moveTo>
                <a:lnTo>
                  <a:pt x="93849" y="300099"/>
                </a:lnTo>
                <a:moveTo>
                  <a:pt x="215640" y="253237"/>
                </a:moveTo>
                <a:lnTo>
                  <a:pt x="215640" y="168780"/>
                </a:lnTo>
                <a:moveTo>
                  <a:pt x="262508" y="215646"/>
                </a:moveTo>
                <a:lnTo>
                  <a:pt x="178184" y="215646"/>
                </a:lnTo>
                <a:moveTo>
                  <a:pt x="300100" y="168780"/>
                </a:moveTo>
                <a:lnTo>
                  <a:pt x="300100" y="84454"/>
                </a:lnTo>
                <a:moveTo>
                  <a:pt x="346968" y="131316"/>
                </a:moveTo>
                <a:lnTo>
                  <a:pt x="262508" y="131316"/>
                </a:lnTo>
                <a:moveTo>
                  <a:pt x="384559" y="84454"/>
                </a:moveTo>
                <a:lnTo>
                  <a:pt x="384559" y="0"/>
                </a:lnTo>
                <a:moveTo>
                  <a:pt x="422015" y="46862"/>
                </a:moveTo>
                <a:lnTo>
                  <a:pt x="346968" y="4686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36" name="Freeform 8036"/>
          <p:cNvSpPr/>
          <p:nvPr/>
        </p:nvSpPr>
        <p:spPr>
          <a:xfrm rot="-5400000" flipH="0" flipV="0">
            <a:off x="28104856" y="6616976"/>
            <a:ext cx="106662" cy="47242"/>
          </a:xfrm>
          <a:custGeom>
            <a:pathLst>
              <a:path w="656338" h="290702">
                <a:moveTo>
                  <a:pt x="628271" y="0"/>
                </a:moveTo>
                <a:lnTo>
                  <a:pt x="656338" y="65658"/>
                </a:lnTo>
                <a:lnTo>
                  <a:pt x="28066" y="290702"/>
                </a:lnTo>
                <a:lnTo>
                  <a:pt x="0" y="22517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37" name="Freeform 8037"/>
          <p:cNvSpPr/>
          <p:nvPr/>
        </p:nvSpPr>
        <p:spPr>
          <a:xfrm rot="-5400000" flipH="0" flipV="0">
            <a:off x="28014942" y="6648977"/>
            <a:ext cx="105155" cy="48769"/>
          </a:xfrm>
          <a:custGeom>
            <a:pathLst>
              <a:path w="647067" h="300101">
                <a:moveTo>
                  <a:pt x="18671" y="300101"/>
                </a:moveTo>
                <a:lnTo>
                  <a:pt x="0" y="234442"/>
                </a:lnTo>
                <a:lnTo>
                  <a:pt x="618876" y="0"/>
                </a:lnTo>
                <a:lnTo>
                  <a:pt x="647067" y="7505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38" name="Freeform 8038"/>
          <p:cNvSpPr/>
          <p:nvPr/>
        </p:nvSpPr>
        <p:spPr>
          <a:xfrm rot="-5400000" flipH="0" flipV="0">
            <a:off x="28046932" y="6594118"/>
            <a:ext cx="131078" cy="126495"/>
          </a:xfrm>
          <a:custGeom>
            <a:pathLst>
              <a:path w="806580" h="778383">
                <a:moveTo>
                  <a:pt x="628396" y="37593"/>
                </a:moveTo>
                <a:lnTo>
                  <a:pt x="0" y="262636"/>
                </a:lnTo>
                <a:moveTo>
                  <a:pt x="562738" y="56261"/>
                </a:moveTo>
                <a:lnTo>
                  <a:pt x="487679" y="18797"/>
                </a:lnTo>
                <a:moveTo>
                  <a:pt x="506475" y="75057"/>
                </a:moveTo>
                <a:lnTo>
                  <a:pt x="543942" y="0"/>
                </a:lnTo>
                <a:moveTo>
                  <a:pt x="459613" y="103251"/>
                </a:moveTo>
                <a:lnTo>
                  <a:pt x="375159" y="65659"/>
                </a:lnTo>
                <a:moveTo>
                  <a:pt x="403355" y="121921"/>
                </a:moveTo>
                <a:lnTo>
                  <a:pt x="431422" y="46991"/>
                </a:lnTo>
                <a:moveTo>
                  <a:pt x="346962" y="140717"/>
                </a:moveTo>
                <a:lnTo>
                  <a:pt x="272033" y="103251"/>
                </a:lnTo>
                <a:moveTo>
                  <a:pt x="290829" y="159512"/>
                </a:moveTo>
                <a:lnTo>
                  <a:pt x="328296" y="84455"/>
                </a:lnTo>
                <a:moveTo>
                  <a:pt x="234572" y="178181"/>
                </a:moveTo>
                <a:lnTo>
                  <a:pt x="159513" y="140717"/>
                </a:lnTo>
                <a:moveTo>
                  <a:pt x="178309" y="196977"/>
                </a:moveTo>
                <a:lnTo>
                  <a:pt x="215776" y="121921"/>
                </a:lnTo>
                <a:moveTo>
                  <a:pt x="122046" y="215774"/>
                </a:moveTo>
                <a:lnTo>
                  <a:pt x="46993" y="187579"/>
                </a:lnTo>
                <a:moveTo>
                  <a:pt x="65658" y="243841"/>
                </a:moveTo>
                <a:lnTo>
                  <a:pt x="103250" y="168783"/>
                </a:lnTo>
                <a:moveTo>
                  <a:pt x="806580" y="525146"/>
                </a:moveTo>
                <a:lnTo>
                  <a:pt x="178309" y="750317"/>
                </a:lnTo>
                <a:moveTo>
                  <a:pt x="740916" y="543942"/>
                </a:moveTo>
                <a:lnTo>
                  <a:pt x="703455" y="618999"/>
                </a:lnTo>
                <a:moveTo>
                  <a:pt x="684659" y="562737"/>
                </a:moveTo>
                <a:lnTo>
                  <a:pt x="759712" y="600202"/>
                </a:lnTo>
                <a:moveTo>
                  <a:pt x="628396" y="581533"/>
                </a:moveTo>
                <a:lnTo>
                  <a:pt x="600205" y="656464"/>
                </a:lnTo>
                <a:moveTo>
                  <a:pt x="572133" y="609600"/>
                </a:moveTo>
                <a:lnTo>
                  <a:pt x="656593" y="637795"/>
                </a:lnTo>
                <a:moveTo>
                  <a:pt x="525271" y="628397"/>
                </a:moveTo>
                <a:lnTo>
                  <a:pt x="487679" y="703327"/>
                </a:lnTo>
                <a:moveTo>
                  <a:pt x="469013" y="647066"/>
                </a:moveTo>
                <a:lnTo>
                  <a:pt x="543942" y="684657"/>
                </a:lnTo>
                <a:moveTo>
                  <a:pt x="412750" y="665861"/>
                </a:moveTo>
                <a:lnTo>
                  <a:pt x="375159" y="740919"/>
                </a:lnTo>
                <a:moveTo>
                  <a:pt x="356363" y="684657"/>
                </a:moveTo>
                <a:lnTo>
                  <a:pt x="431422" y="722122"/>
                </a:lnTo>
                <a:moveTo>
                  <a:pt x="300100" y="703327"/>
                </a:moveTo>
                <a:lnTo>
                  <a:pt x="262638" y="778383"/>
                </a:lnTo>
                <a:moveTo>
                  <a:pt x="243843" y="722122"/>
                </a:moveTo>
                <a:lnTo>
                  <a:pt x="318896" y="75958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39" name="Freeform 8039"/>
          <p:cNvSpPr/>
          <p:nvPr/>
        </p:nvSpPr>
        <p:spPr>
          <a:xfrm rot="-5400000" flipH="0" flipV="0">
            <a:off x="26412456" y="3441713"/>
            <a:ext cx="105153" cy="56406"/>
          </a:xfrm>
          <a:custGeom>
            <a:pathLst>
              <a:path w="647056" h="347092">
                <a:moveTo>
                  <a:pt x="647056" y="318898"/>
                </a:moveTo>
                <a:lnTo>
                  <a:pt x="647056" y="28195"/>
                </a:lnTo>
                <a:lnTo>
                  <a:pt x="628266" y="18797"/>
                </a:lnTo>
                <a:lnTo>
                  <a:pt x="600199" y="18797"/>
                </a:lnTo>
                <a:lnTo>
                  <a:pt x="581398" y="28195"/>
                </a:lnTo>
                <a:lnTo>
                  <a:pt x="581398" y="262637"/>
                </a:lnTo>
                <a:lnTo>
                  <a:pt x="356357" y="150115"/>
                </a:lnTo>
                <a:lnTo>
                  <a:pt x="356357" y="84455"/>
                </a:lnTo>
                <a:lnTo>
                  <a:pt x="337567" y="75057"/>
                </a:lnTo>
                <a:lnTo>
                  <a:pt x="309489" y="75057"/>
                </a:lnTo>
                <a:lnTo>
                  <a:pt x="290699" y="84455"/>
                </a:lnTo>
                <a:lnTo>
                  <a:pt x="290699" y="121921"/>
                </a:lnTo>
                <a:lnTo>
                  <a:pt x="46857" y="0"/>
                </a:lnTo>
                <a:lnTo>
                  <a:pt x="9389" y="0"/>
                </a:lnTo>
                <a:lnTo>
                  <a:pt x="0" y="18797"/>
                </a:lnTo>
                <a:lnTo>
                  <a:pt x="0" y="46991"/>
                </a:lnTo>
                <a:lnTo>
                  <a:pt x="18790" y="56389"/>
                </a:lnTo>
                <a:lnTo>
                  <a:pt x="290699" y="187579"/>
                </a:lnTo>
                <a:lnTo>
                  <a:pt x="290699" y="253239"/>
                </a:lnTo>
                <a:lnTo>
                  <a:pt x="300100" y="272034"/>
                </a:lnTo>
                <a:lnTo>
                  <a:pt x="337567" y="272034"/>
                </a:lnTo>
                <a:lnTo>
                  <a:pt x="346956" y="253239"/>
                </a:lnTo>
                <a:lnTo>
                  <a:pt x="356357" y="234443"/>
                </a:lnTo>
                <a:lnTo>
                  <a:pt x="356357" y="225172"/>
                </a:lnTo>
                <a:lnTo>
                  <a:pt x="600199" y="347092"/>
                </a:lnTo>
                <a:lnTo>
                  <a:pt x="628266" y="347092"/>
                </a:lnTo>
                <a:lnTo>
                  <a:pt x="637667" y="33769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40" name="Freeform 8040"/>
          <p:cNvSpPr/>
          <p:nvPr/>
        </p:nvSpPr>
        <p:spPr>
          <a:xfrm rot="-5400000" flipH="0" flipV="0">
            <a:off x="26446746" y="3325134"/>
            <a:ext cx="137166" cy="318520"/>
          </a:xfrm>
          <a:custGeom>
            <a:pathLst>
              <a:path w="844042" h="1959992">
                <a:moveTo>
                  <a:pt x="844042" y="1959992"/>
                </a:moveTo>
                <a:lnTo>
                  <a:pt x="0" y="1115949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41" name="Freeform 8041"/>
          <p:cNvSpPr/>
          <p:nvPr/>
        </p:nvSpPr>
        <p:spPr>
          <a:xfrm rot="-5400000" flipH="0" flipV="0">
            <a:off x="26601424" y="2986047"/>
            <a:ext cx="502929" cy="502928"/>
          </a:xfrm>
          <a:custGeom>
            <a:pathLst>
              <a:path w="3094744" h="3094737">
                <a:moveTo>
                  <a:pt x="1547378" y="0"/>
                </a:moveTo>
                <a:lnTo>
                  <a:pt x="1303536" y="18797"/>
                </a:lnTo>
                <a:lnTo>
                  <a:pt x="1069094" y="75057"/>
                </a:lnTo>
                <a:lnTo>
                  <a:pt x="844042" y="168910"/>
                </a:lnTo>
                <a:lnTo>
                  <a:pt x="637803" y="290703"/>
                </a:lnTo>
                <a:lnTo>
                  <a:pt x="450218" y="450216"/>
                </a:lnTo>
                <a:lnTo>
                  <a:pt x="290711" y="637668"/>
                </a:lnTo>
                <a:lnTo>
                  <a:pt x="168784" y="844043"/>
                </a:lnTo>
                <a:lnTo>
                  <a:pt x="75059" y="1069087"/>
                </a:lnTo>
                <a:lnTo>
                  <a:pt x="18802" y="1303528"/>
                </a:lnTo>
                <a:lnTo>
                  <a:pt x="0" y="1547369"/>
                </a:lnTo>
                <a:lnTo>
                  <a:pt x="18802" y="1791208"/>
                </a:lnTo>
                <a:lnTo>
                  <a:pt x="75059" y="2025650"/>
                </a:lnTo>
                <a:lnTo>
                  <a:pt x="168784" y="2250695"/>
                </a:lnTo>
                <a:lnTo>
                  <a:pt x="290711" y="2457070"/>
                </a:lnTo>
                <a:lnTo>
                  <a:pt x="450218" y="2644522"/>
                </a:lnTo>
                <a:lnTo>
                  <a:pt x="637803" y="2804033"/>
                </a:lnTo>
                <a:lnTo>
                  <a:pt x="844042" y="2925953"/>
                </a:lnTo>
                <a:lnTo>
                  <a:pt x="1069094" y="3019679"/>
                </a:lnTo>
                <a:lnTo>
                  <a:pt x="1303536" y="3075941"/>
                </a:lnTo>
                <a:lnTo>
                  <a:pt x="1547378" y="3094737"/>
                </a:lnTo>
                <a:lnTo>
                  <a:pt x="1791209" y="3075941"/>
                </a:lnTo>
                <a:lnTo>
                  <a:pt x="2025650" y="3019679"/>
                </a:lnTo>
                <a:lnTo>
                  <a:pt x="2250703" y="2925953"/>
                </a:lnTo>
                <a:lnTo>
                  <a:pt x="2457078" y="2804033"/>
                </a:lnTo>
                <a:lnTo>
                  <a:pt x="2644651" y="2644522"/>
                </a:lnTo>
                <a:lnTo>
                  <a:pt x="2794645" y="2457070"/>
                </a:lnTo>
                <a:lnTo>
                  <a:pt x="2925961" y="2250695"/>
                </a:lnTo>
                <a:lnTo>
                  <a:pt x="3019685" y="2025650"/>
                </a:lnTo>
                <a:lnTo>
                  <a:pt x="3075943" y="1791208"/>
                </a:lnTo>
                <a:lnTo>
                  <a:pt x="3094744" y="1547369"/>
                </a:lnTo>
                <a:lnTo>
                  <a:pt x="3075943" y="1303528"/>
                </a:lnTo>
                <a:lnTo>
                  <a:pt x="3019685" y="1069087"/>
                </a:lnTo>
                <a:lnTo>
                  <a:pt x="2925961" y="844043"/>
                </a:lnTo>
                <a:lnTo>
                  <a:pt x="2794645" y="637668"/>
                </a:lnTo>
                <a:lnTo>
                  <a:pt x="2644651" y="450216"/>
                </a:lnTo>
                <a:lnTo>
                  <a:pt x="2457078" y="290703"/>
                </a:lnTo>
                <a:lnTo>
                  <a:pt x="2250703" y="168910"/>
                </a:lnTo>
                <a:lnTo>
                  <a:pt x="2025650" y="75057"/>
                </a:lnTo>
                <a:lnTo>
                  <a:pt x="1791209" y="18797"/>
                </a:lnTo>
                <a:lnTo>
                  <a:pt x="1547378" y="0"/>
                </a:lnTo>
                <a:close/>
                <a:moveTo>
                  <a:pt x="-87516838" y="2261616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42" name="Freeform 8042"/>
          <p:cNvSpPr/>
          <p:nvPr/>
        </p:nvSpPr>
        <p:spPr>
          <a:xfrm rot="-5400000" flipH="0" flipV="0">
            <a:off x="23708895" y="3441723"/>
            <a:ext cx="105153" cy="56385"/>
          </a:xfrm>
          <a:custGeom>
            <a:pathLst>
              <a:path w="647056" h="346965">
                <a:moveTo>
                  <a:pt x="647056" y="318771"/>
                </a:moveTo>
                <a:lnTo>
                  <a:pt x="647056" y="28066"/>
                </a:lnTo>
                <a:lnTo>
                  <a:pt x="628266" y="18668"/>
                </a:lnTo>
                <a:lnTo>
                  <a:pt x="600199" y="18668"/>
                </a:lnTo>
                <a:lnTo>
                  <a:pt x="581398" y="28066"/>
                </a:lnTo>
                <a:lnTo>
                  <a:pt x="581398" y="262508"/>
                </a:lnTo>
                <a:lnTo>
                  <a:pt x="356357" y="149987"/>
                </a:lnTo>
                <a:lnTo>
                  <a:pt x="356357" y="84326"/>
                </a:lnTo>
                <a:lnTo>
                  <a:pt x="337567" y="74929"/>
                </a:lnTo>
                <a:lnTo>
                  <a:pt x="309489" y="74929"/>
                </a:lnTo>
                <a:lnTo>
                  <a:pt x="290699" y="84326"/>
                </a:lnTo>
                <a:lnTo>
                  <a:pt x="290699" y="121794"/>
                </a:lnTo>
                <a:lnTo>
                  <a:pt x="46857" y="0"/>
                </a:lnTo>
                <a:lnTo>
                  <a:pt x="9389" y="0"/>
                </a:lnTo>
                <a:lnTo>
                  <a:pt x="0" y="18668"/>
                </a:lnTo>
                <a:lnTo>
                  <a:pt x="0" y="46862"/>
                </a:lnTo>
                <a:lnTo>
                  <a:pt x="18790" y="56260"/>
                </a:lnTo>
                <a:lnTo>
                  <a:pt x="290699" y="187452"/>
                </a:lnTo>
                <a:lnTo>
                  <a:pt x="290699" y="253110"/>
                </a:lnTo>
                <a:lnTo>
                  <a:pt x="300100" y="271906"/>
                </a:lnTo>
                <a:lnTo>
                  <a:pt x="337567" y="271906"/>
                </a:lnTo>
                <a:lnTo>
                  <a:pt x="346956" y="253110"/>
                </a:lnTo>
                <a:lnTo>
                  <a:pt x="356357" y="234441"/>
                </a:lnTo>
                <a:lnTo>
                  <a:pt x="356357" y="225043"/>
                </a:lnTo>
                <a:lnTo>
                  <a:pt x="600199" y="346965"/>
                </a:lnTo>
                <a:lnTo>
                  <a:pt x="628266" y="346965"/>
                </a:lnTo>
                <a:lnTo>
                  <a:pt x="637667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43" name="Freeform 8043"/>
          <p:cNvSpPr/>
          <p:nvPr/>
        </p:nvSpPr>
        <p:spPr>
          <a:xfrm rot="-5400000" flipH="0" flipV="0">
            <a:off x="23607536" y="3325134"/>
            <a:ext cx="137166" cy="318520"/>
          </a:xfrm>
          <a:custGeom>
            <a:pathLst>
              <a:path w="844042" h="1959992">
                <a:moveTo>
                  <a:pt x="844042" y="0"/>
                </a:moveTo>
                <a:lnTo>
                  <a:pt x="0" y="834644"/>
                </a:lnTo>
                <a:lnTo>
                  <a:pt x="0" y="195999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44" name="Freeform 8044"/>
          <p:cNvSpPr/>
          <p:nvPr/>
        </p:nvSpPr>
        <p:spPr>
          <a:xfrm rot="-5400000" flipH="0" flipV="0">
            <a:off x="23087095" y="2986047"/>
            <a:ext cx="502929" cy="502928"/>
          </a:xfrm>
          <a:custGeom>
            <a:pathLst>
              <a:path w="3094744" h="3094738">
                <a:moveTo>
                  <a:pt x="1547378" y="0"/>
                </a:moveTo>
                <a:lnTo>
                  <a:pt x="1303536" y="18795"/>
                </a:lnTo>
                <a:lnTo>
                  <a:pt x="1069094" y="75059"/>
                </a:lnTo>
                <a:lnTo>
                  <a:pt x="844042" y="168783"/>
                </a:lnTo>
                <a:lnTo>
                  <a:pt x="637803" y="290704"/>
                </a:lnTo>
                <a:lnTo>
                  <a:pt x="450218" y="450090"/>
                </a:lnTo>
                <a:lnTo>
                  <a:pt x="290711" y="637666"/>
                </a:lnTo>
                <a:lnTo>
                  <a:pt x="168784" y="844041"/>
                </a:lnTo>
                <a:lnTo>
                  <a:pt x="75059" y="1069088"/>
                </a:lnTo>
                <a:lnTo>
                  <a:pt x="18802" y="1303529"/>
                </a:lnTo>
                <a:lnTo>
                  <a:pt x="0" y="1547369"/>
                </a:lnTo>
                <a:lnTo>
                  <a:pt x="18802" y="1791081"/>
                </a:lnTo>
                <a:lnTo>
                  <a:pt x="75059" y="2025650"/>
                </a:lnTo>
                <a:lnTo>
                  <a:pt x="168784" y="2250693"/>
                </a:lnTo>
                <a:lnTo>
                  <a:pt x="290711" y="2456941"/>
                </a:lnTo>
                <a:lnTo>
                  <a:pt x="450218" y="2644520"/>
                </a:lnTo>
                <a:lnTo>
                  <a:pt x="637803" y="2803906"/>
                </a:lnTo>
                <a:lnTo>
                  <a:pt x="844042" y="2925827"/>
                </a:lnTo>
                <a:lnTo>
                  <a:pt x="1069094" y="3019679"/>
                </a:lnTo>
                <a:lnTo>
                  <a:pt x="1303536" y="3075939"/>
                </a:lnTo>
                <a:lnTo>
                  <a:pt x="1547378" y="3094738"/>
                </a:lnTo>
                <a:lnTo>
                  <a:pt x="1791209" y="3075939"/>
                </a:lnTo>
                <a:lnTo>
                  <a:pt x="2025650" y="3019679"/>
                </a:lnTo>
                <a:lnTo>
                  <a:pt x="2250703" y="2925827"/>
                </a:lnTo>
                <a:lnTo>
                  <a:pt x="2457078" y="2803906"/>
                </a:lnTo>
                <a:lnTo>
                  <a:pt x="2644651" y="2644520"/>
                </a:lnTo>
                <a:lnTo>
                  <a:pt x="2794645" y="2456941"/>
                </a:lnTo>
                <a:lnTo>
                  <a:pt x="2925961" y="2250693"/>
                </a:lnTo>
                <a:lnTo>
                  <a:pt x="3019685" y="2025650"/>
                </a:lnTo>
                <a:lnTo>
                  <a:pt x="3075943" y="1791081"/>
                </a:lnTo>
                <a:lnTo>
                  <a:pt x="3094744" y="1547369"/>
                </a:lnTo>
                <a:lnTo>
                  <a:pt x="3075943" y="1303529"/>
                </a:lnTo>
                <a:lnTo>
                  <a:pt x="3019685" y="1069088"/>
                </a:lnTo>
                <a:lnTo>
                  <a:pt x="2925961" y="844041"/>
                </a:lnTo>
                <a:lnTo>
                  <a:pt x="2794645" y="637666"/>
                </a:lnTo>
                <a:lnTo>
                  <a:pt x="2644651" y="450090"/>
                </a:lnTo>
                <a:lnTo>
                  <a:pt x="2457078" y="290704"/>
                </a:lnTo>
                <a:lnTo>
                  <a:pt x="2250703" y="168783"/>
                </a:lnTo>
                <a:lnTo>
                  <a:pt x="2025650" y="75059"/>
                </a:lnTo>
                <a:lnTo>
                  <a:pt x="1791209" y="18795"/>
                </a:lnTo>
                <a:lnTo>
                  <a:pt x="1547378" y="0"/>
                </a:lnTo>
                <a:close/>
                <a:moveTo>
                  <a:pt x="-65891659" y="44241339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45" name="Freeform 8045"/>
          <p:cNvSpPr/>
          <p:nvPr/>
        </p:nvSpPr>
        <p:spPr>
          <a:xfrm rot="-5400000" flipH="0" flipV="0">
            <a:off x="24944121" y="697791"/>
            <a:ext cx="44125" cy="60966"/>
          </a:xfrm>
          <a:custGeom>
            <a:pathLst>
              <a:path w="271525" h="375155">
                <a:moveTo>
                  <a:pt x="271525" y="337564"/>
                </a:moveTo>
                <a:lnTo>
                  <a:pt x="262633" y="206375"/>
                </a:lnTo>
                <a:lnTo>
                  <a:pt x="262633" y="262635"/>
                </a:lnTo>
                <a:lnTo>
                  <a:pt x="253740" y="272033"/>
                </a:lnTo>
                <a:lnTo>
                  <a:pt x="243583" y="290702"/>
                </a:lnTo>
                <a:lnTo>
                  <a:pt x="224533" y="300099"/>
                </a:lnTo>
                <a:lnTo>
                  <a:pt x="215640" y="300099"/>
                </a:lnTo>
                <a:lnTo>
                  <a:pt x="196590" y="309497"/>
                </a:lnTo>
                <a:lnTo>
                  <a:pt x="177540" y="309497"/>
                </a:lnTo>
                <a:lnTo>
                  <a:pt x="159767" y="309497"/>
                </a:lnTo>
                <a:lnTo>
                  <a:pt x="140717" y="300099"/>
                </a:lnTo>
                <a:lnTo>
                  <a:pt x="121667" y="300099"/>
                </a:lnTo>
                <a:lnTo>
                  <a:pt x="102617" y="290702"/>
                </a:lnTo>
                <a:lnTo>
                  <a:pt x="84833" y="281304"/>
                </a:lnTo>
                <a:lnTo>
                  <a:pt x="65783" y="262635"/>
                </a:lnTo>
                <a:lnTo>
                  <a:pt x="55625" y="253237"/>
                </a:lnTo>
                <a:lnTo>
                  <a:pt x="46733" y="243839"/>
                </a:lnTo>
                <a:lnTo>
                  <a:pt x="37840" y="225044"/>
                </a:lnTo>
                <a:lnTo>
                  <a:pt x="27683" y="206375"/>
                </a:lnTo>
                <a:lnTo>
                  <a:pt x="18790" y="187576"/>
                </a:lnTo>
                <a:lnTo>
                  <a:pt x="9265" y="168780"/>
                </a:lnTo>
                <a:lnTo>
                  <a:pt x="9265" y="0"/>
                </a:lnTo>
                <a:lnTo>
                  <a:pt x="0" y="290702"/>
                </a:lnTo>
                <a:lnTo>
                  <a:pt x="18790" y="309497"/>
                </a:lnTo>
                <a:lnTo>
                  <a:pt x="27683" y="318895"/>
                </a:lnTo>
                <a:lnTo>
                  <a:pt x="46733" y="328166"/>
                </a:lnTo>
                <a:lnTo>
                  <a:pt x="55625" y="337564"/>
                </a:lnTo>
                <a:lnTo>
                  <a:pt x="74675" y="346962"/>
                </a:lnTo>
                <a:lnTo>
                  <a:pt x="93725" y="356360"/>
                </a:lnTo>
                <a:lnTo>
                  <a:pt x="112775" y="365758"/>
                </a:lnTo>
                <a:lnTo>
                  <a:pt x="140717" y="375155"/>
                </a:lnTo>
                <a:lnTo>
                  <a:pt x="206748" y="375155"/>
                </a:lnTo>
                <a:lnTo>
                  <a:pt x="224533" y="365758"/>
                </a:lnTo>
                <a:lnTo>
                  <a:pt x="243583" y="365758"/>
                </a:lnTo>
                <a:lnTo>
                  <a:pt x="253740" y="3563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46" name="Freeform 8046"/>
          <p:cNvSpPr/>
          <p:nvPr/>
        </p:nvSpPr>
        <p:spPr>
          <a:xfrm rot="-5400000" flipH="0" flipV="0">
            <a:off x="24960859" y="653500"/>
            <a:ext cx="31990" cy="54858"/>
          </a:xfrm>
          <a:custGeom>
            <a:pathLst>
              <a:path w="196850" h="337567">
                <a:moveTo>
                  <a:pt x="196850" y="318771"/>
                </a:moveTo>
                <a:lnTo>
                  <a:pt x="196850" y="187579"/>
                </a:lnTo>
                <a:lnTo>
                  <a:pt x="196850" y="225043"/>
                </a:lnTo>
                <a:lnTo>
                  <a:pt x="186692" y="234441"/>
                </a:lnTo>
                <a:lnTo>
                  <a:pt x="177800" y="253110"/>
                </a:lnTo>
                <a:lnTo>
                  <a:pt x="158750" y="262508"/>
                </a:lnTo>
                <a:lnTo>
                  <a:pt x="149858" y="262508"/>
                </a:lnTo>
                <a:lnTo>
                  <a:pt x="130808" y="271906"/>
                </a:lnTo>
                <a:lnTo>
                  <a:pt x="121915" y="262508"/>
                </a:lnTo>
                <a:lnTo>
                  <a:pt x="83815" y="262508"/>
                </a:lnTo>
                <a:lnTo>
                  <a:pt x="64765" y="253110"/>
                </a:lnTo>
                <a:lnTo>
                  <a:pt x="55873" y="243712"/>
                </a:lnTo>
                <a:lnTo>
                  <a:pt x="55873" y="234441"/>
                </a:lnTo>
                <a:lnTo>
                  <a:pt x="36823" y="225043"/>
                </a:lnTo>
                <a:lnTo>
                  <a:pt x="27942" y="206248"/>
                </a:lnTo>
                <a:lnTo>
                  <a:pt x="17773" y="187579"/>
                </a:lnTo>
                <a:lnTo>
                  <a:pt x="8892" y="178181"/>
                </a:lnTo>
                <a:lnTo>
                  <a:pt x="0" y="159385"/>
                </a:lnTo>
                <a:lnTo>
                  <a:pt x="0" y="0"/>
                </a:lnTo>
                <a:lnTo>
                  <a:pt x="0" y="271906"/>
                </a:lnTo>
                <a:lnTo>
                  <a:pt x="8892" y="281304"/>
                </a:lnTo>
                <a:lnTo>
                  <a:pt x="17773" y="299972"/>
                </a:lnTo>
                <a:lnTo>
                  <a:pt x="36823" y="309370"/>
                </a:lnTo>
                <a:lnTo>
                  <a:pt x="55873" y="318771"/>
                </a:lnTo>
                <a:lnTo>
                  <a:pt x="74923" y="318771"/>
                </a:lnTo>
                <a:lnTo>
                  <a:pt x="102865" y="328169"/>
                </a:lnTo>
                <a:lnTo>
                  <a:pt x="111758" y="328169"/>
                </a:lnTo>
                <a:lnTo>
                  <a:pt x="130808" y="337567"/>
                </a:lnTo>
                <a:lnTo>
                  <a:pt x="139700" y="337567"/>
                </a:lnTo>
                <a:lnTo>
                  <a:pt x="158750" y="328169"/>
                </a:lnTo>
                <a:lnTo>
                  <a:pt x="177800" y="328169"/>
                </a:lnTo>
                <a:lnTo>
                  <a:pt x="196850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47" name="Freeform 8047"/>
          <p:cNvSpPr/>
          <p:nvPr/>
        </p:nvSpPr>
        <p:spPr>
          <a:xfrm rot="-5400000" flipH="0" flipV="0">
            <a:off x="24909830" y="668083"/>
            <a:ext cx="105072" cy="77726"/>
          </a:xfrm>
          <a:custGeom>
            <a:pathLst>
              <a:path w="646559" h="478284">
                <a:moveTo>
                  <a:pt x="646559" y="365761"/>
                </a:moveTo>
                <a:lnTo>
                  <a:pt x="646559" y="196977"/>
                </a:lnTo>
                <a:lnTo>
                  <a:pt x="637667" y="178181"/>
                </a:lnTo>
                <a:lnTo>
                  <a:pt x="628786" y="168783"/>
                </a:lnTo>
                <a:lnTo>
                  <a:pt x="609736" y="159513"/>
                </a:lnTo>
                <a:lnTo>
                  <a:pt x="28067" y="0"/>
                </a:lnTo>
                <a:lnTo>
                  <a:pt x="18678" y="0"/>
                </a:lnTo>
                <a:lnTo>
                  <a:pt x="9401" y="9398"/>
                </a:lnTo>
                <a:lnTo>
                  <a:pt x="0" y="28194"/>
                </a:lnTo>
                <a:lnTo>
                  <a:pt x="0" y="234442"/>
                </a:lnTo>
                <a:lnTo>
                  <a:pt x="9401" y="253237"/>
                </a:lnTo>
                <a:lnTo>
                  <a:pt x="9401" y="272033"/>
                </a:lnTo>
                <a:lnTo>
                  <a:pt x="18678" y="290832"/>
                </a:lnTo>
                <a:lnTo>
                  <a:pt x="18678" y="309500"/>
                </a:lnTo>
                <a:lnTo>
                  <a:pt x="28067" y="318898"/>
                </a:lnTo>
                <a:lnTo>
                  <a:pt x="37468" y="337694"/>
                </a:lnTo>
                <a:lnTo>
                  <a:pt x="46868" y="356363"/>
                </a:lnTo>
                <a:lnTo>
                  <a:pt x="56269" y="365761"/>
                </a:lnTo>
                <a:lnTo>
                  <a:pt x="65534" y="75059"/>
                </a:lnTo>
                <a:lnTo>
                  <a:pt x="318902" y="140717"/>
                </a:lnTo>
                <a:lnTo>
                  <a:pt x="318902" y="281434"/>
                </a:lnTo>
                <a:lnTo>
                  <a:pt x="327794" y="412623"/>
                </a:lnTo>
                <a:lnTo>
                  <a:pt x="346844" y="403225"/>
                </a:lnTo>
                <a:lnTo>
                  <a:pt x="355736" y="384556"/>
                </a:lnTo>
                <a:lnTo>
                  <a:pt x="365894" y="403225"/>
                </a:lnTo>
                <a:lnTo>
                  <a:pt x="365894" y="412623"/>
                </a:lnTo>
                <a:lnTo>
                  <a:pt x="384944" y="431419"/>
                </a:lnTo>
                <a:lnTo>
                  <a:pt x="384944" y="159513"/>
                </a:lnTo>
                <a:lnTo>
                  <a:pt x="581794" y="215773"/>
                </a:lnTo>
                <a:lnTo>
                  <a:pt x="581794" y="478284"/>
                </a:lnTo>
                <a:lnTo>
                  <a:pt x="599567" y="468883"/>
                </a:lnTo>
                <a:lnTo>
                  <a:pt x="609736" y="450214"/>
                </a:lnTo>
                <a:lnTo>
                  <a:pt x="628786" y="440817"/>
                </a:lnTo>
                <a:lnTo>
                  <a:pt x="637667" y="422021"/>
                </a:lnTo>
                <a:lnTo>
                  <a:pt x="637667" y="403225"/>
                </a:lnTo>
                <a:lnTo>
                  <a:pt x="646559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48" name="Freeform 8048"/>
          <p:cNvSpPr/>
          <p:nvPr/>
        </p:nvSpPr>
        <p:spPr>
          <a:xfrm rot="-5400000" flipH="0" flipV="0">
            <a:off x="25033209" y="724406"/>
            <a:ext cx="15293" cy="54858"/>
          </a:xfrm>
          <a:custGeom>
            <a:pathLst>
              <a:path w="94109" h="337567">
                <a:moveTo>
                  <a:pt x="94109" y="37464"/>
                </a:moveTo>
                <a:lnTo>
                  <a:pt x="94109" y="28193"/>
                </a:lnTo>
                <a:lnTo>
                  <a:pt x="83952" y="9398"/>
                </a:lnTo>
                <a:lnTo>
                  <a:pt x="65534" y="0"/>
                </a:lnTo>
                <a:lnTo>
                  <a:pt x="56269" y="0"/>
                </a:lnTo>
                <a:lnTo>
                  <a:pt x="37468" y="18796"/>
                </a:lnTo>
                <a:lnTo>
                  <a:pt x="28067" y="37464"/>
                </a:lnTo>
                <a:lnTo>
                  <a:pt x="18678" y="56260"/>
                </a:lnTo>
                <a:lnTo>
                  <a:pt x="9401" y="65658"/>
                </a:lnTo>
                <a:lnTo>
                  <a:pt x="9401" y="84454"/>
                </a:lnTo>
                <a:lnTo>
                  <a:pt x="0" y="112520"/>
                </a:lnTo>
                <a:lnTo>
                  <a:pt x="0" y="225043"/>
                </a:lnTo>
                <a:lnTo>
                  <a:pt x="9401" y="243839"/>
                </a:lnTo>
                <a:lnTo>
                  <a:pt x="9401" y="262635"/>
                </a:lnTo>
                <a:lnTo>
                  <a:pt x="18678" y="281304"/>
                </a:lnTo>
                <a:lnTo>
                  <a:pt x="28067" y="290702"/>
                </a:lnTo>
                <a:lnTo>
                  <a:pt x="37468" y="309497"/>
                </a:lnTo>
                <a:lnTo>
                  <a:pt x="46868" y="328169"/>
                </a:lnTo>
                <a:lnTo>
                  <a:pt x="56269" y="337567"/>
                </a:lnTo>
                <a:lnTo>
                  <a:pt x="65534" y="168783"/>
                </a:lnTo>
                <a:lnTo>
                  <a:pt x="65534" y="121918"/>
                </a:lnTo>
                <a:lnTo>
                  <a:pt x="75059" y="103122"/>
                </a:lnTo>
                <a:lnTo>
                  <a:pt x="75059" y="84454"/>
                </a:lnTo>
                <a:lnTo>
                  <a:pt x="83952" y="65658"/>
                </a:lnTo>
                <a:lnTo>
                  <a:pt x="94109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49" name="Freeform 8049"/>
          <p:cNvSpPr/>
          <p:nvPr/>
        </p:nvSpPr>
        <p:spPr>
          <a:xfrm rot="-5400000" flipH="0" flipV="0">
            <a:off x="25050019" y="651210"/>
            <a:ext cx="4540" cy="31990"/>
          </a:xfrm>
          <a:custGeom>
            <a:pathLst>
              <a:path w="27942" h="196850">
                <a:moveTo>
                  <a:pt x="27942" y="0"/>
                </a:moveTo>
                <a:lnTo>
                  <a:pt x="17784" y="0"/>
                </a:lnTo>
                <a:lnTo>
                  <a:pt x="8892" y="9271"/>
                </a:lnTo>
                <a:lnTo>
                  <a:pt x="0" y="9271"/>
                </a:lnTo>
                <a:lnTo>
                  <a:pt x="0" y="46862"/>
                </a:lnTo>
                <a:lnTo>
                  <a:pt x="8892" y="65531"/>
                </a:lnTo>
                <a:lnTo>
                  <a:pt x="17784" y="84326"/>
                </a:lnTo>
                <a:lnTo>
                  <a:pt x="17784" y="103122"/>
                </a:lnTo>
                <a:lnTo>
                  <a:pt x="27942" y="121918"/>
                </a:lnTo>
                <a:lnTo>
                  <a:pt x="27942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50" name="Freeform 8050"/>
          <p:cNvSpPr/>
          <p:nvPr/>
        </p:nvSpPr>
        <p:spPr>
          <a:xfrm rot="-5400000" flipH="0" flipV="0">
            <a:off x="25016524" y="674181"/>
            <a:ext cx="95928" cy="56385"/>
          </a:xfrm>
          <a:custGeom>
            <a:pathLst>
              <a:path w="590290" h="346962">
                <a:moveTo>
                  <a:pt x="590290" y="215646"/>
                </a:moveTo>
                <a:lnTo>
                  <a:pt x="590290" y="131316"/>
                </a:lnTo>
                <a:lnTo>
                  <a:pt x="581398" y="112393"/>
                </a:lnTo>
                <a:lnTo>
                  <a:pt x="581398" y="93724"/>
                </a:lnTo>
                <a:lnTo>
                  <a:pt x="572517" y="74929"/>
                </a:lnTo>
                <a:lnTo>
                  <a:pt x="572517" y="56260"/>
                </a:lnTo>
                <a:lnTo>
                  <a:pt x="562348" y="37464"/>
                </a:lnTo>
                <a:lnTo>
                  <a:pt x="553467" y="18668"/>
                </a:lnTo>
                <a:lnTo>
                  <a:pt x="543298" y="0"/>
                </a:lnTo>
                <a:lnTo>
                  <a:pt x="525525" y="0"/>
                </a:lnTo>
                <a:lnTo>
                  <a:pt x="525525" y="234441"/>
                </a:lnTo>
                <a:lnTo>
                  <a:pt x="515367" y="243712"/>
                </a:lnTo>
                <a:lnTo>
                  <a:pt x="506475" y="262508"/>
                </a:lnTo>
                <a:lnTo>
                  <a:pt x="487425" y="271906"/>
                </a:lnTo>
                <a:lnTo>
                  <a:pt x="478533" y="271906"/>
                </a:lnTo>
                <a:lnTo>
                  <a:pt x="459483" y="281304"/>
                </a:lnTo>
                <a:lnTo>
                  <a:pt x="450590" y="271906"/>
                </a:lnTo>
                <a:lnTo>
                  <a:pt x="412490" y="271906"/>
                </a:lnTo>
                <a:lnTo>
                  <a:pt x="393440" y="262508"/>
                </a:lnTo>
                <a:lnTo>
                  <a:pt x="375667" y="243712"/>
                </a:lnTo>
                <a:lnTo>
                  <a:pt x="365498" y="234441"/>
                </a:lnTo>
                <a:lnTo>
                  <a:pt x="356617" y="215646"/>
                </a:lnTo>
                <a:lnTo>
                  <a:pt x="346448" y="196850"/>
                </a:lnTo>
                <a:lnTo>
                  <a:pt x="337567" y="187452"/>
                </a:lnTo>
                <a:lnTo>
                  <a:pt x="328675" y="168780"/>
                </a:lnTo>
                <a:lnTo>
                  <a:pt x="328675" y="56260"/>
                </a:lnTo>
                <a:lnTo>
                  <a:pt x="318517" y="37464"/>
                </a:lnTo>
                <a:lnTo>
                  <a:pt x="281683" y="37464"/>
                </a:lnTo>
                <a:lnTo>
                  <a:pt x="271525" y="56260"/>
                </a:lnTo>
                <a:lnTo>
                  <a:pt x="262633" y="74929"/>
                </a:lnTo>
                <a:lnTo>
                  <a:pt x="262633" y="178178"/>
                </a:lnTo>
                <a:lnTo>
                  <a:pt x="253740" y="187452"/>
                </a:lnTo>
                <a:lnTo>
                  <a:pt x="234690" y="196850"/>
                </a:lnTo>
                <a:lnTo>
                  <a:pt x="224533" y="206248"/>
                </a:lnTo>
                <a:lnTo>
                  <a:pt x="168648" y="206248"/>
                </a:lnTo>
                <a:lnTo>
                  <a:pt x="102617" y="187452"/>
                </a:lnTo>
                <a:lnTo>
                  <a:pt x="84833" y="178178"/>
                </a:lnTo>
                <a:lnTo>
                  <a:pt x="65783" y="168780"/>
                </a:lnTo>
                <a:lnTo>
                  <a:pt x="46733" y="149985"/>
                </a:lnTo>
                <a:lnTo>
                  <a:pt x="37840" y="140587"/>
                </a:lnTo>
                <a:lnTo>
                  <a:pt x="27683" y="131316"/>
                </a:lnTo>
                <a:lnTo>
                  <a:pt x="18790" y="112393"/>
                </a:lnTo>
                <a:lnTo>
                  <a:pt x="18790" y="93724"/>
                </a:lnTo>
                <a:lnTo>
                  <a:pt x="9265" y="74929"/>
                </a:lnTo>
                <a:lnTo>
                  <a:pt x="9265" y="28066"/>
                </a:lnTo>
                <a:lnTo>
                  <a:pt x="0" y="196850"/>
                </a:lnTo>
                <a:lnTo>
                  <a:pt x="18790" y="206248"/>
                </a:lnTo>
                <a:lnTo>
                  <a:pt x="27683" y="215646"/>
                </a:lnTo>
                <a:lnTo>
                  <a:pt x="46733" y="234441"/>
                </a:lnTo>
                <a:lnTo>
                  <a:pt x="65783" y="234441"/>
                </a:lnTo>
                <a:lnTo>
                  <a:pt x="84833" y="243712"/>
                </a:lnTo>
                <a:lnTo>
                  <a:pt x="102617" y="253110"/>
                </a:lnTo>
                <a:lnTo>
                  <a:pt x="168648" y="271906"/>
                </a:lnTo>
                <a:lnTo>
                  <a:pt x="253740" y="271906"/>
                </a:lnTo>
                <a:lnTo>
                  <a:pt x="271525" y="262508"/>
                </a:lnTo>
                <a:lnTo>
                  <a:pt x="281683" y="253110"/>
                </a:lnTo>
                <a:lnTo>
                  <a:pt x="290575" y="234441"/>
                </a:lnTo>
                <a:lnTo>
                  <a:pt x="290575" y="243712"/>
                </a:lnTo>
                <a:lnTo>
                  <a:pt x="299467" y="253110"/>
                </a:lnTo>
                <a:lnTo>
                  <a:pt x="309625" y="271906"/>
                </a:lnTo>
                <a:lnTo>
                  <a:pt x="318517" y="281304"/>
                </a:lnTo>
                <a:lnTo>
                  <a:pt x="337567" y="290701"/>
                </a:lnTo>
                <a:lnTo>
                  <a:pt x="346448" y="309370"/>
                </a:lnTo>
                <a:lnTo>
                  <a:pt x="365498" y="318768"/>
                </a:lnTo>
                <a:lnTo>
                  <a:pt x="384548" y="328166"/>
                </a:lnTo>
                <a:lnTo>
                  <a:pt x="403598" y="328166"/>
                </a:lnTo>
                <a:lnTo>
                  <a:pt x="431540" y="337564"/>
                </a:lnTo>
                <a:lnTo>
                  <a:pt x="440433" y="337564"/>
                </a:lnTo>
                <a:lnTo>
                  <a:pt x="459483" y="346962"/>
                </a:lnTo>
                <a:lnTo>
                  <a:pt x="468375" y="346962"/>
                </a:lnTo>
                <a:lnTo>
                  <a:pt x="487425" y="337564"/>
                </a:lnTo>
                <a:lnTo>
                  <a:pt x="506475" y="337564"/>
                </a:lnTo>
                <a:lnTo>
                  <a:pt x="525525" y="328166"/>
                </a:lnTo>
                <a:lnTo>
                  <a:pt x="543298" y="309370"/>
                </a:lnTo>
                <a:lnTo>
                  <a:pt x="553467" y="299972"/>
                </a:lnTo>
                <a:lnTo>
                  <a:pt x="572517" y="290701"/>
                </a:lnTo>
                <a:lnTo>
                  <a:pt x="581398" y="271906"/>
                </a:lnTo>
                <a:lnTo>
                  <a:pt x="581398" y="253110"/>
                </a:lnTo>
                <a:lnTo>
                  <a:pt x="590290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51" name="Freeform 8051"/>
          <p:cNvSpPr/>
          <p:nvPr/>
        </p:nvSpPr>
        <p:spPr>
          <a:xfrm rot="-5400000" flipH="0" flipV="0">
            <a:off x="25097282" y="674182"/>
            <a:ext cx="105072" cy="65528"/>
          </a:xfrm>
          <a:custGeom>
            <a:pathLst>
              <a:path w="646559" h="403225">
                <a:moveTo>
                  <a:pt x="646559" y="375159"/>
                </a:moveTo>
                <a:lnTo>
                  <a:pt x="646559" y="375159"/>
                </a:lnTo>
                <a:lnTo>
                  <a:pt x="637667" y="356363"/>
                </a:lnTo>
                <a:lnTo>
                  <a:pt x="346844" y="0"/>
                </a:lnTo>
                <a:lnTo>
                  <a:pt x="337952" y="93728"/>
                </a:lnTo>
                <a:lnTo>
                  <a:pt x="18678" y="187580"/>
                </a:lnTo>
                <a:lnTo>
                  <a:pt x="0" y="196977"/>
                </a:lnTo>
                <a:lnTo>
                  <a:pt x="0" y="234442"/>
                </a:lnTo>
                <a:lnTo>
                  <a:pt x="9401" y="243840"/>
                </a:lnTo>
                <a:lnTo>
                  <a:pt x="28067" y="253238"/>
                </a:lnTo>
                <a:lnTo>
                  <a:pt x="37468" y="253238"/>
                </a:lnTo>
                <a:lnTo>
                  <a:pt x="384944" y="140717"/>
                </a:lnTo>
                <a:lnTo>
                  <a:pt x="590686" y="393827"/>
                </a:lnTo>
                <a:lnTo>
                  <a:pt x="599567" y="403225"/>
                </a:lnTo>
                <a:lnTo>
                  <a:pt x="628786" y="403225"/>
                </a:lnTo>
                <a:lnTo>
                  <a:pt x="637667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52" name="Freeform 8052"/>
          <p:cNvSpPr/>
          <p:nvPr/>
        </p:nvSpPr>
        <p:spPr>
          <a:xfrm rot="-5400000" flipH="0" flipV="0">
            <a:off x="25059947" y="687143"/>
            <a:ext cx="105072" cy="39606"/>
          </a:xfrm>
          <a:custGeom>
            <a:pathLst>
              <a:path w="646559" h="243715">
                <a:moveTo>
                  <a:pt x="646559" y="187579"/>
                </a:moveTo>
                <a:lnTo>
                  <a:pt x="646559" y="187579"/>
                </a:lnTo>
                <a:lnTo>
                  <a:pt x="637667" y="168783"/>
                </a:lnTo>
                <a:lnTo>
                  <a:pt x="618617" y="159385"/>
                </a:lnTo>
                <a:lnTo>
                  <a:pt x="37468" y="0"/>
                </a:lnTo>
                <a:lnTo>
                  <a:pt x="28067" y="0"/>
                </a:lnTo>
                <a:lnTo>
                  <a:pt x="9401" y="9270"/>
                </a:lnTo>
                <a:lnTo>
                  <a:pt x="9401" y="18668"/>
                </a:lnTo>
                <a:lnTo>
                  <a:pt x="0" y="37464"/>
                </a:lnTo>
                <a:lnTo>
                  <a:pt x="9401" y="56263"/>
                </a:lnTo>
                <a:lnTo>
                  <a:pt x="28067" y="65661"/>
                </a:lnTo>
                <a:lnTo>
                  <a:pt x="243967" y="121921"/>
                </a:lnTo>
                <a:lnTo>
                  <a:pt x="337952" y="243715"/>
                </a:lnTo>
                <a:lnTo>
                  <a:pt x="346844" y="149987"/>
                </a:lnTo>
                <a:lnTo>
                  <a:pt x="609736" y="225043"/>
                </a:lnTo>
                <a:lnTo>
                  <a:pt x="618617" y="225043"/>
                </a:lnTo>
                <a:lnTo>
                  <a:pt x="628786" y="215645"/>
                </a:lnTo>
                <a:lnTo>
                  <a:pt x="637667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53" name="Freeform 8053"/>
          <p:cNvSpPr/>
          <p:nvPr/>
        </p:nvSpPr>
        <p:spPr>
          <a:xfrm rot="-5400000" flipH="0" flipV="0">
            <a:off x="25169622" y="691662"/>
            <a:ext cx="99088" cy="36551"/>
          </a:xfrm>
          <a:custGeom>
            <a:pathLst>
              <a:path w="609736" h="224916">
                <a:moveTo>
                  <a:pt x="609736" y="224916"/>
                </a:moveTo>
                <a:lnTo>
                  <a:pt x="534802" y="140587"/>
                </a:lnTo>
                <a:lnTo>
                  <a:pt x="37468" y="9271"/>
                </a:lnTo>
                <a:lnTo>
                  <a:pt x="28067" y="0"/>
                </a:lnTo>
                <a:lnTo>
                  <a:pt x="9401" y="9271"/>
                </a:lnTo>
                <a:lnTo>
                  <a:pt x="9401" y="18668"/>
                </a:lnTo>
                <a:lnTo>
                  <a:pt x="0" y="37464"/>
                </a:lnTo>
                <a:lnTo>
                  <a:pt x="9401" y="56260"/>
                </a:lnTo>
                <a:lnTo>
                  <a:pt x="28067" y="655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54" name="Freeform 8054"/>
          <p:cNvSpPr/>
          <p:nvPr/>
        </p:nvSpPr>
        <p:spPr>
          <a:xfrm rot="-5400000" flipH="0" flipV="0">
            <a:off x="25202407" y="651365"/>
            <a:ext cx="31990" cy="38078"/>
          </a:xfrm>
          <a:custGeom>
            <a:pathLst>
              <a:path w="196850" h="234314">
                <a:moveTo>
                  <a:pt x="196850" y="196850"/>
                </a:moveTo>
                <a:lnTo>
                  <a:pt x="196850" y="196850"/>
                </a:lnTo>
                <a:lnTo>
                  <a:pt x="187958" y="178051"/>
                </a:lnTo>
                <a:lnTo>
                  <a:pt x="57150" y="9398"/>
                </a:lnTo>
                <a:lnTo>
                  <a:pt x="38100" y="0"/>
                </a:lnTo>
                <a:lnTo>
                  <a:pt x="27943" y="0"/>
                </a:lnTo>
                <a:lnTo>
                  <a:pt x="19050" y="9398"/>
                </a:lnTo>
                <a:lnTo>
                  <a:pt x="10158" y="9398"/>
                </a:lnTo>
                <a:lnTo>
                  <a:pt x="0" y="28066"/>
                </a:lnTo>
                <a:lnTo>
                  <a:pt x="0" y="37464"/>
                </a:lnTo>
                <a:lnTo>
                  <a:pt x="10158" y="56260"/>
                </a:lnTo>
                <a:lnTo>
                  <a:pt x="85093" y="149985"/>
                </a:lnTo>
                <a:lnTo>
                  <a:pt x="160027" y="234314"/>
                </a:lnTo>
                <a:lnTo>
                  <a:pt x="179077" y="234314"/>
                </a:lnTo>
                <a:lnTo>
                  <a:pt x="187958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55" name="Freeform 8055"/>
          <p:cNvSpPr/>
          <p:nvPr/>
        </p:nvSpPr>
        <p:spPr>
          <a:xfrm rot="-5400000" flipH="0" flipV="0">
            <a:off x="21012173" y="8035819"/>
            <a:ext cx="371850" cy="534918"/>
          </a:xfrm>
          <a:custGeom>
            <a:pathLst>
              <a:path w="2288158" h="3291583">
                <a:moveTo>
                  <a:pt x="1697353" y="3291583"/>
                </a:moveTo>
                <a:lnTo>
                  <a:pt x="1697353" y="0"/>
                </a:lnTo>
                <a:moveTo>
                  <a:pt x="590804" y="3075937"/>
                </a:moveTo>
                <a:lnTo>
                  <a:pt x="590804" y="0"/>
                </a:lnTo>
                <a:moveTo>
                  <a:pt x="2288158" y="365634"/>
                </a:moveTo>
                <a:lnTo>
                  <a:pt x="0" y="36563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56" name="Freeform 8056"/>
          <p:cNvSpPr/>
          <p:nvPr/>
        </p:nvSpPr>
        <p:spPr>
          <a:xfrm rot="-5400000" flipH="0" flipV="0">
            <a:off x="20883386" y="8327652"/>
            <a:ext cx="39627" cy="112791"/>
          </a:xfrm>
          <a:custGeom>
            <a:pathLst>
              <a:path w="243842" h="694054">
                <a:moveTo>
                  <a:pt x="243842" y="0"/>
                </a:moveTo>
                <a:lnTo>
                  <a:pt x="149987" y="84454"/>
                </a:lnTo>
                <a:lnTo>
                  <a:pt x="0" y="647067"/>
                </a:lnTo>
                <a:lnTo>
                  <a:pt x="0" y="665863"/>
                </a:lnTo>
                <a:lnTo>
                  <a:pt x="9395" y="684659"/>
                </a:lnTo>
                <a:lnTo>
                  <a:pt x="37467" y="694054"/>
                </a:lnTo>
                <a:lnTo>
                  <a:pt x="56263" y="684659"/>
                </a:lnTo>
                <a:lnTo>
                  <a:pt x="65658" y="6658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57" name="Freeform 8057"/>
          <p:cNvSpPr/>
          <p:nvPr/>
        </p:nvSpPr>
        <p:spPr>
          <a:xfrm rot="-5400000" flipH="0" flipV="0">
            <a:off x="20836145" y="8367278"/>
            <a:ext cx="42681" cy="36592"/>
          </a:xfrm>
          <a:custGeom>
            <a:pathLst>
              <a:path w="262638" h="225170">
                <a:moveTo>
                  <a:pt x="234442" y="0"/>
                </a:moveTo>
                <a:lnTo>
                  <a:pt x="225041" y="0"/>
                </a:lnTo>
                <a:lnTo>
                  <a:pt x="206375" y="9395"/>
                </a:lnTo>
                <a:lnTo>
                  <a:pt x="18796" y="159512"/>
                </a:lnTo>
                <a:lnTo>
                  <a:pt x="9395" y="159512"/>
                </a:lnTo>
                <a:lnTo>
                  <a:pt x="0" y="178178"/>
                </a:lnTo>
                <a:lnTo>
                  <a:pt x="0" y="187579"/>
                </a:lnTo>
                <a:lnTo>
                  <a:pt x="9395" y="206375"/>
                </a:lnTo>
                <a:lnTo>
                  <a:pt x="9395" y="215770"/>
                </a:lnTo>
                <a:lnTo>
                  <a:pt x="37592" y="225170"/>
                </a:lnTo>
                <a:lnTo>
                  <a:pt x="56263" y="215770"/>
                </a:lnTo>
                <a:lnTo>
                  <a:pt x="168783" y="131316"/>
                </a:lnTo>
                <a:lnTo>
                  <a:pt x="262638" y="46862"/>
                </a:lnTo>
                <a:lnTo>
                  <a:pt x="262638" y="18795"/>
                </a:lnTo>
                <a:lnTo>
                  <a:pt x="253237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58" name="Freeform 8058"/>
          <p:cNvSpPr/>
          <p:nvPr/>
        </p:nvSpPr>
        <p:spPr>
          <a:xfrm rot="-5400000" flipH="0" flipV="0">
            <a:off x="20856721" y="8265942"/>
            <a:ext cx="85342" cy="120407"/>
          </a:xfrm>
          <a:custGeom>
            <a:pathLst>
              <a:path w="525146" h="740916">
                <a:moveTo>
                  <a:pt x="487678" y="0"/>
                </a:moveTo>
                <a:lnTo>
                  <a:pt x="206375" y="0"/>
                </a:lnTo>
                <a:lnTo>
                  <a:pt x="196974" y="9395"/>
                </a:lnTo>
                <a:lnTo>
                  <a:pt x="178178" y="28196"/>
                </a:lnTo>
                <a:lnTo>
                  <a:pt x="103249" y="328296"/>
                </a:lnTo>
                <a:lnTo>
                  <a:pt x="103249" y="337691"/>
                </a:lnTo>
                <a:lnTo>
                  <a:pt x="112520" y="356362"/>
                </a:lnTo>
                <a:lnTo>
                  <a:pt x="121921" y="365757"/>
                </a:lnTo>
                <a:lnTo>
                  <a:pt x="140716" y="375158"/>
                </a:lnTo>
                <a:lnTo>
                  <a:pt x="318895" y="375158"/>
                </a:lnTo>
                <a:lnTo>
                  <a:pt x="337691" y="384553"/>
                </a:lnTo>
                <a:lnTo>
                  <a:pt x="356362" y="393954"/>
                </a:lnTo>
                <a:lnTo>
                  <a:pt x="365757" y="403225"/>
                </a:lnTo>
                <a:lnTo>
                  <a:pt x="375158" y="422020"/>
                </a:lnTo>
                <a:lnTo>
                  <a:pt x="375158" y="459612"/>
                </a:lnTo>
                <a:lnTo>
                  <a:pt x="365757" y="478284"/>
                </a:lnTo>
                <a:lnTo>
                  <a:pt x="346961" y="553337"/>
                </a:lnTo>
                <a:lnTo>
                  <a:pt x="346961" y="562737"/>
                </a:lnTo>
                <a:lnTo>
                  <a:pt x="337691" y="581403"/>
                </a:lnTo>
                <a:lnTo>
                  <a:pt x="328296" y="609600"/>
                </a:lnTo>
                <a:lnTo>
                  <a:pt x="318895" y="618995"/>
                </a:lnTo>
                <a:lnTo>
                  <a:pt x="300099" y="637666"/>
                </a:lnTo>
                <a:lnTo>
                  <a:pt x="281433" y="647067"/>
                </a:lnTo>
                <a:lnTo>
                  <a:pt x="271908" y="656462"/>
                </a:lnTo>
                <a:lnTo>
                  <a:pt x="243842" y="665863"/>
                </a:lnTo>
                <a:lnTo>
                  <a:pt x="37591" y="665863"/>
                </a:lnTo>
                <a:lnTo>
                  <a:pt x="18795" y="675258"/>
                </a:lnTo>
                <a:lnTo>
                  <a:pt x="9400" y="684659"/>
                </a:lnTo>
                <a:lnTo>
                  <a:pt x="0" y="703324"/>
                </a:lnTo>
                <a:lnTo>
                  <a:pt x="9400" y="722120"/>
                </a:lnTo>
                <a:lnTo>
                  <a:pt x="18795" y="740916"/>
                </a:lnTo>
                <a:lnTo>
                  <a:pt x="187579" y="740916"/>
                </a:lnTo>
                <a:lnTo>
                  <a:pt x="234441" y="740916"/>
                </a:lnTo>
                <a:lnTo>
                  <a:pt x="262638" y="731521"/>
                </a:lnTo>
                <a:lnTo>
                  <a:pt x="281433" y="731521"/>
                </a:lnTo>
                <a:lnTo>
                  <a:pt x="300099" y="722120"/>
                </a:lnTo>
                <a:lnTo>
                  <a:pt x="309500" y="712725"/>
                </a:lnTo>
                <a:lnTo>
                  <a:pt x="328296" y="703324"/>
                </a:lnTo>
                <a:lnTo>
                  <a:pt x="346961" y="693929"/>
                </a:lnTo>
                <a:lnTo>
                  <a:pt x="356362" y="684659"/>
                </a:lnTo>
                <a:lnTo>
                  <a:pt x="375158" y="665863"/>
                </a:lnTo>
                <a:lnTo>
                  <a:pt x="384553" y="647067"/>
                </a:lnTo>
                <a:lnTo>
                  <a:pt x="393954" y="628395"/>
                </a:lnTo>
                <a:lnTo>
                  <a:pt x="403225" y="609600"/>
                </a:lnTo>
                <a:lnTo>
                  <a:pt x="412625" y="581403"/>
                </a:lnTo>
                <a:lnTo>
                  <a:pt x="422020" y="553337"/>
                </a:lnTo>
                <a:lnTo>
                  <a:pt x="440816" y="478284"/>
                </a:lnTo>
                <a:lnTo>
                  <a:pt x="450217" y="469013"/>
                </a:lnTo>
                <a:lnTo>
                  <a:pt x="450217" y="412620"/>
                </a:lnTo>
                <a:lnTo>
                  <a:pt x="440816" y="393954"/>
                </a:lnTo>
                <a:lnTo>
                  <a:pt x="431421" y="375158"/>
                </a:lnTo>
                <a:lnTo>
                  <a:pt x="422020" y="356362"/>
                </a:lnTo>
                <a:lnTo>
                  <a:pt x="403225" y="337691"/>
                </a:lnTo>
                <a:lnTo>
                  <a:pt x="384553" y="318895"/>
                </a:lnTo>
                <a:lnTo>
                  <a:pt x="365757" y="309500"/>
                </a:lnTo>
                <a:lnTo>
                  <a:pt x="346961" y="300099"/>
                </a:lnTo>
                <a:lnTo>
                  <a:pt x="187579" y="300099"/>
                </a:lnTo>
                <a:lnTo>
                  <a:pt x="243842" y="75059"/>
                </a:lnTo>
                <a:lnTo>
                  <a:pt x="506474" y="75059"/>
                </a:lnTo>
                <a:lnTo>
                  <a:pt x="515745" y="56263"/>
                </a:lnTo>
                <a:lnTo>
                  <a:pt x="525146" y="37591"/>
                </a:lnTo>
                <a:lnTo>
                  <a:pt x="515745" y="18795"/>
                </a:lnTo>
                <a:lnTo>
                  <a:pt x="506474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59" name="Freeform 8059"/>
          <p:cNvSpPr/>
          <p:nvPr/>
        </p:nvSpPr>
        <p:spPr>
          <a:xfrm rot="-5400000" flipH="0" flipV="0">
            <a:off x="20880342" y="8192024"/>
            <a:ext cx="48770" cy="109736"/>
          </a:xfrm>
          <a:custGeom>
            <a:pathLst>
              <a:path w="300105" h="675258">
                <a:moveTo>
                  <a:pt x="168783" y="0"/>
                </a:moveTo>
                <a:lnTo>
                  <a:pt x="159388" y="18796"/>
                </a:lnTo>
                <a:lnTo>
                  <a:pt x="140717" y="37467"/>
                </a:lnTo>
                <a:lnTo>
                  <a:pt x="131322" y="56263"/>
                </a:lnTo>
                <a:lnTo>
                  <a:pt x="112526" y="75059"/>
                </a:lnTo>
                <a:lnTo>
                  <a:pt x="103125" y="103249"/>
                </a:lnTo>
                <a:lnTo>
                  <a:pt x="93730" y="121921"/>
                </a:lnTo>
                <a:lnTo>
                  <a:pt x="84459" y="150112"/>
                </a:lnTo>
                <a:lnTo>
                  <a:pt x="65664" y="168783"/>
                </a:lnTo>
                <a:lnTo>
                  <a:pt x="56263" y="196980"/>
                </a:lnTo>
                <a:lnTo>
                  <a:pt x="56263" y="215776"/>
                </a:lnTo>
                <a:lnTo>
                  <a:pt x="46868" y="243842"/>
                </a:lnTo>
                <a:lnTo>
                  <a:pt x="37467" y="262638"/>
                </a:lnTo>
                <a:lnTo>
                  <a:pt x="28196" y="281304"/>
                </a:lnTo>
                <a:lnTo>
                  <a:pt x="18801" y="309500"/>
                </a:lnTo>
                <a:lnTo>
                  <a:pt x="18801" y="328296"/>
                </a:lnTo>
                <a:lnTo>
                  <a:pt x="9401" y="346962"/>
                </a:lnTo>
                <a:lnTo>
                  <a:pt x="9401" y="393954"/>
                </a:lnTo>
                <a:lnTo>
                  <a:pt x="0" y="412626"/>
                </a:lnTo>
                <a:lnTo>
                  <a:pt x="0" y="572008"/>
                </a:lnTo>
                <a:lnTo>
                  <a:pt x="9401" y="590804"/>
                </a:lnTo>
                <a:lnTo>
                  <a:pt x="18801" y="609600"/>
                </a:lnTo>
                <a:lnTo>
                  <a:pt x="28196" y="628271"/>
                </a:lnTo>
                <a:lnTo>
                  <a:pt x="37467" y="647067"/>
                </a:lnTo>
                <a:lnTo>
                  <a:pt x="46868" y="656462"/>
                </a:lnTo>
                <a:lnTo>
                  <a:pt x="65664" y="665863"/>
                </a:lnTo>
                <a:lnTo>
                  <a:pt x="84459" y="665863"/>
                </a:lnTo>
                <a:lnTo>
                  <a:pt x="93730" y="675258"/>
                </a:lnTo>
                <a:lnTo>
                  <a:pt x="121921" y="675258"/>
                </a:lnTo>
                <a:lnTo>
                  <a:pt x="140717" y="675258"/>
                </a:lnTo>
                <a:lnTo>
                  <a:pt x="159388" y="665863"/>
                </a:lnTo>
                <a:lnTo>
                  <a:pt x="178184" y="665863"/>
                </a:lnTo>
                <a:lnTo>
                  <a:pt x="196980" y="656462"/>
                </a:lnTo>
                <a:lnTo>
                  <a:pt x="215651" y="647067"/>
                </a:lnTo>
                <a:lnTo>
                  <a:pt x="225046" y="637666"/>
                </a:lnTo>
                <a:lnTo>
                  <a:pt x="243842" y="628271"/>
                </a:lnTo>
                <a:lnTo>
                  <a:pt x="262638" y="609600"/>
                </a:lnTo>
                <a:lnTo>
                  <a:pt x="140717" y="600205"/>
                </a:lnTo>
                <a:lnTo>
                  <a:pt x="121921" y="600205"/>
                </a:lnTo>
                <a:lnTo>
                  <a:pt x="103125" y="590804"/>
                </a:lnTo>
                <a:lnTo>
                  <a:pt x="93730" y="581409"/>
                </a:lnTo>
                <a:lnTo>
                  <a:pt x="84459" y="572008"/>
                </a:lnTo>
                <a:lnTo>
                  <a:pt x="75059" y="543942"/>
                </a:lnTo>
                <a:lnTo>
                  <a:pt x="75059" y="403355"/>
                </a:lnTo>
                <a:lnTo>
                  <a:pt x="84459" y="384559"/>
                </a:lnTo>
                <a:lnTo>
                  <a:pt x="84459" y="356362"/>
                </a:lnTo>
                <a:lnTo>
                  <a:pt x="93730" y="328296"/>
                </a:lnTo>
                <a:lnTo>
                  <a:pt x="103125" y="309500"/>
                </a:lnTo>
                <a:lnTo>
                  <a:pt x="103125" y="290704"/>
                </a:lnTo>
                <a:lnTo>
                  <a:pt x="112526" y="272033"/>
                </a:lnTo>
                <a:lnTo>
                  <a:pt x="121921" y="243842"/>
                </a:lnTo>
                <a:lnTo>
                  <a:pt x="131322" y="225046"/>
                </a:lnTo>
                <a:lnTo>
                  <a:pt x="140717" y="206375"/>
                </a:lnTo>
                <a:lnTo>
                  <a:pt x="149987" y="178184"/>
                </a:lnTo>
                <a:lnTo>
                  <a:pt x="159388" y="159512"/>
                </a:lnTo>
                <a:lnTo>
                  <a:pt x="168783" y="131316"/>
                </a:lnTo>
                <a:lnTo>
                  <a:pt x="187579" y="103249"/>
                </a:lnTo>
                <a:lnTo>
                  <a:pt x="196980" y="84454"/>
                </a:lnTo>
                <a:lnTo>
                  <a:pt x="215651" y="65658"/>
                </a:lnTo>
                <a:lnTo>
                  <a:pt x="225046" y="46862"/>
                </a:lnTo>
                <a:lnTo>
                  <a:pt x="243842" y="37467"/>
                </a:lnTo>
                <a:lnTo>
                  <a:pt x="253243" y="28196"/>
                </a:lnTo>
                <a:lnTo>
                  <a:pt x="272039" y="18796"/>
                </a:lnTo>
                <a:lnTo>
                  <a:pt x="281309" y="9401"/>
                </a:lnTo>
                <a:lnTo>
                  <a:pt x="300105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60" name="Freeform 8060"/>
          <p:cNvSpPr/>
          <p:nvPr/>
        </p:nvSpPr>
        <p:spPr>
          <a:xfrm rot="-5400000" flipH="0" flipV="0">
            <a:off x="20870436" y="8169920"/>
            <a:ext cx="47242" cy="109736"/>
          </a:xfrm>
          <a:custGeom>
            <a:pathLst>
              <a:path w="290704" h="675258">
                <a:moveTo>
                  <a:pt x="178184" y="0"/>
                </a:moveTo>
                <a:lnTo>
                  <a:pt x="149987" y="0"/>
                </a:lnTo>
                <a:lnTo>
                  <a:pt x="131322" y="9395"/>
                </a:lnTo>
                <a:lnTo>
                  <a:pt x="112526" y="9395"/>
                </a:lnTo>
                <a:lnTo>
                  <a:pt x="93730" y="18795"/>
                </a:lnTo>
                <a:lnTo>
                  <a:pt x="74934" y="28196"/>
                </a:lnTo>
                <a:lnTo>
                  <a:pt x="65534" y="37591"/>
                </a:lnTo>
                <a:lnTo>
                  <a:pt x="46862" y="56263"/>
                </a:lnTo>
                <a:lnTo>
                  <a:pt x="28066" y="65658"/>
                </a:lnTo>
                <a:lnTo>
                  <a:pt x="159388" y="75059"/>
                </a:lnTo>
                <a:lnTo>
                  <a:pt x="168783" y="75059"/>
                </a:lnTo>
                <a:lnTo>
                  <a:pt x="187579" y="84454"/>
                </a:lnTo>
                <a:lnTo>
                  <a:pt x="196850" y="93854"/>
                </a:lnTo>
                <a:lnTo>
                  <a:pt x="206250" y="112520"/>
                </a:lnTo>
                <a:lnTo>
                  <a:pt x="215645" y="131316"/>
                </a:lnTo>
                <a:lnTo>
                  <a:pt x="215645" y="150112"/>
                </a:lnTo>
                <a:lnTo>
                  <a:pt x="225046" y="178178"/>
                </a:lnTo>
                <a:lnTo>
                  <a:pt x="225046" y="187579"/>
                </a:lnTo>
                <a:lnTo>
                  <a:pt x="215645" y="206375"/>
                </a:lnTo>
                <a:lnTo>
                  <a:pt x="215645" y="272033"/>
                </a:lnTo>
                <a:lnTo>
                  <a:pt x="206250" y="290704"/>
                </a:lnTo>
                <a:lnTo>
                  <a:pt x="206250" y="318895"/>
                </a:lnTo>
                <a:lnTo>
                  <a:pt x="196850" y="346962"/>
                </a:lnTo>
                <a:lnTo>
                  <a:pt x="187579" y="375158"/>
                </a:lnTo>
                <a:lnTo>
                  <a:pt x="187579" y="384553"/>
                </a:lnTo>
                <a:lnTo>
                  <a:pt x="178184" y="412620"/>
                </a:lnTo>
                <a:lnTo>
                  <a:pt x="168783" y="431421"/>
                </a:lnTo>
                <a:lnTo>
                  <a:pt x="159388" y="450217"/>
                </a:lnTo>
                <a:lnTo>
                  <a:pt x="149987" y="478284"/>
                </a:lnTo>
                <a:lnTo>
                  <a:pt x="140592" y="497079"/>
                </a:lnTo>
                <a:lnTo>
                  <a:pt x="131322" y="525146"/>
                </a:lnTo>
                <a:lnTo>
                  <a:pt x="121921" y="553337"/>
                </a:lnTo>
                <a:lnTo>
                  <a:pt x="103125" y="572132"/>
                </a:lnTo>
                <a:lnTo>
                  <a:pt x="93730" y="600199"/>
                </a:lnTo>
                <a:lnTo>
                  <a:pt x="74934" y="618995"/>
                </a:lnTo>
                <a:lnTo>
                  <a:pt x="65534" y="628395"/>
                </a:lnTo>
                <a:lnTo>
                  <a:pt x="46862" y="647067"/>
                </a:lnTo>
                <a:lnTo>
                  <a:pt x="37467" y="656462"/>
                </a:lnTo>
                <a:lnTo>
                  <a:pt x="18671" y="665863"/>
                </a:lnTo>
                <a:lnTo>
                  <a:pt x="0" y="665863"/>
                </a:lnTo>
                <a:lnTo>
                  <a:pt x="121921" y="675258"/>
                </a:lnTo>
                <a:lnTo>
                  <a:pt x="131322" y="665863"/>
                </a:lnTo>
                <a:lnTo>
                  <a:pt x="149987" y="647067"/>
                </a:lnTo>
                <a:lnTo>
                  <a:pt x="159388" y="618995"/>
                </a:lnTo>
                <a:lnTo>
                  <a:pt x="178184" y="600199"/>
                </a:lnTo>
                <a:lnTo>
                  <a:pt x="187579" y="581403"/>
                </a:lnTo>
                <a:lnTo>
                  <a:pt x="196850" y="553337"/>
                </a:lnTo>
                <a:lnTo>
                  <a:pt x="215645" y="525146"/>
                </a:lnTo>
                <a:lnTo>
                  <a:pt x="225046" y="506474"/>
                </a:lnTo>
                <a:lnTo>
                  <a:pt x="234441" y="487679"/>
                </a:lnTo>
                <a:lnTo>
                  <a:pt x="243842" y="459612"/>
                </a:lnTo>
                <a:lnTo>
                  <a:pt x="243842" y="440816"/>
                </a:lnTo>
                <a:lnTo>
                  <a:pt x="253113" y="412620"/>
                </a:lnTo>
                <a:lnTo>
                  <a:pt x="262508" y="393954"/>
                </a:lnTo>
                <a:lnTo>
                  <a:pt x="271909" y="375158"/>
                </a:lnTo>
                <a:lnTo>
                  <a:pt x="271909" y="346962"/>
                </a:lnTo>
                <a:lnTo>
                  <a:pt x="281309" y="328296"/>
                </a:lnTo>
                <a:lnTo>
                  <a:pt x="281309" y="309500"/>
                </a:lnTo>
                <a:lnTo>
                  <a:pt x="290704" y="281434"/>
                </a:lnTo>
                <a:lnTo>
                  <a:pt x="290704" y="103125"/>
                </a:lnTo>
                <a:lnTo>
                  <a:pt x="281309" y="84454"/>
                </a:lnTo>
                <a:lnTo>
                  <a:pt x="271909" y="65658"/>
                </a:lnTo>
                <a:lnTo>
                  <a:pt x="262508" y="46862"/>
                </a:lnTo>
                <a:lnTo>
                  <a:pt x="253113" y="37591"/>
                </a:lnTo>
                <a:lnTo>
                  <a:pt x="243842" y="18795"/>
                </a:lnTo>
                <a:lnTo>
                  <a:pt x="225046" y="9395"/>
                </a:lnTo>
                <a:lnTo>
                  <a:pt x="215645" y="9395"/>
                </a:lnTo>
                <a:lnTo>
                  <a:pt x="19685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61" name="Freeform 8061"/>
          <p:cNvSpPr/>
          <p:nvPr/>
        </p:nvSpPr>
        <p:spPr>
          <a:xfrm rot="-5400000" flipH="0" flipV="0">
            <a:off x="20930640" y="8152397"/>
            <a:ext cx="120386" cy="132604"/>
          </a:xfrm>
          <a:custGeom>
            <a:pathLst>
              <a:path w="740792" h="815975">
                <a:moveTo>
                  <a:pt x="0" y="731521"/>
                </a:moveTo>
                <a:lnTo>
                  <a:pt x="75059" y="815975"/>
                </a:lnTo>
                <a:lnTo>
                  <a:pt x="74079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62" name="Freeform 8062"/>
          <p:cNvSpPr/>
          <p:nvPr/>
        </p:nvSpPr>
        <p:spPr>
          <a:xfrm rot="-5400000" flipH="0" flipV="0">
            <a:off x="20930640" y="8140200"/>
            <a:ext cx="120386" cy="132604"/>
          </a:xfrm>
          <a:custGeom>
            <a:pathLst>
              <a:path w="740792" h="815975">
                <a:moveTo>
                  <a:pt x="0" y="815975"/>
                </a:moveTo>
                <a:lnTo>
                  <a:pt x="665733" y="0"/>
                </a:lnTo>
                <a:lnTo>
                  <a:pt x="740792" y="7505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63" name="Freeform 8063"/>
          <p:cNvSpPr/>
          <p:nvPr/>
        </p:nvSpPr>
        <p:spPr>
          <a:xfrm rot="-5400000" flipH="0" flipV="0">
            <a:off x="20930629" y="8320036"/>
            <a:ext cx="120407" cy="132604"/>
          </a:xfrm>
          <a:custGeom>
            <a:pathLst>
              <a:path w="740922" h="815975">
                <a:moveTo>
                  <a:pt x="740922" y="75053"/>
                </a:moveTo>
                <a:lnTo>
                  <a:pt x="656462" y="0"/>
                </a:lnTo>
                <a:lnTo>
                  <a:pt x="0" y="8159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64" name="Freeform 8064"/>
          <p:cNvSpPr/>
          <p:nvPr/>
        </p:nvSpPr>
        <p:spPr>
          <a:xfrm rot="-5400000" flipH="0" flipV="0">
            <a:off x="20931403" y="8332987"/>
            <a:ext cx="118859" cy="132604"/>
          </a:xfrm>
          <a:custGeom>
            <a:pathLst>
              <a:path w="731391" h="815975">
                <a:moveTo>
                  <a:pt x="731391" y="0"/>
                </a:moveTo>
                <a:lnTo>
                  <a:pt x="74929" y="815975"/>
                </a:lnTo>
                <a:lnTo>
                  <a:pt x="0" y="7315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65" name="Freeform 8065"/>
          <p:cNvSpPr/>
          <p:nvPr/>
        </p:nvSpPr>
        <p:spPr>
          <a:xfrm rot="-5400000" flipH="0" flipV="0">
            <a:off x="19511799" y="4555780"/>
            <a:ext cx="5172438" cy="2334754"/>
          </a:xfrm>
          <a:custGeom>
            <a:pathLst>
              <a:path w="31828234" h="14366748">
                <a:moveTo>
                  <a:pt x="590804" y="2550797"/>
                </a:moveTo>
                <a:lnTo>
                  <a:pt x="590804" y="0"/>
                </a:lnTo>
                <a:moveTo>
                  <a:pt x="31237560" y="14366748"/>
                </a:moveTo>
                <a:lnTo>
                  <a:pt x="31237560" y="0"/>
                </a:lnTo>
                <a:moveTo>
                  <a:pt x="0" y="365634"/>
                </a:moveTo>
                <a:lnTo>
                  <a:pt x="31828234" y="365634"/>
                </a:lnTo>
                <a:moveTo>
                  <a:pt x="965963" y="0"/>
                </a:moveTo>
                <a:lnTo>
                  <a:pt x="225047" y="731522"/>
                </a:lnTo>
                <a:moveTo>
                  <a:pt x="30871802" y="731522"/>
                </a:moveTo>
                <a:lnTo>
                  <a:pt x="3160319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66" name="Freeform 8066"/>
          <p:cNvSpPr/>
          <p:nvPr/>
        </p:nvSpPr>
        <p:spPr>
          <a:xfrm rot="-5400000" flipH="0" flipV="0">
            <a:off x="20887968" y="5767356"/>
            <a:ext cx="68582" cy="96012"/>
          </a:xfrm>
          <a:custGeom>
            <a:pathLst>
              <a:path w="422020" h="590804">
                <a:moveTo>
                  <a:pt x="393954" y="0"/>
                </a:moveTo>
                <a:lnTo>
                  <a:pt x="168913" y="0"/>
                </a:lnTo>
                <a:lnTo>
                  <a:pt x="159512" y="9400"/>
                </a:lnTo>
                <a:lnTo>
                  <a:pt x="150117" y="18671"/>
                </a:lnTo>
                <a:lnTo>
                  <a:pt x="84459" y="262514"/>
                </a:lnTo>
                <a:lnTo>
                  <a:pt x="84459" y="271909"/>
                </a:lnTo>
                <a:lnTo>
                  <a:pt x="93854" y="290704"/>
                </a:lnTo>
                <a:lnTo>
                  <a:pt x="112650" y="300105"/>
                </a:lnTo>
                <a:lnTo>
                  <a:pt x="272033" y="300105"/>
                </a:lnTo>
                <a:lnTo>
                  <a:pt x="281434" y="309376"/>
                </a:lnTo>
                <a:lnTo>
                  <a:pt x="290704" y="318771"/>
                </a:lnTo>
                <a:lnTo>
                  <a:pt x="300105" y="337567"/>
                </a:lnTo>
                <a:lnTo>
                  <a:pt x="300105" y="384429"/>
                </a:lnTo>
                <a:lnTo>
                  <a:pt x="281434" y="440692"/>
                </a:lnTo>
                <a:lnTo>
                  <a:pt x="281434" y="450093"/>
                </a:lnTo>
                <a:lnTo>
                  <a:pt x="272033" y="468889"/>
                </a:lnTo>
                <a:lnTo>
                  <a:pt x="262638" y="478159"/>
                </a:lnTo>
                <a:lnTo>
                  <a:pt x="253237" y="496955"/>
                </a:lnTo>
                <a:lnTo>
                  <a:pt x="243842" y="506350"/>
                </a:lnTo>
                <a:lnTo>
                  <a:pt x="234441" y="515751"/>
                </a:lnTo>
                <a:lnTo>
                  <a:pt x="215775" y="525146"/>
                </a:lnTo>
                <a:lnTo>
                  <a:pt x="196980" y="525146"/>
                </a:lnTo>
                <a:lnTo>
                  <a:pt x="178308" y="534547"/>
                </a:lnTo>
                <a:lnTo>
                  <a:pt x="18795" y="534547"/>
                </a:lnTo>
                <a:lnTo>
                  <a:pt x="9400" y="543942"/>
                </a:lnTo>
                <a:lnTo>
                  <a:pt x="0" y="562613"/>
                </a:lnTo>
                <a:lnTo>
                  <a:pt x="9400" y="581409"/>
                </a:lnTo>
                <a:lnTo>
                  <a:pt x="18795" y="590804"/>
                </a:lnTo>
                <a:lnTo>
                  <a:pt x="150117" y="590804"/>
                </a:lnTo>
                <a:lnTo>
                  <a:pt x="187579" y="590804"/>
                </a:lnTo>
                <a:lnTo>
                  <a:pt x="206375" y="581409"/>
                </a:lnTo>
                <a:lnTo>
                  <a:pt x="225170" y="581409"/>
                </a:lnTo>
                <a:lnTo>
                  <a:pt x="243842" y="572008"/>
                </a:lnTo>
                <a:lnTo>
                  <a:pt x="253237" y="572008"/>
                </a:lnTo>
                <a:lnTo>
                  <a:pt x="262638" y="562613"/>
                </a:lnTo>
                <a:lnTo>
                  <a:pt x="281434" y="553212"/>
                </a:lnTo>
                <a:lnTo>
                  <a:pt x="290704" y="543942"/>
                </a:lnTo>
                <a:lnTo>
                  <a:pt x="300105" y="534547"/>
                </a:lnTo>
                <a:lnTo>
                  <a:pt x="309500" y="515751"/>
                </a:lnTo>
                <a:lnTo>
                  <a:pt x="318901" y="496955"/>
                </a:lnTo>
                <a:lnTo>
                  <a:pt x="328296" y="478159"/>
                </a:lnTo>
                <a:lnTo>
                  <a:pt x="337697" y="459488"/>
                </a:lnTo>
                <a:lnTo>
                  <a:pt x="337697" y="440692"/>
                </a:lnTo>
                <a:lnTo>
                  <a:pt x="356362" y="384429"/>
                </a:lnTo>
                <a:lnTo>
                  <a:pt x="356362" y="309376"/>
                </a:lnTo>
                <a:lnTo>
                  <a:pt x="346967" y="300105"/>
                </a:lnTo>
                <a:lnTo>
                  <a:pt x="337697" y="281309"/>
                </a:lnTo>
                <a:lnTo>
                  <a:pt x="328296" y="271909"/>
                </a:lnTo>
                <a:lnTo>
                  <a:pt x="328296" y="262514"/>
                </a:lnTo>
                <a:lnTo>
                  <a:pt x="309500" y="253243"/>
                </a:lnTo>
                <a:lnTo>
                  <a:pt x="300105" y="243842"/>
                </a:lnTo>
                <a:lnTo>
                  <a:pt x="281434" y="243842"/>
                </a:lnTo>
                <a:lnTo>
                  <a:pt x="262638" y="234447"/>
                </a:lnTo>
                <a:lnTo>
                  <a:pt x="150117" y="234447"/>
                </a:lnTo>
                <a:lnTo>
                  <a:pt x="196980" y="56263"/>
                </a:lnTo>
                <a:lnTo>
                  <a:pt x="403355" y="56263"/>
                </a:lnTo>
                <a:lnTo>
                  <a:pt x="412750" y="46868"/>
                </a:lnTo>
                <a:lnTo>
                  <a:pt x="422020" y="28072"/>
                </a:lnTo>
                <a:lnTo>
                  <a:pt x="412750" y="9400"/>
                </a:lnTo>
                <a:lnTo>
                  <a:pt x="403355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67" name="Freeform 8067"/>
          <p:cNvSpPr/>
          <p:nvPr/>
        </p:nvSpPr>
        <p:spPr>
          <a:xfrm rot="-5400000" flipH="0" flipV="0">
            <a:off x="20908535" y="5697999"/>
            <a:ext cx="33538" cy="89923"/>
          </a:xfrm>
          <a:custGeom>
            <a:pathLst>
              <a:path w="206375" h="553337">
                <a:moveTo>
                  <a:pt x="206375" y="0"/>
                </a:moveTo>
                <a:lnTo>
                  <a:pt x="121916" y="65658"/>
                </a:lnTo>
                <a:lnTo>
                  <a:pt x="9395" y="515745"/>
                </a:lnTo>
                <a:lnTo>
                  <a:pt x="0" y="525146"/>
                </a:lnTo>
                <a:lnTo>
                  <a:pt x="9395" y="525146"/>
                </a:lnTo>
                <a:lnTo>
                  <a:pt x="9395" y="543942"/>
                </a:lnTo>
                <a:lnTo>
                  <a:pt x="18796" y="543942"/>
                </a:lnTo>
                <a:lnTo>
                  <a:pt x="37462" y="553337"/>
                </a:lnTo>
                <a:lnTo>
                  <a:pt x="56258" y="543942"/>
                </a:lnTo>
                <a:lnTo>
                  <a:pt x="65658" y="5345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68" name="Freeform 8068"/>
          <p:cNvSpPr/>
          <p:nvPr/>
        </p:nvSpPr>
        <p:spPr>
          <a:xfrm rot="-5400000" flipH="0" flipV="0">
            <a:off x="20871200" y="5729245"/>
            <a:ext cx="35065" cy="28956"/>
          </a:xfrm>
          <a:custGeom>
            <a:pathLst>
              <a:path w="215775" h="178184">
                <a:moveTo>
                  <a:pt x="187579" y="0"/>
                </a:moveTo>
                <a:lnTo>
                  <a:pt x="187579" y="0"/>
                </a:lnTo>
                <a:lnTo>
                  <a:pt x="168783" y="9400"/>
                </a:lnTo>
                <a:lnTo>
                  <a:pt x="18795" y="121921"/>
                </a:lnTo>
                <a:lnTo>
                  <a:pt x="9400" y="131192"/>
                </a:lnTo>
                <a:lnTo>
                  <a:pt x="0" y="140592"/>
                </a:lnTo>
                <a:lnTo>
                  <a:pt x="0" y="149987"/>
                </a:lnTo>
                <a:lnTo>
                  <a:pt x="9400" y="168783"/>
                </a:lnTo>
                <a:lnTo>
                  <a:pt x="28196" y="178184"/>
                </a:lnTo>
                <a:lnTo>
                  <a:pt x="37591" y="178184"/>
                </a:lnTo>
                <a:lnTo>
                  <a:pt x="46862" y="168783"/>
                </a:lnTo>
                <a:lnTo>
                  <a:pt x="131316" y="103125"/>
                </a:lnTo>
                <a:lnTo>
                  <a:pt x="215775" y="37467"/>
                </a:lnTo>
                <a:lnTo>
                  <a:pt x="215775" y="9400"/>
                </a:lnTo>
                <a:lnTo>
                  <a:pt x="206375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69" name="Freeform 8069"/>
          <p:cNvSpPr/>
          <p:nvPr/>
        </p:nvSpPr>
        <p:spPr>
          <a:xfrm rot="-5400000" flipH="0" flipV="0">
            <a:off x="20887968" y="5646948"/>
            <a:ext cx="68582" cy="96012"/>
          </a:xfrm>
          <a:custGeom>
            <a:pathLst>
              <a:path w="422020" h="590804">
                <a:moveTo>
                  <a:pt x="393824" y="0"/>
                </a:moveTo>
                <a:lnTo>
                  <a:pt x="168783" y="0"/>
                </a:lnTo>
                <a:lnTo>
                  <a:pt x="159382" y="9400"/>
                </a:lnTo>
                <a:lnTo>
                  <a:pt x="149987" y="18671"/>
                </a:lnTo>
                <a:lnTo>
                  <a:pt x="84323" y="262514"/>
                </a:lnTo>
                <a:lnTo>
                  <a:pt x="84323" y="271909"/>
                </a:lnTo>
                <a:lnTo>
                  <a:pt x="93724" y="290704"/>
                </a:lnTo>
                <a:lnTo>
                  <a:pt x="112520" y="300105"/>
                </a:lnTo>
                <a:lnTo>
                  <a:pt x="271903" y="300105"/>
                </a:lnTo>
                <a:lnTo>
                  <a:pt x="281303" y="309376"/>
                </a:lnTo>
                <a:lnTo>
                  <a:pt x="290698" y="318771"/>
                </a:lnTo>
                <a:lnTo>
                  <a:pt x="300099" y="337567"/>
                </a:lnTo>
                <a:lnTo>
                  <a:pt x="300099" y="384429"/>
                </a:lnTo>
                <a:lnTo>
                  <a:pt x="281303" y="440692"/>
                </a:lnTo>
                <a:lnTo>
                  <a:pt x="281303" y="450093"/>
                </a:lnTo>
                <a:lnTo>
                  <a:pt x="271903" y="468889"/>
                </a:lnTo>
                <a:lnTo>
                  <a:pt x="262632" y="478159"/>
                </a:lnTo>
                <a:lnTo>
                  <a:pt x="253237" y="496955"/>
                </a:lnTo>
                <a:lnTo>
                  <a:pt x="243836" y="506350"/>
                </a:lnTo>
                <a:lnTo>
                  <a:pt x="234441" y="515751"/>
                </a:lnTo>
                <a:lnTo>
                  <a:pt x="215645" y="525146"/>
                </a:lnTo>
                <a:lnTo>
                  <a:pt x="196850" y="525146"/>
                </a:lnTo>
                <a:lnTo>
                  <a:pt x="178178" y="534547"/>
                </a:lnTo>
                <a:lnTo>
                  <a:pt x="18795" y="534547"/>
                </a:lnTo>
                <a:lnTo>
                  <a:pt x="9395" y="543942"/>
                </a:lnTo>
                <a:lnTo>
                  <a:pt x="0" y="562613"/>
                </a:lnTo>
                <a:lnTo>
                  <a:pt x="9395" y="581409"/>
                </a:lnTo>
                <a:lnTo>
                  <a:pt x="18795" y="590804"/>
                </a:lnTo>
                <a:lnTo>
                  <a:pt x="149987" y="590804"/>
                </a:lnTo>
                <a:lnTo>
                  <a:pt x="187579" y="590804"/>
                </a:lnTo>
                <a:lnTo>
                  <a:pt x="206375" y="581409"/>
                </a:lnTo>
                <a:lnTo>
                  <a:pt x="225040" y="581409"/>
                </a:lnTo>
                <a:lnTo>
                  <a:pt x="243836" y="572008"/>
                </a:lnTo>
                <a:lnTo>
                  <a:pt x="253237" y="572008"/>
                </a:lnTo>
                <a:lnTo>
                  <a:pt x="262632" y="562613"/>
                </a:lnTo>
                <a:lnTo>
                  <a:pt x="281303" y="553212"/>
                </a:lnTo>
                <a:lnTo>
                  <a:pt x="290698" y="543942"/>
                </a:lnTo>
                <a:lnTo>
                  <a:pt x="300099" y="534547"/>
                </a:lnTo>
                <a:lnTo>
                  <a:pt x="309494" y="515751"/>
                </a:lnTo>
                <a:lnTo>
                  <a:pt x="318895" y="496955"/>
                </a:lnTo>
                <a:lnTo>
                  <a:pt x="328166" y="478159"/>
                </a:lnTo>
                <a:lnTo>
                  <a:pt x="337561" y="459488"/>
                </a:lnTo>
                <a:lnTo>
                  <a:pt x="337561" y="440692"/>
                </a:lnTo>
                <a:lnTo>
                  <a:pt x="356362" y="384429"/>
                </a:lnTo>
                <a:lnTo>
                  <a:pt x="356362" y="309376"/>
                </a:lnTo>
                <a:lnTo>
                  <a:pt x="346962" y="300105"/>
                </a:lnTo>
                <a:lnTo>
                  <a:pt x="337561" y="281309"/>
                </a:lnTo>
                <a:lnTo>
                  <a:pt x="328166" y="271909"/>
                </a:lnTo>
                <a:lnTo>
                  <a:pt x="328166" y="262514"/>
                </a:lnTo>
                <a:lnTo>
                  <a:pt x="309494" y="253243"/>
                </a:lnTo>
                <a:lnTo>
                  <a:pt x="300099" y="243842"/>
                </a:lnTo>
                <a:lnTo>
                  <a:pt x="281303" y="243842"/>
                </a:lnTo>
                <a:lnTo>
                  <a:pt x="262632" y="234447"/>
                </a:lnTo>
                <a:lnTo>
                  <a:pt x="149987" y="234447"/>
                </a:lnTo>
                <a:lnTo>
                  <a:pt x="196850" y="56263"/>
                </a:lnTo>
                <a:lnTo>
                  <a:pt x="403225" y="56263"/>
                </a:lnTo>
                <a:lnTo>
                  <a:pt x="412620" y="46868"/>
                </a:lnTo>
                <a:lnTo>
                  <a:pt x="422020" y="28072"/>
                </a:lnTo>
                <a:lnTo>
                  <a:pt x="412620" y="9400"/>
                </a:lnTo>
                <a:lnTo>
                  <a:pt x="403225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70" name="Freeform 8070"/>
          <p:cNvSpPr/>
          <p:nvPr/>
        </p:nvSpPr>
        <p:spPr>
          <a:xfrm rot="-5400000" flipH="0" flipV="0">
            <a:off x="20907018" y="5588272"/>
            <a:ext cx="38099" cy="88395"/>
          </a:xfrm>
          <a:custGeom>
            <a:pathLst>
              <a:path w="234441" h="543936">
                <a:moveTo>
                  <a:pt x="140592" y="0"/>
                </a:moveTo>
                <a:lnTo>
                  <a:pt x="121921" y="18796"/>
                </a:lnTo>
                <a:lnTo>
                  <a:pt x="112526" y="28066"/>
                </a:lnTo>
                <a:lnTo>
                  <a:pt x="103125" y="46862"/>
                </a:lnTo>
                <a:lnTo>
                  <a:pt x="93730" y="65658"/>
                </a:lnTo>
                <a:lnTo>
                  <a:pt x="84329" y="84324"/>
                </a:lnTo>
                <a:lnTo>
                  <a:pt x="75059" y="103119"/>
                </a:lnTo>
                <a:lnTo>
                  <a:pt x="65658" y="121915"/>
                </a:lnTo>
                <a:lnTo>
                  <a:pt x="56263" y="140587"/>
                </a:lnTo>
                <a:lnTo>
                  <a:pt x="46862" y="159382"/>
                </a:lnTo>
                <a:lnTo>
                  <a:pt x="37467" y="178178"/>
                </a:lnTo>
                <a:lnTo>
                  <a:pt x="37467" y="196974"/>
                </a:lnTo>
                <a:lnTo>
                  <a:pt x="28066" y="215646"/>
                </a:lnTo>
                <a:lnTo>
                  <a:pt x="18795" y="234441"/>
                </a:lnTo>
                <a:lnTo>
                  <a:pt x="18795" y="253237"/>
                </a:lnTo>
                <a:lnTo>
                  <a:pt x="9270" y="262508"/>
                </a:lnTo>
                <a:lnTo>
                  <a:pt x="9270" y="300099"/>
                </a:lnTo>
                <a:lnTo>
                  <a:pt x="0" y="318765"/>
                </a:lnTo>
                <a:lnTo>
                  <a:pt x="0" y="459482"/>
                </a:lnTo>
                <a:lnTo>
                  <a:pt x="9270" y="478278"/>
                </a:lnTo>
                <a:lnTo>
                  <a:pt x="9270" y="497074"/>
                </a:lnTo>
                <a:lnTo>
                  <a:pt x="18795" y="506344"/>
                </a:lnTo>
                <a:lnTo>
                  <a:pt x="28066" y="515745"/>
                </a:lnTo>
                <a:lnTo>
                  <a:pt x="37467" y="525140"/>
                </a:lnTo>
                <a:lnTo>
                  <a:pt x="46862" y="534541"/>
                </a:lnTo>
                <a:lnTo>
                  <a:pt x="65658" y="543936"/>
                </a:lnTo>
                <a:lnTo>
                  <a:pt x="93730" y="543936"/>
                </a:lnTo>
                <a:lnTo>
                  <a:pt x="121921" y="543936"/>
                </a:lnTo>
                <a:lnTo>
                  <a:pt x="140592" y="534541"/>
                </a:lnTo>
                <a:lnTo>
                  <a:pt x="149987" y="534541"/>
                </a:lnTo>
                <a:lnTo>
                  <a:pt x="168783" y="525140"/>
                </a:lnTo>
                <a:lnTo>
                  <a:pt x="178184" y="515745"/>
                </a:lnTo>
                <a:lnTo>
                  <a:pt x="196850" y="506344"/>
                </a:lnTo>
                <a:lnTo>
                  <a:pt x="206250" y="497074"/>
                </a:lnTo>
                <a:lnTo>
                  <a:pt x="103125" y="487679"/>
                </a:lnTo>
                <a:lnTo>
                  <a:pt x="93730" y="487679"/>
                </a:lnTo>
                <a:lnTo>
                  <a:pt x="84329" y="478278"/>
                </a:lnTo>
                <a:lnTo>
                  <a:pt x="75059" y="468883"/>
                </a:lnTo>
                <a:lnTo>
                  <a:pt x="65658" y="459482"/>
                </a:lnTo>
                <a:lnTo>
                  <a:pt x="56263" y="440686"/>
                </a:lnTo>
                <a:lnTo>
                  <a:pt x="56263" y="346962"/>
                </a:lnTo>
                <a:lnTo>
                  <a:pt x="65658" y="328166"/>
                </a:lnTo>
                <a:lnTo>
                  <a:pt x="65658" y="290699"/>
                </a:lnTo>
                <a:lnTo>
                  <a:pt x="75059" y="271903"/>
                </a:lnTo>
                <a:lnTo>
                  <a:pt x="75059" y="253237"/>
                </a:lnTo>
                <a:lnTo>
                  <a:pt x="84329" y="234441"/>
                </a:lnTo>
                <a:lnTo>
                  <a:pt x="84329" y="215646"/>
                </a:lnTo>
                <a:lnTo>
                  <a:pt x="93730" y="206375"/>
                </a:lnTo>
                <a:lnTo>
                  <a:pt x="103125" y="187579"/>
                </a:lnTo>
                <a:lnTo>
                  <a:pt x="112526" y="168783"/>
                </a:lnTo>
                <a:lnTo>
                  <a:pt x="112526" y="149982"/>
                </a:lnTo>
                <a:lnTo>
                  <a:pt x="121921" y="131316"/>
                </a:lnTo>
                <a:lnTo>
                  <a:pt x="140592" y="103119"/>
                </a:lnTo>
                <a:lnTo>
                  <a:pt x="149987" y="84324"/>
                </a:lnTo>
                <a:lnTo>
                  <a:pt x="159388" y="65658"/>
                </a:lnTo>
                <a:lnTo>
                  <a:pt x="168783" y="56257"/>
                </a:lnTo>
                <a:lnTo>
                  <a:pt x="178184" y="37461"/>
                </a:lnTo>
                <a:lnTo>
                  <a:pt x="187579" y="28066"/>
                </a:lnTo>
                <a:lnTo>
                  <a:pt x="206250" y="18796"/>
                </a:lnTo>
                <a:lnTo>
                  <a:pt x="215645" y="18796"/>
                </a:lnTo>
                <a:lnTo>
                  <a:pt x="225046" y="9395"/>
                </a:lnTo>
                <a:lnTo>
                  <a:pt x="234441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71" name="Freeform 8071"/>
          <p:cNvSpPr/>
          <p:nvPr/>
        </p:nvSpPr>
        <p:spPr>
          <a:xfrm rot="-5400000" flipH="0" flipV="0">
            <a:off x="20898638" y="5570749"/>
            <a:ext cx="39627" cy="88396"/>
          </a:xfrm>
          <a:custGeom>
            <a:pathLst>
              <a:path w="243842" h="543942">
                <a:moveTo>
                  <a:pt x="149988" y="0"/>
                </a:moveTo>
                <a:lnTo>
                  <a:pt x="112520" y="0"/>
                </a:lnTo>
                <a:lnTo>
                  <a:pt x="93725" y="9400"/>
                </a:lnTo>
                <a:lnTo>
                  <a:pt x="84454" y="9400"/>
                </a:lnTo>
                <a:lnTo>
                  <a:pt x="75059" y="18671"/>
                </a:lnTo>
                <a:lnTo>
                  <a:pt x="56263" y="28072"/>
                </a:lnTo>
                <a:lnTo>
                  <a:pt x="46862" y="37467"/>
                </a:lnTo>
                <a:lnTo>
                  <a:pt x="37467" y="46868"/>
                </a:lnTo>
                <a:lnTo>
                  <a:pt x="131316" y="56263"/>
                </a:lnTo>
                <a:lnTo>
                  <a:pt x="140717" y="56263"/>
                </a:lnTo>
                <a:lnTo>
                  <a:pt x="159383" y="65664"/>
                </a:lnTo>
                <a:lnTo>
                  <a:pt x="168784" y="74934"/>
                </a:lnTo>
                <a:lnTo>
                  <a:pt x="178184" y="84329"/>
                </a:lnTo>
                <a:lnTo>
                  <a:pt x="178184" y="103125"/>
                </a:lnTo>
                <a:lnTo>
                  <a:pt x="187579" y="121921"/>
                </a:lnTo>
                <a:lnTo>
                  <a:pt x="187579" y="168783"/>
                </a:lnTo>
                <a:lnTo>
                  <a:pt x="178184" y="178184"/>
                </a:lnTo>
                <a:lnTo>
                  <a:pt x="178184" y="234447"/>
                </a:lnTo>
                <a:lnTo>
                  <a:pt x="168784" y="253243"/>
                </a:lnTo>
                <a:lnTo>
                  <a:pt x="168784" y="271909"/>
                </a:lnTo>
                <a:lnTo>
                  <a:pt x="159383" y="300105"/>
                </a:lnTo>
                <a:lnTo>
                  <a:pt x="159383" y="309376"/>
                </a:lnTo>
                <a:lnTo>
                  <a:pt x="149988" y="328172"/>
                </a:lnTo>
                <a:lnTo>
                  <a:pt x="140717" y="337567"/>
                </a:lnTo>
                <a:lnTo>
                  <a:pt x="140717" y="356362"/>
                </a:lnTo>
                <a:lnTo>
                  <a:pt x="131316" y="375034"/>
                </a:lnTo>
                <a:lnTo>
                  <a:pt x="121921" y="393830"/>
                </a:lnTo>
                <a:lnTo>
                  <a:pt x="112520" y="412625"/>
                </a:lnTo>
                <a:lnTo>
                  <a:pt x="103125" y="440692"/>
                </a:lnTo>
                <a:lnTo>
                  <a:pt x="93725" y="459488"/>
                </a:lnTo>
                <a:lnTo>
                  <a:pt x="84454" y="478159"/>
                </a:lnTo>
                <a:lnTo>
                  <a:pt x="65658" y="487554"/>
                </a:lnTo>
                <a:lnTo>
                  <a:pt x="56263" y="506350"/>
                </a:lnTo>
                <a:lnTo>
                  <a:pt x="46862" y="515751"/>
                </a:lnTo>
                <a:lnTo>
                  <a:pt x="37467" y="525146"/>
                </a:lnTo>
                <a:lnTo>
                  <a:pt x="28197" y="525146"/>
                </a:lnTo>
                <a:lnTo>
                  <a:pt x="18796" y="534547"/>
                </a:lnTo>
                <a:lnTo>
                  <a:pt x="0" y="534547"/>
                </a:lnTo>
                <a:lnTo>
                  <a:pt x="103125" y="543942"/>
                </a:lnTo>
                <a:lnTo>
                  <a:pt x="112520" y="525146"/>
                </a:lnTo>
                <a:lnTo>
                  <a:pt x="121921" y="515751"/>
                </a:lnTo>
                <a:lnTo>
                  <a:pt x="140717" y="496955"/>
                </a:lnTo>
                <a:lnTo>
                  <a:pt x="149988" y="478159"/>
                </a:lnTo>
                <a:lnTo>
                  <a:pt x="159383" y="459488"/>
                </a:lnTo>
                <a:lnTo>
                  <a:pt x="168784" y="440692"/>
                </a:lnTo>
                <a:lnTo>
                  <a:pt x="178184" y="421896"/>
                </a:lnTo>
                <a:lnTo>
                  <a:pt x="187579" y="403225"/>
                </a:lnTo>
                <a:lnTo>
                  <a:pt x="196980" y="384429"/>
                </a:lnTo>
                <a:lnTo>
                  <a:pt x="196980" y="365633"/>
                </a:lnTo>
                <a:lnTo>
                  <a:pt x="206375" y="346967"/>
                </a:lnTo>
                <a:lnTo>
                  <a:pt x="215776" y="328172"/>
                </a:lnTo>
                <a:lnTo>
                  <a:pt x="215776" y="309376"/>
                </a:lnTo>
                <a:lnTo>
                  <a:pt x="225047" y="290704"/>
                </a:lnTo>
                <a:lnTo>
                  <a:pt x="225047" y="281309"/>
                </a:lnTo>
                <a:lnTo>
                  <a:pt x="234442" y="262514"/>
                </a:lnTo>
                <a:lnTo>
                  <a:pt x="234442" y="225046"/>
                </a:lnTo>
                <a:lnTo>
                  <a:pt x="243842" y="206250"/>
                </a:lnTo>
                <a:lnTo>
                  <a:pt x="243842" y="103125"/>
                </a:lnTo>
                <a:lnTo>
                  <a:pt x="234442" y="84329"/>
                </a:lnTo>
                <a:lnTo>
                  <a:pt x="234442" y="65664"/>
                </a:lnTo>
                <a:lnTo>
                  <a:pt x="225047" y="46868"/>
                </a:lnTo>
                <a:lnTo>
                  <a:pt x="215776" y="37467"/>
                </a:lnTo>
                <a:lnTo>
                  <a:pt x="215776" y="28072"/>
                </a:lnTo>
                <a:lnTo>
                  <a:pt x="196980" y="18671"/>
                </a:lnTo>
                <a:lnTo>
                  <a:pt x="187579" y="9400"/>
                </a:lnTo>
                <a:lnTo>
                  <a:pt x="178184" y="0"/>
                </a:lnTo>
                <a:lnTo>
                  <a:pt x="15938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72" name="Freeform 8072"/>
          <p:cNvSpPr/>
          <p:nvPr/>
        </p:nvSpPr>
        <p:spPr>
          <a:xfrm rot="-5400000" flipH="0" flipV="0">
            <a:off x="21102086" y="1165635"/>
            <a:ext cx="1991861" cy="2334754"/>
          </a:xfrm>
          <a:custGeom>
            <a:pathLst>
              <a:path w="12256777" h="14366748">
                <a:moveTo>
                  <a:pt x="590810" y="14366748"/>
                </a:moveTo>
                <a:lnTo>
                  <a:pt x="590810" y="0"/>
                </a:lnTo>
                <a:moveTo>
                  <a:pt x="11665967" y="3291583"/>
                </a:moveTo>
                <a:lnTo>
                  <a:pt x="11665967" y="0"/>
                </a:lnTo>
                <a:moveTo>
                  <a:pt x="0" y="365634"/>
                </a:moveTo>
                <a:lnTo>
                  <a:pt x="12256777" y="365634"/>
                </a:lnTo>
                <a:moveTo>
                  <a:pt x="956443" y="0"/>
                </a:moveTo>
                <a:lnTo>
                  <a:pt x="225052" y="731522"/>
                </a:lnTo>
                <a:moveTo>
                  <a:pt x="11300209" y="731522"/>
                </a:moveTo>
                <a:lnTo>
                  <a:pt x="12031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73" name="Freeform 8073"/>
          <p:cNvSpPr/>
          <p:nvPr/>
        </p:nvSpPr>
        <p:spPr>
          <a:xfrm rot="-5400000" flipH="0" flipV="0">
            <a:off x="20908545" y="2387880"/>
            <a:ext cx="33518" cy="89923"/>
          </a:xfrm>
          <a:custGeom>
            <a:pathLst>
              <a:path w="206251" h="553337">
                <a:moveTo>
                  <a:pt x="206251" y="0"/>
                </a:moveTo>
                <a:lnTo>
                  <a:pt x="121916" y="65658"/>
                </a:lnTo>
                <a:lnTo>
                  <a:pt x="9401" y="515745"/>
                </a:lnTo>
                <a:lnTo>
                  <a:pt x="0" y="525146"/>
                </a:lnTo>
                <a:lnTo>
                  <a:pt x="9401" y="525146"/>
                </a:lnTo>
                <a:lnTo>
                  <a:pt x="9401" y="543942"/>
                </a:lnTo>
                <a:lnTo>
                  <a:pt x="18666" y="543942"/>
                </a:lnTo>
                <a:lnTo>
                  <a:pt x="37468" y="553337"/>
                </a:lnTo>
                <a:lnTo>
                  <a:pt x="56258" y="543942"/>
                </a:lnTo>
                <a:lnTo>
                  <a:pt x="65658" y="5345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74" name="Freeform 8074"/>
          <p:cNvSpPr/>
          <p:nvPr/>
        </p:nvSpPr>
        <p:spPr>
          <a:xfrm rot="-5400000" flipH="0" flipV="0">
            <a:off x="20871210" y="2419127"/>
            <a:ext cx="35045" cy="28956"/>
          </a:xfrm>
          <a:custGeom>
            <a:pathLst>
              <a:path w="215651" h="178184">
                <a:moveTo>
                  <a:pt x="187573" y="0"/>
                </a:moveTo>
                <a:lnTo>
                  <a:pt x="187573" y="0"/>
                </a:lnTo>
                <a:lnTo>
                  <a:pt x="168783" y="9400"/>
                </a:lnTo>
                <a:lnTo>
                  <a:pt x="18801" y="121921"/>
                </a:lnTo>
                <a:lnTo>
                  <a:pt x="9400" y="131192"/>
                </a:lnTo>
                <a:lnTo>
                  <a:pt x="0" y="140592"/>
                </a:lnTo>
                <a:lnTo>
                  <a:pt x="0" y="149987"/>
                </a:lnTo>
                <a:lnTo>
                  <a:pt x="9400" y="168783"/>
                </a:lnTo>
                <a:lnTo>
                  <a:pt x="28066" y="178184"/>
                </a:lnTo>
                <a:lnTo>
                  <a:pt x="37467" y="178184"/>
                </a:lnTo>
                <a:lnTo>
                  <a:pt x="46868" y="168783"/>
                </a:lnTo>
                <a:lnTo>
                  <a:pt x="131316" y="103125"/>
                </a:lnTo>
                <a:lnTo>
                  <a:pt x="215651" y="37467"/>
                </a:lnTo>
                <a:lnTo>
                  <a:pt x="215651" y="9400"/>
                </a:lnTo>
                <a:lnTo>
                  <a:pt x="206375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75" name="Freeform 8075"/>
          <p:cNvSpPr/>
          <p:nvPr/>
        </p:nvSpPr>
        <p:spPr>
          <a:xfrm rot="-5400000" flipH="0" flipV="0">
            <a:off x="20896347" y="2323879"/>
            <a:ext cx="51824" cy="96012"/>
          </a:xfrm>
          <a:custGeom>
            <a:pathLst>
              <a:path w="318901" h="590804">
                <a:moveTo>
                  <a:pt x="290710" y="0"/>
                </a:moveTo>
                <a:lnTo>
                  <a:pt x="28190" y="0"/>
                </a:lnTo>
                <a:lnTo>
                  <a:pt x="18801" y="9400"/>
                </a:lnTo>
                <a:lnTo>
                  <a:pt x="18801" y="46868"/>
                </a:lnTo>
                <a:lnTo>
                  <a:pt x="28190" y="56263"/>
                </a:lnTo>
                <a:lnTo>
                  <a:pt x="243842" y="56263"/>
                </a:lnTo>
                <a:lnTo>
                  <a:pt x="140717" y="262514"/>
                </a:lnTo>
                <a:lnTo>
                  <a:pt x="93860" y="262514"/>
                </a:lnTo>
                <a:lnTo>
                  <a:pt x="84459" y="271909"/>
                </a:lnTo>
                <a:lnTo>
                  <a:pt x="65658" y="281309"/>
                </a:lnTo>
                <a:lnTo>
                  <a:pt x="65658" y="309376"/>
                </a:lnTo>
                <a:lnTo>
                  <a:pt x="75059" y="318771"/>
                </a:lnTo>
                <a:lnTo>
                  <a:pt x="93860" y="328172"/>
                </a:lnTo>
                <a:lnTo>
                  <a:pt x="112650" y="328172"/>
                </a:lnTo>
                <a:lnTo>
                  <a:pt x="0" y="543942"/>
                </a:lnTo>
                <a:lnTo>
                  <a:pt x="0" y="581409"/>
                </a:lnTo>
                <a:lnTo>
                  <a:pt x="18801" y="590804"/>
                </a:lnTo>
                <a:lnTo>
                  <a:pt x="37591" y="590804"/>
                </a:lnTo>
                <a:lnTo>
                  <a:pt x="46992" y="572008"/>
                </a:lnTo>
                <a:lnTo>
                  <a:pt x="178308" y="328172"/>
                </a:lnTo>
                <a:lnTo>
                  <a:pt x="215775" y="328172"/>
                </a:lnTo>
                <a:lnTo>
                  <a:pt x="234441" y="318771"/>
                </a:lnTo>
                <a:lnTo>
                  <a:pt x="243842" y="309376"/>
                </a:lnTo>
                <a:lnTo>
                  <a:pt x="243842" y="281309"/>
                </a:lnTo>
                <a:lnTo>
                  <a:pt x="234441" y="271909"/>
                </a:lnTo>
                <a:lnTo>
                  <a:pt x="215775" y="262514"/>
                </a:lnTo>
                <a:lnTo>
                  <a:pt x="206375" y="262514"/>
                </a:lnTo>
                <a:lnTo>
                  <a:pt x="318901" y="46868"/>
                </a:lnTo>
                <a:lnTo>
                  <a:pt x="318901" y="9400"/>
                </a:lnTo>
                <a:lnTo>
                  <a:pt x="30950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76" name="Freeform 8076"/>
          <p:cNvSpPr/>
          <p:nvPr/>
        </p:nvSpPr>
        <p:spPr>
          <a:xfrm rot="-5400000" flipH="0" flipV="0">
            <a:off x="20887968" y="2266730"/>
            <a:ext cx="68584" cy="96012"/>
          </a:xfrm>
          <a:custGeom>
            <a:pathLst>
              <a:path w="422027" h="590804">
                <a:moveTo>
                  <a:pt x="393960" y="0"/>
                </a:moveTo>
                <a:lnTo>
                  <a:pt x="168908" y="0"/>
                </a:lnTo>
                <a:lnTo>
                  <a:pt x="159519" y="9400"/>
                </a:lnTo>
                <a:lnTo>
                  <a:pt x="150118" y="18671"/>
                </a:lnTo>
                <a:lnTo>
                  <a:pt x="84460" y="262514"/>
                </a:lnTo>
                <a:lnTo>
                  <a:pt x="84460" y="271909"/>
                </a:lnTo>
                <a:lnTo>
                  <a:pt x="93861" y="290704"/>
                </a:lnTo>
                <a:lnTo>
                  <a:pt x="112651" y="300105"/>
                </a:lnTo>
                <a:lnTo>
                  <a:pt x="272033" y="300105"/>
                </a:lnTo>
                <a:lnTo>
                  <a:pt x="281434" y="309376"/>
                </a:lnTo>
                <a:lnTo>
                  <a:pt x="290711" y="318771"/>
                </a:lnTo>
                <a:lnTo>
                  <a:pt x="300100" y="337567"/>
                </a:lnTo>
                <a:lnTo>
                  <a:pt x="300100" y="384429"/>
                </a:lnTo>
                <a:lnTo>
                  <a:pt x="281434" y="440692"/>
                </a:lnTo>
                <a:lnTo>
                  <a:pt x="281434" y="450093"/>
                </a:lnTo>
                <a:lnTo>
                  <a:pt x="272033" y="468889"/>
                </a:lnTo>
                <a:lnTo>
                  <a:pt x="262644" y="478159"/>
                </a:lnTo>
                <a:lnTo>
                  <a:pt x="253243" y="496955"/>
                </a:lnTo>
                <a:lnTo>
                  <a:pt x="243843" y="506350"/>
                </a:lnTo>
                <a:lnTo>
                  <a:pt x="234442" y="515751"/>
                </a:lnTo>
                <a:lnTo>
                  <a:pt x="215776" y="525146"/>
                </a:lnTo>
                <a:lnTo>
                  <a:pt x="196986" y="525146"/>
                </a:lnTo>
                <a:lnTo>
                  <a:pt x="178185" y="534547"/>
                </a:lnTo>
                <a:lnTo>
                  <a:pt x="18802" y="534547"/>
                </a:lnTo>
                <a:lnTo>
                  <a:pt x="9401" y="543942"/>
                </a:lnTo>
                <a:lnTo>
                  <a:pt x="0" y="562613"/>
                </a:lnTo>
                <a:lnTo>
                  <a:pt x="9401" y="581409"/>
                </a:lnTo>
                <a:lnTo>
                  <a:pt x="18802" y="590804"/>
                </a:lnTo>
                <a:lnTo>
                  <a:pt x="150118" y="590804"/>
                </a:lnTo>
                <a:lnTo>
                  <a:pt x="187585" y="590804"/>
                </a:lnTo>
                <a:lnTo>
                  <a:pt x="206375" y="581409"/>
                </a:lnTo>
                <a:lnTo>
                  <a:pt x="225177" y="581409"/>
                </a:lnTo>
                <a:lnTo>
                  <a:pt x="243843" y="572008"/>
                </a:lnTo>
                <a:lnTo>
                  <a:pt x="253243" y="572008"/>
                </a:lnTo>
                <a:lnTo>
                  <a:pt x="262644" y="562613"/>
                </a:lnTo>
                <a:lnTo>
                  <a:pt x="281434" y="553212"/>
                </a:lnTo>
                <a:lnTo>
                  <a:pt x="290711" y="543942"/>
                </a:lnTo>
                <a:lnTo>
                  <a:pt x="300100" y="534547"/>
                </a:lnTo>
                <a:lnTo>
                  <a:pt x="309501" y="515751"/>
                </a:lnTo>
                <a:lnTo>
                  <a:pt x="318901" y="496955"/>
                </a:lnTo>
                <a:lnTo>
                  <a:pt x="328302" y="478159"/>
                </a:lnTo>
                <a:lnTo>
                  <a:pt x="337567" y="459488"/>
                </a:lnTo>
                <a:lnTo>
                  <a:pt x="337567" y="440692"/>
                </a:lnTo>
                <a:lnTo>
                  <a:pt x="356369" y="384429"/>
                </a:lnTo>
                <a:lnTo>
                  <a:pt x="356369" y="309376"/>
                </a:lnTo>
                <a:lnTo>
                  <a:pt x="346968" y="300105"/>
                </a:lnTo>
                <a:lnTo>
                  <a:pt x="337567" y="281309"/>
                </a:lnTo>
                <a:lnTo>
                  <a:pt x="328302" y="271909"/>
                </a:lnTo>
                <a:lnTo>
                  <a:pt x="328302" y="262514"/>
                </a:lnTo>
                <a:lnTo>
                  <a:pt x="309501" y="253243"/>
                </a:lnTo>
                <a:lnTo>
                  <a:pt x="300100" y="243842"/>
                </a:lnTo>
                <a:lnTo>
                  <a:pt x="281434" y="243842"/>
                </a:lnTo>
                <a:lnTo>
                  <a:pt x="262644" y="234447"/>
                </a:lnTo>
                <a:lnTo>
                  <a:pt x="150118" y="234447"/>
                </a:lnTo>
                <a:lnTo>
                  <a:pt x="196986" y="56263"/>
                </a:lnTo>
                <a:lnTo>
                  <a:pt x="403361" y="56263"/>
                </a:lnTo>
                <a:lnTo>
                  <a:pt x="412626" y="46868"/>
                </a:lnTo>
                <a:lnTo>
                  <a:pt x="422027" y="28072"/>
                </a:lnTo>
                <a:lnTo>
                  <a:pt x="412626" y="9400"/>
                </a:lnTo>
                <a:lnTo>
                  <a:pt x="403361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77" name="Freeform 8077"/>
          <p:cNvSpPr/>
          <p:nvPr/>
        </p:nvSpPr>
        <p:spPr>
          <a:xfrm rot="-5400000" flipH="0" flipV="0">
            <a:off x="20907018" y="2208054"/>
            <a:ext cx="38099" cy="88395"/>
          </a:xfrm>
          <a:custGeom>
            <a:pathLst>
              <a:path w="234442" h="543936">
                <a:moveTo>
                  <a:pt x="140717" y="0"/>
                </a:moveTo>
                <a:lnTo>
                  <a:pt x="121927" y="18796"/>
                </a:lnTo>
                <a:lnTo>
                  <a:pt x="112526" y="28066"/>
                </a:lnTo>
                <a:lnTo>
                  <a:pt x="103126" y="46862"/>
                </a:lnTo>
                <a:lnTo>
                  <a:pt x="93849" y="65658"/>
                </a:lnTo>
                <a:lnTo>
                  <a:pt x="84460" y="84324"/>
                </a:lnTo>
                <a:lnTo>
                  <a:pt x="75059" y="103119"/>
                </a:lnTo>
                <a:lnTo>
                  <a:pt x="65658" y="121915"/>
                </a:lnTo>
                <a:lnTo>
                  <a:pt x="56257" y="140587"/>
                </a:lnTo>
                <a:lnTo>
                  <a:pt x="46868" y="159382"/>
                </a:lnTo>
                <a:lnTo>
                  <a:pt x="37592" y="178178"/>
                </a:lnTo>
                <a:lnTo>
                  <a:pt x="37592" y="196974"/>
                </a:lnTo>
                <a:lnTo>
                  <a:pt x="28191" y="215646"/>
                </a:lnTo>
                <a:lnTo>
                  <a:pt x="18802" y="234441"/>
                </a:lnTo>
                <a:lnTo>
                  <a:pt x="18802" y="253237"/>
                </a:lnTo>
                <a:lnTo>
                  <a:pt x="9401" y="262508"/>
                </a:lnTo>
                <a:lnTo>
                  <a:pt x="9401" y="300099"/>
                </a:lnTo>
                <a:lnTo>
                  <a:pt x="0" y="318765"/>
                </a:lnTo>
                <a:lnTo>
                  <a:pt x="0" y="459482"/>
                </a:lnTo>
                <a:lnTo>
                  <a:pt x="9401" y="478278"/>
                </a:lnTo>
                <a:lnTo>
                  <a:pt x="9401" y="497074"/>
                </a:lnTo>
                <a:lnTo>
                  <a:pt x="18802" y="506344"/>
                </a:lnTo>
                <a:lnTo>
                  <a:pt x="28191" y="515745"/>
                </a:lnTo>
                <a:lnTo>
                  <a:pt x="37592" y="525140"/>
                </a:lnTo>
                <a:lnTo>
                  <a:pt x="46868" y="534541"/>
                </a:lnTo>
                <a:lnTo>
                  <a:pt x="65658" y="543936"/>
                </a:lnTo>
                <a:lnTo>
                  <a:pt x="93849" y="543936"/>
                </a:lnTo>
                <a:lnTo>
                  <a:pt x="121927" y="543936"/>
                </a:lnTo>
                <a:lnTo>
                  <a:pt x="140717" y="534541"/>
                </a:lnTo>
                <a:lnTo>
                  <a:pt x="150118" y="534541"/>
                </a:lnTo>
                <a:lnTo>
                  <a:pt x="168784" y="525140"/>
                </a:lnTo>
                <a:lnTo>
                  <a:pt x="178184" y="515745"/>
                </a:lnTo>
                <a:lnTo>
                  <a:pt x="196974" y="506344"/>
                </a:lnTo>
                <a:lnTo>
                  <a:pt x="206375" y="497074"/>
                </a:lnTo>
                <a:lnTo>
                  <a:pt x="103126" y="487679"/>
                </a:lnTo>
                <a:lnTo>
                  <a:pt x="93849" y="487679"/>
                </a:lnTo>
                <a:lnTo>
                  <a:pt x="84460" y="478278"/>
                </a:lnTo>
                <a:lnTo>
                  <a:pt x="75059" y="468883"/>
                </a:lnTo>
                <a:lnTo>
                  <a:pt x="65658" y="459482"/>
                </a:lnTo>
                <a:lnTo>
                  <a:pt x="56257" y="440686"/>
                </a:lnTo>
                <a:lnTo>
                  <a:pt x="56257" y="346962"/>
                </a:lnTo>
                <a:lnTo>
                  <a:pt x="65658" y="328166"/>
                </a:lnTo>
                <a:lnTo>
                  <a:pt x="65658" y="290699"/>
                </a:lnTo>
                <a:lnTo>
                  <a:pt x="75059" y="271903"/>
                </a:lnTo>
                <a:lnTo>
                  <a:pt x="75059" y="253237"/>
                </a:lnTo>
                <a:lnTo>
                  <a:pt x="84460" y="234441"/>
                </a:lnTo>
                <a:lnTo>
                  <a:pt x="84460" y="215646"/>
                </a:lnTo>
                <a:lnTo>
                  <a:pt x="93849" y="206375"/>
                </a:lnTo>
                <a:lnTo>
                  <a:pt x="103126" y="187579"/>
                </a:lnTo>
                <a:lnTo>
                  <a:pt x="112526" y="168783"/>
                </a:lnTo>
                <a:lnTo>
                  <a:pt x="112526" y="149982"/>
                </a:lnTo>
                <a:lnTo>
                  <a:pt x="121927" y="131316"/>
                </a:lnTo>
                <a:lnTo>
                  <a:pt x="140717" y="103119"/>
                </a:lnTo>
                <a:lnTo>
                  <a:pt x="150118" y="84324"/>
                </a:lnTo>
                <a:lnTo>
                  <a:pt x="159383" y="65658"/>
                </a:lnTo>
                <a:lnTo>
                  <a:pt x="168784" y="56257"/>
                </a:lnTo>
                <a:lnTo>
                  <a:pt x="178184" y="37461"/>
                </a:lnTo>
                <a:lnTo>
                  <a:pt x="187585" y="28066"/>
                </a:lnTo>
                <a:lnTo>
                  <a:pt x="206375" y="18796"/>
                </a:lnTo>
                <a:lnTo>
                  <a:pt x="215776" y="18796"/>
                </a:lnTo>
                <a:lnTo>
                  <a:pt x="225177" y="9395"/>
                </a:lnTo>
                <a:lnTo>
                  <a:pt x="234442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78" name="Freeform 8078"/>
          <p:cNvSpPr/>
          <p:nvPr/>
        </p:nvSpPr>
        <p:spPr>
          <a:xfrm rot="-5400000" flipH="0" flipV="0">
            <a:off x="20898638" y="2190531"/>
            <a:ext cx="39627" cy="88396"/>
          </a:xfrm>
          <a:custGeom>
            <a:pathLst>
              <a:path w="243842" h="543942">
                <a:moveTo>
                  <a:pt x="150117" y="0"/>
                </a:moveTo>
                <a:lnTo>
                  <a:pt x="112650" y="0"/>
                </a:lnTo>
                <a:lnTo>
                  <a:pt x="93848" y="9400"/>
                </a:lnTo>
                <a:lnTo>
                  <a:pt x="84459" y="9400"/>
                </a:lnTo>
                <a:lnTo>
                  <a:pt x="75058" y="18671"/>
                </a:lnTo>
                <a:lnTo>
                  <a:pt x="56257" y="28072"/>
                </a:lnTo>
                <a:lnTo>
                  <a:pt x="46992" y="37467"/>
                </a:lnTo>
                <a:lnTo>
                  <a:pt x="37591" y="46868"/>
                </a:lnTo>
                <a:lnTo>
                  <a:pt x="131316" y="56263"/>
                </a:lnTo>
                <a:lnTo>
                  <a:pt x="140716" y="56263"/>
                </a:lnTo>
                <a:lnTo>
                  <a:pt x="159506" y="65664"/>
                </a:lnTo>
                <a:lnTo>
                  <a:pt x="168907" y="74934"/>
                </a:lnTo>
                <a:lnTo>
                  <a:pt x="178308" y="84329"/>
                </a:lnTo>
                <a:lnTo>
                  <a:pt x="178308" y="103125"/>
                </a:lnTo>
                <a:lnTo>
                  <a:pt x="187573" y="121921"/>
                </a:lnTo>
                <a:lnTo>
                  <a:pt x="187573" y="168783"/>
                </a:lnTo>
                <a:lnTo>
                  <a:pt x="178308" y="178184"/>
                </a:lnTo>
                <a:lnTo>
                  <a:pt x="178308" y="234447"/>
                </a:lnTo>
                <a:lnTo>
                  <a:pt x="168907" y="253243"/>
                </a:lnTo>
                <a:lnTo>
                  <a:pt x="168907" y="271909"/>
                </a:lnTo>
                <a:lnTo>
                  <a:pt x="159506" y="300105"/>
                </a:lnTo>
                <a:lnTo>
                  <a:pt x="159506" y="309376"/>
                </a:lnTo>
                <a:lnTo>
                  <a:pt x="150117" y="328172"/>
                </a:lnTo>
                <a:lnTo>
                  <a:pt x="140716" y="337567"/>
                </a:lnTo>
                <a:lnTo>
                  <a:pt x="140716" y="356362"/>
                </a:lnTo>
                <a:lnTo>
                  <a:pt x="131316" y="375034"/>
                </a:lnTo>
                <a:lnTo>
                  <a:pt x="122051" y="393830"/>
                </a:lnTo>
                <a:lnTo>
                  <a:pt x="112650" y="412625"/>
                </a:lnTo>
                <a:lnTo>
                  <a:pt x="103249" y="440692"/>
                </a:lnTo>
                <a:lnTo>
                  <a:pt x="93848" y="459488"/>
                </a:lnTo>
                <a:lnTo>
                  <a:pt x="84459" y="478159"/>
                </a:lnTo>
                <a:lnTo>
                  <a:pt x="65658" y="487554"/>
                </a:lnTo>
                <a:lnTo>
                  <a:pt x="56257" y="506350"/>
                </a:lnTo>
                <a:lnTo>
                  <a:pt x="46992" y="515751"/>
                </a:lnTo>
                <a:lnTo>
                  <a:pt x="37591" y="525146"/>
                </a:lnTo>
                <a:lnTo>
                  <a:pt x="28190" y="525146"/>
                </a:lnTo>
                <a:lnTo>
                  <a:pt x="18801" y="534547"/>
                </a:lnTo>
                <a:lnTo>
                  <a:pt x="0" y="534547"/>
                </a:lnTo>
                <a:lnTo>
                  <a:pt x="103249" y="543942"/>
                </a:lnTo>
                <a:lnTo>
                  <a:pt x="112650" y="525146"/>
                </a:lnTo>
                <a:lnTo>
                  <a:pt x="122051" y="515751"/>
                </a:lnTo>
                <a:lnTo>
                  <a:pt x="140716" y="496955"/>
                </a:lnTo>
                <a:lnTo>
                  <a:pt x="150117" y="478159"/>
                </a:lnTo>
                <a:lnTo>
                  <a:pt x="159506" y="459488"/>
                </a:lnTo>
                <a:lnTo>
                  <a:pt x="168907" y="440692"/>
                </a:lnTo>
                <a:lnTo>
                  <a:pt x="178308" y="421896"/>
                </a:lnTo>
                <a:lnTo>
                  <a:pt x="187573" y="403225"/>
                </a:lnTo>
                <a:lnTo>
                  <a:pt x="196974" y="384429"/>
                </a:lnTo>
                <a:lnTo>
                  <a:pt x="196974" y="365633"/>
                </a:lnTo>
                <a:lnTo>
                  <a:pt x="206375" y="346967"/>
                </a:lnTo>
                <a:lnTo>
                  <a:pt x="215775" y="328172"/>
                </a:lnTo>
                <a:lnTo>
                  <a:pt x="215775" y="309376"/>
                </a:lnTo>
                <a:lnTo>
                  <a:pt x="225176" y="290704"/>
                </a:lnTo>
                <a:lnTo>
                  <a:pt x="225176" y="281309"/>
                </a:lnTo>
                <a:lnTo>
                  <a:pt x="234441" y="262514"/>
                </a:lnTo>
                <a:lnTo>
                  <a:pt x="234441" y="225046"/>
                </a:lnTo>
                <a:lnTo>
                  <a:pt x="243842" y="206250"/>
                </a:lnTo>
                <a:lnTo>
                  <a:pt x="243842" y="103125"/>
                </a:lnTo>
                <a:lnTo>
                  <a:pt x="234441" y="84329"/>
                </a:lnTo>
                <a:lnTo>
                  <a:pt x="234441" y="65664"/>
                </a:lnTo>
                <a:lnTo>
                  <a:pt x="225176" y="46868"/>
                </a:lnTo>
                <a:lnTo>
                  <a:pt x="215775" y="37467"/>
                </a:lnTo>
                <a:lnTo>
                  <a:pt x="215775" y="28072"/>
                </a:lnTo>
                <a:lnTo>
                  <a:pt x="196974" y="18671"/>
                </a:lnTo>
                <a:lnTo>
                  <a:pt x="187573" y="9400"/>
                </a:lnTo>
                <a:lnTo>
                  <a:pt x="178308" y="0"/>
                </a:lnTo>
                <a:lnTo>
                  <a:pt x="15950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79" name="Freeform 8079"/>
          <p:cNvSpPr/>
          <p:nvPr/>
        </p:nvSpPr>
        <p:spPr>
          <a:xfrm rot="-5400000" flipH="0" flipV="0">
            <a:off x="23056611" y="-732505"/>
            <a:ext cx="478532" cy="3791696"/>
          </a:xfrm>
          <a:custGeom>
            <a:pathLst>
              <a:path w="2944614" h="23331934">
                <a:moveTo>
                  <a:pt x="0" y="590804"/>
                </a:moveTo>
                <a:lnTo>
                  <a:pt x="2944614" y="590804"/>
                </a:lnTo>
                <a:moveTo>
                  <a:pt x="0" y="22741129"/>
                </a:moveTo>
                <a:lnTo>
                  <a:pt x="2944614" y="22741129"/>
                </a:lnTo>
                <a:moveTo>
                  <a:pt x="2578857" y="0"/>
                </a:moveTo>
                <a:lnTo>
                  <a:pt x="2578857" y="23331934"/>
                </a:lnTo>
                <a:moveTo>
                  <a:pt x="2944614" y="956567"/>
                </a:moveTo>
                <a:lnTo>
                  <a:pt x="2203698" y="215651"/>
                </a:lnTo>
                <a:moveTo>
                  <a:pt x="2203698" y="22375499"/>
                </a:moveTo>
                <a:lnTo>
                  <a:pt x="2944614" y="2310689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80" name="Freeform 8080"/>
          <p:cNvSpPr/>
          <p:nvPr/>
        </p:nvSpPr>
        <p:spPr>
          <a:xfrm rot="-5400000" flipH="0" flipV="0">
            <a:off x="23144999" y="882933"/>
            <a:ext cx="96011" cy="68583"/>
          </a:xfrm>
          <a:custGeom>
            <a:pathLst>
              <a:path w="590798" h="422024">
                <a:moveTo>
                  <a:pt x="590798" y="309500"/>
                </a:moveTo>
                <a:lnTo>
                  <a:pt x="590798" y="159513"/>
                </a:lnTo>
                <a:lnTo>
                  <a:pt x="581409" y="150115"/>
                </a:lnTo>
                <a:lnTo>
                  <a:pt x="543942" y="150115"/>
                </a:lnTo>
                <a:lnTo>
                  <a:pt x="534541" y="159513"/>
                </a:lnTo>
                <a:lnTo>
                  <a:pt x="534541" y="300103"/>
                </a:lnTo>
                <a:lnTo>
                  <a:pt x="525140" y="318898"/>
                </a:lnTo>
                <a:lnTo>
                  <a:pt x="525140" y="337694"/>
                </a:lnTo>
                <a:lnTo>
                  <a:pt x="515739" y="347092"/>
                </a:lnTo>
                <a:lnTo>
                  <a:pt x="497074" y="356490"/>
                </a:lnTo>
                <a:lnTo>
                  <a:pt x="487673" y="356490"/>
                </a:lnTo>
                <a:lnTo>
                  <a:pt x="468883" y="365761"/>
                </a:lnTo>
                <a:lnTo>
                  <a:pt x="459482" y="365761"/>
                </a:lnTo>
                <a:lnTo>
                  <a:pt x="440816" y="356490"/>
                </a:lnTo>
                <a:lnTo>
                  <a:pt x="431416" y="356490"/>
                </a:lnTo>
                <a:lnTo>
                  <a:pt x="412626" y="347092"/>
                </a:lnTo>
                <a:lnTo>
                  <a:pt x="393824" y="337694"/>
                </a:lnTo>
                <a:lnTo>
                  <a:pt x="384559" y="318898"/>
                </a:lnTo>
                <a:lnTo>
                  <a:pt x="375158" y="309500"/>
                </a:lnTo>
                <a:lnTo>
                  <a:pt x="365758" y="290705"/>
                </a:lnTo>
                <a:lnTo>
                  <a:pt x="356357" y="281434"/>
                </a:lnTo>
                <a:lnTo>
                  <a:pt x="356357" y="178181"/>
                </a:lnTo>
                <a:lnTo>
                  <a:pt x="346956" y="159513"/>
                </a:lnTo>
                <a:lnTo>
                  <a:pt x="337567" y="150115"/>
                </a:lnTo>
                <a:lnTo>
                  <a:pt x="328166" y="140717"/>
                </a:lnTo>
                <a:lnTo>
                  <a:pt x="309500" y="150115"/>
                </a:lnTo>
                <a:lnTo>
                  <a:pt x="300099" y="159513"/>
                </a:lnTo>
                <a:lnTo>
                  <a:pt x="290699" y="178181"/>
                </a:lnTo>
                <a:lnTo>
                  <a:pt x="290699" y="272036"/>
                </a:lnTo>
                <a:lnTo>
                  <a:pt x="281298" y="281434"/>
                </a:lnTo>
                <a:lnTo>
                  <a:pt x="271909" y="290705"/>
                </a:lnTo>
                <a:lnTo>
                  <a:pt x="253231" y="300103"/>
                </a:lnTo>
                <a:lnTo>
                  <a:pt x="206375" y="300103"/>
                </a:lnTo>
                <a:lnTo>
                  <a:pt x="150106" y="281434"/>
                </a:lnTo>
                <a:lnTo>
                  <a:pt x="140717" y="281434"/>
                </a:lnTo>
                <a:lnTo>
                  <a:pt x="121915" y="272036"/>
                </a:lnTo>
                <a:lnTo>
                  <a:pt x="112514" y="262638"/>
                </a:lnTo>
                <a:lnTo>
                  <a:pt x="93849" y="253240"/>
                </a:lnTo>
                <a:lnTo>
                  <a:pt x="84448" y="234445"/>
                </a:lnTo>
                <a:lnTo>
                  <a:pt x="75059" y="215776"/>
                </a:lnTo>
                <a:lnTo>
                  <a:pt x="65658" y="196977"/>
                </a:lnTo>
                <a:lnTo>
                  <a:pt x="56257" y="178181"/>
                </a:lnTo>
                <a:lnTo>
                  <a:pt x="56257" y="18799"/>
                </a:lnTo>
                <a:lnTo>
                  <a:pt x="46856" y="9401"/>
                </a:lnTo>
                <a:lnTo>
                  <a:pt x="28066" y="0"/>
                </a:lnTo>
                <a:lnTo>
                  <a:pt x="9401" y="9401"/>
                </a:lnTo>
                <a:lnTo>
                  <a:pt x="0" y="18799"/>
                </a:lnTo>
                <a:lnTo>
                  <a:pt x="0" y="187579"/>
                </a:lnTo>
                <a:lnTo>
                  <a:pt x="9401" y="206375"/>
                </a:lnTo>
                <a:lnTo>
                  <a:pt x="9401" y="225174"/>
                </a:lnTo>
                <a:lnTo>
                  <a:pt x="18790" y="234445"/>
                </a:lnTo>
                <a:lnTo>
                  <a:pt x="18790" y="253240"/>
                </a:lnTo>
                <a:lnTo>
                  <a:pt x="28066" y="262638"/>
                </a:lnTo>
                <a:lnTo>
                  <a:pt x="37467" y="281434"/>
                </a:lnTo>
                <a:lnTo>
                  <a:pt x="56257" y="290705"/>
                </a:lnTo>
                <a:lnTo>
                  <a:pt x="65658" y="300103"/>
                </a:lnTo>
                <a:lnTo>
                  <a:pt x="75059" y="309500"/>
                </a:lnTo>
                <a:lnTo>
                  <a:pt x="93849" y="318898"/>
                </a:lnTo>
                <a:lnTo>
                  <a:pt x="112514" y="328296"/>
                </a:lnTo>
                <a:lnTo>
                  <a:pt x="131316" y="337694"/>
                </a:lnTo>
                <a:lnTo>
                  <a:pt x="150106" y="337694"/>
                </a:lnTo>
                <a:lnTo>
                  <a:pt x="206375" y="356490"/>
                </a:lnTo>
                <a:lnTo>
                  <a:pt x="225041" y="356490"/>
                </a:lnTo>
                <a:lnTo>
                  <a:pt x="243842" y="365761"/>
                </a:lnTo>
                <a:lnTo>
                  <a:pt x="271909" y="356490"/>
                </a:lnTo>
                <a:lnTo>
                  <a:pt x="281298" y="356490"/>
                </a:lnTo>
                <a:lnTo>
                  <a:pt x="300099" y="347092"/>
                </a:lnTo>
                <a:lnTo>
                  <a:pt x="309500" y="337694"/>
                </a:lnTo>
                <a:lnTo>
                  <a:pt x="318765" y="328296"/>
                </a:lnTo>
                <a:lnTo>
                  <a:pt x="328166" y="347092"/>
                </a:lnTo>
                <a:lnTo>
                  <a:pt x="337567" y="356490"/>
                </a:lnTo>
                <a:lnTo>
                  <a:pt x="346956" y="365761"/>
                </a:lnTo>
                <a:lnTo>
                  <a:pt x="356357" y="375159"/>
                </a:lnTo>
                <a:lnTo>
                  <a:pt x="375158" y="393954"/>
                </a:lnTo>
                <a:lnTo>
                  <a:pt x="384559" y="403352"/>
                </a:lnTo>
                <a:lnTo>
                  <a:pt x="403225" y="403352"/>
                </a:lnTo>
                <a:lnTo>
                  <a:pt x="422015" y="412626"/>
                </a:lnTo>
                <a:lnTo>
                  <a:pt x="440816" y="422024"/>
                </a:lnTo>
                <a:lnTo>
                  <a:pt x="497074" y="422024"/>
                </a:lnTo>
                <a:lnTo>
                  <a:pt x="515739" y="412626"/>
                </a:lnTo>
                <a:lnTo>
                  <a:pt x="525140" y="412626"/>
                </a:lnTo>
                <a:lnTo>
                  <a:pt x="534541" y="403352"/>
                </a:lnTo>
                <a:lnTo>
                  <a:pt x="543942" y="393954"/>
                </a:lnTo>
                <a:lnTo>
                  <a:pt x="562608" y="384556"/>
                </a:lnTo>
                <a:lnTo>
                  <a:pt x="572008" y="375159"/>
                </a:lnTo>
                <a:lnTo>
                  <a:pt x="581409" y="356490"/>
                </a:lnTo>
                <a:lnTo>
                  <a:pt x="581409" y="347092"/>
                </a:lnTo>
                <a:lnTo>
                  <a:pt x="590798" y="32829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81" name="Freeform 8081"/>
          <p:cNvSpPr/>
          <p:nvPr/>
        </p:nvSpPr>
        <p:spPr>
          <a:xfrm rot="-5400000" flipH="0" flipV="0">
            <a:off x="23212817" y="901983"/>
            <a:ext cx="88396" cy="38099"/>
          </a:xfrm>
          <a:custGeom>
            <a:pathLst>
              <a:path w="543942" h="234441">
                <a:moveTo>
                  <a:pt x="543942" y="140717"/>
                </a:moveTo>
                <a:lnTo>
                  <a:pt x="525140" y="121918"/>
                </a:lnTo>
                <a:lnTo>
                  <a:pt x="515739" y="112520"/>
                </a:lnTo>
                <a:lnTo>
                  <a:pt x="497074" y="103122"/>
                </a:lnTo>
                <a:lnTo>
                  <a:pt x="478284" y="93724"/>
                </a:lnTo>
                <a:lnTo>
                  <a:pt x="459482" y="84454"/>
                </a:lnTo>
                <a:lnTo>
                  <a:pt x="440816" y="75056"/>
                </a:lnTo>
                <a:lnTo>
                  <a:pt x="422015" y="65658"/>
                </a:lnTo>
                <a:lnTo>
                  <a:pt x="403225" y="56260"/>
                </a:lnTo>
                <a:lnTo>
                  <a:pt x="384559" y="46862"/>
                </a:lnTo>
                <a:lnTo>
                  <a:pt x="365758" y="37464"/>
                </a:lnTo>
                <a:lnTo>
                  <a:pt x="346956" y="37464"/>
                </a:lnTo>
                <a:lnTo>
                  <a:pt x="328166" y="28193"/>
                </a:lnTo>
                <a:lnTo>
                  <a:pt x="309500" y="18796"/>
                </a:lnTo>
                <a:lnTo>
                  <a:pt x="290699" y="18796"/>
                </a:lnTo>
                <a:lnTo>
                  <a:pt x="281298" y="9398"/>
                </a:lnTo>
                <a:lnTo>
                  <a:pt x="243842" y="9398"/>
                </a:lnTo>
                <a:lnTo>
                  <a:pt x="225041" y="0"/>
                </a:lnTo>
                <a:lnTo>
                  <a:pt x="84448" y="0"/>
                </a:lnTo>
                <a:lnTo>
                  <a:pt x="65658" y="9398"/>
                </a:lnTo>
                <a:lnTo>
                  <a:pt x="46856" y="9398"/>
                </a:lnTo>
                <a:lnTo>
                  <a:pt x="37467" y="18796"/>
                </a:lnTo>
                <a:lnTo>
                  <a:pt x="28066" y="28193"/>
                </a:lnTo>
                <a:lnTo>
                  <a:pt x="18790" y="37464"/>
                </a:lnTo>
                <a:lnTo>
                  <a:pt x="9401" y="46862"/>
                </a:lnTo>
                <a:lnTo>
                  <a:pt x="0" y="65658"/>
                </a:lnTo>
                <a:lnTo>
                  <a:pt x="0" y="121918"/>
                </a:lnTo>
                <a:lnTo>
                  <a:pt x="9401" y="140717"/>
                </a:lnTo>
                <a:lnTo>
                  <a:pt x="9401" y="150115"/>
                </a:lnTo>
                <a:lnTo>
                  <a:pt x="18790" y="168783"/>
                </a:lnTo>
                <a:lnTo>
                  <a:pt x="28066" y="178181"/>
                </a:lnTo>
                <a:lnTo>
                  <a:pt x="37467" y="196977"/>
                </a:lnTo>
                <a:lnTo>
                  <a:pt x="46856" y="206375"/>
                </a:lnTo>
                <a:lnTo>
                  <a:pt x="56257" y="103122"/>
                </a:lnTo>
                <a:lnTo>
                  <a:pt x="56257" y="93724"/>
                </a:lnTo>
                <a:lnTo>
                  <a:pt x="65658" y="84454"/>
                </a:lnTo>
                <a:lnTo>
                  <a:pt x="75059" y="75056"/>
                </a:lnTo>
                <a:lnTo>
                  <a:pt x="84448" y="65658"/>
                </a:lnTo>
                <a:lnTo>
                  <a:pt x="103125" y="56260"/>
                </a:lnTo>
                <a:lnTo>
                  <a:pt x="196974" y="56260"/>
                </a:lnTo>
                <a:lnTo>
                  <a:pt x="215640" y="65658"/>
                </a:lnTo>
                <a:lnTo>
                  <a:pt x="253231" y="65658"/>
                </a:lnTo>
                <a:lnTo>
                  <a:pt x="271909" y="75056"/>
                </a:lnTo>
                <a:lnTo>
                  <a:pt x="290699" y="75056"/>
                </a:lnTo>
                <a:lnTo>
                  <a:pt x="309500" y="84454"/>
                </a:lnTo>
                <a:lnTo>
                  <a:pt x="328166" y="84454"/>
                </a:lnTo>
                <a:lnTo>
                  <a:pt x="337567" y="93724"/>
                </a:lnTo>
                <a:lnTo>
                  <a:pt x="356357" y="103122"/>
                </a:lnTo>
                <a:lnTo>
                  <a:pt x="375158" y="112520"/>
                </a:lnTo>
                <a:lnTo>
                  <a:pt x="393824" y="112520"/>
                </a:lnTo>
                <a:lnTo>
                  <a:pt x="412626" y="121918"/>
                </a:lnTo>
                <a:lnTo>
                  <a:pt x="440816" y="140717"/>
                </a:lnTo>
                <a:lnTo>
                  <a:pt x="459482" y="150115"/>
                </a:lnTo>
                <a:lnTo>
                  <a:pt x="478284" y="159513"/>
                </a:lnTo>
                <a:lnTo>
                  <a:pt x="487673" y="168783"/>
                </a:lnTo>
                <a:lnTo>
                  <a:pt x="506350" y="178181"/>
                </a:lnTo>
                <a:lnTo>
                  <a:pt x="515739" y="187579"/>
                </a:lnTo>
                <a:lnTo>
                  <a:pt x="525140" y="206375"/>
                </a:lnTo>
                <a:lnTo>
                  <a:pt x="525140" y="215773"/>
                </a:lnTo>
                <a:lnTo>
                  <a:pt x="534541" y="225043"/>
                </a:lnTo>
                <a:lnTo>
                  <a:pt x="53454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82" name="Freeform 8082"/>
          <p:cNvSpPr/>
          <p:nvPr/>
        </p:nvSpPr>
        <p:spPr>
          <a:xfrm rot="-5400000" flipH="0" flipV="0">
            <a:off x="23230340" y="893604"/>
            <a:ext cx="88396" cy="39627"/>
          </a:xfrm>
          <a:custGeom>
            <a:pathLst>
              <a:path w="543942" h="243843">
                <a:moveTo>
                  <a:pt x="543942" y="150115"/>
                </a:moveTo>
                <a:lnTo>
                  <a:pt x="543942" y="112651"/>
                </a:lnTo>
                <a:lnTo>
                  <a:pt x="534553" y="93855"/>
                </a:lnTo>
                <a:lnTo>
                  <a:pt x="534553" y="84457"/>
                </a:lnTo>
                <a:lnTo>
                  <a:pt x="525152" y="75059"/>
                </a:lnTo>
                <a:lnTo>
                  <a:pt x="515752" y="56391"/>
                </a:lnTo>
                <a:lnTo>
                  <a:pt x="506475" y="46993"/>
                </a:lnTo>
                <a:lnTo>
                  <a:pt x="497086" y="37595"/>
                </a:lnTo>
                <a:lnTo>
                  <a:pt x="487685" y="131319"/>
                </a:lnTo>
                <a:lnTo>
                  <a:pt x="487685" y="140717"/>
                </a:lnTo>
                <a:lnTo>
                  <a:pt x="478284" y="159513"/>
                </a:lnTo>
                <a:lnTo>
                  <a:pt x="468883" y="168911"/>
                </a:lnTo>
                <a:lnTo>
                  <a:pt x="459494" y="178182"/>
                </a:lnTo>
                <a:lnTo>
                  <a:pt x="440817" y="178182"/>
                </a:lnTo>
                <a:lnTo>
                  <a:pt x="422027" y="187580"/>
                </a:lnTo>
                <a:lnTo>
                  <a:pt x="375159" y="187580"/>
                </a:lnTo>
                <a:lnTo>
                  <a:pt x="365770" y="178182"/>
                </a:lnTo>
                <a:lnTo>
                  <a:pt x="309501" y="178182"/>
                </a:lnTo>
                <a:lnTo>
                  <a:pt x="290711" y="168911"/>
                </a:lnTo>
                <a:lnTo>
                  <a:pt x="271909" y="168911"/>
                </a:lnTo>
                <a:lnTo>
                  <a:pt x="243843" y="159513"/>
                </a:lnTo>
                <a:lnTo>
                  <a:pt x="234442" y="159513"/>
                </a:lnTo>
                <a:lnTo>
                  <a:pt x="215776" y="150115"/>
                </a:lnTo>
                <a:lnTo>
                  <a:pt x="206375" y="140717"/>
                </a:lnTo>
                <a:lnTo>
                  <a:pt x="187585" y="140717"/>
                </a:lnTo>
                <a:lnTo>
                  <a:pt x="168784" y="131319"/>
                </a:lnTo>
                <a:lnTo>
                  <a:pt x="150118" y="121921"/>
                </a:lnTo>
                <a:lnTo>
                  <a:pt x="131328" y="112651"/>
                </a:lnTo>
                <a:lnTo>
                  <a:pt x="103250" y="103253"/>
                </a:lnTo>
                <a:lnTo>
                  <a:pt x="84460" y="93855"/>
                </a:lnTo>
                <a:lnTo>
                  <a:pt x="65658" y="84457"/>
                </a:lnTo>
                <a:lnTo>
                  <a:pt x="56269" y="65661"/>
                </a:lnTo>
                <a:lnTo>
                  <a:pt x="37592" y="56391"/>
                </a:lnTo>
                <a:lnTo>
                  <a:pt x="28203" y="46993"/>
                </a:lnTo>
                <a:lnTo>
                  <a:pt x="18802" y="37595"/>
                </a:lnTo>
                <a:lnTo>
                  <a:pt x="18802" y="28197"/>
                </a:lnTo>
                <a:lnTo>
                  <a:pt x="9401" y="18796"/>
                </a:lnTo>
                <a:lnTo>
                  <a:pt x="9401" y="0"/>
                </a:lnTo>
                <a:lnTo>
                  <a:pt x="0" y="103253"/>
                </a:lnTo>
                <a:lnTo>
                  <a:pt x="18802" y="112651"/>
                </a:lnTo>
                <a:lnTo>
                  <a:pt x="28203" y="121921"/>
                </a:lnTo>
                <a:lnTo>
                  <a:pt x="46993" y="140717"/>
                </a:lnTo>
                <a:lnTo>
                  <a:pt x="65658" y="150115"/>
                </a:lnTo>
                <a:lnTo>
                  <a:pt x="84460" y="159513"/>
                </a:lnTo>
                <a:lnTo>
                  <a:pt x="103250" y="168911"/>
                </a:lnTo>
                <a:lnTo>
                  <a:pt x="121927" y="178182"/>
                </a:lnTo>
                <a:lnTo>
                  <a:pt x="140717" y="187580"/>
                </a:lnTo>
                <a:lnTo>
                  <a:pt x="159519" y="196977"/>
                </a:lnTo>
                <a:lnTo>
                  <a:pt x="178185" y="196977"/>
                </a:lnTo>
                <a:lnTo>
                  <a:pt x="196986" y="206375"/>
                </a:lnTo>
                <a:lnTo>
                  <a:pt x="215776" y="215773"/>
                </a:lnTo>
                <a:lnTo>
                  <a:pt x="234442" y="215773"/>
                </a:lnTo>
                <a:lnTo>
                  <a:pt x="253243" y="225047"/>
                </a:lnTo>
                <a:lnTo>
                  <a:pt x="262644" y="225047"/>
                </a:lnTo>
                <a:lnTo>
                  <a:pt x="281310" y="234445"/>
                </a:lnTo>
                <a:lnTo>
                  <a:pt x="318902" y="234445"/>
                </a:lnTo>
                <a:lnTo>
                  <a:pt x="337703" y="243843"/>
                </a:lnTo>
                <a:lnTo>
                  <a:pt x="440817" y="243843"/>
                </a:lnTo>
                <a:lnTo>
                  <a:pt x="459494" y="234445"/>
                </a:lnTo>
                <a:lnTo>
                  <a:pt x="478284" y="234445"/>
                </a:lnTo>
                <a:lnTo>
                  <a:pt x="497086" y="225047"/>
                </a:lnTo>
                <a:lnTo>
                  <a:pt x="506475" y="215773"/>
                </a:lnTo>
                <a:lnTo>
                  <a:pt x="515752" y="215773"/>
                </a:lnTo>
                <a:lnTo>
                  <a:pt x="525152" y="196977"/>
                </a:lnTo>
                <a:lnTo>
                  <a:pt x="534553" y="187580"/>
                </a:lnTo>
                <a:lnTo>
                  <a:pt x="543942" y="178182"/>
                </a:lnTo>
                <a:lnTo>
                  <a:pt x="543942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83" name="Freeform 8083"/>
          <p:cNvSpPr/>
          <p:nvPr/>
        </p:nvSpPr>
        <p:spPr>
          <a:xfrm rot="-5400000" flipH="0" flipV="0">
            <a:off x="23282928" y="901983"/>
            <a:ext cx="88396" cy="38099"/>
          </a:xfrm>
          <a:custGeom>
            <a:pathLst>
              <a:path w="543942" h="234442">
                <a:moveTo>
                  <a:pt x="543942" y="140590"/>
                </a:moveTo>
                <a:lnTo>
                  <a:pt x="525140" y="121922"/>
                </a:lnTo>
                <a:lnTo>
                  <a:pt x="515739" y="112524"/>
                </a:lnTo>
                <a:lnTo>
                  <a:pt x="497074" y="103126"/>
                </a:lnTo>
                <a:lnTo>
                  <a:pt x="478284" y="93725"/>
                </a:lnTo>
                <a:lnTo>
                  <a:pt x="459482" y="84327"/>
                </a:lnTo>
                <a:lnTo>
                  <a:pt x="440816" y="75056"/>
                </a:lnTo>
                <a:lnTo>
                  <a:pt x="422015" y="65659"/>
                </a:lnTo>
                <a:lnTo>
                  <a:pt x="403225" y="56261"/>
                </a:lnTo>
                <a:lnTo>
                  <a:pt x="384559" y="46863"/>
                </a:lnTo>
                <a:lnTo>
                  <a:pt x="365758" y="37465"/>
                </a:lnTo>
                <a:lnTo>
                  <a:pt x="346956" y="37465"/>
                </a:lnTo>
                <a:lnTo>
                  <a:pt x="328166" y="28067"/>
                </a:lnTo>
                <a:lnTo>
                  <a:pt x="309500" y="18796"/>
                </a:lnTo>
                <a:lnTo>
                  <a:pt x="290699" y="18796"/>
                </a:lnTo>
                <a:lnTo>
                  <a:pt x="281298" y="9398"/>
                </a:lnTo>
                <a:lnTo>
                  <a:pt x="243842" y="9398"/>
                </a:lnTo>
                <a:lnTo>
                  <a:pt x="225041" y="0"/>
                </a:lnTo>
                <a:lnTo>
                  <a:pt x="84448" y="0"/>
                </a:lnTo>
                <a:lnTo>
                  <a:pt x="65658" y="9398"/>
                </a:lnTo>
                <a:lnTo>
                  <a:pt x="46856" y="9398"/>
                </a:lnTo>
                <a:lnTo>
                  <a:pt x="37467" y="18796"/>
                </a:lnTo>
                <a:lnTo>
                  <a:pt x="28066" y="28067"/>
                </a:lnTo>
                <a:lnTo>
                  <a:pt x="18790" y="37465"/>
                </a:lnTo>
                <a:lnTo>
                  <a:pt x="9401" y="46863"/>
                </a:lnTo>
                <a:lnTo>
                  <a:pt x="0" y="65659"/>
                </a:lnTo>
                <a:lnTo>
                  <a:pt x="0" y="121922"/>
                </a:lnTo>
                <a:lnTo>
                  <a:pt x="9401" y="140590"/>
                </a:lnTo>
                <a:lnTo>
                  <a:pt x="9401" y="149988"/>
                </a:lnTo>
                <a:lnTo>
                  <a:pt x="18790" y="168784"/>
                </a:lnTo>
                <a:lnTo>
                  <a:pt x="28066" y="178182"/>
                </a:lnTo>
                <a:lnTo>
                  <a:pt x="37467" y="196850"/>
                </a:lnTo>
                <a:lnTo>
                  <a:pt x="46856" y="206248"/>
                </a:lnTo>
                <a:lnTo>
                  <a:pt x="56257" y="103126"/>
                </a:lnTo>
                <a:lnTo>
                  <a:pt x="56257" y="93725"/>
                </a:lnTo>
                <a:lnTo>
                  <a:pt x="65658" y="84327"/>
                </a:lnTo>
                <a:lnTo>
                  <a:pt x="75059" y="75056"/>
                </a:lnTo>
                <a:lnTo>
                  <a:pt x="84448" y="65659"/>
                </a:lnTo>
                <a:lnTo>
                  <a:pt x="103125" y="56261"/>
                </a:lnTo>
                <a:lnTo>
                  <a:pt x="196974" y="56261"/>
                </a:lnTo>
                <a:lnTo>
                  <a:pt x="215640" y="65659"/>
                </a:lnTo>
                <a:lnTo>
                  <a:pt x="253231" y="65659"/>
                </a:lnTo>
                <a:lnTo>
                  <a:pt x="271909" y="75056"/>
                </a:lnTo>
                <a:lnTo>
                  <a:pt x="290699" y="75056"/>
                </a:lnTo>
                <a:lnTo>
                  <a:pt x="309500" y="84327"/>
                </a:lnTo>
                <a:lnTo>
                  <a:pt x="328166" y="84327"/>
                </a:lnTo>
                <a:lnTo>
                  <a:pt x="337567" y="93725"/>
                </a:lnTo>
                <a:lnTo>
                  <a:pt x="356357" y="103126"/>
                </a:lnTo>
                <a:lnTo>
                  <a:pt x="375158" y="112524"/>
                </a:lnTo>
                <a:lnTo>
                  <a:pt x="393824" y="112524"/>
                </a:lnTo>
                <a:lnTo>
                  <a:pt x="412626" y="121922"/>
                </a:lnTo>
                <a:lnTo>
                  <a:pt x="440816" y="140590"/>
                </a:lnTo>
                <a:lnTo>
                  <a:pt x="459482" y="149988"/>
                </a:lnTo>
                <a:lnTo>
                  <a:pt x="478284" y="159386"/>
                </a:lnTo>
                <a:lnTo>
                  <a:pt x="487673" y="168784"/>
                </a:lnTo>
                <a:lnTo>
                  <a:pt x="506350" y="178182"/>
                </a:lnTo>
                <a:lnTo>
                  <a:pt x="515739" y="187580"/>
                </a:lnTo>
                <a:lnTo>
                  <a:pt x="525140" y="206248"/>
                </a:lnTo>
                <a:lnTo>
                  <a:pt x="525140" y="215646"/>
                </a:lnTo>
                <a:lnTo>
                  <a:pt x="534541" y="225044"/>
                </a:lnTo>
                <a:lnTo>
                  <a:pt x="534541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84" name="Freeform 8084"/>
          <p:cNvSpPr/>
          <p:nvPr/>
        </p:nvSpPr>
        <p:spPr>
          <a:xfrm rot="-5400000" flipH="0" flipV="0">
            <a:off x="23300451" y="893604"/>
            <a:ext cx="88396" cy="39626"/>
          </a:xfrm>
          <a:custGeom>
            <a:pathLst>
              <a:path w="543942" h="243839">
                <a:moveTo>
                  <a:pt x="543942" y="149985"/>
                </a:moveTo>
                <a:lnTo>
                  <a:pt x="543942" y="112520"/>
                </a:lnTo>
                <a:lnTo>
                  <a:pt x="534553" y="93724"/>
                </a:lnTo>
                <a:lnTo>
                  <a:pt x="534553" y="84454"/>
                </a:lnTo>
                <a:lnTo>
                  <a:pt x="525152" y="75056"/>
                </a:lnTo>
                <a:lnTo>
                  <a:pt x="515752" y="56260"/>
                </a:lnTo>
                <a:lnTo>
                  <a:pt x="506475" y="46862"/>
                </a:lnTo>
                <a:lnTo>
                  <a:pt x="497086" y="37464"/>
                </a:lnTo>
                <a:lnTo>
                  <a:pt x="487685" y="131316"/>
                </a:lnTo>
                <a:lnTo>
                  <a:pt x="487685" y="140714"/>
                </a:lnTo>
                <a:lnTo>
                  <a:pt x="478284" y="159510"/>
                </a:lnTo>
                <a:lnTo>
                  <a:pt x="468883" y="168780"/>
                </a:lnTo>
                <a:lnTo>
                  <a:pt x="459494" y="178178"/>
                </a:lnTo>
                <a:lnTo>
                  <a:pt x="440817" y="178178"/>
                </a:lnTo>
                <a:lnTo>
                  <a:pt x="422027" y="187576"/>
                </a:lnTo>
                <a:lnTo>
                  <a:pt x="375159" y="187576"/>
                </a:lnTo>
                <a:lnTo>
                  <a:pt x="365770" y="178178"/>
                </a:lnTo>
                <a:lnTo>
                  <a:pt x="309501" y="178178"/>
                </a:lnTo>
                <a:lnTo>
                  <a:pt x="290711" y="168780"/>
                </a:lnTo>
                <a:lnTo>
                  <a:pt x="271909" y="168780"/>
                </a:lnTo>
                <a:lnTo>
                  <a:pt x="243843" y="159510"/>
                </a:lnTo>
                <a:lnTo>
                  <a:pt x="234442" y="159510"/>
                </a:lnTo>
                <a:lnTo>
                  <a:pt x="215776" y="149985"/>
                </a:lnTo>
                <a:lnTo>
                  <a:pt x="206375" y="140714"/>
                </a:lnTo>
                <a:lnTo>
                  <a:pt x="187585" y="140714"/>
                </a:lnTo>
                <a:lnTo>
                  <a:pt x="168784" y="131316"/>
                </a:lnTo>
                <a:lnTo>
                  <a:pt x="150118" y="121918"/>
                </a:lnTo>
                <a:lnTo>
                  <a:pt x="131328" y="112520"/>
                </a:lnTo>
                <a:lnTo>
                  <a:pt x="103250" y="103122"/>
                </a:lnTo>
                <a:lnTo>
                  <a:pt x="84460" y="93724"/>
                </a:lnTo>
                <a:lnTo>
                  <a:pt x="65658" y="84454"/>
                </a:lnTo>
                <a:lnTo>
                  <a:pt x="56269" y="65658"/>
                </a:lnTo>
                <a:lnTo>
                  <a:pt x="37592" y="56260"/>
                </a:lnTo>
                <a:lnTo>
                  <a:pt x="28203" y="46862"/>
                </a:lnTo>
                <a:lnTo>
                  <a:pt x="18802" y="37464"/>
                </a:lnTo>
                <a:lnTo>
                  <a:pt x="18802" y="28194"/>
                </a:lnTo>
                <a:lnTo>
                  <a:pt x="9401" y="18796"/>
                </a:lnTo>
                <a:lnTo>
                  <a:pt x="9401" y="0"/>
                </a:lnTo>
                <a:lnTo>
                  <a:pt x="0" y="103122"/>
                </a:lnTo>
                <a:lnTo>
                  <a:pt x="18802" y="112520"/>
                </a:lnTo>
                <a:lnTo>
                  <a:pt x="28203" y="121918"/>
                </a:lnTo>
                <a:lnTo>
                  <a:pt x="46993" y="140714"/>
                </a:lnTo>
                <a:lnTo>
                  <a:pt x="65658" y="149985"/>
                </a:lnTo>
                <a:lnTo>
                  <a:pt x="84460" y="159510"/>
                </a:lnTo>
                <a:lnTo>
                  <a:pt x="103250" y="168780"/>
                </a:lnTo>
                <a:lnTo>
                  <a:pt x="121927" y="178178"/>
                </a:lnTo>
                <a:lnTo>
                  <a:pt x="140717" y="187576"/>
                </a:lnTo>
                <a:lnTo>
                  <a:pt x="159519" y="196974"/>
                </a:lnTo>
                <a:lnTo>
                  <a:pt x="178185" y="196974"/>
                </a:lnTo>
                <a:lnTo>
                  <a:pt x="196986" y="206375"/>
                </a:lnTo>
                <a:lnTo>
                  <a:pt x="215776" y="215773"/>
                </a:lnTo>
                <a:lnTo>
                  <a:pt x="234442" y="215773"/>
                </a:lnTo>
                <a:lnTo>
                  <a:pt x="253243" y="225044"/>
                </a:lnTo>
                <a:lnTo>
                  <a:pt x="262644" y="225044"/>
                </a:lnTo>
                <a:lnTo>
                  <a:pt x="281310" y="234441"/>
                </a:lnTo>
                <a:lnTo>
                  <a:pt x="318902" y="234441"/>
                </a:lnTo>
                <a:lnTo>
                  <a:pt x="337703" y="243839"/>
                </a:lnTo>
                <a:lnTo>
                  <a:pt x="440817" y="243839"/>
                </a:lnTo>
                <a:lnTo>
                  <a:pt x="459494" y="234441"/>
                </a:lnTo>
                <a:lnTo>
                  <a:pt x="478284" y="234441"/>
                </a:lnTo>
                <a:lnTo>
                  <a:pt x="497086" y="225044"/>
                </a:lnTo>
                <a:lnTo>
                  <a:pt x="506475" y="215773"/>
                </a:lnTo>
                <a:lnTo>
                  <a:pt x="515752" y="215773"/>
                </a:lnTo>
                <a:lnTo>
                  <a:pt x="525152" y="196974"/>
                </a:lnTo>
                <a:lnTo>
                  <a:pt x="534553" y="187576"/>
                </a:lnTo>
                <a:lnTo>
                  <a:pt x="543942" y="178178"/>
                </a:lnTo>
                <a:lnTo>
                  <a:pt x="543942" y="15951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85" name="Freeform 8085"/>
          <p:cNvSpPr/>
          <p:nvPr/>
        </p:nvSpPr>
        <p:spPr>
          <a:xfrm rot="-5400000" flipH="0" flipV="0">
            <a:off x="23351511" y="901983"/>
            <a:ext cx="88396" cy="38099"/>
          </a:xfrm>
          <a:custGeom>
            <a:pathLst>
              <a:path w="543942" h="234442">
                <a:moveTo>
                  <a:pt x="543942" y="140590"/>
                </a:moveTo>
                <a:lnTo>
                  <a:pt x="525140" y="121921"/>
                </a:lnTo>
                <a:lnTo>
                  <a:pt x="515739" y="112524"/>
                </a:lnTo>
                <a:lnTo>
                  <a:pt x="497074" y="103126"/>
                </a:lnTo>
                <a:lnTo>
                  <a:pt x="478284" y="93728"/>
                </a:lnTo>
                <a:lnTo>
                  <a:pt x="459482" y="84330"/>
                </a:lnTo>
                <a:lnTo>
                  <a:pt x="440816" y="74929"/>
                </a:lnTo>
                <a:lnTo>
                  <a:pt x="422015" y="65531"/>
                </a:lnTo>
                <a:lnTo>
                  <a:pt x="403225" y="56260"/>
                </a:lnTo>
                <a:lnTo>
                  <a:pt x="384559" y="46863"/>
                </a:lnTo>
                <a:lnTo>
                  <a:pt x="365758" y="37465"/>
                </a:lnTo>
                <a:lnTo>
                  <a:pt x="346956" y="37465"/>
                </a:lnTo>
                <a:lnTo>
                  <a:pt x="328166" y="28067"/>
                </a:lnTo>
                <a:lnTo>
                  <a:pt x="309500" y="18669"/>
                </a:lnTo>
                <a:lnTo>
                  <a:pt x="290699" y="18669"/>
                </a:lnTo>
                <a:lnTo>
                  <a:pt x="281298" y="9271"/>
                </a:lnTo>
                <a:lnTo>
                  <a:pt x="243842" y="9271"/>
                </a:lnTo>
                <a:lnTo>
                  <a:pt x="225041" y="0"/>
                </a:lnTo>
                <a:lnTo>
                  <a:pt x="84448" y="0"/>
                </a:lnTo>
                <a:lnTo>
                  <a:pt x="65658" y="9271"/>
                </a:lnTo>
                <a:lnTo>
                  <a:pt x="46856" y="9271"/>
                </a:lnTo>
                <a:lnTo>
                  <a:pt x="37467" y="18669"/>
                </a:lnTo>
                <a:lnTo>
                  <a:pt x="28066" y="28067"/>
                </a:lnTo>
                <a:lnTo>
                  <a:pt x="18790" y="37465"/>
                </a:lnTo>
                <a:lnTo>
                  <a:pt x="9401" y="46863"/>
                </a:lnTo>
                <a:lnTo>
                  <a:pt x="0" y="65531"/>
                </a:lnTo>
                <a:lnTo>
                  <a:pt x="0" y="121921"/>
                </a:lnTo>
                <a:lnTo>
                  <a:pt x="9401" y="140590"/>
                </a:lnTo>
                <a:lnTo>
                  <a:pt x="9401" y="149988"/>
                </a:lnTo>
                <a:lnTo>
                  <a:pt x="18790" y="168784"/>
                </a:lnTo>
                <a:lnTo>
                  <a:pt x="28066" y="178182"/>
                </a:lnTo>
                <a:lnTo>
                  <a:pt x="37467" y="196850"/>
                </a:lnTo>
                <a:lnTo>
                  <a:pt x="46856" y="206248"/>
                </a:lnTo>
                <a:lnTo>
                  <a:pt x="56257" y="103126"/>
                </a:lnTo>
                <a:lnTo>
                  <a:pt x="56257" y="93728"/>
                </a:lnTo>
                <a:lnTo>
                  <a:pt x="65658" y="84330"/>
                </a:lnTo>
                <a:lnTo>
                  <a:pt x="75059" y="74929"/>
                </a:lnTo>
                <a:lnTo>
                  <a:pt x="84448" y="65531"/>
                </a:lnTo>
                <a:lnTo>
                  <a:pt x="103125" y="56260"/>
                </a:lnTo>
                <a:lnTo>
                  <a:pt x="196974" y="56260"/>
                </a:lnTo>
                <a:lnTo>
                  <a:pt x="215640" y="65531"/>
                </a:lnTo>
                <a:lnTo>
                  <a:pt x="253231" y="65531"/>
                </a:lnTo>
                <a:lnTo>
                  <a:pt x="271909" y="74929"/>
                </a:lnTo>
                <a:lnTo>
                  <a:pt x="290699" y="74929"/>
                </a:lnTo>
                <a:lnTo>
                  <a:pt x="309500" y="84330"/>
                </a:lnTo>
                <a:lnTo>
                  <a:pt x="328166" y="84330"/>
                </a:lnTo>
                <a:lnTo>
                  <a:pt x="337567" y="93728"/>
                </a:lnTo>
                <a:lnTo>
                  <a:pt x="356357" y="103126"/>
                </a:lnTo>
                <a:lnTo>
                  <a:pt x="375158" y="112524"/>
                </a:lnTo>
                <a:lnTo>
                  <a:pt x="393824" y="112524"/>
                </a:lnTo>
                <a:lnTo>
                  <a:pt x="412626" y="121921"/>
                </a:lnTo>
                <a:lnTo>
                  <a:pt x="440816" y="140590"/>
                </a:lnTo>
                <a:lnTo>
                  <a:pt x="459482" y="149988"/>
                </a:lnTo>
                <a:lnTo>
                  <a:pt x="478284" y="159386"/>
                </a:lnTo>
                <a:lnTo>
                  <a:pt x="487673" y="168784"/>
                </a:lnTo>
                <a:lnTo>
                  <a:pt x="506350" y="178182"/>
                </a:lnTo>
                <a:lnTo>
                  <a:pt x="515739" y="187579"/>
                </a:lnTo>
                <a:lnTo>
                  <a:pt x="525140" y="206248"/>
                </a:lnTo>
                <a:lnTo>
                  <a:pt x="525140" y="215646"/>
                </a:lnTo>
                <a:lnTo>
                  <a:pt x="534541" y="225044"/>
                </a:lnTo>
                <a:lnTo>
                  <a:pt x="534541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86" name="Freeform 8086"/>
          <p:cNvSpPr/>
          <p:nvPr/>
        </p:nvSpPr>
        <p:spPr>
          <a:xfrm rot="-5400000" flipH="0" flipV="0">
            <a:off x="23369034" y="893604"/>
            <a:ext cx="88396" cy="39626"/>
          </a:xfrm>
          <a:custGeom>
            <a:pathLst>
              <a:path w="543942" h="243839">
                <a:moveTo>
                  <a:pt x="543942" y="149984"/>
                </a:moveTo>
                <a:lnTo>
                  <a:pt x="543942" y="112520"/>
                </a:lnTo>
                <a:lnTo>
                  <a:pt x="534553" y="93724"/>
                </a:lnTo>
                <a:lnTo>
                  <a:pt x="534553" y="84453"/>
                </a:lnTo>
                <a:lnTo>
                  <a:pt x="525152" y="75056"/>
                </a:lnTo>
                <a:lnTo>
                  <a:pt x="515752" y="56260"/>
                </a:lnTo>
                <a:lnTo>
                  <a:pt x="506475" y="46862"/>
                </a:lnTo>
                <a:lnTo>
                  <a:pt x="497086" y="37464"/>
                </a:lnTo>
                <a:lnTo>
                  <a:pt x="487685" y="131316"/>
                </a:lnTo>
                <a:lnTo>
                  <a:pt x="487685" y="140714"/>
                </a:lnTo>
                <a:lnTo>
                  <a:pt x="478284" y="159382"/>
                </a:lnTo>
                <a:lnTo>
                  <a:pt x="468883" y="168780"/>
                </a:lnTo>
                <a:lnTo>
                  <a:pt x="459494" y="178178"/>
                </a:lnTo>
                <a:lnTo>
                  <a:pt x="440817" y="178178"/>
                </a:lnTo>
                <a:lnTo>
                  <a:pt x="422027" y="187579"/>
                </a:lnTo>
                <a:lnTo>
                  <a:pt x="375159" y="187579"/>
                </a:lnTo>
                <a:lnTo>
                  <a:pt x="365770" y="178178"/>
                </a:lnTo>
                <a:lnTo>
                  <a:pt x="309501" y="178178"/>
                </a:lnTo>
                <a:lnTo>
                  <a:pt x="290711" y="168780"/>
                </a:lnTo>
                <a:lnTo>
                  <a:pt x="271909" y="168780"/>
                </a:lnTo>
                <a:lnTo>
                  <a:pt x="243843" y="159382"/>
                </a:lnTo>
                <a:lnTo>
                  <a:pt x="234442" y="159382"/>
                </a:lnTo>
                <a:lnTo>
                  <a:pt x="215776" y="149984"/>
                </a:lnTo>
                <a:lnTo>
                  <a:pt x="206375" y="140714"/>
                </a:lnTo>
                <a:lnTo>
                  <a:pt x="187585" y="140714"/>
                </a:lnTo>
                <a:lnTo>
                  <a:pt x="168784" y="131316"/>
                </a:lnTo>
                <a:lnTo>
                  <a:pt x="150118" y="121918"/>
                </a:lnTo>
                <a:lnTo>
                  <a:pt x="131328" y="112520"/>
                </a:lnTo>
                <a:lnTo>
                  <a:pt x="103250" y="103122"/>
                </a:lnTo>
                <a:lnTo>
                  <a:pt x="84460" y="93724"/>
                </a:lnTo>
                <a:lnTo>
                  <a:pt x="65658" y="84453"/>
                </a:lnTo>
                <a:lnTo>
                  <a:pt x="56269" y="65658"/>
                </a:lnTo>
                <a:lnTo>
                  <a:pt x="37592" y="56260"/>
                </a:lnTo>
                <a:lnTo>
                  <a:pt x="28203" y="46862"/>
                </a:lnTo>
                <a:lnTo>
                  <a:pt x="18802" y="37464"/>
                </a:lnTo>
                <a:lnTo>
                  <a:pt x="18802" y="28193"/>
                </a:lnTo>
                <a:lnTo>
                  <a:pt x="9401" y="18795"/>
                </a:lnTo>
                <a:lnTo>
                  <a:pt x="9401" y="0"/>
                </a:lnTo>
                <a:lnTo>
                  <a:pt x="0" y="103122"/>
                </a:lnTo>
                <a:lnTo>
                  <a:pt x="18802" y="112520"/>
                </a:lnTo>
                <a:lnTo>
                  <a:pt x="28203" y="121918"/>
                </a:lnTo>
                <a:lnTo>
                  <a:pt x="46993" y="140714"/>
                </a:lnTo>
                <a:lnTo>
                  <a:pt x="65658" y="149984"/>
                </a:lnTo>
                <a:lnTo>
                  <a:pt x="84460" y="159382"/>
                </a:lnTo>
                <a:lnTo>
                  <a:pt x="103250" y="168780"/>
                </a:lnTo>
                <a:lnTo>
                  <a:pt x="121927" y="178178"/>
                </a:lnTo>
                <a:lnTo>
                  <a:pt x="140717" y="187579"/>
                </a:lnTo>
                <a:lnTo>
                  <a:pt x="159519" y="196977"/>
                </a:lnTo>
                <a:lnTo>
                  <a:pt x="178185" y="196977"/>
                </a:lnTo>
                <a:lnTo>
                  <a:pt x="196986" y="206248"/>
                </a:lnTo>
                <a:lnTo>
                  <a:pt x="215776" y="215645"/>
                </a:lnTo>
                <a:lnTo>
                  <a:pt x="234442" y="215645"/>
                </a:lnTo>
                <a:lnTo>
                  <a:pt x="253243" y="225043"/>
                </a:lnTo>
                <a:lnTo>
                  <a:pt x="262644" y="225043"/>
                </a:lnTo>
                <a:lnTo>
                  <a:pt x="281310" y="234441"/>
                </a:lnTo>
                <a:lnTo>
                  <a:pt x="318902" y="234441"/>
                </a:lnTo>
                <a:lnTo>
                  <a:pt x="337703" y="243839"/>
                </a:lnTo>
                <a:lnTo>
                  <a:pt x="440817" y="243839"/>
                </a:lnTo>
                <a:lnTo>
                  <a:pt x="459494" y="234441"/>
                </a:lnTo>
                <a:lnTo>
                  <a:pt x="478284" y="234441"/>
                </a:lnTo>
                <a:lnTo>
                  <a:pt x="497086" y="225043"/>
                </a:lnTo>
                <a:lnTo>
                  <a:pt x="506475" y="215645"/>
                </a:lnTo>
                <a:lnTo>
                  <a:pt x="515752" y="215645"/>
                </a:lnTo>
                <a:lnTo>
                  <a:pt x="525152" y="196977"/>
                </a:lnTo>
                <a:lnTo>
                  <a:pt x="534553" y="187579"/>
                </a:lnTo>
                <a:lnTo>
                  <a:pt x="543942" y="178178"/>
                </a:lnTo>
                <a:lnTo>
                  <a:pt x="543942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87" name="Freeform 8087"/>
          <p:cNvSpPr/>
          <p:nvPr/>
        </p:nvSpPr>
        <p:spPr>
          <a:xfrm rot="-5400000" flipH="0" flipV="0">
            <a:off x="26656294" y="-732516"/>
            <a:ext cx="478532" cy="3791718"/>
          </a:xfrm>
          <a:custGeom>
            <a:pathLst>
              <a:path w="2944614" h="23332074">
                <a:moveTo>
                  <a:pt x="0" y="590804"/>
                </a:moveTo>
                <a:lnTo>
                  <a:pt x="2944614" y="590804"/>
                </a:lnTo>
                <a:moveTo>
                  <a:pt x="0" y="22741218"/>
                </a:moveTo>
                <a:lnTo>
                  <a:pt x="2944614" y="22741218"/>
                </a:lnTo>
                <a:moveTo>
                  <a:pt x="2578857" y="0"/>
                </a:moveTo>
                <a:lnTo>
                  <a:pt x="2578857" y="23332074"/>
                </a:lnTo>
                <a:moveTo>
                  <a:pt x="2944614" y="956565"/>
                </a:moveTo>
                <a:lnTo>
                  <a:pt x="2203698" y="225174"/>
                </a:lnTo>
                <a:moveTo>
                  <a:pt x="2203698" y="22375496"/>
                </a:moveTo>
                <a:lnTo>
                  <a:pt x="2944614" y="2311636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88" name="Freeform 8088"/>
          <p:cNvSpPr/>
          <p:nvPr/>
        </p:nvSpPr>
        <p:spPr>
          <a:xfrm rot="-5400000" flipH="0" flipV="0">
            <a:off x="26744690" y="882933"/>
            <a:ext cx="96011" cy="68582"/>
          </a:xfrm>
          <a:custGeom>
            <a:pathLst>
              <a:path w="590798" h="422020">
                <a:moveTo>
                  <a:pt x="590798" y="309499"/>
                </a:moveTo>
                <a:lnTo>
                  <a:pt x="590798" y="159385"/>
                </a:lnTo>
                <a:lnTo>
                  <a:pt x="581409" y="149986"/>
                </a:lnTo>
                <a:lnTo>
                  <a:pt x="543942" y="149986"/>
                </a:lnTo>
                <a:lnTo>
                  <a:pt x="534541" y="159385"/>
                </a:lnTo>
                <a:lnTo>
                  <a:pt x="534541" y="300101"/>
                </a:lnTo>
                <a:lnTo>
                  <a:pt x="525140" y="318896"/>
                </a:lnTo>
                <a:lnTo>
                  <a:pt x="525140" y="337565"/>
                </a:lnTo>
                <a:lnTo>
                  <a:pt x="515739" y="346963"/>
                </a:lnTo>
                <a:lnTo>
                  <a:pt x="497074" y="356361"/>
                </a:lnTo>
                <a:lnTo>
                  <a:pt x="487673" y="356361"/>
                </a:lnTo>
                <a:lnTo>
                  <a:pt x="468883" y="365760"/>
                </a:lnTo>
                <a:lnTo>
                  <a:pt x="459482" y="365760"/>
                </a:lnTo>
                <a:lnTo>
                  <a:pt x="440816" y="356361"/>
                </a:lnTo>
                <a:lnTo>
                  <a:pt x="431416" y="356361"/>
                </a:lnTo>
                <a:lnTo>
                  <a:pt x="412626" y="346963"/>
                </a:lnTo>
                <a:lnTo>
                  <a:pt x="393824" y="337565"/>
                </a:lnTo>
                <a:lnTo>
                  <a:pt x="384559" y="318896"/>
                </a:lnTo>
                <a:lnTo>
                  <a:pt x="375158" y="309499"/>
                </a:lnTo>
                <a:lnTo>
                  <a:pt x="365758" y="290703"/>
                </a:lnTo>
                <a:lnTo>
                  <a:pt x="356357" y="281305"/>
                </a:lnTo>
                <a:lnTo>
                  <a:pt x="356357" y="178181"/>
                </a:lnTo>
                <a:lnTo>
                  <a:pt x="346956" y="159385"/>
                </a:lnTo>
                <a:lnTo>
                  <a:pt x="337567" y="149986"/>
                </a:lnTo>
                <a:lnTo>
                  <a:pt x="328166" y="140715"/>
                </a:lnTo>
                <a:lnTo>
                  <a:pt x="309500" y="149986"/>
                </a:lnTo>
                <a:lnTo>
                  <a:pt x="300099" y="159385"/>
                </a:lnTo>
                <a:lnTo>
                  <a:pt x="290699" y="178181"/>
                </a:lnTo>
                <a:lnTo>
                  <a:pt x="290699" y="271907"/>
                </a:lnTo>
                <a:lnTo>
                  <a:pt x="281298" y="281305"/>
                </a:lnTo>
                <a:lnTo>
                  <a:pt x="271909" y="290703"/>
                </a:lnTo>
                <a:lnTo>
                  <a:pt x="253231" y="300101"/>
                </a:lnTo>
                <a:lnTo>
                  <a:pt x="206375" y="300101"/>
                </a:lnTo>
                <a:lnTo>
                  <a:pt x="150106" y="281305"/>
                </a:lnTo>
                <a:lnTo>
                  <a:pt x="140717" y="281305"/>
                </a:lnTo>
                <a:lnTo>
                  <a:pt x="121915" y="271907"/>
                </a:lnTo>
                <a:lnTo>
                  <a:pt x="112514" y="262509"/>
                </a:lnTo>
                <a:lnTo>
                  <a:pt x="93849" y="253237"/>
                </a:lnTo>
                <a:lnTo>
                  <a:pt x="84448" y="234441"/>
                </a:lnTo>
                <a:lnTo>
                  <a:pt x="75059" y="215645"/>
                </a:lnTo>
                <a:lnTo>
                  <a:pt x="65658" y="196977"/>
                </a:lnTo>
                <a:lnTo>
                  <a:pt x="56257" y="178181"/>
                </a:lnTo>
                <a:lnTo>
                  <a:pt x="56257" y="18795"/>
                </a:lnTo>
                <a:lnTo>
                  <a:pt x="46856" y="9397"/>
                </a:lnTo>
                <a:lnTo>
                  <a:pt x="28066" y="0"/>
                </a:lnTo>
                <a:lnTo>
                  <a:pt x="9401" y="9397"/>
                </a:lnTo>
                <a:lnTo>
                  <a:pt x="0" y="18795"/>
                </a:lnTo>
                <a:lnTo>
                  <a:pt x="0" y="187579"/>
                </a:lnTo>
                <a:lnTo>
                  <a:pt x="9401" y="206247"/>
                </a:lnTo>
                <a:lnTo>
                  <a:pt x="9401" y="225043"/>
                </a:lnTo>
                <a:lnTo>
                  <a:pt x="18790" y="234441"/>
                </a:lnTo>
                <a:lnTo>
                  <a:pt x="18790" y="253237"/>
                </a:lnTo>
                <a:lnTo>
                  <a:pt x="28066" y="262509"/>
                </a:lnTo>
                <a:lnTo>
                  <a:pt x="37467" y="281305"/>
                </a:lnTo>
                <a:lnTo>
                  <a:pt x="56257" y="290703"/>
                </a:lnTo>
                <a:lnTo>
                  <a:pt x="65658" y="300101"/>
                </a:lnTo>
                <a:lnTo>
                  <a:pt x="75059" y="309499"/>
                </a:lnTo>
                <a:lnTo>
                  <a:pt x="93849" y="318896"/>
                </a:lnTo>
                <a:lnTo>
                  <a:pt x="112514" y="328294"/>
                </a:lnTo>
                <a:lnTo>
                  <a:pt x="131316" y="337565"/>
                </a:lnTo>
                <a:lnTo>
                  <a:pt x="150106" y="337565"/>
                </a:lnTo>
                <a:lnTo>
                  <a:pt x="206375" y="356361"/>
                </a:lnTo>
                <a:lnTo>
                  <a:pt x="225041" y="356361"/>
                </a:lnTo>
                <a:lnTo>
                  <a:pt x="243842" y="365760"/>
                </a:lnTo>
                <a:lnTo>
                  <a:pt x="271909" y="356361"/>
                </a:lnTo>
                <a:lnTo>
                  <a:pt x="281298" y="356361"/>
                </a:lnTo>
                <a:lnTo>
                  <a:pt x="300099" y="346963"/>
                </a:lnTo>
                <a:lnTo>
                  <a:pt x="309500" y="337565"/>
                </a:lnTo>
                <a:lnTo>
                  <a:pt x="318765" y="328294"/>
                </a:lnTo>
                <a:lnTo>
                  <a:pt x="328166" y="346963"/>
                </a:lnTo>
                <a:lnTo>
                  <a:pt x="337567" y="356361"/>
                </a:lnTo>
                <a:lnTo>
                  <a:pt x="346956" y="365760"/>
                </a:lnTo>
                <a:lnTo>
                  <a:pt x="356357" y="375158"/>
                </a:lnTo>
                <a:lnTo>
                  <a:pt x="375158" y="393827"/>
                </a:lnTo>
                <a:lnTo>
                  <a:pt x="384559" y="403225"/>
                </a:lnTo>
                <a:lnTo>
                  <a:pt x="403225" y="403225"/>
                </a:lnTo>
                <a:lnTo>
                  <a:pt x="422015" y="412622"/>
                </a:lnTo>
                <a:lnTo>
                  <a:pt x="440816" y="422020"/>
                </a:lnTo>
                <a:lnTo>
                  <a:pt x="497074" y="422020"/>
                </a:lnTo>
                <a:lnTo>
                  <a:pt x="515739" y="412622"/>
                </a:lnTo>
                <a:lnTo>
                  <a:pt x="525140" y="412622"/>
                </a:lnTo>
                <a:lnTo>
                  <a:pt x="534541" y="403225"/>
                </a:lnTo>
                <a:lnTo>
                  <a:pt x="543942" y="393827"/>
                </a:lnTo>
                <a:lnTo>
                  <a:pt x="562608" y="384556"/>
                </a:lnTo>
                <a:lnTo>
                  <a:pt x="572008" y="375158"/>
                </a:lnTo>
                <a:lnTo>
                  <a:pt x="581409" y="356361"/>
                </a:lnTo>
                <a:lnTo>
                  <a:pt x="581409" y="346963"/>
                </a:lnTo>
                <a:lnTo>
                  <a:pt x="590798" y="32829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89" name="Freeform 8089"/>
          <p:cNvSpPr/>
          <p:nvPr/>
        </p:nvSpPr>
        <p:spPr>
          <a:xfrm rot="-5400000" flipH="0" flipV="0">
            <a:off x="26812509" y="901983"/>
            <a:ext cx="88396" cy="38099"/>
          </a:xfrm>
          <a:custGeom>
            <a:pathLst>
              <a:path w="543942" h="234441">
                <a:moveTo>
                  <a:pt x="543942" y="140588"/>
                </a:moveTo>
                <a:lnTo>
                  <a:pt x="525140" y="121920"/>
                </a:lnTo>
                <a:lnTo>
                  <a:pt x="515739" y="112522"/>
                </a:lnTo>
                <a:lnTo>
                  <a:pt x="497074" y="103124"/>
                </a:lnTo>
                <a:lnTo>
                  <a:pt x="478284" y="93726"/>
                </a:lnTo>
                <a:lnTo>
                  <a:pt x="459482" y="84328"/>
                </a:lnTo>
                <a:lnTo>
                  <a:pt x="440816" y="74930"/>
                </a:lnTo>
                <a:lnTo>
                  <a:pt x="422015" y="65531"/>
                </a:lnTo>
                <a:lnTo>
                  <a:pt x="403225" y="56260"/>
                </a:lnTo>
                <a:lnTo>
                  <a:pt x="384559" y="46862"/>
                </a:lnTo>
                <a:lnTo>
                  <a:pt x="365758" y="37464"/>
                </a:lnTo>
                <a:lnTo>
                  <a:pt x="346956" y="37464"/>
                </a:lnTo>
                <a:lnTo>
                  <a:pt x="328166" y="28066"/>
                </a:lnTo>
                <a:lnTo>
                  <a:pt x="309500" y="18669"/>
                </a:lnTo>
                <a:lnTo>
                  <a:pt x="290699" y="18669"/>
                </a:lnTo>
                <a:lnTo>
                  <a:pt x="281298" y="9271"/>
                </a:lnTo>
                <a:lnTo>
                  <a:pt x="243842" y="9271"/>
                </a:lnTo>
                <a:lnTo>
                  <a:pt x="225041" y="0"/>
                </a:lnTo>
                <a:lnTo>
                  <a:pt x="84448" y="0"/>
                </a:lnTo>
                <a:lnTo>
                  <a:pt x="65658" y="9271"/>
                </a:lnTo>
                <a:lnTo>
                  <a:pt x="46856" y="9271"/>
                </a:lnTo>
                <a:lnTo>
                  <a:pt x="37467" y="18669"/>
                </a:lnTo>
                <a:lnTo>
                  <a:pt x="28066" y="28066"/>
                </a:lnTo>
                <a:lnTo>
                  <a:pt x="18790" y="37464"/>
                </a:lnTo>
                <a:lnTo>
                  <a:pt x="9401" y="46862"/>
                </a:lnTo>
                <a:lnTo>
                  <a:pt x="0" y="65531"/>
                </a:lnTo>
                <a:lnTo>
                  <a:pt x="0" y="121920"/>
                </a:lnTo>
                <a:lnTo>
                  <a:pt x="9401" y="140588"/>
                </a:lnTo>
                <a:lnTo>
                  <a:pt x="9401" y="149986"/>
                </a:lnTo>
                <a:lnTo>
                  <a:pt x="18790" y="168782"/>
                </a:lnTo>
                <a:lnTo>
                  <a:pt x="28066" y="178180"/>
                </a:lnTo>
                <a:lnTo>
                  <a:pt x="37467" y="196850"/>
                </a:lnTo>
                <a:lnTo>
                  <a:pt x="46856" y="206248"/>
                </a:lnTo>
                <a:lnTo>
                  <a:pt x="56257" y="103124"/>
                </a:lnTo>
                <a:lnTo>
                  <a:pt x="56257" y="93726"/>
                </a:lnTo>
                <a:lnTo>
                  <a:pt x="65658" y="84328"/>
                </a:lnTo>
                <a:lnTo>
                  <a:pt x="75059" y="74930"/>
                </a:lnTo>
                <a:lnTo>
                  <a:pt x="84448" y="65531"/>
                </a:lnTo>
                <a:lnTo>
                  <a:pt x="103125" y="56260"/>
                </a:lnTo>
                <a:lnTo>
                  <a:pt x="196974" y="56260"/>
                </a:lnTo>
                <a:lnTo>
                  <a:pt x="215640" y="65531"/>
                </a:lnTo>
                <a:lnTo>
                  <a:pt x="253231" y="65531"/>
                </a:lnTo>
                <a:lnTo>
                  <a:pt x="271909" y="74930"/>
                </a:lnTo>
                <a:lnTo>
                  <a:pt x="290699" y="74930"/>
                </a:lnTo>
                <a:lnTo>
                  <a:pt x="309500" y="84328"/>
                </a:lnTo>
                <a:lnTo>
                  <a:pt x="328166" y="84328"/>
                </a:lnTo>
                <a:lnTo>
                  <a:pt x="337567" y="93726"/>
                </a:lnTo>
                <a:lnTo>
                  <a:pt x="356357" y="103124"/>
                </a:lnTo>
                <a:lnTo>
                  <a:pt x="375158" y="112522"/>
                </a:lnTo>
                <a:lnTo>
                  <a:pt x="393824" y="112522"/>
                </a:lnTo>
                <a:lnTo>
                  <a:pt x="412626" y="121920"/>
                </a:lnTo>
                <a:lnTo>
                  <a:pt x="440816" y="140588"/>
                </a:lnTo>
                <a:lnTo>
                  <a:pt x="459482" y="149986"/>
                </a:lnTo>
                <a:lnTo>
                  <a:pt x="478284" y="159384"/>
                </a:lnTo>
                <a:lnTo>
                  <a:pt x="487673" y="168782"/>
                </a:lnTo>
                <a:lnTo>
                  <a:pt x="506350" y="178180"/>
                </a:lnTo>
                <a:lnTo>
                  <a:pt x="515739" y="187579"/>
                </a:lnTo>
                <a:lnTo>
                  <a:pt x="525140" y="206248"/>
                </a:lnTo>
                <a:lnTo>
                  <a:pt x="525140" y="215646"/>
                </a:lnTo>
                <a:lnTo>
                  <a:pt x="534541" y="225044"/>
                </a:lnTo>
                <a:lnTo>
                  <a:pt x="53454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90" name="Freeform 8090"/>
          <p:cNvSpPr/>
          <p:nvPr/>
        </p:nvSpPr>
        <p:spPr>
          <a:xfrm rot="-5400000" flipH="0" flipV="0">
            <a:off x="26830032" y="893604"/>
            <a:ext cx="88396" cy="39626"/>
          </a:xfrm>
          <a:custGeom>
            <a:pathLst>
              <a:path w="543942" h="243839">
                <a:moveTo>
                  <a:pt x="543942" y="149986"/>
                </a:moveTo>
                <a:lnTo>
                  <a:pt x="543942" y="112522"/>
                </a:lnTo>
                <a:lnTo>
                  <a:pt x="534553" y="93726"/>
                </a:lnTo>
                <a:lnTo>
                  <a:pt x="534553" y="84455"/>
                </a:lnTo>
                <a:lnTo>
                  <a:pt x="525152" y="75056"/>
                </a:lnTo>
                <a:lnTo>
                  <a:pt x="515752" y="56260"/>
                </a:lnTo>
                <a:lnTo>
                  <a:pt x="506475" y="46862"/>
                </a:lnTo>
                <a:lnTo>
                  <a:pt x="497086" y="37464"/>
                </a:lnTo>
                <a:lnTo>
                  <a:pt x="487685" y="131317"/>
                </a:lnTo>
                <a:lnTo>
                  <a:pt x="487685" y="140715"/>
                </a:lnTo>
                <a:lnTo>
                  <a:pt x="478284" y="159384"/>
                </a:lnTo>
                <a:lnTo>
                  <a:pt x="468883" y="168782"/>
                </a:lnTo>
                <a:lnTo>
                  <a:pt x="459494" y="178181"/>
                </a:lnTo>
                <a:lnTo>
                  <a:pt x="440817" y="178181"/>
                </a:lnTo>
                <a:lnTo>
                  <a:pt x="422027" y="187579"/>
                </a:lnTo>
                <a:lnTo>
                  <a:pt x="375159" y="187579"/>
                </a:lnTo>
                <a:lnTo>
                  <a:pt x="365770" y="178181"/>
                </a:lnTo>
                <a:lnTo>
                  <a:pt x="309501" y="178181"/>
                </a:lnTo>
                <a:lnTo>
                  <a:pt x="290711" y="168782"/>
                </a:lnTo>
                <a:lnTo>
                  <a:pt x="271909" y="168782"/>
                </a:lnTo>
                <a:lnTo>
                  <a:pt x="243843" y="159384"/>
                </a:lnTo>
                <a:lnTo>
                  <a:pt x="234442" y="159384"/>
                </a:lnTo>
                <a:lnTo>
                  <a:pt x="215776" y="149986"/>
                </a:lnTo>
                <a:lnTo>
                  <a:pt x="206375" y="140715"/>
                </a:lnTo>
                <a:lnTo>
                  <a:pt x="187585" y="140715"/>
                </a:lnTo>
                <a:lnTo>
                  <a:pt x="168784" y="131317"/>
                </a:lnTo>
                <a:lnTo>
                  <a:pt x="150118" y="121920"/>
                </a:lnTo>
                <a:lnTo>
                  <a:pt x="131328" y="112522"/>
                </a:lnTo>
                <a:lnTo>
                  <a:pt x="103250" y="103124"/>
                </a:lnTo>
                <a:lnTo>
                  <a:pt x="84460" y="93726"/>
                </a:lnTo>
                <a:lnTo>
                  <a:pt x="65658" y="84455"/>
                </a:lnTo>
                <a:lnTo>
                  <a:pt x="56269" y="65658"/>
                </a:lnTo>
                <a:lnTo>
                  <a:pt x="37592" y="56260"/>
                </a:lnTo>
                <a:lnTo>
                  <a:pt x="28203" y="46862"/>
                </a:lnTo>
                <a:lnTo>
                  <a:pt x="18802" y="37464"/>
                </a:lnTo>
                <a:lnTo>
                  <a:pt x="18802" y="28193"/>
                </a:lnTo>
                <a:lnTo>
                  <a:pt x="9401" y="18796"/>
                </a:lnTo>
                <a:lnTo>
                  <a:pt x="9401" y="0"/>
                </a:lnTo>
                <a:lnTo>
                  <a:pt x="0" y="103124"/>
                </a:lnTo>
                <a:lnTo>
                  <a:pt x="18802" y="112522"/>
                </a:lnTo>
                <a:lnTo>
                  <a:pt x="28203" y="121920"/>
                </a:lnTo>
                <a:lnTo>
                  <a:pt x="46993" y="140715"/>
                </a:lnTo>
                <a:lnTo>
                  <a:pt x="65658" y="149986"/>
                </a:lnTo>
                <a:lnTo>
                  <a:pt x="84460" y="159384"/>
                </a:lnTo>
                <a:lnTo>
                  <a:pt x="103250" y="168782"/>
                </a:lnTo>
                <a:lnTo>
                  <a:pt x="121927" y="178181"/>
                </a:lnTo>
                <a:lnTo>
                  <a:pt x="140717" y="187579"/>
                </a:lnTo>
                <a:lnTo>
                  <a:pt x="159519" y="196977"/>
                </a:lnTo>
                <a:lnTo>
                  <a:pt x="178185" y="196977"/>
                </a:lnTo>
                <a:lnTo>
                  <a:pt x="196986" y="206248"/>
                </a:lnTo>
                <a:lnTo>
                  <a:pt x="215776" y="215646"/>
                </a:lnTo>
                <a:lnTo>
                  <a:pt x="234442" y="215646"/>
                </a:lnTo>
                <a:lnTo>
                  <a:pt x="253243" y="225043"/>
                </a:lnTo>
                <a:lnTo>
                  <a:pt x="262644" y="225043"/>
                </a:lnTo>
                <a:lnTo>
                  <a:pt x="281310" y="234441"/>
                </a:lnTo>
                <a:lnTo>
                  <a:pt x="318902" y="234441"/>
                </a:lnTo>
                <a:lnTo>
                  <a:pt x="337703" y="243839"/>
                </a:lnTo>
                <a:lnTo>
                  <a:pt x="440817" y="243839"/>
                </a:lnTo>
                <a:lnTo>
                  <a:pt x="459494" y="234441"/>
                </a:lnTo>
                <a:lnTo>
                  <a:pt x="478284" y="234441"/>
                </a:lnTo>
                <a:lnTo>
                  <a:pt x="497086" y="225043"/>
                </a:lnTo>
                <a:lnTo>
                  <a:pt x="506475" y="215646"/>
                </a:lnTo>
                <a:lnTo>
                  <a:pt x="515752" y="215646"/>
                </a:lnTo>
                <a:lnTo>
                  <a:pt x="525152" y="196977"/>
                </a:lnTo>
                <a:lnTo>
                  <a:pt x="534553" y="187579"/>
                </a:lnTo>
                <a:lnTo>
                  <a:pt x="543942" y="178181"/>
                </a:lnTo>
                <a:lnTo>
                  <a:pt x="543942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91" name="Freeform 8091"/>
          <p:cNvSpPr/>
          <p:nvPr/>
        </p:nvSpPr>
        <p:spPr>
          <a:xfrm rot="-5400000" flipH="0" flipV="0">
            <a:off x="26882609" y="901972"/>
            <a:ext cx="88396" cy="38120"/>
          </a:xfrm>
          <a:custGeom>
            <a:pathLst>
              <a:path w="543942" h="234569">
                <a:moveTo>
                  <a:pt x="543942" y="140716"/>
                </a:moveTo>
                <a:lnTo>
                  <a:pt x="525140" y="121920"/>
                </a:lnTo>
                <a:lnTo>
                  <a:pt x="515739" y="112522"/>
                </a:lnTo>
                <a:lnTo>
                  <a:pt x="497074" y="103251"/>
                </a:lnTo>
                <a:lnTo>
                  <a:pt x="478284" y="93854"/>
                </a:lnTo>
                <a:lnTo>
                  <a:pt x="459482" y="84456"/>
                </a:lnTo>
                <a:lnTo>
                  <a:pt x="440816" y="75058"/>
                </a:lnTo>
                <a:lnTo>
                  <a:pt x="422015" y="65660"/>
                </a:lnTo>
                <a:lnTo>
                  <a:pt x="403225" y="56262"/>
                </a:lnTo>
                <a:lnTo>
                  <a:pt x="384559" y="46990"/>
                </a:lnTo>
                <a:lnTo>
                  <a:pt x="365758" y="37592"/>
                </a:lnTo>
                <a:lnTo>
                  <a:pt x="346956" y="37592"/>
                </a:lnTo>
                <a:lnTo>
                  <a:pt x="328166" y="28194"/>
                </a:lnTo>
                <a:lnTo>
                  <a:pt x="309500" y="18796"/>
                </a:lnTo>
                <a:lnTo>
                  <a:pt x="290699" y="18796"/>
                </a:lnTo>
                <a:lnTo>
                  <a:pt x="281298" y="9398"/>
                </a:lnTo>
                <a:lnTo>
                  <a:pt x="243842" y="9398"/>
                </a:lnTo>
                <a:lnTo>
                  <a:pt x="225041" y="0"/>
                </a:lnTo>
                <a:lnTo>
                  <a:pt x="84448" y="0"/>
                </a:lnTo>
                <a:lnTo>
                  <a:pt x="65658" y="9398"/>
                </a:lnTo>
                <a:lnTo>
                  <a:pt x="46856" y="9398"/>
                </a:lnTo>
                <a:lnTo>
                  <a:pt x="37467" y="18796"/>
                </a:lnTo>
                <a:lnTo>
                  <a:pt x="28066" y="28194"/>
                </a:lnTo>
                <a:lnTo>
                  <a:pt x="18790" y="37592"/>
                </a:lnTo>
                <a:lnTo>
                  <a:pt x="9401" y="46990"/>
                </a:lnTo>
                <a:lnTo>
                  <a:pt x="0" y="65660"/>
                </a:lnTo>
                <a:lnTo>
                  <a:pt x="0" y="121920"/>
                </a:lnTo>
                <a:lnTo>
                  <a:pt x="9401" y="140716"/>
                </a:lnTo>
                <a:lnTo>
                  <a:pt x="9401" y="150114"/>
                </a:lnTo>
                <a:lnTo>
                  <a:pt x="18790" y="168784"/>
                </a:lnTo>
                <a:lnTo>
                  <a:pt x="28066" y="178182"/>
                </a:lnTo>
                <a:lnTo>
                  <a:pt x="37467" y="196978"/>
                </a:lnTo>
                <a:lnTo>
                  <a:pt x="46856" y="206375"/>
                </a:lnTo>
                <a:lnTo>
                  <a:pt x="56257" y="103251"/>
                </a:lnTo>
                <a:lnTo>
                  <a:pt x="56257" y="93854"/>
                </a:lnTo>
                <a:lnTo>
                  <a:pt x="65658" y="84456"/>
                </a:lnTo>
                <a:lnTo>
                  <a:pt x="75059" y="75058"/>
                </a:lnTo>
                <a:lnTo>
                  <a:pt x="84448" y="65660"/>
                </a:lnTo>
                <a:lnTo>
                  <a:pt x="103125" y="56262"/>
                </a:lnTo>
                <a:lnTo>
                  <a:pt x="196974" y="56262"/>
                </a:lnTo>
                <a:lnTo>
                  <a:pt x="215640" y="65660"/>
                </a:lnTo>
                <a:lnTo>
                  <a:pt x="253231" y="65660"/>
                </a:lnTo>
                <a:lnTo>
                  <a:pt x="271909" y="75058"/>
                </a:lnTo>
                <a:lnTo>
                  <a:pt x="290699" y="75058"/>
                </a:lnTo>
                <a:lnTo>
                  <a:pt x="309500" y="84456"/>
                </a:lnTo>
                <a:lnTo>
                  <a:pt x="328166" y="84456"/>
                </a:lnTo>
                <a:lnTo>
                  <a:pt x="337567" y="93854"/>
                </a:lnTo>
                <a:lnTo>
                  <a:pt x="356357" y="103251"/>
                </a:lnTo>
                <a:lnTo>
                  <a:pt x="375158" y="112522"/>
                </a:lnTo>
                <a:lnTo>
                  <a:pt x="393824" y="112522"/>
                </a:lnTo>
                <a:lnTo>
                  <a:pt x="412626" y="121920"/>
                </a:lnTo>
                <a:lnTo>
                  <a:pt x="440816" y="140716"/>
                </a:lnTo>
                <a:lnTo>
                  <a:pt x="459482" y="150114"/>
                </a:lnTo>
                <a:lnTo>
                  <a:pt x="478284" y="159513"/>
                </a:lnTo>
                <a:lnTo>
                  <a:pt x="487673" y="168784"/>
                </a:lnTo>
                <a:lnTo>
                  <a:pt x="506350" y="178182"/>
                </a:lnTo>
                <a:lnTo>
                  <a:pt x="515739" y="187580"/>
                </a:lnTo>
                <a:lnTo>
                  <a:pt x="525140" y="206375"/>
                </a:lnTo>
                <a:lnTo>
                  <a:pt x="525140" y="215773"/>
                </a:lnTo>
                <a:lnTo>
                  <a:pt x="534541" y="225044"/>
                </a:lnTo>
                <a:lnTo>
                  <a:pt x="534541" y="23456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92" name="Freeform 8092"/>
          <p:cNvSpPr/>
          <p:nvPr/>
        </p:nvSpPr>
        <p:spPr>
          <a:xfrm rot="-5400000" flipH="0" flipV="0">
            <a:off x="26900143" y="893604"/>
            <a:ext cx="88396" cy="39626"/>
          </a:xfrm>
          <a:custGeom>
            <a:pathLst>
              <a:path w="543942" h="243840">
                <a:moveTo>
                  <a:pt x="543942" y="149988"/>
                </a:moveTo>
                <a:lnTo>
                  <a:pt x="543942" y="112522"/>
                </a:lnTo>
                <a:lnTo>
                  <a:pt x="534553" y="93727"/>
                </a:lnTo>
                <a:lnTo>
                  <a:pt x="534553" y="84329"/>
                </a:lnTo>
                <a:lnTo>
                  <a:pt x="525152" y="74931"/>
                </a:lnTo>
                <a:lnTo>
                  <a:pt x="515752" y="56262"/>
                </a:lnTo>
                <a:lnTo>
                  <a:pt x="506475" y="46863"/>
                </a:lnTo>
                <a:lnTo>
                  <a:pt x="497086" y="37465"/>
                </a:lnTo>
                <a:lnTo>
                  <a:pt x="487685" y="131318"/>
                </a:lnTo>
                <a:lnTo>
                  <a:pt x="487685" y="140589"/>
                </a:lnTo>
                <a:lnTo>
                  <a:pt x="478284" y="159386"/>
                </a:lnTo>
                <a:lnTo>
                  <a:pt x="468883" y="168784"/>
                </a:lnTo>
                <a:lnTo>
                  <a:pt x="459494" y="178182"/>
                </a:lnTo>
                <a:lnTo>
                  <a:pt x="440817" y="178182"/>
                </a:lnTo>
                <a:lnTo>
                  <a:pt x="422027" y="187580"/>
                </a:lnTo>
                <a:lnTo>
                  <a:pt x="375159" y="187580"/>
                </a:lnTo>
                <a:lnTo>
                  <a:pt x="365770" y="178182"/>
                </a:lnTo>
                <a:lnTo>
                  <a:pt x="309501" y="178182"/>
                </a:lnTo>
                <a:lnTo>
                  <a:pt x="290711" y="168784"/>
                </a:lnTo>
                <a:lnTo>
                  <a:pt x="271909" y="168784"/>
                </a:lnTo>
                <a:lnTo>
                  <a:pt x="243843" y="159386"/>
                </a:lnTo>
                <a:lnTo>
                  <a:pt x="234442" y="159386"/>
                </a:lnTo>
                <a:lnTo>
                  <a:pt x="215776" y="149988"/>
                </a:lnTo>
                <a:lnTo>
                  <a:pt x="206375" y="140589"/>
                </a:lnTo>
                <a:lnTo>
                  <a:pt x="187585" y="140589"/>
                </a:lnTo>
                <a:lnTo>
                  <a:pt x="168784" y="131318"/>
                </a:lnTo>
                <a:lnTo>
                  <a:pt x="150118" y="121793"/>
                </a:lnTo>
                <a:lnTo>
                  <a:pt x="131328" y="112522"/>
                </a:lnTo>
                <a:lnTo>
                  <a:pt x="103250" y="103124"/>
                </a:lnTo>
                <a:lnTo>
                  <a:pt x="84460" y="93727"/>
                </a:lnTo>
                <a:lnTo>
                  <a:pt x="65658" y="84329"/>
                </a:lnTo>
                <a:lnTo>
                  <a:pt x="56269" y="65533"/>
                </a:lnTo>
                <a:lnTo>
                  <a:pt x="37592" y="56262"/>
                </a:lnTo>
                <a:lnTo>
                  <a:pt x="28203" y="46863"/>
                </a:lnTo>
                <a:lnTo>
                  <a:pt x="18802" y="37465"/>
                </a:lnTo>
                <a:lnTo>
                  <a:pt x="18802" y="28067"/>
                </a:lnTo>
                <a:lnTo>
                  <a:pt x="9401" y="18669"/>
                </a:lnTo>
                <a:lnTo>
                  <a:pt x="9401" y="0"/>
                </a:lnTo>
                <a:lnTo>
                  <a:pt x="0" y="103124"/>
                </a:lnTo>
                <a:lnTo>
                  <a:pt x="18802" y="112522"/>
                </a:lnTo>
                <a:lnTo>
                  <a:pt x="28203" y="121793"/>
                </a:lnTo>
                <a:lnTo>
                  <a:pt x="46993" y="140589"/>
                </a:lnTo>
                <a:lnTo>
                  <a:pt x="65658" y="149988"/>
                </a:lnTo>
                <a:lnTo>
                  <a:pt x="84460" y="159386"/>
                </a:lnTo>
                <a:lnTo>
                  <a:pt x="103250" y="168784"/>
                </a:lnTo>
                <a:lnTo>
                  <a:pt x="121927" y="178182"/>
                </a:lnTo>
                <a:lnTo>
                  <a:pt x="140717" y="187580"/>
                </a:lnTo>
                <a:lnTo>
                  <a:pt x="159519" y="196850"/>
                </a:lnTo>
                <a:lnTo>
                  <a:pt x="178185" y="196850"/>
                </a:lnTo>
                <a:lnTo>
                  <a:pt x="196986" y="206248"/>
                </a:lnTo>
                <a:lnTo>
                  <a:pt x="215776" y="215646"/>
                </a:lnTo>
                <a:lnTo>
                  <a:pt x="234442" y="215646"/>
                </a:lnTo>
                <a:lnTo>
                  <a:pt x="253243" y="225044"/>
                </a:lnTo>
                <a:lnTo>
                  <a:pt x="262644" y="225044"/>
                </a:lnTo>
                <a:lnTo>
                  <a:pt x="281310" y="234442"/>
                </a:lnTo>
                <a:lnTo>
                  <a:pt x="318902" y="234442"/>
                </a:lnTo>
                <a:lnTo>
                  <a:pt x="337703" y="243840"/>
                </a:lnTo>
                <a:lnTo>
                  <a:pt x="440817" y="243840"/>
                </a:lnTo>
                <a:lnTo>
                  <a:pt x="459494" y="234442"/>
                </a:lnTo>
                <a:lnTo>
                  <a:pt x="478284" y="234442"/>
                </a:lnTo>
                <a:lnTo>
                  <a:pt x="497086" y="225044"/>
                </a:lnTo>
                <a:lnTo>
                  <a:pt x="506475" y="215646"/>
                </a:lnTo>
                <a:lnTo>
                  <a:pt x="515752" y="215646"/>
                </a:lnTo>
                <a:lnTo>
                  <a:pt x="525152" y="196850"/>
                </a:lnTo>
                <a:lnTo>
                  <a:pt x="534553" y="187580"/>
                </a:lnTo>
                <a:lnTo>
                  <a:pt x="543942" y="178182"/>
                </a:lnTo>
                <a:lnTo>
                  <a:pt x="543942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93" name="Freeform 8093"/>
          <p:cNvSpPr/>
          <p:nvPr/>
        </p:nvSpPr>
        <p:spPr>
          <a:xfrm rot="-5400000" flipH="0" flipV="0">
            <a:off x="26951182" y="901982"/>
            <a:ext cx="88396" cy="38099"/>
          </a:xfrm>
          <a:custGeom>
            <a:pathLst>
              <a:path w="543942" h="234443">
                <a:moveTo>
                  <a:pt x="543942" y="140717"/>
                </a:moveTo>
                <a:lnTo>
                  <a:pt x="525140" y="121920"/>
                </a:lnTo>
                <a:lnTo>
                  <a:pt x="515739" y="112522"/>
                </a:lnTo>
                <a:lnTo>
                  <a:pt x="497074" y="103251"/>
                </a:lnTo>
                <a:lnTo>
                  <a:pt x="478284" y="93853"/>
                </a:lnTo>
                <a:lnTo>
                  <a:pt x="459482" y="84455"/>
                </a:lnTo>
                <a:lnTo>
                  <a:pt x="440816" y="75058"/>
                </a:lnTo>
                <a:lnTo>
                  <a:pt x="422015" y="65660"/>
                </a:lnTo>
                <a:lnTo>
                  <a:pt x="403225" y="56262"/>
                </a:lnTo>
                <a:lnTo>
                  <a:pt x="384559" y="46864"/>
                </a:lnTo>
                <a:lnTo>
                  <a:pt x="365758" y="37466"/>
                </a:lnTo>
                <a:lnTo>
                  <a:pt x="346956" y="37466"/>
                </a:lnTo>
                <a:lnTo>
                  <a:pt x="328166" y="28194"/>
                </a:lnTo>
                <a:lnTo>
                  <a:pt x="309500" y="18796"/>
                </a:lnTo>
                <a:lnTo>
                  <a:pt x="290699" y="18796"/>
                </a:lnTo>
                <a:lnTo>
                  <a:pt x="281298" y="9398"/>
                </a:lnTo>
                <a:lnTo>
                  <a:pt x="243842" y="9398"/>
                </a:lnTo>
                <a:lnTo>
                  <a:pt x="225041" y="0"/>
                </a:lnTo>
                <a:lnTo>
                  <a:pt x="84448" y="0"/>
                </a:lnTo>
                <a:lnTo>
                  <a:pt x="65658" y="9398"/>
                </a:lnTo>
                <a:lnTo>
                  <a:pt x="46856" y="9398"/>
                </a:lnTo>
                <a:lnTo>
                  <a:pt x="37467" y="18796"/>
                </a:lnTo>
                <a:lnTo>
                  <a:pt x="28066" y="28194"/>
                </a:lnTo>
                <a:lnTo>
                  <a:pt x="18790" y="37466"/>
                </a:lnTo>
                <a:lnTo>
                  <a:pt x="9401" y="46864"/>
                </a:lnTo>
                <a:lnTo>
                  <a:pt x="0" y="65660"/>
                </a:lnTo>
                <a:lnTo>
                  <a:pt x="0" y="121920"/>
                </a:lnTo>
                <a:lnTo>
                  <a:pt x="9401" y="140717"/>
                </a:lnTo>
                <a:lnTo>
                  <a:pt x="9401" y="150115"/>
                </a:lnTo>
                <a:lnTo>
                  <a:pt x="18790" y="168784"/>
                </a:lnTo>
                <a:lnTo>
                  <a:pt x="28066" y="178182"/>
                </a:lnTo>
                <a:lnTo>
                  <a:pt x="37467" y="196977"/>
                </a:lnTo>
                <a:lnTo>
                  <a:pt x="46856" y="206375"/>
                </a:lnTo>
                <a:lnTo>
                  <a:pt x="56257" y="103251"/>
                </a:lnTo>
                <a:lnTo>
                  <a:pt x="56257" y="93853"/>
                </a:lnTo>
                <a:lnTo>
                  <a:pt x="65658" y="84455"/>
                </a:lnTo>
                <a:lnTo>
                  <a:pt x="75059" y="75058"/>
                </a:lnTo>
                <a:lnTo>
                  <a:pt x="84448" y="65660"/>
                </a:lnTo>
                <a:lnTo>
                  <a:pt x="103125" y="56262"/>
                </a:lnTo>
                <a:lnTo>
                  <a:pt x="196974" y="56262"/>
                </a:lnTo>
                <a:lnTo>
                  <a:pt x="215640" y="65660"/>
                </a:lnTo>
                <a:lnTo>
                  <a:pt x="253231" y="65660"/>
                </a:lnTo>
                <a:lnTo>
                  <a:pt x="271909" y="75058"/>
                </a:lnTo>
                <a:lnTo>
                  <a:pt x="290699" y="75058"/>
                </a:lnTo>
                <a:lnTo>
                  <a:pt x="309500" y="84455"/>
                </a:lnTo>
                <a:lnTo>
                  <a:pt x="328166" y="84455"/>
                </a:lnTo>
                <a:lnTo>
                  <a:pt x="337567" y="93853"/>
                </a:lnTo>
                <a:lnTo>
                  <a:pt x="356357" y="103251"/>
                </a:lnTo>
                <a:lnTo>
                  <a:pt x="375158" y="112522"/>
                </a:lnTo>
                <a:lnTo>
                  <a:pt x="393824" y="112522"/>
                </a:lnTo>
                <a:lnTo>
                  <a:pt x="412626" y="121920"/>
                </a:lnTo>
                <a:lnTo>
                  <a:pt x="440816" y="140717"/>
                </a:lnTo>
                <a:lnTo>
                  <a:pt x="459482" y="150115"/>
                </a:lnTo>
                <a:lnTo>
                  <a:pt x="478284" y="159513"/>
                </a:lnTo>
                <a:lnTo>
                  <a:pt x="487673" y="168784"/>
                </a:lnTo>
                <a:lnTo>
                  <a:pt x="506350" y="178182"/>
                </a:lnTo>
                <a:lnTo>
                  <a:pt x="515739" y="187579"/>
                </a:lnTo>
                <a:lnTo>
                  <a:pt x="525140" y="206375"/>
                </a:lnTo>
                <a:lnTo>
                  <a:pt x="525140" y="215773"/>
                </a:lnTo>
                <a:lnTo>
                  <a:pt x="534541" y="225044"/>
                </a:lnTo>
                <a:lnTo>
                  <a:pt x="534541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94" name="Freeform 8094"/>
          <p:cNvSpPr/>
          <p:nvPr/>
        </p:nvSpPr>
        <p:spPr>
          <a:xfrm rot="-5400000" flipH="0" flipV="0">
            <a:off x="26968715" y="893614"/>
            <a:ext cx="88396" cy="39606"/>
          </a:xfrm>
          <a:custGeom>
            <a:pathLst>
              <a:path w="543942" h="243714">
                <a:moveTo>
                  <a:pt x="543942" y="149988"/>
                </a:moveTo>
                <a:lnTo>
                  <a:pt x="543942" y="112522"/>
                </a:lnTo>
                <a:lnTo>
                  <a:pt x="534553" y="93726"/>
                </a:lnTo>
                <a:lnTo>
                  <a:pt x="534553" y="84328"/>
                </a:lnTo>
                <a:lnTo>
                  <a:pt x="525152" y="74931"/>
                </a:lnTo>
                <a:lnTo>
                  <a:pt x="515752" y="56262"/>
                </a:lnTo>
                <a:lnTo>
                  <a:pt x="506475" y="46864"/>
                </a:lnTo>
                <a:lnTo>
                  <a:pt x="497086" y="37466"/>
                </a:lnTo>
                <a:lnTo>
                  <a:pt x="487685" y="131192"/>
                </a:lnTo>
                <a:lnTo>
                  <a:pt x="487685" y="140590"/>
                </a:lnTo>
                <a:lnTo>
                  <a:pt x="478284" y="159386"/>
                </a:lnTo>
                <a:lnTo>
                  <a:pt x="468883" y="168784"/>
                </a:lnTo>
                <a:lnTo>
                  <a:pt x="459494" y="178054"/>
                </a:lnTo>
                <a:lnTo>
                  <a:pt x="440817" y="178054"/>
                </a:lnTo>
                <a:lnTo>
                  <a:pt x="422027" y="187452"/>
                </a:lnTo>
                <a:lnTo>
                  <a:pt x="375159" y="187452"/>
                </a:lnTo>
                <a:lnTo>
                  <a:pt x="365770" y="178054"/>
                </a:lnTo>
                <a:lnTo>
                  <a:pt x="309501" y="178054"/>
                </a:lnTo>
                <a:lnTo>
                  <a:pt x="290711" y="168784"/>
                </a:lnTo>
                <a:lnTo>
                  <a:pt x="271909" y="168784"/>
                </a:lnTo>
                <a:lnTo>
                  <a:pt x="243843" y="159386"/>
                </a:lnTo>
                <a:lnTo>
                  <a:pt x="234442" y="159386"/>
                </a:lnTo>
                <a:lnTo>
                  <a:pt x="215776" y="149988"/>
                </a:lnTo>
                <a:lnTo>
                  <a:pt x="206375" y="140590"/>
                </a:lnTo>
                <a:lnTo>
                  <a:pt x="187585" y="140590"/>
                </a:lnTo>
                <a:lnTo>
                  <a:pt x="168784" y="131192"/>
                </a:lnTo>
                <a:lnTo>
                  <a:pt x="150118" y="121793"/>
                </a:lnTo>
                <a:lnTo>
                  <a:pt x="131328" y="112522"/>
                </a:lnTo>
                <a:lnTo>
                  <a:pt x="103250" y="103124"/>
                </a:lnTo>
                <a:lnTo>
                  <a:pt x="84460" y="93726"/>
                </a:lnTo>
                <a:lnTo>
                  <a:pt x="65658" y="84328"/>
                </a:lnTo>
                <a:lnTo>
                  <a:pt x="56269" y="65533"/>
                </a:lnTo>
                <a:lnTo>
                  <a:pt x="37592" y="56262"/>
                </a:lnTo>
                <a:lnTo>
                  <a:pt x="28203" y="46864"/>
                </a:lnTo>
                <a:lnTo>
                  <a:pt x="18802" y="37466"/>
                </a:lnTo>
                <a:lnTo>
                  <a:pt x="18802" y="28067"/>
                </a:lnTo>
                <a:lnTo>
                  <a:pt x="9401" y="18669"/>
                </a:lnTo>
                <a:lnTo>
                  <a:pt x="9401" y="0"/>
                </a:lnTo>
                <a:lnTo>
                  <a:pt x="0" y="103124"/>
                </a:lnTo>
                <a:lnTo>
                  <a:pt x="18802" y="112522"/>
                </a:lnTo>
                <a:lnTo>
                  <a:pt x="28203" y="121793"/>
                </a:lnTo>
                <a:lnTo>
                  <a:pt x="46993" y="140590"/>
                </a:lnTo>
                <a:lnTo>
                  <a:pt x="65658" y="149988"/>
                </a:lnTo>
                <a:lnTo>
                  <a:pt x="84460" y="159386"/>
                </a:lnTo>
                <a:lnTo>
                  <a:pt x="103250" y="168784"/>
                </a:lnTo>
                <a:lnTo>
                  <a:pt x="121927" y="178054"/>
                </a:lnTo>
                <a:lnTo>
                  <a:pt x="140717" y="187452"/>
                </a:lnTo>
                <a:lnTo>
                  <a:pt x="159519" y="196850"/>
                </a:lnTo>
                <a:lnTo>
                  <a:pt x="178185" y="196850"/>
                </a:lnTo>
                <a:lnTo>
                  <a:pt x="196986" y="206248"/>
                </a:lnTo>
                <a:lnTo>
                  <a:pt x="215776" y="215646"/>
                </a:lnTo>
                <a:lnTo>
                  <a:pt x="234442" y="215646"/>
                </a:lnTo>
                <a:lnTo>
                  <a:pt x="253243" y="225044"/>
                </a:lnTo>
                <a:lnTo>
                  <a:pt x="262644" y="225044"/>
                </a:lnTo>
                <a:lnTo>
                  <a:pt x="281310" y="234316"/>
                </a:lnTo>
                <a:lnTo>
                  <a:pt x="318902" y="234316"/>
                </a:lnTo>
                <a:lnTo>
                  <a:pt x="337703" y="243714"/>
                </a:lnTo>
                <a:lnTo>
                  <a:pt x="440817" y="243714"/>
                </a:lnTo>
                <a:lnTo>
                  <a:pt x="459494" y="234316"/>
                </a:lnTo>
                <a:lnTo>
                  <a:pt x="478284" y="234316"/>
                </a:lnTo>
                <a:lnTo>
                  <a:pt x="497086" y="225044"/>
                </a:lnTo>
                <a:lnTo>
                  <a:pt x="506475" y="215646"/>
                </a:lnTo>
                <a:lnTo>
                  <a:pt x="515752" y="215646"/>
                </a:lnTo>
                <a:lnTo>
                  <a:pt x="525152" y="196850"/>
                </a:lnTo>
                <a:lnTo>
                  <a:pt x="534553" y="187452"/>
                </a:lnTo>
                <a:lnTo>
                  <a:pt x="543942" y="178054"/>
                </a:lnTo>
                <a:lnTo>
                  <a:pt x="543942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95" name="Freeform 8095"/>
          <p:cNvSpPr/>
          <p:nvPr/>
        </p:nvSpPr>
        <p:spPr>
          <a:xfrm rot="-5400000" flipH="0" flipV="0">
            <a:off x="20948162" y="1663982"/>
            <a:ext cx="2895596" cy="1991860"/>
          </a:xfrm>
          <a:custGeom>
            <a:pathLst>
              <a:path w="17817851" h="12256774">
                <a:moveTo>
                  <a:pt x="17817851" y="590804"/>
                </a:moveTo>
                <a:lnTo>
                  <a:pt x="0" y="590804"/>
                </a:lnTo>
                <a:moveTo>
                  <a:pt x="5195317" y="11665970"/>
                </a:moveTo>
                <a:lnTo>
                  <a:pt x="0" y="11665970"/>
                </a:lnTo>
                <a:moveTo>
                  <a:pt x="375034" y="0"/>
                </a:moveTo>
                <a:lnTo>
                  <a:pt x="375034" y="12256774"/>
                </a:lnTo>
                <a:moveTo>
                  <a:pt x="740792" y="956567"/>
                </a:moveTo>
                <a:lnTo>
                  <a:pt x="0" y="215651"/>
                </a:lnTo>
                <a:moveTo>
                  <a:pt x="0" y="11290811"/>
                </a:moveTo>
                <a:lnTo>
                  <a:pt x="740792" y="1203172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96" name="Freeform 8096"/>
          <p:cNvSpPr/>
          <p:nvPr/>
        </p:nvSpPr>
        <p:spPr>
          <a:xfrm rot="-5400000" flipH="0" flipV="0">
            <a:off x="22251190" y="3966736"/>
            <a:ext cx="89902" cy="33538"/>
          </a:xfrm>
          <a:custGeom>
            <a:pathLst>
              <a:path w="553206" h="206375">
                <a:moveTo>
                  <a:pt x="553206" y="206375"/>
                </a:moveTo>
                <a:lnTo>
                  <a:pt x="487548" y="121919"/>
                </a:lnTo>
                <a:lnTo>
                  <a:pt x="37467" y="9398"/>
                </a:lnTo>
                <a:lnTo>
                  <a:pt x="28066" y="0"/>
                </a:lnTo>
                <a:lnTo>
                  <a:pt x="28066" y="9398"/>
                </a:lnTo>
                <a:lnTo>
                  <a:pt x="9276" y="9398"/>
                </a:lnTo>
                <a:lnTo>
                  <a:pt x="9276" y="18796"/>
                </a:lnTo>
                <a:lnTo>
                  <a:pt x="0" y="37465"/>
                </a:lnTo>
                <a:lnTo>
                  <a:pt x="9276" y="56260"/>
                </a:lnTo>
                <a:lnTo>
                  <a:pt x="18665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97" name="Freeform 8097"/>
          <p:cNvSpPr/>
          <p:nvPr/>
        </p:nvSpPr>
        <p:spPr>
          <a:xfrm rot="-5400000" flipH="0" flipV="0">
            <a:off x="22280889" y="3929399"/>
            <a:ext cx="28975" cy="35065"/>
          </a:xfrm>
          <a:custGeom>
            <a:pathLst>
              <a:path w="178297" h="215773">
                <a:moveTo>
                  <a:pt x="178297" y="187580"/>
                </a:moveTo>
                <a:lnTo>
                  <a:pt x="178297" y="187580"/>
                </a:lnTo>
                <a:lnTo>
                  <a:pt x="168908" y="168784"/>
                </a:lnTo>
                <a:lnTo>
                  <a:pt x="56257" y="18796"/>
                </a:lnTo>
                <a:lnTo>
                  <a:pt x="46981" y="9398"/>
                </a:lnTo>
                <a:lnTo>
                  <a:pt x="37592" y="0"/>
                </a:lnTo>
                <a:lnTo>
                  <a:pt x="28191" y="0"/>
                </a:lnTo>
                <a:lnTo>
                  <a:pt x="9389" y="9398"/>
                </a:lnTo>
                <a:lnTo>
                  <a:pt x="0" y="28194"/>
                </a:lnTo>
                <a:lnTo>
                  <a:pt x="0" y="37592"/>
                </a:lnTo>
                <a:lnTo>
                  <a:pt x="9389" y="46863"/>
                </a:lnTo>
                <a:lnTo>
                  <a:pt x="75047" y="131317"/>
                </a:lnTo>
                <a:lnTo>
                  <a:pt x="140705" y="215773"/>
                </a:lnTo>
                <a:lnTo>
                  <a:pt x="168908" y="215773"/>
                </a:lnTo>
                <a:lnTo>
                  <a:pt x="178297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98" name="Freeform 8098"/>
          <p:cNvSpPr/>
          <p:nvPr/>
        </p:nvSpPr>
        <p:spPr>
          <a:xfrm rot="-5400000" flipH="0" flipV="0">
            <a:off x="22296141" y="3946159"/>
            <a:ext cx="96011" cy="68582"/>
          </a:xfrm>
          <a:custGeom>
            <a:pathLst>
              <a:path w="590798" h="422020">
                <a:moveTo>
                  <a:pt x="590798" y="393827"/>
                </a:moveTo>
                <a:lnTo>
                  <a:pt x="590798" y="168780"/>
                </a:lnTo>
                <a:lnTo>
                  <a:pt x="581409" y="159382"/>
                </a:lnTo>
                <a:lnTo>
                  <a:pt x="572008" y="149984"/>
                </a:lnTo>
                <a:lnTo>
                  <a:pt x="328166" y="84326"/>
                </a:lnTo>
                <a:lnTo>
                  <a:pt x="318765" y="84326"/>
                </a:lnTo>
                <a:lnTo>
                  <a:pt x="300099" y="93724"/>
                </a:lnTo>
                <a:lnTo>
                  <a:pt x="290698" y="112520"/>
                </a:lnTo>
                <a:lnTo>
                  <a:pt x="290698" y="271905"/>
                </a:lnTo>
                <a:lnTo>
                  <a:pt x="281309" y="281303"/>
                </a:lnTo>
                <a:lnTo>
                  <a:pt x="271908" y="290701"/>
                </a:lnTo>
                <a:lnTo>
                  <a:pt x="253107" y="300099"/>
                </a:lnTo>
                <a:lnTo>
                  <a:pt x="206250" y="300099"/>
                </a:lnTo>
                <a:lnTo>
                  <a:pt x="149981" y="281303"/>
                </a:lnTo>
                <a:lnTo>
                  <a:pt x="140592" y="281303"/>
                </a:lnTo>
                <a:lnTo>
                  <a:pt x="121791" y="271905"/>
                </a:lnTo>
                <a:lnTo>
                  <a:pt x="112526" y="262635"/>
                </a:lnTo>
                <a:lnTo>
                  <a:pt x="93724" y="253237"/>
                </a:lnTo>
                <a:lnTo>
                  <a:pt x="84323" y="243839"/>
                </a:lnTo>
                <a:lnTo>
                  <a:pt x="74934" y="234441"/>
                </a:lnTo>
                <a:lnTo>
                  <a:pt x="65533" y="215645"/>
                </a:lnTo>
                <a:lnTo>
                  <a:pt x="65533" y="196977"/>
                </a:lnTo>
                <a:lnTo>
                  <a:pt x="56257" y="178181"/>
                </a:lnTo>
                <a:lnTo>
                  <a:pt x="56257" y="18795"/>
                </a:lnTo>
                <a:lnTo>
                  <a:pt x="46868" y="9397"/>
                </a:lnTo>
                <a:lnTo>
                  <a:pt x="28066" y="0"/>
                </a:lnTo>
                <a:lnTo>
                  <a:pt x="9276" y="9397"/>
                </a:lnTo>
                <a:lnTo>
                  <a:pt x="0" y="18795"/>
                </a:lnTo>
                <a:lnTo>
                  <a:pt x="0" y="187579"/>
                </a:lnTo>
                <a:lnTo>
                  <a:pt x="9276" y="206375"/>
                </a:lnTo>
                <a:lnTo>
                  <a:pt x="9276" y="225043"/>
                </a:lnTo>
                <a:lnTo>
                  <a:pt x="18665" y="243839"/>
                </a:lnTo>
                <a:lnTo>
                  <a:pt x="18665" y="253237"/>
                </a:lnTo>
                <a:lnTo>
                  <a:pt x="28066" y="262635"/>
                </a:lnTo>
                <a:lnTo>
                  <a:pt x="37467" y="281303"/>
                </a:lnTo>
                <a:lnTo>
                  <a:pt x="46868" y="290701"/>
                </a:lnTo>
                <a:lnTo>
                  <a:pt x="56257" y="300099"/>
                </a:lnTo>
                <a:lnTo>
                  <a:pt x="74934" y="309497"/>
                </a:lnTo>
                <a:lnTo>
                  <a:pt x="93724" y="318895"/>
                </a:lnTo>
                <a:lnTo>
                  <a:pt x="112526" y="328166"/>
                </a:lnTo>
                <a:lnTo>
                  <a:pt x="131191" y="337564"/>
                </a:lnTo>
                <a:lnTo>
                  <a:pt x="149981" y="337564"/>
                </a:lnTo>
                <a:lnTo>
                  <a:pt x="206250" y="356359"/>
                </a:lnTo>
                <a:lnTo>
                  <a:pt x="281309" y="356359"/>
                </a:lnTo>
                <a:lnTo>
                  <a:pt x="290698" y="346961"/>
                </a:lnTo>
                <a:lnTo>
                  <a:pt x="309376" y="337564"/>
                </a:lnTo>
                <a:lnTo>
                  <a:pt x="318765" y="328166"/>
                </a:lnTo>
                <a:lnTo>
                  <a:pt x="328166" y="328166"/>
                </a:lnTo>
                <a:lnTo>
                  <a:pt x="337566" y="309497"/>
                </a:lnTo>
                <a:lnTo>
                  <a:pt x="346967" y="300099"/>
                </a:lnTo>
                <a:lnTo>
                  <a:pt x="346967" y="281303"/>
                </a:lnTo>
                <a:lnTo>
                  <a:pt x="356232" y="262635"/>
                </a:lnTo>
                <a:lnTo>
                  <a:pt x="356232" y="149984"/>
                </a:lnTo>
                <a:lnTo>
                  <a:pt x="534541" y="196977"/>
                </a:lnTo>
                <a:lnTo>
                  <a:pt x="534541" y="403225"/>
                </a:lnTo>
                <a:lnTo>
                  <a:pt x="543817" y="412622"/>
                </a:lnTo>
                <a:lnTo>
                  <a:pt x="562607" y="422020"/>
                </a:lnTo>
                <a:lnTo>
                  <a:pt x="581409" y="412622"/>
                </a:lnTo>
                <a:lnTo>
                  <a:pt x="590798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099" name="Freeform 8099"/>
          <p:cNvSpPr/>
          <p:nvPr/>
        </p:nvSpPr>
        <p:spPr>
          <a:xfrm rot="-5400000" flipH="0" flipV="0">
            <a:off x="22363970" y="3965219"/>
            <a:ext cx="88376" cy="38099"/>
          </a:xfrm>
          <a:custGeom>
            <a:pathLst>
              <a:path w="543817" h="234442">
                <a:moveTo>
                  <a:pt x="543817" y="140590"/>
                </a:moveTo>
                <a:lnTo>
                  <a:pt x="525140" y="121922"/>
                </a:lnTo>
                <a:lnTo>
                  <a:pt x="515751" y="112524"/>
                </a:lnTo>
                <a:lnTo>
                  <a:pt x="496949" y="103126"/>
                </a:lnTo>
                <a:lnTo>
                  <a:pt x="478159" y="93728"/>
                </a:lnTo>
                <a:lnTo>
                  <a:pt x="459482" y="84327"/>
                </a:lnTo>
                <a:lnTo>
                  <a:pt x="440692" y="74929"/>
                </a:lnTo>
                <a:lnTo>
                  <a:pt x="421890" y="65658"/>
                </a:lnTo>
                <a:lnTo>
                  <a:pt x="403225" y="56261"/>
                </a:lnTo>
                <a:lnTo>
                  <a:pt x="384423" y="46863"/>
                </a:lnTo>
                <a:lnTo>
                  <a:pt x="365633" y="37465"/>
                </a:lnTo>
                <a:lnTo>
                  <a:pt x="346967" y="37465"/>
                </a:lnTo>
                <a:lnTo>
                  <a:pt x="328166" y="28067"/>
                </a:lnTo>
                <a:lnTo>
                  <a:pt x="309376" y="18669"/>
                </a:lnTo>
                <a:lnTo>
                  <a:pt x="290698" y="18669"/>
                </a:lnTo>
                <a:lnTo>
                  <a:pt x="281309" y="9398"/>
                </a:lnTo>
                <a:lnTo>
                  <a:pt x="243842" y="9398"/>
                </a:lnTo>
                <a:lnTo>
                  <a:pt x="225040" y="0"/>
                </a:lnTo>
                <a:lnTo>
                  <a:pt x="84323" y="0"/>
                </a:lnTo>
                <a:lnTo>
                  <a:pt x="65533" y="9398"/>
                </a:lnTo>
                <a:lnTo>
                  <a:pt x="46868" y="9398"/>
                </a:lnTo>
                <a:lnTo>
                  <a:pt x="37467" y="18669"/>
                </a:lnTo>
                <a:lnTo>
                  <a:pt x="28066" y="28067"/>
                </a:lnTo>
                <a:lnTo>
                  <a:pt x="18665" y="37465"/>
                </a:lnTo>
                <a:lnTo>
                  <a:pt x="9276" y="46863"/>
                </a:lnTo>
                <a:lnTo>
                  <a:pt x="0" y="65658"/>
                </a:lnTo>
                <a:lnTo>
                  <a:pt x="0" y="121922"/>
                </a:lnTo>
                <a:lnTo>
                  <a:pt x="9276" y="140590"/>
                </a:lnTo>
                <a:lnTo>
                  <a:pt x="9276" y="149988"/>
                </a:lnTo>
                <a:lnTo>
                  <a:pt x="18665" y="168784"/>
                </a:lnTo>
                <a:lnTo>
                  <a:pt x="28066" y="178182"/>
                </a:lnTo>
                <a:lnTo>
                  <a:pt x="37467" y="196850"/>
                </a:lnTo>
                <a:lnTo>
                  <a:pt x="46868" y="206248"/>
                </a:lnTo>
                <a:lnTo>
                  <a:pt x="56257" y="103126"/>
                </a:lnTo>
                <a:lnTo>
                  <a:pt x="56257" y="93728"/>
                </a:lnTo>
                <a:lnTo>
                  <a:pt x="65533" y="84327"/>
                </a:lnTo>
                <a:lnTo>
                  <a:pt x="74934" y="74929"/>
                </a:lnTo>
                <a:lnTo>
                  <a:pt x="84323" y="65658"/>
                </a:lnTo>
                <a:lnTo>
                  <a:pt x="103125" y="56261"/>
                </a:lnTo>
                <a:lnTo>
                  <a:pt x="196850" y="56261"/>
                </a:lnTo>
                <a:lnTo>
                  <a:pt x="215651" y="65658"/>
                </a:lnTo>
                <a:lnTo>
                  <a:pt x="253107" y="65658"/>
                </a:lnTo>
                <a:lnTo>
                  <a:pt x="271908" y="74929"/>
                </a:lnTo>
                <a:lnTo>
                  <a:pt x="290698" y="74929"/>
                </a:lnTo>
                <a:lnTo>
                  <a:pt x="309376" y="84327"/>
                </a:lnTo>
                <a:lnTo>
                  <a:pt x="328166" y="84327"/>
                </a:lnTo>
                <a:lnTo>
                  <a:pt x="337566" y="93728"/>
                </a:lnTo>
                <a:lnTo>
                  <a:pt x="356232" y="103126"/>
                </a:lnTo>
                <a:lnTo>
                  <a:pt x="375034" y="112524"/>
                </a:lnTo>
                <a:lnTo>
                  <a:pt x="393824" y="112524"/>
                </a:lnTo>
                <a:lnTo>
                  <a:pt x="412501" y="121922"/>
                </a:lnTo>
                <a:lnTo>
                  <a:pt x="440692" y="140590"/>
                </a:lnTo>
                <a:lnTo>
                  <a:pt x="459482" y="149988"/>
                </a:lnTo>
                <a:lnTo>
                  <a:pt x="478159" y="159386"/>
                </a:lnTo>
                <a:lnTo>
                  <a:pt x="487548" y="168784"/>
                </a:lnTo>
                <a:lnTo>
                  <a:pt x="506350" y="178182"/>
                </a:lnTo>
                <a:lnTo>
                  <a:pt x="515751" y="187452"/>
                </a:lnTo>
                <a:lnTo>
                  <a:pt x="525140" y="206248"/>
                </a:lnTo>
                <a:lnTo>
                  <a:pt x="525140" y="215646"/>
                </a:lnTo>
                <a:lnTo>
                  <a:pt x="534541" y="225044"/>
                </a:lnTo>
                <a:lnTo>
                  <a:pt x="534541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00" name="Freeform 8100"/>
          <p:cNvSpPr/>
          <p:nvPr/>
        </p:nvSpPr>
        <p:spPr>
          <a:xfrm rot="-5400000" flipH="0" flipV="0">
            <a:off x="22381484" y="3956829"/>
            <a:ext cx="88394" cy="39626"/>
          </a:xfrm>
          <a:custGeom>
            <a:pathLst>
              <a:path w="543930" h="243839">
                <a:moveTo>
                  <a:pt x="543930" y="150112"/>
                </a:moveTo>
                <a:lnTo>
                  <a:pt x="543930" y="112520"/>
                </a:lnTo>
                <a:lnTo>
                  <a:pt x="534541" y="93724"/>
                </a:lnTo>
                <a:lnTo>
                  <a:pt x="534541" y="84326"/>
                </a:lnTo>
                <a:lnTo>
                  <a:pt x="525140" y="75056"/>
                </a:lnTo>
                <a:lnTo>
                  <a:pt x="515739" y="56260"/>
                </a:lnTo>
                <a:lnTo>
                  <a:pt x="506338" y="46862"/>
                </a:lnTo>
                <a:lnTo>
                  <a:pt x="496949" y="37464"/>
                </a:lnTo>
                <a:lnTo>
                  <a:pt x="487673" y="131316"/>
                </a:lnTo>
                <a:lnTo>
                  <a:pt x="487673" y="140714"/>
                </a:lnTo>
                <a:lnTo>
                  <a:pt x="478272" y="159382"/>
                </a:lnTo>
                <a:lnTo>
                  <a:pt x="468883" y="168780"/>
                </a:lnTo>
                <a:lnTo>
                  <a:pt x="459482" y="178178"/>
                </a:lnTo>
                <a:lnTo>
                  <a:pt x="440680" y="178178"/>
                </a:lnTo>
                <a:lnTo>
                  <a:pt x="421890" y="187576"/>
                </a:lnTo>
                <a:lnTo>
                  <a:pt x="375022" y="187576"/>
                </a:lnTo>
                <a:lnTo>
                  <a:pt x="365633" y="178178"/>
                </a:lnTo>
                <a:lnTo>
                  <a:pt x="309364" y="178178"/>
                </a:lnTo>
                <a:lnTo>
                  <a:pt x="290698" y="168780"/>
                </a:lnTo>
                <a:lnTo>
                  <a:pt x="271897" y="168780"/>
                </a:lnTo>
                <a:lnTo>
                  <a:pt x="243830" y="159382"/>
                </a:lnTo>
                <a:lnTo>
                  <a:pt x="234441" y="159382"/>
                </a:lnTo>
                <a:lnTo>
                  <a:pt x="215640" y="150112"/>
                </a:lnTo>
                <a:lnTo>
                  <a:pt x="206239" y="140714"/>
                </a:lnTo>
                <a:lnTo>
                  <a:pt x="187573" y="140714"/>
                </a:lnTo>
                <a:lnTo>
                  <a:pt x="168783" y="131316"/>
                </a:lnTo>
                <a:lnTo>
                  <a:pt x="149982" y="121918"/>
                </a:lnTo>
                <a:lnTo>
                  <a:pt x="131180" y="112520"/>
                </a:lnTo>
                <a:lnTo>
                  <a:pt x="103113" y="103122"/>
                </a:lnTo>
                <a:lnTo>
                  <a:pt x="84323" y="93724"/>
                </a:lnTo>
                <a:lnTo>
                  <a:pt x="65658" y="84326"/>
                </a:lnTo>
                <a:lnTo>
                  <a:pt x="56257" y="65658"/>
                </a:lnTo>
                <a:lnTo>
                  <a:pt x="37455" y="56260"/>
                </a:lnTo>
                <a:lnTo>
                  <a:pt x="28066" y="46862"/>
                </a:lnTo>
                <a:lnTo>
                  <a:pt x="18665" y="37464"/>
                </a:lnTo>
                <a:lnTo>
                  <a:pt x="18665" y="28066"/>
                </a:lnTo>
                <a:lnTo>
                  <a:pt x="9389" y="18796"/>
                </a:lnTo>
                <a:lnTo>
                  <a:pt x="9389" y="0"/>
                </a:lnTo>
                <a:lnTo>
                  <a:pt x="0" y="103122"/>
                </a:lnTo>
                <a:lnTo>
                  <a:pt x="18665" y="112520"/>
                </a:lnTo>
                <a:lnTo>
                  <a:pt x="28066" y="121918"/>
                </a:lnTo>
                <a:lnTo>
                  <a:pt x="46856" y="140714"/>
                </a:lnTo>
                <a:lnTo>
                  <a:pt x="65658" y="150112"/>
                </a:lnTo>
                <a:lnTo>
                  <a:pt x="84323" y="159382"/>
                </a:lnTo>
                <a:lnTo>
                  <a:pt x="103113" y="168780"/>
                </a:lnTo>
                <a:lnTo>
                  <a:pt x="121915" y="178178"/>
                </a:lnTo>
                <a:lnTo>
                  <a:pt x="140581" y="187576"/>
                </a:lnTo>
                <a:lnTo>
                  <a:pt x="159382" y="196977"/>
                </a:lnTo>
                <a:lnTo>
                  <a:pt x="178172" y="196977"/>
                </a:lnTo>
                <a:lnTo>
                  <a:pt x="196974" y="206375"/>
                </a:lnTo>
                <a:lnTo>
                  <a:pt x="215640" y="215646"/>
                </a:lnTo>
                <a:lnTo>
                  <a:pt x="234441" y="215646"/>
                </a:lnTo>
                <a:lnTo>
                  <a:pt x="253231" y="225043"/>
                </a:lnTo>
                <a:lnTo>
                  <a:pt x="262508" y="225043"/>
                </a:lnTo>
                <a:lnTo>
                  <a:pt x="281298" y="234441"/>
                </a:lnTo>
                <a:lnTo>
                  <a:pt x="318765" y="234441"/>
                </a:lnTo>
                <a:lnTo>
                  <a:pt x="337555" y="243839"/>
                </a:lnTo>
                <a:lnTo>
                  <a:pt x="440680" y="243839"/>
                </a:lnTo>
                <a:lnTo>
                  <a:pt x="459482" y="234441"/>
                </a:lnTo>
                <a:lnTo>
                  <a:pt x="478272" y="234441"/>
                </a:lnTo>
                <a:lnTo>
                  <a:pt x="496949" y="225043"/>
                </a:lnTo>
                <a:lnTo>
                  <a:pt x="506338" y="215646"/>
                </a:lnTo>
                <a:lnTo>
                  <a:pt x="515739" y="215646"/>
                </a:lnTo>
                <a:lnTo>
                  <a:pt x="525140" y="196977"/>
                </a:lnTo>
                <a:lnTo>
                  <a:pt x="534541" y="187576"/>
                </a:lnTo>
                <a:lnTo>
                  <a:pt x="543930" y="178178"/>
                </a:lnTo>
                <a:lnTo>
                  <a:pt x="543930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01" name="Freeform 8101"/>
          <p:cNvSpPr/>
          <p:nvPr/>
        </p:nvSpPr>
        <p:spPr>
          <a:xfrm rot="-5400000" flipH="0" flipV="0">
            <a:off x="22432542" y="3965208"/>
            <a:ext cx="88376" cy="38120"/>
          </a:xfrm>
          <a:custGeom>
            <a:pathLst>
              <a:path w="543817" h="234569">
                <a:moveTo>
                  <a:pt x="543817" y="140717"/>
                </a:moveTo>
                <a:lnTo>
                  <a:pt x="525140" y="122048"/>
                </a:lnTo>
                <a:lnTo>
                  <a:pt x="515751" y="112650"/>
                </a:lnTo>
                <a:lnTo>
                  <a:pt x="496949" y="103253"/>
                </a:lnTo>
                <a:lnTo>
                  <a:pt x="478159" y="93855"/>
                </a:lnTo>
                <a:lnTo>
                  <a:pt x="459482" y="84457"/>
                </a:lnTo>
                <a:lnTo>
                  <a:pt x="440692" y="75059"/>
                </a:lnTo>
                <a:lnTo>
                  <a:pt x="421890" y="65658"/>
                </a:lnTo>
                <a:lnTo>
                  <a:pt x="403225" y="56260"/>
                </a:lnTo>
                <a:lnTo>
                  <a:pt x="384423" y="46989"/>
                </a:lnTo>
                <a:lnTo>
                  <a:pt x="365633" y="37592"/>
                </a:lnTo>
                <a:lnTo>
                  <a:pt x="346967" y="37592"/>
                </a:lnTo>
                <a:lnTo>
                  <a:pt x="328166" y="28194"/>
                </a:lnTo>
                <a:lnTo>
                  <a:pt x="309376" y="18796"/>
                </a:lnTo>
                <a:lnTo>
                  <a:pt x="290698" y="18796"/>
                </a:lnTo>
                <a:lnTo>
                  <a:pt x="281309" y="9398"/>
                </a:lnTo>
                <a:lnTo>
                  <a:pt x="243842" y="9398"/>
                </a:lnTo>
                <a:lnTo>
                  <a:pt x="225040" y="0"/>
                </a:lnTo>
                <a:lnTo>
                  <a:pt x="84323" y="0"/>
                </a:lnTo>
                <a:lnTo>
                  <a:pt x="65533" y="9398"/>
                </a:lnTo>
                <a:lnTo>
                  <a:pt x="46868" y="9398"/>
                </a:lnTo>
                <a:lnTo>
                  <a:pt x="37467" y="18796"/>
                </a:lnTo>
                <a:lnTo>
                  <a:pt x="28066" y="28194"/>
                </a:lnTo>
                <a:lnTo>
                  <a:pt x="18665" y="37592"/>
                </a:lnTo>
                <a:lnTo>
                  <a:pt x="9276" y="46989"/>
                </a:lnTo>
                <a:lnTo>
                  <a:pt x="0" y="65658"/>
                </a:lnTo>
                <a:lnTo>
                  <a:pt x="0" y="122048"/>
                </a:lnTo>
                <a:lnTo>
                  <a:pt x="9276" y="140717"/>
                </a:lnTo>
                <a:lnTo>
                  <a:pt x="9276" y="150115"/>
                </a:lnTo>
                <a:lnTo>
                  <a:pt x="18665" y="168911"/>
                </a:lnTo>
                <a:lnTo>
                  <a:pt x="28066" y="178308"/>
                </a:lnTo>
                <a:lnTo>
                  <a:pt x="37467" y="196977"/>
                </a:lnTo>
                <a:lnTo>
                  <a:pt x="46868" y="206375"/>
                </a:lnTo>
                <a:lnTo>
                  <a:pt x="56257" y="103253"/>
                </a:lnTo>
                <a:lnTo>
                  <a:pt x="56257" y="93855"/>
                </a:lnTo>
                <a:lnTo>
                  <a:pt x="65533" y="84457"/>
                </a:lnTo>
                <a:lnTo>
                  <a:pt x="74934" y="75059"/>
                </a:lnTo>
                <a:lnTo>
                  <a:pt x="84323" y="65658"/>
                </a:lnTo>
                <a:lnTo>
                  <a:pt x="103125" y="56260"/>
                </a:lnTo>
                <a:lnTo>
                  <a:pt x="196850" y="56260"/>
                </a:lnTo>
                <a:lnTo>
                  <a:pt x="215651" y="65658"/>
                </a:lnTo>
                <a:lnTo>
                  <a:pt x="253107" y="65658"/>
                </a:lnTo>
                <a:lnTo>
                  <a:pt x="271908" y="75059"/>
                </a:lnTo>
                <a:lnTo>
                  <a:pt x="290698" y="75059"/>
                </a:lnTo>
                <a:lnTo>
                  <a:pt x="309376" y="84457"/>
                </a:lnTo>
                <a:lnTo>
                  <a:pt x="328166" y="84457"/>
                </a:lnTo>
                <a:lnTo>
                  <a:pt x="337566" y="93855"/>
                </a:lnTo>
                <a:lnTo>
                  <a:pt x="356232" y="103253"/>
                </a:lnTo>
                <a:lnTo>
                  <a:pt x="375034" y="112650"/>
                </a:lnTo>
                <a:lnTo>
                  <a:pt x="393824" y="112650"/>
                </a:lnTo>
                <a:lnTo>
                  <a:pt x="412501" y="122048"/>
                </a:lnTo>
                <a:lnTo>
                  <a:pt x="440692" y="140717"/>
                </a:lnTo>
                <a:lnTo>
                  <a:pt x="459482" y="150115"/>
                </a:lnTo>
                <a:lnTo>
                  <a:pt x="478159" y="159513"/>
                </a:lnTo>
                <a:lnTo>
                  <a:pt x="487548" y="168911"/>
                </a:lnTo>
                <a:lnTo>
                  <a:pt x="506350" y="178308"/>
                </a:lnTo>
                <a:lnTo>
                  <a:pt x="515751" y="187579"/>
                </a:lnTo>
                <a:lnTo>
                  <a:pt x="525140" y="206375"/>
                </a:lnTo>
                <a:lnTo>
                  <a:pt x="525140" y="215773"/>
                </a:lnTo>
                <a:lnTo>
                  <a:pt x="534541" y="225171"/>
                </a:lnTo>
                <a:lnTo>
                  <a:pt x="534541" y="23456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02" name="Freeform 8102"/>
          <p:cNvSpPr/>
          <p:nvPr/>
        </p:nvSpPr>
        <p:spPr>
          <a:xfrm rot="-5400000" flipH="0" flipV="0">
            <a:off x="22450067" y="3956829"/>
            <a:ext cx="88394" cy="39626"/>
          </a:xfrm>
          <a:custGeom>
            <a:pathLst>
              <a:path w="543930" h="243839">
                <a:moveTo>
                  <a:pt x="543930" y="149984"/>
                </a:moveTo>
                <a:lnTo>
                  <a:pt x="543930" y="112520"/>
                </a:lnTo>
                <a:lnTo>
                  <a:pt x="534541" y="93724"/>
                </a:lnTo>
                <a:lnTo>
                  <a:pt x="534541" y="84326"/>
                </a:lnTo>
                <a:lnTo>
                  <a:pt x="525140" y="75055"/>
                </a:lnTo>
                <a:lnTo>
                  <a:pt x="515739" y="56260"/>
                </a:lnTo>
                <a:lnTo>
                  <a:pt x="506338" y="46862"/>
                </a:lnTo>
                <a:lnTo>
                  <a:pt x="496949" y="37464"/>
                </a:lnTo>
                <a:lnTo>
                  <a:pt x="487673" y="131316"/>
                </a:lnTo>
                <a:lnTo>
                  <a:pt x="487673" y="140586"/>
                </a:lnTo>
                <a:lnTo>
                  <a:pt x="478272" y="159382"/>
                </a:lnTo>
                <a:lnTo>
                  <a:pt x="468883" y="168780"/>
                </a:lnTo>
                <a:lnTo>
                  <a:pt x="459482" y="178181"/>
                </a:lnTo>
                <a:lnTo>
                  <a:pt x="440680" y="178181"/>
                </a:lnTo>
                <a:lnTo>
                  <a:pt x="421890" y="187579"/>
                </a:lnTo>
                <a:lnTo>
                  <a:pt x="375022" y="187579"/>
                </a:lnTo>
                <a:lnTo>
                  <a:pt x="365633" y="178181"/>
                </a:lnTo>
                <a:lnTo>
                  <a:pt x="309364" y="178181"/>
                </a:lnTo>
                <a:lnTo>
                  <a:pt x="290698" y="168780"/>
                </a:lnTo>
                <a:lnTo>
                  <a:pt x="271897" y="168780"/>
                </a:lnTo>
                <a:lnTo>
                  <a:pt x="243830" y="159382"/>
                </a:lnTo>
                <a:lnTo>
                  <a:pt x="234441" y="159382"/>
                </a:lnTo>
                <a:lnTo>
                  <a:pt x="215640" y="149984"/>
                </a:lnTo>
                <a:lnTo>
                  <a:pt x="206239" y="140586"/>
                </a:lnTo>
                <a:lnTo>
                  <a:pt x="187573" y="140586"/>
                </a:lnTo>
                <a:lnTo>
                  <a:pt x="168783" y="131316"/>
                </a:lnTo>
                <a:lnTo>
                  <a:pt x="149982" y="121918"/>
                </a:lnTo>
                <a:lnTo>
                  <a:pt x="131180" y="112520"/>
                </a:lnTo>
                <a:lnTo>
                  <a:pt x="103113" y="103122"/>
                </a:lnTo>
                <a:lnTo>
                  <a:pt x="84323" y="93724"/>
                </a:lnTo>
                <a:lnTo>
                  <a:pt x="65658" y="84326"/>
                </a:lnTo>
                <a:lnTo>
                  <a:pt x="56257" y="65658"/>
                </a:lnTo>
                <a:lnTo>
                  <a:pt x="37455" y="56260"/>
                </a:lnTo>
                <a:lnTo>
                  <a:pt x="28066" y="46862"/>
                </a:lnTo>
                <a:lnTo>
                  <a:pt x="18665" y="37464"/>
                </a:lnTo>
                <a:lnTo>
                  <a:pt x="18665" y="28066"/>
                </a:lnTo>
                <a:lnTo>
                  <a:pt x="9389" y="18795"/>
                </a:lnTo>
                <a:lnTo>
                  <a:pt x="9389" y="0"/>
                </a:lnTo>
                <a:lnTo>
                  <a:pt x="0" y="103122"/>
                </a:lnTo>
                <a:lnTo>
                  <a:pt x="18665" y="112520"/>
                </a:lnTo>
                <a:lnTo>
                  <a:pt x="28066" y="121918"/>
                </a:lnTo>
                <a:lnTo>
                  <a:pt x="46856" y="140586"/>
                </a:lnTo>
                <a:lnTo>
                  <a:pt x="65658" y="149984"/>
                </a:lnTo>
                <a:lnTo>
                  <a:pt x="84323" y="159382"/>
                </a:lnTo>
                <a:lnTo>
                  <a:pt x="103113" y="168780"/>
                </a:lnTo>
                <a:lnTo>
                  <a:pt x="121915" y="178181"/>
                </a:lnTo>
                <a:lnTo>
                  <a:pt x="140581" y="187579"/>
                </a:lnTo>
                <a:lnTo>
                  <a:pt x="159382" y="196850"/>
                </a:lnTo>
                <a:lnTo>
                  <a:pt x="178172" y="196850"/>
                </a:lnTo>
                <a:lnTo>
                  <a:pt x="196974" y="206247"/>
                </a:lnTo>
                <a:lnTo>
                  <a:pt x="215640" y="215645"/>
                </a:lnTo>
                <a:lnTo>
                  <a:pt x="234441" y="215645"/>
                </a:lnTo>
                <a:lnTo>
                  <a:pt x="253231" y="225043"/>
                </a:lnTo>
                <a:lnTo>
                  <a:pt x="262508" y="225043"/>
                </a:lnTo>
                <a:lnTo>
                  <a:pt x="281298" y="234441"/>
                </a:lnTo>
                <a:lnTo>
                  <a:pt x="318765" y="234441"/>
                </a:lnTo>
                <a:lnTo>
                  <a:pt x="337555" y="243839"/>
                </a:lnTo>
                <a:lnTo>
                  <a:pt x="440680" y="243839"/>
                </a:lnTo>
                <a:lnTo>
                  <a:pt x="459482" y="234441"/>
                </a:lnTo>
                <a:lnTo>
                  <a:pt x="478272" y="234441"/>
                </a:lnTo>
                <a:lnTo>
                  <a:pt x="496949" y="225043"/>
                </a:lnTo>
                <a:lnTo>
                  <a:pt x="506338" y="215645"/>
                </a:lnTo>
                <a:lnTo>
                  <a:pt x="515739" y="215645"/>
                </a:lnTo>
                <a:lnTo>
                  <a:pt x="525140" y="196850"/>
                </a:lnTo>
                <a:lnTo>
                  <a:pt x="534541" y="187579"/>
                </a:lnTo>
                <a:lnTo>
                  <a:pt x="543930" y="178181"/>
                </a:lnTo>
                <a:lnTo>
                  <a:pt x="543930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03" name="Freeform 8103"/>
          <p:cNvSpPr/>
          <p:nvPr/>
        </p:nvSpPr>
        <p:spPr>
          <a:xfrm rot="-5400000" flipH="0" flipV="0">
            <a:off x="24673576" y="1789704"/>
            <a:ext cx="844296" cy="3791716"/>
          </a:xfrm>
          <a:custGeom>
            <a:pathLst>
              <a:path w="5195317" h="23332058">
                <a:moveTo>
                  <a:pt x="5195317" y="590805"/>
                </a:moveTo>
                <a:lnTo>
                  <a:pt x="0" y="590805"/>
                </a:lnTo>
                <a:moveTo>
                  <a:pt x="5195317" y="22741127"/>
                </a:moveTo>
                <a:lnTo>
                  <a:pt x="0" y="22741127"/>
                </a:lnTo>
                <a:moveTo>
                  <a:pt x="375034" y="0"/>
                </a:moveTo>
                <a:lnTo>
                  <a:pt x="375034" y="23332058"/>
                </a:lnTo>
                <a:moveTo>
                  <a:pt x="740792" y="956562"/>
                </a:moveTo>
                <a:lnTo>
                  <a:pt x="0" y="215646"/>
                </a:lnTo>
                <a:moveTo>
                  <a:pt x="0" y="22375495"/>
                </a:moveTo>
                <a:lnTo>
                  <a:pt x="740792" y="2310701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04" name="Freeform 8104"/>
          <p:cNvSpPr/>
          <p:nvPr/>
        </p:nvSpPr>
        <p:spPr>
          <a:xfrm rot="-5400000" flipH="0" flipV="0">
            <a:off x="24944854" y="3946159"/>
            <a:ext cx="96011" cy="68583"/>
          </a:xfrm>
          <a:custGeom>
            <a:pathLst>
              <a:path w="590798" h="422021">
                <a:moveTo>
                  <a:pt x="590798" y="309373"/>
                </a:moveTo>
                <a:lnTo>
                  <a:pt x="590798" y="159385"/>
                </a:lnTo>
                <a:lnTo>
                  <a:pt x="581409" y="149988"/>
                </a:lnTo>
                <a:lnTo>
                  <a:pt x="543817" y="149988"/>
                </a:lnTo>
                <a:lnTo>
                  <a:pt x="534541" y="159385"/>
                </a:lnTo>
                <a:lnTo>
                  <a:pt x="534541" y="299975"/>
                </a:lnTo>
                <a:lnTo>
                  <a:pt x="525140" y="318771"/>
                </a:lnTo>
                <a:lnTo>
                  <a:pt x="525140" y="337567"/>
                </a:lnTo>
                <a:lnTo>
                  <a:pt x="515751" y="346965"/>
                </a:lnTo>
                <a:lnTo>
                  <a:pt x="496949" y="356363"/>
                </a:lnTo>
                <a:lnTo>
                  <a:pt x="487548" y="356363"/>
                </a:lnTo>
                <a:lnTo>
                  <a:pt x="468758" y="365760"/>
                </a:lnTo>
                <a:lnTo>
                  <a:pt x="459482" y="365760"/>
                </a:lnTo>
                <a:lnTo>
                  <a:pt x="440692" y="356363"/>
                </a:lnTo>
                <a:lnTo>
                  <a:pt x="431291" y="356363"/>
                </a:lnTo>
                <a:lnTo>
                  <a:pt x="412501" y="346965"/>
                </a:lnTo>
                <a:lnTo>
                  <a:pt x="393824" y="337567"/>
                </a:lnTo>
                <a:lnTo>
                  <a:pt x="384423" y="318771"/>
                </a:lnTo>
                <a:lnTo>
                  <a:pt x="375034" y="309373"/>
                </a:lnTo>
                <a:lnTo>
                  <a:pt x="365633" y="290705"/>
                </a:lnTo>
                <a:lnTo>
                  <a:pt x="356232" y="281307"/>
                </a:lnTo>
                <a:lnTo>
                  <a:pt x="356232" y="178181"/>
                </a:lnTo>
                <a:lnTo>
                  <a:pt x="346967" y="159385"/>
                </a:lnTo>
                <a:lnTo>
                  <a:pt x="337566" y="149988"/>
                </a:lnTo>
                <a:lnTo>
                  <a:pt x="328166" y="140590"/>
                </a:lnTo>
                <a:lnTo>
                  <a:pt x="309376" y="149988"/>
                </a:lnTo>
                <a:lnTo>
                  <a:pt x="300099" y="159385"/>
                </a:lnTo>
                <a:lnTo>
                  <a:pt x="290698" y="178181"/>
                </a:lnTo>
                <a:lnTo>
                  <a:pt x="290698" y="271909"/>
                </a:lnTo>
                <a:lnTo>
                  <a:pt x="281309" y="281307"/>
                </a:lnTo>
                <a:lnTo>
                  <a:pt x="271908" y="290705"/>
                </a:lnTo>
                <a:lnTo>
                  <a:pt x="253107" y="299975"/>
                </a:lnTo>
                <a:lnTo>
                  <a:pt x="206250" y="299975"/>
                </a:lnTo>
                <a:lnTo>
                  <a:pt x="149981" y="281307"/>
                </a:lnTo>
                <a:lnTo>
                  <a:pt x="140592" y="281307"/>
                </a:lnTo>
                <a:lnTo>
                  <a:pt x="121791" y="271909"/>
                </a:lnTo>
                <a:lnTo>
                  <a:pt x="112526" y="262511"/>
                </a:lnTo>
                <a:lnTo>
                  <a:pt x="93724" y="253110"/>
                </a:lnTo>
                <a:lnTo>
                  <a:pt x="84323" y="234441"/>
                </a:lnTo>
                <a:lnTo>
                  <a:pt x="74934" y="215646"/>
                </a:lnTo>
                <a:lnTo>
                  <a:pt x="65533" y="196850"/>
                </a:lnTo>
                <a:lnTo>
                  <a:pt x="56257" y="178181"/>
                </a:lnTo>
                <a:lnTo>
                  <a:pt x="56257" y="18669"/>
                </a:lnTo>
                <a:lnTo>
                  <a:pt x="46868" y="9271"/>
                </a:lnTo>
                <a:lnTo>
                  <a:pt x="28066" y="0"/>
                </a:lnTo>
                <a:lnTo>
                  <a:pt x="9276" y="9271"/>
                </a:lnTo>
                <a:lnTo>
                  <a:pt x="0" y="18669"/>
                </a:lnTo>
                <a:lnTo>
                  <a:pt x="0" y="187452"/>
                </a:lnTo>
                <a:lnTo>
                  <a:pt x="9276" y="206248"/>
                </a:lnTo>
                <a:lnTo>
                  <a:pt x="9276" y="225044"/>
                </a:lnTo>
                <a:lnTo>
                  <a:pt x="18665" y="234441"/>
                </a:lnTo>
                <a:lnTo>
                  <a:pt x="18665" y="253110"/>
                </a:lnTo>
                <a:lnTo>
                  <a:pt x="28066" y="262511"/>
                </a:lnTo>
                <a:lnTo>
                  <a:pt x="37467" y="281307"/>
                </a:lnTo>
                <a:lnTo>
                  <a:pt x="56257" y="290705"/>
                </a:lnTo>
                <a:lnTo>
                  <a:pt x="65533" y="299975"/>
                </a:lnTo>
                <a:lnTo>
                  <a:pt x="74934" y="309373"/>
                </a:lnTo>
                <a:lnTo>
                  <a:pt x="93724" y="318771"/>
                </a:lnTo>
                <a:lnTo>
                  <a:pt x="112526" y="328169"/>
                </a:lnTo>
                <a:lnTo>
                  <a:pt x="131191" y="337567"/>
                </a:lnTo>
                <a:lnTo>
                  <a:pt x="149981" y="337567"/>
                </a:lnTo>
                <a:lnTo>
                  <a:pt x="206250" y="356363"/>
                </a:lnTo>
                <a:lnTo>
                  <a:pt x="225040" y="356363"/>
                </a:lnTo>
                <a:lnTo>
                  <a:pt x="243842" y="365760"/>
                </a:lnTo>
                <a:lnTo>
                  <a:pt x="271908" y="356363"/>
                </a:lnTo>
                <a:lnTo>
                  <a:pt x="281309" y="356363"/>
                </a:lnTo>
                <a:lnTo>
                  <a:pt x="300099" y="346965"/>
                </a:lnTo>
                <a:lnTo>
                  <a:pt x="309376" y="337567"/>
                </a:lnTo>
                <a:lnTo>
                  <a:pt x="318765" y="328169"/>
                </a:lnTo>
                <a:lnTo>
                  <a:pt x="328166" y="346965"/>
                </a:lnTo>
                <a:lnTo>
                  <a:pt x="337566" y="356363"/>
                </a:lnTo>
                <a:lnTo>
                  <a:pt x="346967" y="365760"/>
                </a:lnTo>
                <a:lnTo>
                  <a:pt x="356232" y="375031"/>
                </a:lnTo>
                <a:lnTo>
                  <a:pt x="375034" y="393827"/>
                </a:lnTo>
                <a:lnTo>
                  <a:pt x="384423" y="403225"/>
                </a:lnTo>
                <a:lnTo>
                  <a:pt x="403225" y="403225"/>
                </a:lnTo>
                <a:lnTo>
                  <a:pt x="421890" y="412623"/>
                </a:lnTo>
                <a:lnTo>
                  <a:pt x="440692" y="422021"/>
                </a:lnTo>
                <a:lnTo>
                  <a:pt x="496949" y="422021"/>
                </a:lnTo>
                <a:lnTo>
                  <a:pt x="515751" y="412623"/>
                </a:lnTo>
                <a:lnTo>
                  <a:pt x="525140" y="412623"/>
                </a:lnTo>
                <a:lnTo>
                  <a:pt x="534541" y="403225"/>
                </a:lnTo>
                <a:lnTo>
                  <a:pt x="543817" y="393827"/>
                </a:lnTo>
                <a:lnTo>
                  <a:pt x="562607" y="384429"/>
                </a:lnTo>
                <a:lnTo>
                  <a:pt x="572008" y="375031"/>
                </a:lnTo>
                <a:lnTo>
                  <a:pt x="581409" y="356363"/>
                </a:lnTo>
                <a:lnTo>
                  <a:pt x="581409" y="346965"/>
                </a:lnTo>
                <a:lnTo>
                  <a:pt x="590798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05" name="Freeform 8105"/>
          <p:cNvSpPr/>
          <p:nvPr/>
        </p:nvSpPr>
        <p:spPr>
          <a:xfrm rot="-5400000" flipH="0" flipV="0">
            <a:off x="25012663" y="3965219"/>
            <a:ext cx="88376" cy="38099"/>
          </a:xfrm>
          <a:custGeom>
            <a:pathLst>
              <a:path w="543817" h="234441">
                <a:moveTo>
                  <a:pt x="543817" y="140714"/>
                </a:moveTo>
                <a:lnTo>
                  <a:pt x="525140" y="122045"/>
                </a:lnTo>
                <a:lnTo>
                  <a:pt x="515751" y="112647"/>
                </a:lnTo>
                <a:lnTo>
                  <a:pt x="496949" y="103122"/>
                </a:lnTo>
                <a:lnTo>
                  <a:pt x="478159" y="93851"/>
                </a:lnTo>
                <a:lnTo>
                  <a:pt x="459482" y="84453"/>
                </a:lnTo>
                <a:lnTo>
                  <a:pt x="440692" y="75055"/>
                </a:lnTo>
                <a:lnTo>
                  <a:pt x="421890" y="65658"/>
                </a:lnTo>
                <a:lnTo>
                  <a:pt x="403225" y="56260"/>
                </a:lnTo>
                <a:lnTo>
                  <a:pt x="384423" y="46989"/>
                </a:lnTo>
                <a:lnTo>
                  <a:pt x="365633" y="37591"/>
                </a:lnTo>
                <a:lnTo>
                  <a:pt x="346967" y="37591"/>
                </a:lnTo>
                <a:lnTo>
                  <a:pt x="328166" y="28193"/>
                </a:lnTo>
                <a:lnTo>
                  <a:pt x="309376" y="18795"/>
                </a:lnTo>
                <a:lnTo>
                  <a:pt x="290698" y="18795"/>
                </a:lnTo>
                <a:lnTo>
                  <a:pt x="281309" y="9397"/>
                </a:lnTo>
                <a:lnTo>
                  <a:pt x="243842" y="9397"/>
                </a:lnTo>
                <a:lnTo>
                  <a:pt x="225040" y="0"/>
                </a:lnTo>
                <a:lnTo>
                  <a:pt x="84323" y="0"/>
                </a:lnTo>
                <a:lnTo>
                  <a:pt x="65533" y="9397"/>
                </a:lnTo>
                <a:lnTo>
                  <a:pt x="46868" y="9397"/>
                </a:lnTo>
                <a:lnTo>
                  <a:pt x="37467" y="18795"/>
                </a:lnTo>
                <a:lnTo>
                  <a:pt x="28066" y="28193"/>
                </a:lnTo>
                <a:lnTo>
                  <a:pt x="18665" y="37591"/>
                </a:lnTo>
                <a:lnTo>
                  <a:pt x="9276" y="46989"/>
                </a:lnTo>
                <a:lnTo>
                  <a:pt x="0" y="65658"/>
                </a:lnTo>
                <a:lnTo>
                  <a:pt x="0" y="122045"/>
                </a:lnTo>
                <a:lnTo>
                  <a:pt x="9276" y="140714"/>
                </a:lnTo>
                <a:lnTo>
                  <a:pt x="9276" y="150111"/>
                </a:lnTo>
                <a:lnTo>
                  <a:pt x="18665" y="168907"/>
                </a:lnTo>
                <a:lnTo>
                  <a:pt x="28066" y="178181"/>
                </a:lnTo>
                <a:lnTo>
                  <a:pt x="37467" y="196977"/>
                </a:lnTo>
                <a:lnTo>
                  <a:pt x="46868" y="206375"/>
                </a:lnTo>
                <a:lnTo>
                  <a:pt x="56257" y="103122"/>
                </a:lnTo>
                <a:lnTo>
                  <a:pt x="56257" y="93851"/>
                </a:lnTo>
                <a:lnTo>
                  <a:pt x="65533" y="84453"/>
                </a:lnTo>
                <a:lnTo>
                  <a:pt x="74934" y="75055"/>
                </a:lnTo>
                <a:lnTo>
                  <a:pt x="84323" y="65658"/>
                </a:lnTo>
                <a:lnTo>
                  <a:pt x="103125" y="56260"/>
                </a:lnTo>
                <a:lnTo>
                  <a:pt x="196850" y="56260"/>
                </a:lnTo>
                <a:lnTo>
                  <a:pt x="215651" y="65658"/>
                </a:lnTo>
                <a:lnTo>
                  <a:pt x="253107" y="65658"/>
                </a:lnTo>
                <a:lnTo>
                  <a:pt x="271908" y="75055"/>
                </a:lnTo>
                <a:lnTo>
                  <a:pt x="290698" y="75055"/>
                </a:lnTo>
                <a:lnTo>
                  <a:pt x="309376" y="84453"/>
                </a:lnTo>
                <a:lnTo>
                  <a:pt x="328166" y="84453"/>
                </a:lnTo>
                <a:lnTo>
                  <a:pt x="337566" y="93851"/>
                </a:lnTo>
                <a:lnTo>
                  <a:pt x="356232" y="103122"/>
                </a:lnTo>
                <a:lnTo>
                  <a:pt x="375034" y="112647"/>
                </a:lnTo>
                <a:lnTo>
                  <a:pt x="393824" y="112647"/>
                </a:lnTo>
                <a:lnTo>
                  <a:pt x="412501" y="122045"/>
                </a:lnTo>
                <a:lnTo>
                  <a:pt x="440692" y="140714"/>
                </a:lnTo>
                <a:lnTo>
                  <a:pt x="459482" y="150111"/>
                </a:lnTo>
                <a:lnTo>
                  <a:pt x="478159" y="159509"/>
                </a:lnTo>
                <a:lnTo>
                  <a:pt x="487548" y="168907"/>
                </a:lnTo>
                <a:lnTo>
                  <a:pt x="506350" y="178181"/>
                </a:lnTo>
                <a:lnTo>
                  <a:pt x="515751" y="187579"/>
                </a:lnTo>
                <a:lnTo>
                  <a:pt x="525140" y="206375"/>
                </a:lnTo>
                <a:lnTo>
                  <a:pt x="525140" y="215772"/>
                </a:lnTo>
                <a:lnTo>
                  <a:pt x="534541" y="225170"/>
                </a:lnTo>
                <a:lnTo>
                  <a:pt x="53454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06" name="Freeform 8106"/>
          <p:cNvSpPr/>
          <p:nvPr/>
        </p:nvSpPr>
        <p:spPr>
          <a:xfrm rot="-5400000" flipH="0" flipV="0">
            <a:off x="25030177" y="3956829"/>
            <a:ext cx="88394" cy="39626"/>
          </a:xfrm>
          <a:custGeom>
            <a:pathLst>
              <a:path w="543930" h="243839">
                <a:moveTo>
                  <a:pt x="543930" y="150115"/>
                </a:moveTo>
                <a:lnTo>
                  <a:pt x="543930" y="112650"/>
                </a:lnTo>
                <a:lnTo>
                  <a:pt x="534541" y="93855"/>
                </a:lnTo>
                <a:lnTo>
                  <a:pt x="534541" y="84457"/>
                </a:lnTo>
                <a:lnTo>
                  <a:pt x="525140" y="75059"/>
                </a:lnTo>
                <a:lnTo>
                  <a:pt x="515739" y="56387"/>
                </a:lnTo>
                <a:lnTo>
                  <a:pt x="506338" y="46989"/>
                </a:lnTo>
                <a:lnTo>
                  <a:pt x="496949" y="37592"/>
                </a:lnTo>
                <a:lnTo>
                  <a:pt x="487673" y="131319"/>
                </a:lnTo>
                <a:lnTo>
                  <a:pt x="487673" y="140717"/>
                </a:lnTo>
                <a:lnTo>
                  <a:pt x="478272" y="159513"/>
                </a:lnTo>
                <a:lnTo>
                  <a:pt x="468883" y="168911"/>
                </a:lnTo>
                <a:lnTo>
                  <a:pt x="459482" y="178308"/>
                </a:lnTo>
                <a:lnTo>
                  <a:pt x="440680" y="178308"/>
                </a:lnTo>
                <a:lnTo>
                  <a:pt x="421890" y="187579"/>
                </a:lnTo>
                <a:lnTo>
                  <a:pt x="375022" y="187579"/>
                </a:lnTo>
                <a:lnTo>
                  <a:pt x="365633" y="178308"/>
                </a:lnTo>
                <a:lnTo>
                  <a:pt x="309364" y="178308"/>
                </a:lnTo>
                <a:lnTo>
                  <a:pt x="290698" y="168911"/>
                </a:lnTo>
                <a:lnTo>
                  <a:pt x="271897" y="168911"/>
                </a:lnTo>
                <a:lnTo>
                  <a:pt x="243830" y="159513"/>
                </a:lnTo>
                <a:lnTo>
                  <a:pt x="234441" y="159513"/>
                </a:lnTo>
                <a:lnTo>
                  <a:pt x="215640" y="150115"/>
                </a:lnTo>
                <a:lnTo>
                  <a:pt x="206239" y="140717"/>
                </a:lnTo>
                <a:lnTo>
                  <a:pt x="187573" y="140717"/>
                </a:lnTo>
                <a:lnTo>
                  <a:pt x="168783" y="131319"/>
                </a:lnTo>
                <a:lnTo>
                  <a:pt x="149982" y="122048"/>
                </a:lnTo>
                <a:lnTo>
                  <a:pt x="131180" y="112650"/>
                </a:lnTo>
                <a:lnTo>
                  <a:pt x="103113" y="103253"/>
                </a:lnTo>
                <a:lnTo>
                  <a:pt x="84323" y="93855"/>
                </a:lnTo>
                <a:lnTo>
                  <a:pt x="65658" y="84457"/>
                </a:lnTo>
                <a:lnTo>
                  <a:pt x="56257" y="65785"/>
                </a:lnTo>
                <a:lnTo>
                  <a:pt x="37455" y="56387"/>
                </a:lnTo>
                <a:lnTo>
                  <a:pt x="28066" y="46989"/>
                </a:lnTo>
                <a:lnTo>
                  <a:pt x="18665" y="37592"/>
                </a:lnTo>
                <a:lnTo>
                  <a:pt x="18665" y="28194"/>
                </a:lnTo>
                <a:lnTo>
                  <a:pt x="9389" y="18923"/>
                </a:lnTo>
                <a:lnTo>
                  <a:pt x="9389" y="0"/>
                </a:lnTo>
                <a:lnTo>
                  <a:pt x="0" y="103253"/>
                </a:lnTo>
                <a:lnTo>
                  <a:pt x="18665" y="112650"/>
                </a:lnTo>
                <a:lnTo>
                  <a:pt x="28066" y="122048"/>
                </a:lnTo>
                <a:lnTo>
                  <a:pt x="46856" y="140717"/>
                </a:lnTo>
                <a:lnTo>
                  <a:pt x="65658" y="150115"/>
                </a:lnTo>
                <a:lnTo>
                  <a:pt x="84323" y="159513"/>
                </a:lnTo>
                <a:lnTo>
                  <a:pt x="103113" y="168911"/>
                </a:lnTo>
                <a:lnTo>
                  <a:pt x="121915" y="178308"/>
                </a:lnTo>
                <a:lnTo>
                  <a:pt x="140581" y="187579"/>
                </a:lnTo>
                <a:lnTo>
                  <a:pt x="159382" y="196977"/>
                </a:lnTo>
                <a:lnTo>
                  <a:pt x="178172" y="196977"/>
                </a:lnTo>
                <a:lnTo>
                  <a:pt x="196974" y="206375"/>
                </a:lnTo>
                <a:lnTo>
                  <a:pt x="215640" y="215773"/>
                </a:lnTo>
                <a:lnTo>
                  <a:pt x="234441" y="215773"/>
                </a:lnTo>
                <a:lnTo>
                  <a:pt x="253231" y="225171"/>
                </a:lnTo>
                <a:lnTo>
                  <a:pt x="262508" y="225171"/>
                </a:lnTo>
                <a:lnTo>
                  <a:pt x="281298" y="234569"/>
                </a:lnTo>
                <a:lnTo>
                  <a:pt x="318765" y="234569"/>
                </a:lnTo>
                <a:lnTo>
                  <a:pt x="337555" y="243839"/>
                </a:lnTo>
                <a:lnTo>
                  <a:pt x="440680" y="243839"/>
                </a:lnTo>
                <a:lnTo>
                  <a:pt x="459482" y="234569"/>
                </a:lnTo>
                <a:lnTo>
                  <a:pt x="478272" y="234569"/>
                </a:lnTo>
                <a:lnTo>
                  <a:pt x="496949" y="225171"/>
                </a:lnTo>
                <a:lnTo>
                  <a:pt x="506338" y="215773"/>
                </a:lnTo>
                <a:lnTo>
                  <a:pt x="515739" y="215773"/>
                </a:lnTo>
                <a:lnTo>
                  <a:pt x="525140" y="196977"/>
                </a:lnTo>
                <a:lnTo>
                  <a:pt x="534541" y="187579"/>
                </a:lnTo>
                <a:lnTo>
                  <a:pt x="543930" y="178308"/>
                </a:lnTo>
                <a:lnTo>
                  <a:pt x="543930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07" name="Freeform 8107"/>
          <p:cNvSpPr/>
          <p:nvPr/>
        </p:nvSpPr>
        <p:spPr>
          <a:xfrm rot="-5400000" flipH="0" flipV="0">
            <a:off x="25082774" y="3965219"/>
            <a:ext cx="88376" cy="38099"/>
          </a:xfrm>
          <a:custGeom>
            <a:pathLst>
              <a:path w="543817" h="234442">
                <a:moveTo>
                  <a:pt x="543817" y="140714"/>
                </a:moveTo>
                <a:lnTo>
                  <a:pt x="525140" y="121918"/>
                </a:lnTo>
                <a:lnTo>
                  <a:pt x="515751" y="112521"/>
                </a:lnTo>
                <a:lnTo>
                  <a:pt x="496949" y="103123"/>
                </a:lnTo>
                <a:lnTo>
                  <a:pt x="478159" y="93852"/>
                </a:lnTo>
                <a:lnTo>
                  <a:pt x="459482" y="84454"/>
                </a:lnTo>
                <a:lnTo>
                  <a:pt x="440692" y="75056"/>
                </a:lnTo>
                <a:lnTo>
                  <a:pt x="421890" y="65658"/>
                </a:lnTo>
                <a:lnTo>
                  <a:pt x="403225" y="56260"/>
                </a:lnTo>
                <a:lnTo>
                  <a:pt x="384423" y="46862"/>
                </a:lnTo>
                <a:lnTo>
                  <a:pt x="365633" y="37592"/>
                </a:lnTo>
                <a:lnTo>
                  <a:pt x="346967" y="37592"/>
                </a:lnTo>
                <a:lnTo>
                  <a:pt x="328166" y="28194"/>
                </a:lnTo>
                <a:lnTo>
                  <a:pt x="309376" y="18796"/>
                </a:lnTo>
                <a:lnTo>
                  <a:pt x="290698" y="18796"/>
                </a:lnTo>
                <a:lnTo>
                  <a:pt x="281309" y="9398"/>
                </a:lnTo>
                <a:lnTo>
                  <a:pt x="243842" y="9398"/>
                </a:lnTo>
                <a:lnTo>
                  <a:pt x="225040" y="0"/>
                </a:lnTo>
                <a:lnTo>
                  <a:pt x="84323" y="0"/>
                </a:lnTo>
                <a:lnTo>
                  <a:pt x="65533" y="9398"/>
                </a:lnTo>
                <a:lnTo>
                  <a:pt x="46868" y="9398"/>
                </a:lnTo>
                <a:lnTo>
                  <a:pt x="37467" y="18796"/>
                </a:lnTo>
                <a:lnTo>
                  <a:pt x="28066" y="28194"/>
                </a:lnTo>
                <a:lnTo>
                  <a:pt x="18665" y="37592"/>
                </a:lnTo>
                <a:lnTo>
                  <a:pt x="9276" y="46862"/>
                </a:lnTo>
                <a:lnTo>
                  <a:pt x="0" y="65658"/>
                </a:lnTo>
                <a:lnTo>
                  <a:pt x="0" y="121918"/>
                </a:lnTo>
                <a:lnTo>
                  <a:pt x="9276" y="140714"/>
                </a:lnTo>
                <a:lnTo>
                  <a:pt x="9276" y="149988"/>
                </a:lnTo>
                <a:lnTo>
                  <a:pt x="18665" y="168784"/>
                </a:lnTo>
                <a:lnTo>
                  <a:pt x="28066" y="178182"/>
                </a:lnTo>
                <a:lnTo>
                  <a:pt x="37467" y="196977"/>
                </a:lnTo>
                <a:lnTo>
                  <a:pt x="46868" y="206248"/>
                </a:lnTo>
                <a:lnTo>
                  <a:pt x="56257" y="103123"/>
                </a:lnTo>
                <a:lnTo>
                  <a:pt x="56257" y="93852"/>
                </a:lnTo>
                <a:lnTo>
                  <a:pt x="65533" y="84454"/>
                </a:lnTo>
                <a:lnTo>
                  <a:pt x="74934" y="75056"/>
                </a:lnTo>
                <a:lnTo>
                  <a:pt x="84323" y="65658"/>
                </a:lnTo>
                <a:lnTo>
                  <a:pt x="103125" y="56260"/>
                </a:lnTo>
                <a:lnTo>
                  <a:pt x="196850" y="56260"/>
                </a:lnTo>
                <a:lnTo>
                  <a:pt x="215651" y="65658"/>
                </a:lnTo>
                <a:lnTo>
                  <a:pt x="253107" y="65658"/>
                </a:lnTo>
                <a:lnTo>
                  <a:pt x="271908" y="75056"/>
                </a:lnTo>
                <a:lnTo>
                  <a:pt x="290698" y="75056"/>
                </a:lnTo>
                <a:lnTo>
                  <a:pt x="309376" y="84454"/>
                </a:lnTo>
                <a:lnTo>
                  <a:pt x="328166" y="84454"/>
                </a:lnTo>
                <a:lnTo>
                  <a:pt x="337566" y="93852"/>
                </a:lnTo>
                <a:lnTo>
                  <a:pt x="356232" y="103123"/>
                </a:lnTo>
                <a:lnTo>
                  <a:pt x="375034" y="112521"/>
                </a:lnTo>
                <a:lnTo>
                  <a:pt x="393824" y="112521"/>
                </a:lnTo>
                <a:lnTo>
                  <a:pt x="412501" y="121918"/>
                </a:lnTo>
                <a:lnTo>
                  <a:pt x="440692" y="140714"/>
                </a:lnTo>
                <a:lnTo>
                  <a:pt x="459482" y="149988"/>
                </a:lnTo>
                <a:lnTo>
                  <a:pt x="478159" y="159386"/>
                </a:lnTo>
                <a:lnTo>
                  <a:pt x="487548" y="168784"/>
                </a:lnTo>
                <a:lnTo>
                  <a:pt x="506350" y="178182"/>
                </a:lnTo>
                <a:lnTo>
                  <a:pt x="515751" y="187579"/>
                </a:lnTo>
                <a:lnTo>
                  <a:pt x="525140" y="206248"/>
                </a:lnTo>
                <a:lnTo>
                  <a:pt x="525140" y="215646"/>
                </a:lnTo>
                <a:lnTo>
                  <a:pt x="534541" y="225044"/>
                </a:lnTo>
                <a:lnTo>
                  <a:pt x="534541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08" name="Freeform 8108"/>
          <p:cNvSpPr/>
          <p:nvPr/>
        </p:nvSpPr>
        <p:spPr>
          <a:xfrm rot="-5400000" flipH="0" flipV="0">
            <a:off x="25100287" y="3956829"/>
            <a:ext cx="88394" cy="39626"/>
          </a:xfrm>
          <a:custGeom>
            <a:pathLst>
              <a:path w="543930" h="243839">
                <a:moveTo>
                  <a:pt x="543930" y="150114"/>
                </a:moveTo>
                <a:lnTo>
                  <a:pt x="543930" y="112523"/>
                </a:lnTo>
                <a:lnTo>
                  <a:pt x="534541" y="93854"/>
                </a:lnTo>
                <a:lnTo>
                  <a:pt x="534541" y="84456"/>
                </a:lnTo>
                <a:lnTo>
                  <a:pt x="525140" y="75059"/>
                </a:lnTo>
                <a:lnTo>
                  <a:pt x="515739" y="56263"/>
                </a:lnTo>
                <a:lnTo>
                  <a:pt x="506338" y="46865"/>
                </a:lnTo>
                <a:lnTo>
                  <a:pt x="496949" y="37591"/>
                </a:lnTo>
                <a:lnTo>
                  <a:pt x="487673" y="131319"/>
                </a:lnTo>
                <a:lnTo>
                  <a:pt x="487673" y="140717"/>
                </a:lnTo>
                <a:lnTo>
                  <a:pt x="478272" y="159512"/>
                </a:lnTo>
                <a:lnTo>
                  <a:pt x="468883" y="168910"/>
                </a:lnTo>
                <a:lnTo>
                  <a:pt x="459482" y="178181"/>
                </a:lnTo>
                <a:lnTo>
                  <a:pt x="440680" y="178181"/>
                </a:lnTo>
                <a:lnTo>
                  <a:pt x="421890" y="187579"/>
                </a:lnTo>
                <a:lnTo>
                  <a:pt x="375022" y="187579"/>
                </a:lnTo>
                <a:lnTo>
                  <a:pt x="365633" y="178181"/>
                </a:lnTo>
                <a:lnTo>
                  <a:pt x="309364" y="178181"/>
                </a:lnTo>
                <a:lnTo>
                  <a:pt x="290698" y="168910"/>
                </a:lnTo>
                <a:lnTo>
                  <a:pt x="271897" y="168910"/>
                </a:lnTo>
                <a:lnTo>
                  <a:pt x="243830" y="159512"/>
                </a:lnTo>
                <a:lnTo>
                  <a:pt x="234441" y="159512"/>
                </a:lnTo>
                <a:lnTo>
                  <a:pt x="215640" y="150114"/>
                </a:lnTo>
                <a:lnTo>
                  <a:pt x="206239" y="140717"/>
                </a:lnTo>
                <a:lnTo>
                  <a:pt x="187573" y="140717"/>
                </a:lnTo>
                <a:lnTo>
                  <a:pt x="168783" y="131319"/>
                </a:lnTo>
                <a:lnTo>
                  <a:pt x="149982" y="121921"/>
                </a:lnTo>
                <a:lnTo>
                  <a:pt x="131180" y="112523"/>
                </a:lnTo>
                <a:lnTo>
                  <a:pt x="103113" y="103125"/>
                </a:lnTo>
                <a:lnTo>
                  <a:pt x="84323" y="93854"/>
                </a:lnTo>
                <a:lnTo>
                  <a:pt x="65658" y="84456"/>
                </a:lnTo>
                <a:lnTo>
                  <a:pt x="56257" y="65661"/>
                </a:lnTo>
                <a:lnTo>
                  <a:pt x="37455" y="56263"/>
                </a:lnTo>
                <a:lnTo>
                  <a:pt x="28066" y="46865"/>
                </a:lnTo>
                <a:lnTo>
                  <a:pt x="18665" y="37591"/>
                </a:lnTo>
                <a:lnTo>
                  <a:pt x="18665" y="28193"/>
                </a:lnTo>
                <a:lnTo>
                  <a:pt x="9389" y="18795"/>
                </a:lnTo>
                <a:lnTo>
                  <a:pt x="9389" y="0"/>
                </a:lnTo>
                <a:lnTo>
                  <a:pt x="0" y="103125"/>
                </a:lnTo>
                <a:lnTo>
                  <a:pt x="18665" y="112523"/>
                </a:lnTo>
                <a:lnTo>
                  <a:pt x="28066" y="121921"/>
                </a:lnTo>
                <a:lnTo>
                  <a:pt x="46856" y="140717"/>
                </a:lnTo>
                <a:lnTo>
                  <a:pt x="65658" y="150114"/>
                </a:lnTo>
                <a:lnTo>
                  <a:pt x="84323" y="159512"/>
                </a:lnTo>
                <a:lnTo>
                  <a:pt x="103113" y="168910"/>
                </a:lnTo>
                <a:lnTo>
                  <a:pt x="121915" y="178181"/>
                </a:lnTo>
                <a:lnTo>
                  <a:pt x="140581" y="187579"/>
                </a:lnTo>
                <a:lnTo>
                  <a:pt x="159382" y="196977"/>
                </a:lnTo>
                <a:lnTo>
                  <a:pt x="178172" y="196977"/>
                </a:lnTo>
                <a:lnTo>
                  <a:pt x="196974" y="206375"/>
                </a:lnTo>
                <a:lnTo>
                  <a:pt x="215640" y="215773"/>
                </a:lnTo>
                <a:lnTo>
                  <a:pt x="234441" y="215773"/>
                </a:lnTo>
                <a:lnTo>
                  <a:pt x="253231" y="225170"/>
                </a:lnTo>
                <a:lnTo>
                  <a:pt x="262508" y="225170"/>
                </a:lnTo>
                <a:lnTo>
                  <a:pt x="281298" y="234441"/>
                </a:lnTo>
                <a:lnTo>
                  <a:pt x="318765" y="234441"/>
                </a:lnTo>
                <a:lnTo>
                  <a:pt x="337555" y="243839"/>
                </a:lnTo>
                <a:lnTo>
                  <a:pt x="440680" y="243839"/>
                </a:lnTo>
                <a:lnTo>
                  <a:pt x="459482" y="234441"/>
                </a:lnTo>
                <a:lnTo>
                  <a:pt x="478272" y="234441"/>
                </a:lnTo>
                <a:lnTo>
                  <a:pt x="496949" y="225170"/>
                </a:lnTo>
                <a:lnTo>
                  <a:pt x="506338" y="215773"/>
                </a:lnTo>
                <a:lnTo>
                  <a:pt x="515739" y="215773"/>
                </a:lnTo>
                <a:lnTo>
                  <a:pt x="525140" y="196977"/>
                </a:lnTo>
                <a:lnTo>
                  <a:pt x="534541" y="187579"/>
                </a:lnTo>
                <a:lnTo>
                  <a:pt x="543930" y="178181"/>
                </a:lnTo>
                <a:lnTo>
                  <a:pt x="543930" y="1595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09" name="Freeform 8109"/>
          <p:cNvSpPr/>
          <p:nvPr/>
        </p:nvSpPr>
        <p:spPr>
          <a:xfrm rot="-5400000" flipH="0" flipV="0">
            <a:off x="25151357" y="3965219"/>
            <a:ext cx="88376" cy="38099"/>
          </a:xfrm>
          <a:custGeom>
            <a:pathLst>
              <a:path w="543817" h="234441">
                <a:moveTo>
                  <a:pt x="543817" y="140717"/>
                </a:moveTo>
                <a:lnTo>
                  <a:pt x="525140" y="121918"/>
                </a:lnTo>
                <a:lnTo>
                  <a:pt x="515751" y="112520"/>
                </a:lnTo>
                <a:lnTo>
                  <a:pt x="496949" y="103122"/>
                </a:lnTo>
                <a:lnTo>
                  <a:pt x="478159" y="93725"/>
                </a:lnTo>
                <a:lnTo>
                  <a:pt x="459482" y="84327"/>
                </a:lnTo>
                <a:lnTo>
                  <a:pt x="440692" y="75056"/>
                </a:lnTo>
                <a:lnTo>
                  <a:pt x="421890" y="65658"/>
                </a:lnTo>
                <a:lnTo>
                  <a:pt x="403225" y="56260"/>
                </a:lnTo>
                <a:lnTo>
                  <a:pt x="384423" y="46862"/>
                </a:lnTo>
                <a:lnTo>
                  <a:pt x="365633" y="37464"/>
                </a:lnTo>
                <a:lnTo>
                  <a:pt x="346967" y="37464"/>
                </a:lnTo>
                <a:lnTo>
                  <a:pt x="328166" y="28066"/>
                </a:lnTo>
                <a:lnTo>
                  <a:pt x="309376" y="18796"/>
                </a:lnTo>
                <a:lnTo>
                  <a:pt x="290698" y="18796"/>
                </a:lnTo>
                <a:lnTo>
                  <a:pt x="281309" y="9398"/>
                </a:lnTo>
                <a:lnTo>
                  <a:pt x="243842" y="9398"/>
                </a:lnTo>
                <a:lnTo>
                  <a:pt x="225040" y="0"/>
                </a:lnTo>
                <a:lnTo>
                  <a:pt x="84323" y="0"/>
                </a:lnTo>
                <a:lnTo>
                  <a:pt x="65533" y="9398"/>
                </a:lnTo>
                <a:lnTo>
                  <a:pt x="46868" y="9398"/>
                </a:lnTo>
                <a:lnTo>
                  <a:pt x="37467" y="18796"/>
                </a:lnTo>
                <a:lnTo>
                  <a:pt x="28066" y="28066"/>
                </a:lnTo>
                <a:lnTo>
                  <a:pt x="18665" y="37464"/>
                </a:lnTo>
                <a:lnTo>
                  <a:pt x="9276" y="46862"/>
                </a:lnTo>
                <a:lnTo>
                  <a:pt x="0" y="65658"/>
                </a:lnTo>
                <a:lnTo>
                  <a:pt x="0" y="121918"/>
                </a:lnTo>
                <a:lnTo>
                  <a:pt x="9276" y="140717"/>
                </a:lnTo>
                <a:lnTo>
                  <a:pt x="9276" y="150115"/>
                </a:lnTo>
                <a:lnTo>
                  <a:pt x="18665" y="168783"/>
                </a:lnTo>
                <a:lnTo>
                  <a:pt x="28066" y="178181"/>
                </a:lnTo>
                <a:lnTo>
                  <a:pt x="37467" y="196977"/>
                </a:lnTo>
                <a:lnTo>
                  <a:pt x="46868" y="206375"/>
                </a:lnTo>
                <a:lnTo>
                  <a:pt x="56257" y="103122"/>
                </a:lnTo>
                <a:lnTo>
                  <a:pt x="56257" y="93725"/>
                </a:lnTo>
                <a:lnTo>
                  <a:pt x="65533" y="84327"/>
                </a:lnTo>
                <a:lnTo>
                  <a:pt x="74934" y="75056"/>
                </a:lnTo>
                <a:lnTo>
                  <a:pt x="84323" y="65658"/>
                </a:lnTo>
                <a:lnTo>
                  <a:pt x="103125" y="56260"/>
                </a:lnTo>
                <a:lnTo>
                  <a:pt x="196850" y="56260"/>
                </a:lnTo>
                <a:lnTo>
                  <a:pt x="215651" y="65658"/>
                </a:lnTo>
                <a:lnTo>
                  <a:pt x="253107" y="65658"/>
                </a:lnTo>
                <a:lnTo>
                  <a:pt x="271908" y="75056"/>
                </a:lnTo>
                <a:lnTo>
                  <a:pt x="290698" y="75056"/>
                </a:lnTo>
                <a:lnTo>
                  <a:pt x="309376" y="84327"/>
                </a:lnTo>
                <a:lnTo>
                  <a:pt x="328166" y="84327"/>
                </a:lnTo>
                <a:lnTo>
                  <a:pt x="337566" y="93725"/>
                </a:lnTo>
                <a:lnTo>
                  <a:pt x="356232" y="103122"/>
                </a:lnTo>
                <a:lnTo>
                  <a:pt x="375034" y="112520"/>
                </a:lnTo>
                <a:lnTo>
                  <a:pt x="393824" y="112520"/>
                </a:lnTo>
                <a:lnTo>
                  <a:pt x="412501" y="121918"/>
                </a:lnTo>
                <a:lnTo>
                  <a:pt x="440692" y="140717"/>
                </a:lnTo>
                <a:lnTo>
                  <a:pt x="459482" y="150115"/>
                </a:lnTo>
                <a:lnTo>
                  <a:pt x="478159" y="159386"/>
                </a:lnTo>
                <a:lnTo>
                  <a:pt x="487548" y="168783"/>
                </a:lnTo>
                <a:lnTo>
                  <a:pt x="506350" y="178181"/>
                </a:lnTo>
                <a:lnTo>
                  <a:pt x="515751" y="187579"/>
                </a:lnTo>
                <a:lnTo>
                  <a:pt x="525140" y="206375"/>
                </a:lnTo>
                <a:lnTo>
                  <a:pt x="525140" y="215646"/>
                </a:lnTo>
                <a:lnTo>
                  <a:pt x="534541" y="225044"/>
                </a:lnTo>
                <a:lnTo>
                  <a:pt x="53454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10" name="Freeform 8110"/>
          <p:cNvSpPr/>
          <p:nvPr/>
        </p:nvSpPr>
        <p:spPr>
          <a:xfrm rot="-5400000" flipH="0" flipV="0">
            <a:off x="25168870" y="3956829"/>
            <a:ext cx="88394" cy="39627"/>
          </a:xfrm>
          <a:custGeom>
            <a:pathLst>
              <a:path w="543930" h="243843">
                <a:moveTo>
                  <a:pt x="543930" y="150115"/>
                </a:moveTo>
                <a:lnTo>
                  <a:pt x="543930" y="112524"/>
                </a:lnTo>
                <a:lnTo>
                  <a:pt x="534541" y="93855"/>
                </a:lnTo>
                <a:lnTo>
                  <a:pt x="534541" y="84457"/>
                </a:lnTo>
                <a:lnTo>
                  <a:pt x="525140" y="75059"/>
                </a:lnTo>
                <a:lnTo>
                  <a:pt x="515739" y="56264"/>
                </a:lnTo>
                <a:lnTo>
                  <a:pt x="506338" y="46993"/>
                </a:lnTo>
                <a:lnTo>
                  <a:pt x="496949" y="37595"/>
                </a:lnTo>
                <a:lnTo>
                  <a:pt x="487673" y="131319"/>
                </a:lnTo>
                <a:lnTo>
                  <a:pt x="487673" y="140717"/>
                </a:lnTo>
                <a:lnTo>
                  <a:pt x="478272" y="159386"/>
                </a:lnTo>
                <a:lnTo>
                  <a:pt x="468883" y="168784"/>
                </a:lnTo>
                <a:lnTo>
                  <a:pt x="459482" y="178182"/>
                </a:lnTo>
                <a:lnTo>
                  <a:pt x="440680" y="178182"/>
                </a:lnTo>
                <a:lnTo>
                  <a:pt x="421890" y="187580"/>
                </a:lnTo>
                <a:lnTo>
                  <a:pt x="375022" y="187580"/>
                </a:lnTo>
                <a:lnTo>
                  <a:pt x="365633" y="178182"/>
                </a:lnTo>
                <a:lnTo>
                  <a:pt x="309364" y="178182"/>
                </a:lnTo>
                <a:lnTo>
                  <a:pt x="290698" y="168784"/>
                </a:lnTo>
                <a:lnTo>
                  <a:pt x="271897" y="168784"/>
                </a:lnTo>
                <a:lnTo>
                  <a:pt x="243830" y="159386"/>
                </a:lnTo>
                <a:lnTo>
                  <a:pt x="234441" y="159386"/>
                </a:lnTo>
                <a:lnTo>
                  <a:pt x="215640" y="150115"/>
                </a:lnTo>
                <a:lnTo>
                  <a:pt x="206239" y="140717"/>
                </a:lnTo>
                <a:lnTo>
                  <a:pt x="187573" y="140717"/>
                </a:lnTo>
                <a:lnTo>
                  <a:pt x="168783" y="131319"/>
                </a:lnTo>
                <a:lnTo>
                  <a:pt x="149982" y="121922"/>
                </a:lnTo>
                <a:lnTo>
                  <a:pt x="131180" y="112524"/>
                </a:lnTo>
                <a:lnTo>
                  <a:pt x="103113" y="103253"/>
                </a:lnTo>
                <a:lnTo>
                  <a:pt x="84323" y="93855"/>
                </a:lnTo>
                <a:lnTo>
                  <a:pt x="65658" y="84457"/>
                </a:lnTo>
                <a:lnTo>
                  <a:pt x="56257" y="65661"/>
                </a:lnTo>
                <a:lnTo>
                  <a:pt x="37455" y="56264"/>
                </a:lnTo>
                <a:lnTo>
                  <a:pt x="28066" y="46993"/>
                </a:lnTo>
                <a:lnTo>
                  <a:pt x="18665" y="37595"/>
                </a:lnTo>
                <a:lnTo>
                  <a:pt x="18665" y="28194"/>
                </a:lnTo>
                <a:lnTo>
                  <a:pt x="9389" y="18796"/>
                </a:lnTo>
                <a:lnTo>
                  <a:pt x="9389" y="0"/>
                </a:lnTo>
                <a:lnTo>
                  <a:pt x="0" y="103253"/>
                </a:lnTo>
                <a:lnTo>
                  <a:pt x="18665" y="112524"/>
                </a:lnTo>
                <a:lnTo>
                  <a:pt x="28066" y="121922"/>
                </a:lnTo>
                <a:lnTo>
                  <a:pt x="46856" y="140717"/>
                </a:lnTo>
                <a:lnTo>
                  <a:pt x="65658" y="150115"/>
                </a:lnTo>
                <a:lnTo>
                  <a:pt x="84323" y="159386"/>
                </a:lnTo>
                <a:lnTo>
                  <a:pt x="103113" y="168784"/>
                </a:lnTo>
                <a:lnTo>
                  <a:pt x="121915" y="178182"/>
                </a:lnTo>
                <a:lnTo>
                  <a:pt x="140581" y="187580"/>
                </a:lnTo>
                <a:lnTo>
                  <a:pt x="159382" y="196978"/>
                </a:lnTo>
                <a:lnTo>
                  <a:pt x="178172" y="196978"/>
                </a:lnTo>
                <a:lnTo>
                  <a:pt x="196974" y="206375"/>
                </a:lnTo>
                <a:lnTo>
                  <a:pt x="215640" y="215646"/>
                </a:lnTo>
                <a:lnTo>
                  <a:pt x="234441" y="215646"/>
                </a:lnTo>
                <a:lnTo>
                  <a:pt x="253231" y="225044"/>
                </a:lnTo>
                <a:lnTo>
                  <a:pt x="262508" y="225044"/>
                </a:lnTo>
                <a:lnTo>
                  <a:pt x="281298" y="234445"/>
                </a:lnTo>
                <a:lnTo>
                  <a:pt x="318765" y="234445"/>
                </a:lnTo>
                <a:lnTo>
                  <a:pt x="337555" y="243843"/>
                </a:lnTo>
                <a:lnTo>
                  <a:pt x="440680" y="243843"/>
                </a:lnTo>
                <a:lnTo>
                  <a:pt x="459482" y="234445"/>
                </a:lnTo>
                <a:lnTo>
                  <a:pt x="478272" y="234445"/>
                </a:lnTo>
                <a:lnTo>
                  <a:pt x="496949" y="225044"/>
                </a:lnTo>
                <a:lnTo>
                  <a:pt x="506338" y="215646"/>
                </a:lnTo>
                <a:lnTo>
                  <a:pt x="515739" y="215646"/>
                </a:lnTo>
                <a:lnTo>
                  <a:pt x="525140" y="196978"/>
                </a:lnTo>
                <a:lnTo>
                  <a:pt x="534541" y="187580"/>
                </a:lnTo>
                <a:lnTo>
                  <a:pt x="543930" y="178182"/>
                </a:lnTo>
                <a:lnTo>
                  <a:pt x="543930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11" name="Freeform 8111"/>
          <p:cNvSpPr/>
          <p:nvPr/>
        </p:nvSpPr>
        <p:spPr>
          <a:xfrm rot="-5400000" flipH="0" flipV="0">
            <a:off x="21901422" y="4404900"/>
            <a:ext cx="120385" cy="74671"/>
          </a:xfrm>
          <a:custGeom>
            <a:pathLst>
              <a:path w="740786" h="459485">
                <a:moveTo>
                  <a:pt x="740786" y="422020"/>
                </a:moveTo>
                <a:lnTo>
                  <a:pt x="740786" y="422020"/>
                </a:lnTo>
                <a:lnTo>
                  <a:pt x="731521" y="403225"/>
                </a:lnTo>
                <a:lnTo>
                  <a:pt x="393830" y="0"/>
                </a:lnTo>
                <a:lnTo>
                  <a:pt x="384553" y="93851"/>
                </a:lnTo>
                <a:lnTo>
                  <a:pt x="28066" y="206375"/>
                </a:lnTo>
                <a:lnTo>
                  <a:pt x="18665" y="206375"/>
                </a:lnTo>
                <a:lnTo>
                  <a:pt x="9395" y="225043"/>
                </a:lnTo>
                <a:lnTo>
                  <a:pt x="0" y="243839"/>
                </a:lnTo>
                <a:lnTo>
                  <a:pt x="0" y="262635"/>
                </a:lnTo>
                <a:lnTo>
                  <a:pt x="18665" y="281431"/>
                </a:lnTo>
                <a:lnTo>
                  <a:pt x="46862" y="281431"/>
                </a:lnTo>
                <a:lnTo>
                  <a:pt x="440686" y="159385"/>
                </a:lnTo>
                <a:lnTo>
                  <a:pt x="675252" y="450087"/>
                </a:lnTo>
                <a:lnTo>
                  <a:pt x="684529" y="450087"/>
                </a:lnTo>
                <a:lnTo>
                  <a:pt x="703330" y="459485"/>
                </a:lnTo>
                <a:lnTo>
                  <a:pt x="722120" y="459485"/>
                </a:lnTo>
                <a:lnTo>
                  <a:pt x="731521" y="4408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12" name="Freeform 8112"/>
          <p:cNvSpPr/>
          <p:nvPr/>
        </p:nvSpPr>
        <p:spPr>
          <a:xfrm rot="-5400000" flipH="0" flipV="0">
            <a:off x="21857234" y="4420131"/>
            <a:ext cx="120385" cy="44208"/>
          </a:xfrm>
          <a:custGeom>
            <a:pathLst>
              <a:path w="740786" h="272033">
                <a:moveTo>
                  <a:pt x="740786" y="215773"/>
                </a:moveTo>
                <a:lnTo>
                  <a:pt x="740786" y="215773"/>
                </a:lnTo>
                <a:lnTo>
                  <a:pt x="731521" y="196977"/>
                </a:lnTo>
                <a:lnTo>
                  <a:pt x="712719" y="187580"/>
                </a:lnTo>
                <a:lnTo>
                  <a:pt x="46862" y="0"/>
                </a:lnTo>
                <a:lnTo>
                  <a:pt x="28066" y="0"/>
                </a:lnTo>
                <a:lnTo>
                  <a:pt x="9395" y="18796"/>
                </a:lnTo>
                <a:lnTo>
                  <a:pt x="0" y="37592"/>
                </a:lnTo>
                <a:lnTo>
                  <a:pt x="0" y="46863"/>
                </a:lnTo>
                <a:lnTo>
                  <a:pt x="9395" y="65658"/>
                </a:lnTo>
                <a:lnTo>
                  <a:pt x="28066" y="75056"/>
                </a:lnTo>
                <a:lnTo>
                  <a:pt x="271903" y="140717"/>
                </a:lnTo>
                <a:lnTo>
                  <a:pt x="384553" y="272033"/>
                </a:lnTo>
                <a:lnTo>
                  <a:pt x="393830" y="178182"/>
                </a:lnTo>
                <a:lnTo>
                  <a:pt x="693929" y="253238"/>
                </a:lnTo>
                <a:lnTo>
                  <a:pt x="722120" y="253238"/>
                </a:lnTo>
                <a:lnTo>
                  <a:pt x="731521" y="24384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13" name="Freeform 8113"/>
          <p:cNvSpPr/>
          <p:nvPr/>
        </p:nvSpPr>
        <p:spPr>
          <a:xfrm rot="-5400000" flipH="0" flipV="0">
            <a:off x="21983719" y="4426230"/>
            <a:ext cx="112771" cy="39626"/>
          </a:xfrm>
          <a:custGeom>
            <a:pathLst>
              <a:path w="693929" h="243839">
                <a:moveTo>
                  <a:pt x="693929" y="243839"/>
                </a:moveTo>
                <a:lnTo>
                  <a:pt x="609594" y="150115"/>
                </a:lnTo>
                <a:lnTo>
                  <a:pt x="46862" y="0"/>
                </a:lnTo>
                <a:lnTo>
                  <a:pt x="28066" y="0"/>
                </a:lnTo>
                <a:lnTo>
                  <a:pt x="9395" y="9398"/>
                </a:lnTo>
                <a:lnTo>
                  <a:pt x="0" y="37591"/>
                </a:lnTo>
                <a:lnTo>
                  <a:pt x="9395" y="56260"/>
                </a:lnTo>
                <a:lnTo>
                  <a:pt x="28066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14" name="Freeform 8114"/>
          <p:cNvSpPr/>
          <p:nvPr/>
        </p:nvSpPr>
        <p:spPr>
          <a:xfrm rot="-5400000" flipH="0" flipV="0">
            <a:off x="22020301" y="4378997"/>
            <a:ext cx="36571" cy="42660"/>
          </a:xfrm>
          <a:custGeom>
            <a:pathLst>
              <a:path w="225041" h="262508">
                <a:moveTo>
                  <a:pt x="225041" y="234315"/>
                </a:moveTo>
                <a:lnTo>
                  <a:pt x="225041" y="225044"/>
                </a:lnTo>
                <a:lnTo>
                  <a:pt x="215776" y="206248"/>
                </a:lnTo>
                <a:lnTo>
                  <a:pt x="65658" y="18669"/>
                </a:lnTo>
                <a:lnTo>
                  <a:pt x="65658" y="9271"/>
                </a:lnTo>
                <a:lnTo>
                  <a:pt x="46868" y="0"/>
                </a:lnTo>
                <a:lnTo>
                  <a:pt x="37467" y="0"/>
                </a:lnTo>
                <a:lnTo>
                  <a:pt x="18802" y="9271"/>
                </a:lnTo>
                <a:lnTo>
                  <a:pt x="9401" y="9271"/>
                </a:lnTo>
                <a:lnTo>
                  <a:pt x="0" y="37465"/>
                </a:lnTo>
                <a:lnTo>
                  <a:pt x="9401" y="56260"/>
                </a:lnTo>
                <a:lnTo>
                  <a:pt x="93849" y="168784"/>
                </a:lnTo>
                <a:lnTo>
                  <a:pt x="178184" y="262508"/>
                </a:lnTo>
                <a:lnTo>
                  <a:pt x="206375" y="262508"/>
                </a:lnTo>
                <a:lnTo>
                  <a:pt x="215776" y="25311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15" name="Freeform 8115"/>
          <p:cNvSpPr/>
          <p:nvPr/>
        </p:nvSpPr>
        <p:spPr>
          <a:xfrm rot="-5400000" flipH="0" flipV="0">
            <a:off x="21460997" y="4644156"/>
            <a:ext cx="91430" cy="137166"/>
          </a:xfrm>
          <a:custGeom>
            <a:pathLst>
              <a:path w="562614" h="844042">
                <a:moveTo>
                  <a:pt x="0" y="0"/>
                </a:moveTo>
                <a:lnTo>
                  <a:pt x="562614" y="703325"/>
                </a:lnTo>
                <a:lnTo>
                  <a:pt x="309376" y="8440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16" name="Freeform 8116"/>
          <p:cNvSpPr/>
          <p:nvPr/>
        </p:nvSpPr>
        <p:spPr>
          <a:xfrm rot="-5400000" flipH="0" flipV="0">
            <a:off x="21681204" y="4306597"/>
            <a:ext cx="208783" cy="694931"/>
          </a:xfrm>
          <a:custGeom>
            <a:pathLst>
              <a:path w="1284734" h="4276214">
                <a:moveTo>
                  <a:pt x="0" y="0"/>
                </a:moveTo>
                <a:lnTo>
                  <a:pt x="1284734" y="2278757"/>
                </a:lnTo>
                <a:lnTo>
                  <a:pt x="1284734" y="427621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17" name="Freeform 8117"/>
          <p:cNvSpPr/>
          <p:nvPr/>
        </p:nvSpPr>
        <p:spPr>
          <a:xfrm rot="-5400000" flipH="0" flipV="0">
            <a:off x="28279350" y="4473469"/>
            <a:ext cx="120407" cy="74677"/>
          </a:xfrm>
          <a:custGeom>
            <a:pathLst>
              <a:path w="740916" h="459524">
                <a:moveTo>
                  <a:pt x="740916" y="421969"/>
                </a:moveTo>
                <a:lnTo>
                  <a:pt x="740916" y="421969"/>
                </a:lnTo>
                <a:lnTo>
                  <a:pt x="731515" y="403225"/>
                </a:lnTo>
                <a:lnTo>
                  <a:pt x="393824" y="0"/>
                </a:lnTo>
                <a:lnTo>
                  <a:pt x="384429" y="93751"/>
                </a:lnTo>
                <a:lnTo>
                  <a:pt x="28191" y="206324"/>
                </a:lnTo>
                <a:lnTo>
                  <a:pt x="18796" y="206324"/>
                </a:lnTo>
                <a:lnTo>
                  <a:pt x="9395" y="225069"/>
                </a:lnTo>
                <a:lnTo>
                  <a:pt x="0" y="243827"/>
                </a:lnTo>
                <a:lnTo>
                  <a:pt x="0" y="262572"/>
                </a:lnTo>
                <a:lnTo>
                  <a:pt x="18796" y="281330"/>
                </a:lnTo>
                <a:lnTo>
                  <a:pt x="46862" y="281330"/>
                </a:lnTo>
                <a:lnTo>
                  <a:pt x="440686" y="159435"/>
                </a:lnTo>
                <a:lnTo>
                  <a:pt x="675258" y="450151"/>
                </a:lnTo>
                <a:lnTo>
                  <a:pt x="684523" y="450151"/>
                </a:lnTo>
                <a:lnTo>
                  <a:pt x="703325" y="459524"/>
                </a:lnTo>
                <a:lnTo>
                  <a:pt x="722126" y="459524"/>
                </a:lnTo>
                <a:lnTo>
                  <a:pt x="731515" y="4407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18" name="Freeform 8118"/>
          <p:cNvSpPr/>
          <p:nvPr/>
        </p:nvSpPr>
        <p:spPr>
          <a:xfrm rot="-5400000" flipH="0" flipV="0">
            <a:off x="28235149" y="4488710"/>
            <a:ext cx="120407" cy="44196"/>
          </a:xfrm>
          <a:custGeom>
            <a:pathLst>
              <a:path w="740916" h="271958">
                <a:moveTo>
                  <a:pt x="740916" y="215710"/>
                </a:moveTo>
                <a:lnTo>
                  <a:pt x="740916" y="215710"/>
                </a:lnTo>
                <a:lnTo>
                  <a:pt x="731515" y="196951"/>
                </a:lnTo>
                <a:lnTo>
                  <a:pt x="712725" y="187579"/>
                </a:lnTo>
                <a:lnTo>
                  <a:pt x="46862" y="0"/>
                </a:lnTo>
                <a:lnTo>
                  <a:pt x="28191" y="0"/>
                </a:lnTo>
                <a:lnTo>
                  <a:pt x="9395" y="18758"/>
                </a:lnTo>
                <a:lnTo>
                  <a:pt x="0" y="37503"/>
                </a:lnTo>
                <a:lnTo>
                  <a:pt x="0" y="46888"/>
                </a:lnTo>
                <a:lnTo>
                  <a:pt x="9395" y="65684"/>
                </a:lnTo>
                <a:lnTo>
                  <a:pt x="28191" y="75057"/>
                </a:lnTo>
                <a:lnTo>
                  <a:pt x="272033" y="140690"/>
                </a:lnTo>
                <a:lnTo>
                  <a:pt x="384429" y="271958"/>
                </a:lnTo>
                <a:lnTo>
                  <a:pt x="393824" y="178207"/>
                </a:lnTo>
                <a:lnTo>
                  <a:pt x="693924" y="253213"/>
                </a:lnTo>
                <a:lnTo>
                  <a:pt x="722126" y="253213"/>
                </a:lnTo>
                <a:lnTo>
                  <a:pt x="731515" y="2438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19" name="Freeform 8119"/>
          <p:cNvSpPr/>
          <p:nvPr/>
        </p:nvSpPr>
        <p:spPr>
          <a:xfrm rot="-5400000" flipH="0" flipV="0">
            <a:off x="28361652" y="4494814"/>
            <a:ext cx="112770" cy="39624"/>
          </a:xfrm>
          <a:custGeom>
            <a:pathLst>
              <a:path w="693924" h="243827">
                <a:moveTo>
                  <a:pt x="693924" y="243827"/>
                </a:moveTo>
                <a:lnTo>
                  <a:pt x="609600" y="150063"/>
                </a:lnTo>
                <a:lnTo>
                  <a:pt x="46862" y="0"/>
                </a:lnTo>
                <a:lnTo>
                  <a:pt x="28191" y="0"/>
                </a:lnTo>
                <a:lnTo>
                  <a:pt x="9395" y="9372"/>
                </a:lnTo>
                <a:lnTo>
                  <a:pt x="0" y="37503"/>
                </a:lnTo>
                <a:lnTo>
                  <a:pt x="9395" y="56261"/>
                </a:lnTo>
                <a:lnTo>
                  <a:pt x="28191" y="656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20" name="Freeform 8120"/>
          <p:cNvSpPr/>
          <p:nvPr/>
        </p:nvSpPr>
        <p:spPr>
          <a:xfrm rot="-5400000" flipH="0" flipV="0">
            <a:off x="28398216" y="4447564"/>
            <a:ext cx="36592" cy="42672"/>
          </a:xfrm>
          <a:custGeom>
            <a:pathLst>
              <a:path w="225171" h="262585">
                <a:moveTo>
                  <a:pt x="225171" y="234455"/>
                </a:moveTo>
                <a:lnTo>
                  <a:pt x="225171" y="225082"/>
                </a:lnTo>
                <a:lnTo>
                  <a:pt x="215770" y="206337"/>
                </a:lnTo>
                <a:lnTo>
                  <a:pt x="65664" y="18758"/>
                </a:lnTo>
                <a:lnTo>
                  <a:pt x="65664" y="9386"/>
                </a:lnTo>
                <a:lnTo>
                  <a:pt x="46993" y="0"/>
                </a:lnTo>
                <a:lnTo>
                  <a:pt x="37592" y="0"/>
                </a:lnTo>
                <a:lnTo>
                  <a:pt x="18796" y="9386"/>
                </a:lnTo>
                <a:lnTo>
                  <a:pt x="9401" y="9386"/>
                </a:lnTo>
                <a:lnTo>
                  <a:pt x="0" y="37516"/>
                </a:lnTo>
                <a:lnTo>
                  <a:pt x="9401" y="56261"/>
                </a:lnTo>
                <a:lnTo>
                  <a:pt x="93855" y="168821"/>
                </a:lnTo>
                <a:lnTo>
                  <a:pt x="178179" y="262585"/>
                </a:lnTo>
                <a:lnTo>
                  <a:pt x="206381" y="262585"/>
                </a:lnTo>
                <a:lnTo>
                  <a:pt x="215770" y="2532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21" name="Freeform 8121"/>
          <p:cNvSpPr/>
          <p:nvPr/>
        </p:nvSpPr>
        <p:spPr>
          <a:xfrm rot="-5400000" flipH="0" flipV="0">
            <a:off x="28535387" y="4709689"/>
            <a:ext cx="132584" cy="102112"/>
          </a:xfrm>
          <a:custGeom>
            <a:pathLst>
              <a:path w="815851" h="628345">
                <a:moveTo>
                  <a:pt x="0" y="628345"/>
                </a:moveTo>
                <a:lnTo>
                  <a:pt x="647068" y="0"/>
                </a:lnTo>
                <a:lnTo>
                  <a:pt x="815851" y="2531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22" name="Freeform 8122"/>
          <p:cNvSpPr/>
          <p:nvPr/>
        </p:nvSpPr>
        <p:spPr>
          <a:xfrm rot="-5400000" flipH="0" flipV="0">
            <a:off x="28316697" y="4491000"/>
            <a:ext cx="207256" cy="464818"/>
          </a:xfrm>
          <a:custGeom>
            <a:pathLst>
              <a:path w="1275339" h="2860230">
                <a:moveTo>
                  <a:pt x="0" y="2860230"/>
                </a:moveTo>
                <a:lnTo>
                  <a:pt x="1275339" y="1988057"/>
                </a:lnTo>
                <a:lnTo>
                  <a:pt x="1275339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23" name="Freeform 8123"/>
          <p:cNvSpPr/>
          <p:nvPr/>
        </p:nvSpPr>
        <p:spPr>
          <a:xfrm rot="-5400000" flipH="0" flipV="0">
            <a:off x="27697949" y="5487688"/>
            <a:ext cx="105154" cy="48769"/>
          </a:xfrm>
          <a:custGeom>
            <a:pathLst>
              <a:path w="647061" h="300101">
                <a:moveTo>
                  <a:pt x="618870" y="0"/>
                </a:moveTo>
                <a:lnTo>
                  <a:pt x="647061" y="65658"/>
                </a:lnTo>
                <a:lnTo>
                  <a:pt x="18665" y="300101"/>
                </a:lnTo>
                <a:lnTo>
                  <a:pt x="0" y="22504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24" name="Freeform 8124"/>
          <p:cNvSpPr/>
          <p:nvPr/>
        </p:nvSpPr>
        <p:spPr>
          <a:xfrm rot="-5400000" flipH="0" flipV="0">
            <a:off x="27606509" y="5521216"/>
            <a:ext cx="106682" cy="47263"/>
          </a:xfrm>
          <a:custGeom>
            <a:pathLst>
              <a:path w="656462" h="290830">
                <a:moveTo>
                  <a:pt x="28190" y="290830"/>
                </a:moveTo>
                <a:lnTo>
                  <a:pt x="0" y="225045"/>
                </a:lnTo>
                <a:lnTo>
                  <a:pt x="628395" y="0"/>
                </a:lnTo>
                <a:lnTo>
                  <a:pt x="656462" y="65659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25" name="Freeform 8125"/>
          <p:cNvSpPr/>
          <p:nvPr/>
        </p:nvSpPr>
        <p:spPr>
          <a:xfrm rot="-5400000" flipH="0" flipV="0">
            <a:off x="27640800" y="5465605"/>
            <a:ext cx="129530" cy="126475"/>
          </a:xfrm>
          <a:custGeom>
            <a:pathLst>
              <a:path w="797055" h="778255">
                <a:moveTo>
                  <a:pt x="628272" y="28066"/>
                </a:moveTo>
                <a:lnTo>
                  <a:pt x="0" y="253237"/>
                </a:lnTo>
                <a:moveTo>
                  <a:pt x="562614" y="56260"/>
                </a:moveTo>
                <a:lnTo>
                  <a:pt x="487555" y="18796"/>
                </a:lnTo>
                <a:moveTo>
                  <a:pt x="506351" y="75056"/>
                </a:moveTo>
                <a:lnTo>
                  <a:pt x="543942" y="0"/>
                </a:lnTo>
                <a:moveTo>
                  <a:pt x="450088" y="93726"/>
                </a:moveTo>
                <a:lnTo>
                  <a:pt x="375035" y="56260"/>
                </a:lnTo>
                <a:moveTo>
                  <a:pt x="393830" y="112522"/>
                </a:moveTo>
                <a:lnTo>
                  <a:pt x="431292" y="37464"/>
                </a:lnTo>
                <a:moveTo>
                  <a:pt x="337567" y="131190"/>
                </a:moveTo>
                <a:lnTo>
                  <a:pt x="262508" y="93726"/>
                </a:lnTo>
                <a:moveTo>
                  <a:pt x="281304" y="149986"/>
                </a:moveTo>
                <a:lnTo>
                  <a:pt x="318772" y="75056"/>
                </a:lnTo>
                <a:moveTo>
                  <a:pt x="225047" y="168782"/>
                </a:moveTo>
                <a:lnTo>
                  <a:pt x="149988" y="140588"/>
                </a:lnTo>
                <a:moveTo>
                  <a:pt x="168784" y="196850"/>
                </a:moveTo>
                <a:lnTo>
                  <a:pt x="206251" y="121920"/>
                </a:lnTo>
                <a:moveTo>
                  <a:pt x="121922" y="215646"/>
                </a:moveTo>
                <a:lnTo>
                  <a:pt x="37468" y="178180"/>
                </a:lnTo>
                <a:moveTo>
                  <a:pt x="65658" y="234441"/>
                </a:moveTo>
                <a:lnTo>
                  <a:pt x="93725" y="159384"/>
                </a:lnTo>
                <a:moveTo>
                  <a:pt x="797055" y="515747"/>
                </a:moveTo>
                <a:lnTo>
                  <a:pt x="178185" y="740790"/>
                </a:lnTo>
                <a:moveTo>
                  <a:pt x="740792" y="534543"/>
                </a:moveTo>
                <a:lnTo>
                  <a:pt x="703325" y="609600"/>
                </a:lnTo>
                <a:moveTo>
                  <a:pt x="684529" y="553338"/>
                </a:moveTo>
                <a:lnTo>
                  <a:pt x="759588" y="590804"/>
                </a:lnTo>
                <a:moveTo>
                  <a:pt x="628272" y="581405"/>
                </a:moveTo>
                <a:lnTo>
                  <a:pt x="590805" y="656462"/>
                </a:lnTo>
                <a:moveTo>
                  <a:pt x="572009" y="600202"/>
                </a:moveTo>
                <a:lnTo>
                  <a:pt x="647068" y="637666"/>
                </a:lnTo>
                <a:moveTo>
                  <a:pt x="515746" y="618871"/>
                </a:moveTo>
                <a:lnTo>
                  <a:pt x="478154" y="693928"/>
                </a:lnTo>
                <a:moveTo>
                  <a:pt x="459488" y="637666"/>
                </a:moveTo>
                <a:lnTo>
                  <a:pt x="534547" y="675131"/>
                </a:lnTo>
                <a:moveTo>
                  <a:pt x="403225" y="656462"/>
                </a:moveTo>
                <a:lnTo>
                  <a:pt x="365764" y="731393"/>
                </a:lnTo>
                <a:moveTo>
                  <a:pt x="346968" y="675131"/>
                </a:moveTo>
                <a:lnTo>
                  <a:pt x="422021" y="712724"/>
                </a:lnTo>
                <a:moveTo>
                  <a:pt x="290705" y="703326"/>
                </a:moveTo>
                <a:lnTo>
                  <a:pt x="262508" y="778255"/>
                </a:lnTo>
                <a:moveTo>
                  <a:pt x="234442" y="721995"/>
                </a:moveTo>
                <a:lnTo>
                  <a:pt x="318772" y="75018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26" name="Freeform 8126"/>
          <p:cNvSpPr/>
          <p:nvPr/>
        </p:nvSpPr>
        <p:spPr>
          <a:xfrm rot="-5400000" flipH="0" flipV="0">
            <a:off x="27288762" y="4359174"/>
            <a:ext cx="106683" cy="48769"/>
          </a:xfrm>
          <a:custGeom>
            <a:pathLst>
              <a:path w="656468" h="300101">
                <a:moveTo>
                  <a:pt x="628277" y="0"/>
                </a:moveTo>
                <a:lnTo>
                  <a:pt x="656468" y="74930"/>
                </a:lnTo>
                <a:lnTo>
                  <a:pt x="28202" y="300101"/>
                </a:lnTo>
                <a:lnTo>
                  <a:pt x="0" y="22504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27" name="Freeform 8127"/>
          <p:cNvSpPr/>
          <p:nvPr/>
        </p:nvSpPr>
        <p:spPr>
          <a:xfrm rot="-5400000" flipH="0" flipV="0">
            <a:off x="27199602" y="4391949"/>
            <a:ext cx="105155" cy="48769"/>
          </a:xfrm>
          <a:custGeom>
            <a:pathLst>
              <a:path w="647067" h="300101">
                <a:moveTo>
                  <a:pt x="18801" y="300101"/>
                </a:moveTo>
                <a:lnTo>
                  <a:pt x="0" y="225045"/>
                </a:lnTo>
                <a:lnTo>
                  <a:pt x="619000" y="0"/>
                </a:lnTo>
                <a:lnTo>
                  <a:pt x="647067" y="65659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28" name="Freeform 8128"/>
          <p:cNvSpPr/>
          <p:nvPr/>
        </p:nvSpPr>
        <p:spPr>
          <a:xfrm rot="-5400000" flipH="0" flipV="0">
            <a:off x="27231603" y="4337079"/>
            <a:ext cx="131057" cy="126495"/>
          </a:xfrm>
          <a:custGeom>
            <a:pathLst>
              <a:path w="806450" h="778383">
                <a:moveTo>
                  <a:pt x="628266" y="28193"/>
                </a:moveTo>
                <a:lnTo>
                  <a:pt x="0" y="262635"/>
                </a:lnTo>
                <a:moveTo>
                  <a:pt x="562732" y="56260"/>
                </a:moveTo>
                <a:lnTo>
                  <a:pt x="487673" y="18795"/>
                </a:lnTo>
                <a:moveTo>
                  <a:pt x="506475" y="75057"/>
                </a:moveTo>
                <a:lnTo>
                  <a:pt x="543942" y="0"/>
                </a:lnTo>
                <a:moveTo>
                  <a:pt x="459483" y="93853"/>
                </a:moveTo>
                <a:lnTo>
                  <a:pt x="375159" y="56260"/>
                </a:lnTo>
                <a:moveTo>
                  <a:pt x="403225" y="112521"/>
                </a:moveTo>
                <a:lnTo>
                  <a:pt x="431416" y="37591"/>
                </a:lnTo>
                <a:moveTo>
                  <a:pt x="346956" y="131317"/>
                </a:moveTo>
                <a:lnTo>
                  <a:pt x="271909" y="103251"/>
                </a:lnTo>
                <a:moveTo>
                  <a:pt x="290699" y="159511"/>
                </a:moveTo>
                <a:lnTo>
                  <a:pt x="328166" y="84455"/>
                </a:lnTo>
                <a:moveTo>
                  <a:pt x="234442" y="178181"/>
                </a:moveTo>
                <a:lnTo>
                  <a:pt x="159507" y="140715"/>
                </a:lnTo>
                <a:moveTo>
                  <a:pt x="178173" y="196977"/>
                </a:moveTo>
                <a:lnTo>
                  <a:pt x="215640" y="121919"/>
                </a:lnTo>
                <a:moveTo>
                  <a:pt x="121916" y="215773"/>
                </a:moveTo>
                <a:lnTo>
                  <a:pt x="46857" y="178181"/>
                </a:lnTo>
                <a:moveTo>
                  <a:pt x="65658" y="234568"/>
                </a:moveTo>
                <a:lnTo>
                  <a:pt x="103250" y="159511"/>
                </a:lnTo>
                <a:moveTo>
                  <a:pt x="806450" y="515874"/>
                </a:moveTo>
                <a:lnTo>
                  <a:pt x="178173" y="740917"/>
                </a:lnTo>
                <a:moveTo>
                  <a:pt x="740916" y="543940"/>
                </a:moveTo>
                <a:lnTo>
                  <a:pt x="703325" y="618998"/>
                </a:lnTo>
                <a:moveTo>
                  <a:pt x="684659" y="562736"/>
                </a:moveTo>
                <a:lnTo>
                  <a:pt x="759582" y="600202"/>
                </a:lnTo>
                <a:moveTo>
                  <a:pt x="628266" y="581533"/>
                </a:moveTo>
                <a:lnTo>
                  <a:pt x="600199" y="656462"/>
                </a:lnTo>
                <a:moveTo>
                  <a:pt x="572009" y="600202"/>
                </a:moveTo>
                <a:lnTo>
                  <a:pt x="656457" y="637793"/>
                </a:lnTo>
                <a:moveTo>
                  <a:pt x="525141" y="618998"/>
                </a:moveTo>
                <a:lnTo>
                  <a:pt x="487673" y="694055"/>
                </a:lnTo>
                <a:moveTo>
                  <a:pt x="468883" y="637793"/>
                </a:moveTo>
                <a:lnTo>
                  <a:pt x="543942" y="675259"/>
                </a:lnTo>
                <a:moveTo>
                  <a:pt x="412614" y="665860"/>
                </a:moveTo>
                <a:lnTo>
                  <a:pt x="375159" y="740917"/>
                </a:lnTo>
                <a:moveTo>
                  <a:pt x="356357" y="684657"/>
                </a:moveTo>
                <a:lnTo>
                  <a:pt x="431416" y="712724"/>
                </a:lnTo>
                <a:moveTo>
                  <a:pt x="300100" y="703326"/>
                </a:moveTo>
                <a:lnTo>
                  <a:pt x="262633" y="778383"/>
                </a:lnTo>
                <a:moveTo>
                  <a:pt x="243831" y="722121"/>
                </a:moveTo>
                <a:lnTo>
                  <a:pt x="318890" y="75958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29" name="Freeform 8129"/>
          <p:cNvSpPr/>
          <p:nvPr/>
        </p:nvSpPr>
        <p:spPr>
          <a:xfrm rot="-5400000" flipH="0" flipV="0">
            <a:off x="20275324" y="4863619"/>
            <a:ext cx="4300713" cy="1554480"/>
          </a:xfrm>
          <a:custGeom>
            <a:pathLst>
              <a:path w="26464139" h="9565385">
                <a:moveTo>
                  <a:pt x="0" y="0"/>
                </a:moveTo>
                <a:lnTo>
                  <a:pt x="1284734" y="459482"/>
                </a:lnTo>
                <a:moveTo>
                  <a:pt x="1397254" y="496949"/>
                </a:moveTo>
                <a:lnTo>
                  <a:pt x="1462912" y="525146"/>
                </a:lnTo>
                <a:moveTo>
                  <a:pt x="1566168" y="562738"/>
                </a:moveTo>
                <a:lnTo>
                  <a:pt x="2954021" y="1069082"/>
                </a:lnTo>
                <a:moveTo>
                  <a:pt x="3057146" y="1106549"/>
                </a:moveTo>
                <a:lnTo>
                  <a:pt x="3132205" y="1125345"/>
                </a:lnTo>
                <a:moveTo>
                  <a:pt x="3235325" y="1162810"/>
                </a:moveTo>
                <a:lnTo>
                  <a:pt x="4623184" y="1669160"/>
                </a:lnTo>
                <a:moveTo>
                  <a:pt x="4726434" y="1706752"/>
                </a:moveTo>
                <a:lnTo>
                  <a:pt x="4792092" y="1734945"/>
                </a:lnTo>
                <a:moveTo>
                  <a:pt x="4895217" y="1772410"/>
                </a:moveTo>
                <a:lnTo>
                  <a:pt x="6292471" y="2269489"/>
                </a:lnTo>
                <a:moveTo>
                  <a:pt x="6395721" y="2306954"/>
                </a:moveTo>
                <a:lnTo>
                  <a:pt x="6461379" y="2335020"/>
                </a:lnTo>
                <a:moveTo>
                  <a:pt x="6564505" y="2372612"/>
                </a:moveTo>
                <a:lnTo>
                  <a:pt x="7952358" y="2869564"/>
                </a:lnTo>
                <a:moveTo>
                  <a:pt x="8055483" y="2907156"/>
                </a:moveTo>
                <a:lnTo>
                  <a:pt x="8130542" y="2935222"/>
                </a:lnTo>
                <a:moveTo>
                  <a:pt x="8233668" y="2972814"/>
                </a:moveTo>
                <a:lnTo>
                  <a:pt x="9621651" y="3479164"/>
                </a:lnTo>
                <a:moveTo>
                  <a:pt x="9724771" y="3516629"/>
                </a:moveTo>
                <a:lnTo>
                  <a:pt x="9799830" y="3535424"/>
                </a:lnTo>
                <a:moveTo>
                  <a:pt x="9902955" y="3572889"/>
                </a:moveTo>
                <a:lnTo>
                  <a:pt x="11290938" y="4079366"/>
                </a:lnTo>
                <a:moveTo>
                  <a:pt x="11394058" y="4116831"/>
                </a:moveTo>
                <a:lnTo>
                  <a:pt x="11459722" y="4135627"/>
                </a:lnTo>
                <a:moveTo>
                  <a:pt x="11562841" y="4182489"/>
                </a:moveTo>
                <a:lnTo>
                  <a:pt x="12950825" y="4679569"/>
                </a:lnTo>
                <a:moveTo>
                  <a:pt x="13063221" y="4717033"/>
                </a:moveTo>
                <a:lnTo>
                  <a:pt x="13128879" y="4745099"/>
                </a:lnTo>
                <a:moveTo>
                  <a:pt x="13232129" y="4782691"/>
                </a:moveTo>
                <a:lnTo>
                  <a:pt x="14619988" y="5279644"/>
                </a:lnTo>
                <a:moveTo>
                  <a:pt x="14723113" y="5317235"/>
                </a:moveTo>
                <a:lnTo>
                  <a:pt x="14798166" y="5345302"/>
                </a:lnTo>
                <a:moveTo>
                  <a:pt x="14901422" y="5382893"/>
                </a:moveTo>
                <a:lnTo>
                  <a:pt x="16289275" y="5889244"/>
                </a:lnTo>
                <a:moveTo>
                  <a:pt x="16392401" y="5926708"/>
                </a:moveTo>
                <a:lnTo>
                  <a:pt x="16458059" y="5945504"/>
                </a:lnTo>
                <a:moveTo>
                  <a:pt x="16570579" y="5983095"/>
                </a:moveTo>
                <a:lnTo>
                  <a:pt x="17958438" y="6489446"/>
                </a:lnTo>
                <a:moveTo>
                  <a:pt x="18061688" y="6526910"/>
                </a:moveTo>
                <a:lnTo>
                  <a:pt x="18127346" y="6545706"/>
                </a:lnTo>
                <a:moveTo>
                  <a:pt x="18230471" y="6583170"/>
                </a:moveTo>
                <a:lnTo>
                  <a:pt x="19618325" y="7089648"/>
                </a:lnTo>
                <a:moveTo>
                  <a:pt x="19721580" y="7127112"/>
                </a:moveTo>
                <a:lnTo>
                  <a:pt x="19796509" y="7155306"/>
                </a:lnTo>
                <a:moveTo>
                  <a:pt x="19899759" y="7192770"/>
                </a:moveTo>
                <a:lnTo>
                  <a:pt x="21287612" y="7689850"/>
                </a:lnTo>
                <a:moveTo>
                  <a:pt x="21390862" y="7727314"/>
                </a:moveTo>
                <a:lnTo>
                  <a:pt x="21465796" y="7755508"/>
                </a:lnTo>
                <a:moveTo>
                  <a:pt x="21568922" y="7792972"/>
                </a:moveTo>
                <a:lnTo>
                  <a:pt x="22956905" y="8289925"/>
                </a:lnTo>
                <a:moveTo>
                  <a:pt x="23060031" y="8327516"/>
                </a:moveTo>
                <a:lnTo>
                  <a:pt x="23125689" y="8355583"/>
                </a:lnTo>
                <a:moveTo>
                  <a:pt x="23228814" y="8393174"/>
                </a:moveTo>
                <a:lnTo>
                  <a:pt x="24626187" y="8899525"/>
                </a:lnTo>
                <a:moveTo>
                  <a:pt x="24729312" y="8936989"/>
                </a:moveTo>
                <a:lnTo>
                  <a:pt x="24794970" y="8955785"/>
                </a:lnTo>
                <a:moveTo>
                  <a:pt x="24898096" y="8993249"/>
                </a:moveTo>
                <a:lnTo>
                  <a:pt x="26286079" y="9499724"/>
                </a:lnTo>
                <a:moveTo>
                  <a:pt x="26389205" y="9537191"/>
                </a:moveTo>
                <a:lnTo>
                  <a:pt x="26464139" y="956538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30" name="Freeform 8130"/>
          <p:cNvSpPr/>
          <p:nvPr/>
        </p:nvSpPr>
        <p:spPr>
          <a:xfrm rot="-5400000" flipH="0" flipV="0">
            <a:off x="23141953" y="3331996"/>
            <a:ext cx="208783" cy="74671"/>
          </a:xfrm>
          <a:custGeom>
            <a:pathLst>
              <a:path w="1284734" h="459486">
                <a:moveTo>
                  <a:pt x="0" y="0"/>
                </a:moveTo>
                <a:lnTo>
                  <a:pt x="1284734" y="45948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31" name="Freeform 8131"/>
          <p:cNvSpPr/>
          <p:nvPr/>
        </p:nvSpPr>
        <p:spPr>
          <a:xfrm rot="-5400000" flipH="0" flipV="0">
            <a:off x="20212830" y="4679211"/>
            <a:ext cx="4543033" cy="1711439"/>
          </a:xfrm>
          <a:custGeom>
            <a:pathLst>
              <a:path w="27955237" h="10531220">
                <a:moveTo>
                  <a:pt x="27777064" y="10531220"/>
                </a:moveTo>
                <a:lnTo>
                  <a:pt x="0" y="487679"/>
                </a:lnTo>
                <a:moveTo>
                  <a:pt x="178055" y="0"/>
                </a:moveTo>
                <a:lnTo>
                  <a:pt x="27955237" y="10043669"/>
                </a:lnTo>
                <a:moveTo>
                  <a:pt x="27945848" y="10071735"/>
                </a:moveTo>
                <a:lnTo>
                  <a:pt x="168784" y="37467"/>
                </a:lnTo>
                <a:moveTo>
                  <a:pt x="0" y="487679"/>
                </a:moveTo>
                <a:lnTo>
                  <a:pt x="178055" y="0"/>
                </a:lnTo>
                <a:moveTo>
                  <a:pt x="27955237" y="10043669"/>
                </a:moveTo>
                <a:lnTo>
                  <a:pt x="27777064" y="1053122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32" name="Freeform 8132"/>
          <p:cNvSpPr/>
          <p:nvPr/>
        </p:nvSpPr>
        <p:spPr>
          <a:xfrm rot="-5400000" flipH="0" flipV="0">
            <a:off x="21978374" y="6621548"/>
            <a:ext cx="105155" cy="48770"/>
          </a:xfrm>
          <a:custGeom>
            <a:pathLst>
              <a:path w="647068" h="300103">
                <a:moveTo>
                  <a:pt x="628272" y="300103"/>
                </a:moveTo>
                <a:lnTo>
                  <a:pt x="647068" y="234572"/>
                </a:lnTo>
                <a:lnTo>
                  <a:pt x="28197" y="0"/>
                </a:lnTo>
                <a:lnTo>
                  <a:pt x="0" y="75059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33" name="Freeform 8133"/>
          <p:cNvSpPr/>
          <p:nvPr/>
        </p:nvSpPr>
        <p:spPr>
          <a:xfrm rot="-5400000" flipH="0" flipV="0">
            <a:off x="22069061" y="6655849"/>
            <a:ext cx="105155" cy="47242"/>
          </a:xfrm>
          <a:custGeom>
            <a:pathLst>
              <a:path w="647068" h="290705">
                <a:moveTo>
                  <a:pt x="28197" y="0"/>
                </a:moveTo>
                <a:lnTo>
                  <a:pt x="0" y="65661"/>
                </a:lnTo>
                <a:lnTo>
                  <a:pt x="619001" y="290705"/>
                </a:lnTo>
                <a:lnTo>
                  <a:pt x="647068" y="22504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34" name="Freeform 8134"/>
          <p:cNvSpPr/>
          <p:nvPr/>
        </p:nvSpPr>
        <p:spPr>
          <a:xfrm rot="-5400000" flipH="0" flipV="0">
            <a:off x="22011148" y="6599444"/>
            <a:ext cx="129550" cy="126495"/>
          </a:xfrm>
          <a:custGeom>
            <a:pathLst>
              <a:path w="797179" h="778380">
                <a:moveTo>
                  <a:pt x="618871" y="750187"/>
                </a:moveTo>
                <a:lnTo>
                  <a:pt x="0" y="515745"/>
                </a:lnTo>
                <a:moveTo>
                  <a:pt x="562607" y="731518"/>
                </a:moveTo>
                <a:lnTo>
                  <a:pt x="478284" y="759584"/>
                </a:lnTo>
                <a:moveTo>
                  <a:pt x="506350" y="703324"/>
                </a:moveTo>
                <a:lnTo>
                  <a:pt x="534541" y="778380"/>
                </a:lnTo>
                <a:moveTo>
                  <a:pt x="450087" y="684528"/>
                </a:moveTo>
                <a:lnTo>
                  <a:pt x="375028" y="722120"/>
                </a:lnTo>
                <a:moveTo>
                  <a:pt x="393954" y="665860"/>
                </a:moveTo>
                <a:lnTo>
                  <a:pt x="431421" y="740789"/>
                </a:lnTo>
                <a:moveTo>
                  <a:pt x="337567" y="647064"/>
                </a:moveTo>
                <a:lnTo>
                  <a:pt x="262638" y="675258"/>
                </a:lnTo>
                <a:moveTo>
                  <a:pt x="281304" y="628268"/>
                </a:moveTo>
                <a:lnTo>
                  <a:pt x="318895" y="703324"/>
                </a:lnTo>
                <a:moveTo>
                  <a:pt x="225046" y="600202"/>
                </a:moveTo>
                <a:lnTo>
                  <a:pt x="150112" y="637666"/>
                </a:lnTo>
                <a:moveTo>
                  <a:pt x="168783" y="581403"/>
                </a:moveTo>
                <a:lnTo>
                  <a:pt x="206375" y="656462"/>
                </a:lnTo>
                <a:moveTo>
                  <a:pt x="112520" y="562607"/>
                </a:moveTo>
                <a:lnTo>
                  <a:pt x="37467" y="600202"/>
                </a:lnTo>
                <a:moveTo>
                  <a:pt x="56263" y="543939"/>
                </a:moveTo>
                <a:lnTo>
                  <a:pt x="93724" y="618998"/>
                </a:lnTo>
                <a:moveTo>
                  <a:pt x="797179" y="262508"/>
                </a:moveTo>
                <a:lnTo>
                  <a:pt x="178178" y="37464"/>
                </a:lnTo>
                <a:moveTo>
                  <a:pt x="740916" y="243839"/>
                </a:moveTo>
                <a:lnTo>
                  <a:pt x="703324" y="168780"/>
                </a:lnTo>
                <a:moveTo>
                  <a:pt x="684659" y="225043"/>
                </a:moveTo>
                <a:lnTo>
                  <a:pt x="759587" y="187579"/>
                </a:lnTo>
                <a:moveTo>
                  <a:pt x="628271" y="196977"/>
                </a:moveTo>
                <a:lnTo>
                  <a:pt x="590804" y="121918"/>
                </a:lnTo>
                <a:moveTo>
                  <a:pt x="572008" y="178178"/>
                </a:moveTo>
                <a:lnTo>
                  <a:pt x="647067" y="149984"/>
                </a:lnTo>
                <a:moveTo>
                  <a:pt x="515745" y="159382"/>
                </a:moveTo>
                <a:lnTo>
                  <a:pt x="487679" y="84453"/>
                </a:lnTo>
                <a:moveTo>
                  <a:pt x="459488" y="140714"/>
                </a:moveTo>
                <a:lnTo>
                  <a:pt x="534541" y="103122"/>
                </a:lnTo>
                <a:moveTo>
                  <a:pt x="403225" y="121918"/>
                </a:moveTo>
                <a:lnTo>
                  <a:pt x="375028" y="46862"/>
                </a:lnTo>
                <a:moveTo>
                  <a:pt x="356362" y="93724"/>
                </a:moveTo>
                <a:lnTo>
                  <a:pt x="431421" y="65658"/>
                </a:lnTo>
                <a:moveTo>
                  <a:pt x="300099" y="75056"/>
                </a:moveTo>
                <a:lnTo>
                  <a:pt x="262638" y="0"/>
                </a:lnTo>
                <a:moveTo>
                  <a:pt x="243842" y="56260"/>
                </a:moveTo>
                <a:lnTo>
                  <a:pt x="318895" y="1879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35" name="Freeform 8135"/>
          <p:cNvSpPr/>
          <p:nvPr/>
        </p:nvSpPr>
        <p:spPr>
          <a:xfrm rot="-5400000" flipH="0" flipV="0">
            <a:off x="22386054" y="5493034"/>
            <a:ext cx="106682" cy="48769"/>
          </a:xfrm>
          <a:custGeom>
            <a:pathLst>
              <a:path w="656462" h="300100">
                <a:moveTo>
                  <a:pt x="628396" y="300100"/>
                </a:moveTo>
                <a:lnTo>
                  <a:pt x="656462" y="234441"/>
                </a:lnTo>
                <a:lnTo>
                  <a:pt x="28191" y="0"/>
                </a:lnTo>
                <a:lnTo>
                  <a:pt x="0" y="7505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36" name="Freeform 8136"/>
          <p:cNvSpPr/>
          <p:nvPr/>
        </p:nvSpPr>
        <p:spPr>
          <a:xfrm rot="-5400000" flipH="0" flipV="0">
            <a:off x="22476732" y="5525798"/>
            <a:ext cx="105154" cy="48748"/>
          </a:xfrm>
          <a:custGeom>
            <a:pathLst>
              <a:path w="647062" h="299972">
                <a:moveTo>
                  <a:pt x="18796" y="0"/>
                </a:moveTo>
                <a:lnTo>
                  <a:pt x="0" y="65531"/>
                </a:lnTo>
                <a:lnTo>
                  <a:pt x="618871" y="299972"/>
                </a:lnTo>
                <a:lnTo>
                  <a:pt x="647062" y="22504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37" name="Freeform 8137"/>
          <p:cNvSpPr/>
          <p:nvPr/>
        </p:nvSpPr>
        <p:spPr>
          <a:xfrm rot="-5400000" flipH="0" flipV="0">
            <a:off x="22418818" y="5470918"/>
            <a:ext cx="131057" cy="126495"/>
          </a:xfrm>
          <a:custGeom>
            <a:pathLst>
              <a:path w="806450" h="778384">
                <a:moveTo>
                  <a:pt x="628266" y="750317"/>
                </a:moveTo>
                <a:lnTo>
                  <a:pt x="0" y="515876"/>
                </a:lnTo>
                <a:moveTo>
                  <a:pt x="562608" y="722124"/>
                </a:moveTo>
                <a:lnTo>
                  <a:pt x="487549" y="759588"/>
                </a:lnTo>
                <a:moveTo>
                  <a:pt x="506344" y="703328"/>
                </a:moveTo>
                <a:lnTo>
                  <a:pt x="543812" y="778384"/>
                </a:lnTo>
                <a:moveTo>
                  <a:pt x="450087" y="684656"/>
                </a:moveTo>
                <a:lnTo>
                  <a:pt x="375028" y="712726"/>
                </a:lnTo>
                <a:moveTo>
                  <a:pt x="393824" y="665861"/>
                </a:moveTo>
                <a:lnTo>
                  <a:pt x="431291" y="740919"/>
                </a:lnTo>
                <a:moveTo>
                  <a:pt x="337561" y="637794"/>
                </a:moveTo>
                <a:lnTo>
                  <a:pt x="262508" y="675258"/>
                </a:lnTo>
                <a:moveTo>
                  <a:pt x="290699" y="618998"/>
                </a:moveTo>
                <a:lnTo>
                  <a:pt x="318765" y="694054"/>
                </a:lnTo>
                <a:moveTo>
                  <a:pt x="234311" y="600202"/>
                </a:moveTo>
                <a:lnTo>
                  <a:pt x="159383" y="637794"/>
                </a:lnTo>
                <a:moveTo>
                  <a:pt x="178054" y="581407"/>
                </a:moveTo>
                <a:lnTo>
                  <a:pt x="206245" y="656463"/>
                </a:lnTo>
                <a:moveTo>
                  <a:pt x="121791" y="562738"/>
                </a:moveTo>
                <a:lnTo>
                  <a:pt x="46862" y="590805"/>
                </a:lnTo>
                <a:moveTo>
                  <a:pt x="65528" y="534544"/>
                </a:moveTo>
                <a:lnTo>
                  <a:pt x="103119" y="609600"/>
                </a:lnTo>
                <a:moveTo>
                  <a:pt x="806450" y="262636"/>
                </a:moveTo>
                <a:lnTo>
                  <a:pt x="187449" y="28194"/>
                </a:lnTo>
                <a:moveTo>
                  <a:pt x="740786" y="243840"/>
                </a:moveTo>
                <a:lnTo>
                  <a:pt x="712595" y="159513"/>
                </a:lnTo>
                <a:moveTo>
                  <a:pt x="684529" y="215773"/>
                </a:moveTo>
                <a:lnTo>
                  <a:pt x="768858" y="187580"/>
                </a:lnTo>
                <a:moveTo>
                  <a:pt x="637666" y="196977"/>
                </a:moveTo>
                <a:lnTo>
                  <a:pt x="600075" y="121922"/>
                </a:lnTo>
                <a:moveTo>
                  <a:pt x="581403" y="178182"/>
                </a:moveTo>
                <a:lnTo>
                  <a:pt x="656332" y="140717"/>
                </a:lnTo>
                <a:moveTo>
                  <a:pt x="525016" y="159513"/>
                </a:moveTo>
                <a:lnTo>
                  <a:pt x="487549" y="84454"/>
                </a:lnTo>
                <a:moveTo>
                  <a:pt x="468753" y="140717"/>
                </a:moveTo>
                <a:lnTo>
                  <a:pt x="543812" y="103253"/>
                </a:lnTo>
                <a:moveTo>
                  <a:pt x="412496" y="112651"/>
                </a:moveTo>
                <a:lnTo>
                  <a:pt x="375028" y="37592"/>
                </a:lnTo>
                <a:moveTo>
                  <a:pt x="356233" y="93852"/>
                </a:moveTo>
                <a:lnTo>
                  <a:pt x="431291" y="56388"/>
                </a:lnTo>
                <a:moveTo>
                  <a:pt x="299969" y="75056"/>
                </a:moveTo>
                <a:lnTo>
                  <a:pt x="262508" y="0"/>
                </a:lnTo>
                <a:moveTo>
                  <a:pt x="243712" y="56388"/>
                </a:moveTo>
                <a:lnTo>
                  <a:pt x="318765" y="1879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38" name="Freeform 8138"/>
          <p:cNvSpPr/>
          <p:nvPr/>
        </p:nvSpPr>
        <p:spPr>
          <a:xfrm rot="-5400000" flipH="0" flipV="0">
            <a:off x="22794477" y="4365262"/>
            <a:ext cx="105155" cy="47242"/>
          </a:xfrm>
          <a:custGeom>
            <a:pathLst>
              <a:path w="647068" h="290704">
                <a:moveTo>
                  <a:pt x="628278" y="290704"/>
                </a:moveTo>
                <a:lnTo>
                  <a:pt x="647068" y="225170"/>
                </a:lnTo>
                <a:lnTo>
                  <a:pt x="28067" y="0"/>
                </a:lnTo>
                <a:lnTo>
                  <a:pt x="0" y="6566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39" name="Freeform 8139"/>
          <p:cNvSpPr/>
          <p:nvPr/>
        </p:nvSpPr>
        <p:spPr>
          <a:xfrm rot="-5400000" flipH="0" flipV="0">
            <a:off x="22885164" y="4398037"/>
            <a:ext cx="105155" cy="48769"/>
          </a:xfrm>
          <a:custGeom>
            <a:pathLst>
              <a:path w="647068" h="300100">
                <a:moveTo>
                  <a:pt x="28203" y="0"/>
                </a:moveTo>
                <a:lnTo>
                  <a:pt x="0" y="65659"/>
                </a:lnTo>
                <a:lnTo>
                  <a:pt x="619001" y="300100"/>
                </a:lnTo>
                <a:lnTo>
                  <a:pt x="647068" y="22504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40" name="Freeform 8140"/>
          <p:cNvSpPr/>
          <p:nvPr/>
        </p:nvSpPr>
        <p:spPr>
          <a:xfrm rot="-5400000" flipH="0" flipV="0">
            <a:off x="21892279" y="4455176"/>
            <a:ext cx="1309124" cy="818394"/>
          </a:xfrm>
          <a:custGeom>
            <a:pathLst>
              <a:path w="8055608" h="5035932">
                <a:moveTo>
                  <a:pt x="7070850" y="4998340"/>
                </a:moveTo>
                <a:lnTo>
                  <a:pt x="6451985" y="4773296"/>
                </a:lnTo>
                <a:moveTo>
                  <a:pt x="7014592" y="4979671"/>
                </a:moveTo>
                <a:lnTo>
                  <a:pt x="6930257" y="5017136"/>
                </a:lnTo>
                <a:moveTo>
                  <a:pt x="6958335" y="4960876"/>
                </a:moveTo>
                <a:lnTo>
                  <a:pt x="6986526" y="5035932"/>
                </a:lnTo>
                <a:moveTo>
                  <a:pt x="6902066" y="4932682"/>
                </a:moveTo>
                <a:lnTo>
                  <a:pt x="6827007" y="4970274"/>
                </a:lnTo>
                <a:moveTo>
                  <a:pt x="6845809" y="4914013"/>
                </a:moveTo>
                <a:lnTo>
                  <a:pt x="6883276" y="4988942"/>
                </a:lnTo>
                <a:moveTo>
                  <a:pt x="6789552" y="4895218"/>
                </a:moveTo>
                <a:lnTo>
                  <a:pt x="6714493" y="4932682"/>
                </a:lnTo>
                <a:moveTo>
                  <a:pt x="6733283" y="4876422"/>
                </a:moveTo>
                <a:lnTo>
                  <a:pt x="6770750" y="4951478"/>
                </a:lnTo>
                <a:moveTo>
                  <a:pt x="6677025" y="4857623"/>
                </a:moveTo>
                <a:lnTo>
                  <a:pt x="6601967" y="4885820"/>
                </a:lnTo>
                <a:moveTo>
                  <a:pt x="6620768" y="4829557"/>
                </a:moveTo>
                <a:lnTo>
                  <a:pt x="6658224" y="4914013"/>
                </a:lnTo>
                <a:moveTo>
                  <a:pt x="6564499" y="4810761"/>
                </a:moveTo>
                <a:lnTo>
                  <a:pt x="6489440" y="4848352"/>
                </a:lnTo>
                <a:moveTo>
                  <a:pt x="6508242" y="4792092"/>
                </a:moveTo>
                <a:lnTo>
                  <a:pt x="6545709" y="4867021"/>
                </a:lnTo>
                <a:moveTo>
                  <a:pt x="7249034" y="4520059"/>
                </a:moveTo>
                <a:lnTo>
                  <a:pt x="6630157" y="4285618"/>
                </a:lnTo>
                <a:moveTo>
                  <a:pt x="7192777" y="4491993"/>
                </a:moveTo>
                <a:lnTo>
                  <a:pt x="7155309" y="4416934"/>
                </a:lnTo>
                <a:moveTo>
                  <a:pt x="7136508" y="4473197"/>
                </a:moveTo>
                <a:lnTo>
                  <a:pt x="7211567" y="4435730"/>
                </a:lnTo>
                <a:moveTo>
                  <a:pt x="7080250" y="4454398"/>
                </a:moveTo>
                <a:lnTo>
                  <a:pt x="7042783" y="4379469"/>
                </a:lnTo>
                <a:moveTo>
                  <a:pt x="7023993" y="4435730"/>
                </a:moveTo>
                <a:lnTo>
                  <a:pt x="7098916" y="4398138"/>
                </a:lnTo>
                <a:moveTo>
                  <a:pt x="6967724" y="4407536"/>
                </a:moveTo>
                <a:lnTo>
                  <a:pt x="6939534" y="4332480"/>
                </a:lnTo>
                <a:moveTo>
                  <a:pt x="6911467" y="4388867"/>
                </a:moveTo>
                <a:lnTo>
                  <a:pt x="6986526" y="4360674"/>
                </a:lnTo>
                <a:moveTo>
                  <a:pt x="6855210" y="4370071"/>
                </a:moveTo>
                <a:lnTo>
                  <a:pt x="6827007" y="4295016"/>
                </a:lnTo>
                <a:moveTo>
                  <a:pt x="6808217" y="4351276"/>
                </a:moveTo>
                <a:lnTo>
                  <a:pt x="6883276" y="4313811"/>
                </a:lnTo>
                <a:moveTo>
                  <a:pt x="6751960" y="4332480"/>
                </a:moveTo>
                <a:lnTo>
                  <a:pt x="6714493" y="4248150"/>
                </a:lnTo>
                <a:moveTo>
                  <a:pt x="6695691" y="4304413"/>
                </a:moveTo>
                <a:lnTo>
                  <a:pt x="6770750" y="4276220"/>
                </a:lnTo>
                <a:moveTo>
                  <a:pt x="103126" y="1613027"/>
                </a:moveTo>
                <a:lnTo>
                  <a:pt x="684529" y="0"/>
                </a:lnTo>
                <a:moveTo>
                  <a:pt x="7042783" y="4126232"/>
                </a:moveTo>
                <a:lnTo>
                  <a:pt x="7624192" y="2513205"/>
                </a:lnTo>
                <a:moveTo>
                  <a:pt x="0" y="149988"/>
                </a:moveTo>
                <a:lnTo>
                  <a:pt x="8055608" y="3057147"/>
                </a:lnTo>
                <a:moveTo>
                  <a:pt x="1031491" y="121921"/>
                </a:moveTo>
                <a:lnTo>
                  <a:pt x="84454" y="572009"/>
                </a:lnTo>
                <a:moveTo>
                  <a:pt x="7023993" y="3075943"/>
                </a:moveTo>
                <a:lnTo>
                  <a:pt x="7971160" y="26351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41" name="Freeform 8141"/>
          <p:cNvSpPr/>
          <p:nvPr/>
        </p:nvSpPr>
        <p:spPr>
          <a:xfrm rot="-5400000" flipH="0" flipV="0">
            <a:off x="22274799" y="4898664"/>
            <a:ext cx="59439" cy="74692"/>
          </a:xfrm>
          <a:custGeom>
            <a:pathLst>
              <a:path w="365758" h="459616">
                <a:moveTo>
                  <a:pt x="365758" y="0"/>
                </a:moveTo>
                <a:lnTo>
                  <a:pt x="272033" y="37595"/>
                </a:lnTo>
                <a:lnTo>
                  <a:pt x="9395" y="412623"/>
                </a:lnTo>
                <a:lnTo>
                  <a:pt x="0" y="422021"/>
                </a:lnTo>
                <a:lnTo>
                  <a:pt x="0" y="431419"/>
                </a:lnTo>
                <a:lnTo>
                  <a:pt x="9395" y="440820"/>
                </a:lnTo>
                <a:lnTo>
                  <a:pt x="9395" y="450218"/>
                </a:lnTo>
                <a:lnTo>
                  <a:pt x="18796" y="459616"/>
                </a:lnTo>
                <a:lnTo>
                  <a:pt x="37461" y="459616"/>
                </a:lnTo>
                <a:lnTo>
                  <a:pt x="56257" y="45021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42" name="Freeform 8142"/>
          <p:cNvSpPr/>
          <p:nvPr/>
        </p:nvSpPr>
        <p:spPr>
          <a:xfrm rot="-5400000" flipH="0" flipV="0">
            <a:off x="22248888" y="4915433"/>
            <a:ext cx="39627" cy="18286"/>
          </a:xfrm>
          <a:custGeom>
            <a:pathLst>
              <a:path w="243842" h="112523">
                <a:moveTo>
                  <a:pt x="225047" y="0"/>
                </a:moveTo>
                <a:lnTo>
                  <a:pt x="206375" y="0"/>
                </a:lnTo>
                <a:lnTo>
                  <a:pt x="18796" y="56260"/>
                </a:lnTo>
                <a:lnTo>
                  <a:pt x="0" y="75056"/>
                </a:lnTo>
                <a:lnTo>
                  <a:pt x="0" y="103126"/>
                </a:lnTo>
                <a:lnTo>
                  <a:pt x="18796" y="112523"/>
                </a:lnTo>
                <a:lnTo>
                  <a:pt x="37467" y="112523"/>
                </a:lnTo>
                <a:lnTo>
                  <a:pt x="140717" y="84457"/>
                </a:lnTo>
                <a:lnTo>
                  <a:pt x="234442" y="46862"/>
                </a:lnTo>
                <a:lnTo>
                  <a:pt x="243842" y="37592"/>
                </a:lnTo>
                <a:lnTo>
                  <a:pt x="243842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43" name="Freeform 8143"/>
          <p:cNvSpPr/>
          <p:nvPr/>
        </p:nvSpPr>
        <p:spPr>
          <a:xfrm rot="-5400000" flipH="0" flipV="0">
            <a:off x="22288514" y="4854466"/>
            <a:ext cx="60967" cy="82307"/>
          </a:xfrm>
          <a:custGeom>
            <a:pathLst>
              <a:path w="375159" h="506475">
                <a:moveTo>
                  <a:pt x="281310" y="0"/>
                </a:moveTo>
                <a:lnTo>
                  <a:pt x="271909" y="9398"/>
                </a:lnTo>
                <a:lnTo>
                  <a:pt x="253238" y="18796"/>
                </a:lnTo>
                <a:lnTo>
                  <a:pt x="234442" y="37592"/>
                </a:lnTo>
                <a:lnTo>
                  <a:pt x="225047" y="46863"/>
                </a:lnTo>
                <a:lnTo>
                  <a:pt x="206375" y="56261"/>
                </a:lnTo>
                <a:lnTo>
                  <a:pt x="187580" y="75056"/>
                </a:lnTo>
                <a:lnTo>
                  <a:pt x="178185" y="93852"/>
                </a:lnTo>
                <a:lnTo>
                  <a:pt x="159513" y="103250"/>
                </a:lnTo>
                <a:lnTo>
                  <a:pt x="150118" y="121919"/>
                </a:lnTo>
                <a:lnTo>
                  <a:pt x="131322" y="131317"/>
                </a:lnTo>
                <a:lnTo>
                  <a:pt x="121922" y="150112"/>
                </a:lnTo>
                <a:lnTo>
                  <a:pt x="112527" y="168784"/>
                </a:lnTo>
                <a:lnTo>
                  <a:pt x="103256" y="178182"/>
                </a:lnTo>
                <a:lnTo>
                  <a:pt x="93855" y="196978"/>
                </a:lnTo>
                <a:lnTo>
                  <a:pt x="84460" y="206375"/>
                </a:lnTo>
                <a:lnTo>
                  <a:pt x="75059" y="225044"/>
                </a:lnTo>
                <a:lnTo>
                  <a:pt x="65664" y="234442"/>
                </a:lnTo>
                <a:lnTo>
                  <a:pt x="56264" y="253238"/>
                </a:lnTo>
                <a:lnTo>
                  <a:pt x="46863" y="272033"/>
                </a:lnTo>
                <a:lnTo>
                  <a:pt x="37468" y="281304"/>
                </a:lnTo>
                <a:lnTo>
                  <a:pt x="28197" y="300100"/>
                </a:lnTo>
                <a:lnTo>
                  <a:pt x="28197" y="318896"/>
                </a:lnTo>
                <a:lnTo>
                  <a:pt x="18796" y="328294"/>
                </a:lnTo>
                <a:lnTo>
                  <a:pt x="9401" y="346962"/>
                </a:lnTo>
                <a:lnTo>
                  <a:pt x="9401" y="365758"/>
                </a:lnTo>
                <a:lnTo>
                  <a:pt x="0" y="384557"/>
                </a:lnTo>
                <a:lnTo>
                  <a:pt x="0" y="422021"/>
                </a:lnTo>
                <a:lnTo>
                  <a:pt x="9401" y="440817"/>
                </a:lnTo>
                <a:lnTo>
                  <a:pt x="9401" y="450215"/>
                </a:lnTo>
                <a:lnTo>
                  <a:pt x="18796" y="459613"/>
                </a:lnTo>
                <a:lnTo>
                  <a:pt x="28197" y="478281"/>
                </a:lnTo>
                <a:lnTo>
                  <a:pt x="37468" y="478281"/>
                </a:lnTo>
                <a:lnTo>
                  <a:pt x="46863" y="487679"/>
                </a:lnTo>
                <a:lnTo>
                  <a:pt x="56264" y="497077"/>
                </a:lnTo>
                <a:lnTo>
                  <a:pt x="65664" y="497077"/>
                </a:lnTo>
                <a:lnTo>
                  <a:pt x="84460" y="506475"/>
                </a:lnTo>
                <a:lnTo>
                  <a:pt x="140717" y="506475"/>
                </a:lnTo>
                <a:lnTo>
                  <a:pt x="150118" y="497077"/>
                </a:lnTo>
                <a:lnTo>
                  <a:pt x="168784" y="497077"/>
                </a:lnTo>
                <a:lnTo>
                  <a:pt x="187580" y="487679"/>
                </a:lnTo>
                <a:lnTo>
                  <a:pt x="93855" y="450215"/>
                </a:lnTo>
                <a:lnTo>
                  <a:pt x="84460" y="440817"/>
                </a:lnTo>
                <a:lnTo>
                  <a:pt x="75059" y="431419"/>
                </a:lnTo>
                <a:lnTo>
                  <a:pt x="65664" y="422021"/>
                </a:lnTo>
                <a:lnTo>
                  <a:pt x="65664" y="375159"/>
                </a:lnTo>
                <a:lnTo>
                  <a:pt x="75059" y="346962"/>
                </a:lnTo>
                <a:lnTo>
                  <a:pt x="84460" y="328294"/>
                </a:lnTo>
                <a:lnTo>
                  <a:pt x="93855" y="318896"/>
                </a:lnTo>
                <a:lnTo>
                  <a:pt x="93855" y="300100"/>
                </a:lnTo>
                <a:lnTo>
                  <a:pt x="103256" y="281304"/>
                </a:lnTo>
                <a:lnTo>
                  <a:pt x="112527" y="272033"/>
                </a:lnTo>
                <a:lnTo>
                  <a:pt x="121922" y="253238"/>
                </a:lnTo>
                <a:lnTo>
                  <a:pt x="140717" y="234442"/>
                </a:lnTo>
                <a:lnTo>
                  <a:pt x="150118" y="215773"/>
                </a:lnTo>
                <a:lnTo>
                  <a:pt x="159513" y="206375"/>
                </a:lnTo>
                <a:lnTo>
                  <a:pt x="168784" y="187580"/>
                </a:lnTo>
                <a:lnTo>
                  <a:pt x="178185" y="178182"/>
                </a:lnTo>
                <a:lnTo>
                  <a:pt x="187580" y="159510"/>
                </a:lnTo>
                <a:lnTo>
                  <a:pt x="206375" y="150112"/>
                </a:lnTo>
                <a:lnTo>
                  <a:pt x="215646" y="131317"/>
                </a:lnTo>
                <a:lnTo>
                  <a:pt x="234442" y="121919"/>
                </a:lnTo>
                <a:lnTo>
                  <a:pt x="253238" y="103250"/>
                </a:lnTo>
                <a:lnTo>
                  <a:pt x="271909" y="84454"/>
                </a:lnTo>
                <a:lnTo>
                  <a:pt x="281310" y="75056"/>
                </a:lnTo>
                <a:lnTo>
                  <a:pt x="300106" y="65658"/>
                </a:lnTo>
                <a:lnTo>
                  <a:pt x="318902" y="56261"/>
                </a:lnTo>
                <a:lnTo>
                  <a:pt x="328172" y="46863"/>
                </a:lnTo>
                <a:lnTo>
                  <a:pt x="375159" y="468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44" name="Freeform 8144"/>
          <p:cNvSpPr/>
          <p:nvPr/>
        </p:nvSpPr>
        <p:spPr>
          <a:xfrm rot="-5400000" flipH="0" flipV="0">
            <a:off x="22286233" y="4839988"/>
            <a:ext cx="60947" cy="80780"/>
          </a:xfrm>
          <a:custGeom>
            <a:pathLst>
              <a:path w="375034" h="497076">
                <a:moveTo>
                  <a:pt x="318771" y="0"/>
                </a:moveTo>
                <a:lnTo>
                  <a:pt x="225047" y="0"/>
                </a:lnTo>
                <a:lnTo>
                  <a:pt x="206251" y="9397"/>
                </a:lnTo>
                <a:lnTo>
                  <a:pt x="187455" y="9397"/>
                </a:lnTo>
                <a:lnTo>
                  <a:pt x="281304" y="56260"/>
                </a:lnTo>
                <a:lnTo>
                  <a:pt x="290705" y="56260"/>
                </a:lnTo>
                <a:lnTo>
                  <a:pt x="300100" y="65658"/>
                </a:lnTo>
                <a:lnTo>
                  <a:pt x="309370" y="84453"/>
                </a:lnTo>
                <a:lnTo>
                  <a:pt x="309370" y="131316"/>
                </a:lnTo>
                <a:lnTo>
                  <a:pt x="300100" y="150111"/>
                </a:lnTo>
                <a:lnTo>
                  <a:pt x="300100" y="159509"/>
                </a:lnTo>
                <a:lnTo>
                  <a:pt x="290705" y="168907"/>
                </a:lnTo>
                <a:lnTo>
                  <a:pt x="290705" y="187579"/>
                </a:lnTo>
                <a:lnTo>
                  <a:pt x="281304" y="206375"/>
                </a:lnTo>
                <a:lnTo>
                  <a:pt x="271909" y="215772"/>
                </a:lnTo>
                <a:lnTo>
                  <a:pt x="262508" y="234441"/>
                </a:lnTo>
                <a:lnTo>
                  <a:pt x="253113" y="253237"/>
                </a:lnTo>
                <a:lnTo>
                  <a:pt x="243712" y="272033"/>
                </a:lnTo>
                <a:lnTo>
                  <a:pt x="225047" y="290701"/>
                </a:lnTo>
                <a:lnTo>
                  <a:pt x="215646" y="300099"/>
                </a:lnTo>
                <a:lnTo>
                  <a:pt x="206251" y="309497"/>
                </a:lnTo>
                <a:lnTo>
                  <a:pt x="196850" y="328293"/>
                </a:lnTo>
                <a:lnTo>
                  <a:pt x="187455" y="337691"/>
                </a:lnTo>
                <a:lnTo>
                  <a:pt x="168784" y="356359"/>
                </a:lnTo>
                <a:lnTo>
                  <a:pt x="159383" y="365757"/>
                </a:lnTo>
                <a:lnTo>
                  <a:pt x="140587" y="384556"/>
                </a:lnTo>
                <a:lnTo>
                  <a:pt x="121791" y="403352"/>
                </a:lnTo>
                <a:lnTo>
                  <a:pt x="112520" y="412750"/>
                </a:lnTo>
                <a:lnTo>
                  <a:pt x="93725" y="431418"/>
                </a:lnTo>
                <a:lnTo>
                  <a:pt x="74929" y="440816"/>
                </a:lnTo>
                <a:lnTo>
                  <a:pt x="65658" y="450214"/>
                </a:lnTo>
                <a:lnTo>
                  <a:pt x="46862" y="450214"/>
                </a:lnTo>
                <a:lnTo>
                  <a:pt x="37467" y="459612"/>
                </a:lnTo>
                <a:lnTo>
                  <a:pt x="0" y="459612"/>
                </a:lnTo>
                <a:lnTo>
                  <a:pt x="93725" y="497076"/>
                </a:lnTo>
                <a:lnTo>
                  <a:pt x="103125" y="487678"/>
                </a:lnTo>
                <a:lnTo>
                  <a:pt x="121791" y="478280"/>
                </a:lnTo>
                <a:lnTo>
                  <a:pt x="140587" y="469010"/>
                </a:lnTo>
                <a:lnTo>
                  <a:pt x="159383" y="459612"/>
                </a:lnTo>
                <a:lnTo>
                  <a:pt x="168784" y="440816"/>
                </a:lnTo>
                <a:lnTo>
                  <a:pt x="187455" y="422020"/>
                </a:lnTo>
                <a:lnTo>
                  <a:pt x="206251" y="412750"/>
                </a:lnTo>
                <a:lnTo>
                  <a:pt x="215646" y="393954"/>
                </a:lnTo>
                <a:lnTo>
                  <a:pt x="225047" y="384556"/>
                </a:lnTo>
                <a:lnTo>
                  <a:pt x="243712" y="365757"/>
                </a:lnTo>
                <a:lnTo>
                  <a:pt x="253113" y="356359"/>
                </a:lnTo>
                <a:lnTo>
                  <a:pt x="262508" y="337691"/>
                </a:lnTo>
                <a:lnTo>
                  <a:pt x="281304" y="318895"/>
                </a:lnTo>
                <a:lnTo>
                  <a:pt x="290705" y="309497"/>
                </a:lnTo>
                <a:lnTo>
                  <a:pt x="300100" y="290701"/>
                </a:lnTo>
                <a:lnTo>
                  <a:pt x="309370" y="281430"/>
                </a:lnTo>
                <a:lnTo>
                  <a:pt x="318771" y="262635"/>
                </a:lnTo>
                <a:lnTo>
                  <a:pt x="328166" y="243839"/>
                </a:lnTo>
                <a:lnTo>
                  <a:pt x="328166" y="234441"/>
                </a:lnTo>
                <a:lnTo>
                  <a:pt x="337567" y="215772"/>
                </a:lnTo>
                <a:lnTo>
                  <a:pt x="346962" y="206375"/>
                </a:lnTo>
                <a:lnTo>
                  <a:pt x="356363" y="187579"/>
                </a:lnTo>
                <a:lnTo>
                  <a:pt x="356363" y="168907"/>
                </a:lnTo>
                <a:lnTo>
                  <a:pt x="365634" y="150111"/>
                </a:lnTo>
                <a:lnTo>
                  <a:pt x="375034" y="131316"/>
                </a:lnTo>
                <a:lnTo>
                  <a:pt x="375034" y="65658"/>
                </a:lnTo>
                <a:lnTo>
                  <a:pt x="365634" y="46989"/>
                </a:lnTo>
                <a:lnTo>
                  <a:pt x="365634" y="37591"/>
                </a:lnTo>
                <a:lnTo>
                  <a:pt x="356363" y="28193"/>
                </a:lnTo>
                <a:lnTo>
                  <a:pt x="346962" y="18795"/>
                </a:lnTo>
                <a:lnTo>
                  <a:pt x="328166" y="93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45" name="Freeform 8145"/>
          <p:cNvSpPr/>
          <p:nvPr/>
        </p:nvSpPr>
        <p:spPr>
          <a:xfrm rot="-5400000" flipH="0" flipV="0">
            <a:off x="22312899" y="4788948"/>
            <a:ext cx="60967" cy="82287"/>
          </a:xfrm>
          <a:custGeom>
            <a:pathLst>
              <a:path w="375159" h="506351">
                <a:moveTo>
                  <a:pt x="290705" y="0"/>
                </a:moveTo>
                <a:lnTo>
                  <a:pt x="272039" y="9398"/>
                </a:lnTo>
                <a:lnTo>
                  <a:pt x="253238" y="18672"/>
                </a:lnTo>
                <a:lnTo>
                  <a:pt x="243843" y="28070"/>
                </a:lnTo>
                <a:lnTo>
                  <a:pt x="225047" y="46866"/>
                </a:lnTo>
                <a:lnTo>
                  <a:pt x="206375" y="56263"/>
                </a:lnTo>
                <a:lnTo>
                  <a:pt x="196980" y="74932"/>
                </a:lnTo>
                <a:lnTo>
                  <a:pt x="178185" y="84330"/>
                </a:lnTo>
                <a:lnTo>
                  <a:pt x="168784" y="103126"/>
                </a:lnTo>
                <a:lnTo>
                  <a:pt x="150118" y="112524"/>
                </a:lnTo>
                <a:lnTo>
                  <a:pt x="140717" y="131192"/>
                </a:lnTo>
                <a:lnTo>
                  <a:pt x="121922" y="149988"/>
                </a:lnTo>
                <a:lnTo>
                  <a:pt x="112527" y="159386"/>
                </a:lnTo>
                <a:lnTo>
                  <a:pt x="103256" y="178182"/>
                </a:lnTo>
                <a:lnTo>
                  <a:pt x="93855" y="187452"/>
                </a:lnTo>
                <a:lnTo>
                  <a:pt x="84460" y="206248"/>
                </a:lnTo>
                <a:lnTo>
                  <a:pt x="75059" y="225047"/>
                </a:lnTo>
                <a:lnTo>
                  <a:pt x="65664" y="234445"/>
                </a:lnTo>
                <a:lnTo>
                  <a:pt x="56264" y="253241"/>
                </a:lnTo>
                <a:lnTo>
                  <a:pt x="46993" y="262511"/>
                </a:lnTo>
                <a:lnTo>
                  <a:pt x="37592" y="281307"/>
                </a:lnTo>
                <a:lnTo>
                  <a:pt x="37592" y="300103"/>
                </a:lnTo>
                <a:lnTo>
                  <a:pt x="28197" y="309501"/>
                </a:lnTo>
                <a:lnTo>
                  <a:pt x="18796" y="328169"/>
                </a:lnTo>
                <a:lnTo>
                  <a:pt x="18796" y="346965"/>
                </a:lnTo>
                <a:lnTo>
                  <a:pt x="9401" y="365761"/>
                </a:lnTo>
                <a:lnTo>
                  <a:pt x="9401" y="384430"/>
                </a:lnTo>
                <a:lnTo>
                  <a:pt x="0" y="403225"/>
                </a:lnTo>
                <a:lnTo>
                  <a:pt x="9401" y="421897"/>
                </a:lnTo>
                <a:lnTo>
                  <a:pt x="9401" y="450091"/>
                </a:lnTo>
                <a:lnTo>
                  <a:pt x="18796" y="459488"/>
                </a:lnTo>
                <a:lnTo>
                  <a:pt x="28197" y="468886"/>
                </a:lnTo>
                <a:lnTo>
                  <a:pt x="37592" y="478157"/>
                </a:lnTo>
                <a:lnTo>
                  <a:pt x="46993" y="487555"/>
                </a:lnTo>
                <a:lnTo>
                  <a:pt x="65664" y="497080"/>
                </a:lnTo>
                <a:lnTo>
                  <a:pt x="93855" y="497080"/>
                </a:lnTo>
                <a:lnTo>
                  <a:pt x="112527" y="506351"/>
                </a:lnTo>
                <a:lnTo>
                  <a:pt x="131322" y="506351"/>
                </a:lnTo>
                <a:lnTo>
                  <a:pt x="140717" y="497080"/>
                </a:lnTo>
                <a:lnTo>
                  <a:pt x="159513" y="497080"/>
                </a:lnTo>
                <a:lnTo>
                  <a:pt x="168784" y="487555"/>
                </a:lnTo>
                <a:lnTo>
                  <a:pt x="187580" y="487555"/>
                </a:lnTo>
                <a:lnTo>
                  <a:pt x="93855" y="440693"/>
                </a:lnTo>
                <a:lnTo>
                  <a:pt x="84460" y="440693"/>
                </a:lnTo>
                <a:lnTo>
                  <a:pt x="75059" y="431295"/>
                </a:lnTo>
                <a:lnTo>
                  <a:pt x="75059" y="421897"/>
                </a:lnTo>
                <a:lnTo>
                  <a:pt x="65664" y="403225"/>
                </a:lnTo>
                <a:lnTo>
                  <a:pt x="65664" y="384430"/>
                </a:lnTo>
                <a:lnTo>
                  <a:pt x="75059" y="365761"/>
                </a:lnTo>
                <a:lnTo>
                  <a:pt x="75059" y="337567"/>
                </a:lnTo>
                <a:lnTo>
                  <a:pt x="84460" y="328169"/>
                </a:lnTo>
                <a:lnTo>
                  <a:pt x="93855" y="309501"/>
                </a:lnTo>
                <a:lnTo>
                  <a:pt x="103256" y="300103"/>
                </a:lnTo>
                <a:lnTo>
                  <a:pt x="112527" y="281307"/>
                </a:lnTo>
                <a:lnTo>
                  <a:pt x="121922" y="262511"/>
                </a:lnTo>
                <a:lnTo>
                  <a:pt x="131322" y="243843"/>
                </a:lnTo>
                <a:lnTo>
                  <a:pt x="140717" y="225047"/>
                </a:lnTo>
                <a:lnTo>
                  <a:pt x="150118" y="215646"/>
                </a:lnTo>
                <a:lnTo>
                  <a:pt x="159513" y="196850"/>
                </a:lnTo>
                <a:lnTo>
                  <a:pt x="168784" y="187452"/>
                </a:lnTo>
                <a:lnTo>
                  <a:pt x="178185" y="168784"/>
                </a:lnTo>
                <a:lnTo>
                  <a:pt x="196980" y="159386"/>
                </a:lnTo>
                <a:lnTo>
                  <a:pt x="206375" y="140590"/>
                </a:lnTo>
                <a:lnTo>
                  <a:pt x="225047" y="131192"/>
                </a:lnTo>
                <a:lnTo>
                  <a:pt x="234442" y="112524"/>
                </a:lnTo>
                <a:lnTo>
                  <a:pt x="253238" y="93728"/>
                </a:lnTo>
                <a:lnTo>
                  <a:pt x="272039" y="84330"/>
                </a:lnTo>
                <a:lnTo>
                  <a:pt x="290705" y="65661"/>
                </a:lnTo>
                <a:lnTo>
                  <a:pt x="300106" y="56263"/>
                </a:lnTo>
                <a:lnTo>
                  <a:pt x="318902" y="46866"/>
                </a:lnTo>
                <a:lnTo>
                  <a:pt x="328297" y="46866"/>
                </a:lnTo>
                <a:lnTo>
                  <a:pt x="346968" y="37468"/>
                </a:lnTo>
                <a:lnTo>
                  <a:pt x="375159" y="3746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46" name="Freeform 8146"/>
          <p:cNvSpPr/>
          <p:nvPr/>
        </p:nvSpPr>
        <p:spPr>
          <a:xfrm rot="-5400000" flipH="0" flipV="0">
            <a:off x="22309854" y="4773706"/>
            <a:ext cx="60947" cy="82287"/>
          </a:xfrm>
          <a:custGeom>
            <a:pathLst>
              <a:path w="375034" h="506350">
                <a:moveTo>
                  <a:pt x="318771" y="9397"/>
                </a:moveTo>
                <a:lnTo>
                  <a:pt x="300100" y="9397"/>
                </a:lnTo>
                <a:lnTo>
                  <a:pt x="281304" y="0"/>
                </a:lnTo>
                <a:lnTo>
                  <a:pt x="243842" y="0"/>
                </a:lnTo>
                <a:lnTo>
                  <a:pt x="225047" y="9397"/>
                </a:lnTo>
                <a:lnTo>
                  <a:pt x="206251" y="9397"/>
                </a:lnTo>
                <a:lnTo>
                  <a:pt x="196850" y="18795"/>
                </a:lnTo>
                <a:lnTo>
                  <a:pt x="281304" y="56263"/>
                </a:lnTo>
                <a:lnTo>
                  <a:pt x="300100" y="65661"/>
                </a:lnTo>
                <a:lnTo>
                  <a:pt x="309370" y="75058"/>
                </a:lnTo>
                <a:lnTo>
                  <a:pt x="309370" y="84456"/>
                </a:lnTo>
                <a:lnTo>
                  <a:pt x="318771" y="103125"/>
                </a:lnTo>
                <a:lnTo>
                  <a:pt x="318771" y="112523"/>
                </a:lnTo>
                <a:lnTo>
                  <a:pt x="309370" y="140716"/>
                </a:lnTo>
                <a:lnTo>
                  <a:pt x="309370" y="159385"/>
                </a:lnTo>
                <a:lnTo>
                  <a:pt x="300100" y="168783"/>
                </a:lnTo>
                <a:lnTo>
                  <a:pt x="300100" y="178181"/>
                </a:lnTo>
                <a:lnTo>
                  <a:pt x="290705" y="196977"/>
                </a:lnTo>
                <a:lnTo>
                  <a:pt x="281304" y="206247"/>
                </a:lnTo>
                <a:lnTo>
                  <a:pt x="271909" y="225043"/>
                </a:lnTo>
                <a:lnTo>
                  <a:pt x="262508" y="243842"/>
                </a:lnTo>
                <a:lnTo>
                  <a:pt x="253113" y="253240"/>
                </a:lnTo>
                <a:lnTo>
                  <a:pt x="243842" y="272036"/>
                </a:lnTo>
                <a:lnTo>
                  <a:pt x="234442" y="290704"/>
                </a:lnTo>
                <a:lnTo>
                  <a:pt x="225047" y="300102"/>
                </a:lnTo>
                <a:lnTo>
                  <a:pt x="215646" y="318898"/>
                </a:lnTo>
                <a:lnTo>
                  <a:pt x="196850" y="328296"/>
                </a:lnTo>
                <a:lnTo>
                  <a:pt x="187579" y="346964"/>
                </a:lnTo>
                <a:lnTo>
                  <a:pt x="178184" y="356362"/>
                </a:lnTo>
                <a:lnTo>
                  <a:pt x="159383" y="375158"/>
                </a:lnTo>
                <a:lnTo>
                  <a:pt x="149988" y="393827"/>
                </a:lnTo>
                <a:lnTo>
                  <a:pt x="131192" y="403225"/>
                </a:lnTo>
                <a:lnTo>
                  <a:pt x="112520" y="422020"/>
                </a:lnTo>
                <a:lnTo>
                  <a:pt x="93725" y="431418"/>
                </a:lnTo>
                <a:lnTo>
                  <a:pt x="84330" y="440692"/>
                </a:lnTo>
                <a:lnTo>
                  <a:pt x="65658" y="450090"/>
                </a:lnTo>
                <a:lnTo>
                  <a:pt x="46862" y="459488"/>
                </a:lnTo>
                <a:lnTo>
                  <a:pt x="37467" y="459488"/>
                </a:lnTo>
                <a:lnTo>
                  <a:pt x="28067" y="468886"/>
                </a:lnTo>
                <a:lnTo>
                  <a:pt x="18672" y="468886"/>
                </a:lnTo>
                <a:lnTo>
                  <a:pt x="0" y="459488"/>
                </a:lnTo>
                <a:lnTo>
                  <a:pt x="93725" y="506350"/>
                </a:lnTo>
                <a:lnTo>
                  <a:pt x="112520" y="496952"/>
                </a:lnTo>
                <a:lnTo>
                  <a:pt x="121791" y="487681"/>
                </a:lnTo>
                <a:lnTo>
                  <a:pt x="140587" y="478283"/>
                </a:lnTo>
                <a:lnTo>
                  <a:pt x="159383" y="459488"/>
                </a:lnTo>
                <a:lnTo>
                  <a:pt x="178184" y="450090"/>
                </a:lnTo>
                <a:lnTo>
                  <a:pt x="187579" y="431418"/>
                </a:lnTo>
                <a:lnTo>
                  <a:pt x="206251" y="412622"/>
                </a:lnTo>
                <a:lnTo>
                  <a:pt x="215646" y="403225"/>
                </a:lnTo>
                <a:lnTo>
                  <a:pt x="234442" y="384556"/>
                </a:lnTo>
                <a:lnTo>
                  <a:pt x="243842" y="375158"/>
                </a:lnTo>
                <a:lnTo>
                  <a:pt x="253113" y="356362"/>
                </a:lnTo>
                <a:lnTo>
                  <a:pt x="271909" y="346964"/>
                </a:lnTo>
                <a:lnTo>
                  <a:pt x="281304" y="328296"/>
                </a:lnTo>
                <a:lnTo>
                  <a:pt x="290705" y="309500"/>
                </a:lnTo>
                <a:lnTo>
                  <a:pt x="300100" y="300102"/>
                </a:lnTo>
                <a:lnTo>
                  <a:pt x="309370" y="281306"/>
                </a:lnTo>
                <a:lnTo>
                  <a:pt x="318771" y="272036"/>
                </a:lnTo>
                <a:lnTo>
                  <a:pt x="328166" y="253240"/>
                </a:lnTo>
                <a:lnTo>
                  <a:pt x="337567" y="234441"/>
                </a:lnTo>
                <a:lnTo>
                  <a:pt x="337567" y="225043"/>
                </a:lnTo>
                <a:lnTo>
                  <a:pt x="346962" y="206247"/>
                </a:lnTo>
                <a:lnTo>
                  <a:pt x="356363" y="196977"/>
                </a:lnTo>
                <a:lnTo>
                  <a:pt x="356363" y="178181"/>
                </a:lnTo>
                <a:lnTo>
                  <a:pt x="365634" y="159385"/>
                </a:lnTo>
                <a:lnTo>
                  <a:pt x="375034" y="140716"/>
                </a:lnTo>
                <a:lnTo>
                  <a:pt x="375034" y="56263"/>
                </a:lnTo>
                <a:lnTo>
                  <a:pt x="365634" y="46865"/>
                </a:lnTo>
                <a:lnTo>
                  <a:pt x="356363" y="37467"/>
                </a:lnTo>
                <a:lnTo>
                  <a:pt x="346962" y="28193"/>
                </a:lnTo>
                <a:lnTo>
                  <a:pt x="337567" y="187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47" name="Freeform 8147"/>
          <p:cNvSpPr/>
          <p:nvPr/>
        </p:nvSpPr>
        <p:spPr>
          <a:xfrm rot="-5400000" flipH="0" flipV="0">
            <a:off x="22335756" y="4723409"/>
            <a:ext cx="60967" cy="82308"/>
          </a:xfrm>
          <a:custGeom>
            <a:pathLst>
              <a:path w="375159" h="506478">
                <a:moveTo>
                  <a:pt x="281434" y="0"/>
                </a:moveTo>
                <a:lnTo>
                  <a:pt x="262639" y="9398"/>
                </a:lnTo>
                <a:lnTo>
                  <a:pt x="253238" y="18796"/>
                </a:lnTo>
                <a:lnTo>
                  <a:pt x="234572" y="28194"/>
                </a:lnTo>
                <a:lnTo>
                  <a:pt x="215776" y="46862"/>
                </a:lnTo>
                <a:lnTo>
                  <a:pt x="206375" y="56260"/>
                </a:lnTo>
                <a:lnTo>
                  <a:pt x="187580" y="75056"/>
                </a:lnTo>
                <a:lnTo>
                  <a:pt x="168914" y="93855"/>
                </a:lnTo>
                <a:lnTo>
                  <a:pt x="159513" y="103253"/>
                </a:lnTo>
                <a:lnTo>
                  <a:pt x="140717" y="121921"/>
                </a:lnTo>
                <a:lnTo>
                  <a:pt x="131322" y="131319"/>
                </a:lnTo>
                <a:lnTo>
                  <a:pt x="121922" y="150115"/>
                </a:lnTo>
                <a:lnTo>
                  <a:pt x="112527" y="159513"/>
                </a:lnTo>
                <a:lnTo>
                  <a:pt x="93855" y="178181"/>
                </a:lnTo>
                <a:lnTo>
                  <a:pt x="84460" y="196977"/>
                </a:lnTo>
                <a:lnTo>
                  <a:pt x="75059" y="206375"/>
                </a:lnTo>
                <a:lnTo>
                  <a:pt x="65664" y="225171"/>
                </a:lnTo>
                <a:lnTo>
                  <a:pt x="56264" y="234442"/>
                </a:lnTo>
                <a:lnTo>
                  <a:pt x="46993" y="253237"/>
                </a:lnTo>
                <a:lnTo>
                  <a:pt x="37592" y="272033"/>
                </a:lnTo>
                <a:lnTo>
                  <a:pt x="37592" y="281307"/>
                </a:lnTo>
                <a:lnTo>
                  <a:pt x="28197" y="300103"/>
                </a:lnTo>
                <a:lnTo>
                  <a:pt x="18796" y="309501"/>
                </a:lnTo>
                <a:lnTo>
                  <a:pt x="18796" y="328296"/>
                </a:lnTo>
                <a:lnTo>
                  <a:pt x="9401" y="346965"/>
                </a:lnTo>
                <a:lnTo>
                  <a:pt x="0" y="365761"/>
                </a:lnTo>
                <a:lnTo>
                  <a:pt x="0" y="440817"/>
                </a:lnTo>
                <a:lnTo>
                  <a:pt x="9401" y="450215"/>
                </a:lnTo>
                <a:lnTo>
                  <a:pt x="9401" y="459612"/>
                </a:lnTo>
                <a:lnTo>
                  <a:pt x="18796" y="468883"/>
                </a:lnTo>
                <a:lnTo>
                  <a:pt x="28197" y="478281"/>
                </a:lnTo>
                <a:lnTo>
                  <a:pt x="46993" y="487682"/>
                </a:lnTo>
                <a:lnTo>
                  <a:pt x="56264" y="497080"/>
                </a:lnTo>
                <a:lnTo>
                  <a:pt x="75059" y="497080"/>
                </a:lnTo>
                <a:lnTo>
                  <a:pt x="93855" y="506478"/>
                </a:lnTo>
                <a:lnTo>
                  <a:pt x="131322" y="506478"/>
                </a:lnTo>
                <a:lnTo>
                  <a:pt x="150118" y="497080"/>
                </a:lnTo>
                <a:lnTo>
                  <a:pt x="168914" y="497080"/>
                </a:lnTo>
                <a:lnTo>
                  <a:pt x="178309" y="487682"/>
                </a:lnTo>
                <a:lnTo>
                  <a:pt x="93855" y="450215"/>
                </a:lnTo>
                <a:lnTo>
                  <a:pt x="84460" y="440817"/>
                </a:lnTo>
                <a:lnTo>
                  <a:pt x="75059" y="431419"/>
                </a:lnTo>
                <a:lnTo>
                  <a:pt x="65664" y="422021"/>
                </a:lnTo>
                <a:lnTo>
                  <a:pt x="56264" y="403352"/>
                </a:lnTo>
                <a:lnTo>
                  <a:pt x="56264" y="393954"/>
                </a:lnTo>
                <a:lnTo>
                  <a:pt x="65664" y="365761"/>
                </a:lnTo>
                <a:lnTo>
                  <a:pt x="75059" y="346965"/>
                </a:lnTo>
                <a:lnTo>
                  <a:pt x="75059" y="328296"/>
                </a:lnTo>
                <a:lnTo>
                  <a:pt x="84460" y="309501"/>
                </a:lnTo>
                <a:lnTo>
                  <a:pt x="93855" y="300103"/>
                </a:lnTo>
                <a:lnTo>
                  <a:pt x="103256" y="281307"/>
                </a:lnTo>
                <a:lnTo>
                  <a:pt x="112527" y="262635"/>
                </a:lnTo>
                <a:lnTo>
                  <a:pt x="121922" y="253237"/>
                </a:lnTo>
                <a:lnTo>
                  <a:pt x="131322" y="234442"/>
                </a:lnTo>
                <a:lnTo>
                  <a:pt x="150118" y="215773"/>
                </a:lnTo>
                <a:lnTo>
                  <a:pt x="150118" y="206375"/>
                </a:lnTo>
                <a:lnTo>
                  <a:pt x="159513" y="187579"/>
                </a:lnTo>
                <a:lnTo>
                  <a:pt x="178309" y="178181"/>
                </a:lnTo>
                <a:lnTo>
                  <a:pt x="187580" y="159513"/>
                </a:lnTo>
                <a:lnTo>
                  <a:pt x="196980" y="150115"/>
                </a:lnTo>
                <a:lnTo>
                  <a:pt x="215776" y="131319"/>
                </a:lnTo>
                <a:lnTo>
                  <a:pt x="225171" y="112651"/>
                </a:lnTo>
                <a:lnTo>
                  <a:pt x="243843" y="103253"/>
                </a:lnTo>
                <a:lnTo>
                  <a:pt x="262639" y="84457"/>
                </a:lnTo>
                <a:lnTo>
                  <a:pt x="281434" y="75056"/>
                </a:lnTo>
                <a:lnTo>
                  <a:pt x="300106" y="65658"/>
                </a:lnTo>
                <a:lnTo>
                  <a:pt x="309501" y="56260"/>
                </a:lnTo>
                <a:lnTo>
                  <a:pt x="328297" y="46862"/>
                </a:lnTo>
                <a:lnTo>
                  <a:pt x="337697" y="46862"/>
                </a:lnTo>
                <a:lnTo>
                  <a:pt x="346968" y="37592"/>
                </a:lnTo>
                <a:lnTo>
                  <a:pt x="365764" y="37592"/>
                </a:lnTo>
                <a:lnTo>
                  <a:pt x="375159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48" name="Freeform 8148"/>
          <p:cNvSpPr/>
          <p:nvPr/>
        </p:nvSpPr>
        <p:spPr>
          <a:xfrm rot="-5400000" flipH="0" flipV="0">
            <a:off x="22332712" y="4708167"/>
            <a:ext cx="60967" cy="82287"/>
          </a:xfrm>
          <a:custGeom>
            <a:pathLst>
              <a:path w="375159" h="506351">
                <a:moveTo>
                  <a:pt x="309370" y="9271"/>
                </a:moveTo>
                <a:lnTo>
                  <a:pt x="281304" y="9271"/>
                </a:lnTo>
                <a:lnTo>
                  <a:pt x="262508" y="0"/>
                </a:lnTo>
                <a:lnTo>
                  <a:pt x="253113" y="9271"/>
                </a:lnTo>
                <a:lnTo>
                  <a:pt x="215646" y="9271"/>
                </a:lnTo>
                <a:lnTo>
                  <a:pt x="206251" y="18669"/>
                </a:lnTo>
                <a:lnTo>
                  <a:pt x="187579" y="18669"/>
                </a:lnTo>
                <a:lnTo>
                  <a:pt x="281304" y="65531"/>
                </a:lnTo>
                <a:lnTo>
                  <a:pt x="290705" y="65531"/>
                </a:lnTo>
                <a:lnTo>
                  <a:pt x="300100" y="74929"/>
                </a:lnTo>
                <a:lnTo>
                  <a:pt x="309370" y="84327"/>
                </a:lnTo>
                <a:lnTo>
                  <a:pt x="309370" y="140590"/>
                </a:lnTo>
                <a:lnTo>
                  <a:pt x="300100" y="159386"/>
                </a:lnTo>
                <a:lnTo>
                  <a:pt x="300100" y="168784"/>
                </a:lnTo>
                <a:lnTo>
                  <a:pt x="290705" y="178182"/>
                </a:lnTo>
                <a:lnTo>
                  <a:pt x="281304" y="196850"/>
                </a:lnTo>
                <a:lnTo>
                  <a:pt x="281304" y="206248"/>
                </a:lnTo>
                <a:lnTo>
                  <a:pt x="271909" y="225044"/>
                </a:lnTo>
                <a:lnTo>
                  <a:pt x="262508" y="243840"/>
                </a:lnTo>
                <a:lnTo>
                  <a:pt x="243842" y="262509"/>
                </a:lnTo>
                <a:lnTo>
                  <a:pt x="234442" y="281304"/>
                </a:lnTo>
                <a:lnTo>
                  <a:pt x="225047" y="290702"/>
                </a:lnTo>
                <a:lnTo>
                  <a:pt x="215646" y="309374"/>
                </a:lnTo>
                <a:lnTo>
                  <a:pt x="206251" y="318772"/>
                </a:lnTo>
                <a:lnTo>
                  <a:pt x="196850" y="337567"/>
                </a:lnTo>
                <a:lnTo>
                  <a:pt x="178184" y="346965"/>
                </a:lnTo>
                <a:lnTo>
                  <a:pt x="168784" y="365634"/>
                </a:lnTo>
                <a:lnTo>
                  <a:pt x="159383" y="375159"/>
                </a:lnTo>
                <a:lnTo>
                  <a:pt x="140717" y="393828"/>
                </a:lnTo>
                <a:lnTo>
                  <a:pt x="121921" y="412623"/>
                </a:lnTo>
                <a:lnTo>
                  <a:pt x="103125" y="422021"/>
                </a:lnTo>
                <a:lnTo>
                  <a:pt x="84454" y="440690"/>
                </a:lnTo>
                <a:lnTo>
                  <a:pt x="75059" y="450088"/>
                </a:lnTo>
                <a:lnTo>
                  <a:pt x="56263" y="459486"/>
                </a:lnTo>
                <a:lnTo>
                  <a:pt x="46862" y="459486"/>
                </a:lnTo>
                <a:lnTo>
                  <a:pt x="28067" y="468884"/>
                </a:lnTo>
                <a:lnTo>
                  <a:pt x="0" y="468884"/>
                </a:lnTo>
                <a:lnTo>
                  <a:pt x="84454" y="506351"/>
                </a:lnTo>
                <a:lnTo>
                  <a:pt x="103125" y="496950"/>
                </a:lnTo>
                <a:lnTo>
                  <a:pt x="121921" y="487552"/>
                </a:lnTo>
                <a:lnTo>
                  <a:pt x="131316" y="478281"/>
                </a:lnTo>
                <a:lnTo>
                  <a:pt x="149988" y="468884"/>
                </a:lnTo>
                <a:lnTo>
                  <a:pt x="168784" y="450088"/>
                </a:lnTo>
                <a:lnTo>
                  <a:pt x="187579" y="431292"/>
                </a:lnTo>
                <a:lnTo>
                  <a:pt x="196850" y="422021"/>
                </a:lnTo>
                <a:lnTo>
                  <a:pt x="215646" y="403225"/>
                </a:lnTo>
                <a:lnTo>
                  <a:pt x="225047" y="393828"/>
                </a:lnTo>
                <a:lnTo>
                  <a:pt x="234442" y="375159"/>
                </a:lnTo>
                <a:lnTo>
                  <a:pt x="253113" y="356236"/>
                </a:lnTo>
                <a:lnTo>
                  <a:pt x="262508" y="346965"/>
                </a:lnTo>
                <a:lnTo>
                  <a:pt x="271909" y="328170"/>
                </a:lnTo>
                <a:lnTo>
                  <a:pt x="281304" y="318772"/>
                </a:lnTo>
                <a:lnTo>
                  <a:pt x="290705" y="299976"/>
                </a:lnTo>
                <a:lnTo>
                  <a:pt x="300100" y="290702"/>
                </a:lnTo>
                <a:lnTo>
                  <a:pt x="309370" y="271906"/>
                </a:lnTo>
                <a:lnTo>
                  <a:pt x="318895" y="253111"/>
                </a:lnTo>
                <a:lnTo>
                  <a:pt x="328166" y="243840"/>
                </a:lnTo>
                <a:lnTo>
                  <a:pt x="337567" y="225044"/>
                </a:lnTo>
                <a:lnTo>
                  <a:pt x="346962" y="215646"/>
                </a:lnTo>
                <a:lnTo>
                  <a:pt x="346962" y="196850"/>
                </a:lnTo>
                <a:lnTo>
                  <a:pt x="356363" y="178182"/>
                </a:lnTo>
                <a:lnTo>
                  <a:pt x="365758" y="159386"/>
                </a:lnTo>
                <a:lnTo>
                  <a:pt x="365758" y="121922"/>
                </a:lnTo>
                <a:lnTo>
                  <a:pt x="375159" y="103126"/>
                </a:lnTo>
                <a:lnTo>
                  <a:pt x="375159" y="84327"/>
                </a:lnTo>
                <a:lnTo>
                  <a:pt x="365758" y="74929"/>
                </a:lnTo>
                <a:lnTo>
                  <a:pt x="365758" y="56261"/>
                </a:lnTo>
                <a:lnTo>
                  <a:pt x="356363" y="46863"/>
                </a:lnTo>
                <a:lnTo>
                  <a:pt x="346962" y="37465"/>
                </a:lnTo>
                <a:lnTo>
                  <a:pt x="337567" y="28067"/>
                </a:lnTo>
                <a:lnTo>
                  <a:pt x="328166" y="1866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49" name="Freeform 8149"/>
          <p:cNvSpPr/>
          <p:nvPr/>
        </p:nvSpPr>
        <p:spPr>
          <a:xfrm rot="-5400000" flipH="0" flipV="0">
            <a:off x="21393920" y="1547393"/>
            <a:ext cx="1066805" cy="1085090"/>
          </a:xfrm>
          <a:custGeom>
            <a:pathLst>
              <a:path w="6564511" h="6677025">
                <a:moveTo>
                  <a:pt x="6564511" y="1716149"/>
                </a:moveTo>
                <a:lnTo>
                  <a:pt x="5120270" y="262632"/>
                </a:lnTo>
                <a:moveTo>
                  <a:pt x="1603635" y="6677025"/>
                </a:moveTo>
                <a:lnTo>
                  <a:pt x="159395" y="5223508"/>
                </a:lnTo>
                <a:moveTo>
                  <a:pt x="5795528" y="103249"/>
                </a:moveTo>
                <a:lnTo>
                  <a:pt x="0" y="5898769"/>
                </a:lnTo>
                <a:moveTo>
                  <a:pt x="5382902" y="1050416"/>
                </a:moveTo>
                <a:lnTo>
                  <a:pt x="5382902" y="0"/>
                </a:lnTo>
                <a:moveTo>
                  <a:pt x="422027" y="4960872"/>
                </a:moveTo>
                <a:lnTo>
                  <a:pt x="422027" y="601128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50" name="Freeform 8150"/>
          <p:cNvSpPr/>
          <p:nvPr/>
        </p:nvSpPr>
        <p:spPr>
          <a:xfrm rot="-5400000" flipH="0" flipV="0">
            <a:off x="21844271" y="2009920"/>
            <a:ext cx="48769" cy="99067"/>
          </a:xfrm>
          <a:custGeom>
            <a:pathLst>
              <a:path w="300100" h="609603">
                <a:moveTo>
                  <a:pt x="225041" y="609603"/>
                </a:moveTo>
                <a:lnTo>
                  <a:pt x="300100" y="525147"/>
                </a:lnTo>
                <a:lnTo>
                  <a:pt x="281310" y="534544"/>
                </a:lnTo>
                <a:lnTo>
                  <a:pt x="271909" y="543942"/>
                </a:lnTo>
                <a:lnTo>
                  <a:pt x="253107" y="543942"/>
                </a:lnTo>
                <a:lnTo>
                  <a:pt x="215652" y="543942"/>
                </a:lnTo>
                <a:lnTo>
                  <a:pt x="206251" y="525147"/>
                </a:lnTo>
                <a:lnTo>
                  <a:pt x="187585" y="506478"/>
                </a:lnTo>
                <a:lnTo>
                  <a:pt x="112526" y="375162"/>
                </a:lnTo>
                <a:lnTo>
                  <a:pt x="178184" y="309501"/>
                </a:lnTo>
                <a:lnTo>
                  <a:pt x="253107" y="225047"/>
                </a:lnTo>
                <a:lnTo>
                  <a:pt x="206251" y="225047"/>
                </a:lnTo>
                <a:lnTo>
                  <a:pt x="196850" y="234445"/>
                </a:lnTo>
                <a:lnTo>
                  <a:pt x="178184" y="234445"/>
                </a:lnTo>
                <a:lnTo>
                  <a:pt x="159383" y="243843"/>
                </a:lnTo>
                <a:lnTo>
                  <a:pt x="149982" y="262638"/>
                </a:lnTo>
                <a:lnTo>
                  <a:pt x="84324" y="318899"/>
                </a:lnTo>
                <a:lnTo>
                  <a:pt x="74935" y="300103"/>
                </a:lnTo>
                <a:lnTo>
                  <a:pt x="74935" y="281307"/>
                </a:lnTo>
                <a:lnTo>
                  <a:pt x="65658" y="271909"/>
                </a:lnTo>
                <a:lnTo>
                  <a:pt x="65658" y="253241"/>
                </a:lnTo>
                <a:lnTo>
                  <a:pt x="56257" y="234445"/>
                </a:lnTo>
                <a:lnTo>
                  <a:pt x="56257" y="178185"/>
                </a:lnTo>
                <a:lnTo>
                  <a:pt x="65658" y="159389"/>
                </a:lnTo>
                <a:lnTo>
                  <a:pt x="65658" y="140717"/>
                </a:lnTo>
                <a:lnTo>
                  <a:pt x="74935" y="121922"/>
                </a:lnTo>
                <a:lnTo>
                  <a:pt x="74935" y="103253"/>
                </a:lnTo>
                <a:lnTo>
                  <a:pt x="84324" y="93855"/>
                </a:lnTo>
                <a:lnTo>
                  <a:pt x="93725" y="75059"/>
                </a:lnTo>
                <a:lnTo>
                  <a:pt x="103125" y="56263"/>
                </a:lnTo>
                <a:lnTo>
                  <a:pt x="112526" y="46866"/>
                </a:lnTo>
                <a:lnTo>
                  <a:pt x="112526" y="28197"/>
                </a:lnTo>
                <a:lnTo>
                  <a:pt x="103125" y="9401"/>
                </a:lnTo>
                <a:lnTo>
                  <a:pt x="84324" y="0"/>
                </a:lnTo>
                <a:lnTo>
                  <a:pt x="74935" y="0"/>
                </a:lnTo>
                <a:lnTo>
                  <a:pt x="65658" y="9401"/>
                </a:lnTo>
                <a:lnTo>
                  <a:pt x="56257" y="18796"/>
                </a:lnTo>
                <a:lnTo>
                  <a:pt x="46868" y="28197"/>
                </a:lnTo>
                <a:lnTo>
                  <a:pt x="37467" y="46866"/>
                </a:lnTo>
                <a:lnTo>
                  <a:pt x="37467" y="65661"/>
                </a:lnTo>
                <a:lnTo>
                  <a:pt x="28067" y="84457"/>
                </a:lnTo>
                <a:lnTo>
                  <a:pt x="18666" y="93855"/>
                </a:lnTo>
                <a:lnTo>
                  <a:pt x="18666" y="112524"/>
                </a:lnTo>
                <a:lnTo>
                  <a:pt x="9401" y="131319"/>
                </a:lnTo>
                <a:lnTo>
                  <a:pt x="9401" y="150115"/>
                </a:lnTo>
                <a:lnTo>
                  <a:pt x="0" y="159389"/>
                </a:lnTo>
                <a:lnTo>
                  <a:pt x="0" y="243843"/>
                </a:lnTo>
                <a:lnTo>
                  <a:pt x="9401" y="262638"/>
                </a:lnTo>
                <a:lnTo>
                  <a:pt x="9401" y="290705"/>
                </a:lnTo>
                <a:lnTo>
                  <a:pt x="18666" y="309501"/>
                </a:lnTo>
                <a:lnTo>
                  <a:pt x="28067" y="328169"/>
                </a:lnTo>
                <a:lnTo>
                  <a:pt x="28067" y="346965"/>
                </a:lnTo>
                <a:lnTo>
                  <a:pt x="37467" y="356363"/>
                </a:lnTo>
                <a:lnTo>
                  <a:pt x="46868" y="375162"/>
                </a:lnTo>
                <a:lnTo>
                  <a:pt x="56257" y="393958"/>
                </a:lnTo>
                <a:lnTo>
                  <a:pt x="149982" y="553340"/>
                </a:lnTo>
                <a:lnTo>
                  <a:pt x="149982" y="562614"/>
                </a:lnTo>
                <a:lnTo>
                  <a:pt x="159383" y="572012"/>
                </a:lnTo>
                <a:lnTo>
                  <a:pt x="168784" y="572012"/>
                </a:lnTo>
                <a:lnTo>
                  <a:pt x="178184" y="590808"/>
                </a:lnTo>
                <a:lnTo>
                  <a:pt x="196850" y="590808"/>
                </a:lnTo>
                <a:lnTo>
                  <a:pt x="215652" y="60020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51" name="Freeform 8151"/>
          <p:cNvSpPr/>
          <p:nvPr/>
        </p:nvSpPr>
        <p:spPr>
          <a:xfrm rot="-5400000" flipH="0" flipV="0">
            <a:off x="21868657" y="2005348"/>
            <a:ext cx="36571" cy="62494"/>
          </a:xfrm>
          <a:custGeom>
            <a:pathLst>
              <a:path w="225041" h="384556">
                <a:moveTo>
                  <a:pt x="149982" y="356363"/>
                </a:moveTo>
                <a:lnTo>
                  <a:pt x="168784" y="337567"/>
                </a:lnTo>
                <a:lnTo>
                  <a:pt x="178173" y="328293"/>
                </a:lnTo>
                <a:lnTo>
                  <a:pt x="187450" y="309497"/>
                </a:lnTo>
                <a:lnTo>
                  <a:pt x="196850" y="290702"/>
                </a:lnTo>
                <a:lnTo>
                  <a:pt x="206251" y="281431"/>
                </a:lnTo>
                <a:lnTo>
                  <a:pt x="215640" y="262635"/>
                </a:lnTo>
                <a:lnTo>
                  <a:pt x="215640" y="234441"/>
                </a:lnTo>
                <a:lnTo>
                  <a:pt x="225041" y="215773"/>
                </a:lnTo>
                <a:lnTo>
                  <a:pt x="215640" y="196977"/>
                </a:lnTo>
                <a:lnTo>
                  <a:pt x="215640" y="178181"/>
                </a:lnTo>
                <a:lnTo>
                  <a:pt x="206251" y="168911"/>
                </a:lnTo>
                <a:lnTo>
                  <a:pt x="206251" y="150115"/>
                </a:lnTo>
                <a:lnTo>
                  <a:pt x="196850" y="131316"/>
                </a:lnTo>
                <a:lnTo>
                  <a:pt x="187450" y="112520"/>
                </a:lnTo>
                <a:lnTo>
                  <a:pt x="159383" y="56260"/>
                </a:lnTo>
                <a:lnTo>
                  <a:pt x="149982" y="46862"/>
                </a:lnTo>
                <a:lnTo>
                  <a:pt x="131192" y="37591"/>
                </a:lnTo>
                <a:lnTo>
                  <a:pt x="131192" y="28194"/>
                </a:lnTo>
                <a:lnTo>
                  <a:pt x="121916" y="18796"/>
                </a:lnTo>
                <a:lnTo>
                  <a:pt x="103126" y="9398"/>
                </a:lnTo>
                <a:lnTo>
                  <a:pt x="84324" y="0"/>
                </a:lnTo>
                <a:lnTo>
                  <a:pt x="74923" y="0"/>
                </a:lnTo>
                <a:lnTo>
                  <a:pt x="0" y="84454"/>
                </a:lnTo>
                <a:lnTo>
                  <a:pt x="9401" y="84454"/>
                </a:lnTo>
                <a:lnTo>
                  <a:pt x="18666" y="65658"/>
                </a:lnTo>
                <a:lnTo>
                  <a:pt x="37468" y="65658"/>
                </a:lnTo>
                <a:lnTo>
                  <a:pt x="56258" y="56260"/>
                </a:lnTo>
                <a:lnTo>
                  <a:pt x="65658" y="56260"/>
                </a:lnTo>
                <a:lnTo>
                  <a:pt x="84324" y="65658"/>
                </a:lnTo>
                <a:lnTo>
                  <a:pt x="93725" y="75056"/>
                </a:lnTo>
                <a:lnTo>
                  <a:pt x="103126" y="84454"/>
                </a:lnTo>
                <a:lnTo>
                  <a:pt x="112515" y="103122"/>
                </a:lnTo>
                <a:lnTo>
                  <a:pt x="140581" y="159513"/>
                </a:lnTo>
                <a:lnTo>
                  <a:pt x="149982" y="159513"/>
                </a:lnTo>
                <a:lnTo>
                  <a:pt x="149982" y="178181"/>
                </a:lnTo>
                <a:lnTo>
                  <a:pt x="159383" y="196977"/>
                </a:lnTo>
                <a:lnTo>
                  <a:pt x="159383" y="243839"/>
                </a:lnTo>
                <a:lnTo>
                  <a:pt x="149982" y="253237"/>
                </a:lnTo>
                <a:lnTo>
                  <a:pt x="149982" y="272033"/>
                </a:lnTo>
                <a:lnTo>
                  <a:pt x="140581" y="290702"/>
                </a:lnTo>
                <a:lnTo>
                  <a:pt x="121916" y="300100"/>
                </a:lnTo>
                <a:lnTo>
                  <a:pt x="46857" y="384556"/>
                </a:lnTo>
                <a:lnTo>
                  <a:pt x="93725" y="384556"/>
                </a:lnTo>
                <a:lnTo>
                  <a:pt x="112515" y="375158"/>
                </a:lnTo>
                <a:lnTo>
                  <a:pt x="121916" y="375158"/>
                </a:lnTo>
                <a:lnTo>
                  <a:pt x="140581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52" name="Freeform 8152"/>
          <p:cNvSpPr/>
          <p:nvPr/>
        </p:nvSpPr>
        <p:spPr>
          <a:xfrm rot="-5400000" flipH="0" flipV="0">
            <a:off x="21878573" y="2045750"/>
            <a:ext cx="77706" cy="111243"/>
          </a:xfrm>
          <a:custGeom>
            <a:pathLst>
              <a:path w="478160" h="684529">
                <a:moveTo>
                  <a:pt x="318777" y="675131"/>
                </a:moveTo>
                <a:lnTo>
                  <a:pt x="468759" y="525147"/>
                </a:lnTo>
                <a:lnTo>
                  <a:pt x="478160" y="506351"/>
                </a:lnTo>
                <a:lnTo>
                  <a:pt x="468759" y="487552"/>
                </a:lnTo>
                <a:lnTo>
                  <a:pt x="346968" y="281304"/>
                </a:lnTo>
                <a:lnTo>
                  <a:pt x="346968" y="271906"/>
                </a:lnTo>
                <a:lnTo>
                  <a:pt x="337567" y="271906"/>
                </a:lnTo>
                <a:lnTo>
                  <a:pt x="318777" y="262509"/>
                </a:lnTo>
                <a:lnTo>
                  <a:pt x="300100" y="271906"/>
                </a:lnTo>
                <a:lnTo>
                  <a:pt x="225053" y="356236"/>
                </a:lnTo>
                <a:lnTo>
                  <a:pt x="215652" y="365634"/>
                </a:lnTo>
                <a:lnTo>
                  <a:pt x="196850" y="375159"/>
                </a:lnTo>
                <a:lnTo>
                  <a:pt x="187461" y="384430"/>
                </a:lnTo>
                <a:lnTo>
                  <a:pt x="159395" y="384430"/>
                </a:lnTo>
                <a:lnTo>
                  <a:pt x="140593" y="375159"/>
                </a:lnTo>
                <a:lnTo>
                  <a:pt x="131192" y="365634"/>
                </a:lnTo>
                <a:lnTo>
                  <a:pt x="121803" y="356236"/>
                </a:lnTo>
                <a:lnTo>
                  <a:pt x="112527" y="337567"/>
                </a:lnTo>
                <a:lnTo>
                  <a:pt x="84336" y="290702"/>
                </a:lnTo>
                <a:lnTo>
                  <a:pt x="74935" y="281304"/>
                </a:lnTo>
                <a:lnTo>
                  <a:pt x="65534" y="262509"/>
                </a:lnTo>
                <a:lnTo>
                  <a:pt x="65534" y="187580"/>
                </a:lnTo>
                <a:lnTo>
                  <a:pt x="74935" y="168784"/>
                </a:lnTo>
                <a:lnTo>
                  <a:pt x="84336" y="159386"/>
                </a:lnTo>
                <a:lnTo>
                  <a:pt x="103126" y="140590"/>
                </a:lnTo>
                <a:lnTo>
                  <a:pt x="187461" y="56261"/>
                </a:lnTo>
                <a:lnTo>
                  <a:pt x="196850" y="37465"/>
                </a:lnTo>
                <a:lnTo>
                  <a:pt x="196850" y="28067"/>
                </a:lnTo>
                <a:lnTo>
                  <a:pt x="187461" y="9271"/>
                </a:lnTo>
                <a:lnTo>
                  <a:pt x="178060" y="0"/>
                </a:lnTo>
                <a:lnTo>
                  <a:pt x="159395" y="0"/>
                </a:lnTo>
                <a:lnTo>
                  <a:pt x="149994" y="9271"/>
                </a:lnTo>
                <a:lnTo>
                  <a:pt x="65534" y="93725"/>
                </a:lnTo>
                <a:lnTo>
                  <a:pt x="56269" y="112524"/>
                </a:lnTo>
                <a:lnTo>
                  <a:pt x="37468" y="121922"/>
                </a:lnTo>
                <a:lnTo>
                  <a:pt x="28067" y="140590"/>
                </a:lnTo>
                <a:lnTo>
                  <a:pt x="18678" y="149988"/>
                </a:lnTo>
                <a:lnTo>
                  <a:pt x="18678" y="168784"/>
                </a:lnTo>
                <a:lnTo>
                  <a:pt x="9401" y="178182"/>
                </a:lnTo>
                <a:lnTo>
                  <a:pt x="9401" y="196850"/>
                </a:lnTo>
                <a:lnTo>
                  <a:pt x="0" y="206248"/>
                </a:lnTo>
                <a:lnTo>
                  <a:pt x="0" y="243840"/>
                </a:lnTo>
                <a:lnTo>
                  <a:pt x="9401" y="262509"/>
                </a:lnTo>
                <a:lnTo>
                  <a:pt x="9401" y="271906"/>
                </a:lnTo>
                <a:lnTo>
                  <a:pt x="18678" y="290702"/>
                </a:lnTo>
                <a:lnTo>
                  <a:pt x="28067" y="309374"/>
                </a:lnTo>
                <a:lnTo>
                  <a:pt x="37468" y="328170"/>
                </a:lnTo>
                <a:lnTo>
                  <a:pt x="65534" y="384430"/>
                </a:lnTo>
                <a:lnTo>
                  <a:pt x="74935" y="393828"/>
                </a:lnTo>
                <a:lnTo>
                  <a:pt x="84336" y="412623"/>
                </a:lnTo>
                <a:lnTo>
                  <a:pt x="93725" y="412623"/>
                </a:lnTo>
                <a:lnTo>
                  <a:pt x="103126" y="422021"/>
                </a:lnTo>
                <a:lnTo>
                  <a:pt x="121803" y="431292"/>
                </a:lnTo>
                <a:lnTo>
                  <a:pt x="131192" y="440690"/>
                </a:lnTo>
                <a:lnTo>
                  <a:pt x="149994" y="440690"/>
                </a:lnTo>
                <a:lnTo>
                  <a:pt x="168784" y="450088"/>
                </a:lnTo>
                <a:lnTo>
                  <a:pt x="187461" y="440690"/>
                </a:lnTo>
                <a:lnTo>
                  <a:pt x="206251" y="440690"/>
                </a:lnTo>
                <a:lnTo>
                  <a:pt x="225053" y="431292"/>
                </a:lnTo>
                <a:lnTo>
                  <a:pt x="234442" y="422021"/>
                </a:lnTo>
                <a:lnTo>
                  <a:pt x="253119" y="412623"/>
                </a:lnTo>
                <a:lnTo>
                  <a:pt x="318777" y="346965"/>
                </a:lnTo>
                <a:lnTo>
                  <a:pt x="412626" y="506351"/>
                </a:lnTo>
                <a:lnTo>
                  <a:pt x="271909" y="637667"/>
                </a:lnTo>
                <a:lnTo>
                  <a:pt x="262508" y="647065"/>
                </a:lnTo>
                <a:lnTo>
                  <a:pt x="262508" y="665861"/>
                </a:lnTo>
                <a:lnTo>
                  <a:pt x="271909" y="675131"/>
                </a:lnTo>
                <a:lnTo>
                  <a:pt x="290711" y="684529"/>
                </a:lnTo>
                <a:lnTo>
                  <a:pt x="300100" y="6845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53" name="Freeform 8153"/>
          <p:cNvSpPr/>
          <p:nvPr/>
        </p:nvSpPr>
        <p:spPr>
          <a:xfrm rot="-5400000" flipH="0" flipV="0">
            <a:off x="21930367" y="2112794"/>
            <a:ext cx="64021" cy="82307"/>
          </a:xfrm>
          <a:custGeom>
            <a:pathLst>
              <a:path w="393949" h="506475">
                <a:moveTo>
                  <a:pt x="393949" y="440816"/>
                </a:moveTo>
                <a:lnTo>
                  <a:pt x="393949" y="384556"/>
                </a:lnTo>
                <a:lnTo>
                  <a:pt x="384548" y="365761"/>
                </a:lnTo>
                <a:lnTo>
                  <a:pt x="375147" y="347092"/>
                </a:lnTo>
                <a:lnTo>
                  <a:pt x="375147" y="328293"/>
                </a:lnTo>
                <a:lnTo>
                  <a:pt x="365758" y="309497"/>
                </a:lnTo>
                <a:lnTo>
                  <a:pt x="356357" y="290829"/>
                </a:lnTo>
                <a:lnTo>
                  <a:pt x="346956" y="272033"/>
                </a:lnTo>
                <a:lnTo>
                  <a:pt x="337691" y="253237"/>
                </a:lnTo>
                <a:lnTo>
                  <a:pt x="328290" y="234441"/>
                </a:lnTo>
                <a:lnTo>
                  <a:pt x="328290" y="215773"/>
                </a:lnTo>
                <a:lnTo>
                  <a:pt x="318890" y="196977"/>
                </a:lnTo>
                <a:lnTo>
                  <a:pt x="309489" y="187579"/>
                </a:lnTo>
                <a:lnTo>
                  <a:pt x="300100" y="168911"/>
                </a:lnTo>
                <a:lnTo>
                  <a:pt x="290823" y="150115"/>
                </a:lnTo>
                <a:lnTo>
                  <a:pt x="281422" y="140717"/>
                </a:lnTo>
                <a:lnTo>
                  <a:pt x="272033" y="121918"/>
                </a:lnTo>
                <a:lnTo>
                  <a:pt x="262632" y="112647"/>
                </a:lnTo>
                <a:lnTo>
                  <a:pt x="243831" y="103250"/>
                </a:lnTo>
                <a:lnTo>
                  <a:pt x="234566" y="84454"/>
                </a:lnTo>
                <a:lnTo>
                  <a:pt x="225165" y="75056"/>
                </a:lnTo>
                <a:lnTo>
                  <a:pt x="215640" y="65658"/>
                </a:lnTo>
                <a:lnTo>
                  <a:pt x="196974" y="46989"/>
                </a:lnTo>
                <a:lnTo>
                  <a:pt x="187574" y="37591"/>
                </a:lnTo>
                <a:lnTo>
                  <a:pt x="168772" y="28194"/>
                </a:lnTo>
                <a:lnTo>
                  <a:pt x="150106" y="18796"/>
                </a:lnTo>
                <a:lnTo>
                  <a:pt x="140705" y="9525"/>
                </a:lnTo>
                <a:lnTo>
                  <a:pt x="121915" y="0"/>
                </a:lnTo>
                <a:lnTo>
                  <a:pt x="93849" y="0"/>
                </a:lnTo>
                <a:lnTo>
                  <a:pt x="84448" y="9525"/>
                </a:lnTo>
                <a:lnTo>
                  <a:pt x="65658" y="9525"/>
                </a:lnTo>
                <a:lnTo>
                  <a:pt x="56257" y="18796"/>
                </a:lnTo>
                <a:lnTo>
                  <a:pt x="46981" y="28194"/>
                </a:lnTo>
                <a:lnTo>
                  <a:pt x="37592" y="37591"/>
                </a:lnTo>
                <a:lnTo>
                  <a:pt x="28191" y="46989"/>
                </a:lnTo>
                <a:lnTo>
                  <a:pt x="28191" y="56387"/>
                </a:lnTo>
                <a:lnTo>
                  <a:pt x="18790" y="65658"/>
                </a:lnTo>
                <a:lnTo>
                  <a:pt x="9389" y="84454"/>
                </a:lnTo>
                <a:lnTo>
                  <a:pt x="9389" y="93852"/>
                </a:lnTo>
                <a:lnTo>
                  <a:pt x="0" y="112647"/>
                </a:lnTo>
                <a:lnTo>
                  <a:pt x="0" y="150115"/>
                </a:lnTo>
                <a:lnTo>
                  <a:pt x="75047" y="84454"/>
                </a:lnTo>
                <a:lnTo>
                  <a:pt x="84448" y="75056"/>
                </a:lnTo>
                <a:lnTo>
                  <a:pt x="93849" y="65658"/>
                </a:lnTo>
                <a:lnTo>
                  <a:pt x="112515" y="65658"/>
                </a:lnTo>
                <a:lnTo>
                  <a:pt x="121915" y="75056"/>
                </a:lnTo>
                <a:lnTo>
                  <a:pt x="140705" y="75056"/>
                </a:lnTo>
                <a:lnTo>
                  <a:pt x="159507" y="93852"/>
                </a:lnTo>
                <a:lnTo>
                  <a:pt x="168772" y="103250"/>
                </a:lnTo>
                <a:lnTo>
                  <a:pt x="178173" y="112647"/>
                </a:lnTo>
                <a:lnTo>
                  <a:pt x="187574" y="121918"/>
                </a:lnTo>
                <a:lnTo>
                  <a:pt x="196974" y="131316"/>
                </a:lnTo>
                <a:lnTo>
                  <a:pt x="206375" y="150115"/>
                </a:lnTo>
                <a:lnTo>
                  <a:pt x="215640" y="159513"/>
                </a:lnTo>
                <a:lnTo>
                  <a:pt x="225165" y="178181"/>
                </a:lnTo>
                <a:lnTo>
                  <a:pt x="243831" y="196977"/>
                </a:lnTo>
                <a:lnTo>
                  <a:pt x="253232" y="206375"/>
                </a:lnTo>
                <a:lnTo>
                  <a:pt x="262632" y="234441"/>
                </a:lnTo>
                <a:lnTo>
                  <a:pt x="272033" y="243839"/>
                </a:lnTo>
                <a:lnTo>
                  <a:pt x="281422" y="253237"/>
                </a:lnTo>
                <a:lnTo>
                  <a:pt x="281422" y="272033"/>
                </a:lnTo>
                <a:lnTo>
                  <a:pt x="290823" y="290829"/>
                </a:lnTo>
                <a:lnTo>
                  <a:pt x="300100" y="309497"/>
                </a:lnTo>
                <a:lnTo>
                  <a:pt x="309489" y="328293"/>
                </a:lnTo>
                <a:lnTo>
                  <a:pt x="318890" y="347092"/>
                </a:lnTo>
                <a:lnTo>
                  <a:pt x="318890" y="375158"/>
                </a:lnTo>
                <a:lnTo>
                  <a:pt x="328290" y="393954"/>
                </a:lnTo>
                <a:lnTo>
                  <a:pt x="337691" y="412750"/>
                </a:lnTo>
                <a:lnTo>
                  <a:pt x="337691" y="478281"/>
                </a:lnTo>
                <a:lnTo>
                  <a:pt x="328290" y="487679"/>
                </a:lnTo>
                <a:lnTo>
                  <a:pt x="328290" y="497077"/>
                </a:lnTo>
                <a:lnTo>
                  <a:pt x="318890" y="5064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54" name="Freeform 8154"/>
          <p:cNvSpPr/>
          <p:nvPr/>
        </p:nvSpPr>
        <p:spPr>
          <a:xfrm rot="-5400000" flipH="0" flipV="0">
            <a:off x="21944092" y="2112794"/>
            <a:ext cx="64021" cy="82308"/>
          </a:xfrm>
          <a:custGeom>
            <a:pathLst>
              <a:path w="393949" h="506477">
                <a:moveTo>
                  <a:pt x="346956" y="478284"/>
                </a:moveTo>
                <a:lnTo>
                  <a:pt x="356357" y="468886"/>
                </a:lnTo>
                <a:lnTo>
                  <a:pt x="365758" y="459488"/>
                </a:lnTo>
                <a:lnTo>
                  <a:pt x="375147" y="450087"/>
                </a:lnTo>
                <a:lnTo>
                  <a:pt x="375147" y="431418"/>
                </a:lnTo>
                <a:lnTo>
                  <a:pt x="384548" y="422021"/>
                </a:lnTo>
                <a:lnTo>
                  <a:pt x="393949" y="403225"/>
                </a:lnTo>
                <a:lnTo>
                  <a:pt x="393949" y="356362"/>
                </a:lnTo>
                <a:lnTo>
                  <a:pt x="318890" y="422021"/>
                </a:lnTo>
                <a:lnTo>
                  <a:pt x="309489" y="431418"/>
                </a:lnTo>
                <a:lnTo>
                  <a:pt x="300100" y="431418"/>
                </a:lnTo>
                <a:lnTo>
                  <a:pt x="281422" y="440689"/>
                </a:lnTo>
                <a:lnTo>
                  <a:pt x="272033" y="431418"/>
                </a:lnTo>
                <a:lnTo>
                  <a:pt x="253232" y="422021"/>
                </a:lnTo>
                <a:lnTo>
                  <a:pt x="243831" y="412623"/>
                </a:lnTo>
                <a:lnTo>
                  <a:pt x="225165" y="403225"/>
                </a:lnTo>
                <a:lnTo>
                  <a:pt x="215640" y="393827"/>
                </a:lnTo>
                <a:lnTo>
                  <a:pt x="206375" y="384429"/>
                </a:lnTo>
                <a:lnTo>
                  <a:pt x="196974" y="375158"/>
                </a:lnTo>
                <a:lnTo>
                  <a:pt x="187574" y="356362"/>
                </a:lnTo>
                <a:lnTo>
                  <a:pt x="178173" y="346965"/>
                </a:lnTo>
                <a:lnTo>
                  <a:pt x="168772" y="328296"/>
                </a:lnTo>
                <a:lnTo>
                  <a:pt x="159507" y="309500"/>
                </a:lnTo>
                <a:lnTo>
                  <a:pt x="140705" y="290704"/>
                </a:lnTo>
                <a:lnTo>
                  <a:pt x="131316" y="272036"/>
                </a:lnTo>
                <a:lnTo>
                  <a:pt x="121915" y="262638"/>
                </a:lnTo>
                <a:lnTo>
                  <a:pt x="121915" y="243839"/>
                </a:lnTo>
                <a:lnTo>
                  <a:pt x="112515" y="234441"/>
                </a:lnTo>
                <a:lnTo>
                  <a:pt x="103250" y="215773"/>
                </a:lnTo>
                <a:lnTo>
                  <a:pt x="93849" y="196977"/>
                </a:lnTo>
                <a:lnTo>
                  <a:pt x="84448" y="178181"/>
                </a:lnTo>
                <a:lnTo>
                  <a:pt x="84448" y="159385"/>
                </a:lnTo>
                <a:lnTo>
                  <a:pt x="75047" y="131319"/>
                </a:lnTo>
                <a:lnTo>
                  <a:pt x="65658" y="112523"/>
                </a:lnTo>
                <a:lnTo>
                  <a:pt x="65658" y="93727"/>
                </a:lnTo>
                <a:lnTo>
                  <a:pt x="56257" y="75059"/>
                </a:lnTo>
                <a:lnTo>
                  <a:pt x="56257" y="28193"/>
                </a:lnTo>
                <a:lnTo>
                  <a:pt x="65658" y="18796"/>
                </a:lnTo>
                <a:lnTo>
                  <a:pt x="65658" y="9398"/>
                </a:lnTo>
                <a:lnTo>
                  <a:pt x="75047" y="0"/>
                </a:lnTo>
                <a:lnTo>
                  <a:pt x="0" y="65661"/>
                </a:lnTo>
                <a:lnTo>
                  <a:pt x="0" y="93727"/>
                </a:lnTo>
                <a:lnTo>
                  <a:pt x="9389" y="112523"/>
                </a:lnTo>
                <a:lnTo>
                  <a:pt x="9389" y="140717"/>
                </a:lnTo>
                <a:lnTo>
                  <a:pt x="18790" y="159385"/>
                </a:lnTo>
                <a:lnTo>
                  <a:pt x="28191" y="178181"/>
                </a:lnTo>
                <a:lnTo>
                  <a:pt x="28191" y="196977"/>
                </a:lnTo>
                <a:lnTo>
                  <a:pt x="37592" y="215773"/>
                </a:lnTo>
                <a:lnTo>
                  <a:pt x="46981" y="234441"/>
                </a:lnTo>
                <a:lnTo>
                  <a:pt x="56257" y="253237"/>
                </a:lnTo>
                <a:lnTo>
                  <a:pt x="65658" y="272036"/>
                </a:lnTo>
                <a:lnTo>
                  <a:pt x="75047" y="290704"/>
                </a:lnTo>
                <a:lnTo>
                  <a:pt x="84448" y="300102"/>
                </a:lnTo>
                <a:lnTo>
                  <a:pt x="84448" y="318898"/>
                </a:lnTo>
                <a:lnTo>
                  <a:pt x="93849" y="337567"/>
                </a:lnTo>
                <a:lnTo>
                  <a:pt x="103250" y="346965"/>
                </a:lnTo>
                <a:lnTo>
                  <a:pt x="121915" y="365760"/>
                </a:lnTo>
                <a:lnTo>
                  <a:pt x="131316" y="375158"/>
                </a:lnTo>
                <a:lnTo>
                  <a:pt x="140705" y="393827"/>
                </a:lnTo>
                <a:lnTo>
                  <a:pt x="150106" y="403225"/>
                </a:lnTo>
                <a:lnTo>
                  <a:pt x="159507" y="422021"/>
                </a:lnTo>
                <a:lnTo>
                  <a:pt x="168772" y="431418"/>
                </a:lnTo>
                <a:lnTo>
                  <a:pt x="178173" y="440689"/>
                </a:lnTo>
                <a:lnTo>
                  <a:pt x="196974" y="459488"/>
                </a:lnTo>
                <a:lnTo>
                  <a:pt x="215640" y="468886"/>
                </a:lnTo>
                <a:lnTo>
                  <a:pt x="225165" y="478284"/>
                </a:lnTo>
                <a:lnTo>
                  <a:pt x="243831" y="487682"/>
                </a:lnTo>
                <a:lnTo>
                  <a:pt x="262632" y="497079"/>
                </a:lnTo>
                <a:lnTo>
                  <a:pt x="272033" y="497079"/>
                </a:lnTo>
                <a:lnTo>
                  <a:pt x="290823" y="506477"/>
                </a:lnTo>
                <a:lnTo>
                  <a:pt x="300100" y="506477"/>
                </a:lnTo>
                <a:lnTo>
                  <a:pt x="318890" y="497079"/>
                </a:lnTo>
                <a:lnTo>
                  <a:pt x="328290" y="497079"/>
                </a:lnTo>
                <a:lnTo>
                  <a:pt x="337691" y="4876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55" name="Freeform 8155"/>
          <p:cNvSpPr/>
          <p:nvPr/>
        </p:nvSpPr>
        <p:spPr>
          <a:xfrm rot="-5400000" flipH="0" flipV="0">
            <a:off x="22170409" y="2383298"/>
            <a:ext cx="1066803" cy="1025670"/>
          </a:xfrm>
          <a:custGeom>
            <a:pathLst>
              <a:path w="6564498" h="6311392">
                <a:moveTo>
                  <a:pt x="6564498" y="1716153"/>
                </a:moveTo>
                <a:lnTo>
                  <a:pt x="5120258" y="262636"/>
                </a:lnTo>
                <a:moveTo>
                  <a:pt x="1237865" y="6311392"/>
                </a:moveTo>
                <a:lnTo>
                  <a:pt x="159382" y="5223511"/>
                </a:lnTo>
                <a:moveTo>
                  <a:pt x="5795516" y="103253"/>
                </a:moveTo>
                <a:lnTo>
                  <a:pt x="0" y="5898642"/>
                </a:lnTo>
                <a:moveTo>
                  <a:pt x="5382890" y="1050417"/>
                </a:moveTo>
                <a:lnTo>
                  <a:pt x="5382890" y="0"/>
                </a:lnTo>
                <a:moveTo>
                  <a:pt x="422015" y="4960876"/>
                </a:moveTo>
                <a:lnTo>
                  <a:pt x="422015" y="60112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56" name="Freeform 8156"/>
          <p:cNvSpPr/>
          <p:nvPr/>
        </p:nvSpPr>
        <p:spPr>
          <a:xfrm rot="-5400000" flipH="0" flipV="0">
            <a:off x="22650468" y="2816117"/>
            <a:ext cx="48769" cy="99066"/>
          </a:xfrm>
          <a:custGeom>
            <a:pathLst>
              <a:path w="300099" h="609600">
                <a:moveTo>
                  <a:pt x="225040" y="609600"/>
                </a:moveTo>
                <a:lnTo>
                  <a:pt x="300099" y="525146"/>
                </a:lnTo>
                <a:lnTo>
                  <a:pt x="281309" y="534544"/>
                </a:lnTo>
                <a:lnTo>
                  <a:pt x="271909" y="543942"/>
                </a:lnTo>
                <a:lnTo>
                  <a:pt x="253107" y="543942"/>
                </a:lnTo>
                <a:lnTo>
                  <a:pt x="215651" y="543942"/>
                </a:lnTo>
                <a:lnTo>
                  <a:pt x="206250" y="525146"/>
                </a:lnTo>
                <a:lnTo>
                  <a:pt x="187585" y="506477"/>
                </a:lnTo>
                <a:lnTo>
                  <a:pt x="112526" y="375158"/>
                </a:lnTo>
                <a:lnTo>
                  <a:pt x="178184" y="309500"/>
                </a:lnTo>
                <a:lnTo>
                  <a:pt x="253107" y="225043"/>
                </a:lnTo>
                <a:lnTo>
                  <a:pt x="206250" y="225043"/>
                </a:lnTo>
                <a:lnTo>
                  <a:pt x="196850" y="234441"/>
                </a:lnTo>
                <a:lnTo>
                  <a:pt x="178184" y="234441"/>
                </a:lnTo>
                <a:lnTo>
                  <a:pt x="159382" y="243839"/>
                </a:lnTo>
                <a:lnTo>
                  <a:pt x="149993" y="262638"/>
                </a:lnTo>
                <a:lnTo>
                  <a:pt x="84335" y="318898"/>
                </a:lnTo>
                <a:lnTo>
                  <a:pt x="75059" y="300102"/>
                </a:lnTo>
                <a:lnTo>
                  <a:pt x="75059" y="281307"/>
                </a:lnTo>
                <a:lnTo>
                  <a:pt x="65658" y="272036"/>
                </a:lnTo>
                <a:lnTo>
                  <a:pt x="65658" y="253237"/>
                </a:lnTo>
                <a:lnTo>
                  <a:pt x="56257" y="234441"/>
                </a:lnTo>
                <a:lnTo>
                  <a:pt x="56257" y="178181"/>
                </a:lnTo>
                <a:lnTo>
                  <a:pt x="65658" y="159385"/>
                </a:lnTo>
                <a:lnTo>
                  <a:pt x="65658" y="140717"/>
                </a:lnTo>
                <a:lnTo>
                  <a:pt x="75059" y="121921"/>
                </a:lnTo>
                <a:lnTo>
                  <a:pt x="75059" y="103125"/>
                </a:lnTo>
                <a:lnTo>
                  <a:pt x="84335" y="93727"/>
                </a:lnTo>
                <a:lnTo>
                  <a:pt x="93724" y="75059"/>
                </a:lnTo>
                <a:lnTo>
                  <a:pt x="103125" y="56263"/>
                </a:lnTo>
                <a:lnTo>
                  <a:pt x="112526" y="46862"/>
                </a:lnTo>
                <a:lnTo>
                  <a:pt x="112526" y="28193"/>
                </a:lnTo>
                <a:lnTo>
                  <a:pt x="103125" y="9398"/>
                </a:lnTo>
                <a:lnTo>
                  <a:pt x="84335" y="0"/>
                </a:lnTo>
                <a:lnTo>
                  <a:pt x="75059" y="0"/>
                </a:lnTo>
                <a:lnTo>
                  <a:pt x="65658" y="9398"/>
                </a:lnTo>
                <a:lnTo>
                  <a:pt x="56257" y="18796"/>
                </a:lnTo>
                <a:lnTo>
                  <a:pt x="46868" y="28193"/>
                </a:lnTo>
                <a:lnTo>
                  <a:pt x="37467" y="46862"/>
                </a:lnTo>
                <a:lnTo>
                  <a:pt x="37467" y="65661"/>
                </a:lnTo>
                <a:lnTo>
                  <a:pt x="28066" y="84457"/>
                </a:lnTo>
                <a:lnTo>
                  <a:pt x="18801" y="93727"/>
                </a:lnTo>
                <a:lnTo>
                  <a:pt x="18801" y="112523"/>
                </a:lnTo>
                <a:lnTo>
                  <a:pt x="9276" y="131319"/>
                </a:lnTo>
                <a:lnTo>
                  <a:pt x="9276" y="149987"/>
                </a:lnTo>
                <a:lnTo>
                  <a:pt x="0" y="159385"/>
                </a:lnTo>
                <a:lnTo>
                  <a:pt x="0" y="243839"/>
                </a:lnTo>
                <a:lnTo>
                  <a:pt x="9276" y="262638"/>
                </a:lnTo>
                <a:lnTo>
                  <a:pt x="9276" y="290704"/>
                </a:lnTo>
                <a:lnTo>
                  <a:pt x="18801" y="309500"/>
                </a:lnTo>
                <a:lnTo>
                  <a:pt x="28066" y="328296"/>
                </a:lnTo>
                <a:lnTo>
                  <a:pt x="28066" y="346965"/>
                </a:lnTo>
                <a:lnTo>
                  <a:pt x="37467" y="356362"/>
                </a:lnTo>
                <a:lnTo>
                  <a:pt x="46868" y="375158"/>
                </a:lnTo>
                <a:lnTo>
                  <a:pt x="56257" y="393827"/>
                </a:lnTo>
                <a:lnTo>
                  <a:pt x="149993" y="553340"/>
                </a:lnTo>
                <a:lnTo>
                  <a:pt x="149993" y="562737"/>
                </a:lnTo>
                <a:lnTo>
                  <a:pt x="159382" y="572008"/>
                </a:lnTo>
                <a:lnTo>
                  <a:pt x="168783" y="572008"/>
                </a:lnTo>
                <a:lnTo>
                  <a:pt x="178184" y="590804"/>
                </a:lnTo>
                <a:lnTo>
                  <a:pt x="196850" y="590804"/>
                </a:lnTo>
                <a:lnTo>
                  <a:pt x="215651" y="60020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57" name="Freeform 8157"/>
          <p:cNvSpPr/>
          <p:nvPr/>
        </p:nvSpPr>
        <p:spPr>
          <a:xfrm rot="-5400000" flipH="0" flipV="0">
            <a:off x="22674853" y="2811545"/>
            <a:ext cx="36571" cy="62494"/>
          </a:xfrm>
          <a:custGeom>
            <a:pathLst>
              <a:path w="225041" h="384557">
                <a:moveTo>
                  <a:pt x="149982" y="356363"/>
                </a:moveTo>
                <a:lnTo>
                  <a:pt x="168783" y="337694"/>
                </a:lnTo>
                <a:lnTo>
                  <a:pt x="178184" y="328297"/>
                </a:lnTo>
                <a:lnTo>
                  <a:pt x="187573" y="309501"/>
                </a:lnTo>
                <a:lnTo>
                  <a:pt x="196974" y="290705"/>
                </a:lnTo>
                <a:lnTo>
                  <a:pt x="206251" y="281434"/>
                </a:lnTo>
                <a:lnTo>
                  <a:pt x="215640" y="262639"/>
                </a:lnTo>
                <a:lnTo>
                  <a:pt x="215640" y="234445"/>
                </a:lnTo>
                <a:lnTo>
                  <a:pt x="225041" y="215646"/>
                </a:lnTo>
                <a:lnTo>
                  <a:pt x="215640" y="196978"/>
                </a:lnTo>
                <a:lnTo>
                  <a:pt x="215640" y="178182"/>
                </a:lnTo>
                <a:lnTo>
                  <a:pt x="206251" y="168784"/>
                </a:lnTo>
                <a:lnTo>
                  <a:pt x="206251" y="150115"/>
                </a:lnTo>
                <a:lnTo>
                  <a:pt x="196974" y="131319"/>
                </a:lnTo>
                <a:lnTo>
                  <a:pt x="187573" y="112524"/>
                </a:lnTo>
                <a:lnTo>
                  <a:pt x="159383" y="56264"/>
                </a:lnTo>
                <a:lnTo>
                  <a:pt x="149982" y="46993"/>
                </a:lnTo>
                <a:lnTo>
                  <a:pt x="131316" y="37595"/>
                </a:lnTo>
                <a:lnTo>
                  <a:pt x="131316" y="28194"/>
                </a:lnTo>
                <a:lnTo>
                  <a:pt x="121915" y="18796"/>
                </a:lnTo>
                <a:lnTo>
                  <a:pt x="103125" y="9398"/>
                </a:lnTo>
                <a:lnTo>
                  <a:pt x="84324" y="0"/>
                </a:lnTo>
                <a:lnTo>
                  <a:pt x="74923" y="0"/>
                </a:lnTo>
                <a:lnTo>
                  <a:pt x="0" y="84457"/>
                </a:lnTo>
                <a:lnTo>
                  <a:pt x="9401" y="84457"/>
                </a:lnTo>
                <a:lnTo>
                  <a:pt x="18666" y="65661"/>
                </a:lnTo>
                <a:lnTo>
                  <a:pt x="37467" y="65661"/>
                </a:lnTo>
                <a:lnTo>
                  <a:pt x="56257" y="56264"/>
                </a:lnTo>
                <a:lnTo>
                  <a:pt x="65658" y="56264"/>
                </a:lnTo>
                <a:lnTo>
                  <a:pt x="84324" y="65661"/>
                </a:lnTo>
                <a:lnTo>
                  <a:pt x="93725" y="75059"/>
                </a:lnTo>
                <a:lnTo>
                  <a:pt x="103125" y="84457"/>
                </a:lnTo>
                <a:lnTo>
                  <a:pt x="112526" y="103253"/>
                </a:lnTo>
                <a:lnTo>
                  <a:pt x="140717" y="159386"/>
                </a:lnTo>
                <a:lnTo>
                  <a:pt x="149982" y="159386"/>
                </a:lnTo>
                <a:lnTo>
                  <a:pt x="149982" y="178182"/>
                </a:lnTo>
                <a:lnTo>
                  <a:pt x="159383" y="196978"/>
                </a:lnTo>
                <a:lnTo>
                  <a:pt x="159383" y="243843"/>
                </a:lnTo>
                <a:lnTo>
                  <a:pt x="149982" y="253241"/>
                </a:lnTo>
                <a:lnTo>
                  <a:pt x="149982" y="272036"/>
                </a:lnTo>
                <a:lnTo>
                  <a:pt x="140717" y="290705"/>
                </a:lnTo>
                <a:lnTo>
                  <a:pt x="121915" y="300103"/>
                </a:lnTo>
                <a:lnTo>
                  <a:pt x="46856" y="384557"/>
                </a:lnTo>
                <a:lnTo>
                  <a:pt x="93725" y="384557"/>
                </a:lnTo>
                <a:lnTo>
                  <a:pt x="112526" y="375159"/>
                </a:lnTo>
                <a:lnTo>
                  <a:pt x="121915" y="375159"/>
                </a:lnTo>
                <a:lnTo>
                  <a:pt x="140717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58" name="Freeform 8158"/>
          <p:cNvSpPr/>
          <p:nvPr/>
        </p:nvSpPr>
        <p:spPr>
          <a:xfrm rot="-5400000" flipH="0" flipV="0">
            <a:off x="22684760" y="2851937"/>
            <a:ext cx="77726" cy="111243"/>
          </a:xfrm>
          <a:custGeom>
            <a:pathLst>
              <a:path w="478284" h="684529">
                <a:moveTo>
                  <a:pt x="318777" y="675131"/>
                </a:moveTo>
                <a:lnTo>
                  <a:pt x="468895" y="525143"/>
                </a:lnTo>
                <a:lnTo>
                  <a:pt x="478284" y="506347"/>
                </a:lnTo>
                <a:lnTo>
                  <a:pt x="468895" y="487552"/>
                </a:lnTo>
                <a:lnTo>
                  <a:pt x="346968" y="281304"/>
                </a:lnTo>
                <a:lnTo>
                  <a:pt x="346968" y="271906"/>
                </a:lnTo>
                <a:lnTo>
                  <a:pt x="337567" y="271906"/>
                </a:lnTo>
                <a:lnTo>
                  <a:pt x="318777" y="262508"/>
                </a:lnTo>
                <a:lnTo>
                  <a:pt x="299975" y="271906"/>
                </a:lnTo>
                <a:lnTo>
                  <a:pt x="225052" y="356360"/>
                </a:lnTo>
                <a:lnTo>
                  <a:pt x="215652" y="365630"/>
                </a:lnTo>
                <a:lnTo>
                  <a:pt x="196850" y="375028"/>
                </a:lnTo>
                <a:lnTo>
                  <a:pt x="187585" y="384426"/>
                </a:lnTo>
                <a:lnTo>
                  <a:pt x="159394" y="384426"/>
                </a:lnTo>
                <a:lnTo>
                  <a:pt x="140593" y="375028"/>
                </a:lnTo>
                <a:lnTo>
                  <a:pt x="131328" y="365630"/>
                </a:lnTo>
                <a:lnTo>
                  <a:pt x="121927" y="356360"/>
                </a:lnTo>
                <a:lnTo>
                  <a:pt x="112526" y="337564"/>
                </a:lnTo>
                <a:lnTo>
                  <a:pt x="84335" y="290702"/>
                </a:lnTo>
                <a:lnTo>
                  <a:pt x="74935" y="281304"/>
                </a:lnTo>
                <a:lnTo>
                  <a:pt x="65534" y="262508"/>
                </a:lnTo>
                <a:lnTo>
                  <a:pt x="65534" y="187449"/>
                </a:lnTo>
                <a:lnTo>
                  <a:pt x="74935" y="168780"/>
                </a:lnTo>
                <a:lnTo>
                  <a:pt x="84335" y="159383"/>
                </a:lnTo>
                <a:lnTo>
                  <a:pt x="103125" y="140587"/>
                </a:lnTo>
                <a:lnTo>
                  <a:pt x="187585" y="56260"/>
                </a:lnTo>
                <a:lnTo>
                  <a:pt x="196850" y="37464"/>
                </a:lnTo>
                <a:lnTo>
                  <a:pt x="196850" y="28066"/>
                </a:lnTo>
                <a:lnTo>
                  <a:pt x="187585" y="9398"/>
                </a:lnTo>
                <a:lnTo>
                  <a:pt x="178184" y="0"/>
                </a:lnTo>
                <a:lnTo>
                  <a:pt x="159394" y="0"/>
                </a:lnTo>
                <a:lnTo>
                  <a:pt x="149993" y="9398"/>
                </a:lnTo>
                <a:lnTo>
                  <a:pt x="65534" y="93724"/>
                </a:lnTo>
                <a:lnTo>
                  <a:pt x="56269" y="112520"/>
                </a:lnTo>
                <a:lnTo>
                  <a:pt x="37467" y="121791"/>
                </a:lnTo>
                <a:lnTo>
                  <a:pt x="28078" y="140587"/>
                </a:lnTo>
                <a:lnTo>
                  <a:pt x="18677" y="149985"/>
                </a:lnTo>
                <a:lnTo>
                  <a:pt x="18677" y="168780"/>
                </a:lnTo>
                <a:lnTo>
                  <a:pt x="9277" y="178051"/>
                </a:lnTo>
                <a:lnTo>
                  <a:pt x="9277" y="196850"/>
                </a:lnTo>
                <a:lnTo>
                  <a:pt x="0" y="206248"/>
                </a:lnTo>
                <a:lnTo>
                  <a:pt x="0" y="243839"/>
                </a:lnTo>
                <a:lnTo>
                  <a:pt x="9277" y="262508"/>
                </a:lnTo>
                <a:lnTo>
                  <a:pt x="9277" y="271906"/>
                </a:lnTo>
                <a:lnTo>
                  <a:pt x="18677" y="290702"/>
                </a:lnTo>
                <a:lnTo>
                  <a:pt x="28078" y="309370"/>
                </a:lnTo>
                <a:lnTo>
                  <a:pt x="37467" y="328166"/>
                </a:lnTo>
                <a:lnTo>
                  <a:pt x="65534" y="384426"/>
                </a:lnTo>
                <a:lnTo>
                  <a:pt x="74935" y="393824"/>
                </a:lnTo>
                <a:lnTo>
                  <a:pt x="84335" y="412623"/>
                </a:lnTo>
                <a:lnTo>
                  <a:pt x="93736" y="412623"/>
                </a:lnTo>
                <a:lnTo>
                  <a:pt x="103125" y="421894"/>
                </a:lnTo>
                <a:lnTo>
                  <a:pt x="121927" y="431291"/>
                </a:lnTo>
                <a:lnTo>
                  <a:pt x="131328" y="440689"/>
                </a:lnTo>
                <a:lnTo>
                  <a:pt x="149993" y="440689"/>
                </a:lnTo>
                <a:lnTo>
                  <a:pt x="168783" y="450087"/>
                </a:lnTo>
                <a:lnTo>
                  <a:pt x="187585" y="440689"/>
                </a:lnTo>
                <a:lnTo>
                  <a:pt x="206251" y="440689"/>
                </a:lnTo>
                <a:lnTo>
                  <a:pt x="225052" y="431291"/>
                </a:lnTo>
                <a:lnTo>
                  <a:pt x="234453" y="421894"/>
                </a:lnTo>
                <a:lnTo>
                  <a:pt x="253119" y="412623"/>
                </a:lnTo>
                <a:lnTo>
                  <a:pt x="318777" y="346962"/>
                </a:lnTo>
                <a:lnTo>
                  <a:pt x="412626" y="506347"/>
                </a:lnTo>
                <a:lnTo>
                  <a:pt x="271909" y="637666"/>
                </a:lnTo>
                <a:lnTo>
                  <a:pt x="262520" y="647064"/>
                </a:lnTo>
                <a:lnTo>
                  <a:pt x="262520" y="665733"/>
                </a:lnTo>
                <a:lnTo>
                  <a:pt x="271909" y="675131"/>
                </a:lnTo>
                <a:lnTo>
                  <a:pt x="290710" y="684529"/>
                </a:lnTo>
                <a:lnTo>
                  <a:pt x="299975" y="6845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59" name="Freeform 8159"/>
          <p:cNvSpPr/>
          <p:nvPr/>
        </p:nvSpPr>
        <p:spPr>
          <a:xfrm rot="-5400000" flipH="0" flipV="0">
            <a:off x="22736564" y="2918991"/>
            <a:ext cx="64020" cy="82308"/>
          </a:xfrm>
          <a:custGeom>
            <a:pathLst>
              <a:path w="393948" h="506478">
                <a:moveTo>
                  <a:pt x="393948" y="440820"/>
                </a:moveTo>
                <a:lnTo>
                  <a:pt x="393948" y="384557"/>
                </a:lnTo>
                <a:lnTo>
                  <a:pt x="384547" y="365761"/>
                </a:lnTo>
                <a:lnTo>
                  <a:pt x="375158" y="346965"/>
                </a:lnTo>
                <a:lnTo>
                  <a:pt x="375158" y="328297"/>
                </a:lnTo>
                <a:lnTo>
                  <a:pt x="365757" y="309501"/>
                </a:lnTo>
                <a:lnTo>
                  <a:pt x="356357" y="290705"/>
                </a:lnTo>
                <a:lnTo>
                  <a:pt x="346956" y="272036"/>
                </a:lnTo>
                <a:lnTo>
                  <a:pt x="337691" y="253241"/>
                </a:lnTo>
                <a:lnTo>
                  <a:pt x="328290" y="234445"/>
                </a:lnTo>
                <a:lnTo>
                  <a:pt x="328290" y="215773"/>
                </a:lnTo>
                <a:lnTo>
                  <a:pt x="318889" y="196978"/>
                </a:lnTo>
                <a:lnTo>
                  <a:pt x="309500" y="187580"/>
                </a:lnTo>
                <a:lnTo>
                  <a:pt x="300099" y="168911"/>
                </a:lnTo>
                <a:lnTo>
                  <a:pt x="290699" y="150115"/>
                </a:lnTo>
                <a:lnTo>
                  <a:pt x="281422" y="140717"/>
                </a:lnTo>
                <a:lnTo>
                  <a:pt x="272033" y="121922"/>
                </a:lnTo>
                <a:lnTo>
                  <a:pt x="262632" y="112524"/>
                </a:lnTo>
                <a:lnTo>
                  <a:pt x="243830" y="103253"/>
                </a:lnTo>
                <a:lnTo>
                  <a:pt x="234441" y="84457"/>
                </a:lnTo>
                <a:lnTo>
                  <a:pt x="225165" y="75059"/>
                </a:lnTo>
                <a:lnTo>
                  <a:pt x="215764" y="65661"/>
                </a:lnTo>
                <a:lnTo>
                  <a:pt x="196974" y="46993"/>
                </a:lnTo>
                <a:lnTo>
                  <a:pt x="187573" y="37595"/>
                </a:lnTo>
                <a:lnTo>
                  <a:pt x="168907" y="28194"/>
                </a:lnTo>
                <a:lnTo>
                  <a:pt x="150106" y="18796"/>
                </a:lnTo>
                <a:lnTo>
                  <a:pt x="140717" y="9398"/>
                </a:lnTo>
                <a:lnTo>
                  <a:pt x="121915" y="0"/>
                </a:lnTo>
                <a:lnTo>
                  <a:pt x="93849" y="0"/>
                </a:lnTo>
                <a:lnTo>
                  <a:pt x="84448" y="9398"/>
                </a:lnTo>
                <a:lnTo>
                  <a:pt x="65658" y="9398"/>
                </a:lnTo>
                <a:lnTo>
                  <a:pt x="56257" y="18796"/>
                </a:lnTo>
                <a:lnTo>
                  <a:pt x="46856" y="28194"/>
                </a:lnTo>
                <a:lnTo>
                  <a:pt x="37591" y="37595"/>
                </a:lnTo>
                <a:lnTo>
                  <a:pt x="28190" y="46993"/>
                </a:lnTo>
                <a:lnTo>
                  <a:pt x="28190" y="56264"/>
                </a:lnTo>
                <a:lnTo>
                  <a:pt x="18790" y="65661"/>
                </a:lnTo>
                <a:lnTo>
                  <a:pt x="9389" y="84457"/>
                </a:lnTo>
                <a:lnTo>
                  <a:pt x="9389" y="93855"/>
                </a:lnTo>
                <a:lnTo>
                  <a:pt x="0" y="112524"/>
                </a:lnTo>
                <a:lnTo>
                  <a:pt x="0" y="150115"/>
                </a:lnTo>
                <a:lnTo>
                  <a:pt x="75047" y="84457"/>
                </a:lnTo>
                <a:lnTo>
                  <a:pt x="84448" y="75059"/>
                </a:lnTo>
                <a:lnTo>
                  <a:pt x="93849" y="65661"/>
                </a:lnTo>
                <a:lnTo>
                  <a:pt x="112650" y="65661"/>
                </a:lnTo>
                <a:lnTo>
                  <a:pt x="121915" y="75059"/>
                </a:lnTo>
                <a:lnTo>
                  <a:pt x="140717" y="75059"/>
                </a:lnTo>
                <a:lnTo>
                  <a:pt x="159507" y="93855"/>
                </a:lnTo>
                <a:lnTo>
                  <a:pt x="168907" y="103253"/>
                </a:lnTo>
                <a:lnTo>
                  <a:pt x="178172" y="112524"/>
                </a:lnTo>
                <a:lnTo>
                  <a:pt x="187573" y="121922"/>
                </a:lnTo>
                <a:lnTo>
                  <a:pt x="196974" y="131319"/>
                </a:lnTo>
                <a:lnTo>
                  <a:pt x="206375" y="150115"/>
                </a:lnTo>
                <a:lnTo>
                  <a:pt x="215764" y="159513"/>
                </a:lnTo>
                <a:lnTo>
                  <a:pt x="225165" y="178309"/>
                </a:lnTo>
                <a:lnTo>
                  <a:pt x="243830" y="196978"/>
                </a:lnTo>
                <a:lnTo>
                  <a:pt x="253231" y="206375"/>
                </a:lnTo>
                <a:lnTo>
                  <a:pt x="262632" y="234445"/>
                </a:lnTo>
                <a:lnTo>
                  <a:pt x="272033" y="243843"/>
                </a:lnTo>
                <a:lnTo>
                  <a:pt x="281422" y="253241"/>
                </a:lnTo>
                <a:lnTo>
                  <a:pt x="281422" y="272036"/>
                </a:lnTo>
                <a:lnTo>
                  <a:pt x="290699" y="290705"/>
                </a:lnTo>
                <a:lnTo>
                  <a:pt x="300099" y="309501"/>
                </a:lnTo>
                <a:lnTo>
                  <a:pt x="309500" y="328297"/>
                </a:lnTo>
                <a:lnTo>
                  <a:pt x="318889" y="346965"/>
                </a:lnTo>
                <a:lnTo>
                  <a:pt x="318889" y="375159"/>
                </a:lnTo>
                <a:lnTo>
                  <a:pt x="328290" y="393955"/>
                </a:lnTo>
                <a:lnTo>
                  <a:pt x="337691" y="412623"/>
                </a:lnTo>
                <a:lnTo>
                  <a:pt x="337691" y="478284"/>
                </a:lnTo>
                <a:lnTo>
                  <a:pt x="328290" y="487682"/>
                </a:lnTo>
                <a:lnTo>
                  <a:pt x="328290" y="497080"/>
                </a:lnTo>
                <a:lnTo>
                  <a:pt x="318889" y="50647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60" name="Freeform 8160"/>
          <p:cNvSpPr/>
          <p:nvPr/>
        </p:nvSpPr>
        <p:spPr>
          <a:xfrm rot="-5400000" flipH="0" flipV="0">
            <a:off x="22750279" y="2919002"/>
            <a:ext cx="64020" cy="82287"/>
          </a:xfrm>
          <a:custGeom>
            <a:pathLst>
              <a:path w="393948" h="506348">
                <a:moveTo>
                  <a:pt x="346956" y="478281"/>
                </a:moveTo>
                <a:lnTo>
                  <a:pt x="356357" y="468883"/>
                </a:lnTo>
                <a:lnTo>
                  <a:pt x="365757" y="459485"/>
                </a:lnTo>
                <a:lnTo>
                  <a:pt x="375158" y="450087"/>
                </a:lnTo>
                <a:lnTo>
                  <a:pt x="375158" y="431419"/>
                </a:lnTo>
                <a:lnTo>
                  <a:pt x="384547" y="422021"/>
                </a:lnTo>
                <a:lnTo>
                  <a:pt x="393948" y="403225"/>
                </a:lnTo>
                <a:lnTo>
                  <a:pt x="393948" y="356363"/>
                </a:lnTo>
                <a:lnTo>
                  <a:pt x="318889" y="422021"/>
                </a:lnTo>
                <a:lnTo>
                  <a:pt x="309500" y="431419"/>
                </a:lnTo>
                <a:lnTo>
                  <a:pt x="300099" y="431419"/>
                </a:lnTo>
                <a:lnTo>
                  <a:pt x="281422" y="440817"/>
                </a:lnTo>
                <a:lnTo>
                  <a:pt x="272033" y="431419"/>
                </a:lnTo>
                <a:lnTo>
                  <a:pt x="253231" y="422021"/>
                </a:lnTo>
                <a:lnTo>
                  <a:pt x="243830" y="412623"/>
                </a:lnTo>
                <a:lnTo>
                  <a:pt x="225165" y="403225"/>
                </a:lnTo>
                <a:lnTo>
                  <a:pt x="215764" y="393827"/>
                </a:lnTo>
                <a:lnTo>
                  <a:pt x="206375" y="384557"/>
                </a:lnTo>
                <a:lnTo>
                  <a:pt x="196974" y="375159"/>
                </a:lnTo>
                <a:lnTo>
                  <a:pt x="187573" y="356363"/>
                </a:lnTo>
                <a:lnTo>
                  <a:pt x="178172" y="346962"/>
                </a:lnTo>
                <a:lnTo>
                  <a:pt x="168907" y="328166"/>
                </a:lnTo>
                <a:lnTo>
                  <a:pt x="159507" y="309498"/>
                </a:lnTo>
                <a:lnTo>
                  <a:pt x="140717" y="290702"/>
                </a:lnTo>
                <a:lnTo>
                  <a:pt x="131316" y="271906"/>
                </a:lnTo>
                <a:lnTo>
                  <a:pt x="121915" y="262508"/>
                </a:lnTo>
                <a:lnTo>
                  <a:pt x="121915" y="243840"/>
                </a:lnTo>
                <a:lnTo>
                  <a:pt x="112650" y="234442"/>
                </a:lnTo>
                <a:lnTo>
                  <a:pt x="103249" y="215646"/>
                </a:lnTo>
                <a:lnTo>
                  <a:pt x="93849" y="196977"/>
                </a:lnTo>
                <a:lnTo>
                  <a:pt x="84448" y="178182"/>
                </a:lnTo>
                <a:lnTo>
                  <a:pt x="84448" y="159386"/>
                </a:lnTo>
                <a:lnTo>
                  <a:pt x="75047" y="131316"/>
                </a:lnTo>
                <a:lnTo>
                  <a:pt x="65658" y="112521"/>
                </a:lnTo>
                <a:lnTo>
                  <a:pt x="65658" y="93852"/>
                </a:lnTo>
                <a:lnTo>
                  <a:pt x="56257" y="75056"/>
                </a:lnTo>
                <a:lnTo>
                  <a:pt x="56257" y="28067"/>
                </a:lnTo>
                <a:lnTo>
                  <a:pt x="65658" y="18796"/>
                </a:lnTo>
                <a:lnTo>
                  <a:pt x="65658" y="9398"/>
                </a:lnTo>
                <a:lnTo>
                  <a:pt x="75047" y="0"/>
                </a:lnTo>
                <a:lnTo>
                  <a:pt x="0" y="65658"/>
                </a:lnTo>
                <a:lnTo>
                  <a:pt x="0" y="93852"/>
                </a:lnTo>
                <a:lnTo>
                  <a:pt x="9389" y="112521"/>
                </a:lnTo>
                <a:lnTo>
                  <a:pt x="9389" y="140714"/>
                </a:lnTo>
                <a:lnTo>
                  <a:pt x="18790" y="159386"/>
                </a:lnTo>
                <a:lnTo>
                  <a:pt x="28190" y="178182"/>
                </a:lnTo>
                <a:lnTo>
                  <a:pt x="28190" y="196977"/>
                </a:lnTo>
                <a:lnTo>
                  <a:pt x="37591" y="215646"/>
                </a:lnTo>
                <a:lnTo>
                  <a:pt x="46856" y="234442"/>
                </a:lnTo>
                <a:lnTo>
                  <a:pt x="56257" y="253237"/>
                </a:lnTo>
                <a:lnTo>
                  <a:pt x="65658" y="271906"/>
                </a:lnTo>
                <a:lnTo>
                  <a:pt x="75047" y="290702"/>
                </a:lnTo>
                <a:lnTo>
                  <a:pt x="84448" y="300100"/>
                </a:lnTo>
                <a:lnTo>
                  <a:pt x="84448" y="318768"/>
                </a:lnTo>
                <a:lnTo>
                  <a:pt x="93849" y="337564"/>
                </a:lnTo>
                <a:lnTo>
                  <a:pt x="103249" y="346962"/>
                </a:lnTo>
                <a:lnTo>
                  <a:pt x="121915" y="365761"/>
                </a:lnTo>
                <a:lnTo>
                  <a:pt x="131316" y="375159"/>
                </a:lnTo>
                <a:lnTo>
                  <a:pt x="140717" y="393827"/>
                </a:lnTo>
                <a:lnTo>
                  <a:pt x="150106" y="403225"/>
                </a:lnTo>
                <a:lnTo>
                  <a:pt x="159507" y="422021"/>
                </a:lnTo>
                <a:lnTo>
                  <a:pt x="168907" y="431419"/>
                </a:lnTo>
                <a:lnTo>
                  <a:pt x="178172" y="440817"/>
                </a:lnTo>
                <a:lnTo>
                  <a:pt x="196974" y="459485"/>
                </a:lnTo>
                <a:lnTo>
                  <a:pt x="215764" y="468883"/>
                </a:lnTo>
                <a:lnTo>
                  <a:pt x="225165" y="478281"/>
                </a:lnTo>
                <a:lnTo>
                  <a:pt x="243830" y="487679"/>
                </a:lnTo>
                <a:lnTo>
                  <a:pt x="262632" y="497077"/>
                </a:lnTo>
                <a:lnTo>
                  <a:pt x="272033" y="497077"/>
                </a:lnTo>
                <a:lnTo>
                  <a:pt x="290699" y="506348"/>
                </a:lnTo>
                <a:lnTo>
                  <a:pt x="300099" y="506348"/>
                </a:lnTo>
                <a:lnTo>
                  <a:pt x="318889" y="497077"/>
                </a:lnTo>
                <a:lnTo>
                  <a:pt x="328290" y="497077"/>
                </a:lnTo>
                <a:lnTo>
                  <a:pt x="337691" y="4876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61" name="Freeform 8161"/>
          <p:cNvSpPr/>
          <p:nvPr/>
        </p:nvSpPr>
        <p:spPr>
          <a:xfrm rot="-5400000" flipH="0" flipV="0">
            <a:off x="23164821" y="2126520"/>
            <a:ext cx="993639" cy="975353"/>
          </a:xfrm>
          <a:custGeom>
            <a:pathLst>
              <a:path w="6114293" h="6001767">
                <a:moveTo>
                  <a:pt x="0" y="1040891"/>
                </a:moveTo>
                <a:lnTo>
                  <a:pt x="890910" y="149987"/>
                </a:lnTo>
                <a:moveTo>
                  <a:pt x="4960875" y="6001767"/>
                </a:moveTo>
                <a:lnTo>
                  <a:pt x="5851785" y="5110860"/>
                </a:lnTo>
                <a:moveTo>
                  <a:pt x="215652" y="0"/>
                </a:moveTo>
                <a:lnTo>
                  <a:pt x="6011168" y="5795519"/>
                </a:lnTo>
                <a:moveTo>
                  <a:pt x="1153418" y="412623"/>
                </a:moveTo>
                <a:lnTo>
                  <a:pt x="112526" y="412623"/>
                </a:lnTo>
                <a:moveTo>
                  <a:pt x="5064001" y="5373495"/>
                </a:moveTo>
                <a:lnTo>
                  <a:pt x="6114293" y="537349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62" name="Freeform 8162"/>
          <p:cNvSpPr/>
          <p:nvPr/>
        </p:nvSpPr>
        <p:spPr>
          <a:xfrm rot="-5400000" flipH="0" flipV="0">
            <a:off x="23502381" y="2584486"/>
            <a:ext cx="99066" cy="48769"/>
          </a:xfrm>
          <a:custGeom>
            <a:pathLst>
              <a:path w="609600" h="300100">
                <a:moveTo>
                  <a:pt x="609600" y="75056"/>
                </a:moveTo>
                <a:lnTo>
                  <a:pt x="525265" y="0"/>
                </a:lnTo>
                <a:lnTo>
                  <a:pt x="534541" y="18669"/>
                </a:lnTo>
                <a:lnTo>
                  <a:pt x="543942" y="28067"/>
                </a:lnTo>
                <a:lnTo>
                  <a:pt x="543942" y="84454"/>
                </a:lnTo>
                <a:lnTo>
                  <a:pt x="525265" y="93725"/>
                </a:lnTo>
                <a:lnTo>
                  <a:pt x="506475" y="112521"/>
                </a:lnTo>
                <a:lnTo>
                  <a:pt x="375159" y="187580"/>
                </a:lnTo>
                <a:lnTo>
                  <a:pt x="309625" y="121919"/>
                </a:lnTo>
                <a:lnTo>
                  <a:pt x="225165" y="46863"/>
                </a:lnTo>
                <a:lnTo>
                  <a:pt x="225165" y="93725"/>
                </a:lnTo>
                <a:lnTo>
                  <a:pt x="234566" y="103123"/>
                </a:lnTo>
                <a:lnTo>
                  <a:pt x="234566" y="121919"/>
                </a:lnTo>
                <a:lnTo>
                  <a:pt x="243831" y="140714"/>
                </a:lnTo>
                <a:lnTo>
                  <a:pt x="262633" y="149985"/>
                </a:lnTo>
                <a:lnTo>
                  <a:pt x="318890" y="215646"/>
                </a:lnTo>
                <a:lnTo>
                  <a:pt x="300224" y="225044"/>
                </a:lnTo>
                <a:lnTo>
                  <a:pt x="281434" y="225044"/>
                </a:lnTo>
                <a:lnTo>
                  <a:pt x="272033" y="234442"/>
                </a:lnTo>
                <a:lnTo>
                  <a:pt x="253232" y="234442"/>
                </a:lnTo>
                <a:lnTo>
                  <a:pt x="234566" y="243840"/>
                </a:lnTo>
                <a:lnTo>
                  <a:pt x="178309" y="243840"/>
                </a:lnTo>
                <a:lnTo>
                  <a:pt x="159507" y="234442"/>
                </a:lnTo>
                <a:lnTo>
                  <a:pt x="140717" y="234442"/>
                </a:lnTo>
                <a:lnTo>
                  <a:pt x="122040" y="225044"/>
                </a:lnTo>
                <a:lnTo>
                  <a:pt x="103250" y="225044"/>
                </a:lnTo>
                <a:lnTo>
                  <a:pt x="93849" y="215646"/>
                </a:lnTo>
                <a:lnTo>
                  <a:pt x="75059" y="206248"/>
                </a:lnTo>
                <a:lnTo>
                  <a:pt x="56382" y="196978"/>
                </a:lnTo>
                <a:lnTo>
                  <a:pt x="46981" y="187580"/>
                </a:lnTo>
                <a:lnTo>
                  <a:pt x="28191" y="187580"/>
                </a:lnTo>
                <a:lnTo>
                  <a:pt x="9525" y="196978"/>
                </a:lnTo>
                <a:lnTo>
                  <a:pt x="0" y="215646"/>
                </a:lnTo>
                <a:lnTo>
                  <a:pt x="0" y="225044"/>
                </a:lnTo>
                <a:lnTo>
                  <a:pt x="9525" y="234442"/>
                </a:lnTo>
                <a:lnTo>
                  <a:pt x="18790" y="243840"/>
                </a:lnTo>
                <a:lnTo>
                  <a:pt x="28191" y="253238"/>
                </a:lnTo>
                <a:lnTo>
                  <a:pt x="46981" y="262508"/>
                </a:lnTo>
                <a:lnTo>
                  <a:pt x="65783" y="262508"/>
                </a:lnTo>
                <a:lnTo>
                  <a:pt x="84448" y="271906"/>
                </a:lnTo>
                <a:lnTo>
                  <a:pt x="93849" y="281304"/>
                </a:lnTo>
                <a:lnTo>
                  <a:pt x="112651" y="281304"/>
                </a:lnTo>
                <a:lnTo>
                  <a:pt x="131316" y="290702"/>
                </a:lnTo>
                <a:lnTo>
                  <a:pt x="150106" y="290702"/>
                </a:lnTo>
                <a:lnTo>
                  <a:pt x="159507" y="300100"/>
                </a:lnTo>
                <a:lnTo>
                  <a:pt x="243831" y="300100"/>
                </a:lnTo>
                <a:lnTo>
                  <a:pt x="262633" y="290702"/>
                </a:lnTo>
                <a:lnTo>
                  <a:pt x="290699" y="290702"/>
                </a:lnTo>
                <a:lnTo>
                  <a:pt x="309625" y="281304"/>
                </a:lnTo>
                <a:lnTo>
                  <a:pt x="328291" y="271906"/>
                </a:lnTo>
                <a:lnTo>
                  <a:pt x="347092" y="271906"/>
                </a:lnTo>
                <a:lnTo>
                  <a:pt x="356481" y="262508"/>
                </a:lnTo>
                <a:lnTo>
                  <a:pt x="375159" y="253238"/>
                </a:lnTo>
                <a:lnTo>
                  <a:pt x="393949" y="243840"/>
                </a:lnTo>
                <a:lnTo>
                  <a:pt x="553331" y="149985"/>
                </a:lnTo>
                <a:lnTo>
                  <a:pt x="562732" y="149985"/>
                </a:lnTo>
                <a:lnTo>
                  <a:pt x="572133" y="140714"/>
                </a:lnTo>
                <a:lnTo>
                  <a:pt x="572133" y="131317"/>
                </a:lnTo>
                <a:lnTo>
                  <a:pt x="590923" y="121919"/>
                </a:lnTo>
                <a:lnTo>
                  <a:pt x="590923" y="103123"/>
                </a:lnTo>
                <a:lnTo>
                  <a:pt x="600324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63" name="Freeform 8163"/>
          <p:cNvSpPr/>
          <p:nvPr/>
        </p:nvSpPr>
        <p:spPr>
          <a:xfrm rot="-5400000" flipH="0" flipV="0">
            <a:off x="23497819" y="2572289"/>
            <a:ext cx="62474" cy="36572"/>
          </a:xfrm>
          <a:custGeom>
            <a:pathLst>
              <a:path w="384435" h="225044">
                <a:moveTo>
                  <a:pt x="356369" y="74932"/>
                </a:moveTo>
                <a:lnTo>
                  <a:pt x="337567" y="56260"/>
                </a:lnTo>
                <a:lnTo>
                  <a:pt x="328166" y="46862"/>
                </a:lnTo>
                <a:lnTo>
                  <a:pt x="309376" y="37464"/>
                </a:lnTo>
                <a:lnTo>
                  <a:pt x="290711" y="28067"/>
                </a:lnTo>
                <a:lnTo>
                  <a:pt x="281310" y="18669"/>
                </a:lnTo>
                <a:lnTo>
                  <a:pt x="262508" y="9398"/>
                </a:lnTo>
                <a:lnTo>
                  <a:pt x="234442" y="9398"/>
                </a:lnTo>
                <a:lnTo>
                  <a:pt x="215652" y="0"/>
                </a:lnTo>
                <a:lnTo>
                  <a:pt x="196850" y="9398"/>
                </a:lnTo>
                <a:lnTo>
                  <a:pt x="178184" y="9398"/>
                </a:lnTo>
                <a:lnTo>
                  <a:pt x="168784" y="18669"/>
                </a:lnTo>
                <a:lnTo>
                  <a:pt x="149994" y="18669"/>
                </a:lnTo>
                <a:lnTo>
                  <a:pt x="131316" y="28067"/>
                </a:lnTo>
                <a:lnTo>
                  <a:pt x="112526" y="37464"/>
                </a:lnTo>
                <a:lnTo>
                  <a:pt x="56269" y="65534"/>
                </a:lnTo>
                <a:lnTo>
                  <a:pt x="46868" y="74932"/>
                </a:lnTo>
                <a:lnTo>
                  <a:pt x="37468" y="93728"/>
                </a:lnTo>
                <a:lnTo>
                  <a:pt x="28067" y="93728"/>
                </a:lnTo>
                <a:lnTo>
                  <a:pt x="18666" y="103125"/>
                </a:lnTo>
                <a:lnTo>
                  <a:pt x="9401" y="121794"/>
                </a:lnTo>
                <a:lnTo>
                  <a:pt x="0" y="140590"/>
                </a:lnTo>
                <a:lnTo>
                  <a:pt x="0" y="149988"/>
                </a:lnTo>
                <a:lnTo>
                  <a:pt x="84460" y="225044"/>
                </a:lnTo>
                <a:lnTo>
                  <a:pt x="84460" y="215646"/>
                </a:lnTo>
                <a:lnTo>
                  <a:pt x="65534" y="206248"/>
                </a:lnTo>
                <a:lnTo>
                  <a:pt x="65534" y="187579"/>
                </a:lnTo>
                <a:lnTo>
                  <a:pt x="56269" y="168783"/>
                </a:lnTo>
                <a:lnTo>
                  <a:pt x="56269" y="159386"/>
                </a:lnTo>
                <a:lnTo>
                  <a:pt x="65534" y="140590"/>
                </a:lnTo>
                <a:lnTo>
                  <a:pt x="75059" y="131192"/>
                </a:lnTo>
                <a:lnTo>
                  <a:pt x="84460" y="121794"/>
                </a:lnTo>
                <a:lnTo>
                  <a:pt x="103126" y="112523"/>
                </a:lnTo>
                <a:lnTo>
                  <a:pt x="159383" y="84330"/>
                </a:lnTo>
                <a:lnTo>
                  <a:pt x="159383" y="74932"/>
                </a:lnTo>
                <a:lnTo>
                  <a:pt x="178184" y="74932"/>
                </a:lnTo>
                <a:lnTo>
                  <a:pt x="196850" y="65534"/>
                </a:lnTo>
                <a:lnTo>
                  <a:pt x="243843" y="65534"/>
                </a:lnTo>
                <a:lnTo>
                  <a:pt x="253119" y="74932"/>
                </a:lnTo>
                <a:lnTo>
                  <a:pt x="271909" y="74932"/>
                </a:lnTo>
                <a:lnTo>
                  <a:pt x="290711" y="84330"/>
                </a:lnTo>
                <a:lnTo>
                  <a:pt x="300100" y="103125"/>
                </a:lnTo>
                <a:lnTo>
                  <a:pt x="384435" y="178181"/>
                </a:lnTo>
                <a:lnTo>
                  <a:pt x="384435" y="131192"/>
                </a:lnTo>
                <a:lnTo>
                  <a:pt x="375159" y="112523"/>
                </a:lnTo>
                <a:lnTo>
                  <a:pt x="375159" y="103125"/>
                </a:lnTo>
                <a:lnTo>
                  <a:pt x="365758" y="8433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64" name="Freeform 8164"/>
          <p:cNvSpPr/>
          <p:nvPr/>
        </p:nvSpPr>
        <p:spPr>
          <a:xfrm rot="-5400000" flipH="0" flipV="0">
            <a:off x="23538189" y="2521228"/>
            <a:ext cx="111264" cy="77725"/>
          </a:xfrm>
          <a:custGeom>
            <a:pathLst>
              <a:path w="684658" h="478281">
                <a:moveTo>
                  <a:pt x="675258" y="159510"/>
                </a:moveTo>
                <a:lnTo>
                  <a:pt x="525140" y="9398"/>
                </a:lnTo>
                <a:lnTo>
                  <a:pt x="506474" y="0"/>
                </a:lnTo>
                <a:lnTo>
                  <a:pt x="487684" y="9398"/>
                </a:lnTo>
                <a:lnTo>
                  <a:pt x="281309" y="131316"/>
                </a:lnTo>
                <a:lnTo>
                  <a:pt x="271908" y="131316"/>
                </a:lnTo>
                <a:lnTo>
                  <a:pt x="271908" y="140714"/>
                </a:lnTo>
                <a:lnTo>
                  <a:pt x="262632" y="159510"/>
                </a:lnTo>
                <a:lnTo>
                  <a:pt x="271908" y="178178"/>
                </a:lnTo>
                <a:lnTo>
                  <a:pt x="356356" y="253237"/>
                </a:lnTo>
                <a:lnTo>
                  <a:pt x="365757" y="262635"/>
                </a:lnTo>
                <a:lnTo>
                  <a:pt x="375158" y="281304"/>
                </a:lnTo>
                <a:lnTo>
                  <a:pt x="384559" y="290702"/>
                </a:lnTo>
                <a:lnTo>
                  <a:pt x="384559" y="318895"/>
                </a:lnTo>
                <a:lnTo>
                  <a:pt x="375158" y="337564"/>
                </a:lnTo>
                <a:lnTo>
                  <a:pt x="365757" y="346962"/>
                </a:lnTo>
                <a:lnTo>
                  <a:pt x="356356" y="356360"/>
                </a:lnTo>
                <a:lnTo>
                  <a:pt x="337691" y="365758"/>
                </a:lnTo>
                <a:lnTo>
                  <a:pt x="290698" y="393824"/>
                </a:lnTo>
                <a:lnTo>
                  <a:pt x="281309" y="403225"/>
                </a:lnTo>
                <a:lnTo>
                  <a:pt x="262632" y="412623"/>
                </a:lnTo>
                <a:lnTo>
                  <a:pt x="187573" y="412623"/>
                </a:lnTo>
                <a:lnTo>
                  <a:pt x="168783" y="403225"/>
                </a:lnTo>
                <a:lnTo>
                  <a:pt x="159382" y="393824"/>
                </a:lnTo>
                <a:lnTo>
                  <a:pt x="140716" y="375155"/>
                </a:lnTo>
                <a:lnTo>
                  <a:pt x="56257" y="290702"/>
                </a:lnTo>
                <a:lnTo>
                  <a:pt x="37591" y="281304"/>
                </a:lnTo>
                <a:lnTo>
                  <a:pt x="28066" y="281304"/>
                </a:lnTo>
                <a:lnTo>
                  <a:pt x="9400" y="290702"/>
                </a:lnTo>
                <a:lnTo>
                  <a:pt x="0" y="300099"/>
                </a:lnTo>
                <a:lnTo>
                  <a:pt x="0" y="318895"/>
                </a:lnTo>
                <a:lnTo>
                  <a:pt x="9400" y="328166"/>
                </a:lnTo>
                <a:lnTo>
                  <a:pt x="93848" y="412623"/>
                </a:lnTo>
                <a:lnTo>
                  <a:pt x="112526" y="422021"/>
                </a:lnTo>
                <a:lnTo>
                  <a:pt x="121915" y="440689"/>
                </a:lnTo>
                <a:lnTo>
                  <a:pt x="140716" y="450214"/>
                </a:lnTo>
                <a:lnTo>
                  <a:pt x="150117" y="459485"/>
                </a:lnTo>
                <a:lnTo>
                  <a:pt x="168783" y="459485"/>
                </a:lnTo>
                <a:lnTo>
                  <a:pt x="178184" y="468883"/>
                </a:lnTo>
                <a:lnTo>
                  <a:pt x="196974" y="468883"/>
                </a:lnTo>
                <a:lnTo>
                  <a:pt x="206375" y="478281"/>
                </a:lnTo>
                <a:lnTo>
                  <a:pt x="243842" y="478281"/>
                </a:lnTo>
                <a:lnTo>
                  <a:pt x="262632" y="468883"/>
                </a:lnTo>
                <a:lnTo>
                  <a:pt x="271908" y="468883"/>
                </a:lnTo>
                <a:lnTo>
                  <a:pt x="290698" y="459485"/>
                </a:lnTo>
                <a:lnTo>
                  <a:pt x="309500" y="450214"/>
                </a:lnTo>
                <a:lnTo>
                  <a:pt x="328290" y="440689"/>
                </a:lnTo>
                <a:lnTo>
                  <a:pt x="384559" y="412623"/>
                </a:lnTo>
                <a:lnTo>
                  <a:pt x="393948" y="403225"/>
                </a:lnTo>
                <a:lnTo>
                  <a:pt x="412625" y="393824"/>
                </a:lnTo>
                <a:lnTo>
                  <a:pt x="412625" y="384426"/>
                </a:lnTo>
                <a:lnTo>
                  <a:pt x="422026" y="375155"/>
                </a:lnTo>
                <a:lnTo>
                  <a:pt x="431415" y="356360"/>
                </a:lnTo>
                <a:lnTo>
                  <a:pt x="440816" y="346962"/>
                </a:lnTo>
                <a:lnTo>
                  <a:pt x="440816" y="328166"/>
                </a:lnTo>
                <a:lnTo>
                  <a:pt x="450217" y="309497"/>
                </a:lnTo>
                <a:lnTo>
                  <a:pt x="440816" y="290702"/>
                </a:lnTo>
                <a:lnTo>
                  <a:pt x="440816" y="272033"/>
                </a:lnTo>
                <a:lnTo>
                  <a:pt x="431415" y="253237"/>
                </a:lnTo>
                <a:lnTo>
                  <a:pt x="422026" y="243839"/>
                </a:lnTo>
                <a:lnTo>
                  <a:pt x="412625" y="225044"/>
                </a:lnTo>
                <a:lnTo>
                  <a:pt x="346967" y="159510"/>
                </a:lnTo>
                <a:lnTo>
                  <a:pt x="506474" y="65658"/>
                </a:lnTo>
                <a:lnTo>
                  <a:pt x="637666" y="206375"/>
                </a:lnTo>
                <a:lnTo>
                  <a:pt x="647067" y="215773"/>
                </a:lnTo>
                <a:lnTo>
                  <a:pt x="665857" y="215773"/>
                </a:lnTo>
                <a:lnTo>
                  <a:pt x="675258" y="206375"/>
                </a:lnTo>
                <a:lnTo>
                  <a:pt x="684658" y="187576"/>
                </a:lnTo>
                <a:lnTo>
                  <a:pt x="684658" y="17817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65" name="Freeform 8165"/>
          <p:cNvSpPr/>
          <p:nvPr/>
        </p:nvSpPr>
        <p:spPr>
          <a:xfrm rot="-5400000" flipH="0" flipV="0">
            <a:off x="23605255" y="2483139"/>
            <a:ext cx="82287" cy="64001"/>
          </a:xfrm>
          <a:custGeom>
            <a:pathLst>
              <a:path w="506351" h="393827">
                <a:moveTo>
                  <a:pt x="440693" y="0"/>
                </a:moveTo>
                <a:lnTo>
                  <a:pt x="384435" y="0"/>
                </a:lnTo>
                <a:lnTo>
                  <a:pt x="365758" y="9397"/>
                </a:lnTo>
                <a:lnTo>
                  <a:pt x="346968" y="18668"/>
                </a:lnTo>
                <a:lnTo>
                  <a:pt x="328166" y="18668"/>
                </a:lnTo>
                <a:lnTo>
                  <a:pt x="309501" y="28066"/>
                </a:lnTo>
                <a:lnTo>
                  <a:pt x="290711" y="37467"/>
                </a:lnTo>
                <a:lnTo>
                  <a:pt x="271909" y="46865"/>
                </a:lnTo>
                <a:lnTo>
                  <a:pt x="253243" y="56263"/>
                </a:lnTo>
                <a:lnTo>
                  <a:pt x="234442" y="65661"/>
                </a:lnTo>
                <a:lnTo>
                  <a:pt x="215652" y="65661"/>
                </a:lnTo>
                <a:lnTo>
                  <a:pt x="196850" y="74931"/>
                </a:lnTo>
                <a:lnTo>
                  <a:pt x="187585" y="84456"/>
                </a:lnTo>
                <a:lnTo>
                  <a:pt x="168784" y="93727"/>
                </a:lnTo>
                <a:lnTo>
                  <a:pt x="149994" y="103125"/>
                </a:lnTo>
                <a:lnTo>
                  <a:pt x="140717" y="112523"/>
                </a:lnTo>
                <a:lnTo>
                  <a:pt x="121927" y="121921"/>
                </a:lnTo>
                <a:lnTo>
                  <a:pt x="112526" y="131319"/>
                </a:lnTo>
                <a:lnTo>
                  <a:pt x="103126" y="149987"/>
                </a:lnTo>
                <a:lnTo>
                  <a:pt x="84460" y="159385"/>
                </a:lnTo>
                <a:lnTo>
                  <a:pt x="75059" y="168783"/>
                </a:lnTo>
                <a:lnTo>
                  <a:pt x="65658" y="178181"/>
                </a:lnTo>
                <a:lnTo>
                  <a:pt x="46868" y="196977"/>
                </a:lnTo>
                <a:lnTo>
                  <a:pt x="37468" y="206247"/>
                </a:lnTo>
                <a:lnTo>
                  <a:pt x="28191" y="225043"/>
                </a:lnTo>
                <a:lnTo>
                  <a:pt x="18802" y="243842"/>
                </a:lnTo>
                <a:lnTo>
                  <a:pt x="9401" y="253240"/>
                </a:lnTo>
                <a:lnTo>
                  <a:pt x="0" y="271908"/>
                </a:lnTo>
                <a:lnTo>
                  <a:pt x="0" y="300102"/>
                </a:lnTo>
                <a:lnTo>
                  <a:pt x="9401" y="309500"/>
                </a:lnTo>
                <a:lnTo>
                  <a:pt x="9401" y="328169"/>
                </a:lnTo>
                <a:lnTo>
                  <a:pt x="18802" y="337566"/>
                </a:lnTo>
                <a:lnTo>
                  <a:pt x="28191" y="346964"/>
                </a:lnTo>
                <a:lnTo>
                  <a:pt x="37468" y="356362"/>
                </a:lnTo>
                <a:lnTo>
                  <a:pt x="46868" y="365760"/>
                </a:lnTo>
                <a:lnTo>
                  <a:pt x="56269" y="365760"/>
                </a:lnTo>
                <a:lnTo>
                  <a:pt x="65658" y="375158"/>
                </a:lnTo>
                <a:lnTo>
                  <a:pt x="84460" y="384556"/>
                </a:lnTo>
                <a:lnTo>
                  <a:pt x="93725" y="384556"/>
                </a:lnTo>
                <a:lnTo>
                  <a:pt x="112526" y="393827"/>
                </a:lnTo>
                <a:lnTo>
                  <a:pt x="149994" y="393827"/>
                </a:lnTo>
                <a:lnTo>
                  <a:pt x="84460" y="318771"/>
                </a:lnTo>
                <a:lnTo>
                  <a:pt x="75059" y="309500"/>
                </a:lnTo>
                <a:lnTo>
                  <a:pt x="65658" y="300102"/>
                </a:lnTo>
                <a:lnTo>
                  <a:pt x="65658" y="281306"/>
                </a:lnTo>
                <a:lnTo>
                  <a:pt x="75059" y="271908"/>
                </a:lnTo>
                <a:lnTo>
                  <a:pt x="75059" y="253240"/>
                </a:lnTo>
                <a:lnTo>
                  <a:pt x="93725" y="234441"/>
                </a:lnTo>
                <a:lnTo>
                  <a:pt x="103126" y="225043"/>
                </a:lnTo>
                <a:lnTo>
                  <a:pt x="112526" y="215645"/>
                </a:lnTo>
                <a:lnTo>
                  <a:pt x="121927" y="206247"/>
                </a:lnTo>
                <a:lnTo>
                  <a:pt x="131316" y="196977"/>
                </a:lnTo>
                <a:lnTo>
                  <a:pt x="149994" y="187579"/>
                </a:lnTo>
                <a:lnTo>
                  <a:pt x="159383" y="178181"/>
                </a:lnTo>
                <a:lnTo>
                  <a:pt x="178184" y="168783"/>
                </a:lnTo>
                <a:lnTo>
                  <a:pt x="196850" y="149987"/>
                </a:lnTo>
                <a:lnTo>
                  <a:pt x="206251" y="140716"/>
                </a:lnTo>
                <a:lnTo>
                  <a:pt x="234442" y="131319"/>
                </a:lnTo>
                <a:lnTo>
                  <a:pt x="243843" y="121921"/>
                </a:lnTo>
                <a:lnTo>
                  <a:pt x="253243" y="112523"/>
                </a:lnTo>
                <a:lnTo>
                  <a:pt x="271909" y="112523"/>
                </a:lnTo>
                <a:lnTo>
                  <a:pt x="290711" y="103125"/>
                </a:lnTo>
                <a:lnTo>
                  <a:pt x="309501" y="93727"/>
                </a:lnTo>
                <a:lnTo>
                  <a:pt x="328166" y="84456"/>
                </a:lnTo>
                <a:lnTo>
                  <a:pt x="346968" y="74931"/>
                </a:lnTo>
                <a:lnTo>
                  <a:pt x="375159" y="74931"/>
                </a:lnTo>
                <a:lnTo>
                  <a:pt x="393824" y="65661"/>
                </a:lnTo>
                <a:lnTo>
                  <a:pt x="412626" y="56263"/>
                </a:lnTo>
                <a:lnTo>
                  <a:pt x="478284" y="56263"/>
                </a:lnTo>
                <a:lnTo>
                  <a:pt x="487685" y="65661"/>
                </a:lnTo>
                <a:lnTo>
                  <a:pt x="496950" y="65661"/>
                </a:lnTo>
                <a:lnTo>
                  <a:pt x="506351" y="7493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66" name="Freeform 8166"/>
          <p:cNvSpPr/>
          <p:nvPr/>
        </p:nvSpPr>
        <p:spPr>
          <a:xfrm rot="-5400000" flipH="0" flipV="0">
            <a:off x="23605255" y="2469414"/>
            <a:ext cx="82287" cy="64001"/>
          </a:xfrm>
          <a:custGeom>
            <a:pathLst>
              <a:path w="506350" h="393827">
                <a:moveTo>
                  <a:pt x="478284" y="46865"/>
                </a:moveTo>
                <a:lnTo>
                  <a:pt x="468883" y="37467"/>
                </a:lnTo>
                <a:lnTo>
                  <a:pt x="459482" y="28066"/>
                </a:lnTo>
                <a:lnTo>
                  <a:pt x="450081" y="18668"/>
                </a:lnTo>
                <a:lnTo>
                  <a:pt x="431291" y="18668"/>
                </a:lnTo>
                <a:lnTo>
                  <a:pt x="421891" y="9397"/>
                </a:lnTo>
                <a:lnTo>
                  <a:pt x="403225" y="0"/>
                </a:lnTo>
                <a:lnTo>
                  <a:pt x="356233" y="0"/>
                </a:lnTo>
                <a:lnTo>
                  <a:pt x="421891" y="74931"/>
                </a:lnTo>
                <a:lnTo>
                  <a:pt x="431291" y="84456"/>
                </a:lnTo>
                <a:lnTo>
                  <a:pt x="431291" y="93727"/>
                </a:lnTo>
                <a:lnTo>
                  <a:pt x="440692" y="112523"/>
                </a:lnTo>
                <a:lnTo>
                  <a:pt x="431291" y="121921"/>
                </a:lnTo>
                <a:lnTo>
                  <a:pt x="421891" y="140716"/>
                </a:lnTo>
                <a:lnTo>
                  <a:pt x="412490" y="149987"/>
                </a:lnTo>
                <a:lnTo>
                  <a:pt x="403225" y="168783"/>
                </a:lnTo>
                <a:lnTo>
                  <a:pt x="393824" y="178181"/>
                </a:lnTo>
                <a:lnTo>
                  <a:pt x="384423" y="187579"/>
                </a:lnTo>
                <a:lnTo>
                  <a:pt x="375034" y="196977"/>
                </a:lnTo>
                <a:lnTo>
                  <a:pt x="356233" y="206247"/>
                </a:lnTo>
                <a:lnTo>
                  <a:pt x="346956" y="215645"/>
                </a:lnTo>
                <a:lnTo>
                  <a:pt x="328166" y="225043"/>
                </a:lnTo>
                <a:lnTo>
                  <a:pt x="309364" y="234441"/>
                </a:lnTo>
                <a:lnTo>
                  <a:pt x="290699" y="253240"/>
                </a:lnTo>
                <a:lnTo>
                  <a:pt x="271909" y="262511"/>
                </a:lnTo>
                <a:lnTo>
                  <a:pt x="262508" y="271908"/>
                </a:lnTo>
                <a:lnTo>
                  <a:pt x="243706" y="271908"/>
                </a:lnTo>
                <a:lnTo>
                  <a:pt x="234441" y="281306"/>
                </a:lnTo>
                <a:lnTo>
                  <a:pt x="215640" y="290704"/>
                </a:lnTo>
                <a:lnTo>
                  <a:pt x="196850" y="300102"/>
                </a:lnTo>
                <a:lnTo>
                  <a:pt x="178184" y="309500"/>
                </a:lnTo>
                <a:lnTo>
                  <a:pt x="159383" y="309500"/>
                </a:lnTo>
                <a:lnTo>
                  <a:pt x="131192" y="318771"/>
                </a:lnTo>
                <a:lnTo>
                  <a:pt x="112390" y="328169"/>
                </a:lnTo>
                <a:lnTo>
                  <a:pt x="93724" y="328169"/>
                </a:lnTo>
                <a:lnTo>
                  <a:pt x="74923" y="337566"/>
                </a:lnTo>
                <a:lnTo>
                  <a:pt x="28066" y="337566"/>
                </a:lnTo>
                <a:lnTo>
                  <a:pt x="18666" y="328169"/>
                </a:lnTo>
                <a:lnTo>
                  <a:pt x="9265" y="328169"/>
                </a:lnTo>
                <a:lnTo>
                  <a:pt x="0" y="318771"/>
                </a:lnTo>
                <a:lnTo>
                  <a:pt x="65534" y="393827"/>
                </a:lnTo>
                <a:lnTo>
                  <a:pt x="93724" y="393827"/>
                </a:lnTo>
                <a:lnTo>
                  <a:pt x="112390" y="384556"/>
                </a:lnTo>
                <a:lnTo>
                  <a:pt x="140581" y="384556"/>
                </a:lnTo>
                <a:lnTo>
                  <a:pt x="159383" y="375158"/>
                </a:lnTo>
                <a:lnTo>
                  <a:pt x="178184" y="365760"/>
                </a:lnTo>
                <a:lnTo>
                  <a:pt x="196850" y="365760"/>
                </a:lnTo>
                <a:lnTo>
                  <a:pt x="215640" y="356362"/>
                </a:lnTo>
                <a:lnTo>
                  <a:pt x="234441" y="346964"/>
                </a:lnTo>
                <a:lnTo>
                  <a:pt x="253107" y="337566"/>
                </a:lnTo>
                <a:lnTo>
                  <a:pt x="271909" y="328169"/>
                </a:lnTo>
                <a:lnTo>
                  <a:pt x="290699" y="318771"/>
                </a:lnTo>
                <a:lnTo>
                  <a:pt x="299975" y="309500"/>
                </a:lnTo>
                <a:lnTo>
                  <a:pt x="318765" y="309500"/>
                </a:lnTo>
                <a:lnTo>
                  <a:pt x="337567" y="300102"/>
                </a:lnTo>
                <a:lnTo>
                  <a:pt x="346956" y="290704"/>
                </a:lnTo>
                <a:lnTo>
                  <a:pt x="365633" y="271908"/>
                </a:lnTo>
                <a:lnTo>
                  <a:pt x="375034" y="262511"/>
                </a:lnTo>
                <a:lnTo>
                  <a:pt x="393824" y="253240"/>
                </a:lnTo>
                <a:lnTo>
                  <a:pt x="403225" y="243842"/>
                </a:lnTo>
                <a:lnTo>
                  <a:pt x="421891" y="234441"/>
                </a:lnTo>
                <a:lnTo>
                  <a:pt x="431291" y="225043"/>
                </a:lnTo>
                <a:lnTo>
                  <a:pt x="440692" y="215645"/>
                </a:lnTo>
                <a:lnTo>
                  <a:pt x="459482" y="196977"/>
                </a:lnTo>
                <a:lnTo>
                  <a:pt x="468883" y="178181"/>
                </a:lnTo>
                <a:lnTo>
                  <a:pt x="478284" y="168783"/>
                </a:lnTo>
                <a:lnTo>
                  <a:pt x="487549" y="149987"/>
                </a:lnTo>
                <a:lnTo>
                  <a:pt x="496949" y="131319"/>
                </a:lnTo>
                <a:lnTo>
                  <a:pt x="496949" y="121921"/>
                </a:lnTo>
                <a:lnTo>
                  <a:pt x="506350" y="103125"/>
                </a:lnTo>
                <a:lnTo>
                  <a:pt x="506350" y="93727"/>
                </a:lnTo>
                <a:lnTo>
                  <a:pt x="496949" y="74931"/>
                </a:lnTo>
                <a:lnTo>
                  <a:pt x="496949" y="65661"/>
                </a:lnTo>
                <a:lnTo>
                  <a:pt x="487549" y="562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67" name="Freeform 8167"/>
          <p:cNvSpPr/>
          <p:nvPr/>
        </p:nvSpPr>
        <p:spPr>
          <a:xfrm rot="-5400000" flipH="0" flipV="0">
            <a:off x="23971018" y="1320323"/>
            <a:ext cx="993639" cy="975353"/>
          </a:xfrm>
          <a:custGeom>
            <a:pathLst>
              <a:path w="6114293" h="6001767">
                <a:moveTo>
                  <a:pt x="0" y="1040895"/>
                </a:moveTo>
                <a:lnTo>
                  <a:pt x="890910" y="149988"/>
                </a:lnTo>
                <a:moveTo>
                  <a:pt x="4960876" y="6001767"/>
                </a:moveTo>
                <a:lnTo>
                  <a:pt x="5851785" y="5110863"/>
                </a:lnTo>
                <a:moveTo>
                  <a:pt x="215652" y="0"/>
                </a:moveTo>
                <a:lnTo>
                  <a:pt x="6011168" y="5795519"/>
                </a:lnTo>
                <a:moveTo>
                  <a:pt x="1153418" y="412623"/>
                </a:moveTo>
                <a:lnTo>
                  <a:pt x="103126" y="412623"/>
                </a:lnTo>
                <a:moveTo>
                  <a:pt x="5064001" y="5373498"/>
                </a:moveTo>
                <a:lnTo>
                  <a:pt x="6114293" y="537349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68" name="Freeform 8168"/>
          <p:cNvSpPr/>
          <p:nvPr/>
        </p:nvSpPr>
        <p:spPr>
          <a:xfrm rot="-5400000" flipH="0" flipV="0">
            <a:off x="24308588" y="1778279"/>
            <a:ext cx="99046" cy="48769"/>
          </a:xfrm>
          <a:custGeom>
            <a:pathLst>
              <a:path w="609476" h="300102">
                <a:moveTo>
                  <a:pt x="609476" y="75059"/>
                </a:moveTo>
                <a:lnTo>
                  <a:pt x="525140" y="0"/>
                </a:lnTo>
                <a:lnTo>
                  <a:pt x="534541" y="18796"/>
                </a:lnTo>
                <a:lnTo>
                  <a:pt x="543806" y="28066"/>
                </a:lnTo>
                <a:lnTo>
                  <a:pt x="543806" y="84330"/>
                </a:lnTo>
                <a:lnTo>
                  <a:pt x="525140" y="93727"/>
                </a:lnTo>
                <a:lnTo>
                  <a:pt x="506350" y="112523"/>
                </a:lnTo>
                <a:lnTo>
                  <a:pt x="375034" y="187452"/>
                </a:lnTo>
                <a:lnTo>
                  <a:pt x="309364" y="121921"/>
                </a:lnTo>
                <a:lnTo>
                  <a:pt x="225041" y="46862"/>
                </a:lnTo>
                <a:lnTo>
                  <a:pt x="225041" y="93727"/>
                </a:lnTo>
                <a:lnTo>
                  <a:pt x="234441" y="103125"/>
                </a:lnTo>
                <a:lnTo>
                  <a:pt x="234441" y="121921"/>
                </a:lnTo>
                <a:lnTo>
                  <a:pt x="243706" y="140590"/>
                </a:lnTo>
                <a:lnTo>
                  <a:pt x="262508" y="149988"/>
                </a:lnTo>
                <a:lnTo>
                  <a:pt x="318765" y="215646"/>
                </a:lnTo>
                <a:lnTo>
                  <a:pt x="299975" y="225044"/>
                </a:lnTo>
                <a:lnTo>
                  <a:pt x="281298" y="225044"/>
                </a:lnTo>
                <a:lnTo>
                  <a:pt x="271909" y="234441"/>
                </a:lnTo>
                <a:lnTo>
                  <a:pt x="253107" y="234441"/>
                </a:lnTo>
                <a:lnTo>
                  <a:pt x="234441" y="243839"/>
                </a:lnTo>
                <a:lnTo>
                  <a:pt x="178184" y="243839"/>
                </a:lnTo>
                <a:lnTo>
                  <a:pt x="159383" y="234441"/>
                </a:lnTo>
                <a:lnTo>
                  <a:pt x="140581" y="234441"/>
                </a:lnTo>
                <a:lnTo>
                  <a:pt x="121791" y="225044"/>
                </a:lnTo>
                <a:lnTo>
                  <a:pt x="103125" y="225044"/>
                </a:lnTo>
                <a:lnTo>
                  <a:pt x="93724" y="215646"/>
                </a:lnTo>
                <a:lnTo>
                  <a:pt x="74923" y="206375"/>
                </a:lnTo>
                <a:lnTo>
                  <a:pt x="56257" y="196977"/>
                </a:lnTo>
                <a:lnTo>
                  <a:pt x="46856" y="187452"/>
                </a:lnTo>
                <a:lnTo>
                  <a:pt x="28066" y="187452"/>
                </a:lnTo>
                <a:lnTo>
                  <a:pt x="9265" y="196977"/>
                </a:lnTo>
                <a:lnTo>
                  <a:pt x="0" y="215646"/>
                </a:lnTo>
                <a:lnTo>
                  <a:pt x="0" y="225044"/>
                </a:lnTo>
                <a:lnTo>
                  <a:pt x="9265" y="234441"/>
                </a:lnTo>
                <a:lnTo>
                  <a:pt x="18666" y="243839"/>
                </a:lnTo>
                <a:lnTo>
                  <a:pt x="28066" y="253237"/>
                </a:lnTo>
                <a:lnTo>
                  <a:pt x="46856" y="262511"/>
                </a:lnTo>
                <a:lnTo>
                  <a:pt x="65534" y="262511"/>
                </a:lnTo>
                <a:lnTo>
                  <a:pt x="84324" y="271909"/>
                </a:lnTo>
                <a:lnTo>
                  <a:pt x="93724" y="281307"/>
                </a:lnTo>
                <a:lnTo>
                  <a:pt x="112390" y="281307"/>
                </a:lnTo>
                <a:lnTo>
                  <a:pt x="131192" y="290705"/>
                </a:lnTo>
                <a:lnTo>
                  <a:pt x="149982" y="290705"/>
                </a:lnTo>
                <a:lnTo>
                  <a:pt x="159383" y="300102"/>
                </a:lnTo>
                <a:lnTo>
                  <a:pt x="243706" y="300102"/>
                </a:lnTo>
                <a:lnTo>
                  <a:pt x="262508" y="290705"/>
                </a:lnTo>
                <a:lnTo>
                  <a:pt x="290699" y="290705"/>
                </a:lnTo>
                <a:lnTo>
                  <a:pt x="309364" y="281307"/>
                </a:lnTo>
                <a:lnTo>
                  <a:pt x="328166" y="271909"/>
                </a:lnTo>
                <a:lnTo>
                  <a:pt x="346956" y="271909"/>
                </a:lnTo>
                <a:lnTo>
                  <a:pt x="356233" y="262511"/>
                </a:lnTo>
                <a:lnTo>
                  <a:pt x="375034" y="253237"/>
                </a:lnTo>
                <a:lnTo>
                  <a:pt x="393824" y="243839"/>
                </a:lnTo>
                <a:lnTo>
                  <a:pt x="553207" y="149988"/>
                </a:lnTo>
                <a:lnTo>
                  <a:pt x="562608" y="149988"/>
                </a:lnTo>
                <a:lnTo>
                  <a:pt x="572008" y="140590"/>
                </a:lnTo>
                <a:lnTo>
                  <a:pt x="572008" y="131319"/>
                </a:lnTo>
                <a:lnTo>
                  <a:pt x="590674" y="121921"/>
                </a:lnTo>
                <a:lnTo>
                  <a:pt x="590674" y="103125"/>
                </a:lnTo>
                <a:lnTo>
                  <a:pt x="600075" y="8433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69" name="Freeform 8169"/>
          <p:cNvSpPr/>
          <p:nvPr/>
        </p:nvSpPr>
        <p:spPr>
          <a:xfrm rot="-5400000" flipH="0" flipV="0">
            <a:off x="24304005" y="1766082"/>
            <a:ext cx="62474" cy="36592"/>
          </a:xfrm>
          <a:custGeom>
            <a:pathLst>
              <a:path w="384435" h="225171">
                <a:moveTo>
                  <a:pt x="356368" y="75056"/>
                </a:moveTo>
                <a:lnTo>
                  <a:pt x="337567" y="56388"/>
                </a:lnTo>
                <a:lnTo>
                  <a:pt x="328166" y="46990"/>
                </a:lnTo>
                <a:lnTo>
                  <a:pt x="309500" y="37592"/>
                </a:lnTo>
                <a:lnTo>
                  <a:pt x="290698" y="28194"/>
                </a:lnTo>
                <a:lnTo>
                  <a:pt x="281309" y="18796"/>
                </a:lnTo>
                <a:lnTo>
                  <a:pt x="262508" y="9525"/>
                </a:lnTo>
                <a:lnTo>
                  <a:pt x="234441" y="9525"/>
                </a:lnTo>
                <a:lnTo>
                  <a:pt x="215651" y="0"/>
                </a:lnTo>
                <a:lnTo>
                  <a:pt x="196850" y="9525"/>
                </a:lnTo>
                <a:lnTo>
                  <a:pt x="178184" y="9525"/>
                </a:lnTo>
                <a:lnTo>
                  <a:pt x="168783" y="18796"/>
                </a:lnTo>
                <a:lnTo>
                  <a:pt x="149993" y="18796"/>
                </a:lnTo>
                <a:lnTo>
                  <a:pt x="131192" y="28194"/>
                </a:lnTo>
                <a:lnTo>
                  <a:pt x="112526" y="37592"/>
                </a:lnTo>
                <a:lnTo>
                  <a:pt x="56257" y="65785"/>
                </a:lnTo>
                <a:lnTo>
                  <a:pt x="46868" y="75056"/>
                </a:lnTo>
                <a:lnTo>
                  <a:pt x="37467" y="93852"/>
                </a:lnTo>
                <a:lnTo>
                  <a:pt x="28066" y="93852"/>
                </a:lnTo>
                <a:lnTo>
                  <a:pt x="18665" y="103250"/>
                </a:lnTo>
                <a:lnTo>
                  <a:pt x="9400" y="122046"/>
                </a:lnTo>
                <a:lnTo>
                  <a:pt x="0" y="140714"/>
                </a:lnTo>
                <a:lnTo>
                  <a:pt x="0" y="150112"/>
                </a:lnTo>
                <a:lnTo>
                  <a:pt x="84323" y="225171"/>
                </a:lnTo>
                <a:lnTo>
                  <a:pt x="84323" y="215773"/>
                </a:lnTo>
                <a:lnTo>
                  <a:pt x="65658" y="206375"/>
                </a:lnTo>
                <a:lnTo>
                  <a:pt x="65658" y="187580"/>
                </a:lnTo>
                <a:lnTo>
                  <a:pt x="56257" y="168911"/>
                </a:lnTo>
                <a:lnTo>
                  <a:pt x="56257" y="159510"/>
                </a:lnTo>
                <a:lnTo>
                  <a:pt x="65658" y="140714"/>
                </a:lnTo>
                <a:lnTo>
                  <a:pt x="74934" y="131316"/>
                </a:lnTo>
                <a:lnTo>
                  <a:pt x="84323" y="122046"/>
                </a:lnTo>
                <a:lnTo>
                  <a:pt x="103125" y="112648"/>
                </a:lnTo>
                <a:lnTo>
                  <a:pt x="159382" y="84454"/>
                </a:lnTo>
                <a:lnTo>
                  <a:pt x="159382" y="75056"/>
                </a:lnTo>
                <a:lnTo>
                  <a:pt x="178184" y="75056"/>
                </a:lnTo>
                <a:lnTo>
                  <a:pt x="196850" y="65785"/>
                </a:lnTo>
                <a:lnTo>
                  <a:pt x="243842" y="65785"/>
                </a:lnTo>
                <a:lnTo>
                  <a:pt x="253243" y="75056"/>
                </a:lnTo>
                <a:lnTo>
                  <a:pt x="271908" y="75056"/>
                </a:lnTo>
                <a:lnTo>
                  <a:pt x="290698" y="84454"/>
                </a:lnTo>
                <a:lnTo>
                  <a:pt x="300099" y="103250"/>
                </a:lnTo>
                <a:lnTo>
                  <a:pt x="384435" y="178309"/>
                </a:lnTo>
                <a:lnTo>
                  <a:pt x="384435" y="131316"/>
                </a:lnTo>
                <a:lnTo>
                  <a:pt x="375034" y="112648"/>
                </a:lnTo>
                <a:lnTo>
                  <a:pt x="375034" y="103250"/>
                </a:lnTo>
                <a:lnTo>
                  <a:pt x="365633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70" name="Freeform 8170"/>
          <p:cNvSpPr/>
          <p:nvPr/>
        </p:nvSpPr>
        <p:spPr>
          <a:xfrm rot="-5400000" flipH="0" flipV="0">
            <a:off x="24344397" y="1715042"/>
            <a:ext cx="111242" cy="77725"/>
          </a:xfrm>
          <a:custGeom>
            <a:pathLst>
              <a:path w="684523" h="478281">
                <a:moveTo>
                  <a:pt x="675258" y="159386"/>
                </a:moveTo>
                <a:lnTo>
                  <a:pt x="525140" y="9398"/>
                </a:lnTo>
                <a:lnTo>
                  <a:pt x="506475" y="0"/>
                </a:lnTo>
                <a:lnTo>
                  <a:pt x="487673" y="9398"/>
                </a:lnTo>
                <a:lnTo>
                  <a:pt x="281298" y="131319"/>
                </a:lnTo>
                <a:lnTo>
                  <a:pt x="272033" y="131319"/>
                </a:lnTo>
                <a:lnTo>
                  <a:pt x="272033" y="140717"/>
                </a:lnTo>
                <a:lnTo>
                  <a:pt x="262632" y="159386"/>
                </a:lnTo>
                <a:lnTo>
                  <a:pt x="272033" y="178182"/>
                </a:lnTo>
                <a:lnTo>
                  <a:pt x="356357" y="253238"/>
                </a:lnTo>
                <a:lnTo>
                  <a:pt x="365758" y="262508"/>
                </a:lnTo>
                <a:lnTo>
                  <a:pt x="375158" y="281304"/>
                </a:lnTo>
                <a:lnTo>
                  <a:pt x="384423" y="290702"/>
                </a:lnTo>
                <a:lnTo>
                  <a:pt x="384423" y="318899"/>
                </a:lnTo>
                <a:lnTo>
                  <a:pt x="375158" y="337567"/>
                </a:lnTo>
                <a:lnTo>
                  <a:pt x="365758" y="346965"/>
                </a:lnTo>
                <a:lnTo>
                  <a:pt x="356357" y="356363"/>
                </a:lnTo>
                <a:lnTo>
                  <a:pt x="337567" y="365761"/>
                </a:lnTo>
                <a:lnTo>
                  <a:pt x="290699" y="393827"/>
                </a:lnTo>
                <a:lnTo>
                  <a:pt x="281298" y="403225"/>
                </a:lnTo>
                <a:lnTo>
                  <a:pt x="262632" y="412623"/>
                </a:lnTo>
                <a:lnTo>
                  <a:pt x="187573" y="412623"/>
                </a:lnTo>
                <a:lnTo>
                  <a:pt x="168783" y="403225"/>
                </a:lnTo>
                <a:lnTo>
                  <a:pt x="159383" y="393827"/>
                </a:lnTo>
                <a:lnTo>
                  <a:pt x="140717" y="375159"/>
                </a:lnTo>
                <a:lnTo>
                  <a:pt x="56257" y="290702"/>
                </a:lnTo>
                <a:lnTo>
                  <a:pt x="37467" y="281304"/>
                </a:lnTo>
                <a:lnTo>
                  <a:pt x="28191" y="281304"/>
                </a:lnTo>
                <a:lnTo>
                  <a:pt x="9401" y="290702"/>
                </a:lnTo>
                <a:lnTo>
                  <a:pt x="0" y="300103"/>
                </a:lnTo>
                <a:lnTo>
                  <a:pt x="0" y="318899"/>
                </a:lnTo>
                <a:lnTo>
                  <a:pt x="9401" y="328297"/>
                </a:lnTo>
                <a:lnTo>
                  <a:pt x="93725" y="412623"/>
                </a:lnTo>
                <a:lnTo>
                  <a:pt x="112526" y="422021"/>
                </a:lnTo>
                <a:lnTo>
                  <a:pt x="121915" y="440817"/>
                </a:lnTo>
                <a:lnTo>
                  <a:pt x="140717" y="450088"/>
                </a:lnTo>
                <a:lnTo>
                  <a:pt x="149982" y="459486"/>
                </a:lnTo>
                <a:lnTo>
                  <a:pt x="168783" y="459486"/>
                </a:lnTo>
                <a:lnTo>
                  <a:pt x="178184" y="468883"/>
                </a:lnTo>
                <a:lnTo>
                  <a:pt x="196974" y="468883"/>
                </a:lnTo>
                <a:lnTo>
                  <a:pt x="206375" y="478281"/>
                </a:lnTo>
                <a:lnTo>
                  <a:pt x="243842" y="478281"/>
                </a:lnTo>
                <a:lnTo>
                  <a:pt x="262632" y="468883"/>
                </a:lnTo>
                <a:lnTo>
                  <a:pt x="272033" y="468883"/>
                </a:lnTo>
                <a:lnTo>
                  <a:pt x="290699" y="459486"/>
                </a:lnTo>
                <a:lnTo>
                  <a:pt x="309500" y="450088"/>
                </a:lnTo>
                <a:lnTo>
                  <a:pt x="328166" y="440817"/>
                </a:lnTo>
                <a:lnTo>
                  <a:pt x="384423" y="412623"/>
                </a:lnTo>
                <a:lnTo>
                  <a:pt x="393824" y="403225"/>
                </a:lnTo>
                <a:lnTo>
                  <a:pt x="412626" y="393827"/>
                </a:lnTo>
                <a:lnTo>
                  <a:pt x="412626" y="384557"/>
                </a:lnTo>
                <a:lnTo>
                  <a:pt x="422015" y="375159"/>
                </a:lnTo>
                <a:lnTo>
                  <a:pt x="431416" y="356363"/>
                </a:lnTo>
                <a:lnTo>
                  <a:pt x="440692" y="346965"/>
                </a:lnTo>
                <a:lnTo>
                  <a:pt x="440692" y="328297"/>
                </a:lnTo>
                <a:lnTo>
                  <a:pt x="450081" y="309501"/>
                </a:lnTo>
                <a:lnTo>
                  <a:pt x="440692" y="290702"/>
                </a:lnTo>
                <a:lnTo>
                  <a:pt x="440692" y="271906"/>
                </a:lnTo>
                <a:lnTo>
                  <a:pt x="431416" y="253238"/>
                </a:lnTo>
                <a:lnTo>
                  <a:pt x="422015" y="243840"/>
                </a:lnTo>
                <a:lnTo>
                  <a:pt x="412626" y="225044"/>
                </a:lnTo>
                <a:lnTo>
                  <a:pt x="346968" y="159386"/>
                </a:lnTo>
                <a:lnTo>
                  <a:pt x="506475" y="65658"/>
                </a:lnTo>
                <a:lnTo>
                  <a:pt x="637666" y="206248"/>
                </a:lnTo>
                <a:lnTo>
                  <a:pt x="647067" y="215646"/>
                </a:lnTo>
                <a:lnTo>
                  <a:pt x="665857" y="215646"/>
                </a:lnTo>
                <a:lnTo>
                  <a:pt x="675258" y="206248"/>
                </a:lnTo>
                <a:lnTo>
                  <a:pt x="684523" y="187580"/>
                </a:lnTo>
                <a:lnTo>
                  <a:pt x="684523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71" name="Freeform 8171"/>
          <p:cNvSpPr/>
          <p:nvPr/>
        </p:nvSpPr>
        <p:spPr>
          <a:xfrm rot="-5400000" flipH="0" flipV="0">
            <a:off x="24411452" y="1676942"/>
            <a:ext cx="82287" cy="64001"/>
          </a:xfrm>
          <a:custGeom>
            <a:pathLst>
              <a:path w="506350" h="393827">
                <a:moveTo>
                  <a:pt x="440816" y="0"/>
                </a:moveTo>
                <a:lnTo>
                  <a:pt x="384559" y="0"/>
                </a:lnTo>
                <a:lnTo>
                  <a:pt x="365633" y="9398"/>
                </a:lnTo>
                <a:lnTo>
                  <a:pt x="346967" y="18796"/>
                </a:lnTo>
                <a:lnTo>
                  <a:pt x="328166" y="18796"/>
                </a:lnTo>
                <a:lnTo>
                  <a:pt x="309500" y="28066"/>
                </a:lnTo>
                <a:lnTo>
                  <a:pt x="290698" y="37464"/>
                </a:lnTo>
                <a:lnTo>
                  <a:pt x="271908" y="46862"/>
                </a:lnTo>
                <a:lnTo>
                  <a:pt x="253243" y="56260"/>
                </a:lnTo>
                <a:lnTo>
                  <a:pt x="234441" y="65658"/>
                </a:lnTo>
                <a:lnTo>
                  <a:pt x="215651" y="65658"/>
                </a:lnTo>
                <a:lnTo>
                  <a:pt x="196974" y="75056"/>
                </a:lnTo>
                <a:lnTo>
                  <a:pt x="187585" y="84327"/>
                </a:lnTo>
                <a:lnTo>
                  <a:pt x="168783" y="93725"/>
                </a:lnTo>
                <a:lnTo>
                  <a:pt x="149993" y="103122"/>
                </a:lnTo>
                <a:lnTo>
                  <a:pt x="140717" y="112520"/>
                </a:lnTo>
                <a:lnTo>
                  <a:pt x="121915" y="121918"/>
                </a:lnTo>
                <a:lnTo>
                  <a:pt x="112526" y="131192"/>
                </a:lnTo>
                <a:lnTo>
                  <a:pt x="103125" y="149988"/>
                </a:lnTo>
                <a:lnTo>
                  <a:pt x="84323" y="159386"/>
                </a:lnTo>
                <a:lnTo>
                  <a:pt x="74934" y="168783"/>
                </a:lnTo>
                <a:lnTo>
                  <a:pt x="65658" y="178181"/>
                </a:lnTo>
                <a:lnTo>
                  <a:pt x="46868" y="196850"/>
                </a:lnTo>
                <a:lnTo>
                  <a:pt x="37467" y="206248"/>
                </a:lnTo>
                <a:lnTo>
                  <a:pt x="28066" y="225044"/>
                </a:lnTo>
                <a:lnTo>
                  <a:pt x="18665" y="243839"/>
                </a:lnTo>
                <a:lnTo>
                  <a:pt x="9400" y="253237"/>
                </a:lnTo>
                <a:lnTo>
                  <a:pt x="0" y="271906"/>
                </a:lnTo>
                <a:lnTo>
                  <a:pt x="0" y="300100"/>
                </a:lnTo>
                <a:lnTo>
                  <a:pt x="9400" y="309497"/>
                </a:lnTo>
                <a:lnTo>
                  <a:pt x="9400" y="328166"/>
                </a:lnTo>
                <a:lnTo>
                  <a:pt x="18665" y="337567"/>
                </a:lnTo>
                <a:lnTo>
                  <a:pt x="28066" y="346965"/>
                </a:lnTo>
                <a:lnTo>
                  <a:pt x="37467" y="356363"/>
                </a:lnTo>
                <a:lnTo>
                  <a:pt x="46868" y="365761"/>
                </a:lnTo>
                <a:lnTo>
                  <a:pt x="56257" y="365761"/>
                </a:lnTo>
                <a:lnTo>
                  <a:pt x="65658" y="375031"/>
                </a:lnTo>
                <a:lnTo>
                  <a:pt x="84323" y="384429"/>
                </a:lnTo>
                <a:lnTo>
                  <a:pt x="93724" y="384429"/>
                </a:lnTo>
                <a:lnTo>
                  <a:pt x="112526" y="393827"/>
                </a:lnTo>
                <a:lnTo>
                  <a:pt x="149993" y="393827"/>
                </a:lnTo>
                <a:lnTo>
                  <a:pt x="84323" y="318768"/>
                </a:lnTo>
                <a:lnTo>
                  <a:pt x="74934" y="309497"/>
                </a:lnTo>
                <a:lnTo>
                  <a:pt x="65658" y="300100"/>
                </a:lnTo>
                <a:lnTo>
                  <a:pt x="65658" y="281304"/>
                </a:lnTo>
                <a:lnTo>
                  <a:pt x="74934" y="271906"/>
                </a:lnTo>
                <a:lnTo>
                  <a:pt x="74934" y="253237"/>
                </a:lnTo>
                <a:lnTo>
                  <a:pt x="93724" y="234441"/>
                </a:lnTo>
                <a:lnTo>
                  <a:pt x="103125" y="225044"/>
                </a:lnTo>
                <a:lnTo>
                  <a:pt x="112526" y="215646"/>
                </a:lnTo>
                <a:lnTo>
                  <a:pt x="121915" y="206248"/>
                </a:lnTo>
                <a:lnTo>
                  <a:pt x="131316" y="196850"/>
                </a:lnTo>
                <a:lnTo>
                  <a:pt x="149993" y="187452"/>
                </a:lnTo>
                <a:lnTo>
                  <a:pt x="159382" y="178181"/>
                </a:lnTo>
                <a:lnTo>
                  <a:pt x="178184" y="168783"/>
                </a:lnTo>
                <a:lnTo>
                  <a:pt x="196974" y="149988"/>
                </a:lnTo>
                <a:lnTo>
                  <a:pt x="206250" y="140590"/>
                </a:lnTo>
                <a:lnTo>
                  <a:pt x="234441" y="131192"/>
                </a:lnTo>
                <a:lnTo>
                  <a:pt x="243842" y="121918"/>
                </a:lnTo>
                <a:lnTo>
                  <a:pt x="253243" y="112520"/>
                </a:lnTo>
                <a:lnTo>
                  <a:pt x="271908" y="112520"/>
                </a:lnTo>
                <a:lnTo>
                  <a:pt x="290698" y="103122"/>
                </a:lnTo>
                <a:lnTo>
                  <a:pt x="309500" y="93725"/>
                </a:lnTo>
                <a:lnTo>
                  <a:pt x="328166" y="84327"/>
                </a:lnTo>
                <a:lnTo>
                  <a:pt x="346967" y="75056"/>
                </a:lnTo>
                <a:lnTo>
                  <a:pt x="375158" y="75056"/>
                </a:lnTo>
                <a:lnTo>
                  <a:pt x="393824" y="65658"/>
                </a:lnTo>
                <a:lnTo>
                  <a:pt x="412625" y="56260"/>
                </a:lnTo>
                <a:lnTo>
                  <a:pt x="478283" y="56260"/>
                </a:lnTo>
                <a:lnTo>
                  <a:pt x="487684" y="65658"/>
                </a:lnTo>
                <a:lnTo>
                  <a:pt x="496949" y="65658"/>
                </a:lnTo>
                <a:lnTo>
                  <a:pt x="506350" y="7505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72" name="Freeform 8172"/>
          <p:cNvSpPr/>
          <p:nvPr/>
        </p:nvSpPr>
        <p:spPr>
          <a:xfrm rot="-5400000" flipH="0" flipV="0">
            <a:off x="24411441" y="1663228"/>
            <a:ext cx="82309" cy="64001"/>
          </a:xfrm>
          <a:custGeom>
            <a:pathLst>
              <a:path w="506487" h="393827">
                <a:moveTo>
                  <a:pt x="478284" y="46862"/>
                </a:moveTo>
                <a:lnTo>
                  <a:pt x="468895" y="37464"/>
                </a:lnTo>
                <a:lnTo>
                  <a:pt x="459619" y="28066"/>
                </a:lnTo>
                <a:lnTo>
                  <a:pt x="450218" y="18796"/>
                </a:lnTo>
                <a:lnTo>
                  <a:pt x="431428" y="18796"/>
                </a:lnTo>
                <a:lnTo>
                  <a:pt x="422027" y="9398"/>
                </a:lnTo>
                <a:lnTo>
                  <a:pt x="403361" y="0"/>
                </a:lnTo>
                <a:lnTo>
                  <a:pt x="356493" y="0"/>
                </a:lnTo>
                <a:lnTo>
                  <a:pt x="422027" y="75056"/>
                </a:lnTo>
                <a:lnTo>
                  <a:pt x="431428" y="84327"/>
                </a:lnTo>
                <a:lnTo>
                  <a:pt x="431428" y="93725"/>
                </a:lnTo>
                <a:lnTo>
                  <a:pt x="440817" y="112520"/>
                </a:lnTo>
                <a:lnTo>
                  <a:pt x="431428" y="121918"/>
                </a:lnTo>
                <a:lnTo>
                  <a:pt x="422027" y="140590"/>
                </a:lnTo>
                <a:lnTo>
                  <a:pt x="412626" y="149988"/>
                </a:lnTo>
                <a:lnTo>
                  <a:pt x="403361" y="168783"/>
                </a:lnTo>
                <a:lnTo>
                  <a:pt x="393960" y="178181"/>
                </a:lnTo>
                <a:lnTo>
                  <a:pt x="384560" y="187452"/>
                </a:lnTo>
                <a:lnTo>
                  <a:pt x="375159" y="196850"/>
                </a:lnTo>
                <a:lnTo>
                  <a:pt x="356493" y="206248"/>
                </a:lnTo>
                <a:lnTo>
                  <a:pt x="347092" y="215646"/>
                </a:lnTo>
                <a:lnTo>
                  <a:pt x="328302" y="225044"/>
                </a:lnTo>
                <a:lnTo>
                  <a:pt x="309501" y="234441"/>
                </a:lnTo>
                <a:lnTo>
                  <a:pt x="290835" y="253237"/>
                </a:lnTo>
                <a:lnTo>
                  <a:pt x="272045" y="262508"/>
                </a:lnTo>
                <a:lnTo>
                  <a:pt x="262644" y="271906"/>
                </a:lnTo>
                <a:lnTo>
                  <a:pt x="243843" y="271906"/>
                </a:lnTo>
                <a:lnTo>
                  <a:pt x="234442" y="281304"/>
                </a:lnTo>
                <a:lnTo>
                  <a:pt x="215776" y="290702"/>
                </a:lnTo>
                <a:lnTo>
                  <a:pt x="196986" y="300100"/>
                </a:lnTo>
                <a:lnTo>
                  <a:pt x="178185" y="309497"/>
                </a:lnTo>
                <a:lnTo>
                  <a:pt x="159519" y="309497"/>
                </a:lnTo>
                <a:lnTo>
                  <a:pt x="131328" y="318768"/>
                </a:lnTo>
                <a:lnTo>
                  <a:pt x="112651" y="328166"/>
                </a:lnTo>
                <a:lnTo>
                  <a:pt x="93861" y="328166"/>
                </a:lnTo>
                <a:lnTo>
                  <a:pt x="75059" y="337567"/>
                </a:lnTo>
                <a:lnTo>
                  <a:pt x="28203" y="337567"/>
                </a:lnTo>
                <a:lnTo>
                  <a:pt x="18802" y="328166"/>
                </a:lnTo>
                <a:lnTo>
                  <a:pt x="9401" y="328166"/>
                </a:lnTo>
                <a:lnTo>
                  <a:pt x="0" y="318768"/>
                </a:lnTo>
                <a:lnTo>
                  <a:pt x="65670" y="393827"/>
                </a:lnTo>
                <a:lnTo>
                  <a:pt x="93861" y="393827"/>
                </a:lnTo>
                <a:lnTo>
                  <a:pt x="112651" y="384429"/>
                </a:lnTo>
                <a:lnTo>
                  <a:pt x="140717" y="384429"/>
                </a:lnTo>
                <a:lnTo>
                  <a:pt x="159519" y="375031"/>
                </a:lnTo>
                <a:lnTo>
                  <a:pt x="178185" y="365761"/>
                </a:lnTo>
                <a:lnTo>
                  <a:pt x="196986" y="365761"/>
                </a:lnTo>
                <a:lnTo>
                  <a:pt x="215776" y="356363"/>
                </a:lnTo>
                <a:lnTo>
                  <a:pt x="234442" y="346965"/>
                </a:lnTo>
                <a:lnTo>
                  <a:pt x="253244" y="337567"/>
                </a:lnTo>
                <a:lnTo>
                  <a:pt x="272045" y="328166"/>
                </a:lnTo>
                <a:lnTo>
                  <a:pt x="290835" y="318768"/>
                </a:lnTo>
                <a:lnTo>
                  <a:pt x="300236" y="309497"/>
                </a:lnTo>
                <a:lnTo>
                  <a:pt x="318902" y="309497"/>
                </a:lnTo>
                <a:lnTo>
                  <a:pt x="337703" y="300100"/>
                </a:lnTo>
                <a:lnTo>
                  <a:pt x="347092" y="290702"/>
                </a:lnTo>
                <a:lnTo>
                  <a:pt x="365770" y="271906"/>
                </a:lnTo>
                <a:lnTo>
                  <a:pt x="375159" y="262508"/>
                </a:lnTo>
                <a:lnTo>
                  <a:pt x="393960" y="253237"/>
                </a:lnTo>
                <a:lnTo>
                  <a:pt x="403361" y="243839"/>
                </a:lnTo>
                <a:lnTo>
                  <a:pt x="422027" y="234441"/>
                </a:lnTo>
                <a:lnTo>
                  <a:pt x="431428" y="225044"/>
                </a:lnTo>
                <a:lnTo>
                  <a:pt x="440817" y="215646"/>
                </a:lnTo>
                <a:lnTo>
                  <a:pt x="459619" y="196850"/>
                </a:lnTo>
                <a:lnTo>
                  <a:pt x="468895" y="178181"/>
                </a:lnTo>
                <a:lnTo>
                  <a:pt x="478284" y="168783"/>
                </a:lnTo>
                <a:lnTo>
                  <a:pt x="487685" y="149988"/>
                </a:lnTo>
                <a:lnTo>
                  <a:pt x="497086" y="131192"/>
                </a:lnTo>
                <a:lnTo>
                  <a:pt x="497086" y="121918"/>
                </a:lnTo>
                <a:lnTo>
                  <a:pt x="506487" y="103122"/>
                </a:lnTo>
                <a:lnTo>
                  <a:pt x="506487" y="93725"/>
                </a:lnTo>
                <a:lnTo>
                  <a:pt x="497086" y="75056"/>
                </a:lnTo>
                <a:lnTo>
                  <a:pt x="497086" y="65658"/>
                </a:lnTo>
                <a:lnTo>
                  <a:pt x="487685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73" name="Freeform 8173"/>
          <p:cNvSpPr/>
          <p:nvPr/>
        </p:nvSpPr>
        <p:spPr>
          <a:xfrm rot="-5400000" flipH="0" flipV="0">
            <a:off x="25244313" y="1307362"/>
            <a:ext cx="989078" cy="1005836"/>
          </a:xfrm>
          <a:custGeom>
            <a:pathLst>
              <a:path w="6086227" h="6189343">
                <a:moveTo>
                  <a:pt x="4960876" y="0"/>
                </a:moveTo>
                <a:lnTo>
                  <a:pt x="5936109" y="965832"/>
                </a:lnTo>
                <a:moveTo>
                  <a:pt x="0" y="4960872"/>
                </a:moveTo>
                <a:lnTo>
                  <a:pt x="975234" y="5926708"/>
                </a:lnTo>
                <a:moveTo>
                  <a:pt x="6086227" y="290701"/>
                </a:moveTo>
                <a:lnTo>
                  <a:pt x="290711" y="6086219"/>
                </a:lnTo>
                <a:moveTo>
                  <a:pt x="5673601" y="1228470"/>
                </a:moveTo>
                <a:lnTo>
                  <a:pt x="5673601" y="187579"/>
                </a:lnTo>
                <a:moveTo>
                  <a:pt x="712726" y="5148451"/>
                </a:moveTo>
                <a:lnTo>
                  <a:pt x="712726" y="618934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74" name="Freeform 8174"/>
          <p:cNvSpPr/>
          <p:nvPr/>
        </p:nvSpPr>
        <p:spPr>
          <a:xfrm rot="-5400000" flipH="0" flipV="0">
            <a:off x="25725901" y="1644168"/>
            <a:ext cx="48749" cy="99066"/>
          </a:xfrm>
          <a:custGeom>
            <a:pathLst>
              <a:path w="299975" h="609600">
                <a:moveTo>
                  <a:pt x="225052" y="609600"/>
                </a:moveTo>
                <a:lnTo>
                  <a:pt x="299975" y="525143"/>
                </a:lnTo>
                <a:lnTo>
                  <a:pt x="281309" y="534541"/>
                </a:lnTo>
                <a:lnTo>
                  <a:pt x="271909" y="543939"/>
                </a:lnTo>
                <a:lnTo>
                  <a:pt x="253119" y="543939"/>
                </a:lnTo>
                <a:lnTo>
                  <a:pt x="215651" y="543939"/>
                </a:lnTo>
                <a:lnTo>
                  <a:pt x="206251" y="525143"/>
                </a:lnTo>
                <a:lnTo>
                  <a:pt x="187585" y="506475"/>
                </a:lnTo>
                <a:lnTo>
                  <a:pt x="112526" y="375159"/>
                </a:lnTo>
                <a:lnTo>
                  <a:pt x="178184" y="309498"/>
                </a:lnTo>
                <a:lnTo>
                  <a:pt x="253119" y="225044"/>
                </a:lnTo>
                <a:lnTo>
                  <a:pt x="206251" y="225044"/>
                </a:lnTo>
                <a:lnTo>
                  <a:pt x="196850" y="234442"/>
                </a:lnTo>
                <a:lnTo>
                  <a:pt x="178184" y="234442"/>
                </a:lnTo>
                <a:lnTo>
                  <a:pt x="159394" y="243839"/>
                </a:lnTo>
                <a:lnTo>
                  <a:pt x="149993" y="262635"/>
                </a:lnTo>
                <a:lnTo>
                  <a:pt x="84335" y="318895"/>
                </a:lnTo>
                <a:lnTo>
                  <a:pt x="74934" y="300100"/>
                </a:lnTo>
                <a:lnTo>
                  <a:pt x="74934" y="281304"/>
                </a:lnTo>
                <a:lnTo>
                  <a:pt x="65534" y="271906"/>
                </a:lnTo>
                <a:lnTo>
                  <a:pt x="65534" y="253237"/>
                </a:lnTo>
                <a:lnTo>
                  <a:pt x="56269" y="234442"/>
                </a:lnTo>
                <a:lnTo>
                  <a:pt x="56269" y="178181"/>
                </a:lnTo>
                <a:lnTo>
                  <a:pt x="65534" y="159513"/>
                </a:lnTo>
                <a:lnTo>
                  <a:pt x="65534" y="140714"/>
                </a:lnTo>
                <a:lnTo>
                  <a:pt x="74934" y="121918"/>
                </a:lnTo>
                <a:lnTo>
                  <a:pt x="74934" y="103250"/>
                </a:lnTo>
                <a:lnTo>
                  <a:pt x="84335" y="93852"/>
                </a:lnTo>
                <a:lnTo>
                  <a:pt x="93724" y="75056"/>
                </a:lnTo>
                <a:lnTo>
                  <a:pt x="103125" y="56260"/>
                </a:lnTo>
                <a:lnTo>
                  <a:pt x="112526" y="46989"/>
                </a:lnTo>
                <a:lnTo>
                  <a:pt x="112526" y="28194"/>
                </a:lnTo>
                <a:lnTo>
                  <a:pt x="103125" y="9398"/>
                </a:lnTo>
                <a:lnTo>
                  <a:pt x="84335" y="0"/>
                </a:lnTo>
                <a:lnTo>
                  <a:pt x="74934" y="0"/>
                </a:lnTo>
                <a:lnTo>
                  <a:pt x="65534" y="9398"/>
                </a:lnTo>
                <a:lnTo>
                  <a:pt x="56269" y="18796"/>
                </a:lnTo>
                <a:lnTo>
                  <a:pt x="46868" y="28194"/>
                </a:lnTo>
                <a:lnTo>
                  <a:pt x="37467" y="46989"/>
                </a:lnTo>
                <a:lnTo>
                  <a:pt x="37467" y="65658"/>
                </a:lnTo>
                <a:lnTo>
                  <a:pt x="28066" y="84454"/>
                </a:lnTo>
                <a:lnTo>
                  <a:pt x="18677" y="93852"/>
                </a:lnTo>
                <a:lnTo>
                  <a:pt x="18677" y="112520"/>
                </a:lnTo>
                <a:lnTo>
                  <a:pt x="9276" y="131316"/>
                </a:lnTo>
                <a:lnTo>
                  <a:pt x="9276" y="150115"/>
                </a:lnTo>
                <a:lnTo>
                  <a:pt x="0" y="159513"/>
                </a:lnTo>
                <a:lnTo>
                  <a:pt x="0" y="243839"/>
                </a:lnTo>
                <a:lnTo>
                  <a:pt x="9276" y="262635"/>
                </a:lnTo>
                <a:lnTo>
                  <a:pt x="9276" y="290829"/>
                </a:lnTo>
                <a:lnTo>
                  <a:pt x="18677" y="309498"/>
                </a:lnTo>
                <a:lnTo>
                  <a:pt x="28066" y="328293"/>
                </a:lnTo>
                <a:lnTo>
                  <a:pt x="28066" y="346965"/>
                </a:lnTo>
                <a:lnTo>
                  <a:pt x="37467" y="356363"/>
                </a:lnTo>
                <a:lnTo>
                  <a:pt x="46868" y="375159"/>
                </a:lnTo>
                <a:lnTo>
                  <a:pt x="56269" y="393954"/>
                </a:lnTo>
                <a:lnTo>
                  <a:pt x="149993" y="553340"/>
                </a:lnTo>
                <a:lnTo>
                  <a:pt x="149993" y="562738"/>
                </a:lnTo>
                <a:lnTo>
                  <a:pt x="159394" y="572136"/>
                </a:lnTo>
                <a:lnTo>
                  <a:pt x="168659" y="572136"/>
                </a:lnTo>
                <a:lnTo>
                  <a:pt x="178184" y="590804"/>
                </a:lnTo>
                <a:lnTo>
                  <a:pt x="196850" y="590804"/>
                </a:lnTo>
                <a:lnTo>
                  <a:pt x="215651" y="60020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75" name="Freeform 8175"/>
          <p:cNvSpPr/>
          <p:nvPr/>
        </p:nvSpPr>
        <p:spPr>
          <a:xfrm rot="-5400000" flipH="0" flipV="0">
            <a:off x="25750276" y="1639586"/>
            <a:ext cx="36571" cy="62494"/>
          </a:xfrm>
          <a:custGeom>
            <a:pathLst>
              <a:path w="225041" h="384556">
                <a:moveTo>
                  <a:pt x="149982" y="356490"/>
                </a:moveTo>
                <a:lnTo>
                  <a:pt x="168784" y="337694"/>
                </a:lnTo>
                <a:lnTo>
                  <a:pt x="178060" y="328296"/>
                </a:lnTo>
                <a:lnTo>
                  <a:pt x="187449" y="309497"/>
                </a:lnTo>
                <a:lnTo>
                  <a:pt x="196850" y="290701"/>
                </a:lnTo>
                <a:lnTo>
                  <a:pt x="206251" y="281431"/>
                </a:lnTo>
                <a:lnTo>
                  <a:pt x="215652" y="262635"/>
                </a:lnTo>
                <a:lnTo>
                  <a:pt x="215652" y="234441"/>
                </a:lnTo>
                <a:lnTo>
                  <a:pt x="225041" y="215773"/>
                </a:lnTo>
                <a:lnTo>
                  <a:pt x="215652" y="196977"/>
                </a:lnTo>
                <a:lnTo>
                  <a:pt x="215652" y="178181"/>
                </a:lnTo>
                <a:lnTo>
                  <a:pt x="206251" y="168910"/>
                </a:lnTo>
                <a:lnTo>
                  <a:pt x="206251" y="150115"/>
                </a:lnTo>
                <a:lnTo>
                  <a:pt x="196850" y="131319"/>
                </a:lnTo>
                <a:lnTo>
                  <a:pt x="187449" y="112647"/>
                </a:lnTo>
                <a:lnTo>
                  <a:pt x="159383" y="56260"/>
                </a:lnTo>
                <a:lnTo>
                  <a:pt x="149982" y="46862"/>
                </a:lnTo>
                <a:lnTo>
                  <a:pt x="131192" y="37591"/>
                </a:lnTo>
                <a:lnTo>
                  <a:pt x="131192" y="28193"/>
                </a:lnTo>
                <a:lnTo>
                  <a:pt x="121791" y="18795"/>
                </a:lnTo>
                <a:lnTo>
                  <a:pt x="103125" y="9398"/>
                </a:lnTo>
                <a:lnTo>
                  <a:pt x="84324" y="0"/>
                </a:lnTo>
                <a:lnTo>
                  <a:pt x="74935" y="0"/>
                </a:lnTo>
                <a:lnTo>
                  <a:pt x="0" y="84454"/>
                </a:lnTo>
                <a:lnTo>
                  <a:pt x="9401" y="84454"/>
                </a:lnTo>
                <a:lnTo>
                  <a:pt x="18666" y="65785"/>
                </a:lnTo>
                <a:lnTo>
                  <a:pt x="37467" y="65785"/>
                </a:lnTo>
                <a:lnTo>
                  <a:pt x="56257" y="56260"/>
                </a:lnTo>
                <a:lnTo>
                  <a:pt x="65658" y="56260"/>
                </a:lnTo>
                <a:lnTo>
                  <a:pt x="84324" y="65785"/>
                </a:lnTo>
                <a:lnTo>
                  <a:pt x="93725" y="75056"/>
                </a:lnTo>
                <a:lnTo>
                  <a:pt x="103125" y="84454"/>
                </a:lnTo>
                <a:lnTo>
                  <a:pt x="112526" y="103249"/>
                </a:lnTo>
                <a:lnTo>
                  <a:pt x="140593" y="159512"/>
                </a:lnTo>
                <a:lnTo>
                  <a:pt x="149982" y="159512"/>
                </a:lnTo>
                <a:lnTo>
                  <a:pt x="149982" y="178181"/>
                </a:lnTo>
                <a:lnTo>
                  <a:pt x="159383" y="196977"/>
                </a:lnTo>
                <a:lnTo>
                  <a:pt x="159383" y="243839"/>
                </a:lnTo>
                <a:lnTo>
                  <a:pt x="149982" y="253237"/>
                </a:lnTo>
                <a:lnTo>
                  <a:pt x="149982" y="272033"/>
                </a:lnTo>
                <a:lnTo>
                  <a:pt x="140593" y="290701"/>
                </a:lnTo>
                <a:lnTo>
                  <a:pt x="121791" y="300099"/>
                </a:lnTo>
                <a:lnTo>
                  <a:pt x="46868" y="384556"/>
                </a:lnTo>
                <a:lnTo>
                  <a:pt x="93725" y="384556"/>
                </a:lnTo>
                <a:lnTo>
                  <a:pt x="112526" y="375158"/>
                </a:lnTo>
                <a:lnTo>
                  <a:pt x="121791" y="375158"/>
                </a:lnTo>
                <a:lnTo>
                  <a:pt x="140593" y="3657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76" name="Freeform 8176"/>
          <p:cNvSpPr/>
          <p:nvPr/>
        </p:nvSpPr>
        <p:spPr>
          <a:xfrm rot="-5400000" flipH="0" flipV="0">
            <a:off x="25760193" y="1679987"/>
            <a:ext cx="77704" cy="111243"/>
          </a:xfrm>
          <a:custGeom>
            <a:pathLst>
              <a:path w="478148" h="684529">
                <a:moveTo>
                  <a:pt x="318765" y="675131"/>
                </a:moveTo>
                <a:lnTo>
                  <a:pt x="468747" y="525146"/>
                </a:lnTo>
                <a:lnTo>
                  <a:pt x="478148" y="506351"/>
                </a:lnTo>
                <a:lnTo>
                  <a:pt x="468747" y="487555"/>
                </a:lnTo>
                <a:lnTo>
                  <a:pt x="346956" y="281304"/>
                </a:lnTo>
                <a:lnTo>
                  <a:pt x="346956" y="271906"/>
                </a:lnTo>
                <a:lnTo>
                  <a:pt x="337567" y="271906"/>
                </a:lnTo>
                <a:lnTo>
                  <a:pt x="318765" y="262508"/>
                </a:lnTo>
                <a:lnTo>
                  <a:pt x="299975" y="271906"/>
                </a:lnTo>
                <a:lnTo>
                  <a:pt x="224916" y="356363"/>
                </a:lnTo>
                <a:lnTo>
                  <a:pt x="215640" y="365761"/>
                </a:lnTo>
                <a:lnTo>
                  <a:pt x="196850" y="375159"/>
                </a:lnTo>
                <a:lnTo>
                  <a:pt x="187449" y="384429"/>
                </a:lnTo>
                <a:lnTo>
                  <a:pt x="159382" y="384429"/>
                </a:lnTo>
                <a:lnTo>
                  <a:pt x="140581" y="375159"/>
                </a:lnTo>
                <a:lnTo>
                  <a:pt x="131192" y="365761"/>
                </a:lnTo>
                <a:lnTo>
                  <a:pt x="121791" y="356363"/>
                </a:lnTo>
                <a:lnTo>
                  <a:pt x="112390" y="337567"/>
                </a:lnTo>
                <a:lnTo>
                  <a:pt x="84324" y="290705"/>
                </a:lnTo>
                <a:lnTo>
                  <a:pt x="74923" y="281304"/>
                </a:lnTo>
                <a:lnTo>
                  <a:pt x="65522" y="262508"/>
                </a:lnTo>
                <a:lnTo>
                  <a:pt x="65522" y="187579"/>
                </a:lnTo>
                <a:lnTo>
                  <a:pt x="74923" y="168784"/>
                </a:lnTo>
                <a:lnTo>
                  <a:pt x="84324" y="159386"/>
                </a:lnTo>
                <a:lnTo>
                  <a:pt x="103125" y="140590"/>
                </a:lnTo>
                <a:lnTo>
                  <a:pt x="187449" y="56260"/>
                </a:lnTo>
                <a:lnTo>
                  <a:pt x="196850" y="37465"/>
                </a:lnTo>
                <a:lnTo>
                  <a:pt x="196850" y="28194"/>
                </a:lnTo>
                <a:lnTo>
                  <a:pt x="187449" y="9271"/>
                </a:lnTo>
                <a:lnTo>
                  <a:pt x="178048" y="0"/>
                </a:lnTo>
                <a:lnTo>
                  <a:pt x="159382" y="0"/>
                </a:lnTo>
                <a:lnTo>
                  <a:pt x="149982" y="9271"/>
                </a:lnTo>
                <a:lnTo>
                  <a:pt x="65522" y="93728"/>
                </a:lnTo>
                <a:lnTo>
                  <a:pt x="56257" y="112524"/>
                </a:lnTo>
                <a:lnTo>
                  <a:pt x="37455" y="121921"/>
                </a:lnTo>
                <a:lnTo>
                  <a:pt x="28066" y="140590"/>
                </a:lnTo>
                <a:lnTo>
                  <a:pt x="18665" y="149988"/>
                </a:lnTo>
                <a:lnTo>
                  <a:pt x="18665" y="168784"/>
                </a:lnTo>
                <a:lnTo>
                  <a:pt x="9265" y="178182"/>
                </a:lnTo>
                <a:lnTo>
                  <a:pt x="9265" y="196850"/>
                </a:lnTo>
                <a:lnTo>
                  <a:pt x="0" y="206248"/>
                </a:lnTo>
                <a:lnTo>
                  <a:pt x="0" y="243840"/>
                </a:lnTo>
                <a:lnTo>
                  <a:pt x="9265" y="262508"/>
                </a:lnTo>
                <a:lnTo>
                  <a:pt x="9265" y="271906"/>
                </a:lnTo>
                <a:lnTo>
                  <a:pt x="18665" y="290705"/>
                </a:lnTo>
                <a:lnTo>
                  <a:pt x="28066" y="309501"/>
                </a:lnTo>
                <a:lnTo>
                  <a:pt x="37455" y="328169"/>
                </a:lnTo>
                <a:lnTo>
                  <a:pt x="65522" y="384429"/>
                </a:lnTo>
                <a:lnTo>
                  <a:pt x="74923" y="393827"/>
                </a:lnTo>
                <a:lnTo>
                  <a:pt x="84324" y="412623"/>
                </a:lnTo>
                <a:lnTo>
                  <a:pt x="93724" y="412623"/>
                </a:lnTo>
                <a:lnTo>
                  <a:pt x="103125" y="422021"/>
                </a:lnTo>
                <a:lnTo>
                  <a:pt x="121791" y="431419"/>
                </a:lnTo>
                <a:lnTo>
                  <a:pt x="131192" y="440690"/>
                </a:lnTo>
                <a:lnTo>
                  <a:pt x="149982" y="440690"/>
                </a:lnTo>
                <a:lnTo>
                  <a:pt x="168647" y="450088"/>
                </a:lnTo>
                <a:lnTo>
                  <a:pt x="187449" y="440690"/>
                </a:lnTo>
                <a:lnTo>
                  <a:pt x="206239" y="440690"/>
                </a:lnTo>
                <a:lnTo>
                  <a:pt x="224916" y="431419"/>
                </a:lnTo>
                <a:lnTo>
                  <a:pt x="234305" y="422021"/>
                </a:lnTo>
                <a:lnTo>
                  <a:pt x="253107" y="412623"/>
                </a:lnTo>
                <a:lnTo>
                  <a:pt x="318765" y="346965"/>
                </a:lnTo>
                <a:lnTo>
                  <a:pt x="412490" y="506351"/>
                </a:lnTo>
                <a:lnTo>
                  <a:pt x="271897" y="637667"/>
                </a:lnTo>
                <a:lnTo>
                  <a:pt x="262508" y="647065"/>
                </a:lnTo>
                <a:lnTo>
                  <a:pt x="262508" y="665860"/>
                </a:lnTo>
                <a:lnTo>
                  <a:pt x="271897" y="675131"/>
                </a:lnTo>
                <a:lnTo>
                  <a:pt x="290699" y="684529"/>
                </a:lnTo>
                <a:lnTo>
                  <a:pt x="299975" y="6845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77" name="Freeform 8177"/>
          <p:cNvSpPr/>
          <p:nvPr/>
        </p:nvSpPr>
        <p:spPr>
          <a:xfrm rot="-5400000" flipH="0" flipV="0">
            <a:off x="25812007" y="1747053"/>
            <a:ext cx="64000" cy="82286"/>
          </a:xfrm>
          <a:custGeom>
            <a:pathLst>
              <a:path w="393824" h="506347">
                <a:moveTo>
                  <a:pt x="393824" y="440689"/>
                </a:moveTo>
                <a:lnTo>
                  <a:pt x="393824" y="384429"/>
                </a:lnTo>
                <a:lnTo>
                  <a:pt x="384559" y="365633"/>
                </a:lnTo>
                <a:lnTo>
                  <a:pt x="375158" y="346965"/>
                </a:lnTo>
                <a:lnTo>
                  <a:pt x="375158" y="328169"/>
                </a:lnTo>
                <a:lnTo>
                  <a:pt x="365758" y="309370"/>
                </a:lnTo>
                <a:lnTo>
                  <a:pt x="356357" y="290702"/>
                </a:lnTo>
                <a:lnTo>
                  <a:pt x="346956" y="271906"/>
                </a:lnTo>
                <a:lnTo>
                  <a:pt x="337691" y="253110"/>
                </a:lnTo>
                <a:lnTo>
                  <a:pt x="328290" y="234441"/>
                </a:lnTo>
                <a:lnTo>
                  <a:pt x="328290" y="215646"/>
                </a:lnTo>
                <a:lnTo>
                  <a:pt x="318889" y="196850"/>
                </a:lnTo>
                <a:lnTo>
                  <a:pt x="309500" y="187452"/>
                </a:lnTo>
                <a:lnTo>
                  <a:pt x="300099" y="168783"/>
                </a:lnTo>
                <a:lnTo>
                  <a:pt x="290699" y="149988"/>
                </a:lnTo>
                <a:lnTo>
                  <a:pt x="281434" y="140590"/>
                </a:lnTo>
                <a:lnTo>
                  <a:pt x="272033" y="121794"/>
                </a:lnTo>
                <a:lnTo>
                  <a:pt x="262632" y="112520"/>
                </a:lnTo>
                <a:lnTo>
                  <a:pt x="243842" y="103122"/>
                </a:lnTo>
                <a:lnTo>
                  <a:pt x="234441" y="84327"/>
                </a:lnTo>
                <a:lnTo>
                  <a:pt x="225041" y="74929"/>
                </a:lnTo>
                <a:lnTo>
                  <a:pt x="215640" y="65658"/>
                </a:lnTo>
                <a:lnTo>
                  <a:pt x="196974" y="46862"/>
                </a:lnTo>
                <a:lnTo>
                  <a:pt x="187573" y="37464"/>
                </a:lnTo>
                <a:lnTo>
                  <a:pt x="168783" y="28066"/>
                </a:lnTo>
                <a:lnTo>
                  <a:pt x="150106" y="18668"/>
                </a:lnTo>
                <a:lnTo>
                  <a:pt x="140717" y="9398"/>
                </a:lnTo>
                <a:lnTo>
                  <a:pt x="121915" y="0"/>
                </a:lnTo>
                <a:lnTo>
                  <a:pt x="93849" y="0"/>
                </a:lnTo>
                <a:lnTo>
                  <a:pt x="84448" y="9398"/>
                </a:lnTo>
                <a:lnTo>
                  <a:pt x="65658" y="9398"/>
                </a:lnTo>
                <a:lnTo>
                  <a:pt x="56257" y="18668"/>
                </a:lnTo>
                <a:lnTo>
                  <a:pt x="46856" y="28066"/>
                </a:lnTo>
                <a:lnTo>
                  <a:pt x="37591" y="37464"/>
                </a:lnTo>
                <a:lnTo>
                  <a:pt x="28191" y="46862"/>
                </a:lnTo>
                <a:lnTo>
                  <a:pt x="28191" y="56260"/>
                </a:lnTo>
                <a:lnTo>
                  <a:pt x="18790" y="65658"/>
                </a:lnTo>
                <a:lnTo>
                  <a:pt x="9401" y="84327"/>
                </a:lnTo>
                <a:lnTo>
                  <a:pt x="9401" y="93724"/>
                </a:lnTo>
                <a:lnTo>
                  <a:pt x="0" y="112520"/>
                </a:lnTo>
                <a:lnTo>
                  <a:pt x="0" y="149988"/>
                </a:lnTo>
                <a:lnTo>
                  <a:pt x="75059" y="84327"/>
                </a:lnTo>
                <a:lnTo>
                  <a:pt x="84448" y="74929"/>
                </a:lnTo>
                <a:lnTo>
                  <a:pt x="93849" y="65658"/>
                </a:lnTo>
                <a:lnTo>
                  <a:pt x="112514" y="65658"/>
                </a:lnTo>
                <a:lnTo>
                  <a:pt x="121915" y="74929"/>
                </a:lnTo>
                <a:lnTo>
                  <a:pt x="140717" y="74929"/>
                </a:lnTo>
                <a:lnTo>
                  <a:pt x="159383" y="93724"/>
                </a:lnTo>
                <a:lnTo>
                  <a:pt x="168783" y="103122"/>
                </a:lnTo>
                <a:lnTo>
                  <a:pt x="178184" y="112520"/>
                </a:lnTo>
                <a:lnTo>
                  <a:pt x="187573" y="121794"/>
                </a:lnTo>
                <a:lnTo>
                  <a:pt x="196974" y="131192"/>
                </a:lnTo>
                <a:lnTo>
                  <a:pt x="206375" y="149988"/>
                </a:lnTo>
                <a:lnTo>
                  <a:pt x="215640" y="159385"/>
                </a:lnTo>
                <a:lnTo>
                  <a:pt x="225041" y="178054"/>
                </a:lnTo>
                <a:lnTo>
                  <a:pt x="243842" y="196850"/>
                </a:lnTo>
                <a:lnTo>
                  <a:pt x="253231" y="206248"/>
                </a:lnTo>
                <a:lnTo>
                  <a:pt x="262632" y="234441"/>
                </a:lnTo>
                <a:lnTo>
                  <a:pt x="272033" y="243839"/>
                </a:lnTo>
                <a:lnTo>
                  <a:pt x="281434" y="253110"/>
                </a:lnTo>
                <a:lnTo>
                  <a:pt x="281434" y="271906"/>
                </a:lnTo>
                <a:lnTo>
                  <a:pt x="290699" y="290702"/>
                </a:lnTo>
                <a:lnTo>
                  <a:pt x="300099" y="309370"/>
                </a:lnTo>
                <a:lnTo>
                  <a:pt x="309500" y="328169"/>
                </a:lnTo>
                <a:lnTo>
                  <a:pt x="318889" y="346965"/>
                </a:lnTo>
                <a:lnTo>
                  <a:pt x="318889" y="375031"/>
                </a:lnTo>
                <a:lnTo>
                  <a:pt x="328290" y="393827"/>
                </a:lnTo>
                <a:lnTo>
                  <a:pt x="337691" y="412623"/>
                </a:lnTo>
                <a:lnTo>
                  <a:pt x="337691" y="478154"/>
                </a:lnTo>
                <a:lnTo>
                  <a:pt x="328290" y="487552"/>
                </a:lnTo>
                <a:lnTo>
                  <a:pt x="328290" y="496949"/>
                </a:lnTo>
                <a:lnTo>
                  <a:pt x="318889" y="50634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78" name="Freeform 8178"/>
          <p:cNvSpPr/>
          <p:nvPr/>
        </p:nvSpPr>
        <p:spPr>
          <a:xfrm rot="-5400000" flipH="0" flipV="0">
            <a:off x="25825721" y="1747042"/>
            <a:ext cx="64000" cy="82308"/>
          </a:xfrm>
          <a:custGeom>
            <a:pathLst>
              <a:path w="393824" h="506477">
                <a:moveTo>
                  <a:pt x="346956" y="478283"/>
                </a:moveTo>
                <a:lnTo>
                  <a:pt x="356357" y="468886"/>
                </a:lnTo>
                <a:lnTo>
                  <a:pt x="365758" y="459615"/>
                </a:lnTo>
                <a:lnTo>
                  <a:pt x="375158" y="450217"/>
                </a:lnTo>
                <a:lnTo>
                  <a:pt x="375158" y="431418"/>
                </a:lnTo>
                <a:lnTo>
                  <a:pt x="384559" y="422020"/>
                </a:lnTo>
                <a:lnTo>
                  <a:pt x="393824" y="403225"/>
                </a:lnTo>
                <a:lnTo>
                  <a:pt x="393824" y="356362"/>
                </a:lnTo>
                <a:lnTo>
                  <a:pt x="318889" y="422020"/>
                </a:lnTo>
                <a:lnTo>
                  <a:pt x="309500" y="431418"/>
                </a:lnTo>
                <a:lnTo>
                  <a:pt x="300099" y="431418"/>
                </a:lnTo>
                <a:lnTo>
                  <a:pt x="281434" y="440816"/>
                </a:lnTo>
                <a:lnTo>
                  <a:pt x="272033" y="431418"/>
                </a:lnTo>
                <a:lnTo>
                  <a:pt x="253231" y="422020"/>
                </a:lnTo>
                <a:lnTo>
                  <a:pt x="243842" y="412622"/>
                </a:lnTo>
                <a:lnTo>
                  <a:pt x="225041" y="403225"/>
                </a:lnTo>
                <a:lnTo>
                  <a:pt x="215640" y="393827"/>
                </a:lnTo>
                <a:lnTo>
                  <a:pt x="206375" y="384556"/>
                </a:lnTo>
                <a:lnTo>
                  <a:pt x="196974" y="375158"/>
                </a:lnTo>
                <a:lnTo>
                  <a:pt x="187573" y="356362"/>
                </a:lnTo>
                <a:lnTo>
                  <a:pt x="178184" y="346964"/>
                </a:lnTo>
                <a:lnTo>
                  <a:pt x="168783" y="328296"/>
                </a:lnTo>
                <a:lnTo>
                  <a:pt x="159383" y="309500"/>
                </a:lnTo>
                <a:lnTo>
                  <a:pt x="140717" y="290704"/>
                </a:lnTo>
                <a:lnTo>
                  <a:pt x="131316" y="272036"/>
                </a:lnTo>
                <a:lnTo>
                  <a:pt x="121915" y="262638"/>
                </a:lnTo>
                <a:lnTo>
                  <a:pt x="121915" y="243842"/>
                </a:lnTo>
                <a:lnTo>
                  <a:pt x="112514" y="234441"/>
                </a:lnTo>
                <a:lnTo>
                  <a:pt x="103125" y="215772"/>
                </a:lnTo>
                <a:lnTo>
                  <a:pt x="93849" y="196977"/>
                </a:lnTo>
                <a:lnTo>
                  <a:pt x="84448" y="178181"/>
                </a:lnTo>
                <a:lnTo>
                  <a:pt x="84448" y="159512"/>
                </a:lnTo>
                <a:lnTo>
                  <a:pt x="75059" y="131319"/>
                </a:lnTo>
                <a:lnTo>
                  <a:pt x="65658" y="112523"/>
                </a:lnTo>
                <a:lnTo>
                  <a:pt x="65658" y="93727"/>
                </a:lnTo>
                <a:lnTo>
                  <a:pt x="56257" y="75058"/>
                </a:lnTo>
                <a:lnTo>
                  <a:pt x="56257" y="28193"/>
                </a:lnTo>
                <a:lnTo>
                  <a:pt x="65658" y="18795"/>
                </a:lnTo>
                <a:lnTo>
                  <a:pt x="65658" y="9397"/>
                </a:lnTo>
                <a:lnTo>
                  <a:pt x="75059" y="0"/>
                </a:lnTo>
                <a:lnTo>
                  <a:pt x="0" y="65661"/>
                </a:lnTo>
                <a:lnTo>
                  <a:pt x="0" y="93727"/>
                </a:lnTo>
                <a:lnTo>
                  <a:pt x="9401" y="112523"/>
                </a:lnTo>
                <a:lnTo>
                  <a:pt x="9401" y="140716"/>
                </a:lnTo>
                <a:lnTo>
                  <a:pt x="18790" y="159512"/>
                </a:lnTo>
                <a:lnTo>
                  <a:pt x="28191" y="178181"/>
                </a:lnTo>
                <a:lnTo>
                  <a:pt x="28191" y="196977"/>
                </a:lnTo>
                <a:lnTo>
                  <a:pt x="37591" y="215772"/>
                </a:lnTo>
                <a:lnTo>
                  <a:pt x="46856" y="234441"/>
                </a:lnTo>
                <a:lnTo>
                  <a:pt x="56257" y="253240"/>
                </a:lnTo>
                <a:lnTo>
                  <a:pt x="65658" y="272036"/>
                </a:lnTo>
                <a:lnTo>
                  <a:pt x="75059" y="290704"/>
                </a:lnTo>
                <a:lnTo>
                  <a:pt x="84448" y="300102"/>
                </a:lnTo>
                <a:lnTo>
                  <a:pt x="84448" y="318898"/>
                </a:lnTo>
                <a:lnTo>
                  <a:pt x="93849" y="337566"/>
                </a:lnTo>
                <a:lnTo>
                  <a:pt x="103125" y="346964"/>
                </a:lnTo>
                <a:lnTo>
                  <a:pt x="121915" y="365760"/>
                </a:lnTo>
                <a:lnTo>
                  <a:pt x="131316" y="375158"/>
                </a:lnTo>
                <a:lnTo>
                  <a:pt x="140717" y="393827"/>
                </a:lnTo>
                <a:lnTo>
                  <a:pt x="150106" y="403225"/>
                </a:lnTo>
                <a:lnTo>
                  <a:pt x="159383" y="422020"/>
                </a:lnTo>
                <a:lnTo>
                  <a:pt x="168783" y="431418"/>
                </a:lnTo>
                <a:lnTo>
                  <a:pt x="178184" y="440816"/>
                </a:lnTo>
                <a:lnTo>
                  <a:pt x="196974" y="459615"/>
                </a:lnTo>
                <a:lnTo>
                  <a:pt x="215640" y="468886"/>
                </a:lnTo>
                <a:lnTo>
                  <a:pt x="225041" y="478283"/>
                </a:lnTo>
                <a:lnTo>
                  <a:pt x="243842" y="487681"/>
                </a:lnTo>
                <a:lnTo>
                  <a:pt x="262632" y="497079"/>
                </a:lnTo>
                <a:lnTo>
                  <a:pt x="272033" y="497079"/>
                </a:lnTo>
                <a:lnTo>
                  <a:pt x="290699" y="506477"/>
                </a:lnTo>
                <a:lnTo>
                  <a:pt x="300099" y="506477"/>
                </a:lnTo>
                <a:lnTo>
                  <a:pt x="318889" y="497079"/>
                </a:lnTo>
                <a:lnTo>
                  <a:pt x="328290" y="497079"/>
                </a:lnTo>
                <a:lnTo>
                  <a:pt x="337691" y="4876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79" name="Freeform 8179"/>
          <p:cNvSpPr/>
          <p:nvPr/>
        </p:nvSpPr>
        <p:spPr>
          <a:xfrm rot="-5400000" flipH="0" flipV="0">
            <a:off x="26050510" y="2113559"/>
            <a:ext cx="989078" cy="1005836"/>
          </a:xfrm>
          <a:custGeom>
            <a:pathLst>
              <a:path w="6086227" h="6189346">
                <a:moveTo>
                  <a:pt x="4960875" y="0"/>
                </a:moveTo>
                <a:lnTo>
                  <a:pt x="5936109" y="965836"/>
                </a:lnTo>
                <a:moveTo>
                  <a:pt x="0" y="4960747"/>
                </a:moveTo>
                <a:lnTo>
                  <a:pt x="975233" y="5926710"/>
                </a:lnTo>
                <a:moveTo>
                  <a:pt x="6086227" y="290703"/>
                </a:moveTo>
                <a:lnTo>
                  <a:pt x="290710" y="6086095"/>
                </a:lnTo>
                <a:moveTo>
                  <a:pt x="5673601" y="1228471"/>
                </a:moveTo>
                <a:lnTo>
                  <a:pt x="5673601" y="187579"/>
                </a:lnTo>
                <a:moveTo>
                  <a:pt x="712725" y="5148326"/>
                </a:moveTo>
                <a:lnTo>
                  <a:pt x="712725" y="618934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80" name="Freeform 8180"/>
          <p:cNvSpPr/>
          <p:nvPr/>
        </p:nvSpPr>
        <p:spPr>
          <a:xfrm rot="-5400000" flipH="0" flipV="0">
            <a:off x="26532088" y="2450375"/>
            <a:ext cx="48769" cy="99066"/>
          </a:xfrm>
          <a:custGeom>
            <a:pathLst>
              <a:path w="300100" h="609600">
                <a:moveTo>
                  <a:pt x="225177" y="609600"/>
                </a:moveTo>
                <a:lnTo>
                  <a:pt x="300100" y="525145"/>
                </a:lnTo>
                <a:lnTo>
                  <a:pt x="281434" y="534543"/>
                </a:lnTo>
                <a:lnTo>
                  <a:pt x="272033" y="543940"/>
                </a:lnTo>
                <a:lnTo>
                  <a:pt x="253243" y="543940"/>
                </a:lnTo>
                <a:lnTo>
                  <a:pt x="215776" y="543940"/>
                </a:lnTo>
                <a:lnTo>
                  <a:pt x="206375" y="525145"/>
                </a:lnTo>
                <a:lnTo>
                  <a:pt x="187585" y="506476"/>
                </a:lnTo>
                <a:lnTo>
                  <a:pt x="112651" y="375157"/>
                </a:lnTo>
                <a:lnTo>
                  <a:pt x="178309" y="309499"/>
                </a:lnTo>
                <a:lnTo>
                  <a:pt x="253243" y="225044"/>
                </a:lnTo>
                <a:lnTo>
                  <a:pt x="206375" y="225044"/>
                </a:lnTo>
                <a:lnTo>
                  <a:pt x="196974" y="234442"/>
                </a:lnTo>
                <a:lnTo>
                  <a:pt x="178309" y="234442"/>
                </a:lnTo>
                <a:lnTo>
                  <a:pt x="159519" y="243839"/>
                </a:lnTo>
                <a:lnTo>
                  <a:pt x="150118" y="262635"/>
                </a:lnTo>
                <a:lnTo>
                  <a:pt x="84460" y="318897"/>
                </a:lnTo>
                <a:lnTo>
                  <a:pt x="75059" y="300101"/>
                </a:lnTo>
                <a:lnTo>
                  <a:pt x="75059" y="281304"/>
                </a:lnTo>
                <a:lnTo>
                  <a:pt x="65794" y="272033"/>
                </a:lnTo>
                <a:lnTo>
                  <a:pt x="65794" y="253237"/>
                </a:lnTo>
                <a:lnTo>
                  <a:pt x="56393" y="234442"/>
                </a:lnTo>
                <a:lnTo>
                  <a:pt x="56393" y="178180"/>
                </a:lnTo>
                <a:lnTo>
                  <a:pt x="65794" y="159511"/>
                </a:lnTo>
                <a:lnTo>
                  <a:pt x="65794" y="140715"/>
                </a:lnTo>
                <a:lnTo>
                  <a:pt x="75059" y="121920"/>
                </a:lnTo>
                <a:lnTo>
                  <a:pt x="75059" y="103124"/>
                </a:lnTo>
                <a:lnTo>
                  <a:pt x="84460" y="93726"/>
                </a:lnTo>
                <a:lnTo>
                  <a:pt x="93861" y="75056"/>
                </a:lnTo>
                <a:lnTo>
                  <a:pt x="103250" y="56260"/>
                </a:lnTo>
                <a:lnTo>
                  <a:pt x="112651" y="46862"/>
                </a:lnTo>
                <a:lnTo>
                  <a:pt x="112651" y="28194"/>
                </a:lnTo>
                <a:lnTo>
                  <a:pt x="103250" y="9398"/>
                </a:lnTo>
                <a:lnTo>
                  <a:pt x="84460" y="0"/>
                </a:lnTo>
                <a:lnTo>
                  <a:pt x="75059" y="0"/>
                </a:lnTo>
                <a:lnTo>
                  <a:pt x="65794" y="9398"/>
                </a:lnTo>
                <a:lnTo>
                  <a:pt x="56393" y="18796"/>
                </a:lnTo>
                <a:lnTo>
                  <a:pt x="46993" y="28194"/>
                </a:lnTo>
                <a:lnTo>
                  <a:pt x="37592" y="46862"/>
                </a:lnTo>
                <a:lnTo>
                  <a:pt x="37592" y="65658"/>
                </a:lnTo>
                <a:lnTo>
                  <a:pt x="28191" y="84454"/>
                </a:lnTo>
                <a:lnTo>
                  <a:pt x="18802" y="93726"/>
                </a:lnTo>
                <a:lnTo>
                  <a:pt x="18802" y="112522"/>
                </a:lnTo>
                <a:lnTo>
                  <a:pt x="9401" y="131318"/>
                </a:lnTo>
                <a:lnTo>
                  <a:pt x="9401" y="150113"/>
                </a:lnTo>
                <a:lnTo>
                  <a:pt x="0" y="159511"/>
                </a:lnTo>
                <a:lnTo>
                  <a:pt x="0" y="243839"/>
                </a:lnTo>
                <a:lnTo>
                  <a:pt x="9401" y="262635"/>
                </a:lnTo>
                <a:lnTo>
                  <a:pt x="9401" y="290703"/>
                </a:lnTo>
                <a:lnTo>
                  <a:pt x="18802" y="309499"/>
                </a:lnTo>
                <a:lnTo>
                  <a:pt x="28191" y="328295"/>
                </a:lnTo>
                <a:lnTo>
                  <a:pt x="28191" y="346963"/>
                </a:lnTo>
                <a:lnTo>
                  <a:pt x="37592" y="356361"/>
                </a:lnTo>
                <a:lnTo>
                  <a:pt x="46993" y="375157"/>
                </a:lnTo>
                <a:lnTo>
                  <a:pt x="56393" y="393827"/>
                </a:lnTo>
                <a:lnTo>
                  <a:pt x="150118" y="553338"/>
                </a:lnTo>
                <a:lnTo>
                  <a:pt x="150118" y="562736"/>
                </a:lnTo>
                <a:lnTo>
                  <a:pt x="159519" y="572007"/>
                </a:lnTo>
                <a:lnTo>
                  <a:pt x="168908" y="572007"/>
                </a:lnTo>
                <a:lnTo>
                  <a:pt x="178309" y="590803"/>
                </a:lnTo>
                <a:lnTo>
                  <a:pt x="196974" y="590803"/>
                </a:lnTo>
                <a:lnTo>
                  <a:pt x="215776" y="60020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81" name="Freeform 8181"/>
          <p:cNvSpPr/>
          <p:nvPr/>
        </p:nvSpPr>
        <p:spPr>
          <a:xfrm rot="-5400000" flipH="0" flipV="0">
            <a:off x="26556473" y="2445783"/>
            <a:ext cx="36571" cy="62494"/>
          </a:xfrm>
          <a:custGeom>
            <a:pathLst>
              <a:path w="225040" h="384556">
                <a:moveTo>
                  <a:pt x="149993" y="356361"/>
                </a:moveTo>
                <a:lnTo>
                  <a:pt x="168783" y="337692"/>
                </a:lnTo>
                <a:lnTo>
                  <a:pt x="178184" y="328294"/>
                </a:lnTo>
                <a:lnTo>
                  <a:pt x="187585" y="309499"/>
                </a:lnTo>
                <a:lnTo>
                  <a:pt x="196850" y="290830"/>
                </a:lnTo>
                <a:lnTo>
                  <a:pt x="206250" y="281432"/>
                </a:lnTo>
                <a:lnTo>
                  <a:pt x="215651" y="262635"/>
                </a:lnTo>
                <a:lnTo>
                  <a:pt x="215651" y="234568"/>
                </a:lnTo>
                <a:lnTo>
                  <a:pt x="225040" y="215773"/>
                </a:lnTo>
                <a:lnTo>
                  <a:pt x="215651" y="196977"/>
                </a:lnTo>
                <a:lnTo>
                  <a:pt x="215651" y="178181"/>
                </a:lnTo>
                <a:lnTo>
                  <a:pt x="206250" y="168783"/>
                </a:lnTo>
                <a:lnTo>
                  <a:pt x="206250" y="150113"/>
                </a:lnTo>
                <a:lnTo>
                  <a:pt x="196850" y="131317"/>
                </a:lnTo>
                <a:lnTo>
                  <a:pt x="187585" y="112521"/>
                </a:lnTo>
                <a:lnTo>
                  <a:pt x="159382" y="56260"/>
                </a:lnTo>
                <a:lnTo>
                  <a:pt x="149993" y="46989"/>
                </a:lnTo>
                <a:lnTo>
                  <a:pt x="131192" y="37591"/>
                </a:lnTo>
                <a:lnTo>
                  <a:pt x="131192" y="28193"/>
                </a:lnTo>
                <a:lnTo>
                  <a:pt x="121791" y="18795"/>
                </a:lnTo>
                <a:lnTo>
                  <a:pt x="103125" y="9398"/>
                </a:lnTo>
                <a:lnTo>
                  <a:pt x="84335" y="0"/>
                </a:lnTo>
                <a:lnTo>
                  <a:pt x="74934" y="0"/>
                </a:lnTo>
                <a:lnTo>
                  <a:pt x="0" y="84455"/>
                </a:lnTo>
                <a:lnTo>
                  <a:pt x="9276" y="84455"/>
                </a:lnTo>
                <a:lnTo>
                  <a:pt x="18665" y="65659"/>
                </a:lnTo>
                <a:lnTo>
                  <a:pt x="37467" y="65659"/>
                </a:lnTo>
                <a:lnTo>
                  <a:pt x="56257" y="56260"/>
                </a:lnTo>
                <a:lnTo>
                  <a:pt x="65534" y="56260"/>
                </a:lnTo>
                <a:lnTo>
                  <a:pt x="84335" y="65659"/>
                </a:lnTo>
                <a:lnTo>
                  <a:pt x="93724" y="75057"/>
                </a:lnTo>
                <a:lnTo>
                  <a:pt x="103125" y="84455"/>
                </a:lnTo>
                <a:lnTo>
                  <a:pt x="112526" y="103251"/>
                </a:lnTo>
                <a:lnTo>
                  <a:pt x="140592" y="159511"/>
                </a:lnTo>
                <a:lnTo>
                  <a:pt x="149993" y="159511"/>
                </a:lnTo>
                <a:lnTo>
                  <a:pt x="149993" y="178181"/>
                </a:lnTo>
                <a:lnTo>
                  <a:pt x="159382" y="196977"/>
                </a:lnTo>
                <a:lnTo>
                  <a:pt x="159382" y="243839"/>
                </a:lnTo>
                <a:lnTo>
                  <a:pt x="149993" y="253237"/>
                </a:lnTo>
                <a:lnTo>
                  <a:pt x="149993" y="272034"/>
                </a:lnTo>
                <a:lnTo>
                  <a:pt x="140592" y="290830"/>
                </a:lnTo>
                <a:lnTo>
                  <a:pt x="121791" y="300101"/>
                </a:lnTo>
                <a:lnTo>
                  <a:pt x="46868" y="384556"/>
                </a:lnTo>
                <a:lnTo>
                  <a:pt x="93724" y="384556"/>
                </a:lnTo>
                <a:lnTo>
                  <a:pt x="112526" y="375158"/>
                </a:lnTo>
                <a:lnTo>
                  <a:pt x="121791" y="375158"/>
                </a:lnTo>
                <a:lnTo>
                  <a:pt x="140592" y="3657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82" name="Freeform 8182"/>
          <p:cNvSpPr/>
          <p:nvPr/>
        </p:nvSpPr>
        <p:spPr>
          <a:xfrm rot="-5400000" flipH="0" flipV="0">
            <a:off x="26566380" y="2486193"/>
            <a:ext cx="77724" cy="111243"/>
          </a:xfrm>
          <a:custGeom>
            <a:pathLst>
              <a:path w="478272" h="684530">
                <a:moveTo>
                  <a:pt x="318890" y="675133"/>
                </a:moveTo>
                <a:lnTo>
                  <a:pt x="469007" y="525145"/>
                </a:lnTo>
                <a:lnTo>
                  <a:pt x="478272" y="506349"/>
                </a:lnTo>
                <a:lnTo>
                  <a:pt x="469007" y="487680"/>
                </a:lnTo>
                <a:lnTo>
                  <a:pt x="346956" y="281305"/>
                </a:lnTo>
                <a:lnTo>
                  <a:pt x="346956" y="271908"/>
                </a:lnTo>
                <a:lnTo>
                  <a:pt x="337691" y="271908"/>
                </a:lnTo>
                <a:lnTo>
                  <a:pt x="318890" y="262510"/>
                </a:lnTo>
                <a:lnTo>
                  <a:pt x="300100" y="271908"/>
                </a:lnTo>
                <a:lnTo>
                  <a:pt x="225165" y="356363"/>
                </a:lnTo>
                <a:lnTo>
                  <a:pt x="215764" y="365634"/>
                </a:lnTo>
                <a:lnTo>
                  <a:pt x="196974" y="375032"/>
                </a:lnTo>
                <a:lnTo>
                  <a:pt x="187574" y="384429"/>
                </a:lnTo>
                <a:lnTo>
                  <a:pt x="159507" y="384429"/>
                </a:lnTo>
                <a:lnTo>
                  <a:pt x="140705" y="375032"/>
                </a:lnTo>
                <a:lnTo>
                  <a:pt x="131316" y="365634"/>
                </a:lnTo>
                <a:lnTo>
                  <a:pt x="122040" y="356363"/>
                </a:lnTo>
                <a:lnTo>
                  <a:pt x="112639" y="337567"/>
                </a:lnTo>
                <a:lnTo>
                  <a:pt x="84448" y="290703"/>
                </a:lnTo>
                <a:lnTo>
                  <a:pt x="75047" y="281305"/>
                </a:lnTo>
                <a:lnTo>
                  <a:pt x="65658" y="262510"/>
                </a:lnTo>
                <a:lnTo>
                  <a:pt x="65658" y="187579"/>
                </a:lnTo>
                <a:lnTo>
                  <a:pt x="75047" y="168784"/>
                </a:lnTo>
                <a:lnTo>
                  <a:pt x="84448" y="159386"/>
                </a:lnTo>
                <a:lnTo>
                  <a:pt x="103250" y="140590"/>
                </a:lnTo>
                <a:lnTo>
                  <a:pt x="187574" y="56262"/>
                </a:lnTo>
                <a:lnTo>
                  <a:pt x="196974" y="37466"/>
                </a:lnTo>
                <a:lnTo>
                  <a:pt x="196974" y="28068"/>
                </a:lnTo>
                <a:lnTo>
                  <a:pt x="187574" y="9398"/>
                </a:lnTo>
                <a:lnTo>
                  <a:pt x="178297" y="0"/>
                </a:lnTo>
                <a:lnTo>
                  <a:pt x="159507" y="0"/>
                </a:lnTo>
                <a:lnTo>
                  <a:pt x="150106" y="9398"/>
                </a:lnTo>
                <a:lnTo>
                  <a:pt x="65658" y="93726"/>
                </a:lnTo>
                <a:lnTo>
                  <a:pt x="56257" y="112522"/>
                </a:lnTo>
                <a:lnTo>
                  <a:pt x="37592" y="121920"/>
                </a:lnTo>
                <a:lnTo>
                  <a:pt x="28191" y="140590"/>
                </a:lnTo>
                <a:lnTo>
                  <a:pt x="18790" y="149988"/>
                </a:lnTo>
                <a:lnTo>
                  <a:pt x="18790" y="168784"/>
                </a:lnTo>
                <a:lnTo>
                  <a:pt x="9389" y="178182"/>
                </a:lnTo>
                <a:lnTo>
                  <a:pt x="9389" y="196977"/>
                </a:lnTo>
                <a:lnTo>
                  <a:pt x="0" y="206248"/>
                </a:lnTo>
                <a:lnTo>
                  <a:pt x="0" y="243841"/>
                </a:lnTo>
                <a:lnTo>
                  <a:pt x="9389" y="262510"/>
                </a:lnTo>
                <a:lnTo>
                  <a:pt x="9389" y="271908"/>
                </a:lnTo>
                <a:lnTo>
                  <a:pt x="18790" y="290703"/>
                </a:lnTo>
                <a:lnTo>
                  <a:pt x="28191" y="309372"/>
                </a:lnTo>
                <a:lnTo>
                  <a:pt x="37592" y="328168"/>
                </a:lnTo>
                <a:lnTo>
                  <a:pt x="65658" y="384429"/>
                </a:lnTo>
                <a:lnTo>
                  <a:pt x="75047" y="393827"/>
                </a:lnTo>
                <a:lnTo>
                  <a:pt x="84448" y="412623"/>
                </a:lnTo>
                <a:lnTo>
                  <a:pt x="93849" y="412623"/>
                </a:lnTo>
                <a:lnTo>
                  <a:pt x="103250" y="421894"/>
                </a:lnTo>
                <a:lnTo>
                  <a:pt x="122040" y="431293"/>
                </a:lnTo>
                <a:lnTo>
                  <a:pt x="131316" y="440691"/>
                </a:lnTo>
                <a:lnTo>
                  <a:pt x="150106" y="440691"/>
                </a:lnTo>
                <a:lnTo>
                  <a:pt x="168908" y="450089"/>
                </a:lnTo>
                <a:lnTo>
                  <a:pt x="187574" y="440691"/>
                </a:lnTo>
                <a:lnTo>
                  <a:pt x="206375" y="440691"/>
                </a:lnTo>
                <a:lnTo>
                  <a:pt x="225165" y="431293"/>
                </a:lnTo>
                <a:lnTo>
                  <a:pt x="234566" y="421894"/>
                </a:lnTo>
                <a:lnTo>
                  <a:pt x="253232" y="412623"/>
                </a:lnTo>
                <a:lnTo>
                  <a:pt x="318890" y="346965"/>
                </a:lnTo>
                <a:lnTo>
                  <a:pt x="412750" y="506349"/>
                </a:lnTo>
                <a:lnTo>
                  <a:pt x="272033" y="637668"/>
                </a:lnTo>
                <a:lnTo>
                  <a:pt x="262632" y="647066"/>
                </a:lnTo>
                <a:lnTo>
                  <a:pt x="262632" y="665735"/>
                </a:lnTo>
                <a:lnTo>
                  <a:pt x="272033" y="675133"/>
                </a:lnTo>
                <a:lnTo>
                  <a:pt x="290823" y="684530"/>
                </a:lnTo>
                <a:lnTo>
                  <a:pt x="300100" y="68453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83" name="Freeform 8183"/>
          <p:cNvSpPr/>
          <p:nvPr/>
        </p:nvSpPr>
        <p:spPr>
          <a:xfrm rot="-5400000" flipH="0" flipV="0">
            <a:off x="26618183" y="2553229"/>
            <a:ext cx="64021" cy="82307"/>
          </a:xfrm>
          <a:custGeom>
            <a:pathLst>
              <a:path w="393949" h="506476">
                <a:moveTo>
                  <a:pt x="393949" y="440816"/>
                </a:moveTo>
                <a:lnTo>
                  <a:pt x="393949" y="384556"/>
                </a:lnTo>
                <a:lnTo>
                  <a:pt x="384560" y="365759"/>
                </a:lnTo>
                <a:lnTo>
                  <a:pt x="375159" y="346963"/>
                </a:lnTo>
                <a:lnTo>
                  <a:pt x="375159" y="328294"/>
                </a:lnTo>
                <a:lnTo>
                  <a:pt x="365758" y="309499"/>
                </a:lnTo>
                <a:lnTo>
                  <a:pt x="356357" y="290830"/>
                </a:lnTo>
                <a:lnTo>
                  <a:pt x="346968" y="272034"/>
                </a:lnTo>
                <a:lnTo>
                  <a:pt x="337567" y="253237"/>
                </a:lnTo>
                <a:lnTo>
                  <a:pt x="328291" y="234568"/>
                </a:lnTo>
                <a:lnTo>
                  <a:pt x="328291" y="215773"/>
                </a:lnTo>
                <a:lnTo>
                  <a:pt x="318902" y="196977"/>
                </a:lnTo>
                <a:lnTo>
                  <a:pt x="309501" y="187579"/>
                </a:lnTo>
                <a:lnTo>
                  <a:pt x="300100" y="168909"/>
                </a:lnTo>
                <a:lnTo>
                  <a:pt x="290699" y="150113"/>
                </a:lnTo>
                <a:lnTo>
                  <a:pt x="281310" y="140715"/>
                </a:lnTo>
                <a:lnTo>
                  <a:pt x="272034" y="122046"/>
                </a:lnTo>
                <a:lnTo>
                  <a:pt x="262633" y="112649"/>
                </a:lnTo>
                <a:lnTo>
                  <a:pt x="243843" y="103251"/>
                </a:lnTo>
                <a:lnTo>
                  <a:pt x="234442" y="84455"/>
                </a:lnTo>
                <a:lnTo>
                  <a:pt x="225041" y="75057"/>
                </a:lnTo>
                <a:lnTo>
                  <a:pt x="215776" y="65659"/>
                </a:lnTo>
                <a:lnTo>
                  <a:pt x="196975" y="46989"/>
                </a:lnTo>
                <a:lnTo>
                  <a:pt x="187574" y="37591"/>
                </a:lnTo>
                <a:lnTo>
                  <a:pt x="168908" y="28193"/>
                </a:lnTo>
                <a:lnTo>
                  <a:pt x="150118" y="18795"/>
                </a:lnTo>
                <a:lnTo>
                  <a:pt x="140717" y="9398"/>
                </a:lnTo>
                <a:lnTo>
                  <a:pt x="121916" y="0"/>
                </a:lnTo>
                <a:lnTo>
                  <a:pt x="93725" y="0"/>
                </a:lnTo>
                <a:lnTo>
                  <a:pt x="84460" y="9398"/>
                </a:lnTo>
                <a:lnTo>
                  <a:pt x="65659" y="9398"/>
                </a:lnTo>
                <a:lnTo>
                  <a:pt x="56258" y="18795"/>
                </a:lnTo>
                <a:lnTo>
                  <a:pt x="46857" y="28193"/>
                </a:lnTo>
                <a:lnTo>
                  <a:pt x="37592" y="37591"/>
                </a:lnTo>
                <a:lnTo>
                  <a:pt x="28191" y="46989"/>
                </a:lnTo>
                <a:lnTo>
                  <a:pt x="28191" y="56260"/>
                </a:lnTo>
                <a:lnTo>
                  <a:pt x="18790" y="65659"/>
                </a:lnTo>
                <a:lnTo>
                  <a:pt x="9401" y="84455"/>
                </a:lnTo>
                <a:lnTo>
                  <a:pt x="9401" y="93853"/>
                </a:lnTo>
                <a:lnTo>
                  <a:pt x="0" y="112649"/>
                </a:lnTo>
                <a:lnTo>
                  <a:pt x="0" y="150113"/>
                </a:lnTo>
                <a:lnTo>
                  <a:pt x="75059" y="84455"/>
                </a:lnTo>
                <a:lnTo>
                  <a:pt x="84460" y="75057"/>
                </a:lnTo>
                <a:lnTo>
                  <a:pt x="93725" y="65659"/>
                </a:lnTo>
                <a:lnTo>
                  <a:pt x="112651" y="65659"/>
                </a:lnTo>
                <a:lnTo>
                  <a:pt x="121916" y="75057"/>
                </a:lnTo>
                <a:lnTo>
                  <a:pt x="140717" y="75057"/>
                </a:lnTo>
                <a:lnTo>
                  <a:pt x="159507" y="93853"/>
                </a:lnTo>
                <a:lnTo>
                  <a:pt x="168908" y="103251"/>
                </a:lnTo>
                <a:lnTo>
                  <a:pt x="178185" y="112649"/>
                </a:lnTo>
                <a:lnTo>
                  <a:pt x="187574" y="122046"/>
                </a:lnTo>
                <a:lnTo>
                  <a:pt x="196975" y="131317"/>
                </a:lnTo>
                <a:lnTo>
                  <a:pt x="206375" y="150113"/>
                </a:lnTo>
                <a:lnTo>
                  <a:pt x="215776" y="159511"/>
                </a:lnTo>
                <a:lnTo>
                  <a:pt x="225041" y="178308"/>
                </a:lnTo>
                <a:lnTo>
                  <a:pt x="243843" y="196977"/>
                </a:lnTo>
                <a:lnTo>
                  <a:pt x="253232" y="206375"/>
                </a:lnTo>
                <a:lnTo>
                  <a:pt x="262633" y="234568"/>
                </a:lnTo>
                <a:lnTo>
                  <a:pt x="272034" y="243839"/>
                </a:lnTo>
                <a:lnTo>
                  <a:pt x="281310" y="253237"/>
                </a:lnTo>
                <a:lnTo>
                  <a:pt x="281310" y="272034"/>
                </a:lnTo>
                <a:lnTo>
                  <a:pt x="290699" y="290830"/>
                </a:lnTo>
                <a:lnTo>
                  <a:pt x="300100" y="309499"/>
                </a:lnTo>
                <a:lnTo>
                  <a:pt x="309501" y="328294"/>
                </a:lnTo>
                <a:lnTo>
                  <a:pt x="318902" y="346963"/>
                </a:lnTo>
                <a:lnTo>
                  <a:pt x="318902" y="375158"/>
                </a:lnTo>
                <a:lnTo>
                  <a:pt x="328291" y="393954"/>
                </a:lnTo>
                <a:lnTo>
                  <a:pt x="337567" y="412750"/>
                </a:lnTo>
                <a:lnTo>
                  <a:pt x="337567" y="478282"/>
                </a:lnTo>
                <a:lnTo>
                  <a:pt x="328291" y="487680"/>
                </a:lnTo>
                <a:lnTo>
                  <a:pt x="328291" y="497078"/>
                </a:lnTo>
                <a:lnTo>
                  <a:pt x="318902" y="50647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84" name="Freeform 8184"/>
          <p:cNvSpPr/>
          <p:nvPr/>
        </p:nvSpPr>
        <p:spPr>
          <a:xfrm rot="-5400000" flipH="0" flipV="0">
            <a:off x="26631898" y="2553239"/>
            <a:ext cx="64021" cy="82287"/>
          </a:xfrm>
          <a:custGeom>
            <a:pathLst>
              <a:path w="393949" h="506349">
                <a:moveTo>
                  <a:pt x="346968" y="478281"/>
                </a:moveTo>
                <a:lnTo>
                  <a:pt x="356357" y="468883"/>
                </a:lnTo>
                <a:lnTo>
                  <a:pt x="365758" y="459485"/>
                </a:lnTo>
                <a:lnTo>
                  <a:pt x="375159" y="450087"/>
                </a:lnTo>
                <a:lnTo>
                  <a:pt x="375159" y="431419"/>
                </a:lnTo>
                <a:lnTo>
                  <a:pt x="384560" y="422021"/>
                </a:lnTo>
                <a:lnTo>
                  <a:pt x="393949" y="403225"/>
                </a:lnTo>
                <a:lnTo>
                  <a:pt x="393949" y="356361"/>
                </a:lnTo>
                <a:lnTo>
                  <a:pt x="318902" y="422021"/>
                </a:lnTo>
                <a:lnTo>
                  <a:pt x="309501" y="431419"/>
                </a:lnTo>
                <a:lnTo>
                  <a:pt x="300100" y="431419"/>
                </a:lnTo>
                <a:lnTo>
                  <a:pt x="281310" y="440816"/>
                </a:lnTo>
                <a:lnTo>
                  <a:pt x="272034" y="431419"/>
                </a:lnTo>
                <a:lnTo>
                  <a:pt x="253232" y="422021"/>
                </a:lnTo>
                <a:lnTo>
                  <a:pt x="243843" y="412623"/>
                </a:lnTo>
                <a:lnTo>
                  <a:pt x="225041" y="403225"/>
                </a:lnTo>
                <a:lnTo>
                  <a:pt x="215776" y="393827"/>
                </a:lnTo>
                <a:lnTo>
                  <a:pt x="206375" y="384555"/>
                </a:lnTo>
                <a:lnTo>
                  <a:pt x="196975" y="375157"/>
                </a:lnTo>
                <a:lnTo>
                  <a:pt x="187574" y="356361"/>
                </a:lnTo>
                <a:lnTo>
                  <a:pt x="178185" y="346963"/>
                </a:lnTo>
                <a:lnTo>
                  <a:pt x="168908" y="328295"/>
                </a:lnTo>
                <a:lnTo>
                  <a:pt x="159507" y="309499"/>
                </a:lnTo>
                <a:lnTo>
                  <a:pt x="140717" y="290703"/>
                </a:lnTo>
                <a:lnTo>
                  <a:pt x="131317" y="271906"/>
                </a:lnTo>
                <a:lnTo>
                  <a:pt x="121916" y="262508"/>
                </a:lnTo>
                <a:lnTo>
                  <a:pt x="121916" y="243839"/>
                </a:lnTo>
                <a:lnTo>
                  <a:pt x="112651" y="234441"/>
                </a:lnTo>
                <a:lnTo>
                  <a:pt x="103250" y="215646"/>
                </a:lnTo>
                <a:lnTo>
                  <a:pt x="93725" y="196977"/>
                </a:lnTo>
                <a:lnTo>
                  <a:pt x="84460" y="178180"/>
                </a:lnTo>
                <a:lnTo>
                  <a:pt x="84460" y="159384"/>
                </a:lnTo>
                <a:lnTo>
                  <a:pt x="75059" y="131318"/>
                </a:lnTo>
                <a:lnTo>
                  <a:pt x="65659" y="112522"/>
                </a:lnTo>
                <a:lnTo>
                  <a:pt x="65659" y="93853"/>
                </a:lnTo>
                <a:lnTo>
                  <a:pt x="56258" y="75056"/>
                </a:lnTo>
                <a:lnTo>
                  <a:pt x="56258" y="28194"/>
                </a:lnTo>
                <a:lnTo>
                  <a:pt x="65659" y="18796"/>
                </a:lnTo>
                <a:lnTo>
                  <a:pt x="65659" y="9398"/>
                </a:lnTo>
                <a:lnTo>
                  <a:pt x="75059" y="0"/>
                </a:lnTo>
                <a:lnTo>
                  <a:pt x="0" y="65658"/>
                </a:lnTo>
                <a:lnTo>
                  <a:pt x="0" y="93853"/>
                </a:lnTo>
                <a:lnTo>
                  <a:pt x="9401" y="112522"/>
                </a:lnTo>
                <a:lnTo>
                  <a:pt x="9401" y="140715"/>
                </a:lnTo>
                <a:lnTo>
                  <a:pt x="18790" y="159384"/>
                </a:lnTo>
                <a:lnTo>
                  <a:pt x="28191" y="178180"/>
                </a:lnTo>
                <a:lnTo>
                  <a:pt x="28191" y="196977"/>
                </a:lnTo>
                <a:lnTo>
                  <a:pt x="37592" y="215646"/>
                </a:lnTo>
                <a:lnTo>
                  <a:pt x="46857" y="234441"/>
                </a:lnTo>
                <a:lnTo>
                  <a:pt x="56258" y="253237"/>
                </a:lnTo>
                <a:lnTo>
                  <a:pt x="65659" y="271906"/>
                </a:lnTo>
                <a:lnTo>
                  <a:pt x="75059" y="290703"/>
                </a:lnTo>
                <a:lnTo>
                  <a:pt x="84460" y="300101"/>
                </a:lnTo>
                <a:lnTo>
                  <a:pt x="84460" y="318897"/>
                </a:lnTo>
                <a:lnTo>
                  <a:pt x="93725" y="337565"/>
                </a:lnTo>
                <a:lnTo>
                  <a:pt x="103250" y="346963"/>
                </a:lnTo>
                <a:lnTo>
                  <a:pt x="121916" y="365759"/>
                </a:lnTo>
                <a:lnTo>
                  <a:pt x="131317" y="375157"/>
                </a:lnTo>
                <a:lnTo>
                  <a:pt x="140717" y="393827"/>
                </a:lnTo>
                <a:lnTo>
                  <a:pt x="150118" y="403225"/>
                </a:lnTo>
                <a:lnTo>
                  <a:pt x="159507" y="422021"/>
                </a:lnTo>
                <a:lnTo>
                  <a:pt x="168908" y="431419"/>
                </a:lnTo>
                <a:lnTo>
                  <a:pt x="178185" y="440816"/>
                </a:lnTo>
                <a:lnTo>
                  <a:pt x="196975" y="459485"/>
                </a:lnTo>
                <a:lnTo>
                  <a:pt x="215776" y="468883"/>
                </a:lnTo>
                <a:lnTo>
                  <a:pt x="225041" y="478281"/>
                </a:lnTo>
                <a:lnTo>
                  <a:pt x="243843" y="487679"/>
                </a:lnTo>
                <a:lnTo>
                  <a:pt x="262633" y="497078"/>
                </a:lnTo>
                <a:lnTo>
                  <a:pt x="272034" y="497078"/>
                </a:lnTo>
                <a:lnTo>
                  <a:pt x="290699" y="506349"/>
                </a:lnTo>
                <a:lnTo>
                  <a:pt x="300100" y="506349"/>
                </a:lnTo>
                <a:lnTo>
                  <a:pt x="318902" y="497078"/>
                </a:lnTo>
                <a:lnTo>
                  <a:pt x="328291" y="497078"/>
                </a:lnTo>
                <a:lnTo>
                  <a:pt x="337567" y="4876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85" name="Freeform 8185"/>
          <p:cNvSpPr/>
          <p:nvPr/>
        </p:nvSpPr>
        <p:spPr>
          <a:xfrm rot="-5400000" flipH="0" flipV="0">
            <a:off x="27769575" y="1612169"/>
            <a:ext cx="960121" cy="949449"/>
          </a:xfrm>
          <a:custGeom>
            <a:pathLst>
              <a:path w="5908042" h="5842368">
                <a:moveTo>
                  <a:pt x="5908042" y="4960848"/>
                </a:moveTo>
                <a:lnTo>
                  <a:pt x="5129659" y="5748604"/>
                </a:lnTo>
                <a:moveTo>
                  <a:pt x="947167" y="0"/>
                </a:moveTo>
                <a:lnTo>
                  <a:pt x="168784" y="787654"/>
                </a:lnTo>
                <a:moveTo>
                  <a:pt x="5551674" y="5842368"/>
                </a:moveTo>
                <a:lnTo>
                  <a:pt x="65658" y="365759"/>
                </a:lnTo>
                <a:moveTo>
                  <a:pt x="4960876" y="5579783"/>
                </a:moveTo>
                <a:lnTo>
                  <a:pt x="5617344" y="5579783"/>
                </a:lnTo>
                <a:moveTo>
                  <a:pt x="656468" y="618998"/>
                </a:moveTo>
                <a:lnTo>
                  <a:pt x="0" y="61899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86" name="Freeform 8186"/>
          <p:cNvSpPr/>
          <p:nvPr/>
        </p:nvSpPr>
        <p:spPr>
          <a:xfrm rot="-5400000" flipH="0" flipV="0">
            <a:off x="28190961" y="2097553"/>
            <a:ext cx="60967" cy="30483"/>
          </a:xfrm>
          <a:custGeom>
            <a:pathLst>
              <a:path w="375159" h="187580">
                <a:moveTo>
                  <a:pt x="375159" y="46876"/>
                </a:moveTo>
                <a:lnTo>
                  <a:pt x="328167" y="0"/>
                </a:lnTo>
                <a:lnTo>
                  <a:pt x="337567" y="9398"/>
                </a:lnTo>
                <a:lnTo>
                  <a:pt x="337567" y="46876"/>
                </a:lnTo>
                <a:lnTo>
                  <a:pt x="328167" y="56261"/>
                </a:lnTo>
                <a:lnTo>
                  <a:pt x="318890" y="65634"/>
                </a:lnTo>
                <a:lnTo>
                  <a:pt x="234442" y="112510"/>
                </a:lnTo>
                <a:lnTo>
                  <a:pt x="196850" y="75007"/>
                </a:lnTo>
                <a:lnTo>
                  <a:pt x="140593" y="28068"/>
                </a:lnTo>
                <a:lnTo>
                  <a:pt x="140593" y="65634"/>
                </a:lnTo>
                <a:lnTo>
                  <a:pt x="149982" y="75007"/>
                </a:lnTo>
                <a:lnTo>
                  <a:pt x="149982" y="84392"/>
                </a:lnTo>
                <a:lnTo>
                  <a:pt x="159383" y="93765"/>
                </a:lnTo>
                <a:lnTo>
                  <a:pt x="196850" y="131268"/>
                </a:lnTo>
                <a:lnTo>
                  <a:pt x="187574" y="140640"/>
                </a:lnTo>
                <a:lnTo>
                  <a:pt x="178185" y="140640"/>
                </a:lnTo>
                <a:lnTo>
                  <a:pt x="168784" y="150013"/>
                </a:lnTo>
                <a:lnTo>
                  <a:pt x="103126" y="150013"/>
                </a:lnTo>
                <a:lnTo>
                  <a:pt x="84324" y="140640"/>
                </a:lnTo>
                <a:lnTo>
                  <a:pt x="65658" y="140640"/>
                </a:lnTo>
                <a:lnTo>
                  <a:pt x="56258" y="131268"/>
                </a:lnTo>
                <a:lnTo>
                  <a:pt x="46857" y="131268"/>
                </a:lnTo>
                <a:lnTo>
                  <a:pt x="37468" y="121895"/>
                </a:lnTo>
                <a:lnTo>
                  <a:pt x="28191" y="112510"/>
                </a:lnTo>
                <a:lnTo>
                  <a:pt x="18790" y="112510"/>
                </a:lnTo>
                <a:lnTo>
                  <a:pt x="9401" y="121895"/>
                </a:lnTo>
                <a:lnTo>
                  <a:pt x="0" y="121895"/>
                </a:lnTo>
                <a:lnTo>
                  <a:pt x="0" y="140640"/>
                </a:lnTo>
                <a:lnTo>
                  <a:pt x="9401" y="150013"/>
                </a:lnTo>
                <a:lnTo>
                  <a:pt x="18790" y="150013"/>
                </a:lnTo>
                <a:lnTo>
                  <a:pt x="28191" y="159399"/>
                </a:lnTo>
                <a:lnTo>
                  <a:pt x="37468" y="168771"/>
                </a:lnTo>
                <a:lnTo>
                  <a:pt x="56258" y="168771"/>
                </a:lnTo>
                <a:lnTo>
                  <a:pt x="65658" y="178143"/>
                </a:lnTo>
                <a:lnTo>
                  <a:pt x="93725" y="178143"/>
                </a:lnTo>
                <a:lnTo>
                  <a:pt x="103126" y="187580"/>
                </a:lnTo>
                <a:lnTo>
                  <a:pt x="149982" y="187580"/>
                </a:lnTo>
                <a:lnTo>
                  <a:pt x="159383" y="178143"/>
                </a:lnTo>
                <a:lnTo>
                  <a:pt x="196850" y="178143"/>
                </a:lnTo>
                <a:lnTo>
                  <a:pt x="206251" y="168771"/>
                </a:lnTo>
                <a:lnTo>
                  <a:pt x="215640" y="168771"/>
                </a:lnTo>
                <a:lnTo>
                  <a:pt x="225041" y="159399"/>
                </a:lnTo>
                <a:lnTo>
                  <a:pt x="234442" y="159399"/>
                </a:lnTo>
                <a:lnTo>
                  <a:pt x="243843" y="150013"/>
                </a:lnTo>
                <a:lnTo>
                  <a:pt x="346968" y="93765"/>
                </a:lnTo>
                <a:lnTo>
                  <a:pt x="356357" y="84392"/>
                </a:lnTo>
                <a:lnTo>
                  <a:pt x="365758" y="75007"/>
                </a:lnTo>
                <a:lnTo>
                  <a:pt x="375159" y="65634"/>
                </a:lnTo>
                <a:lnTo>
                  <a:pt x="375159" y="562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87" name="Freeform 8187"/>
          <p:cNvSpPr/>
          <p:nvPr/>
        </p:nvSpPr>
        <p:spPr>
          <a:xfrm rot="-5400000" flipH="0" flipV="0">
            <a:off x="28187903" y="2089941"/>
            <a:ext cx="38119" cy="22859"/>
          </a:xfrm>
          <a:custGeom>
            <a:pathLst>
              <a:path w="234566" h="140665">
                <a:moveTo>
                  <a:pt x="215764" y="46863"/>
                </a:moveTo>
                <a:lnTo>
                  <a:pt x="215764" y="37591"/>
                </a:lnTo>
                <a:lnTo>
                  <a:pt x="206375" y="28193"/>
                </a:lnTo>
                <a:lnTo>
                  <a:pt x="196974" y="18795"/>
                </a:lnTo>
                <a:lnTo>
                  <a:pt x="178297" y="18795"/>
                </a:lnTo>
                <a:lnTo>
                  <a:pt x="168908" y="9398"/>
                </a:lnTo>
                <a:lnTo>
                  <a:pt x="159507" y="9398"/>
                </a:lnTo>
                <a:lnTo>
                  <a:pt x="150106" y="0"/>
                </a:lnTo>
                <a:lnTo>
                  <a:pt x="122040" y="0"/>
                </a:lnTo>
                <a:lnTo>
                  <a:pt x="112639" y="9398"/>
                </a:lnTo>
                <a:lnTo>
                  <a:pt x="93849" y="9398"/>
                </a:lnTo>
                <a:lnTo>
                  <a:pt x="84448" y="18795"/>
                </a:lnTo>
                <a:lnTo>
                  <a:pt x="65658" y="28193"/>
                </a:lnTo>
                <a:lnTo>
                  <a:pt x="37592" y="46863"/>
                </a:lnTo>
                <a:lnTo>
                  <a:pt x="28191" y="46863"/>
                </a:lnTo>
                <a:lnTo>
                  <a:pt x="18790" y="56261"/>
                </a:lnTo>
                <a:lnTo>
                  <a:pt x="9389" y="65658"/>
                </a:lnTo>
                <a:lnTo>
                  <a:pt x="9389" y="75056"/>
                </a:lnTo>
                <a:lnTo>
                  <a:pt x="0" y="84454"/>
                </a:lnTo>
                <a:lnTo>
                  <a:pt x="0" y="93726"/>
                </a:lnTo>
                <a:lnTo>
                  <a:pt x="56257" y="140665"/>
                </a:lnTo>
                <a:lnTo>
                  <a:pt x="46981" y="140665"/>
                </a:lnTo>
                <a:lnTo>
                  <a:pt x="46981" y="121919"/>
                </a:lnTo>
                <a:lnTo>
                  <a:pt x="37592" y="112534"/>
                </a:lnTo>
                <a:lnTo>
                  <a:pt x="37592" y="93726"/>
                </a:lnTo>
                <a:lnTo>
                  <a:pt x="46981" y="84454"/>
                </a:lnTo>
                <a:lnTo>
                  <a:pt x="56257" y="75056"/>
                </a:lnTo>
                <a:lnTo>
                  <a:pt x="65658" y="75056"/>
                </a:lnTo>
                <a:lnTo>
                  <a:pt x="93849" y="46863"/>
                </a:lnTo>
                <a:lnTo>
                  <a:pt x="112639" y="46863"/>
                </a:lnTo>
                <a:lnTo>
                  <a:pt x="122040" y="37591"/>
                </a:lnTo>
                <a:lnTo>
                  <a:pt x="150106" y="37591"/>
                </a:lnTo>
                <a:lnTo>
                  <a:pt x="159507" y="46863"/>
                </a:lnTo>
                <a:lnTo>
                  <a:pt x="168908" y="46863"/>
                </a:lnTo>
                <a:lnTo>
                  <a:pt x="178297" y="56261"/>
                </a:lnTo>
                <a:lnTo>
                  <a:pt x="187574" y="65658"/>
                </a:lnTo>
                <a:lnTo>
                  <a:pt x="234566" y="112534"/>
                </a:lnTo>
                <a:lnTo>
                  <a:pt x="234566" y="65658"/>
                </a:lnTo>
                <a:lnTo>
                  <a:pt x="225165" y="562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88" name="Freeform 8188"/>
          <p:cNvSpPr/>
          <p:nvPr/>
        </p:nvSpPr>
        <p:spPr>
          <a:xfrm rot="-5400000" flipH="0" flipV="0">
            <a:off x="28213056" y="2057174"/>
            <a:ext cx="68582" cy="48767"/>
          </a:xfrm>
          <a:custGeom>
            <a:pathLst>
              <a:path w="422015" h="300088">
                <a:moveTo>
                  <a:pt x="422015" y="103187"/>
                </a:moveTo>
                <a:lnTo>
                  <a:pt x="328166" y="9373"/>
                </a:lnTo>
                <a:lnTo>
                  <a:pt x="318765" y="9373"/>
                </a:lnTo>
                <a:lnTo>
                  <a:pt x="309500" y="0"/>
                </a:lnTo>
                <a:lnTo>
                  <a:pt x="300099" y="9373"/>
                </a:lnTo>
                <a:lnTo>
                  <a:pt x="168783" y="84443"/>
                </a:lnTo>
                <a:lnTo>
                  <a:pt x="168783" y="93815"/>
                </a:lnTo>
                <a:lnTo>
                  <a:pt x="159383" y="103187"/>
                </a:lnTo>
                <a:lnTo>
                  <a:pt x="168783" y="112560"/>
                </a:lnTo>
                <a:lnTo>
                  <a:pt x="215640" y="159449"/>
                </a:lnTo>
                <a:lnTo>
                  <a:pt x="225041" y="168821"/>
                </a:lnTo>
                <a:lnTo>
                  <a:pt x="225041" y="178194"/>
                </a:lnTo>
                <a:lnTo>
                  <a:pt x="234441" y="187579"/>
                </a:lnTo>
                <a:lnTo>
                  <a:pt x="234441" y="215697"/>
                </a:lnTo>
                <a:lnTo>
                  <a:pt x="225041" y="215697"/>
                </a:lnTo>
                <a:lnTo>
                  <a:pt x="215640" y="225082"/>
                </a:lnTo>
                <a:lnTo>
                  <a:pt x="206375" y="234455"/>
                </a:lnTo>
                <a:lnTo>
                  <a:pt x="178184" y="253213"/>
                </a:lnTo>
                <a:lnTo>
                  <a:pt x="168783" y="253213"/>
                </a:lnTo>
                <a:lnTo>
                  <a:pt x="159383" y="262585"/>
                </a:lnTo>
                <a:lnTo>
                  <a:pt x="112514" y="262585"/>
                </a:lnTo>
                <a:lnTo>
                  <a:pt x="103125" y="253213"/>
                </a:lnTo>
                <a:lnTo>
                  <a:pt x="93849" y="243828"/>
                </a:lnTo>
                <a:lnTo>
                  <a:pt x="84448" y="243828"/>
                </a:lnTo>
                <a:lnTo>
                  <a:pt x="28066" y="178194"/>
                </a:lnTo>
                <a:lnTo>
                  <a:pt x="0" y="178194"/>
                </a:lnTo>
                <a:lnTo>
                  <a:pt x="0" y="206324"/>
                </a:lnTo>
                <a:lnTo>
                  <a:pt x="56257" y="262585"/>
                </a:lnTo>
                <a:lnTo>
                  <a:pt x="65658" y="271958"/>
                </a:lnTo>
                <a:lnTo>
                  <a:pt x="75059" y="281331"/>
                </a:lnTo>
                <a:lnTo>
                  <a:pt x="84448" y="281331"/>
                </a:lnTo>
                <a:lnTo>
                  <a:pt x="93849" y="290716"/>
                </a:lnTo>
                <a:lnTo>
                  <a:pt x="103125" y="290716"/>
                </a:lnTo>
                <a:lnTo>
                  <a:pt x="103125" y="300088"/>
                </a:lnTo>
                <a:lnTo>
                  <a:pt x="159383" y="300088"/>
                </a:lnTo>
                <a:lnTo>
                  <a:pt x="168783" y="290716"/>
                </a:lnTo>
                <a:lnTo>
                  <a:pt x="178184" y="290716"/>
                </a:lnTo>
                <a:lnTo>
                  <a:pt x="187573" y="281331"/>
                </a:lnTo>
                <a:lnTo>
                  <a:pt x="206375" y="281331"/>
                </a:lnTo>
                <a:lnTo>
                  <a:pt x="234441" y="262585"/>
                </a:lnTo>
                <a:lnTo>
                  <a:pt x="243842" y="253213"/>
                </a:lnTo>
                <a:lnTo>
                  <a:pt x="253231" y="243828"/>
                </a:lnTo>
                <a:lnTo>
                  <a:pt x="262632" y="234455"/>
                </a:lnTo>
                <a:lnTo>
                  <a:pt x="262632" y="225082"/>
                </a:lnTo>
                <a:lnTo>
                  <a:pt x="271909" y="215697"/>
                </a:lnTo>
                <a:lnTo>
                  <a:pt x="271909" y="168821"/>
                </a:lnTo>
                <a:lnTo>
                  <a:pt x="262632" y="159449"/>
                </a:lnTo>
                <a:lnTo>
                  <a:pt x="262632" y="150064"/>
                </a:lnTo>
                <a:lnTo>
                  <a:pt x="253231" y="140690"/>
                </a:lnTo>
                <a:lnTo>
                  <a:pt x="206375" y="103187"/>
                </a:lnTo>
                <a:lnTo>
                  <a:pt x="309500" y="46876"/>
                </a:lnTo>
                <a:lnTo>
                  <a:pt x="393824" y="131318"/>
                </a:lnTo>
                <a:lnTo>
                  <a:pt x="403225" y="140690"/>
                </a:lnTo>
                <a:lnTo>
                  <a:pt x="412626" y="140690"/>
                </a:lnTo>
                <a:lnTo>
                  <a:pt x="422015" y="131318"/>
                </a:lnTo>
                <a:lnTo>
                  <a:pt x="422015" y="1125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89" name="Freeform 8189"/>
          <p:cNvSpPr/>
          <p:nvPr/>
        </p:nvSpPr>
        <p:spPr>
          <a:xfrm rot="-5400000" flipH="0" flipV="0">
            <a:off x="28254205" y="2034317"/>
            <a:ext cx="50297" cy="39624"/>
          </a:xfrm>
          <a:custGeom>
            <a:pathLst>
              <a:path w="309500" h="243828">
                <a:moveTo>
                  <a:pt x="272033" y="0"/>
                </a:moveTo>
                <a:lnTo>
                  <a:pt x="234441" y="0"/>
                </a:lnTo>
                <a:lnTo>
                  <a:pt x="225040" y="9373"/>
                </a:lnTo>
                <a:lnTo>
                  <a:pt x="215775" y="9373"/>
                </a:lnTo>
                <a:lnTo>
                  <a:pt x="196974" y="18746"/>
                </a:lnTo>
                <a:lnTo>
                  <a:pt x="187585" y="18746"/>
                </a:lnTo>
                <a:lnTo>
                  <a:pt x="178184" y="28131"/>
                </a:lnTo>
                <a:lnTo>
                  <a:pt x="159518" y="28131"/>
                </a:lnTo>
                <a:lnTo>
                  <a:pt x="150117" y="37503"/>
                </a:lnTo>
                <a:lnTo>
                  <a:pt x="140717" y="37503"/>
                </a:lnTo>
                <a:lnTo>
                  <a:pt x="131316" y="46876"/>
                </a:lnTo>
                <a:lnTo>
                  <a:pt x="121915" y="46876"/>
                </a:lnTo>
                <a:lnTo>
                  <a:pt x="112526" y="56249"/>
                </a:lnTo>
                <a:lnTo>
                  <a:pt x="103125" y="65634"/>
                </a:lnTo>
                <a:lnTo>
                  <a:pt x="93724" y="65634"/>
                </a:lnTo>
                <a:lnTo>
                  <a:pt x="84459" y="75006"/>
                </a:lnTo>
                <a:lnTo>
                  <a:pt x="75058" y="84379"/>
                </a:lnTo>
                <a:lnTo>
                  <a:pt x="65658" y="84379"/>
                </a:lnTo>
                <a:lnTo>
                  <a:pt x="56257" y="93764"/>
                </a:lnTo>
                <a:lnTo>
                  <a:pt x="46868" y="103137"/>
                </a:lnTo>
                <a:lnTo>
                  <a:pt x="37591" y="103137"/>
                </a:lnTo>
                <a:lnTo>
                  <a:pt x="37591" y="112510"/>
                </a:lnTo>
                <a:lnTo>
                  <a:pt x="28190" y="121882"/>
                </a:lnTo>
                <a:lnTo>
                  <a:pt x="18801" y="131267"/>
                </a:lnTo>
                <a:lnTo>
                  <a:pt x="9400" y="140691"/>
                </a:lnTo>
                <a:lnTo>
                  <a:pt x="0" y="150063"/>
                </a:lnTo>
                <a:lnTo>
                  <a:pt x="0" y="206325"/>
                </a:lnTo>
                <a:lnTo>
                  <a:pt x="9400" y="215697"/>
                </a:lnTo>
                <a:lnTo>
                  <a:pt x="18801" y="225069"/>
                </a:lnTo>
                <a:lnTo>
                  <a:pt x="28190" y="234455"/>
                </a:lnTo>
                <a:lnTo>
                  <a:pt x="37591" y="234455"/>
                </a:lnTo>
                <a:lnTo>
                  <a:pt x="46868" y="243828"/>
                </a:lnTo>
                <a:lnTo>
                  <a:pt x="84459" y="243828"/>
                </a:lnTo>
                <a:lnTo>
                  <a:pt x="46868" y="196952"/>
                </a:lnTo>
                <a:lnTo>
                  <a:pt x="37591" y="196952"/>
                </a:lnTo>
                <a:lnTo>
                  <a:pt x="37591" y="168822"/>
                </a:lnTo>
                <a:lnTo>
                  <a:pt x="46868" y="159436"/>
                </a:lnTo>
                <a:lnTo>
                  <a:pt x="46868" y="150063"/>
                </a:lnTo>
                <a:lnTo>
                  <a:pt x="56257" y="140691"/>
                </a:lnTo>
                <a:lnTo>
                  <a:pt x="65658" y="140691"/>
                </a:lnTo>
                <a:lnTo>
                  <a:pt x="65658" y="131267"/>
                </a:lnTo>
                <a:lnTo>
                  <a:pt x="75058" y="121882"/>
                </a:lnTo>
                <a:lnTo>
                  <a:pt x="84459" y="121882"/>
                </a:lnTo>
                <a:lnTo>
                  <a:pt x="93724" y="112510"/>
                </a:lnTo>
                <a:lnTo>
                  <a:pt x="103125" y="103137"/>
                </a:lnTo>
                <a:lnTo>
                  <a:pt x="112526" y="93764"/>
                </a:lnTo>
                <a:lnTo>
                  <a:pt x="121915" y="93764"/>
                </a:lnTo>
                <a:lnTo>
                  <a:pt x="140717" y="84379"/>
                </a:lnTo>
                <a:lnTo>
                  <a:pt x="150117" y="75006"/>
                </a:lnTo>
                <a:lnTo>
                  <a:pt x="159518" y="75006"/>
                </a:lnTo>
                <a:lnTo>
                  <a:pt x="168783" y="65634"/>
                </a:lnTo>
                <a:lnTo>
                  <a:pt x="178184" y="65634"/>
                </a:lnTo>
                <a:lnTo>
                  <a:pt x="187585" y="56249"/>
                </a:lnTo>
                <a:lnTo>
                  <a:pt x="196974" y="56249"/>
                </a:lnTo>
                <a:lnTo>
                  <a:pt x="215775" y="46876"/>
                </a:lnTo>
                <a:lnTo>
                  <a:pt x="225040" y="46876"/>
                </a:lnTo>
                <a:lnTo>
                  <a:pt x="243842" y="37503"/>
                </a:lnTo>
                <a:lnTo>
                  <a:pt x="300099" y="37503"/>
                </a:lnTo>
                <a:lnTo>
                  <a:pt x="309500" y="4687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90" name="Freeform 8190"/>
          <p:cNvSpPr/>
          <p:nvPr/>
        </p:nvSpPr>
        <p:spPr>
          <a:xfrm rot="-5400000" flipH="0" flipV="0">
            <a:off x="28253442" y="2025937"/>
            <a:ext cx="51822" cy="39624"/>
          </a:xfrm>
          <a:custGeom>
            <a:pathLst>
              <a:path w="318889" h="243828">
                <a:moveTo>
                  <a:pt x="300099" y="28131"/>
                </a:moveTo>
                <a:lnTo>
                  <a:pt x="290699" y="28131"/>
                </a:lnTo>
                <a:lnTo>
                  <a:pt x="290699" y="18746"/>
                </a:lnTo>
                <a:lnTo>
                  <a:pt x="281422" y="18746"/>
                </a:lnTo>
                <a:lnTo>
                  <a:pt x="272033" y="9373"/>
                </a:lnTo>
                <a:lnTo>
                  <a:pt x="262632" y="9373"/>
                </a:lnTo>
                <a:lnTo>
                  <a:pt x="253231" y="0"/>
                </a:lnTo>
                <a:lnTo>
                  <a:pt x="225165" y="0"/>
                </a:lnTo>
                <a:lnTo>
                  <a:pt x="262632" y="46876"/>
                </a:lnTo>
                <a:lnTo>
                  <a:pt x="272033" y="56249"/>
                </a:lnTo>
                <a:lnTo>
                  <a:pt x="272033" y="75006"/>
                </a:lnTo>
                <a:lnTo>
                  <a:pt x="262632" y="84379"/>
                </a:lnTo>
                <a:lnTo>
                  <a:pt x="262632" y="93764"/>
                </a:lnTo>
                <a:lnTo>
                  <a:pt x="253231" y="112510"/>
                </a:lnTo>
                <a:lnTo>
                  <a:pt x="243830" y="112510"/>
                </a:lnTo>
                <a:lnTo>
                  <a:pt x="243830" y="121882"/>
                </a:lnTo>
                <a:lnTo>
                  <a:pt x="234441" y="121882"/>
                </a:lnTo>
                <a:lnTo>
                  <a:pt x="225165" y="131267"/>
                </a:lnTo>
                <a:lnTo>
                  <a:pt x="215764" y="140691"/>
                </a:lnTo>
                <a:lnTo>
                  <a:pt x="206375" y="140691"/>
                </a:lnTo>
                <a:lnTo>
                  <a:pt x="196974" y="150063"/>
                </a:lnTo>
                <a:lnTo>
                  <a:pt x="187573" y="159436"/>
                </a:lnTo>
                <a:lnTo>
                  <a:pt x="168907" y="168822"/>
                </a:lnTo>
                <a:lnTo>
                  <a:pt x="159507" y="168822"/>
                </a:lnTo>
                <a:lnTo>
                  <a:pt x="140717" y="178194"/>
                </a:lnTo>
                <a:lnTo>
                  <a:pt x="131316" y="187566"/>
                </a:lnTo>
                <a:lnTo>
                  <a:pt x="121915" y="187566"/>
                </a:lnTo>
                <a:lnTo>
                  <a:pt x="112650" y="196952"/>
                </a:lnTo>
                <a:lnTo>
                  <a:pt x="103249" y="196952"/>
                </a:lnTo>
                <a:lnTo>
                  <a:pt x="84448" y="206325"/>
                </a:lnTo>
                <a:lnTo>
                  <a:pt x="46856" y="206325"/>
                </a:lnTo>
                <a:lnTo>
                  <a:pt x="37591" y="215697"/>
                </a:lnTo>
                <a:lnTo>
                  <a:pt x="28190" y="206325"/>
                </a:lnTo>
                <a:lnTo>
                  <a:pt x="0" y="206325"/>
                </a:lnTo>
                <a:lnTo>
                  <a:pt x="0" y="196952"/>
                </a:lnTo>
                <a:lnTo>
                  <a:pt x="37591" y="243828"/>
                </a:lnTo>
                <a:lnTo>
                  <a:pt x="84448" y="243828"/>
                </a:lnTo>
                <a:lnTo>
                  <a:pt x="103249" y="234455"/>
                </a:lnTo>
                <a:lnTo>
                  <a:pt x="112650" y="234455"/>
                </a:lnTo>
                <a:lnTo>
                  <a:pt x="121915" y="225069"/>
                </a:lnTo>
                <a:lnTo>
                  <a:pt x="131316" y="225069"/>
                </a:lnTo>
                <a:lnTo>
                  <a:pt x="150106" y="215697"/>
                </a:lnTo>
                <a:lnTo>
                  <a:pt x="159507" y="215697"/>
                </a:lnTo>
                <a:lnTo>
                  <a:pt x="168907" y="206325"/>
                </a:lnTo>
                <a:lnTo>
                  <a:pt x="178172" y="206325"/>
                </a:lnTo>
                <a:lnTo>
                  <a:pt x="187573" y="196952"/>
                </a:lnTo>
                <a:lnTo>
                  <a:pt x="196974" y="187566"/>
                </a:lnTo>
                <a:lnTo>
                  <a:pt x="206375" y="187566"/>
                </a:lnTo>
                <a:lnTo>
                  <a:pt x="215764" y="178194"/>
                </a:lnTo>
                <a:lnTo>
                  <a:pt x="225165" y="178194"/>
                </a:lnTo>
                <a:lnTo>
                  <a:pt x="234441" y="168822"/>
                </a:lnTo>
                <a:lnTo>
                  <a:pt x="243830" y="159436"/>
                </a:lnTo>
                <a:lnTo>
                  <a:pt x="253231" y="159436"/>
                </a:lnTo>
                <a:lnTo>
                  <a:pt x="262632" y="150063"/>
                </a:lnTo>
                <a:lnTo>
                  <a:pt x="272033" y="140691"/>
                </a:lnTo>
                <a:lnTo>
                  <a:pt x="272033" y="131267"/>
                </a:lnTo>
                <a:lnTo>
                  <a:pt x="281422" y="121882"/>
                </a:lnTo>
                <a:lnTo>
                  <a:pt x="290699" y="112510"/>
                </a:lnTo>
                <a:lnTo>
                  <a:pt x="300099" y="103137"/>
                </a:lnTo>
                <a:lnTo>
                  <a:pt x="309500" y="93764"/>
                </a:lnTo>
                <a:lnTo>
                  <a:pt x="309500" y="75006"/>
                </a:lnTo>
                <a:lnTo>
                  <a:pt x="318889" y="65634"/>
                </a:lnTo>
                <a:lnTo>
                  <a:pt x="309500" y="56249"/>
                </a:lnTo>
                <a:lnTo>
                  <a:pt x="309500" y="46876"/>
                </a:lnTo>
                <a:lnTo>
                  <a:pt x="300099" y="3750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91" name="Freeform 8191"/>
          <p:cNvSpPr/>
          <p:nvPr/>
        </p:nvSpPr>
        <p:spPr>
          <a:xfrm rot="-5400000" flipH="0" flipV="0">
            <a:off x="26967941" y="2429035"/>
            <a:ext cx="984515" cy="967737"/>
          </a:xfrm>
          <a:custGeom>
            <a:pathLst>
              <a:path w="6058148" h="5954903">
                <a:moveTo>
                  <a:pt x="6058148" y="4960874"/>
                </a:moveTo>
                <a:lnTo>
                  <a:pt x="5223507" y="5795518"/>
                </a:lnTo>
                <a:moveTo>
                  <a:pt x="1097284" y="0"/>
                </a:moveTo>
                <a:lnTo>
                  <a:pt x="262632" y="834644"/>
                </a:lnTo>
                <a:moveTo>
                  <a:pt x="5908042" y="5954903"/>
                </a:moveTo>
                <a:lnTo>
                  <a:pt x="112650" y="159513"/>
                </a:lnTo>
                <a:moveTo>
                  <a:pt x="4960999" y="5533010"/>
                </a:moveTo>
                <a:lnTo>
                  <a:pt x="6011167" y="5533010"/>
                </a:lnTo>
                <a:moveTo>
                  <a:pt x="1050416" y="581407"/>
                </a:moveTo>
                <a:lnTo>
                  <a:pt x="0" y="5814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92" name="Freeform 8192"/>
          <p:cNvSpPr/>
          <p:nvPr/>
        </p:nvSpPr>
        <p:spPr>
          <a:xfrm rot="-5400000" flipH="0" flipV="0">
            <a:off x="27330649" y="2895369"/>
            <a:ext cx="99066" cy="48769"/>
          </a:xfrm>
          <a:custGeom>
            <a:pathLst>
              <a:path w="609600" h="300101">
                <a:moveTo>
                  <a:pt x="609600" y="75057"/>
                </a:moveTo>
                <a:lnTo>
                  <a:pt x="525140" y="0"/>
                </a:lnTo>
                <a:lnTo>
                  <a:pt x="534541" y="18796"/>
                </a:lnTo>
                <a:lnTo>
                  <a:pt x="543930" y="28195"/>
                </a:lnTo>
                <a:lnTo>
                  <a:pt x="543930" y="84455"/>
                </a:lnTo>
                <a:lnTo>
                  <a:pt x="525140" y="93853"/>
                </a:lnTo>
                <a:lnTo>
                  <a:pt x="506474" y="112649"/>
                </a:lnTo>
                <a:lnTo>
                  <a:pt x="375158" y="187579"/>
                </a:lnTo>
                <a:lnTo>
                  <a:pt x="309488" y="122047"/>
                </a:lnTo>
                <a:lnTo>
                  <a:pt x="225040" y="46991"/>
                </a:lnTo>
                <a:lnTo>
                  <a:pt x="225040" y="93853"/>
                </a:lnTo>
                <a:lnTo>
                  <a:pt x="234441" y="103251"/>
                </a:lnTo>
                <a:lnTo>
                  <a:pt x="234441" y="122047"/>
                </a:lnTo>
                <a:lnTo>
                  <a:pt x="243830" y="140717"/>
                </a:lnTo>
                <a:lnTo>
                  <a:pt x="262632" y="150115"/>
                </a:lnTo>
                <a:lnTo>
                  <a:pt x="318889" y="215773"/>
                </a:lnTo>
                <a:lnTo>
                  <a:pt x="300099" y="225171"/>
                </a:lnTo>
                <a:lnTo>
                  <a:pt x="281298" y="225171"/>
                </a:lnTo>
                <a:lnTo>
                  <a:pt x="272033" y="234570"/>
                </a:lnTo>
                <a:lnTo>
                  <a:pt x="253231" y="234570"/>
                </a:lnTo>
                <a:lnTo>
                  <a:pt x="234441" y="243841"/>
                </a:lnTo>
                <a:lnTo>
                  <a:pt x="178172" y="243841"/>
                </a:lnTo>
                <a:lnTo>
                  <a:pt x="159382" y="234570"/>
                </a:lnTo>
                <a:lnTo>
                  <a:pt x="140705" y="234570"/>
                </a:lnTo>
                <a:lnTo>
                  <a:pt x="121915" y="225171"/>
                </a:lnTo>
                <a:lnTo>
                  <a:pt x="103113" y="225171"/>
                </a:lnTo>
                <a:lnTo>
                  <a:pt x="93724" y="215773"/>
                </a:lnTo>
                <a:lnTo>
                  <a:pt x="75047" y="206375"/>
                </a:lnTo>
                <a:lnTo>
                  <a:pt x="56257" y="196977"/>
                </a:lnTo>
                <a:lnTo>
                  <a:pt x="46856" y="187579"/>
                </a:lnTo>
                <a:lnTo>
                  <a:pt x="28190" y="187579"/>
                </a:lnTo>
                <a:lnTo>
                  <a:pt x="9389" y="196977"/>
                </a:lnTo>
                <a:lnTo>
                  <a:pt x="0" y="215773"/>
                </a:lnTo>
                <a:lnTo>
                  <a:pt x="0" y="225171"/>
                </a:lnTo>
                <a:lnTo>
                  <a:pt x="9389" y="234570"/>
                </a:lnTo>
                <a:lnTo>
                  <a:pt x="18790" y="243841"/>
                </a:lnTo>
                <a:lnTo>
                  <a:pt x="28190" y="253239"/>
                </a:lnTo>
                <a:lnTo>
                  <a:pt x="46856" y="262637"/>
                </a:lnTo>
                <a:lnTo>
                  <a:pt x="65658" y="262637"/>
                </a:lnTo>
                <a:lnTo>
                  <a:pt x="84448" y="272035"/>
                </a:lnTo>
                <a:lnTo>
                  <a:pt x="93724" y="281432"/>
                </a:lnTo>
                <a:lnTo>
                  <a:pt x="112514" y="281432"/>
                </a:lnTo>
                <a:lnTo>
                  <a:pt x="131316" y="290830"/>
                </a:lnTo>
                <a:lnTo>
                  <a:pt x="149982" y="290830"/>
                </a:lnTo>
                <a:lnTo>
                  <a:pt x="159382" y="300101"/>
                </a:lnTo>
                <a:lnTo>
                  <a:pt x="243830" y="300101"/>
                </a:lnTo>
                <a:lnTo>
                  <a:pt x="262632" y="290830"/>
                </a:lnTo>
                <a:lnTo>
                  <a:pt x="290698" y="290830"/>
                </a:lnTo>
                <a:lnTo>
                  <a:pt x="309488" y="281432"/>
                </a:lnTo>
                <a:lnTo>
                  <a:pt x="328290" y="272035"/>
                </a:lnTo>
                <a:lnTo>
                  <a:pt x="346956" y="272035"/>
                </a:lnTo>
                <a:lnTo>
                  <a:pt x="356357" y="262637"/>
                </a:lnTo>
                <a:lnTo>
                  <a:pt x="375158" y="253239"/>
                </a:lnTo>
                <a:lnTo>
                  <a:pt x="393824" y="243841"/>
                </a:lnTo>
                <a:lnTo>
                  <a:pt x="553331" y="150115"/>
                </a:lnTo>
                <a:lnTo>
                  <a:pt x="562732" y="150115"/>
                </a:lnTo>
                <a:lnTo>
                  <a:pt x="572008" y="140717"/>
                </a:lnTo>
                <a:lnTo>
                  <a:pt x="572008" y="131319"/>
                </a:lnTo>
                <a:lnTo>
                  <a:pt x="590798" y="122047"/>
                </a:lnTo>
                <a:lnTo>
                  <a:pt x="590798" y="103251"/>
                </a:lnTo>
                <a:lnTo>
                  <a:pt x="600199" y="8445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93" name="Freeform 8193"/>
          <p:cNvSpPr/>
          <p:nvPr/>
        </p:nvSpPr>
        <p:spPr>
          <a:xfrm rot="-5400000" flipH="0" flipV="0">
            <a:off x="27326087" y="2883172"/>
            <a:ext cx="62495" cy="36592"/>
          </a:xfrm>
          <a:custGeom>
            <a:pathLst>
              <a:path w="384560" h="225171">
                <a:moveTo>
                  <a:pt x="356357" y="75057"/>
                </a:moveTo>
                <a:lnTo>
                  <a:pt x="337692" y="56262"/>
                </a:lnTo>
                <a:lnTo>
                  <a:pt x="328291" y="46991"/>
                </a:lnTo>
                <a:lnTo>
                  <a:pt x="309501" y="37593"/>
                </a:lnTo>
                <a:lnTo>
                  <a:pt x="290699" y="28195"/>
                </a:lnTo>
                <a:lnTo>
                  <a:pt x="281434" y="18796"/>
                </a:lnTo>
                <a:lnTo>
                  <a:pt x="262633" y="9398"/>
                </a:lnTo>
                <a:lnTo>
                  <a:pt x="234442" y="9398"/>
                </a:lnTo>
                <a:lnTo>
                  <a:pt x="215640" y="0"/>
                </a:lnTo>
                <a:lnTo>
                  <a:pt x="196975" y="9398"/>
                </a:lnTo>
                <a:lnTo>
                  <a:pt x="178185" y="9398"/>
                </a:lnTo>
                <a:lnTo>
                  <a:pt x="168784" y="18796"/>
                </a:lnTo>
                <a:lnTo>
                  <a:pt x="150118" y="18796"/>
                </a:lnTo>
                <a:lnTo>
                  <a:pt x="131317" y="28195"/>
                </a:lnTo>
                <a:lnTo>
                  <a:pt x="112515" y="37593"/>
                </a:lnTo>
                <a:lnTo>
                  <a:pt x="56258" y="65660"/>
                </a:lnTo>
                <a:lnTo>
                  <a:pt x="46993" y="75057"/>
                </a:lnTo>
                <a:lnTo>
                  <a:pt x="37592" y="93853"/>
                </a:lnTo>
                <a:lnTo>
                  <a:pt x="28191" y="93853"/>
                </a:lnTo>
                <a:lnTo>
                  <a:pt x="18790" y="103124"/>
                </a:lnTo>
                <a:lnTo>
                  <a:pt x="9401" y="121920"/>
                </a:lnTo>
                <a:lnTo>
                  <a:pt x="0" y="140717"/>
                </a:lnTo>
                <a:lnTo>
                  <a:pt x="0" y="150115"/>
                </a:lnTo>
                <a:lnTo>
                  <a:pt x="84448" y="225171"/>
                </a:lnTo>
                <a:lnTo>
                  <a:pt x="84448" y="215773"/>
                </a:lnTo>
                <a:lnTo>
                  <a:pt x="65658" y="206375"/>
                </a:lnTo>
                <a:lnTo>
                  <a:pt x="65658" y="187579"/>
                </a:lnTo>
                <a:lnTo>
                  <a:pt x="56258" y="168911"/>
                </a:lnTo>
                <a:lnTo>
                  <a:pt x="56258" y="159513"/>
                </a:lnTo>
                <a:lnTo>
                  <a:pt x="65658" y="140717"/>
                </a:lnTo>
                <a:lnTo>
                  <a:pt x="75059" y="131319"/>
                </a:lnTo>
                <a:lnTo>
                  <a:pt x="84448" y="121920"/>
                </a:lnTo>
                <a:lnTo>
                  <a:pt x="103250" y="112522"/>
                </a:lnTo>
                <a:lnTo>
                  <a:pt x="159383" y="84455"/>
                </a:lnTo>
                <a:lnTo>
                  <a:pt x="159383" y="75057"/>
                </a:lnTo>
                <a:lnTo>
                  <a:pt x="178185" y="75057"/>
                </a:lnTo>
                <a:lnTo>
                  <a:pt x="196975" y="65660"/>
                </a:lnTo>
                <a:lnTo>
                  <a:pt x="243843" y="65660"/>
                </a:lnTo>
                <a:lnTo>
                  <a:pt x="253232" y="75057"/>
                </a:lnTo>
                <a:lnTo>
                  <a:pt x="271909" y="75057"/>
                </a:lnTo>
                <a:lnTo>
                  <a:pt x="290699" y="84455"/>
                </a:lnTo>
                <a:lnTo>
                  <a:pt x="300100" y="103124"/>
                </a:lnTo>
                <a:lnTo>
                  <a:pt x="384560" y="178181"/>
                </a:lnTo>
                <a:lnTo>
                  <a:pt x="384560" y="131319"/>
                </a:lnTo>
                <a:lnTo>
                  <a:pt x="375159" y="112522"/>
                </a:lnTo>
                <a:lnTo>
                  <a:pt x="375159" y="103124"/>
                </a:lnTo>
                <a:lnTo>
                  <a:pt x="365758" y="8445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94" name="Freeform 8194"/>
          <p:cNvSpPr/>
          <p:nvPr/>
        </p:nvSpPr>
        <p:spPr>
          <a:xfrm rot="-5400000" flipH="0" flipV="0">
            <a:off x="27366489" y="2832122"/>
            <a:ext cx="111242" cy="77726"/>
          </a:xfrm>
          <a:custGeom>
            <a:pathLst>
              <a:path w="684523" h="478282">
                <a:moveTo>
                  <a:pt x="675134" y="159385"/>
                </a:moveTo>
                <a:lnTo>
                  <a:pt x="525140" y="9397"/>
                </a:lnTo>
                <a:lnTo>
                  <a:pt x="506350" y="0"/>
                </a:lnTo>
                <a:lnTo>
                  <a:pt x="487549" y="9397"/>
                </a:lnTo>
                <a:lnTo>
                  <a:pt x="281298" y="131190"/>
                </a:lnTo>
                <a:lnTo>
                  <a:pt x="271909" y="131190"/>
                </a:lnTo>
                <a:lnTo>
                  <a:pt x="271909" y="140588"/>
                </a:lnTo>
                <a:lnTo>
                  <a:pt x="262508" y="159385"/>
                </a:lnTo>
                <a:lnTo>
                  <a:pt x="271909" y="178181"/>
                </a:lnTo>
                <a:lnTo>
                  <a:pt x="356357" y="253237"/>
                </a:lnTo>
                <a:lnTo>
                  <a:pt x="365633" y="262509"/>
                </a:lnTo>
                <a:lnTo>
                  <a:pt x="375034" y="281305"/>
                </a:lnTo>
                <a:lnTo>
                  <a:pt x="384423" y="290703"/>
                </a:lnTo>
                <a:lnTo>
                  <a:pt x="384423" y="318769"/>
                </a:lnTo>
                <a:lnTo>
                  <a:pt x="375034" y="337565"/>
                </a:lnTo>
                <a:lnTo>
                  <a:pt x="365633" y="346963"/>
                </a:lnTo>
                <a:lnTo>
                  <a:pt x="356357" y="356361"/>
                </a:lnTo>
                <a:lnTo>
                  <a:pt x="337567" y="365633"/>
                </a:lnTo>
                <a:lnTo>
                  <a:pt x="290699" y="393827"/>
                </a:lnTo>
                <a:lnTo>
                  <a:pt x="281298" y="403225"/>
                </a:lnTo>
                <a:lnTo>
                  <a:pt x="262508" y="412622"/>
                </a:lnTo>
                <a:lnTo>
                  <a:pt x="187449" y="412622"/>
                </a:lnTo>
                <a:lnTo>
                  <a:pt x="168783" y="403225"/>
                </a:lnTo>
                <a:lnTo>
                  <a:pt x="159383" y="393827"/>
                </a:lnTo>
                <a:lnTo>
                  <a:pt x="140593" y="375031"/>
                </a:lnTo>
                <a:lnTo>
                  <a:pt x="56257" y="290703"/>
                </a:lnTo>
                <a:lnTo>
                  <a:pt x="37467" y="281305"/>
                </a:lnTo>
                <a:lnTo>
                  <a:pt x="28066" y="281305"/>
                </a:lnTo>
                <a:lnTo>
                  <a:pt x="9401" y="290703"/>
                </a:lnTo>
                <a:lnTo>
                  <a:pt x="0" y="300101"/>
                </a:lnTo>
                <a:lnTo>
                  <a:pt x="0" y="318769"/>
                </a:lnTo>
                <a:lnTo>
                  <a:pt x="9401" y="328167"/>
                </a:lnTo>
                <a:lnTo>
                  <a:pt x="93725" y="412622"/>
                </a:lnTo>
                <a:lnTo>
                  <a:pt x="112526" y="421893"/>
                </a:lnTo>
                <a:lnTo>
                  <a:pt x="121791" y="440689"/>
                </a:lnTo>
                <a:lnTo>
                  <a:pt x="140593" y="450087"/>
                </a:lnTo>
                <a:lnTo>
                  <a:pt x="149982" y="459485"/>
                </a:lnTo>
                <a:lnTo>
                  <a:pt x="168783" y="459485"/>
                </a:lnTo>
                <a:lnTo>
                  <a:pt x="178048" y="468884"/>
                </a:lnTo>
                <a:lnTo>
                  <a:pt x="196850" y="468884"/>
                </a:lnTo>
                <a:lnTo>
                  <a:pt x="206251" y="478282"/>
                </a:lnTo>
                <a:lnTo>
                  <a:pt x="243842" y="478282"/>
                </a:lnTo>
                <a:lnTo>
                  <a:pt x="262508" y="468884"/>
                </a:lnTo>
                <a:lnTo>
                  <a:pt x="271909" y="468884"/>
                </a:lnTo>
                <a:lnTo>
                  <a:pt x="290699" y="459485"/>
                </a:lnTo>
                <a:lnTo>
                  <a:pt x="309376" y="450087"/>
                </a:lnTo>
                <a:lnTo>
                  <a:pt x="328166" y="440689"/>
                </a:lnTo>
                <a:lnTo>
                  <a:pt x="384423" y="412622"/>
                </a:lnTo>
                <a:lnTo>
                  <a:pt x="393824" y="403225"/>
                </a:lnTo>
                <a:lnTo>
                  <a:pt x="412626" y="393827"/>
                </a:lnTo>
                <a:lnTo>
                  <a:pt x="412626" y="384429"/>
                </a:lnTo>
                <a:lnTo>
                  <a:pt x="421891" y="375031"/>
                </a:lnTo>
                <a:lnTo>
                  <a:pt x="431291" y="356361"/>
                </a:lnTo>
                <a:lnTo>
                  <a:pt x="440692" y="346963"/>
                </a:lnTo>
                <a:lnTo>
                  <a:pt x="440692" y="328167"/>
                </a:lnTo>
                <a:lnTo>
                  <a:pt x="450081" y="309371"/>
                </a:lnTo>
                <a:lnTo>
                  <a:pt x="440692" y="290703"/>
                </a:lnTo>
                <a:lnTo>
                  <a:pt x="440692" y="271907"/>
                </a:lnTo>
                <a:lnTo>
                  <a:pt x="431291" y="253237"/>
                </a:lnTo>
                <a:lnTo>
                  <a:pt x="421891" y="243839"/>
                </a:lnTo>
                <a:lnTo>
                  <a:pt x="412626" y="225043"/>
                </a:lnTo>
                <a:lnTo>
                  <a:pt x="346968" y="159385"/>
                </a:lnTo>
                <a:lnTo>
                  <a:pt x="506350" y="65659"/>
                </a:lnTo>
                <a:lnTo>
                  <a:pt x="637666" y="206247"/>
                </a:lnTo>
                <a:lnTo>
                  <a:pt x="647067" y="215645"/>
                </a:lnTo>
                <a:lnTo>
                  <a:pt x="665733" y="215645"/>
                </a:lnTo>
                <a:lnTo>
                  <a:pt x="675134" y="206247"/>
                </a:lnTo>
                <a:lnTo>
                  <a:pt x="684523" y="187579"/>
                </a:lnTo>
                <a:lnTo>
                  <a:pt x="684523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95" name="Freeform 8195"/>
          <p:cNvSpPr/>
          <p:nvPr/>
        </p:nvSpPr>
        <p:spPr>
          <a:xfrm rot="-5400000" flipH="0" flipV="0">
            <a:off x="27433523" y="2794023"/>
            <a:ext cx="82307" cy="64021"/>
          </a:xfrm>
          <a:custGeom>
            <a:pathLst>
              <a:path w="506475" h="393953">
                <a:moveTo>
                  <a:pt x="440817" y="0"/>
                </a:moveTo>
                <a:lnTo>
                  <a:pt x="384560" y="0"/>
                </a:lnTo>
                <a:lnTo>
                  <a:pt x="365758" y="9398"/>
                </a:lnTo>
                <a:lnTo>
                  <a:pt x="346968" y="18796"/>
                </a:lnTo>
                <a:lnTo>
                  <a:pt x="328291" y="18796"/>
                </a:lnTo>
                <a:lnTo>
                  <a:pt x="309501" y="28194"/>
                </a:lnTo>
                <a:lnTo>
                  <a:pt x="290699" y="37592"/>
                </a:lnTo>
                <a:lnTo>
                  <a:pt x="272033" y="46989"/>
                </a:lnTo>
                <a:lnTo>
                  <a:pt x="253232" y="56260"/>
                </a:lnTo>
                <a:lnTo>
                  <a:pt x="234566" y="65785"/>
                </a:lnTo>
                <a:lnTo>
                  <a:pt x="215776" y="65785"/>
                </a:lnTo>
                <a:lnTo>
                  <a:pt x="196975" y="75056"/>
                </a:lnTo>
                <a:lnTo>
                  <a:pt x="187574" y="84454"/>
                </a:lnTo>
                <a:lnTo>
                  <a:pt x="168908" y="93852"/>
                </a:lnTo>
                <a:lnTo>
                  <a:pt x="150118" y="103251"/>
                </a:lnTo>
                <a:lnTo>
                  <a:pt x="140717" y="112649"/>
                </a:lnTo>
                <a:lnTo>
                  <a:pt x="121916" y="122047"/>
                </a:lnTo>
                <a:lnTo>
                  <a:pt x="112515" y="131318"/>
                </a:lnTo>
                <a:lnTo>
                  <a:pt x="103250" y="150113"/>
                </a:lnTo>
                <a:lnTo>
                  <a:pt x="84448" y="159511"/>
                </a:lnTo>
                <a:lnTo>
                  <a:pt x="75059" y="168909"/>
                </a:lnTo>
                <a:lnTo>
                  <a:pt x="65658" y="178307"/>
                </a:lnTo>
                <a:lnTo>
                  <a:pt x="46993" y="196977"/>
                </a:lnTo>
                <a:lnTo>
                  <a:pt x="37592" y="206375"/>
                </a:lnTo>
                <a:lnTo>
                  <a:pt x="28191" y="225171"/>
                </a:lnTo>
                <a:lnTo>
                  <a:pt x="18790" y="243839"/>
                </a:lnTo>
                <a:lnTo>
                  <a:pt x="9401" y="253237"/>
                </a:lnTo>
                <a:lnTo>
                  <a:pt x="0" y="272033"/>
                </a:lnTo>
                <a:lnTo>
                  <a:pt x="0" y="300101"/>
                </a:lnTo>
                <a:lnTo>
                  <a:pt x="9401" y="309499"/>
                </a:lnTo>
                <a:lnTo>
                  <a:pt x="9401" y="328295"/>
                </a:lnTo>
                <a:lnTo>
                  <a:pt x="18790" y="337693"/>
                </a:lnTo>
                <a:lnTo>
                  <a:pt x="28191" y="347091"/>
                </a:lnTo>
                <a:lnTo>
                  <a:pt x="37592" y="356488"/>
                </a:lnTo>
                <a:lnTo>
                  <a:pt x="46993" y="365886"/>
                </a:lnTo>
                <a:lnTo>
                  <a:pt x="56258" y="365886"/>
                </a:lnTo>
                <a:lnTo>
                  <a:pt x="65658" y="375157"/>
                </a:lnTo>
                <a:lnTo>
                  <a:pt x="84448" y="384555"/>
                </a:lnTo>
                <a:lnTo>
                  <a:pt x="93849" y="384555"/>
                </a:lnTo>
                <a:lnTo>
                  <a:pt x="112515" y="393953"/>
                </a:lnTo>
                <a:lnTo>
                  <a:pt x="150118" y="393953"/>
                </a:lnTo>
                <a:lnTo>
                  <a:pt x="84448" y="318897"/>
                </a:lnTo>
                <a:lnTo>
                  <a:pt x="75059" y="309499"/>
                </a:lnTo>
                <a:lnTo>
                  <a:pt x="65658" y="300101"/>
                </a:lnTo>
                <a:lnTo>
                  <a:pt x="65658" y="281431"/>
                </a:lnTo>
                <a:lnTo>
                  <a:pt x="75059" y="272033"/>
                </a:lnTo>
                <a:lnTo>
                  <a:pt x="75059" y="253237"/>
                </a:lnTo>
                <a:lnTo>
                  <a:pt x="93849" y="234569"/>
                </a:lnTo>
                <a:lnTo>
                  <a:pt x="103250" y="225171"/>
                </a:lnTo>
                <a:lnTo>
                  <a:pt x="112515" y="215773"/>
                </a:lnTo>
                <a:lnTo>
                  <a:pt x="121916" y="206375"/>
                </a:lnTo>
                <a:lnTo>
                  <a:pt x="131317" y="196977"/>
                </a:lnTo>
                <a:lnTo>
                  <a:pt x="150118" y="187578"/>
                </a:lnTo>
                <a:lnTo>
                  <a:pt x="159507" y="178307"/>
                </a:lnTo>
                <a:lnTo>
                  <a:pt x="178309" y="168909"/>
                </a:lnTo>
                <a:lnTo>
                  <a:pt x="196975" y="150113"/>
                </a:lnTo>
                <a:lnTo>
                  <a:pt x="206375" y="140716"/>
                </a:lnTo>
                <a:lnTo>
                  <a:pt x="234566" y="131318"/>
                </a:lnTo>
                <a:lnTo>
                  <a:pt x="243843" y="122047"/>
                </a:lnTo>
                <a:lnTo>
                  <a:pt x="253232" y="112649"/>
                </a:lnTo>
                <a:lnTo>
                  <a:pt x="272033" y="112649"/>
                </a:lnTo>
                <a:lnTo>
                  <a:pt x="290699" y="103251"/>
                </a:lnTo>
                <a:lnTo>
                  <a:pt x="309501" y="93852"/>
                </a:lnTo>
                <a:lnTo>
                  <a:pt x="328291" y="84454"/>
                </a:lnTo>
                <a:lnTo>
                  <a:pt x="346968" y="75056"/>
                </a:lnTo>
                <a:lnTo>
                  <a:pt x="375159" y="75056"/>
                </a:lnTo>
                <a:lnTo>
                  <a:pt x="393949" y="65785"/>
                </a:lnTo>
                <a:lnTo>
                  <a:pt x="412626" y="56260"/>
                </a:lnTo>
                <a:lnTo>
                  <a:pt x="478284" y="56260"/>
                </a:lnTo>
                <a:lnTo>
                  <a:pt x="487673" y="65785"/>
                </a:lnTo>
                <a:lnTo>
                  <a:pt x="497074" y="65785"/>
                </a:lnTo>
                <a:lnTo>
                  <a:pt x="506475" y="7505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96" name="Freeform 8196"/>
          <p:cNvSpPr/>
          <p:nvPr/>
        </p:nvSpPr>
        <p:spPr>
          <a:xfrm rot="-5400000" flipH="0" flipV="0">
            <a:off x="27433534" y="2780309"/>
            <a:ext cx="82287" cy="64021"/>
          </a:xfrm>
          <a:custGeom>
            <a:pathLst>
              <a:path w="506351" h="393953">
                <a:moveTo>
                  <a:pt x="478284" y="46989"/>
                </a:moveTo>
                <a:lnTo>
                  <a:pt x="468895" y="37592"/>
                </a:lnTo>
                <a:lnTo>
                  <a:pt x="459494" y="28194"/>
                </a:lnTo>
                <a:lnTo>
                  <a:pt x="450094" y="18796"/>
                </a:lnTo>
                <a:lnTo>
                  <a:pt x="431428" y="18796"/>
                </a:lnTo>
                <a:lnTo>
                  <a:pt x="422027" y="9398"/>
                </a:lnTo>
                <a:lnTo>
                  <a:pt x="403225" y="0"/>
                </a:lnTo>
                <a:lnTo>
                  <a:pt x="356369" y="0"/>
                </a:lnTo>
                <a:lnTo>
                  <a:pt x="422027" y="75056"/>
                </a:lnTo>
                <a:lnTo>
                  <a:pt x="431428" y="84454"/>
                </a:lnTo>
                <a:lnTo>
                  <a:pt x="431428" y="93852"/>
                </a:lnTo>
                <a:lnTo>
                  <a:pt x="440817" y="112649"/>
                </a:lnTo>
                <a:lnTo>
                  <a:pt x="431428" y="122047"/>
                </a:lnTo>
                <a:lnTo>
                  <a:pt x="422027" y="140716"/>
                </a:lnTo>
                <a:lnTo>
                  <a:pt x="412626" y="150113"/>
                </a:lnTo>
                <a:lnTo>
                  <a:pt x="403225" y="168909"/>
                </a:lnTo>
                <a:lnTo>
                  <a:pt x="393836" y="178307"/>
                </a:lnTo>
                <a:lnTo>
                  <a:pt x="384560" y="187578"/>
                </a:lnTo>
                <a:lnTo>
                  <a:pt x="375159" y="196977"/>
                </a:lnTo>
                <a:lnTo>
                  <a:pt x="356369" y="206375"/>
                </a:lnTo>
                <a:lnTo>
                  <a:pt x="346968" y="215773"/>
                </a:lnTo>
                <a:lnTo>
                  <a:pt x="328178" y="225171"/>
                </a:lnTo>
                <a:lnTo>
                  <a:pt x="309501" y="234569"/>
                </a:lnTo>
                <a:lnTo>
                  <a:pt x="290711" y="253237"/>
                </a:lnTo>
                <a:lnTo>
                  <a:pt x="271909" y="262635"/>
                </a:lnTo>
                <a:lnTo>
                  <a:pt x="262520" y="272033"/>
                </a:lnTo>
                <a:lnTo>
                  <a:pt x="243843" y="272033"/>
                </a:lnTo>
                <a:lnTo>
                  <a:pt x="234442" y="281431"/>
                </a:lnTo>
                <a:lnTo>
                  <a:pt x="215652" y="290829"/>
                </a:lnTo>
                <a:lnTo>
                  <a:pt x="196986" y="300101"/>
                </a:lnTo>
                <a:lnTo>
                  <a:pt x="178185" y="309499"/>
                </a:lnTo>
                <a:lnTo>
                  <a:pt x="159395" y="309499"/>
                </a:lnTo>
                <a:lnTo>
                  <a:pt x="131328" y="318897"/>
                </a:lnTo>
                <a:lnTo>
                  <a:pt x="112527" y="328295"/>
                </a:lnTo>
                <a:lnTo>
                  <a:pt x="93861" y="328295"/>
                </a:lnTo>
                <a:lnTo>
                  <a:pt x="75059" y="337693"/>
                </a:lnTo>
                <a:lnTo>
                  <a:pt x="28067" y="337693"/>
                </a:lnTo>
                <a:lnTo>
                  <a:pt x="18802" y="328295"/>
                </a:lnTo>
                <a:lnTo>
                  <a:pt x="9401" y="328295"/>
                </a:lnTo>
                <a:lnTo>
                  <a:pt x="0" y="318897"/>
                </a:lnTo>
                <a:lnTo>
                  <a:pt x="65670" y="393953"/>
                </a:lnTo>
                <a:lnTo>
                  <a:pt x="93861" y="393953"/>
                </a:lnTo>
                <a:lnTo>
                  <a:pt x="112527" y="384555"/>
                </a:lnTo>
                <a:lnTo>
                  <a:pt x="140717" y="384555"/>
                </a:lnTo>
                <a:lnTo>
                  <a:pt x="159395" y="375157"/>
                </a:lnTo>
                <a:lnTo>
                  <a:pt x="178185" y="365886"/>
                </a:lnTo>
                <a:lnTo>
                  <a:pt x="196986" y="365886"/>
                </a:lnTo>
                <a:lnTo>
                  <a:pt x="215652" y="356488"/>
                </a:lnTo>
                <a:lnTo>
                  <a:pt x="234442" y="347091"/>
                </a:lnTo>
                <a:lnTo>
                  <a:pt x="253244" y="337693"/>
                </a:lnTo>
                <a:lnTo>
                  <a:pt x="271909" y="328295"/>
                </a:lnTo>
                <a:lnTo>
                  <a:pt x="290711" y="318897"/>
                </a:lnTo>
                <a:lnTo>
                  <a:pt x="300112" y="309499"/>
                </a:lnTo>
                <a:lnTo>
                  <a:pt x="318777" y="309499"/>
                </a:lnTo>
                <a:lnTo>
                  <a:pt x="337567" y="300101"/>
                </a:lnTo>
                <a:lnTo>
                  <a:pt x="346968" y="290829"/>
                </a:lnTo>
                <a:lnTo>
                  <a:pt x="365770" y="272033"/>
                </a:lnTo>
                <a:lnTo>
                  <a:pt x="375159" y="262635"/>
                </a:lnTo>
                <a:lnTo>
                  <a:pt x="393836" y="253237"/>
                </a:lnTo>
                <a:lnTo>
                  <a:pt x="403225" y="243839"/>
                </a:lnTo>
                <a:lnTo>
                  <a:pt x="422027" y="234569"/>
                </a:lnTo>
                <a:lnTo>
                  <a:pt x="431428" y="225171"/>
                </a:lnTo>
                <a:lnTo>
                  <a:pt x="440817" y="215773"/>
                </a:lnTo>
                <a:lnTo>
                  <a:pt x="459494" y="196977"/>
                </a:lnTo>
                <a:lnTo>
                  <a:pt x="468895" y="178307"/>
                </a:lnTo>
                <a:lnTo>
                  <a:pt x="478284" y="168909"/>
                </a:lnTo>
                <a:lnTo>
                  <a:pt x="487685" y="150113"/>
                </a:lnTo>
                <a:lnTo>
                  <a:pt x="497086" y="131318"/>
                </a:lnTo>
                <a:lnTo>
                  <a:pt x="497086" y="122047"/>
                </a:lnTo>
                <a:lnTo>
                  <a:pt x="506351" y="103251"/>
                </a:lnTo>
                <a:lnTo>
                  <a:pt x="506351" y="93852"/>
                </a:lnTo>
                <a:lnTo>
                  <a:pt x="497086" y="75056"/>
                </a:lnTo>
                <a:lnTo>
                  <a:pt x="497086" y="65785"/>
                </a:lnTo>
                <a:lnTo>
                  <a:pt x="487685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97" name="Freeform 8197"/>
          <p:cNvSpPr/>
          <p:nvPr/>
        </p:nvSpPr>
        <p:spPr>
          <a:xfrm rot="-5400000" flipH="0" flipV="0">
            <a:off x="24549361" y="3245890"/>
            <a:ext cx="12197" cy="108210"/>
          </a:xfrm>
          <a:custGeom>
            <a:pathLst>
              <a:path w="75058" h="665863">
                <a:moveTo>
                  <a:pt x="75058" y="0"/>
                </a:moveTo>
                <a:lnTo>
                  <a:pt x="0" y="0"/>
                </a:lnTo>
                <a:lnTo>
                  <a:pt x="0" y="665863"/>
                </a:lnTo>
                <a:lnTo>
                  <a:pt x="75058" y="66586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98" name="Freeform 8198"/>
          <p:cNvSpPr/>
          <p:nvPr/>
        </p:nvSpPr>
        <p:spPr>
          <a:xfrm rot="-5400000" flipH="0" flipV="0">
            <a:off x="24549361" y="3149879"/>
            <a:ext cx="12197" cy="108210"/>
          </a:xfrm>
          <a:custGeom>
            <a:pathLst>
              <a:path w="75059" h="665863">
                <a:moveTo>
                  <a:pt x="0" y="665863"/>
                </a:moveTo>
                <a:lnTo>
                  <a:pt x="75059" y="665863"/>
                </a:lnTo>
                <a:lnTo>
                  <a:pt x="75059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199" name="Freeform 8199"/>
          <p:cNvSpPr/>
          <p:nvPr/>
        </p:nvSpPr>
        <p:spPr>
          <a:xfrm rot="-5400000" flipH="0" flipV="0">
            <a:off x="24504410" y="3197884"/>
            <a:ext cx="102100" cy="108210"/>
          </a:xfrm>
          <a:custGeom>
            <a:pathLst>
              <a:path w="628266" h="665863">
                <a:moveTo>
                  <a:pt x="571997" y="0"/>
                </a:moveTo>
                <a:lnTo>
                  <a:pt x="571997" y="665863"/>
                </a:lnTo>
                <a:moveTo>
                  <a:pt x="571997" y="65661"/>
                </a:moveTo>
                <a:lnTo>
                  <a:pt x="628266" y="131319"/>
                </a:lnTo>
                <a:moveTo>
                  <a:pt x="571997" y="131319"/>
                </a:moveTo>
                <a:lnTo>
                  <a:pt x="628266" y="65661"/>
                </a:lnTo>
                <a:moveTo>
                  <a:pt x="571997" y="187579"/>
                </a:moveTo>
                <a:lnTo>
                  <a:pt x="628266" y="243842"/>
                </a:lnTo>
                <a:moveTo>
                  <a:pt x="571997" y="243842"/>
                </a:moveTo>
                <a:lnTo>
                  <a:pt x="628266" y="187579"/>
                </a:lnTo>
                <a:moveTo>
                  <a:pt x="571997" y="300102"/>
                </a:moveTo>
                <a:lnTo>
                  <a:pt x="628266" y="365760"/>
                </a:lnTo>
                <a:moveTo>
                  <a:pt x="571997" y="365760"/>
                </a:moveTo>
                <a:lnTo>
                  <a:pt x="628266" y="300102"/>
                </a:lnTo>
                <a:moveTo>
                  <a:pt x="571997" y="422020"/>
                </a:moveTo>
                <a:lnTo>
                  <a:pt x="628266" y="478283"/>
                </a:lnTo>
                <a:moveTo>
                  <a:pt x="571997" y="478283"/>
                </a:moveTo>
                <a:lnTo>
                  <a:pt x="628266" y="422020"/>
                </a:lnTo>
                <a:moveTo>
                  <a:pt x="571997" y="543941"/>
                </a:moveTo>
                <a:lnTo>
                  <a:pt x="628266" y="600202"/>
                </a:lnTo>
                <a:moveTo>
                  <a:pt x="571997" y="600202"/>
                </a:moveTo>
                <a:lnTo>
                  <a:pt x="628266" y="543941"/>
                </a:lnTo>
                <a:moveTo>
                  <a:pt x="56257" y="0"/>
                </a:moveTo>
                <a:lnTo>
                  <a:pt x="56257" y="665863"/>
                </a:lnTo>
                <a:moveTo>
                  <a:pt x="56257" y="65661"/>
                </a:moveTo>
                <a:lnTo>
                  <a:pt x="0" y="131319"/>
                </a:lnTo>
                <a:moveTo>
                  <a:pt x="56257" y="131319"/>
                </a:moveTo>
                <a:lnTo>
                  <a:pt x="0" y="65661"/>
                </a:lnTo>
                <a:moveTo>
                  <a:pt x="56257" y="187579"/>
                </a:moveTo>
                <a:lnTo>
                  <a:pt x="0" y="243842"/>
                </a:lnTo>
                <a:moveTo>
                  <a:pt x="56257" y="243842"/>
                </a:moveTo>
                <a:lnTo>
                  <a:pt x="0" y="187579"/>
                </a:lnTo>
                <a:moveTo>
                  <a:pt x="56257" y="300102"/>
                </a:moveTo>
                <a:lnTo>
                  <a:pt x="0" y="365760"/>
                </a:lnTo>
                <a:moveTo>
                  <a:pt x="56257" y="365760"/>
                </a:moveTo>
                <a:lnTo>
                  <a:pt x="0" y="300102"/>
                </a:lnTo>
                <a:moveTo>
                  <a:pt x="56257" y="422020"/>
                </a:moveTo>
                <a:lnTo>
                  <a:pt x="0" y="478283"/>
                </a:lnTo>
                <a:moveTo>
                  <a:pt x="56257" y="478283"/>
                </a:moveTo>
                <a:lnTo>
                  <a:pt x="0" y="422020"/>
                </a:lnTo>
                <a:moveTo>
                  <a:pt x="56257" y="543941"/>
                </a:moveTo>
                <a:lnTo>
                  <a:pt x="0" y="600202"/>
                </a:lnTo>
                <a:moveTo>
                  <a:pt x="56257" y="600202"/>
                </a:moveTo>
                <a:lnTo>
                  <a:pt x="0" y="54394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00" name="Freeform 8200"/>
          <p:cNvSpPr/>
          <p:nvPr/>
        </p:nvSpPr>
        <p:spPr>
          <a:xfrm rot="-5400000" flipH="0" flipV="0">
            <a:off x="25629879" y="3245901"/>
            <a:ext cx="12197" cy="108188"/>
          </a:xfrm>
          <a:custGeom>
            <a:pathLst>
              <a:path w="75058" h="665733">
                <a:moveTo>
                  <a:pt x="75058" y="0"/>
                </a:moveTo>
                <a:lnTo>
                  <a:pt x="0" y="0"/>
                </a:lnTo>
                <a:lnTo>
                  <a:pt x="0" y="665733"/>
                </a:lnTo>
                <a:lnTo>
                  <a:pt x="75058" y="66573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01" name="Freeform 8201"/>
          <p:cNvSpPr/>
          <p:nvPr/>
        </p:nvSpPr>
        <p:spPr>
          <a:xfrm rot="-5400000" flipH="0" flipV="0">
            <a:off x="25629879" y="3149890"/>
            <a:ext cx="12197" cy="108188"/>
          </a:xfrm>
          <a:custGeom>
            <a:pathLst>
              <a:path w="75059" h="665733">
                <a:moveTo>
                  <a:pt x="0" y="665733"/>
                </a:moveTo>
                <a:lnTo>
                  <a:pt x="75059" y="665733"/>
                </a:lnTo>
                <a:lnTo>
                  <a:pt x="75059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02" name="Freeform 8202"/>
          <p:cNvSpPr/>
          <p:nvPr/>
        </p:nvSpPr>
        <p:spPr>
          <a:xfrm rot="-5400000" flipH="0" flipV="0">
            <a:off x="25584928" y="3197895"/>
            <a:ext cx="102100" cy="108188"/>
          </a:xfrm>
          <a:custGeom>
            <a:pathLst>
              <a:path w="628266" h="665733">
                <a:moveTo>
                  <a:pt x="571997" y="0"/>
                </a:moveTo>
                <a:lnTo>
                  <a:pt x="571997" y="665733"/>
                </a:lnTo>
                <a:moveTo>
                  <a:pt x="571997" y="65534"/>
                </a:moveTo>
                <a:lnTo>
                  <a:pt x="628266" y="121794"/>
                </a:lnTo>
                <a:moveTo>
                  <a:pt x="571997" y="121794"/>
                </a:moveTo>
                <a:lnTo>
                  <a:pt x="628266" y="65534"/>
                </a:lnTo>
                <a:moveTo>
                  <a:pt x="571997" y="187579"/>
                </a:moveTo>
                <a:lnTo>
                  <a:pt x="628266" y="243839"/>
                </a:lnTo>
                <a:moveTo>
                  <a:pt x="571997" y="243839"/>
                </a:moveTo>
                <a:lnTo>
                  <a:pt x="628266" y="187579"/>
                </a:lnTo>
                <a:moveTo>
                  <a:pt x="571997" y="300103"/>
                </a:moveTo>
                <a:lnTo>
                  <a:pt x="628266" y="356363"/>
                </a:lnTo>
                <a:moveTo>
                  <a:pt x="571997" y="356363"/>
                </a:moveTo>
                <a:lnTo>
                  <a:pt x="628266" y="300103"/>
                </a:lnTo>
                <a:moveTo>
                  <a:pt x="571997" y="421894"/>
                </a:moveTo>
                <a:lnTo>
                  <a:pt x="628266" y="478284"/>
                </a:lnTo>
                <a:moveTo>
                  <a:pt x="571997" y="478284"/>
                </a:moveTo>
                <a:lnTo>
                  <a:pt x="628266" y="421894"/>
                </a:lnTo>
                <a:moveTo>
                  <a:pt x="571997" y="534544"/>
                </a:moveTo>
                <a:lnTo>
                  <a:pt x="628266" y="600075"/>
                </a:lnTo>
                <a:moveTo>
                  <a:pt x="571997" y="600075"/>
                </a:moveTo>
                <a:lnTo>
                  <a:pt x="628266" y="534544"/>
                </a:lnTo>
                <a:moveTo>
                  <a:pt x="56257" y="0"/>
                </a:moveTo>
                <a:lnTo>
                  <a:pt x="56257" y="665733"/>
                </a:lnTo>
                <a:moveTo>
                  <a:pt x="56257" y="65534"/>
                </a:moveTo>
                <a:lnTo>
                  <a:pt x="0" y="121794"/>
                </a:lnTo>
                <a:moveTo>
                  <a:pt x="56257" y="121794"/>
                </a:moveTo>
                <a:lnTo>
                  <a:pt x="0" y="65534"/>
                </a:lnTo>
                <a:moveTo>
                  <a:pt x="56257" y="187579"/>
                </a:moveTo>
                <a:lnTo>
                  <a:pt x="0" y="243839"/>
                </a:lnTo>
                <a:moveTo>
                  <a:pt x="56257" y="243839"/>
                </a:moveTo>
                <a:lnTo>
                  <a:pt x="0" y="187579"/>
                </a:lnTo>
                <a:moveTo>
                  <a:pt x="56257" y="300103"/>
                </a:moveTo>
                <a:lnTo>
                  <a:pt x="0" y="356363"/>
                </a:lnTo>
                <a:moveTo>
                  <a:pt x="56257" y="356363"/>
                </a:moveTo>
                <a:lnTo>
                  <a:pt x="0" y="300103"/>
                </a:lnTo>
                <a:moveTo>
                  <a:pt x="56257" y="421894"/>
                </a:moveTo>
                <a:lnTo>
                  <a:pt x="0" y="478284"/>
                </a:lnTo>
                <a:moveTo>
                  <a:pt x="56257" y="478284"/>
                </a:moveTo>
                <a:lnTo>
                  <a:pt x="0" y="421894"/>
                </a:lnTo>
                <a:moveTo>
                  <a:pt x="56257" y="534544"/>
                </a:moveTo>
                <a:lnTo>
                  <a:pt x="0" y="600075"/>
                </a:lnTo>
                <a:moveTo>
                  <a:pt x="56257" y="600075"/>
                </a:moveTo>
                <a:lnTo>
                  <a:pt x="0" y="53454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03" name="Freeform 8203"/>
          <p:cNvSpPr/>
          <p:nvPr/>
        </p:nvSpPr>
        <p:spPr>
          <a:xfrm rot="-5400000" flipH="0" flipV="0">
            <a:off x="24504421" y="2655340"/>
            <a:ext cx="44186" cy="35044"/>
          </a:xfrm>
          <a:custGeom>
            <a:pathLst>
              <a:path w="271897" h="215646">
                <a:moveTo>
                  <a:pt x="271897" y="196850"/>
                </a:moveTo>
                <a:lnTo>
                  <a:pt x="262508" y="65658"/>
                </a:lnTo>
                <a:lnTo>
                  <a:pt x="262508" y="112520"/>
                </a:lnTo>
                <a:lnTo>
                  <a:pt x="253107" y="131189"/>
                </a:lnTo>
                <a:lnTo>
                  <a:pt x="234441" y="140587"/>
                </a:lnTo>
                <a:lnTo>
                  <a:pt x="224916" y="149985"/>
                </a:lnTo>
                <a:lnTo>
                  <a:pt x="187449" y="149985"/>
                </a:lnTo>
                <a:lnTo>
                  <a:pt x="168647" y="140587"/>
                </a:lnTo>
                <a:lnTo>
                  <a:pt x="103125" y="121791"/>
                </a:lnTo>
                <a:lnTo>
                  <a:pt x="84324" y="112520"/>
                </a:lnTo>
                <a:lnTo>
                  <a:pt x="65522" y="103122"/>
                </a:lnTo>
                <a:lnTo>
                  <a:pt x="46856" y="93724"/>
                </a:lnTo>
                <a:lnTo>
                  <a:pt x="37455" y="84327"/>
                </a:lnTo>
                <a:lnTo>
                  <a:pt x="28066" y="74929"/>
                </a:lnTo>
                <a:lnTo>
                  <a:pt x="18665" y="56260"/>
                </a:lnTo>
                <a:lnTo>
                  <a:pt x="9265" y="37464"/>
                </a:lnTo>
                <a:lnTo>
                  <a:pt x="9265" y="0"/>
                </a:lnTo>
                <a:lnTo>
                  <a:pt x="0" y="140587"/>
                </a:lnTo>
                <a:lnTo>
                  <a:pt x="9265" y="149985"/>
                </a:lnTo>
                <a:lnTo>
                  <a:pt x="28066" y="159383"/>
                </a:lnTo>
                <a:lnTo>
                  <a:pt x="46856" y="168780"/>
                </a:lnTo>
                <a:lnTo>
                  <a:pt x="65522" y="178051"/>
                </a:lnTo>
                <a:lnTo>
                  <a:pt x="84324" y="187449"/>
                </a:lnTo>
                <a:lnTo>
                  <a:pt x="103125" y="187449"/>
                </a:lnTo>
                <a:lnTo>
                  <a:pt x="168647" y="206248"/>
                </a:lnTo>
                <a:lnTo>
                  <a:pt x="187449" y="215646"/>
                </a:lnTo>
                <a:lnTo>
                  <a:pt x="224916" y="215646"/>
                </a:lnTo>
                <a:lnTo>
                  <a:pt x="243706" y="206248"/>
                </a:lnTo>
                <a:lnTo>
                  <a:pt x="262508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04" name="Freeform 8204"/>
          <p:cNvSpPr/>
          <p:nvPr/>
        </p:nvSpPr>
        <p:spPr>
          <a:xfrm rot="-5400000" flipH="0" flipV="0">
            <a:off x="24497536" y="2610378"/>
            <a:ext cx="35065" cy="30483"/>
          </a:xfrm>
          <a:custGeom>
            <a:pathLst>
              <a:path w="215776" h="187579">
                <a:moveTo>
                  <a:pt x="215776" y="56390"/>
                </a:moveTo>
                <a:lnTo>
                  <a:pt x="206375" y="46989"/>
                </a:lnTo>
                <a:lnTo>
                  <a:pt x="187585" y="37591"/>
                </a:lnTo>
                <a:lnTo>
                  <a:pt x="168784" y="28193"/>
                </a:lnTo>
                <a:lnTo>
                  <a:pt x="149982" y="18795"/>
                </a:lnTo>
                <a:lnTo>
                  <a:pt x="131316" y="9398"/>
                </a:lnTo>
                <a:lnTo>
                  <a:pt x="112526" y="0"/>
                </a:lnTo>
                <a:lnTo>
                  <a:pt x="37467" y="0"/>
                </a:lnTo>
                <a:lnTo>
                  <a:pt x="18802" y="9398"/>
                </a:lnTo>
                <a:lnTo>
                  <a:pt x="0" y="18795"/>
                </a:lnTo>
                <a:lnTo>
                  <a:pt x="9401" y="140717"/>
                </a:lnTo>
                <a:lnTo>
                  <a:pt x="9401" y="131319"/>
                </a:lnTo>
                <a:lnTo>
                  <a:pt x="18802" y="112650"/>
                </a:lnTo>
                <a:lnTo>
                  <a:pt x="18802" y="93854"/>
                </a:lnTo>
                <a:lnTo>
                  <a:pt x="28191" y="75059"/>
                </a:lnTo>
                <a:lnTo>
                  <a:pt x="37467" y="65788"/>
                </a:lnTo>
                <a:lnTo>
                  <a:pt x="112526" y="65788"/>
                </a:lnTo>
                <a:lnTo>
                  <a:pt x="131316" y="75059"/>
                </a:lnTo>
                <a:lnTo>
                  <a:pt x="149982" y="84456"/>
                </a:lnTo>
                <a:lnTo>
                  <a:pt x="168784" y="93854"/>
                </a:lnTo>
                <a:lnTo>
                  <a:pt x="178184" y="103252"/>
                </a:lnTo>
                <a:lnTo>
                  <a:pt x="187585" y="122048"/>
                </a:lnTo>
                <a:lnTo>
                  <a:pt x="196850" y="131319"/>
                </a:lnTo>
                <a:lnTo>
                  <a:pt x="206375" y="150114"/>
                </a:lnTo>
                <a:lnTo>
                  <a:pt x="206375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05" name="Freeform 8205"/>
          <p:cNvSpPr/>
          <p:nvPr/>
        </p:nvSpPr>
        <p:spPr>
          <a:xfrm rot="-5400000" flipH="0" flipV="0">
            <a:off x="24467064" y="2616477"/>
            <a:ext cx="105175" cy="70110"/>
          </a:xfrm>
          <a:custGeom>
            <a:pathLst>
              <a:path w="647191" h="431419">
                <a:moveTo>
                  <a:pt x="647191" y="300100"/>
                </a:moveTo>
                <a:lnTo>
                  <a:pt x="647191" y="271906"/>
                </a:lnTo>
                <a:lnTo>
                  <a:pt x="637790" y="253237"/>
                </a:lnTo>
                <a:lnTo>
                  <a:pt x="637790" y="234442"/>
                </a:lnTo>
                <a:lnTo>
                  <a:pt x="628401" y="215773"/>
                </a:lnTo>
                <a:lnTo>
                  <a:pt x="628401" y="196977"/>
                </a:lnTo>
                <a:lnTo>
                  <a:pt x="619000" y="178181"/>
                </a:lnTo>
                <a:lnTo>
                  <a:pt x="609600" y="168784"/>
                </a:lnTo>
                <a:lnTo>
                  <a:pt x="600199" y="159513"/>
                </a:lnTo>
                <a:lnTo>
                  <a:pt x="590934" y="150115"/>
                </a:lnTo>
                <a:lnTo>
                  <a:pt x="581533" y="281304"/>
                </a:lnTo>
                <a:lnTo>
                  <a:pt x="581533" y="318895"/>
                </a:lnTo>
                <a:lnTo>
                  <a:pt x="572008" y="337564"/>
                </a:lnTo>
                <a:lnTo>
                  <a:pt x="562743" y="346965"/>
                </a:lnTo>
                <a:lnTo>
                  <a:pt x="553342" y="356363"/>
                </a:lnTo>
                <a:lnTo>
                  <a:pt x="534541" y="365761"/>
                </a:lnTo>
                <a:lnTo>
                  <a:pt x="506474" y="365761"/>
                </a:lnTo>
                <a:lnTo>
                  <a:pt x="487684" y="356363"/>
                </a:lnTo>
                <a:lnTo>
                  <a:pt x="459618" y="356363"/>
                </a:lnTo>
                <a:lnTo>
                  <a:pt x="440816" y="346965"/>
                </a:lnTo>
                <a:lnTo>
                  <a:pt x="431415" y="337564"/>
                </a:lnTo>
                <a:lnTo>
                  <a:pt x="412625" y="318895"/>
                </a:lnTo>
                <a:lnTo>
                  <a:pt x="403349" y="309498"/>
                </a:lnTo>
                <a:lnTo>
                  <a:pt x="393960" y="290702"/>
                </a:lnTo>
                <a:lnTo>
                  <a:pt x="393960" y="271906"/>
                </a:lnTo>
                <a:lnTo>
                  <a:pt x="384559" y="253237"/>
                </a:lnTo>
                <a:lnTo>
                  <a:pt x="384559" y="234442"/>
                </a:lnTo>
                <a:lnTo>
                  <a:pt x="375158" y="112520"/>
                </a:lnTo>
                <a:lnTo>
                  <a:pt x="365757" y="121918"/>
                </a:lnTo>
                <a:lnTo>
                  <a:pt x="356368" y="103123"/>
                </a:lnTo>
                <a:lnTo>
                  <a:pt x="347092" y="93725"/>
                </a:lnTo>
                <a:lnTo>
                  <a:pt x="337691" y="84454"/>
                </a:lnTo>
                <a:lnTo>
                  <a:pt x="318901" y="65658"/>
                </a:lnTo>
                <a:lnTo>
                  <a:pt x="309500" y="56260"/>
                </a:lnTo>
                <a:lnTo>
                  <a:pt x="290834" y="46862"/>
                </a:lnTo>
                <a:lnTo>
                  <a:pt x="272033" y="37464"/>
                </a:lnTo>
                <a:lnTo>
                  <a:pt x="253243" y="28194"/>
                </a:lnTo>
                <a:lnTo>
                  <a:pt x="225040" y="28194"/>
                </a:lnTo>
                <a:lnTo>
                  <a:pt x="159518" y="9398"/>
                </a:lnTo>
                <a:lnTo>
                  <a:pt x="150117" y="0"/>
                </a:lnTo>
                <a:lnTo>
                  <a:pt x="121915" y="0"/>
                </a:lnTo>
                <a:lnTo>
                  <a:pt x="103249" y="0"/>
                </a:lnTo>
                <a:lnTo>
                  <a:pt x="84459" y="9398"/>
                </a:lnTo>
                <a:lnTo>
                  <a:pt x="65658" y="18796"/>
                </a:lnTo>
                <a:lnTo>
                  <a:pt x="46992" y="28194"/>
                </a:lnTo>
                <a:lnTo>
                  <a:pt x="37591" y="37464"/>
                </a:lnTo>
                <a:lnTo>
                  <a:pt x="37591" y="46862"/>
                </a:lnTo>
                <a:lnTo>
                  <a:pt x="18801" y="56260"/>
                </a:lnTo>
                <a:lnTo>
                  <a:pt x="9400" y="75056"/>
                </a:lnTo>
                <a:lnTo>
                  <a:pt x="9400" y="93725"/>
                </a:lnTo>
                <a:lnTo>
                  <a:pt x="0" y="112520"/>
                </a:lnTo>
                <a:lnTo>
                  <a:pt x="0" y="187579"/>
                </a:lnTo>
                <a:lnTo>
                  <a:pt x="9400" y="206375"/>
                </a:lnTo>
                <a:lnTo>
                  <a:pt x="9400" y="225044"/>
                </a:lnTo>
                <a:lnTo>
                  <a:pt x="18801" y="243839"/>
                </a:lnTo>
                <a:lnTo>
                  <a:pt x="28190" y="253237"/>
                </a:lnTo>
                <a:lnTo>
                  <a:pt x="37591" y="271906"/>
                </a:lnTo>
                <a:lnTo>
                  <a:pt x="56393" y="290702"/>
                </a:lnTo>
                <a:lnTo>
                  <a:pt x="65658" y="150115"/>
                </a:lnTo>
                <a:lnTo>
                  <a:pt x="65658" y="121918"/>
                </a:lnTo>
                <a:lnTo>
                  <a:pt x="75058" y="103123"/>
                </a:lnTo>
                <a:lnTo>
                  <a:pt x="84459" y="84454"/>
                </a:lnTo>
                <a:lnTo>
                  <a:pt x="93848" y="75056"/>
                </a:lnTo>
                <a:lnTo>
                  <a:pt x="103249" y="75056"/>
                </a:lnTo>
                <a:lnTo>
                  <a:pt x="121915" y="65658"/>
                </a:lnTo>
                <a:lnTo>
                  <a:pt x="140717" y="65658"/>
                </a:lnTo>
                <a:lnTo>
                  <a:pt x="159518" y="75056"/>
                </a:lnTo>
                <a:lnTo>
                  <a:pt x="225040" y="93725"/>
                </a:lnTo>
                <a:lnTo>
                  <a:pt x="234441" y="93725"/>
                </a:lnTo>
                <a:lnTo>
                  <a:pt x="253243" y="103123"/>
                </a:lnTo>
                <a:lnTo>
                  <a:pt x="272033" y="112520"/>
                </a:lnTo>
                <a:lnTo>
                  <a:pt x="281309" y="121918"/>
                </a:lnTo>
                <a:lnTo>
                  <a:pt x="290834" y="131316"/>
                </a:lnTo>
                <a:lnTo>
                  <a:pt x="309500" y="150115"/>
                </a:lnTo>
                <a:lnTo>
                  <a:pt x="309500" y="159513"/>
                </a:lnTo>
                <a:lnTo>
                  <a:pt x="318901" y="178181"/>
                </a:lnTo>
                <a:lnTo>
                  <a:pt x="318901" y="215773"/>
                </a:lnTo>
                <a:lnTo>
                  <a:pt x="328290" y="346965"/>
                </a:lnTo>
                <a:lnTo>
                  <a:pt x="347092" y="328166"/>
                </a:lnTo>
                <a:lnTo>
                  <a:pt x="356368" y="346965"/>
                </a:lnTo>
                <a:lnTo>
                  <a:pt x="365757" y="356363"/>
                </a:lnTo>
                <a:lnTo>
                  <a:pt x="375158" y="375159"/>
                </a:lnTo>
                <a:lnTo>
                  <a:pt x="393960" y="384429"/>
                </a:lnTo>
                <a:lnTo>
                  <a:pt x="403349" y="393827"/>
                </a:lnTo>
                <a:lnTo>
                  <a:pt x="422026" y="403225"/>
                </a:lnTo>
                <a:lnTo>
                  <a:pt x="440816" y="412623"/>
                </a:lnTo>
                <a:lnTo>
                  <a:pt x="459618" y="422021"/>
                </a:lnTo>
                <a:lnTo>
                  <a:pt x="487684" y="431419"/>
                </a:lnTo>
                <a:lnTo>
                  <a:pt x="543942" y="431419"/>
                </a:lnTo>
                <a:lnTo>
                  <a:pt x="562743" y="422021"/>
                </a:lnTo>
                <a:lnTo>
                  <a:pt x="581533" y="422021"/>
                </a:lnTo>
                <a:lnTo>
                  <a:pt x="600199" y="412623"/>
                </a:lnTo>
                <a:lnTo>
                  <a:pt x="609600" y="393827"/>
                </a:lnTo>
                <a:lnTo>
                  <a:pt x="628401" y="375159"/>
                </a:lnTo>
                <a:lnTo>
                  <a:pt x="637790" y="365761"/>
                </a:lnTo>
                <a:lnTo>
                  <a:pt x="637790" y="346965"/>
                </a:lnTo>
                <a:lnTo>
                  <a:pt x="647191" y="32816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06" name="Freeform 8206"/>
          <p:cNvSpPr/>
          <p:nvPr/>
        </p:nvSpPr>
        <p:spPr>
          <a:xfrm rot="-5400000" flipH="0" flipV="0">
            <a:off x="24310104" y="2444266"/>
            <a:ext cx="256025" cy="324608"/>
          </a:xfrm>
          <a:custGeom>
            <a:pathLst>
              <a:path w="1575433" h="1997457">
                <a:moveTo>
                  <a:pt x="1575433" y="0"/>
                </a:moveTo>
                <a:lnTo>
                  <a:pt x="0" y="909703"/>
                </a:lnTo>
                <a:lnTo>
                  <a:pt x="0" y="199745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07" name="Freeform 8207"/>
          <p:cNvSpPr/>
          <p:nvPr/>
        </p:nvSpPr>
        <p:spPr>
          <a:xfrm rot="-5400000" flipH="0" flipV="0">
            <a:off x="24074646" y="2173762"/>
            <a:ext cx="257551" cy="358146"/>
          </a:xfrm>
          <a:custGeom>
            <a:pathLst>
              <a:path w="1584822" h="2203831">
                <a:moveTo>
                  <a:pt x="1584822" y="1406652"/>
                </a:moveTo>
                <a:lnTo>
                  <a:pt x="1584822" y="787781"/>
                </a:lnTo>
                <a:lnTo>
                  <a:pt x="1566156" y="609600"/>
                </a:lnTo>
                <a:lnTo>
                  <a:pt x="1509899" y="440817"/>
                </a:lnTo>
                <a:lnTo>
                  <a:pt x="1416050" y="290702"/>
                </a:lnTo>
                <a:lnTo>
                  <a:pt x="1284722" y="168784"/>
                </a:lnTo>
                <a:lnTo>
                  <a:pt x="1134740" y="75056"/>
                </a:lnTo>
                <a:lnTo>
                  <a:pt x="975358" y="18796"/>
                </a:lnTo>
                <a:lnTo>
                  <a:pt x="797174" y="0"/>
                </a:lnTo>
                <a:lnTo>
                  <a:pt x="618865" y="18796"/>
                </a:lnTo>
                <a:lnTo>
                  <a:pt x="450206" y="75056"/>
                </a:lnTo>
                <a:lnTo>
                  <a:pt x="300100" y="168784"/>
                </a:lnTo>
                <a:lnTo>
                  <a:pt x="178173" y="290702"/>
                </a:lnTo>
                <a:lnTo>
                  <a:pt x="84448" y="440817"/>
                </a:lnTo>
                <a:lnTo>
                  <a:pt x="18790" y="609600"/>
                </a:lnTo>
                <a:lnTo>
                  <a:pt x="0" y="787781"/>
                </a:lnTo>
                <a:lnTo>
                  <a:pt x="0" y="1406652"/>
                </a:lnTo>
                <a:lnTo>
                  <a:pt x="18790" y="1584834"/>
                </a:lnTo>
                <a:lnTo>
                  <a:pt x="84448" y="1753614"/>
                </a:lnTo>
                <a:lnTo>
                  <a:pt x="178173" y="1903729"/>
                </a:lnTo>
                <a:lnTo>
                  <a:pt x="300100" y="2025650"/>
                </a:lnTo>
                <a:lnTo>
                  <a:pt x="450206" y="2119375"/>
                </a:lnTo>
                <a:lnTo>
                  <a:pt x="618865" y="2175638"/>
                </a:lnTo>
                <a:lnTo>
                  <a:pt x="797174" y="2203831"/>
                </a:lnTo>
                <a:lnTo>
                  <a:pt x="975358" y="2175638"/>
                </a:lnTo>
                <a:lnTo>
                  <a:pt x="1134740" y="2119375"/>
                </a:lnTo>
                <a:lnTo>
                  <a:pt x="1284722" y="2025650"/>
                </a:lnTo>
                <a:lnTo>
                  <a:pt x="1416050" y="1903729"/>
                </a:lnTo>
                <a:lnTo>
                  <a:pt x="1509899" y="1753614"/>
                </a:lnTo>
                <a:lnTo>
                  <a:pt x="1566156" y="1584834"/>
                </a:lnTo>
                <a:lnTo>
                  <a:pt x="1584822" y="1406652"/>
                </a:lnTo>
                <a:close/>
                <a:moveTo>
                  <a:pt x="-79264389" y="38474014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08" name="Freeform 8208"/>
          <p:cNvSpPr/>
          <p:nvPr/>
        </p:nvSpPr>
        <p:spPr>
          <a:xfrm rot="-5400000" flipH="0" flipV="0">
            <a:off x="23754609" y="2829078"/>
            <a:ext cx="402333" cy="1392939"/>
          </a:xfrm>
          <a:custGeom>
            <a:pathLst>
              <a:path w="2475731" h="8571356">
                <a:moveTo>
                  <a:pt x="2475731" y="590801"/>
                </a:moveTo>
                <a:lnTo>
                  <a:pt x="0" y="590801"/>
                </a:lnTo>
                <a:moveTo>
                  <a:pt x="2363217" y="7980552"/>
                </a:moveTo>
                <a:lnTo>
                  <a:pt x="0" y="7980552"/>
                </a:lnTo>
                <a:moveTo>
                  <a:pt x="375158" y="0"/>
                </a:moveTo>
                <a:lnTo>
                  <a:pt x="375158" y="8571356"/>
                </a:lnTo>
                <a:moveTo>
                  <a:pt x="740916" y="965960"/>
                </a:moveTo>
                <a:lnTo>
                  <a:pt x="0" y="225044"/>
                </a:lnTo>
                <a:moveTo>
                  <a:pt x="0" y="7605393"/>
                </a:moveTo>
                <a:lnTo>
                  <a:pt x="740916" y="83461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09" name="Freeform 8209"/>
          <p:cNvSpPr/>
          <p:nvPr/>
        </p:nvSpPr>
        <p:spPr>
          <a:xfrm rot="-5400000" flipH="0" flipV="0">
            <a:off x="23810231" y="3585741"/>
            <a:ext cx="89904" cy="33538"/>
          </a:xfrm>
          <a:custGeom>
            <a:pathLst>
              <a:path w="553218" h="206375">
                <a:moveTo>
                  <a:pt x="553218" y="206375"/>
                </a:moveTo>
                <a:lnTo>
                  <a:pt x="487685" y="122048"/>
                </a:lnTo>
                <a:lnTo>
                  <a:pt x="37467" y="9398"/>
                </a:lnTo>
                <a:lnTo>
                  <a:pt x="28066" y="0"/>
                </a:lnTo>
                <a:lnTo>
                  <a:pt x="28066" y="9398"/>
                </a:lnTo>
                <a:lnTo>
                  <a:pt x="9401" y="9398"/>
                </a:lnTo>
                <a:lnTo>
                  <a:pt x="9401" y="18796"/>
                </a:lnTo>
                <a:lnTo>
                  <a:pt x="0" y="37592"/>
                </a:lnTo>
                <a:lnTo>
                  <a:pt x="9401" y="56260"/>
                </a:lnTo>
                <a:lnTo>
                  <a:pt x="18677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10" name="Freeform 8210"/>
          <p:cNvSpPr/>
          <p:nvPr/>
        </p:nvSpPr>
        <p:spPr>
          <a:xfrm rot="-5400000" flipH="0" flipV="0">
            <a:off x="23839949" y="3548406"/>
            <a:ext cx="28956" cy="35044"/>
          </a:xfrm>
          <a:custGeom>
            <a:pathLst>
              <a:path w="178184" h="215646">
                <a:moveTo>
                  <a:pt x="178184" y="187579"/>
                </a:moveTo>
                <a:lnTo>
                  <a:pt x="178184" y="187579"/>
                </a:lnTo>
                <a:lnTo>
                  <a:pt x="168783" y="168784"/>
                </a:lnTo>
                <a:lnTo>
                  <a:pt x="56257" y="18669"/>
                </a:lnTo>
                <a:lnTo>
                  <a:pt x="46868" y="9271"/>
                </a:lnTo>
                <a:lnTo>
                  <a:pt x="37467" y="0"/>
                </a:lnTo>
                <a:lnTo>
                  <a:pt x="28066" y="0"/>
                </a:lnTo>
                <a:lnTo>
                  <a:pt x="9276" y="9271"/>
                </a:lnTo>
                <a:lnTo>
                  <a:pt x="0" y="28067"/>
                </a:lnTo>
                <a:lnTo>
                  <a:pt x="0" y="37465"/>
                </a:lnTo>
                <a:lnTo>
                  <a:pt x="9276" y="46863"/>
                </a:lnTo>
                <a:lnTo>
                  <a:pt x="75059" y="131319"/>
                </a:lnTo>
                <a:lnTo>
                  <a:pt x="140592" y="215646"/>
                </a:lnTo>
                <a:lnTo>
                  <a:pt x="168783" y="215646"/>
                </a:lnTo>
                <a:lnTo>
                  <a:pt x="178184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11" name="Freeform 8211"/>
          <p:cNvSpPr/>
          <p:nvPr/>
        </p:nvSpPr>
        <p:spPr>
          <a:xfrm rot="-5400000" flipH="0" flipV="0">
            <a:off x="23852891" y="3584214"/>
            <a:ext cx="88396" cy="38099"/>
          </a:xfrm>
          <a:custGeom>
            <a:pathLst>
              <a:path w="543942" h="234445">
                <a:moveTo>
                  <a:pt x="543942" y="140717"/>
                </a:moveTo>
                <a:lnTo>
                  <a:pt x="525152" y="121922"/>
                </a:lnTo>
                <a:lnTo>
                  <a:pt x="515751" y="112524"/>
                </a:lnTo>
                <a:lnTo>
                  <a:pt x="496961" y="103253"/>
                </a:lnTo>
                <a:lnTo>
                  <a:pt x="478284" y="93855"/>
                </a:lnTo>
                <a:lnTo>
                  <a:pt x="459494" y="84457"/>
                </a:lnTo>
                <a:lnTo>
                  <a:pt x="440692" y="75059"/>
                </a:lnTo>
                <a:lnTo>
                  <a:pt x="421902" y="65661"/>
                </a:lnTo>
                <a:lnTo>
                  <a:pt x="403225" y="56264"/>
                </a:lnTo>
                <a:lnTo>
                  <a:pt x="384435" y="46993"/>
                </a:lnTo>
                <a:lnTo>
                  <a:pt x="365633" y="37595"/>
                </a:lnTo>
                <a:lnTo>
                  <a:pt x="346968" y="37595"/>
                </a:lnTo>
                <a:lnTo>
                  <a:pt x="328178" y="28194"/>
                </a:lnTo>
                <a:lnTo>
                  <a:pt x="309376" y="18796"/>
                </a:lnTo>
                <a:lnTo>
                  <a:pt x="290710" y="18796"/>
                </a:lnTo>
                <a:lnTo>
                  <a:pt x="281310" y="9398"/>
                </a:lnTo>
                <a:lnTo>
                  <a:pt x="243842" y="9398"/>
                </a:lnTo>
                <a:lnTo>
                  <a:pt x="225052" y="0"/>
                </a:lnTo>
                <a:lnTo>
                  <a:pt x="84335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467" y="18796"/>
                </a:lnTo>
                <a:lnTo>
                  <a:pt x="28066" y="28194"/>
                </a:lnTo>
                <a:lnTo>
                  <a:pt x="18677" y="37595"/>
                </a:lnTo>
                <a:lnTo>
                  <a:pt x="9401" y="46993"/>
                </a:lnTo>
                <a:lnTo>
                  <a:pt x="0" y="65661"/>
                </a:lnTo>
                <a:lnTo>
                  <a:pt x="0" y="121922"/>
                </a:lnTo>
                <a:lnTo>
                  <a:pt x="9401" y="140717"/>
                </a:lnTo>
                <a:lnTo>
                  <a:pt x="9401" y="150115"/>
                </a:lnTo>
                <a:lnTo>
                  <a:pt x="18677" y="168911"/>
                </a:lnTo>
                <a:lnTo>
                  <a:pt x="28066" y="178309"/>
                </a:lnTo>
                <a:lnTo>
                  <a:pt x="37467" y="196978"/>
                </a:lnTo>
                <a:lnTo>
                  <a:pt x="46868" y="206375"/>
                </a:lnTo>
                <a:lnTo>
                  <a:pt x="56269" y="103253"/>
                </a:lnTo>
                <a:lnTo>
                  <a:pt x="56269" y="93855"/>
                </a:lnTo>
                <a:lnTo>
                  <a:pt x="65658" y="84457"/>
                </a:lnTo>
                <a:lnTo>
                  <a:pt x="74935" y="75059"/>
                </a:lnTo>
                <a:lnTo>
                  <a:pt x="84335" y="65661"/>
                </a:lnTo>
                <a:lnTo>
                  <a:pt x="103125" y="56264"/>
                </a:lnTo>
                <a:lnTo>
                  <a:pt x="196986" y="56264"/>
                </a:lnTo>
                <a:lnTo>
                  <a:pt x="215651" y="65661"/>
                </a:lnTo>
                <a:lnTo>
                  <a:pt x="253243" y="65661"/>
                </a:lnTo>
                <a:lnTo>
                  <a:pt x="271909" y="75059"/>
                </a:lnTo>
                <a:lnTo>
                  <a:pt x="290710" y="75059"/>
                </a:lnTo>
                <a:lnTo>
                  <a:pt x="309376" y="84457"/>
                </a:lnTo>
                <a:lnTo>
                  <a:pt x="328178" y="84457"/>
                </a:lnTo>
                <a:lnTo>
                  <a:pt x="337567" y="93855"/>
                </a:lnTo>
                <a:lnTo>
                  <a:pt x="356368" y="103253"/>
                </a:lnTo>
                <a:lnTo>
                  <a:pt x="375034" y="112524"/>
                </a:lnTo>
                <a:lnTo>
                  <a:pt x="393836" y="112524"/>
                </a:lnTo>
                <a:lnTo>
                  <a:pt x="412626" y="121922"/>
                </a:lnTo>
                <a:lnTo>
                  <a:pt x="440692" y="140717"/>
                </a:lnTo>
                <a:lnTo>
                  <a:pt x="459494" y="150115"/>
                </a:lnTo>
                <a:lnTo>
                  <a:pt x="478284" y="159513"/>
                </a:lnTo>
                <a:lnTo>
                  <a:pt x="487685" y="168911"/>
                </a:lnTo>
                <a:lnTo>
                  <a:pt x="506350" y="178309"/>
                </a:lnTo>
                <a:lnTo>
                  <a:pt x="515751" y="187580"/>
                </a:lnTo>
                <a:lnTo>
                  <a:pt x="525152" y="206375"/>
                </a:lnTo>
                <a:lnTo>
                  <a:pt x="525152" y="215773"/>
                </a:lnTo>
                <a:lnTo>
                  <a:pt x="534553" y="225171"/>
                </a:lnTo>
                <a:lnTo>
                  <a:pt x="534553" y="23444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12" name="Freeform 8212"/>
          <p:cNvSpPr/>
          <p:nvPr/>
        </p:nvSpPr>
        <p:spPr>
          <a:xfrm rot="-5400000" flipH="0" flipV="0">
            <a:off x="23870424" y="3575845"/>
            <a:ext cx="88396" cy="39605"/>
          </a:xfrm>
          <a:custGeom>
            <a:pathLst>
              <a:path w="543942" h="243712">
                <a:moveTo>
                  <a:pt x="543942" y="149988"/>
                </a:moveTo>
                <a:lnTo>
                  <a:pt x="543942" y="112520"/>
                </a:lnTo>
                <a:lnTo>
                  <a:pt x="534541" y="93725"/>
                </a:lnTo>
                <a:lnTo>
                  <a:pt x="534541" y="84327"/>
                </a:lnTo>
                <a:lnTo>
                  <a:pt x="525140" y="75056"/>
                </a:lnTo>
                <a:lnTo>
                  <a:pt x="515751" y="56260"/>
                </a:lnTo>
                <a:lnTo>
                  <a:pt x="506350" y="46862"/>
                </a:lnTo>
                <a:lnTo>
                  <a:pt x="497074" y="37464"/>
                </a:lnTo>
                <a:lnTo>
                  <a:pt x="487685" y="131192"/>
                </a:lnTo>
                <a:lnTo>
                  <a:pt x="487685" y="140590"/>
                </a:lnTo>
                <a:lnTo>
                  <a:pt x="478284" y="159386"/>
                </a:lnTo>
                <a:lnTo>
                  <a:pt x="468883" y="168783"/>
                </a:lnTo>
                <a:lnTo>
                  <a:pt x="459482" y="178181"/>
                </a:lnTo>
                <a:lnTo>
                  <a:pt x="440817" y="178181"/>
                </a:lnTo>
                <a:lnTo>
                  <a:pt x="422015" y="187452"/>
                </a:lnTo>
                <a:lnTo>
                  <a:pt x="375034" y="187452"/>
                </a:lnTo>
                <a:lnTo>
                  <a:pt x="365758" y="178181"/>
                </a:lnTo>
                <a:lnTo>
                  <a:pt x="309500" y="178181"/>
                </a:lnTo>
                <a:lnTo>
                  <a:pt x="290699" y="168783"/>
                </a:lnTo>
                <a:lnTo>
                  <a:pt x="271909" y="168783"/>
                </a:lnTo>
                <a:lnTo>
                  <a:pt x="243842" y="159386"/>
                </a:lnTo>
                <a:lnTo>
                  <a:pt x="234442" y="159386"/>
                </a:lnTo>
                <a:lnTo>
                  <a:pt x="215640" y="149988"/>
                </a:lnTo>
                <a:lnTo>
                  <a:pt x="206375" y="140590"/>
                </a:lnTo>
                <a:lnTo>
                  <a:pt x="187573" y="140590"/>
                </a:lnTo>
                <a:lnTo>
                  <a:pt x="168783" y="131192"/>
                </a:lnTo>
                <a:lnTo>
                  <a:pt x="150118" y="121918"/>
                </a:lnTo>
                <a:lnTo>
                  <a:pt x="131316" y="112520"/>
                </a:lnTo>
                <a:lnTo>
                  <a:pt x="103125" y="103122"/>
                </a:lnTo>
                <a:lnTo>
                  <a:pt x="84324" y="93725"/>
                </a:lnTo>
                <a:lnTo>
                  <a:pt x="65658" y="84327"/>
                </a:lnTo>
                <a:lnTo>
                  <a:pt x="56257" y="65658"/>
                </a:lnTo>
                <a:lnTo>
                  <a:pt x="37467" y="56260"/>
                </a:lnTo>
                <a:lnTo>
                  <a:pt x="28067" y="46862"/>
                </a:lnTo>
                <a:lnTo>
                  <a:pt x="18790" y="37464"/>
                </a:lnTo>
                <a:lnTo>
                  <a:pt x="18790" y="28066"/>
                </a:lnTo>
                <a:lnTo>
                  <a:pt x="9401" y="18669"/>
                </a:lnTo>
                <a:lnTo>
                  <a:pt x="9401" y="0"/>
                </a:lnTo>
                <a:lnTo>
                  <a:pt x="0" y="103122"/>
                </a:lnTo>
                <a:lnTo>
                  <a:pt x="18790" y="112520"/>
                </a:lnTo>
                <a:lnTo>
                  <a:pt x="28067" y="121918"/>
                </a:lnTo>
                <a:lnTo>
                  <a:pt x="46868" y="140590"/>
                </a:lnTo>
                <a:lnTo>
                  <a:pt x="65658" y="149988"/>
                </a:lnTo>
                <a:lnTo>
                  <a:pt x="84324" y="159386"/>
                </a:lnTo>
                <a:lnTo>
                  <a:pt x="103125" y="168783"/>
                </a:lnTo>
                <a:lnTo>
                  <a:pt x="121915" y="178181"/>
                </a:lnTo>
                <a:lnTo>
                  <a:pt x="140717" y="187452"/>
                </a:lnTo>
                <a:lnTo>
                  <a:pt x="159383" y="196850"/>
                </a:lnTo>
                <a:lnTo>
                  <a:pt x="178184" y="196850"/>
                </a:lnTo>
                <a:lnTo>
                  <a:pt x="196974" y="206248"/>
                </a:lnTo>
                <a:lnTo>
                  <a:pt x="215640" y="215646"/>
                </a:lnTo>
                <a:lnTo>
                  <a:pt x="234442" y="215646"/>
                </a:lnTo>
                <a:lnTo>
                  <a:pt x="253243" y="225044"/>
                </a:lnTo>
                <a:lnTo>
                  <a:pt x="262508" y="225044"/>
                </a:lnTo>
                <a:lnTo>
                  <a:pt x="281310" y="234441"/>
                </a:lnTo>
                <a:lnTo>
                  <a:pt x="318765" y="234441"/>
                </a:lnTo>
                <a:lnTo>
                  <a:pt x="337567" y="243712"/>
                </a:lnTo>
                <a:lnTo>
                  <a:pt x="440817" y="243712"/>
                </a:lnTo>
                <a:lnTo>
                  <a:pt x="459482" y="234441"/>
                </a:lnTo>
                <a:lnTo>
                  <a:pt x="478284" y="234441"/>
                </a:lnTo>
                <a:lnTo>
                  <a:pt x="497074" y="225044"/>
                </a:lnTo>
                <a:lnTo>
                  <a:pt x="506350" y="215646"/>
                </a:lnTo>
                <a:lnTo>
                  <a:pt x="515751" y="215646"/>
                </a:lnTo>
                <a:lnTo>
                  <a:pt x="525140" y="196850"/>
                </a:lnTo>
                <a:lnTo>
                  <a:pt x="534541" y="187452"/>
                </a:lnTo>
                <a:lnTo>
                  <a:pt x="543942" y="178181"/>
                </a:lnTo>
                <a:lnTo>
                  <a:pt x="543942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13" name="Freeform 8213"/>
          <p:cNvSpPr/>
          <p:nvPr/>
        </p:nvSpPr>
        <p:spPr>
          <a:xfrm rot="-5400000" flipH="0" flipV="0">
            <a:off x="23923002" y="3584214"/>
            <a:ext cx="88396" cy="38099"/>
          </a:xfrm>
          <a:custGeom>
            <a:pathLst>
              <a:path w="543942" h="234445">
                <a:moveTo>
                  <a:pt x="543942" y="140717"/>
                </a:moveTo>
                <a:lnTo>
                  <a:pt x="525152" y="121921"/>
                </a:lnTo>
                <a:lnTo>
                  <a:pt x="515751" y="112523"/>
                </a:lnTo>
                <a:lnTo>
                  <a:pt x="496961" y="103125"/>
                </a:lnTo>
                <a:lnTo>
                  <a:pt x="478284" y="93855"/>
                </a:lnTo>
                <a:lnTo>
                  <a:pt x="459494" y="84457"/>
                </a:lnTo>
                <a:lnTo>
                  <a:pt x="440692" y="75059"/>
                </a:lnTo>
                <a:lnTo>
                  <a:pt x="421902" y="65661"/>
                </a:lnTo>
                <a:lnTo>
                  <a:pt x="403225" y="56263"/>
                </a:lnTo>
                <a:lnTo>
                  <a:pt x="384435" y="46865"/>
                </a:lnTo>
                <a:lnTo>
                  <a:pt x="365633" y="37595"/>
                </a:lnTo>
                <a:lnTo>
                  <a:pt x="346968" y="37595"/>
                </a:lnTo>
                <a:lnTo>
                  <a:pt x="328178" y="28197"/>
                </a:lnTo>
                <a:lnTo>
                  <a:pt x="309376" y="18799"/>
                </a:lnTo>
                <a:lnTo>
                  <a:pt x="290710" y="18799"/>
                </a:lnTo>
                <a:lnTo>
                  <a:pt x="281310" y="9401"/>
                </a:lnTo>
                <a:lnTo>
                  <a:pt x="243842" y="9401"/>
                </a:lnTo>
                <a:lnTo>
                  <a:pt x="225052" y="0"/>
                </a:lnTo>
                <a:lnTo>
                  <a:pt x="84335" y="0"/>
                </a:lnTo>
                <a:lnTo>
                  <a:pt x="65658" y="9401"/>
                </a:lnTo>
                <a:lnTo>
                  <a:pt x="46868" y="9401"/>
                </a:lnTo>
                <a:lnTo>
                  <a:pt x="37467" y="18799"/>
                </a:lnTo>
                <a:lnTo>
                  <a:pt x="28066" y="28197"/>
                </a:lnTo>
                <a:lnTo>
                  <a:pt x="18677" y="37595"/>
                </a:lnTo>
                <a:lnTo>
                  <a:pt x="9401" y="46865"/>
                </a:lnTo>
                <a:lnTo>
                  <a:pt x="0" y="65661"/>
                </a:lnTo>
                <a:lnTo>
                  <a:pt x="0" y="121921"/>
                </a:lnTo>
                <a:lnTo>
                  <a:pt x="9401" y="140717"/>
                </a:lnTo>
                <a:lnTo>
                  <a:pt x="9401" y="150115"/>
                </a:lnTo>
                <a:lnTo>
                  <a:pt x="18677" y="168784"/>
                </a:lnTo>
                <a:lnTo>
                  <a:pt x="28066" y="178181"/>
                </a:lnTo>
                <a:lnTo>
                  <a:pt x="37467" y="196977"/>
                </a:lnTo>
                <a:lnTo>
                  <a:pt x="46868" y="206251"/>
                </a:lnTo>
                <a:lnTo>
                  <a:pt x="56269" y="103125"/>
                </a:lnTo>
                <a:lnTo>
                  <a:pt x="56269" y="93855"/>
                </a:lnTo>
                <a:lnTo>
                  <a:pt x="65658" y="84457"/>
                </a:lnTo>
                <a:lnTo>
                  <a:pt x="74935" y="75059"/>
                </a:lnTo>
                <a:lnTo>
                  <a:pt x="84335" y="65661"/>
                </a:lnTo>
                <a:lnTo>
                  <a:pt x="103125" y="56263"/>
                </a:lnTo>
                <a:lnTo>
                  <a:pt x="196986" y="56263"/>
                </a:lnTo>
                <a:lnTo>
                  <a:pt x="215651" y="65661"/>
                </a:lnTo>
                <a:lnTo>
                  <a:pt x="253243" y="65661"/>
                </a:lnTo>
                <a:lnTo>
                  <a:pt x="271909" y="75059"/>
                </a:lnTo>
                <a:lnTo>
                  <a:pt x="290710" y="75059"/>
                </a:lnTo>
                <a:lnTo>
                  <a:pt x="309376" y="84457"/>
                </a:lnTo>
                <a:lnTo>
                  <a:pt x="328178" y="84457"/>
                </a:lnTo>
                <a:lnTo>
                  <a:pt x="337567" y="93855"/>
                </a:lnTo>
                <a:lnTo>
                  <a:pt x="356368" y="103125"/>
                </a:lnTo>
                <a:lnTo>
                  <a:pt x="375034" y="112523"/>
                </a:lnTo>
                <a:lnTo>
                  <a:pt x="393836" y="112523"/>
                </a:lnTo>
                <a:lnTo>
                  <a:pt x="412626" y="121921"/>
                </a:lnTo>
                <a:lnTo>
                  <a:pt x="440692" y="140717"/>
                </a:lnTo>
                <a:lnTo>
                  <a:pt x="459494" y="150115"/>
                </a:lnTo>
                <a:lnTo>
                  <a:pt x="478284" y="159386"/>
                </a:lnTo>
                <a:lnTo>
                  <a:pt x="487685" y="168784"/>
                </a:lnTo>
                <a:lnTo>
                  <a:pt x="506350" y="178181"/>
                </a:lnTo>
                <a:lnTo>
                  <a:pt x="515751" y="187579"/>
                </a:lnTo>
                <a:lnTo>
                  <a:pt x="525152" y="206251"/>
                </a:lnTo>
                <a:lnTo>
                  <a:pt x="525152" y="215649"/>
                </a:lnTo>
                <a:lnTo>
                  <a:pt x="534553" y="225047"/>
                </a:lnTo>
                <a:lnTo>
                  <a:pt x="534553" y="23444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14" name="Freeform 8214"/>
          <p:cNvSpPr/>
          <p:nvPr/>
        </p:nvSpPr>
        <p:spPr>
          <a:xfrm rot="-5400000" flipH="0" flipV="0">
            <a:off x="23940525" y="3575835"/>
            <a:ext cx="88396" cy="39626"/>
          </a:xfrm>
          <a:custGeom>
            <a:pathLst>
              <a:path w="543942" h="243840">
                <a:moveTo>
                  <a:pt x="543942" y="150115"/>
                </a:moveTo>
                <a:lnTo>
                  <a:pt x="543942" y="112524"/>
                </a:lnTo>
                <a:lnTo>
                  <a:pt x="534541" y="93852"/>
                </a:lnTo>
                <a:lnTo>
                  <a:pt x="534541" y="84454"/>
                </a:lnTo>
                <a:lnTo>
                  <a:pt x="525140" y="75056"/>
                </a:lnTo>
                <a:lnTo>
                  <a:pt x="515751" y="56261"/>
                </a:lnTo>
                <a:lnTo>
                  <a:pt x="506350" y="46990"/>
                </a:lnTo>
                <a:lnTo>
                  <a:pt x="497074" y="37592"/>
                </a:lnTo>
                <a:lnTo>
                  <a:pt x="487685" y="131320"/>
                </a:lnTo>
                <a:lnTo>
                  <a:pt x="487685" y="140717"/>
                </a:lnTo>
                <a:lnTo>
                  <a:pt x="478284" y="159386"/>
                </a:lnTo>
                <a:lnTo>
                  <a:pt x="468883" y="168784"/>
                </a:lnTo>
                <a:lnTo>
                  <a:pt x="459482" y="178182"/>
                </a:lnTo>
                <a:lnTo>
                  <a:pt x="440817" y="178182"/>
                </a:lnTo>
                <a:lnTo>
                  <a:pt x="422015" y="187580"/>
                </a:lnTo>
                <a:lnTo>
                  <a:pt x="375034" y="187580"/>
                </a:lnTo>
                <a:lnTo>
                  <a:pt x="365758" y="178182"/>
                </a:lnTo>
                <a:lnTo>
                  <a:pt x="309500" y="178182"/>
                </a:lnTo>
                <a:lnTo>
                  <a:pt x="290699" y="168784"/>
                </a:lnTo>
                <a:lnTo>
                  <a:pt x="271909" y="168784"/>
                </a:lnTo>
                <a:lnTo>
                  <a:pt x="243842" y="159386"/>
                </a:lnTo>
                <a:lnTo>
                  <a:pt x="234442" y="159386"/>
                </a:lnTo>
                <a:lnTo>
                  <a:pt x="215640" y="150115"/>
                </a:lnTo>
                <a:lnTo>
                  <a:pt x="206375" y="140717"/>
                </a:lnTo>
                <a:lnTo>
                  <a:pt x="187573" y="140717"/>
                </a:lnTo>
                <a:lnTo>
                  <a:pt x="168783" y="131320"/>
                </a:lnTo>
                <a:lnTo>
                  <a:pt x="150118" y="121922"/>
                </a:lnTo>
                <a:lnTo>
                  <a:pt x="131316" y="112524"/>
                </a:lnTo>
                <a:lnTo>
                  <a:pt x="103125" y="103126"/>
                </a:lnTo>
                <a:lnTo>
                  <a:pt x="84324" y="93852"/>
                </a:lnTo>
                <a:lnTo>
                  <a:pt x="65658" y="84454"/>
                </a:lnTo>
                <a:lnTo>
                  <a:pt x="56257" y="65659"/>
                </a:lnTo>
                <a:lnTo>
                  <a:pt x="37467" y="56261"/>
                </a:lnTo>
                <a:lnTo>
                  <a:pt x="28067" y="46990"/>
                </a:lnTo>
                <a:lnTo>
                  <a:pt x="18790" y="37592"/>
                </a:lnTo>
                <a:lnTo>
                  <a:pt x="18790" y="28194"/>
                </a:lnTo>
                <a:lnTo>
                  <a:pt x="9401" y="18796"/>
                </a:lnTo>
                <a:lnTo>
                  <a:pt x="9401" y="0"/>
                </a:lnTo>
                <a:lnTo>
                  <a:pt x="0" y="103126"/>
                </a:lnTo>
                <a:lnTo>
                  <a:pt x="18790" y="112524"/>
                </a:lnTo>
                <a:lnTo>
                  <a:pt x="28067" y="121922"/>
                </a:lnTo>
                <a:lnTo>
                  <a:pt x="46868" y="140717"/>
                </a:lnTo>
                <a:lnTo>
                  <a:pt x="65658" y="150115"/>
                </a:lnTo>
                <a:lnTo>
                  <a:pt x="84324" y="159386"/>
                </a:lnTo>
                <a:lnTo>
                  <a:pt x="103125" y="168784"/>
                </a:lnTo>
                <a:lnTo>
                  <a:pt x="121915" y="178182"/>
                </a:lnTo>
                <a:lnTo>
                  <a:pt x="140717" y="187580"/>
                </a:lnTo>
                <a:lnTo>
                  <a:pt x="159383" y="196978"/>
                </a:lnTo>
                <a:lnTo>
                  <a:pt x="178184" y="196978"/>
                </a:lnTo>
                <a:lnTo>
                  <a:pt x="196974" y="206375"/>
                </a:lnTo>
                <a:lnTo>
                  <a:pt x="215640" y="215773"/>
                </a:lnTo>
                <a:lnTo>
                  <a:pt x="234442" y="215773"/>
                </a:lnTo>
                <a:lnTo>
                  <a:pt x="253243" y="225171"/>
                </a:lnTo>
                <a:lnTo>
                  <a:pt x="262508" y="225171"/>
                </a:lnTo>
                <a:lnTo>
                  <a:pt x="281310" y="234442"/>
                </a:lnTo>
                <a:lnTo>
                  <a:pt x="318765" y="234442"/>
                </a:lnTo>
                <a:lnTo>
                  <a:pt x="337567" y="243840"/>
                </a:lnTo>
                <a:lnTo>
                  <a:pt x="440817" y="243840"/>
                </a:lnTo>
                <a:lnTo>
                  <a:pt x="459482" y="234442"/>
                </a:lnTo>
                <a:lnTo>
                  <a:pt x="478284" y="234442"/>
                </a:lnTo>
                <a:lnTo>
                  <a:pt x="497074" y="225171"/>
                </a:lnTo>
                <a:lnTo>
                  <a:pt x="506350" y="215773"/>
                </a:lnTo>
                <a:lnTo>
                  <a:pt x="515751" y="215773"/>
                </a:lnTo>
                <a:lnTo>
                  <a:pt x="525140" y="196978"/>
                </a:lnTo>
                <a:lnTo>
                  <a:pt x="534541" y="187580"/>
                </a:lnTo>
                <a:lnTo>
                  <a:pt x="543942" y="178182"/>
                </a:lnTo>
                <a:lnTo>
                  <a:pt x="543942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15" name="Freeform 8215"/>
          <p:cNvSpPr/>
          <p:nvPr/>
        </p:nvSpPr>
        <p:spPr>
          <a:xfrm rot="-5400000" flipH="0" flipV="0">
            <a:off x="23991585" y="3584215"/>
            <a:ext cx="88396" cy="38099"/>
          </a:xfrm>
          <a:custGeom>
            <a:pathLst>
              <a:path w="543942" h="234441">
                <a:moveTo>
                  <a:pt x="543942" y="140587"/>
                </a:moveTo>
                <a:lnTo>
                  <a:pt x="525152" y="121918"/>
                </a:lnTo>
                <a:lnTo>
                  <a:pt x="515751" y="112520"/>
                </a:lnTo>
                <a:lnTo>
                  <a:pt x="496961" y="103122"/>
                </a:lnTo>
                <a:lnTo>
                  <a:pt x="478284" y="93724"/>
                </a:lnTo>
                <a:lnTo>
                  <a:pt x="459494" y="84326"/>
                </a:lnTo>
                <a:lnTo>
                  <a:pt x="440692" y="75056"/>
                </a:lnTo>
                <a:lnTo>
                  <a:pt x="421902" y="65658"/>
                </a:lnTo>
                <a:lnTo>
                  <a:pt x="403225" y="56260"/>
                </a:lnTo>
                <a:lnTo>
                  <a:pt x="384435" y="46862"/>
                </a:lnTo>
                <a:lnTo>
                  <a:pt x="365633" y="37464"/>
                </a:lnTo>
                <a:lnTo>
                  <a:pt x="346968" y="37464"/>
                </a:lnTo>
                <a:lnTo>
                  <a:pt x="328178" y="28066"/>
                </a:lnTo>
                <a:lnTo>
                  <a:pt x="309376" y="18796"/>
                </a:lnTo>
                <a:lnTo>
                  <a:pt x="290710" y="18796"/>
                </a:lnTo>
                <a:lnTo>
                  <a:pt x="281310" y="9398"/>
                </a:lnTo>
                <a:lnTo>
                  <a:pt x="243842" y="9398"/>
                </a:lnTo>
                <a:lnTo>
                  <a:pt x="225052" y="0"/>
                </a:lnTo>
                <a:lnTo>
                  <a:pt x="84335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467" y="18796"/>
                </a:lnTo>
                <a:lnTo>
                  <a:pt x="28066" y="28066"/>
                </a:lnTo>
                <a:lnTo>
                  <a:pt x="18677" y="37464"/>
                </a:lnTo>
                <a:lnTo>
                  <a:pt x="9401" y="46862"/>
                </a:lnTo>
                <a:lnTo>
                  <a:pt x="0" y="65658"/>
                </a:lnTo>
                <a:lnTo>
                  <a:pt x="0" y="121918"/>
                </a:lnTo>
                <a:lnTo>
                  <a:pt x="9401" y="140587"/>
                </a:lnTo>
                <a:lnTo>
                  <a:pt x="9401" y="149985"/>
                </a:lnTo>
                <a:lnTo>
                  <a:pt x="18677" y="168780"/>
                </a:lnTo>
                <a:lnTo>
                  <a:pt x="28066" y="178178"/>
                </a:lnTo>
                <a:lnTo>
                  <a:pt x="37467" y="196977"/>
                </a:lnTo>
                <a:lnTo>
                  <a:pt x="46868" y="206375"/>
                </a:lnTo>
                <a:lnTo>
                  <a:pt x="56269" y="103122"/>
                </a:lnTo>
                <a:lnTo>
                  <a:pt x="56269" y="93724"/>
                </a:lnTo>
                <a:lnTo>
                  <a:pt x="65658" y="84326"/>
                </a:lnTo>
                <a:lnTo>
                  <a:pt x="74935" y="75056"/>
                </a:lnTo>
                <a:lnTo>
                  <a:pt x="84335" y="65658"/>
                </a:lnTo>
                <a:lnTo>
                  <a:pt x="103125" y="56260"/>
                </a:lnTo>
                <a:lnTo>
                  <a:pt x="196986" y="56260"/>
                </a:lnTo>
                <a:lnTo>
                  <a:pt x="215651" y="65658"/>
                </a:lnTo>
                <a:lnTo>
                  <a:pt x="253243" y="65658"/>
                </a:lnTo>
                <a:lnTo>
                  <a:pt x="271909" y="75056"/>
                </a:lnTo>
                <a:lnTo>
                  <a:pt x="290710" y="75056"/>
                </a:lnTo>
                <a:lnTo>
                  <a:pt x="309376" y="84326"/>
                </a:lnTo>
                <a:lnTo>
                  <a:pt x="328178" y="84326"/>
                </a:lnTo>
                <a:lnTo>
                  <a:pt x="337567" y="93724"/>
                </a:lnTo>
                <a:lnTo>
                  <a:pt x="356368" y="103122"/>
                </a:lnTo>
                <a:lnTo>
                  <a:pt x="375034" y="112520"/>
                </a:lnTo>
                <a:lnTo>
                  <a:pt x="393836" y="112520"/>
                </a:lnTo>
                <a:lnTo>
                  <a:pt x="412626" y="121918"/>
                </a:lnTo>
                <a:lnTo>
                  <a:pt x="440692" y="140587"/>
                </a:lnTo>
                <a:lnTo>
                  <a:pt x="459494" y="149985"/>
                </a:lnTo>
                <a:lnTo>
                  <a:pt x="478284" y="159382"/>
                </a:lnTo>
                <a:lnTo>
                  <a:pt x="487685" y="168780"/>
                </a:lnTo>
                <a:lnTo>
                  <a:pt x="506350" y="178178"/>
                </a:lnTo>
                <a:lnTo>
                  <a:pt x="515751" y="187576"/>
                </a:lnTo>
                <a:lnTo>
                  <a:pt x="525152" y="206375"/>
                </a:lnTo>
                <a:lnTo>
                  <a:pt x="525152" y="215646"/>
                </a:lnTo>
                <a:lnTo>
                  <a:pt x="534553" y="225043"/>
                </a:lnTo>
                <a:lnTo>
                  <a:pt x="534553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16" name="Freeform 8216"/>
          <p:cNvSpPr/>
          <p:nvPr/>
        </p:nvSpPr>
        <p:spPr>
          <a:xfrm rot="-5400000" flipH="0" flipV="0">
            <a:off x="24009108" y="3575835"/>
            <a:ext cx="88396" cy="39626"/>
          </a:xfrm>
          <a:custGeom>
            <a:pathLst>
              <a:path w="543942" h="243840">
                <a:moveTo>
                  <a:pt x="543942" y="150115"/>
                </a:moveTo>
                <a:lnTo>
                  <a:pt x="543942" y="112524"/>
                </a:lnTo>
                <a:lnTo>
                  <a:pt x="534541" y="93855"/>
                </a:lnTo>
                <a:lnTo>
                  <a:pt x="534541" y="84454"/>
                </a:lnTo>
                <a:lnTo>
                  <a:pt x="525140" y="75056"/>
                </a:lnTo>
                <a:lnTo>
                  <a:pt x="515751" y="56260"/>
                </a:lnTo>
                <a:lnTo>
                  <a:pt x="506350" y="46863"/>
                </a:lnTo>
                <a:lnTo>
                  <a:pt x="497074" y="37465"/>
                </a:lnTo>
                <a:lnTo>
                  <a:pt x="487685" y="131319"/>
                </a:lnTo>
                <a:lnTo>
                  <a:pt x="487685" y="140717"/>
                </a:lnTo>
                <a:lnTo>
                  <a:pt x="478284" y="159513"/>
                </a:lnTo>
                <a:lnTo>
                  <a:pt x="468883" y="168784"/>
                </a:lnTo>
                <a:lnTo>
                  <a:pt x="459482" y="178182"/>
                </a:lnTo>
                <a:lnTo>
                  <a:pt x="440817" y="178182"/>
                </a:lnTo>
                <a:lnTo>
                  <a:pt x="422015" y="187579"/>
                </a:lnTo>
                <a:lnTo>
                  <a:pt x="375034" y="187579"/>
                </a:lnTo>
                <a:lnTo>
                  <a:pt x="365758" y="178182"/>
                </a:lnTo>
                <a:lnTo>
                  <a:pt x="309500" y="178182"/>
                </a:lnTo>
                <a:lnTo>
                  <a:pt x="290699" y="168784"/>
                </a:lnTo>
                <a:lnTo>
                  <a:pt x="271909" y="168784"/>
                </a:lnTo>
                <a:lnTo>
                  <a:pt x="243842" y="159513"/>
                </a:lnTo>
                <a:lnTo>
                  <a:pt x="234442" y="159513"/>
                </a:lnTo>
                <a:lnTo>
                  <a:pt x="215640" y="150115"/>
                </a:lnTo>
                <a:lnTo>
                  <a:pt x="206375" y="140717"/>
                </a:lnTo>
                <a:lnTo>
                  <a:pt x="187573" y="140717"/>
                </a:lnTo>
                <a:lnTo>
                  <a:pt x="168783" y="131319"/>
                </a:lnTo>
                <a:lnTo>
                  <a:pt x="150118" y="121921"/>
                </a:lnTo>
                <a:lnTo>
                  <a:pt x="131316" y="112524"/>
                </a:lnTo>
                <a:lnTo>
                  <a:pt x="103125" y="103253"/>
                </a:lnTo>
                <a:lnTo>
                  <a:pt x="84324" y="93855"/>
                </a:lnTo>
                <a:lnTo>
                  <a:pt x="65658" y="84454"/>
                </a:lnTo>
                <a:lnTo>
                  <a:pt x="56257" y="65658"/>
                </a:lnTo>
                <a:lnTo>
                  <a:pt x="37467" y="56260"/>
                </a:lnTo>
                <a:lnTo>
                  <a:pt x="28067" y="46863"/>
                </a:lnTo>
                <a:lnTo>
                  <a:pt x="18790" y="37465"/>
                </a:lnTo>
                <a:lnTo>
                  <a:pt x="18790" y="28194"/>
                </a:lnTo>
                <a:lnTo>
                  <a:pt x="9401" y="18796"/>
                </a:lnTo>
                <a:lnTo>
                  <a:pt x="9401" y="0"/>
                </a:lnTo>
                <a:lnTo>
                  <a:pt x="0" y="103253"/>
                </a:lnTo>
                <a:lnTo>
                  <a:pt x="18790" y="112524"/>
                </a:lnTo>
                <a:lnTo>
                  <a:pt x="28067" y="121921"/>
                </a:lnTo>
                <a:lnTo>
                  <a:pt x="46868" y="140717"/>
                </a:lnTo>
                <a:lnTo>
                  <a:pt x="65658" y="150115"/>
                </a:lnTo>
                <a:lnTo>
                  <a:pt x="84324" y="159513"/>
                </a:lnTo>
                <a:lnTo>
                  <a:pt x="103125" y="168784"/>
                </a:lnTo>
                <a:lnTo>
                  <a:pt x="121915" y="178182"/>
                </a:lnTo>
                <a:lnTo>
                  <a:pt x="140717" y="187579"/>
                </a:lnTo>
                <a:lnTo>
                  <a:pt x="159383" y="196977"/>
                </a:lnTo>
                <a:lnTo>
                  <a:pt x="178184" y="196977"/>
                </a:lnTo>
                <a:lnTo>
                  <a:pt x="196974" y="206375"/>
                </a:lnTo>
                <a:lnTo>
                  <a:pt x="215640" y="215646"/>
                </a:lnTo>
                <a:lnTo>
                  <a:pt x="234442" y="215646"/>
                </a:lnTo>
                <a:lnTo>
                  <a:pt x="253243" y="225044"/>
                </a:lnTo>
                <a:lnTo>
                  <a:pt x="262508" y="225044"/>
                </a:lnTo>
                <a:lnTo>
                  <a:pt x="281310" y="234442"/>
                </a:lnTo>
                <a:lnTo>
                  <a:pt x="318765" y="234442"/>
                </a:lnTo>
                <a:lnTo>
                  <a:pt x="337567" y="243840"/>
                </a:lnTo>
                <a:lnTo>
                  <a:pt x="440817" y="243840"/>
                </a:lnTo>
                <a:lnTo>
                  <a:pt x="459482" y="234442"/>
                </a:lnTo>
                <a:lnTo>
                  <a:pt x="478284" y="234442"/>
                </a:lnTo>
                <a:lnTo>
                  <a:pt x="497074" y="225044"/>
                </a:lnTo>
                <a:lnTo>
                  <a:pt x="506350" y="215646"/>
                </a:lnTo>
                <a:lnTo>
                  <a:pt x="515751" y="215646"/>
                </a:lnTo>
                <a:lnTo>
                  <a:pt x="525140" y="196977"/>
                </a:lnTo>
                <a:lnTo>
                  <a:pt x="534541" y="187579"/>
                </a:lnTo>
                <a:lnTo>
                  <a:pt x="543942" y="178182"/>
                </a:lnTo>
                <a:lnTo>
                  <a:pt x="543942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17" name="Freeform 8217"/>
          <p:cNvSpPr/>
          <p:nvPr/>
        </p:nvSpPr>
        <p:spPr>
          <a:xfrm rot="-5400000" flipH="0" flipV="0">
            <a:off x="24903699" y="2899187"/>
            <a:ext cx="384048" cy="1271005"/>
          </a:xfrm>
          <a:custGeom>
            <a:pathLst>
              <a:path w="2363217" h="7821042">
                <a:moveTo>
                  <a:pt x="2363217" y="590805"/>
                </a:moveTo>
                <a:lnTo>
                  <a:pt x="0" y="590805"/>
                </a:lnTo>
                <a:moveTo>
                  <a:pt x="2363217" y="7230238"/>
                </a:moveTo>
                <a:lnTo>
                  <a:pt x="0" y="7230238"/>
                </a:lnTo>
                <a:moveTo>
                  <a:pt x="375158" y="0"/>
                </a:moveTo>
                <a:lnTo>
                  <a:pt x="375158" y="7821042"/>
                </a:lnTo>
                <a:moveTo>
                  <a:pt x="740916" y="956438"/>
                </a:moveTo>
                <a:lnTo>
                  <a:pt x="0" y="215646"/>
                </a:lnTo>
                <a:moveTo>
                  <a:pt x="0" y="6864477"/>
                </a:moveTo>
                <a:lnTo>
                  <a:pt x="740916" y="760539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18" name="Freeform 8218"/>
          <p:cNvSpPr/>
          <p:nvPr/>
        </p:nvSpPr>
        <p:spPr>
          <a:xfrm rot="-5400000" flipH="0" flipV="0">
            <a:off x="24983706" y="3575060"/>
            <a:ext cx="86870" cy="57933"/>
          </a:xfrm>
          <a:custGeom>
            <a:pathLst>
              <a:path w="534553" h="356490">
                <a:moveTo>
                  <a:pt x="534553" y="337694"/>
                </a:moveTo>
                <a:lnTo>
                  <a:pt x="534553" y="225174"/>
                </a:lnTo>
                <a:lnTo>
                  <a:pt x="525152" y="243843"/>
                </a:lnTo>
                <a:lnTo>
                  <a:pt x="525152" y="262638"/>
                </a:lnTo>
                <a:lnTo>
                  <a:pt x="515751" y="281434"/>
                </a:lnTo>
                <a:lnTo>
                  <a:pt x="496961" y="290832"/>
                </a:lnTo>
                <a:lnTo>
                  <a:pt x="487685" y="290832"/>
                </a:lnTo>
                <a:lnTo>
                  <a:pt x="468883" y="300103"/>
                </a:lnTo>
                <a:lnTo>
                  <a:pt x="459494" y="300103"/>
                </a:lnTo>
                <a:lnTo>
                  <a:pt x="440692" y="290832"/>
                </a:lnTo>
                <a:lnTo>
                  <a:pt x="290710" y="253240"/>
                </a:lnTo>
                <a:lnTo>
                  <a:pt x="290710" y="159513"/>
                </a:lnTo>
                <a:lnTo>
                  <a:pt x="281310" y="46993"/>
                </a:lnTo>
                <a:lnTo>
                  <a:pt x="271909" y="65661"/>
                </a:lnTo>
                <a:lnTo>
                  <a:pt x="262508" y="65661"/>
                </a:lnTo>
                <a:lnTo>
                  <a:pt x="253243" y="75059"/>
                </a:lnTo>
                <a:lnTo>
                  <a:pt x="243842" y="93855"/>
                </a:lnTo>
                <a:lnTo>
                  <a:pt x="243842" y="112651"/>
                </a:lnTo>
                <a:lnTo>
                  <a:pt x="234441" y="131319"/>
                </a:lnTo>
                <a:lnTo>
                  <a:pt x="234441" y="234572"/>
                </a:lnTo>
                <a:lnTo>
                  <a:pt x="225052" y="234572"/>
                </a:lnTo>
                <a:lnTo>
                  <a:pt x="215651" y="225174"/>
                </a:lnTo>
                <a:lnTo>
                  <a:pt x="196986" y="215773"/>
                </a:lnTo>
                <a:lnTo>
                  <a:pt x="187585" y="206375"/>
                </a:lnTo>
                <a:lnTo>
                  <a:pt x="168783" y="196977"/>
                </a:lnTo>
                <a:lnTo>
                  <a:pt x="149993" y="187579"/>
                </a:lnTo>
                <a:lnTo>
                  <a:pt x="140717" y="178309"/>
                </a:lnTo>
                <a:lnTo>
                  <a:pt x="131192" y="168911"/>
                </a:lnTo>
                <a:lnTo>
                  <a:pt x="112526" y="150115"/>
                </a:lnTo>
                <a:lnTo>
                  <a:pt x="103125" y="140717"/>
                </a:lnTo>
                <a:lnTo>
                  <a:pt x="93736" y="122048"/>
                </a:lnTo>
                <a:lnTo>
                  <a:pt x="84335" y="103253"/>
                </a:lnTo>
                <a:lnTo>
                  <a:pt x="74935" y="84457"/>
                </a:lnTo>
                <a:lnTo>
                  <a:pt x="65658" y="75059"/>
                </a:lnTo>
                <a:lnTo>
                  <a:pt x="65658" y="56263"/>
                </a:lnTo>
                <a:lnTo>
                  <a:pt x="56269" y="37595"/>
                </a:lnTo>
                <a:lnTo>
                  <a:pt x="56269" y="18799"/>
                </a:lnTo>
                <a:lnTo>
                  <a:pt x="46868" y="0"/>
                </a:lnTo>
                <a:lnTo>
                  <a:pt x="28066" y="0"/>
                </a:lnTo>
                <a:lnTo>
                  <a:pt x="9401" y="9398"/>
                </a:lnTo>
                <a:lnTo>
                  <a:pt x="0" y="28197"/>
                </a:lnTo>
                <a:lnTo>
                  <a:pt x="0" y="37595"/>
                </a:lnTo>
                <a:lnTo>
                  <a:pt x="9401" y="56263"/>
                </a:lnTo>
                <a:lnTo>
                  <a:pt x="9401" y="75059"/>
                </a:lnTo>
                <a:lnTo>
                  <a:pt x="18677" y="84457"/>
                </a:lnTo>
                <a:lnTo>
                  <a:pt x="18677" y="103253"/>
                </a:lnTo>
                <a:lnTo>
                  <a:pt x="28066" y="122048"/>
                </a:lnTo>
                <a:lnTo>
                  <a:pt x="37467" y="140717"/>
                </a:lnTo>
                <a:lnTo>
                  <a:pt x="46868" y="150115"/>
                </a:lnTo>
                <a:lnTo>
                  <a:pt x="56269" y="168911"/>
                </a:lnTo>
                <a:lnTo>
                  <a:pt x="65658" y="178309"/>
                </a:lnTo>
                <a:lnTo>
                  <a:pt x="74935" y="187579"/>
                </a:lnTo>
                <a:lnTo>
                  <a:pt x="84335" y="206375"/>
                </a:lnTo>
                <a:lnTo>
                  <a:pt x="93736" y="215773"/>
                </a:lnTo>
                <a:lnTo>
                  <a:pt x="112526" y="225174"/>
                </a:lnTo>
                <a:lnTo>
                  <a:pt x="121927" y="234572"/>
                </a:lnTo>
                <a:lnTo>
                  <a:pt x="131192" y="243843"/>
                </a:lnTo>
                <a:lnTo>
                  <a:pt x="149993" y="253240"/>
                </a:lnTo>
                <a:lnTo>
                  <a:pt x="168783" y="262638"/>
                </a:lnTo>
                <a:lnTo>
                  <a:pt x="178184" y="272036"/>
                </a:lnTo>
                <a:lnTo>
                  <a:pt x="196986" y="281434"/>
                </a:lnTo>
                <a:lnTo>
                  <a:pt x="215651" y="290832"/>
                </a:lnTo>
                <a:lnTo>
                  <a:pt x="225052" y="300103"/>
                </a:lnTo>
                <a:lnTo>
                  <a:pt x="243842" y="300103"/>
                </a:lnTo>
                <a:lnTo>
                  <a:pt x="262508" y="309501"/>
                </a:lnTo>
                <a:lnTo>
                  <a:pt x="440692" y="356490"/>
                </a:lnTo>
                <a:lnTo>
                  <a:pt x="468883" y="356490"/>
                </a:lnTo>
                <a:lnTo>
                  <a:pt x="487685" y="356490"/>
                </a:lnTo>
                <a:lnTo>
                  <a:pt x="506350" y="346965"/>
                </a:lnTo>
                <a:lnTo>
                  <a:pt x="525152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19" name="Freeform 8219"/>
          <p:cNvSpPr/>
          <p:nvPr/>
        </p:nvSpPr>
        <p:spPr>
          <a:xfrm rot="-5400000" flipH="0" flipV="0">
            <a:off x="25002756" y="3551450"/>
            <a:ext cx="50297" cy="50296"/>
          </a:xfrm>
          <a:custGeom>
            <a:pathLst>
              <a:path w="309500" h="309497">
                <a:moveTo>
                  <a:pt x="309500" y="215646"/>
                </a:moveTo>
                <a:lnTo>
                  <a:pt x="309500" y="178178"/>
                </a:lnTo>
                <a:lnTo>
                  <a:pt x="300099" y="159382"/>
                </a:lnTo>
                <a:lnTo>
                  <a:pt x="300099" y="140714"/>
                </a:lnTo>
                <a:lnTo>
                  <a:pt x="290698" y="121918"/>
                </a:lnTo>
                <a:lnTo>
                  <a:pt x="290698" y="103122"/>
                </a:lnTo>
                <a:lnTo>
                  <a:pt x="281309" y="93851"/>
                </a:lnTo>
                <a:lnTo>
                  <a:pt x="271908" y="84454"/>
                </a:lnTo>
                <a:lnTo>
                  <a:pt x="262632" y="65658"/>
                </a:lnTo>
                <a:lnTo>
                  <a:pt x="243842" y="56260"/>
                </a:lnTo>
                <a:lnTo>
                  <a:pt x="234441" y="46862"/>
                </a:lnTo>
                <a:lnTo>
                  <a:pt x="215651" y="37464"/>
                </a:lnTo>
                <a:lnTo>
                  <a:pt x="196974" y="37464"/>
                </a:lnTo>
                <a:lnTo>
                  <a:pt x="178184" y="28066"/>
                </a:lnTo>
                <a:lnTo>
                  <a:pt x="159382" y="18796"/>
                </a:lnTo>
                <a:lnTo>
                  <a:pt x="103125" y="0"/>
                </a:lnTo>
                <a:lnTo>
                  <a:pt x="46868" y="0"/>
                </a:lnTo>
                <a:lnTo>
                  <a:pt x="28066" y="9398"/>
                </a:lnTo>
                <a:lnTo>
                  <a:pt x="18801" y="9398"/>
                </a:lnTo>
                <a:lnTo>
                  <a:pt x="0" y="18796"/>
                </a:lnTo>
                <a:lnTo>
                  <a:pt x="9400" y="131316"/>
                </a:lnTo>
                <a:lnTo>
                  <a:pt x="18801" y="121918"/>
                </a:lnTo>
                <a:lnTo>
                  <a:pt x="18801" y="93851"/>
                </a:lnTo>
                <a:lnTo>
                  <a:pt x="28066" y="75056"/>
                </a:lnTo>
                <a:lnTo>
                  <a:pt x="37467" y="65658"/>
                </a:lnTo>
                <a:lnTo>
                  <a:pt x="56257" y="65658"/>
                </a:lnTo>
                <a:lnTo>
                  <a:pt x="65658" y="56260"/>
                </a:lnTo>
                <a:lnTo>
                  <a:pt x="84323" y="65658"/>
                </a:lnTo>
                <a:lnTo>
                  <a:pt x="103125" y="65658"/>
                </a:lnTo>
                <a:lnTo>
                  <a:pt x="159382" y="84454"/>
                </a:lnTo>
                <a:lnTo>
                  <a:pt x="168783" y="84454"/>
                </a:lnTo>
                <a:lnTo>
                  <a:pt x="187573" y="93851"/>
                </a:lnTo>
                <a:lnTo>
                  <a:pt x="196974" y="93851"/>
                </a:lnTo>
                <a:lnTo>
                  <a:pt x="215651" y="103122"/>
                </a:lnTo>
                <a:lnTo>
                  <a:pt x="225040" y="121918"/>
                </a:lnTo>
                <a:lnTo>
                  <a:pt x="234441" y="131316"/>
                </a:lnTo>
                <a:lnTo>
                  <a:pt x="243842" y="150112"/>
                </a:lnTo>
                <a:lnTo>
                  <a:pt x="243842" y="159382"/>
                </a:lnTo>
                <a:lnTo>
                  <a:pt x="253243" y="178178"/>
                </a:lnTo>
                <a:lnTo>
                  <a:pt x="253243" y="309497"/>
                </a:lnTo>
                <a:lnTo>
                  <a:pt x="271908" y="290701"/>
                </a:lnTo>
                <a:lnTo>
                  <a:pt x="290698" y="281304"/>
                </a:lnTo>
                <a:lnTo>
                  <a:pt x="300099" y="262635"/>
                </a:lnTo>
                <a:lnTo>
                  <a:pt x="300099" y="243839"/>
                </a:lnTo>
                <a:lnTo>
                  <a:pt x="309500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20" name="Freeform 8220"/>
          <p:cNvSpPr/>
          <p:nvPr/>
        </p:nvSpPr>
        <p:spPr>
          <a:xfrm rot="-5400000" flipH="0" flipV="0">
            <a:off x="25041620" y="3584204"/>
            <a:ext cx="88396" cy="38120"/>
          </a:xfrm>
          <a:custGeom>
            <a:pathLst>
              <a:path w="543942" h="234569">
                <a:moveTo>
                  <a:pt x="543942" y="140714"/>
                </a:moveTo>
                <a:lnTo>
                  <a:pt x="525152" y="121918"/>
                </a:lnTo>
                <a:lnTo>
                  <a:pt x="515751" y="112520"/>
                </a:lnTo>
                <a:lnTo>
                  <a:pt x="496961" y="103249"/>
                </a:lnTo>
                <a:lnTo>
                  <a:pt x="478284" y="93852"/>
                </a:lnTo>
                <a:lnTo>
                  <a:pt x="459494" y="84454"/>
                </a:lnTo>
                <a:lnTo>
                  <a:pt x="440692" y="75056"/>
                </a:lnTo>
                <a:lnTo>
                  <a:pt x="421902" y="65658"/>
                </a:lnTo>
                <a:lnTo>
                  <a:pt x="403225" y="56260"/>
                </a:lnTo>
                <a:lnTo>
                  <a:pt x="384435" y="46989"/>
                </a:lnTo>
                <a:lnTo>
                  <a:pt x="365633" y="37591"/>
                </a:lnTo>
                <a:lnTo>
                  <a:pt x="346968" y="37591"/>
                </a:lnTo>
                <a:lnTo>
                  <a:pt x="328178" y="28194"/>
                </a:lnTo>
                <a:lnTo>
                  <a:pt x="309376" y="18796"/>
                </a:lnTo>
                <a:lnTo>
                  <a:pt x="290710" y="18796"/>
                </a:lnTo>
                <a:lnTo>
                  <a:pt x="281310" y="9398"/>
                </a:lnTo>
                <a:lnTo>
                  <a:pt x="243842" y="9398"/>
                </a:lnTo>
                <a:lnTo>
                  <a:pt x="225052" y="0"/>
                </a:lnTo>
                <a:lnTo>
                  <a:pt x="84335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467" y="18796"/>
                </a:lnTo>
                <a:lnTo>
                  <a:pt x="28066" y="28194"/>
                </a:lnTo>
                <a:lnTo>
                  <a:pt x="18677" y="37591"/>
                </a:lnTo>
                <a:lnTo>
                  <a:pt x="9401" y="46989"/>
                </a:lnTo>
                <a:lnTo>
                  <a:pt x="0" y="65658"/>
                </a:lnTo>
                <a:lnTo>
                  <a:pt x="0" y="121918"/>
                </a:lnTo>
                <a:lnTo>
                  <a:pt x="9401" y="140714"/>
                </a:lnTo>
                <a:lnTo>
                  <a:pt x="9401" y="150112"/>
                </a:lnTo>
                <a:lnTo>
                  <a:pt x="18677" y="168780"/>
                </a:lnTo>
                <a:lnTo>
                  <a:pt x="28066" y="178178"/>
                </a:lnTo>
                <a:lnTo>
                  <a:pt x="37467" y="196974"/>
                </a:lnTo>
                <a:lnTo>
                  <a:pt x="46868" y="206375"/>
                </a:lnTo>
                <a:lnTo>
                  <a:pt x="56269" y="103249"/>
                </a:lnTo>
                <a:lnTo>
                  <a:pt x="56269" y="93852"/>
                </a:lnTo>
                <a:lnTo>
                  <a:pt x="65658" y="84454"/>
                </a:lnTo>
                <a:lnTo>
                  <a:pt x="74935" y="75056"/>
                </a:lnTo>
                <a:lnTo>
                  <a:pt x="84335" y="65658"/>
                </a:lnTo>
                <a:lnTo>
                  <a:pt x="103125" y="56260"/>
                </a:lnTo>
                <a:lnTo>
                  <a:pt x="196986" y="56260"/>
                </a:lnTo>
                <a:lnTo>
                  <a:pt x="215651" y="65658"/>
                </a:lnTo>
                <a:lnTo>
                  <a:pt x="253243" y="65658"/>
                </a:lnTo>
                <a:lnTo>
                  <a:pt x="271909" y="75056"/>
                </a:lnTo>
                <a:lnTo>
                  <a:pt x="290710" y="75056"/>
                </a:lnTo>
                <a:lnTo>
                  <a:pt x="309376" y="84454"/>
                </a:lnTo>
                <a:lnTo>
                  <a:pt x="328178" y="84454"/>
                </a:lnTo>
                <a:lnTo>
                  <a:pt x="337567" y="93852"/>
                </a:lnTo>
                <a:lnTo>
                  <a:pt x="356368" y="103249"/>
                </a:lnTo>
                <a:lnTo>
                  <a:pt x="375034" y="112520"/>
                </a:lnTo>
                <a:lnTo>
                  <a:pt x="393836" y="112520"/>
                </a:lnTo>
                <a:lnTo>
                  <a:pt x="412626" y="121918"/>
                </a:lnTo>
                <a:lnTo>
                  <a:pt x="440692" y="140714"/>
                </a:lnTo>
                <a:lnTo>
                  <a:pt x="459494" y="150112"/>
                </a:lnTo>
                <a:lnTo>
                  <a:pt x="478284" y="159510"/>
                </a:lnTo>
                <a:lnTo>
                  <a:pt x="487685" y="168780"/>
                </a:lnTo>
                <a:lnTo>
                  <a:pt x="506350" y="178178"/>
                </a:lnTo>
                <a:lnTo>
                  <a:pt x="515751" y="187576"/>
                </a:lnTo>
                <a:lnTo>
                  <a:pt x="525152" y="206375"/>
                </a:lnTo>
                <a:lnTo>
                  <a:pt x="525152" y="215773"/>
                </a:lnTo>
                <a:lnTo>
                  <a:pt x="534553" y="225171"/>
                </a:lnTo>
                <a:lnTo>
                  <a:pt x="534553" y="23456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21" name="Freeform 8221"/>
          <p:cNvSpPr/>
          <p:nvPr/>
        </p:nvSpPr>
        <p:spPr>
          <a:xfrm rot="-5400000" flipH="0" flipV="0">
            <a:off x="25059153" y="3575835"/>
            <a:ext cx="88396" cy="39626"/>
          </a:xfrm>
          <a:custGeom>
            <a:pathLst>
              <a:path w="543942" h="243840">
                <a:moveTo>
                  <a:pt x="543942" y="149988"/>
                </a:moveTo>
                <a:lnTo>
                  <a:pt x="543942" y="112524"/>
                </a:lnTo>
                <a:lnTo>
                  <a:pt x="534541" y="93725"/>
                </a:lnTo>
                <a:lnTo>
                  <a:pt x="534541" y="84327"/>
                </a:lnTo>
                <a:lnTo>
                  <a:pt x="525140" y="74929"/>
                </a:lnTo>
                <a:lnTo>
                  <a:pt x="515751" y="56261"/>
                </a:lnTo>
                <a:lnTo>
                  <a:pt x="506350" y="46863"/>
                </a:lnTo>
                <a:lnTo>
                  <a:pt x="497074" y="37465"/>
                </a:lnTo>
                <a:lnTo>
                  <a:pt x="487685" y="131320"/>
                </a:lnTo>
                <a:lnTo>
                  <a:pt x="487685" y="140590"/>
                </a:lnTo>
                <a:lnTo>
                  <a:pt x="478284" y="159386"/>
                </a:lnTo>
                <a:lnTo>
                  <a:pt x="468883" y="168784"/>
                </a:lnTo>
                <a:lnTo>
                  <a:pt x="459482" y="178182"/>
                </a:lnTo>
                <a:lnTo>
                  <a:pt x="440817" y="178182"/>
                </a:lnTo>
                <a:lnTo>
                  <a:pt x="422015" y="187580"/>
                </a:lnTo>
                <a:lnTo>
                  <a:pt x="375034" y="187580"/>
                </a:lnTo>
                <a:lnTo>
                  <a:pt x="365758" y="178182"/>
                </a:lnTo>
                <a:lnTo>
                  <a:pt x="309500" y="178182"/>
                </a:lnTo>
                <a:lnTo>
                  <a:pt x="290699" y="168784"/>
                </a:lnTo>
                <a:lnTo>
                  <a:pt x="271909" y="168784"/>
                </a:lnTo>
                <a:lnTo>
                  <a:pt x="243842" y="159386"/>
                </a:lnTo>
                <a:lnTo>
                  <a:pt x="234442" y="159386"/>
                </a:lnTo>
                <a:lnTo>
                  <a:pt x="215640" y="149988"/>
                </a:lnTo>
                <a:lnTo>
                  <a:pt x="206375" y="140590"/>
                </a:lnTo>
                <a:lnTo>
                  <a:pt x="187573" y="140590"/>
                </a:lnTo>
                <a:lnTo>
                  <a:pt x="168783" y="131320"/>
                </a:lnTo>
                <a:lnTo>
                  <a:pt x="150118" y="121922"/>
                </a:lnTo>
                <a:lnTo>
                  <a:pt x="131316" y="112524"/>
                </a:lnTo>
                <a:lnTo>
                  <a:pt x="103125" y="103126"/>
                </a:lnTo>
                <a:lnTo>
                  <a:pt x="84324" y="93725"/>
                </a:lnTo>
                <a:lnTo>
                  <a:pt x="65658" y="84327"/>
                </a:lnTo>
                <a:lnTo>
                  <a:pt x="56257" y="65531"/>
                </a:lnTo>
                <a:lnTo>
                  <a:pt x="37467" y="56261"/>
                </a:lnTo>
                <a:lnTo>
                  <a:pt x="28067" y="46863"/>
                </a:lnTo>
                <a:lnTo>
                  <a:pt x="18790" y="37465"/>
                </a:lnTo>
                <a:lnTo>
                  <a:pt x="18790" y="28067"/>
                </a:lnTo>
                <a:lnTo>
                  <a:pt x="9401" y="18669"/>
                </a:lnTo>
                <a:lnTo>
                  <a:pt x="9401" y="0"/>
                </a:lnTo>
                <a:lnTo>
                  <a:pt x="0" y="103126"/>
                </a:lnTo>
                <a:lnTo>
                  <a:pt x="18790" y="112524"/>
                </a:lnTo>
                <a:lnTo>
                  <a:pt x="28067" y="121922"/>
                </a:lnTo>
                <a:lnTo>
                  <a:pt x="46868" y="140590"/>
                </a:lnTo>
                <a:lnTo>
                  <a:pt x="65658" y="149988"/>
                </a:lnTo>
                <a:lnTo>
                  <a:pt x="84324" y="159386"/>
                </a:lnTo>
                <a:lnTo>
                  <a:pt x="103125" y="168784"/>
                </a:lnTo>
                <a:lnTo>
                  <a:pt x="121915" y="178182"/>
                </a:lnTo>
                <a:lnTo>
                  <a:pt x="140717" y="187580"/>
                </a:lnTo>
                <a:lnTo>
                  <a:pt x="159383" y="196850"/>
                </a:lnTo>
                <a:lnTo>
                  <a:pt x="178184" y="196850"/>
                </a:lnTo>
                <a:lnTo>
                  <a:pt x="196974" y="206248"/>
                </a:lnTo>
                <a:lnTo>
                  <a:pt x="215640" y="215646"/>
                </a:lnTo>
                <a:lnTo>
                  <a:pt x="234442" y="215646"/>
                </a:lnTo>
                <a:lnTo>
                  <a:pt x="253243" y="225044"/>
                </a:lnTo>
                <a:lnTo>
                  <a:pt x="262508" y="225044"/>
                </a:lnTo>
                <a:lnTo>
                  <a:pt x="281310" y="234442"/>
                </a:lnTo>
                <a:lnTo>
                  <a:pt x="318765" y="234442"/>
                </a:lnTo>
                <a:lnTo>
                  <a:pt x="337567" y="243840"/>
                </a:lnTo>
                <a:lnTo>
                  <a:pt x="440817" y="243840"/>
                </a:lnTo>
                <a:lnTo>
                  <a:pt x="459482" y="234442"/>
                </a:lnTo>
                <a:lnTo>
                  <a:pt x="478284" y="234442"/>
                </a:lnTo>
                <a:lnTo>
                  <a:pt x="497074" y="225044"/>
                </a:lnTo>
                <a:lnTo>
                  <a:pt x="506350" y="215646"/>
                </a:lnTo>
                <a:lnTo>
                  <a:pt x="515751" y="215646"/>
                </a:lnTo>
                <a:lnTo>
                  <a:pt x="525140" y="196850"/>
                </a:lnTo>
                <a:lnTo>
                  <a:pt x="534541" y="187580"/>
                </a:lnTo>
                <a:lnTo>
                  <a:pt x="543942" y="178182"/>
                </a:lnTo>
                <a:lnTo>
                  <a:pt x="543942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22" name="Freeform 8222"/>
          <p:cNvSpPr/>
          <p:nvPr/>
        </p:nvSpPr>
        <p:spPr>
          <a:xfrm rot="-5400000" flipH="0" flipV="0">
            <a:off x="25111720" y="3584215"/>
            <a:ext cx="88396" cy="38099"/>
          </a:xfrm>
          <a:custGeom>
            <a:pathLst>
              <a:path w="543942" h="234441">
                <a:moveTo>
                  <a:pt x="543942" y="140714"/>
                </a:moveTo>
                <a:lnTo>
                  <a:pt x="525152" y="121918"/>
                </a:lnTo>
                <a:lnTo>
                  <a:pt x="515751" y="112520"/>
                </a:lnTo>
                <a:lnTo>
                  <a:pt x="496961" y="103122"/>
                </a:lnTo>
                <a:lnTo>
                  <a:pt x="478284" y="93851"/>
                </a:lnTo>
                <a:lnTo>
                  <a:pt x="459494" y="84453"/>
                </a:lnTo>
                <a:lnTo>
                  <a:pt x="440692" y="75055"/>
                </a:lnTo>
                <a:lnTo>
                  <a:pt x="421902" y="65658"/>
                </a:lnTo>
                <a:lnTo>
                  <a:pt x="403225" y="56260"/>
                </a:lnTo>
                <a:lnTo>
                  <a:pt x="384435" y="46862"/>
                </a:lnTo>
                <a:lnTo>
                  <a:pt x="365633" y="37464"/>
                </a:lnTo>
                <a:lnTo>
                  <a:pt x="346968" y="37464"/>
                </a:lnTo>
                <a:lnTo>
                  <a:pt x="328178" y="28066"/>
                </a:lnTo>
                <a:lnTo>
                  <a:pt x="309376" y="18795"/>
                </a:lnTo>
                <a:lnTo>
                  <a:pt x="290710" y="18795"/>
                </a:lnTo>
                <a:lnTo>
                  <a:pt x="281310" y="9397"/>
                </a:lnTo>
                <a:lnTo>
                  <a:pt x="243842" y="9397"/>
                </a:lnTo>
                <a:lnTo>
                  <a:pt x="225052" y="0"/>
                </a:lnTo>
                <a:lnTo>
                  <a:pt x="84335" y="0"/>
                </a:lnTo>
                <a:lnTo>
                  <a:pt x="65658" y="9397"/>
                </a:lnTo>
                <a:lnTo>
                  <a:pt x="46868" y="9397"/>
                </a:lnTo>
                <a:lnTo>
                  <a:pt x="37467" y="18795"/>
                </a:lnTo>
                <a:lnTo>
                  <a:pt x="28066" y="28066"/>
                </a:lnTo>
                <a:lnTo>
                  <a:pt x="18677" y="37464"/>
                </a:lnTo>
                <a:lnTo>
                  <a:pt x="9401" y="46862"/>
                </a:lnTo>
                <a:lnTo>
                  <a:pt x="0" y="65658"/>
                </a:lnTo>
                <a:lnTo>
                  <a:pt x="0" y="121918"/>
                </a:lnTo>
                <a:lnTo>
                  <a:pt x="9401" y="140714"/>
                </a:lnTo>
                <a:lnTo>
                  <a:pt x="9401" y="150111"/>
                </a:lnTo>
                <a:lnTo>
                  <a:pt x="18677" y="168780"/>
                </a:lnTo>
                <a:lnTo>
                  <a:pt x="28066" y="178181"/>
                </a:lnTo>
                <a:lnTo>
                  <a:pt x="37467" y="196977"/>
                </a:lnTo>
                <a:lnTo>
                  <a:pt x="46868" y="206375"/>
                </a:lnTo>
                <a:lnTo>
                  <a:pt x="56269" y="103122"/>
                </a:lnTo>
                <a:lnTo>
                  <a:pt x="56269" y="93851"/>
                </a:lnTo>
                <a:lnTo>
                  <a:pt x="65658" y="84453"/>
                </a:lnTo>
                <a:lnTo>
                  <a:pt x="74935" y="75055"/>
                </a:lnTo>
                <a:lnTo>
                  <a:pt x="84335" y="65658"/>
                </a:lnTo>
                <a:lnTo>
                  <a:pt x="103125" y="56260"/>
                </a:lnTo>
                <a:lnTo>
                  <a:pt x="196986" y="56260"/>
                </a:lnTo>
                <a:lnTo>
                  <a:pt x="215651" y="65658"/>
                </a:lnTo>
                <a:lnTo>
                  <a:pt x="253243" y="65658"/>
                </a:lnTo>
                <a:lnTo>
                  <a:pt x="271909" y="75055"/>
                </a:lnTo>
                <a:lnTo>
                  <a:pt x="290710" y="75055"/>
                </a:lnTo>
                <a:lnTo>
                  <a:pt x="309376" y="84453"/>
                </a:lnTo>
                <a:lnTo>
                  <a:pt x="328178" y="84453"/>
                </a:lnTo>
                <a:lnTo>
                  <a:pt x="337567" y="93851"/>
                </a:lnTo>
                <a:lnTo>
                  <a:pt x="356368" y="103122"/>
                </a:lnTo>
                <a:lnTo>
                  <a:pt x="375034" y="112520"/>
                </a:lnTo>
                <a:lnTo>
                  <a:pt x="393836" y="112520"/>
                </a:lnTo>
                <a:lnTo>
                  <a:pt x="412626" y="121918"/>
                </a:lnTo>
                <a:lnTo>
                  <a:pt x="440692" y="140714"/>
                </a:lnTo>
                <a:lnTo>
                  <a:pt x="459494" y="150111"/>
                </a:lnTo>
                <a:lnTo>
                  <a:pt x="478284" y="159382"/>
                </a:lnTo>
                <a:lnTo>
                  <a:pt x="487685" y="168780"/>
                </a:lnTo>
                <a:lnTo>
                  <a:pt x="506350" y="178181"/>
                </a:lnTo>
                <a:lnTo>
                  <a:pt x="515751" y="187579"/>
                </a:lnTo>
                <a:lnTo>
                  <a:pt x="525152" y="206375"/>
                </a:lnTo>
                <a:lnTo>
                  <a:pt x="525152" y="215645"/>
                </a:lnTo>
                <a:lnTo>
                  <a:pt x="534553" y="225043"/>
                </a:lnTo>
                <a:lnTo>
                  <a:pt x="534553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23" name="Freeform 8223"/>
          <p:cNvSpPr/>
          <p:nvPr/>
        </p:nvSpPr>
        <p:spPr>
          <a:xfrm rot="-5400000" flipH="0" flipV="0">
            <a:off x="25129242" y="3575835"/>
            <a:ext cx="88396" cy="39626"/>
          </a:xfrm>
          <a:custGeom>
            <a:pathLst>
              <a:path w="543942" h="243839">
                <a:moveTo>
                  <a:pt x="543942" y="150115"/>
                </a:moveTo>
                <a:lnTo>
                  <a:pt x="543942" y="112523"/>
                </a:lnTo>
                <a:lnTo>
                  <a:pt x="534541" y="93855"/>
                </a:lnTo>
                <a:lnTo>
                  <a:pt x="534541" y="84457"/>
                </a:lnTo>
                <a:lnTo>
                  <a:pt x="525140" y="75059"/>
                </a:lnTo>
                <a:lnTo>
                  <a:pt x="515751" y="56260"/>
                </a:lnTo>
                <a:lnTo>
                  <a:pt x="506350" y="46989"/>
                </a:lnTo>
                <a:lnTo>
                  <a:pt x="497074" y="37592"/>
                </a:lnTo>
                <a:lnTo>
                  <a:pt x="487685" y="131319"/>
                </a:lnTo>
                <a:lnTo>
                  <a:pt x="487685" y="140717"/>
                </a:lnTo>
                <a:lnTo>
                  <a:pt x="478284" y="159513"/>
                </a:lnTo>
                <a:lnTo>
                  <a:pt x="468883" y="168783"/>
                </a:lnTo>
                <a:lnTo>
                  <a:pt x="459482" y="178181"/>
                </a:lnTo>
                <a:lnTo>
                  <a:pt x="440817" y="178181"/>
                </a:lnTo>
                <a:lnTo>
                  <a:pt x="422015" y="187579"/>
                </a:lnTo>
                <a:lnTo>
                  <a:pt x="375034" y="187579"/>
                </a:lnTo>
                <a:lnTo>
                  <a:pt x="365758" y="178181"/>
                </a:lnTo>
                <a:lnTo>
                  <a:pt x="309500" y="178181"/>
                </a:lnTo>
                <a:lnTo>
                  <a:pt x="290699" y="168783"/>
                </a:lnTo>
                <a:lnTo>
                  <a:pt x="271909" y="168783"/>
                </a:lnTo>
                <a:lnTo>
                  <a:pt x="243842" y="159513"/>
                </a:lnTo>
                <a:lnTo>
                  <a:pt x="234442" y="159513"/>
                </a:lnTo>
                <a:lnTo>
                  <a:pt x="215640" y="150115"/>
                </a:lnTo>
                <a:lnTo>
                  <a:pt x="206375" y="140717"/>
                </a:lnTo>
                <a:lnTo>
                  <a:pt x="187573" y="140717"/>
                </a:lnTo>
                <a:lnTo>
                  <a:pt x="168783" y="131319"/>
                </a:lnTo>
                <a:lnTo>
                  <a:pt x="150118" y="121921"/>
                </a:lnTo>
                <a:lnTo>
                  <a:pt x="131316" y="112523"/>
                </a:lnTo>
                <a:lnTo>
                  <a:pt x="103125" y="103253"/>
                </a:lnTo>
                <a:lnTo>
                  <a:pt x="84324" y="93855"/>
                </a:lnTo>
                <a:lnTo>
                  <a:pt x="65658" y="84457"/>
                </a:lnTo>
                <a:lnTo>
                  <a:pt x="56257" y="65658"/>
                </a:lnTo>
                <a:lnTo>
                  <a:pt x="37467" y="56260"/>
                </a:lnTo>
                <a:lnTo>
                  <a:pt x="28067" y="46989"/>
                </a:lnTo>
                <a:lnTo>
                  <a:pt x="18790" y="37592"/>
                </a:lnTo>
                <a:lnTo>
                  <a:pt x="18790" y="28194"/>
                </a:lnTo>
                <a:lnTo>
                  <a:pt x="9401" y="18796"/>
                </a:lnTo>
                <a:lnTo>
                  <a:pt x="9401" y="0"/>
                </a:lnTo>
                <a:lnTo>
                  <a:pt x="0" y="103253"/>
                </a:lnTo>
                <a:lnTo>
                  <a:pt x="18790" y="112523"/>
                </a:lnTo>
                <a:lnTo>
                  <a:pt x="28067" y="121921"/>
                </a:lnTo>
                <a:lnTo>
                  <a:pt x="46868" y="140717"/>
                </a:lnTo>
                <a:lnTo>
                  <a:pt x="65658" y="150115"/>
                </a:lnTo>
                <a:lnTo>
                  <a:pt x="84324" y="159513"/>
                </a:lnTo>
                <a:lnTo>
                  <a:pt x="103125" y="168783"/>
                </a:lnTo>
                <a:lnTo>
                  <a:pt x="121915" y="178181"/>
                </a:lnTo>
                <a:lnTo>
                  <a:pt x="140717" y="187579"/>
                </a:lnTo>
                <a:lnTo>
                  <a:pt x="159383" y="196977"/>
                </a:lnTo>
                <a:lnTo>
                  <a:pt x="178184" y="196977"/>
                </a:lnTo>
                <a:lnTo>
                  <a:pt x="196974" y="206375"/>
                </a:lnTo>
                <a:lnTo>
                  <a:pt x="215640" y="215773"/>
                </a:lnTo>
                <a:lnTo>
                  <a:pt x="234442" y="215773"/>
                </a:lnTo>
                <a:lnTo>
                  <a:pt x="253243" y="225044"/>
                </a:lnTo>
                <a:lnTo>
                  <a:pt x="262508" y="225044"/>
                </a:lnTo>
                <a:lnTo>
                  <a:pt x="281310" y="234442"/>
                </a:lnTo>
                <a:lnTo>
                  <a:pt x="318765" y="234442"/>
                </a:lnTo>
                <a:lnTo>
                  <a:pt x="337567" y="243839"/>
                </a:lnTo>
                <a:lnTo>
                  <a:pt x="440817" y="243839"/>
                </a:lnTo>
                <a:lnTo>
                  <a:pt x="459482" y="234442"/>
                </a:lnTo>
                <a:lnTo>
                  <a:pt x="478284" y="234442"/>
                </a:lnTo>
                <a:lnTo>
                  <a:pt x="497074" y="225044"/>
                </a:lnTo>
                <a:lnTo>
                  <a:pt x="506350" y="215773"/>
                </a:lnTo>
                <a:lnTo>
                  <a:pt x="515751" y="215773"/>
                </a:lnTo>
                <a:lnTo>
                  <a:pt x="525140" y="196977"/>
                </a:lnTo>
                <a:lnTo>
                  <a:pt x="534541" y="187579"/>
                </a:lnTo>
                <a:lnTo>
                  <a:pt x="543942" y="178181"/>
                </a:lnTo>
                <a:lnTo>
                  <a:pt x="543942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24" name="Freeform 8224"/>
          <p:cNvSpPr/>
          <p:nvPr/>
        </p:nvSpPr>
        <p:spPr>
          <a:xfrm rot="-5400000" flipH="0" flipV="0">
            <a:off x="26034505" y="2829078"/>
            <a:ext cx="402333" cy="1392939"/>
          </a:xfrm>
          <a:custGeom>
            <a:pathLst>
              <a:path w="2475731" h="8571356">
                <a:moveTo>
                  <a:pt x="2363217" y="590804"/>
                </a:moveTo>
                <a:lnTo>
                  <a:pt x="0" y="590804"/>
                </a:lnTo>
                <a:moveTo>
                  <a:pt x="2475731" y="7980553"/>
                </a:moveTo>
                <a:lnTo>
                  <a:pt x="0" y="7980553"/>
                </a:lnTo>
                <a:moveTo>
                  <a:pt x="375158" y="0"/>
                </a:moveTo>
                <a:lnTo>
                  <a:pt x="375158" y="8571356"/>
                </a:lnTo>
                <a:moveTo>
                  <a:pt x="740916" y="965963"/>
                </a:moveTo>
                <a:lnTo>
                  <a:pt x="0" y="225043"/>
                </a:lnTo>
                <a:moveTo>
                  <a:pt x="0" y="7605395"/>
                </a:moveTo>
                <a:lnTo>
                  <a:pt x="740916" y="834618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25" name="Freeform 8225"/>
          <p:cNvSpPr/>
          <p:nvPr/>
        </p:nvSpPr>
        <p:spPr>
          <a:xfrm rot="-5400000" flipH="0" flipV="0">
            <a:off x="26091664" y="3585752"/>
            <a:ext cx="89904" cy="33517"/>
          </a:xfrm>
          <a:custGeom>
            <a:pathLst>
              <a:path w="553218" h="206248">
                <a:moveTo>
                  <a:pt x="553218" y="206248"/>
                </a:moveTo>
                <a:lnTo>
                  <a:pt x="487685" y="121793"/>
                </a:lnTo>
                <a:lnTo>
                  <a:pt x="37467" y="9398"/>
                </a:lnTo>
                <a:lnTo>
                  <a:pt x="28066" y="0"/>
                </a:lnTo>
                <a:lnTo>
                  <a:pt x="28066" y="9398"/>
                </a:lnTo>
                <a:lnTo>
                  <a:pt x="9401" y="9398"/>
                </a:lnTo>
                <a:lnTo>
                  <a:pt x="9401" y="18669"/>
                </a:lnTo>
                <a:lnTo>
                  <a:pt x="0" y="37465"/>
                </a:lnTo>
                <a:lnTo>
                  <a:pt x="9401" y="56262"/>
                </a:lnTo>
                <a:lnTo>
                  <a:pt x="18677" y="656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26" name="Freeform 8226"/>
          <p:cNvSpPr/>
          <p:nvPr/>
        </p:nvSpPr>
        <p:spPr>
          <a:xfrm rot="-5400000" flipH="0" flipV="0">
            <a:off x="26121373" y="3548406"/>
            <a:ext cx="28956" cy="35044"/>
          </a:xfrm>
          <a:custGeom>
            <a:pathLst>
              <a:path w="178184" h="215645">
                <a:moveTo>
                  <a:pt x="178184" y="187452"/>
                </a:moveTo>
                <a:lnTo>
                  <a:pt x="178184" y="187452"/>
                </a:lnTo>
                <a:lnTo>
                  <a:pt x="168783" y="168783"/>
                </a:lnTo>
                <a:lnTo>
                  <a:pt x="56257" y="18795"/>
                </a:lnTo>
                <a:lnTo>
                  <a:pt x="46868" y="9397"/>
                </a:lnTo>
                <a:lnTo>
                  <a:pt x="37467" y="0"/>
                </a:lnTo>
                <a:lnTo>
                  <a:pt x="28066" y="0"/>
                </a:lnTo>
                <a:lnTo>
                  <a:pt x="9276" y="9397"/>
                </a:lnTo>
                <a:lnTo>
                  <a:pt x="0" y="28066"/>
                </a:lnTo>
                <a:lnTo>
                  <a:pt x="0" y="37464"/>
                </a:lnTo>
                <a:lnTo>
                  <a:pt x="9276" y="46862"/>
                </a:lnTo>
                <a:lnTo>
                  <a:pt x="75059" y="131190"/>
                </a:lnTo>
                <a:lnTo>
                  <a:pt x="140592" y="215645"/>
                </a:lnTo>
                <a:lnTo>
                  <a:pt x="168783" y="215645"/>
                </a:lnTo>
                <a:lnTo>
                  <a:pt x="178184" y="20624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27" name="Freeform 8227"/>
          <p:cNvSpPr/>
          <p:nvPr/>
        </p:nvSpPr>
        <p:spPr>
          <a:xfrm rot="-5400000" flipH="0" flipV="0">
            <a:off x="26134315" y="3584215"/>
            <a:ext cx="88396" cy="38099"/>
          </a:xfrm>
          <a:custGeom>
            <a:pathLst>
              <a:path w="543942" h="234442">
                <a:moveTo>
                  <a:pt x="543942" y="140716"/>
                </a:moveTo>
                <a:lnTo>
                  <a:pt x="525152" y="121920"/>
                </a:lnTo>
                <a:lnTo>
                  <a:pt x="515751" y="112649"/>
                </a:lnTo>
                <a:lnTo>
                  <a:pt x="496961" y="103250"/>
                </a:lnTo>
                <a:lnTo>
                  <a:pt x="478284" y="93852"/>
                </a:lnTo>
                <a:lnTo>
                  <a:pt x="459494" y="84454"/>
                </a:lnTo>
                <a:lnTo>
                  <a:pt x="440692" y="75056"/>
                </a:lnTo>
                <a:lnTo>
                  <a:pt x="421902" y="65658"/>
                </a:lnTo>
                <a:lnTo>
                  <a:pt x="403225" y="56387"/>
                </a:lnTo>
                <a:lnTo>
                  <a:pt x="384435" y="46990"/>
                </a:lnTo>
                <a:lnTo>
                  <a:pt x="365633" y="37592"/>
                </a:lnTo>
                <a:lnTo>
                  <a:pt x="346968" y="37592"/>
                </a:lnTo>
                <a:lnTo>
                  <a:pt x="328178" y="28194"/>
                </a:lnTo>
                <a:lnTo>
                  <a:pt x="309376" y="18796"/>
                </a:lnTo>
                <a:lnTo>
                  <a:pt x="290710" y="18796"/>
                </a:lnTo>
                <a:lnTo>
                  <a:pt x="281310" y="9398"/>
                </a:lnTo>
                <a:lnTo>
                  <a:pt x="243842" y="9398"/>
                </a:lnTo>
                <a:lnTo>
                  <a:pt x="225052" y="0"/>
                </a:lnTo>
                <a:lnTo>
                  <a:pt x="84335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467" y="18796"/>
                </a:lnTo>
                <a:lnTo>
                  <a:pt x="28066" y="28194"/>
                </a:lnTo>
                <a:lnTo>
                  <a:pt x="18677" y="37592"/>
                </a:lnTo>
                <a:lnTo>
                  <a:pt x="9401" y="46990"/>
                </a:lnTo>
                <a:lnTo>
                  <a:pt x="0" y="65658"/>
                </a:lnTo>
                <a:lnTo>
                  <a:pt x="0" y="121920"/>
                </a:lnTo>
                <a:lnTo>
                  <a:pt x="9401" y="140716"/>
                </a:lnTo>
                <a:lnTo>
                  <a:pt x="9401" y="150114"/>
                </a:lnTo>
                <a:lnTo>
                  <a:pt x="18677" y="168909"/>
                </a:lnTo>
                <a:lnTo>
                  <a:pt x="28066" y="178180"/>
                </a:lnTo>
                <a:lnTo>
                  <a:pt x="37467" y="196976"/>
                </a:lnTo>
                <a:lnTo>
                  <a:pt x="46868" y="206375"/>
                </a:lnTo>
                <a:lnTo>
                  <a:pt x="56269" y="103250"/>
                </a:lnTo>
                <a:lnTo>
                  <a:pt x="56269" y="93852"/>
                </a:lnTo>
                <a:lnTo>
                  <a:pt x="65658" y="84454"/>
                </a:lnTo>
                <a:lnTo>
                  <a:pt x="74935" y="75056"/>
                </a:lnTo>
                <a:lnTo>
                  <a:pt x="84335" y="65658"/>
                </a:lnTo>
                <a:lnTo>
                  <a:pt x="103125" y="56387"/>
                </a:lnTo>
                <a:lnTo>
                  <a:pt x="196986" y="56387"/>
                </a:lnTo>
                <a:lnTo>
                  <a:pt x="215651" y="65658"/>
                </a:lnTo>
                <a:lnTo>
                  <a:pt x="253243" y="65658"/>
                </a:lnTo>
                <a:lnTo>
                  <a:pt x="271909" y="75056"/>
                </a:lnTo>
                <a:lnTo>
                  <a:pt x="290710" y="75056"/>
                </a:lnTo>
                <a:lnTo>
                  <a:pt x="309376" y="84454"/>
                </a:lnTo>
                <a:lnTo>
                  <a:pt x="328178" y="84454"/>
                </a:lnTo>
                <a:lnTo>
                  <a:pt x="337567" y="93852"/>
                </a:lnTo>
                <a:lnTo>
                  <a:pt x="356368" y="103250"/>
                </a:lnTo>
                <a:lnTo>
                  <a:pt x="375034" y="112649"/>
                </a:lnTo>
                <a:lnTo>
                  <a:pt x="393836" y="112649"/>
                </a:lnTo>
                <a:lnTo>
                  <a:pt x="412626" y="121920"/>
                </a:lnTo>
                <a:lnTo>
                  <a:pt x="440692" y="140716"/>
                </a:lnTo>
                <a:lnTo>
                  <a:pt x="459494" y="150114"/>
                </a:lnTo>
                <a:lnTo>
                  <a:pt x="478284" y="159511"/>
                </a:lnTo>
                <a:lnTo>
                  <a:pt x="487685" y="168909"/>
                </a:lnTo>
                <a:lnTo>
                  <a:pt x="506350" y="178180"/>
                </a:lnTo>
                <a:lnTo>
                  <a:pt x="515751" y="187578"/>
                </a:lnTo>
                <a:lnTo>
                  <a:pt x="525152" y="206375"/>
                </a:lnTo>
                <a:lnTo>
                  <a:pt x="525152" y="215773"/>
                </a:lnTo>
                <a:lnTo>
                  <a:pt x="534553" y="225171"/>
                </a:lnTo>
                <a:lnTo>
                  <a:pt x="534553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28" name="Freeform 8228"/>
          <p:cNvSpPr/>
          <p:nvPr/>
        </p:nvSpPr>
        <p:spPr>
          <a:xfrm rot="-5400000" flipH="0" flipV="0">
            <a:off x="26151859" y="3575835"/>
            <a:ext cx="88396" cy="39626"/>
          </a:xfrm>
          <a:custGeom>
            <a:pathLst>
              <a:path w="543942" h="243841">
                <a:moveTo>
                  <a:pt x="543942" y="149987"/>
                </a:moveTo>
                <a:lnTo>
                  <a:pt x="543942" y="112523"/>
                </a:lnTo>
                <a:lnTo>
                  <a:pt x="534541" y="93726"/>
                </a:lnTo>
                <a:lnTo>
                  <a:pt x="534541" y="84328"/>
                </a:lnTo>
                <a:lnTo>
                  <a:pt x="525140" y="74930"/>
                </a:lnTo>
                <a:lnTo>
                  <a:pt x="515751" y="56261"/>
                </a:lnTo>
                <a:lnTo>
                  <a:pt x="506350" y="46864"/>
                </a:lnTo>
                <a:lnTo>
                  <a:pt x="497074" y="37466"/>
                </a:lnTo>
                <a:lnTo>
                  <a:pt x="487685" y="131192"/>
                </a:lnTo>
                <a:lnTo>
                  <a:pt x="487685" y="140590"/>
                </a:lnTo>
                <a:lnTo>
                  <a:pt x="478284" y="159385"/>
                </a:lnTo>
                <a:lnTo>
                  <a:pt x="468883" y="168783"/>
                </a:lnTo>
                <a:lnTo>
                  <a:pt x="459482" y="178054"/>
                </a:lnTo>
                <a:lnTo>
                  <a:pt x="440817" y="178054"/>
                </a:lnTo>
                <a:lnTo>
                  <a:pt x="422015" y="187452"/>
                </a:lnTo>
                <a:lnTo>
                  <a:pt x="375034" y="187452"/>
                </a:lnTo>
                <a:lnTo>
                  <a:pt x="365758" y="178054"/>
                </a:lnTo>
                <a:lnTo>
                  <a:pt x="309500" y="178054"/>
                </a:lnTo>
                <a:lnTo>
                  <a:pt x="290699" y="168783"/>
                </a:lnTo>
                <a:lnTo>
                  <a:pt x="271909" y="168783"/>
                </a:lnTo>
                <a:lnTo>
                  <a:pt x="243842" y="159385"/>
                </a:lnTo>
                <a:lnTo>
                  <a:pt x="234442" y="159385"/>
                </a:lnTo>
                <a:lnTo>
                  <a:pt x="215640" y="149987"/>
                </a:lnTo>
                <a:lnTo>
                  <a:pt x="206375" y="140590"/>
                </a:lnTo>
                <a:lnTo>
                  <a:pt x="187573" y="140590"/>
                </a:lnTo>
                <a:lnTo>
                  <a:pt x="168783" y="131192"/>
                </a:lnTo>
                <a:lnTo>
                  <a:pt x="150118" y="121921"/>
                </a:lnTo>
                <a:lnTo>
                  <a:pt x="131316" y="112523"/>
                </a:lnTo>
                <a:lnTo>
                  <a:pt x="103125" y="103125"/>
                </a:lnTo>
                <a:lnTo>
                  <a:pt x="84324" y="93726"/>
                </a:lnTo>
                <a:lnTo>
                  <a:pt x="65658" y="84328"/>
                </a:lnTo>
                <a:lnTo>
                  <a:pt x="56257" y="65659"/>
                </a:lnTo>
                <a:lnTo>
                  <a:pt x="37467" y="56261"/>
                </a:lnTo>
                <a:lnTo>
                  <a:pt x="28067" y="46864"/>
                </a:lnTo>
                <a:lnTo>
                  <a:pt x="18790" y="37466"/>
                </a:lnTo>
                <a:lnTo>
                  <a:pt x="18790" y="28068"/>
                </a:lnTo>
                <a:lnTo>
                  <a:pt x="9401" y="18670"/>
                </a:lnTo>
                <a:lnTo>
                  <a:pt x="9401" y="0"/>
                </a:lnTo>
                <a:lnTo>
                  <a:pt x="0" y="103125"/>
                </a:lnTo>
                <a:lnTo>
                  <a:pt x="18790" y="112523"/>
                </a:lnTo>
                <a:lnTo>
                  <a:pt x="28067" y="121921"/>
                </a:lnTo>
                <a:lnTo>
                  <a:pt x="46868" y="140590"/>
                </a:lnTo>
                <a:lnTo>
                  <a:pt x="65658" y="149987"/>
                </a:lnTo>
                <a:lnTo>
                  <a:pt x="84324" y="159385"/>
                </a:lnTo>
                <a:lnTo>
                  <a:pt x="103125" y="168783"/>
                </a:lnTo>
                <a:lnTo>
                  <a:pt x="121915" y="178054"/>
                </a:lnTo>
                <a:lnTo>
                  <a:pt x="140717" y="187452"/>
                </a:lnTo>
                <a:lnTo>
                  <a:pt x="159383" y="196977"/>
                </a:lnTo>
                <a:lnTo>
                  <a:pt x="178184" y="196977"/>
                </a:lnTo>
                <a:lnTo>
                  <a:pt x="196974" y="206249"/>
                </a:lnTo>
                <a:lnTo>
                  <a:pt x="215640" y="215647"/>
                </a:lnTo>
                <a:lnTo>
                  <a:pt x="234442" y="215647"/>
                </a:lnTo>
                <a:lnTo>
                  <a:pt x="253243" y="225045"/>
                </a:lnTo>
                <a:lnTo>
                  <a:pt x="262508" y="225045"/>
                </a:lnTo>
                <a:lnTo>
                  <a:pt x="281310" y="234443"/>
                </a:lnTo>
                <a:lnTo>
                  <a:pt x="318765" y="234443"/>
                </a:lnTo>
                <a:lnTo>
                  <a:pt x="337567" y="243841"/>
                </a:lnTo>
                <a:lnTo>
                  <a:pt x="440817" y="243841"/>
                </a:lnTo>
                <a:lnTo>
                  <a:pt x="459482" y="234443"/>
                </a:lnTo>
                <a:lnTo>
                  <a:pt x="478284" y="234443"/>
                </a:lnTo>
                <a:lnTo>
                  <a:pt x="497074" y="225045"/>
                </a:lnTo>
                <a:lnTo>
                  <a:pt x="506350" y="215647"/>
                </a:lnTo>
                <a:lnTo>
                  <a:pt x="515751" y="215647"/>
                </a:lnTo>
                <a:lnTo>
                  <a:pt x="525140" y="196977"/>
                </a:lnTo>
                <a:lnTo>
                  <a:pt x="534541" y="187452"/>
                </a:lnTo>
                <a:lnTo>
                  <a:pt x="543942" y="178054"/>
                </a:lnTo>
                <a:lnTo>
                  <a:pt x="543942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29" name="Freeform 8229"/>
          <p:cNvSpPr/>
          <p:nvPr/>
        </p:nvSpPr>
        <p:spPr>
          <a:xfrm rot="-5400000" flipH="0" flipV="0">
            <a:off x="26204426" y="3584215"/>
            <a:ext cx="88396" cy="38099"/>
          </a:xfrm>
          <a:custGeom>
            <a:pathLst>
              <a:path w="543942" h="234441">
                <a:moveTo>
                  <a:pt x="543942" y="140715"/>
                </a:moveTo>
                <a:lnTo>
                  <a:pt x="525152" y="121920"/>
                </a:lnTo>
                <a:lnTo>
                  <a:pt x="515751" y="112522"/>
                </a:lnTo>
                <a:lnTo>
                  <a:pt x="496961" y="103124"/>
                </a:lnTo>
                <a:lnTo>
                  <a:pt x="478284" y="93726"/>
                </a:lnTo>
                <a:lnTo>
                  <a:pt x="459494" y="84455"/>
                </a:lnTo>
                <a:lnTo>
                  <a:pt x="440692" y="75056"/>
                </a:lnTo>
                <a:lnTo>
                  <a:pt x="421902" y="65658"/>
                </a:lnTo>
                <a:lnTo>
                  <a:pt x="403225" y="56260"/>
                </a:lnTo>
                <a:lnTo>
                  <a:pt x="384435" y="46862"/>
                </a:lnTo>
                <a:lnTo>
                  <a:pt x="365633" y="37464"/>
                </a:lnTo>
                <a:lnTo>
                  <a:pt x="346968" y="37464"/>
                </a:lnTo>
                <a:lnTo>
                  <a:pt x="328178" y="28193"/>
                </a:lnTo>
                <a:lnTo>
                  <a:pt x="309376" y="18796"/>
                </a:lnTo>
                <a:lnTo>
                  <a:pt x="290710" y="18796"/>
                </a:lnTo>
                <a:lnTo>
                  <a:pt x="281310" y="9398"/>
                </a:lnTo>
                <a:lnTo>
                  <a:pt x="243842" y="9398"/>
                </a:lnTo>
                <a:lnTo>
                  <a:pt x="225052" y="0"/>
                </a:lnTo>
                <a:lnTo>
                  <a:pt x="84335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467" y="18796"/>
                </a:lnTo>
                <a:lnTo>
                  <a:pt x="28066" y="28193"/>
                </a:lnTo>
                <a:lnTo>
                  <a:pt x="18677" y="37464"/>
                </a:lnTo>
                <a:lnTo>
                  <a:pt x="9401" y="46862"/>
                </a:lnTo>
                <a:lnTo>
                  <a:pt x="0" y="65658"/>
                </a:lnTo>
                <a:lnTo>
                  <a:pt x="0" y="121920"/>
                </a:lnTo>
                <a:lnTo>
                  <a:pt x="9401" y="140715"/>
                </a:lnTo>
                <a:lnTo>
                  <a:pt x="9401" y="149986"/>
                </a:lnTo>
                <a:lnTo>
                  <a:pt x="18677" y="168782"/>
                </a:lnTo>
                <a:lnTo>
                  <a:pt x="28066" y="178181"/>
                </a:lnTo>
                <a:lnTo>
                  <a:pt x="37467" y="196977"/>
                </a:lnTo>
                <a:lnTo>
                  <a:pt x="46868" y="206375"/>
                </a:lnTo>
                <a:lnTo>
                  <a:pt x="56269" y="103124"/>
                </a:lnTo>
                <a:lnTo>
                  <a:pt x="56269" y="93726"/>
                </a:lnTo>
                <a:lnTo>
                  <a:pt x="65658" y="84455"/>
                </a:lnTo>
                <a:lnTo>
                  <a:pt x="74935" y="75056"/>
                </a:lnTo>
                <a:lnTo>
                  <a:pt x="84335" y="65658"/>
                </a:lnTo>
                <a:lnTo>
                  <a:pt x="103125" y="56260"/>
                </a:lnTo>
                <a:lnTo>
                  <a:pt x="196986" y="56260"/>
                </a:lnTo>
                <a:lnTo>
                  <a:pt x="215651" y="65658"/>
                </a:lnTo>
                <a:lnTo>
                  <a:pt x="253243" y="65658"/>
                </a:lnTo>
                <a:lnTo>
                  <a:pt x="271909" y="75056"/>
                </a:lnTo>
                <a:lnTo>
                  <a:pt x="290710" y="75056"/>
                </a:lnTo>
                <a:lnTo>
                  <a:pt x="309376" y="84455"/>
                </a:lnTo>
                <a:lnTo>
                  <a:pt x="328178" y="84455"/>
                </a:lnTo>
                <a:lnTo>
                  <a:pt x="337567" y="93726"/>
                </a:lnTo>
                <a:lnTo>
                  <a:pt x="356368" y="103124"/>
                </a:lnTo>
                <a:lnTo>
                  <a:pt x="375034" y="112522"/>
                </a:lnTo>
                <a:lnTo>
                  <a:pt x="393836" y="112522"/>
                </a:lnTo>
                <a:lnTo>
                  <a:pt x="412626" y="121920"/>
                </a:lnTo>
                <a:lnTo>
                  <a:pt x="440692" y="140715"/>
                </a:lnTo>
                <a:lnTo>
                  <a:pt x="459494" y="149986"/>
                </a:lnTo>
                <a:lnTo>
                  <a:pt x="478284" y="159511"/>
                </a:lnTo>
                <a:lnTo>
                  <a:pt x="487685" y="168782"/>
                </a:lnTo>
                <a:lnTo>
                  <a:pt x="506350" y="178181"/>
                </a:lnTo>
                <a:lnTo>
                  <a:pt x="515751" y="187579"/>
                </a:lnTo>
                <a:lnTo>
                  <a:pt x="525152" y="206375"/>
                </a:lnTo>
                <a:lnTo>
                  <a:pt x="525152" y="215773"/>
                </a:lnTo>
                <a:lnTo>
                  <a:pt x="534553" y="225043"/>
                </a:lnTo>
                <a:lnTo>
                  <a:pt x="534553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30" name="Freeform 8230"/>
          <p:cNvSpPr/>
          <p:nvPr/>
        </p:nvSpPr>
        <p:spPr>
          <a:xfrm rot="-5400000" flipH="0" flipV="0">
            <a:off x="26221948" y="3575835"/>
            <a:ext cx="88396" cy="39626"/>
          </a:xfrm>
          <a:custGeom>
            <a:pathLst>
              <a:path w="543942" h="243839">
                <a:moveTo>
                  <a:pt x="543942" y="150113"/>
                </a:moveTo>
                <a:lnTo>
                  <a:pt x="543942" y="112649"/>
                </a:lnTo>
                <a:lnTo>
                  <a:pt x="534541" y="93853"/>
                </a:lnTo>
                <a:lnTo>
                  <a:pt x="534541" y="84455"/>
                </a:lnTo>
                <a:lnTo>
                  <a:pt x="525140" y="75057"/>
                </a:lnTo>
                <a:lnTo>
                  <a:pt x="515751" y="56387"/>
                </a:lnTo>
                <a:lnTo>
                  <a:pt x="506350" y="46862"/>
                </a:lnTo>
                <a:lnTo>
                  <a:pt x="497074" y="37591"/>
                </a:lnTo>
                <a:lnTo>
                  <a:pt x="487685" y="131317"/>
                </a:lnTo>
                <a:lnTo>
                  <a:pt x="487685" y="140715"/>
                </a:lnTo>
                <a:lnTo>
                  <a:pt x="478284" y="159511"/>
                </a:lnTo>
                <a:lnTo>
                  <a:pt x="468883" y="168909"/>
                </a:lnTo>
                <a:lnTo>
                  <a:pt x="459482" y="178181"/>
                </a:lnTo>
                <a:lnTo>
                  <a:pt x="440817" y="178181"/>
                </a:lnTo>
                <a:lnTo>
                  <a:pt x="422015" y="187579"/>
                </a:lnTo>
                <a:lnTo>
                  <a:pt x="375034" y="187579"/>
                </a:lnTo>
                <a:lnTo>
                  <a:pt x="365758" y="178181"/>
                </a:lnTo>
                <a:lnTo>
                  <a:pt x="309500" y="178181"/>
                </a:lnTo>
                <a:lnTo>
                  <a:pt x="290699" y="168909"/>
                </a:lnTo>
                <a:lnTo>
                  <a:pt x="271909" y="168909"/>
                </a:lnTo>
                <a:lnTo>
                  <a:pt x="243842" y="159511"/>
                </a:lnTo>
                <a:lnTo>
                  <a:pt x="234442" y="159511"/>
                </a:lnTo>
                <a:lnTo>
                  <a:pt x="215640" y="150113"/>
                </a:lnTo>
                <a:lnTo>
                  <a:pt x="206375" y="140715"/>
                </a:lnTo>
                <a:lnTo>
                  <a:pt x="187573" y="140715"/>
                </a:lnTo>
                <a:lnTo>
                  <a:pt x="168783" y="131317"/>
                </a:lnTo>
                <a:lnTo>
                  <a:pt x="150118" y="121919"/>
                </a:lnTo>
                <a:lnTo>
                  <a:pt x="131316" y="112649"/>
                </a:lnTo>
                <a:lnTo>
                  <a:pt x="103125" y="103251"/>
                </a:lnTo>
                <a:lnTo>
                  <a:pt x="84324" y="93853"/>
                </a:lnTo>
                <a:lnTo>
                  <a:pt x="65658" y="84455"/>
                </a:lnTo>
                <a:lnTo>
                  <a:pt x="56257" y="65658"/>
                </a:lnTo>
                <a:lnTo>
                  <a:pt x="37467" y="56387"/>
                </a:lnTo>
                <a:lnTo>
                  <a:pt x="28067" y="46862"/>
                </a:lnTo>
                <a:lnTo>
                  <a:pt x="18790" y="37591"/>
                </a:lnTo>
                <a:lnTo>
                  <a:pt x="18790" y="28193"/>
                </a:lnTo>
                <a:lnTo>
                  <a:pt x="9401" y="18796"/>
                </a:lnTo>
                <a:lnTo>
                  <a:pt x="9401" y="0"/>
                </a:lnTo>
                <a:lnTo>
                  <a:pt x="0" y="103251"/>
                </a:lnTo>
                <a:lnTo>
                  <a:pt x="18790" y="112649"/>
                </a:lnTo>
                <a:lnTo>
                  <a:pt x="28067" y="121919"/>
                </a:lnTo>
                <a:lnTo>
                  <a:pt x="46868" y="140715"/>
                </a:lnTo>
                <a:lnTo>
                  <a:pt x="65658" y="150113"/>
                </a:lnTo>
                <a:lnTo>
                  <a:pt x="84324" y="159511"/>
                </a:lnTo>
                <a:lnTo>
                  <a:pt x="103125" y="168909"/>
                </a:lnTo>
                <a:lnTo>
                  <a:pt x="121915" y="178181"/>
                </a:lnTo>
                <a:lnTo>
                  <a:pt x="140717" y="187579"/>
                </a:lnTo>
                <a:lnTo>
                  <a:pt x="159383" y="196977"/>
                </a:lnTo>
                <a:lnTo>
                  <a:pt x="178184" y="196977"/>
                </a:lnTo>
                <a:lnTo>
                  <a:pt x="196974" y="206375"/>
                </a:lnTo>
                <a:lnTo>
                  <a:pt x="215640" y="215773"/>
                </a:lnTo>
                <a:lnTo>
                  <a:pt x="234442" y="215773"/>
                </a:lnTo>
                <a:lnTo>
                  <a:pt x="253243" y="225043"/>
                </a:lnTo>
                <a:lnTo>
                  <a:pt x="262508" y="225043"/>
                </a:lnTo>
                <a:lnTo>
                  <a:pt x="281310" y="234441"/>
                </a:lnTo>
                <a:lnTo>
                  <a:pt x="318765" y="234441"/>
                </a:lnTo>
                <a:lnTo>
                  <a:pt x="337567" y="243839"/>
                </a:lnTo>
                <a:lnTo>
                  <a:pt x="440817" y="243839"/>
                </a:lnTo>
                <a:lnTo>
                  <a:pt x="459482" y="234441"/>
                </a:lnTo>
                <a:lnTo>
                  <a:pt x="478284" y="234441"/>
                </a:lnTo>
                <a:lnTo>
                  <a:pt x="497074" y="225043"/>
                </a:lnTo>
                <a:lnTo>
                  <a:pt x="506350" y="215773"/>
                </a:lnTo>
                <a:lnTo>
                  <a:pt x="515751" y="215773"/>
                </a:lnTo>
                <a:lnTo>
                  <a:pt x="525140" y="196977"/>
                </a:lnTo>
                <a:lnTo>
                  <a:pt x="534541" y="187579"/>
                </a:lnTo>
                <a:lnTo>
                  <a:pt x="543942" y="178181"/>
                </a:lnTo>
                <a:lnTo>
                  <a:pt x="543942" y="15951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31" name="Freeform 8231"/>
          <p:cNvSpPr/>
          <p:nvPr/>
        </p:nvSpPr>
        <p:spPr>
          <a:xfrm rot="-5400000" flipH="0" flipV="0">
            <a:off x="26273009" y="3584215"/>
            <a:ext cx="88396" cy="38099"/>
          </a:xfrm>
          <a:custGeom>
            <a:pathLst>
              <a:path w="543942" h="234441">
                <a:moveTo>
                  <a:pt x="543942" y="140715"/>
                </a:moveTo>
                <a:lnTo>
                  <a:pt x="525152" y="121919"/>
                </a:lnTo>
                <a:lnTo>
                  <a:pt x="515751" y="112521"/>
                </a:lnTo>
                <a:lnTo>
                  <a:pt x="496961" y="103124"/>
                </a:lnTo>
                <a:lnTo>
                  <a:pt x="478284" y="93726"/>
                </a:lnTo>
                <a:lnTo>
                  <a:pt x="459494" y="84455"/>
                </a:lnTo>
                <a:lnTo>
                  <a:pt x="440692" y="75057"/>
                </a:lnTo>
                <a:lnTo>
                  <a:pt x="421902" y="65659"/>
                </a:lnTo>
                <a:lnTo>
                  <a:pt x="403225" y="56260"/>
                </a:lnTo>
                <a:lnTo>
                  <a:pt x="384435" y="46862"/>
                </a:lnTo>
                <a:lnTo>
                  <a:pt x="365633" y="37464"/>
                </a:lnTo>
                <a:lnTo>
                  <a:pt x="346968" y="37464"/>
                </a:lnTo>
                <a:lnTo>
                  <a:pt x="328178" y="28193"/>
                </a:lnTo>
                <a:lnTo>
                  <a:pt x="309376" y="18795"/>
                </a:lnTo>
                <a:lnTo>
                  <a:pt x="290710" y="18795"/>
                </a:lnTo>
                <a:lnTo>
                  <a:pt x="281310" y="9397"/>
                </a:lnTo>
                <a:lnTo>
                  <a:pt x="243842" y="9397"/>
                </a:lnTo>
                <a:lnTo>
                  <a:pt x="225052" y="0"/>
                </a:lnTo>
                <a:lnTo>
                  <a:pt x="84335" y="0"/>
                </a:lnTo>
                <a:lnTo>
                  <a:pt x="65658" y="9397"/>
                </a:lnTo>
                <a:lnTo>
                  <a:pt x="46868" y="9397"/>
                </a:lnTo>
                <a:lnTo>
                  <a:pt x="37467" y="18795"/>
                </a:lnTo>
                <a:lnTo>
                  <a:pt x="28066" y="28193"/>
                </a:lnTo>
                <a:lnTo>
                  <a:pt x="18677" y="37464"/>
                </a:lnTo>
                <a:lnTo>
                  <a:pt x="9401" y="46862"/>
                </a:lnTo>
                <a:lnTo>
                  <a:pt x="0" y="65659"/>
                </a:lnTo>
                <a:lnTo>
                  <a:pt x="0" y="121919"/>
                </a:lnTo>
                <a:lnTo>
                  <a:pt x="9401" y="140715"/>
                </a:lnTo>
                <a:lnTo>
                  <a:pt x="9401" y="149986"/>
                </a:lnTo>
                <a:lnTo>
                  <a:pt x="18677" y="168783"/>
                </a:lnTo>
                <a:lnTo>
                  <a:pt x="28066" y="178181"/>
                </a:lnTo>
                <a:lnTo>
                  <a:pt x="37467" y="196977"/>
                </a:lnTo>
                <a:lnTo>
                  <a:pt x="46868" y="206247"/>
                </a:lnTo>
                <a:lnTo>
                  <a:pt x="56269" y="103124"/>
                </a:lnTo>
                <a:lnTo>
                  <a:pt x="56269" y="93726"/>
                </a:lnTo>
                <a:lnTo>
                  <a:pt x="65658" y="84455"/>
                </a:lnTo>
                <a:lnTo>
                  <a:pt x="74935" y="75057"/>
                </a:lnTo>
                <a:lnTo>
                  <a:pt x="84335" y="65659"/>
                </a:lnTo>
                <a:lnTo>
                  <a:pt x="103125" y="56260"/>
                </a:lnTo>
                <a:lnTo>
                  <a:pt x="196986" y="56260"/>
                </a:lnTo>
                <a:lnTo>
                  <a:pt x="215651" y="65659"/>
                </a:lnTo>
                <a:lnTo>
                  <a:pt x="253243" y="65659"/>
                </a:lnTo>
                <a:lnTo>
                  <a:pt x="271909" y="75057"/>
                </a:lnTo>
                <a:lnTo>
                  <a:pt x="290710" y="75057"/>
                </a:lnTo>
                <a:lnTo>
                  <a:pt x="309376" y="84455"/>
                </a:lnTo>
                <a:lnTo>
                  <a:pt x="328178" y="84455"/>
                </a:lnTo>
                <a:lnTo>
                  <a:pt x="337567" y="93726"/>
                </a:lnTo>
                <a:lnTo>
                  <a:pt x="356368" y="103124"/>
                </a:lnTo>
                <a:lnTo>
                  <a:pt x="375034" y="112521"/>
                </a:lnTo>
                <a:lnTo>
                  <a:pt x="393836" y="112521"/>
                </a:lnTo>
                <a:lnTo>
                  <a:pt x="412626" y="121919"/>
                </a:lnTo>
                <a:lnTo>
                  <a:pt x="440692" y="140715"/>
                </a:lnTo>
                <a:lnTo>
                  <a:pt x="459494" y="149986"/>
                </a:lnTo>
                <a:lnTo>
                  <a:pt x="478284" y="159385"/>
                </a:lnTo>
                <a:lnTo>
                  <a:pt x="487685" y="168783"/>
                </a:lnTo>
                <a:lnTo>
                  <a:pt x="506350" y="178181"/>
                </a:lnTo>
                <a:lnTo>
                  <a:pt x="515751" y="187579"/>
                </a:lnTo>
                <a:lnTo>
                  <a:pt x="525152" y="206247"/>
                </a:lnTo>
                <a:lnTo>
                  <a:pt x="525152" y="215645"/>
                </a:lnTo>
                <a:lnTo>
                  <a:pt x="534553" y="225043"/>
                </a:lnTo>
                <a:lnTo>
                  <a:pt x="534553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32" name="Freeform 8232"/>
          <p:cNvSpPr/>
          <p:nvPr/>
        </p:nvSpPr>
        <p:spPr>
          <a:xfrm rot="-5400000" flipH="0" flipV="0">
            <a:off x="26290531" y="3575835"/>
            <a:ext cx="88396" cy="39626"/>
          </a:xfrm>
          <a:custGeom>
            <a:pathLst>
              <a:path w="543942" h="243839">
                <a:moveTo>
                  <a:pt x="543942" y="150113"/>
                </a:moveTo>
                <a:lnTo>
                  <a:pt x="543942" y="112521"/>
                </a:lnTo>
                <a:lnTo>
                  <a:pt x="534541" y="93853"/>
                </a:lnTo>
                <a:lnTo>
                  <a:pt x="534541" y="84455"/>
                </a:lnTo>
                <a:lnTo>
                  <a:pt x="525140" y="75057"/>
                </a:lnTo>
                <a:lnTo>
                  <a:pt x="515751" y="56261"/>
                </a:lnTo>
                <a:lnTo>
                  <a:pt x="506350" y="46862"/>
                </a:lnTo>
                <a:lnTo>
                  <a:pt x="497074" y="37591"/>
                </a:lnTo>
                <a:lnTo>
                  <a:pt x="487685" y="131317"/>
                </a:lnTo>
                <a:lnTo>
                  <a:pt x="487685" y="140715"/>
                </a:lnTo>
                <a:lnTo>
                  <a:pt x="478284" y="159385"/>
                </a:lnTo>
                <a:lnTo>
                  <a:pt x="468883" y="168783"/>
                </a:lnTo>
                <a:lnTo>
                  <a:pt x="459482" y="178181"/>
                </a:lnTo>
                <a:lnTo>
                  <a:pt x="440817" y="178181"/>
                </a:lnTo>
                <a:lnTo>
                  <a:pt x="422015" y="187579"/>
                </a:lnTo>
                <a:lnTo>
                  <a:pt x="375034" y="187579"/>
                </a:lnTo>
                <a:lnTo>
                  <a:pt x="365758" y="178181"/>
                </a:lnTo>
                <a:lnTo>
                  <a:pt x="309500" y="178181"/>
                </a:lnTo>
                <a:lnTo>
                  <a:pt x="290699" y="168783"/>
                </a:lnTo>
                <a:lnTo>
                  <a:pt x="271909" y="168783"/>
                </a:lnTo>
                <a:lnTo>
                  <a:pt x="243842" y="159385"/>
                </a:lnTo>
                <a:lnTo>
                  <a:pt x="234442" y="159385"/>
                </a:lnTo>
                <a:lnTo>
                  <a:pt x="215640" y="150113"/>
                </a:lnTo>
                <a:lnTo>
                  <a:pt x="206375" y="140715"/>
                </a:lnTo>
                <a:lnTo>
                  <a:pt x="187573" y="140715"/>
                </a:lnTo>
                <a:lnTo>
                  <a:pt x="168783" y="131317"/>
                </a:lnTo>
                <a:lnTo>
                  <a:pt x="150118" y="121919"/>
                </a:lnTo>
                <a:lnTo>
                  <a:pt x="131316" y="112521"/>
                </a:lnTo>
                <a:lnTo>
                  <a:pt x="103125" y="103123"/>
                </a:lnTo>
                <a:lnTo>
                  <a:pt x="84324" y="93853"/>
                </a:lnTo>
                <a:lnTo>
                  <a:pt x="65658" y="84455"/>
                </a:lnTo>
                <a:lnTo>
                  <a:pt x="56257" y="65659"/>
                </a:lnTo>
                <a:lnTo>
                  <a:pt x="37467" y="56261"/>
                </a:lnTo>
                <a:lnTo>
                  <a:pt x="28067" y="46862"/>
                </a:lnTo>
                <a:lnTo>
                  <a:pt x="18790" y="37591"/>
                </a:lnTo>
                <a:lnTo>
                  <a:pt x="18790" y="28193"/>
                </a:lnTo>
                <a:lnTo>
                  <a:pt x="9401" y="18795"/>
                </a:lnTo>
                <a:lnTo>
                  <a:pt x="9401" y="0"/>
                </a:lnTo>
                <a:lnTo>
                  <a:pt x="0" y="103123"/>
                </a:lnTo>
                <a:lnTo>
                  <a:pt x="18790" y="112521"/>
                </a:lnTo>
                <a:lnTo>
                  <a:pt x="28067" y="121919"/>
                </a:lnTo>
                <a:lnTo>
                  <a:pt x="46868" y="140715"/>
                </a:lnTo>
                <a:lnTo>
                  <a:pt x="65658" y="150113"/>
                </a:lnTo>
                <a:lnTo>
                  <a:pt x="84324" y="159385"/>
                </a:lnTo>
                <a:lnTo>
                  <a:pt x="103125" y="168783"/>
                </a:lnTo>
                <a:lnTo>
                  <a:pt x="121915" y="178181"/>
                </a:lnTo>
                <a:lnTo>
                  <a:pt x="140717" y="187579"/>
                </a:lnTo>
                <a:lnTo>
                  <a:pt x="159383" y="196977"/>
                </a:lnTo>
                <a:lnTo>
                  <a:pt x="178184" y="196977"/>
                </a:lnTo>
                <a:lnTo>
                  <a:pt x="196974" y="206375"/>
                </a:lnTo>
                <a:lnTo>
                  <a:pt x="215640" y="215772"/>
                </a:lnTo>
                <a:lnTo>
                  <a:pt x="234442" y="215772"/>
                </a:lnTo>
                <a:lnTo>
                  <a:pt x="253243" y="225170"/>
                </a:lnTo>
                <a:lnTo>
                  <a:pt x="262508" y="225170"/>
                </a:lnTo>
                <a:lnTo>
                  <a:pt x="281310" y="234441"/>
                </a:lnTo>
                <a:lnTo>
                  <a:pt x="318765" y="234441"/>
                </a:lnTo>
                <a:lnTo>
                  <a:pt x="337567" y="243839"/>
                </a:lnTo>
                <a:lnTo>
                  <a:pt x="440817" y="243839"/>
                </a:lnTo>
                <a:lnTo>
                  <a:pt x="459482" y="234441"/>
                </a:lnTo>
                <a:lnTo>
                  <a:pt x="478284" y="234441"/>
                </a:lnTo>
                <a:lnTo>
                  <a:pt x="497074" y="225170"/>
                </a:lnTo>
                <a:lnTo>
                  <a:pt x="506350" y="215772"/>
                </a:lnTo>
                <a:lnTo>
                  <a:pt x="515751" y="215772"/>
                </a:lnTo>
                <a:lnTo>
                  <a:pt x="525140" y="196977"/>
                </a:lnTo>
                <a:lnTo>
                  <a:pt x="534541" y="187579"/>
                </a:lnTo>
                <a:lnTo>
                  <a:pt x="543942" y="178181"/>
                </a:lnTo>
                <a:lnTo>
                  <a:pt x="543942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33" name="Freeform 8233"/>
          <p:cNvSpPr/>
          <p:nvPr/>
        </p:nvSpPr>
        <p:spPr>
          <a:xfrm rot="-5400000" flipH="0" flipV="0">
            <a:off x="27051766" y="5778779"/>
            <a:ext cx="1342643" cy="826009"/>
          </a:xfrm>
          <a:custGeom>
            <a:pathLst>
              <a:path w="8261859" h="5082794">
                <a:moveTo>
                  <a:pt x="8261859" y="2569591"/>
                </a:moveTo>
                <a:lnTo>
                  <a:pt x="7380356" y="121920"/>
                </a:lnTo>
                <a:moveTo>
                  <a:pt x="1322326" y="5082794"/>
                </a:moveTo>
                <a:lnTo>
                  <a:pt x="431422" y="2635250"/>
                </a:lnTo>
                <a:moveTo>
                  <a:pt x="8055614" y="272033"/>
                </a:moveTo>
                <a:lnTo>
                  <a:pt x="0" y="3179191"/>
                </a:lnTo>
                <a:moveTo>
                  <a:pt x="7286625" y="947166"/>
                </a:moveTo>
                <a:lnTo>
                  <a:pt x="7727318" y="0"/>
                </a:lnTo>
                <a:moveTo>
                  <a:pt x="778384" y="2503931"/>
                </a:moveTo>
                <a:lnTo>
                  <a:pt x="337567" y="345109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34" name="Freeform 8234"/>
          <p:cNvSpPr/>
          <p:nvPr/>
        </p:nvSpPr>
        <p:spPr>
          <a:xfrm rot="-5400000" flipH="0" flipV="0">
            <a:off x="27610315" y="6044711"/>
            <a:ext cx="15231" cy="94484"/>
          </a:xfrm>
          <a:custGeom>
            <a:pathLst>
              <a:path w="93724" h="581406">
                <a:moveTo>
                  <a:pt x="46862" y="581406"/>
                </a:moveTo>
                <a:lnTo>
                  <a:pt x="93724" y="487680"/>
                </a:lnTo>
                <a:lnTo>
                  <a:pt x="56263" y="28195"/>
                </a:lnTo>
                <a:lnTo>
                  <a:pt x="56263" y="9398"/>
                </a:lnTo>
                <a:lnTo>
                  <a:pt x="37467" y="0"/>
                </a:lnTo>
                <a:lnTo>
                  <a:pt x="9270" y="0"/>
                </a:lnTo>
                <a:lnTo>
                  <a:pt x="0" y="9398"/>
                </a:lnTo>
                <a:lnTo>
                  <a:pt x="0" y="281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35" name="Freeform 8235"/>
          <p:cNvSpPr/>
          <p:nvPr/>
        </p:nvSpPr>
        <p:spPr>
          <a:xfrm rot="-5400000" flipH="0" flipV="0">
            <a:off x="27638518" y="6060716"/>
            <a:ext cx="25902" cy="36572"/>
          </a:xfrm>
          <a:custGeom>
            <a:pathLst>
              <a:path w="159388" h="225044">
                <a:moveTo>
                  <a:pt x="37467" y="215646"/>
                </a:moveTo>
                <a:lnTo>
                  <a:pt x="37467" y="215646"/>
                </a:lnTo>
                <a:lnTo>
                  <a:pt x="46862" y="206248"/>
                </a:lnTo>
                <a:lnTo>
                  <a:pt x="159388" y="46864"/>
                </a:lnTo>
                <a:lnTo>
                  <a:pt x="159388" y="18669"/>
                </a:lnTo>
                <a:lnTo>
                  <a:pt x="149988" y="0"/>
                </a:lnTo>
                <a:lnTo>
                  <a:pt x="121921" y="0"/>
                </a:lnTo>
                <a:lnTo>
                  <a:pt x="103125" y="9271"/>
                </a:lnTo>
                <a:lnTo>
                  <a:pt x="46862" y="103124"/>
                </a:lnTo>
                <a:lnTo>
                  <a:pt x="0" y="196850"/>
                </a:lnTo>
                <a:lnTo>
                  <a:pt x="0" y="206248"/>
                </a:lnTo>
                <a:lnTo>
                  <a:pt x="9401" y="215646"/>
                </a:lnTo>
                <a:lnTo>
                  <a:pt x="18671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36" name="Freeform 8236"/>
          <p:cNvSpPr/>
          <p:nvPr/>
        </p:nvSpPr>
        <p:spPr>
          <a:xfrm rot="-5400000" flipH="0" flipV="0">
            <a:off x="27609542" y="6091200"/>
            <a:ext cx="42680" cy="89923"/>
          </a:xfrm>
          <a:custGeom>
            <a:pathLst>
              <a:path w="262632" h="553340">
                <a:moveTo>
                  <a:pt x="234441" y="534544"/>
                </a:moveTo>
                <a:lnTo>
                  <a:pt x="234441" y="515874"/>
                </a:lnTo>
                <a:lnTo>
                  <a:pt x="243836" y="497078"/>
                </a:lnTo>
                <a:lnTo>
                  <a:pt x="253237" y="478282"/>
                </a:lnTo>
                <a:lnTo>
                  <a:pt x="253237" y="440818"/>
                </a:lnTo>
                <a:lnTo>
                  <a:pt x="262632" y="412750"/>
                </a:lnTo>
                <a:lnTo>
                  <a:pt x="262632" y="243841"/>
                </a:lnTo>
                <a:lnTo>
                  <a:pt x="253237" y="225171"/>
                </a:lnTo>
                <a:lnTo>
                  <a:pt x="253237" y="187579"/>
                </a:lnTo>
                <a:lnTo>
                  <a:pt x="243836" y="178308"/>
                </a:lnTo>
                <a:lnTo>
                  <a:pt x="243836" y="159513"/>
                </a:lnTo>
                <a:lnTo>
                  <a:pt x="234441" y="140717"/>
                </a:lnTo>
                <a:lnTo>
                  <a:pt x="234441" y="122047"/>
                </a:lnTo>
                <a:lnTo>
                  <a:pt x="225170" y="112649"/>
                </a:lnTo>
                <a:lnTo>
                  <a:pt x="225170" y="93853"/>
                </a:lnTo>
                <a:lnTo>
                  <a:pt x="215770" y="75057"/>
                </a:lnTo>
                <a:lnTo>
                  <a:pt x="206375" y="56389"/>
                </a:lnTo>
                <a:lnTo>
                  <a:pt x="187579" y="37593"/>
                </a:lnTo>
                <a:lnTo>
                  <a:pt x="178178" y="28195"/>
                </a:lnTo>
                <a:lnTo>
                  <a:pt x="168907" y="18796"/>
                </a:lnTo>
                <a:lnTo>
                  <a:pt x="159512" y="9398"/>
                </a:lnTo>
                <a:lnTo>
                  <a:pt x="150112" y="9398"/>
                </a:lnTo>
                <a:lnTo>
                  <a:pt x="131316" y="0"/>
                </a:lnTo>
                <a:lnTo>
                  <a:pt x="122045" y="0"/>
                </a:lnTo>
                <a:lnTo>
                  <a:pt x="103249" y="9398"/>
                </a:lnTo>
                <a:lnTo>
                  <a:pt x="84453" y="9398"/>
                </a:lnTo>
                <a:lnTo>
                  <a:pt x="75053" y="18796"/>
                </a:lnTo>
                <a:lnTo>
                  <a:pt x="56387" y="28195"/>
                </a:lnTo>
                <a:lnTo>
                  <a:pt x="46986" y="37593"/>
                </a:lnTo>
                <a:lnTo>
                  <a:pt x="37591" y="46991"/>
                </a:lnTo>
                <a:lnTo>
                  <a:pt x="28190" y="56389"/>
                </a:lnTo>
                <a:lnTo>
                  <a:pt x="18795" y="65787"/>
                </a:lnTo>
                <a:lnTo>
                  <a:pt x="9525" y="84455"/>
                </a:lnTo>
                <a:lnTo>
                  <a:pt x="0" y="93853"/>
                </a:lnTo>
                <a:lnTo>
                  <a:pt x="93848" y="65787"/>
                </a:lnTo>
                <a:lnTo>
                  <a:pt x="122045" y="65787"/>
                </a:lnTo>
                <a:lnTo>
                  <a:pt x="131316" y="75057"/>
                </a:lnTo>
                <a:lnTo>
                  <a:pt x="140711" y="84455"/>
                </a:lnTo>
                <a:lnTo>
                  <a:pt x="150112" y="93853"/>
                </a:lnTo>
                <a:lnTo>
                  <a:pt x="168907" y="112649"/>
                </a:lnTo>
                <a:lnTo>
                  <a:pt x="168907" y="131319"/>
                </a:lnTo>
                <a:lnTo>
                  <a:pt x="178178" y="140717"/>
                </a:lnTo>
                <a:lnTo>
                  <a:pt x="178178" y="150115"/>
                </a:lnTo>
                <a:lnTo>
                  <a:pt x="187579" y="168911"/>
                </a:lnTo>
                <a:lnTo>
                  <a:pt x="187579" y="196977"/>
                </a:lnTo>
                <a:lnTo>
                  <a:pt x="196974" y="215773"/>
                </a:lnTo>
                <a:lnTo>
                  <a:pt x="196974" y="281432"/>
                </a:lnTo>
                <a:lnTo>
                  <a:pt x="206375" y="300101"/>
                </a:lnTo>
                <a:lnTo>
                  <a:pt x="206375" y="365888"/>
                </a:lnTo>
                <a:lnTo>
                  <a:pt x="196974" y="393954"/>
                </a:lnTo>
                <a:lnTo>
                  <a:pt x="196974" y="459614"/>
                </a:lnTo>
                <a:lnTo>
                  <a:pt x="187579" y="478282"/>
                </a:lnTo>
                <a:lnTo>
                  <a:pt x="178178" y="497078"/>
                </a:lnTo>
                <a:lnTo>
                  <a:pt x="178178" y="515874"/>
                </a:lnTo>
                <a:lnTo>
                  <a:pt x="168907" y="525272"/>
                </a:lnTo>
                <a:lnTo>
                  <a:pt x="159512" y="534544"/>
                </a:lnTo>
                <a:lnTo>
                  <a:pt x="150112" y="543942"/>
                </a:lnTo>
                <a:lnTo>
                  <a:pt x="150112" y="553340"/>
                </a:lnTo>
                <a:lnTo>
                  <a:pt x="131316" y="55334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37" name="Freeform 8237"/>
          <p:cNvSpPr/>
          <p:nvPr/>
        </p:nvSpPr>
        <p:spPr>
          <a:xfrm rot="-5400000" flipH="0" flipV="0">
            <a:off x="27620232" y="6095782"/>
            <a:ext cx="44188" cy="91430"/>
          </a:xfrm>
          <a:custGeom>
            <a:pathLst>
              <a:path w="271909" h="562609">
                <a:moveTo>
                  <a:pt x="178179" y="553211"/>
                </a:moveTo>
                <a:lnTo>
                  <a:pt x="187580" y="553211"/>
                </a:lnTo>
                <a:lnTo>
                  <a:pt x="196980" y="543813"/>
                </a:lnTo>
                <a:lnTo>
                  <a:pt x="206375" y="534542"/>
                </a:lnTo>
                <a:lnTo>
                  <a:pt x="225047" y="525017"/>
                </a:lnTo>
                <a:lnTo>
                  <a:pt x="234442" y="515746"/>
                </a:lnTo>
                <a:lnTo>
                  <a:pt x="243843" y="506349"/>
                </a:lnTo>
                <a:lnTo>
                  <a:pt x="253238" y="496951"/>
                </a:lnTo>
                <a:lnTo>
                  <a:pt x="262638" y="478155"/>
                </a:lnTo>
                <a:lnTo>
                  <a:pt x="271909" y="468757"/>
                </a:lnTo>
                <a:lnTo>
                  <a:pt x="168784" y="487553"/>
                </a:lnTo>
                <a:lnTo>
                  <a:pt x="159513" y="496951"/>
                </a:lnTo>
                <a:lnTo>
                  <a:pt x="150112" y="496951"/>
                </a:lnTo>
                <a:lnTo>
                  <a:pt x="131316" y="487553"/>
                </a:lnTo>
                <a:lnTo>
                  <a:pt x="121921" y="478155"/>
                </a:lnTo>
                <a:lnTo>
                  <a:pt x="112521" y="468757"/>
                </a:lnTo>
                <a:lnTo>
                  <a:pt x="103250" y="450087"/>
                </a:lnTo>
                <a:lnTo>
                  <a:pt x="93855" y="431291"/>
                </a:lnTo>
                <a:lnTo>
                  <a:pt x="93855" y="421893"/>
                </a:lnTo>
                <a:lnTo>
                  <a:pt x="84454" y="412495"/>
                </a:lnTo>
                <a:lnTo>
                  <a:pt x="84454" y="375031"/>
                </a:lnTo>
                <a:lnTo>
                  <a:pt x="75059" y="356361"/>
                </a:lnTo>
                <a:lnTo>
                  <a:pt x="75059" y="318769"/>
                </a:lnTo>
                <a:lnTo>
                  <a:pt x="65658" y="300101"/>
                </a:lnTo>
                <a:lnTo>
                  <a:pt x="65658" y="149986"/>
                </a:lnTo>
                <a:lnTo>
                  <a:pt x="75059" y="121792"/>
                </a:lnTo>
                <a:lnTo>
                  <a:pt x="75059" y="103124"/>
                </a:lnTo>
                <a:lnTo>
                  <a:pt x="84454" y="84328"/>
                </a:lnTo>
                <a:lnTo>
                  <a:pt x="84454" y="65532"/>
                </a:lnTo>
                <a:lnTo>
                  <a:pt x="93855" y="46862"/>
                </a:lnTo>
                <a:lnTo>
                  <a:pt x="93855" y="37464"/>
                </a:lnTo>
                <a:lnTo>
                  <a:pt x="103250" y="28066"/>
                </a:lnTo>
                <a:lnTo>
                  <a:pt x="112521" y="18668"/>
                </a:lnTo>
                <a:lnTo>
                  <a:pt x="121921" y="9270"/>
                </a:lnTo>
                <a:lnTo>
                  <a:pt x="131316" y="0"/>
                </a:lnTo>
                <a:lnTo>
                  <a:pt x="37468" y="28066"/>
                </a:lnTo>
                <a:lnTo>
                  <a:pt x="28197" y="46862"/>
                </a:lnTo>
                <a:lnTo>
                  <a:pt x="28197" y="65532"/>
                </a:lnTo>
                <a:lnTo>
                  <a:pt x="18796" y="84328"/>
                </a:lnTo>
                <a:lnTo>
                  <a:pt x="18796" y="103124"/>
                </a:lnTo>
                <a:lnTo>
                  <a:pt x="9401" y="121792"/>
                </a:lnTo>
                <a:lnTo>
                  <a:pt x="9401" y="206248"/>
                </a:lnTo>
                <a:lnTo>
                  <a:pt x="0" y="225043"/>
                </a:lnTo>
                <a:lnTo>
                  <a:pt x="0" y="243712"/>
                </a:lnTo>
                <a:lnTo>
                  <a:pt x="9401" y="262509"/>
                </a:lnTo>
                <a:lnTo>
                  <a:pt x="9401" y="337565"/>
                </a:lnTo>
                <a:lnTo>
                  <a:pt x="18796" y="356361"/>
                </a:lnTo>
                <a:lnTo>
                  <a:pt x="18796" y="384429"/>
                </a:lnTo>
                <a:lnTo>
                  <a:pt x="28197" y="403225"/>
                </a:lnTo>
                <a:lnTo>
                  <a:pt x="28197" y="421893"/>
                </a:lnTo>
                <a:lnTo>
                  <a:pt x="37468" y="431291"/>
                </a:lnTo>
                <a:lnTo>
                  <a:pt x="37468" y="450087"/>
                </a:lnTo>
                <a:lnTo>
                  <a:pt x="46993" y="468757"/>
                </a:lnTo>
                <a:lnTo>
                  <a:pt x="56263" y="487553"/>
                </a:lnTo>
                <a:lnTo>
                  <a:pt x="65658" y="506349"/>
                </a:lnTo>
                <a:lnTo>
                  <a:pt x="75059" y="525017"/>
                </a:lnTo>
                <a:lnTo>
                  <a:pt x="84454" y="534542"/>
                </a:lnTo>
                <a:lnTo>
                  <a:pt x="93855" y="543813"/>
                </a:lnTo>
                <a:lnTo>
                  <a:pt x="112521" y="553211"/>
                </a:lnTo>
                <a:lnTo>
                  <a:pt x="121921" y="553211"/>
                </a:lnTo>
                <a:lnTo>
                  <a:pt x="131316" y="562609"/>
                </a:lnTo>
                <a:lnTo>
                  <a:pt x="150112" y="562609"/>
                </a:lnTo>
                <a:lnTo>
                  <a:pt x="159513" y="55321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38" name="Freeform 8238"/>
          <p:cNvSpPr/>
          <p:nvPr/>
        </p:nvSpPr>
        <p:spPr>
          <a:xfrm rot="-5400000" flipH="0" flipV="0">
            <a:off x="27633937" y="6156728"/>
            <a:ext cx="42680" cy="89923"/>
          </a:xfrm>
          <a:custGeom>
            <a:pathLst>
              <a:path w="262632" h="553338">
                <a:moveTo>
                  <a:pt x="225170" y="525145"/>
                </a:moveTo>
                <a:lnTo>
                  <a:pt x="234441" y="515747"/>
                </a:lnTo>
                <a:lnTo>
                  <a:pt x="243836" y="497078"/>
                </a:lnTo>
                <a:lnTo>
                  <a:pt x="243836" y="478281"/>
                </a:lnTo>
                <a:lnTo>
                  <a:pt x="253237" y="459485"/>
                </a:lnTo>
                <a:lnTo>
                  <a:pt x="253237" y="412623"/>
                </a:lnTo>
                <a:lnTo>
                  <a:pt x="262632" y="393827"/>
                </a:lnTo>
                <a:lnTo>
                  <a:pt x="262632" y="272033"/>
                </a:lnTo>
                <a:lnTo>
                  <a:pt x="253237" y="253237"/>
                </a:lnTo>
                <a:lnTo>
                  <a:pt x="253237" y="206375"/>
                </a:lnTo>
                <a:lnTo>
                  <a:pt x="243836" y="187579"/>
                </a:lnTo>
                <a:lnTo>
                  <a:pt x="243836" y="149986"/>
                </a:lnTo>
                <a:lnTo>
                  <a:pt x="234441" y="140715"/>
                </a:lnTo>
                <a:lnTo>
                  <a:pt x="234441" y="121920"/>
                </a:lnTo>
                <a:lnTo>
                  <a:pt x="225170" y="103124"/>
                </a:lnTo>
                <a:lnTo>
                  <a:pt x="215770" y="84455"/>
                </a:lnTo>
                <a:lnTo>
                  <a:pt x="206375" y="65658"/>
                </a:lnTo>
                <a:lnTo>
                  <a:pt x="196974" y="56260"/>
                </a:lnTo>
                <a:lnTo>
                  <a:pt x="187579" y="37464"/>
                </a:lnTo>
                <a:lnTo>
                  <a:pt x="178178" y="28193"/>
                </a:lnTo>
                <a:lnTo>
                  <a:pt x="168907" y="18796"/>
                </a:lnTo>
                <a:lnTo>
                  <a:pt x="159512" y="9398"/>
                </a:lnTo>
                <a:lnTo>
                  <a:pt x="140711" y="0"/>
                </a:lnTo>
                <a:lnTo>
                  <a:pt x="103119" y="0"/>
                </a:lnTo>
                <a:lnTo>
                  <a:pt x="84453" y="9398"/>
                </a:lnTo>
                <a:lnTo>
                  <a:pt x="65658" y="9398"/>
                </a:lnTo>
                <a:lnTo>
                  <a:pt x="56257" y="18796"/>
                </a:lnTo>
                <a:lnTo>
                  <a:pt x="46986" y="28193"/>
                </a:lnTo>
                <a:lnTo>
                  <a:pt x="28190" y="37464"/>
                </a:lnTo>
                <a:lnTo>
                  <a:pt x="18795" y="46862"/>
                </a:lnTo>
                <a:lnTo>
                  <a:pt x="9395" y="65658"/>
                </a:lnTo>
                <a:lnTo>
                  <a:pt x="0" y="75056"/>
                </a:lnTo>
                <a:lnTo>
                  <a:pt x="0" y="93726"/>
                </a:lnTo>
                <a:lnTo>
                  <a:pt x="93848" y="65658"/>
                </a:lnTo>
                <a:lnTo>
                  <a:pt x="131316" y="65658"/>
                </a:lnTo>
                <a:lnTo>
                  <a:pt x="140711" y="75056"/>
                </a:lnTo>
                <a:lnTo>
                  <a:pt x="150112" y="93726"/>
                </a:lnTo>
                <a:lnTo>
                  <a:pt x="159512" y="103124"/>
                </a:lnTo>
                <a:lnTo>
                  <a:pt x="168907" y="131317"/>
                </a:lnTo>
                <a:lnTo>
                  <a:pt x="178178" y="149986"/>
                </a:lnTo>
                <a:lnTo>
                  <a:pt x="178178" y="159384"/>
                </a:lnTo>
                <a:lnTo>
                  <a:pt x="187579" y="178181"/>
                </a:lnTo>
                <a:lnTo>
                  <a:pt x="187579" y="215773"/>
                </a:lnTo>
                <a:lnTo>
                  <a:pt x="196974" y="234441"/>
                </a:lnTo>
                <a:lnTo>
                  <a:pt x="196974" y="431418"/>
                </a:lnTo>
                <a:lnTo>
                  <a:pt x="187579" y="450214"/>
                </a:lnTo>
                <a:lnTo>
                  <a:pt x="187579" y="478281"/>
                </a:lnTo>
                <a:lnTo>
                  <a:pt x="178178" y="497078"/>
                </a:lnTo>
                <a:lnTo>
                  <a:pt x="178178" y="506476"/>
                </a:lnTo>
                <a:lnTo>
                  <a:pt x="168907" y="525145"/>
                </a:lnTo>
                <a:lnTo>
                  <a:pt x="159512" y="534542"/>
                </a:lnTo>
                <a:lnTo>
                  <a:pt x="150112" y="543940"/>
                </a:lnTo>
                <a:lnTo>
                  <a:pt x="140711" y="553338"/>
                </a:lnTo>
                <a:lnTo>
                  <a:pt x="131316" y="55333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39" name="Freeform 8239"/>
          <p:cNvSpPr/>
          <p:nvPr/>
        </p:nvSpPr>
        <p:spPr>
          <a:xfrm rot="-5400000" flipH="0" flipV="0">
            <a:off x="27644607" y="6162817"/>
            <a:ext cx="42681" cy="89923"/>
          </a:xfrm>
          <a:custGeom>
            <a:pathLst>
              <a:path w="262638" h="553340">
                <a:moveTo>
                  <a:pt x="178179" y="553340"/>
                </a:moveTo>
                <a:lnTo>
                  <a:pt x="178179" y="543942"/>
                </a:lnTo>
                <a:lnTo>
                  <a:pt x="196980" y="543942"/>
                </a:lnTo>
                <a:lnTo>
                  <a:pt x="206375" y="534544"/>
                </a:lnTo>
                <a:lnTo>
                  <a:pt x="215646" y="525146"/>
                </a:lnTo>
                <a:lnTo>
                  <a:pt x="234442" y="515748"/>
                </a:lnTo>
                <a:lnTo>
                  <a:pt x="243843" y="506349"/>
                </a:lnTo>
                <a:lnTo>
                  <a:pt x="253238" y="487680"/>
                </a:lnTo>
                <a:lnTo>
                  <a:pt x="262638" y="478282"/>
                </a:lnTo>
                <a:lnTo>
                  <a:pt x="262638" y="459487"/>
                </a:lnTo>
                <a:lnTo>
                  <a:pt x="168784" y="487680"/>
                </a:lnTo>
                <a:lnTo>
                  <a:pt x="131316" y="487680"/>
                </a:lnTo>
                <a:lnTo>
                  <a:pt x="121921" y="478282"/>
                </a:lnTo>
                <a:lnTo>
                  <a:pt x="112521" y="468884"/>
                </a:lnTo>
                <a:lnTo>
                  <a:pt x="103126" y="450089"/>
                </a:lnTo>
                <a:lnTo>
                  <a:pt x="93725" y="422022"/>
                </a:lnTo>
                <a:lnTo>
                  <a:pt x="84454" y="403225"/>
                </a:lnTo>
                <a:lnTo>
                  <a:pt x="84454" y="393827"/>
                </a:lnTo>
                <a:lnTo>
                  <a:pt x="75059" y="375031"/>
                </a:lnTo>
                <a:lnTo>
                  <a:pt x="75059" y="337567"/>
                </a:lnTo>
                <a:lnTo>
                  <a:pt x="65658" y="318771"/>
                </a:lnTo>
                <a:lnTo>
                  <a:pt x="65658" y="121921"/>
                </a:lnTo>
                <a:lnTo>
                  <a:pt x="75059" y="103124"/>
                </a:lnTo>
                <a:lnTo>
                  <a:pt x="75059" y="84328"/>
                </a:lnTo>
                <a:lnTo>
                  <a:pt x="84454" y="65659"/>
                </a:lnTo>
                <a:lnTo>
                  <a:pt x="84454" y="46864"/>
                </a:lnTo>
                <a:lnTo>
                  <a:pt x="93725" y="37466"/>
                </a:lnTo>
                <a:lnTo>
                  <a:pt x="103126" y="18797"/>
                </a:lnTo>
                <a:lnTo>
                  <a:pt x="112521" y="9398"/>
                </a:lnTo>
                <a:lnTo>
                  <a:pt x="121921" y="9398"/>
                </a:lnTo>
                <a:lnTo>
                  <a:pt x="131316" y="0"/>
                </a:lnTo>
                <a:lnTo>
                  <a:pt x="37468" y="28068"/>
                </a:lnTo>
                <a:lnTo>
                  <a:pt x="28197" y="46864"/>
                </a:lnTo>
                <a:lnTo>
                  <a:pt x="18796" y="56262"/>
                </a:lnTo>
                <a:lnTo>
                  <a:pt x="18796" y="75057"/>
                </a:lnTo>
                <a:lnTo>
                  <a:pt x="9401" y="103124"/>
                </a:lnTo>
                <a:lnTo>
                  <a:pt x="9401" y="140717"/>
                </a:lnTo>
                <a:lnTo>
                  <a:pt x="0" y="159385"/>
                </a:lnTo>
                <a:lnTo>
                  <a:pt x="0" y="281305"/>
                </a:lnTo>
                <a:lnTo>
                  <a:pt x="9401" y="300101"/>
                </a:lnTo>
                <a:lnTo>
                  <a:pt x="9401" y="346965"/>
                </a:lnTo>
                <a:lnTo>
                  <a:pt x="18796" y="365760"/>
                </a:lnTo>
                <a:lnTo>
                  <a:pt x="18796" y="403225"/>
                </a:lnTo>
                <a:lnTo>
                  <a:pt x="28197" y="412623"/>
                </a:lnTo>
                <a:lnTo>
                  <a:pt x="28197" y="431420"/>
                </a:lnTo>
                <a:lnTo>
                  <a:pt x="37468" y="450089"/>
                </a:lnTo>
                <a:lnTo>
                  <a:pt x="46863" y="468884"/>
                </a:lnTo>
                <a:lnTo>
                  <a:pt x="56263" y="487680"/>
                </a:lnTo>
                <a:lnTo>
                  <a:pt x="65658" y="506349"/>
                </a:lnTo>
                <a:lnTo>
                  <a:pt x="75059" y="515748"/>
                </a:lnTo>
                <a:lnTo>
                  <a:pt x="84454" y="534544"/>
                </a:lnTo>
                <a:lnTo>
                  <a:pt x="93725" y="543942"/>
                </a:lnTo>
                <a:lnTo>
                  <a:pt x="103126" y="543942"/>
                </a:lnTo>
                <a:lnTo>
                  <a:pt x="121921" y="553340"/>
                </a:lnTo>
                <a:lnTo>
                  <a:pt x="159383" y="55334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40" name="Freeform 8240"/>
          <p:cNvSpPr/>
          <p:nvPr/>
        </p:nvSpPr>
        <p:spPr>
          <a:xfrm rot="-5400000" flipH="0" flipV="0">
            <a:off x="27656795" y="6222268"/>
            <a:ext cx="42680" cy="89903"/>
          </a:xfrm>
          <a:custGeom>
            <a:pathLst>
              <a:path w="262632" h="553213">
                <a:moveTo>
                  <a:pt x="234441" y="534543"/>
                </a:moveTo>
                <a:lnTo>
                  <a:pt x="243836" y="515747"/>
                </a:lnTo>
                <a:lnTo>
                  <a:pt x="243836" y="496951"/>
                </a:lnTo>
                <a:lnTo>
                  <a:pt x="253237" y="478283"/>
                </a:lnTo>
                <a:lnTo>
                  <a:pt x="253237" y="459487"/>
                </a:lnTo>
                <a:lnTo>
                  <a:pt x="262632" y="440691"/>
                </a:lnTo>
                <a:lnTo>
                  <a:pt x="262632" y="225044"/>
                </a:lnTo>
                <a:lnTo>
                  <a:pt x="253237" y="206248"/>
                </a:lnTo>
                <a:lnTo>
                  <a:pt x="253237" y="178182"/>
                </a:lnTo>
                <a:lnTo>
                  <a:pt x="243836" y="159386"/>
                </a:lnTo>
                <a:lnTo>
                  <a:pt x="243836" y="140590"/>
                </a:lnTo>
                <a:lnTo>
                  <a:pt x="234441" y="121920"/>
                </a:lnTo>
                <a:lnTo>
                  <a:pt x="234441" y="112522"/>
                </a:lnTo>
                <a:lnTo>
                  <a:pt x="225040" y="93726"/>
                </a:lnTo>
                <a:lnTo>
                  <a:pt x="215645" y="75058"/>
                </a:lnTo>
                <a:lnTo>
                  <a:pt x="206375" y="56262"/>
                </a:lnTo>
                <a:lnTo>
                  <a:pt x="196974" y="37466"/>
                </a:lnTo>
                <a:lnTo>
                  <a:pt x="187579" y="28067"/>
                </a:lnTo>
                <a:lnTo>
                  <a:pt x="178178" y="18669"/>
                </a:lnTo>
                <a:lnTo>
                  <a:pt x="159382" y="9271"/>
                </a:lnTo>
                <a:lnTo>
                  <a:pt x="150112" y="9271"/>
                </a:lnTo>
                <a:lnTo>
                  <a:pt x="140711" y="0"/>
                </a:lnTo>
                <a:lnTo>
                  <a:pt x="112520" y="0"/>
                </a:lnTo>
                <a:lnTo>
                  <a:pt x="93848" y="9271"/>
                </a:lnTo>
                <a:lnTo>
                  <a:pt x="84453" y="9271"/>
                </a:lnTo>
                <a:lnTo>
                  <a:pt x="75053" y="18669"/>
                </a:lnTo>
                <a:lnTo>
                  <a:pt x="65658" y="28067"/>
                </a:lnTo>
                <a:lnTo>
                  <a:pt x="46986" y="28067"/>
                </a:lnTo>
                <a:lnTo>
                  <a:pt x="37591" y="46864"/>
                </a:lnTo>
                <a:lnTo>
                  <a:pt x="28190" y="56262"/>
                </a:lnTo>
                <a:lnTo>
                  <a:pt x="18795" y="65660"/>
                </a:lnTo>
                <a:lnTo>
                  <a:pt x="9395" y="84328"/>
                </a:lnTo>
                <a:lnTo>
                  <a:pt x="0" y="93726"/>
                </a:lnTo>
                <a:lnTo>
                  <a:pt x="103119" y="65660"/>
                </a:lnTo>
                <a:lnTo>
                  <a:pt x="121915" y="65660"/>
                </a:lnTo>
                <a:lnTo>
                  <a:pt x="140711" y="75058"/>
                </a:lnTo>
                <a:lnTo>
                  <a:pt x="150112" y="84328"/>
                </a:lnTo>
                <a:lnTo>
                  <a:pt x="159382" y="93726"/>
                </a:lnTo>
                <a:lnTo>
                  <a:pt x="168783" y="112522"/>
                </a:lnTo>
                <a:lnTo>
                  <a:pt x="178178" y="131318"/>
                </a:lnTo>
                <a:lnTo>
                  <a:pt x="178178" y="140590"/>
                </a:lnTo>
                <a:lnTo>
                  <a:pt x="187579" y="149988"/>
                </a:lnTo>
                <a:lnTo>
                  <a:pt x="187579" y="187452"/>
                </a:lnTo>
                <a:lnTo>
                  <a:pt x="196974" y="196850"/>
                </a:lnTo>
                <a:lnTo>
                  <a:pt x="196974" y="243714"/>
                </a:lnTo>
                <a:lnTo>
                  <a:pt x="206375" y="262510"/>
                </a:lnTo>
                <a:lnTo>
                  <a:pt x="206375" y="412623"/>
                </a:lnTo>
                <a:lnTo>
                  <a:pt x="196974" y="431292"/>
                </a:lnTo>
                <a:lnTo>
                  <a:pt x="196974" y="459487"/>
                </a:lnTo>
                <a:lnTo>
                  <a:pt x="187579" y="478283"/>
                </a:lnTo>
                <a:lnTo>
                  <a:pt x="187579" y="496951"/>
                </a:lnTo>
                <a:lnTo>
                  <a:pt x="178178" y="515747"/>
                </a:lnTo>
                <a:lnTo>
                  <a:pt x="178178" y="525145"/>
                </a:lnTo>
                <a:lnTo>
                  <a:pt x="168783" y="534543"/>
                </a:lnTo>
                <a:lnTo>
                  <a:pt x="159382" y="543815"/>
                </a:lnTo>
                <a:lnTo>
                  <a:pt x="150112" y="553213"/>
                </a:lnTo>
                <a:lnTo>
                  <a:pt x="140711" y="5532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41" name="Freeform 8241"/>
          <p:cNvSpPr/>
          <p:nvPr/>
        </p:nvSpPr>
        <p:spPr>
          <a:xfrm rot="-5400000" flipH="0" flipV="0">
            <a:off x="27668238" y="6226075"/>
            <a:ext cx="42660" cy="91430"/>
          </a:xfrm>
          <a:custGeom>
            <a:pathLst>
              <a:path w="262508" h="562609">
                <a:moveTo>
                  <a:pt x="168778" y="553211"/>
                </a:moveTo>
                <a:lnTo>
                  <a:pt x="178179" y="553211"/>
                </a:lnTo>
                <a:lnTo>
                  <a:pt x="187449" y="543940"/>
                </a:lnTo>
                <a:lnTo>
                  <a:pt x="206245" y="534542"/>
                </a:lnTo>
                <a:lnTo>
                  <a:pt x="215646" y="525145"/>
                </a:lnTo>
                <a:lnTo>
                  <a:pt x="225041" y="515747"/>
                </a:lnTo>
                <a:lnTo>
                  <a:pt x="234442" y="506349"/>
                </a:lnTo>
                <a:lnTo>
                  <a:pt x="243712" y="496951"/>
                </a:lnTo>
                <a:lnTo>
                  <a:pt x="253107" y="478155"/>
                </a:lnTo>
                <a:lnTo>
                  <a:pt x="262508" y="468883"/>
                </a:lnTo>
                <a:lnTo>
                  <a:pt x="168778" y="487553"/>
                </a:lnTo>
                <a:lnTo>
                  <a:pt x="159383" y="496951"/>
                </a:lnTo>
                <a:lnTo>
                  <a:pt x="140587" y="496951"/>
                </a:lnTo>
                <a:lnTo>
                  <a:pt x="131186" y="487553"/>
                </a:lnTo>
                <a:lnTo>
                  <a:pt x="121915" y="478155"/>
                </a:lnTo>
                <a:lnTo>
                  <a:pt x="112520" y="468883"/>
                </a:lnTo>
                <a:lnTo>
                  <a:pt x="93725" y="450087"/>
                </a:lnTo>
                <a:lnTo>
                  <a:pt x="93725" y="431291"/>
                </a:lnTo>
                <a:lnTo>
                  <a:pt x="84324" y="421893"/>
                </a:lnTo>
                <a:lnTo>
                  <a:pt x="84324" y="412623"/>
                </a:lnTo>
                <a:lnTo>
                  <a:pt x="75053" y="393827"/>
                </a:lnTo>
                <a:lnTo>
                  <a:pt x="75053" y="356361"/>
                </a:lnTo>
                <a:lnTo>
                  <a:pt x="65658" y="337565"/>
                </a:lnTo>
                <a:lnTo>
                  <a:pt x="65658" y="300101"/>
                </a:lnTo>
                <a:lnTo>
                  <a:pt x="56257" y="281305"/>
                </a:lnTo>
                <a:lnTo>
                  <a:pt x="56257" y="187452"/>
                </a:lnTo>
                <a:lnTo>
                  <a:pt x="65658" y="168782"/>
                </a:lnTo>
                <a:lnTo>
                  <a:pt x="65658" y="103124"/>
                </a:lnTo>
                <a:lnTo>
                  <a:pt x="75053" y="84328"/>
                </a:lnTo>
                <a:lnTo>
                  <a:pt x="84324" y="65658"/>
                </a:lnTo>
                <a:lnTo>
                  <a:pt x="84324" y="46862"/>
                </a:lnTo>
                <a:lnTo>
                  <a:pt x="93725" y="37464"/>
                </a:lnTo>
                <a:lnTo>
                  <a:pt x="103120" y="28066"/>
                </a:lnTo>
                <a:lnTo>
                  <a:pt x="112520" y="18668"/>
                </a:lnTo>
                <a:lnTo>
                  <a:pt x="112520" y="9398"/>
                </a:lnTo>
                <a:lnTo>
                  <a:pt x="131186" y="0"/>
                </a:lnTo>
                <a:lnTo>
                  <a:pt x="28067" y="28066"/>
                </a:lnTo>
                <a:lnTo>
                  <a:pt x="28067" y="46862"/>
                </a:lnTo>
                <a:lnTo>
                  <a:pt x="18796" y="65658"/>
                </a:lnTo>
                <a:lnTo>
                  <a:pt x="9395" y="84328"/>
                </a:lnTo>
                <a:lnTo>
                  <a:pt x="9395" y="121792"/>
                </a:lnTo>
                <a:lnTo>
                  <a:pt x="0" y="149986"/>
                </a:lnTo>
                <a:lnTo>
                  <a:pt x="0" y="318770"/>
                </a:lnTo>
                <a:lnTo>
                  <a:pt x="9395" y="337565"/>
                </a:lnTo>
                <a:lnTo>
                  <a:pt x="9395" y="365632"/>
                </a:lnTo>
                <a:lnTo>
                  <a:pt x="18796" y="384429"/>
                </a:lnTo>
                <a:lnTo>
                  <a:pt x="18796" y="403225"/>
                </a:lnTo>
                <a:lnTo>
                  <a:pt x="28067" y="421893"/>
                </a:lnTo>
                <a:lnTo>
                  <a:pt x="28067" y="431291"/>
                </a:lnTo>
                <a:lnTo>
                  <a:pt x="37462" y="450087"/>
                </a:lnTo>
                <a:lnTo>
                  <a:pt x="37462" y="468883"/>
                </a:lnTo>
                <a:lnTo>
                  <a:pt x="46862" y="487553"/>
                </a:lnTo>
                <a:lnTo>
                  <a:pt x="56257" y="506349"/>
                </a:lnTo>
                <a:lnTo>
                  <a:pt x="65658" y="515747"/>
                </a:lnTo>
                <a:lnTo>
                  <a:pt x="84324" y="534542"/>
                </a:lnTo>
                <a:lnTo>
                  <a:pt x="93725" y="543940"/>
                </a:lnTo>
                <a:lnTo>
                  <a:pt x="103120" y="553211"/>
                </a:lnTo>
                <a:lnTo>
                  <a:pt x="112520" y="553211"/>
                </a:lnTo>
                <a:lnTo>
                  <a:pt x="131186" y="562609"/>
                </a:lnTo>
                <a:lnTo>
                  <a:pt x="140587" y="562609"/>
                </a:lnTo>
                <a:lnTo>
                  <a:pt x="159383" y="55321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42" name="Freeform 8242"/>
          <p:cNvSpPr/>
          <p:nvPr/>
        </p:nvSpPr>
        <p:spPr>
          <a:xfrm rot="-5400000" flipH="0" flipV="0">
            <a:off x="21673587" y="1414034"/>
            <a:ext cx="477006" cy="515126"/>
          </a:xfrm>
          <a:custGeom>
            <a:pathLst>
              <a:path w="2935226" h="3169794">
                <a:moveTo>
                  <a:pt x="1959868" y="0"/>
                </a:moveTo>
                <a:lnTo>
                  <a:pt x="0" y="1959992"/>
                </a:lnTo>
                <a:moveTo>
                  <a:pt x="2935226" y="243843"/>
                </a:moveTo>
                <a:lnTo>
                  <a:pt x="2935226" y="316979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43" name="Freeform 8243"/>
          <p:cNvSpPr/>
          <p:nvPr/>
        </p:nvSpPr>
        <p:spPr>
          <a:xfrm rot="-5400000" flipH="0" flipV="0">
            <a:off x="21813790" y="1564925"/>
            <a:ext cx="451103" cy="187442"/>
          </a:xfrm>
          <a:custGeom>
            <a:pathLst>
              <a:path w="2775831" h="1153412">
                <a:moveTo>
                  <a:pt x="0" y="0"/>
                </a:moveTo>
                <a:lnTo>
                  <a:pt x="290698" y="262635"/>
                </a:lnTo>
                <a:lnTo>
                  <a:pt x="600199" y="487679"/>
                </a:lnTo>
                <a:lnTo>
                  <a:pt x="928365" y="684529"/>
                </a:lnTo>
                <a:lnTo>
                  <a:pt x="1275333" y="853312"/>
                </a:lnTo>
                <a:lnTo>
                  <a:pt x="1641090" y="984628"/>
                </a:lnTo>
                <a:lnTo>
                  <a:pt x="2016249" y="1078483"/>
                </a:lnTo>
                <a:lnTo>
                  <a:pt x="2391283" y="1134743"/>
                </a:lnTo>
                <a:lnTo>
                  <a:pt x="2775831" y="115341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44" name="Freeform 8244"/>
          <p:cNvSpPr/>
          <p:nvPr/>
        </p:nvSpPr>
        <p:spPr>
          <a:xfrm rot="-5400000" flipH="0" flipV="0">
            <a:off x="21893795" y="1878109"/>
            <a:ext cx="105155" cy="10670"/>
          </a:xfrm>
          <a:custGeom>
            <a:pathLst>
              <a:path w="647068" h="65661">
                <a:moveTo>
                  <a:pt x="647068" y="65661"/>
                </a:moveTo>
                <a:lnTo>
                  <a:pt x="647068" y="0"/>
                </a:lnTo>
                <a:lnTo>
                  <a:pt x="0" y="656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45" name="Freeform 8245"/>
          <p:cNvSpPr/>
          <p:nvPr/>
        </p:nvSpPr>
        <p:spPr>
          <a:xfrm rot="-5400000" flipH="0" flipV="0">
            <a:off x="21893795" y="1878109"/>
            <a:ext cx="105155" cy="10670"/>
          </a:xfrm>
          <a:custGeom>
            <a:pathLst>
              <a:path w="647068" h="65661">
                <a:moveTo>
                  <a:pt x="647068" y="0"/>
                </a:moveTo>
                <a:lnTo>
                  <a:pt x="0" y="6566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46" name="Freeform 8246"/>
          <p:cNvSpPr/>
          <p:nvPr/>
        </p:nvSpPr>
        <p:spPr>
          <a:xfrm rot="-5400000" flipH="0" flipV="0">
            <a:off x="22095737" y="1395768"/>
            <a:ext cx="74671" cy="82287"/>
          </a:xfrm>
          <a:custGeom>
            <a:pathLst>
              <a:path w="459483" h="506351">
                <a:moveTo>
                  <a:pt x="0" y="459486"/>
                </a:moveTo>
                <a:lnTo>
                  <a:pt x="46857" y="506351"/>
                </a:lnTo>
                <a:lnTo>
                  <a:pt x="45948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47" name="Freeform 8247"/>
          <p:cNvSpPr/>
          <p:nvPr/>
        </p:nvSpPr>
        <p:spPr>
          <a:xfrm rot="-5400000" flipH="0" flipV="0">
            <a:off x="22095726" y="1388142"/>
            <a:ext cx="74692" cy="82287"/>
          </a:xfrm>
          <a:custGeom>
            <a:pathLst>
              <a:path w="459618" h="506351">
                <a:moveTo>
                  <a:pt x="0" y="506351"/>
                </a:moveTo>
                <a:lnTo>
                  <a:pt x="412626" y="0"/>
                </a:lnTo>
                <a:lnTo>
                  <a:pt x="459618" y="468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48" name="Freeform 8248"/>
          <p:cNvSpPr/>
          <p:nvPr/>
        </p:nvSpPr>
        <p:spPr>
          <a:xfrm rot="-5400000" flipH="0" flipV="0">
            <a:off x="22008104" y="1699800"/>
            <a:ext cx="30484" cy="15231"/>
          </a:xfrm>
          <a:custGeom>
            <a:pathLst>
              <a:path w="187585" h="93725">
                <a:moveTo>
                  <a:pt x="168784" y="0"/>
                </a:moveTo>
                <a:lnTo>
                  <a:pt x="159383" y="0"/>
                </a:lnTo>
                <a:lnTo>
                  <a:pt x="149982" y="9398"/>
                </a:lnTo>
                <a:lnTo>
                  <a:pt x="103125" y="74929"/>
                </a:lnTo>
                <a:lnTo>
                  <a:pt x="0" y="28067"/>
                </a:lnTo>
                <a:lnTo>
                  <a:pt x="140717" y="93725"/>
                </a:lnTo>
                <a:lnTo>
                  <a:pt x="187585" y="37465"/>
                </a:lnTo>
                <a:lnTo>
                  <a:pt x="187585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49" name="Freeform 8249"/>
          <p:cNvSpPr/>
          <p:nvPr/>
        </p:nvSpPr>
        <p:spPr>
          <a:xfrm rot="-5400000" flipH="0" flipV="0">
            <a:off x="21985989" y="1673124"/>
            <a:ext cx="56406" cy="67055"/>
          </a:xfrm>
          <a:custGeom>
            <a:pathLst>
              <a:path w="347092" h="412622">
                <a:moveTo>
                  <a:pt x="328302" y="0"/>
                </a:moveTo>
                <a:lnTo>
                  <a:pt x="300100" y="0"/>
                </a:lnTo>
                <a:lnTo>
                  <a:pt x="9401" y="234441"/>
                </a:lnTo>
                <a:lnTo>
                  <a:pt x="9401" y="243839"/>
                </a:lnTo>
                <a:lnTo>
                  <a:pt x="0" y="243839"/>
                </a:lnTo>
                <a:lnTo>
                  <a:pt x="9401" y="262635"/>
                </a:lnTo>
                <a:lnTo>
                  <a:pt x="18802" y="272033"/>
                </a:lnTo>
                <a:lnTo>
                  <a:pt x="140717" y="328293"/>
                </a:lnTo>
                <a:lnTo>
                  <a:pt x="103250" y="375155"/>
                </a:lnTo>
                <a:lnTo>
                  <a:pt x="103250" y="403225"/>
                </a:lnTo>
                <a:lnTo>
                  <a:pt x="112526" y="412622"/>
                </a:lnTo>
                <a:lnTo>
                  <a:pt x="131316" y="412622"/>
                </a:lnTo>
                <a:lnTo>
                  <a:pt x="140717" y="403225"/>
                </a:lnTo>
                <a:lnTo>
                  <a:pt x="187585" y="346961"/>
                </a:lnTo>
                <a:lnTo>
                  <a:pt x="234442" y="365757"/>
                </a:lnTo>
                <a:lnTo>
                  <a:pt x="262644" y="365757"/>
                </a:lnTo>
                <a:lnTo>
                  <a:pt x="271909" y="356359"/>
                </a:lnTo>
                <a:lnTo>
                  <a:pt x="271909" y="337691"/>
                </a:lnTo>
                <a:lnTo>
                  <a:pt x="262644" y="328293"/>
                </a:lnTo>
                <a:lnTo>
                  <a:pt x="253243" y="318895"/>
                </a:lnTo>
                <a:lnTo>
                  <a:pt x="215776" y="309497"/>
                </a:lnTo>
                <a:lnTo>
                  <a:pt x="75059" y="243839"/>
                </a:lnTo>
                <a:lnTo>
                  <a:pt x="337691" y="37591"/>
                </a:lnTo>
                <a:lnTo>
                  <a:pt x="337691" y="28193"/>
                </a:lnTo>
                <a:lnTo>
                  <a:pt x="347092" y="18795"/>
                </a:lnTo>
                <a:lnTo>
                  <a:pt x="337691" y="93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50" name="Freeform 8250"/>
          <p:cNvSpPr/>
          <p:nvPr/>
        </p:nvSpPr>
        <p:spPr>
          <a:xfrm rot="-5400000" flipH="0" flipV="0">
            <a:off x="21996669" y="1613695"/>
            <a:ext cx="74672" cy="70110"/>
          </a:xfrm>
          <a:custGeom>
            <a:pathLst>
              <a:path w="459494" h="431419">
                <a:moveTo>
                  <a:pt x="450217" y="65661"/>
                </a:moveTo>
                <a:lnTo>
                  <a:pt x="290710" y="0"/>
                </a:lnTo>
                <a:lnTo>
                  <a:pt x="281434" y="0"/>
                </a:lnTo>
                <a:lnTo>
                  <a:pt x="262644" y="9398"/>
                </a:lnTo>
                <a:lnTo>
                  <a:pt x="150118" y="159513"/>
                </a:lnTo>
                <a:lnTo>
                  <a:pt x="150118" y="187579"/>
                </a:lnTo>
                <a:lnTo>
                  <a:pt x="159394" y="196977"/>
                </a:lnTo>
                <a:lnTo>
                  <a:pt x="243842" y="225171"/>
                </a:lnTo>
                <a:lnTo>
                  <a:pt x="243842" y="234441"/>
                </a:lnTo>
                <a:lnTo>
                  <a:pt x="262644" y="234441"/>
                </a:lnTo>
                <a:lnTo>
                  <a:pt x="272033" y="243839"/>
                </a:lnTo>
                <a:lnTo>
                  <a:pt x="281434" y="253237"/>
                </a:lnTo>
                <a:lnTo>
                  <a:pt x="281434" y="290705"/>
                </a:lnTo>
                <a:lnTo>
                  <a:pt x="272033" y="300102"/>
                </a:lnTo>
                <a:lnTo>
                  <a:pt x="262644" y="309500"/>
                </a:lnTo>
                <a:lnTo>
                  <a:pt x="234441" y="346965"/>
                </a:lnTo>
                <a:lnTo>
                  <a:pt x="234441" y="356363"/>
                </a:lnTo>
                <a:lnTo>
                  <a:pt x="225052" y="365760"/>
                </a:lnTo>
                <a:lnTo>
                  <a:pt x="215651" y="375158"/>
                </a:lnTo>
                <a:lnTo>
                  <a:pt x="206375" y="384556"/>
                </a:lnTo>
                <a:lnTo>
                  <a:pt x="140717" y="384556"/>
                </a:lnTo>
                <a:lnTo>
                  <a:pt x="121927" y="375158"/>
                </a:lnTo>
                <a:lnTo>
                  <a:pt x="28202" y="337694"/>
                </a:lnTo>
                <a:lnTo>
                  <a:pt x="9401" y="337694"/>
                </a:lnTo>
                <a:lnTo>
                  <a:pt x="0" y="356363"/>
                </a:lnTo>
                <a:lnTo>
                  <a:pt x="0" y="375158"/>
                </a:lnTo>
                <a:lnTo>
                  <a:pt x="18801" y="384556"/>
                </a:lnTo>
                <a:lnTo>
                  <a:pt x="93860" y="422021"/>
                </a:lnTo>
                <a:lnTo>
                  <a:pt x="112526" y="422021"/>
                </a:lnTo>
                <a:lnTo>
                  <a:pt x="131316" y="431419"/>
                </a:lnTo>
                <a:lnTo>
                  <a:pt x="196986" y="431419"/>
                </a:lnTo>
                <a:lnTo>
                  <a:pt x="215651" y="422021"/>
                </a:lnTo>
                <a:lnTo>
                  <a:pt x="225052" y="422021"/>
                </a:lnTo>
                <a:lnTo>
                  <a:pt x="234441" y="412750"/>
                </a:lnTo>
                <a:lnTo>
                  <a:pt x="243842" y="403352"/>
                </a:lnTo>
                <a:lnTo>
                  <a:pt x="262644" y="393954"/>
                </a:lnTo>
                <a:lnTo>
                  <a:pt x="272033" y="384556"/>
                </a:lnTo>
                <a:lnTo>
                  <a:pt x="281434" y="365760"/>
                </a:lnTo>
                <a:lnTo>
                  <a:pt x="309500" y="328296"/>
                </a:lnTo>
                <a:lnTo>
                  <a:pt x="318901" y="318898"/>
                </a:lnTo>
                <a:lnTo>
                  <a:pt x="318901" y="309500"/>
                </a:lnTo>
                <a:lnTo>
                  <a:pt x="328302" y="290705"/>
                </a:lnTo>
                <a:lnTo>
                  <a:pt x="328302" y="253237"/>
                </a:lnTo>
                <a:lnTo>
                  <a:pt x="318901" y="234441"/>
                </a:lnTo>
                <a:lnTo>
                  <a:pt x="318901" y="225171"/>
                </a:lnTo>
                <a:lnTo>
                  <a:pt x="309500" y="215773"/>
                </a:lnTo>
                <a:lnTo>
                  <a:pt x="300099" y="206375"/>
                </a:lnTo>
                <a:lnTo>
                  <a:pt x="281434" y="196977"/>
                </a:lnTo>
                <a:lnTo>
                  <a:pt x="272033" y="187579"/>
                </a:lnTo>
                <a:lnTo>
                  <a:pt x="206375" y="159513"/>
                </a:lnTo>
                <a:lnTo>
                  <a:pt x="290710" y="46862"/>
                </a:lnTo>
                <a:lnTo>
                  <a:pt x="431427" y="103252"/>
                </a:lnTo>
                <a:lnTo>
                  <a:pt x="440816" y="112650"/>
                </a:lnTo>
                <a:lnTo>
                  <a:pt x="450217" y="103252"/>
                </a:lnTo>
                <a:lnTo>
                  <a:pt x="459494" y="93855"/>
                </a:lnTo>
                <a:lnTo>
                  <a:pt x="459494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51" name="Freeform 8251"/>
          <p:cNvSpPr/>
          <p:nvPr/>
        </p:nvSpPr>
        <p:spPr>
          <a:xfrm rot="-5400000" flipH="0" flipV="0">
            <a:off x="22024863" y="1577886"/>
            <a:ext cx="21340" cy="24374"/>
          </a:xfrm>
          <a:custGeom>
            <a:pathLst>
              <a:path w="131316" h="149987">
                <a:moveTo>
                  <a:pt x="28191" y="0"/>
                </a:moveTo>
                <a:lnTo>
                  <a:pt x="18790" y="9398"/>
                </a:lnTo>
                <a:lnTo>
                  <a:pt x="9389" y="18795"/>
                </a:lnTo>
                <a:lnTo>
                  <a:pt x="9389" y="46862"/>
                </a:lnTo>
                <a:lnTo>
                  <a:pt x="0" y="56260"/>
                </a:lnTo>
                <a:lnTo>
                  <a:pt x="0" y="84326"/>
                </a:lnTo>
                <a:lnTo>
                  <a:pt x="9389" y="93724"/>
                </a:lnTo>
                <a:lnTo>
                  <a:pt x="9389" y="103122"/>
                </a:lnTo>
                <a:lnTo>
                  <a:pt x="18790" y="112520"/>
                </a:lnTo>
                <a:lnTo>
                  <a:pt x="28191" y="121921"/>
                </a:lnTo>
                <a:lnTo>
                  <a:pt x="37591" y="131319"/>
                </a:lnTo>
                <a:lnTo>
                  <a:pt x="46992" y="140590"/>
                </a:lnTo>
                <a:lnTo>
                  <a:pt x="56257" y="140590"/>
                </a:lnTo>
                <a:lnTo>
                  <a:pt x="75059" y="149987"/>
                </a:lnTo>
                <a:lnTo>
                  <a:pt x="103249" y="149987"/>
                </a:lnTo>
                <a:lnTo>
                  <a:pt x="112514" y="140590"/>
                </a:lnTo>
                <a:lnTo>
                  <a:pt x="121915" y="140590"/>
                </a:lnTo>
                <a:lnTo>
                  <a:pt x="131316" y="131319"/>
                </a:lnTo>
                <a:lnTo>
                  <a:pt x="65658" y="103122"/>
                </a:lnTo>
                <a:lnTo>
                  <a:pt x="56257" y="93724"/>
                </a:lnTo>
                <a:lnTo>
                  <a:pt x="46992" y="84326"/>
                </a:lnTo>
                <a:lnTo>
                  <a:pt x="46992" y="56260"/>
                </a:lnTo>
                <a:lnTo>
                  <a:pt x="56257" y="46862"/>
                </a:lnTo>
                <a:lnTo>
                  <a:pt x="65658" y="37464"/>
                </a:lnTo>
                <a:lnTo>
                  <a:pt x="84448" y="28066"/>
                </a:lnTo>
                <a:lnTo>
                  <a:pt x="93849" y="3746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52" name="Freeform 8252"/>
          <p:cNvSpPr/>
          <p:nvPr/>
        </p:nvSpPr>
        <p:spPr>
          <a:xfrm rot="-5400000" flipH="0" flipV="0">
            <a:off x="22021818" y="1573294"/>
            <a:ext cx="21340" cy="24395"/>
          </a:xfrm>
          <a:custGeom>
            <a:pathLst>
              <a:path w="131316" h="150115">
                <a:moveTo>
                  <a:pt x="84323" y="9398"/>
                </a:moveTo>
                <a:lnTo>
                  <a:pt x="65658" y="9398"/>
                </a:lnTo>
                <a:lnTo>
                  <a:pt x="46868" y="0"/>
                </a:lnTo>
                <a:lnTo>
                  <a:pt x="37467" y="9398"/>
                </a:lnTo>
                <a:lnTo>
                  <a:pt x="18801" y="9398"/>
                </a:lnTo>
                <a:lnTo>
                  <a:pt x="0" y="18796"/>
                </a:lnTo>
                <a:lnTo>
                  <a:pt x="65658" y="56260"/>
                </a:lnTo>
                <a:lnTo>
                  <a:pt x="75058" y="56260"/>
                </a:lnTo>
                <a:lnTo>
                  <a:pt x="84323" y="75056"/>
                </a:lnTo>
                <a:lnTo>
                  <a:pt x="84323" y="103122"/>
                </a:lnTo>
                <a:lnTo>
                  <a:pt x="75058" y="112520"/>
                </a:lnTo>
                <a:lnTo>
                  <a:pt x="65658" y="121918"/>
                </a:lnTo>
                <a:lnTo>
                  <a:pt x="37467" y="121918"/>
                </a:lnTo>
                <a:lnTo>
                  <a:pt x="103125" y="150115"/>
                </a:lnTo>
                <a:lnTo>
                  <a:pt x="112526" y="140717"/>
                </a:lnTo>
                <a:lnTo>
                  <a:pt x="121915" y="131316"/>
                </a:lnTo>
                <a:lnTo>
                  <a:pt x="131316" y="112520"/>
                </a:lnTo>
                <a:lnTo>
                  <a:pt x="131316" y="56260"/>
                </a:lnTo>
                <a:lnTo>
                  <a:pt x="121915" y="46862"/>
                </a:lnTo>
                <a:lnTo>
                  <a:pt x="121915" y="37591"/>
                </a:lnTo>
                <a:lnTo>
                  <a:pt x="112526" y="28194"/>
                </a:lnTo>
                <a:lnTo>
                  <a:pt x="93724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53" name="Freeform 8253"/>
          <p:cNvSpPr/>
          <p:nvPr/>
        </p:nvSpPr>
        <p:spPr>
          <a:xfrm rot="-5400000" flipH="0" flipV="0">
            <a:off x="24957040" y="1292894"/>
            <a:ext cx="277365" cy="789417"/>
          </a:xfrm>
          <a:custGeom>
            <a:pathLst>
              <a:path w="1706748" h="4857623">
                <a:moveTo>
                  <a:pt x="1706748" y="1716153"/>
                </a:moveTo>
                <a:lnTo>
                  <a:pt x="0" y="0"/>
                </a:lnTo>
                <a:moveTo>
                  <a:pt x="1706748" y="3141474"/>
                </a:moveTo>
                <a:lnTo>
                  <a:pt x="0" y="48576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54" name="Freeform 8254"/>
          <p:cNvSpPr/>
          <p:nvPr/>
        </p:nvSpPr>
        <p:spPr>
          <a:xfrm rot="-5400000" flipH="0" flipV="0">
            <a:off x="25020289" y="1508539"/>
            <a:ext cx="150869" cy="734559"/>
          </a:xfrm>
          <a:custGeom>
            <a:pathLst>
              <a:path w="928365" h="4520059">
                <a:moveTo>
                  <a:pt x="928365" y="0"/>
                </a:moveTo>
                <a:lnTo>
                  <a:pt x="703324" y="243712"/>
                </a:lnTo>
                <a:lnTo>
                  <a:pt x="506350" y="515748"/>
                </a:lnTo>
                <a:lnTo>
                  <a:pt x="337567" y="806450"/>
                </a:lnTo>
                <a:lnTo>
                  <a:pt x="206375" y="1115950"/>
                </a:lnTo>
                <a:lnTo>
                  <a:pt x="103125" y="1434719"/>
                </a:lnTo>
                <a:lnTo>
                  <a:pt x="28066" y="1763015"/>
                </a:lnTo>
                <a:lnTo>
                  <a:pt x="0" y="2091184"/>
                </a:lnTo>
                <a:lnTo>
                  <a:pt x="0" y="2428875"/>
                </a:lnTo>
                <a:lnTo>
                  <a:pt x="28066" y="2757044"/>
                </a:lnTo>
                <a:lnTo>
                  <a:pt x="103125" y="3085210"/>
                </a:lnTo>
                <a:lnTo>
                  <a:pt x="206375" y="3404108"/>
                </a:lnTo>
                <a:lnTo>
                  <a:pt x="337567" y="3713609"/>
                </a:lnTo>
                <a:lnTo>
                  <a:pt x="506350" y="4004310"/>
                </a:lnTo>
                <a:lnTo>
                  <a:pt x="703324" y="4276216"/>
                </a:lnTo>
                <a:lnTo>
                  <a:pt x="928365" y="452005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55" name="Freeform 8255"/>
          <p:cNvSpPr/>
          <p:nvPr/>
        </p:nvSpPr>
        <p:spPr>
          <a:xfrm rot="-5400000" flipH="0" flipV="0">
            <a:off x="24722345" y="1747043"/>
            <a:ext cx="12177" cy="106682"/>
          </a:xfrm>
          <a:custGeom>
            <a:pathLst>
              <a:path w="74935" h="656462">
                <a:moveTo>
                  <a:pt x="0" y="656462"/>
                </a:moveTo>
                <a:lnTo>
                  <a:pt x="74935" y="656462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56" name="Freeform 8256"/>
          <p:cNvSpPr/>
          <p:nvPr/>
        </p:nvSpPr>
        <p:spPr>
          <a:xfrm rot="-5400000" flipH="0" flipV="0">
            <a:off x="24722345" y="1747043"/>
            <a:ext cx="12177" cy="106682"/>
          </a:xfrm>
          <a:custGeom>
            <a:pathLst>
              <a:path w="74935" h="656462">
                <a:moveTo>
                  <a:pt x="74935" y="656462"/>
                </a:moveTo>
                <a:lnTo>
                  <a:pt x="0" y="0"/>
                </a:lnTo>
                <a:lnTo>
                  <a:pt x="74935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57" name="Freeform 8257"/>
          <p:cNvSpPr/>
          <p:nvPr/>
        </p:nvSpPr>
        <p:spPr>
          <a:xfrm rot="-5400000" flipH="0" flipV="0">
            <a:off x="25409674" y="1794295"/>
            <a:ext cx="106661" cy="12177"/>
          </a:xfrm>
          <a:custGeom>
            <a:pathLst>
              <a:path w="656332" h="74932">
                <a:moveTo>
                  <a:pt x="0" y="0"/>
                </a:moveTo>
                <a:lnTo>
                  <a:pt x="0" y="74932"/>
                </a:lnTo>
                <a:lnTo>
                  <a:pt x="65633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58" name="Freeform 8258"/>
          <p:cNvSpPr/>
          <p:nvPr/>
        </p:nvSpPr>
        <p:spPr>
          <a:xfrm rot="-5400000" flipH="0" flipV="0">
            <a:off x="25409674" y="1794295"/>
            <a:ext cx="106661" cy="12177"/>
          </a:xfrm>
          <a:custGeom>
            <a:pathLst>
              <a:path w="656332" h="74932">
                <a:moveTo>
                  <a:pt x="0" y="74932"/>
                </a:moveTo>
                <a:lnTo>
                  <a:pt x="656332" y="0"/>
                </a:lnTo>
                <a:lnTo>
                  <a:pt x="656332" y="7493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59" name="Freeform 8259"/>
          <p:cNvSpPr/>
          <p:nvPr/>
        </p:nvSpPr>
        <p:spPr>
          <a:xfrm rot="-5400000" flipH="0" flipV="0">
            <a:off x="25012664" y="1877346"/>
            <a:ext cx="68582" cy="45715"/>
          </a:xfrm>
          <a:custGeom>
            <a:pathLst>
              <a:path w="422015" h="281307">
                <a:moveTo>
                  <a:pt x="422015" y="262511"/>
                </a:moveTo>
                <a:lnTo>
                  <a:pt x="412614" y="178181"/>
                </a:lnTo>
                <a:lnTo>
                  <a:pt x="412614" y="206375"/>
                </a:lnTo>
                <a:lnTo>
                  <a:pt x="403225" y="215646"/>
                </a:lnTo>
                <a:lnTo>
                  <a:pt x="393949" y="225044"/>
                </a:lnTo>
                <a:lnTo>
                  <a:pt x="375159" y="225044"/>
                </a:lnTo>
                <a:lnTo>
                  <a:pt x="365758" y="234441"/>
                </a:lnTo>
                <a:lnTo>
                  <a:pt x="356357" y="234441"/>
                </a:lnTo>
                <a:lnTo>
                  <a:pt x="346956" y="225044"/>
                </a:lnTo>
                <a:lnTo>
                  <a:pt x="234442" y="196977"/>
                </a:lnTo>
                <a:lnTo>
                  <a:pt x="234442" y="121921"/>
                </a:lnTo>
                <a:lnTo>
                  <a:pt x="225041" y="37464"/>
                </a:lnTo>
                <a:lnTo>
                  <a:pt x="206375" y="46862"/>
                </a:lnTo>
                <a:lnTo>
                  <a:pt x="196974" y="56260"/>
                </a:lnTo>
                <a:lnTo>
                  <a:pt x="196974" y="75059"/>
                </a:lnTo>
                <a:lnTo>
                  <a:pt x="187574" y="84330"/>
                </a:lnTo>
                <a:lnTo>
                  <a:pt x="187574" y="178181"/>
                </a:lnTo>
                <a:lnTo>
                  <a:pt x="168784" y="178181"/>
                </a:lnTo>
                <a:lnTo>
                  <a:pt x="150106" y="168783"/>
                </a:lnTo>
                <a:lnTo>
                  <a:pt x="140717" y="159385"/>
                </a:lnTo>
                <a:lnTo>
                  <a:pt x="131316" y="159385"/>
                </a:lnTo>
                <a:lnTo>
                  <a:pt x="121916" y="149988"/>
                </a:lnTo>
                <a:lnTo>
                  <a:pt x="112515" y="140590"/>
                </a:lnTo>
                <a:lnTo>
                  <a:pt x="103250" y="131319"/>
                </a:lnTo>
                <a:lnTo>
                  <a:pt x="93849" y="121921"/>
                </a:lnTo>
                <a:lnTo>
                  <a:pt x="84324" y="103125"/>
                </a:lnTo>
                <a:lnTo>
                  <a:pt x="75059" y="93727"/>
                </a:lnTo>
                <a:lnTo>
                  <a:pt x="65658" y="84330"/>
                </a:lnTo>
                <a:lnTo>
                  <a:pt x="56258" y="65661"/>
                </a:lnTo>
                <a:lnTo>
                  <a:pt x="56258" y="56260"/>
                </a:lnTo>
                <a:lnTo>
                  <a:pt x="46857" y="46862"/>
                </a:lnTo>
                <a:lnTo>
                  <a:pt x="46857" y="9398"/>
                </a:lnTo>
                <a:lnTo>
                  <a:pt x="37456" y="0"/>
                </a:lnTo>
                <a:lnTo>
                  <a:pt x="18790" y="0"/>
                </a:lnTo>
                <a:lnTo>
                  <a:pt x="9389" y="9398"/>
                </a:lnTo>
                <a:lnTo>
                  <a:pt x="0" y="9398"/>
                </a:lnTo>
                <a:lnTo>
                  <a:pt x="0" y="37464"/>
                </a:lnTo>
                <a:lnTo>
                  <a:pt x="9389" y="56260"/>
                </a:lnTo>
                <a:lnTo>
                  <a:pt x="9389" y="65661"/>
                </a:lnTo>
                <a:lnTo>
                  <a:pt x="18790" y="84330"/>
                </a:lnTo>
                <a:lnTo>
                  <a:pt x="18790" y="93727"/>
                </a:lnTo>
                <a:lnTo>
                  <a:pt x="28191" y="103125"/>
                </a:lnTo>
                <a:lnTo>
                  <a:pt x="37456" y="121921"/>
                </a:lnTo>
                <a:lnTo>
                  <a:pt x="46857" y="131319"/>
                </a:lnTo>
                <a:lnTo>
                  <a:pt x="46857" y="140590"/>
                </a:lnTo>
                <a:lnTo>
                  <a:pt x="56258" y="149988"/>
                </a:lnTo>
                <a:lnTo>
                  <a:pt x="65658" y="159385"/>
                </a:lnTo>
                <a:lnTo>
                  <a:pt x="75059" y="168783"/>
                </a:lnTo>
                <a:lnTo>
                  <a:pt x="84324" y="178181"/>
                </a:lnTo>
                <a:lnTo>
                  <a:pt x="93849" y="187452"/>
                </a:lnTo>
                <a:lnTo>
                  <a:pt x="103250" y="196977"/>
                </a:lnTo>
                <a:lnTo>
                  <a:pt x="112515" y="196977"/>
                </a:lnTo>
                <a:lnTo>
                  <a:pt x="131316" y="206375"/>
                </a:lnTo>
                <a:lnTo>
                  <a:pt x="140717" y="215646"/>
                </a:lnTo>
                <a:lnTo>
                  <a:pt x="150106" y="215646"/>
                </a:lnTo>
                <a:lnTo>
                  <a:pt x="168784" y="225044"/>
                </a:lnTo>
                <a:lnTo>
                  <a:pt x="178173" y="234441"/>
                </a:lnTo>
                <a:lnTo>
                  <a:pt x="196974" y="234441"/>
                </a:lnTo>
                <a:lnTo>
                  <a:pt x="206375" y="243839"/>
                </a:lnTo>
                <a:lnTo>
                  <a:pt x="346956" y="271909"/>
                </a:lnTo>
                <a:lnTo>
                  <a:pt x="346956" y="281307"/>
                </a:lnTo>
                <a:lnTo>
                  <a:pt x="365758" y="281307"/>
                </a:lnTo>
                <a:lnTo>
                  <a:pt x="384548" y="281307"/>
                </a:lnTo>
                <a:lnTo>
                  <a:pt x="393949" y="271909"/>
                </a:lnTo>
                <a:lnTo>
                  <a:pt x="403225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60" name="Freeform 8260"/>
          <p:cNvSpPr/>
          <p:nvPr/>
        </p:nvSpPr>
        <p:spPr>
          <a:xfrm rot="-5400000" flipH="0" flipV="0">
            <a:off x="25027904" y="1859071"/>
            <a:ext cx="38099" cy="39606"/>
          </a:xfrm>
          <a:custGeom>
            <a:pathLst>
              <a:path w="234442" h="243715">
                <a:moveTo>
                  <a:pt x="234442" y="168656"/>
                </a:moveTo>
                <a:lnTo>
                  <a:pt x="234442" y="121794"/>
                </a:lnTo>
                <a:lnTo>
                  <a:pt x="225165" y="112523"/>
                </a:lnTo>
                <a:lnTo>
                  <a:pt x="225165" y="103125"/>
                </a:lnTo>
                <a:lnTo>
                  <a:pt x="215776" y="84329"/>
                </a:lnTo>
                <a:lnTo>
                  <a:pt x="215776" y="74931"/>
                </a:lnTo>
                <a:lnTo>
                  <a:pt x="206375" y="65534"/>
                </a:lnTo>
                <a:lnTo>
                  <a:pt x="196974" y="56263"/>
                </a:lnTo>
                <a:lnTo>
                  <a:pt x="187573" y="46865"/>
                </a:lnTo>
                <a:lnTo>
                  <a:pt x="178184" y="37464"/>
                </a:lnTo>
                <a:lnTo>
                  <a:pt x="159507" y="37464"/>
                </a:lnTo>
                <a:lnTo>
                  <a:pt x="150118" y="28066"/>
                </a:lnTo>
                <a:lnTo>
                  <a:pt x="140717" y="18668"/>
                </a:lnTo>
                <a:lnTo>
                  <a:pt x="121915" y="18668"/>
                </a:lnTo>
                <a:lnTo>
                  <a:pt x="75059" y="9270"/>
                </a:lnTo>
                <a:lnTo>
                  <a:pt x="65658" y="0"/>
                </a:lnTo>
                <a:lnTo>
                  <a:pt x="46868" y="0"/>
                </a:lnTo>
                <a:lnTo>
                  <a:pt x="37592" y="0"/>
                </a:lnTo>
                <a:lnTo>
                  <a:pt x="18790" y="9270"/>
                </a:lnTo>
                <a:lnTo>
                  <a:pt x="9401" y="9270"/>
                </a:lnTo>
                <a:lnTo>
                  <a:pt x="0" y="18668"/>
                </a:lnTo>
                <a:lnTo>
                  <a:pt x="9401" y="103125"/>
                </a:lnTo>
                <a:lnTo>
                  <a:pt x="9401" y="74931"/>
                </a:lnTo>
                <a:lnTo>
                  <a:pt x="18790" y="65534"/>
                </a:lnTo>
                <a:lnTo>
                  <a:pt x="28191" y="56263"/>
                </a:lnTo>
                <a:lnTo>
                  <a:pt x="37592" y="46865"/>
                </a:lnTo>
                <a:lnTo>
                  <a:pt x="56257" y="46865"/>
                </a:lnTo>
                <a:lnTo>
                  <a:pt x="75059" y="56263"/>
                </a:lnTo>
                <a:lnTo>
                  <a:pt x="121915" y="65534"/>
                </a:lnTo>
                <a:lnTo>
                  <a:pt x="140717" y="74931"/>
                </a:lnTo>
                <a:lnTo>
                  <a:pt x="150118" y="74931"/>
                </a:lnTo>
                <a:lnTo>
                  <a:pt x="159507" y="84329"/>
                </a:lnTo>
                <a:lnTo>
                  <a:pt x="168908" y="93727"/>
                </a:lnTo>
                <a:lnTo>
                  <a:pt x="178184" y="103125"/>
                </a:lnTo>
                <a:lnTo>
                  <a:pt x="187573" y="112523"/>
                </a:lnTo>
                <a:lnTo>
                  <a:pt x="187573" y="159385"/>
                </a:lnTo>
                <a:lnTo>
                  <a:pt x="196974" y="243715"/>
                </a:lnTo>
                <a:lnTo>
                  <a:pt x="206375" y="234441"/>
                </a:lnTo>
                <a:lnTo>
                  <a:pt x="215776" y="215645"/>
                </a:lnTo>
                <a:lnTo>
                  <a:pt x="225165" y="206248"/>
                </a:lnTo>
                <a:lnTo>
                  <a:pt x="234442" y="196850"/>
                </a:lnTo>
                <a:lnTo>
                  <a:pt x="234442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61" name="Freeform 8261"/>
          <p:cNvSpPr/>
          <p:nvPr/>
        </p:nvSpPr>
        <p:spPr>
          <a:xfrm rot="-5400000" flipH="0" flipV="0">
            <a:off x="25058379" y="1884962"/>
            <a:ext cx="68582" cy="30483"/>
          </a:xfrm>
          <a:custGeom>
            <a:pathLst>
              <a:path w="422015" h="187579">
                <a:moveTo>
                  <a:pt x="422015" y="112520"/>
                </a:moveTo>
                <a:lnTo>
                  <a:pt x="412614" y="103122"/>
                </a:lnTo>
                <a:lnTo>
                  <a:pt x="403225" y="93852"/>
                </a:lnTo>
                <a:lnTo>
                  <a:pt x="384548" y="84454"/>
                </a:lnTo>
                <a:lnTo>
                  <a:pt x="375159" y="75056"/>
                </a:lnTo>
                <a:lnTo>
                  <a:pt x="356357" y="65658"/>
                </a:lnTo>
                <a:lnTo>
                  <a:pt x="346956" y="56260"/>
                </a:lnTo>
                <a:lnTo>
                  <a:pt x="328166" y="46862"/>
                </a:lnTo>
                <a:lnTo>
                  <a:pt x="318890" y="46862"/>
                </a:lnTo>
                <a:lnTo>
                  <a:pt x="300100" y="37591"/>
                </a:lnTo>
                <a:lnTo>
                  <a:pt x="281298" y="28194"/>
                </a:lnTo>
                <a:lnTo>
                  <a:pt x="271909" y="28194"/>
                </a:lnTo>
                <a:lnTo>
                  <a:pt x="253232" y="18796"/>
                </a:lnTo>
                <a:lnTo>
                  <a:pt x="234442" y="18796"/>
                </a:lnTo>
                <a:lnTo>
                  <a:pt x="215640" y="9398"/>
                </a:lnTo>
                <a:lnTo>
                  <a:pt x="187574" y="9398"/>
                </a:lnTo>
                <a:lnTo>
                  <a:pt x="178173" y="0"/>
                </a:lnTo>
                <a:lnTo>
                  <a:pt x="65658" y="0"/>
                </a:lnTo>
                <a:lnTo>
                  <a:pt x="46857" y="9398"/>
                </a:lnTo>
                <a:lnTo>
                  <a:pt x="37456" y="9398"/>
                </a:lnTo>
                <a:lnTo>
                  <a:pt x="28191" y="18796"/>
                </a:lnTo>
                <a:lnTo>
                  <a:pt x="18790" y="18796"/>
                </a:lnTo>
                <a:lnTo>
                  <a:pt x="9389" y="28194"/>
                </a:lnTo>
                <a:lnTo>
                  <a:pt x="9389" y="37591"/>
                </a:lnTo>
                <a:lnTo>
                  <a:pt x="0" y="46862"/>
                </a:lnTo>
                <a:lnTo>
                  <a:pt x="0" y="103122"/>
                </a:lnTo>
                <a:lnTo>
                  <a:pt x="9389" y="112520"/>
                </a:lnTo>
                <a:lnTo>
                  <a:pt x="9389" y="121918"/>
                </a:lnTo>
                <a:lnTo>
                  <a:pt x="18790" y="131316"/>
                </a:lnTo>
                <a:lnTo>
                  <a:pt x="18790" y="140717"/>
                </a:lnTo>
                <a:lnTo>
                  <a:pt x="28191" y="150115"/>
                </a:lnTo>
                <a:lnTo>
                  <a:pt x="37456" y="159513"/>
                </a:lnTo>
                <a:lnTo>
                  <a:pt x="46857" y="84454"/>
                </a:lnTo>
                <a:lnTo>
                  <a:pt x="46857" y="65658"/>
                </a:lnTo>
                <a:lnTo>
                  <a:pt x="56258" y="56260"/>
                </a:lnTo>
                <a:lnTo>
                  <a:pt x="65658" y="56260"/>
                </a:lnTo>
                <a:lnTo>
                  <a:pt x="75059" y="46862"/>
                </a:lnTo>
                <a:lnTo>
                  <a:pt x="168784" y="46862"/>
                </a:lnTo>
                <a:lnTo>
                  <a:pt x="187574" y="56260"/>
                </a:lnTo>
                <a:lnTo>
                  <a:pt x="215640" y="56260"/>
                </a:lnTo>
                <a:lnTo>
                  <a:pt x="234442" y="65658"/>
                </a:lnTo>
                <a:lnTo>
                  <a:pt x="243831" y="65658"/>
                </a:lnTo>
                <a:lnTo>
                  <a:pt x="253232" y="75056"/>
                </a:lnTo>
                <a:lnTo>
                  <a:pt x="262633" y="75056"/>
                </a:lnTo>
                <a:lnTo>
                  <a:pt x="281298" y="84454"/>
                </a:lnTo>
                <a:lnTo>
                  <a:pt x="290699" y="84454"/>
                </a:lnTo>
                <a:lnTo>
                  <a:pt x="309501" y="93852"/>
                </a:lnTo>
                <a:lnTo>
                  <a:pt x="328166" y="103122"/>
                </a:lnTo>
                <a:lnTo>
                  <a:pt x="337567" y="112520"/>
                </a:lnTo>
                <a:lnTo>
                  <a:pt x="356357" y="112520"/>
                </a:lnTo>
                <a:lnTo>
                  <a:pt x="375159" y="121918"/>
                </a:lnTo>
                <a:lnTo>
                  <a:pt x="384548" y="131316"/>
                </a:lnTo>
                <a:lnTo>
                  <a:pt x="393949" y="140717"/>
                </a:lnTo>
                <a:lnTo>
                  <a:pt x="403225" y="150115"/>
                </a:lnTo>
                <a:lnTo>
                  <a:pt x="403225" y="159513"/>
                </a:lnTo>
                <a:lnTo>
                  <a:pt x="412614" y="168911"/>
                </a:lnTo>
                <a:lnTo>
                  <a:pt x="412614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62" name="Freeform 8262"/>
          <p:cNvSpPr/>
          <p:nvPr/>
        </p:nvSpPr>
        <p:spPr>
          <a:xfrm rot="-5400000" flipH="0" flipV="0">
            <a:off x="25072102" y="1878874"/>
            <a:ext cx="68584" cy="30483"/>
          </a:xfrm>
          <a:custGeom>
            <a:pathLst>
              <a:path w="422027" h="187579">
                <a:moveTo>
                  <a:pt x="422027" y="112523"/>
                </a:moveTo>
                <a:lnTo>
                  <a:pt x="422027" y="75059"/>
                </a:lnTo>
                <a:lnTo>
                  <a:pt x="412750" y="65661"/>
                </a:lnTo>
                <a:lnTo>
                  <a:pt x="403361" y="56263"/>
                </a:lnTo>
                <a:lnTo>
                  <a:pt x="403361" y="46862"/>
                </a:lnTo>
                <a:lnTo>
                  <a:pt x="393960" y="37464"/>
                </a:lnTo>
                <a:lnTo>
                  <a:pt x="384559" y="28066"/>
                </a:lnTo>
                <a:lnTo>
                  <a:pt x="375158" y="103125"/>
                </a:lnTo>
                <a:lnTo>
                  <a:pt x="375158" y="121921"/>
                </a:lnTo>
                <a:lnTo>
                  <a:pt x="365769" y="131319"/>
                </a:lnTo>
                <a:lnTo>
                  <a:pt x="356493" y="131319"/>
                </a:lnTo>
                <a:lnTo>
                  <a:pt x="347092" y="140717"/>
                </a:lnTo>
                <a:lnTo>
                  <a:pt x="309500" y="140717"/>
                </a:lnTo>
                <a:lnTo>
                  <a:pt x="253243" y="140717"/>
                </a:lnTo>
                <a:lnTo>
                  <a:pt x="243842" y="131319"/>
                </a:lnTo>
                <a:lnTo>
                  <a:pt x="206375" y="131319"/>
                </a:lnTo>
                <a:lnTo>
                  <a:pt x="196986" y="121921"/>
                </a:lnTo>
                <a:lnTo>
                  <a:pt x="178184" y="121921"/>
                </a:lnTo>
                <a:lnTo>
                  <a:pt x="168919" y="112523"/>
                </a:lnTo>
                <a:lnTo>
                  <a:pt x="159518" y="112523"/>
                </a:lnTo>
                <a:lnTo>
                  <a:pt x="140717" y="103125"/>
                </a:lnTo>
                <a:lnTo>
                  <a:pt x="131328" y="103125"/>
                </a:lnTo>
                <a:lnTo>
                  <a:pt x="112650" y="93727"/>
                </a:lnTo>
                <a:lnTo>
                  <a:pt x="103261" y="84457"/>
                </a:lnTo>
                <a:lnTo>
                  <a:pt x="84460" y="75059"/>
                </a:lnTo>
                <a:lnTo>
                  <a:pt x="65794" y="65661"/>
                </a:lnTo>
                <a:lnTo>
                  <a:pt x="56393" y="56263"/>
                </a:lnTo>
                <a:lnTo>
                  <a:pt x="37603" y="56263"/>
                </a:lnTo>
                <a:lnTo>
                  <a:pt x="28202" y="46862"/>
                </a:lnTo>
                <a:lnTo>
                  <a:pt x="18802" y="37464"/>
                </a:lnTo>
                <a:lnTo>
                  <a:pt x="18802" y="28066"/>
                </a:lnTo>
                <a:lnTo>
                  <a:pt x="9401" y="18668"/>
                </a:lnTo>
                <a:lnTo>
                  <a:pt x="9401" y="0"/>
                </a:lnTo>
                <a:lnTo>
                  <a:pt x="0" y="75059"/>
                </a:lnTo>
                <a:lnTo>
                  <a:pt x="9401" y="84457"/>
                </a:lnTo>
                <a:lnTo>
                  <a:pt x="28202" y="93727"/>
                </a:lnTo>
                <a:lnTo>
                  <a:pt x="37603" y="103125"/>
                </a:lnTo>
                <a:lnTo>
                  <a:pt x="46868" y="112523"/>
                </a:lnTo>
                <a:lnTo>
                  <a:pt x="65794" y="121921"/>
                </a:lnTo>
                <a:lnTo>
                  <a:pt x="84460" y="131319"/>
                </a:lnTo>
                <a:lnTo>
                  <a:pt x="93860" y="140717"/>
                </a:lnTo>
                <a:lnTo>
                  <a:pt x="112650" y="140717"/>
                </a:lnTo>
                <a:lnTo>
                  <a:pt x="122051" y="149987"/>
                </a:lnTo>
                <a:lnTo>
                  <a:pt x="140717" y="149987"/>
                </a:lnTo>
                <a:lnTo>
                  <a:pt x="150118" y="159385"/>
                </a:lnTo>
                <a:lnTo>
                  <a:pt x="168919" y="159385"/>
                </a:lnTo>
                <a:lnTo>
                  <a:pt x="178184" y="168783"/>
                </a:lnTo>
                <a:lnTo>
                  <a:pt x="196986" y="168783"/>
                </a:lnTo>
                <a:lnTo>
                  <a:pt x="206375" y="178181"/>
                </a:lnTo>
                <a:lnTo>
                  <a:pt x="243842" y="178181"/>
                </a:lnTo>
                <a:lnTo>
                  <a:pt x="262644" y="187579"/>
                </a:lnTo>
                <a:lnTo>
                  <a:pt x="356493" y="187579"/>
                </a:lnTo>
                <a:lnTo>
                  <a:pt x="375158" y="178181"/>
                </a:lnTo>
                <a:lnTo>
                  <a:pt x="384559" y="178181"/>
                </a:lnTo>
                <a:lnTo>
                  <a:pt x="393960" y="168783"/>
                </a:lnTo>
                <a:lnTo>
                  <a:pt x="403361" y="159385"/>
                </a:lnTo>
                <a:lnTo>
                  <a:pt x="412750" y="159385"/>
                </a:lnTo>
                <a:lnTo>
                  <a:pt x="412750" y="149987"/>
                </a:lnTo>
                <a:lnTo>
                  <a:pt x="422027" y="131319"/>
                </a:lnTo>
                <a:lnTo>
                  <a:pt x="422027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63" name="Freeform 8263"/>
          <p:cNvSpPr/>
          <p:nvPr/>
        </p:nvSpPr>
        <p:spPr>
          <a:xfrm rot="-5400000" flipH="0" flipV="0">
            <a:off x="25142202" y="1863632"/>
            <a:ext cx="19812" cy="24374"/>
          </a:xfrm>
          <a:custGeom>
            <a:pathLst>
              <a:path w="121915" h="149985">
                <a:moveTo>
                  <a:pt x="121915" y="9271"/>
                </a:moveTo>
                <a:lnTo>
                  <a:pt x="112514" y="9271"/>
                </a:lnTo>
                <a:lnTo>
                  <a:pt x="93849" y="0"/>
                </a:lnTo>
                <a:lnTo>
                  <a:pt x="75059" y="0"/>
                </a:lnTo>
                <a:lnTo>
                  <a:pt x="56257" y="9271"/>
                </a:lnTo>
                <a:lnTo>
                  <a:pt x="46856" y="9271"/>
                </a:lnTo>
                <a:lnTo>
                  <a:pt x="37467" y="18669"/>
                </a:lnTo>
                <a:lnTo>
                  <a:pt x="28066" y="28067"/>
                </a:lnTo>
                <a:lnTo>
                  <a:pt x="18790" y="28067"/>
                </a:lnTo>
                <a:lnTo>
                  <a:pt x="9401" y="46863"/>
                </a:lnTo>
                <a:lnTo>
                  <a:pt x="0" y="56260"/>
                </a:lnTo>
                <a:lnTo>
                  <a:pt x="0" y="103123"/>
                </a:lnTo>
                <a:lnTo>
                  <a:pt x="9401" y="121919"/>
                </a:lnTo>
                <a:lnTo>
                  <a:pt x="18790" y="131316"/>
                </a:lnTo>
                <a:lnTo>
                  <a:pt x="28066" y="140587"/>
                </a:lnTo>
                <a:lnTo>
                  <a:pt x="28066" y="149985"/>
                </a:lnTo>
                <a:lnTo>
                  <a:pt x="37467" y="149985"/>
                </a:lnTo>
                <a:lnTo>
                  <a:pt x="46856" y="84327"/>
                </a:lnTo>
                <a:lnTo>
                  <a:pt x="46856" y="75056"/>
                </a:lnTo>
                <a:lnTo>
                  <a:pt x="56257" y="56260"/>
                </a:lnTo>
                <a:lnTo>
                  <a:pt x="65658" y="46863"/>
                </a:lnTo>
                <a:lnTo>
                  <a:pt x="93849" y="46863"/>
                </a:lnTo>
                <a:lnTo>
                  <a:pt x="103125" y="56260"/>
                </a:lnTo>
                <a:lnTo>
                  <a:pt x="112514" y="65658"/>
                </a:lnTo>
                <a:lnTo>
                  <a:pt x="112514" y="843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64" name="Freeform 8264"/>
          <p:cNvSpPr/>
          <p:nvPr/>
        </p:nvSpPr>
        <p:spPr>
          <a:xfrm rot="-5400000" flipH="0" flipV="0">
            <a:off x="25144484" y="1856769"/>
            <a:ext cx="19812" cy="25922"/>
          </a:xfrm>
          <a:custGeom>
            <a:pathLst>
              <a:path w="121916" h="159513">
                <a:moveTo>
                  <a:pt x="121916" y="75056"/>
                </a:moveTo>
                <a:lnTo>
                  <a:pt x="121916" y="56387"/>
                </a:lnTo>
                <a:lnTo>
                  <a:pt x="112639" y="37592"/>
                </a:lnTo>
                <a:lnTo>
                  <a:pt x="112639" y="28194"/>
                </a:lnTo>
                <a:lnTo>
                  <a:pt x="103250" y="18796"/>
                </a:lnTo>
                <a:lnTo>
                  <a:pt x="93849" y="9398"/>
                </a:lnTo>
                <a:lnTo>
                  <a:pt x="84448" y="0"/>
                </a:lnTo>
                <a:lnTo>
                  <a:pt x="75047" y="75056"/>
                </a:lnTo>
                <a:lnTo>
                  <a:pt x="75047" y="84454"/>
                </a:lnTo>
                <a:lnTo>
                  <a:pt x="65658" y="103250"/>
                </a:lnTo>
                <a:lnTo>
                  <a:pt x="56382" y="103250"/>
                </a:lnTo>
                <a:lnTo>
                  <a:pt x="46981" y="112648"/>
                </a:lnTo>
                <a:lnTo>
                  <a:pt x="28191" y="103250"/>
                </a:lnTo>
                <a:lnTo>
                  <a:pt x="18790" y="103250"/>
                </a:lnTo>
                <a:lnTo>
                  <a:pt x="9389" y="84454"/>
                </a:lnTo>
                <a:lnTo>
                  <a:pt x="9389" y="75056"/>
                </a:lnTo>
                <a:lnTo>
                  <a:pt x="0" y="140714"/>
                </a:lnTo>
                <a:lnTo>
                  <a:pt x="18790" y="150115"/>
                </a:lnTo>
                <a:lnTo>
                  <a:pt x="28191" y="150115"/>
                </a:lnTo>
                <a:lnTo>
                  <a:pt x="46981" y="159513"/>
                </a:lnTo>
                <a:lnTo>
                  <a:pt x="46981" y="150115"/>
                </a:lnTo>
                <a:lnTo>
                  <a:pt x="75047" y="150115"/>
                </a:lnTo>
                <a:lnTo>
                  <a:pt x="93849" y="140714"/>
                </a:lnTo>
                <a:lnTo>
                  <a:pt x="103250" y="131316"/>
                </a:lnTo>
                <a:lnTo>
                  <a:pt x="103250" y="122045"/>
                </a:lnTo>
                <a:lnTo>
                  <a:pt x="112639" y="112648"/>
                </a:lnTo>
                <a:lnTo>
                  <a:pt x="121916" y="103250"/>
                </a:lnTo>
                <a:lnTo>
                  <a:pt x="121916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65" name="Freeform 8265"/>
          <p:cNvSpPr/>
          <p:nvPr/>
        </p:nvSpPr>
        <p:spPr>
          <a:xfrm rot="-5400000" flipH="0" flipV="0">
            <a:off x="21404603" y="7228858"/>
            <a:ext cx="789416" cy="286508"/>
          </a:xfrm>
          <a:custGeom>
            <a:pathLst>
              <a:path w="4857620" h="1763012">
                <a:moveTo>
                  <a:pt x="0" y="0"/>
                </a:moveTo>
                <a:lnTo>
                  <a:pt x="4857620" y="176301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66" name="Freeform 8266"/>
          <p:cNvSpPr/>
          <p:nvPr/>
        </p:nvSpPr>
        <p:spPr>
          <a:xfrm rot="-5400000" flipH="0" flipV="0">
            <a:off x="21744452" y="6828040"/>
            <a:ext cx="54858" cy="313958"/>
          </a:xfrm>
          <a:custGeom>
            <a:pathLst>
              <a:path w="337567" h="1931922">
                <a:moveTo>
                  <a:pt x="0" y="1931922"/>
                </a:moveTo>
                <a:lnTo>
                  <a:pt x="149988" y="1463039"/>
                </a:lnTo>
                <a:lnTo>
                  <a:pt x="253237" y="984758"/>
                </a:lnTo>
                <a:lnTo>
                  <a:pt x="318771" y="497074"/>
                </a:lnTo>
                <a:lnTo>
                  <a:pt x="33756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67" name="Freeform 8267"/>
          <p:cNvSpPr/>
          <p:nvPr/>
        </p:nvSpPr>
        <p:spPr>
          <a:xfrm rot="-5400000" flipH="0" flipV="0">
            <a:off x="21899130" y="6964452"/>
            <a:ext cx="54878" cy="96011"/>
          </a:xfrm>
          <a:custGeom>
            <a:pathLst>
              <a:path w="337691" h="590801">
                <a:moveTo>
                  <a:pt x="56387" y="0"/>
                </a:moveTo>
                <a:lnTo>
                  <a:pt x="0" y="28194"/>
                </a:lnTo>
                <a:lnTo>
                  <a:pt x="337691" y="5908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68" name="Freeform 8268"/>
          <p:cNvSpPr/>
          <p:nvPr/>
        </p:nvSpPr>
        <p:spPr>
          <a:xfrm rot="-5400000" flipH="0" flipV="0">
            <a:off x="21903712" y="6964452"/>
            <a:ext cx="54878" cy="96012"/>
          </a:xfrm>
          <a:custGeom>
            <a:pathLst>
              <a:path w="337691" h="590804">
                <a:moveTo>
                  <a:pt x="0" y="0"/>
                </a:moveTo>
                <a:lnTo>
                  <a:pt x="337691" y="562607"/>
                </a:lnTo>
                <a:lnTo>
                  <a:pt x="272033" y="59080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69" name="Freeform 8269"/>
          <p:cNvSpPr/>
          <p:nvPr/>
        </p:nvSpPr>
        <p:spPr>
          <a:xfrm rot="-5400000" flipH="0" flipV="0">
            <a:off x="21578330" y="6919491"/>
            <a:ext cx="82307" cy="76198"/>
          </a:xfrm>
          <a:custGeom>
            <a:pathLst>
              <a:path w="506475" h="468883">
                <a:moveTo>
                  <a:pt x="459613" y="468883"/>
                </a:moveTo>
                <a:lnTo>
                  <a:pt x="506475" y="41262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70" name="Freeform 8270"/>
          <p:cNvSpPr/>
          <p:nvPr/>
        </p:nvSpPr>
        <p:spPr>
          <a:xfrm rot="-5400000" flipH="0" flipV="0">
            <a:off x="21569951" y="6920255"/>
            <a:ext cx="82307" cy="74671"/>
          </a:xfrm>
          <a:custGeom>
            <a:pathLst>
              <a:path w="506475" h="459488">
                <a:moveTo>
                  <a:pt x="506475" y="459488"/>
                </a:moveTo>
                <a:lnTo>
                  <a:pt x="0" y="46862"/>
                </a:lnTo>
                <a:lnTo>
                  <a:pt x="4686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71" name="Freeform 8271"/>
          <p:cNvSpPr/>
          <p:nvPr/>
        </p:nvSpPr>
        <p:spPr>
          <a:xfrm rot="-5400000" flipH="0" flipV="0">
            <a:off x="21702534" y="6882155"/>
            <a:ext cx="67056" cy="62473"/>
          </a:xfrm>
          <a:custGeom>
            <a:pathLst>
              <a:path w="412626" h="384429">
                <a:moveTo>
                  <a:pt x="393830" y="384429"/>
                </a:moveTo>
                <a:lnTo>
                  <a:pt x="412626" y="290704"/>
                </a:lnTo>
                <a:lnTo>
                  <a:pt x="403225" y="300099"/>
                </a:lnTo>
                <a:lnTo>
                  <a:pt x="403225" y="309500"/>
                </a:lnTo>
                <a:lnTo>
                  <a:pt x="393830" y="328296"/>
                </a:lnTo>
                <a:lnTo>
                  <a:pt x="384429" y="328296"/>
                </a:lnTo>
                <a:lnTo>
                  <a:pt x="375158" y="337567"/>
                </a:lnTo>
                <a:lnTo>
                  <a:pt x="346962" y="337567"/>
                </a:lnTo>
                <a:lnTo>
                  <a:pt x="328296" y="328296"/>
                </a:lnTo>
                <a:lnTo>
                  <a:pt x="318771" y="318895"/>
                </a:lnTo>
                <a:lnTo>
                  <a:pt x="309370" y="309500"/>
                </a:lnTo>
                <a:lnTo>
                  <a:pt x="300099" y="300099"/>
                </a:lnTo>
                <a:lnTo>
                  <a:pt x="75059" y="9401"/>
                </a:lnTo>
                <a:lnTo>
                  <a:pt x="56263" y="0"/>
                </a:lnTo>
                <a:lnTo>
                  <a:pt x="46862" y="0"/>
                </a:lnTo>
                <a:lnTo>
                  <a:pt x="37467" y="9401"/>
                </a:lnTo>
                <a:lnTo>
                  <a:pt x="37467" y="18796"/>
                </a:lnTo>
                <a:lnTo>
                  <a:pt x="0" y="206375"/>
                </a:lnTo>
                <a:lnTo>
                  <a:pt x="0" y="225046"/>
                </a:lnTo>
                <a:lnTo>
                  <a:pt x="9401" y="234441"/>
                </a:lnTo>
                <a:lnTo>
                  <a:pt x="28066" y="234441"/>
                </a:lnTo>
                <a:lnTo>
                  <a:pt x="37467" y="225046"/>
                </a:lnTo>
                <a:lnTo>
                  <a:pt x="46862" y="215776"/>
                </a:lnTo>
                <a:lnTo>
                  <a:pt x="65658" y="84454"/>
                </a:lnTo>
                <a:lnTo>
                  <a:pt x="262508" y="328296"/>
                </a:lnTo>
                <a:lnTo>
                  <a:pt x="262508" y="337567"/>
                </a:lnTo>
                <a:lnTo>
                  <a:pt x="271909" y="346962"/>
                </a:lnTo>
                <a:lnTo>
                  <a:pt x="290704" y="356362"/>
                </a:lnTo>
                <a:lnTo>
                  <a:pt x="300099" y="365763"/>
                </a:lnTo>
                <a:lnTo>
                  <a:pt x="309370" y="375158"/>
                </a:lnTo>
                <a:lnTo>
                  <a:pt x="318771" y="375158"/>
                </a:lnTo>
                <a:lnTo>
                  <a:pt x="337567" y="384429"/>
                </a:lnTo>
                <a:lnTo>
                  <a:pt x="384429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72" name="Freeform 8272"/>
          <p:cNvSpPr/>
          <p:nvPr/>
        </p:nvSpPr>
        <p:spPr>
          <a:xfrm rot="-5400000" flipH="0" flipV="0">
            <a:off x="21740634" y="6862342"/>
            <a:ext cx="15231" cy="38099"/>
          </a:xfrm>
          <a:custGeom>
            <a:pathLst>
              <a:path w="93724" h="234442">
                <a:moveTo>
                  <a:pt x="93724" y="159513"/>
                </a:moveTo>
                <a:lnTo>
                  <a:pt x="93724" y="93855"/>
                </a:lnTo>
                <a:lnTo>
                  <a:pt x="84329" y="75059"/>
                </a:lnTo>
                <a:lnTo>
                  <a:pt x="75058" y="56388"/>
                </a:lnTo>
                <a:lnTo>
                  <a:pt x="75058" y="46993"/>
                </a:lnTo>
                <a:lnTo>
                  <a:pt x="65658" y="37592"/>
                </a:lnTo>
                <a:lnTo>
                  <a:pt x="56263" y="28197"/>
                </a:lnTo>
                <a:lnTo>
                  <a:pt x="46862" y="9401"/>
                </a:lnTo>
                <a:lnTo>
                  <a:pt x="37467" y="9401"/>
                </a:lnTo>
                <a:lnTo>
                  <a:pt x="28066" y="0"/>
                </a:lnTo>
                <a:lnTo>
                  <a:pt x="9400" y="9401"/>
                </a:lnTo>
                <a:lnTo>
                  <a:pt x="0" y="18796"/>
                </a:lnTo>
                <a:lnTo>
                  <a:pt x="0" y="28197"/>
                </a:lnTo>
                <a:lnTo>
                  <a:pt x="9400" y="37592"/>
                </a:lnTo>
                <a:lnTo>
                  <a:pt x="18795" y="46993"/>
                </a:lnTo>
                <a:lnTo>
                  <a:pt x="18795" y="56388"/>
                </a:lnTo>
                <a:lnTo>
                  <a:pt x="28066" y="75059"/>
                </a:lnTo>
                <a:lnTo>
                  <a:pt x="37467" y="93855"/>
                </a:lnTo>
                <a:lnTo>
                  <a:pt x="46862" y="103250"/>
                </a:lnTo>
                <a:lnTo>
                  <a:pt x="46862" y="112651"/>
                </a:lnTo>
                <a:lnTo>
                  <a:pt x="56263" y="131317"/>
                </a:lnTo>
                <a:lnTo>
                  <a:pt x="56263" y="140717"/>
                </a:lnTo>
                <a:lnTo>
                  <a:pt x="37467" y="234442"/>
                </a:lnTo>
                <a:lnTo>
                  <a:pt x="46862" y="225171"/>
                </a:lnTo>
                <a:lnTo>
                  <a:pt x="65658" y="215776"/>
                </a:lnTo>
                <a:lnTo>
                  <a:pt x="75058" y="206375"/>
                </a:lnTo>
                <a:lnTo>
                  <a:pt x="84329" y="196975"/>
                </a:lnTo>
                <a:lnTo>
                  <a:pt x="84329" y="187580"/>
                </a:lnTo>
                <a:lnTo>
                  <a:pt x="93724" y="17830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73" name="Freeform 8273"/>
          <p:cNvSpPr/>
          <p:nvPr/>
        </p:nvSpPr>
        <p:spPr>
          <a:xfrm rot="-5400000" flipH="0" flipV="0">
            <a:off x="21753585" y="6901194"/>
            <a:ext cx="65549" cy="38120"/>
          </a:xfrm>
          <a:custGeom>
            <a:pathLst>
              <a:path w="403355" h="234572">
                <a:moveTo>
                  <a:pt x="403355" y="159513"/>
                </a:moveTo>
                <a:lnTo>
                  <a:pt x="393955" y="150112"/>
                </a:lnTo>
                <a:lnTo>
                  <a:pt x="384554" y="140717"/>
                </a:lnTo>
                <a:lnTo>
                  <a:pt x="375159" y="131316"/>
                </a:lnTo>
                <a:lnTo>
                  <a:pt x="365888" y="122045"/>
                </a:lnTo>
                <a:lnTo>
                  <a:pt x="356363" y="112650"/>
                </a:lnTo>
                <a:lnTo>
                  <a:pt x="337691" y="103250"/>
                </a:lnTo>
                <a:lnTo>
                  <a:pt x="328296" y="93855"/>
                </a:lnTo>
                <a:lnTo>
                  <a:pt x="309501" y="84454"/>
                </a:lnTo>
                <a:lnTo>
                  <a:pt x="300100" y="75059"/>
                </a:lnTo>
                <a:lnTo>
                  <a:pt x="290829" y="65658"/>
                </a:lnTo>
                <a:lnTo>
                  <a:pt x="272033" y="56263"/>
                </a:lnTo>
                <a:lnTo>
                  <a:pt x="262638" y="46992"/>
                </a:lnTo>
                <a:lnTo>
                  <a:pt x="243843" y="46992"/>
                </a:lnTo>
                <a:lnTo>
                  <a:pt x="234572" y="37592"/>
                </a:lnTo>
                <a:lnTo>
                  <a:pt x="225171" y="28197"/>
                </a:lnTo>
                <a:lnTo>
                  <a:pt x="206375" y="28197"/>
                </a:lnTo>
                <a:lnTo>
                  <a:pt x="196980" y="18796"/>
                </a:lnTo>
                <a:lnTo>
                  <a:pt x="187580" y="18796"/>
                </a:lnTo>
                <a:lnTo>
                  <a:pt x="168908" y="9401"/>
                </a:lnTo>
                <a:lnTo>
                  <a:pt x="140717" y="9401"/>
                </a:lnTo>
                <a:lnTo>
                  <a:pt x="131316" y="0"/>
                </a:lnTo>
                <a:lnTo>
                  <a:pt x="46993" y="0"/>
                </a:lnTo>
                <a:lnTo>
                  <a:pt x="37592" y="9401"/>
                </a:lnTo>
                <a:lnTo>
                  <a:pt x="28197" y="9401"/>
                </a:lnTo>
                <a:lnTo>
                  <a:pt x="18796" y="18796"/>
                </a:lnTo>
                <a:lnTo>
                  <a:pt x="9401" y="28197"/>
                </a:lnTo>
                <a:lnTo>
                  <a:pt x="0" y="37592"/>
                </a:lnTo>
                <a:lnTo>
                  <a:pt x="0" y="122045"/>
                </a:lnTo>
                <a:lnTo>
                  <a:pt x="9401" y="131316"/>
                </a:lnTo>
                <a:lnTo>
                  <a:pt x="9401" y="140717"/>
                </a:lnTo>
                <a:lnTo>
                  <a:pt x="18796" y="150112"/>
                </a:lnTo>
                <a:lnTo>
                  <a:pt x="37592" y="75059"/>
                </a:lnTo>
                <a:lnTo>
                  <a:pt x="46993" y="65658"/>
                </a:lnTo>
                <a:lnTo>
                  <a:pt x="46993" y="56263"/>
                </a:lnTo>
                <a:lnTo>
                  <a:pt x="56263" y="56263"/>
                </a:lnTo>
                <a:lnTo>
                  <a:pt x="65658" y="46992"/>
                </a:lnTo>
                <a:lnTo>
                  <a:pt x="131316" y="46992"/>
                </a:lnTo>
                <a:lnTo>
                  <a:pt x="140717" y="56263"/>
                </a:lnTo>
                <a:lnTo>
                  <a:pt x="150112" y="56263"/>
                </a:lnTo>
                <a:lnTo>
                  <a:pt x="168908" y="65658"/>
                </a:lnTo>
                <a:lnTo>
                  <a:pt x="178309" y="65658"/>
                </a:lnTo>
                <a:lnTo>
                  <a:pt x="196980" y="75059"/>
                </a:lnTo>
                <a:lnTo>
                  <a:pt x="206375" y="75059"/>
                </a:lnTo>
                <a:lnTo>
                  <a:pt x="225171" y="84454"/>
                </a:lnTo>
                <a:lnTo>
                  <a:pt x="234572" y="93855"/>
                </a:lnTo>
                <a:lnTo>
                  <a:pt x="243843" y="93855"/>
                </a:lnTo>
                <a:lnTo>
                  <a:pt x="262638" y="103250"/>
                </a:lnTo>
                <a:lnTo>
                  <a:pt x="272033" y="112650"/>
                </a:lnTo>
                <a:lnTo>
                  <a:pt x="281434" y="122045"/>
                </a:lnTo>
                <a:lnTo>
                  <a:pt x="300100" y="131316"/>
                </a:lnTo>
                <a:lnTo>
                  <a:pt x="309501" y="140717"/>
                </a:lnTo>
                <a:lnTo>
                  <a:pt x="328296" y="150112"/>
                </a:lnTo>
                <a:lnTo>
                  <a:pt x="337691" y="159513"/>
                </a:lnTo>
                <a:lnTo>
                  <a:pt x="356363" y="168908"/>
                </a:lnTo>
                <a:lnTo>
                  <a:pt x="365888" y="178308"/>
                </a:lnTo>
                <a:lnTo>
                  <a:pt x="375159" y="196980"/>
                </a:lnTo>
                <a:lnTo>
                  <a:pt x="375159" y="206375"/>
                </a:lnTo>
                <a:lnTo>
                  <a:pt x="384554" y="215776"/>
                </a:lnTo>
                <a:lnTo>
                  <a:pt x="384554" y="23457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74" name="Freeform 8274"/>
          <p:cNvSpPr/>
          <p:nvPr/>
        </p:nvSpPr>
        <p:spPr>
          <a:xfrm rot="-5400000" flipH="0" flipV="0">
            <a:off x="21765782" y="6896633"/>
            <a:ext cx="67056" cy="39626"/>
          </a:xfrm>
          <a:custGeom>
            <a:pathLst>
              <a:path w="412626" h="243836">
                <a:moveTo>
                  <a:pt x="412626" y="187579"/>
                </a:moveTo>
                <a:lnTo>
                  <a:pt x="412626" y="131316"/>
                </a:lnTo>
                <a:lnTo>
                  <a:pt x="403225" y="121921"/>
                </a:lnTo>
                <a:lnTo>
                  <a:pt x="403225" y="112520"/>
                </a:lnTo>
                <a:lnTo>
                  <a:pt x="393954" y="103249"/>
                </a:lnTo>
                <a:lnTo>
                  <a:pt x="384559" y="84454"/>
                </a:lnTo>
                <a:lnTo>
                  <a:pt x="365758" y="159513"/>
                </a:lnTo>
                <a:lnTo>
                  <a:pt x="365758" y="168783"/>
                </a:lnTo>
                <a:lnTo>
                  <a:pt x="356363" y="178178"/>
                </a:lnTo>
                <a:lnTo>
                  <a:pt x="356363" y="187579"/>
                </a:lnTo>
                <a:lnTo>
                  <a:pt x="337567" y="187579"/>
                </a:lnTo>
                <a:lnTo>
                  <a:pt x="328166" y="196974"/>
                </a:lnTo>
                <a:lnTo>
                  <a:pt x="309500" y="196974"/>
                </a:lnTo>
                <a:lnTo>
                  <a:pt x="300100" y="187579"/>
                </a:lnTo>
                <a:lnTo>
                  <a:pt x="272033" y="187579"/>
                </a:lnTo>
                <a:lnTo>
                  <a:pt x="253237" y="178178"/>
                </a:lnTo>
                <a:lnTo>
                  <a:pt x="243842" y="178178"/>
                </a:lnTo>
                <a:lnTo>
                  <a:pt x="225047" y="168783"/>
                </a:lnTo>
                <a:lnTo>
                  <a:pt x="215776" y="168783"/>
                </a:lnTo>
                <a:lnTo>
                  <a:pt x="196980" y="159513"/>
                </a:lnTo>
                <a:lnTo>
                  <a:pt x="178184" y="150112"/>
                </a:lnTo>
                <a:lnTo>
                  <a:pt x="168784" y="150112"/>
                </a:lnTo>
                <a:lnTo>
                  <a:pt x="159513" y="140717"/>
                </a:lnTo>
                <a:lnTo>
                  <a:pt x="150112" y="131316"/>
                </a:lnTo>
                <a:lnTo>
                  <a:pt x="140717" y="131316"/>
                </a:lnTo>
                <a:lnTo>
                  <a:pt x="121921" y="121921"/>
                </a:lnTo>
                <a:lnTo>
                  <a:pt x="112520" y="112520"/>
                </a:lnTo>
                <a:lnTo>
                  <a:pt x="93855" y="103249"/>
                </a:lnTo>
                <a:lnTo>
                  <a:pt x="84454" y="93849"/>
                </a:lnTo>
                <a:lnTo>
                  <a:pt x="65658" y="75053"/>
                </a:lnTo>
                <a:lnTo>
                  <a:pt x="56263" y="65658"/>
                </a:lnTo>
                <a:lnTo>
                  <a:pt x="46862" y="56257"/>
                </a:lnTo>
                <a:lnTo>
                  <a:pt x="37467" y="46986"/>
                </a:lnTo>
                <a:lnTo>
                  <a:pt x="28197" y="37591"/>
                </a:lnTo>
                <a:lnTo>
                  <a:pt x="28197" y="28191"/>
                </a:lnTo>
                <a:lnTo>
                  <a:pt x="18796" y="18796"/>
                </a:lnTo>
                <a:lnTo>
                  <a:pt x="18796" y="0"/>
                </a:lnTo>
                <a:lnTo>
                  <a:pt x="0" y="75053"/>
                </a:lnTo>
                <a:lnTo>
                  <a:pt x="9401" y="84454"/>
                </a:lnTo>
                <a:lnTo>
                  <a:pt x="18796" y="93849"/>
                </a:lnTo>
                <a:lnTo>
                  <a:pt x="28197" y="112520"/>
                </a:lnTo>
                <a:lnTo>
                  <a:pt x="46862" y="121921"/>
                </a:lnTo>
                <a:lnTo>
                  <a:pt x="56263" y="131316"/>
                </a:lnTo>
                <a:lnTo>
                  <a:pt x="65658" y="140717"/>
                </a:lnTo>
                <a:lnTo>
                  <a:pt x="84454" y="150112"/>
                </a:lnTo>
                <a:lnTo>
                  <a:pt x="93855" y="159513"/>
                </a:lnTo>
                <a:lnTo>
                  <a:pt x="112520" y="168783"/>
                </a:lnTo>
                <a:lnTo>
                  <a:pt x="121921" y="178178"/>
                </a:lnTo>
                <a:lnTo>
                  <a:pt x="131316" y="178178"/>
                </a:lnTo>
                <a:lnTo>
                  <a:pt x="150112" y="187579"/>
                </a:lnTo>
                <a:lnTo>
                  <a:pt x="159513" y="196974"/>
                </a:lnTo>
                <a:lnTo>
                  <a:pt x="178184" y="196974"/>
                </a:lnTo>
                <a:lnTo>
                  <a:pt x="187579" y="206375"/>
                </a:lnTo>
                <a:lnTo>
                  <a:pt x="196980" y="215770"/>
                </a:lnTo>
                <a:lnTo>
                  <a:pt x="215776" y="215770"/>
                </a:lnTo>
                <a:lnTo>
                  <a:pt x="225047" y="225041"/>
                </a:lnTo>
                <a:lnTo>
                  <a:pt x="253237" y="225041"/>
                </a:lnTo>
                <a:lnTo>
                  <a:pt x="262638" y="234441"/>
                </a:lnTo>
                <a:lnTo>
                  <a:pt x="290705" y="234441"/>
                </a:lnTo>
                <a:lnTo>
                  <a:pt x="300100" y="243836"/>
                </a:lnTo>
                <a:lnTo>
                  <a:pt x="347092" y="243836"/>
                </a:lnTo>
                <a:lnTo>
                  <a:pt x="365758" y="234441"/>
                </a:lnTo>
                <a:lnTo>
                  <a:pt x="375159" y="234441"/>
                </a:lnTo>
                <a:lnTo>
                  <a:pt x="384559" y="225041"/>
                </a:lnTo>
                <a:lnTo>
                  <a:pt x="393954" y="225041"/>
                </a:lnTo>
                <a:lnTo>
                  <a:pt x="403225" y="215770"/>
                </a:lnTo>
                <a:lnTo>
                  <a:pt x="403225" y="206375"/>
                </a:lnTo>
                <a:lnTo>
                  <a:pt x="412626" y="19697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75" name="Freeform 8275"/>
          <p:cNvSpPr/>
          <p:nvPr/>
        </p:nvSpPr>
        <p:spPr>
          <a:xfrm rot="-5400000" flipH="0" flipV="0">
            <a:off x="21838183" y="6894342"/>
            <a:ext cx="21320" cy="22868"/>
          </a:xfrm>
          <a:custGeom>
            <a:pathLst>
              <a:path w="131192" h="140717">
                <a:moveTo>
                  <a:pt x="131192" y="18795"/>
                </a:moveTo>
                <a:lnTo>
                  <a:pt x="121791" y="9398"/>
                </a:lnTo>
                <a:lnTo>
                  <a:pt x="103125" y="0"/>
                </a:lnTo>
                <a:lnTo>
                  <a:pt x="56263" y="0"/>
                </a:lnTo>
                <a:lnTo>
                  <a:pt x="46862" y="9398"/>
                </a:lnTo>
                <a:lnTo>
                  <a:pt x="37467" y="9398"/>
                </a:lnTo>
                <a:lnTo>
                  <a:pt x="28067" y="18795"/>
                </a:lnTo>
                <a:lnTo>
                  <a:pt x="18672" y="28193"/>
                </a:lnTo>
                <a:lnTo>
                  <a:pt x="9401" y="37591"/>
                </a:lnTo>
                <a:lnTo>
                  <a:pt x="0" y="56263"/>
                </a:lnTo>
                <a:lnTo>
                  <a:pt x="0" y="103125"/>
                </a:lnTo>
                <a:lnTo>
                  <a:pt x="9401" y="112523"/>
                </a:lnTo>
                <a:lnTo>
                  <a:pt x="9401" y="121921"/>
                </a:lnTo>
                <a:lnTo>
                  <a:pt x="18672" y="131319"/>
                </a:lnTo>
                <a:lnTo>
                  <a:pt x="28067" y="140717"/>
                </a:lnTo>
                <a:lnTo>
                  <a:pt x="46862" y="75059"/>
                </a:lnTo>
                <a:lnTo>
                  <a:pt x="46862" y="65661"/>
                </a:lnTo>
                <a:lnTo>
                  <a:pt x="56263" y="46865"/>
                </a:lnTo>
                <a:lnTo>
                  <a:pt x="93725" y="46865"/>
                </a:lnTo>
                <a:lnTo>
                  <a:pt x="103125" y="56263"/>
                </a:lnTo>
                <a:lnTo>
                  <a:pt x="112520" y="75059"/>
                </a:lnTo>
                <a:lnTo>
                  <a:pt x="112520" y="8445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76" name="Freeform 8276"/>
          <p:cNvSpPr/>
          <p:nvPr/>
        </p:nvSpPr>
        <p:spPr>
          <a:xfrm rot="-5400000" flipH="0" flipV="0">
            <a:off x="21841217" y="6889782"/>
            <a:ext cx="21340" cy="22847"/>
          </a:xfrm>
          <a:custGeom>
            <a:pathLst>
              <a:path w="131316" h="140590">
                <a:moveTo>
                  <a:pt x="131316" y="75059"/>
                </a:moveTo>
                <a:lnTo>
                  <a:pt x="131316" y="37468"/>
                </a:lnTo>
                <a:lnTo>
                  <a:pt x="121921" y="28070"/>
                </a:lnTo>
                <a:lnTo>
                  <a:pt x="121921" y="18796"/>
                </a:lnTo>
                <a:lnTo>
                  <a:pt x="112650" y="9398"/>
                </a:lnTo>
                <a:lnTo>
                  <a:pt x="103125" y="0"/>
                </a:lnTo>
                <a:lnTo>
                  <a:pt x="84453" y="65661"/>
                </a:lnTo>
                <a:lnTo>
                  <a:pt x="84453" y="75059"/>
                </a:lnTo>
                <a:lnTo>
                  <a:pt x="75058" y="84330"/>
                </a:lnTo>
                <a:lnTo>
                  <a:pt x="56263" y="93728"/>
                </a:lnTo>
                <a:lnTo>
                  <a:pt x="28196" y="93728"/>
                </a:lnTo>
                <a:lnTo>
                  <a:pt x="18795" y="84330"/>
                </a:lnTo>
                <a:lnTo>
                  <a:pt x="18795" y="56264"/>
                </a:lnTo>
                <a:lnTo>
                  <a:pt x="0" y="121922"/>
                </a:lnTo>
                <a:lnTo>
                  <a:pt x="9400" y="131319"/>
                </a:lnTo>
                <a:lnTo>
                  <a:pt x="18795" y="140590"/>
                </a:lnTo>
                <a:lnTo>
                  <a:pt x="75058" y="140590"/>
                </a:lnTo>
                <a:lnTo>
                  <a:pt x="84453" y="131319"/>
                </a:lnTo>
                <a:lnTo>
                  <a:pt x="93724" y="131319"/>
                </a:lnTo>
                <a:lnTo>
                  <a:pt x="103125" y="121922"/>
                </a:lnTo>
                <a:lnTo>
                  <a:pt x="112650" y="112524"/>
                </a:lnTo>
                <a:lnTo>
                  <a:pt x="121921" y="103126"/>
                </a:lnTo>
                <a:lnTo>
                  <a:pt x="131316" y="8433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77" name="Freeform 8277"/>
          <p:cNvSpPr/>
          <p:nvPr/>
        </p:nvSpPr>
        <p:spPr>
          <a:xfrm rot="-5400000" flipH="0" flipV="0">
            <a:off x="24006847" y="441684"/>
            <a:ext cx="44166" cy="60967"/>
          </a:xfrm>
          <a:custGeom>
            <a:pathLst>
              <a:path w="271773" h="375159">
                <a:moveTo>
                  <a:pt x="271773" y="337567"/>
                </a:moveTo>
                <a:lnTo>
                  <a:pt x="261616" y="206248"/>
                </a:lnTo>
                <a:lnTo>
                  <a:pt x="261616" y="262509"/>
                </a:lnTo>
                <a:lnTo>
                  <a:pt x="252723" y="271906"/>
                </a:lnTo>
                <a:lnTo>
                  <a:pt x="243831" y="290702"/>
                </a:lnTo>
                <a:lnTo>
                  <a:pt x="224781" y="300100"/>
                </a:lnTo>
                <a:lnTo>
                  <a:pt x="215900" y="300100"/>
                </a:lnTo>
                <a:lnTo>
                  <a:pt x="196850" y="309501"/>
                </a:lnTo>
                <a:lnTo>
                  <a:pt x="177800" y="309501"/>
                </a:lnTo>
                <a:lnTo>
                  <a:pt x="158750" y="309501"/>
                </a:lnTo>
                <a:lnTo>
                  <a:pt x="139700" y="300100"/>
                </a:lnTo>
                <a:lnTo>
                  <a:pt x="121916" y="300100"/>
                </a:lnTo>
                <a:lnTo>
                  <a:pt x="102866" y="290702"/>
                </a:lnTo>
                <a:lnTo>
                  <a:pt x="83816" y="281304"/>
                </a:lnTo>
                <a:lnTo>
                  <a:pt x="64766" y="262509"/>
                </a:lnTo>
                <a:lnTo>
                  <a:pt x="55873" y="253111"/>
                </a:lnTo>
                <a:lnTo>
                  <a:pt x="46981" y="243840"/>
                </a:lnTo>
                <a:lnTo>
                  <a:pt x="36823" y="225044"/>
                </a:lnTo>
                <a:lnTo>
                  <a:pt x="27931" y="206248"/>
                </a:lnTo>
                <a:lnTo>
                  <a:pt x="17773" y="187580"/>
                </a:lnTo>
                <a:lnTo>
                  <a:pt x="8881" y="168784"/>
                </a:lnTo>
                <a:lnTo>
                  <a:pt x="8881" y="0"/>
                </a:lnTo>
                <a:lnTo>
                  <a:pt x="0" y="290702"/>
                </a:lnTo>
                <a:lnTo>
                  <a:pt x="17773" y="309501"/>
                </a:lnTo>
                <a:lnTo>
                  <a:pt x="27931" y="318899"/>
                </a:lnTo>
                <a:lnTo>
                  <a:pt x="46981" y="328170"/>
                </a:lnTo>
                <a:lnTo>
                  <a:pt x="55873" y="337567"/>
                </a:lnTo>
                <a:lnTo>
                  <a:pt x="74923" y="346965"/>
                </a:lnTo>
                <a:lnTo>
                  <a:pt x="93973" y="356363"/>
                </a:lnTo>
                <a:lnTo>
                  <a:pt x="111758" y="365761"/>
                </a:lnTo>
                <a:lnTo>
                  <a:pt x="139700" y="375159"/>
                </a:lnTo>
                <a:lnTo>
                  <a:pt x="205731" y="375159"/>
                </a:lnTo>
                <a:lnTo>
                  <a:pt x="224781" y="365761"/>
                </a:lnTo>
                <a:lnTo>
                  <a:pt x="243831" y="365761"/>
                </a:lnTo>
                <a:lnTo>
                  <a:pt x="252723" y="3563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78" name="Freeform 8278"/>
          <p:cNvSpPr/>
          <p:nvPr/>
        </p:nvSpPr>
        <p:spPr>
          <a:xfrm rot="-5400000" flipH="0" flipV="0">
            <a:off x="24023595" y="397568"/>
            <a:ext cx="31990" cy="54878"/>
          </a:xfrm>
          <a:custGeom>
            <a:pathLst>
              <a:path w="196850" h="337694">
                <a:moveTo>
                  <a:pt x="196850" y="318898"/>
                </a:moveTo>
                <a:lnTo>
                  <a:pt x="196850" y="187579"/>
                </a:lnTo>
                <a:lnTo>
                  <a:pt x="196850" y="225174"/>
                </a:lnTo>
                <a:lnTo>
                  <a:pt x="187958" y="234572"/>
                </a:lnTo>
                <a:lnTo>
                  <a:pt x="177800" y="253240"/>
                </a:lnTo>
                <a:lnTo>
                  <a:pt x="160015" y="262638"/>
                </a:lnTo>
                <a:lnTo>
                  <a:pt x="149858" y="262638"/>
                </a:lnTo>
                <a:lnTo>
                  <a:pt x="132073" y="272036"/>
                </a:lnTo>
                <a:lnTo>
                  <a:pt x="121915" y="262638"/>
                </a:lnTo>
                <a:lnTo>
                  <a:pt x="85092" y="262638"/>
                </a:lnTo>
                <a:lnTo>
                  <a:pt x="66042" y="253240"/>
                </a:lnTo>
                <a:lnTo>
                  <a:pt x="55873" y="243843"/>
                </a:lnTo>
                <a:lnTo>
                  <a:pt x="55873" y="234572"/>
                </a:lnTo>
                <a:lnTo>
                  <a:pt x="38100" y="225174"/>
                </a:lnTo>
                <a:lnTo>
                  <a:pt x="27942" y="206375"/>
                </a:lnTo>
                <a:lnTo>
                  <a:pt x="19050" y="187579"/>
                </a:lnTo>
                <a:lnTo>
                  <a:pt x="10158" y="178182"/>
                </a:lnTo>
                <a:lnTo>
                  <a:pt x="0" y="159513"/>
                </a:lnTo>
                <a:lnTo>
                  <a:pt x="0" y="0"/>
                </a:lnTo>
                <a:lnTo>
                  <a:pt x="0" y="272036"/>
                </a:lnTo>
                <a:lnTo>
                  <a:pt x="10158" y="281434"/>
                </a:lnTo>
                <a:lnTo>
                  <a:pt x="19050" y="300103"/>
                </a:lnTo>
                <a:lnTo>
                  <a:pt x="38100" y="309501"/>
                </a:lnTo>
                <a:lnTo>
                  <a:pt x="55873" y="318898"/>
                </a:lnTo>
                <a:lnTo>
                  <a:pt x="74923" y="318898"/>
                </a:lnTo>
                <a:lnTo>
                  <a:pt x="102865" y="328296"/>
                </a:lnTo>
                <a:lnTo>
                  <a:pt x="113023" y="328296"/>
                </a:lnTo>
                <a:lnTo>
                  <a:pt x="132073" y="337694"/>
                </a:lnTo>
                <a:lnTo>
                  <a:pt x="140965" y="337694"/>
                </a:lnTo>
                <a:lnTo>
                  <a:pt x="160015" y="328296"/>
                </a:lnTo>
                <a:lnTo>
                  <a:pt x="177800" y="328296"/>
                </a:lnTo>
                <a:lnTo>
                  <a:pt x="196850" y="3188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79" name="Freeform 8279"/>
          <p:cNvSpPr/>
          <p:nvPr/>
        </p:nvSpPr>
        <p:spPr>
          <a:xfrm rot="-5400000" flipH="0" flipV="0">
            <a:off x="23972483" y="412045"/>
            <a:ext cx="105258" cy="77725"/>
          </a:xfrm>
          <a:custGeom>
            <a:pathLst>
              <a:path w="647700" h="478280">
                <a:moveTo>
                  <a:pt x="647700" y="365757"/>
                </a:moveTo>
                <a:lnTo>
                  <a:pt x="647700" y="196977"/>
                </a:lnTo>
                <a:lnTo>
                  <a:pt x="637531" y="178181"/>
                </a:lnTo>
                <a:lnTo>
                  <a:pt x="628650" y="168780"/>
                </a:lnTo>
                <a:lnTo>
                  <a:pt x="609600" y="159382"/>
                </a:lnTo>
                <a:lnTo>
                  <a:pt x="29208" y="0"/>
                </a:lnTo>
                <a:lnTo>
                  <a:pt x="19050" y="0"/>
                </a:lnTo>
                <a:lnTo>
                  <a:pt x="10158" y="9397"/>
                </a:lnTo>
                <a:lnTo>
                  <a:pt x="0" y="28066"/>
                </a:lnTo>
                <a:lnTo>
                  <a:pt x="0" y="234441"/>
                </a:lnTo>
                <a:lnTo>
                  <a:pt x="10158" y="253237"/>
                </a:lnTo>
                <a:lnTo>
                  <a:pt x="10158" y="271905"/>
                </a:lnTo>
                <a:lnTo>
                  <a:pt x="19050" y="290701"/>
                </a:lnTo>
                <a:lnTo>
                  <a:pt x="19050" y="309497"/>
                </a:lnTo>
                <a:lnTo>
                  <a:pt x="29208" y="318895"/>
                </a:lnTo>
                <a:lnTo>
                  <a:pt x="38100" y="337564"/>
                </a:lnTo>
                <a:lnTo>
                  <a:pt x="46981" y="356359"/>
                </a:lnTo>
                <a:lnTo>
                  <a:pt x="57150" y="365757"/>
                </a:lnTo>
                <a:lnTo>
                  <a:pt x="66031" y="75055"/>
                </a:lnTo>
                <a:lnTo>
                  <a:pt x="318766" y="140714"/>
                </a:lnTo>
                <a:lnTo>
                  <a:pt x="318766" y="281303"/>
                </a:lnTo>
                <a:lnTo>
                  <a:pt x="328923" y="412622"/>
                </a:lnTo>
                <a:lnTo>
                  <a:pt x="347973" y="403225"/>
                </a:lnTo>
                <a:lnTo>
                  <a:pt x="356866" y="384556"/>
                </a:lnTo>
                <a:lnTo>
                  <a:pt x="365758" y="403225"/>
                </a:lnTo>
                <a:lnTo>
                  <a:pt x="365758" y="412622"/>
                </a:lnTo>
                <a:lnTo>
                  <a:pt x="384808" y="431418"/>
                </a:lnTo>
                <a:lnTo>
                  <a:pt x="384808" y="159382"/>
                </a:lnTo>
                <a:lnTo>
                  <a:pt x="581658" y="215645"/>
                </a:lnTo>
                <a:lnTo>
                  <a:pt x="581658" y="478280"/>
                </a:lnTo>
                <a:lnTo>
                  <a:pt x="600708" y="468883"/>
                </a:lnTo>
                <a:lnTo>
                  <a:pt x="609600" y="450214"/>
                </a:lnTo>
                <a:lnTo>
                  <a:pt x="628650" y="440816"/>
                </a:lnTo>
                <a:lnTo>
                  <a:pt x="637531" y="422020"/>
                </a:lnTo>
                <a:lnTo>
                  <a:pt x="637531" y="403225"/>
                </a:lnTo>
                <a:lnTo>
                  <a:pt x="647700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80" name="Freeform 8280"/>
          <p:cNvSpPr/>
          <p:nvPr/>
        </p:nvSpPr>
        <p:spPr>
          <a:xfrm rot="-5400000" flipH="0" flipV="0">
            <a:off x="24073831" y="441755"/>
            <a:ext cx="65631" cy="57933"/>
          </a:xfrm>
          <a:custGeom>
            <a:pathLst>
              <a:path w="403858" h="356490">
                <a:moveTo>
                  <a:pt x="403858" y="103253"/>
                </a:moveTo>
                <a:lnTo>
                  <a:pt x="384808" y="93855"/>
                </a:lnTo>
                <a:lnTo>
                  <a:pt x="365758" y="84457"/>
                </a:lnTo>
                <a:lnTo>
                  <a:pt x="356866" y="75059"/>
                </a:lnTo>
                <a:lnTo>
                  <a:pt x="337816" y="65788"/>
                </a:lnTo>
                <a:lnTo>
                  <a:pt x="309873" y="56263"/>
                </a:lnTo>
                <a:lnTo>
                  <a:pt x="290823" y="46993"/>
                </a:lnTo>
                <a:lnTo>
                  <a:pt x="132073" y="9398"/>
                </a:lnTo>
                <a:lnTo>
                  <a:pt x="121916" y="9398"/>
                </a:lnTo>
                <a:lnTo>
                  <a:pt x="104131" y="0"/>
                </a:lnTo>
                <a:lnTo>
                  <a:pt x="85081" y="9398"/>
                </a:lnTo>
                <a:lnTo>
                  <a:pt x="66031" y="9398"/>
                </a:lnTo>
                <a:lnTo>
                  <a:pt x="46981" y="18799"/>
                </a:lnTo>
                <a:lnTo>
                  <a:pt x="29208" y="37595"/>
                </a:lnTo>
                <a:lnTo>
                  <a:pt x="19050" y="56263"/>
                </a:lnTo>
                <a:lnTo>
                  <a:pt x="10158" y="65788"/>
                </a:lnTo>
                <a:lnTo>
                  <a:pt x="0" y="84457"/>
                </a:lnTo>
                <a:lnTo>
                  <a:pt x="0" y="300103"/>
                </a:lnTo>
                <a:lnTo>
                  <a:pt x="10158" y="309501"/>
                </a:lnTo>
                <a:lnTo>
                  <a:pt x="29208" y="318898"/>
                </a:lnTo>
                <a:lnTo>
                  <a:pt x="46981" y="309501"/>
                </a:lnTo>
                <a:lnTo>
                  <a:pt x="57150" y="300103"/>
                </a:lnTo>
                <a:lnTo>
                  <a:pt x="66031" y="281434"/>
                </a:lnTo>
                <a:lnTo>
                  <a:pt x="66031" y="93855"/>
                </a:lnTo>
                <a:lnTo>
                  <a:pt x="74923" y="84457"/>
                </a:lnTo>
                <a:lnTo>
                  <a:pt x="85081" y="75059"/>
                </a:lnTo>
                <a:lnTo>
                  <a:pt x="132073" y="75059"/>
                </a:lnTo>
                <a:lnTo>
                  <a:pt x="196850" y="93855"/>
                </a:lnTo>
                <a:lnTo>
                  <a:pt x="196850" y="356490"/>
                </a:lnTo>
                <a:lnTo>
                  <a:pt x="262881" y="112651"/>
                </a:lnTo>
                <a:lnTo>
                  <a:pt x="290823" y="122048"/>
                </a:lnTo>
                <a:lnTo>
                  <a:pt x="300981" y="122048"/>
                </a:lnTo>
                <a:lnTo>
                  <a:pt x="318766" y="131319"/>
                </a:lnTo>
                <a:lnTo>
                  <a:pt x="337816" y="131319"/>
                </a:lnTo>
                <a:lnTo>
                  <a:pt x="347973" y="150115"/>
                </a:lnTo>
                <a:lnTo>
                  <a:pt x="356866" y="159513"/>
                </a:lnTo>
                <a:lnTo>
                  <a:pt x="365758" y="168911"/>
                </a:lnTo>
                <a:lnTo>
                  <a:pt x="375916" y="187579"/>
                </a:lnTo>
                <a:lnTo>
                  <a:pt x="384808" y="206375"/>
                </a:lnTo>
                <a:lnTo>
                  <a:pt x="384808" y="2438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81" name="Freeform 8281"/>
          <p:cNvSpPr/>
          <p:nvPr/>
        </p:nvSpPr>
        <p:spPr>
          <a:xfrm rot="-5400000" flipH="0" flipV="0">
            <a:off x="24097441" y="427287"/>
            <a:ext cx="41277" cy="47242"/>
          </a:xfrm>
          <a:custGeom>
            <a:pathLst>
              <a:path w="254000" h="290701">
                <a:moveTo>
                  <a:pt x="254000" y="159385"/>
                </a:moveTo>
                <a:lnTo>
                  <a:pt x="254000" y="103122"/>
                </a:lnTo>
                <a:lnTo>
                  <a:pt x="243831" y="84326"/>
                </a:lnTo>
                <a:lnTo>
                  <a:pt x="243831" y="65658"/>
                </a:lnTo>
                <a:lnTo>
                  <a:pt x="234950" y="46862"/>
                </a:lnTo>
                <a:lnTo>
                  <a:pt x="226058" y="37464"/>
                </a:lnTo>
                <a:lnTo>
                  <a:pt x="215900" y="18795"/>
                </a:lnTo>
                <a:lnTo>
                  <a:pt x="207008" y="0"/>
                </a:lnTo>
                <a:lnTo>
                  <a:pt x="187958" y="140590"/>
                </a:lnTo>
                <a:lnTo>
                  <a:pt x="187958" y="168783"/>
                </a:lnTo>
                <a:lnTo>
                  <a:pt x="179066" y="187579"/>
                </a:lnTo>
                <a:lnTo>
                  <a:pt x="179066" y="206248"/>
                </a:lnTo>
                <a:lnTo>
                  <a:pt x="160016" y="215645"/>
                </a:lnTo>
                <a:lnTo>
                  <a:pt x="151123" y="215645"/>
                </a:lnTo>
                <a:lnTo>
                  <a:pt x="132073" y="225043"/>
                </a:lnTo>
                <a:lnTo>
                  <a:pt x="113023" y="215645"/>
                </a:lnTo>
                <a:lnTo>
                  <a:pt x="93973" y="215645"/>
                </a:lnTo>
                <a:lnTo>
                  <a:pt x="66031" y="206248"/>
                </a:lnTo>
                <a:lnTo>
                  <a:pt x="66031" y="9398"/>
                </a:lnTo>
                <a:lnTo>
                  <a:pt x="0" y="253237"/>
                </a:lnTo>
                <a:lnTo>
                  <a:pt x="93973" y="281304"/>
                </a:lnTo>
                <a:lnTo>
                  <a:pt x="113023" y="281304"/>
                </a:lnTo>
                <a:lnTo>
                  <a:pt x="132073" y="290701"/>
                </a:lnTo>
                <a:lnTo>
                  <a:pt x="151123" y="281304"/>
                </a:lnTo>
                <a:lnTo>
                  <a:pt x="168908" y="281304"/>
                </a:lnTo>
                <a:lnTo>
                  <a:pt x="187958" y="271906"/>
                </a:lnTo>
                <a:lnTo>
                  <a:pt x="207008" y="262635"/>
                </a:lnTo>
                <a:lnTo>
                  <a:pt x="215900" y="253237"/>
                </a:lnTo>
                <a:lnTo>
                  <a:pt x="226058" y="243839"/>
                </a:lnTo>
                <a:lnTo>
                  <a:pt x="234950" y="234441"/>
                </a:lnTo>
                <a:lnTo>
                  <a:pt x="243831" y="215645"/>
                </a:lnTo>
                <a:lnTo>
                  <a:pt x="254000" y="196850"/>
                </a:lnTo>
                <a:lnTo>
                  <a:pt x="25400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82" name="Freeform 8282"/>
          <p:cNvSpPr/>
          <p:nvPr/>
        </p:nvSpPr>
        <p:spPr>
          <a:xfrm rot="-5400000" flipH="0" flipV="0">
            <a:off x="24163022" y="439372"/>
            <a:ext cx="54898" cy="54858"/>
          </a:xfrm>
          <a:custGeom>
            <a:pathLst>
              <a:path w="337816" h="337567">
                <a:moveTo>
                  <a:pt x="337816" y="337567"/>
                </a:moveTo>
                <a:lnTo>
                  <a:pt x="327658" y="225044"/>
                </a:lnTo>
                <a:lnTo>
                  <a:pt x="327658" y="243840"/>
                </a:lnTo>
                <a:lnTo>
                  <a:pt x="318766" y="262509"/>
                </a:lnTo>
                <a:lnTo>
                  <a:pt x="308608" y="271906"/>
                </a:lnTo>
                <a:lnTo>
                  <a:pt x="290823" y="271906"/>
                </a:lnTo>
                <a:lnTo>
                  <a:pt x="261616" y="271906"/>
                </a:lnTo>
                <a:lnTo>
                  <a:pt x="74923" y="215646"/>
                </a:lnTo>
                <a:lnTo>
                  <a:pt x="64766" y="215646"/>
                </a:lnTo>
                <a:lnTo>
                  <a:pt x="46981" y="206248"/>
                </a:lnTo>
                <a:lnTo>
                  <a:pt x="36823" y="196850"/>
                </a:lnTo>
                <a:lnTo>
                  <a:pt x="17773" y="187580"/>
                </a:lnTo>
                <a:lnTo>
                  <a:pt x="17773" y="168784"/>
                </a:lnTo>
                <a:lnTo>
                  <a:pt x="8881" y="159386"/>
                </a:lnTo>
                <a:lnTo>
                  <a:pt x="8881" y="0"/>
                </a:lnTo>
                <a:lnTo>
                  <a:pt x="0" y="253111"/>
                </a:lnTo>
                <a:lnTo>
                  <a:pt x="8881" y="262509"/>
                </a:lnTo>
                <a:lnTo>
                  <a:pt x="27931" y="271906"/>
                </a:lnTo>
                <a:lnTo>
                  <a:pt x="46981" y="281304"/>
                </a:lnTo>
                <a:lnTo>
                  <a:pt x="74923" y="290702"/>
                </a:lnTo>
                <a:lnTo>
                  <a:pt x="261616" y="337567"/>
                </a:lnTo>
                <a:lnTo>
                  <a:pt x="318766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83" name="Freeform 8283"/>
          <p:cNvSpPr/>
          <p:nvPr/>
        </p:nvSpPr>
        <p:spPr>
          <a:xfrm rot="-5400000" flipH="0" flipV="0">
            <a:off x="24127935" y="445563"/>
            <a:ext cx="105258" cy="74671"/>
          </a:xfrm>
          <a:custGeom>
            <a:pathLst>
              <a:path w="647700" h="459488">
                <a:moveTo>
                  <a:pt x="647700" y="356363"/>
                </a:moveTo>
                <a:lnTo>
                  <a:pt x="647700" y="178182"/>
                </a:lnTo>
                <a:lnTo>
                  <a:pt x="637531" y="159386"/>
                </a:lnTo>
                <a:lnTo>
                  <a:pt x="628650" y="149988"/>
                </a:lnTo>
                <a:lnTo>
                  <a:pt x="46981" y="0"/>
                </a:lnTo>
                <a:lnTo>
                  <a:pt x="27931" y="0"/>
                </a:lnTo>
                <a:lnTo>
                  <a:pt x="10158" y="9398"/>
                </a:lnTo>
                <a:lnTo>
                  <a:pt x="0" y="28070"/>
                </a:lnTo>
                <a:lnTo>
                  <a:pt x="0" y="37468"/>
                </a:lnTo>
                <a:lnTo>
                  <a:pt x="10158" y="46866"/>
                </a:lnTo>
                <a:lnTo>
                  <a:pt x="27931" y="56263"/>
                </a:lnTo>
                <a:lnTo>
                  <a:pt x="196850" y="103126"/>
                </a:lnTo>
                <a:lnTo>
                  <a:pt x="196850" y="281307"/>
                </a:lnTo>
                <a:lnTo>
                  <a:pt x="207008" y="300103"/>
                </a:lnTo>
                <a:lnTo>
                  <a:pt x="207008" y="318771"/>
                </a:lnTo>
                <a:lnTo>
                  <a:pt x="215900" y="337567"/>
                </a:lnTo>
                <a:lnTo>
                  <a:pt x="226058" y="346965"/>
                </a:lnTo>
                <a:lnTo>
                  <a:pt x="234950" y="365761"/>
                </a:lnTo>
                <a:lnTo>
                  <a:pt x="254000" y="375032"/>
                </a:lnTo>
                <a:lnTo>
                  <a:pt x="262881" y="121921"/>
                </a:lnTo>
                <a:lnTo>
                  <a:pt x="581658" y="206248"/>
                </a:lnTo>
                <a:lnTo>
                  <a:pt x="581658" y="346965"/>
                </a:lnTo>
                <a:lnTo>
                  <a:pt x="591816" y="459488"/>
                </a:lnTo>
                <a:lnTo>
                  <a:pt x="600708" y="450091"/>
                </a:lnTo>
                <a:lnTo>
                  <a:pt x="619758" y="431295"/>
                </a:lnTo>
                <a:lnTo>
                  <a:pt x="637531" y="412623"/>
                </a:lnTo>
                <a:lnTo>
                  <a:pt x="637531" y="403225"/>
                </a:lnTo>
                <a:lnTo>
                  <a:pt x="647700" y="38443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84" name="Freeform 8284"/>
          <p:cNvSpPr/>
          <p:nvPr/>
        </p:nvSpPr>
        <p:spPr>
          <a:xfrm rot="-5400000" flipH="0" flipV="0">
            <a:off x="24247590" y="453973"/>
            <a:ext cx="62535" cy="36592"/>
          </a:xfrm>
          <a:custGeom>
            <a:pathLst>
              <a:path w="384808" h="225171">
                <a:moveTo>
                  <a:pt x="384808" y="93852"/>
                </a:moveTo>
                <a:lnTo>
                  <a:pt x="38100" y="0"/>
                </a:lnTo>
                <a:lnTo>
                  <a:pt x="29208" y="0"/>
                </a:lnTo>
                <a:lnTo>
                  <a:pt x="10158" y="9398"/>
                </a:lnTo>
                <a:lnTo>
                  <a:pt x="0" y="28194"/>
                </a:lnTo>
                <a:lnTo>
                  <a:pt x="0" y="37592"/>
                </a:lnTo>
                <a:lnTo>
                  <a:pt x="10158" y="46990"/>
                </a:lnTo>
                <a:lnTo>
                  <a:pt x="29208" y="56261"/>
                </a:lnTo>
                <a:lnTo>
                  <a:pt x="384808" y="159513"/>
                </a:lnTo>
                <a:lnTo>
                  <a:pt x="384808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85" name="Freeform 8285"/>
          <p:cNvSpPr/>
          <p:nvPr/>
        </p:nvSpPr>
        <p:spPr>
          <a:xfrm rot="-5400000" flipH="0" flipV="0">
            <a:off x="24263565" y="450155"/>
            <a:ext cx="65631" cy="41133"/>
          </a:xfrm>
          <a:custGeom>
            <a:pathLst>
              <a:path w="403858" h="253113">
                <a:moveTo>
                  <a:pt x="403858" y="234445"/>
                </a:moveTo>
                <a:lnTo>
                  <a:pt x="384808" y="0"/>
                </a:lnTo>
                <a:lnTo>
                  <a:pt x="384808" y="159386"/>
                </a:lnTo>
                <a:lnTo>
                  <a:pt x="375916" y="168784"/>
                </a:lnTo>
                <a:lnTo>
                  <a:pt x="365758" y="178182"/>
                </a:lnTo>
                <a:lnTo>
                  <a:pt x="347973" y="187579"/>
                </a:lnTo>
                <a:lnTo>
                  <a:pt x="347973" y="178182"/>
                </a:lnTo>
                <a:lnTo>
                  <a:pt x="318766" y="178182"/>
                </a:lnTo>
                <a:lnTo>
                  <a:pt x="38100" y="103126"/>
                </a:lnTo>
                <a:lnTo>
                  <a:pt x="29208" y="103126"/>
                </a:lnTo>
                <a:lnTo>
                  <a:pt x="10158" y="112523"/>
                </a:lnTo>
                <a:lnTo>
                  <a:pt x="10158" y="121921"/>
                </a:lnTo>
                <a:lnTo>
                  <a:pt x="0" y="131319"/>
                </a:lnTo>
                <a:lnTo>
                  <a:pt x="0" y="140590"/>
                </a:lnTo>
                <a:lnTo>
                  <a:pt x="10158" y="159386"/>
                </a:lnTo>
                <a:lnTo>
                  <a:pt x="29208" y="168784"/>
                </a:lnTo>
                <a:lnTo>
                  <a:pt x="318766" y="243843"/>
                </a:lnTo>
                <a:lnTo>
                  <a:pt x="328923" y="243843"/>
                </a:lnTo>
                <a:lnTo>
                  <a:pt x="347973" y="253113"/>
                </a:lnTo>
                <a:lnTo>
                  <a:pt x="365758" y="253113"/>
                </a:lnTo>
                <a:lnTo>
                  <a:pt x="384808" y="2438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86" name="Freeform 8286"/>
          <p:cNvSpPr/>
          <p:nvPr/>
        </p:nvSpPr>
        <p:spPr>
          <a:xfrm rot="-5400000" flipH="0" flipV="0">
            <a:off x="24233843" y="423469"/>
            <a:ext cx="73268" cy="86869"/>
          </a:xfrm>
          <a:custGeom>
            <a:pathLst>
              <a:path w="450850" h="534544">
                <a:moveTo>
                  <a:pt x="450850" y="450087"/>
                </a:moveTo>
                <a:lnTo>
                  <a:pt x="450850" y="131319"/>
                </a:lnTo>
                <a:lnTo>
                  <a:pt x="440681" y="112523"/>
                </a:lnTo>
                <a:lnTo>
                  <a:pt x="431800" y="103122"/>
                </a:lnTo>
                <a:lnTo>
                  <a:pt x="38100" y="0"/>
                </a:lnTo>
                <a:lnTo>
                  <a:pt x="29208" y="0"/>
                </a:lnTo>
                <a:lnTo>
                  <a:pt x="10158" y="9397"/>
                </a:lnTo>
                <a:lnTo>
                  <a:pt x="10158" y="18795"/>
                </a:lnTo>
                <a:lnTo>
                  <a:pt x="0" y="37464"/>
                </a:lnTo>
                <a:lnTo>
                  <a:pt x="10158" y="56260"/>
                </a:lnTo>
                <a:lnTo>
                  <a:pt x="29208" y="65658"/>
                </a:lnTo>
                <a:lnTo>
                  <a:pt x="384808" y="159385"/>
                </a:lnTo>
                <a:lnTo>
                  <a:pt x="384808" y="300099"/>
                </a:lnTo>
                <a:lnTo>
                  <a:pt x="403858" y="534544"/>
                </a:lnTo>
                <a:lnTo>
                  <a:pt x="412750" y="525146"/>
                </a:lnTo>
                <a:lnTo>
                  <a:pt x="431800" y="515748"/>
                </a:lnTo>
                <a:lnTo>
                  <a:pt x="440681" y="506347"/>
                </a:lnTo>
                <a:lnTo>
                  <a:pt x="450850" y="487678"/>
                </a:lnTo>
                <a:lnTo>
                  <a:pt x="450850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87" name="Freeform 8287"/>
          <p:cNvSpPr/>
          <p:nvPr/>
        </p:nvSpPr>
        <p:spPr>
          <a:xfrm rot="-5400000" flipH="0" flipV="0">
            <a:off x="24310073" y="449341"/>
            <a:ext cx="62537" cy="24395"/>
          </a:xfrm>
          <a:custGeom>
            <a:pathLst>
              <a:path w="384819" h="150115">
                <a:moveTo>
                  <a:pt x="384819" y="121921"/>
                </a:moveTo>
                <a:lnTo>
                  <a:pt x="384819" y="112524"/>
                </a:lnTo>
                <a:lnTo>
                  <a:pt x="374650" y="93855"/>
                </a:lnTo>
                <a:lnTo>
                  <a:pt x="365769" y="84454"/>
                </a:lnTo>
                <a:lnTo>
                  <a:pt x="66042" y="9398"/>
                </a:lnTo>
                <a:lnTo>
                  <a:pt x="55885" y="9398"/>
                </a:lnTo>
                <a:lnTo>
                  <a:pt x="38100" y="0"/>
                </a:lnTo>
                <a:lnTo>
                  <a:pt x="19050" y="9398"/>
                </a:lnTo>
                <a:lnTo>
                  <a:pt x="0" y="9398"/>
                </a:lnTo>
                <a:lnTo>
                  <a:pt x="0" y="121921"/>
                </a:lnTo>
                <a:lnTo>
                  <a:pt x="0" y="93855"/>
                </a:lnTo>
                <a:lnTo>
                  <a:pt x="8892" y="84454"/>
                </a:lnTo>
                <a:lnTo>
                  <a:pt x="19050" y="75056"/>
                </a:lnTo>
                <a:lnTo>
                  <a:pt x="66042" y="75056"/>
                </a:lnTo>
                <a:lnTo>
                  <a:pt x="346719" y="150115"/>
                </a:lnTo>
                <a:lnTo>
                  <a:pt x="374650" y="150115"/>
                </a:lnTo>
                <a:lnTo>
                  <a:pt x="384819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88" name="Freeform 8288"/>
          <p:cNvSpPr/>
          <p:nvPr/>
        </p:nvSpPr>
        <p:spPr>
          <a:xfrm rot="-5400000" flipH="0" flipV="0">
            <a:off x="24327565" y="433376"/>
            <a:ext cx="73268" cy="67055"/>
          </a:xfrm>
          <a:custGeom>
            <a:pathLst>
              <a:path w="450850" h="412623">
                <a:moveTo>
                  <a:pt x="450850" y="375159"/>
                </a:moveTo>
                <a:lnTo>
                  <a:pt x="450850" y="375159"/>
                </a:lnTo>
                <a:lnTo>
                  <a:pt x="440681" y="356363"/>
                </a:lnTo>
                <a:lnTo>
                  <a:pt x="431800" y="346965"/>
                </a:lnTo>
                <a:lnTo>
                  <a:pt x="66031" y="253237"/>
                </a:lnTo>
                <a:lnTo>
                  <a:pt x="66031" y="0"/>
                </a:lnTo>
                <a:lnTo>
                  <a:pt x="46981" y="9398"/>
                </a:lnTo>
                <a:lnTo>
                  <a:pt x="29208" y="28194"/>
                </a:lnTo>
                <a:lnTo>
                  <a:pt x="19050" y="46862"/>
                </a:lnTo>
                <a:lnTo>
                  <a:pt x="10158" y="56260"/>
                </a:lnTo>
                <a:lnTo>
                  <a:pt x="0" y="75056"/>
                </a:lnTo>
                <a:lnTo>
                  <a:pt x="0" y="281307"/>
                </a:lnTo>
                <a:lnTo>
                  <a:pt x="19050" y="300103"/>
                </a:lnTo>
                <a:lnTo>
                  <a:pt x="29208" y="309501"/>
                </a:lnTo>
                <a:lnTo>
                  <a:pt x="412750" y="412623"/>
                </a:lnTo>
                <a:lnTo>
                  <a:pt x="422908" y="412623"/>
                </a:lnTo>
                <a:lnTo>
                  <a:pt x="440681" y="403225"/>
                </a:lnTo>
                <a:lnTo>
                  <a:pt x="450850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89" name="Freeform 8289"/>
          <p:cNvSpPr/>
          <p:nvPr/>
        </p:nvSpPr>
        <p:spPr>
          <a:xfrm rot="-5400000" flipH="0" flipV="0">
            <a:off x="24380917" y="451662"/>
            <a:ext cx="73268" cy="30483"/>
          </a:xfrm>
          <a:custGeom>
            <a:pathLst>
              <a:path w="450850" h="187579">
                <a:moveTo>
                  <a:pt x="450850" y="140589"/>
                </a:moveTo>
                <a:lnTo>
                  <a:pt x="450850" y="131319"/>
                </a:lnTo>
                <a:lnTo>
                  <a:pt x="440681" y="112523"/>
                </a:lnTo>
                <a:lnTo>
                  <a:pt x="431800" y="103125"/>
                </a:lnTo>
                <a:lnTo>
                  <a:pt x="38100" y="0"/>
                </a:lnTo>
                <a:lnTo>
                  <a:pt x="29208" y="0"/>
                </a:lnTo>
                <a:lnTo>
                  <a:pt x="10158" y="9270"/>
                </a:lnTo>
                <a:lnTo>
                  <a:pt x="10158" y="18668"/>
                </a:lnTo>
                <a:lnTo>
                  <a:pt x="0" y="37464"/>
                </a:lnTo>
                <a:lnTo>
                  <a:pt x="10158" y="56263"/>
                </a:lnTo>
                <a:lnTo>
                  <a:pt x="29208" y="65661"/>
                </a:lnTo>
                <a:lnTo>
                  <a:pt x="140966" y="93727"/>
                </a:lnTo>
                <a:lnTo>
                  <a:pt x="207008" y="187579"/>
                </a:lnTo>
                <a:lnTo>
                  <a:pt x="243831" y="121921"/>
                </a:lnTo>
                <a:lnTo>
                  <a:pt x="412750" y="168783"/>
                </a:lnTo>
                <a:lnTo>
                  <a:pt x="440681" y="168783"/>
                </a:lnTo>
                <a:lnTo>
                  <a:pt x="450850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90" name="Freeform 8290"/>
          <p:cNvSpPr/>
          <p:nvPr/>
        </p:nvSpPr>
        <p:spPr>
          <a:xfrm rot="-5400000" flipH="0" flipV="0">
            <a:off x="24411390" y="441002"/>
            <a:ext cx="73268" cy="51803"/>
          </a:xfrm>
          <a:custGeom>
            <a:pathLst>
              <a:path w="450850" h="318768">
                <a:moveTo>
                  <a:pt x="450850" y="281304"/>
                </a:moveTo>
                <a:lnTo>
                  <a:pt x="450850" y="281304"/>
                </a:lnTo>
                <a:lnTo>
                  <a:pt x="440681" y="262508"/>
                </a:lnTo>
                <a:lnTo>
                  <a:pt x="243831" y="0"/>
                </a:lnTo>
                <a:lnTo>
                  <a:pt x="207008" y="65658"/>
                </a:lnTo>
                <a:lnTo>
                  <a:pt x="19050" y="149988"/>
                </a:lnTo>
                <a:lnTo>
                  <a:pt x="10158" y="159385"/>
                </a:lnTo>
                <a:lnTo>
                  <a:pt x="0" y="178054"/>
                </a:lnTo>
                <a:lnTo>
                  <a:pt x="0" y="187452"/>
                </a:lnTo>
                <a:lnTo>
                  <a:pt x="10158" y="206248"/>
                </a:lnTo>
                <a:lnTo>
                  <a:pt x="19050" y="206248"/>
                </a:lnTo>
                <a:lnTo>
                  <a:pt x="29208" y="215646"/>
                </a:lnTo>
                <a:lnTo>
                  <a:pt x="46981" y="206248"/>
                </a:lnTo>
                <a:lnTo>
                  <a:pt x="254000" y="112520"/>
                </a:lnTo>
                <a:lnTo>
                  <a:pt x="394966" y="300099"/>
                </a:lnTo>
                <a:lnTo>
                  <a:pt x="403858" y="309370"/>
                </a:lnTo>
                <a:lnTo>
                  <a:pt x="422908" y="318768"/>
                </a:lnTo>
                <a:lnTo>
                  <a:pt x="440681" y="309370"/>
                </a:lnTo>
                <a:lnTo>
                  <a:pt x="450850" y="30009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91" name="Freeform 8291"/>
          <p:cNvSpPr/>
          <p:nvPr/>
        </p:nvSpPr>
        <p:spPr>
          <a:xfrm rot="-5400000" flipH="0" flipV="0">
            <a:off x="24501355" y="479143"/>
            <a:ext cx="7634" cy="41153"/>
          </a:xfrm>
          <a:custGeom>
            <a:pathLst>
              <a:path w="46981" h="253237">
                <a:moveTo>
                  <a:pt x="46981" y="0"/>
                </a:moveTo>
                <a:lnTo>
                  <a:pt x="29208" y="18796"/>
                </a:lnTo>
                <a:lnTo>
                  <a:pt x="19050" y="37464"/>
                </a:lnTo>
                <a:lnTo>
                  <a:pt x="10158" y="46862"/>
                </a:lnTo>
                <a:lnTo>
                  <a:pt x="0" y="65658"/>
                </a:lnTo>
                <a:lnTo>
                  <a:pt x="0" y="196977"/>
                </a:lnTo>
                <a:lnTo>
                  <a:pt x="10158" y="215773"/>
                </a:lnTo>
                <a:lnTo>
                  <a:pt x="19050" y="234442"/>
                </a:lnTo>
                <a:lnTo>
                  <a:pt x="29208" y="243839"/>
                </a:lnTo>
                <a:lnTo>
                  <a:pt x="38100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92" name="Freeform 8292"/>
          <p:cNvSpPr/>
          <p:nvPr/>
        </p:nvSpPr>
        <p:spPr>
          <a:xfrm rot="-5400000" flipH="0" flipV="0">
            <a:off x="24483006" y="437887"/>
            <a:ext cx="53455" cy="56385"/>
          </a:xfrm>
          <a:custGeom>
            <a:pathLst>
              <a:path w="328935" h="346962">
                <a:moveTo>
                  <a:pt x="328935" y="93852"/>
                </a:moveTo>
                <a:lnTo>
                  <a:pt x="318777" y="84454"/>
                </a:lnTo>
                <a:lnTo>
                  <a:pt x="299727" y="75056"/>
                </a:lnTo>
                <a:lnTo>
                  <a:pt x="281942" y="65658"/>
                </a:lnTo>
                <a:lnTo>
                  <a:pt x="252735" y="56260"/>
                </a:lnTo>
                <a:lnTo>
                  <a:pt x="66042" y="9398"/>
                </a:lnTo>
                <a:lnTo>
                  <a:pt x="55885" y="9398"/>
                </a:lnTo>
                <a:lnTo>
                  <a:pt x="38100" y="0"/>
                </a:lnTo>
                <a:lnTo>
                  <a:pt x="19050" y="9398"/>
                </a:lnTo>
                <a:lnTo>
                  <a:pt x="0" y="9398"/>
                </a:lnTo>
                <a:lnTo>
                  <a:pt x="0" y="121919"/>
                </a:lnTo>
                <a:lnTo>
                  <a:pt x="0" y="93852"/>
                </a:lnTo>
                <a:lnTo>
                  <a:pt x="8892" y="84454"/>
                </a:lnTo>
                <a:lnTo>
                  <a:pt x="19050" y="75056"/>
                </a:lnTo>
                <a:lnTo>
                  <a:pt x="66042" y="75056"/>
                </a:lnTo>
                <a:lnTo>
                  <a:pt x="252735" y="121919"/>
                </a:lnTo>
                <a:lnTo>
                  <a:pt x="262892" y="131316"/>
                </a:lnTo>
                <a:lnTo>
                  <a:pt x="281942" y="131316"/>
                </a:lnTo>
                <a:lnTo>
                  <a:pt x="299727" y="150112"/>
                </a:lnTo>
                <a:lnTo>
                  <a:pt x="309885" y="159510"/>
                </a:lnTo>
                <a:lnTo>
                  <a:pt x="318777" y="168911"/>
                </a:lnTo>
                <a:lnTo>
                  <a:pt x="318777" y="34696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93" name="Freeform 8293"/>
          <p:cNvSpPr/>
          <p:nvPr/>
        </p:nvSpPr>
        <p:spPr>
          <a:xfrm rot="-5400000" flipH="0" flipV="0">
            <a:off x="24479963" y="433376"/>
            <a:ext cx="73268" cy="67055"/>
          </a:xfrm>
          <a:custGeom>
            <a:pathLst>
              <a:path w="450850" h="412623">
                <a:moveTo>
                  <a:pt x="450850" y="384557"/>
                </a:moveTo>
                <a:lnTo>
                  <a:pt x="450850" y="178182"/>
                </a:lnTo>
                <a:lnTo>
                  <a:pt x="440681" y="159513"/>
                </a:lnTo>
                <a:lnTo>
                  <a:pt x="440681" y="140714"/>
                </a:lnTo>
                <a:lnTo>
                  <a:pt x="431800" y="121918"/>
                </a:lnTo>
                <a:lnTo>
                  <a:pt x="422908" y="112521"/>
                </a:lnTo>
                <a:lnTo>
                  <a:pt x="412750" y="93852"/>
                </a:lnTo>
                <a:lnTo>
                  <a:pt x="394966" y="84454"/>
                </a:lnTo>
                <a:lnTo>
                  <a:pt x="384808" y="337564"/>
                </a:lnTo>
                <a:lnTo>
                  <a:pt x="132073" y="262635"/>
                </a:lnTo>
                <a:lnTo>
                  <a:pt x="113023" y="262635"/>
                </a:lnTo>
                <a:lnTo>
                  <a:pt x="104131" y="253237"/>
                </a:lnTo>
                <a:lnTo>
                  <a:pt x="85081" y="234442"/>
                </a:lnTo>
                <a:lnTo>
                  <a:pt x="74923" y="215773"/>
                </a:lnTo>
                <a:lnTo>
                  <a:pt x="66031" y="196977"/>
                </a:lnTo>
                <a:lnTo>
                  <a:pt x="66031" y="0"/>
                </a:lnTo>
                <a:lnTo>
                  <a:pt x="46981" y="9398"/>
                </a:lnTo>
                <a:lnTo>
                  <a:pt x="38100" y="262635"/>
                </a:lnTo>
                <a:lnTo>
                  <a:pt x="29208" y="272033"/>
                </a:lnTo>
                <a:lnTo>
                  <a:pt x="19050" y="281304"/>
                </a:lnTo>
                <a:lnTo>
                  <a:pt x="10158" y="290702"/>
                </a:lnTo>
                <a:lnTo>
                  <a:pt x="0" y="309498"/>
                </a:lnTo>
                <a:lnTo>
                  <a:pt x="0" y="356363"/>
                </a:lnTo>
                <a:lnTo>
                  <a:pt x="19050" y="365761"/>
                </a:lnTo>
                <a:lnTo>
                  <a:pt x="29208" y="375159"/>
                </a:lnTo>
                <a:lnTo>
                  <a:pt x="46981" y="375159"/>
                </a:lnTo>
                <a:lnTo>
                  <a:pt x="57150" y="365761"/>
                </a:lnTo>
                <a:lnTo>
                  <a:pt x="66031" y="346962"/>
                </a:lnTo>
                <a:lnTo>
                  <a:pt x="74923" y="328293"/>
                </a:lnTo>
                <a:lnTo>
                  <a:pt x="85081" y="318896"/>
                </a:lnTo>
                <a:lnTo>
                  <a:pt x="93973" y="328293"/>
                </a:lnTo>
                <a:lnTo>
                  <a:pt x="422908" y="412623"/>
                </a:lnTo>
                <a:lnTo>
                  <a:pt x="440681" y="403225"/>
                </a:lnTo>
                <a:lnTo>
                  <a:pt x="450850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94" name="Freeform 8294"/>
          <p:cNvSpPr/>
          <p:nvPr/>
        </p:nvSpPr>
        <p:spPr>
          <a:xfrm rot="-5400000" flipH="0" flipV="0">
            <a:off x="24591269" y="456285"/>
            <a:ext cx="67076" cy="27428"/>
          </a:xfrm>
          <a:custGeom>
            <a:pathLst>
              <a:path w="412750" h="168780">
                <a:moveTo>
                  <a:pt x="412750" y="168780"/>
                </a:moveTo>
                <a:lnTo>
                  <a:pt x="384808" y="93724"/>
                </a:lnTo>
                <a:lnTo>
                  <a:pt x="38100" y="0"/>
                </a:lnTo>
                <a:lnTo>
                  <a:pt x="29208" y="0"/>
                </a:lnTo>
                <a:lnTo>
                  <a:pt x="10158" y="9397"/>
                </a:lnTo>
                <a:lnTo>
                  <a:pt x="0" y="28066"/>
                </a:lnTo>
                <a:lnTo>
                  <a:pt x="0" y="37464"/>
                </a:lnTo>
                <a:lnTo>
                  <a:pt x="10158" y="56260"/>
                </a:lnTo>
                <a:lnTo>
                  <a:pt x="29208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95" name="Freeform 8295"/>
          <p:cNvSpPr/>
          <p:nvPr/>
        </p:nvSpPr>
        <p:spPr>
          <a:xfrm rot="-5400000" flipH="0" flipV="0">
            <a:off x="24566079" y="431095"/>
            <a:ext cx="73268" cy="71616"/>
          </a:xfrm>
          <a:custGeom>
            <a:pathLst>
              <a:path w="450850" h="440689">
                <a:moveTo>
                  <a:pt x="450850" y="403225"/>
                </a:moveTo>
                <a:lnTo>
                  <a:pt x="450850" y="262511"/>
                </a:lnTo>
                <a:lnTo>
                  <a:pt x="440681" y="243715"/>
                </a:lnTo>
                <a:lnTo>
                  <a:pt x="46981" y="9270"/>
                </a:lnTo>
                <a:lnTo>
                  <a:pt x="29208" y="0"/>
                </a:lnTo>
                <a:lnTo>
                  <a:pt x="19050" y="9270"/>
                </a:lnTo>
                <a:lnTo>
                  <a:pt x="0" y="18668"/>
                </a:lnTo>
                <a:lnTo>
                  <a:pt x="0" y="46865"/>
                </a:lnTo>
                <a:lnTo>
                  <a:pt x="19050" y="65534"/>
                </a:lnTo>
                <a:lnTo>
                  <a:pt x="384808" y="290704"/>
                </a:lnTo>
                <a:lnTo>
                  <a:pt x="384808" y="365633"/>
                </a:lnTo>
                <a:lnTo>
                  <a:pt x="412750" y="440689"/>
                </a:lnTo>
                <a:lnTo>
                  <a:pt x="422908" y="440689"/>
                </a:lnTo>
                <a:lnTo>
                  <a:pt x="440681" y="431291"/>
                </a:lnTo>
                <a:lnTo>
                  <a:pt x="450850" y="4218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96" name="Freeform 8296"/>
          <p:cNvSpPr/>
          <p:nvPr/>
        </p:nvSpPr>
        <p:spPr>
          <a:xfrm rot="-5400000" flipH="0" flipV="0">
            <a:off x="24667549" y="459278"/>
            <a:ext cx="22702" cy="47242"/>
          </a:xfrm>
          <a:custGeom>
            <a:pathLst>
              <a:path w="139700" h="290702">
                <a:moveTo>
                  <a:pt x="139700" y="281431"/>
                </a:moveTo>
                <a:lnTo>
                  <a:pt x="139700" y="168784"/>
                </a:lnTo>
                <a:lnTo>
                  <a:pt x="139700" y="178182"/>
                </a:lnTo>
                <a:lnTo>
                  <a:pt x="130808" y="196978"/>
                </a:lnTo>
                <a:lnTo>
                  <a:pt x="121916" y="215773"/>
                </a:lnTo>
                <a:lnTo>
                  <a:pt x="111758" y="215773"/>
                </a:lnTo>
                <a:lnTo>
                  <a:pt x="93973" y="225171"/>
                </a:lnTo>
                <a:lnTo>
                  <a:pt x="74923" y="215773"/>
                </a:lnTo>
                <a:lnTo>
                  <a:pt x="64766" y="215773"/>
                </a:lnTo>
                <a:lnTo>
                  <a:pt x="46981" y="206375"/>
                </a:lnTo>
                <a:lnTo>
                  <a:pt x="36823" y="196978"/>
                </a:lnTo>
                <a:lnTo>
                  <a:pt x="27931" y="187580"/>
                </a:lnTo>
                <a:lnTo>
                  <a:pt x="17773" y="168784"/>
                </a:lnTo>
                <a:lnTo>
                  <a:pt x="8881" y="150115"/>
                </a:lnTo>
                <a:lnTo>
                  <a:pt x="8881" y="0"/>
                </a:lnTo>
                <a:lnTo>
                  <a:pt x="0" y="253238"/>
                </a:lnTo>
                <a:lnTo>
                  <a:pt x="8881" y="262636"/>
                </a:lnTo>
                <a:lnTo>
                  <a:pt x="27931" y="272034"/>
                </a:lnTo>
                <a:lnTo>
                  <a:pt x="46981" y="281431"/>
                </a:lnTo>
                <a:lnTo>
                  <a:pt x="74923" y="290702"/>
                </a:lnTo>
                <a:lnTo>
                  <a:pt x="102866" y="290702"/>
                </a:lnTo>
                <a:lnTo>
                  <a:pt x="121916" y="29070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97" name="Freeform 8297"/>
          <p:cNvSpPr/>
          <p:nvPr/>
        </p:nvSpPr>
        <p:spPr>
          <a:xfrm rot="-5400000" flipH="0" flipV="0">
            <a:off x="24635426" y="437947"/>
            <a:ext cx="73268" cy="57912"/>
          </a:xfrm>
          <a:custGeom>
            <a:pathLst>
              <a:path w="450850" h="356359">
                <a:moveTo>
                  <a:pt x="450850" y="140587"/>
                </a:moveTo>
                <a:lnTo>
                  <a:pt x="450850" y="131189"/>
                </a:lnTo>
                <a:lnTo>
                  <a:pt x="440681" y="112520"/>
                </a:lnTo>
                <a:lnTo>
                  <a:pt x="431800" y="103122"/>
                </a:lnTo>
                <a:lnTo>
                  <a:pt x="38100" y="0"/>
                </a:lnTo>
                <a:lnTo>
                  <a:pt x="29208" y="0"/>
                </a:lnTo>
                <a:lnTo>
                  <a:pt x="10158" y="9398"/>
                </a:lnTo>
                <a:lnTo>
                  <a:pt x="10158" y="18668"/>
                </a:lnTo>
                <a:lnTo>
                  <a:pt x="0" y="37464"/>
                </a:lnTo>
                <a:lnTo>
                  <a:pt x="0" y="234314"/>
                </a:lnTo>
                <a:lnTo>
                  <a:pt x="10158" y="253110"/>
                </a:lnTo>
                <a:lnTo>
                  <a:pt x="10158" y="271906"/>
                </a:lnTo>
                <a:lnTo>
                  <a:pt x="19050" y="290701"/>
                </a:lnTo>
                <a:lnTo>
                  <a:pt x="29208" y="300099"/>
                </a:lnTo>
                <a:lnTo>
                  <a:pt x="38100" y="318768"/>
                </a:lnTo>
                <a:lnTo>
                  <a:pt x="57150" y="328166"/>
                </a:lnTo>
                <a:lnTo>
                  <a:pt x="66031" y="74928"/>
                </a:lnTo>
                <a:lnTo>
                  <a:pt x="196850" y="112520"/>
                </a:lnTo>
                <a:lnTo>
                  <a:pt x="196850" y="356359"/>
                </a:lnTo>
                <a:lnTo>
                  <a:pt x="215900" y="346962"/>
                </a:lnTo>
                <a:lnTo>
                  <a:pt x="226058" y="337564"/>
                </a:lnTo>
                <a:lnTo>
                  <a:pt x="234950" y="328166"/>
                </a:lnTo>
                <a:lnTo>
                  <a:pt x="243831" y="318768"/>
                </a:lnTo>
                <a:lnTo>
                  <a:pt x="254000" y="300099"/>
                </a:lnTo>
                <a:lnTo>
                  <a:pt x="254000" y="281303"/>
                </a:lnTo>
                <a:lnTo>
                  <a:pt x="262881" y="262508"/>
                </a:lnTo>
                <a:lnTo>
                  <a:pt x="262881" y="131189"/>
                </a:lnTo>
                <a:lnTo>
                  <a:pt x="412750" y="168780"/>
                </a:lnTo>
                <a:lnTo>
                  <a:pt x="440681" y="168780"/>
                </a:lnTo>
                <a:lnTo>
                  <a:pt x="450850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98" name="Freeform 8298"/>
          <p:cNvSpPr/>
          <p:nvPr/>
        </p:nvSpPr>
        <p:spPr>
          <a:xfrm rot="-5400000" flipH="0" flipV="0">
            <a:off x="24707806" y="441765"/>
            <a:ext cx="73268" cy="50276"/>
          </a:xfrm>
          <a:custGeom>
            <a:pathLst>
              <a:path w="450850" h="309370">
                <a:moveTo>
                  <a:pt x="450850" y="140590"/>
                </a:moveTo>
                <a:lnTo>
                  <a:pt x="450850" y="131319"/>
                </a:lnTo>
                <a:lnTo>
                  <a:pt x="440681" y="112520"/>
                </a:lnTo>
                <a:lnTo>
                  <a:pt x="431800" y="103122"/>
                </a:lnTo>
                <a:lnTo>
                  <a:pt x="38100" y="0"/>
                </a:lnTo>
                <a:lnTo>
                  <a:pt x="29208" y="0"/>
                </a:lnTo>
                <a:lnTo>
                  <a:pt x="10158" y="9270"/>
                </a:lnTo>
                <a:lnTo>
                  <a:pt x="10158" y="18668"/>
                </a:lnTo>
                <a:lnTo>
                  <a:pt x="0" y="37464"/>
                </a:lnTo>
                <a:lnTo>
                  <a:pt x="10158" y="56260"/>
                </a:lnTo>
                <a:lnTo>
                  <a:pt x="29208" y="65531"/>
                </a:lnTo>
                <a:lnTo>
                  <a:pt x="196850" y="112520"/>
                </a:lnTo>
                <a:lnTo>
                  <a:pt x="196850" y="309370"/>
                </a:lnTo>
                <a:lnTo>
                  <a:pt x="262881" y="131319"/>
                </a:lnTo>
                <a:lnTo>
                  <a:pt x="412750" y="168783"/>
                </a:lnTo>
                <a:lnTo>
                  <a:pt x="422908" y="168783"/>
                </a:lnTo>
                <a:lnTo>
                  <a:pt x="440681" y="159385"/>
                </a:lnTo>
                <a:lnTo>
                  <a:pt x="450850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299" name="Freeform 8299"/>
          <p:cNvSpPr/>
          <p:nvPr/>
        </p:nvSpPr>
        <p:spPr>
          <a:xfrm rot="-5400000" flipH="0" flipV="0">
            <a:off x="24729146" y="441765"/>
            <a:ext cx="73268" cy="50276"/>
          </a:xfrm>
          <a:custGeom>
            <a:pathLst>
              <a:path w="450850" h="309370">
                <a:moveTo>
                  <a:pt x="450850" y="271906"/>
                </a:moveTo>
                <a:lnTo>
                  <a:pt x="450850" y="271906"/>
                </a:lnTo>
                <a:lnTo>
                  <a:pt x="440681" y="253110"/>
                </a:lnTo>
                <a:lnTo>
                  <a:pt x="431800" y="243712"/>
                </a:lnTo>
                <a:lnTo>
                  <a:pt x="262881" y="196850"/>
                </a:lnTo>
                <a:lnTo>
                  <a:pt x="262881" y="0"/>
                </a:lnTo>
                <a:lnTo>
                  <a:pt x="196850" y="178051"/>
                </a:lnTo>
                <a:lnTo>
                  <a:pt x="38100" y="140587"/>
                </a:lnTo>
                <a:lnTo>
                  <a:pt x="29208" y="140587"/>
                </a:lnTo>
                <a:lnTo>
                  <a:pt x="10158" y="149985"/>
                </a:lnTo>
                <a:lnTo>
                  <a:pt x="0" y="168653"/>
                </a:lnTo>
                <a:lnTo>
                  <a:pt x="0" y="178051"/>
                </a:lnTo>
                <a:lnTo>
                  <a:pt x="10158" y="196850"/>
                </a:lnTo>
                <a:lnTo>
                  <a:pt x="29208" y="196850"/>
                </a:lnTo>
                <a:lnTo>
                  <a:pt x="412750" y="309370"/>
                </a:lnTo>
                <a:lnTo>
                  <a:pt x="422908" y="309370"/>
                </a:lnTo>
                <a:lnTo>
                  <a:pt x="440681" y="299972"/>
                </a:lnTo>
                <a:lnTo>
                  <a:pt x="450850" y="2907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00" name="Freeform 8300"/>
          <p:cNvSpPr/>
          <p:nvPr/>
        </p:nvSpPr>
        <p:spPr>
          <a:xfrm rot="-5400000" flipH="0" flipV="0">
            <a:off x="24772581" y="453189"/>
            <a:ext cx="73268" cy="27429"/>
          </a:xfrm>
          <a:custGeom>
            <a:pathLst>
              <a:path w="450850" h="168783">
                <a:moveTo>
                  <a:pt x="450850" y="140590"/>
                </a:moveTo>
                <a:lnTo>
                  <a:pt x="450850" y="131192"/>
                </a:lnTo>
                <a:lnTo>
                  <a:pt x="440681" y="112523"/>
                </a:lnTo>
                <a:lnTo>
                  <a:pt x="431800" y="103125"/>
                </a:lnTo>
                <a:lnTo>
                  <a:pt x="38100" y="0"/>
                </a:lnTo>
                <a:lnTo>
                  <a:pt x="29208" y="0"/>
                </a:lnTo>
                <a:lnTo>
                  <a:pt x="10158" y="9398"/>
                </a:lnTo>
                <a:lnTo>
                  <a:pt x="10158" y="18668"/>
                </a:lnTo>
                <a:lnTo>
                  <a:pt x="0" y="37464"/>
                </a:lnTo>
                <a:lnTo>
                  <a:pt x="10158" y="56263"/>
                </a:lnTo>
                <a:lnTo>
                  <a:pt x="29208" y="65661"/>
                </a:lnTo>
                <a:lnTo>
                  <a:pt x="412750" y="168783"/>
                </a:lnTo>
                <a:lnTo>
                  <a:pt x="422908" y="168783"/>
                </a:lnTo>
                <a:lnTo>
                  <a:pt x="440681" y="159385"/>
                </a:lnTo>
                <a:lnTo>
                  <a:pt x="450850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01" name="Freeform 8301"/>
          <p:cNvSpPr/>
          <p:nvPr/>
        </p:nvSpPr>
        <p:spPr>
          <a:xfrm rot="-5400000" flipH="0" flipV="0">
            <a:off x="24818337" y="399818"/>
            <a:ext cx="15273" cy="12197"/>
          </a:xfrm>
          <a:custGeom>
            <a:pathLst>
              <a:path w="93984" h="75056">
                <a:moveTo>
                  <a:pt x="93984" y="37592"/>
                </a:moveTo>
                <a:lnTo>
                  <a:pt x="93984" y="37592"/>
                </a:lnTo>
                <a:lnTo>
                  <a:pt x="83815" y="18796"/>
                </a:lnTo>
                <a:lnTo>
                  <a:pt x="66042" y="9398"/>
                </a:lnTo>
                <a:lnTo>
                  <a:pt x="38100" y="0"/>
                </a:lnTo>
                <a:lnTo>
                  <a:pt x="8892" y="0"/>
                </a:lnTo>
                <a:lnTo>
                  <a:pt x="0" y="9398"/>
                </a:lnTo>
                <a:lnTo>
                  <a:pt x="0" y="56261"/>
                </a:lnTo>
                <a:lnTo>
                  <a:pt x="19050" y="65659"/>
                </a:lnTo>
                <a:lnTo>
                  <a:pt x="55884" y="75056"/>
                </a:lnTo>
                <a:lnTo>
                  <a:pt x="66042" y="75056"/>
                </a:lnTo>
                <a:lnTo>
                  <a:pt x="74934" y="65659"/>
                </a:lnTo>
                <a:lnTo>
                  <a:pt x="83815" y="562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02" name="Freeform 8302"/>
          <p:cNvSpPr/>
          <p:nvPr/>
        </p:nvSpPr>
        <p:spPr>
          <a:xfrm rot="-5400000" flipH="0" flipV="0">
            <a:off x="24911295" y="473044"/>
            <a:ext cx="15271" cy="45715"/>
          </a:xfrm>
          <a:custGeom>
            <a:pathLst>
              <a:path w="93973" h="281306">
                <a:moveTo>
                  <a:pt x="93973" y="37467"/>
                </a:moveTo>
                <a:lnTo>
                  <a:pt x="93973" y="28193"/>
                </a:lnTo>
                <a:lnTo>
                  <a:pt x="85081" y="9397"/>
                </a:lnTo>
                <a:lnTo>
                  <a:pt x="66031" y="0"/>
                </a:lnTo>
                <a:lnTo>
                  <a:pt x="57150" y="0"/>
                </a:lnTo>
                <a:lnTo>
                  <a:pt x="38100" y="18795"/>
                </a:lnTo>
                <a:lnTo>
                  <a:pt x="29208" y="28193"/>
                </a:lnTo>
                <a:lnTo>
                  <a:pt x="19050" y="46865"/>
                </a:lnTo>
                <a:lnTo>
                  <a:pt x="10158" y="65661"/>
                </a:lnTo>
                <a:lnTo>
                  <a:pt x="10158" y="84456"/>
                </a:lnTo>
                <a:lnTo>
                  <a:pt x="0" y="103125"/>
                </a:lnTo>
                <a:lnTo>
                  <a:pt x="0" y="196977"/>
                </a:lnTo>
                <a:lnTo>
                  <a:pt x="10158" y="215772"/>
                </a:lnTo>
                <a:lnTo>
                  <a:pt x="10158" y="234441"/>
                </a:lnTo>
                <a:lnTo>
                  <a:pt x="19050" y="243842"/>
                </a:lnTo>
                <a:lnTo>
                  <a:pt x="29208" y="262638"/>
                </a:lnTo>
                <a:lnTo>
                  <a:pt x="38100" y="272036"/>
                </a:lnTo>
                <a:lnTo>
                  <a:pt x="57150" y="281306"/>
                </a:lnTo>
                <a:lnTo>
                  <a:pt x="66031" y="131319"/>
                </a:lnTo>
                <a:lnTo>
                  <a:pt x="66031" y="112523"/>
                </a:lnTo>
                <a:lnTo>
                  <a:pt x="74923" y="93727"/>
                </a:lnTo>
                <a:lnTo>
                  <a:pt x="85081" y="75058"/>
                </a:lnTo>
                <a:lnTo>
                  <a:pt x="93973" y="468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03" name="Freeform 8303"/>
          <p:cNvSpPr/>
          <p:nvPr/>
        </p:nvSpPr>
        <p:spPr>
          <a:xfrm rot="-5400000" flipH="0" flipV="0">
            <a:off x="24921243" y="429558"/>
            <a:ext cx="4540" cy="27429"/>
          </a:xfrm>
          <a:custGeom>
            <a:pathLst>
              <a:path w="27942" h="168784">
                <a:moveTo>
                  <a:pt x="27942" y="0"/>
                </a:moveTo>
                <a:lnTo>
                  <a:pt x="27942" y="0"/>
                </a:lnTo>
                <a:lnTo>
                  <a:pt x="8892" y="9271"/>
                </a:lnTo>
                <a:lnTo>
                  <a:pt x="8892" y="18669"/>
                </a:lnTo>
                <a:lnTo>
                  <a:pt x="0" y="37465"/>
                </a:lnTo>
                <a:lnTo>
                  <a:pt x="0" y="46863"/>
                </a:lnTo>
                <a:lnTo>
                  <a:pt x="19050" y="75056"/>
                </a:lnTo>
                <a:lnTo>
                  <a:pt x="27942" y="103123"/>
                </a:lnTo>
                <a:lnTo>
                  <a:pt x="27942" y="1687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04" name="Freeform 8304"/>
          <p:cNvSpPr/>
          <p:nvPr/>
        </p:nvSpPr>
        <p:spPr>
          <a:xfrm rot="-5400000" flipH="0" flipV="0">
            <a:off x="24901430" y="438639"/>
            <a:ext cx="63980" cy="47242"/>
          </a:xfrm>
          <a:custGeom>
            <a:pathLst>
              <a:path w="393700" h="290702">
                <a:moveTo>
                  <a:pt x="393700" y="187580"/>
                </a:moveTo>
                <a:lnTo>
                  <a:pt x="393700" y="93725"/>
                </a:lnTo>
                <a:lnTo>
                  <a:pt x="383531" y="75056"/>
                </a:lnTo>
                <a:lnTo>
                  <a:pt x="374650" y="56260"/>
                </a:lnTo>
                <a:lnTo>
                  <a:pt x="374650" y="37465"/>
                </a:lnTo>
                <a:lnTo>
                  <a:pt x="365758" y="18669"/>
                </a:lnTo>
                <a:lnTo>
                  <a:pt x="346708" y="9271"/>
                </a:lnTo>
                <a:lnTo>
                  <a:pt x="327658" y="0"/>
                </a:lnTo>
                <a:lnTo>
                  <a:pt x="327658" y="196850"/>
                </a:lnTo>
                <a:lnTo>
                  <a:pt x="318766" y="206248"/>
                </a:lnTo>
                <a:lnTo>
                  <a:pt x="308608" y="215646"/>
                </a:lnTo>
                <a:lnTo>
                  <a:pt x="290823" y="225044"/>
                </a:lnTo>
                <a:lnTo>
                  <a:pt x="261616" y="215646"/>
                </a:lnTo>
                <a:lnTo>
                  <a:pt x="243831" y="206248"/>
                </a:lnTo>
                <a:lnTo>
                  <a:pt x="224781" y="196850"/>
                </a:lnTo>
                <a:lnTo>
                  <a:pt x="215900" y="187580"/>
                </a:lnTo>
                <a:lnTo>
                  <a:pt x="205731" y="168784"/>
                </a:lnTo>
                <a:lnTo>
                  <a:pt x="205731" y="84327"/>
                </a:lnTo>
                <a:lnTo>
                  <a:pt x="196850" y="65658"/>
                </a:lnTo>
                <a:lnTo>
                  <a:pt x="186681" y="65658"/>
                </a:lnTo>
                <a:lnTo>
                  <a:pt x="168908" y="56260"/>
                </a:lnTo>
                <a:lnTo>
                  <a:pt x="149858" y="65658"/>
                </a:lnTo>
                <a:lnTo>
                  <a:pt x="139700" y="75056"/>
                </a:lnTo>
                <a:lnTo>
                  <a:pt x="139700" y="121919"/>
                </a:lnTo>
                <a:lnTo>
                  <a:pt x="130808" y="140587"/>
                </a:lnTo>
                <a:lnTo>
                  <a:pt x="121916" y="159386"/>
                </a:lnTo>
                <a:lnTo>
                  <a:pt x="111758" y="168784"/>
                </a:lnTo>
                <a:lnTo>
                  <a:pt x="93973" y="168784"/>
                </a:lnTo>
                <a:lnTo>
                  <a:pt x="64766" y="168784"/>
                </a:lnTo>
                <a:lnTo>
                  <a:pt x="46981" y="159386"/>
                </a:lnTo>
                <a:lnTo>
                  <a:pt x="36823" y="149985"/>
                </a:lnTo>
                <a:lnTo>
                  <a:pt x="17773" y="131316"/>
                </a:lnTo>
                <a:lnTo>
                  <a:pt x="17773" y="121919"/>
                </a:lnTo>
                <a:lnTo>
                  <a:pt x="8881" y="103123"/>
                </a:lnTo>
                <a:lnTo>
                  <a:pt x="8881" y="46863"/>
                </a:lnTo>
                <a:lnTo>
                  <a:pt x="0" y="196850"/>
                </a:lnTo>
                <a:lnTo>
                  <a:pt x="8881" y="206248"/>
                </a:lnTo>
                <a:lnTo>
                  <a:pt x="27931" y="215646"/>
                </a:lnTo>
                <a:lnTo>
                  <a:pt x="46981" y="225044"/>
                </a:lnTo>
                <a:lnTo>
                  <a:pt x="74923" y="234442"/>
                </a:lnTo>
                <a:lnTo>
                  <a:pt x="121916" y="234442"/>
                </a:lnTo>
                <a:lnTo>
                  <a:pt x="139700" y="225044"/>
                </a:lnTo>
                <a:lnTo>
                  <a:pt x="149858" y="215646"/>
                </a:lnTo>
                <a:lnTo>
                  <a:pt x="168908" y="206248"/>
                </a:lnTo>
                <a:lnTo>
                  <a:pt x="168908" y="215646"/>
                </a:lnTo>
                <a:lnTo>
                  <a:pt x="177800" y="234442"/>
                </a:lnTo>
                <a:lnTo>
                  <a:pt x="196850" y="243840"/>
                </a:lnTo>
                <a:lnTo>
                  <a:pt x="205731" y="262508"/>
                </a:lnTo>
                <a:lnTo>
                  <a:pt x="224781" y="271906"/>
                </a:lnTo>
                <a:lnTo>
                  <a:pt x="243831" y="281304"/>
                </a:lnTo>
                <a:lnTo>
                  <a:pt x="261616" y="281304"/>
                </a:lnTo>
                <a:lnTo>
                  <a:pt x="271773" y="290702"/>
                </a:lnTo>
                <a:lnTo>
                  <a:pt x="318766" y="290702"/>
                </a:lnTo>
                <a:lnTo>
                  <a:pt x="337816" y="281304"/>
                </a:lnTo>
                <a:lnTo>
                  <a:pt x="346708" y="271906"/>
                </a:lnTo>
                <a:lnTo>
                  <a:pt x="365758" y="262508"/>
                </a:lnTo>
                <a:lnTo>
                  <a:pt x="365758" y="253110"/>
                </a:lnTo>
                <a:lnTo>
                  <a:pt x="383531" y="243840"/>
                </a:lnTo>
                <a:lnTo>
                  <a:pt x="383531" y="225044"/>
                </a:lnTo>
                <a:lnTo>
                  <a:pt x="393700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05" name="Freeform 8305"/>
          <p:cNvSpPr/>
          <p:nvPr/>
        </p:nvSpPr>
        <p:spPr>
          <a:xfrm rot="-5400000" flipH="0" flipV="0">
            <a:off x="24987566" y="448577"/>
            <a:ext cx="53248" cy="38099"/>
          </a:xfrm>
          <a:custGeom>
            <a:pathLst>
              <a:path w="327658" h="234441">
                <a:moveTo>
                  <a:pt x="327658" y="215645"/>
                </a:moveTo>
                <a:lnTo>
                  <a:pt x="327658" y="84329"/>
                </a:lnTo>
                <a:lnTo>
                  <a:pt x="327658" y="112523"/>
                </a:lnTo>
                <a:lnTo>
                  <a:pt x="318766" y="131319"/>
                </a:lnTo>
                <a:lnTo>
                  <a:pt x="318766" y="149987"/>
                </a:lnTo>
                <a:lnTo>
                  <a:pt x="299716" y="159385"/>
                </a:lnTo>
                <a:lnTo>
                  <a:pt x="290823" y="159385"/>
                </a:lnTo>
                <a:lnTo>
                  <a:pt x="271773" y="168783"/>
                </a:lnTo>
                <a:lnTo>
                  <a:pt x="252723" y="159385"/>
                </a:lnTo>
                <a:lnTo>
                  <a:pt x="233673" y="159385"/>
                </a:lnTo>
                <a:lnTo>
                  <a:pt x="102866" y="121921"/>
                </a:lnTo>
                <a:lnTo>
                  <a:pt x="93973" y="121921"/>
                </a:lnTo>
                <a:lnTo>
                  <a:pt x="74923" y="112523"/>
                </a:lnTo>
                <a:lnTo>
                  <a:pt x="64766" y="103125"/>
                </a:lnTo>
                <a:lnTo>
                  <a:pt x="46981" y="93727"/>
                </a:lnTo>
                <a:lnTo>
                  <a:pt x="36823" y="84329"/>
                </a:lnTo>
                <a:lnTo>
                  <a:pt x="27931" y="74931"/>
                </a:lnTo>
                <a:lnTo>
                  <a:pt x="17773" y="56263"/>
                </a:lnTo>
                <a:lnTo>
                  <a:pt x="8881" y="37467"/>
                </a:lnTo>
                <a:lnTo>
                  <a:pt x="8881" y="0"/>
                </a:lnTo>
                <a:lnTo>
                  <a:pt x="0" y="140716"/>
                </a:lnTo>
                <a:lnTo>
                  <a:pt x="8881" y="149987"/>
                </a:lnTo>
                <a:lnTo>
                  <a:pt x="27931" y="159385"/>
                </a:lnTo>
                <a:lnTo>
                  <a:pt x="46981" y="168783"/>
                </a:lnTo>
                <a:lnTo>
                  <a:pt x="64766" y="178181"/>
                </a:lnTo>
                <a:lnTo>
                  <a:pt x="83816" y="187579"/>
                </a:lnTo>
                <a:lnTo>
                  <a:pt x="102866" y="187579"/>
                </a:lnTo>
                <a:lnTo>
                  <a:pt x="233673" y="225043"/>
                </a:lnTo>
                <a:lnTo>
                  <a:pt x="252723" y="225043"/>
                </a:lnTo>
                <a:lnTo>
                  <a:pt x="271773" y="234441"/>
                </a:lnTo>
                <a:lnTo>
                  <a:pt x="299716" y="225043"/>
                </a:lnTo>
                <a:lnTo>
                  <a:pt x="318766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06" name="Freeform 8306"/>
          <p:cNvSpPr/>
          <p:nvPr/>
        </p:nvSpPr>
        <p:spPr>
          <a:xfrm rot="-5400000" flipH="0" flipV="0">
            <a:off x="25000485" y="402139"/>
            <a:ext cx="24353" cy="38099"/>
          </a:xfrm>
          <a:custGeom>
            <a:pathLst>
              <a:path w="149858" h="234441">
                <a:moveTo>
                  <a:pt x="149858" y="225043"/>
                </a:moveTo>
                <a:lnTo>
                  <a:pt x="149858" y="112523"/>
                </a:lnTo>
                <a:lnTo>
                  <a:pt x="149858" y="140717"/>
                </a:lnTo>
                <a:lnTo>
                  <a:pt x="140966" y="150114"/>
                </a:lnTo>
                <a:lnTo>
                  <a:pt x="121916" y="159385"/>
                </a:lnTo>
                <a:lnTo>
                  <a:pt x="113023" y="168783"/>
                </a:lnTo>
                <a:lnTo>
                  <a:pt x="102866" y="168783"/>
                </a:lnTo>
                <a:lnTo>
                  <a:pt x="85081" y="159385"/>
                </a:lnTo>
                <a:lnTo>
                  <a:pt x="66031" y="150114"/>
                </a:lnTo>
                <a:lnTo>
                  <a:pt x="55873" y="140717"/>
                </a:lnTo>
                <a:lnTo>
                  <a:pt x="46981" y="140717"/>
                </a:lnTo>
                <a:lnTo>
                  <a:pt x="38100" y="121921"/>
                </a:lnTo>
                <a:lnTo>
                  <a:pt x="27931" y="103125"/>
                </a:lnTo>
                <a:lnTo>
                  <a:pt x="19050" y="93727"/>
                </a:lnTo>
                <a:lnTo>
                  <a:pt x="19050" y="65661"/>
                </a:lnTo>
                <a:lnTo>
                  <a:pt x="8881" y="46865"/>
                </a:lnTo>
                <a:lnTo>
                  <a:pt x="8881" y="28066"/>
                </a:lnTo>
                <a:lnTo>
                  <a:pt x="0" y="0"/>
                </a:lnTo>
                <a:lnTo>
                  <a:pt x="0" y="187579"/>
                </a:lnTo>
                <a:lnTo>
                  <a:pt x="8881" y="168783"/>
                </a:lnTo>
                <a:lnTo>
                  <a:pt x="8881" y="178181"/>
                </a:lnTo>
                <a:lnTo>
                  <a:pt x="19050" y="187579"/>
                </a:lnTo>
                <a:lnTo>
                  <a:pt x="27931" y="206375"/>
                </a:lnTo>
                <a:lnTo>
                  <a:pt x="46981" y="215645"/>
                </a:lnTo>
                <a:lnTo>
                  <a:pt x="55873" y="215645"/>
                </a:lnTo>
                <a:lnTo>
                  <a:pt x="74923" y="225043"/>
                </a:lnTo>
                <a:lnTo>
                  <a:pt x="93973" y="234441"/>
                </a:lnTo>
                <a:lnTo>
                  <a:pt x="113023" y="234441"/>
                </a:lnTo>
                <a:lnTo>
                  <a:pt x="130808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07" name="Freeform 8307"/>
          <p:cNvSpPr/>
          <p:nvPr/>
        </p:nvSpPr>
        <p:spPr>
          <a:xfrm rot="-5400000" flipH="0" flipV="0">
            <a:off x="24947847" y="421199"/>
            <a:ext cx="105258" cy="59418"/>
          </a:xfrm>
          <a:custGeom>
            <a:pathLst>
              <a:path w="647700" h="365630">
                <a:moveTo>
                  <a:pt x="647700" y="271906"/>
                </a:moveTo>
                <a:lnTo>
                  <a:pt x="647700" y="224916"/>
                </a:lnTo>
                <a:lnTo>
                  <a:pt x="637531" y="206248"/>
                </a:lnTo>
                <a:lnTo>
                  <a:pt x="628650" y="187452"/>
                </a:lnTo>
                <a:lnTo>
                  <a:pt x="628650" y="178051"/>
                </a:lnTo>
                <a:lnTo>
                  <a:pt x="619758" y="159382"/>
                </a:lnTo>
                <a:lnTo>
                  <a:pt x="609600" y="149985"/>
                </a:lnTo>
                <a:lnTo>
                  <a:pt x="591816" y="140587"/>
                </a:lnTo>
                <a:lnTo>
                  <a:pt x="572766" y="121791"/>
                </a:lnTo>
                <a:lnTo>
                  <a:pt x="562608" y="112393"/>
                </a:lnTo>
                <a:lnTo>
                  <a:pt x="534666" y="112393"/>
                </a:lnTo>
                <a:lnTo>
                  <a:pt x="516881" y="103122"/>
                </a:lnTo>
                <a:lnTo>
                  <a:pt x="160016" y="9271"/>
                </a:lnTo>
                <a:lnTo>
                  <a:pt x="151123" y="0"/>
                </a:lnTo>
                <a:lnTo>
                  <a:pt x="121916" y="0"/>
                </a:lnTo>
                <a:lnTo>
                  <a:pt x="104131" y="9271"/>
                </a:lnTo>
                <a:lnTo>
                  <a:pt x="85081" y="9271"/>
                </a:lnTo>
                <a:lnTo>
                  <a:pt x="66031" y="18668"/>
                </a:lnTo>
                <a:lnTo>
                  <a:pt x="46981" y="28066"/>
                </a:lnTo>
                <a:lnTo>
                  <a:pt x="38100" y="37464"/>
                </a:lnTo>
                <a:lnTo>
                  <a:pt x="38100" y="46862"/>
                </a:lnTo>
                <a:lnTo>
                  <a:pt x="19050" y="56260"/>
                </a:lnTo>
                <a:lnTo>
                  <a:pt x="10158" y="74929"/>
                </a:lnTo>
                <a:lnTo>
                  <a:pt x="10158" y="93724"/>
                </a:lnTo>
                <a:lnTo>
                  <a:pt x="0" y="112393"/>
                </a:lnTo>
                <a:lnTo>
                  <a:pt x="0" y="187452"/>
                </a:lnTo>
                <a:lnTo>
                  <a:pt x="10158" y="206248"/>
                </a:lnTo>
                <a:lnTo>
                  <a:pt x="10158" y="224916"/>
                </a:lnTo>
                <a:lnTo>
                  <a:pt x="19050" y="234314"/>
                </a:lnTo>
                <a:lnTo>
                  <a:pt x="29208" y="253110"/>
                </a:lnTo>
                <a:lnTo>
                  <a:pt x="38100" y="271906"/>
                </a:lnTo>
                <a:lnTo>
                  <a:pt x="57150" y="290701"/>
                </a:lnTo>
                <a:lnTo>
                  <a:pt x="66031" y="149985"/>
                </a:lnTo>
                <a:lnTo>
                  <a:pt x="66031" y="121791"/>
                </a:lnTo>
                <a:lnTo>
                  <a:pt x="74923" y="103122"/>
                </a:lnTo>
                <a:lnTo>
                  <a:pt x="85081" y="84326"/>
                </a:lnTo>
                <a:lnTo>
                  <a:pt x="93973" y="74929"/>
                </a:lnTo>
                <a:lnTo>
                  <a:pt x="104131" y="74929"/>
                </a:lnTo>
                <a:lnTo>
                  <a:pt x="121916" y="65531"/>
                </a:lnTo>
                <a:lnTo>
                  <a:pt x="140966" y="65531"/>
                </a:lnTo>
                <a:lnTo>
                  <a:pt x="160016" y="74929"/>
                </a:lnTo>
                <a:lnTo>
                  <a:pt x="290823" y="112393"/>
                </a:lnTo>
                <a:lnTo>
                  <a:pt x="300981" y="112393"/>
                </a:lnTo>
                <a:lnTo>
                  <a:pt x="318766" y="121791"/>
                </a:lnTo>
                <a:lnTo>
                  <a:pt x="337816" y="121791"/>
                </a:lnTo>
                <a:lnTo>
                  <a:pt x="347973" y="140587"/>
                </a:lnTo>
                <a:lnTo>
                  <a:pt x="356866" y="149985"/>
                </a:lnTo>
                <a:lnTo>
                  <a:pt x="365758" y="159382"/>
                </a:lnTo>
                <a:lnTo>
                  <a:pt x="375916" y="178051"/>
                </a:lnTo>
                <a:lnTo>
                  <a:pt x="384808" y="196850"/>
                </a:lnTo>
                <a:lnTo>
                  <a:pt x="384808" y="365630"/>
                </a:lnTo>
                <a:lnTo>
                  <a:pt x="403858" y="356232"/>
                </a:lnTo>
                <a:lnTo>
                  <a:pt x="412750" y="346962"/>
                </a:lnTo>
                <a:lnTo>
                  <a:pt x="431800" y="328166"/>
                </a:lnTo>
                <a:lnTo>
                  <a:pt x="431800" y="140587"/>
                </a:lnTo>
                <a:lnTo>
                  <a:pt x="516881" y="168653"/>
                </a:lnTo>
                <a:lnTo>
                  <a:pt x="525773" y="168653"/>
                </a:lnTo>
                <a:lnTo>
                  <a:pt x="544823" y="178051"/>
                </a:lnTo>
                <a:lnTo>
                  <a:pt x="553716" y="187452"/>
                </a:lnTo>
                <a:lnTo>
                  <a:pt x="562608" y="196850"/>
                </a:lnTo>
                <a:lnTo>
                  <a:pt x="572766" y="215646"/>
                </a:lnTo>
                <a:lnTo>
                  <a:pt x="581658" y="234314"/>
                </a:lnTo>
                <a:lnTo>
                  <a:pt x="581658" y="365630"/>
                </a:lnTo>
                <a:lnTo>
                  <a:pt x="600708" y="356232"/>
                </a:lnTo>
                <a:lnTo>
                  <a:pt x="619758" y="346962"/>
                </a:lnTo>
                <a:lnTo>
                  <a:pt x="619758" y="337564"/>
                </a:lnTo>
                <a:lnTo>
                  <a:pt x="628650" y="328166"/>
                </a:lnTo>
                <a:lnTo>
                  <a:pt x="637531" y="309370"/>
                </a:lnTo>
                <a:lnTo>
                  <a:pt x="647700" y="2907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08" name="Freeform 8308"/>
          <p:cNvSpPr/>
          <p:nvPr/>
        </p:nvSpPr>
        <p:spPr>
          <a:xfrm rot="-5400000" flipH="0" flipV="0">
            <a:off x="25056872" y="403604"/>
            <a:ext cx="31990" cy="21340"/>
          </a:xfrm>
          <a:custGeom>
            <a:pathLst>
              <a:path w="196850" h="131319">
                <a:moveTo>
                  <a:pt x="177800" y="75059"/>
                </a:moveTo>
                <a:lnTo>
                  <a:pt x="196850" y="84330"/>
                </a:lnTo>
                <a:lnTo>
                  <a:pt x="196850" y="103126"/>
                </a:lnTo>
                <a:lnTo>
                  <a:pt x="186681" y="121922"/>
                </a:lnTo>
                <a:lnTo>
                  <a:pt x="168908" y="131319"/>
                </a:lnTo>
                <a:lnTo>
                  <a:pt x="149858" y="131319"/>
                </a:lnTo>
                <a:lnTo>
                  <a:pt x="19050" y="65661"/>
                </a:lnTo>
                <a:lnTo>
                  <a:pt x="8881" y="46866"/>
                </a:lnTo>
                <a:lnTo>
                  <a:pt x="0" y="37468"/>
                </a:lnTo>
                <a:lnTo>
                  <a:pt x="8881" y="18796"/>
                </a:lnTo>
                <a:lnTo>
                  <a:pt x="19050" y="0"/>
                </a:lnTo>
                <a:lnTo>
                  <a:pt x="36823" y="0"/>
                </a:lnTo>
                <a:lnTo>
                  <a:pt x="46981" y="9398"/>
                </a:lnTo>
                <a:lnTo>
                  <a:pt x="177800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09" name="Freeform 8309"/>
          <p:cNvSpPr/>
          <p:nvPr/>
        </p:nvSpPr>
        <p:spPr>
          <a:xfrm rot="-5400000" flipH="0" flipV="0">
            <a:off x="25089635" y="462394"/>
            <a:ext cx="31990" cy="50296"/>
          </a:xfrm>
          <a:custGeom>
            <a:pathLst>
              <a:path w="196850" h="309497">
                <a:moveTo>
                  <a:pt x="196850" y="150115"/>
                </a:moveTo>
                <a:lnTo>
                  <a:pt x="57150" y="9398"/>
                </a:lnTo>
                <a:lnTo>
                  <a:pt x="46981" y="9398"/>
                </a:lnTo>
                <a:lnTo>
                  <a:pt x="29208" y="0"/>
                </a:lnTo>
                <a:lnTo>
                  <a:pt x="19050" y="9398"/>
                </a:lnTo>
                <a:lnTo>
                  <a:pt x="0" y="18795"/>
                </a:lnTo>
                <a:lnTo>
                  <a:pt x="0" y="37464"/>
                </a:lnTo>
                <a:lnTo>
                  <a:pt x="10158" y="56260"/>
                </a:lnTo>
                <a:lnTo>
                  <a:pt x="196850" y="234441"/>
                </a:lnTo>
                <a:lnTo>
                  <a:pt x="196850" y="3094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10" name="Freeform 8310"/>
          <p:cNvSpPr/>
          <p:nvPr/>
        </p:nvSpPr>
        <p:spPr>
          <a:xfrm rot="-5400000" flipH="0" flipV="0">
            <a:off x="25104124" y="426462"/>
            <a:ext cx="24353" cy="47242"/>
          </a:xfrm>
          <a:custGeom>
            <a:pathLst>
              <a:path w="149858" h="290704">
                <a:moveTo>
                  <a:pt x="149858" y="37464"/>
                </a:moveTo>
                <a:lnTo>
                  <a:pt x="130808" y="28066"/>
                </a:lnTo>
                <a:lnTo>
                  <a:pt x="111758" y="18668"/>
                </a:lnTo>
                <a:lnTo>
                  <a:pt x="93973" y="9270"/>
                </a:lnTo>
                <a:lnTo>
                  <a:pt x="64766" y="0"/>
                </a:lnTo>
                <a:lnTo>
                  <a:pt x="19050" y="0"/>
                </a:lnTo>
                <a:lnTo>
                  <a:pt x="0" y="9270"/>
                </a:lnTo>
                <a:lnTo>
                  <a:pt x="8881" y="121921"/>
                </a:lnTo>
                <a:lnTo>
                  <a:pt x="8881" y="93727"/>
                </a:lnTo>
                <a:lnTo>
                  <a:pt x="19050" y="75059"/>
                </a:lnTo>
                <a:lnTo>
                  <a:pt x="27931" y="65661"/>
                </a:lnTo>
                <a:lnTo>
                  <a:pt x="46981" y="65661"/>
                </a:lnTo>
                <a:lnTo>
                  <a:pt x="64766" y="65661"/>
                </a:lnTo>
                <a:lnTo>
                  <a:pt x="74923" y="75059"/>
                </a:lnTo>
                <a:lnTo>
                  <a:pt x="93973" y="75059"/>
                </a:lnTo>
                <a:lnTo>
                  <a:pt x="102866" y="93727"/>
                </a:lnTo>
                <a:lnTo>
                  <a:pt x="121916" y="103125"/>
                </a:lnTo>
                <a:lnTo>
                  <a:pt x="130808" y="112523"/>
                </a:lnTo>
                <a:lnTo>
                  <a:pt x="130808" y="29070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11" name="Freeform 8311"/>
          <p:cNvSpPr/>
          <p:nvPr/>
        </p:nvSpPr>
        <p:spPr>
          <a:xfrm rot="-5400000" flipH="0" flipV="0">
            <a:off x="25086519" y="437937"/>
            <a:ext cx="73268" cy="57933"/>
          </a:xfrm>
          <a:custGeom>
            <a:pathLst>
              <a:path w="450850" h="356490">
                <a:moveTo>
                  <a:pt x="450850" y="318899"/>
                </a:moveTo>
                <a:lnTo>
                  <a:pt x="450850" y="122049"/>
                </a:lnTo>
                <a:lnTo>
                  <a:pt x="440681" y="93855"/>
                </a:lnTo>
                <a:lnTo>
                  <a:pt x="440681" y="84457"/>
                </a:lnTo>
                <a:lnTo>
                  <a:pt x="431800" y="65789"/>
                </a:lnTo>
                <a:lnTo>
                  <a:pt x="422908" y="46993"/>
                </a:lnTo>
                <a:lnTo>
                  <a:pt x="412750" y="37595"/>
                </a:lnTo>
                <a:lnTo>
                  <a:pt x="403858" y="28194"/>
                </a:lnTo>
                <a:lnTo>
                  <a:pt x="384808" y="281434"/>
                </a:lnTo>
                <a:lnTo>
                  <a:pt x="262881" y="243843"/>
                </a:lnTo>
                <a:lnTo>
                  <a:pt x="262881" y="112651"/>
                </a:lnTo>
                <a:lnTo>
                  <a:pt x="254000" y="0"/>
                </a:lnTo>
                <a:lnTo>
                  <a:pt x="234950" y="9398"/>
                </a:lnTo>
                <a:lnTo>
                  <a:pt x="234950" y="18796"/>
                </a:lnTo>
                <a:lnTo>
                  <a:pt x="215900" y="28194"/>
                </a:lnTo>
                <a:lnTo>
                  <a:pt x="207008" y="46993"/>
                </a:lnTo>
                <a:lnTo>
                  <a:pt x="196850" y="65789"/>
                </a:lnTo>
                <a:lnTo>
                  <a:pt x="196850" y="225171"/>
                </a:lnTo>
                <a:lnTo>
                  <a:pt x="38100" y="187580"/>
                </a:lnTo>
                <a:lnTo>
                  <a:pt x="19050" y="187580"/>
                </a:lnTo>
                <a:lnTo>
                  <a:pt x="0" y="196978"/>
                </a:lnTo>
                <a:lnTo>
                  <a:pt x="0" y="225171"/>
                </a:lnTo>
                <a:lnTo>
                  <a:pt x="10158" y="234445"/>
                </a:lnTo>
                <a:lnTo>
                  <a:pt x="29208" y="243843"/>
                </a:lnTo>
                <a:lnTo>
                  <a:pt x="412750" y="356490"/>
                </a:lnTo>
                <a:lnTo>
                  <a:pt x="422908" y="356490"/>
                </a:lnTo>
                <a:lnTo>
                  <a:pt x="440681" y="347092"/>
                </a:lnTo>
                <a:lnTo>
                  <a:pt x="450850" y="33769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12" name="Freeform 8312"/>
          <p:cNvSpPr/>
          <p:nvPr/>
        </p:nvSpPr>
        <p:spPr>
          <a:xfrm rot="-5400000" flipH="0" flipV="0">
            <a:off x="25173429" y="473044"/>
            <a:ext cx="15271" cy="45715"/>
          </a:xfrm>
          <a:custGeom>
            <a:pathLst>
              <a:path w="93973" h="281306">
                <a:moveTo>
                  <a:pt x="93973" y="37464"/>
                </a:moveTo>
                <a:lnTo>
                  <a:pt x="93973" y="28066"/>
                </a:lnTo>
                <a:lnTo>
                  <a:pt x="85081" y="9398"/>
                </a:lnTo>
                <a:lnTo>
                  <a:pt x="66031" y="0"/>
                </a:lnTo>
                <a:lnTo>
                  <a:pt x="57150" y="0"/>
                </a:lnTo>
                <a:lnTo>
                  <a:pt x="38100" y="18795"/>
                </a:lnTo>
                <a:lnTo>
                  <a:pt x="29208" y="28066"/>
                </a:lnTo>
                <a:lnTo>
                  <a:pt x="19050" y="46865"/>
                </a:lnTo>
                <a:lnTo>
                  <a:pt x="10158" y="65661"/>
                </a:lnTo>
                <a:lnTo>
                  <a:pt x="10158" y="84329"/>
                </a:lnTo>
                <a:lnTo>
                  <a:pt x="0" y="103125"/>
                </a:lnTo>
                <a:lnTo>
                  <a:pt x="0" y="196850"/>
                </a:lnTo>
                <a:lnTo>
                  <a:pt x="10158" y="215645"/>
                </a:lnTo>
                <a:lnTo>
                  <a:pt x="10158" y="234441"/>
                </a:lnTo>
                <a:lnTo>
                  <a:pt x="19050" y="243839"/>
                </a:lnTo>
                <a:lnTo>
                  <a:pt x="29208" y="262638"/>
                </a:lnTo>
                <a:lnTo>
                  <a:pt x="38100" y="271909"/>
                </a:lnTo>
                <a:lnTo>
                  <a:pt x="57150" y="281306"/>
                </a:lnTo>
                <a:lnTo>
                  <a:pt x="66031" y="131319"/>
                </a:lnTo>
                <a:lnTo>
                  <a:pt x="66031" y="112523"/>
                </a:lnTo>
                <a:lnTo>
                  <a:pt x="74923" y="93727"/>
                </a:lnTo>
                <a:lnTo>
                  <a:pt x="85081" y="75059"/>
                </a:lnTo>
                <a:lnTo>
                  <a:pt x="93973" y="468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13" name="Freeform 8313"/>
          <p:cNvSpPr/>
          <p:nvPr/>
        </p:nvSpPr>
        <p:spPr>
          <a:xfrm rot="-5400000" flipH="0" flipV="0">
            <a:off x="25183367" y="429548"/>
            <a:ext cx="4540" cy="27449"/>
          </a:xfrm>
          <a:custGeom>
            <a:pathLst>
              <a:path w="27942" h="168911">
                <a:moveTo>
                  <a:pt x="27942" y="0"/>
                </a:moveTo>
                <a:lnTo>
                  <a:pt x="27942" y="0"/>
                </a:lnTo>
                <a:lnTo>
                  <a:pt x="8892" y="9398"/>
                </a:lnTo>
                <a:lnTo>
                  <a:pt x="8892" y="18796"/>
                </a:lnTo>
                <a:lnTo>
                  <a:pt x="0" y="37592"/>
                </a:lnTo>
                <a:lnTo>
                  <a:pt x="0" y="46990"/>
                </a:lnTo>
                <a:lnTo>
                  <a:pt x="19050" y="75056"/>
                </a:lnTo>
                <a:lnTo>
                  <a:pt x="27942" y="103250"/>
                </a:lnTo>
                <a:lnTo>
                  <a:pt x="27942" y="16891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14" name="Freeform 8314"/>
          <p:cNvSpPr/>
          <p:nvPr/>
        </p:nvSpPr>
        <p:spPr>
          <a:xfrm rot="-5400000" flipH="0" flipV="0">
            <a:off x="25163544" y="438639"/>
            <a:ext cx="63980" cy="47242"/>
          </a:xfrm>
          <a:custGeom>
            <a:pathLst>
              <a:path w="393700" h="290702">
                <a:moveTo>
                  <a:pt x="393700" y="187580"/>
                </a:moveTo>
                <a:lnTo>
                  <a:pt x="393700" y="93852"/>
                </a:lnTo>
                <a:lnTo>
                  <a:pt x="383531" y="75056"/>
                </a:lnTo>
                <a:lnTo>
                  <a:pt x="374650" y="56260"/>
                </a:lnTo>
                <a:lnTo>
                  <a:pt x="374650" y="37592"/>
                </a:lnTo>
                <a:lnTo>
                  <a:pt x="365758" y="18796"/>
                </a:lnTo>
                <a:lnTo>
                  <a:pt x="346708" y="9398"/>
                </a:lnTo>
                <a:lnTo>
                  <a:pt x="327658" y="0"/>
                </a:lnTo>
                <a:lnTo>
                  <a:pt x="327658" y="196977"/>
                </a:lnTo>
                <a:lnTo>
                  <a:pt x="318766" y="206375"/>
                </a:lnTo>
                <a:lnTo>
                  <a:pt x="308608" y="215773"/>
                </a:lnTo>
                <a:lnTo>
                  <a:pt x="290823" y="225171"/>
                </a:lnTo>
                <a:lnTo>
                  <a:pt x="261616" y="215773"/>
                </a:lnTo>
                <a:lnTo>
                  <a:pt x="243831" y="206375"/>
                </a:lnTo>
                <a:lnTo>
                  <a:pt x="224781" y="196977"/>
                </a:lnTo>
                <a:lnTo>
                  <a:pt x="215900" y="187580"/>
                </a:lnTo>
                <a:lnTo>
                  <a:pt x="205731" y="168911"/>
                </a:lnTo>
                <a:lnTo>
                  <a:pt x="205731" y="84454"/>
                </a:lnTo>
                <a:lnTo>
                  <a:pt x="196850" y="65658"/>
                </a:lnTo>
                <a:lnTo>
                  <a:pt x="186681" y="65658"/>
                </a:lnTo>
                <a:lnTo>
                  <a:pt x="168908" y="56260"/>
                </a:lnTo>
                <a:lnTo>
                  <a:pt x="149858" y="65658"/>
                </a:lnTo>
                <a:lnTo>
                  <a:pt x="139700" y="75056"/>
                </a:lnTo>
                <a:lnTo>
                  <a:pt x="139700" y="121919"/>
                </a:lnTo>
                <a:lnTo>
                  <a:pt x="130808" y="140714"/>
                </a:lnTo>
                <a:lnTo>
                  <a:pt x="121916" y="159510"/>
                </a:lnTo>
                <a:lnTo>
                  <a:pt x="111758" y="168911"/>
                </a:lnTo>
                <a:lnTo>
                  <a:pt x="93973" y="168911"/>
                </a:lnTo>
                <a:lnTo>
                  <a:pt x="64766" y="168911"/>
                </a:lnTo>
                <a:lnTo>
                  <a:pt x="46981" y="159510"/>
                </a:lnTo>
                <a:lnTo>
                  <a:pt x="36823" y="150112"/>
                </a:lnTo>
                <a:lnTo>
                  <a:pt x="17773" y="131316"/>
                </a:lnTo>
                <a:lnTo>
                  <a:pt x="17773" y="121919"/>
                </a:lnTo>
                <a:lnTo>
                  <a:pt x="8881" y="103250"/>
                </a:lnTo>
                <a:lnTo>
                  <a:pt x="8881" y="46990"/>
                </a:lnTo>
                <a:lnTo>
                  <a:pt x="0" y="196977"/>
                </a:lnTo>
                <a:lnTo>
                  <a:pt x="8881" y="206375"/>
                </a:lnTo>
                <a:lnTo>
                  <a:pt x="27931" y="215773"/>
                </a:lnTo>
                <a:lnTo>
                  <a:pt x="46981" y="225171"/>
                </a:lnTo>
                <a:lnTo>
                  <a:pt x="74923" y="234569"/>
                </a:lnTo>
                <a:lnTo>
                  <a:pt x="121916" y="234569"/>
                </a:lnTo>
                <a:lnTo>
                  <a:pt x="139700" y="225171"/>
                </a:lnTo>
                <a:lnTo>
                  <a:pt x="149858" y="215773"/>
                </a:lnTo>
                <a:lnTo>
                  <a:pt x="168908" y="206375"/>
                </a:lnTo>
                <a:lnTo>
                  <a:pt x="168908" y="215773"/>
                </a:lnTo>
                <a:lnTo>
                  <a:pt x="177800" y="234569"/>
                </a:lnTo>
                <a:lnTo>
                  <a:pt x="196850" y="243840"/>
                </a:lnTo>
                <a:lnTo>
                  <a:pt x="205731" y="262635"/>
                </a:lnTo>
                <a:lnTo>
                  <a:pt x="224781" y="272033"/>
                </a:lnTo>
                <a:lnTo>
                  <a:pt x="243831" y="281431"/>
                </a:lnTo>
                <a:lnTo>
                  <a:pt x="261616" y="281431"/>
                </a:lnTo>
                <a:lnTo>
                  <a:pt x="271773" y="290702"/>
                </a:lnTo>
                <a:lnTo>
                  <a:pt x="318766" y="290702"/>
                </a:lnTo>
                <a:lnTo>
                  <a:pt x="337816" y="281431"/>
                </a:lnTo>
                <a:lnTo>
                  <a:pt x="346708" y="272033"/>
                </a:lnTo>
                <a:lnTo>
                  <a:pt x="365758" y="262635"/>
                </a:lnTo>
                <a:lnTo>
                  <a:pt x="365758" y="253238"/>
                </a:lnTo>
                <a:lnTo>
                  <a:pt x="383531" y="243840"/>
                </a:lnTo>
                <a:lnTo>
                  <a:pt x="383531" y="225171"/>
                </a:lnTo>
                <a:lnTo>
                  <a:pt x="393700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15" name="Freeform 8315"/>
          <p:cNvSpPr/>
          <p:nvPr/>
        </p:nvSpPr>
        <p:spPr>
          <a:xfrm rot="-5400000" flipH="0" flipV="0">
            <a:off x="25206906" y="451662"/>
            <a:ext cx="73268" cy="30483"/>
          </a:xfrm>
          <a:custGeom>
            <a:pathLst>
              <a:path w="450850" h="187579">
                <a:moveTo>
                  <a:pt x="450850" y="140717"/>
                </a:moveTo>
                <a:lnTo>
                  <a:pt x="450850" y="131319"/>
                </a:lnTo>
                <a:lnTo>
                  <a:pt x="440681" y="112651"/>
                </a:lnTo>
                <a:lnTo>
                  <a:pt x="431800" y="103253"/>
                </a:lnTo>
                <a:lnTo>
                  <a:pt x="38100" y="0"/>
                </a:lnTo>
                <a:lnTo>
                  <a:pt x="29208" y="0"/>
                </a:lnTo>
                <a:lnTo>
                  <a:pt x="10158" y="9398"/>
                </a:lnTo>
                <a:lnTo>
                  <a:pt x="10158" y="18799"/>
                </a:lnTo>
                <a:lnTo>
                  <a:pt x="0" y="37595"/>
                </a:lnTo>
                <a:lnTo>
                  <a:pt x="10158" y="56263"/>
                </a:lnTo>
                <a:lnTo>
                  <a:pt x="29208" y="65661"/>
                </a:lnTo>
                <a:lnTo>
                  <a:pt x="140966" y="93855"/>
                </a:lnTo>
                <a:lnTo>
                  <a:pt x="207008" y="187579"/>
                </a:lnTo>
                <a:lnTo>
                  <a:pt x="243831" y="122048"/>
                </a:lnTo>
                <a:lnTo>
                  <a:pt x="412750" y="168911"/>
                </a:lnTo>
                <a:lnTo>
                  <a:pt x="440681" y="168911"/>
                </a:lnTo>
                <a:lnTo>
                  <a:pt x="450850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16" name="Freeform 8316"/>
          <p:cNvSpPr/>
          <p:nvPr/>
        </p:nvSpPr>
        <p:spPr>
          <a:xfrm rot="-5400000" flipH="0" flipV="0">
            <a:off x="25237400" y="441002"/>
            <a:ext cx="73268" cy="51803"/>
          </a:xfrm>
          <a:custGeom>
            <a:pathLst>
              <a:path w="450850" h="318772">
                <a:moveTo>
                  <a:pt x="450850" y="281304"/>
                </a:moveTo>
                <a:lnTo>
                  <a:pt x="450850" y="281304"/>
                </a:lnTo>
                <a:lnTo>
                  <a:pt x="440681" y="262509"/>
                </a:lnTo>
                <a:lnTo>
                  <a:pt x="243831" y="0"/>
                </a:lnTo>
                <a:lnTo>
                  <a:pt x="207008" y="65531"/>
                </a:lnTo>
                <a:lnTo>
                  <a:pt x="19050" y="149988"/>
                </a:lnTo>
                <a:lnTo>
                  <a:pt x="10158" y="159386"/>
                </a:lnTo>
                <a:lnTo>
                  <a:pt x="0" y="178055"/>
                </a:lnTo>
                <a:lnTo>
                  <a:pt x="0" y="187453"/>
                </a:lnTo>
                <a:lnTo>
                  <a:pt x="10158" y="206248"/>
                </a:lnTo>
                <a:lnTo>
                  <a:pt x="19050" y="206248"/>
                </a:lnTo>
                <a:lnTo>
                  <a:pt x="29208" y="215646"/>
                </a:lnTo>
                <a:lnTo>
                  <a:pt x="46981" y="206248"/>
                </a:lnTo>
                <a:lnTo>
                  <a:pt x="254000" y="112524"/>
                </a:lnTo>
                <a:lnTo>
                  <a:pt x="394966" y="299976"/>
                </a:lnTo>
                <a:lnTo>
                  <a:pt x="403858" y="309374"/>
                </a:lnTo>
                <a:lnTo>
                  <a:pt x="422908" y="318772"/>
                </a:lnTo>
                <a:lnTo>
                  <a:pt x="440681" y="309374"/>
                </a:lnTo>
                <a:lnTo>
                  <a:pt x="450850" y="29997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17" name="Freeform 8317"/>
          <p:cNvSpPr/>
          <p:nvPr/>
        </p:nvSpPr>
        <p:spPr>
          <a:xfrm rot="-5400000" flipH="0" flipV="0">
            <a:off x="25288481" y="449341"/>
            <a:ext cx="62537" cy="24395"/>
          </a:xfrm>
          <a:custGeom>
            <a:pathLst>
              <a:path w="384819" h="150115">
                <a:moveTo>
                  <a:pt x="384819" y="121918"/>
                </a:moveTo>
                <a:lnTo>
                  <a:pt x="384819" y="112520"/>
                </a:lnTo>
                <a:lnTo>
                  <a:pt x="374650" y="93852"/>
                </a:lnTo>
                <a:lnTo>
                  <a:pt x="365769" y="84454"/>
                </a:lnTo>
                <a:lnTo>
                  <a:pt x="66042" y="9398"/>
                </a:lnTo>
                <a:lnTo>
                  <a:pt x="55885" y="9398"/>
                </a:lnTo>
                <a:lnTo>
                  <a:pt x="38100" y="0"/>
                </a:lnTo>
                <a:lnTo>
                  <a:pt x="19050" y="9398"/>
                </a:lnTo>
                <a:lnTo>
                  <a:pt x="0" y="9398"/>
                </a:lnTo>
                <a:lnTo>
                  <a:pt x="0" y="121918"/>
                </a:lnTo>
                <a:lnTo>
                  <a:pt x="0" y="93852"/>
                </a:lnTo>
                <a:lnTo>
                  <a:pt x="8892" y="84454"/>
                </a:lnTo>
                <a:lnTo>
                  <a:pt x="19050" y="75056"/>
                </a:lnTo>
                <a:lnTo>
                  <a:pt x="66042" y="75056"/>
                </a:lnTo>
                <a:lnTo>
                  <a:pt x="346719" y="150115"/>
                </a:lnTo>
                <a:lnTo>
                  <a:pt x="374650" y="150115"/>
                </a:lnTo>
                <a:lnTo>
                  <a:pt x="384819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18" name="Freeform 8318"/>
          <p:cNvSpPr/>
          <p:nvPr/>
        </p:nvSpPr>
        <p:spPr>
          <a:xfrm rot="-5400000" flipH="0" flipV="0">
            <a:off x="25305973" y="433376"/>
            <a:ext cx="73268" cy="67055"/>
          </a:xfrm>
          <a:custGeom>
            <a:pathLst>
              <a:path w="450850" h="412623">
                <a:moveTo>
                  <a:pt x="450850" y="375158"/>
                </a:moveTo>
                <a:lnTo>
                  <a:pt x="450850" y="375158"/>
                </a:lnTo>
                <a:lnTo>
                  <a:pt x="440681" y="356363"/>
                </a:lnTo>
                <a:lnTo>
                  <a:pt x="431800" y="346965"/>
                </a:lnTo>
                <a:lnTo>
                  <a:pt x="66031" y="253237"/>
                </a:lnTo>
                <a:lnTo>
                  <a:pt x="66031" y="0"/>
                </a:lnTo>
                <a:lnTo>
                  <a:pt x="46981" y="9398"/>
                </a:lnTo>
                <a:lnTo>
                  <a:pt x="29208" y="28193"/>
                </a:lnTo>
                <a:lnTo>
                  <a:pt x="19050" y="46862"/>
                </a:lnTo>
                <a:lnTo>
                  <a:pt x="10158" y="56260"/>
                </a:lnTo>
                <a:lnTo>
                  <a:pt x="0" y="75056"/>
                </a:lnTo>
                <a:lnTo>
                  <a:pt x="0" y="281304"/>
                </a:lnTo>
                <a:lnTo>
                  <a:pt x="19050" y="300099"/>
                </a:lnTo>
                <a:lnTo>
                  <a:pt x="29208" y="309497"/>
                </a:lnTo>
                <a:lnTo>
                  <a:pt x="412750" y="412623"/>
                </a:lnTo>
                <a:lnTo>
                  <a:pt x="422908" y="412623"/>
                </a:lnTo>
                <a:lnTo>
                  <a:pt x="440681" y="403225"/>
                </a:lnTo>
                <a:lnTo>
                  <a:pt x="450850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19" name="Freeform 8319"/>
          <p:cNvSpPr/>
          <p:nvPr/>
        </p:nvSpPr>
        <p:spPr>
          <a:xfrm rot="-5400000" flipH="0" flipV="0">
            <a:off x="25469774" y="460010"/>
            <a:ext cx="64186" cy="22868"/>
          </a:xfrm>
          <a:custGeom>
            <a:pathLst>
              <a:path w="394966" h="140717">
                <a:moveTo>
                  <a:pt x="394966" y="140717"/>
                </a:moveTo>
                <a:lnTo>
                  <a:pt x="384808" y="28197"/>
                </a:lnTo>
                <a:lnTo>
                  <a:pt x="384808" y="46866"/>
                </a:lnTo>
                <a:lnTo>
                  <a:pt x="375916" y="65661"/>
                </a:lnTo>
                <a:lnTo>
                  <a:pt x="365758" y="75059"/>
                </a:lnTo>
                <a:lnTo>
                  <a:pt x="347973" y="75059"/>
                </a:lnTo>
                <a:lnTo>
                  <a:pt x="318766" y="75059"/>
                </a:lnTo>
                <a:lnTo>
                  <a:pt x="38100" y="0"/>
                </a:lnTo>
                <a:lnTo>
                  <a:pt x="29208" y="0"/>
                </a:lnTo>
                <a:lnTo>
                  <a:pt x="10158" y="9398"/>
                </a:lnTo>
                <a:lnTo>
                  <a:pt x="0" y="28197"/>
                </a:lnTo>
                <a:lnTo>
                  <a:pt x="0" y="37595"/>
                </a:lnTo>
                <a:lnTo>
                  <a:pt x="10158" y="46866"/>
                </a:lnTo>
                <a:lnTo>
                  <a:pt x="29208" y="56263"/>
                </a:lnTo>
                <a:lnTo>
                  <a:pt x="318766" y="140717"/>
                </a:lnTo>
                <a:lnTo>
                  <a:pt x="375916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20" name="Freeform 8320"/>
          <p:cNvSpPr/>
          <p:nvPr/>
        </p:nvSpPr>
        <p:spPr>
          <a:xfrm rot="-5400000" flipH="0" flipV="0">
            <a:off x="25443139" y="433376"/>
            <a:ext cx="73268" cy="67055"/>
          </a:xfrm>
          <a:custGeom>
            <a:pathLst>
              <a:path w="450850" h="412623">
                <a:moveTo>
                  <a:pt x="450850" y="309501"/>
                </a:moveTo>
                <a:lnTo>
                  <a:pt x="450850" y="131192"/>
                </a:lnTo>
                <a:lnTo>
                  <a:pt x="440681" y="112524"/>
                </a:lnTo>
                <a:lnTo>
                  <a:pt x="431800" y="103126"/>
                </a:lnTo>
                <a:lnTo>
                  <a:pt x="38100" y="0"/>
                </a:lnTo>
                <a:lnTo>
                  <a:pt x="29208" y="0"/>
                </a:lnTo>
                <a:lnTo>
                  <a:pt x="10158" y="9398"/>
                </a:lnTo>
                <a:lnTo>
                  <a:pt x="10158" y="18669"/>
                </a:lnTo>
                <a:lnTo>
                  <a:pt x="0" y="37465"/>
                </a:lnTo>
                <a:lnTo>
                  <a:pt x="10158" y="56261"/>
                </a:lnTo>
                <a:lnTo>
                  <a:pt x="29208" y="65658"/>
                </a:lnTo>
                <a:lnTo>
                  <a:pt x="384808" y="159386"/>
                </a:lnTo>
                <a:lnTo>
                  <a:pt x="384808" y="300103"/>
                </a:lnTo>
                <a:lnTo>
                  <a:pt x="394966" y="412623"/>
                </a:lnTo>
                <a:lnTo>
                  <a:pt x="412750" y="403225"/>
                </a:lnTo>
                <a:lnTo>
                  <a:pt x="422908" y="384430"/>
                </a:lnTo>
                <a:lnTo>
                  <a:pt x="440681" y="365761"/>
                </a:lnTo>
                <a:lnTo>
                  <a:pt x="450850" y="356363"/>
                </a:lnTo>
                <a:lnTo>
                  <a:pt x="450850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21" name="Freeform 8321"/>
          <p:cNvSpPr/>
          <p:nvPr/>
        </p:nvSpPr>
        <p:spPr>
          <a:xfrm rot="-5400000" flipH="0" flipV="0">
            <a:off x="25517821" y="447090"/>
            <a:ext cx="65631" cy="47262"/>
          </a:xfrm>
          <a:custGeom>
            <a:pathLst>
              <a:path w="403858" h="290829">
                <a:moveTo>
                  <a:pt x="403858" y="93852"/>
                </a:moveTo>
                <a:lnTo>
                  <a:pt x="384808" y="84454"/>
                </a:lnTo>
                <a:lnTo>
                  <a:pt x="365758" y="75056"/>
                </a:lnTo>
                <a:lnTo>
                  <a:pt x="356866" y="65658"/>
                </a:lnTo>
                <a:lnTo>
                  <a:pt x="337816" y="56260"/>
                </a:lnTo>
                <a:lnTo>
                  <a:pt x="309873" y="46989"/>
                </a:lnTo>
                <a:lnTo>
                  <a:pt x="290823" y="37591"/>
                </a:lnTo>
                <a:lnTo>
                  <a:pt x="160016" y="9398"/>
                </a:lnTo>
                <a:lnTo>
                  <a:pt x="151123" y="0"/>
                </a:lnTo>
                <a:lnTo>
                  <a:pt x="121916" y="0"/>
                </a:lnTo>
                <a:lnTo>
                  <a:pt x="104131" y="9398"/>
                </a:lnTo>
                <a:lnTo>
                  <a:pt x="85081" y="9398"/>
                </a:lnTo>
                <a:lnTo>
                  <a:pt x="66031" y="18796"/>
                </a:lnTo>
                <a:lnTo>
                  <a:pt x="46981" y="28194"/>
                </a:lnTo>
                <a:lnTo>
                  <a:pt x="38100" y="37591"/>
                </a:lnTo>
                <a:lnTo>
                  <a:pt x="38100" y="46989"/>
                </a:lnTo>
                <a:lnTo>
                  <a:pt x="19050" y="56260"/>
                </a:lnTo>
                <a:lnTo>
                  <a:pt x="10158" y="75056"/>
                </a:lnTo>
                <a:lnTo>
                  <a:pt x="10158" y="93852"/>
                </a:lnTo>
                <a:lnTo>
                  <a:pt x="0" y="112520"/>
                </a:lnTo>
                <a:lnTo>
                  <a:pt x="0" y="168780"/>
                </a:lnTo>
                <a:lnTo>
                  <a:pt x="10158" y="196974"/>
                </a:lnTo>
                <a:lnTo>
                  <a:pt x="10158" y="215773"/>
                </a:lnTo>
                <a:lnTo>
                  <a:pt x="19050" y="234569"/>
                </a:lnTo>
                <a:lnTo>
                  <a:pt x="29208" y="243839"/>
                </a:lnTo>
                <a:lnTo>
                  <a:pt x="38100" y="262635"/>
                </a:lnTo>
                <a:lnTo>
                  <a:pt x="46981" y="272033"/>
                </a:lnTo>
                <a:lnTo>
                  <a:pt x="57150" y="290829"/>
                </a:lnTo>
                <a:lnTo>
                  <a:pt x="66031" y="150112"/>
                </a:lnTo>
                <a:lnTo>
                  <a:pt x="66031" y="121918"/>
                </a:lnTo>
                <a:lnTo>
                  <a:pt x="74923" y="103249"/>
                </a:lnTo>
                <a:lnTo>
                  <a:pt x="85081" y="84454"/>
                </a:lnTo>
                <a:lnTo>
                  <a:pt x="93973" y="75056"/>
                </a:lnTo>
                <a:lnTo>
                  <a:pt x="104131" y="75056"/>
                </a:lnTo>
                <a:lnTo>
                  <a:pt x="121916" y="65658"/>
                </a:lnTo>
                <a:lnTo>
                  <a:pt x="140966" y="65658"/>
                </a:lnTo>
                <a:lnTo>
                  <a:pt x="160016" y="75056"/>
                </a:lnTo>
                <a:lnTo>
                  <a:pt x="290823" y="112520"/>
                </a:lnTo>
                <a:lnTo>
                  <a:pt x="300981" y="112520"/>
                </a:lnTo>
                <a:lnTo>
                  <a:pt x="318766" y="121918"/>
                </a:lnTo>
                <a:lnTo>
                  <a:pt x="337816" y="121918"/>
                </a:lnTo>
                <a:lnTo>
                  <a:pt x="347973" y="140714"/>
                </a:lnTo>
                <a:lnTo>
                  <a:pt x="356866" y="150112"/>
                </a:lnTo>
                <a:lnTo>
                  <a:pt x="365758" y="159510"/>
                </a:lnTo>
                <a:lnTo>
                  <a:pt x="375916" y="178178"/>
                </a:lnTo>
                <a:lnTo>
                  <a:pt x="384808" y="196974"/>
                </a:lnTo>
                <a:lnTo>
                  <a:pt x="384808" y="23456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22" name="Freeform 8322"/>
          <p:cNvSpPr/>
          <p:nvPr/>
        </p:nvSpPr>
        <p:spPr>
          <a:xfrm rot="-5400000" flipH="0" flipV="0">
            <a:off x="25533888" y="438639"/>
            <a:ext cx="63980" cy="47242"/>
          </a:xfrm>
          <a:custGeom>
            <a:pathLst>
              <a:path w="393700" h="290701">
                <a:moveTo>
                  <a:pt x="393700" y="159385"/>
                </a:moveTo>
                <a:lnTo>
                  <a:pt x="393700" y="103122"/>
                </a:lnTo>
                <a:lnTo>
                  <a:pt x="383531" y="84326"/>
                </a:lnTo>
                <a:lnTo>
                  <a:pt x="383531" y="65658"/>
                </a:lnTo>
                <a:lnTo>
                  <a:pt x="374650" y="46862"/>
                </a:lnTo>
                <a:lnTo>
                  <a:pt x="365758" y="37464"/>
                </a:lnTo>
                <a:lnTo>
                  <a:pt x="355600" y="18668"/>
                </a:lnTo>
                <a:lnTo>
                  <a:pt x="346708" y="0"/>
                </a:lnTo>
                <a:lnTo>
                  <a:pt x="327658" y="140717"/>
                </a:lnTo>
                <a:lnTo>
                  <a:pt x="327658" y="168783"/>
                </a:lnTo>
                <a:lnTo>
                  <a:pt x="318766" y="187579"/>
                </a:lnTo>
                <a:lnTo>
                  <a:pt x="318766" y="206247"/>
                </a:lnTo>
                <a:lnTo>
                  <a:pt x="299716" y="215645"/>
                </a:lnTo>
                <a:lnTo>
                  <a:pt x="290823" y="215645"/>
                </a:lnTo>
                <a:lnTo>
                  <a:pt x="271773" y="225043"/>
                </a:lnTo>
                <a:lnTo>
                  <a:pt x="252723" y="215645"/>
                </a:lnTo>
                <a:lnTo>
                  <a:pt x="233673" y="215645"/>
                </a:lnTo>
                <a:lnTo>
                  <a:pt x="102866" y="178181"/>
                </a:lnTo>
                <a:lnTo>
                  <a:pt x="93973" y="178181"/>
                </a:lnTo>
                <a:lnTo>
                  <a:pt x="74923" y="168783"/>
                </a:lnTo>
                <a:lnTo>
                  <a:pt x="64766" y="159385"/>
                </a:lnTo>
                <a:lnTo>
                  <a:pt x="46981" y="149987"/>
                </a:lnTo>
                <a:lnTo>
                  <a:pt x="36823" y="140717"/>
                </a:lnTo>
                <a:lnTo>
                  <a:pt x="27931" y="131319"/>
                </a:lnTo>
                <a:lnTo>
                  <a:pt x="17773" y="112523"/>
                </a:lnTo>
                <a:lnTo>
                  <a:pt x="8881" y="93724"/>
                </a:lnTo>
                <a:lnTo>
                  <a:pt x="8881" y="56260"/>
                </a:lnTo>
                <a:lnTo>
                  <a:pt x="0" y="196977"/>
                </a:lnTo>
                <a:lnTo>
                  <a:pt x="8881" y="206247"/>
                </a:lnTo>
                <a:lnTo>
                  <a:pt x="17773" y="206247"/>
                </a:lnTo>
                <a:lnTo>
                  <a:pt x="27931" y="215645"/>
                </a:lnTo>
                <a:lnTo>
                  <a:pt x="46981" y="225043"/>
                </a:lnTo>
                <a:lnTo>
                  <a:pt x="64766" y="234441"/>
                </a:lnTo>
                <a:lnTo>
                  <a:pt x="83816" y="243839"/>
                </a:lnTo>
                <a:lnTo>
                  <a:pt x="102866" y="243839"/>
                </a:lnTo>
                <a:lnTo>
                  <a:pt x="233673" y="281303"/>
                </a:lnTo>
                <a:lnTo>
                  <a:pt x="252723" y="281303"/>
                </a:lnTo>
                <a:lnTo>
                  <a:pt x="271773" y="290701"/>
                </a:lnTo>
                <a:lnTo>
                  <a:pt x="290823" y="281303"/>
                </a:lnTo>
                <a:lnTo>
                  <a:pt x="308608" y="281303"/>
                </a:lnTo>
                <a:lnTo>
                  <a:pt x="327658" y="271906"/>
                </a:lnTo>
                <a:lnTo>
                  <a:pt x="346708" y="262508"/>
                </a:lnTo>
                <a:lnTo>
                  <a:pt x="355600" y="253237"/>
                </a:lnTo>
                <a:lnTo>
                  <a:pt x="365758" y="243839"/>
                </a:lnTo>
                <a:lnTo>
                  <a:pt x="374650" y="234441"/>
                </a:lnTo>
                <a:lnTo>
                  <a:pt x="383531" y="215645"/>
                </a:lnTo>
                <a:lnTo>
                  <a:pt x="393700" y="196977"/>
                </a:lnTo>
                <a:lnTo>
                  <a:pt x="39370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23" name="Freeform 8323"/>
          <p:cNvSpPr/>
          <p:nvPr/>
        </p:nvSpPr>
        <p:spPr>
          <a:xfrm rot="-5400000" flipH="0" flipV="0">
            <a:off x="25641252" y="451662"/>
            <a:ext cx="73268" cy="30483"/>
          </a:xfrm>
          <a:custGeom>
            <a:pathLst>
              <a:path w="450850" h="187579">
                <a:moveTo>
                  <a:pt x="450850" y="140714"/>
                </a:moveTo>
                <a:lnTo>
                  <a:pt x="450850" y="131316"/>
                </a:lnTo>
                <a:lnTo>
                  <a:pt x="440681" y="112520"/>
                </a:lnTo>
                <a:lnTo>
                  <a:pt x="431800" y="103122"/>
                </a:lnTo>
                <a:lnTo>
                  <a:pt x="38100" y="0"/>
                </a:lnTo>
                <a:lnTo>
                  <a:pt x="29208" y="0"/>
                </a:lnTo>
                <a:lnTo>
                  <a:pt x="10158" y="9397"/>
                </a:lnTo>
                <a:lnTo>
                  <a:pt x="10158" y="18795"/>
                </a:lnTo>
                <a:lnTo>
                  <a:pt x="0" y="37591"/>
                </a:lnTo>
                <a:lnTo>
                  <a:pt x="10158" y="56260"/>
                </a:lnTo>
                <a:lnTo>
                  <a:pt x="29208" y="65658"/>
                </a:lnTo>
                <a:lnTo>
                  <a:pt x="140966" y="93851"/>
                </a:lnTo>
                <a:lnTo>
                  <a:pt x="207008" y="187579"/>
                </a:lnTo>
                <a:lnTo>
                  <a:pt x="243831" y="121918"/>
                </a:lnTo>
                <a:lnTo>
                  <a:pt x="412750" y="168780"/>
                </a:lnTo>
                <a:lnTo>
                  <a:pt x="440681" y="168780"/>
                </a:lnTo>
                <a:lnTo>
                  <a:pt x="450850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24" name="Freeform 8324"/>
          <p:cNvSpPr/>
          <p:nvPr/>
        </p:nvSpPr>
        <p:spPr>
          <a:xfrm rot="-5400000" flipH="0" flipV="0">
            <a:off x="25671736" y="440991"/>
            <a:ext cx="73268" cy="51824"/>
          </a:xfrm>
          <a:custGeom>
            <a:pathLst>
              <a:path w="450850" h="318898">
                <a:moveTo>
                  <a:pt x="450850" y="281307"/>
                </a:moveTo>
                <a:lnTo>
                  <a:pt x="450850" y="281307"/>
                </a:lnTo>
                <a:lnTo>
                  <a:pt x="440681" y="262638"/>
                </a:lnTo>
                <a:lnTo>
                  <a:pt x="243831" y="0"/>
                </a:lnTo>
                <a:lnTo>
                  <a:pt x="207008" y="65661"/>
                </a:lnTo>
                <a:lnTo>
                  <a:pt x="19050" y="150115"/>
                </a:lnTo>
                <a:lnTo>
                  <a:pt x="10158" y="159512"/>
                </a:lnTo>
                <a:lnTo>
                  <a:pt x="0" y="178181"/>
                </a:lnTo>
                <a:lnTo>
                  <a:pt x="0" y="187579"/>
                </a:lnTo>
                <a:lnTo>
                  <a:pt x="10158" y="206375"/>
                </a:lnTo>
                <a:lnTo>
                  <a:pt x="19050" y="206375"/>
                </a:lnTo>
                <a:lnTo>
                  <a:pt x="29208" y="215773"/>
                </a:lnTo>
                <a:lnTo>
                  <a:pt x="46981" y="206375"/>
                </a:lnTo>
                <a:lnTo>
                  <a:pt x="254000" y="112523"/>
                </a:lnTo>
                <a:lnTo>
                  <a:pt x="394966" y="300102"/>
                </a:lnTo>
                <a:lnTo>
                  <a:pt x="403858" y="309500"/>
                </a:lnTo>
                <a:lnTo>
                  <a:pt x="422908" y="318898"/>
                </a:lnTo>
                <a:lnTo>
                  <a:pt x="440681" y="309500"/>
                </a:lnTo>
                <a:lnTo>
                  <a:pt x="450850" y="30010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25" name="Freeform 8325"/>
          <p:cNvSpPr/>
          <p:nvPr/>
        </p:nvSpPr>
        <p:spPr>
          <a:xfrm rot="-5400000" flipH="0" flipV="0">
            <a:off x="25732703" y="447101"/>
            <a:ext cx="65631" cy="47242"/>
          </a:xfrm>
          <a:custGeom>
            <a:pathLst>
              <a:path w="403858" h="290702">
                <a:moveTo>
                  <a:pt x="403858" y="93728"/>
                </a:moveTo>
                <a:lnTo>
                  <a:pt x="384808" y="84454"/>
                </a:lnTo>
                <a:lnTo>
                  <a:pt x="365758" y="75056"/>
                </a:lnTo>
                <a:lnTo>
                  <a:pt x="356866" y="65658"/>
                </a:lnTo>
                <a:lnTo>
                  <a:pt x="337816" y="56261"/>
                </a:lnTo>
                <a:lnTo>
                  <a:pt x="309873" y="46863"/>
                </a:lnTo>
                <a:lnTo>
                  <a:pt x="290823" y="37592"/>
                </a:lnTo>
                <a:lnTo>
                  <a:pt x="160016" y="9398"/>
                </a:lnTo>
                <a:lnTo>
                  <a:pt x="151123" y="0"/>
                </a:lnTo>
                <a:lnTo>
                  <a:pt x="121916" y="0"/>
                </a:lnTo>
                <a:lnTo>
                  <a:pt x="104131" y="9398"/>
                </a:lnTo>
                <a:lnTo>
                  <a:pt x="85081" y="9398"/>
                </a:lnTo>
                <a:lnTo>
                  <a:pt x="66031" y="18669"/>
                </a:lnTo>
                <a:lnTo>
                  <a:pt x="46981" y="28067"/>
                </a:lnTo>
                <a:lnTo>
                  <a:pt x="38100" y="37592"/>
                </a:lnTo>
                <a:lnTo>
                  <a:pt x="38100" y="46863"/>
                </a:lnTo>
                <a:lnTo>
                  <a:pt x="19050" y="56261"/>
                </a:lnTo>
                <a:lnTo>
                  <a:pt x="10158" y="75056"/>
                </a:lnTo>
                <a:lnTo>
                  <a:pt x="10158" y="93728"/>
                </a:lnTo>
                <a:lnTo>
                  <a:pt x="0" y="112524"/>
                </a:lnTo>
                <a:lnTo>
                  <a:pt x="0" y="168784"/>
                </a:lnTo>
                <a:lnTo>
                  <a:pt x="10158" y="196977"/>
                </a:lnTo>
                <a:lnTo>
                  <a:pt x="10158" y="215646"/>
                </a:lnTo>
                <a:lnTo>
                  <a:pt x="19050" y="234442"/>
                </a:lnTo>
                <a:lnTo>
                  <a:pt x="29208" y="243840"/>
                </a:lnTo>
                <a:lnTo>
                  <a:pt x="38100" y="262508"/>
                </a:lnTo>
                <a:lnTo>
                  <a:pt x="46981" y="271906"/>
                </a:lnTo>
                <a:lnTo>
                  <a:pt x="57150" y="290702"/>
                </a:lnTo>
                <a:lnTo>
                  <a:pt x="66031" y="149988"/>
                </a:lnTo>
                <a:lnTo>
                  <a:pt x="66031" y="121922"/>
                </a:lnTo>
                <a:lnTo>
                  <a:pt x="74923" y="103126"/>
                </a:lnTo>
                <a:lnTo>
                  <a:pt x="85081" y="84454"/>
                </a:lnTo>
                <a:lnTo>
                  <a:pt x="93973" y="75056"/>
                </a:lnTo>
                <a:lnTo>
                  <a:pt x="104131" y="75056"/>
                </a:lnTo>
                <a:lnTo>
                  <a:pt x="121916" y="65658"/>
                </a:lnTo>
                <a:lnTo>
                  <a:pt x="140966" y="65658"/>
                </a:lnTo>
                <a:lnTo>
                  <a:pt x="160016" y="75056"/>
                </a:lnTo>
                <a:lnTo>
                  <a:pt x="290823" y="112524"/>
                </a:lnTo>
                <a:lnTo>
                  <a:pt x="300981" y="112524"/>
                </a:lnTo>
                <a:lnTo>
                  <a:pt x="318766" y="121922"/>
                </a:lnTo>
                <a:lnTo>
                  <a:pt x="337816" y="121922"/>
                </a:lnTo>
                <a:lnTo>
                  <a:pt x="347973" y="140717"/>
                </a:lnTo>
                <a:lnTo>
                  <a:pt x="356866" y="149988"/>
                </a:lnTo>
                <a:lnTo>
                  <a:pt x="365758" y="159386"/>
                </a:lnTo>
                <a:lnTo>
                  <a:pt x="375916" y="178182"/>
                </a:lnTo>
                <a:lnTo>
                  <a:pt x="384808" y="196977"/>
                </a:lnTo>
                <a:lnTo>
                  <a:pt x="384808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26" name="Freeform 8326"/>
          <p:cNvSpPr/>
          <p:nvPr/>
        </p:nvSpPr>
        <p:spPr>
          <a:xfrm rot="-5400000" flipH="0" flipV="0">
            <a:off x="25748771" y="438629"/>
            <a:ext cx="63980" cy="47262"/>
          </a:xfrm>
          <a:custGeom>
            <a:pathLst>
              <a:path w="393700" h="290829">
                <a:moveTo>
                  <a:pt x="393700" y="159510"/>
                </a:moveTo>
                <a:lnTo>
                  <a:pt x="393700" y="103249"/>
                </a:lnTo>
                <a:lnTo>
                  <a:pt x="383531" y="84454"/>
                </a:lnTo>
                <a:lnTo>
                  <a:pt x="383531" y="65658"/>
                </a:lnTo>
                <a:lnTo>
                  <a:pt x="374650" y="46989"/>
                </a:lnTo>
                <a:lnTo>
                  <a:pt x="365758" y="37591"/>
                </a:lnTo>
                <a:lnTo>
                  <a:pt x="355600" y="18796"/>
                </a:lnTo>
                <a:lnTo>
                  <a:pt x="346708" y="0"/>
                </a:lnTo>
                <a:lnTo>
                  <a:pt x="327658" y="140714"/>
                </a:lnTo>
                <a:lnTo>
                  <a:pt x="327658" y="168780"/>
                </a:lnTo>
                <a:lnTo>
                  <a:pt x="318766" y="187576"/>
                </a:lnTo>
                <a:lnTo>
                  <a:pt x="318766" y="206375"/>
                </a:lnTo>
                <a:lnTo>
                  <a:pt x="299716" y="215773"/>
                </a:lnTo>
                <a:lnTo>
                  <a:pt x="290823" y="215773"/>
                </a:lnTo>
                <a:lnTo>
                  <a:pt x="271773" y="225171"/>
                </a:lnTo>
                <a:lnTo>
                  <a:pt x="252723" y="215773"/>
                </a:lnTo>
                <a:lnTo>
                  <a:pt x="233673" y="215773"/>
                </a:lnTo>
                <a:lnTo>
                  <a:pt x="102866" y="178178"/>
                </a:lnTo>
                <a:lnTo>
                  <a:pt x="93973" y="178178"/>
                </a:lnTo>
                <a:lnTo>
                  <a:pt x="74923" y="168780"/>
                </a:lnTo>
                <a:lnTo>
                  <a:pt x="64766" y="159510"/>
                </a:lnTo>
                <a:lnTo>
                  <a:pt x="46981" y="150112"/>
                </a:lnTo>
                <a:lnTo>
                  <a:pt x="36823" y="140714"/>
                </a:lnTo>
                <a:lnTo>
                  <a:pt x="27931" y="131316"/>
                </a:lnTo>
                <a:lnTo>
                  <a:pt x="17773" y="112520"/>
                </a:lnTo>
                <a:lnTo>
                  <a:pt x="8881" y="93852"/>
                </a:lnTo>
                <a:lnTo>
                  <a:pt x="8881" y="56260"/>
                </a:lnTo>
                <a:lnTo>
                  <a:pt x="0" y="196974"/>
                </a:lnTo>
                <a:lnTo>
                  <a:pt x="8881" y="206375"/>
                </a:lnTo>
                <a:lnTo>
                  <a:pt x="17773" y="206375"/>
                </a:lnTo>
                <a:lnTo>
                  <a:pt x="27931" y="215773"/>
                </a:lnTo>
                <a:lnTo>
                  <a:pt x="46981" y="225171"/>
                </a:lnTo>
                <a:lnTo>
                  <a:pt x="64766" y="234569"/>
                </a:lnTo>
                <a:lnTo>
                  <a:pt x="83816" y="243839"/>
                </a:lnTo>
                <a:lnTo>
                  <a:pt x="102866" y="243839"/>
                </a:lnTo>
                <a:lnTo>
                  <a:pt x="233673" y="281431"/>
                </a:lnTo>
                <a:lnTo>
                  <a:pt x="252723" y="281431"/>
                </a:lnTo>
                <a:lnTo>
                  <a:pt x="271773" y="290829"/>
                </a:lnTo>
                <a:lnTo>
                  <a:pt x="290823" y="281431"/>
                </a:lnTo>
                <a:lnTo>
                  <a:pt x="308608" y="281431"/>
                </a:lnTo>
                <a:lnTo>
                  <a:pt x="327658" y="272033"/>
                </a:lnTo>
                <a:lnTo>
                  <a:pt x="346708" y="262635"/>
                </a:lnTo>
                <a:lnTo>
                  <a:pt x="355600" y="253237"/>
                </a:lnTo>
                <a:lnTo>
                  <a:pt x="365758" y="243839"/>
                </a:lnTo>
                <a:lnTo>
                  <a:pt x="374650" y="234569"/>
                </a:lnTo>
                <a:lnTo>
                  <a:pt x="383531" y="215773"/>
                </a:lnTo>
                <a:lnTo>
                  <a:pt x="393700" y="196974"/>
                </a:lnTo>
                <a:lnTo>
                  <a:pt x="393700" y="17817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27" name="Freeform 8327"/>
          <p:cNvSpPr/>
          <p:nvPr/>
        </p:nvSpPr>
        <p:spPr>
          <a:xfrm rot="-5400000" flipH="0" flipV="0">
            <a:off x="25836373" y="456285"/>
            <a:ext cx="67076" cy="27428"/>
          </a:xfrm>
          <a:custGeom>
            <a:pathLst>
              <a:path w="412750" h="168780">
                <a:moveTo>
                  <a:pt x="412750" y="168780"/>
                </a:moveTo>
                <a:lnTo>
                  <a:pt x="384808" y="93724"/>
                </a:lnTo>
                <a:lnTo>
                  <a:pt x="38100" y="0"/>
                </a:lnTo>
                <a:lnTo>
                  <a:pt x="29208" y="0"/>
                </a:lnTo>
                <a:lnTo>
                  <a:pt x="10158" y="9398"/>
                </a:lnTo>
                <a:lnTo>
                  <a:pt x="0" y="28194"/>
                </a:lnTo>
                <a:lnTo>
                  <a:pt x="0" y="37464"/>
                </a:lnTo>
                <a:lnTo>
                  <a:pt x="10158" y="56260"/>
                </a:lnTo>
                <a:lnTo>
                  <a:pt x="29208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28" name="Freeform 8328"/>
          <p:cNvSpPr/>
          <p:nvPr/>
        </p:nvSpPr>
        <p:spPr>
          <a:xfrm rot="-5400000" flipH="0" flipV="0">
            <a:off x="25811182" y="431095"/>
            <a:ext cx="73268" cy="71616"/>
          </a:xfrm>
          <a:custGeom>
            <a:pathLst>
              <a:path w="450850" h="440689">
                <a:moveTo>
                  <a:pt x="450850" y="403225"/>
                </a:moveTo>
                <a:lnTo>
                  <a:pt x="450850" y="262508"/>
                </a:lnTo>
                <a:lnTo>
                  <a:pt x="440681" y="243839"/>
                </a:lnTo>
                <a:lnTo>
                  <a:pt x="46981" y="9398"/>
                </a:lnTo>
                <a:lnTo>
                  <a:pt x="29208" y="0"/>
                </a:lnTo>
                <a:lnTo>
                  <a:pt x="19050" y="9398"/>
                </a:lnTo>
                <a:lnTo>
                  <a:pt x="0" y="18669"/>
                </a:lnTo>
                <a:lnTo>
                  <a:pt x="0" y="46862"/>
                </a:lnTo>
                <a:lnTo>
                  <a:pt x="19050" y="65534"/>
                </a:lnTo>
                <a:lnTo>
                  <a:pt x="384808" y="290705"/>
                </a:lnTo>
                <a:lnTo>
                  <a:pt x="384808" y="365633"/>
                </a:lnTo>
                <a:lnTo>
                  <a:pt x="412750" y="440689"/>
                </a:lnTo>
                <a:lnTo>
                  <a:pt x="422908" y="440689"/>
                </a:lnTo>
                <a:lnTo>
                  <a:pt x="440681" y="431292"/>
                </a:lnTo>
                <a:lnTo>
                  <a:pt x="450850" y="42189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29" name="Freeform 8329"/>
          <p:cNvSpPr/>
          <p:nvPr/>
        </p:nvSpPr>
        <p:spPr>
          <a:xfrm rot="-5400000" flipH="0" flipV="0">
            <a:off x="25882067" y="447101"/>
            <a:ext cx="65631" cy="47242"/>
          </a:xfrm>
          <a:custGeom>
            <a:pathLst>
              <a:path w="403858" h="290701">
                <a:moveTo>
                  <a:pt x="403858" y="93724"/>
                </a:moveTo>
                <a:lnTo>
                  <a:pt x="384808" y="84326"/>
                </a:lnTo>
                <a:lnTo>
                  <a:pt x="365758" y="74929"/>
                </a:lnTo>
                <a:lnTo>
                  <a:pt x="356866" y="65531"/>
                </a:lnTo>
                <a:lnTo>
                  <a:pt x="337816" y="56260"/>
                </a:lnTo>
                <a:lnTo>
                  <a:pt x="309873" y="46862"/>
                </a:lnTo>
                <a:lnTo>
                  <a:pt x="290823" y="37464"/>
                </a:lnTo>
                <a:lnTo>
                  <a:pt x="160016" y="9271"/>
                </a:lnTo>
                <a:lnTo>
                  <a:pt x="151123" y="0"/>
                </a:lnTo>
                <a:lnTo>
                  <a:pt x="121916" y="0"/>
                </a:lnTo>
                <a:lnTo>
                  <a:pt x="104131" y="9271"/>
                </a:lnTo>
                <a:lnTo>
                  <a:pt x="85081" y="9271"/>
                </a:lnTo>
                <a:lnTo>
                  <a:pt x="66031" y="18668"/>
                </a:lnTo>
                <a:lnTo>
                  <a:pt x="46981" y="28066"/>
                </a:lnTo>
                <a:lnTo>
                  <a:pt x="38100" y="37464"/>
                </a:lnTo>
                <a:lnTo>
                  <a:pt x="38100" y="46862"/>
                </a:lnTo>
                <a:lnTo>
                  <a:pt x="19050" y="56260"/>
                </a:lnTo>
                <a:lnTo>
                  <a:pt x="10158" y="74929"/>
                </a:lnTo>
                <a:lnTo>
                  <a:pt x="10158" y="93724"/>
                </a:lnTo>
                <a:lnTo>
                  <a:pt x="0" y="112393"/>
                </a:lnTo>
                <a:lnTo>
                  <a:pt x="0" y="168653"/>
                </a:lnTo>
                <a:lnTo>
                  <a:pt x="10158" y="196850"/>
                </a:lnTo>
                <a:lnTo>
                  <a:pt x="10158" y="215646"/>
                </a:lnTo>
                <a:lnTo>
                  <a:pt x="19050" y="234314"/>
                </a:lnTo>
                <a:lnTo>
                  <a:pt x="29208" y="243712"/>
                </a:lnTo>
                <a:lnTo>
                  <a:pt x="38100" y="262508"/>
                </a:lnTo>
                <a:lnTo>
                  <a:pt x="46981" y="271906"/>
                </a:lnTo>
                <a:lnTo>
                  <a:pt x="57150" y="290701"/>
                </a:lnTo>
                <a:lnTo>
                  <a:pt x="66031" y="149985"/>
                </a:lnTo>
                <a:lnTo>
                  <a:pt x="66031" y="121791"/>
                </a:lnTo>
                <a:lnTo>
                  <a:pt x="74923" y="103122"/>
                </a:lnTo>
                <a:lnTo>
                  <a:pt x="85081" y="84326"/>
                </a:lnTo>
                <a:lnTo>
                  <a:pt x="93973" y="74929"/>
                </a:lnTo>
                <a:lnTo>
                  <a:pt x="104131" y="74929"/>
                </a:lnTo>
                <a:lnTo>
                  <a:pt x="121916" y="65531"/>
                </a:lnTo>
                <a:lnTo>
                  <a:pt x="140966" y="65531"/>
                </a:lnTo>
                <a:lnTo>
                  <a:pt x="160016" y="74929"/>
                </a:lnTo>
                <a:lnTo>
                  <a:pt x="290823" y="112393"/>
                </a:lnTo>
                <a:lnTo>
                  <a:pt x="300981" y="112393"/>
                </a:lnTo>
                <a:lnTo>
                  <a:pt x="318766" y="121791"/>
                </a:lnTo>
                <a:lnTo>
                  <a:pt x="337816" y="121791"/>
                </a:lnTo>
                <a:lnTo>
                  <a:pt x="347973" y="140587"/>
                </a:lnTo>
                <a:lnTo>
                  <a:pt x="356866" y="149985"/>
                </a:lnTo>
                <a:lnTo>
                  <a:pt x="365758" y="159382"/>
                </a:lnTo>
                <a:lnTo>
                  <a:pt x="375916" y="178051"/>
                </a:lnTo>
                <a:lnTo>
                  <a:pt x="384808" y="196850"/>
                </a:lnTo>
                <a:lnTo>
                  <a:pt x="384808" y="23431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30" name="Freeform 8330"/>
          <p:cNvSpPr/>
          <p:nvPr/>
        </p:nvSpPr>
        <p:spPr>
          <a:xfrm rot="-5400000" flipH="0" flipV="0">
            <a:off x="25898123" y="438639"/>
            <a:ext cx="63980" cy="47242"/>
          </a:xfrm>
          <a:custGeom>
            <a:pathLst>
              <a:path w="393700" h="290702">
                <a:moveTo>
                  <a:pt x="393700" y="159386"/>
                </a:moveTo>
                <a:lnTo>
                  <a:pt x="393700" y="103126"/>
                </a:lnTo>
                <a:lnTo>
                  <a:pt x="383531" y="84327"/>
                </a:lnTo>
                <a:lnTo>
                  <a:pt x="383531" y="65658"/>
                </a:lnTo>
                <a:lnTo>
                  <a:pt x="374650" y="46863"/>
                </a:lnTo>
                <a:lnTo>
                  <a:pt x="365758" y="37465"/>
                </a:lnTo>
                <a:lnTo>
                  <a:pt x="355600" y="18669"/>
                </a:lnTo>
                <a:lnTo>
                  <a:pt x="346708" y="0"/>
                </a:lnTo>
                <a:lnTo>
                  <a:pt x="327658" y="140590"/>
                </a:lnTo>
                <a:lnTo>
                  <a:pt x="327658" y="168784"/>
                </a:lnTo>
                <a:lnTo>
                  <a:pt x="318766" y="187580"/>
                </a:lnTo>
                <a:lnTo>
                  <a:pt x="318766" y="206248"/>
                </a:lnTo>
                <a:lnTo>
                  <a:pt x="299716" y="215646"/>
                </a:lnTo>
                <a:lnTo>
                  <a:pt x="290823" y="215646"/>
                </a:lnTo>
                <a:lnTo>
                  <a:pt x="271773" y="225044"/>
                </a:lnTo>
                <a:lnTo>
                  <a:pt x="252723" y="215646"/>
                </a:lnTo>
                <a:lnTo>
                  <a:pt x="233673" y="215646"/>
                </a:lnTo>
                <a:lnTo>
                  <a:pt x="102866" y="178182"/>
                </a:lnTo>
                <a:lnTo>
                  <a:pt x="93973" y="178182"/>
                </a:lnTo>
                <a:lnTo>
                  <a:pt x="74923" y="168784"/>
                </a:lnTo>
                <a:lnTo>
                  <a:pt x="64766" y="159386"/>
                </a:lnTo>
                <a:lnTo>
                  <a:pt x="46981" y="149988"/>
                </a:lnTo>
                <a:lnTo>
                  <a:pt x="36823" y="140590"/>
                </a:lnTo>
                <a:lnTo>
                  <a:pt x="27931" y="131192"/>
                </a:lnTo>
                <a:lnTo>
                  <a:pt x="17773" y="112524"/>
                </a:lnTo>
                <a:lnTo>
                  <a:pt x="8881" y="93728"/>
                </a:lnTo>
                <a:lnTo>
                  <a:pt x="8881" y="56261"/>
                </a:lnTo>
                <a:lnTo>
                  <a:pt x="0" y="196977"/>
                </a:lnTo>
                <a:lnTo>
                  <a:pt x="8881" y="206248"/>
                </a:lnTo>
                <a:lnTo>
                  <a:pt x="17773" y="206248"/>
                </a:lnTo>
                <a:lnTo>
                  <a:pt x="27931" y="215646"/>
                </a:lnTo>
                <a:lnTo>
                  <a:pt x="46981" y="225044"/>
                </a:lnTo>
                <a:lnTo>
                  <a:pt x="64766" y="234442"/>
                </a:lnTo>
                <a:lnTo>
                  <a:pt x="83816" y="243840"/>
                </a:lnTo>
                <a:lnTo>
                  <a:pt x="102866" y="243840"/>
                </a:lnTo>
                <a:lnTo>
                  <a:pt x="233673" y="281304"/>
                </a:lnTo>
                <a:lnTo>
                  <a:pt x="252723" y="281304"/>
                </a:lnTo>
                <a:lnTo>
                  <a:pt x="271773" y="290702"/>
                </a:lnTo>
                <a:lnTo>
                  <a:pt x="290823" y="281304"/>
                </a:lnTo>
                <a:lnTo>
                  <a:pt x="308608" y="281304"/>
                </a:lnTo>
                <a:lnTo>
                  <a:pt x="327658" y="271906"/>
                </a:lnTo>
                <a:lnTo>
                  <a:pt x="346708" y="262508"/>
                </a:lnTo>
                <a:lnTo>
                  <a:pt x="355600" y="253238"/>
                </a:lnTo>
                <a:lnTo>
                  <a:pt x="365758" y="243840"/>
                </a:lnTo>
                <a:lnTo>
                  <a:pt x="374650" y="234442"/>
                </a:lnTo>
                <a:lnTo>
                  <a:pt x="383531" y="215646"/>
                </a:lnTo>
                <a:lnTo>
                  <a:pt x="393700" y="196977"/>
                </a:lnTo>
                <a:lnTo>
                  <a:pt x="393700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31" name="Freeform 8331"/>
          <p:cNvSpPr/>
          <p:nvPr/>
        </p:nvSpPr>
        <p:spPr>
          <a:xfrm rot="-5400000" flipH="0" flipV="0">
            <a:off x="25949866" y="441755"/>
            <a:ext cx="73268" cy="50296"/>
          </a:xfrm>
          <a:custGeom>
            <a:pathLst>
              <a:path w="450850" h="309498">
                <a:moveTo>
                  <a:pt x="450850" y="140714"/>
                </a:moveTo>
                <a:lnTo>
                  <a:pt x="450850" y="131316"/>
                </a:lnTo>
                <a:lnTo>
                  <a:pt x="440681" y="112521"/>
                </a:lnTo>
                <a:lnTo>
                  <a:pt x="431800" y="103250"/>
                </a:lnTo>
                <a:lnTo>
                  <a:pt x="38100" y="0"/>
                </a:lnTo>
                <a:lnTo>
                  <a:pt x="29208" y="0"/>
                </a:lnTo>
                <a:lnTo>
                  <a:pt x="10158" y="9398"/>
                </a:lnTo>
                <a:lnTo>
                  <a:pt x="10158" y="18796"/>
                </a:lnTo>
                <a:lnTo>
                  <a:pt x="0" y="37465"/>
                </a:lnTo>
                <a:lnTo>
                  <a:pt x="10158" y="56260"/>
                </a:lnTo>
                <a:lnTo>
                  <a:pt x="29208" y="65658"/>
                </a:lnTo>
                <a:lnTo>
                  <a:pt x="196850" y="112521"/>
                </a:lnTo>
                <a:lnTo>
                  <a:pt x="196850" y="309498"/>
                </a:lnTo>
                <a:lnTo>
                  <a:pt x="262881" y="131316"/>
                </a:lnTo>
                <a:lnTo>
                  <a:pt x="412750" y="168784"/>
                </a:lnTo>
                <a:lnTo>
                  <a:pt x="422908" y="168784"/>
                </a:lnTo>
                <a:lnTo>
                  <a:pt x="440681" y="159386"/>
                </a:lnTo>
                <a:lnTo>
                  <a:pt x="450850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32" name="Freeform 8332"/>
          <p:cNvSpPr/>
          <p:nvPr/>
        </p:nvSpPr>
        <p:spPr>
          <a:xfrm rot="-5400000" flipH="0" flipV="0">
            <a:off x="25971206" y="441755"/>
            <a:ext cx="73268" cy="50297"/>
          </a:xfrm>
          <a:custGeom>
            <a:pathLst>
              <a:path w="450850" h="309501">
                <a:moveTo>
                  <a:pt x="450850" y="271909"/>
                </a:moveTo>
                <a:lnTo>
                  <a:pt x="450850" y="271909"/>
                </a:lnTo>
                <a:lnTo>
                  <a:pt x="440681" y="253241"/>
                </a:lnTo>
                <a:lnTo>
                  <a:pt x="431800" y="243843"/>
                </a:lnTo>
                <a:lnTo>
                  <a:pt x="262881" y="196850"/>
                </a:lnTo>
                <a:lnTo>
                  <a:pt x="262881" y="0"/>
                </a:lnTo>
                <a:lnTo>
                  <a:pt x="196850" y="178182"/>
                </a:lnTo>
                <a:lnTo>
                  <a:pt x="38100" y="140590"/>
                </a:lnTo>
                <a:lnTo>
                  <a:pt x="29208" y="140590"/>
                </a:lnTo>
                <a:lnTo>
                  <a:pt x="10158" y="149988"/>
                </a:lnTo>
                <a:lnTo>
                  <a:pt x="0" y="168784"/>
                </a:lnTo>
                <a:lnTo>
                  <a:pt x="0" y="178182"/>
                </a:lnTo>
                <a:lnTo>
                  <a:pt x="10158" y="196850"/>
                </a:lnTo>
                <a:lnTo>
                  <a:pt x="29208" y="196850"/>
                </a:lnTo>
                <a:lnTo>
                  <a:pt x="412750" y="309501"/>
                </a:lnTo>
                <a:lnTo>
                  <a:pt x="422908" y="309501"/>
                </a:lnTo>
                <a:lnTo>
                  <a:pt x="440681" y="300103"/>
                </a:lnTo>
                <a:lnTo>
                  <a:pt x="450850" y="29070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33" name="Freeform 8333"/>
          <p:cNvSpPr/>
          <p:nvPr/>
        </p:nvSpPr>
        <p:spPr>
          <a:xfrm rot="-5400000" flipH="0" flipV="0">
            <a:off x="26058880" y="479153"/>
            <a:ext cx="7634" cy="41133"/>
          </a:xfrm>
          <a:custGeom>
            <a:pathLst>
              <a:path w="46981" h="253112">
                <a:moveTo>
                  <a:pt x="46981" y="0"/>
                </a:moveTo>
                <a:lnTo>
                  <a:pt x="29208" y="18669"/>
                </a:lnTo>
                <a:lnTo>
                  <a:pt x="19050" y="37464"/>
                </a:lnTo>
                <a:lnTo>
                  <a:pt x="10158" y="46862"/>
                </a:lnTo>
                <a:lnTo>
                  <a:pt x="0" y="65532"/>
                </a:lnTo>
                <a:lnTo>
                  <a:pt x="0" y="196850"/>
                </a:lnTo>
                <a:lnTo>
                  <a:pt x="10158" y="215646"/>
                </a:lnTo>
                <a:lnTo>
                  <a:pt x="19050" y="234443"/>
                </a:lnTo>
                <a:lnTo>
                  <a:pt x="29208" y="243841"/>
                </a:lnTo>
                <a:lnTo>
                  <a:pt x="38100" y="2531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34" name="Freeform 8334"/>
          <p:cNvSpPr/>
          <p:nvPr/>
        </p:nvSpPr>
        <p:spPr>
          <a:xfrm rot="-5400000" flipH="0" flipV="0">
            <a:off x="26040541" y="437887"/>
            <a:ext cx="53455" cy="56385"/>
          </a:xfrm>
          <a:custGeom>
            <a:pathLst>
              <a:path w="328935" h="346965">
                <a:moveTo>
                  <a:pt x="328935" y="93726"/>
                </a:moveTo>
                <a:lnTo>
                  <a:pt x="318777" y="84328"/>
                </a:lnTo>
                <a:lnTo>
                  <a:pt x="299727" y="75058"/>
                </a:lnTo>
                <a:lnTo>
                  <a:pt x="281942" y="65658"/>
                </a:lnTo>
                <a:lnTo>
                  <a:pt x="252735" y="56260"/>
                </a:lnTo>
                <a:lnTo>
                  <a:pt x="66042" y="9398"/>
                </a:lnTo>
                <a:lnTo>
                  <a:pt x="55885" y="9398"/>
                </a:lnTo>
                <a:lnTo>
                  <a:pt x="38100" y="0"/>
                </a:lnTo>
                <a:lnTo>
                  <a:pt x="19050" y="9398"/>
                </a:lnTo>
                <a:lnTo>
                  <a:pt x="0" y="9398"/>
                </a:lnTo>
                <a:lnTo>
                  <a:pt x="0" y="121920"/>
                </a:lnTo>
                <a:lnTo>
                  <a:pt x="0" y="93726"/>
                </a:lnTo>
                <a:lnTo>
                  <a:pt x="8892" y="84328"/>
                </a:lnTo>
                <a:lnTo>
                  <a:pt x="19050" y="75058"/>
                </a:lnTo>
                <a:lnTo>
                  <a:pt x="66042" y="75058"/>
                </a:lnTo>
                <a:lnTo>
                  <a:pt x="252735" y="121920"/>
                </a:lnTo>
                <a:lnTo>
                  <a:pt x="262892" y="131318"/>
                </a:lnTo>
                <a:lnTo>
                  <a:pt x="281942" y="131318"/>
                </a:lnTo>
                <a:lnTo>
                  <a:pt x="299727" y="149988"/>
                </a:lnTo>
                <a:lnTo>
                  <a:pt x="309885" y="159386"/>
                </a:lnTo>
                <a:lnTo>
                  <a:pt x="318777" y="168784"/>
                </a:lnTo>
                <a:lnTo>
                  <a:pt x="318777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35" name="Freeform 8335"/>
          <p:cNvSpPr/>
          <p:nvPr/>
        </p:nvSpPr>
        <p:spPr>
          <a:xfrm rot="-5400000" flipH="0" flipV="0">
            <a:off x="26037498" y="433376"/>
            <a:ext cx="73268" cy="67055"/>
          </a:xfrm>
          <a:custGeom>
            <a:pathLst>
              <a:path w="450850" h="412623">
                <a:moveTo>
                  <a:pt x="450850" y="384429"/>
                </a:moveTo>
                <a:lnTo>
                  <a:pt x="450850" y="178181"/>
                </a:lnTo>
                <a:lnTo>
                  <a:pt x="440681" y="159386"/>
                </a:lnTo>
                <a:lnTo>
                  <a:pt x="440681" y="140590"/>
                </a:lnTo>
                <a:lnTo>
                  <a:pt x="431800" y="121920"/>
                </a:lnTo>
                <a:lnTo>
                  <a:pt x="422908" y="112522"/>
                </a:lnTo>
                <a:lnTo>
                  <a:pt x="412750" y="93726"/>
                </a:lnTo>
                <a:lnTo>
                  <a:pt x="394966" y="84328"/>
                </a:lnTo>
                <a:lnTo>
                  <a:pt x="384808" y="337567"/>
                </a:lnTo>
                <a:lnTo>
                  <a:pt x="132073" y="262510"/>
                </a:lnTo>
                <a:lnTo>
                  <a:pt x="113023" y="262510"/>
                </a:lnTo>
                <a:lnTo>
                  <a:pt x="104131" y="253239"/>
                </a:lnTo>
                <a:lnTo>
                  <a:pt x="85081" y="234443"/>
                </a:lnTo>
                <a:lnTo>
                  <a:pt x="74923" y="215646"/>
                </a:lnTo>
                <a:lnTo>
                  <a:pt x="66031" y="196977"/>
                </a:lnTo>
                <a:lnTo>
                  <a:pt x="66031" y="0"/>
                </a:lnTo>
                <a:lnTo>
                  <a:pt x="46981" y="9398"/>
                </a:lnTo>
                <a:lnTo>
                  <a:pt x="38100" y="262510"/>
                </a:lnTo>
                <a:lnTo>
                  <a:pt x="29208" y="271908"/>
                </a:lnTo>
                <a:lnTo>
                  <a:pt x="19050" y="281305"/>
                </a:lnTo>
                <a:lnTo>
                  <a:pt x="10158" y="290703"/>
                </a:lnTo>
                <a:lnTo>
                  <a:pt x="0" y="309499"/>
                </a:lnTo>
                <a:lnTo>
                  <a:pt x="0" y="356363"/>
                </a:lnTo>
                <a:lnTo>
                  <a:pt x="19050" y="365761"/>
                </a:lnTo>
                <a:lnTo>
                  <a:pt x="29208" y="375031"/>
                </a:lnTo>
                <a:lnTo>
                  <a:pt x="46981" y="375031"/>
                </a:lnTo>
                <a:lnTo>
                  <a:pt x="57150" y="365761"/>
                </a:lnTo>
                <a:lnTo>
                  <a:pt x="66031" y="346965"/>
                </a:lnTo>
                <a:lnTo>
                  <a:pt x="74923" y="328169"/>
                </a:lnTo>
                <a:lnTo>
                  <a:pt x="85081" y="318770"/>
                </a:lnTo>
                <a:lnTo>
                  <a:pt x="93973" y="328169"/>
                </a:lnTo>
                <a:lnTo>
                  <a:pt x="422908" y="412623"/>
                </a:lnTo>
                <a:lnTo>
                  <a:pt x="440681" y="403225"/>
                </a:lnTo>
                <a:lnTo>
                  <a:pt x="450850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36" name="Freeform 8336"/>
          <p:cNvSpPr/>
          <p:nvPr/>
        </p:nvSpPr>
        <p:spPr>
          <a:xfrm rot="-5400000" flipH="0" flipV="0">
            <a:off x="26149557" y="475324"/>
            <a:ext cx="35086" cy="21340"/>
          </a:xfrm>
          <a:custGeom>
            <a:pathLst>
              <a:path w="215900" h="131319">
                <a:moveTo>
                  <a:pt x="215900" y="46864"/>
                </a:moveTo>
                <a:lnTo>
                  <a:pt x="168908" y="0"/>
                </a:lnTo>
                <a:lnTo>
                  <a:pt x="19050" y="65660"/>
                </a:lnTo>
                <a:lnTo>
                  <a:pt x="10158" y="75057"/>
                </a:lnTo>
                <a:lnTo>
                  <a:pt x="0" y="93726"/>
                </a:lnTo>
                <a:lnTo>
                  <a:pt x="0" y="112522"/>
                </a:lnTo>
                <a:lnTo>
                  <a:pt x="10158" y="121920"/>
                </a:lnTo>
                <a:lnTo>
                  <a:pt x="29208" y="131319"/>
                </a:lnTo>
                <a:lnTo>
                  <a:pt x="46981" y="1219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37" name="Freeform 8337"/>
          <p:cNvSpPr/>
          <p:nvPr/>
        </p:nvSpPr>
        <p:spPr>
          <a:xfrm rot="-5400000" flipH="0" flipV="0">
            <a:off x="26122076" y="431085"/>
            <a:ext cx="73268" cy="71637"/>
          </a:xfrm>
          <a:custGeom>
            <a:pathLst>
              <a:path w="450850" h="440818">
                <a:moveTo>
                  <a:pt x="450850" y="403225"/>
                </a:moveTo>
                <a:lnTo>
                  <a:pt x="450850" y="403225"/>
                </a:lnTo>
                <a:lnTo>
                  <a:pt x="440681" y="384556"/>
                </a:lnTo>
                <a:lnTo>
                  <a:pt x="281931" y="234443"/>
                </a:lnTo>
                <a:lnTo>
                  <a:pt x="234950" y="178181"/>
                </a:lnTo>
                <a:lnTo>
                  <a:pt x="57150" y="9398"/>
                </a:lnTo>
                <a:lnTo>
                  <a:pt x="46981" y="9398"/>
                </a:lnTo>
                <a:lnTo>
                  <a:pt x="29208" y="0"/>
                </a:lnTo>
                <a:lnTo>
                  <a:pt x="19050" y="9398"/>
                </a:lnTo>
                <a:lnTo>
                  <a:pt x="0" y="18796"/>
                </a:lnTo>
                <a:lnTo>
                  <a:pt x="0" y="37593"/>
                </a:lnTo>
                <a:lnTo>
                  <a:pt x="10158" y="56262"/>
                </a:lnTo>
                <a:lnTo>
                  <a:pt x="168908" y="206375"/>
                </a:lnTo>
                <a:lnTo>
                  <a:pt x="215900" y="253239"/>
                </a:lnTo>
                <a:lnTo>
                  <a:pt x="394966" y="431420"/>
                </a:lnTo>
                <a:lnTo>
                  <a:pt x="403858" y="431420"/>
                </a:lnTo>
                <a:lnTo>
                  <a:pt x="422908" y="440818"/>
                </a:lnTo>
                <a:lnTo>
                  <a:pt x="440681" y="431420"/>
                </a:lnTo>
                <a:lnTo>
                  <a:pt x="450850" y="4220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38" name="Freeform 8338"/>
          <p:cNvSpPr/>
          <p:nvPr/>
        </p:nvSpPr>
        <p:spPr>
          <a:xfrm rot="-5400000" flipH="0" flipV="0">
            <a:off x="26132778" y="437142"/>
            <a:ext cx="35086" cy="21340"/>
          </a:xfrm>
          <a:custGeom>
            <a:pathLst>
              <a:path w="215900" h="131319">
                <a:moveTo>
                  <a:pt x="215900" y="37593"/>
                </a:moveTo>
                <a:lnTo>
                  <a:pt x="215900" y="28195"/>
                </a:lnTo>
                <a:lnTo>
                  <a:pt x="205731" y="9398"/>
                </a:lnTo>
                <a:lnTo>
                  <a:pt x="187958" y="0"/>
                </a:lnTo>
                <a:lnTo>
                  <a:pt x="168908" y="9398"/>
                </a:lnTo>
                <a:lnTo>
                  <a:pt x="0" y="75057"/>
                </a:lnTo>
                <a:lnTo>
                  <a:pt x="46981" y="131319"/>
                </a:lnTo>
                <a:lnTo>
                  <a:pt x="196850" y="65660"/>
                </a:lnTo>
                <a:lnTo>
                  <a:pt x="215900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39" name="Freeform 8339"/>
          <p:cNvSpPr/>
          <p:nvPr/>
        </p:nvSpPr>
        <p:spPr>
          <a:xfrm rot="-5400000" flipH="0" flipV="0">
            <a:off x="24728429" y="4346971"/>
            <a:ext cx="731525" cy="7571224"/>
          </a:xfrm>
          <a:custGeom>
            <a:pathLst>
              <a:path w="4501388" h="46588995">
                <a:moveTo>
                  <a:pt x="1753611" y="2288158"/>
                </a:moveTo>
                <a:lnTo>
                  <a:pt x="1753611" y="0"/>
                </a:lnTo>
                <a:moveTo>
                  <a:pt x="1753611" y="46588995"/>
                </a:moveTo>
                <a:lnTo>
                  <a:pt x="1753611" y="44310183"/>
                </a:lnTo>
                <a:moveTo>
                  <a:pt x="3910453" y="2738369"/>
                </a:moveTo>
                <a:lnTo>
                  <a:pt x="3910453" y="8139934"/>
                </a:lnTo>
                <a:moveTo>
                  <a:pt x="590799" y="2935349"/>
                </a:moveTo>
                <a:lnTo>
                  <a:pt x="590799" y="8139934"/>
                </a:lnTo>
                <a:moveTo>
                  <a:pt x="4501388" y="7764906"/>
                </a:moveTo>
                <a:lnTo>
                  <a:pt x="0" y="7764906"/>
                </a:lnTo>
                <a:moveTo>
                  <a:pt x="3544820" y="8139934"/>
                </a:moveTo>
                <a:lnTo>
                  <a:pt x="4285612" y="7399145"/>
                </a:lnTo>
                <a:moveTo>
                  <a:pt x="956432" y="7399145"/>
                </a:moveTo>
                <a:lnTo>
                  <a:pt x="225041" y="813993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40" name="Freeform 8340"/>
          <p:cNvSpPr/>
          <p:nvPr/>
        </p:nvSpPr>
        <p:spPr>
          <a:xfrm rot="-5400000" flipH="0" flipV="0">
            <a:off x="22495791" y="8196605"/>
            <a:ext cx="36572" cy="18285"/>
          </a:xfrm>
          <a:custGeom>
            <a:pathLst>
              <a:path w="225047" h="112520">
                <a:moveTo>
                  <a:pt x="196980" y="0"/>
                </a:moveTo>
                <a:lnTo>
                  <a:pt x="178185" y="0"/>
                </a:lnTo>
                <a:lnTo>
                  <a:pt x="168784" y="18668"/>
                </a:lnTo>
                <a:lnTo>
                  <a:pt x="140717" y="112520"/>
                </a:lnTo>
                <a:lnTo>
                  <a:pt x="0" y="112520"/>
                </a:lnTo>
                <a:lnTo>
                  <a:pt x="206251" y="112520"/>
                </a:lnTo>
                <a:lnTo>
                  <a:pt x="225047" y="28066"/>
                </a:lnTo>
                <a:lnTo>
                  <a:pt x="225047" y="9271"/>
                </a:lnTo>
                <a:lnTo>
                  <a:pt x="21564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41" name="Freeform 8341"/>
          <p:cNvSpPr/>
          <p:nvPr/>
        </p:nvSpPr>
        <p:spPr>
          <a:xfrm rot="-5400000" flipH="0" flipV="0">
            <a:off x="22474450" y="8158506"/>
            <a:ext cx="59439" cy="96012"/>
          </a:xfrm>
          <a:custGeom>
            <a:pathLst>
              <a:path w="365758" h="590804">
                <a:moveTo>
                  <a:pt x="262633" y="0"/>
                </a:moveTo>
                <a:lnTo>
                  <a:pt x="243837" y="0"/>
                </a:lnTo>
                <a:lnTo>
                  <a:pt x="234442" y="18669"/>
                </a:lnTo>
                <a:lnTo>
                  <a:pt x="0" y="431419"/>
                </a:lnTo>
                <a:lnTo>
                  <a:pt x="0" y="450088"/>
                </a:lnTo>
                <a:lnTo>
                  <a:pt x="9395" y="459485"/>
                </a:lnTo>
                <a:lnTo>
                  <a:pt x="9395" y="468883"/>
                </a:lnTo>
                <a:lnTo>
                  <a:pt x="206375" y="468883"/>
                </a:lnTo>
                <a:lnTo>
                  <a:pt x="178179" y="553213"/>
                </a:lnTo>
                <a:lnTo>
                  <a:pt x="178179" y="562611"/>
                </a:lnTo>
                <a:lnTo>
                  <a:pt x="187574" y="581407"/>
                </a:lnTo>
                <a:lnTo>
                  <a:pt x="196975" y="590804"/>
                </a:lnTo>
                <a:lnTo>
                  <a:pt x="215770" y="590804"/>
                </a:lnTo>
                <a:lnTo>
                  <a:pt x="234442" y="581407"/>
                </a:lnTo>
                <a:lnTo>
                  <a:pt x="243837" y="572009"/>
                </a:lnTo>
                <a:lnTo>
                  <a:pt x="262633" y="468883"/>
                </a:lnTo>
                <a:lnTo>
                  <a:pt x="347086" y="468883"/>
                </a:lnTo>
                <a:lnTo>
                  <a:pt x="356357" y="459485"/>
                </a:lnTo>
                <a:lnTo>
                  <a:pt x="365758" y="440690"/>
                </a:lnTo>
                <a:lnTo>
                  <a:pt x="356357" y="431419"/>
                </a:lnTo>
                <a:lnTo>
                  <a:pt x="347086" y="412623"/>
                </a:lnTo>
                <a:lnTo>
                  <a:pt x="75053" y="412623"/>
                </a:lnTo>
                <a:lnTo>
                  <a:pt x="290699" y="46863"/>
                </a:lnTo>
                <a:lnTo>
                  <a:pt x="290699" y="9271"/>
                </a:lnTo>
                <a:lnTo>
                  <a:pt x="28130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42" name="Freeform 8342"/>
          <p:cNvSpPr/>
          <p:nvPr/>
        </p:nvSpPr>
        <p:spPr>
          <a:xfrm rot="-5400000" flipH="0" flipV="0">
            <a:off x="22469889" y="8079252"/>
            <a:ext cx="68561" cy="96012"/>
          </a:xfrm>
          <a:custGeom>
            <a:pathLst>
              <a:path w="421890" h="590804">
                <a:moveTo>
                  <a:pt x="393824" y="0"/>
                </a:moveTo>
                <a:lnTo>
                  <a:pt x="168783" y="0"/>
                </a:lnTo>
                <a:lnTo>
                  <a:pt x="159382" y="9271"/>
                </a:lnTo>
                <a:lnTo>
                  <a:pt x="149987" y="18669"/>
                </a:lnTo>
                <a:lnTo>
                  <a:pt x="84323" y="262508"/>
                </a:lnTo>
                <a:lnTo>
                  <a:pt x="84323" y="271906"/>
                </a:lnTo>
                <a:lnTo>
                  <a:pt x="93724" y="290705"/>
                </a:lnTo>
                <a:lnTo>
                  <a:pt x="112520" y="300103"/>
                </a:lnTo>
                <a:lnTo>
                  <a:pt x="271903" y="300103"/>
                </a:lnTo>
                <a:lnTo>
                  <a:pt x="281303" y="309374"/>
                </a:lnTo>
                <a:lnTo>
                  <a:pt x="290698" y="318771"/>
                </a:lnTo>
                <a:lnTo>
                  <a:pt x="299969" y="337567"/>
                </a:lnTo>
                <a:lnTo>
                  <a:pt x="299969" y="384429"/>
                </a:lnTo>
                <a:lnTo>
                  <a:pt x="281303" y="440690"/>
                </a:lnTo>
                <a:lnTo>
                  <a:pt x="281303" y="450088"/>
                </a:lnTo>
                <a:lnTo>
                  <a:pt x="271903" y="468883"/>
                </a:lnTo>
                <a:lnTo>
                  <a:pt x="262508" y="478281"/>
                </a:lnTo>
                <a:lnTo>
                  <a:pt x="253107" y="496953"/>
                </a:lnTo>
                <a:lnTo>
                  <a:pt x="243836" y="506351"/>
                </a:lnTo>
                <a:lnTo>
                  <a:pt x="234441" y="515749"/>
                </a:lnTo>
                <a:lnTo>
                  <a:pt x="215645" y="525146"/>
                </a:lnTo>
                <a:lnTo>
                  <a:pt x="196850" y="525146"/>
                </a:lnTo>
                <a:lnTo>
                  <a:pt x="178178" y="534544"/>
                </a:lnTo>
                <a:lnTo>
                  <a:pt x="18665" y="534544"/>
                </a:lnTo>
                <a:lnTo>
                  <a:pt x="9270" y="543815"/>
                </a:lnTo>
                <a:lnTo>
                  <a:pt x="0" y="562611"/>
                </a:lnTo>
                <a:lnTo>
                  <a:pt x="9270" y="581407"/>
                </a:lnTo>
                <a:lnTo>
                  <a:pt x="18665" y="590804"/>
                </a:lnTo>
                <a:lnTo>
                  <a:pt x="149987" y="590804"/>
                </a:lnTo>
                <a:lnTo>
                  <a:pt x="187579" y="590804"/>
                </a:lnTo>
                <a:lnTo>
                  <a:pt x="206245" y="581407"/>
                </a:lnTo>
                <a:lnTo>
                  <a:pt x="225040" y="581407"/>
                </a:lnTo>
                <a:lnTo>
                  <a:pt x="243836" y="572009"/>
                </a:lnTo>
                <a:lnTo>
                  <a:pt x="253107" y="572009"/>
                </a:lnTo>
                <a:lnTo>
                  <a:pt x="262508" y="562611"/>
                </a:lnTo>
                <a:lnTo>
                  <a:pt x="281303" y="553213"/>
                </a:lnTo>
                <a:lnTo>
                  <a:pt x="290698" y="543815"/>
                </a:lnTo>
                <a:lnTo>
                  <a:pt x="299969" y="534544"/>
                </a:lnTo>
                <a:lnTo>
                  <a:pt x="309370" y="515749"/>
                </a:lnTo>
                <a:lnTo>
                  <a:pt x="318765" y="496953"/>
                </a:lnTo>
                <a:lnTo>
                  <a:pt x="328166" y="478281"/>
                </a:lnTo>
                <a:lnTo>
                  <a:pt x="337561" y="459485"/>
                </a:lnTo>
                <a:lnTo>
                  <a:pt x="337561" y="440690"/>
                </a:lnTo>
                <a:lnTo>
                  <a:pt x="356232" y="384429"/>
                </a:lnTo>
                <a:lnTo>
                  <a:pt x="356232" y="309374"/>
                </a:lnTo>
                <a:lnTo>
                  <a:pt x="346962" y="300103"/>
                </a:lnTo>
                <a:lnTo>
                  <a:pt x="337561" y="281304"/>
                </a:lnTo>
                <a:lnTo>
                  <a:pt x="328166" y="271906"/>
                </a:lnTo>
                <a:lnTo>
                  <a:pt x="328166" y="262508"/>
                </a:lnTo>
                <a:lnTo>
                  <a:pt x="309370" y="253110"/>
                </a:lnTo>
                <a:lnTo>
                  <a:pt x="299969" y="243840"/>
                </a:lnTo>
                <a:lnTo>
                  <a:pt x="281303" y="243840"/>
                </a:lnTo>
                <a:lnTo>
                  <a:pt x="262508" y="234442"/>
                </a:lnTo>
                <a:lnTo>
                  <a:pt x="149987" y="234442"/>
                </a:lnTo>
                <a:lnTo>
                  <a:pt x="196850" y="56260"/>
                </a:lnTo>
                <a:lnTo>
                  <a:pt x="403225" y="56260"/>
                </a:lnTo>
                <a:lnTo>
                  <a:pt x="412495" y="46863"/>
                </a:lnTo>
                <a:lnTo>
                  <a:pt x="421890" y="28067"/>
                </a:lnTo>
                <a:lnTo>
                  <a:pt x="412495" y="9271"/>
                </a:lnTo>
                <a:lnTo>
                  <a:pt x="403225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43" name="Freeform 8343"/>
          <p:cNvSpPr/>
          <p:nvPr/>
        </p:nvSpPr>
        <p:spPr>
          <a:xfrm rot="-5400000" flipH="0" flipV="0">
            <a:off x="22488927" y="8020567"/>
            <a:ext cx="38099" cy="88396"/>
          </a:xfrm>
          <a:custGeom>
            <a:pathLst>
              <a:path w="234441" h="543941">
                <a:moveTo>
                  <a:pt x="140592" y="0"/>
                </a:moveTo>
                <a:lnTo>
                  <a:pt x="121797" y="18668"/>
                </a:lnTo>
                <a:lnTo>
                  <a:pt x="112526" y="28066"/>
                </a:lnTo>
                <a:lnTo>
                  <a:pt x="103125" y="46865"/>
                </a:lnTo>
                <a:lnTo>
                  <a:pt x="93730" y="65661"/>
                </a:lnTo>
                <a:lnTo>
                  <a:pt x="84329" y="84456"/>
                </a:lnTo>
                <a:lnTo>
                  <a:pt x="74934" y="103125"/>
                </a:lnTo>
                <a:lnTo>
                  <a:pt x="65534" y="121921"/>
                </a:lnTo>
                <a:lnTo>
                  <a:pt x="56263" y="140716"/>
                </a:lnTo>
                <a:lnTo>
                  <a:pt x="46862" y="159385"/>
                </a:lnTo>
                <a:lnTo>
                  <a:pt x="37467" y="178181"/>
                </a:lnTo>
                <a:lnTo>
                  <a:pt x="37467" y="196977"/>
                </a:lnTo>
                <a:lnTo>
                  <a:pt x="28066" y="215645"/>
                </a:lnTo>
                <a:lnTo>
                  <a:pt x="18671" y="234441"/>
                </a:lnTo>
                <a:lnTo>
                  <a:pt x="18671" y="253240"/>
                </a:lnTo>
                <a:lnTo>
                  <a:pt x="9270" y="262511"/>
                </a:lnTo>
                <a:lnTo>
                  <a:pt x="9270" y="300102"/>
                </a:lnTo>
                <a:lnTo>
                  <a:pt x="0" y="318771"/>
                </a:lnTo>
                <a:lnTo>
                  <a:pt x="0" y="459488"/>
                </a:lnTo>
                <a:lnTo>
                  <a:pt x="9270" y="478283"/>
                </a:lnTo>
                <a:lnTo>
                  <a:pt x="9270" y="496952"/>
                </a:lnTo>
                <a:lnTo>
                  <a:pt x="18671" y="506350"/>
                </a:lnTo>
                <a:lnTo>
                  <a:pt x="28066" y="515748"/>
                </a:lnTo>
                <a:lnTo>
                  <a:pt x="37467" y="525146"/>
                </a:lnTo>
                <a:lnTo>
                  <a:pt x="46862" y="534544"/>
                </a:lnTo>
                <a:lnTo>
                  <a:pt x="65534" y="543941"/>
                </a:lnTo>
                <a:lnTo>
                  <a:pt x="93730" y="543941"/>
                </a:lnTo>
                <a:lnTo>
                  <a:pt x="121797" y="543941"/>
                </a:lnTo>
                <a:lnTo>
                  <a:pt x="140592" y="534544"/>
                </a:lnTo>
                <a:lnTo>
                  <a:pt x="149987" y="534544"/>
                </a:lnTo>
                <a:lnTo>
                  <a:pt x="168783" y="525146"/>
                </a:lnTo>
                <a:lnTo>
                  <a:pt x="178054" y="515748"/>
                </a:lnTo>
                <a:lnTo>
                  <a:pt x="196850" y="506350"/>
                </a:lnTo>
                <a:lnTo>
                  <a:pt x="206250" y="496952"/>
                </a:lnTo>
                <a:lnTo>
                  <a:pt x="103125" y="487681"/>
                </a:lnTo>
                <a:lnTo>
                  <a:pt x="93730" y="487681"/>
                </a:lnTo>
                <a:lnTo>
                  <a:pt x="84329" y="478283"/>
                </a:lnTo>
                <a:lnTo>
                  <a:pt x="74934" y="468886"/>
                </a:lnTo>
                <a:lnTo>
                  <a:pt x="65534" y="459488"/>
                </a:lnTo>
                <a:lnTo>
                  <a:pt x="56263" y="440692"/>
                </a:lnTo>
                <a:lnTo>
                  <a:pt x="56263" y="346964"/>
                </a:lnTo>
                <a:lnTo>
                  <a:pt x="65534" y="328169"/>
                </a:lnTo>
                <a:lnTo>
                  <a:pt x="65534" y="290704"/>
                </a:lnTo>
                <a:lnTo>
                  <a:pt x="74934" y="271908"/>
                </a:lnTo>
                <a:lnTo>
                  <a:pt x="74934" y="253240"/>
                </a:lnTo>
                <a:lnTo>
                  <a:pt x="84329" y="234441"/>
                </a:lnTo>
                <a:lnTo>
                  <a:pt x="84329" y="215645"/>
                </a:lnTo>
                <a:lnTo>
                  <a:pt x="93730" y="206247"/>
                </a:lnTo>
                <a:lnTo>
                  <a:pt x="103125" y="187579"/>
                </a:lnTo>
                <a:lnTo>
                  <a:pt x="112526" y="168783"/>
                </a:lnTo>
                <a:lnTo>
                  <a:pt x="112526" y="149987"/>
                </a:lnTo>
                <a:lnTo>
                  <a:pt x="121797" y="131319"/>
                </a:lnTo>
                <a:lnTo>
                  <a:pt x="140592" y="103125"/>
                </a:lnTo>
                <a:lnTo>
                  <a:pt x="149987" y="84456"/>
                </a:lnTo>
                <a:lnTo>
                  <a:pt x="159388" y="65661"/>
                </a:lnTo>
                <a:lnTo>
                  <a:pt x="168783" y="56263"/>
                </a:lnTo>
                <a:lnTo>
                  <a:pt x="178054" y="37467"/>
                </a:lnTo>
                <a:lnTo>
                  <a:pt x="187455" y="28066"/>
                </a:lnTo>
                <a:lnTo>
                  <a:pt x="206250" y="18668"/>
                </a:lnTo>
                <a:lnTo>
                  <a:pt x="215645" y="18668"/>
                </a:lnTo>
                <a:lnTo>
                  <a:pt x="224916" y="9397"/>
                </a:lnTo>
                <a:lnTo>
                  <a:pt x="234441" y="93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44" name="Freeform 8344"/>
          <p:cNvSpPr/>
          <p:nvPr/>
        </p:nvSpPr>
        <p:spPr>
          <a:xfrm rot="-5400000" flipH="0" flipV="0">
            <a:off x="22480538" y="8003053"/>
            <a:ext cx="39627" cy="88375"/>
          </a:xfrm>
          <a:custGeom>
            <a:pathLst>
              <a:path w="243842" h="543815">
                <a:moveTo>
                  <a:pt x="149988" y="0"/>
                </a:moveTo>
                <a:lnTo>
                  <a:pt x="112520" y="0"/>
                </a:lnTo>
                <a:lnTo>
                  <a:pt x="93725" y="9271"/>
                </a:lnTo>
                <a:lnTo>
                  <a:pt x="84330" y="9271"/>
                </a:lnTo>
                <a:lnTo>
                  <a:pt x="74929" y="18669"/>
                </a:lnTo>
                <a:lnTo>
                  <a:pt x="56263" y="28067"/>
                </a:lnTo>
                <a:lnTo>
                  <a:pt x="46862" y="37465"/>
                </a:lnTo>
                <a:lnTo>
                  <a:pt x="37467" y="46863"/>
                </a:lnTo>
                <a:lnTo>
                  <a:pt x="131316" y="56260"/>
                </a:lnTo>
                <a:lnTo>
                  <a:pt x="140717" y="56260"/>
                </a:lnTo>
                <a:lnTo>
                  <a:pt x="159383" y="65531"/>
                </a:lnTo>
                <a:lnTo>
                  <a:pt x="168784" y="74929"/>
                </a:lnTo>
                <a:lnTo>
                  <a:pt x="178184" y="84330"/>
                </a:lnTo>
                <a:lnTo>
                  <a:pt x="178184" y="103126"/>
                </a:lnTo>
                <a:lnTo>
                  <a:pt x="187579" y="121921"/>
                </a:lnTo>
                <a:lnTo>
                  <a:pt x="187579" y="168784"/>
                </a:lnTo>
                <a:lnTo>
                  <a:pt x="178184" y="178182"/>
                </a:lnTo>
                <a:lnTo>
                  <a:pt x="178184" y="234442"/>
                </a:lnTo>
                <a:lnTo>
                  <a:pt x="168784" y="253110"/>
                </a:lnTo>
                <a:lnTo>
                  <a:pt x="168784" y="271906"/>
                </a:lnTo>
                <a:lnTo>
                  <a:pt x="159383" y="300103"/>
                </a:lnTo>
                <a:lnTo>
                  <a:pt x="159383" y="309374"/>
                </a:lnTo>
                <a:lnTo>
                  <a:pt x="149988" y="328169"/>
                </a:lnTo>
                <a:lnTo>
                  <a:pt x="140717" y="337567"/>
                </a:lnTo>
                <a:lnTo>
                  <a:pt x="140717" y="356363"/>
                </a:lnTo>
                <a:lnTo>
                  <a:pt x="131316" y="375032"/>
                </a:lnTo>
                <a:lnTo>
                  <a:pt x="121791" y="393827"/>
                </a:lnTo>
                <a:lnTo>
                  <a:pt x="112520" y="412623"/>
                </a:lnTo>
                <a:lnTo>
                  <a:pt x="103125" y="440690"/>
                </a:lnTo>
                <a:lnTo>
                  <a:pt x="93725" y="459485"/>
                </a:lnTo>
                <a:lnTo>
                  <a:pt x="84330" y="478281"/>
                </a:lnTo>
                <a:lnTo>
                  <a:pt x="65658" y="487555"/>
                </a:lnTo>
                <a:lnTo>
                  <a:pt x="56263" y="506351"/>
                </a:lnTo>
                <a:lnTo>
                  <a:pt x="46862" y="515749"/>
                </a:lnTo>
                <a:lnTo>
                  <a:pt x="37467" y="525146"/>
                </a:lnTo>
                <a:lnTo>
                  <a:pt x="28067" y="525146"/>
                </a:lnTo>
                <a:lnTo>
                  <a:pt x="18672" y="534544"/>
                </a:lnTo>
                <a:lnTo>
                  <a:pt x="0" y="534544"/>
                </a:lnTo>
                <a:lnTo>
                  <a:pt x="103125" y="543815"/>
                </a:lnTo>
                <a:lnTo>
                  <a:pt x="112520" y="525146"/>
                </a:lnTo>
                <a:lnTo>
                  <a:pt x="121791" y="515749"/>
                </a:lnTo>
                <a:lnTo>
                  <a:pt x="140717" y="496953"/>
                </a:lnTo>
                <a:lnTo>
                  <a:pt x="149988" y="478281"/>
                </a:lnTo>
                <a:lnTo>
                  <a:pt x="159383" y="459485"/>
                </a:lnTo>
                <a:lnTo>
                  <a:pt x="168784" y="440690"/>
                </a:lnTo>
                <a:lnTo>
                  <a:pt x="178184" y="422021"/>
                </a:lnTo>
                <a:lnTo>
                  <a:pt x="187579" y="403225"/>
                </a:lnTo>
                <a:lnTo>
                  <a:pt x="196850" y="384429"/>
                </a:lnTo>
                <a:lnTo>
                  <a:pt x="196850" y="365634"/>
                </a:lnTo>
                <a:lnTo>
                  <a:pt x="206251" y="346965"/>
                </a:lnTo>
                <a:lnTo>
                  <a:pt x="215646" y="328169"/>
                </a:lnTo>
                <a:lnTo>
                  <a:pt x="215646" y="309374"/>
                </a:lnTo>
                <a:lnTo>
                  <a:pt x="225047" y="290705"/>
                </a:lnTo>
                <a:lnTo>
                  <a:pt x="225047" y="281304"/>
                </a:lnTo>
                <a:lnTo>
                  <a:pt x="234442" y="262508"/>
                </a:lnTo>
                <a:lnTo>
                  <a:pt x="234442" y="225044"/>
                </a:lnTo>
                <a:lnTo>
                  <a:pt x="243842" y="206248"/>
                </a:lnTo>
                <a:lnTo>
                  <a:pt x="243842" y="103126"/>
                </a:lnTo>
                <a:lnTo>
                  <a:pt x="234442" y="84330"/>
                </a:lnTo>
                <a:lnTo>
                  <a:pt x="234442" y="65531"/>
                </a:lnTo>
                <a:lnTo>
                  <a:pt x="225047" y="46863"/>
                </a:lnTo>
                <a:lnTo>
                  <a:pt x="215646" y="37465"/>
                </a:lnTo>
                <a:lnTo>
                  <a:pt x="215646" y="28067"/>
                </a:lnTo>
                <a:lnTo>
                  <a:pt x="196850" y="18669"/>
                </a:lnTo>
                <a:lnTo>
                  <a:pt x="187579" y="9271"/>
                </a:lnTo>
                <a:lnTo>
                  <a:pt x="178184" y="0"/>
                </a:lnTo>
                <a:lnTo>
                  <a:pt x="15938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45" name="Freeform 8345"/>
          <p:cNvSpPr/>
          <p:nvPr/>
        </p:nvSpPr>
        <p:spPr>
          <a:xfrm rot="-5400000" flipH="0" flipV="0">
            <a:off x="23159487" y="4890285"/>
            <a:ext cx="108188" cy="85341"/>
          </a:xfrm>
          <a:custGeom>
            <a:pathLst>
              <a:path w="665733" h="525143">
                <a:moveTo>
                  <a:pt x="665733" y="506347"/>
                </a:moveTo>
                <a:lnTo>
                  <a:pt x="665733" y="365761"/>
                </a:lnTo>
                <a:lnTo>
                  <a:pt x="665733" y="375158"/>
                </a:lnTo>
                <a:lnTo>
                  <a:pt x="656338" y="403225"/>
                </a:lnTo>
                <a:lnTo>
                  <a:pt x="656338" y="422021"/>
                </a:lnTo>
                <a:lnTo>
                  <a:pt x="646937" y="431419"/>
                </a:lnTo>
                <a:lnTo>
                  <a:pt x="628266" y="440816"/>
                </a:lnTo>
                <a:lnTo>
                  <a:pt x="609470" y="450087"/>
                </a:lnTo>
                <a:lnTo>
                  <a:pt x="553213" y="450087"/>
                </a:lnTo>
                <a:lnTo>
                  <a:pt x="534541" y="440816"/>
                </a:lnTo>
                <a:lnTo>
                  <a:pt x="515745" y="422021"/>
                </a:lnTo>
                <a:lnTo>
                  <a:pt x="496950" y="412623"/>
                </a:lnTo>
                <a:lnTo>
                  <a:pt x="65534" y="9398"/>
                </a:lnTo>
                <a:lnTo>
                  <a:pt x="56133" y="9398"/>
                </a:lnTo>
                <a:lnTo>
                  <a:pt x="37467" y="0"/>
                </a:lnTo>
                <a:lnTo>
                  <a:pt x="18666" y="9398"/>
                </a:lnTo>
                <a:lnTo>
                  <a:pt x="0" y="18796"/>
                </a:lnTo>
                <a:lnTo>
                  <a:pt x="0" y="365761"/>
                </a:lnTo>
                <a:lnTo>
                  <a:pt x="18666" y="375158"/>
                </a:lnTo>
                <a:lnTo>
                  <a:pt x="37467" y="384556"/>
                </a:lnTo>
                <a:lnTo>
                  <a:pt x="56133" y="375158"/>
                </a:lnTo>
                <a:lnTo>
                  <a:pt x="65534" y="365761"/>
                </a:lnTo>
                <a:lnTo>
                  <a:pt x="74929" y="346965"/>
                </a:lnTo>
                <a:lnTo>
                  <a:pt x="74929" y="121918"/>
                </a:lnTo>
                <a:lnTo>
                  <a:pt x="440692" y="459485"/>
                </a:lnTo>
                <a:lnTo>
                  <a:pt x="450087" y="468883"/>
                </a:lnTo>
                <a:lnTo>
                  <a:pt x="468883" y="487679"/>
                </a:lnTo>
                <a:lnTo>
                  <a:pt x="487555" y="497077"/>
                </a:lnTo>
                <a:lnTo>
                  <a:pt x="515745" y="506347"/>
                </a:lnTo>
                <a:lnTo>
                  <a:pt x="534541" y="515745"/>
                </a:lnTo>
                <a:lnTo>
                  <a:pt x="553213" y="525143"/>
                </a:lnTo>
                <a:lnTo>
                  <a:pt x="628266" y="525143"/>
                </a:lnTo>
                <a:lnTo>
                  <a:pt x="646937" y="51574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46" name="Freeform 8346"/>
          <p:cNvSpPr/>
          <p:nvPr/>
        </p:nvSpPr>
        <p:spPr>
          <a:xfrm rot="-5400000" flipH="0" flipV="0">
            <a:off x="23209009" y="4852960"/>
            <a:ext cx="30483" cy="57891"/>
          </a:xfrm>
          <a:custGeom>
            <a:pathLst>
              <a:path w="187579" h="356232">
                <a:moveTo>
                  <a:pt x="187579" y="234441"/>
                </a:moveTo>
                <a:lnTo>
                  <a:pt x="187579" y="215646"/>
                </a:lnTo>
                <a:lnTo>
                  <a:pt x="178178" y="187452"/>
                </a:lnTo>
                <a:lnTo>
                  <a:pt x="178178" y="168780"/>
                </a:lnTo>
                <a:lnTo>
                  <a:pt x="168783" y="140587"/>
                </a:lnTo>
                <a:lnTo>
                  <a:pt x="159382" y="121918"/>
                </a:lnTo>
                <a:lnTo>
                  <a:pt x="149987" y="103122"/>
                </a:lnTo>
                <a:lnTo>
                  <a:pt x="140717" y="93724"/>
                </a:lnTo>
                <a:lnTo>
                  <a:pt x="131316" y="74929"/>
                </a:lnTo>
                <a:lnTo>
                  <a:pt x="112520" y="56260"/>
                </a:lnTo>
                <a:lnTo>
                  <a:pt x="103125" y="46862"/>
                </a:lnTo>
                <a:lnTo>
                  <a:pt x="84454" y="28066"/>
                </a:lnTo>
                <a:lnTo>
                  <a:pt x="65658" y="9271"/>
                </a:lnTo>
                <a:lnTo>
                  <a:pt x="56257" y="9271"/>
                </a:lnTo>
                <a:lnTo>
                  <a:pt x="37461" y="0"/>
                </a:lnTo>
                <a:lnTo>
                  <a:pt x="28190" y="0"/>
                </a:lnTo>
                <a:lnTo>
                  <a:pt x="9395" y="9271"/>
                </a:lnTo>
                <a:lnTo>
                  <a:pt x="9395" y="18668"/>
                </a:lnTo>
                <a:lnTo>
                  <a:pt x="0" y="37464"/>
                </a:lnTo>
                <a:lnTo>
                  <a:pt x="0" y="46862"/>
                </a:lnTo>
                <a:lnTo>
                  <a:pt x="9395" y="65531"/>
                </a:lnTo>
                <a:lnTo>
                  <a:pt x="28190" y="74929"/>
                </a:lnTo>
                <a:lnTo>
                  <a:pt x="46862" y="93724"/>
                </a:lnTo>
                <a:lnTo>
                  <a:pt x="56257" y="112520"/>
                </a:lnTo>
                <a:lnTo>
                  <a:pt x="65658" y="112520"/>
                </a:lnTo>
                <a:lnTo>
                  <a:pt x="84454" y="131316"/>
                </a:lnTo>
                <a:lnTo>
                  <a:pt x="93724" y="159382"/>
                </a:lnTo>
                <a:lnTo>
                  <a:pt x="103125" y="178178"/>
                </a:lnTo>
                <a:lnTo>
                  <a:pt x="112520" y="196850"/>
                </a:lnTo>
                <a:lnTo>
                  <a:pt x="112520" y="356232"/>
                </a:lnTo>
                <a:lnTo>
                  <a:pt x="131316" y="346962"/>
                </a:lnTo>
                <a:lnTo>
                  <a:pt x="149987" y="328166"/>
                </a:lnTo>
                <a:lnTo>
                  <a:pt x="159382" y="309370"/>
                </a:lnTo>
                <a:lnTo>
                  <a:pt x="168783" y="299972"/>
                </a:lnTo>
                <a:lnTo>
                  <a:pt x="178178" y="271906"/>
                </a:lnTo>
                <a:lnTo>
                  <a:pt x="187579" y="25311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47" name="Freeform 8347"/>
          <p:cNvSpPr/>
          <p:nvPr/>
        </p:nvSpPr>
        <p:spPr>
          <a:xfrm rot="-5400000" flipH="0" flipV="0">
            <a:off x="23330944" y="4894093"/>
            <a:ext cx="120386" cy="65528"/>
          </a:xfrm>
          <a:custGeom>
            <a:pathLst>
              <a:path w="740792" h="403225">
                <a:moveTo>
                  <a:pt x="740792" y="365630"/>
                </a:moveTo>
                <a:lnTo>
                  <a:pt x="740792" y="56260"/>
                </a:lnTo>
                <a:lnTo>
                  <a:pt x="731391" y="37464"/>
                </a:lnTo>
                <a:lnTo>
                  <a:pt x="721996" y="28066"/>
                </a:lnTo>
                <a:lnTo>
                  <a:pt x="703200" y="18669"/>
                </a:lnTo>
                <a:lnTo>
                  <a:pt x="684529" y="28066"/>
                </a:lnTo>
                <a:lnTo>
                  <a:pt x="665733" y="37464"/>
                </a:lnTo>
                <a:lnTo>
                  <a:pt x="665733" y="309370"/>
                </a:lnTo>
                <a:lnTo>
                  <a:pt x="403225" y="178051"/>
                </a:lnTo>
                <a:lnTo>
                  <a:pt x="403225" y="103122"/>
                </a:lnTo>
                <a:lnTo>
                  <a:pt x="393824" y="93724"/>
                </a:lnTo>
                <a:lnTo>
                  <a:pt x="365633" y="84327"/>
                </a:lnTo>
                <a:lnTo>
                  <a:pt x="346962" y="93724"/>
                </a:lnTo>
                <a:lnTo>
                  <a:pt x="337567" y="103122"/>
                </a:lnTo>
                <a:lnTo>
                  <a:pt x="328166" y="121791"/>
                </a:lnTo>
                <a:lnTo>
                  <a:pt x="328166" y="140587"/>
                </a:lnTo>
                <a:lnTo>
                  <a:pt x="56133" y="0"/>
                </a:lnTo>
                <a:lnTo>
                  <a:pt x="28067" y="0"/>
                </a:lnTo>
                <a:lnTo>
                  <a:pt x="9271" y="9398"/>
                </a:lnTo>
                <a:lnTo>
                  <a:pt x="0" y="18669"/>
                </a:lnTo>
                <a:lnTo>
                  <a:pt x="0" y="46862"/>
                </a:lnTo>
                <a:lnTo>
                  <a:pt x="18666" y="65658"/>
                </a:lnTo>
                <a:lnTo>
                  <a:pt x="328166" y="225044"/>
                </a:lnTo>
                <a:lnTo>
                  <a:pt x="328166" y="271906"/>
                </a:lnTo>
                <a:lnTo>
                  <a:pt x="337567" y="290702"/>
                </a:lnTo>
                <a:lnTo>
                  <a:pt x="346962" y="309370"/>
                </a:lnTo>
                <a:lnTo>
                  <a:pt x="384429" y="309370"/>
                </a:lnTo>
                <a:lnTo>
                  <a:pt x="403225" y="300099"/>
                </a:lnTo>
                <a:lnTo>
                  <a:pt x="403225" y="262508"/>
                </a:lnTo>
                <a:lnTo>
                  <a:pt x="684529" y="393824"/>
                </a:lnTo>
                <a:lnTo>
                  <a:pt x="703200" y="403225"/>
                </a:lnTo>
                <a:lnTo>
                  <a:pt x="721996" y="393824"/>
                </a:lnTo>
                <a:lnTo>
                  <a:pt x="731391" y="38442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48" name="Freeform 8348"/>
          <p:cNvSpPr/>
          <p:nvPr/>
        </p:nvSpPr>
        <p:spPr>
          <a:xfrm rot="-5400000" flipH="0" flipV="0">
            <a:off x="23399517" y="4907807"/>
            <a:ext cx="109716" cy="48769"/>
          </a:xfrm>
          <a:custGeom>
            <a:pathLst>
              <a:path w="675134" h="300100">
                <a:moveTo>
                  <a:pt x="675134" y="168784"/>
                </a:moveTo>
                <a:lnTo>
                  <a:pt x="656338" y="159386"/>
                </a:lnTo>
                <a:lnTo>
                  <a:pt x="637667" y="140714"/>
                </a:lnTo>
                <a:lnTo>
                  <a:pt x="618871" y="131316"/>
                </a:lnTo>
                <a:lnTo>
                  <a:pt x="600075" y="112521"/>
                </a:lnTo>
                <a:lnTo>
                  <a:pt x="572008" y="103250"/>
                </a:lnTo>
                <a:lnTo>
                  <a:pt x="553213" y="93852"/>
                </a:lnTo>
                <a:lnTo>
                  <a:pt x="525146" y="84454"/>
                </a:lnTo>
                <a:lnTo>
                  <a:pt x="506350" y="65658"/>
                </a:lnTo>
                <a:lnTo>
                  <a:pt x="478284" y="56260"/>
                </a:lnTo>
                <a:lnTo>
                  <a:pt x="459488" y="56260"/>
                </a:lnTo>
                <a:lnTo>
                  <a:pt x="431292" y="46863"/>
                </a:lnTo>
                <a:lnTo>
                  <a:pt x="412496" y="37465"/>
                </a:lnTo>
                <a:lnTo>
                  <a:pt x="393824" y="28194"/>
                </a:lnTo>
                <a:lnTo>
                  <a:pt x="365633" y="18796"/>
                </a:lnTo>
                <a:lnTo>
                  <a:pt x="346962" y="18796"/>
                </a:lnTo>
                <a:lnTo>
                  <a:pt x="328166" y="9398"/>
                </a:lnTo>
                <a:lnTo>
                  <a:pt x="281304" y="9398"/>
                </a:lnTo>
                <a:lnTo>
                  <a:pt x="262508" y="0"/>
                </a:lnTo>
                <a:lnTo>
                  <a:pt x="103125" y="0"/>
                </a:lnTo>
                <a:lnTo>
                  <a:pt x="84330" y="9398"/>
                </a:lnTo>
                <a:lnTo>
                  <a:pt x="65534" y="18796"/>
                </a:lnTo>
                <a:lnTo>
                  <a:pt x="46862" y="28194"/>
                </a:lnTo>
                <a:lnTo>
                  <a:pt x="28067" y="37465"/>
                </a:lnTo>
                <a:lnTo>
                  <a:pt x="18666" y="46863"/>
                </a:lnTo>
                <a:lnTo>
                  <a:pt x="9271" y="65658"/>
                </a:lnTo>
                <a:lnTo>
                  <a:pt x="9271" y="84454"/>
                </a:lnTo>
                <a:lnTo>
                  <a:pt x="0" y="93852"/>
                </a:lnTo>
                <a:lnTo>
                  <a:pt x="0" y="140714"/>
                </a:lnTo>
                <a:lnTo>
                  <a:pt x="9271" y="159386"/>
                </a:lnTo>
                <a:lnTo>
                  <a:pt x="9271" y="178182"/>
                </a:lnTo>
                <a:lnTo>
                  <a:pt x="18666" y="196977"/>
                </a:lnTo>
                <a:lnTo>
                  <a:pt x="28067" y="215646"/>
                </a:lnTo>
                <a:lnTo>
                  <a:pt x="37467" y="225044"/>
                </a:lnTo>
                <a:lnTo>
                  <a:pt x="46862" y="243840"/>
                </a:lnTo>
                <a:lnTo>
                  <a:pt x="65534" y="262635"/>
                </a:lnTo>
                <a:lnTo>
                  <a:pt x="74929" y="140714"/>
                </a:lnTo>
                <a:lnTo>
                  <a:pt x="74929" y="121919"/>
                </a:lnTo>
                <a:lnTo>
                  <a:pt x="84330" y="103250"/>
                </a:lnTo>
                <a:lnTo>
                  <a:pt x="93725" y="93852"/>
                </a:lnTo>
                <a:lnTo>
                  <a:pt x="103125" y="84454"/>
                </a:lnTo>
                <a:lnTo>
                  <a:pt x="131192" y="75056"/>
                </a:lnTo>
                <a:lnTo>
                  <a:pt x="271909" y="75056"/>
                </a:lnTo>
                <a:lnTo>
                  <a:pt x="290705" y="84454"/>
                </a:lnTo>
                <a:lnTo>
                  <a:pt x="318771" y="84454"/>
                </a:lnTo>
                <a:lnTo>
                  <a:pt x="346962" y="93852"/>
                </a:lnTo>
                <a:lnTo>
                  <a:pt x="365633" y="103250"/>
                </a:lnTo>
                <a:lnTo>
                  <a:pt x="384429" y="103250"/>
                </a:lnTo>
                <a:lnTo>
                  <a:pt x="403225" y="112521"/>
                </a:lnTo>
                <a:lnTo>
                  <a:pt x="431292" y="121919"/>
                </a:lnTo>
                <a:lnTo>
                  <a:pt x="450087" y="131316"/>
                </a:lnTo>
                <a:lnTo>
                  <a:pt x="468883" y="140714"/>
                </a:lnTo>
                <a:lnTo>
                  <a:pt x="496950" y="150112"/>
                </a:lnTo>
                <a:lnTo>
                  <a:pt x="515745" y="159386"/>
                </a:lnTo>
                <a:lnTo>
                  <a:pt x="543812" y="168784"/>
                </a:lnTo>
                <a:lnTo>
                  <a:pt x="572008" y="187580"/>
                </a:lnTo>
                <a:lnTo>
                  <a:pt x="590674" y="196977"/>
                </a:lnTo>
                <a:lnTo>
                  <a:pt x="609470" y="215646"/>
                </a:lnTo>
                <a:lnTo>
                  <a:pt x="628266" y="225044"/>
                </a:lnTo>
                <a:lnTo>
                  <a:pt x="637667" y="243840"/>
                </a:lnTo>
                <a:lnTo>
                  <a:pt x="646937" y="253238"/>
                </a:lnTo>
                <a:lnTo>
                  <a:pt x="656338" y="271906"/>
                </a:lnTo>
                <a:lnTo>
                  <a:pt x="665733" y="281304"/>
                </a:lnTo>
                <a:lnTo>
                  <a:pt x="665733" y="3001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49" name="Freeform 8349"/>
          <p:cNvSpPr/>
          <p:nvPr/>
        </p:nvSpPr>
        <p:spPr>
          <a:xfrm rot="-5400000" flipH="0" flipV="0">
            <a:off x="23421610" y="4897911"/>
            <a:ext cx="109736" cy="47242"/>
          </a:xfrm>
          <a:custGeom>
            <a:pathLst>
              <a:path w="675258" h="290705">
                <a:moveTo>
                  <a:pt x="675258" y="178182"/>
                </a:moveTo>
                <a:lnTo>
                  <a:pt x="675258" y="149988"/>
                </a:lnTo>
                <a:lnTo>
                  <a:pt x="665857" y="131192"/>
                </a:lnTo>
                <a:lnTo>
                  <a:pt x="665857" y="112524"/>
                </a:lnTo>
                <a:lnTo>
                  <a:pt x="656462" y="93728"/>
                </a:lnTo>
                <a:lnTo>
                  <a:pt x="647061" y="74932"/>
                </a:lnTo>
                <a:lnTo>
                  <a:pt x="637666" y="65661"/>
                </a:lnTo>
                <a:lnTo>
                  <a:pt x="618995" y="46866"/>
                </a:lnTo>
                <a:lnTo>
                  <a:pt x="609600" y="28070"/>
                </a:lnTo>
                <a:lnTo>
                  <a:pt x="600199" y="159386"/>
                </a:lnTo>
                <a:lnTo>
                  <a:pt x="600199" y="168784"/>
                </a:lnTo>
                <a:lnTo>
                  <a:pt x="590804" y="187452"/>
                </a:lnTo>
                <a:lnTo>
                  <a:pt x="581403" y="196850"/>
                </a:lnTo>
                <a:lnTo>
                  <a:pt x="562732" y="206248"/>
                </a:lnTo>
                <a:lnTo>
                  <a:pt x="543936" y="215646"/>
                </a:lnTo>
                <a:lnTo>
                  <a:pt x="525140" y="215646"/>
                </a:lnTo>
                <a:lnTo>
                  <a:pt x="497074" y="225047"/>
                </a:lnTo>
                <a:lnTo>
                  <a:pt x="487679" y="225047"/>
                </a:lnTo>
                <a:lnTo>
                  <a:pt x="469007" y="215646"/>
                </a:lnTo>
                <a:lnTo>
                  <a:pt x="403349" y="215646"/>
                </a:lnTo>
                <a:lnTo>
                  <a:pt x="384553" y="206248"/>
                </a:lnTo>
                <a:lnTo>
                  <a:pt x="356357" y="206248"/>
                </a:lnTo>
                <a:lnTo>
                  <a:pt x="328290" y="196850"/>
                </a:lnTo>
                <a:lnTo>
                  <a:pt x="300099" y="187452"/>
                </a:lnTo>
                <a:lnTo>
                  <a:pt x="290699" y="187452"/>
                </a:lnTo>
                <a:lnTo>
                  <a:pt x="262632" y="178182"/>
                </a:lnTo>
                <a:lnTo>
                  <a:pt x="243836" y="168784"/>
                </a:lnTo>
                <a:lnTo>
                  <a:pt x="225171" y="159386"/>
                </a:lnTo>
                <a:lnTo>
                  <a:pt x="196974" y="149988"/>
                </a:lnTo>
                <a:lnTo>
                  <a:pt x="178178" y="140590"/>
                </a:lnTo>
                <a:lnTo>
                  <a:pt x="150112" y="131192"/>
                </a:lnTo>
                <a:lnTo>
                  <a:pt x="121915" y="121921"/>
                </a:lnTo>
                <a:lnTo>
                  <a:pt x="103119" y="103126"/>
                </a:lnTo>
                <a:lnTo>
                  <a:pt x="75053" y="93728"/>
                </a:lnTo>
                <a:lnTo>
                  <a:pt x="56257" y="74932"/>
                </a:lnTo>
                <a:lnTo>
                  <a:pt x="46862" y="65661"/>
                </a:lnTo>
                <a:lnTo>
                  <a:pt x="28191" y="46866"/>
                </a:lnTo>
                <a:lnTo>
                  <a:pt x="18796" y="37468"/>
                </a:lnTo>
                <a:lnTo>
                  <a:pt x="9395" y="18672"/>
                </a:lnTo>
                <a:lnTo>
                  <a:pt x="9395" y="0"/>
                </a:lnTo>
                <a:lnTo>
                  <a:pt x="0" y="121921"/>
                </a:lnTo>
                <a:lnTo>
                  <a:pt x="9395" y="131192"/>
                </a:lnTo>
                <a:lnTo>
                  <a:pt x="28191" y="149988"/>
                </a:lnTo>
                <a:lnTo>
                  <a:pt x="56257" y="159386"/>
                </a:lnTo>
                <a:lnTo>
                  <a:pt x="75053" y="178182"/>
                </a:lnTo>
                <a:lnTo>
                  <a:pt x="93849" y="187452"/>
                </a:lnTo>
                <a:lnTo>
                  <a:pt x="121915" y="196850"/>
                </a:lnTo>
                <a:lnTo>
                  <a:pt x="150112" y="215646"/>
                </a:lnTo>
                <a:lnTo>
                  <a:pt x="168908" y="225047"/>
                </a:lnTo>
                <a:lnTo>
                  <a:pt x="187579" y="234445"/>
                </a:lnTo>
                <a:lnTo>
                  <a:pt x="215770" y="243843"/>
                </a:lnTo>
                <a:lnTo>
                  <a:pt x="234441" y="243843"/>
                </a:lnTo>
                <a:lnTo>
                  <a:pt x="262632" y="253241"/>
                </a:lnTo>
                <a:lnTo>
                  <a:pt x="281428" y="262511"/>
                </a:lnTo>
                <a:lnTo>
                  <a:pt x="300099" y="271909"/>
                </a:lnTo>
                <a:lnTo>
                  <a:pt x="328290" y="271909"/>
                </a:lnTo>
                <a:lnTo>
                  <a:pt x="346962" y="281307"/>
                </a:lnTo>
                <a:lnTo>
                  <a:pt x="365758" y="281307"/>
                </a:lnTo>
                <a:lnTo>
                  <a:pt x="393954" y="290705"/>
                </a:lnTo>
                <a:lnTo>
                  <a:pt x="572133" y="290705"/>
                </a:lnTo>
                <a:lnTo>
                  <a:pt x="590804" y="281307"/>
                </a:lnTo>
                <a:lnTo>
                  <a:pt x="609600" y="271909"/>
                </a:lnTo>
                <a:lnTo>
                  <a:pt x="628396" y="262511"/>
                </a:lnTo>
                <a:lnTo>
                  <a:pt x="637666" y="253241"/>
                </a:lnTo>
                <a:lnTo>
                  <a:pt x="656462" y="243843"/>
                </a:lnTo>
                <a:lnTo>
                  <a:pt x="665857" y="225047"/>
                </a:lnTo>
                <a:lnTo>
                  <a:pt x="665857" y="215646"/>
                </a:lnTo>
                <a:lnTo>
                  <a:pt x="675258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50" name="Freeform 8350"/>
          <p:cNvSpPr/>
          <p:nvPr/>
        </p:nvSpPr>
        <p:spPr>
          <a:xfrm rot="-5400000" flipH="0" flipV="0">
            <a:off x="23536683" y="4955050"/>
            <a:ext cx="41133" cy="22868"/>
          </a:xfrm>
          <a:custGeom>
            <a:pathLst>
              <a:path w="253113" h="140717">
                <a:moveTo>
                  <a:pt x="253113" y="56263"/>
                </a:moveTo>
                <a:lnTo>
                  <a:pt x="187449" y="0"/>
                </a:lnTo>
                <a:lnTo>
                  <a:pt x="18666" y="65661"/>
                </a:lnTo>
                <a:lnTo>
                  <a:pt x="9271" y="84457"/>
                </a:lnTo>
                <a:lnTo>
                  <a:pt x="0" y="103125"/>
                </a:lnTo>
                <a:lnTo>
                  <a:pt x="0" y="121921"/>
                </a:lnTo>
                <a:lnTo>
                  <a:pt x="18666" y="131319"/>
                </a:lnTo>
                <a:lnTo>
                  <a:pt x="37467" y="140717"/>
                </a:lnTo>
                <a:lnTo>
                  <a:pt x="46862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51" name="Freeform 8351"/>
          <p:cNvSpPr/>
          <p:nvPr/>
        </p:nvSpPr>
        <p:spPr>
          <a:xfrm rot="-5400000" flipH="0" flipV="0">
            <a:off x="23505435" y="4903989"/>
            <a:ext cx="83814" cy="82308"/>
          </a:xfrm>
          <a:custGeom>
            <a:pathLst>
              <a:path w="515745" h="506478">
                <a:moveTo>
                  <a:pt x="515745" y="468883"/>
                </a:moveTo>
                <a:lnTo>
                  <a:pt x="515745" y="459613"/>
                </a:lnTo>
                <a:lnTo>
                  <a:pt x="506350" y="440817"/>
                </a:lnTo>
                <a:lnTo>
                  <a:pt x="328166" y="262636"/>
                </a:lnTo>
                <a:lnTo>
                  <a:pt x="262508" y="206375"/>
                </a:lnTo>
                <a:lnTo>
                  <a:pt x="65534" y="9398"/>
                </a:lnTo>
                <a:lnTo>
                  <a:pt x="56133" y="9398"/>
                </a:lnTo>
                <a:lnTo>
                  <a:pt x="37467" y="0"/>
                </a:lnTo>
                <a:lnTo>
                  <a:pt x="18666" y="9398"/>
                </a:lnTo>
                <a:lnTo>
                  <a:pt x="0" y="18796"/>
                </a:lnTo>
                <a:lnTo>
                  <a:pt x="0" y="46863"/>
                </a:lnTo>
                <a:lnTo>
                  <a:pt x="9271" y="65658"/>
                </a:lnTo>
                <a:lnTo>
                  <a:pt x="187449" y="243840"/>
                </a:lnTo>
                <a:lnTo>
                  <a:pt x="253113" y="300103"/>
                </a:lnTo>
                <a:lnTo>
                  <a:pt x="450087" y="487679"/>
                </a:lnTo>
                <a:lnTo>
                  <a:pt x="459488" y="497077"/>
                </a:lnTo>
                <a:lnTo>
                  <a:pt x="478284" y="506478"/>
                </a:lnTo>
                <a:lnTo>
                  <a:pt x="496950" y="497077"/>
                </a:lnTo>
                <a:lnTo>
                  <a:pt x="515745" y="4876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52" name="Freeform 8352"/>
          <p:cNvSpPr/>
          <p:nvPr/>
        </p:nvSpPr>
        <p:spPr>
          <a:xfrm rot="-5400000" flipH="0" flipV="0">
            <a:off x="23516859" y="4912379"/>
            <a:ext cx="41153" cy="22867"/>
          </a:xfrm>
          <a:custGeom>
            <a:pathLst>
              <a:path w="253237" h="140714">
                <a:moveTo>
                  <a:pt x="253237" y="37464"/>
                </a:moveTo>
                <a:lnTo>
                  <a:pt x="253237" y="28066"/>
                </a:lnTo>
                <a:lnTo>
                  <a:pt x="243842" y="9397"/>
                </a:lnTo>
                <a:lnTo>
                  <a:pt x="234442" y="9397"/>
                </a:lnTo>
                <a:lnTo>
                  <a:pt x="215776" y="0"/>
                </a:lnTo>
                <a:lnTo>
                  <a:pt x="206375" y="0"/>
                </a:lnTo>
                <a:lnTo>
                  <a:pt x="0" y="84453"/>
                </a:lnTo>
                <a:lnTo>
                  <a:pt x="65658" y="140714"/>
                </a:lnTo>
                <a:lnTo>
                  <a:pt x="234442" y="75055"/>
                </a:lnTo>
                <a:lnTo>
                  <a:pt x="253237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53" name="Freeform 8353"/>
          <p:cNvSpPr/>
          <p:nvPr/>
        </p:nvSpPr>
        <p:spPr>
          <a:xfrm rot="-5400000" flipH="0" flipV="0">
            <a:off x="23575536" y="4884186"/>
            <a:ext cx="120386" cy="85341"/>
          </a:xfrm>
          <a:custGeom>
            <a:pathLst>
              <a:path w="740792" h="525144">
                <a:moveTo>
                  <a:pt x="740792" y="487679"/>
                </a:moveTo>
                <a:lnTo>
                  <a:pt x="740792" y="206248"/>
                </a:lnTo>
                <a:lnTo>
                  <a:pt x="731391" y="196978"/>
                </a:lnTo>
                <a:lnTo>
                  <a:pt x="712595" y="178182"/>
                </a:lnTo>
                <a:lnTo>
                  <a:pt x="412496" y="103123"/>
                </a:lnTo>
                <a:lnTo>
                  <a:pt x="403225" y="103123"/>
                </a:lnTo>
                <a:lnTo>
                  <a:pt x="384429" y="112521"/>
                </a:lnTo>
                <a:lnTo>
                  <a:pt x="375028" y="121919"/>
                </a:lnTo>
                <a:lnTo>
                  <a:pt x="365633" y="140714"/>
                </a:lnTo>
                <a:lnTo>
                  <a:pt x="365633" y="318896"/>
                </a:lnTo>
                <a:lnTo>
                  <a:pt x="356233" y="337564"/>
                </a:lnTo>
                <a:lnTo>
                  <a:pt x="346962" y="356360"/>
                </a:lnTo>
                <a:lnTo>
                  <a:pt x="337567" y="365758"/>
                </a:lnTo>
                <a:lnTo>
                  <a:pt x="318771" y="375159"/>
                </a:lnTo>
                <a:lnTo>
                  <a:pt x="281304" y="375159"/>
                </a:lnTo>
                <a:lnTo>
                  <a:pt x="262508" y="365758"/>
                </a:lnTo>
                <a:lnTo>
                  <a:pt x="187449" y="346962"/>
                </a:lnTo>
                <a:lnTo>
                  <a:pt x="178178" y="346962"/>
                </a:lnTo>
                <a:lnTo>
                  <a:pt x="159383" y="337564"/>
                </a:lnTo>
                <a:lnTo>
                  <a:pt x="140587" y="328294"/>
                </a:lnTo>
                <a:lnTo>
                  <a:pt x="121791" y="318896"/>
                </a:lnTo>
                <a:lnTo>
                  <a:pt x="103125" y="300100"/>
                </a:lnTo>
                <a:lnTo>
                  <a:pt x="93725" y="281304"/>
                </a:lnTo>
                <a:lnTo>
                  <a:pt x="84330" y="272033"/>
                </a:lnTo>
                <a:lnTo>
                  <a:pt x="74929" y="243840"/>
                </a:lnTo>
                <a:lnTo>
                  <a:pt x="74929" y="37592"/>
                </a:lnTo>
                <a:lnTo>
                  <a:pt x="65534" y="18796"/>
                </a:lnTo>
                <a:lnTo>
                  <a:pt x="56133" y="9398"/>
                </a:lnTo>
                <a:lnTo>
                  <a:pt x="37467" y="0"/>
                </a:lnTo>
                <a:lnTo>
                  <a:pt x="18666" y="9398"/>
                </a:lnTo>
                <a:lnTo>
                  <a:pt x="0" y="18796"/>
                </a:lnTo>
                <a:lnTo>
                  <a:pt x="0" y="234442"/>
                </a:lnTo>
                <a:lnTo>
                  <a:pt x="9271" y="262636"/>
                </a:lnTo>
                <a:lnTo>
                  <a:pt x="9271" y="281304"/>
                </a:lnTo>
                <a:lnTo>
                  <a:pt x="18666" y="300100"/>
                </a:lnTo>
                <a:lnTo>
                  <a:pt x="28067" y="309498"/>
                </a:lnTo>
                <a:lnTo>
                  <a:pt x="37467" y="328294"/>
                </a:lnTo>
                <a:lnTo>
                  <a:pt x="46862" y="346962"/>
                </a:lnTo>
                <a:lnTo>
                  <a:pt x="56133" y="356360"/>
                </a:lnTo>
                <a:lnTo>
                  <a:pt x="74929" y="375159"/>
                </a:lnTo>
                <a:lnTo>
                  <a:pt x="93725" y="384557"/>
                </a:lnTo>
                <a:lnTo>
                  <a:pt x="112396" y="393828"/>
                </a:lnTo>
                <a:lnTo>
                  <a:pt x="131192" y="403225"/>
                </a:lnTo>
                <a:lnTo>
                  <a:pt x="159383" y="412623"/>
                </a:lnTo>
                <a:lnTo>
                  <a:pt x="187449" y="422021"/>
                </a:lnTo>
                <a:lnTo>
                  <a:pt x="262508" y="440817"/>
                </a:lnTo>
                <a:lnTo>
                  <a:pt x="271909" y="450088"/>
                </a:lnTo>
                <a:lnTo>
                  <a:pt x="299975" y="450088"/>
                </a:lnTo>
                <a:lnTo>
                  <a:pt x="328166" y="450088"/>
                </a:lnTo>
                <a:lnTo>
                  <a:pt x="346962" y="440817"/>
                </a:lnTo>
                <a:lnTo>
                  <a:pt x="365633" y="431419"/>
                </a:lnTo>
                <a:lnTo>
                  <a:pt x="384429" y="422021"/>
                </a:lnTo>
                <a:lnTo>
                  <a:pt x="403225" y="403225"/>
                </a:lnTo>
                <a:lnTo>
                  <a:pt x="421891" y="384557"/>
                </a:lnTo>
                <a:lnTo>
                  <a:pt x="431292" y="365758"/>
                </a:lnTo>
                <a:lnTo>
                  <a:pt x="440692" y="346962"/>
                </a:lnTo>
                <a:lnTo>
                  <a:pt x="440692" y="187580"/>
                </a:lnTo>
                <a:lnTo>
                  <a:pt x="665733" y="243840"/>
                </a:lnTo>
                <a:lnTo>
                  <a:pt x="665733" y="506475"/>
                </a:lnTo>
                <a:lnTo>
                  <a:pt x="684529" y="515873"/>
                </a:lnTo>
                <a:lnTo>
                  <a:pt x="703200" y="525144"/>
                </a:lnTo>
                <a:lnTo>
                  <a:pt x="721996" y="515873"/>
                </a:lnTo>
                <a:lnTo>
                  <a:pt x="731391" y="5064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54" name="Freeform 8354"/>
          <p:cNvSpPr/>
          <p:nvPr/>
        </p:nvSpPr>
        <p:spPr>
          <a:xfrm rot="-5400000" flipH="0" flipV="0">
            <a:off x="23146525" y="5122699"/>
            <a:ext cx="120386" cy="38099"/>
          </a:xfrm>
          <a:custGeom>
            <a:pathLst>
              <a:path w="740792" h="234445">
                <a:moveTo>
                  <a:pt x="740792" y="196978"/>
                </a:moveTo>
                <a:lnTo>
                  <a:pt x="740792" y="187580"/>
                </a:lnTo>
                <a:lnTo>
                  <a:pt x="731521" y="178309"/>
                </a:lnTo>
                <a:lnTo>
                  <a:pt x="712725" y="159513"/>
                </a:lnTo>
                <a:lnTo>
                  <a:pt x="112520" y="0"/>
                </a:lnTo>
                <a:lnTo>
                  <a:pt x="84453" y="0"/>
                </a:lnTo>
                <a:lnTo>
                  <a:pt x="65658" y="0"/>
                </a:lnTo>
                <a:lnTo>
                  <a:pt x="46862" y="9398"/>
                </a:lnTo>
                <a:lnTo>
                  <a:pt x="28066" y="28194"/>
                </a:lnTo>
                <a:lnTo>
                  <a:pt x="18671" y="37595"/>
                </a:lnTo>
                <a:lnTo>
                  <a:pt x="9400" y="56264"/>
                </a:lnTo>
                <a:lnTo>
                  <a:pt x="0" y="75059"/>
                </a:lnTo>
                <a:lnTo>
                  <a:pt x="0" y="112524"/>
                </a:lnTo>
                <a:lnTo>
                  <a:pt x="18671" y="131319"/>
                </a:lnTo>
                <a:lnTo>
                  <a:pt x="56263" y="131319"/>
                </a:lnTo>
                <a:lnTo>
                  <a:pt x="65658" y="121922"/>
                </a:lnTo>
                <a:lnTo>
                  <a:pt x="74928" y="93855"/>
                </a:lnTo>
                <a:lnTo>
                  <a:pt x="74928" y="84457"/>
                </a:lnTo>
                <a:lnTo>
                  <a:pt x="93724" y="75059"/>
                </a:lnTo>
                <a:lnTo>
                  <a:pt x="112520" y="75059"/>
                </a:lnTo>
                <a:lnTo>
                  <a:pt x="693929" y="234445"/>
                </a:lnTo>
                <a:lnTo>
                  <a:pt x="722120" y="234445"/>
                </a:lnTo>
                <a:lnTo>
                  <a:pt x="731521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55" name="Freeform 8355"/>
          <p:cNvSpPr/>
          <p:nvPr/>
        </p:nvSpPr>
        <p:spPr>
          <a:xfrm rot="-5400000" flipH="0" flipV="0">
            <a:off x="23265394" y="5147084"/>
            <a:ext cx="12197" cy="60946"/>
          </a:xfrm>
          <a:custGeom>
            <a:pathLst>
              <a:path w="75059" h="375031">
                <a:moveTo>
                  <a:pt x="75059" y="337567"/>
                </a:moveTo>
                <a:lnTo>
                  <a:pt x="75059" y="28066"/>
                </a:lnTo>
                <a:lnTo>
                  <a:pt x="65664" y="9397"/>
                </a:lnTo>
                <a:lnTo>
                  <a:pt x="56263" y="0"/>
                </a:lnTo>
                <a:lnTo>
                  <a:pt x="18796" y="0"/>
                </a:lnTo>
                <a:lnTo>
                  <a:pt x="0" y="9397"/>
                </a:lnTo>
                <a:lnTo>
                  <a:pt x="0" y="356362"/>
                </a:lnTo>
                <a:lnTo>
                  <a:pt x="18796" y="375031"/>
                </a:lnTo>
                <a:lnTo>
                  <a:pt x="56263" y="375031"/>
                </a:lnTo>
                <a:lnTo>
                  <a:pt x="65664" y="35636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56" name="Freeform 8356"/>
          <p:cNvSpPr/>
          <p:nvPr/>
        </p:nvSpPr>
        <p:spPr>
          <a:xfrm rot="-5400000" flipH="0" flipV="0">
            <a:off x="23274547" y="5112030"/>
            <a:ext cx="12197" cy="60967"/>
          </a:xfrm>
          <a:custGeom>
            <a:pathLst>
              <a:path w="75059" h="375158">
                <a:moveTo>
                  <a:pt x="75059" y="337567"/>
                </a:moveTo>
                <a:lnTo>
                  <a:pt x="75059" y="18668"/>
                </a:lnTo>
                <a:lnTo>
                  <a:pt x="65664" y="0"/>
                </a:lnTo>
                <a:lnTo>
                  <a:pt x="18801" y="0"/>
                </a:lnTo>
                <a:lnTo>
                  <a:pt x="9401" y="18668"/>
                </a:lnTo>
                <a:lnTo>
                  <a:pt x="0" y="37464"/>
                </a:lnTo>
                <a:lnTo>
                  <a:pt x="0" y="337567"/>
                </a:lnTo>
                <a:lnTo>
                  <a:pt x="9401" y="356362"/>
                </a:lnTo>
                <a:lnTo>
                  <a:pt x="18801" y="375158"/>
                </a:lnTo>
                <a:lnTo>
                  <a:pt x="56393" y="375158"/>
                </a:lnTo>
                <a:lnTo>
                  <a:pt x="75059" y="3657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57" name="Freeform 8357"/>
          <p:cNvSpPr/>
          <p:nvPr/>
        </p:nvSpPr>
        <p:spPr>
          <a:xfrm rot="-5400000" flipH="0" flipV="0">
            <a:off x="23304268" y="5099068"/>
            <a:ext cx="120386" cy="85362"/>
          </a:xfrm>
          <a:custGeom>
            <a:pathLst>
              <a:path w="740792" h="525273">
                <a:moveTo>
                  <a:pt x="740792" y="487682"/>
                </a:moveTo>
                <a:lnTo>
                  <a:pt x="740792" y="206375"/>
                </a:lnTo>
                <a:lnTo>
                  <a:pt x="731521" y="196977"/>
                </a:lnTo>
                <a:lnTo>
                  <a:pt x="712725" y="178309"/>
                </a:lnTo>
                <a:lnTo>
                  <a:pt x="412625" y="103253"/>
                </a:lnTo>
                <a:lnTo>
                  <a:pt x="403225" y="103253"/>
                </a:lnTo>
                <a:lnTo>
                  <a:pt x="384559" y="112523"/>
                </a:lnTo>
                <a:lnTo>
                  <a:pt x="375158" y="121921"/>
                </a:lnTo>
                <a:lnTo>
                  <a:pt x="365763" y="140717"/>
                </a:lnTo>
                <a:lnTo>
                  <a:pt x="365763" y="318898"/>
                </a:lnTo>
                <a:lnTo>
                  <a:pt x="356362" y="337694"/>
                </a:lnTo>
                <a:lnTo>
                  <a:pt x="346967" y="356363"/>
                </a:lnTo>
                <a:lnTo>
                  <a:pt x="337567" y="365761"/>
                </a:lnTo>
                <a:lnTo>
                  <a:pt x="318771" y="375159"/>
                </a:lnTo>
                <a:lnTo>
                  <a:pt x="281303" y="375159"/>
                </a:lnTo>
                <a:lnTo>
                  <a:pt x="262508" y="365761"/>
                </a:lnTo>
                <a:lnTo>
                  <a:pt x="187579" y="346965"/>
                </a:lnTo>
                <a:lnTo>
                  <a:pt x="178184" y="346965"/>
                </a:lnTo>
                <a:lnTo>
                  <a:pt x="159388" y="337694"/>
                </a:lnTo>
                <a:lnTo>
                  <a:pt x="140717" y="328296"/>
                </a:lnTo>
                <a:lnTo>
                  <a:pt x="121921" y="318898"/>
                </a:lnTo>
                <a:lnTo>
                  <a:pt x="103125" y="300103"/>
                </a:lnTo>
                <a:lnTo>
                  <a:pt x="93724" y="281434"/>
                </a:lnTo>
                <a:lnTo>
                  <a:pt x="84453" y="272036"/>
                </a:lnTo>
                <a:lnTo>
                  <a:pt x="74928" y="243843"/>
                </a:lnTo>
                <a:lnTo>
                  <a:pt x="74928" y="37595"/>
                </a:lnTo>
                <a:lnTo>
                  <a:pt x="65658" y="18799"/>
                </a:lnTo>
                <a:lnTo>
                  <a:pt x="56263" y="9398"/>
                </a:lnTo>
                <a:lnTo>
                  <a:pt x="37467" y="0"/>
                </a:lnTo>
                <a:lnTo>
                  <a:pt x="18671" y="9398"/>
                </a:lnTo>
                <a:lnTo>
                  <a:pt x="0" y="18799"/>
                </a:lnTo>
                <a:lnTo>
                  <a:pt x="0" y="234572"/>
                </a:lnTo>
                <a:lnTo>
                  <a:pt x="9400" y="262638"/>
                </a:lnTo>
                <a:lnTo>
                  <a:pt x="9400" y="281434"/>
                </a:lnTo>
                <a:lnTo>
                  <a:pt x="18671" y="300103"/>
                </a:lnTo>
                <a:lnTo>
                  <a:pt x="28066" y="309501"/>
                </a:lnTo>
                <a:lnTo>
                  <a:pt x="37467" y="328296"/>
                </a:lnTo>
                <a:lnTo>
                  <a:pt x="46862" y="346965"/>
                </a:lnTo>
                <a:lnTo>
                  <a:pt x="56263" y="356363"/>
                </a:lnTo>
                <a:lnTo>
                  <a:pt x="74928" y="375159"/>
                </a:lnTo>
                <a:lnTo>
                  <a:pt x="93724" y="384557"/>
                </a:lnTo>
                <a:lnTo>
                  <a:pt x="112520" y="393954"/>
                </a:lnTo>
                <a:lnTo>
                  <a:pt x="131316" y="403225"/>
                </a:lnTo>
                <a:lnTo>
                  <a:pt x="159388" y="412623"/>
                </a:lnTo>
                <a:lnTo>
                  <a:pt x="187579" y="422024"/>
                </a:lnTo>
                <a:lnTo>
                  <a:pt x="262508" y="440820"/>
                </a:lnTo>
                <a:lnTo>
                  <a:pt x="271908" y="450218"/>
                </a:lnTo>
                <a:lnTo>
                  <a:pt x="300099" y="450218"/>
                </a:lnTo>
                <a:lnTo>
                  <a:pt x="328166" y="450218"/>
                </a:lnTo>
                <a:lnTo>
                  <a:pt x="346967" y="440820"/>
                </a:lnTo>
                <a:lnTo>
                  <a:pt x="365763" y="431422"/>
                </a:lnTo>
                <a:lnTo>
                  <a:pt x="384559" y="422024"/>
                </a:lnTo>
                <a:lnTo>
                  <a:pt x="403225" y="403225"/>
                </a:lnTo>
                <a:lnTo>
                  <a:pt x="422020" y="384557"/>
                </a:lnTo>
                <a:lnTo>
                  <a:pt x="431421" y="365761"/>
                </a:lnTo>
                <a:lnTo>
                  <a:pt x="440816" y="346965"/>
                </a:lnTo>
                <a:lnTo>
                  <a:pt x="440816" y="187579"/>
                </a:lnTo>
                <a:lnTo>
                  <a:pt x="665863" y="243843"/>
                </a:lnTo>
                <a:lnTo>
                  <a:pt x="665863" y="506478"/>
                </a:lnTo>
                <a:lnTo>
                  <a:pt x="684528" y="515876"/>
                </a:lnTo>
                <a:lnTo>
                  <a:pt x="703324" y="525273"/>
                </a:lnTo>
                <a:lnTo>
                  <a:pt x="722120" y="515876"/>
                </a:lnTo>
                <a:lnTo>
                  <a:pt x="731521" y="50647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58" name="Freeform 8358"/>
          <p:cNvSpPr/>
          <p:nvPr/>
        </p:nvSpPr>
        <p:spPr>
          <a:xfrm rot="-5400000" flipH="0" flipV="0">
            <a:off x="23388836" y="5122689"/>
            <a:ext cx="109736" cy="48770"/>
          </a:xfrm>
          <a:custGeom>
            <a:pathLst>
              <a:path w="675258" h="300103">
                <a:moveTo>
                  <a:pt x="675258" y="168911"/>
                </a:moveTo>
                <a:lnTo>
                  <a:pt x="656462" y="159513"/>
                </a:lnTo>
                <a:lnTo>
                  <a:pt x="637666" y="140717"/>
                </a:lnTo>
                <a:lnTo>
                  <a:pt x="618870" y="131319"/>
                </a:lnTo>
                <a:lnTo>
                  <a:pt x="600205" y="112524"/>
                </a:lnTo>
                <a:lnTo>
                  <a:pt x="572008" y="103126"/>
                </a:lnTo>
                <a:lnTo>
                  <a:pt x="553212" y="93855"/>
                </a:lnTo>
                <a:lnTo>
                  <a:pt x="525146" y="84457"/>
                </a:lnTo>
                <a:lnTo>
                  <a:pt x="506350" y="65661"/>
                </a:lnTo>
                <a:lnTo>
                  <a:pt x="478283" y="56263"/>
                </a:lnTo>
                <a:lnTo>
                  <a:pt x="459488" y="56263"/>
                </a:lnTo>
                <a:lnTo>
                  <a:pt x="431421" y="46866"/>
                </a:lnTo>
                <a:lnTo>
                  <a:pt x="412625" y="37595"/>
                </a:lnTo>
                <a:lnTo>
                  <a:pt x="393830" y="28197"/>
                </a:lnTo>
                <a:lnTo>
                  <a:pt x="365763" y="18796"/>
                </a:lnTo>
                <a:lnTo>
                  <a:pt x="346967" y="18796"/>
                </a:lnTo>
                <a:lnTo>
                  <a:pt x="328166" y="9398"/>
                </a:lnTo>
                <a:lnTo>
                  <a:pt x="281303" y="9398"/>
                </a:lnTo>
                <a:lnTo>
                  <a:pt x="262508" y="0"/>
                </a:lnTo>
                <a:lnTo>
                  <a:pt x="103125" y="0"/>
                </a:lnTo>
                <a:lnTo>
                  <a:pt x="84453" y="9398"/>
                </a:lnTo>
                <a:lnTo>
                  <a:pt x="65658" y="18796"/>
                </a:lnTo>
                <a:lnTo>
                  <a:pt x="46862" y="28197"/>
                </a:lnTo>
                <a:lnTo>
                  <a:pt x="28066" y="37595"/>
                </a:lnTo>
                <a:lnTo>
                  <a:pt x="18671" y="46866"/>
                </a:lnTo>
                <a:lnTo>
                  <a:pt x="9400" y="65661"/>
                </a:lnTo>
                <a:lnTo>
                  <a:pt x="9400" y="84457"/>
                </a:lnTo>
                <a:lnTo>
                  <a:pt x="0" y="93855"/>
                </a:lnTo>
                <a:lnTo>
                  <a:pt x="0" y="140717"/>
                </a:lnTo>
                <a:lnTo>
                  <a:pt x="9400" y="159513"/>
                </a:lnTo>
                <a:lnTo>
                  <a:pt x="9400" y="178182"/>
                </a:lnTo>
                <a:lnTo>
                  <a:pt x="18671" y="196977"/>
                </a:lnTo>
                <a:lnTo>
                  <a:pt x="28066" y="215773"/>
                </a:lnTo>
                <a:lnTo>
                  <a:pt x="37467" y="225047"/>
                </a:lnTo>
                <a:lnTo>
                  <a:pt x="46862" y="243843"/>
                </a:lnTo>
                <a:lnTo>
                  <a:pt x="65658" y="262638"/>
                </a:lnTo>
                <a:lnTo>
                  <a:pt x="74928" y="140717"/>
                </a:lnTo>
                <a:lnTo>
                  <a:pt x="74928" y="121921"/>
                </a:lnTo>
                <a:lnTo>
                  <a:pt x="84453" y="103126"/>
                </a:lnTo>
                <a:lnTo>
                  <a:pt x="93724" y="93855"/>
                </a:lnTo>
                <a:lnTo>
                  <a:pt x="103125" y="84457"/>
                </a:lnTo>
                <a:lnTo>
                  <a:pt x="131316" y="75059"/>
                </a:lnTo>
                <a:lnTo>
                  <a:pt x="271908" y="75059"/>
                </a:lnTo>
                <a:lnTo>
                  <a:pt x="290704" y="84457"/>
                </a:lnTo>
                <a:lnTo>
                  <a:pt x="318771" y="84457"/>
                </a:lnTo>
                <a:lnTo>
                  <a:pt x="346967" y="93855"/>
                </a:lnTo>
                <a:lnTo>
                  <a:pt x="365763" y="103126"/>
                </a:lnTo>
                <a:lnTo>
                  <a:pt x="384559" y="103126"/>
                </a:lnTo>
                <a:lnTo>
                  <a:pt x="403225" y="112524"/>
                </a:lnTo>
                <a:lnTo>
                  <a:pt x="431421" y="121921"/>
                </a:lnTo>
                <a:lnTo>
                  <a:pt x="450087" y="131319"/>
                </a:lnTo>
                <a:lnTo>
                  <a:pt x="468883" y="140717"/>
                </a:lnTo>
                <a:lnTo>
                  <a:pt x="496949" y="150115"/>
                </a:lnTo>
                <a:lnTo>
                  <a:pt x="515745" y="159513"/>
                </a:lnTo>
                <a:lnTo>
                  <a:pt x="543942" y="168911"/>
                </a:lnTo>
                <a:lnTo>
                  <a:pt x="572008" y="187580"/>
                </a:lnTo>
                <a:lnTo>
                  <a:pt x="590804" y="196977"/>
                </a:lnTo>
                <a:lnTo>
                  <a:pt x="609475" y="215773"/>
                </a:lnTo>
                <a:lnTo>
                  <a:pt x="628271" y="225047"/>
                </a:lnTo>
                <a:lnTo>
                  <a:pt x="637666" y="243843"/>
                </a:lnTo>
                <a:lnTo>
                  <a:pt x="647067" y="253241"/>
                </a:lnTo>
                <a:lnTo>
                  <a:pt x="656462" y="272036"/>
                </a:lnTo>
                <a:lnTo>
                  <a:pt x="665863" y="281307"/>
                </a:lnTo>
                <a:lnTo>
                  <a:pt x="665863" y="30010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59" name="Freeform 8359"/>
          <p:cNvSpPr/>
          <p:nvPr/>
        </p:nvSpPr>
        <p:spPr>
          <a:xfrm rot="-5400000" flipH="0" flipV="0">
            <a:off x="23410951" y="5112793"/>
            <a:ext cx="109716" cy="47242"/>
          </a:xfrm>
          <a:custGeom>
            <a:pathLst>
              <a:path w="675134" h="290705">
                <a:moveTo>
                  <a:pt x="675134" y="178182"/>
                </a:moveTo>
                <a:lnTo>
                  <a:pt x="675134" y="149988"/>
                </a:lnTo>
                <a:lnTo>
                  <a:pt x="665863" y="131319"/>
                </a:lnTo>
                <a:lnTo>
                  <a:pt x="665863" y="112524"/>
                </a:lnTo>
                <a:lnTo>
                  <a:pt x="656462" y="93728"/>
                </a:lnTo>
                <a:lnTo>
                  <a:pt x="647067" y="75056"/>
                </a:lnTo>
                <a:lnTo>
                  <a:pt x="637666" y="65658"/>
                </a:lnTo>
                <a:lnTo>
                  <a:pt x="618870" y="46863"/>
                </a:lnTo>
                <a:lnTo>
                  <a:pt x="609600" y="28194"/>
                </a:lnTo>
                <a:lnTo>
                  <a:pt x="600205" y="159386"/>
                </a:lnTo>
                <a:lnTo>
                  <a:pt x="600205" y="168784"/>
                </a:lnTo>
                <a:lnTo>
                  <a:pt x="590804" y="187579"/>
                </a:lnTo>
                <a:lnTo>
                  <a:pt x="581409" y="196850"/>
                </a:lnTo>
                <a:lnTo>
                  <a:pt x="562613" y="206248"/>
                </a:lnTo>
                <a:lnTo>
                  <a:pt x="543817" y="215646"/>
                </a:lnTo>
                <a:lnTo>
                  <a:pt x="525146" y="215646"/>
                </a:lnTo>
                <a:lnTo>
                  <a:pt x="496955" y="225044"/>
                </a:lnTo>
                <a:lnTo>
                  <a:pt x="487554" y="225044"/>
                </a:lnTo>
                <a:lnTo>
                  <a:pt x="468883" y="215646"/>
                </a:lnTo>
                <a:lnTo>
                  <a:pt x="403225" y="215646"/>
                </a:lnTo>
                <a:lnTo>
                  <a:pt x="384429" y="206248"/>
                </a:lnTo>
                <a:lnTo>
                  <a:pt x="356362" y="206248"/>
                </a:lnTo>
                <a:lnTo>
                  <a:pt x="328172" y="196850"/>
                </a:lnTo>
                <a:lnTo>
                  <a:pt x="300105" y="187579"/>
                </a:lnTo>
                <a:lnTo>
                  <a:pt x="290704" y="187579"/>
                </a:lnTo>
                <a:lnTo>
                  <a:pt x="262508" y="178182"/>
                </a:lnTo>
                <a:lnTo>
                  <a:pt x="243842" y="168784"/>
                </a:lnTo>
                <a:lnTo>
                  <a:pt x="225046" y="159386"/>
                </a:lnTo>
                <a:lnTo>
                  <a:pt x="196850" y="149988"/>
                </a:lnTo>
                <a:lnTo>
                  <a:pt x="178184" y="140590"/>
                </a:lnTo>
                <a:lnTo>
                  <a:pt x="149987" y="131319"/>
                </a:lnTo>
                <a:lnTo>
                  <a:pt x="121921" y="121921"/>
                </a:lnTo>
                <a:lnTo>
                  <a:pt x="103125" y="103126"/>
                </a:lnTo>
                <a:lnTo>
                  <a:pt x="75059" y="93728"/>
                </a:lnTo>
                <a:lnTo>
                  <a:pt x="56263" y="75056"/>
                </a:lnTo>
                <a:lnTo>
                  <a:pt x="46862" y="65658"/>
                </a:lnTo>
                <a:lnTo>
                  <a:pt x="28066" y="46863"/>
                </a:lnTo>
                <a:lnTo>
                  <a:pt x="18795" y="37465"/>
                </a:lnTo>
                <a:lnTo>
                  <a:pt x="9270" y="18796"/>
                </a:lnTo>
                <a:lnTo>
                  <a:pt x="9270" y="0"/>
                </a:lnTo>
                <a:lnTo>
                  <a:pt x="0" y="121921"/>
                </a:lnTo>
                <a:lnTo>
                  <a:pt x="9270" y="131319"/>
                </a:lnTo>
                <a:lnTo>
                  <a:pt x="28066" y="149988"/>
                </a:lnTo>
                <a:lnTo>
                  <a:pt x="56263" y="159386"/>
                </a:lnTo>
                <a:lnTo>
                  <a:pt x="75059" y="178182"/>
                </a:lnTo>
                <a:lnTo>
                  <a:pt x="93730" y="187579"/>
                </a:lnTo>
                <a:lnTo>
                  <a:pt x="121921" y="196850"/>
                </a:lnTo>
                <a:lnTo>
                  <a:pt x="149987" y="215646"/>
                </a:lnTo>
                <a:lnTo>
                  <a:pt x="168783" y="225044"/>
                </a:lnTo>
                <a:lnTo>
                  <a:pt x="187579" y="234442"/>
                </a:lnTo>
                <a:lnTo>
                  <a:pt x="215645" y="243840"/>
                </a:lnTo>
                <a:lnTo>
                  <a:pt x="234441" y="243840"/>
                </a:lnTo>
                <a:lnTo>
                  <a:pt x="262508" y="253110"/>
                </a:lnTo>
                <a:lnTo>
                  <a:pt x="281309" y="262508"/>
                </a:lnTo>
                <a:lnTo>
                  <a:pt x="300105" y="271906"/>
                </a:lnTo>
                <a:lnTo>
                  <a:pt x="328172" y="271906"/>
                </a:lnTo>
                <a:lnTo>
                  <a:pt x="346967" y="281304"/>
                </a:lnTo>
                <a:lnTo>
                  <a:pt x="365763" y="281304"/>
                </a:lnTo>
                <a:lnTo>
                  <a:pt x="393830" y="290705"/>
                </a:lnTo>
                <a:lnTo>
                  <a:pt x="572008" y="290705"/>
                </a:lnTo>
                <a:lnTo>
                  <a:pt x="590804" y="281304"/>
                </a:lnTo>
                <a:lnTo>
                  <a:pt x="609600" y="271906"/>
                </a:lnTo>
                <a:lnTo>
                  <a:pt x="628271" y="262508"/>
                </a:lnTo>
                <a:lnTo>
                  <a:pt x="637666" y="253110"/>
                </a:lnTo>
                <a:lnTo>
                  <a:pt x="656462" y="243840"/>
                </a:lnTo>
                <a:lnTo>
                  <a:pt x="665863" y="225044"/>
                </a:lnTo>
                <a:lnTo>
                  <a:pt x="665863" y="215646"/>
                </a:lnTo>
                <a:lnTo>
                  <a:pt x="675134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60" name="Freeform 8360"/>
          <p:cNvSpPr/>
          <p:nvPr/>
        </p:nvSpPr>
        <p:spPr>
          <a:xfrm rot="-5400000" flipH="0" flipV="0">
            <a:off x="23475705" y="5122689"/>
            <a:ext cx="109736" cy="48770"/>
          </a:xfrm>
          <a:custGeom>
            <a:pathLst>
              <a:path w="675258" h="300103">
                <a:moveTo>
                  <a:pt x="675258" y="168784"/>
                </a:moveTo>
                <a:lnTo>
                  <a:pt x="656462" y="159386"/>
                </a:lnTo>
                <a:lnTo>
                  <a:pt x="637666" y="140717"/>
                </a:lnTo>
                <a:lnTo>
                  <a:pt x="618870" y="131319"/>
                </a:lnTo>
                <a:lnTo>
                  <a:pt x="600205" y="112524"/>
                </a:lnTo>
                <a:lnTo>
                  <a:pt x="572008" y="103126"/>
                </a:lnTo>
                <a:lnTo>
                  <a:pt x="553212" y="93728"/>
                </a:lnTo>
                <a:lnTo>
                  <a:pt x="525146" y="84454"/>
                </a:lnTo>
                <a:lnTo>
                  <a:pt x="506350" y="65658"/>
                </a:lnTo>
                <a:lnTo>
                  <a:pt x="478283" y="56261"/>
                </a:lnTo>
                <a:lnTo>
                  <a:pt x="459488" y="56261"/>
                </a:lnTo>
                <a:lnTo>
                  <a:pt x="431421" y="46863"/>
                </a:lnTo>
                <a:lnTo>
                  <a:pt x="412625" y="37592"/>
                </a:lnTo>
                <a:lnTo>
                  <a:pt x="393830" y="28194"/>
                </a:lnTo>
                <a:lnTo>
                  <a:pt x="365763" y="18796"/>
                </a:lnTo>
                <a:lnTo>
                  <a:pt x="346967" y="18796"/>
                </a:lnTo>
                <a:lnTo>
                  <a:pt x="328166" y="9398"/>
                </a:lnTo>
                <a:lnTo>
                  <a:pt x="281303" y="9398"/>
                </a:lnTo>
                <a:lnTo>
                  <a:pt x="262508" y="0"/>
                </a:lnTo>
                <a:lnTo>
                  <a:pt x="103125" y="0"/>
                </a:lnTo>
                <a:lnTo>
                  <a:pt x="84453" y="9398"/>
                </a:lnTo>
                <a:lnTo>
                  <a:pt x="65658" y="18796"/>
                </a:lnTo>
                <a:lnTo>
                  <a:pt x="46862" y="28194"/>
                </a:lnTo>
                <a:lnTo>
                  <a:pt x="28066" y="37592"/>
                </a:lnTo>
                <a:lnTo>
                  <a:pt x="18671" y="46863"/>
                </a:lnTo>
                <a:lnTo>
                  <a:pt x="9400" y="65658"/>
                </a:lnTo>
                <a:lnTo>
                  <a:pt x="9400" y="84454"/>
                </a:lnTo>
                <a:lnTo>
                  <a:pt x="0" y="93728"/>
                </a:lnTo>
                <a:lnTo>
                  <a:pt x="0" y="140717"/>
                </a:lnTo>
                <a:lnTo>
                  <a:pt x="9400" y="159386"/>
                </a:lnTo>
                <a:lnTo>
                  <a:pt x="9400" y="178182"/>
                </a:lnTo>
                <a:lnTo>
                  <a:pt x="18671" y="196977"/>
                </a:lnTo>
                <a:lnTo>
                  <a:pt x="28066" y="215773"/>
                </a:lnTo>
                <a:lnTo>
                  <a:pt x="37467" y="225044"/>
                </a:lnTo>
                <a:lnTo>
                  <a:pt x="46862" y="243840"/>
                </a:lnTo>
                <a:lnTo>
                  <a:pt x="65658" y="262636"/>
                </a:lnTo>
                <a:lnTo>
                  <a:pt x="74928" y="140717"/>
                </a:lnTo>
                <a:lnTo>
                  <a:pt x="74928" y="121922"/>
                </a:lnTo>
                <a:lnTo>
                  <a:pt x="84453" y="103126"/>
                </a:lnTo>
                <a:lnTo>
                  <a:pt x="93724" y="93728"/>
                </a:lnTo>
                <a:lnTo>
                  <a:pt x="103125" y="84454"/>
                </a:lnTo>
                <a:lnTo>
                  <a:pt x="131316" y="75056"/>
                </a:lnTo>
                <a:lnTo>
                  <a:pt x="271908" y="75056"/>
                </a:lnTo>
                <a:lnTo>
                  <a:pt x="290704" y="84454"/>
                </a:lnTo>
                <a:lnTo>
                  <a:pt x="318771" y="84454"/>
                </a:lnTo>
                <a:lnTo>
                  <a:pt x="346967" y="93728"/>
                </a:lnTo>
                <a:lnTo>
                  <a:pt x="365763" y="103126"/>
                </a:lnTo>
                <a:lnTo>
                  <a:pt x="384559" y="103126"/>
                </a:lnTo>
                <a:lnTo>
                  <a:pt x="403225" y="112524"/>
                </a:lnTo>
                <a:lnTo>
                  <a:pt x="431421" y="121922"/>
                </a:lnTo>
                <a:lnTo>
                  <a:pt x="450087" y="131319"/>
                </a:lnTo>
                <a:lnTo>
                  <a:pt x="468883" y="140717"/>
                </a:lnTo>
                <a:lnTo>
                  <a:pt x="496949" y="149988"/>
                </a:lnTo>
                <a:lnTo>
                  <a:pt x="515745" y="159386"/>
                </a:lnTo>
                <a:lnTo>
                  <a:pt x="543942" y="168784"/>
                </a:lnTo>
                <a:lnTo>
                  <a:pt x="572008" y="187580"/>
                </a:lnTo>
                <a:lnTo>
                  <a:pt x="590804" y="196977"/>
                </a:lnTo>
                <a:lnTo>
                  <a:pt x="609475" y="215773"/>
                </a:lnTo>
                <a:lnTo>
                  <a:pt x="628271" y="225044"/>
                </a:lnTo>
                <a:lnTo>
                  <a:pt x="637666" y="243840"/>
                </a:lnTo>
                <a:lnTo>
                  <a:pt x="647067" y="253238"/>
                </a:lnTo>
                <a:lnTo>
                  <a:pt x="656462" y="272033"/>
                </a:lnTo>
                <a:lnTo>
                  <a:pt x="665863" y="281304"/>
                </a:lnTo>
                <a:lnTo>
                  <a:pt x="665863" y="30010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61" name="Freeform 8361"/>
          <p:cNvSpPr/>
          <p:nvPr/>
        </p:nvSpPr>
        <p:spPr>
          <a:xfrm rot="-5400000" flipH="0" flipV="0">
            <a:off x="23497819" y="5112793"/>
            <a:ext cx="109716" cy="47242"/>
          </a:xfrm>
          <a:custGeom>
            <a:pathLst>
              <a:path w="675134" h="290702">
                <a:moveTo>
                  <a:pt x="675134" y="178182"/>
                </a:moveTo>
                <a:lnTo>
                  <a:pt x="675134" y="149985"/>
                </a:lnTo>
                <a:lnTo>
                  <a:pt x="665863" y="131316"/>
                </a:lnTo>
                <a:lnTo>
                  <a:pt x="665863" y="112521"/>
                </a:lnTo>
                <a:lnTo>
                  <a:pt x="656462" y="93725"/>
                </a:lnTo>
                <a:lnTo>
                  <a:pt x="647067" y="75056"/>
                </a:lnTo>
                <a:lnTo>
                  <a:pt x="637666" y="65658"/>
                </a:lnTo>
                <a:lnTo>
                  <a:pt x="618870" y="46863"/>
                </a:lnTo>
                <a:lnTo>
                  <a:pt x="609600" y="28067"/>
                </a:lnTo>
                <a:lnTo>
                  <a:pt x="600205" y="159386"/>
                </a:lnTo>
                <a:lnTo>
                  <a:pt x="600205" y="168784"/>
                </a:lnTo>
                <a:lnTo>
                  <a:pt x="590804" y="187580"/>
                </a:lnTo>
                <a:lnTo>
                  <a:pt x="581409" y="196850"/>
                </a:lnTo>
                <a:lnTo>
                  <a:pt x="562613" y="206248"/>
                </a:lnTo>
                <a:lnTo>
                  <a:pt x="543817" y="215646"/>
                </a:lnTo>
                <a:lnTo>
                  <a:pt x="525146" y="215646"/>
                </a:lnTo>
                <a:lnTo>
                  <a:pt x="496955" y="225044"/>
                </a:lnTo>
                <a:lnTo>
                  <a:pt x="487554" y="225044"/>
                </a:lnTo>
                <a:lnTo>
                  <a:pt x="468883" y="215646"/>
                </a:lnTo>
                <a:lnTo>
                  <a:pt x="403225" y="215646"/>
                </a:lnTo>
                <a:lnTo>
                  <a:pt x="384429" y="206248"/>
                </a:lnTo>
                <a:lnTo>
                  <a:pt x="356362" y="206248"/>
                </a:lnTo>
                <a:lnTo>
                  <a:pt x="328172" y="196850"/>
                </a:lnTo>
                <a:lnTo>
                  <a:pt x="300105" y="187580"/>
                </a:lnTo>
                <a:lnTo>
                  <a:pt x="290704" y="187580"/>
                </a:lnTo>
                <a:lnTo>
                  <a:pt x="262508" y="178182"/>
                </a:lnTo>
                <a:lnTo>
                  <a:pt x="243842" y="168784"/>
                </a:lnTo>
                <a:lnTo>
                  <a:pt x="225046" y="159386"/>
                </a:lnTo>
                <a:lnTo>
                  <a:pt x="196850" y="149985"/>
                </a:lnTo>
                <a:lnTo>
                  <a:pt x="178184" y="140587"/>
                </a:lnTo>
                <a:lnTo>
                  <a:pt x="149987" y="131316"/>
                </a:lnTo>
                <a:lnTo>
                  <a:pt x="121921" y="121919"/>
                </a:lnTo>
                <a:lnTo>
                  <a:pt x="103125" y="103123"/>
                </a:lnTo>
                <a:lnTo>
                  <a:pt x="75059" y="93725"/>
                </a:lnTo>
                <a:lnTo>
                  <a:pt x="56263" y="75056"/>
                </a:lnTo>
                <a:lnTo>
                  <a:pt x="46862" y="65658"/>
                </a:lnTo>
                <a:lnTo>
                  <a:pt x="28066" y="46863"/>
                </a:lnTo>
                <a:lnTo>
                  <a:pt x="18795" y="37465"/>
                </a:lnTo>
                <a:lnTo>
                  <a:pt x="9270" y="18669"/>
                </a:lnTo>
                <a:lnTo>
                  <a:pt x="9270" y="0"/>
                </a:lnTo>
                <a:lnTo>
                  <a:pt x="0" y="121919"/>
                </a:lnTo>
                <a:lnTo>
                  <a:pt x="9270" y="131316"/>
                </a:lnTo>
                <a:lnTo>
                  <a:pt x="28066" y="149985"/>
                </a:lnTo>
                <a:lnTo>
                  <a:pt x="56263" y="159386"/>
                </a:lnTo>
                <a:lnTo>
                  <a:pt x="75059" y="178182"/>
                </a:lnTo>
                <a:lnTo>
                  <a:pt x="93730" y="187580"/>
                </a:lnTo>
                <a:lnTo>
                  <a:pt x="121921" y="196850"/>
                </a:lnTo>
                <a:lnTo>
                  <a:pt x="149987" y="215646"/>
                </a:lnTo>
                <a:lnTo>
                  <a:pt x="168783" y="225044"/>
                </a:lnTo>
                <a:lnTo>
                  <a:pt x="187579" y="234442"/>
                </a:lnTo>
                <a:lnTo>
                  <a:pt x="215645" y="243840"/>
                </a:lnTo>
                <a:lnTo>
                  <a:pt x="234441" y="243840"/>
                </a:lnTo>
                <a:lnTo>
                  <a:pt x="262508" y="253110"/>
                </a:lnTo>
                <a:lnTo>
                  <a:pt x="281309" y="262508"/>
                </a:lnTo>
                <a:lnTo>
                  <a:pt x="300105" y="271906"/>
                </a:lnTo>
                <a:lnTo>
                  <a:pt x="328172" y="271906"/>
                </a:lnTo>
                <a:lnTo>
                  <a:pt x="346967" y="281304"/>
                </a:lnTo>
                <a:lnTo>
                  <a:pt x="365763" y="281304"/>
                </a:lnTo>
                <a:lnTo>
                  <a:pt x="393830" y="290702"/>
                </a:lnTo>
                <a:lnTo>
                  <a:pt x="572008" y="290702"/>
                </a:lnTo>
                <a:lnTo>
                  <a:pt x="590804" y="281304"/>
                </a:lnTo>
                <a:lnTo>
                  <a:pt x="609600" y="271906"/>
                </a:lnTo>
                <a:lnTo>
                  <a:pt x="628271" y="262508"/>
                </a:lnTo>
                <a:lnTo>
                  <a:pt x="637666" y="253110"/>
                </a:lnTo>
                <a:lnTo>
                  <a:pt x="656462" y="243840"/>
                </a:lnTo>
                <a:lnTo>
                  <a:pt x="665863" y="225044"/>
                </a:lnTo>
                <a:lnTo>
                  <a:pt x="665863" y="215646"/>
                </a:lnTo>
                <a:lnTo>
                  <a:pt x="675134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62" name="Freeform 8362"/>
          <p:cNvSpPr/>
          <p:nvPr/>
        </p:nvSpPr>
        <p:spPr>
          <a:xfrm rot="-5400000" flipH="0" flipV="0">
            <a:off x="23562575" y="5122689"/>
            <a:ext cx="109736" cy="48769"/>
          </a:xfrm>
          <a:custGeom>
            <a:pathLst>
              <a:path w="675258" h="300100">
                <a:moveTo>
                  <a:pt x="675258" y="168784"/>
                </a:moveTo>
                <a:lnTo>
                  <a:pt x="656462" y="159383"/>
                </a:lnTo>
                <a:lnTo>
                  <a:pt x="637666" y="140714"/>
                </a:lnTo>
                <a:lnTo>
                  <a:pt x="618870" y="131317"/>
                </a:lnTo>
                <a:lnTo>
                  <a:pt x="600205" y="112521"/>
                </a:lnTo>
                <a:lnTo>
                  <a:pt x="572008" y="103123"/>
                </a:lnTo>
                <a:lnTo>
                  <a:pt x="553212" y="93725"/>
                </a:lnTo>
                <a:lnTo>
                  <a:pt x="525146" y="84454"/>
                </a:lnTo>
                <a:lnTo>
                  <a:pt x="506350" y="65658"/>
                </a:lnTo>
                <a:lnTo>
                  <a:pt x="478283" y="56261"/>
                </a:lnTo>
                <a:lnTo>
                  <a:pt x="459488" y="56261"/>
                </a:lnTo>
                <a:lnTo>
                  <a:pt x="431421" y="46863"/>
                </a:lnTo>
                <a:lnTo>
                  <a:pt x="412625" y="37592"/>
                </a:lnTo>
                <a:lnTo>
                  <a:pt x="393830" y="28194"/>
                </a:lnTo>
                <a:lnTo>
                  <a:pt x="365763" y="18796"/>
                </a:lnTo>
                <a:lnTo>
                  <a:pt x="346967" y="18796"/>
                </a:lnTo>
                <a:lnTo>
                  <a:pt x="328166" y="9398"/>
                </a:lnTo>
                <a:lnTo>
                  <a:pt x="281303" y="9398"/>
                </a:lnTo>
                <a:lnTo>
                  <a:pt x="262508" y="0"/>
                </a:lnTo>
                <a:lnTo>
                  <a:pt x="103125" y="0"/>
                </a:lnTo>
                <a:lnTo>
                  <a:pt x="84453" y="9398"/>
                </a:lnTo>
                <a:lnTo>
                  <a:pt x="65658" y="18796"/>
                </a:lnTo>
                <a:lnTo>
                  <a:pt x="46862" y="28194"/>
                </a:lnTo>
                <a:lnTo>
                  <a:pt x="28066" y="37592"/>
                </a:lnTo>
                <a:lnTo>
                  <a:pt x="18671" y="46863"/>
                </a:lnTo>
                <a:lnTo>
                  <a:pt x="9400" y="65658"/>
                </a:lnTo>
                <a:lnTo>
                  <a:pt x="9400" y="84454"/>
                </a:lnTo>
                <a:lnTo>
                  <a:pt x="0" y="93725"/>
                </a:lnTo>
                <a:lnTo>
                  <a:pt x="0" y="140714"/>
                </a:lnTo>
                <a:lnTo>
                  <a:pt x="9400" y="159383"/>
                </a:lnTo>
                <a:lnTo>
                  <a:pt x="9400" y="178182"/>
                </a:lnTo>
                <a:lnTo>
                  <a:pt x="18671" y="196978"/>
                </a:lnTo>
                <a:lnTo>
                  <a:pt x="28066" y="215773"/>
                </a:lnTo>
                <a:lnTo>
                  <a:pt x="37467" y="225044"/>
                </a:lnTo>
                <a:lnTo>
                  <a:pt x="46862" y="243840"/>
                </a:lnTo>
                <a:lnTo>
                  <a:pt x="65658" y="262636"/>
                </a:lnTo>
                <a:lnTo>
                  <a:pt x="74928" y="140714"/>
                </a:lnTo>
                <a:lnTo>
                  <a:pt x="74928" y="121919"/>
                </a:lnTo>
                <a:lnTo>
                  <a:pt x="84453" y="103123"/>
                </a:lnTo>
                <a:lnTo>
                  <a:pt x="93724" y="93725"/>
                </a:lnTo>
                <a:lnTo>
                  <a:pt x="103125" y="84454"/>
                </a:lnTo>
                <a:lnTo>
                  <a:pt x="131316" y="75056"/>
                </a:lnTo>
                <a:lnTo>
                  <a:pt x="271908" y="75056"/>
                </a:lnTo>
                <a:lnTo>
                  <a:pt x="290704" y="84454"/>
                </a:lnTo>
                <a:lnTo>
                  <a:pt x="318771" y="84454"/>
                </a:lnTo>
                <a:lnTo>
                  <a:pt x="346967" y="93725"/>
                </a:lnTo>
                <a:lnTo>
                  <a:pt x="365763" y="103123"/>
                </a:lnTo>
                <a:lnTo>
                  <a:pt x="384559" y="103123"/>
                </a:lnTo>
                <a:lnTo>
                  <a:pt x="403225" y="112521"/>
                </a:lnTo>
                <a:lnTo>
                  <a:pt x="431421" y="121919"/>
                </a:lnTo>
                <a:lnTo>
                  <a:pt x="450087" y="131317"/>
                </a:lnTo>
                <a:lnTo>
                  <a:pt x="468883" y="140714"/>
                </a:lnTo>
                <a:lnTo>
                  <a:pt x="496949" y="149985"/>
                </a:lnTo>
                <a:lnTo>
                  <a:pt x="515745" y="159383"/>
                </a:lnTo>
                <a:lnTo>
                  <a:pt x="543942" y="168784"/>
                </a:lnTo>
                <a:lnTo>
                  <a:pt x="572008" y="187580"/>
                </a:lnTo>
                <a:lnTo>
                  <a:pt x="590804" y="196978"/>
                </a:lnTo>
                <a:lnTo>
                  <a:pt x="609475" y="215773"/>
                </a:lnTo>
                <a:lnTo>
                  <a:pt x="628271" y="225044"/>
                </a:lnTo>
                <a:lnTo>
                  <a:pt x="637666" y="243840"/>
                </a:lnTo>
                <a:lnTo>
                  <a:pt x="647067" y="253238"/>
                </a:lnTo>
                <a:lnTo>
                  <a:pt x="656462" y="272033"/>
                </a:lnTo>
                <a:lnTo>
                  <a:pt x="665863" y="281304"/>
                </a:lnTo>
                <a:lnTo>
                  <a:pt x="665863" y="3001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63" name="Freeform 8363"/>
          <p:cNvSpPr/>
          <p:nvPr/>
        </p:nvSpPr>
        <p:spPr>
          <a:xfrm rot="-5400000" flipH="0" flipV="0">
            <a:off x="23584689" y="5112793"/>
            <a:ext cx="109716" cy="47242"/>
          </a:xfrm>
          <a:custGeom>
            <a:pathLst>
              <a:path w="675134" h="290705">
                <a:moveTo>
                  <a:pt x="675134" y="178182"/>
                </a:moveTo>
                <a:lnTo>
                  <a:pt x="675134" y="149988"/>
                </a:lnTo>
                <a:lnTo>
                  <a:pt x="665863" y="131319"/>
                </a:lnTo>
                <a:lnTo>
                  <a:pt x="665863" y="112524"/>
                </a:lnTo>
                <a:lnTo>
                  <a:pt x="656462" y="93728"/>
                </a:lnTo>
                <a:lnTo>
                  <a:pt x="647067" y="75059"/>
                </a:lnTo>
                <a:lnTo>
                  <a:pt x="637666" y="65534"/>
                </a:lnTo>
                <a:lnTo>
                  <a:pt x="618870" y="46866"/>
                </a:lnTo>
                <a:lnTo>
                  <a:pt x="609600" y="28070"/>
                </a:lnTo>
                <a:lnTo>
                  <a:pt x="600205" y="159386"/>
                </a:lnTo>
                <a:lnTo>
                  <a:pt x="600205" y="168784"/>
                </a:lnTo>
                <a:lnTo>
                  <a:pt x="590804" y="187580"/>
                </a:lnTo>
                <a:lnTo>
                  <a:pt x="581409" y="196850"/>
                </a:lnTo>
                <a:lnTo>
                  <a:pt x="562613" y="206248"/>
                </a:lnTo>
                <a:lnTo>
                  <a:pt x="543817" y="215646"/>
                </a:lnTo>
                <a:lnTo>
                  <a:pt x="525146" y="215646"/>
                </a:lnTo>
                <a:lnTo>
                  <a:pt x="496955" y="225044"/>
                </a:lnTo>
                <a:lnTo>
                  <a:pt x="487554" y="225044"/>
                </a:lnTo>
                <a:lnTo>
                  <a:pt x="468883" y="215646"/>
                </a:lnTo>
                <a:lnTo>
                  <a:pt x="403225" y="215646"/>
                </a:lnTo>
                <a:lnTo>
                  <a:pt x="384429" y="206248"/>
                </a:lnTo>
                <a:lnTo>
                  <a:pt x="356362" y="206248"/>
                </a:lnTo>
                <a:lnTo>
                  <a:pt x="328172" y="196850"/>
                </a:lnTo>
                <a:lnTo>
                  <a:pt x="300105" y="187580"/>
                </a:lnTo>
                <a:lnTo>
                  <a:pt x="290704" y="187580"/>
                </a:lnTo>
                <a:lnTo>
                  <a:pt x="262508" y="178182"/>
                </a:lnTo>
                <a:lnTo>
                  <a:pt x="243842" y="168784"/>
                </a:lnTo>
                <a:lnTo>
                  <a:pt x="225046" y="159386"/>
                </a:lnTo>
                <a:lnTo>
                  <a:pt x="196850" y="149988"/>
                </a:lnTo>
                <a:lnTo>
                  <a:pt x="178184" y="140590"/>
                </a:lnTo>
                <a:lnTo>
                  <a:pt x="149987" y="131319"/>
                </a:lnTo>
                <a:lnTo>
                  <a:pt x="121921" y="121922"/>
                </a:lnTo>
                <a:lnTo>
                  <a:pt x="103125" y="103126"/>
                </a:lnTo>
                <a:lnTo>
                  <a:pt x="75059" y="93728"/>
                </a:lnTo>
                <a:lnTo>
                  <a:pt x="56263" y="75059"/>
                </a:lnTo>
                <a:lnTo>
                  <a:pt x="46862" y="65534"/>
                </a:lnTo>
                <a:lnTo>
                  <a:pt x="28066" y="46866"/>
                </a:lnTo>
                <a:lnTo>
                  <a:pt x="18795" y="37468"/>
                </a:lnTo>
                <a:lnTo>
                  <a:pt x="9270" y="18669"/>
                </a:lnTo>
                <a:lnTo>
                  <a:pt x="9270" y="0"/>
                </a:lnTo>
                <a:lnTo>
                  <a:pt x="0" y="121922"/>
                </a:lnTo>
                <a:lnTo>
                  <a:pt x="9270" y="131319"/>
                </a:lnTo>
                <a:lnTo>
                  <a:pt x="28066" y="149988"/>
                </a:lnTo>
                <a:lnTo>
                  <a:pt x="56263" y="159386"/>
                </a:lnTo>
                <a:lnTo>
                  <a:pt x="75059" y="178182"/>
                </a:lnTo>
                <a:lnTo>
                  <a:pt x="93730" y="187580"/>
                </a:lnTo>
                <a:lnTo>
                  <a:pt x="121921" y="196850"/>
                </a:lnTo>
                <a:lnTo>
                  <a:pt x="149987" y="215646"/>
                </a:lnTo>
                <a:lnTo>
                  <a:pt x="168783" y="225044"/>
                </a:lnTo>
                <a:lnTo>
                  <a:pt x="187579" y="234445"/>
                </a:lnTo>
                <a:lnTo>
                  <a:pt x="215645" y="243843"/>
                </a:lnTo>
                <a:lnTo>
                  <a:pt x="234441" y="243843"/>
                </a:lnTo>
                <a:lnTo>
                  <a:pt x="262508" y="253114"/>
                </a:lnTo>
                <a:lnTo>
                  <a:pt x="281309" y="262511"/>
                </a:lnTo>
                <a:lnTo>
                  <a:pt x="300105" y="271909"/>
                </a:lnTo>
                <a:lnTo>
                  <a:pt x="328172" y="271909"/>
                </a:lnTo>
                <a:lnTo>
                  <a:pt x="346967" y="281307"/>
                </a:lnTo>
                <a:lnTo>
                  <a:pt x="365763" y="281307"/>
                </a:lnTo>
                <a:lnTo>
                  <a:pt x="393830" y="290705"/>
                </a:lnTo>
                <a:lnTo>
                  <a:pt x="572008" y="290705"/>
                </a:lnTo>
                <a:lnTo>
                  <a:pt x="590804" y="281307"/>
                </a:lnTo>
                <a:lnTo>
                  <a:pt x="609600" y="271909"/>
                </a:lnTo>
                <a:lnTo>
                  <a:pt x="628271" y="262511"/>
                </a:lnTo>
                <a:lnTo>
                  <a:pt x="637666" y="253114"/>
                </a:lnTo>
                <a:lnTo>
                  <a:pt x="656462" y="243843"/>
                </a:lnTo>
                <a:lnTo>
                  <a:pt x="665863" y="225044"/>
                </a:lnTo>
                <a:lnTo>
                  <a:pt x="665863" y="215646"/>
                </a:lnTo>
                <a:lnTo>
                  <a:pt x="675134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64" name="Freeform 8364"/>
          <p:cNvSpPr/>
          <p:nvPr/>
        </p:nvSpPr>
        <p:spPr>
          <a:xfrm rot="-5400000" flipH="0" flipV="0">
            <a:off x="22773920" y="4679984"/>
            <a:ext cx="15231" cy="35045"/>
          </a:xfrm>
          <a:custGeom>
            <a:pathLst>
              <a:path w="93725" h="215649">
                <a:moveTo>
                  <a:pt x="0" y="215649"/>
                </a:moveTo>
                <a:lnTo>
                  <a:pt x="93725" y="20624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65" name="Freeform 8365"/>
          <p:cNvSpPr/>
          <p:nvPr/>
        </p:nvSpPr>
        <p:spPr>
          <a:xfrm rot="-5400000" flipH="0" flipV="0">
            <a:off x="22767810" y="4675402"/>
            <a:ext cx="25922" cy="33517"/>
          </a:xfrm>
          <a:custGeom>
            <a:pathLst>
              <a:path w="159513" h="206248">
                <a:moveTo>
                  <a:pt x="93725" y="206248"/>
                </a:moveTo>
                <a:lnTo>
                  <a:pt x="159513" y="15938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66" name="Freeform 8366"/>
          <p:cNvSpPr/>
          <p:nvPr/>
        </p:nvSpPr>
        <p:spPr>
          <a:xfrm rot="-5400000" flipH="0" flipV="0">
            <a:off x="22760195" y="4675402"/>
            <a:ext cx="33538" cy="25901"/>
          </a:xfrm>
          <a:custGeom>
            <a:pathLst>
              <a:path w="206375" h="159386">
                <a:moveTo>
                  <a:pt x="159513" y="159386"/>
                </a:moveTo>
                <a:lnTo>
                  <a:pt x="206375" y="8433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67" name="Freeform 8367"/>
          <p:cNvSpPr/>
          <p:nvPr/>
        </p:nvSpPr>
        <p:spPr>
          <a:xfrm rot="-5400000" flipH="0" flipV="0">
            <a:off x="22752580" y="4679984"/>
            <a:ext cx="36571" cy="13704"/>
          </a:xfrm>
          <a:custGeom>
            <a:pathLst>
              <a:path w="225041" h="84330">
                <a:moveTo>
                  <a:pt x="206375" y="84330"/>
                </a:moveTo>
                <a:lnTo>
                  <a:pt x="225041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68" name="Freeform 8368"/>
          <p:cNvSpPr/>
          <p:nvPr/>
        </p:nvSpPr>
        <p:spPr>
          <a:xfrm rot="-5400000" flipH="0" flipV="0">
            <a:off x="22738866" y="4679974"/>
            <a:ext cx="36571" cy="13724"/>
          </a:xfrm>
          <a:custGeom>
            <a:pathLst>
              <a:path w="225041" h="84454">
                <a:moveTo>
                  <a:pt x="225041" y="84454"/>
                </a:moveTo>
                <a:lnTo>
                  <a:pt x="206375" y="0"/>
                </a:lnTo>
                <a:lnTo>
                  <a:pt x="0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69" name="Freeform 8369"/>
          <p:cNvSpPr/>
          <p:nvPr/>
        </p:nvSpPr>
        <p:spPr>
          <a:xfrm rot="-5400000" flipH="0" flipV="0">
            <a:off x="22734283" y="4675392"/>
            <a:ext cx="33538" cy="25922"/>
          </a:xfrm>
          <a:custGeom>
            <a:pathLst>
              <a:path w="206375" h="159510">
                <a:moveTo>
                  <a:pt x="206375" y="75056"/>
                </a:moveTo>
                <a:lnTo>
                  <a:pt x="159513" y="0"/>
                </a:lnTo>
                <a:lnTo>
                  <a:pt x="0" y="15951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70" name="Freeform 8370"/>
          <p:cNvSpPr/>
          <p:nvPr/>
        </p:nvSpPr>
        <p:spPr>
          <a:xfrm rot="-5400000" flipH="0" flipV="0">
            <a:off x="22734282" y="4675392"/>
            <a:ext cx="25922" cy="33538"/>
          </a:xfrm>
          <a:custGeom>
            <a:pathLst>
              <a:path w="159513" h="206375">
                <a:moveTo>
                  <a:pt x="159513" y="46865"/>
                </a:moveTo>
                <a:lnTo>
                  <a:pt x="93725" y="0"/>
                </a:lnTo>
                <a:lnTo>
                  <a:pt x="0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71" name="Freeform 8371"/>
          <p:cNvSpPr/>
          <p:nvPr/>
        </p:nvSpPr>
        <p:spPr>
          <a:xfrm rot="-5400000" flipH="0" flipV="0">
            <a:off x="22738101" y="4679211"/>
            <a:ext cx="15231" cy="36592"/>
          </a:xfrm>
          <a:custGeom>
            <a:pathLst>
              <a:path w="93725" h="225171">
                <a:moveTo>
                  <a:pt x="93725" y="18796"/>
                </a:moveTo>
                <a:lnTo>
                  <a:pt x="0" y="0"/>
                </a:lnTo>
                <a:lnTo>
                  <a:pt x="0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72" name="Freeform 8372"/>
          <p:cNvSpPr/>
          <p:nvPr/>
        </p:nvSpPr>
        <p:spPr>
          <a:xfrm rot="-5400000" flipH="0" flipV="0">
            <a:off x="22738865" y="4693679"/>
            <a:ext cx="13704" cy="36592"/>
          </a:xfrm>
          <a:custGeom>
            <a:pathLst>
              <a:path w="84329" h="225171">
                <a:moveTo>
                  <a:pt x="84329" y="0"/>
                </a:moveTo>
                <a:lnTo>
                  <a:pt x="0" y="18796"/>
                </a:lnTo>
                <a:lnTo>
                  <a:pt x="84329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73" name="Freeform 8373"/>
          <p:cNvSpPr/>
          <p:nvPr/>
        </p:nvSpPr>
        <p:spPr>
          <a:xfrm rot="-5400000" flipH="0" flipV="0">
            <a:off x="22735046" y="4700551"/>
            <a:ext cx="24395" cy="33538"/>
          </a:xfrm>
          <a:custGeom>
            <a:pathLst>
              <a:path w="150118" h="206375">
                <a:moveTo>
                  <a:pt x="65789" y="0"/>
                </a:moveTo>
                <a:lnTo>
                  <a:pt x="0" y="46865"/>
                </a:lnTo>
                <a:lnTo>
                  <a:pt x="150118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74" name="Freeform 8374"/>
          <p:cNvSpPr/>
          <p:nvPr/>
        </p:nvSpPr>
        <p:spPr>
          <a:xfrm rot="-5400000" flipH="0" flipV="0">
            <a:off x="22735047" y="4708168"/>
            <a:ext cx="32011" cy="25922"/>
          </a:xfrm>
          <a:custGeom>
            <a:pathLst>
              <a:path w="196980" h="159510">
                <a:moveTo>
                  <a:pt x="46862" y="0"/>
                </a:moveTo>
                <a:lnTo>
                  <a:pt x="0" y="75056"/>
                </a:lnTo>
                <a:lnTo>
                  <a:pt x="196980" y="15951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75" name="Freeform 8375"/>
          <p:cNvSpPr/>
          <p:nvPr/>
        </p:nvSpPr>
        <p:spPr>
          <a:xfrm rot="-5400000" flipH="0" flipV="0">
            <a:off x="22739629" y="4715783"/>
            <a:ext cx="35044" cy="13724"/>
          </a:xfrm>
          <a:custGeom>
            <a:pathLst>
              <a:path w="215646" h="84454">
                <a:moveTo>
                  <a:pt x="18666" y="0"/>
                </a:moveTo>
                <a:lnTo>
                  <a:pt x="0" y="84454"/>
                </a:lnTo>
                <a:lnTo>
                  <a:pt x="215646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76" name="Freeform 8376"/>
          <p:cNvSpPr/>
          <p:nvPr/>
        </p:nvSpPr>
        <p:spPr>
          <a:xfrm rot="-5400000" flipH="0" flipV="0">
            <a:off x="22753343" y="4715793"/>
            <a:ext cx="35044" cy="13704"/>
          </a:xfrm>
          <a:custGeom>
            <a:pathLst>
              <a:path w="215646" h="84330">
                <a:moveTo>
                  <a:pt x="0" y="0"/>
                </a:moveTo>
                <a:lnTo>
                  <a:pt x="18666" y="84330"/>
                </a:lnTo>
                <a:lnTo>
                  <a:pt x="21564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77" name="Freeform 8377"/>
          <p:cNvSpPr/>
          <p:nvPr/>
        </p:nvSpPr>
        <p:spPr>
          <a:xfrm rot="-5400000" flipH="0" flipV="0">
            <a:off x="22760959" y="4708178"/>
            <a:ext cx="32011" cy="25901"/>
          </a:xfrm>
          <a:custGeom>
            <a:pathLst>
              <a:path w="196980" h="159386">
                <a:moveTo>
                  <a:pt x="0" y="84330"/>
                </a:moveTo>
                <a:lnTo>
                  <a:pt x="46862" y="159386"/>
                </a:lnTo>
                <a:lnTo>
                  <a:pt x="19698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78" name="Freeform 8378"/>
          <p:cNvSpPr/>
          <p:nvPr/>
        </p:nvSpPr>
        <p:spPr>
          <a:xfrm rot="-5400000" flipH="0" flipV="0">
            <a:off x="22768573" y="4700562"/>
            <a:ext cx="24395" cy="33517"/>
          </a:xfrm>
          <a:custGeom>
            <a:pathLst>
              <a:path w="150118" h="206248">
                <a:moveTo>
                  <a:pt x="0" y="159386"/>
                </a:moveTo>
                <a:lnTo>
                  <a:pt x="65789" y="206248"/>
                </a:lnTo>
                <a:lnTo>
                  <a:pt x="15011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79" name="Freeform 8379"/>
          <p:cNvSpPr/>
          <p:nvPr/>
        </p:nvSpPr>
        <p:spPr>
          <a:xfrm rot="-5400000" flipH="0" flipV="0">
            <a:off x="22774683" y="4694453"/>
            <a:ext cx="13704" cy="35045"/>
          </a:xfrm>
          <a:custGeom>
            <a:pathLst>
              <a:path w="84329" h="215649">
                <a:moveTo>
                  <a:pt x="0" y="206248"/>
                </a:moveTo>
                <a:lnTo>
                  <a:pt x="84329" y="215649"/>
                </a:lnTo>
                <a:lnTo>
                  <a:pt x="843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80" name="Freeform 8380"/>
          <p:cNvSpPr/>
          <p:nvPr/>
        </p:nvSpPr>
        <p:spPr>
          <a:xfrm rot="-5400000" flipH="0" flipV="0">
            <a:off x="23092429" y="4376707"/>
            <a:ext cx="329190" cy="986023"/>
          </a:xfrm>
          <a:custGeom>
            <a:pathLst>
              <a:path w="2025650" h="6067425">
                <a:moveTo>
                  <a:pt x="2025650" y="0"/>
                </a:moveTo>
                <a:lnTo>
                  <a:pt x="0" y="1969263"/>
                </a:lnTo>
                <a:lnTo>
                  <a:pt x="0" y="606742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81" name="Freeform 8381"/>
          <p:cNvSpPr/>
          <p:nvPr/>
        </p:nvSpPr>
        <p:spPr>
          <a:xfrm rot="-5400000" flipH="0" flipV="0">
            <a:off x="25053818" y="2738402"/>
            <a:ext cx="108209" cy="85342"/>
          </a:xfrm>
          <a:custGeom>
            <a:pathLst>
              <a:path w="665857" h="525146">
                <a:moveTo>
                  <a:pt x="665857" y="506351"/>
                </a:moveTo>
                <a:lnTo>
                  <a:pt x="665857" y="365634"/>
                </a:lnTo>
                <a:lnTo>
                  <a:pt x="665857" y="375032"/>
                </a:lnTo>
                <a:lnTo>
                  <a:pt x="656468" y="403225"/>
                </a:lnTo>
                <a:lnTo>
                  <a:pt x="656468" y="421897"/>
                </a:lnTo>
                <a:lnTo>
                  <a:pt x="647067" y="431295"/>
                </a:lnTo>
                <a:lnTo>
                  <a:pt x="628265" y="440693"/>
                </a:lnTo>
                <a:lnTo>
                  <a:pt x="609600" y="450090"/>
                </a:lnTo>
                <a:lnTo>
                  <a:pt x="553342" y="450090"/>
                </a:lnTo>
                <a:lnTo>
                  <a:pt x="534541" y="440693"/>
                </a:lnTo>
                <a:lnTo>
                  <a:pt x="515751" y="421897"/>
                </a:lnTo>
                <a:lnTo>
                  <a:pt x="496949" y="412499"/>
                </a:lnTo>
                <a:lnTo>
                  <a:pt x="65658" y="9274"/>
                </a:lnTo>
                <a:lnTo>
                  <a:pt x="56257" y="9274"/>
                </a:lnTo>
                <a:lnTo>
                  <a:pt x="37591" y="0"/>
                </a:lnTo>
                <a:lnTo>
                  <a:pt x="18801" y="9274"/>
                </a:lnTo>
                <a:lnTo>
                  <a:pt x="0" y="18672"/>
                </a:lnTo>
                <a:lnTo>
                  <a:pt x="0" y="365634"/>
                </a:lnTo>
                <a:lnTo>
                  <a:pt x="18801" y="375032"/>
                </a:lnTo>
                <a:lnTo>
                  <a:pt x="37591" y="384429"/>
                </a:lnTo>
                <a:lnTo>
                  <a:pt x="56257" y="375032"/>
                </a:lnTo>
                <a:lnTo>
                  <a:pt x="65658" y="365634"/>
                </a:lnTo>
                <a:lnTo>
                  <a:pt x="75058" y="346965"/>
                </a:lnTo>
                <a:lnTo>
                  <a:pt x="75058" y="121794"/>
                </a:lnTo>
                <a:lnTo>
                  <a:pt x="440816" y="459488"/>
                </a:lnTo>
                <a:lnTo>
                  <a:pt x="450093" y="468759"/>
                </a:lnTo>
                <a:lnTo>
                  <a:pt x="468883" y="487555"/>
                </a:lnTo>
                <a:lnTo>
                  <a:pt x="487684" y="496953"/>
                </a:lnTo>
                <a:lnTo>
                  <a:pt x="515751" y="506351"/>
                </a:lnTo>
                <a:lnTo>
                  <a:pt x="534541" y="515748"/>
                </a:lnTo>
                <a:lnTo>
                  <a:pt x="553342" y="525146"/>
                </a:lnTo>
                <a:lnTo>
                  <a:pt x="628265" y="525146"/>
                </a:lnTo>
                <a:lnTo>
                  <a:pt x="647067" y="5157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82" name="Freeform 8382"/>
          <p:cNvSpPr/>
          <p:nvPr/>
        </p:nvSpPr>
        <p:spPr>
          <a:xfrm rot="-5400000" flipH="0" flipV="0">
            <a:off x="25103350" y="2701065"/>
            <a:ext cx="30462" cy="57912"/>
          </a:xfrm>
          <a:custGeom>
            <a:pathLst>
              <a:path w="187450" h="356363">
                <a:moveTo>
                  <a:pt x="187450" y="234441"/>
                </a:moveTo>
                <a:lnTo>
                  <a:pt x="187450" y="215646"/>
                </a:lnTo>
                <a:lnTo>
                  <a:pt x="178173" y="187579"/>
                </a:lnTo>
                <a:lnTo>
                  <a:pt x="178173" y="168783"/>
                </a:lnTo>
                <a:lnTo>
                  <a:pt x="168784" y="140717"/>
                </a:lnTo>
                <a:lnTo>
                  <a:pt x="159383" y="121921"/>
                </a:lnTo>
                <a:lnTo>
                  <a:pt x="149982" y="103125"/>
                </a:lnTo>
                <a:lnTo>
                  <a:pt x="140581" y="93855"/>
                </a:lnTo>
                <a:lnTo>
                  <a:pt x="131192" y="75059"/>
                </a:lnTo>
                <a:lnTo>
                  <a:pt x="112515" y="56260"/>
                </a:lnTo>
                <a:lnTo>
                  <a:pt x="103126" y="46862"/>
                </a:lnTo>
                <a:lnTo>
                  <a:pt x="84324" y="28066"/>
                </a:lnTo>
                <a:lnTo>
                  <a:pt x="65658" y="9398"/>
                </a:lnTo>
                <a:lnTo>
                  <a:pt x="56258" y="9398"/>
                </a:lnTo>
                <a:lnTo>
                  <a:pt x="37468" y="0"/>
                </a:lnTo>
                <a:lnTo>
                  <a:pt x="28067" y="0"/>
                </a:lnTo>
                <a:lnTo>
                  <a:pt x="9401" y="9398"/>
                </a:lnTo>
                <a:lnTo>
                  <a:pt x="9401" y="18796"/>
                </a:lnTo>
                <a:lnTo>
                  <a:pt x="0" y="37464"/>
                </a:lnTo>
                <a:lnTo>
                  <a:pt x="0" y="46862"/>
                </a:lnTo>
                <a:lnTo>
                  <a:pt x="9401" y="65661"/>
                </a:lnTo>
                <a:lnTo>
                  <a:pt x="28067" y="75059"/>
                </a:lnTo>
                <a:lnTo>
                  <a:pt x="46857" y="93855"/>
                </a:lnTo>
                <a:lnTo>
                  <a:pt x="56258" y="112523"/>
                </a:lnTo>
                <a:lnTo>
                  <a:pt x="65658" y="112523"/>
                </a:lnTo>
                <a:lnTo>
                  <a:pt x="84324" y="131319"/>
                </a:lnTo>
                <a:lnTo>
                  <a:pt x="93725" y="159385"/>
                </a:lnTo>
                <a:lnTo>
                  <a:pt x="103126" y="178181"/>
                </a:lnTo>
                <a:lnTo>
                  <a:pt x="112515" y="196977"/>
                </a:lnTo>
                <a:lnTo>
                  <a:pt x="112515" y="356363"/>
                </a:lnTo>
                <a:lnTo>
                  <a:pt x="131192" y="346965"/>
                </a:lnTo>
                <a:lnTo>
                  <a:pt x="149982" y="328169"/>
                </a:lnTo>
                <a:lnTo>
                  <a:pt x="159383" y="309500"/>
                </a:lnTo>
                <a:lnTo>
                  <a:pt x="168784" y="300102"/>
                </a:lnTo>
                <a:lnTo>
                  <a:pt x="178173" y="271909"/>
                </a:lnTo>
                <a:lnTo>
                  <a:pt x="187450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83" name="Freeform 8383"/>
          <p:cNvSpPr/>
          <p:nvPr/>
        </p:nvSpPr>
        <p:spPr>
          <a:xfrm rot="-5400000" flipH="0" flipV="0">
            <a:off x="25225264" y="2742220"/>
            <a:ext cx="120386" cy="65528"/>
          </a:xfrm>
          <a:custGeom>
            <a:pathLst>
              <a:path w="740792" h="403225">
                <a:moveTo>
                  <a:pt x="740792" y="365761"/>
                </a:moveTo>
                <a:lnTo>
                  <a:pt x="740792" y="56260"/>
                </a:lnTo>
                <a:lnTo>
                  <a:pt x="731515" y="37464"/>
                </a:lnTo>
                <a:lnTo>
                  <a:pt x="722126" y="28194"/>
                </a:lnTo>
                <a:lnTo>
                  <a:pt x="703324" y="18796"/>
                </a:lnTo>
                <a:lnTo>
                  <a:pt x="684534" y="28194"/>
                </a:lnTo>
                <a:lnTo>
                  <a:pt x="665857" y="37464"/>
                </a:lnTo>
                <a:lnTo>
                  <a:pt x="665857" y="309500"/>
                </a:lnTo>
                <a:lnTo>
                  <a:pt x="403225" y="178181"/>
                </a:lnTo>
                <a:lnTo>
                  <a:pt x="403225" y="103125"/>
                </a:lnTo>
                <a:lnTo>
                  <a:pt x="393824" y="93728"/>
                </a:lnTo>
                <a:lnTo>
                  <a:pt x="365757" y="84457"/>
                </a:lnTo>
                <a:lnTo>
                  <a:pt x="346967" y="93728"/>
                </a:lnTo>
                <a:lnTo>
                  <a:pt x="337567" y="103125"/>
                </a:lnTo>
                <a:lnTo>
                  <a:pt x="328290" y="121921"/>
                </a:lnTo>
                <a:lnTo>
                  <a:pt x="328290" y="140717"/>
                </a:lnTo>
                <a:lnTo>
                  <a:pt x="56257" y="0"/>
                </a:lnTo>
                <a:lnTo>
                  <a:pt x="28190" y="0"/>
                </a:lnTo>
                <a:lnTo>
                  <a:pt x="9400" y="9398"/>
                </a:lnTo>
                <a:lnTo>
                  <a:pt x="0" y="18796"/>
                </a:lnTo>
                <a:lnTo>
                  <a:pt x="0" y="46862"/>
                </a:lnTo>
                <a:lnTo>
                  <a:pt x="18801" y="65658"/>
                </a:lnTo>
                <a:lnTo>
                  <a:pt x="328290" y="225044"/>
                </a:lnTo>
                <a:lnTo>
                  <a:pt x="328290" y="271909"/>
                </a:lnTo>
                <a:lnTo>
                  <a:pt x="337567" y="290705"/>
                </a:lnTo>
                <a:lnTo>
                  <a:pt x="346967" y="309500"/>
                </a:lnTo>
                <a:lnTo>
                  <a:pt x="384559" y="309500"/>
                </a:lnTo>
                <a:lnTo>
                  <a:pt x="403225" y="300103"/>
                </a:lnTo>
                <a:lnTo>
                  <a:pt x="403225" y="262635"/>
                </a:lnTo>
                <a:lnTo>
                  <a:pt x="684534" y="393827"/>
                </a:lnTo>
                <a:lnTo>
                  <a:pt x="703324" y="403225"/>
                </a:lnTo>
                <a:lnTo>
                  <a:pt x="722126" y="393827"/>
                </a:lnTo>
                <a:lnTo>
                  <a:pt x="731515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84" name="Freeform 8384"/>
          <p:cNvSpPr/>
          <p:nvPr/>
        </p:nvSpPr>
        <p:spPr>
          <a:xfrm rot="-5400000" flipH="0" flipV="0">
            <a:off x="25293827" y="2755924"/>
            <a:ext cx="109736" cy="48770"/>
          </a:xfrm>
          <a:custGeom>
            <a:pathLst>
              <a:path w="675258" h="300103">
                <a:moveTo>
                  <a:pt x="675258" y="168911"/>
                </a:moveTo>
                <a:lnTo>
                  <a:pt x="656468" y="159513"/>
                </a:lnTo>
                <a:lnTo>
                  <a:pt x="637666" y="140717"/>
                </a:lnTo>
                <a:lnTo>
                  <a:pt x="619000" y="131319"/>
                </a:lnTo>
                <a:lnTo>
                  <a:pt x="600199" y="112651"/>
                </a:lnTo>
                <a:lnTo>
                  <a:pt x="572008" y="103253"/>
                </a:lnTo>
                <a:lnTo>
                  <a:pt x="553342" y="93855"/>
                </a:lnTo>
                <a:lnTo>
                  <a:pt x="525140" y="84457"/>
                </a:lnTo>
                <a:lnTo>
                  <a:pt x="506350" y="65789"/>
                </a:lnTo>
                <a:lnTo>
                  <a:pt x="478283" y="56391"/>
                </a:lnTo>
                <a:lnTo>
                  <a:pt x="459482" y="56391"/>
                </a:lnTo>
                <a:lnTo>
                  <a:pt x="431415" y="46993"/>
                </a:lnTo>
                <a:lnTo>
                  <a:pt x="412625" y="37595"/>
                </a:lnTo>
                <a:lnTo>
                  <a:pt x="393824" y="28194"/>
                </a:lnTo>
                <a:lnTo>
                  <a:pt x="365757" y="18796"/>
                </a:lnTo>
                <a:lnTo>
                  <a:pt x="346967" y="18796"/>
                </a:lnTo>
                <a:lnTo>
                  <a:pt x="328290" y="9398"/>
                </a:lnTo>
                <a:lnTo>
                  <a:pt x="281309" y="9398"/>
                </a:lnTo>
                <a:lnTo>
                  <a:pt x="262632" y="0"/>
                </a:lnTo>
                <a:lnTo>
                  <a:pt x="103125" y="0"/>
                </a:lnTo>
                <a:lnTo>
                  <a:pt x="84459" y="9398"/>
                </a:lnTo>
                <a:lnTo>
                  <a:pt x="65658" y="18796"/>
                </a:lnTo>
                <a:lnTo>
                  <a:pt x="46868" y="28194"/>
                </a:lnTo>
                <a:lnTo>
                  <a:pt x="28190" y="37595"/>
                </a:lnTo>
                <a:lnTo>
                  <a:pt x="18801" y="46993"/>
                </a:lnTo>
                <a:lnTo>
                  <a:pt x="9400" y="65789"/>
                </a:lnTo>
                <a:lnTo>
                  <a:pt x="9400" y="84457"/>
                </a:lnTo>
                <a:lnTo>
                  <a:pt x="0" y="93855"/>
                </a:lnTo>
                <a:lnTo>
                  <a:pt x="0" y="140717"/>
                </a:lnTo>
                <a:lnTo>
                  <a:pt x="9400" y="159513"/>
                </a:lnTo>
                <a:lnTo>
                  <a:pt x="9400" y="178309"/>
                </a:lnTo>
                <a:lnTo>
                  <a:pt x="18801" y="196978"/>
                </a:lnTo>
                <a:lnTo>
                  <a:pt x="28190" y="215773"/>
                </a:lnTo>
                <a:lnTo>
                  <a:pt x="37591" y="225171"/>
                </a:lnTo>
                <a:lnTo>
                  <a:pt x="46868" y="243843"/>
                </a:lnTo>
                <a:lnTo>
                  <a:pt x="65658" y="262639"/>
                </a:lnTo>
                <a:lnTo>
                  <a:pt x="75058" y="140717"/>
                </a:lnTo>
                <a:lnTo>
                  <a:pt x="75058" y="122049"/>
                </a:lnTo>
                <a:lnTo>
                  <a:pt x="84459" y="103253"/>
                </a:lnTo>
                <a:lnTo>
                  <a:pt x="93724" y="93855"/>
                </a:lnTo>
                <a:lnTo>
                  <a:pt x="103125" y="84457"/>
                </a:lnTo>
                <a:lnTo>
                  <a:pt x="131316" y="75059"/>
                </a:lnTo>
                <a:lnTo>
                  <a:pt x="272033" y="75059"/>
                </a:lnTo>
                <a:lnTo>
                  <a:pt x="290698" y="84457"/>
                </a:lnTo>
                <a:lnTo>
                  <a:pt x="318901" y="84457"/>
                </a:lnTo>
                <a:lnTo>
                  <a:pt x="346967" y="93855"/>
                </a:lnTo>
                <a:lnTo>
                  <a:pt x="365757" y="103253"/>
                </a:lnTo>
                <a:lnTo>
                  <a:pt x="384559" y="103253"/>
                </a:lnTo>
                <a:lnTo>
                  <a:pt x="403225" y="112651"/>
                </a:lnTo>
                <a:lnTo>
                  <a:pt x="431415" y="122049"/>
                </a:lnTo>
                <a:lnTo>
                  <a:pt x="450093" y="131319"/>
                </a:lnTo>
                <a:lnTo>
                  <a:pt x="468883" y="140717"/>
                </a:lnTo>
                <a:lnTo>
                  <a:pt x="496949" y="150115"/>
                </a:lnTo>
                <a:lnTo>
                  <a:pt x="515751" y="159513"/>
                </a:lnTo>
                <a:lnTo>
                  <a:pt x="543942" y="168911"/>
                </a:lnTo>
                <a:lnTo>
                  <a:pt x="572008" y="187580"/>
                </a:lnTo>
                <a:lnTo>
                  <a:pt x="590810" y="196978"/>
                </a:lnTo>
                <a:lnTo>
                  <a:pt x="609600" y="215773"/>
                </a:lnTo>
                <a:lnTo>
                  <a:pt x="628265" y="225171"/>
                </a:lnTo>
                <a:lnTo>
                  <a:pt x="637666" y="243843"/>
                </a:lnTo>
                <a:lnTo>
                  <a:pt x="647067" y="253241"/>
                </a:lnTo>
                <a:lnTo>
                  <a:pt x="656468" y="272036"/>
                </a:lnTo>
                <a:lnTo>
                  <a:pt x="665857" y="281434"/>
                </a:lnTo>
                <a:lnTo>
                  <a:pt x="665857" y="3001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85" name="Freeform 8385"/>
          <p:cNvSpPr/>
          <p:nvPr/>
        </p:nvSpPr>
        <p:spPr>
          <a:xfrm rot="-5400000" flipH="0" flipV="0">
            <a:off x="25315941" y="2746027"/>
            <a:ext cx="109716" cy="47242"/>
          </a:xfrm>
          <a:custGeom>
            <a:pathLst>
              <a:path w="675134" h="290702">
                <a:moveTo>
                  <a:pt x="675134" y="178182"/>
                </a:moveTo>
                <a:lnTo>
                  <a:pt x="675134" y="149988"/>
                </a:lnTo>
                <a:lnTo>
                  <a:pt x="665857" y="131319"/>
                </a:lnTo>
                <a:lnTo>
                  <a:pt x="665857" y="112524"/>
                </a:lnTo>
                <a:lnTo>
                  <a:pt x="656468" y="93728"/>
                </a:lnTo>
                <a:lnTo>
                  <a:pt x="647067" y="75056"/>
                </a:lnTo>
                <a:lnTo>
                  <a:pt x="637666" y="65658"/>
                </a:lnTo>
                <a:lnTo>
                  <a:pt x="618876" y="46863"/>
                </a:lnTo>
                <a:lnTo>
                  <a:pt x="609600" y="28194"/>
                </a:lnTo>
                <a:lnTo>
                  <a:pt x="600199" y="159386"/>
                </a:lnTo>
                <a:lnTo>
                  <a:pt x="600199" y="168784"/>
                </a:lnTo>
                <a:lnTo>
                  <a:pt x="590810" y="187580"/>
                </a:lnTo>
                <a:lnTo>
                  <a:pt x="581409" y="196977"/>
                </a:lnTo>
                <a:lnTo>
                  <a:pt x="562607" y="206375"/>
                </a:lnTo>
                <a:lnTo>
                  <a:pt x="543942" y="215773"/>
                </a:lnTo>
                <a:lnTo>
                  <a:pt x="525152" y="215773"/>
                </a:lnTo>
                <a:lnTo>
                  <a:pt x="497085" y="225044"/>
                </a:lnTo>
                <a:lnTo>
                  <a:pt x="487684" y="225044"/>
                </a:lnTo>
                <a:lnTo>
                  <a:pt x="468883" y="215773"/>
                </a:lnTo>
                <a:lnTo>
                  <a:pt x="403225" y="215773"/>
                </a:lnTo>
                <a:lnTo>
                  <a:pt x="384435" y="206375"/>
                </a:lnTo>
                <a:lnTo>
                  <a:pt x="356368" y="206375"/>
                </a:lnTo>
                <a:lnTo>
                  <a:pt x="328166" y="196977"/>
                </a:lnTo>
                <a:lnTo>
                  <a:pt x="300099" y="187580"/>
                </a:lnTo>
                <a:lnTo>
                  <a:pt x="290710" y="187580"/>
                </a:lnTo>
                <a:lnTo>
                  <a:pt x="262632" y="178182"/>
                </a:lnTo>
                <a:lnTo>
                  <a:pt x="243842" y="168784"/>
                </a:lnTo>
                <a:lnTo>
                  <a:pt x="225040" y="159386"/>
                </a:lnTo>
                <a:lnTo>
                  <a:pt x="196974" y="149988"/>
                </a:lnTo>
                <a:lnTo>
                  <a:pt x="178184" y="140717"/>
                </a:lnTo>
                <a:lnTo>
                  <a:pt x="149993" y="131319"/>
                </a:lnTo>
                <a:lnTo>
                  <a:pt x="121927" y="121922"/>
                </a:lnTo>
                <a:lnTo>
                  <a:pt x="103125" y="103126"/>
                </a:lnTo>
                <a:lnTo>
                  <a:pt x="75059" y="93728"/>
                </a:lnTo>
                <a:lnTo>
                  <a:pt x="56257" y="75056"/>
                </a:lnTo>
                <a:lnTo>
                  <a:pt x="46868" y="65658"/>
                </a:lnTo>
                <a:lnTo>
                  <a:pt x="28066" y="46863"/>
                </a:lnTo>
                <a:lnTo>
                  <a:pt x="18801" y="37592"/>
                </a:lnTo>
                <a:lnTo>
                  <a:pt x="9400" y="18796"/>
                </a:lnTo>
                <a:lnTo>
                  <a:pt x="9400" y="0"/>
                </a:lnTo>
                <a:lnTo>
                  <a:pt x="0" y="121922"/>
                </a:lnTo>
                <a:lnTo>
                  <a:pt x="9400" y="131319"/>
                </a:lnTo>
                <a:lnTo>
                  <a:pt x="28066" y="149988"/>
                </a:lnTo>
                <a:lnTo>
                  <a:pt x="56257" y="159386"/>
                </a:lnTo>
                <a:lnTo>
                  <a:pt x="75059" y="178182"/>
                </a:lnTo>
                <a:lnTo>
                  <a:pt x="93724" y="187580"/>
                </a:lnTo>
                <a:lnTo>
                  <a:pt x="121927" y="196977"/>
                </a:lnTo>
                <a:lnTo>
                  <a:pt x="149993" y="215773"/>
                </a:lnTo>
                <a:lnTo>
                  <a:pt x="168783" y="225044"/>
                </a:lnTo>
                <a:lnTo>
                  <a:pt x="187585" y="234442"/>
                </a:lnTo>
                <a:lnTo>
                  <a:pt x="215651" y="243840"/>
                </a:lnTo>
                <a:lnTo>
                  <a:pt x="234441" y="243840"/>
                </a:lnTo>
                <a:lnTo>
                  <a:pt x="262632" y="253238"/>
                </a:lnTo>
                <a:lnTo>
                  <a:pt x="281309" y="262636"/>
                </a:lnTo>
                <a:lnTo>
                  <a:pt x="300099" y="272033"/>
                </a:lnTo>
                <a:lnTo>
                  <a:pt x="328166" y="272033"/>
                </a:lnTo>
                <a:lnTo>
                  <a:pt x="346967" y="281304"/>
                </a:lnTo>
                <a:lnTo>
                  <a:pt x="365757" y="281304"/>
                </a:lnTo>
                <a:lnTo>
                  <a:pt x="393824" y="290702"/>
                </a:lnTo>
                <a:lnTo>
                  <a:pt x="572008" y="290702"/>
                </a:lnTo>
                <a:lnTo>
                  <a:pt x="590810" y="281304"/>
                </a:lnTo>
                <a:lnTo>
                  <a:pt x="609600" y="272033"/>
                </a:lnTo>
                <a:lnTo>
                  <a:pt x="628265" y="262636"/>
                </a:lnTo>
                <a:lnTo>
                  <a:pt x="637666" y="253238"/>
                </a:lnTo>
                <a:lnTo>
                  <a:pt x="656468" y="243840"/>
                </a:lnTo>
                <a:lnTo>
                  <a:pt x="665857" y="225044"/>
                </a:lnTo>
                <a:lnTo>
                  <a:pt x="665857" y="215773"/>
                </a:lnTo>
                <a:lnTo>
                  <a:pt x="675134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86" name="Freeform 8386"/>
          <p:cNvSpPr/>
          <p:nvPr/>
        </p:nvSpPr>
        <p:spPr>
          <a:xfrm rot="-5400000" flipH="0" flipV="0">
            <a:off x="25431003" y="2803176"/>
            <a:ext cx="41154" cy="22847"/>
          </a:xfrm>
          <a:custGeom>
            <a:pathLst>
              <a:path w="253243" h="140590">
                <a:moveTo>
                  <a:pt x="253243" y="56133"/>
                </a:moveTo>
                <a:lnTo>
                  <a:pt x="187585" y="0"/>
                </a:lnTo>
                <a:lnTo>
                  <a:pt x="18801" y="65531"/>
                </a:lnTo>
                <a:lnTo>
                  <a:pt x="9400" y="84327"/>
                </a:lnTo>
                <a:lnTo>
                  <a:pt x="0" y="103122"/>
                </a:lnTo>
                <a:lnTo>
                  <a:pt x="0" y="121791"/>
                </a:lnTo>
                <a:lnTo>
                  <a:pt x="18801" y="131192"/>
                </a:lnTo>
                <a:lnTo>
                  <a:pt x="37591" y="140590"/>
                </a:lnTo>
                <a:lnTo>
                  <a:pt x="46868" y="14059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87" name="Freeform 8387"/>
          <p:cNvSpPr/>
          <p:nvPr/>
        </p:nvSpPr>
        <p:spPr>
          <a:xfrm rot="-5400000" flipH="0" flipV="0">
            <a:off x="25399766" y="2752126"/>
            <a:ext cx="83815" cy="82286"/>
          </a:xfrm>
          <a:custGeom>
            <a:pathLst>
              <a:path w="515751" h="506347">
                <a:moveTo>
                  <a:pt x="515751" y="468883"/>
                </a:moveTo>
                <a:lnTo>
                  <a:pt x="515751" y="459485"/>
                </a:lnTo>
                <a:lnTo>
                  <a:pt x="506350" y="440689"/>
                </a:lnTo>
                <a:lnTo>
                  <a:pt x="328290" y="262508"/>
                </a:lnTo>
                <a:lnTo>
                  <a:pt x="262632" y="206247"/>
                </a:lnTo>
                <a:lnTo>
                  <a:pt x="65658" y="9270"/>
                </a:lnTo>
                <a:lnTo>
                  <a:pt x="56257" y="9270"/>
                </a:lnTo>
                <a:lnTo>
                  <a:pt x="37591" y="0"/>
                </a:lnTo>
                <a:lnTo>
                  <a:pt x="18801" y="9270"/>
                </a:lnTo>
                <a:lnTo>
                  <a:pt x="0" y="18668"/>
                </a:lnTo>
                <a:lnTo>
                  <a:pt x="0" y="46862"/>
                </a:lnTo>
                <a:lnTo>
                  <a:pt x="9400" y="65530"/>
                </a:lnTo>
                <a:lnTo>
                  <a:pt x="187585" y="243839"/>
                </a:lnTo>
                <a:lnTo>
                  <a:pt x="253243" y="299972"/>
                </a:lnTo>
                <a:lnTo>
                  <a:pt x="450093" y="487551"/>
                </a:lnTo>
                <a:lnTo>
                  <a:pt x="459482" y="496949"/>
                </a:lnTo>
                <a:lnTo>
                  <a:pt x="478283" y="506347"/>
                </a:lnTo>
                <a:lnTo>
                  <a:pt x="496949" y="496949"/>
                </a:lnTo>
                <a:lnTo>
                  <a:pt x="515751" y="4875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88" name="Freeform 8388"/>
          <p:cNvSpPr/>
          <p:nvPr/>
        </p:nvSpPr>
        <p:spPr>
          <a:xfrm rot="-5400000" flipH="0" flipV="0">
            <a:off x="25411189" y="2760495"/>
            <a:ext cx="41134" cy="22868"/>
          </a:xfrm>
          <a:custGeom>
            <a:pathLst>
              <a:path w="253119" h="140717">
                <a:moveTo>
                  <a:pt x="253119" y="37591"/>
                </a:moveTo>
                <a:lnTo>
                  <a:pt x="253119" y="28193"/>
                </a:lnTo>
                <a:lnTo>
                  <a:pt x="243718" y="9398"/>
                </a:lnTo>
                <a:lnTo>
                  <a:pt x="234317" y="9398"/>
                </a:lnTo>
                <a:lnTo>
                  <a:pt x="215651" y="0"/>
                </a:lnTo>
                <a:lnTo>
                  <a:pt x="206251" y="0"/>
                </a:lnTo>
                <a:lnTo>
                  <a:pt x="0" y="84456"/>
                </a:lnTo>
                <a:lnTo>
                  <a:pt x="65658" y="140717"/>
                </a:lnTo>
                <a:lnTo>
                  <a:pt x="234317" y="75059"/>
                </a:lnTo>
                <a:lnTo>
                  <a:pt x="253119" y="5639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89" name="Freeform 8389"/>
          <p:cNvSpPr/>
          <p:nvPr/>
        </p:nvSpPr>
        <p:spPr>
          <a:xfrm rot="-5400000" flipH="0" flipV="0">
            <a:off x="25469877" y="2732313"/>
            <a:ext cx="120386" cy="85342"/>
          </a:xfrm>
          <a:custGeom>
            <a:pathLst>
              <a:path w="740792" h="525146">
                <a:moveTo>
                  <a:pt x="740792" y="487554"/>
                </a:moveTo>
                <a:lnTo>
                  <a:pt x="740792" y="206248"/>
                </a:lnTo>
                <a:lnTo>
                  <a:pt x="731515" y="196850"/>
                </a:lnTo>
                <a:lnTo>
                  <a:pt x="712725" y="178054"/>
                </a:lnTo>
                <a:lnTo>
                  <a:pt x="412625" y="103125"/>
                </a:lnTo>
                <a:lnTo>
                  <a:pt x="403225" y="103125"/>
                </a:lnTo>
                <a:lnTo>
                  <a:pt x="384559" y="112523"/>
                </a:lnTo>
                <a:lnTo>
                  <a:pt x="375158" y="121794"/>
                </a:lnTo>
                <a:lnTo>
                  <a:pt x="365757" y="140589"/>
                </a:lnTo>
                <a:lnTo>
                  <a:pt x="365757" y="318771"/>
                </a:lnTo>
                <a:lnTo>
                  <a:pt x="356368" y="337567"/>
                </a:lnTo>
                <a:lnTo>
                  <a:pt x="346967" y="356235"/>
                </a:lnTo>
                <a:lnTo>
                  <a:pt x="337567" y="365633"/>
                </a:lnTo>
                <a:lnTo>
                  <a:pt x="318901" y="375031"/>
                </a:lnTo>
                <a:lnTo>
                  <a:pt x="281309" y="375031"/>
                </a:lnTo>
                <a:lnTo>
                  <a:pt x="262632" y="365633"/>
                </a:lnTo>
                <a:lnTo>
                  <a:pt x="187585" y="346964"/>
                </a:lnTo>
                <a:lnTo>
                  <a:pt x="178184" y="346964"/>
                </a:lnTo>
                <a:lnTo>
                  <a:pt x="159382" y="337567"/>
                </a:lnTo>
                <a:lnTo>
                  <a:pt x="140717" y="328169"/>
                </a:lnTo>
                <a:lnTo>
                  <a:pt x="121915" y="318771"/>
                </a:lnTo>
                <a:lnTo>
                  <a:pt x="103125" y="299975"/>
                </a:lnTo>
                <a:lnTo>
                  <a:pt x="93724" y="281306"/>
                </a:lnTo>
                <a:lnTo>
                  <a:pt x="84459" y="271909"/>
                </a:lnTo>
                <a:lnTo>
                  <a:pt x="75058" y="243715"/>
                </a:lnTo>
                <a:lnTo>
                  <a:pt x="75058" y="37464"/>
                </a:lnTo>
                <a:lnTo>
                  <a:pt x="65658" y="18668"/>
                </a:lnTo>
                <a:lnTo>
                  <a:pt x="56257" y="9270"/>
                </a:lnTo>
                <a:lnTo>
                  <a:pt x="37591" y="0"/>
                </a:lnTo>
                <a:lnTo>
                  <a:pt x="18801" y="9270"/>
                </a:lnTo>
                <a:lnTo>
                  <a:pt x="0" y="18668"/>
                </a:lnTo>
                <a:lnTo>
                  <a:pt x="0" y="234441"/>
                </a:lnTo>
                <a:lnTo>
                  <a:pt x="9400" y="262511"/>
                </a:lnTo>
                <a:lnTo>
                  <a:pt x="9400" y="281306"/>
                </a:lnTo>
                <a:lnTo>
                  <a:pt x="18801" y="299975"/>
                </a:lnTo>
                <a:lnTo>
                  <a:pt x="28190" y="309373"/>
                </a:lnTo>
                <a:lnTo>
                  <a:pt x="37591" y="328169"/>
                </a:lnTo>
                <a:lnTo>
                  <a:pt x="46868" y="346964"/>
                </a:lnTo>
                <a:lnTo>
                  <a:pt x="56257" y="356235"/>
                </a:lnTo>
                <a:lnTo>
                  <a:pt x="75058" y="375031"/>
                </a:lnTo>
                <a:lnTo>
                  <a:pt x="93724" y="384429"/>
                </a:lnTo>
                <a:lnTo>
                  <a:pt x="112526" y="393827"/>
                </a:lnTo>
                <a:lnTo>
                  <a:pt x="131316" y="403225"/>
                </a:lnTo>
                <a:lnTo>
                  <a:pt x="159382" y="412495"/>
                </a:lnTo>
                <a:lnTo>
                  <a:pt x="187585" y="421893"/>
                </a:lnTo>
                <a:lnTo>
                  <a:pt x="262632" y="440689"/>
                </a:lnTo>
                <a:lnTo>
                  <a:pt x="272033" y="450090"/>
                </a:lnTo>
                <a:lnTo>
                  <a:pt x="300099" y="450090"/>
                </a:lnTo>
                <a:lnTo>
                  <a:pt x="328290" y="450090"/>
                </a:lnTo>
                <a:lnTo>
                  <a:pt x="346967" y="440689"/>
                </a:lnTo>
                <a:lnTo>
                  <a:pt x="365757" y="431291"/>
                </a:lnTo>
                <a:lnTo>
                  <a:pt x="384559" y="421893"/>
                </a:lnTo>
                <a:lnTo>
                  <a:pt x="403225" y="403225"/>
                </a:lnTo>
                <a:lnTo>
                  <a:pt x="422026" y="384429"/>
                </a:lnTo>
                <a:lnTo>
                  <a:pt x="431415" y="365633"/>
                </a:lnTo>
                <a:lnTo>
                  <a:pt x="440816" y="346964"/>
                </a:lnTo>
                <a:lnTo>
                  <a:pt x="440816" y="187579"/>
                </a:lnTo>
                <a:lnTo>
                  <a:pt x="665857" y="243715"/>
                </a:lnTo>
                <a:lnTo>
                  <a:pt x="665857" y="506350"/>
                </a:lnTo>
                <a:lnTo>
                  <a:pt x="684534" y="515748"/>
                </a:lnTo>
                <a:lnTo>
                  <a:pt x="703324" y="525146"/>
                </a:lnTo>
                <a:lnTo>
                  <a:pt x="722126" y="515748"/>
                </a:lnTo>
                <a:lnTo>
                  <a:pt x="731515" y="5063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90" name="Freeform 8390"/>
          <p:cNvSpPr/>
          <p:nvPr/>
        </p:nvSpPr>
        <p:spPr>
          <a:xfrm rot="-5400000" flipH="0" flipV="0">
            <a:off x="25040867" y="2972332"/>
            <a:ext cx="120386" cy="38099"/>
          </a:xfrm>
          <a:custGeom>
            <a:pathLst>
              <a:path w="740792" h="234441">
                <a:moveTo>
                  <a:pt x="740792" y="196977"/>
                </a:moveTo>
                <a:lnTo>
                  <a:pt x="740792" y="187579"/>
                </a:lnTo>
                <a:lnTo>
                  <a:pt x="731391" y="178181"/>
                </a:lnTo>
                <a:lnTo>
                  <a:pt x="712590" y="159385"/>
                </a:lnTo>
                <a:lnTo>
                  <a:pt x="112515" y="0"/>
                </a:lnTo>
                <a:lnTo>
                  <a:pt x="84324" y="0"/>
                </a:lnTo>
                <a:lnTo>
                  <a:pt x="65534" y="0"/>
                </a:lnTo>
                <a:lnTo>
                  <a:pt x="46857" y="9397"/>
                </a:lnTo>
                <a:lnTo>
                  <a:pt x="28067" y="28066"/>
                </a:lnTo>
                <a:lnTo>
                  <a:pt x="18666" y="37464"/>
                </a:lnTo>
                <a:lnTo>
                  <a:pt x="9265" y="56260"/>
                </a:lnTo>
                <a:lnTo>
                  <a:pt x="0" y="74928"/>
                </a:lnTo>
                <a:lnTo>
                  <a:pt x="0" y="112523"/>
                </a:lnTo>
                <a:lnTo>
                  <a:pt x="18666" y="131319"/>
                </a:lnTo>
                <a:lnTo>
                  <a:pt x="56258" y="131319"/>
                </a:lnTo>
                <a:lnTo>
                  <a:pt x="65534" y="121921"/>
                </a:lnTo>
                <a:lnTo>
                  <a:pt x="74923" y="93724"/>
                </a:lnTo>
                <a:lnTo>
                  <a:pt x="74923" y="84326"/>
                </a:lnTo>
                <a:lnTo>
                  <a:pt x="93725" y="74928"/>
                </a:lnTo>
                <a:lnTo>
                  <a:pt x="112515" y="74928"/>
                </a:lnTo>
                <a:lnTo>
                  <a:pt x="693924" y="234441"/>
                </a:lnTo>
                <a:lnTo>
                  <a:pt x="721991" y="234441"/>
                </a:lnTo>
                <a:lnTo>
                  <a:pt x="731391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91" name="Freeform 8391"/>
          <p:cNvSpPr/>
          <p:nvPr/>
        </p:nvSpPr>
        <p:spPr>
          <a:xfrm rot="-5400000" flipH="0" flipV="0">
            <a:off x="25159725" y="2996708"/>
            <a:ext cx="12197" cy="60966"/>
          </a:xfrm>
          <a:custGeom>
            <a:pathLst>
              <a:path w="75059" h="375155">
                <a:moveTo>
                  <a:pt x="75059" y="337564"/>
                </a:moveTo>
                <a:lnTo>
                  <a:pt x="75059" y="28193"/>
                </a:lnTo>
                <a:lnTo>
                  <a:pt x="65658" y="9398"/>
                </a:lnTo>
                <a:lnTo>
                  <a:pt x="56269" y="0"/>
                </a:lnTo>
                <a:lnTo>
                  <a:pt x="18677" y="0"/>
                </a:lnTo>
                <a:lnTo>
                  <a:pt x="0" y="9398"/>
                </a:lnTo>
                <a:lnTo>
                  <a:pt x="0" y="356359"/>
                </a:lnTo>
                <a:lnTo>
                  <a:pt x="18677" y="375155"/>
                </a:lnTo>
                <a:lnTo>
                  <a:pt x="56269" y="375155"/>
                </a:lnTo>
                <a:lnTo>
                  <a:pt x="65658" y="3563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92" name="Freeform 8392"/>
          <p:cNvSpPr/>
          <p:nvPr/>
        </p:nvSpPr>
        <p:spPr>
          <a:xfrm rot="-5400000" flipH="0" flipV="0">
            <a:off x="25168868" y="2961662"/>
            <a:ext cx="12197" cy="60967"/>
          </a:xfrm>
          <a:custGeom>
            <a:pathLst>
              <a:path w="75059" h="375158">
                <a:moveTo>
                  <a:pt x="75059" y="337694"/>
                </a:moveTo>
                <a:lnTo>
                  <a:pt x="75059" y="18796"/>
                </a:lnTo>
                <a:lnTo>
                  <a:pt x="65658" y="0"/>
                </a:lnTo>
                <a:lnTo>
                  <a:pt x="18790" y="0"/>
                </a:lnTo>
                <a:lnTo>
                  <a:pt x="9401" y="18796"/>
                </a:lnTo>
                <a:lnTo>
                  <a:pt x="0" y="37591"/>
                </a:lnTo>
                <a:lnTo>
                  <a:pt x="0" y="337694"/>
                </a:lnTo>
                <a:lnTo>
                  <a:pt x="9401" y="356363"/>
                </a:lnTo>
                <a:lnTo>
                  <a:pt x="18790" y="375158"/>
                </a:lnTo>
                <a:lnTo>
                  <a:pt x="56258" y="375158"/>
                </a:lnTo>
                <a:lnTo>
                  <a:pt x="75059" y="3657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93" name="Freeform 8393"/>
          <p:cNvSpPr/>
          <p:nvPr/>
        </p:nvSpPr>
        <p:spPr>
          <a:xfrm rot="-5400000" flipH="0" flipV="0">
            <a:off x="25204698" y="2954810"/>
            <a:ext cx="108188" cy="85342"/>
          </a:xfrm>
          <a:custGeom>
            <a:pathLst>
              <a:path w="665733" h="525147">
                <a:moveTo>
                  <a:pt x="665733" y="506351"/>
                </a:moveTo>
                <a:lnTo>
                  <a:pt x="665733" y="365761"/>
                </a:lnTo>
                <a:lnTo>
                  <a:pt x="665733" y="375032"/>
                </a:lnTo>
                <a:lnTo>
                  <a:pt x="656333" y="403225"/>
                </a:lnTo>
                <a:lnTo>
                  <a:pt x="656333" y="421894"/>
                </a:lnTo>
                <a:lnTo>
                  <a:pt x="647056" y="431419"/>
                </a:lnTo>
                <a:lnTo>
                  <a:pt x="628266" y="440817"/>
                </a:lnTo>
                <a:lnTo>
                  <a:pt x="609464" y="450088"/>
                </a:lnTo>
                <a:lnTo>
                  <a:pt x="553207" y="450088"/>
                </a:lnTo>
                <a:lnTo>
                  <a:pt x="534541" y="440817"/>
                </a:lnTo>
                <a:lnTo>
                  <a:pt x="515740" y="421894"/>
                </a:lnTo>
                <a:lnTo>
                  <a:pt x="496950" y="412623"/>
                </a:lnTo>
                <a:lnTo>
                  <a:pt x="65534" y="9398"/>
                </a:lnTo>
                <a:lnTo>
                  <a:pt x="56258" y="9398"/>
                </a:lnTo>
                <a:lnTo>
                  <a:pt x="37456" y="0"/>
                </a:lnTo>
                <a:lnTo>
                  <a:pt x="18666" y="9398"/>
                </a:lnTo>
                <a:lnTo>
                  <a:pt x="0" y="18669"/>
                </a:lnTo>
                <a:lnTo>
                  <a:pt x="0" y="365761"/>
                </a:lnTo>
                <a:lnTo>
                  <a:pt x="18666" y="375032"/>
                </a:lnTo>
                <a:lnTo>
                  <a:pt x="37456" y="384430"/>
                </a:lnTo>
                <a:lnTo>
                  <a:pt x="56258" y="375032"/>
                </a:lnTo>
                <a:lnTo>
                  <a:pt x="65534" y="365761"/>
                </a:lnTo>
                <a:lnTo>
                  <a:pt x="74923" y="346965"/>
                </a:lnTo>
                <a:lnTo>
                  <a:pt x="74923" y="121922"/>
                </a:lnTo>
                <a:lnTo>
                  <a:pt x="440681" y="459486"/>
                </a:lnTo>
                <a:lnTo>
                  <a:pt x="450082" y="468883"/>
                </a:lnTo>
                <a:lnTo>
                  <a:pt x="468883" y="487679"/>
                </a:lnTo>
                <a:lnTo>
                  <a:pt x="487549" y="496953"/>
                </a:lnTo>
                <a:lnTo>
                  <a:pt x="515740" y="506351"/>
                </a:lnTo>
                <a:lnTo>
                  <a:pt x="534541" y="515749"/>
                </a:lnTo>
                <a:lnTo>
                  <a:pt x="553207" y="525147"/>
                </a:lnTo>
                <a:lnTo>
                  <a:pt x="628266" y="525147"/>
                </a:lnTo>
                <a:lnTo>
                  <a:pt x="647056" y="5157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94" name="Freeform 8394"/>
          <p:cNvSpPr/>
          <p:nvPr/>
        </p:nvSpPr>
        <p:spPr>
          <a:xfrm rot="-5400000" flipH="0" flipV="0">
            <a:off x="25254210" y="2917474"/>
            <a:ext cx="30484" cy="57912"/>
          </a:xfrm>
          <a:custGeom>
            <a:pathLst>
              <a:path w="187585" h="356363">
                <a:moveTo>
                  <a:pt x="187585" y="234442"/>
                </a:moveTo>
                <a:lnTo>
                  <a:pt x="187585" y="215773"/>
                </a:lnTo>
                <a:lnTo>
                  <a:pt x="178184" y="187579"/>
                </a:lnTo>
                <a:lnTo>
                  <a:pt x="178184" y="168784"/>
                </a:lnTo>
                <a:lnTo>
                  <a:pt x="168784" y="140714"/>
                </a:lnTo>
                <a:lnTo>
                  <a:pt x="159383" y="121918"/>
                </a:lnTo>
                <a:lnTo>
                  <a:pt x="150118" y="103250"/>
                </a:lnTo>
                <a:lnTo>
                  <a:pt x="140717" y="93852"/>
                </a:lnTo>
                <a:lnTo>
                  <a:pt x="131316" y="75056"/>
                </a:lnTo>
                <a:lnTo>
                  <a:pt x="112526" y="56260"/>
                </a:lnTo>
                <a:lnTo>
                  <a:pt x="103126" y="46989"/>
                </a:lnTo>
                <a:lnTo>
                  <a:pt x="84460" y="28194"/>
                </a:lnTo>
                <a:lnTo>
                  <a:pt x="65658" y="9398"/>
                </a:lnTo>
                <a:lnTo>
                  <a:pt x="56257" y="9398"/>
                </a:lnTo>
                <a:lnTo>
                  <a:pt x="37592" y="0"/>
                </a:lnTo>
                <a:lnTo>
                  <a:pt x="28191" y="0"/>
                </a:lnTo>
                <a:lnTo>
                  <a:pt x="9401" y="9398"/>
                </a:lnTo>
                <a:lnTo>
                  <a:pt x="9401" y="18796"/>
                </a:lnTo>
                <a:lnTo>
                  <a:pt x="0" y="37592"/>
                </a:lnTo>
                <a:lnTo>
                  <a:pt x="0" y="46989"/>
                </a:lnTo>
                <a:lnTo>
                  <a:pt x="9401" y="65658"/>
                </a:lnTo>
                <a:lnTo>
                  <a:pt x="28191" y="75056"/>
                </a:lnTo>
                <a:lnTo>
                  <a:pt x="46868" y="93852"/>
                </a:lnTo>
                <a:lnTo>
                  <a:pt x="56257" y="112520"/>
                </a:lnTo>
                <a:lnTo>
                  <a:pt x="65658" y="112520"/>
                </a:lnTo>
                <a:lnTo>
                  <a:pt x="84460" y="131316"/>
                </a:lnTo>
                <a:lnTo>
                  <a:pt x="93849" y="159513"/>
                </a:lnTo>
                <a:lnTo>
                  <a:pt x="103126" y="178181"/>
                </a:lnTo>
                <a:lnTo>
                  <a:pt x="112526" y="196977"/>
                </a:lnTo>
                <a:lnTo>
                  <a:pt x="112526" y="356363"/>
                </a:lnTo>
                <a:lnTo>
                  <a:pt x="131316" y="346965"/>
                </a:lnTo>
                <a:lnTo>
                  <a:pt x="150118" y="328293"/>
                </a:lnTo>
                <a:lnTo>
                  <a:pt x="159383" y="309498"/>
                </a:lnTo>
                <a:lnTo>
                  <a:pt x="168784" y="300100"/>
                </a:lnTo>
                <a:lnTo>
                  <a:pt x="178184" y="271906"/>
                </a:lnTo>
                <a:lnTo>
                  <a:pt x="187585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95" name="Freeform 8395"/>
          <p:cNvSpPr/>
          <p:nvPr/>
        </p:nvSpPr>
        <p:spPr>
          <a:xfrm rot="-5400000" flipH="0" flipV="0">
            <a:off x="25297655" y="2960898"/>
            <a:ext cx="109716" cy="71637"/>
          </a:xfrm>
          <a:custGeom>
            <a:pathLst>
              <a:path w="675134" h="440817">
                <a:moveTo>
                  <a:pt x="675134" y="412623"/>
                </a:moveTo>
                <a:lnTo>
                  <a:pt x="665733" y="281307"/>
                </a:lnTo>
                <a:lnTo>
                  <a:pt x="665733" y="300103"/>
                </a:lnTo>
                <a:lnTo>
                  <a:pt x="656333" y="318898"/>
                </a:lnTo>
                <a:lnTo>
                  <a:pt x="637667" y="337567"/>
                </a:lnTo>
                <a:lnTo>
                  <a:pt x="628266" y="356363"/>
                </a:lnTo>
                <a:lnTo>
                  <a:pt x="600075" y="365761"/>
                </a:lnTo>
                <a:lnTo>
                  <a:pt x="581398" y="365761"/>
                </a:lnTo>
                <a:lnTo>
                  <a:pt x="553207" y="365761"/>
                </a:lnTo>
                <a:lnTo>
                  <a:pt x="365634" y="309501"/>
                </a:lnTo>
                <a:lnTo>
                  <a:pt x="365634" y="196977"/>
                </a:lnTo>
                <a:lnTo>
                  <a:pt x="356357" y="56260"/>
                </a:lnTo>
                <a:lnTo>
                  <a:pt x="337567" y="75056"/>
                </a:lnTo>
                <a:lnTo>
                  <a:pt x="318766" y="93855"/>
                </a:lnTo>
                <a:lnTo>
                  <a:pt x="309365" y="112651"/>
                </a:lnTo>
                <a:lnTo>
                  <a:pt x="300100" y="131319"/>
                </a:lnTo>
                <a:lnTo>
                  <a:pt x="300100" y="150115"/>
                </a:lnTo>
                <a:lnTo>
                  <a:pt x="290699" y="178181"/>
                </a:lnTo>
                <a:lnTo>
                  <a:pt x="290699" y="290705"/>
                </a:lnTo>
                <a:lnTo>
                  <a:pt x="290699" y="281307"/>
                </a:lnTo>
                <a:lnTo>
                  <a:pt x="262508" y="281307"/>
                </a:lnTo>
                <a:lnTo>
                  <a:pt x="243831" y="272033"/>
                </a:lnTo>
                <a:lnTo>
                  <a:pt x="225041" y="262635"/>
                </a:lnTo>
                <a:lnTo>
                  <a:pt x="206239" y="243840"/>
                </a:lnTo>
                <a:lnTo>
                  <a:pt x="196850" y="234442"/>
                </a:lnTo>
                <a:lnTo>
                  <a:pt x="178173" y="215773"/>
                </a:lnTo>
                <a:lnTo>
                  <a:pt x="159383" y="206375"/>
                </a:lnTo>
                <a:lnTo>
                  <a:pt x="149982" y="187579"/>
                </a:lnTo>
                <a:lnTo>
                  <a:pt x="131192" y="168911"/>
                </a:lnTo>
                <a:lnTo>
                  <a:pt x="121791" y="150115"/>
                </a:lnTo>
                <a:lnTo>
                  <a:pt x="103126" y="131319"/>
                </a:lnTo>
                <a:lnTo>
                  <a:pt x="93725" y="103253"/>
                </a:lnTo>
                <a:lnTo>
                  <a:pt x="84324" y="84457"/>
                </a:lnTo>
                <a:lnTo>
                  <a:pt x="84324" y="65658"/>
                </a:lnTo>
                <a:lnTo>
                  <a:pt x="74923" y="46862"/>
                </a:lnTo>
                <a:lnTo>
                  <a:pt x="74923" y="18796"/>
                </a:lnTo>
                <a:lnTo>
                  <a:pt x="56258" y="0"/>
                </a:lnTo>
                <a:lnTo>
                  <a:pt x="28067" y="0"/>
                </a:lnTo>
                <a:lnTo>
                  <a:pt x="9265" y="9398"/>
                </a:lnTo>
                <a:lnTo>
                  <a:pt x="0" y="28194"/>
                </a:lnTo>
                <a:lnTo>
                  <a:pt x="0" y="37592"/>
                </a:lnTo>
                <a:lnTo>
                  <a:pt x="9265" y="65658"/>
                </a:lnTo>
                <a:lnTo>
                  <a:pt x="9265" y="84457"/>
                </a:lnTo>
                <a:lnTo>
                  <a:pt x="18666" y="103253"/>
                </a:lnTo>
                <a:lnTo>
                  <a:pt x="28067" y="131319"/>
                </a:lnTo>
                <a:lnTo>
                  <a:pt x="37456" y="150115"/>
                </a:lnTo>
                <a:lnTo>
                  <a:pt x="46857" y="168911"/>
                </a:lnTo>
                <a:lnTo>
                  <a:pt x="56258" y="187579"/>
                </a:lnTo>
                <a:lnTo>
                  <a:pt x="65534" y="206375"/>
                </a:lnTo>
                <a:lnTo>
                  <a:pt x="84324" y="215773"/>
                </a:lnTo>
                <a:lnTo>
                  <a:pt x="93725" y="234442"/>
                </a:lnTo>
                <a:lnTo>
                  <a:pt x="103126" y="253237"/>
                </a:lnTo>
                <a:lnTo>
                  <a:pt x="121791" y="262635"/>
                </a:lnTo>
                <a:lnTo>
                  <a:pt x="140581" y="281307"/>
                </a:lnTo>
                <a:lnTo>
                  <a:pt x="149982" y="290705"/>
                </a:lnTo>
                <a:lnTo>
                  <a:pt x="168784" y="309501"/>
                </a:lnTo>
                <a:lnTo>
                  <a:pt x="187574" y="318898"/>
                </a:lnTo>
                <a:lnTo>
                  <a:pt x="206239" y="328296"/>
                </a:lnTo>
                <a:lnTo>
                  <a:pt x="225041" y="337567"/>
                </a:lnTo>
                <a:lnTo>
                  <a:pt x="243831" y="346965"/>
                </a:lnTo>
                <a:lnTo>
                  <a:pt x="262508" y="356363"/>
                </a:lnTo>
                <a:lnTo>
                  <a:pt x="290699" y="365761"/>
                </a:lnTo>
                <a:lnTo>
                  <a:pt x="309365" y="375159"/>
                </a:lnTo>
                <a:lnTo>
                  <a:pt x="328166" y="375159"/>
                </a:lnTo>
                <a:lnTo>
                  <a:pt x="553207" y="440817"/>
                </a:lnTo>
                <a:lnTo>
                  <a:pt x="609464" y="440817"/>
                </a:lnTo>
                <a:lnTo>
                  <a:pt x="628266" y="431419"/>
                </a:lnTo>
                <a:lnTo>
                  <a:pt x="656333" y="4220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96" name="Freeform 8396"/>
          <p:cNvSpPr/>
          <p:nvPr/>
        </p:nvSpPr>
        <p:spPr>
          <a:xfrm rot="-5400000" flipH="0" flipV="0">
            <a:off x="25321276" y="2931189"/>
            <a:ext cx="62474" cy="62473"/>
          </a:xfrm>
          <a:custGeom>
            <a:pathLst>
              <a:path w="384435" h="384429">
                <a:moveTo>
                  <a:pt x="384435" y="271909"/>
                </a:moveTo>
                <a:lnTo>
                  <a:pt x="384435" y="243839"/>
                </a:lnTo>
                <a:lnTo>
                  <a:pt x="375034" y="225043"/>
                </a:lnTo>
                <a:lnTo>
                  <a:pt x="375034" y="178181"/>
                </a:lnTo>
                <a:lnTo>
                  <a:pt x="365634" y="159385"/>
                </a:lnTo>
                <a:lnTo>
                  <a:pt x="356233" y="140717"/>
                </a:lnTo>
                <a:lnTo>
                  <a:pt x="346968" y="121921"/>
                </a:lnTo>
                <a:lnTo>
                  <a:pt x="328166" y="103125"/>
                </a:lnTo>
                <a:lnTo>
                  <a:pt x="318777" y="84457"/>
                </a:lnTo>
                <a:lnTo>
                  <a:pt x="299976" y="75059"/>
                </a:lnTo>
                <a:lnTo>
                  <a:pt x="281310" y="65661"/>
                </a:lnTo>
                <a:lnTo>
                  <a:pt x="262508" y="56263"/>
                </a:lnTo>
                <a:lnTo>
                  <a:pt x="243718" y="46862"/>
                </a:lnTo>
                <a:lnTo>
                  <a:pt x="225041" y="37464"/>
                </a:lnTo>
                <a:lnTo>
                  <a:pt x="196850" y="28066"/>
                </a:lnTo>
                <a:lnTo>
                  <a:pt x="121927" y="9398"/>
                </a:lnTo>
                <a:lnTo>
                  <a:pt x="103126" y="0"/>
                </a:lnTo>
                <a:lnTo>
                  <a:pt x="84324" y="0"/>
                </a:lnTo>
                <a:lnTo>
                  <a:pt x="56133" y="9398"/>
                </a:lnTo>
                <a:lnTo>
                  <a:pt x="37467" y="9398"/>
                </a:lnTo>
                <a:lnTo>
                  <a:pt x="18666" y="18668"/>
                </a:lnTo>
                <a:lnTo>
                  <a:pt x="0" y="28066"/>
                </a:lnTo>
                <a:lnTo>
                  <a:pt x="9277" y="168783"/>
                </a:lnTo>
                <a:lnTo>
                  <a:pt x="9277" y="159385"/>
                </a:lnTo>
                <a:lnTo>
                  <a:pt x="18666" y="131319"/>
                </a:lnTo>
                <a:lnTo>
                  <a:pt x="18666" y="112523"/>
                </a:lnTo>
                <a:lnTo>
                  <a:pt x="28067" y="103125"/>
                </a:lnTo>
                <a:lnTo>
                  <a:pt x="46868" y="84457"/>
                </a:lnTo>
                <a:lnTo>
                  <a:pt x="65534" y="84457"/>
                </a:lnTo>
                <a:lnTo>
                  <a:pt x="84324" y="75059"/>
                </a:lnTo>
                <a:lnTo>
                  <a:pt x="103126" y="75059"/>
                </a:lnTo>
                <a:lnTo>
                  <a:pt x="121927" y="84457"/>
                </a:lnTo>
                <a:lnTo>
                  <a:pt x="196850" y="103125"/>
                </a:lnTo>
                <a:lnTo>
                  <a:pt x="206251" y="103125"/>
                </a:lnTo>
                <a:lnTo>
                  <a:pt x="225041" y="112523"/>
                </a:lnTo>
                <a:lnTo>
                  <a:pt x="243718" y="121921"/>
                </a:lnTo>
                <a:lnTo>
                  <a:pt x="262508" y="140717"/>
                </a:lnTo>
                <a:lnTo>
                  <a:pt x="271909" y="149987"/>
                </a:lnTo>
                <a:lnTo>
                  <a:pt x="290699" y="168783"/>
                </a:lnTo>
                <a:lnTo>
                  <a:pt x="299976" y="187579"/>
                </a:lnTo>
                <a:lnTo>
                  <a:pt x="299976" y="206248"/>
                </a:lnTo>
                <a:lnTo>
                  <a:pt x="309376" y="225043"/>
                </a:lnTo>
                <a:lnTo>
                  <a:pt x="309376" y="253113"/>
                </a:lnTo>
                <a:lnTo>
                  <a:pt x="318777" y="384429"/>
                </a:lnTo>
                <a:lnTo>
                  <a:pt x="337567" y="365760"/>
                </a:lnTo>
                <a:lnTo>
                  <a:pt x="356233" y="346965"/>
                </a:lnTo>
                <a:lnTo>
                  <a:pt x="365634" y="328169"/>
                </a:lnTo>
                <a:lnTo>
                  <a:pt x="375034" y="309373"/>
                </a:lnTo>
                <a:lnTo>
                  <a:pt x="384435" y="2907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97" name="Freeform 8397"/>
          <p:cNvSpPr/>
          <p:nvPr/>
        </p:nvSpPr>
        <p:spPr>
          <a:xfrm rot="-5400000" flipH="0" flipV="0">
            <a:off x="25370047" y="2972343"/>
            <a:ext cx="109716" cy="48748"/>
          </a:xfrm>
          <a:custGeom>
            <a:pathLst>
              <a:path w="675134" h="299972">
                <a:moveTo>
                  <a:pt x="675134" y="168780"/>
                </a:moveTo>
                <a:lnTo>
                  <a:pt x="656333" y="159382"/>
                </a:lnTo>
                <a:lnTo>
                  <a:pt x="637667" y="140586"/>
                </a:lnTo>
                <a:lnTo>
                  <a:pt x="618865" y="131189"/>
                </a:lnTo>
                <a:lnTo>
                  <a:pt x="600075" y="112520"/>
                </a:lnTo>
                <a:lnTo>
                  <a:pt x="572009" y="103122"/>
                </a:lnTo>
                <a:lnTo>
                  <a:pt x="553207" y="93724"/>
                </a:lnTo>
                <a:lnTo>
                  <a:pt x="525141" y="84326"/>
                </a:lnTo>
                <a:lnTo>
                  <a:pt x="506351" y="65530"/>
                </a:lnTo>
                <a:lnTo>
                  <a:pt x="478284" y="56260"/>
                </a:lnTo>
                <a:lnTo>
                  <a:pt x="459483" y="56260"/>
                </a:lnTo>
                <a:lnTo>
                  <a:pt x="431292" y="46862"/>
                </a:lnTo>
                <a:lnTo>
                  <a:pt x="412490" y="37464"/>
                </a:lnTo>
                <a:lnTo>
                  <a:pt x="393824" y="28066"/>
                </a:lnTo>
                <a:lnTo>
                  <a:pt x="365634" y="18668"/>
                </a:lnTo>
                <a:lnTo>
                  <a:pt x="346956" y="18668"/>
                </a:lnTo>
                <a:lnTo>
                  <a:pt x="328166" y="9270"/>
                </a:lnTo>
                <a:lnTo>
                  <a:pt x="281298" y="9270"/>
                </a:lnTo>
                <a:lnTo>
                  <a:pt x="262508" y="0"/>
                </a:lnTo>
                <a:lnTo>
                  <a:pt x="103126" y="0"/>
                </a:lnTo>
                <a:lnTo>
                  <a:pt x="84324" y="9270"/>
                </a:lnTo>
                <a:lnTo>
                  <a:pt x="65534" y="18668"/>
                </a:lnTo>
                <a:lnTo>
                  <a:pt x="46857" y="28066"/>
                </a:lnTo>
                <a:lnTo>
                  <a:pt x="28067" y="37464"/>
                </a:lnTo>
                <a:lnTo>
                  <a:pt x="18666" y="46862"/>
                </a:lnTo>
                <a:lnTo>
                  <a:pt x="9265" y="65530"/>
                </a:lnTo>
                <a:lnTo>
                  <a:pt x="9265" y="84326"/>
                </a:lnTo>
                <a:lnTo>
                  <a:pt x="0" y="93724"/>
                </a:lnTo>
                <a:lnTo>
                  <a:pt x="0" y="140586"/>
                </a:lnTo>
                <a:lnTo>
                  <a:pt x="9265" y="159382"/>
                </a:lnTo>
                <a:lnTo>
                  <a:pt x="9265" y="178181"/>
                </a:lnTo>
                <a:lnTo>
                  <a:pt x="18666" y="196850"/>
                </a:lnTo>
                <a:lnTo>
                  <a:pt x="28067" y="215645"/>
                </a:lnTo>
                <a:lnTo>
                  <a:pt x="37456" y="225043"/>
                </a:lnTo>
                <a:lnTo>
                  <a:pt x="46857" y="243839"/>
                </a:lnTo>
                <a:lnTo>
                  <a:pt x="65534" y="262508"/>
                </a:lnTo>
                <a:lnTo>
                  <a:pt x="74923" y="140586"/>
                </a:lnTo>
                <a:lnTo>
                  <a:pt x="74923" y="121791"/>
                </a:lnTo>
                <a:lnTo>
                  <a:pt x="84324" y="103122"/>
                </a:lnTo>
                <a:lnTo>
                  <a:pt x="93725" y="93724"/>
                </a:lnTo>
                <a:lnTo>
                  <a:pt x="103126" y="84326"/>
                </a:lnTo>
                <a:lnTo>
                  <a:pt x="131192" y="74928"/>
                </a:lnTo>
                <a:lnTo>
                  <a:pt x="271909" y="74928"/>
                </a:lnTo>
                <a:lnTo>
                  <a:pt x="290699" y="84326"/>
                </a:lnTo>
                <a:lnTo>
                  <a:pt x="318766" y="84326"/>
                </a:lnTo>
                <a:lnTo>
                  <a:pt x="346956" y="93724"/>
                </a:lnTo>
                <a:lnTo>
                  <a:pt x="365634" y="103122"/>
                </a:lnTo>
                <a:lnTo>
                  <a:pt x="384424" y="103122"/>
                </a:lnTo>
                <a:lnTo>
                  <a:pt x="403225" y="112520"/>
                </a:lnTo>
                <a:lnTo>
                  <a:pt x="431292" y="121791"/>
                </a:lnTo>
                <a:lnTo>
                  <a:pt x="450082" y="131189"/>
                </a:lnTo>
                <a:lnTo>
                  <a:pt x="468883" y="140586"/>
                </a:lnTo>
                <a:lnTo>
                  <a:pt x="496950" y="149984"/>
                </a:lnTo>
                <a:lnTo>
                  <a:pt x="515740" y="159382"/>
                </a:lnTo>
                <a:lnTo>
                  <a:pt x="543806" y="168780"/>
                </a:lnTo>
                <a:lnTo>
                  <a:pt x="572009" y="187579"/>
                </a:lnTo>
                <a:lnTo>
                  <a:pt x="590799" y="196850"/>
                </a:lnTo>
                <a:lnTo>
                  <a:pt x="609464" y="215645"/>
                </a:lnTo>
                <a:lnTo>
                  <a:pt x="628266" y="225043"/>
                </a:lnTo>
                <a:lnTo>
                  <a:pt x="637667" y="243839"/>
                </a:lnTo>
                <a:lnTo>
                  <a:pt x="647056" y="253110"/>
                </a:lnTo>
                <a:lnTo>
                  <a:pt x="656333" y="271905"/>
                </a:lnTo>
                <a:lnTo>
                  <a:pt x="665733" y="281303"/>
                </a:lnTo>
                <a:lnTo>
                  <a:pt x="665733" y="2999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98" name="Freeform 8398"/>
          <p:cNvSpPr/>
          <p:nvPr/>
        </p:nvSpPr>
        <p:spPr>
          <a:xfrm rot="-5400000" flipH="0" flipV="0">
            <a:off x="25392130" y="2962436"/>
            <a:ext cx="109736" cy="47242"/>
          </a:xfrm>
          <a:custGeom>
            <a:pathLst>
              <a:path w="675258" h="290705">
                <a:moveTo>
                  <a:pt x="675258" y="178182"/>
                </a:moveTo>
                <a:lnTo>
                  <a:pt x="675258" y="150115"/>
                </a:lnTo>
                <a:lnTo>
                  <a:pt x="665857" y="131319"/>
                </a:lnTo>
                <a:lnTo>
                  <a:pt x="665857" y="112524"/>
                </a:lnTo>
                <a:lnTo>
                  <a:pt x="656457" y="93855"/>
                </a:lnTo>
                <a:lnTo>
                  <a:pt x="647056" y="75059"/>
                </a:lnTo>
                <a:lnTo>
                  <a:pt x="637791" y="65661"/>
                </a:lnTo>
                <a:lnTo>
                  <a:pt x="618989" y="46993"/>
                </a:lnTo>
                <a:lnTo>
                  <a:pt x="609600" y="28194"/>
                </a:lnTo>
                <a:lnTo>
                  <a:pt x="600199" y="159386"/>
                </a:lnTo>
                <a:lnTo>
                  <a:pt x="600199" y="168784"/>
                </a:lnTo>
                <a:lnTo>
                  <a:pt x="590799" y="187580"/>
                </a:lnTo>
                <a:lnTo>
                  <a:pt x="581522" y="196978"/>
                </a:lnTo>
                <a:lnTo>
                  <a:pt x="562732" y="206375"/>
                </a:lnTo>
                <a:lnTo>
                  <a:pt x="543930" y="215646"/>
                </a:lnTo>
                <a:lnTo>
                  <a:pt x="525265" y="215646"/>
                </a:lnTo>
                <a:lnTo>
                  <a:pt x="497074" y="225044"/>
                </a:lnTo>
                <a:lnTo>
                  <a:pt x="487673" y="225044"/>
                </a:lnTo>
                <a:lnTo>
                  <a:pt x="469007" y="215646"/>
                </a:lnTo>
                <a:lnTo>
                  <a:pt x="403349" y="215646"/>
                </a:lnTo>
                <a:lnTo>
                  <a:pt x="384548" y="206375"/>
                </a:lnTo>
                <a:lnTo>
                  <a:pt x="356357" y="206375"/>
                </a:lnTo>
                <a:lnTo>
                  <a:pt x="328290" y="196978"/>
                </a:lnTo>
                <a:lnTo>
                  <a:pt x="300100" y="187580"/>
                </a:lnTo>
                <a:lnTo>
                  <a:pt x="290823" y="187580"/>
                </a:lnTo>
                <a:lnTo>
                  <a:pt x="262632" y="178182"/>
                </a:lnTo>
                <a:lnTo>
                  <a:pt x="243831" y="168784"/>
                </a:lnTo>
                <a:lnTo>
                  <a:pt x="225165" y="159386"/>
                </a:lnTo>
                <a:lnTo>
                  <a:pt x="196974" y="150115"/>
                </a:lnTo>
                <a:lnTo>
                  <a:pt x="178297" y="140717"/>
                </a:lnTo>
                <a:lnTo>
                  <a:pt x="150106" y="131319"/>
                </a:lnTo>
                <a:lnTo>
                  <a:pt x="122040" y="121922"/>
                </a:lnTo>
                <a:lnTo>
                  <a:pt x="103250" y="103253"/>
                </a:lnTo>
                <a:lnTo>
                  <a:pt x="75047" y="93855"/>
                </a:lnTo>
                <a:lnTo>
                  <a:pt x="56257" y="75059"/>
                </a:lnTo>
                <a:lnTo>
                  <a:pt x="46981" y="65661"/>
                </a:lnTo>
                <a:lnTo>
                  <a:pt x="28191" y="46993"/>
                </a:lnTo>
                <a:lnTo>
                  <a:pt x="18790" y="37595"/>
                </a:lnTo>
                <a:lnTo>
                  <a:pt x="9389" y="18796"/>
                </a:lnTo>
                <a:lnTo>
                  <a:pt x="9389" y="0"/>
                </a:lnTo>
                <a:lnTo>
                  <a:pt x="0" y="121922"/>
                </a:lnTo>
                <a:lnTo>
                  <a:pt x="9389" y="131319"/>
                </a:lnTo>
                <a:lnTo>
                  <a:pt x="28191" y="150115"/>
                </a:lnTo>
                <a:lnTo>
                  <a:pt x="56257" y="159386"/>
                </a:lnTo>
                <a:lnTo>
                  <a:pt x="75047" y="178182"/>
                </a:lnTo>
                <a:lnTo>
                  <a:pt x="93849" y="187580"/>
                </a:lnTo>
                <a:lnTo>
                  <a:pt x="122040" y="196978"/>
                </a:lnTo>
                <a:lnTo>
                  <a:pt x="150106" y="215646"/>
                </a:lnTo>
                <a:lnTo>
                  <a:pt x="168908" y="225044"/>
                </a:lnTo>
                <a:lnTo>
                  <a:pt x="187574" y="234445"/>
                </a:lnTo>
                <a:lnTo>
                  <a:pt x="215764" y="243843"/>
                </a:lnTo>
                <a:lnTo>
                  <a:pt x="234566" y="243843"/>
                </a:lnTo>
                <a:lnTo>
                  <a:pt x="262632" y="253241"/>
                </a:lnTo>
                <a:lnTo>
                  <a:pt x="281422" y="262639"/>
                </a:lnTo>
                <a:lnTo>
                  <a:pt x="300100" y="271909"/>
                </a:lnTo>
                <a:lnTo>
                  <a:pt x="328290" y="271909"/>
                </a:lnTo>
                <a:lnTo>
                  <a:pt x="346956" y="281307"/>
                </a:lnTo>
                <a:lnTo>
                  <a:pt x="365758" y="281307"/>
                </a:lnTo>
                <a:lnTo>
                  <a:pt x="393949" y="290705"/>
                </a:lnTo>
                <a:lnTo>
                  <a:pt x="572133" y="290705"/>
                </a:lnTo>
                <a:lnTo>
                  <a:pt x="590799" y="281307"/>
                </a:lnTo>
                <a:lnTo>
                  <a:pt x="609600" y="271909"/>
                </a:lnTo>
                <a:lnTo>
                  <a:pt x="628390" y="262639"/>
                </a:lnTo>
                <a:lnTo>
                  <a:pt x="637791" y="253241"/>
                </a:lnTo>
                <a:lnTo>
                  <a:pt x="656457" y="243843"/>
                </a:lnTo>
                <a:lnTo>
                  <a:pt x="665857" y="225044"/>
                </a:lnTo>
                <a:lnTo>
                  <a:pt x="665857" y="215646"/>
                </a:lnTo>
                <a:lnTo>
                  <a:pt x="675258" y="1969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399" name="Freeform 8399"/>
          <p:cNvSpPr/>
          <p:nvPr/>
        </p:nvSpPr>
        <p:spPr>
          <a:xfrm rot="-5400000" flipH="0" flipV="0">
            <a:off x="25456916" y="2972342"/>
            <a:ext cx="109716" cy="48749"/>
          </a:xfrm>
          <a:custGeom>
            <a:pathLst>
              <a:path w="675134" h="299975">
                <a:moveTo>
                  <a:pt x="675134" y="168656"/>
                </a:moveTo>
                <a:lnTo>
                  <a:pt x="656333" y="159385"/>
                </a:lnTo>
                <a:lnTo>
                  <a:pt x="637667" y="140589"/>
                </a:lnTo>
                <a:lnTo>
                  <a:pt x="618865" y="131192"/>
                </a:lnTo>
                <a:lnTo>
                  <a:pt x="600075" y="112523"/>
                </a:lnTo>
                <a:lnTo>
                  <a:pt x="572009" y="103125"/>
                </a:lnTo>
                <a:lnTo>
                  <a:pt x="553207" y="93727"/>
                </a:lnTo>
                <a:lnTo>
                  <a:pt x="525141" y="84329"/>
                </a:lnTo>
                <a:lnTo>
                  <a:pt x="506351" y="65534"/>
                </a:lnTo>
                <a:lnTo>
                  <a:pt x="478284" y="56263"/>
                </a:lnTo>
                <a:lnTo>
                  <a:pt x="459483" y="56263"/>
                </a:lnTo>
                <a:lnTo>
                  <a:pt x="431292" y="46865"/>
                </a:lnTo>
                <a:lnTo>
                  <a:pt x="412490" y="37464"/>
                </a:lnTo>
                <a:lnTo>
                  <a:pt x="393824" y="28066"/>
                </a:lnTo>
                <a:lnTo>
                  <a:pt x="365634" y="18668"/>
                </a:lnTo>
                <a:lnTo>
                  <a:pt x="346956" y="18668"/>
                </a:lnTo>
                <a:lnTo>
                  <a:pt x="328166" y="9270"/>
                </a:lnTo>
                <a:lnTo>
                  <a:pt x="281298" y="9270"/>
                </a:lnTo>
                <a:lnTo>
                  <a:pt x="262508" y="0"/>
                </a:lnTo>
                <a:lnTo>
                  <a:pt x="103126" y="0"/>
                </a:lnTo>
                <a:lnTo>
                  <a:pt x="84324" y="9270"/>
                </a:lnTo>
                <a:lnTo>
                  <a:pt x="65534" y="18668"/>
                </a:lnTo>
                <a:lnTo>
                  <a:pt x="46857" y="28066"/>
                </a:lnTo>
                <a:lnTo>
                  <a:pt x="28067" y="37464"/>
                </a:lnTo>
                <a:lnTo>
                  <a:pt x="18666" y="46865"/>
                </a:lnTo>
                <a:lnTo>
                  <a:pt x="9265" y="65534"/>
                </a:lnTo>
                <a:lnTo>
                  <a:pt x="9265" y="84329"/>
                </a:lnTo>
                <a:lnTo>
                  <a:pt x="0" y="93727"/>
                </a:lnTo>
                <a:lnTo>
                  <a:pt x="0" y="140589"/>
                </a:lnTo>
                <a:lnTo>
                  <a:pt x="9265" y="159385"/>
                </a:lnTo>
                <a:lnTo>
                  <a:pt x="9265" y="178054"/>
                </a:lnTo>
                <a:lnTo>
                  <a:pt x="18666" y="196850"/>
                </a:lnTo>
                <a:lnTo>
                  <a:pt x="28067" y="215645"/>
                </a:lnTo>
                <a:lnTo>
                  <a:pt x="37456" y="225043"/>
                </a:lnTo>
                <a:lnTo>
                  <a:pt x="46857" y="243715"/>
                </a:lnTo>
                <a:lnTo>
                  <a:pt x="65534" y="262511"/>
                </a:lnTo>
                <a:lnTo>
                  <a:pt x="74923" y="140589"/>
                </a:lnTo>
                <a:lnTo>
                  <a:pt x="74923" y="121794"/>
                </a:lnTo>
                <a:lnTo>
                  <a:pt x="84324" y="103125"/>
                </a:lnTo>
                <a:lnTo>
                  <a:pt x="93725" y="93727"/>
                </a:lnTo>
                <a:lnTo>
                  <a:pt x="103126" y="84329"/>
                </a:lnTo>
                <a:lnTo>
                  <a:pt x="131192" y="74931"/>
                </a:lnTo>
                <a:lnTo>
                  <a:pt x="271909" y="74931"/>
                </a:lnTo>
                <a:lnTo>
                  <a:pt x="290699" y="84329"/>
                </a:lnTo>
                <a:lnTo>
                  <a:pt x="318766" y="84329"/>
                </a:lnTo>
                <a:lnTo>
                  <a:pt x="346956" y="93727"/>
                </a:lnTo>
                <a:lnTo>
                  <a:pt x="365634" y="103125"/>
                </a:lnTo>
                <a:lnTo>
                  <a:pt x="384424" y="103125"/>
                </a:lnTo>
                <a:lnTo>
                  <a:pt x="403225" y="112523"/>
                </a:lnTo>
                <a:lnTo>
                  <a:pt x="431292" y="121794"/>
                </a:lnTo>
                <a:lnTo>
                  <a:pt x="450082" y="131192"/>
                </a:lnTo>
                <a:lnTo>
                  <a:pt x="468883" y="140589"/>
                </a:lnTo>
                <a:lnTo>
                  <a:pt x="496950" y="149987"/>
                </a:lnTo>
                <a:lnTo>
                  <a:pt x="515740" y="159385"/>
                </a:lnTo>
                <a:lnTo>
                  <a:pt x="543806" y="168656"/>
                </a:lnTo>
                <a:lnTo>
                  <a:pt x="572009" y="187579"/>
                </a:lnTo>
                <a:lnTo>
                  <a:pt x="590799" y="196850"/>
                </a:lnTo>
                <a:lnTo>
                  <a:pt x="609464" y="215645"/>
                </a:lnTo>
                <a:lnTo>
                  <a:pt x="628266" y="225043"/>
                </a:lnTo>
                <a:lnTo>
                  <a:pt x="637667" y="243715"/>
                </a:lnTo>
                <a:lnTo>
                  <a:pt x="647056" y="253113"/>
                </a:lnTo>
                <a:lnTo>
                  <a:pt x="656333" y="271909"/>
                </a:lnTo>
                <a:lnTo>
                  <a:pt x="665733" y="281306"/>
                </a:lnTo>
                <a:lnTo>
                  <a:pt x="665733" y="2999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00" name="Freeform 8400"/>
          <p:cNvSpPr/>
          <p:nvPr/>
        </p:nvSpPr>
        <p:spPr>
          <a:xfrm rot="-5400000" flipH="0" flipV="0">
            <a:off x="25478999" y="2962436"/>
            <a:ext cx="109736" cy="47242"/>
          </a:xfrm>
          <a:custGeom>
            <a:pathLst>
              <a:path w="675258" h="290702">
                <a:moveTo>
                  <a:pt x="675258" y="178182"/>
                </a:moveTo>
                <a:lnTo>
                  <a:pt x="675258" y="150115"/>
                </a:lnTo>
                <a:lnTo>
                  <a:pt x="665857" y="131320"/>
                </a:lnTo>
                <a:lnTo>
                  <a:pt x="665857" y="112524"/>
                </a:lnTo>
                <a:lnTo>
                  <a:pt x="656457" y="93852"/>
                </a:lnTo>
                <a:lnTo>
                  <a:pt x="647056" y="75056"/>
                </a:lnTo>
                <a:lnTo>
                  <a:pt x="637791" y="65659"/>
                </a:lnTo>
                <a:lnTo>
                  <a:pt x="618989" y="46990"/>
                </a:lnTo>
                <a:lnTo>
                  <a:pt x="609600" y="28067"/>
                </a:lnTo>
                <a:lnTo>
                  <a:pt x="600199" y="159386"/>
                </a:lnTo>
                <a:lnTo>
                  <a:pt x="600199" y="168784"/>
                </a:lnTo>
                <a:lnTo>
                  <a:pt x="590799" y="187580"/>
                </a:lnTo>
                <a:lnTo>
                  <a:pt x="581522" y="196978"/>
                </a:lnTo>
                <a:lnTo>
                  <a:pt x="562732" y="206375"/>
                </a:lnTo>
                <a:lnTo>
                  <a:pt x="543930" y="215646"/>
                </a:lnTo>
                <a:lnTo>
                  <a:pt x="525265" y="215646"/>
                </a:lnTo>
                <a:lnTo>
                  <a:pt x="497074" y="225044"/>
                </a:lnTo>
                <a:lnTo>
                  <a:pt x="487673" y="225044"/>
                </a:lnTo>
                <a:lnTo>
                  <a:pt x="469007" y="215646"/>
                </a:lnTo>
                <a:lnTo>
                  <a:pt x="403349" y="215646"/>
                </a:lnTo>
                <a:lnTo>
                  <a:pt x="384548" y="206375"/>
                </a:lnTo>
                <a:lnTo>
                  <a:pt x="356357" y="206375"/>
                </a:lnTo>
                <a:lnTo>
                  <a:pt x="328290" y="196978"/>
                </a:lnTo>
                <a:lnTo>
                  <a:pt x="300100" y="187580"/>
                </a:lnTo>
                <a:lnTo>
                  <a:pt x="290823" y="187580"/>
                </a:lnTo>
                <a:lnTo>
                  <a:pt x="262632" y="178182"/>
                </a:lnTo>
                <a:lnTo>
                  <a:pt x="243831" y="168784"/>
                </a:lnTo>
                <a:lnTo>
                  <a:pt x="225165" y="159386"/>
                </a:lnTo>
                <a:lnTo>
                  <a:pt x="196974" y="150115"/>
                </a:lnTo>
                <a:lnTo>
                  <a:pt x="178297" y="140717"/>
                </a:lnTo>
                <a:lnTo>
                  <a:pt x="150106" y="131320"/>
                </a:lnTo>
                <a:lnTo>
                  <a:pt x="122040" y="121922"/>
                </a:lnTo>
                <a:lnTo>
                  <a:pt x="103250" y="103126"/>
                </a:lnTo>
                <a:lnTo>
                  <a:pt x="75047" y="93852"/>
                </a:lnTo>
                <a:lnTo>
                  <a:pt x="56257" y="75056"/>
                </a:lnTo>
                <a:lnTo>
                  <a:pt x="46981" y="65659"/>
                </a:lnTo>
                <a:lnTo>
                  <a:pt x="28191" y="46990"/>
                </a:lnTo>
                <a:lnTo>
                  <a:pt x="18790" y="37465"/>
                </a:lnTo>
                <a:lnTo>
                  <a:pt x="9389" y="18796"/>
                </a:lnTo>
                <a:lnTo>
                  <a:pt x="9389" y="0"/>
                </a:lnTo>
                <a:lnTo>
                  <a:pt x="0" y="121922"/>
                </a:lnTo>
                <a:lnTo>
                  <a:pt x="9389" y="131320"/>
                </a:lnTo>
                <a:lnTo>
                  <a:pt x="28191" y="150115"/>
                </a:lnTo>
                <a:lnTo>
                  <a:pt x="56257" y="159386"/>
                </a:lnTo>
                <a:lnTo>
                  <a:pt x="75047" y="178182"/>
                </a:lnTo>
                <a:lnTo>
                  <a:pt x="93849" y="187580"/>
                </a:lnTo>
                <a:lnTo>
                  <a:pt x="122040" y="196978"/>
                </a:lnTo>
                <a:lnTo>
                  <a:pt x="150106" y="215646"/>
                </a:lnTo>
                <a:lnTo>
                  <a:pt x="168908" y="225044"/>
                </a:lnTo>
                <a:lnTo>
                  <a:pt x="187574" y="234442"/>
                </a:lnTo>
                <a:lnTo>
                  <a:pt x="215764" y="243840"/>
                </a:lnTo>
                <a:lnTo>
                  <a:pt x="234566" y="243840"/>
                </a:lnTo>
                <a:lnTo>
                  <a:pt x="262632" y="253238"/>
                </a:lnTo>
                <a:lnTo>
                  <a:pt x="281422" y="262636"/>
                </a:lnTo>
                <a:lnTo>
                  <a:pt x="300100" y="271906"/>
                </a:lnTo>
                <a:lnTo>
                  <a:pt x="328290" y="271906"/>
                </a:lnTo>
                <a:lnTo>
                  <a:pt x="346956" y="281304"/>
                </a:lnTo>
                <a:lnTo>
                  <a:pt x="365758" y="281304"/>
                </a:lnTo>
                <a:lnTo>
                  <a:pt x="393949" y="290702"/>
                </a:lnTo>
                <a:lnTo>
                  <a:pt x="572133" y="290702"/>
                </a:lnTo>
                <a:lnTo>
                  <a:pt x="590799" y="281304"/>
                </a:lnTo>
                <a:lnTo>
                  <a:pt x="609600" y="271906"/>
                </a:lnTo>
                <a:lnTo>
                  <a:pt x="628390" y="262636"/>
                </a:lnTo>
                <a:lnTo>
                  <a:pt x="637791" y="253238"/>
                </a:lnTo>
                <a:lnTo>
                  <a:pt x="656457" y="243840"/>
                </a:lnTo>
                <a:lnTo>
                  <a:pt x="665857" y="225044"/>
                </a:lnTo>
                <a:lnTo>
                  <a:pt x="665857" y="215646"/>
                </a:lnTo>
                <a:lnTo>
                  <a:pt x="675258" y="1969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01" name="Freeform 8401"/>
          <p:cNvSpPr/>
          <p:nvPr/>
        </p:nvSpPr>
        <p:spPr>
          <a:xfrm rot="-5400000" flipH="0" flipV="0">
            <a:off x="24854940" y="3208555"/>
            <a:ext cx="13703" cy="35044"/>
          </a:xfrm>
          <a:custGeom>
            <a:pathLst>
              <a:path w="84324" h="215646">
                <a:moveTo>
                  <a:pt x="0" y="215646"/>
                </a:moveTo>
                <a:lnTo>
                  <a:pt x="84324" y="19685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02" name="Freeform 8402"/>
          <p:cNvSpPr/>
          <p:nvPr/>
        </p:nvSpPr>
        <p:spPr>
          <a:xfrm rot="-5400000" flipH="0" flipV="0">
            <a:off x="24847314" y="3203984"/>
            <a:ext cx="25901" cy="31990"/>
          </a:xfrm>
          <a:custGeom>
            <a:pathLst>
              <a:path w="159383" h="196850">
                <a:moveTo>
                  <a:pt x="84324" y="196850"/>
                </a:moveTo>
                <a:lnTo>
                  <a:pt x="159383" y="14998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03" name="Freeform 8403"/>
          <p:cNvSpPr/>
          <p:nvPr/>
        </p:nvSpPr>
        <p:spPr>
          <a:xfrm rot="-5400000" flipH="0" flipV="0">
            <a:off x="24839699" y="3203983"/>
            <a:ext cx="33518" cy="24374"/>
          </a:xfrm>
          <a:custGeom>
            <a:pathLst>
              <a:path w="206251" h="149985">
                <a:moveTo>
                  <a:pt x="159383" y="149985"/>
                </a:moveTo>
                <a:lnTo>
                  <a:pt x="206251" y="84327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04" name="Freeform 8404"/>
          <p:cNvSpPr/>
          <p:nvPr/>
        </p:nvSpPr>
        <p:spPr>
          <a:xfrm rot="-5400000" flipH="0" flipV="0">
            <a:off x="24832837" y="3207792"/>
            <a:ext cx="36571" cy="13704"/>
          </a:xfrm>
          <a:custGeom>
            <a:pathLst>
              <a:path w="225041" h="84327">
                <a:moveTo>
                  <a:pt x="206251" y="84327"/>
                </a:moveTo>
                <a:lnTo>
                  <a:pt x="225041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05" name="Freeform 8405"/>
          <p:cNvSpPr/>
          <p:nvPr/>
        </p:nvSpPr>
        <p:spPr>
          <a:xfrm rot="-5400000" flipH="0" flipV="0">
            <a:off x="24818359" y="3207018"/>
            <a:ext cx="36571" cy="15252"/>
          </a:xfrm>
          <a:custGeom>
            <a:pathLst>
              <a:path w="225041" h="93854">
                <a:moveTo>
                  <a:pt x="225041" y="93854"/>
                </a:moveTo>
                <a:lnTo>
                  <a:pt x="206251" y="0"/>
                </a:lnTo>
                <a:lnTo>
                  <a:pt x="0" y="938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06" name="Freeform 8406"/>
          <p:cNvSpPr/>
          <p:nvPr/>
        </p:nvSpPr>
        <p:spPr>
          <a:xfrm rot="-5400000" flipH="0" flipV="0">
            <a:off x="24814551" y="3203209"/>
            <a:ext cx="33518" cy="25922"/>
          </a:xfrm>
          <a:custGeom>
            <a:pathLst>
              <a:path w="206251" h="159512">
                <a:moveTo>
                  <a:pt x="206251" y="65658"/>
                </a:moveTo>
                <a:lnTo>
                  <a:pt x="159383" y="0"/>
                </a:lnTo>
                <a:lnTo>
                  <a:pt x="0" y="1595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07" name="Freeform 8407"/>
          <p:cNvSpPr/>
          <p:nvPr/>
        </p:nvSpPr>
        <p:spPr>
          <a:xfrm rot="-5400000" flipH="0" flipV="0">
            <a:off x="24814550" y="3203210"/>
            <a:ext cx="25901" cy="33538"/>
          </a:xfrm>
          <a:custGeom>
            <a:pathLst>
              <a:path w="159383" h="206375">
                <a:moveTo>
                  <a:pt x="159383" y="46863"/>
                </a:moveTo>
                <a:lnTo>
                  <a:pt x="84324" y="0"/>
                </a:lnTo>
                <a:lnTo>
                  <a:pt x="0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08" name="Freeform 8408"/>
          <p:cNvSpPr/>
          <p:nvPr/>
        </p:nvSpPr>
        <p:spPr>
          <a:xfrm rot="-5400000" flipH="0" flipV="0">
            <a:off x="24819122" y="3207781"/>
            <a:ext cx="13703" cy="36592"/>
          </a:xfrm>
          <a:custGeom>
            <a:pathLst>
              <a:path w="84324" h="225170">
                <a:moveTo>
                  <a:pt x="84324" y="18795"/>
                </a:moveTo>
                <a:lnTo>
                  <a:pt x="0" y="0"/>
                </a:lnTo>
                <a:lnTo>
                  <a:pt x="0" y="2251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09" name="Freeform 8409"/>
          <p:cNvSpPr/>
          <p:nvPr/>
        </p:nvSpPr>
        <p:spPr>
          <a:xfrm rot="-5400000" flipH="0" flipV="0">
            <a:off x="24819111" y="3221495"/>
            <a:ext cx="13725" cy="36592"/>
          </a:xfrm>
          <a:custGeom>
            <a:pathLst>
              <a:path w="84460" h="225170">
                <a:moveTo>
                  <a:pt x="84460" y="0"/>
                </a:moveTo>
                <a:lnTo>
                  <a:pt x="0" y="18795"/>
                </a:lnTo>
                <a:lnTo>
                  <a:pt x="84460" y="2251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10" name="Freeform 8410"/>
          <p:cNvSpPr/>
          <p:nvPr/>
        </p:nvSpPr>
        <p:spPr>
          <a:xfrm rot="-5400000" flipH="0" flipV="0">
            <a:off x="24814539" y="3229122"/>
            <a:ext cx="25923" cy="33538"/>
          </a:xfrm>
          <a:custGeom>
            <a:pathLst>
              <a:path w="159519" h="206375">
                <a:moveTo>
                  <a:pt x="75059" y="0"/>
                </a:moveTo>
                <a:lnTo>
                  <a:pt x="0" y="46863"/>
                </a:lnTo>
                <a:lnTo>
                  <a:pt x="159519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11" name="Freeform 8411"/>
          <p:cNvSpPr/>
          <p:nvPr/>
        </p:nvSpPr>
        <p:spPr>
          <a:xfrm rot="-5400000" flipH="0" flipV="0">
            <a:off x="24814541" y="3236737"/>
            <a:ext cx="33538" cy="25922"/>
          </a:xfrm>
          <a:custGeom>
            <a:pathLst>
              <a:path w="206375" h="159512">
                <a:moveTo>
                  <a:pt x="46856" y="0"/>
                </a:moveTo>
                <a:lnTo>
                  <a:pt x="0" y="65658"/>
                </a:lnTo>
                <a:lnTo>
                  <a:pt x="206375" y="1595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12" name="Freeform 8412"/>
          <p:cNvSpPr/>
          <p:nvPr/>
        </p:nvSpPr>
        <p:spPr>
          <a:xfrm rot="-5400000" flipH="0" flipV="0">
            <a:off x="24818348" y="3243600"/>
            <a:ext cx="36593" cy="15252"/>
          </a:xfrm>
          <a:custGeom>
            <a:pathLst>
              <a:path w="225177" h="93854">
                <a:moveTo>
                  <a:pt x="18802" y="0"/>
                </a:moveTo>
                <a:lnTo>
                  <a:pt x="0" y="93854"/>
                </a:lnTo>
                <a:lnTo>
                  <a:pt x="225177" y="938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13" name="Freeform 8413"/>
          <p:cNvSpPr/>
          <p:nvPr/>
        </p:nvSpPr>
        <p:spPr>
          <a:xfrm rot="-5400000" flipH="0" flipV="0">
            <a:off x="24832826" y="3244375"/>
            <a:ext cx="36593" cy="13704"/>
          </a:xfrm>
          <a:custGeom>
            <a:pathLst>
              <a:path w="225177" h="84327">
                <a:moveTo>
                  <a:pt x="0" y="0"/>
                </a:moveTo>
                <a:lnTo>
                  <a:pt x="18802" y="84327"/>
                </a:lnTo>
                <a:lnTo>
                  <a:pt x="22517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14" name="Freeform 8414"/>
          <p:cNvSpPr/>
          <p:nvPr/>
        </p:nvSpPr>
        <p:spPr>
          <a:xfrm rot="-5400000" flipH="0" flipV="0">
            <a:off x="24839688" y="3237511"/>
            <a:ext cx="33538" cy="24374"/>
          </a:xfrm>
          <a:custGeom>
            <a:pathLst>
              <a:path w="206375" h="149985">
                <a:moveTo>
                  <a:pt x="0" y="84327"/>
                </a:moveTo>
                <a:lnTo>
                  <a:pt x="46856" y="149985"/>
                </a:lnTo>
                <a:lnTo>
                  <a:pt x="20637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15" name="Freeform 8415"/>
          <p:cNvSpPr/>
          <p:nvPr/>
        </p:nvSpPr>
        <p:spPr>
          <a:xfrm rot="-5400000" flipH="0" flipV="0">
            <a:off x="24847303" y="3229896"/>
            <a:ext cx="25923" cy="31990"/>
          </a:xfrm>
          <a:custGeom>
            <a:pathLst>
              <a:path w="159519" h="196850">
                <a:moveTo>
                  <a:pt x="0" y="149985"/>
                </a:moveTo>
                <a:lnTo>
                  <a:pt x="75059" y="196850"/>
                </a:lnTo>
                <a:lnTo>
                  <a:pt x="15951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16" name="Freeform 8416"/>
          <p:cNvSpPr/>
          <p:nvPr/>
        </p:nvSpPr>
        <p:spPr>
          <a:xfrm rot="-5400000" flipH="0" flipV="0">
            <a:off x="24854929" y="3222269"/>
            <a:ext cx="13725" cy="35044"/>
          </a:xfrm>
          <a:custGeom>
            <a:pathLst>
              <a:path w="84460" h="215646">
                <a:moveTo>
                  <a:pt x="0" y="196850"/>
                </a:moveTo>
                <a:lnTo>
                  <a:pt x="84460" y="215646"/>
                </a:lnTo>
                <a:lnTo>
                  <a:pt x="8446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17" name="Freeform 8417"/>
          <p:cNvSpPr/>
          <p:nvPr/>
        </p:nvSpPr>
        <p:spPr>
          <a:xfrm rot="-5400000" flipH="0" flipV="0">
            <a:off x="25069822" y="2658394"/>
            <a:ext cx="348982" cy="800087"/>
          </a:xfrm>
          <a:custGeom>
            <a:pathLst>
              <a:path w="2147441" h="4923281">
                <a:moveTo>
                  <a:pt x="0" y="0"/>
                </a:moveTo>
                <a:lnTo>
                  <a:pt x="2147441" y="825246"/>
                </a:lnTo>
                <a:lnTo>
                  <a:pt x="2147441" y="492328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18" name="Freeform 8418"/>
          <p:cNvSpPr/>
          <p:nvPr/>
        </p:nvSpPr>
        <p:spPr>
          <a:xfrm rot="-5400000" flipH="0" flipV="0">
            <a:off x="26515330" y="4890285"/>
            <a:ext cx="108188" cy="85341"/>
          </a:xfrm>
          <a:custGeom>
            <a:pathLst>
              <a:path w="665733" h="525144">
                <a:moveTo>
                  <a:pt x="665733" y="506349"/>
                </a:moveTo>
                <a:lnTo>
                  <a:pt x="665733" y="365759"/>
                </a:lnTo>
                <a:lnTo>
                  <a:pt x="665733" y="375158"/>
                </a:lnTo>
                <a:lnTo>
                  <a:pt x="656338" y="403225"/>
                </a:lnTo>
                <a:lnTo>
                  <a:pt x="656338" y="422020"/>
                </a:lnTo>
                <a:lnTo>
                  <a:pt x="646937" y="431418"/>
                </a:lnTo>
                <a:lnTo>
                  <a:pt x="628266" y="440816"/>
                </a:lnTo>
                <a:lnTo>
                  <a:pt x="609470" y="450087"/>
                </a:lnTo>
                <a:lnTo>
                  <a:pt x="553213" y="450087"/>
                </a:lnTo>
                <a:lnTo>
                  <a:pt x="534541" y="440816"/>
                </a:lnTo>
                <a:lnTo>
                  <a:pt x="515745" y="422020"/>
                </a:lnTo>
                <a:lnTo>
                  <a:pt x="496950" y="412623"/>
                </a:lnTo>
                <a:lnTo>
                  <a:pt x="65534" y="9398"/>
                </a:lnTo>
                <a:lnTo>
                  <a:pt x="56133" y="9398"/>
                </a:lnTo>
                <a:lnTo>
                  <a:pt x="37467" y="0"/>
                </a:lnTo>
                <a:lnTo>
                  <a:pt x="18666" y="9398"/>
                </a:lnTo>
                <a:lnTo>
                  <a:pt x="0" y="18795"/>
                </a:lnTo>
                <a:lnTo>
                  <a:pt x="0" y="365759"/>
                </a:lnTo>
                <a:lnTo>
                  <a:pt x="18666" y="375158"/>
                </a:lnTo>
                <a:lnTo>
                  <a:pt x="37467" y="384556"/>
                </a:lnTo>
                <a:lnTo>
                  <a:pt x="56133" y="375158"/>
                </a:lnTo>
                <a:lnTo>
                  <a:pt x="65534" y="365759"/>
                </a:lnTo>
                <a:lnTo>
                  <a:pt x="74929" y="346963"/>
                </a:lnTo>
                <a:lnTo>
                  <a:pt x="74929" y="121919"/>
                </a:lnTo>
                <a:lnTo>
                  <a:pt x="440692" y="459485"/>
                </a:lnTo>
                <a:lnTo>
                  <a:pt x="450087" y="468883"/>
                </a:lnTo>
                <a:lnTo>
                  <a:pt x="468883" y="487680"/>
                </a:lnTo>
                <a:lnTo>
                  <a:pt x="487555" y="497078"/>
                </a:lnTo>
                <a:lnTo>
                  <a:pt x="515745" y="506349"/>
                </a:lnTo>
                <a:lnTo>
                  <a:pt x="534541" y="515747"/>
                </a:lnTo>
                <a:lnTo>
                  <a:pt x="553213" y="525144"/>
                </a:lnTo>
                <a:lnTo>
                  <a:pt x="628266" y="525144"/>
                </a:lnTo>
                <a:lnTo>
                  <a:pt x="646937" y="5157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19" name="Freeform 8419"/>
          <p:cNvSpPr/>
          <p:nvPr/>
        </p:nvSpPr>
        <p:spPr>
          <a:xfrm rot="-5400000" flipH="0" flipV="0">
            <a:off x="26564852" y="4852960"/>
            <a:ext cx="30483" cy="57892"/>
          </a:xfrm>
          <a:custGeom>
            <a:pathLst>
              <a:path w="187579" h="356236">
                <a:moveTo>
                  <a:pt x="187579" y="234443"/>
                </a:moveTo>
                <a:lnTo>
                  <a:pt x="187579" y="215646"/>
                </a:lnTo>
                <a:lnTo>
                  <a:pt x="178178" y="187579"/>
                </a:lnTo>
                <a:lnTo>
                  <a:pt x="178178" y="168784"/>
                </a:lnTo>
                <a:lnTo>
                  <a:pt x="168783" y="140590"/>
                </a:lnTo>
                <a:lnTo>
                  <a:pt x="159382" y="121794"/>
                </a:lnTo>
                <a:lnTo>
                  <a:pt x="149987" y="103124"/>
                </a:lnTo>
                <a:lnTo>
                  <a:pt x="140717" y="93726"/>
                </a:lnTo>
                <a:lnTo>
                  <a:pt x="131316" y="74930"/>
                </a:lnTo>
                <a:lnTo>
                  <a:pt x="112520" y="56262"/>
                </a:lnTo>
                <a:lnTo>
                  <a:pt x="103125" y="46864"/>
                </a:lnTo>
                <a:lnTo>
                  <a:pt x="84454" y="28068"/>
                </a:lnTo>
                <a:lnTo>
                  <a:pt x="65658" y="9271"/>
                </a:lnTo>
                <a:lnTo>
                  <a:pt x="56257" y="9271"/>
                </a:lnTo>
                <a:lnTo>
                  <a:pt x="37461" y="0"/>
                </a:lnTo>
                <a:lnTo>
                  <a:pt x="28190" y="0"/>
                </a:lnTo>
                <a:lnTo>
                  <a:pt x="9395" y="9271"/>
                </a:lnTo>
                <a:lnTo>
                  <a:pt x="9395" y="18670"/>
                </a:lnTo>
                <a:lnTo>
                  <a:pt x="0" y="37466"/>
                </a:lnTo>
                <a:lnTo>
                  <a:pt x="0" y="46864"/>
                </a:lnTo>
                <a:lnTo>
                  <a:pt x="9395" y="65532"/>
                </a:lnTo>
                <a:lnTo>
                  <a:pt x="28190" y="74930"/>
                </a:lnTo>
                <a:lnTo>
                  <a:pt x="46862" y="93726"/>
                </a:lnTo>
                <a:lnTo>
                  <a:pt x="56257" y="112522"/>
                </a:lnTo>
                <a:lnTo>
                  <a:pt x="65658" y="112522"/>
                </a:lnTo>
                <a:lnTo>
                  <a:pt x="84454" y="131192"/>
                </a:lnTo>
                <a:lnTo>
                  <a:pt x="93724" y="159386"/>
                </a:lnTo>
                <a:lnTo>
                  <a:pt x="103125" y="178181"/>
                </a:lnTo>
                <a:lnTo>
                  <a:pt x="112520" y="196850"/>
                </a:lnTo>
                <a:lnTo>
                  <a:pt x="112520" y="356236"/>
                </a:lnTo>
                <a:lnTo>
                  <a:pt x="131316" y="346965"/>
                </a:lnTo>
                <a:lnTo>
                  <a:pt x="149987" y="328169"/>
                </a:lnTo>
                <a:lnTo>
                  <a:pt x="159382" y="309372"/>
                </a:lnTo>
                <a:lnTo>
                  <a:pt x="168783" y="299974"/>
                </a:lnTo>
                <a:lnTo>
                  <a:pt x="178178" y="271907"/>
                </a:lnTo>
                <a:lnTo>
                  <a:pt x="187579" y="2531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20" name="Freeform 8420"/>
          <p:cNvSpPr/>
          <p:nvPr/>
        </p:nvSpPr>
        <p:spPr>
          <a:xfrm rot="-5400000" flipH="0" flipV="0">
            <a:off x="26686777" y="4894082"/>
            <a:ext cx="120386" cy="65549"/>
          </a:xfrm>
          <a:custGeom>
            <a:pathLst>
              <a:path w="740792" h="403352">
                <a:moveTo>
                  <a:pt x="740792" y="365761"/>
                </a:moveTo>
                <a:lnTo>
                  <a:pt x="740792" y="56389"/>
                </a:lnTo>
                <a:lnTo>
                  <a:pt x="731391" y="37593"/>
                </a:lnTo>
                <a:lnTo>
                  <a:pt x="721996" y="28195"/>
                </a:lnTo>
                <a:lnTo>
                  <a:pt x="703200" y="18796"/>
                </a:lnTo>
                <a:lnTo>
                  <a:pt x="684529" y="28195"/>
                </a:lnTo>
                <a:lnTo>
                  <a:pt x="665733" y="37593"/>
                </a:lnTo>
                <a:lnTo>
                  <a:pt x="665733" y="309499"/>
                </a:lnTo>
                <a:lnTo>
                  <a:pt x="403225" y="178181"/>
                </a:lnTo>
                <a:lnTo>
                  <a:pt x="403225" y="103251"/>
                </a:lnTo>
                <a:lnTo>
                  <a:pt x="393824" y="93853"/>
                </a:lnTo>
                <a:lnTo>
                  <a:pt x="365633" y="84455"/>
                </a:lnTo>
                <a:lnTo>
                  <a:pt x="346962" y="93853"/>
                </a:lnTo>
                <a:lnTo>
                  <a:pt x="337567" y="103251"/>
                </a:lnTo>
                <a:lnTo>
                  <a:pt x="328166" y="122047"/>
                </a:lnTo>
                <a:lnTo>
                  <a:pt x="328166" y="140717"/>
                </a:lnTo>
                <a:lnTo>
                  <a:pt x="56133" y="0"/>
                </a:lnTo>
                <a:lnTo>
                  <a:pt x="28067" y="0"/>
                </a:lnTo>
                <a:lnTo>
                  <a:pt x="9271" y="9525"/>
                </a:lnTo>
                <a:lnTo>
                  <a:pt x="0" y="18796"/>
                </a:lnTo>
                <a:lnTo>
                  <a:pt x="0" y="46991"/>
                </a:lnTo>
                <a:lnTo>
                  <a:pt x="18666" y="65787"/>
                </a:lnTo>
                <a:lnTo>
                  <a:pt x="328166" y="225171"/>
                </a:lnTo>
                <a:lnTo>
                  <a:pt x="328166" y="272035"/>
                </a:lnTo>
                <a:lnTo>
                  <a:pt x="337567" y="290830"/>
                </a:lnTo>
                <a:lnTo>
                  <a:pt x="346962" y="309499"/>
                </a:lnTo>
                <a:lnTo>
                  <a:pt x="384429" y="309499"/>
                </a:lnTo>
                <a:lnTo>
                  <a:pt x="403225" y="300228"/>
                </a:lnTo>
                <a:lnTo>
                  <a:pt x="403225" y="262637"/>
                </a:lnTo>
                <a:lnTo>
                  <a:pt x="684529" y="393954"/>
                </a:lnTo>
                <a:lnTo>
                  <a:pt x="703200" y="403352"/>
                </a:lnTo>
                <a:lnTo>
                  <a:pt x="721996" y="393954"/>
                </a:lnTo>
                <a:lnTo>
                  <a:pt x="731391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21" name="Freeform 8421"/>
          <p:cNvSpPr/>
          <p:nvPr/>
        </p:nvSpPr>
        <p:spPr>
          <a:xfrm rot="-5400000" flipH="0" flipV="0">
            <a:off x="26755360" y="4907807"/>
            <a:ext cx="109716" cy="48769"/>
          </a:xfrm>
          <a:custGeom>
            <a:pathLst>
              <a:path w="675134" h="300101">
                <a:moveTo>
                  <a:pt x="675134" y="168782"/>
                </a:moveTo>
                <a:lnTo>
                  <a:pt x="656338" y="159511"/>
                </a:lnTo>
                <a:lnTo>
                  <a:pt x="637667" y="140716"/>
                </a:lnTo>
                <a:lnTo>
                  <a:pt x="618871" y="131318"/>
                </a:lnTo>
                <a:lnTo>
                  <a:pt x="600075" y="112522"/>
                </a:lnTo>
                <a:lnTo>
                  <a:pt x="572008" y="103124"/>
                </a:lnTo>
                <a:lnTo>
                  <a:pt x="553213" y="93726"/>
                </a:lnTo>
                <a:lnTo>
                  <a:pt x="525146" y="84454"/>
                </a:lnTo>
                <a:lnTo>
                  <a:pt x="506350" y="65658"/>
                </a:lnTo>
                <a:lnTo>
                  <a:pt x="478284" y="56260"/>
                </a:lnTo>
                <a:lnTo>
                  <a:pt x="459488" y="56260"/>
                </a:lnTo>
                <a:lnTo>
                  <a:pt x="431292" y="46862"/>
                </a:lnTo>
                <a:lnTo>
                  <a:pt x="412496" y="37464"/>
                </a:lnTo>
                <a:lnTo>
                  <a:pt x="393824" y="28194"/>
                </a:lnTo>
                <a:lnTo>
                  <a:pt x="365633" y="18796"/>
                </a:lnTo>
                <a:lnTo>
                  <a:pt x="346962" y="18796"/>
                </a:lnTo>
                <a:lnTo>
                  <a:pt x="328166" y="9398"/>
                </a:lnTo>
                <a:lnTo>
                  <a:pt x="281304" y="9398"/>
                </a:lnTo>
                <a:lnTo>
                  <a:pt x="262508" y="0"/>
                </a:lnTo>
                <a:lnTo>
                  <a:pt x="103125" y="0"/>
                </a:lnTo>
                <a:lnTo>
                  <a:pt x="84330" y="9398"/>
                </a:lnTo>
                <a:lnTo>
                  <a:pt x="65534" y="18796"/>
                </a:lnTo>
                <a:lnTo>
                  <a:pt x="46862" y="28194"/>
                </a:lnTo>
                <a:lnTo>
                  <a:pt x="28067" y="37464"/>
                </a:lnTo>
                <a:lnTo>
                  <a:pt x="18666" y="46862"/>
                </a:lnTo>
                <a:lnTo>
                  <a:pt x="9271" y="65658"/>
                </a:lnTo>
                <a:lnTo>
                  <a:pt x="9271" y="84454"/>
                </a:lnTo>
                <a:lnTo>
                  <a:pt x="0" y="93726"/>
                </a:lnTo>
                <a:lnTo>
                  <a:pt x="0" y="140716"/>
                </a:lnTo>
                <a:lnTo>
                  <a:pt x="9271" y="159511"/>
                </a:lnTo>
                <a:lnTo>
                  <a:pt x="9271" y="178180"/>
                </a:lnTo>
                <a:lnTo>
                  <a:pt x="18666" y="196977"/>
                </a:lnTo>
                <a:lnTo>
                  <a:pt x="28067" y="215773"/>
                </a:lnTo>
                <a:lnTo>
                  <a:pt x="37467" y="225044"/>
                </a:lnTo>
                <a:lnTo>
                  <a:pt x="46862" y="243839"/>
                </a:lnTo>
                <a:lnTo>
                  <a:pt x="65534" y="262635"/>
                </a:lnTo>
                <a:lnTo>
                  <a:pt x="74929" y="140716"/>
                </a:lnTo>
                <a:lnTo>
                  <a:pt x="74929" y="121920"/>
                </a:lnTo>
                <a:lnTo>
                  <a:pt x="84330" y="103124"/>
                </a:lnTo>
                <a:lnTo>
                  <a:pt x="93725" y="93726"/>
                </a:lnTo>
                <a:lnTo>
                  <a:pt x="103125" y="84454"/>
                </a:lnTo>
                <a:lnTo>
                  <a:pt x="131192" y="75056"/>
                </a:lnTo>
                <a:lnTo>
                  <a:pt x="271909" y="75056"/>
                </a:lnTo>
                <a:lnTo>
                  <a:pt x="290705" y="84454"/>
                </a:lnTo>
                <a:lnTo>
                  <a:pt x="318771" y="84454"/>
                </a:lnTo>
                <a:lnTo>
                  <a:pt x="346962" y="93726"/>
                </a:lnTo>
                <a:lnTo>
                  <a:pt x="365633" y="103124"/>
                </a:lnTo>
                <a:lnTo>
                  <a:pt x="384429" y="103124"/>
                </a:lnTo>
                <a:lnTo>
                  <a:pt x="403225" y="112522"/>
                </a:lnTo>
                <a:lnTo>
                  <a:pt x="431292" y="121920"/>
                </a:lnTo>
                <a:lnTo>
                  <a:pt x="450087" y="131318"/>
                </a:lnTo>
                <a:lnTo>
                  <a:pt x="468883" y="140716"/>
                </a:lnTo>
                <a:lnTo>
                  <a:pt x="496950" y="150113"/>
                </a:lnTo>
                <a:lnTo>
                  <a:pt x="515745" y="159511"/>
                </a:lnTo>
                <a:lnTo>
                  <a:pt x="543812" y="168782"/>
                </a:lnTo>
                <a:lnTo>
                  <a:pt x="572008" y="187578"/>
                </a:lnTo>
                <a:lnTo>
                  <a:pt x="590674" y="196977"/>
                </a:lnTo>
                <a:lnTo>
                  <a:pt x="609470" y="215773"/>
                </a:lnTo>
                <a:lnTo>
                  <a:pt x="628266" y="225044"/>
                </a:lnTo>
                <a:lnTo>
                  <a:pt x="637667" y="243839"/>
                </a:lnTo>
                <a:lnTo>
                  <a:pt x="646937" y="253237"/>
                </a:lnTo>
                <a:lnTo>
                  <a:pt x="656338" y="271906"/>
                </a:lnTo>
                <a:lnTo>
                  <a:pt x="665733" y="281304"/>
                </a:lnTo>
                <a:lnTo>
                  <a:pt x="665733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22" name="Freeform 8422"/>
          <p:cNvSpPr/>
          <p:nvPr/>
        </p:nvSpPr>
        <p:spPr>
          <a:xfrm rot="-5400000" flipH="0" flipV="0">
            <a:off x="26777454" y="4897911"/>
            <a:ext cx="109736" cy="47242"/>
          </a:xfrm>
          <a:custGeom>
            <a:pathLst>
              <a:path w="675258" h="290703">
                <a:moveTo>
                  <a:pt x="675258" y="178181"/>
                </a:moveTo>
                <a:lnTo>
                  <a:pt x="675258" y="149986"/>
                </a:lnTo>
                <a:lnTo>
                  <a:pt x="665857" y="131190"/>
                </a:lnTo>
                <a:lnTo>
                  <a:pt x="665857" y="112521"/>
                </a:lnTo>
                <a:lnTo>
                  <a:pt x="656462" y="93726"/>
                </a:lnTo>
                <a:lnTo>
                  <a:pt x="647061" y="75057"/>
                </a:lnTo>
                <a:lnTo>
                  <a:pt x="637666" y="65659"/>
                </a:lnTo>
                <a:lnTo>
                  <a:pt x="618995" y="46862"/>
                </a:lnTo>
                <a:lnTo>
                  <a:pt x="609600" y="28066"/>
                </a:lnTo>
                <a:lnTo>
                  <a:pt x="600199" y="159385"/>
                </a:lnTo>
                <a:lnTo>
                  <a:pt x="600199" y="168783"/>
                </a:lnTo>
                <a:lnTo>
                  <a:pt x="590804" y="187452"/>
                </a:lnTo>
                <a:lnTo>
                  <a:pt x="581403" y="196850"/>
                </a:lnTo>
                <a:lnTo>
                  <a:pt x="562732" y="206247"/>
                </a:lnTo>
                <a:lnTo>
                  <a:pt x="543936" y="215645"/>
                </a:lnTo>
                <a:lnTo>
                  <a:pt x="525140" y="215645"/>
                </a:lnTo>
                <a:lnTo>
                  <a:pt x="497074" y="225043"/>
                </a:lnTo>
                <a:lnTo>
                  <a:pt x="487679" y="225043"/>
                </a:lnTo>
                <a:lnTo>
                  <a:pt x="469007" y="215645"/>
                </a:lnTo>
                <a:lnTo>
                  <a:pt x="403349" y="215645"/>
                </a:lnTo>
                <a:lnTo>
                  <a:pt x="384553" y="206247"/>
                </a:lnTo>
                <a:lnTo>
                  <a:pt x="356357" y="206247"/>
                </a:lnTo>
                <a:lnTo>
                  <a:pt x="328290" y="196850"/>
                </a:lnTo>
                <a:lnTo>
                  <a:pt x="300099" y="187452"/>
                </a:lnTo>
                <a:lnTo>
                  <a:pt x="290699" y="187452"/>
                </a:lnTo>
                <a:lnTo>
                  <a:pt x="262632" y="178181"/>
                </a:lnTo>
                <a:lnTo>
                  <a:pt x="243836" y="168783"/>
                </a:lnTo>
                <a:lnTo>
                  <a:pt x="225171" y="159385"/>
                </a:lnTo>
                <a:lnTo>
                  <a:pt x="196974" y="149986"/>
                </a:lnTo>
                <a:lnTo>
                  <a:pt x="178178" y="140588"/>
                </a:lnTo>
                <a:lnTo>
                  <a:pt x="150112" y="131190"/>
                </a:lnTo>
                <a:lnTo>
                  <a:pt x="121915" y="121919"/>
                </a:lnTo>
                <a:lnTo>
                  <a:pt x="103119" y="103123"/>
                </a:lnTo>
                <a:lnTo>
                  <a:pt x="75053" y="93726"/>
                </a:lnTo>
                <a:lnTo>
                  <a:pt x="56257" y="75057"/>
                </a:lnTo>
                <a:lnTo>
                  <a:pt x="46862" y="65659"/>
                </a:lnTo>
                <a:lnTo>
                  <a:pt x="28191" y="46862"/>
                </a:lnTo>
                <a:lnTo>
                  <a:pt x="18796" y="37464"/>
                </a:lnTo>
                <a:lnTo>
                  <a:pt x="9395" y="18795"/>
                </a:lnTo>
                <a:lnTo>
                  <a:pt x="9395" y="0"/>
                </a:lnTo>
                <a:lnTo>
                  <a:pt x="0" y="121919"/>
                </a:lnTo>
                <a:lnTo>
                  <a:pt x="9395" y="131190"/>
                </a:lnTo>
                <a:lnTo>
                  <a:pt x="28191" y="149986"/>
                </a:lnTo>
                <a:lnTo>
                  <a:pt x="56257" y="159385"/>
                </a:lnTo>
                <a:lnTo>
                  <a:pt x="75053" y="178181"/>
                </a:lnTo>
                <a:lnTo>
                  <a:pt x="93849" y="187452"/>
                </a:lnTo>
                <a:lnTo>
                  <a:pt x="121915" y="196850"/>
                </a:lnTo>
                <a:lnTo>
                  <a:pt x="150112" y="215645"/>
                </a:lnTo>
                <a:lnTo>
                  <a:pt x="168908" y="225043"/>
                </a:lnTo>
                <a:lnTo>
                  <a:pt x="187579" y="234441"/>
                </a:lnTo>
                <a:lnTo>
                  <a:pt x="215770" y="243712"/>
                </a:lnTo>
                <a:lnTo>
                  <a:pt x="234441" y="243712"/>
                </a:lnTo>
                <a:lnTo>
                  <a:pt x="262632" y="253111"/>
                </a:lnTo>
                <a:lnTo>
                  <a:pt x="281428" y="262509"/>
                </a:lnTo>
                <a:lnTo>
                  <a:pt x="300099" y="271907"/>
                </a:lnTo>
                <a:lnTo>
                  <a:pt x="328290" y="271907"/>
                </a:lnTo>
                <a:lnTo>
                  <a:pt x="346962" y="281305"/>
                </a:lnTo>
                <a:lnTo>
                  <a:pt x="365758" y="281305"/>
                </a:lnTo>
                <a:lnTo>
                  <a:pt x="393954" y="290703"/>
                </a:lnTo>
                <a:lnTo>
                  <a:pt x="572133" y="290703"/>
                </a:lnTo>
                <a:lnTo>
                  <a:pt x="590804" y="281305"/>
                </a:lnTo>
                <a:lnTo>
                  <a:pt x="609600" y="271907"/>
                </a:lnTo>
                <a:lnTo>
                  <a:pt x="628396" y="262509"/>
                </a:lnTo>
                <a:lnTo>
                  <a:pt x="637666" y="253111"/>
                </a:lnTo>
                <a:lnTo>
                  <a:pt x="656462" y="243712"/>
                </a:lnTo>
                <a:lnTo>
                  <a:pt x="665857" y="225043"/>
                </a:lnTo>
                <a:lnTo>
                  <a:pt x="665857" y="215645"/>
                </a:lnTo>
                <a:lnTo>
                  <a:pt x="675258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23" name="Freeform 8423"/>
          <p:cNvSpPr/>
          <p:nvPr/>
        </p:nvSpPr>
        <p:spPr>
          <a:xfrm rot="-5400000" flipH="0" flipV="0">
            <a:off x="26892527" y="4955050"/>
            <a:ext cx="41133" cy="22867"/>
          </a:xfrm>
          <a:custGeom>
            <a:pathLst>
              <a:path w="253113" h="140715">
                <a:moveTo>
                  <a:pt x="253113" y="56260"/>
                </a:moveTo>
                <a:lnTo>
                  <a:pt x="187449" y="0"/>
                </a:lnTo>
                <a:lnTo>
                  <a:pt x="18666" y="65658"/>
                </a:lnTo>
                <a:lnTo>
                  <a:pt x="9271" y="84454"/>
                </a:lnTo>
                <a:lnTo>
                  <a:pt x="0" y="103124"/>
                </a:lnTo>
                <a:lnTo>
                  <a:pt x="0" y="121920"/>
                </a:lnTo>
                <a:lnTo>
                  <a:pt x="18666" y="131318"/>
                </a:lnTo>
                <a:lnTo>
                  <a:pt x="37467" y="140715"/>
                </a:lnTo>
                <a:lnTo>
                  <a:pt x="46862" y="1407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24" name="Freeform 8424"/>
          <p:cNvSpPr/>
          <p:nvPr/>
        </p:nvSpPr>
        <p:spPr>
          <a:xfrm rot="-5400000" flipH="0" flipV="0">
            <a:off x="26861269" y="4904000"/>
            <a:ext cx="83814" cy="82287"/>
          </a:xfrm>
          <a:custGeom>
            <a:pathLst>
              <a:path w="515745" h="506349">
                <a:moveTo>
                  <a:pt x="515745" y="468885"/>
                </a:moveTo>
                <a:lnTo>
                  <a:pt x="515745" y="459487"/>
                </a:lnTo>
                <a:lnTo>
                  <a:pt x="506350" y="440818"/>
                </a:lnTo>
                <a:lnTo>
                  <a:pt x="328166" y="262637"/>
                </a:lnTo>
                <a:lnTo>
                  <a:pt x="262508" y="206248"/>
                </a:lnTo>
                <a:lnTo>
                  <a:pt x="65534" y="9398"/>
                </a:lnTo>
                <a:lnTo>
                  <a:pt x="56133" y="9398"/>
                </a:lnTo>
                <a:lnTo>
                  <a:pt x="37467" y="0"/>
                </a:lnTo>
                <a:lnTo>
                  <a:pt x="18666" y="9398"/>
                </a:lnTo>
                <a:lnTo>
                  <a:pt x="0" y="18796"/>
                </a:lnTo>
                <a:lnTo>
                  <a:pt x="0" y="46864"/>
                </a:lnTo>
                <a:lnTo>
                  <a:pt x="9271" y="65660"/>
                </a:lnTo>
                <a:lnTo>
                  <a:pt x="187449" y="243841"/>
                </a:lnTo>
                <a:lnTo>
                  <a:pt x="253113" y="300101"/>
                </a:lnTo>
                <a:lnTo>
                  <a:pt x="450087" y="487680"/>
                </a:lnTo>
                <a:lnTo>
                  <a:pt x="459488" y="497078"/>
                </a:lnTo>
                <a:lnTo>
                  <a:pt x="478284" y="506349"/>
                </a:lnTo>
                <a:lnTo>
                  <a:pt x="496950" y="497078"/>
                </a:lnTo>
                <a:lnTo>
                  <a:pt x="515745" y="4876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25" name="Freeform 8425"/>
          <p:cNvSpPr/>
          <p:nvPr/>
        </p:nvSpPr>
        <p:spPr>
          <a:xfrm rot="-5400000" flipH="0" flipV="0">
            <a:off x="26872703" y="4912379"/>
            <a:ext cx="41153" cy="22868"/>
          </a:xfrm>
          <a:custGeom>
            <a:pathLst>
              <a:path w="253237" h="140717">
                <a:moveTo>
                  <a:pt x="253237" y="37466"/>
                </a:moveTo>
                <a:lnTo>
                  <a:pt x="253237" y="28195"/>
                </a:lnTo>
                <a:lnTo>
                  <a:pt x="243842" y="9399"/>
                </a:lnTo>
                <a:lnTo>
                  <a:pt x="234442" y="9399"/>
                </a:lnTo>
                <a:lnTo>
                  <a:pt x="215776" y="0"/>
                </a:lnTo>
                <a:lnTo>
                  <a:pt x="206375" y="0"/>
                </a:lnTo>
                <a:lnTo>
                  <a:pt x="0" y="84328"/>
                </a:lnTo>
                <a:lnTo>
                  <a:pt x="65658" y="140717"/>
                </a:lnTo>
                <a:lnTo>
                  <a:pt x="234442" y="75057"/>
                </a:lnTo>
                <a:lnTo>
                  <a:pt x="253237" y="562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26" name="Freeform 8426"/>
          <p:cNvSpPr/>
          <p:nvPr/>
        </p:nvSpPr>
        <p:spPr>
          <a:xfrm rot="-5400000" flipH="0" flipV="0">
            <a:off x="26931379" y="4884186"/>
            <a:ext cx="120386" cy="85341"/>
          </a:xfrm>
          <a:custGeom>
            <a:pathLst>
              <a:path w="740792" h="525145">
                <a:moveTo>
                  <a:pt x="740792" y="487679"/>
                </a:moveTo>
                <a:lnTo>
                  <a:pt x="740792" y="206248"/>
                </a:lnTo>
                <a:lnTo>
                  <a:pt x="731391" y="196976"/>
                </a:lnTo>
                <a:lnTo>
                  <a:pt x="712595" y="178180"/>
                </a:lnTo>
                <a:lnTo>
                  <a:pt x="412496" y="103124"/>
                </a:lnTo>
                <a:lnTo>
                  <a:pt x="403225" y="103124"/>
                </a:lnTo>
                <a:lnTo>
                  <a:pt x="384429" y="112522"/>
                </a:lnTo>
                <a:lnTo>
                  <a:pt x="375028" y="121920"/>
                </a:lnTo>
                <a:lnTo>
                  <a:pt x="365633" y="140716"/>
                </a:lnTo>
                <a:lnTo>
                  <a:pt x="365633" y="318897"/>
                </a:lnTo>
                <a:lnTo>
                  <a:pt x="356233" y="337566"/>
                </a:lnTo>
                <a:lnTo>
                  <a:pt x="346962" y="356361"/>
                </a:lnTo>
                <a:lnTo>
                  <a:pt x="337567" y="365759"/>
                </a:lnTo>
                <a:lnTo>
                  <a:pt x="318771" y="375157"/>
                </a:lnTo>
                <a:lnTo>
                  <a:pt x="281304" y="375157"/>
                </a:lnTo>
                <a:lnTo>
                  <a:pt x="262508" y="365759"/>
                </a:lnTo>
                <a:lnTo>
                  <a:pt x="187449" y="346964"/>
                </a:lnTo>
                <a:lnTo>
                  <a:pt x="178178" y="346964"/>
                </a:lnTo>
                <a:lnTo>
                  <a:pt x="159383" y="337566"/>
                </a:lnTo>
                <a:lnTo>
                  <a:pt x="140587" y="328295"/>
                </a:lnTo>
                <a:lnTo>
                  <a:pt x="121791" y="318897"/>
                </a:lnTo>
                <a:lnTo>
                  <a:pt x="103125" y="300100"/>
                </a:lnTo>
                <a:lnTo>
                  <a:pt x="93725" y="281304"/>
                </a:lnTo>
                <a:lnTo>
                  <a:pt x="84330" y="272033"/>
                </a:lnTo>
                <a:lnTo>
                  <a:pt x="74929" y="243840"/>
                </a:lnTo>
                <a:lnTo>
                  <a:pt x="74929" y="37592"/>
                </a:lnTo>
                <a:lnTo>
                  <a:pt x="65534" y="18796"/>
                </a:lnTo>
                <a:lnTo>
                  <a:pt x="56133" y="9398"/>
                </a:lnTo>
                <a:lnTo>
                  <a:pt x="37467" y="0"/>
                </a:lnTo>
                <a:lnTo>
                  <a:pt x="18666" y="9398"/>
                </a:lnTo>
                <a:lnTo>
                  <a:pt x="0" y="18796"/>
                </a:lnTo>
                <a:lnTo>
                  <a:pt x="0" y="234442"/>
                </a:lnTo>
                <a:lnTo>
                  <a:pt x="9271" y="262635"/>
                </a:lnTo>
                <a:lnTo>
                  <a:pt x="9271" y="281304"/>
                </a:lnTo>
                <a:lnTo>
                  <a:pt x="18666" y="300100"/>
                </a:lnTo>
                <a:lnTo>
                  <a:pt x="28067" y="309499"/>
                </a:lnTo>
                <a:lnTo>
                  <a:pt x="37467" y="328295"/>
                </a:lnTo>
                <a:lnTo>
                  <a:pt x="46862" y="346964"/>
                </a:lnTo>
                <a:lnTo>
                  <a:pt x="56133" y="356361"/>
                </a:lnTo>
                <a:lnTo>
                  <a:pt x="74929" y="375157"/>
                </a:lnTo>
                <a:lnTo>
                  <a:pt x="93725" y="384555"/>
                </a:lnTo>
                <a:lnTo>
                  <a:pt x="112396" y="393826"/>
                </a:lnTo>
                <a:lnTo>
                  <a:pt x="131192" y="403225"/>
                </a:lnTo>
                <a:lnTo>
                  <a:pt x="159383" y="412623"/>
                </a:lnTo>
                <a:lnTo>
                  <a:pt x="187449" y="422021"/>
                </a:lnTo>
                <a:lnTo>
                  <a:pt x="262508" y="440817"/>
                </a:lnTo>
                <a:lnTo>
                  <a:pt x="271909" y="450087"/>
                </a:lnTo>
                <a:lnTo>
                  <a:pt x="299975" y="450087"/>
                </a:lnTo>
                <a:lnTo>
                  <a:pt x="328166" y="450087"/>
                </a:lnTo>
                <a:lnTo>
                  <a:pt x="346962" y="440817"/>
                </a:lnTo>
                <a:lnTo>
                  <a:pt x="365633" y="431419"/>
                </a:lnTo>
                <a:lnTo>
                  <a:pt x="384429" y="422021"/>
                </a:lnTo>
                <a:lnTo>
                  <a:pt x="403225" y="403225"/>
                </a:lnTo>
                <a:lnTo>
                  <a:pt x="421891" y="384555"/>
                </a:lnTo>
                <a:lnTo>
                  <a:pt x="431292" y="365759"/>
                </a:lnTo>
                <a:lnTo>
                  <a:pt x="440692" y="346964"/>
                </a:lnTo>
                <a:lnTo>
                  <a:pt x="440692" y="187578"/>
                </a:lnTo>
                <a:lnTo>
                  <a:pt x="665733" y="243840"/>
                </a:lnTo>
                <a:lnTo>
                  <a:pt x="665733" y="506349"/>
                </a:lnTo>
                <a:lnTo>
                  <a:pt x="684529" y="515747"/>
                </a:lnTo>
                <a:lnTo>
                  <a:pt x="703200" y="525145"/>
                </a:lnTo>
                <a:lnTo>
                  <a:pt x="721996" y="515747"/>
                </a:lnTo>
                <a:lnTo>
                  <a:pt x="731391" y="5063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27" name="Freeform 8427"/>
          <p:cNvSpPr/>
          <p:nvPr/>
        </p:nvSpPr>
        <p:spPr>
          <a:xfrm rot="-5400000" flipH="0" flipV="0">
            <a:off x="26503896" y="5122699"/>
            <a:ext cx="120386" cy="38099"/>
          </a:xfrm>
          <a:custGeom>
            <a:pathLst>
              <a:path w="740792" h="234441">
                <a:moveTo>
                  <a:pt x="740792" y="196977"/>
                </a:moveTo>
                <a:lnTo>
                  <a:pt x="740792" y="187579"/>
                </a:lnTo>
                <a:lnTo>
                  <a:pt x="731521" y="178181"/>
                </a:lnTo>
                <a:lnTo>
                  <a:pt x="712725" y="159385"/>
                </a:lnTo>
                <a:lnTo>
                  <a:pt x="112520" y="0"/>
                </a:lnTo>
                <a:lnTo>
                  <a:pt x="84453" y="0"/>
                </a:lnTo>
                <a:lnTo>
                  <a:pt x="65658" y="0"/>
                </a:lnTo>
                <a:lnTo>
                  <a:pt x="46862" y="9397"/>
                </a:lnTo>
                <a:lnTo>
                  <a:pt x="28066" y="28193"/>
                </a:lnTo>
                <a:lnTo>
                  <a:pt x="18671" y="37591"/>
                </a:lnTo>
                <a:lnTo>
                  <a:pt x="9400" y="56261"/>
                </a:lnTo>
                <a:lnTo>
                  <a:pt x="0" y="75057"/>
                </a:lnTo>
                <a:lnTo>
                  <a:pt x="0" y="112521"/>
                </a:lnTo>
                <a:lnTo>
                  <a:pt x="18671" y="131317"/>
                </a:lnTo>
                <a:lnTo>
                  <a:pt x="56263" y="131317"/>
                </a:lnTo>
                <a:lnTo>
                  <a:pt x="65658" y="121919"/>
                </a:lnTo>
                <a:lnTo>
                  <a:pt x="74928" y="93853"/>
                </a:lnTo>
                <a:lnTo>
                  <a:pt x="74928" y="84455"/>
                </a:lnTo>
                <a:lnTo>
                  <a:pt x="93724" y="75057"/>
                </a:lnTo>
                <a:lnTo>
                  <a:pt x="112520" y="75057"/>
                </a:lnTo>
                <a:lnTo>
                  <a:pt x="693929" y="234441"/>
                </a:lnTo>
                <a:lnTo>
                  <a:pt x="722120" y="234441"/>
                </a:lnTo>
                <a:lnTo>
                  <a:pt x="731521" y="2251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28" name="Freeform 8428"/>
          <p:cNvSpPr/>
          <p:nvPr/>
        </p:nvSpPr>
        <p:spPr>
          <a:xfrm rot="-5400000" flipH="0" flipV="0">
            <a:off x="26622765" y="5147084"/>
            <a:ext cx="12197" cy="60946"/>
          </a:xfrm>
          <a:custGeom>
            <a:pathLst>
              <a:path w="75059" h="375032">
                <a:moveTo>
                  <a:pt x="75059" y="337567"/>
                </a:moveTo>
                <a:lnTo>
                  <a:pt x="75059" y="28067"/>
                </a:lnTo>
                <a:lnTo>
                  <a:pt x="65664" y="9271"/>
                </a:lnTo>
                <a:lnTo>
                  <a:pt x="56263" y="0"/>
                </a:lnTo>
                <a:lnTo>
                  <a:pt x="18796" y="0"/>
                </a:lnTo>
                <a:lnTo>
                  <a:pt x="0" y="9271"/>
                </a:lnTo>
                <a:lnTo>
                  <a:pt x="0" y="356363"/>
                </a:lnTo>
                <a:lnTo>
                  <a:pt x="18796" y="375032"/>
                </a:lnTo>
                <a:lnTo>
                  <a:pt x="56263" y="375032"/>
                </a:lnTo>
                <a:lnTo>
                  <a:pt x="65664" y="3563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29" name="Freeform 8429"/>
          <p:cNvSpPr/>
          <p:nvPr/>
        </p:nvSpPr>
        <p:spPr>
          <a:xfrm rot="-5400000" flipH="0" flipV="0">
            <a:off x="26631908" y="5112040"/>
            <a:ext cx="12197" cy="60946"/>
          </a:xfrm>
          <a:custGeom>
            <a:pathLst>
              <a:path w="75059" h="375030">
                <a:moveTo>
                  <a:pt x="75059" y="337565"/>
                </a:moveTo>
                <a:lnTo>
                  <a:pt x="75059" y="18669"/>
                </a:lnTo>
                <a:lnTo>
                  <a:pt x="65664" y="0"/>
                </a:lnTo>
                <a:lnTo>
                  <a:pt x="18801" y="0"/>
                </a:lnTo>
                <a:lnTo>
                  <a:pt x="9401" y="18669"/>
                </a:lnTo>
                <a:lnTo>
                  <a:pt x="0" y="37464"/>
                </a:lnTo>
                <a:lnTo>
                  <a:pt x="0" y="337565"/>
                </a:lnTo>
                <a:lnTo>
                  <a:pt x="9401" y="356234"/>
                </a:lnTo>
                <a:lnTo>
                  <a:pt x="18801" y="375030"/>
                </a:lnTo>
                <a:lnTo>
                  <a:pt x="56393" y="375030"/>
                </a:lnTo>
                <a:lnTo>
                  <a:pt x="75059" y="36563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30" name="Freeform 8430"/>
          <p:cNvSpPr/>
          <p:nvPr/>
        </p:nvSpPr>
        <p:spPr>
          <a:xfrm rot="-5400000" flipH="0" flipV="0">
            <a:off x="26661629" y="5099078"/>
            <a:ext cx="120386" cy="85341"/>
          </a:xfrm>
          <a:custGeom>
            <a:pathLst>
              <a:path w="740792" h="525145">
                <a:moveTo>
                  <a:pt x="740792" y="487681"/>
                </a:moveTo>
                <a:lnTo>
                  <a:pt x="740792" y="206375"/>
                </a:lnTo>
                <a:lnTo>
                  <a:pt x="731521" y="196977"/>
                </a:lnTo>
                <a:lnTo>
                  <a:pt x="712725" y="178182"/>
                </a:lnTo>
                <a:lnTo>
                  <a:pt x="412625" y="103124"/>
                </a:lnTo>
                <a:lnTo>
                  <a:pt x="403225" y="103124"/>
                </a:lnTo>
                <a:lnTo>
                  <a:pt x="384559" y="112522"/>
                </a:lnTo>
                <a:lnTo>
                  <a:pt x="375158" y="121920"/>
                </a:lnTo>
                <a:lnTo>
                  <a:pt x="365763" y="140716"/>
                </a:lnTo>
                <a:lnTo>
                  <a:pt x="365763" y="318897"/>
                </a:lnTo>
                <a:lnTo>
                  <a:pt x="356362" y="337693"/>
                </a:lnTo>
                <a:lnTo>
                  <a:pt x="346967" y="356363"/>
                </a:lnTo>
                <a:lnTo>
                  <a:pt x="337567" y="365761"/>
                </a:lnTo>
                <a:lnTo>
                  <a:pt x="318771" y="375159"/>
                </a:lnTo>
                <a:lnTo>
                  <a:pt x="281303" y="375159"/>
                </a:lnTo>
                <a:lnTo>
                  <a:pt x="262508" y="365761"/>
                </a:lnTo>
                <a:lnTo>
                  <a:pt x="187579" y="346965"/>
                </a:lnTo>
                <a:lnTo>
                  <a:pt x="178184" y="346965"/>
                </a:lnTo>
                <a:lnTo>
                  <a:pt x="159388" y="337693"/>
                </a:lnTo>
                <a:lnTo>
                  <a:pt x="140717" y="328295"/>
                </a:lnTo>
                <a:lnTo>
                  <a:pt x="121921" y="318897"/>
                </a:lnTo>
                <a:lnTo>
                  <a:pt x="103125" y="300101"/>
                </a:lnTo>
                <a:lnTo>
                  <a:pt x="93724" y="281433"/>
                </a:lnTo>
                <a:lnTo>
                  <a:pt x="84453" y="272035"/>
                </a:lnTo>
                <a:lnTo>
                  <a:pt x="74928" y="243841"/>
                </a:lnTo>
                <a:lnTo>
                  <a:pt x="74928" y="37592"/>
                </a:lnTo>
                <a:lnTo>
                  <a:pt x="65658" y="18796"/>
                </a:lnTo>
                <a:lnTo>
                  <a:pt x="56263" y="9398"/>
                </a:lnTo>
                <a:lnTo>
                  <a:pt x="37467" y="0"/>
                </a:lnTo>
                <a:lnTo>
                  <a:pt x="18671" y="9398"/>
                </a:lnTo>
                <a:lnTo>
                  <a:pt x="0" y="18796"/>
                </a:lnTo>
                <a:lnTo>
                  <a:pt x="0" y="234442"/>
                </a:lnTo>
                <a:lnTo>
                  <a:pt x="9400" y="262637"/>
                </a:lnTo>
                <a:lnTo>
                  <a:pt x="9400" y="281433"/>
                </a:lnTo>
                <a:lnTo>
                  <a:pt x="18671" y="300101"/>
                </a:lnTo>
                <a:lnTo>
                  <a:pt x="28066" y="309499"/>
                </a:lnTo>
                <a:lnTo>
                  <a:pt x="37467" y="328295"/>
                </a:lnTo>
                <a:lnTo>
                  <a:pt x="46862" y="346965"/>
                </a:lnTo>
                <a:lnTo>
                  <a:pt x="56263" y="356363"/>
                </a:lnTo>
                <a:lnTo>
                  <a:pt x="74928" y="375159"/>
                </a:lnTo>
                <a:lnTo>
                  <a:pt x="93724" y="384557"/>
                </a:lnTo>
                <a:lnTo>
                  <a:pt x="112520" y="393827"/>
                </a:lnTo>
                <a:lnTo>
                  <a:pt x="131316" y="403225"/>
                </a:lnTo>
                <a:lnTo>
                  <a:pt x="159388" y="412623"/>
                </a:lnTo>
                <a:lnTo>
                  <a:pt x="187579" y="422021"/>
                </a:lnTo>
                <a:lnTo>
                  <a:pt x="262508" y="440817"/>
                </a:lnTo>
                <a:lnTo>
                  <a:pt x="271908" y="450089"/>
                </a:lnTo>
                <a:lnTo>
                  <a:pt x="300099" y="450089"/>
                </a:lnTo>
                <a:lnTo>
                  <a:pt x="328166" y="450089"/>
                </a:lnTo>
                <a:lnTo>
                  <a:pt x="346967" y="440817"/>
                </a:lnTo>
                <a:lnTo>
                  <a:pt x="365763" y="431419"/>
                </a:lnTo>
                <a:lnTo>
                  <a:pt x="384559" y="422021"/>
                </a:lnTo>
                <a:lnTo>
                  <a:pt x="403225" y="403225"/>
                </a:lnTo>
                <a:lnTo>
                  <a:pt x="422020" y="384557"/>
                </a:lnTo>
                <a:lnTo>
                  <a:pt x="431421" y="365761"/>
                </a:lnTo>
                <a:lnTo>
                  <a:pt x="440816" y="346965"/>
                </a:lnTo>
                <a:lnTo>
                  <a:pt x="440816" y="187580"/>
                </a:lnTo>
                <a:lnTo>
                  <a:pt x="665863" y="243841"/>
                </a:lnTo>
                <a:lnTo>
                  <a:pt x="665863" y="506476"/>
                </a:lnTo>
                <a:lnTo>
                  <a:pt x="684528" y="515874"/>
                </a:lnTo>
                <a:lnTo>
                  <a:pt x="703324" y="525145"/>
                </a:lnTo>
                <a:lnTo>
                  <a:pt x="722120" y="515874"/>
                </a:lnTo>
                <a:lnTo>
                  <a:pt x="731521" y="5064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31" name="Freeform 8431"/>
          <p:cNvSpPr/>
          <p:nvPr/>
        </p:nvSpPr>
        <p:spPr>
          <a:xfrm rot="-5400000" flipH="0" flipV="0">
            <a:off x="26746207" y="5122689"/>
            <a:ext cx="109736" cy="48769"/>
          </a:xfrm>
          <a:custGeom>
            <a:pathLst>
              <a:path w="675258" h="300101">
                <a:moveTo>
                  <a:pt x="675258" y="168784"/>
                </a:moveTo>
                <a:lnTo>
                  <a:pt x="656462" y="159386"/>
                </a:lnTo>
                <a:lnTo>
                  <a:pt x="637666" y="140716"/>
                </a:lnTo>
                <a:lnTo>
                  <a:pt x="618870" y="131318"/>
                </a:lnTo>
                <a:lnTo>
                  <a:pt x="600205" y="112522"/>
                </a:lnTo>
                <a:lnTo>
                  <a:pt x="572008" y="103124"/>
                </a:lnTo>
                <a:lnTo>
                  <a:pt x="553212" y="93726"/>
                </a:lnTo>
                <a:lnTo>
                  <a:pt x="525146" y="84456"/>
                </a:lnTo>
                <a:lnTo>
                  <a:pt x="506350" y="65660"/>
                </a:lnTo>
                <a:lnTo>
                  <a:pt x="478283" y="56262"/>
                </a:lnTo>
                <a:lnTo>
                  <a:pt x="459488" y="56262"/>
                </a:lnTo>
                <a:lnTo>
                  <a:pt x="431421" y="46864"/>
                </a:lnTo>
                <a:lnTo>
                  <a:pt x="412625" y="37465"/>
                </a:lnTo>
                <a:lnTo>
                  <a:pt x="393830" y="28194"/>
                </a:lnTo>
                <a:lnTo>
                  <a:pt x="365763" y="18796"/>
                </a:lnTo>
                <a:lnTo>
                  <a:pt x="346967" y="18796"/>
                </a:lnTo>
                <a:lnTo>
                  <a:pt x="328166" y="9398"/>
                </a:lnTo>
                <a:lnTo>
                  <a:pt x="281303" y="9398"/>
                </a:lnTo>
                <a:lnTo>
                  <a:pt x="262508" y="0"/>
                </a:lnTo>
                <a:lnTo>
                  <a:pt x="103125" y="0"/>
                </a:lnTo>
                <a:lnTo>
                  <a:pt x="84453" y="9398"/>
                </a:lnTo>
                <a:lnTo>
                  <a:pt x="65658" y="18796"/>
                </a:lnTo>
                <a:lnTo>
                  <a:pt x="46862" y="28194"/>
                </a:lnTo>
                <a:lnTo>
                  <a:pt x="28066" y="37465"/>
                </a:lnTo>
                <a:lnTo>
                  <a:pt x="18671" y="46864"/>
                </a:lnTo>
                <a:lnTo>
                  <a:pt x="9400" y="65660"/>
                </a:lnTo>
                <a:lnTo>
                  <a:pt x="9400" y="84456"/>
                </a:lnTo>
                <a:lnTo>
                  <a:pt x="0" y="93726"/>
                </a:lnTo>
                <a:lnTo>
                  <a:pt x="0" y="140716"/>
                </a:lnTo>
                <a:lnTo>
                  <a:pt x="9400" y="159386"/>
                </a:lnTo>
                <a:lnTo>
                  <a:pt x="9400" y="178182"/>
                </a:lnTo>
                <a:lnTo>
                  <a:pt x="18671" y="196978"/>
                </a:lnTo>
                <a:lnTo>
                  <a:pt x="28066" y="215773"/>
                </a:lnTo>
                <a:lnTo>
                  <a:pt x="37467" y="225044"/>
                </a:lnTo>
                <a:lnTo>
                  <a:pt x="46862" y="243840"/>
                </a:lnTo>
                <a:lnTo>
                  <a:pt x="65658" y="262637"/>
                </a:lnTo>
                <a:lnTo>
                  <a:pt x="74928" y="140716"/>
                </a:lnTo>
                <a:lnTo>
                  <a:pt x="74928" y="121920"/>
                </a:lnTo>
                <a:lnTo>
                  <a:pt x="84453" y="103124"/>
                </a:lnTo>
                <a:lnTo>
                  <a:pt x="93724" y="93726"/>
                </a:lnTo>
                <a:lnTo>
                  <a:pt x="103125" y="84456"/>
                </a:lnTo>
                <a:lnTo>
                  <a:pt x="131316" y="75058"/>
                </a:lnTo>
                <a:lnTo>
                  <a:pt x="271908" y="75058"/>
                </a:lnTo>
                <a:lnTo>
                  <a:pt x="290704" y="84456"/>
                </a:lnTo>
                <a:lnTo>
                  <a:pt x="318771" y="84456"/>
                </a:lnTo>
                <a:lnTo>
                  <a:pt x="346967" y="93726"/>
                </a:lnTo>
                <a:lnTo>
                  <a:pt x="365763" y="103124"/>
                </a:lnTo>
                <a:lnTo>
                  <a:pt x="384559" y="103124"/>
                </a:lnTo>
                <a:lnTo>
                  <a:pt x="403225" y="112522"/>
                </a:lnTo>
                <a:lnTo>
                  <a:pt x="431421" y="121920"/>
                </a:lnTo>
                <a:lnTo>
                  <a:pt x="450087" y="131318"/>
                </a:lnTo>
                <a:lnTo>
                  <a:pt x="468883" y="140716"/>
                </a:lnTo>
                <a:lnTo>
                  <a:pt x="496949" y="149988"/>
                </a:lnTo>
                <a:lnTo>
                  <a:pt x="515745" y="159386"/>
                </a:lnTo>
                <a:lnTo>
                  <a:pt x="543942" y="168784"/>
                </a:lnTo>
                <a:lnTo>
                  <a:pt x="572008" y="187580"/>
                </a:lnTo>
                <a:lnTo>
                  <a:pt x="590804" y="196978"/>
                </a:lnTo>
                <a:lnTo>
                  <a:pt x="609475" y="215773"/>
                </a:lnTo>
                <a:lnTo>
                  <a:pt x="628271" y="225044"/>
                </a:lnTo>
                <a:lnTo>
                  <a:pt x="637666" y="243840"/>
                </a:lnTo>
                <a:lnTo>
                  <a:pt x="647067" y="253239"/>
                </a:lnTo>
                <a:lnTo>
                  <a:pt x="656462" y="272035"/>
                </a:lnTo>
                <a:lnTo>
                  <a:pt x="665863" y="281306"/>
                </a:lnTo>
                <a:lnTo>
                  <a:pt x="665863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32" name="Freeform 8432"/>
          <p:cNvSpPr/>
          <p:nvPr/>
        </p:nvSpPr>
        <p:spPr>
          <a:xfrm rot="-5400000" flipH="0" flipV="0">
            <a:off x="26768321" y="5112793"/>
            <a:ext cx="109716" cy="47242"/>
          </a:xfrm>
          <a:custGeom>
            <a:pathLst>
              <a:path w="675134" h="290703">
                <a:moveTo>
                  <a:pt x="675134" y="178181"/>
                </a:moveTo>
                <a:lnTo>
                  <a:pt x="675134" y="149988"/>
                </a:lnTo>
                <a:lnTo>
                  <a:pt x="665863" y="131319"/>
                </a:lnTo>
                <a:lnTo>
                  <a:pt x="665863" y="112523"/>
                </a:lnTo>
                <a:lnTo>
                  <a:pt x="656462" y="93726"/>
                </a:lnTo>
                <a:lnTo>
                  <a:pt x="647067" y="75057"/>
                </a:lnTo>
                <a:lnTo>
                  <a:pt x="637666" y="65659"/>
                </a:lnTo>
                <a:lnTo>
                  <a:pt x="618870" y="46864"/>
                </a:lnTo>
                <a:lnTo>
                  <a:pt x="609600" y="28068"/>
                </a:lnTo>
                <a:lnTo>
                  <a:pt x="600205" y="159385"/>
                </a:lnTo>
                <a:lnTo>
                  <a:pt x="600205" y="168783"/>
                </a:lnTo>
                <a:lnTo>
                  <a:pt x="590804" y="187452"/>
                </a:lnTo>
                <a:lnTo>
                  <a:pt x="581409" y="196850"/>
                </a:lnTo>
                <a:lnTo>
                  <a:pt x="562613" y="206248"/>
                </a:lnTo>
                <a:lnTo>
                  <a:pt x="543817" y="215647"/>
                </a:lnTo>
                <a:lnTo>
                  <a:pt x="525146" y="215647"/>
                </a:lnTo>
                <a:lnTo>
                  <a:pt x="496955" y="225045"/>
                </a:lnTo>
                <a:lnTo>
                  <a:pt x="487554" y="225045"/>
                </a:lnTo>
                <a:lnTo>
                  <a:pt x="468883" y="215647"/>
                </a:lnTo>
                <a:lnTo>
                  <a:pt x="403225" y="215647"/>
                </a:lnTo>
                <a:lnTo>
                  <a:pt x="384429" y="206248"/>
                </a:lnTo>
                <a:lnTo>
                  <a:pt x="356362" y="206248"/>
                </a:lnTo>
                <a:lnTo>
                  <a:pt x="328172" y="196850"/>
                </a:lnTo>
                <a:lnTo>
                  <a:pt x="300105" y="187452"/>
                </a:lnTo>
                <a:lnTo>
                  <a:pt x="290704" y="187452"/>
                </a:lnTo>
                <a:lnTo>
                  <a:pt x="262508" y="178181"/>
                </a:lnTo>
                <a:lnTo>
                  <a:pt x="243842" y="168783"/>
                </a:lnTo>
                <a:lnTo>
                  <a:pt x="225046" y="159385"/>
                </a:lnTo>
                <a:lnTo>
                  <a:pt x="196850" y="149988"/>
                </a:lnTo>
                <a:lnTo>
                  <a:pt x="178184" y="140590"/>
                </a:lnTo>
                <a:lnTo>
                  <a:pt x="149987" y="131319"/>
                </a:lnTo>
                <a:lnTo>
                  <a:pt x="121921" y="121921"/>
                </a:lnTo>
                <a:lnTo>
                  <a:pt x="103125" y="103124"/>
                </a:lnTo>
                <a:lnTo>
                  <a:pt x="75059" y="93726"/>
                </a:lnTo>
                <a:lnTo>
                  <a:pt x="56263" y="75057"/>
                </a:lnTo>
                <a:lnTo>
                  <a:pt x="46862" y="65659"/>
                </a:lnTo>
                <a:lnTo>
                  <a:pt x="28066" y="46864"/>
                </a:lnTo>
                <a:lnTo>
                  <a:pt x="18795" y="37466"/>
                </a:lnTo>
                <a:lnTo>
                  <a:pt x="9270" y="18670"/>
                </a:lnTo>
                <a:lnTo>
                  <a:pt x="9270" y="0"/>
                </a:lnTo>
                <a:lnTo>
                  <a:pt x="0" y="121921"/>
                </a:lnTo>
                <a:lnTo>
                  <a:pt x="9270" y="131319"/>
                </a:lnTo>
                <a:lnTo>
                  <a:pt x="28066" y="149988"/>
                </a:lnTo>
                <a:lnTo>
                  <a:pt x="56263" y="159385"/>
                </a:lnTo>
                <a:lnTo>
                  <a:pt x="75059" y="178181"/>
                </a:lnTo>
                <a:lnTo>
                  <a:pt x="93730" y="187452"/>
                </a:lnTo>
                <a:lnTo>
                  <a:pt x="121921" y="196850"/>
                </a:lnTo>
                <a:lnTo>
                  <a:pt x="149987" y="215647"/>
                </a:lnTo>
                <a:lnTo>
                  <a:pt x="168783" y="225045"/>
                </a:lnTo>
                <a:lnTo>
                  <a:pt x="187579" y="234443"/>
                </a:lnTo>
                <a:lnTo>
                  <a:pt x="215645" y="243714"/>
                </a:lnTo>
                <a:lnTo>
                  <a:pt x="234441" y="243714"/>
                </a:lnTo>
                <a:lnTo>
                  <a:pt x="262508" y="253112"/>
                </a:lnTo>
                <a:lnTo>
                  <a:pt x="281309" y="262509"/>
                </a:lnTo>
                <a:lnTo>
                  <a:pt x="300105" y="271907"/>
                </a:lnTo>
                <a:lnTo>
                  <a:pt x="328172" y="271907"/>
                </a:lnTo>
                <a:lnTo>
                  <a:pt x="346967" y="281305"/>
                </a:lnTo>
                <a:lnTo>
                  <a:pt x="365763" y="281305"/>
                </a:lnTo>
                <a:lnTo>
                  <a:pt x="393830" y="290703"/>
                </a:lnTo>
                <a:lnTo>
                  <a:pt x="572008" y="290703"/>
                </a:lnTo>
                <a:lnTo>
                  <a:pt x="590804" y="281305"/>
                </a:lnTo>
                <a:lnTo>
                  <a:pt x="609600" y="271907"/>
                </a:lnTo>
                <a:lnTo>
                  <a:pt x="628271" y="262509"/>
                </a:lnTo>
                <a:lnTo>
                  <a:pt x="637666" y="253112"/>
                </a:lnTo>
                <a:lnTo>
                  <a:pt x="656462" y="243714"/>
                </a:lnTo>
                <a:lnTo>
                  <a:pt x="665863" y="225045"/>
                </a:lnTo>
                <a:lnTo>
                  <a:pt x="665863" y="215647"/>
                </a:lnTo>
                <a:lnTo>
                  <a:pt x="675134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33" name="Freeform 8433"/>
          <p:cNvSpPr/>
          <p:nvPr/>
        </p:nvSpPr>
        <p:spPr>
          <a:xfrm rot="-5400000" flipH="0" flipV="0">
            <a:off x="26833076" y="5122689"/>
            <a:ext cx="109736" cy="48769"/>
          </a:xfrm>
          <a:custGeom>
            <a:pathLst>
              <a:path w="675258" h="300101">
                <a:moveTo>
                  <a:pt x="675258" y="168783"/>
                </a:moveTo>
                <a:lnTo>
                  <a:pt x="656462" y="159386"/>
                </a:lnTo>
                <a:lnTo>
                  <a:pt x="637666" y="140717"/>
                </a:lnTo>
                <a:lnTo>
                  <a:pt x="618870" y="131319"/>
                </a:lnTo>
                <a:lnTo>
                  <a:pt x="600205" y="112522"/>
                </a:lnTo>
                <a:lnTo>
                  <a:pt x="572008" y="103124"/>
                </a:lnTo>
                <a:lnTo>
                  <a:pt x="553212" y="93726"/>
                </a:lnTo>
                <a:lnTo>
                  <a:pt x="525146" y="84455"/>
                </a:lnTo>
                <a:lnTo>
                  <a:pt x="506350" y="65660"/>
                </a:lnTo>
                <a:lnTo>
                  <a:pt x="478283" y="56262"/>
                </a:lnTo>
                <a:lnTo>
                  <a:pt x="459488" y="56262"/>
                </a:lnTo>
                <a:lnTo>
                  <a:pt x="431421" y="46864"/>
                </a:lnTo>
                <a:lnTo>
                  <a:pt x="412625" y="37466"/>
                </a:lnTo>
                <a:lnTo>
                  <a:pt x="393830" y="28195"/>
                </a:lnTo>
                <a:lnTo>
                  <a:pt x="365763" y="18796"/>
                </a:lnTo>
                <a:lnTo>
                  <a:pt x="346967" y="18796"/>
                </a:lnTo>
                <a:lnTo>
                  <a:pt x="328166" y="9398"/>
                </a:lnTo>
                <a:lnTo>
                  <a:pt x="281303" y="9398"/>
                </a:lnTo>
                <a:lnTo>
                  <a:pt x="262508" y="0"/>
                </a:lnTo>
                <a:lnTo>
                  <a:pt x="103125" y="0"/>
                </a:lnTo>
                <a:lnTo>
                  <a:pt x="84453" y="9398"/>
                </a:lnTo>
                <a:lnTo>
                  <a:pt x="65658" y="18796"/>
                </a:lnTo>
                <a:lnTo>
                  <a:pt x="46862" y="28195"/>
                </a:lnTo>
                <a:lnTo>
                  <a:pt x="28066" y="37466"/>
                </a:lnTo>
                <a:lnTo>
                  <a:pt x="18671" y="46864"/>
                </a:lnTo>
                <a:lnTo>
                  <a:pt x="9400" y="65660"/>
                </a:lnTo>
                <a:lnTo>
                  <a:pt x="9400" y="84455"/>
                </a:lnTo>
                <a:lnTo>
                  <a:pt x="0" y="93726"/>
                </a:lnTo>
                <a:lnTo>
                  <a:pt x="0" y="140717"/>
                </a:lnTo>
                <a:lnTo>
                  <a:pt x="9400" y="159386"/>
                </a:lnTo>
                <a:lnTo>
                  <a:pt x="9400" y="178181"/>
                </a:lnTo>
                <a:lnTo>
                  <a:pt x="18671" y="196850"/>
                </a:lnTo>
                <a:lnTo>
                  <a:pt x="28066" y="215646"/>
                </a:lnTo>
                <a:lnTo>
                  <a:pt x="37467" y="225045"/>
                </a:lnTo>
                <a:lnTo>
                  <a:pt x="46862" y="243841"/>
                </a:lnTo>
                <a:lnTo>
                  <a:pt x="65658" y="262637"/>
                </a:lnTo>
                <a:lnTo>
                  <a:pt x="74928" y="140717"/>
                </a:lnTo>
                <a:lnTo>
                  <a:pt x="74928" y="121921"/>
                </a:lnTo>
                <a:lnTo>
                  <a:pt x="84453" y="103124"/>
                </a:lnTo>
                <a:lnTo>
                  <a:pt x="93724" y="93726"/>
                </a:lnTo>
                <a:lnTo>
                  <a:pt x="103125" y="84455"/>
                </a:lnTo>
                <a:lnTo>
                  <a:pt x="131316" y="75057"/>
                </a:lnTo>
                <a:lnTo>
                  <a:pt x="271908" y="75057"/>
                </a:lnTo>
                <a:lnTo>
                  <a:pt x="290704" y="84455"/>
                </a:lnTo>
                <a:lnTo>
                  <a:pt x="318771" y="84455"/>
                </a:lnTo>
                <a:lnTo>
                  <a:pt x="346967" y="93726"/>
                </a:lnTo>
                <a:lnTo>
                  <a:pt x="365763" y="103124"/>
                </a:lnTo>
                <a:lnTo>
                  <a:pt x="384559" y="103124"/>
                </a:lnTo>
                <a:lnTo>
                  <a:pt x="403225" y="112522"/>
                </a:lnTo>
                <a:lnTo>
                  <a:pt x="431421" y="121921"/>
                </a:lnTo>
                <a:lnTo>
                  <a:pt x="450087" y="131319"/>
                </a:lnTo>
                <a:lnTo>
                  <a:pt x="468883" y="140717"/>
                </a:lnTo>
                <a:lnTo>
                  <a:pt x="496949" y="149988"/>
                </a:lnTo>
                <a:lnTo>
                  <a:pt x="515745" y="159386"/>
                </a:lnTo>
                <a:lnTo>
                  <a:pt x="543942" y="168783"/>
                </a:lnTo>
                <a:lnTo>
                  <a:pt x="572008" y="187579"/>
                </a:lnTo>
                <a:lnTo>
                  <a:pt x="590804" y="196850"/>
                </a:lnTo>
                <a:lnTo>
                  <a:pt x="609475" y="215646"/>
                </a:lnTo>
                <a:lnTo>
                  <a:pt x="628271" y="225045"/>
                </a:lnTo>
                <a:lnTo>
                  <a:pt x="637666" y="243841"/>
                </a:lnTo>
                <a:lnTo>
                  <a:pt x="647067" y="253239"/>
                </a:lnTo>
                <a:lnTo>
                  <a:pt x="656462" y="271907"/>
                </a:lnTo>
                <a:lnTo>
                  <a:pt x="665863" y="281305"/>
                </a:lnTo>
                <a:lnTo>
                  <a:pt x="665863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34" name="Freeform 8434"/>
          <p:cNvSpPr/>
          <p:nvPr/>
        </p:nvSpPr>
        <p:spPr>
          <a:xfrm rot="-5400000" flipH="0" flipV="0">
            <a:off x="26855190" y="5112793"/>
            <a:ext cx="109716" cy="47242"/>
          </a:xfrm>
          <a:custGeom>
            <a:pathLst>
              <a:path w="675134" h="290703">
                <a:moveTo>
                  <a:pt x="675134" y="178180"/>
                </a:moveTo>
                <a:lnTo>
                  <a:pt x="675134" y="149986"/>
                </a:lnTo>
                <a:lnTo>
                  <a:pt x="665863" y="131190"/>
                </a:lnTo>
                <a:lnTo>
                  <a:pt x="665863" y="112522"/>
                </a:lnTo>
                <a:lnTo>
                  <a:pt x="656462" y="93726"/>
                </a:lnTo>
                <a:lnTo>
                  <a:pt x="647067" y="74929"/>
                </a:lnTo>
                <a:lnTo>
                  <a:pt x="637666" y="65531"/>
                </a:lnTo>
                <a:lnTo>
                  <a:pt x="618870" y="46862"/>
                </a:lnTo>
                <a:lnTo>
                  <a:pt x="609600" y="28066"/>
                </a:lnTo>
                <a:lnTo>
                  <a:pt x="600205" y="159384"/>
                </a:lnTo>
                <a:lnTo>
                  <a:pt x="600205" y="168782"/>
                </a:lnTo>
                <a:lnTo>
                  <a:pt x="590804" y="187452"/>
                </a:lnTo>
                <a:lnTo>
                  <a:pt x="581409" y="196850"/>
                </a:lnTo>
                <a:lnTo>
                  <a:pt x="562613" y="206248"/>
                </a:lnTo>
                <a:lnTo>
                  <a:pt x="543817" y="215646"/>
                </a:lnTo>
                <a:lnTo>
                  <a:pt x="525146" y="215646"/>
                </a:lnTo>
                <a:lnTo>
                  <a:pt x="496955" y="225044"/>
                </a:lnTo>
                <a:lnTo>
                  <a:pt x="487554" y="225044"/>
                </a:lnTo>
                <a:lnTo>
                  <a:pt x="468883" y="215646"/>
                </a:lnTo>
                <a:lnTo>
                  <a:pt x="403225" y="215646"/>
                </a:lnTo>
                <a:lnTo>
                  <a:pt x="384429" y="206248"/>
                </a:lnTo>
                <a:lnTo>
                  <a:pt x="356362" y="206248"/>
                </a:lnTo>
                <a:lnTo>
                  <a:pt x="328172" y="196850"/>
                </a:lnTo>
                <a:lnTo>
                  <a:pt x="300105" y="187452"/>
                </a:lnTo>
                <a:lnTo>
                  <a:pt x="290704" y="187452"/>
                </a:lnTo>
                <a:lnTo>
                  <a:pt x="262508" y="178180"/>
                </a:lnTo>
                <a:lnTo>
                  <a:pt x="243842" y="168782"/>
                </a:lnTo>
                <a:lnTo>
                  <a:pt x="225046" y="159384"/>
                </a:lnTo>
                <a:lnTo>
                  <a:pt x="196850" y="149986"/>
                </a:lnTo>
                <a:lnTo>
                  <a:pt x="178184" y="140588"/>
                </a:lnTo>
                <a:lnTo>
                  <a:pt x="149987" y="131190"/>
                </a:lnTo>
                <a:lnTo>
                  <a:pt x="121921" y="121920"/>
                </a:lnTo>
                <a:lnTo>
                  <a:pt x="103125" y="103124"/>
                </a:lnTo>
                <a:lnTo>
                  <a:pt x="75059" y="93726"/>
                </a:lnTo>
                <a:lnTo>
                  <a:pt x="56263" y="74929"/>
                </a:lnTo>
                <a:lnTo>
                  <a:pt x="46862" y="65531"/>
                </a:lnTo>
                <a:lnTo>
                  <a:pt x="28066" y="46862"/>
                </a:lnTo>
                <a:lnTo>
                  <a:pt x="18795" y="37464"/>
                </a:lnTo>
                <a:lnTo>
                  <a:pt x="9270" y="18669"/>
                </a:lnTo>
                <a:lnTo>
                  <a:pt x="9270" y="0"/>
                </a:lnTo>
                <a:lnTo>
                  <a:pt x="0" y="121920"/>
                </a:lnTo>
                <a:lnTo>
                  <a:pt x="9270" y="131190"/>
                </a:lnTo>
                <a:lnTo>
                  <a:pt x="28066" y="149986"/>
                </a:lnTo>
                <a:lnTo>
                  <a:pt x="56263" y="159384"/>
                </a:lnTo>
                <a:lnTo>
                  <a:pt x="75059" y="178180"/>
                </a:lnTo>
                <a:lnTo>
                  <a:pt x="93730" y="187452"/>
                </a:lnTo>
                <a:lnTo>
                  <a:pt x="121921" y="196850"/>
                </a:lnTo>
                <a:lnTo>
                  <a:pt x="149987" y="215646"/>
                </a:lnTo>
                <a:lnTo>
                  <a:pt x="168783" y="225044"/>
                </a:lnTo>
                <a:lnTo>
                  <a:pt x="187579" y="234441"/>
                </a:lnTo>
                <a:lnTo>
                  <a:pt x="215645" y="243712"/>
                </a:lnTo>
                <a:lnTo>
                  <a:pt x="234441" y="243712"/>
                </a:lnTo>
                <a:lnTo>
                  <a:pt x="262508" y="253110"/>
                </a:lnTo>
                <a:lnTo>
                  <a:pt x="281309" y="262508"/>
                </a:lnTo>
                <a:lnTo>
                  <a:pt x="300105" y="271906"/>
                </a:lnTo>
                <a:lnTo>
                  <a:pt x="328172" y="271906"/>
                </a:lnTo>
                <a:lnTo>
                  <a:pt x="346967" y="281304"/>
                </a:lnTo>
                <a:lnTo>
                  <a:pt x="365763" y="281304"/>
                </a:lnTo>
                <a:lnTo>
                  <a:pt x="393830" y="290703"/>
                </a:lnTo>
                <a:lnTo>
                  <a:pt x="572008" y="290703"/>
                </a:lnTo>
                <a:lnTo>
                  <a:pt x="590804" y="281304"/>
                </a:lnTo>
                <a:lnTo>
                  <a:pt x="609600" y="271906"/>
                </a:lnTo>
                <a:lnTo>
                  <a:pt x="628271" y="262508"/>
                </a:lnTo>
                <a:lnTo>
                  <a:pt x="637666" y="253110"/>
                </a:lnTo>
                <a:lnTo>
                  <a:pt x="656462" y="243712"/>
                </a:lnTo>
                <a:lnTo>
                  <a:pt x="665863" y="225044"/>
                </a:lnTo>
                <a:lnTo>
                  <a:pt x="665863" y="215646"/>
                </a:lnTo>
                <a:lnTo>
                  <a:pt x="675134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35" name="Freeform 8435"/>
          <p:cNvSpPr/>
          <p:nvPr/>
        </p:nvSpPr>
        <p:spPr>
          <a:xfrm rot="-5400000" flipH="0" flipV="0">
            <a:off x="26919945" y="5122689"/>
            <a:ext cx="109736" cy="48769"/>
          </a:xfrm>
          <a:custGeom>
            <a:pathLst>
              <a:path w="675258" h="300101">
                <a:moveTo>
                  <a:pt x="675258" y="168782"/>
                </a:moveTo>
                <a:lnTo>
                  <a:pt x="656462" y="159384"/>
                </a:lnTo>
                <a:lnTo>
                  <a:pt x="637666" y="140588"/>
                </a:lnTo>
                <a:lnTo>
                  <a:pt x="618870" y="131318"/>
                </a:lnTo>
                <a:lnTo>
                  <a:pt x="600205" y="112522"/>
                </a:lnTo>
                <a:lnTo>
                  <a:pt x="572008" y="103124"/>
                </a:lnTo>
                <a:lnTo>
                  <a:pt x="553212" y="93726"/>
                </a:lnTo>
                <a:lnTo>
                  <a:pt x="525146" y="84454"/>
                </a:lnTo>
                <a:lnTo>
                  <a:pt x="506350" y="65658"/>
                </a:lnTo>
                <a:lnTo>
                  <a:pt x="478283" y="56260"/>
                </a:lnTo>
                <a:lnTo>
                  <a:pt x="459488" y="56260"/>
                </a:lnTo>
                <a:lnTo>
                  <a:pt x="431421" y="46862"/>
                </a:lnTo>
                <a:lnTo>
                  <a:pt x="412625" y="37464"/>
                </a:lnTo>
                <a:lnTo>
                  <a:pt x="393830" y="28194"/>
                </a:lnTo>
                <a:lnTo>
                  <a:pt x="365763" y="18796"/>
                </a:lnTo>
                <a:lnTo>
                  <a:pt x="346967" y="18796"/>
                </a:lnTo>
                <a:lnTo>
                  <a:pt x="328166" y="9398"/>
                </a:lnTo>
                <a:lnTo>
                  <a:pt x="281303" y="9398"/>
                </a:lnTo>
                <a:lnTo>
                  <a:pt x="262508" y="0"/>
                </a:lnTo>
                <a:lnTo>
                  <a:pt x="103125" y="0"/>
                </a:lnTo>
                <a:lnTo>
                  <a:pt x="84453" y="9398"/>
                </a:lnTo>
                <a:lnTo>
                  <a:pt x="65658" y="18796"/>
                </a:lnTo>
                <a:lnTo>
                  <a:pt x="46862" y="28194"/>
                </a:lnTo>
                <a:lnTo>
                  <a:pt x="28066" y="37464"/>
                </a:lnTo>
                <a:lnTo>
                  <a:pt x="18671" y="46862"/>
                </a:lnTo>
                <a:lnTo>
                  <a:pt x="9400" y="65658"/>
                </a:lnTo>
                <a:lnTo>
                  <a:pt x="9400" y="84454"/>
                </a:lnTo>
                <a:lnTo>
                  <a:pt x="0" y="93726"/>
                </a:lnTo>
                <a:lnTo>
                  <a:pt x="0" y="140588"/>
                </a:lnTo>
                <a:lnTo>
                  <a:pt x="9400" y="159384"/>
                </a:lnTo>
                <a:lnTo>
                  <a:pt x="9400" y="178180"/>
                </a:lnTo>
                <a:lnTo>
                  <a:pt x="18671" y="196850"/>
                </a:lnTo>
                <a:lnTo>
                  <a:pt x="28066" y="215646"/>
                </a:lnTo>
                <a:lnTo>
                  <a:pt x="37467" y="225044"/>
                </a:lnTo>
                <a:lnTo>
                  <a:pt x="46862" y="243839"/>
                </a:lnTo>
                <a:lnTo>
                  <a:pt x="65658" y="262635"/>
                </a:lnTo>
                <a:lnTo>
                  <a:pt x="74928" y="140588"/>
                </a:lnTo>
                <a:lnTo>
                  <a:pt x="74928" y="121920"/>
                </a:lnTo>
                <a:lnTo>
                  <a:pt x="84453" y="103124"/>
                </a:lnTo>
                <a:lnTo>
                  <a:pt x="93724" y="93726"/>
                </a:lnTo>
                <a:lnTo>
                  <a:pt x="103125" y="84454"/>
                </a:lnTo>
                <a:lnTo>
                  <a:pt x="131316" y="75056"/>
                </a:lnTo>
                <a:lnTo>
                  <a:pt x="271908" y="75056"/>
                </a:lnTo>
                <a:lnTo>
                  <a:pt x="290704" y="84454"/>
                </a:lnTo>
                <a:lnTo>
                  <a:pt x="318771" y="84454"/>
                </a:lnTo>
                <a:lnTo>
                  <a:pt x="346967" y="93726"/>
                </a:lnTo>
                <a:lnTo>
                  <a:pt x="365763" y="103124"/>
                </a:lnTo>
                <a:lnTo>
                  <a:pt x="384559" y="103124"/>
                </a:lnTo>
                <a:lnTo>
                  <a:pt x="403225" y="112522"/>
                </a:lnTo>
                <a:lnTo>
                  <a:pt x="431421" y="121920"/>
                </a:lnTo>
                <a:lnTo>
                  <a:pt x="450087" y="131318"/>
                </a:lnTo>
                <a:lnTo>
                  <a:pt x="468883" y="140588"/>
                </a:lnTo>
                <a:lnTo>
                  <a:pt x="496949" y="149986"/>
                </a:lnTo>
                <a:lnTo>
                  <a:pt x="515745" y="159384"/>
                </a:lnTo>
                <a:lnTo>
                  <a:pt x="543942" y="168782"/>
                </a:lnTo>
                <a:lnTo>
                  <a:pt x="572008" y="187578"/>
                </a:lnTo>
                <a:lnTo>
                  <a:pt x="590804" y="196850"/>
                </a:lnTo>
                <a:lnTo>
                  <a:pt x="609475" y="215646"/>
                </a:lnTo>
                <a:lnTo>
                  <a:pt x="628271" y="225044"/>
                </a:lnTo>
                <a:lnTo>
                  <a:pt x="637666" y="243839"/>
                </a:lnTo>
                <a:lnTo>
                  <a:pt x="647067" y="253237"/>
                </a:lnTo>
                <a:lnTo>
                  <a:pt x="656462" y="271906"/>
                </a:lnTo>
                <a:lnTo>
                  <a:pt x="665863" y="281304"/>
                </a:lnTo>
                <a:lnTo>
                  <a:pt x="665863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36" name="Freeform 8436"/>
          <p:cNvSpPr/>
          <p:nvPr/>
        </p:nvSpPr>
        <p:spPr>
          <a:xfrm rot="-5400000" flipH="0" flipV="0">
            <a:off x="26942050" y="5112783"/>
            <a:ext cx="109716" cy="47263"/>
          </a:xfrm>
          <a:custGeom>
            <a:pathLst>
              <a:path w="675134" h="290831">
                <a:moveTo>
                  <a:pt x="675134" y="178309"/>
                </a:moveTo>
                <a:lnTo>
                  <a:pt x="675134" y="150114"/>
                </a:lnTo>
                <a:lnTo>
                  <a:pt x="665863" y="131318"/>
                </a:lnTo>
                <a:lnTo>
                  <a:pt x="665863" y="112649"/>
                </a:lnTo>
                <a:lnTo>
                  <a:pt x="656462" y="93854"/>
                </a:lnTo>
                <a:lnTo>
                  <a:pt x="647067" y="75058"/>
                </a:lnTo>
                <a:lnTo>
                  <a:pt x="637666" y="65660"/>
                </a:lnTo>
                <a:lnTo>
                  <a:pt x="618870" y="46990"/>
                </a:lnTo>
                <a:lnTo>
                  <a:pt x="609600" y="28194"/>
                </a:lnTo>
                <a:lnTo>
                  <a:pt x="600205" y="159513"/>
                </a:lnTo>
                <a:lnTo>
                  <a:pt x="600205" y="168911"/>
                </a:lnTo>
                <a:lnTo>
                  <a:pt x="590804" y="187580"/>
                </a:lnTo>
                <a:lnTo>
                  <a:pt x="581409" y="196978"/>
                </a:lnTo>
                <a:lnTo>
                  <a:pt x="562613" y="206375"/>
                </a:lnTo>
                <a:lnTo>
                  <a:pt x="543817" y="215773"/>
                </a:lnTo>
                <a:lnTo>
                  <a:pt x="525146" y="215773"/>
                </a:lnTo>
                <a:lnTo>
                  <a:pt x="496955" y="225171"/>
                </a:lnTo>
                <a:lnTo>
                  <a:pt x="487554" y="225171"/>
                </a:lnTo>
                <a:lnTo>
                  <a:pt x="468883" y="215773"/>
                </a:lnTo>
                <a:lnTo>
                  <a:pt x="403225" y="215773"/>
                </a:lnTo>
                <a:lnTo>
                  <a:pt x="384429" y="206375"/>
                </a:lnTo>
                <a:lnTo>
                  <a:pt x="356362" y="206375"/>
                </a:lnTo>
                <a:lnTo>
                  <a:pt x="328172" y="196978"/>
                </a:lnTo>
                <a:lnTo>
                  <a:pt x="300105" y="187580"/>
                </a:lnTo>
                <a:lnTo>
                  <a:pt x="290704" y="187580"/>
                </a:lnTo>
                <a:lnTo>
                  <a:pt x="262508" y="178309"/>
                </a:lnTo>
                <a:lnTo>
                  <a:pt x="243842" y="168911"/>
                </a:lnTo>
                <a:lnTo>
                  <a:pt x="225046" y="159513"/>
                </a:lnTo>
                <a:lnTo>
                  <a:pt x="196850" y="150114"/>
                </a:lnTo>
                <a:lnTo>
                  <a:pt x="178184" y="140716"/>
                </a:lnTo>
                <a:lnTo>
                  <a:pt x="149987" y="131318"/>
                </a:lnTo>
                <a:lnTo>
                  <a:pt x="121921" y="122047"/>
                </a:lnTo>
                <a:lnTo>
                  <a:pt x="103125" y="103251"/>
                </a:lnTo>
                <a:lnTo>
                  <a:pt x="75059" y="93854"/>
                </a:lnTo>
                <a:lnTo>
                  <a:pt x="56263" y="75058"/>
                </a:lnTo>
                <a:lnTo>
                  <a:pt x="46862" y="65660"/>
                </a:lnTo>
                <a:lnTo>
                  <a:pt x="28066" y="46990"/>
                </a:lnTo>
                <a:lnTo>
                  <a:pt x="18795" y="37592"/>
                </a:lnTo>
                <a:lnTo>
                  <a:pt x="9270" y="18796"/>
                </a:lnTo>
                <a:lnTo>
                  <a:pt x="9270" y="0"/>
                </a:lnTo>
                <a:lnTo>
                  <a:pt x="0" y="122047"/>
                </a:lnTo>
                <a:lnTo>
                  <a:pt x="9270" y="131318"/>
                </a:lnTo>
                <a:lnTo>
                  <a:pt x="28066" y="150114"/>
                </a:lnTo>
                <a:lnTo>
                  <a:pt x="56263" y="159513"/>
                </a:lnTo>
                <a:lnTo>
                  <a:pt x="75059" y="178309"/>
                </a:lnTo>
                <a:lnTo>
                  <a:pt x="93730" y="187580"/>
                </a:lnTo>
                <a:lnTo>
                  <a:pt x="121921" y="196978"/>
                </a:lnTo>
                <a:lnTo>
                  <a:pt x="149987" y="215773"/>
                </a:lnTo>
                <a:lnTo>
                  <a:pt x="168783" y="225171"/>
                </a:lnTo>
                <a:lnTo>
                  <a:pt x="187579" y="234569"/>
                </a:lnTo>
                <a:lnTo>
                  <a:pt x="215645" y="243840"/>
                </a:lnTo>
                <a:lnTo>
                  <a:pt x="234441" y="243840"/>
                </a:lnTo>
                <a:lnTo>
                  <a:pt x="262508" y="253239"/>
                </a:lnTo>
                <a:lnTo>
                  <a:pt x="281309" y="262637"/>
                </a:lnTo>
                <a:lnTo>
                  <a:pt x="300105" y="272035"/>
                </a:lnTo>
                <a:lnTo>
                  <a:pt x="328172" y="272035"/>
                </a:lnTo>
                <a:lnTo>
                  <a:pt x="346967" y="281433"/>
                </a:lnTo>
                <a:lnTo>
                  <a:pt x="365763" y="281433"/>
                </a:lnTo>
                <a:lnTo>
                  <a:pt x="393830" y="290831"/>
                </a:lnTo>
                <a:lnTo>
                  <a:pt x="572008" y="290831"/>
                </a:lnTo>
                <a:lnTo>
                  <a:pt x="590804" y="281433"/>
                </a:lnTo>
                <a:lnTo>
                  <a:pt x="609600" y="272035"/>
                </a:lnTo>
                <a:lnTo>
                  <a:pt x="628271" y="262637"/>
                </a:lnTo>
                <a:lnTo>
                  <a:pt x="637666" y="253239"/>
                </a:lnTo>
                <a:lnTo>
                  <a:pt x="656462" y="243840"/>
                </a:lnTo>
                <a:lnTo>
                  <a:pt x="665863" y="225171"/>
                </a:lnTo>
                <a:lnTo>
                  <a:pt x="665863" y="215773"/>
                </a:lnTo>
                <a:lnTo>
                  <a:pt x="675134" y="1969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37" name="Freeform 8437"/>
          <p:cNvSpPr/>
          <p:nvPr/>
        </p:nvSpPr>
        <p:spPr>
          <a:xfrm rot="-5400000" flipH="0" flipV="0">
            <a:off x="27438105" y="4679221"/>
            <a:ext cx="15231" cy="36572"/>
          </a:xfrm>
          <a:custGeom>
            <a:pathLst>
              <a:path w="93725" h="225044">
                <a:moveTo>
                  <a:pt x="0" y="225044"/>
                </a:moveTo>
                <a:lnTo>
                  <a:pt x="93725" y="20637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38" name="Freeform 8438"/>
          <p:cNvSpPr/>
          <p:nvPr/>
        </p:nvSpPr>
        <p:spPr>
          <a:xfrm rot="-5400000" flipH="0" flipV="0">
            <a:off x="27431242" y="4675392"/>
            <a:ext cx="25922" cy="33538"/>
          </a:xfrm>
          <a:custGeom>
            <a:pathLst>
              <a:path w="159513" h="206375">
                <a:moveTo>
                  <a:pt x="93725" y="206375"/>
                </a:moveTo>
                <a:lnTo>
                  <a:pt x="159513" y="15951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39" name="Freeform 8439"/>
          <p:cNvSpPr/>
          <p:nvPr/>
        </p:nvSpPr>
        <p:spPr>
          <a:xfrm rot="-5400000" flipH="0" flipV="0">
            <a:off x="27423628" y="4675392"/>
            <a:ext cx="33538" cy="25922"/>
          </a:xfrm>
          <a:custGeom>
            <a:pathLst>
              <a:path w="206375" h="159511">
                <a:moveTo>
                  <a:pt x="159513" y="159511"/>
                </a:moveTo>
                <a:lnTo>
                  <a:pt x="206375" y="8445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40" name="Freeform 8440"/>
          <p:cNvSpPr/>
          <p:nvPr/>
        </p:nvSpPr>
        <p:spPr>
          <a:xfrm rot="-5400000" flipH="0" flipV="0">
            <a:off x="27416012" y="4679974"/>
            <a:ext cx="36571" cy="13724"/>
          </a:xfrm>
          <a:custGeom>
            <a:pathLst>
              <a:path w="225041" h="84454">
                <a:moveTo>
                  <a:pt x="206375" y="84454"/>
                </a:moveTo>
                <a:lnTo>
                  <a:pt x="225041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41" name="Freeform 8441"/>
          <p:cNvSpPr/>
          <p:nvPr/>
        </p:nvSpPr>
        <p:spPr>
          <a:xfrm rot="-5400000" flipH="0" flipV="0">
            <a:off x="27402297" y="4679985"/>
            <a:ext cx="36571" cy="13704"/>
          </a:xfrm>
          <a:custGeom>
            <a:pathLst>
              <a:path w="225041" h="84328">
                <a:moveTo>
                  <a:pt x="225041" y="84328"/>
                </a:moveTo>
                <a:lnTo>
                  <a:pt x="206375" y="0"/>
                </a:lnTo>
                <a:lnTo>
                  <a:pt x="0" y="843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42" name="Freeform 8442"/>
          <p:cNvSpPr/>
          <p:nvPr/>
        </p:nvSpPr>
        <p:spPr>
          <a:xfrm rot="-5400000" flipH="0" flipV="0">
            <a:off x="27397715" y="4675402"/>
            <a:ext cx="33538" cy="25901"/>
          </a:xfrm>
          <a:custGeom>
            <a:pathLst>
              <a:path w="206375" h="159386">
                <a:moveTo>
                  <a:pt x="206375" y="75058"/>
                </a:moveTo>
                <a:lnTo>
                  <a:pt x="159513" y="0"/>
                </a:lnTo>
                <a:lnTo>
                  <a:pt x="0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43" name="Freeform 8443"/>
          <p:cNvSpPr/>
          <p:nvPr/>
        </p:nvSpPr>
        <p:spPr>
          <a:xfrm rot="-5400000" flipH="0" flipV="0">
            <a:off x="27397714" y="4675402"/>
            <a:ext cx="25922" cy="33517"/>
          </a:xfrm>
          <a:custGeom>
            <a:pathLst>
              <a:path w="159513" h="206248">
                <a:moveTo>
                  <a:pt x="159513" y="46862"/>
                </a:moveTo>
                <a:lnTo>
                  <a:pt x="93725" y="0"/>
                </a:lnTo>
                <a:lnTo>
                  <a:pt x="0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44" name="Freeform 8444"/>
          <p:cNvSpPr/>
          <p:nvPr/>
        </p:nvSpPr>
        <p:spPr>
          <a:xfrm rot="-5400000" flipH="0" flipV="0">
            <a:off x="27402296" y="4679984"/>
            <a:ext cx="15231" cy="35045"/>
          </a:xfrm>
          <a:custGeom>
            <a:pathLst>
              <a:path w="93725" h="215647">
                <a:moveTo>
                  <a:pt x="93725" y="9399"/>
                </a:moveTo>
                <a:lnTo>
                  <a:pt x="0" y="0"/>
                </a:lnTo>
                <a:lnTo>
                  <a:pt x="0" y="2156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45" name="Freeform 8445"/>
          <p:cNvSpPr/>
          <p:nvPr/>
        </p:nvSpPr>
        <p:spPr>
          <a:xfrm rot="-5400000" flipH="0" flipV="0">
            <a:off x="27403060" y="4694453"/>
            <a:ext cx="13704" cy="35045"/>
          </a:xfrm>
          <a:custGeom>
            <a:pathLst>
              <a:path w="84329" h="215647">
                <a:moveTo>
                  <a:pt x="84329" y="0"/>
                </a:moveTo>
                <a:lnTo>
                  <a:pt x="0" y="9399"/>
                </a:lnTo>
                <a:lnTo>
                  <a:pt x="84329" y="2156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46" name="Freeform 8446"/>
          <p:cNvSpPr/>
          <p:nvPr/>
        </p:nvSpPr>
        <p:spPr>
          <a:xfrm rot="-5400000" flipH="0" flipV="0">
            <a:off x="27398477" y="4700562"/>
            <a:ext cx="24395" cy="33517"/>
          </a:xfrm>
          <a:custGeom>
            <a:pathLst>
              <a:path w="150118" h="206248">
                <a:moveTo>
                  <a:pt x="65789" y="0"/>
                </a:moveTo>
                <a:lnTo>
                  <a:pt x="0" y="46862"/>
                </a:lnTo>
                <a:lnTo>
                  <a:pt x="150118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47" name="Freeform 8447"/>
          <p:cNvSpPr/>
          <p:nvPr/>
        </p:nvSpPr>
        <p:spPr>
          <a:xfrm rot="-5400000" flipH="0" flipV="0">
            <a:off x="27398479" y="4708178"/>
            <a:ext cx="32011" cy="25901"/>
          </a:xfrm>
          <a:custGeom>
            <a:pathLst>
              <a:path w="196980" h="159386">
                <a:moveTo>
                  <a:pt x="46862" y="0"/>
                </a:moveTo>
                <a:lnTo>
                  <a:pt x="0" y="75058"/>
                </a:lnTo>
                <a:lnTo>
                  <a:pt x="196980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48" name="Freeform 8448"/>
          <p:cNvSpPr/>
          <p:nvPr/>
        </p:nvSpPr>
        <p:spPr>
          <a:xfrm rot="-5400000" flipH="0" flipV="0">
            <a:off x="27403060" y="4715793"/>
            <a:ext cx="35044" cy="13704"/>
          </a:xfrm>
          <a:custGeom>
            <a:pathLst>
              <a:path w="215646" h="84328">
                <a:moveTo>
                  <a:pt x="18666" y="0"/>
                </a:moveTo>
                <a:lnTo>
                  <a:pt x="0" y="84328"/>
                </a:lnTo>
                <a:lnTo>
                  <a:pt x="215646" y="843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49" name="Freeform 8449"/>
          <p:cNvSpPr/>
          <p:nvPr/>
        </p:nvSpPr>
        <p:spPr>
          <a:xfrm rot="-5400000" flipH="0" flipV="0">
            <a:off x="27416775" y="4715783"/>
            <a:ext cx="35044" cy="13724"/>
          </a:xfrm>
          <a:custGeom>
            <a:pathLst>
              <a:path w="215646" h="84454">
                <a:moveTo>
                  <a:pt x="0" y="0"/>
                </a:moveTo>
                <a:lnTo>
                  <a:pt x="18666" y="84454"/>
                </a:lnTo>
                <a:lnTo>
                  <a:pt x="21564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50" name="Freeform 8450"/>
          <p:cNvSpPr/>
          <p:nvPr/>
        </p:nvSpPr>
        <p:spPr>
          <a:xfrm rot="-5400000" flipH="0" flipV="0">
            <a:off x="27424391" y="4708168"/>
            <a:ext cx="32011" cy="25922"/>
          </a:xfrm>
          <a:custGeom>
            <a:pathLst>
              <a:path w="196980" h="159511">
                <a:moveTo>
                  <a:pt x="0" y="84454"/>
                </a:moveTo>
                <a:lnTo>
                  <a:pt x="46862" y="159511"/>
                </a:lnTo>
                <a:lnTo>
                  <a:pt x="19698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51" name="Freeform 8451"/>
          <p:cNvSpPr/>
          <p:nvPr/>
        </p:nvSpPr>
        <p:spPr>
          <a:xfrm rot="-5400000" flipH="0" flipV="0">
            <a:off x="27432006" y="4700551"/>
            <a:ext cx="24395" cy="33538"/>
          </a:xfrm>
          <a:custGeom>
            <a:pathLst>
              <a:path w="150118" h="206375">
                <a:moveTo>
                  <a:pt x="0" y="159511"/>
                </a:moveTo>
                <a:lnTo>
                  <a:pt x="65789" y="206375"/>
                </a:lnTo>
                <a:lnTo>
                  <a:pt x="15011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52" name="Freeform 8452"/>
          <p:cNvSpPr/>
          <p:nvPr/>
        </p:nvSpPr>
        <p:spPr>
          <a:xfrm rot="-5400000" flipH="0" flipV="0">
            <a:off x="27438868" y="4693689"/>
            <a:ext cx="13704" cy="36572"/>
          </a:xfrm>
          <a:custGeom>
            <a:pathLst>
              <a:path w="84329" h="225044">
                <a:moveTo>
                  <a:pt x="0" y="206375"/>
                </a:moveTo>
                <a:lnTo>
                  <a:pt x="84329" y="225044"/>
                </a:lnTo>
                <a:lnTo>
                  <a:pt x="8432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53" name="Freeform 8453"/>
          <p:cNvSpPr/>
          <p:nvPr/>
        </p:nvSpPr>
        <p:spPr>
          <a:xfrm rot="-5400000" flipH="0" flipV="0">
            <a:off x="26769827" y="4376707"/>
            <a:ext cx="329190" cy="986023"/>
          </a:xfrm>
          <a:custGeom>
            <a:pathLst>
              <a:path w="2025650" h="6067425">
                <a:moveTo>
                  <a:pt x="2025650" y="6067425"/>
                </a:moveTo>
                <a:lnTo>
                  <a:pt x="0" y="4098162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54" name="Freeform 8454"/>
          <p:cNvSpPr/>
          <p:nvPr/>
        </p:nvSpPr>
        <p:spPr>
          <a:xfrm rot="-5400000" flipH="0" flipV="0">
            <a:off x="22950693" y="2171471"/>
            <a:ext cx="108209" cy="85342"/>
          </a:xfrm>
          <a:custGeom>
            <a:pathLst>
              <a:path w="665857" h="525146">
                <a:moveTo>
                  <a:pt x="665857" y="506350"/>
                </a:moveTo>
                <a:lnTo>
                  <a:pt x="665857" y="365761"/>
                </a:lnTo>
                <a:lnTo>
                  <a:pt x="665857" y="375031"/>
                </a:lnTo>
                <a:lnTo>
                  <a:pt x="656456" y="403225"/>
                </a:lnTo>
                <a:lnTo>
                  <a:pt x="656456" y="422024"/>
                </a:lnTo>
                <a:lnTo>
                  <a:pt x="647055" y="431422"/>
                </a:lnTo>
                <a:lnTo>
                  <a:pt x="628265" y="440820"/>
                </a:lnTo>
                <a:lnTo>
                  <a:pt x="609600" y="450090"/>
                </a:lnTo>
                <a:lnTo>
                  <a:pt x="553331" y="450090"/>
                </a:lnTo>
                <a:lnTo>
                  <a:pt x="534541" y="440820"/>
                </a:lnTo>
                <a:lnTo>
                  <a:pt x="515739" y="422024"/>
                </a:lnTo>
                <a:lnTo>
                  <a:pt x="497074" y="412626"/>
                </a:lnTo>
                <a:lnTo>
                  <a:pt x="65658" y="9401"/>
                </a:lnTo>
                <a:lnTo>
                  <a:pt x="56257" y="9401"/>
                </a:lnTo>
                <a:lnTo>
                  <a:pt x="37455" y="0"/>
                </a:lnTo>
                <a:lnTo>
                  <a:pt x="18790" y="9401"/>
                </a:lnTo>
                <a:lnTo>
                  <a:pt x="0" y="18799"/>
                </a:lnTo>
                <a:lnTo>
                  <a:pt x="0" y="365761"/>
                </a:lnTo>
                <a:lnTo>
                  <a:pt x="18790" y="375031"/>
                </a:lnTo>
                <a:lnTo>
                  <a:pt x="37455" y="384429"/>
                </a:lnTo>
                <a:lnTo>
                  <a:pt x="56257" y="375031"/>
                </a:lnTo>
                <a:lnTo>
                  <a:pt x="65658" y="365761"/>
                </a:lnTo>
                <a:lnTo>
                  <a:pt x="75047" y="346965"/>
                </a:lnTo>
                <a:lnTo>
                  <a:pt x="75047" y="121921"/>
                </a:lnTo>
                <a:lnTo>
                  <a:pt x="440680" y="459488"/>
                </a:lnTo>
                <a:lnTo>
                  <a:pt x="450081" y="468886"/>
                </a:lnTo>
                <a:lnTo>
                  <a:pt x="468883" y="487682"/>
                </a:lnTo>
                <a:lnTo>
                  <a:pt x="487673" y="497080"/>
                </a:lnTo>
                <a:lnTo>
                  <a:pt x="515739" y="506350"/>
                </a:lnTo>
                <a:lnTo>
                  <a:pt x="534541" y="515748"/>
                </a:lnTo>
                <a:lnTo>
                  <a:pt x="553331" y="525146"/>
                </a:lnTo>
                <a:lnTo>
                  <a:pt x="628265" y="525146"/>
                </a:lnTo>
                <a:lnTo>
                  <a:pt x="647055" y="5157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55" name="Freeform 8455"/>
          <p:cNvSpPr/>
          <p:nvPr/>
        </p:nvSpPr>
        <p:spPr>
          <a:xfrm rot="-5400000" flipH="0" flipV="0">
            <a:off x="23000225" y="2134135"/>
            <a:ext cx="30484" cy="57892"/>
          </a:xfrm>
          <a:custGeom>
            <a:pathLst>
              <a:path w="187585" h="356235">
                <a:moveTo>
                  <a:pt x="187585" y="234314"/>
                </a:moveTo>
                <a:lnTo>
                  <a:pt x="187585" y="215646"/>
                </a:lnTo>
                <a:lnTo>
                  <a:pt x="178184" y="187452"/>
                </a:lnTo>
                <a:lnTo>
                  <a:pt x="178184" y="168656"/>
                </a:lnTo>
                <a:lnTo>
                  <a:pt x="168659" y="140590"/>
                </a:lnTo>
                <a:lnTo>
                  <a:pt x="159394" y="121794"/>
                </a:lnTo>
                <a:lnTo>
                  <a:pt x="149993" y="103125"/>
                </a:lnTo>
                <a:lnTo>
                  <a:pt x="140593" y="93727"/>
                </a:lnTo>
                <a:lnTo>
                  <a:pt x="131192" y="74932"/>
                </a:lnTo>
                <a:lnTo>
                  <a:pt x="112526" y="56136"/>
                </a:lnTo>
                <a:lnTo>
                  <a:pt x="103125" y="46862"/>
                </a:lnTo>
                <a:lnTo>
                  <a:pt x="84335" y="28066"/>
                </a:lnTo>
                <a:lnTo>
                  <a:pt x="65534" y="9271"/>
                </a:lnTo>
                <a:lnTo>
                  <a:pt x="56269" y="9271"/>
                </a:lnTo>
                <a:lnTo>
                  <a:pt x="37467" y="0"/>
                </a:lnTo>
                <a:lnTo>
                  <a:pt x="28066" y="0"/>
                </a:lnTo>
                <a:lnTo>
                  <a:pt x="9276" y="9271"/>
                </a:lnTo>
                <a:lnTo>
                  <a:pt x="9276" y="18669"/>
                </a:lnTo>
                <a:lnTo>
                  <a:pt x="0" y="37464"/>
                </a:lnTo>
                <a:lnTo>
                  <a:pt x="0" y="46862"/>
                </a:lnTo>
                <a:lnTo>
                  <a:pt x="9276" y="65534"/>
                </a:lnTo>
                <a:lnTo>
                  <a:pt x="28066" y="74932"/>
                </a:lnTo>
                <a:lnTo>
                  <a:pt x="46868" y="93727"/>
                </a:lnTo>
                <a:lnTo>
                  <a:pt x="56269" y="112396"/>
                </a:lnTo>
                <a:lnTo>
                  <a:pt x="65534" y="112396"/>
                </a:lnTo>
                <a:lnTo>
                  <a:pt x="84335" y="131192"/>
                </a:lnTo>
                <a:lnTo>
                  <a:pt x="93724" y="159385"/>
                </a:lnTo>
                <a:lnTo>
                  <a:pt x="103125" y="178054"/>
                </a:lnTo>
                <a:lnTo>
                  <a:pt x="112526" y="196850"/>
                </a:lnTo>
                <a:lnTo>
                  <a:pt x="112526" y="356235"/>
                </a:lnTo>
                <a:lnTo>
                  <a:pt x="131192" y="346965"/>
                </a:lnTo>
                <a:lnTo>
                  <a:pt x="149993" y="328169"/>
                </a:lnTo>
                <a:lnTo>
                  <a:pt x="159394" y="309373"/>
                </a:lnTo>
                <a:lnTo>
                  <a:pt x="168659" y="299975"/>
                </a:lnTo>
                <a:lnTo>
                  <a:pt x="178184" y="271909"/>
                </a:lnTo>
                <a:lnTo>
                  <a:pt x="187585" y="2531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56" name="Freeform 8456"/>
          <p:cNvSpPr/>
          <p:nvPr/>
        </p:nvSpPr>
        <p:spPr>
          <a:xfrm rot="-5400000" flipH="0" flipV="0">
            <a:off x="23122141" y="2175268"/>
            <a:ext cx="120407" cy="65549"/>
          </a:xfrm>
          <a:custGeom>
            <a:pathLst>
              <a:path w="740916" h="403352">
                <a:moveTo>
                  <a:pt x="740916" y="365760"/>
                </a:moveTo>
                <a:lnTo>
                  <a:pt x="740916" y="56260"/>
                </a:lnTo>
                <a:lnTo>
                  <a:pt x="731515" y="37591"/>
                </a:lnTo>
                <a:lnTo>
                  <a:pt x="721990" y="28194"/>
                </a:lnTo>
                <a:lnTo>
                  <a:pt x="703324" y="18796"/>
                </a:lnTo>
                <a:lnTo>
                  <a:pt x="684523" y="28194"/>
                </a:lnTo>
                <a:lnTo>
                  <a:pt x="665857" y="37591"/>
                </a:lnTo>
                <a:lnTo>
                  <a:pt x="665857" y="309500"/>
                </a:lnTo>
                <a:lnTo>
                  <a:pt x="403225" y="178181"/>
                </a:lnTo>
                <a:lnTo>
                  <a:pt x="403225" y="103252"/>
                </a:lnTo>
                <a:lnTo>
                  <a:pt x="393824" y="93855"/>
                </a:lnTo>
                <a:lnTo>
                  <a:pt x="365757" y="84457"/>
                </a:lnTo>
                <a:lnTo>
                  <a:pt x="346956" y="93855"/>
                </a:lnTo>
                <a:lnTo>
                  <a:pt x="337567" y="103252"/>
                </a:lnTo>
                <a:lnTo>
                  <a:pt x="328166" y="121921"/>
                </a:lnTo>
                <a:lnTo>
                  <a:pt x="328166" y="140717"/>
                </a:lnTo>
                <a:lnTo>
                  <a:pt x="56257" y="0"/>
                </a:lnTo>
                <a:lnTo>
                  <a:pt x="28066" y="0"/>
                </a:lnTo>
                <a:lnTo>
                  <a:pt x="9389" y="9398"/>
                </a:lnTo>
                <a:lnTo>
                  <a:pt x="0" y="18796"/>
                </a:lnTo>
                <a:lnTo>
                  <a:pt x="0" y="46862"/>
                </a:lnTo>
                <a:lnTo>
                  <a:pt x="18790" y="65661"/>
                </a:lnTo>
                <a:lnTo>
                  <a:pt x="328166" y="225171"/>
                </a:lnTo>
                <a:lnTo>
                  <a:pt x="328166" y="272036"/>
                </a:lnTo>
                <a:lnTo>
                  <a:pt x="337567" y="290705"/>
                </a:lnTo>
                <a:lnTo>
                  <a:pt x="346956" y="309500"/>
                </a:lnTo>
                <a:lnTo>
                  <a:pt x="384423" y="309500"/>
                </a:lnTo>
                <a:lnTo>
                  <a:pt x="403225" y="300102"/>
                </a:lnTo>
                <a:lnTo>
                  <a:pt x="403225" y="262635"/>
                </a:lnTo>
                <a:lnTo>
                  <a:pt x="684523" y="393954"/>
                </a:lnTo>
                <a:lnTo>
                  <a:pt x="703324" y="403352"/>
                </a:lnTo>
                <a:lnTo>
                  <a:pt x="721990" y="393954"/>
                </a:lnTo>
                <a:lnTo>
                  <a:pt x="731515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57" name="Freeform 8457"/>
          <p:cNvSpPr/>
          <p:nvPr/>
        </p:nvSpPr>
        <p:spPr>
          <a:xfrm rot="-5400000" flipH="0" flipV="0">
            <a:off x="23190734" y="2189004"/>
            <a:ext cx="109714" cy="48770"/>
          </a:xfrm>
          <a:custGeom>
            <a:pathLst>
              <a:path w="675122" h="300103">
                <a:moveTo>
                  <a:pt x="675122" y="168784"/>
                </a:moveTo>
                <a:lnTo>
                  <a:pt x="656456" y="159386"/>
                </a:lnTo>
                <a:lnTo>
                  <a:pt x="637666" y="140590"/>
                </a:lnTo>
                <a:lnTo>
                  <a:pt x="618865" y="131319"/>
                </a:lnTo>
                <a:lnTo>
                  <a:pt x="600199" y="112524"/>
                </a:lnTo>
                <a:lnTo>
                  <a:pt x="572008" y="103126"/>
                </a:lnTo>
                <a:lnTo>
                  <a:pt x="553331" y="93728"/>
                </a:lnTo>
                <a:lnTo>
                  <a:pt x="525140" y="84330"/>
                </a:lnTo>
                <a:lnTo>
                  <a:pt x="506350" y="65661"/>
                </a:lnTo>
                <a:lnTo>
                  <a:pt x="478272" y="56264"/>
                </a:lnTo>
                <a:lnTo>
                  <a:pt x="459482" y="56264"/>
                </a:lnTo>
                <a:lnTo>
                  <a:pt x="431291" y="46866"/>
                </a:lnTo>
                <a:lnTo>
                  <a:pt x="412614" y="37468"/>
                </a:lnTo>
                <a:lnTo>
                  <a:pt x="393824" y="28070"/>
                </a:lnTo>
                <a:lnTo>
                  <a:pt x="365757" y="18796"/>
                </a:lnTo>
                <a:lnTo>
                  <a:pt x="346956" y="18796"/>
                </a:lnTo>
                <a:lnTo>
                  <a:pt x="328166" y="9398"/>
                </a:lnTo>
                <a:lnTo>
                  <a:pt x="281298" y="9398"/>
                </a:lnTo>
                <a:lnTo>
                  <a:pt x="262632" y="0"/>
                </a:lnTo>
                <a:lnTo>
                  <a:pt x="103125" y="0"/>
                </a:lnTo>
                <a:lnTo>
                  <a:pt x="84324" y="9398"/>
                </a:lnTo>
                <a:lnTo>
                  <a:pt x="65658" y="18796"/>
                </a:lnTo>
                <a:lnTo>
                  <a:pt x="46856" y="28070"/>
                </a:lnTo>
                <a:lnTo>
                  <a:pt x="28066" y="37468"/>
                </a:lnTo>
                <a:lnTo>
                  <a:pt x="18790" y="46866"/>
                </a:lnTo>
                <a:lnTo>
                  <a:pt x="9389" y="65661"/>
                </a:lnTo>
                <a:lnTo>
                  <a:pt x="9389" y="84330"/>
                </a:lnTo>
                <a:lnTo>
                  <a:pt x="0" y="93728"/>
                </a:lnTo>
                <a:lnTo>
                  <a:pt x="0" y="140590"/>
                </a:lnTo>
                <a:lnTo>
                  <a:pt x="9389" y="159386"/>
                </a:lnTo>
                <a:lnTo>
                  <a:pt x="9389" y="178182"/>
                </a:lnTo>
                <a:lnTo>
                  <a:pt x="18790" y="196850"/>
                </a:lnTo>
                <a:lnTo>
                  <a:pt x="28066" y="215646"/>
                </a:lnTo>
                <a:lnTo>
                  <a:pt x="37455" y="225044"/>
                </a:lnTo>
                <a:lnTo>
                  <a:pt x="46856" y="243843"/>
                </a:lnTo>
                <a:lnTo>
                  <a:pt x="65658" y="262639"/>
                </a:lnTo>
                <a:lnTo>
                  <a:pt x="75047" y="140590"/>
                </a:lnTo>
                <a:lnTo>
                  <a:pt x="75047" y="121922"/>
                </a:lnTo>
                <a:lnTo>
                  <a:pt x="84324" y="103126"/>
                </a:lnTo>
                <a:lnTo>
                  <a:pt x="93724" y="93728"/>
                </a:lnTo>
                <a:lnTo>
                  <a:pt x="103125" y="84330"/>
                </a:lnTo>
                <a:lnTo>
                  <a:pt x="131316" y="75059"/>
                </a:lnTo>
                <a:lnTo>
                  <a:pt x="271897" y="75059"/>
                </a:lnTo>
                <a:lnTo>
                  <a:pt x="290699" y="84330"/>
                </a:lnTo>
                <a:lnTo>
                  <a:pt x="318765" y="84330"/>
                </a:lnTo>
                <a:lnTo>
                  <a:pt x="346956" y="93728"/>
                </a:lnTo>
                <a:lnTo>
                  <a:pt x="365757" y="103126"/>
                </a:lnTo>
                <a:lnTo>
                  <a:pt x="384423" y="103126"/>
                </a:lnTo>
                <a:lnTo>
                  <a:pt x="403225" y="112524"/>
                </a:lnTo>
                <a:lnTo>
                  <a:pt x="431291" y="121922"/>
                </a:lnTo>
                <a:lnTo>
                  <a:pt x="450081" y="131319"/>
                </a:lnTo>
                <a:lnTo>
                  <a:pt x="468883" y="140590"/>
                </a:lnTo>
                <a:lnTo>
                  <a:pt x="497074" y="149988"/>
                </a:lnTo>
                <a:lnTo>
                  <a:pt x="515739" y="159386"/>
                </a:lnTo>
                <a:lnTo>
                  <a:pt x="543942" y="168784"/>
                </a:lnTo>
                <a:lnTo>
                  <a:pt x="572008" y="187580"/>
                </a:lnTo>
                <a:lnTo>
                  <a:pt x="590798" y="196850"/>
                </a:lnTo>
                <a:lnTo>
                  <a:pt x="609600" y="215646"/>
                </a:lnTo>
                <a:lnTo>
                  <a:pt x="628265" y="225044"/>
                </a:lnTo>
                <a:lnTo>
                  <a:pt x="637666" y="243843"/>
                </a:lnTo>
                <a:lnTo>
                  <a:pt x="647055" y="253241"/>
                </a:lnTo>
                <a:lnTo>
                  <a:pt x="656456" y="271909"/>
                </a:lnTo>
                <a:lnTo>
                  <a:pt x="665857" y="281307"/>
                </a:lnTo>
                <a:lnTo>
                  <a:pt x="665857" y="3001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58" name="Freeform 8458"/>
          <p:cNvSpPr/>
          <p:nvPr/>
        </p:nvSpPr>
        <p:spPr>
          <a:xfrm rot="-5400000" flipH="0" flipV="0">
            <a:off x="23212807" y="2179087"/>
            <a:ext cx="109736" cy="47242"/>
          </a:xfrm>
          <a:custGeom>
            <a:pathLst>
              <a:path w="675258" h="290705">
                <a:moveTo>
                  <a:pt x="675258" y="178309"/>
                </a:moveTo>
                <a:lnTo>
                  <a:pt x="675258" y="150115"/>
                </a:lnTo>
                <a:lnTo>
                  <a:pt x="665857" y="131319"/>
                </a:lnTo>
                <a:lnTo>
                  <a:pt x="665857" y="112651"/>
                </a:lnTo>
                <a:lnTo>
                  <a:pt x="656332" y="93855"/>
                </a:lnTo>
                <a:lnTo>
                  <a:pt x="647067" y="75056"/>
                </a:lnTo>
                <a:lnTo>
                  <a:pt x="637666" y="65658"/>
                </a:lnTo>
                <a:lnTo>
                  <a:pt x="618865" y="46990"/>
                </a:lnTo>
                <a:lnTo>
                  <a:pt x="609464" y="28194"/>
                </a:lnTo>
                <a:lnTo>
                  <a:pt x="600199" y="159513"/>
                </a:lnTo>
                <a:lnTo>
                  <a:pt x="600199" y="168911"/>
                </a:lnTo>
                <a:lnTo>
                  <a:pt x="590798" y="187579"/>
                </a:lnTo>
                <a:lnTo>
                  <a:pt x="581397" y="196977"/>
                </a:lnTo>
                <a:lnTo>
                  <a:pt x="562607" y="206375"/>
                </a:lnTo>
                <a:lnTo>
                  <a:pt x="543942" y="215773"/>
                </a:lnTo>
                <a:lnTo>
                  <a:pt x="525140" y="215773"/>
                </a:lnTo>
                <a:lnTo>
                  <a:pt x="496949" y="225171"/>
                </a:lnTo>
                <a:lnTo>
                  <a:pt x="487673" y="225171"/>
                </a:lnTo>
                <a:lnTo>
                  <a:pt x="468883" y="215773"/>
                </a:lnTo>
                <a:lnTo>
                  <a:pt x="403225" y="215773"/>
                </a:lnTo>
                <a:lnTo>
                  <a:pt x="384423" y="206375"/>
                </a:lnTo>
                <a:lnTo>
                  <a:pt x="356357" y="206375"/>
                </a:lnTo>
                <a:lnTo>
                  <a:pt x="328166" y="196977"/>
                </a:lnTo>
                <a:lnTo>
                  <a:pt x="300099" y="187579"/>
                </a:lnTo>
                <a:lnTo>
                  <a:pt x="290699" y="187579"/>
                </a:lnTo>
                <a:lnTo>
                  <a:pt x="262508" y="178309"/>
                </a:lnTo>
                <a:lnTo>
                  <a:pt x="243842" y="168911"/>
                </a:lnTo>
                <a:lnTo>
                  <a:pt x="225041" y="159513"/>
                </a:lnTo>
                <a:lnTo>
                  <a:pt x="196974" y="150115"/>
                </a:lnTo>
                <a:lnTo>
                  <a:pt x="178172" y="140717"/>
                </a:lnTo>
                <a:lnTo>
                  <a:pt x="149982" y="131319"/>
                </a:lnTo>
                <a:lnTo>
                  <a:pt x="121915" y="122049"/>
                </a:lnTo>
                <a:lnTo>
                  <a:pt x="103125" y="103253"/>
                </a:lnTo>
                <a:lnTo>
                  <a:pt x="74923" y="93855"/>
                </a:lnTo>
                <a:lnTo>
                  <a:pt x="56257" y="75056"/>
                </a:lnTo>
                <a:lnTo>
                  <a:pt x="46856" y="65658"/>
                </a:lnTo>
                <a:lnTo>
                  <a:pt x="28066" y="46990"/>
                </a:lnTo>
                <a:lnTo>
                  <a:pt x="18666" y="37592"/>
                </a:lnTo>
                <a:lnTo>
                  <a:pt x="9389" y="18796"/>
                </a:lnTo>
                <a:lnTo>
                  <a:pt x="9389" y="0"/>
                </a:lnTo>
                <a:lnTo>
                  <a:pt x="0" y="122049"/>
                </a:lnTo>
                <a:lnTo>
                  <a:pt x="9389" y="131319"/>
                </a:lnTo>
                <a:lnTo>
                  <a:pt x="28066" y="150115"/>
                </a:lnTo>
                <a:lnTo>
                  <a:pt x="56257" y="159513"/>
                </a:lnTo>
                <a:lnTo>
                  <a:pt x="74923" y="178309"/>
                </a:lnTo>
                <a:lnTo>
                  <a:pt x="93724" y="187579"/>
                </a:lnTo>
                <a:lnTo>
                  <a:pt x="121915" y="196977"/>
                </a:lnTo>
                <a:lnTo>
                  <a:pt x="149982" y="215773"/>
                </a:lnTo>
                <a:lnTo>
                  <a:pt x="168783" y="225171"/>
                </a:lnTo>
                <a:lnTo>
                  <a:pt x="187573" y="234569"/>
                </a:lnTo>
                <a:lnTo>
                  <a:pt x="215640" y="243840"/>
                </a:lnTo>
                <a:lnTo>
                  <a:pt x="234441" y="243840"/>
                </a:lnTo>
                <a:lnTo>
                  <a:pt x="262508" y="253238"/>
                </a:lnTo>
                <a:lnTo>
                  <a:pt x="281298" y="262635"/>
                </a:lnTo>
                <a:lnTo>
                  <a:pt x="300099" y="272033"/>
                </a:lnTo>
                <a:lnTo>
                  <a:pt x="328166" y="272033"/>
                </a:lnTo>
                <a:lnTo>
                  <a:pt x="346956" y="281431"/>
                </a:lnTo>
                <a:lnTo>
                  <a:pt x="365633" y="281431"/>
                </a:lnTo>
                <a:lnTo>
                  <a:pt x="393824" y="290705"/>
                </a:lnTo>
                <a:lnTo>
                  <a:pt x="572008" y="290705"/>
                </a:lnTo>
                <a:lnTo>
                  <a:pt x="590798" y="281431"/>
                </a:lnTo>
                <a:lnTo>
                  <a:pt x="609464" y="272033"/>
                </a:lnTo>
                <a:lnTo>
                  <a:pt x="628266" y="262635"/>
                </a:lnTo>
                <a:lnTo>
                  <a:pt x="637666" y="253238"/>
                </a:lnTo>
                <a:lnTo>
                  <a:pt x="656332" y="243840"/>
                </a:lnTo>
                <a:lnTo>
                  <a:pt x="665857" y="225171"/>
                </a:lnTo>
                <a:lnTo>
                  <a:pt x="665857" y="215773"/>
                </a:lnTo>
                <a:lnTo>
                  <a:pt x="67525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59" name="Freeform 8459"/>
          <p:cNvSpPr/>
          <p:nvPr/>
        </p:nvSpPr>
        <p:spPr>
          <a:xfrm rot="-5400000" flipH="0" flipV="0">
            <a:off x="23327890" y="2236236"/>
            <a:ext cx="41152" cy="22868"/>
          </a:xfrm>
          <a:custGeom>
            <a:pathLst>
              <a:path w="253231" h="140717">
                <a:moveTo>
                  <a:pt x="253231" y="56260"/>
                </a:moveTo>
                <a:lnTo>
                  <a:pt x="187573" y="0"/>
                </a:lnTo>
                <a:lnTo>
                  <a:pt x="18790" y="65658"/>
                </a:lnTo>
                <a:lnTo>
                  <a:pt x="9389" y="84454"/>
                </a:lnTo>
                <a:lnTo>
                  <a:pt x="0" y="103122"/>
                </a:lnTo>
                <a:lnTo>
                  <a:pt x="0" y="121918"/>
                </a:lnTo>
                <a:lnTo>
                  <a:pt x="18790" y="131319"/>
                </a:lnTo>
                <a:lnTo>
                  <a:pt x="37455" y="140717"/>
                </a:lnTo>
                <a:lnTo>
                  <a:pt x="46856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60" name="Freeform 8460"/>
          <p:cNvSpPr/>
          <p:nvPr/>
        </p:nvSpPr>
        <p:spPr>
          <a:xfrm rot="-5400000" flipH="0" flipV="0">
            <a:off x="23296643" y="2185196"/>
            <a:ext cx="83813" cy="82287"/>
          </a:xfrm>
          <a:custGeom>
            <a:pathLst>
              <a:path w="515739" h="506348">
                <a:moveTo>
                  <a:pt x="515739" y="468883"/>
                </a:moveTo>
                <a:lnTo>
                  <a:pt x="515739" y="459486"/>
                </a:lnTo>
                <a:lnTo>
                  <a:pt x="506350" y="440817"/>
                </a:lnTo>
                <a:lnTo>
                  <a:pt x="328166" y="262508"/>
                </a:lnTo>
                <a:lnTo>
                  <a:pt x="262632" y="206248"/>
                </a:lnTo>
                <a:lnTo>
                  <a:pt x="65658" y="9398"/>
                </a:lnTo>
                <a:lnTo>
                  <a:pt x="56257" y="9398"/>
                </a:lnTo>
                <a:lnTo>
                  <a:pt x="37455" y="0"/>
                </a:lnTo>
                <a:lnTo>
                  <a:pt x="18790" y="9398"/>
                </a:lnTo>
                <a:lnTo>
                  <a:pt x="0" y="18669"/>
                </a:lnTo>
                <a:lnTo>
                  <a:pt x="0" y="46863"/>
                </a:lnTo>
                <a:lnTo>
                  <a:pt x="9389" y="65658"/>
                </a:lnTo>
                <a:lnTo>
                  <a:pt x="187573" y="243840"/>
                </a:lnTo>
                <a:lnTo>
                  <a:pt x="253231" y="300100"/>
                </a:lnTo>
                <a:lnTo>
                  <a:pt x="450081" y="487679"/>
                </a:lnTo>
                <a:lnTo>
                  <a:pt x="459482" y="496950"/>
                </a:lnTo>
                <a:lnTo>
                  <a:pt x="478272" y="506348"/>
                </a:lnTo>
                <a:lnTo>
                  <a:pt x="497074" y="496950"/>
                </a:lnTo>
                <a:lnTo>
                  <a:pt x="515739" y="4876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61" name="Freeform 8461"/>
          <p:cNvSpPr/>
          <p:nvPr/>
        </p:nvSpPr>
        <p:spPr>
          <a:xfrm rot="-5400000" flipH="0" flipV="0">
            <a:off x="23308077" y="2193575"/>
            <a:ext cx="41132" cy="22847"/>
          </a:xfrm>
          <a:custGeom>
            <a:pathLst>
              <a:path w="253107" h="140589">
                <a:moveTo>
                  <a:pt x="253107" y="37464"/>
                </a:moveTo>
                <a:lnTo>
                  <a:pt x="253107" y="28066"/>
                </a:lnTo>
                <a:lnTo>
                  <a:pt x="243718" y="9398"/>
                </a:lnTo>
                <a:lnTo>
                  <a:pt x="234442" y="9398"/>
                </a:lnTo>
                <a:lnTo>
                  <a:pt x="215640" y="0"/>
                </a:lnTo>
                <a:lnTo>
                  <a:pt x="206251" y="0"/>
                </a:lnTo>
                <a:lnTo>
                  <a:pt x="0" y="84329"/>
                </a:lnTo>
                <a:lnTo>
                  <a:pt x="65534" y="140589"/>
                </a:lnTo>
                <a:lnTo>
                  <a:pt x="234442" y="75059"/>
                </a:lnTo>
                <a:lnTo>
                  <a:pt x="253107" y="562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62" name="Freeform 8462"/>
          <p:cNvSpPr/>
          <p:nvPr/>
        </p:nvSpPr>
        <p:spPr>
          <a:xfrm rot="-5400000" flipH="0" flipV="0">
            <a:off x="23366742" y="2165372"/>
            <a:ext cx="120407" cy="85342"/>
          </a:xfrm>
          <a:custGeom>
            <a:pathLst>
              <a:path w="740916" h="525146">
                <a:moveTo>
                  <a:pt x="740916" y="487681"/>
                </a:moveTo>
                <a:lnTo>
                  <a:pt x="740916" y="206247"/>
                </a:lnTo>
                <a:lnTo>
                  <a:pt x="731515" y="196977"/>
                </a:lnTo>
                <a:lnTo>
                  <a:pt x="712725" y="178181"/>
                </a:lnTo>
                <a:lnTo>
                  <a:pt x="412614" y="103125"/>
                </a:lnTo>
                <a:lnTo>
                  <a:pt x="403225" y="103125"/>
                </a:lnTo>
                <a:lnTo>
                  <a:pt x="384423" y="112523"/>
                </a:lnTo>
                <a:lnTo>
                  <a:pt x="375022" y="121921"/>
                </a:lnTo>
                <a:lnTo>
                  <a:pt x="365757" y="140716"/>
                </a:lnTo>
                <a:lnTo>
                  <a:pt x="365757" y="318771"/>
                </a:lnTo>
                <a:lnTo>
                  <a:pt x="356357" y="337566"/>
                </a:lnTo>
                <a:lnTo>
                  <a:pt x="346956" y="356362"/>
                </a:lnTo>
                <a:lnTo>
                  <a:pt x="337567" y="365760"/>
                </a:lnTo>
                <a:lnTo>
                  <a:pt x="318765" y="375158"/>
                </a:lnTo>
                <a:lnTo>
                  <a:pt x="281298" y="375158"/>
                </a:lnTo>
                <a:lnTo>
                  <a:pt x="262632" y="365760"/>
                </a:lnTo>
                <a:lnTo>
                  <a:pt x="187573" y="346964"/>
                </a:lnTo>
                <a:lnTo>
                  <a:pt x="178172" y="346964"/>
                </a:lnTo>
                <a:lnTo>
                  <a:pt x="159382" y="337566"/>
                </a:lnTo>
                <a:lnTo>
                  <a:pt x="140581" y="328169"/>
                </a:lnTo>
                <a:lnTo>
                  <a:pt x="121915" y="318771"/>
                </a:lnTo>
                <a:lnTo>
                  <a:pt x="103125" y="300102"/>
                </a:lnTo>
                <a:lnTo>
                  <a:pt x="93724" y="281306"/>
                </a:lnTo>
                <a:lnTo>
                  <a:pt x="84324" y="271908"/>
                </a:lnTo>
                <a:lnTo>
                  <a:pt x="75047" y="243842"/>
                </a:lnTo>
                <a:lnTo>
                  <a:pt x="75047" y="37467"/>
                </a:lnTo>
                <a:lnTo>
                  <a:pt x="65658" y="18668"/>
                </a:lnTo>
                <a:lnTo>
                  <a:pt x="56257" y="9397"/>
                </a:lnTo>
                <a:lnTo>
                  <a:pt x="37455" y="0"/>
                </a:lnTo>
                <a:lnTo>
                  <a:pt x="18790" y="9397"/>
                </a:lnTo>
                <a:lnTo>
                  <a:pt x="0" y="18668"/>
                </a:lnTo>
                <a:lnTo>
                  <a:pt x="0" y="234441"/>
                </a:lnTo>
                <a:lnTo>
                  <a:pt x="9389" y="262511"/>
                </a:lnTo>
                <a:lnTo>
                  <a:pt x="9389" y="281306"/>
                </a:lnTo>
                <a:lnTo>
                  <a:pt x="18790" y="300102"/>
                </a:lnTo>
                <a:lnTo>
                  <a:pt x="28066" y="309500"/>
                </a:lnTo>
                <a:lnTo>
                  <a:pt x="37455" y="328169"/>
                </a:lnTo>
                <a:lnTo>
                  <a:pt x="46856" y="346964"/>
                </a:lnTo>
                <a:lnTo>
                  <a:pt x="56257" y="356362"/>
                </a:lnTo>
                <a:lnTo>
                  <a:pt x="75047" y="375158"/>
                </a:lnTo>
                <a:lnTo>
                  <a:pt x="93724" y="384556"/>
                </a:lnTo>
                <a:lnTo>
                  <a:pt x="112514" y="393827"/>
                </a:lnTo>
                <a:lnTo>
                  <a:pt x="131316" y="403225"/>
                </a:lnTo>
                <a:lnTo>
                  <a:pt x="159382" y="412622"/>
                </a:lnTo>
                <a:lnTo>
                  <a:pt x="187573" y="422020"/>
                </a:lnTo>
                <a:lnTo>
                  <a:pt x="262632" y="440692"/>
                </a:lnTo>
                <a:lnTo>
                  <a:pt x="271897" y="450090"/>
                </a:lnTo>
                <a:lnTo>
                  <a:pt x="300099" y="450090"/>
                </a:lnTo>
                <a:lnTo>
                  <a:pt x="328166" y="450090"/>
                </a:lnTo>
                <a:lnTo>
                  <a:pt x="346956" y="440692"/>
                </a:lnTo>
                <a:lnTo>
                  <a:pt x="365757" y="431418"/>
                </a:lnTo>
                <a:lnTo>
                  <a:pt x="384423" y="422020"/>
                </a:lnTo>
                <a:lnTo>
                  <a:pt x="403225" y="403225"/>
                </a:lnTo>
                <a:lnTo>
                  <a:pt x="422015" y="384556"/>
                </a:lnTo>
                <a:lnTo>
                  <a:pt x="431291" y="365760"/>
                </a:lnTo>
                <a:lnTo>
                  <a:pt x="440680" y="346964"/>
                </a:lnTo>
                <a:lnTo>
                  <a:pt x="440680" y="187579"/>
                </a:lnTo>
                <a:lnTo>
                  <a:pt x="665857" y="243842"/>
                </a:lnTo>
                <a:lnTo>
                  <a:pt x="665857" y="506350"/>
                </a:lnTo>
                <a:lnTo>
                  <a:pt x="684523" y="515748"/>
                </a:lnTo>
                <a:lnTo>
                  <a:pt x="703324" y="525146"/>
                </a:lnTo>
                <a:lnTo>
                  <a:pt x="721990" y="515748"/>
                </a:lnTo>
                <a:lnTo>
                  <a:pt x="731515" y="5063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63" name="Freeform 8463"/>
          <p:cNvSpPr/>
          <p:nvPr/>
        </p:nvSpPr>
        <p:spPr>
          <a:xfrm rot="-5400000" flipH="0" flipV="0">
            <a:off x="22951457" y="2405413"/>
            <a:ext cx="120407" cy="38099"/>
          </a:xfrm>
          <a:custGeom>
            <a:pathLst>
              <a:path w="740916" h="234445">
                <a:moveTo>
                  <a:pt x="740916" y="196850"/>
                </a:moveTo>
                <a:lnTo>
                  <a:pt x="740916" y="187452"/>
                </a:lnTo>
                <a:lnTo>
                  <a:pt x="731515" y="178182"/>
                </a:lnTo>
                <a:lnTo>
                  <a:pt x="712849" y="159386"/>
                </a:lnTo>
                <a:lnTo>
                  <a:pt x="112650" y="0"/>
                </a:lnTo>
                <a:lnTo>
                  <a:pt x="84459" y="0"/>
                </a:lnTo>
                <a:lnTo>
                  <a:pt x="65658" y="0"/>
                </a:lnTo>
                <a:lnTo>
                  <a:pt x="46992" y="9398"/>
                </a:lnTo>
                <a:lnTo>
                  <a:pt x="28190" y="28070"/>
                </a:lnTo>
                <a:lnTo>
                  <a:pt x="18801" y="37468"/>
                </a:lnTo>
                <a:lnTo>
                  <a:pt x="9400" y="56263"/>
                </a:lnTo>
                <a:lnTo>
                  <a:pt x="0" y="74932"/>
                </a:lnTo>
                <a:lnTo>
                  <a:pt x="0" y="112524"/>
                </a:lnTo>
                <a:lnTo>
                  <a:pt x="18801" y="131192"/>
                </a:lnTo>
                <a:lnTo>
                  <a:pt x="56257" y="131192"/>
                </a:lnTo>
                <a:lnTo>
                  <a:pt x="65658" y="121921"/>
                </a:lnTo>
                <a:lnTo>
                  <a:pt x="75058" y="93728"/>
                </a:lnTo>
                <a:lnTo>
                  <a:pt x="75058" y="84330"/>
                </a:lnTo>
                <a:lnTo>
                  <a:pt x="93848" y="74932"/>
                </a:lnTo>
                <a:lnTo>
                  <a:pt x="112650" y="74932"/>
                </a:lnTo>
                <a:lnTo>
                  <a:pt x="694059" y="234445"/>
                </a:lnTo>
                <a:lnTo>
                  <a:pt x="722126" y="234445"/>
                </a:lnTo>
                <a:lnTo>
                  <a:pt x="731515" y="2250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64" name="Freeform 8464"/>
          <p:cNvSpPr/>
          <p:nvPr/>
        </p:nvSpPr>
        <p:spPr>
          <a:xfrm rot="-5400000" flipH="0" flipV="0">
            <a:off x="23070336" y="2429788"/>
            <a:ext cx="12175" cy="60967"/>
          </a:xfrm>
          <a:custGeom>
            <a:pathLst>
              <a:path w="74923" h="375159">
                <a:moveTo>
                  <a:pt x="74923" y="337567"/>
                </a:moveTo>
                <a:lnTo>
                  <a:pt x="74923" y="28194"/>
                </a:lnTo>
                <a:lnTo>
                  <a:pt x="65658" y="9398"/>
                </a:lnTo>
                <a:lnTo>
                  <a:pt x="56257" y="0"/>
                </a:lnTo>
                <a:lnTo>
                  <a:pt x="18666" y="0"/>
                </a:lnTo>
                <a:lnTo>
                  <a:pt x="0" y="9398"/>
                </a:lnTo>
                <a:lnTo>
                  <a:pt x="0" y="356363"/>
                </a:lnTo>
                <a:lnTo>
                  <a:pt x="18666" y="375159"/>
                </a:lnTo>
                <a:lnTo>
                  <a:pt x="56257" y="375159"/>
                </a:lnTo>
                <a:lnTo>
                  <a:pt x="65658" y="3563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65" name="Freeform 8465"/>
          <p:cNvSpPr/>
          <p:nvPr/>
        </p:nvSpPr>
        <p:spPr>
          <a:xfrm rot="-5400000" flipH="0" flipV="0">
            <a:off x="23079468" y="2394733"/>
            <a:ext cx="12197" cy="60967"/>
          </a:xfrm>
          <a:custGeom>
            <a:pathLst>
              <a:path w="75059" h="375158">
                <a:moveTo>
                  <a:pt x="75059" y="337566"/>
                </a:moveTo>
                <a:lnTo>
                  <a:pt x="75059" y="18795"/>
                </a:lnTo>
                <a:lnTo>
                  <a:pt x="65658" y="0"/>
                </a:lnTo>
                <a:lnTo>
                  <a:pt x="18677" y="0"/>
                </a:lnTo>
                <a:lnTo>
                  <a:pt x="9401" y="18795"/>
                </a:lnTo>
                <a:lnTo>
                  <a:pt x="0" y="37467"/>
                </a:lnTo>
                <a:lnTo>
                  <a:pt x="0" y="337566"/>
                </a:lnTo>
                <a:lnTo>
                  <a:pt x="9401" y="356362"/>
                </a:lnTo>
                <a:lnTo>
                  <a:pt x="18677" y="375158"/>
                </a:lnTo>
                <a:lnTo>
                  <a:pt x="56269" y="375158"/>
                </a:lnTo>
                <a:lnTo>
                  <a:pt x="75059" y="3657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66" name="Freeform 8466"/>
          <p:cNvSpPr/>
          <p:nvPr/>
        </p:nvSpPr>
        <p:spPr>
          <a:xfrm rot="-5400000" flipH="0" flipV="0">
            <a:off x="23116041" y="2408457"/>
            <a:ext cx="112792" cy="39626"/>
          </a:xfrm>
          <a:custGeom>
            <a:pathLst>
              <a:path w="694059" h="243839">
                <a:moveTo>
                  <a:pt x="694059" y="243839"/>
                </a:moveTo>
                <a:lnTo>
                  <a:pt x="609600" y="150114"/>
                </a:lnTo>
                <a:lnTo>
                  <a:pt x="46992" y="0"/>
                </a:lnTo>
                <a:lnTo>
                  <a:pt x="28190" y="0"/>
                </a:lnTo>
                <a:lnTo>
                  <a:pt x="9400" y="9398"/>
                </a:lnTo>
                <a:lnTo>
                  <a:pt x="0" y="37464"/>
                </a:lnTo>
                <a:lnTo>
                  <a:pt x="9400" y="56263"/>
                </a:lnTo>
                <a:lnTo>
                  <a:pt x="28190" y="656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67" name="Freeform 8467"/>
          <p:cNvSpPr/>
          <p:nvPr/>
        </p:nvSpPr>
        <p:spPr>
          <a:xfrm rot="-5400000" flipH="0" flipV="0">
            <a:off x="23152623" y="2361205"/>
            <a:ext cx="36571" cy="42681"/>
          </a:xfrm>
          <a:custGeom>
            <a:pathLst>
              <a:path w="225041" h="262635">
                <a:moveTo>
                  <a:pt x="225041" y="234441"/>
                </a:moveTo>
                <a:lnTo>
                  <a:pt x="225041" y="225171"/>
                </a:lnTo>
                <a:lnTo>
                  <a:pt x="215640" y="206375"/>
                </a:lnTo>
                <a:lnTo>
                  <a:pt x="65658" y="18796"/>
                </a:lnTo>
                <a:lnTo>
                  <a:pt x="65658" y="9398"/>
                </a:lnTo>
                <a:lnTo>
                  <a:pt x="46856" y="0"/>
                </a:lnTo>
                <a:lnTo>
                  <a:pt x="37467" y="0"/>
                </a:lnTo>
                <a:lnTo>
                  <a:pt x="18666" y="9398"/>
                </a:lnTo>
                <a:lnTo>
                  <a:pt x="9401" y="9398"/>
                </a:lnTo>
                <a:lnTo>
                  <a:pt x="0" y="37591"/>
                </a:lnTo>
                <a:lnTo>
                  <a:pt x="9401" y="56260"/>
                </a:lnTo>
                <a:lnTo>
                  <a:pt x="93725" y="168910"/>
                </a:lnTo>
                <a:lnTo>
                  <a:pt x="178184" y="262635"/>
                </a:lnTo>
                <a:lnTo>
                  <a:pt x="206251" y="262635"/>
                </a:lnTo>
                <a:lnTo>
                  <a:pt x="215640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68" name="Freeform 8468"/>
          <p:cNvSpPr/>
          <p:nvPr/>
        </p:nvSpPr>
        <p:spPr>
          <a:xfrm rot="-5400000" flipH="0" flipV="0">
            <a:off x="23182344" y="2393979"/>
            <a:ext cx="109736" cy="71637"/>
          </a:xfrm>
          <a:custGeom>
            <a:pathLst>
              <a:path w="675258" h="440817">
                <a:moveTo>
                  <a:pt x="675258" y="412623"/>
                </a:moveTo>
                <a:lnTo>
                  <a:pt x="665857" y="281304"/>
                </a:lnTo>
                <a:lnTo>
                  <a:pt x="665857" y="300100"/>
                </a:lnTo>
                <a:lnTo>
                  <a:pt x="656592" y="318768"/>
                </a:lnTo>
                <a:lnTo>
                  <a:pt x="637666" y="337564"/>
                </a:lnTo>
                <a:lnTo>
                  <a:pt x="628401" y="356363"/>
                </a:lnTo>
                <a:lnTo>
                  <a:pt x="600199" y="365761"/>
                </a:lnTo>
                <a:lnTo>
                  <a:pt x="581533" y="365761"/>
                </a:lnTo>
                <a:lnTo>
                  <a:pt x="553342" y="365761"/>
                </a:lnTo>
                <a:lnTo>
                  <a:pt x="365757" y="309498"/>
                </a:lnTo>
                <a:lnTo>
                  <a:pt x="365757" y="196977"/>
                </a:lnTo>
                <a:lnTo>
                  <a:pt x="356356" y="56260"/>
                </a:lnTo>
                <a:lnTo>
                  <a:pt x="337691" y="75056"/>
                </a:lnTo>
                <a:lnTo>
                  <a:pt x="318901" y="93852"/>
                </a:lnTo>
                <a:lnTo>
                  <a:pt x="309500" y="112521"/>
                </a:lnTo>
                <a:lnTo>
                  <a:pt x="300099" y="131316"/>
                </a:lnTo>
                <a:lnTo>
                  <a:pt x="300099" y="149988"/>
                </a:lnTo>
                <a:lnTo>
                  <a:pt x="290698" y="178182"/>
                </a:lnTo>
                <a:lnTo>
                  <a:pt x="290698" y="290702"/>
                </a:lnTo>
                <a:lnTo>
                  <a:pt x="290698" y="281304"/>
                </a:lnTo>
                <a:lnTo>
                  <a:pt x="262632" y="281304"/>
                </a:lnTo>
                <a:lnTo>
                  <a:pt x="243842" y="271906"/>
                </a:lnTo>
                <a:lnTo>
                  <a:pt x="225176" y="262508"/>
                </a:lnTo>
                <a:lnTo>
                  <a:pt x="206375" y="243840"/>
                </a:lnTo>
                <a:lnTo>
                  <a:pt x="196974" y="234442"/>
                </a:lnTo>
                <a:lnTo>
                  <a:pt x="178308" y="215646"/>
                </a:lnTo>
                <a:lnTo>
                  <a:pt x="159506" y="206248"/>
                </a:lnTo>
                <a:lnTo>
                  <a:pt x="150117" y="187579"/>
                </a:lnTo>
                <a:lnTo>
                  <a:pt x="131316" y="168784"/>
                </a:lnTo>
                <a:lnTo>
                  <a:pt x="122051" y="149988"/>
                </a:lnTo>
                <a:lnTo>
                  <a:pt x="103249" y="131316"/>
                </a:lnTo>
                <a:lnTo>
                  <a:pt x="93848" y="103123"/>
                </a:lnTo>
                <a:lnTo>
                  <a:pt x="84459" y="84454"/>
                </a:lnTo>
                <a:lnTo>
                  <a:pt x="84459" y="65658"/>
                </a:lnTo>
                <a:lnTo>
                  <a:pt x="75058" y="46862"/>
                </a:lnTo>
                <a:lnTo>
                  <a:pt x="75058" y="18796"/>
                </a:lnTo>
                <a:lnTo>
                  <a:pt x="56257" y="0"/>
                </a:lnTo>
                <a:lnTo>
                  <a:pt x="28190" y="0"/>
                </a:lnTo>
                <a:lnTo>
                  <a:pt x="9400" y="9398"/>
                </a:lnTo>
                <a:lnTo>
                  <a:pt x="0" y="28067"/>
                </a:lnTo>
                <a:lnTo>
                  <a:pt x="0" y="37465"/>
                </a:lnTo>
                <a:lnTo>
                  <a:pt x="9400" y="65658"/>
                </a:lnTo>
                <a:lnTo>
                  <a:pt x="9400" y="84454"/>
                </a:lnTo>
                <a:lnTo>
                  <a:pt x="18801" y="103123"/>
                </a:lnTo>
                <a:lnTo>
                  <a:pt x="28190" y="131316"/>
                </a:lnTo>
                <a:lnTo>
                  <a:pt x="37591" y="149988"/>
                </a:lnTo>
                <a:lnTo>
                  <a:pt x="46992" y="168784"/>
                </a:lnTo>
                <a:lnTo>
                  <a:pt x="56257" y="187579"/>
                </a:lnTo>
                <a:lnTo>
                  <a:pt x="65658" y="206248"/>
                </a:lnTo>
                <a:lnTo>
                  <a:pt x="84459" y="215646"/>
                </a:lnTo>
                <a:lnTo>
                  <a:pt x="93848" y="234442"/>
                </a:lnTo>
                <a:lnTo>
                  <a:pt x="103249" y="253237"/>
                </a:lnTo>
                <a:lnTo>
                  <a:pt x="122051" y="262508"/>
                </a:lnTo>
                <a:lnTo>
                  <a:pt x="140716" y="281304"/>
                </a:lnTo>
                <a:lnTo>
                  <a:pt x="150117" y="290702"/>
                </a:lnTo>
                <a:lnTo>
                  <a:pt x="168907" y="309498"/>
                </a:lnTo>
                <a:lnTo>
                  <a:pt x="187573" y="318768"/>
                </a:lnTo>
                <a:lnTo>
                  <a:pt x="206375" y="328166"/>
                </a:lnTo>
                <a:lnTo>
                  <a:pt x="225176" y="337564"/>
                </a:lnTo>
                <a:lnTo>
                  <a:pt x="243842" y="346962"/>
                </a:lnTo>
                <a:lnTo>
                  <a:pt x="262632" y="356363"/>
                </a:lnTo>
                <a:lnTo>
                  <a:pt x="290698" y="365761"/>
                </a:lnTo>
                <a:lnTo>
                  <a:pt x="309500" y="375159"/>
                </a:lnTo>
                <a:lnTo>
                  <a:pt x="328290" y="375159"/>
                </a:lnTo>
                <a:lnTo>
                  <a:pt x="553342" y="440817"/>
                </a:lnTo>
                <a:lnTo>
                  <a:pt x="609600" y="440817"/>
                </a:lnTo>
                <a:lnTo>
                  <a:pt x="628401" y="431419"/>
                </a:lnTo>
                <a:lnTo>
                  <a:pt x="656592" y="4220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69" name="Freeform 8469"/>
          <p:cNvSpPr/>
          <p:nvPr/>
        </p:nvSpPr>
        <p:spPr>
          <a:xfrm rot="-5400000" flipH="0" flipV="0">
            <a:off x="23205954" y="2364260"/>
            <a:ext cx="62495" cy="62494"/>
          </a:xfrm>
          <a:custGeom>
            <a:pathLst>
              <a:path w="384560" h="384556">
                <a:moveTo>
                  <a:pt x="384560" y="272033"/>
                </a:moveTo>
                <a:lnTo>
                  <a:pt x="384560" y="243839"/>
                </a:lnTo>
                <a:lnTo>
                  <a:pt x="375159" y="225170"/>
                </a:lnTo>
                <a:lnTo>
                  <a:pt x="375159" y="178181"/>
                </a:lnTo>
                <a:lnTo>
                  <a:pt x="365770" y="159512"/>
                </a:lnTo>
                <a:lnTo>
                  <a:pt x="356493" y="140717"/>
                </a:lnTo>
                <a:lnTo>
                  <a:pt x="347092" y="121921"/>
                </a:lnTo>
                <a:lnTo>
                  <a:pt x="328302" y="103249"/>
                </a:lnTo>
                <a:lnTo>
                  <a:pt x="318902" y="84454"/>
                </a:lnTo>
                <a:lnTo>
                  <a:pt x="300236" y="75056"/>
                </a:lnTo>
                <a:lnTo>
                  <a:pt x="281310" y="65785"/>
                </a:lnTo>
                <a:lnTo>
                  <a:pt x="262644" y="56387"/>
                </a:lnTo>
                <a:lnTo>
                  <a:pt x="243843" y="46989"/>
                </a:lnTo>
                <a:lnTo>
                  <a:pt x="225177" y="37591"/>
                </a:lnTo>
                <a:lnTo>
                  <a:pt x="196986" y="28193"/>
                </a:lnTo>
                <a:lnTo>
                  <a:pt x="121927" y="9398"/>
                </a:lnTo>
                <a:lnTo>
                  <a:pt x="103262" y="0"/>
                </a:lnTo>
                <a:lnTo>
                  <a:pt x="84460" y="0"/>
                </a:lnTo>
                <a:lnTo>
                  <a:pt x="56394" y="9398"/>
                </a:lnTo>
                <a:lnTo>
                  <a:pt x="37592" y="9398"/>
                </a:lnTo>
                <a:lnTo>
                  <a:pt x="18802" y="18795"/>
                </a:lnTo>
                <a:lnTo>
                  <a:pt x="0" y="28193"/>
                </a:lnTo>
                <a:lnTo>
                  <a:pt x="9401" y="168910"/>
                </a:lnTo>
                <a:lnTo>
                  <a:pt x="9401" y="159512"/>
                </a:lnTo>
                <a:lnTo>
                  <a:pt x="18802" y="131319"/>
                </a:lnTo>
                <a:lnTo>
                  <a:pt x="18802" y="112647"/>
                </a:lnTo>
                <a:lnTo>
                  <a:pt x="28203" y="103249"/>
                </a:lnTo>
                <a:lnTo>
                  <a:pt x="46993" y="84454"/>
                </a:lnTo>
                <a:lnTo>
                  <a:pt x="65670" y="84454"/>
                </a:lnTo>
                <a:lnTo>
                  <a:pt x="84460" y="75056"/>
                </a:lnTo>
                <a:lnTo>
                  <a:pt x="103262" y="75056"/>
                </a:lnTo>
                <a:lnTo>
                  <a:pt x="121927" y="84454"/>
                </a:lnTo>
                <a:lnTo>
                  <a:pt x="196986" y="103249"/>
                </a:lnTo>
                <a:lnTo>
                  <a:pt x="206375" y="103249"/>
                </a:lnTo>
                <a:lnTo>
                  <a:pt x="225177" y="112647"/>
                </a:lnTo>
                <a:lnTo>
                  <a:pt x="243843" y="121921"/>
                </a:lnTo>
                <a:lnTo>
                  <a:pt x="262644" y="140717"/>
                </a:lnTo>
                <a:lnTo>
                  <a:pt x="272045" y="150115"/>
                </a:lnTo>
                <a:lnTo>
                  <a:pt x="290835" y="168910"/>
                </a:lnTo>
                <a:lnTo>
                  <a:pt x="300236" y="187579"/>
                </a:lnTo>
                <a:lnTo>
                  <a:pt x="300236" y="206375"/>
                </a:lnTo>
                <a:lnTo>
                  <a:pt x="309501" y="225170"/>
                </a:lnTo>
                <a:lnTo>
                  <a:pt x="309501" y="253237"/>
                </a:lnTo>
                <a:lnTo>
                  <a:pt x="318902" y="384556"/>
                </a:lnTo>
                <a:lnTo>
                  <a:pt x="337703" y="365760"/>
                </a:lnTo>
                <a:lnTo>
                  <a:pt x="356493" y="347092"/>
                </a:lnTo>
                <a:lnTo>
                  <a:pt x="365770" y="328296"/>
                </a:lnTo>
                <a:lnTo>
                  <a:pt x="375159" y="309497"/>
                </a:lnTo>
                <a:lnTo>
                  <a:pt x="384560" y="2907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70" name="Freeform 8470"/>
          <p:cNvSpPr/>
          <p:nvPr/>
        </p:nvSpPr>
        <p:spPr>
          <a:xfrm rot="-5400000" flipH="0" flipV="0">
            <a:off x="23254725" y="2405413"/>
            <a:ext cx="109736" cy="48769"/>
          </a:xfrm>
          <a:custGeom>
            <a:pathLst>
              <a:path w="675258" h="300102">
                <a:moveTo>
                  <a:pt x="675258" y="168783"/>
                </a:moveTo>
                <a:lnTo>
                  <a:pt x="656592" y="159512"/>
                </a:lnTo>
                <a:lnTo>
                  <a:pt x="637666" y="140716"/>
                </a:lnTo>
                <a:lnTo>
                  <a:pt x="619000" y="131319"/>
                </a:lnTo>
                <a:lnTo>
                  <a:pt x="600199" y="112523"/>
                </a:lnTo>
                <a:lnTo>
                  <a:pt x="572132" y="103125"/>
                </a:lnTo>
                <a:lnTo>
                  <a:pt x="553342" y="93727"/>
                </a:lnTo>
                <a:lnTo>
                  <a:pt x="525276" y="84456"/>
                </a:lnTo>
                <a:lnTo>
                  <a:pt x="506474" y="65661"/>
                </a:lnTo>
                <a:lnTo>
                  <a:pt x="478283" y="56263"/>
                </a:lnTo>
                <a:lnTo>
                  <a:pt x="459618" y="56263"/>
                </a:lnTo>
                <a:lnTo>
                  <a:pt x="431415" y="46865"/>
                </a:lnTo>
                <a:lnTo>
                  <a:pt x="412750" y="37467"/>
                </a:lnTo>
                <a:lnTo>
                  <a:pt x="393948" y="28193"/>
                </a:lnTo>
                <a:lnTo>
                  <a:pt x="365757" y="18795"/>
                </a:lnTo>
                <a:lnTo>
                  <a:pt x="346967" y="18795"/>
                </a:lnTo>
                <a:lnTo>
                  <a:pt x="328290" y="9397"/>
                </a:lnTo>
                <a:lnTo>
                  <a:pt x="281433" y="9397"/>
                </a:lnTo>
                <a:lnTo>
                  <a:pt x="262632" y="0"/>
                </a:lnTo>
                <a:lnTo>
                  <a:pt x="103249" y="0"/>
                </a:lnTo>
                <a:lnTo>
                  <a:pt x="84459" y="9397"/>
                </a:lnTo>
                <a:lnTo>
                  <a:pt x="65658" y="18795"/>
                </a:lnTo>
                <a:lnTo>
                  <a:pt x="46992" y="28193"/>
                </a:lnTo>
                <a:lnTo>
                  <a:pt x="28190" y="37467"/>
                </a:lnTo>
                <a:lnTo>
                  <a:pt x="18801" y="46865"/>
                </a:lnTo>
                <a:lnTo>
                  <a:pt x="9400" y="65661"/>
                </a:lnTo>
                <a:lnTo>
                  <a:pt x="9400" y="84456"/>
                </a:lnTo>
                <a:lnTo>
                  <a:pt x="0" y="93727"/>
                </a:lnTo>
                <a:lnTo>
                  <a:pt x="0" y="140716"/>
                </a:lnTo>
                <a:lnTo>
                  <a:pt x="9400" y="159512"/>
                </a:lnTo>
                <a:lnTo>
                  <a:pt x="9400" y="178181"/>
                </a:lnTo>
                <a:lnTo>
                  <a:pt x="18801" y="196977"/>
                </a:lnTo>
                <a:lnTo>
                  <a:pt x="28190" y="215772"/>
                </a:lnTo>
                <a:lnTo>
                  <a:pt x="37591" y="225043"/>
                </a:lnTo>
                <a:lnTo>
                  <a:pt x="46992" y="243842"/>
                </a:lnTo>
                <a:lnTo>
                  <a:pt x="65658" y="262638"/>
                </a:lnTo>
                <a:lnTo>
                  <a:pt x="75058" y="140716"/>
                </a:lnTo>
                <a:lnTo>
                  <a:pt x="75058" y="121921"/>
                </a:lnTo>
                <a:lnTo>
                  <a:pt x="84459" y="103125"/>
                </a:lnTo>
                <a:lnTo>
                  <a:pt x="93848" y="93727"/>
                </a:lnTo>
                <a:lnTo>
                  <a:pt x="103249" y="84456"/>
                </a:lnTo>
                <a:lnTo>
                  <a:pt x="131316" y="75058"/>
                </a:lnTo>
                <a:lnTo>
                  <a:pt x="272033" y="75058"/>
                </a:lnTo>
                <a:lnTo>
                  <a:pt x="290698" y="84456"/>
                </a:lnTo>
                <a:lnTo>
                  <a:pt x="318901" y="84456"/>
                </a:lnTo>
                <a:lnTo>
                  <a:pt x="346967" y="93727"/>
                </a:lnTo>
                <a:lnTo>
                  <a:pt x="365757" y="103125"/>
                </a:lnTo>
                <a:lnTo>
                  <a:pt x="384559" y="103125"/>
                </a:lnTo>
                <a:lnTo>
                  <a:pt x="403349" y="112523"/>
                </a:lnTo>
                <a:lnTo>
                  <a:pt x="431415" y="121921"/>
                </a:lnTo>
                <a:lnTo>
                  <a:pt x="450217" y="131319"/>
                </a:lnTo>
                <a:lnTo>
                  <a:pt x="469007" y="140716"/>
                </a:lnTo>
                <a:lnTo>
                  <a:pt x="497073" y="150114"/>
                </a:lnTo>
                <a:lnTo>
                  <a:pt x="515875" y="159512"/>
                </a:lnTo>
                <a:lnTo>
                  <a:pt x="543941" y="168783"/>
                </a:lnTo>
                <a:lnTo>
                  <a:pt x="572132" y="187579"/>
                </a:lnTo>
                <a:lnTo>
                  <a:pt x="590798" y="196977"/>
                </a:lnTo>
                <a:lnTo>
                  <a:pt x="609600" y="215772"/>
                </a:lnTo>
                <a:lnTo>
                  <a:pt x="628401" y="225043"/>
                </a:lnTo>
                <a:lnTo>
                  <a:pt x="637666" y="243842"/>
                </a:lnTo>
                <a:lnTo>
                  <a:pt x="647191" y="253240"/>
                </a:lnTo>
                <a:lnTo>
                  <a:pt x="656592" y="272036"/>
                </a:lnTo>
                <a:lnTo>
                  <a:pt x="665857" y="281306"/>
                </a:lnTo>
                <a:lnTo>
                  <a:pt x="665857" y="30010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71" name="Freeform 8471"/>
          <p:cNvSpPr/>
          <p:nvPr/>
        </p:nvSpPr>
        <p:spPr>
          <a:xfrm rot="-5400000" flipH="0" flipV="0">
            <a:off x="23276829" y="2395507"/>
            <a:ext cx="109736" cy="47242"/>
          </a:xfrm>
          <a:custGeom>
            <a:pathLst>
              <a:path w="675258" h="290702">
                <a:moveTo>
                  <a:pt x="675258" y="178182"/>
                </a:moveTo>
                <a:lnTo>
                  <a:pt x="675258" y="149988"/>
                </a:lnTo>
                <a:lnTo>
                  <a:pt x="665857" y="131320"/>
                </a:lnTo>
                <a:lnTo>
                  <a:pt x="665857" y="112524"/>
                </a:lnTo>
                <a:lnTo>
                  <a:pt x="656468" y="93725"/>
                </a:lnTo>
                <a:lnTo>
                  <a:pt x="647191" y="75056"/>
                </a:lnTo>
                <a:lnTo>
                  <a:pt x="637790" y="65659"/>
                </a:lnTo>
                <a:lnTo>
                  <a:pt x="619000" y="46863"/>
                </a:lnTo>
                <a:lnTo>
                  <a:pt x="609600" y="28067"/>
                </a:lnTo>
                <a:lnTo>
                  <a:pt x="600199" y="159386"/>
                </a:lnTo>
                <a:lnTo>
                  <a:pt x="600199" y="168784"/>
                </a:lnTo>
                <a:lnTo>
                  <a:pt x="590934" y="187580"/>
                </a:lnTo>
                <a:lnTo>
                  <a:pt x="581533" y="196850"/>
                </a:lnTo>
                <a:lnTo>
                  <a:pt x="562743" y="206248"/>
                </a:lnTo>
                <a:lnTo>
                  <a:pt x="543942" y="215646"/>
                </a:lnTo>
                <a:lnTo>
                  <a:pt x="525140" y="215646"/>
                </a:lnTo>
                <a:lnTo>
                  <a:pt x="497073" y="225044"/>
                </a:lnTo>
                <a:lnTo>
                  <a:pt x="487684" y="225044"/>
                </a:lnTo>
                <a:lnTo>
                  <a:pt x="468883" y="215646"/>
                </a:lnTo>
                <a:lnTo>
                  <a:pt x="403349" y="215646"/>
                </a:lnTo>
                <a:lnTo>
                  <a:pt x="384559" y="206248"/>
                </a:lnTo>
                <a:lnTo>
                  <a:pt x="356368" y="206248"/>
                </a:lnTo>
                <a:lnTo>
                  <a:pt x="328290" y="196850"/>
                </a:lnTo>
                <a:lnTo>
                  <a:pt x="300099" y="187580"/>
                </a:lnTo>
                <a:lnTo>
                  <a:pt x="290698" y="187580"/>
                </a:lnTo>
                <a:lnTo>
                  <a:pt x="262632" y="178182"/>
                </a:lnTo>
                <a:lnTo>
                  <a:pt x="243842" y="168784"/>
                </a:lnTo>
                <a:lnTo>
                  <a:pt x="225040" y="159386"/>
                </a:lnTo>
                <a:lnTo>
                  <a:pt x="196974" y="149988"/>
                </a:lnTo>
                <a:lnTo>
                  <a:pt x="178184" y="140590"/>
                </a:lnTo>
                <a:lnTo>
                  <a:pt x="150117" y="131320"/>
                </a:lnTo>
                <a:lnTo>
                  <a:pt x="121915" y="121922"/>
                </a:lnTo>
                <a:lnTo>
                  <a:pt x="103249" y="103126"/>
                </a:lnTo>
                <a:lnTo>
                  <a:pt x="75058" y="93725"/>
                </a:lnTo>
                <a:lnTo>
                  <a:pt x="56393" y="75056"/>
                </a:lnTo>
                <a:lnTo>
                  <a:pt x="46992" y="65659"/>
                </a:lnTo>
                <a:lnTo>
                  <a:pt x="28190" y="46863"/>
                </a:lnTo>
                <a:lnTo>
                  <a:pt x="18801" y="37465"/>
                </a:lnTo>
                <a:lnTo>
                  <a:pt x="9400" y="18796"/>
                </a:lnTo>
                <a:lnTo>
                  <a:pt x="9400" y="0"/>
                </a:lnTo>
                <a:lnTo>
                  <a:pt x="0" y="121922"/>
                </a:lnTo>
                <a:lnTo>
                  <a:pt x="9400" y="131320"/>
                </a:lnTo>
                <a:lnTo>
                  <a:pt x="28190" y="149988"/>
                </a:lnTo>
                <a:lnTo>
                  <a:pt x="56393" y="159386"/>
                </a:lnTo>
                <a:lnTo>
                  <a:pt x="75058" y="178182"/>
                </a:lnTo>
                <a:lnTo>
                  <a:pt x="93848" y="187580"/>
                </a:lnTo>
                <a:lnTo>
                  <a:pt x="121915" y="196850"/>
                </a:lnTo>
                <a:lnTo>
                  <a:pt x="150117" y="215646"/>
                </a:lnTo>
                <a:lnTo>
                  <a:pt x="168783" y="225044"/>
                </a:lnTo>
                <a:lnTo>
                  <a:pt x="187585" y="234442"/>
                </a:lnTo>
                <a:lnTo>
                  <a:pt x="215775" y="243840"/>
                </a:lnTo>
                <a:lnTo>
                  <a:pt x="234441" y="243840"/>
                </a:lnTo>
                <a:lnTo>
                  <a:pt x="262632" y="253111"/>
                </a:lnTo>
                <a:lnTo>
                  <a:pt x="281309" y="262636"/>
                </a:lnTo>
                <a:lnTo>
                  <a:pt x="300099" y="271906"/>
                </a:lnTo>
                <a:lnTo>
                  <a:pt x="328290" y="271906"/>
                </a:lnTo>
                <a:lnTo>
                  <a:pt x="347092" y="281304"/>
                </a:lnTo>
                <a:lnTo>
                  <a:pt x="365757" y="281304"/>
                </a:lnTo>
                <a:lnTo>
                  <a:pt x="393960" y="290702"/>
                </a:lnTo>
                <a:lnTo>
                  <a:pt x="572008" y="290702"/>
                </a:lnTo>
                <a:lnTo>
                  <a:pt x="590934" y="281304"/>
                </a:lnTo>
                <a:lnTo>
                  <a:pt x="609600" y="271906"/>
                </a:lnTo>
                <a:lnTo>
                  <a:pt x="628401" y="262636"/>
                </a:lnTo>
                <a:lnTo>
                  <a:pt x="637790" y="253111"/>
                </a:lnTo>
                <a:lnTo>
                  <a:pt x="656468" y="243840"/>
                </a:lnTo>
                <a:lnTo>
                  <a:pt x="665857" y="225044"/>
                </a:lnTo>
                <a:lnTo>
                  <a:pt x="665857" y="215646"/>
                </a:lnTo>
                <a:lnTo>
                  <a:pt x="675258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72" name="Freeform 8472"/>
          <p:cNvSpPr/>
          <p:nvPr/>
        </p:nvSpPr>
        <p:spPr>
          <a:xfrm rot="-5400000" flipH="0" flipV="0">
            <a:off x="23341594" y="2405413"/>
            <a:ext cx="109736" cy="48769"/>
          </a:xfrm>
          <a:custGeom>
            <a:pathLst>
              <a:path w="675258" h="300099">
                <a:moveTo>
                  <a:pt x="675258" y="168783"/>
                </a:moveTo>
                <a:lnTo>
                  <a:pt x="656592" y="159512"/>
                </a:lnTo>
                <a:lnTo>
                  <a:pt x="637666" y="140717"/>
                </a:lnTo>
                <a:lnTo>
                  <a:pt x="619000" y="131319"/>
                </a:lnTo>
                <a:lnTo>
                  <a:pt x="600199" y="112523"/>
                </a:lnTo>
                <a:lnTo>
                  <a:pt x="572132" y="103122"/>
                </a:lnTo>
                <a:lnTo>
                  <a:pt x="553342" y="93724"/>
                </a:lnTo>
                <a:lnTo>
                  <a:pt x="525276" y="84453"/>
                </a:lnTo>
                <a:lnTo>
                  <a:pt x="506474" y="65658"/>
                </a:lnTo>
                <a:lnTo>
                  <a:pt x="478283" y="56260"/>
                </a:lnTo>
                <a:lnTo>
                  <a:pt x="459618" y="56260"/>
                </a:lnTo>
                <a:lnTo>
                  <a:pt x="431415" y="46862"/>
                </a:lnTo>
                <a:lnTo>
                  <a:pt x="412750" y="37464"/>
                </a:lnTo>
                <a:lnTo>
                  <a:pt x="393948" y="28193"/>
                </a:lnTo>
                <a:lnTo>
                  <a:pt x="365757" y="18795"/>
                </a:lnTo>
                <a:lnTo>
                  <a:pt x="346967" y="18795"/>
                </a:lnTo>
                <a:lnTo>
                  <a:pt x="328290" y="9397"/>
                </a:lnTo>
                <a:lnTo>
                  <a:pt x="281433" y="9397"/>
                </a:lnTo>
                <a:lnTo>
                  <a:pt x="262632" y="0"/>
                </a:lnTo>
                <a:lnTo>
                  <a:pt x="103249" y="0"/>
                </a:lnTo>
                <a:lnTo>
                  <a:pt x="84459" y="9397"/>
                </a:lnTo>
                <a:lnTo>
                  <a:pt x="65658" y="18795"/>
                </a:lnTo>
                <a:lnTo>
                  <a:pt x="46992" y="28193"/>
                </a:lnTo>
                <a:lnTo>
                  <a:pt x="28190" y="37464"/>
                </a:lnTo>
                <a:lnTo>
                  <a:pt x="18801" y="46862"/>
                </a:lnTo>
                <a:lnTo>
                  <a:pt x="9400" y="65658"/>
                </a:lnTo>
                <a:lnTo>
                  <a:pt x="9400" y="84453"/>
                </a:lnTo>
                <a:lnTo>
                  <a:pt x="0" y="93724"/>
                </a:lnTo>
                <a:lnTo>
                  <a:pt x="0" y="140717"/>
                </a:lnTo>
                <a:lnTo>
                  <a:pt x="9400" y="159512"/>
                </a:lnTo>
                <a:lnTo>
                  <a:pt x="9400" y="178181"/>
                </a:lnTo>
                <a:lnTo>
                  <a:pt x="18801" y="196977"/>
                </a:lnTo>
                <a:lnTo>
                  <a:pt x="28190" y="215772"/>
                </a:lnTo>
                <a:lnTo>
                  <a:pt x="37591" y="225043"/>
                </a:lnTo>
                <a:lnTo>
                  <a:pt x="46992" y="243839"/>
                </a:lnTo>
                <a:lnTo>
                  <a:pt x="65658" y="262635"/>
                </a:lnTo>
                <a:lnTo>
                  <a:pt x="75058" y="140717"/>
                </a:lnTo>
                <a:lnTo>
                  <a:pt x="75058" y="121921"/>
                </a:lnTo>
                <a:lnTo>
                  <a:pt x="84459" y="103122"/>
                </a:lnTo>
                <a:lnTo>
                  <a:pt x="93848" y="93724"/>
                </a:lnTo>
                <a:lnTo>
                  <a:pt x="103249" y="84453"/>
                </a:lnTo>
                <a:lnTo>
                  <a:pt x="131316" y="75056"/>
                </a:lnTo>
                <a:lnTo>
                  <a:pt x="272033" y="75056"/>
                </a:lnTo>
                <a:lnTo>
                  <a:pt x="290698" y="84453"/>
                </a:lnTo>
                <a:lnTo>
                  <a:pt x="318901" y="84453"/>
                </a:lnTo>
                <a:lnTo>
                  <a:pt x="346967" y="93724"/>
                </a:lnTo>
                <a:lnTo>
                  <a:pt x="365757" y="103122"/>
                </a:lnTo>
                <a:lnTo>
                  <a:pt x="384559" y="103122"/>
                </a:lnTo>
                <a:lnTo>
                  <a:pt x="403349" y="112523"/>
                </a:lnTo>
                <a:lnTo>
                  <a:pt x="431415" y="121921"/>
                </a:lnTo>
                <a:lnTo>
                  <a:pt x="450217" y="131319"/>
                </a:lnTo>
                <a:lnTo>
                  <a:pt x="469007" y="140717"/>
                </a:lnTo>
                <a:lnTo>
                  <a:pt x="497073" y="150114"/>
                </a:lnTo>
                <a:lnTo>
                  <a:pt x="515875" y="159512"/>
                </a:lnTo>
                <a:lnTo>
                  <a:pt x="543941" y="168783"/>
                </a:lnTo>
                <a:lnTo>
                  <a:pt x="572132" y="187579"/>
                </a:lnTo>
                <a:lnTo>
                  <a:pt x="590798" y="196977"/>
                </a:lnTo>
                <a:lnTo>
                  <a:pt x="609600" y="215772"/>
                </a:lnTo>
                <a:lnTo>
                  <a:pt x="628401" y="225043"/>
                </a:lnTo>
                <a:lnTo>
                  <a:pt x="637666" y="243839"/>
                </a:lnTo>
                <a:lnTo>
                  <a:pt x="647191" y="253237"/>
                </a:lnTo>
                <a:lnTo>
                  <a:pt x="656592" y="272033"/>
                </a:lnTo>
                <a:lnTo>
                  <a:pt x="665857" y="281303"/>
                </a:lnTo>
                <a:lnTo>
                  <a:pt x="665857" y="3000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73" name="Freeform 8473"/>
          <p:cNvSpPr/>
          <p:nvPr/>
        </p:nvSpPr>
        <p:spPr>
          <a:xfrm rot="-5400000" flipH="0" flipV="0">
            <a:off x="23363698" y="2395507"/>
            <a:ext cx="109736" cy="47242"/>
          </a:xfrm>
          <a:custGeom>
            <a:pathLst>
              <a:path w="675258" h="290701">
                <a:moveTo>
                  <a:pt x="675258" y="178181"/>
                </a:moveTo>
                <a:lnTo>
                  <a:pt x="675258" y="149984"/>
                </a:lnTo>
                <a:lnTo>
                  <a:pt x="665857" y="131316"/>
                </a:lnTo>
                <a:lnTo>
                  <a:pt x="665857" y="112520"/>
                </a:lnTo>
                <a:lnTo>
                  <a:pt x="656468" y="93724"/>
                </a:lnTo>
                <a:lnTo>
                  <a:pt x="647191" y="75055"/>
                </a:lnTo>
                <a:lnTo>
                  <a:pt x="637790" y="65658"/>
                </a:lnTo>
                <a:lnTo>
                  <a:pt x="619000" y="46862"/>
                </a:lnTo>
                <a:lnTo>
                  <a:pt x="609600" y="28066"/>
                </a:lnTo>
                <a:lnTo>
                  <a:pt x="600199" y="159382"/>
                </a:lnTo>
                <a:lnTo>
                  <a:pt x="600199" y="168780"/>
                </a:lnTo>
                <a:lnTo>
                  <a:pt x="590934" y="187579"/>
                </a:lnTo>
                <a:lnTo>
                  <a:pt x="581533" y="196850"/>
                </a:lnTo>
                <a:lnTo>
                  <a:pt x="562743" y="206247"/>
                </a:lnTo>
                <a:lnTo>
                  <a:pt x="543942" y="215645"/>
                </a:lnTo>
                <a:lnTo>
                  <a:pt x="525140" y="215645"/>
                </a:lnTo>
                <a:lnTo>
                  <a:pt x="497073" y="225043"/>
                </a:lnTo>
                <a:lnTo>
                  <a:pt x="487684" y="225043"/>
                </a:lnTo>
                <a:lnTo>
                  <a:pt x="468883" y="215645"/>
                </a:lnTo>
                <a:lnTo>
                  <a:pt x="403349" y="215645"/>
                </a:lnTo>
                <a:lnTo>
                  <a:pt x="384559" y="206247"/>
                </a:lnTo>
                <a:lnTo>
                  <a:pt x="356368" y="206247"/>
                </a:lnTo>
                <a:lnTo>
                  <a:pt x="328290" y="196850"/>
                </a:lnTo>
                <a:lnTo>
                  <a:pt x="300099" y="187579"/>
                </a:lnTo>
                <a:lnTo>
                  <a:pt x="290698" y="187579"/>
                </a:lnTo>
                <a:lnTo>
                  <a:pt x="262632" y="178181"/>
                </a:lnTo>
                <a:lnTo>
                  <a:pt x="243842" y="168780"/>
                </a:lnTo>
                <a:lnTo>
                  <a:pt x="225040" y="159382"/>
                </a:lnTo>
                <a:lnTo>
                  <a:pt x="196974" y="149984"/>
                </a:lnTo>
                <a:lnTo>
                  <a:pt x="178184" y="140586"/>
                </a:lnTo>
                <a:lnTo>
                  <a:pt x="150117" y="131316"/>
                </a:lnTo>
                <a:lnTo>
                  <a:pt x="121915" y="121918"/>
                </a:lnTo>
                <a:lnTo>
                  <a:pt x="103249" y="103122"/>
                </a:lnTo>
                <a:lnTo>
                  <a:pt x="75058" y="93724"/>
                </a:lnTo>
                <a:lnTo>
                  <a:pt x="56393" y="75055"/>
                </a:lnTo>
                <a:lnTo>
                  <a:pt x="46992" y="65658"/>
                </a:lnTo>
                <a:lnTo>
                  <a:pt x="28190" y="46862"/>
                </a:lnTo>
                <a:lnTo>
                  <a:pt x="18801" y="37464"/>
                </a:lnTo>
                <a:lnTo>
                  <a:pt x="9400" y="18795"/>
                </a:lnTo>
                <a:lnTo>
                  <a:pt x="9400" y="0"/>
                </a:lnTo>
                <a:lnTo>
                  <a:pt x="0" y="121918"/>
                </a:lnTo>
                <a:lnTo>
                  <a:pt x="9400" y="131316"/>
                </a:lnTo>
                <a:lnTo>
                  <a:pt x="28190" y="149984"/>
                </a:lnTo>
                <a:lnTo>
                  <a:pt x="56393" y="159382"/>
                </a:lnTo>
                <a:lnTo>
                  <a:pt x="75058" y="178181"/>
                </a:lnTo>
                <a:lnTo>
                  <a:pt x="93848" y="187579"/>
                </a:lnTo>
                <a:lnTo>
                  <a:pt x="121915" y="196850"/>
                </a:lnTo>
                <a:lnTo>
                  <a:pt x="150117" y="215645"/>
                </a:lnTo>
                <a:lnTo>
                  <a:pt x="168783" y="225043"/>
                </a:lnTo>
                <a:lnTo>
                  <a:pt x="187585" y="234441"/>
                </a:lnTo>
                <a:lnTo>
                  <a:pt x="215775" y="243839"/>
                </a:lnTo>
                <a:lnTo>
                  <a:pt x="234441" y="243839"/>
                </a:lnTo>
                <a:lnTo>
                  <a:pt x="262632" y="253110"/>
                </a:lnTo>
                <a:lnTo>
                  <a:pt x="281309" y="262508"/>
                </a:lnTo>
                <a:lnTo>
                  <a:pt x="300099" y="271905"/>
                </a:lnTo>
                <a:lnTo>
                  <a:pt x="328290" y="271905"/>
                </a:lnTo>
                <a:lnTo>
                  <a:pt x="347092" y="281303"/>
                </a:lnTo>
                <a:lnTo>
                  <a:pt x="365757" y="281303"/>
                </a:lnTo>
                <a:lnTo>
                  <a:pt x="393960" y="290701"/>
                </a:lnTo>
                <a:lnTo>
                  <a:pt x="572008" y="290701"/>
                </a:lnTo>
                <a:lnTo>
                  <a:pt x="590934" y="281303"/>
                </a:lnTo>
                <a:lnTo>
                  <a:pt x="609600" y="271905"/>
                </a:lnTo>
                <a:lnTo>
                  <a:pt x="628401" y="262508"/>
                </a:lnTo>
                <a:lnTo>
                  <a:pt x="637790" y="253110"/>
                </a:lnTo>
                <a:lnTo>
                  <a:pt x="656468" y="243839"/>
                </a:lnTo>
                <a:lnTo>
                  <a:pt x="665857" y="225043"/>
                </a:lnTo>
                <a:lnTo>
                  <a:pt x="665857" y="215645"/>
                </a:lnTo>
                <a:lnTo>
                  <a:pt x="675258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74" name="Freeform 8474"/>
          <p:cNvSpPr/>
          <p:nvPr/>
        </p:nvSpPr>
        <p:spPr>
          <a:xfrm rot="-5400000" flipH="0" flipV="0">
            <a:off x="22696193" y="2558575"/>
            <a:ext cx="13705" cy="36572"/>
          </a:xfrm>
          <a:custGeom>
            <a:pathLst>
              <a:path w="84335" h="225044">
                <a:moveTo>
                  <a:pt x="0" y="225044"/>
                </a:moveTo>
                <a:lnTo>
                  <a:pt x="84335" y="20624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75" name="Freeform 8475"/>
          <p:cNvSpPr/>
          <p:nvPr/>
        </p:nvSpPr>
        <p:spPr>
          <a:xfrm rot="-5400000" flipH="0" flipV="0">
            <a:off x="22689330" y="2554767"/>
            <a:ext cx="24375" cy="33517"/>
          </a:xfrm>
          <a:custGeom>
            <a:pathLst>
              <a:path w="149993" h="206248">
                <a:moveTo>
                  <a:pt x="84335" y="206248"/>
                </a:moveTo>
                <a:lnTo>
                  <a:pt x="149993" y="15938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76" name="Freeform 8476"/>
          <p:cNvSpPr/>
          <p:nvPr/>
        </p:nvSpPr>
        <p:spPr>
          <a:xfrm rot="-5400000" flipH="0" flipV="0">
            <a:off x="22681706" y="2554757"/>
            <a:ext cx="32010" cy="25901"/>
          </a:xfrm>
          <a:custGeom>
            <a:pathLst>
              <a:path w="196974" h="159386">
                <a:moveTo>
                  <a:pt x="149993" y="159386"/>
                </a:moveTo>
                <a:lnTo>
                  <a:pt x="196974" y="84327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77" name="Freeform 8477"/>
          <p:cNvSpPr/>
          <p:nvPr/>
        </p:nvSpPr>
        <p:spPr>
          <a:xfrm rot="-5400000" flipH="0" flipV="0">
            <a:off x="22674090" y="2559339"/>
            <a:ext cx="35045" cy="13704"/>
          </a:xfrm>
          <a:custGeom>
            <a:pathLst>
              <a:path w="215651" h="84327">
                <a:moveTo>
                  <a:pt x="196974" y="84327"/>
                </a:moveTo>
                <a:lnTo>
                  <a:pt x="215651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78" name="Freeform 8478"/>
          <p:cNvSpPr/>
          <p:nvPr/>
        </p:nvSpPr>
        <p:spPr>
          <a:xfrm rot="-5400000" flipH="0" flipV="0">
            <a:off x="22660376" y="2559328"/>
            <a:ext cx="35045" cy="13724"/>
          </a:xfrm>
          <a:custGeom>
            <a:pathLst>
              <a:path w="215651" h="84453">
                <a:moveTo>
                  <a:pt x="215651" y="84453"/>
                </a:moveTo>
                <a:lnTo>
                  <a:pt x="196974" y="0"/>
                </a:lnTo>
                <a:lnTo>
                  <a:pt x="0" y="844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79" name="Freeform 8479"/>
          <p:cNvSpPr/>
          <p:nvPr/>
        </p:nvSpPr>
        <p:spPr>
          <a:xfrm rot="-5400000" flipH="0" flipV="0">
            <a:off x="22656569" y="2555521"/>
            <a:ext cx="32010" cy="24374"/>
          </a:xfrm>
          <a:custGeom>
            <a:pathLst>
              <a:path w="196974" h="149987">
                <a:moveTo>
                  <a:pt x="196974" y="65534"/>
                </a:moveTo>
                <a:lnTo>
                  <a:pt x="149993" y="0"/>
                </a:lnTo>
                <a:lnTo>
                  <a:pt x="0" y="1499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80" name="Freeform 8480"/>
          <p:cNvSpPr/>
          <p:nvPr/>
        </p:nvSpPr>
        <p:spPr>
          <a:xfrm rot="-5400000" flipH="0" flipV="0">
            <a:off x="22655803" y="2554757"/>
            <a:ext cx="24375" cy="33538"/>
          </a:xfrm>
          <a:custGeom>
            <a:pathLst>
              <a:path w="149993" h="206375">
                <a:moveTo>
                  <a:pt x="149993" y="56388"/>
                </a:moveTo>
                <a:lnTo>
                  <a:pt x="84335" y="0"/>
                </a:lnTo>
                <a:lnTo>
                  <a:pt x="0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81" name="Freeform 8481"/>
          <p:cNvSpPr/>
          <p:nvPr/>
        </p:nvSpPr>
        <p:spPr>
          <a:xfrm rot="-5400000" flipH="0" flipV="0">
            <a:off x="22660374" y="2559328"/>
            <a:ext cx="13705" cy="35065"/>
          </a:xfrm>
          <a:custGeom>
            <a:pathLst>
              <a:path w="84335" h="215773">
                <a:moveTo>
                  <a:pt x="84335" y="9398"/>
                </a:moveTo>
                <a:lnTo>
                  <a:pt x="0" y="0"/>
                </a:lnTo>
                <a:lnTo>
                  <a:pt x="0" y="215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82" name="Freeform 8482"/>
          <p:cNvSpPr/>
          <p:nvPr/>
        </p:nvSpPr>
        <p:spPr>
          <a:xfrm rot="-5400000" flipH="0" flipV="0">
            <a:off x="22660365" y="2573042"/>
            <a:ext cx="13723" cy="35065"/>
          </a:xfrm>
          <a:custGeom>
            <a:pathLst>
              <a:path w="84448" h="215773">
                <a:moveTo>
                  <a:pt x="84448" y="0"/>
                </a:moveTo>
                <a:lnTo>
                  <a:pt x="0" y="9398"/>
                </a:lnTo>
                <a:lnTo>
                  <a:pt x="84448" y="215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83" name="Freeform 8483"/>
          <p:cNvSpPr/>
          <p:nvPr/>
        </p:nvSpPr>
        <p:spPr>
          <a:xfrm rot="-5400000" flipH="0" flipV="0">
            <a:off x="22655040" y="2579895"/>
            <a:ext cx="25901" cy="33538"/>
          </a:xfrm>
          <a:custGeom>
            <a:pathLst>
              <a:path w="159383" h="206375">
                <a:moveTo>
                  <a:pt x="74935" y="0"/>
                </a:moveTo>
                <a:lnTo>
                  <a:pt x="0" y="56388"/>
                </a:lnTo>
                <a:lnTo>
                  <a:pt x="159383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84" name="Freeform 8484"/>
          <p:cNvSpPr/>
          <p:nvPr/>
        </p:nvSpPr>
        <p:spPr>
          <a:xfrm rot="-5400000" flipH="0" flipV="0">
            <a:off x="22655805" y="2588295"/>
            <a:ext cx="33538" cy="24374"/>
          </a:xfrm>
          <a:custGeom>
            <a:pathLst>
              <a:path w="206375" h="149987">
                <a:moveTo>
                  <a:pt x="46992" y="0"/>
                </a:moveTo>
                <a:lnTo>
                  <a:pt x="0" y="65534"/>
                </a:lnTo>
                <a:lnTo>
                  <a:pt x="206375" y="1499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85" name="Freeform 8485"/>
          <p:cNvSpPr/>
          <p:nvPr/>
        </p:nvSpPr>
        <p:spPr>
          <a:xfrm rot="-5400000" flipH="0" flipV="0">
            <a:off x="22659613" y="2595136"/>
            <a:ext cx="36571" cy="13724"/>
          </a:xfrm>
          <a:custGeom>
            <a:pathLst>
              <a:path w="225041" h="84453">
                <a:moveTo>
                  <a:pt x="18666" y="0"/>
                </a:moveTo>
                <a:lnTo>
                  <a:pt x="0" y="84453"/>
                </a:lnTo>
                <a:lnTo>
                  <a:pt x="225041" y="844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86" name="Freeform 8486"/>
          <p:cNvSpPr/>
          <p:nvPr/>
        </p:nvSpPr>
        <p:spPr>
          <a:xfrm rot="-5400000" flipH="0" flipV="0">
            <a:off x="22673327" y="2595147"/>
            <a:ext cx="36571" cy="13704"/>
          </a:xfrm>
          <a:custGeom>
            <a:pathLst>
              <a:path w="225041" h="84327">
                <a:moveTo>
                  <a:pt x="0" y="0"/>
                </a:moveTo>
                <a:lnTo>
                  <a:pt x="18666" y="84327"/>
                </a:lnTo>
                <a:lnTo>
                  <a:pt x="22504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87" name="Freeform 8487"/>
          <p:cNvSpPr/>
          <p:nvPr/>
        </p:nvSpPr>
        <p:spPr>
          <a:xfrm rot="-5400000" flipH="0" flipV="0">
            <a:off x="22680942" y="2587531"/>
            <a:ext cx="33538" cy="25901"/>
          </a:xfrm>
          <a:custGeom>
            <a:pathLst>
              <a:path w="206375" h="159386">
                <a:moveTo>
                  <a:pt x="0" y="84327"/>
                </a:moveTo>
                <a:lnTo>
                  <a:pt x="46992" y="159386"/>
                </a:lnTo>
                <a:lnTo>
                  <a:pt x="20637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88" name="Freeform 8488"/>
          <p:cNvSpPr/>
          <p:nvPr/>
        </p:nvSpPr>
        <p:spPr>
          <a:xfrm rot="-5400000" flipH="0" flipV="0">
            <a:off x="22688568" y="2579905"/>
            <a:ext cx="25901" cy="33517"/>
          </a:xfrm>
          <a:custGeom>
            <a:pathLst>
              <a:path w="159383" h="206248">
                <a:moveTo>
                  <a:pt x="0" y="159386"/>
                </a:moveTo>
                <a:lnTo>
                  <a:pt x="74935" y="206248"/>
                </a:lnTo>
                <a:lnTo>
                  <a:pt x="15938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89" name="Freeform 8489"/>
          <p:cNvSpPr/>
          <p:nvPr/>
        </p:nvSpPr>
        <p:spPr>
          <a:xfrm rot="-5400000" flipH="0" flipV="0">
            <a:off x="22696184" y="2572289"/>
            <a:ext cx="13723" cy="36572"/>
          </a:xfrm>
          <a:custGeom>
            <a:pathLst>
              <a:path w="84448" h="225044">
                <a:moveTo>
                  <a:pt x="0" y="206248"/>
                </a:moveTo>
                <a:lnTo>
                  <a:pt x="84448" y="225044"/>
                </a:lnTo>
                <a:lnTo>
                  <a:pt x="844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90" name="Freeform 8490"/>
          <p:cNvSpPr/>
          <p:nvPr/>
        </p:nvSpPr>
        <p:spPr>
          <a:xfrm rot="-5400000" flipH="0" flipV="0">
            <a:off x="22978895" y="2021355"/>
            <a:ext cx="268222" cy="856493"/>
          </a:xfrm>
          <a:custGeom>
            <a:pathLst>
              <a:path w="1650491" h="5270373">
                <a:moveTo>
                  <a:pt x="0" y="0"/>
                </a:moveTo>
                <a:lnTo>
                  <a:pt x="1650491" y="1181609"/>
                </a:lnTo>
                <a:lnTo>
                  <a:pt x="1650491" y="527037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91" name="Freeform 8491"/>
          <p:cNvSpPr/>
          <p:nvPr/>
        </p:nvSpPr>
        <p:spPr>
          <a:xfrm rot="-5400000" flipH="0" flipV="0">
            <a:off x="26724113" y="2171461"/>
            <a:ext cx="108209" cy="85362"/>
          </a:xfrm>
          <a:custGeom>
            <a:pathLst>
              <a:path w="665857" h="525272">
                <a:moveTo>
                  <a:pt x="665857" y="506476"/>
                </a:moveTo>
                <a:lnTo>
                  <a:pt x="665857" y="365759"/>
                </a:lnTo>
                <a:lnTo>
                  <a:pt x="665857" y="375157"/>
                </a:lnTo>
                <a:lnTo>
                  <a:pt x="656456" y="403225"/>
                </a:lnTo>
                <a:lnTo>
                  <a:pt x="656456" y="422021"/>
                </a:lnTo>
                <a:lnTo>
                  <a:pt x="647055" y="431419"/>
                </a:lnTo>
                <a:lnTo>
                  <a:pt x="628265" y="440817"/>
                </a:lnTo>
                <a:lnTo>
                  <a:pt x="609600" y="450215"/>
                </a:lnTo>
                <a:lnTo>
                  <a:pt x="553331" y="450215"/>
                </a:lnTo>
                <a:lnTo>
                  <a:pt x="534541" y="440817"/>
                </a:lnTo>
                <a:lnTo>
                  <a:pt x="515739" y="422021"/>
                </a:lnTo>
                <a:lnTo>
                  <a:pt x="497074" y="412623"/>
                </a:lnTo>
                <a:lnTo>
                  <a:pt x="65658" y="9398"/>
                </a:lnTo>
                <a:lnTo>
                  <a:pt x="56257" y="9398"/>
                </a:lnTo>
                <a:lnTo>
                  <a:pt x="37455" y="0"/>
                </a:lnTo>
                <a:lnTo>
                  <a:pt x="18790" y="9398"/>
                </a:lnTo>
                <a:lnTo>
                  <a:pt x="0" y="18796"/>
                </a:lnTo>
                <a:lnTo>
                  <a:pt x="0" y="365759"/>
                </a:lnTo>
                <a:lnTo>
                  <a:pt x="18790" y="375157"/>
                </a:lnTo>
                <a:lnTo>
                  <a:pt x="37455" y="384555"/>
                </a:lnTo>
                <a:lnTo>
                  <a:pt x="56257" y="375157"/>
                </a:lnTo>
                <a:lnTo>
                  <a:pt x="65658" y="365759"/>
                </a:lnTo>
                <a:lnTo>
                  <a:pt x="75047" y="346963"/>
                </a:lnTo>
                <a:lnTo>
                  <a:pt x="75047" y="121920"/>
                </a:lnTo>
                <a:lnTo>
                  <a:pt x="440680" y="459612"/>
                </a:lnTo>
                <a:lnTo>
                  <a:pt x="450081" y="469010"/>
                </a:lnTo>
                <a:lnTo>
                  <a:pt x="468883" y="487679"/>
                </a:lnTo>
                <a:lnTo>
                  <a:pt x="487673" y="497077"/>
                </a:lnTo>
                <a:lnTo>
                  <a:pt x="515739" y="506476"/>
                </a:lnTo>
                <a:lnTo>
                  <a:pt x="534541" y="515874"/>
                </a:lnTo>
                <a:lnTo>
                  <a:pt x="553331" y="525272"/>
                </a:lnTo>
                <a:lnTo>
                  <a:pt x="628265" y="525272"/>
                </a:lnTo>
                <a:lnTo>
                  <a:pt x="647055" y="51587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92" name="Freeform 8492"/>
          <p:cNvSpPr/>
          <p:nvPr/>
        </p:nvSpPr>
        <p:spPr>
          <a:xfrm rot="-5400000" flipH="0" flipV="0">
            <a:off x="26773645" y="2134125"/>
            <a:ext cx="30484" cy="57912"/>
          </a:xfrm>
          <a:custGeom>
            <a:pathLst>
              <a:path w="187585" h="356363">
                <a:moveTo>
                  <a:pt x="187585" y="234442"/>
                </a:moveTo>
                <a:lnTo>
                  <a:pt x="187585" y="215646"/>
                </a:lnTo>
                <a:lnTo>
                  <a:pt x="178184" y="187580"/>
                </a:lnTo>
                <a:lnTo>
                  <a:pt x="178184" y="168784"/>
                </a:lnTo>
                <a:lnTo>
                  <a:pt x="168659" y="140589"/>
                </a:lnTo>
                <a:lnTo>
                  <a:pt x="159394" y="121920"/>
                </a:lnTo>
                <a:lnTo>
                  <a:pt x="149993" y="103124"/>
                </a:lnTo>
                <a:lnTo>
                  <a:pt x="140593" y="93727"/>
                </a:lnTo>
                <a:lnTo>
                  <a:pt x="131192" y="75058"/>
                </a:lnTo>
                <a:lnTo>
                  <a:pt x="112526" y="56262"/>
                </a:lnTo>
                <a:lnTo>
                  <a:pt x="103125" y="46863"/>
                </a:lnTo>
                <a:lnTo>
                  <a:pt x="84335" y="28067"/>
                </a:lnTo>
                <a:lnTo>
                  <a:pt x="65534" y="9398"/>
                </a:lnTo>
                <a:lnTo>
                  <a:pt x="56269" y="9398"/>
                </a:lnTo>
                <a:lnTo>
                  <a:pt x="37467" y="0"/>
                </a:lnTo>
                <a:lnTo>
                  <a:pt x="28066" y="0"/>
                </a:lnTo>
                <a:lnTo>
                  <a:pt x="9276" y="9398"/>
                </a:lnTo>
                <a:lnTo>
                  <a:pt x="9276" y="18796"/>
                </a:lnTo>
                <a:lnTo>
                  <a:pt x="0" y="37465"/>
                </a:lnTo>
                <a:lnTo>
                  <a:pt x="0" y="46863"/>
                </a:lnTo>
                <a:lnTo>
                  <a:pt x="9276" y="65660"/>
                </a:lnTo>
                <a:lnTo>
                  <a:pt x="28066" y="75058"/>
                </a:lnTo>
                <a:lnTo>
                  <a:pt x="46868" y="93727"/>
                </a:lnTo>
                <a:lnTo>
                  <a:pt x="56269" y="112522"/>
                </a:lnTo>
                <a:lnTo>
                  <a:pt x="65534" y="112522"/>
                </a:lnTo>
                <a:lnTo>
                  <a:pt x="84335" y="131318"/>
                </a:lnTo>
                <a:lnTo>
                  <a:pt x="93724" y="159386"/>
                </a:lnTo>
                <a:lnTo>
                  <a:pt x="103125" y="178182"/>
                </a:lnTo>
                <a:lnTo>
                  <a:pt x="112526" y="196850"/>
                </a:lnTo>
                <a:lnTo>
                  <a:pt x="112526" y="356363"/>
                </a:lnTo>
                <a:lnTo>
                  <a:pt x="131192" y="346964"/>
                </a:lnTo>
                <a:lnTo>
                  <a:pt x="149993" y="328168"/>
                </a:lnTo>
                <a:lnTo>
                  <a:pt x="159394" y="309499"/>
                </a:lnTo>
                <a:lnTo>
                  <a:pt x="168659" y="300102"/>
                </a:lnTo>
                <a:lnTo>
                  <a:pt x="178184" y="271908"/>
                </a:lnTo>
                <a:lnTo>
                  <a:pt x="187585" y="2531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93" name="Freeform 8493"/>
          <p:cNvSpPr/>
          <p:nvPr/>
        </p:nvSpPr>
        <p:spPr>
          <a:xfrm rot="-5400000" flipH="0" flipV="0">
            <a:off x="26895560" y="2175279"/>
            <a:ext cx="120407" cy="65528"/>
          </a:xfrm>
          <a:custGeom>
            <a:pathLst>
              <a:path w="740916" h="403225">
                <a:moveTo>
                  <a:pt x="740916" y="365633"/>
                </a:moveTo>
                <a:lnTo>
                  <a:pt x="740916" y="56260"/>
                </a:lnTo>
                <a:lnTo>
                  <a:pt x="731515" y="37464"/>
                </a:lnTo>
                <a:lnTo>
                  <a:pt x="721990" y="28066"/>
                </a:lnTo>
                <a:lnTo>
                  <a:pt x="703324" y="18668"/>
                </a:lnTo>
                <a:lnTo>
                  <a:pt x="684523" y="28066"/>
                </a:lnTo>
                <a:lnTo>
                  <a:pt x="665857" y="37464"/>
                </a:lnTo>
                <a:lnTo>
                  <a:pt x="665857" y="309371"/>
                </a:lnTo>
                <a:lnTo>
                  <a:pt x="403225" y="178181"/>
                </a:lnTo>
                <a:lnTo>
                  <a:pt x="403225" y="103124"/>
                </a:lnTo>
                <a:lnTo>
                  <a:pt x="393824" y="93726"/>
                </a:lnTo>
                <a:lnTo>
                  <a:pt x="365757" y="84328"/>
                </a:lnTo>
                <a:lnTo>
                  <a:pt x="346956" y="93726"/>
                </a:lnTo>
                <a:lnTo>
                  <a:pt x="337567" y="103124"/>
                </a:lnTo>
                <a:lnTo>
                  <a:pt x="328166" y="121919"/>
                </a:lnTo>
                <a:lnTo>
                  <a:pt x="328166" y="140715"/>
                </a:lnTo>
                <a:lnTo>
                  <a:pt x="56257" y="0"/>
                </a:lnTo>
                <a:lnTo>
                  <a:pt x="28066" y="0"/>
                </a:lnTo>
                <a:lnTo>
                  <a:pt x="9389" y="9397"/>
                </a:lnTo>
                <a:lnTo>
                  <a:pt x="0" y="18668"/>
                </a:lnTo>
                <a:lnTo>
                  <a:pt x="0" y="46862"/>
                </a:lnTo>
                <a:lnTo>
                  <a:pt x="18790" y="65659"/>
                </a:lnTo>
                <a:lnTo>
                  <a:pt x="328166" y="225043"/>
                </a:lnTo>
                <a:lnTo>
                  <a:pt x="328166" y="271907"/>
                </a:lnTo>
                <a:lnTo>
                  <a:pt x="337567" y="290703"/>
                </a:lnTo>
                <a:lnTo>
                  <a:pt x="346956" y="309371"/>
                </a:lnTo>
                <a:lnTo>
                  <a:pt x="384423" y="309371"/>
                </a:lnTo>
                <a:lnTo>
                  <a:pt x="403225" y="300101"/>
                </a:lnTo>
                <a:lnTo>
                  <a:pt x="403225" y="262509"/>
                </a:lnTo>
                <a:lnTo>
                  <a:pt x="684523" y="393827"/>
                </a:lnTo>
                <a:lnTo>
                  <a:pt x="703324" y="403225"/>
                </a:lnTo>
                <a:lnTo>
                  <a:pt x="721990" y="393827"/>
                </a:lnTo>
                <a:lnTo>
                  <a:pt x="731515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94" name="Freeform 8494"/>
          <p:cNvSpPr/>
          <p:nvPr/>
        </p:nvSpPr>
        <p:spPr>
          <a:xfrm rot="-5400000" flipH="0" flipV="0">
            <a:off x="26964144" y="2189004"/>
            <a:ext cx="109714" cy="48769"/>
          </a:xfrm>
          <a:custGeom>
            <a:pathLst>
              <a:path w="675122" h="300101">
                <a:moveTo>
                  <a:pt x="675122" y="168783"/>
                </a:moveTo>
                <a:lnTo>
                  <a:pt x="656456" y="159513"/>
                </a:lnTo>
                <a:lnTo>
                  <a:pt x="637666" y="140717"/>
                </a:lnTo>
                <a:lnTo>
                  <a:pt x="618865" y="131319"/>
                </a:lnTo>
                <a:lnTo>
                  <a:pt x="600199" y="112522"/>
                </a:lnTo>
                <a:lnTo>
                  <a:pt x="572008" y="103251"/>
                </a:lnTo>
                <a:lnTo>
                  <a:pt x="553331" y="93853"/>
                </a:lnTo>
                <a:lnTo>
                  <a:pt x="525140" y="84455"/>
                </a:lnTo>
                <a:lnTo>
                  <a:pt x="506350" y="65660"/>
                </a:lnTo>
                <a:lnTo>
                  <a:pt x="478272" y="56262"/>
                </a:lnTo>
                <a:lnTo>
                  <a:pt x="459482" y="56262"/>
                </a:lnTo>
                <a:lnTo>
                  <a:pt x="431291" y="46991"/>
                </a:lnTo>
                <a:lnTo>
                  <a:pt x="412614" y="37593"/>
                </a:lnTo>
                <a:lnTo>
                  <a:pt x="393824" y="28195"/>
                </a:lnTo>
                <a:lnTo>
                  <a:pt x="365757" y="18796"/>
                </a:lnTo>
                <a:lnTo>
                  <a:pt x="346956" y="18796"/>
                </a:lnTo>
                <a:lnTo>
                  <a:pt x="328166" y="9398"/>
                </a:lnTo>
                <a:lnTo>
                  <a:pt x="281298" y="9398"/>
                </a:lnTo>
                <a:lnTo>
                  <a:pt x="262632" y="0"/>
                </a:lnTo>
                <a:lnTo>
                  <a:pt x="103125" y="0"/>
                </a:lnTo>
                <a:lnTo>
                  <a:pt x="84324" y="9398"/>
                </a:lnTo>
                <a:lnTo>
                  <a:pt x="65658" y="18796"/>
                </a:lnTo>
                <a:lnTo>
                  <a:pt x="46856" y="28195"/>
                </a:lnTo>
                <a:lnTo>
                  <a:pt x="28066" y="37593"/>
                </a:lnTo>
                <a:lnTo>
                  <a:pt x="18790" y="46991"/>
                </a:lnTo>
                <a:lnTo>
                  <a:pt x="9389" y="65660"/>
                </a:lnTo>
                <a:lnTo>
                  <a:pt x="9389" y="84455"/>
                </a:lnTo>
                <a:lnTo>
                  <a:pt x="0" y="93853"/>
                </a:lnTo>
                <a:lnTo>
                  <a:pt x="0" y="140717"/>
                </a:lnTo>
                <a:lnTo>
                  <a:pt x="9389" y="159513"/>
                </a:lnTo>
                <a:lnTo>
                  <a:pt x="9389" y="178181"/>
                </a:lnTo>
                <a:lnTo>
                  <a:pt x="18790" y="196977"/>
                </a:lnTo>
                <a:lnTo>
                  <a:pt x="28066" y="215773"/>
                </a:lnTo>
                <a:lnTo>
                  <a:pt x="37455" y="225045"/>
                </a:lnTo>
                <a:lnTo>
                  <a:pt x="46856" y="243841"/>
                </a:lnTo>
                <a:lnTo>
                  <a:pt x="65658" y="262637"/>
                </a:lnTo>
                <a:lnTo>
                  <a:pt x="75047" y="140717"/>
                </a:lnTo>
                <a:lnTo>
                  <a:pt x="75047" y="121921"/>
                </a:lnTo>
                <a:lnTo>
                  <a:pt x="84324" y="103251"/>
                </a:lnTo>
                <a:lnTo>
                  <a:pt x="93724" y="93853"/>
                </a:lnTo>
                <a:lnTo>
                  <a:pt x="103125" y="84455"/>
                </a:lnTo>
                <a:lnTo>
                  <a:pt x="131316" y="75057"/>
                </a:lnTo>
                <a:lnTo>
                  <a:pt x="271897" y="75057"/>
                </a:lnTo>
                <a:lnTo>
                  <a:pt x="290699" y="84455"/>
                </a:lnTo>
                <a:lnTo>
                  <a:pt x="318765" y="84455"/>
                </a:lnTo>
                <a:lnTo>
                  <a:pt x="346956" y="93853"/>
                </a:lnTo>
                <a:lnTo>
                  <a:pt x="365757" y="103251"/>
                </a:lnTo>
                <a:lnTo>
                  <a:pt x="384423" y="103251"/>
                </a:lnTo>
                <a:lnTo>
                  <a:pt x="403225" y="112522"/>
                </a:lnTo>
                <a:lnTo>
                  <a:pt x="431291" y="121921"/>
                </a:lnTo>
                <a:lnTo>
                  <a:pt x="450081" y="131319"/>
                </a:lnTo>
                <a:lnTo>
                  <a:pt x="468883" y="140717"/>
                </a:lnTo>
                <a:lnTo>
                  <a:pt x="497074" y="150115"/>
                </a:lnTo>
                <a:lnTo>
                  <a:pt x="515739" y="159513"/>
                </a:lnTo>
                <a:lnTo>
                  <a:pt x="543942" y="168783"/>
                </a:lnTo>
                <a:lnTo>
                  <a:pt x="572008" y="187579"/>
                </a:lnTo>
                <a:lnTo>
                  <a:pt x="590798" y="196977"/>
                </a:lnTo>
                <a:lnTo>
                  <a:pt x="609600" y="215773"/>
                </a:lnTo>
                <a:lnTo>
                  <a:pt x="628265" y="225045"/>
                </a:lnTo>
                <a:lnTo>
                  <a:pt x="637666" y="243841"/>
                </a:lnTo>
                <a:lnTo>
                  <a:pt x="647055" y="253239"/>
                </a:lnTo>
                <a:lnTo>
                  <a:pt x="656456" y="272035"/>
                </a:lnTo>
                <a:lnTo>
                  <a:pt x="665857" y="281432"/>
                </a:lnTo>
                <a:lnTo>
                  <a:pt x="665857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95" name="Freeform 8495"/>
          <p:cNvSpPr/>
          <p:nvPr/>
        </p:nvSpPr>
        <p:spPr>
          <a:xfrm rot="-5400000" flipH="0" flipV="0">
            <a:off x="26986237" y="2179087"/>
            <a:ext cx="109736" cy="47242"/>
          </a:xfrm>
          <a:custGeom>
            <a:pathLst>
              <a:path w="675258" h="290703">
                <a:moveTo>
                  <a:pt x="675258" y="178180"/>
                </a:moveTo>
                <a:lnTo>
                  <a:pt x="675258" y="150113"/>
                </a:lnTo>
                <a:lnTo>
                  <a:pt x="665857" y="131318"/>
                </a:lnTo>
                <a:lnTo>
                  <a:pt x="665857" y="112522"/>
                </a:lnTo>
                <a:lnTo>
                  <a:pt x="656332" y="93726"/>
                </a:lnTo>
                <a:lnTo>
                  <a:pt x="647067" y="75056"/>
                </a:lnTo>
                <a:lnTo>
                  <a:pt x="637666" y="65658"/>
                </a:lnTo>
                <a:lnTo>
                  <a:pt x="618865" y="46862"/>
                </a:lnTo>
                <a:lnTo>
                  <a:pt x="609464" y="28066"/>
                </a:lnTo>
                <a:lnTo>
                  <a:pt x="600199" y="159384"/>
                </a:lnTo>
                <a:lnTo>
                  <a:pt x="600199" y="168782"/>
                </a:lnTo>
                <a:lnTo>
                  <a:pt x="590798" y="187579"/>
                </a:lnTo>
                <a:lnTo>
                  <a:pt x="581397" y="196977"/>
                </a:lnTo>
                <a:lnTo>
                  <a:pt x="562607" y="206375"/>
                </a:lnTo>
                <a:lnTo>
                  <a:pt x="543942" y="215646"/>
                </a:lnTo>
                <a:lnTo>
                  <a:pt x="525140" y="215646"/>
                </a:lnTo>
                <a:lnTo>
                  <a:pt x="496949" y="225044"/>
                </a:lnTo>
                <a:lnTo>
                  <a:pt x="487673" y="225044"/>
                </a:lnTo>
                <a:lnTo>
                  <a:pt x="468883" y="215646"/>
                </a:lnTo>
                <a:lnTo>
                  <a:pt x="403225" y="215646"/>
                </a:lnTo>
                <a:lnTo>
                  <a:pt x="384423" y="206375"/>
                </a:lnTo>
                <a:lnTo>
                  <a:pt x="356357" y="206375"/>
                </a:lnTo>
                <a:lnTo>
                  <a:pt x="328166" y="196977"/>
                </a:lnTo>
                <a:lnTo>
                  <a:pt x="300099" y="187579"/>
                </a:lnTo>
                <a:lnTo>
                  <a:pt x="290699" y="187579"/>
                </a:lnTo>
                <a:lnTo>
                  <a:pt x="262508" y="178180"/>
                </a:lnTo>
                <a:lnTo>
                  <a:pt x="243842" y="168782"/>
                </a:lnTo>
                <a:lnTo>
                  <a:pt x="225041" y="159384"/>
                </a:lnTo>
                <a:lnTo>
                  <a:pt x="196974" y="150113"/>
                </a:lnTo>
                <a:lnTo>
                  <a:pt x="178172" y="140715"/>
                </a:lnTo>
                <a:lnTo>
                  <a:pt x="149982" y="131318"/>
                </a:lnTo>
                <a:lnTo>
                  <a:pt x="121915" y="121920"/>
                </a:lnTo>
                <a:lnTo>
                  <a:pt x="103125" y="103124"/>
                </a:lnTo>
                <a:lnTo>
                  <a:pt x="74923" y="93726"/>
                </a:lnTo>
                <a:lnTo>
                  <a:pt x="56257" y="75056"/>
                </a:lnTo>
                <a:lnTo>
                  <a:pt x="46856" y="65658"/>
                </a:lnTo>
                <a:lnTo>
                  <a:pt x="28066" y="46862"/>
                </a:lnTo>
                <a:lnTo>
                  <a:pt x="18666" y="37464"/>
                </a:lnTo>
                <a:lnTo>
                  <a:pt x="9389" y="18796"/>
                </a:lnTo>
                <a:lnTo>
                  <a:pt x="9389" y="0"/>
                </a:lnTo>
                <a:lnTo>
                  <a:pt x="0" y="121920"/>
                </a:lnTo>
                <a:lnTo>
                  <a:pt x="9389" y="131318"/>
                </a:lnTo>
                <a:lnTo>
                  <a:pt x="28066" y="150113"/>
                </a:lnTo>
                <a:lnTo>
                  <a:pt x="56257" y="159384"/>
                </a:lnTo>
                <a:lnTo>
                  <a:pt x="74923" y="178180"/>
                </a:lnTo>
                <a:lnTo>
                  <a:pt x="93724" y="187579"/>
                </a:lnTo>
                <a:lnTo>
                  <a:pt x="121915" y="196977"/>
                </a:lnTo>
                <a:lnTo>
                  <a:pt x="149982" y="215646"/>
                </a:lnTo>
                <a:lnTo>
                  <a:pt x="168783" y="225044"/>
                </a:lnTo>
                <a:lnTo>
                  <a:pt x="187573" y="234441"/>
                </a:lnTo>
                <a:lnTo>
                  <a:pt x="215640" y="243839"/>
                </a:lnTo>
                <a:lnTo>
                  <a:pt x="234441" y="243839"/>
                </a:lnTo>
                <a:lnTo>
                  <a:pt x="262508" y="253237"/>
                </a:lnTo>
                <a:lnTo>
                  <a:pt x="281298" y="262508"/>
                </a:lnTo>
                <a:lnTo>
                  <a:pt x="300099" y="271906"/>
                </a:lnTo>
                <a:lnTo>
                  <a:pt x="328166" y="271906"/>
                </a:lnTo>
                <a:lnTo>
                  <a:pt x="346956" y="281304"/>
                </a:lnTo>
                <a:lnTo>
                  <a:pt x="365633" y="281304"/>
                </a:lnTo>
                <a:lnTo>
                  <a:pt x="393824" y="290703"/>
                </a:lnTo>
                <a:lnTo>
                  <a:pt x="572008" y="290703"/>
                </a:lnTo>
                <a:lnTo>
                  <a:pt x="590798" y="281304"/>
                </a:lnTo>
                <a:lnTo>
                  <a:pt x="609464" y="271906"/>
                </a:lnTo>
                <a:lnTo>
                  <a:pt x="628266" y="262508"/>
                </a:lnTo>
                <a:lnTo>
                  <a:pt x="637666" y="253237"/>
                </a:lnTo>
                <a:lnTo>
                  <a:pt x="656332" y="243839"/>
                </a:lnTo>
                <a:lnTo>
                  <a:pt x="665857" y="225044"/>
                </a:lnTo>
                <a:lnTo>
                  <a:pt x="665857" y="215646"/>
                </a:lnTo>
                <a:lnTo>
                  <a:pt x="67525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96" name="Freeform 8496"/>
          <p:cNvSpPr/>
          <p:nvPr/>
        </p:nvSpPr>
        <p:spPr>
          <a:xfrm rot="-5400000" flipH="0" flipV="0">
            <a:off x="27101300" y="2236236"/>
            <a:ext cx="41152" cy="22868"/>
          </a:xfrm>
          <a:custGeom>
            <a:pathLst>
              <a:path w="253231" h="140717">
                <a:moveTo>
                  <a:pt x="253231" y="56262"/>
                </a:moveTo>
                <a:lnTo>
                  <a:pt x="187573" y="0"/>
                </a:lnTo>
                <a:lnTo>
                  <a:pt x="18790" y="65659"/>
                </a:lnTo>
                <a:lnTo>
                  <a:pt x="9389" y="84455"/>
                </a:lnTo>
                <a:lnTo>
                  <a:pt x="0" y="103124"/>
                </a:lnTo>
                <a:lnTo>
                  <a:pt x="0" y="121921"/>
                </a:lnTo>
                <a:lnTo>
                  <a:pt x="18790" y="131319"/>
                </a:lnTo>
                <a:lnTo>
                  <a:pt x="37455" y="140717"/>
                </a:lnTo>
                <a:lnTo>
                  <a:pt x="46856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97" name="Freeform 8497"/>
          <p:cNvSpPr/>
          <p:nvPr/>
        </p:nvSpPr>
        <p:spPr>
          <a:xfrm rot="-5400000" flipH="0" flipV="0">
            <a:off x="27070063" y="2185186"/>
            <a:ext cx="83813" cy="82307"/>
          </a:xfrm>
          <a:custGeom>
            <a:pathLst>
              <a:path w="515739" h="506476">
                <a:moveTo>
                  <a:pt x="515739" y="468884"/>
                </a:moveTo>
                <a:lnTo>
                  <a:pt x="515739" y="459612"/>
                </a:lnTo>
                <a:lnTo>
                  <a:pt x="506350" y="440816"/>
                </a:lnTo>
                <a:lnTo>
                  <a:pt x="328166" y="262636"/>
                </a:lnTo>
                <a:lnTo>
                  <a:pt x="262632" y="206375"/>
                </a:lnTo>
                <a:lnTo>
                  <a:pt x="65658" y="9397"/>
                </a:lnTo>
                <a:lnTo>
                  <a:pt x="56257" y="9397"/>
                </a:lnTo>
                <a:lnTo>
                  <a:pt x="37455" y="0"/>
                </a:lnTo>
                <a:lnTo>
                  <a:pt x="18790" y="9397"/>
                </a:lnTo>
                <a:lnTo>
                  <a:pt x="0" y="18795"/>
                </a:lnTo>
                <a:lnTo>
                  <a:pt x="0" y="46862"/>
                </a:lnTo>
                <a:lnTo>
                  <a:pt x="9389" y="65659"/>
                </a:lnTo>
                <a:lnTo>
                  <a:pt x="187573" y="243839"/>
                </a:lnTo>
                <a:lnTo>
                  <a:pt x="253231" y="300101"/>
                </a:lnTo>
                <a:lnTo>
                  <a:pt x="450081" y="487680"/>
                </a:lnTo>
                <a:lnTo>
                  <a:pt x="459482" y="497078"/>
                </a:lnTo>
                <a:lnTo>
                  <a:pt x="478272" y="506476"/>
                </a:lnTo>
                <a:lnTo>
                  <a:pt x="497074" y="497078"/>
                </a:lnTo>
                <a:lnTo>
                  <a:pt x="515739" y="4876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98" name="Freeform 8498"/>
          <p:cNvSpPr/>
          <p:nvPr/>
        </p:nvSpPr>
        <p:spPr>
          <a:xfrm rot="-5400000" flipH="0" flipV="0">
            <a:off x="27081496" y="2193565"/>
            <a:ext cx="41132" cy="22868"/>
          </a:xfrm>
          <a:custGeom>
            <a:pathLst>
              <a:path w="253107" h="140717">
                <a:moveTo>
                  <a:pt x="253107" y="37592"/>
                </a:moveTo>
                <a:lnTo>
                  <a:pt x="253107" y="28194"/>
                </a:lnTo>
                <a:lnTo>
                  <a:pt x="243718" y="9398"/>
                </a:lnTo>
                <a:lnTo>
                  <a:pt x="234442" y="9398"/>
                </a:lnTo>
                <a:lnTo>
                  <a:pt x="215640" y="0"/>
                </a:lnTo>
                <a:lnTo>
                  <a:pt x="206251" y="0"/>
                </a:lnTo>
                <a:lnTo>
                  <a:pt x="0" y="84456"/>
                </a:lnTo>
                <a:lnTo>
                  <a:pt x="65534" y="140717"/>
                </a:lnTo>
                <a:lnTo>
                  <a:pt x="234442" y="75058"/>
                </a:lnTo>
                <a:lnTo>
                  <a:pt x="253107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499" name="Freeform 8499"/>
          <p:cNvSpPr/>
          <p:nvPr/>
        </p:nvSpPr>
        <p:spPr>
          <a:xfrm rot="-5400000" flipH="0" flipV="0">
            <a:off x="27140152" y="2165372"/>
            <a:ext cx="120407" cy="85341"/>
          </a:xfrm>
          <a:custGeom>
            <a:pathLst>
              <a:path w="740916" h="525145">
                <a:moveTo>
                  <a:pt x="740916" y="487680"/>
                </a:moveTo>
                <a:lnTo>
                  <a:pt x="740916" y="206375"/>
                </a:lnTo>
                <a:lnTo>
                  <a:pt x="731515" y="196977"/>
                </a:lnTo>
                <a:lnTo>
                  <a:pt x="712725" y="178181"/>
                </a:lnTo>
                <a:lnTo>
                  <a:pt x="412614" y="103124"/>
                </a:lnTo>
                <a:lnTo>
                  <a:pt x="403225" y="103124"/>
                </a:lnTo>
                <a:lnTo>
                  <a:pt x="384423" y="112649"/>
                </a:lnTo>
                <a:lnTo>
                  <a:pt x="375022" y="121920"/>
                </a:lnTo>
                <a:lnTo>
                  <a:pt x="365757" y="140717"/>
                </a:lnTo>
                <a:lnTo>
                  <a:pt x="365757" y="318897"/>
                </a:lnTo>
                <a:lnTo>
                  <a:pt x="356357" y="337567"/>
                </a:lnTo>
                <a:lnTo>
                  <a:pt x="346956" y="356363"/>
                </a:lnTo>
                <a:lnTo>
                  <a:pt x="337567" y="365761"/>
                </a:lnTo>
                <a:lnTo>
                  <a:pt x="318765" y="375159"/>
                </a:lnTo>
                <a:lnTo>
                  <a:pt x="281298" y="375159"/>
                </a:lnTo>
                <a:lnTo>
                  <a:pt x="262632" y="365761"/>
                </a:lnTo>
                <a:lnTo>
                  <a:pt x="187573" y="346965"/>
                </a:lnTo>
                <a:lnTo>
                  <a:pt x="178172" y="346965"/>
                </a:lnTo>
                <a:lnTo>
                  <a:pt x="159382" y="337567"/>
                </a:lnTo>
                <a:lnTo>
                  <a:pt x="140581" y="328295"/>
                </a:lnTo>
                <a:lnTo>
                  <a:pt x="121915" y="318897"/>
                </a:lnTo>
                <a:lnTo>
                  <a:pt x="103125" y="300101"/>
                </a:lnTo>
                <a:lnTo>
                  <a:pt x="93724" y="281305"/>
                </a:lnTo>
                <a:lnTo>
                  <a:pt x="84324" y="272035"/>
                </a:lnTo>
                <a:lnTo>
                  <a:pt x="75047" y="243841"/>
                </a:lnTo>
                <a:lnTo>
                  <a:pt x="75047" y="37593"/>
                </a:lnTo>
                <a:lnTo>
                  <a:pt x="65658" y="18796"/>
                </a:lnTo>
                <a:lnTo>
                  <a:pt x="56257" y="9398"/>
                </a:lnTo>
                <a:lnTo>
                  <a:pt x="37455" y="0"/>
                </a:lnTo>
                <a:lnTo>
                  <a:pt x="18790" y="9398"/>
                </a:lnTo>
                <a:lnTo>
                  <a:pt x="0" y="18796"/>
                </a:lnTo>
                <a:lnTo>
                  <a:pt x="0" y="234443"/>
                </a:lnTo>
                <a:lnTo>
                  <a:pt x="9389" y="262637"/>
                </a:lnTo>
                <a:lnTo>
                  <a:pt x="9389" y="281305"/>
                </a:lnTo>
                <a:lnTo>
                  <a:pt x="18790" y="300101"/>
                </a:lnTo>
                <a:lnTo>
                  <a:pt x="28066" y="309499"/>
                </a:lnTo>
                <a:lnTo>
                  <a:pt x="37455" y="328295"/>
                </a:lnTo>
                <a:lnTo>
                  <a:pt x="46856" y="346965"/>
                </a:lnTo>
                <a:lnTo>
                  <a:pt x="56257" y="356363"/>
                </a:lnTo>
                <a:lnTo>
                  <a:pt x="75047" y="375159"/>
                </a:lnTo>
                <a:lnTo>
                  <a:pt x="93724" y="384556"/>
                </a:lnTo>
                <a:lnTo>
                  <a:pt x="112514" y="393827"/>
                </a:lnTo>
                <a:lnTo>
                  <a:pt x="131316" y="403352"/>
                </a:lnTo>
                <a:lnTo>
                  <a:pt x="159382" y="412623"/>
                </a:lnTo>
                <a:lnTo>
                  <a:pt x="187573" y="422021"/>
                </a:lnTo>
                <a:lnTo>
                  <a:pt x="262632" y="440818"/>
                </a:lnTo>
                <a:lnTo>
                  <a:pt x="271897" y="450216"/>
                </a:lnTo>
                <a:lnTo>
                  <a:pt x="300099" y="450216"/>
                </a:lnTo>
                <a:lnTo>
                  <a:pt x="328166" y="450216"/>
                </a:lnTo>
                <a:lnTo>
                  <a:pt x="346956" y="440818"/>
                </a:lnTo>
                <a:lnTo>
                  <a:pt x="365757" y="431419"/>
                </a:lnTo>
                <a:lnTo>
                  <a:pt x="384423" y="422021"/>
                </a:lnTo>
                <a:lnTo>
                  <a:pt x="403225" y="403352"/>
                </a:lnTo>
                <a:lnTo>
                  <a:pt x="422015" y="384556"/>
                </a:lnTo>
                <a:lnTo>
                  <a:pt x="431291" y="365761"/>
                </a:lnTo>
                <a:lnTo>
                  <a:pt x="440680" y="346965"/>
                </a:lnTo>
                <a:lnTo>
                  <a:pt x="440680" y="187579"/>
                </a:lnTo>
                <a:lnTo>
                  <a:pt x="665857" y="243841"/>
                </a:lnTo>
                <a:lnTo>
                  <a:pt x="665857" y="506476"/>
                </a:lnTo>
                <a:lnTo>
                  <a:pt x="684523" y="515874"/>
                </a:lnTo>
                <a:lnTo>
                  <a:pt x="703324" y="525145"/>
                </a:lnTo>
                <a:lnTo>
                  <a:pt x="721990" y="515874"/>
                </a:lnTo>
                <a:lnTo>
                  <a:pt x="731515" y="5064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00" name="Freeform 8500"/>
          <p:cNvSpPr/>
          <p:nvPr/>
        </p:nvSpPr>
        <p:spPr>
          <a:xfrm rot="-5400000" flipH="0" flipV="0">
            <a:off x="26723339" y="2405413"/>
            <a:ext cx="120407" cy="38099"/>
          </a:xfrm>
          <a:custGeom>
            <a:pathLst>
              <a:path w="740916" h="234443">
                <a:moveTo>
                  <a:pt x="740916" y="196977"/>
                </a:moveTo>
                <a:lnTo>
                  <a:pt x="740916" y="187579"/>
                </a:lnTo>
                <a:lnTo>
                  <a:pt x="731515" y="178181"/>
                </a:lnTo>
                <a:lnTo>
                  <a:pt x="712849" y="159513"/>
                </a:lnTo>
                <a:lnTo>
                  <a:pt x="112650" y="0"/>
                </a:lnTo>
                <a:lnTo>
                  <a:pt x="84459" y="0"/>
                </a:lnTo>
                <a:lnTo>
                  <a:pt x="65658" y="0"/>
                </a:lnTo>
                <a:lnTo>
                  <a:pt x="46992" y="9398"/>
                </a:lnTo>
                <a:lnTo>
                  <a:pt x="28190" y="28195"/>
                </a:lnTo>
                <a:lnTo>
                  <a:pt x="18801" y="37593"/>
                </a:lnTo>
                <a:lnTo>
                  <a:pt x="9400" y="56262"/>
                </a:lnTo>
                <a:lnTo>
                  <a:pt x="0" y="75057"/>
                </a:lnTo>
                <a:lnTo>
                  <a:pt x="0" y="112522"/>
                </a:lnTo>
                <a:lnTo>
                  <a:pt x="18801" y="131319"/>
                </a:lnTo>
                <a:lnTo>
                  <a:pt x="56257" y="131319"/>
                </a:lnTo>
                <a:lnTo>
                  <a:pt x="65658" y="121921"/>
                </a:lnTo>
                <a:lnTo>
                  <a:pt x="75058" y="93853"/>
                </a:lnTo>
                <a:lnTo>
                  <a:pt x="75058" y="84455"/>
                </a:lnTo>
                <a:lnTo>
                  <a:pt x="93848" y="75057"/>
                </a:lnTo>
                <a:lnTo>
                  <a:pt x="112650" y="75057"/>
                </a:lnTo>
                <a:lnTo>
                  <a:pt x="694059" y="234443"/>
                </a:lnTo>
                <a:lnTo>
                  <a:pt x="722126" y="234443"/>
                </a:lnTo>
                <a:lnTo>
                  <a:pt x="731515" y="2250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01" name="Freeform 8501"/>
          <p:cNvSpPr/>
          <p:nvPr/>
        </p:nvSpPr>
        <p:spPr>
          <a:xfrm rot="-5400000" flipH="0" flipV="0">
            <a:off x="26842229" y="2429798"/>
            <a:ext cx="12175" cy="60946"/>
          </a:xfrm>
          <a:custGeom>
            <a:pathLst>
              <a:path w="74923" h="375030">
                <a:moveTo>
                  <a:pt x="74923" y="337566"/>
                </a:moveTo>
                <a:lnTo>
                  <a:pt x="74923" y="28067"/>
                </a:lnTo>
                <a:lnTo>
                  <a:pt x="65658" y="9398"/>
                </a:lnTo>
                <a:lnTo>
                  <a:pt x="56257" y="0"/>
                </a:lnTo>
                <a:lnTo>
                  <a:pt x="18666" y="0"/>
                </a:lnTo>
                <a:lnTo>
                  <a:pt x="0" y="9398"/>
                </a:lnTo>
                <a:lnTo>
                  <a:pt x="0" y="356361"/>
                </a:lnTo>
                <a:lnTo>
                  <a:pt x="18666" y="375030"/>
                </a:lnTo>
                <a:lnTo>
                  <a:pt x="56257" y="375030"/>
                </a:lnTo>
                <a:lnTo>
                  <a:pt x="65658" y="3563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02" name="Freeform 8502"/>
          <p:cNvSpPr/>
          <p:nvPr/>
        </p:nvSpPr>
        <p:spPr>
          <a:xfrm rot="-5400000" flipH="0" flipV="0">
            <a:off x="26851361" y="2394743"/>
            <a:ext cx="12197" cy="60946"/>
          </a:xfrm>
          <a:custGeom>
            <a:pathLst>
              <a:path w="75059" h="375032">
                <a:moveTo>
                  <a:pt x="75059" y="337566"/>
                </a:moveTo>
                <a:lnTo>
                  <a:pt x="75059" y="18669"/>
                </a:lnTo>
                <a:lnTo>
                  <a:pt x="65658" y="0"/>
                </a:lnTo>
                <a:lnTo>
                  <a:pt x="18677" y="0"/>
                </a:lnTo>
                <a:lnTo>
                  <a:pt x="9401" y="18669"/>
                </a:lnTo>
                <a:lnTo>
                  <a:pt x="0" y="37465"/>
                </a:lnTo>
                <a:lnTo>
                  <a:pt x="0" y="337566"/>
                </a:lnTo>
                <a:lnTo>
                  <a:pt x="9401" y="356363"/>
                </a:lnTo>
                <a:lnTo>
                  <a:pt x="18677" y="375032"/>
                </a:lnTo>
                <a:lnTo>
                  <a:pt x="56269" y="375032"/>
                </a:lnTo>
                <a:lnTo>
                  <a:pt x="75059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03" name="Freeform 8503"/>
          <p:cNvSpPr/>
          <p:nvPr/>
        </p:nvSpPr>
        <p:spPr>
          <a:xfrm rot="-5400000" flipH="0" flipV="0">
            <a:off x="26887945" y="2408457"/>
            <a:ext cx="112792" cy="39626"/>
          </a:xfrm>
          <a:custGeom>
            <a:pathLst>
              <a:path w="694059" h="243840">
                <a:moveTo>
                  <a:pt x="694059" y="243840"/>
                </a:moveTo>
                <a:lnTo>
                  <a:pt x="609600" y="149988"/>
                </a:lnTo>
                <a:lnTo>
                  <a:pt x="46992" y="0"/>
                </a:lnTo>
                <a:lnTo>
                  <a:pt x="28190" y="0"/>
                </a:lnTo>
                <a:lnTo>
                  <a:pt x="9400" y="9271"/>
                </a:lnTo>
                <a:lnTo>
                  <a:pt x="0" y="37465"/>
                </a:lnTo>
                <a:lnTo>
                  <a:pt x="9400" y="56262"/>
                </a:lnTo>
                <a:lnTo>
                  <a:pt x="28190" y="655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04" name="Freeform 8504"/>
          <p:cNvSpPr/>
          <p:nvPr/>
        </p:nvSpPr>
        <p:spPr>
          <a:xfrm rot="-5400000" flipH="0" flipV="0">
            <a:off x="26924526" y="2361205"/>
            <a:ext cx="36571" cy="42681"/>
          </a:xfrm>
          <a:custGeom>
            <a:pathLst>
              <a:path w="225041" h="262635">
                <a:moveTo>
                  <a:pt x="225041" y="234441"/>
                </a:moveTo>
                <a:lnTo>
                  <a:pt x="225041" y="225043"/>
                </a:lnTo>
                <a:lnTo>
                  <a:pt x="215640" y="206375"/>
                </a:lnTo>
                <a:lnTo>
                  <a:pt x="65658" y="18795"/>
                </a:lnTo>
                <a:lnTo>
                  <a:pt x="65658" y="9398"/>
                </a:lnTo>
                <a:lnTo>
                  <a:pt x="46856" y="0"/>
                </a:lnTo>
                <a:lnTo>
                  <a:pt x="37467" y="0"/>
                </a:lnTo>
                <a:lnTo>
                  <a:pt x="18666" y="9398"/>
                </a:lnTo>
                <a:lnTo>
                  <a:pt x="9401" y="9398"/>
                </a:lnTo>
                <a:lnTo>
                  <a:pt x="0" y="37464"/>
                </a:lnTo>
                <a:lnTo>
                  <a:pt x="9401" y="56260"/>
                </a:lnTo>
                <a:lnTo>
                  <a:pt x="93725" y="168783"/>
                </a:lnTo>
                <a:lnTo>
                  <a:pt x="178184" y="262635"/>
                </a:lnTo>
                <a:lnTo>
                  <a:pt x="206251" y="262635"/>
                </a:lnTo>
                <a:lnTo>
                  <a:pt x="215640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05" name="Freeform 8505"/>
          <p:cNvSpPr/>
          <p:nvPr/>
        </p:nvSpPr>
        <p:spPr>
          <a:xfrm rot="-5400000" flipH="0" flipV="0">
            <a:off x="26954227" y="2393979"/>
            <a:ext cx="109736" cy="71637"/>
          </a:xfrm>
          <a:custGeom>
            <a:pathLst>
              <a:path w="675258" h="440817">
                <a:moveTo>
                  <a:pt x="675258" y="412750"/>
                </a:moveTo>
                <a:lnTo>
                  <a:pt x="665857" y="281433"/>
                </a:lnTo>
                <a:lnTo>
                  <a:pt x="665857" y="300101"/>
                </a:lnTo>
                <a:lnTo>
                  <a:pt x="656592" y="318897"/>
                </a:lnTo>
                <a:lnTo>
                  <a:pt x="637666" y="337693"/>
                </a:lnTo>
                <a:lnTo>
                  <a:pt x="628401" y="356363"/>
                </a:lnTo>
                <a:lnTo>
                  <a:pt x="600199" y="365761"/>
                </a:lnTo>
                <a:lnTo>
                  <a:pt x="581533" y="365761"/>
                </a:lnTo>
                <a:lnTo>
                  <a:pt x="553342" y="365761"/>
                </a:lnTo>
                <a:lnTo>
                  <a:pt x="365757" y="309499"/>
                </a:lnTo>
                <a:lnTo>
                  <a:pt x="365757" y="196978"/>
                </a:lnTo>
                <a:lnTo>
                  <a:pt x="356356" y="56262"/>
                </a:lnTo>
                <a:lnTo>
                  <a:pt x="337691" y="75058"/>
                </a:lnTo>
                <a:lnTo>
                  <a:pt x="318901" y="93854"/>
                </a:lnTo>
                <a:lnTo>
                  <a:pt x="309500" y="112649"/>
                </a:lnTo>
                <a:lnTo>
                  <a:pt x="300099" y="131318"/>
                </a:lnTo>
                <a:lnTo>
                  <a:pt x="300099" y="150114"/>
                </a:lnTo>
                <a:lnTo>
                  <a:pt x="290698" y="178309"/>
                </a:lnTo>
                <a:lnTo>
                  <a:pt x="290698" y="290831"/>
                </a:lnTo>
                <a:lnTo>
                  <a:pt x="290698" y="281433"/>
                </a:lnTo>
                <a:lnTo>
                  <a:pt x="262632" y="281433"/>
                </a:lnTo>
                <a:lnTo>
                  <a:pt x="243842" y="272035"/>
                </a:lnTo>
                <a:lnTo>
                  <a:pt x="225176" y="262637"/>
                </a:lnTo>
                <a:lnTo>
                  <a:pt x="206375" y="243840"/>
                </a:lnTo>
                <a:lnTo>
                  <a:pt x="196974" y="234569"/>
                </a:lnTo>
                <a:lnTo>
                  <a:pt x="178308" y="215773"/>
                </a:lnTo>
                <a:lnTo>
                  <a:pt x="159506" y="206375"/>
                </a:lnTo>
                <a:lnTo>
                  <a:pt x="150117" y="187580"/>
                </a:lnTo>
                <a:lnTo>
                  <a:pt x="131316" y="168911"/>
                </a:lnTo>
                <a:lnTo>
                  <a:pt x="122051" y="150114"/>
                </a:lnTo>
                <a:lnTo>
                  <a:pt x="103249" y="131318"/>
                </a:lnTo>
                <a:lnTo>
                  <a:pt x="93848" y="103251"/>
                </a:lnTo>
                <a:lnTo>
                  <a:pt x="84459" y="84456"/>
                </a:lnTo>
                <a:lnTo>
                  <a:pt x="84459" y="65660"/>
                </a:lnTo>
                <a:lnTo>
                  <a:pt x="75058" y="46990"/>
                </a:lnTo>
                <a:lnTo>
                  <a:pt x="75058" y="18796"/>
                </a:lnTo>
                <a:lnTo>
                  <a:pt x="56257" y="0"/>
                </a:lnTo>
                <a:lnTo>
                  <a:pt x="28190" y="0"/>
                </a:lnTo>
                <a:lnTo>
                  <a:pt x="9400" y="9398"/>
                </a:lnTo>
                <a:lnTo>
                  <a:pt x="0" y="28194"/>
                </a:lnTo>
                <a:lnTo>
                  <a:pt x="0" y="37592"/>
                </a:lnTo>
                <a:lnTo>
                  <a:pt x="9400" y="65660"/>
                </a:lnTo>
                <a:lnTo>
                  <a:pt x="9400" y="84456"/>
                </a:lnTo>
                <a:lnTo>
                  <a:pt x="18801" y="103251"/>
                </a:lnTo>
                <a:lnTo>
                  <a:pt x="28190" y="131318"/>
                </a:lnTo>
                <a:lnTo>
                  <a:pt x="37591" y="150114"/>
                </a:lnTo>
                <a:lnTo>
                  <a:pt x="46992" y="168911"/>
                </a:lnTo>
                <a:lnTo>
                  <a:pt x="56257" y="187580"/>
                </a:lnTo>
                <a:lnTo>
                  <a:pt x="65658" y="206375"/>
                </a:lnTo>
                <a:lnTo>
                  <a:pt x="84459" y="215773"/>
                </a:lnTo>
                <a:lnTo>
                  <a:pt x="93848" y="234569"/>
                </a:lnTo>
                <a:lnTo>
                  <a:pt x="103249" y="253239"/>
                </a:lnTo>
                <a:lnTo>
                  <a:pt x="122051" y="262637"/>
                </a:lnTo>
                <a:lnTo>
                  <a:pt x="140716" y="281433"/>
                </a:lnTo>
                <a:lnTo>
                  <a:pt x="150117" y="290831"/>
                </a:lnTo>
                <a:lnTo>
                  <a:pt x="168907" y="309499"/>
                </a:lnTo>
                <a:lnTo>
                  <a:pt x="187573" y="318897"/>
                </a:lnTo>
                <a:lnTo>
                  <a:pt x="206375" y="328295"/>
                </a:lnTo>
                <a:lnTo>
                  <a:pt x="225176" y="337693"/>
                </a:lnTo>
                <a:lnTo>
                  <a:pt x="243842" y="347091"/>
                </a:lnTo>
                <a:lnTo>
                  <a:pt x="262632" y="356363"/>
                </a:lnTo>
                <a:lnTo>
                  <a:pt x="290698" y="365761"/>
                </a:lnTo>
                <a:lnTo>
                  <a:pt x="309500" y="375159"/>
                </a:lnTo>
                <a:lnTo>
                  <a:pt x="328290" y="375159"/>
                </a:lnTo>
                <a:lnTo>
                  <a:pt x="553342" y="440817"/>
                </a:lnTo>
                <a:lnTo>
                  <a:pt x="609600" y="440817"/>
                </a:lnTo>
                <a:lnTo>
                  <a:pt x="628401" y="431419"/>
                </a:lnTo>
                <a:lnTo>
                  <a:pt x="656592" y="4221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06" name="Freeform 8506"/>
          <p:cNvSpPr/>
          <p:nvPr/>
        </p:nvSpPr>
        <p:spPr>
          <a:xfrm rot="-5400000" flipH="0" flipV="0">
            <a:off x="26977857" y="2364260"/>
            <a:ext cx="62495" cy="62494"/>
          </a:xfrm>
          <a:custGeom>
            <a:pathLst>
              <a:path w="384560" h="384556">
                <a:moveTo>
                  <a:pt x="384560" y="271907"/>
                </a:moveTo>
                <a:lnTo>
                  <a:pt x="384560" y="243841"/>
                </a:lnTo>
                <a:lnTo>
                  <a:pt x="375159" y="225045"/>
                </a:lnTo>
                <a:lnTo>
                  <a:pt x="375159" y="178181"/>
                </a:lnTo>
                <a:lnTo>
                  <a:pt x="365770" y="159386"/>
                </a:lnTo>
                <a:lnTo>
                  <a:pt x="356493" y="140717"/>
                </a:lnTo>
                <a:lnTo>
                  <a:pt x="347092" y="121920"/>
                </a:lnTo>
                <a:lnTo>
                  <a:pt x="328302" y="103124"/>
                </a:lnTo>
                <a:lnTo>
                  <a:pt x="318902" y="84455"/>
                </a:lnTo>
                <a:lnTo>
                  <a:pt x="300236" y="75057"/>
                </a:lnTo>
                <a:lnTo>
                  <a:pt x="281310" y="65660"/>
                </a:lnTo>
                <a:lnTo>
                  <a:pt x="262644" y="56262"/>
                </a:lnTo>
                <a:lnTo>
                  <a:pt x="243843" y="46864"/>
                </a:lnTo>
                <a:lnTo>
                  <a:pt x="225177" y="37466"/>
                </a:lnTo>
                <a:lnTo>
                  <a:pt x="196986" y="28068"/>
                </a:lnTo>
                <a:lnTo>
                  <a:pt x="121927" y="9398"/>
                </a:lnTo>
                <a:lnTo>
                  <a:pt x="103262" y="0"/>
                </a:lnTo>
                <a:lnTo>
                  <a:pt x="84460" y="0"/>
                </a:lnTo>
                <a:lnTo>
                  <a:pt x="56394" y="9398"/>
                </a:lnTo>
                <a:lnTo>
                  <a:pt x="37592" y="9398"/>
                </a:lnTo>
                <a:lnTo>
                  <a:pt x="18802" y="18796"/>
                </a:lnTo>
                <a:lnTo>
                  <a:pt x="0" y="28068"/>
                </a:lnTo>
                <a:lnTo>
                  <a:pt x="9401" y="168784"/>
                </a:lnTo>
                <a:lnTo>
                  <a:pt x="9401" y="159386"/>
                </a:lnTo>
                <a:lnTo>
                  <a:pt x="18802" y="131319"/>
                </a:lnTo>
                <a:lnTo>
                  <a:pt x="18802" y="112522"/>
                </a:lnTo>
                <a:lnTo>
                  <a:pt x="28203" y="103124"/>
                </a:lnTo>
                <a:lnTo>
                  <a:pt x="46993" y="84455"/>
                </a:lnTo>
                <a:lnTo>
                  <a:pt x="65670" y="84455"/>
                </a:lnTo>
                <a:lnTo>
                  <a:pt x="84460" y="75057"/>
                </a:lnTo>
                <a:lnTo>
                  <a:pt x="103262" y="75057"/>
                </a:lnTo>
                <a:lnTo>
                  <a:pt x="121927" y="84455"/>
                </a:lnTo>
                <a:lnTo>
                  <a:pt x="196986" y="103124"/>
                </a:lnTo>
                <a:lnTo>
                  <a:pt x="206375" y="103124"/>
                </a:lnTo>
                <a:lnTo>
                  <a:pt x="225177" y="112522"/>
                </a:lnTo>
                <a:lnTo>
                  <a:pt x="243843" y="121920"/>
                </a:lnTo>
                <a:lnTo>
                  <a:pt x="262644" y="140717"/>
                </a:lnTo>
                <a:lnTo>
                  <a:pt x="272045" y="150115"/>
                </a:lnTo>
                <a:lnTo>
                  <a:pt x="290835" y="168784"/>
                </a:lnTo>
                <a:lnTo>
                  <a:pt x="300236" y="187579"/>
                </a:lnTo>
                <a:lnTo>
                  <a:pt x="300236" y="206375"/>
                </a:lnTo>
                <a:lnTo>
                  <a:pt x="309501" y="225045"/>
                </a:lnTo>
                <a:lnTo>
                  <a:pt x="309501" y="253239"/>
                </a:lnTo>
                <a:lnTo>
                  <a:pt x="318902" y="384556"/>
                </a:lnTo>
                <a:lnTo>
                  <a:pt x="337703" y="365761"/>
                </a:lnTo>
                <a:lnTo>
                  <a:pt x="356493" y="346965"/>
                </a:lnTo>
                <a:lnTo>
                  <a:pt x="365770" y="328169"/>
                </a:lnTo>
                <a:lnTo>
                  <a:pt x="375159" y="309499"/>
                </a:lnTo>
                <a:lnTo>
                  <a:pt x="384560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07" name="Freeform 8507"/>
          <p:cNvSpPr/>
          <p:nvPr/>
        </p:nvSpPr>
        <p:spPr>
          <a:xfrm rot="-5400000" flipH="0" flipV="0">
            <a:off x="27026628" y="2405413"/>
            <a:ext cx="109736" cy="48769"/>
          </a:xfrm>
          <a:custGeom>
            <a:pathLst>
              <a:path w="675258" h="300101">
                <a:moveTo>
                  <a:pt x="675258" y="168784"/>
                </a:moveTo>
                <a:lnTo>
                  <a:pt x="656592" y="159386"/>
                </a:lnTo>
                <a:lnTo>
                  <a:pt x="637666" y="140590"/>
                </a:lnTo>
                <a:lnTo>
                  <a:pt x="619000" y="131191"/>
                </a:lnTo>
                <a:lnTo>
                  <a:pt x="600199" y="112522"/>
                </a:lnTo>
                <a:lnTo>
                  <a:pt x="572132" y="103124"/>
                </a:lnTo>
                <a:lnTo>
                  <a:pt x="553342" y="93726"/>
                </a:lnTo>
                <a:lnTo>
                  <a:pt x="525276" y="84329"/>
                </a:lnTo>
                <a:lnTo>
                  <a:pt x="506474" y="65660"/>
                </a:lnTo>
                <a:lnTo>
                  <a:pt x="478283" y="56262"/>
                </a:lnTo>
                <a:lnTo>
                  <a:pt x="459618" y="56262"/>
                </a:lnTo>
                <a:lnTo>
                  <a:pt x="431415" y="46864"/>
                </a:lnTo>
                <a:lnTo>
                  <a:pt x="412750" y="37465"/>
                </a:lnTo>
                <a:lnTo>
                  <a:pt x="393948" y="28067"/>
                </a:lnTo>
                <a:lnTo>
                  <a:pt x="365757" y="18669"/>
                </a:lnTo>
                <a:lnTo>
                  <a:pt x="346967" y="18669"/>
                </a:lnTo>
                <a:lnTo>
                  <a:pt x="328290" y="9398"/>
                </a:lnTo>
                <a:lnTo>
                  <a:pt x="281433" y="9398"/>
                </a:lnTo>
                <a:lnTo>
                  <a:pt x="262632" y="0"/>
                </a:lnTo>
                <a:lnTo>
                  <a:pt x="103249" y="0"/>
                </a:lnTo>
                <a:lnTo>
                  <a:pt x="84459" y="9398"/>
                </a:lnTo>
                <a:lnTo>
                  <a:pt x="65658" y="18669"/>
                </a:lnTo>
                <a:lnTo>
                  <a:pt x="46992" y="28067"/>
                </a:lnTo>
                <a:lnTo>
                  <a:pt x="28190" y="37465"/>
                </a:lnTo>
                <a:lnTo>
                  <a:pt x="18801" y="46864"/>
                </a:lnTo>
                <a:lnTo>
                  <a:pt x="9400" y="65660"/>
                </a:lnTo>
                <a:lnTo>
                  <a:pt x="9400" y="84329"/>
                </a:lnTo>
                <a:lnTo>
                  <a:pt x="0" y="93726"/>
                </a:lnTo>
                <a:lnTo>
                  <a:pt x="0" y="140590"/>
                </a:lnTo>
                <a:lnTo>
                  <a:pt x="9400" y="159386"/>
                </a:lnTo>
                <a:lnTo>
                  <a:pt x="9400" y="178182"/>
                </a:lnTo>
                <a:lnTo>
                  <a:pt x="18801" y="196977"/>
                </a:lnTo>
                <a:lnTo>
                  <a:pt x="28190" y="215646"/>
                </a:lnTo>
                <a:lnTo>
                  <a:pt x="37591" y="225044"/>
                </a:lnTo>
                <a:lnTo>
                  <a:pt x="46992" y="243840"/>
                </a:lnTo>
                <a:lnTo>
                  <a:pt x="65658" y="262510"/>
                </a:lnTo>
                <a:lnTo>
                  <a:pt x="75058" y="140590"/>
                </a:lnTo>
                <a:lnTo>
                  <a:pt x="75058" y="121920"/>
                </a:lnTo>
                <a:lnTo>
                  <a:pt x="84459" y="103124"/>
                </a:lnTo>
                <a:lnTo>
                  <a:pt x="93848" y="93726"/>
                </a:lnTo>
                <a:lnTo>
                  <a:pt x="103249" y="84329"/>
                </a:lnTo>
                <a:lnTo>
                  <a:pt x="131316" y="74931"/>
                </a:lnTo>
                <a:lnTo>
                  <a:pt x="272033" y="74931"/>
                </a:lnTo>
                <a:lnTo>
                  <a:pt x="290698" y="84329"/>
                </a:lnTo>
                <a:lnTo>
                  <a:pt x="318901" y="84329"/>
                </a:lnTo>
                <a:lnTo>
                  <a:pt x="346967" y="93726"/>
                </a:lnTo>
                <a:lnTo>
                  <a:pt x="365757" y="103124"/>
                </a:lnTo>
                <a:lnTo>
                  <a:pt x="384559" y="103124"/>
                </a:lnTo>
                <a:lnTo>
                  <a:pt x="403349" y="112522"/>
                </a:lnTo>
                <a:lnTo>
                  <a:pt x="431415" y="121920"/>
                </a:lnTo>
                <a:lnTo>
                  <a:pt x="450217" y="131191"/>
                </a:lnTo>
                <a:lnTo>
                  <a:pt x="469007" y="140590"/>
                </a:lnTo>
                <a:lnTo>
                  <a:pt x="497073" y="149988"/>
                </a:lnTo>
                <a:lnTo>
                  <a:pt x="515875" y="159386"/>
                </a:lnTo>
                <a:lnTo>
                  <a:pt x="543941" y="168784"/>
                </a:lnTo>
                <a:lnTo>
                  <a:pt x="572132" y="187580"/>
                </a:lnTo>
                <a:lnTo>
                  <a:pt x="590798" y="196977"/>
                </a:lnTo>
                <a:lnTo>
                  <a:pt x="609600" y="215646"/>
                </a:lnTo>
                <a:lnTo>
                  <a:pt x="628401" y="225044"/>
                </a:lnTo>
                <a:lnTo>
                  <a:pt x="637666" y="243840"/>
                </a:lnTo>
                <a:lnTo>
                  <a:pt x="647191" y="253239"/>
                </a:lnTo>
                <a:lnTo>
                  <a:pt x="656592" y="271908"/>
                </a:lnTo>
                <a:lnTo>
                  <a:pt x="665857" y="281306"/>
                </a:lnTo>
                <a:lnTo>
                  <a:pt x="665857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08" name="Freeform 8508"/>
          <p:cNvSpPr/>
          <p:nvPr/>
        </p:nvSpPr>
        <p:spPr>
          <a:xfrm rot="-5400000" flipH="0" flipV="0">
            <a:off x="27048711" y="2395507"/>
            <a:ext cx="109736" cy="47242"/>
          </a:xfrm>
          <a:custGeom>
            <a:pathLst>
              <a:path w="675258" h="290702">
                <a:moveTo>
                  <a:pt x="675258" y="178180"/>
                </a:moveTo>
                <a:lnTo>
                  <a:pt x="675258" y="150114"/>
                </a:lnTo>
                <a:lnTo>
                  <a:pt x="665857" y="131318"/>
                </a:lnTo>
                <a:lnTo>
                  <a:pt x="665857" y="112649"/>
                </a:lnTo>
                <a:lnTo>
                  <a:pt x="656468" y="93852"/>
                </a:lnTo>
                <a:lnTo>
                  <a:pt x="647191" y="75056"/>
                </a:lnTo>
                <a:lnTo>
                  <a:pt x="637790" y="65658"/>
                </a:lnTo>
                <a:lnTo>
                  <a:pt x="619000" y="46990"/>
                </a:lnTo>
                <a:lnTo>
                  <a:pt x="609600" y="28194"/>
                </a:lnTo>
                <a:lnTo>
                  <a:pt x="600199" y="159511"/>
                </a:lnTo>
                <a:lnTo>
                  <a:pt x="600199" y="168909"/>
                </a:lnTo>
                <a:lnTo>
                  <a:pt x="590934" y="187578"/>
                </a:lnTo>
                <a:lnTo>
                  <a:pt x="581533" y="196976"/>
                </a:lnTo>
                <a:lnTo>
                  <a:pt x="562743" y="206375"/>
                </a:lnTo>
                <a:lnTo>
                  <a:pt x="543942" y="215773"/>
                </a:lnTo>
                <a:lnTo>
                  <a:pt x="525140" y="215773"/>
                </a:lnTo>
                <a:lnTo>
                  <a:pt x="497073" y="225171"/>
                </a:lnTo>
                <a:lnTo>
                  <a:pt x="487684" y="225171"/>
                </a:lnTo>
                <a:lnTo>
                  <a:pt x="468883" y="215773"/>
                </a:lnTo>
                <a:lnTo>
                  <a:pt x="403349" y="215773"/>
                </a:lnTo>
                <a:lnTo>
                  <a:pt x="384559" y="206375"/>
                </a:lnTo>
                <a:lnTo>
                  <a:pt x="356368" y="206375"/>
                </a:lnTo>
                <a:lnTo>
                  <a:pt x="328290" y="196976"/>
                </a:lnTo>
                <a:lnTo>
                  <a:pt x="300099" y="187578"/>
                </a:lnTo>
                <a:lnTo>
                  <a:pt x="290698" y="187578"/>
                </a:lnTo>
                <a:lnTo>
                  <a:pt x="262632" y="178180"/>
                </a:lnTo>
                <a:lnTo>
                  <a:pt x="243842" y="168909"/>
                </a:lnTo>
                <a:lnTo>
                  <a:pt x="225040" y="159511"/>
                </a:lnTo>
                <a:lnTo>
                  <a:pt x="196974" y="150114"/>
                </a:lnTo>
                <a:lnTo>
                  <a:pt x="178184" y="140716"/>
                </a:lnTo>
                <a:lnTo>
                  <a:pt x="150117" y="131318"/>
                </a:lnTo>
                <a:lnTo>
                  <a:pt x="121915" y="121920"/>
                </a:lnTo>
                <a:lnTo>
                  <a:pt x="103249" y="103250"/>
                </a:lnTo>
                <a:lnTo>
                  <a:pt x="75058" y="93852"/>
                </a:lnTo>
                <a:lnTo>
                  <a:pt x="56393" y="75056"/>
                </a:lnTo>
                <a:lnTo>
                  <a:pt x="46992" y="65658"/>
                </a:lnTo>
                <a:lnTo>
                  <a:pt x="28190" y="46990"/>
                </a:lnTo>
                <a:lnTo>
                  <a:pt x="18801" y="37592"/>
                </a:lnTo>
                <a:lnTo>
                  <a:pt x="9400" y="18796"/>
                </a:lnTo>
                <a:lnTo>
                  <a:pt x="9400" y="0"/>
                </a:lnTo>
                <a:lnTo>
                  <a:pt x="0" y="121920"/>
                </a:lnTo>
                <a:lnTo>
                  <a:pt x="9400" y="131318"/>
                </a:lnTo>
                <a:lnTo>
                  <a:pt x="28190" y="150114"/>
                </a:lnTo>
                <a:lnTo>
                  <a:pt x="56393" y="159511"/>
                </a:lnTo>
                <a:lnTo>
                  <a:pt x="75058" y="178180"/>
                </a:lnTo>
                <a:lnTo>
                  <a:pt x="93848" y="187578"/>
                </a:lnTo>
                <a:lnTo>
                  <a:pt x="121915" y="196976"/>
                </a:lnTo>
                <a:lnTo>
                  <a:pt x="150117" y="215773"/>
                </a:lnTo>
                <a:lnTo>
                  <a:pt x="168783" y="225171"/>
                </a:lnTo>
                <a:lnTo>
                  <a:pt x="187585" y="234442"/>
                </a:lnTo>
                <a:lnTo>
                  <a:pt x="215775" y="243840"/>
                </a:lnTo>
                <a:lnTo>
                  <a:pt x="234441" y="243840"/>
                </a:lnTo>
                <a:lnTo>
                  <a:pt x="262632" y="253237"/>
                </a:lnTo>
                <a:lnTo>
                  <a:pt x="281309" y="262635"/>
                </a:lnTo>
                <a:lnTo>
                  <a:pt x="300099" y="272033"/>
                </a:lnTo>
                <a:lnTo>
                  <a:pt x="328290" y="272033"/>
                </a:lnTo>
                <a:lnTo>
                  <a:pt x="347092" y="281304"/>
                </a:lnTo>
                <a:lnTo>
                  <a:pt x="365757" y="281304"/>
                </a:lnTo>
                <a:lnTo>
                  <a:pt x="393960" y="290702"/>
                </a:lnTo>
                <a:lnTo>
                  <a:pt x="572008" y="290702"/>
                </a:lnTo>
                <a:lnTo>
                  <a:pt x="590934" y="281304"/>
                </a:lnTo>
                <a:lnTo>
                  <a:pt x="609600" y="272033"/>
                </a:lnTo>
                <a:lnTo>
                  <a:pt x="628401" y="262635"/>
                </a:lnTo>
                <a:lnTo>
                  <a:pt x="637790" y="253237"/>
                </a:lnTo>
                <a:lnTo>
                  <a:pt x="656468" y="243840"/>
                </a:lnTo>
                <a:lnTo>
                  <a:pt x="665857" y="225171"/>
                </a:lnTo>
                <a:lnTo>
                  <a:pt x="665857" y="215773"/>
                </a:lnTo>
                <a:lnTo>
                  <a:pt x="675258" y="1969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09" name="Freeform 8509"/>
          <p:cNvSpPr/>
          <p:nvPr/>
        </p:nvSpPr>
        <p:spPr>
          <a:xfrm rot="-5400000" flipH="0" flipV="0">
            <a:off x="27113497" y="2405413"/>
            <a:ext cx="109736" cy="48769"/>
          </a:xfrm>
          <a:custGeom>
            <a:pathLst>
              <a:path w="675258" h="300101">
                <a:moveTo>
                  <a:pt x="675258" y="168783"/>
                </a:moveTo>
                <a:lnTo>
                  <a:pt x="656592" y="159386"/>
                </a:lnTo>
                <a:lnTo>
                  <a:pt x="637666" y="140590"/>
                </a:lnTo>
                <a:lnTo>
                  <a:pt x="619000" y="131192"/>
                </a:lnTo>
                <a:lnTo>
                  <a:pt x="600199" y="112522"/>
                </a:lnTo>
                <a:lnTo>
                  <a:pt x="572132" y="103124"/>
                </a:lnTo>
                <a:lnTo>
                  <a:pt x="553342" y="93726"/>
                </a:lnTo>
                <a:lnTo>
                  <a:pt x="525276" y="84328"/>
                </a:lnTo>
                <a:lnTo>
                  <a:pt x="506474" y="65659"/>
                </a:lnTo>
                <a:lnTo>
                  <a:pt x="478283" y="56262"/>
                </a:lnTo>
                <a:lnTo>
                  <a:pt x="459618" y="56262"/>
                </a:lnTo>
                <a:lnTo>
                  <a:pt x="431415" y="46864"/>
                </a:lnTo>
                <a:lnTo>
                  <a:pt x="412750" y="37466"/>
                </a:lnTo>
                <a:lnTo>
                  <a:pt x="393948" y="28068"/>
                </a:lnTo>
                <a:lnTo>
                  <a:pt x="365757" y="18670"/>
                </a:lnTo>
                <a:lnTo>
                  <a:pt x="346967" y="18670"/>
                </a:lnTo>
                <a:lnTo>
                  <a:pt x="328290" y="9398"/>
                </a:lnTo>
                <a:lnTo>
                  <a:pt x="281433" y="9398"/>
                </a:lnTo>
                <a:lnTo>
                  <a:pt x="262632" y="0"/>
                </a:lnTo>
                <a:lnTo>
                  <a:pt x="103249" y="0"/>
                </a:lnTo>
                <a:lnTo>
                  <a:pt x="84459" y="9398"/>
                </a:lnTo>
                <a:lnTo>
                  <a:pt x="65658" y="18670"/>
                </a:lnTo>
                <a:lnTo>
                  <a:pt x="46992" y="28068"/>
                </a:lnTo>
                <a:lnTo>
                  <a:pt x="28190" y="37466"/>
                </a:lnTo>
                <a:lnTo>
                  <a:pt x="18801" y="46864"/>
                </a:lnTo>
                <a:lnTo>
                  <a:pt x="9400" y="65659"/>
                </a:lnTo>
                <a:lnTo>
                  <a:pt x="9400" y="84328"/>
                </a:lnTo>
                <a:lnTo>
                  <a:pt x="0" y="93726"/>
                </a:lnTo>
                <a:lnTo>
                  <a:pt x="0" y="140590"/>
                </a:lnTo>
                <a:lnTo>
                  <a:pt x="9400" y="159386"/>
                </a:lnTo>
                <a:lnTo>
                  <a:pt x="9400" y="178181"/>
                </a:lnTo>
                <a:lnTo>
                  <a:pt x="18801" y="196977"/>
                </a:lnTo>
                <a:lnTo>
                  <a:pt x="28190" y="215647"/>
                </a:lnTo>
                <a:lnTo>
                  <a:pt x="37591" y="225045"/>
                </a:lnTo>
                <a:lnTo>
                  <a:pt x="46992" y="243841"/>
                </a:lnTo>
                <a:lnTo>
                  <a:pt x="65658" y="262509"/>
                </a:lnTo>
                <a:lnTo>
                  <a:pt x="75058" y="140590"/>
                </a:lnTo>
                <a:lnTo>
                  <a:pt x="75058" y="121921"/>
                </a:lnTo>
                <a:lnTo>
                  <a:pt x="84459" y="103124"/>
                </a:lnTo>
                <a:lnTo>
                  <a:pt x="93848" y="93726"/>
                </a:lnTo>
                <a:lnTo>
                  <a:pt x="103249" y="84328"/>
                </a:lnTo>
                <a:lnTo>
                  <a:pt x="131316" y="74930"/>
                </a:lnTo>
                <a:lnTo>
                  <a:pt x="272033" y="74930"/>
                </a:lnTo>
                <a:lnTo>
                  <a:pt x="290698" y="84328"/>
                </a:lnTo>
                <a:lnTo>
                  <a:pt x="318901" y="84328"/>
                </a:lnTo>
                <a:lnTo>
                  <a:pt x="346967" y="93726"/>
                </a:lnTo>
                <a:lnTo>
                  <a:pt x="365757" y="103124"/>
                </a:lnTo>
                <a:lnTo>
                  <a:pt x="384559" y="103124"/>
                </a:lnTo>
                <a:lnTo>
                  <a:pt x="403349" y="112522"/>
                </a:lnTo>
                <a:lnTo>
                  <a:pt x="431415" y="121921"/>
                </a:lnTo>
                <a:lnTo>
                  <a:pt x="450217" y="131192"/>
                </a:lnTo>
                <a:lnTo>
                  <a:pt x="469007" y="140590"/>
                </a:lnTo>
                <a:lnTo>
                  <a:pt x="497073" y="149988"/>
                </a:lnTo>
                <a:lnTo>
                  <a:pt x="515875" y="159386"/>
                </a:lnTo>
                <a:lnTo>
                  <a:pt x="543941" y="168783"/>
                </a:lnTo>
                <a:lnTo>
                  <a:pt x="572132" y="187452"/>
                </a:lnTo>
                <a:lnTo>
                  <a:pt x="590798" y="196977"/>
                </a:lnTo>
                <a:lnTo>
                  <a:pt x="609600" y="215647"/>
                </a:lnTo>
                <a:lnTo>
                  <a:pt x="628401" y="225045"/>
                </a:lnTo>
                <a:lnTo>
                  <a:pt x="637666" y="243841"/>
                </a:lnTo>
                <a:lnTo>
                  <a:pt x="647191" y="253239"/>
                </a:lnTo>
                <a:lnTo>
                  <a:pt x="656592" y="271907"/>
                </a:lnTo>
                <a:lnTo>
                  <a:pt x="665857" y="281305"/>
                </a:lnTo>
                <a:lnTo>
                  <a:pt x="665857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10" name="Freeform 8510"/>
          <p:cNvSpPr/>
          <p:nvPr/>
        </p:nvSpPr>
        <p:spPr>
          <a:xfrm rot="-5400000" flipH="0" flipV="0">
            <a:off x="27135580" y="2395507"/>
            <a:ext cx="109736" cy="47242"/>
          </a:xfrm>
          <a:custGeom>
            <a:pathLst>
              <a:path w="675258" h="290703">
                <a:moveTo>
                  <a:pt x="675258" y="178181"/>
                </a:moveTo>
                <a:lnTo>
                  <a:pt x="675258" y="150113"/>
                </a:lnTo>
                <a:lnTo>
                  <a:pt x="665857" y="131317"/>
                </a:lnTo>
                <a:lnTo>
                  <a:pt x="665857" y="112649"/>
                </a:lnTo>
                <a:lnTo>
                  <a:pt x="656468" y="93853"/>
                </a:lnTo>
                <a:lnTo>
                  <a:pt x="647191" y="75057"/>
                </a:lnTo>
                <a:lnTo>
                  <a:pt x="637790" y="65658"/>
                </a:lnTo>
                <a:lnTo>
                  <a:pt x="619000" y="46862"/>
                </a:lnTo>
                <a:lnTo>
                  <a:pt x="609600" y="28193"/>
                </a:lnTo>
                <a:lnTo>
                  <a:pt x="600199" y="159511"/>
                </a:lnTo>
                <a:lnTo>
                  <a:pt x="600199" y="168909"/>
                </a:lnTo>
                <a:lnTo>
                  <a:pt x="590934" y="187579"/>
                </a:lnTo>
                <a:lnTo>
                  <a:pt x="581533" y="196977"/>
                </a:lnTo>
                <a:lnTo>
                  <a:pt x="562743" y="206375"/>
                </a:lnTo>
                <a:lnTo>
                  <a:pt x="543942" y="215773"/>
                </a:lnTo>
                <a:lnTo>
                  <a:pt x="525140" y="215773"/>
                </a:lnTo>
                <a:lnTo>
                  <a:pt x="497073" y="225043"/>
                </a:lnTo>
                <a:lnTo>
                  <a:pt x="487684" y="225043"/>
                </a:lnTo>
                <a:lnTo>
                  <a:pt x="468883" y="215773"/>
                </a:lnTo>
                <a:lnTo>
                  <a:pt x="403349" y="215773"/>
                </a:lnTo>
                <a:lnTo>
                  <a:pt x="384559" y="206375"/>
                </a:lnTo>
                <a:lnTo>
                  <a:pt x="356368" y="206375"/>
                </a:lnTo>
                <a:lnTo>
                  <a:pt x="328290" y="196977"/>
                </a:lnTo>
                <a:lnTo>
                  <a:pt x="300099" y="187579"/>
                </a:lnTo>
                <a:lnTo>
                  <a:pt x="290698" y="187579"/>
                </a:lnTo>
                <a:lnTo>
                  <a:pt x="262632" y="178181"/>
                </a:lnTo>
                <a:lnTo>
                  <a:pt x="243842" y="168909"/>
                </a:lnTo>
                <a:lnTo>
                  <a:pt x="225040" y="159511"/>
                </a:lnTo>
                <a:lnTo>
                  <a:pt x="196974" y="150113"/>
                </a:lnTo>
                <a:lnTo>
                  <a:pt x="178184" y="140715"/>
                </a:lnTo>
                <a:lnTo>
                  <a:pt x="150117" y="131317"/>
                </a:lnTo>
                <a:lnTo>
                  <a:pt x="121915" y="121919"/>
                </a:lnTo>
                <a:lnTo>
                  <a:pt x="103249" y="103251"/>
                </a:lnTo>
                <a:lnTo>
                  <a:pt x="75058" y="93853"/>
                </a:lnTo>
                <a:lnTo>
                  <a:pt x="56393" y="75057"/>
                </a:lnTo>
                <a:lnTo>
                  <a:pt x="46992" y="65658"/>
                </a:lnTo>
                <a:lnTo>
                  <a:pt x="28190" y="46862"/>
                </a:lnTo>
                <a:lnTo>
                  <a:pt x="18801" y="37591"/>
                </a:lnTo>
                <a:lnTo>
                  <a:pt x="9400" y="18796"/>
                </a:lnTo>
                <a:lnTo>
                  <a:pt x="9400" y="0"/>
                </a:lnTo>
                <a:lnTo>
                  <a:pt x="0" y="121919"/>
                </a:lnTo>
                <a:lnTo>
                  <a:pt x="9400" y="131317"/>
                </a:lnTo>
                <a:lnTo>
                  <a:pt x="28190" y="150113"/>
                </a:lnTo>
                <a:lnTo>
                  <a:pt x="56393" y="159511"/>
                </a:lnTo>
                <a:lnTo>
                  <a:pt x="75058" y="178181"/>
                </a:lnTo>
                <a:lnTo>
                  <a:pt x="93848" y="187579"/>
                </a:lnTo>
                <a:lnTo>
                  <a:pt x="121915" y="196977"/>
                </a:lnTo>
                <a:lnTo>
                  <a:pt x="150117" y="215773"/>
                </a:lnTo>
                <a:lnTo>
                  <a:pt x="168783" y="225043"/>
                </a:lnTo>
                <a:lnTo>
                  <a:pt x="187585" y="234441"/>
                </a:lnTo>
                <a:lnTo>
                  <a:pt x="215775" y="243839"/>
                </a:lnTo>
                <a:lnTo>
                  <a:pt x="234441" y="243839"/>
                </a:lnTo>
                <a:lnTo>
                  <a:pt x="262632" y="253237"/>
                </a:lnTo>
                <a:lnTo>
                  <a:pt x="281309" y="262635"/>
                </a:lnTo>
                <a:lnTo>
                  <a:pt x="300099" y="272033"/>
                </a:lnTo>
                <a:lnTo>
                  <a:pt x="328290" y="272033"/>
                </a:lnTo>
                <a:lnTo>
                  <a:pt x="347092" y="281305"/>
                </a:lnTo>
                <a:lnTo>
                  <a:pt x="365757" y="281305"/>
                </a:lnTo>
                <a:lnTo>
                  <a:pt x="393960" y="290703"/>
                </a:lnTo>
                <a:lnTo>
                  <a:pt x="572008" y="290703"/>
                </a:lnTo>
                <a:lnTo>
                  <a:pt x="590934" y="281305"/>
                </a:lnTo>
                <a:lnTo>
                  <a:pt x="609600" y="272033"/>
                </a:lnTo>
                <a:lnTo>
                  <a:pt x="628401" y="262635"/>
                </a:lnTo>
                <a:lnTo>
                  <a:pt x="637790" y="253237"/>
                </a:lnTo>
                <a:lnTo>
                  <a:pt x="656468" y="243839"/>
                </a:lnTo>
                <a:lnTo>
                  <a:pt x="665857" y="225043"/>
                </a:lnTo>
                <a:lnTo>
                  <a:pt x="665857" y="215773"/>
                </a:lnTo>
                <a:lnTo>
                  <a:pt x="67525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11" name="Freeform 8511"/>
          <p:cNvSpPr/>
          <p:nvPr/>
        </p:nvSpPr>
        <p:spPr>
          <a:xfrm rot="-5400000" flipH="0" flipV="0">
            <a:off x="27517357" y="2559338"/>
            <a:ext cx="13705" cy="35045"/>
          </a:xfrm>
          <a:custGeom>
            <a:pathLst>
              <a:path w="84335" h="215647">
                <a:moveTo>
                  <a:pt x="0" y="215647"/>
                </a:moveTo>
                <a:lnTo>
                  <a:pt x="84335" y="19685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12" name="Freeform 8512"/>
          <p:cNvSpPr/>
          <p:nvPr/>
        </p:nvSpPr>
        <p:spPr>
          <a:xfrm rot="-5400000" flipH="0" flipV="0">
            <a:off x="27510495" y="2555531"/>
            <a:ext cx="24375" cy="31990"/>
          </a:xfrm>
          <a:custGeom>
            <a:pathLst>
              <a:path w="149993" h="196850">
                <a:moveTo>
                  <a:pt x="84335" y="196850"/>
                </a:moveTo>
                <a:lnTo>
                  <a:pt x="149993" y="14998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13" name="Freeform 8513"/>
          <p:cNvSpPr/>
          <p:nvPr/>
        </p:nvSpPr>
        <p:spPr>
          <a:xfrm rot="-5400000" flipH="0" flipV="0">
            <a:off x="27502871" y="2555521"/>
            <a:ext cx="32010" cy="24374"/>
          </a:xfrm>
          <a:custGeom>
            <a:pathLst>
              <a:path w="196974" h="149988">
                <a:moveTo>
                  <a:pt x="149993" y="149988"/>
                </a:moveTo>
                <a:lnTo>
                  <a:pt x="196974" y="8432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14" name="Freeform 8514"/>
          <p:cNvSpPr/>
          <p:nvPr/>
        </p:nvSpPr>
        <p:spPr>
          <a:xfrm rot="-5400000" flipH="0" flipV="0">
            <a:off x="27496018" y="2559338"/>
            <a:ext cx="35045" cy="13704"/>
          </a:xfrm>
          <a:custGeom>
            <a:pathLst>
              <a:path w="215651" h="84328">
                <a:moveTo>
                  <a:pt x="196974" y="84328"/>
                </a:moveTo>
                <a:lnTo>
                  <a:pt x="215651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15" name="Freeform 8515"/>
          <p:cNvSpPr/>
          <p:nvPr/>
        </p:nvSpPr>
        <p:spPr>
          <a:xfrm rot="-5400000" flipH="0" flipV="0">
            <a:off x="27482303" y="2559328"/>
            <a:ext cx="35045" cy="13724"/>
          </a:xfrm>
          <a:custGeom>
            <a:pathLst>
              <a:path w="215651" h="84454">
                <a:moveTo>
                  <a:pt x="215651" y="84454"/>
                </a:moveTo>
                <a:lnTo>
                  <a:pt x="196974" y="0"/>
                </a:lnTo>
                <a:lnTo>
                  <a:pt x="0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16" name="Freeform 8516"/>
          <p:cNvSpPr/>
          <p:nvPr/>
        </p:nvSpPr>
        <p:spPr>
          <a:xfrm rot="-5400000" flipH="0" flipV="0">
            <a:off x="27477732" y="2554757"/>
            <a:ext cx="32010" cy="25901"/>
          </a:xfrm>
          <a:custGeom>
            <a:pathLst>
              <a:path w="196974" h="159384">
                <a:moveTo>
                  <a:pt x="196974" y="74930"/>
                </a:moveTo>
                <a:lnTo>
                  <a:pt x="149993" y="0"/>
                </a:lnTo>
                <a:lnTo>
                  <a:pt x="0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17" name="Freeform 8517"/>
          <p:cNvSpPr/>
          <p:nvPr/>
        </p:nvSpPr>
        <p:spPr>
          <a:xfrm rot="-5400000" flipH="0" flipV="0">
            <a:off x="27477731" y="2554757"/>
            <a:ext cx="24375" cy="33538"/>
          </a:xfrm>
          <a:custGeom>
            <a:pathLst>
              <a:path w="149993" h="206375">
                <a:moveTo>
                  <a:pt x="149993" y="46991"/>
                </a:moveTo>
                <a:lnTo>
                  <a:pt x="84335" y="0"/>
                </a:lnTo>
                <a:lnTo>
                  <a:pt x="0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18" name="Freeform 8518"/>
          <p:cNvSpPr/>
          <p:nvPr/>
        </p:nvSpPr>
        <p:spPr>
          <a:xfrm rot="-5400000" flipH="0" flipV="0">
            <a:off x="27481549" y="2558575"/>
            <a:ext cx="13705" cy="36572"/>
          </a:xfrm>
          <a:custGeom>
            <a:pathLst>
              <a:path w="84335" h="225044">
                <a:moveTo>
                  <a:pt x="84335" y="18669"/>
                </a:moveTo>
                <a:lnTo>
                  <a:pt x="0" y="0"/>
                </a:lnTo>
                <a:lnTo>
                  <a:pt x="0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19" name="Freeform 8519"/>
          <p:cNvSpPr/>
          <p:nvPr/>
        </p:nvSpPr>
        <p:spPr>
          <a:xfrm rot="-5400000" flipH="0" flipV="0">
            <a:off x="27481540" y="2572289"/>
            <a:ext cx="13723" cy="36572"/>
          </a:xfrm>
          <a:custGeom>
            <a:pathLst>
              <a:path w="84448" h="225044">
                <a:moveTo>
                  <a:pt x="84448" y="0"/>
                </a:moveTo>
                <a:lnTo>
                  <a:pt x="0" y="18669"/>
                </a:lnTo>
                <a:lnTo>
                  <a:pt x="84448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20" name="Freeform 8520"/>
          <p:cNvSpPr/>
          <p:nvPr/>
        </p:nvSpPr>
        <p:spPr>
          <a:xfrm rot="-5400000" flipH="0" flipV="0">
            <a:off x="27476968" y="2579895"/>
            <a:ext cx="25901" cy="33538"/>
          </a:xfrm>
          <a:custGeom>
            <a:pathLst>
              <a:path w="159383" h="206375">
                <a:moveTo>
                  <a:pt x="74935" y="0"/>
                </a:moveTo>
                <a:lnTo>
                  <a:pt x="0" y="46991"/>
                </a:lnTo>
                <a:lnTo>
                  <a:pt x="159383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21" name="Freeform 8521"/>
          <p:cNvSpPr/>
          <p:nvPr/>
        </p:nvSpPr>
        <p:spPr>
          <a:xfrm rot="-5400000" flipH="0" flipV="0">
            <a:off x="27476968" y="2587532"/>
            <a:ext cx="33538" cy="25901"/>
          </a:xfrm>
          <a:custGeom>
            <a:pathLst>
              <a:path w="206375" h="159384">
                <a:moveTo>
                  <a:pt x="46992" y="0"/>
                </a:moveTo>
                <a:lnTo>
                  <a:pt x="0" y="74930"/>
                </a:lnTo>
                <a:lnTo>
                  <a:pt x="206375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22" name="Freeform 8522"/>
          <p:cNvSpPr/>
          <p:nvPr/>
        </p:nvSpPr>
        <p:spPr>
          <a:xfrm rot="-5400000" flipH="0" flipV="0">
            <a:off x="27481540" y="2595136"/>
            <a:ext cx="36571" cy="13724"/>
          </a:xfrm>
          <a:custGeom>
            <a:pathLst>
              <a:path w="225041" h="84454">
                <a:moveTo>
                  <a:pt x="18666" y="0"/>
                </a:moveTo>
                <a:lnTo>
                  <a:pt x="0" y="84454"/>
                </a:lnTo>
                <a:lnTo>
                  <a:pt x="225041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23" name="Freeform 8523"/>
          <p:cNvSpPr/>
          <p:nvPr/>
        </p:nvSpPr>
        <p:spPr>
          <a:xfrm rot="-5400000" flipH="0" flipV="0">
            <a:off x="27495255" y="2595147"/>
            <a:ext cx="36571" cy="13704"/>
          </a:xfrm>
          <a:custGeom>
            <a:pathLst>
              <a:path w="225041" h="84328">
                <a:moveTo>
                  <a:pt x="0" y="0"/>
                </a:moveTo>
                <a:lnTo>
                  <a:pt x="18666" y="84328"/>
                </a:lnTo>
                <a:lnTo>
                  <a:pt x="22504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24" name="Freeform 8524"/>
          <p:cNvSpPr/>
          <p:nvPr/>
        </p:nvSpPr>
        <p:spPr>
          <a:xfrm rot="-5400000" flipH="0" flipV="0">
            <a:off x="27502107" y="2588295"/>
            <a:ext cx="33538" cy="24374"/>
          </a:xfrm>
          <a:custGeom>
            <a:pathLst>
              <a:path w="206375" h="149988">
                <a:moveTo>
                  <a:pt x="0" y="84328"/>
                </a:moveTo>
                <a:lnTo>
                  <a:pt x="46992" y="149988"/>
                </a:lnTo>
                <a:lnTo>
                  <a:pt x="20637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25" name="Freeform 8525"/>
          <p:cNvSpPr/>
          <p:nvPr/>
        </p:nvSpPr>
        <p:spPr>
          <a:xfrm rot="-5400000" flipH="0" flipV="0">
            <a:off x="27509732" y="2580669"/>
            <a:ext cx="25901" cy="31990"/>
          </a:xfrm>
          <a:custGeom>
            <a:pathLst>
              <a:path w="159383" h="196850">
                <a:moveTo>
                  <a:pt x="0" y="149988"/>
                </a:moveTo>
                <a:lnTo>
                  <a:pt x="74935" y="196850"/>
                </a:lnTo>
                <a:lnTo>
                  <a:pt x="15938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26" name="Freeform 8526"/>
          <p:cNvSpPr/>
          <p:nvPr/>
        </p:nvSpPr>
        <p:spPr>
          <a:xfrm rot="-5400000" flipH="0" flipV="0">
            <a:off x="27517348" y="2573052"/>
            <a:ext cx="13723" cy="35045"/>
          </a:xfrm>
          <a:custGeom>
            <a:pathLst>
              <a:path w="84448" h="215647">
                <a:moveTo>
                  <a:pt x="0" y="196850"/>
                </a:moveTo>
                <a:lnTo>
                  <a:pt x="84448" y="215647"/>
                </a:lnTo>
                <a:lnTo>
                  <a:pt x="844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27" name="Freeform 8527"/>
          <p:cNvSpPr/>
          <p:nvPr/>
        </p:nvSpPr>
        <p:spPr>
          <a:xfrm rot="-5400000" flipH="0" flipV="0">
            <a:off x="26944329" y="2021355"/>
            <a:ext cx="268222" cy="856493"/>
          </a:xfrm>
          <a:custGeom>
            <a:pathLst>
              <a:path w="1650491" h="5270373">
                <a:moveTo>
                  <a:pt x="0" y="5270373"/>
                </a:moveTo>
                <a:lnTo>
                  <a:pt x="1650491" y="4088766"/>
                </a:lnTo>
                <a:lnTo>
                  <a:pt x="165049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28" name="Freeform 8528"/>
          <p:cNvSpPr/>
          <p:nvPr/>
        </p:nvSpPr>
        <p:spPr>
          <a:xfrm rot="-5400000" flipH="0" flipV="0">
            <a:off x="24710902" y="2297967"/>
            <a:ext cx="108209" cy="85342"/>
          </a:xfrm>
          <a:custGeom>
            <a:pathLst>
              <a:path w="665858" h="525147">
                <a:moveTo>
                  <a:pt x="665858" y="506478"/>
                </a:moveTo>
                <a:lnTo>
                  <a:pt x="665858" y="365761"/>
                </a:lnTo>
                <a:lnTo>
                  <a:pt x="665858" y="375159"/>
                </a:lnTo>
                <a:lnTo>
                  <a:pt x="656457" y="403352"/>
                </a:lnTo>
                <a:lnTo>
                  <a:pt x="656457" y="422021"/>
                </a:lnTo>
                <a:lnTo>
                  <a:pt x="647056" y="431419"/>
                </a:lnTo>
                <a:lnTo>
                  <a:pt x="628266" y="440817"/>
                </a:lnTo>
                <a:lnTo>
                  <a:pt x="609600" y="450215"/>
                </a:lnTo>
                <a:lnTo>
                  <a:pt x="553331" y="450215"/>
                </a:lnTo>
                <a:lnTo>
                  <a:pt x="534541" y="440817"/>
                </a:lnTo>
                <a:lnTo>
                  <a:pt x="515740" y="422021"/>
                </a:lnTo>
                <a:lnTo>
                  <a:pt x="497074" y="412623"/>
                </a:lnTo>
                <a:lnTo>
                  <a:pt x="65658" y="9398"/>
                </a:lnTo>
                <a:lnTo>
                  <a:pt x="56258" y="9398"/>
                </a:lnTo>
                <a:lnTo>
                  <a:pt x="37456" y="0"/>
                </a:lnTo>
                <a:lnTo>
                  <a:pt x="18790" y="9398"/>
                </a:lnTo>
                <a:lnTo>
                  <a:pt x="0" y="18796"/>
                </a:lnTo>
                <a:lnTo>
                  <a:pt x="0" y="365761"/>
                </a:lnTo>
                <a:lnTo>
                  <a:pt x="18790" y="375159"/>
                </a:lnTo>
                <a:lnTo>
                  <a:pt x="37456" y="384557"/>
                </a:lnTo>
                <a:lnTo>
                  <a:pt x="56258" y="375159"/>
                </a:lnTo>
                <a:lnTo>
                  <a:pt x="65658" y="365761"/>
                </a:lnTo>
                <a:lnTo>
                  <a:pt x="75059" y="346965"/>
                </a:lnTo>
                <a:lnTo>
                  <a:pt x="75059" y="121922"/>
                </a:lnTo>
                <a:lnTo>
                  <a:pt x="440817" y="459613"/>
                </a:lnTo>
                <a:lnTo>
                  <a:pt x="450206" y="468883"/>
                </a:lnTo>
                <a:lnTo>
                  <a:pt x="468883" y="487679"/>
                </a:lnTo>
                <a:lnTo>
                  <a:pt x="487673" y="497077"/>
                </a:lnTo>
                <a:lnTo>
                  <a:pt x="515740" y="506478"/>
                </a:lnTo>
                <a:lnTo>
                  <a:pt x="534541" y="515876"/>
                </a:lnTo>
                <a:lnTo>
                  <a:pt x="553331" y="525147"/>
                </a:lnTo>
                <a:lnTo>
                  <a:pt x="628266" y="525147"/>
                </a:lnTo>
                <a:lnTo>
                  <a:pt x="647056" y="5158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29" name="Freeform 8529"/>
          <p:cNvSpPr/>
          <p:nvPr/>
        </p:nvSpPr>
        <p:spPr>
          <a:xfrm rot="-5400000" flipH="0" flipV="0">
            <a:off x="24760445" y="2260621"/>
            <a:ext cx="30484" cy="57912"/>
          </a:xfrm>
          <a:custGeom>
            <a:pathLst>
              <a:path w="187585" h="356363">
                <a:moveTo>
                  <a:pt x="187585" y="234442"/>
                </a:moveTo>
                <a:lnTo>
                  <a:pt x="187585" y="215646"/>
                </a:lnTo>
                <a:lnTo>
                  <a:pt x="178185" y="187452"/>
                </a:lnTo>
                <a:lnTo>
                  <a:pt x="178185" y="168784"/>
                </a:lnTo>
                <a:lnTo>
                  <a:pt x="168784" y="140587"/>
                </a:lnTo>
                <a:lnTo>
                  <a:pt x="159395" y="121918"/>
                </a:lnTo>
                <a:lnTo>
                  <a:pt x="149994" y="103123"/>
                </a:lnTo>
                <a:lnTo>
                  <a:pt x="140593" y="93725"/>
                </a:lnTo>
                <a:lnTo>
                  <a:pt x="131328" y="74929"/>
                </a:lnTo>
                <a:lnTo>
                  <a:pt x="112527" y="56260"/>
                </a:lnTo>
                <a:lnTo>
                  <a:pt x="103126" y="46862"/>
                </a:lnTo>
                <a:lnTo>
                  <a:pt x="84336" y="28067"/>
                </a:lnTo>
                <a:lnTo>
                  <a:pt x="65534" y="9398"/>
                </a:lnTo>
                <a:lnTo>
                  <a:pt x="56269" y="9398"/>
                </a:lnTo>
                <a:lnTo>
                  <a:pt x="37468" y="0"/>
                </a:lnTo>
                <a:lnTo>
                  <a:pt x="28067" y="0"/>
                </a:lnTo>
                <a:lnTo>
                  <a:pt x="9401" y="9398"/>
                </a:lnTo>
                <a:lnTo>
                  <a:pt x="9401" y="18796"/>
                </a:lnTo>
                <a:lnTo>
                  <a:pt x="0" y="37465"/>
                </a:lnTo>
                <a:lnTo>
                  <a:pt x="0" y="46862"/>
                </a:lnTo>
                <a:lnTo>
                  <a:pt x="9401" y="65658"/>
                </a:lnTo>
                <a:lnTo>
                  <a:pt x="28067" y="74929"/>
                </a:lnTo>
                <a:lnTo>
                  <a:pt x="46868" y="93725"/>
                </a:lnTo>
                <a:lnTo>
                  <a:pt x="56269" y="112521"/>
                </a:lnTo>
                <a:lnTo>
                  <a:pt x="65534" y="112521"/>
                </a:lnTo>
                <a:lnTo>
                  <a:pt x="84336" y="131189"/>
                </a:lnTo>
                <a:lnTo>
                  <a:pt x="93725" y="159386"/>
                </a:lnTo>
                <a:lnTo>
                  <a:pt x="103126" y="178182"/>
                </a:lnTo>
                <a:lnTo>
                  <a:pt x="112527" y="196850"/>
                </a:lnTo>
                <a:lnTo>
                  <a:pt x="112527" y="356363"/>
                </a:lnTo>
                <a:lnTo>
                  <a:pt x="131328" y="346962"/>
                </a:lnTo>
                <a:lnTo>
                  <a:pt x="149994" y="328166"/>
                </a:lnTo>
                <a:lnTo>
                  <a:pt x="159395" y="309498"/>
                </a:lnTo>
                <a:lnTo>
                  <a:pt x="168784" y="300100"/>
                </a:lnTo>
                <a:lnTo>
                  <a:pt x="178185" y="271906"/>
                </a:lnTo>
                <a:lnTo>
                  <a:pt x="187585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30" name="Freeform 8530"/>
          <p:cNvSpPr/>
          <p:nvPr/>
        </p:nvSpPr>
        <p:spPr>
          <a:xfrm rot="-5400000" flipH="0" flipV="0">
            <a:off x="24882360" y="2301775"/>
            <a:ext cx="120407" cy="65528"/>
          </a:xfrm>
          <a:custGeom>
            <a:pathLst>
              <a:path w="740916" h="403225">
                <a:moveTo>
                  <a:pt x="740916" y="365761"/>
                </a:moveTo>
                <a:lnTo>
                  <a:pt x="740916" y="56260"/>
                </a:lnTo>
                <a:lnTo>
                  <a:pt x="731516" y="37465"/>
                </a:lnTo>
                <a:lnTo>
                  <a:pt x="722115" y="28067"/>
                </a:lnTo>
                <a:lnTo>
                  <a:pt x="703325" y="18669"/>
                </a:lnTo>
                <a:lnTo>
                  <a:pt x="684659" y="28067"/>
                </a:lnTo>
                <a:lnTo>
                  <a:pt x="665858" y="37465"/>
                </a:lnTo>
                <a:lnTo>
                  <a:pt x="665858" y="309371"/>
                </a:lnTo>
                <a:lnTo>
                  <a:pt x="403225" y="178182"/>
                </a:lnTo>
                <a:lnTo>
                  <a:pt x="403225" y="103123"/>
                </a:lnTo>
                <a:lnTo>
                  <a:pt x="393949" y="93725"/>
                </a:lnTo>
                <a:lnTo>
                  <a:pt x="365758" y="84327"/>
                </a:lnTo>
                <a:lnTo>
                  <a:pt x="346956" y="93725"/>
                </a:lnTo>
                <a:lnTo>
                  <a:pt x="337567" y="103123"/>
                </a:lnTo>
                <a:lnTo>
                  <a:pt x="328166" y="121919"/>
                </a:lnTo>
                <a:lnTo>
                  <a:pt x="328166" y="140587"/>
                </a:lnTo>
                <a:lnTo>
                  <a:pt x="56258" y="0"/>
                </a:lnTo>
                <a:lnTo>
                  <a:pt x="28191" y="0"/>
                </a:lnTo>
                <a:lnTo>
                  <a:pt x="9389" y="9271"/>
                </a:lnTo>
                <a:lnTo>
                  <a:pt x="0" y="18669"/>
                </a:lnTo>
                <a:lnTo>
                  <a:pt x="0" y="46863"/>
                </a:lnTo>
                <a:lnTo>
                  <a:pt x="18790" y="65658"/>
                </a:lnTo>
                <a:lnTo>
                  <a:pt x="328166" y="225044"/>
                </a:lnTo>
                <a:lnTo>
                  <a:pt x="328166" y="271906"/>
                </a:lnTo>
                <a:lnTo>
                  <a:pt x="337567" y="290702"/>
                </a:lnTo>
                <a:lnTo>
                  <a:pt x="346956" y="309371"/>
                </a:lnTo>
                <a:lnTo>
                  <a:pt x="384548" y="309371"/>
                </a:lnTo>
                <a:lnTo>
                  <a:pt x="403225" y="300100"/>
                </a:lnTo>
                <a:lnTo>
                  <a:pt x="403225" y="262508"/>
                </a:lnTo>
                <a:lnTo>
                  <a:pt x="684659" y="393827"/>
                </a:lnTo>
                <a:lnTo>
                  <a:pt x="703325" y="403225"/>
                </a:lnTo>
                <a:lnTo>
                  <a:pt x="722115" y="393827"/>
                </a:lnTo>
                <a:lnTo>
                  <a:pt x="731516" y="3844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31" name="Freeform 8531"/>
          <p:cNvSpPr/>
          <p:nvPr/>
        </p:nvSpPr>
        <p:spPr>
          <a:xfrm rot="-5400000" flipH="0" flipV="0">
            <a:off x="24950933" y="2315489"/>
            <a:ext cx="109736" cy="48769"/>
          </a:xfrm>
          <a:custGeom>
            <a:pathLst>
              <a:path w="675258" h="300099">
                <a:moveTo>
                  <a:pt x="675258" y="168783"/>
                </a:moveTo>
                <a:lnTo>
                  <a:pt x="656457" y="159385"/>
                </a:lnTo>
                <a:lnTo>
                  <a:pt x="637667" y="140717"/>
                </a:lnTo>
                <a:lnTo>
                  <a:pt x="618865" y="131319"/>
                </a:lnTo>
                <a:lnTo>
                  <a:pt x="600199" y="112520"/>
                </a:lnTo>
                <a:lnTo>
                  <a:pt x="572009" y="103122"/>
                </a:lnTo>
                <a:lnTo>
                  <a:pt x="553331" y="93851"/>
                </a:lnTo>
                <a:lnTo>
                  <a:pt x="525141" y="84454"/>
                </a:lnTo>
                <a:lnTo>
                  <a:pt x="506475" y="65658"/>
                </a:lnTo>
                <a:lnTo>
                  <a:pt x="478284" y="56260"/>
                </a:lnTo>
                <a:lnTo>
                  <a:pt x="459483" y="56260"/>
                </a:lnTo>
                <a:lnTo>
                  <a:pt x="431416" y="46862"/>
                </a:lnTo>
                <a:lnTo>
                  <a:pt x="412614" y="37591"/>
                </a:lnTo>
                <a:lnTo>
                  <a:pt x="393949" y="28193"/>
                </a:lnTo>
                <a:lnTo>
                  <a:pt x="365758" y="18795"/>
                </a:lnTo>
                <a:lnTo>
                  <a:pt x="346956" y="18795"/>
                </a:lnTo>
                <a:lnTo>
                  <a:pt x="328166" y="9398"/>
                </a:lnTo>
                <a:lnTo>
                  <a:pt x="281298" y="9398"/>
                </a:lnTo>
                <a:lnTo>
                  <a:pt x="262633" y="0"/>
                </a:lnTo>
                <a:lnTo>
                  <a:pt x="103250" y="0"/>
                </a:lnTo>
                <a:lnTo>
                  <a:pt x="84324" y="9398"/>
                </a:lnTo>
                <a:lnTo>
                  <a:pt x="65658" y="18795"/>
                </a:lnTo>
                <a:lnTo>
                  <a:pt x="46857" y="28193"/>
                </a:lnTo>
                <a:lnTo>
                  <a:pt x="28191" y="37591"/>
                </a:lnTo>
                <a:lnTo>
                  <a:pt x="18790" y="46862"/>
                </a:lnTo>
                <a:lnTo>
                  <a:pt x="9389" y="65658"/>
                </a:lnTo>
                <a:lnTo>
                  <a:pt x="9389" y="84454"/>
                </a:lnTo>
                <a:lnTo>
                  <a:pt x="0" y="93851"/>
                </a:lnTo>
                <a:lnTo>
                  <a:pt x="0" y="140717"/>
                </a:lnTo>
                <a:lnTo>
                  <a:pt x="9389" y="159385"/>
                </a:lnTo>
                <a:lnTo>
                  <a:pt x="9389" y="178181"/>
                </a:lnTo>
                <a:lnTo>
                  <a:pt x="18790" y="196977"/>
                </a:lnTo>
                <a:lnTo>
                  <a:pt x="28191" y="215773"/>
                </a:lnTo>
                <a:lnTo>
                  <a:pt x="37456" y="225170"/>
                </a:lnTo>
                <a:lnTo>
                  <a:pt x="46857" y="243839"/>
                </a:lnTo>
                <a:lnTo>
                  <a:pt x="65658" y="262635"/>
                </a:lnTo>
                <a:lnTo>
                  <a:pt x="75059" y="140717"/>
                </a:lnTo>
                <a:lnTo>
                  <a:pt x="75059" y="121921"/>
                </a:lnTo>
                <a:lnTo>
                  <a:pt x="84324" y="103122"/>
                </a:lnTo>
                <a:lnTo>
                  <a:pt x="93849" y="93851"/>
                </a:lnTo>
                <a:lnTo>
                  <a:pt x="103250" y="84454"/>
                </a:lnTo>
                <a:lnTo>
                  <a:pt x="131316" y="75056"/>
                </a:lnTo>
                <a:lnTo>
                  <a:pt x="271909" y="75056"/>
                </a:lnTo>
                <a:lnTo>
                  <a:pt x="290699" y="84454"/>
                </a:lnTo>
                <a:lnTo>
                  <a:pt x="318890" y="84454"/>
                </a:lnTo>
                <a:lnTo>
                  <a:pt x="346956" y="93851"/>
                </a:lnTo>
                <a:lnTo>
                  <a:pt x="365758" y="103122"/>
                </a:lnTo>
                <a:lnTo>
                  <a:pt x="384548" y="103122"/>
                </a:lnTo>
                <a:lnTo>
                  <a:pt x="403225" y="112520"/>
                </a:lnTo>
                <a:lnTo>
                  <a:pt x="431416" y="121921"/>
                </a:lnTo>
                <a:lnTo>
                  <a:pt x="450206" y="131319"/>
                </a:lnTo>
                <a:lnTo>
                  <a:pt x="468883" y="140717"/>
                </a:lnTo>
                <a:lnTo>
                  <a:pt x="497074" y="150115"/>
                </a:lnTo>
                <a:lnTo>
                  <a:pt x="515740" y="159385"/>
                </a:lnTo>
                <a:lnTo>
                  <a:pt x="543942" y="168783"/>
                </a:lnTo>
                <a:lnTo>
                  <a:pt x="572009" y="187579"/>
                </a:lnTo>
                <a:lnTo>
                  <a:pt x="590799" y="196977"/>
                </a:lnTo>
                <a:lnTo>
                  <a:pt x="609600" y="215773"/>
                </a:lnTo>
                <a:lnTo>
                  <a:pt x="628266" y="225170"/>
                </a:lnTo>
                <a:lnTo>
                  <a:pt x="637667" y="243839"/>
                </a:lnTo>
                <a:lnTo>
                  <a:pt x="647056" y="253237"/>
                </a:lnTo>
                <a:lnTo>
                  <a:pt x="656457" y="272033"/>
                </a:lnTo>
                <a:lnTo>
                  <a:pt x="665858" y="281431"/>
                </a:lnTo>
                <a:lnTo>
                  <a:pt x="665858" y="3000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32" name="Freeform 8532"/>
          <p:cNvSpPr/>
          <p:nvPr/>
        </p:nvSpPr>
        <p:spPr>
          <a:xfrm rot="-5400000" flipH="0" flipV="0">
            <a:off x="24973037" y="2305583"/>
            <a:ext cx="109736" cy="47242"/>
          </a:xfrm>
          <a:custGeom>
            <a:pathLst>
              <a:path w="675258" h="290701">
                <a:moveTo>
                  <a:pt x="675258" y="178178"/>
                </a:moveTo>
                <a:lnTo>
                  <a:pt x="675258" y="149984"/>
                </a:lnTo>
                <a:lnTo>
                  <a:pt x="665858" y="131316"/>
                </a:lnTo>
                <a:lnTo>
                  <a:pt x="665858" y="112520"/>
                </a:lnTo>
                <a:lnTo>
                  <a:pt x="656457" y="93724"/>
                </a:lnTo>
                <a:lnTo>
                  <a:pt x="647068" y="75056"/>
                </a:lnTo>
                <a:lnTo>
                  <a:pt x="637667" y="65658"/>
                </a:lnTo>
                <a:lnTo>
                  <a:pt x="619001" y="46862"/>
                </a:lnTo>
                <a:lnTo>
                  <a:pt x="609600" y="28066"/>
                </a:lnTo>
                <a:lnTo>
                  <a:pt x="600200" y="159382"/>
                </a:lnTo>
                <a:lnTo>
                  <a:pt x="600200" y="168780"/>
                </a:lnTo>
                <a:lnTo>
                  <a:pt x="590799" y="187579"/>
                </a:lnTo>
                <a:lnTo>
                  <a:pt x="581398" y="196977"/>
                </a:lnTo>
                <a:lnTo>
                  <a:pt x="562608" y="206248"/>
                </a:lnTo>
                <a:lnTo>
                  <a:pt x="543942" y="215645"/>
                </a:lnTo>
                <a:lnTo>
                  <a:pt x="525141" y="215645"/>
                </a:lnTo>
                <a:lnTo>
                  <a:pt x="497074" y="225043"/>
                </a:lnTo>
                <a:lnTo>
                  <a:pt x="487673" y="225043"/>
                </a:lnTo>
                <a:lnTo>
                  <a:pt x="468883" y="215645"/>
                </a:lnTo>
                <a:lnTo>
                  <a:pt x="403225" y="215645"/>
                </a:lnTo>
                <a:lnTo>
                  <a:pt x="384548" y="206248"/>
                </a:lnTo>
                <a:lnTo>
                  <a:pt x="356357" y="206248"/>
                </a:lnTo>
                <a:lnTo>
                  <a:pt x="328291" y="196977"/>
                </a:lnTo>
                <a:lnTo>
                  <a:pt x="300100" y="187579"/>
                </a:lnTo>
                <a:lnTo>
                  <a:pt x="290699" y="187579"/>
                </a:lnTo>
                <a:lnTo>
                  <a:pt x="262508" y="178178"/>
                </a:lnTo>
                <a:lnTo>
                  <a:pt x="243843" y="168780"/>
                </a:lnTo>
                <a:lnTo>
                  <a:pt x="225041" y="159382"/>
                </a:lnTo>
                <a:lnTo>
                  <a:pt x="196975" y="149984"/>
                </a:lnTo>
                <a:lnTo>
                  <a:pt x="178173" y="140714"/>
                </a:lnTo>
                <a:lnTo>
                  <a:pt x="149982" y="131316"/>
                </a:lnTo>
                <a:lnTo>
                  <a:pt x="121916" y="121918"/>
                </a:lnTo>
                <a:lnTo>
                  <a:pt x="103126" y="103122"/>
                </a:lnTo>
                <a:lnTo>
                  <a:pt x="75059" y="93724"/>
                </a:lnTo>
                <a:lnTo>
                  <a:pt x="56258" y="75056"/>
                </a:lnTo>
                <a:lnTo>
                  <a:pt x="46857" y="65658"/>
                </a:lnTo>
                <a:lnTo>
                  <a:pt x="28191" y="46862"/>
                </a:lnTo>
                <a:lnTo>
                  <a:pt x="18666" y="37464"/>
                </a:lnTo>
                <a:lnTo>
                  <a:pt x="9401" y="18668"/>
                </a:lnTo>
                <a:lnTo>
                  <a:pt x="9401" y="0"/>
                </a:lnTo>
                <a:lnTo>
                  <a:pt x="0" y="121918"/>
                </a:lnTo>
                <a:lnTo>
                  <a:pt x="9401" y="131316"/>
                </a:lnTo>
                <a:lnTo>
                  <a:pt x="28191" y="149984"/>
                </a:lnTo>
                <a:lnTo>
                  <a:pt x="56258" y="159382"/>
                </a:lnTo>
                <a:lnTo>
                  <a:pt x="75059" y="178178"/>
                </a:lnTo>
                <a:lnTo>
                  <a:pt x="93849" y="187579"/>
                </a:lnTo>
                <a:lnTo>
                  <a:pt x="121916" y="196977"/>
                </a:lnTo>
                <a:lnTo>
                  <a:pt x="149982" y="215645"/>
                </a:lnTo>
                <a:lnTo>
                  <a:pt x="168784" y="225043"/>
                </a:lnTo>
                <a:lnTo>
                  <a:pt x="187574" y="234441"/>
                </a:lnTo>
                <a:lnTo>
                  <a:pt x="215640" y="243839"/>
                </a:lnTo>
                <a:lnTo>
                  <a:pt x="234442" y="243839"/>
                </a:lnTo>
                <a:lnTo>
                  <a:pt x="262508" y="253237"/>
                </a:lnTo>
                <a:lnTo>
                  <a:pt x="281298" y="262508"/>
                </a:lnTo>
                <a:lnTo>
                  <a:pt x="300100" y="271906"/>
                </a:lnTo>
                <a:lnTo>
                  <a:pt x="328291" y="271906"/>
                </a:lnTo>
                <a:lnTo>
                  <a:pt x="346956" y="281303"/>
                </a:lnTo>
                <a:lnTo>
                  <a:pt x="365758" y="281303"/>
                </a:lnTo>
                <a:lnTo>
                  <a:pt x="393825" y="290701"/>
                </a:lnTo>
                <a:lnTo>
                  <a:pt x="572009" y="290701"/>
                </a:lnTo>
                <a:lnTo>
                  <a:pt x="590799" y="281303"/>
                </a:lnTo>
                <a:lnTo>
                  <a:pt x="609600" y="271906"/>
                </a:lnTo>
                <a:lnTo>
                  <a:pt x="628266" y="262508"/>
                </a:lnTo>
                <a:lnTo>
                  <a:pt x="637667" y="253237"/>
                </a:lnTo>
                <a:lnTo>
                  <a:pt x="656457" y="243839"/>
                </a:lnTo>
                <a:lnTo>
                  <a:pt x="665858" y="225043"/>
                </a:lnTo>
                <a:lnTo>
                  <a:pt x="665858" y="215645"/>
                </a:lnTo>
                <a:lnTo>
                  <a:pt x="67525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33" name="Freeform 8533"/>
          <p:cNvSpPr/>
          <p:nvPr/>
        </p:nvSpPr>
        <p:spPr>
          <a:xfrm rot="-5400000" flipH="0" flipV="0">
            <a:off x="25088099" y="2362732"/>
            <a:ext cx="41152" cy="22868"/>
          </a:xfrm>
          <a:custGeom>
            <a:pathLst>
              <a:path w="253232" h="140717">
                <a:moveTo>
                  <a:pt x="253232" y="56263"/>
                </a:moveTo>
                <a:lnTo>
                  <a:pt x="187574" y="0"/>
                </a:lnTo>
                <a:lnTo>
                  <a:pt x="18790" y="65661"/>
                </a:lnTo>
                <a:lnTo>
                  <a:pt x="9389" y="84457"/>
                </a:lnTo>
                <a:lnTo>
                  <a:pt x="0" y="103253"/>
                </a:lnTo>
                <a:lnTo>
                  <a:pt x="0" y="121921"/>
                </a:lnTo>
                <a:lnTo>
                  <a:pt x="18790" y="131319"/>
                </a:lnTo>
                <a:lnTo>
                  <a:pt x="37456" y="140717"/>
                </a:lnTo>
                <a:lnTo>
                  <a:pt x="46857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34" name="Freeform 8534"/>
          <p:cNvSpPr/>
          <p:nvPr/>
        </p:nvSpPr>
        <p:spPr>
          <a:xfrm rot="-5400000" flipH="0" flipV="0">
            <a:off x="25056873" y="2311692"/>
            <a:ext cx="83813" cy="82287"/>
          </a:xfrm>
          <a:custGeom>
            <a:pathLst>
              <a:path w="515740" h="506350">
                <a:moveTo>
                  <a:pt x="515740" y="468759"/>
                </a:moveTo>
                <a:lnTo>
                  <a:pt x="515740" y="459361"/>
                </a:lnTo>
                <a:lnTo>
                  <a:pt x="506475" y="440689"/>
                </a:lnTo>
                <a:lnTo>
                  <a:pt x="328166" y="262511"/>
                </a:lnTo>
                <a:lnTo>
                  <a:pt x="262633" y="206248"/>
                </a:lnTo>
                <a:lnTo>
                  <a:pt x="65658" y="9271"/>
                </a:lnTo>
                <a:lnTo>
                  <a:pt x="56258" y="9271"/>
                </a:lnTo>
                <a:lnTo>
                  <a:pt x="37456" y="0"/>
                </a:lnTo>
                <a:lnTo>
                  <a:pt x="18790" y="9271"/>
                </a:lnTo>
                <a:lnTo>
                  <a:pt x="0" y="18669"/>
                </a:lnTo>
                <a:lnTo>
                  <a:pt x="0" y="46862"/>
                </a:lnTo>
                <a:lnTo>
                  <a:pt x="9389" y="65534"/>
                </a:lnTo>
                <a:lnTo>
                  <a:pt x="187574" y="243712"/>
                </a:lnTo>
                <a:lnTo>
                  <a:pt x="253232" y="299975"/>
                </a:lnTo>
                <a:lnTo>
                  <a:pt x="450206" y="487555"/>
                </a:lnTo>
                <a:lnTo>
                  <a:pt x="459483" y="496952"/>
                </a:lnTo>
                <a:lnTo>
                  <a:pt x="478284" y="506350"/>
                </a:lnTo>
                <a:lnTo>
                  <a:pt x="497074" y="496952"/>
                </a:lnTo>
                <a:lnTo>
                  <a:pt x="515740" y="48755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35" name="Freeform 8535"/>
          <p:cNvSpPr/>
          <p:nvPr/>
        </p:nvSpPr>
        <p:spPr>
          <a:xfrm rot="-5400000" flipH="0" flipV="0">
            <a:off x="25068296" y="2320061"/>
            <a:ext cx="41132" cy="22868"/>
          </a:xfrm>
          <a:custGeom>
            <a:pathLst>
              <a:path w="253107" h="140717">
                <a:moveTo>
                  <a:pt x="253107" y="37591"/>
                </a:moveTo>
                <a:lnTo>
                  <a:pt x="253107" y="28194"/>
                </a:lnTo>
                <a:lnTo>
                  <a:pt x="243842" y="9398"/>
                </a:lnTo>
                <a:lnTo>
                  <a:pt x="234441" y="9398"/>
                </a:lnTo>
                <a:lnTo>
                  <a:pt x="215651" y="0"/>
                </a:lnTo>
                <a:lnTo>
                  <a:pt x="206250" y="0"/>
                </a:lnTo>
                <a:lnTo>
                  <a:pt x="0" y="84454"/>
                </a:lnTo>
                <a:lnTo>
                  <a:pt x="65533" y="140717"/>
                </a:lnTo>
                <a:lnTo>
                  <a:pt x="234441" y="75056"/>
                </a:lnTo>
                <a:lnTo>
                  <a:pt x="253107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36" name="Freeform 8536"/>
          <p:cNvSpPr/>
          <p:nvPr/>
        </p:nvSpPr>
        <p:spPr>
          <a:xfrm rot="-5400000" flipH="0" flipV="0">
            <a:off x="25126952" y="2291868"/>
            <a:ext cx="120407" cy="85341"/>
          </a:xfrm>
          <a:custGeom>
            <a:pathLst>
              <a:path w="740916" h="525143">
                <a:moveTo>
                  <a:pt x="740916" y="487679"/>
                </a:moveTo>
                <a:lnTo>
                  <a:pt x="740916" y="206375"/>
                </a:lnTo>
                <a:lnTo>
                  <a:pt x="731516" y="196977"/>
                </a:lnTo>
                <a:lnTo>
                  <a:pt x="712726" y="178181"/>
                </a:lnTo>
                <a:lnTo>
                  <a:pt x="412614" y="103249"/>
                </a:lnTo>
                <a:lnTo>
                  <a:pt x="403225" y="103249"/>
                </a:lnTo>
                <a:lnTo>
                  <a:pt x="384548" y="112520"/>
                </a:lnTo>
                <a:lnTo>
                  <a:pt x="375159" y="121918"/>
                </a:lnTo>
                <a:lnTo>
                  <a:pt x="365758" y="140717"/>
                </a:lnTo>
                <a:lnTo>
                  <a:pt x="365758" y="318895"/>
                </a:lnTo>
                <a:lnTo>
                  <a:pt x="356357" y="337694"/>
                </a:lnTo>
                <a:lnTo>
                  <a:pt x="346956" y="356363"/>
                </a:lnTo>
                <a:lnTo>
                  <a:pt x="337567" y="365760"/>
                </a:lnTo>
                <a:lnTo>
                  <a:pt x="318890" y="375158"/>
                </a:lnTo>
                <a:lnTo>
                  <a:pt x="281298" y="375158"/>
                </a:lnTo>
                <a:lnTo>
                  <a:pt x="262633" y="365760"/>
                </a:lnTo>
                <a:lnTo>
                  <a:pt x="187574" y="347092"/>
                </a:lnTo>
                <a:lnTo>
                  <a:pt x="178173" y="347092"/>
                </a:lnTo>
                <a:lnTo>
                  <a:pt x="159507" y="337694"/>
                </a:lnTo>
                <a:lnTo>
                  <a:pt x="140717" y="328293"/>
                </a:lnTo>
                <a:lnTo>
                  <a:pt x="121916" y="318895"/>
                </a:lnTo>
                <a:lnTo>
                  <a:pt x="103250" y="300099"/>
                </a:lnTo>
                <a:lnTo>
                  <a:pt x="93849" y="281304"/>
                </a:lnTo>
                <a:lnTo>
                  <a:pt x="84324" y="272033"/>
                </a:lnTo>
                <a:lnTo>
                  <a:pt x="75059" y="243839"/>
                </a:lnTo>
                <a:lnTo>
                  <a:pt x="75059" y="37591"/>
                </a:lnTo>
                <a:lnTo>
                  <a:pt x="65658" y="18796"/>
                </a:lnTo>
                <a:lnTo>
                  <a:pt x="56258" y="9398"/>
                </a:lnTo>
                <a:lnTo>
                  <a:pt x="37456" y="0"/>
                </a:lnTo>
                <a:lnTo>
                  <a:pt x="18790" y="9398"/>
                </a:lnTo>
                <a:lnTo>
                  <a:pt x="0" y="18796"/>
                </a:lnTo>
                <a:lnTo>
                  <a:pt x="0" y="234441"/>
                </a:lnTo>
                <a:lnTo>
                  <a:pt x="9389" y="262635"/>
                </a:lnTo>
                <a:lnTo>
                  <a:pt x="9389" y="281304"/>
                </a:lnTo>
                <a:lnTo>
                  <a:pt x="18790" y="300099"/>
                </a:lnTo>
                <a:lnTo>
                  <a:pt x="28191" y="309497"/>
                </a:lnTo>
                <a:lnTo>
                  <a:pt x="37456" y="328293"/>
                </a:lnTo>
                <a:lnTo>
                  <a:pt x="46857" y="347092"/>
                </a:lnTo>
                <a:lnTo>
                  <a:pt x="56258" y="356363"/>
                </a:lnTo>
                <a:lnTo>
                  <a:pt x="75059" y="375158"/>
                </a:lnTo>
                <a:lnTo>
                  <a:pt x="93849" y="384556"/>
                </a:lnTo>
                <a:lnTo>
                  <a:pt x="112515" y="393954"/>
                </a:lnTo>
                <a:lnTo>
                  <a:pt x="131316" y="403352"/>
                </a:lnTo>
                <a:lnTo>
                  <a:pt x="159507" y="412623"/>
                </a:lnTo>
                <a:lnTo>
                  <a:pt x="187574" y="422021"/>
                </a:lnTo>
                <a:lnTo>
                  <a:pt x="262633" y="440816"/>
                </a:lnTo>
                <a:lnTo>
                  <a:pt x="271909" y="450214"/>
                </a:lnTo>
                <a:lnTo>
                  <a:pt x="300100" y="450214"/>
                </a:lnTo>
                <a:lnTo>
                  <a:pt x="328166" y="450214"/>
                </a:lnTo>
                <a:lnTo>
                  <a:pt x="346956" y="440816"/>
                </a:lnTo>
                <a:lnTo>
                  <a:pt x="365758" y="431418"/>
                </a:lnTo>
                <a:lnTo>
                  <a:pt x="384548" y="422021"/>
                </a:lnTo>
                <a:lnTo>
                  <a:pt x="403225" y="403352"/>
                </a:lnTo>
                <a:lnTo>
                  <a:pt x="422015" y="384556"/>
                </a:lnTo>
                <a:lnTo>
                  <a:pt x="431416" y="365760"/>
                </a:lnTo>
                <a:lnTo>
                  <a:pt x="440817" y="347092"/>
                </a:lnTo>
                <a:lnTo>
                  <a:pt x="440817" y="187579"/>
                </a:lnTo>
                <a:lnTo>
                  <a:pt x="665858" y="243839"/>
                </a:lnTo>
                <a:lnTo>
                  <a:pt x="665858" y="506474"/>
                </a:lnTo>
                <a:lnTo>
                  <a:pt x="684659" y="515745"/>
                </a:lnTo>
                <a:lnTo>
                  <a:pt x="703325" y="525143"/>
                </a:lnTo>
                <a:lnTo>
                  <a:pt x="722115" y="515745"/>
                </a:lnTo>
                <a:lnTo>
                  <a:pt x="731516" y="50647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37" name="Freeform 8537"/>
          <p:cNvSpPr/>
          <p:nvPr/>
        </p:nvSpPr>
        <p:spPr>
          <a:xfrm rot="-5400000" flipH="0" flipV="0">
            <a:off x="24711666" y="2531909"/>
            <a:ext cx="120407" cy="38099"/>
          </a:xfrm>
          <a:custGeom>
            <a:pathLst>
              <a:path w="740916" h="234441">
                <a:moveTo>
                  <a:pt x="740916" y="196977"/>
                </a:moveTo>
                <a:lnTo>
                  <a:pt x="740916" y="187579"/>
                </a:lnTo>
                <a:lnTo>
                  <a:pt x="731515" y="178181"/>
                </a:lnTo>
                <a:lnTo>
                  <a:pt x="712850" y="159385"/>
                </a:lnTo>
                <a:lnTo>
                  <a:pt x="112650" y="0"/>
                </a:lnTo>
                <a:lnTo>
                  <a:pt x="84460" y="0"/>
                </a:lnTo>
                <a:lnTo>
                  <a:pt x="65782" y="0"/>
                </a:lnTo>
                <a:lnTo>
                  <a:pt x="46992" y="9397"/>
                </a:lnTo>
                <a:lnTo>
                  <a:pt x="28191" y="28193"/>
                </a:lnTo>
                <a:lnTo>
                  <a:pt x="18926" y="37464"/>
                </a:lnTo>
                <a:lnTo>
                  <a:pt x="9525" y="56260"/>
                </a:lnTo>
                <a:lnTo>
                  <a:pt x="0" y="75056"/>
                </a:lnTo>
                <a:lnTo>
                  <a:pt x="0" y="112523"/>
                </a:lnTo>
                <a:lnTo>
                  <a:pt x="18926" y="131319"/>
                </a:lnTo>
                <a:lnTo>
                  <a:pt x="56393" y="131319"/>
                </a:lnTo>
                <a:lnTo>
                  <a:pt x="65782" y="121921"/>
                </a:lnTo>
                <a:lnTo>
                  <a:pt x="75183" y="93724"/>
                </a:lnTo>
                <a:lnTo>
                  <a:pt x="75183" y="84453"/>
                </a:lnTo>
                <a:lnTo>
                  <a:pt x="93849" y="75056"/>
                </a:lnTo>
                <a:lnTo>
                  <a:pt x="112650" y="75056"/>
                </a:lnTo>
                <a:lnTo>
                  <a:pt x="694060" y="234441"/>
                </a:lnTo>
                <a:lnTo>
                  <a:pt x="722126" y="234441"/>
                </a:lnTo>
                <a:lnTo>
                  <a:pt x="731515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38" name="Freeform 8538"/>
          <p:cNvSpPr/>
          <p:nvPr/>
        </p:nvSpPr>
        <p:spPr>
          <a:xfrm rot="-5400000" flipH="0" flipV="0">
            <a:off x="24830555" y="2556294"/>
            <a:ext cx="12177" cy="60946"/>
          </a:xfrm>
          <a:custGeom>
            <a:pathLst>
              <a:path w="74935" h="375028">
                <a:moveTo>
                  <a:pt x="74935" y="337564"/>
                </a:moveTo>
                <a:lnTo>
                  <a:pt x="74935" y="28066"/>
                </a:lnTo>
                <a:lnTo>
                  <a:pt x="65659" y="9271"/>
                </a:lnTo>
                <a:lnTo>
                  <a:pt x="56258" y="0"/>
                </a:lnTo>
                <a:lnTo>
                  <a:pt x="18666" y="0"/>
                </a:lnTo>
                <a:lnTo>
                  <a:pt x="0" y="9271"/>
                </a:lnTo>
                <a:lnTo>
                  <a:pt x="0" y="356232"/>
                </a:lnTo>
                <a:lnTo>
                  <a:pt x="18666" y="375028"/>
                </a:lnTo>
                <a:lnTo>
                  <a:pt x="56258" y="375028"/>
                </a:lnTo>
                <a:lnTo>
                  <a:pt x="65659" y="35623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39" name="Freeform 8539"/>
          <p:cNvSpPr/>
          <p:nvPr/>
        </p:nvSpPr>
        <p:spPr>
          <a:xfrm rot="-5400000" flipH="0" flipV="0">
            <a:off x="24839688" y="2521239"/>
            <a:ext cx="12197" cy="60946"/>
          </a:xfrm>
          <a:custGeom>
            <a:pathLst>
              <a:path w="75059" h="375031">
                <a:moveTo>
                  <a:pt x="75059" y="337567"/>
                </a:moveTo>
                <a:lnTo>
                  <a:pt x="75059" y="18669"/>
                </a:lnTo>
                <a:lnTo>
                  <a:pt x="65670" y="0"/>
                </a:lnTo>
                <a:lnTo>
                  <a:pt x="18802" y="0"/>
                </a:lnTo>
                <a:lnTo>
                  <a:pt x="9401" y="18669"/>
                </a:lnTo>
                <a:lnTo>
                  <a:pt x="0" y="37464"/>
                </a:lnTo>
                <a:lnTo>
                  <a:pt x="0" y="337567"/>
                </a:lnTo>
                <a:lnTo>
                  <a:pt x="9401" y="356363"/>
                </a:lnTo>
                <a:lnTo>
                  <a:pt x="18802" y="375031"/>
                </a:lnTo>
                <a:lnTo>
                  <a:pt x="56269" y="375031"/>
                </a:lnTo>
                <a:lnTo>
                  <a:pt x="75059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40" name="Freeform 8540"/>
          <p:cNvSpPr/>
          <p:nvPr/>
        </p:nvSpPr>
        <p:spPr>
          <a:xfrm rot="-5400000" flipH="0" flipV="0">
            <a:off x="24876251" y="2534953"/>
            <a:ext cx="112792" cy="39626"/>
          </a:xfrm>
          <a:custGeom>
            <a:pathLst>
              <a:path w="694060" h="243839">
                <a:moveTo>
                  <a:pt x="694060" y="243839"/>
                </a:moveTo>
                <a:lnTo>
                  <a:pt x="609600" y="150115"/>
                </a:lnTo>
                <a:lnTo>
                  <a:pt x="46992" y="0"/>
                </a:lnTo>
                <a:lnTo>
                  <a:pt x="28191" y="0"/>
                </a:lnTo>
                <a:lnTo>
                  <a:pt x="9525" y="9398"/>
                </a:lnTo>
                <a:lnTo>
                  <a:pt x="0" y="37591"/>
                </a:lnTo>
                <a:lnTo>
                  <a:pt x="9525" y="56387"/>
                </a:lnTo>
                <a:lnTo>
                  <a:pt x="28191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41" name="Freeform 8541"/>
          <p:cNvSpPr/>
          <p:nvPr/>
        </p:nvSpPr>
        <p:spPr>
          <a:xfrm rot="-5400000" flipH="0" flipV="0">
            <a:off x="24912843" y="2487710"/>
            <a:ext cx="36571" cy="42660"/>
          </a:xfrm>
          <a:custGeom>
            <a:pathLst>
              <a:path w="225041" h="262508">
                <a:moveTo>
                  <a:pt x="225041" y="234442"/>
                </a:moveTo>
                <a:lnTo>
                  <a:pt x="225041" y="225044"/>
                </a:lnTo>
                <a:lnTo>
                  <a:pt x="215640" y="206248"/>
                </a:lnTo>
                <a:lnTo>
                  <a:pt x="65659" y="18669"/>
                </a:lnTo>
                <a:lnTo>
                  <a:pt x="65659" y="9271"/>
                </a:lnTo>
                <a:lnTo>
                  <a:pt x="46857" y="0"/>
                </a:lnTo>
                <a:lnTo>
                  <a:pt x="37468" y="0"/>
                </a:lnTo>
                <a:lnTo>
                  <a:pt x="18666" y="9271"/>
                </a:lnTo>
                <a:lnTo>
                  <a:pt x="9401" y="9271"/>
                </a:lnTo>
                <a:lnTo>
                  <a:pt x="0" y="37465"/>
                </a:lnTo>
                <a:lnTo>
                  <a:pt x="9401" y="56260"/>
                </a:lnTo>
                <a:lnTo>
                  <a:pt x="93725" y="168784"/>
                </a:lnTo>
                <a:lnTo>
                  <a:pt x="178185" y="262508"/>
                </a:lnTo>
                <a:lnTo>
                  <a:pt x="206251" y="262508"/>
                </a:lnTo>
                <a:lnTo>
                  <a:pt x="215640" y="2531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42" name="Freeform 8542"/>
          <p:cNvSpPr/>
          <p:nvPr/>
        </p:nvSpPr>
        <p:spPr>
          <a:xfrm rot="-5400000" flipH="0" flipV="0">
            <a:off x="24942553" y="2520475"/>
            <a:ext cx="109736" cy="71637"/>
          </a:xfrm>
          <a:custGeom>
            <a:pathLst>
              <a:path w="675258" h="440816">
                <a:moveTo>
                  <a:pt x="675258" y="412622"/>
                </a:moveTo>
                <a:lnTo>
                  <a:pt x="665857" y="281306"/>
                </a:lnTo>
                <a:lnTo>
                  <a:pt x="665857" y="300102"/>
                </a:lnTo>
                <a:lnTo>
                  <a:pt x="656592" y="318898"/>
                </a:lnTo>
                <a:lnTo>
                  <a:pt x="637791" y="337694"/>
                </a:lnTo>
                <a:lnTo>
                  <a:pt x="628402" y="356362"/>
                </a:lnTo>
                <a:lnTo>
                  <a:pt x="600335" y="365760"/>
                </a:lnTo>
                <a:lnTo>
                  <a:pt x="581534" y="365760"/>
                </a:lnTo>
                <a:lnTo>
                  <a:pt x="553343" y="365760"/>
                </a:lnTo>
                <a:lnTo>
                  <a:pt x="365882" y="309500"/>
                </a:lnTo>
                <a:lnTo>
                  <a:pt x="365882" y="196977"/>
                </a:lnTo>
                <a:lnTo>
                  <a:pt x="356493" y="56390"/>
                </a:lnTo>
                <a:lnTo>
                  <a:pt x="337691" y="75058"/>
                </a:lnTo>
                <a:lnTo>
                  <a:pt x="318901" y="93854"/>
                </a:lnTo>
                <a:lnTo>
                  <a:pt x="309625" y="112650"/>
                </a:lnTo>
                <a:lnTo>
                  <a:pt x="300224" y="131319"/>
                </a:lnTo>
                <a:lnTo>
                  <a:pt x="300224" y="150114"/>
                </a:lnTo>
                <a:lnTo>
                  <a:pt x="290835" y="178181"/>
                </a:lnTo>
                <a:lnTo>
                  <a:pt x="290835" y="290704"/>
                </a:lnTo>
                <a:lnTo>
                  <a:pt x="290835" y="281306"/>
                </a:lnTo>
                <a:lnTo>
                  <a:pt x="262632" y="281306"/>
                </a:lnTo>
                <a:lnTo>
                  <a:pt x="243842" y="272036"/>
                </a:lnTo>
                <a:lnTo>
                  <a:pt x="225177" y="262638"/>
                </a:lnTo>
                <a:lnTo>
                  <a:pt x="206375" y="243842"/>
                </a:lnTo>
                <a:lnTo>
                  <a:pt x="196974" y="234441"/>
                </a:lnTo>
                <a:lnTo>
                  <a:pt x="178309" y="215772"/>
                </a:lnTo>
                <a:lnTo>
                  <a:pt x="159507" y="206375"/>
                </a:lnTo>
                <a:lnTo>
                  <a:pt x="150118" y="187579"/>
                </a:lnTo>
                <a:lnTo>
                  <a:pt x="131316" y="168783"/>
                </a:lnTo>
                <a:lnTo>
                  <a:pt x="122051" y="150114"/>
                </a:lnTo>
                <a:lnTo>
                  <a:pt x="103250" y="131319"/>
                </a:lnTo>
                <a:lnTo>
                  <a:pt x="93849" y="103252"/>
                </a:lnTo>
                <a:lnTo>
                  <a:pt x="84460" y="84456"/>
                </a:lnTo>
                <a:lnTo>
                  <a:pt x="84460" y="65661"/>
                </a:lnTo>
                <a:lnTo>
                  <a:pt x="75183" y="46992"/>
                </a:lnTo>
                <a:lnTo>
                  <a:pt x="75183" y="18795"/>
                </a:lnTo>
                <a:lnTo>
                  <a:pt x="56393" y="0"/>
                </a:lnTo>
                <a:lnTo>
                  <a:pt x="28191" y="0"/>
                </a:lnTo>
                <a:lnTo>
                  <a:pt x="9525" y="9397"/>
                </a:lnTo>
                <a:lnTo>
                  <a:pt x="0" y="28193"/>
                </a:lnTo>
                <a:lnTo>
                  <a:pt x="0" y="37591"/>
                </a:lnTo>
                <a:lnTo>
                  <a:pt x="9525" y="65661"/>
                </a:lnTo>
                <a:lnTo>
                  <a:pt x="9525" y="84456"/>
                </a:lnTo>
                <a:lnTo>
                  <a:pt x="18926" y="103252"/>
                </a:lnTo>
                <a:lnTo>
                  <a:pt x="28191" y="131319"/>
                </a:lnTo>
                <a:lnTo>
                  <a:pt x="37592" y="150114"/>
                </a:lnTo>
                <a:lnTo>
                  <a:pt x="46992" y="168783"/>
                </a:lnTo>
                <a:lnTo>
                  <a:pt x="56393" y="187579"/>
                </a:lnTo>
                <a:lnTo>
                  <a:pt x="65782" y="206375"/>
                </a:lnTo>
                <a:lnTo>
                  <a:pt x="84460" y="215772"/>
                </a:lnTo>
                <a:lnTo>
                  <a:pt x="93849" y="234441"/>
                </a:lnTo>
                <a:lnTo>
                  <a:pt x="103250" y="253240"/>
                </a:lnTo>
                <a:lnTo>
                  <a:pt x="122051" y="262638"/>
                </a:lnTo>
                <a:lnTo>
                  <a:pt x="140717" y="281306"/>
                </a:lnTo>
                <a:lnTo>
                  <a:pt x="150118" y="290704"/>
                </a:lnTo>
                <a:lnTo>
                  <a:pt x="168908" y="309500"/>
                </a:lnTo>
                <a:lnTo>
                  <a:pt x="187585" y="318898"/>
                </a:lnTo>
                <a:lnTo>
                  <a:pt x="206375" y="328296"/>
                </a:lnTo>
                <a:lnTo>
                  <a:pt x="225177" y="337694"/>
                </a:lnTo>
                <a:lnTo>
                  <a:pt x="243842" y="347091"/>
                </a:lnTo>
                <a:lnTo>
                  <a:pt x="262632" y="356362"/>
                </a:lnTo>
                <a:lnTo>
                  <a:pt x="290835" y="365760"/>
                </a:lnTo>
                <a:lnTo>
                  <a:pt x="309625" y="375158"/>
                </a:lnTo>
                <a:lnTo>
                  <a:pt x="328290" y="375158"/>
                </a:lnTo>
                <a:lnTo>
                  <a:pt x="553343" y="440816"/>
                </a:lnTo>
                <a:lnTo>
                  <a:pt x="609600" y="440816"/>
                </a:lnTo>
                <a:lnTo>
                  <a:pt x="628402" y="431418"/>
                </a:lnTo>
                <a:lnTo>
                  <a:pt x="656592" y="42202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43" name="Freeform 8543"/>
          <p:cNvSpPr/>
          <p:nvPr/>
        </p:nvSpPr>
        <p:spPr>
          <a:xfrm rot="-5400000" flipH="0" flipV="0">
            <a:off x="24966184" y="2490755"/>
            <a:ext cx="62472" cy="62473"/>
          </a:xfrm>
          <a:custGeom>
            <a:pathLst>
              <a:path w="384423" h="384429">
                <a:moveTo>
                  <a:pt x="384423" y="271909"/>
                </a:moveTo>
                <a:lnTo>
                  <a:pt x="384423" y="243843"/>
                </a:lnTo>
                <a:lnTo>
                  <a:pt x="375022" y="225047"/>
                </a:lnTo>
                <a:lnTo>
                  <a:pt x="375022" y="178182"/>
                </a:lnTo>
                <a:lnTo>
                  <a:pt x="365633" y="159386"/>
                </a:lnTo>
                <a:lnTo>
                  <a:pt x="356357" y="140590"/>
                </a:lnTo>
                <a:lnTo>
                  <a:pt x="346956" y="121921"/>
                </a:lnTo>
                <a:lnTo>
                  <a:pt x="328166" y="103126"/>
                </a:lnTo>
                <a:lnTo>
                  <a:pt x="318765" y="84457"/>
                </a:lnTo>
                <a:lnTo>
                  <a:pt x="300099" y="75059"/>
                </a:lnTo>
                <a:lnTo>
                  <a:pt x="281298" y="65661"/>
                </a:lnTo>
                <a:lnTo>
                  <a:pt x="262508" y="56263"/>
                </a:lnTo>
                <a:lnTo>
                  <a:pt x="243842" y="46865"/>
                </a:lnTo>
                <a:lnTo>
                  <a:pt x="225041" y="37468"/>
                </a:lnTo>
                <a:lnTo>
                  <a:pt x="196850" y="28197"/>
                </a:lnTo>
                <a:lnTo>
                  <a:pt x="121915" y="9398"/>
                </a:lnTo>
                <a:lnTo>
                  <a:pt x="103125" y="0"/>
                </a:lnTo>
                <a:lnTo>
                  <a:pt x="84324" y="0"/>
                </a:lnTo>
                <a:lnTo>
                  <a:pt x="56257" y="9398"/>
                </a:lnTo>
                <a:lnTo>
                  <a:pt x="37467" y="9398"/>
                </a:lnTo>
                <a:lnTo>
                  <a:pt x="18666" y="18799"/>
                </a:lnTo>
                <a:lnTo>
                  <a:pt x="0" y="28197"/>
                </a:lnTo>
                <a:lnTo>
                  <a:pt x="9389" y="168784"/>
                </a:lnTo>
                <a:lnTo>
                  <a:pt x="9389" y="159386"/>
                </a:lnTo>
                <a:lnTo>
                  <a:pt x="18666" y="131319"/>
                </a:lnTo>
                <a:lnTo>
                  <a:pt x="18666" y="112523"/>
                </a:lnTo>
                <a:lnTo>
                  <a:pt x="28066" y="103126"/>
                </a:lnTo>
                <a:lnTo>
                  <a:pt x="46856" y="84457"/>
                </a:lnTo>
                <a:lnTo>
                  <a:pt x="65658" y="84457"/>
                </a:lnTo>
                <a:lnTo>
                  <a:pt x="84324" y="75059"/>
                </a:lnTo>
                <a:lnTo>
                  <a:pt x="103125" y="75059"/>
                </a:lnTo>
                <a:lnTo>
                  <a:pt x="121915" y="84457"/>
                </a:lnTo>
                <a:lnTo>
                  <a:pt x="196850" y="103126"/>
                </a:lnTo>
                <a:lnTo>
                  <a:pt x="206239" y="103126"/>
                </a:lnTo>
                <a:lnTo>
                  <a:pt x="225041" y="112523"/>
                </a:lnTo>
                <a:lnTo>
                  <a:pt x="243842" y="121921"/>
                </a:lnTo>
                <a:lnTo>
                  <a:pt x="262508" y="140590"/>
                </a:lnTo>
                <a:lnTo>
                  <a:pt x="271909" y="149988"/>
                </a:lnTo>
                <a:lnTo>
                  <a:pt x="290699" y="168784"/>
                </a:lnTo>
                <a:lnTo>
                  <a:pt x="300099" y="187579"/>
                </a:lnTo>
                <a:lnTo>
                  <a:pt x="300099" y="206248"/>
                </a:lnTo>
                <a:lnTo>
                  <a:pt x="309364" y="225047"/>
                </a:lnTo>
                <a:lnTo>
                  <a:pt x="309364" y="253113"/>
                </a:lnTo>
                <a:lnTo>
                  <a:pt x="318765" y="384429"/>
                </a:lnTo>
                <a:lnTo>
                  <a:pt x="337567" y="365761"/>
                </a:lnTo>
                <a:lnTo>
                  <a:pt x="356357" y="346965"/>
                </a:lnTo>
                <a:lnTo>
                  <a:pt x="365633" y="328169"/>
                </a:lnTo>
                <a:lnTo>
                  <a:pt x="375022" y="309501"/>
                </a:lnTo>
                <a:lnTo>
                  <a:pt x="384423" y="2907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44" name="Freeform 8544"/>
          <p:cNvSpPr/>
          <p:nvPr/>
        </p:nvSpPr>
        <p:spPr>
          <a:xfrm rot="-5400000" flipH="0" flipV="0">
            <a:off x="25014944" y="2531920"/>
            <a:ext cx="109736" cy="48748"/>
          </a:xfrm>
          <a:custGeom>
            <a:pathLst>
              <a:path w="675258" h="299972">
                <a:moveTo>
                  <a:pt x="675258" y="168783"/>
                </a:moveTo>
                <a:lnTo>
                  <a:pt x="656592" y="159386"/>
                </a:lnTo>
                <a:lnTo>
                  <a:pt x="637791" y="140590"/>
                </a:lnTo>
                <a:lnTo>
                  <a:pt x="619001" y="131192"/>
                </a:lnTo>
                <a:lnTo>
                  <a:pt x="600335" y="112520"/>
                </a:lnTo>
                <a:lnTo>
                  <a:pt x="572133" y="103122"/>
                </a:lnTo>
                <a:lnTo>
                  <a:pt x="553343" y="93725"/>
                </a:lnTo>
                <a:lnTo>
                  <a:pt x="525276" y="84327"/>
                </a:lnTo>
                <a:lnTo>
                  <a:pt x="506475" y="65658"/>
                </a:lnTo>
                <a:lnTo>
                  <a:pt x="478408" y="56133"/>
                </a:lnTo>
                <a:lnTo>
                  <a:pt x="459618" y="56133"/>
                </a:lnTo>
                <a:lnTo>
                  <a:pt x="431416" y="46862"/>
                </a:lnTo>
                <a:lnTo>
                  <a:pt x="412750" y="37464"/>
                </a:lnTo>
                <a:lnTo>
                  <a:pt x="393960" y="28066"/>
                </a:lnTo>
                <a:lnTo>
                  <a:pt x="365882" y="18669"/>
                </a:lnTo>
                <a:lnTo>
                  <a:pt x="347092" y="18669"/>
                </a:lnTo>
                <a:lnTo>
                  <a:pt x="328290" y="9271"/>
                </a:lnTo>
                <a:lnTo>
                  <a:pt x="281434" y="9271"/>
                </a:lnTo>
                <a:lnTo>
                  <a:pt x="262632" y="0"/>
                </a:lnTo>
                <a:lnTo>
                  <a:pt x="103250" y="0"/>
                </a:lnTo>
                <a:lnTo>
                  <a:pt x="84460" y="9271"/>
                </a:lnTo>
                <a:lnTo>
                  <a:pt x="65782" y="18669"/>
                </a:lnTo>
                <a:lnTo>
                  <a:pt x="46992" y="28066"/>
                </a:lnTo>
                <a:lnTo>
                  <a:pt x="28191" y="37464"/>
                </a:lnTo>
                <a:lnTo>
                  <a:pt x="18926" y="46862"/>
                </a:lnTo>
                <a:lnTo>
                  <a:pt x="9525" y="65658"/>
                </a:lnTo>
                <a:lnTo>
                  <a:pt x="9525" y="84327"/>
                </a:lnTo>
                <a:lnTo>
                  <a:pt x="0" y="93725"/>
                </a:lnTo>
                <a:lnTo>
                  <a:pt x="0" y="140590"/>
                </a:lnTo>
                <a:lnTo>
                  <a:pt x="9525" y="159386"/>
                </a:lnTo>
                <a:lnTo>
                  <a:pt x="9525" y="178181"/>
                </a:lnTo>
                <a:lnTo>
                  <a:pt x="18926" y="196850"/>
                </a:lnTo>
                <a:lnTo>
                  <a:pt x="28191" y="215646"/>
                </a:lnTo>
                <a:lnTo>
                  <a:pt x="37592" y="225044"/>
                </a:lnTo>
                <a:lnTo>
                  <a:pt x="46992" y="243712"/>
                </a:lnTo>
                <a:lnTo>
                  <a:pt x="65782" y="262508"/>
                </a:lnTo>
                <a:lnTo>
                  <a:pt x="75183" y="140590"/>
                </a:lnTo>
                <a:lnTo>
                  <a:pt x="75183" y="121918"/>
                </a:lnTo>
                <a:lnTo>
                  <a:pt x="84460" y="103122"/>
                </a:lnTo>
                <a:lnTo>
                  <a:pt x="93849" y="93725"/>
                </a:lnTo>
                <a:lnTo>
                  <a:pt x="103250" y="84327"/>
                </a:lnTo>
                <a:lnTo>
                  <a:pt x="131316" y="75056"/>
                </a:lnTo>
                <a:lnTo>
                  <a:pt x="272033" y="75056"/>
                </a:lnTo>
                <a:lnTo>
                  <a:pt x="290835" y="84327"/>
                </a:lnTo>
                <a:lnTo>
                  <a:pt x="318901" y="84327"/>
                </a:lnTo>
                <a:lnTo>
                  <a:pt x="347092" y="93725"/>
                </a:lnTo>
                <a:lnTo>
                  <a:pt x="365882" y="103122"/>
                </a:lnTo>
                <a:lnTo>
                  <a:pt x="384559" y="103122"/>
                </a:lnTo>
                <a:lnTo>
                  <a:pt x="403349" y="112520"/>
                </a:lnTo>
                <a:lnTo>
                  <a:pt x="431416" y="121918"/>
                </a:lnTo>
                <a:lnTo>
                  <a:pt x="450217" y="131192"/>
                </a:lnTo>
                <a:lnTo>
                  <a:pt x="469007" y="140590"/>
                </a:lnTo>
                <a:lnTo>
                  <a:pt x="497074" y="149988"/>
                </a:lnTo>
                <a:lnTo>
                  <a:pt x="515875" y="159386"/>
                </a:lnTo>
                <a:lnTo>
                  <a:pt x="543942" y="168783"/>
                </a:lnTo>
                <a:lnTo>
                  <a:pt x="572133" y="187452"/>
                </a:lnTo>
                <a:lnTo>
                  <a:pt x="590934" y="196850"/>
                </a:lnTo>
                <a:lnTo>
                  <a:pt x="609600" y="215646"/>
                </a:lnTo>
                <a:lnTo>
                  <a:pt x="628402" y="225044"/>
                </a:lnTo>
                <a:lnTo>
                  <a:pt x="637791" y="243712"/>
                </a:lnTo>
                <a:lnTo>
                  <a:pt x="647192" y="253110"/>
                </a:lnTo>
                <a:lnTo>
                  <a:pt x="656592" y="271906"/>
                </a:lnTo>
                <a:lnTo>
                  <a:pt x="665857" y="281304"/>
                </a:lnTo>
                <a:lnTo>
                  <a:pt x="665857" y="2999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45" name="Freeform 8545"/>
          <p:cNvSpPr/>
          <p:nvPr/>
        </p:nvSpPr>
        <p:spPr>
          <a:xfrm rot="-5400000" flipH="0" flipV="0">
            <a:off x="25037048" y="2521993"/>
            <a:ext cx="109716" cy="47242"/>
          </a:xfrm>
          <a:custGeom>
            <a:pathLst>
              <a:path w="675134" h="290701">
                <a:moveTo>
                  <a:pt x="675134" y="178178"/>
                </a:moveTo>
                <a:lnTo>
                  <a:pt x="675134" y="150112"/>
                </a:lnTo>
                <a:lnTo>
                  <a:pt x="665733" y="131316"/>
                </a:lnTo>
                <a:lnTo>
                  <a:pt x="665733" y="112520"/>
                </a:lnTo>
                <a:lnTo>
                  <a:pt x="656344" y="93851"/>
                </a:lnTo>
                <a:lnTo>
                  <a:pt x="647068" y="75056"/>
                </a:lnTo>
                <a:lnTo>
                  <a:pt x="637667" y="65658"/>
                </a:lnTo>
                <a:lnTo>
                  <a:pt x="618877" y="46862"/>
                </a:lnTo>
                <a:lnTo>
                  <a:pt x="609476" y="28193"/>
                </a:lnTo>
                <a:lnTo>
                  <a:pt x="600075" y="159382"/>
                </a:lnTo>
                <a:lnTo>
                  <a:pt x="600075" y="168780"/>
                </a:lnTo>
                <a:lnTo>
                  <a:pt x="590810" y="187576"/>
                </a:lnTo>
                <a:lnTo>
                  <a:pt x="581410" y="196977"/>
                </a:lnTo>
                <a:lnTo>
                  <a:pt x="562620" y="206375"/>
                </a:lnTo>
                <a:lnTo>
                  <a:pt x="543818" y="215773"/>
                </a:lnTo>
                <a:lnTo>
                  <a:pt x="525152" y="215773"/>
                </a:lnTo>
                <a:lnTo>
                  <a:pt x="496950" y="225171"/>
                </a:lnTo>
                <a:lnTo>
                  <a:pt x="487561" y="225171"/>
                </a:lnTo>
                <a:lnTo>
                  <a:pt x="468759" y="215773"/>
                </a:lnTo>
                <a:lnTo>
                  <a:pt x="403225" y="215773"/>
                </a:lnTo>
                <a:lnTo>
                  <a:pt x="384435" y="206375"/>
                </a:lnTo>
                <a:lnTo>
                  <a:pt x="356369" y="206375"/>
                </a:lnTo>
                <a:lnTo>
                  <a:pt x="328178" y="196977"/>
                </a:lnTo>
                <a:lnTo>
                  <a:pt x="300100" y="187576"/>
                </a:lnTo>
                <a:lnTo>
                  <a:pt x="290711" y="187576"/>
                </a:lnTo>
                <a:lnTo>
                  <a:pt x="262508" y="178178"/>
                </a:lnTo>
                <a:lnTo>
                  <a:pt x="243843" y="168780"/>
                </a:lnTo>
                <a:lnTo>
                  <a:pt x="225053" y="159382"/>
                </a:lnTo>
                <a:lnTo>
                  <a:pt x="196850" y="150112"/>
                </a:lnTo>
                <a:lnTo>
                  <a:pt x="178060" y="140714"/>
                </a:lnTo>
                <a:lnTo>
                  <a:pt x="149994" y="131316"/>
                </a:lnTo>
                <a:lnTo>
                  <a:pt x="121803" y="121918"/>
                </a:lnTo>
                <a:lnTo>
                  <a:pt x="103126" y="103122"/>
                </a:lnTo>
                <a:lnTo>
                  <a:pt x="74935" y="93851"/>
                </a:lnTo>
                <a:lnTo>
                  <a:pt x="56269" y="75056"/>
                </a:lnTo>
                <a:lnTo>
                  <a:pt x="46868" y="65658"/>
                </a:lnTo>
                <a:lnTo>
                  <a:pt x="28067" y="46862"/>
                </a:lnTo>
                <a:lnTo>
                  <a:pt x="18678" y="37591"/>
                </a:lnTo>
                <a:lnTo>
                  <a:pt x="9401" y="18796"/>
                </a:lnTo>
                <a:lnTo>
                  <a:pt x="9401" y="0"/>
                </a:lnTo>
                <a:lnTo>
                  <a:pt x="0" y="121918"/>
                </a:lnTo>
                <a:lnTo>
                  <a:pt x="9401" y="131316"/>
                </a:lnTo>
                <a:lnTo>
                  <a:pt x="28067" y="150112"/>
                </a:lnTo>
                <a:lnTo>
                  <a:pt x="56269" y="159382"/>
                </a:lnTo>
                <a:lnTo>
                  <a:pt x="74935" y="178178"/>
                </a:lnTo>
                <a:lnTo>
                  <a:pt x="93725" y="187576"/>
                </a:lnTo>
                <a:lnTo>
                  <a:pt x="121803" y="196977"/>
                </a:lnTo>
                <a:lnTo>
                  <a:pt x="149994" y="215773"/>
                </a:lnTo>
                <a:lnTo>
                  <a:pt x="168784" y="225171"/>
                </a:lnTo>
                <a:lnTo>
                  <a:pt x="187461" y="234441"/>
                </a:lnTo>
                <a:lnTo>
                  <a:pt x="215652" y="243839"/>
                </a:lnTo>
                <a:lnTo>
                  <a:pt x="234442" y="243839"/>
                </a:lnTo>
                <a:lnTo>
                  <a:pt x="262508" y="253237"/>
                </a:lnTo>
                <a:lnTo>
                  <a:pt x="281310" y="262635"/>
                </a:lnTo>
                <a:lnTo>
                  <a:pt x="300100" y="272033"/>
                </a:lnTo>
                <a:lnTo>
                  <a:pt x="328178" y="272033"/>
                </a:lnTo>
                <a:lnTo>
                  <a:pt x="346968" y="281431"/>
                </a:lnTo>
                <a:lnTo>
                  <a:pt x="365634" y="281431"/>
                </a:lnTo>
                <a:lnTo>
                  <a:pt x="393836" y="290701"/>
                </a:lnTo>
                <a:lnTo>
                  <a:pt x="572009" y="290701"/>
                </a:lnTo>
                <a:lnTo>
                  <a:pt x="590810" y="281431"/>
                </a:lnTo>
                <a:lnTo>
                  <a:pt x="609476" y="272033"/>
                </a:lnTo>
                <a:lnTo>
                  <a:pt x="628278" y="262635"/>
                </a:lnTo>
                <a:lnTo>
                  <a:pt x="637667" y="253237"/>
                </a:lnTo>
                <a:lnTo>
                  <a:pt x="656344" y="243839"/>
                </a:lnTo>
                <a:lnTo>
                  <a:pt x="665733" y="225171"/>
                </a:lnTo>
                <a:lnTo>
                  <a:pt x="665733" y="215773"/>
                </a:lnTo>
                <a:lnTo>
                  <a:pt x="675134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46" name="Freeform 8546"/>
          <p:cNvSpPr/>
          <p:nvPr/>
        </p:nvSpPr>
        <p:spPr>
          <a:xfrm rot="-5400000" flipH="0" flipV="0">
            <a:off x="25101803" y="2531909"/>
            <a:ext cx="109736" cy="48769"/>
          </a:xfrm>
          <a:custGeom>
            <a:pathLst>
              <a:path w="675258" h="300099">
                <a:moveTo>
                  <a:pt x="675258" y="168908"/>
                </a:moveTo>
                <a:lnTo>
                  <a:pt x="656592" y="159510"/>
                </a:lnTo>
                <a:lnTo>
                  <a:pt x="637791" y="140714"/>
                </a:lnTo>
                <a:lnTo>
                  <a:pt x="619001" y="131316"/>
                </a:lnTo>
                <a:lnTo>
                  <a:pt x="600335" y="112647"/>
                </a:lnTo>
                <a:lnTo>
                  <a:pt x="572133" y="103249"/>
                </a:lnTo>
                <a:lnTo>
                  <a:pt x="553343" y="93852"/>
                </a:lnTo>
                <a:lnTo>
                  <a:pt x="525276" y="84454"/>
                </a:lnTo>
                <a:lnTo>
                  <a:pt x="506475" y="65658"/>
                </a:lnTo>
                <a:lnTo>
                  <a:pt x="478408" y="56260"/>
                </a:lnTo>
                <a:lnTo>
                  <a:pt x="459618" y="56260"/>
                </a:lnTo>
                <a:lnTo>
                  <a:pt x="431416" y="46989"/>
                </a:lnTo>
                <a:lnTo>
                  <a:pt x="412750" y="37591"/>
                </a:lnTo>
                <a:lnTo>
                  <a:pt x="393960" y="28194"/>
                </a:lnTo>
                <a:lnTo>
                  <a:pt x="365882" y="18796"/>
                </a:lnTo>
                <a:lnTo>
                  <a:pt x="347092" y="18796"/>
                </a:lnTo>
                <a:lnTo>
                  <a:pt x="328290" y="9398"/>
                </a:lnTo>
                <a:lnTo>
                  <a:pt x="281434" y="9398"/>
                </a:lnTo>
                <a:lnTo>
                  <a:pt x="262632" y="0"/>
                </a:lnTo>
                <a:lnTo>
                  <a:pt x="103250" y="0"/>
                </a:lnTo>
                <a:lnTo>
                  <a:pt x="84460" y="9398"/>
                </a:lnTo>
                <a:lnTo>
                  <a:pt x="65782" y="18796"/>
                </a:lnTo>
                <a:lnTo>
                  <a:pt x="46992" y="28194"/>
                </a:lnTo>
                <a:lnTo>
                  <a:pt x="28191" y="37591"/>
                </a:lnTo>
                <a:lnTo>
                  <a:pt x="18926" y="46989"/>
                </a:lnTo>
                <a:lnTo>
                  <a:pt x="9525" y="65658"/>
                </a:lnTo>
                <a:lnTo>
                  <a:pt x="9525" y="84454"/>
                </a:lnTo>
                <a:lnTo>
                  <a:pt x="0" y="93852"/>
                </a:lnTo>
                <a:lnTo>
                  <a:pt x="0" y="140714"/>
                </a:lnTo>
                <a:lnTo>
                  <a:pt x="9525" y="159510"/>
                </a:lnTo>
                <a:lnTo>
                  <a:pt x="9525" y="178305"/>
                </a:lnTo>
                <a:lnTo>
                  <a:pt x="18926" y="196974"/>
                </a:lnTo>
                <a:lnTo>
                  <a:pt x="28191" y="215773"/>
                </a:lnTo>
                <a:lnTo>
                  <a:pt x="37592" y="225171"/>
                </a:lnTo>
                <a:lnTo>
                  <a:pt x="46992" y="243839"/>
                </a:lnTo>
                <a:lnTo>
                  <a:pt x="65782" y="262635"/>
                </a:lnTo>
                <a:lnTo>
                  <a:pt x="75183" y="140714"/>
                </a:lnTo>
                <a:lnTo>
                  <a:pt x="75183" y="122045"/>
                </a:lnTo>
                <a:lnTo>
                  <a:pt x="84460" y="103249"/>
                </a:lnTo>
                <a:lnTo>
                  <a:pt x="93849" y="93852"/>
                </a:lnTo>
                <a:lnTo>
                  <a:pt x="103250" y="84454"/>
                </a:lnTo>
                <a:lnTo>
                  <a:pt x="131316" y="75056"/>
                </a:lnTo>
                <a:lnTo>
                  <a:pt x="272033" y="75056"/>
                </a:lnTo>
                <a:lnTo>
                  <a:pt x="290835" y="84454"/>
                </a:lnTo>
                <a:lnTo>
                  <a:pt x="318901" y="84454"/>
                </a:lnTo>
                <a:lnTo>
                  <a:pt x="347092" y="93852"/>
                </a:lnTo>
                <a:lnTo>
                  <a:pt x="365882" y="103249"/>
                </a:lnTo>
                <a:lnTo>
                  <a:pt x="384559" y="103249"/>
                </a:lnTo>
                <a:lnTo>
                  <a:pt x="403349" y="112647"/>
                </a:lnTo>
                <a:lnTo>
                  <a:pt x="431416" y="122045"/>
                </a:lnTo>
                <a:lnTo>
                  <a:pt x="450217" y="131316"/>
                </a:lnTo>
                <a:lnTo>
                  <a:pt x="469007" y="140714"/>
                </a:lnTo>
                <a:lnTo>
                  <a:pt x="497074" y="150112"/>
                </a:lnTo>
                <a:lnTo>
                  <a:pt x="515875" y="159510"/>
                </a:lnTo>
                <a:lnTo>
                  <a:pt x="543942" y="168908"/>
                </a:lnTo>
                <a:lnTo>
                  <a:pt x="572133" y="187576"/>
                </a:lnTo>
                <a:lnTo>
                  <a:pt x="590934" y="196974"/>
                </a:lnTo>
                <a:lnTo>
                  <a:pt x="609600" y="215773"/>
                </a:lnTo>
                <a:lnTo>
                  <a:pt x="628402" y="225171"/>
                </a:lnTo>
                <a:lnTo>
                  <a:pt x="637791" y="243839"/>
                </a:lnTo>
                <a:lnTo>
                  <a:pt x="647192" y="253237"/>
                </a:lnTo>
                <a:lnTo>
                  <a:pt x="656592" y="272033"/>
                </a:lnTo>
                <a:lnTo>
                  <a:pt x="665857" y="281431"/>
                </a:lnTo>
                <a:lnTo>
                  <a:pt x="665857" y="3000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47" name="Freeform 8547"/>
          <p:cNvSpPr/>
          <p:nvPr/>
        </p:nvSpPr>
        <p:spPr>
          <a:xfrm rot="-5400000" flipH="0" flipV="0">
            <a:off x="25123918" y="2521993"/>
            <a:ext cx="109716" cy="47242"/>
          </a:xfrm>
          <a:custGeom>
            <a:pathLst>
              <a:path w="675134" h="290705">
                <a:moveTo>
                  <a:pt x="675134" y="178181"/>
                </a:moveTo>
                <a:lnTo>
                  <a:pt x="675134" y="150115"/>
                </a:lnTo>
                <a:lnTo>
                  <a:pt x="665733" y="131319"/>
                </a:lnTo>
                <a:lnTo>
                  <a:pt x="665733" y="112523"/>
                </a:lnTo>
                <a:lnTo>
                  <a:pt x="656344" y="93855"/>
                </a:lnTo>
                <a:lnTo>
                  <a:pt x="647068" y="75059"/>
                </a:lnTo>
                <a:lnTo>
                  <a:pt x="637667" y="65661"/>
                </a:lnTo>
                <a:lnTo>
                  <a:pt x="618877" y="46862"/>
                </a:lnTo>
                <a:lnTo>
                  <a:pt x="609476" y="28194"/>
                </a:lnTo>
                <a:lnTo>
                  <a:pt x="600075" y="159385"/>
                </a:lnTo>
                <a:lnTo>
                  <a:pt x="600075" y="168783"/>
                </a:lnTo>
                <a:lnTo>
                  <a:pt x="590810" y="187579"/>
                </a:lnTo>
                <a:lnTo>
                  <a:pt x="581410" y="196977"/>
                </a:lnTo>
                <a:lnTo>
                  <a:pt x="562620" y="206375"/>
                </a:lnTo>
                <a:lnTo>
                  <a:pt x="543818" y="215646"/>
                </a:lnTo>
                <a:lnTo>
                  <a:pt x="525152" y="215646"/>
                </a:lnTo>
                <a:lnTo>
                  <a:pt x="496950" y="225044"/>
                </a:lnTo>
                <a:lnTo>
                  <a:pt x="487561" y="225044"/>
                </a:lnTo>
                <a:lnTo>
                  <a:pt x="468759" y="215646"/>
                </a:lnTo>
                <a:lnTo>
                  <a:pt x="403225" y="215646"/>
                </a:lnTo>
                <a:lnTo>
                  <a:pt x="384435" y="206375"/>
                </a:lnTo>
                <a:lnTo>
                  <a:pt x="356369" y="206375"/>
                </a:lnTo>
                <a:lnTo>
                  <a:pt x="328178" y="196977"/>
                </a:lnTo>
                <a:lnTo>
                  <a:pt x="300100" y="187579"/>
                </a:lnTo>
                <a:lnTo>
                  <a:pt x="290711" y="187579"/>
                </a:lnTo>
                <a:lnTo>
                  <a:pt x="262508" y="178181"/>
                </a:lnTo>
                <a:lnTo>
                  <a:pt x="243843" y="168783"/>
                </a:lnTo>
                <a:lnTo>
                  <a:pt x="225053" y="159385"/>
                </a:lnTo>
                <a:lnTo>
                  <a:pt x="196850" y="150115"/>
                </a:lnTo>
                <a:lnTo>
                  <a:pt x="178060" y="140717"/>
                </a:lnTo>
                <a:lnTo>
                  <a:pt x="149994" y="131319"/>
                </a:lnTo>
                <a:lnTo>
                  <a:pt x="121803" y="121921"/>
                </a:lnTo>
                <a:lnTo>
                  <a:pt x="103126" y="103125"/>
                </a:lnTo>
                <a:lnTo>
                  <a:pt x="74935" y="93855"/>
                </a:lnTo>
                <a:lnTo>
                  <a:pt x="56269" y="75059"/>
                </a:lnTo>
                <a:lnTo>
                  <a:pt x="46868" y="65661"/>
                </a:lnTo>
                <a:lnTo>
                  <a:pt x="28067" y="46862"/>
                </a:lnTo>
                <a:lnTo>
                  <a:pt x="18678" y="37591"/>
                </a:lnTo>
                <a:lnTo>
                  <a:pt x="9401" y="18796"/>
                </a:lnTo>
                <a:lnTo>
                  <a:pt x="9401" y="0"/>
                </a:lnTo>
                <a:lnTo>
                  <a:pt x="0" y="121921"/>
                </a:lnTo>
                <a:lnTo>
                  <a:pt x="9401" y="131319"/>
                </a:lnTo>
                <a:lnTo>
                  <a:pt x="28067" y="150115"/>
                </a:lnTo>
                <a:lnTo>
                  <a:pt x="56269" y="159385"/>
                </a:lnTo>
                <a:lnTo>
                  <a:pt x="74935" y="178181"/>
                </a:lnTo>
                <a:lnTo>
                  <a:pt x="93725" y="187579"/>
                </a:lnTo>
                <a:lnTo>
                  <a:pt x="121803" y="196977"/>
                </a:lnTo>
                <a:lnTo>
                  <a:pt x="149994" y="215646"/>
                </a:lnTo>
                <a:lnTo>
                  <a:pt x="168784" y="225044"/>
                </a:lnTo>
                <a:lnTo>
                  <a:pt x="187461" y="234441"/>
                </a:lnTo>
                <a:lnTo>
                  <a:pt x="215652" y="243839"/>
                </a:lnTo>
                <a:lnTo>
                  <a:pt x="234442" y="243839"/>
                </a:lnTo>
                <a:lnTo>
                  <a:pt x="262508" y="253237"/>
                </a:lnTo>
                <a:lnTo>
                  <a:pt x="281310" y="262635"/>
                </a:lnTo>
                <a:lnTo>
                  <a:pt x="300100" y="272036"/>
                </a:lnTo>
                <a:lnTo>
                  <a:pt x="328178" y="272036"/>
                </a:lnTo>
                <a:lnTo>
                  <a:pt x="346968" y="281434"/>
                </a:lnTo>
                <a:lnTo>
                  <a:pt x="365634" y="281434"/>
                </a:lnTo>
                <a:lnTo>
                  <a:pt x="393836" y="290705"/>
                </a:lnTo>
                <a:lnTo>
                  <a:pt x="572009" y="290705"/>
                </a:lnTo>
                <a:lnTo>
                  <a:pt x="590810" y="281434"/>
                </a:lnTo>
                <a:lnTo>
                  <a:pt x="609476" y="272036"/>
                </a:lnTo>
                <a:lnTo>
                  <a:pt x="628278" y="262635"/>
                </a:lnTo>
                <a:lnTo>
                  <a:pt x="637667" y="253237"/>
                </a:lnTo>
                <a:lnTo>
                  <a:pt x="656344" y="243839"/>
                </a:lnTo>
                <a:lnTo>
                  <a:pt x="665733" y="225044"/>
                </a:lnTo>
                <a:lnTo>
                  <a:pt x="665733" y="215646"/>
                </a:lnTo>
                <a:lnTo>
                  <a:pt x="675134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48" name="Freeform 8548"/>
          <p:cNvSpPr/>
          <p:nvPr/>
        </p:nvSpPr>
        <p:spPr>
          <a:xfrm rot="-5400000" flipH="0" flipV="0">
            <a:off x="24473172" y="2041931"/>
            <a:ext cx="13725" cy="36572"/>
          </a:xfrm>
          <a:custGeom>
            <a:pathLst>
              <a:path w="84460" h="225044">
                <a:moveTo>
                  <a:pt x="0" y="225044"/>
                </a:moveTo>
                <a:lnTo>
                  <a:pt x="84460" y="20624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49" name="Freeform 8549"/>
          <p:cNvSpPr/>
          <p:nvPr/>
        </p:nvSpPr>
        <p:spPr>
          <a:xfrm rot="-5400000" flipH="0" flipV="0">
            <a:off x="24465557" y="2037370"/>
            <a:ext cx="25901" cy="33517"/>
          </a:xfrm>
          <a:custGeom>
            <a:pathLst>
              <a:path w="159383" h="206248">
                <a:moveTo>
                  <a:pt x="84460" y="206248"/>
                </a:moveTo>
                <a:lnTo>
                  <a:pt x="159383" y="15938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50" name="Freeform 8550"/>
          <p:cNvSpPr/>
          <p:nvPr/>
        </p:nvSpPr>
        <p:spPr>
          <a:xfrm rot="-5400000" flipH="0" flipV="0">
            <a:off x="24457941" y="2037370"/>
            <a:ext cx="33518" cy="25901"/>
          </a:xfrm>
          <a:custGeom>
            <a:pathLst>
              <a:path w="206251" h="159386">
                <a:moveTo>
                  <a:pt x="159383" y="159386"/>
                </a:moveTo>
                <a:lnTo>
                  <a:pt x="206251" y="8433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51" name="Freeform 8551"/>
          <p:cNvSpPr/>
          <p:nvPr/>
        </p:nvSpPr>
        <p:spPr>
          <a:xfrm rot="-5400000" flipH="0" flipV="0">
            <a:off x="24450316" y="2041941"/>
            <a:ext cx="36571" cy="13704"/>
          </a:xfrm>
          <a:custGeom>
            <a:pathLst>
              <a:path w="225041" h="84330">
                <a:moveTo>
                  <a:pt x="206251" y="84330"/>
                </a:moveTo>
                <a:lnTo>
                  <a:pt x="225041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52" name="Freeform 8552"/>
          <p:cNvSpPr/>
          <p:nvPr/>
        </p:nvSpPr>
        <p:spPr>
          <a:xfrm rot="-5400000" flipH="0" flipV="0">
            <a:off x="24436601" y="2041931"/>
            <a:ext cx="36571" cy="13724"/>
          </a:xfrm>
          <a:custGeom>
            <a:pathLst>
              <a:path w="225041" h="84454">
                <a:moveTo>
                  <a:pt x="225041" y="84454"/>
                </a:moveTo>
                <a:lnTo>
                  <a:pt x="206251" y="0"/>
                </a:lnTo>
                <a:lnTo>
                  <a:pt x="0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53" name="Freeform 8553"/>
          <p:cNvSpPr/>
          <p:nvPr/>
        </p:nvSpPr>
        <p:spPr>
          <a:xfrm rot="-5400000" flipH="0" flipV="0">
            <a:off x="24432029" y="2037359"/>
            <a:ext cx="33518" cy="25922"/>
          </a:xfrm>
          <a:custGeom>
            <a:pathLst>
              <a:path w="206251" h="159512">
                <a:moveTo>
                  <a:pt x="206251" y="75058"/>
                </a:moveTo>
                <a:lnTo>
                  <a:pt x="159383" y="0"/>
                </a:lnTo>
                <a:lnTo>
                  <a:pt x="0" y="1595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54" name="Freeform 8554"/>
          <p:cNvSpPr/>
          <p:nvPr/>
        </p:nvSpPr>
        <p:spPr>
          <a:xfrm rot="-5400000" flipH="0" flipV="0">
            <a:off x="24432029" y="2037360"/>
            <a:ext cx="25901" cy="33538"/>
          </a:xfrm>
          <a:custGeom>
            <a:pathLst>
              <a:path w="159383" h="206375">
                <a:moveTo>
                  <a:pt x="159383" y="46863"/>
                </a:moveTo>
                <a:lnTo>
                  <a:pt x="84460" y="0"/>
                </a:lnTo>
                <a:lnTo>
                  <a:pt x="0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55" name="Freeform 8555"/>
          <p:cNvSpPr/>
          <p:nvPr/>
        </p:nvSpPr>
        <p:spPr>
          <a:xfrm rot="-5400000" flipH="0" flipV="0">
            <a:off x="24436589" y="2041920"/>
            <a:ext cx="13725" cy="36592"/>
          </a:xfrm>
          <a:custGeom>
            <a:pathLst>
              <a:path w="84460" h="225171">
                <a:moveTo>
                  <a:pt x="84460" y="18796"/>
                </a:moveTo>
                <a:lnTo>
                  <a:pt x="0" y="0"/>
                </a:lnTo>
                <a:lnTo>
                  <a:pt x="0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56" name="Freeform 8556"/>
          <p:cNvSpPr/>
          <p:nvPr/>
        </p:nvSpPr>
        <p:spPr>
          <a:xfrm rot="-5400000" flipH="0" flipV="0">
            <a:off x="24436589" y="2055646"/>
            <a:ext cx="13725" cy="36592"/>
          </a:xfrm>
          <a:custGeom>
            <a:pathLst>
              <a:path w="84459" h="225171">
                <a:moveTo>
                  <a:pt x="84459" y="0"/>
                </a:moveTo>
                <a:lnTo>
                  <a:pt x="0" y="18796"/>
                </a:lnTo>
                <a:lnTo>
                  <a:pt x="84459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57" name="Freeform 8557"/>
          <p:cNvSpPr/>
          <p:nvPr/>
        </p:nvSpPr>
        <p:spPr>
          <a:xfrm rot="-5400000" flipH="0" flipV="0">
            <a:off x="24432029" y="2063261"/>
            <a:ext cx="25901" cy="33538"/>
          </a:xfrm>
          <a:custGeom>
            <a:pathLst>
              <a:path w="159382" h="206375">
                <a:moveTo>
                  <a:pt x="74923" y="0"/>
                </a:moveTo>
                <a:lnTo>
                  <a:pt x="0" y="46863"/>
                </a:lnTo>
                <a:lnTo>
                  <a:pt x="159382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58" name="Freeform 8558"/>
          <p:cNvSpPr/>
          <p:nvPr/>
        </p:nvSpPr>
        <p:spPr>
          <a:xfrm rot="-5400000" flipH="0" flipV="0">
            <a:off x="24432029" y="2070877"/>
            <a:ext cx="33517" cy="25922"/>
          </a:xfrm>
          <a:custGeom>
            <a:pathLst>
              <a:path w="206250" h="159512">
                <a:moveTo>
                  <a:pt x="46868" y="0"/>
                </a:moveTo>
                <a:lnTo>
                  <a:pt x="0" y="75058"/>
                </a:lnTo>
                <a:lnTo>
                  <a:pt x="206250" y="1595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59" name="Freeform 8559"/>
          <p:cNvSpPr/>
          <p:nvPr/>
        </p:nvSpPr>
        <p:spPr>
          <a:xfrm rot="-5400000" flipH="0" flipV="0">
            <a:off x="24436601" y="2078503"/>
            <a:ext cx="36571" cy="13724"/>
          </a:xfrm>
          <a:custGeom>
            <a:pathLst>
              <a:path w="225040" h="84454">
                <a:moveTo>
                  <a:pt x="18790" y="0"/>
                </a:moveTo>
                <a:lnTo>
                  <a:pt x="0" y="84454"/>
                </a:lnTo>
                <a:lnTo>
                  <a:pt x="225040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60" name="Freeform 8560"/>
          <p:cNvSpPr/>
          <p:nvPr/>
        </p:nvSpPr>
        <p:spPr>
          <a:xfrm rot="-5400000" flipH="0" flipV="0">
            <a:off x="24450316" y="2078513"/>
            <a:ext cx="36571" cy="13704"/>
          </a:xfrm>
          <a:custGeom>
            <a:pathLst>
              <a:path w="225040" h="84330">
                <a:moveTo>
                  <a:pt x="0" y="0"/>
                </a:moveTo>
                <a:lnTo>
                  <a:pt x="18790" y="84330"/>
                </a:lnTo>
                <a:lnTo>
                  <a:pt x="22504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61" name="Freeform 8561"/>
          <p:cNvSpPr/>
          <p:nvPr/>
        </p:nvSpPr>
        <p:spPr>
          <a:xfrm rot="-5400000" flipH="0" flipV="0">
            <a:off x="24457941" y="2070888"/>
            <a:ext cx="33517" cy="25901"/>
          </a:xfrm>
          <a:custGeom>
            <a:pathLst>
              <a:path w="206250" h="159386">
                <a:moveTo>
                  <a:pt x="0" y="84330"/>
                </a:moveTo>
                <a:lnTo>
                  <a:pt x="46868" y="159386"/>
                </a:lnTo>
                <a:lnTo>
                  <a:pt x="20625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62" name="Freeform 8562"/>
          <p:cNvSpPr/>
          <p:nvPr/>
        </p:nvSpPr>
        <p:spPr>
          <a:xfrm rot="-5400000" flipH="0" flipV="0">
            <a:off x="24465557" y="2063271"/>
            <a:ext cx="25901" cy="33517"/>
          </a:xfrm>
          <a:custGeom>
            <a:pathLst>
              <a:path w="159382" h="206248">
                <a:moveTo>
                  <a:pt x="0" y="159386"/>
                </a:moveTo>
                <a:lnTo>
                  <a:pt x="74923" y="206248"/>
                </a:lnTo>
                <a:lnTo>
                  <a:pt x="15938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63" name="Freeform 8563"/>
          <p:cNvSpPr/>
          <p:nvPr/>
        </p:nvSpPr>
        <p:spPr>
          <a:xfrm rot="-5400000" flipH="0" flipV="0">
            <a:off x="24473172" y="2055657"/>
            <a:ext cx="13725" cy="36572"/>
          </a:xfrm>
          <a:custGeom>
            <a:pathLst>
              <a:path w="84459" h="225044">
                <a:moveTo>
                  <a:pt x="0" y="206248"/>
                </a:moveTo>
                <a:lnTo>
                  <a:pt x="84459" y="225044"/>
                </a:lnTo>
                <a:lnTo>
                  <a:pt x="844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64" name="Freeform 8564"/>
          <p:cNvSpPr/>
          <p:nvPr/>
        </p:nvSpPr>
        <p:spPr>
          <a:xfrm rot="-5400000" flipH="0" flipV="0">
            <a:off x="24694153" y="1834675"/>
            <a:ext cx="376432" cy="841241"/>
          </a:xfrm>
          <a:custGeom>
            <a:pathLst>
              <a:path w="2316348" h="5176521">
                <a:moveTo>
                  <a:pt x="2316348" y="0"/>
                </a:moveTo>
                <a:lnTo>
                  <a:pt x="0" y="1078356"/>
                </a:lnTo>
                <a:lnTo>
                  <a:pt x="0" y="517652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65" name="Freeform 8565"/>
          <p:cNvSpPr/>
          <p:nvPr/>
        </p:nvSpPr>
        <p:spPr>
          <a:xfrm rot="-5400000" flipH="0" flipV="0">
            <a:off x="26414757" y="1574067"/>
            <a:ext cx="108188" cy="85341"/>
          </a:xfrm>
          <a:custGeom>
            <a:pathLst>
              <a:path w="665733" h="525145">
                <a:moveTo>
                  <a:pt x="665733" y="506349"/>
                </a:moveTo>
                <a:lnTo>
                  <a:pt x="665733" y="365759"/>
                </a:lnTo>
                <a:lnTo>
                  <a:pt x="665733" y="375030"/>
                </a:lnTo>
                <a:lnTo>
                  <a:pt x="656333" y="403225"/>
                </a:lnTo>
                <a:lnTo>
                  <a:pt x="656333" y="422021"/>
                </a:lnTo>
                <a:lnTo>
                  <a:pt x="647056" y="431291"/>
                </a:lnTo>
                <a:lnTo>
                  <a:pt x="628266" y="440689"/>
                </a:lnTo>
                <a:lnTo>
                  <a:pt x="609464" y="450087"/>
                </a:lnTo>
                <a:lnTo>
                  <a:pt x="553207" y="450087"/>
                </a:lnTo>
                <a:lnTo>
                  <a:pt x="534541" y="440689"/>
                </a:lnTo>
                <a:lnTo>
                  <a:pt x="515740" y="422021"/>
                </a:lnTo>
                <a:lnTo>
                  <a:pt x="496950" y="412623"/>
                </a:lnTo>
                <a:lnTo>
                  <a:pt x="65534" y="9271"/>
                </a:lnTo>
                <a:lnTo>
                  <a:pt x="56258" y="9271"/>
                </a:lnTo>
                <a:lnTo>
                  <a:pt x="37456" y="0"/>
                </a:lnTo>
                <a:lnTo>
                  <a:pt x="18666" y="9271"/>
                </a:lnTo>
                <a:lnTo>
                  <a:pt x="0" y="18669"/>
                </a:lnTo>
                <a:lnTo>
                  <a:pt x="0" y="365759"/>
                </a:lnTo>
                <a:lnTo>
                  <a:pt x="18666" y="375030"/>
                </a:lnTo>
                <a:lnTo>
                  <a:pt x="37456" y="384429"/>
                </a:lnTo>
                <a:lnTo>
                  <a:pt x="56258" y="375030"/>
                </a:lnTo>
                <a:lnTo>
                  <a:pt x="65534" y="365759"/>
                </a:lnTo>
                <a:lnTo>
                  <a:pt x="74923" y="346963"/>
                </a:lnTo>
                <a:lnTo>
                  <a:pt x="74923" y="121920"/>
                </a:lnTo>
                <a:lnTo>
                  <a:pt x="440681" y="459485"/>
                </a:lnTo>
                <a:lnTo>
                  <a:pt x="450082" y="468883"/>
                </a:lnTo>
                <a:lnTo>
                  <a:pt x="468883" y="487553"/>
                </a:lnTo>
                <a:lnTo>
                  <a:pt x="487549" y="496951"/>
                </a:lnTo>
                <a:lnTo>
                  <a:pt x="515740" y="506349"/>
                </a:lnTo>
                <a:lnTo>
                  <a:pt x="534541" y="515747"/>
                </a:lnTo>
                <a:lnTo>
                  <a:pt x="553207" y="525145"/>
                </a:lnTo>
                <a:lnTo>
                  <a:pt x="628266" y="525145"/>
                </a:lnTo>
                <a:lnTo>
                  <a:pt x="647056" y="5157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66" name="Freeform 8566"/>
          <p:cNvSpPr/>
          <p:nvPr/>
        </p:nvSpPr>
        <p:spPr>
          <a:xfrm rot="-5400000" flipH="0" flipV="0">
            <a:off x="26464268" y="1536732"/>
            <a:ext cx="30484" cy="57912"/>
          </a:xfrm>
          <a:custGeom>
            <a:pathLst>
              <a:path w="187585" h="356363">
                <a:moveTo>
                  <a:pt x="187585" y="234443"/>
                </a:moveTo>
                <a:lnTo>
                  <a:pt x="187585" y="215773"/>
                </a:lnTo>
                <a:lnTo>
                  <a:pt x="178184" y="187579"/>
                </a:lnTo>
                <a:lnTo>
                  <a:pt x="178184" y="168784"/>
                </a:lnTo>
                <a:lnTo>
                  <a:pt x="168784" y="140717"/>
                </a:lnTo>
                <a:lnTo>
                  <a:pt x="159383" y="121920"/>
                </a:lnTo>
                <a:lnTo>
                  <a:pt x="150118" y="103124"/>
                </a:lnTo>
                <a:lnTo>
                  <a:pt x="140717" y="93726"/>
                </a:lnTo>
                <a:lnTo>
                  <a:pt x="131316" y="75058"/>
                </a:lnTo>
                <a:lnTo>
                  <a:pt x="112526" y="56262"/>
                </a:lnTo>
                <a:lnTo>
                  <a:pt x="103126" y="46864"/>
                </a:lnTo>
                <a:lnTo>
                  <a:pt x="84460" y="28194"/>
                </a:lnTo>
                <a:lnTo>
                  <a:pt x="65658" y="9398"/>
                </a:lnTo>
                <a:lnTo>
                  <a:pt x="56257" y="9398"/>
                </a:lnTo>
                <a:lnTo>
                  <a:pt x="37592" y="0"/>
                </a:lnTo>
                <a:lnTo>
                  <a:pt x="28191" y="0"/>
                </a:lnTo>
                <a:lnTo>
                  <a:pt x="9401" y="9398"/>
                </a:lnTo>
                <a:lnTo>
                  <a:pt x="9401" y="18796"/>
                </a:lnTo>
                <a:lnTo>
                  <a:pt x="0" y="37466"/>
                </a:lnTo>
                <a:lnTo>
                  <a:pt x="0" y="46864"/>
                </a:lnTo>
                <a:lnTo>
                  <a:pt x="9401" y="65660"/>
                </a:lnTo>
                <a:lnTo>
                  <a:pt x="28191" y="75058"/>
                </a:lnTo>
                <a:lnTo>
                  <a:pt x="46868" y="93726"/>
                </a:lnTo>
                <a:lnTo>
                  <a:pt x="56257" y="112522"/>
                </a:lnTo>
                <a:lnTo>
                  <a:pt x="65658" y="112522"/>
                </a:lnTo>
                <a:lnTo>
                  <a:pt x="84460" y="131318"/>
                </a:lnTo>
                <a:lnTo>
                  <a:pt x="93849" y="159386"/>
                </a:lnTo>
                <a:lnTo>
                  <a:pt x="103126" y="178182"/>
                </a:lnTo>
                <a:lnTo>
                  <a:pt x="112526" y="196977"/>
                </a:lnTo>
                <a:lnTo>
                  <a:pt x="112526" y="356363"/>
                </a:lnTo>
                <a:lnTo>
                  <a:pt x="131316" y="346965"/>
                </a:lnTo>
                <a:lnTo>
                  <a:pt x="150118" y="328295"/>
                </a:lnTo>
                <a:lnTo>
                  <a:pt x="159383" y="309499"/>
                </a:lnTo>
                <a:lnTo>
                  <a:pt x="168784" y="300101"/>
                </a:lnTo>
                <a:lnTo>
                  <a:pt x="178184" y="272035"/>
                </a:lnTo>
                <a:lnTo>
                  <a:pt x="187585" y="25323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67" name="Freeform 8567"/>
          <p:cNvSpPr/>
          <p:nvPr/>
        </p:nvSpPr>
        <p:spPr>
          <a:xfrm rot="-5400000" flipH="0" flipV="0">
            <a:off x="26586193" y="1577875"/>
            <a:ext cx="120386" cy="65528"/>
          </a:xfrm>
          <a:custGeom>
            <a:pathLst>
              <a:path w="740792" h="403225">
                <a:moveTo>
                  <a:pt x="740792" y="365761"/>
                </a:moveTo>
                <a:lnTo>
                  <a:pt x="740792" y="56262"/>
                </a:lnTo>
                <a:lnTo>
                  <a:pt x="731391" y="37466"/>
                </a:lnTo>
                <a:lnTo>
                  <a:pt x="721991" y="28067"/>
                </a:lnTo>
                <a:lnTo>
                  <a:pt x="703325" y="18796"/>
                </a:lnTo>
                <a:lnTo>
                  <a:pt x="684523" y="28067"/>
                </a:lnTo>
                <a:lnTo>
                  <a:pt x="665733" y="37466"/>
                </a:lnTo>
                <a:lnTo>
                  <a:pt x="665733" y="309499"/>
                </a:lnTo>
                <a:lnTo>
                  <a:pt x="403225" y="178182"/>
                </a:lnTo>
                <a:lnTo>
                  <a:pt x="403225" y="103124"/>
                </a:lnTo>
                <a:lnTo>
                  <a:pt x="393824" y="93853"/>
                </a:lnTo>
                <a:lnTo>
                  <a:pt x="365634" y="84456"/>
                </a:lnTo>
                <a:lnTo>
                  <a:pt x="346956" y="93853"/>
                </a:lnTo>
                <a:lnTo>
                  <a:pt x="337567" y="103124"/>
                </a:lnTo>
                <a:lnTo>
                  <a:pt x="328166" y="121920"/>
                </a:lnTo>
                <a:lnTo>
                  <a:pt x="328166" y="140716"/>
                </a:lnTo>
                <a:lnTo>
                  <a:pt x="56258" y="0"/>
                </a:lnTo>
                <a:lnTo>
                  <a:pt x="28067" y="0"/>
                </a:lnTo>
                <a:lnTo>
                  <a:pt x="9265" y="9398"/>
                </a:lnTo>
                <a:lnTo>
                  <a:pt x="0" y="18796"/>
                </a:lnTo>
                <a:lnTo>
                  <a:pt x="0" y="46864"/>
                </a:lnTo>
                <a:lnTo>
                  <a:pt x="18666" y="65660"/>
                </a:lnTo>
                <a:lnTo>
                  <a:pt x="328166" y="225044"/>
                </a:lnTo>
                <a:lnTo>
                  <a:pt x="328166" y="271908"/>
                </a:lnTo>
                <a:lnTo>
                  <a:pt x="337567" y="290703"/>
                </a:lnTo>
                <a:lnTo>
                  <a:pt x="346956" y="309499"/>
                </a:lnTo>
                <a:lnTo>
                  <a:pt x="384424" y="309499"/>
                </a:lnTo>
                <a:lnTo>
                  <a:pt x="403225" y="300101"/>
                </a:lnTo>
                <a:lnTo>
                  <a:pt x="403225" y="262637"/>
                </a:lnTo>
                <a:lnTo>
                  <a:pt x="684523" y="393827"/>
                </a:lnTo>
                <a:lnTo>
                  <a:pt x="703325" y="403225"/>
                </a:lnTo>
                <a:lnTo>
                  <a:pt x="721991" y="393827"/>
                </a:lnTo>
                <a:lnTo>
                  <a:pt x="731391" y="38455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68" name="Freeform 8568"/>
          <p:cNvSpPr/>
          <p:nvPr/>
        </p:nvSpPr>
        <p:spPr>
          <a:xfrm rot="-5400000" flipH="0" flipV="0">
            <a:off x="26654787" y="1591589"/>
            <a:ext cx="109716" cy="48769"/>
          </a:xfrm>
          <a:custGeom>
            <a:pathLst>
              <a:path w="675134" h="300101">
                <a:moveTo>
                  <a:pt x="675134" y="168783"/>
                </a:moveTo>
                <a:lnTo>
                  <a:pt x="656333" y="159385"/>
                </a:lnTo>
                <a:lnTo>
                  <a:pt x="637667" y="140590"/>
                </a:lnTo>
                <a:lnTo>
                  <a:pt x="618865" y="131192"/>
                </a:lnTo>
                <a:lnTo>
                  <a:pt x="600075" y="112523"/>
                </a:lnTo>
                <a:lnTo>
                  <a:pt x="572009" y="103124"/>
                </a:lnTo>
                <a:lnTo>
                  <a:pt x="553207" y="93726"/>
                </a:lnTo>
                <a:lnTo>
                  <a:pt x="525141" y="84328"/>
                </a:lnTo>
                <a:lnTo>
                  <a:pt x="506351" y="65532"/>
                </a:lnTo>
                <a:lnTo>
                  <a:pt x="478284" y="56261"/>
                </a:lnTo>
                <a:lnTo>
                  <a:pt x="459483" y="56261"/>
                </a:lnTo>
                <a:lnTo>
                  <a:pt x="431292" y="46864"/>
                </a:lnTo>
                <a:lnTo>
                  <a:pt x="412490" y="37466"/>
                </a:lnTo>
                <a:lnTo>
                  <a:pt x="393824" y="28068"/>
                </a:lnTo>
                <a:lnTo>
                  <a:pt x="365634" y="18670"/>
                </a:lnTo>
                <a:lnTo>
                  <a:pt x="346956" y="18670"/>
                </a:lnTo>
                <a:lnTo>
                  <a:pt x="328166" y="9272"/>
                </a:lnTo>
                <a:lnTo>
                  <a:pt x="281298" y="9272"/>
                </a:lnTo>
                <a:lnTo>
                  <a:pt x="262508" y="0"/>
                </a:lnTo>
                <a:lnTo>
                  <a:pt x="103126" y="0"/>
                </a:lnTo>
                <a:lnTo>
                  <a:pt x="84324" y="9272"/>
                </a:lnTo>
                <a:lnTo>
                  <a:pt x="65534" y="18670"/>
                </a:lnTo>
                <a:lnTo>
                  <a:pt x="46857" y="28068"/>
                </a:lnTo>
                <a:lnTo>
                  <a:pt x="28067" y="37466"/>
                </a:lnTo>
                <a:lnTo>
                  <a:pt x="18666" y="46864"/>
                </a:lnTo>
                <a:lnTo>
                  <a:pt x="9265" y="65532"/>
                </a:lnTo>
                <a:lnTo>
                  <a:pt x="9265" y="84328"/>
                </a:lnTo>
                <a:lnTo>
                  <a:pt x="0" y="93726"/>
                </a:lnTo>
                <a:lnTo>
                  <a:pt x="0" y="140590"/>
                </a:lnTo>
                <a:lnTo>
                  <a:pt x="9265" y="159385"/>
                </a:lnTo>
                <a:lnTo>
                  <a:pt x="9265" y="178054"/>
                </a:lnTo>
                <a:lnTo>
                  <a:pt x="18666" y="196850"/>
                </a:lnTo>
                <a:lnTo>
                  <a:pt x="28067" y="215647"/>
                </a:lnTo>
                <a:lnTo>
                  <a:pt x="37456" y="225045"/>
                </a:lnTo>
                <a:lnTo>
                  <a:pt x="46857" y="243841"/>
                </a:lnTo>
                <a:lnTo>
                  <a:pt x="65534" y="262509"/>
                </a:lnTo>
                <a:lnTo>
                  <a:pt x="74923" y="140590"/>
                </a:lnTo>
                <a:lnTo>
                  <a:pt x="74923" y="121794"/>
                </a:lnTo>
                <a:lnTo>
                  <a:pt x="84324" y="103124"/>
                </a:lnTo>
                <a:lnTo>
                  <a:pt x="93725" y="93726"/>
                </a:lnTo>
                <a:lnTo>
                  <a:pt x="103126" y="84328"/>
                </a:lnTo>
                <a:lnTo>
                  <a:pt x="131192" y="74930"/>
                </a:lnTo>
                <a:lnTo>
                  <a:pt x="271909" y="74930"/>
                </a:lnTo>
                <a:lnTo>
                  <a:pt x="290699" y="84328"/>
                </a:lnTo>
                <a:lnTo>
                  <a:pt x="318766" y="84328"/>
                </a:lnTo>
                <a:lnTo>
                  <a:pt x="346956" y="93726"/>
                </a:lnTo>
                <a:lnTo>
                  <a:pt x="365634" y="103124"/>
                </a:lnTo>
                <a:lnTo>
                  <a:pt x="384424" y="103124"/>
                </a:lnTo>
                <a:lnTo>
                  <a:pt x="403225" y="112523"/>
                </a:lnTo>
                <a:lnTo>
                  <a:pt x="431292" y="121794"/>
                </a:lnTo>
                <a:lnTo>
                  <a:pt x="450082" y="131192"/>
                </a:lnTo>
                <a:lnTo>
                  <a:pt x="468883" y="140590"/>
                </a:lnTo>
                <a:lnTo>
                  <a:pt x="496950" y="149988"/>
                </a:lnTo>
                <a:lnTo>
                  <a:pt x="515740" y="159385"/>
                </a:lnTo>
                <a:lnTo>
                  <a:pt x="543806" y="168783"/>
                </a:lnTo>
                <a:lnTo>
                  <a:pt x="572009" y="187579"/>
                </a:lnTo>
                <a:lnTo>
                  <a:pt x="590799" y="196850"/>
                </a:lnTo>
                <a:lnTo>
                  <a:pt x="609464" y="215647"/>
                </a:lnTo>
                <a:lnTo>
                  <a:pt x="628266" y="225045"/>
                </a:lnTo>
                <a:lnTo>
                  <a:pt x="637667" y="243841"/>
                </a:lnTo>
                <a:lnTo>
                  <a:pt x="647056" y="253111"/>
                </a:lnTo>
                <a:lnTo>
                  <a:pt x="656333" y="271907"/>
                </a:lnTo>
                <a:lnTo>
                  <a:pt x="665733" y="281305"/>
                </a:lnTo>
                <a:lnTo>
                  <a:pt x="665733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69" name="Freeform 8569"/>
          <p:cNvSpPr/>
          <p:nvPr/>
        </p:nvSpPr>
        <p:spPr>
          <a:xfrm rot="-5400000" flipH="0" flipV="0">
            <a:off x="26676860" y="1581693"/>
            <a:ext cx="109736" cy="47242"/>
          </a:xfrm>
          <a:custGeom>
            <a:pathLst>
              <a:path w="675258" h="290703">
                <a:moveTo>
                  <a:pt x="675258" y="178181"/>
                </a:moveTo>
                <a:lnTo>
                  <a:pt x="675258" y="150113"/>
                </a:lnTo>
                <a:lnTo>
                  <a:pt x="665857" y="131317"/>
                </a:lnTo>
                <a:lnTo>
                  <a:pt x="665857" y="112521"/>
                </a:lnTo>
                <a:lnTo>
                  <a:pt x="656457" y="93853"/>
                </a:lnTo>
                <a:lnTo>
                  <a:pt x="647056" y="75057"/>
                </a:lnTo>
                <a:lnTo>
                  <a:pt x="637791" y="65659"/>
                </a:lnTo>
                <a:lnTo>
                  <a:pt x="618989" y="46989"/>
                </a:lnTo>
                <a:lnTo>
                  <a:pt x="609600" y="28193"/>
                </a:lnTo>
                <a:lnTo>
                  <a:pt x="600199" y="159511"/>
                </a:lnTo>
                <a:lnTo>
                  <a:pt x="600199" y="168783"/>
                </a:lnTo>
                <a:lnTo>
                  <a:pt x="590799" y="187579"/>
                </a:lnTo>
                <a:lnTo>
                  <a:pt x="581522" y="196977"/>
                </a:lnTo>
                <a:lnTo>
                  <a:pt x="562732" y="206375"/>
                </a:lnTo>
                <a:lnTo>
                  <a:pt x="543930" y="215645"/>
                </a:lnTo>
                <a:lnTo>
                  <a:pt x="525265" y="215645"/>
                </a:lnTo>
                <a:lnTo>
                  <a:pt x="497074" y="225043"/>
                </a:lnTo>
                <a:lnTo>
                  <a:pt x="487673" y="225043"/>
                </a:lnTo>
                <a:lnTo>
                  <a:pt x="469007" y="215645"/>
                </a:lnTo>
                <a:lnTo>
                  <a:pt x="403349" y="215645"/>
                </a:lnTo>
                <a:lnTo>
                  <a:pt x="384548" y="206375"/>
                </a:lnTo>
                <a:lnTo>
                  <a:pt x="356357" y="206375"/>
                </a:lnTo>
                <a:lnTo>
                  <a:pt x="328290" y="196977"/>
                </a:lnTo>
                <a:lnTo>
                  <a:pt x="300100" y="187579"/>
                </a:lnTo>
                <a:lnTo>
                  <a:pt x="290823" y="187579"/>
                </a:lnTo>
                <a:lnTo>
                  <a:pt x="262632" y="178181"/>
                </a:lnTo>
                <a:lnTo>
                  <a:pt x="243831" y="168783"/>
                </a:lnTo>
                <a:lnTo>
                  <a:pt x="225165" y="159511"/>
                </a:lnTo>
                <a:lnTo>
                  <a:pt x="196974" y="150113"/>
                </a:lnTo>
                <a:lnTo>
                  <a:pt x="178297" y="140715"/>
                </a:lnTo>
                <a:lnTo>
                  <a:pt x="150106" y="131317"/>
                </a:lnTo>
                <a:lnTo>
                  <a:pt x="122040" y="121919"/>
                </a:lnTo>
                <a:lnTo>
                  <a:pt x="103250" y="103251"/>
                </a:lnTo>
                <a:lnTo>
                  <a:pt x="75047" y="93853"/>
                </a:lnTo>
                <a:lnTo>
                  <a:pt x="56257" y="75057"/>
                </a:lnTo>
                <a:lnTo>
                  <a:pt x="46981" y="65659"/>
                </a:lnTo>
                <a:lnTo>
                  <a:pt x="28191" y="46989"/>
                </a:lnTo>
                <a:lnTo>
                  <a:pt x="18790" y="37464"/>
                </a:lnTo>
                <a:lnTo>
                  <a:pt x="9389" y="18795"/>
                </a:lnTo>
                <a:lnTo>
                  <a:pt x="9389" y="0"/>
                </a:lnTo>
                <a:lnTo>
                  <a:pt x="0" y="121919"/>
                </a:lnTo>
                <a:lnTo>
                  <a:pt x="9389" y="131317"/>
                </a:lnTo>
                <a:lnTo>
                  <a:pt x="28191" y="150113"/>
                </a:lnTo>
                <a:lnTo>
                  <a:pt x="56257" y="159511"/>
                </a:lnTo>
                <a:lnTo>
                  <a:pt x="75047" y="178181"/>
                </a:lnTo>
                <a:lnTo>
                  <a:pt x="93849" y="187579"/>
                </a:lnTo>
                <a:lnTo>
                  <a:pt x="122040" y="196977"/>
                </a:lnTo>
                <a:lnTo>
                  <a:pt x="150106" y="215645"/>
                </a:lnTo>
                <a:lnTo>
                  <a:pt x="168908" y="225043"/>
                </a:lnTo>
                <a:lnTo>
                  <a:pt x="187574" y="234441"/>
                </a:lnTo>
                <a:lnTo>
                  <a:pt x="215764" y="243839"/>
                </a:lnTo>
                <a:lnTo>
                  <a:pt x="234566" y="243839"/>
                </a:lnTo>
                <a:lnTo>
                  <a:pt x="262632" y="253237"/>
                </a:lnTo>
                <a:lnTo>
                  <a:pt x="281422" y="262635"/>
                </a:lnTo>
                <a:lnTo>
                  <a:pt x="300100" y="271907"/>
                </a:lnTo>
                <a:lnTo>
                  <a:pt x="328290" y="271907"/>
                </a:lnTo>
                <a:lnTo>
                  <a:pt x="346956" y="281305"/>
                </a:lnTo>
                <a:lnTo>
                  <a:pt x="365758" y="281305"/>
                </a:lnTo>
                <a:lnTo>
                  <a:pt x="393949" y="290703"/>
                </a:lnTo>
                <a:lnTo>
                  <a:pt x="572133" y="290703"/>
                </a:lnTo>
                <a:lnTo>
                  <a:pt x="590799" y="281305"/>
                </a:lnTo>
                <a:lnTo>
                  <a:pt x="609600" y="271907"/>
                </a:lnTo>
                <a:lnTo>
                  <a:pt x="628390" y="262635"/>
                </a:lnTo>
                <a:lnTo>
                  <a:pt x="637791" y="253237"/>
                </a:lnTo>
                <a:lnTo>
                  <a:pt x="656457" y="243839"/>
                </a:lnTo>
                <a:lnTo>
                  <a:pt x="665857" y="225043"/>
                </a:lnTo>
                <a:lnTo>
                  <a:pt x="665857" y="215645"/>
                </a:lnTo>
                <a:lnTo>
                  <a:pt x="67525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70" name="Freeform 8570"/>
          <p:cNvSpPr/>
          <p:nvPr/>
        </p:nvSpPr>
        <p:spPr>
          <a:xfrm rot="-5400000" flipH="0" flipV="0">
            <a:off x="26791933" y="1638832"/>
            <a:ext cx="41132" cy="22867"/>
          </a:xfrm>
          <a:custGeom>
            <a:pathLst>
              <a:path w="253108" h="140716">
                <a:moveTo>
                  <a:pt x="253108" y="56387"/>
                </a:moveTo>
                <a:lnTo>
                  <a:pt x="187574" y="0"/>
                </a:lnTo>
                <a:lnTo>
                  <a:pt x="18666" y="65785"/>
                </a:lnTo>
                <a:lnTo>
                  <a:pt x="9265" y="84454"/>
                </a:lnTo>
                <a:lnTo>
                  <a:pt x="0" y="103251"/>
                </a:lnTo>
                <a:lnTo>
                  <a:pt x="0" y="122047"/>
                </a:lnTo>
                <a:lnTo>
                  <a:pt x="18666" y="131318"/>
                </a:lnTo>
                <a:lnTo>
                  <a:pt x="37456" y="140716"/>
                </a:lnTo>
                <a:lnTo>
                  <a:pt x="46857" y="1407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71" name="Freeform 8571"/>
          <p:cNvSpPr/>
          <p:nvPr/>
        </p:nvSpPr>
        <p:spPr>
          <a:xfrm rot="-5400000" flipH="0" flipV="0">
            <a:off x="26760697" y="1587782"/>
            <a:ext cx="83813" cy="82287"/>
          </a:xfrm>
          <a:custGeom>
            <a:pathLst>
              <a:path w="515740" h="506349">
                <a:moveTo>
                  <a:pt x="515740" y="468885"/>
                </a:moveTo>
                <a:lnTo>
                  <a:pt x="515740" y="459487"/>
                </a:lnTo>
                <a:lnTo>
                  <a:pt x="506351" y="440690"/>
                </a:lnTo>
                <a:lnTo>
                  <a:pt x="328166" y="262510"/>
                </a:lnTo>
                <a:lnTo>
                  <a:pt x="262508" y="206248"/>
                </a:lnTo>
                <a:lnTo>
                  <a:pt x="65534" y="9398"/>
                </a:lnTo>
                <a:lnTo>
                  <a:pt x="56258" y="9398"/>
                </a:lnTo>
                <a:lnTo>
                  <a:pt x="37456" y="0"/>
                </a:lnTo>
                <a:lnTo>
                  <a:pt x="18666" y="9398"/>
                </a:lnTo>
                <a:lnTo>
                  <a:pt x="0" y="18669"/>
                </a:lnTo>
                <a:lnTo>
                  <a:pt x="0" y="46864"/>
                </a:lnTo>
                <a:lnTo>
                  <a:pt x="9265" y="65660"/>
                </a:lnTo>
                <a:lnTo>
                  <a:pt x="187574" y="243714"/>
                </a:lnTo>
                <a:lnTo>
                  <a:pt x="253108" y="300101"/>
                </a:lnTo>
                <a:lnTo>
                  <a:pt x="450082" y="487554"/>
                </a:lnTo>
                <a:lnTo>
                  <a:pt x="459483" y="496951"/>
                </a:lnTo>
                <a:lnTo>
                  <a:pt x="478284" y="506349"/>
                </a:lnTo>
                <a:lnTo>
                  <a:pt x="496950" y="496951"/>
                </a:lnTo>
                <a:lnTo>
                  <a:pt x="515740" y="4875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72" name="Freeform 8572"/>
          <p:cNvSpPr/>
          <p:nvPr/>
        </p:nvSpPr>
        <p:spPr>
          <a:xfrm rot="-5400000" flipH="0" flipV="0">
            <a:off x="26772120" y="1596172"/>
            <a:ext cx="41152" cy="22847"/>
          </a:xfrm>
          <a:custGeom>
            <a:pathLst>
              <a:path w="253232" h="140590">
                <a:moveTo>
                  <a:pt x="253232" y="37466"/>
                </a:moveTo>
                <a:lnTo>
                  <a:pt x="253232" y="28068"/>
                </a:lnTo>
                <a:lnTo>
                  <a:pt x="243843" y="9271"/>
                </a:lnTo>
                <a:lnTo>
                  <a:pt x="234442" y="9271"/>
                </a:lnTo>
                <a:lnTo>
                  <a:pt x="215776" y="0"/>
                </a:lnTo>
                <a:lnTo>
                  <a:pt x="206375" y="0"/>
                </a:lnTo>
                <a:lnTo>
                  <a:pt x="0" y="84328"/>
                </a:lnTo>
                <a:lnTo>
                  <a:pt x="65658" y="140590"/>
                </a:lnTo>
                <a:lnTo>
                  <a:pt x="234442" y="74930"/>
                </a:lnTo>
                <a:lnTo>
                  <a:pt x="253232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73" name="Freeform 8573"/>
          <p:cNvSpPr/>
          <p:nvPr/>
        </p:nvSpPr>
        <p:spPr>
          <a:xfrm rot="-5400000" flipH="0" flipV="0">
            <a:off x="26830795" y="1567958"/>
            <a:ext cx="120386" cy="85362"/>
          </a:xfrm>
          <a:custGeom>
            <a:pathLst>
              <a:path w="740792" h="525273">
                <a:moveTo>
                  <a:pt x="740792" y="487680"/>
                </a:moveTo>
                <a:lnTo>
                  <a:pt x="740792" y="206375"/>
                </a:lnTo>
                <a:lnTo>
                  <a:pt x="731391" y="196977"/>
                </a:lnTo>
                <a:lnTo>
                  <a:pt x="712590" y="178308"/>
                </a:lnTo>
                <a:lnTo>
                  <a:pt x="412490" y="103251"/>
                </a:lnTo>
                <a:lnTo>
                  <a:pt x="403225" y="103251"/>
                </a:lnTo>
                <a:lnTo>
                  <a:pt x="384424" y="112649"/>
                </a:lnTo>
                <a:lnTo>
                  <a:pt x="375023" y="122048"/>
                </a:lnTo>
                <a:lnTo>
                  <a:pt x="365634" y="140717"/>
                </a:lnTo>
                <a:lnTo>
                  <a:pt x="365634" y="318898"/>
                </a:lnTo>
                <a:lnTo>
                  <a:pt x="356357" y="337694"/>
                </a:lnTo>
                <a:lnTo>
                  <a:pt x="346956" y="356490"/>
                </a:lnTo>
                <a:lnTo>
                  <a:pt x="337567" y="365760"/>
                </a:lnTo>
                <a:lnTo>
                  <a:pt x="318766" y="375158"/>
                </a:lnTo>
                <a:lnTo>
                  <a:pt x="281298" y="375158"/>
                </a:lnTo>
                <a:lnTo>
                  <a:pt x="262508" y="365760"/>
                </a:lnTo>
                <a:lnTo>
                  <a:pt x="187574" y="347092"/>
                </a:lnTo>
                <a:lnTo>
                  <a:pt x="178173" y="347092"/>
                </a:lnTo>
                <a:lnTo>
                  <a:pt x="159383" y="337694"/>
                </a:lnTo>
                <a:lnTo>
                  <a:pt x="140581" y="328296"/>
                </a:lnTo>
                <a:lnTo>
                  <a:pt x="121791" y="318898"/>
                </a:lnTo>
                <a:lnTo>
                  <a:pt x="103126" y="300101"/>
                </a:lnTo>
                <a:lnTo>
                  <a:pt x="93725" y="281432"/>
                </a:lnTo>
                <a:lnTo>
                  <a:pt x="84324" y="272034"/>
                </a:lnTo>
                <a:lnTo>
                  <a:pt x="74923" y="243841"/>
                </a:lnTo>
                <a:lnTo>
                  <a:pt x="74923" y="37593"/>
                </a:lnTo>
                <a:lnTo>
                  <a:pt x="65534" y="18797"/>
                </a:lnTo>
                <a:lnTo>
                  <a:pt x="56258" y="9399"/>
                </a:lnTo>
                <a:lnTo>
                  <a:pt x="37456" y="0"/>
                </a:lnTo>
                <a:lnTo>
                  <a:pt x="18666" y="9399"/>
                </a:lnTo>
                <a:lnTo>
                  <a:pt x="0" y="18797"/>
                </a:lnTo>
                <a:lnTo>
                  <a:pt x="0" y="234570"/>
                </a:lnTo>
                <a:lnTo>
                  <a:pt x="9265" y="262636"/>
                </a:lnTo>
                <a:lnTo>
                  <a:pt x="9265" y="281432"/>
                </a:lnTo>
                <a:lnTo>
                  <a:pt x="18666" y="300101"/>
                </a:lnTo>
                <a:lnTo>
                  <a:pt x="28067" y="309499"/>
                </a:lnTo>
                <a:lnTo>
                  <a:pt x="37456" y="328296"/>
                </a:lnTo>
                <a:lnTo>
                  <a:pt x="46857" y="347092"/>
                </a:lnTo>
                <a:lnTo>
                  <a:pt x="56258" y="356490"/>
                </a:lnTo>
                <a:lnTo>
                  <a:pt x="74923" y="375158"/>
                </a:lnTo>
                <a:lnTo>
                  <a:pt x="93725" y="384556"/>
                </a:lnTo>
                <a:lnTo>
                  <a:pt x="112515" y="393954"/>
                </a:lnTo>
                <a:lnTo>
                  <a:pt x="131192" y="403352"/>
                </a:lnTo>
                <a:lnTo>
                  <a:pt x="159383" y="412750"/>
                </a:lnTo>
                <a:lnTo>
                  <a:pt x="187574" y="422022"/>
                </a:lnTo>
                <a:lnTo>
                  <a:pt x="262508" y="440818"/>
                </a:lnTo>
                <a:lnTo>
                  <a:pt x="271909" y="450216"/>
                </a:lnTo>
                <a:lnTo>
                  <a:pt x="300100" y="450216"/>
                </a:lnTo>
                <a:lnTo>
                  <a:pt x="328166" y="450216"/>
                </a:lnTo>
                <a:lnTo>
                  <a:pt x="346956" y="440818"/>
                </a:lnTo>
                <a:lnTo>
                  <a:pt x="365634" y="431420"/>
                </a:lnTo>
                <a:lnTo>
                  <a:pt x="384424" y="422022"/>
                </a:lnTo>
                <a:lnTo>
                  <a:pt x="403225" y="403352"/>
                </a:lnTo>
                <a:lnTo>
                  <a:pt x="421891" y="384556"/>
                </a:lnTo>
                <a:lnTo>
                  <a:pt x="431292" y="365760"/>
                </a:lnTo>
                <a:lnTo>
                  <a:pt x="440681" y="347092"/>
                </a:lnTo>
                <a:lnTo>
                  <a:pt x="440681" y="187579"/>
                </a:lnTo>
                <a:lnTo>
                  <a:pt x="665733" y="243841"/>
                </a:lnTo>
                <a:lnTo>
                  <a:pt x="665733" y="506476"/>
                </a:lnTo>
                <a:lnTo>
                  <a:pt x="684523" y="515874"/>
                </a:lnTo>
                <a:lnTo>
                  <a:pt x="703325" y="525273"/>
                </a:lnTo>
                <a:lnTo>
                  <a:pt x="721991" y="515874"/>
                </a:lnTo>
                <a:lnTo>
                  <a:pt x="731391" y="5064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74" name="Freeform 8574"/>
          <p:cNvSpPr/>
          <p:nvPr/>
        </p:nvSpPr>
        <p:spPr>
          <a:xfrm rot="-5400000" flipH="0" flipV="0">
            <a:off x="26401786" y="1808000"/>
            <a:ext cx="120407" cy="38099"/>
          </a:xfrm>
          <a:custGeom>
            <a:pathLst>
              <a:path w="740916" h="234441">
                <a:moveTo>
                  <a:pt x="740916" y="196850"/>
                </a:moveTo>
                <a:lnTo>
                  <a:pt x="740916" y="187579"/>
                </a:lnTo>
                <a:lnTo>
                  <a:pt x="731515" y="178180"/>
                </a:lnTo>
                <a:lnTo>
                  <a:pt x="712725" y="159384"/>
                </a:lnTo>
                <a:lnTo>
                  <a:pt x="112526" y="0"/>
                </a:lnTo>
                <a:lnTo>
                  <a:pt x="84460" y="0"/>
                </a:lnTo>
                <a:lnTo>
                  <a:pt x="65658" y="0"/>
                </a:lnTo>
                <a:lnTo>
                  <a:pt x="46868" y="9398"/>
                </a:lnTo>
                <a:lnTo>
                  <a:pt x="28191" y="28066"/>
                </a:lnTo>
                <a:lnTo>
                  <a:pt x="18802" y="37464"/>
                </a:lnTo>
                <a:lnTo>
                  <a:pt x="9401" y="56260"/>
                </a:lnTo>
                <a:lnTo>
                  <a:pt x="0" y="75056"/>
                </a:lnTo>
                <a:lnTo>
                  <a:pt x="0" y="112522"/>
                </a:lnTo>
                <a:lnTo>
                  <a:pt x="18802" y="131317"/>
                </a:lnTo>
                <a:lnTo>
                  <a:pt x="56257" y="131317"/>
                </a:lnTo>
                <a:lnTo>
                  <a:pt x="65658" y="121920"/>
                </a:lnTo>
                <a:lnTo>
                  <a:pt x="75059" y="93726"/>
                </a:lnTo>
                <a:lnTo>
                  <a:pt x="75059" y="84328"/>
                </a:lnTo>
                <a:lnTo>
                  <a:pt x="93849" y="75056"/>
                </a:lnTo>
                <a:lnTo>
                  <a:pt x="112526" y="75056"/>
                </a:lnTo>
                <a:lnTo>
                  <a:pt x="694060" y="234441"/>
                </a:lnTo>
                <a:lnTo>
                  <a:pt x="722126" y="234441"/>
                </a:lnTo>
                <a:lnTo>
                  <a:pt x="731515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75" name="Freeform 8575"/>
          <p:cNvSpPr/>
          <p:nvPr/>
        </p:nvSpPr>
        <p:spPr>
          <a:xfrm rot="-5400000" flipH="0" flipV="0">
            <a:off x="26520653" y="1832384"/>
            <a:ext cx="12197" cy="60967"/>
          </a:xfrm>
          <a:custGeom>
            <a:pathLst>
              <a:path w="75059" h="375159">
                <a:moveTo>
                  <a:pt x="75059" y="337693"/>
                </a:moveTo>
                <a:lnTo>
                  <a:pt x="75059" y="28194"/>
                </a:lnTo>
                <a:lnTo>
                  <a:pt x="65658" y="9398"/>
                </a:lnTo>
                <a:lnTo>
                  <a:pt x="56258" y="0"/>
                </a:lnTo>
                <a:lnTo>
                  <a:pt x="18790" y="0"/>
                </a:lnTo>
                <a:lnTo>
                  <a:pt x="0" y="9398"/>
                </a:lnTo>
                <a:lnTo>
                  <a:pt x="0" y="356363"/>
                </a:lnTo>
                <a:lnTo>
                  <a:pt x="18790" y="375159"/>
                </a:lnTo>
                <a:lnTo>
                  <a:pt x="56258" y="375159"/>
                </a:lnTo>
                <a:lnTo>
                  <a:pt x="65658" y="3563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76" name="Freeform 8576"/>
          <p:cNvSpPr/>
          <p:nvPr/>
        </p:nvSpPr>
        <p:spPr>
          <a:xfrm rot="-5400000" flipH="0" flipV="0">
            <a:off x="26529797" y="1797340"/>
            <a:ext cx="12197" cy="60967"/>
          </a:xfrm>
          <a:custGeom>
            <a:pathLst>
              <a:path w="75059" h="375157">
                <a:moveTo>
                  <a:pt x="75059" y="337693"/>
                </a:moveTo>
                <a:lnTo>
                  <a:pt x="75059" y="18796"/>
                </a:lnTo>
                <a:lnTo>
                  <a:pt x="65794" y="0"/>
                </a:lnTo>
                <a:lnTo>
                  <a:pt x="18802" y="0"/>
                </a:lnTo>
                <a:lnTo>
                  <a:pt x="9401" y="18796"/>
                </a:lnTo>
                <a:lnTo>
                  <a:pt x="0" y="37592"/>
                </a:lnTo>
                <a:lnTo>
                  <a:pt x="0" y="337693"/>
                </a:lnTo>
                <a:lnTo>
                  <a:pt x="9401" y="356361"/>
                </a:lnTo>
                <a:lnTo>
                  <a:pt x="18802" y="375157"/>
                </a:lnTo>
                <a:lnTo>
                  <a:pt x="56393" y="375157"/>
                </a:lnTo>
                <a:lnTo>
                  <a:pt x="75059" y="3657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77" name="Freeform 8577"/>
          <p:cNvSpPr/>
          <p:nvPr/>
        </p:nvSpPr>
        <p:spPr>
          <a:xfrm rot="-5400000" flipH="0" flipV="0">
            <a:off x="26559518" y="1784379"/>
            <a:ext cx="120407" cy="85341"/>
          </a:xfrm>
          <a:custGeom>
            <a:pathLst>
              <a:path w="740916" h="525144">
                <a:moveTo>
                  <a:pt x="740916" y="487680"/>
                </a:moveTo>
                <a:lnTo>
                  <a:pt x="740916" y="206248"/>
                </a:lnTo>
                <a:lnTo>
                  <a:pt x="731515" y="196850"/>
                </a:lnTo>
                <a:lnTo>
                  <a:pt x="712725" y="178181"/>
                </a:lnTo>
                <a:lnTo>
                  <a:pt x="412626" y="103124"/>
                </a:lnTo>
                <a:lnTo>
                  <a:pt x="403225" y="103124"/>
                </a:lnTo>
                <a:lnTo>
                  <a:pt x="384559" y="112521"/>
                </a:lnTo>
                <a:lnTo>
                  <a:pt x="375159" y="121919"/>
                </a:lnTo>
                <a:lnTo>
                  <a:pt x="365758" y="140588"/>
                </a:lnTo>
                <a:lnTo>
                  <a:pt x="365758" y="318896"/>
                </a:lnTo>
                <a:lnTo>
                  <a:pt x="356357" y="337565"/>
                </a:lnTo>
                <a:lnTo>
                  <a:pt x="346968" y="356361"/>
                </a:lnTo>
                <a:lnTo>
                  <a:pt x="337567" y="365759"/>
                </a:lnTo>
                <a:lnTo>
                  <a:pt x="318901" y="375158"/>
                </a:lnTo>
                <a:lnTo>
                  <a:pt x="281310" y="375158"/>
                </a:lnTo>
                <a:lnTo>
                  <a:pt x="262632" y="365759"/>
                </a:lnTo>
                <a:lnTo>
                  <a:pt x="187585" y="346963"/>
                </a:lnTo>
                <a:lnTo>
                  <a:pt x="178184" y="346963"/>
                </a:lnTo>
                <a:lnTo>
                  <a:pt x="159507" y="337565"/>
                </a:lnTo>
                <a:lnTo>
                  <a:pt x="140717" y="328167"/>
                </a:lnTo>
                <a:lnTo>
                  <a:pt x="121915" y="318896"/>
                </a:lnTo>
                <a:lnTo>
                  <a:pt x="103250" y="300101"/>
                </a:lnTo>
                <a:lnTo>
                  <a:pt x="93849" y="281305"/>
                </a:lnTo>
                <a:lnTo>
                  <a:pt x="84460" y="271907"/>
                </a:lnTo>
                <a:lnTo>
                  <a:pt x="75059" y="243839"/>
                </a:lnTo>
                <a:lnTo>
                  <a:pt x="75059" y="37464"/>
                </a:lnTo>
                <a:lnTo>
                  <a:pt x="65658" y="18795"/>
                </a:lnTo>
                <a:lnTo>
                  <a:pt x="56257" y="9398"/>
                </a:lnTo>
                <a:lnTo>
                  <a:pt x="37467" y="0"/>
                </a:lnTo>
                <a:lnTo>
                  <a:pt x="18802" y="9398"/>
                </a:lnTo>
                <a:lnTo>
                  <a:pt x="0" y="18795"/>
                </a:lnTo>
                <a:lnTo>
                  <a:pt x="0" y="234441"/>
                </a:lnTo>
                <a:lnTo>
                  <a:pt x="9401" y="262509"/>
                </a:lnTo>
                <a:lnTo>
                  <a:pt x="9401" y="281305"/>
                </a:lnTo>
                <a:lnTo>
                  <a:pt x="18802" y="300101"/>
                </a:lnTo>
                <a:lnTo>
                  <a:pt x="28191" y="309499"/>
                </a:lnTo>
                <a:lnTo>
                  <a:pt x="37467" y="328167"/>
                </a:lnTo>
                <a:lnTo>
                  <a:pt x="46868" y="346963"/>
                </a:lnTo>
                <a:lnTo>
                  <a:pt x="56257" y="356361"/>
                </a:lnTo>
                <a:lnTo>
                  <a:pt x="75059" y="375158"/>
                </a:lnTo>
                <a:lnTo>
                  <a:pt x="93849" y="384429"/>
                </a:lnTo>
                <a:lnTo>
                  <a:pt x="112526" y="393827"/>
                </a:lnTo>
                <a:lnTo>
                  <a:pt x="131316" y="403225"/>
                </a:lnTo>
                <a:lnTo>
                  <a:pt x="159507" y="412623"/>
                </a:lnTo>
                <a:lnTo>
                  <a:pt x="187585" y="422020"/>
                </a:lnTo>
                <a:lnTo>
                  <a:pt x="262632" y="440689"/>
                </a:lnTo>
                <a:lnTo>
                  <a:pt x="272033" y="450087"/>
                </a:lnTo>
                <a:lnTo>
                  <a:pt x="300100" y="450087"/>
                </a:lnTo>
                <a:lnTo>
                  <a:pt x="328166" y="450087"/>
                </a:lnTo>
                <a:lnTo>
                  <a:pt x="346968" y="440689"/>
                </a:lnTo>
                <a:lnTo>
                  <a:pt x="365758" y="431418"/>
                </a:lnTo>
                <a:lnTo>
                  <a:pt x="384559" y="422020"/>
                </a:lnTo>
                <a:lnTo>
                  <a:pt x="403225" y="403225"/>
                </a:lnTo>
                <a:lnTo>
                  <a:pt x="422027" y="384429"/>
                </a:lnTo>
                <a:lnTo>
                  <a:pt x="431416" y="365759"/>
                </a:lnTo>
                <a:lnTo>
                  <a:pt x="440817" y="346963"/>
                </a:lnTo>
                <a:lnTo>
                  <a:pt x="440817" y="187579"/>
                </a:lnTo>
                <a:lnTo>
                  <a:pt x="665857" y="243839"/>
                </a:lnTo>
                <a:lnTo>
                  <a:pt x="665857" y="506349"/>
                </a:lnTo>
                <a:lnTo>
                  <a:pt x="684659" y="515746"/>
                </a:lnTo>
                <a:lnTo>
                  <a:pt x="703325" y="525144"/>
                </a:lnTo>
                <a:lnTo>
                  <a:pt x="722126" y="515746"/>
                </a:lnTo>
                <a:lnTo>
                  <a:pt x="731515" y="5063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78" name="Freeform 8578"/>
          <p:cNvSpPr/>
          <p:nvPr/>
        </p:nvSpPr>
        <p:spPr>
          <a:xfrm rot="-5400000" flipH="0" flipV="0">
            <a:off x="26662382" y="1794286"/>
            <a:ext cx="120407" cy="65528"/>
          </a:xfrm>
          <a:custGeom>
            <a:pathLst>
              <a:path w="740916" h="403225">
                <a:moveTo>
                  <a:pt x="740916" y="365759"/>
                </a:moveTo>
                <a:lnTo>
                  <a:pt x="740916" y="56260"/>
                </a:lnTo>
                <a:lnTo>
                  <a:pt x="731515" y="37464"/>
                </a:lnTo>
                <a:lnTo>
                  <a:pt x="722126" y="28193"/>
                </a:lnTo>
                <a:lnTo>
                  <a:pt x="703325" y="18796"/>
                </a:lnTo>
                <a:lnTo>
                  <a:pt x="684659" y="28193"/>
                </a:lnTo>
                <a:lnTo>
                  <a:pt x="665857" y="37464"/>
                </a:lnTo>
                <a:lnTo>
                  <a:pt x="665857" y="309499"/>
                </a:lnTo>
                <a:lnTo>
                  <a:pt x="403225" y="178181"/>
                </a:lnTo>
                <a:lnTo>
                  <a:pt x="403225" y="103124"/>
                </a:lnTo>
                <a:lnTo>
                  <a:pt x="393960" y="93726"/>
                </a:lnTo>
                <a:lnTo>
                  <a:pt x="365758" y="84455"/>
                </a:lnTo>
                <a:lnTo>
                  <a:pt x="346968" y="93726"/>
                </a:lnTo>
                <a:lnTo>
                  <a:pt x="337567" y="103124"/>
                </a:lnTo>
                <a:lnTo>
                  <a:pt x="328166" y="121920"/>
                </a:lnTo>
                <a:lnTo>
                  <a:pt x="328166" y="140715"/>
                </a:lnTo>
                <a:lnTo>
                  <a:pt x="56257" y="0"/>
                </a:lnTo>
                <a:lnTo>
                  <a:pt x="28191" y="0"/>
                </a:lnTo>
                <a:lnTo>
                  <a:pt x="9401" y="9398"/>
                </a:lnTo>
                <a:lnTo>
                  <a:pt x="0" y="18796"/>
                </a:lnTo>
                <a:lnTo>
                  <a:pt x="0" y="46862"/>
                </a:lnTo>
                <a:lnTo>
                  <a:pt x="18802" y="65658"/>
                </a:lnTo>
                <a:lnTo>
                  <a:pt x="328166" y="225043"/>
                </a:lnTo>
                <a:lnTo>
                  <a:pt x="328166" y="272033"/>
                </a:lnTo>
                <a:lnTo>
                  <a:pt x="337567" y="290703"/>
                </a:lnTo>
                <a:lnTo>
                  <a:pt x="346968" y="309499"/>
                </a:lnTo>
                <a:lnTo>
                  <a:pt x="384559" y="309499"/>
                </a:lnTo>
                <a:lnTo>
                  <a:pt x="403225" y="300101"/>
                </a:lnTo>
                <a:lnTo>
                  <a:pt x="403225" y="262635"/>
                </a:lnTo>
                <a:lnTo>
                  <a:pt x="684659" y="393827"/>
                </a:lnTo>
                <a:lnTo>
                  <a:pt x="703325" y="403225"/>
                </a:lnTo>
                <a:lnTo>
                  <a:pt x="722126" y="393827"/>
                </a:lnTo>
                <a:lnTo>
                  <a:pt x="731515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79" name="Freeform 8579"/>
          <p:cNvSpPr/>
          <p:nvPr/>
        </p:nvSpPr>
        <p:spPr>
          <a:xfrm rot="-5400000" flipH="0" flipV="0">
            <a:off x="26730976" y="1808000"/>
            <a:ext cx="109736" cy="48769"/>
          </a:xfrm>
          <a:custGeom>
            <a:pathLst>
              <a:path w="675258" h="300101">
                <a:moveTo>
                  <a:pt x="675258" y="168784"/>
                </a:moveTo>
                <a:lnTo>
                  <a:pt x="656468" y="159386"/>
                </a:lnTo>
                <a:lnTo>
                  <a:pt x="637667" y="140590"/>
                </a:lnTo>
                <a:lnTo>
                  <a:pt x="619001" y="131191"/>
                </a:lnTo>
                <a:lnTo>
                  <a:pt x="600199" y="112522"/>
                </a:lnTo>
                <a:lnTo>
                  <a:pt x="572009" y="103124"/>
                </a:lnTo>
                <a:lnTo>
                  <a:pt x="553343" y="93726"/>
                </a:lnTo>
                <a:lnTo>
                  <a:pt x="525140" y="84329"/>
                </a:lnTo>
                <a:lnTo>
                  <a:pt x="506475" y="65660"/>
                </a:lnTo>
                <a:lnTo>
                  <a:pt x="478284" y="56262"/>
                </a:lnTo>
                <a:lnTo>
                  <a:pt x="459482" y="56262"/>
                </a:lnTo>
                <a:lnTo>
                  <a:pt x="431416" y="46864"/>
                </a:lnTo>
                <a:lnTo>
                  <a:pt x="412626" y="37465"/>
                </a:lnTo>
                <a:lnTo>
                  <a:pt x="393960" y="28067"/>
                </a:lnTo>
                <a:lnTo>
                  <a:pt x="365758" y="18669"/>
                </a:lnTo>
                <a:lnTo>
                  <a:pt x="346968" y="18669"/>
                </a:lnTo>
                <a:lnTo>
                  <a:pt x="328166" y="9398"/>
                </a:lnTo>
                <a:lnTo>
                  <a:pt x="281310" y="9398"/>
                </a:lnTo>
                <a:lnTo>
                  <a:pt x="262632" y="0"/>
                </a:lnTo>
                <a:lnTo>
                  <a:pt x="103250" y="0"/>
                </a:lnTo>
                <a:lnTo>
                  <a:pt x="84460" y="9398"/>
                </a:lnTo>
                <a:lnTo>
                  <a:pt x="65658" y="18669"/>
                </a:lnTo>
                <a:lnTo>
                  <a:pt x="46868" y="28067"/>
                </a:lnTo>
                <a:lnTo>
                  <a:pt x="28191" y="37465"/>
                </a:lnTo>
                <a:lnTo>
                  <a:pt x="18802" y="46864"/>
                </a:lnTo>
                <a:lnTo>
                  <a:pt x="9401" y="65660"/>
                </a:lnTo>
                <a:lnTo>
                  <a:pt x="9401" y="84329"/>
                </a:lnTo>
                <a:lnTo>
                  <a:pt x="0" y="93726"/>
                </a:lnTo>
                <a:lnTo>
                  <a:pt x="0" y="140590"/>
                </a:lnTo>
                <a:lnTo>
                  <a:pt x="9401" y="159386"/>
                </a:lnTo>
                <a:lnTo>
                  <a:pt x="9401" y="178182"/>
                </a:lnTo>
                <a:lnTo>
                  <a:pt x="18802" y="196850"/>
                </a:lnTo>
                <a:lnTo>
                  <a:pt x="28191" y="215646"/>
                </a:lnTo>
                <a:lnTo>
                  <a:pt x="37467" y="225044"/>
                </a:lnTo>
                <a:lnTo>
                  <a:pt x="46868" y="243714"/>
                </a:lnTo>
                <a:lnTo>
                  <a:pt x="65658" y="262510"/>
                </a:lnTo>
                <a:lnTo>
                  <a:pt x="75059" y="140590"/>
                </a:lnTo>
                <a:lnTo>
                  <a:pt x="75059" y="121920"/>
                </a:lnTo>
                <a:lnTo>
                  <a:pt x="84460" y="103124"/>
                </a:lnTo>
                <a:lnTo>
                  <a:pt x="93849" y="93726"/>
                </a:lnTo>
                <a:lnTo>
                  <a:pt x="103250" y="84329"/>
                </a:lnTo>
                <a:lnTo>
                  <a:pt x="131316" y="74931"/>
                </a:lnTo>
                <a:lnTo>
                  <a:pt x="272033" y="74931"/>
                </a:lnTo>
                <a:lnTo>
                  <a:pt x="290699" y="84329"/>
                </a:lnTo>
                <a:lnTo>
                  <a:pt x="318901" y="84329"/>
                </a:lnTo>
                <a:lnTo>
                  <a:pt x="346968" y="93726"/>
                </a:lnTo>
                <a:lnTo>
                  <a:pt x="365758" y="103124"/>
                </a:lnTo>
                <a:lnTo>
                  <a:pt x="384559" y="103124"/>
                </a:lnTo>
                <a:lnTo>
                  <a:pt x="403225" y="112522"/>
                </a:lnTo>
                <a:lnTo>
                  <a:pt x="431416" y="121920"/>
                </a:lnTo>
                <a:lnTo>
                  <a:pt x="450217" y="131191"/>
                </a:lnTo>
                <a:lnTo>
                  <a:pt x="468883" y="140590"/>
                </a:lnTo>
                <a:lnTo>
                  <a:pt x="497074" y="149988"/>
                </a:lnTo>
                <a:lnTo>
                  <a:pt x="515751" y="159386"/>
                </a:lnTo>
                <a:lnTo>
                  <a:pt x="543942" y="168784"/>
                </a:lnTo>
                <a:lnTo>
                  <a:pt x="572009" y="187452"/>
                </a:lnTo>
                <a:lnTo>
                  <a:pt x="590810" y="196850"/>
                </a:lnTo>
                <a:lnTo>
                  <a:pt x="609600" y="215646"/>
                </a:lnTo>
                <a:lnTo>
                  <a:pt x="628266" y="225044"/>
                </a:lnTo>
                <a:lnTo>
                  <a:pt x="637667" y="243714"/>
                </a:lnTo>
                <a:lnTo>
                  <a:pt x="647067" y="253112"/>
                </a:lnTo>
                <a:lnTo>
                  <a:pt x="656468" y="271908"/>
                </a:lnTo>
                <a:lnTo>
                  <a:pt x="665857" y="281306"/>
                </a:lnTo>
                <a:lnTo>
                  <a:pt x="665857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80" name="Freeform 8580"/>
          <p:cNvSpPr/>
          <p:nvPr/>
        </p:nvSpPr>
        <p:spPr>
          <a:xfrm rot="-5400000" flipH="0" flipV="0">
            <a:off x="26753059" y="1798093"/>
            <a:ext cx="109736" cy="47242"/>
          </a:xfrm>
          <a:custGeom>
            <a:pathLst>
              <a:path w="675258" h="290702">
                <a:moveTo>
                  <a:pt x="675258" y="178180"/>
                </a:moveTo>
                <a:lnTo>
                  <a:pt x="675258" y="150114"/>
                </a:lnTo>
                <a:lnTo>
                  <a:pt x="665857" y="131318"/>
                </a:lnTo>
                <a:lnTo>
                  <a:pt x="665857" y="112522"/>
                </a:lnTo>
                <a:lnTo>
                  <a:pt x="656468" y="93852"/>
                </a:lnTo>
                <a:lnTo>
                  <a:pt x="647067" y="75056"/>
                </a:lnTo>
                <a:lnTo>
                  <a:pt x="637667" y="65658"/>
                </a:lnTo>
                <a:lnTo>
                  <a:pt x="619001" y="46862"/>
                </a:lnTo>
                <a:lnTo>
                  <a:pt x="609600" y="28194"/>
                </a:lnTo>
                <a:lnTo>
                  <a:pt x="600199" y="159511"/>
                </a:lnTo>
                <a:lnTo>
                  <a:pt x="600199" y="168909"/>
                </a:lnTo>
                <a:lnTo>
                  <a:pt x="590810" y="187578"/>
                </a:lnTo>
                <a:lnTo>
                  <a:pt x="581409" y="196976"/>
                </a:lnTo>
                <a:lnTo>
                  <a:pt x="562608" y="206375"/>
                </a:lnTo>
                <a:lnTo>
                  <a:pt x="543942" y="215773"/>
                </a:lnTo>
                <a:lnTo>
                  <a:pt x="525152" y="215773"/>
                </a:lnTo>
                <a:lnTo>
                  <a:pt x="497074" y="225171"/>
                </a:lnTo>
                <a:lnTo>
                  <a:pt x="487685" y="225171"/>
                </a:lnTo>
                <a:lnTo>
                  <a:pt x="468883" y="215773"/>
                </a:lnTo>
                <a:lnTo>
                  <a:pt x="403225" y="215773"/>
                </a:lnTo>
                <a:lnTo>
                  <a:pt x="384559" y="206375"/>
                </a:lnTo>
                <a:lnTo>
                  <a:pt x="356369" y="206375"/>
                </a:lnTo>
                <a:lnTo>
                  <a:pt x="328302" y="196976"/>
                </a:lnTo>
                <a:lnTo>
                  <a:pt x="300100" y="187578"/>
                </a:lnTo>
                <a:lnTo>
                  <a:pt x="290699" y="187578"/>
                </a:lnTo>
                <a:lnTo>
                  <a:pt x="262508" y="178180"/>
                </a:lnTo>
                <a:lnTo>
                  <a:pt x="243842" y="168909"/>
                </a:lnTo>
                <a:lnTo>
                  <a:pt x="225041" y="159511"/>
                </a:lnTo>
                <a:lnTo>
                  <a:pt x="196974" y="150114"/>
                </a:lnTo>
                <a:lnTo>
                  <a:pt x="178184" y="140716"/>
                </a:lnTo>
                <a:lnTo>
                  <a:pt x="150118" y="131318"/>
                </a:lnTo>
                <a:lnTo>
                  <a:pt x="121927" y="121920"/>
                </a:lnTo>
                <a:lnTo>
                  <a:pt x="103126" y="103124"/>
                </a:lnTo>
                <a:lnTo>
                  <a:pt x="75059" y="93852"/>
                </a:lnTo>
                <a:lnTo>
                  <a:pt x="56257" y="75056"/>
                </a:lnTo>
                <a:lnTo>
                  <a:pt x="46868" y="65658"/>
                </a:lnTo>
                <a:lnTo>
                  <a:pt x="28191" y="46862"/>
                </a:lnTo>
                <a:lnTo>
                  <a:pt x="18802" y="37592"/>
                </a:lnTo>
                <a:lnTo>
                  <a:pt x="9401" y="18796"/>
                </a:lnTo>
                <a:lnTo>
                  <a:pt x="9401" y="0"/>
                </a:lnTo>
                <a:lnTo>
                  <a:pt x="0" y="121920"/>
                </a:lnTo>
                <a:lnTo>
                  <a:pt x="9401" y="131318"/>
                </a:lnTo>
                <a:lnTo>
                  <a:pt x="28191" y="150114"/>
                </a:lnTo>
                <a:lnTo>
                  <a:pt x="56257" y="159511"/>
                </a:lnTo>
                <a:lnTo>
                  <a:pt x="75059" y="178180"/>
                </a:lnTo>
                <a:lnTo>
                  <a:pt x="93849" y="187578"/>
                </a:lnTo>
                <a:lnTo>
                  <a:pt x="121927" y="196976"/>
                </a:lnTo>
                <a:lnTo>
                  <a:pt x="150118" y="215773"/>
                </a:lnTo>
                <a:lnTo>
                  <a:pt x="168784" y="225171"/>
                </a:lnTo>
                <a:lnTo>
                  <a:pt x="187585" y="234442"/>
                </a:lnTo>
                <a:lnTo>
                  <a:pt x="215652" y="243840"/>
                </a:lnTo>
                <a:lnTo>
                  <a:pt x="234442" y="243840"/>
                </a:lnTo>
                <a:lnTo>
                  <a:pt x="262508" y="253237"/>
                </a:lnTo>
                <a:lnTo>
                  <a:pt x="281310" y="262635"/>
                </a:lnTo>
                <a:lnTo>
                  <a:pt x="300100" y="272033"/>
                </a:lnTo>
                <a:lnTo>
                  <a:pt x="328302" y="272033"/>
                </a:lnTo>
                <a:lnTo>
                  <a:pt x="346968" y="281304"/>
                </a:lnTo>
                <a:lnTo>
                  <a:pt x="365758" y="281304"/>
                </a:lnTo>
                <a:lnTo>
                  <a:pt x="393824" y="290702"/>
                </a:lnTo>
                <a:lnTo>
                  <a:pt x="572009" y="290702"/>
                </a:lnTo>
                <a:lnTo>
                  <a:pt x="590810" y="281304"/>
                </a:lnTo>
                <a:lnTo>
                  <a:pt x="609600" y="272033"/>
                </a:lnTo>
                <a:lnTo>
                  <a:pt x="628402" y="262635"/>
                </a:lnTo>
                <a:lnTo>
                  <a:pt x="637667" y="253237"/>
                </a:lnTo>
                <a:lnTo>
                  <a:pt x="656468" y="243840"/>
                </a:lnTo>
                <a:lnTo>
                  <a:pt x="665857" y="225171"/>
                </a:lnTo>
                <a:lnTo>
                  <a:pt x="665857" y="215773"/>
                </a:lnTo>
                <a:lnTo>
                  <a:pt x="675258" y="1969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81" name="Freeform 8581"/>
          <p:cNvSpPr/>
          <p:nvPr/>
        </p:nvSpPr>
        <p:spPr>
          <a:xfrm rot="-5400000" flipH="0" flipV="0">
            <a:off x="26817824" y="1808000"/>
            <a:ext cx="109736" cy="48769"/>
          </a:xfrm>
          <a:custGeom>
            <a:pathLst>
              <a:path w="675258" h="300101">
                <a:moveTo>
                  <a:pt x="675258" y="168910"/>
                </a:moveTo>
                <a:lnTo>
                  <a:pt x="656468" y="159513"/>
                </a:lnTo>
                <a:lnTo>
                  <a:pt x="637667" y="140717"/>
                </a:lnTo>
                <a:lnTo>
                  <a:pt x="619001" y="131319"/>
                </a:lnTo>
                <a:lnTo>
                  <a:pt x="600199" y="112649"/>
                </a:lnTo>
                <a:lnTo>
                  <a:pt x="572009" y="103251"/>
                </a:lnTo>
                <a:lnTo>
                  <a:pt x="553343" y="93853"/>
                </a:lnTo>
                <a:lnTo>
                  <a:pt x="525140" y="84455"/>
                </a:lnTo>
                <a:lnTo>
                  <a:pt x="506475" y="65786"/>
                </a:lnTo>
                <a:lnTo>
                  <a:pt x="478284" y="56389"/>
                </a:lnTo>
                <a:lnTo>
                  <a:pt x="459482" y="56389"/>
                </a:lnTo>
                <a:lnTo>
                  <a:pt x="431416" y="46991"/>
                </a:lnTo>
                <a:lnTo>
                  <a:pt x="412626" y="37593"/>
                </a:lnTo>
                <a:lnTo>
                  <a:pt x="393960" y="28195"/>
                </a:lnTo>
                <a:lnTo>
                  <a:pt x="365758" y="18797"/>
                </a:lnTo>
                <a:lnTo>
                  <a:pt x="346968" y="18797"/>
                </a:lnTo>
                <a:lnTo>
                  <a:pt x="328166" y="9399"/>
                </a:lnTo>
                <a:lnTo>
                  <a:pt x="281310" y="9399"/>
                </a:lnTo>
                <a:lnTo>
                  <a:pt x="262632" y="0"/>
                </a:lnTo>
                <a:lnTo>
                  <a:pt x="103250" y="0"/>
                </a:lnTo>
                <a:lnTo>
                  <a:pt x="84460" y="9399"/>
                </a:lnTo>
                <a:lnTo>
                  <a:pt x="65658" y="18797"/>
                </a:lnTo>
                <a:lnTo>
                  <a:pt x="46868" y="28195"/>
                </a:lnTo>
                <a:lnTo>
                  <a:pt x="28191" y="37593"/>
                </a:lnTo>
                <a:lnTo>
                  <a:pt x="18802" y="46991"/>
                </a:lnTo>
                <a:lnTo>
                  <a:pt x="9401" y="65786"/>
                </a:lnTo>
                <a:lnTo>
                  <a:pt x="9401" y="84455"/>
                </a:lnTo>
                <a:lnTo>
                  <a:pt x="0" y="93853"/>
                </a:lnTo>
                <a:lnTo>
                  <a:pt x="0" y="140717"/>
                </a:lnTo>
                <a:lnTo>
                  <a:pt x="9401" y="159513"/>
                </a:lnTo>
                <a:lnTo>
                  <a:pt x="9401" y="178308"/>
                </a:lnTo>
                <a:lnTo>
                  <a:pt x="18802" y="196977"/>
                </a:lnTo>
                <a:lnTo>
                  <a:pt x="28191" y="215774"/>
                </a:lnTo>
                <a:lnTo>
                  <a:pt x="37467" y="225172"/>
                </a:lnTo>
                <a:lnTo>
                  <a:pt x="46868" y="243841"/>
                </a:lnTo>
                <a:lnTo>
                  <a:pt x="65658" y="262636"/>
                </a:lnTo>
                <a:lnTo>
                  <a:pt x="75059" y="140717"/>
                </a:lnTo>
                <a:lnTo>
                  <a:pt x="75059" y="122048"/>
                </a:lnTo>
                <a:lnTo>
                  <a:pt x="84460" y="103251"/>
                </a:lnTo>
                <a:lnTo>
                  <a:pt x="93849" y="93853"/>
                </a:lnTo>
                <a:lnTo>
                  <a:pt x="103250" y="84455"/>
                </a:lnTo>
                <a:lnTo>
                  <a:pt x="131316" y="75057"/>
                </a:lnTo>
                <a:lnTo>
                  <a:pt x="272033" y="75057"/>
                </a:lnTo>
                <a:lnTo>
                  <a:pt x="290699" y="84455"/>
                </a:lnTo>
                <a:lnTo>
                  <a:pt x="318901" y="84455"/>
                </a:lnTo>
                <a:lnTo>
                  <a:pt x="346968" y="93853"/>
                </a:lnTo>
                <a:lnTo>
                  <a:pt x="365758" y="103251"/>
                </a:lnTo>
                <a:lnTo>
                  <a:pt x="384559" y="103251"/>
                </a:lnTo>
                <a:lnTo>
                  <a:pt x="403225" y="112649"/>
                </a:lnTo>
                <a:lnTo>
                  <a:pt x="431416" y="122048"/>
                </a:lnTo>
                <a:lnTo>
                  <a:pt x="450217" y="131319"/>
                </a:lnTo>
                <a:lnTo>
                  <a:pt x="468883" y="140717"/>
                </a:lnTo>
                <a:lnTo>
                  <a:pt x="497074" y="150115"/>
                </a:lnTo>
                <a:lnTo>
                  <a:pt x="515751" y="159513"/>
                </a:lnTo>
                <a:lnTo>
                  <a:pt x="543942" y="168910"/>
                </a:lnTo>
                <a:lnTo>
                  <a:pt x="572009" y="187579"/>
                </a:lnTo>
                <a:lnTo>
                  <a:pt x="590810" y="196977"/>
                </a:lnTo>
                <a:lnTo>
                  <a:pt x="609600" y="215774"/>
                </a:lnTo>
                <a:lnTo>
                  <a:pt x="628266" y="225172"/>
                </a:lnTo>
                <a:lnTo>
                  <a:pt x="637667" y="243841"/>
                </a:lnTo>
                <a:lnTo>
                  <a:pt x="647067" y="253239"/>
                </a:lnTo>
                <a:lnTo>
                  <a:pt x="656468" y="272034"/>
                </a:lnTo>
                <a:lnTo>
                  <a:pt x="665857" y="281432"/>
                </a:lnTo>
                <a:lnTo>
                  <a:pt x="665857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82" name="Freeform 8582"/>
          <p:cNvSpPr/>
          <p:nvPr/>
        </p:nvSpPr>
        <p:spPr>
          <a:xfrm rot="-5400000" flipH="0" flipV="0">
            <a:off x="26839928" y="1798093"/>
            <a:ext cx="109736" cy="47242"/>
          </a:xfrm>
          <a:custGeom>
            <a:pathLst>
              <a:path w="675258" h="290703">
                <a:moveTo>
                  <a:pt x="675258" y="178181"/>
                </a:moveTo>
                <a:lnTo>
                  <a:pt x="675258" y="149986"/>
                </a:lnTo>
                <a:lnTo>
                  <a:pt x="665857" y="131317"/>
                </a:lnTo>
                <a:lnTo>
                  <a:pt x="665857" y="112522"/>
                </a:lnTo>
                <a:lnTo>
                  <a:pt x="656468" y="93853"/>
                </a:lnTo>
                <a:lnTo>
                  <a:pt x="647067" y="75057"/>
                </a:lnTo>
                <a:lnTo>
                  <a:pt x="637667" y="65658"/>
                </a:lnTo>
                <a:lnTo>
                  <a:pt x="619001" y="46862"/>
                </a:lnTo>
                <a:lnTo>
                  <a:pt x="609600" y="28193"/>
                </a:lnTo>
                <a:lnTo>
                  <a:pt x="600199" y="159384"/>
                </a:lnTo>
                <a:lnTo>
                  <a:pt x="600199" y="168782"/>
                </a:lnTo>
                <a:lnTo>
                  <a:pt x="590810" y="187579"/>
                </a:lnTo>
                <a:lnTo>
                  <a:pt x="581409" y="196977"/>
                </a:lnTo>
                <a:lnTo>
                  <a:pt x="562608" y="206375"/>
                </a:lnTo>
                <a:lnTo>
                  <a:pt x="543942" y="215773"/>
                </a:lnTo>
                <a:lnTo>
                  <a:pt x="525152" y="215773"/>
                </a:lnTo>
                <a:lnTo>
                  <a:pt x="497074" y="225043"/>
                </a:lnTo>
                <a:lnTo>
                  <a:pt x="487685" y="225043"/>
                </a:lnTo>
                <a:lnTo>
                  <a:pt x="468883" y="215773"/>
                </a:lnTo>
                <a:lnTo>
                  <a:pt x="403225" y="215773"/>
                </a:lnTo>
                <a:lnTo>
                  <a:pt x="384559" y="206375"/>
                </a:lnTo>
                <a:lnTo>
                  <a:pt x="356369" y="206375"/>
                </a:lnTo>
                <a:lnTo>
                  <a:pt x="328302" y="196977"/>
                </a:lnTo>
                <a:lnTo>
                  <a:pt x="300100" y="187579"/>
                </a:lnTo>
                <a:lnTo>
                  <a:pt x="290699" y="187579"/>
                </a:lnTo>
                <a:lnTo>
                  <a:pt x="262508" y="178181"/>
                </a:lnTo>
                <a:lnTo>
                  <a:pt x="243842" y="168782"/>
                </a:lnTo>
                <a:lnTo>
                  <a:pt x="225041" y="159384"/>
                </a:lnTo>
                <a:lnTo>
                  <a:pt x="196974" y="149986"/>
                </a:lnTo>
                <a:lnTo>
                  <a:pt x="178184" y="140715"/>
                </a:lnTo>
                <a:lnTo>
                  <a:pt x="150118" y="131317"/>
                </a:lnTo>
                <a:lnTo>
                  <a:pt x="121927" y="121919"/>
                </a:lnTo>
                <a:lnTo>
                  <a:pt x="103126" y="103124"/>
                </a:lnTo>
                <a:lnTo>
                  <a:pt x="75059" y="93853"/>
                </a:lnTo>
                <a:lnTo>
                  <a:pt x="56257" y="75057"/>
                </a:lnTo>
                <a:lnTo>
                  <a:pt x="46868" y="65658"/>
                </a:lnTo>
                <a:lnTo>
                  <a:pt x="28191" y="46862"/>
                </a:lnTo>
                <a:lnTo>
                  <a:pt x="18802" y="37591"/>
                </a:lnTo>
                <a:lnTo>
                  <a:pt x="9401" y="18796"/>
                </a:lnTo>
                <a:lnTo>
                  <a:pt x="9401" y="0"/>
                </a:lnTo>
                <a:lnTo>
                  <a:pt x="0" y="121919"/>
                </a:lnTo>
                <a:lnTo>
                  <a:pt x="9401" y="131317"/>
                </a:lnTo>
                <a:lnTo>
                  <a:pt x="28191" y="149986"/>
                </a:lnTo>
                <a:lnTo>
                  <a:pt x="56257" y="159384"/>
                </a:lnTo>
                <a:lnTo>
                  <a:pt x="75059" y="178181"/>
                </a:lnTo>
                <a:lnTo>
                  <a:pt x="93849" y="187579"/>
                </a:lnTo>
                <a:lnTo>
                  <a:pt x="121927" y="196977"/>
                </a:lnTo>
                <a:lnTo>
                  <a:pt x="150118" y="215773"/>
                </a:lnTo>
                <a:lnTo>
                  <a:pt x="168784" y="225043"/>
                </a:lnTo>
                <a:lnTo>
                  <a:pt x="187585" y="234441"/>
                </a:lnTo>
                <a:lnTo>
                  <a:pt x="215652" y="243839"/>
                </a:lnTo>
                <a:lnTo>
                  <a:pt x="234442" y="243839"/>
                </a:lnTo>
                <a:lnTo>
                  <a:pt x="262508" y="253237"/>
                </a:lnTo>
                <a:lnTo>
                  <a:pt x="281310" y="262635"/>
                </a:lnTo>
                <a:lnTo>
                  <a:pt x="300100" y="272033"/>
                </a:lnTo>
                <a:lnTo>
                  <a:pt x="328302" y="272033"/>
                </a:lnTo>
                <a:lnTo>
                  <a:pt x="346968" y="281305"/>
                </a:lnTo>
                <a:lnTo>
                  <a:pt x="365758" y="281305"/>
                </a:lnTo>
                <a:lnTo>
                  <a:pt x="393824" y="290703"/>
                </a:lnTo>
                <a:lnTo>
                  <a:pt x="572009" y="290703"/>
                </a:lnTo>
                <a:lnTo>
                  <a:pt x="590810" y="281305"/>
                </a:lnTo>
                <a:lnTo>
                  <a:pt x="609600" y="272033"/>
                </a:lnTo>
                <a:lnTo>
                  <a:pt x="628402" y="262635"/>
                </a:lnTo>
                <a:lnTo>
                  <a:pt x="637667" y="253237"/>
                </a:lnTo>
                <a:lnTo>
                  <a:pt x="656468" y="243839"/>
                </a:lnTo>
                <a:lnTo>
                  <a:pt x="665857" y="225043"/>
                </a:lnTo>
                <a:lnTo>
                  <a:pt x="665857" y="215773"/>
                </a:lnTo>
                <a:lnTo>
                  <a:pt x="67525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83" name="Freeform 8583"/>
          <p:cNvSpPr/>
          <p:nvPr/>
        </p:nvSpPr>
        <p:spPr>
          <a:xfrm rot="-5400000" flipH="0" flipV="0">
            <a:off x="26356832" y="1407956"/>
            <a:ext cx="13705" cy="36571"/>
          </a:xfrm>
          <a:custGeom>
            <a:pathLst>
              <a:path w="84335" h="225043">
                <a:moveTo>
                  <a:pt x="0" y="225043"/>
                </a:moveTo>
                <a:lnTo>
                  <a:pt x="84335" y="20624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84" name="Freeform 8584"/>
          <p:cNvSpPr/>
          <p:nvPr/>
        </p:nvSpPr>
        <p:spPr>
          <a:xfrm rot="-5400000" flipH="0" flipV="0">
            <a:off x="26349207" y="1403385"/>
            <a:ext cx="25901" cy="33517"/>
          </a:xfrm>
          <a:custGeom>
            <a:pathLst>
              <a:path w="159382" h="206248">
                <a:moveTo>
                  <a:pt x="84335" y="206248"/>
                </a:moveTo>
                <a:lnTo>
                  <a:pt x="159382" y="15938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85" name="Freeform 8585"/>
          <p:cNvSpPr/>
          <p:nvPr/>
        </p:nvSpPr>
        <p:spPr>
          <a:xfrm rot="-5400000" flipH="0" flipV="0">
            <a:off x="26341591" y="1403385"/>
            <a:ext cx="33518" cy="25901"/>
          </a:xfrm>
          <a:custGeom>
            <a:pathLst>
              <a:path w="206251" h="159384">
                <a:moveTo>
                  <a:pt x="159382" y="159384"/>
                </a:moveTo>
                <a:lnTo>
                  <a:pt x="206251" y="8445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86" name="Freeform 8586"/>
          <p:cNvSpPr/>
          <p:nvPr/>
        </p:nvSpPr>
        <p:spPr>
          <a:xfrm rot="-5400000" flipH="0" flipV="0">
            <a:off x="26333975" y="1407945"/>
            <a:ext cx="36573" cy="13724"/>
          </a:xfrm>
          <a:custGeom>
            <a:pathLst>
              <a:path w="225052" h="84455">
                <a:moveTo>
                  <a:pt x="206251" y="84455"/>
                </a:moveTo>
                <a:lnTo>
                  <a:pt x="225052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87" name="Freeform 8587"/>
          <p:cNvSpPr/>
          <p:nvPr/>
        </p:nvSpPr>
        <p:spPr>
          <a:xfrm rot="-5400000" flipH="0" flipV="0">
            <a:off x="26320250" y="1407945"/>
            <a:ext cx="36573" cy="13725"/>
          </a:xfrm>
          <a:custGeom>
            <a:pathLst>
              <a:path w="225052" h="84456">
                <a:moveTo>
                  <a:pt x="225052" y="84456"/>
                </a:moveTo>
                <a:lnTo>
                  <a:pt x="206251" y="0"/>
                </a:lnTo>
                <a:lnTo>
                  <a:pt x="0" y="844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88" name="Freeform 8588"/>
          <p:cNvSpPr/>
          <p:nvPr/>
        </p:nvSpPr>
        <p:spPr>
          <a:xfrm rot="-5400000" flipH="0" flipV="0">
            <a:off x="26316453" y="1404148"/>
            <a:ext cx="33518" cy="24374"/>
          </a:xfrm>
          <a:custGeom>
            <a:pathLst>
              <a:path w="206251" h="149988">
                <a:moveTo>
                  <a:pt x="206251" y="65532"/>
                </a:moveTo>
                <a:lnTo>
                  <a:pt x="159382" y="0"/>
                </a:lnTo>
                <a:lnTo>
                  <a:pt x="0" y="149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89" name="Freeform 8589"/>
          <p:cNvSpPr/>
          <p:nvPr/>
        </p:nvSpPr>
        <p:spPr>
          <a:xfrm rot="-5400000" flipH="0" flipV="0">
            <a:off x="26315690" y="1403385"/>
            <a:ext cx="25901" cy="33517"/>
          </a:xfrm>
          <a:custGeom>
            <a:pathLst>
              <a:path w="159382" h="206248">
                <a:moveTo>
                  <a:pt x="159382" y="56260"/>
                </a:moveTo>
                <a:lnTo>
                  <a:pt x="84335" y="0"/>
                </a:lnTo>
                <a:lnTo>
                  <a:pt x="0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90" name="Freeform 8590"/>
          <p:cNvSpPr/>
          <p:nvPr/>
        </p:nvSpPr>
        <p:spPr>
          <a:xfrm rot="-5400000" flipH="0" flipV="0">
            <a:off x="26321023" y="1408719"/>
            <a:ext cx="13705" cy="35044"/>
          </a:xfrm>
          <a:custGeom>
            <a:pathLst>
              <a:path w="84335" h="215646">
                <a:moveTo>
                  <a:pt x="84335" y="9398"/>
                </a:moveTo>
                <a:lnTo>
                  <a:pt x="0" y="0"/>
                </a:lnTo>
                <a:lnTo>
                  <a:pt x="0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91" name="Freeform 8591"/>
          <p:cNvSpPr/>
          <p:nvPr/>
        </p:nvSpPr>
        <p:spPr>
          <a:xfrm rot="-5400000" flipH="0" flipV="0">
            <a:off x="26321014" y="1422434"/>
            <a:ext cx="13723" cy="35044"/>
          </a:xfrm>
          <a:custGeom>
            <a:pathLst>
              <a:path w="84448" h="215646">
                <a:moveTo>
                  <a:pt x="84448" y="0"/>
                </a:moveTo>
                <a:lnTo>
                  <a:pt x="0" y="9398"/>
                </a:lnTo>
                <a:lnTo>
                  <a:pt x="84448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92" name="Freeform 8592"/>
          <p:cNvSpPr/>
          <p:nvPr/>
        </p:nvSpPr>
        <p:spPr>
          <a:xfrm rot="-5400000" flipH="0" flipV="0">
            <a:off x="26315679" y="1429297"/>
            <a:ext cx="25921" cy="33517"/>
          </a:xfrm>
          <a:custGeom>
            <a:pathLst>
              <a:path w="159507" h="206248">
                <a:moveTo>
                  <a:pt x="75059" y="0"/>
                </a:moveTo>
                <a:lnTo>
                  <a:pt x="0" y="56260"/>
                </a:lnTo>
                <a:lnTo>
                  <a:pt x="159507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93" name="Freeform 8593"/>
          <p:cNvSpPr/>
          <p:nvPr/>
        </p:nvSpPr>
        <p:spPr>
          <a:xfrm rot="-5400000" flipH="0" flipV="0">
            <a:off x="26316443" y="1437676"/>
            <a:ext cx="33538" cy="24374"/>
          </a:xfrm>
          <a:custGeom>
            <a:pathLst>
              <a:path w="206375" h="149988">
                <a:moveTo>
                  <a:pt x="46868" y="0"/>
                </a:moveTo>
                <a:lnTo>
                  <a:pt x="0" y="65532"/>
                </a:lnTo>
                <a:lnTo>
                  <a:pt x="206375" y="149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94" name="Freeform 8594"/>
          <p:cNvSpPr/>
          <p:nvPr/>
        </p:nvSpPr>
        <p:spPr>
          <a:xfrm rot="-5400000" flipH="0" flipV="0">
            <a:off x="26321004" y="1443765"/>
            <a:ext cx="35065" cy="13725"/>
          </a:xfrm>
          <a:custGeom>
            <a:pathLst>
              <a:path w="215776" h="84456">
                <a:moveTo>
                  <a:pt x="9401" y="0"/>
                </a:moveTo>
                <a:lnTo>
                  <a:pt x="0" y="84456"/>
                </a:lnTo>
                <a:lnTo>
                  <a:pt x="215776" y="844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95" name="Freeform 8595"/>
          <p:cNvSpPr/>
          <p:nvPr/>
        </p:nvSpPr>
        <p:spPr>
          <a:xfrm rot="-5400000" flipH="0" flipV="0">
            <a:off x="26334729" y="1443765"/>
            <a:ext cx="35065" cy="13724"/>
          </a:xfrm>
          <a:custGeom>
            <a:pathLst>
              <a:path w="215776" h="84455">
                <a:moveTo>
                  <a:pt x="0" y="0"/>
                </a:moveTo>
                <a:lnTo>
                  <a:pt x="9401" y="84455"/>
                </a:lnTo>
                <a:lnTo>
                  <a:pt x="21577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96" name="Freeform 8596"/>
          <p:cNvSpPr/>
          <p:nvPr/>
        </p:nvSpPr>
        <p:spPr>
          <a:xfrm rot="-5400000" flipH="0" flipV="0">
            <a:off x="26341581" y="1436913"/>
            <a:ext cx="33538" cy="25901"/>
          </a:xfrm>
          <a:custGeom>
            <a:pathLst>
              <a:path w="206375" h="159384">
                <a:moveTo>
                  <a:pt x="0" y="84455"/>
                </a:moveTo>
                <a:lnTo>
                  <a:pt x="46868" y="159384"/>
                </a:lnTo>
                <a:lnTo>
                  <a:pt x="20637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97" name="Freeform 8597"/>
          <p:cNvSpPr/>
          <p:nvPr/>
        </p:nvSpPr>
        <p:spPr>
          <a:xfrm rot="-5400000" flipH="0" flipV="0">
            <a:off x="26349196" y="1429297"/>
            <a:ext cx="25921" cy="33517"/>
          </a:xfrm>
          <a:custGeom>
            <a:pathLst>
              <a:path w="159507" h="206248">
                <a:moveTo>
                  <a:pt x="0" y="159384"/>
                </a:moveTo>
                <a:lnTo>
                  <a:pt x="75059" y="206248"/>
                </a:lnTo>
                <a:lnTo>
                  <a:pt x="15950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98" name="Freeform 8598"/>
          <p:cNvSpPr/>
          <p:nvPr/>
        </p:nvSpPr>
        <p:spPr>
          <a:xfrm rot="-5400000" flipH="0" flipV="0">
            <a:off x="26356823" y="1421671"/>
            <a:ext cx="13723" cy="36571"/>
          </a:xfrm>
          <a:custGeom>
            <a:pathLst>
              <a:path w="84448" h="225043">
                <a:moveTo>
                  <a:pt x="0" y="206248"/>
                </a:moveTo>
                <a:lnTo>
                  <a:pt x="84448" y="225043"/>
                </a:lnTo>
                <a:lnTo>
                  <a:pt x="844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599" name="Freeform 8599"/>
          <p:cNvSpPr/>
          <p:nvPr/>
        </p:nvSpPr>
        <p:spPr>
          <a:xfrm rot="-5400000" flipH="0" flipV="0">
            <a:off x="26529044" y="1243361"/>
            <a:ext cx="286507" cy="665976"/>
          </a:xfrm>
          <a:custGeom>
            <a:pathLst>
              <a:path w="1763006" h="4098037">
                <a:moveTo>
                  <a:pt x="1763006" y="37466"/>
                </a:moveTo>
                <a:lnTo>
                  <a:pt x="0" y="0"/>
                </a:lnTo>
                <a:lnTo>
                  <a:pt x="0" y="409803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00" name="Freeform 8600"/>
          <p:cNvSpPr/>
          <p:nvPr/>
        </p:nvSpPr>
        <p:spPr>
          <a:xfrm rot="-5400000" flipH="0" flipV="0">
            <a:off x="22690084" y="1446056"/>
            <a:ext cx="12197" cy="108209"/>
          </a:xfrm>
          <a:custGeom>
            <a:pathLst>
              <a:path w="75059" h="665860">
                <a:moveTo>
                  <a:pt x="75059" y="0"/>
                </a:moveTo>
                <a:lnTo>
                  <a:pt x="0" y="0"/>
                </a:lnTo>
                <a:lnTo>
                  <a:pt x="0" y="665860"/>
                </a:lnTo>
                <a:lnTo>
                  <a:pt x="75059" y="66586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01" name="Freeform 8601"/>
          <p:cNvSpPr/>
          <p:nvPr/>
        </p:nvSpPr>
        <p:spPr>
          <a:xfrm rot="-5400000" flipH="0" flipV="0">
            <a:off x="22690094" y="1350033"/>
            <a:ext cx="12177" cy="108209"/>
          </a:xfrm>
          <a:custGeom>
            <a:pathLst>
              <a:path w="74934" h="665860">
                <a:moveTo>
                  <a:pt x="0" y="665860"/>
                </a:moveTo>
                <a:lnTo>
                  <a:pt x="74934" y="665860"/>
                </a:lnTo>
                <a:lnTo>
                  <a:pt x="74934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02" name="Freeform 8602"/>
          <p:cNvSpPr/>
          <p:nvPr/>
        </p:nvSpPr>
        <p:spPr>
          <a:xfrm rot="-5400000" flipH="0" flipV="0">
            <a:off x="22645123" y="1398040"/>
            <a:ext cx="102120" cy="108209"/>
          </a:xfrm>
          <a:custGeom>
            <a:pathLst>
              <a:path w="628390" h="665860">
                <a:moveTo>
                  <a:pt x="572133" y="0"/>
                </a:moveTo>
                <a:lnTo>
                  <a:pt x="572133" y="665860"/>
                </a:lnTo>
                <a:moveTo>
                  <a:pt x="572133" y="65658"/>
                </a:moveTo>
                <a:lnTo>
                  <a:pt x="628390" y="121918"/>
                </a:lnTo>
                <a:moveTo>
                  <a:pt x="572133" y="121918"/>
                </a:moveTo>
                <a:lnTo>
                  <a:pt x="628390" y="65658"/>
                </a:lnTo>
                <a:moveTo>
                  <a:pt x="572133" y="178182"/>
                </a:moveTo>
                <a:lnTo>
                  <a:pt x="628390" y="243840"/>
                </a:lnTo>
                <a:moveTo>
                  <a:pt x="572133" y="243840"/>
                </a:moveTo>
                <a:lnTo>
                  <a:pt x="628390" y="178182"/>
                </a:lnTo>
                <a:moveTo>
                  <a:pt x="572133" y="300100"/>
                </a:moveTo>
                <a:lnTo>
                  <a:pt x="628390" y="356363"/>
                </a:lnTo>
                <a:moveTo>
                  <a:pt x="572133" y="356363"/>
                </a:moveTo>
                <a:lnTo>
                  <a:pt x="628390" y="300100"/>
                </a:lnTo>
                <a:moveTo>
                  <a:pt x="572133" y="422021"/>
                </a:moveTo>
                <a:lnTo>
                  <a:pt x="628390" y="478281"/>
                </a:lnTo>
                <a:moveTo>
                  <a:pt x="572133" y="478281"/>
                </a:moveTo>
                <a:lnTo>
                  <a:pt x="628390" y="422021"/>
                </a:lnTo>
                <a:moveTo>
                  <a:pt x="572133" y="534541"/>
                </a:moveTo>
                <a:lnTo>
                  <a:pt x="628390" y="590804"/>
                </a:lnTo>
                <a:moveTo>
                  <a:pt x="572133" y="590804"/>
                </a:moveTo>
                <a:lnTo>
                  <a:pt x="628390" y="534541"/>
                </a:lnTo>
                <a:moveTo>
                  <a:pt x="56257" y="0"/>
                </a:moveTo>
                <a:lnTo>
                  <a:pt x="56257" y="665860"/>
                </a:lnTo>
                <a:moveTo>
                  <a:pt x="56257" y="65658"/>
                </a:moveTo>
                <a:lnTo>
                  <a:pt x="0" y="121918"/>
                </a:lnTo>
                <a:moveTo>
                  <a:pt x="56257" y="121918"/>
                </a:moveTo>
                <a:lnTo>
                  <a:pt x="0" y="65658"/>
                </a:lnTo>
                <a:moveTo>
                  <a:pt x="56257" y="178182"/>
                </a:moveTo>
                <a:lnTo>
                  <a:pt x="0" y="243840"/>
                </a:lnTo>
                <a:moveTo>
                  <a:pt x="56257" y="243840"/>
                </a:moveTo>
                <a:lnTo>
                  <a:pt x="0" y="178182"/>
                </a:lnTo>
                <a:moveTo>
                  <a:pt x="56257" y="300100"/>
                </a:moveTo>
                <a:lnTo>
                  <a:pt x="0" y="356363"/>
                </a:lnTo>
                <a:moveTo>
                  <a:pt x="56257" y="356363"/>
                </a:moveTo>
                <a:lnTo>
                  <a:pt x="0" y="300100"/>
                </a:lnTo>
                <a:moveTo>
                  <a:pt x="56257" y="422021"/>
                </a:moveTo>
                <a:lnTo>
                  <a:pt x="0" y="478281"/>
                </a:lnTo>
                <a:moveTo>
                  <a:pt x="56257" y="478281"/>
                </a:moveTo>
                <a:lnTo>
                  <a:pt x="0" y="422021"/>
                </a:lnTo>
                <a:moveTo>
                  <a:pt x="56257" y="534541"/>
                </a:moveTo>
                <a:lnTo>
                  <a:pt x="0" y="590804"/>
                </a:lnTo>
                <a:moveTo>
                  <a:pt x="56257" y="590804"/>
                </a:moveTo>
                <a:lnTo>
                  <a:pt x="0" y="53454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03" name="Freeform 8603"/>
          <p:cNvSpPr/>
          <p:nvPr/>
        </p:nvSpPr>
        <p:spPr>
          <a:xfrm rot="-5400000" flipH="0" flipV="0">
            <a:off x="23889473" y="1446055"/>
            <a:ext cx="12197" cy="108210"/>
          </a:xfrm>
          <a:custGeom>
            <a:pathLst>
              <a:path w="75059" h="665863">
                <a:moveTo>
                  <a:pt x="75059" y="0"/>
                </a:moveTo>
                <a:lnTo>
                  <a:pt x="0" y="0"/>
                </a:lnTo>
                <a:lnTo>
                  <a:pt x="0" y="665863"/>
                </a:lnTo>
                <a:lnTo>
                  <a:pt x="75059" y="66586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04" name="Freeform 8604"/>
          <p:cNvSpPr/>
          <p:nvPr/>
        </p:nvSpPr>
        <p:spPr>
          <a:xfrm rot="-5400000" flipH="0" flipV="0">
            <a:off x="23889483" y="1350033"/>
            <a:ext cx="12177" cy="108210"/>
          </a:xfrm>
          <a:custGeom>
            <a:pathLst>
              <a:path w="74934" h="665863">
                <a:moveTo>
                  <a:pt x="0" y="665863"/>
                </a:moveTo>
                <a:lnTo>
                  <a:pt x="74934" y="665863"/>
                </a:lnTo>
                <a:lnTo>
                  <a:pt x="74934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05" name="Freeform 8605"/>
          <p:cNvSpPr/>
          <p:nvPr/>
        </p:nvSpPr>
        <p:spPr>
          <a:xfrm rot="-5400000" flipH="0" flipV="0">
            <a:off x="23844511" y="1398039"/>
            <a:ext cx="102120" cy="108210"/>
          </a:xfrm>
          <a:custGeom>
            <a:pathLst>
              <a:path w="628390" h="665863">
                <a:moveTo>
                  <a:pt x="572133" y="0"/>
                </a:moveTo>
                <a:lnTo>
                  <a:pt x="572133" y="665863"/>
                </a:lnTo>
                <a:moveTo>
                  <a:pt x="572133" y="65661"/>
                </a:moveTo>
                <a:lnTo>
                  <a:pt x="628390" y="131319"/>
                </a:lnTo>
                <a:moveTo>
                  <a:pt x="572133" y="131319"/>
                </a:moveTo>
                <a:lnTo>
                  <a:pt x="628390" y="65661"/>
                </a:lnTo>
                <a:moveTo>
                  <a:pt x="572133" y="187579"/>
                </a:moveTo>
                <a:lnTo>
                  <a:pt x="628390" y="243839"/>
                </a:lnTo>
                <a:moveTo>
                  <a:pt x="572133" y="243839"/>
                </a:moveTo>
                <a:lnTo>
                  <a:pt x="628390" y="187579"/>
                </a:lnTo>
                <a:moveTo>
                  <a:pt x="572133" y="300102"/>
                </a:moveTo>
                <a:lnTo>
                  <a:pt x="628390" y="365760"/>
                </a:lnTo>
                <a:moveTo>
                  <a:pt x="572133" y="365760"/>
                </a:moveTo>
                <a:lnTo>
                  <a:pt x="628390" y="300102"/>
                </a:lnTo>
                <a:moveTo>
                  <a:pt x="572133" y="422021"/>
                </a:moveTo>
                <a:lnTo>
                  <a:pt x="628390" y="478284"/>
                </a:lnTo>
                <a:moveTo>
                  <a:pt x="572133" y="478284"/>
                </a:moveTo>
                <a:lnTo>
                  <a:pt x="628390" y="422021"/>
                </a:lnTo>
                <a:moveTo>
                  <a:pt x="572133" y="543942"/>
                </a:moveTo>
                <a:lnTo>
                  <a:pt x="628390" y="600202"/>
                </a:lnTo>
                <a:moveTo>
                  <a:pt x="572133" y="600202"/>
                </a:moveTo>
                <a:lnTo>
                  <a:pt x="628390" y="543942"/>
                </a:lnTo>
                <a:moveTo>
                  <a:pt x="56257" y="0"/>
                </a:moveTo>
                <a:lnTo>
                  <a:pt x="56257" y="665863"/>
                </a:lnTo>
                <a:moveTo>
                  <a:pt x="56257" y="65661"/>
                </a:moveTo>
                <a:lnTo>
                  <a:pt x="0" y="131319"/>
                </a:lnTo>
                <a:moveTo>
                  <a:pt x="56257" y="131319"/>
                </a:moveTo>
                <a:lnTo>
                  <a:pt x="0" y="65661"/>
                </a:lnTo>
                <a:moveTo>
                  <a:pt x="56257" y="187579"/>
                </a:moveTo>
                <a:lnTo>
                  <a:pt x="0" y="243839"/>
                </a:lnTo>
                <a:moveTo>
                  <a:pt x="56257" y="243839"/>
                </a:moveTo>
                <a:lnTo>
                  <a:pt x="0" y="187579"/>
                </a:lnTo>
                <a:moveTo>
                  <a:pt x="56257" y="300102"/>
                </a:moveTo>
                <a:lnTo>
                  <a:pt x="0" y="365760"/>
                </a:lnTo>
                <a:moveTo>
                  <a:pt x="56257" y="365760"/>
                </a:moveTo>
                <a:lnTo>
                  <a:pt x="0" y="300102"/>
                </a:lnTo>
                <a:moveTo>
                  <a:pt x="56257" y="422021"/>
                </a:moveTo>
                <a:lnTo>
                  <a:pt x="0" y="478284"/>
                </a:lnTo>
                <a:moveTo>
                  <a:pt x="56257" y="478284"/>
                </a:moveTo>
                <a:lnTo>
                  <a:pt x="0" y="422021"/>
                </a:lnTo>
                <a:moveTo>
                  <a:pt x="56257" y="543942"/>
                </a:moveTo>
                <a:lnTo>
                  <a:pt x="0" y="600202"/>
                </a:lnTo>
                <a:moveTo>
                  <a:pt x="56257" y="600202"/>
                </a:moveTo>
                <a:lnTo>
                  <a:pt x="0" y="5439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06" name="Freeform 8606"/>
          <p:cNvSpPr/>
          <p:nvPr/>
        </p:nvSpPr>
        <p:spPr>
          <a:xfrm rot="-5400000" flipH="0" flipV="0">
            <a:off x="26289776" y="1446056"/>
            <a:ext cx="12197" cy="108209"/>
          </a:xfrm>
          <a:custGeom>
            <a:pathLst>
              <a:path w="75059" h="665861">
                <a:moveTo>
                  <a:pt x="75059" y="0"/>
                </a:moveTo>
                <a:lnTo>
                  <a:pt x="0" y="0"/>
                </a:lnTo>
                <a:lnTo>
                  <a:pt x="0" y="665861"/>
                </a:lnTo>
                <a:lnTo>
                  <a:pt x="75059" y="66586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07" name="Freeform 8607"/>
          <p:cNvSpPr/>
          <p:nvPr/>
        </p:nvSpPr>
        <p:spPr>
          <a:xfrm rot="-5400000" flipH="0" flipV="0">
            <a:off x="26289787" y="1350033"/>
            <a:ext cx="12177" cy="108209"/>
          </a:xfrm>
          <a:custGeom>
            <a:pathLst>
              <a:path w="74934" h="665861">
                <a:moveTo>
                  <a:pt x="0" y="665861"/>
                </a:moveTo>
                <a:lnTo>
                  <a:pt x="74934" y="665861"/>
                </a:lnTo>
                <a:lnTo>
                  <a:pt x="74934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08" name="Freeform 8608"/>
          <p:cNvSpPr/>
          <p:nvPr/>
        </p:nvSpPr>
        <p:spPr>
          <a:xfrm rot="-5400000" flipH="0" flipV="0">
            <a:off x="26244815" y="1398039"/>
            <a:ext cx="102120" cy="108209"/>
          </a:xfrm>
          <a:custGeom>
            <a:pathLst>
              <a:path w="628390" h="665861">
                <a:moveTo>
                  <a:pt x="572133" y="0"/>
                </a:moveTo>
                <a:lnTo>
                  <a:pt x="572133" y="665861"/>
                </a:lnTo>
                <a:moveTo>
                  <a:pt x="572133" y="65659"/>
                </a:moveTo>
                <a:lnTo>
                  <a:pt x="628390" y="121921"/>
                </a:lnTo>
                <a:moveTo>
                  <a:pt x="572133" y="121921"/>
                </a:moveTo>
                <a:lnTo>
                  <a:pt x="628390" y="65659"/>
                </a:lnTo>
                <a:moveTo>
                  <a:pt x="572133" y="187579"/>
                </a:moveTo>
                <a:lnTo>
                  <a:pt x="628390" y="243841"/>
                </a:lnTo>
                <a:moveTo>
                  <a:pt x="572133" y="243841"/>
                </a:moveTo>
                <a:lnTo>
                  <a:pt x="628390" y="187579"/>
                </a:lnTo>
                <a:moveTo>
                  <a:pt x="572133" y="300101"/>
                </a:moveTo>
                <a:lnTo>
                  <a:pt x="628390" y="365760"/>
                </a:lnTo>
                <a:moveTo>
                  <a:pt x="572133" y="365760"/>
                </a:moveTo>
                <a:lnTo>
                  <a:pt x="628390" y="300101"/>
                </a:lnTo>
                <a:moveTo>
                  <a:pt x="572133" y="422022"/>
                </a:moveTo>
                <a:lnTo>
                  <a:pt x="628390" y="478282"/>
                </a:lnTo>
                <a:moveTo>
                  <a:pt x="572133" y="478282"/>
                </a:moveTo>
                <a:lnTo>
                  <a:pt x="628390" y="422022"/>
                </a:lnTo>
                <a:moveTo>
                  <a:pt x="572133" y="534544"/>
                </a:moveTo>
                <a:lnTo>
                  <a:pt x="628390" y="600202"/>
                </a:lnTo>
                <a:moveTo>
                  <a:pt x="572133" y="600202"/>
                </a:moveTo>
                <a:lnTo>
                  <a:pt x="628390" y="534544"/>
                </a:lnTo>
                <a:moveTo>
                  <a:pt x="56257" y="0"/>
                </a:moveTo>
                <a:lnTo>
                  <a:pt x="56257" y="665861"/>
                </a:lnTo>
                <a:moveTo>
                  <a:pt x="56257" y="65659"/>
                </a:moveTo>
                <a:lnTo>
                  <a:pt x="0" y="121921"/>
                </a:lnTo>
                <a:moveTo>
                  <a:pt x="56257" y="121921"/>
                </a:moveTo>
                <a:lnTo>
                  <a:pt x="0" y="65659"/>
                </a:lnTo>
                <a:moveTo>
                  <a:pt x="56257" y="187579"/>
                </a:moveTo>
                <a:lnTo>
                  <a:pt x="0" y="243841"/>
                </a:lnTo>
                <a:moveTo>
                  <a:pt x="56257" y="243841"/>
                </a:moveTo>
                <a:lnTo>
                  <a:pt x="0" y="187579"/>
                </a:lnTo>
                <a:moveTo>
                  <a:pt x="56257" y="300101"/>
                </a:moveTo>
                <a:lnTo>
                  <a:pt x="0" y="365760"/>
                </a:lnTo>
                <a:moveTo>
                  <a:pt x="56257" y="365760"/>
                </a:moveTo>
                <a:lnTo>
                  <a:pt x="0" y="300101"/>
                </a:lnTo>
                <a:moveTo>
                  <a:pt x="56257" y="422022"/>
                </a:moveTo>
                <a:lnTo>
                  <a:pt x="0" y="478282"/>
                </a:lnTo>
                <a:moveTo>
                  <a:pt x="56257" y="478282"/>
                </a:moveTo>
                <a:lnTo>
                  <a:pt x="0" y="422022"/>
                </a:lnTo>
                <a:moveTo>
                  <a:pt x="56257" y="534544"/>
                </a:moveTo>
                <a:lnTo>
                  <a:pt x="0" y="600202"/>
                </a:lnTo>
                <a:moveTo>
                  <a:pt x="56257" y="600202"/>
                </a:moveTo>
                <a:lnTo>
                  <a:pt x="0" y="53454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09" name="Freeform 8609"/>
          <p:cNvSpPr/>
          <p:nvPr/>
        </p:nvSpPr>
        <p:spPr>
          <a:xfrm rot="-5400000" flipH="0" flipV="0">
            <a:off x="27489164" y="1446056"/>
            <a:ext cx="12197" cy="108209"/>
          </a:xfrm>
          <a:custGeom>
            <a:pathLst>
              <a:path w="75059" h="665861">
                <a:moveTo>
                  <a:pt x="75059" y="0"/>
                </a:moveTo>
                <a:lnTo>
                  <a:pt x="0" y="0"/>
                </a:lnTo>
                <a:lnTo>
                  <a:pt x="0" y="665861"/>
                </a:lnTo>
                <a:lnTo>
                  <a:pt x="75059" y="665861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10" name="Freeform 8610"/>
          <p:cNvSpPr/>
          <p:nvPr/>
        </p:nvSpPr>
        <p:spPr>
          <a:xfrm rot="-5400000" flipH="0" flipV="0">
            <a:off x="27489175" y="1350033"/>
            <a:ext cx="12177" cy="108209"/>
          </a:xfrm>
          <a:custGeom>
            <a:pathLst>
              <a:path w="74934" h="665861">
                <a:moveTo>
                  <a:pt x="0" y="665861"/>
                </a:moveTo>
                <a:lnTo>
                  <a:pt x="74934" y="665861"/>
                </a:lnTo>
                <a:lnTo>
                  <a:pt x="74934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11" name="Freeform 8611"/>
          <p:cNvSpPr/>
          <p:nvPr/>
        </p:nvSpPr>
        <p:spPr>
          <a:xfrm rot="-5400000" flipH="0" flipV="0">
            <a:off x="24396209" y="-1649955"/>
            <a:ext cx="336806" cy="5969511"/>
          </a:xfrm>
          <a:custGeom>
            <a:pathLst>
              <a:path w="2072518" h="36732970">
                <a:moveTo>
                  <a:pt x="572133" y="36067109"/>
                </a:moveTo>
                <a:lnTo>
                  <a:pt x="572133" y="36732970"/>
                </a:lnTo>
                <a:moveTo>
                  <a:pt x="572133" y="36132641"/>
                </a:moveTo>
                <a:lnTo>
                  <a:pt x="628390" y="36198428"/>
                </a:lnTo>
                <a:moveTo>
                  <a:pt x="572133" y="36198428"/>
                </a:moveTo>
                <a:lnTo>
                  <a:pt x="628390" y="36132641"/>
                </a:lnTo>
                <a:moveTo>
                  <a:pt x="572133" y="36254688"/>
                </a:moveTo>
                <a:lnTo>
                  <a:pt x="628390" y="36310950"/>
                </a:lnTo>
                <a:moveTo>
                  <a:pt x="572133" y="36310950"/>
                </a:moveTo>
                <a:lnTo>
                  <a:pt x="628390" y="36254688"/>
                </a:lnTo>
                <a:moveTo>
                  <a:pt x="572133" y="36376482"/>
                </a:moveTo>
                <a:lnTo>
                  <a:pt x="628390" y="36432869"/>
                </a:lnTo>
                <a:moveTo>
                  <a:pt x="572133" y="36432869"/>
                </a:moveTo>
                <a:lnTo>
                  <a:pt x="628390" y="36376482"/>
                </a:lnTo>
                <a:moveTo>
                  <a:pt x="572133" y="36489131"/>
                </a:moveTo>
                <a:lnTo>
                  <a:pt x="628390" y="36554662"/>
                </a:lnTo>
                <a:moveTo>
                  <a:pt x="572133" y="36554662"/>
                </a:moveTo>
                <a:lnTo>
                  <a:pt x="628390" y="36489131"/>
                </a:lnTo>
                <a:moveTo>
                  <a:pt x="572133" y="36610924"/>
                </a:moveTo>
                <a:lnTo>
                  <a:pt x="628390" y="36667184"/>
                </a:lnTo>
                <a:moveTo>
                  <a:pt x="572133" y="36667184"/>
                </a:moveTo>
                <a:lnTo>
                  <a:pt x="628390" y="36610924"/>
                </a:lnTo>
                <a:moveTo>
                  <a:pt x="56257" y="36067109"/>
                </a:moveTo>
                <a:lnTo>
                  <a:pt x="56257" y="36732970"/>
                </a:lnTo>
                <a:moveTo>
                  <a:pt x="56257" y="36132641"/>
                </a:moveTo>
                <a:lnTo>
                  <a:pt x="0" y="36198428"/>
                </a:lnTo>
                <a:moveTo>
                  <a:pt x="56257" y="36198428"/>
                </a:moveTo>
                <a:lnTo>
                  <a:pt x="0" y="36132641"/>
                </a:lnTo>
                <a:moveTo>
                  <a:pt x="56257" y="36254688"/>
                </a:moveTo>
                <a:lnTo>
                  <a:pt x="0" y="36310950"/>
                </a:lnTo>
                <a:moveTo>
                  <a:pt x="56257" y="36310950"/>
                </a:moveTo>
                <a:lnTo>
                  <a:pt x="0" y="36254688"/>
                </a:lnTo>
                <a:moveTo>
                  <a:pt x="56257" y="36376482"/>
                </a:moveTo>
                <a:lnTo>
                  <a:pt x="0" y="36432869"/>
                </a:lnTo>
                <a:moveTo>
                  <a:pt x="56257" y="36432869"/>
                </a:moveTo>
                <a:lnTo>
                  <a:pt x="0" y="36376482"/>
                </a:lnTo>
                <a:moveTo>
                  <a:pt x="56257" y="36489131"/>
                </a:moveTo>
                <a:lnTo>
                  <a:pt x="0" y="36554662"/>
                </a:lnTo>
                <a:moveTo>
                  <a:pt x="56257" y="36554662"/>
                </a:moveTo>
                <a:lnTo>
                  <a:pt x="0" y="36489131"/>
                </a:lnTo>
                <a:moveTo>
                  <a:pt x="56257" y="36610924"/>
                </a:moveTo>
                <a:lnTo>
                  <a:pt x="0" y="36667184"/>
                </a:lnTo>
                <a:moveTo>
                  <a:pt x="56257" y="36667184"/>
                </a:moveTo>
                <a:lnTo>
                  <a:pt x="0" y="36610924"/>
                </a:lnTo>
                <a:moveTo>
                  <a:pt x="759582" y="590804"/>
                </a:moveTo>
                <a:lnTo>
                  <a:pt x="2072518" y="590804"/>
                </a:lnTo>
                <a:moveTo>
                  <a:pt x="872108" y="6864601"/>
                </a:moveTo>
                <a:lnTo>
                  <a:pt x="2072518" y="6864601"/>
                </a:lnTo>
                <a:moveTo>
                  <a:pt x="1697484" y="0"/>
                </a:moveTo>
                <a:lnTo>
                  <a:pt x="1697484" y="7455406"/>
                </a:lnTo>
                <a:moveTo>
                  <a:pt x="2072518" y="956562"/>
                </a:moveTo>
                <a:lnTo>
                  <a:pt x="1331590" y="215646"/>
                </a:lnTo>
                <a:moveTo>
                  <a:pt x="1331590" y="6498844"/>
                </a:moveTo>
                <a:lnTo>
                  <a:pt x="2072518" y="723976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12" name="Freeform 8612"/>
          <p:cNvSpPr/>
          <p:nvPr/>
        </p:nvSpPr>
        <p:spPr>
          <a:xfrm rot="-5400000" flipH="0" flipV="0">
            <a:off x="22104107" y="1163364"/>
            <a:ext cx="41152" cy="31990"/>
          </a:xfrm>
          <a:custGeom>
            <a:pathLst>
              <a:path w="253232" h="196850">
                <a:moveTo>
                  <a:pt x="253232" y="178178"/>
                </a:moveTo>
                <a:lnTo>
                  <a:pt x="243831" y="56260"/>
                </a:lnTo>
                <a:lnTo>
                  <a:pt x="243831" y="103122"/>
                </a:lnTo>
                <a:lnTo>
                  <a:pt x="234566" y="112520"/>
                </a:lnTo>
                <a:lnTo>
                  <a:pt x="225165" y="121918"/>
                </a:lnTo>
                <a:lnTo>
                  <a:pt x="206375" y="131316"/>
                </a:lnTo>
                <a:lnTo>
                  <a:pt x="159507" y="131316"/>
                </a:lnTo>
                <a:lnTo>
                  <a:pt x="103250" y="112520"/>
                </a:lnTo>
                <a:lnTo>
                  <a:pt x="93849" y="112520"/>
                </a:lnTo>
                <a:lnTo>
                  <a:pt x="75047" y="103122"/>
                </a:lnTo>
                <a:lnTo>
                  <a:pt x="65658" y="93724"/>
                </a:lnTo>
                <a:lnTo>
                  <a:pt x="46981" y="84454"/>
                </a:lnTo>
                <a:lnTo>
                  <a:pt x="37592" y="75056"/>
                </a:lnTo>
                <a:lnTo>
                  <a:pt x="28191" y="65658"/>
                </a:lnTo>
                <a:lnTo>
                  <a:pt x="18790" y="46862"/>
                </a:lnTo>
                <a:lnTo>
                  <a:pt x="18790" y="28194"/>
                </a:lnTo>
                <a:lnTo>
                  <a:pt x="9389" y="18796"/>
                </a:lnTo>
                <a:lnTo>
                  <a:pt x="9389" y="0"/>
                </a:lnTo>
                <a:lnTo>
                  <a:pt x="0" y="121918"/>
                </a:lnTo>
                <a:lnTo>
                  <a:pt x="18790" y="131316"/>
                </a:lnTo>
                <a:lnTo>
                  <a:pt x="28191" y="140714"/>
                </a:lnTo>
                <a:lnTo>
                  <a:pt x="46981" y="149985"/>
                </a:lnTo>
                <a:lnTo>
                  <a:pt x="65658" y="159383"/>
                </a:lnTo>
                <a:lnTo>
                  <a:pt x="84448" y="168780"/>
                </a:lnTo>
                <a:lnTo>
                  <a:pt x="103250" y="168780"/>
                </a:lnTo>
                <a:lnTo>
                  <a:pt x="159507" y="187576"/>
                </a:lnTo>
                <a:lnTo>
                  <a:pt x="168908" y="187576"/>
                </a:lnTo>
                <a:lnTo>
                  <a:pt x="187574" y="196850"/>
                </a:lnTo>
                <a:lnTo>
                  <a:pt x="206375" y="187576"/>
                </a:lnTo>
                <a:lnTo>
                  <a:pt x="225165" y="187576"/>
                </a:lnTo>
                <a:lnTo>
                  <a:pt x="243831" y="17817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13" name="Freeform 8613"/>
          <p:cNvSpPr/>
          <p:nvPr/>
        </p:nvSpPr>
        <p:spPr>
          <a:xfrm rot="-5400000" flipH="0" flipV="0">
            <a:off x="22098017" y="1120682"/>
            <a:ext cx="32010" cy="28956"/>
          </a:xfrm>
          <a:custGeom>
            <a:pathLst>
              <a:path w="196974" h="178181">
                <a:moveTo>
                  <a:pt x="196974" y="56263"/>
                </a:moveTo>
                <a:lnTo>
                  <a:pt x="178172" y="37464"/>
                </a:lnTo>
                <a:lnTo>
                  <a:pt x="168907" y="28066"/>
                </a:lnTo>
                <a:lnTo>
                  <a:pt x="150106" y="18668"/>
                </a:lnTo>
                <a:lnTo>
                  <a:pt x="131316" y="18668"/>
                </a:lnTo>
                <a:lnTo>
                  <a:pt x="112650" y="9398"/>
                </a:lnTo>
                <a:lnTo>
                  <a:pt x="93849" y="0"/>
                </a:lnTo>
                <a:lnTo>
                  <a:pt x="28190" y="0"/>
                </a:lnTo>
                <a:lnTo>
                  <a:pt x="18790" y="9398"/>
                </a:lnTo>
                <a:lnTo>
                  <a:pt x="0" y="18668"/>
                </a:lnTo>
                <a:lnTo>
                  <a:pt x="9389" y="131319"/>
                </a:lnTo>
                <a:lnTo>
                  <a:pt x="9389" y="103125"/>
                </a:lnTo>
                <a:lnTo>
                  <a:pt x="18790" y="84457"/>
                </a:lnTo>
                <a:lnTo>
                  <a:pt x="18790" y="75059"/>
                </a:lnTo>
                <a:lnTo>
                  <a:pt x="37591" y="65661"/>
                </a:lnTo>
                <a:lnTo>
                  <a:pt x="46856" y="56263"/>
                </a:lnTo>
                <a:lnTo>
                  <a:pt x="75047" y="56263"/>
                </a:lnTo>
                <a:lnTo>
                  <a:pt x="93849" y="65661"/>
                </a:lnTo>
                <a:lnTo>
                  <a:pt x="103249" y="65661"/>
                </a:lnTo>
                <a:lnTo>
                  <a:pt x="121915" y="75059"/>
                </a:lnTo>
                <a:lnTo>
                  <a:pt x="131316" y="75059"/>
                </a:lnTo>
                <a:lnTo>
                  <a:pt x="150106" y="84457"/>
                </a:lnTo>
                <a:lnTo>
                  <a:pt x="159507" y="103125"/>
                </a:lnTo>
                <a:lnTo>
                  <a:pt x="168907" y="112523"/>
                </a:lnTo>
                <a:lnTo>
                  <a:pt x="178172" y="121921"/>
                </a:lnTo>
                <a:lnTo>
                  <a:pt x="178172" y="140717"/>
                </a:lnTo>
                <a:lnTo>
                  <a:pt x="187573" y="159385"/>
                </a:lnTo>
                <a:lnTo>
                  <a:pt x="187573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14" name="Freeform 8614"/>
          <p:cNvSpPr/>
          <p:nvPr/>
        </p:nvSpPr>
        <p:spPr>
          <a:xfrm rot="-5400000" flipH="0" flipV="0">
            <a:off x="22069816" y="1127546"/>
            <a:ext cx="96011" cy="64001"/>
          </a:xfrm>
          <a:custGeom>
            <a:pathLst>
              <a:path w="590798" h="393827">
                <a:moveTo>
                  <a:pt x="590798" y="281431"/>
                </a:moveTo>
                <a:lnTo>
                  <a:pt x="590798" y="234441"/>
                </a:lnTo>
                <a:lnTo>
                  <a:pt x="581409" y="215773"/>
                </a:lnTo>
                <a:lnTo>
                  <a:pt x="581409" y="196977"/>
                </a:lnTo>
                <a:lnTo>
                  <a:pt x="572133" y="178181"/>
                </a:lnTo>
                <a:lnTo>
                  <a:pt x="562732" y="168911"/>
                </a:lnTo>
                <a:lnTo>
                  <a:pt x="553343" y="150115"/>
                </a:lnTo>
                <a:lnTo>
                  <a:pt x="543942" y="140717"/>
                </a:lnTo>
                <a:lnTo>
                  <a:pt x="534541" y="262635"/>
                </a:lnTo>
                <a:lnTo>
                  <a:pt x="534541" y="272033"/>
                </a:lnTo>
                <a:lnTo>
                  <a:pt x="525140" y="290702"/>
                </a:lnTo>
                <a:lnTo>
                  <a:pt x="525140" y="309497"/>
                </a:lnTo>
                <a:lnTo>
                  <a:pt x="515875" y="318895"/>
                </a:lnTo>
                <a:lnTo>
                  <a:pt x="506475" y="328293"/>
                </a:lnTo>
                <a:lnTo>
                  <a:pt x="487685" y="337567"/>
                </a:lnTo>
                <a:lnTo>
                  <a:pt x="459618" y="337567"/>
                </a:lnTo>
                <a:lnTo>
                  <a:pt x="440817" y="328293"/>
                </a:lnTo>
                <a:lnTo>
                  <a:pt x="422015" y="318895"/>
                </a:lnTo>
                <a:lnTo>
                  <a:pt x="403225" y="318895"/>
                </a:lnTo>
                <a:lnTo>
                  <a:pt x="393824" y="309497"/>
                </a:lnTo>
                <a:lnTo>
                  <a:pt x="375158" y="290702"/>
                </a:lnTo>
                <a:lnTo>
                  <a:pt x="375158" y="281431"/>
                </a:lnTo>
                <a:lnTo>
                  <a:pt x="365758" y="262635"/>
                </a:lnTo>
                <a:lnTo>
                  <a:pt x="356357" y="253237"/>
                </a:lnTo>
                <a:lnTo>
                  <a:pt x="356357" y="215773"/>
                </a:lnTo>
                <a:lnTo>
                  <a:pt x="346968" y="103122"/>
                </a:lnTo>
                <a:lnTo>
                  <a:pt x="328290" y="112520"/>
                </a:lnTo>
                <a:lnTo>
                  <a:pt x="328290" y="103122"/>
                </a:lnTo>
                <a:lnTo>
                  <a:pt x="318901" y="84454"/>
                </a:lnTo>
                <a:lnTo>
                  <a:pt x="309500" y="75056"/>
                </a:lnTo>
                <a:lnTo>
                  <a:pt x="290699" y="65658"/>
                </a:lnTo>
                <a:lnTo>
                  <a:pt x="281434" y="56260"/>
                </a:lnTo>
                <a:lnTo>
                  <a:pt x="262632" y="46862"/>
                </a:lnTo>
                <a:lnTo>
                  <a:pt x="243842" y="37591"/>
                </a:lnTo>
                <a:lnTo>
                  <a:pt x="225165" y="28194"/>
                </a:lnTo>
                <a:lnTo>
                  <a:pt x="206375" y="18796"/>
                </a:lnTo>
                <a:lnTo>
                  <a:pt x="150118" y="9398"/>
                </a:lnTo>
                <a:lnTo>
                  <a:pt x="131316" y="0"/>
                </a:lnTo>
                <a:lnTo>
                  <a:pt x="112526" y="0"/>
                </a:lnTo>
                <a:lnTo>
                  <a:pt x="93849" y="0"/>
                </a:lnTo>
                <a:lnTo>
                  <a:pt x="75059" y="9398"/>
                </a:lnTo>
                <a:lnTo>
                  <a:pt x="65658" y="18796"/>
                </a:lnTo>
                <a:lnTo>
                  <a:pt x="46868" y="28194"/>
                </a:lnTo>
                <a:lnTo>
                  <a:pt x="37592" y="37591"/>
                </a:lnTo>
                <a:lnTo>
                  <a:pt x="28191" y="37591"/>
                </a:lnTo>
                <a:lnTo>
                  <a:pt x="18790" y="56260"/>
                </a:lnTo>
                <a:lnTo>
                  <a:pt x="9401" y="65658"/>
                </a:lnTo>
                <a:lnTo>
                  <a:pt x="9401" y="84454"/>
                </a:lnTo>
                <a:lnTo>
                  <a:pt x="0" y="103122"/>
                </a:lnTo>
                <a:lnTo>
                  <a:pt x="0" y="168911"/>
                </a:lnTo>
                <a:lnTo>
                  <a:pt x="9401" y="187579"/>
                </a:lnTo>
                <a:lnTo>
                  <a:pt x="9401" y="206375"/>
                </a:lnTo>
                <a:lnTo>
                  <a:pt x="18790" y="215773"/>
                </a:lnTo>
                <a:lnTo>
                  <a:pt x="28191" y="234441"/>
                </a:lnTo>
                <a:lnTo>
                  <a:pt x="37592" y="243839"/>
                </a:lnTo>
                <a:lnTo>
                  <a:pt x="37592" y="253237"/>
                </a:lnTo>
                <a:lnTo>
                  <a:pt x="46868" y="262635"/>
                </a:lnTo>
                <a:lnTo>
                  <a:pt x="56257" y="140717"/>
                </a:lnTo>
                <a:lnTo>
                  <a:pt x="56257" y="131316"/>
                </a:lnTo>
                <a:lnTo>
                  <a:pt x="65658" y="112520"/>
                </a:lnTo>
                <a:lnTo>
                  <a:pt x="65658" y="93852"/>
                </a:lnTo>
                <a:lnTo>
                  <a:pt x="75059" y="75056"/>
                </a:lnTo>
                <a:lnTo>
                  <a:pt x="84460" y="75056"/>
                </a:lnTo>
                <a:lnTo>
                  <a:pt x="103125" y="65658"/>
                </a:lnTo>
                <a:lnTo>
                  <a:pt x="150118" y="65658"/>
                </a:lnTo>
                <a:lnTo>
                  <a:pt x="206375" y="84454"/>
                </a:lnTo>
                <a:lnTo>
                  <a:pt x="215776" y="84454"/>
                </a:lnTo>
                <a:lnTo>
                  <a:pt x="234442" y="93852"/>
                </a:lnTo>
                <a:lnTo>
                  <a:pt x="243842" y="103122"/>
                </a:lnTo>
                <a:lnTo>
                  <a:pt x="262632" y="112520"/>
                </a:lnTo>
                <a:lnTo>
                  <a:pt x="272033" y="121918"/>
                </a:lnTo>
                <a:lnTo>
                  <a:pt x="281434" y="131316"/>
                </a:lnTo>
                <a:lnTo>
                  <a:pt x="290699" y="150115"/>
                </a:lnTo>
                <a:lnTo>
                  <a:pt x="290699" y="196977"/>
                </a:lnTo>
                <a:lnTo>
                  <a:pt x="300100" y="318895"/>
                </a:lnTo>
                <a:lnTo>
                  <a:pt x="318901" y="300100"/>
                </a:lnTo>
                <a:lnTo>
                  <a:pt x="328290" y="318895"/>
                </a:lnTo>
                <a:lnTo>
                  <a:pt x="337691" y="328293"/>
                </a:lnTo>
                <a:lnTo>
                  <a:pt x="346968" y="337567"/>
                </a:lnTo>
                <a:lnTo>
                  <a:pt x="356357" y="346965"/>
                </a:lnTo>
                <a:lnTo>
                  <a:pt x="375158" y="356363"/>
                </a:lnTo>
                <a:lnTo>
                  <a:pt x="384559" y="365761"/>
                </a:lnTo>
                <a:lnTo>
                  <a:pt x="403225" y="375158"/>
                </a:lnTo>
                <a:lnTo>
                  <a:pt x="422015" y="384556"/>
                </a:lnTo>
                <a:lnTo>
                  <a:pt x="440817" y="393827"/>
                </a:lnTo>
                <a:lnTo>
                  <a:pt x="478284" y="393827"/>
                </a:lnTo>
                <a:lnTo>
                  <a:pt x="515875" y="393827"/>
                </a:lnTo>
                <a:lnTo>
                  <a:pt x="534541" y="384556"/>
                </a:lnTo>
                <a:lnTo>
                  <a:pt x="543942" y="375158"/>
                </a:lnTo>
                <a:lnTo>
                  <a:pt x="562732" y="365761"/>
                </a:lnTo>
                <a:lnTo>
                  <a:pt x="562732" y="356363"/>
                </a:lnTo>
                <a:lnTo>
                  <a:pt x="572133" y="346965"/>
                </a:lnTo>
                <a:lnTo>
                  <a:pt x="581409" y="328293"/>
                </a:lnTo>
                <a:lnTo>
                  <a:pt x="581409" y="318895"/>
                </a:lnTo>
                <a:lnTo>
                  <a:pt x="590798" y="3001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15" name="Freeform 8615"/>
          <p:cNvSpPr/>
          <p:nvPr/>
        </p:nvSpPr>
        <p:spPr>
          <a:xfrm rot="-5400000" flipH="0" flipV="0">
            <a:off x="22137634" y="1125255"/>
            <a:ext cx="96011" cy="68583"/>
          </a:xfrm>
          <a:custGeom>
            <a:pathLst>
              <a:path w="590798" h="422021">
                <a:moveTo>
                  <a:pt x="590798" y="393954"/>
                </a:moveTo>
                <a:lnTo>
                  <a:pt x="590798" y="168911"/>
                </a:lnTo>
                <a:lnTo>
                  <a:pt x="581409" y="159513"/>
                </a:lnTo>
                <a:lnTo>
                  <a:pt x="572133" y="150115"/>
                </a:lnTo>
                <a:lnTo>
                  <a:pt x="328290" y="84454"/>
                </a:lnTo>
                <a:lnTo>
                  <a:pt x="318901" y="84454"/>
                </a:lnTo>
                <a:lnTo>
                  <a:pt x="300100" y="93852"/>
                </a:lnTo>
                <a:lnTo>
                  <a:pt x="290699" y="112647"/>
                </a:lnTo>
                <a:lnTo>
                  <a:pt x="290699" y="272033"/>
                </a:lnTo>
                <a:lnTo>
                  <a:pt x="281434" y="281431"/>
                </a:lnTo>
                <a:lnTo>
                  <a:pt x="272033" y="290829"/>
                </a:lnTo>
                <a:lnTo>
                  <a:pt x="253243" y="300227"/>
                </a:lnTo>
                <a:lnTo>
                  <a:pt x="206375" y="300227"/>
                </a:lnTo>
                <a:lnTo>
                  <a:pt x="150118" y="281431"/>
                </a:lnTo>
                <a:lnTo>
                  <a:pt x="140717" y="281431"/>
                </a:lnTo>
                <a:lnTo>
                  <a:pt x="121915" y="272033"/>
                </a:lnTo>
                <a:lnTo>
                  <a:pt x="112526" y="262635"/>
                </a:lnTo>
                <a:lnTo>
                  <a:pt x="93849" y="253237"/>
                </a:lnTo>
                <a:lnTo>
                  <a:pt x="84460" y="243839"/>
                </a:lnTo>
                <a:lnTo>
                  <a:pt x="75059" y="234441"/>
                </a:lnTo>
                <a:lnTo>
                  <a:pt x="65658" y="215773"/>
                </a:lnTo>
                <a:lnTo>
                  <a:pt x="65658" y="196977"/>
                </a:lnTo>
                <a:lnTo>
                  <a:pt x="56257" y="178181"/>
                </a:lnTo>
                <a:lnTo>
                  <a:pt x="56257" y="18796"/>
                </a:lnTo>
                <a:lnTo>
                  <a:pt x="46868" y="9525"/>
                </a:lnTo>
                <a:lnTo>
                  <a:pt x="28191" y="0"/>
                </a:lnTo>
                <a:lnTo>
                  <a:pt x="9401" y="9525"/>
                </a:lnTo>
                <a:lnTo>
                  <a:pt x="0" y="18796"/>
                </a:lnTo>
                <a:lnTo>
                  <a:pt x="0" y="187579"/>
                </a:lnTo>
                <a:lnTo>
                  <a:pt x="9401" y="206375"/>
                </a:lnTo>
                <a:lnTo>
                  <a:pt x="9401" y="225171"/>
                </a:lnTo>
                <a:lnTo>
                  <a:pt x="18790" y="243839"/>
                </a:lnTo>
                <a:lnTo>
                  <a:pt x="18790" y="253237"/>
                </a:lnTo>
                <a:lnTo>
                  <a:pt x="28191" y="262635"/>
                </a:lnTo>
                <a:lnTo>
                  <a:pt x="37592" y="281431"/>
                </a:lnTo>
                <a:lnTo>
                  <a:pt x="46868" y="290829"/>
                </a:lnTo>
                <a:lnTo>
                  <a:pt x="56257" y="300227"/>
                </a:lnTo>
                <a:lnTo>
                  <a:pt x="75059" y="309497"/>
                </a:lnTo>
                <a:lnTo>
                  <a:pt x="93849" y="318895"/>
                </a:lnTo>
                <a:lnTo>
                  <a:pt x="112526" y="328293"/>
                </a:lnTo>
                <a:lnTo>
                  <a:pt x="131316" y="337691"/>
                </a:lnTo>
                <a:lnTo>
                  <a:pt x="150118" y="337691"/>
                </a:lnTo>
                <a:lnTo>
                  <a:pt x="206375" y="356490"/>
                </a:lnTo>
                <a:lnTo>
                  <a:pt x="281434" y="356490"/>
                </a:lnTo>
                <a:lnTo>
                  <a:pt x="290699" y="347092"/>
                </a:lnTo>
                <a:lnTo>
                  <a:pt x="309500" y="337691"/>
                </a:lnTo>
                <a:lnTo>
                  <a:pt x="318901" y="328293"/>
                </a:lnTo>
                <a:lnTo>
                  <a:pt x="328290" y="328293"/>
                </a:lnTo>
                <a:lnTo>
                  <a:pt x="337691" y="309497"/>
                </a:lnTo>
                <a:lnTo>
                  <a:pt x="346968" y="300227"/>
                </a:lnTo>
                <a:lnTo>
                  <a:pt x="346968" y="281431"/>
                </a:lnTo>
                <a:lnTo>
                  <a:pt x="356357" y="262635"/>
                </a:lnTo>
                <a:lnTo>
                  <a:pt x="356357" y="150115"/>
                </a:lnTo>
                <a:lnTo>
                  <a:pt x="534541" y="196977"/>
                </a:lnTo>
                <a:lnTo>
                  <a:pt x="534541" y="403352"/>
                </a:lnTo>
                <a:lnTo>
                  <a:pt x="543942" y="412750"/>
                </a:lnTo>
                <a:lnTo>
                  <a:pt x="562732" y="422021"/>
                </a:lnTo>
                <a:lnTo>
                  <a:pt x="581409" y="412750"/>
                </a:lnTo>
                <a:lnTo>
                  <a:pt x="590798" y="40335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16" name="Freeform 8616"/>
          <p:cNvSpPr/>
          <p:nvPr/>
        </p:nvSpPr>
        <p:spPr>
          <a:xfrm rot="-5400000" flipH="0" flipV="0">
            <a:off x="22205453" y="1144305"/>
            <a:ext cx="88396" cy="38099"/>
          </a:xfrm>
          <a:custGeom>
            <a:pathLst>
              <a:path w="543942" h="234441">
                <a:moveTo>
                  <a:pt x="543942" y="140717"/>
                </a:moveTo>
                <a:lnTo>
                  <a:pt x="525140" y="121921"/>
                </a:lnTo>
                <a:lnTo>
                  <a:pt x="515875" y="112523"/>
                </a:lnTo>
                <a:lnTo>
                  <a:pt x="497074" y="103252"/>
                </a:lnTo>
                <a:lnTo>
                  <a:pt x="478284" y="93854"/>
                </a:lnTo>
                <a:lnTo>
                  <a:pt x="459618" y="84457"/>
                </a:lnTo>
                <a:lnTo>
                  <a:pt x="440817" y="75059"/>
                </a:lnTo>
                <a:lnTo>
                  <a:pt x="422015" y="65661"/>
                </a:lnTo>
                <a:lnTo>
                  <a:pt x="403225" y="56263"/>
                </a:lnTo>
                <a:lnTo>
                  <a:pt x="384559" y="46862"/>
                </a:lnTo>
                <a:lnTo>
                  <a:pt x="365758" y="37464"/>
                </a:lnTo>
                <a:lnTo>
                  <a:pt x="346968" y="37464"/>
                </a:lnTo>
                <a:lnTo>
                  <a:pt x="328290" y="28193"/>
                </a:lnTo>
                <a:lnTo>
                  <a:pt x="309500" y="18796"/>
                </a:lnTo>
                <a:lnTo>
                  <a:pt x="290699" y="18796"/>
                </a:lnTo>
                <a:lnTo>
                  <a:pt x="281434" y="9398"/>
                </a:lnTo>
                <a:lnTo>
                  <a:pt x="243842" y="9398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592" y="18796"/>
                </a:lnTo>
                <a:lnTo>
                  <a:pt x="28191" y="28193"/>
                </a:lnTo>
                <a:lnTo>
                  <a:pt x="18790" y="37464"/>
                </a:lnTo>
                <a:lnTo>
                  <a:pt x="9401" y="46862"/>
                </a:lnTo>
                <a:lnTo>
                  <a:pt x="0" y="65661"/>
                </a:lnTo>
                <a:lnTo>
                  <a:pt x="0" y="121921"/>
                </a:lnTo>
                <a:lnTo>
                  <a:pt x="9401" y="140717"/>
                </a:lnTo>
                <a:lnTo>
                  <a:pt x="9401" y="150115"/>
                </a:lnTo>
                <a:lnTo>
                  <a:pt x="18790" y="168783"/>
                </a:lnTo>
                <a:lnTo>
                  <a:pt x="28191" y="178181"/>
                </a:lnTo>
                <a:lnTo>
                  <a:pt x="37592" y="196977"/>
                </a:lnTo>
                <a:lnTo>
                  <a:pt x="46868" y="206375"/>
                </a:lnTo>
                <a:lnTo>
                  <a:pt x="56257" y="103252"/>
                </a:lnTo>
                <a:lnTo>
                  <a:pt x="56257" y="93854"/>
                </a:lnTo>
                <a:lnTo>
                  <a:pt x="65658" y="84457"/>
                </a:lnTo>
                <a:lnTo>
                  <a:pt x="75059" y="75059"/>
                </a:lnTo>
                <a:lnTo>
                  <a:pt x="84460" y="65661"/>
                </a:lnTo>
                <a:lnTo>
                  <a:pt x="103125" y="56263"/>
                </a:lnTo>
                <a:lnTo>
                  <a:pt x="196974" y="56263"/>
                </a:lnTo>
                <a:lnTo>
                  <a:pt x="215776" y="65661"/>
                </a:lnTo>
                <a:lnTo>
                  <a:pt x="253243" y="65661"/>
                </a:lnTo>
                <a:lnTo>
                  <a:pt x="272033" y="75059"/>
                </a:lnTo>
                <a:lnTo>
                  <a:pt x="290699" y="75059"/>
                </a:lnTo>
                <a:lnTo>
                  <a:pt x="309500" y="84457"/>
                </a:lnTo>
                <a:lnTo>
                  <a:pt x="328290" y="84457"/>
                </a:lnTo>
                <a:lnTo>
                  <a:pt x="337691" y="93854"/>
                </a:lnTo>
                <a:lnTo>
                  <a:pt x="356357" y="103252"/>
                </a:lnTo>
                <a:lnTo>
                  <a:pt x="375158" y="112523"/>
                </a:lnTo>
                <a:lnTo>
                  <a:pt x="393824" y="112523"/>
                </a:lnTo>
                <a:lnTo>
                  <a:pt x="412626" y="121921"/>
                </a:lnTo>
                <a:lnTo>
                  <a:pt x="440817" y="140717"/>
                </a:lnTo>
                <a:lnTo>
                  <a:pt x="459618" y="150115"/>
                </a:lnTo>
                <a:lnTo>
                  <a:pt x="478284" y="159512"/>
                </a:lnTo>
                <a:lnTo>
                  <a:pt x="487685" y="168783"/>
                </a:lnTo>
                <a:lnTo>
                  <a:pt x="506475" y="178181"/>
                </a:lnTo>
                <a:lnTo>
                  <a:pt x="515875" y="187579"/>
                </a:lnTo>
                <a:lnTo>
                  <a:pt x="525140" y="206375"/>
                </a:lnTo>
                <a:lnTo>
                  <a:pt x="525140" y="215773"/>
                </a:lnTo>
                <a:lnTo>
                  <a:pt x="534541" y="225043"/>
                </a:lnTo>
                <a:lnTo>
                  <a:pt x="53454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17" name="Freeform 8617"/>
          <p:cNvSpPr/>
          <p:nvPr/>
        </p:nvSpPr>
        <p:spPr>
          <a:xfrm rot="-5400000" flipH="0" flipV="0">
            <a:off x="22222987" y="1135935"/>
            <a:ext cx="88394" cy="39606"/>
          </a:xfrm>
          <a:custGeom>
            <a:pathLst>
              <a:path w="543930" h="243713">
                <a:moveTo>
                  <a:pt x="543930" y="149985"/>
                </a:moveTo>
                <a:lnTo>
                  <a:pt x="543930" y="112521"/>
                </a:lnTo>
                <a:lnTo>
                  <a:pt x="534541" y="93725"/>
                </a:lnTo>
                <a:lnTo>
                  <a:pt x="534541" y="84327"/>
                </a:lnTo>
                <a:lnTo>
                  <a:pt x="525265" y="74929"/>
                </a:lnTo>
                <a:lnTo>
                  <a:pt x="515864" y="56260"/>
                </a:lnTo>
                <a:lnTo>
                  <a:pt x="506475" y="46863"/>
                </a:lnTo>
                <a:lnTo>
                  <a:pt x="497074" y="37465"/>
                </a:lnTo>
                <a:lnTo>
                  <a:pt x="487673" y="131189"/>
                </a:lnTo>
                <a:lnTo>
                  <a:pt x="487673" y="140587"/>
                </a:lnTo>
                <a:lnTo>
                  <a:pt x="478272" y="159386"/>
                </a:lnTo>
                <a:lnTo>
                  <a:pt x="469007" y="168784"/>
                </a:lnTo>
                <a:lnTo>
                  <a:pt x="459607" y="178055"/>
                </a:lnTo>
                <a:lnTo>
                  <a:pt x="440817" y="178055"/>
                </a:lnTo>
                <a:lnTo>
                  <a:pt x="422015" y="187452"/>
                </a:lnTo>
                <a:lnTo>
                  <a:pt x="375147" y="187452"/>
                </a:lnTo>
                <a:lnTo>
                  <a:pt x="365758" y="178055"/>
                </a:lnTo>
                <a:lnTo>
                  <a:pt x="309489" y="178055"/>
                </a:lnTo>
                <a:lnTo>
                  <a:pt x="290823" y="168784"/>
                </a:lnTo>
                <a:lnTo>
                  <a:pt x="272033" y="168784"/>
                </a:lnTo>
                <a:lnTo>
                  <a:pt x="243831" y="159386"/>
                </a:lnTo>
                <a:lnTo>
                  <a:pt x="234566" y="159386"/>
                </a:lnTo>
                <a:lnTo>
                  <a:pt x="215764" y="149985"/>
                </a:lnTo>
                <a:lnTo>
                  <a:pt x="206375" y="140587"/>
                </a:lnTo>
                <a:lnTo>
                  <a:pt x="187574" y="140587"/>
                </a:lnTo>
                <a:lnTo>
                  <a:pt x="168908" y="131189"/>
                </a:lnTo>
                <a:lnTo>
                  <a:pt x="150106" y="121791"/>
                </a:lnTo>
                <a:lnTo>
                  <a:pt x="131316" y="112521"/>
                </a:lnTo>
                <a:lnTo>
                  <a:pt x="103250" y="103123"/>
                </a:lnTo>
                <a:lnTo>
                  <a:pt x="84448" y="93725"/>
                </a:lnTo>
                <a:lnTo>
                  <a:pt x="65658" y="84327"/>
                </a:lnTo>
                <a:lnTo>
                  <a:pt x="56257" y="65531"/>
                </a:lnTo>
                <a:lnTo>
                  <a:pt x="37592" y="56260"/>
                </a:lnTo>
                <a:lnTo>
                  <a:pt x="28191" y="46863"/>
                </a:lnTo>
                <a:lnTo>
                  <a:pt x="18790" y="37465"/>
                </a:lnTo>
                <a:lnTo>
                  <a:pt x="18790" y="28067"/>
                </a:lnTo>
                <a:lnTo>
                  <a:pt x="9389" y="18669"/>
                </a:lnTo>
                <a:lnTo>
                  <a:pt x="9389" y="0"/>
                </a:lnTo>
                <a:lnTo>
                  <a:pt x="0" y="103123"/>
                </a:lnTo>
                <a:lnTo>
                  <a:pt x="18790" y="112521"/>
                </a:lnTo>
                <a:lnTo>
                  <a:pt x="28191" y="121791"/>
                </a:lnTo>
                <a:lnTo>
                  <a:pt x="46981" y="140587"/>
                </a:lnTo>
                <a:lnTo>
                  <a:pt x="65658" y="149985"/>
                </a:lnTo>
                <a:lnTo>
                  <a:pt x="84448" y="159386"/>
                </a:lnTo>
                <a:lnTo>
                  <a:pt x="103250" y="168784"/>
                </a:lnTo>
                <a:lnTo>
                  <a:pt x="122040" y="178055"/>
                </a:lnTo>
                <a:lnTo>
                  <a:pt x="140705" y="187452"/>
                </a:lnTo>
                <a:lnTo>
                  <a:pt x="159507" y="196850"/>
                </a:lnTo>
                <a:lnTo>
                  <a:pt x="178297" y="196850"/>
                </a:lnTo>
                <a:lnTo>
                  <a:pt x="196974" y="206248"/>
                </a:lnTo>
                <a:lnTo>
                  <a:pt x="215764" y="215646"/>
                </a:lnTo>
                <a:lnTo>
                  <a:pt x="234566" y="215646"/>
                </a:lnTo>
                <a:lnTo>
                  <a:pt x="253232" y="225044"/>
                </a:lnTo>
                <a:lnTo>
                  <a:pt x="262632" y="225044"/>
                </a:lnTo>
                <a:lnTo>
                  <a:pt x="281422" y="234315"/>
                </a:lnTo>
                <a:lnTo>
                  <a:pt x="318890" y="234315"/>
                </a:lnTo>
                <a:lnTo>
                  <a:pt x="337691" y="243713"/>
                </a:lnTo>
                <a:lnTo>
                  <a:pt x="440817" y="243713"/>
                </a:lnTo>
                <a:lnTo>
                  <a:pt x="459607" y="234315"/>
                </a:lnTo>
                <a:lnTo>
                  <a:pt x="478272" y="234315"/>
                </a:lnTo>
                <a:lnTo>
                  <a:pt x="497074" y="225044"/>
                </a:lnTo>
                <a:lnTo>
                  <a:pt x="506475" y="215646"/>
                </a:lnTo>
                <a:lnTo>
                  <a:pt x="515864" y="215646"/>
                </a:lnTo>
                <a:lnTo>
                  <a:pt x="525265" y="196850"/>
                </a:lnTo>
                <a:lnTo>
                  <a:pt x="534541" y="187452"/>
                </a:lnTo>
                <a:lnTo>
                  <a:pt x="543930" y="178055"/>
                </a:lnTo>
                <a:lnTo>
                  <a:pt x="543930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18" name="Freeform 8618"/>
          <p:cNvSpPr/>
          <p:nvPr/>
        </p:nvSpPr>
        <p:spPr>
          <a:xfrm rot="-5400000" flipH="0" flipV="0">
            <a:off x="23198337" y="567478"/>
            <a:ext cx="195079" cy="1392919"/>
          </a:xfrm>
          <a:custGeom>
            <a:pathLst>
              <a:path w="1200410" h="8571232">
                <a:moveTo>
                  <a:pt x="0" y="590804"/>
                </a:moveTo>
                <a:lnTo>
                  <a:pt x="1200410" y="590804"/>
                </a:lnTo>
                <a:moveTo>
                  <a:pt x="0" y="7980428"/>
                </a:moveTo>
                <a:lnTo>
                  <a:pt x="1200410" y="7980428"/>
                </a:lnTo>
                <a:moveTo>
                  <a:pt x="825376" y="0"/>
                </a:moveTo>
                <a:lnTo>
                  <a:pt x="825376" y="8571232"/>
                </a:lnTo>
                <a:moveTo>
                  <a:pt x="1200410" y="965963"/>
                </a:moveTo>
                <a:lnTo>
                  <a:pt x="459482" y="225047"/>
                </a:lnTo>
                <a:moveTo>
                  <a:pt x="459482" y="7605396"/>
                </a:moveTo>
                <a:lnTo>
                  <a:pt x="1200410" y="834618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19" name="Freeform 8619"/>
          <p:cNvSpPr/>
          <p:nvPr/>
        </p:nvSpPr>
        <p:spPr>
          <a:xfrm rot="-5400000" flipH="0" flipV="0">
            <a:off x="23150332" y="1145821"/>
            <a:ext cx="89924" cy="33538"/>
          </a:xfrm>
          <a:custGeom>
            <a:pathLst>
              <a:path w="553343" h="206375">
                <a:moveTo>
                  <a:pt x="553343" y="206375"/>
                </a:moveTo>
                <a:lnTo>
                  <a:pt x="487685" y="121921"/>
                </a:lnTo>
                <a:lnTo>
                  <a:pt x="37592" y="9398"/>
                </a:lnTo>
                <a:lnTo>
                  <a:pt x="28191" y="0"/>
                </a:lnTo>
                <a:lnTo>
                  <a:pt x="28191" y="9398"/>
                </a:lnTo>
                <a:lnTo>
                  <a:pt x="9401" y="9398"/>
                </a:lnTo>
                <a:lnTo>
                  <a:pt x="9401" y="18796"/>
                </a:lnTo>
                <a:lnTo>
                  <a:pt x="0" y="37592"/>
                </a:lnTo>
                <a:lnTo>
                  <a:pt x="9401" y="56260"/>
                </a:lnTo>
                <a:lnTo>
                  <a:pt x="18790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20" name="Freeform 8620"/>
          <p:cNvSpPr/>
          <p:nvPr/>
        </p:nvSpPr>
        <p:spPr>
          <a:xfrm rot="-5400000" flipH="0" flipV="0">
            <a:off x="23180063" y="1108496"/>
            <a:ext cx="28954" cy="35044"/>
          </a:xfrm>
          <a:custGeom>
            <a:pathLst>
              <a:path w="178172" h="215646">
                <a:moveTo>
                  <a:pt x="178172" y="187453"/>
                </a:moveTo>
                <a:lnTo>
                  <a:pt x="178172" y="187453"/>
                </a:lnTo>
                <a:lnTo>
                  <a:pt x="168783" y="168784"/>
                </a:lnTo>
                <a:lnTo>
                  <a:pt x="56257" y="18669"/>
                </a:lnTo>
                <a:lnTo>
                  <a:pt x="46992" y="9271"/>
                </a:lnTo>
                <a:lnTo>
                  <a:pt x="37591" y="0"/>
                </a:lnTo>
                <a:lnTo>
                  <a:pt x="28191" y="0"/>
                </a:lnTo>
                <a:lnTo>
                  <a:pt x="9389" y="9271"/>
                </a:lnTo>
                <a:lnTo>
                  <a:pt x="0" y="28067"/>
                </a:lnTo>
                <a:lnTo>
                  <a:pt x="0" y="37465"/>
                </a:lnTo>
                <a:lnTo>
                  <a:pt x="9389" y="46863"/>
                </a:lnTo>
                <a:lnTo>
                  <a:pt x="75059" y="131192"/>
                </a:lnTo>
                <a:lnTo>
                  <a:pt x="140717" y="215646"/>
                </a:lnTo>
                <a:lnTo>
                  <a:pt x="168783" y="215646"/>
                </a:lnTo>
                <a:lnTo>
                  <a:pt x="178172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21" name="Freeform 8621"/>
          <p:cNvSpPr/>
          <p:nvPr/>
        </p:nvSpPr>
        <p:spPr>
          <a:xfrm rot="-5400000" flipH="0" flipV="0">
            <a:off x="23193004" y="1144305"/>
            <a:ext cx="88396" cy="38099"/>
          </a:xfrm>
          <a:custGeom>
            <a:pathLst>
              <a:path w="543942" h="234441">
                <a:moveTo>
                  <a:pt x="543942" y="140717"/>
                </a:moveTo>
                <a:lnTo>
                  <a:pt x="525140" y="121921"/>
                </a:lnTo>
                <a:lnTo>
                  <a:pt x="515875" y="112523"/>
                </a:lnTo>
                <a:lnTo>
                  <a:pt x="497074" y="103125"/>
                </a:lnTo>
                <a:lnTo>
                  <a:pt x="478284" y="93854"/>
                </a:lnTo>
                <a:lnTo>
                  <a:pt x="459618" y="84456"/>
                </a:lnTo>
                <a:lnTo>
                  <a:pt x="440817" y="75059"/>
                </a:lnTo>
                <a:lnTo>
                  <a:pt x="422015" y="65661"/>
                </a:lnTo>
                <a:lnTo>
                  <a:pt x="403225" y="56263"/>
                </a:lnTo>
                <a:lnTo>
                  <a:pt x="384559" y="46865"/>
                </a:lnTo>
                <a:lnTo>
                  <a:pt x="365758" y="37591"/>
                </a:lnTo>
                <a:lnTo>
                  <a:pt x="346968" y="37591"/>
                </a:lnTo>
                <a:lnTo>
                  <a:pt x="328290" y="28193"/>
                </a:lnTo>
                <a:lnTo>
                  <a:pt x="309500" y="18795"/>
                </a:lnTo>
                <a:lnTo>
                  <a:pt x="290699" y="18795"/>
                </a:lnTo>
                <a:lnTo>
                  <a:pt x="281434" y="9398"/>
                </a:lnTo>
                <a:lnTo>
                  <a:pt x="243842" y="9398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592" y="18795"/>
                </a:lnTo>
                <a:lnTo>
                  <a:pt x="28191" y="28193"/>
                </a:lnTo>
                <a:lnTo>
                  <a:pt x="18790" y="37591"/>
                </a:lnTo>
                <a:lnTo>
                  <a:pt x="9401" y="46865"/>
                </a:lnTo>
                <a:lnTo>
                  <a:pt x="0" y="65661"/>
                </a:lnTo>
                <a:lnTo>
                  <a:pt x="0" y="121921"/>
                </a:lnTo>
                <a:lnTo>
                  <a:pt x="9401" y="140717"/>
                </a:lnTo>
                <a:lnTo>
                  <a:pt x="9401" y="150114"/>
                </a:lnTo>
                <a:lnTo>
                  <a:pt x="18790" y="168783"/>
                </a:lnTo>
                <a:lnTo>
                  <a:pt x="28191" y="178181"/>
                </a:lnTo>
                <a:lnTo>
                  <a:pt x="37592" y="196977"/>
                </a:lnTo>
                <a:lnTo>
                  <a:pt x="46868" y="206375"/>
                </a:lnTo>
                <a:lnTo>
                  <a:pt x="56257" y="103125"/>
                </a:lnTo>
                <a:lnTo>
                  <a:pt x="56257" y="93854"/>
                </a:lnTo>
                <a:lnTo>
                  <a:pt x="65658" y="84456"/>
                </a:lnTo>
                <a:lnTo>
                  <a:pt x="75059" y="75059"/>
                </a:lnTo>
                <a:lnTo>
                  <a:pt x="84460" y="65661"/>
                </a:lnTo>
                <a:lnTo>
                  <a:pt x="103125" y="56263"/>
                </a:lnTo>
                <a:lnTo>
                  <a:pt x="196974" y="56263"/>
                </a:lnTo>
                <a:lnTo>
                  <a:pt x="215776" y="65661"/>
                </a:lnTo>
                <a:lnTo>
                  <a:pt x="253243" y="65661"/>
                </a:lnTo>
                <a:lnTo>
                  <a:pt x="272033" y="75059"/>
                </a:lnTo>
                <a:lnTo>
                  <a:pt x="290699" y="75059"/>
                </a:lnTo>
                <a:lnTo>
                  <a:pt x="309500" y="84456"/>
                </a:lnTo>
                <a:lnTo>
                  <a:pt x="328290" y="84456"/>
                </a:lnTo>
                <a:lnTo>
                  <a:pt x="337691" y="93854"/>
                </a:lnTo>
                <a:lnTo>
                  <a:pt x="356357" y="103125"/>
                </a:lnTo>
                <a:lnTo>
                  <a:pt x="375158" y="112523"/>
                </a:lnTo>
                <a:lnTo>
                  <a:pt x="393824" y="112523"/>
                </a:lnTo>
                <a:lnTo>
                  <a:pt x="412626" y="121921"/>
                </a:lnTo>
                <a:lnTo>
                  <a:pt x="440817" y="140717"/>
                </a:lnTo>
                <a:lnTo>
                  <a:pt x="459618" y="150114"/>
                </a:lnTo>
                <a:lnTo>
                  <a:pt x="478284" y="159385"/>
                </a:lnTo>
                <a:lnTo>
                  <a:pt x="487685" y="168783"/>
                </a:lnTo>
                <a:lnTo>
                  <a:pt x="506475" y="178181"/>
                </a:lnTo>
                <a:lnTo>
                  <a:pt x="515875" y="187579"/>
                </a:lnTo>
                <a:lnTo>
                  <a:pt x="525140" y="206375"/>
                </a:lnTo>
                <a:lnTo>
                  <a:pt x="525140" y="215645"/>
                </a:lnTo>
                <a:lnTo>
                  <a:pt x="534541" y="225043"/>
                </a:lnTo>
                <a:lnTo>
                  <a:pt x="53454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22" name="Freeform 8622"/>
          <p:cNvSpPr/>
          <p:nvPr/>
        </p:nvSpPr>
        <p:spPr>
          <a:xfrm rot="-5400000" flipH="0" flipV="0">
            <a:off x="23210528" y="1135925"/>
            <a:ext cx="88394" cy="39626"/>
          </a:xfrm>
          <a:custGeom>
            <a:pathLst>
              <a:path w="543930" h="243839">
                <a:moveTo>
                  <a:pt x="543930" y="150115"/>
                </a:moveTo>
                <a:lnTo>
                  <a:pt x="543930" y="112520"/>
                </a:lnTo>
                <a:lnTo>
                  <a:pt x="534541" y="93852"/>
                </a:lnTo>
                <a:lnTo>
                  <a:pt x="534541" y="84454"/>
                </a:lnTo>
                <a:lnTo>
                  <a:pt x="525265" y="75056"/>
                </a:lnTo>
                <a:lnTo>
                  <a:pt x="515864" y="56260"/>
                </a:lnTo>
                <a:lnTo>
                  <a:pt x="506475" y="46989"/>
                </a:lnTo>
                <a:lnTo>
                  <a:pt x="497074" y="37592"/>
                </a:lnTo>
                <a:lnTo>
                  <a:pt x="487673" y="131316"/>
                </a:lnTo>
                <a:lnTo>
                  <a:pt x="487673" y="140714"/>
                </a:lnTo>
                <a:lnTo>
                  <a:pt x="478272" y="159513"/>
                </a:lnTo>
                <a:lnTo>
                  <a:pt x="469007" y="168911"/>
                </a:lnTo>
                <a:lnTo>
                  <a:pt x="459607" y="178309"/>
                </a:lnTo>
                <a:lnTo>
                  <a:pt x="440817" y="178309"/>
                </a:lnTo>
                <a:lnTo>
                  <a:pt x="422015" y="187579"/>
                </a:lnTo>
                <a:lnTo>
                  <a:pt x="375147" y="187579"/>
                </a:lnTo>
                <a:lnTo>
                  <a:pt x="365758" y="178309"/>
                </a:lnTo>
                <a:lnTo>
                  <a:pt x="309489" y="178309"/>
                </a:lnTo>
                <a:lnTo>
                  <a:pt x="290823" y="168911"/>
                </a:lnTo>
                <a:lnTo>
                  <a:pt x="272033" y="168911"/>
                </a:lnTo>
                <a:lnTo>
                  <a:pt x="243831" y="159513"/>
                </a:lnTo>
                <a:lnTo>
                  <a:pt x="234566" y="159513"/>
                </a:lnTo>
                <a:lnTo>
                  <a:pt x="215764" y="150115"/>
                </a:lnTo>
                <a:lnTo>
                  <a:pt x="206375" y="140714"/>
                </a:lnTo>
                <a:lnTo>
                  <a:pt x="187574" y="140714"/>
                </a:lnTo>
                <a:lnTo>
                  <a:pt x="168908" y="131316"/>
                </a:lnTo>
                <a:lnTo>
                  <a:pt x="150106" y="121918"/>
                </a:lnTo>
                <a:lnTo>
                  <a:pt x="131316" y="112520"/>
                </a:lnTo>
                <a:lnTo>
                  <a:pt x="103250" y="103250"/>
                </a:lnTo>
                <a:lnTo>
                  <a:pt x="84448" y="93852"/>
                </a:lnTo>
                <a:lnTo>
                  <a:pt x="65658" y="84454"/>
                </a:lnTo>
                <a:lnTo>
                  <a:pt x="56257" y="65658"/>
                </a:lnTo>
                <a:lnTo>
                  <a:pt x="37592" y="56260"/>
                </a:lnTo>
                <a:lnTo>
                  <a:pt x="28191" y="46989"/>
                </a:lnTo>
                <a:lnTo>
                  <a:pt x="18790" y="37592"/>
                </a:lnTo>
                <a:lnTo>
                  <a:pt x="18790" y="28194"/>
                </a:lnTo>
                <a:lnTo>
                  <a:pt x="9389" y="18796"/>
                </a:lnTo>
                <a:lnTo>
                  <a:pt x="9389" y="0"/>
                </a:lnTo>
                <a:lnTo>
                  <a:pt x="0" y="103250"/>
                </a:lnTo>
                <a:lnTo>
                  <a:pt x="18790" y="112520"/>
                </a:lnTo>
                <a:lnTo>
                  <a:pt x="28191" y="121918"/>
                </a:lnTo>
                <a:lnTo>
                  <a:pt x="46981" y="140714"/>
                </a:lnTo>
                <a:lnTo>
                  <a:pt x="65658" y="150115"/>
                </a:lnTo>
                <a:lnTo>
                  <a:pt x="84448" y="159513"/>
                </a:lnTo>
                <a:lnTo>
                  <a:pt x="103250" y="168911"/>
                </a:lnTo>
                <a:lnTo>
                  <a:pt x="122040" y="178309"/>
                </a:lnTo>
                <a:lnTo>
                  <a:pt x="140705" y="187579"/>
                </a:lnTo>
                <a:lnTo>
                  <a:pt x="159507" y="196977"/>
                </a:lnTo>
                <a:lnTo>
                  <a:pt x="178297" y="196977"/>
                </a:lnTo>
                <a:lnTo>
                  <a:pt x="196974" y="206375"/>
                </a:lnTo>
                <a:lnTo>
                  <a:pt x="215764" y="215773"/>
                </a:lnTo>
                <a:lnTo>
                  <a:pt x="234566" y="215773"/>
                </a:lnTo>
                <a:lnTo>
                  <a:pt x="253232" y="225171"/>
                </a:lnTo>
                <a:lnTo>
                  <a:pt x="262632" y="225171"/>
                </a:lnTo>
                <a:lnTo>
                  <a:pt x="281422" y="234569"/>
                </a:lnTo>
                <a:lnTo>
                  <a:pt x="318890" y="234569"/>
                </a:lnTo>
                <a:lnTo>
                  <a:pt x="337691" y="243839"/>
                </a:lnTo>
                <a:lnTo>
                  <a:pt x="440817" y="243839"/>
                </a:lnTo>
                <a:lnTo>
                  <a:pt x="459607" y="234569"/>
                </a:lnTo>
                <a:lnTo>
                  <a:pt x="478272" y="234569"/>
                </a:lnTo>
                <a:lnTo>
                  <a:pt x="497074" y="225171"/>
                </a:lnTo>
                <a:lnTo>
                  <a:pt x="506475" y="215773"/>
                </a:lnTo>
                <a:lnTo>
                  <a:pt x="515864" y="215773"/>
                </a:lnTo>
                <a:lnTo>
                  <a:pt x="525265" y="196977"/>
                </a:lnTo>
                <a:lnTo>
                  <a:pt x="534541" y="187579"/>
                </a:lnTo>
                <a:lnTo>
                  <a:pt x="543930" y="178309"/>
                </a:lnTo>
                <a:lnTo>
                  <a:pt x="543930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23" name="Freeform 8623"/>
          <p:cNvSpPr/>
          <p:nvPr/>
        </p:nvSpPr>
        <p:spPr>
          <a:xfrm rot="-5400000" flipH="0" flipV="0">
            <a:off x="23263114" y="1144304"/>
            <a:ext cx="88396" cy="38099"/>
          </a:xfrm>
          <a:custGeom>
            <a:pathLst>
              <a:path w="543942" h="234445">
                <a:moveTo>
                  <a:pt x="543942" y="140717"/>
                </a:moveTo>
                <a:lnTo>
                  <a:pt x="525140" y="121921"/>
                </a:lnTo>
                <a:lnTo>
                  <a:pt x="515875" y="112524"/>
                </a:lnTo>
                <a:lnTo>
                  <a:pt x="497074" y="103126"/>
                </a:lnTo>
                <a:lnTo>
                  <a:pt x="478284" y="93728"/>
                </a:lnTo>
                <a:lnTo>
                  <a:pt x="459618" y="84330"/>
                </a:lnTo>
                <a:lnTo>
                  <a:pt x="440817" y="74932"/>
                </a:lnTo>
                <a:lnTo>
                  <a:pt x="422015" y="65661"/>
                </a:lnTo>
                <a:lnTo>
                  <a:pt x="403225" y="56263"/>
                </a:lnTo>
                <a:lnTo>
                  <a:pt x="384559" y="46866"/>
                </a:lnTo>
                <a:lnTo>
                  <a:pt x="365758" y="37468"/>
                </a:lnTo>
                <a:lnTo>
                  <a:pt x="346968" y="37468"/>
                </a:lnTo>
                <a:lnTo>
                  <a:pt x="328290" y="28070"/>
                </a:lnTo>
                <a:lnTo>
                  <a:pt x="309500" y="18672"/>
                </a:lnTo>
                <a:lnTo>
                  <a:pt x="290699" y="18672"/>
                </a:lnTo>
                <a:lnTo>
                  <a:pt x="281434" y="9398"/>
                </a:lnTo>
                <a:lnTo>
                  <a:pt x="243842" y="9398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592" y="18672"/>
                </a:lnTo>
                <a:lnTo>
                  <a:pt x="28191" y="28070"/>
                </a:lnTo>
                <a:lnTo>
                  <a:pt x="18790" y="37468"/>
                </a:lnTo>
                <a:lnTo>
                  <a:pt x="9401" y="46866"/>
                </a:lnTo>
                <a:lnTo>
                  <a:pt x="0" y="65661"/>
                </a:lnTo>
                <a:lnTo>
                  <a:pt x="0" y="121921"/>
                </a:lnTo>
                <a:lnTo>
                  <a:pt x="9401" y="140717"/>
                </a:lnTo>
                <a:lnTo>
                  <a:pt x="9401" y="149988"/>
                </a:lnTo>
                <a:lnTo>
                  <a:pt x="18790" y="168784"/>
                </a:lnTo>
                <a:lnTo>
                  <a:pt x="28191" y="178182"/>
                </a:lnTo>
                <a:lnTo>
                  <a:pt x="37592" y="196977"/>
                </a:lnTo>
                <a:lnTo>
                  <a:pt x="46868" y="206248"/>
                </a:lnTo>
                <a:lnTo>
                  <a:pt x="56257" y="103126"/>
                </a:lnTo>
                <a:lnTo>
                  <a:pt x="56257" y="93728"/>
                </a:lnTo>
                <a:lnTo>
                  <a:pt x="65658" y="84330"/>
                </a:lnTo>
                <a:lnTo>
                  <a:pt x="75059" y="74932"/>
                </a:lnTo>
                <a:lnTo>
                  <a:pt x="84460" y="65661"/>
                </a:lnTo>
                <a:lnTo>
                  <a:pt x="103125" y="56263"/>
                </a:lnTo>
                <a:lnTo>
                  <a:pt x="196974" y="56263"/>
                </a:lnTo>
                <a:lnTo>
                  <a:pt x="215776" y="65661"/>
                </a:lnTo>
                <a:lnTo>
                  <a:pt x="253243" y="65661"/>
                </a:lnTo>
                <a:lnTo>
                  <a:pt x="272033" y="74932"/>
                </a:lnTo>
                <a:lnTo>
                  <a:pt x="290699" y="74932"/>
                </a:lnTo>
                <a:lnTo>
                  <a:pt x="309500" y="84330"/>
                </a:lnTo>
                <a:lnTo>
                  <a:pt x="328290" y="84330"/>
                </a:lnTo>
                <a:lnTo>
                  <a:pt x="337691" y="93728"/>
                </a:lnTo>
                <a:lnTo>
                  <a:pt x="356357" y="103126"/>
                </a:lnTo>
                <a:lnTo>
                  <a:pt x="375158" y="112524"/>
                </a:lnTo>
                <a:lnTo>
                  <a:pt x="393824" y="112524"/>
                </a:lnTo>
                <a:lnTo>
                  <a:pt x="412626" y="121921"/>
                </a:lnTo>
                <a:lnTo>
                  <a:pt x="440817" y="140717"/>
                </a:lnTo>
                <a:lnTo>
                  <a:pt x="459618" y="149988"/>
                </a:lnTo>
                <a:lnTo>
                  <a:pt x="478284" y="159386"/>
                </a:lnTo>
                <a:lnTo>
                  <a:pt x="487685" y="168784"/>
                </a:lnTo>
                <a:lnTo>
                  <a:pt x="506475" y="178182"/>
                </a:lnTo>
                <a:lnTo>
                  <a:pt x="515875" y="187580"/>
                </a:lnTo>
                <a:lnTo>
                  <a:pt x="525140" y="206248"/>
                </a:lnTo>
                <a:lnTo>
                  <a:pt x="525140" y="215646"/>
                </a:lnTo>
                <a:lnTo>
                  <a:pt x="534541" y="225047"/>
                </a:lnTo>
                <a:lnTo>
                  <a:pt x="534541" y="23444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24" name="Freeform 8624"/>
          <p:cNvSpPr/>
          <p:nvPr/>
        </p:nvSpPr>
        <p:spPr>
          <a:xfrm rot="-5400000" flipH="0" flipV="0">
            <a:off x="23280638" y="1135925"/>
            <a:ext cx="88394" cy="39626"/>
          </a:xfrm>
          <a:custGeom>
            <a:pathLst>
              <a:path w="543930" h="243839">
                <a:moveTo>
                  <a:pt x="543930" y="150115"/>
                </a:moveTo>
                <a:lnTo>
                  <a:pt x="543930" y="112520"/>
                </a:lnTo>
                <a:lnTo>
                  <a:pt x="534541" y="93851"/>
                </a:lnTo>
                <a:lnTo>
                  <a:pt x="534541" y="84454"/>
                </a:lnTo>
                <a:lnTo>
                  <a:pt x="525265" y="75056"/>
                </a:lnTo>
                <a:lnTo>
                  <a:pt x="515864" y="56260"/>
                </a:lnTo>
                <a:lnTo>
                  <a:pt x="506475" y="46862"/>
                </a:lnTo>
                <a:lnTo>
                  <a:pt x="497074" y="37591"/>
                </a:lnTo>
                <a:lnTo>
                  <a:pt x="487673" y="131319"/>
                </a:lnTo>
                <a:lnTo>
                  <a:pt x="487673" y="140717"/>
                </a:lnTo>
                <a:lnTo>
                  <a:pt x="478272" y="159385"/>
                </a:lnTo>
                <a:lnTo>
                  <a:pt x="469007" y="168783"/>
                </a:lnTo>
                <a:lnTo>
                  <a:pt x="459607" y="178181"/>
                </a:lnTo>
                <a:lnTo>
                  <a:pt x="440817" y="178181"/>
                </a:lnTo>
                <a:lnTo>
                  <a:pt x="422015" y="187579"/>
                </a:lnTo>
                <a:lnTo>
                  <a:pt x="375147" y="187579"/>
                </a:lnTo>
                <a:lnTo>
                  <a:pt x="365758" y="178181"/>
                </a:lnTo>
                <a:lnTo>
                  <a:pt x="309489" y="178181"/>
                </a:lnTo>
                <a:lnTo>
                  <a:pt x="290823" y="168783"/>
                </a:lnTo>
                <a:lnTo>
                  <a:pt x="272033" y="168783"/>
                </a:lnTo>
                <a:lnTo>
                  <a:pt x="243831" y="159385"/>
                </a:lnTo>
                <a:lnTo>
                  <a:pt x="234566" y="159385"/>
                </a:lnTo>
                <a:lnTo>
                  <a:pt x="215764" y="150115"/>
                </a:lnTo>
                <a:lnTo>
                  <a:pt x="206375" y="140717"/>
                </a:lnTo>
                <a:lnTo>
                  <a:pt x="187574" y="140717"/>
                </a:lnTo>
                <a:lnTo>
                  <a:pt x="168908" y="131319"/>
                </a:lnTo>
                <a:lnTo>
                  <a:pt x="150106" y="121921"/>
                </a:lnTo>
                <a:lnTo>
                  <a:pt x="131316" y="112520"/>
                </a:lnTo>
                <a:lnTo>
                  <a:pt x="103250" y="103122"/>
                </a:lnTo>
                <a:lnTo>
                  <a:pt x="84448" y="93851"/>
                </a:lnTo>
                <a:lnTo>
                  <a:pt x="65658" y="84454"/>
                </a:lnTo>
                <a:lnTo>
                  <a:pt x="56257" y="65658"/>
                </a:lnTo>
                <a:lnTo>
                  <a:pt x="37592" y="56260"/>
                </a:lnTo>
                <a:lnTo>
                  <a:pt x="28191" y="46862"/>
                </a:lnTo>
                <a:lnTo>
                  <a:pt x="18790" y="37591"/>
                </a:lnTo>
                <a:lnTo>
                  <a:pt x="18790" y="28193"/>
                </a:lnTo>
                <a:lnTo>
                  <a:pt x="9389" y="18795"/>
                </a:lnTo>
                <a:lnTo>
                  <a:pt x="9389" y="0"/>
                </a:lnTo>
                <a:lnTo>
                  <a:pt x="0" y="103122"/>
                </a:lnTo>
                <a:lnTo>
                  <a:pt x="18790" y="112520"/>
                </a:lnTo>
                <a:lnTo>
                  <a:pt x="28191" y="121921"/>
                </a:lnTo>
                <a:lnTo>
                  <a:pt x="46981" y="140717"/>
                </a:lnTo>
                <a:lnTo>
                  <a:pt x="65658" y="150115"/>
                </a:lnTo>
                <a:lnTo>
                  <a:pt x="84448" y="159385"/>
                </a:lnTo>
                <a:lnTo>
                  <a:pt x="103250" y="168783"/>
                </a:lnTo>
                <a:lnTo>
                  <a:pt x="122040" y="178181"/>
                </a:lnTo>
                <a:lnTo>
                  <a:pt x="140705" y="187579"/>
                </a:lnTo>
                <a:lnTo>
                  <a:pt x="159507" y="196977"/>
                </a:lnTo>
                <a:lnTo>
                  <a:pt x="178297" y="196977"/>
                </a:lnTo>
                <a:lnTo>
                  <a:pt x="196974" y="206375"/>
                </a:lnTo>
                <a:lnTo>
                  <a:pt x="215764" y="215645"/>
                </a:lnTo>
                <a:lnTo>
                  <a:pt x="234566" y="215645"/>
                </a:lnTo>
                <a:lnTo>
                  <a:pt x="253232" y="225043"/>
                </a:lnTo>
                <a:lnTo>
                  <a:pt x="262632" y="225043"/>
                </a:lnTo>
                <a:lnTo>
                  <a:pt x="281422" y="234441"/>
                </a:lnTo>
                <a:lnTo>
                  <a:pt x="318890" y="234441"/>
                </a:lnTo>
                <a:lnTo>
                  <a:pt x="337691" y="243839"/>
                </a:lnTo>
                <a:lnTo>
                  <a:pt x="440817" y="243839"/>
                </a:lnTo>
                <a:lnTo>
                  <a:pt x="459607" y="234441"/>
                </a:lnTo>
                <a:lnTo>
                  <a:pt x="478272" y="234441"/>
                </a:lnTo>
                <a:lnTo>
                  <a:pt x="497074" y="225043"/>
                </a:lnTo>
                <a:lnTo>
                  <a:pt x="506475" y="215645"/>
                </a:lnTo>
                <a:lnTo>
                  <a:pt x="515864" y="215645"/>
                </a:lnTo>
                <a:lnTo>
                  <a:pt x="525265" y="196977"/>
                </a:lnTo>
                <a:lnTo>
                  <a:pt x="534541" y="187579"/>
                </a:lnTo>
                <a:lnTo>
                  <a:pt x="543930" y="178181"/>
                </a:lnTo>
                <a:lnTo>
                  <a:pt x="543930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25" name="Freeform 8625"/>
          <p:cNvSpPr/>
          <p:nvPr/>
        </p:nvSpPr>
        <p:spPr>
          <a:xfrm rot="-5400000" flipH="0" flipV="0">
            <a:off x="23331697" y="1144304"/>
            <a:ext cx="88396" cy="38099"/>
          </a:xfrm>
          <a:custGeom>
            <a:pathLst>
              <a:path w="543942" h="234445">
                <a:moveTo>
                  <a:pt x="543942" y="140590"/>
                </a:moveTo>
                <a:lnTo>
                  <a:pt x="525140" y="121921"/>
                </a:lnTo>
                <a:lnTo>
                  <a:pt x="515875" y="112523"/>
                </a:lnTo>
                <a:lnTo>
                  <a:pt x="497074" y="103125"/>
                </a:lnTo>
                <a:lnTo>
                  <a:pt x="478284" y="93728"/>
                </a:lnTo>
                <a:lnTo>
                  <a:pt x="459618" y="84330"/>
                </a:lnTo>
                <a:lnTo>
                  <a:pt x="440817" y="75059"/>
                </a:lnTo>
                <a:lnTo>
                  <a:pt x="422015" y="65661"/>
                </a:lnTo>
                <a:lnTo>
                  <a:pt x="403225" y="56263"/>
                </a:lnTo>
                <a:lnTo>
                  <a:pt x="384559" y="46865"/>
                </a:lnTo>
                <a:lnTo>
                  <a:pt x="365758" y="37467"/>
                </a:lnTo>
                <a:lnTo>
                  <a:pt x="346968" y="37467"/>
                </a:lnTo>
                <a:lnTo>
                  <a:pt x="328290" y="28070"/>
                </a:lnTo>
                <a:lnTo>
                  <a:pt x="309500" y="18799"/>
                </a:lnTo>
                <a:lnTo>
                  <a:pt x="290699" y="18799"/>
                </a:lnTo>
                <a:lnTo>
                  <a:pt x="281434" y="9401"/>
                </a:lnTo>
                <a:lnTo>
                  <a:pt x="243842" y="9401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401"/>
                </a:lnTo>
                <a:lnTo>
                  <a:pt x="46868" y="9401"/>
                </a:lnTo>
                <a:lnTo>
                  <a:pt x="37592" y="18799"/>
                </a:lnTo>
                <a:lnTo>
                  <a:pt x="28191" y="28070"/>
                </a:lnTo>
                <a:lnTo>
                  <a:pt x="18790" y="37467"/>
                </a:lnTo>
                <a:lnTo>
                  <a:pt x="9401" y="46865"/>
                </a:lnTo>
                <a:lnTo>
                  <a:pt x="0" y="65661"/>
                </a:lnTo>
                <a:lnTo>
                  <a:pt x="0" y="121921"/>
                </a:lnTo>
                <a:lnTo>
                  <a:pt x="9401" y="140590"/>
                </a:lnTo>
                <a:lnTo>
                  <a:pt x="9401" y="149988"/>
                </a:lnTo>
                <a:lnTo>
                  <a:pt x="18790" y="168784"/>
                </a:lnTo>
                <a:lnTo>
                  <a:pt x="28191" y="178181"/>
                </a:lnTo>
                <a:lnTo>
                  <a:pt x="37592" y="196850"/>
                </a:lnTo>
                <a:lnTo>
                  <a:pt x="46868" y="206251"/>
                </a:lnTo>
                <a:lnTo>
                  <a:pt x="56257" y="103125"/>
                </a:lnTo>
                <a:lnTo>
                  <a:pt x="56257" y="93728"/>
                </a:lnTo>
                <a:lnTo>
                  <a:pt x="65658" y="84330"/>
                </a:lnTo>
                <a:lnTo>
                  <a:pt x="75059" y="75059"/>
                </a:lnTo>
                <a:lnTo>
                  <a:pt x="84460" y="65661"/>
                </a:lnTo>
                <a:lnTo>
                  <a:pt x="103125" y="56263"/>
                </a:lnTo>
                <a:lnTo>
                  <a:pt x="196974" y="56263"/>
                </a:lnTo>
                <a:lnTo>
                  <a:pt x="215776" y="65661"/>
                </a:lnTo>
                <a:lnTo>
                  <a:pt x="253243" y="65661"/>
                </a:lnTo>
                <a:lnTo>
                  <a:pt x="272033" y="75059"/>
                </a:lnTo>
                <a:lnTo>
                  <a:pt x="290699" y="75059"/>
                </a:lnTo>
                <a:lnTo>
                  <a:pt x="309500" y="84330"/>
                </a:lnTo>
                <a:lnTo>
                  <a:pt x="328290" y="84330"/>
                </a:lnTo>
                <a:lnTo>
                  <a:pt x="337691" y="93728"/>
                </a:lnTo>
                <a:lnTo>
                  <a:pt x="356357" y="103125"/>
                </a:lnTo>
                <a:lnTo>
                  <a:pt x="375158" y="112523"/>
                </a:lnTo>
                <a:lnTo>
                  <a:pt x="393824" y="112523"/>
                </a:lnTo>
                <a:lnTo>
                  <a:pt x="412626" y="121921"/>
                </a:lnTo>
                <a:lnTo>
                  <a:pt x="440817" y="140590"/>
                </a:lnTo>
                <a:lnTo>
                  <a:pt x="459618" y="149988"/>
                </a:lnTo>
                <a:lnTo>
                  <a:pt x="478284" y="159386"/>
                </a:lnTo>
                <a:lnTo>
                  <a:pt x="487685" y="168784"/>
                </a:lnTo>
                <a:lnTo>
                  <a:pt x="506475" y="178181"/>
                </a:lnTo>
                <a:lnTo>
                  <a:pt x="515875" y="187452"/>
                </a:lnTo>
                <a:lnTo>
                  <a:pt x="525140" y="206251"/>
                </a:lnTo>
                <a:lnTo>
                  <a:pt x="525140" y="215649"/>
                </a:lnTo>
                <a:lnTo>
                  <a:pt x="534541" y="225047"/>
                </a:lnTo>
                <a:lnTo>
                  <a:pt x="534541" y="23444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26" name="Freeform 8626"/>
          <p:cNvSpPr/>
          <p:nvPr/>
        </p:nvSpPr>
        <p:spPr>
          <a:xfrm rot="-5400000" flipH="0" flipV="0">
            <a:off x="23349221" y="1135925"/>
            <a:ext cx="88394" cy="39626"/>
          </a:xfrm>
          <a:custGeom>
            <a:pathLst>
              <a:path w="543930" h="243840">
                <a:moveTo>
                  <a:pt x="543930" y="150115"/>
                </a:moveTo>
                <a:lnTo>
                  <a:pt x="543930" y="112524"/>
                </a:lnTo>
                <a:lnTo>
                  <a:pt x="534541" y="93725"/>
                </a:lnTo>
                <a:lnTo>
                  <a:pt x="534541" y="84327"/>
                </a:lnTo>
                <a:lnTo>
                  <a:pt x="525265" y="75056"/>
                </a:lnTo>
                <a:lnTo>
                  <a:pt x="515864" y="56261"/>
                </a:lnTo>
                <a:lnTo>
                  <a:pt x="506475" y="46863"/>
                </a:lnTo>
                <a:lnTo>
                  <a:pt x="497074" y="37465"/>
                </a:lnTo>
                <a:lnTo>
                  <a:pt x="487673" y="131320"/>
                </a:lnTo>
                <a:lnTo>
                  <a:pt x="487673" y="140717"/>
                </a:lnTo>
                <a:lnTo>
                  <a:pt x="478272" y="159386"/>
                </a:lnTo>
                <a:lnTo>
                  <a:pt x="469007" y="168784"/>
                </a:lnTo>
                <a:lnTo>
                  <a:pt x="459607" y="178182"/>
                </a:lnTo>
                <a:lnTo>
                  <a:pt x="440817" y="178182"/>
                </a:lnTo>
                <a:lnTo>
                  <a:pt x="422015" y="187580"/>
                </a:lnTo>
                <a:lnTo>
                  <a:pt x="375147" y="187580"/>
                </a:lnTo>
                <a:lnTo>
                  <a:pt x="365758" y="178182"/>
                </a:lnTo>
                <a:lnTo>
                  <a:pt x="309489" y="178182"/>
                </a:lnTo>
                <a:lnTo>
                  <a:pt x="290823" y="168784"/>
                </a:lnTo>
                <a:lnTo>
                  <a:pt x="272033" y="168784"/>
                </a:lnTo>
                <a:lnTo>
                  <a:pt x="243831" y="159386"/>
                </a:lnTo>
                <a:lnTo>
                  <a:pt x="234566" y="159386"/>
                </a:lnTo>
                <a:lnTo>
                  <a:pt x="215764" y="150115"/>
                </a:lnTo>
                <a:lnTo>
                  <a:pt x="206375" y="140717"/>
                </a:lnTo>
                <a:lnTo>
                  <a:pt x="187574" y="140717"/>
                </a:lnTo>
                <a:lnTo>
                  <a:pt x="168908" y="131320"/>
                </a:lnTo>
                <a:lnTo>
                  <a:pt x="150106" y="121922"/>
                </a:lnTo>
                <a:lnTo>
                  <a:pt x="131316" y="112524"/>
                </a:lnTo>
                <a:lnTo>
                  <a:pt x="103250" y="103126"/>
                </a:lnTo>
                <a:lnTo>
                  <a:pt x="84448" y="93725"/>
                </a:lnTo>
                <a:lnTo>
                  <a:pt x="65658" y="84327"/>
                </a:lnTo>
                <a:lnTo>
                  <a:pt x="56257" y="65659"/>
                </a:lnTo>
                <a:lnTo>
                  <a:pt x="37592" y="56261"/>
                </a:lnTo>
                <a:lnTo>
                  <a:pt x="28191" y="46863"/>
                </a:lnTo>
                <a:lnTo>
                  <a:pt x="18790" y="37465"/>
                </a:lnTo>
                <a:lnTo>
                  <a:pt x="18790" y="28067"/>
                </a:lnTo>
                <a:lnTo>
                  <a:pt x="9389" y="18796"/>
                </a:lnTo>
                <a:lnTo>
                  <a:pt x="9389" y="0"/>
                </a:lnTo>
                <a:lnTo>
                  <a:pt x="0" y="103126"/>
                </a:lnTo>
                <a:lnTo>
                  <a:pt x="18790" y="112524"/>
                </a:lnTo>
                <a:lnTo>
                  <a:pt x="28191" y="121922"/>
                </a:lnTo>
                <a:lnTo>
                  <a:pt x="46981" y="140717"/>
                </a:lnTo>
                <a:lnTo>
                  <a:pt x="65658" y="150115"/>
                </a:lnTo>
                <a:lnTo>
                  <a:pt x="84448" y="159386"/>
                </a:lnTo>
                <a:lnTo>
                  <a:pt x="103250" y="168784"/>
                </a:lnTo>
                <a:lnTo>
                  <a:pt x="122040" y="178182"/>
                </a:lnTo>
                <a:lnTo>
                  <a:pt x="140705" y="187580"/>
                </a:lnTo>
                <a:lnTo>
                  <a:pt x="159507" y="196978"/>
                </a:lnTo>
                <a:lnTo>
                  <a:pt x="178297" y="196978"/>
                </a:lnTo>
                <a:lnTo>
                  <a:pt x="196974" y="206375"/>
                </a:lnTo>
                <a:lnTo>
                  <a:pt x="215764" y="215646"/>
                </a:lnTo>
                <a:lnTo>
                  <a:pt x="234566" y="215646"/>
                </a:lnTo>
                <a:lnTo>
                  <a:pt x="253232" y="225044"/>
                </a:lnTo>
                <a:lnTo>
                  <a:pt x="262632" y="225044"/>
                </a:lnTo>
                <a:lnTo>
                  <a:pt x="281422" y="234442"/>
                </a:lnTo>
                <a:lnTo>
                  <a:pt x="318890" y="234442"/>
                </a:lnTo>
                <a:lnTo>
                  <a:pt x="337691" y="243840"/>
                </a:lnTo>
                <a:lnTo>
                  <a:pt x="440817" y="243840"/>
                </a:lnTo>
                <a:lnTo>
                  <a:pt x="459607" y="234442"/>
                </a:lnTo>
                <a:lnTo>
                  <a:pt x="478272" y="234442"/>
                </a:lnTo>
                <a:lnTo>
                  <a:pt x="497074" y="225044"/>
                </a:lnTo>
                <a:lnTo>
                  <a:pt x="506475" y="215646"/>
                </a:lnTo>
                <a:lnTo>
                  <a:pt x="515864" y="215646"/>
                </a:lnTo>
                <a:lnTo>
                  <a:pt x="525265" y="196978"/>
                </a:lnTo>
                <a:lnTo>
                  <a:pt x="534541" y="187580"/>
                </a:lnTo>
                <a:lnTo>
                  <a:pt x="543930" y="178182"/>
                </a:lnTo>
                <a:lnTo>
                  <a:pt x="543930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27" name="Freeform 8627"/>
          <p:cNvSpPr/>
          <p:nvPr/>
        </p:nvSpPr>
        <p:spPr>
          <a:xfrm rot="-5400000" flipH="0" flipV="0">
            <a:off x="24398479" y="568231"/>
            <a:ext cx="195079" cy="1391412"/>
          </a:xfrm>
          <a:custGeom>
            <a:pathLst>
              <a:path w="1200410" h="8561959">
                <a:moveTo>
                  <a:pt x="0" y="590805"/>
                </a:moveTo>
                <a:lnTo>
                  <a:pt x="1200410" y="590805"/>
                </a:lnTo>
                <a:moveTo>
                  <a:pt x="159507" y="7971154"/>
                </a:moveTo>
                <a:lnTo>
                  <a:pt x="1200410" y="7971154"/>
                </a:lnTo>
                <a:moveTo>
                  <a:pt x="825376" y="0"/>
                </a:moveTo>
                <a:lnTo>
                  <a:pt x="825376" y="8561959"/>
                </a:lnTo>
                <a:moveTo>
                  <a:pt x="1200410" y="956565"/>
                </a:moveTo>
                <a:lnTo>
                  <a:pt x="459482" y="215773"/>
                </a:lnTo>
                <a:moveTo>
                  <a:pt x="459482" y="7605524"/>
                </a:moveTo>
                <a:lnTo>
                  <a:pt x="1200410" y="833691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28" name="Freeform 8628"/>
          <p:cNvSpPr/>
          <p:nvPr/>
        </p:nvSpPr>
        <p:spPr>
          <a:xfrm rot="-5400000" flipH="0" flipV="0">
            <a:off x="24351248" y="1145821"/>
            <a:ext cx="89924" cy="33538"/>
          </a:xfrm>
          <a:custGeom>
            <a:pathLst>
              <a:path w="553343" h="206375">
                <a:moveTo>
                  <a:pt x="553343" y="206375"/>
                </a:moveTo>
                <a:lnTo>
                  <a:pt x="487685" y="121918"/>
                </a:lnTo>
                <a:lnTo>
                  <a:pt x="37592" y="9398"/>
                </a:lnTo>
                <a:lnTo>
                  <a:pt x="28191" y="0"/>
                </a:lnTo>
                <a:lnTo>
                  <a:pt x="28191" y="9398"/>
                </a:lnTo>
                <a:lnTo>
                  <a:pt x="9401" y="9398"/>
                </a:lnTo>
                <a:lnTo>
                  <a:pt x="9401" y="18795"/>
                </a:lnTo>
                <a:lnTo>
                  <a:pt x="0" y="37464"/>
                </a:lnTo>
                <a:lnTo>
                  <a:pt x="9401" y="56260"/>
                </a:lnTo>
                <a:lnTo>
                  <a:pt x="18790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29" name="Freeform 8629"/>
          <p:cNvSpPr/>
          <p:nvPr/>
        </p:nvSpPr>
        <p:spPr>
          <a:xfrm rot="-5400000" flipH="0" flipV="0">
            <a:off x="24380969" y="1108485"/>
            <a:ext cx="28954" cy="35065"/>
          </a:xfrm>
          <a:custGeom>
            <a:pathLst>
              <a:path w="178172" h="215773">
                <a:moveTo>
                  <a:pt x="178172" y="187576"/>
                </a:moveTo>
                <a:lnTo>
                  <a:pt x="178172" y="187576"/>
                </a:lnTo>
                <a:lnTo>
                  <a:pt x="168783" y="168780"/>
                </a:lnTo>
                <a:lnTo>
                  <a:pt x="56257" y="18796"/>
                </a:lnTo>
                <a:lnTo>
                  <a:pt x="46992" y="9398"/>
                </a:lnTo>
                <a:lnTo>
                  <a:pt x="37591" y="0"/>
                </a:lnTo>
                <a:lnTo>
                  <a:pt x="28191" y="0"/>
                </a:lnTo>
                <a:lnTo>
                  <a:pt x="9389" y="9398"/>
                </a:lnTo>
                <a:lnTo>
                  <a:pt x="0" y="28193"/>
                </a:lnTo>
                <a:lnTo>
                  <a:pt x="0" y="37591"/>
                </a:lnTo>
                <a:lnTo>
                  <a:pt x="9389" y="46862"/>
                </a:lnTo>
                <a:lnTo>
                  <a:pt x="75059" y="131316"/>
                </a:lnTo>
                <a:lnTo>
                  <a:pt x="140717" y="215773"/>
                </a:lnTo>
                <a:lnTo>
                  <a:pt x="168783" y="215773"/>
                </a:lnTo>
                <a:lnTo>
                  <a:pt x="178172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30" name="Freeform 8630"/>
          <p:cNvSpPr/>
          <p:nvPr/>
        </p:nvSpPr>
        <p:spPr>
          <a:xfrm rot="-5400000" flipH="0" flipV="0">
            <a:off x="24393920" y="1144305"/>
            <a:ext cx="88396" cy="38099"/>
          </a:xfrm>
          <a:custGeom>
            <a:pathLst>
              <a:path w="543942" h="234442">
                <a:moveTo>
                  <a:pt x="543942" y="140590"/>
                </a:moveTo>
                <a:lnTo>
                  <a:pt x="525140" y="121918"/>
                </a:lnTo>
                <a:lnTo>
                  <a:pt x="515875" y="112520"/>
                </a:lnTo>
                <a:lnTo>
                  <a:pt x="497074" y="103123"/>
                </a:lnTo>
                <a:lnTo>
                  <a:pt x="478284" y="93725"/>
                </a:lnTo>
                <a:lnTo>
                  <a:pt x="459618" y="84454"/>
                </a:lnTo>
                <a:lnTo>
                  <a:pt x="440817" y="75056"/>
                </a:lnTo>
                <a:lnTo>
                  <a:pt x="422015" y="65658"/>
                </a:lnTo>
                <a:lnTo>
                  <a:pt x="403225" y="56260"/>
                </a:lnTo>
                <a:lnTo>
                  <a:pt x="384559" y="46862"/>
                </a:lnTo>
                <a:lnTo>
                  <a:pt x="365758" y="37464"/>
                </a:lnTo>
                <a:lnTo>
                  <a:pt x="346968" y="37464"/>
                </a:lnTo>
                <a:lnTo>
                  <a:pt x="328290" y="28194"/>
                </a:lnTo>
                <a:lnTo>
                  <a:pt x="309500" y="18796"/>
                </a:lnTo>
                <a:lnTo>
                  <a:pt x="290699" y="18796"/>
                </a:lnTo>
                <a:lnTo>
                  <a:pt x="281434" y="9398"/>
                </a:lnTo>
                <a:lnTo>
                  <a:pt x="243842" y="9398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592" y="18796"/>
                </a:lnTo>
                <a:lnTo>
                  <a:pt x="28191" y="28194"/>
                </a:lnTo>
                <a:lnTo>
                  <a:pt x="18790" y="37464"/>
                </a:lnTo>
                <a:lnTo>
                  <a:pt x="9401" y="46862"/>
                </a:lnTo>
                <a:lnTo>
                  <a:pt x="0" y="65658"/>
                </a:lnTo>
                <a:lnTo>
                  <a:pt x="0" y="121918"/>
                </a:lnTo>
                <a:lnTo>
                  <a:pt x="9401" y="140590"/>
                </a:lnTo>
                <a:lnTo>
                  <a:pt x="9401" y="149988"/>
                </a:lnTo>
                <a:lnTo>
                  <a:pt x="18790" y="168784"/>
                </a:lnTo>
                <a:lnTo>
                  <a:pt x="28191" y="178181"/>
                </a:lnTo>
                <a:lnTo>
                  <a:pt x="37592" y="196850"/>
                </a:lnTo>
                <a:lnTo>
                  <a:pt x="46868" y="206248"/>
                </a:lnTo>
                <a:lnTo>
                  <a:pt x="56257" y="103123"/>
                </a:lnTo>
                <a:lnTo>
                  <a:pt x="56257" y="93725"/>
                </a:lnTo>
                <a:lnTo>
                  <a:pt x="65658" y="84454"/>
                </a:lnTo>
                <a:lnTo>
                  <a:pt x="75059" y="75056"/>
                </a:lnTo>
                <a:lnTo>
                  <a:pt x="84460" y="65658"/>
                </a:lnTo>
                <a:lnTo>
                  <a:pt x="103125" y="56260"/>
                </a:lnTo>
                <a:lnTo>
                  <a:pt x="196974" y="56260"/>
                </a:lnTo>
                <a:lnTo>
                  <a:pt x="215776" y="65658"/>
                </a:lnTo>
                <a:lnTo>
                  <a:pt x="253243" y="65658"/>
                </a:lnTo>
                <a:lnTo>
                  <a:pt x="272033" y="75056"/>
                </a:lnTo>
                <a:lnTo>
                  <a:pt x="290699" y="75056"/>
                </a:lnTo>
                <a:lnTo>
                  <a:pt x="309500" y="84454"/>
                </a:lnTo>
                <a:lnTo>
                  <a:pt x="328290" y="84454"/>
                </a:lnTo>
                <a:lnTo>
                  <a:pt x="337691" y="93725"/>
                </a:lnTo>
                <a:lnTo>
                  <a:pt x="356357" y="103123"/>
                </a:lnTo>
                <a:lnTo>
                  <a:pt x="375158" y="112520"/>
                </a:lnTo>
                <a:lnTo>
                  <a:pt x="393824" y="112520"/>
                </a:lnTo>
                <a:lnTo>
                  <a:pt x="412626" y="121918"/>
                </a:lnTo>
                <a:lnTo>
                  <a:pt x="440817" y="140590"/>
                </a:lnTo>
                <a:lnTo>
                  <a:pt x="459618" y="149988"/>
                </a:lnTo>
                <a:lnTo>
                  <a:pt x="478284" y="159386"/>
                </a:lnTo>
                <a:lnTo>
                  <a:pt x="487685" y="168784"/>
                </a:lnTo>
                <a:lnTo>
                  <a:pt x="506475" y="178181"/>
                </a:lnTo>
                <a:lnTo>
                  <a:pt x="515875" y="187579"/>
                </a:lnTo>
                <a:lnTo>
                  <a:pt x="525140" y="206248"/>
                </a:lnTo>
                <a:lnTo>
                  <a:pt x="525140" y="215646"/>
                </a:lnTo>
                <a:lnTo>
                  <a:pt x="534541" y="225044"/>
                </a:lnTo>
                <a:lnTo>
                  <a:pt x="534541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31" name="Freeform 8631"/>
          <p:cNvSpPr/>
          <p:nvPr/>
        </p:nvSpPr>
        <p:spPr>
          <a:xfrm rot="-5400000" flipH="0" flipV="0">
            <a:off x="24411443" y="1135925"/>
            <a:ext cx="88394" cy="39627"/>
          </a:xfrm>
          <a:custGeom>
            <a:pathLst>
              <a:path w="543930" h="243842">
                <a:moveTo>
                  <a:pt x="543930" y="150114"/>
                </a:moveTo>
                <a:lnTo>
                  <a:pt x="543930" y="112523"/>
                </a:lnTo>
                <a:lnTo>
                  <a:pt x="534541" y="93727"/>
                </a:lnTo>
                <a:lnTo>
                  <a:pt x="534541" y="84456"/>
                </a:lnTo>
                <a:lnTo>
                  <a:pt x="525265" y="75058"/>
                </a:lnTo>
                <a:lnTo>
                  <a:pt x="515864" y="56263"/>
                </a:lnTo>
                <a:lnTo>
                  <a:pt x="506475" y="46865"/>
                </a:lnTo>
                <a:lnTo>
                  <a:pt x="497074" y="37467"/>
                </a:lnTo>
                <a:lnTo>
                  <a:pt x="487673" y="131319"/>
                </a:lnTo>
                <a:lnTo>
                  <a:pt x="487673" y="140716"/>
                </a:lnTo>
                <a:lnTo>
                  <a:pt x="478272" y="159512"/>
                </a:lnTo>
                <a:lnTo>
                  <a:pt x="469007" y="168783"/>
                </a:lnTo>
                <a:lnTo>
                  <a:pt x="459607" y="178181"/>
                </a:lnTo>
                <a:lnTo>
                  <a:pt x="440817" y="178181"/>
                </a:lnTo>
                <a:lnTo>
                  <a:pt x="422015" y="187579"/>
                </a:lnTo>
                <a:lnTo>
                  <a:pt x="375147" y="187579"/>
                </a:lnTo>
                <a:lnTo>
                  <a:pt x="365758" y="178181"/>
                </a:lnTo>
                <a:lnTo>
                  <a:pt x="309489" y="178181"/>
                </a:lnTo>
                <a:lnTo>
                  <a:pt x="290823" y="168783"/>
                </a:lnTo>
                <a:lnTo>
                  <a:pt x="272033" y="168783"/>
                </a:lnTo>
                <a:lnTo>
                  <a:pt x="243831" y="159512"/>
                </a:lnTo>
                <a:lnTo>
                  <a:pt x="234566" y="159512"/>
                </a:lnTo>
                <a:lnTo>
                  <a:pt x="215764" y="150114"/>
                </a:lnTo>
                <a:lnTo>
                  <a:pt x="206375" y="140716"/>
                </a:lnTo>
                <a:lnTo>
                  <a:pt x="187574" y="140716"/>
                </a:lnTo>
                <a:lnTo>
                  <a:pt x="168908" y="131319"/>
                </a:lnTo>
                <a:lnTo>
                  <a:pt x="150106" y="121921"/>
                </a:lnTo>
                <a:lnTo>
                  <a:pt x="131316" y="112523"/>
                </a:lnTo>
                <a:lnTo>
                  <a:pt x="103250" y="103125"/>
                </a:lnTo>
                <a:lnTo>
                  <a:pt x="84448" y="93727"/>
                </a:lnTo>
                <a:lnTo>
                  <a:pt x="65658" y="84456"/>
                </a:lnTo>
                <a:lnTo>
                  <a:pt x="56257" y="65661"/>
                </a:lnTo>
                <a:lnTo>
                  <a:pt x="37592" y="56263"/>
                </a:lnTo>
                <a:lnTo>
                  <a:pt x="28191" y="46865"/>
                </a:lnTo>
                <a:lnTo>
                  <a:pt x="18790" y="37467"/>
                </a:lnTo>
                <a:lnTo>
                  <a:pt x="18790" y="28193"/>
                </a:lnTo>
                <a:lnTo>
                  <a:pt x="9389" y="18795"/>
                </a:lnTo>
                <a:lnTo>
                  <a:pt x="9389" y="0"/>
                </a:lnTo>
                <a:lnTo>
                  <a:pt x="0" y="103125"/>
                </a:lnTo>
                <a:lnTo>
                  <a:pt x="18790" y="112523"/>
                </a:lnTo>
                <a:lnTo>
                  <a:pt x="28191" y="121921"/>
                </a:lnTo>
                <a:lnTo>
                  <a:pt x="46981" y="140716"/>
                </a:lnTo>
                <a:lnTo>
                  <a:pt x="65658" y="150114"/>
                </a:lnTo>
                <a:lnTo>
                  <a:pt x="84448" y="159512"/>
                </a:lnTo>
                <a:lnTo>
                  <a:pt x="103250" y="168783"/>
                </a:lnTo>
                <a:lnTo>
                  <a:pt x="122040" y="178181"/>
                </a:lnTo>
                <a:lnTo>
                  <a:pt x="140705" y="187579"/>
                </a:lnTo>
                <a:lnTo>
                  <a:pt x="159507" y="196977"/>
                </a:lnTo>
                <a:lnTo>
                  <a:pt x="178297" y="196977"/>
                </a:lnTo>
                <a:lnTo>
                  <a:pt x="196974" y="206375"/>
                </a:lnTo>
                <a:lnTo>
                  <a:pt x="215764" y="215772"/>
                </a:lnTo>
                <a:lnTo>
                  <a:pt x="234566" y="215772"/>
                </a:lnTo>
                <a:lnTo>
                  <a:pt x="253232" y="225043"/>
                </a:lnTo>
                <a:lnTo>
                  <a:pt x="262632" y="225043"/>
                </a:lnTo>
                <a:lnTo>
                  <a:pt x="281422" y="234441"/>
                </a:lnTo>
                <a:lnTo>
                  <a:pt x="318890" y="234441"/>
                </a:lnTo>
                <a:lnTo>
                  <a:pt x="337691" y="243842"/>
                </a:lnTo>
                <a:lnTo>
                  <a:pt x="440817" y="243842"/>
                </a:lnTo>
                <a:lnTo>
                  <a:pt x="459607" y="234441"/>
                </a:lnTo>
                <a:lnTo>
                  <a:pt x="478272" y="234441"/>
                </a:lnTo>
                <a:lnTo>
                  <a:pt x="497074" y="225043"/>
                </a:lnTo>
                <a:lnTo>
                  <a:pt x="506475" y="215772"/>
                </a:lnTo>
                <a:lnTo>
                  <a:pt x="515864" y="215772"/>
                </a:lnTo>
                <a:lnTo>
                  <a:pt x="525265" y="196977"/>
                </a:lnTo>
                <a:lnTo>
                  <a:pt x="534541" y="187579"/>
                </a:lnTo>
                <a:lnTo>
                  <a:pt x="543930" y="178181"/>
                </a:lnTo>
                <a:lnTo>
                  <a:pt x="543930" y="1595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32" name="Freeform 8632"/>
          <p:cNvSpPr/>
          <p:nvPr/>
        </p:nvSpPr>
        <p:spPr>
          <a:xfrm rot="-5400000" flipH="0" flipV="0">
            <a:off x="24464030" y="1144305"/>
            <a:ext cx="88396" cy="38099"/>
          </a:xfrm>
          <a:custGeom>
            <a:pathLst>
              <a:path w="543942" h="234441">
                <a:moveTo>
                  <a:pt x="543942" y="140590"/>
                </a:moveTo>
                <a:lnTo>
                  <a:pt x="525140" y="121921"/>
                </a:lnTo>
                <a:lnTo>
                  <a:pt x="515875" y="112520"/>
                </a:lnTo>
                <a:lnTo>
                  <a:pt x="497074" y="103122"/>
                </a:lnTo>
                <a:lnTo>
                  <a:pt x="478284" y="93724"/>
                </a:lnTo>
                <a:lnTo>
                  <a:pt x="459618" y="84326"/>
                </a:lnTo>
                <a:lnTo>
                  <a:pt x="440817" y="74929"/>
                </a:lnTo>
                <a:lnTo>
                  <a:pt x="422015" y="65531"/>
                </a:lnTo>
                <a:lnTo>
                  <a:pt x="403225" y="56260"/>
                </a:lnTo>
                <a:lnTo>
                  <a:pt x="384559" y="46862"/>
                </a:lnTo>
                <a:lnTo>
                  <a:pt x="365758" y="37464"/>
                </a:lnTo>
                <a:lnTo>
                  <a:pt x="346968" y="37464"/>
                </a:lnTo>
                <a:lnTo>
                  <a:pt x="328290" y="28066"/>
                </a:lnTo>
                <a:lnTo>
                  <a:pt x="309500" y="18668"/>
                </a:lnTo>
                <a:lnTo>
                  <a:pt x="290699" y="18668"/>
                </a:lnTo>
                <a:lnTo>
                  <a:pt x="281434" y="9270"/>
                </a:lnTo>
                <a:lnTo>
                  <a:pt x="243842" y="9270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270"/>
                </a:lnTo>
                <a:lnTo>
                  <a:pt x="46868" y="9270"/>
                </a:lnTo>
                <a:lnTo>
                  <a:pt x="37592" y="18668"/>
                </a:lnTo>
                <a:lnTo>
                  <a:pt x="28191" y="28066"/>
                </a:lnTo>
                <a:lnTo>
                  <a:pt x="18790" y="37464"/>
                </a:lnTo>
                <a:lnTo>
                  <a:pt x="9401" y="46862"/>
                </a:lnTo>
                <a:lnTo>
                  <a:pt x="0" y="65531"/>
                </a:lnTo>
                <a:lnTo>
                  <a:pt x="0" y="121921"/>
                </a:lnTo>
                <a:lnTo>
                  <a:pt x="9401" y="140590"/>
                </a:lnTo>
                <a:lnTo>
                  <a:pt x="9401" y="149987"/>
                </a:lnTo>
                <a:lnTo>
                  <a:pt x="18790" y="168783"/>
                </a:lnTo>
                <a:lnTo>
                  <a:pt x="28191" y="178181"/>
                </a:lnTo>
                <a:lnTo>
                  <a:pt x="37592" y="196850"/>
                </a:lnTo>
                <a:lnTo>
                  <a:pt x="46868" y="206248"/>
                </a:lnTo>
                <a:lnTo>
                  <a:pt x="56257" y="103122"/>
                </a:lnTo>
                <a:lnTo>
                  <a:pt x="56257" y="93724"/>
                </a:lnTo>
                <a:lnTo>
                  <a:pt x="65658" y="84326"/>
                </a:lnTo>
                <a:lnTo>
                  <a:pt x="75059" y="74929"/>
                </a:lnTo>
                <a:lnTo>
                  <a:pt x="84460" y="65531"/>
                </a:lnTo>
                <a:lnTo>
                  <a:pt x="103125" y="56260"/>
                </a:lnTo>
                <a:lnTo>
                  <a:pt x="196974" y="56260"/>
                </a:lnTo>
                <a:lnTo>
                  <a:pt x="215776" y="65531"/>
                </a:lnTo>
                <a:lnTo>
                  <a:pt x="253243" y="65531"/>
                </a:lnTo>
                <a:lnTo>
                  <a:pt x="272033" y="74929"/>
                </a:lnTo>
                <a:lnTo>
                  <a:pt x="290699" y="74929"/>
                </a:lnTo>
                <a:lnTo>
                  <a:pt x="309500" y="84326"/>
                </a:lnTo>
                <a:lnTo>
                  <a:pt x="328290" y="84326"/>
                </a:lnTo>
                <a:lnTo>
                  <a:pt x="337691" y="93724"/>
                </a:lnTo>
                <a:lnTo>
                  <a:pt x="356357" y="103122"/>
                </a:lnTo>
                <a:lnTo>
                  <a:pt x="375158" y="112520"/>
                </a:lnTo>
                <a:lnTo>
                  <a:pt x="393824" y="112520"/>
                </a:lnTo>
                <a:lnTo>
                  <a:pt x="412626" y="121921"/>
                </a:lnTo>
                <a:lnTo>
                  <a:pt x="440817" y="140590"/>
                </a:lnTo>
                <a:lnTo>
                  <a:pt x="459618" y="149987"/>
                </a:lnTo>
                <a:lnTo>
                  <a:pt x="478284" y="159385"/>
                </a:lnTo>
                <a:lnTo>
                  <a:pt x="487685" y="168783"/>
                </a:lnTo>
                <a:lnTo>
                  <a:pt x="506475" y="178181"/>
                </a:lnTo>
                <a:lnTo>
                  <a:pt x="515875" y="187579"/>
                </a:lnTo>
                <a:lnTo>
                  <a:pt x="525140" y="206248"/>
                </a:lnTo>
                <a:lnTo>
                  <a:pt x="525140" y="215645"/>
                </a:lnTo>
                <a:lnTo>
                  <a:pt x="534541" y="225043"/>
                </a:lnTo>
                <a:lnTo>
                  <a:pt x="53454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33" name="Freeform 8633"/>
          <p:cNvSpPr/>
          <p:nvPr/>
        </p:nvSpPr>
        <p:spPr>
          <a:xfrm rot="-5400000" flipH="0" flipV="0">
            <a:off x="24481553" y="1135925"/>
            <a:ext cx="88394" cy="39627"/>
          </a:xfrm>
          <a:custGeom>
            <a:pathLst>
              <a:path w="543930" h="243843">
                <a:moveTo>
                  <a:pt x="543930" y="149988"/>
                </a:moveTo>
                <a:lnTo>
                  <a:pt x="543930" y="112523"/>
                </a:lnTo>
                <a:lnTo>
                  <a:pt x="534541" y="93728"/>
                </a:lnTo>
                <a:lnTo>
                  <a:pt x="534541" y="84457"/>
                </a:lnTo>
                <a:lnTo>
                  <a:pt x="525265" y="75059"/>
                </a:lnTo>
                <a:lnTo>
                  <a:pt x="515864" y="56263"/>
                </a:lnTo>
                <a:lnTo>
                  <a:pt x="506475" y="46865"/>
                </a:lnTo>
                <a:lnTo>
                  <a:pt x="497074" y="37468"/>
                </a:lnTo>
                <a:lnTo>
                  <a:pt x="487673" y="131319"/>
                </a:lnTo>
                <a:lnTo>
                  <a:pt x="487673" y="140590"/>
                </a:lnTo>
                <a:lnTo>
                  <a:pt x="478272" y="159386"/>
                </a:lnTo>
                <a:lnTo>
                  <a:pt x="469007" y="168784"/>
                </a:lnTo>
                <a:lnTo>
                  <a:pt x="459607" y="178182"/>
                </a:lnTo>
                <a:lnTo>
                  <a:pt x="440817" y="178182"/>
                </a:lnTo>
                <a:lnTo>
                  <a:pt x="422015" y="187579"/>
                </a:lnTo>
                <a:lnTo>
                  <a:pt x="375147" y="187579"/>
                </a:lnTo>
                <a:lnTo>
                  <a:pt x="365758" y="178182"/>
                </a:lnTo>
                <a:lnTo>
                  <a:pt x="309489" y="178182"/>
                </a:lnTo>
                <a:lnTo>
                  <a:pt x="290823" y="168784"/>
                </a:lnTo>
                <a:lnTo>
                  <a:pt x="272033" y="168784"/>
                </a:lnTo>
                <a:lnTo>
                  <a:pt x="243831" y="159386"/>
                </a:lnTo>
                <a:lnTo>
                  <a:pt x="234566" y="159386"/>
                </a:lnTo>
                <a:lnTo>
                  <a:pt x="215764" y="149988"/>
                </a:lnTo>
                <a:lnTo>
                  <a:pt x="206375" y="140590"/>
                </a:lnTo>
                <a:lnTo>
                  <a:pt x="187574" y="140590"/>
                </a:lnTo>
                <a:lnTo>
                  <a:pt x="168908" y="131319"/>
                </a:lnTo>
                <a:lnTo>
                  <a:pt x="150106" y="121921"/>
                </a:lnTo>
                <a:lnTo>
                  <a:pt x="131316" y="112523"/>
                </a:lnTo>
                <a:lnTo>
                  <a:pt x="103250" y="103126"/>
                </a:lnTo>
                <a:lnTo>
                  <a:pt x="84448" y="93728"/>
                </a:lnTo>
                <a:lnTo>
                  <a:pt x="65658" y="84457"/>
                </a:lnTo>
                <a:lnTo>
                  <a:pt x="56257" y="65661"/>
                </a:lnTo>
                <a:lnTo>
                  <a:pt x="37592" y="56263"/>
                </a:lnTo>
                <a:lnTo>
                  <a:pt x="28191" y="46865"/>
                </a:lnTo>
                <a:lnTo>
                  <a:pt x="18790" y="37468"/>
                </a:lnTo>
                <a:lnTo>
                  <a:pt x="18790" y="28197"/>
                </a:lnTo>
                <a:lnTo>
                  <a:pt x="9389" y="18799"/>
                </a:lnTo>
                <a:lnTo>
                  <a:pt x="9389" y="0"/>
                </a:lnTo>
                <a:lnTo>
                  <a:pt x="0" y="103126"/>
                </a:lnTo>
                <a:lnTo>
                  <a:pt x="18790" y="112523"/>
                </a:lnTo>
                <a:lnTo>
                  <a:pt x="28191" y="121921"/>
                </a:lnTo>
                <a:lnTo>
                  <a:pt x="46981" y="140590"/>
                </a:lnTo>
                <a:lnTo>
                  <a:pt x="65658" y="149988"/>
                </a:lnTo>
                <a:lnTo>
                  <a:pt x="84448" y="159386"/>
                </a:lnTo>
                <a:lnTo>
                  <a:pt x="103250" y="168784"/>
                </a:lnTo>
                <a:lnTo>
                  <a:pt x="122040" y="178182"/>
                </a:lnTo>
                <a:lnTo>
                  <a:pt x="140705" y="187579"/>
                </a:lnTo>
                <a:lnTo>
                  <a:pt x="159507" y="196850"/>
                </a:lnTo>
                <a:lnTo>
                  <a:pt x="178297" y="196850"/>
                </a:lnTo>
                <a:lnTo>
                  <a:pt x="196974" y="206248"/>
                </a:lnTo>
                <a:lnTo>
                  <a:pt x="215764" y="215649"/>
                </a:lnTo>
                <a:lnTo>
                  <a:pt x="234566" y="215649"/>
                </a:lnTo>
                <a:lnTo>
                  <a:pt x="253232" y="225047"/>
                </a:lnTo>
                <a:lnTo>
                  <a:pt x="262632" y="225047"/>
                </a:lnTo>
                <a:lnTo>
                  <a:pt x="281422" y="234445"/>
                </a:lnTo>
                <a:lnTo>
                  <a:pt x="318890" y="234445"/>
                </a:lnTo>
                <a:lnTo>
                  <a:pt x="337691" y="243843"/>
                </a:lnTo>
                <a:lnTo>
                  <a:pt x="440817" y="243843"/>
                </a:lnTo>
                <a:lnTo>
                  <a:pt x="459607" y="234445"/>
                </a:lnTo>
                <a:lnTo>
                  <a:pt x="478272" y="234445"/>
                </a:lnTo>
                <a:lnTo>
                  <a:pt x="497074" y="225047"/>
                </a:lnTo>
                <a:lnTo>
                  <a:pt x="506475" y="215649"/>
                </a:lnTo>
                <a:lnTo>
                  <a:pt x="515864" y="215649"/>
                </a:lnTo>
                <a:lnTo>
                  <a:pt x="525265" y="196850"/>
                </a:lnTo>
                <a:lnTo>
                  <a:pt x="534541" y="187579"/>
                </a:lnTo>
                <a:lnTo>
                  <a:pt x="543930" y="178182"/>
                </a:lnTo>
                <a:lnTo>
                  <a:pt x="543930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34" name="Freeform 8634"/>
          <p:cNvSpPr/>
          <p:nvPr/>
        </p:nvSpPr>
        <p:spPr>
          <a:xfrm rot="-5400000" flipH="0" flipV="0">
            <a:off x="24532613" y="1144305"/>
            <a:ext cx="88396" cy="38099"/>
          </a:xfrm>
          <a:custGeom>
            <a:pathLst>
              <a:path w="543942" h="234442">
                <a:moveTo>
                  <a:pt x="543942" y="140590"/>
                </a:moveTo>
                <a:lnTo>
                  <a:pt x="525140" y="121795"/>
                </a:lnTo>
                <a:lnTo>
                  <a:pt x="515875" y="112524"/>
                </a:lnTo>
                <a:lnTo>
                  <a:pt x="497074" y="103126"/>
                </a:lnTo>
                <a:lnTo>
                  <a:pt x="478284" y="93725"/>
                </a:lnTo>
                <a:lnTo>
                  <a:pt x="459618" y="84327"/>
                </a:lnTo>
                <a:lnTo>
                  <a:pt x="440817" y="74929"/>
                </a:lnTo>
                <a:lnTo>
                  <a:pt x="422015" y="65531"/>
                </a:lnTo>
                <a:lnTo>
                  <a:pt x="403225" y="56261"/>
                </a:lnTo>
                <a:lnTo>
                  <a:pt x="384559" y="46863"/>
                </a:lnTo>
                <a:lnTo>
                  <a:pt x="365758" y="37465"/>
                </a:lnTo>
                <a:lnTo>
                  <a:pt x="346968" y="37465"/>
                </a:lnTo>
                <a:lnTo>
                  <a:pt x="328290" y="28067"/>
                </a:lnTo>
                <a:lnTo>
                  <a:pt x="309500" y="18669"/>
                </a:lnTo>
                <a:lnTo>
                  <a:pt x="290699" y="18669"/>
                </a:lnTo>
                <a:lnTo>
                  <a:pt x="281434" y="9271"/>
                </a:lnTo>
                <a:lnTo>
                  <a:pt x="243842" y="9271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271"/>
                </a:lnTo>
                <a:lnTo>
                  <a:pt x="46868" y="9271"/>
                </a:lnTo>
                <a:lnTo>
                  <a:pt x="37592" y="18669"/>
                </a:lnTo>
                <a:lnTo>
                  <a:pt x="28191" y="28067"/>
                </a:lnTo>
                <a:lnTo>
                  <a:pt x="18790" y="37465"/>
                </a:lnTo>
                <a:lnTo>
                  <a:pt x="9401" y="46863"/>
                </a:lnTo>
                <a:lnTo>
                  <a:pt x="0" y="65531"/>
                </a:lnTo>
                <a:lnTo>
                  <a:pt x="0" y="121795"/>
                </a:lnTo>
                <a:lnTo>
                  <a:pt x="9401" y="140590"/>
                </a:lnTo>
                <a:lnTo>
                  <a:pt x="9401" y="149988"/>
                </a:lnTo>
                <a:lnTo>
                  <a:pt x="18790" y="168784"/>
                </a:lnTo>
                <a:lnTo>
                  <a:pt x="28191" y="178055"/>
                </a:lnTo>
                <a:lnTo>
                  <a:pt x="37592" y="196850"/>
                </a:lnTo>
                <a:lnTo>
                  <a:pt x="46868" y="206248"/>
                </a:lnTo>
                <a:lnTo>
                  <a:pt x="56257" y="103126"/>
                </a:lnTo>
                <a:lnTo>
                  <a:pt x="56257" y="93725"/>
                </a:lnTo>
                <a:lnTo>
                  <a:pt x="65658" y="84327"/>
                </a:lnTo>
                <a:lnTo>
                  <a:pt x="75059" y="74929"/>
                </a:lnTo>
                <a:lnTo>
                  <a:pt x="84460" y="65531"/>
                </a:lnTo>
                <a:lnTo>
                  <a:pt x="103125" y="56261"/>
                </a:lnTo>
                <a:lnTo>
                  <a:pt x="196974" y="56261"/>
                </a:lnTo>
                <a:lnTo>
                  <a:pt x="215776" y="65531"/>
                </a:lnTo>
                <a:lnTo>
                  <a:pt x="253243" y="65531"/>
                </a:lnTo>
                <a:lnTo>
                  <a:pt x="272033" y="74929"/>
                </a:lnTo>
                <a:lnTo>
                  <a:pt x="290699" y="74929"/>
                </a:lnTo>
                <a:lnTo>
                  <a:pt x="309500" y="84327"/>
                </a:lnTo>
                <a:lnTo>
                  <a:pt x="328290" y="84327"/>
                </a:lnTo>
                <a:lnTo>
                  <a:pt x="337691" y="93725"/>
                </a:lnTo>
                <a:lnTo>
                  <a:pt x="356357" y="103126"/>
                </a:lnTo>
                <a:lnTo>
                  <a:pt x="375158" y="112524"/>
                </a:lnTo>
                <a:lnTo>
                  <a:pt x="393824" y="112524"/>
                </a:lnTo>
                <a:lnTo>
                  <a:pt x="412626" y="121795"/>
                </a:lnTo>
                <a:lnTo>
                  <a:pt x="440817" y="140590"/>
                </a:lnTo>
                <a:lnTo>
                  <a:pt x="459618" y="149988"/>
                </a:lnTo>
                <a:lnTo>
                  <a:pt x="478284" y="159386"/>
                </a:lnTo>
                <a:lnTo>
                  <a:pt x="487685" y="168784"/>
                </a:lnTo>
                <a:lnTo>
                  <a:pt x="506475" y="178055"/>
                </a:lnTo>
                <a:lnTo>
                  <a:pt x="515875" y="187453"/>
                </a:lnTo>
                <a:lnTo>
                  <a:pt x="525140" y="206248"/>
                </a:lnTo>
                <a:lnTo>
                  <a:pt x="525140" y="215646"/>
                </a:lnTo>
                <a:lnTo>
                  <a:pt x="534541" y="224917"/>
                </a:lnTo>
                <a:lnTo>
                  <a:pt x="534541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35" name="Freeform 8635"/>
          <p:cNvSpPr/>
          <p:nvPr/>
        </p:nvSpPr>
        <p:spPr>
          <a:xfrm rot="-5400000" flipH="0" flipV="0">
            <a:off x="24550137" y="1135925"/>
            <a:ext cx="88394" cy="39626"/>
          </a:xfrm>
          <a:custGeom>
            <a:pathLst>
              <a:path w="543930" h="243839">
                <a:moveTo>
                  <a:pt x="543930" y="149985"/>
                </a:moveTo>
                <a:lnTo>
                  <a:pt x="543930" y="112520"/>
                </a:lnTo>
                <a:lnTo>
                  <a:pt x="534541" y="93724"/>
                </a:lnTo>
                <a:lnTo>
                  <a:pt x="534541" y="84327"/>
                </a:lnTo>
                <a:lnTo>
                  <a:pt x="525265" y="74929"/>
                </a:lnTo>
                <a:lnTo>
                  <a:pt x="515864" y="56260"/>
                </a:lnTo>
                <a:lnTo>
                  <a:pt x="506475" y="46862"/>
                </a:lnTo>
                <a:lnTo>
                  <a:pt x="497074" y="37464"/>
                </a:lnTo>
                <a:lnTo>
                  <a:pt x="487673" y="131316"/>
                </a:lnTo>
                <a:lnTo>
                  <a:pt x="487673" y="140714"/>
                </a:lnTo>
                <a:lnTo>
                  <a:pt x="478272" y="159383"/>
                </a:lnTo>
                <a:lnTo>
                  <a:pt x="469007" y="168780"/>
                </a:lnTo>
                <a:lnTo>
                  <a:pt x="459607" y="178178"/>
                </a:lnTo>
                <a:lnTo>
                  <a:pt x="440817" y="178178"/>
                </a:lnTo>
                <a:lnTo>
                  <a:pt x="422015" y="187576"/>
                </a:lnTo>
                <a:lnTo>
                  <a:pt x="375147" y="187576"/>
                </a:lnTo>
                <a:lnTo>
                  <a:pt x="365758" y="178178"/>
                </a:lnTo>
                <a:lnTo>
                  <a:pt x="309489" y="178178"/>
                </a:lnTo>
                <a:lnTo>
                  <a:pt x="290823" y="168780"/>
                </a:lnTo>
                <a:lnTo>
                  <a:pt x="272033" y="168780"/>
                </a:lnTo>
                <a:lnTo>
                  <a:pt x="243831" y="159383"/>
                </a:lnTo>
                <a:lnTo>
                  <a:pt x="234566" y="159383"/>
                </a:lnTo>
                <a:lnTo>
                  <a:pt x="215764" y="149985"/>
                </a:lnTo>
                <a:lnTo>
                  <a:pt x="206375" y="140714"/>
                </a:lnTo>
                <a:lnTo>
                  <a:pt x="187574" y="140714"/>
                </a:lnTo>
                <a:lnTo>
                  <a:pt x="168908" y="131316"/>
                </a:lnTo>
                <a:lnTo>
                  <a:pt x="150106" y="121791"/>
                </a:lnTo>
                <a:lnTo>
                  <a:pt x="131316" y="112520"/>
                </a:lnTo>
                <a:lnTo>
                  <a:pt x="103250" y="103122"/>
                </a:lnTo>
                <a:lnTo>
                  <a:pt x="84448" y="93724"/>
                </a:lnTo>
                <a:lnTo>
                  <a:pt x="65658" y="84327"/>
                </a:lnTo>
                <a:lnTo>
                  <a:pt x="56257" y="65658"/>
                </a:lnTo>
                <a:lnTo>
                  <a:pt x="37592" y="56260"/>
                </a:lnTo>
                <a:lnTo>
                  <a:pt x="28191" y="46862"/>
                </a:lnTo>
                <a:lnTo>
                  <a:pt x="18790" y="37464"/>
                </a:lnTo>
                <a:lnTo>
                  <a:pt x="18790" y="28066"/>
                </a:lnTo>
                <a:lnTo>
                  <a:pt x="9389" y="18669"/>
                </a:lnTo>
                <a:lnTo>
                  <a:pt x="9389" y="0"/>
                </a:lnTo>
                <a:lnTo>
                  <a:pt x="0" y="103122"/>
                </a:lnTo>
                <a:lnTo>
                  <a:pt x="18790" y="112520"/>
                </a:lnTo>
                <a:lnTo>
                  <a:pt x="28191" y="121791"/>
                </a:lnTo>
                <a:lnTo>
                  <a:pt x="46981" y="140714"/>
                </a:lnTo>
                <a:lnTo>
                  <a:pt x="65658" y="149985"/>
                </a:lnTo>
                <a:lnTo>
                  <a:pt x="84448" y="159383"/>
                </a:lnTo>
                <a:lnTo>
                  <a:pt x="103250" y="168780"/>
                </a:lnTo>
                <a:lnTo>
                  <a:pt x="122040" y="178178"/>
                </a:lnTo>
                <a:lnTo>
                  <a:pt x="140705" y="187576"/>
                </a:lnTo>
                <a:lnTo>
                  <a:pt x="159507" y="196850"/>
                </a:lnTo>
                <a:lnTo>
                  <a:pt x="178297" y="196850"/>
                </a:lnTo>
                <a:lnTo>
                  <a:pt x="196974" y="206248"/>
                </a:lnTo>
                <a:lnTo>
                  <a:pt x="215764" y="215646"/>
                </a:lnTo>
                <a:lnTo>
                  <a:pt x="234566" y="215646"/>
                </a:lnTo>
                <a:lnTo>
                  <a:pt x="253232" y="225044"/>
                </a:lnTo>
                <a:lnTo>
                  <a:pt x="262632" y="225044"/>
                </a:lnTo>
                <a:lnTo>
                  <a:pt x="281422" y="234441"/>
                </a:lnTo>
                <a:lnTo>
                  <a:pt x="318890" y="234441"/>
                </a:lnTo>
                <a:lnTo>
                  <a:pt x="337691" y="243839"/>
                </a:lnTo>
                <a:lnTo>
                  <a:pt x="440817" y="243839"/>
                </a:lnTo>
                <a:lnTo>
                  <a:pt x="459607" y="234441"/>
                </a:lnTo>
                <a:lnTo>
                  <a:pt x="478272" y="234441"/>
                </a:lnTo>
                <a:lnTo>
                  <a:pt x="497074" y="225044"/>
                </a:lnTo>
                <a:lnTo>
                  <a:pt x="506475" y="215646"/>
                </a:lnTo>
                <a:lnTo>
                  <a:pt x="515864" y="215646"/>
                </a:lnTo>
                <a:lnTo>
                  <a:pt x="525265" y="196850"/>
                </a:lnTo>
                <a:lnTo>
                  <a:pt x="534541" y="187576"/>
                </a:lnTo>
                <a:lnTo>
                  <a:pt x="543930" y="178178"/>
                </a:lnTo>
                <a:lnTo>
                  <a:pt x="543930" y="1593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36" name="Freeform 8636"/>
          <p:cNvSpPr/>
          <p:nvPr/>
        </p:nvSpPr>
        <p:spPr>
          <a:xfrm rot="-5400000" flipH="0" flipV="0">
            <a:off x="25597867" y="568231"/>
            <a:ext cx="195079" cy="1391412"/>
          </a:xfrm>
          <a:custGeom>
            <a:pathLst>
              <a:path w="1200410" h="8561961">
                <a:moveTo>
                  <a:pt x="159507" y="590804"/>
                </a:moveTo>
                <a:lnTo>
                  <a:pt x="1200410" y="590804"/>
                </a:lnTo>
                <a:moveTo>
                  <a:pt x="0" y="7971157"/>
                </a:moveTo>
                <a:lnTo>
                  <a:pt x="1200410" y="7971157"/>
                </a:lnTo>
                <a:moveTo>
                  <a:pt x="825376" y="0"/>
                </a:moveTo>
                <a:lnTo>
                  <a:pt x="825376" y="8561961"/>
                </a:lnTo>
                <a:moveTo>
                  <a:pt x="1200410" y="956565"/>
                </a:moveTo>
                <a:lnTo>
                  <a:pt x="459482" y="225174"/>
                </a:lnTo>
                <a:moveTo>
                  <a:pt x="459482" y="7605396"/>
                </a:moveTo>
                <a:lnTo>
                  <a:pt x="1200410" y="834631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37" name="Freeform 8637"/>
          <p:cNvSpPr/>
          <p:nvPr/>
        </p:nvSpPr>
        <p:spPr>
          <a:xfrm rot="-5400000" flipH="0" flipV="0">
            <a:off x="25550636" y="1145821"/>
            <a:ext cx="89924" cy="33538"/>
          </a:xfrm>
          <a:custGeom>
            <a:pathLst>
              <a:path w="553343" h="206375">
                <a:moveTo>
                  <a:pt x="553343" y="206375"/>
                </a:moveTo>
                <a:lnTo>
                  <a:pt x="487685" y="121921"/>
                </a:lnTo>
                <a:lnTo>
                  <a:pt x="37592" y="9398"/>
                </a:lnTo>
                <a:lnTo>
                  <a:pt x="28191" y="0"/>
                </a:lnTo>
                <a:lnTo>
                  <a:pt x="28191" y="9398"/>
                </a:lnTo>
                <a:lnTo>
                  <a:pt x="9401" y="9398"/>
                </a:lnTo>
                <a:lnTo>
                  <a:pt x="9401" y="18796"/>
                </a:lnTo>
                <a:lnTo>
                  <a:pt x="0" y="37465"/>
                </a:lnTo>
                <a:lnTo>
                  <a:pt x="9401" y="56260"/>
                </a:lnTo>
                <a:lnTo>
                  <a:pt x="18790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38" name="Freeform 8638"/>
          <p:cNvSpPr/>
          <p:nvPr/>
        </p:nvSpPr>
        <p:spPr>
          <a:xfrm rot="-5400000" flipH="0" flipV="0">
            <a:off x="25580357" y="1108485"/>
            <a:ext cx="28954" cy="35065"/>
          </a:xfrm>
          <a:custGeom>
            <a:pathLst>
              <a:path w="178172" h="215773">
                <a:moveTo>
                  <a:pt x="178172" y="187580"/>
                </a:moveTo>
                <a:lnTo>
                  <a:pt x="178172" y="187580"/>
                </a:lnTo>
                <a:lnTo>
                  <a:pt x="168783" y="168784"/>
                </a:lnTo>
                <a:lnTo>
                  <a:pt x="56257" y="18796"/>
                </a:lnTo>
                <a:lnTo>
                  <a:pt x="46992" y="9398"/>
                </a:lnTo>
                <a:lnTo>
                  <a:pt x="37591" y="0"/>
                </a:lnTo>
                <a:lnTo>
                  <a:pt x="28191" y="0"/>
                </a:lnTo>
                <a:lnTo>
                  <a:pt x="9389" y="9398"/>
                </a:lnTo>
                <a:lnTo>
                  <a:pt x="0" y="28194"/>
                </a:lnTo>
                <a:lnTo>
                  <a:pt x="0" y="37592"/>
                </a:lnTo>
                <a:lnTo>
                  <a:pt x="9389" y="46863"/>
                </a:lnTo>
                <a:lnTo>
                  <a:pt x="75059" y="131319"/>
                </a:lnTo>
                <a:lnTo>
                  <a:pt x="140717" y="215773"/>
                </a:lnTo>
                <a:lnTo>
                  <a:pt x="168783" y="215773"/>
                </a:lnTo>
                <a:lnTo>
                  <a:pt x="178172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39" name="Freeform 8639"/>
          <p:cNvSpPr/>
          <p:nvPr/>
        </p:nvSpPr>
        <p:spPr>
          <a:xfrm rot="-5400000" flipH="0" flipV="0">
            <a:off x="25593308" y="1144305"/>
            <a:ext cx="88396" cy="38099"/>
          </a:xfrm>
          <a:custGeom>
            <a:pathLst>
              <a:path w="543942" h="234441">
                <a:moveTo>
                  <a:pt x="543942" y="140589"/>
                </a:moveTo>
                <a:lnTo>
                  <a:pt x="525140" y="121921"/>
                </a:lnTo>
                <a:lnTo>
                  <a:pt x="515875" y="112523"/>
                </a:lnTo>
                <a:lnTo>
                  <a:pt x="497074" y="103125"/>
                </a:lnTo>
                <a:lnTo>
                  <a:pt x="478284" y="93727"/>
                </a:lnTo>
                <a:lnTo>
                  <a:pt x="459618" y="84329"/>
                </a:lnTo>
                <a:lnTo>
                  <a:pt x="440817" y="75059"/>
                </a:lnTo>
                <a:lnTo>
                  <a:pt x="422015" y="65661"/>
                </a:lnTo>
                <a:lnTo>
                  <a:pt x="403225" y="56263"/>
                </a:lnTo>
                <a:lnTo>
                  <a:pt x="384559" y="46865"/>
                </a:lnTo>
                <a:lnTo>
                  <a:pt x="365758" y="37464"/>
                </a:lnTo>
                <a:lnTo>
                  <a:pt x="346968" y="37464"/>
                </a:lnTo>
                <a:lnTo>
                  <a:pt x="328290" y="28066"/>
                </a:lnTo>
                <a:lnTo>
                  <a:pt x="309500" y="18795"/>
                </a:lnTo>
                <a:lnTo>
                  <a:pt x="290699" y="18795"/>
                </a:lnTo>
                <a:lnTo>
                  <a:pt x="281434" y="9398"/>
                </a:lnTo>
                <a:lnTo>
                  <a:pt x="243842" y="9398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592" y="18795"/>
                </a:lnTo>
                <a:lnTo>
                  <a:pt x="28191" y="28066"/>
                </a:lnTo>
                <a:lnTo>
                  <a:pt x="18790" y="37464"/>
                </a:lnTo>
                <a:lnTo>
                  <a:pt x="9401" y="46865"/>
                </a:lnTo>
                <a:lnTo>
                  <a:pt x="0" y="65661"/>
                </a:lnTo>
                <a:lnTo>
                  <a:pt x="0" y="121921"/>
                </a:lnTo>
                <a:lnTo>
                  <a:pt x="9401" y="140589"/>
                </a:lnTo>
                <a:lnTo>
                  <a:pt x="9401" y="149987"/>
                </a:lnTo>
                <a:lnTo>
                  <a:pt x="18790" y="168783"/>
                </a:lnTo>
                <a:lnTo>
                  <a:pt x="28191" y="178181"/>
                </a:lnTo>
                <a:lnTo>
                  <a:pt x="37592" y="196850"/>
                </a:lnTo>
                <a:lnTo>
                  <a:pt x="46868" y="206248"/>
                </a:lnTo>
                <a:lnTo>
                  <a:pt x="56257" y="103125"/>
                </a:lnTo>
                <a:lnTo>
                  <a:pt x="56257" y="93727"/>
                </a:lnTo>
                <a:lnTo>
                  <a:pt x="65658" y="84329"/>
                </a:lnTo>
                <a:lnTo>
                  <a:pt x="75059" y="75059"/>
                </a:lnTo>
                <a:lnTo>
                  <a:pt x="84460" y="65661"/>
                </a:lnTo>
                <a:lnTo>
                  <a:pt x="103125" y="56263"/>
                </a:lnTo>
                <a:lnTo>
                  <a:pt x="196974" y="56263"/>
                </a:lnTo>
                <a:lnTo>
                  <a:pt x="215776" y="65661"/>
                </a:lnTo>
                <a:lnTo>
                  <a:pt x="253243" y="65661"/>
                </a:lnTo>
                <a:lnTo>
                  <a:pt x="272033" y="75059"/>
                </a:lnTo>
                <a:lnTo>
                  <a:pt x="290699" y="75059"/>
                </a:lnTo>
                <a:lnTo>
                  <a:pt x="309500" y="84329"/>
                </a:lnTo>
                <a:lnTo>
                  <a:pt x="328290" y="84329"/>
                </a:lnTo>
                <a:lnTo>
                  <a:pt x="337691" y="93727"/>
                </a:lnTo>
                <a:lnTo>
                  <a:pt x="356357" y="103125"/>
                </a:lnTo>
                <a:lnTo>
                  <a:pt x="375158" y="112523"/>
                </a:lnTo>
                <a:lnTo>
                  <a:pt x="393824" y="112523"/>
                </a:lnTo>
                <a:lnTo>
                  <a:pt x="412626" y="121921"/>
                </a:lnTo>
                <a:lnTo>
                  <a:pt x="440817" y="140589"/>
                </a:lnTo>
                <a:lnTo>
                  <a:pt x="459618" y="149987"/>
                </a:lnTo>
                <a:lnTo>
                  <a:pt x="478284" y="159385"/>
                </a:lnTo>
                <a:lnTo>
                  <a:pt x="487685" y="168783"/>
                </a:lnTo>
                <a:lnTo>
                  <a:pt x="506475" y="178181"/>
                </a:lnTo>
                <a:lnTo>
                  <a:pt x="515875" y="187579"/>
                </a:lnTo>
                <a:lnTo>
                  <a:pt x="525140" y="206248"/>
                </a:lnTo>
                <a:lnTo>
                  <a:pt x="525140" y="215645"/>
                </a:lnTo>
                <a:lnTo>
                  <a:pt x="534541" y="225043"/>
                </a:lnTo>
                <a:lnTo>
                  <a:pt x="53454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40" name="Freeform 8640"/>
          <p:cNvSpPr/>
          <p:nvPr/>
        </p:nvSpPr>
        <p:spPr>
          <a:xfrm rot="-5400000" flipH="0" flipV="0">
            <a:off x="25610832" y="1135925"/>
            <a:ext cx="88394" cy="39626"/>
          </a:xfrm>
          <a:custGeom>
            <a:pathLst>
              <a:path w="543930" h="243839">
                <a:moveTo>
                  <a:pt x="543930" y="150115"/>
                </a:moveTo>
                <a:lnTo>
                  <a:pt x="543930" y="112520"/>
                </a:lnTo>
                <a:lnTo>
                  <a:pt x="534541" y="93725"/>
                </a:lnTo>
                <a:lnTo>
                  <a:pt x="534541" y="84454"/>
                </a:lnTo>
                <a:lnTo>
                  <a:pt x="525265" y="75056"/>
                </a:lnTo>
                <a:lnTo>
                  <a:pt x="515864" y="56260"/>
                </a:lnTo>
                <a:lnTo>
                  <a:pt x="506475" y="46862"/>
                </a:lnTo>
                <a:lnTo>
                  <a:pt x="497074" y="37464"/>
                </a:lnTo>
                <a:lnTo>
                  <a:pt x="487673" y="131316"/>
                </a:lnTo>
                <a:lnTo>
                  <a:pt x="487673" y="140714"/>
                </a:lnTo>
                <a:lnTo>
                  <a:pt x="478272" y="159513"/>
                </a:lnTo>
                <a:lnTo>
                  <a:pt x="469007" y="168784"/>
                </a:lnTo>
                <a:lnTo>
                  <a:pt x="459607" y="178181"/>
                </a:lnTo>
                <a:lnTo>
                  <a:pt x="440817" y="178181"/>
                </a:lnTo>
                <a:lnTo>
                  <a:pt x="422015" y="187579"/>
                </a:lnTo>
                <a:lnTo>
                  <a:pt x="375147" y="187579"/>
                </a:lnTo>
                <a:lnTo>
                  <a:pt x="365758" y="178181"/>
                </a:lnTo>
                <a:lnTo>
                  <a:pt x="309489" y="178181"/>
                </a:lnTo>
                <a:lnTo>
                  <a:pt x="290823" y="168784"/>
                </a:lnTo>
                <a:lnTo>
                  <a:pt x="272033" y="168784"/>
                </a:lnTo>
                <a:lnTo>
                  <a:pt x="243831" y="159513"/>
                </a:lnTo>
                <a:lnTo>
                  <a:pt x="234566" y="159513"/>
                </a:lnTo>
                <a:lnTo>
                  <a:pt x="215764" y="150115"/>
                </a:lnTo>
                <a:lnTo>
                  <a:pt x="206375" y="140714"/>
                </a:lnTo>
                <a:lnTo>
                  <a:pt x="187574" y="140714"/>
                </a:lnTo>
                <a:lnTo>
                  <a:pt x="168908" y="131316"/>
                </a:lnTo>
                <a:lnTo>
                  <a:pt x="150106" y="121918"/>
                </a:lnTo>
                <a:lnTo>
                  <a:pt x="131316" y="112520"/>
                </a:lnTo>
                <a:lnTo>
                  <a:pt x="103250" y="103123"/>
                </a:lnTo>
                <a:lnTo>
                  <a:pt x="84448" y="93725"/>
                </a:lnTo>
                <a:lnTo>
                  <a:pt x="65658" y="84454"/>
                </a:lnTo>
                <a:lnTo>
                  <a:pt x="56257" y="65658"/>
                </a:lnTo>
                <a:lnTo>
                  <a:pt x="37592" y="56260"/>
                </a:lnTo>
                <a:lnTo>
                  <a:pt x="28191" y="46862"/>
                </a:lnTo>
                <a:lnTo>
                  <a:pt x="18790" y="37464"/>
                </a:lnTo>
                <a:lnTo>
                  <a:pt x="18790" y="28194"/>
                </a:lnTo>
                <a:lnTo>
                  <a:pt x="9389" y="18796"/>
                </a:lnTo>
                <a:lnTo>
                  <a:pt x="9389" y="0"/>
                </a:lnTo>
                <a:lnTo>
                  <a:pt x="0" y="103123"/>
                </a:lnTo>
                <a:lnTo>
                  <a:pt x="18790" y="112520"/>
                </a:lnTo>
                <a:lnTo>
                  <a:pt x="28191" y="121918"/>
                </a:lnTo>
                <a:lnTo>
                  <a:pt x="46981" y="140714"/>
                </a:lnTo>
                <a:lnTo>
                  <a:pt x="65658" y="150115"/>
                </a:lnTo>
                <a:lnTo>
                  <a:pt x="84448" y="159513"/>
                </a:lnTo>
                <a:lnTo>
                  <a:pt x="103250" y="168784"/>
                </a:lnTo>
                <a:lnTo>
                  <a:pt x="122040" y="178181"/>
                </a:lnTo>
                <a:lnTo>
                  <a:pt x="140705" y="187579"/>
                </a:lnTo>
                <a:lnTo>
                  <a:pt x="159507" y="196977"/>
                </a:lnTo>
                <a:lnTo>
                  <a:pt x="178297" y="196977"/>
                </a:lnTo>
                <a:lnTo>
                  <a:pt x="196974" y="206375"/>
                </a:lnTo>
                <a:lnTo>
                  <a:pt x="215764" y="215773"/>
                </a:lnTo>
                <a:lnTo>
                  <a:pt x="234566" y="215773"/>
                </a:lnTo>
                <a:lnTo>
                  <a:pt x="253232" y="225044"/>
                </a:lnTo>
                <a:lnTo>
                  <a:pt x="262632" y="225044"/>
                </a:lnTo>
                <a:lnTo>
                  <a:pt x="281422" y="234442"/>
                </a:lnTo>
                <a:lnTo>
                  <a:pt x="318890" y="234442"/>
                </a:lnTo>
                <a:lnTo>
                  <a:pt x="337691" y="243839"/>
                </a:lnTo>
                <a:lnTo>
                  <a:pt x="440817" y="243839"/>
                </a:lnTo>
                <a:lnTo>
                  <a:pt x="459607" y="234442"/>
                </a:lnTo>
                <a:lnTo>
                  <a:pt x="478272" y="234442"/>
                </a:lnTo>
                <a:lnTo>
                  <a:pt x="497074" y="225044"/>
                </a:lnTo>
                <a:lnTo>
                  <a:pt x="506475" y="215773"/>
                </a:lnTo>
                <a:lnTo>
                  <a:pt x="515864" y="215773"/>
                </a:lnTo>
                <a:lnTo>
                  <a:pt x="525265" y="196977"/>
                </a:lnTo>
                <a:lnTo>
                  <a:pt x="534541" y="187579"/>
                </a:lnTo>
                <a:lnTo>
                  <a:pt x="543930" y="178181"/>
                </a:lnTo>
                <a:lnTo>
                  <a:pt x="543930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41" name="Freeform 8641"/>
          <p:cNvSpPr/>
          <p:nvPr/>
        </p:nvSpPr>
        <p:spPr>
          <a:xfrm rot="-5400000" flipH="0" flipV="0">
            <a:off x="25663407" y="1144294"/>
            <a:ext cx="88396" cy="38120"/>
          </a:xfrm>
          <a:custGeom>
            <a:pathLst>
              <a:path w="543942" h="234572">
                <a:moveTo>
                  <a:pt x="543942" y="140717"/>
                </a:moveTo>
                <a:lnTo>
                  <a:pt x="525140" y="122048"/>
                </a:lnTo>
                <a:lnTo>
                  <a:pt x="515875" y="112651"/>
                </a:lnTo>
                <a:lnTo>
                  <a:pt x="497074" y="103253"/>
                </a:lnTo>
                <a:lnTo>
                  <a:pt x="478284" y="93855"/>
                </a:lnTo>
                <a:lnTo>
                  <a:pt x="459618" y="84457"/>
                </a:lnTo>
                <a:lnTo>
                  <a:pt x="440817" y="75059"/>
                </a:lnTo>
                <a:lnTo>
                  <a:pt x="422015" y="65661"/>
                </a:lnTo>
                <a:lnTo>
                  <a:pt x="403225" y="56263"/>
                </a:lnTo>
                <a:lnTo>
                  <a:pt x="384559" y="46993"/>
                </a:lnTo>
                <a:lnTo>
                  <a:pt x="365758" y="37595"/>
                </a:lnTo>
                <a:lnTo>
                  <a:pt x="346968" y="37595"/>
                </a:lnTo>
                <a:lnTo>
                  <a:pt x="328290" y="28197"/>
                </a:lnTo>
                <a:lnTo>
                  <a:pt x="309500" y="18799"/>
                </a:lnTo>
                <a:lnTo>
                  <a:pt x="290699" y="18799"/>
                </a:lnTo>
                <a:lnTo>
                  <a:pt x="281434" y="9398"/>
                </a:lnTo>
                <a:lnTo>
                  <a:pt x="243842" y="9398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592" y="18799"/>
                </a:lnTo>
                <a:lnTo>
                  <a:pt x="28191" y="28197"/>
                </a:lnTo>
                <a:lnTo>
                  <a:pt x="18790" y="37595"/>
                </a:lnTo>
                <a:lnTo>
                  <a:pt x="9401" y="46993"/>
                </a:lnTo>
                <a:lnTo>
                  <a:pt x="0" y="65661"/>
                </a:lnTo>
                <a:lnTo>
                  <a:pt x="0" y="122048"/>
                </a:lnTo>
                <a:lnTo>
                  <a:pt x="9401" y="140717"/>
                </a:lnTo>
                <a:lnTo>
                  <a:pt x="9401" y="150115"/>
                </a:lnTo>
                <a:lnTo>
                  <a:pt x="18790" y="168911"/>
                </a:lnTo>
                <a:lnTo>
                  <a:pt x="28191" y="178309"/>
                </a:lnTo>
                <a:lnTo>
                  <a:pt x="37592" y="196977"/>
                </a:lnTo>
                <a:lnTo>
                  <a:pt x="46868" y="206375"/>
                </a:lnTo>
                <a:lnTo>
                  <a:pt x="56257" y="103253"/>
                </a:lnTo>
                <a:lnTo>
                  <a:pt x="56257" y="93855"/>
                </a:lnTo>
                <a:lnTo>
                  <a:pt x="65658" y="84457"/>
                </a:lnTo>
                <a:lnTo>
                  <a:pt x="75059" y="75059"/>
                </a:lnTo>
                <a:lnTo>
                  <a:pt x="84460" y="65661"/>
                </a:lnTo>
                <a:lnTo>
                  <a:pt x="103125" y="56263"/>
                </a:lnTo>
                <a:lnTo>
                  <a:pt x="196974" y="56263"/>
                </a:lnTo>
                <a:lnTo>
                  <a:pt x="215776" y="65661"/>
                </a:lnTo>
                <a:lnTo>
                  <a:pt x="253243" y="65661"/>
                </a:lnTo>
                <a:lnTo>
                  <a:pt x="272033" y="75059"/>
                </a:lnTo>
                <a:lnTo>
                  <a:pt x="290699" y="75059"/>
                </a:lnTo>
                <a:lnTo>
                  <a:pt x="309500" y="84457"/>
                </a:lnTo>
                <a:lnTo>
                  <a:pt x="328290" y="84457"/>
                </a:lnTo>
                <a:lnTo>
                  <a:pt x="337691" y="93855"/>
                </a:lnTo>
                <a:lnTo>
                  <a:pt x="356357" y="103253"/>
                </a:lnTo>
                <a:lnTo>
                  <a:pt x="375158" y="112651"/>
                </a:lnTo>
                <a:lnTo>
                  <a:pt x="393824" y="112651"/>
                </a:lnTo>
                <a:lnTo>
                  <a:pt x="412626" y="122048"/>
                </a:lnTo>
                <a:lnTo>
                  <a:pt x="440817" y="140717"/>
                </a:lnTo>
                <a:lnTo>
                  <a:pt x="459618" y="150115"/>
                </a:lnTo>
                <a:lnTo>
                  <a:pt x="478284" y="159513"/>
                </a:lnTo>
                <a:lnTo>
                  <a:pt x="487685" y="168911"/>
                </a:lnTo>
                <a:lnTo>
                  <a:pt x="506475" y="178309"/>
                </a:lnTo>
                <a:lnTo>
                  <a:pt x="515875" y="187579"/>
                </a:lnTo>
                <a:lnTo>
                  <a:pt x="525140" y="206375"/>
                </a:lnTo>
                <a:lnTo>
                  <a:pt x="525140" y="215773"/>
                </a:lnTo>
                <a:lnTo>
                  <a:pt x="534541" y="225174"/>
                </a:lnTo>
                <a:lnTo>
                  <a:pt x="534541" y="23457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42" name="Freeform 8642"/>
          <p:cNvSpPr/>
          <p:nvPr/>
        </p:nvSpPr>
        <p:spPr>
          <a:xfrm rot="-5400000" flipH="0" flipV="0">
            <a:off x="25680931" y="1135935"/>
            <a:ext cx="88394" cy="39605"/>
          </a:xfrm>
          <a:custGeom>
            <a:pathLst>
              <a:path w="543930" h="243712">
                <a:moveTo>
                  <a:pt x="543930" y="149987"/>
                </a:moveTo>
                <a:lnTo>
                  <a:pt x="543930" y="112520"/>
                </a:lnTo>
                <a:lnTo>
                  <a:pt x="534541" y="93724"/>
                </a:lnTo>
                <a:lnTo>
                  <a:pt x="534541" y="84326"/>
                </a:lnTo>
                <a:lnTo>
                  <a:pt x="525265" y="75056"/>
                </a:lnTo>
                <a:lnTo>
                  <a:pt x="515864" y="56260"/>
                </a:lnTo>
                <a:lnTo>
                  <a:pt x="506475" y="46862"/>
                </a:lnTo>
                <a:lnTo>
                  <a:pt x="497074" y="37464"/>
                </a:lnTo>
                <a:lnTo>
                  <a:pt x="487673" y="131319"/>
                </a:lnTo>
                <a:lnTo>
                  <a:pt x="487673" y="140590"/>
                </a:lnTo>
                <a:lnTo>
                  <a:pt x="478272" y="159385"/>
                </a:lnTo>
                <a:lnTo>
                  <a:pt x="469007" y="168783"/>
                </a:lnTo>
                <a:lnTo>
                  <a:pt x="459607" y="178181"/>
                </a:lnTo>
                <a:lnTo>
                  <a:pt x="440817" y="178181"/>
                </a:lnTo>
                <a:lnTo>
                  <a:pt x="422015" y="187579"/>
                </a:lnTo>
                <a:lnTo>
                  <a:pt x="375147" y="187579"/>
                </a:lnTo>
                <a:lnTo>
                  <a:pt x="365758" y="178181"/>
                </a:lnTo>
                <a:lnTo>
                  <a:pt x="309489" y="178181"/>
                </a:lnTo>
                <a:lnTo>
                  <a:pt x="290823" y="168783"/>
                </a:lnTo>
                <a:lnTo>
                  <a:pt x="272033" y="168783"/>
                </a:lnTo>
                <a:lnTo>
                  <a:pt x="243831" y="159385"/>
                </a:lnTo>
                <a:lnTo>
                  <a:pt x="234566" y="159385"/>
                </a:lnTo>
                <a:lnTo>
                  <a:pt x="215764" y="149987"/>
                </a:lnTo>
                <a:lnTo>
                  <a:pt x="206375" y="140590"/>
                </a:lnTo>
                <a:lnTo>
                  <a:pt x="187574" y="140590"/>
                </a:lnTo>
                <a:lnTo>
                  <a:pt x="168908" y="131319"/>
                </a:lnTo>
                <a:lnTo>
                  <a:pt x="150106" y="121921"/>
                </a:lnTo>
                <a:lnTo>
                  <a:pt x="131316" y="112520"/>
                </a:lnTo>
                <a:lnTo>
                  <a:pt x="103250" y="103122"/>
                </a:lnTo>
                <a:lnTo>
                  <a:pt x="84448" y="93724"/>
                </a:lnTo>
                <a:lnTo>
                  <a:pt x="65658" y="84326"/>
                </a:lnTo>
                <a:lnTo>
                  <a:pt x="56257" y="65658"/>
                </a:lnTo>
                <a:lnTo>
                  <a:pt x="37592" y="56260"/>
                </a:lnTo>
                <a:lnTo>
                  <a:pt x="28191" y="46862"/>
                </a:lnTo>
                <a:lnTo>
                  <a:pt x="18790" y="37464"/>
                </a:lnTo>
                <a:lnTo>
                  <a:pt x="18790" y="28066"/>
                </a:lnTo>
                <a:lnTo>
                  <a:pt x="9389" y="18795"/>
                </a:lnTo>
                <a:lnTo>
                  <a:pt x="9389" y="0"/>
                </a:lnTo>
                <a:lnTo>
                  <a:pt x="0" y="103122"/>
                </a:lnTo>
                <a:lnTo>
                  <a:pt x="18790" y="112520"/>
                </a:lnTo>
                <a:lnTo>
                  <a:pt x="28191" y="121921"/>
                </a:lnTo>
                <a:lnTo>
                  <a:pt x="46981" y="140590"/>
                </a:lnTo>
                <a:lnTo>
                  <a:pt x="65658" y="149987"/>
                </a:lnTo>
                <a:lnTo>
                  <a:pt x="84448" y="159385"/>
                </a:lnTo>
                <a:lnTo>
                  <a:pt x="103250" y="168783"/>
                </a:lnTo>
                <a:lnTo>
                  <a:pt x="122040" y="178181"/>
                </a:lnTo>
                <a:lnTo>
                  <a:pt x="140705" y="187579"/>
                </a:lnTo>
                <a:lnTo>
                  <a:pt x="159507" y="196850"/>
                </a:lnTo>
                <a:lnTo>
                  <a:pt x="178297" y="196850"/>
                </a:lnTo>
                <a:lnTo>
                  <a:pt x="196974" y="206248"/>
                </a:lnTo>
                <a:lnTo>
                  <a:pt x="215764" y="215645"/>
                </a:lnTo>
                <a:lnTo>
                  <a:pt x="234566" y="215645"/>
                </a:lnTo>
                <a:lnTo>
                  <a:pt x="253232" y="225043"/>
                </a:lnTo>
                <a:lnTo>
                  <a:pt x="262632" y="225043"/>
                </a:lnTo>
                <a:lnTo>
                  <a:pt x="281422" y="234441"/>
                </a:lnTo>
                <a:lnTo>
                  <a:pt x="318890" y="234441"/>
                </a:lnTo>
                <a:lnTo>
                  <a:pt x="337691" y="243712"/>
                </a:lnTo>
                <a:lnTo>
                  <a:pt x="440817" y="243712"/>
                </a:lnTo>
                <a:lnTo>
                  <a:pt x="459607" y="234441"/>
                </a:lnTo>
                <a:lnTo>
                  <a:pt x="478272" y="234441"/>
                </a:lnTo>
                <a:lnTo>
                  <a:pt x="497074" y="225043"/>
                </a:lnTo>
                <a:lnTo>
                  <a:pt x="506475" y="215645"/>
                </a:lnTo>
                <a:lnTo>
                  <a:pt x="515864" y="215645"/>
                </a:lnTo>
                <a:lnTo>
                  <a:pt x="525265" y="196850"/>
                </a:lnTo>
                <a:lnTo>
                  <a:pt x="534541" y="187579"/>
                </a:lnTo>
                <a:lnTo>
                  <a:pt x="543930" y="178181"/>
                </a:lnTo>
                <a:lnTo>
                  <a:pt x="543930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43" name="Freeform 8643"/>
          <p:cNvSpPr/>
          <p:nvPr/>
        </p:nvSpPr>
        <p:spPr>
          <a:xfrm rot="-5400000" flipH="0" flipV="0">
            <a:off x="25731991" y="1144294"/>
            <a:ext cx="88396" cy="38120"/>
          </a:xfrm>
          <a:custGeom>
            <a:pathLst>
              <a:path w="543942" h="234569">
                <a:moveTo>
                  <a:pt x="543942" y="140714"/>
                </a:moveTo>
                <a:lnTo>
                  <a:pt x="525140" y="121918"/>
                </a:lnTo>
                <a:lnTo>
                  <a:pt x="515875" y="112520"/>
                </a:lnTo>
                <a:lnTo>
                  <a:pt x="497074" y="103249"/>
                </a:lnTo>
                <a:lnTo>
                  <a:pt x="478284" y="93852"/>
                </a:lnTo>
                <a:lnTo>
                  <a:pt x="459618" y="84454"/>
                </a:lnTo>
                <a:lnTo>
                  <a:pt x="440817" y="75056"/>
                </a:lnTo>
                <a:lnTo>
                  <a:pt x="422015" y="65658"/>
                </a:lnTo>
                <a:lnTo>
                  <a:pt x="403225" y="56260"/>
                </a:lnTo>
                <a:lnTo>
                  <a:pt x="384559" y="46989"/>
                </a:lnTo>
                <a:lnTo>
                  <a:pt x="365758" y="37591"/>
                </a:lnTo>
                <a:lnTo>
                  <a:pt x="346968" y="37591"/>
                </a:lnTo>
                <a:lnTo>
                  <a:pt x="328290" y="28194"/>
                </a:lnTo>
                <a:lnTo>
                  <a:pt x="309500" y="18796"/>
                </a:lnTo>
                <a:lnTo>
                  <a:pt x="290699" y="18796"/>
                </a:lnTo>
                <a:lnTo>
                  <a:pt x="281434" y="9398"/>
                </a:lnTo>
                <a:lnTo>
                  <a:pt x="243842" y="9398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592" y="18796"/>
                </a:lnTo>
                <a:lnTo>
                  <a:pt x="28191" y="28194"/>
                </a:lnTo>
                <a:lnTo>
                  <a:pt x="18790" y="37591"/>
                </a:lnTo>
                <a:lnTo>
                  <a:pt x="9401" y="46989"/>
                </a:lnTo>
                <a:lnTo>
                  <a:pt x="0" y="65658"/>
                </a:lnTo>
                <a:lnTo>
                  <a:pt x="0" y="121918"/>
                </a:lnTo>
                <a:lnTo>
                  <a:pt x="9401" y="140714"/>
                </a:lnTo>
                <a:lnTo>
                  <a:pt x="9401" y="150112"/>
                </a:lnTo>
                <a:lnTo>
                  <a:pt x="18790" y="168780"/>
                </a:lnTo>
                <a:lnTo>
                  <a:pt x="28191" y="178178"/>
                </a:lnTo>
                <a:lnTo>
                  <a:pt x="37592" y="196974"/>
                </a:lnTo>
                <a:lnTo>
                  <a:pt x="46868" y="206375"/>
                </a:lnTo>
                <a:lnTo>
                  <a:pt x="56257" y="103249"/>
                </a:lnTo>
                <a:lnTo>
                  <a:pt x="56257" y="93852"/>
                </a:lnTo>
                <a:lnTo>
                  <a:pt x="65658" y="84454"/>
                </a:lnTo>
                <a:lnTo>
                  <a:pt x="75059" y="75056"/>
                </a:lnTo>
                <a:lnTo>
                  <a:pt x="84460" y="65658"/>
                </a:lnTo>
                <a:lnTo>
                  <a:pt x="103125" y="56260"/>
                </a:lnTo>
                <a:lnTo>
                  <a:pt x="196974" y="56260"/>
                </a:lnTo>
                <a:lnTo>
                  <a:pt x="215776" y="65658"/>
                </a:lnTo>
                <a:lnTo>
                  <a:pt x="253243" y="65658"/>
                </a:lnTo>
                <a:lnTo>
                  <a:pt x="272033" y="75056"/>
                </a:lnTo>
                <a:lnTo>
                  <a:pt x="290699" y="75056"/>
                </a:lnTo>
                <a:lnTo>
                  <a:pt x="309500" y="84454"/>
                </a:lnTo>
                <a:lnTo>
                  <a:pt x="328290" y="84454"/>
                </a:lnTo>
                <a:lnTo>
                  <a:pt x="337691" y="93852"/>
                </a:lnTo>
                <a:lnTo>
                  <a:pt x="356357" y="103249"/>
                </a:lnTo>
                <a:lnTo>
                  <a:pt x="375158" y="112520"/>
                </a:lnTo>
                <a:lnTo>
                  <a:pt x="393824" y="112520"/>
                </a:lnTo>
                <a:lnTo>
                  <a:pt x="412626" y="121918"/>
                </a:lnTo>
                <a:lnTo>
                  <a:pt x="440817" y="140714"/>
                </a:lnTo>
                <a:lnTo>
                  <a:pt x="459618" y="150112"/>
                </a:lnTo>
                <a:lnTo>
                  <a:pt x="478284" y="159510"/>
                </a:lnTo>
                <a:lnTo>
                  <a:pt x="487685" y="168780"/>
                </a:lnTo>
                <a:lnTo>
                  <a:pt x="506475" y="178178"/>
                </a:lnTo>
                <a:lnTo>
                  <a:pt x="515875" y="187576"/>
                </a:lnTo>
                <a:lnTo>
                  <a:pt x="525140" y="206375"/>
                </a:lnTo>
                <a:lnTo>
                  <a:pt x="525140" y="215773"/>
                </a:lnTo>
                <a:lnTo>
                  <a:pt x="534541" y="225171"/>
                </a:lnTo>
                <a:lnTo>
                  <a:pt x="534541" y="23456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44" name="Freeform 8644"/>
          <p:cNvSpPr/>
          <p:nvPr/>
        </p:nvSpPr>
        <p:spPr>
          <a:xfrm rot="-5400000" flipH="0" flipV="0">
            <a:off x="25749525" y="1135925"/>
            <a:ext cx="88394" cy="39626"/>
          </a:xfrm>
          <a:custGeom>
            <a:pathLst>
              <a:path w="543930" h="243840">
                <a:moveTo>
                  <a:pt x="543930" y="149988"/>
                </a:moveTo>
                <a:lnTo>
                  <a:pt x="543930" y="112524"/>
                </a:lnTo>
                <a:lnTo>
                  <a:pt x="534541" y="93725"/>
                </a:lnTo>
                <a:lnTo>
                  <a:pt x="534541" y="84327"/>
                </a:lnTo>
                <a:lnTo>
                  <a:pt x="525265" y="74929"/>
                </a:lnTo>
                <a:lnTo>
                  <a:pt x="515864" y="56261"/>
                </a:lnTo>
                <a:lnTo>
                  <a:pt x="506475" y="46863"/>
                </a:lnTo>
                <a:lnTo>
                  <a:pt x="497074" y="37465"/>
                </a:lnTo>
                <a:lnTo>
                  <a:pt x="487673" y="131320"/>
                </a:lnTo>
                <a:lnTo>
                  <a:pt x="487673" y="140590"/>
                </a:lnTo>
                <a:lnTo>
                  <a:pt x="478272" y="159386"/>
                </a:lnTo>
                <a:lnTo>
                  <a:pt x="469007" y="168784"/>
                </a:lnTo>
                <a:lnTo>
                  <a:pt x="459607" y="178182"/>
                </a:lnTo>
                <a:lnTo>
                  <a:pt x="440817" y="178182"/>
                </a:lnTo>
                <a:lnTo>
                  <a:pt x="422015" y="187580"/>
                </a:lnTo>
                <a:lnTo>
                  <a:pt x="375147" y="187580"/>
                </a:lnTo>
                <a:lnTo>
                  <a:pt x="365758" y="178182"/>
                </a:lnTo>
                <a:lnTo>
                  <a:pt x="309489" y="178182"/>
                </a:lnTo>
                <a:lnTo>
                  <a:pt x="290823" y="168784"/>
                </a:lnTo>
                <a:lnTo>
                  <a:pt x="272033" y="168784"/>
                </a:lnTo>
                <a:lnTo>
                  <a:pt x="243831" y="159386"/>
                </a:lnTo>
                <a:lnTo>
                  <a:pt x="234566" y="159386"/>
                </a:lnTo>
                <a:lnTo>
                  <a:pt x="215764" y="149988"/>
                </a:lnTo>
                <a:lnTo>
                  <a:pt x="206375" y="140590"/>
                </a:lnTo>
                <a:lnTo>
                  <a:pt x="187574" y="140590"/>
                </a:lnTo>
                <a:lnTo>
                  <a:pt x="168908" y="131320"/>
                </a:lnTo>
                <a:lnTo>
                  <a:pt x="150106" y="121922"/>
                </a:lnTo>
                <a:lnTo>
                  <a:pt x="131316" y="112524"/>
                </a:lnTo>
                <a:lnTo>
                  <a:pt x="103250" y="103126"/>
                </a:lnTo>
                <a:lnTo>
                  <a:pt x="84448" y="93725"/>
                </a:lnTo>
                <a:lnTo>
                  <a:pt x="65658" y="84327"/>
                </a:lnTo>
                <a:lnTo>
                  <a:pt x="56257" y="65531"/>
                </a:lnTo>
                <a:lnTo>
                  <a:pt x="37592" y="56261"/>
                </a:lnTo>
                <a:lnTo>
                  <a:pt x="28191" y="46863"/>
                </a:lnTo>
                <a:lnTo>
                  <a:pt x="18790" y="37465"/>
                </a:lnTo>
                <a:lnTo>
                  <a:pt x="18790" y="28067"/>
                </a:lnTo>
                <a:lnTo>
                  <a:pt x="9389" y="18669"/>
                </a:lnTo>
                <a:lnTo>
                  <a:pt x="9389" y="0"/>
                </a:lnTo>
                <a:lnTo>
                  <a:pt x="0" y="103126"/>
                </a:lnTo>
                <a:lnTo>
                  <a:pt x="18790" y="112524"/>
                </a:lnTo>
                <a:lnTo>
                  <a:pt x="28191" y="121922"/>
                </a:lnTo>
                <a:lnTo>
                  <a:pt x="46981" y="140590"/>
                </a:lnTo>
                <a:lnTo>
                  <a:pt x="65658" y="149988"/>
                </a:lnTo>
                <a:lnTo>
                  <a:pt x="84448" y="159386"/>
                </a:lnTo>
                <a:lnTo>
                  <a:pt x="103250" y="168784"/>
                </a:lnTo>
                <a:lnTo>
                  <a:pt x="122040" y="178182"/>
                </a:lnTo>
                <a:lnTo>
                  <a:pt x="140705" y="187580"/>
                </a:lnTo>
                <a:lnTo>
                  <a:pt x="159507" y="196850"/>
                </a:lnTo>
                <a:lnTo>
                  <a:pt x="178297" y="196850"/>
                </a:lnTo>
                <a:lnTo>
                  <a:pt x="196974" y="206248"/>
                </a:lnTo>
                <a:lnTo>
                  <a:pt x="215764" y="215646"/>
                </a:lnTo>
                <a:lnTo>
                  <a:pt x="234566" y="215646"/>
                </a:lnTo>
                <a:lnTo>
                  <a:pt x="253232" y="225044"/>
                </a:lnTo>
                <a:lnTo>
                  <a:pt x="262632" y="225044"/>
                </a:lnTo>
                <a:lnTo>
                  <a:pt x="281422" y="234442"/>
                </a:lnTo>
                <a:lnTo>
                  <a:pt x="318890" y="234442"/>
                </a:lnTo>
                <a:lnTo>
                  <a:pt x="337691" y="243840"/>
                </a:lnTo>
                <a:lnTo>
                  <a:pt x="440817" y="243840"/>
                </a:lnTo>
                <a:lnTo>
                  <a:pt x="459607" y="234442"/>
                </a:lnTo>
                <a:lnTo>
                  <a:pt x="478272" y="234442"/>
                </a:lnTo>
                <a:lnTo>
                  <a:pt x="497074" y="225044"/>
                </a:lnTo>
                <a:lnTo>
                  <a:pt x="506475" y="215646"/>
                </a:lnTo>
                <a:lnTo>
                  <a:pt x="515864" y="215646"/>
                </a:lnTo>
                <a:lnTo>
                  <a:pt x="525265" y="196850"/>
                </a:lnTo>
                <a:lnTo>
                  <a:pt x="534541" y="187580"/>
                </a:lnTo>
                <a:lnTo>
                  <a:pt x="543930" y="178182"/>
                </a:lnTo>
                <a:lnTo>
                  <a:pt x="543930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45" name="Freeform 8645"/>
          <p:cNvSpPr/>
          <p:nvPr/>
        </p:nvSpPr>
        <p:spPr>
          <a:xfrm rot="-5400000" flipH="0" flipV="0">
            <a:off x="26798020" y="567468"/>
            <a:ext cx="195079" cy="1392939"/>
          </a:xfrm>
          <a:custGeom>
            <a:pathLst>
              <a:path w="1200410" h="8571357">
                <a:moveTo>
                  <a:pt x="0" y="590804"/>
                </a:moveTo>
                <a:lnTo>
                  <a:pt x="1200410" y="590804"/>
                </a:lnTo>
                <a:moveTo>
                  <a:pt x="0" y="7980553"/>
                </a:moveTo>
                <a:lnTo>
                  <a:pt x="1200410" y="7980553"/>
                </a:lnTo>
                <a:moveTo>
                  <a:pt x="825376" y="0"/>
                </a:moveTo>
                <a:lnTo>
                  <a:pt x="825376" y="8571357"/>
                </a:lnTo>
                <a:moveTo>
                  <a:pt x="1200410" y="965961"/>
                </a:moveTo>
                <a:lnTo>
                  <a:pt x="459482" y="225043"/>
                </a:lnTo>
                <a:moveTo>
                  <a:pt x="459482" y="7605394"/>
                </a:moveTo>
                <a:lnTo>
                  <a:pt x="1200410" y="834631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46" name="Freeform 8646"/>
          <p:cNvSpPr/>
          <p:nvPr/>
        </p:nvSpPr>
        <p:spPr>
          <a:xfrm rot="-5400000" flipH="0" flipV="0">
            <a:off x="26751542" y="1145832"/>
            <a:ext cx="89924" cy="33517"/>
          </a:xfrm>
          <a:custGeom>
            <a:pathLst>
              <a:path w="553343" h="206248">
                <a:moveTo>
                  <a:pt x="553343" y="206248"/>
                </a:moveTo>
                <a:lnTo>
                  <a:pt x="487685" y="121920"/>
                </a:lnTo>
                <a:lnTo>
                  <a:pt x="37592" y="9398"/>
                </a:lnTo>
                <a:lnTo>
                  <a:pt x="28191" y="0"/>
                </a:lnTo>
                <a:lnTo>
                  <a:pt x="28191" y="9398"/>
                </a:lnTo>
                <a:lnTo>
                  <a:pt x="9401" y="9398"/>
                </a:lnTo>
                <a:lnTo>
                  <a:pt x="9401" y="18669"/>
                </a:lnTo>
                <a:lnTo>
                  <a:pt x="0" y="37466"/>
                </a:lnTo>
                <a:lnTo>
                  <a:pt x="9401" y="56262"/>
                </a:lnTo>
                <a:lnTo>
                  <a:pt x="18790" y="656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47" name="Freeform 8647"/>
          <p:cNvSpPr/>
          <p:nvPr/>
        </p:nvSpPr>
        <p:spPr>
          <a:xfrm rot="-5400000" flipH="0" flipV="0">
            <a:off x="26781261" y="1108496"/>
            <a:ext cx="28954" cy="35044"/>
          </a:xfrm>
          <a:custGeom>
            <a:pathLst>
              <a:path w="178172" h="215646">
                <a:moveTo>
                  <a:pt x="178172" y="187580"/>
                </a:moveTo>
                <a:lnTo>
                  <a:pt x="178172" y="187580"/>
                </a:lnTo>
                <a:lnTo>
                  <a:pt x="168783" y="168784"/>
                </a:lnTo>
                <a:lnTo>
                  <a:pt x="56257" y="18796"/>
                </a:lnTo>
                <a:lnTo>
                  <a:pt x="46992" y="9398"/>
                </a:lnTo>
                <a:lnTo>
                  <a:pt x="37591" y="0"/>
                </a:lnTo>
                <a:lnTo>
                  <a:pt x="28191" y="0"/>
                </a:lnTo>
                <a:lnTo>
                  <a:pt x="9389" y="9398"/>
                </a:lnTo>
                <a:lnTo>
                  <a:pt x="0" y="28067"/>
                </a:lnTo>
                <a:lnTo>
                  <a:pt x="0" y="37466"/>
                </a:lnTo>
                <a:lnTo>
                  <a:pt x="9389" y="46864"/>
                </a:lnTo>
                <a:lnTo>
                  <a:pt x="75059" y="131318"/>
                </a:lnTo>
                <a:lnTo>
                  <a:pt x="140717" y="215646"/>
                </a:lnTo>
                <a:lnTo>
                  <a:pt x="168783" y="215646"/>
                </a:lnTo>
                <a:lnTo>
                  <a:pt x="178172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48" name="Freeform 8648"/>
          <p:cNvSpPr/>
          <p:nvPr/>
        </p:nvSpPr>
        <p:spPr>
          <a:xfrm rot="-5400000" flipH="0" flipV="0">
            <a:off x="26794223" y="1144305"/>
            <a:ext cx="88396" cy="38099"/>
          </a:xfrm>
          <a:custGeom>
            <a:pathLst>
              <a:path w="543942" h="234442">
                <a:moveTo>
                  <a:pt x="543942" y="140588"/>
                </a:moveTo>
                <a:lnTo>
                  <a:pt x="525140" y="121793"/>
                </a:lnTo>
                <a:lnTo>
                  <a:pt x="515875" y="112522"/>
                </a:lnTo>
                <a:lnTo>
                  <a:pt x="497074" y="103124"/>
                </a:lnTo>
                <a:lnTo>
                  <a:pt x="478284" y="93726"/>
                </a:lnTo>
                <a:lnTo>
                  <a:pt x="459618" y="84327"/>
                </a:lnTo>
                <a:lnTo>
                  <a:pt x="440817" y="74929"/>
                </a:lnTo>
                <a:lnTo>
                  <a:pt x="422015" y="65531"/>
                </a:lnTo>
                <a:lnTo>
                  <a:pt x="403225" y="56260"/>
                </a:lnTo>
                <a:lnTo>
                  <a:pt x="384559" y="46862"/>
                </a:lnTo>
                <a:lnTo>
                  <a:pt x="365758" y="37464"/>
                </a:lnTo>
                <a:lnTo>
                  <a:pt x="346968" y="37464"/>
                </a:lnTo>
                <a:lnTo>
                  <a:pt x="328290" y="28067"/>
                </a:lnTo>
                <a:lnTo>
                  <a:pt x="309500" y="18669"/>
                </a:lnTo>
                <a:lnTo>
                  <a:pt x="290699" y="18669"/>
                </a:lnTo>
                <a:lnTo>
                  <a:pt x="281434" y="9398"/>
                </a:lnTo>
                <a:lnTo>
                  <a:pt x="243842" y="9398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592" y="18669"/>
                </a:lnTo>
                <a:lnTo>
                  <a:pt x="28191" y="28067"/>
                </a:lnTo>
                <a:lnTo>
                  <a:pt x="18790" y="37464"/>
                </a:lnTo>
                <a:lnTo>
                  <a:pt x="9401" y="46862"/>
                </a:lnTo>
                <a:lnTo>
                  <a:pt x="0" y="65531"/>
                </a:lnTo>
                <a:lnTo>
                  <a:pt x="0" y="121793"/>
                </a:lnTo>
                <a:lnTo>
                  <a:pt x="9401" y="140588"/>
                </a:lnTo>
                <a:lnTo>
                  <a:pt x="9401" y="149986"/>
                </a:lnTo>
                <a:lnTo>
                  <a:pt x="18790" y="168782"/>
                </a:lnTo>
                <a:lnTo>
                  <a:pt x="28191" y="178053"/>
                </a:lnTo>
                <a:lnTo>
                  <a:pt x="37592" y="196850"/>
                </a:lnTo>
                <a:lnTo>
                  <a:pt x="46868" y="206248"/>
                </a:lnTo>
                <a:lnTo>
                  <a:pt x="56257" y="103124"/>
                </a:lnTo>
                <a:lnTo>
                  <a:pt x="56257" y="93726"/>
                </a:lnTo>
                <a:lnTo>
                  <a:pt x="65658" y="84327"/>
                </a:lnTo>
                <a:lnTo>
                  <a:pt x="75059" y="74929"/>
                </a:lnTo>
                <a:lnTo>
                  <a:pt x="84460" y="65531"/>
                </a:lnTo>
                <a:lnTo>
                  <a:pt x="103125" y="56260"/>
                </a:lnTo>
                <a:lnTo>
                  <a:pt x="196974" y="56260"/>
                </a:lnTo>
                <a:lnTo>
                  <a:pt x="215776" y="65531"/>
                </a:lnTo>
                <a:lnTo>
                  <a:pt x="253243" y="65531"/>
                </a:lnTo>
                <a:lnTo>
                  <a:pt x="272033" y="74929"/>
                </a:lnTo>
                <a:lnTo>
                  <a:pt x="290699" y="74929"/>
                </a:lnTo>
                <a:lnTo>
                  <a:pt x="309500" y="84327"/>
                </a:lnTo>
                <a:lnTo>
                  <a:pt x="328290" y="84327"/>
                </a:lnTo>
                <a:lnTo>
                  <a:pt x="337691" y="93726"/>
                </a:lnTo>
                <a:lnTo>
                  <a:pt x="356357" y="103124"/>
                </a:lnTo>
                <a:lnTo>
                  <a:pt x="375158" y="112522"/>
                </a:lnTo>
                <a:lnTo>
                  <a:pt x="393824" y="112522"/>
                </a:lnTo>
                <a:lnTo>
                  <a:pt x="412626" y="121793"/>
                </a:lnTo>
                <a:lnTo>
                  <a:pt x="440817" y="140588"/>
                </a:lnTo>
                <a:lnTo>
                  <a:pt x="459618" y="149986"/>
                </a:lnTo>
                <a:lnTo>
                  <a:pt x="478284" y="159384"/>
                </a:lnTo>
                <a:lnTo>
                  <a:pt x="487685" y="168782"/>
                </a:lnTo>
                <a:lnTo>
                  <a:pt x="506475" y="178053"/>
                </a:lnTo>
                <a:lnTo>
                  <a:pt x="515875" y="187452"/>
                </a:lnTo>
                <a:lnTo>
                  <a:pt x="525140" y="206248"/>
                </a:lnTo>
                <a:lnTo>
                  <a:pt x="525140" y="215646"/>
                </a:lnTo>
                <a:lnTo>
                  <a:pt x="534541" y="225044"/>
                </a:lnTo>
                <a:lnTo>
                  <a:pt x="534541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49" name="Freeform 8649"/>
          <p:cNvSpPr/>
          <p:nvPr/>
        </p:nvSpPr>
        <p:spPr>
          <a:xfrm rot="-5400000" flipH="0" flipV="0">
            <a:off x="26811747" y="1135925"/>
            <a:ext cx="88394" cy="39626"/>
          </a:xfrm>
          <a:custGeom>
            <a:pathLst>
              <a:path w="543930" h="243839">
                <a:moveTo>
                  <a:pt x="543930" y="149986"/>
                </a:moveTo>
                <a:lnTo>
                  <a:pt x="543930" y="112522"/>
                </a:lnTo>
                <a:lnTo>
                  <a:pt x="534541" y="93726"/>
                </a:lnTo>
                <a:lnTo>
                  <a:pt x="534541" y="84328"/>
                </a:lnTo>
                <a:lnTo>
                  <a:pt x="525265" y="74929"/>
                </a:lnTo>
                <a:lnTo>
                  <a:pt x="515864" y="56260"/>
                </a:lnTo>
                <a:lnTo>
                  <a:pt x="506475" y="46862"/>
                </a:lnTo>
                <a:lnTo>
                  <a:pt x="497074" y="37464"/>
                </a:lnTo>
                <a:lnTo>
                  <a:pt x="487673" y="131318"/>
                </a:lnTo>
                <a:lnTo>
                  <a:pt x="487673" y="140715"/>
                </a:lnTo>
                <a:lnTo>
                  <a:pt x="478272" y="159384"/>
                </a:lnTo>
                <a:lnTo>
                  <a:pt x="469007" y="168782"/>
                </a:lnTo>
                <a:lnTo>
                  <a:pt x="459607" y="178180"/>
                </a:lnTo>
                <a:lnTo>
                  <a:pt x="440817" y="178180"/>
                </a:lnTo>
                <a:lnTo>
                  <a:pt x="422015" y="187578"/>
                </a:lnTo>
                <a:lnTo>
                  <a:pt x="375147" y="187578"/>
                </a:lnTo>
                <a:lnTo>
                  <a:pt x="365758" y="178180"/>
                </a:lnTo>
                <a:lnTo>
                  <a:pt x="309489" y="178180"/>
                </a:lnTo>
                <a:lnTo>
                  <a:pt x="290823" y="168782"/>
                </a:lnTo>
                <a:lnTo>
                  <a:pt x="272033" y="168782"/>
                </a:lnTo>
                <a:lnTo>
                  <a:pt x="243831" y="159384"/>
                </a:lnTo>
                <a:lnTo>
                  <a:pt x="234566" y="159384"/>
                </a:lnTo>
                <a:lnTo>
                  <a:pt x="215764" y="149986"/>
                </a:lnTo>
                <a:lnTo>
                  <a:pt x="206375" y="140715"/>
                </a:lnTo>
                <a:lnTo>
                  <a:pt x="187574" y="140715"/>
                </a:lnTo>
                <a:lnTo>
                  <a:pt x="168908" y="131318"/>
                </a:lnTo>
                <a:lnTo>
                  <a:pt x="150106" y="121920"/>
                </a:lnTo>
                <a:lnTo>
                  <a:pt x="131316" y="112522"/>
                </a:lnTo>
                <a:lnTo>
                  <a:pt x="103250" y="103124"/>
                </a:lnTo>
                <a:lnTo>
                  <a:pt x="84448" y="93726"/>
                </a:lnTo>
                <a:lnTo>
                  <a:pt x="65658" y="84328"/>
                </a:lnTo>
                <a:lnTo>
                  <a:pt x="56257" y="65658"/>
                </a:lnTo>
                <a:lnTo>
                  <a:pt x="37592" y="56260"/>
                </a:lnTo>
                <a:lnTo>
                  <a:pt x="28191" y="46862"/>
                </a:lnTo>
                <a:lnTo>
                  <a:pt x="18790" y="37464"/>
                </a:lnTo>
                <a:lnTo>
                  <a:pt x="18790" y="28067"/>
                </a:lnTo>
                <a:lnTo>
                  <a:pt x="9389" y="18669"/>
                </a:lnTo>
                <a:lnTo>
                  <a:pt x="9389" y="0"/>
                </a:lnTo>
                <a:lnTo>
                  <a:pt x="0" y="103124"/>
                </a:lnTo>
                <a:lnTo>
                  <a:pt x="18790" y="112522"/>
                </a:lnTo>
                <a:lnTo>
                  <a:pt x="28191" y="121920"/>
                </a:lnTo>
                <a:lnTo>
                  <a:pt x="46981" y="140715"/>
                </a:lnTo>
                <a:lnTo>
                  <a:pt x="65658" y="149986"/>
                </a:lnTo>
                <a:lnTo>
                  <a:pt x="84448" y="159384"/>
                </a:lnTo>
                <a:lnTo>
                  <a:pt x="103250" y="168782"/>
                </a:lnTo>
                <a:lnTo>
                  <a:pt x="122040" y="178180"/>
                </a:lnTo>
                <a:lnTo>
                  <a:pt x="140705" y="187578"/>
                </a:lnTo>
                <a:lnTo>
                  <a:pt x="159507" y="196977"/>
                </a:lnTo>
                <a:lnTo>
                  <a:pt x="178297" y="196977"/>
                </a:lnTo>
                <a:lnTo>
                  <a:pt x="196974" y="206248"/>
                </a:lnTo>
                <a:lnTo>
                  <a:pt x="215764" y="215646"/>
                </a:lnTo>
                <a:lnTo>
                  <a:pt x="234566" y="215646"/>
                </a:lnTo>
                <a:lnTo>
                  <a:pt x="253232" y="225044"/>
                </a:lnTo>
                <a:lnTo>
                  <a:pt x="262632" y="225044"/>
                </a:lnTo>
                <a:lnTo>
                  <a:pt x="281422" y="234442"/>
                </a:lnTo>
                <a:lnTo>
                  <a:pt x="318890" y="234442"/>
                </a:lnTo>
                <a:lnTo>
                  <a:pt x="337691" y="243839"/>
                </a:lnTo>
                <a:lnTo>
                  <a:pt x="440817" y="243839"/>
                </a:lnTo>
                <a:lnTo>
                  <a:pt x="459607" y="234442"/>
                </a:lnTo>
                <a:lnTo>
                  <a:pt x="478272" y="234442"/>
                </a:lnTo>
                <a:lnTo>
                  <a:pt x="497074" y="225044"/>
                </a:lnTo>
                <a:lnTo>
                  <a:pt x="506475" y="215646"/>
                </a:lnTo>
                <a:lnTo>
                  <a:pt x="515864" y="215646"/>
                </a:lnTo>
                <a:lnTo>
                  <a:pt x="525265" y="196977"/>
                </a:lnTo>
                <a:lnTo>
                  <a:pt x="534541" y="187578"/>
                </a:lnTo>
                <a:lnTo>
                  <a:pt x="543930" y="178180"/>
                </a:lnTo>
                <a:lnTo>
                  <a:pt x="543930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50" name="Freeform 8650"/>
          <p:cNvSpPr/>
          <p:nvPr/>
        </p:nvSpPr>
        <p:spPr>
          <a:xfrm rot="-5400000" flipH="0" flipV="0">
            <a:off x="26864313" y="1144305"/>
            <a:ext cx="88396" cy="38099"/>
          </a:xfrm>
          <a:custGeom>
            <a:pathLst>
              <a:path w="543942" h="234441">
                <a:moveTo>
                  <a:pt x="543942" y="140715"/>
                </a:moveTo>
                <a:lnTo>
                  <a:pt x="525140" y="121919"/>
                </a:lnTo>
                <a:lnTo>
                  <a:pt x="515875" y="112521"/>
                </a:lnTo>
                <a:lnTo>
                  <a:pt x="497074" y="103251"/>
                </a:lnTo>
                <a:lnTo>
                  <a:pt x="478284" y="93853"/>
                </a:lnTo>
                <a:lnTo>
                  <a:pt x="459618" y="84455"/>
                </a:lnTo>
                <a:lnTo>
                  <a:pt x="440817" y="75057"/>
                </a:lnTo>
                <a:lnTo>
                  <a:pt x="422015" y="65659"/>
                </a:lnTo>
                <a:lnTo>
                  <a:pt x="403225" y="56260"/>
                </a:lnTo>
                <a:lnTo>
                  <a:pt x="384559" y="46862"/>
                </a:lnTo>
                <a:lnTo>
                  <a:pt x="365758" y="37464"/>
                </a:lnTo>
                <a:lnTo>
                  <a:pt x="346968" y="37464"/>
                </a:lnTo>
                <a:lnTo>
                  <a:pt x="328290" y="28193"/>
                </a:lnTo>
                <a:lnTo>
                  <a:pt x="309500" y="18795"/>
                </a:lnTo>
                <a:lnTo>
                  <a:pt x="290699" y="18795"/>
                </a:lnTo>
                <a:lnTo>
                  <a:pt x="281434" y="9397"/>
                </a:lnTo>
                <a:lnTo>
                  <a:pt x="243842" y="9397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397"/>
                </a:lnTo>
                <a:lnTo>
                  <a:pt x="46868" y="9397"/>
                </a:lnTo>
                <a:lnTo>
                  <a:pt x="37592" y="18795"/>
                </a:lnTo>
                <a:lnTo>
                  <a:pt x="28191" y="28193"/>
                </a:lnTo>
                <a:lnTo>
                  <a:pt x="18790" y="37464"/>
                </a:lnTo>
                <a:lnTo>
                  <a:pt x="9401" y="46862"/>
                </a:lnTo>
                <a:lnTo>
                  <a:pt x="0" y="65659"/>
                </a:lnTo>
                <a:lnTo>
                  <a:pt x="0" y="121919"/>
                </a:lnTo>
                <a:lnTo>
                  <a:pt x="9401" y="140715"/>
                </a:lnTo>
                <a:lnTo>
                  <a:pt x="9401" y="150113"/>
                </a:lnTo>
                <a:lnTo>
                  <a:pt x="18790" y="168783"/>
                </a:lnTo>
                <a:lnTo>
                  <a:pt x="28191" y="178181"/>
                </a:lnTo>
                <a:lnTo>
                  <a:pt x="37592" y="196977"/>
                </a:lnTo>
                <a:lnTo>
                  <a:pt x="46868" y="206375"/>
                </a:lnTo>
                <a:lnTo>
                  <a:pt x="56257" y="103251"/>
                </a:lnTo>
                <a:lnTo>
                  <a:pt x="56257" y="93853"/>
                </a:lnTo>
                <a:lnTo>
                  <a:pt x="65658" y="84455"/>
                </a:lnTo>
                <a:lnTo>
                  <a:pt x="75059" y="75057"/>
                </a:lnTo>
                <a:lnTo>
                  <a:pt x="84460" y="65659"/>
                </a:lnTo>
                <a:lnTo>
                  <a:pt x="103125" y="56260"/>
                </a:lnTo>
                <a:lnTo>
                  <a:pt x="196974" y="56260"/>
                </a:lnTo>
                <a:lnTo>
                  <a:pt x="215776" y="65659"/>
                </a:lnTo>
                <a:lnTo>
                  <a:pt x="253243" y="65659"/>
                </a:lnTo>
                <a:lnTo>
                  <a:pt x="272033" y="75057"/>
                </a:lnTo>
                <a:lnTo>
                  <a:pt x="290699" y="75057"/>
                </a:lnTo>
                <a:lnTo>
                  <a:pt x="309500" y="84455"/>
                </a:lnTo>
                <a:lnTo>
                  <a:pt x="328290" y="84455"/>
                </a:lnTo>
                <a:lnTo>
                  <a:pt x="337691" y="93853"/>
                </a:lnTo>
                <a:lnTo>
                  <a:pt x="356357" y="103251"/>
                </a:lnTo>
                <a:lnTo>
                  <a:pt x="375158" y="112521"/>
                </a:lnTo>
                <a:lnTo>
                  <a:pt x="393824" y="112521"/>
                </a:lnTo>
                <a:lnTo>
                  <a:pt x="412626" y="121919"/>
                </a:lnTo>
                <a:lnTo>
                  <a:pt x="440817" y="140715"/>
                </a:lnTo>
                <a:lnTo>
                  <a:pt x="459618" y="150113"/>
                </a:lnTo>
                <a:lnTo>
                  <a:pt x="478284" y="159511"/>
                </a:lnTo>
                <a:lnTo>
                  <a:pt x="487685" y="168783"/>
                </a:lnTo>
                <a:lnTo>
                  <a:pt x="506475" y="178181"/>
                </a:lnTo>
                <a:lnTo>
                  <a:pt x="515875" y="187579"/>
                </a:lnTo>
                <a:lnTo>
                  <a:pt x="525140" y="206375"/>
                </a:lnTo>
                <a:lnTo>
                  <a:pt x="525140" y="215772"/>
                </a:lnTo>
                <a:lnTo>
                  <a:pt x="534541" y="225043"/>
                </a:lnTo>
                <a:lnTo>
                  <a:pt x="53454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51" name="Freeform 8651"/>
          <p:cNvSpPr/>
          <p:nvPr/>
        </p:nvSpPr>
        <p:spPr>
          <a:xfrm rot="-5400000" flipH="0" flipV="0">
            <a:off x="26881857" y="1135925"/>
            <a:ext cx="88394" cy="39626"/>
          </a:xfrm>
          <a:custGeom>
            <a:pathLst>
              <a:path w="543930" h="243839">
                <a:moveTo>
                  <a:pt x="543930" y="149986"/>
                </a:moveTo>
                <a:lnTo>
                  <a:pt x="543930" y="112521"/>
                </a:lnTo>
                <a:lnTo>
                  <a:pt x="534541" y="93726"/>
                </a:lnTo>
                <a:lnTo>
                  <a:pt x="534541" y="84328"/>
                </a:lnTo>
                <a:lnTo>
                  <a:pt x="525265" y="74930"/>
                </a:lnTo>
                <a:lnTo>
                  <a:pt x="515864" y="56260"/>
                </a:lnTo>
                <a:lnTo>
                  <a:pt x="506475" y="46862"/>
                </a:lnTo>
                <a:lnTo>
                  <a:pt x="497074" y="37464"/>
                </a:lnTo>
                <a:lnTo>
                  <a:pt x="487673" y="131190"/>
                </a:lnTo>
                <a:lnTo>
                  <a:pt x="487673" y="140588"/>
                </a:lnTo>
                <a:lnTo>
                  <a:pt x="478272" y="159384"/>
                </a:lnTo>
                <a:lnTo>
                  <a:pt x="469007" y="168783"/>
                </a:lnTo>
                <a:lnTo>
                  <a:pt x="459607" y="178054"/>
                </a:lnTo>
                <a:lnTo>
                  <a:pt x="440817" y="178054"/>
                </a:lnTo>
                <a:lnTo>
                  <a:pt x="422015" y="187452"/>
                </a:lnTo>
                <a:lnTo>
                  <a:pt x="375147" y="187452"/>
                </a:lnTo>
                <a:lnTo>
                  <a:pt x="365758" y="178054"/>
                </a:lnTo>
                <a:lnTo>
                  <a:pt x="309489" y="178054"/>
                </a:lnTo>
                <a:lnTo>
                  <a:pt x="290823" y="168783"/>
                </a:lnTo>
                <a:lnTo>
                  <a:pt x="272033" y="168783"/>
                </a:lnTo>
                <a:lnTo>
                  <a:pt x="243831" y="159384"/>
                </a:lnTo>
                <a:lnTo>
                  <a:pt x="234566" y="159384"/>
                </a:lnTo>
                <a:lnTo>
                  <a:pt x="215764" y="149986"/>
                </a:lnTo>
                <a:lnTo>
                  <a:pt x="206375" y="140588"/>
                </a:lnTo>
                <a:lnTo>
                  <a:pt x="187574" y="140588"/>
                </a:lnTo>
                <a:lnTo>
                  <a:pt x="168908" y="131190"/>
                </a:lnTo>
                <a:lnTo>
                  <a:pt x="150106" y="121792"/>
                </a:lnTo>
                <a:lnTo>
                  <a:pt x="131316" y="112521"/>
                </a:lnTo>
                <a:lnTo>
                  <a:pt x="103250" y="103124"/>
                </a:lnTo>
                <a:lnTo>
                  <a:pt x="84448" y="93726"/>
                </a:lnTo>
                <a:lnTo>
                  <a:pt x="65658" y="84328"/>
                </a:lnTo>
                <a:lnTo>
                  <a:pt x="56257" y="65532"/>
                </a:lnTo>
                <a:lnTo>
                  <a:pt x="37592" y="56260"/>
                </a:lnTo>
                <a:lnTo>
                  <a:pt x="28191" y="46862"/>
                </a:lnTo>
                <a:lnTo>
                  <a:pt x="18790" y="37464"/>
                </a:lnTo>
                <a:lnTo>
                  <a:pt x="18790" y="28066"/>
                </a:lnTo>
                <a:lnTo>
                  <a:pt x="9389" y="18668"/>
                </a:lnTo>
                <a:lnTo>
                  <a:pt x="9389" y="0"/>
                </a:lnTo>
                <a:lnTo>
                  <a:pt x="0" y="103124"/>
                </a:lnTo>
                <a:lnTo>
                  <a:pt x="18790" y="112521"/>
                </a:lnTo>
                <a:lnTo>
                  <a:pt x="28191" y="121792"/>
                </a:lnTo>
                <a:lnTo>
                  <a:pt x="46981" y="140588"/>
                </a:lnTo>
                <a:lnTo>
                  <a:pt x="65658" y="149986"/>
                </a:lnTo>
                <a:lnTo>
                  <a:pt x="84448" y="159384"/>
                </a:lnTo>
                <a:lnTo>
                  <a:pt x="103250" y="168783"/>
                </a:lnTo>
                <a:lnTo>
                  <a:pt x="122040" y="178054"/>
                </a:lnTo>
                <a:lnTo>
                  <a:pt x="140705" y="187452"/>
                </a:lnTo>
                <a:lnTo>
                  <a:pt x="159507" y="196850"/>
                </a:lnTo>
                <a:lnTo>
                  <a:pt x="178297" y="196850"/>
                </a:lnTo>
                <a:lnTo>
                  <a:pt x="196974" y="206248"/>
                </a:lnTo>
                <a:lnTo>
                  <a:pt x="215764" y="215645"/>
                </a:lnTo>
                <a:lnTo>
                  <a:pt x="234566" y="215645"/>
                </a:lnTo>
                <a:lnTo>
                  <a:pt x="253232" y="225043"/>
                </a:lnTo>
                <a:lnTo>
                  <a:pt x="262632" y="225043"/>
                </a:lnTo>
                <a:lnTo>
                  <a:pt x="281422" y="234314"/>
                </a:lnTo>
                <a:lnTo>
                  <a:pt x="318890" y="234314"/>
                </a:lnTo>
                <a:lnTo>
                  <a:pt x="337691" y="243839"/>
                </a:lnTo>
                <a:lnTo>
                  <a:pt x="440817" y="243839"/>
                </a:lnTo>
                <a:lnTo>
                  <a:pt x="459607" y="234314"/>
                </a:lnTo>
                <a:lnTo>
                  <a:pt x="478272" y="234314"/>
                </a:lnTo>
                <a:lnTo>
                  <a:pt x="497074" y="225043"/>
                </a:lnTo>
                <a:lnTo>
                  <a:pt x="506475" y="215645"/>
                </a:lnTo>
                <a:lnTo>
                  <a:pt x="515864" y="215645"/>
                </a:lnTo>
                <a:lnTo>
                  <a:pt x="525265" y="196850"/>
                </a:lnTo>
                <a:lnTo>
                  <a:pt x="534541" y="187452"/>
                </a:lnTo>
                <a:lnTo>
                  <a:pt x="543930" y="178054"/>
                </a:lnTo>
                <a:lnTo>
                  <a:pt x="543930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52" name="Freeform 8652"/>
          <p:cNvSpPr/>
          <p:nvPr/>
        </p:nvSpPr>
        <p:spPr>
          <a:xfrm rot="-5400000" flipH="0" flipV="0">
            <a:off x="26932896" y="1144305"/>
            <a:ext cx="88396" cy="38099"/>
          </a:xfrm>
          <a:custGeom>
            <a:pathLst>
              <a:path w="543942" h="234442">
                <a:moveTo>
                  <a:pt x="543942" y="140716"/>
                </a:moveTo>
                <a:lnTo>
                  <a:pt x="525140" y="121920"/>
                </a:lnTo>
                <a:lnTo>
                  <a:pt x="515875" y="112522"/>
                </a:lnTo>
                <a:lnTo>
                  <a:pt x="497074" y="103124"/>
                </a:lnTo>
                <a:lnTo>
                  <a:pt x="478284" y="93726"/>
                </a:lnTo>
                <a:lnTo>
                  <a:pt x="459618" y="84456"/>
                </a:lnTo>
                <a:lnTo>
                  <a:pt x="440817" y="75058"/>
                </a:lnTo>
                <a:lnTo>
                  <a:pt x="422015" y="65660"/>
                </a:lnTo>
                <a:lnTo>
                  <a:pt x="403225" y="56262"/>
                </a:lnTo>
                <a:lnTo>
                  <a:pt x="384559" y="46864"/>
                </a:lnTo>
                <a:lnTo>
                  <a:pt x="365758" y="37592"/>
                </a:lnTo>
                <a:lnTo>
                  <a:pt x="346968" y="37592"/>
                </a:lnTo>
                <a:lnTo>
                  <a:pt x="328290" y="28194"/>
                </a:lnTo>
                <a:lnTo>
                  <a:pt x="309500" y="18796"/>
                </a:lnTo>
                <a:lnTo>
                  <a:pt x="290699" y="18796"/>
                </a:lnTo>
                <a:lnTo>
                  <a:pt x="281434" y="9398"/>
                </a:lnTo>
                <a:lnTo>
                  <a:pt x="243842" y="9398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592" y="18796"/>
                </a:lnTo>
                <a:lnTo>
                  <a:pt x="28191" y="28194"/>
                </a:lnTo>
                <a:lnTo>
                  <a:pt x="18790" y="37592"/>
                </a:lnTo>
                <a:lnTo>
                  <a:pt x="9401" y="46864"/>
                </a:lnTo>
                <a:lnTo>
                  <a:pt x="0" y="65660"/>
                </a:lnTo>
                <a:lnTo>
                  <a:pt x="0" y="121920"/>
                </a:lnTo>
                <a:lnTo>
                  <a:pt x="9401" y="140716"/>
                </a:lnTo>
                <a:lnTo>
                  <a:pt x="9401" y="149988"/>
                </a:lnTo>
                <a:lnTo>
                  <a:pt x="18790" y="168784"/>
                </a:lnTo>
                <a:lnTo>
                  <a:pt x="28191" y="178182"/>
                </a:lnTo>
                <a:lnTo>
                  <a:pt x="37592" y="196977"/>
                </a:lnTo>
                <a:lnTo>
                  <a:pt x="46868" y="206375"/>
                </a:lnTo>
                <a:lnTo>
                  <a:pt x="56257" y="103124"/>
                </a:lnTo>
                <a:lnTo>
                  <a:pt x="56257" y="93726"/>
                </a:lnTo>
                <a:lnTo>
                  <a:pt x="65658" y="84456"/>
                </a:lnTo>
                <a:lnTo>
                  <a:pt x="75059" y="75058"/>
                </a:lnTo>
                <a:lnTo>
                  <a:pt x="84460" y="65660"/>
                </a:lnTo>
                <a:lnTo>
                  <a:pt x="103125" y="56262"/>
                </a:lnTo>
                <a:lnTo>
                  <a:pt x="196974" y="56262"/>
                </a:lnTo>
                <a:lnTo>
                  <a:pt x="215776" y="65660"/>
                </a:lnTo>
                <a:lnTo>
                  <a:pt x="253243" y="65660"/>
                </a:lnTo>
                <a:lnTo>
                  <a:pt x="272033" y="75058"/>
                </a:lnTo>
                <a:lnTo>
                  <a:pt x="290699" y="75058"/>
                </a:lnTo>
                <a:lnTo>
                  <a:pt x="309500" y="84456"/>
                </a:lnTo>
                <a:lnTo>
                  <a:pt x="328290" y="84456"/>
                </a:lnTo>
                <a:lnTo>
                  <a:pt x="337691" y="93726"/>
                </a:lnTo>
                <a:lnTo>
                  <a:pt x="356357" y="103124"/>
                </a:lnTo>
                <a:lnTo>
                  <a:pt x="375158" y="112522"/>
                </a:lnTo>
                <a:lnTo>
                  <a:pt x="393824" y="112522"/>
                </a:lnTo>
                <a:lnTo>
                  <a:pt x="412626" y="121920"/>
                </a:lnTo>
                <a:lnTo>
                  <a:pt x="440817" y="140716"/>
                </a:lnTo>
                <a:lnTo>
                  <a:pt x="459618" y="149988"/>
                </a:lnTo>
                <a:lnTo>
                  <a:pt x="478284" y="159386"/>
                </a:lnTo>
                <a:lnTo>
                  <a:pt x="487685" y="168784"/>
                </a:lnTo>
                <a:lnTo>
                  <a:pt x="506475" y="178182"/>
                </a:lnTo>
                <a:lnTo>
                  <a:pt x="515875" y="187580"/>
                </a:lnTo>
                <a:lnTo>
                  <a:pt x="525140" y="206375"/>
                </a:lnTo>
                <a:lnTo>
                  <a:pt x="525140" y="215773"/>
                </a:lnTo>
                <a:lnTo>
                  <a:pt x="534541" y="225044"/>
                </a:lnTo>
                <a:lnTo>
                  <a:pt x="534541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53" name="Freeform 8653"/>
          <p:cNvSpPr/>
          <p:nvPr/>
        </p:nvSpPr>
        <p:spPr>
          <a:xfrm rot="-5400000" flipH="0" flipV="0">
            <a:off x="26950420" y="1135925"/>
            <a:ext cx="88394" cy="39626"/>
          </a:xfrm>
          <a:custGeom>
            <a:pathLst>
              <a:path w="543930" h="243841">
                <a:moveTo>
                  <a:pt x="543930" y="150115"/>
                </a:moveTo>
                <a:lnTo>
                  <a:pt x="543930" y="112649"/>
                </a:lnTo>
                <a:lnTo>
                  <a:pt x="534541" y="93853"/>
                </a:lnTo>
                <a:lnTo>
                  <a:pt x="534541" y="84456"/>
                </a:lnTo>
                <a:lnTo>
                  <a:pt x="525265" y="75058"/>
                </a:lnTo>
                <a:lnTo>
                  <a:pt x="515864" y="56262"/>
                </a:lnTo>
                <a:lnTo>
                  <a:pt x="506475" y="46864"/>
                </a:lnTo>
                <a:lnTo>
                  <a:pt x="497074" y="37592"/>
                </a:lnTo>
                <a:lnTo>
                  <a:pt x="487673" y="131318"/>
                </a:lnTo>
                <a:lnTo>
                  <a:pt x="487673" y="140716"/>
                </a:lnTo>
                <a:lnTo>
                  <a:pt x="478272" y="159513"/>
                </a:lnTo>
                <a:lnTo>
                  <a:pt x="469007" y="168911"/>
                </a:lnTo>
                <a:lnTo>
                  <a:pt x="459607" y="178182"/>
                </a:lnTo>
                <a:lnTo>
                  <a:pt x="440817" y="178182"/>
                </a:lnTo>
                <a:lnTo>
                  <a:pt x="422015" y="187580"/>
                </a:lnTo>
                <a:lnTo>
                  <a:pt x="375147" y="187580"/>
                </a:lnTo>
                <a:lnTo>
                  <a:pt x="365758" y="178182"/>
                </a:lnTo>
                <a:lnTo>
                  <a:pt x="309489" y="178182"/>
                </a:lnTo>
                <a:lnTo>
                  <a:pt x="290823" y="168911"/>
                </a:lnTo>
                <a:lnTo>
                  <a:pt x="272033" y="168911"/>
                </a:lnTo>
                <a:lnTo>
                  <a:pt x="243831" y="159513"/>
                </a:lnTo>
                <a:lnTo>
                  <a:pt x="234566" y="159513"/>
                </a:lnTo>
                <a:lnTo>
                  <a:pt x="215764" y="150115"/>
                </a:lnTo>
                <a:lnTo>
                  <a:pt x="206375" y="140716"/>
                </a:lnTo>
                <a:lnTo>
                  <a:pt x="187574" y="140716"/>
                </a:lnTo>
                <a:lnTo>
                  <a:pt x="168908" y="131318"/>
                </a:lnTo>
                <a:lnTo>
                  <a:pt x="150106" y="121920"/>
                </a:lnTo>
                <a:lnTo>
                  <a:pt x="131316" y="112649"/>
                </a:lnTo>
                <a:lnTo>
                  <a:pt x="103250" y="103251"/>
                </a:lnTo>
                <a:lnTo>
                  <a:pt x="84448" y="93853"/>
                </a:lnTo>
                <a:lnTo>
                  <a:pt x="65658" y="84456"/>
                </a:lnTo>
                <a:lnTo>
                  <a:pt x="56257" y="65660"/>
                </a:lnTo>
                <a:lnTo>
                  <a:pt x="37592" y="56262"/>
                </a:lnTo>
                <a:lnTo>
                  <a:pt x="28191" y="46864"/>
                </a:lnTo>
                <a:lnTo>
                  <a:pt x="18790" y="37592"/>
                </a:lnTo>
                <a:lnTo>
                  <a:pt x="18790" y="28194"/>
                </a:lnTo>
                <a:lnTo>
                  <a:pt x="9389" y="18796"/>
                </a:lnTo>
                <a:lnTo>
                  <a:pt x="9389" y="0"/>
                </a:lnTo>
                <a:lnTo>
                  <a:pt x="0" y="103251"/>
                </a:lnTo>
                <a:lnTo>
                  <a:pt x="18790" y="112649"/>
                </a:lnTo>
                <a:lnTo>
                  <a:pt x="28191" y="121920"/>
                </a:lnTo>
                <a:lnTo>
                  <a:pt x="46981" y="140716"/>
                </a:lnTo>
                <a:lnTo>
                  <a:pt x="65658" y="150115"/>
                </a:lnTo>
                <a:lnTo>
                  <a:pt x="84448" y="159513"/>
                </a:lnTo>
                <a:lnTo>
                  <a:pt x="103250" y="168911"/>
                </a:lnTo>
                <a:lnTo>
                  <a:pt x="122040" y="178182"/>
                </a:lnTo>
                <a:lnTo>
                  <a:pt x="140705" y="187580"/>
                </a:lnTo>
                <a:lnTo>
                  <a:pt x="159507" y="196977"/>
                </a:lnTo>
                <a:lnTo>
                  <a:pt x="178297" y="196977"/>
                </a:lnTo>
                <a:lnTo>
                  <a:pt x="196974" y="206375"/>
                </a:lnTo>
                <a:lnTo>
                  <a:pt x="215764" y="215773"/>
                </a:lnTo>
                <a:lnTo>
                  <a:pt x="234566" y="215773"/>
                </a:lnTo>
                <a:lnTo>
                  <a:pt x="253232" y="225171"/>
                </a:lnTo>
                <a:lnTo>
                  <a:pt x="262632" y="225171"/>
                </a:lnTo>
                <a:lnTo>
                  <a:pt x="281422" y="234442"/>
                </a:lnTo>
                <a:lnTo>
                  <a:pt x="318890" y="234442"/>
                </a:lnTo>
                <a:lnTo>
                  <a:pt x="337691" y="243841"/>
                </a:lnTo>
                <a:lnTo>
                  <a:pt x="440817" y="243841"/>
                </a:lnTo>
                <a:lnTo>
                  <a:pt x="459607" y="234442"/>
                </a:lnTo>
                <a:lnTo>
                  <a:pt x="478272" y="234442"/>
                </a:lnTo>
                <a:lnTo>
                  <a:pt x="497074" y="225171"/>
                </a:lnTo>
                <a:lnTo>
                  <a:pt x="506475" y="215773"/>
                </a:lnTo>
                <a:lnTo>
                  <a:pt x="515864" y="215773"/>
                </a:lnTo>
                <a:lnTo>
                  <a:pt x="525265" y="196977"/>
                </a:lnTo>
                <a:lnTo>
                  <a:pt x="534541" y="187580"/>
                </a:lnTo>
                <a:lnTo>
                  <a:pt x="543930" y="178182"/>
                </a:lnTo>
                <a:lnTo>
                  <a:pt x="543930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54" name="Freeform 8654"/>
          <p:cNvSpPr/>
          <p:nvPr/>
        </p:nvSpPr>
        <p:spPr>
          <a:xfrm rot="-5400000" flipH="0" flipV="0">
            <a:off x="27899112" y="667289"/>
            <a:ext cx="213366" cy="1211581"/>
          </a:xfrm>
          <a:custGeom>
            <a:pathLst>
              <a:path w="1312936" h="7455382">
                <a:moveTo>
                  <a:pt x="112526" y="590804"/>
                </a:moveTo>
                <a:lnTo>
                  <a:pt x="1312936" y="590804"/>
                </a:lnTo>
                <a:moveTo>
                  <a:pt x="0" y="6864578"/>
                </a:moveTo>
                <a:lnTo>
                  <a:pt x="1312936" y="6864578"/>
                </a:lnTo>
                <a:moveTo>
                  <a:pt x="937902" y="0"/>
                </a:moveTo>
                <a:lnTo>
                  <a:pt x="937902" y="7455382"/>
                </a:lnTo>
                <a:moveTo>
                  <a:pt x="1312936" y="956563"/>
                </a:moveTo>
                <a:lnTo>
                  <a:pt x="572008" y="215645"/>
                </a:lnTo>
                <a:moveTo>
                  <a:pt x="572008" y="6498818"/>
                </a:moveTo>
                <a:lnTo>
                  <a:pt x="1312936" y="723968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55" name="Freeform 8655"/>
          <p:cNvSpPr/>
          <p:nvPr/>
        </p:nvSpPr>
        <p:spPr>
          <a:xfrm rot="-5400000" flipH="0" flipV="0">
            <a:off x="27924266" y="1163354"/>
            <a:ext cx="41152" cy="32010"/>
          </a:xfrm>
          <a:custGeom>
            <a:pathLst>
              <a:path w="253232" h="196977">
                <a:moveTo>
                  <a:pt x="253232" y="178182"/>
                </a:moveTo>
                <a:lnTo>
                  <a:pt x="243831" y="56262"/>
                </a:lnTo>
                <a:lnTo>
                  <a:pt x="243831" y="103124"/>
                </a:lnTo>
                <a:lnTo>
                  <a:pt x="234566" y="112522"/>
                </a:lnTo>
                <a:lnTo>
                  <a:pt x="225165" y="121920"/>
                </a:lnTo>
                <a:lnTo>
                  <a:pt x="206375" y="131318"/>
                </a:lnTo>
                <a:lnTo>
                  <a:pt x="159507" y="131318"/>
                </a:lnTo>
                <a:lnTo>
                  <a:pt x="103250" y="112522"/>
                </a:lnTo>
                <a:lnTo>
                  <a:pt x="93849" y="112522"/>
                </a:lnTo>
                <a:lnTo>
                  <a:pt x="75047" y="103124"/>
                </a:lnTo>
                <a:lnTo>
                  <a:pt x="65658" y="93726"/>
                </a:lnTo>
                <a:lnTo>
                  <a:pt x="46981" y="84328"/>
                </a:lnTo>
                <a:lnTo>
                  <a:pt x="37592" y="75058"/>
                </a:lnTo>
                <a:lnTo>
                  <a:pt x="28191" y="65660"/>
                </a:lnTo>
                <a:lnTo>
                  <a:pt x="18790" y="46864"/>
                </a:lnTo>
                <a:lnTo>
                  <a:pt x="18790" y="28067"/>
                </a:lnTo>
                <a:lnTo>
                  <a:pt x="9389" y="18796"/>
                </a:lnTo>
                <a:lnTo>
                  <a:pt x="9389" y="0"/>
                </a:lnTo>
                <a:lnTo>
                  <a:pt x="0" y="121920"/>
                </a:lnTo>
                <a:lnTo>
                  <a:pt x="18790" y="131318"/>
                </a:lnTo>
                <a:lnTo>
                  <a:pt x="28191" y="140590"/>
                </a:lnTo>
                <a:lnTo>
                  <a:pt x="46981" y="149988"/>
                </a:lnTo>
                <a:lnTo>
                  <a:pt x="65658" y="159386"/>
                </a:lnTo>
                <a:lnTo>
                  <a:pt x="84448" y="168784"/>
                </a:lnTo>
                <a:lnTo>
                  <a:pt x="103250" y="168784"/>
                </a:lnTo>
                <a:lnTo>
                  <a:pt x="159507" y="187580"/>
                </a:lnTo>
                <a:lnTo>
                  <a:pt x="168908" y="187580"/>
                </a:lnTo>
                <a:lnTo>
                  <a:pt x="187574" y="196977"/>
                </a:lnTo>
                <a:lnTo>
                  <a:pt x="206375" y="187580"/>
                </a:lnTo>
                <a:lnTo>
                  <a:pt x="225165" y="187580"/>
                </a:lnTo>
                <a:lnTo>
                  <a:pt x="243831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56" name="Freeform 8656"/>
          <p:cNvSpPr/>
          <p:nvPr/>
        </p:nvSpPr>
        <p:spPr>
          <a:xfrm rot="-5400000" flipH="0" flipV="0">
            <a:off x="27918166" y="1120682"/>
            <a:ext cx="32010" cy="28956"/>
          </a:xfrm>
          <a:custGeom>
            <a:pathLst>
              <a:path w="196974" h="178180">
                <a:moveTo>
                  <a:pt x="196974" y="56260"/>
                </a:moveTo>
                <a:lnTo>
                  <a:pt x="178172" y="37465"/>
                </a:lnTo>
                <a:lnTo>
                  <a:pt x="168907" y="28067"/>
                </a:lnTo>
                <a:lnTo>
                  <a:pt x="150106" y="18796"/>
                </a:lnTo>
                <a:lnTo>
                  <a:pt x="131316" y="18796"/>
                </a:lnTo>
                <a:lnTo>
                  <a:pt x="112650" y="9398"/>
                </a:lnTo>
                <a:lnTo>
                  <a:pt x="93849" y="0"/>
                </a:lnTo>
                <a:lnTo>
                  <a:pt x="28190" y="0"/>
                </a:lnTo>
                <a:lnTo>
                  <a:pt x="18790" y="9398"/>
                </a:lnTo>
                <a:lnTo>
                  <a:pt x="0" y="18796"/>
                </a:lnTo>
                <a:lnTo>
                  <a:pt x="9389" y="131318"/>
                </a:lnTo>
                <a:lnTo>
                  <a:pt x="9389" y="103124"/>
                </a:lnTo>
                <a:lnTo>
                  <a:pt x="18790" y="84327"/>
                </a:lnTo>
                <a:lnTo>
                  <a:pt x="18790" y="75056"/>
                </a:lnTo>
                <a:lnTo>
                  <a:pt x="37591" y="65658"/>
                </a:lnTo>
                <a:lnTo>
                  <a:pt x="46856" y="56260"/>
                </a:lnTo>
                <a:lnTo>
                  <a:pt x="75047" y="56260"/>
                </a:lnTo>
                <a:lnTo>
                  <a:pt x="93849" y="65658"/>
                </a:lnTo>
                <a:lnTo>
                  <a:pt x="103249" y="65658"/>
                </a:lnTo>
                <a:lnTo>
                  <a:pt x="121915" y="75056"/>
                </a:lnTo>
                <a:lnTo>
                  <a:pt x="131316" y="75056"/>
                </a:lnTo>
                <a:lnTo>
                  <a:pt x="150106" y="84327"/>
                </a:lnTo>
                <a:lnTo>
                  <a:pt x="159507" y="103124"/>
                </a:lnTo>
                <a:lnTo>
                  <a:pt x="168907" y="112522"/>
                </a:lnTo>
                <a:lnTo>
                  <a:pt x="178172" y="121920"/>
                </a:lnTo>
                <a:lnTo>
                  <a:pt x="178172" y="140588"/>
                </a:lnTo>
                <a:lnTo>
                  <a:pt x="187573" y="159384"/>
                </a:lnTo>
                <a:lnTo>
                  <a:pt x="187573" y="17818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57" name="Freeform 8657"/>
          <p:cNvSpPr/>
          <p:nvPr/>
        </p:nvSpPr>
        <p:spPr>
          <a:xfrm rot="-5400000" flipH="0" flipV="0">
            <a:off x="27889974" y="1127536"/>
            <a:ext cx="96011" cy="64021"/>
          </a:xfrm>
          <a:custGeom>
            <a:pathLst>
              <a:path w="590798" h="393954">
                <a:moveTo>
                  <a:pt x="590798" y="281305"/>
                </a:moveTo>
                <a:lnTo>
                  <a:pt x="590798" y="234441"/>
                </a:lnTo>
                <a:lnTo>
                  <a:pt x="581409" y="215773"/>
                </a:lnTo>
                <a:lnTo>
                  <a:pt x="581409" y="196977"/>
                </a:lnTo>
                <a:lnTo>
                  <a:pt x="572133" y="178181"/>
                </a:lnTo>
                <a:lnTo>
                  <a:pt x="562732" y="168782"/>
                </a:lnTo>
                <a:lnTo>
                  <a:pt x="553343" y="150113"/>
                </a:lnTo>
                <a:lnTo>
                  <a:pt x="543942" y="140715"/>
                </a:lnTo>
                <a:lnTo>
                  <a:pt x="534541" y="262635"/>
                </a:lnTo>
                <a:lnTo>
                  <a:pt x="534541" y="272033"/>
                </a:lnTo>
                <a:lnTo>
                  <a:pt x="525140" y="290703"/>
                </a:lnTo>
                <a:lnTo>
                  <a:pt x="525140" y="309499"/>
                </a:lnTo>
                <a:lnTo>
                  <a:pt x="515875" y="318897"/>
                </a:lnTo>
                <a:lnTo>
                  <a:pt x="506475" y="328295"/>
                </a:lnTo>
                <a:lnTo>
                  <a:pt x="487685" y="337692"/>
                </a:lnTo>
                <a:lnTo>
                  <a:pt x="459618" y="337692"/>
                </a:lnTo>
                <a:lnTo>
                  <a:pt x="440817" y="328295"/>
                </a:lnTo>
                <a:lnTo>
                  <a:pt x="422015" y="318897"/>
                </a:lnTo>
                <a:lnTo>
                  <a:pt x="403225" y="318897"/>
                </a:lnTo>
                <a:lnTo>
                  <a:pt x="393824" y="309499"/>
                </a:lnTo>
                <a:lnTo>
                  <a:pt x="375158" y="290703"/>
                </a:lnTo>
                <a:lnTo>
                  <a:pt x="375158" y="281305"/>
                </a:lnTo>
                <a:lnTo>
                  <a:pt x="365758" y="262635"/>
                </a:lnTo>
                <a:lnTo>
                  <a:pt x="356357" y="253237"/>
                </a:lnTo>
                <a:lnTo>
                  <a:pt x="356357" y="215773"/>
                </a:lnTo>
                <a:lnTo>
                  <a:pt x="346968" y="103251"/>
                </a:lnTo>
                <a:lnTo>
                  <a:pt x="328290" y="112522"/>
                </a:lnTo>
                <a:lnTo>
                  <a:pt x="328290" y="103251"/>
                </a:lnTo>
                <a:lnTo>
                  <a:pt x="318901" y="84455"/>
                </a:lnTo>
                <a:lnTo>
                  <a:pt x="309500" y="75056"/>
                </a:lnTo>
                <a:lnTo>
                  <a:pt x="290699" y="65658"/>
                </a:lnTo>
                <a:lnTo>
                  <a:pt x="281434" y="56260"/>
                </a:lnTo>
                <a:lnTo>
                  <a:pt x="262632" y="46989"/>
                </a:lnTo>
                <a:lnTo>
                  <a:pt x="243842" y="37464"/>
                </a:lnTo>
                <a:lnTo>
                  <a:pt x="225165" y="28193"/>
                </a:lnTo>
                <a:lnTo>
                  <a:pt x="206375" y="18796"/>
                </a:lnTo>
                <a:lnTo>
                  <a:pt x="150118" y="9398"/>
                </a:lnTo>
                <a:lnTo>
                  <a:pt x="131316" y="0"/>
                </a:lnTo>
                <a:lnTo>
                  <a:pt x="112526" y="0"/>
                </a:lnTo>
                <a:lnTo>
                  <a:pt x="93849" y="0"/>
                </a:lnTo>
                <a:lnTo>
                  <a:pt x="75059" y="9398"/>
                </a:lnTo>
                <a:lnTo>
                  <a:pt x="65658" y="18796"/>
                </a:lnTo>
                <a:lnTo>
                  <a:pt x="46868" y="28193"/>
                </a:lnTo>
                <a:lnTo>
                  <a:pt x="37592" y="37464"/>
                </a:lnTo>
                <a:lnTo>
                  <a:pt x="28191" y="37464"/>
                </a:lnTo>
                <a:lnTo>
                  <a:pt x="18790" y="56260"/>
                </a:lnTo>
                <a:lnTo>
                  <a:pt x="9401" y="65658"/>
                </a:lnTo>
                <a:lnTo>
                  <a:pt x="9401" y="84455"/>
                </a:lnTo>
                <a:lnTo>
                  <a:pt x="0" y="103251"/>
                </a:lnTo>
                <a:lnTo>
                  <a:pt x="0" y="168782"/>
                </a:lnTo>
                <a:lnTo>
                  <a:pt x="9401" y="187579"/>
                </a:lnTo>
                <a:lnTo>
                  <a:pt x="9401" y="206375"/>
                </a:lnTo>
                <a:lnTo>
                  <a:pt x="18790" y="215773"/>
                </a:lnTo>
                <a:lnTo>
                  <a:pt x="28191" y="234441"/>
                </a:lnTo>
                <a:lnTo>
                  <a:pt x="37592" y="243839"/>
                </a:lnTo>
                <a:lnTo>
                  <a:pt x="37592" y="253237"/>
                </a:lnTo>
                <a:lnTo>
                  <a:pt x="46868" y="262635"/>
                </a:lnTo>
                <a:lnTo>
                  <a:pt x="56257" y="140715"/>
                </a:lnTo>
                <a:lnTo>
                  <a:pt x="56257" y="131317"/>
                </a:lnTo>
                <a:lnTo>
                  <a:pt x="65658" y="112522"/>
                </a:lnTo>
                <a:lnTo>
                  <a:pt x="65658" y="93853"/>
                </a:lnTo>
                <a:lnTo>
                  <a:pt x="75059" y="75056"/>
                </a:lnTo>
                <a:lnTo>
                  <a:pt x="84460" y="75056"/>
                </a:lnTo>
                <a:lnTo>
                  <a:pt x="103125" y="65658"/>
                </a:lnTo>
                <a:lnTo>
                  <a:pt x="150118" y="65658"/>
                </a:lnTo>
                <a:lnTo>
                  <a:pt x="206375" y="84455"/>
                </a:lnTo>
                <a:lnTo>
                  <a:pt x="215776" y="84455"/>
                </a:lnTo>
                <a:lnTo>
                  <a:pt x="234442" y="93853"/>
                </a:lnTo>
                <a:lnTo>
                  <a:pt x="243842" y="103251"/>
                </a:lnTo>
                <a:lnTo>
                  <a:pt x="262632" y="112522"/>
                </a:lnTo>
                <a:lnTo>
                  <a:pt x="272033" y="121920"/>
                </a:lnTo>
                <a:lnTo>
                  <a:pt x="281434" y="131317"/>
                </a:lnTo>
                <a:lnTo>
                  <a:pt x="290699" y="150113"/>
                </a:lnTo>
                <a:lnTo>
                  <a:pt x="290699" y="196977"/>
                </a:lnTo>
                <a:lnTo>
                  <a:pt x="300100" y="318897"/>
                </a:lnTo>
                <a:lnTo>
                  <a:pt x="318901" y="300101"/>
                </a:lnTo>
                <a:lnTo>
                  <a:pt x="328290" y="318897"/>
                </a:lnTo>
                <a:lnTo>
                  <a:pt x="337691" y="328295"/>
                </a:lnTo>
                <a:lnTo>
                  <a:pt x="346968" y="337692"/>
                </a:lnTo>
                <a:lnTo>
                  <a:pt x="356357" y="347090"/>
                </a:lnTo>
                <a:lnTo>
                  <a:pt x="375158" y="356361"/>
                </a:lnTo>
                <a:lnTo>
                  <a:pt x="384559" y="365759"/>
                </a:lnTo>
                <a:lnTo>
                  <a:pt x="403225" y="375157"/>
                </a:lnTo>
                <a:lnTo>
                  <a:pt x="422015" y="384556"/>
                </a:lnTo>
                <a:lnTo>
                  <a:pt x="440817" y="393954"/>
                </a:lnTo>
                <a:lnTo>
                  <a:pt x="478284" y="393954"/>
                </a:lnTo>
                <a:lnTo>
                  <a:pt x="515875" y="393954"/>
                </a:lnTo>
                <a:lnTo>
                  <a:pt x="534541" y="384556"/>
                </a:lnTo>
                <a:lnTo>
                  <a:pt x="543942" y="375157"/>
                </a:lnTo>
                <a:lnTo>
                  <a:pt x="562732" y="365759"/>
                </a:lnTo>
                <a:lnTo>
                  <a:pt x="562732" y="356361"/>
                </a:lnTo>
                <a:lnTo>
                  <a:pt x="572133" y="347090"/>
                </a:lnTo>
                <a:lnTo>
                  <a:pt x="581409" y="328295"/>
                </a:lnTo>
                <a:lnTo>
                  <a:pt x="581409" y="318897"/>
                </a:lnTo>
                <a:lnTo>
                  <a:pt x="590798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58" name="Freeform 8658"/>
          <p:cNvSpPr/>
          <p:nvPr/>
        </p:nvSpPr>
        <p:spPr>
          <a:xfrm rot="-5400000" flipH="0" flipV="0">
            <a:off x="27957793" y="1125266"/>
            <a:ext cx="96011" cy="68562"/>
          </a:xfrm>
          <a:custGeom>
            <a:pathLst>
              <a:path w="590798" h="421894">
                <a:moveTo>
                  <a:pt x="590798" y="393827"/>
                </a:moveTo>
                <a:lnTo>
                  <a:pt x="590798" y="168655"/>
                </a:lnTo>
                <a:lnTo>
                  <a:pt x="581409" y="159384"/>
                </a:lnTo>
                <a:lnTo>
                  <a:pt x="572133" y="149986"/>
                </a:lnTo>
                <a:lnTo>
                  <a:pt x="328290" y="84328"/>
                </a:lnTo>
                <a:lnTo>
                  <a:pt x="318901" y="84328"/>
                </a:lnTo>
                <a:lnTo>
                  <a:pt x="300100" y="93726"/>
                </a:lnTo>
                <a:lnTo>
                  <a:pt x="290699" y="112395"/>
                </a:lnTo>
                <a:lnTo>
                  <a:pt x="290699" y="271906"/>
                </a:lnTo>
                <a:lnTo>
                  <a:pt x="281434" y="281304"/>
                </a:lnTo>
                <a:lnTo>
                  <a:pt x="272033" y="290703"/>
                </a:lnTo>
                <a:lnTo>
                  <a:pt x="253243" y="299974"/>
                </a:lnTo>
                <a:lnTo>
                  <a:pt x="206375" y="299974"/>
                </a:lnTo>
                <a:lnTo>
                  <a:pt x="150118" y="281304"/>
                </a:lnTo>
                <a:lnTo>
                  <a:pt x="140717" y="281304"/>
                </a:lnTo>
                <a:lnTo>
                  <a:pt x="121915" y="271906"/>
                </a:lnTo>
                <a:lnTo>
                  <a:pt x="112526" y="262508"/>
                </a:lnTo>
                <a:lnTo>
                  <a:pt x="93849" y="253110"/>
                </a:lnTo>
                <a:lnTo>
                  <a:pt x="84460" y="243712"/>
                </a:lnTo>
                <a:lnTo>
                  <a:pt x="75059" y="234441"/>
                </a:lnTo>
                <a:lnTo>
                  <a:pt x="65658" y="215646"/>
                </a:lnTo>
                <a:lnTo>
                  <a:pt x="65658" y="196850"/>
                </a:lnTo>
                <a:lnTo>
                  <a:pt x="56257" y="178054"/>
                </a:lnTo>
                <a:lnTo>
                  <a:pt x="56257" y="18669"/>
                </a:lnTo>
                <a:lnTo>
                  <a:pt x="46868" y="9271"/>
                </a:lnTo>
                <a:lnTo>
                  <a:pt x="28191" y="0"/>
                </a:lnTo>
                <a:lnTo>
                  <a:pt x="9401" y="9271"/>
                </a:lnTo>
                <a:lnTo>
                  <a:pt x="0" y="18669"/>
                </a:lnTo>
                <a:lnTo>
                  <a:pt x="0" y="187452"/>
                </a:lnTo>
                <a:lnTo>
                  <a:pt x="9401" y="206248"/>
                </a:lnTo>
                <a:lnTo>
                  <a:pt x="9401" y="225044"/>
                </a:lnTo>
                <a:lnTo>
                  <a:pt x="18790" y="243712"/>
                </a:lnTo>
                <a:lnTo>
                  <a:pt x="18790" y="253110"/>
                </a:lnTo>
                <a:lnTo>
                  <a:pt x="28191" y="262508"/>
                </a:lnTo>
                <a:lnTo>
                  <a:pt x="37592" y="281304"/>
                </a:lnTo>
                <a:lnTo>
                  <a:pt x="46868" y="290703"/>
                </a:lnTo>
                <a:lnTo>
                  <a:pt x="56257" y="299974"/>
                </a:lnTo>
                <a:lnTo>
                  <a:pt x="75059" y="309372"/>
                </a:lnTo>
                <a:lnTo>
                  <a:pt x="93849" y="318770"/>
                </a:lnTo>
                <a:lnTo>
                  <a:pt x="112526" y="328168"/>
                </a:lnTo>
                <a:lnTo>
                  <a:pt x="131316" y="337565"/>
                </a:lnTo>
                <a:lnTo>
                  <a:pt x="150118" y="337565"/>
                </a:lnTo>
                <a:lnTo>
                  <a:pt x="206375" y="356234"/>
                </a:lnTo>
                <a:lnTo>
                  <a:pt x="281434" y="356234"/>
                </a:lnTo>
                <a:lnTo>
                  <a:pt x="290699" y="346963"/>
                </a:lnTo>
                <a:lnTo>
                  <a:pt x="309500" y="337565"/>
                </a:lnTo>
                <a:lnTo>
                  <a:pt x="318901" y="328168"/>
                </a:lnTo>
                <a:lnTo>
                  <a:pt x="328290" y="328168"/>
                </a:lnTo>
                <a:lnTo>
                  <a:pt x="337691" y="309372"/>
                </a:lnTo>
                <a:lnTo>
                  <a:pt x="346968" y="299974"/>
                </a:lnTo>
                <a:lnTo>
                  <a:pt x="346968" y="281304"/>
                </a:lnTo>
                <a:lnTo>
                  <a:pt x="356357" y="262508"/>
                </a:lnTo>
                <a:lnTo>
                  <a:pt x="356357" y="149986"/>
                </a:lnTo>
                <a:lnTo>
                  <a:pt x="534541" y="196850"/>
                </a:lnTo>
                <a:lnTo>
                  <a:pt x="534541" y="403225"/>
                </a:lnTo>
                <a:lnTo>
                  <a:pt x="543942" y="412496"/>
                </a:lnTo>
                <a:lnTo>
                  <a:pt x="562732" y="421894"/>
                </a:lnTo>
                <a:lnTo>
                  <a:pt x="581409" y="412496"/>
                </a:lnTo>
                <a:lnTo>
                  <a:pt x="590798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59" name="Freeform 8659"/>
          <p:cNvSpPr/>
          <p:nvPr/>
        </p:nvSpPr>
        <p:spPr>
          <a:xfrm rot="-5400000" flipH="0" flipV="0">
            <a:off x="28025602" y="1144305"/>
            <a:ext cx="88396" cy="38099"/>
          </a:xfrm>
          <a:custGeom>
            <a:pathLst>
              <a:path w="543942" h="234442">
                <a:moveTo>
                  <a:pt x="543942" y="140716"/>
                </a:moveTo>
                <a:lnTo>
                  <a:pt x="525140" y="121920"/>
                </a:lnTo>
                <a:lnTo>
                  <a:pt x="515875" y="112522"/>
                </a:lnTo>
                <a:lnTo>
                  <a:pt x="497074" y="103124"/>
                </a:lnTo>
                <a:lnTo>
                  <a:pt x="478284" y="93852"/>
                </a:lnTo>
                <a:lnTo>
                  <a:pt x="459618" y="84454"/>
                </a:lnTo>
                <a:lnTo>
                  <a:pt x="440817" y="75056"/>
                </a:lnTo>
                <a:lnTo>
                  <a:pt x="422015" y="65658"/>
                </a:lnTo>
                <a:lnTo>
                  <a:pt x="403225" y="56260"/>
                </a:lnTo>
                <a:lnTo>
                  <a:pt x="384559" y="46862"/>
                </a:lnTo>
                <a:lnTo>
                  <a:pt x="365758" y="37592"/>
                </a:lnTo>
                <a:lnTo>
                  <a:pt x="346968" y="37592"/>
                </a:lnTo>
                <a:lnTo>
                  <a:pt x="328290" y="28194"/>
                </a:lnTo>
                <a:lnTo>
                  <a:pt x="309500" y="18796"/>
                </a:lnTo>
                <a:lnTo>
                  <a:pt x="290699" y="18796"/>
                </a:lnTo>
                <a:lnTo>
                  <a:pt x="281434" y="9398"/>
                </a:lnTo>
                <a:lnTo>
                  <a:pt x="243842" y="9398"/>
                </a:lnTo>
                <a:lnTo>
                  <a:pt x="225165" y="0"/>
                </a:lnTo>
                <a:lnTo>
                  <a:pt x="84460" y="0"/>
                </a:lnTo>
                <a:lnTo>
                  <a:pt x="65658" y="9398"/>
                </a:lnTo>
                <a:lnTo>
                  <a:pt x="46868" y="9398"/>
                </a:lnTo>
                <a:lnTo>
                  <a:pt x="37592" y="18796"/>
                </a:lnTo>
                <a:lnTo>
                  <a:pt x="28191" y="28194"/>
                </a:lnTo>
                <a:lnTo>
                  <a:pt x="18790" y="37592"/>
                </a:lnTo>
                <a:lnTo>
                  <a:pt x="9401" y="46862"/>
                </a:lnTo>
                <a:lnTo>
                  <a:pt x="0" y="65658"/>
                </a:lnTo>
                <a:lnTo>
                  <a:pt x="0" y="121920"/>
                </a:lnTo>
                <a:lnTo>
                  <a:pt x="9401" y="140716"/>
                </a:lnTo>
                <a:lnTo>
                  <a:pt x="9401" y="150113"/>
                </a:lnTo>
                <a:lnTo>
                  <a:pt x="18790" y="168782"/>
                </a:lnTo>
                <a:lnTo>
                  <a:pt x="28191" y="178180"/>
                </a:lnTo>
                <a:lnTo>
                  <a:pt x="37592" y="196976"/>
                </a:lnTo>
                <a:lnTo>
                  <a:pt x="46868" y="206375"/>
                </a:lnTo>
                <a:lnTo>
                  <a:pt x="56257" y="103124"/>
                </a:lnTo>
                <a:lnTo>
                  <a:pt x="56257" y="93852"/>
                </a:lnTo>
                <a:lnTo>
                  <a:pt x="65658" y="84454"/>
                </a:lnTo>
                <a:lnTo>
                  <a:pt x="75059" y="75056"/>
                </a:lnTo>
                <a:lnTo>
                  <a:pt x="84460" y="65658"/>
                </a:lnTo>
                <a:lnTo>
                  <a:pt x="103125" y="56260"/>
                </a:lnTo>
                <a:lnTo>
                  <a:pt x="196974" y="56260"/>
                </a:lnTo>
                <a:lnTo>
                  <a:pt x="215776" y="65658"/>
                </a:lnTo>
                <a:lnTo>
                  <a:pt x="253243" y="65658"/>
                </a:lnTo>
                <a:lnTo>
                  <a:pt x="272033" y="75056"/>
                </a:lnTo>
                <a:lnTo>
                  <a:pt x="290699" y="75056"/>
                </a:lnTo>
                <a:lnTo>
                  <a:pt x="309500" y="84454"/>
                </a:lnTo>
                <a:lnTo>
                  <a:pt x="328290" y="84454"/>
                </a:lnTo>
                <a:lnTo>
                  <a:pt x="337691" y="93852"/>
                </a:lnTo>
                <a:lnTo>
                  <a:pt x="356357" y="103124"/>
                </a:lnTo>
                <a:lnTo>
                  <a:pt x="375158" y="112522"/>
                </a:lnTo>
                <a:lnTo>
                  <a:pt x="393824" y="112522"/>
                </a:lnTo>
                <a:lnTo>
                  <a:pt x="412626" y="121920"/>
                </a:lnTo>
                <a:lnTo>
                  <a:pt x="440817" y="140716"/>
                </a:lnTo>
                <a:lnTo>
                  <a:pt x="459618" y="150113"/>
                </a:lnTo>
                <a:lnTo>
                  <a:pt x="478284" y="159384"/>
                </a:lnTo>
                <a:lnTo>
                  <a:pt x="487685" y="168782"/>
                </a:lnTo>
                <a:lnTo>
                  <a:pt x="506475" y="178180"/>
                </a:lnTo>
                <a:lnTo>
                  <a:pt x="515875" y="187578"/>
                </a:lnTo>
                <a:lnTo>
                  <a:pt x="525140" y="206375"/>
                </a:lnTo>
                <a:lnTo>
                  <a:pt x="525140" y="215646"/>
                </a:lnTo>
                <a:lnTo>
                  <a:pt x="534541" y="225044"/>
                </a:lnTo>
                <a:lnTo>
                  <a:pt x="534541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60" name="Freeform 8660"/>
          <p:cNvSpPr/>
          <p:nvPr/>
        </p:nvSpPr>
        <p:spPr>
          <a:xfrm rot="-5400000" flipH="0" flipV="0">
            <a:off x="28043126" y="1135925"/>
            <a:ext cx="88394" cy="39626"/>
          </a:xfrm>
          <a:custGeom>
            <a:pathLst>
              <a:path w="543930" h="243839">
                <a:moveTo>
                  <a:pt x="543930" y="150113"/>
                </a:moveTo>
                <a:lnTo>
                  <a:pt x="543930" y="112522"/>
                </a:lnTo>
                <a:lnTo>
                  <a:pt x="534541" y="93852"/>
                </a:lnTo>
                <a:lnTo>
                  <a:pt x="534541" y="84454"/>
                </a:lnTo>
                <a:lnTo>
                  <a:pt x="525265" y="75056"/>
                </a:lnTo>
                <a:lnTo>
                  <a:pt x="515864" y="56260"/>
                </a:lnTo>
                <a:lnTo>
                  <a:pt x="506475" y="46989"/>
                </a:lnTo>
                <a:lnTo>
                  <a:pt x="497074" y="37592"/>
                </a:lnTo>
                <a:lnTo>
                  <a:pt x="487673" y="131318"/>
                </a:lnTo>
                <a:lnTo>
                  <a:pt x="487673" y="140716"/>
                </a:lnTo>
                <a:lnTo>
                  <a:pt x="478272" y="159511"/>
                </a:lnTo>
                <a:lnTo>
                  <a:pt x="469007" y="168782"/>
                </a:lnTo>
                <a:lnTo>
                  <a:pt x="459607" y="178180"/>
                </a:lnTo>
                <a:lnTo>
                  <a:pt x="440817" y="178180"/>
                </a:lnTo>
                <a:lnTo>
                  <a:pt x="422015" y="187578"/>
                </a:lnTo>
                <a:lnTo>
                  <a:pt x="375147" y="187578"/>
                </a:lnTo>
                <a:lnTo>
                  <a:pt x="365758" y="178180"/>
                </a:lnTo>
                <a:lnTo>
                  <a:pt x="309489" y="178180"/>
                </a:lnTo>
                <a:lnTo>
                  <a:pt x="290823" y="168782"/>
                </a:lnTo>
                <a:lnTo>
                  <a:pt x="272033" y="168782"/>
                </a:lnTo>
                <a:lnTo>
                  <a:pt x="243831" y="159511"/>
                </a:lnTo>
                <a:lnTo>
                  <a:pt x="234566" y="159511"/>
                </a:lnTo>
                <a:lnTo>
                  <a:pt x="215764" y="150113"/>
                </a:lnTo>
                <a:lnTo>
                  <a:pt x="206375" y="140716"/>
                </a:lnTo>
                <a:lnTo>
                  <a:pt x="187574" y="140716"/>
                </a:lnTo>
                <a:lnTo>
                  <a:pt x="168908" y="131318"/>
                </a:lnTo>
                <a:lnTo>
                  <a:pt x="150106" y="121920"/>
                </a:lnTo>
                <a:lnTo>
                  <a:pt x="131316" y="112522"/>
                </a:lnTo>
                <a:lnTo>
                  <a:pt x="103250" y="103251"/>
                </a:lnTo>
                <a:lnTo>
                  <a:pt x="84448" y="93852"/>
                </a:lnTo>
                <a:lnTo>
                  <a:pt x="65658" y="84454"/>
                </a:lnTo>
                <a:lnTo>
                  <a:pt x="56257" y="65658"/>
                </a:lnTo>
                <a:lnTo>
                  <a:pt x="37592" y="56260"/>
                </a:lnTo>
                <a:lnTo>
                  <a:pt x="28191" y="46989"/>
                </a:lnTo>
                <a:lnTo>
                  <a:pt x="18790" y="37592"/>
                </a:lnTo>
                <a:lnTo>
                  <a:pt x="18790" y="28194"/>
                </a:lnTo>
                <a:lnTo>
                  <a:pt x="9389" y="18796"/>
                </a:lnTo>
                <a:lnTo>
                  <a:pt x="9389" y="0"/>
                </a:lnTo>
                <a:lnTo>
                  <a:pt x="0" y="103251"/>
                </a:lnTo>
                <a:lnTo>
                  <a:pt x="18790" y="112522"/>
                </a:lnTo>
                <a:lnTo>
                  <a:pt x="28191" y="121920"/>
                </a:lnTo>
                <a:lnTo>
                  <a:pt x="46981" y="140716"/>
                </a:lnTo>
                <a:lnTo>
                  <a:pt x="65658" y="150113"/>
                </a:lnTo>
                <a:lnTo>
                  <a:pt x="84448" y="159511"/>
                </a:lnTo>
                <a:lnTo>
                  <a:pt x="103250" y="168782"/>
                </a:lnTo>
                <a:lnTo>
                  <a:pt x="122040" y="178180"/>
                </a:lnTo>
                <a:lnTo>
                  <a:pt x="140705" y="187578"/>
                </a:lnTo>
                <a:lnTo>
                  <a:pt x="159507" y="196977"/>
                </a:lnTo>
                <a:lnTo>
                  <a:pt x="178297" y="196977"/>
                </a:lnTo>
                <a:lnTo>
                  <a:pt x="196974" y="206375"/>
                </a:lnTo>
                <a:lnTo>
                  <a:pt x="215764" y="215773"/>
                </a:lnTo>
                <a:lnTo>
                  <a:pt x="234566" y="215773"/>
                </a:lnTo>
                <a:lnTo>
                  <a:pt x="253232" y="225171"/>
                </a:lnTo>
                <a:lnTo>
                  <a:pt x="262632" y="225171"/>
                </a:lnTo>
                <a:lnTo>
                  <a:pt x="281422" y="234569"/>
                </a:lnTo>
                <a:lnTo>
                  <a:pt x="318890" y="234569"/>
                </a:lnTo>
                <a:lnTo>
                  <a:pt x="337691" y="243839"/>
                </a:lnTo>
                <a:lnTo>
                  <a:pt x="440817" y="243839"/>
                </a:lnTo>
                <a:lnTo>
                  <a:pt x="459607" y="234569"/>
                </a:lnTo>
                <a:lnTo>
                  <a:pt x="478272" y="234569"/>
                </a:lnTo>
                <a:lnTo>
                  <a:pt x="497074" y="225171"/>
                </a:lnTo>
                <a:lnTo>
                  <a:pt x="506475" y="215773"/>
                </a:lnTo>
                <a:lnTo>
                  <a:pt x="515864" y="215773"/>
                </a:lnTo>
                <a:lnTo>
                  <a:pt x="525265" y="196977"/>
                </a:lnTo>
                <a:lnTo>
                  <a:pt x="534541" y="187578"/>
                </a:lnTo>
                <a:lnTo>
                  <a:pt x="543930" y="178180"/>
                </a:lnTo>
                <a:lnTo>
                  <a:pt x="543930" y="15951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61" name="Freeform 8661"/>
          <p:cNvSpPr/>
          <p:nvPr/>
        </p:nvSpPr>
        <p:spPr>
          <a:xfrm rot="-5400000" flipH="0" flipV="0">
            <a:off x="26347691" y="1663981"/>
            <a:ext cx="2895596" cy="1991862"/>
          </a:xfrm>
          <a:custGeom>
            <a:pathLst>
              <a:path w="17817851" h="12256784">
                <a:moveTo>
                  <a:pt x="17817851" y="11665928"/>
                </a:moveTo>
                <a:lnTo>
                  <a:pt x="0" y="11665928"/>
                </a:lnTo>
                <a:moveTo>
                  <a:pt x="5195317" y="590677"/>
                </a:moveTo>
                <a:lnTo>
                  <a:pt x="0" y="590677"/>
                </a:lnTo>
                <a:moveTo>
                  <a:pt x="375034" y="12256784"/>
                </a:moveTo>
                <a:lnTo>
                  <a:pt x="375034" y="0"/>
                </a:lnTo>
                <a:moveTo>
                  <a:pt x="0" y="11300206"/>
                </a:moveTo>
                <a:lnTo>
                  <a:pt x="740792" y="12041073"/>
                </a:lnTo>
                <a:moveTo>
                  <a:pt x="740792" y="956565"/>
                </a:moveTo>
                <a:lnTo>
                  <a:pt x="0" y="22504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62" name="Freeform 8662"/>
          <p:cNvSpPr/>
          <p:nvPr/>
        </p:nvSpPr>
        <p:spPr>
          <a:xfrm rot="-5400000" flipH="0" flipV="0">
            <a:off x="27650707" y="3966747"/>
            <a:ext cx="89902" cy="33517"/>
          </a:xfrm>
          <a:custGeom>
            <a:pathLst>
              <a:path w="553206" h="206247">
                <a:moveTo>
                  <a:pt x="553206" y="206247"/>
                </a:moveTo>
                <a:lnTo>
                  <a:pt x="487548" y="121919"/>
                </a:lnTo>
                <a:lnTo>
                  <a:pt x="37467" y="9397"/>
                </a:lnTo>
                <a:lnTo>
                  <a:pt x="28066" y="0"/>
                </a:lnTo>
                <a:lnTo>
                  <a:pt x="28066" y="9397"/>
                </a:lnTo>
                <a:lnTo>
                  <a:pt x="9276" y="9397"/>
                </a:lnTo>
                <a:lnTo>
                  <a:pt x="9276" y="18668"/>
                </a:lnTo>
                <a:lnTo>
                  <a:pt x="0" y="37464"/>
                </a:lnTo>
                <a:lnTo>
                  <a:pt x="9276" y="56260"/>
                </a:lnTo>
                <a:lnTo>
                  <a:pt x="18665" y="656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63" name="Freeform 8663"/>
          <p:cNvSpPr/>
          <p:nvPr/>
        </p:nvSpPr>
        <p:spPr>
          <a:xfrm rot="-5400000" flipH="0" flipV="0">
            <a:off x="27680406" y="3929410"/>
            <a:ext cx="28975" cy="35044"/>
          </a:xfrm>
          <a:custGeom>
            <a:pathLst>
              <a:path w="178297" h="215645">
                <a:moveTo>
                  <a:pt x="178297" y="187579"/>
                </a:moveTo>
                <a:lnTo>
                  <a:pt x="178297" y="187579"/>
                </a:lnTo>
                <a:lnTo>
                  <a:pt x="168908" y="168783"/>
                </a:lnTo>
                <a:lnTo>
                  <a:pt x="56257" y="18795"/>
                </a:lnTo>
                <a:lnTo>
                  <a:pt x="46981" y="9398"/>
                </a:lnTo>
                <a:lnTo>
                  <a:pt x="37592" y="0"/>
                </a:lnTo>
                <a:lnTo>
                  <a:pt x="28191" y="0"/>
                </a:lnTo>
                <a:lnTo>
                  <a:pt x="9389" y="9398"/>
                </a:lnTo>
                <a:lnTo>
                  <a:pt x="0" y="28066"/>
                </a:lnTo>
                <a:lnTo>
                  <a:pt x="0" y="37591"/>
                </a:lnTo>
                <a:lnTo>
                  <a:pt x="9389" y="46862"/>
                </a:lnTo>
                <a:lnTo>
                  <a:pt x="75047" y="131317"/>
                </a:lnTo>
                <a:lnTo>
                  <a:pt x="140705" y="215645"/>
                </a:lnTo>
                <a:lnTo>
                  <a:pt x="168908" y="215645"/>
                </a:lnTo>
                <a:lnTo>
                  <a:pt x="178297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64" name="Freeform 8664"/>
          <p:cNvSpPr/>
          <p:nvPr/>
        </p:nvSpPr>
        <p:spPr>
          <a:xfrm rot="-5400000" flipH="0" flipV="0">
            <a:off x="27695669" y="3946159"/>
            <a:ext cx="96011" cy="68583"/>
          </a:xfrm>
          <a:custGeom>
            <a:pathLst>
              <a:path w="590798" h="422021">
                <a:moveTo>
                  <a:pt x="590798" y="393827"/>
                </a:moveTo>
                <a:lnTo>
                  <a:pt x="590798" y="168782"/>
                </a:lnTo>
                <a:lnTo>
                  <a:pt x="581409" y="159384"/>
                </a:lnTo>
                <a:lnTo>
                  <a:pt x="572008" y="149986"/>
                </a:lnTo>
                <a:lnTo>
                  <a:pt x="328166" y="84328"/>
                </a:lnTo>
                <a:lnTo>
                  <a:pt x="318765" y="84328"/>
                </a:lnTo>
                <a:lnTo>
                  <a:pt x="300099" y="93726"/>
                </a:lnTo>
                <a:lnTo>
                  <a:pt x="290698" y="112522"/>
                </a:lnTo>
                <a:lnTo>
                  <a:pt x="290698" y="271906"/>
                </a:lnTo>
                <a:lnTo>
                  <a:pt x="281309" y="281305"/>
                </a:lnTo>
                <a:lnTo>
                  <a:pt x="271908" y="290703"/>
                </a:lnTo>
                <a:lnTo>
                  <a:pt x="253107" y="300101"/>
                </a:lnTo>
                <a:lnTo>
                  <a:pt x="206250" y="300101"/>
                </a:lnTo>
                <a:lnTo>
                  <a:pt x="149981" y="281305"/>
                </a:lnTo>
                <a:lnTo>
                  <a:pt x="140592" y="281305"/>
                </a:lnTo>
                <a:lnTo>
                  <a:pt x="121791" y="271906"/>
                </a:lnTo>
                <a:lnTo>
                  <a:pt x="112526" y="262508"/>
                </a:lnTo>
                <a:lnTo>
                  <a:pt x="93724" y="253110"/>
                </a:lnTo>
                <a:lnTo>
                  <a:pt x="84323" y="243839"/>
                </a:lnTo>
                <a:lnTo>
                  <a:pt x="74934" y="234441"/>
                </a:lnTo>
                <a:lnTo>
                  <a:pt x="65533" y="215646"/>
                </a:lnTo>
                <a:lnTo>
                  <a:pt x="65533" y="196977"/>
                </a:lnTo>
                <a:lnTo>
                  <a:pt x="56257" y="178181"/>
                </a:lnTo>
                <a:lnTo>
                  <a:pt x="56257" y="18668"/>
                </a:lnTo>
                <a:lnTo>
                  <a:pt x="46868" y="9398"/>
                </a:lnTo>
                <a:lnTo>
                  <a:pt x="28066" y="0"/>
                </a:lnTo>
                <a:lnTo>
                  <a:pt x="9276" y="9398"/>
                </a:lnTo>
                <a:lnTo>
                  <a:pt x="0" y="18668"/>
                </a:lnTo>
                <a:lnTo>
                  <a:pt x="0" y="187579"/>
                </a:lnTo>
                <a:lnTo>
                  <a:pt x="9276" y="206248"/>
                </a:lnTo>
                <a:lnTo>
                  <a:pt x="9276" y="225043"/>
                </a:lnTo>
                <a:lnTo>
                  <a:pt x="18665" y="243839"/>
                </a:lnTo>
                <a:lnTo>
                  <a:pt x="18665" y="253110"/>
                </a:lnTo>
                <a:lnTo>
                  <a:pt x="28066" y="262508"/>
                </a:lnTo>
                <a:lnTo>
                  <a:pt x="37467" y="281305"/>
                </a:lnTo>
                <a:lnTo>
                  <a:pt x="46868" y="290703"/>
                </a:lnTo>
                <a:lnTo>
                  <a:pt x="56257" y="300101"/>
                </a:lnTo>
                <a:lnTo>
                  <a:pt x="74934" y="309372"/>
                </a:lnTo>
                <a:lnTo>
                  <a:pt x="93724" y="318770"/>
                </a:lnTo>
                <a:lnTo>
                  <a:pt x="112526" y="328167"/>
                </a:lnTo>
                <a:lnTo>
                  <a:pt x="131191" y="337565"/>
                </a:lnTo>
                <a:lnTo>
                  <a:pt x="149981" y="337565"/>
                </a:lnTo>
                <a:lnTo>
                  <a:pt x="206250" y="356361"/>
                </a:lnTo>
                <a:lnTo>
                  <a:pt x="281309" y="356361"/>
                </a:lnTo>
                <a:lnTo>
                  <a:pt x="290698" y="346963"/>
                </a:lnTo>
                <a:lnTo>
                  <a:pt x="309376" y="337565"/>
                </a:lnTo>
                <a:lnTo>
                  <a:pt x="318765" y="328167"/>
                </a:lnTo>
                <a:lnTo>
                  <a:pt x="328166" y="328167"/>
                </a:lnTo>
                <a:lnTo>
                  <a:pt x="337566" y="309372"/>
                </a:lnTo>
                <a:lnTo>
                  <a:pt x="346967" y="300101"/>
                </a:lnTo>
                <a:lnTo>
                  <a:pt x="346967" y="281305"/>
                </a:lnTo>
                <a:lnTo>
                  <a:pt x="356232" y="262508"/>
                </a:lnTo>
                <a:lnTo>
                  <a:pt x="356232" y="149986"/>
                </a:lnTo>
                <a:lnTo>
                  <a:pt x="534541" y="196977"/>
                </a:lnTo>
                <a:lnTo>
                  <a:pt x="534541" y="403225"/>
                </a:lnTo>
                <a:lnTo>
                  <a:pt x="543817" y="412623"/>
                </a:lnTo>
                <a:lnTo>
                  <a:pt x="562607" y="422021"/>
                </a:lnTo>
                <a:lnTo>
                  <a:pt x="581409" y="412623"/>
                </a:lnTo>
                <a:lnTo>
                  <a:pt x="590798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65" name="Freeform 8665"/>
          <p:cNvSpPr/>
          <p:nvPr/>
        </p:nvSpPr>
        <p:spPr>
          <a:xfrm rot="-5400000" flipH="0" flipV="0">
            <a:off x="27763498" y="3965219"/>
            <a:ext cx="88376" cy="38099"/>
          </a:xfrm>
          <a:custGeom>
            <a:pathLst>
              <a:path w="543817" h="234442">
                <a:moveTo>
                  <a:pt x="543817" y="140588"/>
                </a:moveTo>
                <a:lnTo>
                  <a:pt x="525140" y="121793"/>
                </a:lnTo>
                <a:lnTo>
                  <a:pt x="515751" y="112522"/>
                </a:lnTo>
                <a:lnTo>
                  <a:pt x="496949" y="103124"/>
                </a:lnTo>
                <a:lnTo>
                  <a:pt x="478159" y="93726"/>
                </a:lnTo>
                <a:lnTo>
                  <a:pt x="459482" y="84327"/>
                </a:lnTo>
                <a:lnTo>
                  <a:pt x="440692" y="74929"/>
                </a:lnTo>
                <a:lnTo>
                  <a:pt x="421890" y="65531"/>
                </a:lnTo>
                <a:lnTo>
                  <a:pt x="403225" y="56260"/>
                </a:lnTo>
                <a:lnTo>
                  <a:pt x="384423" y="46862"/>
                </a:lnTo>
                <a:lnTo>
                  <a:pt x="365633" y="37465"/>
                </a:lnTo>
                <a:lnTo>
                  <a:pt x="346967" y="37465"/>
                </a:lnTo>
                <a:lnTo>
                  <a:pt x="328166" y="28067"/>
                </a:lnTo>
                <a:lnTo>
                  <a:pt x="309376" y="18669"/>
                </a:lnTo>
                <a:lnTo>
                  <a:pt x="290698" y="18669"/>
                </a:lnTo>
                <a:lnTo>
                  <a:pt x="281309" y="9271"/>
                </a:lnTo>
                <a:lnTo>
                  <a:pt x="243842" y="9271"/>
                </a:lnTo>
                <a:lnTo>
                  <a:pt x="225040" y="0"/>
                </a:lnTo>
                <a:lnTo>
                  <a:pt x="84323" y="0"/>
                </a:lnTo>
                <a:lnTo>
                  <a:pt x="65533" y="9271"/>
                </a:lnTo>
                <a:lnTo>
                  <a:pt x="46868" y="9271"/>
                </a:lnTo>
                <a:lnTo>
                  <a:pt x="37467" y="18669"/>
                </a:lnTo>
                <a:lnTo>
                  <a:pt x="28066" y="28067"/>
                </a:lnTo>
                <a:lnTo>
                  <a:pt x="18665" y="37465"/>
                </a:lnTo>
                <a:lnTo>
                  <a:pt x="9276" y="46862"/>
                </a:lnTo>
                <a:lnTo>
                  <a:pt x="0" y="65531"/>
                </a:lnTo>
                <a:lnTo>
                  <a:pt x="0" y="121793"/>
                </a:lnTo>
                <a:lnTo>
                  <a:pt x="9276" y="140588"/>
                </a:lnTo>
                <a:lnTo>
                  <a:pt x="9276" y="149986"/>
                </a:lnTo>
                <a:lnTo>
                  <a:pt x="18665" y="168655"/>
                </a:lnTo>
                <a:lnTo>
                  <a:pt x="28066" y="178053"/>
                </a:lnTo>
                <a:lnTo>
                  <a:pt x="37467" y="196850"/>
                </a:lnTo>
                <a:lnTo>
                  <a:pt x="46868" y="206248"/>
                </a:lnTo>
                <a:lnTo>
                  <a:pt x="56257" y="103124"/>
                </a:lnTo>
                <a:lnTo>
                  <a:pt x="56257" y="93726"/>
                </a:lnTo>
                <a:lnTo>
                  <a:pt x="65533" y="84327"/>
                </a:lnTo>
                <a:lnTo>
                  <a:pt x="74934" y="74929"/>
                </a:lnTo>
                <a:lnTo>
                  <a:pt x="84323" y="65531"/>
                </a:lnTo>
                <a:lnTo>
                  <a:pt x="103125" y="56260"/>
                </a:lnTo>
                <a:lnTo>
                  <a:pt x="196850" y="56260"/>
                </a:lnTo>
                <a:lnTo>
                  <a:pt x="215651" y="65531"/>
                </a:lnTo>
                <a:lnTo>
                  <a:pt x="253107" y="65531"/>
                </a:lnTo>
                <a:lnTo>
                  <a:pt x="271908" y="74929"/>
                </a:lnTo>
                <a:lnTo>
                  <a:pt x="290698" y="74929"/>
                </a:lnTo>
                <a:lnTo>
                  <a:pt x="309376" y="84327"/>
                </a:lnTo>
                <a:lnTo>
                  <a:pt x="328166" y="84327"/>
                </a:lnTo>
                <a:lnTo>
                  <a:pt x="337566" y="93726"/>
                </a:lnTo>
                <a:lnTo>
                  <a:pt x="356232" y="103124"/>
                </a:lnTo>
                <a:lnTo>
                  <a:pt x="375034" y="112522"/>
                </a:lnTo>
                <a:lnTo>
                  <a:pt x="393824" y="112522"/>
                </a:lnTo>
                <a:lnTo>
                  <a:pt x="412501" y="121793"/>
                </a:lnTo>
                <a:lnTo>
                  <a:pt x="440692" y="140588"/>
                </a:lnTo>
                <a:lnTo>
                  <a:pt x="459482" y="149986"/>
                </a:lnTo>
                <a:lnTo>
                  <a:pt x="478159" y="159384"/>
                </a:lnTo>
                <a:lnTo>
                  <a:pt x="487548" y="168655"/>
                </a:lnTo>
                <a:lnTo>
                  <a:pt x="506350" y="178053"/>
                </a:lnTo>
                <a:lnTo>
                  <a:pt x="515751" y="187451"/>
                </a:lnTo>
                <a:lnTo>
                  <a:pt x="525140" y="206248"/>
                </a:lnTo>
                <a:lnTo>
                  <a:pt x="525140" y="215646"/>
                </a:lnTo>
                <a:lnTo>
                  <a:pt x="534541" y="225044"/>
                </a:lnTo>
                <a:lnTo>
                  <a:pt x="534541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66" name="Freeform 8666"/>
          <p:cNvSpPr/>
          <p:nvPr/>
        </p:nvSpPr>
        <p:spPr>
          <a:xfrm rot="-5400000" flipH="0" flipV="0">
            <a:off x="27781012" y="3956829"/>
            <a:ext cx="88394" cy="39626"/>
          </a:xfrm>
          <a:custGeom>
            <a:pathLst>
              <a:path w="543930" h="243839">
                <a:moveTo>
                  <a:pt x="543930" y="149986"/>
                </a:moveTo>
                <a:lnTo>
                  <a:pt x="543930" y="112522"/>
                </a:lnTo>
                <a:lnTo>
                  <a:pt x="534541" y="93726"/>
                </a:lnTo>
                <a:lnTo>
                  <a:pt x="534541" y="84327"/>
                </a:lnTo>
                <a:lnTo>
                  <a:pt x="525140" y="74929"/>
                </a:lnTo>
                <a:lnTo>
                  <a:pt x="515739" y="56260"/>
                </a:lnTo>
                <a:lnTo>
                  <a:pt x="506338" y="46862"/>
                </a:lnTo>
                <a:lnTo>
                  <a:pt x="496949" y="37464"/>
                </a:lnTo>
                <a:lnTo>
                  <a:pt x="487673" y="131318"/>
                </a:lnTo>
                <a:lnTo>
                  <a:pt x="487673" y="140588"/>
                </a:lnTo>
                <a:lnTo>
                  <a:pt x="478272" y="159384"/>
                </a:lnTo>
                <a:lnTo>
                  <a:pt x="468883" y="168782"/>
                </a:lnTo>
                <a:lnTo>
                  <a:pt x="459482" y="178180"/>
                </a:lnTo>
                <a:lnTo>
                  <a:pt x="440680" y="178180"/>
                </a:lnTo>
                <a:lnTo>
                  <a:pt x="421890" y="187578"/>
                </a:lnTo>
                <a:lnTo>
                  <a:pt x="375022" y="187578"/>
                </a:lnTo>
                <a:lnTo>
                  <a:pt x="365633" y="178180"/>
                </a:lnTo>
                <a:lnTo>
                  <a:pt x="309364" y="178180"/>
                </a:lnTo>
                <a:lnTo>
                  <a:pt x="290698" y="168782"/>
                </a:lnTo>
                <a:lnTo>
                  <a:pt x="271897" y="168782"/>
                </a:lnTo>
                <a:lnTo>
                  <a:pt x="243830" y="159384"/>
                </a:lnTo>
                <a:lnTo>
                  <a:pt x="234441" y="159384"/>
                </a:lnTo>
                <a:lnTo>
                  <a:pt x="215640" y="149986"/>
                </a:lnTo>
                <a:lnTo>
                  <a:pt x="206239" y="140588"/>
                </a:lnTo>
                <a:lnTo>
                  <a:pt x="187573" y="140588"/>
                </a:lnTo>
                <a:lnTo>
                  <a:pt x="168783" y="131318"/>
                </a:lnTo>
                <a:lnTo>
                  <a:pt x="149982" y="121920"/>
                </a:lnTo>
                <a:lnTo>
                  <a:pt x="131180" y="112522"/>
                </a:lnTo>
                <a:lnTo>
                  <a:pt x="103113" y="103124"/>
                </a:lnTo>
                <a:lnTo>
                  <a:pt x="84323" y="93726"/>
                </a:lnTo>
                <a:lnTo>
                  <a:pt x="65658" y="84327"/>
                </a:lnTo>
                <a:lnTo>
                  <a:pt x="56257" y="65531"/>
                </a:lnTo>
                <a:lnTo>
                  <a:pt x="37455" y="56260"/>
                </a:lnTo>
                <a:lnTo>
                  <a:pt x="28066" y="46862"/>
                </a:lnTo>
                <a:lnTo>
                  <a:pt x="18665" y="37464"/>
                </a:lnTo>
                <a:lnTo>
                  <a:pt x="18665" y="28067"/>
                </a:lnTo>
                <a:lnTo>
                  <a:pt x="9389" y="18669"/>
                </a:lnTo>
                <a:lnTo>
                  <a:pt x="9389" y="0"/>
                </a:lnTo>
                <a:lnTo>
                  <a:pt x="0" y="103124"/>
                </a:lnTo>
                <a:lnTo>
                  <a:pt x="18665" y="112522"/>
                </a:lnTo>
                <a:lnTo>
                  <a:pt x="28066" y="121920"/>
                </a:lnTo>
                <a:lnTo>
                  <a:pt x="46856" y="140588"/>
                </a:lnTo>
                <a:lnTo>
                  <a:pt x="65658" y="149986"/>
                </a:lnTo>
                <a:lnTo>
                  <a:pt x="84323" y="159384"/>
                </a:lnTo>
                <a:lnTo>
                  <a:pt x="103113" y="168782"/>
                </a:lnTo>
                <a:lnTo>
                  <a:pt x="121915" y="178180"/>
                </a:lnTo>
                <a:lnTo>
                  <a:pt x="140581" y="187578"/>
                </a:lnTo>
                <a:lnTo>
                  <a:pt x="159382" y="196850"/>
                </a:lnTo>
                <a:lnTo>
                  <a:pt x="178172" y="196850"/>
                </a:lnTo>
                <a:lnTo>
                  <a:pt x="196974" y="206248"/>
                </a:lnTo>
                <a:lnTo>
                  <a:pt x="215640" y="215646"/>
                </a:lnTo>
                <a:lnTo>
                  <a:pt x="234441" y="215646"/>
                </a:lnTo>
                <a:lnTo>
                  <a:pt x="253231" y="225044"/>
                </a:lnTo>
                <a:lnTo>
                  <a:pt x="262508" y="225044"/>
                </a:lnTo>
                <a:lnTo>
                  <a:pt x="281298" y="234442"/>
                </a:lnTo>
                <a:lnTo>
                  <a:pt x="318765" y="234442"/>
                </a:lnTo>
                <a:lnTo>
                  <a:pt x="337555" y="243839"/>
                </a:lnTo>
                <a:lnTo>
                  <a:pt x="440680" y="243839"/>
                </a:lnTo>
                <a:lnTo>
                  <a:pt x="459482" y="234442"/>
                </a:lnTo>
                <a:lnTo>
                  <a:pt x="478272" y="234442"/>
                </a:lnTo>
                <a:lnTo>
                  <a:pt x="496949" y="225044"/>
                </a:lnTo>
                <a:lnTo>
                  <a:pt x="506338" y="215646"/>
                </a:lnTo>
                <a:lnTo>
                  <a:pt x="515739" y="215646"/>
                </a:lnTo>
                <a:lnTo>
                  <a:pt x="525140" y="196850"/>
                </a:lnTo>
                <a:lnTo>
                  <a:pt x="534541" y="187578"/>
                </a:lnTo>
                <a:lnTo>
                  <a:pt x="543930" y="178180"/>
                </a:lnTo>
                <a:lnTo>
                  <a:pt x="543930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67" name="Freeform 8667"/>
          <p:cNvSpPr/>
          <p:nvPr/>
        </p:nvSpPr>
        <p:spPr>
          <a:xfrm rot="-5400000" flipH="0" flipV="0">
            <a:off x="27832060" y="3965219"/>
            <a:ext cx="88376" cy="38099"/>
          </a:xfrm>
          <a:custGeom>
            <a:pathLst>
              <a:path w="543817" h="234441">
                <a:moveTo>
                  <a:pt x="543817" y="140715"/>
                </a:moveTo>
                <a:lnTo>
                  <a:pt x="525140" y="121919"/>
                </a:lnTo>
                <a:lnTo>
                  <a:pt x="515751" y="112649"/>
                </a:lnTo>
                <a:lnTo>
                  <a:pt x="496949" y="103251"/>
                </a:lnTo>
                <a:lnTo>
                  <a:pt x="478159" y="93853"/>
                </a:lnTo>
                <a:lnTo>
                  <a:pt x="459482" y="84455"/>
                </a:lnTo>
                <a:lnTo>
                  <a:pt x="440692" y="75057"/>
                </a:lnTo>
                <a:lnTo>
                  <a:pt x="421890" y="65658"/>
                </a:lnTo>
                <a:lnTo>
                  <a:pt x="403225" y="56260"/>
                </a:lnTo>
                <a:lnTo>
                  <a:pt x="384423" y="46862"/>
                </a:lnTo>
                <a:lnTo>
                  <a:pt x="365633" y="37591"/>
                </a:lnTo>
                <a:lnTo>
                  <a:pt x="346967" y="37591"/>
                </a:lnTo>
                <a:lnTo>
                  <a:pt x="328166" y="28193"/>
                </a:lnTo>
                <a:lnTo>
                  <a:pt x="309376" y="18796"/>
                </a:lnTo>
                <a:lnTo>
                  <a:pt x="290698" y="18796"/>
                </a:lnTo>
                <a:lnTo>
                  <a:pt x="281309" y="9398"/>
                </a:lnTo>
                <a:lnTo>
                  <a:pt x="243842" y="9398"/>
                </a:lnTo>
                <a:lnTo>
                  <a:pt x="225040" y="0"/>
                </a:lnTo>
                <a:lnTo>
                  <a:pt x="84323" y="0"/>
                </a:lnTo>
                <a:lnTo>
                  <a:pt x="65533" y="9398"/>
                </a:lnTo>
                <a:lnTo>
                  <a:pt x="46868" y="9398"/>
                </a:lnTo>
                <a:lnTo>
                  <a:pt x="37467" y="18796"/>
                </a:lnTo>
                <a:lnTo>
                  <a:pt x="28066" y="28193"/>
                </a:lnTo>
                <a:lnTo>
                  <a:pt x="18665" y="37591"/>
                </a:lnTo>
                <a:lnTo>
                  <a:pt x="9276" y="46862"/>
                </a:lnTo>
                <a:lnTo>
                  <a:pt x="0" y="65658"/>
                </a:lnTo>
                <a:lnTo>
                  <a:pt x="0" y="121919"/>
                </a:lnTo>
                <a:lnTo>
                  <a:pt x="9276" y="140715"/>
                </a:lnTo>
                <a:lnTo>
                  <a:pt x="9276" y="150113"/>
                </a:lnTo>
                <a:lnTo>
                  <a:pt x="18665" y="168909"/>
                </a:lnTo>
                <a:lnTo>
                  <a:pt x="28066" y="178181"/>
                </a:lnTo>
                <a:lnTo>
                  <a:pt x="37467" y="196977"/>
                </a:lnTo>
                <a:lnTo>
                  <a:pt x="46868" y="206375"/>
                </a:lnTo>
                <a:lnTo>
                  <a:pt x="56257" y="103251"/>
                </a:lnTo>
                <a:lnTo>
                  <a:pt x="56257" y="93853"/>
                </a:lnTo>
                <a:lnTo>
                  <a:pt x="65533" y="84455"/>
                </a:lnTo>
                <a:lnTo>
                  <a:pt x="74934" y="75057"/>
                </a:lnTo>
                <a:lnTo>
                  <a:pt x="84323" y="65658"/>
                </a:lnTo>
                <a:lnTo>
                  <a:pt x="103125" y="56260"/>
                </a:lnTo>
                <a:lnTo>
                  <a:pt x="196850" y="56260"/>
                </a:lnTo>
                <a:lnTo>
                  <a:pt x="215651" y="65658"/>
                </a:lnTo>
                <a:lnTo>
                  <a:pt x="253107" y="65658"/>
                </a:lnTo>
                <a:lnTo>
                  <a:pt x="271908" y="75057"/>
                </a:lnTo>
                <a:lnTo>
                  <a:pt x="290698" y="75057"/>
                </a:lnTo>
                <a:lnTo>
                  <a:pt x="309376" y="84455"/>
                </a:lnTo>
                <a:lnTo>
                  <a:pt x="328166" y="84455"/>
                </a:lnTo>
                <a:lnTo>
                  <a:pt x="337566" y="93853"/>
                </a:lnTo>
                <a:lnTo>
                  <a:pt x="356232" y="103251"/>
                </a:lnTo>
                <a:lnTo>
                  <a:pt x="375034" y="112649"/>
                </a:lnTo>
                <a:lnTo>
                  <a:pt x="393824" y="112649"/>
                </a:lnTo>
                <a:lnTo>
                  <a:pt x="412501" y="121919"/>
                </a:lnTo>
                <a:lnTo>
                  <a:pt x="440692" y="140715"/>
                </a:lnTo>
                <a:lnTo>
                  <a:pt x="459482" y="150113"/>
                </a:lnTo>
                <a:lnTo>
                  <a:pt x="478159" y="159511"/>
                </a:lnTo>
                <a:lnTo>
                  <a:pt x="487548" y="168909"/>
                </a:lnTo>
                <a:lnTo>
                  <a:pt x="506350" y="178181"/>
                </a:lnTo>
                <a:lnTo>
                  <a:pt x="515751" y="187579"/>
                </a:lnTo>
                <a:lnTo>
                  <a:pt x="525140" y="206375"/>
                </a:lnTo>
                <a:lnTo>
                  <a:pt x="525140" y="215773"/>
                </a:lnTo>
                <a:lnTo>
                  <a:pt x="534541" y="225043"/>
                </a:lnTo>
                <a:lnTo>
                  <a:pt x="53454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68" name="Freeform 8668"/>
          <p:cNvSpPr/>
          <p:nvPr/>
        </p:nvSpPr>
        <p:spPr>
          <a:xfrm rot="-5400000" flipH="0" flipV="0">
            <a:off x="27849595" y="3956829"/>
            <a:ext cx="88394" cy="39626"/>
          </a:xfrm>
          <a:custGeom>
            <a:pathLst>
              <a:path w="543930" h="243839">
                <a:moveTo>
                  <a:pt x="543930" y="149986"/>
                </a:moveTo>
                <a:lnTo>
                  <a:pt x="543930" y="112522"/>
                </a:lnTo>
                <a:lnTo>
                  <a:pt x="534541" y="93726"/>
                </a:lnTo>
                <a:lnTo>
                  <a:pt x="534541" y="84328"/>
                </a:lnTo>
                <a:lnTo>
                  <a:pt x="525140" y="74930"/>
                </a:lnTo>
                <a:lnTo>
                  <a:pt x="515739" y="56260"/>
                </a:lnTo>
                <a:lnTo>
                  <a:pt x="506338" y="46862"/>
                </a:lnTo>
                <a:lnTo>
                  <a:pt x="496949" y="37464"/>
                </a:lnTo>
                <a:lnTo>
                  <a:pt x="487673" y="131190"/>
                </a:lnTo>
                <a:lnTo>
                  <a:pt x="487673" y="140588"/>
                </a:lnTo>
                <a:lnTo>
                  <a:pt x="478272" y="159384"/>
                </a:lnTo>
                <a:lnTo>
                  <a:pt x="468883" y="168782"/>
                </a:lnTo>
                <a:lnTo>
                  <a:pt x="459482" y="178054"/>
                </a:lnTo>
                <a:lnTo>
                  <a:pt x="440680" y="178054"/>
                </a:lnTo>
                <a:lnTo>
                  <a:pt x="421890" y="187452"/>
                </a:lnTo>
                <a:lnTo>
                  <a:pt x="375022" y="187452"/>
                </a:lnTo>
                <a:lnTo>
                  <a:pt x="365633" y="178054"/>
                </a:lnTo>
                <a:lnTo>
                  <a:pt x="309364" y="178054"/>
                </a:lnTo>
                <a:lnTo>
                  <a:pt x="290698" y="168782"/>
                </a:lnTo>
                <a:lnTo>
                  <a:pt x="271897" y="168782"/>
                </a:lnTo>
                <a:lnTo>
                  <a:pt x="243830" y="159384"/>
                </a:lnTo>
                <a:lnTo>
                  <a:pt x="234441" y="159384"/>
                </a:lnTo>
                <a:lnTo>
                  <a:pt x="215640" y="149986"/>
                </a:lnTo>
                <a:lnTo>
                  <a:pt x="206239" y="140588"/>
                </a:lnTo>
                <a:lnTo>
                  <a:pt x="187573" y="140588"/>
                </a:lnTo>
                <a:lnTo>
                  <a:pt x="168783" y="131190"/>
                </a:lnTo>
                <a:lnTo>
                  <a:pt x="149982" y="121792"/>
                </a:lnTo>
                <a:lnTo>
                  <a:pt x="131180" y="112522"/>
                </a:lnTo>
                <a:lnTo>
                  <a:pt x="103113" y="103124"/>
                </a:lnTo>
                <a:lnTo>
                  <a:pt x="84323" y="93726"/>
                </a:lnTo>
                <a:lnTo>
                  <a:pt x="65658" y="84328"/>
                </a:lnTo>
                <a:lnTo>
                  <a:pt x="56257" y="65658"/>
                </a:lnTo>
                <a:lnTo>
                  <a:pt x="37455" y="56260"/>
                </a:lnTo>
                <a:lnTo>
                  <a:pt x="28066" y="46862"/>
                </a:lnTo>
                <a:lnTo>
                  <a:pt x="18665" y="37464"/>
                </a:lnTo>
                <a:lnTo>
                  <a:pt x="18665" y="28066"/>
                </a:lnTo>
                <a:lnTo>
                  <a:pt x="9389" y="18668"/>
                </a:lnTo>
                <a:lnTo>
                  <a:pt x="9389" y="0"/>
                </a:lnTo>
                <a:lnTo>
                  <a:pt x="0" y="103124"/>
                </a:lnTo>
                <a:lnTo>
                  <a:pt x="18665" y="112522"/>
                </a:lnTo>
                <a:lnTo>
                  <a:pt x="28066" y="121792"/>
                </a:lnTo>
                <a:lnTo>
                  <a:pt x="46856" y="140588"/>
                </a:lnTo>
                <a:lnTo>
                  <a:pt x="65658" y="149986"/>
                </a:lnTo>
                <a:lnTo>
                  <a:pt x="84323" y="159384"/>
                </a:lnTo>
                <a:lnTo>
                  <a:pt x="103113" y="168782"/>
                </a:lnTo>
                <a:lnTo>
                  <a:pt x="121915" y="178054"/>
                </a:lnTo>
                <a:lnTo>
                  <a:pt x="140581" y="187452"/>
                </a:lnTo>
                <a:lnTo>
                  <a:pt x="159382" y="196850"/>
                </a:lnTo>
                <a:lnTo>
                  <a:pt x="178172" y="196850"/>
                </a:lnTo>
                <a:lnTo>
                  <a:pt x="196974" y="206248"/>
                </a:lnTo>
                <a:lnTo>
                  <a:pt x="215640" y="215646"/>
                </a:lnTo>
                <a:lnTo>
                  <a:pt x="234441" y="215646"/>
                </a:lnTo>
                <a:lnTo>
                  <a:pt x="253231" y="225043"/>
                </a:lnTo>
                <a:lnTo>
                  <a:pt x="262508" y="225043"/>
                </a:lnTo>
                <a:lnTo>
                  <a:pt x="281298" y="234314"/>
                </a:lnTo>
                <a:lnTo>
                  <a:pt x="318765" y="234314"/>
                </a:lnTo>
                <a:lnTo>
                  <a:pt x="337555" y="243839"/>
                </a:lnTo>
                <a:lnTo>
                  <a:pt x="440680" y="243839"/>
                </a:lnTo>
                <a:lnTo>
                  <a:pt x="459482" y="234314"/>
                </a:lnTo>
                <a:lnTo>
                  <a:pt x="478272" y="234314"/>
                </a:lnTo>
                <a:lnTo>
                  <a:pt x="496949" y="225043"/>
                </a:lnTo>
                <a:lnTo>
                  <a:pt x="506338" y="215646"/>
                </a:lnTo>
                <a:lnTo>
                  <a:pt x="515739" y="215646"/>
                </a:lnTo>
                <a:lnTo>
                  <a:pt x="525140" y="196850"/>
                </a:lnTo>
                <a:lnTo>
                  <a:pt x="534541" y="187452"/>
                </a:lnTo>
                <a:lnTo>
                  <a:pt x="543930" y="178054"/>
                </a:lnTo>
                <a:lnTo>
                  <a:pt x="543930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69" name="Freeform 8669"/>
          <p:cNvSpPr/>
          <p:nvPr/>
        </p:nvSpPr>
        <p:spPr>
          <a:xfrm rot="-5400000" flipH="0" flipV="0">
            <a:off x="23137381" y="-511534"/>
            <a:ext cx="501402" cy="3387854"/>
          </a:xfrm>
          <a:custGeom>
            <a:pathLst>
              <a:path w="3085343" h="20846923">
                <a:moveTo>
                  <a:pt x="84335" y="20846923"/>
                </a:moveTo>
                <a:lnTo>
                  <a:pt x="3085343" y="17845912"/>
                </a:lnTo>
                <a:moveTo>
                  <a:pt x="0" y="0"/>
                </a:moveTo>
                <a:lnTo>
                  <a:pt x="0" y="1703946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70" name="Freeform 8670"/>
          <p:cNvSpPr/>
          <p:nvPr/>
        </p:nvSpPr>
        <p:spPr>
          <a:xfrm rot="-5400000" flipH="0" flipV="0">
            <a:off x="24286483" y="1097815"/>
            <a:ext cx="473952" cy="196606"/>
          </a:xfrm>
          <a:custGeom>
            <a:pathLst>
              <a:path w="2916435" h="1209803">
                <a:moveTo>
                  <a:pt x="2916435" y="1209803"/>
                </a:moveTo>
                <a:lnTo>
                  <a:pt x="2653927" y="965963"/>
                </a:lnTo>
                <a:lnTo>
                  <a:pt x="2372493" y="750190"/>
                </a:lnTo>
                <a:lnTo>
                  <a:pt x="2063117" y="553340"/>
                </a:lnTo>
                <a:lnTo>
                  <a:pt x="1744216" y="384557"/>
                </a:lnTo>
                <a:lnTo>
                  <a:pt x="1416050" y="243840"/>
                </a:lnTo>
                <a:lnTo>
                  <a:pt x="1069094" y="140717"/>
                </a:lnTo>
                <a:lnTo>
                  <a:pt x="722126" y="65659"/>
                </a:lnTo>
                <a:lnTo>
                  <a:pt x="356368" y="18796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71" name="Freeform 8671"/>
          <p:cNvSpPr/>
          <p:nvPr/>
        </p:nvSpPr>
        <p:spPr>
          <a:xfrm rot="-5400000" flipH="0" flipV="0">
            <a:off x="24568411" y="953034"/>
            <a:ext cx="106683" cy="12197"/>
          </a:xfrm>
          <a:custGeom>
            <a:pathLst>
              <a:path w="656469" h="75056">
                <a:moveTo>
                  <a:pt x="0" y="0"/>
                </a:moveTo>
                <a:lnTo>
                  <a:pt x="0" y="75056"/>
                </a:lnTo>
                <a:lnTo>
                  <a:pt x="65646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72" name="Freeform 8672"/>
          <p:cNvSpPr/>
          <p:nvPr/>
        </p:nvSpPr>
        <p:spPr>
          <a:xfrm rot="-5400000" flipH="0" flipV="0">
            <a:off x="24568411" y="953034"/>
            <a:ext cx="106683" cy="12197"/>
          </a:xfrm>
          <a:custGeom>
            <a:pathLst>
              <a:path w="656469" h="75056">
                <a:moveTo>
                  <a:pt x="0" y="75056"/>
                </a:moveTo>
                <a:lnTo>
                  <a:pt x="656469" y="0"/>
                </a:lnTo>
                <a:lnTo>
                  <a:pt x="656469" y="7505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73" name="Freeform 8673"/>
          <p:cNvSpPr/>
          <p:nvPr/>
        </p:nvSpPr>
        <p:spPr>
          <a:xfrm rot="-5400000" flipH="0" flipV="0">
            <a:off x="24387819" y="1388142"/>
            <a:ext cx="74692" cy="82287"/>
          </a:xfrm>
          <a:custGeom>
            <a:pathLst>
              <a:path w="459618" h="506348">
                <a:moveTo>
                  <a:pt x="459618" y="46863"/>
                </a:moveTo>
                <a:lnTo>
                  <a:pt x="412626" y="0"/>
                </a:lnTo>
                <a:lnTo>
                  <a:pt x="0" y="50634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74" name="Freeform 8674"/>
          <p:cNvSpPr/>
          <p:nvPr/>
        </p:nvSpPr>
        <p:spPr>
          <a:xfrm rot="-5400000" flipH="0" flipV="0">
            <a:off x="24387831" y="1395769"/>
            <a:ext cx="74671" cy="82287"/>
          </a:xfrm>
          <a:custGeom>
            <a:pathLst>
              <a:path w="459483" h="506348">
                <a:moveTo>
                  <a:pt x="459483" y="0"/>
                </a:moveTo>
                <a:lnTo>
                  <a:pt x="46857" y="506348"/>
                </a:lnTo>
                <a:lnTo>
                  <a:pt x="0" y="4594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75" name="Freeform 8675"/>
          <p:cNvSpPr/>
          <p:nvPr/>
        </p:nvSpPr>
        <p:spPr>
          <a:xfrm rot="-5400000" flipH="0" flipV="0">
            <a:off x="24399265" y="1198398"/>
            <a:ext cx="30462" cy="15252"/>
          </a:xfrm>
          <a:custGeom>
            <a:pathLst>
              <a:path w="187449" h="93855">
                <a:moveTo>
                  <a:pt x="168784" y="0"/>
                </a:moveTo>
                <a:lnTo>
                  <a:pt x="159383" y="0"/>
                </a:lnTo>
                <a:lnTo>
                  <a:pt x="149982" y="9398"/>
                </a:lnTo>
                <a:lnTo>
                  <a:pt x="103114" y="75059"/>
                </a:lnTo>
                <a:lnTo>
                  <a:pt x="0" y="28197"/>
                </a:lnTo>
                <a:lnTo>
                  <a:pt x="140581" y="93855"/>
                </a:lnTo>
                <a:lnTo>
                  <a:pt x="187449" y="37595"/>
                </a:lnTo>
                <a:lnTo>
                  <a:pt x="187449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76" name="Freeform 8676"/>
          <p:cNvSpPr/>
          <p:nvPr/>
        </p:nvSpPr>
        <p:spPr>
          <a:xfrm rot="-5400000" flipH="0" flipV="0">
            <a:off x="24377160" y="1171734"/>
            <a:ext cx="56384" cy="67055"/>
          </a:xfrm>
          <a:custGeom>
            <a:pathLst>
              <a:path w="346956" h="412623">
                <a:moveTo>
                  <a:pt x="328291" y="0"/>
                </a:moveTo>
                <a:lnTo>
                  <a:pt x="300100" y="0"/>
                </a:lnTo>
                <a:lnTo>
                  <a:pt x="9401" y="234445"/>
                </a:lnTo>
                <a:lnTo>
                  <a:pt x="9401" y="243843"/>
                </a:lnTo>
                <a:lnTo>
                  <a:pt x="0" y="243843"/>
                </a:lnTo>
                <a:lnTo>
                  <a:pt x="9401" y="262639"/>
                </a:lnTo>
                <a:lnTo>
                  <a:pt x="18666" y="271909"/>
                </a:lnTo>
                <a:lnTo>
                  <a:pt x="140717" y="328169"/>
                </a:lnTo>
                <a:lnTo>
                  <a:pt x="103126" y="375159"/>
                </a:lnTo>
                <a:lnTo>
                  <a:pt x="103126" y="403225"/>
                </a:lnTo>
                <a:lnTo>
                  <a:pt x="112515" y="412623"/>
                </a:lnTo>
                <a:lnTo>
                  <a:pt x="131316" y="412623"/>
                </a:lnTo>
                <a:lnTo>
                  <a:pt x="140717" y="403225"/>
                </a:lnTo>
                <a:lnTo>
                  <a:pt x="187574" y="346965"/>
                </a:lnTo>
                <a:lnTo>
                  <a:pt x="234442" y="365761"/>
                </a:lnTo>
                <a:lnTo>
                  <a:pt x="262508" y="365761"/>
                </a:lnTo>
                <a:lnTo>
                  <a:pt x="271909" y="356363"/>
                </a:lnTo>
                <a:lnTo>
                  <a:pt x="271909" y="337567"/>
                </a:lnTo>
                <a:lnTo>
                  <a:pt x="262508" y="328169"/>
                </a:lnTo>
                <a:lnTo>
                  <a:pt x="253232" y="318899"/>
                </a:lnTo>
                <a:lnTo>
                  <a:pt x="215640" y="309501"/>
                </a:lnTo>
                <a:lnTo>
                  <a:pt x="75059" y="243843"/>
                </a:lnTo>
                <a:lnTo>
                  <a:pt x="337567" y="37468"/>
                </a:lnTo>
                <a:lnTo>
                  <a:pt x="337567" y="28070"/>
                </a:lnTo>
                <a:lnTo>
                  <a:pt x="346956" y="18796"/>
                </a:lnTo>
                <a:lnTo>
                  <a:pt x="337567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77" name="Freeform 8677"/>
          <p:cNvSpPr/>
          <p:nvPr/>
        </p:nvSpPr>
        <p:spPr>
          <a:xfrm rot="-5400000" flipH="0" flipV="0">
            <a:off x="24387831" y="1112293"/>
            <a:ext cx="74670" cy="70110"/>
          </a:xfrm>
          <a:custGeom>
            <a:pathLst>
              <a:path w="459482" h="431418">
                <a:moveTo>
                  <a:pt x="450081" y="65658"/>
                </a:moveTo>
                <a:lnTo>
                  <a:pt x="290699" y="0"/>
                </a:lnTo>
                <a:lnTo>
                  <a:pt x="281298" y="0"/>
                </a:lnTo>
                <a:lnTo>
                  <a:pt x="262508" y="9398"/>
                </a:lnTo>
                <a:lnTo>
                  <a:pt x="149982" y="159385"/>
                </a:lnTo>
                <a:lnTo>
                  <a:pt x="149982" y="187579"/>
                </a:lnTo>
                <a:lnTo>
                  <a:pt x="159383" y="196977"/>
                </a:lnTo>
                <a:lnTo>
                  <a:pt x="243842" y="225043"/>
                </a:lnTo>
                <a:lnTo>
                  <a:pt x="243842" y="234441"/>
                </a:lnTo>
                <a:lnTo>
                  <a:pt x="262508" y="234441"/>
                </a:lnTo>
                <a:lnTo>
                  <a:pt x="271909" y="243839"/>
                </a:lnTo>
                <a:lnTo>
                  <a:pt x="281298" y="253237"/>
                </a:lnTo>
                <a:lnTo>
                  <a:pt x="281298" y="290701"/>
                </a:lnTo>
                <a:lnTo>
                  <a:pt x="271909" y="300099"/>
                </a:lnTo>
                <a:lnTo>
                  <a:pt x="262508" y="309497"/>
                </a:lnTo>
                <a:lnTo>
                  <a:pt x="234441" y="346965"/>
                </a:lnTo>
                <a:lnTo>
                  <a:pt x="234441" y="356362"/>
                </a:lnTo>
                <a:lnTo>
                  <a:pt x="225041" y="365760"/>
                </a:lnTo>
                <a:lnTo>
                  <a:pt x="215640" y="375031"/>
                </a:lnTo>
                <a:lnTo>
                  <a:pt x="206251" y="384429"/>
                </a:lnTo>
                <a:lnTo>
                  <a:pt x="140717" y="384429"/>
                </a:lnTo>
                <a:lnTo>
                  <a:pt x="121915" y="375031"/>
                </a:lnTo>
                <a:lnTo>
                  <a:pt x="28191" y="337567"/>
                </a:lnTo>
                <a:lnTo>
                  <a:pt x="9401" y="337567"/>
                </a:lnTo>
                <a:lnTo>
                  <a:pt x="0" y="356362"/>
                </a:lnTo>
                <a:lnTo>
                  <a:pt x="0" y="375031"/>
                </a:lnTo>
                <a:lnTo>
                  <a:pt x="18790" y="384429"/>
                </a:lnTo>
                <a:lnTo>
                  <a:pt x="93725" y="422020"/>
                </a:lnTo>
                <a:lnTo>
                  <a:pt x="112526" y="422020"/>
                </a:lnTo>
                <a:lnTo>
                  <a:pt x="131316" y="431418"/>
                </a:lnTo>
                <a:lnTo>
                  <a:pt x="196974" y="431418"/>
                </a:lnTo>
                <a:lnTo>
                  <a:pt x="215640" y="422020"/>
                </a:lnTo>
                <a:lnTo>
                  <a:pt x="225041" y="422020"/>
                </a:lnTo>
                <a:lnTo>
                  <a:pt x="234441" y="412623"/>
                </a:lnTo>
                <a:lnTo>
                  <a:pt x="243842" y="403225"/>
                </a:lnTo>
                <a:lnTo>
                  <a:pt x="262508" y="393827"/>
                </a:lnTo>
                <a:lnTo>
                  <a:pt x="271909" y="384429"/>
                </a:lnTo>
                <a:lnTo>
                  <a:pt x="281298" y="365760"/>
                </a:lnTo>
                <a:lnTo>
                  <a:pt x="309500" y="328169"/>
                </a:lnTo>
                <a:lnTo>
                  <a:pt x="318901" y="318771"/>
                </a:lnTo>
                <a:lnTo>
                  <a:pt x="318901" y="309497"/>
                </a:lnTo>
                <a:lnTo>
                  <a:pt x="328166" y="290701"/>
                </a:lnTo>
                <a:lnTo>
                  <a:pt x="328166" y="253237"/>
                </a:lnTo>
                <a:lnTo>
                  <a:pt x="318901" y="234441"/>
                </a:lnTo>
                <a:lnTo>
                  <a:pt x="318901" y="225043"/>
                </a:lnTo>
                <a:lnTo>
                  <a:pt x="309500" y="215645"/>
                </a:lnTo>
                <a:lnTo>
                  <a:pt x="300100" y="206375"/>
                </a:lnTo>
                <a:lnTo>
                  <a:pt x="281298" y="196977"/>
                </a:lnTo>
                <a:lnTo>
                  <a:pt x="271909" y="187579"/>
                </a:lnTo>
                <a:lnTo>
                  <a:pt x="206251" y="159385"/>
                </a:lnTo>
                <a:lnTo>
                  <a:pt x="290699" y="46862"/>
                </a:lnTo>
                <a:lnTo>
                  <a:pt x="431416" y="103122"/>
                </a:lnTo>
                <a:lnTo>
                  <a:pt x="440692" y="112520"/>
                </a:lnTo>
                <a:lnTo>
                  <a:pt x="450081" y="103122"/>
                </a:lnTo>
                <a:lnTo>
                  <a:pt x="459482" y="93724"/>
                </a:lnTo>
                <a:lnTo>
                  <a:pt x="459482" y="7505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78" name="Freeform 8678"/>
          <p:cNvSpPr/>
          <p:nvPr/>
        </p:nvSpPr>
        <p:spPr>
          <a:xfrm rot="-5400000" flipH="0" flipV="0">
            <a:off x="24416023" y="1076485"/>
            <a:ext cx="21340" cy="24374"/>
          </a:xfrm>
          <a:custGeom>
            <a:pathLst>
              <a:path w="131316" h="149984">
                <a:moveTo>
                  <a:pt x="28067" y="0"/>
                </a:moveTo>
                <a:lnTo>
                  <a:pt x="18802" y="9270"/>
                </a:lnTo>
                <a:lnTo>
                  <a:pt x="9401" y="18668"/>
                </a:lnTo>
                <a:lnTo>
                  <a:pt x="9401" y="46862"/>
                </a:lnTo>
                <a:lnTo>
                  <a:pt x="0" y="56260"/>
                </a:lnTo>
                <a:lnTo>
                  <a:pt x="0" y="84326"/>
                </a:lnTo>
                <a:lnTo>
                  <a:pt x="9401" y="93724"/>
                </a:lnTo>
                <a:lnTo>
                  <a:pt x="9401" y="103122"/>
                </a:lnTo>
                <a:lnTo>
                  <a:pt x="18802" y="112520"/>
                </a:lnTo>
                <a:lnTo>
                  <a:pt x="28067" y="121791"/>
                </a:lnTo>
                <a:lnTo>
                  <a:pt x="37468" y="131189"/>
                </a:lnTo>
                <a:lnTo>
                  <a:pt x="46868" y="140586"/>
                </a:lnTo>
                <a:lnTo>
                  <a:pt x="56269" y="140586"/>
                </a:lnTo>
                <a:lnTo>
                  <a:pt x="75059" y="149984"/>
                </a:lnTo>
                <a:lnTo>
                  <a:pt x="103126" y="149984"/>
                </a:lnTo>
                <a:lnTo>
                  <a:pt x="112526" y="140586"/>
                </a:lnTo>
                <a:lnTo>
                  <a:pt x="121927" y="140586"/>
                </a:lnTo>
                <a:lnTo>
                  <a:pt x="131316" y="131189"/>
                </a:lnTo>
                <a:lnTo>
                  <a:pt x="65658" y="103122"/>
                </a:lnTo>
                <a:lnTo>
                  <a:pt x="56269" y="93724"/>
                </a:lnTo>
                <a:lnTo>
                  <a:pt x="46868" y="84326"/>
                </a:lnTo>
                <a:lnTo>
                  <a:pt x="46868" y="56260"/>
                </a:lnTo>
                <a:lnTo>
                  <a:pt x="56269" y="46862"/>
                </a:lnTo>
                <a:lnTo>
                  <a:pt x="65658" y="37464"/>
                </a:lnTo>
                <a:lnTo>
                  <a:pt x="84460" y="28066"/>
                </a:lnTo>
                <a:lnTo>
                  <a:pt x="93861" y="3746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79" name="Freeform 8679"/>
          <p:cNvSpPr/>
          <p:nvPr/>
        </p:nvSpPr>
        <p:spPr>
          <a:xfrm rot="-5400000" flipH="0" flipV="0">
            <a:off x="24412968" y="1071924"/>
            <a:ext cx="21340" cy="24374"/>
          </a:xfrm>
          <a:custGeom>
            <a:pathLst>
              <a:path w="131316" h="149985">
                <a:moveTo>
                  <a:pt x="84459" y="9398"/>
                </a:moveTo>
                <a:lnTo>
                  <a:pt x="65794" y="9398"/>
                </a:lnTo>
                <a:lnTo>
                  <a:pt x="46992" y="0"/>
                </a:lnTo>
                <a:lnTo>
                  <a:pt x="37591" y="9398"/>
                </a:lnTo>
                <a:lnTo>
                  <a:pt x="18801" y="9398"/>
                </a:lnTo>
                <a:lnTo>
                  <a:pt x="0" y="18796"/>
                </a:lnTo>
                <a:lnTo>
                  <a:pt x="65794" y="56260"/>
                </a:lnTo>
                <a:lnTo>
                  <a:pt x="75059" y="56260"/>
                </a:lnTo>
                <a:lnTo>
                  <a:pt x="84459" y="75056"/>
                </a:lnTo>
                <a:lnTo>
                  <a:pt x="84459" y="103122"/>
                </a:lnTo>
                <a:lnTo>
                  <a:pt x="75059" y="112520"/>
                </a:lnTo>
                <a:lnTo>
                  <a:pt x="65794" y="121918"/>
                </a:lnTo>
                <a:lnTo>
                  <a:pt x="37591" y="121918"/>
                </a:lnTo>
                <a:lnTo>
                  <a:pt x="103249" y="149985"/>
                </a:lnTo>
                <a:lnTo>
                  <a:pt x="112650" y="140587"/>
                </a:lnTo>
                <a:lnTo>
                  <a:pt x="122051" y="131316"/>
                </a:lnTo>
                <a:lnTo>
                  <a:pt x="131316" y="112520"/>
                </a:lnTo>
                <a:lnTo>
                  <a:pt x="131316" y="56260"/>
                </a:lnTo>
                <a:lnTo>
                  <a:pt x="122051" y="46862"/>
                </a:lnTo>
                <a:lnTo>
                  <a:pt x="122051" y="37464"/>
                </a:lnTo>
                <a:lnTo>
                  <a:pt x="112650" y="28066"/>
                </a:lnTo>
                <a:lnTo>
                  <a:pt x="93860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80" name="Freeform 8680"/>
          <p:cNvSpPr/>
          <p:nvPr/>
        </p:nvSpPr>
        <p:spPr>
          <a:xfrm rot="-5400000" flipH="0" flipV="0">
            <a:off x="26627337" y="4936764"/>
            <a:ext cx="53351" cy="41154"/>
          </a:xfrm>
          <a:custGeom>
            <a:pathLst>
              <a:path w="328296" h="253239">
                <a:moveTo>
                  <a:pt x="328296" y="0"/>
                </a:moveTo>
                <a:lnTo>
                  <a:pt x="0" y="0"/>
                </a:lnTo>
                <a:lnTo>
                  <a:pt x="0" y="25323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81" name="Freeform 8681"/>
          <p:cNvSpPr/>
          <p:nvPr/>
        </p:nvSpPr>
        <p:spPr>
          <a:xfrm rot="-5400000" flipH="0" flipV="0">
            <a:off x="23266159" y="4937538"/>
            <a:ext cx="54878" cy="41133"/>
          </a:xfrm>
          <a:custGeom>
            <a:pathLst>
              <a:path w="337691" h="253110">
                <a:moveTo>
                  <a:pt x="337691" y="0"/>
                </a:moveTo>
                <a:lnTo>
                  <a:pt x="0" y="0"/>
                </a:lnTo>
                <a:lnTo>
                  <a:pt x="0" y="25311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82" name="Freeform 8682"/>
          <p:cNvSpPr/>
          <p:nvPr/>
        </p:nvSpPr>
        <p:spPr>
          <a:xfrm rot="-5400000" flipH="0" flipV="0">
            <a:off x="25162028" y="2794786"/>
            <a:ext cx="54856" cy="41153"/>
          </a:xfrm>
          <a:custGeom>
            <a:pathLst>
              <a:path w="337555" h="253237">
                <a:moveTo>
                  <a:pt x="337555" y="0"/>
                </a:moveTo>
                <a:lnTo>
                  <a:pt x="0" y="0"/>
                </a:lnTo>
                <a:lnTo>
                  <a:pt x="0" y="25323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83" name="Freeform 8683"/>
          <p:cNvSpPr/>
          <p:nvPr/>
        </p:nvSpPr>
        <p:spPr>
          <a:xfrm rot="-5400000" flipH="0" flipV="0">
            <a:off x="26838421" y="2223295"/>
            <a:ext cx="54858" cy="41154"/>
          </a:xfrm>
          <a:custGeom>
            <a:pathLst>
              <a:path w="337567" h="253239">
                <a:moveTo>
                  <a:pt x="337567" y="0"/>
                </a:moveTo>
                <a:lnTo>
                  <a:pt x="0" y="0"/>
                </a:lnTo>
                <a:lnTo>
                  <a:pt x="0" y="25323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84" name="Freeform 8684"/>
          <p:cNvSpPr/>
          <p:nvPr/>
        </p:nvSpPr>
        <p:spPr>
          <a:xfrm rot="-5400000" flipH="0" flipV="0">
            <a:off x="26526000" y="1618276"/>
            <a:ext cx="54858" cy="41133"/>
          </a:xfrm>
          <a:custGeom>
            <a:pathLst>
              <a:path w="337567" h="253112">
                <a:moveTo>
                  <a:pt x="337567" y="0"/>
                </a:moveTo>
                <a:lnTo>
                  <a:pt x="0" y="0"/>
                </a:lnTo>
                <a:lnTo>
                  <a:pt x="0" y="25311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85" name="Freeform 8685"/>
          <p:cNvSpPr/>
          <p:nvPr/>
        </p:nvSpPr>
        <p:spPr>
          <a:xfrm rot="-5400000" flipH="0" flipV="0">
            <a:off x="23061947" y="2218725"/>
            <a:ext cx="54858" cy="41133"/>
          </a:xfrm>
          <a:custGeom>
            <a:pathLst>
              <a:path w="337567" h="253110">
                <a:moveTo>
                  <a:pt x="337567" y="0"/>
                </a:moveTo>
                <a:lnTo>
                  <a:pt x="0" y="0"/>
                </a:lnTo>
                <a:lnTo>
                  <a:pt x="0" y="25311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86" name="Freeform 8686"/>
          <p:cNvSpPr/>
          <p:nvPr/>
        </p:nvSpPr>
        <p:spPr>
          <a:xfrm rot="-5400000" flipH="0" flipV="0">
            <a:off x="17286750" y="4540539"/>
            <a:ext cx="7473696" cy="585195"/>
          </a:xfrm>
          <a:custGeom>
            <a:pathLst>
              <a:path w="45988864" h="3600958">
                <a:moveTo>
                  <a:pt x="590804" y="2672587"/>
                </a:moveTo>
                <a:lnTo>
                  <a:pt x="590804" y="0"/>
                </a:lnTo>
                <a:moveTo>
                  <a:pt x="45398054" y="3600958"/>
                </a:moveTo>
                <a:lnTo>
                  <a:pt x="45398054" y="0"/>
                </a:lnTo>
                <a:moveTo>
                  <a:pt x="0" y="365633"/>
                </a:moveTo>
                <a:lnTo>
                  <a:pt x="45988864" y="365633"/>
                </a:lnTo>
                <a:moveTo>
                  <a:pt x="956568" y="0"/>
                </a:moveTo>
                <a:lnTo>
                  <a:pt x="215776" y="740792"/>
                </a:lnTo>
                <a:moveTo>
                  <a:pt x="45022895" y="740792"/>
                </a:moveTo>
                <a:lnTo>
                  <a:pt x="4576382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87" name="Freeform 8687"/>
          <p:cNvSpPr/>
          <p:nvPr/>
        </p:nvSpPr>
        <p:spPr>
          <a:xfrm rot="-5400000" flipH="0" flipV="0">
            <a:off x="20699762" y="4893340"/>
            <a:ext cx="57912" cy="86868"/>
          </a:xfrm>
          <a:custGeom>
            <a:pathLst>
              <a:path w="356363" h="534541">
                <a:moveTo>
                  <a:pt x="337691" y="0"/>
                </a:moveTo>
                <a:lnTo>
                  <a:pt x="225041" y="0"/>
                </a:lnTo>
                <a:lnTo>
                  <a:pt x="243836" y="9271"/>
                </a:lnTo>
                <a:lnTo>
                  <a:pt x="262632" y="9271"/>
                </a:lnTo>
                <a:lnTo>
                  <a:pt x="281304" y="18666"/>
                </a:lnTo>
                <a:lnTo>
                  <a:pt x="290699" y="37461"/>
                </a:lnTo>
                <a:lnTo>
                  <a:pt x="290699" y="46862"/>
                </a:lnTo>
                <a:lnTo>
                  <a:pt x="300100" y="65528"/>
                </a:lnTo>
                <a:lnTo>
                  <a:pt x="300100" y="74929"/>
                </a:lnTo>
                <a:lnTo>
                  <a:pt x="290699" y="93724"/>
                </a:lnTo>
                <a:lnTo>
                  <a:pt x="253237" y="243712"/>
                </a:lnTo>
                <a:lnTo>
                  <a:pt x="159513" y="243712"/>
                </a:lnTo>
                <a:lnTo>
                  <a:pt x="46986" y="253107"/>
                </a:lnTo>
                <a:lnTo>
                  <a:pt x="65658" y="262508"/>
                </a:lnTo>
                <a:lnTo>
                  <a:pt x="65658" y="271903"/>
                </a:lnTo>
                <a:lnTo>
                  <a:pt x="75053" y="281304"/>
                </a:lnTo>
                <a:lnTo>
                  <a:pt x="93849" y="290699"/>
                </a:lnTo>
                <a:lnTo>
                  <a:pt x="112520" y="290699"/>
                </a:lnTo>
                <a:lnTo>
                  <a:pt x="131316" y="299969"/>
                </a:lnTo>
                <a:lnTo>
                  <a:pt x="234441" y="299969"/>
                </a:lnTo>
                <a:lnTo>
                  <a:pt x="234441" y="309370"/>
                </a:lnTo>
                <a:lnTo>
                  <a:pt x="225041" y="318765"/>
                </a:lnTo>
                <a:lnTo>
                  <a:pt x="215770" y="337561"/>
                </a:lnTo>
                <a:lnTo>
                  <a:pt x="206375" y="346962"/>
                </a:lnTo>
                <a:lnTo>
                  <a:pt x="196974" y="365633"/>
                </a:lnTo>
                <a:lnTo>
                  <a:pt x="187579" y="384429"/>
                </a:lnTo>
                <a:lnTo>
                  <a:pt x="178178" y="393824"/>
                </a:lnTo>
                <a:lnTo>
                  <a:pt x="168783" y="403225"/>
                </a:lnTo>
                <a:lnTo>
                  <a:pt x="150112" y="421891"/>
                </a:lnTo>
                <a:lnTo>
                  <a:pt x="140717" y="431291"/>
                </a:lnTo>
                <a:lnTo>
                  <a:pt x="121921" y="440686"/>
                </a:lnTo>
                <a:lnTo>
                  <a:pt x="103250" y="450087"/>
                </a:lnTo>
                <a:lnTo>
                  <a:pt x="84454" y="459358"/>
                </a:lnTo>
                <a:lnTo>
                  <a:pt x="75053" y="468753"/>
                </a:lnTo>
                <a:lnTo>
                  <a:pt x="56257" y="468753"/>
                </a:lnTo>
                <a:lnTo>
                  <a:pt x="37461" y="478154"/>
                </a:lnTo>
                <a:lnTo>
                  <a:pt x="18796" y="478154"/>
                </a:lnTo>
                <a:lnTo>
                  <a:pt x="0" y="487549"/>
                </a:lnTo>
                <a:lnTo>
                  <a:pt x="0" y="506344"/>
                </a:lnTo>
                <a:lnTo>
                  <a:pt x="9395" y="525140"/>
                </a:lnTo>
                <a:lnTo>
                  <a:pt x="28191" y="534541"/>
                </a:lnTo>
                <a:lnTo>
                  <a:pt x="37461" y="534541"/>
                </a:lnTo>
                <a:lnTo>
                  <a:pt x="56257" y="525140"/>
                </a:lnTo>
                <a:lnTo>
                  <a:pt x="75053" y="525140"/>
                </a:lnTo>
                <a:lnTo>
                  <a:pt x="84454" y="515615"/>
                </a:lnTo>
                <a:lnTo>
                  <a:pt x="103250" y="515615"/>
                </a:lnTo>
                <a:lnTo>
                  <a:pt x="121921" y="506344"/>
                </a:lnTo>
                <a:lnTo>
                  <a:pt x="140717" y="496949"/>
                </a:lnTo>
                <a:lnTo>
                  <a:pt x="150112" y="487549"/>
                </a:lnTo>
                <a:lnTo>
                  <a:pt x="168783" y="478154"/>
                </a:lnTo>
                <a:lnTo>
                  <a:pt x="178178" y="468753"/>
                </a:lnTo>
                <a:lnTo>
                  <a:pt x="187579" y="459358"/>
                </a:lnTo>
                <a:lnTo>
                  <a:pt x="206375" y="450087"/>
                </a:lnTo>
                <a:lnTo>
                  <a:pt x="215770" y="440686"/>
                </a:lnTo>
                <a:lnTo>
                  <a:pt x="225041" y="421891"/>
                </a:lnTo>
                <a:lnTo>
                  <a:pt x="234441" y="412496"/>
                </a:lnTo>
                <a:lnTo>
                  <a:pt x="243836" y="403225"/>
                </a:lnTo>
                <a:lnTo>
                  <a:pt x="253237" y="384429"/>
                </a:lnTo>
                <a:lnTo>
                  <a:pt x="262632" y="365633"/>
                </a:lnTo>
                <a:lnTo>
                  <a:pt x="272033" y="356232"/>
                </a:lnTo>
                <a:lnTo>
                  <a:pt x="281304" y="337561"/>
                </a:lnTo>
                <a:lnTo>
                  <a:pt x="290699" y="318765"/>
                </a:lnTo>
                <a:lnTo>
                  <a:pt x="300100" y="309370"/>
                </a:lnTo>
                <a:lnTo>
                  <a:pt x="300100" y="290699"/>
                </a:lnTo>
                <a:lnTo>
                  <a:pt x="309500" y="271903"/>
                </a:lnTo>
                <a:lnTo>
                  <a:pt x="356363" y="93724"/>
                </a:lnTo>
                <a:lnTo>
                  <a:pt x="356363" y="46862"/>
                </a:lnTo>
                <a:lnTo>
                  <a:pt x="347092" y="28066"/>
                </a:lnTo>
                <a:lnTo>
                  <a:pt x="347092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88" name="Freeform 8688"/>
          <p:cNvSpPr/>
          <p:nvPr/>
        </p:nvSpPr>
        <p:spPr>
          <a:xfrm rot="-5400000" flipH="0" flipV="0">
            <a:off x="20676120" y="4910851"/>
            <a:ext cx="50297" cy="50297"/>
          </a:xfrm>
          <a:custGeom>
            <a:pathLst>
              <a:path w="309500" h="309500">
                <a:moveTo>
                  <a:pt x="215645" y="0"/>
                </a:moveTo>
                <a:lnTo>
                  <a:pt x="178184" y="0"/>
                </a:lnTo>
                <a:lnTo>
                  <a:pt x="159388" y="9400"/>
                </a:lnTo>
                <a:lnTo>
                  <a:pt x="140592" y="9400"/>
                </a:lnTo>
                <a:lnTo>
                  <a:pt x="121921" y="18801"/>
                </a:lnTo>
                <a:lnTo>
                  <a:pt x="103125" y="18801"/>
                </a:lnTo>
                <a:lnTo>
                  <a:pt x="93730" y="28196"/>
                </a:lnTo>
                <a:lnTo>
                  <a:pt x="84329" y="37597"/>
                </a:lnTo>
                <a:lnTo>
                  <a:pt x="65658" y="46992"/>
                </a:lnTo>
                <a:lnTo>
                  <a:pt x="56263" y="65664"/>
                </a:lnTo>
                <a:lnTo>
                  <a:pt x="46862" y="75059"/>
                </a:lnTo>
                <a:lnTo>
                  <a:pt x="37467" y="93854"/>
                </a:lnTo>
                <a:lnTo>
                  <a:pt x="37467" y="112526"/>
                </a:lnTo>
                <a:lnTo>
                  <a:pt x="28066" y="131322"/>
                </a:lnTo>
                <a:lnTo>
                  <a:pt x="18795" y="150117"/>
                </a:lnTo>
                <a:lnTo>
                  <a:pt x="0" y="206375"/>
                </a:lnTo>
                <a:lnTo>
                  <a:pt x="0" y="262638"/>
                </a:lnTo>
                <a:lnTo>
                  <a:pt x="9270" y="281309"/>
                </a:lnTo>
                <a:lnTo>
                  <a:pt x="9270" y="290834"/>
                </a:lnTo>
                <a:lnTo>
                  <a:pt x="18795" y="309500"/>
                </a:lnTo>
                <a:lnTo>
                  <a:pt x="131322" y="300105"/>
                </a:lnTo>
                <a:lnTo>
                  <a:pt x="121921" y="290834"/>
                </a:lnTo>
                <a:lnTo>
                  <a:pt x="93730" y="290834"/>
                </a:lnTo>
                <a:lnTo>
                  <a:pt x="75059" y="281309"/>
                </a:lnTo>
                <a:lnTo>
                  <a:pt x="65658" y="272039"/>
                </a:lnTo>
                <a:lnTo>
                  <a:pt x="65658" y="253243"/>
                </a:lnTo>
                <a:lnTo>
                  <a:pt x="56263" y="243842"/>
                </a:lnTo>
                <a:lnTo>
                  <a:pt x="65658" y="225046"/>
                </a:lnTo>
                <a:lnTo>
                  <a:pt x="65658" y="206375"/>
                </a:lnTo>
                <a:lnTo>
                  <a:pt x="84329" y="150117"/>
                </a:lnTo>
                <a:lnTo>
                  <a:pt x="84329" y="140717"/>
                </a:lnTo>
                <a:lnTo>
                  <a:pt x="93730" y="121921"/>
                </a:lnTo>
                <a:lnTo>
                  <a:pt x="93730" y="112526"/>
                </a:lnTo>
                <a:lnTo>
                  <a:pt x="103125" y="93854"/>
                </a:lnTo>
                <a:lnTo>
                  <a:pt x="121921" y="84459"/>
                </a:lnTo>
                <a:lnTo>
                  <a:pt x="131322" y="75059"/>
                </a:lnTo>
                <a:lnTo>
                  <a:pt x="149987" y="65664"/>
                </a:lnTo>
                <a:lnTo>
                  <a:pt x="159388" y="65664"/>
                </a:lnTo>
                <a:lnTo>
                  <a:pt x="178184" y="56393"/>
                </a:lnTo>
                <a:lnTo>
                  <a:pt x="309500" y="56393"/>
                </a:lnTo>
                <a:lnTo>
                  <a:pt x="290704" y="37597"/>
                </a:lnTo>
                <a:lnTo>
                  <a:pt x="281309" y="18801"/>
                </a:lnTo>
                <a:lnTo>
                  <a:pt x="262508" y="9400"/>
                </a:lnTo>
                <a:lnTo>
                  <a:pt x="243842" y="9400"/>
                </a:lnTo>
                <a:lnTo>
                  <a:pt x="234441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89" name="Freeform 8689"/>
          <p:cNvSpPr/>
          <p:nvPr/>
        </p:nvSpPr>
        <p:spPr>
          <a:xfrm rot="-5400000" flipH="0" flipV="0">
            <a:off x="20699762" y="4823230"/>
            <a:ext cx="57912" cy="86868"/>
          </a:xfrm>
          <a:custGeom>
            <a:pathLst>
              <a:path w="356362" h="534541">
                <a:moveTo>
                  <a:pt x="337567" y="0"/>
                </a:moveTo>
                <a:lnTo>
                  <a:pt x="225046" y="0"/>
                </a:lnTo>
                <a:lnTo>
                  <a:pt x="243842" y="9271"/>
                </a:lnTo>
                <a:lnTo>
                  <a:pt x="262638" y="9271"/>
                </a:lnTo>
                <a:lnTo>
                  <a:pt x="281309" y="18666"/>
                </a:lnTo>
                <a:lnTo>
                  <a:pt x="290704" y="37461"/>
                </a:lnTo>
                <a:lnTo>
                  <a:pt x="290704" y="46862"/>
                </a:lnTo>
                <a:lnTo>
                  <a:pt x="300105" y="65528"/>
                </a:lnTo>
                <a:lnTo>
                  <a:pt x="300105" y="74929"/>
                </a:lnTo>
                <a:lnTo>
                  <a:pt x="290704" y="93724"/>
                </a:lnTo>
                <a:lnTo>
                  <a:pt x="253237" y="243712"/>
                </a:lnTo>
                <a:lnTo>
                  <a:pt x="159388" y="243712"/>
                </a:lnTo>
                <a:lnTo>
                  <a:pt x="46862" y="253107"/>
                </a:lnTo>
                <a:lnTo>
                  <a:pt x="65658" y="262508"/>
                </a:lnTo>
                <a:lnTo>
                  <a:pt x="65658" y="271903"/>
                </a:lnTo>
                <a:lnTo>
                  <a:pt x="75059" y="281304"/>
                </a:lnTo>
                <a:lnTo>
                  <a:pt x="93730" y="290699"/>
                </a:lnTo>
                <a:lnTo>
                  <a:pt x="112526" y="290699"/>
                </a:lnTo>
                <a:lnTo>
                  <a:pt x="131322" y="299969"/>
                </a:lnTo>
                <a:lnTo>
                  <a:pt x="234441" y="299969"/>
                </a:lnTo>
                <a:lnTo>
                  <a:pt x="234441" y="309370"/>
                </a:lnTo>
                <a:lnTo>
                  <a:pt x="225046" y="318765"/>
                </a:lnTo>
                <a:lnTo>
                  <a:pt x="215645" y="337561"/>
                </a:lnTo>
                <a:lnTo>
                  <a:pt x="206375" y="346962"/>
                </a:lnTo>
                <a:lnTo>
                  <a:pt x="196980" y="365633"/>
                </a:lnTo>
                <a:lnTo>
                  <a:pt x="187579" y="384429"/>
                </a:lnTo>
                <a:lnTo>
                  <a:pt x="178184" y="393824"/>
                </a:lnTo>
                <a:lnTo>
                  <a:pt x="168783" y="403225"/>
                </a:lnTo>
                <a:lnTo>
                  <a:pt x="149987" y="421891"/>
                </a:lnTo>
                <a:lnTo>
                  <a:pt x="140592" y="431291"/>
                </a:lnTo>
                <a:lnTo>
                  <a:pt x="121921" y="440686"/>
                </a:lnTo>
                <a:lnTo>
                  <a:pt x="103125" y="450087"/>
                </a:lnTo>
                <a:lnTo>
                  <a:pt x="84329" y="459358"/>
                </a:lnTo>
                <a:lnTo>
                  <a:pt x="75059" y="468753"/>
                </a:lnTo>
                <a:lnTo>
                  <a:pt x="56263" y="468753"/>
                </a:lnTo>
                <a:lnTo>
                  <a:pt x="37467" y="478154"/>
                </a:lnTo>
                <a:lnTo>
                  <a:pt x="18795" y="478154"/>
                </a:lnTo>
                <a:lnTo>
                  <a:pt x="0" y="487549"/>
                </a:lnTo>
                <a:lnTo>
                  <a:pt x="0" y="506344"/>
                </a:lnTo>
                <a:lnTo>
                  <a:pt x="9400" y="525140"/>
                </a:lnTo>
                <a:lnTo>
                  <a:pt x="28066" y="534541"/>
                </a:lnTo>
                <a:lnTo>
                  <a:pt x="37467" y="534541"/>
                </a:lnTo>
                <a:lnTo>
                  <a:pt x="56263" y="525140"/>
                </a:lnTo>
                <a:lnTo>
                  <a:pt x="75059" y="525140"/>
                </a:lnTo>
                <a:lnTo>
                  <a:pt x="84329" y="515615"/>
                </a:lnTo>
                <a:lnTo>
                  <a:pt x="103125" y="515615"/>
                </a:lnTo>
                <a:lnTo>
                  <a:pt x="121921" y="506344"/>
                </a:lnTo>
                <a:lnTo>
                  <a:pt x="140592" y="496949"/>
                </a:lnTo>
                <a:lnTo>
                  <a:pt x="149987" y="487549"/>
                </a:lnTo>
                <a:lnTo>
                  <a:pt x="168783" y="478154"/>
                </a:lnTo>
                <a:lnTo>
                  <a:pt x="178184" y="468753"/>
                </a:lnTo>
                <a:lnTo>
                  <a:pt x="187579" y="459358"/>
                </a:lnTo>
                <a:lnTo>
                  <a:pt x="206375" y="450087"/>
                </a:lnTo>
                <a:lnTo>
                  <a:pt x="215645" y="440686"/>
                </a:lnTo>
                <a:lnTo>
                  <a:pt x="225046" y="421891"/>
                </a:lnTo>
                <a:lnTo>
                  <a:pt x="234441" y="412496"/>
                </a:lnTo>
                <a:lnTo>
                  <a:pt x="243842" y="403225"/>
                </a:lnTo>
                <a:lnTo>
                  <a:pt x="253237" y="384429"/>
                </a:lnTo>
                <a:lnTo>
                  <a:pt x="262638" y="365633"/>
                </a:lnTo>
                <a:lnTo>
                  <a:pt x="271909" y="356232"/>
                </a:lnTo>
                <a:lnTo>
                  <a:pt x="281309" y="337561"/>
                </a:lnTo>
                <a:lnTo>
                  <a:pt x="290704" y="318765"/>
                </a:lnTo>
                <a:lnTo>
                  <a:pt x="300105" y="309370"/>
                </a:lnTo>
                <a:lnTo>
                  <a:pt x="300105" y="290699"/>
                </a:lnTo>
                <a:lnTo>
                  <a:pt x="309500" y="271903"/>
                </a:lnTo>
                <a:lnTo>
                  <a:pt x="356362" y="93724"/>
                </a:lnTo>
                <a:lnTo>
                  <a:pt x="356362" y="46862"/>
                </a:lnTo>
                <a:lnTo>
                  <a:pt x="346967" y="28066"/>
                </a:lnTo>
                <a:lnTo>
                  <a:pt x="346967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90" name="Freeform 8690"/>
          <p:cNvSpPr/>
          <p:nvPr/>
        </p:nvSpPr>
        <p:spPr>
          <a:xfrm rot="-5400000" flipH="0" flipV="0">
            <a:off x="20676120" y="4840762"/>
            <a:ext cx="50297" cy="50297"/>
          </a:xfrm>
          <a:custGeom>
            <a:pathLst>
              <a:path w="309501" h="309500">
                <a:moveTo>
                  <a:pt x="215776" y="0"/>
                </a:moveTo>
                <a:lnTo>
                  <a:pt x="178309" y="0"/>
                </a:lnTo>
                <a:lnTo>
                  <a:pt x="159513" y="9400"/>
                </a:lnTo>
                <a:lnTo>
                  <a:pt x="140717" y="9400"/>
                </a:lnTo>
                <a:lnTo>
                  <a:pt x="121921" y="18801"/>
                </a:lnTo>
                <a:lnTo>
                  <a:pt x="103256" y="18801"/>
                </a:lnTo>
                <a:lnTo>
                  <a:pt x="93855" y="28196"/>
                </a:lnTo>
                <a:lnTo>
                  <a:pt x="84460" y="37597"/>
                </a:lnTo>
                <a:lnTo>
                  <a:pt x="65664" y="46992"/>
                </a:lnTo>
                <a:lnTo>
                  <a:pt x="56263" y="65664"/>
                </a:lnTo>
                <a:lnTo>
                  <a:pt x="46993" y="75059"/>
                </a:lnTo>
                <a:lnTo>
                  <a:pt x="37592" y="93854"/>
                </a:lnTo>
                <a:lnTo>
                  <a:pt x="37592" y="112526"/>
                </a:lnTo>
                <a:lnTo>
                  <a:pt x="28197" y="131322"/>
                </a:lnTo>
                <a:lnTo>
                  <a:pt x="18796" y="150117"/>
                </a:lnTo>
                <a:lnTo>
                  <a:pt x="0" y="206375"/>
                </a:lnTo>
                <a:lnTo>
                  <a:pt x="0" y="262638"/>
                </a:lnTo>
                <a:lnTo>
                  <a:pt x="9401" y="281309"/>
                </a:lnTo>
                <a:lnTo>
                  <a:pt x="9401" y="290834"/>
                </a:lnTo>
                <a:lnTo>
                  <a:pt x="18796" y="309500"/>
                </a:lnTo>
                <a:lnTo>
                  <a:pt x="131322" y="300105"/>
                </a:lnTo>
                <a:lnTo>
                  <a:pt x="121921" y="290834"/>
                </a:lnTo>
                <a:lnTo>
                  <a:pt x="93855" y="290834"/>
                </a:lnTo>
                <a:lnTo>
                  <a:pt x="75059" y="281309"/>
                </a:lnTo>
                <a:lnTo>
                  <a:pt x="65664" y="272039"/>
                </a:lnTo>
                <a:lnTo>
                  <a:pt x="65664" y="253243"/>
                </a:lnTo>
                <a:lnTo>
                  <a:pt x="56263" y="243842"/>
                </a:lnTo>
                <a:lnTo>
                  <a:pt x="65664" y="225046"/>
                </a:lnTo>
                <a:lnTo>
                  <a:pt x="65664" y="206375"/>
                </a:lnTo>
                <a:lnTo>
                  <a:pt x="84460" y="150117"/>
                </a:lnTo>
                <a:lnTo>
                  <a:pt x="84460" y="140717"/>
                </a:lnTo>
                <a:lnTo>
                  <a:pt x="93855" y="121921"/>
                </a:lnTo>
                <a:lnTo>
                  <a:pt x="93855" y="112526"/>
                </a:lnTo>
                <a:lnTo>
                  <a:pt x="103256" y="93854"/>
                </a:lnTo>
                <a:lnTo>
                  <a:pt x="121921" y="84459"/>
                </a:lnTo>
                <a:lnTo>
                  <a:pt x="131322" y="75059"/>
                </a:lnTo>
                <a:lnTo>
                  <a:pt x="150118" y="65664"/>
                </a:lnTo>
                <a:lnTo>
                  <a:pt x="159513" y="65664"/>
                </a:lnTo>
                <a:lnTo>
                  <a:pt x="178309" y="56393"/>
                </a:lnTo>
                <a:lnTo>
                  <a:pt x="309501" y="56393"/>
                </a:lnTo>
                <a:lnTo>
                  <a:pt x="290835" y="37597"/>
                </a:lnTo>
                <a:lnTo>
                  <a:pt x="281434" y="18801"/>
                </a:lnTo>
                <a:lnTo>
                  <a:pt x="262638" y="9400"/>
                </a:lnTo>
                <a:lnTo>
                  <a:pt x="243843" y="9400"/>
                </a:lnTo>
                <a:lnTo>
                  <a:pt x="23457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91" name="Freeform 8691"/>
          <p:cNvSpPr/>
          <p:nvPr/>
        </p:nvSpPr>
        <p:spPr>
          <a:xfrm rot="-5400000" flipH="0" flipV="0">
            <a:off x="20708905" y="4763790"/>
            <a:ext cx="38099" cy="88396"/>
          </a:xfrm>
          <a:custGeom>
            <a:pathLst>
              <a:path w="234442" h="543942">
                <a:moveTo>
                  <a:pt x="140593" y="0"/>
                </a:moveTo>
                <a:lnTo>
                  <a:pt x="121922" y="18672"/>
                </a:lnTo>
                <a:lnTo>
                  <a:pt x="112527" y="28067"/>
                </a:lnTo>
                <a:lnTo>
                  <a:pt x="103126" y="46862"/>
                </a:lnTo>
                <a:lnTo>
                  <a:pt x="93731" y="65534"/>
                </a:lnTo>
                <a:lnTo>
                  <a:pt x="84330" y="84330"/>
                </a:lnTo>
                <a:lnTo>
                  <a:pt x="75059" y="103125"/>
                </a:lnTo>
                <a:lnTo>
                  <a:pt x="65664" y="121791"/>
                </a:lnTo>
                <a:lnTo>
                  <a:pt x="56264" y="140587"/>
                </a:lnTo>
                <a:lnTo>
                  <a:pt x="46863" y="159383"/>
                </a:lnTo>
                <a:lnTo>
                  <a:pt x="37468" y="178054"/>
                </a:lnTo>
                <a:lnTo>
                  <a:pt x="37468" y="196850"/>
                </a:lnTo>
                <a:lnTo>
                  <a:pt x="28067" y="215646"/>
                </a:lnTo>
                <a:lnTo>
                  <a:pt x="18672" y="234317"/>
                </a:lnTo>
                <a:lnTo>
                  <a:pt x="18672" y="253113"/>
                </a:lnTo>
                <a:lnTo>
                  <a:pt x="9271" y="262508"/>
                </a:lnTo>
                <a:lnTo>
                  <a:pt x="9271" y="300100"/>
                </a:lnTo>
                <a:lnTo>
                  <a:pt x="0" y="318771"/>
                </a:lnTo>
                <a:lnTo>
                  <a:pt x="0" y="459488"/>
                </a:lnTo>
                <a:lnTo>
                  <a:pt x="9271" y="478154"/>
                </a:lnTo>
                <a:lnTo>
                  <a:pt x="9271" y="496950"/>
                </a:lnTo>
                <a:lnTo>
                  <a:pt x="18672" y="506350"/>
                </a:lnTo>
                <a:lnTo>
                  <a:pt x="28067" y="515745"/>
                </a:lnTo>
                <a:lnTo>
                  <a:pt x="37468" y="525016"/>
                </a:lnTo>
                <a:lnTo>
                  <a:pt x="46863" y="534541"/>
                </a:lnTo>
                <a:lnTo>
                  <a:pt x="65664" y="543942"/>
                </a:lnTo>
                <a:lnTo>
                  <a:pt x="93731" y="543942"/>
                </a:lnTo>
                <a:lnTo>
                  <a:pt x="121922" y="543942"/>
                </a:lnTo>
                <a:lnTo>
                  <a:pt x="140593" y="534541"/>
                </a:lnTo>
                <a:lnTo>
                  <a:pt x="149988" y="534541"/>
                </a:lnTo>
                <a:lnTo>
                  <a:pt x="168784" y="525016"/>
                </a:lnTo>
                <a:lnTo>
                  <a:pt x="178185" y="515745"/>
                </a:lnTo>
                <a:lnTo>
                  <a:pt x="196850" y="506350"/>
                </a:lnTo>
                <a:lnTo>
                  <a:pt x="206251" y="496950"/>
                </a:lnTo>
                <a:lnTo>
                  <a:pt x="103126" y="487555"/>
                </a:lnTo>
                <a:lnTo>
                  <a:pt x="93731" y="487555"/>
                </a:lnTo>
                <a:lnTo>
                  <a:pt x="84330" y="478154"/>
                </a:lnTo>
                <a:lnTo>
                  <a:pt x="75059" y="468759"/>
                </a:lnTo>
                <a:lnTo>
                  <a:pt x="65664" y="459488"/>
                </a:lnTo>
                <a:lnTo>
                  <a:pt x="56264" y="440692"/>
                </a:lnTo>
                <a:lnTo>
                  <a:pt x="56264" y="346962"/>
                </a:lnTo>
                <a:lnTo>
                  <a:pt x="65664" y="328166"/>
                </a:lnTo>
                <a:lnTo>
                  <a:pt x="65664" y="290705"/>
                </a:lnTo>
                <a:lnTo>
                  <a:pt x="75059" y="271909"/>
                </a:lnTo>
                <a:lnTo>
                  <a:pt x="75059" y="253113"/>
                </a:lnTo>
                <a:lnTo>
                  <a:pt x="84330" y="234317"/>
                </a:lnTo>
                <a:lnTo>
                  <a:pt x="84330" y="215646"/>
                </a:lnTo>
                <a:lnTo>
                  <a:pt x="93731" y="206251"/>
                </a:lnTo>
                <a:lnTo>
                  <a:pt x="103126" y="187455"/>
                </a:lnTo>
                <a:lnTo>
                  <a:pt x="112527" y="168783"/>
                </a:lnTo>
                <a:lnTo>
                  <a:pt x="112527" y="149988"/>
                </a:lnTo>
                <a:lnTo>
                  <a:pt x="121922" y="131192"/>
                </a:lnTo>
                <a:lnTo>
                  <a:pt x="140593" y="103125"/>
                </a:lnTo>
                <a:lnTo>
                  <a:pt x="149988" y="84330"/>
                </a:lnTo>
                <a:lnTo>
                  <a:pt x="159389" y="65534"/>
                </a:lnTo>
                <a:lnTo>
                  <a:pt x="168784" y="56263"/>
                </a:lnTo>
                <a:lnTo>
                  <a:pt x="178185" y="37467"/>
                </a:lnTo>
                <a:lnTo>
                  <a:pt x="187580" y="28067"/>
                </a:lnTo>
                <a:lnTo>
                  <a:pt x="206251" y="18672"/>
                </a:lnTo>
                <a:lnTo>
                  <a:pt x="215646" y="18672"/>
                </a:lnTo>
                <a:lnTo>
                  <a:pt x="225047" y="9401"/>
                </a:lnTo>
                <a:lnTo>
                  <a:pt x="234442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92" name="Freeform 8692"/>
          <p:cNvSpPr/>
          <p:nvPr/>
        </p:nvSpPr>
        <p:spPr>
          <a:xfrm rot="-5400000" flipH="0" flipV="0">
            <a:off x="20700504" y="4746267"/>
            <a:ext cx="39627" cy="88396"/>
          </a:xfrm>
          <a:custGeom>
            <a:pathLst>
              <a:path w="243842" h="543942">
                <a:moveTo>
                  <a:pt x="149988" y="0"/>
                </a:moveTo>
                <a:lnTo>
                  <a:pt x="112520" y="0"/>
                </a:lnTo>
                <a:lnTo>
                  <a:pt x="93724" y="9400"/>
                </a:lnTo>
                <a:lnTo>
                  <a:pt x="84454" y="9400"/>
                </a:lnTo>
                <a:lnTo>
                  <a:pt x="75059" y="18801"/>
                </a:lnTo>
                <a:lnTo>
                  <a:pt x="56263" y="28196"/>
                </a:lnTo>
                <a:lnTo>
                  <a:pt x="46862" y="37597"/>
                </a:lnTo>
                <a:lnTo>
                  <a:pt x="37467" y="46992"/>
                </a:lnTo>
                <a:lnTo>
                  <a:pt x="131316" y="56393"/>
                </a:lnTo>
                <a:lnTo>
                  <a:pt x="140717" y="56393"/>
                </a:lnTo>
                <a:lnTo>
                  <a:pt x="159388" y="65664"/>
                </a:lnTo>
                <a:lnTo>
                  <a:pt x="168783" y="75059"/>
                </a:lnTo>
                <a:lnTo>
                  <a:pt x="178184" y="84459"/>
                </a:lnTo>
                <a:lnTo>
                  <a:pt x="178184" y="103255"/>
                </a:lnTo>
                <a:lnTo>
                  <a:pt x="187579" y="121921"/>
                </a:lnTo>
                <a:lnTo>
                  <a:pt x="187579" y="168783"/>
                </a:lnTo>
                <a:lnTo>
                  <a:pt x="178184" y="178184"/>
                </a:lnTo>
                <a:lnTo>
                  <a:pt x="178184" y="234447"/>
                </a:lnTo>
                <a:lnTo>
                  <a:pt x="168783" y="253243"/>
                </a:lnTo>
                <a:lnTo>
                  <a:pt x="168783" y="272039"/>
                </a:lnTo>
                <a:lnTo>
                  <a:pt x="159388" y="300105"/>
                </a:lnTo>
                <a:lnTo>
                  <a:pt x="159388" y="309500"/>
                </a:lnTo>
                <a:lnTo>
                  <a:pt x="149988" y="328296"/>
                </a:lnTo>
                <a:lnTo>
                  <a:pt x="140717" y="337697"/>
                </a:lnTo>
                <a:lnTo>
                  <a:pt x="140717" y="356362"/>
                </a:lnTo>
                <a:lnTo>
                  <a:pt x="131316" y="375158"/>
                </a:lnTo>
                <a:lnTo>
                  <a:pt x="121921" y="393954"/>
                </a:lnTo>
                <a:lnTo>
                  <a:pt x="112520" y="412625"/>
                </a:lnTo>
                <a:lnTo>
                  <a:pt x="103125" y="440822"/>
                </a:lnTo>
                <a:lnTo>
                  <a:pt x="93724" y="459618"/>
                </a:lnTo>
                <a:lnTo>
                  <a:pt x="84454" y="478284"/>
                </a:lnTo>
                <a:lnTo>
                  <a:pt x="65658" y="487684"/>
                </a:lnTo>
                <a:lnTo>
                  <a:pt x="56263" y="506480"/>
                </a:lnTo>
                <a:lnTo>
                  <a:pt x="46862" y="515751"/>
                </a:lnTo>
                <a:lnTo>
                  <a:pt x="37467" y="525146"/>
                </a:lnTo>
                <a:lnTo>
                  <a:pt x="28196" y="525146"/>
                </a:lnTo>
                <a:lnTo>
                  <a:pt x="18796" y="534547"/>
                </a:lnTo>
                <a:lnTo>
                  <a:pt x="0" y="534547"/>
                </a:lnTo>
                <a:lnTo>
                  <a:pt x="103125" y="543942"/>
                </a:lnTo>
                <a:lnTo>
                  <a:pt x="112520" y="525146"/>
                </a:lnTo>
                <a:lnTo>
                  <a:pt x="121921" y="515751"/>
                </a:lnTo>
                <a:lnTo>
                  <a:pt x="140717" y="497079"/>
                </a:lnTo>
                <a:lnTo>
                  <a:pt x="149988" y="478284"/>
                </a:lnTo>
                <a:lnTo>
                  <a:pt x="159388" y="459618"/>
                </a:lnTo>
                <a:lnTo>
                  <a:pt x="168783" y="440822"/>
                </a:lnTo>
                <a:lnTo>
                  <a:pt x="178184" y="422026"/>
                </a:lnTo>
                <a:lnTo>
                  <a:pt x="187579" y="403355"/>
                </a:lnTo>
                <a:lnTo>
                  <a:pt x="196980" y="384559"/>
                </a:lnTo>
                <a:lnTo>
                  <a:pt x="196980" y="365763"/>
                </a:lnTo>
                <a:lnTo>
                  <a:pt x="206251" y="347092"/>
                </a:lnTo>
                <a:lnTo>
                  <a:pt x="215646" y="328296"/>
                </a:lnTo>
                <a:lnTo>
                  <a:pt x="215646" y="309500"/>
                </a:lnTo>
                <a:lnTo>
                  <a:pt x="225046" y="290834"/>
                </a:lnTo>
                <a:lnTo>
                  <a:pt x="225046" y="281309"/>
                </a:lnTo>
                <a:lnTo>
                  <a:pt x="234441" y="262638"/>
                </a:lnTo>
                <a:lnTo>
                  <a:pt x="234441" y="225046"/>
                </a:lnTo>
                <a:lnTo>
                  <a:pt x="243842" y="206375"/>
                </a:lnTo>
                <a:lnTo>
                  <a:pt x="243842" y="103255"/>
                </a:lnTo>
                <a:lnTo>
                  <a:pt x="234441" y="84459"/>
                </a:lnTo>
                <a:lnTo>
                  <a:pt x="234441" y="65664"/>
                </a:lnTo>
                <a:lnTo>
                  <a:pt x="225046" y="46992"/>
                </a:lnTo>
                <a:lnTo>
                  <a:pt x="215646" y="37597"/>
                </a:lnTo>
                <a:lnTo>
                  <a:pt x="215646" y="28196"/>
                </a:lnTo>
                <a:lnTo>
                  <a:pt x="196980" y="18801"/>
                </a:lnTo>
                <a:lnTo>
                  <a:pt x="187579" y="9400"/>
                </a:lnTo>
                <a:lnTo>
                  <a:pt x="178184" y="0"/>
                </a:lnTo>
                <a:lnTo>
                  <a:pt x="15938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93" name="Freeform 8693"/>
          <p:cNvSpPr/>
          <p:nvPr/>
        </p:nvSpPr>
        <p:spPr>
          <a:xfrm rot="-5400000" flipH="0" flipV="0">
            <a:off x="20708905" y="4695207"/>
            <a:ext cx="38099" cy="88396"/>
          </a:xfrm>
          <a:custGeom>
            <a:pathLst>
              <a:path w="234442" h="543942">
                <a:moveTo>
                  <a:pt x="140593" y="0"/>
                </a:moveTo>
                <a:lnTo>
                  <a:pt x="121797" y="18672"/>
                </a:lnTo>
                <a:lnTo>
                  <a:pt x="112526" y="28067"/>
                </a:lnTo>
                <a:lnTo>
                  <a:pt x="103126" y="46862"/>
                </a:lnTo>
                <a:lnTo>
                  <a:pt x="93731" y="65534"/>
                </a:lnTo>
                <a:lnTo>
                  <a:pt x="84330" y="84330"/>
                </a:lnTo>
                <a:lnTo>
                  <a:pt x="74935" y="103125"/>
                </a:lnTo>
                <a:lnTo>
                  <a:pt x="65534" y="121791"/>
                </a:lnTo>
                <a:lnTo>
                  <a:pt x="56263" y="140587"/>
                </a:lnTo>
                <a:lnTo>
                  <a:pt x="46868" y="159383"/>
                </a:lnTo>
                <a:lnTo>
                  <a:pt x="37468" y="178054"/>
                </a:lnTo>
                <a:lnTo>
                  <a:pt x="37468" y="196850"/>
                </a:lnTo>
                <a:lnTo>
                  <a:pt x="28067" y="215646"/>
                </a:lnTo>
                <a:lnTo>
                  <a:pt x="18672" y="234317"/>
                </a:lnTo>
                <a:lnTo>
                  <a:pt x="18672" y="253113"/>
                </a:lnTo>
                <a:lnTo>
                  <a:pt x="9401" y="262508"/>
                </a:lnTo>
                <a:lnTo>
                  <a:pt x="9401" y="300100"/>
                </a:lnTo>
                <a:lnTo>
                  <a:pt x="0" y="318771"/>
                </a:lnTo>
                <a:lnTo>
                  <a:pt x="0" y="459488"/>
                </a:lnTo>
                <a:lnTo>
                  <a:pt x="9401" y="478154"/>
                </a:lnTo>
                <a:lnTo>
                  <a:pt x="9401" y="496950"/>
                </a:lnTo>
                <a:lnTo>
                  <a:pt x="18672" y="506350"/>
                </a:lnTo>
                <a:lnTo>
                  <a:pt x="28067" y="515745"/>
                </a:lnTo>
                <a:lnTo>
                  <a:pt x="37468" y="525016"/>
                </a:lnTo>
                <a:lnTo>
                  <a:pt x="46868" y="534541"/>
                </a:lnTo>
                <a:lnTo>
                  <a:pt x="65534" y="543942"/>
                </a:lnTo>
                <a:lnTo>
                  <a:pt x="93731" y="543942"/>
                </a:lnTo>
                <a:lnTo>
                  <a:pt x="121797" y="543942"/>
                </a:lnTo>
                <a:lnTo>
                  <a:pt x="140593" y="534541"/>
                </a:lnTo>
                <a:lnTo>
                  <a:pt x="149988" y="534541"/>
                </a:lnTo>
                <a:lnTo>
                  <a:pt x="168784" y="525016"/>
                </a:lnTo>
                <a:lnTo>
                  <a:pt x="178054" y="515745"/>
                </a:lnTo>
                <a:lnTo>
                  <a:pt x="196850" y="506350"/>
                </a:lnTo>
                <a:lnTo>
                  <a:pt x="206251" y="496950"/>
                </a:lnTo>
                <a:lnTo>
                  <a:pt x="103126" y="487555"/>
                </a:lnTo>
                <a:lnTo>
                  <a:pt x="93731" y="487555"/>
                </a:lnTo>
                <a:lnTo>
                  <a:pt x="84330" y="478154"/>
                </a:lnTo>
                <a:lnTo>
                  <a:pt x="74935" y="468759"/>
                </a:lnTo>
                <a:lnTo>
                  <a:pt x="65534" y="459488"/>
                </a:lnTo>
                <a:lnTo>
                  <a:pt x="56263" y="440692"/>
                </a:lnTo>
                <a:lnTo>
                  <a:pt x="56263" y="346962"/>
                </a:lnTo>
                <a:lnTo>
                  <a:pt x="65534" y="328166"/>
                </a:lnTo>
                <a:lnTo>
                  <a:pt x="65534" y="290705"/>
                </a:lnTo>
                <a:lnTo>
                  <a:pt x="74935" y="271909"/>
                </a:lnTo>
                <a:lnTo>
                  <a:pt x="74935" y="253113"/>
                </a:lnTo>
                <a:lnTo>
                  <a:pt x="84330" y="234317"/>
                </a:lnTo>
                <a:lnTo>
                  <a:pt x="84330" y="215646"/>
                </a:lnTo>
                <a:lnTo>
                  <a:pt x="93731" y="206251"/>
                </a:lnTo>
                <a:lnTo>
                  <a:pt x="103126" y="187455"/>
                </a:lnTo>
                <a:lnTo>
                  <a:pt x="112526" y="168783"/>
                </a:lnTo>
                <a:lnTo>
                  <a:pt x="112526" y="149988"/>
                </a:lnTo>
                <a:lnTo>
                  <a:pt x="121797" y="131192"/>
                </a:lnTo>
                <a:lnTo>
                  <a:pt x="140593" y="103125"/>
                </a:lnTo>
                <a:lnTo>
                  <a:pt x="149988" y="84330"/>
                </a:lnTo>
                <a:lnTo>
                  <a:pt x="159389" y="65534"/>
                </a:lnTo>
                <a:lnTo>
                  <a:pt x="168784" y="56263"/>
                </a:lnTo>
                <a:lnTo>
                  <a:pt x="178054" y="37467"/>
                </a:lnTo>
                <a:lnTo>
                  <a:pt x="187579" y="28067"/>
                </a:lnTo>
                <a:lnTo>
                  <a:pt x="206251" y="18672"/>
                </a:lnTo>
                <a:lnTo>
                  <a:pt x="215646" y="18672"/>
                </a:lnTo>
                <a:lnTo>
                  <a:pt x="225047" y="9401"/>
                </a:lnTo>
                <a:lnTo>
                  <a:pt x="234442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94" name="Freeform 8694"/>
          <p:cNvSpPr/>
          <p:nvPr/>
        </p:nvSpPr>
        <p:spPr>
          <a:xfrm rot="-5400000" flipH="0" flipV="0">
            <a:off x="20700504" y="4677684"/>
            <a:ext cx="39627" cy="88396"/>
          </a:xfrm>
          <a:custGeom>
            <a:pathLst>
              <a:path w="243842" h="543942">
                <a:moveTo>
                  <a:pt x="149987" y="0"/>
                </a:moveTo>
                <a:lnTo>
                  <a:pt x="112520" y="0"/>
                </a:lnTo>
                <a:lnTo>
                  <a:pt x="93724" y="9400"/>
                </a:lnTo>
                <a:lnTo>
                  <a:pt x="84453" y="9400"/>
                </a:lnTo>
                <a:lnTo>
                  <a:pt x="74928" y="18801"/>
                </a:lnTo>
                <a:lnTo>
                  <a:pt x="56263" y="28196"/>
                </a:lnTo>
                <a:lnTo>
                  <a:pt x="46862" y="37597"/>
                </a:lnTo>
                <a:lnTo>
                  <a:pt x="37467" y="46992"/>
                </a:lnTo>
                <a:lnTo>
                  <a:pt x="131316" y="56393"/>
                </a:lnTo>
                <a:lnTo>
                  <a:pt x="140717" y="56393"/>
                </a:lnTo>
                <a:lnTo>
                  <a:pt x="159388" y="65664"/>
                </a:lnTo>
                <a:lnTo>
                  <a:pt x="168783" y="75059"/>
                </a:lnTo>
                <a:lnTo>
                  <a:pt x="178184" y="84459"/>
                </a:lnTo>
                <a:lnTo>
                  <a:pt x="178184" y="103255"/>
                </a:lnTo>
                <a:lnTo>
                  <a:pt x="187579" y="121921"/>
                </a:lnTo>
                <a:lnTo>
                  <a:pt x="187579" y="168783"/>
                </a:lnTo>
                <a:lnTo>
                  <a:pt x="178184" y="178184"/>
                </a:lnTo>
                <a:lnTo>
                  <a:pt x="178184" y="234447"/>
                </a:lnTo>
                <a:lnTo>
                  <a:pt x="168783" y="253243"/>
                </a:lnTo>
                <a:lnTo>
                  <a:pt x="168783" y="272039"/>
                </a:lnTo>
                <a:lnTo>
                  <a:pt x="159388" y="300105"/>
                </a:lnTo>
                <a:lnTo>
                  <a:pt x="159388" y="309500"/>
                </a:lnTo>
                <a:lnTo>
                  <a:pt x="149987" y="328296"/>
                </a:lnTo>
                <a:lnTo>
                  <a:pt x="140717" y="337697"/>
                </a:lnTo>
                <a:lnTo>
                  <a:pt x="140717" y="356362"/>
                </a:lnTo>
                <a:lnTo>
                  <a:pt x="131316" y="375158"/>
                </a:lnTo>
                <a:lnTo>
                  <a:pt x="121921" y="393954"/>
                </a:lnTo>
                <a:lnTo>
                  <a:pt x="112520" y="412625"/>
                </a:lnTo>
                <a:lnTo>
                  <a:pt x="103125" y="440822"/>
                </a:lnTo>
                <a:lnTo>
                  <a:pt x="93724" y="459618"/>
                </a:lnTo>
                <a:lnTo>
                  <a:pt x="84453" y="478284"/>
                </a:lnTo>
                <a:lnTo>
                  <a:pt x="65658" y="487684"/>
                </a:lnTo>
                <a:lnTo>
                  <a:pt x="56263" y="506480"/>
                </a:lnTo>
                <a:lnTo>
                  <a:pt x="46862" y="515751"/>
                </a:lnTo>
                <a:lnTo>
                  <a:pt x="37467" y="525146"/>
                </a:lnTo>
                <a:lnTo>
                  <a:pt x="28066" y="525146"/>
                </a:lnTo>
                <a:lnTo>
                  <a:pt x="18671" y="534547"/>
                </a:lnTo>
                <a:lnTo>
                  <a:pt x="0" y="534547"/>
                </a:lnTo>
                <a:lnTo>
                  <a:pt x="103125" y="543942"/>
                </a:lnTo>
                <a:lnTo>
                  <a:pt x="112520" y="525146"/>
                </a:lnTo>
                <a:lnTo>
                  <a:pt x="121921" y="515751"/>
                </a:lnTo>
                <a:lnTo>
                  <a:pt x="140717" y="497079"/>
                </a:lnTo>
                <a:lnTo>
                  <a:pt x="149987" y="478284"/>
                </a:lnTo>
                <a:lnTo>
                  <a:pt x="159388" y="459618"/>
                </a:lnTo>
                <a:lnTo>
                  <a:pt x="168783" y="440822"/>
                </a:lnTo>
                <a:lnTo>
                  <a:pt x="178184" y="422026"/>
                </a:lnTo>
                <a:lnTo>
                  <a:pt x="187579" y="403355"/>
                </a:lnTo>
                <a:lnTo>
                  <a:pt x="196980" y="384559"/>
                </a:lnTo>
                <a:lnTo>
                  <a:pt x="196980" y="365763"/>
                </a:lnTo>
                <a:lnTo>
                  <a:pt x="206250" y="347092"/>
                </a:lnTo>
                <a:lnTo>
                  <a:pt x="215645" y="328296"/>
                </a:lnTo>
                <a:lnTo>
                  <a:pt x="215645" y="309500"/>
                </a:lnTo>
                <a:lnTo>
                  <a:pt x="225046" y="290834"/>
                </a:lnTo>
                <a:lnTo>
                  <a:pt x="225046" y="281309"/>
                </a:lnTo>
                <a:lnTo>
                  <a:pt x="234441" y="262638"/>
                </a:lnTo>
                <a:lnTo>
                  <a:pt x="234441" y="225046"/>
                </a:lnTo>
                <a:lnTo>
                  <a:pt x="243842" y="206375"/>
                </a:lnTo>
                <a:lnTo>
                  <a:pt x="243842" y="103255"/>
                </a:lnTo>
                <a:lnTo>
                  <a:pt x="234441" y="84459"/>
                </a:lnTo>
                <a:lnTo>
                  <a:pt x="234441" y="65664"/>
                </a:lnTo>
                <a:lnTo>
                  <a:pt x="225046" y="46992"/>
                </a:lnTo>
                <a:lnTo>
                  <a:pt x="215645" y="37597"/>
                </a:lnTo>
                <a:lnTo>
                  <a:pt x="215645" y="28196"/>
                </a:lnTo>
                <a:lnTo>
                  <a:pt x="196980" y="18801"/>
                </a:lnTo>
                <a:lnTo>
                  <a:pt x="187579" y="9400"/>
                </a:lnTo>
                <a:lnTo>
                  <a:pt x="178184" y="0"/>
                </a:lnTo>
                <a:lnTo>
                  <a:pt x="15938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95" name="Freeform 8695"/>
          <p:cNvSpPr/>
          <p:nvPr/>
        </p:nvSpPr>
        <p:spPr>
          <a:xfrm rot="-5400000" flipH="0" flipV="0">
            <a:off x="25373854" y="2092228"/>
            <a:ext cx="96013" cy="64001"/>
          </a:xfrm>
          <a:custGeom>
            <a:pathLst>
              <a:path w="590810" h="393827">
                <a:moveTo>
                  <a:pt x="590810" y="365633"/>
                </a:moveTo>
                <a:lnTo>
                  <a:pt x="581409" y="253240"/>
                </a:lnTo>
                <a:lnTo>
                  <a:pt x="581409" y="271908"/>
                </a:lnTo>
                <a:lnTo>
                  <a:pt x="572009" y="290704"/>
                </a:lnTo>
                <a:lnTo>
                  <a:pt x="562608" y="309500"/>
                </a:lnTo>
                <a:lnTo>
                  <a:pt x="543942" y="318771"/>
                </a:lnTo>
                <a:lnTo>
                  <a:pt x="525152" y="328169"/>
                </a:lnTo>
                <a:lnTo>
                  <a:pt x="506351" y="328169"/>
                </a:lnTo>
                <a:lnTo>
                  <a:pt x="487685" y="328169"/>
                </a:lnTo>
                <a:lnTo>
                  <a:pt x="318777" y="281306"/>
                </a:lnTo>
                <a:lnTo>
                  <a:pt x="318777" y="178181"/>
                </a:lnTo>
                <a:lnTo>
                  <a:pt x="309501" y="56263"/>
                </a:lnTo>
                <a:lnTo>
                  <a:pt x="290699" y="74931"/>
                </a:lnTo>
                <a:lnTo>
                  <a:pt x="281310" y="84329"/>
                </a:lnTo>
                <a:lnTo>
                  <a:pt x="271909" y="103125"/>
                </a:lnTo>
                <a:lnTo>
                  <a:pt x="262508" y="121921"/>
                </a:lnTo>
                <a:lnTo>
                  <a:pt x="262508" y="262511"/>
                </a:lnTo>
                <a:lnTo>
                  <a:pt x="253243" y="253240"/>
                </a:lnTo>
                <a:lnTo>
                  <a:pt x="234442" y="253240"/>
                </a:lnTo>
                <a:lnTo>
                  <a:pt x="215652" y="243842"/>
                </a:lnTo>
                <a:lnTo>
                  <a:pt x="196974" y="234441"/>
                </a:lnTo>
                <a:lnTo>
                  <a:pt x="187585" y="225043"/>
                </a:lnTo>
                <a:lnTo>
                  <a:pt x="168784" y="215645"/>
                </a:lnTo>
                <a:lnTo>
                  <a:pt x="150118" y="196850"/>
                </a:lnTo>
                <a:lnTo>
                  <a:pt x="140717" y="187452"/>
                </a:lnTo>
                <a:lnTo>
                  <a:pt x="131192" y="168783"/>
                </a:lnTo>
                <a:lnTo>
                  <a:pt x="112526" y="149987"/>
                </a:lnTo>
                <a:lnTo>
                  <a:pt x="103126" y="131191"/>
                </a:lnTo>
                <a:lnTo>
                  <a:pt x="93725" y="121921"/>
                </a:lnTo>
                <a:lnTo>
                  <a:pt x="84324" y="103125"/>
                </a:lnTo>
                <a:lnTo>
                  <a:pt x="75059" y="84329"/>
                </a:lnTo>
                <a:lnTo>
                  <a:pt x="75059" y="65661"/>
                </a:lnTo>
                <a:lnTo>
                  <a:pt x="65658" y="46865"/>
                </a:lnTo>
                <a:lnTo>
                  <a:pt x="65658" y="18668"/>
                </a:lnTo>
                <a:lnTo>
                  <a:pt x="56257" y="9397"/>
                </a:lnTo>
                <a:lnTo>
                  <a:pt x="28067" y="0"/>
                </a:lnTo>
                <a:lnTo>
                  <a:pt x="9401" y="9397"/>
                </a:lnTo>
                <a:lnTo>
                  <a:pt x="9401" y="18668"/>
                </a:lnTo>
                <a:lnTo>
                  <a:pt x="0" y="37467"/>
                </a:lnTo>
                <a:lnTo>
                  <a:pt x="0" y="46865"/>
                </a:lnTo>
                <a:lnTo>
                  <a:pt x="9401" y="65661"/>
                </a:lnTo>
                <a:lnTo>
                  <a:pt x="9401" y="84329"/>
                </a:lnTo>
                <a:lnTo>
                  <a:pt x="18802" y="103125"/>
                </a:lnTo>
                <a:lnTo>
                  <a:pt x="28067" y="121921"/>
                </a:lnTo>
                <a:lnTo>
                  <a:pt x="28067" y="131191"/>
                </a:lnTo>
                <a:lnTo>
                  <a:pt x="37467" y="149987"/>
                </a:lnTo>
                <a:lnTo>
                  <a:pt x="46868" y="168783"/>
                </a:lnTo>
                <a:lnTo>
                  <a:pt x="56257" y="187452"/>
                </a:lnTo>
                <a:lnTo>
                  <a:pt x="75059" y="196850"/>
                </a:lnTo>
                <a:lnTo>
                  <a:pt x="84324" y="215645"/>
                </a:lnTo>
                <a:lnTo>
                  <a:pt x="93725" y="225043"/>
                </a:lnTo>
                <a:lnTo>
                  <a:pt x="103126" y="243842"/>
                </a:lnTo>
                <a:lnTo>
                  <a:pt x="121927" y="253240"/>
                </a:lnTo>
                <a:lnTo>
                  <a:pt x="131192" y="262511"/>
                </a:lnTo>
                <a:lnTo>
                  <a:pt x="150118" y="271908"/>
                </a:lnTo>
                <a:lnTo>
                  <a:pt x="159383" y="281306"/>
                </a:lnTo>
                <a:lnTo>
                  <a:pt x="178184" y="290704"/>
                </a:lnTo>
                <a:lnTo>
                  <a:pt x="196974" y="300102"/>
                </a:lnTo>
                <a:lnTo>
                  <a:pt x="215652" y="309500"/>
                </a:lnTo>
                <a:lnTo>
                  <a:pt x="234442" y="318771"/>
                </a:lnTo>
                <a:lnTo>
                  <a:pt x="253243" y="328169"/>
                </a:lnTo>
                <a:lnTo>
                  <a:pt x="271909" y="328169"/>
                </a:lnTo>
                <a:lnTo>
                  <a:pt x="290699" y="337566"/>
                </a:lnTo>
                <a:lnTo>
                  <a:pt x="487685" y="393827"/>
                </a:lnTo>
                <a:lnTo>
                  <a:pt x="515751" y="393827"/>
                </a:lnTo>
                <a:lnTo>
                  <a:pt x="534541" y="393827"/>
                </a:lnTo>
                <a:lnTo>
                  <a:pt x="553343" y="384429"/>
                </a:lnTo>
                <a:lnTo>
                  <a:pt x="572009" y="37503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96" name="Freeform 8696"/>
          <p:cNvSpPr/>
          <p:nvPr/>
        </p:nvSpPr>
        <p:spPr>
          <a:xfrm rot="-5400000" flipH="0" flipV="0">
            <a:off x="25395185" y="2067843"/>
            <a:ext cx="54858" cy="53330"/>
          </a:xfrm>
          <a:custGeom>
            <a:pathLst>
              <a:path w="337566" h="328166">
                <a:moveTo>
                  <a:pt x="337566" y="225044"/>
                </a:moveTo>
                <a:lnTo>
                  <a:pt x="337566" y="187576"/>
                </a:lnTo>
                <a:lnTo>
                  <a:pt x="328166" y="168780"/>
                </a:lnTo>
                <a:lnTo>
                  <a:pt x="328166" y="149985"/>
                </a:lnTo>
                <a:lnTo>
                  <a:pt x="318765" y="131316"/>
                </a:lnTo>
                <a:lnTo>
                  <a:pt x="309376" y="112520"/>
                </a:lnTo>
                <a:lnTo>
                  <a:pt x="300099" y="93724"/>
                </a:lnTo>
                <a:lnTo>
                  <a:pt x="290698" y="84454"/>
                </a:lnTo>
                <a:lnTo>
                  <a:pt x="281309" y="75056"/>
                </a:lnTo>
                <a:lnTo>
                  <a:pt x="271908" y="56260"/>
                </a:lnTo>
                <a:lnTo>
                  <a:pt x="262508" y="56260"/>
                </a:lnTo>
                <a:lnTo>
                  <a:pt x="253107" y="46862"/>
                </a:lnTo>
                <a:lnTo>
                  <a:pt x="234441" y="37464"/>
                </a:lnTo>
                <a:lnTo>
                  <a:pt x="215651" y="28194"/>
                </a:lnTo>
                <a:lnTo>
                  <a:pt x="196850" y="28194"/>
                </a:lnTo>
                <a:lnTo>
                  <a:pt x="178184" y="18796"/>
                </a:lnTo>
                <a:lnTo>
                  <a:pt x="112526" y="0"/>
                </a:lnTo>
                <a:lnTo>
                  <a:pt x="74934" y="0"/>
                </a:lnTo>
                <a:lnTo>
                  <a:pt x="37467" y="0"/>
                </a:lnTo>
                <a:lnTo>
                  <a:pt x="18665" y="9398"/>
                </a:lnTo>
                <a:lnTo>
                  <a:pt x="0" y="18796"/>
                </a:lnTo>
                <a:lnTo>
                  <a:pt x="9276" y="140714"/>
                </a:lnTo>
                <a:lnTo>
                  <a:pt x="9276" y="131316"/>
                </a:lnTo>
                <a:lnTo>
                  <a:pt x="18665" y="112520"/>
                </a:lnTo>
                <a:lnTo>
                  <a:pt x="18665" y="93724"/>
                </a:lnTo>
                <a:lnTo>
                  <a:pt x="28066" y="84454"/>
                </a:lnTo>
                <a:lnTo>
                  <a:pt x="37467" y="75056"/>
                </a:lnTo>
                <a:lnTo>
                  <a:pt x="56257" y="65658"/>
                </a:lnTo>
                <a:lnTo>
                  <a:pt x="112526" y="65658"/>
                </a:lnTo>
                <a:lnTo>
                  <a:pt x="178184" y="84454"/>
                </a:lnTo>
                <a:lnTo>
                  <a:pt x="196850" y="93724"/>
                </a:lnTo>
                <a:lnTo>
                  <a:pt x="215651" y="103122"/>
                </a:lnTo>
                <a:lnTo>
                  <a:pt x="234441" y="112520"/>
                </a:lnTo>
                <a:lnTo>
                  <a:pt x="243842" y="121918"/>
                </a:lnTo>
                <a:lnTo>
                  <a:pt x="253107" y="140714"/>
                </a:lnTo>
                <a:lnTo>
                  <a:pt x="262508" y="159383"/>
                </a:lnTo>
                <a:lnTo>
                  <a:pt x="271908" y="168780"/>
                </a:lnTo>
                <a:lnTo>
                  <a:pt x="271908" y="215773"/>
                </a:lnTo>
                <a:lnTo>
                  <a:pt x="281309" y="328166"/>
                </a:lnTo>
                <a:lnTo>
                  <a:pt x="290698" y="318895"/>
                </a:lnTo>
                <a:lnTo>
                  <a:pt x="300099" y="318895"/>
                </a:lnTo>
                <a:lnTo>
                  <a:pt x="309376" y="300099"/>
                </a:lnTo>
                <a:lnTo>
                  <a:pt x="318765" y="281304"/>
                </a:lnTo>
                <a:lnTo>
                  <a:pt x="328166" y="262635"/>
                </a:lnTo>
                <a:lnTo>
                  <a:pt x="337566" y="24383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97" name="Freeform 8697"/>
          <p:cNvSpPr/>
          <p:nvPr/>
        </p:nvSpPr>
        <p:spPr>
          <a:xfrm rot="-5400000" flipH="0" flipV="0">
            <a:off x="25168105" y="1871247"/>
            <a:ext cx="382521" cy="280420"/>
          </a:xfrm>
          <a:custGeom>
            <a:pathLst>
              <a:path w="2353816" h="1725550">
                <a:moveTo>
                  <a:pt x="2353816" y="0"/>
                </a:moveTo>
                <a:lnTo>
                  <a:pt x="0" y="637794"/>
                </a:lnTo>
                <a:lnTo>
                  <a:pt x="0" y="17255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98" name="Freeform 8698"/>
          <p:cNvSpPr/>
          <p:nvPr/>
        </p:nvSpPr>
        <p:spPr>
          <a:xfrm rot="-5400000" flipH="0" flipV="0">
            <a:off x="24843485" y="1118391"/>
            <a:ext cx="592852" cy="810757"/>
          </a:xfrm>
          <a:custGeom>
            <a:pathLst>
              <a:path w="3648075" h="4988942">
                <a:moveTo>
                  <a:pt x="3648075" y="3169667"/>
                </a:moveTo>
                <a:lnTo>
                  <a:pt x="3648075" y="1828673"/>
                </a:lnTo>
                <a:lnTo>
                  <a:pt x="3629149" y="1566038"/>
                </a:lnTo>
                <a:lnTo>
                  <a:pt x="3582281" y="1312928"/>
                </a:lnTo>
                <a:lnTo>
                  <a:pt x="3488556" y="1069088"/>
                </a:lnTo>
                <a:lnTo>
                  <a:pt x="3366641" y="844045"/>
                </a:lnTo>
                <a:lnTo>
                  <a:pt x="3207258" y="628272"/>
                </a:lnTo>
                <a:lnTo>
                  <a:pt x="3019673" y="450091"/>
                </a:lnTo>
                <a:lnTo>
                  <a:pt x="2813434" y="290705"/>
                </a:lnTo>
                <a:lnTo>
                  <a:pt x="2588258" y="168784"/>
                </a:lnTo>
                <a:lnTo>
                  <a:pt x="2344415" y="75059"/>
                </a:lnTo>
                <a:lnTo>
                  <a:pt x="2091308" y="18796"/>
                </a:lnTo>
                <a:lnTo>
                  <a:pt x="1828676" y="0"/>
                </a:lnTo>
                <a:lnTo>
                  <a:pt x="1566156" y="18796"/>
                </a:lnTo>
                <a:lnTo>
                  <a:pt x="1312924" y="75059"/>
                </a:lnTo>
                <a:lnTo>
                  <a:pt x="1069082" y="168784"/>
                </a:lnTo>
                <a:lnTo>
                  <a:pt x="844041" y="290705"/>
                </a:lnTo>
                <a:lnTo>
                  <a:pt x="628390" y="450091"/>
                </a:lnTo>
                <a:lnTo>
                  <a:pt x="450081" y="628272"/>
                </a:lnTo>
                <a:lnTo>
                  <a:pt x="290699" y="844045"/>
                </a:lnTo>
                <a:lnTo>
                  <a:pt x="168783" y="1069088"/>
                </a:lnTo>
                <a:lnTo>
                  <a:pt x="75059" y="1312928"/>
                </a:lnTo>
                <a:lnTo>
                  <a:pt x="18790" y="1566038"/>
                </a:lnTo>
                <a:lnTo>
                  <a:pt x="0" y="1828673"/>
                </a:lnTo>
                <a:lnTo>
                  <a:pt x="0" y="3169667"/>
                </a:lnTo>
                <a:lnTo>
                  <a:pt x="18790" y="3422905"/>
                </a:lnTo>
                <a:lnTo>
                  <a:pt x="75059" y="3685543"/>
                </a:lnTo>
                <a:lnTo>
                  <a:pt x="168783" y="3929255"/>
                </a:lnTo>
                <a:lnTo>
                  <a:pt x="290699" y="4154426"/>
                </a:lnTo>
                <a:lnTo>
                  <a:pt x="450081" y="4360674"/>
                </a:lnTo>
                <a:lnTo>
                  <a:pt x="628390" y="4548253"/>
                </a:lnTo>
                <a:lnTo>
                  <a:pt x="844041" y="4698241"/>
                </a:lnTo>
                <a:lnTo>
                  <a:pt x="1069082" y="4829557"/>
                </a:lnTo>
                <a:lnTo>
                  <a:pt x="1312924" y="4914013"/>
                </a:lnTo>
                <a:lnTo>
                  <a:pt x="1566156" y="4970274"/>
                </a:lnTo>
                <a:lnTo>
                  <a:pt x="1828676" y="4988942"/>
                </a:lnTo>
                <a:lnTo>
                  <a:pt x="2091308" y="4970274"/>
                </a:lnTo>
                <a:lnTo>
                  <a:pt x="2344415" y="4914013"/>
                </a:lnTo>
                <a:lnTo>
                  <a:pt x="2588258" y="4829557"/>
                </a:lnTo>
                <a:lnTo>
                  <a:pt x="2813434" y="4698241"/>
                </a:lnTo>
                <a:lnTo>
                  <a:pt x="3019673" y="4548253"/>
                </a:lnTo>
                <a:lnTo>
                  <a:pt x="3207258" y="4360674"/>
                </a:lnTo>
                <a:lnTo>
                  <a:pt x="3366641" y="4154426"/>
                </a:lnTo>
                <a:lnTo>
                  <a:pt x="3488556" y="3929255"/>
                </a:lnTo>
                <a:lnTo>
                  <a:pt x="3582281" y="3685543"/>
                </a:lnTo>
                <a:lnTo>
                  <a:pt x="3629149" y="3422905"/>
                </a:lnTo>
                <a:lnTo>
                  <a:pt x="3648075" y="3169667"/>
                </a:lnTo>
                <a:close/>
                <a:moveTo>
                  <a:pt x="-89467438" y="3410394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699" name="Freeform 8699"/>
          <p:cNvSpPr/>
          <p:nvPr/>
        </p:nvSpPr>
        <p:spPr>
          <a:xfrm rot="-5400000" flipH="0" flipV="0">
            <a:off x="11563387" y="8494549"/>
            <a:ext cx="1153672" cy="0"/>
          </a:xfrm>
          <a:custGeom>
            <a:pathLst>
              <a:path w="7099045" h="0">
                <a:moveTo>
                  <a:pt x="0" y="0"/>
                </a:moveTo>
                <a:lnTo>
                  <a:pt x="2541401" y="0"/>
                </a:lnTo>
                <a:moveTo>
                  <a:pt x="3010408" y="0"/>
                </a:moveTo>
                <a:lnTo>
                  <a:pt x="3319784" y="0"/>
                </a:lnTo>
                <a:moveTo>
                  <a:pt x="3798062" y="0"/>
                </a:moveTo>
                <a:lnTo>
                  <a:pt x="6311391" y="0"/>
                </a:lnTo>
                <a:moveTo>
                  <a:pt x="6780150" y="0"/>
                </a:moveTo>
                <a:lnTo>
                  <a:pt x="709904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00" name="Freeform 8700"/>
          <p:cNvSpPr/>
          <p:nvPr/>
        </p:nvSpPr>
        <p:spPr>
          <a:xfrm rot="-5400000" flipH="0" flipV="0">
            <a:off x="11933721" y="7635010"/>
            <a:ext cx="413004" cy="0"/>
          </a:xfrm>
          <a:custGeom>
            <a:pathLst>
              <a:path w="2541396" h="0">
                <a:moveTo>
                  <a:pt x="0" y="0"/>
                </a:moveTo>
                <a:lnTo>
                  <a:pt x="254139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01" name="Freeform 8701"/>
          <p:cNvSpPr/>
          <p:nvPr/>
        </p:nvSpPr>
        <p:spPr>
          <a:xfrm rot="-5400000" flipH="0" flipV="0">
            <a:off x="12424442" y="7633472"/>
            <a:ext cx="0" cy="1232926"/>
          </a:xfrm>
          <a:custGeom>
            <a:pathLst>
              <a:path w="0" h="7586724">
                <a:moveTo>
                  <a:pt x="0" y="7586724"/>
                </a:moveTo>
                <a:lnTo>
                  <a:pt x="0" y="4557650"/>
                </a:lnTo>
                <a:moveTo>
                  <a:pt x="0" y="4079366"/>
                </a:moveTo>
                <a:lnTo>
                  <a:pt x="0" y="3769866"/>
                </a:lnTo>
                <a:moveTo>
                  <a:pt x="0" y="3300983"/>
                </a:moveTo>
                <a:lnTo>
                  <a:pt x="0" y="778383"/>
                </a:lnTo>
                <a:moveTo>
                  <a:pt x="0" y="3095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02" name="Freeform 8702"/>
          <p:cNvSpPr/>
          <p:nvPr/>
        </p:nvSpPr>
        <p:spPr>
          <a:xfrm rot="-5400000" flipH="0" flipV="0">
            <a:off x="11484133" y="8003817"/>
            <a:ext cx="0" cy="492237"/>
          </a:xfrm>
          <a:custGeom>
            <a:pathLst>
              <a:path w="0" h="3028950">
                <a:moveTo>
                  <a:pt x="0" y="302895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03" name="Freeform 8703"/>
          <p:cNvSpPr/>
          <p:nvPr/>
        </p:nvSpPr>
        <p:spPr>
          <a:xfrm rot="-5400000" flipH="0" flipV="0">
            <a:off x="10752630" y="8224798"/>
            <a:ext cx="1021068" cy="50297"/>
          </a:xfrm>
          <a:custGeom>
            <a:pathLst>
              <a:path w="6283071" h="309500">
                <a:moveTo>
                  <a:pt x="0" y="0"/>
                </a:moveTo>
                <a:lnTo>
                  <a:pt x="6283071" y="0"/>
                </a:lnTo>
                <a:lnTo>
                  <a:pt x="6283071" y="3095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04" name="Freeform 8704"/>
          <p:cNvSpPr/>
          <p:nvPr/>
        </p:nvSpPr>
        <p:spPr>
          <a:xfrm rot="-5400000" flipH="0" flipV="0">
            <a:off x="10752630" y="8224798"/>
            <a:ext cx="1021068" cy="50297"/>
          </a:xfrm>
          <a:custGeom>
            <a:pathLst>
              <a:path w="6283071" h="309500">
                <a:moveTo>
                  <a:pt x="6283071" y="0"/>
                </a:moveTo>
                <a:lnTo>
                  <a:pt x="0" y="0"/>
                </a:lnTo>
                <a:lnTo>
                  <a:pt x="0" y="309500"/>
                </a:lnTo>
                <a:lnTo>
                  <a:pt x="6283071" y="3095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05" name="Freeform 8705"/>
          <p:cNvSpPr/>
          <p:nvPr/>
        </p:nvSpPr>
        <p:spPr>
          <a:xfrm rot="-5400000" flipH="0" flipV="0">
            <a:off x="12505222" y="8224797"/>
            <a:ext cx="1021076" cy="50290"/>
          </a:xfrm>
          <a:custGeom>
            <a:pathLst>
              <a:path w="6283122" h="309460">
                <a:moveTo>
                  <a:pt x="0" y="309460"/>
                </a:moveTo>
                <a:lnTo>
                  <a:pt x="6283122" y="309460"/>
                </a:lnTo>
                <a:lnTo>
                  <a:pt x="6283122" y="0"/>
                </a:lnTo>
                <a:lnTo>
                  <a:pt x="0" y="0"/>
                </a:lnTo>
                <a:lnTo>
                  <a:pt x="0" y="309460"/>
                </a:lnTo>
                <a:close/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06" name="Freeform 8706"/>
          <p:cNvSpPr/>
          <p:nvPr/>
        </p:nvSpPr>
        <p:spPr>
          <a:xfrm rot="-5400000" flipH="0" flipV="0">
            <a:off x="11522987" y="8728481"/>
            <a:ext cx="89923" cy="35043"/>
          </a:xfrm>
          <a:custGeom>
            <a:pathLst>
              <a:path w="553337" h="215640">
                <a:moveTo>
                  <a:pt x="553337" y="168784"/>
                </a:moveTo>
                <a:lnTo>
                  <a:pt x="553337" y="159383"/>
                </a:lnTo>
                <a:lnTo>
                  <a:pt x="543942" y="140717"/>
                </a:lnTo>
                <a:lnTo>
                  <a:pt x="525146" y="131316"/>
                </a:lnTo>
                <a:lnTo>
                  <a:pt x="46992" y="0"/>
                </a:lnTo>
                <a:lnTo>
                  <a:pt x="28197" y="0"/>
                </a:lnTo>
                <a:lnTo>
                  <a:pt x="9401" y="9401"/>
                </a:lnTo>
                <a:lnTo>
                  <a:pt x="9401" y="18790"/>
                </a:lnTo>
                <a:lnTo>
                  <a:pt x="0" y="37592"/>
                </a:lnTo>
                <a:lnTo>
                  <a:pt x="0" y="46993"/>
                </a:lnTo>
                <a:lnTo>
                  <a:pt x="9401" y="65658"/>
                </a:lnTo>
                <a:lnTo>
                  <a:pt x="28197" y="75059"/>
                </a:lnTo>
                <a:lnTo>
                  <a:pt x="168784" y="112515"/>
                </a:lnTo>
                <a:lnTo>
                  <a:pt x="253237" y="215640"/>
                </a:lnTo>
                <a:lnTo>
                  <a:pt x="300100" y="150118"/>
                </a:lnTo>
                <a:lnTo>
                  <a:pt x="497080" y="206375"/>
                </a:lnTo>
                <a:lnTo>
                  <a:pt x="515745" y="206375"/>
                </a:lnTo>
                <a:lnTo>
                  <a:pt x="534541" y="196975"/>
                </a:lnTo>
                <a:lnTo>
                  <a:pt x="543942" y="18757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07" name="Freeform 8707"/>
          <p:cNvSpPr/>
          <p:nvPr/>
        </p:nvSpPr>
        <p:spPr>
          <a:xfrm rot="-5400000" flipH="0" flipV="0">
            <a:off x="11561097" y="8714766"/>
            <a:ext cx="89923" cy="62472"/>
          </a:xfrm>
          <a:custGeom>
            <a:pathLst>
              <a:path w="553337" h="384423">
                <a:moveTo>
                  <a:pt x="553337" y="337555"/>
                </a:moveTo>
                <a:lnTo>
                  <a:pt x="553337" y="337555"/>
                </a:lnTo>
                <a:lnTo>
                  <a:pt x="543942" y="318765"/>
                </a:lnTo>
                <a:lnTo>
                  <a:pt x="300100" y="0"/>
                </a:lnTo>
                <a:lnTo>
                  <a:pt x="253237" y="65522"/>
                </a:lnTo>
                <a:lnTo>
                  <a:pt x="18796" y="178173"/>
                </a:lnTo>
                <a:lnTo>
                  <a:pt x="9401" y="196850"/>
                </a:lnTo>
                <a:lnTo>
                  <a:pt x="0" y="215640"/>
                </a:lnTo>
                <a:lnTo>
                  <a:pt x="0" y="225041"/>
                </a:lnTo>
                <a:lnTo>
                  <a:pt x="9401" y="243831"/>
                </a:lnTo>
                <a:lnTo>
                  <a:pt x="18796" y="243831"/>
                </a:lnTo>
                <a:lnTo>
                  <a:pt x="37467" y="253107"/>
                </a:lnTo>
                <a:lnTo>
                  <a:pt x="56263" y="253107"/>
                </a:lnTo>
                <a:lnTo>
                  <a:pt x="300100" y="131316"/>
                </a:lnTo>
                <a:lnTo>
                  <a:pt x="478284" y="365622"/>
                </a:lnTo>
                <a:lnTo>
                  <a:pt x="487679" y="375023"/>
                </a:lnTo>
                <a:lnTo>
                  <a:pt x="515745" y="384423"/>
                </a:lnTo>
                <a:lnTo>
                  <a:pt x="515745" y="375023"/>
                </a:lnTo>
                <a:lnTo>
                  <a:pt x="534541" y="365622"/>
                </a:lnTo>
                <a:lnTo>
                  <a:pt x="543942" y="36562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08" name="Freeform 8708"/>
          <p:cNvSpPr/>
          <p:nvPr/>
        </p:nvSpPr>
        <p:spPr>
          <a:xfrm rot="-5400000" flipH="0" flipV="0">
            <a:off x="11630443" y="8688101"/>
            <a:ext cx="115825" cy="89902"/>
          </a:xfrm>
          <a:custGeom>
            <a:pathLst>
              <a:path w="712725" h="553207">
                <a:moveTo>
                  <a:pt x="712725" y="534417"/>
                </a:moveTo>
                <a:lnTo>
                  <a:pt x="703325" y="384435"/>
                </a:lnTo>
                <a:lnTo>
                  <a:pt x="703325" y="421891"/>
                </a:lnTo>
                <a:lnTo>
                  <a:pt x="694054" y="440692"/>
                </a:lnTo>
                <a:lnTo>
                  <a:pt x="684659" y="459482"/>
                </a:lnTo>
                <a:lnTo>
                  <a:pt x="665863" y="468759"/>
                </a:lnTo>
                <a:lnTo>
                  <a:pt x="647067" y="478160"/>
                </a:lnTo>
                <a:lnTo>
                  <a:pt x="609600" y="478160"/>
                </a:lnTo>
                <a:lnTo>
                  <a:pt x="590804" y="468759"/>
                </a:lnTo>
                <a:lnTo>
                  <a:pt x="572009" y="459482"/>
                </a:lnTo>
                <a:lnTo>
                  <a:pt x="553337" y="450093"/>
                </a:lnTo>
                <a:lnTo>
                  <a:pt x="525146" y="431292"/>
                </a:lnTo>
                <a:lnTo>
                  <a:pt x="65658" y="9401"/>
                </a:lnTo>
                <a:lnTo>
                  <a:pt x="37467" y="0"/>
                </a:lnTo>
                <a:lnTo>
                  <a:pt x="18796" y="0"/>
                </a:lnTo>
                <a:lnTo>
                  <a:pt x="0" y="18666"/>
                </a:lnTo>
                <a:lnTo>
                  <a:pt x="0" y="384435"/>
                </a:lnTo>
                <a:lnTo>
                  <a:pt x="18796" y="403225"/>
                </a:lnTo>
                <a:lnTo>
                  <a:pt x="56263" y="403225"/>
                </a:lnTo>
                <a:lnTo>
                  <a:pt x="75059" y="384435"/>
                </a:lnTo>
                <a:lnTo>
                  <a:pt x="75059" y="131192"/>
                </a:lnTo>
                <a:lnTo>
                  <a:pt x="468883" y="487549"/>
                </a:lnTo>
                <a:lnTo>
                  <a:pt x="478284" y="496950"/>
                </a:lnTo>
                <a:lnTo>
                  <a:pt x="506475" y="515751"/>
                </a:lnTo>
                <a:lnTo>
                  <a:pt x="525146" y="525016"/>
                </a:lnTo>
                <a:lnTo>
                  <a:pt x="543942" y="534417"/>
                </a:lnTo>
                <a:lnTo>
                  <a:pt x="562738" y="543818"/>
                </a:lnTo>
                <a:lnTo>
                  <a:pt x="590804" y="553207"/>
                </a:lnTo>
                <a:lnTo>
                  <a:pt x="665863" y="553207"/>
                </a:lnTo>
                <a:lnTo>
                  <a:pt x="684659" y="54381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09" name="Freeform 8709"/>
          <p:cNvSpPr/>
          <p:nvPr/>
        </p:nvSpPr>
        <p:spPr>
          <a:xfrm rot="-5400000" flipH="0" flipV="0">
            <a:off x="11683772" y="8648473"/>
            <a:ext cx="32011" cy="60947"/>
          </a:xfrm>
          <a:custGeom>
            <a:pathLst>
              <a:path w="196980" h="375034">
                <a:moveTo>
                  <a:pt x="196980" y="243842"/>
                </a:moveTo>
                <a:lnTo>
                  <a:pt x="196980" y="225052"/>
                </a:lnTo>
                <a:lnTo>
                  <a:pt x="187580" y="196974"/>
                </a:lnTo>
                <a:lnTo>
                  <a:pt x="187580" y="168783"/>
                </a:lnTo>
                <a:lnTo>
                  <a:pt x="178179" y="149993"/>
                </a:lnTo>
                <a:lnTo>
                  <a:pt x="168784" y="131316"/>
                </a:lnTo>
                <a:lnTo>
                  <a:pt x="159513" y="112526"/>
                </a:lnTo>
                <a:lnTo>
                  <a:pt x="150112" y="93724"/>
                </a:lnTo>
                <a:lnTo>
                  <a:pt x="140717" y="74934"/>
                </a:lnTo>
                <a:lnTo>
                  <a:pt x="121921" y="65658"/>
                </a:lnTo>
                <a:lnTo>
                  <a:pt x="103250" y="46868"/>
                </a:lnTo>
                <a:lnTo>
                  <a:pt x="84454" y="28066"/>
                </a:lnTo>
                <a:lnTo>
                  <a:pt x="65658" y="9400"/>
                </a:lnTo>
                <a:lnTo>
                  <a:pt x="56263" y="9400"/>
                </a:lnTo>
                <a:lnTo>
                  <a:pt x="37592" y="0"/>
                </a:lnTo>
                <a:lnTo>
                  <a:pt x="28197" y="0"/>
                </a:lnTo>
                <a:lnTo>
                  <a:pt x="9401" y="9400"/>
                </a:lnTo>
                <a:lnTo>
                  <a:pt x="9401" y="18677"/>
                </a:lnTo>
                <a:lnTo>
                  <a:pt x="0" y="37467"/>
                </a:lnTo>
                <a:lnTo>
                  <a:pt x="0" y="46868"/>
                </a:lnTo>
                <a:lnTo>
                  <a:pt x="9401" y="65658"/>
                </a:lnTo>
                <a:lnTo>
                  <a:pt x="28197" y="74934"/>
                </a:lnTo>
                <a:lnTo>
                  <a:pt x="46993" y="93724"/>
                </a:lnTo>
                <a:lnTo>
                  <a:pt x="65658" y="112526"/>
                </a:lnTo>
                <a:lnTo>
                  <a:pt x="65658" y="121927"/>
                </a:lnTo>
                <a:lnTo>
                  <a:pt x="84454" y="140717"/>
                </a:lnTo>
                <a:lnTo>
                  <a:pt x="93855" y="159382"/>
                </a:lnTo>
                <a:lnTo>
                  <a:pt x="112521" y="187585"/>
                </a:lnTo>
                <a:lnTo>
                  <a:pt x="112521" y="225052"/>
                </a:lnTo>
                <a:lnTo>
                  <a:pt x="121921" y="375034"/>
                </a:lnTo>
                <a:lnTo>
                  <a:pt x="140717" y="365633"/>
                </a:lnTo>
                <a:lnTo>
                  <a:pt x="159513" y="346967"/>
                </a:lnTo>
                <a:lnTo>
                  <a:pt x="168784" y="328166"/>
                </a:lnTo>
                <a:lnTo>
                  <a:pt x="178179" y="309376"/>
                </a:lnTo>
                <a:lnTo>
                  <a:pt x="187580" y="290710"/>
                </a:lnTo>
                <a:lnTo>
                  <a:pt x="196980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10" name="Freeform 8710"/>
          <p:cNvSpPr/>
          <p:nvPr/>
        </p:nvSpPr>
        <p:spPr>
          <a:xfrm rot="-5400000" flipH="0" flipV="0">
            <a:off x="11503946" y="8204985"/>
            <a:ext cx="591325" cy="681226"/>
          </a:xfrm>
          <a:custGeom>
            <a:pathLst>
              <a:path w="3638680" h="4191881">
                <a:moveTo>
                  <a:pt x="3638680" y="4191881"/>
                </a:moveTo>
                <a:lnTo>
                  <a:pt x="0" y="2166231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11" name="Freeform 8711"/>
          <p:cNvSpPr/>
          <p:nvPr/>
        </p:nvSpPr>
        <p:spPr>
          <a:xfrm rot="-5400000" flipH="0" flipV="0">
            <a:off x="13321314" y="7187704"/>
            <a:ext cx="614172" cy="970792"/>
          </a:xfrm>
          <a:custGeom>
            <a:pathLst>
              <a:path w="3779267" h="5973701">
                <a:moveTo>
                  <a:pt x="3779267" y="0"/>
                </a:moveTo>
                <a:lnTo>
                  <a:pt x="3779267" y="2832100"/>
                </a:lnTo>
                <a:moveTo>
                  <a:pt x="1256543" y="5973701"/>
                </a:moveTo>
                <a:lnTo>
                  <a:pt x="1256543" y="3019679"/>
                </a:lnTo>
                <a:moveTo>
                  <a:pt x="0" y="2832100"/>
                </a:moveTo>
                <a:lnTo>
                  <a:pt x="0" y="0"/>
                </a:lnTo>
                <a:moveTo>
                  <a:pt x="28067" y="0"/>
                </a:moveTo>
                <a:lnTo>
                  <a:pt x="3779267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12" name="Freeform 8712"/>
          <p:cNvSpPr/>
          <p:nvPr/>
        </p:nvSpPr>
        <p:spPr>
          <a:xfrm rot="-5400000" flipH="0" flipV="0">
            <a:off x="13017275" y="8005345"/>
            <a:ext cx="560840" cy="510523"/>
          </a:xfrm>
          <a:custGeom>
            <a:pathLst>
              <a:path w="3451095" h="3141471">
                <a:moveTo>
                  <a:pt x="3451095" y="3141471"/>
                </a:moveTo>
                <a:lnTo>
                  <a:pt x="0" y="3141471"/>
                </a:ln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13" name="Freeform 8713"/>
          <p:cNvSpPr/>
          <p:nvPr/>
        </p:nvSpPr>
        <p:spPr>
          <a:xfrm rot="-5400000" flipH="0" flipV="0">
            <a:off x="13501907" y="7929136"/>
            <a:ext cx="102101" cy="0"/>
          </a:xfrm>
          <a:custGeom>
            <a:pathLst>
              <a:path w="628272" h="0">
                <a:moveTo>
                  <a:pt x="0" y="0"/>
                </a:moveTo>
                <a:lnTo>
                  <a:pt x="62827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14" name="Freeform 8714"/>
          <p:cNvSpPr/>
          <p:nvPr/>
        </p:nvSpPr>
        <p:spPr>
          <a:xfrm rot="-5400000" flipH="0" flipV="0">
            <a:off x="13488956" y="7762260"/>
            <a:ext cx="128002" cy="0"/>
          </a:xfrm>
          <a:custGeom>
            <a:pathLst>
              <a:path w="787654" h="0">
                <a:moveTo>
                  <a:pt x="0" y="0"/>
                </a:moveTo>
                <a:lnTo>
                  <a:pt x="78765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15" name="Freeform 8715"/>
          <p:cNvSpPr/>
          <p:nvPr/>
        </p:nvSpPr>
        <p:spPr>
          <a:xfrm rot="-5400000" flipH="0" flipV="0">
            <a:off x="13488946" y="7583950"/>
            <a:ext cx="128022" cy="0"/>
          </a:xfrm>
          <a:custGeom>
            <a:pathLst>
              <a:path w="787778" h="0">
                <a:moveTo>
                  <a:pt x="0" y="0"/>
                </a:moveTo>
                <a:lnTo>
                  <a:pt x="787778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16" name="Freeform 8716"/>
          <p:cNvSpPr/>
          <p:nvPr/>
        </p:nvSpPr>
        <p:spPr>
          <a:xfrm rot="-5400000" flipH="0" flipV="0">
            <a:off x="13501897" y="7417074"/>
            <a:ext cx="102121" cy="0"/>
          </a:xfrm>
          <a:custGeom>
            <a:pathLst>
              <a:path w="628396" h="0">
                <a:moveTo>
                  <a:pt x="0" y="0"/>
                </a:moveTo>
                <a:lnTo>
                  <a:pt x="62839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17" name="Freeform 8717"/>
          <p:cNvSpPr/>
          <p:nvPr/>
        </p:nvSpPr>
        <p:spPr>
          <a:xfrm rot="-5400000" flipH="0" flipV="0">
            <a:off x="13232919" y="7673873"/>
            <a:ext cx="230123" cy="254498"/>
          </a:xfrm>
          <a:custGeom>
            <a:pathLst>
              <a:path w="1416050" h="1566038">
                <a:moveTo>
                  <a:pt x="712726" y="0"/>
                </a:moveTo>
                <a:lnTo>
                  <a:pt x="712726" y="1566038"/>
                </a:lnTo>
                <a:moveTo>
                  <a:pt x="1416050" y="778383"/>
                </a:moveTo>
                <a:lnTo>
                  <a:pt x="0" y="77838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18" name="Freeform 8718"/>
          <p:cNvSpPr/>
          <p:nvPr/>
        </p:nvSpPr>
        <p:spPr>
          <a:xfrm rot="-5400000" flipH="0" flipV="0">
            <a:off x="13298458" y="7743973"/>
            <a:ext cx="99066" cy="114298"/>
          </a:xfrm>
          <a:custGeom>
            <a:pathLst>
              <a:path w="609600" h="703330">
                <a:moveTo>
                  <a:pt x="0" y="346967"/>
                </a:moveTo>
                <a:lnTo>
                  <a:pt x="309501" y="0"/>
                </a:lnTo>
                <a:lnTo>
                  <a:pt x="609600" y="346967"/>
                </a:lnTo>
                <a:lnTo>
                  <a:pt x="309501" y="703330"/>
                </a:lnTo>
                <a:lnTo>
                  <a:pt x="0" y="346967"/>
                </a:lnTo>
                <a:close/>
                <a:moveTo>
                  <a:pt x="20881213" y="104521892"/>
                </a:move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19" name="Freeform 8719"/>
          <p:cNvSpPr/>
          <p:nvPr/>
        </p:nvSpPr>
        <p:spPr>
          <a:xfrm rot="-5400000" flipH="0" flipV="0">
            <a:off x="13232919" y="7417848"/>
            <a:ext cx="230123" cy="254498"/>
          </a:xfrm>
          <a:custGeom>
            <a:pathLst>
              <a:path w="1416050" h="1566038">
                <a:moveTo>
                  <a:pt x="703330" y="0"/>
                </a:moveTo>
                <a:lnTo>
                  <a:pt x="703330" y="1566038"/>
                </a:lnTo>
                <a:moveTo>
                  <a:pt x="1416050" y="778383"/>
                </a:moveTo>
                <a:lnTo>
                  <a:pt x="0" y="77838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20" name="Freeform 8720"/>
          <p:cNvSpPr/>
          <p:nvPr/>
        </p:nvSpPr>
        <p:spPr>
          <a:xfrm rot="-5400000" flipH="0" flipV="0">
            <a:off x="13298458" y="7487948"/>
            <a:ext cx="99066" cy="114298"/>
          </a:xfrm>
          <a:custGeom>
            <a:pathLst>
              <a:path w="609600" h="703330">
                <a:moveTo>
                  <a:pt x="0" y="346967"/>
                </a:moveTo>
                <a:lnTo>
                  <a:pt x="300105" y="0"/>
                </a:lnTo>
                <a:lnTo>
                  <a:pt x="609600" y="346967"/>
                </a:lnTo>
                <a:lnTo>
                  <a:pt x="300105" y="703330"/>
                </a:lnTo>
                <a:lnTo>
                  <a:pt x="0" y="346967"/>
                </a:lnTo>
                <a:close/>
                <a:moveTo>
                  <a:pt x="19305780" y="104521892"/>
                </a:move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21" name="Freeform 8721"/>
          <p:cNvSpPr/>
          <p:nvPr/>
        </p:nvSpPr>
        <p:spPr>
          <a:xfrm rot="-5400000" flipH="0" flipV="0">
            <a:off x="13039377" y="7792743"/>
            <a:ext cx="106662" cy="0"/>
          </a:xfrm>
          <a:custGeom>
            <a:pathLst>
              <a:path w="656338" h="0">
                <a:moveTo>
                  <a:pt x="656338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22" name="Freeform 8722"/>
          <p:cNvSpPr/>
          <p:nvPr/>
        </p:nvSpPr>
        <p:spPr>
          <a:xfrm rot="-5400000" flipH="0" flipV="0">
            <a:off x="13028697" y="7961910"/>
            <a:ext cx="128022" cy="0"/>
          </a:xfrm>
          <a:custGeom>
            <a:pathLst>
              <a:path w="787779" h="0">
                <a:moveTo>
                  <a:pt x="787779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23" name="Freeform 8723"/>
          <p:cNvSpPr/>
          <p:nvPr/>
        </p:nvSpPr>
        <p:spPr>
          <a:xfrm rot="-5400000" flipH="0" flipV="0">
            <a:off x="13028697" y="8140210"/>
            <a:ext cx="128022" cy="0"/>
          </a:xfrm>
          <a:custGeom>
            <a:pathLst>
              <a:path w="787778" h="0">
                <a:moveTo>
                  <a:pt x="787778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24" name="Freeform 8724"/>
          <p:cNvSpPr/>
          <p:nvPr/>
        </p:nvSpPr>
        <p:spPr>
          <a:xfrm rot="-5400000" flipH="0" flipV="0">
            <a:off x="13029471" y="8319283"/>
            <a:ext cx="126475" cy="0"/>
          </a:xfrm>
          <a:custGeom>
            <a:pathLst>
              <a:path w="778259" h="0">
                <a:moveTo>
                  <a:pt x="778259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25" name="Freeform 8725"/>
          <p:cNvSpPr/>
          <p:nvPr/>
        </p:nvSpPr>
        <p:spPr>
          <a:xfrm rot="-5400000" flipH="0" flipV="0">
            <a:off x="13039367" y="8487686"/>
            <a:ext cx="106682" cy="0"/>
          </a:xfrm>
          <a:custGeom>
            <a:pathLst>
              <a:path w="656463" h="0">
                <a:moveTo>
                  <a:pt x="65646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26" name="Freeform 8726"/>
          <p:cNvSpPr/>
          <p:nvPr/>
        </p:nvSpPr>
        <p:spPr>
          <a:xfrm rot="-5400000" flipH="0" flipV="0">
            <a:off x="14112270" y="6856996"/>
            <a:ext cx="0" cy="1018034"/>
          </a:xfrm>
          <a:custGeom>
            <a:pathLst>
              <a:path w="0" h="6264405">
                <a:moveTo>
                  <a:pt x="0" y="6264405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27" name="Freeform 8727"/>
          <p:cNvSpPr/>
          <p:nvPr/>
        </p:nvSpPr>
        <p:spPr>
          <a:xfrm rot="-5400000" flipH="0" flipV="0">
            <a:off x="14566419" y="7337068"/>
            <a:ext cx="0" cy="109736"/>
          </a:xfrm>
          <a:custGeom>
            <a:pathLst>
              <a:path w="0" h="675258">
                <a:moveTo>
                  <a:pt x="0" y="67525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28" name="Freeform 8728"/>
          <p:cNvSpPr/>
          <p:nvPr/>
        </p:nvSpPr>
        <p:spPr>
          <a:xfrm rot="-5400000" flipH="0" flipV="0">
            <a:off x="14395734" y="7327925"/>
            <a:ext cx="0" cy="128023"/>
          </a:xfrm>
          <a:custGeom>
            <a:pathLst>
              <a:path w="0" h="787784">
                <a:moveTo>
                  <a:pt x="0" y="78778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29" name="Freeform 8729"/>
          <p:cNvSpPr/>
          <p:nvPr/>
        </p:nvSpPr>
        <p:spPr>
          <a:xfrm rot="-5400000" flipH="0" flipV="0">
            <a:off x="14217426" y="7327935"/>
            <a:ext cx="0" cy="128002"/>
          </a:xfrm>
          <a:custGeom>
            <a:pathLst>
              <a:path w="0" h="787654">
                <a:moveTo>
                  <a:pt x="0" y="78765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30" name="Freeform 8730"/>
          <p:cNvSpPr/>
          <p:nvPr/>
        </p:nvSpPr>
        <p:spPr>
          <a:xfrm rot="-5400000" flipH="0" flipV="0">
            <a:off x="14038352" y="7328689"/>
            <a:ext cx="0" cy="126494"/>
          </a:xfrm>
          <a:custGeom>
            <a:pathLst>
              <a:path w="0" h="778378">
                <a:moveTo>
                  <a:pt x="0" y="77837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31" name="Freeform 8731"/>
          <p:cNvSpPr/>
          <p:nvPr/>
        </p:nvSpPr>
        <p:spPr>
          <a:xfrm rot="-5400000" flipH="0" flipV="0">
            <a:off x="13859288" y="7327925"/>
            <a:ext cx="0" cy="128023"/>
          </a:xfrm>
          <a:custGeom>
            <a:pathLst>
              <a:path w="0" h="787784">
                <a:moveTo>
                  <a:pt x="0" y="78778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32" name="Freeform 8732"/>
          <p:cNvSpPr/>
          <p:nvPr/>
        </p:nvSpPr>
        <p:spPr>
          <a:xfrm rot="-5400000" flipH="0" flipV="0">
            <a:off x="13689358" y="7336314"/>
            <a:ext cx="0" cy="111244"/>
          </a:xfrm>
          <a:custGeom>
            <a:pathLst>
              <a:path w="0" h="684535">
                <a:moveTo>
                  <a:pt x="0" y="684535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33" name="Freeform 8733"/>
          <p:cNvSpPr/>
          <p:nvPr/>
        </p:nvSpPr>
        <p:spPr>
          <a:xfrm rot="-5400000" flipH="0" flipV="0">
            <a:off x="14127511" y="7282209"/>
            <a:ext cx="0" cy="987551"/>
          </a:xfrm>
          <a:custGeom>
            <a:pathLst>
              <a:path w="0" h="6076826">
                <a:moveTo>
                  <a:pt x="0" y="6076826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34" name="Freeform 8734"/>
          <p:cNvSpPr/>
          <p:nvPr/>
        </p:nvSpPr>
        <p:spPr>
          <a:xfrm rot="-5400000" flipH="0" flipV="0">
            <a:off x="14566419" y="7695194"/>
            <a:ext cx="0" cy="109736"/>
          </a:xfrm>
          <a:custGeom>
            <a:pathLst>
              <a:path w="0" h="675258">
                <a:moveTo>
                  <a:pt x="0" y="67525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35" name="Freeform 8735"/>
          <p:cNvSpPr/>
          <p:nvPr/>
        </p:nvSpPr>
        <p:spPr>
          <a:xfrm rot="-5400000" flipH="0" flipV="0">
            <a:off x="14395734" y="7686051"/>
            <a:ext cx="0" cy="128023"/>
          </a:xfrm>
          <a:custGeom>
            <a:pathLst>
              <a:path w="0" h="787784">
                <a:moveTo>
                  <a:pt x="0" y="78778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36" name="Freeform 8736"/>
          <p:cNvSpPr/>
          <p:nvPr/>
        </p:nvSpPr>
        <p:spPr>
          <a:xfrm rot="-5400000" flipH="0" flipV="0">
            <a:off x="14217426" y="7686061"/>
            <a:ext cx="0" cy="128002"/>
          </a:xfrm>
          <a:custGeom>
            <a:pathLst>
              <a:path w="0" h="787654">
                <a:moveTo>
                  <a:pt x="0" y="78765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37" name="Freeform 8737"/>
          <p:cNvSpPr/>
          <p:nvPr/>
        </p:nvSpPr>
        <p:spPr>
          <a:xfrm rot="-5400000" flipH="0" flipV="0">
            <a:off x="14038352" y="7686815"/>
            <a:ext cx="0" cy="126494"/>
          </a:xfrm>
          <a:custGeom>
            <a:pathLst>
              <a:path w="0" h="778378">
                <a:moveTo>
                  <a:pt x="0" y="77837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38" name="Freeform 8738"/>
          <p:cNvSpPr/>
          <p:nvPr/>
        </p:nvSpPr>
        <p:spPr>
          <a:xfrm rot="-5400000" flipH="0" flipV="0">
            <a:off x="13859288" y="7686051"/>
            <a:ext cx="0" cy="128023"/>
          </a:xfrm>
          <a:custGeom>
            <a:pathLst>
              <a:path w="0" h="787784">
                <a:moveTo>
                  <a:pt x="0" y="78778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39" name="Freeform 8739"/>
          <p:cNvSpPr/>
          <p:nvPr/>
        </p:nvSpPr>
        <p:spPr>
          <a:xfrm rot="-5400000" flipH="0" flipV="0">
            <a:off x="13689358" y="7694440"/>
            <a:ext cx="0" cy="111244"/>
          </a:xfrm>
          <a:custGeom>
            <a:pathLst>
              <a:path w="0" h="684535">
                <a:moveTo>
                  <a:pt x="0" y="684535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40" name="Freeform 8740"/>
          <p:cNvSpPr/>
          <p:nvPr/>
        </p:nvSpPr>
        <p:spPr>
          <a:xfrm rot="-5400000" flipH="0" flipV="0">
            <a:off x="13311409" y="7657858"/>
            <a:ext cx="614172" cy="30483"/>
          </a:xfrm>
          <a:custGeom>
            <a:pathLst>
              <a:path w="3779267" h="187579">
                <a:moveTo>
                  <a:pt x="0" y="0"/>
                </a:moveTo>
                <a:lnTo>
                  <a:pt x="3779267" y="0"/>
                </a:lnTo>
                <a:moveTo>
                  <a:pt x="947167" y="187579"/>
                </a:moveTo>
                <a:lnTo>
                  <a:pt x="3779267" y="187579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41" name="Freeform 8741"/>
          <p:cNvSpPr/>
          <p:nvPr/>
        </p:nvSpPr>
        <p:spPr>
          <a:xfrm rot="-5400000" flipH="0" flipV="0">
            <a:off x="14416302" y="7442976"/>
            <a:ext cx="409970" cy="256046"/>
          </a:xfrm>
          <a:custGeom>
            <a:pathLst>
              <a:path w="2522724" h="1575563">
                <a:moveTo>
                  <a:pt x="2522724" y="787784"/>
                </a:moveTo>
                <a:lnTo>
                  <a:pt x="1650492" y="787784"/>
                </a:lnTo>
                <a:lnTo>
                  <a:pt x="1453642" y="1575563"/>
                </a:lnTo>
                <a:lnTo>
                  <a:pt x="1069083" y="0"/>
                </a:lnTo>
                <a:lnTo>
                  <a:pt x="872108" y="787784"/>
                </a:lnTo>
                <a:lnTo>
                  <a:pt x="0" y="7877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42" name="Freeform 8742"/>
          <p:cNvSpPr/>
          <p:nvPr/>
        </p:nvSpPr>
        <p:spPr>
          <a:xfrm rot="-5400000" flipH="0" flipV="0">
            <a:off x="13846327" y="7077224"/>
            <a:ext cx="562368" cy="987551"/>
          </a:xfrm>
          <a:custGeom>
            <a:pathLst>
              <a:path w="3460496" h="6076826">
                <a:moveTo>
                  <a:pt x="2991613" y="6076826"/>
                </a:moveTo>
                <a:lnTo>
                  <a:pt x="3460496" y="6076826"/>
                </a:lnTo>
                <a:moveTo>
                  <a:pt x="468889" y="6076826"/>
                </a:moveTo>
                <a:lnTo>
                  <a:pt x="0" y="6076826"/>
                </a:lnTo>
                <a:moveTo>
                  <a:pt x="468889" y="9401"/>
                </a:moveTo>
                <a:lnTo>
                  <a:pt x="2991613" y="0"/>
                </a:lnTo>
                <a:moveTo>
                  <a:pt x="628396" y="9401"/>
                </a:moveTo>
                <a:lnTo>
                  <a:pt x="628396" y="328172"/>
                </a:lnTo>
                <a:moveTo>
                  <a:pt x="947167" y="9401"/>
                </a:moveTo>
                <a:lnTo>
                  <a:pt x="947167" y="328172"/>
                </a:lnTo>
                <a:moveTo>
                  <a:pt x="1256668" y="9401"/>
                </a:moveTo>
                <a:lnTo>
                  <a:pt x="1256668" y="318902"/>
                </a:lnTo>
                <a:moveTo>
                  <a:pt x="1575563" y="9401"/>
                </a:moveTo>
                <a:lnTo>
                  <a:pt x="1575563" y="318902"/>
                </a:lnTo>
                <a:moveTo>
                  <a:pt x="1884939" y="9401"/>
                </a:moveTo>
                <a:lnTo>
                  <a:pt x="1884939" y="318902"/>
                </a:lnTo>
                <a:moveTo>
                  <a:pt x="2203835" y="9401"/>
                </a:moveTo>
                <a:lnTo>
                  <a:pt x="2203835" y="318902"/>
                </a:lnTo>
                <a:moveTo>
                  <a:pt x="2513335" y="0"/>
                </a:moveTo>
                <a:lnTo>
                  <a:pt x="2513335" y="318902"/>
                </a:lnTo>
                <a:moveTo>
                  <a:pt x="2832100" y="0"/>
                </a:moveTo>
                <a:lnTo>
                  <a:pt x="2832100" y="31890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43" name="Freeform 8743"/>
          <p:cNvSpPr/>
          <p:nvPr/>
        </p:nvSpPr>
        <p:spPr>
          <a:xfrm rot="-5400000" flipH="0" flipV="0">
            <a:off x="14766069" y="6895116"/>
            <a:ext cx="67056" cy="67056"/>
          </a:xfrm>
          <a:custGeom>
            <a:pathLst>
              <a:path w="412626" h="412626">
                <a:moveTo>
                  <a:pt x="412626" y="403225"/>
                </a:moveTo>
                <a:lnTo>
                  <a:pt x="403225" y="262508"/>
                </a:lnTo>
                <a:lnTo>
                  <a:pt x="403225" y="300100"/>
                </a:lnTo>
                <a:lnTo>
                  <a:pt x="393954" y="318771"/>
                </a:lnTo>
                <a:lnTo>
                  <a:pt x="375159" y="328166"/>
                </a:lnTo>
                <a:lnTo>
                  <a:pt x="328296" y="328166"/>
                </a:lnTo>
                <a:lnTo>
                  <a:pt x="93855" y="262508"/>
                </a:lnTo>
                <a:lnTo>
                  <a:pt x="84460" y="262508"/>
                </a:lnTo>
                <a:lnTo>
                  <a:pt x="65664" y="253113"/>
                </a:lnTo>
                <a:lnTo>
                  <a:pt x="46993" y="234442"/>
                </a:lnTo>
                <a:lnTo>
                  <a:pt x="28197" y="225047"/>
                </a:lnTo>
                <a:lnTo>
                  <a:pt x="18796" y="206251"/>
                </a:lnTo>
                <a:lnTo>
                  <a:pt x="18796" y="187579"/>
                </a:lnTo>
                <a:lnTo>
                  <a:pt x="9401" y="159383"/>
                </a:lnTo>
                <a:lnTo>
                  <a:pt x="9401" y="0"/>
                </a:lnTo>
                <a:lnTo>
                  <a:pt x="0" y="300100"/>
                </a:lnTo>
                <a:lnTo>
                  <a:pt x="18796" y="309370"/>
                </a:lnTo>
                <a:lnTo>
                  <a:pt x="37592" y="328166"/>
                </a:lnTo>
                <a:lnTo>
                  <a:pt x="65664" y="337567"/>
                </a:lnTo>
                <a:lnTo>
                  <a:pt x="93855" y="346962"/>
                </a:lnTo>
                <a:lnTo>
                  <a:pt x="328296" y="403225"/>
                </a:lnTo>
                <a:lnTo>
                  <a:pt x="337697" y="403225"/>
                </a:lnTo>
                <a:lnTo>
                  <a:pt x="356363" y="412626"/>
                </a:lnTo>
                <a:lnTo>
                  <a:pt x="365764" y="412626"/>
                </a:lnTo>
                <a:lnTo>
                  <a:pt x="384559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44" name="Freeform 8744"/>
          <p:cNvSpPr/>
          <p:nvPr/>
        </p:nvSpPr>
        <p:spPr>
          <a:xfrm rot="-5400000" flipH="0" flipV="0">
            <a:off x="14721882" y="6901204"/>
            <a:ext cx="128002" cy="91429"/>
          </a:xfrm>
          <a:custGeom>
            <a:pathLst>
              <a:path w="787654" h="562608">
                <a:moveTo>
                  <a:pt x="787654" y="440687"/>
                </a:moveTo>
                <a:lnTo>
                  <a:pt x="787654" y="225041"/>
                </a:lnTo>
                <a:lnTo>
                  <a:pt x="778253" y="206245"/>
                </a:lnTo>
                <a:lnTo>
                  <a:pt x="750187" y="196850"/>
                </a:lnTo>
                <a:lnTo>
                  <a:pt x="46862" y="0"/>
                </a:lnTo>
                <a:lnTo>
                  <a:pt x="28066" y="0"/>
                </a:lnTo>
                <a:lnTo>
                  <a:pt x="9270" y="18666"/>
                </a:lnTo>
                <a:lnTo>
                  <a:pt x="0" y="37462"/>
                </a:lnTo>
                <a:lnTo>
                  <a:pt x="0" y="46863"/>
                </a:lnTo>
                <a:lnTo>
                  <a:pt x="9270" y="65528"/>
                </a:lnTo>
                <a:lnTo>
                  <a:pt x="28066" y="74929"/>
                </a:lnTo>
                <a:lnTo>
                  <a:pt x="234441" y="131192"/>
                </a:lnTo>
                <a:lnTo>
                  <a:pt x="234441" y="346962"/>
                </a:lnTo>
                <a:lnTo>
                  <a:pt x="243836" y="375029"/>
                </a:lnTo>
                <a:lnTo>
                  <a:pt x="253107" y="393825"/>
                </a:lnTo>
                <a:lnTo>
                  <a:pt x="262508" y="412496"/>
                </a:lnTo>
                <a:lnTo>
                  <a:pt x="271903" y="431292"/>
                </a:lnTo>
                <a:lnTo>
                  <a:pt x="281303" y="450088"/>
                </a:lnTo>
                <a:lnTo>
                  <a:pt x="299969" y="459483"/>
                </a:lnTo>
                <a:lnTo>
                  <a:pt x="309370" y="159383"/>
                </a:lnTo>
                <a:lnTo>
                  <a:pt x="703194" y="262508"/>
                </a:lnTo>
                <a:lnTo>
                  <a:pt x="703194" y="421891"/>
                </a:lnTo>
                <a:lnTo>
                  <a:pt x="712595" y="562608"/>
                </a:lnTo>
                <a:lnTo>
                  <a:pt x="731391" y="553213"/>
                </a:lnTo>
                <a:lnTo>
                  <a:pt x="750187" y="534541"/>
                </a:lnTo>
                <a:lnTo>
                  <a:pt x="768982" y="515746"/>
                </a:lnTo>
                <a:lnTo>
                  <a:pt x="778253" y="487549"/>
                </a:lnTo>
                <a:lnTo>
                  <a:pt x="778253" y="46875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45" name="Freeform 8745"/>
          <p:cNvSpPr/>
          <p:nvPr/>
        </p:nvSpPr>
        <p:spPr>
          <a:xfrm rot="-5400000" flipH="0" flipV="0">
            <a:off x="14832372" y="6891288"/>
            <a:ext cx="118859" cy="44208"/>
          </a:xfrm>
          <a:custGeom>
            <a:pathLst>
              <a:path w="731391" h="272033">
                <a:moveTo>
                  <a:pt x="731391" y="272033"/>
                </a:moveTo>
                <a:lnTo>
                  <a:pt x="647062" y="159388"/>
                </a:lnTo>
                <a:lnTo>
                  <a:pt x="46862" y="0"/>
                </a:lnTo>
                <a:lnTo>
                  <a:pt x="28067" y="0"/>
                </a:lnTo>
                <a:lnTo>
                  <a:pt x="9395" y="18795"/>
                </a:lnTo>
                <a:lnTo>
                  <a:pt x="0" y="37467"/>
                </a:lnTo>
                <a:lnTo>
                  <a:pt x="0" y="46862"/>
                </a:lnTo>
                <a:lnTo>
                  <a:pt x="9395" y="65658"/>
                </a:lnTo>
                <a:lnTo>
                  <a:pt x="28067" y="750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46" name="Freeform 8746"/>
          <p:cNvSpPr/>
          <p:nvPr/>
        </p:nvSpPr>
        <p:spPr>
          <a:xfrm rot="-5400000" flipH="0" flipV="0">
            <a:off x="14871987" y="6841001"/>
            <a:ext cx="38099" cy="45735"/>
          </a:xfrm>
          <a:custGeom>
            <a:pathLst>
              <a:path w="234441" h="281428">
                <a:moveTo>
                  <a:pt x="234441" y="243836"/>
                </a:moveTo>
                <a:lnTo>
                  <a:pt x="234441" y="243836"/>
                </a:lnTo>
                <a:lnTo>
                  <a:pt x="225171" y="215645"/>
                </a:lnTo>
                <a:lnTo>
                  <a:pt x="65658" y="9395"/>
                </a:lnTo>
                <a:lnTo>
                  <a:pt x="37591" y="0"/>
                </a:lnTo>
                <a:lnTo>
                  <a:pt x="9395" y="9395"/>
                </a:lnTo>
                <a:lnTo>
                  <a:pt x="0" y="28190"/>
                </a:lnTo>
                <a:lnTo>
                  <a:pt x="0" y="37591"/>
                </a:lnTo>
                <a:lnTo>
                  <a:pt x="9395" y="56257"/>
                </a:lnTo>
                <a:lnTo>
                  <a:pt x="93849" y="168783"/>
                </a:lnTo>
                <a:lnTo>
                  <a:pt x="178178" y="281428"/>
                </a:lnTo>
                <a:lnTo>
                  <a:pt x="196974" y="281428"/>
                </a:lnTo>
                <a:lnTo>
                  <a:pt x="215770" y="271903"/>
                </a:lnTo>
                <a:lnTo>
                  <a:pt x="225171" y="26263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47" name="Freeform 8747"/>
          <p:cNvSpPr/>
          <p:nvPr/>
        </p:nvSpPr>
        <p:spPr>
          <a:xfrm rot="-5400000" flipH="0" flipV="0">
            <a:off x="14391928" y="7039135"/>
            <a:ext cx="612644" cy="583667"/>
          </a:xfrm>
          <a:custGeom>
            <a:pathLst>
              <a:path w="3769866" h="3591557">
                <a:moveTo>
                  <a:pt x="0" y="0"/>
                </a:moveTo>
                <a:lnTo>
                  <a:pt x="3769866" y="1556637"/>
                </a:lnTo>
                <a:lnTo>
                  <a:pt x="3769866" y="359155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48" name="Freeform 8748"/>
          <p:cNvSpPr/>
          <p:nvPr/>
        </p:nvSpPr>
        <p:spPr>
          <a:xfrm rot="-5400000" flipH="0" flipV="0">
            <a:off x="13016520" y="8420631"/>
            <a:ext cx="995166" cy="178298"/>
          </a:xfrm>
          <a:custGeom>
            <a:pathLst>
              <a:path w="6123688" h="1097149">
                <a:moveTo>
                  <a:pt x="2672587" y="787655"/>
                </a:moveTo>
                <a:lnTo>
                  <a:pt x="0" y="787655"/>
                </a:lnTo>
                <a:moveTo>
                  <a:pt x="6123688" y="1097149"/>
                </a:moveTo>
                <a:lnTo>
                  <a:pt x="0" y="1097149"/>
                </a:lnTo>
                <a:moveTo>
                  <a:pt x="393830" y="787655"/>
                </a:moveTo>
                <a:lnTo>
                  <a:pt x="39383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49" name="Freeform 8749"/>
          <p:cNvSpPr/>
          <p:nvPr/>
        </p:nvSpPr>
        <p:spPr>
          <a:xfrm rot="-5400000" flipH="0" flipV="0">
            <a:off x="13842520" y="8704094"/>
            <a:ext cx="0" cy="478534"/>
          </a:xfrm>
          <a:custGeom>
            <a:pathLst>
              <a:path w="0" h="2944626">
                <a:moveTo>
                  <a:pt x="0" y="787784"/>
                </a:moveTo>
                <a:lnTo>
                  <a:pt x="0" y="0"/>
                </a:lnTo>
                <a:lnTo>
                  <a:pt x="0" y="294462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50" name="Freeform 8750"/>
          <p:cNvSpPr/>
          <p:nvPr/>
        </p:nvSpPr>
        <p:spPr>
          <a:xfrm rot="-5400000" flipH="0" flipV="0">
            <a:off x="13908048" y="8771150"/>
            <a:ext cx="153925" cy="153925"/>
          </a:xfrm>
          <a:custGeom>
            <a:pathLst>
              <a:path w="947167" h="947167">
                <a:moveTo>
                  <a:pt x="947167" y="0"/>
                </a:moveTo>
                <a:lnTo>
                  <a:pt x="0" y="0"/>
                </a:lnTo>
                <a:lnTo>
                  <a:pt x="947167" y="947167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51" name="Freeform 8751"/>
          <p:cNvSpPr/>
          <p:nvPr/>
        </p:nvSpPr>
        <p:spPr>
          <a:xfrm rot="-5400000" flipH="0" flipV="0">
            <a:off x="13908048" y="8771150"/>
            <a:ext cx="153925" cy="153925"/>
          </a:xfrm>
          <a:custGeom>
            <a:pathLst>
              <a:path w="947167" h="947167">
                <a:moveTo>
                  <a:pt x="0" y="0"/>
                </a:moveTo>
                <a:lnTo>
                  <a:pt x="947167" y="947167"/>
                </a:lnTo>
                <a:lnTo>
                  <a:pt x="0" y="947167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52" name="Freeform 8752"/>
          <p:cNvSpPr/>
          <p:nvPr/>
        </p:nvSpPr>
        <p:spPr>
          <a:xfrm rot="-5400000" flipH="0" flipV="0">
            <a:off x="13885965" y="8829828"/>
            <a:ext cx="118860" cy="44187"/>
          </a:xfrm>
          <a:custGeom>
            <a:pathLst>
              <a:path w="731397" h="271903">
                <a:moveTo>
                  <a:pt x="731397" y="271903"/>
                </a:moveTo>
                <a:lnTo>
                  <a:pt x="647067" y="159383"/>
                </a:lnTo>
                <a:lnTo>
                  <a:pt x="46862" y="0"/>
                </a:lnTo>
                <a:lnTo>
                  <a:pt x="28067" y="0"/>
                </a:lnTo>
                <a:lnTo>
                  <a:pt x="9401" y="18666"/>
                </a:lnTo>
                <a:lnTo>
                  <a:pt x="0" y="37461"/>
                </a:lnTo>
                <a:lnTo>
                  <a:pt x="0" y="46862"/>
                </a:lnTo>
                <a:lnTo>
                  <a:pt x="9401" y="65658"/>
                </a:lnTo>
                <a:lnTo>
                  <a:pt x="28067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53" name="Freeform 8753"/>
          <p:cNvSpPr/>
          <p:nvPr/>
        </p:nvSpPr>
        <p:spPr>
          <a:xfrm rot="-5400000" flipH="0" flipV="0">
            <a:off x="13925580" y="8779519"/>
            <a:ext cx="38099" cy="45714"/>
          </a:xfrm>
          <a:custGeom>
            <a:pathLst>
              <a:path w="234441" h="281304">
                <a:moveTo>
                  <a:pt x="234441" y="243842"/>
                </a:moveTo>
                <a:lnTo>
                  <a:pt x="234441" y="243842"/>
                </a:lnTo>
                <a:lnTo>
                  <a:pt x="224916" y="215646"/>
                </a:lnTo>
                <a:lnTo>
                  <a:pt x="65528" y="9401"/>
                </a:lnTo>
                <a:lnTo>
                  <a:pt x="37461" y="0"/>
                </a:lnTo>
                <a:lnTo>
                  <a:pt x="9271" y="9401"/>
                </a:lnTo>
                <a:lnTo>
                  <a:pt x="0" y="28067"/>
                </a:lnTo>
                <a:lnTo>
                  <a:pt x="0" y="37467"/>
                </a:lnTo>
                <a:lnTo>
                  <a:pt x="9271" y="56263"/>
                </a:lnTo>
                <a:lnTo>
                  <a:pt x="93724" y="168784"/>
                </a:lnTo>
                <a:lnTo>
                  <a:pt x="178054" y="281304"/>
                </a:lnTo>
                <a:lnTo>
                  <a:pt x="196850" y="281304"/>
                </a:lnTo>
                <a:lnTo>
                  <a:pt x="215646" y="271909"/>
                </a:lnTo>
                <a:lnTo>
                  <a:pt x="224916" y="2625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54" name="Freeform 8754"/>
          <p:cNvSpPr/>
          <p:nvPr/>
        </p:nvSpPr>
        <p:spPr>
          <a:xfrm rot="-5400000" flipH="0" flipV="0">
            <a:off x="13942351" y="8826773"/>
            <a:ext cx="117332" cy="51823"/>
          </a:xfrm>
          <a:custGeom>
            <a:pathLst>
              <a:path w="721996" h="318895">
                <a:moveTo>
                  <a:pt x="721996" y="187579"/>
                </a:moveTo>
                <a:lnTo>
                  <a:pt x="703325" y="168908"/>
                </a:lnTo>
                <a:lnTo>
                  <a:pt x="684529" y="150112"/>
                </a:lnTo>
                <a:lnTo>
                  <a:pt x="656462" y="140711"/>
                </a:lnTo>
                <a:lnTo>
                  <a:pt x="637667" y="121915"/>
                </a:lnTo>
                <a:lnTo>
                  <a:pt x="609600" y="112645"/>
                </a:lnTo>
                <a:lnTo>
                  <a:pt x="581409" y="93849"/>
                </a:lnTo>
                <a:lnTo>
                  <a:pt x="562614" y="84454"/>
                </a:lnTo>
                <a:lnTo>
                  <a:pt x="534547" y="75053"/>
                </a:lnTo>
                <a:lnTo>
                  <a:pt x="515751" y="65658"/>
                </a:lnTo>
                <a:lnTo>
                  <a:pt x="487555" y="56257"/>
                </a:lnTo>
                <a:lnTo>
                  <a:pt x="459488" y="46862"/>
                </a:lnTo>
                <a:lnTo>
                  <a:pt x="440692" y="37592"/>
                </a:lnTo>
                <a:lnTo>
                  <a:pt x="412626" y="28191"/>
                </a:lnTo>
                <a:lnTo>
                  <a:pt x="393830" y="28191"/>
                </a:lnTo>
                <a:lnTo>
                  <a:pt x="365764" y="18796"/>
                </a:lnTo>
                <a:lnTo>
                  <a:pt x="346968" y="9395"/>
                </a:lnTo>
                <a:lnTo>
                  <a:pt x="300100" y="9395"/>
                </a:lnTo>
                <a:lnTo>
                  <a:pt x="281304" y="0"/>
                </a:lnTo>
                <a:lnTo>
                  <a:pt x="112526" y="0"/>
                </a:lnTo>
                <a:lnTo>
                  <a:pt x="84330" y="9395"/>
                </a:lnTo>
                <a:lnTo>
                  <a:pt x="65658" y="18796"/>
                </a:lnTo>
                <a:lnTo>
                  <a:pt x="46862" y="28191"/>
                </a:lnTo>
                <a:lnTo>
                  <a:pt x="37467" y="37592"/>
                </a:lnTo>
                <a:lnTo>
                  <a:pt x="18796" y="56257"/>
                </a:lnTo>
                <a:lnTo>
                  <a:pt x="9401" y="65658"/>
                </a:lnTo>
                <a:lnTo>
                  <a:pt x="9401" y="84454"/>
                </a:lnTo>
                <a:lnTo>
                  <a:pt x="0" y="103250"/>
                </a:lnTo>
                <a:lnTo>
                  <a:pt x="0" y="150112"/>
                </a:lnTo>
                <a:lnTo>
                  <a:pt x="9401" y="168908"/>
                </a:lnTo>
                <a:lnTo>
                  <a:pt x="9401" y="187579"/>
                </a:lnTo>
                <a:lnTo>
                  <a:pt x="18796" y="206375"/>
                </a:lnTo>
                <a:lnTo>
                  <a:pt x="28067" y="225171"/>
                </a:lnTo>
                <a:lnTo>
                  <a:pt x="37467" y="243837"/>
                </a:lnTo>
                <a:lnTo>
                  <a:pt x="56263" y="262632"/>
                </a:lnTo>
                <a:lnTo>
                  <a:pt x="65658" y="281304"/>
                </a:lnTo>
                <a:lnTo>
                  <a:pt x="75059" y="150112"/>
                </a:lnTo>
                <a:lnTo>
                  <a:pt x="84330" y="131316"/>
                </a:lnTo>
                <a:lnTo>
                  <a:pt x="84330" y="112645"/>
                </a:lnTo>
                <a:lnTo>
                  <a:pt x="93725" y="103250"/>
                </a:lnTo>
                <a:lnTo>
                  <a:pt x="112526" y="93849"/>
                </a:lnTo>
                <a:lnTo>
                  <a:pt x="131192" y="84454"/>
                </a:lnTo>
                <a:lnTo>
                  <a:pt x="159389" y="75053"/>
                </a:lnTo>
                <a:lnTo>
                  <a:pt x="243842" y="75053"/>
                </a:lnTo>
                <a:lnTo>
                  <a:pt x="262508" y="84454"/>
                </a:lnTo>
                <a:lnTo>
                  <a:pt x="290705" y="84454"/>
                </a:lnTo>
                <a:lnTo>
                  <a:pt x="309501" y="93849"/>
                </a:lnTo>
                <a:lnTo>
                  <a:pt x="337567" y="93849"/>
                </a:lnTo>
                <a:lnTo>
                  <a:pt x="365764" y="103250"/>
                </a:lnTo>
                <a:lnTo>
                  <a:pt x="393830" y="112645"/>
                </a:lnTo>
                <a:lnTo>
                  <a:pt x="412626" y="112645"/>
                </a:lnTo>
                <a:lnTo>
                  <a:pt x="431292" y="121915"/>
                </a:lnTo>
                <a:lnTo>
                  <a:pt x="459488" y="131316"/>
                </a:lnTo>
                <a:lnTo>
                  <a:pt x="478284" y="140711"/>
                </a:lnTo>
                <a:lnTo>
                  <a:pt x="506351" y="150112"/>
                </a:lnTo>
                <a:lnTo>
                  <a:pt x="525146" y="159507"/>
                </a:lnTo>
                <a:lnTo>
                  <a:pt x="553343" y="168908"/>
                </a:lnTo>
                <a:lnTo>
                  <a:pt x="581409" y="187579"/>
                </a:lnTo>
                <a:lnTo>
                  <a:pt x="609600" y="196974"/>
                </a:lnTo>
                <a:lnTo>
                  <a:pt x="628272" y="215770"/>
                </a:lnTo>
                <a:lnTo>
                  <a:pt x="647067" y="225171"/>
                </a:lnTo>
                <a:lnTo>
                  <a:pt x="665733" y="243837"/>
                </a:lnTo>
                <a:lnTo>
                  <a:pt x="684529" y="253237"/>
                </a:lnTo>
                <a:lnTo>
                  <a:pt x="693930" y="272033"/>
                </a:lnTo>
                <a:lnTo>
                  <a:pt x="703325" y="290699"/>
                </a:lnTo>
                <a:lnTo>
                  <a:pt x="703325" y="3188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55" name="Freeform 8755"/>
          <p:cNvSpPr/>
          <p:nvPr/>
        </p:nvSpPr>
        <p:spPr>
          <a:xfrm rot="-5400000" flipH="0" flipV="0">
            <a:off x="13965971" y="8816856"/>
            <a:ext cx="117353" cy="50297"/>
          </a:xfrm>
          <a:custGeom>
            <a:pathLst>
              <a:path w="722126" h="309500">
                <a:moveTo>
                  <a:pt x="722126" y="187449"/>
                </a:moveTo>
                <a:lnTo>
                  <a:pt x="722126" y="159383"/>
                </a:lnTo>
                <a:lnTo>
                  <a:pt x="712601" y="140587"/>
                </a:lnTo>
                <a:lnTo>
                  <a:pt x="712601" y="121921"/>
                </a:lnTo>
                <a:lnTo>
                  <a:pt x="703331" y="103125"/>
                </a:lnTo>
                <a:lnTo>
                  <a:pt x="693930" y="84330"/>
                </a:lnTo>
                <a:lnTo>
                  <a:pt x="684535" y="65658"/>
                </a:lnTo>
                <a:lnTo>
                  <a:pt x="665739" y="46862"/>
                </a:lnTo>
                <a:lnTo>
                  <a:pt x="656338" y="37467"/>
                </a:lnTo>
                <a:lnTo>
                  <a:pt x="637667" y="168783"/>
                </a:lnTo>
                <a:lnTo>
                  <a:pt x="637667" y="196850"/>
                </a:lnTo>
                <a:lnTo>
                  <a:pt x="618871" y="215646"/>
                </a:lnTo>
                <a:lnTo>
                  <a:pt x="609476" y="225041"/>
                </a:lnTo>
                <a:lnTo>
                  <a:pt x="581409" y="225041"/>
                </a:lnTo>
                <a:lnTo>
                  <a:pt x="562614" y="234441"/>
                </a:lnTo>
                <a:lnTo>
                  <a:pt x="525146" y="234441"/>
                </a:lnTo>
                <a:lnTo>
                  <a:pt x="459488" y="234441"/>
                </a:lnTo>
                <a:lnTo>
                  <a:pt x="431292" y="225041"/>
                </a:lnTo>
                <a:lnTo>
                  <a:pt x="412626" y="225041"/>
                </a:lnTo>
                <a:lnTo>
                  <a:pt x="384429" y="215646"/>
                </a:lnTo>
                <a:lnTo>
                  <a:pt x="356363" y="206245"/>
                </a:lnTo>
                <a:lnTo>
                  <a:pt x="328172" y="206245"/>
                </a:lnTo>
                <a:lnTo>
                  <a:pt x="309376" y="196850"/>
                </a:lnTo>
                <a:lnTo>
                  <a:pt x="290705" y="187449"/>
                </a:lnTo>
                <a:lnTo>
                  <a:pt x="262514" y="178178"/>
                </a:lnTo>
                <a:lnTo>
                  <a:pt x="243843" y="178178"/>
                </a:lnTo>
                <a:lnTo>
                  <a:pt x="215646" y="159383"/>
                </a:lnTo>
                <a:lnTo>
                  <a:pt x="196850" y="149988"/>
                </a:lnTo>
                <a:lnTo>
                  <a:pt x="168784" y="140587"/>
                </a:lnTo>
                <a:lnTo>
                  <a:pt x="140593" y="131192"/>
                </a:lnTo>
                <a:lnTo>
                  <a:pt x="112526" y="112520"/>
                </a:lnTo>
                <a:lnTo>
                  <a:pt x="84330" y="93725"/>
                </a:lnTo>
                <a:lnTo>
                  <a:pt x="65534" y="84330"/>
                </a:lnTo>
                <a:lnTo>
                  <a:pt x="56263" y="65658"/>
                </a:lnTo>
                <a:lnTo>
                  <a:pt x="37468" y="56263"/>
                </a:lnTo>
                <a:lnTo>
                  <a:pt x="28067" y="37467"/>
                </a:lnTo>
                <a:lnTo>
                  <a:pt x="18672" y="28066"/>
                </a:lnTo>
                <a:lnTo>
                  <a:pt x="18672" y="9395"/>
                </a:lnTo>
                <a:lnTo>
                  <a:pt x="9401" y="0"/>
                </a:lnTo>
                <a:lnTo>
                  <a:pt x="0" y="131192"/>
                </a:lnTo>
                <a:lnTo>
                  <a:pt x="18672" y="140587"/>
                </a:lnTo>
                <a:lnTo>
                  <a:pt x="37468" y="159383"/>
                </a:lnTo>
                <a:lnTo>
                  <a:pt x="56263" y="168783"/>
                </a:lnTo>
                <a:lnTo>
                  <a:pt x="84330" y="187449"/>
                </a:lnTo>
                <a:lnTo>
                  <a:pt x="103126" y="196850"/>
                </a:lnTo>
                <a:lnTo>
                  <a:pt x="131192" y="215646"/>
                </a:lnTo>
                <a:lnTo>
                  <a:pt x="159389" y="225041"/>
                </a:lnTo>
                <a:lnTo>
                  <a:pt x="187579" y="234441"/>
                </a:lnTo>
                <a:lnTo>
                  <a:pt x="206251" y="243842"/>
                </a:lnTo>
                <a:lnTo>
                  <a:pt x="234442" y="253237"/>
                </a:lnTo>
                <a:lnTo>
                  <a:pt x="253113" y="262508"/>
                </a:lnTo>
                <a:lnTo>
                  <a:pt x="281310" y="271909"/>
                </a:lnTo>
                <a:lnTo>
                  <a:pt x="300106" y="281304"/>
                </a:lnTo>
                <a:lnTo>
                  <a:pt x="328172" y="281304"/>
                </a:lnTo>
                <a:lnTo>
                  <a:pt x="346968" y="290705"/>
                </a:lnTo>
                <a:lnTo>
                  <a:pt x="375034" y="300100"/>
                </a:lnTo>
                <a:lnTo>
                  <a:pt x="393830" y="300100"/>
                </a:lnTo>
                <a:lnTo>
                  <a:pt x="421897" y="309500"/>
                </a:lnTo>
                <a:lnTo>
                  <a:pt x="609476" y="309500"/>
                </a:lnTo>
                <a:lnTo>
                  <a:pt x="637667" y="300100"/>
                </a:lnTo>
                <a:lnTo>
                  <a:pt x="656338" y="290705"/>
                </a:lnTo>
                <a:lnTo>
                  <a:pt x="675134" y="281304"/>
                </a:lnTo>
                <a:lnTo>
                  <a:pt x="684535" y="271909"/>
                </a:lnTo>
                <a:lnTo>
                  <a:pt x="703331" y="253237"/>
                </a:lnTo>
                <a:lnTo>
                  <a:pt x="712601" y="243842"/>
                </a:lnTo>
                <a:lnTo>
                  <a:pt x="712601" y="225041"/>
                </a:lnTo>
                <a:lnTo>
                  <a:pt x="722126" y="2062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56" name="Freeform 8756"/>
          <p:cNvSpPr/>
          <p:nvPr/>
        </p:nvSpPr>
        <p:spPr>
          <a:xfrm rot="-5400000" flipH="0" flipV="0">
            <a:off x="13578105" y="8918213"/>
            <a:ext cx="0" cy="50296"/>
          </a:xfrm>
          <a:custGeom>
            <a:pathLst>
              <a:path w="0" h="309494">
                <a:moveTo>
                  <a:pt x="0" y="0"/>
                </a:moveTo>
                <a:lnTo>
                  <a:pt x="0" y="309494"/>
                </a:lnTo>
                <a:lnTo>
                  <a:pt x="0" y="0"/>
                </a:lnTo>
                <a:close/>
                <a:moveTo>
                  <a:pt x="26339161" y="10290898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57" name="Freeform 8757"/>
          <p:cNvSpPr/>
          <p:nvPr/>
        </p:nvSpPr>
        <p:spPr>
          <a:xfrm rot="-5400000" flipH="0" flipV="0">
            <a:off x="12938031" y="7994664"/>
            <a:ext cx="1563624" cy="461775"/>
          </a:xfrm>
          <a:custGeom>
            <a:pathLst>
              <a:path w="9621651" h="2841500">
                <a:moveTo>
                  <a:pt x="0" y="0"/>
                </a:moveTo>
                <a:lnTo>
                  <a:pt x="787654" y="787784"/>
                </a:lnTo>
                <a:moveTo>
                  <a:pt x="787654" y="1097154"/>
                </a:moveTo>
                <a:lnTo>
                  <a:pt x="0" y="309500"/>
                </a:lnTo>
                <a:moveTo>
                  <a:pt x="7427218" y="112520"/>
                </a:moveTo>
                <a:lnTo>
                  <a:pt x="7427218" y="2841500"/>
                </a:lnTo>
                <a:moveTo>
                  <a:pt x="8993255" y="112520"/>
                </a:moveTo>
                <a:lnTo>
                  <a:pt x="8993255" y="2841500"/>
                </a:lnTo>
                <a:moveTo>
                  <a:pt x="6798946" y="2447546"/>
                </a:moveTo>
                <a:lnTo>
                  <a:pt x="9621651" y="244754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58" name="Freeform 8758"/>
          <p:cNvSpPr/>
          <p:nvPr/>
        </p:nvSpPr>
        <p:spPr>
          <a:xfrm rot="-5400000" flipH="0" flipV="0">
            <a:off x="13877565" y="7683006"/>
            <a:ext cx="521214" cy="502928"/>
          </a:xfrm>
          <a:custGeom>
            <a:pathLst>
              <a:path w="3207258" h="3094732">
                <a:moveTo>
                  <a:pt x="3207258" y="0"/>
                </a:moveTo>
                <a:lnTo>
                  <a:pt x="1491103" y="3094732"/>
                </a:lnTo>
                <a:lnTo>
                  <a:pt x="0" y="309473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59" name="Freeform 8759"/>
          <p:cNvSpPr/>
          <p:nvPr/>
        </p:nvSpPr>
        <p:spPr>
          <a:xfrm rot="-5400000" flipH="0" flipV="0">
            <a:off x="14191514" y="7996955"/>
            <a:ext cx="204222" cy="152398"/>
          </a:xfrm>
          <a:custGeom>
            <a:pathLst>
              <a:path w="1256667" h="937772">
                <a:moveTo>
                  <a:pt x="0" y="0"/>
                </a:moveTo>
                <a:lnTo>
                  <a:pt x="0" y="937772"/>
                </a:lnTo>
                <a:lnTo>
                  <a:pt x="1256667" y="0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60" name="Freeform 8760"/>
          <p:cNvSpPr/>
          <p:nvPr/>
        </p:nvSpPr>
        <p:spPr>
          <a:xfrm rot="-5400000" flipH="0" flipV="0">
            <a:off x="14191514" y="7996955"/>
            <a:ext cx="204222" cy="152398"/>
          </a:xfrm>
          <a:custGeom>
            <a:pathLst>
              <a:path w="1256667" h="937772">
                <a:moveTo>
                  <a:pt x="0" y="937772"/>
                </a:moveTo>
                <a:lnTo>
                  <a:pt x="1256667" y="0"/>
                </a:lnTo>
                <a:lnTo>
                  <a:pt x="1256667" y="937772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61" name="Freeform 8761"/>
          <p:cNvSpPr/>
          <p:nvPr/>
        </p:nvSpPr>
        <p:spPr>
          <a:xfrm rot="-5400000" flipH="0" flipV="0">
            <a:off x="14248672" y="8054115"/>
            <a:ext cx="89903" cy="128002"/>
          </a:xfrm>
          <a:custGeom>
            <a:pathLst>
              <a:path w="553213" h="787654">
                <a:moveTo>
                  <a:pt x="515745" y="0"/>
                </a:moveTo>
                <a:lnTo>
                  <a:pt x="215646" y="0"/>
                </a:lnTo>
                <a:lnTo>
                  <a:pt x="196980" y="9395"/>
                </a:lnTo>
                <a:lnTo>
                  <a:pt x="187579" y="28066"/>
                </a:lnTo>
                <a:lnTo>
                  <a:pt x="103125" y="346962"/>
                </a:lnTo>
                <a:lnTo>
                  <a:pt x="103125" y="365758"/>
                </a:lnTo>
                <a:lnTo>
                  <a:pt x="112520" y="384429"/>
                </a:lnTo>
                <a:lnTo>
                  <a:pt x="121921" y="384429"/>
                </a:lnTo>
                <a:lnTo>
                  <a:pt x="140587" y="393824"/>
                </a:lnTo>
                <a:lnTo>
                  <a:pt x="337567" y="393824"/>
                </a:lnTo>
                <a:lnTo>
                  <a:pt x="356363" y="403225"/>
                </a:lnTo>
                <a:lnTo>
                  <a:pt x="375034" y="412620"/>
                </a:lnTo>
                <a:lnTo>
                  <a:pt x="384429" y="431291"/>
                </a:lnTo>
                <a:lnTo>
                  <a:pt x="393830" y="450087"/>
                </a:lnTo>
                <a:lnTo>
                  <a:pt x="393830" y="487555"/>
                </a:lnTo>
                <a:lnTo>
                  <a:pt x="384429" y="515745"/>
                </a:lnTo>
                <a:lnTo>
                  <a:pt x="365633" y="590804"/>
                </a:lnTo>
                <a:lnTo>
                  <a:pt x="365633" y="600199"/>
                </a:lnTo>
                <a:lnTo>
                  <a:pt x="356363" y="618871"/>
                </a:lnTo>
                <a:lnTo>
                  <a:pt x="346962" y="647067"/>
                </a:lnTo>
                <a:lnTo>
                  <a:pt x="328166" y="656462"/>
                </a:lnTo>
                <a:lnTo>
                  <a:pt x="318771" y="675134"/>
                </a:lnTo>
                <a:lnTo>
                  <a:pt x="300099" y="684529"/>
                </a:lnTo>
                <a:lnTo>
                  <a:pt x="281304" y="693930"/>
                </a:lnTo>
                <a:lnTo>
                  <a:pt x="262508" y="703325"/>
                </a:lnTo>
                <a:lnTo>
                  <a:pt x="234441" y="703325"/>
                </a:lnTo>
                <a:lnTo>
                  <a:pt x="215646" y="712725"/>
                </a:lnTo>
                <a:lnTo>
                  <a:pt x="18671" y="712725"/>
                </a:lnTo>
                <a:lnTo>
                  <a:pt x="0" y="721996"/>
                </a:lnTo>
                <a:lnTo>
                  <a:pt x="0" y="768983"/>
                </a:lnTo>
                <a:lnTo>
                  <a:pt x="18671" y="787654"/>
                </a:lnTo>
                <a:lnTo>
                  <a:pt x="253237" y="787654"/>
                </a:lnTo>
                <a:lnTo>
                  <a:pt x="271909" y="778253"/>
                </a:lnTo>
                <a:lnTo>
                  <a:pt x="290704" y="778253"/>
                </a:lnTo>
                <a:lnTo>
                  <a:pt x="309370" y="768983"/>
                </a:lnTo>
                <a:lnTo>
                  <a:pt x="328166" y="759588"/>
                </a:lnTo>
                <a:lnTo>
                  <a:pt x="346962" y="750187"/>
                </a:lnTo>
                <a:lnTo>
                  <a:pt x="365633" y="740792"/>
                </a:lnTo>
                <a:lnTo>
                  <a:pt x="375034" y="721996"/>
                </a:lnTo>
                <a:lnTo>
                  <a:pt x="393830" y="703325"/>
                </a:lnTo>
                <a:lnTo>
                  <a:pt x="403225" y="684529"/>
                </a:lnTo>
                <a:lnTo>
                  <a:pt x="421896" y="665733"/>
                </a:lnTo>
                <a:lnTo>
                  <a:pt x="431291" y="647067"/>
                </a:lnTo>
                <a:lnTo>
                  <a:pt x="440692" y="618871"/>
                </a:lnTo>
                <a:lnTo>
                  <a:pt x="450087" y="590804"/>
                </a:lnTo>
                <a:lnTo>
                  <a:pt x="468883" y="515745"/>
                </a:lnTo>
                <a:lnTo>
                  <a:pt x="468883" y="496950"/>
                </a:lnTo>
                <a:lnTo>
                  <a:pt x="478284" y="468883"/>
                </a:lnTo>
                <a:lnTo>
                  <a:pt x="468883" y="440692"/>
                </a:lnTo>
                <a:lnTo>
                  <a:pt x="468883" y="412620"/>
                </a:lnTo>
                <a:lnTo>
                  <a:pt x="459488" y="393824"/>
                </a:lnTo>
                <a:lnTo>
                  <a:pt x="440692" y="375028"/>
                </a:lnTo>
                <a:lnTo>
                  <a:pt x="431291" y="356363"/>
                </a:lnTo>
                <a:lnTo>
                  <a:pt x="412626" y="337567"/>
                </a:lnTo>
                <a:lnTo>
                  <a:pt x="384429" y="328166"/>
                </a:lnTo>
                <a:lnTo>
                  <a:pt x="365633" y="318771"/>
                </a:lnTo>
                <a:lnTo>
                  <a:pt x="196980" y="318771"/>
                </a:lnTo>
                <a:lnTo>
                  <a:pt x="262508" y="84330"/>
                </a:lnTo>
                <a:lnTo>
                  <a:pt x="515745" y="84330"/>
                </a:lnTo>
                <a:lnTo>
                  <a:pt x="534541" y="75059"/>
                </a:lnTo>
                <a:lnTo>
                  <a:pt x="543942" y="65658"/>
                </a:lnTo>
                <a:lnTo>
                  <a:pt x="553213" y="37467"/>
                </a:lnTo>
                <a:lnTo>
                  <a:pt x="543942" y="18796"/>
                </a:lnTo>
                <a:lnTo>
                  <a:pt x="534541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62" name="Freeform 8762"/>
          <p:cNvSpPr/>
          <p:nvPr/>
        </p:nvSpPr>
        <p:spPr>
          <a:xfrm rot="-5400000" flipH="0" flipV="0">
            <a:off x="14273057" y="7974871"/>
            <a:ext cx="51803" cy="117332"/>
          </a:xfrm>
          <a:custGeom>
            <a:pathLst>
              <a:path w="318772" h="721996">
                <a:moveTo>
                  <a:pt x="187580" y="0"/>
                </a:moveTo>
                <a:lnTo>
                  <a:pt x="168784" y="18672"/>
                </a:lnTo>
                <a:lnTo>
                  <a:pt x="149988" y="37467"/>
                </a:lnTo>
                <a:lnTo>
                  <a:pt x="140717" y="65534"/>
                </a:lnTo>
                <a:lnTo>
                  <a:pt x="121922" y="84330"/>
                </a:lnTo>
                <a:lnTo>
                  <a:pt x="112521" y="112520"/>
                </a:lnTo>
                <a:lnTo>
                  <a:pt x="93855" y="140587"/>
                </a:lnTo>
                <a:lnTo>
                  <a:pt x="84454" y="159383"/>
                </a:lnTo>
                <a:lnTo>
                  <a:pt x="74929" y="187579"/>
                </a:lnTo>
                <a:lnTo>
                  <a:pt x="65658" y="206251"/>
                </a:lnTo>
                <a:lnTo>
                  <a:pt x="56263" y="234442"/>
                </a:lnTo>
                <a:lnTo>
                  <a:pt x="46863" y="262508"/>
                </a:lnTo>
                <a:lnTo>
                  <a:pt x="37468" y="281304"/>
                </a:lnTo>
                <a:lnTo>
                  <a:pt x="28067" y="309370"/>
                </a:lnTo>
                <a:lnTo>
                  <a:pt x="28067" y="328166"/>
                </a:lnTo>
                <a:lnTo>
                  <a:pt x="18796" y="356363"/>
                </a:lnTo>
                <a:lnTo>
                  <a:pt x="9401" y="375034"/>
                </a:lnTo>
                <a:lnTo>
                  <a:pt x="9401" y="421897"/>
                </a:lnTo>
                <a:lnTo>
                  <a:pt x="0" y="440692"/>
                </a:lnTo>
                <a:lnTo>
                  <a:pt x="0" y="609476"/>
                </a:lnTo>
                <a:lnTo>
                  <a:pt x="9401" y="637667"/>
                </a:lnTo>
                <a:lnTo>
                  <a:pt x="18796" y="656338"/>
                </a:lnTo>
                <a:lnTo>
                  <a:pt x="28067" y="675134"/>
                </a:lnTo>
                <a:lnTo>
                  <a:pt x="37468" y="684529"/>
                </a:lnTo>
                <a:lnTo>
                  <a:pt x="56263" y="703325"/>
                </a:lnTo>
                <a:lnTo>
                  <a:pt x="65658" y="712595"/>
                </a:lnTo>
                <a:lnTo>
                  <a:pt x="84454" y="712595"/>
                </a:lnTo>
                <a:lnTo>
                  <a:pt x="103126" y="721996"/>
                </a:lnTo>
                <a:lnTo>
                  <a:pt x="149988" y="721996"/>
                </a:lnTo>
                <a:lnTo>
                  <a:pt x="168784" y="712595"/>
                </a:lnTo>
                <a:lnTo>
                  <a:pt x="187580" y="712595"/>
                </a:lnTo>
                <a:lnTo>
                  <a:pt x="206251" y="703325"/>
                </a:lnTo>
                <a:lnTo>
                  <a:pt x="225047" y="693930"/>
                </a:lnTo>
                <a:lnTo>
                  <a:pt x="243843" y="684529"/>
                </a:lnTo>
                <a:lnTo>
                  <a:pt x="262508" y="665733"/>
                </a:lnTo>
                <a:lnTo>
                  <a:pt x="281304" y="656338"/>
                </a:lnTo>
                <a:lnTo>
                  <a:pt x="149988" y="647067"/>
                </a:lnTo>
                <a:lnTo>
                  <a:pt x="131322" y="637667"/>
                </a:lnTo>
                <a:lnTo>
                  <a:pt x="112521" y="637667"/>
                </a:lnTo>
                <a:lnTo>
                  <a:pt x="103126" y="628272"/>
                </a:lnTo>
                <a:lnTo>
                  <a:pt x="93855" y="609476"/>
                </a:lnTo>
                <a:lnTo>
                  <a:pt x="84454" y="590804"/>
                </a:lnTo>
                <a:lnTo>
                  <a:pt x="74929" y="562608"/>
                </a:lnTo>
                <a:lnTo>
                  <a:pt x="74929" y="478284"/>
                </a:lnTo>
                <a:lnTo>
                  <a:pt x="84454" y="459488"/>
                </a:lnTo>
                <a:lnTo>
                  <a:pt x="84454" y="431292"/>
                </a:lnTo>
                <a:lnTo>
                  <a:pt x="93855" y="412626"/>
                </a:lnTo>
                <a:lnTo>
                  <a:pt x="93855" y="384429"/>
                </a:lnTo>
                <a:lnTo>
                  <a:pt x="103126" y="356363"/>
                </a:lnTo>
                <a:lnTo>
                  <a:pt x="112521" y="328166"/>
                </a:lnTo>
                <a:lnTo>
                  <a:pt x="112521" y="309370"/>
                </a:lnTo>
                <a:lnTo>
                  <a:pt x="121922" y="290705"/>
                </a:lnTo>
                <a:lnTo>
                  <a:pt x="131322" y="262508"/>
                </a:lnTo>
                <a:lnTo>
                  <a:pt x="140717" y="243842"/>
                </a:lnTo>
                <a:lnTo>
                  <a:pt x="149988" y="215646"/>
                </a:lnTo>
                <a:lnTo>
                  <a:pt x="159389" y="196850"/>
                </a:lnTo>
                <a:lnTo>
                  <a:pt x="168784" y="168783"/>
                </a:lnTo>
                <a:lnTo>
                  <a:pt x="187580" y="140587"/>
                </a:lnTo>
                <a:lnTo>
                  <a:pt x="196980" y="112520"/>
                </a:lnTo>
                <a:lnTo>
                  <a:pt x="215646" y="93725"/>
                </a:lnTo>
                <a:lnTo>
                  <a:pt x="225047" y="74929"/>
                </a:lnTo>
                <a:lnTo>
                  <a:pt x="243843" y="56263"/>
                </a:lnTo>
                <a:lnTo>
                  <a:pt x="253238" y="37467"/>
                </a:lnTo>
                <a:lnTo>
                  <a:pt x="271909" y="28067"/>
                </a:lnTo>
                <a:lnTo>
                  <a:pt x="290705" y="18672"/>
                </a:lnTo>
                <a:lnTo>
                  <a:pt x="318772" y="186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63" name="Freeform 8763"/>
          <p:cNvSpPr/>
          <p:nvPr/>
        </p:nvSpPr>
        <p:spPr>
          <a:xfrm rot="-5400000" flipH="0" flipV="0">
            <a:off x="14263140" y="7951250"/>
            <a:ext cx="50297" cy="117332"/>
          </a:xfrm>
          <a:custGeom>
            <a:pathLst>
              <a:path w="309500" h="721996">
                <a:moveTo>
                  <a:pt x="187579" y="0"/>
                </a:moveTo>
                <a:lnTo>
                  <a:pt x="159513" y="0"/>
                </a:lnTo>
                <a:lnTo>
                  <a:pt x="140717" y="9395"/>
                </a:lnTo>
                <a:lnTo>
                  <a:pt x="121921" y="9395"/>
                </a:lnTo>
                <a:lnTo>
                  <a:pt x="103250" y="18796"/>
                </a:lnTo>
                <a:lnTo>
                  <a:pt x="84454" y="28066"/>
                </a:lnTo>
                <a:lnTo>
                  <a:pt x="65658" y="37467"/>
                </a:lnTo>
                <a:lnTo>
                  <a:pt x="46992" y="56263"/>
                </a:lnTo>
                <a:lnTo>
                  <a:pt x="37592" y="65658"/>
                </a:lnTo>
                <a:lnTo>
                  <a:pt x="168784" y="84330"/>
                </a:lnTo>
                <a:lnTo>
                  <a:pt x="196980" y="84330"/>
                </a:lnTo>
                <a:lnTo>
                  <a:pt x="215776" y="103125"/>
                </a:lnTo>
                <a:lnTo>
                  <a:pt x="225171" y="112520"/>
                </a:lnTo>
                <a:lnTo>
                  <a:pt x="225171" y="140587"/>
                </a:lnTo>
                <a:lnTo>
                  <a:pt x="234572" y="159383"/>
                </a:lnTo>
                <a:lnTo>
                  <a:pt x="234572" y="262508"/>
                </a:lnTo>
                <a:lnTo>
                  <a:pt x="225171" y="290705"/>
                </a:lnTo>
                <a:lnTo>
                  <a:pt x="225171" y="309500"/>
                </a:lnTo>
                <a:lnTo>
                  <a:pt x="215776" y="337567"/>
                </a:lnTo>
                <a:lnTo>
                  <a:pt x="206375" y="365758"/>
                </a:lnTo>
                <a:lnTo>
                  <a:pt x="206375" y="393824"/>
                </a:lnTo>
                <a:lnTo>
                  <a:pt x="196980" y="412620"/>
                </a:lnTo>
                <a:lnTo>
                  <a:pt x="187579" y="431291"/>
                </a:lnTo>
                <a:lnTo>
                  <a:pt x="178184" y="459488"/>
                </a:lnTo>
                <a:lnTo>
                  <a:pt x="178184" y="478284"/>
                </a:lnTo>
                <a:lnTo>
                  <a:pt x="159513" y="506350"/>
                </a:lnTo>
                <a:lnTo>
                  <a:pt x="150112" y="525146"/>
                </a:lnTo>
                <a:lnTo>
                  <a:pt x="140717" y="553337"/>
                </a:lnTo>
                <a:lnTo>
                  <a:pt x="131316" y="581403"/>
                </a:lnTo>
                <a:lnTo>
                  <a:pt x="112520" y="609600"/>
                </a:lnTo>
                <a:lnTo>
                  <a:pt x="93855" y="637666"/>
                </a:lnTo>
                <a:lnTo>
                  <a:pt x="84454" y="656462"/>
                </a:lnTo>
                <a:lnTo>
                  <a:pt x="65658" y="665733"/>
                </a:lnTo>
                <a:lnTo>
                  <a:pt x="56263" y="684529"/>
                </a:lnTo>
                <a:lnTo>
                  <a:pt x="37592" y="693930"/>
                </a:lnTo>
                <a:lnTo>
                  <a:pt x="28197" y="703325"/>
                </a:lnTo>
                <a:lnTo>
                  <a:pt x="9401" y="703325"/>
                </a:lnTo>
                <a:lnTo>
                  <a:pt x="0" y="712725"/>
                </a:lnTo>
                <a:lnTo>
                  <a:pt x="131316" y="721996"/>
                </a:lnTo>
                <a:lnTo>
                  <a:pt x="140717" y="703325"/>
                </a:lnTo>
                <a:lnTo>
                  <a:pt x="159513" y="684529"/>
                </a:lnTo>
                <a:lnTo>
                  <a:pt x="168784" y="665733"/>
                </a:lnTo>
                <a:lnTo>
                  <a:pt x="187579" y="637666"/>
                </a:lnTo>
                <a:lnTo>
                  <a:pt x="196980" y="618871"/>
                </a:lnTo>
                <a:lnTo>
                  <a:pt x="215776" y="590804"/>
                </a:lnTo>
                <a:lnTo>
                  <a:pt x="225171" y="562608"/>
                </a:lnTo>
                <a:lnTo>
                  <a:pt x="234572" y="534541"/>
                </a:lnTo>
                <a:lnTo>
                  <a:pt x="243842" y="515745"/>
                </a:lnTo>
                <a:lnTo>
                  <a:pt x="253237" y="487555"/>
                </a:lnTo>
                <a:lnTo>
                  <a:pt x="262638" y="468883"/>
                </a:lnTo>
                <a:lnTo>
                  <a:pt x="272033" y="440692"/>
                </a:lnTo>
                <a:lnTo>
                  <a:pt x="281434" y="422021"/>
                </a:lnTo>
                <a:lnTo>
                  <a:pt x="290829" y="393824"/>
                </a:lnTo>
                <a:lnTo>
                  <a:pt x="290829" y="375028"/>
                </a:lnTo>
                <a:lnTo>
                  <a:pt x="300100" y="346962"/>
                </a:lnTo>
                <a:lnTo>
                  <a:pt x="300100" y="328166"/>
                </a:lnTo>
                <a:lnTo>
                  <a:pt x="309500" y="300100"/>
                </a:lnTo>
                <a:lnTo>
                  <a:pt x="309500" y="112520"/>
                </a:lnTo>
                <a:lnTo>
                  <a:pt x="300100" y="84330"/>
                </a:lnTo>
                <a:lnTo>
                  <a:pt x="290829" y="65658"/>
                </a:lnTo>
                <a:lnTo>
                  <a:pt x="281434" y="46862"/>
                </a:lnTo>
                <a:lnTo>
                  <a:pt x="272033" y="37467"/>
                </a:lnTo>
                <a:lnTo>
                  <a:pt x="253237" y="18796"/>
                </a:lnTo>
                <a:lnTo>
                  <a:pt x="243842" y="9395"/>
                </a:lnTo>
                <a:lnTo>
                  <a:pt x="225171" y="9395"/>
                </a:lnTo>
                <a:lnTo>
                  <a:pt x="20637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64" name="Freeform 8764"/>
          <p:cNvSpPr/>
          <p:nvPr/>
        </p:nvSpPr>
        <p:spPr>
          <a:xfrm rot="-5400000" flipH="0" flipV="0">
            <a:off x="13695448" y="7609098"/>
            <a:ext cx="382541" cy="128023"/>
          </a:xfrm>
          <a:custGeom>
            <a:pathLst>
              <a:path w="2353941" h="787784">
                <a:moveTo>
                  <a:pt x="787779" y="0"/>
                </a:moveTo>
                <a:lnTo>
                  <a:pt x="0" y="787784"/>
                </a:lnTo>
                <a:moveTo>
                  <a:pt x="1566162" y="787784"/>
                </a:moveTo>
                <a:lnTo>
                  <a:pt x="235394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65" name="Freeform 8765"/>
          <p:cNvSpPr/>
          <p:nvPr/>
        </p:nvSpPr>
        <p:spPr>
          <a:xfrm rot="-5400000" flipH="0" flipV="0">
            <a:off x="13296930" y="7109988"/>
            <a:ext cx="0" cy="512051"/>
          </a:xfrm>
          <a:custGeom>
            <a:pathLst>
              <a:path w="0" h="3150872">
                <a:moveTo>
                  <a:pt x="0" y="0"/>
                </a:moveTo>
                <a:lnTo>
                  <a:pt x="0" y="3150872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66" name="Freeform 8766"/>
          <p:cNvSpPr/>
          <p:nvPr/>
        </p:nvSpPr>
        <p:spPr>
          <a:xfrm rot="-5400000" flipH="0" flipV="0">
            <a:off x="12952508" y="8304794"/>
            <a:ext cx="995166" cy="409972"/>
          </a:xfrm>
          <a:custGeom>
            <a:pathLst>
              <a:path w="6123688" h="2522735">
                <a:moveTo>
                  <a:pt x="6123688" y="628401"/>
                </a:moveTo>
                <a:lnTo>
                  <a:pt x="0" y="628401"/>
                </a:lnTo>
                <a:moveTo>
                  <a:pt x="2672587" y="1894340"/>
                </a:moveTo>
                <a:lnTo>
                  <a:pt x="0" y="1894340"/>
                </a:lnTo>
                <a:moveTo>
                  <a:pt x="393830" y="0"/>
                </a:moveTo>
                <a:lnTo>
                  <a:pt x="393830" y="252273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67" name="Freeform 8767"/>
          <p:cNvSpPr/>
          <p:nvPr/>
        </p:nvSpPr>
        <p:spPr>
          <a:xfrm rot="-5400000" flipH="0" flipV="0">
            <a:off x="13488190" y="8906026"/>
            <a:ext cx="217926" cy="292597"/>
          </a:xfrm>
          <a:custGeom>
            <a:pathLst>
              <a:path w="1340997" h="1800479">
                <a:moveTo>
                  <a:pt x="1340997" y="0"/>
                </a:moveTo>
                <a:lnTo>
                  <a:pt x="0" y="271909"/>
                </a:lnTo>
                <a:lnTo>
                  <a:pt x="0" y="180047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68" name="Freeform 8768"/>
          <p:cNvSpPr/>
          <p:nvPr/>
        </p:nvSpPr>
        <p:spPr>
          <a:xfrm rot="-5400000" flipH="0" flipV="0">
            <a:off x="13555247" y="9053842"/>
            <a:ext cx="25901" cy="48769"/>
          </a:xfrm>
          <a:custGeom>
            <a:pathLst>
              <a:path w="159382" h="300100">
                <a:moveTo>
                  <a:pt x="159382" y="262639"/>
                </a:moveTo>
                <a:lnTo>
                  <a:pt x="159382" y="253238"/>
                </a:lnTo>
                <a:lnTo>
                  <a:pt x="149987" y="234442"/>
                </a:lnTo>
                <a:lnTo>
                  <a:pt x="131191" y="225171"/>
                </a:lnTo>
                <a:lnTo>
                  <a:pt x="0" y="187580"/>
                </a:lnTo>
                <a:lnTo>
                  <a:pt x="0" y="0"/>
                </a:lnTo>
                <a:lnTo>
                  <a:pt x="0" y="272034"/>
                </a:lnTo>
                <a:lnTo>
                  <a:pt x="112520" y="300100"/>
                </a:lnTo>
                <a:lnTo>
                  <a:pt x="121791" y="300100"/>
                </a:lnTo>
                <a:lnTo>
                  <a:pt x="140586" y="290705"/>
                </a:lnTo>
                <a:lnTo>
                  <a:pt x="149987" y="2814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69" name="Freeform 8769"/>
          <p:cNvSpPr/>
          <p:nvPr/>
        </p:nvSpPr>
        <p:spPr>
          <a:xfrm rot="-5400000" flipH="0" flipV="0">
            <a:off x="13501153" y="9025649"/>
            <a:ext cx="128002" cy="79253"/>
          </a:xfrm>
          <a:custGeom>
            <a:pathLst>
              <a:path w="787654" h="487679">
                <a:moveTo>
                  <a:pt x="787654" y="356363"/>
                </a:moveTo>
                <a:lnTo>
                  <a:pt x="778253" y="337691"/>
                </a:lnTo>
                <a:lnTo>
                  <a:pt x="768983" y="318895"/>
                </a:lnTo>
                <a:lnTo>
                  <a:pt x="215646" y="9395"/>
                </a:lnTo>
                <a:lnTo>
                  <a:pt x="196850" y="0"/>
                </a:lnTo>
                <a:lnTo>
                  <a:pt x="187449" y="9395"/>
                </a:lnTo>
                <a:lnTo>
                  <a:pt x="168783" y="18796"/>
                </a:lnTo>
                <a:lnTo>
                  <a:pt x="159383" y="18796"/>
                </a:lnTo>
                <a:lnTo>
                  <a:pt x="159383" y="281304"/>
                </a:lnTo>
                <a:lnTo>
                  <a:pt x="46862" y="253237"/>
                </a:lnTo>
                <a:lnTo>
                  <a:pt x="37467" y="243837"/>
                </a:lnTo>
                <a:lnTo>
                  <a:pt x="18666" y="253237"/>
                </a:lnTo>
                <a:lnTo>
                  <a:pt x="0" y="262632"/>
                </a:lnTo>
                <a:lnTo>
                  <a:pt x="0" y="290699"/>
                </a:lnTo>
                <a:lnTo>
                  <a:pt x="9271" y="318895"/>
                </a:lnTo>
                <a:lnTo>
                  <a:pt x="28067" y="328296"/>
                </a:lnTo>
                <a:lnTo>
                  <a:pt x="159383" y="356363"/>
                </a:lnTo>
                <a:lnTo>
                  <a:pt x="159383" y="468883"/>
                </a:lnTo>
                <a:lnTo>
                  <a:pt x="178178" y="487679"/>
                </a:lnTo>
                <a:lnTo>
                  <a:pt x="215646" y="487679"/>
                </a:lnTo>
                <a:lnTo>
                  <a:pt x="234442" y="468883"/>
                </a:lnTo>
                <a:lnTo>
                  <a:pt x="234442" y="112520"/>
                </a:lnTo>
                <a:lnTo>
                  <a:pt x="731391" y="384554"/>
                </a:lnTo>
                <a:lnTo>
                  <a:pt x="750187" y="393954"/>
                </a:lnTo>
                <a:lnTo>
                  <a:pt x="768983" y="393954"/>
                </a:lnTo>
                <a:lnTo>
                  <a:pt x="778253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70" name="Freeform 8770"/>
          <p:cNvSpPr/>
          <p:nvPr/>
        </p:nvSpPr>
        <p:spPr>
          <a:xfrm rot="-5400000" flipH="0" flipV="0">
            <a:off x="13604027" y="9044708"/>
            <a:ext cx="117332" cy="51803"/>
          </a:xfrm>
          <a:custGeom>
            <a:pathLst>
              <a:path w="721996" h="318771">
                <a:moveTo>
                  <a:pt x="721996" y="187455"/>
                </a:moveTo>
                <a:lnTo>
                  <a:pt x="703200" y="168784"/>
                </a:lnTo>
                <a:lnTo>
                  <a:pt x="684529" y="149988"/>
                </a:lnTo>
                <a:lnTo>
                  <a:pt x="656338" y="140593"/>
                </a:lnTo>
                <a:lnTo>
                  <a:pt x="637667" y="121797"/>
                </a:lnTo>
                <a:lnTo>
                  <a:pt x="609470" y="112526"/>
                </a:lnTo>
                <a:lnTo>
                  <a:pt x="581403" y="93731"/>
                </a:lnTo>
                <a:lnTo>
                  <a:pt x="562608" y="84330"/>
                </a:lnTo>
                <a:lnTo>
                  <a:pt x="534541" y="74935"/>
                </a:lnTo>
                <a:lnTo>
                  <a:pt x="515745" y="65534"/>
                </a:lnTo>
                <a:lnTo>
                  <a:pt x="487555" y="56263"/>
                </a:lnTo>
                <a:lnTo>
                  <a:pt x="459488" y="46868"/>
                </a:lnTo>
                <a:lnTo>
                  <a:pt x="440692" y="37467"/>
                </a:lnTo>
                <a:lnTo>
                  <a:pt x="412496" y="28067"/>
                </a:lnTo>
                <a:lnTo>
                  <a:pt x="393824" y="28067"/>
                </a:lnTo>
                <a:lnTo>
                  <a:pt x="365633" y="18672"/>
                </a:lnTo>
                <a:lnTo>
                  <a:pt x="346962" y="9401"/>
                </a:lnTo>
                <a:lnTo>
                  <a:pt x="299975" y="9401"/>
                </a:lnTo>
                <a:lnTo>
                  <a:pt x="281304" y="0"/>
                </a:lnTo>
                <a:lnTo>
                  <a:pt x="112396" y="0"/>
                </a:lnTo>
                <a:lnTo>
                  <a:pt x="84330" y="9401"/>
                </a:lnTo>
                <a:lnTo>
                  <a:pt x="65534" y="18672"/>
                </a:lnTo>
                <a:lnTo>
                  <a:pt x="46862" y="28067"/>
                </a:lnTo>
                <a:lnTo>
                  <a:pt x="37467" y="37467"/>
                </a:lnTo>
                <a:lnTo>
                  <a:pt x="18666" y="56263"/>
                </a:lnTo>
                <a:lnTo>
                  <a:pt x="9271" y="65534"/>
                </a:lnTo>
                <a:lnTo>
                  <a:pt x="9271" y="84330"/>
                </a:lnTo>
                <a:lnTo>
                  <a:pt x="0" y="103126"/>
                </a:lnTo>
                <a:lnTo>
                  <a:pt x="0" y="149988"/>
                </a:lnTo>
                <a:lnTo>
                  <a:pt x="9271" y="168784"/>
                </a:lnTo>
                <a:lnTo>
                  <a:pt x="9271" y="187455"/>
                </a:lnTo>
                <a:lnTo>
                  <a:pt x="18666" y="206251"/>
                </a:lnTo>
                <a:lnTo>
                  <a:pt x="28067" y="225047"/>
                </a:lnTo>
                <a:lnTo>
                  <a:pt x="37467" y="243842"/>
                </a:lnTo>
                <a:lnTo>
                  <a:pt x="56133" y="262514"/>
                </a:lnTo>
                <a:lnTo>
                  <a:pt x="65534" y="281310"/>
                </a:lnTo>
                <a:lnTo>
                  <a:pt x="74929" y="149988"/>
                </a:lnTo>
                <a:lnTo>
                  <a:pt x="84330" y="131192"/>
                </a:lnTo>
                <a:lnTo>
                  <a:pt x="84330" y="112526"/>
                </a:lnTo>
                <a:lnTo>
                  <a:pt x="93725" y="103126"/>
                </a:lnTo>
                <a:lnTo>
                  <a:pt x="112396" y="93731"/>
                </a:lnTo>
                <a:lnTo>
                  <a:pt x="131192" y="84330"/>
                </a:lnTo>
                <a:lnTo>
                  <a:pt x="159383" y="74935"/>
                </a:lnTo>
                <a:lnTo>
                  <a:pt x="243712" y="74935"/>
                </a:lnTo>
                <a:lnTo>
                  <a:pt x="262508" y="84330"/>
                </a:lnTo>
                <a:lnTo>
                  <a:pt x="290705" y="84330"/>
                </a:lnTo>
                <a:lnTo>
                  <a:pt x="309370" y="93731"/>
                </a:lnTo>
                <a:lnTo>
                  <a:pt x="337567" y="93731"/>
                </a:lnTo>
                <a:lnTo>
                  <a:pt x="365633" y="103126"/>
                </a:lnTo>
                <a:lnTo>
                  <a:pt x="393824" y="112526"/>
                </a:lnTo>
                <a:lnTo>
                  <a:pt x="412496" y="112526"/>
                </a:lnTo>
                <a:lnTo>
                  <a:pt x="431292" y="121797"/>
                </a:lnTo>
                <a:lnTo>
                  <a:pt x="459488" y="131192"/>
                </a:lnTo>
                <a:lnTo>
                  <a:pt x="478284" y="140593"/>
                </a:lnTo>
                <a:lnTo>
                  <a:pt x="506350" y="149988"/>
                </a:lnTo>
                <a:lnTo>
                  <a:pt x="525146" y="159389"/>
                </a:lnTo>
                <a:lnTo>
                  <a:pt x="553213" y="168784"/>
                </a:lnTo>
                <a:lnTo>
                  <a:pt x="581403" y="187455"/>
                </a:lnTo>
                <a:lnTo>
                  <a:pt x="609470" y="196850"/>
                </a:lnTo>
                <a:lnTo>
                  <a:pt x="628266" y="215646"/>
                </a:lnTo>
                <a:lnTo>
                  <a:pt x="646937" y="225047"/>
                </a:lnTo>
                <a:lnTo>
                  <a:pt x="665733" y="243842"/>
                </a:lnTo>
                <a:lnTo>
                  <a:pt x="684529" y="253113"/>
                </a:lnTo>
                <a:lnTo>
                  <a:pt x="693930" y="271909"/>
                </a:lnTo>
                <a:lnTo>
                  <a:pt x="703200" y="290705"/>
                </a:lnTo>
                <a:lnTo>
                  <a:pt x="703200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71" name="Freeform 8771"/>
          <p:cNvSpPr/>
          <p:nvPr/>
        </p:nvSpPr>
        <p:spPr>
          <a:xfrm rot="-5400000" flipH="0" flipV="0">
            <a:off x="13627639" y="9034802"/>
            <a:ext cx="117352" cy="50297"/>
          </a:xfrm>
          <a:custGeom>
            <a:pathLst>
              <a:path w="722120" h="309500">
                <a:moveTo>
                  <a:pt x="722120" y="187579"/>
                </a:moveTo>
                <a:lnTo>
                  <a:pt x="722120" y="159388"/>
                </a:lnTo>
                <a:lnTo>
                  <a:pt x="712719" y="140717"/>
                </a:lnTo>
                <a:lnTo>
                  <a:pt x="712719" y="121921"/>
                </a:lnTo>
                <a:lnTo>
                  <a:pt x="703449" y="103125"/>
                </a:lnTo>
                <a:lnTo>
                  <a:pt x="694054" y="84454"/>
                </a:lnTo>
                <a:lnTo>
                  <a:pt x="684653" y="65658"/>
                </a:lnTo>
                <a:lnTo>
                  <a:pt x="665857" y="46862"/>
                </a:lnTo>
                <a:lnTo>
                  <a:pt x="656462" y="37467"/>
                </a:lnTo>
                <a:lnTo>
                  <a:pt x="637666" y="168783"/>
                </a:lnTo>
                <a:lnTo>
                  <a:pt x="637666" y="196980"/>
                </a:lnTo>
                <a:lnTo>
                  <a:pt x="618995" y="215646"/>
                </a:lnTo>
                <a:lnTo>
                  <a:pt x="609600" y="225046"/>
                </a:lnTo>
                <a:lnTo>
                  <a:pt x="581403" y="225046"/>
                </a:lnTo>
                <a:lnTo>
                  <a:pt x="562732" y="234441"/>
                </a:lnTo>
                <a:lnTo>
                  <a:pt x="525140" y="234441"/>
                </a:lnTo>
                <a:lnTo>
                  <a:pt x="459612" y="234441"/>
                </a:lnTo>
                <a:lnTo>
                  <a:pt x="431416" y="225046"/>
                </a:lnTo>
                <a:lnTo>
                  <a:pt x="412750" y="225046"/>
                </a:lnTo>
                <a:lnTo>
                  <a:pt x="384553" y="215646"/>
                </a:lnTo>
                <a:lnTo>
                  <a:pt x="356357" y="206375"/>
                </a:lnTo>
                <a:lnTo>
                  <a:pt x="328290" y="206375"/>
                </a:lnTo>
                <a:lnTo>
                  <a:pt x="309494" y="196980"/>
                </a:lnTo>
                <a:lnTo>
                  <a:pt x="290699" y="187579"/>
                </a:lnTo>
                <a:lnTo>
                  <a:pt x="262632" y="178184"/>
                </a:lnTo>
                <a:lnTo>
                  <a:pt x="243836" y="178184"/>
                </a:lnTo>
                <a:lnTo>
                  <a:pt x="215770" y="159388"/>
                </a:lnTo>
                <a:lnTo>
                  <a:pt x="196974" y="150118"/>
                </a:lnTo>
                <a:lnTo>
                  <a:pt x="168908" y="140717"/>
                </a:lnTo>
                <a:lnTo>
                  <a:pt x="140711" y="131322"/>
                </a:lnTo>
                <a:lnTo>
                  <a:pt x="112644" y="112526"/>
                </a:lnTo>
                <a:lnTo>
                  <a:pt x="84454" y="93854"/>
                </a:lnTo>
                <a:lnTo>
                  <a:pt x="65658" y="84454"/>
                </a:lnTo>
                <a:lnTo>
                  <a:pt x="56257" y="65658"/>
                </a:lnTo>
                <a:lnTo>
                  <a:pt x="37591" y="56263"/>
                </a:lnTo>
                <a:lnTo>
                  <a:pt x="28191" y="37467"/>
                </a:lnTo>
                <a:lnTo>
                  <a:pt x="18796" y="28066"/>
                </a:lnTo>
                <a:lnTo>
                  <a:pt x="18796" y="9401"/>
                </a:lnTo>
                <a:lnTo>
                  <a:pt x="9395" y="0"/>
                </a:lnTo>
                <a:lnTo>
                  <a:pt x="0" y="131322"/>
                </a:lnTo>
                <a:lnTo>
                  <a:pt x="18796" y="140717"/>
                </a:lnTo>
                <a:lnTo>
                  <a:pt x="37591" y="159388"/>
                </a:lnTo>
                <a:lnTo>
                  <a:pt x="56257" y="168783"/>
                </a:lnTo>
                <a:lnTo>
                  <a:pt x="84454" y="187579"/>
                </a:lnTo>
                <a:lnTo>
                  <a:pt x="103249" y="196980"/>
                </a:lnTo>
                <a:lnTo>
                  <a:pt x="131316" y="215646"/>
                </a:lnTo>
                <a:lnTo>
                  <a:pt x="159507" y="225046"/>
                </a:lnTo>
                <a:lnTo>
                  <a:pt x="187579" y="234441"/>
                </a:lnTo>
                <a:lnTo>
                  <a:pt x="206375" y="243842"/>
                </a:lnTo>
                <a:lnTo>
                  <a:pt x="234441" y="253237"/>
                </a:lnTo>
                <a:lnTo>
                  <a:pt x="253237" y="262638"/>
                </a:lnTo>
                <a:lnTo>
                  <a:pt x="281428" y="271909"/>
                </a:lnTo>
                <a:lnTo>
                  <a:pt x="300099" y="281304"/>
                </a:lnTo>
                <a:lnTo>
                  <a:pt x="328290" y="281304"/>
                </a:lnTo>
                <a:lnTo>
                  <a:pt x="346962" y="290704"/>
                </a:lnTo>
                <a:lnTo>
                  <a:pt x="375158" y="300105"/>
                </a:lnTo>
                <a:lnTo>
                  <a:pt x="393954" y="300105"/>
                </a:lnTo>
                <a:lnTo>
                  <a:pt x="422021" y="309500"/>
                </a:lnTo>
                <a:lnTo>
                  <a:pt x="609600" y="309500"/>
                </a:lnTo>
                <a:lnTo>
                  <a:pt x="637666" y="300105"/>
                </a:lnTo>
                <a:lnTo>
                  <a:pt x="656462" y="290704"/>
                </a:lnTo>
                <a:lnTo>
                  <a:pt x="675258" y="281304"/>
                </a:lnTo>
                <a:lnTo>
                  <a:pt x="684653" y="271909"/>
                </a:lnTo>
                <a:lnTo>
                  <a:pt x="703449" y="253237"/>
                </a:lnTo>
                <a:lnTo>
                  <a:pt x="712719" y="243842"/>
                </a:lnTo>
                <a:lnTo>
                  <a:pt x="712719" y="225046"/>
                </a:lnTo>
                <a:lnTo>
                  <a:pt x="722120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72" name="Freeform 8772"/>
          <p:cNvSpPr/>
          <p:nvPr/>
        </p:nvSpPr>
        <p:spPr>
          <a:xfrm rot="-5400000" flipH="0" flipV="0">
            <a:off x="13284745" y="8879350"/>
            <a:ext cx="140199" cy="128003"/>
          </a:xfrm>
          <a:custGeom>
            <a:pathLst>
              <a:path w="862708" h="787660">
                <a:moveTo>
                  <a:pt x="778254" y="787660"/>
                </a:moveTo>
                <a:lnTo>
                  <a:pt x="862708" y="70333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73" name="Freeform 8773"/>
          <p:cNvSpPr/>
          <p:nvPr/>
        </p:nvSpPr>
        <p:spPr>
          <a:xfrm rot="-5400000" flipH="0" flipV="0">
            <a:off x="13271030" y="8879340"/>
            <a:ext cx="140199" cy="128022"/>
          </a:xfrm>
          <a:custGeom>
            <a:pathLst>
              <a:path w="862708" h="787778">
                <a:moveTo>
                  <a:pt x="862708" y="787778"/>
                </a:moveTo>
                <a:lnTo>
                  <a:pt x="0" y="84448"/>
                </a:lnTo>
                <a:lnTo>
                  <a:pt x="7492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74" name="Freeform 8774"/>
          <p:cNvSpPr/>
          <p:nvPr/>
        </p:nvSpPr>
        <p:spPr>
          <a:xfrm rot="-5400000" flipH="0" flipV="0">
            <a:off x="13475241" y="8879351"/>
            <a:ext cx="140199" cy="128002"/>
          </a:xfrm>
          <a:custGeom>
            <a:pathLst>
              <a:path w="862708" h="787654">
                <a:moveTo>
                  <a:pt x="74929" y="0"/>
                </a:moveTo>
                <a:lnTo>
                  <a:pt x="0" y="84330"/>
                </a:lnTo>
                <a:lnTo>
                  <a:pt x="862708" y="7876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75" name="Freeform 8775"/>
          <p:cNvSpPr/>
          <p:nvPr/>
        </p:nvSpPr>
        <p:spPr>
          <a:xfrm rot="-5400000" flipH="0" flipV="0">
            <a:off x="13488956" y="8879340"/>
            <a:ext cx="140199" cy="128022"/>
          </a:xfrm>
          <a:custGeom>
            <a:pathLst>
              <a:path w="862708" h="787778">
                <a:moveTo>
                  <a:pt x="0" y="0"/>
                </a:moveTo>
                <a:lnTo>
                  <a:pt x="862708" y="703324"/>
                </a:lnTo>
                <a:lnTo>
                  <a:pt x="778254" y="7877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76" name="Freeform 8776"/>
          <p:cNvSpPr/>
          <p:nvPr/>
        </p:nvSpPr>
        <p:spPr>
          <a:xfrm rot="-5400000" flipH="0" flipV="0">
            <a:off x="12746017" y="8302524"/>
            <a:ext cx="999727" cy="409950"/>
          </a:xfrm>
          <a:custGeom>
            <a:pathLst>
              <a:path w="6151755" h="2522600">
                <a:moveTo>
                  <a:pt x="6123688" y="1884933"/>
                </a:moveTo>
                <a:lnTo>
                  <a:pt x="0" y="1884933"/>
                </a:lnTo>
                <a:moveTo>
                  <a:pt x="6151755" y="628266"/>
                </a:moveTo>
                <a:lnTo>
                  <a:pt x="0" y="628266"/>
                </a:lnTo>
                <a:moveTo>
                  <a:pt x="393830" y="2522600"/>
                </a:moveTo>
                <a:lnTo>
                  <a:pt x="39383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77" name="Freeform 8777"/>
          <p:cNvSpPr/>
          <p:nvPr/>
        </p:nvSpPr>
        <p:spPr>
          <a:xfrm rot="-5400000" flipH="0" flipV="0">
            <a:off x="13183395" y="8835916"/>
            <a:ext cx="25902" cy="48769"/>
          </a:xfrm>
          <a:custGeom>
            <a:pathLst>
              <a:path w="159388" h="300100">
                <a:moveTo>
                  <a:pt x="159388" y="262633"/>
                </a:moveTo>
                <a:lnTo>
                  <a:pt x="159388" y="253232"/>
                </a:lnTo>
                <a:lnTo>
                  <a:pt x="149987" y="234442"/>
                </a:lnTo>
                <a:lnTo>
                  <a:pt x="131322" y="225041"/>
                </a:lnTo>
                <a:lnTo>
                  <a:pt x="0" y="187574"/>
                </a:lnTo>
                <a:lnTo>
                  <a:pt x="0" y="0"/>
                </a:lnTo>
                <a:lnTo>
                  <a:pt x="0" y="272033"/>
                </a:lnTo>
                <a:lnTo>
                  <a:pt x="112526" y="300100"/>
                </a:lnTo>
                <a:lnTo>
                  <a:pt x="121921" y="300100"/>
                </a:lnTo>
                <a:lnTo>
                  <a:pt x="140592" y="290699"/>
                </a:lnTo>
                <a:lnTo>
                  <a:pt x="149987" y="2813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78" name="Freeform 8778"/>
          <p:cNvSpPr/>
          <p:nvPr/>
        </p:nvSpPr>
        <p:spPr>
          <a:xfrm rot="-5400000" flipH="0" flipV="0">
            <a:off x="13129291" y="8807713"/>
            <a:ext cx="128023" cy="79254"/>
          </a:xfrm>
          <a:custGeom>
            <a:pathLst>
              <a:path w="787784" h="487685">
                <a:moveTo>
                  <a:pt x="787784" y="356369"/>
                </a:moveTo>
                <a:lnTo>
                  <a:pt x="778259" y="337567"/>
                </a:lnTo>
                <a:lnTo>
                  <a:pt x="768989" y="318777"/>
                </a:lnTo>
                <a:lnTo>
                  <a:pt x="215646" y="9401"/>
                </a:lnTo>
                <a:lnTo>
                  <a:pt x="196850" y="0"/>
                </a:lnTo>
                <a:lnTo>
                  <a:pt x="187455" y="9401"/>
                </a:lnTo>
                <a:lnTo>
                  <a:pt x="168784" y="18802"/>
                </a:lnTo>
                <a:lnTo>
                  <a:pt x="159389" y="18802"/>
                </a:lnTo>
                <a:lnTo>
                  <a:pt x="159389" y="281310"/>
                </a:lnTo>
                <a:lnTo>
                  <a:pt x="46862" y="253243"/>
                </a:lnTo>
                <a:lnTo>
                  <a:pt x="37467" y="243843"/>
                </a:lnTo>
                <a:lnTo>
                  <a:pt x="18796" y="253243"/>
                </a:lnTo>
                <a:lnTo>
                  <a:pt x="0" y="262508"/>
                </a:lnTo>
                <a:lnTo>
                  <a:pt x="0" y="290711"/>
                </a:lnTo>
                <a:lnTo>
                  <a:pt x="9401" y="318777"/>
                </a:lnTo>
                <a:lnTo>
                  <a:pt x="28067" y="328166"/>
                </a:lnTo>
                <a:lnTo>
                  <a:pt x="159389" y="356369"/>
                </a:lnTo>
                <a:lnTo>
                  <a:pt x="159389" y="468883"/>
                </a:lnTo>
                <a:lnTo>
                  <a:pt x="178184" y="487685"/>
                </a:lnTo>
                <a:lnTo>
                  <a:pt x="215646" y="487685"/>
                </a:lnTo>
                <a:lnTo>
                  <a:pt x="234442" y="468883"/>
                </a:lnTo>
                <a:lnTo>
                  <a:pt x="234442" y="112526"/>
                </a:lnTo>
                <a:lnTo>
                  <a:pt x="731397" y="384559"/>
                </a:lnTo>
                <a:lnTo>
                  <a:pt x="750193" y="393836"/>
                </a:lnTo>
                <a:lnTo>
                  <a:pt x="768989" y="393836"/>
                </a:lnTo>
                <a:lnTo>
                  <a:pt x="778259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79" name="Freeform 8779"/>
          <p:cNvSpPr/>
          <p:nvPr/>
        </p:nvSpPr>
        <p:spPr>
          <a:xfrm rot="-5400000" flipH="0" flipV="0">
            <a:off x="13232167" y="8826773"/>
            <a:ext cx="117332" cy="51824"/>
          </a:xfrm>
          <a:custGeom>
            <a:pathLst>
              <a:path w="721996" h="318901">
                <a:moveTo>
                  <a:pt x="721996" y="187573"/>
                </a:moveTo>
                <a:lnTo>
                  <a:pt x="703325" y="168783"/>
                </a:lnTo>
                <a:lnTo>
                  <a:pt x="684529" y="150118"/>
                </a:lnTo>
                <a:lnTo>
                  <a:pt x="656462" y="140717"/>
                </a:lnTo>
                <a:lnTo>
                  <a:pt x="637667" y="121915"/>
                </a:lnTo>
                <a:lnTo>
                  <a:pt x="609600" y="112526"/>
                </a:lnTo>
                <a:lnTo>
                  <a:pt x="581409" y="93849"/>
                </a:lnTo>
                <a:lnTo>
                  <a:pt x="562614" y="84448"/>
                </a:lnTo>
                <a:lnTo>
                  <a:pt x="534547" y="75059"/>
                </a:lnTo>
                <a:lnTo>
                  <a:pt x="515751" y="65658"/>
                </a:lnTo>
                <a:lnTo>
                  <a:pt x="487555" y="56257"/>
                </a:lnTo>
                <a:lnTo>
                  <a:pt x="459488" y="46992"/>
                </a:lnTo>
                <a:lnTo>
                  <a:pt x="440692" y="37591"/>
                </a:lnTo>
                <a:lnTo>
                  <a:pt x="412626" y="28191"/>
                </a:lnTo>
                <a:lnTo>
                  <a:pt x="393830" y="28191"/>
                </a:lnTo>
                <a:lnTo>
                  <a:pt x="365764" y="18790"/>
                </a:lnTo>
                <a:lnTo>
                  <a:pt x="346968" y="9401"/>
                </a:lnTo>
                <a:lnTo>
                  <a:pt x="300100" y="9401"/>
                </a:lnTo>
                <a:lnTo>
                  <a:pt x="281304" y="0"/>
                </a:lnTo>
                <a:lnTo>
                  <a:pt x="112526" y="0"/>
                </a:lnTo>
                <a:lnTo>
                  <a:pt x="84330" y="9401"/>
                </a:lnTo>
                <a:lnTo>
                  <a:pt x="65658" y="18790"/>
                </a:lnTo>
                <a:lnTo>
                  <a:pt x="46862" y="28191"/>
                </a:lnTo>
                <a:lnTo>
                  <a:pt x="37467" y="37591"/>
                </a:lnTo>
                <a:lnTo>
                  <a:pt x="18796" y="56257"/>
                </a:lnTo>
                <a:lnTo>
                  <a:pt x="9401" y="65658"/>
                </a:lnTo>
                <a:lnTo>
                  <a:pt x="9401" y="84448"/>
                </a:lnTo>
                <a:lnTo>
                  <a:pt x="0" y="103249"/>
                </a:lnTo>
                <a:lnTo>
                  <a:pt x="0" y="150118"/>
                </a:lnTo>
                <a:lnTo>
                  <a:pt x="9401" y="168783"/>
                </a:lnTo>
                <a:lnTo>
                  <a:pt x="9401" y="187573"/>
                </a:lnTo>
                <a:lnTo>
                  <a:pt x="18796" y="206375"/>
                </a:lnTo>
                <a:lnTo>
                  <a:pt x="28067" y="225165"/>
                </a:lnTo>
                <a:lnTo>
                  <a:pt x="37467" y="243842"/>
                </a:lnTo>
                <a:lnTo>
                  <a:pt x="56263" y="262632"/>
                </a:lnTo>
                <a:lnTo>
                  <a:pt x="65658" y="281434"/>
                </a:lnTo>
                <a:lnTo>
                  <a:pt x="75059" y="150118"/>
                </a:lnTo>
                <a:lnTo>
                  <a:pt x="84330" y="131316"/>
                </a:lnTo>
                <a:lnTo>
                  <a:pt x="84330" y="112526"/>
                </a:lnTo>
                <a:lnTo>
                  <a:pt x="93725" y="103249"/>
                </a:lnTo>
                <a:lnTo>
                  <a:pt x="112526" y="93849"/>
                </a:lnTo>
                <a:lnTo>
                  <a:pt x="131192" y="84448"/>
                </a:lnTo>
                <a:lnTo>
                  <a:pt x="159389" y="75059"/>
                </a:lnTo>
                <a:lnTo>
                  <a:pt x="243842" y="75059"/>
                </a:lnTo>
                <a:lnTo>
                  <a:pt x="262508" y="84448"/>
                </a:lnTo>
                <a:lnTo>
                  <a:pt x="290705" y="84448"/>
                </a:lnTo>
                <a:lnTo>
                  <a:pt x="309501" y="93849"/>
                </a:lnTo>
                <a:lnTo>
                  <a:pt x="337567" y="93849"/>
                </a:lnTo>
                <a:lnTo>
                  <a:pt x="365764" y="103249"/>
                </a:lnTo>
                <a:lnTo>
                  <a:pt x="393830" y="112526"/>
                </a:lnTo>
                <a:lnTo>
                  <a:pt x="412626" y="112526"/>
                </a:lnTo>
                <a:lnTo>
                  <a:pt x="431292" y="121915"/>
                </a:lnTo>
                <a:lnTo>
                  <a:pt x="459488" y="131316"/>
                </a:lnTo>
                <a:lnTo>
                  <a:pt x="478284" y="140717"/>
                </a:lnTo>
                <a:lnTo>
                  <a:pt x="506351" y="150118"/>
                </a:lnTo>
                <a:lnTo>
                  <a:pt x="525146" y="159507"/>
                </a:lnTo>
                <a:lnTo>
                  <a:pt x="553343" y="168783"/>
                </a:lnTo>
                <a:lnTo>
                  <a:pt x="581409" y="187573"/>
                </a:lnTo>
                <a:lnTo>
                  <a:pt x="609600" y="196974"/>
                </a:lnTo>
                <a:lnTo>
                  <a:pt x="628272" y="215776"/>
                </a:lnTo>
                <a:lnTo>
                  <a:pt x="647067" y="225165"/>
                </a:lnTo>
                <a:lnTo>
                  <a:pt x="665733" y="243842"/>
                </a:lnTo>
                <a:lnTo>
                  <a:pt x="684529" y="253231"/>
                </a:lnTo>
                <a:lnTo>
                  <a:pt x="693930" y="272033"/>
                </a:lnTo>
                <a:lnTo>
                  <a:pt x="703325" y="290823"/>
                </a:lnTo>
                <a:lnTo>
                  <a:pt x="703325" y="3189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80" name="Freeform 8780"/>
          <p:cNvSpPr/>
          <p:nvPr/>
        </p:nvSpPr>
        <p:spPr>
          <a:xfrm rot="-5400000" flipH="0" flipV="0">
            <a:off x="13255777" y="8816867"/>
            <a:ext cx="117353" cy="50275"/>
          </a:xfrm>
          <a:custGeom>
            <a:pathLst>
              <a:path w="722126" h="309364">
                <a:moveTo>
                  <a:pt x="722126" y="187573"/>
                </a:moveTo>
                <a:lnTo>
                  <a:pt x="722126" y="159382"/>
                </a:lnTo>
                <a:lnTo>
                  <a:pt x="712601" y="140705"/>
                </a:lnTo>
                <a:lnTo>
                  <a:pt x="712601" y="121915"/>
                </a:lnTo>
                <a:lnTo>
                  <a:pt x="703331" y="103113"/>
                </a:lnTo>
                <a:lnTo>
                  <a:pt x="693930" y="84448"/>
                </a:lnTo>
                <a:lnTo>
                  <a:pt x="684535" y="65658"/>
                </a:lnTo>
                <a:lnTo>
                  <a:pt x="665739" y="46856"/>
                </a:lnTo>
                <a:lnTo>
                  <a:pt x="656338" y="37455"/>
                </a:lnTo>
                <a:lnTo>
                  <a:pt x="637667" y="168783"/>
                </a:lnTo>
                <a:lnTo>
                  <a:pt x="637667" y="196974"/>
                </a:lnTo>
                <a:lnTo>
                  <a:pt x="618871" y="215640"/>
                </a:lnTo>
                <a:lnTo>
                  <a:pt x="609476" y="225040"/>
                </a:lnTo>
                <a:lnTo>
                  <a:pt x="581409" y="225040"/>
                </a:lnTo>
                <a:lnTo>
                  <a:pt x="562614" y="234441"/>
                </a:lnTo>
                <a:lnTo>
                  <a:pt x="525146" y="234441"/>
                </a:lnTo>
                <a:lnTo>
                  <a:pt x="459488" y="234441"/>
                </a:lnTo>
                <a:lnTo>
                  <a:pt x="431292" y="225040"/>
                </a:lnTo>
                <a:lnTo>
                  <a:pt x="412626" y="225040"/>
                </a:lnTo>
                <a:lnTo>
                  <a:pt x="384429" y="215640"/>
                </a:lnTo>
                <a:lnTo>
                  <a:pt x="356363" y="206239"/>
                </a:lnTo>
                <a:lnTo>
                  <a:pt x="328172" y="206239"/>
                </a:lnTo>
                <a:lnTo>
                  <a:pt x="309376" y="196974"/>
                </a:lnTo>
                <a:lnTo>
                  <a:pt x="290705" y="187573"/>
                </a:lnTo>
                <a:lnTo>
                  <a:pt x="262514" y="178172"/>
                </a:lnTo>
                <a:lnTo>
                  <a:pt x="243843" y="178172"/>
                </a:lnTo>
                <a:lnTo>
                  <a:pt x="215646" y="159382"/>
                </a:lnTo>
                <a:lnTo>
                  <a:pt x="196850" y="149981"/>
                </a:lnTo>
                <a:lnTo>
                  <a:pt x="168784" y="140705"/>
                </a:lnTo>
                <a:lnTo>
                  <a:pt x="140593" y="131316"/>
                </a:lnTo>
                <a:lnTo>
                  <a:pt x="112526" y="112514"/>
                </a:lnTo>
                <a:lnTo>
                  <a:pt x="84330" y="93724"/>
                </a:lnTo>
                <a:lnTo>
                  <a:pt x="65534" y="84448"/>
                </a:lnTo>
                <a:lnTo>
                  <a:pt x="56263" y="65658"/>
                </a:lnTo>
                <a:lnTo>
                  <a:pt x="37468" y="56257"/>
                </a:lnTo>
                <a:lnTo>
                  <a:pt x="28067" y="37455"/>
                </a:lnTo>
                <a:lnTo>
                  <a:pt x="18672" y="28066"/>
                </a:lnTo>
                <a:lnTo>
                  <a:pt x="18672" y="9389"/>
                </a:lnTo>
                <a:lnTo>
                  <a:pt x="9401" y="0"/>
                </a:lnTo>
                <a:lnTo>
                  <a:pt x="0" y="131316"/>
                </a:lnTo>
                <a:lnTo>
                  <a:pt x="18672" y="140705"/>
                </a:lnTo>
                <a:lnTo>
                  <a:pt x="37468" y="159382"/>
                </a:lnTo>
                <a:lnTo>
                  <a:pt x="56263" y="168783"/>
                </a:lnTo>
                <a:lnTo>
                  <a:pt x="84330" y="187573"/>
                </a:lnTo>
                <a:lnTo>
                  <a:pt x="103126" y="196974"/>
                </a:lnTo>
                <a:lnTo>
                  <a:pt x="131192" y="215640"/>
                </a:lnTo>
                <a:lnTo>
                  <a:pt x="159389" y="225040"/>
                </a:lnTo>
                <a:lnTo>
                  <a:pt x="187579" y="234441"/>
                </a:lnTo>
                <a:lnTo>
                  <a:pt x="206251" y="243830"/>
                </a:lnTo>
                <a:lnTo>
                  <a:pt x="234442" y="253107"/>
                </a:lnTo>
                <a:lnTo>
                  <a:pt x="253113" y="262508"/>
                </a:lnTo>
                <a:lnTo>
                  <a:pt x="281310" y="271897"/>
                </a:lnTo>
                <a:lnTo>
                  <a:pt x="300106" y="281298"/>
                </a:lnTo>
                <a:lnTo>
                  <a:pt x="328172" y="281298"/>
                </a:lnTo>
                <a:lnTo>
                  <a:pt x="346968" y="290698"/>
                </a:lnTo>
                <a:lnTo>
                  <a:pt x="375034" y="300099"/>
                </a:lnTo>
                <a:lnTo>
                  <a:pt x="393830" y="300099"/>
                </a:lnTo>
                <a:lnTo>
                  <a:pt x="421897" y="309364"/>
                </a:lnTo>
                <a:lnTo>
                  <a:pt x="609476" y="309364"/>
                </a:lnTo>
                <a:lnTo>
                  <a:pt x="637667" y="300099"/>
                </a:lnTo>
                <a:lnTo>
                  <a:pt x="656338" y="290698"/>
                </a:lnTo>
                <a:lnTo>
                  <a:pt x="675134" y="281298"/>
                </a:lnTo>
                <a:lnTo>
                  <a:pt x="684535" y="271897"/>
                </a:lnTo>
                <a:lnTo>
                  <a:pt x="703331" y="253107"/>
                </a:lnTo>
                <a:lnTo>
                  <a:pt x="712601" y="243830"/>
                </a:lnTo>
                <a:lnTo>
                  <a:pt x="712601" y="225040"/>
                </a:lnTo>
                <a:lnTo>
                  <a:pt x="722126" y="20623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81" name="Freeform 8781"/>
          <p:cNvSpPr/>
          <p:nvPr/>
        </p:nvSpPr>
        <p:spPr>
          <a:xfrm rot="-5400000" flipH="0" flipV="0">
            <a:off x="13271030" y="8879340"/>
            <a:ext cx="140199" cy="128022"/>
          </a:xfrm>
          <a:custGeom>
            <a:pathLst>
              <a:path w="862708" h="787778">
                <a:moveTo>
                  <a:pt x="74929" y="0"/>
                </a:moveTo>
                <a:lnTo>
                  <a:pt x="0" y="84448"/>
                </a:lnTo>
                <a:lnTo>
                  <a:pt x="862708" y="7877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82" name="Freeform 8782"/>
          <p:cNvSpPr/>
          <p:nvPr/>
        </p:nvSpPr>
        <p:spPr>
          <a:xfrm rot="-5400000" flipH="0" flipV="0">
            <a:off x="13284745" y="8879350"/>
            <a:ext cx="140199" cy="128003"/>
          </a:xfrm>
          <a:custGeom>
            <a:pathLst>
              <a:path w="862708" h="787660">
                <a:moveTo>
                  <a:pt x="0" y="0"/>
                </a:moveTo>
                <a:lnTo>
                  <a:pt x="862708" y="703330"/>
                </a:lnTo>
                <a:lnTo>
                  <a:pt x="778254" y="7876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83" name="Freeform 8783"/>
          <p:cNvSpPr/>
          <p:nvPr/>
        </p:nvSpPr>
        <p:spPr>
          <a:xfrm rot="-5400000" flipH="0" flipV="0">
            <a:off x="13080533" y="8879341"/>
            <a:ext cx="140199" cy="128021"/>
          </a:xfrm>
          <a:custGeom>
            <a:pathLst>
              <a:path w="862708" h="787773">
                <a:moveTo>
                  <a:pt x="778254" y="787773"/>
                </a:moveTo>
                <a:lnTo>
                  <a:pt x="862708" y="70332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84" name="Freeform 8784"/>
          <p:cNvSpPr/>
          <p:nvPr/>
        </p:nvSpPr>
        <p:spPr>
          <a:xfrm rot="-5400000" flipH="0" flipV="0">
            <a:off x="13066819" y="8879350"/>
            <a:ext cx="140199" cy="128003"/>
          </a:xfrm>
          <a:custGeom>
            <a:pathLst>
              <a:path w="862708" h="787660">
                <a:moveTo>
                  <a:pt x="862708" y="787660"/>
                </a:moveTo>
                <a:lnTo>
                  <a:pt x="0" y="84335"/>
                </a:lnTo>
                <a:lnTo>
                  <a:pt x="7492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85" name="Freeform 8785"/>
          <p:cNvSpPr/>
          <p:nvPr/>
        </p:nvSpPr>
        <p:spPr>
          <a:xfrm rot="-5400000" flipH="0" flipV="0">
            <a:off x="13536961" y="7234192"/>
            <a:ext cx="384048" cy="443489"/>
          </a:xfrm>
          <a:custGeom>
            <a:pathLst>
              <a:path w="2363217" h="2728980">
                <a:moveTo>
                  <a:pt x="628271" y="0"/>
                </a:moveTo>
                <a:lnTo>
                  <a:pt x="628271" y="2728980"/>
                </a:lnTo>
                <a:moveTo>
                  <a:pt x="1734945" y="1781813"/>
                </a:moveTo>
                <a:lnTo>
                  <a:pt x="1734945" y="2728980"/>
                </a:lnTo>
                <a:moveTo>
                  <a:pt x="0" y="2335026"/>
                </a:moveTo>
                <a:lnTo>
                  <a:pt x="2363217" y="233502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86" name="Freeform 8786"/>
          <p:cNvSpPr/>
          <p:nvPr/>
        </p:nvSpPr>
        <p:spPr>
          <a:xfrm rot="-5400000" flipH="0" flipV="0">
            <a:off x="13869960" y="7006351"/>
            <a:ext cx="466335" cy="432838"/>
          </a:xfrm>
          <a:custGeom>
            <a:pathLst>
              <a:path w="2869562" h="2663441">
                <a:moveTo>
                  <a:pt x="0" y="0"/>
                </a:moveTo>
                <a:lnTo>
                  <a:pt x="1350392" y="2663441"/>
                </a:lnTo>
                <a:lnTo>
                  <a:pt x="2869562" y="266344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87" name="Freeform 8787"/>
          <p:cNvSpPr/>
          <p:nvPr/>
        </p:nvSpPr>
        <p:spPr>
          <a:xfrm rot="-5400000" flipH="0" flipV="0">
            <a:off x="14180099" y="7095511"/>
            <a:ext cx="89903" cy="128022"/>
          </a:xfrm>
          <a:custGeom>
            <a:pathLst>
              <a:path w="553213" h="787779">
                <a:moveTo>
                  <a:pt x="403225" y="0"/>
                </a:moveTo>
                <a:lnTo>
                  <a:pt x="225047" y="0"/>
                </a:lnTo>
                <a:lnTo>
                  <a:pt x="206251" y="9395"/>
                </a:lnTo>
                <a:lnTo>
                  <a:pt x="196850" y="18796"/>
                </a:lnTo>
                <a:lnTo>
                  <a:pt x="187455" y="37462"/>
                </a:lnTo>
                <a:lnTo>
                  <a:pt x="196850" y="65658"/>
                </a:lnTo>
                <a:lnTo>
                  <a:pt x="206251" y="74929"/>
                </a:lnTo>
                <a:lnTo>
                  <a:pt x="225047" y="84330"/>
                </a:lnTo>
                <a:lnTo>
                  <a:pt x="422021" y="84330"/>
                </a:lnTo>
                <a:lnTo>
                  <a:pt x="440693" y="93855"/>
                </a:lnTo>
                <a:lnTo>
                  <a:pt x="459488" y="103126"/>
                </a:lnTo>
                <a:lnTo>
                  <a:pt x="468883" y="121921"/>
                </a:lnTo>
                <a:lnTo>
                  <a:pt x="478154" y="140717"/>
                </a:lnTo>
                <a:lnTo>
                  <a:pt x="478154" y="168784"/>
                </a:lnTo>
                <a:lnTo>
                  <a:pt x="468883" y="196974"/>
                </a:lnTo>
                <a:lnTo>
                  <a:pt x="468883" y="215646"/>
                </a:lnTo>
                <a:lnTo>
                  <a:pt x="450088" y="234442"/>
                </a:lnTo>
                <a:lnTo>
                  <a:pt x="440693" y="253237"/>
                </a:lnTo>
                <a:lnTo>
                  <a:pt x="422021" y="271909"/>
                </a:lnTo>
                <a:lnTo>
                  <a:pt x="403225" y="290705"/>
                </a:lnTo>
                <a:lnTo>
                  <a:pt x="384430" y="300100"/>
                </a:lnTo>
                <a:lnTo>
                  <a:pt x="365764" y="309501"/>
                </a:lnTo>
                <a:lnTo>
                  <a:pt x="337567" y="318771"/>
                </a:lnTo>
                <a:lnTo>
                  <a:pt x="206251" y="318771"/>
                </a:lnTo>
                <a:lnTo>
                  <a:pt x="187455" y="337567"/>
                </a:lnTo>
                <a:lnTo>
                  <a:pt x="187455" y="375159"/>
                </a:lnTo>
                <a:lnTo>
                  <a:pt x="206251" y="393824"/>
                </a:lnTo>
                <a:lnTo>
                  <a:pt x="328172" y="393824"/>
                </a:lnTo>
                <a:lnTo>
                  <a:pt x="356363" y="403225"/>
                </a:lnTo>
                <a:lnTo>
                  <a:pt x="375035" y="412620"/>
                </a:lnTo>
                <a:lnTo>
                  <a:pt x="384430" y="431416"/>
                </a:lnTo>
                <a:lnTo>
                  <a:pt x="393830" y="450087"/>
                </a:lnTo>
                <a:lnTo>
                  <a:pt x="393830" y="487679"/>
                </a:lnTo>
                <a:lnTo>
                  <a:pt x="384430" y="515746"/>
                </a:lnTo>
                <a:lnTo>
                  <a:pt x="365764" y="590804"/>
                </a:lnTo>
                <a:lnTo>
                  <a:pt x="365764" y="600199"/>
                </a:lnTo>
                <a:lnTo>
                  <a:pt x="356363" y="618871"/>
                </a:lnTo>
                <a:lnTo>
                  <a:pt x="346968" y="637667"/>
                </a:lnTo>
                <a:lnTo>
                  <a:pt x="328172" y="656462"/>
                </a:lnTo>
                <a:lnTo>
                  <a:pt x="309501" y="675258"/>
                </a:lnTo>
                <a:lnTo>
                  <a:pt x="300100" y="684529"/>
                </a:lnTo>
                <a:lnTo>
                  <a:pt x="281304" y="693930"/>
                </a:lnTo>
                <a:lnTo>
                  <a:pt x="253238" y="703325"/>
                </a:lnTo>
                <a:lnTo>
                  <a:pt x="234442" y="703325"/>
                </a:lnTo>
                <a:lnTo>
                  <a:pt x="215646" y="712726"/>
                </a:lnTo>
                <a:lnTo>
                  <a:pt x="18796" y="712726"/>
                </a:lnTo>
                <a:lnTo>
                  <a:pt x="0" y="722121"/>
                </a:lnTo>
                <a:lnTo>
                  <a:pt x="0" y="768983"/>
                </a:lnTo>
                <a:lnTo>
                  <a:pt x="18796" y="787779"/>
                </a:lnTo>
                <a:lnTo>
                  <a:pt x="187455" y="787779"/>
                </a:lnTo>
                <a:lnTo>
                  <a:pt x="243843" y="787779"/>
                </a:lnTo>
                <a:lnTo>
                  <a:pt x="262508" y="778384"/>
                </a:lnTo>
                <a:lnTo>
                  <a:pt x="290705" y="768983"/>
                </a:lnTo>
                <a:lnTo>
                  <a:pt x="309501" y="768983"/>
                </a:lnTo>
                <a:lnTo>
                  <a:pt x="328172" y="759588"/>
                </a:lnTo>
                <a:lnTo>
                  <a:pt x="346968" y="750187"/>
                </a:lnTo>
                <a:lnTo>
                  <a:pt x="365764" y="731521"/>
                </a:lnTo>
                <a:lnTo>
                  <a:pt x="375035" y="722121"/>
                </a:lnTo>
                <a:lnTo>
                  <a:pt x="393830" y="703325"/>
                </a:lnTo>
                <a:lnTo>
                  <a:pt x="403225" y="684529"/>
                </a:lnTo>
                <a:lnTo>
                  <a:pt x="422021" y="665863"/>
                </a:lnTo>
                <a:lnTo>
                  <a:pt x="431292" y="637667"/>
                </a:lnTo>
                <a:lnTo>
                  <a:pt x="440693" y="618871"/>
                </a:lnTo>
                <a:lnTo>
                  <a:pt x="450088" y="590804"/>
                </a:lnTo>
                <a:lnTo>
                  <a:pt x="468883" y="515746"/>
                </a:lnTo>
                <a:lnTo>
                  <a:pt x="468883" y="487679"/>
                </a:lnTo>
                <a:lnTo>
                  <a:pt x="478154" y="468883"/>
                </a:lnTo>
                <a:lnTo>
                  <a:pt x="478154" y="459488"/>
                </a:lnTo>
                <a:lnTo>
                  <a:pt x="468883" y="431416"/>
                </a:lnTo>
                <a:lnTo>
                  <a:pt x="468883" y="412620"/>
                </a:lnTo>
                <a:lnTo>
                  <a:pt x="459488" y="393824"/>
                </a:lnTo>
                <a:lnTo>
                  <a:pt x="440693" y="375159"/>
                </a:lnTo>
                <a:lnTo>
                  <a:pt x="422021" y="365758"/>
                </a:lnTo>
                <a:lnTo>
                  <a:pt x="431292" y="365758"/>
                </a:lnTo>
                <a:lnTo>
                  <a:pt x="450088" y="356363"/>
                </a:lnTo>
                <a:lnTo>
                  <a:pt x="468883" y="337567"/>
                </a:lnTo>
                <a:lnTo>
                  <a:pt x="487555" y="328166"/>
                </a:lnTo>
                <a:lnTo>
                  <a:pt x="497080" y="309501"/>
                </a:lnTo>
                <a:lnTo>
                  <a:pt x="515746" y="290705"/>
                </a:lnTo>
                <a:lnTo>
                  <a:pt x="525147" y="271909"/>
                </a:lnTo>
                <a:lnTo>
                  <a:pt x="534547" y="253237"/>
                </a:lnTo>
                <a:lnTo>
                  <a:pt x="543942" y="225041"/>
                </a:lnTo>
                <a:lnTo>
                  <a:pt x="553213" y="196974"/>
                </a:lnTo>
                <a:lnTo>
                  <a:pt x="553213" y="131316"/>
                </a:lnTo>
                <a:lnTo>
                  <a:pt x="543942" y="103126"/>
                </a:lnTo>
                <a:lnTo>
                  <a:pt x="534547" y="84330"/>
                </a:lnTo>
                <a:lnTo>
                  <a:pt x="534547" y="74929"/>
                </a:lnTo>
                <a:lnTo>
                  <a:pt x="525147" y="56263"/>
                </a:lnTo>
                <a:lnTo>
                  <a:pt x="506351" y="37462"/>
                </a:lnTo>
                <a:lnTo>
                  <a:pt x="487555" y="28067"/>
                </a:lnTo>
                <a:lnTo>
                  <a:pt x="468883" y="18796"/>
                </a:lnTo>
                <a:lnTo>
                  <a:pt x="450088" y="9395"/>
                </a:lnTo>
                <a:lnTo>
                  <a:pt x="42202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88" name="Freeform 8788"/>
          <p:cNvSpPr/>
          <p:nvPr/>
        </p:nvSpPr>
        <p:spPr>
          <a:xfrm rot="-5400000" flipH="0" flipV="0">
            <a:off x="14180089" y="7002543"/>
            <a:ext cx="89923" cy="128022"/>
          </a:xfrm>
          <a:custGeom>
            <a:pathLst>
              <a:path w="553337" h="787779">
                <a:moveTo>
                  <a:pt x="515745" y="0"/>
                </a:moveTo>
                <a:lnTo>
                  <a:pt x="215776" y="0"/>
                </a:lnTo>
                <a:lnTo>
                  <a:pt x="196980" y="9395"/>
                </a:lnTo>
                <a:lnTo>
                  <a:pt x="187579" y="28067"/>
                </a:lnTo>
                <a:lnTo>
                  <a:pt x="103125" y="346962"/>
                </a:lnTo>
                <a:lnTo>
                  <a:pt x="103125" y="365758"/>
                </a:lnTo>
                <a:lnTo>
                  <a:pt x="112520" y="384554"/>
                </a:lnTo>
                <a:lnTo>
                  <a:pt x="121921" y="384554"/>
                </a:lnTo>
                <a:lnTo>
                  <a:pt x="140717" y="393824"/>
                </a:lnTo>
                <a:lnTo>
                  <a:pt x="337567" y="393824"/>
                </a:lnTo>
                <a:lnTo>
                  <a:pt x="356363" y="403225"/>
                </a:lnTo>
                <a:lnTo>
                  <a:pt x="375158" y="412620"/>
                </a:lnTo>
                <a:lnTo>
                  <a:pt x="384429" y="431416"/>
                </a:lnTo>
                <a:lnTo>
                  <a:pt x="393830" y="450087"/>
                </a:lnTo>
                <a:lnTo>
                  <a:pt x="393830" y="487679"/>
                </a:lnTo>
                <a:lnTo>
                  <a:pt x="384429" y="515746"/>
                </a:lnTo>
                <a:lnTo>
                  <a:pt x="365763" y="590804"/>
                </a:lnTo>
                <a:lnTo>
                  <a:pt x="365763" y="600199"/>
                </a:lnTo>
                <a:lnTo>
                  <a:pt x="356363" y="618871"/>
                </a:lnTo>
                <a:lnTo>
                  <a:pt x="346962" y="647062"/>
                </a:lnTo>
                <a:lnTo>
                  <a:pt x="328296" y="656462"/>
                </a:lnTo>
                <a:lnTo>
                  <a:pt x="318895" y="675258"/>
                </a:lnTo>
                <a:lnTo>
                  <a:pt x="300099" y="684529"/>
                </a:lnTo>
                <a:lnTo>
                  <a:pt x="281304" y="693930"/>
                </a:lnTo>
                <a:lnTo>
                  <a:pt x="262638" y="703325"/>
                </a:lnTo>
                <a:lnTo>
                  <a:pt x="234441" y="703325"/>
                </a:lnTo>
                <a:lnTo>
                  <a:pt x="215776" y="712726"/>
                </a:lnTo>
                <a:lnTo>
                  <a:pt x="18796" y="712726"/>
                </a:lnTo>
                <a:lnTo>
                  <a:pt x="0" y="722121"/>
                </a:lnTo>
                <a:lnTo>
                  <a:pt x="0" y="768983"/>
                </a:lnTo>
                <a:lnTo>
                  <a:pt x="18796" y="787779"/>
                </a:lnTo>
                <a:lnTo>
                  <a:pt x="253237" y="787779"/>
                </a:lnTo>
                <a:lnTo>
                  <a:pt x="272033" y="778384"/>
                </a:lnTo>
                <a:lnTo>
                  <a:pt x="290704" y="778384"/>
                </a:lnTo>
                <a:lnTo>
                  <a:pt x="309500" y="768983"/>
                </a:lnTo>
                <a:lnTo>
                  <a:pt x="328296" y="759588"/>
                </a:lnTo>
                <a:lnTo>
                  <a:pt x="346962" y="750187"/>
                </a:lnTo>
                <a:lnTo>
                  <a:pt x="365763" y="740792"/>
                </a:lnTo>
                <a:lnTo>
                  <a:pt x="375158" y="722121"/>
                </a:lnTo>
                <a:lnTo>
                  <a:pt x="393830" y="703325"/>
                </a:lnTo>
                <a:lnTo>
                  <a:pt x="403225" y="684529"/>
                </a:lnTo>
                <a:lnTo>
                  <a:pt x="422021" y="665863"/>
                </a:lnTo>
                <a:lnTo>
                  <a:pt x="431421" y="647062"/>
                </a:lnTo>
                <a:lnTo>
                  <a:pt x="440692" y="618871"/>
                </a:lnTo>
                <a:lnTo>
                  <a:pt x="450087" y="590804"/>
                </a:lnTo>
                <a:lnTo>
                  <a:pt x="468883" y="515746"/>
                </a:lnTo>
                <a:lnTo>
                  <a:pt x="468883" y="497080"/>
                </a:lnTo>
                <a:lnTo>
                  <a:pt x="478284" y="468883"/>
                </a:lnTo>
                <a:lnTo>
                  <a:pt x="468883" y="440817"/>
                </a:lnTo>
                <a:lnTo>
                  <a:pt x="468883" y="412620"/>
                </a:lnTo>
                <a:lnTo>
                  <a:pt x="459488" y="393824"/>
                </a:lnTo>
                <a:lnTo>
                  <a:pt x="440692" y="375159"/>
                </a:lnTo>
                <a:lnTo>
                  <a:pt x="431421" y="356363"/>
                </a:lnTo>
                <a:lnTo>
                  <a:pt x="412626" y="337567"/>
                </a:lnTo>
                <a:lnTo>
                  <a:pt x="384429" y="328166"/>
                </a:lnTo>
                <a:lnTo>
                  <a:pt x="365763" y="318771"/>
                </a:lnTo>
                <a:lnTo>
                  <a:pt x="196980" y="318771"/>
                </a:lnTo>
                <a:lnTo>
                  <a:pt x="262638" y="84330"/>
                </a:lnTo>
                <a:lnTo>
                  <a:pt x="515745" y="84330"/>
                </a:lnTo>
                <a:lnTo>
                  <a:pt x="534541" y="74929"/>
                </a:lnTo>
                <a:lnTo>
                  <a:pt x="543942" y="65658"/>
                </a:lnTo>
                <a:lnTo>
                  <a:pt x="553337" y="37462"/>
                </a:lnTo>
                <a:lnTo>
                  <a:pt x="543942" y="18796"/>
                </a:lnTo>
                <a:lnTo>
                  <a:pt x="534541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89" name="Freeform 8789"/>
          <p:cNvSpPr/>
          <p:nvPr/>
        </p:nvSpPr>
        <p:spPr>
          <a:xfrm rot="-5400000" flipH="0" flipV="0">
            <a:off x="13823469" y="7467371"/>
            <a:ext cx="128023" cy="141727"/>
          </a:xfrm>
          <a:custGeom>
            <a:pathLst>
              <a:path w="787784" h="872108">
                <a:moveTo>
                  <a:pt x="787784" y="84323"/>
                </a:moveTo>
                <a:lnTo>
                  <a:pt x="703324" y="0"/>
                </a:lnTo>
                <a:lnTo>
                  <a:pt x="0" y="8721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90" name="Freeform 8790"/>
          <p:cNvSpPr/>
          <p:nvPr/>
        </p:nvSpPr>
        <p:spPr>
          <a:xfrm rot="-5400000" flipH="0" flipV="0">
            <a:off x="13823480" y="7481086"/>
            <a:ext cx="128002" cy="141727"/>
          </a:xfrm>
          <a:custGeom>
            <a:pathLst>
              <a:path w="787654" h="872108">
                <a:moveTo>
                  <a:pt x="787654" y="0"/>
                </a:moveTo>
                <a:lnTo>
                  <a:pt x="84330" y="872108"/>
                </a:lnTo>
                <a:lnTo>
                  <a:pt x="0" y="7876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91" name="Freeform 8791"/>
          <p:cNvSpPr/>
          <p:nvPr/>
        </p:nvSpPr>
        <p:spPr>
          <a:xfrm rot="-5400000" flipH="0" flipV="0">
            <a:off x="13823469" y="7302776"/>
            <a:ext cx="128023" cy="141727"/>
          </a:xfrm>
          <a:custGeom>
            <a:pathLst>
              <a:path w="787784" h="872108">
                <a:moveTo>
                  <a:pt x="0" y="787654"/>
                </a:moveTo>
                <a:lnTo>
                  <a:pt x="84453" y="872108"/>
                </a:lnTo>
                <a:lnTo>
                  <a:pt x="78778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92" name="Freeform 8792"/>
          <p:cNvSpPr/>
          <p:nvPr/>
        </p:nvSpPr>
        <p:spPr>
          <a:xfrm rot="-5400000" flipH="0" flipV="0">
            <a:off x="13823480" y="7289062"/>
            <a:ext cx="128002" cy="141727"/>
          </a:xfrm>
          <a:custGeom>
            <a:pathLst>
              <a:path w="787655" h="872108">
                <a:moveTo>
                  <a:pt x="0" y="872108"/>
                </a:moveTo>
                <a:lnTo>
                  <a:pt x="703331" y="0"/>
                </a:lnTo>
                <a:lnTo>
                  <a:pt x="787655" y="8432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93" name="Freeform 8793"/>
          <p:cNvSpPr/>
          <p:nvPr/>
        </p:nvSpPr>
        <p:spPr>
          <a:xfrm rot="-5400000" flipH="0" flipV="0">
            <a:off x="12458733" y="8220991"/>
            <a:ext cx="1267950" cy="304794"/>
          </a:xfrm>
          <a:custGeom>
            <a:pathLst>
              <a:path w="7802246" h="1875532">
                <a:moveTo>
                  <a:pt x="3085337" y="619000"/>
                </a:moveTo>
                <a:lnTo>
                  <a:pt x="7802246" y="619000"/>
                </a:lnTo>
                <a:moveTo>
                  <a:pt x="3244726" y="619000"/>
                </a:moveTo>
                <a:lnTo>
                  <a:pt x="3244726" y="937766"/>
                </a:lnTo>
                <a:moveTo>
                  <a:pt x="3554096" y="619000"/>
                </a:moveTo>
                <a:lnTo>
                  <a:pt x="3554096" y="937766"/>
                </a:lnTo>
                <a:moveTo>
                  <a:pt x="3872991" y="619000"/>
                </a:moveTo>
                <a:lnTo>
                  <a:pt x="3872991" y="937766"/>
                </a:lnTo>
                <a:moveTo>
                  <a:pt x="4182492" y="619000"/>
                </a:moveTo>
                <a:lnTo>
                  <a:pt x="4182492" y="937766"/>
                </a:lnTo>
                <a:moveTo>
                  <a:pt x="4501387" y="619000"/>
                </a:moveTo>
                <a:lnTo>
                  <a:pt x="4501387" y="937766"/>
                </a:lnTo>
                <a:moveTo>
                  <a:pt x="4810763" y="619000"/>
                </a:moveTo>
                <a:lnTo>
                  <a:pt x="4810763" y="937766"/>
                </a:lnTo>
                <a:moveTo>
                  <a:pt x="5129659" y="619000"/>
                </a:moveTo>
                <a:lnTo>
                  <a:pt x="5129659" y="937766"/>
                </a:lnTo>
                <a:moveTo>
                  <a:pt x="5448554" y="619000"/>
                </a:moveTo>
                <a:lnTo>
                  <a:pt x="5448554" y="937766"/>
                </a:lnTo>
                <a:moveTo>
                  <a:pt x="5757930" y="619000"/>
                </a:moveTo>
                <a:lnTo>
                  <a:pt x="5757930" y="937766"/>
                </a:lnTo>
                <a:moveTo>
                  <a:pt x="6076826" y="619000"/>
                </a:moveTo>
                <a:lnTo>
                  <a:pt x="6076826" y="937766"/>
                </a:lnTo>
                <a:moveTo>
                  <a:pt x="6386196" y="619000"/>
                </a:moveTo>
                <a:lnTo>
                  <a:pt x="6386196" y="937766"/>
                </a:lnTo>
                <a:moveTo>
                  <a:pt x="6705091" y="619000"/>
                </a:moveTo>
                <a:lnTo>
                  <a:pt x="6705091" y="937766"/>
                </a:lnTo>
                <a:moveTo>
                  <a:pt x="7014592" y="619000"/>
                </a:moveTo>
                <a:lnTo>
                  <a:pt x="7014592" y="937766"/>
                </a:lnTo>
                <a:moveTo>
                  <a:pt x="7333487" y="619000"/>
                </a:moveTo>
                <a:lnTo>
                  <a:pt x="7333487" y="937766"/>
                </a:lnTo>
                <a:moveTo>
                  <a:pt x="7642863" y="619000"/>
                </a:moveTo>
                <a:lnTo>
                  <a:pt x="7642863" y="937766"/>
                </a:lnTo>
                <a:moveTo>
                  <a:pt x="1322201" y="628401"/>
                </a:moveTo>
                <a:lnTo>
                  <a:pt x="0" y="628401"/>
                </a:lnTo>
                <a:moveTo>
                  <a:pt x="3225930" y="1247266"/>
                </a:moveTo>
                <a:lnTo>
                  <a:pt x="0" y="1247266"/>
                </a:lnTo>
                <a:moveTo>
                  <a:pt x="393830" y="0"/>
                </a:moveTo>
                <a:lnTo>
                  <a:pt x="393830" y="187553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94" name="Freeform 8794"/>
          <p:cNvSpPr/>
          <p:nvPr/>
        </p:nvSpPr>
        <p:spPr>
          <a:xfrm rot="-5400000" flipH="0" flipV="0">
            <a:off x="12788676" y="8924312"/>
            <a:ext cx="284982" cy="323081"/>
          </a:xfrm>
          <a:custGeom>
            <a:pathLst>
              <a:path w="1753617" h="1988059">
                <a:moveTo>
                  <a:pt x="1753617" y="1988059"/>
                </a:moveTo>
                <a:lnTo>
                  <a:pt x="0" y="1491109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95" name="Freeform 8795"/>
          <p:cNvSpPr/>
          <p:nvPr/>
        </p:nvSpPr>
        <p:spPr>
          <a:xfrm rot="-5400000" flipH="0" flipV="0">
            <a:off x="12788688" y="9093480"/>
            <a:ext cx="115805" cy="89902"/>
          </a:xfrm>
          <a:custGeom>
            <a:pathLst>
              <a:path w="712601" h="553207">
                <a:moveTo>
                  <a:pt x="712601" y="534541"/>
                </a:moveTo>
                <a:lnTo>
                  <a:pt x="703331" y="384424"/>
                </a:lnTo>
                <a:lnTo>
                  <a:pt x="703331" y="421891"/>
                </a:lnTo>
                <a:lnTo>
                  <a:pt x="693930" y="440681"/>
                </a:lnTo>
                <a:lnTo>
                  <a:pt x="684535" y="459482"/>
                </a:lnTo>
                <a:lnTo>
                  <a:pt x="665739" y="468883"/>
                </a:lnTo>
                <a:lnTo>
                  <a:pt x="647068" y="478148"/>
                </a:lnTo>
                <a:lnTo>
                  <a:pt x="609476" y="478148"/>
                </a:lnTo>
                <a:lnTo>
                  <a:pt x="590804" y="468883"/>
                </a:lnTo>
                <a:lnTo>
                  <a:pt x="572009" y="459482"/>
                </a:lnTo>
                <a:lnTo>
                  <a:pt x="553213" y="450082"/>
                </a:lnTo>
                <a:lnTo>
                  <a:pt x="525022" y="431292"/>
                </a:lnTo>
                <a:lnTo>
                  <a:pt x="65534" y="9389"/>
                </a:lnTo>
                <a:lnTo>
                  <a:pt x="37468" y="0"/>
                </a:lnTo>
                <a:lnTo>
                  <a:pt x="18672" y="0"/>
                </a:lnTo>
                <a:lnTo>
                  <a:pt x="0" y="18666"/>
                </a:lnTo>
                <a:lnTo>
                  <a:pt x="0" y="384424"/>
                </a:lnTo>
                <a:lnTo>
                  <a:pt x="18672" y="403225"/>
                </a:lnTo>
                <a:lnTo>
                  <a:pt x="56263" y="403225"/>
                </a:lnTo>
                <a:lnTo>
                  <a:pt x="74935" y="384424"/>
                </a:lnTo>
                <a:lnTo>
                  <a:pt x="74935" y="131192"/>
                </a:lnTo>
                <a:lnTo>
                  <a:pt x="468759" y="487549"/>
                </a:lnTo>
                <a:lnTo>
                  <a:pt x="478160" y="496950"/>
                </a:lnTo>
                <a:lnTo>
                  <a:pt x="506351" y="515740"/>
                </a:lnTo>
                <a:lnTo>
                  <a:pt x="525022" y="525140"/>
                </a:lnTo>
                <a:lnTo>
                  <a:pt x="543818" y="534541"/>
                </a:lnTo>
                <a:lnTo>
                  <a:pt x="562614" y="543942"/>
                </a:lnTo>
                <a:lnTo>
                  <a:pt x="590804" y="553207"/>
                </a:lnTo>
                <a:lnTo>
                  <a:pt x="665739" y="553207"/>
                </a:lnTo>
                <a:lnTo>
                  <a:pt x="684535" y="5439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96" name="Freeform 8796"/>
          <p:cNvSpPr/>
          <p:nvPr/>
        </p:nvSpPr>
        <p:spPr>
          <a:xfrm rot="-5400000" flipH="0" flipV="0">
            <a:off x="12842029" y="9053843"/>
            <a:ext cx="31990" cy="60967"/>
          </a:xfrm>
          <a:custGeom>
            <a:pathLst>
              <a:path w="196850" h="375158">
                <a:moveTo>
                  <a:pt x="196850" y="243842"/>
                </a:moveTo>
                <a:lnTo>
                  <a:pt x="196850" y="225041"/>
                </a:lnTo>
                <a:lnTo>
                  <a:pt x="187455" y="196974"/>
                </a:lnTo>
                <a:lnTo>
                  <a:pt x="187455" y="168783"/>
                </a:lnTo>
                <a:lnTo>
                  <a:pt x="178055" y="150106"/>
                </a:lnTo>
                <a:lnTo>
                  <a:pt x="168784" y="131316"/>
                </a:lnTo>
                <a:lnTo>
                  <a:pt x="159389" y="112514"/>
                </a:lnTo>
                <a:lnTo>
                  <a:pt x="149988" y="93849"/>
                </a:lnTo>
                <a:lnTo>
                  <a:pt x="140593" y="75059"/>
                </a:lnTo>
                <a:lnTo>
                  <a:pt x="121797" y="65658"/>
                </a:lnTo>
                <a:lnTo>
                  <a:pt x="103126" y="46856"/>
                </a:lnTo>
                <a:lnTo>
                  <a:pt x="84330" y="28066"/>
                </a:lnTo>
                <a:lnTo>
                  <a:pt x="65534" y="9401"/>
                </a:lnTo>
                <a:lnTo>
                  <a:pt x="56264" y="9401"/>
                </a:lnTo>
                <a:lnTo>
                  <a:pt x="37468" y="0"/>
                </a:lnTo>
                <a:lnTo>
                  <a:pt x="28067" y="0"/>
                </a:lnTo>
                <a:lnTo>
                  <a:pt x="9271" y="9401"/>
                </a:lnTo>
                <a:lnTo>
                  <a:pt x="9271" y="18790"/>
                </a:lnTo>
                <a:lnTo>
                  <a:pt x="0" y="37467"/>
                </a:lnTo>
                <a:lnTo>
                  <a:pt x="0" y="46856"/>
                </a:lnTo>
                <a:lnTo>
                  <a:pt x="9271" y="65658"/>
                </a:lnTo>
                <a:lnTo>
                  <a:pt x="28067" y="75059"/>
                </a:lnTo>
                <a:lnTo>
                  <a:pt x="46863" y="93849"/>
                </a:lnTo>
                <a:lnTo>
                  <a:pt x="65534" y="112514"/>
                </a:lnTo>
                <a:lnTo>
                  <a:pt x="65534" y="121915"/>
                </a:lnTo>
                <a:lnTo>
                  <a:pt x="84330" y="140717"/>
                </a:lnTo>
                <a:lnTo>
                  <a:pt x="93731" y="159382"/>
                </a:lnTo>
                <a:lnTo>
                  <a:pt x="112527" y="187573"/>
                </a:lnTo>
                <a:lnTo>
                  <a:pt x="112527" y="225041"/>
                </a:lnTo>
                <a:lnTo>
                  <a:pt x="121797" y="375158"/>
                </a:lnTo>
                <a:lnTo>
                  <a:pt x="140593" y="365757"/>
                </a:lnTo>
                <a:lnTo>
                  <a:pt x="159389" y="346956"/>
                </a:lnTo>
                <a:lnTo>
                  <a:pt x="168784" y="328166"/>
                </a:lnTo>
                <a:lnTo>
                  <a:pt x="178055" y="309500"/>
                </a:lnTo>
                <a:lnTo>
                  <a:pt x="187455" y="290699"/>
                </a:lnTo>
                <a:lnTo>
                  <a:pt x="196850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97" name="Freeform 8797"/>
          <p:cNvSpPr/>
          <p:nvPr/>
        </p:nvSpPr>
        <p:spPr>
          <a:xfrm rot="-5400000" flipH="0" flipV="0">
            <a:off x="12872503" y="9111766"/>
            <a:ext cx="117332" cy="51802"/>
          </a:xfrm>
          <a:custGeom>
            <a:pathLst>
              <a:path w="721996" h="318765">
                <a:moveTo>
                  <a:pt x="721996" y="187573"/>
                </a:moveTo>
                <a:lnTo>
                  <a:pt x="703331" y="168783"/>
                </a:lnTo>
                <a:lnTo>
                  <a:pt x="684535" y="149982"/>
                </a:lnTo>
                <a:lnTo>
                  <a:pt x="656338" y="140581"/>
                </a:lnTo>
                <a:lnTo>
                  <a:pt x="637667" y="121915"/>
                </a:lnTo>
                <a:lnTo>
                  <a:pt x="609476" y="112514"/>
                </a:lnTo>
                <a:lnTo>
                  <a:pt x="581409" y="93724"/>
                </a:lnTo>
                <a:lnTo>
                  <a:pt x="562614" y="84323"/>
                </a:lnTo>
                <a:lnTo>
                  <a:pt x="534417" y="75047"/>
                </a:lnTo>
                <a:lnTo>
                  <a:pt x="515751" y="65658"/>
                </a:lnTo>
                <a:lnTo>
                  <a:pt x="487555" y="56257"/>
                </a:lnTo>
                <a:lnTo>
                  <a:pt x="459488" y="46856"/>
                </a:lnTo>
                <a:lnTo>
                  <a:pt x="440693" y="37455"/>
                </a:lnTo>
                <a:lnTo>
                  <a:pt x="412626" y="28066"/>
                </a:lnTo>
                <a:lnTo>
                  <a:pt x="393830" y="28066"/>
                </a:lnTo>
                <a:lnTo>
                  <a:pt x="365634" y="18790"/>
                </a:lnTo>
                <a:lnTo>
                  <a:pt x="346968" y="9389"/>
                </a:lnTo>
                <a:lnTo>
                  <a:pt x="300106" y="9389"/>
                </a:lnTo>
                <a:lnTo>
                  <a:pt x="281310" y="0"/>
                </a:lnTo>
                <a:lnTo>
                  <a:pt x="112526" y="0"/>
                </a:lnTo>
                <a:lnTo>
                  <a:pt x="84330" y="9389"/>
                </a:lnTo>
                <a:lnTo>
                  <a:pt x="65534" y="18790"/>
                </a:lnTo>
                <a:lnTo>
                  <a:pt x="46868" y="28066"/>
                </a:lnTo>
                <a:lnTo>
                  <a:pt x="37468" y="37455"/>
                </a:lnTo>
                <a:lnTo>
                  <a:pt x="18672" y="56257"/>
                </a:lnTo>
                <a:lnTo>
                  <a:pt x="9401" y="65658"/>
                </a:lnTo>
                <a:lnTo>
                  <a:pt x="9401" y="84323"/>
                </a:lnTo>
                <a:lnTo>
                  <a:pt x="0" y="103125"/>
                </a:lnTo>
                <a:lnTo>
                  <a:pt x="0" y="149982"/>
                </a:lnTo>
                <a:lnTo>
                  <a:pt x="9401" y="168783"/>
                </a:lnTo>
                <a:lnTo>
                  <a:pt x="9401" y="187573"/>
                </a:lnTo>
                <a:lnTo>
                  <a:pt x="18672" y="206375"/>
                </a:lnTo>
                <a:lnTo>
                  <a:pt x="28067" y="225040"/>
                </a:lnTo>
                <a:lnTo>
                  <a:pt x="37468" y="243830"/>
                </a:lnTo>
                <a:lnTo>
                  <a:pt x="56263" y="262632"/>
                </a:lnTo>
                <a:lnTo>
                  <a:pt x="65534" y="281298"/>
                </a:lnTo>
                <a:lnTo>
                  <a:pt x="74935" y="149982"/>
                </a:lnTo>
                <a:lnTo>
                  <a:pt x="84330" y="131316"/>
                </a:lnTo>
                <a:lnTo>
                  <a:pt x="84330" y="112514"/>
                </a:lnTo>
                <a:lnTo>
                  <a:pt x="93731" y="103125"/>
                </a:lnTo>
                <a:lnTo>
                  <a:pt x="112526" y="93724"/>
                </a:lnTo>
                <a:lnTo>
                  <a:pt x="131192" y="84323"/>
                </a:lnTo>
                <a:lnTo>
                  <a:pt x="159389" y="75047"/>
                </a:lnTo>
                <a:lnTo>
                  <a:pt x="243718" y="75047"/>
                </a:lnTo>
                <a:lnTo>
                  <a:pt x="262514" y="84323"/>
                </a:lnTo>
                <a:lnTo>
                  <a:pt x="290705" y="84323"/>
                </a:lnTo>
                <a:lnTo>
                  <a:pt x="309376" y="93724"/>
                </a:lnTo>
                <a:lnTo>
                  <a:pt x="337567" y="93724"/>
                </a:lnTo>
                <a:lnTo>
                  <a:pt x="365634" y="103125"/>
                </a:lnTo>
                <a:lnTo>
                  <a:pt x="393830" y="112514"/>
                </a:lnTo>
                <a:lnTo>
                  <a:pt x="412626" y="112514"/>
                </a:lnTo>
                <a:lnTo>
                  <a:pt x="431292" y="121915"/>
                </a:lnTo>
                <a:lnTo>
                  <a:pt x="459488" y="131316"/>
                </a:lnTo>
                <a:lnTo>
                  <a:pt x="478160" y="140581"/>
                </a:lnTo>
                <a:lnTo>
                  <a:pt x="506351" y="149982"/>
                </a:lnTo>
                <a:lnTo>
                  <a:pt x="525022" y="159382"/>
                </a:lnTo>
                <a:lnTo>
                  <a:pt x="553213" y="168783"/>
                </a:lnTo>
                <a:lnTo>
                  <a:pt x="581409" y="187573"/>
                </a:lnTo>
                <a:lnTo>
                  <a:pt x="609476" y="196974"/>
                </a:lnTo>
                <a:lnTo>
                  <a:pt x="628272" y="215640"/>
                </a:lnTo>
                <a:lnTo>
                  <a:pt x="647068" y="225040"/>
                </a:lnTo>
                <a:lnTo>
                  <a:pt x="665739" y="243830"/>
                </a:lnTo>
                <a:lnTo>
                  <a:pt x="684535" y="253231"/>
                </a:lnTo>
                <a:lnTo>
                  <a:pt x="693930" y="271897"/>
                </a:lnTo>
                <a:lnTo>
                  <a:pt x="703331" y="290698"/>
                </a:lnTo>
                <a:lnTo>
                  <a:pt x="703331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98" name="Freeform 8798"/>
          <p:cNvSpPr/>
          <p:nvPr/>
        </p:nvSpPr>
        <p:spPr>
          <a:xfrm rot="-5400000" flipH="0" flipV="0">
            <a:off x="12896114" y="9101859"/>
            <a:ext cx="117352" cy="50297"/>
          </a:xfrm>
          <a:custGeom>
            <a:pathLst>
              <a:path w="722120" h="309500">
                <a:moveTo>
                  <a:pt x="722120" y="187585"/>
                </a:moveTo>
                <a:lnTo>
                  <a:pt x="722120" y="159518"/>
                </a:lnTo>
                <a:lnTo>
                  <a:pt x="712725" y="140716"/>
                </a:lnTo>
                <a:lnTo>
                  <a:pt x="712725" y="121915"/>
                </a:lnTo>
                <a:lnTo>
                  <a:pt x="703325" y="103249"/>
                </a:lnTo>
                <a:lnTo>
                  <a:pt x="694054" y="84459"/>
                </a:lnTo>
                <a:lnTo>
                  <a:pt x="684659" y="65658"/>
                </a:lnTo>
                <a:lnTo>
                  <a:pt x="665863" y="46992"/>
                </a:lnTo>
                <a:lnTo>
                  <a:pt x="656462" y="37591"/>
                </a:lnTo>
                <a:lnTo>
                  <a:pt x="637797" y="168783"/>
                </a:lnTo>
                <a:lnTo>
                  <a:pt x="637797" y="196974"/>
                </a:lnTo>
                <a:lnTo>
                  <a:pt x="619001" y="215775"/>
                </a:lnTo>
                <a:lnTo>
                  <a:pt x="609600" y="225040"/>
                </a:lnTo>
                <a:lnTo>
                  <a:pt x="581534" y="225040"/>
                </a:lnTo>
                <a:lnTo>
                  <a:pt x="562738" y="234441"/>
                </a:lnTo>
                <a:lnTo>
                  <a:pt x="525270" y="234441"/>
                </a:lnTo>
                <a:lnTo>
                  <a:pt x="459488" y="234441"/>
                </a:lnTo>
                <a:lnTo>
                  <a:pt x="431422" y="225040"/>
                </a:lnTo>
                <a:lnTo>
                  <a:pt x="412626" y="225040"/>
                </a:lnTo>
                <a:lnTo>
                  <a:pt x="384559" y="215775"/>
                </a:lnTo>
                <a:lnTo>
                  <a:pt x="356363" y="206375"/>
                </a:lnTo>
                <a:lnTo>
                  <a:pt x="328296" y="206375"/>
                </a:lnTo>
                <a:lnTo>
                  <a:pt x="309500" y="196974"/>
                </a:lnTo>
                <a:lnTo>
                  <a:pt x="290829" y="187585"/>
                </a:lnTo>
                <a:lnTo>
                  <a:pt x="262638" y="178184"/>
                </a:lnTo>
                <a:lnTo>
                  <a:pt x="243842" y="178184"/>
                </a:lnTo>
                <a:lnTo>
                  <a:pt x="215776" y="159518"/>
                </a:lnTo>
                <a:lnTo>
                  <a:pt x="196980" y="150117"/>
                </a:lnTo>
                <a:lnTo>
                  <a:pt x="168784" y="140716"/>
                </a:lnTo>
                <a:lnTo>
                  <a:pt x="140717" y="131316"/>
                </a:lnTo>
                <a:lnTo>
                  <a:pt x="112520" y="112650"/>
                </a:lnTo>
                <a:lnTo>
                  <a:pt x="84454" y="93848"/>
                </a:lnTo>
                <a:lnTo>
                  <a:pt x="65658" y="84459"/>
                </a:lnTo>
                <a:lnTo>
                  <a:pt x="56263" y="65658"/>
                </a:lnTo>
                <a:lnTo>
                  <a:pt x="37592" y="56393"/>
                </a:lnTo>
                <a:lnTo>
                  <a:pt x="28197" y="37591"/>
                </a:lnTo>
                <a:lnTo>
                  <a:pt x="18796" y="28190"/>
                </a:lnTo>
                <a:lnTo>
                  <a:pt x="18796" y="9400"/>
                </a:lnTo>
                <a:lnTo>
                  <a:pt x="9401" y="0"/>
                </a:lnTo>
                <a:lnTo>
                  <a:pt x="0" y="131316"/>
                </a:lnTo>
                <a:lnTo>
                  <a:pt x="18796" y="140716"/>
                </a:lnTo>
                <a:lnTo>
                  <a:pt x="37592" y="159518"/>
                </a:lnTo>
                <a:lnTo>
                  <a:pt x="56263" y="168783"/>
                </a:lnTo>
                <a:lnTo>
                  <a:pt x="84454" y="187585"/>
                </a:lnTo>
                <a:lnTo>
                  <a:pt x="103250" y="196974"/>
                </a:lnTo>
                <a:lnTo>
                  <a:pt x="131316" y="215775"/>
                </a:lnTo>
                <a:lnTo>
                  <a:pt x="159513" y="225040"/>
                </a:lnTo>
                <a:lnTo>
                  <a:pt x="187579" y="234441"/>
                </a:lnTo>
                <a:lnTo>
                  <a:pt x="206375" y="243842"/>
                </a:lnTo>
                <a:lnTo>
                  <a:pt x="234572" y="253243"/>
                </a:lnTo>
                <a:lnTo>
                  <a:pt x="253237" y="262632"/>
                </a:lnTo>
                <a:lnTo>
                  <a:pt x="281434" y="272033"/>
                </a:lnTo>
                <a:lnTo>
                  <a:pt x="300100" y="281309"/>
                </a:lnTo>
                <a:lnTo>
                  <a:pt x="328296" y="281309"/>
                </a:lnTo>
                <a:lnTo>
                  <a:pt x="347092" y="290698"/>
                </a:lnTo>
                <a:lnTo>
                  <a:pt x="375159" y="300099"/>
                </a:lnTo>
                <a:lnTo>
                  <a:pt x="393954" y="300099"/>
                </a:lnTo>
                <a:lnTo>
                  <a:pt x="422021" y="309500"/>
                </a:lnTo>
                <a:lnTo>
                  <a:pt x="609600" y="309500"/>
                </a:lnTo>
                <a:lnTo>
                  <a:pt x="637797" y="300099"/>
                </a:lnTo>
                <a:lnTo>
                  <a:pt x="656462" y="290698"/>
                </a:lnTo>
                <a:lnTo>
                  <a:pt x="675258" y="281309"/>
                </a:lnTo>
                <a:lnTo>
                  <a:pt x="684659" y="272033"/>
                </a:lnTo>
                <a:lnTo>
                  <a:pt x="703325" y="253243"/>
                </a:lnTo>
                <a:lnTo>
                  <a:pt x="712725" y="243842"/>
                </a:lnTo>
                <a:lnTo>
                  <a:pt x="712725" y="225040"/>
                </a:lnTo>
                <a:lnTo>
                  <a:pt x="722120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799" name="Freeform 8799"/>
          <p:cNvSpPr/>
          <p:nvPr/>
        </p:nvSpPr>
        <p:spPr>
          <a:xfrm rot="-5400000" flipH="0" flipV="0">
            <a:off x="12978422" y="8879350"/>
            <a:ext cx="140199" cy="128003"/>
          </a:xfrm>
          <a:custGeom>
            <a:pathLst>
              <a:path w="862708" h="787660">
                <a:moveTo>
                  <a:pt x="778254" y="787660"/>
                </a:moveTo>
                <a:lnTo>
                  <a:pt x="862708" y="70332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00" name="Freeform 8800"/>
          <p:cNvSpPr/>
          <p:nvPr/>
        </p:nvSpPr>
        <p:spPr>
          <a:xfrm rot="-5400000" flipH="0" flipV="0">
            <a:off x="12964708" y="8879341"/>
            <a:ext cx="140199" cy="128021"/>
          </a:xfrm>
          <a:custGeom>
            <a:pathLst>
              <a:path w="862708" h="787772">
                <a:moveTo>
                  <a:pt x="862708" y="787772"/>
                </a:moveTo>
                <a:lnTo>
                  <a:pt x="0" y="84448"/>
                </a:lnTo>
                <a:lnTo>
                  <a:pt x="7492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01" name="Freeform 8801"/>
          <p:cNvSpPr/>
          <p:nvPr/>
        </p:nvSpPr>
        <p:spPr>
          <a:xfrm rot="-5400000" flipH="0" flipV="0">
            <a:off x="13066819" y="8879350"/>
            <a:ext cx="140199" cy="128003"/>
          </a:xfrm>
          <a:custGeom>
            <a:pathLst>
              <a:path w="862708" h="787660">
                <a:moveTo>
                  <a:pt x="74929" y="0"/>
                </a:moveTo>
                <a:lnTo>
                  <a:pt x="0" y="84335"/>
                </a:lnTo>
                <a:lnTo>
                  <a:pt x="862708" y="7876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02" name="Freeform 8802"/>
          <p:cNvSpPr/>
          <p:nvPr/>
        </p:nvSpPr>
        <p:spPr>
          <a:xfrm rot="-5400000" flipH="0" flipV="0">
            <a:off x="13080533" y="8879341"/>
            <a:ext cx="140199" cy="128021"/>
          </a:xfrm>
          <a:custGeom>
            <a:pathLst>
              <a:path w="862708" h="787773">
                <a:moveTo>
                  <a:pt x="0" y="0"/>
                </a:moveTo>
                <a:lnTo>
                  <a:pt x="862708" y="703325"/>
                </a:lnTo>
                <a:lnTo>
                  <a:pt x="778254" y="787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03" name="Freeform 8803"/>
          <p:cNvSpPr/>
          <p:nvPr/>
        </p:nvSpPr>
        <p:spPr>
          <a:xfrm rot="-5400000" flipH="0" flipV="0">
            <a:off x="13040905" y="8541027"/>
            <a:ext cx="64001" cy="64000"/>
          </a:xfrm>
          <a:custGeom>
            <a:pathLst>
              <a:path w="393830" h="393825">
                <a:moveTo>
                  <a:pt x="393830" y="0"/>
                </a:moveTo>
                <a:lnTo>
                  <a:pt x="0" y="0"/>
                </a:lnTo>
                <a:lnTo>
                  <a:pt x="393830" y="3938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04" name="Freeform 8804"/>
          <p:cNvSpPr/>
          <p:nvPr/>
        </p:nvSpPr>
        <p:spPr>
          <a:xfrm rot="-5400000" flipH="0" flipV="0">
            <a:off x="13040905" y="8541027"/>
            <a:ext cx="64001" cy="64000"/>
          </a:xfrm>
          <a:custGeom>
            <a:pathLst>
              <a:path w="393830" h="393825">
                <a:moveTo>
                  <a:pt x="393830" y="0"/>
                </a:moveTo>
                <a:lnTo>
                  <a:pt x="0" y="0"/>
                </a:lnTo>
                <a:lnTo>
                  <a:pt x="393830" y="393825"/>
                </a:lnTo>
                <a:lnTo>
                  <a:pt x="393830" y="0"/>
                </a:lnTo>
                <a:close/>
                <a:moveTo>
                  <a:pt x="27408126" y="106059858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05" name="Freeform 8805"/>
          <p:cNvSpPr/>
          <p:nvPr/>
        </p:nvSpPr>
        <p:spPr>
          <a:xfrm rot="-5400000" flipH="0" flipV="0">
            <a:off x="13637545" y="6871474"/>
            <a:ext cx="128022" cy="59440"/>
          </a:xfrm>
          <a:custGeom>
            <a:pathLst>
              <a:path w="787779" h="365763">
                <a:moveTo>
                  <a:pt x="787779" y="225046"/>
                </a:moveTo>
                <a:lnTo>
                  <a:pt x="787779" y="215646"/>
                </a:lnTo>
                <a:lnTo>
                  <a:pt x="778384" y="196980"/>
                </a:lnTo>
                <a:lnTo>
                  <a:pt x="759588" y="187579"/>
                </a:lnTo>
                <a:lnTo>
                  <a:pt x="553213" y="131322"/>
                </a:lnTo>
                <a:lnTo>
                  <a:pt x="553213" y="84460"/>
                </a:lnTo>
                <a:lnTo>
                  <a:pt x="543942" y="56263"/>
                </a:lnTo>
                <a:lnTo>
                  <a:pt x="534542" y="46868"/>
                </a:lnTo>
                <a:lnTo>
                  <a:pt x="506351" y="37467"/>
                </a:lnTo>
                <a:lnTo>
                  <a:pt x="487679" y="46868"/>
                </a:lnTo>
                <a:lnTo>
                  <a:pt x="478284" y="56263"/>
                </a:lnTo>
                <a:lnTo>
                  <a:pt x="468884" y="84460"/>
                </a:lnTo>
                <a:lnTo>
                  <a:pt x="468884" y="112526"/>
                </a:lnTo>
                <a:lnTo>
                  <a:pt x="46863" y="0"/>
                </a:lnTo>
                <a:lnTo>
                  <a:pt x="28067" y="0"/>
                </a:lnTo>
                <a:lnTo>
                  <a:pt x="9395" y="9401"/>
                </a:lnTo>
                <a:lnTo>
                  <a:pt x="9395" y="18796"/>
                </a:lnTo>
                <a:lnTo>
                  <a:pt x="0" y="37467"/>
                </a:lnTo>
                <a:lnTo>
                  <a:pt x="0" y="46868"/>
                </a:lnTo>
                <a:lnTo>
                  <a:pt x="9395" y="65664"/>
                </a:lnTo>
                <a:lnTo>
                  <a:pt x="28067" y="75059"/>
                </a:lnTo>
                <a:lnTo>
                  <a:pt x="468884" y="187579"/>
                </a:lnTo>
                <a:lnTo>
                  <a:pt x="468884" y="328172"/>
                </a:lnTo>
                <a:lnTo>
                  <a:pt x="478284" y="346968"/>
                </a:lnTo>
                <a:lnTo>
                  <a:pt x="487679" y="356363"/>
                </a:lnTo>
                <a:lnTo>
                  <a:pt x="506351" y="365763"/>
                </a:lnTo>
                <a:lnTo>
                  <a:pt x="534542" y="356363"/>
                </a:lnTo>
                <a:lnTo>
                  <a:pt x="543942" y="346968"/>
                </a:lnTo>
                <a:lnTo>
                  <a:pt x="553213" y="328172"/>
                </a:lnTo>
                <a:lnTo>
                  <a:pt x="553213" y="215646"/>
                </a:lnTo>
                <a:lnTo>
                  <a:pt x="731522" y="262514"/>
                </a:lnTo>
                <a:lnTo>
                  <a:pt x="768983" y="262514"/>
                </a:lnTo>
                <a:lnTo>
                  <a:pt x="778384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06" name="Freeform 8806"/>
          <p:cNvSpPr/>
          <p:nvPr/>
        </p:nvSpPr>
        <p:spPr>
          <a:xfrm rot="-5400000" flipH="0" flipV="0">
            <a:off x="13727458" y="6883661"/>
            <a:ext cx="118880" cy="44209"/>
          </a:xfrm>
          <a:custGeom>
            <a:pathLst>
              <a:path w="731522" h="272039">
                <a:moveTo>
                  <a:pt x="731522" y="272039"/>
                </a:moveTo>
                <a:lnTo>
                  <a:pt x="647062" y="159389"/>
                </a:lnTo>
                <a:lnTo>
                  <a:pt x="46863" y="0"/>
                </a:lnTo>
                <a:lnTo>
                  <a:pt x="28067" y="0"/>
                </a:lnTo>
                <a:lnTo>
                  <a:pt x="9395" y="18796"/>
                </a:lnTo>
                <a:lnTo>
                  <a:pt x="0" y="37592"/>
                </a:lnTo>
                <a:lnTo>
                  <a:pt x="0" y="46993"/>
                </a:lnTo>
                <a:lnTo>
                  <a:pt x="9395" y="65664"/>
                </a:lnTo>
                <a:lnTo>
                  <a:pt x="28067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07" name="Freeform 8807"/>
          <p:cNvSpPr/>
          <p:nvPr/>
        </p:nvSpPr>
        <p:spPr>
          <a:xfrm rot="-5400000" flipH="0" flipV="0">
            <a:off x="13767085" y="6833385"/>
            <a:ext cx="38119" cy="45715"/>
          </a:xfrm>
          <a:custGeom>
            <a:pathLst>
              <a:path w="234566" h="281309">
                <a:moveTo>
                  <a:pt x="234566" y="243712"/>
                </a:moveTo>
                <a:lnTo>
                  <a:pt x="234566" y="243712"/>
                </a:lnTo>
                <a:lnTo>
                  <a:pt x="225171" y="215645"/>
                </a:lnTo>
                <a:lnTo>
                  <a:pt x="65658" y="9270"/>
                </a:lnTo>
                <a:lnTo>
                  <a:pt x="37592" y="0"/>
                </a:lnTo>
                <a:lnTo>
                  <a:pt x="9395" y="9270"/>
                </a:lnTo>
                <a:lnTo>
                  <a:pt x="0" y="28066"/>
                </a:lnTo>
                <a:lnTo>
                  <a:pt x="0" y="37467"/>
                </a:lnTo>
                <a:lnTo>
                  <a:pt x="9395" y="56263"/>
                </a:lnTo>
                <a:lnTo>
                  <a:pt x="93849" y="168659"/>
                </a:lnTo>
                <a:lnTo>
                  <a:pt x="178309" y="281309"/>
                </a:lnTo>
                <a:lnTo>
                  <a:pt x="196974" y="281309"/>
                </a:lnTo>
                <a:lnTo>
                  <a:pt x="215770" y="271908"/>
                </a:lnTo>
                <a:lnTo>
                  <a:pt x="225171" y="2625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08" name="Freeform 8808"/>
          <p:cNvSpPr/>
          <p:nvPr/>
        </p:nvSpPr>
        <p:spPr>
          <a:xfrm rot="-5400000" flipH="0" flipV="0">
            <a:off x="13782327" y="6880617"/>
            <a:ext cx="117352" cy="51823"/>
          </a:xfrm>
          <a:custGeom>
            <a:pathLst>
              <a:path w="722121" h="318895">
                <a:moveTo>
                  <a:pt x="722121" y="187579"/>
                </a:moveTo>
                <a:lnTo>
                  <a:pt x="703325" y="168783"/>
                </a:lnTo>
                <a:lnTo>
                  <a:pt x="684529" y="149987"/>
                </a:lnTo>
                <a:lnTo>
                  <a:pt x="656463" y="140717"/>
                </a:lnTo>
                <a:lnTo>
                  <a:pt x="637667" y="121921"/>
                </a:lnTo>
                <a:lnTo>
                  <a:pt x="609470" y="112520"/>
                </a:lnTo>
                <a:lnTo>
                  <a:pt x="581404" y="93724"/>
                </a:lnTo>
                <a:lnTo>
                  <a:pt x="562608" y="84454"/>
                </a:lnTo>
                <a:lnTo>
                  <a:pt x="534542" y="75059"/>
                </a:lnTo>
                <a:lnTo>
                  <a:pt x="515746" y="65658"/>
                </a:lnTo>
                <a:lnTo>
                  <a:pt x="487679" y="56263"/>
                </a:lnTo>
                <a:lnTo>
                  <a:pt x="459483" y="46862"/>
                </a:lnTo>
                <a:lnTo>
                  <a:pt x="440817" y="37467"/>
                </a:lnTo>
                <a:lnTo>
                  <a:pt x="412620" y="28196"/>
                </a:lnTo>
                <a:lnTo>
                  <a:pt x="393825" y="28196"/>
                </a:lnTo>
                <a:lnTo>
                  <a:pt x="365758" y="18796"/>
                </a:lnTo>
                <a:lnTo>
                  <a:pt x="346962" y="9401"/>
                </a:lnTo>
                <a:lnTo>
                  <a:pt x="300100" y="9401"/>
                </a:lnTo>
                <a:lnTo>
                  <a:pt x="281304" y="0"/>
                </a:lnTo>
                <a:lnTo>
                  <a:pt x="112521" y="0"/>
                </a:lnTo>
                <a:lnTo>
                  <a:pt x="84330" y="9401"/>
                </a:lnTo>
                <a:lnTo>
                  <a:pt x="65659" y="18796"/>
                </a:lnTo>
                <a:lnTo>
                  <a:pt x="46863" y="28196"/>
                </a:lnTo>
                <a:lnTo>
                  <a:pt x="37462" y="37467"/>
                </a:lnTo>
                <a:lnTo>
                  <a:pt x="18666" y="56263"/>
                </a:lnTo>
                <a:lnTo>
                  <a:pt x="9395" y="65658"/>
                </a:lnTo>
                <a:lnTo>
                  <a:pt x="9395" y="84454"/>
                </a:lnTo>
                <a:lnTo>
                  <a:pt x="0" y="103125"/>
                </a:lnTo>
                <a:lnTo>
                  <a:pt x="0" y="149987"/>
                </a:lnTo>
                <a:lnTo>
                  <a:pt x="9395" y="168783"/>
                </a:lnTo>
                <a:lnTo>
                  <a:pt x="9395" y="187579"/>
                </a:lnTo>
                <a:lnTo>
                  <a:pt x="18666" y="206251"/>
                </a:lnTo>
                <a:lnTo>
                  <a:pt x="28067" y="225046"/>
                </a:lnTo>
                <a:lnTo>
                  <a:pt x="37462" y="243842"/>
                </a:lnTo>
                <a:lnTo>
                  <a:pt x="56258" y="262638"/>
                </a:lnTo>
                <a:lnTo>
                  <a:pt x="65659" y="281304"/>
                </a:lnTo>
                <a:lnTo>
                  <a:pt x="74929" y="149987"/>
                </a:lnTo>
                <a:lnTo>
                  <a:pt x="84330" y="131316"/>
                </a:lnTo>
                <a:lnTo>
                  <a:pt x="84330" y="112520"/>
                </a:lnTo>
                <a:lnTo>
                  <a:pt x="93725" y="103125"/>
                </a:lnTo>
                <a:lnTo>
                  <a:pt x="112521" y="93724"/>
                </a:lnTo>
                <a:lnTo>
                  <a:pt x="131192" y="84454"/>
                </a:lnTo>
                <a:lnTo>
                  <a:pt x="159383" y="75059"/>
                </a:lnTo>
                <a:lnTo>
                  <a:pt x="243837" y="75059"/>
                </a:lnTo>
                <a:lnTo>
                  <a:pt x="262509" y="84454"/>
                </a:lnTo>
                <a:lnTo>
                  <a:pt x="290705" y="84454"/>
                </a:lnTo>
                <a:lnTo>
                  <a:pt x="309501" y="93724"/>
                </a:lnTo>
                <a:lnTo>
                  <a:pt x="337567" y="93724"/>
                </a:lnTo>
                <a:lnTo>
                  <a:pt x="365758" y="103125"/>
                </a:lnTo>
                <a:lnTo>
                  <a:pt x="393825" y="112520"/>
                </a:lnTo>
                <a:lnTo>
                  <a:pt x="412620" y="112520"/>
                </a:lnTo>
                <a:lnTo>
                  <a:pt x="431292" y="121921"/>
                </a:lnTo>
                <a:lnTo>
                  <a:pt x="459483" y="131316"/>
                </a:lnTo>
                <a:lnTo>
                  <a:pt x="478284" y="140717"/>
                </a:lnTo>
                <a:lnTo>
                  <a:pt x="506351" y="149987"/>
                </a:lnTo>
                <a:lnTo>
                  <a:pt x="525147" y="159388"/>
                </a:lnTo>
                <a:lnTo>
                  <a:pt x="553213" y="168783"/>
                </a:lnTo>
                <a:lnTo>
                  <a:pt x="581404" y="187579"/>
                </a:lnTo>
                <a:lnTo>
                  <a:pt x="609470" y="196980"/>
                </a:lnTo>
                <a:lnTo>
                  <a:pt x="628266" y="215646"/>
                </a:lnTo>
                <a:lnTo>
                  <a:pt x="647062" y="225046"/>
                </a:lnTo>
                <a:lnTo>
                  <a:pt x="665734" y="243842"/>
                </a:lnTo>
                <a:lnTo>
                  <a:pt x="684529" y="253237"/>
                </a:lnTo>
                <a:lnTo>
                  <a:pt x="693930" y="272033"/>
                </a:lnTo>
                <a:lnTo>
                  <a:pt x="703325" y="290704"/>
                </a:lnTo>
                <a:lnTo>
                  <a:pt x="703325" y="3188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09" name="Freeform 8809"/>
          <p:cNvSpPr/>
          <p:nvPr/>
        </p:nvSpPr>
        <p:spPr>
          <a:xfrm rot="-5400000" flipH="0" flipV="0">
            <a:off x="13805938" y="6870711"/>
            <a:ext cx="117352" cy="50297"/>
          </a:xfrm>
          <a:custGeom>
            <a:pathLst>
              <a:path w="722120" h="309501">
                <a:moveTo>
                  <a:pt x="722120" y="187580"/>
                </a:moveTo>
                <a:lnTo>
                  <a:pt x="722120" y="159513"/>
                </a:lnTo>
                <a:lnTo>
                  <a:pt x="712725" y="140717"/>
                </a:lnTo>
                <a:lnTo>
                  <a:pt x="712725" y="122046"/>
                </a:lnTo>
                <a:lnTo>
                  <a:pt x="703324" y="103250"/>
                </a:lnTo>
                <a:lnTo>
                  <a:pt x="693929" y="84454"/>
                </a:lnTo>
                <a:lnTo>
                  <a:pt x="684528" y="65659"/>
                </a:lnTo>
                <a:lnTo>
                  <a:pt x="665863" y="46993"/>
                </a:lnTo>
                <a:lnTo>
                  <a:pt x="656462" y="37592"/>
                </a:lnTo>
                <a:lnTo>
                  <a:pt x="637666" y="168908"/>
                </a:lnTo>
                <a:lnTo>
                  <a:pt x="637666" y="196975"/>
                </a:lnTo>
                <a:lnTo>
                  <a:pt x="618870" y="215776"/>
                </a:lnTo>
                <a:lnTo>
                  <a:pt x="609475" y="225171"/>
                </a:lnTo>
                <a:lnTo>
                  <a:pt x="581403" y="225171"/>
                </a:lnTo>
                <a:lnTo>
                  <a:pt x="562607" y="234442"/>
                </a:lnTo>
                <a:lnTo>
                  <a:pt x="525146" y="234442"/>
                </a:lnTo>
                <a:lnTo>
                  <a:pt x="459488" y="234442"/>
                </a:lnTo>
                <a:lnTo>
                  <a:pt x="431291" y="225171"/>
                </a:lnTo>
                <a:lnTo>
                  <a:pt x="412625" y="225171"/>
                </a:lnTo>
                <a:lnTo>
                  <a:pt x="384429" y="215776"/>
                </a:lnTo>
                <a:lnTo>
                  <a:pt x="356232" y="206375"/>
                </a:lnTo>
                <a:lnTo>
                  <a:pt x="328166" y="206375"/>
                </a:lnTo>
                <a:lnTo>
                  <a:pt x="309370" y="196975"/>
                </a:lnTo>
                <a:lnTo>
                  <a:pt x="290704" y="187580"/>
                </a:lnTo>
                <a:lnTo>
                  <a:pt x="262508" y="178309"/>
                </a:lnTo>
                <a:lnTo>
                  <a:pt x="243842" y="178309"/>
                </a:lnTo>
                <a:lnTo>
                  <a:pt x="215645" y="159513"/>
                </a:lnTo>
                <a:lnTo>
                  <a:pt x="196850" y="150112"/>
                </a:lnTo>
                <a:lnTo>
                  <a:pt x="168783" y="140717"/>
                </a:lnTo>
                <a:lnTo>
                  <a:pt x="140586" y="131317"/>
                </a:lnTo>
                <a:lnTo>
                  <a:pt x="112520" y="112651"/>
                </a:lnTo>
                <a:lnTo>
                  <a:pt x="84329" y="93855"/>
                </a:lnTo>
                <a:lnTo>
                  <a:pt x="65533" y="84454"/>
                </a:lnTo>
                <a:lnTo>
                  <a:pt x="56263" y="65659"/>
                </a:lnTo>
                <a:lnTo>
                  <a:pt x="37467" y="56264"/>
                </a:lnTo>
                <a:lnTo>
                  <a:pt x="28066" y="37592"/>
                </a:lnTo>
                <a:lnTo>
                  <a:pt x="18671" y="28197"/>
                </a:lnTo>
                <a:lnTo>
                  <a:pt x="18671" y="9401"/>
                </a:lnTo>
                <a:lnTo>
                  <a:pt x="9270" y="0"/>
                </a:lnTo>
                <a:lnTo>
                  <a:pt x="0" y="131317"/>
                </a:lnTo>
                <a:lnTo>
                  <a:pt x="18671" y="140717"/>
                </a:lnTo>
                <a:lnTo>
                  <a:pt x="37467" y="159513"/>
                </a:lnTo>
                <a:lnTo>
                  <a:pt x="56263" y="168908"/>
                </a:lnTo>
                <a:lnTo>
                  <a:pt x="84329" y="187580"/>
                </a:lnTo>
                <a:lnTo>
                  <a:pt x="103125" y="196975"/>
                </a:lnTo>
                <a:lnTo>
                  <a:pt x="131316" y="215776"/>
                </a:lnTo>
                <a:lnTo>
                  <a:pt x="159382" y="225171"/>
                </a:lnTo>
                <a:lnTo>
                  <a:pt x="187579" y="234442"/>
                </a:lnTo>
                <a:lnTo>
                  <a:pt x="206250" y="243843"/>
                </a:lnTo>
                <a:lnTo>
                  <a:pt x="234441" y="253238"/>
                </a:lnTo>
                <a:lnTo>
                  <a:pt x="253113" y="262639"/>
                </a:lnTo>
                <a:lnTo>
                  <a:pt x="281303" y="272034"/>
                </a:lnTo>
                <a:lnTo>
                  <a:pt x="300099" y="281434"/>
                </a:lnTo>
                <a:lnTo>
                  <a:pt x="328166" y="281434"/>
                </a:lnTo>
                <a:lnTo>
                  <a:pt x="346961" y="290705"/>
                </a:lnTo>
                <a:lnTo>
                  <a:pt x="375158" y="300100"/>
                </a:lnTo>
                <a:lnTo>
                  <a:pt x="393824" y="300100"/>
                </a:lnTo>
                <a:lnTo>
                  <a:pt x="422020" y="309501"/>
                </a:lnTo>
                <a:lnTo>
                  <a:pt x="609475" y="309501"/>
                </a:lnTo>
                <a:lnTo>
                  <a:pt x="637666" y="300100"/>
                </a:lnTo>
                <a:lnTo>
                  <a:pt x="656462" y="290705"/>
                </a:lnTo>
                <a:lnTo>
                  <a:pt x="675133" y="281434"/>
                </a:lnTo>
                <a:lnTo>
                  <a:pt x="684528" y="272034"/>
                </a:lnTo>
                <a:lnTo>
                  <a:pt x="703324" y="253238"/>
                </a:lnTo>
                <a:lnTo>
                  <a:pt x="712725" y="243843"/>
                </a:lnTo>
                <a:lnTo>
                  <a:pt x="712725" y="225171"/>
                </a:lnTo>
                <a:lnTo>
                  <a:pt x="722120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10" name="Freeform 8810"/>
          <p:cNvSpPr/>
          <p:nvPr/>
        </p:nvSpPr>
        <p:spPr>
          <a:xfrm rot="-5400000" flipH="0" flipV="0">
            <a:off x="13484383" y="6960635"/>
            <a:ext cx="428236" cy="537972"/>
          </a:xfrm>
          <a:custGeom>
            <a:pathLst>
              <a:path w="2635120" h="3310378">
                <a:moveTo>
                  <a:pt x="0" y="0"/>
                </a:moveTo>
                <a:lnTo>
                  <a:pt x="2635120" y="844041"/>
                </a:lnTo>
                <a:lnTo>
                  <a:pt x="2635120" y="331037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11" name="Freeform 8811"/>
          <p:cNvSpPr/>
          <p:nvPr/>
        </p:nvSpPr>
        <p:spPr>
          <a:xfrm rot="-5400000" flipH="0" flipV="0">
            <a:off x="13370839" y="7502416"/>
            <a:ext cx="716293" cy="443489"/>
          </a:xfrm>
          <a:custGeom>
            <a:pathLst>
              <a:path w="4407663" h="2728980">
                <a:moveTo>
                  <a:pt x="4407663" y="590804"/>
                </a:moveTo>
                <a:lnTo>
                  <a:pt x="1575563" y="590804"/>
                </a:lnTo>
                <a:moveTo>
                  <a:pt x="4088768" y="590804"/>
                </a:moveTo>
                <a:lnTo>
                  <a:pt x="4088768" y="281310"/>
                </a:lnTo>
                <a:moveTo>
                  <a:pt x="3779267" y="590804"/>
                </a:moveTo>
                <a:lnTo>
                  <a:pt x="3779267" y="281310"/>
                </a:lnTo>
                <a:moveTo>
                  <a:pt x="3460496" y="590804"/>
                </a:moveTo>
                <a:lnTo>
                  <a:pt x="3460496" y="281310"/>
                </a:lnTo>
                <a:moveTo>
                  <a:pt x="3151002" y="590804"/>
                </a:moveTo>
                <a:lnTo>
                  <a:pt x="3151002" y="281310"/>
                </a:lnTo>
                <a:moveTo>
                  <a:pt x="2832100" y="590804"/>
                </a:moveTo>
                <a:lnTo>
                  <a:pt x="2832100" y="281310"/>
                </a:lnTo>
                <a:moveTo>
                  <a:pt x="2513335" y="590804"/>
                </a:moveTo>
                <a:lnTo>
                  <a:pt x="2513335" y="281310"/>
                </a:lnTo>
                <a:moveTo>
                  <a:pt x="2203835" y="590804"/>
                </a:moveTo>
                <a:lnTo>
                  <a:pt x="2203835" y="281310"/>
                </a:lnTo>
                <a:moveTo>
                  <a:pt x="1884939" y="590804"/>
                </a:moveTo>
                <a:lnTo>
                  <a:pt x="1884939" y="281310"/>
                </a:lnTo>
                <a:moveTo>
                  <a:pt x="1734952" y="0"/>
                </a:moveTo>
                <a:lnTo>
                  <a:pt x="1734952" y="2728980"/>
                </a:lnTo>
                <a:moveTo>
                  <a:pt x="628396" y="787784"/>
                </a:moveTo>
                <a:lnTo>
                  <a:pt x="628396" y="2728980"/>
                </a:lnTo>
                <a:moveTo>
                  <a:pt x="2363217" y="2335026"/>
                </a:moveTo>
                <a:lnTo>
                  <a:pt x="0" y="233502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12" name="Freeform 8812"/>
          <p:cNvSpPr/>
          <p:nvPr/>
        </p:nvSpPr>
        <p:spPr>
          <a:xfrm rot="-5400000" flipH="0" flipV="0">
            <a:off x="13771657" y="8005334"/>
            <a:ext cx="466335" cy="236232"/>
          </a:xfrm>
          <a:custGeom>
            <a:pathLst>
              <a:path w="2869562" h="1453642">
                <a:moveTo>
                  <a:pt x="2869562" y="0"/>
                </a:moveTo>
                <a:lnTo>
                  <a:pt x="1519170" y="1453642"/>
                </a:lnTo>
                <a:lnTo>
                  <a:pt x="0" y="14536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13" name="Freeform 8813"/>
          <p:cNvSpPr/>
          <p:nvPr/>
        </p:nvSpPr>
        <p:spPr>
          <a:xfrm rot="-5400000" flipH="0" flipV="0">
            <a:off x="13981966" y="8215666"/>
            <a:ext cx="89923" cy="128002"/>
          </a:xfrm>
          <a:custGeom>
            <a:pathLst>
              <a:path w="553337" h="787655">
                <a:moveTo>
                  <a:pt x="403350" y="0"/>
                </a:moveTo>
                <a:lnTo>
                  <a:pt x="225171" y="0"/>
                </a:lnTo>
                <a:lnTo>
                  <a:pt x="206375" y="9271"/>
                </a:lnTo>
                <a:lnTo>
                  <a:pt x="196975" y="18672"/>
                </a:lnTo>
                <a:lnTo>
                  <a:pt x="187580" y="37468"/>
                </a:lnTo>
                <a:lnTo>
                  <a:pt x="196975" y="65534"/>
                </a:lnTo>
                <a:lnTo>
                  <a:pt x="206375" y="74935"/>
                </a:lnTo>
                <a:lnTo>
                  <a:pt x="225171" y="84330"/>
                </a:lnTo>
                <a:lnTo>
                  <a:pt x="422021" y="84330"/>
                </a:lnTo>
                <a:lnTo>
                  <a:pt x="440817" y="93731"/>
                </a:lnTo>
                <a:lnTo>
                  <a:pt x="459613" y="103126"/>
                </a:lnTo>
                <a:lnTo>
                  <a:pt x="469008" y="121797"/>
                </a:lnTo>
                <a:lnTo>
                  <a:pt x="478278" y="140593"/>
                </a:lnTo>
                <a:lnTo>
                  <a:pt x="478278" y="168784"/>
                </a:lnTo>
                <a:lnTo>
                  <a:pt x="469008" y="196850"/>
                </a:lnTo>
                <a:lnTo>
                  <a:pt x="469008" y="215646"/>
                </a:lnTo>
                <a:lnTo>
                  <a:pt x="450212" y="234442"/>
                </a:lnTo>
                <a:lnTo>
                  <a:pt x="440817" y="253113"/>
                </a:lnTo>
                <a:lnTo>
                  <a:pt x="422021" y="271909"/>
                </a:lnTo>
                <a:lnTo>
                  <a:pt x="403350" y="290705"/>
                </a:lnTo>
                <a:lnTo>
                  <a:pt x="384554" y="300106"/>
                </a:lnTo>
                <a:lnTo>
                  <a:pt x="365758" y="309377"/>
                </a:lnTo>
                <a:lnTo>
                  <a:pt x="337692" y="318772"/>
                </a:lnTo>
                <a:lnTo>
                  <a:pt x="206375" y="318772"/>
                </a:lnTo>
                <a:lnTo>
                  <a:pt x="187580" y="337567"/>
                </a:lnTo>
                <a:lnTo>
                  <a:pt x="187580" y="375035"/>
                </a:lnTo>
                <a:lnTo>
                  <a:pt x="206375" y="393830"/>
                </a:lnTo>
                <a:lnTo>
                  <a:pt x="328291" y="393830"/>
                </a:lnTo>
                <a:lnTo>
                  <a:pt x="356487" y="403225"/>
                </a:lnTo>
                <a:lnTo>
                  <a:pt x="375159" y="412496"/>
                </a:lnTo>
                <a:lnTo>
                  <a:pt x="384554" y="431292"/>
                </a:lnTo>
                <a:lnTo>
                  <a:pt x="393955" y="450088"/>
                </a:lnTo>
                <a:lnTo>
                  <a:pt x="393955" y="487555"/>
                </a:lnTo>
                <a:lnTo>
                  <a:pt x="384554" y="515752"/>
                </a:lnTo>
                <a:lnTo>
                  <a:pt x="365758" y="590805"/>
                </a:lnTo>
                <a:lnTo>
                  <a:pt x="365758" y="600075"/>
                </a:lnTo>
                <a:lnTo>
                  <a:pt x="356487" y="618871"/>
                </a:lnTo>
                <a:lnTo>
                  <a:pt x="347092" y="637667"/>
                </a:lnTo>
                <a:lnTo>
                  <a:pt x="328291" y="656338"/>
                </a:lnTo>
                <a:lnTo>
                  <a:pt x="309625" y="675134"/>
                </a:lnTo>
                <a:lnTo>
                  <a:pt x="300224" y="684535"/>
                </a:lnTo>
                <a:lnTo>
                  <a:pt x="281428" y="693930"/>
                </a:lnTo>
                <a:lnTo>
                  <a:pt x="253238" y="703331"/>
                </a:lnTo>
                <a:lnTo>
                  <a:pt x="234566" y="703331"/>
                </a:lnTo>
                <a:lnTo>
                  <a:pt x="215770" y="712602"/>
                </a:lnTo>
                <a:lnTo>
                  <a:pt x="18796" y="712602"/>
                </a:lnTo>
                <a:lnTo>
                  <a:pt x="0" y="721997"/>
                </a:lnTo>
                <a:lnTo>
                  <a:pt x="0" y="768989"/>
                </a:lnTo>
                <a:lnTo>
                  <a:pt x="18796" y="787655"/>
                </a:lnTo>
                <a:lnTo>
                  <a:pt x="187580" y="787655"/>
                </a:lnTo>
                <a:lnTo>
                  <a:pt x="243837" y="787655"/>
                </a:lnTo>
                <a:lnTo>
                  <a:pt x="262633" y="778384"/>
                </a:lnTo>
                <a:lnTo>
                  <a:pt x="290699" y="768989"/>
                </a:lnTo>
                <a:lnTo>
                  <a:pt x="309625" y="768989"/>
                </a:lnTo>
                <a:lnTo>
                  <a:pt x="328291" y="759588"/>
                </a:lnTo>
                <a:lnTo>
                  <a:pt x="347092" y="750193"/>
                </a:lnTo>
                <a:lnTo>
                  <a:pt x="365758" y="731397"/>
                </a:lnTo>
                <a:lnTo>
                  <a:pt x="375159" y="721997"/>
                </a:lnTo>
                <a:lnTo>
                  <a:pt x="393955" y="703331"/>
                </a:lnTo>
                <a:lnTo>
                  <a:pt x="403350" y="684535"/>
                </a:lnTo>
                <a:lnTo>
                  <a:pt x="422021" y="665739"/>
                </a:lnTo>
                <a:lnTo>
                  <a:pt x="431416" y="637667"/>
                </a:lnTo>
                <a:lnTo>
                  <a:pt x="440817" y="618871"/>
                </a:lnTo>
                <a:lnTo>
                  <a:pt x="450212" y="590805"/>
                </a:lnTo>
                <a:lnTo>
                  <a:pt x="469008" y="515752"/>
                </a:lnTo>
                <a:lnTo>
                  <a:pt x="469008" y="487555"/>
                </a:lnTo>
                <a:lnTo>
                  <a:pt x="478278" y="468889"/>
                </a:lnTo>
                <a:lnTo>
                  <a:pt x="478278" y="459488"/>
                </a:lnTo>
                <a:lnTo>
                  <a:pt x="469008" y="431292"/>
                </a:lnTo>
                <a:lnTo>
                  <a:pt x="469008" y="412496"/>
                </a:lnTo>
                <a:lnTo>
                  <a:pt x="459613" y="393830"/>
                </a:lnTo>
                <a:lnTo>
                  <a:pt x="440817" y="375035"/>
                </a:lnTo>
                <a:lnTo>
                  <a:pt x="422021" y="365634"/>
                </a:lnTo>
                <a:lnTo>
                  <a:pt x="431416" y="365634"/>
                </a:lnTo>
                <a:lnTo>
                  <a:pt x="450212" y="356239"/>
                </a:lnTo>
                <a:lnTo>
                  <a:pt x="469008" y="337567"/>
                </a:lnTo>
                <a:lnTo>
                  <a:pt x="487679" y="328172"/>
                </a:lnTo>
                <a:lnTo>
                  <a:pt x="497074" y="309377"/>
                </a:lnTo>
                <a:lnTo>
                  <a:pt x="515870" y="290705"/>
                </a:lnTo>
                <a:lnTo>
                  <a:pt x="525271" y="271909"/>
                </a:lnTo>
                <a:lnTo>
                  <a:pt x="534542" y="253113"/>
                </a:lnTo>
                <a:lnTo>
                  <a:pt x="543942" y="225047"/>
                </a:lnTo>
                <a:lnTo>
                  <a:pt x="553337" y="196850"/>
                </a:lnTo>
                <a:lnTo>
                  <a:pt x="553337" y="131192"/>
                </a:lnTo>
                <a:lnTo>
                  <a:pt x="543942" y="103126"/>
                </a:lnTo>
                <a:lnTo>
                  <a:pt x="534542" y="84330"/>
                </a:lnTo>
                <a:lnTo>
                  <a:pt x="534542" y="74935"/>
                </a:lnTo>
                <a:lnTo>
                  <a:pt x="525271" y="56263"/>
                </a:lnTo>
                <a:lnTo>
                  <a:pt x="506475" y="37468"/>
                </a:lnTo>
                <a:lnTo>
                  <a:pt x="487679" y="28067"/>
                </a:lnTo>
                <a:lnTo>
                  <a:pt x="469008" y="18672"/>
                </a:lnTo>
                <a:lnTo>
                  <a:pt x="450212" y="9271"/>
                </a:lnTo>
                <a:lnTo>
                  <a:pt x="42202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14" name="Freeform 8814"/>
          <p:cNvSpPr/>
          <p:nvPr/>
        </p:nvSpPr>
        <p:spPr>
          <a:xfrm rot="-5400000" flipH="0" flipV="0">
            <a:off x="13981976" y="8122698"/>
            <a:ext cx="89903" cy="128002"/>
          </a:xfrm>
          <a:custGeom>
            <a:pathLst>
              <a:path w="553213" h="787655">
                <a:moveTo>
                  <a:pt x="515745" y="0"/>
                </a:moveTo>
                <a:lnTo>
                  <a:pt x="215646" y="0"/>
                </a:lnTo>
                <a:lnTo>
                  <a:pt x="196850" y="9271"/>
                </a:lnTo>
                <a:lnTo>
                  <a:pt x="187579" y="28067"/>
                </a:lnTo>
                <a:lnTo>
                  <a:pt x="103125" y="346968"/>
                </a:lnTo>
                <a:lnTo>
                  <a:pt x="103125" y="365634"/>
                </a:lnTo>
                <a:lnTo>
                  <a:pt x="112520" y="384430"/>
                </a:lnTo>
                <a:lnTo>
                  <a:pt x="121921" y="384430"/>
                </a:lnTo>
                <a:lnTo>
                  <a:pt x="140717" y="393830"/>
                </a:lnTo>
                <a:lnTo>
                  <a:pt x="337567" y="393830"/>
                </a:lnTo>
                <a:lnTo>
                  <a:pt x="356363" y="403225"/>
                </a:lnTo>
                <a:lnTo>
                  <a:pt x="375159" y="412496"/>
                </a:lnTo>
                <a:lnTo>
                  <a:pt x="384429" y="431292"/>
                </a:lnTo>
                <a:lnTo>
                  <a:pt x="393830" y="450088"/>
                </a:lnTo>
                <a:lnTo>
                  <a:pt x="393830" y="487555"/>
                </a:lnTo>
                <a:lnTo>
                  <a:pt x="384429" y="515752"/>
                </a:lnTo>
                <a:lnTo>
                  <a:pt x="365758" y="590805"/>
                </a:lnTo>
                <a:lnTo>
                  <a:pt x="365758" y="600075"/>
                </a:lnTo>
                <a:lnTo>
                  <a:pt x="356363" y="618871"/>
                </a:lnTo>
                <a:lnTo>
                  <a:pt x="346962" y="647068"/>
                </a:lnTo>
                <a:lnTo>
                  <a:pt x="328166" y="656338"/>
                </a:lnTo>
                <a:lnTo>
                  <a:pt x="318895" y="675134"/>
                </a:lnTo>
                <a:lnTo>
                  <a:pt x="300100" y="684535"/>
                </a:lnTo>
                <a:lnTo>
                  <a:pt x="281304" y="693930"/>
                </a:lnTo>
                <a:lnTo>
                  <a:pt x="262508" y="703331"/>
                </a:lnTo>
                <a:lnTo>
                  <a:pt x="234442" y="703331"/>
                </a:lnTo>
                <a:lnTo>
                  <a:pt x="215646" y="712602"/>
                </a:lnTo>
                <a:lnTo>
                  <a:pt x="18796" y="712602"/>
                </a:lnTo>
                <a:lnTo>
                  <a:pt x="0" y="721997"/>
                </a:lnTo>
                <a:lnTo>
                  <a:pt x="0" y="768989"/>
                </a:lnTo>
                <a:lnTo>
                  <a:pt x="18796" y="787655"/>
                </a:lnTo>
                <a:lnTo>
                  <a:pt x="253113" y="787655"/>
                </a:lnTo>
                <a:lnTo>
                  <a:pt x="271909" y="778384"/>
                </a:lnTo>
                <a:lnTo>
                  <a:pt x="290705" y="778384"/>
                </a:lnTo>
                <a:lnTo>
                  <a:pt x="309500" y="768989"/>
                </a:lnTo>
                <a:lnTo>
                  <a:pt x="328166" y="759588"/>
                </a:lnTo>
                <a:lnTo>
                  <a:pt x="346962" y="750193"/>
                </a:lnTo>
                <a:lnTo>
                  <a:pt x="365758" y="740792"/>
                </a:lnTo>
                <a:lnTo>
                  <a:pt x="375159" y="721997"/>
                </a:lnTo>
                <a:lnTo>
                  <a:pt x="393830" y="703331"/>
                </a:lnTo>
                <a:lnTo>
                  <a:pt x="403225" y="684535"/>
                </a:lnTo>
                <a:lnTo>
                  <a:pt x="422021" y="665739"/>
                </a:lnTo>
                <a:lnTo>
                  <a:pt x="431422" y="647068"/>
                </a:lnTo>
                <a:lnTo>
                  <a:pt x="440692" y="618871"/>
                </a:lnTo>
                <a:lnTo>
                  <a:pt x="450087" y="590805"/>
                </a:lnTo>
                <a:lnTo>
                  <a:pt x="468883" y="515752"/>
                </a:lnTo>
                <a:lnTo>
                  <a:pt x="468883" y="496956"/>
                </a:lnTo>
                <a:lnTo>
                  <a:pt x="478284" y="468889"/>
                </a:lnTo>
                <a:lnTo>
                  <a:pt x="468883" y="440693"/>
                </a:lnTo>
                <a:lnTo>
                  <a:pt x="468883" y="412496"/>
                </a:lnTo>
                <a:lnTo>
                  <a:pt x="459488" y="393830"/>
                </a:lnTo>
                <a:lnTo>
                  <a:pt x="440692" y="375035"/>
                </a:lnTo>
                <a:lnTo>
                  <a:pt x="431422" y="356239"/>
                </a:lnTo>
                <a:lnTo>
                  <a:pt x="412626" y="337567"/>
                </a:lnTo>
                <a:lnTo>
                  <a:pt x="384429" y="328172"/>
                </a:lnTo>
                <a:lnTo>
                  <a:pt x="365758" y="318772"/>
                </a:lnTo>
                <a:lnTo>
                  <a:pt x="196850" y="318772"/>
                </a:lnTo>
                <a:lnTo>
                  <a:pt x="262508" y="84330"/>
                </a:lnTo>
                <a:lnTo>
                  <a:pt x="515745" y="84330"/>
                </a:lnTo>
                <a:lnTo>
                  <a:pt x="534541" y="74935"/>
                </a:lnTo>
                <a:lnTo>
                  <a:pt x="543942" y="65534"/>
                </a:lnTo>
                <a:lnTo>
                  <a:pt x="553213" y="37468"/>
                </a:lnTo>
                <a:lnTo>
                  <a:pt x="543942" y="18672"/>
                </a:lnTo>
                <a:lnTo>
                  <a:pt x="534541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15" name="Freeform 8815"/>
          <p:cNvSpPr/>
          <p:nvPr/>
        </p:nvSpPr>
        <p:spPr>
          <a:xfrm rot="-5400000" flipH="0" flipV="0">
            <a:off x="13823470" y="7737122"/>
            <a:ext cx="128022" cy="141727"/>
          </a:xfrm>
          <a:custGeom>
            <a:pathLst>
              <a:path w="787779" h="872108">
                <a:moveTo>
                  <a:pt x="0" y="787654"/>
                </a:moveTo>
                <a:lnTo>
                  <a:pt x="84454" y="872108"/>
                </a:lnTo>
                <a:lnTo>
                  <a:pt x="78777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16" name="Freeform 8816"/>
          <p:cNvSpPr/>
          <p:nvPr/>
        </p:nvSpPr>
        <p:spPr>
          <a:xfrm rot="-5400000" flipH="0" flipV="0">
            <a:off x="13823480" y="7723407"/>
            <a:ext cx="128002" cy="141727"/>
          </a:xfrm>
          <a:custGeom>
            <a:pathLst>
              <a:path w="787654" h="872108">
                <a:moveTo>
                  <a:pt x="0" y="872108"/>
                </a:moveTo>
                <a:lnTo>
                  <a:pt x="703325" y="0"/>
                </a:lnTo>
                <a:lnTo>
                  <a:pt x="787654" y="8432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17" name="Freeform 8817"/>
          <p:cNvSpPr/>
          <p:nvPr/>
        </p:nvSpPr>
        <p:spPr>
          <a:xfrm rot="-5400000" flipH="0" flipV="0">
            <a:off x="13823480" y="7901707"/>
            <a:ext cx="128002" cy="141727"/>
          </a:xfrm>
          <a:custGeom>
            <a:pathLst>
              <a:path w="787655" h="872108">
                <a:moveTo>
                  <a:pt x="787655" y="84323"/>
                </a:moveTo>
                <a:lnTo>
                  <a:pt x="703325" y="0"/>
                </a:lnTo>
                <a:lnTo>
                  <a:pt x="0" y="8721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18" name="Freeform 8818"/>
          <p:cNvSpPr/>
          <p:nvPr/>
        </p:nvSpPr>
        <p:spPr>
          <a:xfrm rot="-5400000" flipH="0" flipV="0">
            <a:off x="13823470" y="7915421"/>
            <a:ext cx="128022" cy="141727"/>
          </a:xfrm>
          <a:custGeom>
            <a:pathLst>
              <a:path w="787779" h="872108">
                <a:moveTo>
                  <a:pt x="787779" y="0"/>
                </a:moveTo>
                <a:lnTo>
                  <a:pt x="84454" y="872108"/>
                </a:lnTo>
                <a:lnTo>
                  <a:pt x="0" y="7876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19" name="Freeform 8819"/>
          <p:cNvSpPr/>
          <p:nvPr/>
        </p:nvSpPr>
        <p:spPr>
          <a:xfrm rot="-5400000" flipH="0" flipV="0">
            <a:off x="13593357" y="7785881"/>
            <a:ext cx="50277" cy="30483"/>
          </a:xfrm>
          <a:custGeom>
            <a:pathLst>
              <a:path w="309376" h="187579">
                <a:moveTo>
                  <a:pt x="309376" y="0"/>
                </a:moveTo>
                <a:lnTo>
                  <a:pt x="0" y="0"/>
                </a:lnTo>
                <a:lnTo>
                  <a:pt x="0" y="187579"/>
                </a:lnTo>
                <a:lnTo>
                  <a:pt x="309376" y="187579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20" name="Freeform 8820"/>
          <p:cNvSpPr/>
          <p:nvPr/>
        </p:nvSpPr>
        <p:spPr>
          <a:xfrm rot="-5400000" flipH="0" flipV="0">
            <a:off x="13634509" y="7775210"/>
            <a:ext cx="50277" cy="51825"/>
          </a:xfrm>
          <a:custGeom>
            <a:pathLst>
              <a:path w="309376" h="318902">
                <a:moveTo>
                  <a:pt x="309376" y="0"/>
                </a:moveTo>
                <a:lnTo>
                  <a:pt x="0" y="0"/>
                </a:lnTo>
                <a:lnTo>
                  <a:pt x="309376" y="31890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21" name="Freeform 8821"/>
          <p:cNvSpPr/>
          <p:nvPr/>
        </p:nvSpPr>
        <p:spPr>
          <a:xfrm rot="-5400000" flipH="0" flipV="0">
            <a:off x="13634509" y="7775210"/>
            <a:ext cx="50277" cy="51825"/>
          </a:xfrm>
          <a:custGeom>
            <a:pathLst>
              <a:path w="309376" h="318902">
                <a:moveTo>
                  <a:pt x="309376" y="0"/>
                </a:moveTo>
                <a:lnTo>
                  <a:pt x="0" y="0"/>
                </a:lnTo>
                <a:lnTo>
                  <a:pt x="309376" y="318902"/>
                </a:lnTo>
                <a:lnTo>
                  <a:pt x="309376" y="0"/>
                </a:lnTo>
                <a:close/>
                <a:moveTo>
                  <a:pt x="18968089" y="102411913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22" name="Freeform 8822"/>
          <p:cNvSpPr/>
          <p:nvPr/>
        </p:nvSpPr>
        <p:spPr>
          <a:xfrm rot="-5400000" flipH="0" flipV="0">
            <a:off x="13501916" y="6363995"/>
            <a:ext cx="128022" cy="65528"/>
          </a:xfrm>
          <a:custGeom>
            <a:pathLst>
              <a:path w="787779" h="403225">
                <a:moveTo>
                  <a:pt x="787779" y="224916"/>
                </a:moveTo>
                <a:lnTo>
                  <a:pt x="787779" y="224916"/>
                </a:lnTo>
                <a:lnTo>
                  <a:pt x="778378" y="206250"/>
                </a:lnTo>
                <a:lnTo>
                  <a:pt x="759582" y="187455"/>
                </a:lnTo>
                <a:lnTo>
                  <a:pt x="37592" y="0"/>
                </a:lnTo>
                <a:lnTo>
                  <a:pt x="9395" y="0"/>
                </a:lnTo>
                <a:lnTo>
                  <a:pt x="9395" y="9270"/>
                </a:lnTo>
                <a:lnTo>
                  <a:pt x="0" y="28066"/>
                </a:lnTo>
                <a:lnTo>
                  <a:pt x="0" y="384429"/>
                </a:lnTo>
                <a:lnTo>
                  <a:pt x="18796" y="403225"/>
                </a:lnTo>
                <a:lnTo>
                  <a:pt x="56258" y="403225"/>
                </a:lnTo>
                <a:lnTo>
                  <a:pt x="75053" y="384429"/>
                </a:lnTo>
                <a:lnTo>
                  <a:pt x="75053" y="93730"/>
                </a:lnTo>
                <a:lnTo>
                  <a:pt x="731516" y="262508"/>
                </a:lnTo>
                <a:lnTo>
                  <a:pt x="750311" y="271908"/>
                </a:lnTo>
                <a:lnTo>
                  <a:pt x="768983" y="262508"/>
                </a:lnTo>
                <a:lnTo>
                  <a:pt x="778378" y="2531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23" name="Freeform 8823"/>
          <p:cNvSpPr/>
          <p:nvPr/>
        </p:nvSpPr>
        <p:spPr>
          <a:xfrm rot="-5400000" flipH="0" flipV="0">
            <a:off x="13614677" y="6379237"/>
            <a:ext cx="118879" cy="44187"/>
          </a:xfrm>
          <a:custGeom>
            <a:pathLst>
              <a:path w="731516" h="271903">
                <a:moveTo>
                  <a:pt x="731516" y="271903"/>
                </a:moveTo>
                <a:lnTo>
                  <a:pt x="647062" y="159382"/>
                </a:lnTo>
                <a:lnTo>
                  <a:pt x="46863" y="0"/>
                </a:lnTo>
                <a:lnTo>
                  <a:pt x="28191" y="0"/>
                </a:lnTo>
                <a:lnTo>
                  <a:pt x="9395" y="18795"/>
                </a:lnTo>
                <a:lnTo>
                  <a:pt x="0" y="37461"/>
                </a:lnTo>
                <a:lnTo>
                  <a:pt x="0" y="46862"/>
                </a:lnTo>
                <a:lnTo>
                  <a:pt x="9395" y="65658"/>
                </a:lnTo>
                <a:lnTo>
                  <a:pt x="28191" y="750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24" name="Freeform 8824"/>
          <p:cNvSpPr/>
          <p:nvPr/>
        </p:nvSpPr>
        <p:spPr>
          <a:xfrm rot="-5400000" flipH="0" flipV="0">
            <a:off x="13654302" y="6328939"/>
            <a:ext cx="38099" cy="45714"/>
          </a:xfrm>
          <a:custGeom>
            <a:pathLst>
              <a:path w="234442" h="281304">
                <a:moveTo>
                  <a:pt x="234442" y="243842"/>
                </a:moveTo>
                <a:lnTo>
                  <a:pt x="234442" y="243842"/>
                </a:lnTo>
                <a:lnTo>
                  <a:pt x="225041" y="215776"/>
                </a:lnTo>
                <a:lnTo>
                  <a:pt x="65658" y="9401"/>
                </a:lnTo>
                <a:lnTo>
                  <a:pt x="37462" y="0"/>
                </a:lnTo>
                <a:lnTo>
                  <a:pt x="9395" y="9401"/>
                </a:lnTo>
                <a:lnTo>
                  <a:pt x="0" y="28196"/>
                </a:lnTo>
                <a:lnTo>
                  <a:pt x="0" y="37467"/>
                </a:lnTo>
                <a:lnTo>
                  <a:pt x="9395" y="56263"/>
                </a:lnTo>
                <a:lnTo>
                  <a:pt x="93725" y="168783"/>
                </a:lnTo>
                <a:lnTo>
                  <a:pt x="178179" y="281304"/>
                </a:lnTo>
                <a:lnTo>
                  <a:pt x="196974" y="281304"/>
                </a:lnTo>
                <a:lnTo>
                  <a:pt x="215646" y="272033"/>
                </a:lnTo>
                <a:lnTo>
                  <a:pt x="225041" y="2626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25" name="Freeform 8825"/>
          <p:cNvSpPr/>
          <p:nvPr/>
        </p:nvSpPr>
        <p:spPr>
          <a:xfrm rot="-5400000" flipH="0" flipV="0">
            <a:off x="13671073" y="6376192"/>
            <a:ext cx="117352" cy="51803"/>
          </a:xfrm>
          <a:custGeom>
            <a:pathLst>
              <a:path w="722121" h="318771">
                <a:moveTo>
                  <a:pt x="722121" y="187449"/>
                </a:moveTo>
                <a:lnTo>
                  <a:pt x="703325" y="168783"/>
                </a:lnTo>
                <a:lnTo>
                  <a:pt x="684529" y="149988"/>
                </a:lnTo>
                <a:lnTo>
                  <a:pt x="656463" y="140587"/>
                </a:lnTo>
                <a:lnTo>
                  <a:pt x="637667" y="121921"/>
                </a:lnTo>
                <a:lnTo>
                  <a:pt x="609600" y="112520"/>
                </a:lnTo>
                <a:lnTo>
                  <a:pt x="581404" y="93725"/>
                </a:lnTo>
                <a:lnTo>
                  <a:pt x="562732" y="84330"/>
                </a:lnTo>
                <a:lnTo>
                  <a:pt x="534541" y="75059"/>
                </a:lnTo>
                <a:lnTo>
                  <a:pt x="515870" y="65534"/>
                </a:lnTo>
                <a:lnTo>
                  <a:pt x="487679" y="56133"/>
                </a:lnTo>
                <a:lnTo>
                  <a:pt x="459613" y="46862"/>
                </a:lnTo>
                <a:lnTo>
                  <a:pt x="440817" y="37467"/>
                </a:lnTo>
                <a:lnTo>
                  <a:pt x="412620" y="28066"/>
                </a:lnTo>
                <a:lnTo>
                  <a:pt x="393825" y="28066"/>
                </a:lnTo>
                <a:lnTo>
                  <a:pt x="365758" y="18666"/>
                </a:lnTo>
                <a:lnTo>
                  <a:pt x="346962" y="9271"/>
                </a:lnTo>
                <a:lnTo>
                  <a:pt x="300100" y="9271"/>
                </a:lnTo>
                <a:lnTo>
                  <a:pt x="281304" y="0"/>
                </a:lnTo>
                <a:lnTo>
                  <a:pt x="112521" y="0"/>
                </a:lnTo>
                <a:lnTo>
                  <a:pt x="84454" y="9271"/>
                </a:lnTo>
                <a:lnTo>
                  <a:pt x="65658" y="18666"/>
                </a:lnTo>
                <a:lnTo>
                  <a:pt x="46863" y="28066"/>
                </a:lnTo>
                <a:lnTo>
                  <a:pt x="37592" y="37467"/>
                </a:lnTo>
                <a:lnTo>
                  <a:pt x="18796" y="56133"/>
                </a:lnTo>
                <a:lnTo>
                  <a:pt x="9395" y="65534"/>
                </a:lnTo>
                <a:lnTo>
                  <a:pt x="9395" y="84330"/>
                </a:lnTo>
                <a:lnTo>
                  <a:pt x="0" y="103125"/>
                </a:lnTo>
                <a:lnTo>
                  <a:pt x="0" y="149988"/>
                </a:lnTo>
                <a:lnTo>
                  <a:pt x="9395" y="168783"/>
                </a:lnTo>
                <a:lnTo>
                  <a:pt x="9395" y="187449"/>
                </a:lnTo>
                <a:lnTo>
                  <a:pt x="18796" y="206245"/>
                </a:lnTo>
                <a:lnTo>
                  <a:pt x="28191" y="225041"/>
                </a:lnTo>
                <a:lnTo>
                  <a:pt x="37592" y="243712"/>
                </a:lnTo>
                <a:lnTo>
                  <a:pt x="56258" y="262508"/>
                </a:lnTo>
                <a:lnTo>
                  <a:pt x="65658" y="281304"/>
                </a:lnTo>
                <a:lnTo>
                  <a:pt x="75053" y="149988"/>
                </a:lnTo>
                <a:lnTo>
                  <a:pt x="84454" y="131192"/>
                </a:lnTo>
                <a:lnTo>
                  <a:pt x="84454" y="112520"/>
                </a:lnTo>
                <a:lnTo>
                  <a:pt x="93849" y="103125"/>
                </a:lnTo>
                <a:lnTo>
                  <a:pt x="112521" y="93725"/>
                </a:lnTo>
                <a:lnTo>
                  <a:pt x="131316" y="84330"/>
                </a:lnTo>
                <a:lnTo>
                  <a:pt x="159383" y="75059"/>
                </a:lnTo>
                <a:lnTo>
                  <a:pt x="243837" y="75059"/>
                </a:lnTo>
                <a:lnTo>
                  <a:pt x="262633" y="84330"/>
                </a:lnTo>
                <a:lnTo>
                  <a:pt x="290699" y="84330"/>
                </a:lnTo>
                <a:lnTo>
                  <a:pt x="309495" y="93725"/>
                </a:lnTo>
                <a:lnTo>
                  <a:pt x="337561" y="93725"/>
                </a:lnTo>
                <a:lnTo>
                  <a:pt x="365758" y="103125"/>
                </a:lnTo>
                <a:lnTo>
                  <a:pt x="393825" y="112520"/>
                </a:lnTo>
                <a:lnTo>
                  <a:pt x="412620" y="112520"/>
                </a:lnTo>
                <a:lnTo>
                  <a:pt x="431416" y="121921"/>
                </a:lnTo>
                <a:lnTo>
                  <a:pt x="459613" y="131192"/>
                </a:lnTo>
                <a:lnTo>
                  <a:pt x="478278" y="140587"/>
                </a:lnTo>
                <a:lnTo>
                  <a:pt x="506475" y="149988"/>
                </a:lnTo>
                <a:lnTo>
                  <a:pt x="525141" y="159383"/>
                </a:lnTo>
                <a:lnTo>
                  <a:pt x="553337" y="168783"/>
                </a:lnTo>
                <a:lnTo>
                  <a:pt x="581404" y="187449"/>
                </a:lnTo>
                <a:lnTo>
                  <a:pt x="609600" y="196850"/>
                </a:lnTo>
                <a:lnTo>
                  <a:pt x="628266" y="215646"/>
                </a:lnTo>
                <a:lnTo>
                  <a:pt x="647062" y="225041"/>
                </a:lnTo>
                <a:lnTo>
                  <a:pt x="665858" y="243712"/>
                </a:lnTo>
                <a:lnTo>
                  <a:pt x="684529" y="253113"/>
                </a:lnTo>
                <a:lnTo>
                  <a:pt x="693924" y="271909"/>
                </a:lnTo>
                <a:lnTo>
                  <a:pt x="703325" y="290705"/>
                </a:lnTo>
                <a:lnTo>
                  <a:pt x="703325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26" name="Freeform 8826"/>
          <p:cNvSpPr/>
          <p:nvPr/>
        </p:nvSpPr>
        <p:spPr>
          <a:xfrm rot="-5400000" flipH="0" flipV="0">
            <a:off x="13694695" y="6366276"/>
            <a:ext cx="117352" cy="50297"/>
          </a:xfrm>
          <a:custGeom>
            <a:pathLst>
              <a:path w="722121" h="309500">
                <a:moveTo>
                  <a:pt x="722121" y="187579"/>
                </a:moveTo>
                <a:lnTo>
                  <a:pt x="722121" y="159382"/>
                </a:lnTo>
                <a:lnTo>
                  <a:pt x="712720" y="140717"/>
                </a:lnTo>
                <a:lnTo>
                  <a:pt x="712720" y="121921"/>
                </a:lnTo>
                <a:lnTo>
                  <a:pt x="703325" y="103125"/>
                </a:lnTo>
                <a:lnTo>
                  <a:pt x="693924" y="84453"/>
                </a:lnTo>
                <a:lnTo>
                  <a:pt x="684653" y="65658"/>
                </a:lnTo>
                <a:lnTo>
                  <a:pt x="665858" y="46862"/>
                </a:lnTo>
                <a:lnTo>
                  <a:pt x="656463" y="37461"/>
                </a:lnTo>
                <a:lnTo>
                  <a:pt x="637667" y="168783"/>
                </a:lnTo>
                <a:lnTo>
                  <a:pt x="637667" y="196974"/>
                </a:lnTo>
                <a:lnTo>
                  <a:pt x="618871" y="215770"/>
                </a:lnTo>
                <a:lnTo>
                  <a:pt x="609600" y="225040"/>
                </a:lnTo>
                <a:lnTo>
                  <a:pt x="581404" y="225040"/>
                </a:lnTo>
                <a:lnTo>
                  <a:pt x="562608" y="234441"/>
                </a:lnTo>
                <a:lnTo>
                  <a:pt x="525141" y="234441"/>
                </a:lnTo>
                <a:lnTo>
                  <a:pt x="459483" y="234441"/>
                </a:lnTo>
                <a:lnTo>
                  <a:pt x="431416" y="225040"/>
                </a:lnTo>
                <a:lnTo>
                  <a:pt x="412620" y="225040"/>
                </a:lnTo>
                <a:lnTo>
                  <a:pt x="384430" y="215770"/>
                </a:lnTo>
                <a:lnTo>
                  <a:pt x="356363" y="206375"/>
                </a:lnTo>
                <a:lnTo>
                  <a:pt x="328167" y="206375"/>
                </a:lnTo>
                <a:lnTo>
                  <a:pt x="309495" y="196974"/>
                </a:lnTo>
                <a:lnTo>
                  <a:pt x="290699" y="187579"/>
                </a:lnTo>
                <a:lnTo>
                  <a:pt x="262633" y="178178"/>
                </a:lnTo>
                <a:lnTo>
                  <a:pt x="243837" y="178178"/>
                </a:lnTo>
                <a:lnTo>
                  <a:pt x="215646" y="159382"/>
                </a:lnTo>
                <a:lnTo>
                  <a:pt x="196975" y="149987"/>
                </a:lnTo>
                <a:lnTo>
                  <a:pt x="168784" y="140717"/>
                </a:lnTo>
                <a:lnTo>
                  <a:pt x="140717" y="131316"/>
                </a:lnTo>
                <a:lnTo>
                  <a:pt x="112521" y="112520"/>
                </a:lnTo>
                <a:lnTo>
                  <a:pt x="84324" y="93724"/>
                </a:lnTo>
                <a:lnTo>
                  <a:pt x="65658" y="84453"/>
                </a:lnTo>
                <a:lnTo>
                  <a:pt x="56258" y="65658"/>
                </a:lnTo>
                <a:lnTo>
                  <a:pt x="37462" y="56257"/>
                </a:lnTo>
                <a:lnTo>
                  <a:pt x="28191" y="37461"/>
                </a:lnTo>
                <a:lnTo>
                  <a:pt x="18796" y="28190"/>
                </a:lnTo>
                <a:lnTo>
                  <a:pt x="18796" y="9395"/>
                </a:lnTo>
                <a:lnTo>
                  <a:pt x="9395" y="0"/>
                </a:lnTo>
                <a:lnTo>
                  <a:pt x="0" y="131316"/>
                </a:lnTo>
                <a:lnTo>
                  <a:pt x="18796" y="140717"/>
                </a:lnTo>
                <a:lnTo>
                  <a:pt x="37462" y="159382"/>
                </a:lnTo>
                <a:lnTo>
                  <a:pt x="56258" y="168783"/>
                </a:lnTo>
                <a:lnTo>
                  <a:pt x="84324" y="187579"/>
                </a:lnTo>
                <a:lnTo>
                  <a:pt x="103250" y="196974"/>
                </a:lnTo>
                <a:lnTo>
                  <a:pt x="131317" y="215770"/>
                </a:lnTo>
                <a:lnTo>
                  <a:pt x="159383" y="225040"/>
                </a:lnTo>
                <a:lnTo>
                  <a:pt x="187580" y="234441"/>
                </a:lnTo>
                <a:lnTo>
                  <a:pt x="206375" y="243836"/>
                </a:lnTo>
                <a:lnTo>
                  <a:pt x="234442" y="253237"/>
                </a:lnTo>
                <a:lnTo>
                  <a:pt x="253238" y="262632"/>
                </a:lnTo>
                <a:lnTo>
                  <a:pt x="281304" y="272033"/>
                </a:lnTo>
                <a:lnTo>
                  <a:pt x="300100" y="281303"/>
                </a:lnTo>
                <a:lnTo>
                  <a:pt x="328167" y="281303"/>
                </a:lnTo>
                <a:lnTo>
                  <a:pt x="346962" y="290704"/>
                </a:lnTo>
                <a:lnTo>
                  <a:pt x="375159" y="300099"/>
                </a:lnTo>
                <a:lnTo>
                  <a:pt x="393955" y="300099"/>
                </a:lnTo>
                <a:lnTo>
                  <a:pt x="422021" y="309500"/>
                </a:lnTo>
                <a:lnTo>
                  <a:pt x="609600" y="309500"/>
                </a:lnTo>
                <a:lnTo>
                  <a:pt x="637667" y="300099"/>
                </a:lnTo>
                <a:lnTo>
                  <a:pt x="656463" y="290704"/>
                </a:lnTo>
                <a:lnTo>
                  <a:pt x="675258" y="281303"/>
                </a:lnTo>
                <a:lnTo>
                  <a:pt x="684653" y="272033"/>
                </a:lnTo>
                <a:lnTo>
                  <a:pt x="703325" y="253237"/>
                </a:lnTo>
                <a:lnTo>
                  <a:pt x="712720" y="243836"/>
                </a:lnTo>
                <a:lnTo>
                  <a:pt x="712720" y="225040"/>
                </a:lnTo>
                <a:lnTo>
                  <a:pt x="722121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27" name="Freeform 8827"/>
          <p:cNvSpPr/>
          <p:nvPr/>
        </p:nvSpPr>
        <p:spPr>
          <a:xfrm rot="-5400000" flipH="0" flipV="0">
            <a:off x="13764031" y="6376192"/>
            <a:ext cx="117352" cy="51803"/>
          </a:xfrm>
          <a:custGeom>
            <a:pathLst>
              <a:path w="722121" h="318772">
                <a:moveTo>
                  <a:pt x="722121" y="187580"/>
                </a:moveTo>
                <a:lnTo>
                  <a:pt x="703325" y="168784"/>
                </a:lnTo>
                <a:lnTo>
                  <a:pt x="684529" y="149988"/>
                </a:lnTo>
                <a:lnTo>
                  <a:pt x="656463" y="140717"/>
                </a:lnTo>
                <a:lnTo>
                  <a:pt x="637667" y="121922"/>
                </a:lnTo>
                <a:lnTo>
                  <a:pt x="609600" y="112521"/>
                </a:lnTo>
                <a:lnTo>
                  <a:pt x="581404" y="93725"/>
                </a:lnTo>
                <a:lnTo>
                  <a:pt x="562732" y="84454"/>
                </a:lnTo>
                <a:lnTo>
                  <a:pt x="534541" y="75059"/>
                </a:lnTo>
                <a:lnTo>
                  <a:pt x="515870" y="65658"/>
                </a:lnTo>
                <a:lnTo>
                  <a:pt x="487679" y="56258"/>
                </a:lnTo>
                <a:lnTo>
                  <a:pt x="459613" y="46863"/>
                </a:lnTo>
                <a:lnTo>
                  <a:pt x="440817" y="37462"/>
                </a:lnTo>
                <a:lnTo>
                  <a:pt x="412620" y="28067"/>
                </a:lnTo>
                <a:lnTo>
                  <a:pt x="393825" y="28067"/>
                </a:lnTo>
                <a:lnTo>
                  <a:pt x="365758" y="18666"/>
                </a:lnTo>
                <a:lnTo>
                  <a:pt x="346962" y="9395"/>
                </a:lnTo>
                <a:lnTo>
                  <a:pt x="300100" y="9395"/>
                </a:lnTo>
                <a:lnTo>
                  <a:pt x="281304" y="0"/>
                </a:lnTo>
                <a:lnTo>
                  <a:pt x="112521" y="0"/>
                </a:lnTo>
                <a:lnTo>
                  <a:pt x="84454" y="9395"/>
                </a:lnTo>
                <a:lnTo>
                  <a:pt x="65658" y="18666"/>
                </a:lnTo>
                <a:lnTo>
                  <a:pt x="46863" y="28067"/>
                </a:lnTo>
                <a:lnTo>
                  <a:pt x="37592" y="37462"/>
                </a:lnTo>
                <a:lnTo>
                  <a:pt x="18796" y="56258"/>
                </a:lnTo>
                <a:lnTo>
                  <a:pt x="9395" y="65658"/>
                </a:lnTo>
                <a:lnTo>
                  <a:pt x="9395" y="84454"/>
                </a:lnTo>
                <a:lnTo>
                  <a:pt x="0" y="103126"/>
                </a:lnTo>
                <a:lnTo>
                  <a:pt x="0" y="149988"/>
                </a:lnTo>
                <a:lnTo>
                  <a:pt x="9395" y="168784"/>
                </a:lnTo>
                <a:lnTo>
                  <a:pt x="9395" y="187580"/>
                </a:lnTo>
                <a:lnTo>
                  <a:pt x="18796" y="206245"/>
                </a:lnTo>
                <a:lnTo>
                  <a:pt x="28191" y="225041"/>
                </a:lnTo>
                <a:lnTo>
                  <a:pt x="37592" y="243837"/>
                </a:lnTo>
                <a:lnTo>
                  <a:pt x="56258" y="262508"/>
                </a:lnTo>
                <a:lnTo>
                  <a:pt x="65658" y="281304"/>
                </a:lnTo>
                <a:lnTo>
                  <a:pt x="75053" y="149988"/>
                </a:lnTo>
                <a:lnTo>
                  <a:pt x="84454" y="131317"/>
                </a:lnTo>
                <a:lnTo>
                  <a:pt x="84454" y="112521"/>
                </a:lnTo>
                <a:lnTo>
                  <a:pt x="93849" y="103126"/>
                </a:lnTo>
                <a:lnTo>
                  <a:pt x="112521" y="93725"/>
                </a:lnTo>
                <a:lnTo>
                  <a:pt x="131316" y="84454"/>
                </a:lnTo>
                <a:lnTo>
                  <a:pt x="159383" y="75059"/>
                </a:lnTo>
                <a:lnTo>
                  <a:pt x="243837" y="75059"/>
                </a:lnTo>
                <a:lnTo>
                  <a:pt x="262633" y="84454"/>
                </a:lnTo>
                <a:lnTo>
                  <a:pt x="290699" y="84454"/>
                </a:lnTo>
                <a:lnTo>
                  <a:pt x="309495" y="93725"/>
                </a:lnTo>
                <a:lnTo>
                  <a:pt x="337561" y="93725"/>
                </a:lnTo>
                <a:lnTo>
                  <a:pt x="365758" y="103126"/>
                </a:lnTo>
                <a:lnTo>
                  <a:pt x="393825" y="112521"/>
                </a:lnTo>
                <a:lnTo>
                  <a:pt x="412620" y="112521"/>
                </a:lnTo>
                <a:lnTo>
                  <a:pt x="431416" y="121922"/>
                </a:lnTo>
                <a:lnTo>
                  <a:pt x="459613" y="131317"/>
                </a:lnTo>
                <a:lnTo>
                  <a:pt x="478278" y="140717"/>
                </a:lnTo>
                <a:lnTo>
                  <a:pt x="506475" y="149988"/>
                </a:lnTo>
                <a:lnTo>
                  <a:pt x="525141" y="159383"/>
                </a:lnTo>
                <a:lnTo>
                  <a:pt x="553337" y="168784"/>
                </a:lnTo>
                <a:lnTo>
                  <a:pt x="581404" y="187580"/>
                </a:lnTo>
                <a:lnTo>
                  <a:pt x="609600" y="196975"/>
                </a:lnTo>
                <a:lnTo>
                  <a:pt x="628266" y="215646"/>
                </a:lnTo>
                <a:lnTo>
                  <a:pt x="647062" y="225041"/>
                </a:lnTo>
                <a:lnTo>
                  <a:pt x="665858" y="243837"/>
                </a:lnTo>
                <a:lnTo>
                  <a:pt x="684529" y="253238"/>
                </a:lnTo>
                <a:lnTo>
                  <a:pt x="693924" y="271909"/>
                </a:lnTo>
                <a:lnTo>
                  <a:pt x="703325" y="290705"/>
                </a:lnTo>
                <a:lnTo>
                  <a:pt x="703325" y="3187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28" name="Freeform 8828"/>
          <p:cNvSpPr/>
          <p:nvPr/>
        </p:nvSpPr>
        <p:spPr>
          <a:xfrm rot="-5400000" flipH="0" flipV="0">
            <a:off x="13787652" y="6366276"/>
            <a:ext cx="117352" cy="50296"/>
          </a:xfrm>
          <a:custGeom>
            <a:pathLst>
              <a:path w="722121" h="309495">
                <a:moveTo>
                  <a:pt x="722121" y="187579"/>
                </a:moveTo>
                <a:lnTo>
                  <a:pt x="722121" y="159513"/>
                </a:lnTo>
                <a:lnTo>
                  <a:pt x="712720" y="140717"/>
                </a:lnTo>
                <a:lnTo>
                  <a:pt x="712720" y="121921"/>
                </a:lnTo>
                <a:lnTo>
                  <a:pt x="703325" y="103250"/>
                </a:lnTo>
                <a:lnTo>
                  <a:pt x="693924" y="84454"/>
                </a:lnTo>
                <a:lnTo>
                  <a:pt x="684653" y="65658"/>
                </a:lnTo>
                <a:lnTo>
                  <a:pt x="665858" y="46987"/>
                </a:lnTo>
                <a:lnTo>
                  <a:pt x="656463" y="37592"/>
                </a:lnTo>
                <a:lnTo>
                  <a:pt x="637667" y="168784"/>
                </a:lnTo>
                <a:lnTo>
                  <a:pt x="637667" y="196974"/>
                </a:lnTo>
                <a:lnTo>
                  <a:pt x="618871" y="215770"/>
                </a:lnTo>
                <a:lnTo>
                  <a:pt x="609600" y="225171"/>
                </a:lnTo>
                <a:lnTo>
                  <a:pt x="581404" y="225171"/>
                </a:lnTo>
                <a:lnTo>
                  <a:pt x="562608" y="234566"/>
                </a:lnTo>
                <a:lnTo>
                  <a:pt x="525141" y="234566"/>
                </a:lnTo>
                <a:lnTo>
                  <a:pt x="459483" y="234566"/>
                </a:lnTo>
                <a:lnTo>
                  <a:pt x="431416" y="225171"/>
                </a:lnTo>
                <a:lnTo>
                  <a:pt x="412620" y="225171"/>
                </a:lnTo>
                <a:lnTo>
                  <a:pt x="384430" y="215770"/>
                </a:lnTo>
                <a:lnTo>
                  <a:pt x="356363" y="206375"/>
                </a:lnTo>
                <a:lnTo>
                  <a:pt x="328167" y="206375"/>
                </a:lnTo>
                <a:lnTo>
                  <a:pt x="309495" y="196974"/>
                </a:lnTo>
                <a:lnTo>
                  <a:pt x="290699" y="187579"/>
                </a:lnTo>
                <a:lnTo>
                  <a:pt x="262633" y="178179"/>
                </a:lnTo>
                <a:lnTo>
                  <a:pt x="243837" y="178179"/>
                </a:lnTo>
                <a:lnTo>
                  <a:pt x="215646" y="159513"/>
                </a:lnTo>
                <a:lnTo>
                  <a:pt x="196975" y="150112"/>
                </a:lnTo>
                <a:lnTo>
                  <a:pt x="168784" y="140717"/>
                </a:lnTo>
                <a:lnTo>
                  <a:pt x="140717" y="131316"/>
                </a:lnTo>
                <a:lnTo>
                  <a:pt x="112521" y="112520"/>
                </a:lnTo>
                <a:lnTo>
                  <a:pt x="84324" y="93849"/>
                </a:lnTo>
                <a:lnTo>
                  <a:pt x="65658" y="84454"/>
                </a:lnTo>
                <a:lnTo>
                  <a:pt x="56258" y="65658"/>
                </a:lnTo>
                <a:lnTo>
                  <a:pt x="37462" y="56257"/>
                </a:lnTo>
                <a:lnTo>
                  <a:pt x="28191" y="37592"/>
                </a:lnTo>
                <a:lnTo>
                  <a:pt x="18796" y="28191"/>
                </a:lnTo>
                <a:lnTo>
                  <a:pt x="18796" y="9395"/>
                </a:lnTo>
                <a:lnTo>
                  <a:pt x="9395" y="0"/>
                </a:lnTo>
                <a:lnTo>
                  <a:pt x="0" y="131316"/>
                </a:lnTo>
                <a:lnTo>
                  <a:pt x="18796" y="140717"/>
                </a:lnTo>
                <a:lnTo>
                  <a:pt x="37462" y="159513"/>
                </a:lnTo>
                <a:lnTo>
                  <a:pt x="56258" y="168784"/>
                </a:lnTo>
                <a:lnTo>
                  <a:pt x="84324" y="187579"/>
                </a:lnTo>
                <a:lnTo>
                  <a:pt x="103250" y="196974"/>
                </a:lnTo>
                <a:lnTo>
                  <a:pt x="131317" y="215770"/>
                </a:lnTo>
                <a:lnTo>
                  <a:pt x="159383" y="225171"/>
                </a:lnTo>
                <a:lnTo>
                  <a:pt x="187580" y="234566"/>
                </a:lnTo>
                <a:lnTo>
                  <a:pt x="206375" y="243837"/>
                </a:lnTo>
                <a:lnTo>
                  <a:pt x="234442" y="253237"/>
                </a:lnTo>
                <a:lnTo>
                  <a:pt x="253238" y="262632"/>
                </a:lnTo>
                <a:lnTo>
                  <a:pt x="281304" y="272033"/>
                </a:lnTo>
                <a:lnTo>
                  <a:pt x="300100" y="281428"/>
                </a:lnTo>
                <a:lnTo>
                  <a:pt x="328167" y="281428"/>
                </a:lnTo>
                <a:lnTo>
                  <a:pt x="346962" y="290829"/>
                </a:lnTo>
                <a:lnTo>
                  <a:pt x="375159" y="300100"/>
                </a:lnTo>
                <a:lnTo>
                  <a:pt x="393955" y="300100"/>
                </a:lnTo>
                <a:lnTo>
                  <a:pt x="422021" y="309495"/>
                </a:lnTo>
                <a:lnTo>
                  <a:pt x="609600" y="309495"/>
                </a:lnTo>
                <a:lnTo>
                  <a:pt x="637667" y="300100"/>
                </a:lnTo>
                <a:lnTo>
                  <a:pt x="656463" y="290829"/>
                </a:lnTo>
                <a:lnTo>
                  <a:pt x="675258" y="281428"/>
                </a:lnTo>
                <a:lnTo>
                  <a:pt x="684653" y="272033"/>
                </a:lnTo>
                <a:lnTo>
                  <a:pt x="703325" y="253237"/>
                </a:lnTo>
                <a:lnTo>
                  <a:pt x="712720" y="243837"/>
                </a:lnTo>
                <a:lnTo>
                  <a:pt x="712720" y="225171"/>
                </a:lnTo>
                <a:lnTo>
                  <a:pt x="722121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29" name="Freeform 8829"/>
          <p:cNvSpPr/>
          <p:nvPr/>
        </p:nvSpPr>
        <p:spPr>
          <a:xfrm rot="-5400000" flipH="0" flipV="0">
            <a:off x="13911094" y="6427243"/>
            <a:ext cx="42680" cy="24374"/>
          </a:xfrm>
          <a:custGeom>
            <a:pathLst>
              <a:path w="262633" h="149988">
                <a:moveTo>
                  <a:pt x="262633" y="56257"/>
                </a:moveTo>
                <a:lnTo>
                  <a:pt x="206375" y="0"/>
                </a:lnTo>
                <a:lnTo>
                  <a:pt x="28191" y="75053"/>
                </a:lnTo>
                <a:lnTo>
                  <a:pt x="18796" y="75053"/>
                </a:lnTo>
                <a:lnTo>
                  <a:pt x="9395" y="93725"/>
                </a:lnTo>
                <a:lnTo>
                  <a:pt x="0" y="112520"/>
                </a:lnTo>
                <a:lnTo>
                  <a:pt x="0" y="131316"/>
                </a:lnTo>
                <a:lnTo>
                  <a:pt x="18796" y="149988"/>
                </a:lnTo>
                <a:lnTo>
                  <a:pt x="56258" y="149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30" name="Freeform 8830"/>
          <p:cNvSpPr/>
          <p:nvPr/>
        </p:nvSpPr>
        <p:spPr>
          <a:xfrm rot="-5400000" flipH="0" flipV="0">
            <a:off x="13877565" y="6372374"/>
            <a:ext cx="89923" cy="86868"/>
          </a:xfrm>
          <a:custGeom>
            <a:pathLst>
              <a:path w="553337" h="534541">
                <a:moveTo>
                  <a:pt x="553337" y="487679"/>
                </a:moveTo>
                <a:lnTo>
                  <a:pt x="553337" y="487679"/>
                </a:lnTo>
                <a:lnTo>
                  <a:pt x="534541" y="459612"/>
                </a:lnTo>
                <a:lnTo>
                  <a:pt x="346962" y="281428"/>
                </a:lnTo>
                <a:lnTo>
                  <a:pt x="281304" y="215770"/>
                </a:lnTo>
                <a:lnTo>
                  <a:pt x="65658" y="9395"/>
                </a:lnTo>
                <a:lnTo>
                  <a:pt x="37592" y="0"/>
                </a:lnTo>
                <a:lnTo>
                  <a:pt x="18796" y="0"/>
                </a:lnTo>
                <a:lnTo>
                  <a:pt x="9395" y="18796"/>
                </a:lnTo>
                <a:lnTo>
                  <a:pt x="0" y="37591"/>
                </a:lnTo>
                <a:lnTo>
                  <a:pt x="0" y="46862"/>
                </a:lnTo>
                <a:lnTo>
                  <a:pt x="9395" y="65658"/>
                </a:lnTo>
                <a:lnTo>
                  <a:pt x="206375" y="253237"/>
                </a:lnTo>
                <a:lnTo>
                  <a:pt x="262633" y="309494"/>
                </a:lnTo>
                <a:lnTo>
                  <a:pt x="487679" y="515869"/>
                </a:lnTo>
                <a:lnTo>
                  <a:pt x="487679" y="525140"/>
                </a:lnTo>
                <a:lnTo>
                  <a:pt x="515870" y="534541"/>
                </a:lnTo>
                <a:lnTo>
                  <a:pt x="534541" y="525140"/>
                </a:lnTo>
                <a:lnTo>
                  <a:pt x="543936" y="5158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31" name="Freeform 8831"/>
          <p:cNvSpPr/>
          <p:nvPr/>
        </p:nvSpPr>
        <p:spPr>
          <a:xfrm rot="-5400000" flipH="0" flipV="0">
            <a:off x="13889763" y="6379990"/>
            <a:ext cx="44208" cy="25922"/>
          </a:xfrm>
          <a:custGeom>
            <a:pathLst>
              <a:path w="272033" h="159513">
                <a:moveTo>
                  <a:pt x="272033" y="46992"/>
                </a:moveTo>
                <a:lnTo>
                  <a:pt x="272033" y="37592"/>
                </a:lnTo>
                <a:lnTo>
                  <a:pt x="253237" y="18796"/>
                </a:lnTo>
                <a:lnTo>
                  <a:pt x="253237" y="9401"/>
                </a:lnTo>
                <a:lnTo>
                  <a:pt x="225171" y="0"/>
                </a:lnTo>
                <a:lnTo>
                  <a:pt x="215770" y="9401"/>
                </a:lnTo>
                <a:lnTo>
                  <a:pt x="0" y="93855"/>
                </a:lnTo>
                <a:lnTo>
                  <a:pt x="65658" y="159513"/>
                </a:lnTo>
                <a:lnTo>
                  <a:pt x="243837" y="75059"/>
                </a:lnTo>
                <a:lnTo>
                  <a:pt x="262632" y="656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32" name="Freeform 8832"/>
          <p:cNvSpPr/>
          <p:nvPr/>
        </p:nvSpPr>
        <p:spPr>
          <a:xfrm rot="-5400000" flipH="0" flipV="0">
            <a:off x="13967489" y="6361704"/>
            <a:ext cx="128022" cy="70109"/>
          </a:xfrm>
          <a:custGeom>
            <a:pathLst>
              <a:path w="787779" h="431416">
                <a:moveTo>
                  <a:pt x="787779" y="393824"/>
                </a:moveTo>
                <a:lnTo>
                  <a:pt x="787779" y="65658"/>
                </a:lnTo>
                <a:lnTo>
                  <a:pt x="778378" y="46862"/>
                </a:lnTo>
                <a:lnTo>
                  <a:pt x="768983" y="37592"/>
                </a:lnTo>
                <a:lnTo>
                  <a:pt x="750311" y="28191"/>
                </a:lnTo>
                <a:lnTo>
                  <a:pt x="722121" y="37592"/>
                </a:lnTo>
                <a:lnTo>
                  <a:pt x="712720" y="46862"/>
                </a:lnTo>
                <a:lnTo>
                  <a:pt x="703325" y="65658"/>
                </a:lnTo>
                <a:lnTo>
                  <a:pt x="703325" y="328296"/>
                </a:lnTo>
                <a:lnTo>
                  <a:pt x="431416" y="196974"/>
                </a:lnTo>
                <a:lnTo>
                  <a:pt x="431416" y="112521"/>
                </a:lnTo>
                <a:lnTo>
                  <a:pt x="412620" y="103126"/>
                </a:lnTo>
                <a:lnTo>
                  <a:pt x="393825" y="93855"/>
                </a:lnTo>
                <a:lnTo>
                  <a:pt x="375153" y="103126"/>
                </a:lnTo>
                <a:lnTo>
                  <a:pt x="356357" y="112521"/>
                </a:lnTo>
                <a:lnTo>
                  <a:pt x="356357" y="159383"/>
                </a:lnTo>
                <a:lnTo>
                  <a:pt x="56258" y="9395"/>
                </a:lnTo>
                <a:lnTo>
                  <a:pt x="46863" y="0"/>
                </a:lnTo>
                <a:lnTo>
                  <a:pt x="28191" y="0"/>
                </a:lnTo>
                <a:lnTo>
                  <a:pt x="9395" y="18796"/>
                </a:lnTo>
                <a:lnTo>
                  <a:pt x="0" y="28191"/>
                </a:lnTo>
                <a:lnTo>
                  <a:pt x="0" y="56263"/>
                </a:lnTo>
                <a:lnTo>
                  <a:pt x="9395" y="65658"/>
                </a:lnTo>
                <a:lnTo>
                  <a:pt x="18796" y="75059"/>
                </a:lnTo>
                <a:lnTo>
                  <a:pt x="356357" y="243837"/>
                </a:lnTo>
                <a:lnTo>
                  <a:pt x="356357" y="318896"/>
                </a:lnTo>
                <a:lnTo>
                  <a:pt x="375153" y="337567"/>
                </a:lnTo>
                <a:lnTo>
                  <a:pt x="412620" y="337567"/>
                </a:lnTo>
                <a:lnTo>
                  <a:pt x="431416" y="318896"/>
                </a:lnTo>
                <a:lnTo>
                  <a:pt x="431416" y="281304"/>
                </a:lnTo>
                <a:lnTo>
                  <a:pt x="731516" y="431416"/>
                </a:lnTo>
                <a:lnTo>
                  <a:pt x="768983" y="431416"/>
                </a:lnTo>
                <a:lnTo>
                  <a:pt x="778378" y="41262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33" name="Freeform 8833"/>
          <p:cNvSpPr/>
          <p:nvPr/>
        </p:nvSpPr>
        <p:spPr>
          <a:xfrm rot="-5400000" flipH="0" flipV="0">
            <a:off x="13564391" y="6606316"/>
            <a:ext cx="128022" cy="41133"/>
          </a:xfrm>
          <a:custGeom>
            <a:pathLst>
              <a:path w="787779" h="253113">
                <a:moveTo>
                  <a:pt x="787779" y="206245"/>
                </a:moveTo>
                <a:lnTo>
                  <a:pt x="787779" y="206245"/>
                </a:lnTo>
                <a:lnTo>
                  <a:pt x="778378" y="178178"/>
                </a:lnTo>
                <a:lnTo>
                  <a:pt x="759582" y="168783"/>
                </a:lnTo>
                <a:lnTo>
                  <a:pt x="121916" y="0"/>
                </a:lnTo>
                <a:lnTo>
                  <a:pt x="65658" y="0"/>
                </a:lnTo>
                <a:lnTo>
                  <a:pt x="46863" y="9270"/>
                </a:lnTo>
                <a:lnTo>
                  <a:pt x="28191" y="28066"/>
                </a:lnTo>
                <a:lnTo>
                  <a:pt x="18796" y="37467"/>
                </a:lnTo>
                <a:lnTo>
                  <a:pt x="9395" y="56263"/>
                </a:lnTo>
                <a:lnTo>
                  <a:pt x="0" y="74929"/>
                </a:lnTo>
                <a:lnTo>
                  <a:pt x="0" y="121921"/>
                </a:lnTo>
                <a:lnTo>
                  <a:pt x="18796" y="131316"/>
                </a:lnTo>
                <a:lnTo>
                  <a:pt x="37592" y="140587"/>
                </a:lnTo>
                <a:lnTo>
                  <a:pt x="56258" y="140587"/>
                </a:lnTo>
                <a:lnTo>
                  <a:pt x="75053" y="121921"/>
                </a:lnTo>
                <a:lnTo>
                  <a:pt x="75053" y="103125"/>
                </a:lnTo>
                <a:lnTo>
                  <a:pt x="84454" y="84329"/>
                </a:lnTo>
                <a:lnTo>
                  <a:pt x="103120" y="74929"/>
                </a:lnTo>
                <a:lnTo>
                  <a:pt x="121916" y="84329"/>
                </a:lnTo>
                <a:lnTo>
                  <a:pt x="731516" y="243712"/>
                </a:lnTo>
                <a:lnTo>
                  <a:pt x="750311" y="253113"/>
                </a:lnTo>
                <a:lnTo>
                  <a:pt x="768983" y="243712"/>
                </a:lnTo>
                <a:lnTo>
                  <a:pt x="778378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34" name="Freeform 8834"/>
          <p:cNvSpPr/>
          <p:nvPr/>
        </p:nvSpPr>
        <p:spPr>
          <a:xfrm rot="-5400000" flipH="0" flipV="0">
            <a:off x="13689358" y="6632218"/>
            <a:ext cx="12197" cy="65528"/>
          </a:xfrm>
          <a:custGeom>
            <a:pathLst>
              <a:path w="75059" h="403225">
                <a:moveTo>
                  <a:pt x="75059" y="365757"/>
                </a:moveTo>
                <a:lnTo>
                  <a:pt x="75059" y="18665"/>
                </a:lnTo>
                <a:lnTo>
                  <a:pt x="56263" y="9395"/>
                </a:lnTo>
                <a:lnTo>
                  <a:pt x="37467" y="0"/>
                </a:lnTo>
                <a:lnTo>
                  <a:pt x="18795" y="9395"/>
                </a:lnTo>
                <a:lnTo>
                  <a:pt x="0" y="18665"/>
                </a:lnTo>
                <a:lnTo>
                  <a:pt x="0" y="384429"/>
                </a:lnTo>
                <a:lnTo>
                  <a:pt x="9400" y="403225"/>
                </a:lnTo>
                <a:lnTo>
                  <a:pt x="56263" y="403225"/>
                </a:lnTo>
                <a:lnTo>
                  <a:pt x="65658" y="3938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35" name="Freeform 8835"/>
          <p:cNvSpPr/>
          <p:nvPr/>
        </p:nvSpPr>
        <p:spPr>
          <a:xfrm rot="-5400000" flipH="0" flipV="0">
            <a:off x="13700029" y="6594119"/>
            <a:ext cx="12197" cy="65528"/>
          </a:xfrm>
          <a:custGeom>
            <a:pathLst>
              <a:path w="75059" h="403225">
                <a:moveTo>
                  <a:pt x="75059" y="365757"/>
                </a:moveTo>
                <a:lnTo>
                  <a:pt x="75059" y="18795"/>
                </a:lnTo>
                <a:lnTo>
                  <a:pt x="56263" y="9395"/>
                </a:lnTo>
                <a:lnTo>
                  <a:pt x="37468" y="0"/>
                </a:lnTo>
                <a:lnTo>
                  <a:pt x="18796" y="0"/>
                </a:lnTo>
                <a:lnTo>
                  <a:pt x="0" y="18795"/>
                </a:lnTo>
                <a:lnTo>
                  <a:pt x="0" y="384429"/>
                </a:lnTo>
                <a:lnTo>
                  <a:pt x="18796" y="403225"/>
                </a:lnTo>
                <a:lnTo>
                  <a:pt x="56263" y="403225"/>
                </a:lnTo>
                <a:lnTo>
                  <a:pt x="75059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36" name="Freeform 8836"/>
          <p:cNvSpPr/>
          <p:nvPr/>
        </p:nvSpPr>
        <p:spPr>
          <a:xfrm rot="-5400000" flipH="0" flipV="0">
            <a:off x="13739646" y="6609361"/>
            <a:ext cx="118879" cy="44188"/>
          </a:xfrm>
          <a:custGeom>
            <a:pathLst>
              <a:path w="731516" h="271909">
                <a:moveTo>
                  <a:pt x="731516" y="271909"/>
                </a:moveTo>
                <a:lnTo>
                  <a:pt x="647062" y="159383"/>
                </a:lnTo>
                <a:lnTo>
                  <a:pt x="46863" y="0"/>
                </a:lnTo>
                <a:lnTo>
                  <a:pt x="28191" y="0"/>
                </a:lnTo>
                <a:lnTo>
                  <a:pt x="9395" y="18796"/>
                </a:lnTo>
                <a:lnTo>
                  <a:pt x="0" y="37468"/>
                </a:lnTo>
                <a:lnTo>
                  <a:pt x="0" y="46863"/>
                </a:lnTo>
                <a:lnTo>
                  <a:pt x="9395" y="65658"/>
                </a:lnTo>
                <a:lnTo>
                  <a:pt x="28191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37" name="Freeform 8837"/>
          <p:cNvSpPr/>
          <p:nvPr/>
        </p:nvSpPr>
        <p:spPr>
          <a:xfrm rot="-5400000" flipH="0" flipV="0">
            <a:off x="13779272" y="6559063"/>
            <a:ext cx="38099" cy="45714"/>
          </a:xfrm>
          <a:custGeom>
            <a:pathLst>
              <a:path w="234442" h="281304">
                <a:moveTo>
                  <a:pt x="234442" y="243837"/>
                </a:moveTo>
                <a:lnTo>
                  <a:pt x="234442" y="243837"/>
                </a:lnTo>
                <a:lnTo>
                  <a:pt x="225041" y="215770"/>
                </a:lnTo>
                <a:lnTo>
                  <a:pt x="65658" y="9395"/>
                </a:lnTo>
                <a:lnTo>
                  <a:pt x="37462" y="0"/>
                </a:lnTo>
                <a:lnTo>
                  <a:pt x="9395" y="9395"/>
                </a:lnTo>
                <a:lnTo>
                  <a:pt x="0" y="28191"/>
                </a:lnTo>
                <a:lnTo>
                  <a:pt x="0" y="37592"/>
                </a:lnTo>
                <a:lnTo>
                  <a:pt x="9395" y="56258"/>
                </a:lnTo>
                <a:lnTo>
                  <a:pt x="93725" y="168778"/>
                </a:lnTo>
                <a:lnTo>
                  <a:pt x="178179" y="281304"/>
                </a:lnTo>
                <a:lnTo>
                  <a:pt x="196974" y="281304"/>
                </a:lnTo>
                <a:lnTo>
                  <a:pt x="215646" y="272033"/>
                </a:lnTo>
                <a:lnTo>
                  <a:pt x="225041" y="2626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38" name="Freeform 8838"/>
          <p:cNvSpPr/>
          <p:nvPr/>
        </p:nvSpPr>
        <p:spPr>
          <a:xfrm rot="-5400000" flipH="0" flipV="0">
            <a:off x="13799086" y="6581932"/>
            <a:ext cx="128022" cy="89903"/>
          </a:xfrm>
          <a:custGeom>
            <a:pathLst>
              <a:path w="787779" h="553212">
                <a:moveTo>
                  <a:pt x="787779" y="515745"/>
                </a:moveTo>
                <a:lnTo>
                  <a:pt x="787779" y="215645"/>
                </a:lnTo>
                <a:lnTo>
                  <a:pt x="778378" y="196850"/>
                </a:lnTo>
                <a:lnTo>
                  <a:pt x="759582" y="187455"/>
                </a:lnTo>
                <a:lnTo>
                  <a:pt x="440817" y="103125"/>
                </a:lnTo>
                <a:lnTo>
                  <a:pt x="422021" y="103125"/>
                </a:lnTo>
                <a:lnTo>
                  <a:pt x="403225" y="112520"/>
                </a:lnTo>
                <a:lnTo>
                  <a:pt x="403225" y="121921"/>
                </a:lnTo>
                <a:lnTo>
                  <a:pt x="393825" y="140592"/>
                </a:lnTo>
                <a:lnTo>
                  <a:pt x="393825" y="337566"/>
                </a:lnTo>
                <a:lnTo>
                  <a:pt x="384554" y="356362"/>
                </a:lnTo>
                <a:lnTo>
                  <a:pt x="375153" y="375034"/>
                </a:lnTo>
                <a:lnTo>
                  <a:pt x="356357" y="384429"/>
                </a:lnTo>
                <a:lnTo>
                  <a:pt x="337561" y="393830"/>
                </a:lnTo>
                <a:lnTo>
                  <a:pt x="300100" y="393830"/>
                </a:lnTo>
                <a:lnTo>
                  <a:pt x="272033" y="384429"/>
                </a:lnTo>
                <a:lnTo>
                  <a:pt x="196975" y="365633"/>
                </a:lnTo>
                <a:lnTo>
                  <a:pt x="187574" y="365633"/>
                </a:lnTo>
                <a:lnTo>
                  <a:pt x="168908" y="356362"/>
                </a:lnTo>
                <a:lnTo>
                  <a:pt x="140711" y="346967"/>
                </a:lnTo>
                <a:lnTo>
                  <a:pt x="131316" y="328166"/>
                </a:lnTo>
                <a:lnTo>
                  <a:pt x="112521" y="318771"/>
                </a:lnTo>
                <a:lnTo>
                  <a:pt x="103120" y="300099"/>
                </a:lnTo>
                <a:lnTo>
                  <a:pt x="93849" y="281303"/>
                </a:lnTo>
                <a:lnTo>
                  <a:pt x="84454" y="262508"/>
                </a:lnTo>
                <a:lnTo>
                  <a:pt x="84454" y="234441"/>
                </a:lnTo>
                <a:lnTo>
                  <a:pt x="75053" y="215645"/>
                </a:lnTo>
                <a:lnTo>
                  <a:pt x="75053" y="18671"/>
                </a:lnTo>
                <a:lnTo>
                  <a:pt x="65658" y="0"/>
                </a:lnTo>
                <a:lnTo>
                  <a:pt x="18796" y="0"/>
                </a:lnTo>
                <a:lnTo>
                  <a:pt x="0" y="18671"/>
                </a:lnTo>
                <a:lnTo>
                  <a:pt x="0" y="253237"/>
                </a:lnTo>
                <a:lnTo>
                  <a:pt x="9395" y="271908"/>
                </a:lnTo>
                <a:lnTo>
                  <a:pt x="9395" y="290704"/>
                </a:lnTo>
                <a:lnTo>
                  <a:pt x="18796" y="309500"/>
                </a:lnTo>
                <a:lnTo>
                  <a:pt x="28191" y="328166"/>
                </a:lnTo>
                <a:lnTo>
                  <a:pt x="37592" y="346967"/>
                </a:lnTo>
                <a:lnTo>
                  <a:pt x="46863" y="365633"/>
                </a:lnTo>
                <a:lnTo>
                  <a:pt x="65658" y="375034"/>
                </a:lnTo>
                <a:lnTo>
                  <a:pt x="84454" y="393830"/>
                </a:lnTo>
                <a:lnTo>
                  <a:pt x="103120" y="403225"/>
                </a:lnTo>
                <a:lnTo>
                  <a:pt x="121916" y="421896"/>
                </a:lnTo>
                <a:lnTo>
                  <a:pt x="140711" y="431291"/>
                </a:lnTo>
                <a:lnTo>
                  <a:pt x="168908" y="440692"/>
                </a:lnTo>
                <a:lnTo>
                  <a:pt x="196975" y="450087"/>
                </a:lnTo>
                <a:lnTo>
                  <a:pt x="272033" y="468883"/>
                </a:lnTo>
                <a:lnTo>
                  <a:pt x="290699" y="468883"/>
                </a:lnTo>
                <a:lnTo>
                  <a:pt x="318896" y="478153"/>
                </a:lnTo>
                <a:lnTo>
                  <a:pt x="346962" y="468883"/>
                </a:lnTo>
                <a:lnTo>
                  <a:pt x="375153" y="468883"/>
                </a:lnTo>
                <a:lnTo>
                  <a:pt x="393825" y="459488"/>
                </a:lnTo>
                <a:lnTo>
                  <a:pt x="412620" y="440692"/>
                </a:lnTo>
                <a:lnTo>
                  <a:pt x="431416" y="431291"/>
                </a:lnTo>
                <a:lnTo>
                  <a:pt x="450212" y="412625"/>
                </a:lnTo>
                <a:lnTo>
                  <a:pt x="459613" y="384429"/>
                </a:lnTo>
                <a:lnTo>
                  <a:pt x="468883" y="365633"/>
                </a:lnTo>
                <a:lnTo>
                  <a:pt x="468883" y="196850"/>
                </a:lnTo>
                <a:lnTo>
                  <a:pt x="703325" y="262508"/>
                </a:lnTo>
                <a:lnTo>
                  <a:pt x="703325" y="515745"/>
                </a:lnTo>
                <a:lnTo>
                  <a:pt x="712720" y="534541"/>
                </a:lnTo>
                <a:lnTo>
                  <a:pt x="722121" y="543941"/>
                </a:lnTo>
                <a:lnTo>
                  <a:pt x="750311" y="553212"/>
                </a:lnTo>
                <a:lnTo>
                  <a:pt x="768983" y="543941"/>
                </a:lnTo>
                <a:lnTo>
                  <a:pt x="778378" y="5345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39" name="Freeform 8839"/>
          <p:cNvSpPr/>
          <p:nvPr/>
        </p:nvSpPr>
        <p:spPr>
          <a:xfrm rot="-5400000" flipH="0" flipV="0">
            <a:off x="13887482" y="6606306"/>
            <a:ext cx="117352" cy="51823"/>
          </a:xfrm>
          <a:custGeom>
            <a:pathLst>
              <a:path w="722121" h="318895">
                <a:moveTo>
                  <a:pt x="722121" y="187579"/>
                </a:moveTo>
                <a:lnTo>
                  <a:pt x="703325" y="168784"/>
                </a:lnTo>
                <a:lnTo>
                  <a:pt x="684529" y="149988"/>
                </a:lnTo>
                <a:lnTo>
                  <a:pt x="656463" y="140587"/>
                </a:lnTo>
                <a:lnTo>
                  <a:pt x="637667" y="121921"/>
                </a:lnTo>
                <a:lnTo>
                  <a:pt x="609600" y="112520"/>
                </a:lnTo>
                <a:lnTo>
                  <a:pt x="581404" y="93725"/>
                </a:lnTo>
                <a:lnTo>
                  <a:pt x="562732" y="84454"/>
                </a:lnTo>
                <a:lnTo>
                  <a:pt x="534541" y="75053"/>
                </a:lnTo>
                <a:lnTo>
                  <a:pt x="515870" y="65658"/>
                </a:lnTo>
                <a:lnTo>
                  <a:pt x="487679" y="56257"/>
                </a:lnTo>
                <a:lnTo>
                  <a:pt x="459613" y="46862"/>
                </a:lnTo>
                <a:lnTo>
                  <a:pt x="440817" y="37462"/>
                </a:lnTo>
                <a:lnTo>
                  <a:pt x="412620" y="28191"/>
                </a:lnTo>
                <a:lnTo>
                  <a:pt x="393825" y="28191"/>
                </a:lnTo>
                <a:lnTo>
                  <a:pt x="365758" y="18796"/>
                </a:lnTo>
                <a:lnTo>
                  <a:pt x="346962" y="9395"/>
                </a:lnTo>
                <a:lnTo>
                  <a:pt x="300100" y="9395"/>
                </a:lnTo>
                <a:lnTo>
                  <a:pt x="281304" y="0"/>
                </a:lnTo>
                <a:lnTo>
                  <a:pt x="112521" y="0"/>
                </a:lnTo>
                <a:lnTo>
                  <a:pt x="84454" y="9395"/>
                </a:lnTo>
                <a:lnTo>
                  <a:pt x="65658" y="18796"/>
                </a:lnTo>
                <a:lnTo>
                  <a:pt x="46863" y="28191"/>
                </a:lnTo>
                <a:lnTo>
                  <a:pt x="37592" y="37462"/>
                </a:lnTo>
                <a:lnTo>
                  <a:pt x="18796" y="56257"/>
                </a:lnTo>
                <a:lnTo>
                  <a:pt x="9395" y="65658"/>
                </a:lnTo>
                <a:lnTo>
                  <a:pt x="9395" y="84454"/>
                </a:lnTo>
                <a:lnTo>
                  <a:pt x="0" y="103120"/>
                </a:lnTo>
                <a:lnTo>
                  <a:pt x="0" y="149988"/>
                </a:lnTo>
                <a:lnTo>
                  <a:pt x="9395" y="168784"/>
                </a:lnTo>
                <a:lnTo>
                  <a:pt x="9395" y="187579"/>
                </a:lnTo>
                <a:lnTo>
                  <a:pt x="18796" y="206375"/>
                </a:lnTo>
                <a:lnTo>
                  <a:pt x="28191" y="225041"/>
                </a:lnTo>
                <a:lnTo>
                  <a:pt x="37592" y="243837"/>
                </a:lnTo>
                <a:lnTo>
                  <a:pt x="56258" y="262632"/>
                </a:lnTo>
                <a:lnTo>
                  <a:pt x="65658" y="281304"/>
                </a:lnTo>
                <a:lnTo>
                  <a:pt x="75053" y="149988"/>
                </a:lnTo>
                <a:lnTo>
                  <a:pt x="84454" y="131316"/>
                </a:lnTo>
                <a:lnTo>
                  <a:pt x="84454" y="112520"/>
                </a:lnTo>
                <a:lnTo>
                  <a:pt x="93849" y="103120"/>
                </a:lnTo>
                <a:lnTo>
                  <a:pt x="112521" y="93725"/>
                </a:lnTo>
                <a:lnTo>
                  <a:pt x="131316" y="84454"/>
                </a:lnTo>
                <a:lnTo>
                  <a:pt x="159383" y="75053"/>
                </a:lnTo>
                <a:lnTo>
                  <a:pt x="243837" y="75053"/>
                </a:lnTo>
                <a:lnTo>
                  <a:pt x="262633" y="84454"/>
                </a:lnTo>
                <a:lnTo>
                  <a:pt x="290699" y="84454"/>
                </a:lnTo>
                <a:lnTo>
                  <a:pt x="309495" y="93725"/>
                </a:lnTo>
                <a:lnTo>
                  <a:pt x="337561" y="93725"/>
                </a:lnTo>
                <a:lnTo>
                  <a:pt x="365758" y="103120"/>
                </a:lnTo>
                <a:lnTo>
                  <a:pt x="393825" y="112520"/>
                </a:lnTo>
                <a:lnTo>
                  <a:pt x="412620" y="112520"/>
                </a:lnTo>
                <a:lnTo>
                  <a:pt x="431416" y="121921"/>
                </a:lnTo>
                <a:lnTo>
                  <a:pt x="459613" y="131316"/>
                </a:lnTo>
                <a:lnTo>
                  <a:pt x="478278" y="140587"/>
                </a:lnTo>
                <a:lnTo>
                  <a:pt x="506475" y="149988"/>
                </a:lnTo>
                <a:lnTo>
                  <a:pt x="525141" y="159513"/>
                </a:lnTo>
                <a:lnTo>
                  <a:pt x="553337" y="168784"/>
                </a:lnTo>
                <a:lnTo>
                  <a:pt x="581404" y="187579"/>
                </a:lnTo>
                <a:lnTo>
                  <a:pt x="609600" y="196974"/>
                </a:lnTo>
                <a:lnTo>
                  <a:pt x="628266" y="215646"/>
                </a:lnTo>
                <a:lnTo>
                  <a:pt x="647062" y="225041"/>
                </a:lnTo>
                <a:lnTo>
                  <a:pt x="665858" y="243837"/>
                </a:lnTo>
                <a:lnTo>
                  <a:pt x="684529" y="253237"/>
                </a:lnTo>
                <a:lnTo>
                  <a:pt x="693924" y="271903"/>
                </a:lnTo>
                <a:lnTo>
                  <a:pt x="703325" y="290699"/>
                </a:lnTo>
                <a:lnTo>
                  <a:pt x="703325" y="3188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40" name="Freeform 8840"/>
          <p:cNvSpPr/>
          <p:nvPr/>
        </p:nvSpPr>
        <p:spPr>
          <a:xfrm rot="-5400000" flipH="0" flipV="0">
            <a:off x="13911093" y="6596399"/>
            <a:ext cx="117352" cy="50296"/>
          </a:xfrm>
          <a:custGeom>
            <a:pathLst>
              <a:path w="722121" h="309494">
                <a:moveTo>
                  <a:pt x="722121" y="187579"/>
                </a:moveTo>
                <a:lnTo>
                  <a:pt x="722121" y="159507"/>
                </a:lnTo>
                <a:lnTo>
                  <a:pt x="712720" y="140711"/>
                </a:lnTo>
                <a:lnTo>
                  <a:pt x="712720" y="121915"/>
                </a:lnTo>
                <a:lnTo>
                  <a:pt x="703325" y="103249"/>
                </a:lnTo>
                <a:lnTo>
                  <a:pt x="693924" y="84454"/>
                </a:lnTo>
                <a:lnTo>
                  <a:pt x="684653" y="65658"/>
                </a:lnTo>
                <a:lnTo>
                  <a:pt x="665858" y="46986"/>
                </a:lnTo>
                <a:lnTo>
                  <a:pt x="656463" y="37591"/>
                </a:lnTo>
                <a:lnTo>
                  <a:pt x="637667" y="168907"/>
                </a:lnTo>
                <a:lnTo>
                  <a:pt x="637667" y="196974"/>
                </a:lnTo>
                <a:lnTo>
                  <a:pt x="618871" y="215770"/>
                </a:lnTo>
                <a:lnTo>
                  <a:pt x="609600" y="225171"/>
                </a:lnTo>
                <a:lnTo>
                  <a:pt x="581404" y="225171"/>
                </a:lnTo>
                <a:lnTo>
                  <a:pt x="562608" y="234441"/>
                </a:lnTo>
                <a:lnTo>
                  <a:pt x="525141" y="234441"/>
                </a:lnTo>
                <a:lnTo>
                  <a:pt x="459483" y="234441"/>
                </a:lnTo>
                <a:lnTo>
                  <a:pt x="431416" y="225171"/>
                </a:lnTo>
                <a:lnTo>
                  <a:pt x="412620" y="225171"/>
                </a:lnTo>
                <a:lnTo>
                  <a:pt x="384554" y="215770"/>
                </a:lnTo>
                <a:lnTo>
                  <a:pt x="356363" y="206375"/>
                </a:lnTo>
                <a:lnTo>
                  <a:pt x="328167" y="206375"/>
                </a:lnTo>
                <a:lnTo>
                  <a:pt x="309495" y="196974"/>
                </a:lnTo>
                <a:lnTo>
                  <a:pt x="290699" y="187579"/>
                </a:lnTo>
                <a:lnTo>
                  <a:pt x="262633" y="178178"/>
                </a:lnTo>
                <a:lnTo>
                  <a:pt x="243837" y="178178"/>
                </a:lnTo>
                <a:lnTo>
                  <a:pt x="215646" y="159507"/>
                </a:lnTo>
                <a:lnTo>
                  <a:pt x="196975" y="150112"/>
                </a:lnTo>
                <a:lnTo>
                  <a:pt x="168784" y="140711"/>
                </a:lnTo>
                <a:lnTo>
                  <a:pt x="140717" y="131316"/>
                </a:lnTo>
                <a:lnTo>
                  <a:pt x="112521" y="112644"/>
                </a:lnTo>
                <a:lnTo>
                  <a:pt x="84324" y="93849"/>
                </a:lnTo>
                <a:lnTo>
                  <a:pt x="65658" y="84454"/>
                </a:lnTo>
                <a:lnTo>
                  <a:pt x="56258" y="65658"/>
                </a:lnTo>
                <a:lnTo>
                  <a:pt x="37462" y="56387"/>
                </a:lnTo>
                <a:lnTo>
                  <a:pt x="28191" y="37591"/>
                </a:lnTo>
                <a:lnTo>
                  <a:pt x="18796" y="28191"/>
                </a:lnTo>
                <a:lnTo>
                  <a:pt x="18796" y="9525"/>
                </a:lnTo>
                <a:lnTo>
                  <a:pt x="9395" y="0"/>
                </a:lnTo>
                <a:lnTo>
                  <a:pt x="0" y="131316"/>
                </a:lnTo>
                <a:lnTo>
                  <a:pt x="18796" y="140711"/>
                </a:lnTo>
                <a:lnTo>
                  <a:pt x="37462" y="159507"/>
                </a:lnTo>
                <a:lnTo>
                  <a:pt x="56258" y="168907"/>
                </a:lnTo>
                <a:lnTo>
                  <a:pt x="84324" y="187579"/>
                </a:lnTo>
                <a:lnTo>
                  <a:pt x="103250" y="196974"/>
                </a:lnTo>
                <a:lnTo>
                  <a:pt x="131317" y="215770"/>
                </a:lnTo>
                <a:lnTo>
                  <a:pt x="159383" y="225171"/>
                </a:lnTo>
                <a:lnTo>
                  <a:pt x="187580" y="234441"/>
                </a:lnTo>
                <a:lnTo>
                  <a:pt x="206375" y="243836"/>
                </a:lnTo>
                <a:lnTo>
                  <a:pt x="234442" y="253237"/>
                </a:lnTo>
                <a:lnTo>
                  <a:pt x="253238" y="262632"/>
                </a:lnTo>
                <a:lnTo>
                  <a:pt x="281304" y="272033"/>
                </a:lnTo>
                <a:lnTo>
                  <a:pt x="300100" y="281428"/>
                </a:lnTo>
                <a:lnTo>
                  <a:pt x="328167" y="281428"/>
                </a:lnTo>
                <a:lnTo>
                  <a:pt x="346962" y="290829"/>
                </a:lnTo>
                <a:lnTo>
                  <a:pt x="375159" y="300224"/>
                </a:lnTo>
                <a:lnTo>
                  <a:pt x="393955" y="300224"/>
                </a:lnTo>
                <a:lnTo>
                  <a:pt x="422021" y="309494"/>
                </a:lnTo>
                <a:lnTo>
                  <a:pt x="609600" y="309494"/>
                </a:lnTo>
                <a:lnTo>
                  <a:pt x="637667" y="300224"/>
                </a:lnTo>
                <a:lnTo>
                  <a:pt x="656463" y="290829"/>
                </a:lnTo>
                <a:lnTo>
                  <a:pt x="675258" y="281428"/>
                </a:lnTo>
                <a:lnTo>
                  <a:pt x="684653" y="272033"/>
                </a:lnTo>
                <a:lnTo>
                  <a:pt x="703325" y="253237"/>
                </a:lnTo>
                <a:lnTo>
                  <a:pt x="712720" y="243836"/>
                </a:lnTo>
                <a:lnTo>
                  <a:pt x="712720" y="225171"/>
                </a:lnTo>
                <a:lnTo>
                  <a:pt x="722121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41" name="Freeform 8841"/>
          <p:cNvSpPr/>
          <p:nvPr/>
        </p:nvSpPr>
        <p:spPr>
          <a:xfrm rot="-5400000" flipH="0" flipV="0">
            <a:off x="13133863" y="6462277"/>
            <a:ext cx="958594" cy="1059188"/>
          </a:xfrm>
          <a:custGeom>
            <a:pathLst>
              <a:path w="5898641" h="6517643">
                <a:moveTo>
                  <a:pt x="0" y="0"/>
                </a:moveTo>
                <a:lnTo>
                  <a:pt x="5898641" y="2203829"/>
                </a:lnTo>
                <a:lnTo>
                  <a:pt x="5898641" y="651764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42" name="Freeform 8842"/>
          <p:cNvSpPr/>
          <p:nvPr/>
        </p:nvSpPr>
        <p:spPr>
          <a:xfrm rot="-5400000" flipH="0" flipV="0">
            <a:off x="13760233" y="9251212"/>
            <a:ext cx="77725" cy="56386"/>
          </a:xfrm>
          <a:custGeom>
            <a:pathLst>
              <a:path w="478278" h="346968">
                <a:moveTo>
                  <a:pt x="478278" y="112526"/>
                </a:moveTo>
                <a:lnTo>
                  <a:pt x="459612" y="93730"/>
                </a:lnTo>
                <a:lnTo>
                  <a:pt x="440817" y="84330"/>
                </a:lnTo>
                <a:lnTo>
                  <a:pt x="422021" y="74935"/>
                </a:lnTo>
                <a:lnTo>
                  <a:pt x="403225" y="65664"/>
                </a:lnTo>
                <a:lnTo>
                  <a:pt x="375153" y="56263"/>
                </a:lnTo>
                <a:lnTo>
                  <a:pt x="356357" y="46868"/>
                </a:lnTo>
                <a:lnTo>
                  <a:pt x="196974" y="0"/>
                </a:lnTo>
                <a:lnTo>
                  <a:pt x="150112" y="0"/>
                </a:lnTo>
                <a:lnTo>
                  <a:pt x="121915" y="0"/>
                </a:lnTo>
                <a:lnTo>
                  <a:pt x="103120" y="9401"/>
                </a:lnTo>
                <a:lnTo>
                  <a:pt x="84454" y="18671"/>
                </a:lnTo>
                <a:lnTo>
                  <a:pt x="65658" y="28072"/>
                </a:lnTo>
                <a:lnTo>
                  <a:pt x="46862" y="46868"/>
                </a:lnTo>
                <a:lnTo>
                  <a:pt x="37592" y="46868"/>
                </a:lnTo>
                <a:lnTo>
                  <a:pt x="28191" y="65664"/>
                </a:lnTo>
                <a:lnTo>
                  <a:pt x="18796" y="84330"/>
                </a:lnTo>
                <a:lnTo>
                  <a:pt x="9395" y="103125"/>
                </a:lnTo>
                <a:lnTo>
                  <a:pt x="0" y="131192"/>
                </a:lnTo>
                <a:lnTo>
                  <a:pt x="0" y="206251"/>
                </a:lnTo>
                <a:lnTo>
                  <a:pt x="9395" y="225046"/>
                </a:lnTo>
                <a:lnTo>
                  <a:pt x="9395" y="253113"/>
                </a:lnTo>
                <a:lnTo>
                  <a:pt x="18796" y="271909"/>
                </a:lnTo>
                <a:lnTo>
                  <a:pt x="28191" y="290705"/>
                </a:lnTo>
                <a:lnTo>
                  <a:pt x="37592" y="309376"/>
                </a:lnTo>
                <a:lnTo>
                  <a:pt x="56257" y="328172"/>
                </a:lnTo>
                <a:lnTo>
                  <a:pt x="65658" y="346968"/>
                </a:lnTo>
                <a:lnTo>
                  <a:pt x="75053" y="178054"/>
                </a:lnTo>
                <a:lnTo>
                  <a:pt x="75053" y="168783"/>
                </a:lnTo>
                <a:lnTo>
                  <a:pt x="84454" y="140593"/>
                </a:lnTo>
                <a:lnTo>
                  <a:pt x="84454" y="112526"/>
                </a:lnTo>
                <a:lnTo>
                  <a:pt x="103120" y="103125"/>
                </a:lnTo>
                <a:lnTo>
                  <a:pt x="112520" y="84330"/>
                </a:lnTo>
                <a:lnTo>
                  <a:pt x="131316" y="84330"/>
                </a:lnTo>
                <a:lnTo>
                  <a:pt x="150112" y="74935"/>
                </a:lnTo>
                <a:lnTo>
                  <a:pt x="168908" y="74935"/>
                </a:lnTo>
                <a:lnTo>
                  <a:pt x="196974" y="84330"/>
                </a:lnTo>
                <a:lnTo>
                  <a:pt x="356357" y="121797"/>
                </a:lnTo>
                <a:lnTo>
                  <a:pt x="365758" y="131192"/>
                </a:lnTo>
                <a:lnTo>
                  <a:pt x="384554" y="140593"/>
                </a:lnTo>
                <a:lnTo>
                  <a:pt x="403225" y="149988"/>
                </a:lnTo>
                <a:lnTo>
                  <a:pt x="422021" y="159388"/>
                </a:lnTo>
                <a:lnTo>
                  <a:pt x="440817" y="178054"/>
                </a:lnTo>
                <a:lnTo>
                  <a:pt x="450087" y="187455"/>
                </a:lnTo>
                <a:lnTo>
                  <a:pt x="459612" y="215646"/>
                </a:lnTo>
                <a:lnTo>
                  <a:pt x="468883" y="234447"/>
                </a:lnTo>
                <a:lnTo>
                  <a:pt x="468883" y="2813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43" name="Freeform 8843"/>
          <p:cNvSpPr/>
          <p:nvPr/>
        </p:nvSpPr>
        <p:spPr>
          <a:xfrm rot="-5400000" flipH="0" flipV="0">
            <a:off x="13766321" y="9213112"/>
            <a:ext cx="117352" cy="71616"/>
          </a:xfrm>
          <a:custGeom>
            <a:pathLst>
              <a:path w="722121" h="440687">
                <a:moveTo>
                  <a:pt x="722121" y="403225"/>
                </a:moveTo>
                <a:lnTo>
                  <a:pt x="722121" y="56257"/>
                </a:lnTo>
                <a:lnTo>
                  <a:pt x="703325" y="46862"/>
                </a:lnTo>
                <a:lnTo>
                  <a:pt x="684653" y="37462"/>
                </a:lnTo>
                <a:lnTo>
                  <a:pt x="675258" y="37462"/>
                </a:lnTo>
                <a:lnTo>
                  <a:pt x="656462" y="46862"/>
                </a:lnTo>
                <a:lnTo>
                  <a:pt x="487679" y="168784"/>
                </a:lnTo>
                <a:lnTo>
                  <a:pt x="487679" y="149988"/>
                </a:lnTo>
                <a:lnTo>
                  <a:pt x="478278" y="121921"/>
                </a:lnTo>
                <a:lnTo>
                  <a:pt x="478278" y="103120"/>
                </a:lnTo>
                <a:lnTo>
                  <a:pt x="468883" y="84324"/>
                </a:lnTo>
                <a:lnTo>
                  <a:pt x="459482" y="65528"/>
                </a:lnTo>
                <a:lnTo>
                  <a:pt x="450212" y="46862"/>
                </a:lnTo>
                <a:lnTo>
                  <a:pt x="440817" y="28067"/>
                </a:lnTo>
                <a:lnTo>
                  <a:pt x="431416" y="9271"/>
                </a:lnTo>
                <a:lnTo>
                  <a:pt x="412620" y="0"/>
                </a:lnTo>
                <a:lnTo>
                  <a:pt x="403225" y="168784"/>
                </a:lnTo>
                <a:lnTo>
                  <a:pt x="403225" y="206245"/>
                </a:lnTo>
                <a:lnTo>
                  <a:pt x="393954" y="225041"/>
                </a:lnTo>
                <a:lnTo>
                  <a:pt x="384429" y="243837"/>
                </a:lnTo>
                <a:lnTo>
                  <a:pt x="375159" y="253107"/>
                </a:lnTo>
                <a:lnTo>
                  <a:pt x="356363" y="262508"/>
                </a:lnTo>
                <a:lnTo>
                  <a:pt x="309495" y="262508"/>
                </a:lnTo>
                <a:lnTo>
                  <a:pt x="290699" y="253107"/>
                </a:lnTo>
                <a:lnTo>
                  <a:pt x="131316" y="215646"/>
                </a:lnTo>
                <a:lnTo>
                  <a:pt x="121921" y="215646"/>
                </a:lnTo>
                <a:lnTo>
                  <a:pt x="103250" y="206245"/>
                </a:lnTo>
                <a:lnTo>
                  <a:pt x="75053" y="196850"/>
                </a:lnTo>
                <a:lnTo>
                  <a:pt x="65658" y="178179"/>
                </a:lnTo>
                <a:lnTo>
                  <a:pt x="46862" y="168784"/>
                </a:lnTo>
                <a:lnTo>
                  <a:pt x="37462" y="149988"/>
                </a:lnTo>
                <a:lnTo>
                  <a:pt x="28191" y="131316"/>
                </a:lnTo>
                <a:lnTo>
                  <a:pt x="18796" y="112520"/>
                </a:lnTo>
                <a:lnTo>
                  <a:pt x="18796" y="84324"/>
                </a:lnTo>
                <a:lnTo>
                  <a:pt x="9395" y="65528"/>
                </a:lnTo>
                <a:lnTo>
                  <a:pt x="0" y="234442"/>
                </a:lnTo>
                <a:lnTo>
                  <a:pt x="18796" y="243837"/>
                </a:lnTo>
                <a:lnTo>
                  <a:pt x="37462" y="262508"/>
                </a:lnTo>
                <a:lnTo>
                  <a:pt x="56257" y="271903"/>
                </a:lnTo>
                <a:lnTo>
                  <a:pt x="84454" y="281304"/>
                </a:lnTo>
                <a:lnTo>
                  <a:pt x="103250" y="290699"/>
                </a:lnTo>
                <a:lnTo>
                  <a:pt x="131316" y="300100"/>
                </a:lnTo>
                <a:lnTo>
                  <a:pt x="290699" y="337567"/>
                </a:lnTo>
                <a:lnTo>
                  <a:pt x="309495" y="346962"/>
                </a:lnTo>
                <a:lnTo>
                  <a:pt x="328166" y="346962"/>
                </a:lnTo>
                <a:lnTo>
                  <a:pt x="356363" y="346962"/>
                </a:lnTo>
                <a:lnTo>
                  <a:pt x="375159" y="337567"/>
                </a:lnTo>
                <a:lnTo>
                  <a:pt x="403225" y="328166"/>
                </a:lnTo>
                <a:lnTo>
                  <a:pt x="422021" y="318771"/>
                </a:lnTo>
                <a:lnTo>
                  <a:pt x="637667" y="149988"/>
                </a:lnTo>
                <a:lnTo>
                  <a:pt x="637667" y="403225"/>
                </a:lnTo>
                <a:lnTo>
                  <a:pt x="647062" y="422021"/>
                </a:lnTo>
                <a:lnTo>
                  <a:pt x="656462" y="440687"/>
                </a:lnTo>
                <a:lnTo>
                  <a:pt x="703325" y="440687"/>
                </a:lnTo>
                <a:lnTo>
                  <a:pt x="712720" y="4220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44" name="Freeform 8844"/>
          <p:cNvSpPr/>
          <p:nvPr/>
        </p:nvSpPr>
        <p:spPr>
          <a:xfrm rot="-5400000" flipH="0" flipV="0">
            <a:off x="13852427" y="9250448"/>
            <a:ext cx="79253" cy="56386"/>
          </a:xfrm>
          <a:custGeom>
            <a:pathLst>
              <a:path w="487679" h="346968">
                <a:moveTo>
                  <a:pt x="487679" y="112527"/>
                </a:moveTo>
                <a:lnTo>
                  <a:pt x="468883" y="93731"/>
                </a:lnTo>
                <a:lnTo>
                  <a:pt x="450087" y="84330"/>
                </a:lnTo>
                <a:lnTo>
                  <a:pt x="431416" y="75059"/>
                </a:lnTo>
                <a:lnTo>
                  <a:pt x="403225" y="65664"/>
                </a:lnTo>
                <a:lnTo>
                  <a:pt x="384554" y="56263"/>
                </a:lnTo>
                <a:lnTo>
                  <a:pt x="356357" y="46863"/>
                </a:lnTo>
                <a:lnTo>
                  <a:pt x="196974" y="0"/>
                </a:lnTo>
                <a:lnTo>
                  <a:pt x="150112" y="0"/>
                </a:lnTo>
                <a:lnTo>
                  <a:pt x="121915" y="0"/>
                </a:lnTo>
                <a:lnTo>
                  <a:pt x="103120" y="9401"/>
                </a:lnTo>
                <a:lnTo>
                  <a:pt x="84454" y="18796"/>
                </a:lnTo>
                <a:lnTo>
                  <a:pt x="65658" y="28197"/>
                </a:lnTo>
                <a:lnTo>
                  <a:pt x="46862" y="46863"/>
                </a:lnTo>
                <a:lnTo>
                  <a:pt x="37592" y="46863"/>
                </a:lnTo>
                <a:lnTo>
                  <a:pt x="28191" y="65664"/>
                </a:lnTo>
                <a:lnTo>
                  <a:pt x="18796" y="84330"/>
                </a:lnTo>
                <a:lnTo>
                  <a:pt x="9395" y="103126"/>
                </a:lnTo>
                <a:lnTo>
                  <a:pt x="0" y="131322"/>
                </a:lnTo>
                <a:lnTo>
                  <a:pt x="0" y="206251"/>
                </a:lnTo>
                <a:lnTo>
                  <a:pt x="9395" y="225047"/>
                </a:lnTo>
                <a:lnTo>
                  <a:pt x="9395" y="253238"/>
                </a:lnTo>
                <a:lnTo>
                  <a:pt x="18796" y="271909"/>
                </a:lnTo>
                <a:lnTo>
                  <a:pt x="28191" y="290705"/>
                </a:lnTo>
                <a:lnTo>
                  <a:pt x="37592" y="309501"/>
                </a:lnTo>
                <a:lnTo>
                  <a:pt x="56257" y="328172"/>
                </a:lnTo>
                <a:lnTo>
                  <a:pt x="65658" y="346968"/>
                </a:lnTo>
                <a:lnTo>
                  <a:pt x="75053" y="178185"/>
                </a:lnTo>
                <a:lnTo>
                  <a:pt x="75053" y="168784"/>
                </a:lnTo>
                <a:lnTo>
                  <a:pt x="84454" y="140593"/>
                </a:lnTo>
                <a:lnTo>
                  <a:pt x="84454" y="112527"/>
                </a:lnTo>
                <a:lnTo>
                  <a:pt x="103120" y="103126"/>
                </a:lnTo>
                <a:lnTo>
                  <a:pt x="112520" y="84330"/>
                </a:lnTo>
                <a:lnTo>
                  <a:pt x="131316" y="84330"/>
                </a:lnTo>
                <a:lnTo>
                  <a:pt x="150112" y="75059"/>
                </a:lnTo>
                <a:lnTo>
                  <a:pt x="168908" y="75059"/>
                </a:lnTo>
                <a:lnTo>
                  <a:pt x="196974" y="84330"/>
                </a:lnTo>
                <a:lnTo>
                  <a:pt x="356357" y="121922"/>
                </a:lnTo>
                <a:lnTo>
                  <a:pt x="365758" y="131322"/>
                </a:lnTo>
                <a:lnTo>
                  <a:pt x="384554" y="140593"/>
                </a:lnTo>
                <a:lnTo>
                  <a:pt x="403225" y="149988"/>
                </a:lnTo>
                <a:lnTo>
                  <a:pt x="422021" y="159389"/>
                </a:lnTo>
                <a:lnTo>
                  <a:pt x="440817" y="178185"/>
                </a:lnTo>
                <a:lnTo>
                  <a:pt x="450087" y="187580"/>
                </a:lnTo>
                <a:lnTo>
                  <a:pt x="459612" y="215646"/>
                </a:lnTo>
                <a:lnTo>
                  <a:pt x="468883" y="234442"/>
                </a:lnTo>
                <a:lnTo>
                  <a:pt x="468883" y="2813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45" name="Freeform 8845"/>
          <p:cNvSpPr/>
          <p:nvPr/>
        </p:nvSpPr>
        <p:spPr>
          <a:xfrm rot="-5400000" flipH="0" flipV="0">
            <a:off x="13870713" y="9239777"/>
            <a:ext cx="79253" cy="56384"/>
          </a:xfrm>
          <a:custGeom>
            <a:pathLst>
              <a:path w="487679" h="346961">
                <a:moveTo>
                  <a:pt x="487679" y="187579"/>
                </a:moveTo>
                <a:lnTo>
                  <a:pt x="487679" y="178178"/>
                </a:lnTo>
                <a:lnTo>
                  <a:pt x="478278" y="150111"/>
                </a:lnTo>
                <a:lnTo>
                  <a:pt x="478278" y="93724"/>
                </a:lnTo>
                <a:lnTo>
                  <a:pt x="468883" y="75053"/>
                </a:lnTo>
                <a:lnTo>
                  <a:pt x="459482" y="56257"/>
                </a:lnTo>
                <a:lnTo>
                  <a:pt x="450212" y="37461"/>
                </a:lnTo>
                <a:lnTo>
                  <a:pt x="440817" y="18795"/>
                </a:lnTo>
                <a:lnTo>
                  <a:pt x="431416" y="9395"/>
                </a:lnTo>
                <a:lnTo>
                  <a:pt x="422021" y="0"/>
                </a:lnTo>
                <a:lnTo>
                  <a:pt x="403225" y="168783"/>
                </a:lnTo>
                <a:lnTo>
                  <a:pt x="403225" y="206375"/>
                </a:lnTo>
                <a:lnTo>
                  <a:pt x="393954" y="225040"/>
                </a:lnTo>
                <a:lnTo>
                  <a:pt x="384429" y="243836"/>
                </a:lnTo>
                <a:lnTo>
                  <a:pt x="375159" y="253237"/>
                </a:lnTo>
                <a:lnTo>
                  <a:pt x="356363" y="262632"/>
                </a:lnTo>
                <a:lnTo>
                  <a:pt x="309495" y="262632"/>
                </a:lnTo>
                <a:lnTo>
                  <a:pt x="290699" y="253237"/>
                </a:lnTo>
                <a:lnTo>
                  <a:pt x="131316" y="215645"/>
                </a:lnTo>
                <a:lnTo>
                  <a:pt x="121921" y="215645"/>
                </a:lnTo>
                <a:lnTo>
                  <a:pt x="103250" y="206375"/>
                </a:lnTo>
                <a:lnTo>
                  <a:pt x="75053" y="196974"/>
                </a:lnTo>
                <a:lnTo>
                  <a:pt x="65658" y="178178"/>
                </a:lnTo>
                <a:lnTo>
                  <a:pt x="46862" y="168783"/>
                </a:lnTo>
                <a:lnTo>
                  <a:pt x="37462" y="150111"/>
                </a:lnTo>
                <a:lnTo>
                  <a:pt x="28191" y="131316"/>
                </a:lnTo>
                <a:lnTo>
                  <a:pt x="18796" y="112520"/>
                </a:lnTo>
                <a:lnTo>
                  <a:pt x="18796" y="84323"/>
                </a:lnTo>
                <a:lnTo>
                  <a:pt x="9395" y="65658"/>
                </a:lnTo>
                <a:lnTo>
                  <a:pt x="0" y="234441"/>
                </a:lnTo>
                <a:lnTo>
                  <a:pt x="18796" y="243836"/>
                </a:lnTo>
                <a:lnTo>
                  <a:pt x="37462" y="262632"/>
                </a:lnTo>
                <a:lnTo>
                  <a:pt x="56257" y="271903"/>
                </a:lnTo>
                <a:lnTo>
                  <a:pt x="84454" y="281303"/>
                </a:lnTo>
                <a:lnTo>
                  <a:pt x="103250" y="290698"/>
                </a:lnTo>
                <a:lnTo>
                  <a:pt x="131316" y="300099"/>
                </a:lnTo>
                <a:lnTo>
                  <a:pt x="290699" y="337561"/>
                </a:lnTo>
                <a:lnTo>
                  <a:pt x="309495" y="346961"/>
                </a:lnTo>
                <a:lnTo>
                  <a:pt x="337567" y="346961"/>
                </a:lnTo>
                <a:lnTo>
                  <a:pt x="356363" y="337561"/>
                </a:lnTo>
                <a:lnTo>
                  <a:pt x="384429" y="337561"/>
                </a:lnTo>
                <a:lnTo>
                  <a:pt x="403225" y="328166"/>
                </a:lnTo>
                <a:lnTo>
                  <a:pt x="422021" y="318895"/>
                </a:lnTo>
                <a:lnTo>
                  <a:pt x="440817" y="300099"/>
                </a:lnTo>
                <a:lnTo>
                  <a:pt x="459482" y="281303"/>
                </a:lnTo>
                <a:lnTo>
                  <a:pt x="468883" y="262632"/>
                </a:lnTo>
                <a:lnTo>
                  <a:pt x="478278" y="234441"/>
                </a:lnTo>
                <a:lnTo>
                  <a:pt x="478278" y="2156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46" name="Freeform 8846"/>
          <p:cNvSpPr/>
          <p:nvPr/>
        </p:nvSpPr>
        <p:spPr>
          <a:xfrm rot="-5400000" flipH="0" flipV="0">
            <a:off x="13978160" y="9261882"/>
            <a:ext cx="80779" cy="31990"/>
          </a:xfrm>
          <a:custGeom>
            <a:pathLst>
              <a:path w="497074" h="196850">
                <a:moveTo>
                  <a:pt x="497074" y="196850"/>
                </a:moveTo>
                <a:lnTo>
                  <a:pt x="468883" y="112396"/>
                </a:lnTo>
                <a:lnTo>
                  <a:pt x="46862" y="0"/>
                </a:lnTo>
                <a:lnTo>
                  <a:pt x="28191" y="0"/>
                </a:lnTo>
                <a:lnTo>
                  <a:pt x="9395" y="9270"/>
                </a:lnTo>
                <a:lnTo>
                  <a:pt x="9395" y="18671"/>
                </a:lnTo>
                <a:lnTo>
                  <a:pt x="0" y="37467"/>
                </a:lnTo>
                <a:lnTo>
                  <a:pt x="0" y="46862"/>
                </a:lnTo>
                <a:lnTo>
                  <a:pt x="9395" y="65534"/>
                </a:lnTo>
                <a:lnTo>
                  <a:pt x="28191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47" name="Freeform 8847"/>
          <p:cNvSpPr/>
          <p:nvPr/>
        </p:nvSpPr>
        <p:spPr>
          <a:xfrm rot="-5400000" flipH="0" flipV="0">
            <a:off x="13947675" y="9229871"/>
            <a:ext cx="89923" cy="86868"/>
          </a:xfrm>
          <a:custGeom>
            <a:pathLst>
              <a:path w="553337" h="534541">
                <a:moveTo>
                  <a:pt x="553337" y="487678"/>
                </a:moveTo>
                <a:lnTo>
                  <a:pt x="553337" y="328296"/>
                </a:lnTo>
                <a:lnTo>
                  <a:pt x="543936" y="309500"/>
                </a:lnTo>
                <a:lnTo>
                  <a:pt x="534541" y="290704"/>
                </a:lnTo>
                <a:lnTo>
                  <a:pt x="56257" y="9400"/>
                </a:lnTo>
                <a:lnTo>
                  <a:pt x="37592" y="0"/>
                </a:lnTo>
                <a:lnTo>
                  <a:pt x="18796" y="0"/>
                </a:lnTo>
                <a:lnTo>
                  <a:pt x="0" y="18795"/>
                </a:lnTo>
                <a:lnTo>
                  <a:pt x="0" y="56263"/>
                </a:lnTo>
                <a:lnTo>
                  <a:pt x="18796" y="75058"/>
                </a:lnTo>
                <a:lnTo>
                  <a:pt x="468883" y="346967"/>
                </a:lnTo>
                <a:lnTo>
                  <a:pt x="468883" y="440692"/>
                </a:lnTo>
                <a:lnTo>
                  <a:pt x="497074" y="525146"/>
                </a:lnTo>
                <a:lnTo>
                  <a:pt x="515870" y="534541"/>
                </a:lnTo>
                <a:lnTo>
                  <a:pt x="534541" y="525146"/>
                </a:lnTo>
                <a:lnTo>
                  <a:pt x="543936" y="5157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48" name="Freeform 8848"/>
          <p:cNvSpPr/>
          <p:nvPr/>
        </p:nvSpPr>
        <p:spPr>
          <a:xfrm rot="-5400000" flipH="0" flipV="0">
            <a:off x="14066546" y="9257311"/>
            <a:ext cx="76198" cy="45714"/>
          </a:xfrm>
          <a:custGeom>
            <a:pathLst>
              <a:path w="468883" h="281304">
                <a:moveTo>
                  <a:pt x="468883" y="112521"/>
                </a:moveTo>
                <a:lnTo>
                  <a:pt x="46862" y="0"/>
                </a:lnTo>
                <a:lnTo>
                  <a:pt x="28191" y="0"/>
                </a:lnTo>
                <a:lnTo>
                  <a:pt x="9395" y="9395"/>
                </a:lnTo>
                <a:lnTo>
                  <a:pt x="9395" y="18796"/>
                </a:lnTo>
                <a:lnTo>
                  <a:pt x="0" y="37592"/>
                </a:lnTo>
                <a:lnTo>
                  <a:pt x="0" y="46987"/>
                </a:lnTo>
                <a:lnTo>
                  <a:pt x="9395" y="65658"/>
                </a:lnTo>
                <a:lnTo>
                  <a:pt x="28191" y="75053"/>
                </a:lnTo>
                <a:lnTo>
                  <a:pt x="468883" y="196975"/>
                </a:lnTo>
                <a:lnTo>
                  <a:pt x="468883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49" name="Freeform 8849"/>
          <p:cNvSpPr/>
          <p:nvPr/>
        </p:nvSpPr>
        <p:spPr>
          <a:xfrm rot="-5400000" flipH="0" flipV="0">
            <a:off x="14085596" y="9253492"/>
            <a:ext cx="79253" cy="50297"/>
          </a:xfrm>
          <a:custGeom>
            <a:pathLst>
              <a:path w="487679" h="309500">
                <a:moveTo>
                  <a:pt x="487679" y="290704"/>
                </a:moveTo>
                <a:lnTo>
                  <a:pt x="468883" y="0"/>
                </a:lnTo>
                <a:lnTo>
                  <a:pt x="468883" y="196974"/>
                </a:lnTo>
                <a:lnTo>
                  <a:pt x="459612" y="215770"/>
                </a:lnTo>
                <a:lnTo>
                  <a:pt x="440817" y="225170"/>
                </a:lnTo>
                <a:lnTo>
                  <a:pt x="393824" y="225170"/>
                </a:lnTo>
                <a:lnTo>
                  <a:pt x="46862" y="131316"/>
                </a:lnTo>
                <a:lnTo>
                  <a:pt x="28191" y="131316"/>
                </a:lnTo>
                <a:lnTo>
                  <a:pt x="9395" y="140717"/>
                </a:lnTo>
                <a:lnTo>
                  <a:pt x="9395" y="150112"/>
                </a:lnTo>
                <a:lnTo>
                  <a:pt x="0" y="168783"/>
                </a:lnTo>
                <a:lnTo>
                  <a:pt x="0" y="178178"/>
                </a:lnTo>
                <a:lnTo>
                  <a:pt x="9395" y="196974"/>
                </a:lnTo>
                <a:lnTo>
                  <a:pt x="28191" y="206375"/>
                </a:lnTo>
                <a:lnTo>
                  <a:pt x="393824" y="309500"/>
                </a:lnTo>
                <a:lnTo>
                  <a:pt x="440817" y="309500"/>
                </a:lnTo>
                <a:lnTo>
                  <a:pt x="468883" y="3000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50" name="Freeform 8850"/>
          <p:cNvSpPr/>
          <p:nvPr/>
        </p:nvSpPr>
        <p:spPr>
          <a:xfrm rot="-5400000" flipH="0" flipV="0">
            <a:off x="14049776" y="9220728"/>
            <a:ext cx="89923" cy="105155"/>
          </a:xfrm>
          <a:custGeom>
            <a:pathLst>
              <a:path w="553337" h="647067">
                <a:moveTo>
                  <a:pt x="553337" y="543942"/>
                </a:moveTo>
                <a:lnTo>
                  <a:pt x="553337" y="159513"/>
                </a:lnTo>
                <a:lnTo>
                  <a:pt x="543936" y="140717"/>
                </a:lnTo>
                <a:lnTo>
                  <a:pt x="515870" y="131316"/>
                </a:lnTo>
                <a:lnTo>
                  <a:pt x="46862" y="0"/>
                </a:lnTo>
                <a:lnTo>
                  <a:pt x="28191" y="0"/>
                </a:lnTo>
                <a:lnTo>
                  <a:pt x="9395" y="9401"/>
                </a:lnTo>
                <a:lnTo>
                  <a:pt x="9395" y="18796"/>
                </a:lnTo>
                <a:lnTo>
                  <a:pt x="0" y="37592"/>
                </a:lnTo>
                <a:lnTo>
                  <a:pt x="0" y="46992"/>
                </a:lnTo>
                <a:lnTo>
                  <a:pt x="9395" y="65658"/>
                </a:lnTo>
                <a:lnTo>
                  <a:pt x="28191" y="75059"/>
                </a:lnTo>
                <a:lnTo>
                  <a:pt x="468883" y="196980"/>
                </a:lnTo>
                <a:lnTo>
                  <a:pt x="468883" y="356363"/>
                </a:lnTo>
                <a:lnTo>
                  <a:pt x="487679" y="647067"/>
                </a:lnTo>
                <a:lnTo>
                  <a:pt x="506475" y="637797"/>
                </a:lnTo>
                <a:lnTo>
                  <a:pt x="515870" y="628396"/>
                </a:lnTo>
                <a:lnTo>
                  <a:pt x="534541" y="609600"/>
                </a:lnTo>
                <a:lnTo>
                  <a:pt x="543936" y="590804"/>
                </a:lnTo>
                <a:lnTo>
                  <a:pt x="543936" y="5627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51" name="Freeform 8851"/>
          <p:cNvSpPr/>
          <p:nvPr/>
        </p:nvSpPr>
        <p:spPr>
          <a:xfrm rot="-5400000" flipH="0" flipV="0">
            <a:off x="14141216" y="9252729"/>
            <a:ext cx="77726" cy="28955"/>
          </a:xfrm>
          <a:custGeom>
            <a:pathLst>
              <a:path w="478284" h="178178">
                <a:moveTo>
                  <a:pt x="478284" y="140717"/>
                </a:moveTo>
                <a:lnTo>
                  <a:pt x="478284" y="131316"/>
                </a:lnTo>
                <a:lnTo>
                  <a:pt x="468883" y="112650"/>
                </a:lnTo>
                <a:lnTo>
                  <a:pt x="450087" y="103249"/>
                </a:lnTo>
                <a:lnTo>
                  <a:pt x="84330" y="0"/>
                </a:lnTo>
                <a:lnTo>
                  <a:pt x="46862" y="0"/>
                </a:lnTo>
                <a:lnTo>
                  <a:pt x="18796" y="0"/>
                </a:lnTo>
                <a:lnTo>
                  <a:pt x="0" y="9395"/>
                </a:lnTo>
                <a:lnTo>
                  <a:pt x="0" y="140717"/>
                </a:lnTo>
                <a:lnTo>
                  <a:pt x="9401" y="112650"/>
                </a:lnTo>
                <a:lnTo>
                  <a:pt x="18796" y="93854"/>
                </a:lnTo>
                <a:lnTo>
                  <a:pt x="28067" y="84454"/>
                </a:lnTo>
                <a:lnTo>
                  <a:pt x="56263" y="75059"/>
                </a:lnTo>
                <a:lnTo>
                  <a:pt x="84330" y="84454"/>
                </a:lnTo>
                <a:lnTo>
                  <a:pt x="422021" y="178178"/>
                </a:lnTo>
                <a:lnTo>
                  <a:pt x="440817" y="178178"/>
                </a:lnTo>
                <a:lnTo>
                  <a:pt x="459488" y="168907"/>
                </a:lnTo>
                <a:lnTo>
                  <a:pt x="468883" y="1595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52" name="Freeform 8852"/>
          <p:cNvSpPr/>
          <p:nvPr/>
        </p:nvSpPr>
        <p:spPr>
          <a:xfrm rot="-5400000" flipH="0" flipV="0">
            <a:off x="14162557" y="9232915"/>
            <a:ext cx="89923" cy="80780"/>
          </a:xfrm>
          <a:custGeom>
            <a:pathLst>
              <a:path w="553337" h="497079">
                <a:moveTo>
                  <a:pt x="553337" y="450217"/>
                </a:moveTo>
                <a:lnTo>
                  <a:pt x="553337" y="450217"/>
                </a:lnTo>
                <a:lnTo>
                  <a:pt x="543936" y="431421"/>
                </a:lnTo>
                <a:lnTo>
                  <a:pt x="525140" y="412625"/>
                </a:lnTo>
                <a:lnTo>
                  <a:pt x="75053" y="300105"/>
                </a:lnTo>
                <a:lnTo>
                  <a:pt x="75053" y="0"/>
                </a:lnTo>
                <a:lnTo>
                  <a:pt x="56257" y="9400"/>
                </a:lnTo>
                <a:lnTo>
                  <a:pt x="37592" y="28196"/>
                </a:lnTo>
                <a:lnTo>
                  <a:pt x="18796" y="46868"/>
                </a:lnTo>
                <a:lnTo>
                  <a:pt x="9395" y="65664"/>
                </a:lnTo>
                <a:lnTo>
                  <a:pt x="0" y="84459"/>
                </a:lnTo>
                <a:lnTo>
                  <a:pt x="0" y="318901"/>
                </a:lnTo>
                <a:lnTo>
                  <a:pt x="9395" y="337697"/>
                </a:lnTo>
                <a:lnTo>
                  <a:pt x="18796" y="356362"/>
                </a:lnTo>
                <a:lnTo>
                  <a:pt x="37592" y="365763"/>
                </a:lnTo>
                <a:lnTo>
                  <a:pt x="497074" y="487684"/>
                </a:lnTo>
                <a:lnTo>
                  <a:pt x="515870" y="497079"/>
                </a:lnTo>
                <a:lnTo>
                  <a:pt x="534541" y="487684"/>
                </a:lnTo>
                <a:lnTo>
                  <a:pt x="543936" y="4782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53" name="Freeform 8853"/>
          <p:cNvSpPr/>
          <p:nvPr/>
        </p:nvSpPr>
        <p:spPr>
          <a:xfrm rot="-5400000" flipH="0" flipV="0">
            <a:off x="14374395" y="9237498"/>
            <a:ext cx="118879" cy="42660"/>
          </a:xfrm>
          <a:custGeom>
            <a:pathLst>
              <a:path w="731515" h="262508">
                <a:moveTo>
                  <a:pt x="731515" y="262508"/>
                </a:moveTo>
                <a:lnTo>
                  <a:pt x="609600" y="149988"/>
                </a:lnTo>
                <a:lnTo>
                  <a:pt x="46862" y="0"/>
                </a:lnTo>
                <a:lnTo>
                  <a:pt x="28191" y="0"/>
                </a:lnTo>
                <a:lnTo>
                  <a:pt x="9395" y="9401"/>
                </a:lnTo>
                <a:lnTo>
                  <a:pt x="9395" y="18672"/>
                </a:lnTo>
                <a:lnTo>
                  <a:pt x="0" y="37468"/>
                </a:lnTo>
                <a:lnTo>
                  <a:pt x="0" y="46863"/>
                </a:lnTo>
                <a:lnTo>
                  <a:pt x="9395" y="65658"/>
                </a:lnTo>
                <a:lnTo>
                  <a:pt x="28191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54" name="Freeform 8854"/>
          <p:cNvSpPr/>
          <p:nvPr/>
        </p:nvSpPr>
        <p:spPr>
          <a:xfrm rot="-5400000" flipH="0" flipV="0">
            <a:off x="14290570" y="9237487"/>
            <a:ext cx="123461" cy="38099"/>
          </a:xfrm>
          <a:custGeom>
            <a:pathLst>
              <a:path w="759712" h="234442">
                <a:moveTo>
                  <a:pt x="759712" y="187580"/>
                </a:moveTo>
                <a:lnTo>
                  <a:pt x="46862" y="0"/>
                </a:lnTo>
                <a:lnTo>
                  <a:pt x="28191" y="0"/>
                </a:lnTo>
                <a:lnTo>
                  <a:pt x="9395" y="9401"/>
                </a:lnTo>
                <a:lnTo>
                  <a:pt x="9395" y="18796"/>
                </a:lnTo>
                <a:lnTo>
                  <a:pt x="0" y="37468"/>
                </a:lnTo>
                <a:lnTo>
                  <a:pt x="0" y="46863"/>
                </a:lnTo>
                <a:lnTo>
                  <a:pt x="9395" y="65659"/>
                </a:lnTo>
                <a:lnTo>
                  <a:pt x="28191" y="75059"/>
                </a:lnTo>
                <a:lnTo>
                  <a:pt x="628396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55" name="Freeform 8855"/>
          <p:cNvSpPr/>
          <p:nvPr/>
        </p:nvSpPr>
        <p:spPr>
          <a:xfrm rot="-5400000" flipH="0" flipV="0">
            <a:off x="14387346" y="9191009"/>
            <a:ext cx="70110" cy="68583"/>
          </a:xfrm>
          <a:custGeom>
            <a:pathLst>
              <a:path w="431422" h="422021">
                <a:moveTo>
                  <a:pt x="431422" y="375159"/>
                </a:moveTo>
                <a:lnTo>
                  <a:pt x="431422" y="375159"/>
                </a:lnTo>
                <a:lnTo>
                  <a:pt x="412626" y="346962"/>
                </a:lnTo>
                <a:lnTo>
                  <a:pt x="103255" y="56258"/>
                </a:lnTo>
                <a:lnTo>
                  <a:pt x="18796" y="0"/>
                </a:lnTo>
                <a:lnTo>
                  <a:pt x="0" y="18796"/>
                </a:lnTo>
                <a:lnTo>
                  <a:pt x="0" y="46863"/>
                </a:lnTo>
                <a:lnTo>
                  <a:pt x="9401" y="65658"/>
                </a:lnTo>
                <a:lnTo>
                  <a:pt x="253243" y="300100"/>
                </a:lnTo>
                <a:lnTo>
                  <a:pt x="375158" y="412620"/>
                </a:lnTo>
                <a:lnTo>
                  <a:pt x="393954" y="422021"/>
                </a:lnTo>
                <a:lnTo>
                  <a:pt x="412626" y="412620"/>
                </a:lnTo>
                <a:lnTo>
                  <a:pt x="422021" y="4033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56" name="Freeform 8856"/>
          <p:cNvSpPr/>
          <p:nvPr/>
        </p:nvSpPr>
        <p:spPr>
          <a:xfrm rot="-5400000" flipH="0" flipV="0">
            <a:off x="14346966" y="9207014"/>
            <a:ext cx="67056" cy="33517"/>
          </a:xfrm>
          <a:custGeom>
            <a:pathLst>
              <a:path w="412626" h="206245">
                <a:moveTo>
                  <a:pt x="412626" y="37467"/>
                </a:moveTo>
                <a:lnTo>
                  <a:pt x="412626" y="37467"/>
                </a:lnTo>
                <a:lnTo>
                  <a:pt x="403225" y="18795"/>
                </a:lnTo>
                <a:lnTo>
                  <a:pt x="384559" y="0"/>
                </a:lnTo>
                <a:lnTo>
                  <a:pt x="253243" y="46862"/>
                </a:lnTo>
                <a:lnTo>
                  <a:pt x="0" y="149987"/>
                </a:lnTo>
                <a:lnTo>
                  <a:pt x="84459" y="206245"/>
                </a:lnTo>
                <a:lnTo>
                  <a:pt x="384559" y="75059"/>
                </a:lnTo>
                <a:lnTo>
                  <a:pt x="403225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57" name="Freeform 8857"/>
          <p:cNvSpPr/>
          <p:nvPr/>
        </p:nvSpPr>
        <p:spPr>
          <a:xfrm rot="-5400000" flipH="0" flipV="0">
            <a:off x="14440698" y="9215404"/>
            <a:ext cx="115824" cy="89903"/>
          </a:xfrm>
          <a:custGeom>
            <a:pathLst>
              <a:path w="712720" h="553212">
                <a:moveTo>
                  <a:pt x="712720" y="534417"/>
                </a:moveTo>
                <a:lnTo>
                  <a:pt x="703325" y="384429"/>
                </a:lnTo>
                <a:lnTo>
                  <a:pt x="703325" y="421896"/>
                </a:lnTo>
                <a:lnTo>
                  <a:pt x="693924" y="440692"/>
                </a:lnTo>
                <a:lnTo>
                  <a:pt x="684653" y="459488"/>
                </a:lnTo>
                <a:lnTo>
                  <a:pt x="665857" y="468758"/>
                </a:lnTo>
                <a:lnTo>
                  <a:pt x="647062" y="478159"/>
                </a:lnTo>
                <a:lnTo>
                  <a:pt x="609600" y="478159"/>
                </a:lnTo>
                <a:lnTo>
                  <a:pt x="590804" y="468758"/>
                </a:lnTo>
                <a:lnTo>
                  <a:pt x="572133" y="459488"/>
                </a:lnTo>
                <a:lnTo>
                  <a:pt x="553337" y="450087"/>
                </a:lnTo>
                <a:lnTo>
                  <a:pt x="525140" y="431291"/>
                </a:lnTo>
                <a:lnTo>
                  <a:pt x="65658" y="9270"/>
                </a:lnTo>
                <a:lnTo>
                  <a:pt x="37592" y="0"/>
                </a:lnTo>
                <a:lnTo>
                  <a:pt x="18796" y="0"/>
                </a:lnTo>
                <a:lnTo>
                  <a:pt x="0" y="18671"/>
                </a:lnTo>
                <a:lnTo>
                  <a:pt x="0" y="384429"/>
                </a:lnTo>
                <a:lnTo>
                  <a:pt x="18796" y="403225"/>
                </a:lnTo>
                <a:lnTo>
                  <a:pt x="56257" y="403225"/>
                </a:lnTo>
                <a:lnTo>
                  <a:pt x="75053" y="384429"/>
                </a:lnTo>
                <a:lnTo>
                  <a:pt x="75053" y="131192"/>
                </a:lnTo>
                <a:lnTo>
                  <a:pt x="468883" y="487554"/>
                </a:lnTo>
                <a:lnTo>
                  <a:pt x="478278" y="496955"/>
                </a:lnTo>
                <a:lnTo>
                  <a:pt x="506475" y="515751"/>
                </a:lnTo>
                <a:lnTo>
                  <a:pt x="525140" y="525022"/>
                </a:lnTo>
                <a:lnTo>
                  <a:pt x="543936" y="534417"/>
                </a:lnTo>
                <a:lnTo>
                  <a:pt x="562732" y="543817"/>
                </a:lnTo>
                <a:lnTo>
                  <a:pt x="590804" y="553212"/>
                </a:lnTo>
                <a:lnTo>
                  <a:pt x="665857" y="553212"/>
                </a:lnTo>
                <a:lnTo>
                  <a:pt x="684653" y="54381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58" name="Freeform 8858"/>
          <p:cNvSpPr/>
          <p:nvPr/>
        </p:nvSpPr>
        <p:spPr>
          <a:xfrm rot="-5400000" flipH="0" flipV="0">
            <a:off x="14494027" y="9175776"/>
            <a:ext cx="32010" cy="60946"/>
          </a:xfrm>
          <a:custGeom>
            <a:pathLst>
              <a:path w="196975" h="375029">
                <a:moveTo>
                  <a:pt x="196975" y="243837"/>
                </a:moveTo>
                <a:lnTo>
                  <a:pt x="196975" y="225041"/>
                </a:lnTo>
                <a:lnTo>
                  <a:pt x="187574" y="196850"/>
                </a:lnTo>
                <a:lnTo>
                  <a:pt x="187574" y="168784"/>
                </a:lnTo>
                <a:lnTo>
                  <a:pt x="178179" y="149988"/>
                </a:lnTo>
                <a:lnTo>
                  <a:pt x="168908" y="131316"/>
                </a:lnTo>
                <a:lnTo>
                  <a:pt x="159507" y="112520"/>
                </a:lnTo>
                <a:lnTo>
                  <a:pt x="150112" y="93725"/>
                </a:lnTo>
                <a:lnTo>
                  <a:pt x="140711" y="74929"/>
                </a:lnTo>
                <a:lnTo>
                  <a:pt x="121916" y="65528"/>
                </a:lnTo>
                <a:lnTo>
                  <a:pt x="103120" y="46862"/>
                </a:lnTo>
                <a:lnTo>
                  <a:pt x="84454" y="28067"/>
                </a:lnTo>
                <a:lnTo>
                  <a:pt x="65658" y="9271"/>
                </a:lnTo>
                <a:lnTo>
                  <a:pt x="56258" y="9271"/>
                </a:lnTo>
                <a:lnTo>
                  <a:pt x="37592" y="0"/>
                </a:lnTo>
                <a:lnTo>
                  <a:pt x="28191" y="0"/>
                </a:lnTo>
                <a:lnTo>
                  <a:pt x="9395" y="9271"/>
                </a:lnTo>
                <a:lnTo>
                  <a:pt x="9395" y="18666"/>
                </a:lnTo>
                <a:lnTo>
                  <a:pt x="0" y="37462"/>
                </a:lnTo>
                <a:lnTo>
                  <a:pt x="0" y="46862"/>
                </a:lnTo>
                <a:lnTo>
                  <a:pt x="9395" y="65528"/>
                </a:lnTo>
                <a:lnTo>
                  <a:pt x="28191" y="74929"/>
                </a:lnTo>
                <a:lnTo>
                  <a:pt x="46863" y="93725"/>
                </a:lnTo>
                <a:lnTo>
                  <a:pt x="65658" y="112520"/>
                </a:lnTo>
                <a:lnTo>
                  <a:pt x="65658" y="121921"/>
                </a:lnTo>
                <a:lnTo>
                  <a:pt x="84454" y="140587"/>
                </a:lnTo>
                <a:lnTo>
                  <a:pt x="93849" y="159383"/>
                </a:lnTo>
                <a:lnTo>
                  <a:pt x="112521" y="187579"/>
                </a:lnTo>
                <a:lnTo>
                  <a:pt x="112521" y="225041"/>
                </a:lnTo>
                <a:lnTo>
                  <a:pt x="121916" y="375029"/>
                </a:lnTo>
                <a:lnTo>
                  <a:pt x="140711" y="365634"/>
                </a:lnTo>
                <a:lnTo>
                  <a:pt x="159507" y="346962"/>
                </a:lnTo>
                <a:lnTo>
                  <a:pt x="168908" y="328166"/>
                </a:lnTo>
                <a:lnTo>
                  <a:pt x="178179" y="309370"/>
                </a:lnTo>
                <a:lnTo>
                  <a:pt x="187574" y="290699"/>
                </a:lnTo>
                <a:lnTo>
                  <a:pt x="196975" y="2719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59" name="Freeform 8859"/>
          <p:cNvSpPr/>
          <p:nvPr/>
        </p:nvSpPr>
        <p:spPr>
          <a:xfrm rot="-5400000" flipH="0" flipV="0">
            <a:off x="14522985" y="9233689"/>
            <a:ext cx="117352" cy="51803"/>
          </a:xfrm>
          <a:custGeom>
            <a:pathLst>
              <a:path w="722120" h="318771">
                <a:moveTo>
                  <a:pt x="722120" y="187449"/>
                </a:moveTo>
                <a:lnTo>
                  <a:pt x="703325" y="168784"/>
                </a:lnTo>
                <a:lnTo>
                  <a:pt x="684653" y="149988"/>
                </a:lnTo>
                <a:lnTo>
                  <a:pt x="656462" y="140587"/>
                </a:lnTo>
                <a:lnTo>
                  <a:pt x="637667" y="121921"/>
                </a:lnTo>
                <a:lnTo>
                  <a:pt x="609600" y="112521"/>
                </a:lnTo>
                <a:lnTo>
                  <a:pt x="581404" y="93725"/>
                </a:lnTo>
                <a:lnTo>
                  <a:pt x="562732" y="84330"/>
                </a:lnTo>
                <a:lnTo>
                  <a:pt x="534541" y="74929"/>
                </a:lnTo>
                <a:lnTo>
                  <a:pt x="515870" y="65658"/>
                </a:lnTo>
                <a:lnTo>
                  <a:pt x="487679" y="56263"/>
                </a:lnTo>
                <a:lnTo>
                  <a:pt x="459612" y="46862"/>
                </a:lnTo>
                <a:lnTo>
                  <a:pt x="440817" y="37462"/>
                </a:lnTo>
                <a:lnTo>
                  <a:pt x="412620" y="28067"/>
                </a:lnTo>
                <a:lnTo>
                  <a:pt x="393824" y="28067"/>
                </a:lnTo>
                <a:lnTo>
                  <a:pt x="365758" y="18796"/>
                </a:lnTo>
                <a:lnTo>
                  <a:pt x="346962" y="9395"/>
                </a:lnTo>
                <a:lnTo>
                  <a:pt x="300100" y="9395"/>
                </a:lnTo>
                <a:lnTo>
                  <a:pt x="281428" y="0"/>
                </a:lnTo>
                <a:lnTo>
                  <a:pt x="112520" y="0"/>
                </a:lnTo>
                <a:lnTo>
                  <a:pt x="84454" y="9395"/>
                </a:lnTo>
                <a:lnTo>
                  <a:pt x="65658" y="18796"/>
                </a:lnTo>
                <a:lnTo>
                  <a:pt x="46862" y="28067"/>
                </a:lnTo>
                <a:lnTo>
                  <a:pt x="37592" y="37462"/>
                </a:lnTo>
                <a:lnTo>
                  <a:pt x="18796" y="56263"/>
                </a:lnTo>
                <a:lnTo>
                  <a:pt x="9395" y="65658"/>
                </a:lnTo>
                <a:lnTo>
                  <a:pt x="9395" y="84330"/>
                </a:lnTo>
                <a:lnTo>
                  <a:pt x="0" y="103126"/>
                </a:lnTo>
                <a:lnTo>
                  <a:pt x="0" y="149988"/>
                </a:lnTo>
                <a:lnTo>
                  <a:pt x="9395" y="168784"/>
                </a:lnTo>
                <a:lnTo>
                  <a:pt x="9395" y="187449"/>
                </a:lnTo>
                <a:lnTo>
                  <a:pt x="18796" y="206245"/>
                </a:lnTo>
                <a:lnTo>
                  <a:pt x="28191" y="225041"/>
                </a:lnTo>
                <a:lnTo>
                  <a:pt x="37592" y="243837"/>
                </a:lnTo>
                <a:lnTo>
                  <a:pt x="56257" y="262508"/>
                </a:lnTo>
                <a:lnTo>
                  <a:pt x="65658" y="281304"/>
                </a:lnTo>
                <a:lnTo>
                  <a:pt x="75053" y="149988"/>
                </a:lnTo>
                <a:lnTo>
                  <a:pt x="84454" y="131192"/>
                </a:lnTo>
                <a:lnTo>
                  <a:pt x="84454" y="112521"/>
                </a:lnTo>
                <a:lnTo>
                  <a:pt x="93849" y="103126"/>
                </a:lnTo>
                <a:lnTo>
                  <a:pt x="112520" y="93725"/>
                </a:lnTo>
                <a:lnTo>
                  <a:pt x="131316" y="84330"/>
                </a:lnTo>
                <a:lnTo>
                  <a:pt x="159383" y="74929"/>
                </a:lnTo>
                <a:lnTo>
                  <a:pt x="243837" y="74929"/>
                </a:lnTo>
                <a:lnTo>
                  <a:pt x="262632" y="84330"/>
                </a:lnTo>
                <a:lnTo>
                  <a:pt x="290699" y="84330"/>
                </a:lnTo>
                <a:lnTo>
                  <a:pt x="309495" y="93725"/>
                </a:lnTo>
                <a:lnTo>
                  <a:pt x="337561" y="93725"/>
                </a:lnTo>
                <a:lnTo>
                  <a:pt x="365758" y="103126"/>
                </a:lnTo>
                <a:lnTo>
                  <a:pt x="393824" y="112521"/>
                </a:lnTo>
                <a:lnTo>
                  <a:pt x="412620" y="112521"/>
                </a:lnTo>
                <a:lnTo>
                  <a:pt x="431416" y="121921"/>
                </a:lnTo>
                <a:lnTo>
                  <a:pt x="459612" y="131192"/>
                </a:lnTo>
                <a:lnTo>
                  <a:pt x="478278" y="140587"/>
                </a:lnTo>
                <a:lnTo>
                  <a:pt x="506475" y="149988"/>
                </a:lnTo>
                <a:lnTo>
                  <a:pt x="525140" y="159383"/>
                </a:lnTo>
                <a:lnTo>
                  <a:pt x="553337" y="168784"/>
                </a:lnTo>
                <a:lnTo>
                  <a:pt x="581404" y="187449"/>
                </a:lnTo>
                <a:lnTo>
                  <a:pt x="609600" y="196850"/>
                </a:lnTo>
                <a:lnTo>
                  <a:pt x="628396" y="215646"/>
                </a:lnTo>
                <a:lnTo>
                  <a:pt x="647062" y="225041"/>
                </a:lnTo>
                <a:lnTo>
                  <a:pt x="665857" y="243837"/>
                </a:lnTo>
                <a:lnTo>
                  <a:pt x="684653" y="253237"/>
                </a:lnTo>
                <a:lnTo>
                  <a:pt x="693924" y="271909"/>
                </a:lnTo>
                <a:lnTo>
                  <a:pt x="703325" y="290705"/>
                </a:lnTo>
                <a:lnTo>
                  <a:pt x="703325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60" name="Freeform 8860"/>
          <p:cNvSpPr/>
          <p:nvPr/>
        </p:nvSpPr>
        <p:spPr>
          <a:xfrm rot="-5400000" flipH="0" flipV="0">
            <a:off x="14546607" y="9223772"/>
            <a:ext cx="117352" cy="50297"/>
          </a:xfrm>
          <a:custGeom>
            <a:pathLst>
              <a:path w="722121" h="309500">
                <a:moveTo>
                  <a:pt x="722121" y="187579"/>
                </a:moveTo>
                <a:lnTo>
                  <a:pt x="722121" y="159513"/>
                </a:lnTo>
                <a:lnTo>
                  <a:pt x="712720" y="140717"/>
                </a:lnTo>
                <a:lnTo>
                  <a:pt x="712720" y="121921"/>
                </a:lnTo>
                <a:lnTo>
                  <a:pt x="703325" y="103249"/>
                </a:lnTo>
                <a:lnTo>
                  <a:pt x="694054" y="84454"/>
                </a:lnTo>
                <a:lnTo>
                  <a:pt x="684653" y="65658"/>
                </a:lnTo>
                <a:lnTo>
                  <a:pt x="665857" y="46862"/>
                </a:lnTo>
                <a:lnTo>
                  <a:pt x="656462" y="37461"/>
                </a:lnTo>
                <a:lnTo>
                  <a:pt x="637667" y="168783"/>
                </a:lnTo>
                <a:lnTo>
                  <a:pt x="637667" y="196974"/>
                </a:lnTo>
                <a:lnTo>
                  <a:pt x="618995" y="215770"/>
                </a:lnTo>
                <a:lnTo>
                  <a:pt x="609600" y="225041"/>
                </a:lnTo>
                <a:lnTo>
                  <a:pt x="581404" y="225041"/>
                </a:lnTo>
                <a:lnTo>
                  <a:pt x="562738" y="234441"/>
                </a:lnTo>
                <a:lnTo>
                  <a:pt x="525146" y="234441"/>
                </a:lnTo>
                <a:lnTo>
                  <a:pt x="459482" y="234441"/>
                </a:lnTo>
                <a:lnTo>
                  <a:pt x="431416" y="225041"/>
                </a:lnTo>
                <a:lnTo>
                  <a:pt x="412620" y="225041"/>
                </a:lnTo>
                <a:lnTo>
                  <a:pt x="384429" y="215770"/>
                </a:lnTo>
                <a:lnTo>
                  <a:pt x="356363" y="206375"/>
                </a:lnTo>
                <a:lnTo>
                  <a:pt x="328166" y="206375"/>
                </a:lnTo>
                <a:lnTo>
                  <a:pt x="309495" y="196974"/>
                </a:lnTo>
                <a:lnTo>
                  <a:pt x="290699" y="187579"/>
                </a:lnTo>
                <a:lnTo>
                  <a:pt x="262632" y="178178"/>
                </a:lnTo>
                <a:lnTo>
                  <a:pt x="243837" y="178178"/>
                </a:lnTo>
                <a:lnTo>
                  <a:pt x="215770" y="159513"/>
                </a:lnTo>
                <a:lnTo>
                  <a:pt x="196974" y="150112"/>
                </a:lnTo>
                <a:lnTo>
                  <a:pt x="168784" y="140717"/>
                </a:lnTo>
                <a:lnTo>
                  <a:pt x="140717" y="131316"/>
                </a:lnTo>
                <a:lnTo>
                  <a:pt x="112521" y="112520"/>
                </a:lnTo>
                <a:lnTo>
                  <a:pt x="84454" y="93849"/>
                </a:lnTo>
                <a:lnTo>
                  <a:pt x="65658" y="84454"/>
                </a:lnTo>
                <a:lnTo>
                  <a:pt x="56257" y="65658"/>
                </a:lnTo>
                <a:lnTo>
                  <a:pt x="37462" y="56257"/>
                </a:lnTo>
                <a:lnTo>
                  <a:pt x="28191" y="37461"/>
                </a:lnTo>
                <a:lnTo>
                  <a:pt x="18796" y="28191"/>
                </a:lnTo>
                <a:lnTo>
                  <a:pt x="18796" y="9395"/>
                </a:lnTo>
                <a:lnTo>
                  <a:pt x="9395" y="0"/>
                </a:lnTo>
                <a:lnTo>
                  <a:pt x="0" y="131316"/>
                </a:lnTo>
                <a:lnTo>
                  <a:pt x="18796" y="140717"/>
                </a:lnTo>
                <a:lnTo>
                  <a:pt x="37462" y="159513"/>
                </a:lnTo>
                <a:lnTo>
                  <a:pt x="56257" y="168783"/>
                </a:lnTo>
                <a:lnTo>
                  <a:pt x="84454" y="187579"/>
                </a:lnTo>
                <a:lnTo>
                  <a:pt x="103250" y="196974"/>
                </a:lnTo>
                <a:lnTo>
                  <a:pt x="131316" y="215770"/>
                </a:lnTo>
                <a:lnTo>
                  <a:pt x="159513" y="225041"/>
                </a:lnTo>
                <a:lnTo>
                  <a:pt x="187579" y="234441"/>
                </a:lnTo>
                <a:lnTo>
                  <a:pt x="206375" y="243836"/>
                </a:lnTo>
                <a:lnTo>
                  <a:pt x="234442" y="253237"/>
                </a:lnTo>
                <a:lnTo>
                  <a:pt x="253237" y="262632"/>
                </a:lnTo>
                <a:lnTo>
                  <a:pt x="281304" y="272033"/>
                </a:lnTo>
                <a:lnTo>
                  <a:pt x="300100" y="281304"/>
                </a:lnTo>
                <a:lnTo>
                  <a:pt x="328166" y="281304"/>
                </a:lnTo>
                <a:lnTo>
                  <a:pt x="346962" y="290699"/>
                </a:lnTo>
                <a:lnTo>
                  <a:pt x="375159" y="300099"/>
                </a:lnTo>
                <a:lnTo>
                  <a:pt x="393954" y="300099"/>
                </a:lnTo>
                <a:lnTo>
                  <a:pt x="422021" y="309500"/>
                </a:lnTo>
                <a:lnTo>
                  <a:pt x="609600" y="309500"/>
                </a:lnTo>
                <a:lnTo>
                  <a:pt x="637667" y="300099"/>
                </a:lnTo>
                <a:lnTo>
                  <a:pt x="656462" y="290699"/>
                </a:lnTo>
                <a:lnTo>
                  <a:pt x="675258" y="281304"/>
                </a:lnTo>
                <a:lnTo>
                  <a:pt x="684653" y="272033"/>
                </a:lnTo>
                <a:lnTo>
                  <a:pt x="703325" y="253237"/>
                </a:lnTo>
                <a:lnTo>
                  <a:pt x="712720" y="243836"/>
                </a:lnTo>
                <a:lnTo>
                  <a:pt x="712720" y="225041"/>
                </a:lnTo>
                <a:lnTo>
                  <a:pt x="722121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61" name="Freeform 8861"/>
          <p:cNvSpPr/>
          <p:nvPr/>
        </p:nvSpPr>
        <p:spPr>
          <a:xfrm rot="-5400000" flipH="0" flipV="0">
            <a:off x="13398278" y="9291591"/>
            <a:ext cx="51824" cy="153925"/>
          </a:xfrm>
          <a:custGeom>
            <a:pathLst>
              <a:path w="318901" h="947167">
                <a:moveTo>
                  <a:pt x="159513" y="0"/>
                </a:moveTo>
                <a:lnTo>
                  <a:pt x="318901" y="947167"/>
                </a:lnTo>
                <a:lnTo>
                  <a:pt x="0" y="9471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62" name="Freeform 8862"/>
          <p:cNvSpPr/>
          <p:nvPr/>
        </p:nvSpPr>
        <p:spPr>
          <a:xfrm rot="-5400000" flipH="0" flipV="0">
            <a:off x="14026928" y="8688844"/>
            <a:ext cx="0" cy="1359401"/>
          </a:xfrm>
          <a:custGeom>
            <a:pathLst>
              <a:path w="0" h="8364984">
                <a:moveTo>
                  <a:pt x="0" y="0"/>
                </a:moveTo>
                <a:lnTo>
                  <a:pt x="0" y="836498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63" name="Freeform 8863"/>
          <p:cNvSpPr/>
          <p:nvPr/>
        </p:nvSpPr>
        <p:spPr>
          <a:xfrm rot="-5400000" flipH="0" flipV="0">
            <a:off x="13134637" y="9155953"/>
            <a:ext cx="425182" cy="0"/>
          </a:xfrm>
          <a:custGeom>
            <a:pathLst>
              <a:path w="2616330" h="0">
                <a:moveTo>
                  <a:pt x="261633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64" name="Freeform 8864"/>
          <p:cNvSpPr/>
          <p:nvPr/>
        </p:nvSpPr>
        <p:spPr>
          <a:xfrm rot="-5400000" flipH="0" flipV="0">
            <a:off x="11275351" y="7726451"/>
            <a:ext cx="25922" cy="0"/>
          </a:xfrm>
          <a:custGeom>
            <a:pathLst>
              <a:path w="159513" h="0">
                <a:moveTo>
                  <a:pt x="159513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65" name="Freeform 8865"/>
          <p:cNvSpPr/>
          <p:nvPr/>
        </p:nvSpPr>
        <p:spPr>
          <a:xfrm rot="-5400000" flipH="0" flipV="0">
            <a:off x="10492023" y="7433833"/>
            <a:ext cx="1085069" cy="751338"/>
          </a:xfrm>
          <a:custGeom>
            <a:pathLst>
              <a:path w="6676901" h="4623308">
                <a:moveTo>
                  <a:pt x="628272" y="4623308"/>
                </a:moveTo>
                <a:lnTo>
                  <a:pt x="628272" y="0"/>
                </a:lnTo>
                <a:moveTo>
                  <a:pt x="6048629" y="4154413"/>
                </a:moveTo>
                <a:lnTo>
                  <a:pt x="6048629" y="0"/>
                </a:lnTo>
                <a:moveTo>
                  <a:pt x="0" y="393948"/>
                </a:moveTo>
                <a:lnTo>
                  <a:pt x="6676901" y="39394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66" name="Freeform 8866"/>
          <p:cNvSpPr/>
          <p:nvPr/>
        </p:nvSpPr>
        <p:spPr>
          <a:xfrm rot="-5400000" flipH="0" flipV="0">
            <a:off x="10658887" y="8172211"/>
            <a:ext cx="126495" cy="141727"/>
          </a:xfrm>
          <a:custGeom>
            <a:pathLst>
              <a:path w="778383" h="872109">
                <a:moveTo>
                  <a:pt x="778383" y="84324"/>
                </a:moveTo>
                <a:lnTo>
                  <a:pt x="703330" y="0"/>
                </a:lnTo>
                <a:lnTo>
                  <a:pt x="0" y="8721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67" name="Freeform 8867"/>
          <p:cNvSpPr/>
          <p:nvPr/>
        </p:nvSpPr>
        <p:spPr>
          <a:xfrm rot="-5400000" flipH="0" flipV="0">
            <a:off x="10658123" y="8185171"/>
            <a:ext cx="128023" cy="141727"/>
          </a:xfrm>
          <a:custGeom>
            <a:pathLst>
              <a:path w="787784" h="872109">
                <a:moveTo>
                  <a:pt x="787784" y="0"/>
                </a:moveTo>
                <a:lnTo>
                  <a:pt x="84454" y="872109"/>
                </a:lnTo>
                <a:lnTo>
                  <a:pt x="0" y="78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68" name="Freeform 8868"/>
          <p:cNvSpPr/>
          <p:nvPr/>
        </p:nvSpPr>
        <p:spPr>
          <a:xfrm rot="-5400000" flipH="0" flipV="0">
            <a:off x="10658124" y="7304304"/>
            <a:ext cx="128022" cy="141727"/>
          </a:xfrm>
          <a:custGeom>
            <a:pathLst>
              <a:path w="787778" h="872109">
                <a:moveTo>
                  <a:pt x="0" y="787785"/>
                </a:moveTo>
                <a:lnTo>
                  <a:pt x="84453" y="872109"/>
                </a:lnTo>
                <a:lnTo>
                  <a:pt x="78777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69" name="Freeform 8869"/>
          <p:cNvSpPr/>
          <p:nvPr/>
        </p:nvSpPr>
        <p:spPr>
          <a:xfrm rot="-5400000" flipH="0" flipV="0">
            <a:off x="10658124" y="7290579"/>
            <a:ext cx="128022" cy="141727"/>
          </a:xfrm>
          <a:custGeom>
            <a:pathLst>
              <a:path w="787779" h="872109">
                <a:moveTo>
                  <a:pt x="0" y="872109"/>
                </a:moveTo>
                <a:lnTo>
                  <a:pt x="703325" y="0"/>
                </a:lnTo>
                <a:lnTo>
                  <a:pt x="787779" y="84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70" name="Freeform 8870"/>
          <p:cNvSpPr/>
          <p:nvPr/>
        </p:nvSpPr>
        <p:spPr>
          <a:xfrm rot="-5400000" flipH="0" flipV="0">
            <a:off x="10607827" y="7837695"/>
            <a:ext cx="44208" cy="118879"/>
          </a:xfrm>
          <a:custGeom>
            <a:pathLst>
              <a:path w="272034" h="731515">
                <a:moveTo>
                  <a:pt x="272034" y="0"/>
                </a:moveTo>
                <a:lnTo>
                  <a:pt x="159513" y="84448"/>
                </a:lnTo>
                <a:lnTo>
                  <a:pt x="0" y="684647"/>
                </a:lnTo>
                <a:lnTo>
                  <a:pt x="0" y="703448"/>
                </a:lnTo>
                <a:lnTo>
                  <a:pt x="18796" y="722114"/>
                </a:lnTo>
                <a:lnTo>
                  <a:pt x="37592" y="731515"/>
                </a:lnTo>
                <a:lnTo>
                  <a:pt x="46863" y="731515"/>
                </a:lnTo>
                <a:lnTo>
                  <a:pt x="65659" y="722114"/>
                </a:lnTo>
                <a:lnTo>
                  <a:pt x="75059" y="7034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71" name="Freeform 8871"/>
          <p:cNvSpPr/>
          <p:nvPr/>
        </p:nvSpPr>
        <p:spPr>
          <a:xfrm rot="-5400000" flipH="0" flipV="0">
            <a:off x="10557529" y="7878849"/>
            <a:ext cx="45736" cy="38099"/>
          </a:xfrm>
          <a:custGeom>
            <a:pathLst>
              <a:path w="281434" h="234441">
                <a:moveTo>
                  <a:pt x="243842" y="0"/>
                </a:moveTo>
                <a:lnTo>
                  <a:pt x="243842" y="0"/>
                </a:lnTo>
                <a:lnTo>
                  <a:pt x="215775" y="9401"/>
                </a:lnTo>
                <a:lnTo>
                  <a:pt x="9400" y="168919"/>
                </a:lnTo>
                <a:lnTo>
                  <a:pt x="0" y="196986"/>
                </a:lnTo>
                <a:lnTo>
                  <a:pt x="9400" y="225176"/>
                </a:lnTo>
                <a:lnTo>
                  <a:pt x="28196" y="234441"/>
                </a:lnTo>
                <a:lnTo>
                  <a:pt x="37591" y="234441"/>
                </a:lnTo>
                <a:lnTo>
                  <a:pt x="56263" y="225176"/>
                </a:lnTo>
                <a:lnTo>
                  <a:pt x="168913" y="140717"/>
                </a:lnTo>
                <a:lnTo>
                  <a:pt x="281434" y="56269"/>
                </a:lnTo>
                <a:lnTo>
                  <a:pt x="281434" y="37591"/>
                </a:lnTo>
                <a:lnTo>
                  <a:pt x="272033" y="18801"/>
                </a:lnTo>
                <a:lnTo>
                  <a:pt x="262638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72" name="Freeform 8872"/>
          <p:cNvSpPr/>
          <p:nvPr/>
        </p:nvSpPr>
        <p:spPr>
          <a:xfrm rot="-5400000" flipH="0" flipV="0">
            <a:off x="10590303" y="7753116"/>
            <a:ext cx="70110" cy="128023"/>
          </a:xfrm>
          <a:custGeom>
            <a:pathLst>
              <a:path w="431422" h="787784">
                <a:moveTo>
                  <a:pt x="393955" y="0"/>
                </a:moveTo>
                <a:lnTo>
                  <a:pt x="65664" y="0"/>
                </a:lnTo>
                <a:lnTo>
                  <a:pt x="46993" y="9401"/>
                </a:lnTo>
                <a:lnTo>
                  <a:pt x="37592" y="18801"/>
                </a:lnTo>
                <a:lnTo>
                  <a:pt x="28197" y="37591"/>
                </a:lnTo>
                <a:lnTo>
                  <a:pt x="37592" y="65658"/>
                </a:lnTo>
                <a:lnTo>
                  <a:pt x="46993" y="75059"/>
                </a:lnTo>
                <a:lnTo>
                  <a:pt x="65664" y="84459"/>
                </a:lnTo>
                <a:lnTo>
                  <a:pt x="328297" y="84459"/>
                </a:lnTo>
                <a:lnTo>
                  <a:pt x="196980" y="356368"/>
                </a:lnTo>
                <a:lnTo>
                  <a:pt x="112527" y="356368"/>
                </a:lnTo>
                <a:lnTo>
                  <a:pt x="103256" y="375158"/>
                </a:lnTo>
                <a:lnTo>
                  <a:pt x="93855" y="393960"/>
                </a:lnTo>
                <a:lnTo>
                  <a:pt x="103256" y="412750"/>
                </a:lnTo>
                <a:lnTo>
                  <a:pt x="112527" y="431427"/>
                </a:lnTo>
                <a:lnTo>
                  <a:pt x="159513" y="431427"/>
                </a:lnTo>
                <a:lnTo>
                  <a:pt x="9401" y="731527"/>
                </a:lnTo>
                <a:lnTo>
                  <a:pt x="0" y="740916"/>
                </a:lnTo>
                <a:lnTo>
                  <a:pt x="0" y="759717"/>
                </a:lnTo>
                <a:lnTo>
                  <a:pt x="18796" y="778383"/>
                </a:lnTo>
                <a:lnTo>
                  <a:pt x="28197" y="787784"/>
                </a:lnTo>
                <a:lnTo>
                  <a:pt x="56264" y="787784"/>
                </a:lnTo>
                <a:lnTo>
                  <a:pt x="65664" y="778383"/>
                </a:lnTo>
                <a:lnTo>
                  <a:pt x="75059" y="768994"/>
                </a:lnTo>
                <a:lnTo>
                  <a:pt x="243843" y="431427"/>
                </a:lnTo>
                <a:lnTo>
                  <a:pt x="318902" y="431427"/>
                </a:lnTo>
                <a:lnTo>
                  <a:pt x="337697" y="412750"/>
                </a:lnTo>
                <a:lnTo>
                  <a:pt x="337697" y="375158"/>
                </a:lnTo>
                <a:lnTo>
                  <a:pt x="318902" y="356368"/>
                </a:lnTo>
                <a:lnTo>
                  <a:pt x="281434" y="356368"/>
                </a:lnTo>
                <a:lnTo>
                  <a:pt x="431422" y="56269"/>
                </a:lnTo>
                <a:lnTo>
                  <a:pt x="431422" y="18801"/>
                </a:lnTo>
                <a:lnTo>
                  <a:pt x="412626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73" name="Freeform 8873"/>
          <p:cNvSpPr/>
          <p:nvPr/>
        </p:nvSpPr>
        <p:spPr>
          <a:xfrm rot="-5400000" flipH="0" flipV="0">
            <a:off x="10580396" y="7677682"/>
            <a:ext cx="89924" cy="128023"/>
          </a:xfrm>
          <a:custGeom>
            <a:pathLst>
              <a:path w="553343" h="787784">
                <a:moveTo>
                  <a:pt x="403355" y="0"/>
                </a:moveTo>
                <a:lnTo>
                  <a:pt x="225171" y="0"/>
                </a:lnTo>
                <a:lnTo>
                  <a:pt x="206375" y="9401"/>
                </a:lnTo>
                <a:lnTo>
                  <a:pt x="196980" y="18801"/>
                </a:lnTo>
                <a:lnTo>
                  <a:pt x="187580" y="37591"/>
                </a:lnTo>
                <a:lnTo>
                  <a:pt x="196980" y="65658"/>
                </a:lnTo>
                <a:lnTo>
                  <a:pt x="206375" y="75059"/>
                </a:lnTo>
                <a:lnTo>
                  <a:pt x="225171" y="84459"/>
                </a:lnTo>
                <a:lnTo>
                  <a:pt x="422021" y="84459"/>
                </a:lnTo>
                <a:lnTo>
                  <a:pt x="440817" y="93860"/>
                </a:lnTo>
                <a:lnTo>
                  <a:pt x="459613" y="103125"/>
                </a:lnTo>
                <a:lnTo>
                  <a:pt x="469014" y="122051"/>
                </a:lnTo>
                <a:lnTo>
                  <a:pt x="478284" y="140717"/>
                </a:lnTo>
                <a:lnTo>
                  <a:pt x="478284" y="168919"/>
                </a:lnTo>
                <a:lnTo>
                  <a:pt x="469014" y="196986"/>
                </a:lnTo>
                <a:lnTo>
                  <a:pt x="469014" y="215776"/>
                </a:lnTo>
                <a:lnTo>
                  <a:pt x="450218" y="234441"/>
                </a:lnTo>
                <a:lnTo>
                  <a:pt x="440817" y="253243"/>
                </a:lnTo>
                <a:lnTo>
                  <a:pt x="422021" y="272033"/>
                </a:lnTo>
                <a:lnTo>
                  <a:pt x="403355" y="290710"/>
                </a:lnTo>
                <a:lnTo>
                  <a:pt x="384560" y="300099"/>
                </a:lnTo>
                <a:lnTo>
                  <a:pt x="365764" y="309500"/>
                </a:lnTo>
                <a:lnTo>
                  <a:pt x="337697" y="318901"/>
                </a:lnTo>
                <a:lnTo>
                  <a:pt x="206375" y="318901"/>
                </a:lnTo>
                <a:lnTo>
                  <a:pt x="187580" y="337691"/>
                </a:lnTo>
                <a:lnTo>
                  <a:pt x="187580" y="375158"/>
                </a:lnTo>
                <a:lnTo>
                  <a:pt x="206375" y="393960"/>
                </a:lnTo>
                <a:lnTo>
                  <a:pt x="328297" y="393960"/>
                </a:lnTo>
                <a:lnTo>
                  <a:pt x="356363" y="403361"/>
                </a:lnTo>
                <a:lnTo>
                  <a:pt x="375159" y="412750"/>
                </a:lnTo>
                <a:lnTo>
                  <a:pt x="384560" y="431427"/>
                </a:lnTo>
                <a:lnTo>
                  <a:pt x="393955" y="450217"/>
                </a:lnTo>
                <a:lnTo>
                  <a:pt x="393955" y="487684"/>
                </a:lnTo>
                <a:lnTo>
                  <a:pt x="384560" y="515875"/>
                </a:lnTo>
                <a:lnTo>
                  <a:pt x="365764" y="590810"/>
                </a:lnTo>
                <a:lnTo>
                  <a:pt x="365764" y="600211"/>
                </a:lnTo>
                <a:lnTo>
                  <a:pt x="356363" y="619001"/>
                </a:lnTo>
                <a:lnTo>
                  <a:pt x="346968" y="637666"/>
                </a:lnTo>
                <a:lnTo>
                  <a:pt x="328297" y="656468"/>
                </a:lnTo>
                <a:lnTo>
                  <a:pt x="309501" y="675258"/>
                </a:lnTo>
                <a:lnTo>
                  <a:pt x="300106" y="684659"/>
                </a:lnTo>
                <a:lnTo>
                  <a:pt x="281434" y="694059"/>
                </a:lnTo>
                <a:lnTo>
                  <a:pt x="253238" y="703460"/>
                </a:lnTo>
                <a:lnTo>
                  <a:pt x="234572" y="703460"/>
                </a:lnTo>
                <a:lnTo>
                  <a:pt x="215776" y="712725"/>
                </a:lnTo>
                <a:lnTo>
                  <a:pt x="18796" y="712725"/>
                </a:lnTo>
                <a:lnTo>
                  <a:pt x="0" y="722126"/>
                </a:lnTo>
                <a:lnTo>
                  <a:pt x="0" y="768994"/>
                </a:lnTo>
                <a:lnTo>
                  <a:pt x="18796" y="787784"/>
                </a:lnTo>
                <a:lnTo>
                  <a:pt x="187580" y="787784"/>
                </a:lnTo>
                <a:lnTo>
                  <a:pt x="243843" y="787784"/>
                </a:lnTo>
                <a:lnTo>
                  <a:pt x="262639" y="778383"/>
                </a:lnTo>
                <a:lnTo>
                  <a:pt x="290705" y="768994"/>
                </a:lnTo>
                <a:lnTo>
                  <a:pt x="309501" y="768994"/>
                </a:lnTo>
                <a:lnTo>
                  <a:pt x="328297" y="759717"/>
                </a:lnTo>
                <a:lnTo>
                  <a:pt x="346968" y="750317"/>
                </a:lnTo>
                <a:lnTo>
                  <a:pt x="365764" y="731527"/>
                </a:lnTo>
                <a:lnTo>
                  <a:pt x="375159" y="722126"/>
                </a:lnTo>
                <a:lnTo>
                  <a:pt x="393955" y="703460"/>
                </a:lnTo>
                <a:lnTo>
                  <a:pt x="403355" y="684659"/>
                </a:lnTo>
                <a:lnTo>
                  <a:pt x="422021" y="665869"/>
                </a:lnTo>
                <a:lnTo>
                  <a:pt x="431422" y="637666"/>
                </a:lnTo>
                <a:lnTo>
                  <a:pt x="440817" y="619001"/>
                </a:lnTo>
                <a:lnTo>
                  <a:pt x="450218" y="590810"/>
                </a:lnTo>
                <a:lnTo>
                  <a:pt x="469014" y="515875"/>
                </a:lnTo>
                <a:lnTo>
                  <a:pt x="469014" y="487684"/>
                </a:lnTo>
                <a:lnTo>
                  <a:pt x="478284" y="469019"/>
                </a:lnTo>
                <a:lnTo>
                  <a:pt x="478284" y="459618"/>
                </a:lnTo>
                <a:lnTo>
                  <a:pt x="469014" y="431427"/>
                </a:lnTo>
                <a:lnTo>
                  <a:pt x="469014" y="412750"/>
                </a:lnTo>
                <a:lnTo>
                  <a:pt x="459613" y="393960"/>
                </a:lnTo>
                <a:lnTo>
                  <a:pt x="440817" y="375158"/>
                </a:lnTo>
                <a:lnTo>
                  <a:pt x="422021" y="365769"/>
                </a:lnTo>
                <a:lnTo>
                  <a:pt x="431422" y="365769"/>
                </a:lnTo>
                <a:lnTo>
                  <a:pt x="450218" y="356368"/>
                </a:lnTo>
                <a:lnTo>
                  <a:pt x="469014" y="337691"/>
                </a:lnTo>
                <a:lnTo>
                  <a:pt x="487685" y="328302"/>
                </a:lnTo>
                <a:lnTo>
                  <a:pt x="497080" y="309500"/>
                </a:lnTo>
                <a:lnTo>
                  <a:pt x="515876" y="290710"/>
                </a:lnTo>
                <a:lnTo>
                  <a:pt x="525277" y="272033"/>
                </a:lnTo>
                <a:lnTo>
                  <a:pt x="534547" y="253243"/>
                </a:lnTo>
                <a:lnTo>
                  <a:pt x="543942" y="225176"/>
                </a:lnTo>
                <a:lnTo>
                  <a:pt x="553343" y="196986"/>
                </a:lnTo>
                <a:lnTo>
                  <a:pt x="553343" y="131316"/>
                </a:lnTo>
                <a:lnTo>
                  <a:pt x="543942" y="103125"/>
                </a:lnTo>
                <a:lnTo>
                  <a:pt x="534547" y="84459"/>
                </a:lnTo>
                <a:lnTo>
                  <a:pt x="534547" y="75059"/>
                </a:lnTo>
                <a:lnTo>
                  <a:pt x="525277" y="56269"/>
                </a:lnTo>
                <a:lnTo>
                  <a:pt x="506481" y="37591"/>
                </a:lnTo>
                <a:lnTo>
                  <a:pt x="487685" y="28202"/>
                </a:lnTo>
                <a:lnTo>
                  <a:pt x="469014" y="18801"/>
                </a:lnTo>
                <a:lnTo>
                  <a:pt x="450218" y="9401"/>
                </a:lnTo>
                <a:lnTo>
                  <a:pt x="42202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74" name="Freeform 8874"/>
          <p:cNvSpPr/>
          <p:nvPr/>
        </p:nvSpPr>
        <p:spPr>
          <a:xfrm rot="-5400000" flipH="0" flipV="0">
            <a:off x="11084090" y="7649489"/>
            <a:ext cx="434345" cy="25901"/>
          </a:xfrm>
          <a:custGeom>
            <a:pathLst>
              <a:path w="2672717" h="159383">
                <a:moveTo>
                  <a:pt x="0" y="0"/>
                </a:moveTo>
                <a:lnTo>
                  <a:pt x="2672717" y="0"/>
                </a:lnTo>
                <a:moveTo>
                  <a:pt x="0" y="159383"/>
                </a:moveTo>
                <a:lnTo>
                  <a:pt x="2672717" y="159383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75" name="Freeform 8875"/>
          <p:cNvSpPr/>
          <p:nvPr/>
        </p:nvSpPr>
        <p:spPr>
          <a:xfrm rot="-5400000" flipH="0" flipV="0">
            <a:off x="11314214" y="7393442"/>
            <a:ext cx="51824" cy="51824"/>
          </a:xfrm>
          <a:custGeom>
            <a:pathLst>
              <a:path w="318896" h="318901">
                <a:moveTo>
                  <a:pt x="318896" y="318901"/>
                </a:moveTo>
                <a:lnTo>
                  <a:pt x="300100" y="215652"/>
                </a:lnTo>
                <a:lnTo>
                  <a:pt x="253113" y="131316"/>
                </a:lnTo>
                <a:lnTo>
                  <a:pt x="187580" y="65658"/>
                </a:lnTo>
                <a:lnTo>
                  <a:pt x="93725" y="18666"/>
                </a:ln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76" name="Freeform 8876"/>
          <p:cNvSpPr/>
          <p:nvPr/>
        </p:nvSpPr>
        <p:spPr>
          <a:xfrm rot="-5400000" flipH="0" flipV="0">
            <a:off x="11289075" y="7368304"/>
            <a:ext cx="76198" cy="77726"/>
          </a:xfrm>
          <a:custGeom>
            <a:pathLst>
              <a:path w="468883" h="478284">
                <a:moveTo>
                  <a:pt x="468883" y="478284"/>
                </a:moveTo>
                <a:lnTo>
                  <a:pt x="459488" y="356233"/>
                </a:lnTo>
                <a:lnTo>
                  <a:pt x="412626" y="243843"/>
                </a:lnTo>
                <a:lnTo>
                  <a:pt x="337567" y="140593"/>
                </a:lnTo>
                <a:lnTo>
                  <a:pt x="234442" y="65534"/>
                </a:lnTo>
                <a:lnTo>
                  <a:pt x="121921" y="18666"/>
                </a:ln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77" name="Freeform 8877"/>
          <p:cNvSpPr/>
          <p:nvPr/>
        </p:nvSpPr>
        <p:spPr>
          <a:xfrm rot="-5400000" flipH="0" flipV="0">
            <a:off x="11289064" y="7368315"/>
            <a:ext cx="510544" cy="512050"/>
          </a:xfrm>
          <a:custGeom>
            <a:pathLst>
              <a:path w="3141600" h="3150866">
                <a:moveTo>
                  <a:pt x="3141600" y="478284"/>
                </a:moveTo>
                <a:lnTo>
                  <a:pt x="3141600" y="3150866"/>
                </a:lnTo>
                <a:moveTo>
                  <a:pt x="2991613" y="478284"/>
                </a:moveTo>
                <a:lnTo>
                  <a:pt x="2991613" y="3150866"/>
                </a:lnTo>
                <a:moveTo>
                  <a:pt x="0" y="159383"/>
                </a:moveTo>
                <a:lnTo>
                  <a:pt x="0" y="0"/>
                </a:lnTo>
                <a:moveTo>
                  <a:pt x="2991613" y="3150866"/>
                </a:moveTo>
                <a:lnTo>
                  <a:pt x="3141600" y="3150866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78" name="Freeform 8878"/>
          <p:cNvSpPr/>
          <p:nvPr/>
        </p:nvSpPr>
        <p:spPr>
          <a:xfrm rot="-5400000" flipH="0" flipV="0">
            <a:off x="11289065" y="7878860"/>
            <a:ext cx="50296" cy="51802"/>
          </a:xfrm>
          <a:custGeom>
            <a:pathLst>
              <a:path w="309495" h="318766">
                <a:moveTo>
                  <a:pt x="309495" y="0"/>
                </a:moveTo>
                <a:lnTo>
                  <a:pt x="0" y="0"/>
                </a:lnTo>
                <a:lnTo>
                  <a:pt x="309495" y="31876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79" name="Freeform 8879"/>
          <p:cNvSpPr/>
          <p:nvPr/>
        </p:nvSpPr>
        <p:spPr>
          <a:xfrm rot="-5400000" flipH="0" flipV="0">
            <a:off x="11289065" y="7878860"/>
            <a:ext cx="50296" cy="51802"/>
          </a:xfrm>
          <a:custGeom>
            <a:pathLst>
              <a:path w="309495" h="318766">
                <a:moveTo>
                  <a:pt x="309495" y="0"/>
                </a:moveTo>
                <a:lnTo>
                  <a:pt x="0" y="0"/>
                </a:lnTo>
                <a:lnTo>
                  <a:pt x="309495" y="318766"/>
                </a:lnTo>
                <a:lnTo>
                  <a:pt x="309495" y="0"/>
                </a:lnTo>
                <a:close/>
                <a:moveTo>
                  <a:pt x="34038283" y="11684431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80" name="Freeform 8880"/>
          <p:cNvSpPr/>
          <p:nvPr/>
        </p:nvSpPr>
        <p:spPr>
          <a:xfrm rot="-5400000" flipH="0" flipV="0">
            <a:off x="11238015" y="7689115"/>
            <a:ext cx="50297" cy="50297"/>
          </a:xfrm>
          <a:custGeom>
            <a:pathLst>
              <a:path w="309500" h="309500">
                <a:moveTo>
                  <a:pt x="0" y="309500"/>
                </a:moveTo>
                <a:lnTo>
                  <a:pt x="0" y="0"/>
                </a:lnTo>
                <a:lnTo>
                  <a:pt x="309500" y="3095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81" name="Freeform 8881"/>
          <p:cNvSpPr/>
          <p:nvPr/>
        </p:nvSpPr>
        <p:spPr>
          <a:xfrm rot="-5400000" flipH="0" flipV="0">
            <a:off x="11238015" y="7689115"/>
            <a:ext cx="50297" cy="50297"/>
          </a:xfrm>
          <a:custGeom>
            <a:pathLst>
              <a:path w="309500" h="309500">
                <a:moveTo>
                  <a:pt x="0" y="309500"/>
                </a:moveTo>
                <a:lnTo>
                  <a:pt x="0" y="0"/>
                </a:lnTo>
                <a:lnTo>
                  <a:pt x="309500" y="309500"/>
                </a:lnTo>
                <a:lnTo>
                  <a:pt x="0" y="309500"/>
                </a:lnTo>
                <a:close/>
                <a:moveTo>
                  <a:pt x="32866075" y="11715381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82" name="Freeform 8882"/>
          <p:cNvSpPr/>
          <p:nvPr/>
        </p:nvSpPr>
        <p:spPr>
          <a:xfrm rot="-5400000" flipH="0" flipV="0">
            <a:off x="8605337" y="6866923"/>
            <a:ext cx="19813" cy="63980"/>
          </a:xfrm>
          <a:custGeom>
            <a:pathLst>
              <a:path w="121922" h="393700">
                <a:moveTo>
                  <a:pt x="121922" y="355600"/>
                </a:moveTo>
                <a:lnTo>
                  <a:pt x="112521" y="337816"/>
                </a:lnTo>
                <a:lnTo>
                  <a:pt x="103126" y="318766"/>
                </a:lnTo>
                <a:lnTo>
                  <a:pt x="103126" y="290835"/>
                </a:lnTo>
                <a:lnTo>
                  <a:pt x="93855" y="271785"/>
                </a:lnTo>
                <a:lnTo>
                  <a:pt x="93855" y="243843"/>
                </a:lnTo>
                <a:lnTo>
                  <a:pt x="84330" y="224793"/>
                </a:lnTo>
                <a:lnTo>
                  <a:pt x="84330" y="177800"/>
                </a:lnTo>
                <a:lnTo>
                  <a:pt x="74929" y="149858"/>
                </a:lnTo>
                <a:lnTo>
                  <a:pt x="74929" y="0"/>
                </a:lnTo>
                <a:lnTo>
                  <a:pt x="56263" y="8893"/>
                </a:lnTo>
                <a:lnTo>
                  <a:pt x="37468" y="27943"/>
                </a:lnTo>
                <a:lnTo>
                  <a:pt x="18796" y="36835"/>
                </a:lnTo>
                <a:lnTo>
                  <a:pt x="9401" y="55885"/>
                </a:lnTo>
                <a:lnTo>
                  <a:pt x="0" y="74935"/>
                </a:lnTo>
                <a:lnTo>
                  <a:pt x="0" y="196850"/>
                </a:lnTo>
                <a:lnTo>
                  <a:pt x="9401" y="215900"/>
                </a:lnTo>
                <a:lnTo>
                  <a:pt x="9401" y="243843"/>
                </a:lnTo>
                <a:lnTo>
                  <a:pt x="18796" y="262893"/>
                </a:lnTo>
                <a:lnTo>
                  <a:pt x="18796" y="308608"/>
                </a:lnTo>
                <a:lnTo>
                  <a:pt x="28067" y="327658"/>
                </a:lnTo>
                <a:lnTo>
                  <a:pt x="28067" y="337816"/>
                </a:lnTo>
                <a:lnTo>
                  <a:pt x="37468" y="346708"/>
                </a:lnTo>
                <a:lnTo>
                  <a:pt x="46863" y="374650"/>
                </a:lnTo>
                <a:lnTo>
                  <a:pt x="65658" y="384808"/>
                </a:lnTo>
                <a:lnTo>
                  <a:pt x="74929" y="393700"/>
                </a:lnTo>
                <a:lnTo>
                  <a:pt x="103126" y="384808"/>
                </a:lnTo>
                <a:lnTo>
                  <a:pt x="112521" y="3746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83" name="Freeform 8883"/>
          <p:cNvSpPr/>
          <p:nvPr/>
        </p:nvSpPr>
        <p:spPr>
          <a:xfrm rot="-5400000" flipH="0" flipV="0">
            <a:off x="8619011" y="6818124"/>
            <a:ext cx="6087" cy="35086"/>
          </a:xfrm>
          <a:custGeom>
            <a:pathLst>
              <a:path w="37461" h="215900">
                <a:moveTo>
                  <a:pt x="37461" y="0"/>
                </a:moveTo>
                <a:lnTo>
                  <a:pt x="37461" y="0"/>
                </a:lnTo>
                <a:lnTo>
                  <a:pt x="9395" y="10158"/>
                </a:lnTo>
                <a:lnTo>
                  <a:pt x="0" y="38100"/>
                </a:lnTo>
                <a:lnTo>
                  <a:pt x="9395" y="55885"/>
                </a:lnTo>
                <a:lnTo>
                  <a:pt x="18666" y="74935"/>
                </a:lnTo>
                <a:lnTo>
                  <a:pt x="18666" y="93985"/>
                </a:lnTo>
                <a:lnTo>
                  <a:pt x="28066" y="113035"/>
                </a:lnTo>
                <a:lnTo>
                  <a:pt x="37461" y="140977"/>
                </a:lnTo>
                <a:lnTo>
                  <a:pt x="37461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84" name="Freeform 8884"/>
          <p:cNvSpPr/>
          <p:nvPr/>
        </p:nvSpPr>
        <p:spPr>
          <a:xfrm rot="-5400000" flipH="0" flipV="0">
            <a:off x="8582365" y="6818155"/>
            <a:ext cx="77726" cy="79252"/>
          </a:xfrm>
          <a:custGeom>
            <a:pathLst>
              <a:path w="478284" h="487673">
                <a:moveTo>
                  <a:pt x="478284" y="384807"/>
                </a:moveTo>
                <a:lnTo>
                  <a:pt x="478284" y="337815"/>
                </a:lnTo>
                <a:lnTo>
                  <a:pt x="469013" y="309873"/>
                </a:lnTo>
                <a:lnTo>
                  <a:pt x="469013" y="254000"/>
                </a:lnTo>
                <a:lnTo>
                  <a:pt x="459618" y="234950"/>
                </a:lnTo>
                <a:lnTo>
                  <a:pt x="450218" y="215900"/>
                </a:lnTo>
                <a:lnTo>
                  <a:pt x="450218" y="187957"/>
                </a:lnTo>
                <a:lnTo>
                  <a:pt x="440817" y="168907"/>
                </a:lnTo>
                <a:lnTo>
                  <a:pt x="431422" y="160015"/>
                </a:lnTo>
                <a:lnTo>
                  <a:pt x="422151" y="140965"/>
                </a:lnTo>
                <a:lnTo>
                  <a:pt x="393954" y="140965"/>
                </a:lnTo>
                <a:lnTo>
                  <a:pt x="393954" y="394965"/>
                </a:lnTo>
                <a:lnTo>
                  <a:pt x="375159" y="403857"/>
                </a:lnTo>
                <a:lnTo>
                  <a:pt x="356493" y="412750"/>
                </a:lnTo>
                <a:lnTo>
                  <a:pt x="328296" y="403857"/>
                </a:lnTo>
                <a:lnTo>
                  <a:pt x="309631" y="394965"/>
                </a:lnTo>
                <a:lnTo>
                  <a:pt x="300230" y="375915"/>
                </a:lnTo>
                <a:lnTo>
                  <a:pt x="290835" y="356865"/>
                </a:lnTo>
                <a:lnTo>
                  <a:pt x="196980" y="121915"/>
                </a:lnTo>
                <a:lnTo>
                  <a:pt x="187579" y="113023"/>
                </a:lnTo>
                <a:lnTo>
                  <a:pt x="178309" y="93973"/>
                </a:lnTo>
                <a:lnTo>
                  <a:pt x="168914" y="74923"/>
                </a:lnTo>
                <a:lnTo>
                  <a:pt x="150118" y="57150"/>
                </a:lnTo>
                <a:lnTo>
                  <a:pt x="131322" y="38100"/>
                </a:lnTo>
                <a:lnTo>
                  <a:pt x="122051" y="38100"/>
                </a:lnTo>
                <a:lnTo>
                  <a:pt x="103256" y="19050"/>
                </a:lnTo>
                <a:lnTo>
                  <a:pt x="84460" y="10157"/>
                </a:lnTo>
                <a:lnTo>
                  <a:pt x="56393" y="10157"/>
                </a:lnTo>
                <a:lnTo>
                  <a:pt x="37592" y="0"/>
                </a:lnTo>
                <a:lnTo>
                  <a:pt x="18926" y="0"/>
                </a:lnTo>
                <a:lnTo>
                  <a:pt x="0" y="10157"/>
                </a:lnTo>
                <a:lnTo>
                  <a:pt x="0" y="132073"/>
                </a:lnTo>
                <a:lnTo>
                  <a:pt x="0" y="121915"/>
                </a:lnTo>
                <a:lnTo>
                  <a:pt x="9401" y="104142"/>
                </a:lnTo>
                <a:lnTo>
                  <a:pt x="28197" y="85092"/>
                </a:lnTo>
                <a:lnTo>
                  <a:pt x="46993" y="85092"/>
                </a:lnTo>
                <a:lnTo>
                  <a:pt x="65788" y="85092"/>
                </a:lnTo>
                <a:lnTo>
                  <a:pt x="84460" y="93973"/>
                </a:lnTo>
                <a:lnTo>
                  <a:pt x="103256" y="113023"/>
                </a:lnTo>
                <a:lnTo>
                  <a:pt x="112651" y="132073"/>
                </a:lnTo>
                <a:lnTo>
                  <a:pt x="206375" y="375915"/>
                </a:lnTo>
                <a:lnTo>
                  <a:pt x="225171" y="403857"/>
                </a:lnTo>
                <a:lnTo>
                  <a:pt x="234572" y="422907"/>
                </a:lnTo>
                <a:lnTo>
                  <a:pt x="253243" y="440692"/>
                </a:lnTo>
                <a:lnTo>
                  <a:pt x="281434" y="459742"/>
                </a:lnTo>
                <a:lnTo>
                  <a:pt x="300230" y="469900"/>
                </a:lnTo>
                <a:lnTo>
                  <a:pt x="318901" y="478792"/>
                </a:lnTo>
                <a:lnTo>
                  <a:pt x="337697" y="487673"/>
                </a:lnTo>
                <a:lnTo>
                  <a:pt x="393954" y="487673"/>
                </a:lnTo>
                <a:lnTo>
                  <a:pt x="412750" y="478792"/>
                </a:lnTo>
                <a:lnTo>
                  <a:pt x="440817" y="459742"/>
                </a:lnTo>
                <a:lnTo>
                  <a:pt x="450218" y="440692"/>
                </a:lnTo>
                <a:lnTo>
                  <a:pt x="469013" y="422907"/>
                </a:lnTo>
                <a:lnTo>
                  <a:pt x="469013" y="40385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85" name="Freeform 8885"/>
          <p:cNvSpPr/>
          <p:nvPr/>
        </p:nvSpPr>
        <p:spPr>
          <a:xfrm rot="-5400000" flipH="0" flipV="0">
            <a:off x="8657079" y="6833427"/>
            <a:ext cx="89903" cy="60884"/>
          </a:xfrm>
          <a:custGeom>
            <a:pathLst>
              <a:path w="553213" h="374650">
                <a:moveTo>
                  <a:pt x="553213" y="160027"/>
                </a:moveTo>
                <a:lnTo>
                  <a:pt x="553213" y="160027"/>
                </a:lnTo>
                <a:lnTo>
                  <a:pt x="543942" y="140977"/>
                </a:lnTo>
                <a:lnTo>
                  <a:pt x="525147" y="121927"/>
                </a:lnTo>
                <a:lnTo>
                  <a:pt x="46863" y="0"/>
                </a:lnTo>
                <a:lnTo>
                  <a:pt x="28067" y="0"/>
                </a:lnTo>
                <a:lnTo>
                  <a:pt x="9401" y="8892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401" y="66042"/>
                </a:lnTo>
                <a:lnTo>
                  <a:pt x="28067" y="74935"/>
                </a:lnTo>
                <a:lnTo>
                  <a:pt x="234442" y="130808"/>
                </a:lnTo>
                <a:lnTo>
                  <a:pt x="234442" y="374650"/>
                </a:lnTo>
                <a:lnTo>
                  <a:pt x="318772" y="149858"/>
                </a:lnTo>
                <a:lnTo>
                  <a:pt x="497080" y="207008"/>
                </a:lnTo>
                <a:lnTo>
                  <a:pt x="515746" y="207008"/>
                </a:lnTo>
                <a:lnTo>
                  <a:pt x="534547" y="187958"/>
                </a:lnTo>
                <a:lnTo>
                  <a:pt x="543942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86" name="Freeform 8886"/>
          <p:cNvSpPr/>
          <p:nvPr/>
        </p:nvSpPr>
        <p:spPr>
          <a:xfrm rot="-5400000" flipH="0" flipV="0">
            <a:off x="8681537" y="6833323"/>
            <a:ext cx="89903" cy="61092"/>
          </a:xfrm>
          <a:custGeom>
            <a:pathLst>
              <a:path w="553213" h="375927">
                <a:moveTo>
                  <a:pt x="553213" y="337827"/>
                </a:moveTo>
                <a:lnTo>
                  <a:pt x="553213" y="337827"/>
                </a:lnTo>
                <a:lnTo>
                  <a:pt x="543942" y="309884"/>
                </a:lnTo>
                <a:lnTo>
                  <a:pt x="525147" y="299727"/>
                </a:lnTo>
                <a:lnTo>
                  <a:pt x="318772" y="243842"/>
                </a:lnTo>
                <a:lnTo>
                  <a:pt x="318772" y="0"/>
                </a:lnTo>
                <a:lnTo>
                  <a:pt x="234442" y="224792"/>
                </a:lnTo>
                <a:lnTo>
                  <a:pt x="46863" y="177800"/>
                </a:lnTo>
                <a:lnTo>
                  <a:pt x="28067" y="177800"/>
                </a:lnTo>
                <a:lnTo>
                  <a:pt x="9401" y="187969"/>
                </a:lnTo>
                <a:lnTo>
                  <a:pt x="9401" y="196850"/>
                </a:lnTo>
                <a:lnTo>
                  <a:pt x="0" y="215900"/>
                </a:lnTo>
                <a:lnTo>
                  <a:pt x="0" y="224792"/>
                </a:lnTo>
                <a:lnTo>
                  <a:pt x="9401" y="243842"/>
                </a:lnTo>
                <a:lnTo>
                  <a:pt x="28067" y="254000"/>
                </a:lnTo>
                <a:lnTo>
                  <a:pt x="497080" y="375927"/>
                </a:lnTo>
                <a:lnTo>
                  <a:pt x="534547" y="375927"/>
                </a:lnTo>
                <a:lnTo>
                  <a:pt x="543942" y="3657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87" name="Freeform 8887"/>
          <p:cNvSpPr/>
          <p:nvPr/>
        </p:nvSpPr>
        <p:spPr>
          <a:xfrm rot="-5400000" flipH="0" flipV="0">
            <a:off x="8761471" y="6891999"/>
            <a:ext cx="19813" cy="13828"/>
          </a:xfrm>
          <a:custGeom>
            <a:pathLst>
              <a:path w="121922" h="85092">
                <a:moveTo>
                  <a:pt x="46863" y="0"/>
                </a:moveTo>
                <a:lnTo>
                  <a:pt x="84330" y="10158"/>
                </a:lnTo>
                <a:lnTo>
                  <a:pt x="112521" y="19050"/>
                </a:lnTo>
                <a:lnTo>
                  <a:pt x="121922" y="38100"/>
                </a:lnTo>
                <a:lnTo>
                  <a:pt x="121922" y="46992"/>
                </a:lnTo>
                <a:lnTo>
                  <a:pt x="112521" y="76200"/>
                </a:lnTo>
                <a:lnTo>
                  <a:pt x="103126" y="85092"/>
                </a:lnTo>
                <a:lnTo>
                  <a:pt x="65658" y="85092"/>
                </a:lnTo>
                <a:lnTo>
                  <a:pt x="28067" y="76200"/>
                </a:lnTo>
                <a:lnTo>
                  <a:pt x="9401" y="66042"/>
                </a:lnTo>
                <a:lnTo>
                  <a:pt x="0" y="46992"/>
                </a:lnTo>
                <a:lnTo>
                  <a:pt x="0" y="19050"/>
                </a:lnTo>
                <a:lnTo>
                  <a:pt x="18796" y="0"/>
                </a:lnTo>
                <a:lnTo>
                  <a:pt x="4686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88" name="Freeform 8888"/>
          <p:cNvSpPr/>
          <p:nvPr/>
        </p:nvSpPr>
        <p:spPr>
          <a:xfrm rot="-5400000" flipH="0" flipV="0">
            <a:off x="8855244" y="6811993"/>
            <a:ext cx="128023" cy="65631"/>
          </a:xfrm>
          <a:custGeom>
            <a:pathLst>
              <a:path w="787785" h="403858">
                <a:moveTo>
                  <a:pt x="787785" y="224781"/>
                </a:moveTo>
                <a:lnTo>
                  <a:pt x="787785" y="224781"/>
                </a:lnTo>
                <a:lnTo>
                  <a:pt x="778384" y="207008"/>
                </a:lnTo>
                <a:lnTo>
                  <a:pt x="759588" y="187958"/>
                </a:lnTo>
                <a:lnTo>
                  <a:pt x="37468" y="0"/>
                </a:lnTo>
                <a:lnTo>
                  <a:pt x="9401" y="0"/>
                </a:lnTo>
                <a:lnTo>
                  <a:pt x="9401" y="10158"/>
                </a:lnTo>
                <a:lnTo>
                  <a:pt x="0" y="27931"/>
                </a:lnTo>
                <a:lnTo>
                  <a:pt x="0" y="384808"/>
                </a:lnTo>
                <a:lnTo>
                  <a:pt x="18796" y="403858"/>
                </a:lnTo>
                <a:lnTo>
                  <a:pt x="56263" y="403858"/>
                </a:lnTo>
                <a:lnTo>
                  <a:pt x="74929" y="384808"/>
                </a:lnTo>
                <a:lnTo>
                  <a:pt x="74929" y="93973"/>
                </a:lnTo>
                <a:lnTo>
                  <a:pt x="731522" y="262881"/>
                </a:lnTo>
                <a:lnTo>
                  <a:pt x="750193" y="271773"/>
                </a:lnTo>
                <a:lnTo>
                  <a:pt x="768989" y="262881"/>
                </a:lnTo>
                <a:lnTo>
                  <a:pt x="778384" y="2540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89" name="Freeform 8889"/>
          <p:cNvSpPr/>
          <p:nvPr/>
        </p:nvSpPr>
        <p:spPr>
          <a:xfrm rot="-5400000" flipH="0" flipV="0">
            <a:off x="8967964" y="6827296"/>
            <a:ext cx="118880" cy="44168"/>
          </a:xfrm>
          <a:custGeom>
            <a:pathLst>
              <a:path w="731522" h="271785">
                <a:moveTo>
                  <a:pt x="731522" y="271785"/>
                </a:moveTo>
                <a:lnTo>
                  <a:pt x="647068" y="160016"/>
                </a:lnTo>
                <a:lnTo>
                  <a:pt x="46863" y="0"/>
                </a:lnTo>
                <a:lnTo>
                  <a:pt x="28067" y="0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3"/>
                </a:lnTo>
                <a:lnTo>
                  <a:pt x="9401" y="66043"/>
                </a:lnTo>
                <a:lnTo>
                  <a:pt x="28067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90" name="Freeform 8890"/>
          <p:cNvSpPr/>
          <p:nvPr/>
        </p:nvSpPr>
        <p:spPr>
          <a:xfrm rot="-5400000" flipH="0" flipV="0">
            <a:off x="9007620" y="6777051"/>
            <a:ext cx="38120" cy="45613"/>
          </a:xfrm>
          <a:custGeom>
            <a:pathLst>
              <a:path w="234572" h="280677">
                <a:moveTo>
                  <a:pt x="234572" y="243842"/>
                </a:moveTo>
                <a:lnTo>
                  <a:pt x="234572" y="243842"/>
                </a:lnTo>
                <a:lnTo>
                  <a:pt x="225171" y="215900"/>
                </a:lnTo>
                <a:lnTo>
                  <a:pt x="65658" y="8892"/>
                </a:lnTo>
                <a:lnTo>
                  <a:pt x="37592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6835"/>
                </a:lnTo>
                <a:lnTo>
                  <a:pt x="9401" y="55885"/>
                </a:lnTo>
                <a:lnTo>
                  <a:pt x="93855" y="168908"/>
                </a:lnTo>
                <a:lnTo>
                  <a:pt x="178309" y="280677"/>
                </a:lnTo>
                <a:lnTo>
                  <a:pt x="196980" y="280677"/>
                </a:lnTo>
                <a:lnTo>
                  <a:pt x="215776" y="271785"/>
                </a:lnTo>
                <a:lnTo>
                  <a:pt x="225171" y="262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91" name="Freeform 8891"/>
          <p:cNvSpPr/>
          <p:nvPr/>
        </p:nvSpPr>
        <p:spPr>
          <a:xfrm rot="-5400000" flipH="0" flipV="0">
            <a:off x="9024349" y="6824242"/>
            <a:ext cx="117352" cy="51804"/>
          </a:xfrm>
          <a:custGeom>
            <a:pathLst>
              <a:path w="722121" h="318777">
                <a:moveTo>
                  <a:pt x="722121" y="187969"/>
                </a:moveTo>
                <a:lnTo>
                  <a:pt x="703325" y="168919"/>
                </a:lnTo>
                <a:lnTo>
                  <a:pt x="684529" y="149869"/>
                </a:lnTo>
                <a:lnTo>
                  <a:pt x="656463" y="140977"/>
                </a:lnTo>
                <a:lnTo>
                  <a:pt x="637667" y="121927"/>
                </a:lnTo>
                <a:lnTo>
                  <a:pt x="609476" y="113034"/>
                </a:lnTo>
                <a:lnTo>
                  <a:pt x="581410" y="93984"/>
                </a:lnTo>
                <a:lnTo>
                  <a:pt x="562614" y="85092"/>
                </a:lnTo>
                <a:lnTo>
                  <a:pt x="534547" y="74934"/>
                </a:lnTo>
                <a:lnTo>
                  <a:pt x="515746" y="66042"/>
                </a:lnTo>
                <a:lnTo>
                  <a:pt x="487679" y="57150"/>
                </a:lnTo>
                <a:lnTo>
                  <a:pt x="459488" y="46992"/>
                </a:lnTo>
                <a:lnTo>
                  <a:pt x="440817" y="38100"/>
                </a:lnTo>
                <a:lnTo>
                  <a:pt x="412626" y="27942"/>
                </a:lnTo>
                <a:lnTo>
                  <a:pt x="393830" y="27942"/>
                </a:lnTo>
                <a:lnTo>
                  <a:pt x="365764" y="19050"/>
                </a:lnTo>
                <a:lnTo>
                  <a:pt x="346968" y="10169"/>
                </a:lnTo>
                <a:lnTo>
                  <a:pt x="300100" y="10169"/>
                </a:lnTo>
                <a:lnTo>
                  <a:pt x="281304" y="0"/>
                </a:lnTo>
                <a:lnTo>
                  <a:pt x="112521" y="0"/>
                </a:lnTo>
                <a:lnTo>
                  <a:pt x="84330" y="10169"/>
                </a:lnTo>
                <a:lnTo>
                  <a:pt x="65658" y="19050"/>
                </a:lnTo>
                <a:lnTo>
                  <a:pt x="46863" y="27942"/>
                </a:lnTo>
                <a:lnTo>
                  <a:pt x="37468" y="38100"/>
                </a:lnTo>
                <a:lnTo>
                  <a:pt x="18796" y="57150"/>
                </a:lnTo>
                <a:lnTo>
                  <a:pt x="9401" y="66042"/>
                </a:lnTo>
                <a:lnTo>
                  <a:pt x="9401" y="85092"/>
                </a:lnTo>
                <a:lnTo>
                  <a:pt x="0" y="102877"/>
                </a:lnTo>
                <a:lnTo>
                  <a:pt x="0" y="149869"/>
                </a:lnTo>
                <a:lnTo>
                  <a:pt x="9401" y="168919"/>
                </a:lnTo>
                <a:lnTo>
                  <a:pt x="9401" y="187969"/>
                </a:lnTo>
                <a:lnTo>
                  <a:pt x="18796" y="207019"/>
                </a:lnTo>
                <a:lnTo>
                  <a:pt x="28067" y="224792"/>
                </a:lnTo>
                <a:lnTo>
                  <a:pt x="37468" y="243842"/>
                </a:lnTo>
                <a:lnTo>
                  <a:pt x="56263" y="262892"/>
                </a:lnTo>
                <a:lnTo>
                  <a:pt x="65658" y="281942"/>
                </a:lnTo>
                <a:lnTo>
                  <a:pt x="74929" y="149869"/>
                </a:lnTo>
                <a:lnTo>
                  <a:pt x="84330" y="132084"/>
                </a:lnTo>
                <a:lnTo>
                  <a:pt x="84330" y="113034"/>
                </a:lnTo>
                <a:lnTo>
                  <a:pt x="93855" y="102877"/>
                </a:lnTo>
                <a:lnTo>
                  <a:pt x="112521" y="93984"/>
                </a:lnTo>
                <a:lnTo>
                  <a:pt x="131322" y="85092"/>
                </a:lnTo>
                <a:lnTo>
                  <a:pt x="159389" y="74934"/>
                </a:lnTo>
                <a:lnTo>
                  <a:pt x="243843" y="74934"/>
                </a:lnTo>
                <a:lnTo>
                  <a:pt x="262508" y="85092"/>
                </a:lnTo>
                <a:lnTo>
                  <a:pt x="290705" y="85092"/>
                </a:lnTo>
                <a:lnTo>
                  <a:pt x="309501" y="93984"/>
                </a:lnTo>
                <a:lnTo>
                  <a:pt x="337567" y="93984"/>
                </a:lnTo>
                <a:lnTo>
                  <a:pt x="365764" y="102877"/>
                </a:lnTo>
                <a:lnTo>
                  <a:pt x="393830" y="113034"/>
                </a:lnTo>
                <a:lnTo>
                  <a:pt x="412626" y="113034"/>
                </a:lnTo>
                <a:lnTo>
                  <a:pt x="431422" y="121927"/>
                </a:lnTo>
                <a:lnTo>
                  <a:pt x="459488" y="132084"/>
                </a:lnTo>
                <a:lnTo>
                  <a:pt x="478284" y="140977"/>
                </a:lnTo>
                <a:lnTo>
                  <a:pt x="506351" y="149869"/>
                </a:lnTo>
                <a:lnTo>
                  <a:pt x="525147" y="160027"/>
                </a:lnTo>
                <a:lnTo>
                  <a:pt x="553213" y="168919"/>
                </a:lnTo>
                <a:lnTo>
                  <a:pt x="581410" y="187969"/>
                </a:lnTo>
                <a:lnTo>
                  <a:pt x="609476" y="196850"/>
                </a:lnTo>
                <a:lnTo>
                  <a:pt x="628272" y="215900"/>
                </a:lnTo>
                <a:lnTo>
                  <a:pt x="647068" y="224792"/>
                </a:lnTo>
                <a:lnTo>
                  <a:pt x="665863" y="243842"/>
                </a:lnTo>
                <a:lnTo>
                  <a:pt x="684529" y="254000"/>
                </a:lnTo>
                <a:lnTo>
                  <a:pt x="693930" y="271784"/>
                </a:lnTo>
                <a:lnTo>
                  <a:pt x="703325" y="290834"/>
                </a:lnTo>
                <a:lnTo>
                  <a:pt x="703325" y="3187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92" name="Freeform 8892"/>
          <p:cNvSpPr/>
          <p:nvPr/>
        </p:nvSpPr>
        <p:spPr>
          <a:xfrm rot="-5400000" flipH="0" flipV="0">
            <a:off x="9047981" y="6814295"/>
            <a:ext cx="117353" cy="50357"/>
          </a:xfrm>
          <a:custGeom>
            <a:pathLst>
              <a:path w="722127" h="309873">
                <a:moveTo>
                  <a:pt x="722127" y="187958"/>
                </a:moveTo>
                <a:lnTo>
                  <a:pt x="722127" y="160015"/>
                </a:lnTo>
                <a:lnTo>
                  <a:pt x="712726" y="140965"/>
                </a:lnTo>
                <a:lnTo>
                  <a:pt x="712726" y="121915"/>
                </a:lnTo>
                <a:lnTo>
                  <a:pt x="703331" y="104131"/>
                </a:lnTo>
                <a:lnTo>
                  <a:pt x="693930" y="85081"/>
                </a:lnTo>
                <a:lnTo>
                  <a:pt x="684535" y="66031"/>
                </a:lnTo>
                <a:lnTo>
                  <a:pt x="665864" y="46981"/>
                </a:lnTo>
                <a:lnTo>
                  <a:pt x="656463" y="38100"/>
                </a:lnTo>
                <a:lnTo>
                  <a:pt x="637667" y="168908"/>
                </a:lnTo>
                <a:lnTo>
                  <a:pt x="637667" y="196850"/>
                </a:lnTo>
                <a:lnTo>
                  <a:pt x="618871" y="215900"/>
                </a:lnTo>
                <a:lnTo>
                  <a:pt x="609600" y="226058"/>
                </a:lnTo>
                <a:lnTo>
                  <a:pt x="581410" y="226058"/>
                </a:lnTo>
                <a:lnTo>
                  <a:pt x="562614" y="234950"/>
                </a:lnTo>
                <a:lnTo>
                  <a:pt x="525147" y="234950"/>
                </a:lnTo>
                <a:lnTo>
                  <a:pt x="459489" y="234950"/>
                </a:lnTo>
                <a:lnTo>
                  <a:pt x="431422" y="226058"/>
                </a:lnTo>
                <a:lnTo>
                  <a:pt x="412626" y="226058"/>
                </a:lnTo>
                <a:lnTo>
                  <a:pt x="384430" y="215900"/>
                </a:lnTo>
                <a:lnTo>
                  <a:pt x="356363" y="207008"/>
                </a:lnTo>
                <a:lnTo>
                  <a:pt x="328172" y="207008"/>
                </a:lnTo>
                <a:lnTo>
                  <a:pt x="309501" y="196850"/>
                </a:lnTo>
                <a:lnTo>
                  <a:pt x="290705" y="187958"/>
                </a:lnTo>
                <a:lnTo>
                  <a:pt x="262514" y="179065"/>
                </a:lnTo>
                <a:lnTo>
                  <a:pt x="243843" y="179065"/>
                </a:lnTo>
                <a:lnTo>
                  <a:pt x="215646" y="160015"/>
                </a:lnTo>
                <a:lnTo>
                  <a:pt x="196850" y="151123"/>
                </a:lnTo>
                <a:lnTo>
                  <a:pt x="168784" y="140965"/>
                </a:lnTo>
                <a:lnTo>
                  <a:pt x="140593" y="132073"/>
                </a:lnTo>
                <a:lnTo>
                  <a:pt x="112527" y="113023"/>
                </a:lnTo>
                <a:lnTo>
                  <a:pt x="84330" y="93973"/>
                </a:lnTo>
                <a:lnTo>
                  <a:pt x="65664" y="85081"/>
                </a:lnTo>
                <a:lnTo>
                  <a:pt x="56264" y="66031"/>
                </a:lnTo>
                <a:lnTo>
                  <a:pt x="37468" y="57150"/>
                </a:lnTo>
                <a:lnTo>
                  <a:pt x="28197" y="38100"/>
                </a:lnTo>
                <a:lnTo>
                  <a:pt x="18672" y="29208"/>
                </a:lnTo>
                <a:lnTo>
                  <a:pt x="18672" y="10158"/>
                </a:lnTo>
                <a:lnTo>
                  <a:pt x="9271" y="0"/>
                </a:lnTo>
                <a:lnTo>
                  <a:pt x="0" y="132073"/>
                </a:lnTo>
                <a:lnTo>
                  <a:pt x="18672" y="140965"/>
                </a:lnTo>
                <a:lnTo>
                  <a:pt x="37468" y="160015"/>
                </a:lnTo>
                <a:lnTo>
                  <a:pt x="56264" y="168908"/>
                </a:lnTo>
                <a:lnTo>
                  <a:pt x="84330" y="187958"/>
                </a:lnTo>
                <a:lnTo>
                  <a:pt x="103126" y="196850"/>
                </a:lnTo>
                <a:lnTo>
                  <a:pt x="131322" y="215900"/>
                </a:lnTo>
                <a:lnTo>
                  <a:pt x="159389" y="226058"/>
                </a:lnTo>
                <a:lnTo>
                  <a:pt x="187580" y="234950"/>
                </a:lnTo>
                <a:lnTo>
                  <a:pt x="206251" y="243831"/>
                </a:lnTo>
                <a:lnTo>
                  <a:pt x="234442" y="254000"/>
                </a:lnTo>
                <a:lnTo>
                  <a:pt x="253114" y="262881"/>
                </a:lnTo>
                <a:lnTo>
                  <a:pt x="281310" y="273050"/>
                </a:lnTo>
                <a:lnTo>
                  <a:pt x="300106" y="281931"/>
                </a:lnTo>
                <a:lnTo>
                  <a:pt x="328172" y="281931"/>
                </a:lnTo>
                <a:lnTo>
                  <a:pt x="346968" y="290823"/>
                </a:lnTo>
                <a:lnTo>
                  <a:pt x="375159" y="300981"/>
                </a:lnTo>
                <a:lnTo>
                  <a:pt x="393830" y="300981"/>
                </a:lnTo>
                <a:lnTo>
                  <a:pt x="422021" y="309873"/>
                </a:lnTo>
                <a:lnTo>
                  <a:pt x="609600" y="309873"/>
                </a:lnTo>
                <a:lnTo>
                  <a:pt x="637667" y="300981"/>
                </a:lnTo>
                <a:lnTo>
                  <a:pt x="656463" y="290823"/>
                </a:lnTo>
                <a:lnTo>
                  <a:pt x="675134" y="281931"/>
                </a:lnTo>
                <a:lnTo>
                  <a:pt x="684535" y="273050"/>
                </a:lnTo>
                <a:lnTo>
                  <a:pt x="703331" y="254000"/>
                </a:lnTo>
                <a:lnTo>
                  <a:pt x="712726" y="243831"/>
                </a:lnTo>
                <a:lnTo>
                  <a:pt x="712726" y="226058"/>
                </a:lnTo>
                <a:lnTo>
                  <a:pt x="722127" y="2070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93" name="Freeform 8893"/>
          <p:cNvSpPr/>
          <p:nvPr/>
        </p:nvSpPr>
        <p:spPr>
          <a:xfrm rot="-5400000" flipH="0" flipV="0">
            <a:off x="9117431" y="6824243"/>
            <a:ext cx="117352" cy="51802"/>
          </a:xfrm>
          <a:custGeom>
            <a:pathLst>
              <a:path w="722121" h="318765">
                <a:moveTo>
                  <a:pt x="722121" y="186692"/>
                </a:moveTo>
                <a:lnTo>
                  <a:pt x="703325" y="168907"/>
                </a:lnTo>
                <a:lnTo>
                  <a:pt x="684529" y="149857"/>
                </a:lnTo>
                <a:lnTo>
                  <a:pt x="656463" y="139700"/>
                </a:lnTo>
                <a:lnTo>
                  <a:pt x="637667" y="121915"/>
                </a:lnTo>
                <a:lnTo>
                  <a:pt x="609476" y="111757"/>
                </a:lnTo>
                <a:lnTo>
                  <a:pt x="581410" y="93973"/>
                </a:lnTo>
                <a:lnTo>
                  <a:pt x="562614" y="83815"/>
                </a:lnTo>
                <a:lnTo>
                  <a:pt x="534547" y="74923"/>
                </a:lnTo>
                <a:lnTo>
                  <a:pt x="515746" y="64765"/>
                </a:lnTo>
                <a:lnTo>
                  <a:pt x="487679" y="55873"/>
                </a:lnTo>
                <a:lnTo>
                  <a:pt x="459488" y="46992"/>
                </a:lnTo>
                <a:lnTo>
                  <a:pt x="440817" y="36823"/>
                </a:lnTo>
                <a:lnTo>
                  <a:pt x="412626" y="27942"/>
                </a:lnTo>
                <a:lnTo>
                  <a:pt x="393830" y="27942"/>
                </a:lnTo>
                <a:lnTo>
                  <a:pt x="365764" y="17773"/>
                </a:lnTo>
                <a:lnTo>
                  <a:pt x="346968" y="8892"/>
                </a:lnTo>
                <a:lnTo>
                  <a:pt x="300100" y="8892"/>
                </a:lnTo>
                <a:lnTo>
                  <a:pt x="281304" y="0"/>
                </a:lnTo>
                <a:lnTo>
                  <a:pt x="112521" y="0"/>
                </a:lnTo>
                <a:lnTo>
                  <a:pt x="84330" y="8892"/>
                </a:lnTo>
                <a:lnTo>
                  <a:pt x="65658" y="17773"/>
                </a:lnTo>
                <a:lnTo>
                  <a:pt x="46863" y="27942"/>
                </a:lnTo>
                <a:lnTo>
                  <a:pt x="37468" y="36823"/>
                </a:lnTo>
                <a:lnTo>
                  <a:pt x="18796" y="55873"/>
                </a:lnTo>
                <a:lnTo>
                  <a:pt x="9401" y="64765"/>
                </a:lnTo>
                <a:lnTo>
                  <a:pt x="9401" y="83815"/>
                </a:lnTo>
                <a:lnTo>
                  <a:pt x="0" y="102865"/>
                </a:lnTo>
                <a:lnTo>
                  <a:pt x="0" y="149857"/>
                </a:lnTo>
                <a:lnTo>
                  <a:pt x="9401" y="168907"/>
                </a:lnTo>
                <a:lnTo>
                  <a:pt x="9401" y="186692"/>
                </a:lnTo>
                <a:lnTo>
                  <a:pt x="18796" y="205742"/>
                </a:lnTo>
                <a:lnTo>
                  <a:pt x="28067" y="224792"/>
                </a:lnTo>
                <a:lnTo>
                  <a:pt x="37468" y="243842"/>
                </a:lnTo>
                <a:lnTo>
                  <a:pt x="56263" y="261615"/>
                </a:lnTo>
                <a:lnTo>
                  <a:pt x="65658" y="280665"/>
                </a:lnTo>
                <a:lnTo>
                  <a:pt x="74929" y="149857"/>
                </a:lnTo>
                <a:lnTo>
                  <a:pt x="84330" y="130807"/>
                </a:lnTo>
                <a:lnTo>
                  <a:pt x="84330" y="111757"/>
                </a:lnTo>
                <a:lnTo>
                  <a:pt x="93855" y="102865"/>
                </a:lnTo>
                <a:lnTo>
                  <a:pt x="112521" y="93973"/>
                </a:lnTo>
                <a:lnTo>
                  <a:pt x="131322" y="83815"/>
                </a:lnTo>
                <a:lnTo>
                  <a:pt x="159389" y="74923"/>
                </a:lnTo>
                <a:lnTo>
                  <a:pt x="243843" y="74923"/>
                </a:lnTo>
                <a:lnTo>
                  <a:pt x="262508" y="83815"/>
                </a:lnTo>
                <a:lnTo>
                  <a:pt x="290705" y="83815"/>
                </a:lnTo>
                <a:lnTo>
                  <a:pt x="309501" y="93973"/>
                </a:lnTo>
                <a:lnTo>
                  <a:pt x="337567" y="93973"/>
                </a:lnTo>
                <a:lnTo>
                  <a:pt x="365764" y="102865"/>
                </a:lnTo>
                <a:lnTo>
                  <a:pt x="393830" y="111757"/>
                </a:lnTo>
                <a:lnTo>
                  <a:pt x="412626" y="111757"/>
                </a:lnTo>
                <a:lnTo>
                  <a:pt x="431422" y="121915"/>
                </a:lnTo>
                <a:lnTo>
                  <a:pt x="459488" y="130807"/>
                </a:lnTo>
                <a:lnTo>
                  <a:pt x="478284" y="139700"/>
                </a:lnTo>
                <a:lnTo>
                  <a:pt x="506351" y="149857"/>
                </a:lnTo>
                <a:lnTo>
                  <a:pt x="525147" y="158750"/>
                </a:lnTo>
                <a:lnTo>
                  <a:pt x="553213" y="168907"/>
                </a:lnTo>
                <a:lnTo>
                  <a:pt x="581410" y="186692"/>
                </a:lnTo>
                <a:lnTo>
                  <a:pt x="609476" y="196850"/>
                </a:lnTo>
                <a:lnTo>
                  <a:pt x="628272" y="214623"/>
                </a:lnTo>
                <a:lnTo>
                  <a:pt x="647068" y="224792"/>
                </a:lnTo>
                <a:lnTo>
                  <a:pt x="665863" y="243842"/>
                </a:lnTo>
                <a:lnTo>
                  <a:pt x="684529" y="252723"/>
                </a:lnTo>
                <a:lnTo>
                  <a:pt x="693930" y="271773"/>
                </a:lnTo>
                <a:lnTo>
                  <a:pt x="703325" y="290823"/>
                </a:lnTo>
                <a:lnTo>
                  <a:pt x="703325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94" name="Freeform 8894"/>
          <p:cNvSpPr/>
          <p:nvPr/>
        </p:nvSpPr>
        <p:spPr>
          <a:xfrm rot="-5400000" flipH="0" flipV="0">
            <a:off x="9140958" y="6814398"/>
            <a:ext cx="117353" cy="50152"/>
          </a:xfrm>
          <a:custGeom>
            <a:pathLst>
              <a:path w="722127" h="308608">
                <a:moveTo>
                  <a:pt x="722127" y="186693"/>
                </a:moveTo>
                <a:lnTo>
                  <a:pt x="722127" y="158750"/>
                </a:lnTo>
                <a:lnTo>
                  <a:pt x="712726" y="140966"/>
                </a:lnTo>
                <a:lnTo>
                  <a:pt x="712726" y="121916"/>
                </a:lnTo>
                <a:lnTo>
                  <a:pt x="703331" y="102866"/>
                </a:lnTo>
                <a:lnTo>
                  <a:pt x="693930" y="83816"/>
                </a:lnTo>
                <a:lnTo>
                  <a:pt x="684535" y="64766"/>
                </a:lnTo>
                <a:lnTo>
                  <a:pt x="665864" y="46993"/>
                </a:lnTo>
                <a:lnTo>
                  <a:pt x="656463" y="36835"/>
                </a:lnTo>
                <a:lnTo>
                  <a:pt x="637667" y="168908"/>
                </a:lnTo>
                <a:lnTo>
                  <a:pt x="637667" y="196850"/>
                </a:lnTo>
                <a:lnTo>
                  <a:pt x="618871" y="215900"/>
                </a:lnTo>
                <a:lnTo>
                  <a:pt x="609600" y="224793"/>
                </a:lnTo>
                <a:lnTo>
                  <a:pt x="581410" y="224793"/>
                </a:lnTo>
                <a:lnTo>
                  <a:pt x="562614" y="233685"/>
                </a:lnTo>
                <a:lnTo>
                  <a:pt x="525147" y="233685"/>
                </a:lnTo>
                <a:lnTo>
                  <a:pt x="459489" y="233685"/>
                </a:lnTo>
                <a:lnTo>
                  <a:pt x="431422" y="224793"/>
                </a:lnTo>
                <a:lnTo>
                  <a:pt x="412626" y="224793"/>
                </a:lnTo>
                <a:lnTo>
                  <a:pt x="384430" y="215900"/>
                </a:lnTo>
                <a:lnTo>
                  <a:pt x="356363" y="205743"/>
                </a:lnTo>
                <a:lnTo>
                  <a:pt x="328172" y="205743"/>
                </a:lnTo>
                <a:lnTo>
                  <a:pt x="309501" y="196850"/>
                </a:lnTo>
                <a:lnTo>
                  <a:pt x="290705" y="186693"/>
                </a:lnTo>
                <a:lnTo>
                  <a:pt x="262514" y="177800"/>
                </a:lnTo>
                <a:lnTo>
                  <a:pt x="243843" y="177800"/>
                </a:lnTo>
                <a:lnTo>
                  <a:pt x="215646" y="158750"/>
                </a:lnTo>
                <a:lnTo>
                  <a:pt x="196850" y="149858"/>
                </a:lnTo>
                <a:lnTo>
                  <a:pt x="168784" y="140966"/>
                </a:lnTo>
                <a:lnTo>
                  <a:pt x="140593" y="130808"/>
                </a:lnTo>
                <a:lnTo>
                  <a:pt x="112527" y="111758"/>
                </a:lnTo>
                <a:lnTo>
                  <a:pt x="84330" y="93985"/>
                </a:lnTo>
                <a:lnTo>
                  <a:pt x="65664" y="83816"/>
                </a:lnTo>
                <a:lnTo>
                  <a:pt x="56264" y="64766"/>
                </a:lnTo>
                <a:lnTo>
                  <a:pt x="37468" y="55885"/>
                </a:lnTo>
                <a:lnTo>
                  <a:pt x="28197" y="36835"/>
                </a:lnTo>
                <a:lnTo>
                  <a:pt x="18672" y="27943"/>
                </a:lnTo>
                <a:lnTo>
                  <a:pt x="18672" y="8893"/>
                </a:lnTo>
                <a:lnTo>
                  <a:pt x="9271" y="0"/>
                </a:lnTo>
                <a:lnTo>
                  <a:pt x="0" y="130808"/>
                </a:lnTo>
                <a:lnTo>
                  <a:pt x="18672" y="140966"/>
                </a:lnTo>
                <a:lnTo>
                  <a:pt x="37468" y="158750"/>
                </a:lnTo>
                <a:lnTo>
                  <a:pt x="56264" y="168908"/>
                </a:lnTo>
                <a:lnTo>
                  <a:pt x="84330" y="186693"/>
                </a:lnTo>
                <a:lnTo>
                  <a:pt x="103126" y="196850"/>
                </a:lnTo>
                <a:lnTo>
                  <a:pt x="131322" y="215900"/>
                </a:lnTo>
                <a:lnTo>
                  <a:pt x="159389" y="224793"/>
                </a:lnTo>
                <a:lnTo>
                  <a:pt x="187580" y="233685"/>
                </a:lnTo>
                <a:lnTo>
                  <a:pt x="206251" y="243843"/>
                </a:lnTo>
                <a:lnTo>
                  <a:pt x="234442" y="252735"/>
                </a:lnTo>
                <a:lnTo>
                  <a:pt x="253114" y="262893"/>
                </a:lnTo>
                <a:lnTo>
                  <a:pt x="281310" y="271785"/>
                </a:lnTo>
                <a:lnTo>
                  <a:pt x="300106" y="280666"/>
                </a:lnTo>
                <a:lnTo>
                  <a:pt x="328172" y="280666"/>
                </a:lnTo>
                <a:lnTo>
                  <a:pt x="346968" y="290835"/>
                </a:lnTo>
                <a:lnTo>
                  <a:pt x="375159" y="299716"/>
                </a:lnTo>
                <a:lnTo>
                  <a:pt x="393830" y="299716"/>
                </a:lnTo>
                <a:lnTo>
                  <a:pt x="422021" y="308608"/>
                </a:lnTo>
                <a:lnTo>
                  <a:pt x="609600" y="308608"/>
                </a:lnTo>
                <a:lnTo>
                  <a:pt x="637667" y="299716"/>
                </a:lnTo>
                <a:lnTo>
                  <a:pt x="656463" y="290835"/>
                </a:lnTo>
                <a:lnTo>
                  <a:pt x="675134" y="280666"/>
                </a:lnTo>
                <a:lnTo>
                  <a:pt x="684535" y="271785"/>
                </a:lnTo>
                <a:lnTo>
                  <a:pt x="703331" y="252735"/>
                </a:lnTo>
                <a:lnTo>
                  <a:pt x="712726" y="243843"/>
                </a:lnTo>
                <a:lnTo>
                  <a:pt x="712726" y="224793"/>
                </a:lnTo>
                <a:lnTo>
                  <a:pt x="722127" y="2057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95" name="Freeform 8895"/>
          <p:cNvSpPr/>
          <p:nvPr/>
        </p:nvSpPr>
        <p:spPr>
          <a:xfrm rot="-5400000" flipH="0" flipV="0">
            <a:off x="9264472" y="6875314"/>
            <a:ext cx="42660" cy="24353"/>
          </a:xfrm>
          <a:custGeom>
            <a:pathLst>
              <a:path w="262508" h="149858">
                <a:moveTo>
                  <a:pt x="262508" y="55885"/>
                </a:moveTo>
                <a:lnTo>
                  <a:pt x="206251" y="0"/>
                </a:lnTo>
                <a:lnTo>
                  <a:pt x="28067" y="74935"/>
                </a:lnTo>
                <a:lnTo>
                  <a:pt x="18796" y="74935"/>
                </a:lnTo>
                <a:lnTo>
                  <a:pt x="9401" y="93985"/>
                </a:lnTo>
                <a:lnTo>
                  <a:pt x="0" y="111758"/>
                </a:lnTo>
                <a:lnTo>
                  <a:pt x="0" y="130808"/>
                </a:lnTo>
                <a:lnTo>
                  <a:pt x="18796" y="149858"/>
                </a:lnTo>
                <a:lnTo>
                  <a:pt x="56263" y="149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96" name="Freeform 8896"/>
          <p:cNvSpPr/>
          <p:nvPr/>
        </p:nvSpPr>
        <p:spPr>
          <a:xfrm rot="-5400000" flipH="0" flipV="0">
            <a:off x="9230840" y="6820424"/>
            <a:ext cx="89903" cy="86889"/>
          </a:xfrm>
          <a:custGeom>
            <a:pathLst>
              <a:path w="553213" h="534666">
                <a:moveTo>
                  <a:pt x="553213" y="487685"/>
                </a:moveTo>
                <a:lnTo>
                  <a:pt x="553213" y="487685"/>
                </a:lnTo>
                <a:lnTo>
                  <a:pt x="534547" y="459743"/>
                </a:lnTo>
                <a:lnTo>
                  <a:pt x="346968" y="281943"/>
                </a:lnTo>
                <a:lnTo>
                  <a:pt x="281304" y="215900"/>
                </a:lnTo>
                <a:lnTo>
                  <a:pt x="65658" y="10158"/>
                </a:lnTo>
                <a:lnTo>
                  <a:pt x="37468" y="0"/>
                </a:lnTo>
                <a:lnTo>
                  <a:pt x="18796" y="0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3"/>
                </a:lnTo>
                <a:lnTo>
                  <a:pt x="9401" y="66043"/>
                </a:lnTo>
                <a:lnTo>
                  <a:pt x="206251" y="254000"/>
                </a:lnTo>
                <a:lnTo>
                  <a:pt x="262508" y="309885"/>
                </a:lnTo>
                <a:lnTo>
                  <a:pt x="487679" y="516893"/>
                </a:lnTo>
                <a:lnTo>
                  <a:pt x="487679" y="525785"/>
                </a:lnTo>
                <a:lnTo>
                  <a:pt x="515746" y="534666"/>
                </a:lnTo>
                <a:lnTo>
                  <a:pt x="534547" y="525785"/>
                </a:lnTo>
                <a:lnTo>
                  <a:pt x="543942" y="51689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97" name="Freeform 8897"/>
          <p:cNvSpPr/>
          <p:nvPr/>
        </p:nvSpPr>
        <p:spPr>
          <a:xfrm rot="-5400000" flipH="0" flipV="0">
            <a:off x="9243070" y="6828008"/>
            <a:ext cx="44188" cy="26006"/>
          </a:xfrm>
          <a:custGeom>
            <a:pathLst>
              <a:path w="271909" h="160027">
                <a:moveTo>
                  <a:pt x="271909" y="46992"/>
                </a:moveTo>
                <a:lnTo>
                  <a:pt x="271909" y="38100"/>
                </a:lnTo>
                <a:lnTo>
                  <a:pt x="253243" y="19050"/>
                </a:lnTo>
                <a:lnTo>
                  <a:pt x="253243" y="10169"/>
                </a:lnTo>
                <a:lnTo>
                  <a:pt x="225047" y="0"/>
                </a:lnTo>
                <a:lnTo>
                  <a:pt x="215776" y="10169"/>
                </a:lnTo>
                <a:lnTo>
                  <a:pt x="0" y="93984"/>
                </a:lnTo>
                <a:lnTo>
                  <a:pt x="65664" y="160027"/>
                </a:lnTo>
                <a:lnTo>
                  <a:pt x="243843" y="74934"/>
                </a:lnTo>
                <a:lnTo>
                  <a:pt x="262638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98" name="Freeform 8898"/>
          <p:cNvSpPr/>
          <p:nvPr/>
        </p:nvSpPr>
        <p:spPr>
          <a:xfrm rot="-5400000" flipH="0" flipV="0">
            <a:off x="9312427" y="6827297"/>
            <a:ext cx="118880" cy="44166"/>
          </a:xfrm>
          <a:custGeom>
            <a:pathLst>
              <a:path w="731522" h="271773">
                <a:moveTo>
                  <a:pt x="731522" y="271773"/>
                </a:moveTo>
                <a:lnTo>
                  <a:pt x="647068" y="158750"/>
                </a:lnTo>
                <a:lnTo>
                  <a:pt x="46863" y="0"/>
                </a:lnTo>
                <a:lnTo>
                  <a:pt x="28067" y="0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81"/>
                </a:lnTo>
                <a:lnTo>
                  <a:pt x="9401" y="66031"/>
                </a:lnTo>
                <a:lnTo>
                  <a:pt x="28067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899" name="Freeform 8899"/>
          <p:cNvSpPr/>
          <p:nvPr/>
        </p:nvSpPr>
        <p:spPr>
          <a:xfrm rot="-5400000" flipH="0" flipV="0">
            <a:off x="9352083" y="6777052"/>
            <a:ext cx="38120" cy="45611"/>
          </a:xfrm>
          <a:custGeom>
            <a:pathLst>
              <a:path w="234572" h="280665">
                <a:moveTo>
                  <a:pt x="234572" y="243842"/>
                </a:moveTo>
                <a:lnTo>
                  <a:pt x="234572" y="243842"/>
                </a:lnTo>
                <a:lnTo>
                  <a:pt x="225171" y="214623"/>
                </a:lnTo>
                <a:lnTo>
                  <a:pt x="65658" y="8892"/>
                </a:lnTo>
                <a:lnTo>
                  <a:pt x="37592" y="0"/>
                </a:lnTo>
                <a:lnTo>
                  <a:pt x="9401" y="8892"/>
                </a:lnTo>
                <a:lnTo>
                  <a:pt x="0" y="27942"/>
                </a:lnTo>
                <a:lnTo>
                  <a:pt x="0" y="36823"/>
                </a:lnTo>
                <a:lnTo>
                  <a:pt x="9401" y="55873"/>
                </a:lnTo>
                <a:lnTo>
                  <a:pt x="93855" y="167642"/>
                </a:lnTo>
                <a:lnTo>
                  <a:pt x="178309" y="280665"/>
                </a:lnTo>
                <a:lnTo>
                  <a:pt x="196980" y="280665"/>
                </a:lnTo>
                <a:lnTo>
                  <a:pt x="215776" y="271773"/>
                </a:lnTo>
                <a:lnTo>
                  <a:pt x="225171" y="2616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00" name="Freeform 8900"/>
          <p:cNvSpPr/>
          <p:nvPr/>
        </p:nvSpPr>
        <p:spPr>
          <a:xfrm rot="-5400000" flipH="0" flipV="0">
            <a:off x="9367368" y="6824242"/>
            <a:ext cx="117352" cy="51804"/>
          </a:xfrm>
          <a:custGeom>
            <a:pathLst>
              <a:path w="722121" h="318777">
                <a:moveTo>
                  <a:pt x="722121" y="186692"/>
                </a:moveTo>
                <a:lnTo>
                  <a:pt x="703325" y="168908"/>
                </a:lnTo>
                <a:lnTo>
                  <a:pt x="684529" y="149858"/>
                </a:lnTo>
                <a:lnTo>
                  <a:pt x="656463" y="139700"/>
                </a:lnTo>
                <a:lnTo>
                  <a:pt x="637667" y="121927"/>
                </a:lnTo>
                <a:lnTo>
                  <a:pt x="609476" y="111758"/>
                </a:lnTo>
                <a:lnTo>
                  <a:pt x="581410" y="92708"/>
                </a:lnTo>
                <a:lnTo>
                  <a:pt x="562614" y="83827"/>
                </a:lnTo>
                <a:lnTo>
                  <a:pt x="534547" y="74935"/>
                </a:lnTo>
                <a:lnTo>
                  <a:pt x="515746" y="64777"/>
                </a:lnTo>
                <a:lnTo>
                  <a:pt x="487679" y="55885"/>
                </a:lnTo>
                <a:lnTo>
                  <a:pt x="459488" y="46992"/>
                </a:lnTo>
                <a:lnTo>
                  <a:pt x="440817" y="36835"/>
                </a:lnTo>
                <a:lnTo>
                  <a:pt x="412626" y="27942"/>
                </a:lnTo>
                <a:lnTo>
                  <a:pt x="393830" y="27942"/>
                </a:lnTo>
                <a:lnTo>
                  <a:pt x="365764" y="17785"/>
                </a:lnTo>
                <a:lnTo>
                  <a:pt x="346968" y="8892"/>
                </a:lnTo>
                <a:lnTo>
                  <a:pt x="300100" y="8892"/>
                </a:lnTo>
                <a:lnTo>
                  <a:pt x="281304" y="0"/>
                </a:lnTo>
                <a:lnTo>
                  <a:pt x="112521" y="0"/>
                </a:lnTo>
                <a:lnTo>
                  <a:pt x="84330" y="8892"/>
                </a:lnTo>
                <a:lnTo>
                  <a:pt x="65658" y="17785"/>
                </a:lnTo>
                <a:lnTo>
                  <a:pt x="46863" y="27942"/>
                </a:lnTo>
                <a:lnTo>
                  <a:pt x="37468" y="36835"/>
                </a:lnTo>
                <a:lnTo>
                  <a:pt x="18796" y="55885"/>
                </a:lnTo>
                <a:lnTo>
                  <a:pt x="9401" y="64777"/>
                </a:lnTo>
                <a:lnTo>
                  <a:pt x="9401" y="83827"/>
                </a:lnTo>
                <a:lnTo>
                  <a:pt x="0" y="102877"/>
                </a:lnTo>
                <a:lnTo>
                  <a:pt x="0" y="149858"/>
                </a:lnTo>
                <a:lnTo>
                  <a:pt x="9401" y="168908"/>
                </a:lnTo>
                <a:lnTo>
                  <a:pt x="9401" y="186692"/>
                </a:lnTo>
                <a:lnTo>
                  <a:pt x="18796" y="205742"/>
                </a:lnTo>
                <a:lnTo>
                  <a:pt x="28067" y="224792"/>
                </a:lnTo>
                <a:lnTo>
                  <a:pt x="37468" y="243842"/>
                </a:lnTo>
                <a:lnTo>
                  <a:pt x="56263" y="261627"/>
                </a:lnTo>
                <a:lnTo>
                  <a:pt x="65658" y="280677"/>
                </a:lnTo>
                <a:lnTo>
                  <a:pt x="74929" y="149858"/>
                </a:lnTo>
                <a:lnTo>
                  <a:pt x="84330" y="130808"/>
                </a:lnTo>
                <a:lnTo>
                  <a:pt x="84330" y="111758"/>
                </a:lnTo>
                <a:lnTo>
                  <a:pt x="93855" y="102877"/>
                </a:lnTo>
                <a:lnTo>
                  <a:pt x="112521" y="92708"/>
                </a:lnTo>
                <a:lnTo>
                  <a:pt x="131322" y="83827"/>
                </a:lnTo>
                <a:lnTo>
                  <a:pt x="159389" y="74935"/>
                </a:lnTo>
                <a:lnTo>
                  <a:pt x="243843" y="74935"/>
                </a:lnTo>
                <a:lnTo>
                  <a:pt x="262508" y="83827"/>
                </a:lnTo>
                <a:lnTo>
                  <a:pt x="290705" y="83827"/>
                </a:lnTo>
                <a:lnTo>
                  <a:pt x="309501" y="92708"/>
                </a:lnTo>
                <a:lnTo>
                  <a:pt x="337567" y="92708"/>
                </a:lnTo>
                <a:lnTo>
                  <a:pt x="365764" y="102877"/>
                </a:lnTo>
                <a:lnTo>
                  <a:pt x="393830" y="111758"/>
                </a:lnTo>
                <a:lnTo>
                  <a:pt x="412626" y="111758"/>
                </a:lnTo>
                <a:lnTo>
                  <a:pt x="431422" y="121927"/>
                </a:lnTo>
                <a:lnTo>
                  <a:pt x="459488" y="130808"/>
                </a:lnTo>
                <a:lnTo>
                  <a:pt x="478284" y="139700"/>
                </a:lnTo>
                <a:lnTo>
                  <a:pt x="506351" y="149858"/>
                </a:lnTo>
                <a:lnTo>
                  <a:pt x="525147" y="158750"/>
                </a:lnTo>
                <a:lnTo>
                  <a:pt x="553213" y="168908"/>
                </a:lnTo>
                <a:lnTo>
                  <a:pt x="581410" y="186692"/>
                </a:lnTo>
                <a:lnTo>
                  <a:pt x="609476" y="196850"/>
                </a:lnTo>
                <a:lnTo>
                  <a:pt x="628272" y="214635"/>
                </a:lnTo>
                <a:lnTo>
                  <a:pt x="647068" y="224792"/>
                </a:lnTo>
                <a:lnTo>
                  <a:pt x="665863" y="243842"/>
                </a:lnTo>
                <a:lnTo>
                  <a:pt x="684529" y="252735"/>
                </a:lnTo>
                <a:lnTo>
                  <a:pt x="693930" y="271785"/>
                </a:lnTo>
                <a:lnTo>
                  <a:pt x="703325" y="290835"/>
                </a:lnTo>
                <a:lnTo>
                  <a:pt x="703325" y="3187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01" name="Freeform 8901"/>
          <p:cNvSpPr/>
          <p:nvPr/>
        </p:nvSpPr>
        <p:spPr>
          <a:xfrm rot="-5400000" flipH="0" flipV="0">
            <a:off x="9390896" y="6814397"/>
            <a:ext cx="117353" cy="50153"/>
          </a:xfrm>
          <a:custGeom>
            <a:pathLst>
              <a:path w="722127" h="308619">
                <a:moveTo>
                  <a:pt x="722127" y="186692"/>
                </a:moveTo>
                <a:lnTo>
                  <a:pt x="722127" y="158750"/>
                </a:lnTo>
                <a:lnTo>
                  <a:pt x="712726" y="140977"/>
                </a:lnTo>
                <a:lnTo>
                  <a:pt x="712726" y="121927"/>
                </a:lnTo>
                <a:lnTo>
                  <a:pt x="703331" y="102877"/>
                </a:lnTo>
                <a:lnTo>
                  <a:pt x="693930" y="83827"/>
                </a:lnTo>
                <a:lnTo>
                  <a:pt x="684535" y="64777"/>
                </a:lnTo>
                <a:lnTo>
                  <a:pt x="665864" y="46992"/>
                </a:lnTo>
                <a:lnTo>
                  <a:pt x="656463" y="36834"/>
                </a:lnTo>
                <a:lnTo>
                  <a:pt x="637667" y="168919"/>
                </a:lnTo>
                <a:lnTo>
                  <a:pt x="637667" y="196850"/>
                </a:lnTo>
                <a:lnTo>
                  <a:pt x="618871" y="215900"/>
                </a:lnTo>
                <a:lnTo>
                  <a:pt x="609600" y="224792"/>
                </a:lnTo>
                <a:lnTo>
                  <a:pt x="581410" y="224792"/>
                </a:lnTo>
                <a:lnTo>
                  <a:pt x="562614" y="233684"/>
                </a:lnTo>
                <a:lnTo>
                  <a:pt x="525147" y="233684"/>
                </a:lnTo>
                <a:lnTo>
                  <a:pt x="459489" y="233684"/>
                </a:lnTo>
                <a:lnTo>
                  <a:pt x="431422" y="224792"/>
                </a:lnTo>
                <a:lnTo>
                  <a:pt x="412626" y="224792"/>
                </a:lnTo>
                <a:lnTo>
                  <a:pt x="384430" y="215900"/>
                </a:lnTo>
                <a:lnTo>
                  <a:pt x="356363" y="205742"/>
                </a:lnTo>
                <a:lnTo>
                  <a:pt x="328172" y="205742"/>
                </a:lnTo>
                <a:lnTo>
                  <a:pt x="309501" y="196850"/>
                </a:lnTo>
                <a:lnTo>
                  <a:pt x="290705" y="186692"/>
                </a:lnTo>
                <a:lnTo>
                  <a:pt x="262514" y="177800"/>
                </a:lnTo>
                <a:lnTo>
                  <a:pt x="243843" y="177800"/>
                </a:lnTo>
                <a:lnTo>
                  <a:pt x="215646" y="158750"/>
                </a:lnTo>
                <a:lnTo>
                  <a:pt x="196850" y="149869"/>
                </a:lnTo>
                <a:lnTo>
                  <a:pt x="168784" y="140977"/>
                </a:lnTo>
                <a:lnTo>
                  <a:pt x="140593" y="130819"/>
                </a:lnTo>
                <a:lnTo>
                  <a:pt x="112527" y="111769"/>
                </a:lnTo>
                <a:lnTo>
                  <a:pt x="84330" y="93984"/>
                </a:lnTo>
                <a:lnTo>
                  <a:pt x="65664" y="83827"/>
                </a:lnTo>
                <a:lnTo>
                  <a:pt x="56264" y="64777"/>
                </a:lnTo>
                <a:lnTo>
                  <a:pt x="37468" y="55884"/>
                </a:lnTo>
                <a:lnTo>
                  <a:pt x="28197" y="36834"/>
                </a:lnTo>
                <a:lnTo>
                  <a:pt x="18672" y="27942"/>
                </a:lnTo>
                <a:lnTo>
                  <a:pt x="18672" y="8892"/>
                </a:lnTo>
                <a:lnTo>
                  <a:pt x="9271" y="0"/>
                </a:lnTo>
                <a:lnTo>
                  <a:pt x="0" y="130819"/>
                </a:lnTo>
                <a:lnTo>
                  <a:pt x="18672" y="140977"/>
                </a:lnTo>
                <a:lnTo>
                  <a:pt x="37468" y="158750"/>
                </a:lnTo>
                <a:lnTo>
                  <a:pt x="56264" y="168919"/>
                </a:lnTo>
                <a:lnTo>
                  <a:pt x="84330" y="186692"/>
                </a:lnTo>
                <a:lnTo>
                  <a:pt x="103126" y="196850"/>
                </a:lnTo>
                <a:lnTo>
                  <a:pt x="131322" y="215900"/>
                </a:lnTo>
                <a:lnTo>
                  <a:pt x="159389" y="224792"/>
                </a:lnTo>
                <a:lnTo>
                  <a:pt x="187580" y="233684"/>
                </a:lnTo>
                <a:lnTo>
                  <a:pt x="206251" y="243842"/>
                </a:lnTo>
                <a:lnTo>
                  <a:pt x="234442" y="252734"/>
                </a:lnTo>
                <a:lnTo>
                  <a:pt x="253114" y="262892"/>
                </a:lnTo>
                <a:lnTo>
                  <a:pt x="281310" y="271784"/>
                </a:lnTo>
                <a:lnTo>
                  <a:pt x="300106" y="280677"/>
                </a:lnTo>
                <a:lnTo>
                  <a:pt x="328172" y="280677"/>
                </a:lnTo>
                <a:lnTo>
                  <a:pt x="346968" y="290834"/>
                </a:lnTo>
                <a:lnTo>
                  <a:pt x="375159" y="299727"/>
                </a:lnTo>
                <a:lnTo>
                  <a:pt x="393830" y="299727"/>
                </a:lnTo>
                <a:lnTo>
                  <a:pt x="422021" y="308619"/>
                </a:lnTo>
                <a:lnTo>
                  <a:pt x="609600" y="308619"/>
                </a:lnTo>
                <a:lnTo>
                  <a:pt x="637667" y="299727"/>
                </a:lnTo>
                <a:lnTo>
                  <a:pt x="656463" y="290834"/>
                </a:lnTo>
                <a:lnTo>
                  <a:pt x="675134" y="280677"/>
                </a:lnTo>
                <a:lnTo>
                  <a:pt x="684535" y="271784"/>
                </a:lnTo>
                <a:lnTo>
                  <a:pt x="703331" y="252734"/>
                </a:lnTo>
                <a:lnTo>
                  <a:pt x="712726" y="243842"/>
                </a:lnTo>
                <a:lnTo>
                  <a:pt x="712726" y="224792"/>
                </a:lnTo>
                <a:lnTo>
                  <a:pt x="722127" y="2057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02" name="Freeform 8902"/>
          <p:cNvSpPr/>
          <p:nvPr/>
        </p:nvSpPr>
        <p:spPr>
          <a:xfrm rot="-5400000" flipH="0" flipV="0">
            <a:off x="9458798" y="6824242"/>
            <a:ext cx="117352" cy="51804"/>
          </a:xfrm>
          <a:custGeom>
            <a:pathLst>
              <a:path w="722121" h="318777">
                <a:moveTo>
                  <a:pt x="722121" y="186692"/>
                </a:moveTo>
                <a:lnTo>
                  <a:pt x="703325" y="168919"/>
                </a:lnTo>
                <a:lnTo>
                  <a:pt x="684529" y="149869"/>
                </a:lnTo>
                <a:lnTo>
                  <a:pt x="656463" y="139700"/>
                </a:lnTo>
                <a:lnTo>
                  <a:pt x="637667" y="121927"/>
                </a:lnTo>
                <a:lnTo>
                  <a:pt x="609476" y="111769"/>
                </a:lnTo>
                <a:lnTo>
                  <a:pt x="581410" y="93984"/>
                </a:lnTo>
                <a:lnTo>
                  <a:pt x="562614" y="83827"/>
                </a:lnTo>
                <a:lnTo>
                  <a:pt x="534547" y="74934"/>
                </a:lnTo>
                <a:lnTo>
                  <a:pt x="515746" y="64777"/>
                </a:lnTo>
                <a:lnTo>
                  <a:pt x="487679" y="55884"/>
                </a:lnTo>
                <a:lnTo>
                  <a:pt x="459488" y="46992"/>
                </a:lnTo>
                <a:lnTo>
                  <a:pt x="440817" y="36834"/>
                </a:lnTo>
                <a:lnTo>
                  <a:pt x="412626" y="27942"/>
                </a:lnTo>
                <a:lnTo>
                  <a:pt x="393830" y="27942"/>
                </a:lnTo>
                <a:lnTo>
                  <a:pt x="365764" y="17784"/>
                </a:lnTo>
                <a:lnTo>
                  <a:pt x="346968" y="8892"/>
                </a:lnTo>
                <a:lnTo>
                  <a:pt x="300100" y="8892"/>
                </a:lnTo>
                <a:lnTo>
                  <a:pt x="281304" y="0"/>
                </a:lnTo>
                <a:lnTo>
                  <a:pt x="112521" y="0"/>
                </a:lnTo>
                <a:lnTo>
                  <a:pt x="84330" y="8892"/>
                </a:lnTo>
                <a:lnTo>
                  <a:pt x="65658" y="17784"/>
                </a:lnTo>
                <a:lnTo>
                  <a:pt x="46863" y="27942"/>
                </a:lnTo>
                <a:lnTo>
                  <a:pt x="37468" y="36834"/>
                </a:lnTo>
                <a:lnTo>
                  <a:pt x="18796" y="55884"/>
                </a:lnTo>
                <a:lnTo>
                  <a:pt x="9401" y="64777"/>
                </a:lnTo>
                <a:lnTo>
                  <a:pt x="9401" y="83827"/>
                </a:lnTo>
                <a:lnTo>
                  <a:pt x="0" y="102877"/>
                </a:lnTo>
                <a:lnTo>
                  <a:pt x="0" y="149869"/>
                </a:lnTo>
                <a:lnTo>
                  <a:pt x="9401" y="168919"/>
                </a:lnTo>
                <a:lnTo>
                  <a:pt x="9401" y="186692"/>
                </a:lnTo>
                <a:lnTo>
                  <a:pt x="18796" y="205742"/>
                </a:lnTo>
                <a:lnTo>
                  <a:pt x="28067" y="224792"/>
                </a:lnTo>
                <a:lnTo>
                  <a:pt x="37468" y="243842"/>
                </a:lnTo>
                <a:lnTo>
                  <a:pt x="56263" y="261627"/>
                </a:lnTo>
                <a:lnTo>
                  <a:pt x="65658" y="280677"/>
                </a:lnTo>
                <a:lnTo>
                  <a:pt x="74929" y="149869"/>
                </a:lnTo>
                <a:lnTo>
                  <a:pt x="84330" y="130819"/>
                </a:lnTo>
                <a:lnTo>
                  <a:pt x="84330" y="111769"/>
                </a:lnTo>
                <a:lnTo>
                  <a:pt x="93855" y="102877"/>
                </a:lnTo>
                <a:lnTo>
                  <a:pt x="112521" y="93984"/>
                </a:lnTo>
                <a:lnTo>
                  <a:pt x="131322" y="83827"/>
                </a:lnTo>
                <a:lnTo>
                  <a:pt x="159389" y="74934"/>
                </a:lnTo>
                <a:lnTo>
                  <a:pt x="243843" y="74934"/>
                </a:lnTo>
                <a:lnTo>
                  <a:pt x="262508" y="83827"/>
                </a:lnTo>
                <a:lnTo>
                  <a:pt x="290705" y="83827"/>
                </a:lnTo>
                <a:lnTo>
                  <a:pt x="309501" y="93984"/>
                </a:lnTo>
                <a:lnTo>
                  <a:pt x="337567" y="93984"/>
                </a:lnTo>
                <a:lnTo>
                  <a:pt x="365764" y="102877"/>
                </a:lnTo>
                <a:lnTo>
                  <a:pt x="393830" y="111769"/>
                </a:lnTo>
                <a:lnTo>
                  <a:pt x="412626" y="111769"/>
                </a:lnTo>
                <a:lnTo>
                  <a:pt x="431422" y="121927"/>
                </a:lnTo>
                <a:lnTo>
                  <a:pt x="459488" y="130819"/>
                </a:lnTo>
                <a:lnTo>
                  <a:pt x="478284" y="139700"/>
                </a:lnTo>
                <a:lnTo>
                  <a:pt x="506351" y="149869"/>
                </a:lnTo>
                <a:lnTo>
                  <a:pt x="525147" y="158750"/>
                </a:lnTo>
                <a:lnTo>
                  <a:pt x="553213" y="168919"/>
                </a:lnTo>
                <a:lnTo>
                  <a:pt x="581410" y="186692"/>
                </a:lnTo>
                <a:lnTo>
                  <a:pt x="609476" y="196850"/>
                </a:lnTo>
                <a:lnTo>
                  <a:pt x="628272" y="215900"/>
                </a:lnTo>
                <a:lnTo>
                  <a:pt x="647068" y="224792"/>
                </a:lnTo>
                <a:lnTo>
                  <a:pt x="665863" y="243842"/>
                </a:lnTo>
                <a:lnTo>
                  <a:pt x="684529" y="252734"/>
                </a:lnTo>
                <a:lnTo>
                  <a:pt x="693930" y="271784"/>
                </a:lnTo>
                <a:lnTo>
                  <a:pt x="703325" y="290834"/>
                </a:lnTo>
                <a:lnTo>
                  <a:pt x="703325" y="3187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03" name="Freeform 8903"/>
          <p:cNvSpPr/>
          <p:nvPr/>
        </p:nvSpPr>
        <p:spPr>
          <a:xfrm rot="-5400000" flipH="0" flipV="0">
            <a:off x="9482327" y="6814398"/>
            <a:ext cx="117353" cy="50152"/>
          </a:xfrm>
          <a:custGeom>
            <a:pathLst>
              <a:path w="722127" h="308608">
                <a:moveTo>
                  <a:pt x="722127" y="187958"/>
                </a:moveTo>
                <a:lnTo>
                  <a:pt x="722127" y="158750"/>
                </a:lnTo>
                <a:lnTo>
                  <a:pt x="712726" y="140965"/>
                </a:lnTo>
                <a:lnTo>
                  <a:pt x="712726" y="121915"/>
                </a:lnTo>
                <a:lnTo>
                  <a:pt x="703331" y="102865"/>
                </a:lnTo>
                <a:lnTo>
                  <a:pt x="693930" y="83815"/>
                </a:lnTo>
                <a:lnTo>
                  <a:pt x="684535" y="66031"/>
                </a:lnTo>
                <a:lnTo>
                  <a:pt x="665864" y="46981"/>
                </a:lnTo>
                <a:lnTo>
                  <a:pt x="656463" y="36823"/>
                </a:lnTo>
                <a:lnTo>
                  <a:pt x="637667" y="168908"/>
                </a:lnTo>
                <a:lnTo>
                  <a:pt x="637667" y="196850"/>
                </a:lnTo>
                <a:lnTo>
                  <a:pt x="618871" y="215900"/>
                </a:lnTo>
                <a:lnTo>
                  <a:pt x="609600" y="224781"/>
                </a:lnTo>
                <a:lnTo>
                  <a:pt x="581410" y="224781"/>
                </a:lnTo>
                <a:lnTo>
                  <a:pt x="562614" y="233673"/>
                </a:lnTo>
                <a:lnTo>
                  <a:pt x="525147" y="233673"/>
                </a:lnTo>
                <a:lnTo>
                  <a:pt x="459489" y="233673"/>
                </a:lnTo>
                <a:lnTo>
                  <a:pt x="431422" y="224781"/>
                </a:lnTo>
                <a:lnTo>
                  <a:pt x="412626" y="224781"/>
                </a:lnTo>
                <a:lnTo>
                  <a:pt x="384430" y="215900"/>
                </a:lnTo>
                <a:lnTo>
                  <a:pt x="356363" y="205731"/>
                </a:lnTo>
                <a:lnTo>
                  <a:pt x="328172" y="205731"/>
                </a:lnTo>
                <a:lnTo>
                  <a:pt x="309501" y="196850"/>
                </a:lnTo>
                <a:lnTo>
                  <a:pt x="290705" y="187958"/>
                </a:lnTo>
                <a:lnTo>
                  <a:pt x="262514" y="177800"/>
                </a:lnTo>
                <a:lnTo>
                  <a:pt x="243843" y="177800"/>
                </a:lnTo>
                <a:lnTo>
                  <a:pt x="215646" y="158750"/>
                </a:lnTo>
                <a:lnTo>
                  <a:pt x="196850" y="149858"/>
                </a:lnTo>
                <a:lnTo>
                  <a:pt x="168784" y="140965"/>
                </a:lnTo>
                <a:lnTo>
                  <a:pt x="140593" y="130808"/>
                </a:lnTo>
                <a:lnTo>
                  <a:pt x="112527" y="111758"/>
                </a:lnTo>
                <a:lnTo>
                  <a:pt x="84330" y="93973"/>
                </a:lnTo>
                <a:lnTo>
                  <a:pt x="65664" y="83815"/>
                </a:lnTo>
                <a:lnTo>
                  <a:pt x="56264" y="66031"/>
                </a:lnTo>
                <a:lnTo>
                  <a:pt x="37468" y="55873"/>
                </a:lnTo>
                <a:lnTo>
                  <a:pt x="28197" y="36823"/>
                </a:lnTo>
                <a:lnTo>
                  <a:pt x="18672" y="27931"/>
                </a:lnTo>
                <a:lnTo>
                  <a:pt x="18672" y="8881"/>
                </a:lnTo>
                <a:lnTo>
                  <a:pt x="9271" y="0"/>
                </a:lnTo>
                <a:lnTo>
                  <a:pt x="0" y="130808"/>
                </a:lnTo>
                <a:lnTo>
                  <a:pt x="18672" y="140965"/>
                </a:lnTo>
                <a:lnTo>
                  <a:pt x="37468" y="158750"/>
                </a:lnTo>
                <a:lnTo>
                  <a:pt x="56264" y="168908"/>
                </a:lnTo>
                <a:lnTo>
                  <a:pt x="84330" y="187958"/>
                </a:lnTo>
                <a:lnTo>
                  <a:pt x="103126" y="196850"/>
                </a:lnTo>
                <a:lnTo>
                  <a:pt x="131322" y="215900"/>
                </a:lnTo>
                <a:lnTo>
                  <a:pt x="159389" y="224781"/>
                </a:lnTo>
                <a:lnTo>
                  <a:pt x="187580" y="233673"/>
                </a:lnTo>
                <a:lnTo>
                  <a:pt x="206251" y="243831"/>
                </a:lnTo>
                <a:lnTo>
                  <a:pt x="234442" y="252723"/>
                </a:lnTo>
                <a:lnTo>
                  <a:pt x="253114" y="262881"/>
                </a:lnTo>
                <a:lnTo>
                  <a:pt x="281310" y="271773"/>
                </a:lnTo>
                <a:lnTo>
                  <a:pt x="300106" y="280665"/>
                </a:lnTo>
                <a:lnTo>
                  <a:pt x="328172" y="280665"/>
                </a:lnTo>
                <a:lnTo>
                  <a:pt x="346968" y="290823"/>
                </a:lnTo>
                <a:lnTo>
                  <a:pt x="375159" y="299715"/>
                </a:lnTo>
                <a:lnTo>
                  <a:pt x="393830" y="299715"/>
                </a:lnTo>
                <a:lnTo>
                  <a:pt x="422021" y="308608"/>
                </a:lnTo>
                <a:lnTo>
                  <a:pt x="609600" y="308608"/>
                </a:lnTo>
                <a:lnTo>
                  <a:pt x="637667" y="299715"/>
                </a:lnTo>
                <a:lnTo>
                  <a:pt x="656463" y="290823"/>
                </a:lnTo>
                <a:lnTo>
                  <a:pt x="675134" y="280665"/>
                </a:lnTo>
                <a:lnTo>
                  <a:pt x="684535" y="271773"/>
                </a:lnTo>
                <a:lnTo>
                  <a:pt x="703331" y="252723"/>
                </a:lnTo>
                <a:lnTo>
                  <a:pt x="712726" y="243831"/>
                </a:lnTo>
                <a:lnTo>
                  <a:pt x="712726" y="224781"/>
                </a:lnTo>
                <a:lnTo>
                  <a:pt x="722127" y="2057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04" name="Freeform 8904"/>
          <p:cNvSpPr/>
          <p:nvPr/>
        </p:nvSpPr>
        <p:spPr>
          <a:xfrm rot="-5400000" flipH="0" flipV="0">
            <a:off x="9604292" y="6875210"/>
            <a:ext cx="42660" cy="24560"/>
          </a:xfrm>
          <a:custGeom>
            <a:pathLst>
              <a:path w="262508" h="151134">
                <a:moveTo>
                  <a:pt x="262508" y="57150"/>
                </a:moveTo>
                <a:lnTo>
                  <a:pt x="206251" y="0"/>
                </a:lnTo>
                <a:lnTo>
                  <a:pt x="28067" y="76200"/>
                </a:lnTo>
                <a:lnTo>
                  <a:pt x="18796" y="76200"/>
                </a:lnTo>
                <a:lnTo>
                  <a:pt x="9401" y="93984"/>
                </a:lnTo>
                <a:lnTo>
                  <a:pt x="0" y="113034"/>
                </a:lnTo>
                <a:lnTo>
                  <a:pt x="0" y="132084"/>
                </a:lnTo>
                <a:lnTo>
                  <a:pt x="18796" y="151134"/>
                </a:lnTo>
                <a:lnTo>
                  <a:pt x="56263" y="1511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05" name="Freeform 8905"/>
          <p:cNvSpPr/>
          <p:nvPr/>
        </p:nvSpPr>
        <p:spPr>
          <a:xfrm rot="-5400000" flipH="0" flipV="0">
            <a:off x="9570763" y="6820424"/>
            <a:ext cx="89903" cy="86888"/>
          </a:xfrm>
          <a:custGeom>
            <a:pathLst>
              <a:path w="553213" h="534665">
                <a:moveTo>
                  <a:pt x="553213" y="487673"/>
                </a:moveTo>
                <a:lnTo>
                  <a:pt x="553213" y="487673"/>
                </a:lnTo>
                <a:lnTo>
                  <a:pt x="534547" y="459606"/>
                </a:lnTo>
                <a:lnTo>
                  <a:pt x="346968" y="281942"/>
                </a:lnTo>
                <a:lnTo>
                  <a:pt x="281304" y="215900"/>
                </a:lnTo>
                <a:lnTo>
                  <a:pt x="65658" y="8892"/>
                </a:lnTo>
                <a:lnTo>
                  <a:pt x="37468" y="0"/>
                </a:lnTo>
                <a:lnTo>
                  <a:pt x="18796" y="0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401" y="66042"/>
                </a:lnTo>
                <a:lnTo>
                  <a:pt x="206251" y="252723"/>
                </a:lnTo>
                <a:lnTo>
                  <a:pt x="262508" y="309873"/>
                </a:lnTo>
                <a:lnTo>
                  <a:pt x="487679" y="515875"/>
                </a:lnTo>
                <a:lnTo>
                  <a:pt x="487679" y="525140"/>
                </a:lnTo>
                <a:lnTo>
                  <a:pt x="515746" y="534665"/>
                </a:lnTo>
                <a:lnTo>
                  <a:pt x="534547" y="525140"/>
                </a:lnTo>
                <a:lnTo>
                  <a:pt x="543942" y="5158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06" name="Freeform 8906"/>
          <p:cNvSpPr/>
          <p:nvPr/>
        </p:nvSpPr>
        <p:spPr>
          <a:xfrm rot="-5400000" flipH="0" flipV="0">
            <a:off x="9582993" y="6828008"/>
            <a:ext cx="44188" cy="26006"/>
          </a:xfrm>
          <a:custGeom>
            <a:pathLst>
              <a:path w="271909" h="160027">
                <a:moveTo>
                  <a:pt x="271909" y="46992"/>
                </a:moveTo>
                <a:lnTo>
                  <a:pt x="271909" y="38100"/>
                </a:lnTo>
                <a:lnTo>
                  <a:pt x="253243" y="19050"/>
                </a:lnTo>
                <a:lnTo>
                  <a:pt x="253243" y="8892"/>
                </a:lnTo>
                <a:lnTo>
                  <a:pt x="225047" y="0"/>
                </a:lnTo>
                <a:lnTo>
                  <a:pt x="215776" y="8892"/>
                </a:lnTo>
                <a:lnTo>
                  <a:pt x="0" y="93985"/>
                </a:lnTo>
                <a:lnTo>
                  <a:pt x="65664" y="160027"/>
                </a:lnTo>
                <a:lnTo>
                  <a:pt x="243843" y="74935"/>
                </a:lnTo>
                <a:lnTo>
                  <a:pt x="262638" y="660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07" name="Freeform 8907"/>
          <p:cNvSpPr/>
          <p:nvPr/>
        </p:nvSpPr>
        <p:spPr>
          <a:xfrm rot="-5400000" flipH="0" flipV="0">
            <a:off x="9644672" y="6799847"/>
            <a:ext cx="128023" cy="89924"/>
          </a:xfrm>
          <a:custGeom>
            <a:pathLst>
              <a:path w="787785" h="553342">
                <a:moveTo>
                  <a:pt x="787785" y="403225"/>
                </a:moveTo>
                <a:lnTo>
                  <a:pt x="787785" y="225052"/>
                </a:lnTo>
                <a:lnTo>
                  <a:pt x="778384" y="206250"/>
                </a:lnTo>
                <a:lnTo>
                  <a:pt x="768989" y="196974"/>
                </a:lnTo>
                <a:lnTo>
                  <a:pt x="750193" y="187585"/>
                </a:lnTo>
                <a:lnTo>
                  <a:pt x="722121" y="196974"/>
                </a:lnTo>
                <a:lnTo>
                  <a:pt x="712726" y="206250"/>
                </a:lnTo>
                <a:lnTo>
                  <a:pt x="703325" y="225052"/>
                </a:lnTo>
                <a:lnTo>
                  <a:pt x="703325" y="422026"/>
                </a:lnTo>
                <a:lnTo>
                  <a:pt x="693930" y="440692"/>
                </a:lnTo>
                <a:lnTo>
                  <a:pt x="684529" y="459494"/>
                </a:lnTo>
                <a:lnTo>
                  <a:pt x="665863" y="468883"/>
                </a:lnTo>
                <a:lnTo>
                  <a:pt x="647068" y="478284"/>
                </a:lnTo>
                <a:lnTo>
                  <a:pt x="618871" y="478284"/>
                </a:lnTo>
                <a:lnTo>
                  <a:pt x="590805" y="468883"/>
                </a:lnTo>
                <a:lnTo>
                  <a:pt x="572009" y="468883"/>
                </a:lnTo>
                <a:lnTo>
                  <a:pt x="553213" y="450093"/>
                </a:lnTo>
                <a:lnTo>
                  <a:pt x="534547" y="440692"/>
                </a:lnTo>
                <a:lnTo>
                  <a:pt x="515746" y="422026"/>
                </a:lnTo>
                <a:lnTo>
                  <a:pt x="497080" y="403225"/>
                </a:lnTo>
                <a:lnTo>
                  <a:pt x="487679" y="384559"/>
                </a:lnTo>
                <a:lnTo>
                  <a:pt x="478284" y="365757"/>
                </a:lnTo>
                <a:lnTo>
                  <a:pt x="468883" y="337567"/>
                </a:lnTo>
                <a:lnTo>
                  <a:pt x="468883" y="206250"/>
                </a:lnTo>
                <a:lnTo>
                  <a:pt x="450088" y="187585"/>
                </a:lnTo>
                <a:lnTo>
                  <a:pt x="412626" y="187585"/>
                </a:lnTo>
                <a:lnTo>
                  <a:pt x="393830" y="206250"/>
                </a:lnTo>
                <a:lnTo>
                  <a:pt x="393830" y="328302"/>
                </a:lnTo>
                <a:lnTo>
                  <a:pt x="384560" y="356368"/>
                </a:lnTo>
                <a:lnTo>
                  <a:pt x="375159" y="375158"/>
                </a:lnTo>
                <a:lnTo>
                  <a:pt x="356363" y="384559"/>
                </a:lnTo>
                <a:lnTo>
                  <a:pt x="337567" y="393824"/>
                </a:lnTo>
                <a:lnTo>
                  <a:pt x="300100" y="393824"/>
                </a:lnTo>
                <a:lnTo>
                  <a:pt x="271909" y="384559"/>
                </a:lnTo>
                <a:lnTo>
                  <a:pt x="196980" y="365757"/>
                </a:lnTo>
                <a:lnTo>
                  <a:pt x="187580" y="365757"/>
                </a:lnTo>
                <a:lnTo>
                  <a:pt x="168784" y="356368"/>
                </a:lnTo>
                <a:lnTo>
                  <a:pt x="149988" y="346967"/>
                </a:lnTo>
                <a:lnTo>
                  <a:pt x="131322" y="328302"/>
                </a:lnTo>
                <a:lnTo>
                  <a:pt x="112521" y="309500"/>
                </a:lnTo>
                <a:lnTo>
                  <a:pt x="103126" y="300099"/>
                </a:lnTo>
                <a:lnTo>
                  <a:pt x="93855" y="281309"/>
                </a:lnTo>
                <a:lnTo>
                  <a:pt x="84330" y="253243"/>
                </a:lnTo>
                <a:lnTo>
                  <a:pt x="84330" y="234441"/>
                </a:lnTo>
                <a:lnTo>
                  <a:pt x="74929" y="215651"/>
                </a:lnTo>
                <a:lnTo>
                  <a:pt x="74929" y="18801"/>
                </a:lnTo>
                <a:lnTo>
                  <a:pt x="65658" y="0"/>
                </a:lnTo>
                <a:lnTo>
                  <a:pt x="18796" y="0"/>
                </a:lnTo>
                <a:lnTo>
                  <a:pt x="0" y="18801"/>
                </a:lnTo>
                <a:lnTo>
                  <a:pt x="0" y="243842"/>
                </a:lnTo>
                <a:lnTo>
                  <a:pt x="9401" y="262644"/>
                </a:lnTo>
                <a:lnTo>
                  <a:pt x="18796" y="290710"/>
                </a:lnTo>
                <a:lnTo>
                  <a:pt x="18796" y="309500"/>
                </a:lnTo>
                <a:lnTo>
                  <a:pt x="28067" y="328302"/>
                </a:lnTo>
                <a:lnTo>
                  <a:pt x="37468" y="346967"/>
                </a:lnTo>
                <a:lnTo>
                  <a:pt x="56263" y="365757"/>
                </a:lnTo>
                <a:lnTo>
                  <a:pt x="65658" y="375158"/>
                </a:lnTo>
                <a:lnTo>
                  <a:pt x="84330" y="393824"/>
                </a:lnTo>
                <a:lnTo>
                  <a:pt x="103126" y="403225"/>
                </a:lnTo>
                <a:lnTo>
                  <a:pt x="121922" y="422026"/>
                </a:lnTo>
                <a:lnTo>
                  <a:pt x="149988" y="431427"/>
                </a:lnTo>
                <a:lnTo>
                  <a:pt x="168784" y="440692"/>
                </a:lnTo>
                <a:lnTo>
                  <a:pt x="196980" y="450093"/>
                </a:lnTo>
                <a:lnTo>
                  <a:pt x="271909" y="468883"/>
                </a:lnTo>
                <a:lnTo>
                  <a:pt x="300100" y="468883"/>
                </a:lnTo>
                <a:lnTo>
                  <a:pt x="318772" y="478284"/>
                </a:lnTo>
                <a:lnTo>
                  <a:pt x="328172" y="478284"/>
                </a:lnTo>
                <a:lnTo>
                  <a:pt x="356363" y="468883"/>
                </a:lnTo>
                <a:lnTo>
                  <a:pt x="375159" y="468883"/>
                </a:lnTo>
                <a:lnTo>
                  <a:pt x="393830" y="459494"/>
                </a:lnTo>
                <a:lnTo>
                  <a:pt x="412626" y="440692"/>
                </a:lnTo>
                <a:lnTo>
                  <a:pt x="422021" y="422026"/>
                </a:lnTo>
                <a:lnTo>
                  <a:pt x="422021" y="431427"/>
                </a:lnTo>
                <a:lnTo>
                  <a:pt x="431422" y="450093"/>
                </a:lnTo>
                <a:lnTo>
                  <a:pt x="450088" y="468883"/>
                </a:lnTo>
                <a:lnTo>
                  <a:pt x="459488" y="487684"/>
                </a:lnTo>
                <a:lnTo>
                  <a:pt x="478284" y="496949"/>
                </a:lnTo>
                <a:lnTo>
                  <a:pt x="497080" y="515751"/>
                </a:lnTo>
                <a:lnTo>
                  <a:pt x="515746" y="525152"/>
                </a:lnTo>
                <a:lnTo>
                  <a:pt x="534547" y="534541"/>
                </a:lnTo>
                <a:lnTo>
                  <a:pt x="562614" y="543942"/>
                </a:lnTo>
                <a:lnTo>
                  <a:pt x="590805" y="553342"/>
                </a:lnTo>
                <a:lnTo>
                  <a:pt x="656463" y="553342"/>
                </a:lnTo>
                <a:lnTo>
                  <a:pt x="684529" y="543942"/>
                </a:lnTo>
                <a:lnTo>
                  <a:pt x="703325" y="534541"/>
                </a:lnTo>
                <a:lnTo>
                  <a:pt x="712726" y="534541"/>
                </a:lnTo>
                <a:lnTo>
                  <a:pt x="731522" y="525152"/>
                </a:lnTo>
                <a:lnTo>
                  <a:pt x="750193" y="506350"/>
                </a:lnTo>
                <a:lnTo>
                  <a:pt x="759588" y="487684"/>
                </a:lnTo>
                <a:lnTo>
                  <a:pt x="768989" y="468883"/>
                </a:lnTo>
                <a:lnTo>
                  <a:pt x="778384" y="450093"/>
                </a:lnTo>
                <a:lnTo>
                  <a:pt x="787785" y="42202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08" name="Freeform 8908"/>
          <p:cNvSpPr/>
          <p:nvPr/>
        </p:nvSpPr>
        <p:spPr>
          <a:xfrm rot="-5400000" flipH="0" flipV="0">
            <a:off x="7892059" y="7066502"/>
            <a:ext cx="79253" cy="65631"/>
          </a:xfrm>
          <a:custGeom>
            <a:pathLst>
              <a:path w="487679" h="403858">
                <a:moveTo>
                  <a:pt x="487679" y="113023"/>
                </a:moveTo>
                <a:lnTo>
                  <a:pt x="468883" y="93973"/>
                </a:lnTo>
                <a:lnTo>
                  <a:pt x="450088" y="85081"/>
                </a:lnTo>
                <a:lnTo>
                  <a:pt x="431422" y="74923"/>
                </a:lnTo>
                <a:lnTo>
                  <a:pt x="403225" y="66031"/>
                </a:lnTo>
                <a:lnTo>
                  <a:pt x="384560" y="57150"/>
                </a:lnTo>
                <a:lnTo>
                  <a:pt x="356363" y="46981"/>
                </a:lnTo>
                <a:lnTo>
                  <a:pt x="196980" y="0"/>
                </a:lnTo>
                <a:lnTo>
                  <a:pt x="149988" y="0"/>
                </a:lnTo>
                <a:lnTo>
                  <a:pt x="121922" y="0"/>
                </a:lnTo>
                <a:lnTo>
                  <a:pt x="103126" y="10158"/>
                </a:lnTo>
                <a:lnTo>
                  <a:pt x="84330" y="19050"/>
                </a:lnTo>
                <a:lnTo>
                  <a:pt x="65658" y="27931"/>
                </a:lnTo>
                <a:lnTo>
                  <a:pt x="46863" y="46981"/>
                </a:lnTo>
                <a:lnTo>
                  <a:pt x="37468" y="46981"/>
                </a:lnTo>
                <a:lnTo>
                  <a:pt x="28067" y="66031"/>
                </a:lnTo>
                <a:lnTo>
                  <a:pt x="18796" y="85081"/>
                </a:lnTo>
                <a:lnTo>
                  <a:pt x="9401" y="104131"/>
                </a:lnTo>
                <a:lnTo>
                  <a:pt x="0" y="132073"/>
                </a:lnTo>
                <a:lnTo>
                  <a:pt x="0" y="187958"/>
                </a:lnTo>
                <a:lnTo>
                  <a:pt x="9401" y="215900"/>
                </a:lnTo>
                <a:lnTo>
                  <a:pt x="9401" y="243831"/>
                </a:lnTo>
                <a:lnTo>
                  <a:pt x="18796" y="262881"/>
                </a:lnTo>
                <a:lnTo>
                  <a:pt x="28067" y="281931"/>
                </a:lnTo>
                <a:lnTo>
                  <a:pt x="37468" y="300981"/>
                </a:lnTo>
                <a:lnTo>
                  <a:pt x="46863" y="318765"/>
                </a:lnTo>
                <a:lnTo>
                  <a:pt x="46863" y="328923"/>
                </a:lnTo>
                <a:lnTo>
                  <a:pt x="65658" y="347973"/>
                </a:lnTo>
                <a:lnTo>
                  <a:pt x="74929" y="179065"/>
                </a:lnTo>
                <a:lnTo>
                  <a:pt x="74929" y="168908"/>
                </a:lnTo>
                <a:lnTo>
                  <a:pt x="84330" y="140965"/>
                </a:lnTo>
                <a:lnTo>
                  <a:pt x="84330" y="113023"/>
                </a:lnTo>
                <a:lnTo>
                  <a:pt x="103126" y="104131"/>
                </a:lnTo>
                <a:lnTo>
                  <a:pt x="112521" y="85081"/>
                </a:lnTo>
                <a:lnTo>
                  <a:pt x="131322" y="85081"/>
                </a:lnTo>
                <a:lnTo>
                  <a:pt x="149988" y="74923"/>
                </a:lnTo>
                <a:lnTo>
                  <a:pt x="168784" y="74923"/>
                </a:lnTo>
                <a:lnTo>
                  <a:pt x="196980" y="85081"/>
                </a:lnTo>
                <a:lnTo>
                  <a:pt x="356363" y="121915"/>
                </a:lnTo>
                <a:lnTo>
                  <a:pt x="365764" y="132073"/>
                </a:lnTo>
                <a:lnTo>
                  <a:pt x="384560" y="140965"/>
                </a:lnTo>
                <a:lnTo>
                  <a:pt x="403225" y="149858"/>
                </a:lnTo>
                <a:lnTo>
                  <a:pt x="422021" y="160015"/>
                </a:lnTo>
                <a:lnTo>
                  <a:pt x="440817" y="179065"/>
                </a:lnTo>
                <a:lnTo>
                  <a:pt x="450088" y="196850"/>
                </a:lnTo>
                <a:lnTo>
                  <a:pt x="459488" y="215900"/>
                </a:lnTo>
                <a:lnTo>
                  <a:pt x="468883" y="234950"/>
                </a:lnTo>
                <a:lnTo>
                  <a:pt x="468883" y="403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09" name="Freeform 8909"/>
          <p:cNvSpPr/>
          <p:nvPr/>
        </p:nvSpPr>
        <p:spPr>
          <a:xfrm rot="-5400000" flipH="0" flipV="0">
            <a:off x="7892098" y="7036060"/>
            <a:ext cx="117353" cy="67076"/>
          </a:xfrm>
          <a:custGeom>
            <a:pathLst>
              <a:path w="722127" h="412750">
                <a:moveTo>
                  <a:pt x="722127" y="290835"/>
                </a:moveTo>
                <a:lnTo>
                  <a:pt x="722127" y="158750"/>
                </a:lnTo>
                <a:lnTo>
                  <a:pt x="712726" y="140977"/>
                </a:lnTo>
                <a:lnTo>
                  <a:pt x="703331" y="121927"/>
                </a:lnTo>
                <a:lnTo>
                  <a:pt x="656463" y="121927"/>
                </a:lnTo>
                <a:lnTo>
                  <a:pt x="647068" y="140977"/>
                </a:lnTo>
                <a:lnTo>
                  <a:pt x="637667" y="158750"/>
                </a:lnTo>
                <a:lnTo>
                  <a:pt x="637667" y="299727"/>
                </a:lnTo>
                <a:lnTo>
                  <a:pt x="628272" y="318777"/>
                </a:lnTo>
                <a:lnTo>
                  <a:pt x="609600" y="327658"/>
                </a:lnTo>
                <a:lnTo>
                  <a:pt x="590805" y="337827"/>
                </a:lnTo>
                <a:lnTo>
                  <a:pt x="562614" y="327658"/>
                </a:lnTo>
                <a:lnTo>
                  <a:pt x="487555" y="309885"/>
                </a:lnTo>
                <a:lnTo>
                  <a:pt x="487555" y="177800"/>
                </a:lnTo>
                <a:lnTo>
                  <a:pt x="478284" y="149858"/>
                </a:lnTo>
                <a:lnTo>
                  <a:pt x="478284" y="93985"/>
                </a:lnTo>
                <a:lnTo>
                  <a:pt x="468889" y="74935"/>
                </a:lnTo>
                <a:lnTo>
                  <a:pt x="459489" y="55885"/>
                </a:lnTo>
                <a:lnTo>
                  <a:pt x="450088" y="36835"/>
                </a:lnTo>
                <a:lnTo>
                  <a:pt x="440693" y="19050"/>
                </a:lnTo>
                <a:lnTo>
                  <a:pt x="431422" y="8892"/>
                </a:lnTo>
                <a:lnTo>
                  <a:pt x="422021" y="0"/>
                </a:lnTo>
                <a:lnTo>
                  <a:pt x="403225" y="290835"/>
                </a:lnTo>
                <a:lnTo>
                  <a:pt x="131322" y="215900"/>
                </a:lnTo>
                <a:lnTo>
                  <a:pt x="121922" y="215900"/>
                </a:lnTo>
                <a:lnTo>
                  <a:pt x="103126" y="205742"/>
                </a:lnTo>
                <a:lnTo>
                  <a:pt x="75059" y="196850"/>
                </a:lnTo>
                <a:lnTo>
                  <a:pt x="65664" y="177800"/>
                </a:lnTo>
                <a:lnTo>
                  <a:pt x="46863" y="168908"/>
                </a:lnTo>
                <a:lnTo>
                  <a:pt x="37468" y="149858"/>
                </a:lnTo>
                <a:lnTo>
                  <a:pt x="28197" y="130808"/>
                </a:lnTo>
                <a:lnTo>
                  <a:pt x="18672" y="113035"/>
                </a:lnTo>
                <a:lnTo>
                  <a:pt x="18672" y="83827"/>
                </a:lnTo>
                <a:lnTo>
                  <a:pt x="9271" y="66042"/>
                </a:lnTo>
                <a:lnTo>
                  <a:pt x="0" y="234950"/>
                </a:lnTo>
                <a:lnTo>
                  <a:pt x="18672" y="243842"/>
                </a:lnTo>
                <a:lnTo>
                  <a:pt x="37468" y="252735"/>
                </a:lnTo>
                <a:lnTo>
                  <a:pt x="56264" y="271785"/>
                </a:lnTo>
                <a:lnTo>
                  <a:pt x="75059" y="280677"/>
                </a:lnTo>
                <a:lnTo>
                  <a:pt x="103126" y="290835"/>
                </a:lnTo>
                <a:lnTo>
                  <a:pt x="131322" y="299727"/>
                </a:lnTo>
                <a:lnTo>
                  <a:pt x="562614" y="412750"/>
                </a:lnTo>
                <a:lnTo>
                  <a:pt x="618871" y="412750"/>
                </a:lnTo>
                <a:lnTo>
                  <a:pt x="647068" y="402592"/>
                </a:lnTo>
                <a:lnTo>
                  <a:pt x="665864" y="393700"/>
                </a:lnTo>
                <a:lnTo>
                  <a:pt x="684535" y="384808"/>
                </a:lnTo>
                <a:lnTo>
                  <a:pt x="684535" y="374650"/>
                </a:lnTo>
                <a:lnTo>
                  <a:pt x="703331" y="356877"/>
                </a:lnTo>
                <a:lnTo>
                  <a:pt x="712726" y="337827"/>
                </a:lnTo>
                <a:lnTo>
                  <a:pt x="722127" y="3187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10" name="Freeform 8910"/>
          <p:cNvSpPr/>
          <p:nvPr/>
        </p:nvSpPr>
        <p:spPr>
          <a:xfrm rot="-5400000" flipH="0" flipV="0">
            <a:off x="8014819" y="7082559"/>
            <a:ext cx="80780" cy="31990"/>
          </a:xfrm>
          <a:custGeom>
            <a:pathLst>
              <a:path w="497080" h="196850">
                <a:moveTo>
                  <a:pt x="497080" y="196850"/>
                </a:moveTo>
                <a:lnTo>
                  <a:pt x="468883" y="111758"/>
                </a:lnTo>
                <a:lnTo>
                  <a:pt x="46863" y="0"/>
                </a:lnTo>
                <a:lnTo>
                  <a:pt x="28067" y="0"/>
                </a:lnTo>
                <a:lnTo>
                  <a:pt x="9401" y="8881"/>
                </a:lnTo>
                <a:lnTo>
                  <a:pt x="9401" y="17773"/>
                </a:lnTo>
                <a:lnTo>
                  <a:pt x="0" y="36823"/>
                </a:lnTo>
                <a:lnTo>
                  <a:pt x="0" y="46981"/>
                </a:lnTo>
                <a:lnTo>
                  <a:pt x="9401" y="64765"/>
                </a:lnTo>
                <a:lnTo>
                  <a:pt x="28067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11" name="Freeform 8911"/>
          <p:cNvSpPr/>
          <p:nvPr/>
        </p:nvSpPr>
        <p:spPr>
          <a:xfrm rot="-5400000" flipH="0" flipV="0">
            <a:off x="7984251" y="7050548"/>
            <a:ext cx="89903" cy="86889"/>
          </a:xfrm>
          <a:custGeom>
            <a:pathLst>
              <a:path w="553213" h="534666">
                <a:moveTo>
                  <a:pt x="553213" y="487685"/>
                </a:moveTo>
                <a:lnTo>
                  <a:pt x="553213" y="328935"/>
                </a:lnTo>
                <a:lnTo>
                  <a:pt x="543942" y="309885"/>
                </a:lnTo>
                <a:lnTo>
                  <a:pt x="534547" y="290835"/>
                </a:lnTo>
                <a:lnTo>
                  <a:pt x="56263" y="10158"/>
                </a:lnTo>
                <a:lnTo>
                  <a:pt x="37468" y="0"/>
                </a:lnTo>
                <a:lnTo>
                  <a:pt x="18796" y="0"/>
                </a:lnTo>
                <a:lnTo>
                  <a:pt x="0" y="19050"/>
                </a:lnTo>
                <a:lnTo>
                  <a:pt x="0" y="55885"/>
                </a:lnTo>
                <a:lnTo>
                  <a:pt x="18796" y="74935"/>
                </a:lnTo>
                <a:lnTo>
                  <a:pt x="468883" y="346708"/>
                </a:lnTo>
                <a:lnTo>
                  <a:pt x="468883" y="440693"/>
                </a:lnTo>
                <a:lnTo>
                  <a:pt x="497080" y="525785"/>
                </a:lnTo>
                <a:lnTo>
                  <a:pt x="515746" y="534666"/>
                </a:lnTo>
                <a:lnTo>
                  <a:pt x="534547" y="525785"/>
                </a:lnTo>
                <a:lnTo>
                  <a:pt x="543942" y="5156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12" name="Freeform 8912"/>
          <p:cNvSpPr/>
          <p:nvPr/>
        </p:nvSpPr>
        <p:spPr>
          <a:xfrm rot="-5400000" flipH="0" flipV="0">
            <a:off x="8089467" y="7088689"/>
            <a:ext cx="39627" cy="60884"/>
          </a:xfrm>
          <a:custGeom>
            <a:pathLst>
              <a:path w="243843" h="374650">
                <a:moveTo>
                  <a:pt x="243843" y="177800"/>
                </a:moveTo>
                <a:lnTo>
                  <a:pt x="65658" y="8892"/>
                </a:lnTo>
                <a:lnTo>
                  <a:pt x="56263" y="8892"/>
                </a:lnTo>
                <a:lnTo>
                  <a:pt x="37468" y="0"/>
                </a:lnTo>
                <a:lnTo>
                  <a:pt x="18796" y="0"/>
                </a:lnTo>
                <a:lnTo>
                  <a:pt x="0" y="17784"/>
                </a:lnTo>
                <a:lnTo>
                  <a:pt x="0" y="46992"/>
                </a:lnTo>
                <a:lnTo>
                  <a:pt x="9401" y="64777"/>
                </a:lnTo>
                <a:lnTo>
                  <a:pt x="234442" y="280677"/>
                </a:lnTo>
                <a:lnTo>
                  <a:pt x="234442" y="3746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13" name="Freeform 8913"/>
          <p:cNvSpPr/>
          <p:nvPr/>
        </p:nvSpPr>
        <p:spPr>
          <a:xfrm rot="-5400000" flipH="0" flipV="0">
            <a:off x="8106980" y="7045172"/>
            <a:ext cx="28955" cy="57994"/>
          </a:xfrm>
          <a:custGeom>
            <a:pathLst>
              <a:path w="178178" h="356865">
                <a:moveTo>
                  <a:pt x="178178" y="46992"/>
                </a:moveTo>
                <a:lnTo>
                  <a:pt x="159382" y="38100"/>
                </a:lnTo>
                <a:lnTo>
                  <a:pt x="131316" y="27942"/>
                </a:lnTo>
                <a:lnTo>
                  <a:pt x="112520" y="19050"/>
                </a:lnTo>
                <a:lnTo>
                  <a:pt x="84329" y="8892"/>
                </a:lnTo>
                <a:lnTo>
                  <a:pt x="75059" y="8892"/>
                </a:lnTo>
                <a:lnTo>
                  <a:pt x="46862" y="0"/>
                </a:lnTo>
                <a:lnTo>
                  <a:pt x="46862" y="8892"/>
                </a:lnTo>
                <a:lnTo>
                  <a:pt x="18671" y="8892"/>
                </a:lnTo>
                <a:lnTo>
                  <a:pt x="0" y="19050"/>
                </a:lnTo>
                <a:lnTo>
                  <a:pt x="9271" y="149857"/>
                </a:lnTo>
                <a:lnTo>
                  <a:pt x="9271" y="113023"/>
                </a:lnTo>
                <a:lnTo>
                  <a:pt x="18671" y="102865"/>
                </a:lnTo>
                <a:lnTo>
                  <a:pt x="37467" y="85092"/>
                </a:lnTo>
                <a:lnTo>
                  <a:pt x="56263" y="85092"/>
                </a:lnTo>
                <a:lnTo>
                  <a:pt x="84329" y="85092"/>
                </a:lnTo>
                <a:lnTo>
                  <a:pt x="84329" y="93973"/>
                </a:lnTo>
                <a:lnTo>
                  <a:pt x="112520" y="102865"/>
                </a:lnTo>
                <a:lnTo>
                  <a:pt x="131316" y="113023"/>
                </a:lnTo>
                <a:lnTo>
                  <a:pt x="140587" y="130807"/>
                </a:lnTo>
                <a:lnTo>
                  <a:pt x="149987" y="149857"/>
                </a:lnTo>
                <a:lnTo>
                  <a:pt x="159382" y="168907"/>
                </a:lnTo>
                <a:lnTo>
                  <a:pt x="159382" y="3568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14" name="Freeform 8914"/>
          <p:cNvSpPr/>
          <p:nvPr/>
        </p:nvSpPr>
        <p:spPr>
          <a:xfrm rot="-5400000" flipH="0" flipV="0">
            <a:off x="8085692" y="7058907"/>
            <a:ext cx="89903" cy="70172"/>
          </a:xfrm>
          <a:custGeom>
            <a:pathLst>
              <a:path w="553213" h="431800">
                <a:moveTo>
                  <a:pt x="553213" y="384807"/>
                </a:moveTo>
                <a:lnTo>
                  <a:pt x="553213" y="168907"/>
                </a:lnTo>
                <a:lnTo>
                  <a:pt x="543942" y="140965"/>
                </a:lnTo>
                <a:lnTo>
                  <a:pt x="543942" y="111757"/>
                </a:lnTo>
                <a:lnTo>
                  <a:pt x="534547" y="93973"/>
                </a:lnTo>
                <a:lnTo>
                  <a:pt x="525147" y="74923"/>
                </a:lnTo>
                <a:lnTo>
                  <a:pt x="515746" y="55873"/>
                </a:lnTo>
                <a:lnTo>
                  <a:pt x="497080" y="46992"/>
                </a:lnTo>
                <a:lnTo>
                  <a:pt x="487679" y="27942"/>
                </a:lnTo>
                <a:lnTo>
                  <a:pt x="468883" y="337815"/>
                </a:lnTo>
                <a:lnTo>
                  <a:pt x="318772" y="290823"/>
                </a:lnTo>
                <a:lnTo>
                  <a:pt x="318772" y="130807"/>
                </a:lnTo>
                <a:lnTo>
                  <a:pt x="309501" y="0"/>
                </a:lnTo>
                <a:lnTo>
                  <a:pt x="290705" y="8892"/>
                </a:lnTo>
                <a:lnTo>
                  <a:pt x="281304" y="19050"/>
                </a:lnTo>
                <a:lnTo>
                  <a:pt x="262508" y="27942"/>
                </a:lnTo>
                <a:lnTo>
                  <a:pt x="253238" y="46992"/>
                </a:lnTo>
                <a:lnTo>
                  <a:pt x="243843" y="74923"/>
                </a:lnTo>
                <a:lnTo>
                  <a:pt x="234442" y="271773"/>
                </a:lnTo>
                <a:lnTo>
                  <a:pt x="46863" y="224792"/>
                </a:lnTo>
                <a:lnTo>
                  <a:pt x="18796" y="224792"/>
                </a:lnTo>
                <a:lnTo>
                  <a:pt x="0" y="233673"/>
                </a:lnTo>
                <a:lnTo>
                  <a:pt x="0" y="271773"/>
                </a:lnTo>
                <a:lnTo>
                  <a:pt x="9401" y="290823"/>
                </a:lnTo>
                <a:lnTo>
                  <a:pt x="28067" y="299715"/>
                </a:lnTo>
                <a:lnTo>
                  <a:pt x="497080" y="421642"/>
                </a:lnTo>
                <a:lnTo>
                  <a:pt x="515746" y="431800"/>
                </a:lnTo>
                <a:lnTo>
                  <a:pt x="515746" y="421642"/>
                </a:lnTo>
                <a:lnTo>
                  <a:pt x="534547" y="412750"/>
                </a:lnTo>
                <a:lnTo>
                  <a:pt x="543942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15" name="Freeform 8915"/>
          <p:cNvSpPr/>
          <p:nvPr/>
        </p:nvSpPr>
        <p:spPr>
          <a:xfrm rot="-5400000" flipH="0" flipV="0">
            <a:off x="8276850" y="7077937"/>
            <a:ext cx="76198" cy="45816"/>
          </a:xfrm>
          <a:custGeom>
            <a:pathLst>
              <a:path w="468883" h="281931">
                <a:moveTo>
                  <a:pt x="468883" y="113023"/>
                </a:moveTo>
                <a:lnTo>
                  <a:pt x="46863" y="0"/>
                </a:lnTo>
                <a:lnTo>
                  <a:pt x="28067" y="0"/>
                </a:lnTo>
                <a:lnTo>
                  <a:pt x="9401" y="10158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81"/>
                </a:lnTo>
                <a:lnTo>
                  <a:pt x="9401" y="66031"/>
                </a:lnTo>
                <a:lnTo>
                  <a:pt x="28067" y="74923"/>
                </a:lnTo>
                <a:lnTo>
                  <a:pt x="468883" y="196850"/>
                </a:lnTo>
                <a:lnTo>
                  <a:pt x="468883" y="2819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16" name="Freeform 8916"/>
          <p:cNvSpPr/>
          <p:nvPr/>
        </p:nvSpPr>
        <p:spPr>
          <a:xfrm rot="-5400000" flipH="0" flipV="0">
            <a:off x="8295961" y="7074138"/>
            <a:ext cx="79253" cy="50359"/>
          </a:xfrm>
          <a:custGeom>
            <a:pathLst>
              <a:path w="487679" h="309885">
                <a:moveTo>
                  <a:pt x="487679" y="290835"/>
                </a:moveTo>
                <a:lnTo>
                  <a:pt x="468883" y="0"/>
                </a:lnTo>
                <a:lnTo>
                  <a:pt x="468883" y="196850"/>
                </a:lnTo>
                <a:lnTo>
                  <a:pt x="459488" y="215900"/>
                </a:lnTo>
                <a:lnTo>
                  <a:pt x="440817" y="224792"/>
                </a:lnTo>
                <a:lnTo>
                  <a:pt x="393830" y="224792"/>
                </a:lnTo>
                <a:lnTo>
                  <a:pt x="46863" y="130808"/>
                </a:lnTo>
                <a:lnTo>
                  <a:pt x="28067" y="130808"/>
                </a:lnTo>
                <a:lnTo>
                  <a:pt x="9401" y="140977"/>
                </a:lnTo>
                <a:lnTo>
                  <a:pt x="9401" y="149858"/>
                </a:lnTo>
                <a:lnTo>
                  <a:pt x="0" y="168908"/>
                </a:lnTo>
                <a:lnTo>
                  <a:pt x="0" y="177800"/>
                </a:lnTo>
                <a:lnTo>
                  <a:pt x="9401" y="196850"/>
                </a:lnTo>
                <a:lnTo>
                  <a:pt x="28067" y="205742"/>
                </a:lnTo>
                <a:lnTo>
                  <a:pt x="393830" y="309885"/>
                </a:lnTo>
                <a:lnTo>
                  <a:pt x="440817" y="309885"/>
                </a:lnTo>
                <a:lnTo>
                  <a:pt x="468883" y="2997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17" name="Freeform 8917"/>
          <p:cNvSpPr/>
          <p:nvPr/>
        </p:nvSpPr>
        <p:spPr>
          <a:xfrm rot="-5400000" flipH="0" flipV="0">
            <a:off x="8260090" y="7041364"/>
            <a:ext cx="89903" cy="105258"/>
          </a:xfrm>
          <a:custGeom>
            <a:pathLst>
              <a:path w="553213" h="647700">
                <a:moveTo>
                  <a:pt x="553213" y="544823"/>
                </a:moveTo>
                <a:lnTo>
                  <a:pt x="553213" y="160015"/>
                </a:lnTo>
                <a:lnTo>
                  <a:pt x="543942" y="140965"/>
                </a:lnTo>
                <a:lnTo>
                  <a:pt x="515746" y="132073"/>
                </a:lnTo>
                <a:lnTo>
                  <a:pt x="46863" y="0"/>
                </a:lnTo>
                <a:lnTo>
                  <a:pt x="28067" y="0"/>
                </a:lnTo>
                <a:lnTo>
                  <a:pt x="9401" y="10157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401" y="66042"/>
                </a:lnTo>
                <a:lnTo>
                  <a:pt x="28067" y="74923"/>
                </a:lnTo>
                <a:lnTo>
                  <a:pt x="468883" y="196850"/>
                </a:lnTo>
                <a:lnTo>
                  <a:pt x="468883" y="356865"/>
                </a:lnTo>
                <a:lnTo>
                  <a:pt x="487679" y="647700"/>
                </a:lnTo>
                <a:lnTo>
                  <a:pt x="506351" y="638807"/>
                </a:lnTo>
                <a:lnTo>
                  <a:pt x="515746" y="628650"/>
                </a:lnTo>
                <a:lnTo>
                  <a:pt x="534547" y="609600"/>
                </a:lnTo>
                <a:lnTo>
                  <a:pt x="543942" y="591815"/>
                </a:lnTo>
                <a:lnTo>
                  <a:pt x="543942" y="5626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18" name="Freeform 8918"/>
          <p:cNvSpPr/>
          <p:nvPr/>
        </p:nvSpPr>
        <p:spPr>
          <a:xfrm rot="-5400000" flipH="0" flipV="0">
            <a:off x="8367579" y="7071042"/>
            <a:ext cx="79253" cy="56551"/>
          </a:xfrm>
          <a:custGeom>
            <a:pathLst>
              <a:path w="487679" h="347985">
                <a:moveTo>
                  <a:pt x="487679" y="113035"/>
                </a:moveTo>
                <a:lnTo>
                  <a:pt x="468883" y="93985"/>
                </a:lnTo>
                <a:lnTo>
                  <a:pt x="450088" y="85093"/>
                </a:lnTo>
                <a:lnTo>
                  <a:pt x="431422" y="74935"/>
                </a:lnTo>
                <a:lnTo>
                  <a:pt x="403225" y="66043"/>
                </a:lnTo>
                <a:lnTo>
                  <a:pt x="384560" y="57150"/>
                </a:lnTo>
                <a:lnTo>
                  <a:pt x="356363" y="46993"/>
                </a:lnTo>
                <a:lnTo>
                  <a:pt x="196980" y="0"/>
                </a:lnTo>
                <a:lnTo>
                  <a:pt x="149988" y="0"/>
                </a:lnTo>
                <a:lnTo>
                  <a:pt x="121922" y="0"/>
                </a:lnTo>
                <a:lnTo>
                  <a:pt x="103126" y="10158"/>
                </a:lnTo>
                <a:lnTo>
                  <a:pt x="84330" y="19050"/>
                </a:lnTo>
                <a:lnTo>
                  <a:pt x="65658" y="27943"/>
                </a:lnTo>
                <a:lnTo>
                  <a:pt x="46863" y="46993"/>
                </a:lnTo>
                <a:lnTo>
                  <a:pt x="37468" y="46993"/>
                </a:lnTo>
                <a:lnTo>
                  <a:pt x="28067" y="66043"/>
                </a:lnTo>
                <a:lnTo>
                  <a:pt x="18796" y="85093"/>
                </a:lnTo>
                <a:lnTo>
                  <a:pt x="9401" y="104143"/>
                </a:lnTo>
                <a:lnTo>
                  <a:pt x="0" y="132085"/>
                </a:lnTo>
                <a:lnTo>
                  <a:pt x="0" y="207008"/>
                </a:lnTo>
                <a:lnTo>
                  <a:pt x="9401" y="226058"/>
                </a:lnTo>
                <a:lnTo>
                  <a:pt x="9401" y="254000"/>
                </a:lnTo>
                <a:lnTo>
                  <a:pt x="18796" y="271785"/>
                </a:lnTo>
                <a:lnTo>
                  <a:pt x="28067" y="290835"/>
                </a:lnTo>
                <a:lnTo>
                  <a:pt x="37468" y="309885"/>
                </a:lnTo>
                <a:lnTo>
                  <a:pt x="56263" y="328935"/>
                </a:lnTo>
                <a:lnTo>
                  <a:pt x="65658" y="347985"/>
                </a:lnTo>
                <a:lnTo>
                  <a:pt x="74929" y="179066"/>
                </a:lnTo>
                <a:lnTo>
                  <a:pt x="74929" y="168908"/>
                </a:lnTo>
                <a:lnTo>
                  <a:pt x="84330" y="140966"/>
                </a:lnTo>
                <a:lnTo>
                  <a:pt x="84330" y="113035"/>
                </a:lnTo>
                <a:lnTo>
                  <a:pt x="103126" y="104143"/>
                </a:lnTo>
                <a:lnTo>
                  <a:pt x="112521" y="85093"/>
                </a:lnTo>
                <a:lnTo>
                  <a:pt x="131322" y="85093"/>
                </a:lnTo>
                <a:lnTo>
                  <a:pt x="149988" y="74935"/>
                </a:lnTo>
                <a:lnTo>
                  <a:pt x="168784" y="74935"/>
                </a:lnTo>
                <a:lnTo>
                  <a:pt x="196980" y="85093"/>
                </a:lnTo>
                <a:lnTo>
                  <a:pt x="356363" y="121916"/>
                </a:lnTo>
                <a:lnTo>
                  <a:pt x="365764" y="132085"/>
                </a:lnTo>
                <a:lnTo>
                  <a:pt x="384560" y="140966"/>
                </a:lnTo>
                <a:lnTo>
                  <a:pt x="403225" y="149858"/>
                </a:lnTo>
                <a:lnTo>
                  <a:pt x="422021" y="160016"/>
                </a:lnTo>
                <a:lnTo>
                  <a:pt x="440817" y="179066"/>
                </a:lnTo>
                <a:lnTo>
                  <a:pt x="450088" y="187958"/>
                </a:lnTo>
                <a:lnTo>
                  <a:pt x="459488" y="215900"/>
                </a:lnTo>
                <a:lnTo>
                  <a:pt x="468883" y="234950"/>
                </a:lnTo>
                <a:lnTo>
                  <a:pt x="468883" y="2819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19" name="Freeform 8919"/>
          <p:cNvSpPr/>
          <p:nvPr/>
        </p:nvSpPr>
        <p:spPr>
          <a:xfrm rot="-5400000" flipH="0" flipV="0">
            <a:off x="8385854" y="7060486"/>
            <a:ext cx="79233" cy="56343"/>
          </a:xfrm>
          <a:custGeom>
            <a:pathLst>
              <a:path w="487555" h="346708">
                <a:moveTo>
                  <a:pt x="487555" y="187958"/>
                </a:moveTo>
                <a:lnTo>
                  <a:pt x="487555" y="177800"/>
                </a:lnTo>
                <a:lnTo>
                  <a:pt x="478284" y="149858"/>
                </a:lnTo>
                <a:lnTo>
                  <a:pt x="478284" y="93973"/>
                </a:lnTo>
                <a:lnTo>
                  <a:pt x="468889" y="74923"/>
                </a:lnTo>
                <a:lnTo>
                  <a:pt x="459489" y="55873"/>
                </a:lnTo>
                <a:lnTo>
                  <a:pt x="450088" y="36823"/>
                </a:lnTo>
                <a:lnTo>
                  <a:pt x="440693" y="19050"/>
                </a:lnTo>
                <a:lnTo>
                  <a:pt x="431422" y="8881"/>
                </a:lnTo>
                <a:lnTo>
                  <a:pt x="422021" y="0"/>
                </a:lnTo>
                <a:lnTo>
                  <a:pt x="403225" y="168908"/>
                </a:lnTo>
                <a:lnTo>
                  <a:pt x="403225" y="205731"/>
                </a:lnTo>
                <a:lnTo>
                  <a:pt x="393830" y="224781"/>
                </a:lnTo>
                <a:lnTo>
                  <a:pt x="384430" y="243831"/>
                </a:lnTo>
                <a:lnTo>
                  <a:pt x="375159" y="252723"/>
                </a:lnTo>
                <a:lnTo>
                  <a:pt x="356363" y="262881"/>
                </a:lnTo>
                <a:lnTo>
                  <a:pt x="309501" y="262881"/>
                </a:lnTo>
                <a:lnTo>
                  <a:pt x="290705" y="252723"/>
                </a:lnTo>
                <a:lnTo>
                  <a:pt x="131322" y="215900"/>
                </a:lnTo>
                <a:lnTo>
                  <a:pt x="121922" y="215900"/>
                </a:lnTo>
                <a:lnTo>
                  <a:pt x="103126" y="205731"/>
                </a:lnTo>
                <a:lnTo>
                  <a:pt x="75059" y="196850"/>
                </a:lnTo>
                <a:lnTo>
                  <a:pt x="65664" y="177800"/>
                </a:lnTo>
                <a:lnTo>
                  <a:pt x="46863" y="168908"/>
                </a:lnTo>
                <a:lnTo>
                  <a:pt x="37468" y="149858"/>
                </a:lnTo>
                <a:lnTo>
                  <a:pt x="28197" y="130808"/>
                </a:lnTo>
                <a:lnTo>
                  <a:pt x="18672" y="113023"/>
                </a:lnTo>
                <a:lnTo>
                  <a:pt x="18672" y="83815"/>
                </a:lnTo>
                <a:lnTo>
                  <a:pt x="9271" y="66031"/>
                </a:lnTo>
                <a:lnTo>
                  <a:pt x="0" y="234950"/>
                </a:lnTo>
                <a:lnTo>
                  <a:pt x="18672" y="243831"/>
                </a:lnTo>
                <a:lnTo>
                  <a:pt x="37468" y="262881"/>
                </a:lnTo>
                <a:lnTo>
                  <a:pt x="56264" y="271773"/>
                </a:lnTo>
                <a:lnTo>
                  <a:pt x="84330" y="280665"/>
                </a:lnTo>
                <a:lnTo>
                  <a:pt x="103126" y="290823"/>
                </a:lnTo>
                <a:lnTo>
                  <a:pt x="131322" y="299715"/>
                </a:lnTo>
                <a:lnTo>
                  <a:pt x="290705" y="337815"/>
                </a:lnTo>
                <a:lnTo>
                  <a:pt x="309501" y="346708"/>
                </a:lnTo>
                <a:lnTo>
                  <a:pt x="337567" y="346708"/>
                </a:lnTo>
                <a:lnTo>
                  <a:pt x="356363" y="337815"/>
                </a:lnTo>
                <a:lnTo>
                  <a:pt x="384430" y="337815"/>
                </a:lnTo>
                <a:lnTo>
                  <a:pt x="403225" y="327658"/>
                </a:lnTo>
                <a:lnTo>
                  <a:pt x="422021" y="318765"/>
                </a:lnTo>
                <a:lnTo>
                  <a:pt x="440693" y="299715"/>
                </a:lnTo>
                <a:lnTo>
                  <a:pt x="459489" y="280665"/>
                </a:lnTo>
                <a:lnTo>
                  <a:pt x="468889" y="262881"/>
                </a:lnTo>
                <a:lnTo>
                  <a:pt x="478284" y="234950"/>
                </a:lnTo>
                <a:lnTo>
                  <a:pt x="478284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20" name="Freeform 8920"/>
          <p:cNvSpPr/>
          <p:nvPr/>
        </p:nvSpPr>
        <p:spPr>
          <a:xfrm rot="-5400000" flipH="0" flipV="0">
            <a:off x="8481102" y="7061208"/>
            <a:ext cx="67056" cy="67076"/>
          </a:xfrm>
          <a:custGeom>
            <a:pathLst>
              <a:path w="412626" h="412750">
                <a:moveTo>
                  <a:pt x="412626" y="403858"/>
                </a:moveTo>
                <a:lnTo>
                  <a:pt x="403225" y="262893"/>
                </a:lnTo>
                <a:lnTo>
                  <a:pt x="403225" y="299716"/>
                </a:lnTo>
                <a:lnTo>
                  <a:pt x="393830" y="318766"/>
                </a:lnTo>
                <a:lnTo>
                  <a:pt x="375159" y="327658"/>
                </a:lnTo>
                <a:lnTo>
                  <a:pt x="328172" y="327658"/>
                </a:lnTo>
                <a:lnTo>
                  <a:pt x="93731" y="262893"/>
                </a:lnTo>
                <a:lnTo>
                  <a:pt x="84330" y="262893"/>
                </a:lnTo>
                <a:lnTo>
                  <a:pt x="65664" y="252735"/>
                </a:lnTo>
                <a:lnTo>
                  <a:pt x="46863" y="234950"/>
                </a:lnTo>
                <a:lnTo>
                  <a:pt x="28197" y="224793"/>
                </a:lnTo>
                <a:lnTo>
                  <a:pt x="18672" y="205743"/>
                </a:lnTo>
                <a:lnTo>
                  <a:pt x="18672" y="187958"/>
                </a:lnTo>
                <a:lnTo>
                  <a:pt x="9271" y="160016"/>
                </a:lnTo>
                <a:lnTo>
                  <a:pt x="9271" y="0"/>
                </a:lnTo>
                <a:lnTo>
                  <a:pt x="0" y="299716"/>
                </a:lnTo>
                <a:lnTo>
                  <a:pt x="18672" y="309885"/>
                </a:lnTo>
                <a:lnTo>
                  <a:pt x="37468" y="327658"/>
                </a:lnTo>
                <a:lnTo>
                  <a:pt x="65664" y="337816"/>
                </a:lnTo>
                <a:lnTo>
                  <a:pt x="93731" y="346708"/>
                </a:lnTo>
                <a:lnTo>
                  <a:pt x="328172" y="403858"/>
                </a:lnTo>
                <a:lnTo>
                  <a:pt x="337567" y="403858"/>
                </a:lnTo>
                <a:lnTo>
                  <a:pt x="356363" y="412750"/>
                </a:lnTo>
                <a:lnTo>
                  <a:pt x="365764" y="412750"/>
                </a:lnTo>
                <a:lnTo>
                  <a:pt x="384430" y="403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21" name="Freeform 8921"/>
          <p:cNvSpPr/>
          <p:nvPr/>
        </p:nvSpPr>
        <p:spPr>
          <a:xfrm rot="-5400000" flipH="0" flipV="0">
            <a:off x="8436904" y="7067225"/>
            <a:ext cx="128002" cy="91635"/>
          </a:xfrm>
          <a:custGeom>
            <a:pathLst>
              <a:path w="787654" h="563873">
                <a:moveTo>
                  <a:pt x="787654" y="441958"/>
                </a:moveTo>
                <a:lnTo>
                  <a:pt x="787654" y="226058"/>
                </a:lnTo>
                <a:lnTo>
                  <a:pt x="778383" y="207008"/>
                </a:lnTo>
                <a:lnTo>
                  <a:pt x="750187" y="198115"/>
                </a:lnTo>
                <a:lnTo>
                  <a:pt x="46862" y="0"/>
                </a:lnTo>
                <a:lnTo>
                  <a:pt x="28066" y="0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81"/>
                </a:lnTo>
                <a:lnTo>
                  <a:pt x="9401" y="66031"/>
                </a:lnTo>
                <a:lnTo>
                  <a:pt x="28066" y="76200"/>
                </a:lnTo>
                <a:lnTo>
                  <a:pt x="234441" y="132073"/>
                </a:lnTo>
                <a:lnTo>
                  <a:pt x="234441" y="347973"/>
                </a:lnTo>
                <a:lnTo>
                  <a:pt x="243842" y="375915"/>
                </a:lnTo>
                <a:lnTo>
                  <a:pt x="253237" y="394965"/>
                </a:lnTo>
                <a:lnTo>
                  <a:pt x="262508" y="412750"/>
                </a:lnTo>
                <a:lnTo>
                  <a:pt x="271909" y="431800"/>
                </a:lnTo>
                <a:lnTo>
                  <a:pt x="281304" y="450850"/>
                </a:lnTo>
                <a:lnTo>
                  <a:pt x="300099" y="459731"/>
                </a:lnTo>
                <a:lnTo>
                  <a:pt x="309370" y="160015"/>
                </a:lnTo>
                <a:lnTo>
                  <a:pt x="703324" y="262881"/>
                </a:lnTo>
                <a:lnTo>
                  <a:pt x="703324" y="422908"/>
                </a:lnTo>
                <a:lnTo>
                  <a:pt x="712725" y="563873"/>
                </a:lnTo>
                <a:lnTo>
                  <a:pt x="731521" y="553715"/>
                </a:lnTo>
                <a:lnTo>
                  <a:pt x="750187" y="534665"/>
                </a:lnTo>
                <a:lnTo>
                  <a:pt x="768988" y="516881"/>
                </a:lnTo>
                <a:lnTo>
                  <a:pt x="778383" y="487673"/>
                </a:lnTo>
                <a:lnTo>
                  <a:pt x="778383" y="4699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22" name="Freeform 8922"/>
          <p:cNvSpPr/>
          <p:nvPr/>
        </p:nvSpPr>
        <p:spPr>
          <a:xfrm rot="-5400000" flipH="0" flipV="0">
            <a:off x="8545940" y="7066545"/>
            <a:ext cx="109716" cy="74711"/>
          </a:xfrm>
          <a:custGeom>
            <a:pathLst>
              <a:path w="675134" h="459731">
                <a:moveTo>
                  <a:pt x="675134" y="140965"/>
                </a:moveTo>
                <a:lnTo>
                  <a:pt x="675134" y="130808"/>
                </a:lnTo>
                <a:lnTo>
                  <a:pt x="665863" y="111758"/>
                </a:lnTo>
                <a:lnTo>
                  <a:pt x="647068" y="102865"/>
                </a:lnTo>
                <a:lnTo>
                  <a:pt x="281310" y="0"/>
                </a:lnTo>
                <a:lnTo>
                  <a:pt x="243843" y="0"/>
                </a:lnTo>
                <a:lnTo>
                  <a:pt x="215776" y="0"/>
                </a:lnTo>
                <a:lnTo>
                  <a:pt x="196850" y="8881"/>
                </a:lnTo>
                <a:lnTo>
                  <a:pt x="178184" y="19050"/>
                </a:lnTo>
                <a:lnTo>
                  <a:pt x="159389" y="36823"/>
                </a:lnTo>
                <a:lnTo>
                  <a:pt x="140717" y="55873"/>
                </a:lnTo>
                <a:lnTo>
                  <a:pt x="131322" y="74923"/>
                </a:lnTo>
                <a:lnTo>
                  <a:pt x="121921" y="93973"/>
                </a:lnTo>
                <a:lnTo>
                  <a:pt x="121921" y="365758"/>
                </a:lnTo>
                <a:lnTo>
                  <a:pt x="56263" y="346708"/>
                </a:lnTo>
                <a:lnTo>
                  <a:pt x="37468" y="346708"/>
                </a:lnTo>
                <a:lnTo>
                  <a:pt x="18796" y="355600"/>
                </a:lnTo>
                <a:lnTo>
                  <a:pt x="9401" y="365758"/>
                </a:lnTo>
                <a:lnTo>
                  <a:pt x="0" y="384808"/>
                </a:lnTo>
                <a:lnTo>
                  <a:pt x="0" y="393700"/>
                </a:lnTo>
                <a:lnTo>
                  <a:pt x="9401" y="412750"/>
                </a:lnTo>
                <a:lnTo>
                  <a:pt x="37468" y="421631"/>
                </a:lnTo>
                <a:lnTo>
                  <a:pt x="159389" y="459731"/>
                </a:lnTo>
                <a:lnTo>
                  <a:pt x="168784" y="459731"/>
                </a:lnTo>
                <a:lnTo>
                  <a:pt x="187579" y="449573"/>
                </a:lnTo>
                <a:lnTo>
                  <a:pt x="196850" y="430523"/>
                </a:lnTo>
                <a:lnTo>
                  <a:pt x="196850" y="130808"/>
                </a:lnTo>
                <a:lnTo>
                  <a:pt x="206251" y="111758"/>
                </a:lnTo>
                <a:lnTo>
                  <a:pt x="215776" y="93973"/>
                </a:lnTo>
                <a:lnTo>
                  <a:pt x="225047" y="83815"/>
                </a:lnTo>
                <a:lnTo>
                  <a:pt x="253243" y="74923"/>
                </a:lnTo>
                <a:lnTo>
                  <a:pt x="281310" y="83815"/>
                </a:lnTo>
                <a:lnTo>
                  <a:pt x="619001" y="177800"/>
                </a:lnTo>
                <a:lnTo>
                  <a:pt x="637667" y="177800"/>
                </a:lnTo>
                <a:lnTo>
                  <a:pt x="656468" y="168908"/>
                </a:lnTo>
                <a:lnTo>
                  <a:pt x="665863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23" name="Freeform 8923"/>
          <p:cNvSpPr/>
          <p:nvPr/>
        </p:nvSpPr>
        <p:spPr>
          <a:xfrm rot="-5400000" flipH="0" flipV="0">
            <a:off x="8576382" y="7059010"/>
            <a:ext cx="77726" cy="57788"/>
          </a:xfrm>
          <a:custGeom>
            <a:pathLst>
              <a:path w="478284" h="355600">
                <a:moveTo>
                  <a:pt x="478284" y="318766"/>
                </a:moveTo>
                <a:lnTo>
                  <a:pt x="478284" y="318766"/>
                </a:lnTo>
                <a:lnTo>
                  <a:pt x="469013" y="289558"/>
                </a:lnTo>
                <a:lnTo>
                  <a:pt x="450218" y="280666"/>
                </a:lnTo>
                <a:lnTo>
                  <a:pt x="0" y="167643"/>
                </a:lnTo>
                <a:lnTo>
                  <a:pt x="0" y="0"/>
                </a:lnTo>
                <a:lnTo>
                  <a:pt x="0" y="243843"/>
                </a:lnTo>
                <a:lnTo>
                  <a:pt x="422151" y="355600"/>
                </a:lnTo>
                <a:lnTo>
                  <a:pt x="459618" y="355600"/>
                </a:lnTo>
                <a:lnTo>
                  <a:pt x="469013" y="3467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24" name="Freeform 8924"/>
          <p:cNvSpPr/>
          <p:nvPr/>
        </p:nvSpPr>
        <p:spPr>
          <a:xfrm rot="-5400000" flipH="0" flipV="0">
            <a:off x="8665500" y="7064335"/>
            <a:ext cx="79253" cy="69966"/>
          </a:xfrm>
          <a:custGeom>
            <a:pathLst>
              <a:path w="487679" h="430534">
                <a:moveTo>
                  <a:pt x="487679" y="121927"/>
                </a:moveTo>
                <a:lnTo>
                  <a:pt x="468883" y="102877"/>
                </a:lnTo>
                <a:lnTo>
                  <a:pt x="450088" y="92719"/>
                </a:lnTo>
                <a:lnTo>
                  <a:pt x="431422" y="83827"/>
                </a:lnTo>
                <a:lnTo>
                  <a:pt x="403225" y="74934"/>
                </a:lnTo>
                <a:lnTo>
                  <a:pt x="384560" y="64777"/>
                </a:lnTo>
                <a:lnTo>
                  <a:pt x="356363" y="55884"/>
                </a:lnTo>
                <a:lnTo>
                  <a:pt x="159389" y="0"/>
                </a:lnTo>
                <a:lnTo>
                  <a:pt x="121922" y="0"/>
                </a:lnTo>
                <a:lnTo>
                  <a:pt x="93855" y="0"/>
                </a:lnTo>
                <a:lnTo>
                  <a:pt x="74929" y="8892"/>
                </a:lnTo>
                <a:lnTo>
                  <a:pt x="56263" y="17784"/>
                </a:lnTo>
                <a:lnTo>
                  <a:pt x="37468" y="36834"/>
                </a:lnTo>
                <a:lnTo>
                  <a:pt x="18796" y="55884"/>
                </a:lnTo>
                <a:lnTo>
                  <a:pt x="9401" y="74934"/>
                </a:lnTo>
                <a:lnTo>
                  <a:pt x="0" y="92719"/>
                </a:lnTo>
                <a:lnTo>
                  <a:pt x="0" y="355600"/>
                </a:lnTo>
                <a:lnTo>
                  <a:pt x="18796" y="374650"/>
                </a:lnTo>
                <a:lnTo>
                  <a:pt x="56263" y="374650"/>
                </a:lnTo>
                <a:lnTo>
                  <a:pt x="74929" y="355600"/>
                </a:lnTo>
                <a:lnTo>
                  <a:pt x="74929" y="139700"/>
                </a:lnTo>
                <a:lnTo>
                  <a:pt x="84330" y="111769"/>
                </a:lnTo>
                <a:lnTo>
                  <a:pt x="93855" y="92719"/>
                </a:lnTo>
                <a:lnTo>
                  <a:pt x="103126" y="83827"/>
                </a:lnTo>
                <a:lnTo>
                  <a:pt x="131322" y="74934"/>
                </a:lnTo>
                <a:lnTo>
                  <a:pt x="159389" y="83827"/>
                </a:lnTo>
                <a:lnTo>
                  <a:pt x="234442" y="102877"/>
                </a:lnTo>
                <a:lnTo>
                  <a:pt x="234442" y="430534"/>
                </a:lnTo>
                <a:lnTo>
                  <a:pt x="318772" y="121927"/>
                </a:lnTo>
                <a:lnTo>
                  <a:pt x="356363" y="130819"/>
                </a:lnTo>
                <a:lnTo>
                  <a:pt x="365764" y="139700"/>
                </a:lnTo>
                <a:lnTo>
                  <a:pt x="384560" y="149869"/>
                </a:lnTo>
                <a:lnTo>
                  <a:pt x="403225" y="158750"/>
                </a:lnTo>
                <a:lnTo>
                  <a:pt x="422021" y="168919"/>
                </a:lnTo>
                <a:lnTo>
                  <a:pt x="440817" y="186692"/>
                </a:lnTo>
                <a:lnTo>
                  <a:pt x="450088" y="205742"/>
                </a:lnTo>
                <a:lnTo>
                  <a:pt x="459488" y="224792"/>
                </a:lnTo>
                <a:lnTo>
                  <a:pt x="468883" y="243842"/>
                </a:lnTo>
                <a:lnTo>
                  <a:pt x="468883" y="2908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25" name="Freeform 8925"/>
          <p:cNvSpPr/>
          <p:nvPr/>
        </p:nvSpPr>
        <p:spPr>
          <a:xfrm rot="-5400000" flipH="0" flipV="0">
            <a:off x="8692227" y="7046772"/>
            <a:ext cx="51803" cy="56343"/>
          </a:xfrm>
          <a:custGeom>
            <a:pathLst>
              <a:path w="318771" h="346707">
                <a:moveTo>
                  <a:pt x="318771" y="186692"/>
                </a:moveTo>
                <a:lnTo>
                  <a:pt x="318771" y="177800"/>
                </a:lnTo>
                <a:lnTo>
                  <a:pt x="309500" y="149857"/>
                </a:lnTo>
                <a:lnTo>
                  <a:pt x="309500" y="93973"/>
                </a:lnTo>
                <a:lnTo>
                  <a:pt x="300105" y="74923"/>
                </a:lnTo>
                <a:lnTo>
                  <a:pt x="290705" y="55873"/>
                </a:lnTo>
                <a:lnTo>
                  <a:pt x="281304" y="36823"/>
                </a:lnTo>
                <a:lnTo>
                  <a:pt x="271909" y="17773"/>
                </a:lnTo>
                <a:lnTo>
                  <a:pt x="262638" y="8892"/>
                </a:lnTo>
                <a:lnTo>
                  <a:pt x="253237" y="0"/>
                </a:lnTo>
                <a:lnTo>
                  <a:pt x="234441" y="168907"/>
                </a:lnTo>
                <a:lnTo>
                  <a:pt x="234441" y="205742"/>
                </a:lnTo>
                <a:lnTo>
                  <a:pt x="225046" y="224792"/>
                </a:lnTo>
                <a:lnTo>
                  <a:pt x="215646" y="243842"/>
                </a:lnTo>
                <a:lnTo>
                  <a:pt x="206375" y="252723"/>
                </a:lnTo>
                <a:lnTo>
                  <a:pt x="187579" y="261615"/>
                </a:lnTo>
                <a:lnTo>
                  <a:pt x="140717" y="261615"/>
                </a:lnTo>
                <a:lnTo>
                  <a:pt x="121921" y="252723"/>
                </a:lnTo>
                <a:lnTo>
                  <a:pt x="84330" y="243842"/>
                </a:lnTo>
                <a:lnTo>
                  <a:pt x="84330" y="0"/>
                </a:lnTo>
                <a:lnTo>
                  <a:pt x="0" y="308607"/>
                </a:lnTo>
                <a:lnTo>
                  <a:pt x="121921" y="336550"/>
                </a:lnTo>
                <a:lnTo>
                  <a:pt x="140717" y="346707"/>
                </a:lnTo>
                <a:lnTo>
                  <a:pt x="187579" y="346707"/>
                </a:lnTo>
                <a:lnTo>
                  <a:pt x="215646" y="336550"/>
                </a:lnTo>
                <a:lnTo>
                  <a:pt x="234441" y="327657"/>
                </a:lnTo>
                <a:lnTo>
                  <a:pt x="253237" y="318765"/>
                </a:lnTo>
                <a:lnTo>
                  <a:pt x="271909" y="299715"/>
                </a:lnTo>
                <a:lnTo>
                  <a:pt x="290705" y="280665"/>
                </a:lnTo>
                <a:lnTo>
                  <a:pt x="300105" y="261615"/>
                </a:lnTo>
                <a:lnTo>
                  <a:pt x="309500" y="233673"/>
                </a:lnTo>
                <a:lnTo>
                  <a:pt x="309500" y="21462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26" name="Freeform 8926"/>
          <p:cNvSpPr/>
          <p:nvPr/>
        </p:nvSpPr>
        <p:spPr>
          <a:xfrm rot="-5400000" flipH="0" flipV="0">
            <a:off x="8783607" y="7072705"/>
            <a:ext cx="65528" cy="45611"/>
          </a:xfrm>
          <a:custGeom>
            <a:pathLst>
              <a:path w="403225" h="280665">
                <a:moveTo>
                  <a:pt x="403225" y="262881"/>
                </a:moveTo>
                <a:lnTo>
                  <a:pt x="403225" y="102865"/>
                </a:lnTo>
                <a:lnTo>
                  <a:pt x="403225" y="140965"/>
                </a:lnTo>
                <a:lnTo>
                  <a:pt x="393830" y="158750"/>
                </a:lnTo>
                <a:lnTo>
                  <a:pt x="384430" y="177800"/>
                </a:lnTo>
                <a:lnTo>
                  <a:pt x="375159" y="186681"/>
                </a:lnTo>
                <a:lnTo>
                  <a:pt x="356363" y="196850"/>
                </a:lnTo>
                <a:lnTo>
                  <a:pt x="309501" y="196850"/>
                </a:lnTo>
                <a:lnTo>
                  <a:pt x="290705" y="186681"/>
                </a:lnTo>
                <a:lnTo>
                  <a:pt x="131322" y="149858"/>
                </a:lnTo>
                <a:lnTo>
                  <a:pt x="121922" y="149858"/>
                </a:lnTo>
                <a:lnTo>
                  <a:pt x="103126" y="140965"/>
                </a:lnTo>
                <a:lnTo>
                  <a:pt x="75059" y="130808"/>
                </a:lnTo>
                <a:lnTo>
                  <a:pt x="65664" y="111758"/>
                </a:lnTo>
                <a:lnTo>
                  <a:pt x="46863" y="102865"/>
                </a:lnTo>
                <a:lnTo>
                  <a:pt x="37468" y="83815"/>
                </a:lnTo>
                <a:lnTo>
                  <a:pt x="28197" y="64765"/>
                </a:lnTo>
                <a:lnTo>
                  <a:pt x="18672" y="46981"/>
                </a:lnTo>
                <a:lnTo>
                  <a:pt x="18672" y="19050"/>
                </a:lnTo>
                <a:lnTo>
                  <a:pt x="9271" y="0"/>
                </a:lnTo>
                <a:lnTo>
                  <a:pt x="0" y="168908"/>
                </a:lnTo>
                <a:lnTo>
                  <a:pt x="18672" y="177800"/>
                </a:lnTo>
                <a:lnTo>
                  <a:pt x="37468" y="186681"/>
                </a:lnTo>
                <a:lnTo>
                  <a:pt x="56264" y="205731"/>
                </a:lnTo>
                <a:lnTo>
                  <a:pt x="75059" y="215900"/>
                </a:lnTo>
                <a:lnTo>
                  <a:pt x="103126" y="224781"/>
                </a:lnTo>
                <a:lnTo>
                  <a:pt x="131322" y="233673"/>
                </a:lnTo>
                <a:lnTo>
                  <a:pt x="290705" y="271773"/>
                </a:lnTo>
                <a:lnTo>
                  <a:pt x="309501" y="280665"/>
                </a:lnTo>
                <a:lnTo>
                  <a:pt x="337567" y="280665"/>
                </a:lnTo>
                <a:lnTo>
                  <a:pt x="365764" y="271773"/>
                </a:lnTo>
                <a:lnTo>
                  <a:pt x="384430" y="271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27" name="Freeform 8927"/>
          <p:cNvSpPr/>
          <p:nvPr/>
        </p:nvSpPr>
        <p:spPr>
          <a:xfrm rot="-5400000" flipH="0" flipV="0">
            <a:off x="8799580" y="7015451"/>
            <a:ext cx="30483" cy="45818"/>
          </a:xfrm>
          <a:custGeom>
            <a:pathLst>
              <a:path w="187579" h="281942">
                <a:moveTo>
                  <a:pt x="187579" y="273050"/>
                </a:moveTo>
                <a:lnTo>
                  <a:pt x="178178" y="132084"/>
                </a:lnTo>
                <a:lnTo>
                  <a:pt x="178178" y="168919"/>
                </a:lnTo>
                <a:lnTo>
                  <a:pt x="168783" y="187969"/>
                </a:lnTo>
                <a:lnTo>
                  <a:pt x="150111" y="196850"/>
                </a:lnTo>
                <a:lnTo>
                  <a:pt x="131316" y="196850"/>
                </a:lnTo>
                <a:lnTo>
                  <a:pt x="103125" y="196850"/>
                </a:lnTo>
                <a:lnTo>
                  <a:pt x="84329" y="187969"/>
                </a:lnTo>
                <a:lnTo>
                  <a:pt x="65658" y="168919"/>
                </a:lnTo>
                <a:lnTo>
                  <a:pt x="56263" y="160027"/>
                </a:lnTo>
                <a:lnTo>
                  <a:pt x="37467" y="140977"/>
                </a:lnTo>
                <a:lnTo>
                  <a:pt x="28066" y="121927"/>
                </a:lnTo>
                <a:lnTo>
                  <a:pt x="28066" y="93984"/>
                </a:lnTo>
                <a:lnTo>
                  <a:pt x="18795" y="74934"/>
                </a:lnTo>
                <a:lnTo>
                  <a:pt x="18795" y="46992"/>
                </a:lnTo>
                <a:lnTo>
                  <a:pt x="9400" y="29219"/>
                </a:lnTo>
                <a:lnTo>
                  <a:pt x="0" y="0"/>
                </a:lnTo>
                <a:lnTo>
                  <a:pt x="0" y="226069"/>
                </a:lnTo>
                <a:lnTo>
                  <a:pt x="9400" y="207019"/>
                </a:lnTo>
                <a:lnTo>
                  <a:pt x="9400" y="215900"/>
                </a:lnTo>
                <a:lnTo>
                  <a:pt x="18795" y="234950"/>
                </a:lnTo>
                <a:lnTo>
                  <a:pt x="37467" y="243842"/>
                </a:lnTo>
                <a:lnTo>
                  <a:pt x="56263" y="262892"/>
                </a:lnTo>
                <a:lnTo>
                  <a:pt x="65658" y="262892"/>
                </a:lnTo>
                <a:lnTo>
                  <a:pt x="84329" y="273050"/>
                </a:lnTo>
                <a:lnTo>
                  <a:pt x="112520" y="281942"/>
                </a:lnTo>
                <a:lnTo>
                  <a:pt x="159382" y="2819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28" name="Freeform 8928"/>
          <p:cNvSpPr/>
          <p:nvPr/>
        </p:nvSpPr>
        <p:spPr>
          <a:xfrm rot="-5400000" flipH="0" flipV="0">
            <a:off x="8736363" y="7039021"/>
            <a:ext cx="128023" cy="71823"/>
          </a:xfrm>
          <a:custGeom>
            <a:pathLst>
              <a:path w="787785" h="441958">
                <a:moveTo>
                  <a:pt x="787785" y="328935"/>
                </a:moveTo>
                <a:lnTo>
                  <a:pt x="787785" y="300992"/>
                </a:lnTo>
                <a:lnTo>
                  <a:pt x="778384" y="273050"/>
                </a:lnTo>
                <a:lnTo>
                  <a:pt x="778384" y="243842"/>
                </a:lnTo>
                <a:lnTo>
                  <a:pt x="768989" y="226058"/>
                </a:lnTo>
                <a:lnTo>
                  <a:pt x="759588" y="207008"/>
                </a:lnTo>
                <a:lnTo>
                  <a:pt x="750193" y="187958"/>
                </a:lnTo>
                <a:lnTo>
                  <a:pt x="740792" y="179077"/>
                </a:lnTo>
                <a:lnTo>
                  <a:pt x="722121" y="160027"/>
                </a:lnTo>
                <a:lnTo>
                  <a:pt x="703325" y="151135"/>
                </a:lnTo>
                <a:lnTo>
                  <a:pt x="675258" y="140977"/>
                </a:lnTo>
                <a:lnTo>
                  <a:pt x="656463" y="132085"/>
                </a:lnTo>
                <a:lnTo>
                  <a:pt x="628272" y="121927"/>
                </a:lnTo>
                <a:lnTo>
                  <a:pt x="196980" y="0"/>
                </a:lnTo>
                <a:lnTo>
                  <a:pt x="149988" y="0"/>
                </a:lnTo>
                <a:lnTo>
                  <a:pt x="121922" y="0"/>
                </a:lnTo>
                <a:lnTo>
                  <a:pt x="103126" y="10158"/>
                </a:lnTo>
                <a:lnTo>
                  <a:pt x="84330" y="19050"/>
                </a:lnTo>
                <a:lnTo>
                  <a:pt x="65658" y="29208"/>
                </a:lnTo>
                <a:lnTo>
                  <a:pt x="46863" y="46992"/>
                </a:lnTo>
                <a:lnTo>
                  <a:pt x="37468" y="46992"/>
                </a:lnTo>
                <a:lnTo>
                  <a:pt x="28067" y="66042"/>
                </a:lnTo>
                <a:lnTo>
                  <a:pt x="18796" y="85092"/>
                </a:lnTo>
                <a:lnTo>
                  <a:pt x="9401" y="104142"/>
                </a:lnTo>
                <a:lnTo>
                  <a:pt x="0" y="132085"/>
                </a:lnTo>
                <a:lnTo>
                  <a:pt x="0" y="187958"/>
                </a:lnTo>
                <a:lnTo>
                  <a:pt x="9401" y="215900"/>
                </a:lnTo>
                <a:lnTo>
                  <a:pt x="9401" y="243842"/>
                </a:lnTo>
                <a:lnTo>
                  <a:pt x="18796" y="262892"/>
                </a:lnTo>
                <a:lnTo>
                  <a:pt x="28067" y="281942"/>
                </a:lnTo>
                <a:lnTo>
                  <a:pt x="37468" y="300992"/>
                </a:lnTo>
                <a:lnTo>
                  <a:pt x="46863" y="320042"/>
                </a:lnTo>
                <a:lnTo>
                  <a:pt x="46863" y="328935"/>
                </a:lnTo>
                <a:lnTo>
                  <a:pt x="65658" y="347985"/>
                </a:lnTo>
                <a:lnTo>
                  <a:pt x="74929" y="179077"/>
                </a:lnTo>
                <a:lnTo>
                  <a:pt x="74929" y="168908"/>
                </a:lnTo>
                <a:lnTo>
                  <a:pt x="84330" y="140977"/>
                </a:lnTo>
                <a:lnTo>
                  <a:pt x="84330" y="113035"/>
                </a:lnTo>
                <a:lnTo>
                  <a:pt x="103126" y="104142"/>
                </a:lnTo>
                <a:lnTo>
                  <a:pt x="112521" y="85092"/>
                </a:lnTo>
                <a:lnTo>
                  <a:pt x="131322" y="85092"/>
                </a:lnTo>
                <a:lnTo>
                  <a:pt x="149988" y="76200"/>
                </a:lnTo>
                <a:lnTo>
                  <a:pt x="168784" y="76200"/>
                </a:lnTo>
                <a:lnTo>
                  <a:pt x="196980" y="85092"/>
                </a:lnTo>
                <a:lnTo>
                  <a:pt x="356363" y="121927"/>
                </a:lnTo>
                <a:lnTo>
                  <a:pt x="365764" y="132085"/>
                </a:lnTo>
                <a:lnTo>
                  <a:pt x="384560" y="140977"/>
                </a:lnTo>
                <a:lnTo>
                  <a:pt x="403225" y="151135"/>
                </a:lnTo>
                <a:lnTo>
                  <a:pt x="422021" y="160027"/>
                </a:lnTo>
                <a:lnTo>
                  <a:pt x="440817" y="179077"/>
                </a:lnTo>
                <a:lnTo>
                  <a:pt x="450088" y="187958"/>
                </a:lnTo>
                <a:lnTo>
                  <a:pt x="459488" y="215900"/>
                </a:lnTo>
                <a:lnTo>
                  <a:pt x="468883" y="234950"/>
                </a:lnTo>
                <a:lnTo>
                  <a:pt x="468883" y="441958"/>
                </a:lnTo>
                <a:lnTo>
                  <a:pt x="487679" y="431800"/>
                </a:lnTo>
                <a:lnTo>
                  <a:pt x="506351" y="412750"/>
                </a:lnTo>
                <a:lnTo>
                  <a:pt x="525147" y="394977"/>
                </a:lnTo>
                <a:lnTo>
                  <a:pt x="525147" y="168908"/>
                </a:lnTo>
                <a:lnTo>
                  <a:pt x="628272" y="198127"/>
                </a:lnTo>
                <a:lnTo>
                  <a:pt x="637667" y="198127"/>
                </a:lnTo>
                <a:lnTo>
                  <a:pt x="656463" y="207008"/>
                </a:lnTo>
                <a:lnTo>
                  <a:pt x="675258" y="226058"/>
                </a:lnTo>
                <a:lnTo>
                  <a:pt x="684529" y="234950"/>
                </a:lnTo>
                <a:lnTo>
                  <a:pt x="703325" y="254000"/>
                </a:lnTo>
                <a:lnTo>
                  <a:pt x="703325" y="300992"/>
                </a:lnTo>
                <a:lnTo>
                  <a:pt x="712726" y="441958"/>
                </a:lnTo>
                <a:lnTo>
                  <a:pt x="731522" y="431800"/>
                </a:lnTo>
                <a:lnTo>
                  <a:pt x="750193" y="412750"/>
                </a:lnTo>
                <a:lnTo>
                  <a:pt x="768989" y="394977"/>
                </a:lnTo>
                <a:lnTo>
                  <a:pt x="778384" y="375927"/>
                </a:lnTo>
                <a:lnTo>
                  <a:pt x="787785" y="3479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29" name="Freeform 8929"/>
          <p:cNvSpPr/>
          <p:nvPr/>
        </p:nvSpPr>
        <p:spPr>
          <a:xfrm rot="-5400000" flipH="0" flipV="0">
            <a:off x="8831686" y="7073457"/>
            <a:ext cx="77726" cy="28894"/>
          </a:xfrm>
          <a:custGeom>
            <a:pathLst>
              <a:path w="478284" h="177800">
                <a:moveTo>
                  <a:pt x="478284" y="139700"/>
                </a:moveTo>
                <a:lnTo>
                  <a:pt x="478284" y="130807"/>
                </a:lnTo>
                <a:lnTo>
                  <a:pt x="469013" y="111757"/>
                </a:lnTo>
                <a:lnTo>
                  <a:pt x="450218" y="102865"/>
                </a:lnTo>
                <a:lnTo>
                  <a:pt x="84460" y="0"/>
                </a:lnTo>
                <a:lnTo>
                  <a:pt x="46993" y="0"/>
                </a:lnTo>
                <a:lnTo>
                  <a:pt x="18926" y="0"/>
                </a:lnTo>
                <a:lnTo>
                  <a:pt x="0" y="8892"/>
                </a:lnTo>
                <a:lnTo>
                  <a:pt x="0" y="139700"/>
                </a:lnTo>
                <a:lnTo>
                  <a:pt x="9401" y="111757"/>
                </a:lnTo>
                <a:lnTo>
                  <a:pt x="18926" y="92707"/>
                </a:lnTo>
                <a:lnTo>
                  <a:pt x="28197" y="83815"/>
                </a:lnTo>
                <a:lnTo>
                  <a:pt x="56393" y="74923"/>
                </a:lnTo>
                <a:lnTo>
                  <a:pt x="84460" y="83815"/>
                </a:lnTo>
                <a:lnTo>
                  <a:pt x="422151" y="177800"/>
                </a:lnTo>
                <a:lnTo>
                  <a:pt x="440817" y="177800"/>
                </a:lnTo>
                <a:lnTo>
                  <a:pt x="459618" y="167642"/>
                </a:lnTo>
                <a:lnTo>
                  <a:pt x="469013" y="1587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30" name="Freeform 8930"/>
          <p:cNvSpPr/>
          <p:nvPr/>
        </p:nvSpPr>
        <p:spPr>
          <a:xfrm rot="-5400000" flipH="0" flipV="0">
            <a:off x="8852944" y="7053644"/>
            <a:ext cx="89903" cy="80697"/>
          </a:xfrm>
          <a:custGeom>
            <a:pathLst>
              <a:path w="553213" h="496565">
                <a:moveTo>
                  <a:pt x="553213" y="449573"/>
                </a:moveTo>
                <a:lnTo>
                  <a:pt x="553213" y="449573"/>
                </a:lnTo>
                <a:lnTo>
                  <a:pt x="543942" y="431800"/>
                </a:lnTo>
                <a:lnTo>
                  <a:pt x="525147" y="412750"/>
                </a:lnTo>
                <a:lnTo>
                  <a:pt x="74929" y="299715"/>
                </a:lnTo>
                <a:lnTo>
                  <a:pt x="74929" y="0"/>
                </a:lnTo>
                <a:lnTo>
                  <a:pt x="56263" y="8881"/>
                </a:lnTo>
                <a:lnTo>
                  <a:pt x="37468" y="27931"/>
                </a:lnTo>
                <a:lnTo>
                  <a:pt x="18796" y="46981"/>
                </a:lnTo>
                <a:lnTo>
                  <a:pt x="9401" y="66031"/>
                </a:lnTo>
                <a:lnTo>
                  <a:pt x="0" y="83815"/>
                </a:lnTo>
                <a:lnTo>
                  <a:pt x="0" y="318765"/>
                </a:lnTo>
                <a:lnTo>
                  <a:pt x="9401" y="337815"/>
                </a:lnTo>
                <a:lnTo>
                  <a:pt x="18796" y="355600"/>
                </a:lnTo>
                <a:lnTo>
                  <a:pt x="37468" y="365758"/>
                </a:lnTo>
                <a:lnTo>
                  <a:pt x="497080" y="487673"/>
                </a:lnTo>
                <a:lnTo>
                  <a:pt x="515746" y="496565"/>
                </a:lnTo>
                <a:lnTo>
                  <a:pt x="534547" y="487673"/>
                </a:lnTo>
                <a:lnTo>
                  <a:pt x="543942" y="4787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31" name="Freeform 8931"/>
          <p:cNvSpPr/>
          <p:nvPr/>
        </p:nvSpPr>
        <p:spPr>
          <a:xfrm rot="-5400000" flipH="0" flipV="0">
            <a:off x="8976354" y="7105438"/>
            <a:ext cx="42660" cy="24353"/>
          </a:xfrm>
          <a:custGeom>
            <a:pathLst>
              <a:path w="262508" h="149858">
                <a:moveTo>
                  <a:pt x="262508" y="55873"/>
                </a:moveTo>
                <a:lnTo>
                  <a:pt x="206251" y="0"/>
                </a:lnTo>
                <a:lnTo>
                  <a:pt x="28067" y="74923"/>
                </a:lnTo>
                <a:lnTo>
                  <a:pt x="18796" y="74923"/>
                </a:lnTo>
                <a:lnTo>
                  <a:pt x="9401" y="93973"/>
                </a:lnTo>
                <a:lnTo>
                  <a:pt x="0" y="113023"/>
                </a:lnTo>
                <a:lnTo>
                  <a:pt x="0" y="132073"/>
                </a:lnTo>
                <a:lnTo>
                  <a:pt x="18796" y="149858"/>
                </a:lnTo>
                <a:lnTo>
                  <a:pt x="56263" y="149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32" name="Freeform 8932"/>
          <p:cNvSpPr/>
          <p:nvPr/>
        </p:nvSpPr>
        <p:spPr>
          <a:xfrm rot="-5400000" flipH="0" flipV="0">
            <a:off x="8942928" y="7050548"/>
            <a:ext cx="89903" cy="86889"/>
          </a:xfrm>
          <a:custGeom>
            <a:pathLst>
              <a:path w="553213" h="534666">
                <a:moveTo>
                  <a:pt x="553213" y="487685"/>
                </a:moveTo>
                <a:lnTo>
                  <a:pt x="553213" y="487685"/>
                </a:lnTo>
                <a:lnTo>
                  <a:pt x="534547" y="459743"/>
                </a:lnTo>
                <a:lnTo>
                  <a:pt x="346968" y="280666"/>
                </a:lnTo>
                <a:lnTo>
                  <a:pt x="281304" y="215900"/>
                </a:lnTo>
                <a:lnTo>
                  <a:pt x="65658" y="8893"/>
                </a:lnTo>
                <a:lnTo>
                  <a:pt x="37468" y="0"/>
                </a:lnTo>
                <a:lnTo>
                  <a:pt x="18796" y="0"/>
                </a:lnTo>
                <a:lnTo>
                  <a:pt x="9401" y="19050"/>
                </a:lnTo>
                <a:lnTo>
                  <a:pt x="0" y="36835"/>
                </a:lnTo>
                <a:lnTo>
                  <a:pt x="0" y="46993"/>
                </a:lnTo>
                <a:lnTo>
                  <a:pt x="9401" y="64766"/>
                </a:lnTo>
                <a:lnTo>
                  <a:pt x="206251" y="252735"/>
                </a:lnTo>
                <a:lnTo>
                  <a:pt x="262508" y="308608"/>
                </a:lnTo>
                <a:lnTo>
                  <a:pt x="487679" y="515616"/>
                </a:lnTo>
                <a:lnTo>
                  <a:pt x="487679" y="524508"/>
                </a:lnTo>
                <a:lnTo>
                  <a:pt x="515746" y="534666"/>
                </a:lnTo>
                <a:lnTo>
                  <a:pt x="534547" y="524508"/>
                </a:lnTo>
                <a:lnTo>
                  <a:pt x="543942" y="5156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33" name="Freeform 8933"/>
          <p:cNvSpPr/>
          <p:nvPr/>
        </p:nvSpPr>
        <p:spPr>
          <a:xfrm rot="-5400000" flipH="0" flipV="0">
            <a:off x="8955053" y="7058236"/>
            <a:ext cx="44188" cy="25798"/>
          </a:xfrm>
          <a:custGeom>
            <a:pathLst>
              <a:path w="271909" h="158750">
                <a:moveTo>
                  <a:pt x="271909" y="46992"/>
                </a:moveTo>
                <a:lnTo>
                  <a:pt x="271909" y="36834"/>
                </a:lnTo>
                <a:lnTo>
                  <a:pt x="253243" y="19050"/>
                </a:lnTo>
                <a:lnTo>
                  <a:pt x="253243" y="8892"/>
                </a:lnTo>
                <a:lnTo>
                  <a:pt x="225047" y="0"/>
                </a:lnTo>
                <a:lnTo>
                  <a:pt x="215776" y="8892"/>
                </a:lnTo>
                <a:lnTo>
                  <a:pt x="0" y="93984"/>
                </a:lnTo>
                <a:lnTo>
                  <a:pt x="65664" y="158750"/>
                </a:lnTo>
                <a:lnTo>
                  <a:pt x="243843" y="74934"/>
                </a:lnTo>
                <a:lnTo>
                  <a:pt x="262638" y="647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34" name="Freeform 8934"/>
          <p:cNvSpPr/>
          <p:nvPr/>
        </p:nvSpPr>
        <p:spPr>
          <a:xfrm rot="-5400000" flipH="0" flipV="0">
            <a:off x="9112065" y="7059733"/>
            <a:ext cx="89903" cy="68519"/>
          </a:xfrm>
          <a:custGeom>
            <a:pathLst>
              <a:path w="553213" h="421631">
                <a:moveTo>
                  <a:pt x="553213" y="383531"/>
                </a:moveTo>
                <a:lnTo>
                  <a:pt x="553213" y="243831"/>
                </a:lnTo>
                <a:lnTo>
                  <a:pt x="543942" y="215900"/>
                </a:lnTo>
                <a:lnTo>
                  <a:pt x="543942" y="196850"/>
                </a:lnTo>
                <a:lnTo>
                  <a:pt x="534547" y="168908"/>
                </a:lnTo>
                <a:lnTo>
                  <a:pt x="525147" y="149858"/>
                </a:lnTo>
                <a:lnTo>
                  <a:pt x="515746" y="139700"/>
                </a:lnTo>
                <a:lnTo>
                  <a:pt x="497080" y="121915"/>
                </a:lnTo>
                <a:lnTo>
                  <a:pt x="487679" y="102865"/>
                </a:lnTo>
                <a:lnTo>
                  <a:pt x="468883" y="93973"/>
                </a:lnTo>
                <a:lnTo>
                  <a:pt x="440817" y="83815"/>
                </a:lnTo>
                <a:lnTo>
                  <a:pt x="422021" y="74923"/>
                </a:lnTo>
                <a:lnTo>
                  <a:pt x="393830" y="64765"/>
                </a:lnTo>
                <a:lnTo>
                  <a:pt x="159389" y="0"/>
                </a:lnTo>
                <a:lnTo>
                  <a:pt x="121922" y="0"/>
                </a:lnTo>
                <a:lnTo>
                  <a:pt x="93855" y="0"/>
                </a:lnTo>
                <a:lnTo>
                  <a:pt x="74929" y="8881"/>
                </a:lnTo>
                <a:lnTo>
                  <a:pt x="56263" y="19050"/>
                </a:lnTo>
                <a:lnTo>
                  <a:pt x="37468" y="36823"/>
                </a:lnTo>
                <a:lnTo>
                  <a:pt x="18796" y="55873"/>
                </a:lnTo>
                <a:lnTo>
                  <a:pt x="9401" y="74923"/>
                </a:lnTo>
                <a:lnTo>
                  <a:pt x="0" y="93973"/>
                </a:lnTo>
                <a:lnTo>
                  <a:pt x="0" y="271773"/>
                </a:lnTo>
                <a:lnTo>
                  <a:pt x="18796" y="290823"/>
                </a:lnTo>
                <a:lnTo>
                  <a:pt x="56263" y="290823"/>
                </a:lnTo>
                <a:lnTo>
                  <a:pt x="74929" y="280665"/>
                </a:lnTo>
                <a:lnTo>
                  <a:pt x="74929" y="130808"/>
                </a:lnTo>
                <a:lnTo>
                  <a:pt x="84330" y="111758"/>
                </a:lnTo>
                <a:lnTo>
                  <a:pt x="93855" y="93973"/>
                </a:lnTo>
                <a:lnTo>
                  <a:pt x="112521" y="83815"/>
                </a:lnTo>
                <a:lnTo>
                  <a:pt x="131322" y="74923"/>
                </a:lnTo>
                <a:lnTo>
                  <a:pt x="159389" y="83815"/>
                </a:lnTo>
                <a:lnTo>
                  <a:pt x="393830" y="149858"/>
                </a:lnTo>
                <a:lnTo>
                  <a:pt x="403225" y="149858"/>
                </a:lnTo>
                <a:lnTo>
                  <a:pt x="422021" y="158750"/>
                </a:lnTo>
                <a:lnTo>
                  <a:pt x="440817" y="168908"/>
                </a:lnTo>
                <a:lnTo>
                  <a:pt x="450088" y="186681"/>
                </a:lnTo>
                <a:lnTo>
                  <a:pt x="459488" y="205731"/>
                </a:lnTo>
                <a:lnTo>
                  <a:pt x="468883" y="224781"/>
                </a:lnTo>
                <a:lnTo>
                  <a:pt x="468883" y="383531"/>
                </a:lnTo>
                <a:lnTo>
                  <a:pt x="478284" y="402581"/>
                </a:lnTo>
                <a:lnTo>
                  <a:pt x="487679" y="412750"/>
                </a:lnTo>
                <a:lnTo>
                  <a:pt x="506351" y="421631"/>
                </a:lnTo>
                <a:lnTo>
                  <a:pt x="534547" y="412750"/>
                </a:lnTo>
                <a:lnTo>
                  <a:pt x="543942" y="4025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35" name="Freeform 8935"/>
          <p:cNvSpPr/>
          <p:nvPr/>
        </p:nvSpPr>
        <p:spPr>
          <a:xfrm rot="-5400000" flipH="0" flipV="0">
            <a:off x="9198913" y="7064232"/>
            <a:ext cx="79253" cy="70172"/>
          </a:xfrm>
          <a:custGeom>
            <a:pathLst>
              <a:path w="487679" h="431800">
                <a:moveTo>
                  <a:pt x="487679" y="121916"/>
                </a:moveTo>
                <a:lnTo>
                  <a:pt x="468883" y="102866"/>
                </a:lnTo>
                <a:lnTo>
                  <a:pt x="450088" y="93985"/>
                </a:lnTo>
                <a:lnTo>
                  <a:pt x="431422" y="85093"/>
                </a:lnTo>
                <a:lnTo>
                  <a:pt x="403225" y="74935"/>
                </a:lnTo>
                <a:lnTo>
                  <a:pt x="384560" y="66043"/>
                </a:lnTo>
                <a:lnTo>
                  <a:pt x="356363" y="55885"/>
                </a:lnTo>
                <a:lnTo>
                  <a:pt x="159389" y="0"/>
                </a:lnTo>
                <a:lnTo>
                  <a:pt x="121922" y="0"/>
                </a:lnTo>
                <a:lnTo>
                  <a:pt x="93855" y="0"/>
                </a:lnTo>
                <a:lnTo>
                  <a:pt x="74929" y="8893"/>
                </a:lnTo>
                <a:lnTo>
                  <a:pt x="56263" y="19050"/>
                </a:lnTo>
                <a:lnTo>
                  <a:pt x="37468" y="38100"/>
                </a:lnTo>
                <a:lnTo>
                  <a:pt x="18796" y="55885"/>
                </a:lnTo>
                <a:lnTo>
                  <a:pt x="9401" y="74935"/>
                </a:lnTo>
                <a:lnTo>
                  <a:pt x="0" y="93985"/>
                </a:lnTo>
                <a:lnTo>
                  <a:pt x="0" y="356866"/>
                </a:lnTo>
                <a:lnTo>
                  <a:pt x="18796" y="374650"/>
                </a:lnTo>
                <a:lnTo>
                  <a:pt x="56263" y="374650"/>
                </a:lnTo>
                <a:lnTo>
                  <a:pt x="74929" y="356866"/>
                </a:lnTo>
                <a:lnTo>
                  <a:pt x="74929" y="140966"/>
                </a:lnTo>
                <a:lnTo>
                  <a:pt x="84330" y="113035"/>
                </a:lnTo>
                <a:lnTo>
                  <a:pt x="93855" y="93985"/>
                </a:lnTo>
                <a:lnTo>
                  <a:pt x="103126" y="85093"/>
                </a:lnTo>
                <a:lnTo>
                  <a:pt x="131322" y="74935"/>
                </a:lnTo>
                <a:lnTo>
                  <a:pt x="159389" y="85093"/>
                </a:lnTo>
                <a:lnTo>
                  <a:pt x="234442" y="102866"/>
                </a:lnTo>
                <a:lnTo>
                  <a:pt x="234442" y="431800"/>
                </a:lnTo>
                <a:lnTo>
                  <a:pt x="318772" y="121916"/>
                </a:lnTo>
                <a:lnTo>
                  <a:pt x="356363" y="130808"/>
                </a:lnTo>
                <a:lnTo>
                  <a:pt x="365764" y="140966"/>
                </a:lnTo>
                <a:lnTo>
                  <a:pt x="384560" y="149858"/>
                </a:lnTo>
                <a:lnTo>
                  <a:pt x="403225" y="160016"/>
                </a:lnTo>
                <a:lnTo>
                  <a:pt x="422021" y="168908"/>
                </a:lnTo>
                <a:lnTo>
                  <a:pt x="440817" y="187958"/>
                </a:lnTo>
                <a:lnTo>
                  <a:pt x="450088" y="207008"/>
                </a:lnTo>
                <a:lnTo>
                  <a:pt x="459488" y="224793"/>
                </a:lnTo>
                <a:lnTo>
                  <a:pt x="468883" y="243843"/>
                </a:lnTo>
                <a:lnTo>
                  <a:pt x="468883" y="2908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36" name="Freeform 8936"/>
          <p:cNvSpPr/>
          <p:nvPr/>
        </p:nvSpPr>
        <p:spPr>
          <a:xfrm rot="-5400000" flipH="0" flipV="0">
            <a:off x="9225535" y="7046771"/>
            <a:ext cx="51803" cy="56345"/>
          </a:xfrm>
          <a:custGeom>
            <a:pathLst>
              <a:path w="318771" h="346719">
                <a:moveTo>
                  <a:pt x="318771" y="187969"/>
                </a:moveTo>
                <a:lnTo>
                  <a:pt x="318771" y="177800"/>
                </a:lnTo>
                <a:lnTo>
                  <a:pt x="309500" y="149869"/>
                </a:lnTo>
                <a:lnTo>
                  <a:pt x="309500" y="93984"/>
                </a:lnTo>
                <a:lnTo>
                  <a:pt x="300105" y="74934"/>
                </a:lnTo>
                <a:lnTo>
                  <a:pt x="290705" y="55884"/>
                </a:lnTo>
                <a:lnTo>
                  <a:pt x="281304" y="38100"/>
                </a:lnTo>
                <a:lnTo>
                  <a:pt x="271909" y="19050"/>
                </a:lnTo>
                <a:lnTo>
                  <a:pt x="262638" y="8892"/>
                </a:lnTo>
                <a:lnTo>
                  <a:pt x="253237" y="0"/>
                </a:lnTo>
                <a:lnTo>
                  <a:pt x="234441" y="168919"/>
                </a:lnTo>
                <a:lnTo>
                  <a:pt x="234441" y="207019"/>
                </a:lnTo>
                <a:lnTo>
                  <a:pt x="225046" y="224792"/>
                </a:lnTo>
                <a:lnTo>
                  <a:pt x="215646" y="243842"/>
                </a:lnTo>
                <a:lnTo>
                  <a:pt x="206375" y="252734"/>
                </a:lnTo>
                <a:lnTo>
                  <a:pt x="187579" y="262892"/>
                </a:lnTo>
                <a:lnTo>
                  <a:pt x="140717" y="262892"/>
                </a:lnTo>
                <a:lnTo>
                  <a:pt x="121921" y="252734"/>
                </a:lnTo>
                <a:lnTo>
                  <a:pt x="84330" y="243842"/>
                </a:lnTo>
                <a:lnTo>
                  <a:pt x="84330" y="0"/>
                </a:lnTo>
                <a:lnTo>
                  <a:pt x="0" y="309884"/>
                </a:lnTo>
                <a:lnTo>
                  <a:pt x="121921" y="337827"/>
                </a:lnTo>
                <a:lnTo>
                  <a:pt x="140717" y="346719"/>
                </a:lnTo>
                <a:lnTo>
                  <a:pt x="187579" y="346719"/>
                </a:lnTo>
                <a:lnTo>
                  <a:pt x="215646" y="337827"/>
                </a:lnTo>
                <a:lnTo>
                  <a:pt x="234441" y="328934"/>
                </a:lnTo>
                <a:lnTo>
                  <a:pt x="253237" y="318777"/>
                </a:lnTo>
                <a:lnTo>
                  <a:pt x="271909" y="299727"/>
                </a:lnTo>
                <a:lnTo>
                  <a:pt x="290705" y="281942"/>
                </a:lnTo>
                <a:lnTo>
                  <a:pt x="300105" y="262892"/>
                </a:lnTo>
                <a:lnTo>
                  <a:pt x="309500" y="234950"/>
                </a:lnTo>
                <a:lnTo>
                  <a:pt x="309500" y="2159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37" name="Freeform 8937"/>
          <p:cNvSpPr/>
          <p:nvPr/>
        </p:nvSpPr>
        <p:spPr>
          <a:xfrm rot="-5400000" flipH="0" flipV="0">
            <a:off x="9277382" y="7063447"/>
            <a:ext cx="89903" cy="61092"/>
          </a:xfrm>
          <a:custGeom>
            <a:pathLst>
              <a:path w="553213" h="375927">
                <a:moveTo>
                  <a:pt x="553213" y="160027"/>
                </a:moveTo>
                <a:lnTo>
                  <a:pt x="553213" y="160027"/>
                </a:lnTo>
                <a:lnTo>
                  <a:pt x="543942" y="140977"/>
                </a:lnTo>
                <a:lnTo>
                  <a:pt x="525147" y="121927"/>
                </a:lnTo>
                <a:lnTo>
                  <a:pt x="46863" y="0"/>
                </a:lnTo>
                <a:lnTo>
                  <a:pt x="28067" y="0"/>
                </a:lnTo>
                <a:lnTo>
                  <a:pt x="9401" y="10158"/>
                </a:lnTo>
                <a:lnTo>
                  <a:pt x="9401" y="19050"/>
                </a:lnTo>
                <a:lnTo>
                  <a:pt x="0" y="38100"/>
                </a:lnTo>
                <a:lnTo>
                  <a:pt x="0" y="46992"/>
                </a:lnTo>
                <a:lnTo>
                  <a:pt x="9401" y="66042"/>
                </a:lnTo>
                <a:lnTo>
                  <a:pt x="28067" y="74935"/>
                </a:lnTo>
                <a:lnTo>
                  <a:pt x="234442" y="132085"/>
                </a:lnTo>
                <a:lnTo>
                  <a:pt x="234442" y="375927"/>
                </a:lnTo>
                <a:lnTo>
                  <a:pt x="318772" y="151135"/>
                </a:lnTo>
                <a:lnTo>
                  <a:pt x="497080" y="207008"/>
                </a:lnTo>
                <a:lnTo>
                  <a:pt x="515746" y="207008"/>
                </a:lnTo>
                <a:lnTo>
                  <a:pt x="534547" y="187958"/>
                </a:lnTo>
                <a:lnTo>
                  <a:pt x="543942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38" name="Freeform 8938"/>
          <p:cNvSpPr/>
          <p:nvPr/>
        </p:nvSpPr>
        <p:spPr>
          <a:xfrm rot="-5400000" flipH="0" flipV="0">
            <a:off x="9301839" y="7063551"/>
            <a:ext cx="89903" cy="60884"/>
          </a:xfrm>
          <a:custGeom>
            <a:pathLst>
              <a:path w="553213" h="374650">
                <a:moveTo>
                  <a:pt x="553213" y="336550"/>
                </a:moveTo>
                <a:lnTo>
                  <a:pt x="553213" y="336550"/>
                </a:lnTo>
                <a:lnTo>
                  <a:pt x="543942" y="308607"/>
                </a:lnTo>
                <a:lnTo>
                  <a:pt x="525147" y="299715"/>
                </a:lnTo>
                <a:lnTo>
                  <a:pt x="318772" y="243842"/>
                </a:lnTo>
                <a:lnTo>
                  <a:pt x="318772" y="0"/>
                </a:lnTo>
                <a:lnTo>
                  <a:pt x="234442" y="224792"/>
                </a:lnTo>
                <a:lnTo>
                  <a:pt x="46863" y="177800"/>
                </a:lnTo>
                <a:lnTo>
                  <a:pt x="28067" y="177800"/>
                </a:lnTo>
                <a:lnTo>
                  <a:pt x="9401" y="186692"/>
                </a:lnTo>
                <a:lnTo>
                  <a:pt x="9401" y="196850"/>
                </a:lnTo>
                <a:lnTo>
                  <a:pt x="0" y="214623"/>
                </a:lnTo>
                <a:lnTo>
                  <a:pt x="0" y="224792"/>
                </a:lnTo>
                <a:lnTo>
                  <a:pt x="9401" y="243842"/>
                </a:lnTo>
                <a:lnTo>
                  <a:pt x="28067" y="252723"/>
                </a:lnTo>
                <a:lnTo>
                  <a:pt x="497080" y="374650"/>
                </a:lnTo>
                <a:lnTo>
                  <a:pt x="534547" y="374650"/>
                </a:lnTo>
                <a:lnTo>
                  <a:pt x="543942" y="3644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39" name="Freeform 8939"/>
          <p:cNvSpPr/>
          <p:nvPr/>
        </p:nvSpPr>
        <p:spPr>
          <a:xfrm rot="-5400000" flipH="0" flipV="0">
            <a:off x="9384044" y="7066502"/>
            <a:ext cx="79253" cy="65631"/>
          </a:xfrm>
          <a:custGeom>
            <a:pathLst>
              <a:path w="487679" h="403858">
                <a:moveTo>
                  <a:pt x="487679" y="113035"/>
                </a:moveTo>
                <a:lnTo>
                  <a:pt x="468883" y="93985"/>
                </a:lnTo>
                <a:lnTo>
                  <a:pt x="450088" y="85092"/>
                </a:lnTo>
                <a:lnTo>
                  <a:pt x="431422" y="74935"/>
                </a:lnTo>
                <a:lnTo>
                  <a:pt x="403225" y="66042"/>
                </a:lnTo>
                <a:lnTo>
                  <a:pt x="384560" y="57150"/>
                </a:lnTo>
                <a:lnTo>
                  <a:pt x="356363" y="46992"/>
                </a:lnTo>
                <a:lnTo>
                  <a:pt x="196980" y="0"/>
                </a:lnTo>
                <a:lnTo>
                  <a:pt x="149988" y="0"/>
                </a:lnTo>
                <a:lnTo>
                  <a:pt x="121922" y="0"/>
                </a:lnTo>
                <a:lnTo>
                  <a:pt x="103126" y="10158"/>
                </a:lnTo>
                <a:lnTo>
                  <a:pt x="84330" y="19050"/>
                </a:lnTo>
                <a:lnTo>
                  <a:pt x="65658" y="29208"/>
                </a:lnTo>
                <a:lnTo>
                  <a:pt x="46863" y="46992"/>
                </a:lnTo>
                <a:lnTo>
                  <a:pt x="37468" y="46992"/>
                </a:lnTo>
                <a:lnTo>
                  <a:pt x="28067" y="66042"/>
                </a:lnTo>
                <a:lnTo>
                  <a:pt x="18796" y="85092"/>
                </a:lnTo>
                <a:lnTo>
                  <a:pt x="9401" y="104142"/>
                </a:lnTo>
                <a:lnTo>
                  <a:pt x="0" y="132085"/>
                </a:lnTo>
                <a:lnTo>
                  <a:pt x="0" y="187958"/>
                </a:lnTo>
                <a:lnTo>
                  <a:pt x="9401" y="215900"/>
                </a:lnTo>
                <a:lnTo>
                  <a:pt x="9401" y="243842"/>
                </a:lnTo>
                <a:lnTo>
                  <a:pt x="18796" y="262892"/>
                </a:lnTo>
                <a:lnTo>
                  <a:pt x="28067" y="281942"/>
                </a:lnTo>
                <a:lnTo>
                  <a:pt x="37468" y="300992"/>
                </a:lnTo>
                <a:lnTo>
                  <a:pt x="46863" y="318777"/>
                </a:lnTo>
                <a:lnTo>
                  <a:pt x="46863" y="328935"/>
                </a:lnTo>
                <a:lnTo>
                  <a:pt x="65658" y="347985"/>
                </a:lnTo>
                <a:lnTo>
                  <a:pt x="74929" y="179077"/>
                </a:lnTo>
                <a:lnTo>
                  <a:pt x="74929" y="168908"/>
                </a:lnTo>
                <a:lnTo>
                  <a:pt x="84330" y="140977"/>
                </a:lnTo>
                <a:lnTo>
                  <a:pt x="84330" y="113035"/>
                </a:lnTo>
                <a:lnTo>
                  <a:pt x="103126" y="104142"/>
                </a:lnTo>
                <a:lnTo>
                  <a:pt x="112521" y="85092"/>
                </a:lnTo>
                <a:lnTo>
                  <a:pt x="131322" y="85092"/>
                </a:lnTo>
                <a:lnTo>
                  <a:pt x="149988" y="74935"/>
                </a:lnTo>
                <a:lnTo>
                  <a:pt x="168784" y="74935"/>
                </a:lnTo>
                <a:lnTo>
                  <a:pt x="196980" y="85092"/>
                </a:lnTo>
                <a:lnTo>
                  <a:pt x="356363" y="121927"/>
                </a:lnTo>
                <a:lnTo>
                  <a:pt x="365764" y="132085"/>
                </a:lnTo>
                <a:lnTo>
                  <a:pt x="384560" y="140977"/>
                </a:lnTo>
                <a:lnTo>
                  <a:pt x="403225" y="149858"/>
                </a:lnTo>
                <a:lnTo>
                  <a:pt x="422021" y="160027"/>
                </a:lnTo>
                <a:lnTo>
                  <a:pt x="440817" y="179077"/>
                </a:lnTo>
                <a:lnTo>
                  <a:pt x="450088" y="196850"/>
                </a:lnTo>
                <a:lnTo>
                  <a:pt x="459488" y="215900"/>
                </a:lnTo>
                <a:lnTo>
                  <a:pt x="468883" y="234950"/>
                </a:lnTo>
                <a:lnTo>
                  <a:pt x="468883" y="4038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40" name="Freeform 8940"/>
          <p:cNvSpPr/>
          <p:nvPr/>
        </p:nvSpPr>
        <p:spPr>
          <a:xfrm rot="-5400000" flipH="0" flipV="0">
            <a:off x="9384085" y="7036060"/>
            <a:ext cx="117353" cy="67076"/>
          </a:xfrm>
          <a:custGeom>
            <a:pathLst>
              <a:path w="722127" h="412750">
                <a:moveTo>
                  <a:pt x="722127" y="290823"/>
                </a:moveTo>
                <a:lnTo>
                  <a:pt x="722127" y="158750"/>
                </a:lnTo>
                <a:lnTo>
                  <a:pt x="712726" y="140965"/>
                </a:lnTo>
                <a:lnTo>
                  <a:pt x="703331" y="121915"/>
                </a:lnTo>
                <a:lnTo>
                  <a:pt x="656463" y="121915"/>
                </a:lnTo>
                <a:lnTo>
                  <a:pt x="647068" y="140965"/>
                </a:lnTo>
                <a:lnTo>
                  <a:pt x="637667" y="158750"/>
                </a:lnTo>
                <a:lnTo>
                  <a:pt x="637667" y="299715"/>
                </a:lnTo>
                <a:lnTo>
                  <a:pt x="628272" y="318765"/>
                </a:lnTo>
                <a:lnTo>
                  <a:pt x="609600" y="327657"/>
                </a:lnTo>
                <a:lnTo>
                  <a:pt x="590805" y="337815"/>
                </a:lnTo>
                <a:lnTo>
                  <a:pt x="562614" y="327657"/>
                </a:lnTo>
                <a:lnTo>
                  <a:pt x="487555" y="309873"/>
                </a:lnTo>
                <a:lnTo>
                  <a:pt x="487555" y="177800"/>
                </a:lnTo>
                <a:lnTo>
                  <a:pt x="478284" y="149857"/>
                </a:lnTo>
                <a:lnTo>
                  <a:pt x="478284" y="93973"/>
                </a:lnTo>
                <a:lnTo>
                  <a:pt x="468889" y="74923"/>
                </a:lnTo>
                <a:lnTo>
                  <a:pt x="459489" y="55873"/>
                </a:lnTo>
                <a:lnTo>
                  <a:pt x="450088" y="36823"/>
                </a:lnTo>
                <a:lnTo>
                  <a:pt x="440693" y="19050"/>
                </a:lnTo>
                <a:lnTo>
                  <a:pt x="431422" y="8892"/>
                </a:lnTo>
                <a:lnTo>
                  <a:pt x="422021" y="0"/>
                </a:lnTo>
                <a:lnTo>
                  <a:pt x="403225" y="290823"/>
                </a:lnTo>
                <a:lnTo>
                  <a:pt x="131322" y="215900"/>
                </a:lnTo>
                <a:lnTo>
                  <a:pt x="121922" y="215900"/>
                </a:lnTo>
                <a:lnTo>
                  <a:pt x="103126" y="205742"/>
                </a:lnTo>
                <a:lnTo>
                  <a:pt x="75059" y="196850"/>
                </a:lnTo>
                <a:lnTo>
                  <a:pt x="65664" y="177800"/>
                </a:lnTo>
                <a:lnTo>
                  <a:pt x="46863" y="168907"/>
                </a:lnTo>
                <a:lnTo>
                  <a:pt x="37468" y="149857"/>
                </a:lnTo>
                <a:lnTo>
                  <a:pt x="28197" y="130807"/>
                </a:lnTo>
                <a:lnTo>
                  <a:pt x="18672" y="113023"/>
                </a:lnTo>
                <a:lnTo>
                  <a:pt x="18672" y="83815"/>
                </a:lnTo>
                <a:lnTo>
                  <a:pt x="9271" y="66042"/>
                </a:lnTo>
                <a:lnTo>
                  <a:pt x="0" y="234950"/>
                </a:lnTo>
                <a:lnTo>
                  <a:pt x="18672" y="243842"/>
                </a:lnTo>
                <a:lnTo>
                  <a:pt x="37468" y="252723"/>
                </a:lnTo>
                <a:lnTo>
                  <a:pt x="56264" y="271773"/>
                </a:lnTo>
                <a:lnTo>
                  <a:pt x="75059" y="280665"/>
                </a:lnTo>
                <a:lnTo>
                  <a:pt x="103126" y="290823"/>
                </a:lnTo>
                <a:lnTo>
                  <a:pt x="131322" y="299715"/>
                </a:lnTo>
                <a:lnTo>
                  <a:pt x="562614" y="412750"/>
                </a:lnTo>
                <a:lnTo>
                  <a:pt x="618871" y="412750"/>
                </a:lnTo>
                <a:lnTo>
                  <a:pt x="647068" y="402592"/>
                </a:lnTo>
                <a:lnTo>
                  <a:pt x="665864" y="393700"/>
                </a:lnTo>
                <a:lnTo>
                  <a:pt x="684535" y="384807"/>
                </a:lnTo>
                <a:lnTo>
                  <a:pt x="684535" y="374650"/>
                </a:lnTo>
                <a:lnTo>
                  <a:pt x="703331" y="356865"/>
                </a:lnTo>
                <a:lnTo>
                  <a:pt x="712726" y="337815"/>
                </a:lnTo>
                <a:lnTo>
                  <a:pt x="722127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41" name="Freeform 8941"/>
          <p:cNvSpPr/>
          <p:nvPr/>
        </p:nvSpPr>
        <p:spPr>
          <a:xfrm rot="-5400000" flipH="0" flipV="0">
            <a:off x="9501428" y="7072705"/>
            <a:ext cx="65528" cy="45611"/>
          </a:xfrm>
          <a:custGeom>
            <a:pathLst>
              <a:path w="403225" h="280665">
                <a:moveTo>
                  <a:pt x="403225" y="261615"/>
                </a:moveTo>
                <a:lnTo>
                  <a:pt x="403225" y="102865"/>
                </a:lnTo>
                <a:lnTo>
                  <a:pt x="403225" y="139700"/>
                </a:lnTo>
                <a:lnTo>
                  <a:pt x="393830" y="158750"/>
                </a:lnTo>
                <a:lnTo>
                  <a:pt x="384430" y="177800"/>
                </a:lnTo>
                <a:lnTo>
                  <a:pt x="375159" y="186692"/>
                </a:lnTo>
                <a:lnTo>
                  <a:pt x="356363" y="196850"/>
                </a:lnTo>
                <a:lnTo>
                  <a:pt x="309501" y="196850"/>
                </a:lnTo>
                <a:lnTo>
                  <a:pt x="290705" y="186692"/>
                </a:lnTo>
                <a:lnTo>
                  <a:pt x="131322" y="149857"/>
                </a:lnTo>
                <a:lnTo>
                  <a:pt x="121922" y="149857"/>
                </a:lnTo>
                <a:lnTo>
                  <a:pt x="103126" y="139700"/>
                </a:lnTo>
                <a:lnTo>
                  <a:pt x="75059" y="130807"/>
                </a:lnTo>
                <a:lnTo>
                  <a:pt x="65664" y="111757"/>
                </a:lnTo>
                <a:lnTo>
                  <a:pt x="46863" y="102865"/>
                </a:lnTo>
                <a:lnTo>
                  <a:pt x="37468" y="83815"/>
                </a:lnTo>
                <a:lnTo>
                  <a:pt x="28197" y="64765"/>
                </a:lnTo>
                <a:lnTo>
                  <a:pt x="18672" y="46992"/>
                </a:lnTo>
                <a:lnTo>
                  <a:pt x="18672" y="17773"/>
                </a:lnTo>
                <a:lnTo>
                  <a:pt x="9271" y="0"/>
                </a:lnTo>
                <a:lnTo>
                  <a:pt x="0" y="168907"/>
                </a:lnTo>
                <a:lnTo>
                  <a:pt x="18672" y="177800"/>
                </a:lnTo>
                <a:lnTo>
                  <a:pt x="37468" y="186692"/>
                </a:lnTo>
                <a:lnTo>
                  <a:pt x="56264" y="205742"/>
                </a:lnTo>
                <a:lnTo>
                  <a:pt x="75059" y="215900"/>
                </a:lnTo>
                <a:lnTo>
                  <a:pt x="103126" y="224792"/>
                </a:lnTo>
                <a:lnTo>
                  <a:pt x="131322" y="233673"/>
                </a:lnTo>
                <a:lnTo>
                  <a:pt x="290705" y="271773"/>
                </a:lnTo>
                <a:lnTo>
                  <a:pt x="309501" y="280665"/>
                </a:lnTo>
                <a:lnTo>
                  <a:pt x="337567" y="280665"/>
                </a:lnTo>
                <a:lnTo>
                  <a:pt x="365764" y="271773"/>
                </a:lnTo>
                <a:lnTo>
                  <a:pt x="384430" y="271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42" name="Freeform 8942"/>
          <p:cNvSpPr/>
          <p:nvPr/>
        </p:nvSpPr>
        <p:spPr>
          <a:xfrm rot="-5400000" flipH="0" flipV="0">
            <a:off x="9517401" y="7015452"/>
            <a:ext cx="30483" cy="45816"/>
          </a:xfrm>
          <a:custGeom>
            <a:pathLst>
              <a:path w="187579" h="281931">
                <a:moveTo>
                  <a:pt x="187579" y="271773"/>
                </a:moveTo>
                <a:lnTo>
                  <a:pt x="178178" y="132073"/>
                </a:lnTo>
                <a:lnTo>
                  <a:pt x="178178" y="168908"/>
                </a:lnTo>
                <a:lnTo>
                  <a:pt x="168783" y="187958"/>
                </a:lnTo>
                <a:lnTo>
                  <a:pt x="150111" y="196850"/>
                </a:lnTo>
                <a:lnTo>
                  <a:pt x="131316" y="196850"/>
                </a:lnTo>
                <a:lnTo>
                  <a:pt x="103125" y="196850"/>
                </a:lnTo>
                <a:lnTo>
                  <a:pt x="84329" y="187958"/>
                </a:lnTo>
                <a:lnTo>
                  <a:pt x="65658" y="168908"/>
                </a:lnTo>
                <a:lnTo>
                  <a:pt x="56263" y="160015"/>
                </a:lnTo>
                <a:lnTo>
                  <a:pt x="37467" y="140965"/>
                </a:lnTo>
                <a:lnTo>
                  <a:pt x="28066" y="121915"/>
                </a:lnTo>
                <a:lnTo>
                  <a:pt x="28066" y="93973"/>
                </a:lnTo>
                <a:lnTo>
                  <a:pt x="18795" y="74923"/>
                </a:lnTo>
                <a:lnTo>
                  <a:pt x="18795" y="46981"/>
                </a:lnTo>
                <a:lnTo>
                  <a:pt x="9400" y="27931"/>
                </a:lnTo>
                <a:lnTo>
                  <a:pt x="0" y="0"/>
                </a:lnTo>
                <a:lnTo>
                  <a:pt x="0" y="226058"/>
                </a:lnTo>
                <a:lnTo>
                  <a:pt x="9400" y="207008"/>
                </a:lnTo>
                <a:lnTo>
                  <a:pt x="9400" y="215900"/>
                </a:lnTo>
                <a:lnTo>
                  <a:pt x="18795" y="234950"/>
                </a:lnTo>
                <a:lnTo>
                  <a:pt x="37467" y="243831"/>
                </a:lnTo>
                <a:lnTo>
                  <a:pt x="56263" y="262881"/>
                </a:lnTo>
                <a:lnTo>
                  <a:pt x="65658" y="262881"/>
                </a:lnTo>
                <a:lnTo>
                  <a:pt x="84329" y="271773"/>
                </a:lnTo>
                <a:lnTo>
                  <a:pt x="112520" y="281931"/>
                </a:lnTo>
                <a:lnTo>
                  <a:pt x="159382" y="2819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43" name="Freeform 8943"/>
          <p:cNvSpPr/>
          <p:nvPr/>
        </p:nvSpPr>
        <p:spPr>
          <a:xfrm rot="-5400000" flipH="0" flipV="0">
            <a:off x="9454081" y="7039124"/>
            <a:ext cx="128023" cy="71617"/>
          </a:xfrm>
          <a:custGeom>
            <a:pathLst>
              <a:path w="787785" h="440692">
                <a:moveTo>
                  <a:pt x="787785" y="328934"/>
                </a:moveTo>
                <a:lnTo>
                  <a:pt x="787785" y="300992"/>
                </a:lnTo>
                <a:lnTo>
                  <a:pt x="778384" y="273050"/>
                </a:lnTo>
                <a:lnTo>
                  <a:pt x="778384" y="243842"/>
                </a:lnTo>
                <a:lnTo>
                  <a:pt x="768989" y="226069"/>
                </a:lnTo>
                <a:lnTo>
                  <a:pt x="759588" y="207019"/>
                </a:lnTo>
                <a:lnTo>
                  <a:pt x="750193" y="187969"/>
                </a:lnTo>
                <a:lnTo>
                  <a:pt x="740792" y="179077"/>
                </a:lnTo>
                <a:lnTo>
                  <a:pt x="722121" y="160027"/>
                </a:lnTo>
                <a:lnTo>
                  <a:pt x="703325" y="151134"/>
                </a:lnTo>
                <a:lnTo>
                  <a:pt x="675258" y="140977"/>
                </a:lnTo>
                <a:lnTo>
                  <a:pt x="656463" y="132084"/>
                </a:lnTo>
                <a:lnTo>
                  <a:pt x="628272" y="121927"/>
                </a:lnTo>
                <a:lnTo>
                  <a:pt x="196980" y="0"/>
                </a:lnTo>
                <a:lnTo>
                  <a:pt x="149988" y="0"/>
                </a:lnTo>
                <a:lnTo>
                  <a:pt x="121922" y="0"/>
                </a:lnTo>
                <a:lnTo>
                  <a:pt x="103126" y="10169"/>
                </a:lnTo>
                <a:lnTo>
                  <a:pt x="84330" y="19050"/>
                </a:lnTo>
                <a:lnTo>
                  <a:pt x="65658" y="29219"/>
                </a:lnTo>
                <a:lnTo>
                  <a:pt x="46863" y="46992"/>
                </a:lnTo>
                <a:lnTo>
                  <a:pt x="37468" y="46992"/>
                </a:lnTo>
                <a:lnTo>
                  <a:pt x="28067" y="66042"/>
                </a:lnTo>
                <a:lnTo>
                  <a:pt x="18796" y="85092"/>
                </a:lnTo>
                <a:lnTo>
                  <a:pt x="9401" y="104142"/>
                </a:lnTo>
                <a:lnTo>
                  <a:pt x="0" y="132084"/>
                </a:lnTo>
                <a:lnTo>
                  <a:pt x="0" y="187969"/>
                </a:lnTo>
                <a:lnTo>
                  <a:pt x="9401" y="215900"/>
                </a:lnTo>
                <a:lnTo>
                  <a:pt x="9401" y="243842"/>
                </a:lnTo>
                <a:lnTo>
                  <a:pt x="18796" y="262892"/>
                </a:lnTo>
                <a:lnTo>
                  <a:pt x="28067" y="281942"/>
                </a:lnTo>
                <a:lnTo>
                  <a:pt x="37468" y="300992"/>
                </a:lnTo>
                <a:lnTo>
                  <a:pt x="46863" y="318777"/>
                </a:lnTo>
                <a:lnTo>
                  <a:pt x="46863" y="328934"/>
                </a:lnTo>
                <a:lnTo>
                  <a:pt x="65658" y="347984"/>
                </a:lnTo>
                <a:lnTo>
                  <a:pt x="74929" y="179077"/>
                </a:lnTo>
                <a:lnTo>
                  <a:pt x="74929" y="168919"/>
                </a:lnTo>
                <a:lnTo>
                  <a:pt x="84330" y="140977"/>
                </a:lnTo>
                <a:lnTo>
                  <a:pt x="84330" y="113034"/>
                </a:lnTo>
                <a:lnTo>
                  <a:pt x="103126" y="104142"/>
                </a:lnTo>
                <a:lnTo>
                  <a:pt x="112521" y="85092"/>
                </a:lnTo>
                <a:lnTo>
                  <a:pt x="131322" y="85092"/>
                </a:lnTo>
                <a:lnTo>
                  <a:pt x="149988" y="74934"/>
                </a:lnTo>
                <a:lnTo>
                  <a:pt x="168784" y="74934"/>
                </a:lnTo>
                <a:lnTo>
                  <a:pt x="196980" y="85092"/>
                </a:lnTo>
                <a:lnTo>
                  <a:pt x="356363" y="121927"/>
                </a:lnTo>
                <a:lnTo>
                  <a:pt x="365764" y="132084"/>
                </a:lnTo>
                <a:lnTo>
                  <a:pt x="384560" y="140977"/>
                </a:lnTo>
                <a:lnTo>
                  <a:pt x="403225" y="151134"/>
                </a:lnTo>
                <a:lnTo>
                  <a:pt x="422021" y="160027"/>
                </a:lnTo>
                <a:lnTo>
                  <a:pt x="440817" y="179077"/>
                </a:lnTo>
                <a:lnTo>
                  <a:pt x="450088" y="187969"/>
                </a:lnTo>
                <a:lnTo>
                  <a:pt x="459488" y="215900"/>
                </a:lnTo>
                <a:lnTo>
                  <a:pt x="468883" y="234950"/>
                </a:lnTo>
                <a:lnTo>
                  <a:pt x="468883" y="440692"/>
                </a:lnTo>
                <a:lnTo>
                  <a:pt x="487679" y="431800"/>
                </a:lnTo>
                <a:lnTo>
                  <a:pt x="506351" y="412750"/>
                </a:lnTo>
                <a:lnTo>
                  <a:pt x="525147" y="394977"/>
                </a:lnTo>
                <a:lnTo>
                  <a:pt x="525147" y="168919"/>
                </a:lnTo>
                <a:lnTo>
                  <a:pt x="628272" y="196850"/>
                </a:lnTo>
                <a:lnTo>
                  <a:pt x="637667" y="196850"/>
                </a:lnTo>
                <a:lnTo>
                  <a:pt x="656463" y="207019"/>
                </a:lnTo>
                <a:lnTo>
                  <a:pt x="675258" y="226069"/>
                </a:lnTo>
                <a:lnTo>
                  <a:pt x="684529" y="234950"/>
                </a:lnTo>
                <a:lnTo>
                  <a:pt x="703325" y="254000"/>
                </a:lnTo>
                <a:lnTo>
                  <a:pt x="703325" y="300992"/>
                </a:lnTo>
                <a:lnTo>
                  <a:pt x="712726" y="440692"/>
                </a:lnTo>
                <a:lnTo>
                  <a:pt x="731522" y="431800"/>
                </a:lnTo>
                <a:lnTo>
                  <a:pt x="750193" y="412750"/>
                </a:lnTo>
                <a:lnTo>
                  <a:pt x="768989" y="394977"/>
                </a:lnTo>
                <a:lnTo>
                  <a:pt x="778384" y="375927"/>
                </a:lnTo>
                <a:lnTo>
                  <a:pt x="787785" y="3479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44" name="Freeform 8944"/>
          <p:cNvSpPr/>
          <p:nvPr/>
        </p:nvSpPr>
        <p:spPr>
          <a:xfrm rot="-5400000" flipH="0" flipV="0">
            <a:off x="9539496" y="7077275"/>
            <a:ext cx="89903" cy="33435"/>
          </a:xfrm>
          <a:custGeom>
            <a:pathLst>
              <a:path w="553213" h="205743">
                <a:moveTo>
                  <a:pt x="553213" y="158750"/>
                </a:moveTo>
                <a:lnTo>
                  <a:pt x="553213" y="158750"/>
                </a:lnTo>
                <a:lnTo>
                  <a:pt x="543942" y="140966"/>
                </a:lnTo>
                <a:lnTo>
                  <a:pt x="525147" y="121916"/>
                </a:lnTo>
                <a:lnTo>
                  <a:pt x="46863" y="0"/>
                </a:lnTo>
                <a:lnTo>
                  <a:pt x="28067" y="0"/>
                </a:lnTo>
                <a:lnTo>
                  <a:pt x="9401" y="8893"/>
                </a:lnTo>
                <a:lnTo>
                  <a:pt x="9401" y="19050"/>
                </a:lnTo>
                <a:lnTo>
                  <a:pt x="0" y="36835"/>
                </a:lnTo>
                <a:lnTo>
                  <a:pt x="0" y="46993"/>
                </a:lnTo>
                <a:lnTo>
                  <a:pt x="9401" y="66043"/>
                </a:lnTo>
                <a:lnTo>
                  <a:pt x="28067" y="74935"/>
                </a:lnTo>
                <a:lnTo>
                  <a:pt x="497080" y="205743"/>
                </a:lnTo>
                <a:lnTo>
                  <a:pt x="515746" y="205743"/>
                </a:lnTo>
                <a:lnTo>
                  <a:pt x="534547" y="187958"/>
                </a:lnTo>
                <a:lnTo>
                  <a:pt x="543942" y="1879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45" name="Freeform 8945"/>
          <p:cNvSpPr/>
          <p:nvPr/>
        </p:nvSpPr>
        <p:spPr>
          <a:xfrm rot="-5400000" flipH="0" flipV="0">
            <a:off x="9593632" y="7013913"/>
            <a:ext cx="19813" cy="13828"/>
          </a:xfrm>
          <a:custGeom>
            <a:pathLst>
              <a:path w="121922" h="85093">
                <a:moveTo>
                  <a:pt x="121922" y="46993"/>
                </a:moveTo>
                <a:lnTo>
                  <a:pt x="121922" y="46993"/>
                </a:lnTo>
                <a:lnTo>
                  <a:pt x="112521" y="19050"/>
                </a:lnTo>
                <a:lnTo>
                  <a:pt x="93725" y="10158"/>
                </a:lnTo>
                <a:lnTo>
                  <a:pt x="56258" y="0"/>
                </a:lnTo>
                <a:lnTo>
                  <a:pt x="18666" y="0"/>
                </a:lnTo>
                <a:lnTo>
                  <a:pt x="9395" y="19050"/>
                </a:lnTo>
                <a:lnTo>
                  <a:pt x="0" y="38100"/>
                </a:lnTo>
                <a:lnTo>
                  <a:pt x="0" y="46993"/>
                </a:lnTo>
                <a:lnTo>
                  <a:pt x="9395" y="66043"/>
                </a:lnTo>
                <a:lnTo>
                  <a:pt x="28067" y="74935"/>
                </a:lnTo>
                <a:lnTo>
                  <a:pt x="65659" y="85093"/>
                </a:lnTo>
                <a:lnTo>
                  <a:pt x="103126" y="85093"/>
                </a:lnTo>
                <a:lnTo>
                  <a:pt x="112521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46" name="Freeform 8946"/>
          <p:cNvSpPr/>
          <p:nvPr/>
        </p:nvSpPr>
        <p:spPr>
          <a:xfrm rot="-5400000" flipH="0" flipV="0">
            <a:off x="9612702" y="7058968"/>
            <a:ext cx="89903" cy="70049"/>
          </a:xfrm>
          <a:custGeom>
            <a:pathLst>
              <a:path w="553213" h="431043">
                <a:moveTo>
                  <a:pt x="553213" y="393576"/>
                </a:moveTo>
                <a:lnTo>
                  <a:pt x="553213" y="393576"/>
                </a:lnTo>
                <a:lnTo>
                  <a:pt x="543942" y="365385"/>
                </a:lnTo>
                <a:lnTo>
                  <a:pt x="525147" y="355984"/>
                </a:lnTo>
                <a:lnTo>
                  <a:pt x="318772" y="299727"/>
                </a:lnTo>
                <a:lnTo>
                  <a:pt x="318772" y="140344"/>
                </a:lnTo>
                <a:lnTo>
                  <a:pt x="309501" y="0"/>
                </a:lnTo>
                <a:lnTo>
                  <a:pt x="290705" y="19050"/>
                </a:lnTo>
                <a:lnTo>
                  <a:pt x="271909" y="27942"/>
                </a:lnTo>
                <a:lnTo>
                  <a:pt x="271909" y="36834"/>
                </a:lnTo>
                <a:lnTo>
                  <a:pt x="253238" y="55884"/>
                </a:lnTo>
                <a:lnTo>
                  <a:pt x="243843" y="74934"/>
                </a:lnTo>
                <a:lnTo>
                  <a:pt x="234442" y="93984"/>
                </a:lnTo>
                <a:lnTo>
                  <a:pt x="234442" y="281061"/>
                </a:lnTo>
                <a:lnTo>
                  <a:pt x="46863" y="234193"/>
                </a:lnTo>
                <a:lnTo>
                  <a:pt x="28067" y="234193"/>
                </a:lnTo>
                <a:lnTo>
                  <a:pt x="9401" y="243458"/>
                </a:lnTo>
                <a:lnTo>
                  <a:pt x="9401" y="252859"/>
                </a:lnTo>
                <a:lnTo>
                  <a:pt x="0" y="271660"/>
                </a:lnTo>
                <a:lnTo>
                  <a:pt x="0" y="281061"/>
                </a:lnTo>
                <a:lnTo>
                  <a:pt x="9401" y="299727"/>
                </a:lnTo>
                <a:lnTo>
                  <a:pt x="28067" y="309128"/>
                </a:lnTo>
                <a:lnTo>
                  <a:pt x="497080" y="431043"/>
                </a:lnTo>
                <a:lnTo>
                  <a:pt x="534547" y="431043"/>
                </a:lnTo>
                <a:lnTo>
                  <a:pt x="543942" y="4216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47" name="Freeform 8947"/>
          <p:cNvSpPr/>
          <p:nvPr/>
        </p:nvSpPr>
        <p:spPr>
          <a:xfrm rot="-5400000" flipH="0" flipV="0">
            <a:off x="9613404" y="7056615"/>
            <a:ext cx="39605" cy="24458"/>
          </a:xfrm>
          <a:custGeom>
            <a:pathLst>
              <a:path w="243712" h="150502">
                <a:moveTo>
                  <a:pt x="243712" y="85092"/>
                </a:moveTo>
                <a:lnTo>
                  <a:pt x="243712" y="74935"/>
                </a:lnTo>
                <a:lnTo>
                  <a:pt x="234441" y="57150"/>
                </a:lnTo>
                <a:lnTo>
                  <a:pt x="215646" y="46992"/>
                </a:lnTo>
                <a:lnTo>
                  <a:pt x="84329" y="10158"/>
                </a:lnTo>
                <a:lnTo>
                  <a:pt x="75059" y="10158"/>
                </a:lnTo>
                <a:lnTo>
                  <a:pt x="46862" y="0"/>
                </a:lnTo>
                <a:lnTo>
                  <a:pt x="28066" y="10158"/>
                </a:lnTo>
                <a:lnTo>
                  <a:pt x="0" y="10158"/>
                </a:lnTo>
                <a:lnTo>
                  <a:pt x="9271" y="150502"/>
                </a:lnTo>
                <a:lnTo>
                  <a:pt x="9271" y="113035"/>
                </a:lnTo>
                <a:lnTo>
                  <a:pt x="18671" y="104142"/>
                </a:lnTo>
                <a:lnTo>
                  <a:pt x="37467" y="85092"/>
                </a:lnTo>
                <a:lnTo>
                  <a:pt x="56263" y="85092"/>
                </a:lnTo>
                <a:lnTo>
                  <a:pt x="84329" y="93985"/>
                </a:lnTo>
                <a:lnTo>
                  <a:pt x="187579" y="122300"/>
                </a:lnTo>
                <a:lnTo>
                  <a:pt x="206245" y="122300"/>
                </a:lnTo>
                <a:lnTo>
                  <a:pt x="225046" y="113035"/>
                </a:lnTo>
                <a:lnTo>
                  <a:pt x="234441" y="1041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48" name="Freeform 8948"/>
          <p:cNvSpPr/>
          <p:nvPr/>
        </p:nvSpPr>
        <p:spPr>
          <a:xfrm rot="-5400000" flipH="0" flipV="0">
            <a:off x="9734604" y="7068081"/>
            <a:ext cx="12176" cy="65528"/>
          </a:xfrm>
          <a:custGeom>
            <a:pathLst>
              <a:path w="74929" h="403225">
                <a:moveTo>
                  <a:pt x="0" y="356244"/>
                </a:moveTo>
                <a:lnTo>
                  <a:pt x="0" y="9276"/>
                </a:lnTo>
                <a:lnTo>
                  <a:pt x="18666" y="0"/>
                </a:lnTo>
                <a:lnTo>
                  <a:pt x="65528" y="0"/>
                </a:lnTo>
                <a:lnTo>
                  <a:pt x="74929" y="18677"/>
                </a:lnTo>
                <a:lnTo>
                  <a:pt x="74929" y="384435"/>
                </a:lnTo>
                <a:lnTo>
                  <a:pt x="56258" y="393836"/>
                </a:lnTo>
                <a:lnTo>
                  <a:pt x="37462" y="403225"/>
                </a:lnTo>
                <a:lnTo>
                  <a:pt x="18666" y="393836"/>
                </a:lnTo>
                <a:lnTo>
                  <a:pt x="0" y="384435"/>
                </a:lnTo>
                <a:lnTo>
                  <a:pt x="0" y="35624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49" name="Freeform 8949"/>
          <p:cNvSpPr/>
          <p:nvPr/>
        </p:nvSpPr>
        <p:spPr>
          <a:xfrm rot="-5400000" flipH="0" flipV="0">
            <a:off x="9819163" y="7085603"/>
            <a:ext cx="77726" cy="28957"/>
          </a:xfrm>
          <a:custGeom>
            <a:pathLst>
              <a:path w="478284" h="178185">
                <a:moveTo>
                  <a:pt x="478284" y="168784"/>
                </a:moveTo>
                <a:lnTo>
                  <a:pt x="468883" y="28203"/>
                </a:lnTo>
                <a:lnTo>
                  <a:pt x="468883" y="65658"/>
                </a:lnTo>
                <a:lnTo>
                  <a:pt x="459488" y="84460"/>
                </a:lnTo>
                <a:lnTo>
                  <a:pt x="440817" y="93861"/>
                </a:lnTo>
                <a:lnTo>
                  <a:pt x="393830" y="93861"/>
                </a:lnTo>
                <a:lnTo>
                  <a:pt x="46863" y="0"/>
                </a:lnTo>
                <a:lnTo>
                  <a:pt x="28067" y="0"/>
                </a:lnTo>
                <a:lnTo>
                  <a:pt x="9401" y="9401"/>
                </a:lnTo>
                <a:lnTo>
                  <a:pt x="9401" y="18802"/>
                </a:lnTo>
                <a:lnTo>
                  <a:pt x="0" y="37592"/>
                </a:lnTo>
                <a:lnTo>
                  <a:pt x="0" y="46993"/>
                </a:lnTo>
                <a:lnTo>
                  <a:pt x="9401" y="65658"/>
                </a:lnTo>
                <a:lnTo>
                  <a:pt x="28067" y="75059"/>
                </a:lnTo>
                <a:lnTo>
                  <a:pt x="393830" y="168784"/>
                </a:lnTo>
                <a:lnTo>
                  <a:pt x="403225" y="168784"/>
                </a:lnTo>
                <a:lnTo>
                  <a:pt x="422021" y="178185"/>
                </a:lnTo>
                <a:lnTo>
                  <a:pt x="431422" y="178185"/>
                </a:lnTo>
                <a:lnTo>
                  <a:pt x="450088" y="168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50" name="Freeform 8950"/>
          <p:cNvSpPr/>
          <p:nvPr/>
        </p:nvSpPr>
        <p:spPr>
          <a:xfrm rot="-5400000" flipH="0" flipV="0">
            <a:off x="9785645" y="7053613"/>
            <a:ext cx="89903" cy="80759"/>
          </a:xfrm>
          <a:custGeom>
            <a:pathLst>
              <a:path w="553213" h="496950">
                <a:moveTo>
                  <a:pt x="553213" y="375159"/>
                </a:moveTo>
                <a:lnTo>
                  <a:pt x="553213" y="159383"/>
                </a:lnTo>
                <a:lnTo>
                  <a:pt x="543942" y="140593"/>
                </a:lnTo>
                <a:lnTo>
                  <a:pt x="515746" y="131316"/>
                </a:lnTo>
                <a:lnTo>
                  <a:pt x="46863" y="0"/>
                </a:lnTo>
                <a:lnTo>
                  <a:pt x="28067" y="0"/>
                </a:lnTo>
                <a:lnTo>
                  <a:pt x="9401" y="9401"/>
                </a:lnTo>
                <a:lnTo>
                  <a:pt x="9401" y="18666"/>
                </a:lnTo>
                <a:lnTo>
                  <a:pt x="0" y="37467"/>
                </a:lnTo>
                <a:lnTo>
                  <a:pt x="0" y="46868"/>
                </a:lnTo>
                <a:lnTo>
                  <a:pt x="9401" y="65658"/>
                </a:lnTo>
                <a:lnTo>
                  <a:pt x="28067" y="75059"/>
                </a:lnTo>
                <a:lnTo>
                  <a:pt x="468883" y="196850"/>
                </a:lnTo>
                <a:lnTo>
                  <a:pt x="468883" y="356369"/>
                </a:lnTo>
                <a:lnTo>
                  <a:pt x="478284" y="496950"/>
                </a:lnTo>
                <a:lnTo>
                  <a:pt x="497080" y="487685"/>
                </a:lnTo>
                <a:lnTo>
                  <a:pt x="515746" y="468883"/>
                </a:lnTo>
                <a:lnTo>
                  <a:pt x="534547" y="450093"/>
                </a:lnTo>
                <a:lnTo>
                  <a:pt x="543942" y="431416"/>
                </a:lnTo>
                <a:lnTo>
                  <a:pt x="543942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51" name="Freeform 8951"/>
          <p:cNvSpPr/>
          <p:nvPr/>
        </p:nvSpPr>
        <p:spPr>
          <a:xfrm rot="-5400000" flipH="0" flipV="0">
            <a:off x="9909849" y="7109234"/>
            <a:ext cx="9143" cy="50277"/>
          </a:xfrm>
          <a:custGeom>
            <a:pathLst>
              <a:path w="56263" h="309376">
                <a:moveTo>
                  <a:pt x="56263" y="0"/>
                </a:moveTo>
                <a:lnTo>
                  <a:pt x="37468" y="18666"/>
                </a:lnTo>
                <a:lnTo>
                  <a:pt x="18796" y="37467"/>
                </a:lnTo>
                <a:lnTo>
                  <a:pt x="9401" y="56269"/>
                </a:lnTo>
                <a:lnTo>
                  <a:pt x="0" y="74935"/>
                </a:lnTo>
                <a:lnTo>
                  <a:pt x="0" y="234317"/>
                </a:lnTo>
                <a:lnTo>
                  <a:pt x="9401" y="253119"/>
                </a:lnTo>
                <a:lnTo>
                  <a:pt x="18796" y="271909"/>
                </a:lnTo>
                <a:lnTo>
                  <a:pt x="28067" y="290711"/>
                </a:lnTo>
                <a:lnTo>
                  <a:pt x="46863" y="3093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52" name="Freeform 8952"/>
          <p:cNvSpPr/>
          <p:nvPr/>
        </p:nvSpPr>
        <p:spPr>
          <a:xfrm rot="-5400000" flipH="0" flipV="0">
            <a:off x="9886219" y="7059702"/>
            <a:ext cx="67076" cy="67054"/>
          </a:xfrm>
          <a:custGeom>
            <a:pathLst>
              <a:path w="412750" h="412614">
                <a:moveTo>
                  <a:pt x="412750" y="103126"/>
                </a:moveTo>
                <a:lnTo>
                  <a:pt x="393954" y="93725"/>
                </a:lnTo>
                <a:lnTo>
                  <a:pt x="365888" y="84324"/>
                </a:lnTo>
                <a:lnTo>
                  <a:pt x="347092" y="75059"/>
                </a:lnTo>
                <a:lnTo>
                  <a:pt x="318901" y="65658"/>
                </a:lnTo>
                <a:lnTo>
                  <a:pt x="84460" y="0"/>
                </a:lnTo>
                <a:lnTo>
                  <a:pt x="46993" y="0"/>
                </a:lnTo>
                <a:lnTo>
                  <a:pt x="18926" y="0"/>
                </a:lnTo>
                <a:lnTo>
                  <a:pt x="0" y="9265"/>
                </a:lnTo>
                <a:lnTo>
                  <a:pt x="0" y="140581"/>
                </a:lnTo>
                <a:lnTo>
                  <a:pt x="0" y="131316"/>
                </a:lnTo>
                <a:lnTo>
                  <a:pt x="9401" y="112515"/>
                </a:lnTo>
                <a:lnTo>
                  <a:pt x="18926" y="93725"/>
                </a:lnTo>
                <a:lnTo>
                  <a:pt x="37592" y="84324"/>
                </a:lnTo>
                <a:lnTo>
                  <a:pt x="56393" y="75059"/>
                </a:lnTo>
                <a:lnTo>
                  <a:pt x="84460" y="84324"/>
                </a:lnTo>
                <a:lnTo>
                  <a:pt x="318901" y="149982"/>
                </a:lnTo>
                <a:lnTo>
                  <a:pt x="328296" y="149982"/>
                </a:lnTo>
                <a:lnTo>
                  <a:pt x="347092" y="159383"/>
                </a:lnTo>
                <a:lnTo>
                  <a:pt x="365888" y="168784"/>
                </a:lnTo>
                <a:lnTo>
                  <a:pt x="375159" y="187574"/>
                </a:lnTo>
                <a:lnTo>
                  <a:pt x="384559" y="206239"/>
                </a:lnTo>
                <a:lnTo>
                  <a:pt x="393954" y="225041"/>
                </a:lnTo>
                <a:lnTo>
                  <a:pt x="393954" y="41261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53" name="Freeform 8953"/>
          <p:cNvSpPr/>
          <p:nvPr/>
        </p:nvSpPr>
        <p:spPr>
          <a:xfrm rot="-5400000" flipH="0" flipV="0">
            <a:off x="9883175" y="7053602"/>
            <a:ext cx="89903" cy="80781"/>
          </a:xfrm>
          <a:custGeom>
            <a:pathLst>
              <a:path w="553213" h="497086">
                <a:moveTo>
                  <a:pt x="553213" y="459618"/>
                </a:moveTo>
                <a:lnTo>
                  <a:pt x="553213" y="234566"/>
                </a:lnTo>
                <a:lnTo>
                  <a:pt x="543942" y="206375"/>
                </a:lnTo>
                <a:lnTo>
                  <a:pt x="543942" y="187585"/>
                </a:lnTo>
                <a:lnTo>
                  <a:pt x="534547" y="159519"/>
                </a:lnTo>
                <a:lnTo>
                  <a:pt x="525147" y="140717"/>
                </a:lnTo>
                <a:lnTo>
                  <a:pt x="515746" y="131316"/>
                </a:lnTo>
                <a:lnTo>
                  <a:pt x="497080" y="112651"/>
                </a:lnTo>
                <a:lnTo>
                  <a:pt x="487679" y="93861"/>
                </a:lnTo>
                <a:lnTo>
                  <a:pt x="468883" y="403349"/>
                </a:lnTo>
                <a:lnTo>
                  <a:pt x="159389" y="318901"/>
                </a:lnTo>
                <a:lnTo>
                  <a:pt x="140717" y="309625"/>
                </a:lnTo>
                <a:lnTo>
                  <a:pt x="121922" y="300236"/>
                </a:lnTo>
                <a:lnTo>
                  <a:pt x="103126" y="281434"/>
                </a:lnTo>
                <a:lnTo>
                  <a:pt x="93855" y="262644"/>
                </a:lnTo>
                <a:lnTo>
                  <a:pt x="84330" y="234566"/>
                </a:lnTo>
                <a:lnTo>
                  <a:pt x="74929" y="215776"/>
                </a:lnTo>
                <a:lnTo>
                  <a:pt x="74929" y="0"/>
                </a:lnTo>
                <a:lnTo>
                  <a:pt x="56263" y="9525"/>
                </a:lnTo>
                <a:lnTo>
                  <a:pt x="46863" y="318901"/>
                </a:lnTo>
                <a:lnTo>
                  <a:pt x="37468" y="318901"/>
                </a:lnTo>
                <a:lnTo>
                  <a:pt x="18796" y="328302"/>
                </a:lnTo>
                <a:lnTo>
                  <a:pt x="9401" y="347092"/>
                </a:lnTo>
                <a:lnTo>
                  <a:pt x="0" y="365894"/>
                </a:lnTo>
                <a:lnTo>
                  <a:pt x="0" y="403349"/>
                </a:lnTo>
                <a:lnTo>
                  <a:pt x="9401" y="422151"/>
                </a:lnTo>
                <a:lnTo>
                  <a:pt x="18796" y="440817"/>
                </a:lnTo>
                <a:lnTo>
                  <a:pt x="37468" y="450217"/>
                </a:lnTo>
                <a:lnTo>
                  <a:pt x="56263" y="450217"/>
                </a:lnTo>
                <a:lnTo>
                  <a:pt x="74929" y="440817"/>
                </a:lnTo>
                <a:lnTo>
                  <a:pt x="74929" y="412750"/>
                </a:lnTo>
                <a:lnTo>
                  <a:pt x="84330" y="393960"/>
                </a:lnTo>
                <a:lnTo>
                  <a:pt x="103126" y="384559"/>
                </a:lnTo>
                <a:lnTo>
                  <a:pt x="121922" y="384559"/>
                </a:lnTo>
                <a:lnTo>
                  <a:pt x="506351" y="497086"/>
                </a:lnTo>
                <a:lnTo>
                  <a:pt x="515746" y="497086"/>
                </a:lnTo>
                <a:lnTo>
                  <a:pt x="534547" y="487685"/>
                </a:lnTo>
                <a:lnTo>
                  <a:pt x="543942" y="4876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54" name="Freeform 8954"/>
          <p:cNvSpPr/>
          <p:nvPr/>
        </p:nvSpPr>
        <p:spPr>
          <a:xfrm rot="-5400000" flipH="0" flipV="0">
            <a:off x="9972335" y="7063509"/>
            <a:ext cx="89903" cy="60967"/>
          </a:xfrm>
          <a:custGeom>
            <a:pathLst>
              <a:path w="553213" h="375159">
                <a:moveTo>
                  <a:pt x="553213" y="159519"/>
                </a:moveTo>
                <a:lnTo>
                  <a:pt x="553213" y="159519"/>
                </a:lnTo>
                <a:lnTo>
                  <a:pt x="543942" y="140717"/>
                </a:lnTo>
                <a:lnTo>
                  <a:pt x="525147" y="121927"/>
                </a:lnTo>
                <a:lnTo>
                  <a:pt x="46863" y="0"/>
                </a:lnTo>
                <a:lnTo>
                  <a:pt x="28067" y="0"/>
                </a:lnTo>
                <a:lnTo>
                  <a:pt x="9401" y="9401"/>
                </a:lnTo>
                <a:lnTo>
                  <a:pt x="9401" y="18802"/>
                </a:lnTo>
                <a:lnTo>
                  <a:pt x="0" y="37592"/>
                </a:lnTo>
                <a:lnTo>
                  <a:pt x="0" y="46992"/>
                </a:lnTo>
                <a:lnTo>
                  <a:pt x="9401" y="65658"/>
                </a:lnTo>
                <a:lnTo>
                  <a:pt x="28067" y="75059"/>
                </a:lnTo>
                <a:lnTo>
                  <a:pt x="234442" y="131316"/>
                </a:lnTo>
                <a:lnTo>
                  <a:pt x="234442" y="375159"/>
                </a:lnTo>
                <a:lnTo>
                  <a:pt x="318772" y="150118"/>
                </a:lnTo>
                <a:lnTo>
                  <a:pt x="497080" y="206375"/>
                </a:lnTo>
                <a:lnTo>
                  <a:pt x="515746" y="206375"/>
                </a:lnTo>
                <a:lnTo>
                  <a:pt x="534547" y="187585"/>
                </a:lnTo>
                <a:lnTo>
                  <a:pt x="543942" y="1875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55" name="Freeform 8955"/>
          <p:cNvSpPr/>
          <p:nvPr/>
        </p:nvSpPr>
        <p:spPr>
          <a:xfrm rot="-5400000" flipH="0" flipV="0">
            <a:off x="9996721" y="7063519"/>
            <a:ext cx="89903" cy="60947"/>
          </a:xfrm>
          <a:custGeom>
            <a:pathLst>
              <a:path w="553213" h="375034">
                <a:moveTo>
                  <a:pt x="553213" y="337567"/>
                </a:moveTo>
                <a:lnTo>
                  <a:pt x="553213" y="337567"/>
                </a:lnTo>
                <a:lnTo>
                  <a:pt x="543942" y="309376"/>
                </a:lnTo>
                <a:lnTo>
                  <a:pt x="525147" y="300099"/>
                </a:lnTo>
                <a:lnTo>
                  <a:pt x="318772" y="243842"/>
                </a:lnTo>
                <a:lnTo>
                  <a:pt x="318772" y="0"/>
                </a:lnTo>
                <a:lnTo>
                  <a:pt x="234442" y="225041"/>
                </a:lnTo>
                <a:lnTo>
                  <a:pt x="46863" y="178184"/>
                </a:lnTo>
                <a:lnTo>
                  <a:pt x="28067" y="178184"/>
                </a:lnTo>
                <a:lnTo>
                  <a:pt x="9401" y="187573"/>
                </a:lnTo>
                <a:lnTo>
                  <a:pt x="9401" y="196850"/>
                </a:lnTo>
                <a:lnTo>
                  <a:pt x="0" y="215640"/>
                </a:lnTo>
                <a:lnTo>
                  <a:pt x="0" y="225041"/>
                </a:lnTo>
                <a:lnTo>
                  <a:pt x="9401" y="243842"/>
                </a:lnTo>
                <a:lnTo>
                  <a:pt x="28067" y="253107"/>
                </a:lnTo>
                <a:lnTo>
                  <a:pt x="497080" y="375034"/>
                </a:lnTo>
                <a:lnTo>
                  <a:pt x="534547" y="375034"/>
                </a:lnTo>
                <a:lnTo>
                  <a:pt x="543942" y="3656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56" name="Freeform 8956"/>
          <p:cNvSpPr/>
          <p:nvPr/>
        </p:nvSpPr>
        <p:spPr>
          <a:xfrm rot="-5400000" flipH="0" flipV="0">
            <a:off x="10078244" y="7064263"/>
            <a:ext cx="79253" cy="70109"/>
          </a:xfrm>
          <a:custGeom>
            <a:pathLst>
              <a:path w="487679" h="431416">
                <a:moveTo>
                  <a:pt x="487679" y="121916"/>
                </a:moveTo>
                <a:lnTo>
                  <a:pt x="468883" y="103250"/>
                </a:lnTo>
                <a:lnTo>
                  <a:pt x="450088" y="93849"/>
                </a:lnTo>
                <a:lnTo>
                  <a:pt x="431422" y="84448"/>
                </a:lnTo>
                <a:lnTo>
                  <a:pt x="403225" y="75059"/>
                </a:lnTo>
                <a:lnTo>
                  <a:pt x="384560" y="65658"/>
                </a:lnTo>
                <a:lnTo>
                  <a:pt x="356363" y="56257"/>
                </a:lnTo>
                <a:lnTo>
                  <a:pt x="159389" y="0"/>
                </a:lnTo>
                <a:lnTo>
                  <a:pt x="121922" y="0"/>
                </a:lnTo>
                <a:lnTo>
                  <a:pt x="93855" y="0"/>
                </a:lnTo>
                <a:lnTo>
                  <a:pt x="74929" y="9389"/>
                </a:lnTo>
                <a:lnTo>
                  <a:pt x="56263" y="18790"/>
                </a:lnTo>
                <a:lnTo>
                  <a:pt x="37468" y="37592"/>
                </a:lnTo>
                <a:lnTo>
                  <a:pt x="18796" y="56257"/>
                </a:lnTo>
                <a:lnTo>
                  <a:pt x="9401" y="75059"/>
                </a:lnTo>
                <a:lnTo>
                  <a:pt x="0" y="93849"/>
                </a:lnTo>
                <a:lnTo>
                  <a:pt x="0" y="356357"/>
                </a:lnTo>
                <a:lnTo>
                  <a:pt x="18796" y="375159"/>
                </a:lnTo>
                <a:lnTo>
                  <a:pt x="56263" y="375159"/>
                </a:lnTo>
                <a:lnTo>
                  <a:pt x="74929" y="356357"/>
                </a:lnTo>
                <a:lnTo>
                  <a:pt x="74929" y="140717"/>
                </a:lnTo>
                <a:lnTo>
                  <a:pt x="84330" y="112515"/>
                </a:lnTo>
                <a:lnTo>
                  <a:pt x="93855" y="93849"/>
                </a:lnTo>
                <a:lnTo>
                  <a:pt x="103126" y="84448"/>
                </a:lnTo>
                <a:lnTo>
                  <a:pt x="131322" y="75059"/>
                </a:lnTo>
                <a:lnTo>
                  <a:pt x="159389" y="84448"/>
                </a:lnTo>
                <a:lnTo>
                  <a:pt x="234442" y="103250"/>
                </a:lnTo>
                <a:lnTo>
                  <a:pt x="234442" y="431416"/>
                </a:lnTo>
                <a:lnTo>
                  <a:pt x="318772" y="121916"/>
                </a:lnTo>
                <a:lnTo>
                  <a:pt x="356363" y="131316"/>
                </a:lnTo>
                <a:lnTo>
                  <a:pt x="365764" y="140717"/>
                </a:lnTo>
                <a:lnTo>
                  <a:pt x="384560" y="150106"/>
                </a:lnTo>
                <a:lnTo>
                  <a:pt x="403225" y="159383"/>
                </a:lnTo>
                <a:lnTo>
                  <a:pt x="422021" y="168784"/>
                </a:lnTo>
                <a:lnTo>
                  <a:pt x="440817" y="187574"/>
                </a:lnTo>
                <a:lnTo>
                  <a:pt x="450088" y="206375"/>
                </a:lnTo>
                <a:lnTo>
                  <a:pt x="459488" y="225041"/>
                </a:lnTo>
                <a:lnTo>
                  <a:pt x="468883" y="243831"/>
                </a:lnTo>
                <a:lnTo>
                  <a:pt x="468883" y="2906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57" name="Freeform 8957"/>
          <p:cNvSpPr/>
          <p:nvPr/>
        </p:nvSpPr>
        <p:spPr>
          <a:xfrm rot="-5400000" flipH="0" flipV="0">
            <a:off x="10104919" y="7046751"/>
            <a:ext cx="51803" cy="56385"/>
          </a:xfrm>
          <a:custGeom>
            <a:pathLst>
              <a:path w="318771" h="346967">
                <a:moveTo>
                  <a:pt x="318771" y="187585"/>
                </a:moveTo>
                <a:lnTo>
                  <a:pt x="318771" y="178184"/>
                </a:lnTo>
                <a:lnTo>
                  <a:pt x="309500" y="150117"/>
                </a:lnTo>
                <a:lnTo>
                  <a:pt x="309500" y="93724"/>
                </a:lnTo>
                <a:lnTo>
                  <a:pt x="300105" y="75058"/>
                </a:lnTo>
                <a:lnTo>
                  <a:pt x="290705" y="56257"/>
                </a:lnTo>
                <a:lnTo>
                  <a:pt x="281304" y="37467"/>
                </a:lnTo>
                <a:lnTo>
                  <a:pt x="271909" y="18801"/>
                </a:lnTo>
                <a:lnTo>
                  <a:pt x="262638" y="9400"/>
                </a:lnTo>
                <a:lnTo>
                  <a:pt x="253237" y="0"/>
                </a:lnTo>
                <a:lnTo>
                  <a:pt x="234441" y="168783"/>
                </a:lnTo>
                <a:lnTo>
                  <a:pt x="234441" y="206375"/>
                </a:lnTo>
                <a:lnTo>
                  <a:pt x="225046" y="225040"/>
                </a:lnTo>
                <a:lnTo>
                  <a:pt x="215646" y="243842"/>
                </a:lnTo>
                <a:lnTo>
                  <a:pt x="206375" y="253243"/>
                </a:lnTo>
                <a:lnTo>
                  <a:pt x="187579" y="262632"/>
                </a:lnTo>
                <a:lnTo>
                  <a:pt x="140717" y="262632"/>
                </a:lnTo>
                <a:lnTo>
                  <a:pt x="121921" y="253243"/>
                </a:lnTo>
                <a:lnTo>
                  <a:pt x="84330" y="243842"/>
                </a:lnTo>
                <a:lnTo>
                  <a:pt x="84330" y="0"/>
                </a:lnTo>
                <a:lnTo>
                  <a:pt x="0" y="309500"/>
                </a:lnTo>
                <a:lnTo>
                  <a:pt x="121921" y="337566"/>
                </a:lnTo>
                <a:lnTo>
                  <a:pt x="140717" y="346967"/>
                </a:lnTo>
                <a:lnTo>
                  <a:pt x="187579" y="346967"/>
                </a:lnTo>
                <a:lnTo>
                  <a:pt x="215646" y="337566"/>
                </a:lnTo>
                <a:lnTo>
                  <a:pt x="234441" y="328290"/>
                </a:lnTo>
                <a:lnTo>
                  <a:pt x="253237" y="318901"/>
                </a:lnTo>
                <a:lnTo>
                  <a:pt x="271909" y="300099"/>
                </a:lnTo>
                <a:lnTo>
                  <a:pt x="290705" y="281309"/>
                </a:lnTo>
                <a:lnTo>
                  <a:pt x="300105" y="262632"/>
                </a:lnTo>
                <a:lnTo>
                  <a:pt x="309500" y="234441"/>
                </a:lnTo>
                <a:lnTo>
                  <a:pt x="309500" y="2157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58" name="Freeform 8958"/>
          <p:cNvSpPr/>
          <p:nvPr/>
        </p:nvSpPr>
        <p:spPr>
          <a:xfrm rot="-5400000" flipH="0" flipV="0">
            <a:off x="10198640" y="7082559"/>
            <a:ext cx="80780" cy="31990"/>
          </a:xfrm>
          <a:custGeom>
            <a:pathLst>
              <a:path w="497080" h="196850">
                <a:moveTo>
                  <a:pt x="497080" y="196850"/>
                </a:moveTo>
                <a:lnTo>
                  <a:pt x="468883" y="112526"/>
                </a:lnTo>
                <a:lnTo>
                  <a:pt x="46863" y="0"/>
                </a:lnTo>
                <a:lnTo>
                  <a:pt x="28067" y="0"/>
                </a:lnTo>
                <a:lnTo>
                  <a:pt x="9401" y="9400"/>
                </a:lnTo>
                <a:lnTo>
                  <a:pt x="9401" y="18677"/>
                </a:lnTo>
                <a:lnTo>
                  <a:pt x="0" y="37467"/>
                </a:lnTo>
                <a:lnTo>
                  <a:pt x="0" y="46868"/>
                </a:lnTo>
                <a:lnTo>
                  <a:pt x="9401" y="65658"/>
                </a:lnTo>
                <a:lnTo>
                  <a:pt x="28067" y="749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59" name="Freeform 8959"/>
          <p:cNvSpPr/>
          <p:nvPr/>
        </p:nvSpPr>
        <p:spPr>
          <a:xfrm rot="-5400000" flipH="0" flipV="0">
            <a:off x="10168167" y="7050559"/>
            <a:ext cx="89903" cy="86868"/>
          </a:xfrm>
          <a:custGeom>
            <a:pathLst>
              <a:path w="553213" h="534541">
                <a:moveTo>
                  <a:pt x="553213" y="487673"/>
                </a:moveTo>
                <a:lnTo>
                  <a:pt x="553213" y="328291"/>
                </a:lnTo>
                <a:lnTo>
                  <a:pt x="543942" y="309501"/>
                </a:lnTo>
                <a:lnTo>
                  <a:pt x="534547" y="290699"/>
                </a:lnTo>
                <a:lnTo>
                  <a:pt x="56263" y="9401"/>
                </a:lnTo>
                <a:lnTo>
                  <a:pt x="37468" y="0"/>
                </a:lnTo>
                <a:lnTo>
                  <a:pt x="18796" y="0"/>
                </a:lnTo>
                <a:lnTo>
                  <a:pt x="0" y="18790"/>
                </a:lnTo>
                <a:lnTo>
                  <a:pt x="0" y="56258"/>
                </a:lnTo>
                <a:lnTo>
                  <a:pt x="18796" y="75059"/>
                </a:lnTo>
                <a:lnTo>
                  <a:pt x="468883" y="346968"/>
                </a:lnTo>
                <a:lnTo>
                  <a:pt x="468883" y="440817"/>
                </a:lnTo>
                <a:lnTo>
                  <a:pt x="497080" y="525141"/>
                </a:lnTo>
                <a:lnTo>
                  <a:pt x="515746" y="534541"/>
                </a:lnTo>
                <a:lnTo>
                  <a:pt x="534547" y="525141"/>
                </a:lnTo>
                <a:lnTo>
                  <a:pt x="543942" y="51574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60" name="Freeform 8960"/>
          <p:cNvSpPr/>
          <p:nvPr/>
        </p:nvSpPr>
        <p:spPr>
          <a:xfrm rot="-5400000" flipH="0" flipV="0">
            <a:off x="10261125" y="7064262"/>
            <a:ext cx="79253" cy="70111"/>
          </a:xfrm>
          <a:custGeom>
            <a:pathLst>
              <a:path w="487679" h="431427">
                <a:moveTo>
                  <a:pt x="487679" y="121927"/>
                </a:moveTo>
                <a:lnTo>
                  <a:pt x="468883" y="103125"/>
                </a:lnTo>
                <a:lnTo>
                  <a:pt x="450088" y="93860"/>
                </a:lnTo>
                <a:lnTo>
                  <a:pt x="431422" y="84459"/>
                </a:lnTo>
                <a:lnTo>
                  <a:pt x="403225" y="75059"/>
                </a:lnTo>
                <a:lnTo>
                  <a:pt x="384560" y="65658"/>
                </a:lnTo>
                <a:lnTo>
                  <a:pt x="356363" y="56269"/>
                </a:lnTo>
                <a:lnTo>
                  <a:pt x="159389" y="0"/>
                </a:lnTo>
                <a:lnTo>
                  <a:pt x="121922" y="0"/>
                </a:lnTo>
                <a:lnTo>
                  <a:pt x="93855" y="0"/>
                </a:lnTo>
                <a:lnTo>
                  <a:pt x="74929" y="9401"/>
                </a:lnTo>
                <a:lnTo>
                  <a:pt x="56263" y="18801"/>
                </a:lnTo>
                <a:lnTo>
                  <a:pt x="37468" y="37591"/>
                </a:lnTo>
                <a:lnTo>
                  <a:pt x="18796" y="56269"/>
                </a:lnTo>
                <a:lnTo>
                  <a:pt x="9401" y="75059"/>
                </a:lnTo>
                <a:lnTo>
                  <a:pt x="0" y="93860"/>
                </a:lnTo>
                <a:lnTo>
                  <a:pt x="0" y="356368"/>
                </a:lnTo>
                <a:lnTo>
                  <a:pt x="18796" y="375158"/>
                </a:lnTo>
                <a:lnTo>
                  <a:pt x="56263" y="375158"/>
                </a:lnTo>
                <a:lnTo>
                  <a:pt x="74929" y="356368"/>
                </a:lnTo>
                <a:lnTo>
                  <a:pt x="74929" y="140717"/>
                </a:lnTo>
                <a:lnTo>
                  <a:pt x="84330" y="112526"/>
                </a:lnTo>
                <a:lnTo>
                  <a:pt x="93855" y="93860"/>
                </a:lnTo>
                <a:lnTo>
                  <a:pt x="103126" y="84459"/>
                </a:lnTo>
                <a:lnTo>
                  <a:pt x="131322" y="75059"/>
                </a:lnTo>
                <a:lnTo>
                  <a:pt x="159389" y="84459"/>
                </a:lnTo>
                <a:lnTo>
                  <a:pt x="234442" y="103125"/>
                </a:lnTo>
                <a:lnTo>
                  <a:pt x="234442" y="431427"/>
                </a:lnTo>
                <a:lnTo>
                  <a:pt x="318772" y="121927"/>
                </a:lnTo>
                <a:lnTo>
                  <a:pt x="356363" y="131316"/>
                </a:lnTo>
                <a:lnTo>
                  <a:pt x="365764" y="140717"/>
                </a:lnTo>
                <a:lnTo>
                  <a:pt x="384560" y="150117"/>
                </a:lnTo>
                <a:lnTo>
                  <a:pt x="403225" y="159394"/>
                </a:lnTo>
                <a:lnTo>
                  <a:pt x="422021" y="168783"/>
                </a:lnTo>
                <a:lnTo>
                  <a:pt x="440817" y="187585"/>
                </a:lnTo>
                <a:lnTo>
                  <a:pt x="450088" y="206375"/>
                </a:lnTo>
                <a:lnTo>
                  <a:pt x="459488" y="225052"/>
                </a:lnTo>
                <a:lnTo>
                  <a:pt x="468883" y="243842"/>
                </a:lnTo>
                <a:lnTo>
                  <a:pt x="468883" y="2907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61" name="Freeform 8961"/>
          <p:cNvSpPr/>
          <p:nvPr/>
        </p:nvSpPr>
        <p:spPr>
          <a:xfrm rot="-5400000" flipH="0" flipV="0">
            <a:off x="10287800" y="7046752"/>
            <a:ext cx="51803" cy="56384"/>
          </a:xfrm>
          <a:custGeom>
            <a:pathLst>
              <a:path w="318771" h="346956">
                <a:moveTo>
                  <a:pt x="318771" y="187573"/>
                </a:moveTo>
                <a:lnTo>
                  <a:pt x="318771" y="178172"/>
                </a:lnTo>
                <a:lnTo>
                  <a:pt x="309500" y="150106"/>
                </a:lnTo>
                <a:lnTo>
                  <a:pt x="309500" y="93724"/>
                </a:lnTo>
                <a:lnTo>
                  <a:pt x="300105" y="75059"/>
                </a:lnTo>
                <a:lnTo>
                  <a:pt x="290705" y="56257"/>
                </a:lnTo>
                <a:lnTo>
                  <a:pt x="281304" y="37467"/>
                </a:lnTo>
                <a:lnTo>
                  <a:pt x="271909" y="18790"/>
                </a:lnTo>
                <a:lnTo>
                  <a:pt x="262638" y="9389"/>
                </a:lnTo>
                <a:lnTo>
                  <a:pt x="253237" y="0"/>
                </a:lnTo>
                <a:lnTo>
                  <a:pt x="234441" y="168783"/>
                </a:lnTo>
                <a:lnTo>
                  <a:pt x="234441" y="206375"/>
                </a:lnTo>
                <a:lnTo>
                  <a:pt x="225046" y="225040"/>
                </a:lnTo>
                <a:lnTo>
                  <a:pt x="215646" y="243842"/>
                </a:lnTo>
                <a:lnTo>
                  <a:pt x="206375" y="253231"/>
                </a:lnTo>
                <a:lnTo>
                  <a:pt x="187579" y="262632"/>
                </a:lnTo>
                <a:lnTo>
                  <a:pt x="140717" y="262632"/>
                </a:lnTo>
                <a:lnTo>
                  <a:pt x="121921" y="253231"/>
                </a:lnTo>
                <a:lnTo>
                  <a:pt x="84330" y="243842"/>
                </a:lnTo>
                <a:lnTo>
                  <a:pt x="84330" y="0"/>
                </a:lnTo>
                <a:lnTo>
                  <a:pt x="0" y="309500"/>
                </a:lnTo>
                <a:lnTo>
                  <a:pt x="121921" y="337567"/>
                </a:lnTo>
                <a:lnTo>
                  <a:pt x="140717" y="346956"/>
                </a:lnTo>
                <a:lnTo>
                  <a:pt x="187579" y="346956"/>
                </a:lnTo>
                <a:lnTo>
                  <a:pt x="215646" y="337567"/>
                </a:lnTo>
                <a:lnTo>
                  <a:pt x="234441" y="328166"/>
                </a:lnTo>
                <a:lnTo>
                  <a:pt x="253237" y="318889"/>
                </a:lnTo>
                <a:lnTo>
                  <a:pt x="271909" y="300099"/>
                </a:lnTo>
                <a:lnTo>
                  <a:pt x="290705" y="281298"/>
                </a:lnTo>
                <a:lnTo>
                  <a:pt x="300105" y="262632"/>
                </a:lnTo>
                <a:lnTo>
                  <a:pt x="309500" y="234441"/>
                </a:lnTo>
                <a:lnTo>
                  <a:pt x="309500" y="2157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62" name="Freeform 8962"/>
          <p:cNvSpPr/>
          <p:nvPr/>
        </p:nvSpPr>
        <p:spPr>
          <a:xfrm rot="-5400000" flipH="0" flipV="0">
            <a:off x="10332762" y="7073427"/>
            <a:ext cx="77726" cy="28955"/>
          </a:xfrm>
          <a:custGeom>
            <a:pathLst>
              <a:path w="478284" h="178173">
                <a:moveTo>
                  <a:pt x="478284" y="140581"/>
                </a:moveTo>
                <a:lnTo>
                  <a:pt x="478284" y="131192"/>
                </a:lnTo>
                <a:lnTo>
                  <a:pt x="469013" y="112515"/>
                </a:lnTo>
                <a:lnTo>
                  <a:pt x="450218" y="103126"/>
                </a:lnTo>
                <a:lnTo>
                  <a:pt x="84460" y="0"/>
                </a:lnTo>
                <a:lnTo>
                  <a:pt x="46993" y="0"/>
                </a:lnTo>
                <a:lnTo>
                  <a:pt x="18926" y="0"/>
                </a:lnTo>
                <a:lnTo>
                  <a:pt x="0" y="9401"/>
                </a:lnTo>
                <a:lnTo>
                  <a:pt x="0" y="140581"/>
                </a:lnTo>
                <a:lnTo>
                  <a:pt x="9401" y="112515"/>
                </a:lnTo>
                <a:lnTo>
                  <a:pt x="18926" y="93725"/>
                </a:lnTo>
                <a:lnTo>
                  <a:pt x="28197" y="84324"/>
                </a:lnTo>
                <a:lnTo>
                  <a:pt x="56393" y="74923"/>
                </a:lnTo>
                <a:lnTo>
                  <a:pt x="84460" y="84324"/>
                </a:lnTo>
                <a:lnTo>
                  <a:pt x="422151" y="178173"/>
                </a:lnTo>
                <a:lnTo>
                  <a:pt x="440817" y="178173"/>
                </a:lnTo>
                <a:lnTo>
                  <a:pt x="459618" y="168784"/>
                </a:lnTo>
                <a:lnTo>
                  <a:pt x="469013" y="1593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63" name="Freeform 8963"/>
          <p:cNvSpPr/>
          <p:nvPr/>
        </p:nvSpPr>
        <p:spPr>
          <a:xfrm rot="-5400000" flipH="0" flipV="0">
            <a:off x="10354104" y="7053613"/>
            <a:ext cx="89903" cy="80759"/>
          </a:xfrm>
          <a:custGeom>
            <a:pathLst>
              <a:path w="553213" h="496950">
                <a:moveTo>
                  <a:pt x="553213" y="450082"/>
                </a:moveTo>
                <a:lnTo>
                  <a:pt x="553213" y="450082"/>
                </a:lnTo>
                <a:lnTo>
                  <a:pt x="543942" y="431292"/>
                </a:lnTo>
                <a:lnTo>
                  <a:pt x="525147" y="412490"/>
                </a:lnTo>
                <a:lnTo>
                  <a:pt x="74929" y="300100"/>
                </a:lnTo>
                <a:lnTo>
                  <a:pt x="74929" y="0"/>
                </a:lnTo>
                <a:lnTo>
                  <a:pt x="56263" y="9265"/>
                </a:lnTo>
                <a:lnTo>
                  <a:pt x="37468" y="28067"/>
                </a:lnTo>
                <a:lnTo>
                  <a:pt x="18796" y="46857"/>
                </a:lnTo>
                <a:lnTo>
                  <a:pt x="9401" y="65522"/>
                </a:lnTo>
                <a:lnTo>
                  <a:pt x="0" y="84324"/>
                </a:lnTo>
                <a:lnTo>
                  <a:pt x="0" y="318765"/>
                </a:lnTo>
                <a:lnTo>
                  <a:pt x="9401" y="337555"/>
                </a:lnTo>
                <a:lnTo>
                  <a:pt x="18796" y="356357"/>
                </a:lnTo>
                <a:lnTo>
                  <a:pt x="37468" y="365622"/>
                </a:lnTo>
                <a:lnTo>
                  <a:pt x="497080" y="487549"/>
                </a:lnTo>
                <a:lnTo>
                  <a:pt x="515746" y="496950"/>
                </a:lnTo>
                <a:lnTo>
                  <a:pt x="534547" y="487549"/>
                </a:lnTo>
                <a:lnTo>
                  <a:pt x="543942" y="4781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64" name="Freeform 8964"/>
          <p:cNvSpPr/>
          <p:nvPr/>
        </p:nvSpPr>
        <p:spPr>
          <a:xfrm rot="-5400000" flipH="0" flipV="0">
            <a:off x="10409713" y="6997981"/>
            <a:ext cx="13725" cy="39604"/>
          </a:xfrm>
          <a:custGeom>
            <a:pathLst>
              <a:path w="84460" h="243706">
                <a:moveTo>
                  <a:pt x="84460" y="196850"/>
                </a:moveTo>
                <a:lnTo>
                  <a:pt x="84460" y="37455"/>
                </a:lnTo>
                <a:lnTo>
                  <a:pt x="75059" y="18665"/>
                </a:lnTo>
                <a:lnTo>
                  <a:pt x="65664" y="0"/>
                </a:lnTo>
                <a:lnTo>
                  <a:pt x="18796" y="0"/>
                </a:lnTo>
                <a:lnTo>
                  <a:pt x="9401" y="18665"/>
                </a:lnTo>
                <a:lnTo>
                  <a:pt x="0" y="37455"/>
                </a:lnTo>
                <a:lnTo>
                  <a:pt x="0" y="196850"/>
                </a:lnTo>
                <a:lnTo>
                  <a:pt x="9401" y="225040"/>
                </a:lnTo>
                <a:lnTo>
                  <a:pt x="18796" y="234305"/>
                </a:lnTo>
                <a:lnTo>
                  <a:pt x="46868" y="243706"/>
                </a:lnTo>
                <a:lnTo>
                  <a:pt x="65664" y="234305"/>
                </a:lnTo>
                <a:lnTo>
                  <a:pt x="75059" y="22504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65" name="Freeform 8965"/>
          <p:cNvSpPr/>
          <p:nvPr/>
        </p:nvSpPr>
        <p:spPr>
          <a:xfrm rot="-5400000" flipH="0" flipV="0">
            <a:off x="9168448" y="5593649"/>
            <a:ext cx="408423" cy="3142415"/>
          </a:xfrm>
          <a:custGeom>
            <a:pathLst>
              <a:path w="2513205" h="19336631">
                <a:moveTo>
                  <a:pt x="0" y="19336631"/>
                </a:moveTo>
                <a:lnTo>
                  <a:pt x="2513205" y="16701517"/>
                </a:lnTo>
                <a:lnTo>
                  <a:pt x="251320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66" name="Freeform 8966"/>
          <p:cNvSpPr/>
          <p:nvPr/>
        </p:nvSpPr>
        <p:spPr>
          <a:xfrm rot="-5400000" flipH="0" flipV="0">
            <a:off x="12030497" y="7399562"/>
            <a:ext cx="217925" cy="1702295"/>
          </a:xfrm>
          <a:custGeom>
            <a:pathLst>
              <a:path w="1340991" h="10474958">
                <a:moveTo>
                  <a:pt x="1331720" y="0"/>
                </a:moveTo>
                <a:lnTo>
                  <a:pt x="1340991" y="10474958"/>
                </a:lnTo>
                <a:moveTo>
                  <a:pt x="0" y="0"/>
                </a:moveTo>
                <a:lnTo>
                  <a:pt x="9395" y="10474958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67" name="Freeform 8967"/>
          <p:cNvSpPr/>
          <p:nvPr/>
        </p:nvSpPr>
        <p:spPr>
          <a:xfrm rot="-5400000" flipH="0" flipV="0">
            <a:off x="11420132" y="8201951"/>
            <a:ext cx="0" cy="263641"/>
          </a:xfrm>
          <a:custGeom>
            <a:pathLst>
              <a:path w="0" h="1622301">
                <a:moveTo>
                  <a:pt x="0" y="0"/>
                </a:moveTo>
                <a:lnTo>
                  <a:pt x="0" y="162230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68" name="Freeform 8968"/>
          <p:cNvSpPr/>
          <p:nvPr/>
        </p:nvSpPr>
        <p:spPr>
          <a:xfrm rot="-5400000" flipH="0" flipV="0">
            <a:off x="11782076" y="8205749"/>
            <a:ext cx="0" cy="256045"/>
          </a:xfrm>
          <a:custGeom>
            <a:pathLst>
              <a:path w="0" h="1575557">
                <a:moveTo>
                  <a:pt x="0" y="0"/>
                </a:moveTo>
                <a:lnTo>
                  <a:pt x="0" y="157555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69" name="Freeform 8969"/>
          <p:cNvSpPr/>
          <p:nvPr/>
        </p:nvSpPr>
        <p:spPr>
          <a:xfrm rot="-5400000" flipH="0" flipV="0">
            <a:off x="12139449" y="8206523"/>
            <a:ext cx="0" cy="254497"/>
          </a:xfrm>
          <a:custGeom>
            <a:pathLst>
              <a:path w="0" h="1566032">
                <a:moveTo>
                  <a:pt x="0" y="0"/>
                </a:moveTo>
                <a:lnTo>
                  <a:pt x="0" y="156603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70" name="Freeform 8970"/>
          <p:cNvSpPr/>
          <p:nvPr/>
        </p:nvSpPr>
        <p:spPr>
          <a:xfrm rot="-5400000" flipH="0" flipV="0">
            <a:off x="12496833" y="8205759"/>
            <a:ext cx="0" cy="256025"/>
          </a:xfrm>
          <a:custGeom>
            <a:pathLst>
              <a:path w="0" h="1575432">
                <a:moveTo>
                  <a:pt x="0" y="0"/>
                </a:moveTo>
                <a:lnTo>
                  <a:pt x="0" y="157543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71" name="Freeform 8971"/>
          <p:cNvSpPr/>
          <p:nvPr/>
        </p:nvSpPr>
        <p:spPr>
          <a:xfrm rot="-5400000" flipH="0" flipV="0">
            <a:off x="12858776" y="8201941"/>
            <a:ext cx="0" cy="263661"/>
          </a:xfrm>
          <a:custGeom>
            <a:pathLst>
              <a:path w="0" h="1622425">
                <a:moveTo>
                  <a:pt x="0" y="0"/>
                </a:moveTo>
                <a:lnTo>
                  <a:pt x="0" y="162242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72" name="Freeform 8972"/>
          <p:cNvSpPr/>
          <p:nvPr/>
        </p:nvSpPr>
        <p:spPr>
          <a:xfrm rot="-5400000" flipH="0" flipV="0">
            <a:off x="11420132" y="8035828"/>
            <a:ext cx="0" cy="263641"/>
          </a:xfrm>
          <a:custGeom>
            <a:pathLst>
              <a:path w="0" h="1622301">
                <a:moveTo>
                  <a:pt x="0" y="0"/>
                </a:moveTo>
                <a:lnTo>
                  <a:pt x="0" y="162230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73" name="Freeform 8973"/>
          <p:cNvSpPr/>
          <p:nvPr/>
        </p:nvSpPr>
        <p:spPr>
          <a:xfrm rot="-5400000" flipH="0" flipV="0">
            <a:off x="11782076" y="8039626"/>
            <a:ext cx="0" cy="256045"/>
          </a:xfrm>
          <a:custGeom>
            <a:pathLst>
              <a:path w="0" h="1575557">
                <a:moveTo>
                  <a:pt x="0" y="0"/>
                </a:moveTo>
                <a:lnTo>
                  <a:pt x="0" y="157555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74" name="Freeform 8974"/>
          <p:cNvSpPr/>
          <p:nvPr/>
        </p:nvSpPr>
        <p:spPr>
          <a:xfrm rot="-5400000" flipH="0" flipV="0">
            <a:off x="12139449" y="8040400"/>
            <a:ext cx="0" cy="254497"/>
          </a:xfrm>
          <a:custGeom>
            <a:pathLst>
              <a:path w="0" h="1566032">
                <a:moveTo>
                  <a:pt x="0" y="0"/>
                </a:moveTo>
                <a:lnTo>
                  <a:pt x="0" y="156603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75" name="Freeform 8975"/>
          <p:cNvSpPr/>
          <p:nvPr/>
        </p:nvSpPr>
        <p:spPr>
          <a:xfrm rot="-5400000" flipH="0" flipV="0">
            <a:off x="12496833" y="8039636"/>
            <a:ext cx="0" cy="256025"/>
          </a:xfrm>
          <a:custGeom>
            <a:pathLst>
              <a:path w="0" h="1575432">
                <a:moveTo>
                  <a:pt x="0" y="0"/>
                </a:moveTo>
                <a:lnTo>
                  <a:pt x="0" y="157543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76" name="Freeform 8976"/>
          <p:cNvSpPr/>
          <p:nvPr/>
        </p:nvSpPr>
        <p:spPr>
          <a:xfrm rot="-5400000" flipH="0" flipV="0">
            <a:off x="12858776" y="8035818"/>
            <a:ext cx="0" cy="263661"/>
          </a:xfrm>
          <a:custGeom>
            <a:pathLst>
              <a:path w="0" h="1622425">
                <a:moveTo>
                  <a:pt x="0" y="0"/>
                </a:moveTo>
                <a:lnTo>
                  <a:pt x="0" y="162242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77" name="Freeform 8977"/>
          <p:cNvSpPr/>
          <p:nvPr/>
        </p:nvSpPr>
        <p:spPr>
          <a:xfrm rot="-5400000" flipH="0" flipV="0">
            <a:off x="12939567" y="8358910"/>
            <a:ext cx="50277" cy="51802"/>
          </a:xfrm>
          <a:custGeom>
            <a:pathLst>
              <a:path w="309377" h="318765">
                <a:moveTo>
                  <a:pt x="309377" y="318765"/>
                </a:moveTo>
                <a:lnTo>
                  <a:pt x="309377" y="0"/>
                </a:lnTo>
                <a:lnTo>
                  <a:pt x="0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78" name="Freeform 8978"/>
          <p:cNvSpPr/>
          <p:nvPr/>
        </p:nvSpPr>
        <p:spPr>
          <a:xfrm rot="-5400000" flipH="0" flipV="0">
            <a:off x="12939567" y="8358910"/>
            <a:ext cx="50277" cy="51802"/>
          </a:xfrm>
          <a:custGeom>
            <a:pathLst>
              <a:path w="309377" h="318765">
                <a:moveTo>
                  <a:pt x="309377" y="318765"/>
                </a:moveTo>
                <a:lnTo>
                  <a:pt x="309377" y="0"/>
                </a:lnTo>
                <a:lnTo>
                  <a:pt x="0" y="318765"/>
                </a:lnTo>
                <a:lnTo>
                  <a:pt x="309377" y="318765"/>
                </a:lnTo>
                <a:close/>
                <a:moveTo>
                  <a:pt x="26517222" y="106688123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79" name="Freeform 8979"/>
          <p:cNvSpPr/>
          <p:nvPr/>
        </p:nvSpPr>
        <p:spPr>
          <a:xfrm rot="-5400000" flipH="0" flipV="0">
            <a:off x="12939557" y="8090697"/>
            <a:ext cx="50297" cy="51802"/>
          </a:xfrm>
          <a:custGeom>
            <a:pathLst>
              <a:path w="309500" h="318765">
                <a:moveTo>
                  <a:pt x="0" y="318765"/>
                </a:moveTo>
                <a:lnTo>
                  <a:pt x="0" y="0"/>
                </a:lnTo>
                <a:lnTo>
                  <a:pt x="309500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80" name="Freeform 8980"/>
          <p:cNvSpPr/>
          <p:nvPr/>
        </p:nvSpPr>
        <p:spPr>
          <a:xfrm rot="-5400000" flipH="0" flipV="0">
            <a:off x="12939557" y="8090697"/>
            <a:ext cx="50297" cy="51802"/>
          </a:xfrm>
          <a:custGeom>
            <a:pathLst>
              <a:path w="309500" h="318765">
                <a:moveTo>
                  <a:pt x="0" y="318765"/>
                </a:moveTo>
                <a:lnTo>
                  <a:pt x="0" y="0"/>
                </a:lnTo>
                <a:lnTo>
                  <a:pt x="309500" y="318765"/>
                </a:lnTo>
                <a:lnTo>
                  <a:pt x="0" y="318765"/>
                </a:lnTo>
                <a:close/>
                <a:moveTo>
                  <a:pt x="24866854" y="106688123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81" name="Freeform 8981"/>
          <p:cNvSpPr/>
          <p:nvPr/>
        </p:nvSpPr>
        <p:spPr>
          <a:xfrm rot="-5400000" flipH="0" flipV="0">
            <a:off x="11289074" y="8358910"/>
            <a:ext cx="50277" cy="51802"/>
          </a:xfrm>
          <a:custGeom>
            <a:pathLst>
              <a:path w="309377" h="318766">
                <a:moveTo>
                  <a:pt x="309377" y="0"/>
                </a:moveTo>
                <a:lnTo>
                  <a:pt x="309377" y="31876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82" name="Freeform 8982"/>
          <p:cNvSpPr/>
          <p:nvPr/>
        </p:nvSpPr>
        <p:spPr>
          <a:xfrm rot="-5400000" flipH="0" flipV="0">
            <a:off x="11289074" y="8358910"/>
            <a:ext cx="50277" cy="51802"/>
          </a:xfrm>
          <a:custGeom>
            <a:pathLst>
              <a:path w="309377" h="318766">
                <a:moveTo>
                  <a:pt x="309377" y="0"/>
                </a:moveTo>
                <a:lnTo>
                  <a:pt x="309377" y="318766"/>
                </a:lnTo>
                <a:lnTo>
                  <a:pt x="0" y="0"/>
                </a:lnTo>
                <a:lnTo>
                  <a:pt x="309377" y="0"/>
                </a:lnTo>
                <a:close/>
                <a:moveTo>
                  <a:pt x="36992180" y="11684431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83" name="Freeform 8983"/>
          <p:cNvSpPr/>
          <p:nvPr/>
        </p:nvSpPr>
        <p:spPr>
          <a:xfrm rot="-5400000" flipH="0" flipV="0">
            <a:off x="11289064" y="8090697"/>
            <a:ext cx="50297" cy="51802"/>
          </a:xfrm>
          <a:custGeom>
            <a:pathLst>
              <a:path w="309500" h="318766">
                <a:moveTo>
                  <a:pt x="0" y="0"/>
                </a:moveTo>
                <a:lnTo>
                  <a:pt x="0" y="318766"/>
                </a:lnTo>
                <a:lnTo>
                  <a:pt x="30950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84" name="Freeform 8984"/>
          <p:cNvSpPr/>
          <p:nvPr/>
        </p:nvSpPr>
        <p:spPr>
          <a:xfrm rot="-5400000" flipH="0" flipV="0">
            <a:off x="11289064" y="8090697"/>
            <a:ext cx="50297" cy="51802"/>
          </a:xfrm>
          <a:custGeom>
            <a:pathLst>
              <a:path w="309500" h="318766">
                <a:moveTo>
                  <a:pt x="0" y="0"/>
                </a:moveTo>
                <a:lnTo>
                  <a:pt x="0" y="318766"/>
                </a:lnTo>
                <a:lnTo>
                  <a:pt x="309500" y="0"/>
                </a:lnTo>
                <a:lnTo>
                  <a:pt x="0" y="0"/>
                </a:lnTo>
                <a:close/>
                <a:moveTo>
                  <a:pt x="35341812" y="11684431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85" name="Freeform 8985"/>
          <p:cNvSpPr/>
          <p:nvPr/>
        </p:nvSpPr>
        <p:spPr>
          <a:xfrm rot="-5400000" flipH="0" flipV="0">
            <a:off x="12882409" y="8249947"/>
            <a:ext cx="216399" cy="0"/>
          </a:xfrm>
          <a:custGeom>
            <a:pathLst>
              <a:path w="1331596" h="0">
                <a:moveTo>
                  <a:pt x="0" y="0"/>
                </a:moveTo>
                <a:lnTo>
                  <a:pt x="133159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86" name="Freeform 8986"/>
          <p:cNvSpPr/>
          <p:nvPr/>
        </p:nvSpPr>
        <p:spPr>
          <a:xfrm rot="-5400000" flipH="0" flipV="0">
            <a:off x="12854206" y="7552713"/>
            <a:ext cx="373398" cy="0"/>
          </a:xfrm>
          <a:custGeom>
            <a:pathLst>
              <a:path w="2297683" h="0">
                <a:moveTo>
                  <a:pt x="0" y="0"/>
                </a:moveTo>
                <a:lnTo>
                  <a:pt x="2297683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87" name="Freeform 8987"/>
          <p:cNvSpPr/>
          <p:nvPr/>
        </p:nvSpPr>
        <p:spPr>
          <a:xfrm rot="-5400000" flipH="0" flipV="0">
            <a:off x="12978410" y="7675390"/>
            <a:ext cx="64021" cy="64022"/>
          </a:xfrm>
          <a:custGeom>
            <a:pathLst>
              <a:path w="393954" h="393960">
                <a:moveTo>
                  <a:pt x="0" y="393960"/>
                </a:moveTo>
                <a:lnTo>
                  <a:pt x="393954" y="39396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88" name="Freeform 8988"/>
          <p:cNvSpPr/>
          <p:nvPr/>
        </p:nvSpPr>
        <p:spPr>
          <a:xfrm rot="-5400000" flipH="0" flipV="0">
            <a:off x="12978410" y="7675390"/>
            <a:ext cx="64021" cy="64022"/>
          </a:xfrm>
          <a:custGeom>
            <a:pathLst>
              <a:path w="393954" h="393960">
                <a:moveTo>
                  <a:pt x="0" y="393960"/>
                </a:moveTo>
                <a:lnTo>
                  <a:pt x="393954" y="393960"/>
                </a:lnTo>
                <a:lnTo>
                  <a:pt x="0" y="0"/>
                </a:lnTo>
                <a:lnTo>
                  <a:pt x="0" y="393960"/>
                </a:lnTo>
                <a:close/>
                <a:moveTo>
                  <a:pt x="22072216" y="106444417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89" name="Freeform 8989"/>
          <p:cNvSpPr/>
          <p:nvPr/>
        </p:nvSpPr>
        <p:spPr>
          <a:xfrm rot="-5400000" flipH="0" flipV="0">
            <a:off x="12294149" y="7637291"/>
            <a:ext cx="1088124" cy="341368"/>
          </a:xfrm>
          <a:custGeom>
            <a:pathLst>
              <a:path w="6695697" h="2100584">
                <a:moveTo>
                  <a:pt x="6067425" y="2100584"/>
                </a:moveTo>
                <a:lnTo>
                  <a:pt x="6067425" y="0"/>
                </a:lnTo>
                <a:moveTo>
                  <a:pt x="628272" y="628265"/>
                </a:moveTo>
                <a:lnTo>
                  <a:pt x="628272" y="0"/>
                </a:lnTo>
                <a:moveTo>
                  <a:pt x="6695697" y="393824"/>
                </a:moveTo>
                <a:lnTo>
                  <a:pt x="0" y="39382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90" name="Freeform 8990"/>
          <p:cNvSpPr/>
          <p:nvPr/>
        </p:nvSpPr>
        <p:spPr>
          <a:xfrm rot="-5400000" flipH="0" flipV="0">
            <a:off x="12666763" y="7302776"/>
            <a:ext cx="128023" cy="141727"/>
          </a:xfrm>
          <a:custGeom>
            <a:pathLst>
              <a:path w="787784" h="872108">
                <a:moveTo>
                  <a:pt x="0" y="787648"/>
                </a:moveTo>
                <a:lnTo>
                  <a:pt x="84453" y="872108"/>
                </a:lnTo>
                <a:lnTo>
                  <a:pt x="78778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91" name="Freeform 8991"/>
          <p:cNvSpPr/>
          <p:nvPr/>
        </p:nvSpPr>
        <p:spPr>
          <a:xfrm rot="-5400000" flipH="0" flipV="0">
            <a:off x="12666774" y="7289062"/>
            <a:ext cx="128002" cy="141727"/>
          </a:xfrm>
          <a:custGeom>
            <a:pathLst>
              <a:path w="787655" h="872108">
                <a:moveTo>
                  <a:pt x="0" y="872108"/>
                </a:moveTo>
                <a:lnTo>
                  <a:pt x="703331" y="0"/>
                </a:lnTo>
                <a:lnTo>
                  <a:pt x="787655" y="84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92" name="Freeform 8992"/>
          <p:cNvSpPr/>
          <p:nvPr/>
        </p:nvSpPr>
        <p:spPr>
          <a:xfrm rot="-5400000" flipH="0" flipV="0">
            <a:off x="12666764" y="8172974"/>
            <a:ext cx="128022" cy="141727"/>
          </a:xfrm>
          <a:custGeom>
            <a:pathLst>
              <a:path w="787778" h="872108">
                <a:moveTo>
                  <a:pt x="787778" y="84324"/>
                </a:moveTo>
                <a:lnTo>
                  <a:pt x="703325" y="0"/>
                </a:lnTo>
                <a:lnTo>
                  <a:pt x="0" y="8721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93" name="Freeform 8993"/>
          <p:cNvSpPr/>
          <p:nvPr/>
        </p:nvSpPr>
        <p:spPr>
          <a:xfrm rot="-5400000" flipH="0" flipV="0">
            <a:off x="12666764" y="8186699"/>
            <a:ext cx="128022" cy="141727"/>
          </a:xfrm>
          <a:custGeom>
            <a:pathLst>
              <a:path w="787779" h="872108">
                <a:moveTo>
                  <a:pt x="787779" y="0"/>
                </a:moveTo>
                <a:lnTo>
                  <a:pt x="84454" y="872108"/>
                </a:lnTo>
                <a:lnTo>
                  <a:pt x="0" y="7876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94" name="Freeform 8994"/>
          <p:cNvSpPr/>
          <p:nvPr/>
        </p:nvSpPr>
        <p:spPr>
          <a:xfrm rot="-5400000" flipH="0" flipV="0">
            <a:off x="12616455" y="7837705"/>
            <a:ext cx="44208" cy="118859"/>
          </a:xfrm>
          <a:custGeom>
            <a:pathLst>
              <a:path w="272034" h="731391">
                <a:moveTo>
                  <a:pt x="272034" y="0"/>
                </a:moveTo>
                <a:lnTo>
                  <a:pt x="159513" y="84335"/>
                </a:lnTo>
                <a:lnTo>
                  <a:pt x="0" y="684534"/>
                </a:lnTo>
                <a:lnTo>
                  <a:pt x="0" y="703324"/>
                </a:lnTo>
                <a:lnTo>
                  <a:pt x="18796" y="722126"/>
                </a:lnTo>
                <a:lnTo>
                  <a:pt x="37592" y="731391"/>
                </a:lnTo>
                <a:lnTo>
                  <a:pt x="46863" y="731391"/>
                </a:lnTo>
                <a:lnTo>
                  <a:pt x="65659" y="722126"/>
                </a:lnTo>
                <a:lnTo>
                  <a:pt x="75059" y="703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95" name="Freeform 8995"/>
          <p:cNvSpPr/>
          <p:nvPr/>
        </p:nvSpPr>
        <p:spPr>
          <a:xfrm rot="-5400000" flipH="0" flipV="0">
            <a:off x="12566170" y="7878849"/>
            <a:ext cx="45736" cy="38099"/>
          </a:xfrm>
          <a:custGeom>
            <a:pathLst>
              <a:path w="281434" h="234442">
                <a:moveTo>
                  <a:pt x="243842" y="0"/>
                </a:moveTo>
                <a:lnTo>
                  <a:pt x="243842" y="0"/>
                </a:lnTo>
                <a:lnTo>
                  <a:pt x="215775" y="9401"/>
                </a:lnTo>
                <a:lnTo>
                  <a:pt x="9400" y="168784"/>
                </a:lnTo>
                <a:lnTo>
                  <a:pt x="0" y="196850"/>
                </a:lnTo>
                <a:lnTo>
                  <a:pt x="9400" y="225041"/>
                </a:lnTo>
                <a:lnTo>
                  <a:pt x="28196" y="234442"/>
                </a:lnTo>
                <a:lnTo>
                  <a:pt x="37591" y="234442"/>
                </a:lnTo>
                <a:lnTo>
                  <a:pt x="56263" y="225041"/>
                </a:lnTo>
                <a:lnTo>
                  <a:pt x="168913" y="140593"/>
                </a:lnTo>
                <a:lnTo>
                  <a:pt x="281434" y="56258"/>
                </a:lnTo>
                <a:lnTo>
                  <a:pt x="281434" y="37468"/>
                </a:lnTo>
                <a:lnTo>
                  <a:pt x="272033" y="18790"/>
                </a:lnTo>
                <a:lnTo>
                  <a:pt x="262638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96" name="Freeform 8996"/>
          <p:cNvSpPr/>
          <p:nvPr/>
        </p:nvSpPr>
        <p:spPr>
          <a:xfrm rot="-5400000" flipH="0" flipV="0">
            <a:off x="12598933" y="7753127"/>
            <a:ext cx="70110" cy="128001"/>
          </a:xfrm>
          <a:custGeom>
            <a:pathLst>
              <a:path w="431422" h="787649">
                <a:moveTo>
                  <a:pt x="393955" y="0"/>
                </a:moveTo>
                <a:lnTo>
                  <a:pt x="65664" y="0"/>
                </a:lnTo>
                <a:lnTo>
                  <a:pt x="46993" y="9401"/>
                </a:lnTo>
                <a:lnTo>
                  <a:pt x="37592" y="18790"/>
                </a:lnTo>
                <a:lnTo>
                  <a:pt x="28197" y="37468"/>
                </a:lnTo>
                <a:lnTo>
                  <a:pt x="37592" y="65658"/>
                </a:lnTo>
                <a:lnTo>
                  <a:pt x="46993" y="75059"/>
                </a:lnTo>
                <a:lnTo>
                  <a:pt x="65664" y="84324"/>
                </a:lnTo>
                <a:lnTo>
                  <a:pt x="328297" y="84324"/>
                </a:lnTo>
                <a:lnTo>
                  <a:pt x="196980" y="356357"/>
                </a:lnTo>
                <a:lnTo>
                  <a:pt x="112527" y="356357"/>
                </a:lnTo>
                <a:lnTo>
                  <a:pt x="103256" y="375159"/>
                </a:lnTo>
                <a:lnTo>
                  <a:pt x="93855" y="393825"/>
                </a:lnTo>
                <a:lnTo>
                  <a:pt x="103256" y="412626"/>
                </a:lnTo>
                <a:lnTo>
                  <a:pt x="112527" y="431292"/>
                </a:lnTo>
                <a:lnTo>
                  <a:pt x="159513" y="431292"/>
                </a:lnTo>
                <a:lnTo>
                  <a:pt x="9401" y="731391"/>
                </a:lnTo>
                <a:lnTo>
                  <a:pt x="0" y="740792"/>
                </a:lnTo>
                <a:lnTo>
                  <a:pt x="0" y="759582"/>
                </a:lnTo>
                <a:lnTo>
                  <a:pt x="18796" y="778384"/>
                </a:lnTo>
                <a:lnTo>
                  <a:pt x="28197" y="787649"/>
                </a:lnTo>
                <a:lnTo>
                  <a:pt x="56264" y="787649"/>
                </a:lnTo>
                <a:lnTo>
                  <a:pt x="65664" y="778384"/>
                </a:lnTo>
                <a:lnTo>
                  <a:pt x="75059" y="768983"/>
                </a:lnTo>
                <a:lnTo>
                  <a:pt x="243843" y="431292"/>
                </a:lnTo>
                <a:lnTo>
                  <a:pt x="318902" y="431292"/>
                </a:lnTo>
                <a:lnTo>
                  <a:pt x="337697" y="412626"/>
                </a:lnTo>
                <a:lnTo>
                  <a:pt x="337697" y="375159"/>
                </a:lnTo>
                <a:lnTo>
                  <a:pt x="318902" y="356357"/>
                </a:lnTo>
                <a:lnTo>
                  <a:pt x="281434" y="356357"/>
                </a:lnTo>
                <a:lnTo>
                  <a:pt x="431422" y="56258"/>
                </a:lnTo>
                <a:lnTo>
                  <a:pt x="431422" y="18790"/>
                </a:lnTo>
                <a:lnTo>
                  <a:pt x="412626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97" name="Freeform 8997"/>
          <p:cNvSpPr/>
          <p:nvPr/>
        </p:nvSpPr>
        <p:spPr>
          <a:xfrm rot="-5400000" flipH="0" flipV="0">
            <a:off x="12589026" y="7677693"/>
            <a:ext cx="89924" cy="128001"/>
          </a:xfrm>
          <a:custGeom>
            <a:pathLst>
              <a:path w="553343" h="787649">
                <a:moveTo>
                  <a:pt x="403355" y="0"/>
                </a:moveTo>
                <a:lnTo>
                  <a:pt x="225171" y="0"/>
                </a:lnTo>
                <a:lnTo>
                  <a:pt x="206375" y="9401"/>
                </a:lnTo>
                <a:lnTo>
                  <a:pt x="196980" y="18790"/>
                </a:lnTo>
                <a:lnTo>
                  <a:pt x="187580" y="37468"/>
                </a:lnTo>
                <a:lnTo>
                  <a:pt x="196980" y="65658"/>
                </a:lnTo>
                <a:lnTo>
                  <a:pt x="206375" y="75059"/>
                </a:lnTo>
                <a:lnTo>
                  <a:pt x="225171" y="84324"/>
                </a:lnTo>
                <a:lnTo>
                  <a:pt x="422021" y="84324"/>
                </a:lnTo>
                <a:lnTo>
                  <a:pt x="440817" y="93725"/>
                </a:lnTo>
                <a:lnTo>
                  <a:pt x="459613" y="103126"/>
                </a:lnTo>
                <a:lnTo>
                  <a:pt x="469014" y="121916"/>
                </a:lnTo>
                <a:lnTo>
                  <a:pt x="478284" y="140593"/>
                </a:lnTo>
                <a:lnTo>
                  <a:pt x="478284" y="168784"/>
                </a:lnTo>
                <a:lnTo>
                  <a:pt x="469014" y="196850"/>
                </a:lnTo>
                <a:lnTo>
                  <a:pt x="469014" y="215640"/>
                </a:lnTo>
                <a:lnTo>
                  <a:pt x="450218" y="234442"/>
                </a:lnTo>
                <a:lnTo>
                  <a:pt x="440817" y="253232"/>
                </a:lnTo>
                <a:lnTo>
                  <a:pt x="422021" y="271909"/>
                </a:lnTo>
                <a:lnTo>
                  <a:pt x="403355" y="290699"/>
                </a:lnTo>
                <a:lnTo>
                  <a:pt x="384560" y="300100"/>
                </a:lnTo>
                <a:lnTo>
                  <a:pt x="365764" y="309501"/>
                </a:lnTo>
                <a:lnTo>
                  <a:pt x="337697" y="318890"/>
                </a:lnTo>
                <a:lnTo>
                  <a:pt x="206375" y="318890"/>
                </a:lnTo>
                <a:lnTo>
                  <a:pt x="187580" y="337567"/>
                </a:lnTo>
                <a:lnTo>
                  <a:pt x="187580" y="375159"/>
                </a:lnTo>
                <a:lnTo>
                  <a:pt x="206375" y="393825"/>
                </a:lnTo>
                <a:lnTo>
                  <a:pt x="328297" y="393825"/>
                </a:lnTo>
                <a:lnTo>
                  <a:pt x="356363" y="403225"/>
                </a:lnTo>
                <a:lnTo>
                  <a:pt x="375159" y="412626"/>
                </a:lnTo>
                <a:lnTo>
                  <a:pt x="384560" y="431292"/>
                </a:lnTo>
                <a:lnTo>
                  <a:pt x="393955" y="450082"/>
                </a:lnTo>
                <a:lnTo>
                  <a:pt x="393955" y="487549"/>
                </a:lnTo>
                <a:lnTo>
                  <a:pt x="384560" y="515740"/>
                </a:lnTo>
                <a:lnTo>
                  <a:pt x="365764" y="590799"/>
                </a:lnTo>
                <a:lnTo>
                  <a:pt x="365764" y="600200"/>
                </a:lnTo>
                <a:lnTo>
                  <a:pt x="356363" y="618865"/>
                </a:lnTo>
                <a:lnTo>
                  <a:pt x="346968" y="637667"/>
                </a:lnTo>
                <a:lnTo>
                  <a:pt x="328297" y="656457"/>
                </a:lnTo>
                <a:lnTo>
                  <a:pt x="309501" y="675134"/>
                </a:lnTo>
                <a:lnTo>
                  <a:pt x="300106" y="684523"/>
                </a:lnTo>
                <a:lnTo>
                  <a:pt x="281434" y="693924"/>
                </a:lnTo>
                <a:lnTo>
                  <a:pt x="253238" y="703325"/>
                </a:lnTo>
                <a:lnTo>
                  <a:pt x="234572" y="703325"/>
                </a:lnTo>
                <a:lnTo>
                  <a:pt x="215776" y="712726"/>
                </a:lnTo>
                <a:lnTo>
                  <a:pt x="18796" y="712726"/>
                </a:lnTo>
                <a:lnTo>
                  <a:pt x="0" y="722115"/>
                </a:lnTo>
                <a:lnTo>
                  <a:pt x="0" y="768983"/>
                </a:lnTo>
                <a:lnTo>
                  <a:pt x="18796" y="787649"/>
                </a:lnTo>
                <a:lnTo>
                  <a:pt x="187580" y="787649"/>
                </a:lnTo>
                <a:lnTo>
                  <a:pt x="243843" y="787649"/>
                </a:lnTo>
                <a:lnTo>
                  <a:pt x="262639" y="778384"/>
                </a:lnTo>
                <a:lnTo>
                  <a:pt x="290705" y="768983"/>
                </a:lnTo>
                <a:lnTo>
                  <a:pt x="309501" y="768983"/>
                </a:lnTo>
                <a:lnTo>
                  <a:pt x="328297" y="759582"/>
                </a:lnTo>
                <a:lnTo>
                  <a:pt x="346968" y="750193"/>
                </a:lnTo>
                <a:lnTo>
                  <a:pt x="365764" y="731391"/>
                </a:lnTo>
                <a:lnTo>
                  <a:pt x="375159" y="722115"/>
                </a:lnTo>
                <a:lnTo>
                  <a:pt x="393955" y="703325"/>
                </a:lnTo>
                <a:lnTo>
                  <a:pt x="403355" y="684523"/>
                </a:lnTo>
                <a:lnTo>
                  <a:pt x="422021" y="665858"/>
                </a:lnTo>
                <a:lnTo>
                  <a:pt x="431422" y="637667"/>
                </a:lnTo>
                <a:lnTo>
                  <a:pt x="440817" y="618865"/>
                </a:lnTo>
                <a:lnTo>
                  <a:pt x="450218" y="590799"/>
                </a:lnTo>
                <a:lnTo>
                  <a:pt x="469014" y="515740"/>
                </a:lnTo>
                <a:lnTo>
                  <a:pt x="469014" y="487549"/>
                </a:lnTo>
                <a:lnTo>
                  <a:pt x="478284" y="468883"/>
                </a:lnTo>
                <a:lnTo>
                  <a:pt x="478284" y="459483"/>
                </a:lnTo>
                <a:lnTo>
                  <a:pt x="469014" y="431292"/>
                </a:lnTo>
                <a:lnTo>
                  <a:pt x="469014" y="412626"/>
                </a:lnTo>
                <a:lnTo>
                  <a:pt x="459613" y="393825"/>
                </a:lnTo>
                <a:lnTo>
                  <a:pt x="440817" y="375159"/>
                </a:lnTo>
                <a:lnTo>
                  <a:pt x="422021" y="365758"/>
                </a:lnTo>
                <a:lnTo>
                  <a:pt x="431422" y="365758"/>
                </a:lnTo>
                <a:lnTo>
                  <a:pt x="450218" y="356357"/>
                </a:lnTo>
                <a:lnTo>
                  <a:pt x="469014" y="337567"/>
                </a:lnTo>
                <a:lnTo>
                  <a:pt x="487685" y="328166"/>
                </a:lnTo>
                <a:lnTo>
                  <a:pt x="497080" y="309501"/>
                </a:lnTo>
                <a:lnTo>
                  <a:pt x="515876" y="290699"/>
                </a:lnTo>
                <a:lnTo>
                  <a:pt x="525277" y="271909"/>
                </a:lnTo>
                <a:lnTo>
                  <a:pt x="534547" y="253232"/>
                </a:lnTo>
                <a:lnTo>
                  <a:pt x="543942" y="225041"/>
                </a:lnTo>
                <a:lnTo>
                  <a:pt x="553343" y="196850"/>
                </a:lnTo>
                <a:lnTo>
                  <a:pt x="553343" y="131316"/>
                </a:lnTo>
                <a:lnTo>
                  <a:pt x="543942" y="103126"/>
                </a:lnTo>
                <a:lnTo>
                  <a:pt x="534547" y="84324"/>
                </a:lnTo>
                <a:lnTo>
                  <a:pt x="534547" y="75059"/>
                </a:lnTo>
                <a:lnTo>
                  <a:pt x="525277" y="56258"/>
                </a:lnTo>
                <a:lnTo>
                  <a:pt x="506481" y="37468"/>
                </a:lnTo>
                <a:lnTo>
                  <a:pt x="487685" y="28067"/>
                </a:lnTo>
                <a:lnTo>
                  <a:pt x="469014" y="18790"/>
                </a:lnTo>
                <a:lnTo>
                  <a:pt x="450218" y="9401"/>
                </a:lnTo>
                <a:lnTo>
                  <a:pt x="42202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98" name="Freeform 8998"/>
          <p:cNvSpPr/>
          <p:nvPr/>
        </p:nvSpPr>
        <p:spPr>
          <a:xfrm rot="-5400000" flipH="0" flipV="0">
            <a:off x="12426734" y="8388629"/>
            <a:ext cx="822954" cy="341368"/>
          </a:xfrm>
          <a:custGeom>
            <a:pathLst>
              <a:path w="5063995" h="2100584">
                <a:moveTo>
                  <a:pt x="2644521" y="2100584"/>
                </a:moveTo>
                <a:lnTo>
                  <a:pt x="2644521" y="0"/>
                </a:lnTo>
                <a:moveTo>
                  <a:pt x="4435730" y="1153417"/>
                </a:moveTo>
                <a:lnTo>
                  <a:pt x="4435730" y="0"/>
                </a:lnTo>
                <a:moveTo>
                  <a:pt x="2016250" y="393824"/>
                </a:moveTo>
                <a:lnTo>
                  <a:pt x="5063995" y="393824"/>
                </a:lnTo>
                <a:moveTo>
                  <a:pt x="0" y="393824"/>
                </a:moveTo>
                <a:lnTo>
                  <a:pt x="2644521" y="39382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8999" name="Freeform 8999"/>
          <p:cNvSpPr/>
          <p:nvPr/>
        </p:nvSpPr>
        <p:spPr>
          <a:xfrm rot="-5400000" flipH="0" flipV="0">
            <a:off x="12589037" y="8829828"/>
            <a:ext cx="89903" cy="128001"/>
          </a:xfrm>
          <a:custGeom>
            <a:pathLst>
              <a:path w="553212" h="787649">
                <a:moveTo>
                  <a:pt x="515751" y="0"/>
                </a:moveTo>
                <a:lnTo>
                  <a:pt x="215645" y="0"/>
                </a:lnTo>
                <a:lnTo>
                  <a:pt x="196850" y="9401"/>
                </a:lnTo>
                <a:lnTo>
                  <a:pt x="187579" y="28067"/>
                </a:lnTo>
                <a:lnTo>
                  <a:pt x="103125" y="346968"/>
                </a:lnTo>
                <a:lnTo>
                  <a:pt x="103125" y="365758"/>
                </a:lnTo>
                <a:lnTo>
                  <a:pt x="112526" y="384424"/>
                </a:lnTo>
                <a:lnTo>
                  <a:pt x="121921" y="384424"/>
                </a:lnTo>
                <a:lnTo>
                  <a:pt x="140592" y="393825"/>
                </a:lnTo>
                <a:lnTo>
                  <a:pt x="337567" y="393825"/>
                </a:lnTo>
                <a:lnTo>
                  <a:pt x="356238" y="403225"/>
                </a:lnTo>
                <a:lnTo>
                  <a:pt x="375034" y="412626"/>
                </a:lnTo>
                <a:lnTo>
                  <a:pt x="384429" y="431292"/>
                </a:lnTo>
                <a:lnTo>
                  <a:pt x="393830" y="450082"/>
                </a:lnTo>
                <a:lnTo>
                  <a:pt x="393830" y="487549"/>
                </a:lnTo>
                <a:lnTo>
                  <a:pt x="384429" y="515740"/>
                </a:lnTo>
                <a:lnTo>
                  <a:pt x="365633" y="590799"/>
                </a:lnTo>
                <a:lnTo>
                  <a:pt x="365633" y="600200"/>
                </a:lnTo>
                <a:lnTo>
                  <a:pt x="356238" y="618865"/>
                </a:lnTo>
                <a:lnTo>
                  <a:pt x="346967" y="647068"/>
                </a:lnTo>
                <a:lnTo>
                  <a:pt x="328172" y="656457"/>
                </a:lnTo>
                <a:lnTo>
                  <a:pt x="318771" y="675134"/>
                </a:lnTo>
                <a:lnTo>
                  <a:pt x="299975" y="684523"/>
                </a:lnTo>
                <a:lnTo>
                  <a:pt x="281309" y="693924"/>
                </a:lnTo>
                <a:lnTo>
                  <a:pt x="262508" y="703325"/>
                </a:lnTo>
                <a:lnTo>
                  <a:pt x="234441" y="703325"/>
                </a:lnTo>
                <a:lnTo>
                  <a:pt x="215645" y="712726"/>
                </a:lnTo>
                <a:lnTo>
                  <a:pt x="18671" y="712726"/>
                </a:lnTo>
                <a:lnTo>
                  <a:pt x="0" y="722115"/>
                </a:lnTo>
                <a:lnTo>
                  <a:pt x="0" y="768983"/>
                </a:lnTo>
                <a:lnTo>
                  <a:pt x="18671" y="787649"/>
                </a:lnTo>
                <a:lnTo>
                  <a:pt x="253113" y="787649"/>
                </a:lnTo>
                <a:lnTo>
                  <a:pt x="271909" y="778384"/>
                </a:lnTo>
                <a:lnTo>
                  <a:pt x="290704" y="778384"/>
                </a:lnTo>
                <a:lnTo>
                  <a:pt x="309376" y="768983"/>
                </a:lnTo>
                <a:lnTo>
                  <a:pt x="328172" y="759582"/>
                </a:lnTo>
                <a:lnTo>
                  <a:pt x="346967" y="750193"/>
                </a:lnTo>
                <a:lnTo>
                  <a:pt x="365633" y="740792"/>
                </a:lnTo>
                <a:lnTo>
                  <a:pt x="375034" y="722115"/>
                </a:lnTo>
                <a:lnTo>
                  <a:pt x="393830" y="703325"/>
                </a:lnTo>
                <a:lnTo>
                  <a:pt x="403225" y="684523"/>
                </a:lnTo>
                <a:lnTo>
                  <a:pt x="422020" y="665858"/>
                </a:lnTo>
                <a:lnTo>
                  <a:pt x="431291" y="647068"/>
                </a:lnTo>
                <a:lnTo>
                  <a:pt x="440692" y="618865"/>
                </a:lnTo>
                <a:lnTo>
                  <a:pt x="450087" y="590799"/>
                </a:lnTo>
                <a:lnTo>
                  <a:pt x="468883" y="515740"/>
                </a:lnTo>
                <a:lnTo>
                  <a:pt x="468883" y="496950"/>
                </a:lnTo>
                <a:lnTo>
                  <a:pt x="478284" y="468883"/>
                </a:lnTo>
                <a:lnTo>
                  <a:pt x="468883" y="440693"/>
                </a:lnTo>
                <a:lnTo>
                  <a:pt x="468883" y="412626"/>
                </a:lnTo>
                <a:lnTo>
                  <a:pt x="459488" y="393825"/>
                </a:lnTo>
                <a:lnTo>
                  <a:pt x="440692" y="375159"/>
                </a:lnTo>
                <a:lnTo>
                  <a:pt x="431291" y="356357"/>
                </a:lnTo>
                <a:lnTo>
                  <a:pt x="412625" y="337567"/>
                </a:lnTo>
                <a:lnTo>
                  <a:pt x="384429" y="328166"/>
                </a:lnTo>
                <a:lnTo>
                  <a:pt x="365633" y="318890"/>
                </a:lnTo>
                <a:lnTo>
                  <a:pt x="196850" y="318890"/>
                </a:lnTo>
                <a:lnTo>
                  <a:pt x="262508" y="84324"/>
                </a:lnTo>
                <a:lnTo>
                  <a:pt x="515751" y="84324"/>
                </a:lnTo>
                <a:lnTo>
                  <a:pt x="534547" y="75059"/>
                </a:lnTo>
                <a:lnTo>
                  <a:pt x="543817" y="65658"/>
                </a:lnTo>
                <a:lnTo>
                  <a:pt x="553212" y="37468"/>
                </a:lnTo>
                <a:lnTo>
                  <a:pt x="543817" y="18790"/>
                </a:lnTo>
                <a:lnTo>
                  <a:pt x="534547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00" name="Freeform 9000"/>
          <p:cNvSpPr/>
          <p:nvPr/>
        </p:nvSpPr>
        <p:spPr>
          <a:xfrm rot="-5400000" flipH="0" flipV="0">
            <a:off x="12598933" y="8720865"/>
            <a:ext cx="70109" cy="128001"/>
          </a:xfrm>
          <a:custGeom>
            <a:pathLst>
              <a:path w="431415" h="787649">
                <a:moveTo>
                  <a:pt x="393954" y="0"/>
                </a:moveTo>
                <a:lnTo>
                  <a:pt x="65658" y="0"/>
                </a:lnTo>
                <a:lnTo>
                  <a:pt x="46986" y="9401"/>
                </a:lnTo>
                <a:lnTo>
                  <a:pt x="37591" y="18790"/>
                </a:lnTo>
                <a:lnTo>
                  <a:pt x="28190" y="37468"/>
                </a:lnTo>
                <a:lnTo>
                  <a:pt x="37591" y="65658"/>
                </a:lnTo>
                <a:lnTo>
                  <a:pt x="46986" y="75059"/>
                </a:lnTo>
                <a:lnTo>
                  <a:pt x="65658" y="84324"/>
                </a:lnTo>
                <a:lnTo>
                  <a:pt x="328290" y="84324"/>
                </a:lnTo>
                <a:lnTo>
                  <a:pt x="196974" y="356357"/>
                </a:lnTo>
                <a:lnTo>
                  <a:pt x="112520" y="356357"/>
                </a:lnTo>
                <a:lnTo>
                  <a:pt x="103119" y="375159"/>
                </a:lnTo>
                <a:lnTo>
                  <a:pt x="93848" y="393825"/>
                </a:lnTo>
                <a:lnTo>
                  <a:pt x="103119" y="412626"/>
                </a:lnTo>
                <a:lnTo>
                  <a:pt x="112520" y="431292"/>
                </a:lnTo>
                <a:lnTo>
                  <a:pt x="159382" y="431292"/>
                </a:lnTo>
                <a:lnTo>
                  <a:pt x="9395" y="731391"/>
                </a:lnTo>
                <a:lnTo>
                  <a:pt x="0" y="740792"/>
                </a:lnTo>
                <a:lnTo>
                  <a:pt x="0" y="759582"/>
                </a:lnTo>
                <a:lnTo>
                  <a:pt x="18795" y="778384"/>
                </a:lnTo>
                <a:lnTo>
                  <a:pt x="28190" y="787649"/>
                </a:lnTo>
                <a:lnTo>
                  <a:pt x="56257" y="787649"/>
                </a:lnTo>
                <a:lnTo>
                  <a:pt x="65658" y="778384"/>
                </a:lnTo>
                <a:lnTo>
                  <a:pt x="75053" y="768983"/>
                </a:lnTo>
                <a:lnTo>
                  <a:pt x="243836" y="431292"/>
                </a:lnTo>
                <a:lnTo>
                  <a:pt x="318895" y="431292"/>
                </a:lnTo>
                <a:lnTo>
                  <a:pt x="337691" y="412626"/>
                </a:lnTo>
                <a:lnTo>
                  <a:pt x="337691" y="375159"/>
                </a:lnTo>
                <a:lnTo>
                  <a:pt x="318895" y="356357"/>
                </a:lnTo>
                <a:lnTo>
                  <a:pt x="281428" y="356357"/>
                </a:lnTo>
                <a:lnTo>
                  <a:pt x="431415" y="56258"/>
                </a:lnTo>
                <a:lnTo>
                  <a:pt x="431415" y="18790"/>
                </a:lnTo>
                <a:lnTo>
                  <a:pt x="412620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01" name="Freeform 9001"/>
          <p:cNvSpPr/>
          <p:nvPr/>
        </p:nvSpPr>
        <p:spPr>
          <a:xfrm rot="-5400000" flipH="0" flipV="0">
            <a:off x="12666764" y="8464065"/>
            <a:ext cx="128022" cy="141727"/>
          </a:xfrm>
          <a:custGeom>
            <a:pathLst>
              <a:path w="787778" h="872108">
                <a:moveTo>
                  <a:pt x="787778" y="84324"/>
                </a:moveTo>
                <a:lnTo>
                  <a:pt x="703324" y="0"/>
                </a:lnTo>
                <a:lnTo>
                  <a:pt x="0" y="8721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02" name="Freeform 9002"/>
          <p:cNvSpPr/>
          <p:nvPr/>
        </p:nvSpPr>
        <p:spPr>
          <a:xfrm rot="-5400000" flipH="0" flipV="0">
            <a:off x="12666774" y="8477780"/>
            <a:ext cx="128002" cy="141727"/>
          </a:xfrm>
          <a:custGeom>
            <a:pathLst>
              <a:path w="787654" h="872108">
                <a:moveTo>
                  <a:pt x="787654" y="0"/>
                </a:moveTo>
                <a:lnTo>
                  <a:pt x="84330" y="872108"/>
                </a:lnTo>
                <a:lnTo>
                  <a:pt x="0" y="7876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03" name="Freeform 9003"/>
          <p:cNvSpPr/>
          <p:nvPr/>
        </p:nvSpPr>
        <p:spPr>
          <a:xfrm rot="-5400000" flipH="0" flipV="0">
            <a:off x="12666764" y="8186699"/>
            <a:ext cx="128022" cy="141727"/>
          </a:xfrm>
          <a:custGeom>
            <a:pathLst>
              <a:path w="787779" h="872108">
                <a:moveTo>
                  <a:pt x="0" y="787648"/>
                </a:moveTo>
                <a:lnTo>
                  <a:pt x="84454" y="872108"/>
                </a:lnTo>
                <a:lnTo>
                  <a:pt x="78777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04" name="Freeform 9004"/>
          <p:cNvSpPr/>
          <p:nvPr/>
        </p:nvSpPr>
        <p:spPr>
          <a:xfrm rot="-5400000" flipH="0" flipV="0">
            <a:off x="12666764" y="8172974"/>
            <a:ext cx="128022" cy="141727"/>
          </a:xfrm>
          <a:custGeom>
            <a:pathLst>
              <a:path w="787778" h="872108">
                <a:moveTo>
                  <a:pt x="0" y="872108"/>
                </a:moveTo>
                <a:lnTo>
                  <a:pt x="703325" y="0"/>
                </a:lnTo>
                <a:lnTo>
                  <a:pt x="787778" y="84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05" name="Freeform 9005"/>
          <p:cNvSpPr/>
          <p:nvPr/>
        </p:nvSpPr>
        <p:spPr>
          <a:xfrm rot="-5400000" flipH="0" flipV="0">
            <a:off x="11806463" y="6611651"/>
            <a:ext cx="187463" cy="147816"/>
          </a:xfrm>
          <a:custGeom>
            <a:pathLst>
              <a:path w="1153542" h="909576">
                <a:moveTo>
                  <a:pt x="1153542" y="872108"/>
                </a:moveTo>
                <a:lnTo>
                  <a:pt x="1153542" y="618865"/>
                </a:lnTo>
                <a:lnTo>
                  <a:pt x="1144142" y="647056"/>
                </a:lnTo>
                <a:lnTo>
                  <a:pt x="1144142" y="693924"/>
                </a:lnTo>
                <a:lnTo>
                  <a:pt x="1125346" y="721991"/>
                </a:lnTo>
                <a:lnTo>
                  <a:pt x="1106674" y="750181"/>
                </a:lnTo>
                <a:lnTo>
                  <a:pt x="1087878" y="768859"/>
                </a:lnTo>
                <a:lnTo>
                  <a:pt x="1059812" y="778248"/>
                </a:lnTo>
                <a:lnTo>
                  <a:pt x="994154" y="778248"/>
                </a:lnTo>
                <a:lnTo>
                  <a:pt x="956562" y="768859"/>
                </a:lnTo>
                <a:lnTo>
                  <a:pt x="928496" y="750181"/>
                </a:lnTo>
                <a:lnTo>
                  <a:pt x="890904" y="731391"/>
                </a:lnTo>
                <a:lnTo>
                  <a:pt x="853437" y="703325"/>
                </a:lnTo>
                <a:lnTo>
                  <a:pt x="103250" y="18666"/>
                </a:lnTo>
                <a:lnTo>
                  <a:pt x="103250" y="9265"/>
                </a:lnTo>
                <a:lnTo>
                  <a:pt x="65658" y="0"/>
                </a:lnTo>
                <a:lnTo>
                  <a:pt x="28191" y="9265"/>
                </a:lnTo>
                <a:lnTo>
                  <a:pt x="9395" y="28067"/>
                </a:lnTo>
                <a:lnTo>
                  <a:pt x="0" y="65534"/>
                </a:lnTo>
                <a:lnTo>
                  <a:pt x="0" y="590799"/>
                </a:lnTo>
                <a:lnTo>
                  <a:pt x="9395" y="628266"/>
                </a:lnTo>
                <a:lnTo>
                  <a:pt x="28191" y="647056"/>
                </a:lnTo>
                <a:lnTo>
                  <a:pt x="65658" y="656332"/>
                </a:lnTo>
                <a:lnTo>
                  <a:pt x="93849" y="647056"/>
                </a:lnTo>
                <a:lnTo>
                  <a:pt x="121916" y="628266"/>
                </a:lnTo>
                <a:lnTo>
                  <a:pt x="131317" y="590799"/>
                </a:lnTo>
                <a:lnTo>
                  <a:pt x="131317" y="206239"/>
                </a:lnTo>
                <a:lnTo>
                  <a:pt x="768983" y="797049"/>
                </a:lnTo>
                <a:lnTo>
                  <a:pt x="787779" y="806450"/>
                </a:lnTo>
                <a:lnTo>
                  <a:pt x="815975" y="834517"/>
                </a:lnTo>
                <a:lnTo>
                  <a:pt x="853437" y="853307"/>
                </a:lnTo>
                <a:lnTo>
                  <a:pt x="890904" y="872108"/>
                </a:lnTo>
                <a:lnTo>
                  <a:pt x="919095" y="890774"/>
                </a:lnTo>
                <a:lnTo>
                  <a:pt x="956562" y="900175"/>
                </a:lnTo>
                <a:lnTo>
                  <a:pt x="994154" y="909576"/>
                </a:lnTo>
                <a:lnTo>
                  <a:pt x="1041016" y="909576"/>
                </a:lnTo>
                <a:lnTo>
                  <a:pt x="1078483" y="900175"/>
                </a:lnTo>
                <a:lnTo>
                  <a:pt x="1116075" y="89077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06" name="Freeform 9006"/>
          <p:cNvSpPr/>
          <p:nvPr/>
        </p:nvSpPr>
        <p:spPr>
          <a:xfrm rot="-5400000" flipH="0" flipV="0">
            <a:off x="11892567" y="6548393"/>
            <a:ext cx="51824" cy="99066"/>
          </a:xfrm>
          <a:custGeom>
            <a:pathLst>
              <a:path w="318896" h="609600">
                <a:moveTo>
                  <a:pt x="318896" y="393824"/>
                </a:moveTo>
                <a:lnTo>
                  <a:pt x="318896" y="318890"/>
                </a:lnTo>
                <a:lnTo>
                  <a:pt x="309501" y="281298"/>
                </a:lnTo>
                <a:lnTo>
                  <a:pt x="300100" y="243843"/>
                </a:lnTo>
                <a:lnTo>
                  <a:pt x="281304" y="206251"/>
                </a:lnTo>
                <a:lnTo>
                  <a:pt x="262638" y="178173"/>
                </a:lnTo>
                <a:lnTo>
                  <a:pt x="243843" y="149982"/>
                </a:lnTo>
                <a:lnTo>
                  <a:pt x="225047" y="121916"/>
                </a:lnTo>
                <a:lnTo>
                  <a:pt x="206375" y="93725"/>
                </a:lnTo>
                <a:lnTo>
                  <a:pt x="178179" y="65658"/>
                </a:lnTo>
                <a:lnTo>
                  <a:pt x="140717" y="37592"/>
                </a:lnTo>
                <a:lnTo>
                  <a:pt x="103250" y="9401"/>
                </a:lnTo>
                <a:lnTo>
                  <a:pt x="65658" y="0"/>
                </a:lnTo>
                <a:lnTo>
                  <a:pt x="56263" y="0"/>
                </a:lnTo>
                <a:lnTo>
                  <a:pt x="18796" y="18790"/>
                </a:lnTo>
                <a:lnTo>
                  <a:pt x="9401" y="28191"/>
                </a:lnTo>
                <a:lnTo>
                  <a:pt x="0" y="56258"/>
                </a:lnTo>
                <a:lnTo>
                  <a:pt x="0" y="75059"/>
                </a:lnTo>
                <a:lnTo>
                  <a:pt x="28197" y="103126"/>
                </a:lnTo>
                <a:lnTo>
                  <a:pt x="46993" y="131316"/>
                </a:lnTo>
                <a:lnTo>
                  <a:pt x="75059" y="149982"/>
                </a:lnTo>
                <a:lnTo>
                  <a:pt x="103250" y="187574"/>
                </a:lnTo>
                <a:lnTo>
                  <a:pt x="112521" y="187574"/>
                </a:lnTo>
                <a:lnTo>
                  <a:pt x="140717" y="225041"/>
                </a:lnTo>
                <a:lnTo>
                  <a:pt x="159513" y="262508"/>
                </a:lnTo>
                <a:lnTo>
                  <a:pt x="178179" y="300100"/>
                </a:lnTo>
                <a:lnTo>
                  <a:pt x="187580" y="328291"/>
                </a:lnTo>
                <a:lnTo>
                  <a:pt x="196980" y="356357"/>
                </a:lnTo>
                <a:lnTo>
                  <a:pt x="196980" y="609600"/>
                </a:lnTo>
                <a:lnTo>
                  <a:pt x="234442" y="590799"/>
                </a:lnTo>
                <a:lnTo>
                  <a:pt x="262638" y="562608"/>
                </a:lnTo>
                <a:lnTo>
                  <a:pt x="281304" y="534541"/>
                </a:lnTo>
                <a:lnTo>
                  <a:pt x="300100" y="506351"/>
                </a:lnTo>
                <a:lnTo>
                  <a:pt x="309501" y="468883"/>
                </a:lnTo>
                <a:lnTo>
                  <a:pt x="318896" y="4314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07" name="Freeform 9007"/>
          <p:cNvSpPr/>
          <p:nvPr/>
        </p:nvSpPr>
        <p:spPr>
          <a:xfrm rot="-5400000" flipH="0" flipV="0">
            <a:off x="12163080" y="6663456"/>
            <a:ext cx="21340" cy="106681"/>
          </a:xfrm>
          <a:custGeom>
            <a:pathLst>
              <a:path w="131316" h="656457">
                <a:moveTo>
                  <a:pt x="0" y="600200"/>
                </a:moveTo>
                <a:lnTo>
                  <a:pt x="0" y="65658"/>
                </a:lnTo>
                <a:lnTo>
                  <a:pt x="9395" y="28067"/>
                </a:lnTo>
                <a:lnTo>
                  <a:pt x="28066" y="9401"/>
                </a:lnTo>
                <a:lnTo>
                  <a:pt x="65658" y="0"/>
                </a:lnTo>
                <a:lnTo>
                  <a:pt x="103125" y="9401"/>
                </a:lnTo>
                <a:lnTo>
                  <a:pt x="121921" y="37468"/>
                </a:lnTo>
                <a:lnTo>
                  <a:pt x="131316" y="65658"/>
                </a:lnTo>
                <a:lnTo>
                  <a:pt x="131316" y="600200"/>
                </a:lnTo>
                <a:lnTo>
                  <a:pt x="121921" y="628266"/>
                </a:lnTo>
                <a:lnTo>
                  <a:pt x="93724" y="656457"/>
                </a:lnTo>
                <a:lnTo>
                  <a:pt x="28066" y="656457"/>
                </a:lnTo>
                <a:lnTo>
                  <a:pt x="9395" y="628266"/>
                </a:lnTo>
                <a:lnTo>
                  <a:pt x="0" y="6002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08" name="Freeform 9008"/>
          <p:cNvSpPr/>
          <p:nvPr/>
        </p:nvSpPr>
        <p:spPr>
          <a:xfrm rot="-5400000" flipH="0" flipV="0">
            <a:off x="12365766" y="6611640"/>
            <a:ext cx="187463" cy="147838"/>
          </a:xfrm>
          <a:custGeom>
            <a:pathLst>
              <a:path w="1153542" h="909712">
                <a:moveTo>
                  <a:pt x="1153542" y="872120"/>
                </a:moveTo>
                <a:lnTo>
                  <a:pt x="1153542" y="619001"/>
                </a:lnTo>
                <a:lnTo>
                  <a:pt x="1144142" y="647068"/>
                </a:lnTo>
                <a:lnTo>
                  <a:pt x="1144142" y="693936"/>
                </a:lnTo>
                <a:lnTo>
                  <a:pt x="1125346" y="722127"/>
                </a:lnTo>
                <a:lnTo>
                  <a:pt x="1106674" y="750193"/>
                </a:lnTo>
                <a:lnTo>
                  <a:pt x="1087878" y="768995"/>
                </a:lnTo>
                <a:lnTo>
                  <a:pt x="1059812" y="778384"/>
                </a:lnTo>
                <a:lnTo>
                  <a:pt x="994154" y="778384"/>
                </a:lnTo>
                <a:lnTo>
                  <a:pt x="956562" y="768995"/>
                </a:lnTo>
                <a:lnTo>
                  <a:pt x="928496" y="750193"/>
                </a:lnTo>
                <a:lnTo>
                  <a:pt x="890904" y="731527"/>
                </a:lnTo>
                <a:lnTo>
                  <a:pt x="853437" y="703337"/>
                </a:lnTo>
                <a:lnTo>
                  <a:pt x="103250" y="18802"/>
                </a:lnTo>
                <a:lnTo>
                  <a:pt x="103250" y="9401"/>
                </a:lnTo>
                <a:lnTo>
                  <a:pt x="65658" y="0"/>
                </a:lnTo>
                <a:lnTo>
                  <a:pt x="28191" y="9401"/>
                </a:lnTo>
                <a:lnTo>
                  <a:pt x="9395" y="28203"/>
                </a:lnTo>
                <a:lnTo>
                  <a:pt x="0" y="65670"/>
                </a:lnTo>
                <a:lnTo>
                  <a:pt x="0" y="590810"/>
                </a:lnTo>
                <a:lnTo>
                  <a:pt x="9395" y="628402"/>
                </a:lnTo>
                <a:lnTo>
                  <a:pt x="28191" y="647068"/>
                </a:lnTo>
                <a:lnTo>
                  <a:pt x="65658" y="656468"/>
                </a:lnTo>
                <a:lnTo>
                  <a:pt x="93849" y="647068"/>
                </a:lnTo>
                <a:lnTo>
                  <a:pt x="121916" y="628402"/>
                </a:lnTo>
                <a:lnTo>
                  <a:pt x="131317" y="590810"/>
                </a:lnTo>
                <a:lnTo>
                  <a:pt x="131317" y="206251"/>
                </a:lnTo>
                <a:lnTo>
                  <a:pt x="768983" y="797061"/>
                </a:lnTo>
                <a:lnTo>
                  <a:pt x="787779" y="806586"/>
                </a:lnTo>
                <a:lnTo>
                  <a:pt x="815975" y="834653"/>
                </a:lnTo>
                <a:lnTo>
                  <a:pt x="853437" y="853443"/>
                </a:lnTo>
                <a:lnTo>
                  <a:pt x="890904" y="872120"/>
                </a:lnTo>
                <a:lnTo>
                  <a:pt x="919095" y="890910"/>
                </a:lnTo>
                <a:lnTo>
                  <a:pt x="956562" y="900311"/>
                </a:lnTo>
                <a:lnTo>
                  <a:pt x="994154" y="909712"/>
                </a:lnTo>
                <a:lnTo>
                  <a:pt x="1041016" y="909712"/>
                </a:lnTo>
                <a:lnTo>
                  <a:pt x="1078483" y="900311"/>
                </a:lnTo>
                <a:lnTo>
                  <a:pt x="1116075" y="8909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09" name="Freeform 9009"/>
          <p:cNvSpPr/>
          <p:nvPr/>
        </p:nvSpPr>
        <p:spPr>
          <a:xfrm rot="-5400000" flipH="0" flipV="0">
            <a:off x="12451872" y="6548403"/>
            <a:ext cx="51824" cy="99046"/>
          </a:xfrm>
          <a:custGeom>
            <a:pathLst>
              <a:path w="318896" h="609476">
                <a:moveTo>
                  <a:pt x="318896" y="393824"/>
                </a:moveTo>
                <a:lnTo>
                  <a:pt x="318896" y="318766"/>
                </a:lnTo>
                <a:lnTo>
                  <a:pt x="309501" y="281298"/>
                </a:lnTo>
                <a:lnTo>
                  <a:pt x="300100" y="243707"/>
                </a:lnTo>
                <a:lnTo>
                  <a:pt x="281304" y="206251"/>
                </a:lnTo>
                <a:lnTo>
                  <a:pt x="262638" y="178173"/>
                </a:lnTo>
                <a:lnTo>
                  <a:pt x="243843" y="149982"/>
                </a:lnTo>
                <a:lnTo>
                  <a:pt x="225047" y="121916"/>
                </a:lnTo>
                <a:lnTo>
                  <a:pt x="206375" y="93725"/>
                </a:lnTo>
                <a:lnTo>
                  <a:pt x="178179" y="65658"/>
                </a:lnTo>
                <a:lnTo>
                  <a:pt x="140717" y="37468"/>
                </a:lnTo>
                <a:lnTo>
                  <a:pt x="103250" y="9401"/>
                </a:lnTo>
                <a:lnTo>
                  <a:pt x="65658" y="0"/>
                </a:lnTo>
                <a:lnTo>
                  <a:pt x="56263" y="0"/>
                </a:lnTo>
                <a:lnTo>
                  <a:pt x="18796" y="18666"/>
                </a:lnTo>
                <a:lnTo>
                  <a:pt x="9401" y="28067"/>
                </a:lnTo>
                <a:lnTo>
                  <a:pt x="0" y="56258"/>
                </a:lnTo>
                <a:lnTo>
                  <a:pt x="0" y="74923"/>
                </a:lnTo>
                <a:lnTo>
                  <a:pt x="28197" y="103126"/>
                </a:lnTo>
                <a:lnTo>
                  <a:pt x="46993" y="131192"/>
                </a:lnTo>
                <a:lnTo>
                  <a:pt x="75059" y="149982"/>
                </a:lnTo>
                <a:lnTo>
                  <a:pt x="103250" y="187449"/>
                </a:lnTo>
                <a:lnTo>
                  <a:pt x="112521" y="187449"/>
                </a:lnTo>
                <a:lnTo>
                  <a:pt x="140717" y="225041"/>
                </a:lnTo>
                <a:lnTo>
                  <a:pt x="159513" y="262508"/>
                </a:lnTo>
                <a:lnTo>
                  <a:pt x="178179" y="300100"/>
                </a:lnTo>
                <a:lnTo>
                  <a:pt x="187580" y="328166"/>
                </a:lnTo>
                <a:lnTo>
                  <a:pt x="196980" y="356357"/>
                </a:lnTo>
                <a:lnTo>
                  <a:pt x="196980" y="609476"/>
                </a:lnTo>
                <a:lnTo>
                  <a:pt x="234442" y="590799"/>
                </a:lnTo>
                <a:lnTo>
                  <a:pt x="262638" y="562608"/>
                </a:lnTo>
                <a:lnTo>
                  <a:pt x="281304" y="534417"/>
                </a:lnTo>
                <a:lnTo>
                  <a:pt x="300100" y="506351"/>
                </a:lnTo>
                <a:lnTo>
                  <a:pt x="309501" y="468883"/>
                </a:lnTo>
                <a:lnTo>
                  <a:pt x="318896" y="4312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10" name="Freeform 9010"/>
          <p:cNvSpPr/>
          <p:nvPr/>
        </p:nvSpPr>
        <p:spPr>
          <a:xfrm rot="-5400000" flipH="0" flipV="0">
            <a:off x="16071376" y="2139461"/>
            <a:ext cx="0" cy="2860551"/>
          </a:xfrm>
          <a:custGeom>
            <a:pathLst>
              <a:path w="0" h="17602200">
                <a:moveTo>
                  <a:pt x="0" y="17602200"/>
                </a:moveTo>
                <a:lnTo>
                  <a:pt x="0" y="15876650"/>
                </a:lnTo>
                <a:moveTo>
                  <a:pt x="0" y="15407767"/>
                </a:moveTo>
                <a:lnTo>
                  <a:pt x="0" y="15088866"/>
                </a:lnTo>
                <a:moveTo>
                  <a:pt x="0" y="14619983"/>
                </a:moveTo>
                <a:lnTo>
                  <a:pt x="0" y="12106784"/>
                </a:lnTo>
                <a:moveTo>
                  <a:pt x="0" y="11628500"/>
                </a:moveTo>
                <a:lnTo>
                  <a:pt x="0" y="11319000"/>
                </a:lnTo>
                <a:moveTo>
                  <a:pt x="0" y="10840716"/>
                </a:moveTo>
                <a:lnTo>
                  <a:pt x="0" y="8327517"/>
                </a:lnTo>
                <a:moveTo>
                  <a:pt x="0" y="7858634"/>
                </a:moveTo>
                <a:lnTo>
                  <a:pt x="0" y="7539733"/>
                </a:lnTo>
                <a:moveTo>
                  <a:pt x="0" y="7070850"/>
                </a:moveTo>
                <a:lnTo>
                  <a:pt x="0" y="4557645"/>
                </a:lnTo>
                <a:moveTo>
                  <a:pt x="0" y="4088762"/>
                </a:moveTo>
                <a:lnTo>
                  <a:pt x="0" y="3769866"/>
                </a:lnTo>
                <a:moveTo>
                  <a:pt x="0" y="3300983"/>
                </a:moveTo>
                <a:lnTo>
                  <a:pt x="0" y="787655"/>
                </a:lnTo>
                <a:moveTo>
                  <a:pt x="0" y="30949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11" name="Freeform 9011"/>
          <p:cNvSpPr/>
          <p:nvPr/>
        </p:nvSpPr>
        <p:spPr>
          <a:xfrm rot="-5400000" flipH="0" flipV="0">
            <a:off x="14424692" y="3429526"/>
            <a:ext cx="0" cy="280420"/>
          </a:xfrm>
          <a:custGeom>
            <a:pathLst>
              <a:path w="0" h="1725550">
                <a:moveTo>
                  <a:pt x="0" y="172555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12" name="Freeform 9012"/>
          <p:cNvSpPr/>
          <p:nvPr/>
        </p:nvSpPr>
        <p:spPr>
          <a:xfrm rot="-5400000" flipH="0" flipV="0">
            <a:off x="10479815" y="2599717"/>
            <a:ext cx="1025650" cy="0"/>
          </a:xfrm>
          <a:custGeom>
            <a:pathLst>
              <a:path w="6311267" h="0">
                <a:moveTo>
                  <a:pt x="6311267" y="0"/>
                </a:moveTo>
                <a:lnTo>
                  <a:pt x="778383" y="0"/>
                </a:lnTo>
                <a:moveTo>
                  <a:pt x="3095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13" name="Freeform 9013"/>
          <p:cNvSpPr/>
          <p:nvPr/>
        </p:nvSpPr>
        <p:spPr>
          <a:xfrm rot="-5400000" flipH="0" flipV="0">
            <a:off x="10543827" y="3639082"/>
            <a:ext cx="897626" cy="0"/>
          </a:xfrm>
          <a:custGeom>
            <a:pathLst>
              <a:path w="5523483" h="0">
                <a:moveTo>
                  <a:pt x="5523483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14" name="Freeform 9014"/>
          <p:cNvSpPr/>
          <p:nvPr/>
        </p:nvSpPr>
        <p:spPr>
          <a:xfrm rot="-5400000" flipH="0" flipV="0">
            <a:off x="10865389" y="3628422"/>
            <a:ext cx="256025" cy="918969"/>
          </a:xfrm>
          <a:custGeom>
            <a:pathLst>
              <a:path w="1575432" h="5654811">
                <a:moveTo>
                  <a:pt x="787784" y="5654811"/>
                </a:moveTo>
                <a:lnTo>
                  <a:pt x="787784" y="3216660"/>
                </a:lnTo>
                <a:lnTo>
                  <a:pt x="0" y="3019685"/>
                </a:lnTo>
                <a:lnTo>
                  <a:pt x="1575432" y="2625861"/>
                </a:lnTo>
                <a:lnTo>
                  <a:pt x="787784" y="2428875"/>
                </a:lnTo>
                <a:lnTo>
                  <a:pt x="787784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15" name="Freeform 9015"/>
          <p:cNvSpPr/>
          <p:nvPr/>
        </p:nvSpPr>
        <p:spPr>
          <a:xfrm rot="-5400000" flipH="0" flipV="0">
            <a:off x="10992640" y="3551449"/>
            <a:ext cx="0" cy="1072892"/>
          </a:xfrm>
          <a:custGeom>
            <a:pathLst>
              <a:path w="0" h="6601966">
                <a:moveTo>
                  <a:pt x="0" y="6133083"/>
                </a:moveTo>
                <a:lnTo>
                  <a:pt x="0" y="6601966"/>
                </a:lnTo>
                <a:moveTo>
                  <a:pt x="0" y="47827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16" name="Freeform 9016"/>
          <p:cNvSpPr/>
          <p:nvPr/>
        </p:nvSpPr>
        <p:spPr>
          <a:xfrm rot="-5400000" flipH="0" flipV="0">
            <a:off x="9558565" y="3112542"/>
            <a:ext cx="1950706" cy="0"/>
          </a:xfrm>
          <a:custGeom>
            <a:pathLst>
              <a:path w="12003534" h="0">
                <a:moveTo>
                  <a:pt x="0" y="0"/>
                </a:moveTo>
                <a:lnTo>
                  <a:pt x="12003534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17" name="Freeform 9017"/>
          <p:cNvSpPr/>
          <p:nvPr/>
        </p:nvSpPr>
        <p:spPr>
          <a:xfrm rot="-5400000" flipH="0" flipV="0">
            <a:off x="10879105" y="2160800"/>
            <a:ext cx="135638" cy="91431"/>
          </a:xfrm>
          <a:custGeom>
            <a:pathLst>
              <a:path w="834641" h="562619">
                <a:moveTo>
                  <a:pt x="834641" y="562619"/>
                </a:moveTo>
                <a:lnTo>
                  <a:pt x="740792" y="487684"/>
                </a:lnTo>
                <a:lnTo>
                  <a:pt x="647068" y="422026"/>
                </a:lnTo>
                <a:lnTo>
                  <a:pt x="600075" y="384435"/>
                </a:lnTo>
                <a:lnTo>
                  <a:pt x="553207" y="346968"/>
                </a:lnTo>
                <a:lnTo>
                  <a:pt x="506351" y="309500"/>
                </a:lnTo>
                <a:lnTo>
                  <a:pt x="450082" y="271909"/>
                </a:lnTo>
                <a:lnTo>
                  <a:pt x="403225" y="243842"/>
                </a:lnTo>
                <a:lnTo>
                  <a:pt x="356233" y="206251"/>
                </a:lnTo>
                <a:lnTo>
                  <a:pt x="309365" y="178184"/>
                </a:lnTo>
                <a:lnTo>
                  <a:pt x="281298" y="159394"/>
                </a:lnTo>
                <a:lnTo>
                  <a:pt x="262508" y="140717"/>
                </a:lnTo>
                <a:lnTo>
                  <a:pt x="234442" y="131328"/>
                </a:lnTo>
                <a:lnTo>
                  <a:pt x="215640" y="112526"/>
                </a:lnTo>
                <a:lnTo>
                  <a:pt x="187450" y="103125"/>
                </a:lnTo>
                <a:lnTo>
                  <a:pt x="168784" y="84459"/>
                </a:lnTo>
                <a:lnTo>
                  <a:pt x="140593" y="75059"/>
                </a:lnTo>
                <a:lnTo>
                  <a:pt x="121792" y="56269"/>
                </a:lnTo>
                <a:lnTo>
                  <a:pt x="93725" y="46868"/>
                </a:lnTo>
                <a:lnTo>
                  <a:pt x="65534" y="37467"/>
                </a:lnTo>
                <a:lnTo>
                  <a:pt x="46857" y="18801"/>
                </a:lnTo>
                <a:lnTo>
                  <a:pt x="18666" y="9401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18" name="Freeform 9018"/>
          <p:cNvSpPr/>
          <p:nvPr/>
        </p:nvSpPr>
        <p:spPr>
          <a:xfrm rot="-5400000" flipH="0" flipV="0">
            <a:off x="10844049" y="2415310"/>
            <a:ext cx="216420" cy="132604"/>
          </a:xfrm>
          <a:custGeom>
            <a:pathLst>
              <a:path w="1331726" h="815975">
                <a:moveTo>
                  <a:pt x="1331726" y="0"/>
                </a:moveTo>
                <a:lnTo>
                  <a:pt x="1312925" y="0"/>
                </a:lnTo>
                <a:lnTo>
                  <a:pt x="1284734" y="9401"/>
                </a:lnTo>
                <a:lnTo>
                  <a:pt x="1266068" y="9401"/>
                </a:lnTo>
                <a:lnTo>
                  <a:pt x="1237866" y="18802"/>
                </a:lnTo>
                <a:lnTo>
                  <a:pt x="1219200" y="28191"/>
                </a:lnTo>
                <a:lnTo>
                  <a:pt x="1191009" y="37592"/>
                </a:lnTo>
                <a:lnTo>
                  <a:pt x="1172344" y="46992"/>
                </a:lnTo>
                <a:lnTo>
                  <a:pt x="1144141" y="56257"/>
                </a:lnTo>
                <a:lnTo>
                  <a:pt x="1116075" y="65658"/>
                </a:lnTo>
                <a:lnTo>
                  <a:pt x="1097285" y="75059"/>
                </a:lnTo>
                <a:lnTo>
                  <a:pt x="1069094" y="84460"/>
                </a:lnTo>
                <a:lnTo>
                  <a:pt x="1050417" y="93849"/>
                </a:lnTo>
                <a:lnTo>
                  <a:pt x="1022226" y="103250"/>
                </a:lnTo>
                <a:lnTo>
                  <a:pt x="1003424" y="112650"/>
                </a:lnTo>
                <a:lnTo>
                  <a:pt x="975358" y="131316"/>
                </a:lnTo>
                <a:lnTo>
                  <a:pt x="956568" y="140717"/>
                </a:lnTo>
                <a:lnTo>
                  <a:pt x="928501" y="150118"/>
                </a:lnTo>
                <a:lnTo>
                  <a:pt x="900311" y="168908"/>
                </a:lnTo>
                <a:lnTo>
                  <a:pt x="881509" y="178308"/>
                </a:lnTo>
                <a:lnTo>
                  <a:pt x="853443" y="196974"/>
                </a:lnTo>
                <a:lnTo>
                  <a:pt x="834641" y="206375"/>
                </a:lnTo>
                <a:lnTo>
                  <a:pt x="806574" y="225177"/>
                </a:lnTo>
                <a:lnTo>
                  <a:pt x="787784" y="234566"/>
                </a:lnTo>
                <a:lnTo>
                  <a:pt x="759718" y="253243"/>
                </a:lnTo>
                <a:lnTo>
                  <a:pt x="731527" y="272033"/>
                </a:lnTo>
                <a:lnTo>
                  <a:pt x="712726" y="281434"/>
                </a:lnTo>
                <a:lnTo>
                  <a:pt x="665869" y="318901"/>
                </a:lnTo>
                <a:lnTo>
                  <a:pt x="619001" y="356357"/>
                </a:lnTo>
                <a:lnTo>
                  <a:pt x="562744" y="384559"/>
                </a:lnTo>
                <a:lnTo>
                  <a:pt x="515876" y="422151"/>
                </a:lnTo>
                <a:lnTo>
                  <a:pt x="469019" y="459618"/>
                </a:lnTo>
                <a:lnTo>
                  <a:pt x="422027" y="497074"/>
                </a:lnTo>
                <a:lnTo>
                  <a:pt x="375159" y="534541"/>
                </a:lnTo>
                <a:lnTo>
                  <a:pt x="281434" y="600199"/>
                </a:lnTo>
                <a:lnTo>
                  <a:pt x="178309" y="675258"/>
                </a:lnTo>
                <a:lnTo>
                  <a:pt x="131316" y="712850"/>
                </a:lnTo>
                <a:lnTo>
                  <a:pt x="84460" y="750317"/>
                </a:lnTo>
                <a:lnTo>
                  <a:pt x="37592" y="787784"/>
                </a:lnTo>
                <a:lnTo>
                  <a:pt x="0" y="81597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19" name="Freeform 9019"/>
          <p:cNvSpPr/>
          <p:nvPr/>
        </p:nvSpPr>
        <p:spPr>
          <a:xfrm rot="-5400000" flipH="0" flipV="0">
            <a:off x="10933209" y="2755934"/>
            <a:ext cx="233157" cy="74671"/>
          </a:xfrm>
          <a:custGeom>
            <a:pathLst>
              <a:path w="1434716" h="459483">
                <a:moveTo>
                  <a:pt x="1434716" y="365758"/>
                </a:moveTo>
                <a:lnTo>
                  <a:pt x="1425451" y="365758"/>
                </a:lnTo>
                <a:lnTo>
                  <a:pt x="1406650" y="375159"/>
                </a:lnTo>
                <a:lnTo>
                  <a:pt x="1378583" y="384560"/>
                </a:lnTo>
                <a:lnTo>
                  <a:pt x="1359781" y="393949"/>
                </a:lnTo>
                <a:lnTo>
                  <a:pt x="1331591" y="403225"/>
                </a:lnTo>
                <a:lnTo>
                  <a:pt x="1312925" y="412626"/>
                </a:lnTo>
                <a:lnTo>
                  <a:pt x="1284734" y="422027"/>
                </a:lnTo>
                <a:lnTo>
                  <a:pt x="1256532" y="422027"/>
                </a:lnTo>
                <a:lnTo>
                  <a:pt x="1237866" y="431416"/>
                </a:lnTo>
                <a:lnTo>
                  <a:pt x="1209675" y="440817"/>
                </a:lnTo>
                <a:lnTo>
                  <a:pt x="1190998" y="440817"/>
                </a:lnTo>
                <a:lnTo>
                  <a:pt x="1162807" y="450218"/>
                </a:lnTo>
                <a:lnTo>
                  <a:pt x="1144017" y="450218"/>
                </a:lnTo>
                <a:lnTo>
                  <a:pt x="1115951" y="459483"/>
                </a:lnTo>
                <a:lnTo>
                  <a:pt x="928366" y="459483"/>
                </a:lnTo>
                <a:lnTo>
                  <a:pt x="900299" y="450218"/>
                </a:lnTo>
                <a:lnTo>
                  <a:pt x="853307" y="450218"/>
                </a:lnTo>
                <a:lnTo>
                  <a:pt x="825240" y="440817"/>
                </a:lnTo>
                <a:lnTo>
                  <a:pt x="806450" y="440817"/>
                </a:lnTo>
                <a:lnTo>
                  <a:pt x="778384" y="431416"/>
                </a:lnTo>
                <a:lnTo>
                  <a:pt x="759582" y="422027"/>
                </a:lnTo>
                <a:lnTo>
                  <a:pt x="731516" y="412626"/>
                </a:lnTo>
                <a:lnTo>
                  <a:pt x="703325" y="412626"/>
                </a:lnTo>
                <a:lnTo>
                  <a:pt x="684523" y="403225"/>
                </a:lnTo>
                <a:lnTo>
                  <a:pt x="656457" y="393949"/>
                </a:lnTo>
                <a:lnTo>
                  <a:pt x="637667" y="384560"/>
                </a:lnTo>
                <a:lnTo>
                  <a:pt x="609476" y="375159"/>
                </a:lnTo>
                <a:lnTo>
                  <a:pt x="590799" y="365758"/>
                </a:lnTo>
                <a:lnTo>
                  <a:pt x="562608" y="356357"/>
                </a:lnTo>
                <a:lnTo>
                  <a:pt x="543942" y="337692"/>
                </a:lnTo>
                <a:lnTo>
                  <a:pt x="515740" y="328291"/>
                </a:lnTo>
                <a:lnTo>
                  <a:pt x="487673" y="318902"/>
                </a:lnTo>
                <a:lnTo>
                  <a:pt x="468883" y="309501"/>
                </a:lnTo>
                <a:lnTo>
                  <a:pt x="440817" y="290699"/>
                </a:lnTo>
                <a:lnTo>
                  <a:pt x="422015" y="281434"/>
                </a:lnTo>
                <a:lnTo>
                  <a:pt x="393825" y="262633"/>
                </a:lnTo>
                <a:lnTo>
                  <a:pt x="375023" y="253244"/>
                </a:lnTo>
                <a:lnTo>
                  <a:pt x="346956" y="234442"/>
                </a:lnTo>
                <a:lnTo>
                  <a:pt x="318766" y="225177"/>
                </a:lnTo>
                <a:lnTo>
                  <a:pt x="300100" y="206375"/>
                </a:lnTo>
                <a:lnTo>
                  <a:pt x="271909" y="196975"/>
                </a:lnTo>
                <a:lnTo>
                  <a:pt x="225041" y="159383"/>
                </a:lnTo>
                <a:lnTo>
                  <a:pt x="178173" y="131317"/>
                </a:lnTo>
                <a:lnTo>
                  <a:pt x="131192" y="93849"/>
                </a:lnTo>
                <a:lnTo>
                  <a:pt x="84324" y="65659"/>
                </a:lnTo>
                <a:lnTo>
                  <a:pt x="37468" y="28191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20" name="Freeform 9020"/>
          <p:cNvSpPr/>
          <p:nvPr/>
        </p:nvSpPr>
        <p:spPr>
          <a:xfrm rot="-5400000" flipH="0" flipV="0">
            <a:off x="10844070" y="3031008"/>
            <a:ext cx="146288" cy="68582"/>
          </a:xfrm>
          <a:custGeom>
            <a:pathLst>
              <a:path w="900175" h="422015">
                <a:moveTo>
                  <a:pt x="900175" y="422015"/>
                </a:moveTo>
                <a:lnTo>
                  <a:pt x="862707" y="393824"/>
                </a:lnTo>
                <a:lnTo>
                  <a:pt x="815839" y="356357"/>
                </a:lnTo>
                <a:lnTo>
                  <a:pt x="768983" y="328166"/>
                </a:lnTo>
                <a:lnTo>
                  <a:pt x="722115" y="290699"/>
                </a:lnTo>
                <a:lnTo>
                  <a:pt x="693924" y="281298"/>
                </a:lnTo>
                <a:lnTo>
                  <a:pt x="675122" y="262508"/>
                </a:lnTo>
                <a:lnTo>
                  <a:pt x="647056" y="243843"/>
                </a:lnTo>
                <a:lnTo>
                  <a:pt x="618865" y="234442"/>
                </a:lnTo>
                <a:lnTo>
                  <a:pt x="600075" y="215640"/>
                </a:lnTo>
                <a:lnTo>
                  <a:pt x="571997" y="206251"/>
                </a:lnTo>
                <a:lnTo>
                  <a:pt x="553207" y="187574"/>
                </a:lnTo>
                <a:lnTo>
                  <a:pt x="525140" y="178173"/>
                </a:lnTo>
                <a:lnTo>
                  <a:pt x="506339" y="159383"/>
                </a:lnTo>
                <a:lnTo>
                  <a:pt x="478272" y="149982"/>
                </a:lnTo>
                <a:lnTo>
                  <a:pt x="450082" y="140717"/>
                </a:lnTo>
                <a:lnTo>
                  <a:pt x="431416" y="121916"/>
                </a:lnTo>
                <a:lnTo>
                  <a:pt x="403225" y="112515"/>
                </a:lnTo>
                <a:lnTo>
                  <a:pt x="384424" y="103126"/>
                </a:lnTo>
                <a:lnTo>
                  <a:pt x="356357" y="93725"/>
                </a:lnTo>
                <a:lnTo>
                  <a:pt x="337555" y="84324"/>
                </a:lnTo>
                <a:lnTo>
                  <a:pt x="309365" y="74923"/>
                </a:lnTo>
                <a:lnTo>
                  <a:pt x="281298" y="65658"/>
                </a:lnTo>
                <a:lnTo>
                  <a:pt x="262508" y="56258"/>
                </a:lnTo>
                <a:lnTo>
                  <a:pt x="234442" y="46857"/>
                </a:lnTo>
                <a:lnTo>
                  <a:pt x="215640" y="37468"/>
                </a:lnTo>
                <a:lnTo>
                  <a:pt x="187574" y="37468"/>
                </a:lnTo>
                <a:lnTo>
                  <a:pt x="168772" y="28067"/>
                </a:lnTo>
                <a:lnTo>
                  <a:pt x="140581" y="18666"/>
                </a:lnTo>
                <a:lnTo>
                  <a:pt x="121791" y="18666"/>
                </a:lnTo>
                <a:lnTo>
                  <a:pt x="93725" y="9401"/>
                </a:lnTo>
                <a:lnTo>
                  <a:pt x="46857" y="9401"/>
                </a:lnTo>
                <a:lnTo>
                  <a:pt x="18666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21" name="Freeform 9021"/>
          <p:cNvSpPr/>
          <p:nvPr/>
        </p:nvSpPr>
        <p:spPr>
          <a:xfrm rot="-5400000" flipH="0" flipV="0">
            <a:off x="10892067" y="2167673"/>
            <a:ext cx="132582" cy="89904"/>
          </a:xfrm>
          <a:custGeom>
            <a:pathLst>
              <a:path w="815839" h="553218">
                <a:moveTo>
                  <a:pt x="815839" y="553218"/>
                </a:moveTo>
                <a:lnTo>
                  <a:pt x="815839" y="543942"/>
                </a:lnTo>
                <a:lnTo>
                  <a:pt x="806574" y="543942"/>
                </a:lnTo>
                <a:lnTo>
                  <a:pt x="797173" y="534541"/>
                </a:lnTo>
                <a:lnTo>
                  <a:pt x="787648" y="534541"/>
                </a:lnTo>
                <a:lnTo>
                  <a:pt x="778383" y="525152"/>
                </a:lnTo>
                <a:lnTo>
                  <a:pt x="768982" y="515751"/>
                </a:lnTo>
                <a:lnTo>
                  <a:pt x="759582" y="506350"/>
                </a:lnTo>
                <a:lnTo>
                  <a:pt x="740780" y="496949"/>
                </a:lnTo>
                <a:lnTo>
                  <a:pt x="722114" y="478159"/>
                </a:lnTo>
                <a:lnTo>
                  <a:pt x="703324" y="459494"/>
                </a:lnTo>
                <a:lnTo>
                  <a:pt x="675258" y="440692"/>
                </a:lnTo>
                <a:lnTo>
                  <a:pt x="656456" y="431291"/>
                </a:lnTo>
                <a:lnTo>
                  <a:pt x="628265" y="412625"/>
                </a:lnTo>
                <a:lnTo>
                  <a:pt x="609600" y="393824"/>
                </a:lnTo>
                <a:lnTo>
                  <a:pt x="562732" y="356368"/>
                </a:lnTo>
                <a:lnTo>
                  <a:pt x="515739" y="318777"/>
                </a:lnTo>
                <a:lnTo>
                  <a:pt x="468883" y="281309"/>
                </a:lnTo>
                <a:lnTo>
                  <a:pt x="422015" y="253243"/>
                </a:lnTo>
                <a:lnTo>
                  <a:pt x="365757" y="215651"/>
                </a:lnTo>
                <a:lnTo>
                  <a:pt x="318889" y="187449"/>
                </a:lnTo>
                <a:lnTo>
                  <a:pt x="300099" y="168783"/>
                </a:lnTo>
                <a:lnTo>
                  <a:pt x="272033" y="149993"/>
                </a:lnTo>
                <a:lnTo>
                  <a:pt x="253231" y="140592"/>
                </a:lnTo>
                <a:lnTo>
                  <a:pt x="225040" y="121927"/>
                </a:lnTo>
                <a:lnTo>
                  <a:pt x="206239" y="112526"/>
                </a:lnTo>
                <a:lnTo>
                  <a:pt x="178172" y="93724"/>
                </a:lnTo>
                <a:lnTo>
                  <a:pt x="159382" y="84335"/>
                </a:lnTo>
                <a:lnTo>
                  <a:pt x="131316" y="65658"/>
                </a:lnTo>
                <a:lnTo>
                  <a:pt x="112514" y="56269"/>
                </a:lnTo>
                <a:lnTo>
                  <a:pt x="84448" y="46868"/>
                </a:lnTo>
                <a:lnTo>
                  <a:pt x="65658" y="28066"/>
                </a:lnTo>
                <a:lnTo>
                  <a:pt x="37455" y="18677"/>
                </a:lnTo>
                <a:lnTo>
                  <a:pt x="18790" y="94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22" name="Freeform 9022"/>
          <p:cNvSpPr/>
          <p:nvPr/>
        </p:nvSpPr>
        <p:spPr>
          <a:xfrm rot="-5400000" flipH="0" flipV="0">
            <a:off x="10860819" y="2416826"/>
            <a:ext cx="213364" cy="135638"/>
          </a:xfrm>
          <a:custGeom>
            <a:pathLst>
              <a:path w="1312925" h="834640">
                <a:moveTo>
                  <a:pt x="1312925" y="0"/>
                </a:moveTo>
                <a:lnTo>
                  <a:pt x="1293999" y="9389"/>
                </a:lnTo>
                <a:lnTo>
                  <a:pt x="1265933" y="9389"/>
                </a:lnTo>
                <a:lnTo>
                  <a:pt x="1247131" y="18790"/>
                </a:lnTo>
                <a:lnTo>
                  <a:pt x="1228465" y="28190"/>
                </a:lnTo>
                <a:lnTo>
                  <a:pt x="1200274" y="37591"/>
                </a:lnTo>
                <a:lnTo>
                  <a:pt x="1181609" y="37591"/>
                </a:lnTo>
                <a:lnTo>
                  <a:pt x="1153406" y="46856"/>
                </a:lnTo>
                <a:lnTo>
                  <a:pt x="1134616" y="56257"/>
                </a:lnTo>
                <a:lnTo>
                  <a:pt x="1115951" y="65658"/>
                </a:lnTo>
                <a:lnTo>
                  <a:pt x="1087748" y="84448"/>
                </a:lnTo>
                <a:lnTo>
                  <a:pt x="1069083" y="93848"/>
                </a:lnTo>
                <a:lnTo>
                  <a:pt x="1040892" y="103125"/>
                </a:lnTo>
                <a:lnTo>
                  <a:pt x="1022090" y="112514"/>
                </a:lnTo>
                <a:lnTo>
                  <a:pt x="994024" y="121915"/>
                </a:lnTo>
                <a:lnTo>
                  <a:pt x="975234" y="140717"/>
                </a:lnTo>
                <a:lnTo>
                  <a:pt x="947031" y="150106"/>
                </a:lnTo>
                <a:lnTo>
                  <a:pt x="928366" y="168783"/>
                </a:lnTo>
                <a:lnTo>
                  <a:pt x="900175" y="178172"/>
                </a:lnTo>
                <a:lnTo>
                  <a:pt x="881509" y="196974"/>
                </a:lnTo>
                <a:lnTo>
                  <a:pt x="853307" y="206375"/>
                </a:lnTo>
                <a:lnTo>
                  <a:pt x="834641" y="225040"/>
                </a:lnTo>
                <a:lnTo>
                  <a:pt x="806450" y="234441"/>
                </a:lnTo>
                <a:lnTo>
                  <a:pt x="787649" y="253231"/>
                </a:lnTo>
                <a:lnTo>
                  <a:pt x="759582" y="271897"/>
                </a:lnTo>
                <a:lnTo>
                  <a:pt x="740792" y="281298"/>
                </a:lnTo>
                <a:lnTo>
                  <a:pt x="693924" y="318889"/>
                </a:lnTo>
                <a:lnTo>
                  <a:pt x="637667" y="356357"/>
                </a:lnTo>
                <a:lnTo>
                  <a:pt x="590799" y="384547"/>
                </a:lnTo>
                <a:lnTo>
                  <a:pt x="543806" y="422015"/>
                </a:lnTo>
                <a:lnTo>
                  <a:pt x="496950" y="459482"/>
                </a:lnTo>
                <a:lnTo>
                  <a:pt x="450082" y="497073"/>
                </a:lnTo>
                <a:lnTo>
                  <a:pt x="356357" y="572008"/>
                </a:lnTo>
                <a:lnTo>
                  <a:pt x="253108" y="647055"/>
                </a:lnTo>
                <a:lnTo>
                  <a:pt x="159383" y="712725"/>
                </a:lnTo>
                <a:lnTo>
                  <a:pt x="112515" y="750181"/>
                </a:lnTo>
                <a:lnTo>
                  <a:pt x="65534" y="787772"/>
                </a:lnTo>
                <a:lnTo>
                  <a:pt x="9265" y="825240"/>
                </a:lnTo>
                <a:lnTo>
                  <a:pt x="0" y="83464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23" name="Freeform 9023"/>
          <p:cNvSpPr/>
          <p:nvPr/>
        </p:nvSpPr>
        <p:spPr>
          <a:xfrm rot="-5400000" flipH="0" flipV="0">
            <a:off x="10945396" y="2758979"/>
            <a:ext cx="234706" cy="76198"/>
          </a:xfrm>
          <a:custGeom>
            <a:pathLst>
              <a:path w="1444252" h="468883">
                <a:moveTo>
                  <a:pt x="1444252" y="384424"/>
                </a:moveTo>
                <a:lnTo>
                  <a:pt x="1425451" y="384424"/>
                </a:lnTo>
                <a:lnTo>
                  <a:pt x="1397384" y="393949"/>
                </a:lnTo>
                <a:lnTo>
                  <a:pt x="1378594" y="403225"/>
                </a:lnTo>
                <a:lnTo>
                  <a:pt x="1350528" y="412626"/>
                </a:lnTo>
                <a:lnTo>
                  <a:pt x="1322325" y="422015"/>
                </a:lnTo>
                <a:lnTo>
                  <a:pt x="1303535" y="431416"/>
                </a:lnTo>
                <a:lnTo>
                  <a:pt x="1275469" y="440817"/>
                </a:lnTo>
                <a:lnTo>
                  <a:pt x="1247278" y="440817"/>
                </a:lnTo>
                <a:lnTo>
                  <a:pt x="1219200" y="450218"/>
                </a:lnTo>
                <a:lnTo>
                  <a:pt x="1191009" y="450218"/>
                </a:lnTo>
                <a:lnTo>
                  <a:pt x="1172219" y="459483"/>
                </a:lnTo>
                <a:lnTo>
                  <a:pt x="1115950" y="459483"/>
                </a:lnTo>
                <a:lnTo>
                  <a:pt x="1087884" y="468883"/>
                </a:lnTo>
                <a:lnTo>
                  <a:pt x="1012825" y="468883"/>
                </a:lnTo>
                <a:lnTo>
                  <a:pt x="984634" y="459483"/>
                </a:lnTo>
                <a:lnTo>
                  <a:pt x="900310" y="459483"/>
                </a:lnTo>
                <a:lnTo>
                  <a:pt x="881509" y="450218"/>
                </a:lnTo>
                <a:lnTo>
                  <a:pt x="853442" y="450218"/>
                </a:lnTo>
                <a:lnTo>
                  <a:pt x="825252" y="440817"/>
                </a:lnTo>
                <a:lnTo>
                  <a:pt x="797185" y="431416"/>
                </a:lnTo>
                <a:lnTo>
                  <a:pt x="778383" y="431416"/>
                </a:lnTo>
                <a:lnTo>
                  <a:pt x="750317" y="422015"/>
                </a:lnTo>
                <a:lnTo>
                  <a:pt x="722126" y="412626"/>
                </a:lnTo>
                <a:lnTo>
                  <a:pt x="693935" y="403225"/>
                </a:lnTo>
                <a:lnTo>
                  <a:pt x="675270" y="393949"/>
                </a:lnTo>
                <a:lnTo>
                  <a:pt x="647067" y="384424"/>
                </a:lnTo>
                <a:lnTo>
                  <a:pt x="619001" y="375159"/>
                </a:lnTo>
                <a:lnTo>
                  <a:pt x="590810" y="365758"/>
                </a:lnTo>
                <a:lnTo>
                  <a:pt x="572144" y="356357"/>
                </a:lnTo>
                <a:lnTo>
                  <a:pt x="543942" y="337567"/>
                </a:lnTo>
                <a:lnTo>
                  <a:pt x="515875" y="328166"/>
                </a:lnTo>
                <a:lnTo>
                  <a:pt x="497085" y="318890"/>
                </a:lnTo>
                <a:lnTo>
                  <a:pt x="469019" y="309501"/>
                </a:lnTo>
                <a:lnTo>
                  <a:pt x="440828" y="290699"/>
                </a:lnTo>
                <a:lnTo>
                  <a:pt x="422027" y="281298"/>
                </a:lnTo>
                <a:lnTo>
                  <a:pt x="393960" y="262633"/>
                </a:lnTo>
                <a:lnTo>
                  <a:pt x="365769" y="253232"/>
                </a:lnTo>
                <a:lnTo>
                  <a:pt x="346968" y="234442"/>
                </a:lnTo>
                <a:lnTo>
                  <a:pt x="318901" y="215640"/>
                </a:lnTo>
                <a:lnTo>
                  <a:pt x="290710" y="206375"/>
                </a:lnTo>
                <a:lnTo>
                  <a:pt x="272045" y="187574"/>
                </a:lnTo>
                <a:lnTo>
                  <a:pt x="215776" y="159383"/>
                </a:lnTo>
                <a:lnTo>
                  <a:pt x="168919" y="121916"/>
                </a:lnTo>
                <a:lnTo>
                  <a:pt x="121927" y="93725"/>
                </a:lnTo>
                <a:lnTo>
                  <a:pt x="75059" y="56258"/>
                </a:lnTo>
                <a:lnTo>
                  <a:pt x="18802" y="1879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24" name="Freeform 9024"/>
          <p:cNvSpPr/>
          <p:nvPr/>
        </p:nvSpPr>
        <p:spPr>
          <a:xfrm rot="-5400000" flipH="0" flipV="0">
            <a:off x="10858528" y="3034816"/>
            <a:ext cx="143254" cy="67056"/>
          </a:xfrm>
          <a:custGeom>
            <a:pathLst>
              <a:path w="881509" h="412626">
                <a:moveTo>
                  <a:pt x="881509" y="412626"/>
                </a:moveTo>
                <a:lnTo>
                  <a:pt x="834641" y="375159"/>
                </a:lnTo>
                <a:lnTo>
                  <a:pt x="787773" y="337691"/>
                </a:lnTo>
                <a:lnTo>
                  <a:pt x="740792" y="309500"/>
                </a:lnTo>
                <a:lnTo>
                  <a:pt x="684523" y="272033"/>
                </a:lnTo>
                <a:lnTo>
                  <a:pt x="665733" y="262632"/>
                </a:lnTo>
                <a:lnTo>
                  <a:pt x="637667" y="243842"/>
                </a:lnTo>
                <a:lnTo>
                  <a:pt x="618865" y="234442"/>
                </a:lnTo>
                <a:lnTo>
                  <a:pt x="590799" y="215776"/>
                </a:lnTo>
                <a:lnTo>
                  <a:pt x="572009" y="206375"/>
                </a:lnTo>
                <a:lnTo>
                  <a:pt x="543942" y="187585"/>
                </a:lnTo>
                <a:lnTo>
                  <a:pt x="525141" y="178184"/>
                </a:lnTo>
                <a:lnTo>
                  <a:pt x="497074" y="159519"/>
                </a:lnTo>
                <a:lnTo>
                  <a:pt x="478284" y="150118"/>
                </a:lnTo>
                <a:lnTo>
                  <a:pt x="450082" y="140717"/>
                </a:lnTo>
                <a:lnTo>
                  <a:pt x="431416" y="121927"/>
                </a:lnTo>
                <a:lnTo>
                  <a:pt x="403225" y="112650"/>
                </a:lnTo>
                <a:lnTo>
                  <a:pt x="384424" y="103250"/>
                </a:lnTo>
                <a:lnTo>
                  <a:pt x="365758" y="93849"/>
                </a:lnTo>
                <a:lnTo>
                  <a:pt x="337567" y="84460"/>
                </a:lnTo>
                <a:lnTo>
                  <a:pt x="318766" y="75059"/>
                </a:lnTo>
                <a:lnTo>
                  <a:pt x="290699" y="65658"/>
                </a:lnTo>
                <a:lnTo>
                  <a:pt x="271909" y="56393"/>
                </a:lnTo>
                <a:lnTo>
                  <a:pt x="243843" y="46992"/>
                </a:lnTo>
                <a:lnTo>
                  <a:pt x="225041" y="37592"/>
                </a:lnTo>
                <a:lnTo>
                  <a:pt x="206251" y="37592"/>
                </a:lnTo>
                <a:lnTo>
                  <a:pt x="178173" y="28191"/>
                </a:lnTo>
                <a:lnTo>
                  <a:pt x="159383" y="18802"/>
                </a:lnTo>
                <a:lnTo>
                  <a:pt x="131192" y="18802"/>
                </a:lnTo>
                <a:lnTo>
                  <a:pt x="112515" y="9401"/>
                </a:lnTo>
                <a:lnTo>
                  <a:pt x="93725" y="9401"/>
                </a:lnTo>
                <a:lnTo>
                  <a:pt x="65658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25" name="Freeform 9025"/>
          <p:cNvSpPr/>
          <p:nvPr/>
        </p:nvSpPr>
        <p:spPr>
          <a:xfrm rot="-5400000" flipH="0" flipV="0">
            <a:off x="10831873" y="3241318"/>
            <a:ext cx="239266" cy="137166"/>
          </a:xfrm>
          <a:custGeom>
            <a:pathLst>
              <a:path w="1472307" h="844042">
                <a:moveTo>
                  <a:pt x="1472307" y="0"/>
                </a:moveTo>
                <a:lnTo>
                  <a:pt x="1453505" y="0"/>
                </a:lnTo>
                <a:lnTo>
                  <a:pt x="1434840" y="9401"/>
                </a:lnTo>
                <a:lnTo>
                  <a:pt x="1387983" y="9401"/>
                </a:lnTo>
                <a:lnTo>
                  <a:pt x="1369182" y="18666"/>
                </a:lnTo>
                <a:lnTo>
                  <a:pt x="1340991" y="18666"/>
                </a:lnTo>
                <a:lnTo>
                  <a:pt x="1322189" y="28067"/>
                </a:lnTo>
                <a:lnTo>
                  <a:pt x="1303523" y="28067"/>
                </a:lnTo>
                <a:lnTo>
                  <a:pt x="1275333" y="37468"/>
                </a:lnTo>
                <a:lnTo>
                  <a:pt x="1256655" y="37468"/>
                </a:lnTo>
                <a:lnTo>
                  <a:pt x="1237865" y="46857"/>
                </a:lnTo>
                <a:lnTo>
                  <a:pt x="1219064" y="56258"/>
                </a:lnTo>
                <a:lnTo>
                  <a:pt x="1190997" y="65658"/>
                </a:lnTo>
                <a:lnTo>
                  <a:pt x="1172207" y="74923"/>
                </a:lnTo>
                <a:lnTo>
                  <a:pt x="1153530" y="74923"/>
                </a:lnTo>
                <a:lnTo>
                  <a:pt x="1125339" y="84324"/>
                </a:lnTo>
                <a:lnTo>
                  <a:pt x="1106549" y="93725"/>
                </a:lnTo>
                <a:lnTo>
                  <a:pt x="1087872" y="103126"/>
                </a:lnTo>
                <a:lnTo>
                  <a:pt x="1059681" y="112515"/>
                </a:lnTo>
                <a:lnTo>
                  <a:pt x="1040891" y="121916"/>
                </a:lnTo>
                <a:lnTo>
                  <a:pt x="1022214" y="140717"/>
                </a:lnTo>
                <a:lnTo>
                  <a:pt x="1003424" y="149982"/>
                </a:lnTo>
                <a:lnTo>
                  <a:pt x="975233" y="159383"/>
                </a:lnTo>
                <a:lnTo>
                  <a:pt x="956556" y="168784"/>
                </a:lnTo>
                <a:lnTo>
                  <a:pt x="937766" y="178173"/>
                </a:lnTo>
                <a:lnTo>
                  <a:pt x="909699" y="196974"/>
                </a:lnTo>
                <a:lnTo>
                  <a:pt x="890898" y="206251"/>
                </a:lnTo>
                <a:lnTo>
                  <a:pt x="872108" y="215640"/>
                </a:lnTo>
                <a:lnTo>
                  <a:pt x="825240" y="243843"/>
                </a:lnTo>
                <a:lnTo>
                  <a:pt x="778383" y="271909"/>
                </a:lnTo>
                <a:lnTo>
                  <a:pt x="740780" y="300100"/>
                </a:lnTo>
                <a:lnTo>
                  <a:pt x="693923" y="328166"/>
                </a:lnTo>
                <a:lnTo>
                  <a:pt x="656456" y="356357"/>
                </a:lnTo>
                <a:lnTo>
                  <a:pt x="609600" y="393824"/>
                </a:lnTo>
                <a:lnTo>
                  <a:pt x="562732" y="422015"/>
                </a:lnTo>
                <a:lnTo>
                  <a:pt x="525140" y="450082"/>
                </a:lnTo>
                <a:lnTo>
                  <a:pt x="478272" y="487673"/>
                </a:lnTo>
                <a:lnTo>
                  <a:pt x="440680" y="515740"/>
                </a:lnTo>
                <a:lnTo>
                  <a:pt x="346956" y="581398"/>
                </a:lnTo>
                <a:lnTo>
                  <a:pt x="262632" y="647068"/>
                </a:lnTo>
                <a:lnTo>
                  <a:pt x="178172" y="712726"/>
                </a:lnTo>
                <a:lnTo>
                  <a:pt x="131316" y="750181"/>
                </a:lnTo>
                <a:lnTo>
                  <a:pt x="93724" y="778384"/>
                </a:lnTo>
                <a:lnTo>
                  <a:pt x="46856" y="806450"/>
                </a:lnTo>
                <a:lnTo>
                  <a:pt x="9389" y="844042"/>
                </a:lnTo>
                <a:lnTo>
                  <a:pt x="0" y="8440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26" name="Freeform 9026"/>
          <p:cNvSpPr/>
          <p:nvPr/>
        </p:nvSpPr>
        <p:spPr>
          <a:xfrm rot="-5400000" flipH="0" flipV="0">
            <a:off x="10931692" y="3595659"/>
            <a:ext cx="233159" cy="77704"/>
          </a:xfrm>
          <a:custGeom>
            <a:pathLst>
              <a:path w="1434728" h="478148">
                <a:moveTo>
                  <a:pt x="1434728" y="393824"/>
                </a:moveTo>
                <a:lnTo>
                  <a:pt x="1425451" y="393824"/>
                </a:lnTo>
                <a:lnTo>
                  <a:pt x="1397260" y="403225"/>
                </a:lnTo>
                <a:lnTo>
                  <a:pt x="1378459" y="412614"/>
                </a:lnTo>
                <a:lnTo>
                  <a:pt x="1359793" y="421890"/>
                </a:lnTo>
                <a:lnTo>
                  <a:pt x="1341003" y="431291"/>
                </a:lnTo>
                <a:lnTo>
                  <a:pt x="1312801" y="431291"/>
                </a:lnTo>
                <a:lnTo>
                  <a:pt x="1294135" y="440692"/>
                </a:lnTo>
                <a:lnTo>
                  <a:pt x="1275333" y="450081"/>
                </a:lnTo>
                <a:lnTo>
                  <a:pt x="1247143" y="450081"/>
                </a:lnTo>
                <a:lnTo>
                  <a:pt x="1228477" y="459482"/>
                </a:lnTo>
                <a:lnTo>
                  <a:pt x="1209675" y="459482"/>
                </a:lnTo>
                <a:lnTo>
                  <a:pt x="1181609" y="468883"/>
                </a:lnTo>
                <a:lnTo>
                  <a:pt x="1144017" y="468883"/>
                </a:lnTo>
                <a:lnTo>
                  <a:pt x="1125352" y="478148"/>
                </a:lnTo>
                <a:lnTo>
                  <a:pt x="928377" y="478148"/>
                </a:lnTo>
                <a:lnTo>
                  <a:pt x="900175" y="468883"/>
                </a:lnTo>
                <a:lnTo>
                  <a:pt x="881509" y="468883"/>
                </a:lnTo>
                <a:lnTo>
                  <a:pt x="862719" y="459482"/>
                </a:lnTo>
                <a:lnTo>
                  <a:pt x="843918" y="459482"/>
                </a:lnTo>
                <a:lnTo>
                  <a:pt x="815851" y="450081"/>
                </a:lnTo>
                <a:lnTo>
                  <a:pt x="797061" y="450081"/>
                </a:lnTo>
                <a:lnTo>
                  <a:pt x="778384" y="440692"/>
                </a:lnTo>
                <a:lnTo>
                  <a:pt x="750193" y="440692"/>
                </a:lnTo>
                <a:lnTo>
                  <a:pt x="731403" y="431291"/>
                </a:lnTo>
                <a:lnTo>
                  <a:pt x="712602" y="421890"/>
                </a:lnTo>
                <a:lnTo>
                  <a:pt x="684535" y="412614"/>
                </a:lnTo>
                <a:lnTo>
                  <a:pt x="665733" y="403225"/>
                </a:lnTo>
                <a:lnTo>
                  <a:pt x="647068" y="393824"/>
                </a:lnTo>
                <a:lnTo>
                  <a:pt x="628278" y="384423"/>
                </a:lnTo>
                <a:lnTo>
                  <a:pt x="600075" y="375022"/>
                </a:lnTo>
                <a:lnTo>
                  <a:pt x="581410" y="365633"/>
                </a:lnTo>
                <a:lnTo>
                  <a:pt x="562620" y="356357"/>
                </a:lnTo>
                <a:lnTo>
                  <a:pt x="534553" y="346956"/>
                </a:lnTo>
                <a:lnTo>
                  <a:pt x="515752" y="337567"/>
                </a:lnTo>
                <a:lnTo>
                  <a:pt x="496950" y="328166"/>
                </a:lnTo>
                <a:lnTo>
                  <a:pt x="468759" y="318765"/>
                </a:lnTo>
                <a:lnTo>
                  <a:pt x="450093" y="300099"/>
                </a:lnTo>
                <a:lnTo>
                  <a:pt x="431292" y="290699"/>
                </a:lnTo>
                <a:lnTo>
                  <a:pt x="412626" y="281298"/>
                </a:lnTo>
                <a:lnTo>
                  <a:pt x="384435" y="262508"/>
                </a:lnTo>
                <a:lnTo>
                  <a:pt x="346968" y="243842"/>
                </a:lnTo>
                <a:lnTo>
                  <a:pt x="300100" y="215640"/>
                </a:lnTo>
                <a:lnTo>
                  <a:pt x="253119" y="187449"/>
                </a:lnTo>
                <a:lnTo>
                  <a:pt x="215652" y="159382"/>
                </a:lnTo>
                <a:lnTo>
                  <a:pt x="168784" y="121791"/>
                </a:lnTo>
                <a:lnTo>
                  <a:pt x="131192" y="93724"/>
                </a:lnTo>
                <a:lnTo>
                  <a:pt x="84336" y="65658"/>
                </a:lnTo>
                <a:lnTo>
                  <a:pt x="37468" y="28066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27" name="Freeform 9027"/>
          <p:cNvSpPr/>
          <p:nvPr/>
        </p:nvSpPr>
        <p:spPr>
          <a:xfrm rot="-5400000" flipH="0" flipV="0">
            <a:off x="10787675" y="3927119"/>
            <a:ext cx="256025" cy="65528"/>
          </a:xfrm>
          <a:custGeom>
            <a:pathLst>
              <a:path w="1575433" h="403225">
                <a:moveTo>
                  <a:pt x="1575433" y="403225"/>
                </a:moveTo>
                <a:lnTo>
                  <a:pt x="1556631" y="384424"/>
                </a:lnTo>
                <a:lnTo>
                  <a:pt x="1509774" y="356357"/>
                </a:lnTo>
                <a:lnTo>
                  <a:pt x="1462906" y="328166"/>
                </a:lnTo>
                <a:lnTo>
                  <a:pt x="1425315" y="300100"/>
                </a:lnTo>
                <a:lnTo>
                  <a:pt x="1378458" y="271909"/>
                </a:lnTo>
                <a:lnTo>
                  <a:pt x="1331590" y="243843"/>
                </a:lnTo>
                <a:lnTo>
                  <a:pt x="1294123" y="215640"/>
                </a:lnTo>
                <a:lnTo>
                  <a:pt x="1275333" y="206251"/>
                </a:lnTo>
                <a:lnTo>
                  <a:pt x="1247266" y="187574"/>
                </a:lnTo>
                <a:lnTo>
                  <a:pt x="1228465" y="178173"/>
                </a:lnTo>
                <a:lnTo>
                  <a:pt x="1209675" y="168784"/>
                </a:lnTo>
                <a:lnTo>
                  <a:pt x="1181608" y="149982"/>
                </a:lnTo>
                <a:lnTo>
                  <a:pt x="1162807" y="140717"/>
                </a:lnTo>
                <a:lnTo>
                  <a:pt x="1144017" y="131316"/>
                </a:lnTo>
                <a:lnTo>
                  <a:pt x="1115950" y="121916"/>
                </a:lnTo>
                <a:lnTo>
                  <a:pt x="1097149" y="112515"/>
                </a:lnTo>
                <a:lnTo>
                  <a:pt x="1078359" y="103126"/>
                </a:lnTo>
                <a:lnTo>
                  <a:pt x="1059681" y="93725"/>
                </a:lnTo>
                <a:lnTo>
                  <a:pt x="1031491" y="84324"/>
                </a:lnTo>
                <a:lnTo>
                  <a:pt x="1012825" y="74923"/>
                </a:lnTo>
                <a:lnTo>
                  <a:pt x="994023" y="65658"/>
                </a:lnTo>
                <a:lnTo>
                  <a:pt x="965833" y="56258"/>
                </a:lnTo>
                <a:lnTo>
                  <a:pt x="947167" y="56258"/>
                </a:lnTo>
                <a:lnTo>
                  <a:pt x="928365" y="46857"/>
                </a:lnTo>
                <a:lnTo>
                  <a:pt x="900299" y="37468"/>
                </a:lnTo>
                <a:lnTo>
                  <a:pt x="881509" y="37468"/>
                </a:lnTo>
                <a:lnTo>
                  <a:pt x="862707" y="28067"/>
                </a:lnTo>
                <a:lnTo>
                  <a:pt x="843917" y="18666"/>
                </a:lnTo>
                <a:lnTo>
                  <a:pt x="797049" y="18666"/>
                </a:lnTo>
                <a:lnTo>
                  <a:pt x="778259" y="9401"/>
                </a:lnTo>
                <a:lnTo>
                  <a:pt x="731391" y="9401"/>
                </a:lnTo>
                <a:lnTo>
                  <a:pt x="712725" y="0"/>
                </a:lnTo>
                <a:lnTo>
                  <a:pt x="600199" y="0"/>
                </a:lnTo>
                <a:lnTo>
                  <a:pt x="581409" y="9401"/>
                </a:lnTo>
                <a:lnTo>
                  <a:pt x="515739" y="9401"/>
                </a:lnTo>
                <a:lnTo>
                  <a:pt x="496949" y="18666"/>
                </a:lnTo>
                <a:lnTo>
                  <a:pt x="468883" y="18666"/>
                </a:lnTo>
                <a:lnTo>
                  <a:pt x="450081" y="28067"/>
                </a:lnTo>
                <a:lnTo>
                  <a:pt x="431291" y="28067"/>
                </a:lnTo>
                <a:lnTo>
                  <a:pt x="403225" y="37468"/>
                </a:lnTo>
                <a:lnTo>
                  <a:pt x="384423" y="46857"/>
                </a:lnTo>
                <a:lnTo>
                  <a:pt x="365758" y="46857"/>
                </a:lnTo>
                <a:lnTo>
                  <a:pt x="346956" y="56258"/>
                </a:lnTo>
                <a:lnTo>
                  <a:pt x="318765" y="65658"/>
                </a:lnTo>
                <a:lnTo>
                  <a:pt x="300099" y="74923"/>
                </a:lnTo>
                <a:lnTo>
                  <a:pt x="281298" y="84324"/>
                </a:lnTo>
                <a:lnTo>
                  <a:pt x="253107" y="93725"/>
                </a:lnTo>
                <a:lnTo>
                  <a:pt x="234441" y="103126"/>
                </a:lnTo>
                <a:lnTo>
                  <a:pt x="215640" y="112515"/>
                </a:lnTo>
                <a:lnTo>
                  <a:pt x="187449" y="121916"/>
                </a:lnTo>
                <a:lnTo>
                  <a:pt x="168783" y="131316"/>
                </a:lnTo>
                <a:lnTo>
                  <a:pt x="149982" y="140717"/>
                </a:lnTo>
                <a:lnTo>
                  <a:pt x="131316" y="149982"/>
                </a:lnTo>
                <a:lnTo>
                  <a:pt x="103125" y="159383"/>
                </a:lnTo>
                <a:lnTo>
                  <a:pt x="84324" y="178173"/>
                </a:lnTo>
                <a:lnTo>
                  <a:pt x="65658" y="187574"/>
                </a:lnTo>
                <a:lnTo>
                  <a:pt x="37467" y="196974"/>
                </a:lnTo>
                <a:lnTo>
                  <a:pt x="18790" y="215640"/>
                </a:lnTo>
                <a:lnTo>
                  <a:pt x="0" y="22504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28" name="Freeform 9028"/>
          <p:cNvSpPr/>
          <p:nvPr/>
        </p:nvSpPr>
        <p:spPr>
          <a:xfrm rot="-5400000" flipH="0" flipV="0">
            <a:off x="10845577" y="3239791"/>
            <a:ext cx="240793" cy="138693"/>
          </a:xfrm>
          <a:custGeom>
            <a:pathLst>
              <a:path w="1481708" h="853442">
                <a:moveTo>
                  <a:pt x="1481708" y="0"/>
                </a:moveTo>
                <a:lnTo>
                  <a:pt x="1416050" y="0"/>
                </a:lnTo>
                <a:lnTo>
                  <a:pt x="1397248" y="9401"/>
                </a:lnTo>
                <a:lnTo>
                  <a:pt x="1359781" y="9401"/>
                </a:lnTo>
                <a:lnTo>
                  <a:pt x="1340991" y="18802"/>
                </a:lnTo>
                <a:lnTo>
                  <a:pt x="1322189" y="18802"/>
                </a:lnTo>
                <a:lnTo>
                  <a:pt x="1303523" y="28191"/>
                </a:lnTo>
                <a:lnTo>
                  <a:pt x="1275333" y="28191"/>
                </a:lnTo>
                <a:lnTo>
                  <a:pt x="1256655" y="37592"/>
                </a:lnTo>
                <a:lnTo>
                  <a:pt x="1237865" y="46992"/>
                </a:lnTo>
                <a:lnTo>
                  <a:pt x="1219064" y="56393"/>
                </a:lnTo>
                <a:lnTo>
                  <a:pt x="1200398" y="56393"/>
                </a:lnTo>
                <a:lnTo>
                  <a:pt x="1172207" y="65658"/>
                </a:lnTo>
                <a:lnTo>
                  <a:pt x="1153530" y="75059"/>
                </a:lnTo>
                <a:lnTo>
                  <a:pt x="1134740" y="84460"/>
                </a:lnTo>
                <a:lnTo>
                  <a:pt x="1115938" y="93849"/>
                </a:lnTo>
                <a:lnTo>
                  <a:pt x="1097273" y="103250"/>
                </a:lnTo>
                <a:lnTo>
                  <a:pt x="1069082" y="112650"/>
                </a:lnTo>
                <a:lnTo>
                  <a:pt x="1050280" y="121927"/>
                </a:lnTo>
                <a:lnTo>
                  <a:pt x="1031490" y="131316"/>
                </a:lnTo>
                <a:lnTo>
                  <a:pt x="1012825" y="150118"/>
                </a:lnTo>
                <a:lnTo>
                  <a:pt x="994023" y="159519"/>
                </a:lnTo>
                <a:lnTo>
                  <a:pt x="965957" y="168908"/>
                </a:lnTo>
                <a:lnTo>
                  <a:pt x="947155" y="178184"/>
                </a:lnTo>
                <a:lnTo>
                  <a:pt x="928365" y="196974"/>
                </a:lnTo>
                <a:lnTo>
                  <a:pt x="909699" y="206375"/>
                </a:lnTo>
                <a:lnTo>
                  <a:pt x="881497" y="215776"/>
                </a:lnTo>
                <a:lnTo>
                  <a:pt x="862831" y="234442"/>
                </a:lnTo>
                <a:lnTo>
                  <a:pt x="815839" y="253243"/>
                </a:lnTo>
                <a:lnTo>
                  <a:pt x="778383" y="281434"/>
                </a:lnTo>
                <a:lnTo>
                  <a:pt x="731515" y="318901"/>
                </a:lnTo>
                <a:lnTo>
                  <a:pt x="693923" y="347092"/>
                </a:lnTo>
                <a:lnTo>
                  <a:pt x="647055" y="375159"/>
                </a:lnTo>
                <a:lnTo>
                  <a:pt x="609600" y="403349"/>
                </a:lnTo>
                <a:lnTo>
                  <a:pt x="562732" y="440817"/>
                </a:lnTo>
                <a:lnTo>
                  <a:pt x="515739" y="468883"/>
                </a:lnTo>
                <a:lnTo>
                  <a:pt x="478272" y="497074"/>
                </a:lnTo>
                <a:lnTo>
                  <a:pt x="393824" y="562744"/>
                </a:lnTo>
                <a:lnTo>
                  <a:pt x="300099" y="637791"/>
                </a:lnTo>
                <a:lnTo>
                  <a:pt x="215640" y="703449"/>
                </a:lnTo>
                <a:lnTo>
                  <a:pt x="131316" y="768983"/>
                </a:lnTo>
                <a:lnTo>
                  <a:pt x="84448" y="797185"/>
                </a:lnTo>
                <a:lnTo>
                  <a:pt x="37455" y="825252"/>
                </a:lnTo>
                <a:lnTo>
                  <a:pt x="0" y="8534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29" name="Freeform 9029"/>
          <p:cNvSpPr/>
          <p:nvPr/>
        </p:nvSpPr>
        <p:spPr>
          <a:xfrm rot="-5400000" flipH="0" flipV="0">
            <a:off x="10946170" y="3596412"/>
            <a:ext cx="233159" cy="76198"/>
          </a:xfrm>
          <a:custGeom>
            <a:pathLst>
              <a:path w="1434728" h="468883">
                <a:moveTo>
                  <a:pt x="1434728" y="384424"/>
                </a:moveTo>
                <a:lnTo>
                  <a:pt x="1416050" y="393949"/>
                </a:lnTo>
                <a:lnTo>
                  <a:pt x="1387860" y="393949"/>
                </a:lnTo>
                <a:lnTo>
                  <a:pt x="1369194" y="403225"/>
                </a:lnTo>
                <a:lnTo>
                  <a:pt x="1341003" y="412626"/>
                </a:lnTo>
                <a:lnTo>
                  <a:pt x="1322202" y="422015"/>
                </a:lnTo>
                <a:lnTo>
                  <a:pt x="1294135" y="431416"/>
                </a:lnTo>
                <a:lnTo>
                  <a:pt x="1275333" y="431416"/>
                </a:lnTo>
                <a:lnTo>
                  <a:pt x="1247143" y="440817"/>
                </a:lnTo>
                <a:lnTo>
                  <a:pt x="1228477" y="440817"/>
                </a:lnTo>
                <a:lnTo>
                  <a:pt x="1200286" y="450218"/>
                </a:lnTo>
                <a:lnTo>
                  <a:pt x="1181609" y="450218"/>
                </a:lnTo>
                <a:lnTo>
                  <a:pt x="1153418" y="459483"/>
                </a:lnTo>
                <a:lnTo>
                  <a:pt x="1087760" y="459483"/>
                </a:lnTo>
                <a:lnTo>
                  <a:pt x="1059569" y="468883"/>
                </a:lnTo>
                <a:lnTo>
                  <a:pt x="994035" y="468883"/>
                </a:lnTo>
                <a:lnTo>
                  <a:pt x="965845" y="459483"/>
                </a:lnTo>
                <a:lnTo>
                  <a:pt x="900175" y="459483"/>
                </a:lnTo>
                <a:lnTo>
                  <a:pt x="872108" y="450218"/>
                </a:lnTo>
                <a:lnTo>
                  <a:pt x="853318" y="450218"/>
                </a:lnTo>
                <a:lnTo>
                  <a:pt x="825252" y="440817"/>
                </a:lnTo>
                <a:lnTo>
                  <a:pt x="806450" y="440817"/>
                </a:lnTo>
                <a:lnTo>
                  <a:pt x="778384" y="431416"/>
                </a:lnTo>
                <a:lnTo>
                  <a:pt x="759594" y="422015"/>
                </a:lnTo>
                <a:lnTo>
                  <a:pt x="731403" y="422015"/>
                </a:lnTo>
                <a:lnTo>
                  <a:pt x="712602" y="412626"/>
                </a:lnTo>
                <a:lnTo>
                  <a:pt x="684535" y="403225"/>
                </a:lnTo>
                <a:lnTo>
                  <a:pt x="665733" y="393949"/>
                </a:lnTo>
                <a:lnTo>
                  <a:pt x="637667" y="384424"/>
                </a:lnTo>
                <a:lnTo>
                  <a:pt x="618877" y="375159"/>
                </a:lnTo>
                <a:lnTo>
                  <a:pt x="590810" y="365758"/>
                </a:lnTo>
                <a:lnTo>
                  <a:pt x="572009" y="356357"/>
                </a:lnTo>
                <a:lnTo>
                  <a:pt x="543818" y="346968"/>
                </a:lnTo>
                <a:lnTo>
                  <a:pt x="525152" y="337567"/>
                </a:lnTo>
                <a:lnTo>
                  <a:pt x="506351" y="328166"/>
                </a:lnTo>
                <a:lnTo>
                  <a:pt x="478160" y="318890"/>
                </a:lnTo>
                <a:lnTo>
                  <a:pt x="459494" y="300100"/>
                </a:lnTo>
                <a:lnTo>
                  <a:pt x="431292" y="290699"/>
                </a:lnTo>
                <a:lnTo>
                  <a:pt x="412626" y="281298"/>
                </a:lnTo>
                <a:lnTo>
                  <a:pt x="393836" y="262633"/>
                </a:lnTo>
                <a:lnTo>
                  <a:pt x="365634" y="253232"/>
                </a:lnTo>
                <a:lnTo>
                  <a:pt x="318777" y="225041"/>
                </a:lnTo>
                <a:lnTo>
                  <a:pt x="281310" y="196975"/>
                </a:lnTo>
                <a:lnTo>
                  <a:pt x="234442" y="168784"/>
                </a:lnTo>
                <a:lnTo>
                  <a:pt x="187461" y="140717"/>
                </a:lnTo>
                <a:lnTo>
                  <a:pt x="140593" y="112515"/>
                </a:lnTo>
                <a:lnTo>
                  <a:pt x="103126" y="75059"/>
                </a:lnTo>
                <a:lnTo>
                  <a:pt x="56269" y="46857"/>
                </a:lnTo>
                <a:lnTo>
                  <a:pt x="9401" y="1879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30" name="Freeform 9030"/>
          <p:cNvSpPr/>
          <p:nvPr/>
        </p:nvSpPr>
        <p:spPr>
          <a:xfrm rot="-5400000" flipH="0" flipV="0">
            <a:off x="10802907" y="3927119"/>
            <a:ext cx="254497" cy="67056"/>
          </a:xfrm>
          <a:custGeom>
            <a:pathLst>
              <a:path w="1566032" h="412626">
                <a:moveTo>
                  <a:pt x="1566032" y="412626"/>
                </a:moveTo>
                <a:lnTo>
                  <a:pt x="1566032" y="403349"/>
                </a:lnTo>
                <a:lnTo>
                  <a:pt x="1519175" y="375159"/>
                </a:lnTo>
                <a:lnTo>
                  <a:pt x="1472307" y="347092"/>
                </a:lnTo>
                <a:lnTo>
                  <a:pt x="1434840" y="318901"/>
                </a:lnTo>
                <a:lnTo>
                  <a:pt x="1387859" y="281434"/>
                </a:lnTo>
                <a:lnTo>
                  <a:pt x="1350392" y="253243"/>
                </a:lnTo>
                <a:lnTo>
                  <a:pt x="1303524" y="234442"/>
                </a:lnTo>
                <a:lnTo>
                  <a:pt x="1284734" y="215776"/>
                </a:lnTo>
                <a:lnTo>
                  <a:pt x="1265932" y="206375"/>
                </a:lnTo>
                <a:lnTo>
                  <a:pt x="1247266" y="187585"/>
                </a:lnTo>
                <a:lnTo>
                  <a:pt x="1219076" y="178184"/>
                </a:lnTo>
                <a:lnTo>
                  <a:pt x="1200274" y="168908"/>
                </a:lnTo>
                <a:lnTo>
                  <a:pt x="1181608" y="159519"/>
                </a:lnTo>
                <a:lnTo>
                  <a:pt x="1162807" y="140717"/>
                </a:lnTo>
                <a:lnTo>
                  <a:pt x="1134616" y="131316"/>
                </a:lnTo>
                <a:lnTo>
                  <a:pt x="1115950" y="121927"/>
                </a:lnTo>
                <a:lnTo>
                  <a:pt x="1097149" y="112650"/>
                </a:lnTo>
                <a:lnTo>
                  <a:pt x="1078359" y="103250"/>
                </a:lnTo>
                <a:lnTo>
                  <a:pt x="1050292" y="93849"/>
                </a:lnTo>
                <a:lnTo>
                  <a:pt x="1031491" y="84460"/>
                </a:lnTo>
                <a:lnTo>
                  <a:pt x="1012825" y="75059"/>
                </a:lnTo>
                <a:lnTo>
                  <a:pt x="994023" y="65658"/>
                </a:lnTo>
                <a:lnTo>
                  <a:pt x="975233" y="56393"/>
                </a:lnTo>
                <a:lnTo>
                  <a:pt x="956556" y="56393"/>
                </a:lnTo>
                <a:lnTo>
                  <a:pt x="928365" y="46992"/>
                </a:lnTo>
                <a:lnTo>
                  <a:pt x="909575" y="37592"/>
                </a:lnTo>
                <a:lnTo>
                  <a:pt x="890898" y="28191"/>
                </a:lnTo>
                <a:lnTo>
                  <a:pt x="872108" y="28191"/>
                </a:lnTo>
                <a:lnTo>
                  <a:pt x="853306" y="18802"/>
                </a:lnTo>
                <a:lnTo>
                  <a:pt x="834516" y="18802"/>
                </a:lnTo>
                <a:lnTo>
                  <a:pt x="806450" y="9401"/>
                </a:lnTo>
                <a:lnTo>
                  <a:pt x="768983" y="9401"/>
                </a:lnTo>
                <a:lnTo>
                  <a:pt x="750181" y="0"/>
                </a:lnTo>
                <a:lnTo>
                  <a:pt x="553207" y="0"/>
                </a:lnTo>
                <a:lnTo>
                  <a:pt x="534541" y="9401"/>
                </a:lnTo>
                <a:lnTo>
                  <a:pt x="496949" y="9401"/>
                </a:lnTo>
                <a:lnTo>
                  <a:pt x="468883" y="18802"/>
                </a:lnTo>
                <a:lnTo>
                  <a:pt x="450081" y="18802"/>
                </a:lnTo>
                <a:lnTo>
                  <a:pt x="431291" y="28191"/>
                </a:lnTo>
                <a:lnTo>
                  <a:pt x="412626" y="37592"/>
                </a:lnTo>
                <a:lnTo>
                  <a:pt x="393824" y="37592"/>
                </a:lnTo>
                <a:lnTo>
                  <a:pt x="375034" y="46992"/>
                </a:lnTo>
                <a:lnTo>
                  <a:pt x="356357" y="56393"/>
                </a:lnTo>
                <a:lnTo>
                  <a:pt x="328166" y="56393"/>
                </a:lnTo>
                <a:lnTo>
                  <a:pt x="309500" y="65658"/>
                </a:lnTo>
                <a:lnTo>
                  <a:pt x="290699" y="75059"/>
                </a:lnTo>
                <a:lnTo>
                  <a:pt x="271909" y="84460"/>
                </a:lnTo>
                <a:lnTo>
                  <a:pt x="253107" y="93849"/>
                </a:lnTo>
                <a:lnTo>
                  <a:pt x="225041" y="103250"/>
                </a:lnTo>
                <a:lnTo>
                  <a:pt x="206251" y="112650"/>
                </a:lnTo>
                <a:lnTo>
                  <a:pt x="187449" y="121927"/>
                </a:lnTo>
                <a:lnTo>
                  <a:pt x="168783" y="131316"/>
                </a:lnTo>
                <a:lnTo>
                  <a:pt x="140581" y="150118"/>
                </a:lnTo>
                <a:lnTo>
                  <a:pt x="121915" y="159519"/>
                </a:lnTo>
                <a:lnTo>
                  <a:pt x="103125" y="168908"/>
                </a:lnTo>
                <a:lnTo>
                  <a:pt x="84324" y="178184"/>
                </a:lnTo>
                <a:lnTo>
                  <a:pt x="56257" y="196974"/>
                </a:lnTo>
                <a:lnTo>
                  <a:pt x="37467" y="206375"/>
                </a:lnTo>
                <a:lnTo>
                  <a:pt x="18790" y="215776"/>
                </a:lnTo>
                <a:lnTo>
                  <a:pt x="0" y="2344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31" name="Freeform 9031"/>
          <p:cNvSpPr/>
          <p:nvPr/>
        </p:nvSpPr>
        <p:spPr>
          <a:xfrm rot="-5400000" flipH="0" flipV="0">
            <a:off x="10866152" y="1678458"/>
            <a:ext cx="254499" cy="918969"/>
          </a:xfrm>
          <a:custGeom>
            <a:pathLst>
              <a:path w="1566043" h="5654811">
                <a:moveTo>
                  <a:pt x="787660" y="5654811"/>
                </a:moveTo>
                <a:lnTo>
                  <a:pt x="787660" y="3216660"/>
                </a:lnTo>
                <a:lnTo>
                  <a:pt x="0" y="3019685"/>
                </a:lnTo>
                <a:lnTo>
                  <a:pt x="1566043" y="2625861"/>
                </a:lnTo>
                <a:lnTo>
                  <a:pt x="787660" y="2428875"/>
                </a:lnTo>
                <a:lnTo>
                  <a:pt x="78766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32" name="Freeform 9032"/>
          <p:cNvSpPr/>
          <p:nvPr/>
        </p:nvSpPr>
        <p:spPr>
          <a:xfrm rot="-5400000" flipH="0" flipV="0">
            <a:off x="10991886" y="1601497"/>
            <a:ext cx="1507" cy="1072892"/>
          </a:xfrm>
          <a:custGeom>
            <a:pathLst>
              <a:path w="9277" h="6601966">
                <a:moveTo>
                  <a:pt x="9277" y="6133083"/>
                </a:moveTo>
                <a:lnTo>
                  <a:pt x="0" y="6601966"/>
                </a:lnTo>
                <a:moveTo>
                  <a:pt x="9277" y="478272"/>
                </a:moveTo>
                <a:lnTo>
                  <a:pt x="927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33" name="Freeform 9033"/>
          <p:cNvSpPr/>
          <p:nvPr/>
        </p:nvSpPr>
        <p:spPr>
          <a:xfrm rot="-5400000" flipH="0" flipV="0">
            <a:off x="10725180" y="1298218"/>
            <a:ext cx="413005" cy="411477"/>
          </a:xfrm>
          <a:custGeom>
            <a:pathLst>
              <a:path w="2541401" h="2532000">
                <a:moveTo>
                  <a:pt x="1275333" y="2532000"/>
                </a:moveTo>
                <a:lnTo>
                  <a:pt x="1490973" y="2513334"/>
                </a:lnTo>
                <a:lnTo>
                  <a:pt x="1706749" y="2456941"/>
                </a:lnTo>
                <a:lnTo>
                  <a:pt x="1903723" y="2363217"/>
                </a:lnTo>
                <a:lnTo>
                  <a:pt x="2091184" y="2241301"/>
                </a:lnTo>
                <a:lnTo>
                  <a:pt x="2241290" y="2081919"/>
                </a:lnTo>
                <a:lnTo>
                  <a:pt x="2372482" y="1903734"/>
                </a:lnTo>
                <a:lnTo>
                  <a:pt x="2466342" y="1697484"/>
                </a:lnTo>
                <a:lnTo>
                  <a:pt x="2522600" y="1481708"/>
                </a:lnTo>
                <a:lnTo>
                  <a:pt x="2541401" y="1266068"/>
                </a:lnTo>
                <a:lnTo>
                  <a:pt x="2522600" y="1040891"/>
                </a:lnTo>
                <a:lnTo>
                  <a:pt x="2466342" y="834652"/>
                </a:lnTo>
                <a:lnTo>
                  <a:pt x="2372482" y="628401"/>
                </a:lnTo>
                <a:lnTo>
                  <a:pt x="2241290" y="450093"/>
                </a:lnTo>
                <a:lnTo>
                  <a:pt x="2091184" y="290710"/>
                </a:lnTo>
                <a:lnTo>
                  <a:pt x="1903723" y="168783"/>
                </a:lnTo>
                <a:lnTo>
                  <a:pt x="1706749" y="75059"/>
                </a:lnTo>
                <a:lnTo>
                  <a:pt x="1490973" y="18801"/>
                </a:lnTo>
                <a:lnTo>
                  <a:pt x="1275333" y="0"/>
                </a:lnTo>
                <a:lnTo>
                  <a:pt x="1050292" y="18801"/>
                </a:lnTo>
                <a:lnTo>
                  <a:pt x="834641" y="75059"/>
                </a:lnTo>
                <a:lnTo>
                  <a:pt x="637666" y="168783"/>
                </a:lnTo>
                <a:lnTo>
                  <a:pt x="459482" y="290710"/>
                </a:lnTo>
                <a:lnTo>
                  <a:pt x="300100" y="450093"/>
                </a:lnTo>
                <a:lnTo>
                  <a:pt x="168783" y="628401"/>
                </a:lnTo>
                <a:lnTo>
                  <a:pt x="74923" y="834652"/>
                </a:lnTo>
                <a:lnTo>
                  <a:pt x="18666" y="1040891"/>
                </a:lnTo>
                <a:lnTo>
                  <a:pt x="0" y="1266068"/>
                </a:lnTo>
                <a:lnTo>
                  <a:pt x="18666" y="1481708"/>
                </a:lnTo>
                <a:lnTo>
                  <a:pt x="74923" y="1697484"/>
                </a:lnTo>
                <a:lnTo>
                  <a:pt x="168783" y="1903734"/>
                </a:lnTo>
                <a:lnTo>
                  <a:pt x="300100" y="2081919"/>
                </a:lnTo>
                <a:lnTo>
                  <a:pt x="459482" y="2241301"/>
                </a:lnTo>
                <a:lnTo>
                  <a:pt x="637666" y="2363217"/>
                </a:lnTo>
                <a:lnTo>
                  <a:pt x="834641" y="2456941"/>
                </a:lnTo>
                <a:lnTo>
                  <a:pt x="1050292" y="2513334"/>
                </a:lnTo>
                <a:lnTo>
                  <a:pt x="1275333" y="2532000"/>
                </a:lnTo>
                <a:close/>
                <a:moveTo>
                  <a:pt x="-3304158" y="120304817"/>
                </a:move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34" name="Freeform 9034"/>
          <p:cNvSpPr/>
          <p:nvPr/>
        </p:nvSpPr>
        <p:spPr>
          <a:xfrm rot="-5400000" flipH="0" flipV="0">
            <a:off x="10670332" y="1243351"/>
            <a:ext cx="522720" cy="521214"/>
          </a:xfrm>
          <a:custGeom>
            <a:pathLst>
              <a:path w="3216523" h="3207258">
                <a:moveTo>
                  <a:pt x="1612900" y="3207258"/>
                </a:moveTo>
                <a:lnTo>
                  <a:pt x="1837941" y="3197869"/>
                </a:lnTo>
                <a:lnTo>
                  <a:pt x="2062993" y="3141600"/>
                </a:lnTo>
                <a:lnTo>
                  <a:pt x="2278757" y="3066541"/>
                </a:lnTo>
                <a:lnTo>
                  <a:pt x="2475743" y="2954027"/>
                </a:lnTo>
                <a:lnTo>
                  <a:pt x="2663192" y="2813310"/>
                </a:lnTo>
                <a:lnTo>
                  <a:pt x="2822699" y="2653927"/>
                </a:lnTo>
                <a:lnTo>
                  <a:pt x="2963292" y="2475743"/>
                </a:lnTo>
                <a:lnTo>
                  <a:pt x="3066542" y="2269368"/>
                </a:lnTo>
                <a:lnTo>
                  <a:pt x="3150865" y="2053716"/>
                </a:lnTo>
                <a:lnTo>
                  <a:pt x="3197733" y="1828676"/>
                </a:lnTo>
                <a:lnTo>
                  <a:pt x="3216523" y="1603635"/>
                </a:lnTo>
                <a:lnTo>
                  <a:pt x="3197733" y="1378458"/>
                </a:lnTo>
                <a:lnTo>
                  <a:pt x="3150865" y="1153542"/>
                </a:lnTo>
                <a:lnTo>
                  <a:pt x="3066542" y="937778"/>
                </a:lnTo>
                <a:lnTo>
                  <a:pt x="2963292" y="731527"/>
                </a:lnTo>
                <a:lnTo>
                  <a:pt x="2822699" y="553218"/>
                </a:lnTo>
                <a:lnTo>
                  <a:pt x="2663192" y="384435"/>
                </a:lnTo>
                <a:lnTo>
                  <a:pt x="2475743" y="253243"/>
                </a:lnTo>
                <a:lnTo>
                  <a:pt x="2278757" y="140717"/>
                </a:lnTo>
                <a:lnTo>
                  <a:pt x="2062993" y="65658"/>
                </a:lnTo>
                <a:lnTo>
                  <a:pt x="1837941" y="9401"/>
                </a:lnTo>
                <a:lnTo>
                  <a:pt x="1612900" y="0"/>
                </a:lnTo>
                <a:lnTo>
                  <a:pt x="1378458" y="9401"/>
                </a:lnTo>
                <a:lnTo>
                  <a:pt x="1153418" y="65658"/>
                </a:lnTo>
                <a:lnTo>
                  <a:pt x="937766" y="140717"/>
                </a:lnTo>
                <a:lnTo>
                  <a:pt x="740792" y="253243"/>
                </a:lnTo>
                <a:lnTo>
                  <a:pt x="553207" y="384435"/>
                </a:lnTo>
                <a:lnTo>
                  <a:pt x="393824" y="553218"/>
                </a:lnTo>
                <a:lnTo>
                  <a:pt x="253107" y="731527"/>
                </a:lnTo>
                <a:lnTo>
                  <a:pt x="149982" y="937778"/>
                </a:lnTo>
                <a:lnTo>
                  <a:pt x="65534" y="1153542"/>
                </a:lnTo>
                <a:lnTo>
                  <a:pt x="18666" y="1378458"/>
                </a:lnTo>
                <a:lnTo>
                  <a:pt x="0" y="1603635"/>
                </a:lnTo>
                <a:lnTo>
                  <a:pt x="18666" y="1828676"/>
                </a:lnTo>
                <a:lnTo>
                  <a:pt x="65534" y="2053716"/>
                </a:lnTo>
                <a:lnTo>
                  <a:pt x="149982" y="2269368"/>
                </a:lnTo>
                <a:lnTo>
                  <a:pt x="253107" y="2475743"/>
                </a:lnTo>
                <a:lnTo>
                  <a:pt x="393824" y="2653927"/>
                </a:lnTo>
                <a:lnTo>
                  <a:pt x="553207" y="2813310"/>
                </a:lnTo>
                <a:lnTo>
                  <a:pt x="740792" y="2954027"/>
                </a:lnTo>
                <a:lnTo>
                  <a:pt x="937766" y="3066541"/>
                </a:lnTo>
                <a:lnTo>
                  <a:pt x="1153418" y="3141600"/>
                </a:lnTo>
                <a:lnTo>
                  <a:pt x="1378458" y="3197869"/>
                </a:lnTo>
                <a:lnTo>
                  <a:pt x="1612900" y="3207258"/>
                </a:lnTo>
                <a:close/>
                <a:moveTo>
                  <a:pt x="-3304282" y="120642384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35" name="Freeform 9035"/>
          <p:cNvSpPr/>
          <p:nvPr/>
        </p:nvSpPr>
        <p:spPr>
          <a:xfrm rot="-5400000" flipH="0" flipV="0">
            <a:off x="10874544" y="1497858"/>
            <a:ext cx="91429" cy="68604"/>
          </a:xfrm>
          <a:custGeom>
            <a:pathLst>
              <a:path w="562607" h="422151">
                <a:moveTo>
                  <a:pt x="562607" y="375158"/>
                </a:moveTo>
                <a:lnTo>
                  <a:pt x="534541" y="131316"/>
                </a:lnTo>
                <a:lnTo>
                  <a:pt x="534541" y="159507"/>
                </a:lnTo>
                <a:lnTo>
                  <a:pt x="525140" y="196974"/>
                </a:lnTo>
                <a:lnTo>
                  <a:pt x="515739" y="234566"/>
                </a:lnTo>
                <a:lnTo>
                  <a:pt x="497074" y="262632"/>
                </a:lnTo>
                <a:lnTo>
                  <a:pt x="478272" y="281434"/>
                </a:lnTo>
                <a:lnTo>
                  <a:pt x="450081" y="290835"/>
                </a:lnTo>
                <a:lnTo>
                  <a:pt x="384423" y="290835"/>
                </a:lnTo>
                <a:lnTo>
                  <a:pt x="346956" y="281434"/>
                </a:lnTo>
                <a:lnTo>
                  <a:pt x="215640" y="253243"/>
                </a:lnTo>
                <a:lnTo>
                  <a:pt x="196974" y="243842"/>
                </a:lnTo>
                <a:lnTo>
                  <a:pt x="159382" y="234566"/>
                </a:lnTo>
                <a:lnTo>
                  <a:pt x="131316" y="215776"/>
                </a:lnTo>
                <a:lnTo>
                  <a:pt x="103125" y="187585"/>
                </a:lnTo>
                <a:lnTo>
                  <a:pt x="75047" y="168908"/>
                </a:lnTo>
                <a:lnTo>
                  <a:pt x="56257" y="140717"/>
                </a:lnTo>
                <a:lnTo>
                  <a:pt x="46856" y="112650"/>
                </a:lnTo>
                <a:lnTo>
                  <a:pt x="37455" y="75059"/>
                </a:lnTo>
                <a:lnTo>
                  <a:pt x="28066" y="37592"/>
                </a:lnTo>
                <a:lnTo>
                  <a:pt x="28066" y="0"/>
                </a:lnTo>
                <a:lnTo>
                  <a:pt x="0" y="272033"/>
                </a:lnTo>
                <a:lnTo>
                  <a:pt x="28066" y="290835"/>
                </a:lnTo>
                <a:lnTo>
                  <a:pt x="56257" y="318901"/>
                </a:lnTo>
                <a:lnTo>
                  <a:pt x="93724" y="337691"/>
                </a:lnTo>
                <a:lnTo>
                  <a:pt x="131316" y="356357"/>
                </a:lnTo>
                <a:lnTo>
                  <a:pt x="168783" y="365758"/>
                </a:lnTo>
                <a:lnTo>
                  <a:pt x="215640" y="384559"/>
                </a:lnTo>
                <a:lnTo>
                  <a:pt x="346956" y="412750"/>
                </a:lnTo>
                <a:lnTo>
                  <a:pt x="375022" y="422151"/>
                </a:lnTo>
                <a:lnTo>
                  <a:pt x="459482" y="422151"/>
                </a:lnTo>
                <a:lnTo>
                  <a:pt x="497074" y="412750"/>
                </a:lnTo>
                <a:lnTo>
                  <a:pt x="534541" y="3939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36" name="Freeform 9036"/>
          <p:cNvSpPr/>
          <p:nvPr/>
        </p:nvSpPr>
        <p:spPr>
          <a:xfrm rot="-5400000" flipH="0" flipV="0">
            <a:off x="10798336" y="1427759"/>
            <a:ext cx="207255" cy="126495"/>
          </a:xfrm>
          <a:custGeom>
            <a:pathLst>
              <a:path w="1275333" h="778384">
                <a:moveTo>
                  <a:pt x="1275333" y="712850"/>
                </a:moveTo>
                <a:lnTo>
                  <a:pt x="1275333" y="694048"/>
                </a:lnTo>
                <a:lnTo>
                  <a:pt x="1265933" y="665857"/>
                </a:lnTo>
                <a:lnTo>
                  <a:pt x="1256532" y="628390"/>
                </a:lnTo>
                <a:lnTo>
                  <a:pt x="1247267" y="590799"/>
                </a:lnTo>
                <a:lnTo>
                  <a:pt x="1228465" y="553331"/>
                </a:lnTo>
                <a:lnTo>
                  <a:pt x="1209675" y="515876"/>
                </a:lnTo>
                <a:lnTo>
                  <a:pt x="1190998" y="478284"/>
                </a:lnTo>
                <a:lnTo>
                  <a:pt x="1172208" y="450206"/>
                </a:lnTo>
                <a:lnTo>
                  <a:pt x="1153406" y="422015"/>
                </a:lnTo>
                <a:lnTo>
                  <a:pt x="1134741" y="384548"/>
                </a:lnTo>
                <a:lnTo>
                  <a:pt x="1106550" y="356357"/>
                </a:lnTo>
                <a:lnTo>
                  <a:pt x="1087748" y="328291"/>
                </a:lnTo>
                <a:lnTo>
                  <a:pt x="1059682" y="300100"/>
                </a:lnTo>
                <a:lnTo>
                  <a:pt x="1040892" y="290699"/>
                </a:lnTo>
                <a:lnTo>
                  <a:pt x="1012701" y="272033"/>
                </a:lnTo>
                <a:lnTo>
                  <a:pt x="984623" y="243831"/>
                </a:lnTo>
                <a:lnTo>
                  <a:pt x="956432" y="225165"/>
                </a:lnTo>
                <a:lnTo>
                  <a:pt x="918965" y="206375"/>
                </a:lnTo>
                <a:lnTo>
                  <a:pt x="890898" y="187574"/>
                </a:lnTo>
                <a:lnTo>
                  <a:pt x="853307" y="168908"/>
                </a:lnTo>
                <a:lnTo>
                  <a:pt x="815851" y="150106"/>
                </a:lnTo>
                <a:lnTo>
                  <a:pt x="778248" y="140717"/>
                </a:lnTo>
                <a:lnTo>
                  <a:pt x="740792" y="122040"/>
                </a:lnTo>
                <a:lnTo>
                  <a:pt x="703325" y="112515"/>
                </a:lnTo>
                <a:lnTo>
                  <a:pt x="318766" y="9389"/>
                </a:lnTo>
                <a:lnTo>
                  <a:pt x="309501" y="9389"/>
                </a:lnTo>
                <a:lnTo>
                  <a:pt x="262508" y="0"/>
                </a:lnTo>
                <a:lnTo>
                  <a:pt x="253108" y="9389"/>
                </a:lnTo>
                <a:lnTo>
                  <a:pt x="215640" y="9389"/>
                </a:lnTo>
                <a:lnTo>
                  <a:pt x="178173" y="18790"/>
                </a:lnTo>
                <a:lnTo>
                  <a:pt x="140581" y="37592"/>
                </a:lnTo>
                <a:lnTo>
                  <a:pt x="131192" y="46981"/>
                </a:lnTo>
                <a:lnTo>
                  <a:pt x="93725" y="65658"/>
                </a:lnTo>
                <a:lnTo>
                  <a:pt x="65658" y="93849"/>
                </a:lnTo>
                <a:lnTo>
                  <a:pt x="46857" y="122040"/>
                </a:lnTo>
                <a:lnTo>
                  <a:pt x="28067" y="150106"/>
                </a:lnTo>
                <a:lnTo>
                  <a:pt x="9401" y="187574"/>
                </a:lnTo>
                <a:lnTo>
                  <a:pt x="0" y="215764"/>
                </a:lnTo>
                <a:lnTo>
                  <a:pt x="0" y="309501"/>
                </a:lnTo>
                <a:lnTo>
                  <a:pt x="9401" y="346956"/>
                </a:lnTo>
                <a:lnTo>
                  <a:pt x="9401" y="384548"/>
                </a:lnTo>
                <a:lnTo>
                  <a:pt x="18666" y="422015"/>
                </a:lnTo>
                <a:lnTo>
                  <a:pt x="37468" y="459607"/>
                </a:lnTo>
                <a:lnTo>
                  <a:pt x="46857" y="478284"/>
                </a:lnTo>
                <a:lnTo>
                  <a:pt x="65658" y="506475"/>
                </a:lnTo>
                <a:lnTo>
                  <a:pt x="84324" y="534541"/>
                </a:lnTo>
                <a:lnTo>
                  <a:pt x="103126" y="562732"/>
                </a:lnTo>
                <a:lnTo>
                  <a:pt x="131192" y="290699"/>
                </a:lnTo>
                <a:lnTo>
                  <a:pt x="131192" y="243831"/>
                </a:lnTo>
                <a:lnTo>
                  <a:pt x="149982" y="206375"/>
                </a:lnTo>
                <a:lnTo>
                  <a:pt x="168784" y="178309"/>
                </a:lnTo>
                <a:lnTo>
                  <a:pt x="196850" y="150106"/>
                </a:lnTo>
                <a:lnTo>
                  <a:pt x="234442" y="140717"/>
                </a:lnTo>
                <a:lnTo>
                  <a:pt x="271909" y="131316"/>
                </a:lnTo>
                <a:lnTo>
                  <a:pt x="281298" y="131316"/>
                </a:lnTo>
                <a:lnTo>
                  <a:pt x="318766" y="140717"/>
                </a:lnTo>
                <a:lnTo>
                  <a:pt x="637667" y="225165"/>
                </a:lnTo>
                <a:lnTo>
                  <a:pt x="637667" y="422015"/>
                </a:lnTo>
                <a:lnTo>
                  <a:pt x="665733" y="665857"/>
                </a:lnTo>
                <a:lnTo>
                  <a:pt x="693924" y="647056"/>
                </a:lnTo>
                <a:lnTo>
                  <a:pt x="703325" y="637791"/>
                </a:lnTo>
                <a:lnTo>
                  <a:pt x="721991" y="609600"/>
                </a:lnTo>
                <a:lnTo>
                  <a:pt x="740792" y="572133"/>
                </a:lnTo>
                <a:lnTo>
                  <a:pt x="759582" y="543942"/>
                </a:lnTo>
                <a:lnTo>
                  <a:pt x="759582" y="506475"/>
                </a:lnTo>
                <a:lnTo>
                  <a:pt x="768983" y="459607"/>
                </a:lnTo>
                <a:lnTo>
                  <a:pt x="768983" y="272033"/>
                </a:lnTo>
                <a:lnTo>
                  <a:pt x="787649" y="272033"/>
                </a:lnTo>
                <a:lnTo>
                  <a:pt x="815851" y="290699"/>
                </a:lnTo>
                <a:lnTo>
                  <a:pt x="853307" y="309501"/>
                </a:lnTo>
                <a:lnTo>
                  <a:pt x="881509" y="318890"/>
                </a:lnTo>
                <a:lnTo>
                  <a:pt x="918965" y="346956"/>
                </a:lnTo>
                <a:lnTo>
                  <a:pt x="947167" y="365758"/>
                </a:lnTo>
                <a:lnTo>
                  <a:pt x="975234" y="393949"/>
                </a:lnTo>
                <a:lnTo>
                  <a:pt x="1003425" y="422015"/>
                </a:lnTo>
                <a:lnTo>
                  <a:pt x="1022090" y="450206"/>
                </a:lnTo>
                <a:lnTo>
                  <a:pt x="1050293" y="487673"/>
                </a:lnTo>
                <a:lnTo>
                  <a:pt x="1068958" y="515876"/>
                </a:lnTo>
                <a:lnTo>
                  <a:pt x="1087748" y="553331"/>
                </a:lnTo>
                <a:lnTo>
                  <a:pt x="1106550" y="590799"/>
                </a:lnTo>
                <a:lnTo>
                  <a:pt x="1125340" y="628390"/>
                </a:lnTo>
                <a:lnTo>
                  <a:pt x="1134741" y="665857"/>
                </a:lnTo>
                <a:lnTo>
                  <a:pt x="1144017" y="694048"/>
                </a:lnTo>
                <a:lnTo>
                  <a:pt x="1153406" y="731516"/>
                </a:lnTo>
                <a:lnTo>
                  <a:pt x="1153406" y="740916"/>
                </a:lnTo>
                <a:lnTo>
                  <a:pt x="1172208" y="768983"/>
                </a:lnTo>
                <a:lnTo>
                  <a:pt x="1209675" y="778384"/>
                </a:lnTo>
                <a:lnTo>
                  <a:pt x="1247267" y="768983"/>
                </a:lnTo>
                <a:lnTo>
                  <a:pt x="1265933" y="7503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37" name="Freeform 9037"/>
          <p:cNvSpPr/>
          <p:nvPr/>
        </p:nvSpPr>
        <p:spPr>
          <a:xfrm rot="-5400000" flipH="0" flipV="0">
            <a:off x="11619009" y="1664745"/>
            <a:ext cx="89902" cy="35045"/>
          </a:xfrm>
          <a:custGeom>
            <a:pathLst>
              <a:path w="553206" h="215651">
                <a:moveTo>
                  <a:pt x="553206" y="168783"/>
                </a:moveTo>
                <a:lnTo>
                  <a:pt x="553206" y="159394"/>
                </a:lnTo>
                <a:lnTo>
                  <a:pt x="543817" y="140717"/>
                </a:lnTo>
                <a:lnTo>
                  <a:pt x="525140" y="131316"/>
                </a:lnTo>
                <a:lnTo>
                  <a:pt x="46868" y="0"/>
                </a:lnTo>
                <a:lnTo>
                  <a:pt x="28066" y="0"/>
                </a:lnTo>
                <a:lnTo>
                  <a:pt x="9276" y="9401"/>
                </a:lnTo>
                <a:lnTo>
                  <a:pt x="9276" y="18801"/>
                </a:lnTo>
                <a:lnTo>
                  <a:pt x="0" y="37591"/>
                </a:lnTo>
                <a:lnTo>
                  <a:pt x="0" y="46868"/>
                </a:lnTo>
                <a:lnTo>
                  <a:pt x="9276" y="65658"/>
                </a:lnTo>
                <a:lnTo>
                  <a:pt x="28066" y="75059"/>
                </a:lnTo>
                <a:lnTo>
                  <a:pt x="168783" y="112526"/>
                </a:lnTo>
                <a:lnTo>
                  <a:pt x="253107" y="215651"/>
                </a:lnTo>
                <a:lnTo>
                  <a:pt x="300099" y="150117"/>
                </a:lnTo>
                <a:lnTo>
                  <a:pt x="496949" y="206375"/>
                </a:lnTo>
                <a:lnTo>
                  <a:pt x="515751" y="206375"/>
                </a:lnTo>
                <a:lnTo>
                  <a:pt x="534541" y="196986"/>
                </a:lnTo>
                <a:lnTo>
                  <a:pt x="543817" y="18758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38" name="Freeform 9038"/>
          <p:cNvSpPr/>
          <p:nvPr/>
        </p:nvSpPr>
        <p:spPr>
          <a:xfrm rot="-5400000" flipH="0" flipV="0">
            <a:off x="11657119" y="1651031"/>
            <a:ext cx="89902" cy="62473"/>
          </a:xfrm>
          <a:custGeom>
            <a:pathLst>
              <a:path w="553206" h="384424">
                <a:moveTo>
                  <a:pt x="553206" y="337567"/>
                </a:moveTo>
                <a:lnTo>
                  <a:pt x="553206" y="337567"/>
                </a:lnTo>
                <a:lnTo>
                  <a:pt x="543817" y="318766"/>
                </a:lnTo>
                <a:lnTo>
                  <a:pt x="300099" y="0"/>
                </a:lnTo>
                <a:lnTo>
                  <a:pt x="253107" y="65534"/>
                </a:lnTo>
                <a:lnTo>
                  <a:pt x="18665" y="178185"/>
                </a:lnTo>
                <a:lnTo>
                  <a:pt x="9276" y="196850"/>
                </a:lnTo>
                <a:lnTo>
                  <a:pt x="0" y="215652"/>
                </a:lnTo>
                <a:lnTo>
                  <a:pt x="0" y="225041"/>
                </a:lnTo>
                <a:lnTo>
                  <a:pt x="9276" y="243843"/>
                </a:lnTo>
                <a:lnTo>
                  <a:pt x="18665" y="243843"/>
                </a:lnTo>
                <a:lnTo>
                  <a:pt x="37467" y="253108"/>
                </a:lnTo>
                <a:lnTo>
                  <a:pt x="56257" y="253108"/>
                </a:lnTo>
                <a:lnTo>
                  <a:pt x="300099" y="131317"/>
                </a:lnTo>
                <a:lnTo>
                  <a:pt x="478159" y="365634"/>
                </a:lnTo>
                <a:lnTo>
                  <a:pt x="487548" y="375035"/>
                </a:lnTo>
                <a:lnTo>
                  <a:pt x="515751" y="384424"/>
                </a:lnTo>
                <a:lnTo>
                  <a:pt x="515751" y="375035"/>
                </a:lnTo>
                <a:lnTo>
                  <a:pt x="534541" y="365634"/>
                </a:lnTo>
                <a:lnTo>
                  <a:pt x="543817" y="3656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39" name="Freeform 9039"/>
          <p:cNvSpPr/>
          <p:nvPr/>
        </p:nvSpPr>
        <p:spPr>
          <a:xfrm rot="-5400000" flipH="0" flipV="0">
            <a:off x="11720368" y="1618267"/>
            <a:ext cx="128001" cy="89902"/>
          </a:xfrm>
          <a:custGeom>
            <a:pathLst>
              <a:path w="787648" h="553207">
                <a:moveTo>
                  <a:pt x="787648" y="403225"/>
                </a:moveTo>
                <a:lnTo>
                  <a:pt x="787648" y="225041"/>
                </a:lnTo>
                <a:lnTo>
                  <a:pt x="778259" y="206239"/>
                </a:lnTo>
                <a:lnTo>
                  <a:pt x="768858" y="196850"/>
                </a:lnTo>
                <a:lnTo>
                  <a:pt x="750192" y="187449"/>
                </a:lnTo>
                <a:lnTo>
                  <a:pt x="721990" y="196850"/>
                </a:lnTo>
                <a:lnTo>
                  <a:pt x="712601" y="206239"/>
                </a:lnTo>
                <a:lnTo>
                  <a:pt x="703324" y="225041"/>
                </a:lnTo>
                <a:lnTo>
                  <a:pt x="703324" y="421891"/>
                </a:lnTo>
                <a:lnTo>
                  <a:pt x="693923" y="440681"/>
                </a:lnTo>
                <a:lnTo>
                  <a:pt x="684534" y="459482"/>
                </a:lnTo>
                <a:lnTo>
                  <a:pt x="665733" y="468747"/>
                </a:lnTo>
                <a:lnTo>
                  <a:pt x="647067" y="478148"/>
                </a:lnTo>
                <a:lnTo>
                  <a:pt x="618876" y="478148"/>
                </a:lnTo>
                <a:lnTo>
                  <a:pt x="590798" y="468747"/>
                </a:lnTo>
                <a:lnTo>
                  <a:pt x="572008" y="468747"/>
                </a:lnTo>
                <a:lnTo>
                  <a:pt x="553206" y="450082"/>
                </a:lnTo>
                <a:lnTo>
                  <a:pt x="534541" y="440681"/>
                </a:lnTo>
                <a:lnTo>
                  <a:pt x="515751" y="421891"/>
                </a:lnTo>
                <a:lnTo>
                  <a:pt x="496949" y="403225"/>
                </a:lnTo>
                <a:lnTo>
                  <a:pt x="487548" y="384423"/>
                </a:lnTo>
                <a:lnTo>
                  <a:pt x="478159" y="365622"/>
                </a:lnTo>
                <a:lnTo>
                  <a:pt x="468758" y="337555"/>
                </a:lnTo>
                <a:lnTo>
                  <a:pt x="468758" y="206239"/>
                </a:lnTo>
                <a:lnTo>
                  <a:pt x="450093" y="187449"/>
                </a:lnTo>
                <a:lnTo>
                  <a:pt x="412501" y="187449"/>
                </a:lnTo>
                <a:lnTo>
                  <a:pt x="393824" y="206239"/>
                </a:lnTo>
                <a:lnTo>
                  <a:pt x="393824" y="328166"/>
                </a:lnTo>
                <a:lnTo>
                  <a:pt x="384423" y="356357"/>
                </a:lnTo>
                <a:lnTo>
                  <a:pt x="375034" y="375023"/>
                </a:lnTo>
                <a:lnTo>
                  <a:pt x="356232" y="384423"/>
                </a:lnTo>
                <a:lnTo>
                  <a:pt x="337566" y="393824"/>
                </a:lnTo>
                <a:lnTo>
                  <a:pt x="300099" y="393824"/>
                </a:lnTo>
                <a:lnTo>
                  <a:pt x="271908" y="384423"/>
                </a:lnTo>
                <a:lnTo>
                  <a:pt x="196850" y="365622"/>
                </a:lnTo>
                <a:lnTo>
                  <a:pt x="187449" y="365622"/>
                </a:lnTo>
                <a:lnTo>
                  <a:pt x="168783" y="356357"/>
                </a:lnTo>
                <a:lnTo>
                  <a:pt x="149981" y="346956"/>
                </a:lnTo>
                <a:lnTo>
                  <a:pt x="131191" y="328166"/>
                </a:lnTo>
                <a:lnTo>
                  <a:pt x="112526" y="309365"/>
                </a:lnTo>
                <a:lnTo>
                  <a:pt x="103125" y="300100"/>
                </a:lnTo>
                <a:lnTo>
                  <a:pt x="93724" y="281298"/>
                </a:lnTo>
                <a:lnTo>
                  <a:pt x="84323" y="253107"/>
                </a:lnTo>
                <a:lnTo>
                  <a:pt x="84323" y="234306"/>
                </a:lnTo>
                <a:lnTo>
                  <a:pt x="74934" y="215640"/>
                </a:lnTo>
                <a:lnTo>
                  <a:pt x="74934" y="18666"/>
                </a:lnTo>
                <a:lnTo>
                  <a:pt x="65533" y="0"/>
                </a:lnTo>
                <a:lnTo>
                  <a:pt x="18665" y="0"/>
                </a:lnTo>
                <a:lnTo>
                  <a:pt x="0" y="18666"/>
                </a:lnTo>
                <a:lnTo>
                  <a:pt x="0" y="243831"/>
                </a:lnTo>
                <a:lnTo>
                  <a:pt x="9276" y="262508"/>
                </a:lnTo>
                <a:lnTo>
                  <a:pt x="18665" y="290699"/>
                </a:lnTo>
                <a:lnTo>
                  <a:pt x="18665" y="309365"/>
                </a:lnTo>
                <a:lnTo>
                  <a:pt x="28066" y="328166"/>
                </a:lnTo>
                <a:lnTo>
                  <a:pt x="37467" y="346956"/>
                </a:lnTo>
                <a:lnTo>
                  <a:pt x="56257" y="365622"/>
                </a:lnTo>
                <a:lnTo>
                  <a:pt x="65533" y="375023"/>
                </a:lnTo>
                <a:lnTo>
                  <a:pt x="84323" y="393824"/>
                </a:lnTo>
                <a:lnTo>
                  <a:pt x="103125" y="403225"/>
                </a:lnTo>
                <a:lnTo>
                  <a:pt x="121791" y="421891"/>
                </a:lnTo>
                <a:lnTo>
                  <a:pt x="149981" y="431292"/>
                </a:lnTo>
                <a:lnTo>
                  <a:pt x="168783" y="440681"/>
                </a:lnTo>
                <a:lnTo>
                  <a:pt x="196850" y="450082"/>
                </a:lnTo>
                <a:lnTo>
                  <a:pt x="271908" y="468747"/>
                </a:lnTo>
                <a:lnTo>
                  <a:pt x="300099" y="468747"/>
                </a:lnTo>
                <a:lnTo>
                  <a:pt x="318765" y="478148"/>
                </a:lnTo>
                <a:lnTo>
                  <a:pt x="328166" y="478148"/>
                </a:lnTo>
                <a:lnTo>
                  <a:pt x="356232" y="468747"/>
                </a:lnTo>
                <a:lnTo>
                  <a:pt x="375034" y="468747"/>
                </a:lnTo>
                <a:lnTo>
                  <a:pt x="393824" y="459482"/>
                </a:lnTo>
                <a:lnTo>
                  <a:pt x="412501" y="440681"/>
                </a:lnTo>
                <a:lnTo>
                  <a:pt x="421890" y="421891"/>
                </a:lnTo>
                <a:lnTo>
                  <a:pt x="421890" y="431292"/>
                </a:lnTo>
                <a:lnTo>
                  <a:pt x="431291" y="450082"/>
                </a:lnTo>
                <a:lnTo>
                  <a:pt x="450093" y="468747"/>
                </a:lnTo>
                <a:lnTo>
                  <a:pt x="459482" y="487549"/>
                </a:lnTo>
                <a:lnTo>
                  <a:pt x="478159" y="496950"/>
                </a:lnTo>
                <a:lnTo>
                  <a:pt x="496949" y="515740"/>
                </a:lnTo>
                <a:lnTo>
                  <a:pt x="515751" y="525016"/>
                </a:lnTo>
                <a:lnTo>
                  <a:pt x="534541" y="534541"/>
                </a:lnTo>
                <a:lnTo>
                  <a:pt x="562607" y="543806"/>
                </a:lnTo>
                <a:lnTo>
                  <a:pt x="590798" y="553207"/>
                </a:lnTo>
                <a:lnTo>
                  <a:pt x="656332" y="553207"/>
                </a:lnTo>
                <a:lnTo>
                  <a:pt x="684534" y="543806"/>
                </a:lnTo>
                <a:lnTo>
                  <a:pt x="703324" y="534541"/>
                </a:lnTo>
                <a:lnTo>
                  <a:pt x="712601" y="534541"/>
                </a:lnTo>
                <a:lnTo>
                  <a:pt x="731391" y="525016"/>
                </a:lnTo>
                <a:lnTo>
                  <a:pt x="750192" y="506339"/>
                </a:lnTo>
                <a:lnTo>
                  <a:pt x="759457" y="487549"/>
                </a:lnTo>
                <a:lnTo>
                  <a:pt x="768858" y="468747"/>
                </a:lnTo>
                <a:lnTo>
                  <a:pt x="778259" y="450082"/>
                </a:lnTo>
                <a:lnTo>
                  <a:pt x="787648" y="42189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40" name="Freeform 9040"/>
          <p:cNvSpPr/>
          <p:nvPr/>
        </p:nvSpPr>
        <p:spPr>
          <a:xfrm rot="-5400000" flipH="0" flipV="0">
            <a:off x="11241049" y="1740944"/>
            <a:ext cx="627896" cy="701041"/>
          </a:xfrm>
          <a:custGeom>
            <a:pathLst>
              <a:path w="3863715" h="4313808">
                <a:moveTo>
                  <a:pt x="0" y="0"/>
                </a:moveTo>
                <a:lnTo>
                  <a:pt x="3863715" y="2147565"/>
                </a:lnTo>
                <a:lnTo>
                  <a:pt x="3863715" y="431380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41" name="Freeform 9041"/>
          <p:cNvSpPr/>
          <p:nvPr/>
        </p:nvSpPr>
        <p:spPr>
          <a:xfrm rot="-5400000" flipH="0" flipV="0">
            <a:off x="14710437" y="3806721"/>
            <a:ext cx="2363712" cy="0"/>
          </a:xfrm>
          <a:custGeom>
            <a:pathLst>
              <a:path w="14544935" h="0">
                <a:moveTo>
                  <a:pt x="0" y="0"/>
                </a:moveTo>
                <a:lnTo>
                  <a:pt x="2438146" y="0"/>
                </a:lnTo>
                <a:moveTo>
                  <a:pt x="2907035" y="0"/>
                </a:moveTo>
                <a:lnTo>
                  <a:pt x="3225924" y="0"/>
                </a:lnTo>
                <a:moveTo>
                  <a:pt x="3694819" y="0"/>
                </a:moveTo>
                <a:lnTo>
                  <a:pt x="6208142" y="0"/>
                </a:lnTo>
                <a:moveTo>
                  <a:pt x="6686302" y="0"/>
                </a:moveTo>
                <a:lnTo>
                  <a:pt x="6995802" y="0"/>
                </a:lnTo>
                <a:moveTo>
                  <a:pt x="7464685" y="0"/>
                </a:moveTo>
                <a:lnTo>
                  <a:pt x="9987285" y="0"/>
                </a:lnTo>
                <a:moveTo>
                  <a:pt x="10456292" y="0"/>
                </a:moveTo>
                <a:lnTo>
                  <a:pt x="10765668" y="0"/>
                </a:lnTo>
                <a:moveTo>
                  <a:pt x="11243952" y="0"/>
                </a:moveTo>
                <a:lnTo>
                  <a:pt x="13757151" y="0"/>
                </a:lnTo>
                <a:moveTo>
                  <a:pt x="14226034" y="0"/>
                </a:moveTo>
                <a:lnTo>
                  <a:pt x="1454493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42" name="Freeform 9042"/>
          <p:cNvSpPr/>
          <p:nvPr/>
        </p:nvSpPr>
        <p:spPr>
          <a:xfrm rot="-5400000" flipH="0" flipV="0">
            <a:off x="15694170" y="2350544"/>
            <a:ext cx="396246" cy="0"/>
          </a:xfrm>
          <a:custGeom>
            <a:pathLst>
              <a:path w="2438276" h="0">
                <a:moveTo>
                  <a:pt x="0" y="0"/>
                </a:moveTo>
                <a:lnTo>
                  <a:pt x="243827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43" name="Freeform 9043"/>
          <p:cNvSpPr/>
          <p:nvPr/>
        </p:nvSpPr>
        <p:spPr>
          <a:xfrm rot="-5400000" flipH="0" flipV="0">
            <a:off x="15612637" y="1412518"/>
            <a:ext cx="207275" cy="147836"/>
          </a:xfrm>
          <a:custGeom>
            <a:pathLst>
              <a:path w="1275457" h="909700">
                <a:moveTo>
                  <a:pt x="1275457" y="656462"/>
                </a:moveTo>
                <a:lnTo>
                  <a:pt x="1275457" y="375158"/>
                </a:lnTo>
                <a:lnTo>
                  <a:pt x="1266056" y="337691"/>
                </a:lnTo>
                <a:lnTo>
                  <a:pt x="1247266" y="318895"/>
                </a:lnTo>
                <a:lnTo>
                  <a:pt x="1209799" y="309500"/>
                </a:lnTo>
                <a:lnTo>
                  <a:pt x="1181608" y="318895"/>
                </a:lnTo>
                <a:lnTo>
                  <a:pt x="1153542" y="337691"/>
                </a:lnTo>
                <a:lnTo>
                  <a:pt x="1153542" y="618995"/>
                </a:lnTo>
                <a:lnTo>
                  <a:pt x="1144141" y="647191"/>
                </a:lnTo>
                <a:lnTo>
                  <a:pt x="1144141" y="684659"/>
                </a:lnTo>
                <a:lnTo>
                  <a:pt x="1125339" y="722120"/>
                </a:lnTo>
                <a:lnTo>
                  <a:pt x="1106674" y="740916"/>
                </a:lnTo>
                <a:lnTo>
                  <a:pt x="1087884" y="759712"/>
                </a:lnTo>
                <a:lnTo>
                  <a:pt x="1050292" y="768983"/>
                </a:lnTo>
                <a:lnTo>
                  <a:pt x="1012825" y="778383"/>
                </a:lnTo>
                <a:lnTo>
                  <a:pt x="994023" y="778383"/>
                </a:lnTo>
                <a:lnTo>
                  <a:pt x="956556" y="768983"/>
                </a:lnTo>
                <a:lnTo>
                  <a:pt x="928365" y="759712"/>
                </a:lnTo>
                <a:lnTo>
                  <a:pt x="890898" y="740916"/>
                </a:lnTo>
                <a:lnTo>
                  <a:pt x="862831" y="712725"/>
                </a:lnTo>
                <a:lnTo>
                  <a:pt x="834641" y="684659"/>
                </a:lnTo>
                <a:lnTo>
                  <a:pt x="806450" y="656462"/>
                </a:lnTo>
                <a:lnTo>
                  <a:pt x="787784" y="628396"/>
                </a:lnTo>
                <a:lnTo>
                  <a:pt x="778383" y="590804"/>
                </a:lnTo>
                <a:lnTo>
                  <a:pt x="768983" y="553337"/>
                </a:lnTo>
                <a:lnTo>
                  <a:pt x="768983" y="365758"/>
                </a:lnTo>
                <a:lnTo>
                  <a:pt x="759582" y="337691"/>
                </a:lnTo>
                <a:lnTo>
                  <a:pt x="740916" y="309500"/>
                </a:lnTo>
                <a:lnTo>
                  <a:pt x="703324" y="300100"/>
                </a:lnTo>
                <a:lnTo>
                  <a:pt x="665857" y="309500"/>
                </a:lnTo>
                <a:lnTo>
                  <a:pt x="647067" y="328296"/>
                </a:lnTo>
                <a:lnTo>
                  <a:pt x="637666" y="365758"/>
                </a:lnTo>
                <a:lnTo>
                  <a:pt x="637666" y="506475"/>
                </a:lnTo>
                <a:lnTo>
                  <a:pt x="628390" y="543942"/>
                </a:lnTo>
                <a:lnTo>
                  <a:pt x="619001" y="581403"/>
                </a:lnTo>
                <a:lnTo>
                  <a:pt x="609600" y="609600"/>
                </a:lnTo>
                <a:lnTo>
                  <a:pt x="581409" y="628396"/>
                </a:lnTo>
                <a:lnTo>
                  <a:pt x="553331" y="637791"/>
                </a:lnTo>
                <a:lnTo>
                  <a:pt x="487673" y="637791"/>
                </a:lnTo>
                <a:lnTo>
                  <a:pt x="450081" y="628396"/>
                </a:lnTo>
                <a:lnTo>
                  <a:pt x="318889" y="600199"/>
                </a:lnTo>
                <a:lnTo>
                  <a:pt x="309500" y="590804"/>
                </a:lnTo>
                <a:lnTo>
                  <a:pt x="272033" y="581403"/>
                </a:lnTo>
                <a:lnTo>
                  <a:pt x="243842" y="562738"/>
                </a:lnTo>
                <a:lnTo>
                  <a:pt x="206375" y="534541"/>
                </a:lnTo>
                <a:lnTo>
                  <a:pt x="187573" y="506475"/>
                </a:lnTo>
                <a:lnTo>
                  <a:pt x="178184" y="487679"/>
                </a:lnTo>
                <a:lnTo>
                  <a:pt x="150106" y="459612"/>
                </a:lnTo>
                <a:lnTo>
                  <a:pt x="140717" y="422021"/>
                </a:lnTo>
                <a:lnTo>
                  <a:pt x="131316" y="384553"/>
                </a:lnTo>
                <a:lnTo>
                  <a:pt x="131316" y="65658"/>
                </a:lnTo>
                <a:lnTo>
                  <a:pt x="121915" y="28191"/>
                </a:lnTo>
                <a:lnTo>
                  <a:pt x="103125" y="9395"/>
                </a:lnTo>
                <a:lnTo>
                  <a:pt x="65658" y="0"/>
                </a:lnTo>
                <a:lnTo>
                  <a:pt x="28191" y="9395"/>
                </a:lnTo>
                <a:lnTo>
                  <a:pt x="9401" y="28191"/>
                </a:lnTo>
                <a:lnTo>
                  <a:pt x="0" y="65658"/>
                </a:lnTo>
                <a:lnTo>
                  <a:pt x="0" y="356487"/>
                </a:lnTo>
                <a:lnTo>
                  <a:pt x="9401" y="393954"/>
                </a:lnTo>
                <a:lnTo>
                  <a:pt x="9401" y="431416"/>
                </a:lnTo>
                <a:lnTo>
                  <a:pt x="18790" y="468883"/>
                </a:lnTo>
                <a:lnTo>
                  <a:pt x="37591" y="506475"/>
                </a:lnTo>
                <a:lnTo>
                  <a:pt x="46856" y="534541"/>
                </a:lnTo>
                <a:lnTo>
                  <a:pt x="65658" y="562738"/>
                </a:lnTo>
                <a:lnTo>
                  <a:pt x="93849" y="590804"/>
                </a:lnTo>
                <a:lnTo>
                  <a:pt x="112514" y="618995"/>
                </a:lnTo>
                <a:lnTo>
                  <a:pt x="140717" y="647191"/>
                </a:lnTo>
                <a:lnTo>
                  <a:pt x="168783" y="665863"/>
                </a:lnTo>
                <a:lnTo>
                  <a:pt x="206375" y="684659"/>
                </a:lnTo>
                <a:lnTo>
                  <a:pt x="243842" y="703455"/>
                </a:lnTo>
                <a:lnTo>
                  <a:pt x="281434" y="712725"/>
                </a:lnTo>
                <a:lnTo>
                  <a:pt x="318889" y="731521"/>
                </a:lnTo>
                <a:lnTo>
                  <a:pt x="450081" y="759712"/>
                </a:lnTo>
                <a:lnTo>
                  <a:pt x="478284" y="768983"/>
                </a:lnTo>
                <a:lnTo>
                  <a:pt x="581409" y="768983"/>
                </a:lnTo>
                <a:lnTo>
                  <a:pt x="619001" y="759712"/>
                </a:lnTo>
                <a:lnTo>
                  <a:pt x="647067" y="740916"/>
                </a:lnTo>
                <a:lnTo>
                  <a:pt x="675258" y="722120"/>
                </a:lnTo>
                <a:lnTo>
                  <a:pt x="684659" y="694054"/>
                </a:lnTo>
                <a:lnTo>
                  <a:pt x="693924" y="703455"/>
                </a:lnTo>
                <a:lnTo>
                  <a:pt x="712725" y="731521"/>
                </a:lnTo>
                <a:lnTo>
                  <a:pt x="731515" y="759712"/>
                </a:lnTo>
                <a:lnTo>
                  <a:pt x="750181" y="787778"/>
                </a:lnTo>
                <a:lnTo>
                  <a:pt x="778383" y="815975"/>
                </a:lnTo>
                <a:lnTo>
                  <a:pt x="806450" y="834641"/>
                </a:lnTo>
                <a:lnTo>
                  <a:pt x="834641" y="853442"/>
                </a:lnTo>
                <a:lnTo>
                  <a:pt x="872232" y="872108"/>
                </a:lnTo>
                <a:lnTo>
                  <a:pt x="919100" y="890904"/>
                </a:lnTo>
                <a:lnTo>
                  <a:pt x="956556" y="900305"/>
                </a:lnTo>
                <a:lnTo>
                  <a:pt x="975358" y="900305"/>
                </a:lnTo>
                <a:lnTo>
                  <a:pt x="1022226" y="909700"/>
                </a:lnTo>
                <a:lnTo>
                  <a:pt x="1031615" y="909700"/>
                </a:lnTo>
                <a:lnTo>
                  <a:pt x="1069082" y="900305"/>
                </a:lnTo>
                <a:lnTo>
                  <a:pt x="1106674" y="890904"/>
                </a:lnTo>
                <a:lnTo>
                  <a:pt x="1144141" y="872108"/>
                </a:lnTo>
                <a:lnTo>
                  <a:pt x="1153542" y="872108"/>
                </a:lnTo>
                <a:lnTo>
                  <a:pt x="1191009" y="844041"/>
                </a:lnTo>
                <a:lnTo>
                  <a:pt x="1209799" y="825246"/>
                </a:lnTo>
                <a:lnTo>
                  <a:pt x="1237866" y="797179"/>
                </a:lnTo>
                <a:lnTo>
                  <a:pt x="1256667" y="768983"/>
                </a:lnTo>
                <a:lnTo>
                  <a:pt x="1266056" y="731521"/>
                </a:lnTo>
                <a:lnTo>
                  <a:pt x="1275457" y="6940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44" name="Freeform 9044"/>
          <p:cNvSpPr/>
          <p:nvPr/>
        </p:nvSpPr>
        <p:spPr>
          <a:xfrm rot="-5400000" flipH="0" flipV="0">
            <a:off x="15979182" y="1474249"/>
            <a:ext cx="21320" cy="106682"/>
          </a:xfrm>
          <a:custGeom>
            <a:pathLst>
              <a:path w="131192" h="656462">
                <a:moveTo>
                  <a:pt x="0" y="600199"/>
                </a:moveTo>
                <a:lnTo>
                  <a:pt x="0" y="65658"/>
                </a:lnTo>
                <a:lnTo>
                  <a:pt x="9401" y="28067"/>
                </a:lnTo>
                <a:lnTo>
                  <a:pt x="28067" y="9395"/>
                </a:lnTo>
                <a:lnTo>
                  <a:pt x="65670" y="0"/>
                </a:lnTo>
                <a:lnTo>
                  <a:pt x="103126" y="9395"/>
                </a:lnTo>
                <a:lnTo>
                  <a:pt x="121927" y="37462"/>
                </a:lnTo>
                <a:lnTo>
                  <a:pt x="131192" y="65658"/>
                </a:lnTo>
                <a:lnTo>
                  <a:pt x="131192" y="600199"/>
                </a:lnTo>
                <a:lnTo>
                  <a:pt x="121927" y="628266"/>
                </a:lnTo>
                <a:lnTo>
                  <a:pt x="93737" y="656462"/>
                </a:lnTo>
                <a:lnTo>
                  <a:pt x="28067" y="656462"/>
                </a:lnTo>
                <a:lnTo>
                  <a:pt x="9401" y="628266"/>
                </a:lnTo>
                <a:lnTo>
                  <a:pt x="0" y="6001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45" name="Freeform 9045"/>
          <p:cNvSpPr/>
          <p:nvPr/>
        </p:nvSpPr>
        <p:spPr>
          <a:xfrm rot="-5400000" flipH="0" flipV="0">
            <a:off x="16171951" y="1412518"/>
            <a:ext cx="207275" cy="147836"/>
          </a:xfrm>
          <a:custGeom>
            <a:pathLst>
              <a:path w="1275457" h="909700">
                <a:moveTo>
                  <a:pt x="1275457" y="656462"/>
                </a:moveTo>
                <a:lnTo>
                  <a:pt x="1275457" y="375158"/>
                </a:lnTo>
                <a:lnTo>
                  <a:pt x="1266056" y="337567"/>
                </a:lnTo>
                <a:lnTo>
                  <a:pt x="1247266" y="318895"/>
                </a:lnTo>
                <a:lnTo>
                  <a:pt x="1209799" y="309500"/>
                </a:lnTo>
                <a:lnTo>
                  <a:pt x="1181608" y="318895"/>
                </a:lnTo>
                <a:lnTo>
                  <a:pt x="1153542" y="337567"/>
                </a:lnTo>
                <a:lnTo>
                  <a:pt x="1153542" y="618995"/>
                </a:lnTo>
                <a:lnTo>
                  <a:pt x="1144141" y="647067"/>
                </a:lnTo>
                <a:lnTo>
                  <a:pt x="1144141" y="684659"/>
                </a:lnTo>
                <a:lnTo>
                  <a:pt x="1125339" y="722120"/>
                </a:lnTo>
                <a:lnTo>
                  <a:pt x="1106674" y="740792"/>
                </a:lnTo>
                <a:lnTo>
                  <a:pt x="1087884" y="759588"/>
                </a:lnTo>
                <a:lnTo>
                  <a:pt x="1050292" y="768983"/>
                </a:lnTo>
                <a:lnTo>
                  <a:pt x="1012825" y="778383"/>
                </a:lnTo>
                <a:lnTo>
                  <a:pt x="994023" y="778383"/>
                </a:lnTo>
                <a:lnTo>
                  <a:pt x="956556" y="768983"/>
                </a:lnTo>
                <a:lnTo>
                  <a:pt x="928365" y="759588"/>
                </a:lnTo>
                <a:lnTo>
                  <a:pt x="890898" y="740792"/>
                </a:lnTo>
                <a:lnTo>
                  <a:pt x="862831" y="712725"/>
                </a:lnTo>
                <a:lnTo>
                  <a:pt x="834641" y="684659"/>
                </a:lnTo>
                <a:lnTo>
                  <a:pt x="806450" y="656462"/>
                </a:lnTo>
                <a:lnTo>
                  <a:pt x="787784" y="628396"/>
                </a:lnTo>
                <a:lnTo>
                  <a:pt x="778383" y="590804"/>
                </a:lnTo>
                <a:lnTo>
                  <a:pt x="768983" y="553337"/>
                </a:lnTo>
                <a:lnTo>
                  <a:pt x="768983" y="365758"/>
                </a:lnTo>
                <a:lnTo>
                  <a:pt x="759582" y="337567"/>
                </a:lnTo>
                <a:lnTo>
                  <a:pt x="740916" y="309500"/>
                </a:lnTo>
                <a:lnTo>
                  <a:pt x="703324" y="300100"/>
                </a:lnTo>
                <a:lnTo>
                  <a:pt x="665857" y="309500"/>
                </a:lnTo>
                <a:lnTo>
                  <a:pt x="647067" y="328296"/>
                </a:lnTo>
                <a:lnTo>
                  <a:pt x="637666" y="365758"/>
                </a:lnTo>
                <a:lnTo>
                  <a:pt x="637666" y="506350"/>
                </a:lnTo>
                <a:lnTo>
                  <a:pt x="628390" y="543942"/>
                </a:lnTo>
                <a:lnTo>
                  <a:pt x="619001" y="581403"/>
                </a:lnTo>
                <a:lnTo>
                  <a:pt x="609600" y="609600"/>
                </a:lnTo>
                <a:lnTo>
                  <a:pt x="581409" y="628396"/>
                </a:lnTo>
                <a:lnTo>
                  <a:pt x="553331" y="637666"/>
                </a:lnTo>
                <a:lnTo>
                  <a:pt x="487673" y="637666"/>
                </a:lnTo>
                <a:lnTo>
                  <a:pt x="450081" y="628396"/>
                </a:lnTo>
                <a:lnTo>
                  <a:pt x="318889" y="600199"/>
                </a:lnTo>
                <a:lnTo>
                  <a:pt x="309500" y="590804"/>
                </a:lnTo>
                <a:lnTo>
                  <a:pt x="272033" y="581403"/>
                </a:lnTo>
                <a:lnTo>
                  <a:pt x="243842" y="562608"/>
                </a:lnTo>
                <a:lnTo>
                  <a:pt x="206375" y="534541"/>
                </a:lnTo>
                <a:lnTo>
                  <a:pt x="187573" y="506350"/>
                </a:lnTo>
                <a:lnTo>
                  <a:pt x="178184" y="487679"/>
                </a:lnTo>
                <a:lnTo>
                  <a:pt x="150106" y="459488"/>
                </a:lnTo>
                <a:lnTo>
                  <a:pt x="140717" y="422021"/>
                </a:lnTo>
                <a:lnTo>
                  <a:pt x="131316" y="384553"/>
                </a:lnTo>
                <a:lnTo>
                  <a:pt x="131316" y="65658"/>
                </a:lnTo>
                <a:lnTo>
                  <a:pt x="121915" y="28191"/>
                </a:lnTo>
                <a:lnTo>
                  <a:pt x="103125" y="9395"/>
                </a:lnTo>
                <a:lnTo>
                  <a:pt x="65658" y="0"/>
                </a:lnTo>
                <a:lnTo>
                  <a:pt x="28191" y="9395"/>
                </a:lnTo>
                <a:lnTo>
                  <a:pt x="9401" y="28191"/>
                </a:lnTo>
                <a:lnTo>
                  <a:pt x="0" y="65658"/>
                </a:lnTo>
                <a:lnTo>
                  <a:pt x="0" y="356363"/>
                </a:lnTo>
                <a:lnTo>
                  <a:pt x="9401" y="393824"/>
                </a:lnTo>
                <a:lnTo>
                  <a:pt x="9401" y="431416"/>
                </a:lnTo>
                <a:lnTo>
                  <a:pt x="18790" y="468883"/>
                </a:lnTo>
                <a:lnTo>
                  <a:pt x="37591" y="506350"/>
                </a:lnTo>
                <a:lnTo>
                  <a:pt x="46856" y="534541"/>
                </a:lnTo>
                <a:lnTo>
                  <a:pt x="65658" y="562608"/>
                </a:lnTo>
                <a:lnTo>
                  <a:pt x="93849" y="590804"/>
                </a:lnTo>
                <a:lnTo>
                  <a:pt x="112514" y="618995"/>
                </a:lnTo>
                <a:lnTo>
                  <a:pt x="140717" y="647067"/>
                </a:lnTo>
                <a:lnTo>
                  <a:pt x="168783" y="665863"/>
                </a:lnTo>
                <a:lnTo>
                  <a:pt x="206375" y="684659"/>
                </a:lnTo>
                <a:lnTo>
                  <a:pt x="243842" y="703325"/>
                </a:lnTo>
                <a:lnTo>
                  <a:pt x="281434" y="712725"/>
                </a:lnTo>
                <a:lnTo>
                  <a:pt x="318889" y="731521"/>
                </a:lnTo>
                <a:lnTo>
                  <a:pt x="450081" y="759588"/>
                </a:lnTo>
                <a:lnTo>
                  <a:pt x="478284" y="768983"/>
                </a:lnTo>
                <a:lnTo>
                  <a:pt x="581409" y="768983"/>
                </a:lnTo>
                <a:lnTo>
                  <a:pt x="619001" y="759588"/>
                </a:lnTo>
                <a:lnTo>
                  <a:pt x="647067" y="740792"/>
                </a:lnTo>
                <a:lnTo>
                  <a:pt x="675258" y="722120"/>
                </a:lnTo>
                <a:lnTo>
                  <a:pt x="684659" y="693930"/>
                </a:lnTo>
                <a:lnTo>
                  <a:pt x="693924" y="703325"/>
                </a:lnTo>
                <a:lnTo>
                  <a:pt x="712725" y="731521"/>
                </a:lnTo>
                <a:lnTo>
                  <a:pt x="731515" y="759588"/>
                </a:lnTo>
                <a:lnTo>
                  <a:pt x="750181" y="787778"/>
                </a:lnTo>
                <a:lnTo>
                  <a:pt x="778383" y="815845"/>
                </a:lnTo>
                <a:lnTo>
                  <a:pt x="806450" y="834641"/>
                </a:lnTo>
                <a:lnTo>
                  <a:pt x="834641" y="853312"/>
                </a:lnTo>
                <a:lnTo>
                  <a:pt x="872232" y="872108"/>
                </a:lnTo>
                <a:lnTo>
                  <a:pt x="919100" y="890904"/>
                </a:lnTo>
                <a:lnTo>
                  <a:pt x="956556" y="900305"/>
                </a:lnTo>
                <a:lnTo>
                  <a:pt x="975358" y="900305"/>
                </a:lnTo>
                <a:lnTo>
                  <a:pt x="1022226" y="909700"/>
                </a:lnTo>
                <a:lnTo>
                  <a:pt x="1031615" y="909700"/>
                </a:lnTo>
                <a:lnTo>
                  <a:pt x="1069082" y="900305"/>
                </a:lnTo>
                <a:lnTo>
                  <a:pt x="1106674" y="890904"/>
                </a:lnTo>
                <a:lnTo>
                  <a:pt x="1144141" y="872108"/>
                </a:lnTo>
                <a:lnTo>
                  <a:pt x="1153542" y="872108"/>
                </a:lnTo>
                <a:lnTo>
                  <a:pt x="1191009" y="844041"/>
                </a:lnTo>
                <a:lnTo>
                  <a:pt x="1209799" y="825246"/>
                </a:lnTo>
                <a:lnTo>
                  <a:pt x="1237866" y="797049"/>
                </a:lnTo>
                <a:lnTo>
                  <a:pt x="1256667" y="768983"/>
                </a:lnTo>
                <a:lnTo>
                  <a:pt x="1266056" y="731521"/>
                </a:lnTo>
                <a:lnTo>
                  <a:pt x="1275457" y="6939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46" name="Freeform 9046"/>
          <p:cNvSpPr/>
          <p:nvPr/>
        </p:nvSpPr>
        <p:spPr>
          <a:xfrm rot="-5400000" flipH="0" flipV="0">
            <a:off x="15762001" y="3652807"/>
            <a:ext cx="1027176" cy="510544"/>
          </a:xfrm>
          <a:custGeom>
            <a:pathLst>
              <a:path w="6320657" h="3141600">
                <a:moveTo>
                  <a:pt x="6320657" y="3141600"/>
                </a:moveTo>
                <a:lnTo>
                  <a:pt x="0" y="3141600"/>
                </a:ln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47" name="Freeform 9047"/>
          <p:cNvSpPr/>
          <p:nvPr/>
        </p:nvSpPr>
        <p:spPr>
          <a:xfrm rot="-5400000" flipH="0" flipV="0">
            <a:off x="16071366" y="2668301"/>
            <a:ext cx="0" cy="102100"/>
          </a:xfrm>
          <a:custGeom>
            <a:pathLst>
              <a:path w="0" h="628271">
                <a:moveTo>
                  <a:pt x="0" y="0"/>
                </a:moveTo>
                <a:lnTo>
                  <a:pt x="0" y="628271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48" name="Freeform 9048"/>
          <p:cNvSpPr/>
          <p:nvPr/>
        </p:nvSpPr>
        <p:spPr>
          <a:xfrm rot="-5400000" flipH="0" flipV="0">
            <a:off x="16122427" y="2617240"/>
            <a:ext cx="0" cy="204222"/>
          </a:xfrm>
          <a:custGeom>
            <a:pathLst>
              <a:path w="0" h="1256667">
                <a:moveTo>
                  <a:pt x="0" y="125666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49" name="Freeform 9049"/>
          <p:cNvSpPr/>
          <p:nvPr/>
        </p:nvSpPr>
        <p:spPr>
          <a:xfrm rot="-5400000" flipH="0" flipV="0">
            <a:off x="15169158" y="3570509"/>
            <a:ext cx="1702316" cy="0"/>
          </a:xfrm>
          <a:custGeom>
            <a:pathLst>
              <a:path w="10475082" h="0">
                <a:moveTo>
                  <a:pt x="10475082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50" name="Freeform 9050"/>
          <p:cNvSpPr/>
          <p:nvPr/>
        </p:nvSpPr>
        <p:spPr>
          <a:xfrm rot="-5400000" flipH="0" flipV="0">
            <a:off x="16160515" y="2579152"/>
            <a:ext cx="51824" cy="332224"/>
          </a:xfrm>
          <a:custGeom>
            <a:pathLst>
              <a:path w="318901" h="2044321">
                <a:moveTo>
                  <a:pt x="318901" y="0"/>
                </a:moveTo>
                <a:lnTo>
                  <a:pt x="318901" y="2044321"/>
                </a:lnTo>
                <a:moveTo>
                  <a:pt x="318901" y="234441"/>
                </a:moveTo>
                <a:lnTo>
                  <a:pt x="0" y="234441"/>
                </a:lnTo>
                <a:moveTo>
                  <a:pt x="318901" y="553212"/>
                </a:moveTo>
                <a:lnTo>
                  <a:pt x="0" y="553212"/>
                </a:lnTo>
                <a:moveTo>
                  <a:pt x="318901" y="862837"/>
                </a:moveTo>
                <a:lnTo>
                  <a:pt x="0" y="862837"/>
                </a:lnTo>
                <a:moveTo>
                  <a:pt x="318901" y="1181608"/>
                </a:moveTo>
                <a:lnTo>
                  <a:pt x="0" y="1181608"/>
                </a:lnTo>
                <a:moveTo>
                  <a:pt x="318901" y="1491108"/>
                </a:moveTo>
                <a:lnTo>
                  <a:pt x="0" y="1491108"/>
                </a:lnTo>
                <a:moveTo>
                  <a:pt x="318901" y="1809880"/>
                </a:moveTo>
                <a:lnTo>
                  <a:pt x="0" y="180988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51" name="Freeform 9051"/>
          <p:cNvSpPr/>
          <p:nvPr/>
        </p:nvSpPr>
        <p:spPr>
          <a:xfrm rot="-5400000" flipH="0" flipV="0">
            <a:off x="15877814" y="2244626"/>
            <a:ext cx="30482" cy="918968"/>
          </a:xfrm>
          <a:custGeom>
            <a:pathLst>
              <a:path w="187573" h="5654805">
                <a:moveTo>
                  <a:pt x="187573" y="0"/>
                </a:moveTo>
                <a:lnTo>
                  <a:pt x="187573" y="5654805"/>
                </a:lnTo>
                <a:lnTo>
                  <a:pt x="0" y="5654805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52" name="Freeform 9052"/>
          <p:cNvSpPr/>
          <p:nvPr/>
        </p:nvSpPr>
        <p:spPr>
          <a:xfrm rot="-5400000" flipH="0" flipV="0">
            <a:off x="16185665" y="4204496"/>
            <a:ext cx="51823" cy="382521"/>
          </a:xfrm>
          <a:custGeom>
            <a:pathLst>
              <a:path w="318890" h="2353816">
                <a:moveTo>
                  <a:pt x="0" y="0"/>
                </a:moveTo>
                <a:lnTo>
                  <a:pt x="0" y="2353816"/>
                </a:lnTo>
                <a:moveTo>
                  <a:pt x="0" y="234441"/>
                </a:moveTo>
                <a:lnTo>
                  <a:pt x="318890" y="234441"/>
                </a:lnTo>
                <a:moveTo>
                  <a:pt x="0" y="553212"/>
                </a:moveTo>
                <a:lnTo>
                  <a:pt x="318890" y="553212"/>
                </a:lnTo>
                <a:moveTo>
                  <a:pt x="0" y="862837"/>
                </a:moveTo>
                <a:lnTo>
                  <a:pt x="318890" y="862837"/>
                </a:lnTo>
                <a:moveTo>
                  <a:pt x="0" y="1181608"/>
                </a:moveTo>
                <a:lnTo>
                  <a:pt x="318890" y="1181608"/>
                </a:lnTo>
                <a:moveTo>
                  <a:pt x="0" y="1491108"/>
                </a:moveTo>
                <a:lnTo>
                  <a:pt x="318890" y="1491108"/>
                </a:lnTo>
                <a:moveTo>
                  <a:pt x="0" y="1809880"/>
                </a:moveTo>
                <a:lnTo>
                  <a:pt x="318890" y="1809880"/>
                </a:lnTo>
                <a:moveTo>
                  <a:pt x="0" y="2119374"/>
                </a:moveTo>
                <a:lnTo>
                  <a:pt x="318890" y="211937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53" name="Freeform 9053"/>
          <p:cNvSpPr/>
          <p:nvPr/>
        </p:nvSpPr>
        <p:spPr>
          <a:xfrm rot="-5400000" flipH="0" flipV="0">
            <a:off x="16831848" y="4768371"/>
            <a:ext cx="128002" cy="65528"/>
          </a:xfrm>
          <a:custGeom>
            <a:pathLst>
              <a:path w="787654" h="403225">
                <a:moveTo>
                  <a:pt x="787654" y="225046"/>
                </a:moveTo>
                <a:lnTo>
                  <a:pt x="787654" y="225046"/>
                </a:lnTo>
                <a:lnTo>
                  <a:pt x="778259" y="206375"/>
                </a:lnTo>
                <a:lnTo>
                  <a:pt x="759588" y="187579"/>
                </a:lnTo>
                <a:lnTo>
                  <a:pt x="37467" y="0"/>
                </a:lnTo>
                <a:lnTo>
                  <a:pt x="9401" y="0"/>
                </a:lnTo>
                <a:lnTo>
                  <a:pt x="9401" y="9400"/>
                </a:lnTo>
                <a:lnTo>
                  <a:pt x="0" y="28196"/>
                </a:lnTo>
                <a:lnTo>
                  <a:pt x="0" y="384559"/>
                </a:lnTo>
                <a:lnTo>
                  <a:pt x="18796" y="403225"/>
                </a:lnTo>
                <a:lnTo>
                  <a:pt x="56263" y="403225"/>
                </a:lnTo>
                <a:lnTo>
                  <a:pt x="75059" y="384559"/>
                </a:lnTo>
                <a:lnTo>
                  <a:pt x="75059" y="93730"/>
                </a:lnTo>
                <a:lnTo>
                  <a:pt x="731397" y="262638"/>
                </a:lnTo>
                <a:lnTo>
                  <a:pt x="750193" y="272039"/>
                </a:lnTo>
                <a:lnTo>
                  <a:pt x="768988" y="262638"/>
                </a:lnTo>
                <a:lnTo>
                  <a:pt x="778259" y="2532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54" name="Freeform 9054"/>
          <p:cNvSpPr/>
          <p:nvPr/>
        </p:nvSpPr>
        <p:spPr>
          <a:xfrm rot="-5400000" flipH="0" flipV="0">
            <a:off x="16944629" y="4783612"/>
            <a:ext cx="118860" cy="44188"/>
          </a:xfrm>
          <a:custGeom>
            <a:pathLst>
              <a:path w="731397" h="271909">
                <a:moveTo>
                  <a:pt x="731397" y="271909"/>
                </a:moveTo>
                <a:lnTo>
                  <a:pt x="647067" y="159388"/>
                </a:lnTo>
                <a:lnTo>
                  <a:pt x="46862" y="0"/>
                </a:lnTo>
                <a:lnTo>
                  <a:pt x="28066" y="0"/>
                </a:lnTo>
                <a:lnTo>
                  <a:pt x="9401" y="18671"/>
                </a:lnTo>
                <a:lnTo>
                  <a:pt x="0" y="37467"/>
                </a:lnTo>
                <a:lnTo>
                  <a:pt x="0" y="46862"/>
                </a:lnTo>
                <a:lnTo>
                  <a:pt x="9401" y="65658"/>
                </a:lnTo>
                <a:lnTo>
                  <a:pt x="28066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55" name="Freeform 9055"/>
          <p:cNvSpPr/>
          <p:nvPr/>
        </p:nvSpPr>
        <p:spPr>
          <a:xfrm rot="-5400000" flipH="0" flipV="0">
            <a:off x="16984245" y="4733326"/>
            <a:ext cx="38099" cy="45714"/>
          </a:xfrm>
          <a:custGeom>
            <a:pathLst>
              <a:path w="234441" h="281304">
                <a:moveTo>
                  <a:pt x="234441" y="243836"/>
                </a:moveTo>
                <a:lnTo>
                  <a:pt x="234441" y="243836"/>
                </a:lnTo>
                <a:lnTo>
                  <a:pt x="225046" y="215646"/>
                </a:lnTo>
                <a:lnTo>
                  <a:pt x="65658" y="9395"/>
                </a:lnTo>
                <a:lnTo>
                  <a:pt x="37591" y="0"/>
                </a:lnTo>
                <a:lnTo>
                  <a:pt x="9400" y="9395"/>
                </a:lnTo>
                <a:lnTo>
                  <a:pt x="0" y="28066"/>
                </a:lnTo>
                <a:lnTo>
                  <a:pt x="0" y="37461"/>
                </a:lnTo>
                <a:lnTo>
                  <a:pt x="9400" y="56257"/>
                </a:lnTo>
                <a:lnTo>
                  <a:pt x="93854" y="168783"/>
                </a:lnTo>
                <a:lnTo>
                  <a:pt x="178184" y="281304"/>
                </a:lnTo>
                <a:lnTo>
                  <a:pt x="196980" y="281304"/>
                </a:lnTo>
                <a:lnTo>
                  <a:pt x="215775" y="271903"/>
                </a:lnTo>
                <a:lnTo>
                  <a:pt x="225046" y="2625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56" name="Freeform 9056"/>
          <p:cNvSpPr/>
          <p:nvPr/>
        </p:nvSpPr>
        <p:spPr>
          <a:xfrm rot="-5400000" flipH="0" flipV="0">
            <a:off x="17001014" y="4780558"/>
            <a:ext cx="117332" cy="51823"/>
          </a:xfrm>
          <a:custGeom>
            <a:pathLst>
              <a:path w="721996" h="318895">
                <a:moveTo>
                  <a:pt x="721996" y="187579"/>
                </a:moveTo>
                <a:lnTo>
                  <a:pt x="703330" y="168783"/>
                </a:lnTo>
                <a:lnTo>
                  <a:pt x="684529" y="150112"/>
                </a:lnTo>
                <a:lnTo>
                  <a:pt x="656462" y="140717"/>
                </a:lnTo>
                <a:lnTo>
                  <a:pt x="637666" y="121921"/>
                </a:lnTo>
                <a:lnTo>
                  <a:pt x="609600" y="112520"/>
                </a:lnTo>
                <a:lnTo>
                  <a:pt x="581409" y="93855"/>
                </a:lnTo>
                <a:lnTo>
                  <a:pt x="562613" y="84454"/>
                </a:lnTo>
                <a:lnTo>
                  <a:pt x="534547" y="75059"/>
                </a:lnTo>
                <a:lnTo>
                  <a:pt x="515751" y="65658"/>
                </a:lnTo>
                <a:lnTo>
                  <a:pt x="487555" y="56263"/>
                </a:lnTo>
                <a:lnTo>
                  <a:pt x="459488" y="46992"/>
                </a:lnTo>
                <a:lnTo>
                  <a:pt x="440692" y="37592"/>
                </a:lnTo>
                <a:lnTo>
                  <a:pt x="412626" y="28197"/>
                </a:lnTo>
                <a:lnTo>
                  <a:pt x="393830" y="28197"/>
                </a:lnTo>
                <a:lnTo>
                  <a:pt x="365763" y="18796"/>
                </a:lnTo>
                <a:lnTo>
                  <a:pt x="346968" y="9401"/>
                </a:lnTo>
                <a:lnTo>
                  <a:pt x="300105" y="9401"/>
                </a:lnTo>
                <a:lnTo>
                  <a:pt x="281304" y="0"/>
                </a:lnTo>
                <a:lnTo>
                  <a:pt x="112526" y="0"/>
                </a:lnTo>
                <a:lnTo>
                  <a:pt x="84330" y="9401"/>
                </a:lnTo>
                <a:lnTo>
                  <a:pt x="65658" y="18796"/>
                </a:lnTo>
                <a:lnTo>
                  <a:pt x="46862" y="28197"/>
                </a:lnTo>
                <a:lnTo>
                  <a:pt x="37467" y="37592"/>
                </a:lnTo>
                <a:lnTo>
                  <a:pt x="18796" y="56263"/>
                </a:lnTo>
                <a:lnTo>
                  <a:pt x="9401" y="65658"/>
                </a:lnTo>
                <a:lnTo>
                  <a:pt x="9401" y="84454"/>
                </a:lnTo>
                <a:lnTo>
                  <a:pt x="0" y="103250"/>
                </a:lnTo>
                <a:lnTo>
                  <a:pt x="0" y="150112"/>
                </a:lnTo>
                <a:lnTo>
                  <a:pt x="9401" y="168783"/>
                </a:lnTo>
                <a:lnTo>
                  <a:pt x="9401" y="187579"/>
                </a:lnTo>
                <a:lnTo>
                  <a:pt x="18796" y="206375"/>
                </a:lnTo>
                <a:lnTo>
                  <a:pt x="28066" y="225047"/>
                </a:lnTo>
                <a:lnTo>
                  <a:pt x="37467" y="243842"/>
                </a:lnTo>
                <a:lnTo>
                  <a:pt x="56263" y="262638"/>
                </a:lnTo>
                <a:lnTo>
                  <a:pt x="65658" y="281304"/>
                </a:lnTo>
                <a:lnTo>
                  <a:pt x="75059" y="150112"/>
                </a:lnTo>
                <a:lnTo>
                  <a:pt x="84330" y="131316"/>
                </a:lnTo>
                <a:lnTo>
                  <a:pt x="84330" y="112520"/>
                </a:lnTo>
                <a:lnTo>
                  <a:pt x="93730" y="103250"/>
                </a:lnTo>
                <a:lnTo>
                  <a:pt x="112526" y="93855"/>
                </a:lnTo>
                <a:lnTo>
                  <a:pt x="131322" y="84454"/>
                </a:lnTo>
                <a:lnTo>
                  <a:pt x="159388" y="75059"/>
                </a:lnTo>
                <a:lnTo>
                  <a:pt x="243712" y="75059"/>
                </a:lnTo>
                <a:lnTo>
                  <a:pt x="262508" y="84454"/>
                </a:lnTo>
                <a:lnTo>
                  <a:pt x="290705" y="84454"/>
                </a:lnTo>
                <a:lnTo>
                  <a:pt x="309500" y="93855"/>
                </a:lnTo>
                <a:lnTo>
                  <a:pt x="337567" y="93855"/>
                </a:lnTo>
                <a:lnTo>
                  <a:pt x="365763" y="103250"/>
                </a:lnTo>
                <a:lnTo>
                  <a:pt x="393830" y="112520"/>
                </a:lnTo>
                <a:lnTo>
                  <a:pt x="412626" y="112520"/>
                </a:lnTo>
                <a:lnTo>
                  <a:pt x="431291" y="121921"/>
                </a:lnTo>
                <a:lnTo>
                  <a:pt x="459488" y="131316"/>
                </a:lnTo>
                <a:lnTo>
                  <a:pt x="478284" y="140717"/>
                </a:lnTo>
                <a:lnTo>
                  <a:pt x="506350" y="150112"/>
                </a:lnTo>
                <a:lnTo>
                  <a:pt x="525146" y="159513"/>
                </a:lnTo>
                <a:lnTo>
                  <a:pt x="553213" y="168783"/>
                </a:lnTo>
                <a:lnTo>
                  <a:pt x="581409" y="187579"/>
                </a:lnTo>
                <a:lnTo>
                  <a:pt x="609600" y="196980"/>
                </a:lnTo>
                <a:lnTo>
                  <a:pt x="628271" y="215776"/>
                </a:lnTo>
                <a:lnTo>
                  <a:pt x="647067" y="225047"/>
                </a:lnTo>
                <a:lnTo>
                  <a:pt x="665863" y="243842"/>
                </a:lnTo>
                <a:lnTo>
                  <a:pt x="684529" y="253237"/>
                </a:lnTo>
                <a:lnTo>
                  <a:pt x="693930" y="271909"/>
                </a:lnTo>
                <a:lnTo>
                  <a:pt x="703330" y="290705"/>
                </a:lnTo>
                <a:lnTo>
                  <a:pt x="703330" y="3188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57" name="Freeform 9057"/>
          <p:cNvSpPr/>
          <p:nvPr/>
        </p:nvSpPr>
        <p:spPr>
          <a:xfrm rot="-5400000" flipH="0" flipV="0">
            <a:off x="17024636" y="4770662"/>
            <a:ext cx="117332" cy="50277"/>
          </a:xfrm>
          <a:custGeom>
            <a:pathLst>
              <a:path w="721996" h="309376">
                <a:moveTo>
                  <a:pt x="721996" y="187579"/>
                </a:moveTo>
                <a:lnTo>
                  <a:pt x="721996" y="159388"/>
                </a:lnTo>
                <a:lnTo>
                  <a:pt x="712601" y="140593"/>
                </a:lnTo>
                <a:lnTo>
                  <a:pt x="712601" y="121797"/>
                </a:lnTo>
                <a:lnTo>
                  <a:pt x="703330" y="103125"/>
                </a:lnTo>
                <a:lnTo>
                  <a:pt x="693930" y="84330"/>
                </a:lnTo>
                <a:lnTo>
                  <a:pt x="684535" y="65664"/>
                </a:lnTo>
                <a:lnTo>
                  <a:pt x="665739" y="46868"/>
                </a:lnTo>
                <a:lnTo>
                  <a:pt x="656338" y="37467"/>
                </a:lnTo>
                <a:lnTo>
                  <a:pt x="637672" y="168783"/>
                </a:lnTo>
                <a:lnTo>
                  <a:pt x="637672" y="196980"/>
                </a:lnTo>
                <a:lnTo>
                  <a:pt x="618871" y="215646"/>
                </a:lnTo>
                <a:lnTo>
                  <a:pt x="609476" y="225046"/>
                </a:lnTo>
                <a:lnTo>
                  <a:pt x="581409" y="225046"/>
                </a:lnTo>
                <a:lnTo>
                  <a:pt x="562613" y="234447"/>
                </a:lnTo>
                <a:lnTo>
                  <a:pt x="525146" y="234447"/>
                </a:lnTo>
                <a:lnTo>
                  <a:pt x="459488" y="234447"/>
                </a:lnTo>
                <a:lnTo>
                  <a:pt x="431297" y="225046"/>
                </a:lnTo>
                <a:lnTo>
                  <a:pt x="412626" y="225046"/>
                </a:lnTo>
                <a:lnTo>
                  <a:pt x="384429" y="215646"/>
                </a:lnTo>
                <a:lnTo>
                  <a:pt x="356363" y="206251"/>
                </a:lnTo>
                <a:lnTo>
                  <a:pt x="328172" y="206251"/>
                </a:lnTo>
                <a:lnTo>
                  <a:pt x="309376" y="196980"/>
                </a:lnTo>
                <a:lnTo>
                  <a:pt x="290705" y="187579"/>
                </a:lnTo>
                <a:lnTo>
                  <a:pt x="262514" y="178184"/>
                </a:lnTo>
                <a:lnTo>
                  <a:pt x="243842" y="178184"/>
                </a:lnTo>
                <a:lnTo>
                  <a:pt x="215646" y="159388"/>
                </a:lnTo>
                <a:lnTo>
                  <a:pt x="196850" y="149988"/>
                </a:lnTo>
                <a:lnTo>
                  <a:pt x="168783" y="140593"/>
                </a:lnTo>
                <a:lnTo>
                  <a:pt x="140593" y="131192"/>
                </a:lnTo>
                <a:lnTo>
                  <a:pt x="112526" y="112526"/>
                </a:lnTo>
                <a:lnTo>
                  <a:pt x="84330" y="93730"/>
                </a:lnTo>
                <a:lnTo>
                  <a:pt x="65664" y="84330"/>
                </a:lnTo>
                <a:lnTo>
                  <a:pt x="56263" y="65664"/>
                </a:lnTo>
                <a:lnTo>
                  <a:pt x="37467" y="56263"/>
                </a:lnTo>
                <a:lnTo>
                  <a:pt x="28072" y="37467"/>
                </a:lnTo>
                <a:lnTo>
                  <a:pt x="18672" y="28072"/>
                </a:lnTo>
                <a:lnTo>
                  <a:pt x="18672" y="9401"/>
                </a:lnTo>
                <a:lnTo>
                  <a:pt x="9401" y="0"/>
                </a:lnTo>
                <a:lnTo>
                  <a:pt x="0" y="131192"/>
                </a:lnTo>
                <a:lnTo>
                  <a:pt x="18672" y="140593"/>
                </a:lnTo>
                <a:lnTo>
                  <a:pt x="37467" y="159388"/>
                </a:lnTo>
                <a:lnTo>
                  <a:pt x="56263" y="168783"/>
                </a:lnTo>
                <a:lnTo>
                  <a:pt x="84330" y="187579"/>
                </a:lnTo>
                <a:lnTo>
                  <a:pt x="103125" y="196980"/>
                </a:lnTo>
                <a:lnTo>
                  <a:pt x="131192" y="215646"/>
                </a:lnTo>
                <a:lnTo>
                  <a:pt x="159388" y="225046"/>
                </a:lnTo>
                <a:lnTo>
                  <a:pt x="187455" y="234447"/>
                </a:lnTo>
                <a:lnTo>
                  <a:pt x="206251" y="243842"/>
                </a:lnTo>
                <a:lnTo>
                  <a:pt x="234447" y="253113"/>
                </a:lnTo>
                <a:lnTo>
                  <a:pt x="253113" y="262514"/>
                </a:lnTo>
                <a:lnTo>
                  <a:pt x="281310" y="271909"/>
                </a:lnTo>
                <a:lnTo>
                  <a:pt x="300105" y="281310"/>
                </a:lnTo>
                <a:lnTo>
                  <a:pt x="328172" y="281310"/>
                </a:lnTo>
                <a:lnTo>
                  <a:pt x="346968" y="290705"/>
                </a:lnTo>
                <a:lnTo>
                  <a:pt x="375034" y="300105"/>
                </a:lnTo>
                <a:lnTo>
                  <a:pt x="393830" y="300105"/>
                </a:lnTo>
                <a:lnTo>
                  <a:pt x="421897" y="309376"/>
                </a:lnTo>
                <a:lnTo>
                  <a:pt x="609476" y="309376"/>
                </a:lnTo>
                <a:lnTo>
                  <a:pt x="637672" y="300105"/>
                </a:lnTo>
                <a:lnTo>
                  <a:pt x="656338" y="290705"/>
                </a:lnTo>
                <a:lnTo>
                  <a:pt x="675134" y="281310"/>
                </a:lnTo>
                <a:lnTo>
                  <a:pt x="684535" y="271909"/>
                </a:lnTo>
                <a:lnTo>
                  <a:pt x="703330" y="253113"/>
                </a:lnTo>
                <a:lnTo>
                  <a:pt x="712601" y="243842"/>
                </a:lnTo>
                <a:lnTo>
                  <a:pt x="712601" y="225046"/>
                </a:lnTo>
                <a:lnTo>
                  <a:pt x="721996" y="2062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58" name="Freeform 9058"/>
          <p:cNvSpPr/>
          <p:nvPr/>
        </p:nvSpPr>
        <p:spPr>
          <a:xfrm rot="-5400000" flipH="0" flipV="0">
            <a:off x="17093972" y="4780558"/>
            <a:ext cx="117332" cy="51824"/>
          </a:xfrm>
          <a:custGeom>
            <a:pathLst>
              <a:path w="721996" h="318896">
                <a:moveTo>
                  <a:pt x="721996" y="187580"/>
                </a:moveTo>
                <a:lnTo>
                  <a:pt x="703330" y="168908"/>
                </a:lnTo>
                <a:lnTo>
                  <a:pt x="684529" y="150112"/>
                </a:lnTo>
                <a:lnTo>
                  <a:pt x="656462" y="140717"/>
                </a:lnTo>
                <a:lnTo>
                  <a:pt x="637666" y="122046"/>
                </a:lnTo>
                <a:lnTo>
                  <a:pt x="609600" y="112651"/>
                </a:lnTo>
                <a:lnTo>
                  <a:pt x="581409" y="93855"/>
                </a:lnTo>
                <a:lnTo>
                  <a:pt x="562613" y="84454"/>
                </a:lnTo>
                <a:lnTo>
                  <a:pt x="534547" y="75059"/>
                </a:lnTo>
                <a:lnTo>
                  <a:pt x="515751" y="65789"/>
                </a:lnTo>
                <a:lnTo>
                  <a:pt x="487555" y="56388"/>
                </a:lnTo>
                <a:lnTo>
                  <a:pt x="459488" y="46993"/>
                </a:lnTo>
                <a:lnTo>
                  <a:pt x="440692" y="37592"/>
                </a:lnTo>
                <a:lnTo>
                  <a:pt x="412626" y="28197"/>
                </a:lnTo>
                <a:lnTo>
                  <a:pt x="393830" y="28197"/>
                </a:lnTo>
                <a:lnTo>
                  <a:pt x="365763" y="18796"/>
                </a:lnTo>
                <a:lnTo>
                  <a:pt x="346968" y="9525"/>
                </a:lnTo>
                <a:lnTo>
                  <a:pt x="300105" y="9525"/>
                </a:lnTo>
                <a:lnTo>
                  <a:pt x="281304" y="0"/>
                </a:lnTo>
                <a:lnTo>
                  <a:pt x="112526" y="0"/>
                </a:lnTo>
                <a:lnTo>
                  <a:pt x="84330" y="9525"/>
                </a:lnTo>
                <a:lnTo>
                  <a:pt x="65658" y="18796"/>
                </a:lnTo>
                <a:lnTo>
                  <a:pt x="46862" y="28197"/>
                </a:lnTo>
                <a:lnTo>
                  <a:pt x="37467" y="37592"/>
                </a:lnTo>
                <a:lnTo>
                  <a:pt x="18796" y="56388"/>
                </a:lnTo>
                <a:lnTo>
                  <a:pt x="9401" y="65789"/>
                </a:lnTo>
                <a:lnTo>
                  <a:pt x="9401" y="84454"/>
                </a:lnTo>
                <a:lnTo>
                  <a:pt x="0" y="103250"/>
                </a:lnTo>
                <a:lnTo>
                  <a:pt x="0" y="150112"/>
                </a:lnTo>
                <a:lnTo>
                  <a:pt x="9401" y="168908"/>
                </a:lnTo>
                <a:lnTo>
                  <a:pt x="9401" y="187580"/>
                </a:lnTo>
                <a:lnTo>
                  <a:pt x="18796" y="206375"/>
                </a:lnTo>
                <a:lnTo>
                  <a:pt x="28066" y="225171"/>
                </a:lnTo>
                <a:lnTo>
                  <a:pt x="37467" y="243843"/>
                </a:lnTo>
                <a:lnTo>
                  <a:pt x="56263" y="262639"/>
                </a:lnTo>
                <a:lnTo>
                  <a:pt x="65658" y="281434"/>
                </a:lnTo>
                <a:lnTo>
                  <a:pt x="75059" y="150112"/>
                </a:lnTo>
                <a:lnTo>
                  <a:pt x="84330" y="131317"/>
                </a:lnTo>
                <a:lnTo>
                  <a:pt x="84330" y="112651"/>
                </a:lnTo>
                <a:lnTo>
                  <a:pt x="93730" y="103250"/>
                </a:lnTo>
                <a:lnTo>
                  <a:pt x="112526" y="93855"/>
                </a:lnTo>
                <a:lnTo>
                  <a:pt x="131322" y="84454"/>
                </a:lnTo>
                <a:lnTo>
                  <a:pt x="159388" y="75059"/>
                </a:lnTo>
                <a:lnTo>
                  <a:pt x="243712" y="75059"/>
                </a:lnTo>
                <a:lnTo>
                  <a:pt x="262508" y="84454"/>
                </a:lnTo>
                <a:lnTo>
                  <a:pt x="290705" y="84454"/>
                </a:lnTo>
                <a:lnTo>
                  <a:pt x="309500" y="93855"/>
                </a:lnTo>
                <a:lnTo>
                  <a:pt x="337567" y="93855"/>
                </a:lnTo>
                <a:lnTo>
                  <a:pt x="365763" y="103250"/>
                </a:lnTo>
                <a:lnTo>
                  <a:pt x="393830" y="112651"/>
                </a:lnTo>
                <a:lnTo>
                  <a:pt x="412626" y="112651"/>
                </a:lnTo>
                <a:lnTo>
                  <a:pt x="431291" y="122046"/>
                </a:lnTo>
                <a:lnTo>
                  <a:pt x="459488" y="131317"/>
                </a:lnTo>
                <a:lnTo>
                  <a:pt x="478284" y="140717"/>
                </a:lnTo>
                <a:lnTo>
                  <a:pt x="506350" y="150112"/>
                </a:lnTo>
                <a:lnTo>
                  <a:pt x="525146" y="159513"/>
                </a:lnTo>
                <a:lnTo>
                  <a:pt x="553213" y="168908"/>
                </a:lnTo>
                <a:lnTo>
                  <a:pt x="581409" y="187580"/>
                </a:lnTo>
                <a:lnTo>
                  <a:pt x="609600" y="196975"/>
                </a:lnTo>
                <a:lnTo>
                  <a:pt x="628271" y="215776"/>
                </a:lnTo>
                <a:lnTo>
                  <a:pt x="647067" y="225171"/>
                </a:lnTo>
                <a:lnTo>
                  <a:pt x="665863" y="243843"/>
                </a:lnTo>
                <a:lnTo>
                  <a:pt x="684529" y="253238"/>
                </a:lnTo>
                <a:lnTo>
                  <a:pt x="693930" y="272034"/>
                </a:lnTo>
                <a:lnTo>
                  <a:pt x="703330" y="290705"/>
                </a:lnTo>
                <a:lnTo>
                  <a:pt x="703330" y="3188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59" name="Freeform 9059"/>
          <p:cNvSpPr/>
          <p:nvPr/>
        </p:nvSpPr>
        <p:spPr>
          <a:xfrm rot="-5400000" flipH="0" flipV="0">
            <a:off x="17117604" y="4770652"/>
            <a:ext cx="117332" cy="50297"/>
          </a:xfrm>
          <a:custGeom>
            <a:pathLst>
              <a:path w="721996" h="309501">
                <a:moveTo>
                  <a:pt x="721996" y="187580"/>
                </a:moveTo>
                <a:lnTo>
                  <a:pt x="721996" y="159389"/>
                </a:lnTo>
                <a:lnTo>
                  <a:pt x="712601" y="140593"/>
                </a:lnTo>
                <a:lnTo>
                  <a:pt x="712601" y="121922"/>
                </a:lnTo>
                <a:lnTo>
                  <a:pt x="703330" y="103126"/>
                </a:lnTo>
                <a:lnTo>
                  <a:pt x="693930" y="84330"/>
                </a:lnTo>
                <a:lnTo>
                  <a:pt x="684535" y="65664"/>
                </a:lnTo>
                <a:lnTo>
                  <a:pt x="665739" y="46863"/>
                </a:lnTo>
                <a:lnTo>
                  <a:pt x="656338" y="37468"/>
                </a:lnTo>
                <a:lnTo>
                  <a:pt x="637672" y="168784"/>
                </a:lnTo>
                <a:lnTo>
                  <a:pt x="637672" y="196980"/>
                </a:lnTo>
                <a:lnTo>
                  <a:pt x="618871" y="215646"/>
                </a:lnTo>
                <a:lnTo>
                  <a:pt x="609476" y="225047"/>
                </a:lnTo>
                <a:lnTo>
                  <a:pt x="581409" y="225047"/>
                </a:lnTo>
                <a:lnTo>
                  <a:pt x="562613" y="234442"/>
                </a:lnTo>
                <a:lnTo>
                  <a:pt x="525146" y="234442"/>
                </a:lnTo>
                <a:lnTo>
                  <a:pt x="459488" y="234442"/>
                </a:lnTo>
                <a:lnTo>
                  <a:pt x="431297" y="225047"/>
                </a:lnTo>
                <a:lnTo>
                  <a:pt x="412626" y="225047"/>
                </a:lnTo>
                <a:lnTo>
                  <a:pt x="384429" y="215646"/>
                </a:lnTo>
                <a:lnTo>
                  <a:pt x="356363" y="206375"/>
                </a:lnTo>
                <a:lnTo>
                  <a:pt x="328172" y="206375"/>
                </a:lnTo>
                <a:lnTo>
                  <a:pt x="309376" y="196980"/>
                </a:lnTo>
                <a:lnTo>
                  <a:pt x="290705" y="187580"/>
                </a:lnTo>
                <a:lnTo>
                  <a:pt x="262514" y="178185"/>
                </a:lnTo>
                <a:lnTo>
                  <a:pt x="243842" y="178185"/>
                </a:lnTo>
                <a:lnTo>
                  <a:pt x="215646" y="159389"/>
                </a:lnTo>
                <a:lnTo>
                  <a:pt x="196850" y="150118"/>
                </a:lnTo>
                <a:lnTo>
                  <a:pt x="168783" y="140593"/>
                </a:lnTo>
                <a:lnTo>
                  <a:pt x="140593" y="131322"/>
                </a:lnTo>
                <a:lnTo>
                  <a:pt x="112526" y="112527"/>
                </a:lnTo>
                <a:lnTo>
                  <a:pt x="84330" y="93731"/>
                </a:lnTo>
                <a:lnTo>
                  <a:pt x="65664" y="84330"/>
                </a:lnTo>
                <a:lnTo>
                  <a:pt x="56263" y="65664"/>
                </a:lnTo>
                <a:lnTo>
                  <a:pt x="37467" y="56263"/>
                </a:lnTo>
                <a:lnTo>
                  <a:pt x="28072" y="37468"/>
                </a:lnTo>
                <a:lnTo>
                  <a:pt x="18672" y="28197"/>
                </a:lnTo>
                <a:lnTo>
                  <a:pt x="18672" y="9401"/>
                </a:lnTo>
                <a:lnTo>
                  <a:pt x="9401" y="0"/>
                </a:lnTo>
                <a:lnTo>
                  <a:pt x="0" y="131322"/>
                </a:lnTo>
                <a:lnTo>
                  <a:pt x="18672" y="140593"/>
                </a:lnTo>
                <a:lnTo>
                  <a:pt x="37467" y="159389"/>
                </a:lnTo>
                <a:lnTo>
                  <a:pt x="56263" y="168784"/>
                </a:lnTo>
                <a:lnTo>
                  <a:pt x="84330" y="187580"/>
                </a:lnTo>
                <a:lnTo>
                  <a:pt x="103125" y="196980"/>
                </a:lnTo>
                <a:lnTo>
                  <a:pt x="131192" y="215646"/>
                </a:lnTo>
                <a:lnTo>
                  <a:pt x="159388" y="225047"/>
                </a:lnTo>
                <a:lnTo>
                  <a:pt x="187455" y="234442"/>
                </a:lnTo>
                <a:lnTo>
                  <a:pt x="206251" y="243843"/>
                </a:lnTo>
                <a:lnTo>
                  <a:pt x="234447" y="253238"/>
                </a:lnTo>
                <a:lnTo>
                  <a:pt x="253113" y="262638"/>
                </a:lnTo>
                <a:lnTo>
                  <a:pt x="281310" y="271909"/>
                </a:lnTo>
                <a:lnTo>
                  <a:pt x="300105" y="281310"/>
                </a:lnTo>
                <a:lnTo>
                  <a:pt x="328172" y="281310"/>
                </a:lnTo>
                <a:lnTo>
                  <a:pt x="346968" y="290705"/>
                </a:lnTo>
                <a:lnTo>
                  <a:pt x="375034" y="300106"/>
                </a:lnTo>
                <a:lnTo>
                  <a:pt x="393830" y="300106"/>
                </a:lnTo>
                <a:lnTo>
                  <a:pt x="421897" y="309501"/>
                </a:lnTo>
                <a:lnTo>
                  <a:pt x="609476" y="309501"/>
                </a:lnTo>
                <a:lnTo>
                  <a:pt x="637672" y="300106"/>
                </a:lnTo>
                <a:lnTo>
                  <a:pt x="656338" y="290705"/>
                </a:lnTo>
                <a:lnTo>
                  <a:pt x="675134" y="281310"/>
                </a:lnTo>
                <a:lnTo>
                  <a:pt x="684535" y="271909"/>
                </a:lnTo>
                <a:lnTo>
                  <a:pt x="703330" y="253238"/>
                </a:lnTo>
                <a:lnTo>
                  <a:pt x="712601" y="243843"/>
                </a:lnTo>
                <a:lnTo>
                  <a:pt x="712601" y="225047"/>
                </a:lnTo>
                <a:lnTo>
                  <a:pt x="721996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60" name="Freeform 9060"/>
          <p:cNvSpPr/>
          <p:nvPr/>
        </p:nvSpPr>
        <p:spPr>
          <a:xfrm rot="-5400000" flipH="0" flipV="0">
            <a:off x="17241045" y="4831619"/>
            <a:ext cx="42660" cy="24374"/>
          </a:xfrm>
          <a:custGeom>
            <a:pathLst>
              <a:path w="262508" h="149988">
                <a:moveTo>
                  <a:pt x="262508" y="56263"/>
                </a:moveTo>
                <a:lnTo>
                  <a:pt x="206251" y="0"/>
                </a:lnTo>
                <a:lnTo>
                  <a:pt x="28066" y="74935"/>
                </a:lnTo>
                <a:lnTo>
                  <a:pt x="18796" y="74935"/>
                </a:lnTo>
                <a:lnTo>
                  <a:pt x="9401" y="93731"/>
                </a:lnTo>
                <a:lnTo>
                  <a:pt x="0" y="112527"/>
                </a:lnTo>
                <a:lnTo>
                  <a:pt x="0" y="131322"/>
                </a:lnTo>
                <a:lnTo>
                  <a:pt x="18796" y="149988"/>
                </a:lnTo>
                <a:lnTo>
                  <a:pt x="56263" y="149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61" name="Freeform 9061"/>
          <p:cNvSpPr/>
          <p:nvPr/>
        </p:nvSpPr>
        <p:spPr>
          <a:xfrm rot="-5400000" flipH="0" flipV="0">
            <a:off x="17207517" y="4776750"/>
            <a:ext cx="89903" cy="86869"/>
          </a:xfrm>
          <a:custGeom>
            <a:pathLst>
              <a:path w="553213" h="534547">
                <a:moveTo>
                  <a:pt x="553213" y="487679"/>
                </a:moveTo>
                <a:lnTo>
                  <a:pt x="553213" y="487679"/>
                </a:lnTo>
                <a:lnTo>
                  <a:pt x="534547" y="459488"/>
                </a:lnTo>
                <a:lnTo>
                  <a:pt x="346968" y="281304"/>
                </a:lnTo>
                <a:lnTo>
                  <a:pt x="281304" y="215646"/>
                </a:lnTo>
                <a:lnTo>
                  <a:pt x="65658" y="9401"/>
                </a:lnTo>
                <a:lnTo>
                  <a:pt x="37467" y="0"/>
                </a:lnTo>
                <a:lnTo>
                  <a:pt x="18796" y="0"/>
                </a:lnTo>
                <a:lnTo>
                  <a:pt x="9401" y="18796"/>
                </a:lnTo>
                <a:lnTo>
                  <a:pt x="0" y="37467"/>
                </a:lnTo>
                <a:lnTo>
                  <a:pt x="0" y="46862"/>
                </a:lnTo>
                <a:lnTo>
                  <a:pt x="9401" y="65658"/>
                </a:lnTo>
                <a:lnTo>
                  <a:pt x="206251" y="253237"/>
                </a:lnTo>
                <a:lnTo>
                  <a:pt x="262508" y="309500"/>
                </a:lnTo>
                <a:lnTo>
                  <a:pt x="487555" y="515751"/>
                </a:lnTo>
                <a:lnTo>
                  <a:pt x="487555" y="525146"/>
                </a:lnTo>
                <a:lnTo>
                  <a:pt x="515751" y="534547"/>
                </a:lnTo>
                <a:lnTo>
                  <a:pt x="534547" y="525146"/>
                </a:lnTo>
                <a:lnTo>
                  <a:pt x="543818" y="5157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62" name="Freeform 9062"/>
          <p:cNvSpPr/>
          <p:nvPr/>
        </p:nvSpPr>
        <p:spPr>
          <a:xfrm rot="-5400000" flipH="0" flipV="0">
            <a:off x="17219704" y="4784377"/>
            <a:ext cx="44188" cy="25901"/>
          </a:xfrm>
          <a:custGeom>
            <a:pathLst>
              <a:path w="271909" h="159383">
                <a:moveTo>
                  <a:pt x="271909" y="46863"/>
                </a:moveTo>
                <a:lnTo>
                  <a:pt x="271909" y="37468"/>
                </a:lnTo>
                <a:lnTo>
                  <a:pt x="253243" y="18796"/>
                </a:lnTo>
                <a:lnTo>
                  <a:pt x="253243" y="9401"/>
                </a:lnTo>
                <a:lnTo>
                  <a:pt x="225046" y="0"/>
                </a:lnTo>
                <a:lnTo>
                  <a:pt x="215651" y="9401"/>
                </a:lnTo>
                <a:lnTo>
                  <a:pt x="0" y="93725"/>
                </a:lnTo>
                <a:lnTo>
                  <a:pt x="65664" y="159383"/>
                </a:lnTo>
                <a:lnTo>
                  <a:pt x="243842" y="75059"/>
                </a:lnTo>
                <a:lnTo>
                  <a:pt x="262514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63" name="Freeform 9063"/>
          <p:cNvSpPr/>
          <p:nvPr/>
        </p:nvSpPr>
        <p:spPr>
          <a:xfrm rot="-5400000" flipH="0" flipV="0">
            <a:off x="17297431" y="4766090"/>
            <a:ext cx="128002" cy="70089"/>
          </a:xfrm>
          <a:custGeom>
            <a:pathLst>
              <a:path w="787654" h="431292">
                <a:moveTo>
                  <a:pt x="787654" y="393824"/>
                </a:moveTo>
                <a:lnTo>
                  <a:pt x="787654" y="65658"/>
                </a:lnTo>
                <a:lnTo>
                  <a:pt x="778259" y="46863"/>
                </a:lnTo>
                <a:lnTo>
                  <a:pt x="768988" y="37462"/>
                </a:lnTo>
                <a:lnTo>
                  <a:pt x="750193" y="28067"/>
                </a:lnTo>
                <a:lnTo>
                  <a:pt x="721996" y="37462"/>
                </a:lnTo>
                <a:lnTo>
                  <a:pt x="712725" y="46863"/>
                </a:lnTo>
                <a:lnTo>
                  <a:pt x="703330" y="65658"/>
                </a:lnTo>
                <a:lnTo>
                  <a:pt x="703330" y="328166"/>
                </a:lnTo>
                <a:lnTo>
                  <a:pt x="431291" y="196850"/>
                </a:lnTo>
                <a:lnTo>
                  <a:pt x="431291" y="112521"/>
                </a:lnTo>
                <a:lnTo>
                  <a:pt x="412626" y="103120"/>
                </a:lnTo>
                <a:lnTo>
                  <a:pt x="393830" y="93725"/>
                </a:lnTo>
                <a:lnTo>
                  <a:pt x="375034" y="103120"/>
                </a:lnTo>
                <a:lnTo>
                  <a:pt x="356363" y="112521"/>
                </a:lnTo>
                <a:lnTo>
                  <a:pt x="356363" y="159383"/>
                </a:lnTo>
                <a:lnTo>
                  <a:pt x="56263" y="9395"/>
                </a:lnTo>
                <a:lnTo>
                  <a:pt x="46862" y="0"/>
                </a:lnTo>
                <a:lnTo>
                  <a:pt x="28066" y="0"/>
                </a:lnTo>
                <a:lnTo>
                  <a:pt x="9401" y="18666"/>
                </a:lnTo>
                <a:lnTo>
                  <a:pt x="0" y="28067"/>
                </a:lnTo>
                <a:lnTo>
                  <a:pt x="0" y="56258"/>
                </a:lnTo>
                <a:lnTo>
                  <a:pt x="9401" y="65658"/>
                </a:lnTo>
                <a:lnTo>
                  <a:pt x="18796" y="74929"/>
                </a:lnTo>
                <a:lnTo>
                  <a:pt x="356363" y="243837"/>
                </a:lnTo>
                <a:lnTo>
                  <a:pt x="356363" y="318766"/>
                </a:lnTo>
                <a:lnTo>
                  <a:pt x="375034" y="337561"/>
                </a:lnTo>
                <a:lnTo>
                  <a:pt x="412626" y="337561"/>
                </a:lnTo>
                <a:lnTo>
                  <a:pt x="431291" y="318766"/>
                </a:lnTo>
                <a:lnTo>
                  <a:pt x="431291" y="281304"/>
                </a:lnTo>
                <a:lnTo>
                  <a:pt x="731397" y="431292"/>
                </a:lnTo>
                <a:lnTo>
                  <a:pt x="768988" y="431292"/>
                </a:lnTo>
                <a:lnTo>
                  <a:pt x="778259" y="41262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64" name="Freeform 9064"/>
          <p:cNvSpPr/>
          <p:nvPr/>
        </p:nvSpPr>
        <p:spPr>
          <a:xfrm rot="-5400000" flipH="0" flipV="0">
            <a:off x="16879101" y="5010682"/>
            <a:ext cx="128002" cy="41153"/>
          </a:xfrm>
          <a:custGeom>
            <a:pathLst>
              <a:path w="787654" h="253237">
                <a:moveTo>
                  <a:pt x="787654" y="206245"/>
                </a:moveTo>
                <a:lnTo>
                  <a:pt x="787654" y="206245"/>
                </a:lnTo>
                <a:lnTo>
                  <a:pt x="778259" y="178179"/>
                </a:lnTo>
                <a:lnTo>
                  <a:pt x="759588" y="168784"/>
                </a:lnTo>
                <a:lnTo>
                  <a:pt x="121921" y="0"/>
                </a:lnTo>
                <a:lnTo>
                  <a:pt x="65658" y="0"/>
                </a:lnTo>
                <a:lnTo>
                  <a:pt x="46862" y="9395"/>
                </a:lnTo>
                <a:lnTo>
                  <a:pt x="28066" y="28067"/>
                </a:lnTo>
                <a:lnTo>
                  <a:pt x="18796" y="37462"/>
                </a:lnTo>
                <a:lnTo>
                  <a:pt x="9401" y="56263"/>
                </a:lnTo>
                <a:lnTo>
                  <a:pt x="0" y="74929"/>
                </a:lnTo>
                <a:lnTo>
                  <a:pt x="0" y="121921"/>
                </a:lnTo>
                <a:lnTo>
                  <a:pt x="18796" y="131316"/>
                </a:lnTo>
                <a:lnTo>
                  <a:pt x="37467" y="140717"/>
                </a:lnTo>
                <a:lnTo>
                  <a:pt x="56263" y="140717"/>
                </a:lnTo>
                <a:lnTo>
                  <a:pt x="75059" y="121921"/>
                </a:lnTo>
                <a:lnTo>
                  <a:pt x="75059" y="103126"/>
                </a:lnTo>
                <a:lnTo>
                  <a:pt x="84330" y="84330"/>
                </a:lnTo>
                <a:lnTo>
                  <a:pt x="103125" y="74929"/>
                </a:lnTo>
                <a:lnTo>
                  <a:pt x="121921" y="84330"/>
                </a:lnTo>
                <a:lnTo>
                  <a:pt x="731397" y="243837"/>
                </a:lnTo>
                <a:lnTo>
                  <a:pt x="750193" y="253237"/>
                </a:lnTo>
                <a:lnTo>
                  <a:pt x="768988" y="243837"/>
                </a:lnTo>
                <a:lnTo>
                  <a:pt x="778259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65" name="Freeform 9065"/>
          <p:cNvSpPr/>
          <p:nvPr/>
        </p:nvSpPr>
        <p:spPr>
          <a:xfrm rot="-5400000" flipH="0" flipV="0">
            <a:off x="17004058" y="5036594"/>
            <a:ext cx="12176" cy="65528"/>
          </a:xfrm>
          <a:custGeom>
            <a:pathLst>
              <a:path w="74929" h="403225">
                <a:moveTo>
                  <a:pt x="74929" y="365758"/>
                </a:moveTo>
                <a:lnTo>
                  <a:pt x="74929" y="18796"/>
                </a:lnTo>
                <a:lnTo>
                  <a:pt x="56263" y="9395"/>
                </a:lnTo>
                <a:lnTo>
                  <a:pt x="37467" y="0"/>
                </a:lnTo>
                <a:lnTo>
                  <a:pt x="18672" y="9395"/>
                </a:lnTo>
                <a:lnTo>
                  <a:pt x="0" y="18796"/>
                </a:lnTo>
                <a:lnTo>
                  <a:pt x="0" y="384554"/>
                </a:lnTo>
                <a:lnTo>
                  <a:pt x="9401" y="403225"/>
                </a:lnTo>
                <a:lnTo>
                  <a:pt x="56263" y="403225"/>
                </a:lnTo>
                <a:lnTo>
                  <a:pt x="65658" y="3939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66" name="Freeform 9066"/>
          <p:cNvSpPr/>
          <p:nvPr/>
        </p:nvSpPr>
        <p:spPr>
          <a:xfrm rot="-5400000" flipH="0" flipV="0">
            <a:off x="17014728" y="4998495"/>
            <a:ext cx="12176" cy="65528"/>
          </a:xfrm>
          <a:custGeom>
            <a:pathLst>
              <a:path w="74928" h="403225">
                <a:moveTo>
                  <a:pt x="74928" y="365758"/>
                </a:moveTo>
                <a:lnTo>
                  <a:pt x="74928" y="18796"/>
                </a:lnTo>
                <a:lnTo>
                  <a:pt x="56263" y="9395"/>
                </a:lnTo>
                <a:lnTo>
                  <a:pt x="37467" y="0"/>
                </a:lnTo>
                <a:lnTo>
                  <a:pt x="18671" y="0"/>
                </a:lnTo>
                <a:lnTo>
                  <a:pt x="0" y="18796"/>
                </a:lnTo>
                <a:lnTo>
                  <a:pt x="0" y="384554"/>
                </a:lnTo>
                <a:lnTo>
                  <a:pt x="18671" y="403225"/>
                </a:lnTo>
                <a:lnTo>
                  <a:pt x="56263" y="403225"/>
                </a:lnTo>
                <a:lnTo>
                  <a:pt x="74928" y="3845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67" name="Freeform 9067"/>
          <p:cNvSpPr/>
          <p:nvPr/>
        </p:nvSpPr>
        <p:spPr>
          <a:xfrm rot="-5400000" flipH="0" flipV="0">
            <a:off x="17046741" y="4986298"/>
            <a:ext cx="128002" cy="89923"/>
          </a:xfrm>
          <a:custGeom>
            <a:pathLst>
              <a:path w="787654" h="553337">
                <a:moveTo>
                  <a:pt x="787654" y="403225"/>
                </a:moveTo>
                <a:lnTo>
                  <a:pt x="787654" y="225041"/>
                </a:lnTo>
                <a:lnTo>
                  <a:pt x="778259" y="206245"/>
                </a:lnTo>
                <a:lnTo>
                  <a:pt x="768988" y="196974"/>
                </a:lnTo>
                <a:lnTo>
                  <a:pt x="750193" y="187579"/>
                </a:lnTo>
                <a:lnTo>
                  <a:pt x="721996" y="196974"/>
                </a:lnTo>
                <a:lnTo>
                  <a:pt x="712725" y="206245"/>
                </a:lnTo>
                <a:lnTo>
                  <a:pt x="703330" y="225041"/>
                </a:lnTo>
                <a:lnTo>
                  <a:pt x="703330" y="422021"/>
                </a:lnTo>
                <a:lnTo>
                  <a:pt x="693930" y="440817"/>
                </a:lnTo>
                <a:lnTo>
                  <a:pt x="684529" y="459482"/>
                </a:lnTo>
                <a:lnTo>
                  <a:pt x="665863" y="468883"/>
                </a:lnTo>
                <a:lnTo>
                  <a:pt x="647067" y="478278"/>
                </a:lnTo>
                <a:lnTo>
                  <a:pt x="618871" y="478278"/>
                </a:lnTo>
                <a:lnTo>
                  <a:pt x="590804" y="468883"/>
                </a:lnTo>
                <a:lnTo>
                  <a:pt x="572008" y="468883"/>
                </a:lnTo>
                <a:lnTo>
                  <a:pt x="553213" y="450087"/>
                </a:lnTo>
                <a:lnTo>
                  <a:pt x="534547" y="440817"/>
                </a:lnTo>
                <a:lnTo>
                  <a:pt x="515751" y="422021"/>
                </a:lnTo>
                <a:lnTo>
                  <a:pt x="496955" y="403225"/>
                </a:lnTo>
                <a:lnTo>
                  <a:pt x="487555" y="384553"/>
                </a:lnTo>
                <a:lnTo>
                  <a:pt x="478284" y="365758"/>
                </a:lnTo>
                <a:lnTo>
                  <a:pt x="468883" y="337561"/>
                </a:lnTo>
                <a:lnTo>
                  <a:pt x="468883" y="206245"/>
                </a:lnTo>
                <a:lnTo>
                  <a:pt x="450087" y="187579"/>
                </a:lnTo>
                <a:lnTo>
                  <a:pt x="412626" y="187579"/>
                </a:lnTo>
                <a:lnTo>
                  <a:pt x="393830" y="206245"/>
                </a:lnTo>
                <a:lnTo>
                  <a:pt x="393830" y="328166"/>
                </a:lnTo>
                <a:lnTo>
                  <a:pt x="384429" y="356357"/>
                </a:lnTo>
                <a:lnTo>
                  <a:pt x="375034" y="375028"/>
                </a:lnTo>
                <a:lnTo>
                  <a:pt x="356363" y="384553"/>
                </a:lnTo>
                <a:lnTo>
                  <a:pt x="337567" y="393824"/>
                </a:lnTo>
                <a:lnTo>
                  <a:pt x="300105" y="393824"/>
                </a:lnTo>
                <a:lnTo>
                  <a:pt x="271909" y="384553"/>
                </a:lnTo>
                <a:lnTo>
                  <a:pt x="196850" y="365758"/>
                </a:lnTo>
                <a:lnTo>
                  <a:pt x="187579" y="365758"/>
                </a:lnTo>
                <a:lnTo>
                  <a:pt x="168783" y="356357"/>
                </a:lnTo>
                <a:lnTo>
                  <a:pt x="149988" y="346962"/>
                </a:lnTo>
                <a:lnTo>
                  <a:pt x="131322" y="328166"/>
                </a:lnTo>
                <a:lnTo>
                  <a:pt x="112526" y="309495"/>
                </a:lnTo>
                <a:lnTo>
                  <a:pt x="103125" y="300100"/>
                </a:lnTo>
                <a:lnTo>
                  <a:pt x="93730" y="281304"/>
                </a:lnTo>
                <a:lnTo>
                  <a:pt x="84330" y="253237"/>
                </a:lnTo>
                <a:lnTo>
                  <a:pt x="84330" y="234442"/>
                </a:lnTo>
                <a:lnTo>
                  <a:pt x="75059" y="215646"/>
                </a:lnTo>
                <a:lnTo>
                  <a:pt x="75059" y="18796"/>
                </a:lnTo>
                <a:lnTo>
                  <a:pt x="65658" y="0"/>
                </a:lnTo>
                <a:lnTo>
                  <a:pt x="18796" y="0"/>
                </a:lnTo>
                <a:lnTo>
                  <a:pt x="0" y="18796"/>
                </a:lnTo>
                <a:lnTo>
                  <a:pt x="0" y="243837"/>
                </a:lnTo>
                <a:lnTo>
                  <a:pt x="9401" y="262508"/>
                </a:lnTo>
                <a:lnTo>
                  <a:pt x="18796" y="290699"/>
                </a:lnTo>
                <a:lnTo>
                  <a:pt x="18796" y="309495"/>
                </a:lnTo>
                <a:lnTo>
                  <a:pt x="28066" y="328166"/>
                </a:lnTo>
                <a:lnTo>
                  <a:pt x="37467" y="346962"/>
                </a:lnTo>
                <a:lnTo>
                  <a:pt x="56263" y="365758"/>
                </a:lnTo>
                <a:lnTo>
                  <a:pt x="65658" y="375028"/>
                </a:lnTo>
                <a:lnTo>
                  <a:pt x="84330" y="393824"/>
                </a:lnTo>
                <a:lnTo>
                  <a:pt x="103125" y="403225"/>
                </a:lnTo>
                <a:lnTo>
                  <a:pt x="121921" y="422021"/>
                </a:lnTo>
                <a:lnTo>
                  <a:pt x="149988" y="431416"/>
                </a:lnTo>
                <a:lnTo>
                  <a:pt x="168783" y="440817"/>
                </a:lnTo>
                <a:lnTo>
                  <a:pt x="196850" y="450087"/>
                </a:lnTo>
                <a:lnTo>
                  <a:pt x="271909" y="468883"/>
                </a:lnTo>
                <a:lnTo>
                  <a:pt x="300105" y="468883"/>
                </a:lnTo>
                <a:lnTo>
                  <a:pt x="318771" y="478278"/>
                </a:lnTo>
                <a:lnTo>
                  <a:pt x="328172" y="478278"/>
                </a:lnTo>
                <a:lnTo>
                  <a:pt x="356363" y="468883"/>
                </a:lnTo>
                <a:lnTo>
                  <a:pt x="375034" y="468883"/>
                </a:lnTo>
                <a:lnTo>
                  <a:pt x="393830" y="459482"/>
                </a:lnTo>
                <a:lnTo>
                  <a:pt x="412626" y="440817"/>
                </a:lnTo>
                <a:lnTo>
                  <a:pt x="422021" y="422021"/>
                </a:lnTo>
                <a:lnTo>
                  <a:pt x="422021" y="431416"/>
                </a:lnTo>
                <a:lnTo>
                  <a:pt x="431291" y="450087"/>
                </a:lnTo>
                <a:lnTo>
                  <a:pt x="450087" y="468883"/>
                </a:lnTo>
                <a:lnTo>
                  <a:pt x="459488" y="487679"/>
                </a:lnTo>
                <a:lnTo>
                  <a:pt x="478284" y="497074"/>
                </a:lnTo>
                <a:lnTo>
                  <a:pt x="496955" y="515745"/>
                </a:lnTo>
                <a:lnTo>
                  <a:pt x="515751" y="525140"/>
                </a:lnTo>
                <a:lnTo>
                  <a:pt x="534547" y="534541"/>
                </a:lnTo>
                <a:lnTo>
                  <a:pt x="562613" y="543936"/>
                </a:lnTo>
                <a:lnTo>
                  <a:pt x="590804" y="553337"/>
                </a:lnTo>
                <a:lnTo>
                  <a:pt x="656462" y="553337"/>
                </a:lnTo>
                <a:lnTo>
                  <a:pt x="684529" y="543936"/>
                </a:lnTo>
                <a:lnTo>
                  <a:pt x="703330" y="534541"/>
                </a:lnTo>
                <a:lnTo>
                  <a:pt x="712725" y="534541"/>
                </a:lnTo>
                <a:lnTo>
                  <a:pt x="731397" y="525140"/>
                </a:lnTo>
                <a:lnTo>
                  <a:pt x="750193" y="506345"/>
                </a:lnTo>
                <a:lnTo>
                  <a:pt x="759588" y="487679"/>
                </a:lnTo>
                <a:lnTo>
                  <a:pt x="768988" y="468883"/>
                </a:lnTo>
                <a:lnTo>
                  <a:pt x="778259" y="450087"/>
                </a:lnTo>
                <a:lnTo>
                  <a:pt x="787654" y="4220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68" name="Freeform 9068"/>
          <p:cNvSpPr/>
          <p:nvPr/>
        </p:nvSpPr>
        <p:spPr>
          <a:xfrm rot="-5400000" flipH="0" flipV="0">
            <a:off x="17139697" y="4986297"/>
            <a:ext cx="128002" cy="89924"/>
          </a:xfrm>
          <a:custGeom>
            <a:pathLst>
              <a:path w="787654" h="553342">
                <a:moveTo>
                  <a:pt x="787654" y="403355"/>
                </a:moveTo>
                <a:lnTo>
                  <a:pt x="787654" y="225046"/>
                </a:lnTo>
                <a:lnTo>
                  <a:pt x="778259" y="206375"/>
                </a:lnTo>
                <a:lnTo>
                  <a:pt x="768988" y="196980"/>
                </a:lnTo>
                <a:lnTo>
                  <a:pt x="750193" y="187579"/>
                </a:lnTo>
                <a:lnTo>
                  <a:pt x="721996" y="196980"/>
                </a:lnTo>
                <a:lnTo>
                  <a:pt x="712725" y="206375"/>
                </a:lnTo>
                <a:lnTo>
                  <a:pt x="703330" y="225046"/>
                </a:lnTo>
                <a:lnTo>
                  <a:pt x="703330" y="422026"/>
                </a:lnTo>
                <a:lnTo>
                  <a:pt x="693930" y="440822"/>
                </a:lnTo>
                <a:lnTo>
                  <a:pt x="684529" y="459618"/>
                </a:lnTo>
                <a:lnTo>
                  <a:pt x="665863" y="468889"/>
                </a:lnTo>
                <a:lnTo>
                  <a:pt x="647067" y="478284"/>
                </a:lnTo>
                <a:lnTo>
                  <a:pt x="618871" y="478284"/>
                </a:lnTo>
                <a:lnTo>
                  <a:pt x="590804" y="468889"/>
                </a:lnTo>
                <a:lnTo>
                  <a:pt x="572008" y="468889"/>
                </a:lnTo>
                <a:lnTo>
                  <a:pt x="553213" y="450217"/>
                </a:lnTo>
                <a:lnTo>
                  <a:pt x="534547" y="440822"/>
                </a:lnTo>
                <a:lnTo>
                  <a:pt x="515751" y="422026"/>
                </a:lnTo>
                <a:lnTo>
                  <a:pt x="496955" y="403355"/>
                </a:lnTo>
                <a:lnTo>
                  <a:pt x="487555" y="384559"/>
                </a:lnTo>
                <a:lnTo>
                  <a:pt x="478284" y="365763"/>
                </a:lnTo>
                <a:lnTo>
                  <a:pt x="468883" y="337567"/>
                </a:lnTo>
                <a:lnTo>
                  <a:pt x="468883" y="206375"/>
                </a:lnTo>
                <a:lnTo>
                  <a:pt x="450087" y="187579"/>
                </a:lnTo>
                <a:lnTo>
                  <a:pt x="412626" y="187579"/>
                </a:lnTo>
                <a:lnTo>
                  <a:pt x="393830" y="206375"/>
                </a:lnTo>
                <a:lnTo>
                  <a:pt x="393830" y="328296"/>
                </a:lnTo>
                <a:lnTo>
                  <a:pt x="384429" y="356362"/>
                </a:lnTo>
                <a:lnTo>
                  <a:pt x="375034" y="375158"/>
                </a:lnTo>
                <a:lnTo>
                  <a:pt x="356363" y="384559"/>
                </a:lnTo>
                <a:lnTo>
                  <a:pt x="337567" y="393954"/>
                </a:lnTo>
                <a:lnTo>
                  <a:pt x="300105" y="393954"/>
                </a:lnTo>
                <a:lnTo>
                  <a:pt x="271909" y="384559"/>
                </a:lnTo>
                <a:lnTo>
                  <a:pt x="196850" y="365763"/>
                </a:lnTo>
                <a:lnTo>
                  <a:pt x="187579" y="365763"/>
                </a:lnTo>
                <a:lnTo>
                  <a:pt x="168783" y="356362"/>
                </a:lnTo>
                <a:lnTo>
                  <a:pt x="149988" y="346967"/>
                </a:lnTo>
                <a:lnTo>
                  <a:pt x="131322" y="328296"/>
                </a:lnTo>
                <a:lnTo>
                  <a:pt x="112526" y="309500"/>
                </a:lnTo>
                <a:lnTo>
                  <a:pt x="103125" y="300105"/>
                </a:lnTo>
                <a:lnTo>
                  <a:pt x="93730" y="281309"/>
                </a:lnTo>
                <a:lnTo>
                  <a:pt x="84330" y="253243"/>
                </a:lnTo>
                <a:lnTo>
                  <a:pt x="84330" y="234447"/>
                </a:lnTo>
                <a:lnTo>
                  <a:pt x="75059" y="215775"/>
                </a:lnTo>
                <a:lnTo>
                  <a:pt x="75059" y="18801"/>
                </a:lnTo>
                <a:lnTo>
                  <a:pt x="65658" y="0"/>
                </a:lnTo>
                <a:lnTo>
                  <a:pt x="18796" y="0"/>
                </a:lnTo>
                <a:lnTo>
                  <a:pt x="0" y="18801"/>
                </a:lnTo>
                <a:lnTo>
                  <a:pt x="0" y="243842"/>
                </a:lnTo>
                <a:lnTo>
                  <a:pt x="9401" y="262638"/>
                </a:lnTo>
                <a:lnTo>
                  <a:pt x="18796" y="290704"/>
                </a:lnTo>
                <a:lnTo>
                  <a:pt x="18796" y="309500"/>
                </a:lnTo>
                <a:lnTo>
                  <a:pt x="28066" y="328296"/>
                </a:lnTo>
                <a:lnTo>
                  <a:pt x="37467" y="346967"/>
                </a:lnTo>
                <a:lnTo>
                  <a:pt x="56263" y="365763"/>
                </a:lnTo>
                <a:lnTo>
                  <a:pt x="65658" y="375158"/>
                </a:lnTo>
                <a:lnTo>
                  <a:pt x="84330" y="393954"/>
                </a:lnTo>
                <a:lnTo>
                  <a:pt x="103125" y="403355"/>
                </a:lnTo>
                <a:lnTo>
                  <a:pt x="121921" y="422026"/>
                </a:lnTo>
                <a:lnTo>
                  <a:pt x="149988" y="431421"/>
                </a:lnTo>
                <a:lnTo>
                  <a:pt x="168783" y="440822"/>
                </a:lnTo>
                <a:lnTo>
                  <a:pt x="196850" y="450217"/>
                </a:lnTo>
                <a:lnTo>
                  <a:pt x="271909" y="468889"/>
                </a:lnTo>
                <a:lnTo>
                  <a:pt x="300105" y="468889"/>
                </a:lnTo>
                <a:lnTo>
                  <a:pt x="318771" y="478284"/>
                </a:lnTo>
                <a:lnTo>
                  <a:pt x="328172" y="478284"/>
                </a:lnTo>
                <a:lnTo>
                  <a:pt x="356363" y="468889"/>
                </a:lnTo>
                <a:lnTo>
                  <a:pt x="375034" y="468889"/>
                </a:lnTo>
                <a:lnTo>
                  <a:pt x="393830" y="459618"/>
                </a:lnTo>
                <a:lnTo>
                  <a:pt x="412626" y="440822"/>
                </a:lnTo>
                <a:lnTo>
                  <a:pt x="422021" y="422026"/>
                </a:lnTo>
                <a:lnTo>
                  <a:pt x="422021" y="431421"/>
                </a:lnTo>
                <a:lnTo>
                  <a:pt x="431291" y="450217"/>
                </a:lnTo>
                <a:lnTo>
                  <a:pt x="450087" y="468889"/>
                </a:lnTo>
                <a:lnTo>
                  <a:pt x="459488" y="487684"/>
                </a:lnTo>
                <a:lnTo>
                  <a:pt x="478284" y="497079"/>
                </a:lnTo>
                <a:lnTo>
                  <a:pt x="496955" y="515751"/>
                </a:lnTo>
                <a:lnTo>
                  <a:pt x="515751" y="525146"/>
                </a:lnTo>
                <a:lnTo>
                  <a:pt x="534547" y="534547"/>
                </a:lnTo>
                <a:lnTo>
                  <a:pt x="562613" y="543942"/>
                </a:lnTo>
                <a:lnTo>
                  <a:pt x="590804" y="553342"/>
                </a:lnTo>
                <a:lnTo>
                  <a:pt x="656462" y="553342"/>
                </a:lnTo>
                <a:lnTo>
                  <a:pt x="684529" y="543942"/>
                </a:lnTo>
                <a:lnTo>
                  <a:pt x="703330" y="534547"/>
                </a:lnTo>
                <a:lnTo>
                  <a:pt x="712725" y="534547"/>
                </a:lnTo>
                <a:lnTo>
                  <a:pt x="731397" y="525146"/>
                </a:lnTo>
                <a:lnTo>
                  <a:pt x="750193" y="506480"/>
                </a:lnTo>
                <a:lnTo>
                  <a:pt x="759588" y="487684"/>
                </a:lnTo>
                <a:lnTo>
                  <a:pt x="768988" y="468889"/>
                </a:lnTo>
                <a:lnTo>
                  <a:pt x="778259" y="450217"/>
                </a:lnTo>
                <a:lnTo>
                  <a:pt x="787654" y="42202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69" name="Freeform 9069"/>
          <p:cNvSpPr/>
          <p:nvPr/>
        </p:nvSpPr>
        <p:spPr>
          <a:xfrm rot="-5400000" flipH="0" flipV="0">
            <a:off x="17231138" y="4986308"/>
            <a:ext cx="128002" cy="89903"/>
          </a:xfrm>
          <a:custGeom>
            <a:pathLst>
              <a:path w="787654" h="553213">
                <a:moveTo>
                  <a:pt x="787654" y="403225"/>
                </a:moveTo>
                <a:lnTo>
                  <a:pt x="787654" y="225047"/>
                </a:lnTo>
                <a:lnTo>
                  <a:pt x="778259" y="206251"/>
                </a:lnTo>
                <a:lnTo>
                  <a:pt x="768988" y="196850"/>
                </a:lnTo>
                <a:lnTo>
                  <a:pt x="750193" y="187580"/>
                </a:lnTo>
                <a:lnTo>
                  <a:pt x="721996" y="196850"/>
                </a:lnTo>
                <a:lnTo>
                  <a:pt x="712725" y="206251"/>
                </a:lnTo>
                <a:lnTo>
                  <a:pt x="703330" y="225047"/>
                </a:lnTo>
                <a:lnTo>
                  <a:pt x="703330" y="422021"/>
                </a:lnTo>
                <a:lnTo>
                  <a:pt x="693930" y="440693"/>
                </a:lnTo>
                <a:lnTo>
                  <a:pt x="684529" y="459488"/>
                </a:lnTo>
                <a:lnTo>
                  <a:pt x="665863" y="468889"/>
                </a:lnTo>
                <a:lnTo>
                  <a:pt x="647067" y="478284"/>
                </a:lnTo>
                <a:lnTo>
                  <a:pt x="618871" y="478284"/>
                </a:lnTo>
                <a:lnTo>
                  <a:pt x="590804" y="468889"/>
                </a:lnTo>
                <a:lnTo>
                  <a:pt x="572008" y="468889"/>
                </a:lnTo>
                <a:lnTo>
                  <a:pt x="553213" y="450088"/>
                </a:lnTo>
                <a:lnTo>
                  <a:pt x="534547" y="440693"/>
                </a:lnTo>
                <a:lnTo>
                  <a:pt x="515751" y="422021"/>
                </a:lnTo>
                <a:lnTo>
                  <a:pt x="496955" y="403225"/>
                </a:lnTo>
                <a:lnTo>
                  <a:pt x="487555" y="384430"/>
                </a:lnTo>
                <a:lnTo>
                  <a:pt x="478284" y="365634"/>
                </a:lnTo>
                <a:lnTo>
                  <a:pt x="468883" y="337567"/>
                </a:lnTo>
                <a:lnTo>
                  <a:pt x="468883" y="206251"/>
                </a:lnTo>
                <a:lnTo>
                  <a:pt x="450087" y="187580"/>
                </a:lnTo>
                <a:lnTo>
                  <a:pt x="412626" y="187580"/>
                </a:lnTo>
                <a:lnTo>
                  <a:pt x="393830" y="206251"/>
                </a:lnTo>
                <a:lnTo>
                  <a:pt x="393830" y="328172"/>
                </a:lnTo>
                <a:lnTo>
                  <a:pt x="384429" y="356239"/>
                </a:lnTo>
                <a:lnTo>
                  <a:pt x="375034" y="375035"/>
                </a:lnTo>
                <a:lnTo>
                  <a:pt x="356363" y="384430"/>
                </a:lnTo>
                <a:lnTo>
                  <a:pt x="337567" y="393830"/>
                </a:lnTo>
                <a:lnTo>
                  <a:pt x="300105" y="393830"/>
                </a:lnTo>
                <a:lnTo>
                  <a:pt x="271909" y="384430"/>
                </a:lnTo>
                <a:lnTo>
                  <a:pt x="196850" y="365634"/>
                </a:lnTo>
                <a:lnTo>
                  <a:pt x="187579" y="365634"/>
                </a:lnTo>
                <a:lnTo>
                  <a:pt x="168783" y="356239"/>
                </a:lnTo>
                <a:lnTo>
                  <a:pt x="149988" y="346968"/>
                </a:lnTo>
                <a:lnTo>
                  <a:pt x="131322" y="328172"/>
                </a:lnTo>
                <a:lnTo>
                  <a:pt x="112526" y="309377"/>
                </a:lnTo>
                <a:lnTo>
                  <a:pt x="103125" y="300106"/>
                </a:lnTo>
                <a:lnTo>
                  <a:pt x="93730" y="281310"/>
                </a:lnTo>
                <a:lnTo>
                  <a:pt x="84330" y="253113"/>
                </a:lnTo>
                <a:lnTo>
                  <a:pt x="84330" y="234442"/>
                </a:lnTo>
                <a:lnTo>
                  <a:pt x="75059" y="215646"/>
                </a:lnTo>
                <a:lnTo>
                  <a:pt x="75059" y="18672"/>
                </a:lnTo>
                <a:lnTo>
                  <a:pt x="65658" y="0"/>
                </a:lnTo>
                <a:lnTo>
                  <a:pt x="18796" y="0"/>
                </a:lnTo>
                <a:lnTo>
                  <a:pt x="0" y="18672"/>
                </a:lnTo>
                <a:lnTo>
                  <a:pt x="0" y="243843"/>
                </a:lnTo>
                <a:lnTo>
                  <a:pt x="9401" y="262514"/>
                </a:lnTo>
                <a:lnTo>
                  <a:pt x="18796" y="290705"/>
                </a:lnTo>
                <a:lnTo>
                  <a:pt x="18796" y="309377"/>
                </a:lnTo>
                <a:lnTo>
                  <a:pt x="28066" y="328172"/>
                </a:lnTo>
                <a:lnTo>
                  <a:pt x="37467" y="346968"/>
                </a:lnTo>
                <a:lnTo>
                  <a:pt x="56263" y="365634"/>
                </a:lnTo>
                <a:lnTo>
                  <a:pt x="65658" y="375035"/>
                </a:lnTo>
                <a:lnTo>
                  <a:pt x="84330" y="393830"/>
                </a:lnTo>
                <a:lnTo>
                  <a:pt x="103125" y="403225"/>
                </a:lnTo>
                <a:lnTo>
                  <a:pt x="121921" y="422021"/>
                </a:lnTo>
                <a:lnTo>
                  <a:pt x="149988" y="431422"/>
                </a:lnTo>
                <a:lnTo>
                  <a:pt x="168783" y="440693"/>
                </a:lnTo>
                <a:lnTo>
                  <a:pt x="196850" y="450088"/>
                </a:lnTo>
                <a:lnTo>
                  <a:pt x="271909" y="468889"/>
                </a:lnTo>
                <a:lnTo>
                  <a:pt x="300105" y="468889"/>
                </a:lnTo>
                <a:lnTo>
                  <a:pt x="318771" y="478284"/>
                </a:lnTo>
                <a:lnTo>
                  <a:pt x="328172" y="478284"/>
                </a:lnTo>
                <a:lnTo>
                  <a:pt x="356363" y="468889"/>
                </a:lnTo>
                <a:lnTo>
                  <a:pt x="375034" y="468889"/>
                </a:lnTo>
                <a:lnTo>
                  <a:pt x="393830" y="459488"/>
                </a:lnTo>
                <a:lnTo>
                  <a:pt x="412626" y="440693"/>
                </a:lnTo>
                <a:lnTo>
                  <a:pt x="422021" y="422021"/>
                </a:lnTo>
                <a:lnTo>
                  <a:pt x="422021" y="431422"/>
                </a:lnTo>
                <a:lnTo>
                  <a:pt x="431291" y="450088"/>
                </a:lnTo>
                <a:lnTo>
                  <a:pt x="450087" y="468889"/>
                </a:lnTo>
                <a:lnTo>
                  <a:pt x="459488" y="487555"/>
                </a:lnTo>
                <a:lnTo>
                  <a:pt x="478284" y="496956"/>
                </a:lnTo>
                <a:lnTo>
                  <a:pt x="496955" y="515752"/>
                </a:lnTo>
                <a:lnTo>
                  <a:pt x="515751" y="525147"/>
                </a:lnTo>
                <a:lnTo>
                  <a:pt x="534547" y="534547"/>
                </a:lnTo>
                <a:lnTo>
                  <a:pt x="562613" y="543818"/>
                </a:lnTo>
                <a:lnTo>
                  <a:pt x="590804" y="553213"/>
                </a:lnTo>
                <a:lnTo>
                  <a:pt x="656462" y="553213"/>
                </a:lnTo>
                <a:lnTo>
                  <a:pt x="684529" y="543818"/>
                </a:lnTo>
                <a:lnTo>
                  <a:pt x="703330" y="534547"/>
                </a:lnTo>
                <a:lnTo>
                  <a:pt x="712725" y="534547"/>
                </a:lnTo>
                <a:lnTo>
                  <a:pt x="731397" y="525147"/>
                </a:lnTo>
                <a:lnTo>
                  <a:pt x="750193" y="506351"/>
                </a:lnTo>
                <a:lnTo>
                  <a:pt x="759588" y="487555"/>
                </a:lnTo>
                <a:lnTo>
                  <a:pt x="768988" y="468889"/>
                </a:lnTo>
                <a:lnTo>
                  <a:pt x="778259" y="450088"/>
                </a:lnTo>
                <a:lnTo>
                  <a:pt x="787654" y="4220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70" name="Freeform 9070"/>
          <p:cNvSpPr/>
          <p:nvPr/>
        </p:nvSpPr>
        <p:spPr>
          <a:xfrm rot="-5400000" flipH="0" flipV="0">
            <a:off x="16617708" y="4060466"/>
            <a:ext cx="608083" cy="1101849"/>
          </a:xfrm>
          <a:custGeom>
            <a:pathLst>
              <a:path w="3741800" h="6780151">
                <a:moveTo>
                  <a:pt x="3741800" y="0"/>
                </a:moveTo>
                <a:lnTo>
                  <a:pt x="0" y="2466467"/>
                </a:lnTo>
                <a:lnTo>
                  <a:pt x="0" y="678015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71" name="Freeform 9071"/>
          <p:cNvSpPr/>
          <p:nvPr/>
        </p:nvSpPr>
        <p:spPr>
          <a:xfrm rot="-5400000" flipH="0" flipV="0">
            <a:off x="15992887" y="4377460"/>
            <a:ext cx="387102" cy="536446"/>
          </a:xfrm>
          <a:custGeom>
            <a:pathLst>
              <a:path w="2382007" h="3300983">
                <a:moveTo>
                  <a:pt x="2382007" y="628266"/>
                </a:moveTo>
                <a:lnTo>
                  <a:pt x="0" y="628266"/>
                </a:lnTo>
                <a:moveTo>
                  <a:pt x="2185033" y="2672587"/>
                </a:moveTo>
                <a:lnTo>
                  <a:pt x="0" y="2672587"/>
                </a:lnTo>
                <a:moveTo>
                  <a:pt x="384430" y="0"/>
                </a:moveTo>
                <a:lnTo>
                  <a:pt x="384430" y="330098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72" name="Freeform 9072"/>
          <p:cNvSpPr/>
          <p:nvPr/>
        </p:nvSpPr>
        <p:spPr>
          <a:xfrm rot="-5400000" flipH="0" flipV="0">
            <a:off x="15956315" y="4712738"/>
            <a:ext cx="141727" cy="126495"/>
          </a:xfrm>
          <a:custGeom>
            <a:pathLst>
              <a:path w="872108" h="778383">
                <a:moveTo>
                  <a:pt x="787779" y="778383"/>
                </a:moveTo>
                <a:lnTo>
                  <a:pt x="872108" y="70332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73" name="Freeform 9073"/>
          <p:cNvSpPr/>
          <p:nvPr/>
        </p:nvSpPr>
        <p:spPr>
          <a:xfrm rot="-5400000" flipH="0" flipV="0">
            <a:off x="15943354" y="4711975"/>
            <a:ext cx="141727" cy="128022"/>
          </a:xfrm>
          <a:custGeom>
            <a:pathLst>
              <a:path w="872108" h="787778">
                <a:moveTo>
                  <a:pt x="872108" y="787778"/>
                </a:moveTo>
                <a:lnTo>
                  <a:pt x="0" y="84454"/>
                </a:lnTo>
                <a:lnTo>
                  <a:pt x="8432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74" name="Freeform 9074"/>
          <p:cNvSpPr/>
          <p:nvPr/>
        </p:nvSpPr>
        <p:spPr>
          <a:xfrm rot="-5400000" flipH="0" flipV="0">
            <a:off x="16274825" y="4712749"/>
            <a:ext cx="141727" cy="126474"/>
          </a:xfrm>
          <a:custGeom>
            <a:pathLst>
              <a:path w="872108" h="778253">
                <a:moveTo>
                  <a:pt x="84324" y="0"/>
                </a:moveTo>
                <a:lnTo>
                  <a:pt x="0" y="84323"/>
                </a:lnTo>
                <a:lnTo>
                  <a:pt x="872108" y="7782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75" name="Freeform 9075"/>
          <p:cNvSpPr/>
          <p:nvPr/>
        </p:nvSpPr>
        <p:spPr>
          <a:xfrm rot="-5400000" flipH="0" flipV="0">
            <a:off x="16288539" y="4712738"/>
            <a:ext cx="141727" cy="126495"/>
          </a:xfrm>
          <a:custGeom>
            <a:pathLst>
              <a:path w="872108" h="778384">
                <a:moveTo>
                  <a:pt x="0" y="0"/>
                </a:moveTo>
                <a:lnTo>
                  <a:pt x="872108" y="693930"/>
                </a:lnTo>
                <a:lnTo>
                  <a:pt x="787779" y="7783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76" name="Freeform 9076"/>
          <p:cNvSpPr/>
          <p:nvPr/>
        </p:nvSpPr>
        <p:spPr>
          <a:xfrm rot="-5400000" flipH="0" flipV="0">
            <a:off x="16120146" y="4684546"/>
            <a:ext cx="56386" cy="42681"/>
          </a:xfrm>
          <a:custGeom>
            <a:pathLst>
              <a:path w="346968" h="262638">
                <a:moveTo>
                  <a:pt x="346968" y="225046"/>
                </a:moveTo>
                <a:lnTo>
                  <a:pt x="328296" y="84329"/>
                </a:lnTo>
                <a:lnTo>
                  <a:pt x="328296" y="121921"/>
                </a:lnTo>
                <a:lnTo>
                  <a:pt x="318771" y="140593"/>
                </a:lnTo>
                <a:lnTo>
                  <a:pt x="309500" y="159388"/>
                </a:lnTo>
                <a:lnTo>
                  <a:pt x="290705" y="168783"/>
                </a:lnTo>
                <a:lnTo>
                  <a:pt x="271909" y="178184"/>
                </a:lnTo>
                <a:lnTo>
                  <a:pt x="234441" y="178184"/>
                </a:lnTo>
                <a:lnTo>
                  <a:pt x="206375" y="168783"/>
                </a:lnTo>
                <a:lnTo>
                  <a:pt x="131322" y="149988"/>
                </a:lnTo>
                <a:lnTo>
                  <a:pt x="121921" y="149988"/>
                </a:lnTo>
                <a:lnTo>
                  <a:pt x="103125" y="140593"/>
                </a:lnTo>
                <a:lnTo>
                  <a:pt x="75059" y="131322"/>
                </a:lnTo>
                <a:lnTo>
                  <a:pt x="65658" y="112526"/>
                </a:lnTo>
                <a:lnTo>
                  <a:pt x="46862" y="103125"/>
                </a:lnTo>
                <a:lnTo>
                  <a:pt x="37591" y="84329"/>
                </a:lnTo>
                <a:lnTo>
                  <a:pt x="28066" y="65658"/>
                </a:lnTo>
                <a:lnTo>
                  <a:pt x="18796" y="46862"/>
                </a:lnTo>
                <a:lnTo>
                  <a:pt x="18796" y="18796"/>
                </a:lnTo>
                <a:lnTo>
                  <a:pt x="9401" y="0"/>
                </a:lnTo>
                <a:lnTo>
                  <a:pt x="0" y="159388"/>
                </a:lnTo>
                <a:lnTo>
                  <a:pt x="18796" y="178184"/>
                </a:lnTo>
                <a:lnTo>
                  <a:pt x="37591" y="187579"/>
                </a:lnTo>
                <a:lnTo>
                  <a:pt x="56263" y="206375"/>
                </a:lnTo>
                <a:lnTo>
                  <a:pt x="75059" y="215646"/>
                </a:lnTo>
                <a:lnTo>
                  <a:pt x="103125" y="225046"/>
                </a:lnTo>
                <a:lnTo>
                  <a:pt x="131322" y="234441"/>
                </a:lnTo>
                <a:lnTo>
                  <a:pt x="206375" y="253237"/>
                </a:lnTo>
                <a:lnTo>
                  <a:pt x="225046" y="253237"/>
                </a:lnTo>
                <a:lnTo>
                  <a:pt x="253237" y="262638"/>
                </a:lnTo>
                <a:lnTo>
                  <a:pt x="281304" y="253237"/>
                </a:lnTo>
                <a:lnTo>
                  <a:pt x="309500" y="253237"/>
                </a:lnTo>
                <a:lnTo>
                  <a:pt x="328296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77" name="Freeform 9077"/>
          <p:cNvSpPr/>
          <p:nvPr/>
        </p:nvSpPr>
        <p:spPr>
          <a:xfrm rot="-5400000" flipH="0" flipV="0">
            <a:off x="16072894" y="4641874"/>
            <a:ext cx="128023" cy="77726"/>
          </a:xfrm>
          <a:custGeom>
            <a:pathLst>
              <a:path w="787784" h="478284">
                <a:moveTo>
                  <a:pt x="787784" y="431416"/>
                </a:moveTo>
                <a:lnTo>
                  <a:pt x="787784" y="422021"/>
                </a:lnTo>
                <a:lnTo>
                  <a:pt x="778383" y="403225"/>
                </a:lnTo>
                <a:lnTo>
                  <a:pt x="768988" y="384554"/>
                </a:lnTo>
                <a:lnTo>
                  <a:pt x="768988" y="356363"/>
                </a:lnTo>
                <a:lnTo>
                  <a:pt x="759588" y="337567"/>
                </a:lnTo>
                <a:lnTo>
                  <a:pt x="750317" y="309501"/>
                </a:lnTo>
                <a:lnTo>
                  <a:pt x="731521" y="290705"/>
                </a:lnTo>
                <a:lnTo>
                  <a:pt x="722120" y="271909"/>
                </a:lnTo>
                <a:lnTo>
                  <a:pt x="712725" y="253238"/>
                </a:lnTo>
                <a:lnTo>
                  <a:pt x="694054" y="234442"/>
                </a:lnTo>
                <a:lnTo>
                  <a:pt x="684659" y="215646"/>
                </a:lnTo>
                <a:lnTo>
                  <a:pt x="665863" y="196975"/>
                </a:lnTo>
                <a:lnTo>
                  <a:pt x="647067" y="187580"/>
                </a:lnTo>
                <a:lnTo>
                  <a:pt x="647067" y="178179"/>
                </a:lnTo>
                <a:lnTo>
                  <a:pt x="628271" y="159383"/>
                </a:lnTo>
                <a:lnTo>
                  <a:pt x="609600" y="149988"/>
                </a:lnTo>
                <a:lnTo>
                  <a:pt x="590804" y="131317"/>
                </a:lnTo>
                <a:lnTo>
                  <a:pt x="572008" y="121922"/>
                </a:lnTo>
                <a:lnTo>
                  <a:pt x="543942" y="112521"/>
                </a:lnTo>
                <a:lnTo>
                  <a:pt x="525146" y="103126"/>
                </a:lnTo>
                <a:lnTo>
                  <a:pt x="506474" y="93725"/>
                </a:lnTo>
                <a:lnTo>
                  <a:pt x="478284" y="84454"/>
                </a:lnTo>
                <a:lnTo>
                  <a:pt x="459612" y="74929"/>
                </a:lnTo>
                <a:lnTo>
                  <a:pt x="431421" y="65658"/>
                </a:lnTo>
                <a:lnTo>
                  <a:pt x="196980" y="0"/>
                </a:lnTo>
                <a:lnTo>
                  <a:pt x="159513" y="0"/>
                </a:lnTo>
                <a:lnTo>
                  <a:pt x="131316" y="0"/>
                </a:lnTo>
                <a:lnTo>
                  <a:pt x="112520" y="9395"/>
                </a:lnTo>
                <a:lnTo>
                  <a:pt x="84454" y="18666"/>
                </a:lnTo>
                <a:lnTo>
                  <a:pt x="56263" y="37462"/>
                </a:lnTo>
                <a:lnTo>
                  <a:pt x="37467" y="56258"/>
                </a:lnTo>
                <a:lnTo>
                  <a:pt x="28196" y="74929"/>
                </a:lnTo>
                <a:lnTo>
                  <a:pt x="18796" y="93725"/>
                </a:lnTo>
                <a:lnTo>
                  <a:pt x="9401" y="112521"/>
                </a:lnTo>
                <a:lnTo>
                  <a:pt x="0" y="131317"/>
                </a:lnTo>
                <a:lnTo>
                  <a:pt x="0" y="215646"/>
                </a:lnTo>
                <a:lnTo>
                  <a:pt x="9401" y="234442"/>
                </a:lnTo>
                <a:lnTo>
                  <a:pt x="9401" y="253238"/>
                </a:lnTo>
                <a:lnTo>
                  <a:pt x="18796" y="271909"/>
                </a:lnTo>
                <a:lnTo>
                  <a:pt x="28196" y="290705"/>
                </a:lnTo>
                <a:lnTo>
                  <a:pt x="37467" y="309501"/>
                </a:lnTo>
                <a:lnTo>
                  <a:pt x="46862" y="328167"/>
                </a:lnTo>
                <a:lnTo>
                  <a:pt x="65658" y="337567"/>
                </a:lnTo>
                <a:lnTo>
                  <a:pt x="75059" y="178179"/>
                </a:lnTo>
                <a:lnTo>
                  <a:pt x="75059" y="168784"/>
                </a:lnTo>
                <a:lnTo>
                  <a:pt x="84454" y="149988"/>
                </a:lnTo>
                <a:lnTo>
                  <a:pt x="93724" y="121922"/>
                </a:lnTo>
                <a:lnTo>
                  <a:pt x="103249" y="103126"/>
                </a:lnTo>
                <a:lnTo>
                  <a:pt x="121921" y="93725"/>
                </a:lnTo>
                <a:lnTo>
                  <a:pt x="140717" y="84454"/>
                </a:lnTo>
                <a:lnTo>
                  <a:pt x="168783" y="74929"/>
                </a:lnTo>
                <a:lnTo>
                  <a:pt x="196980" y="84454"/>
                </a:lnTo>
                <a:lnTo>
                  <a:pt x="393954" y="140717"/>
                </a:lnTo>
                <a:lnTo>
                  <a:pt x="393954" y="262508"/>
                </a:lnTo>
                <a:lnTo>
                  <a:pt x="412626" y="403225"/>
                </a:lnTo>
                <a:lnTo>
                  <a:pt x="431421" y="393825"/>
                </a:lnTo>
                <a:lnTo>
                  <a:pt x="431421" y="384554"/>
                </a:lnTo>
                <a:lnTo>
                  <a:pt x="450217" y="365758"/>
                </a:lnTo>
                <a:lnTo>
                  <a:pt x="459612" y="346962"/>
                </a:lnTo>
                <a:lnTo>
                  <a:pt x="468883" y="328167"/>
                </a:lnTo>
                <a:lnTo>
                  <a:pt x="468883" y="159383"/>
                </a:lnTo>
                <a:lnTo>
                  <a:pt x="478284" y="168784"/>
                </a:lnTo>
                <a:lnTo>
                  <a:pt x="506474" y="178179"/>
                </a:lnTo>
                <a:lnTo>
                  <a:pt x="525146" y="187580"/>
                </a:lnTo>
                <a:lnTo>
                  <a:pt x="543942" y="196975"/>
                </a:lnTo>
                <a:lnTo>
                  <a:pt x="562738" y="206245"/>
                </a:lnTo>
                <a:lnTo>
                  <a:pt x="581409" y="225041"/>
                </a:lnTo>
                <a:lnTo>
                  <a:pt x="600205" y="234442"/>
                </a:lnTo>
                <a:lnTo>
                  <a:pt x="619001" y="253238"/>
                </a:lnTo>
                <a:lnTo>
                  <a:pt x="628271" y="271909"/>
                </a:lnTo>
                <a:lnTo>
                  <a:pt x="647067" y="290705"/>
                </a:lnTo>
                <a:lnTo>
                  <a:pt x="656462" y="318772"/>
                </a:lnTo>
                <a:lnTo>
                  <a:pt x="675258" y="337567"/>
                </a:lnTo>
                <a:lnTo>
                  <a:pt x="684659" y="356363"/>
                </a:lnTo>
                <a:lnTo>
                  <a:pt x="694054" y="384554"/>
                </a:lnTo>
                <a:lnTo>
                  <a:pt x="703324" y="403225"/>
                </a:lnTo>
                <a:lnTo>
                  <a:pt x="703324" y="422021"/>
                </a:lnTo>
                <a:lnTo>
                  <a:pt x="712725" y="450088"/>
                </a:lnTo>
                <a:lnTo>
                  <a:pt x="722120" y="468883"/>
                </a:lnTo>
                <a:lnTo>
                  <a:pt x="750317" y="478284"/>
                </a:lnTo>
                <a:lnTo>
                  <a:pt x="768988" y="468883"/>
                </a:lnTo>
                <a:lnTo>
                  <a:pt x="778383" y="4594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78" name="Freeform 9078"/>
          <p:cNvSpPr/>
          <p:nvPr/>
        </p:nvSpPr>
        <p:spPr>
          <a:xfrm rot="-5400000" flipH="0" flipV="0">
            <a:off x="16165851" y="4635786"/>
            <a:ext cx="128023" cy="89903"/>
          </a:xfrm>
          <a:custGeom>
            <a:pathLst>
              <a:path w="787784" h="553212">
                <a:moveTo>
                  <a:pt x="787784" y="515745"/>
                </a:moveTo>
                <a:lnTo>
                  <a:pt x="787784" y="215645"/>
                </a:lnTo>
                <a:lnTo>
                  <a:pt x="778383" y="196980"/>
                </a:lnTo>
                <a:lnTo>
                  <a:pt x="759588" y="187579"/>
                </a:lnTo>
                <a:lnTo>
                  <a:pt x="440816" y="103125"/>
                </a:lnTo>
                <a:lnTo>
                  <a:pt x="422021" y="103125"/>
                </a:lnTo>
                <a:lnTo>
                  <a:pt x="403355" y="112520"/>
                </a:lnTo>
                <a:lnTo>
                  <a:pt x="403355" y="121921"/>
                </a:lnTo>
                <a:lnTo>
                  <a:pt x="393954" y="140716"/>
                </a:lnTo>
                <a:lnTo>
                  <a:pt x="393954" y="337566"/>
                </a:lnTo>
                <a:lnTo>
                  <a:pt x="384429" y="356362"/>
                </a:lnTo>
                <a:lnTo>
                  <a:pt x="375158" y="375034"/>
                </a:lnTo>
                <a:lnTo>
                  <a:pt x="356363" y="384429"/>
                </a:lnTo>
                <a:lnTo>
                  <a:pt x="337567" y="393830"/>
                </a:lnTo>
                <a:lnTo>
                  <a:pt x="300099" y="393830"/>
                </a:lnTo>
                <a:lnTo>
                  <a:pt x="272033" y="384429"/>
                </a:lnTo>
                <a:lnTo>
                  <a:pt x="196980" y="365633"/>
                </a:lnTo>
                <a:lnTo>
                  <a:pt x="187579" y="365633"/>
                </a:lnTo>
                <a:lnTo>
                  <a:pt x="168783" y="356362"/>
                </a:lnTo>
                <a:lnTo>
                  <a:pt x="140717" y="346967"/>
                </a:lnTo>
                <a:lnTo>
                  <a:pt x="131316" y="328166"/>
                </a:lnTo>
                <a:lnTo>
                  <a:pt x="112520" y="318771"/>
                </a:lnTo>
                <a:lnTo>
                  <a:pt x="103249" y="300099"/>
                </a:lnTo>
                <a:lnTo>
                  <a:pt x="93724" y="281303"/>
                </a:lnTo>
                <a:lnTo>
                  <a:pt x="84454" y="262508"/>
                </a:lnTo>
                <a:lnTo>
                  <a:pt x="84454" y="234441"/>
                </a:lnTo>
                <a:lnTo>
                  <a:pt x="75059" y="215645"/>
                </a:lnTo>
                <a:lnTo>
                  <a:pt x="75059" y="18671"/>
                </a:lnTo>
                <a:lnTo>
                  <a:pt x="65658" y="0"/>
                </a:lnTo>
                <a:lnTo>
                  <a:pt x="18796" y="0"/>
                </a:lnTo>
                <a:lnTo>
                  <a:pt x="0" y="18671"/>
                </a:lnTo>
                <a:lnTo>
                  <a:pt x="0" y="253237"/>
                </a:lnTo>
                <a:lnTo>
                  <a:pt x="9401" y="271908"/>
                </a:lnTo>
                <a:lnTo>
                  <a:pt x="9401" y="290704"/>
                </a:lnTo>
                <a:lnTo>
                  <a:pt x="18796" y="309500"/>
                </a:lnTo>
                <a:lnTo>
                  <a:pt x="28196" y="328166"/>
                </a:lnTo>
                <a:lnTo>
                  <a:pt x="37467" y="346967"/>
                </a:lnTo>
                <a:lnTo>
                  <a:pt x="46862" y="365633"/>
                </a:lnTo>
                <a:lnTo>
                  <a:pt x="65658" y="375034"/>
                </a:lnTo>
                <a:lnTo>
                  <a:pt x="84454" y="393830"/>
                </a:lnTo>
                <a:lnTo>
                  <a:pt x="103249" y="403225"/>
                </a:lnTo>
                <a:lnTo>
                  <a:pt x="121921" y="422020"/>
                </a:lnTo>
                <a:lnTo>
                  <a:pt x="140717" y="431421"/>
                </a:lnTo>
                <a:lnTo>
                  <a:pt x="168783" y="440692"/>
                </a:lnTo>
                <a:lnTo>
                  <a:pt x="196980" y="450087"/>
                </a:lnTo>
                <a:lnTo>
                  <a:pt x="272033" y="468883"/>
                </a:lnTo>
                <a:lnTo>
                  <a:pt x="290704" y="468883"/>
                </a:lnTo>
                <a:lnTo>
                  <a:pt x="318895" y="478283"/>
                </a:lnTo>
                <a:lnTo>
                  <a:pt x="346962" y="468883"/>
                </a:lnTo>
                <a:lnTo>
                  <a:pt x="375158" y="468883"/>
                </a:lnTo>
                <a:lnTo>
                  <a:pt x="393954" y="459488"/>
                </a:lnTo>
                <a:lnTo>
                  <a:pt x="412626" y="440692"/>
                </a:lnTo>
                <a:lnTo>
                  <a:pt x="431421" y="431421"/>
                </a:lnTo>
                <a:lnTo>
                  <a:pt x="450217" y="412625"/>
                </a:lnTo>
                <a:lnTo>
                  <a:pt x="459612" y="384429"/>
                </a:lnTo>
                <a:lnTo>
                  <a:pt x="468883" y="365633"/>
                </a:lnTo>
                <a:lnTo>
                  <a:pt x="468883" y="196980"/>
                </a:lnTo>
                <a:lnTo>
                  <a:pt x="703324" y="262508"/>
                </a:lnTo>
                <a:lnTo>
                  <a:pt x="703324" y="515745"/>
                </a:lnTo>
                <a:lnTo>
                  <a:pt x="712725" y="534541"/>
                </a:lnTo>
                <a:lnTo>
                  <a:pt x="722120" y="543941"/>
                </a:lnTo>
                <a:lnTo>
                  <a:pt x="750317" y="553212"/>
                </a:lnTo>
                <a:lnTo>
                  <a:pt x="768988" y="543941"/>
                </a:lnTo>
                <a:lnTo>
                  <a:pt x="778383" y="5345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79" name="Freeform 9079"/>
          <p:cNvSpPr/>
          <p:nvPr/>
        </p:nvSpPr>
        <p:spPr>
          <a:xfrm rot="-5400000" flipH="0" flipV="0">
            <a:off x="16711442" y="1927632"/>
            <a:ext cx="128021" cy="59440"/>
          </a:xfrm>
          <a:custGeom>
            <a:pathLst>
              <a:path w="787773" h="365764">
                <a:moveTo>
                  <a:pt x="787773" y="225047"/>
                </a:moveTo>
                <a:lnTo>
                  <a:pt x="787773" y="215776"/>
                </a:lnTo>
                <a:lnTo>
                  <a:pt x="778372" y="196980"/>
                </a:lnTo>
                <a:lnTo>
                  <a:pt x="759582" y="187580"/>
                </a:lnTo>
                <a:lnTo>
                  <a:pt x="553331" y="131322"/>
                </a:lnTo>
                <a:lnTo>
                  <a:pt x="553331" y="84454"/>
                </a:lnTo>
                <a:lnTo>
                  <a:pt x="543930" y="56263"/>
                </a:lnTo>
                <a:lnTo>
                  <a:pt x="534541" y="46863"/>
                </a:lnTo>
                <a:lnTo>
                  <a:pt x="506475" y="37592"/>
                </a:lnTo>
                <a:lnTo>
                  <a:pt x="487673" y="46863"/>
                </a:lnTo>
                <a:lnTo>
                  <a:pt x="478272" y="56263"/>
                </a:lnTo>
                <a:lnTo>
                  <a:pt x="468883" y="84454"/>
                </a:lnTo>
                <a:lnTo>
                  <a:pt x="468883" y="112651"/>
                </a:lnTo>
                <a:lnTo>
                  <a:pt x="46857" y="0"/>
                </a:lnTo>
                <a:lnTo>
                  <a:pt x="28191" y="0"/>
                </a:lnTo>
                <a:lnTo>
                  <a:pt x="9389" y="9401"/>
                </a:lnTo>
                <a:lnTo>
                  <a:pt x="9389" y="18796"/>
                </a:lnTo>
                <a:lnTo>
                  <a:pt x="0" y="37592"/>
                </a:lnTo>
                <a:lnTo>
                  <a:pt x="0" y="46863"/>
                </a:lnTo>
                <a:lnTo>
                  <a:pt x="9389" y="65658"/>
                </a:lnTo>
                <a:lnTo>
                  <a:pt x="28191" y="75059"/>
                </a:lnTo>
                <a:lnTo>
                  <a:pt x="468883" y="187580"/>
                </a:lnTo>
                <a:lnTo>
                  <a:pt x="468883" y="328296"/>
                </a:lnTo>
                <a:lnTo>
                  <a:pt x="478272" y="346968"/>
                </a:lnTo>
                <a:lnTo>
                  <a:pt x="487673" y="356363"/>
                </a:lnTo>
                <a:lnTo>
                  <a:pt x="506475" y="365764"/>
                </a:lnTo>
                <a:lnTo>
                  <a:pt x="534541" y="356363"/>
                </a:lnTo>
                <a:lnTo>
                  <a:pt x="543930" y="346968"/>
                </a:lnTo>
                <a:lnTo>
                  <a:pt x="553331" y="328296"/>
                </a:lnTo>
                <a:lnTo>
                  <a:pt x="553331" y="215776"/>
                </a:lnTo>
                <a:lnTo>
                  <a:pt x="731515" y="262638"/>
                </a:lnTo>
                <a:lnTo>
                  <a:pt x="768983" y="262638"/>
                </a:lnTo>
                <a:lnTo>
                  <a:pt x="778372" y="2438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80" name="Freeform 9080"/>
          <p:cNvSpPr/>
          <p:nvPr/>
        </p:nvSpPr>
        <p:spPr>
          <a:xfrm rot="-5400000" flipH="0" flipV="0">
            <a:off x="16801364" y="1939830"/>
            <a:ext cx="118879" cy="44187"/>
          </a:xfrm>
          <a:custGeom>
            <a:pathLst>
              <a:path w="731515" h="271903">
                <a:moveTo>
                  <a:pt x="731515" y="271903"/>
                </a:moveTo>
                <a:lnTo>
                  <a:pt x="647056" y="159382"/>
                </a:lnTo>
                <a:lnTo>
                  <a:pt x="46857" y="0"/>
                </a:lnTo>
                <a:lnTo>
                  <a:pt x="28191" y="0"/>
                </a:lnTo>
                <a:lnTo>
                  <a:pt x="9389" y="18666"/>
                </a:lnTo>
                <a:lnTo>
                  <a:pt x="0" y="37461"/>
                </a:lnTo>
                <a:lnTo>
                  <a:pt x="0" y="46862"/>
                </a:lnTo>
                <a:lnTo>
                  <a:pt x="9389" y="65658"/>
                </a:lnTo>
                <a:lnTo>
                  <a:pt x="28191" y="750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81" name="Freeform 9081"/>
          <p:cNvSpPr/>
          <p:nvPr/>
        </p:nvSpPr>
        <p:spPr>
          <a:xfrm rot="-5400000" flipH="0" flipV="0">
            <a:off x="16840990" y="1889534"/>
            <a:ext cx="38099" cy="45714"/>
          </a:xfrm>
          <a:custGeom>
            <a:pathLst>
              <a:path w="234442" h="281304">
                <a:moveTo>
                  <a:pt x="234442" y="243842"/>
                </a:moveTo>
                <a:lnTo>
                  <a:pt x="234442" y="243842"/>
                </a:lnTo>
                <a:lnTo>
                  <a:pt x="225041" y="215646"/>
                </a:lnTo>
                <a:lnTo>
                  <a:pt x="65534" y="9401"/>
                </a:lnTo>
                <a:lnTo>
                  <a:pt x="37468" y="0"/>
                </a:lnTo>
                <a:lnTo>
                  <a:pt x="9401" y="9401"/>
                </a:lnTo>
                <a:lnTo>
                  <a:pt x="0" y="28067"/>
                </a:lnTo>
                <a:lnTo>
                  <a:pt x="0" y="37467"/>
                </a:lnTo>
                <a:lnTo>
                  <a:pt x="9401" y="56263"/>
                </a:lnTo>
                <a:lnTo>
                  <a:pt x="93725" y="168783"/>
                </a:lnTo>
                <a:lnTo>
                  <a:pt x="178184" y="281304"/>
                </a:lnTo>
                <a:lnTo>
                  <a:pt x="196850" y="281304"/>
                </a:lnTo>
                <a:lnTo>
                  <a:pt x="215652" y="271909"/>
                </a:lnTo>
                <a:lnTo>
                  <a:pt x="225041" y="2625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82" name="Freeform 9082"/>
          <p:cNvSpPr/>
          <p:nvPr/>
        </p:nvSpPr>
        <p:spPr>
          <a:xfrm rot="-5400000" flipH="0" flipV="0">
            <a:off x="16856223" y="1936776"/>
            <a:ext cx="117351" cy="51824"/>
          </a:xfrm>
          <a:custGeom>
            <a:pathLst>
              <a:path w="722115" h="318896">
                <a:moveTo>
                  <a:pt x="722115" y="187579"/>
                </a:moveTo>
                <a:lnTo>
                  <a:pt x="703325" y="168908"/>
                </a:lnTo>
                <a:lnTo>
                  <a:pt x="684647" y="150112"/>
                </a:lnTo>
                <a:lnTo>
                  <a:pt x="656457" y="140717"/>
                </a:lnTo>
                <a:lnTo>
                  <a:pt x="637791" y="121921"/>
                </a:lnTo>
                <a:lnTo>
                  <a:pt x="609600" y="112651"/>
                </a:lnTo>
                <a:lnTo>
                  <a:pt x="581398" y="93855"/>
                </a:lnTo>
                <a:lnTo>
                  <a:pt x="562732" y="84454"/>
                </a:lnTo>
                <a:lnTo>
                  <a:pt x="534541" y="75059"/>
                </a:lnTo>
                <a:lnTo>
                  <a:pt x="515740" y="65658"/>
                </a:lnTo>
                <a:lnTo>
                  <a:pt x="487673" y="56387"/>
                </a:lnTo>
                <a:lnTo>
                  <a:pt x="459482" y="46987"/>
                </a:lnTo>
                <a:lnTo>
                  <a:pt x="440817" y="37592"/>
                </a:lnTo>
                <a:lnTo>
                  <a:pt x="412614" y="28191"/>
                </a:lnTo>
                <a:lnTo>
                  <a:pt x="393949" y="28191"/>
                </a:lnTo>
                <a:lnTo>
                  <a:pt x="365758" y="18796"/>
                </a:lnTo>
                <a:lnTo>
                  <a:pt x="346956" y="9395"/>
                </a:lnTo>
                <a:lnTo>
                  <a:pt x="300100" y="9395"/>
                </a:lnTo>
                <a:lnTo>
                  <a:pt x="281298" y="0"/>
                </a:lnTo>
                <a:lnTo>
                  <a:pt x="112515" y="0"/>
                </a:lnTo>
                <a:lnTo>
                  <a:pt x="84448" y="9395"/>
                </a:lnTo>
                <a:lnTo>
                  <a:pt x="65658" y="18796"/>
                </a:lnTo>
                <a:lnTo>
                  <a:pt x="46857" y="28191"/>
                </a:lnTo>
                <a:lnTo>
                  <a:pt x="37456" y="37592"/>
                </a:lnTo>
                <a:lnTo>
                  <a:pt x="18790" y="56387"/>
                </a:lnTo>
                <a:lnTo>
                  <a:pt x="9389" y="65658"/>
                </a:lnTo>
                <a:lnTo>
                  <a:pt x="9389" y="84454"/>
                </a:lnTo>
                <a:lnTo>
                  <a:pt x="0" y="103250"/>
                </a:lnTo>
                <a:lnTo>
                  <a:pt x="0" y="150112"/>
                </a:lnTo>
                <a:lnTo>
                  <a:pt x="9389" y="168908"/>
                </a:lnTo>
                <a:lnTo>
                  <a:pt x="9389" y="187579"/>
                </a:lnTo>
                <a:lnTo>
                  <a:pt x="18790" y="206375"/>
                </a:lnTo>
                <a:lnTo>
                  <a:pt x="28191" y="225171"/>
                </a:lnTo>
                <a:lnTo>
                  <a:pt x="37456" y="243837"/>
                </a:lnTo>
                <a:lnTo>
                  <a:pt x="56257" y="262638"/>
                </a:lnTo>
                <a:lnTo>
                  <a:pt x="65658" y="281304"/>
                </a:lnTo>
                <a:lnTo>
                  <a:pt x="75047" y="150112"/>
                </a:lnTo>
                <a:lnTo>
                  <a:pt x="84448" y="131316"/>
                </a:lnTo>
                <a:lnTo>
                  <a:pt x="84448" y="112651"/>
                </a:lnTo>
                <a:lnTo>
                  <a:pt x="93849" y="103250"/>
                </a:lnTo>
                <a:lnTo>
                  <a:pt x="112515" y="93855"/>
                </a:lnTo>
                <a:lnTo>
                  <a:pt x="131316" y="84454"/>
                </a:lnTo>
                <a:lnTo>
                  <a:pt x="159507" y="75059"/>
                </a:lnTo>
                <a:lnTo>
                  <a:pt x="243831" y="75059"/>
                </a:lnTo>
                <a:lnTo>
                  <a:pt x="262632" y="84454"/>
                </a:lnTo>
                <a:lnTo>
                  <a:pt x="290699" y="84454"/>
                </a:lnTo>
                <a:lnTo>
                  <a:pt x="309489" y="93855"/>
                </a:lnTo>
                <a:lnTo>
                  <a:pt x="337555" y="93855"/>
                </a:lnTo>
                <a:lnTo>
                  <a:pt x="365758" y="103250"/>
                </a:lnTo>
                <a:lnTo>
                  <a:pt x="393949" y="112651"/>
                </a:lnTo>
                <a:lnTo>
                  <a:pt x="412614" y="112651"/>
                </a:lnTo>
                <a:lnTo>
                  <a:pt x="431416" y="121921"/>
                </a:lnTo>
                <a:lnTo>
                  <a:pt x="459482" y="131316"/>
                </a:lnTo>
                <a:lnTo>
                  <a:pt x="478272" y="140717"/>
                </a:lnTo>
                <a:lnTo>
                  <a:pt x="506475" y="150112"/>
                </a:lnTo>
                <a:lnTo>
                  <a:pt x="525140" y="159513"/>
                </a:lnTo>
                <a:lnTo>
                  <a:pt x="553331" y="168908"/>
                </a:lnTo>
                <a:lnTo>
                  <a:pt x="581398" y="187579"/>
                </a:lnTo>
                <a:lnTo>
                  <a:pt x="609600" y="196974"/>
                </a:lnTo>
                <a:lnTo>
                  <a:pt x="628390" y="215770"/>
                </a:lnTo>
                <a:lnTo>
                  <a:pt x="647056" y="225171"/>
                </a:lnTo>
                <a:lnTo>
                  <a:pt x="665857" y="243837"/>
                </a:lnTo>
                <a:lnTo>
                  <a:pt x="684647" y="253237"/>
                </a:lnTo>
                <a:lnTo>
                  <a:pt x="694048" y="272033"/>
                </a:lnTo>
                <a:lnTo>
                  <a:pt x="703325" y="290705"/>
                </a:lnTo>
                <a:lnTo>
                  <a:pt x="703325" y="3188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83" name="Freeform 9083"/>
          <p:cNvSpPr/>
          <p:nvPr/>
        </p:nvSpPr>
        <p:spPr>
          <a:xfrm rot="-5400000" flipH="0" flipV="0">
            <a:off x="16879854" y="1926869"/>
            <a:ext cx="117351" cy="50297"/>
          </a:xfrm>
          <a:custGeom>
            <a:pathLst>
              <a:path w="722115" h="309500">
                <a:moveTo>
                  <a:pt x="722115" y="187579"/>
                </a:moveTo>
                <a:lnTo>
                  <a:pt x="722115" y="159389"/>
                </a:lnTo>
                <a:lnTo>
                  <a:pt x="712714" y="140593"/>
                </a:lnTo>
                <a:lnTo>
                  <a:pt x="712714" y="121921"/>
                </a:lnTo>
                <a:lnTo>
                  <a:pt x="703325" y="103125"/>
                </a:lnTo>
                <a:lnTo>
                  <a:pt x="693924" y="84330"/>
                </a:lnTo>
                <a:lnTo>
                  <a:pt x="684523" y="65658"/>
                </a:lnTo>
                <a:lnTo>
                  <a:pt x="665857" y="46862"/>
                </a:lnTo>
                <a:lnTo>
                  <a:pt x="656457" y="37467"/>
                </a:lnTo>
                <a:lnTo>
                  <a:pt x="637667" y="168784"/>
                </a:lnTo>
                <a:lnTo>
                  <a:pt x="637667" y="196980"/>
                </a:lnTo>
                <a:lnTo>
                  <a:pt x="618989" y="215646"/>
                </a:lnTo>
                <a:lnTo>
                  <a:pt x="609600" y="225047"/>
                </a:lnTo>
                <a:lnTo>
                  <a:pt x="581398" y="225047"/>
                </a:lnTo>
                <a:lnTo>
                  <a:pt x="562732" y="234442"/>
                </a:lnTo>
                <a:lnTo>
                  <a:pt x="525141" y="234442"/>
                </a:lnTo>
                <a:lnTo>
                  <a:pt x="459482" y="234442"/>
                </a:lnTo>
                <a:lnTo>
                  <a:pt x="431416" y="225047"/>
                </a:lnTo>
                <a:lnTo>
                  <a:pt x="412614" y="225047"/>
                </a:lnTo>
                <a:lnTo>
                  <a:pt x="384548" y="215646"/>
                </a:lnTo>
                <a:lnTo>
                  <a:pt x="356357" y="206251"/>
                </a:lnTo>
                <a:lnTo>
                  <a:pt x="328291" y="206251"/>
                </a:lnTo>
                <a:lnTo>
                  <a:pt x="309489" y="196980"/>
                </a:lnTo>
                <a:lnTo>
                  <a:pt x="290699" y="187579"/>
                </a:lnTo>
                <a:lnTo>
                  <a:pt x="262508" y="178184"/>
                </a:lnTo>
                <a:lnTo>
                  <a:pt x="243831" y="178184"/>
                </a:lnTo>
                <a:lnTo>
                  <a:pt x="215640" y="159389"/>
                </a:lnTo>
                <a:lnTo>
                  <a:pt x="196974" y="149988"/>
                </a:lnTo>
                <a:lnTo>
                  <a:pt x="168784" y="140593"/>
                </a:lnTo>
                <a:lnTo>
                  <a:pt x="140717" y="131192"/>
                </a:lnTo>
                <a:lnTo>
                  <a:pt x="112515" y="112526"/>
                </a:lnTo>
                <a:lnTo>
                  <a:pt x="84448" y="93725"/>
                </a:lnTo>
                <a:lnTo>
                  <a:pt x="65658" y="84330"/>
                </a:lnTo>
                <a:lnTo>
                  <a:pt x="56257" y="65658"/>
                </a:lnTo>
                <a:lnTo>
                  <a:pt x="37592" y="56263"/>
                </a:lnTo>
                <a:lnTo>
                  <a:pt x="28191" y="37467"/>
                </a:lnTo>
                <a:lnTo>
                  <a:pt x="18790" y="28067"/>
                </a:lnTo>
                <a:lnTo>
                  <a:pt x="18790" y="9401"/>
                </a:lnTo>
                <a:lnTo>
                  <a:pt x="9389" y="0"/>
                </a:lnTo>
                <a:lnTo>
                  <a:pt x="0" y="131192"/>
                </a:lnTo>
                <a:lnTo>
                  <a:pt x="18790" y="140593"/>
                </a:lnTo>
                <a:lnTo>
                  <a:pt x="37592" y="159389"/>
                </a:lnTo>
                <a:lnTo>
                  <a:pt x="56257" y="168784"/>
                </a:lnTo>
                <a:lnTo>
                  <a:pt x="84448" y="187579"/>
                </a:lnTo>
                <a:lnTo>
                  <a:pt x="103114" y="196980"/>
                </a:lnTo>
                <a:lnTo>
                  <a:pt x="131316" y="215646"/>
                </a:lnTo>
                <a:lnTo>
                  <a:pt x="159383" y="225047"/>
                </a:lnTo>
                <a:lnTo>
                  <a:pt x="187574" y="234442"/>
                </a:lnTo>
                <a:lnTo>
                  <a:pt x="206239" y="243842"/>
                </a:lnTo>
                <a:lnTo>
                  <a:pt x="234442" y="253237"/>
                </a:lnTo>
                <a:lnTo>
                  <a:pt x="253232" y="262508"/>
                </a:lnTo>
                <a:lnTo>
                  <a:pt x="281298" y="271909"/>
                </a:lnTo>
                <a:lnTo>
                  <a:pt x="300100" y="281304"/>
                </a:lnTo>
                <a:lnTo>
                  <a:pt x="328291" y="281304"/>
                </a:lnTo>
                <a:lnTo>
                  <a:pt x="346956" y="290705"/>
                </a:lnTo>
                <a:lnTo>
                  <a:pt x="375159" y="300100"/>
                </a:lnTo>
                <a:lnTo>
                  <a:pt x="393824" y="300100"/>
                </a:lnTo>
                <a:lnTo>
                  <a:pt x="422015" y="309500"/>
                </a:lnTo>
                <a:lnTo>
                  <a:pt x="609600" y="309500"/>
                </a:lnTo>
                <a:lnTo>
                  <a:pt x="637667" y="300100"/>
                </a:lnTo>
                <a:lnTo>
                  <a:pt x="656457" y="290705"/>
                </a:lnTo>
                <a:lnTo>
                  <a:pt x="675258" y="281304"/>
                </a:lnTo>
                <a:lnTo>
                  <a:pt x="684523" y="271909"/>
                </a:lnTo>
                <a:lnTo>
                  <a:pt x="703325" y="253237"/>
                </a:lnTo>
                <a:lnTo>
                  <a:pt x="712714" y="243842"/>
                </a:lnTo>
                <a:lnTo>
                  <a:pt x="712714" y="225047"/>
                </a:lnTo>
                <a:lnTo>
                  <a:pt x="722115" y="2062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84" name="Freeform 9084"/>
          <p:cNvSpPr/>
          <p:nvPr/>
        </p:nvSpPr>
        <p:spPr>
          <a:xfrm rot="-5400000" flipH="0" flipV="0">
            <a:off x="16317506" y="2149376"/>
            <a:ext cx="800087" cy="644656"/>
          </a:xfrm>
          <a:custGeom>
            <a:pathLst>
              <a:path w="4923284" h="3966847">
                <a:moveTo>
                  <a:pt x="0" y="0"/>
                </a:moveTo>
                <a:lnTo>
                  <a:pt x="4923284" y="1509781"/>
                </a:lnTo>
                <a:lnTo>
                  <a:pt x="4923284" y="396684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85" name="Freeform 9085"/>
          <p:cNvSpPr/>
          <p:nvPr/>
        </p:nvSpPr>
        <p:spPr>
          <a:xfrm rot="-5400000" flipH="0" flipV="0">
            <a:off x="9663700" y="2068585"/>
            <a:ext cx="35065" cy="510586"/>
          </a:xfrm>
          <a:custGeom>
            <a:pathLst>
              <a:path w="215776" h="3141861">
                <a:moveTo>
                  <a:pt x="215776" y="0"/>
                </a:moveTo>
                <a:lnTo>
                  <a:pt x="215776" y="314186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86" name="Freeform 9086"/>
          <p:cNvSpPr/>
          <p:nvPr/>
        </p:nvSpPr>
        <p:spPr>
          <a:xfrm rot="-5400000" flipH="0" flipV="0">
            <a:off x="9663700" y="2068585"/>
            <a:ext cx="35065" cy="510586"/>
          </a:xfrm>
          <a:custGeom>
            <a:pathLst>
              <a:path w="215776" h="3141861">
                <a:moveTo>
                  <a:pt x="215776" y="3141861"/>
                </a:moveTo>
                <a:lnTo>
                  <a:pt x="0" y="0"/>
                </a:lnTo>
                <a:lnTo>
                  <a:pt x="0" y="31418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87" name="Freeform 9087"/>
          <p:cNvSpPr/>
          <p:nvPr/>
        </p:nvSpPr>
        <p:spPr>
          <a:xfrm rot="-5400000" flipH="0" flipV="0">
            <a:off x="12314704" y="2067843"/>
            <a:ext cx="35065" cy="512070"/>
          </a:xfrm>
          <a:custGeom>
            <a:pathLst>
              <a:path w="215776" h="3150990">
                <a:moveTo>
                  <a:pt x="0" y="3150990"/>
                </a:moveTo>
                <a:lnTo>
                  <a:pt x="0" y="0"/>
                </a:lnTo>
                <a:lnTo>
                  <a:pt x="215776" y="315099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88" name="Freeform 9088"/>
          <p:cNvSpPr/>
          <p:nvPr/>
        </p:nvSpPr>
        <p:spPr>
          <a:xfrm rot="-5400000" flipH="0" flipV="0">
            <a:off x="12314704" y="2067843"/>
            <a:ext cx="35065" cy="512070"/>
          </a:xfrm>
          <a:custGeom>
            <a:pathLst>
              <a:path w="215776" h="3150990">
                <a:moveTo>
                  <a:pt x="0" y="0"/>
                </a:moveTo>
                <a:lnTo>
                  <a:pt x="215776" y="3150990"/>
                </a:lnTo>
                <a:lnTo>
                  <a:pt x="21577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89" name="Freeform 9089"/>
          <p:cNvSpPr/>
          <p:nvPr/>
        </p:nvSpPr>
        <p:spPr>
          <a:xfrm rot="-5400000" flipH="0" flipV="0">
            <a:off x="9501396" y="2203481"/>
            <a:ext cx="153925" cy="51804"/>
          </a:xfrm>
          <a:custGeom>
            <a:pathLst>
              <a:path w="947167" h="318777">
                <a:moveTo>
                  <a:pt x="0" y="160027"/>
                </a:moveTo>
                <a:lnTo>
                  <a:pt x="947167" y="0"/>
                </a:lnTo>
                <a:lnTo>
                  <a:pt x="947167" y="3187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90" name="Freeform 9090"/>
          <p:cNvSpPr/>
          <p:nvPr/>
        </p:nvSpPr>
        <p:spPr>
          <a:xfrm rot="-5400000" flipH="0" flipV="0">
            <a:off x="9336152" y="2064035"/>
            <a:ext cx="484621" cy="0"/>
          </a:xfrm>
          <a:custGeom>
            <a:pathLst>
              <a:path w="2982082" h="0">
                <a:moveTo>
                  <a:pt x="0" y="0"/>
                </a:moveTo>
                <a:lnTo>
                  <a:pt x="298208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91" name="Freeform 9091"/>
          <p:cNvSpPr/>
          <p:nvPr/>
        </p:nvSpPr>
        <p:spPr>
          <a:xfrm rot="-5400000" flipH="0" flipV="0">
            <a:off x="12357386" y="2203481"/>
            <a:ext cx="153925" cy="51804"/>
          </a:xfrm>
          <a:custGeom>
            <a:pathLst>
              <a:path w="947167" h="318777">
                <a:moveTo>
                  <a:pt x="0" y="159395"/>
                </a:moveTo>
                <a:lnTo>
                  <a:pt x="947167" y="0"/>
                </a:lnTo>
                <a:lnTo>
                  <a:pt x="947167" y="3187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92" name="Freeform 9092"/>
          <p:cNvSpPr/>
          <p:nvPr/>
        </p:nvSpPr>
        <p:spPr>
          <a:xfrm rot="-5400000" flipH="0" flipV="0">
            <a:off x="12192039" y="2064035"/>
            <a:ext cx="484621" cy="0"/>
          </a:xfrm>
          <a:custGeom>
            <a:pathLst>
              <a:path w="2982082" h="0">
                <a:moveTo>
                  <a:pt x="0" y="0"/>
                </a:moveTo>
                <a:lnTo>
                  <a:pt x="2982082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93" name="Freeform 9093"/>
          <p:cNvSpPr/>
          <p:nvPr/>
        </p:nvSpPr>
        <p:spPr>
          <a:xfrm rot="-5400000" flipH="0" flipV="0">
            <a:off x="9375695" y="1923814"/>
            <a:ext cx="178298" cy="126516"/>
          </a:xfrm>
          <a:custGeom>
            <a:pathLst>
              <a:path w="1097149" h="778508">
                <a:moveTo>
                  <a:pt x="1097149" y="562608"/>
                </a:moveTo>
                <a:lnTo>
                  <a:pt x="1097149" y="290835"/>
                </a:lnTo>
                <a:lnTo>
                  <a:pt x="1078483" y="271785"/>
                </a:lnTo>
                <a:lnTo>
                  <a:pt x="1040892" y="262893"/>
                </a:lnTo>
                <a:lnTo>
                  <a:pt x="1012825" y="271785"/>
                </a:lnTo>
                <a:lnTo>
                  <a:pt x="994024" y="290835"/>
                </a:lnTo>
                <a:lnTo>
                  <a:pt x="994024" y="534666"/>
                </a:lnTo>
                <a:lnTo>
                  <a:pt x="984623" y="553716"/>
                </a:lnTo>
                <a:lnTo>
                  <a:pt x="984623" y="590550"/>
                </a:lnTo>
                <a:lnTo>
                  <a:pt x="975358" y="618493"/>
                </a:lnTo>
                <a:lnTo>
                  <a:pt x="956432" y="637543"/>
                </a:lnTo>
                <a:lnTo>
                  <a:pt x="937766" y="656593"/>
                </a:lnTo>
                <a:lnTo>
                  <a:pt x="909564" y="665485"/>
                </a:lnTo>
                <a:lnTo>
                  <a:pt x="862707" y="665485"/>
                </a:lnTo>
                <a:lnTo>
                  <a:pt x="825240" y="656593"/>
                </a:lnTo>
                <a:lnTo>
                  <a:pt x="797049" y="647700"/>
                </a:lnTo>
                <a:lnTo>
                  <a:pt x="768983" y="637543"/>
                </a:lnTo>
                <a:lnTo>
                  <a:pt x="740792" y="618493"/>
                </a:lnTo>
                <a:lnTo>
                  <a:pt x="722115" y="590550"/>
                </a:lnTo>
                <a:lnTo>
                  <a:pt x="693924" y="562608"/>
                </a:lnTo>
                <a:lnTo>
                  <a:pt x="684523" y="534666"/>
                </a:lnTo>
                <a:lnTo>
                  <a:pt x="665733" y="506735"/>
                </a:lnTo>
                <a:lnTo>
                  <a:pt x="665733" y="478793"/>
                </a:lnTo>
                <a:lnTo>
                  <a:pt x="656457" y="440693"/>
                </a:lnTo>
                <a:lnTo>
                  <a:pt x="656457" y="290835"/>
                </a:lnTo>
                <a:lnTo>
                  <a:pt x="637667" y="262893"/>
                </a:lnTo>
                <a:lnTo>
                  <a:pt x="572009" y="262893"/>
                </a:lnTo>
                <a:lnTo>
                  <a:pt x="553207" y="281943"/>
                </a:lnTo>
                <a:lnTo>
                  <a:pt x="553207" y="431800"/>
                </a:lnTo>
                <a:lnTo>
                  <a:pt x="543942" y="468635"/>
                </a:lnTo>
                <a:lnTo>
                  <a:pt x="534541" y="496566"/>
                </a:lnTo>
                <a:lnTo>
                  <a:pt x="525141" y="515616"/>
                </a:lnTo>
                <a:lnTo>
                  <a:pt x="506339" y="534666"/>
                </a:lnTo>
                <a:lnTo>
                  <a:pt x="478272" y="543558"/>
                </a:lnTo>
                <a:lnTo>
                  <a:pt x="450082" y="553716"/>
                </a:lnTo>
                <a:lnTo>
                  <a:pt x="422015" y="553716"/>
                </a:lnTo>
                <a:lnTo>
                  <a:pt x="384424" y="543558"/>
                </a:lnTo>
                <a:lnTo>
                  <a:pt x="271897" y="515616"/>
                </a:lnTo>
                <a:lnTo>
                  <a:pt x="262508" y="506735"/>
                </a:lnTo>
                <a:lnTo>
                  <a:pt x="234442" y="496566"/>
                </a:lnTo>
                <a:lnTo>
                  <a:pt x="206239" y="478793"/>
                </a:lnTo>
                <a:lnTo>
                  <a:pt x="178173" y="459743"/>
                </a:lnTo>
                <a:lnTo>
                  <a:pt x="159383" y="431800"/>
                </a:lnTo>
                <a:lnTo>
                  <a:pt x="149982" y="421643"/>
                </a:lnTo>
                <a:lnTo>
                  <a:pt x="131316" y="393700"/>
                </a:lnTo>
                <a:lnTo>
                  <a:pt x="121916" y="356866"/>
                </a:lnTo>
                <a:lnTo>
                  <a:pt x="112515" y="327658"/>
                </a:lnTo>
                <a:lnTo>
                  <a:pt x="112515" y="55885"/>
                </a:lnTo>
                <a:lnTo>
                  <a:pt x="103114" y="27943"/>
                </a:lnTo>
                <a:lnTo>
                  <a:pt x="84324" y="8893"/>
                </a:lnTo>
                <a:lnTo>
                  <a:pt x="56257" y="0"/>
                </a:lnTo>
                <a:lnTo>
                  <a:pt x="28067" y="8893"/>
                </a:lnTo>
                <a:lnTo>
                  <a:pt x="9389" y="19050"/>
                </a:lnTo>
                <a:lnTo>
                  <a:pt x="0" y="55885"/>
                </a:lnTo>
                <a:lnTo>
                  <a:pt x="0" y="299716"/>
                </a:lnTo>
                <a:lnTo>
                  <a:pt x="9389" y="337816"/>
                </a:lnTo>
                <a:lnTo>
                  <a:pt x="9389" y="374650"/>
                </a:lnTo>
                <a:lnTo>
                  <a:pt x="18790" y="403858"/>
                </a:lnTo>
                <a:lnTo>
                  <a:pt x="28067" y="431800"/>
                </a:lnTo>
                <a:lnTo>
                  <a:pt x="37456" y="459743"/>
                </a:lnTo>
                <a:lnTo>
                  <a:pt x="56257" y="487685"/>
                </a:lnTo>
                <a:lnTo>
                  <a:pt x="74923" y="506735"/>
                </a:lnTo>
                <a:lnTo>
                  <a:pt x="93725" y="534666"/>
                </a:lnTo>
                <a:lnTo>
                  <a:pt x="121916" y="553716"/>
                </a:lnTo>
                <a:lnTo>
                  <a:pt x="149982" y="571500"/>
                </a:lnTo>
                <a:lnTo>
                  <a:pt x="178173" y="590550"/>
                </a:lnTo>
                <a:lnTo>
                  <a:pt x="206239" y="600708"/>
                </a:lnTo>
                <a:lnTo>
                  <a:pt x="234442" y="618493"/>
                </a:lnTo>
                <a:lnTo>
                  <a:pt x="271897" y="628650"/>
                </a:lnTo>
                <a:lnTo>
                  <a:pt x="384424" y="656593"/>
                </a:lnTo>
                <a:lnTo>
                  <a:pt x="412614" y="665485"/>
                </a:lnTo>
                <a:lnTo>
                  <a:pt x="459482" y="665485"/>
                </a:lnTo>
                <a:lnTo>
                  <a:pt x="497074" y="656593"/>
                </a:lnTo>
                <a:lnTo>
                  <a:pt x="534541" y="647700"/>
                </a:lnTo>
                <a:lnTo>
                  <a:pt x="553207" y="637543"/>
                </a:lnTo>
                <a:lnTo>
                  <a:pt x="581398" y="618493"/>
                </a:lnTo>
                <a:lnTo>
                  <a:pt x="590799" y="600708"/>
                </a:lnTo>
                <a:lnTo>
                  <a:pt x="600199" y="600708"/>
                </a:lnTo>
                <a:lnTo>
                  <a:pt x="609464" y="628650"/>
                </a:lnTo>
                <a:lnTo>
                  <a:pt x="628266" y="656593"/>
                </a:lnTo>
                <a:lnTo>
                  <a:pt x="647056" y="675643"/>
                </a:lnTo>
                <a:lnTo>
                  <a:pt x="665733" y="693416"/>
                </a:lnTo>
                <a:lnTo>
                  <a:pt x="693924" y="712466"/>
                </a:lnTo>
                <a:lnTo>
                  <a:pt x="722115" y="731516"/>
                </a:lnTo>
                <a:lnTo>
                  <a:pt x="750181" y="750566"/>
                </a:lnTo>
                <a:lnTo>
                  <a:pt x="787773" y="759458"/>
                </a:lnTo>
                <a:lnTo>
                  <a:pt x="825240" y="769616"/>
                </a:lnTo>
                <a:lnTo>
                  <a:pt x="844042" y="778508"/>
                </a:lnTo>
                <a:lnTo>
                  <a:pt x="918965" y="778508"/>
                </a:lnTo>
                <a:lnTo>
                  <a:pt x="956432" y="769616"/>
                </a:lnTo>
                <a:lnTo>
                  <a:pt x="984623" y="750566"/>
                </a:lnTo>
                <a:lnTo>
                  <a:pt x="994024" y="750566"/>
                </a:lnTo>
                <a:lnTo>
                  <a:pt x="1022214" y="731516"/>
                </a:lnTo>
                <a:lnTo>
                  <a:pt x="1040892" y="712466"/>
                </a:lnTo>
                <a:lnTo>
                  <a:pt x="1069082" y="684535"/>
                </a:lnTo>
                <a:lnTo>
                  <a:pt x="1078483" y="656593"/>
                </a:lnTo>
                <a:lnTo>
                  <a:pt x="1087748" y="628650"/>
                </a:lnTo>
                <a:lnTo>
                  <a:pt x="1097149" y="6007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94" name="Freeform 9094"/>
          <p:cNvSpPr/>
          <p:nvPr/>
        </p:nvSpPr>
        <p:spPr>
          <a:xfrm rot="-5400000" flipH="0" flipV="0">
            <a:off x="12481592" y="1923824"/>
            <a:ext cx="178298" cy="126495"/>
          </a:xfrm>
          <a:custGeom>
            <a:pathLst>
              <a:path w="1097149" h="778384">
                <a:moveTo>
                  <a:pt x="1097149" y="562744"/>
                </a:moveTo>
                <a:lnTo>
                  <a:pt x="1097149" y="290699"/>
                </a:lnTo>
                <a:lnTo>
                  <a:pt x="1078483" y="272033"/>
                </a:lnTo>
                <a:lnTo>
                  <a:pt x="1040892" y="262632"/>
                </a:lnTo>
                <a:lnTo>
                  <a:pt x="1012825" y="272033"/>
                </a:lnTo>
                <a:lnTo>
                  <a:pt x="994024" y="290699"/>
                </a:lnTo>
                <a:lnTo>
                  <a:pt x="994024" y="534541"/>
                </a:lnTo>
                <a:lnTo>
                  <a:pt x="984623" y="553343"/>
                </a:lnTo>
                <a:lnTo>
                  <a:pt x="984623" y="590810"/>
                </a:lnTo>
                <a:lnTo>
                  <a:pt x="975358" y="619001"/>
                </a:lnTo>
                <a:lnTo>
                  <a:pt x="956432" y="637791"/>
                </a:lnTo>
                <a:lnTo>
                  <a:pt x="937766" y="656468"/>
                </a:lnTo>
                <a:lnTo>
                  <a:pt x="909564" y="665857"/>
                </a:lnTo>
                <a:lnTo>
                  <a:pt x="862707" y="665857"/>
                </a:lnTo>
                <a:lnTo>
                  <a:pt x="825240" y="656468"/>
                </a:lnTo>
                <a:lnTo>
                  <a:pt x="797049" y="647192"/>
                </a:lnTo>
                <a:lnTo>
                  <a:pt x="768983" y="637791"/>
                </a:lnTo>
                <a:lnTo>
                  <a:pt x="740792" y="619001"/>
                </a:lnTo>
                <a:lnTo>
                  <a:pt x="722115" y="590810"/>
                </a:lnTo>
                <a:lnTo>
                  <a:pt x="693924" y="562744"/>
                </a:lnTo>
                <a:lnTo>
                  <a:pt x="684523" y="534541"/>
                </a:lnTo>
                <a:lnTo>
                  <a:pt x="665733" y="506475"/>
                </a:lnTo>
                <a:lnTo>
                  <a:pt x="665733" y="478284"/>
                </a:lnTo>
                <a:lnTo>
                  <a:pt x="656457" y="440817"/>
                </a:lnTo>
                <a:lnTo>
                  <a:pt x="656457" y="290699"/>
                </a:lnTo>
                <a:lnTo>
                  <a:pt x="637667" y="262632"/>
                </a:lnTo>
                <a:lnTo>
                  <a:pt x="572009" y="262632"/>
                </a:lnTo>
                <a:lnTo>
                  <a:pt x="553207" y="281434"/>
                </a:lnTo>
                <a:lnTo>
                  <a:pt x="553207" y="431416"/>
                </a:lnTo>
                <a:lnTo>
                  <a:pt x="543942" y="468883"/>
                </a:lnTo>
                <a:lnTo>
                  <a:pt x="534541" y="497074"/>
                </a:lnTo>
                <a:lnTo>
                  <a:pt x="525141" y="515875"/>
                </a:lnTo>
                <a:lnTo>
                  <a:pt x="506339" y="534541"/>
                </a:lnTo>
                <a:lnTo>
                  <a:pt x="478272" y="543942"/>
                </a:lnTo>
                <a:lnTo>
                  <a:pt x="450082" y="553343"/>
                </a:lnTo>
                <a:lnTo>
                  <a:pt x="422015" y="553343"/>
                </a:lnTo>
                <a:lnTo>
                  <a:pt x="384424" y="543942"/>
                </a:lnTo>
                <a:lnTo>
                  <a:pt x="271897" y="515875"/>
                </a:lnTo>
                <a:lnTo>
                  <a:pt x="262508" y="506475"/>
                </a:lnTo>
                <a:lnTo>
                  <a:pt x="234442" y="497074"/>
                </a:lnTo>
                <a:lnTo>
                  <a:pt x="206239" y="478284"/>
                </a:lnTo>
                <a:lnTo>
                  <a:pt x="178173" y="459618"/>
                </a:lnTo>
                <a:lnTo>
                  <a:pt x="159383" y="431416"/>
                </a:lnTo>
                <a:lnTo>
                  <a:pt x="149982" y="422027"/>
                </a:lnTo>
                <a:lnTo>
                  <a:pt x="131316" y="393960"/>
                </a:lnTo>
                <a:lnTo>
                  <a:pt x="121916" y="356493"/>
                </a:lnTo>
                <a:lnTo>
                  <a:pt x="112515" y="328302"/>
                </a:lnTo>
                <a:lnTo>
                  <a:pt x="112515" y="56393"/>
                </a:lnTo>
                <a:lnTo>
                  <a:pt x="103114" y="28191"/>
                </a:lnTo>
                <a:lnTo>
                  <a:pt x="84324" y="9401"/>
                </a:lnTo>
                <a:lnTo>
                  <a:pt x="56257" y="0"/>
                </a:lnTo>
                <a:lnTo>
                  <a:pt x="28067" y="9401"/>
                </a:lnTo>
                <a:lnTo>
                  <a:pt x="9389" y="18802"/>
                </a:lnTo>
                <a:lnTo>
                  <a:pt x="0" y="56393"/>
                </a:lnTo>
                <a:lnTo>
                  <a:pt x="0" y="300100"/>
                </a:lnTo>
                <a:lnTo>
                  <a:pt x="9389" y="337567"/>
                </a:lnTo>
                <a:lnTo>
                  <a:pt x="9389" y="375159"/>
                </a:lnTo>
                <a:lnTo>
                  <a:pt x="18790" y="403349"/>
                </a:lnTo>
                <a:lnTo>
                  <a:pt x="28067" y="431416"/>
                </a:lnTo>
                <a:lnTo>
                  <a:pt x="37456" y="459618"/>
                </a:lnTo>
                <a:lnTo>
                  <a:pt x="56257" y="487685"/>
                </a:lnTo>
                <a:lnTo>
                  <a:pt x="74923" y="506475"/>
                </a:lnTo>
                <a:lnTo>
                  <a:pt x="93725" y="534541"/>
                </a:lnTo>
                <a:lnTo>
                  <a:pt x="121916" y="553343"/>
                </a:lnTo>
                <a:lnTo>
                  <a:pt x="149982" y="572133"/>
                </a:lnTo>
                <a:lnTo>
                  <a:pt x="178173" y="590810"/>
                </a:lnTo>
                <a:lnTo>
                  <a:pt x="206239" y="600199"/>
                </a:lnTo>
                <a:lnTo>
                  <a:pt x="234442" y="619001"/>
                </a:lnTo>
                <a:lnTo>
                  <a:pt x="271897" y="628402"/>
                </a:lnTo>
                <a:lnTo>
                  <a:pt x="384424" y="656468"/>
                </a:lnTo>
                <a:lnTo>
                  <a:pt x="412614" y="665857"/>
                </a:lnTo>
                <a:lnTo>
                  <a:pt x="459482" y="665857"/>
                </a:lnTo>
                <a:lnTo>
                  <a:pt x="497074" y="656468"/>
                </a:lnTo>
                <a:lnTo>
                  <a:pt x="534541" y="647192"/>
                </a:lnTo>
                <a:lnTo>
                  <a:pt x="553207" y="637791"/>
                </a:lnTo>
                <a:lnTo>
                  <a:pt x="581398" y="619001"/>
                </a:lnTo>
                <a:lnTo>
                  <a:pt x="590799" y="600199"/>
                </a:lnTo>
                <a:lnTo>
                  <a:pt x="600199" y="600199"/>
                </a:lnTo>
                <a:lnTo>
                  <a:pt x="609464" y="628402"/>
                </a:lnTo>
                <a:lnTo>
                  <a:pt x="628266" y="656468"/>
                </a:lnTo>
                <a:lnTo>
                  <a:pt x="647056" y="675258"/>
                </a:lnTo>
                <a:lnTo>
                  <a:pt x="665733" y="694060"/>
                </a:lnTo>
                <a:lnTo>
                  <a:pt x="693924" y="712725"/>
                </a:lnTo>
                <a:lnTo>
                  <a:pt x="722115" y="731527"/>
                </a:lnTo>
                <a:lnTo>
                  <a:pt x="750181" y="750317"/>
                </a:lnTo>
                <a:lnTo>
                  <a:pt x="787773" y="759718"/>
                </a:lnTo>
                <a:lnTo>
                  <a:pt x="825240" y="768983"/>
                </a:lnTo>
                <a:lnTo>
                  <a:pt x="844042" y="778384"/>
                </a:lnTo>
                <a:lnTo>
                  <a:pt x="918965" y="778384"/>
                </a:lnTo>
                <a:lnTo>
                  <a:pt x="956432" y="768983"/>
                </a:lnTo>
                <a:lnTo>
                  <a:pt x="984623" y="750317"/>
                </a:lnTo>
                <a:lnTo>
                  <a:pt x="994024" y="750317"/>
                </a:lnTo>
                <a:lnTo>
                  <a:pt x="1022214" y="731527"/>
                </a:lnTo>
                <a:lnTo>
                  <a:pt x="1040892" y="712725"/>
                </a:lnTo>
                <a:lnTo>
                  <a:pt x="1069082" y="684659"/>
                </a:lnTo>
                <a:lnTo>
                  <a:pt x="1078483" y="656468"/>
                </a:lnTo>
                <a:lnTo>
                  <a:pt x="1087748" y="628402"/>
                </a:lnTo>
                <a:lnTo>
                  <a:pt x="1097149" y="6001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95" name="Freeform 9095"/>
          <p:cNvSpPr/>
          <p:nvPr/>
        </p:nvSpPr>
        <p:spPr>
          <a:xfrm rot="-5400000" flipH="0" flipV="0">
            <a:off x="12214131" y="2838975"/>
            <a:ext cx="0" cy="1001274"/>
          </a:xfrm>
          <a:custGeom>
            <a:pathLst>
              <a:path w="0" h="6161273">
                <a:moveTo>
                  <a:pt x="0" y="6161273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96" name="Freeform 9096"/>
          <p:cNvSpPr/>
          <p:nvPr/>
        </p:nvSpPr>
        <p:spPr>
          <a:xfrm rot="-5400000" flipH="0" flipV="0">
            <a:off x="12656092" y="3255036"/>
            <a:ext cx="0" cy="117351"/>
          </a:xfrm>
          <a:custGeom>
            <a:pathLst>
              <a:path w="0" h="722114">
                <a:moveTo>
                  <a:pt x="0" y="72211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97" name="Freeform 9097"/>
          <p:cNvSpPr/>
          <p:nvPr/>
        </p:nvSpPr>
        <p:spPr>
          <a:xfrm rot="-5400000" flipH="0" flipV="0">
            <a:off x="12481590" y="3249711"/>
            <a:ext cx="0" cy="128001"/>
          </a:xfrm>
          <a:custGeom>
            <a:pathLst>
              <a:path w="0" h="787649">
                <a:moveTo>
                  <a:pt x="0" y="787649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98" name="Freeform 9098"/>
          <p:cNvSpPr/>
          <p:nvPr/>
        </p:nvSpPr>
        <p:spPr>
          <a:xfrm rot="-5400000" flipH="0" flipV="0">
            <a:off x="12303281" y="3249700"/>
            <a:ext cx="0" cy="128023"/>
          </a:xfrm>
          <a:custGeom>
            <a:pathLst>
              <a:path w="0" h="787784">
                <a:moveTo>
                  <a:pt x="0" y="78778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099" name="Freeform 9099"/>
          <p:cNvSpPr/>
          <p:nvPr/>
        </p:nvSpPr>
        <p:spPr>
          <a:xfrm rot="-5400000" flipH="0" flipV="0">
            <a:off x="12124971" y="3249711"/>
            <a:ext cx="0" cy="128001"/>
          </a:xfrm>
          <a:custGeom>
            <a:pathLst>
              <a:path w="0" h="787648">
                <a:moveTo>
                  <a:pt x="0" y="78764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00" name="Freeform 9100"/>
          <p:cNvSpPr/>
          <p:nvPr/>
        </p:nvSpPr>
        <p:spPr>
          <a:xfrm rot="-5400000" flipH="0" flipV="0">
            <a:off x="11945144" y="3249711"/>
            <a:ext cx="0" cy="128001"/>
          </a:xfrm>
          <a:custGeom>
            <a:pathLst>
              <a:path w="0" h="787649">
                <a:moveTo>
                  <a:pt x="0" y="787649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01" name="Freeform 9101"/>
          <p:cNvSpPr/>
          <p:nvPr/>
        </p:nvSpPr>
        <p:spPr>
          <a:xfrm rot="-5400000" flipH="0" flipV="0">
            <a:off x="11772170" y="3255035"/>
            <a:ext cx="0" cy="117353"/>
          </a:xfrm>
          <a:custGeom>
            <a:pathLst>
              <a:path w="0" h="722126">
                <a:moveTo>
                  <a:pt x="0" y="722126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02" name="Freeform 9102"/>
          <p:cNvSpPr/>
          <p:nvPr/>
        </p:nvSpPr>
        <p:spPr>
          <a:xfrm rot="-5400000" flipH="0" flipV="0">
            <a:off x="12214131" y="2430551"/>
            <a:ext cx="0" cy="1001274"/>
          </a:xfrm>
          <a:custGeom>
            <a:pathLst>
              <a:path w="0" h="6161273">
                <a:moveTo>
                  <a:pt x="0" y="6161273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03" name="Freeform 9103"/>
          <p:cNvSpPr/>
          <p:nvPr/>
        </p:nvSpPr>
        <p:spPr>
          <a:xfrm rot="-5400000" flipH="0" flipV="0">
            <a:off x="12656092" y="2898416"/>
            <a:ext cx="0" cy="117351"/>
          </a:xfrm>
          <a:custGeom>
            <a:pathLst>
              <a:path w="0" h="722114">
                <a:moveTo>
                  <a:pt x="0" y="72211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04" name="Freeform 9104"/>
          <p:cNvSpPr/>
          <p:nvPr/>
        </p:nvSpPr>
        <p:spPr>
          <a:xfrm rot="-5400000" flipH="0" flipV="0">
            <a:off x="12481590" y="2893091"/>
            <a:ext cx="0" cy="128001"/>
          </a:xfrm>
          <a:custGeom>
            <a:pathLst>
              <a:path w="0" h="787649">
                <a:moveTo>
                  <a:pt x="0" y="787649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05" name="Freeform 9105"/>
          <p:cNvSpPr/>
          <p:nvPr/>
        </p:nvSpPr>
        <p:spPr>
          <a:xfrm rot="-5400000" flipH="0" flipV="0">
            <a:off x="12303281" y="2893080"/>
            <a:ext cx="0" cy="128023"/>
          </a:xfrm>
          <a:custGeom>
            <a:pathLst>
              <a:path w="0" h="787784">
                <a:moveTo>
                  <a:pt x="0" y="78778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06" name="Freeform 9106"/>
          <p:cNvSpPr/>
          <p:nvPr/>
        </p:nvSpPr>
        <p:spPr>
          <a:xfrm rot="-5400000" flipH="0" flipV="0">
            <a:off x="12124971" y="2893091"/>
            <a:ext cx="0" cy="128001"/>
          </a:xfrm>
          <a:custGeom>
            <a:pathLst>
              <a:path w="0" h="787648">
                <a:moveTo>
                  <a:pt x="0" y="78764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07" name="Freeform 9107"/>
          <p:cNvSpPr/>
          <p:nvPr/>
        </p:nvSpPr>
        <p:spPr>
          <a:xfrm rot="-5400000" flipH="0" flipV="0">
            <a:off x="11945144" y="2893091"/>
            <a:ext cx="0" cy="128001"/>
          </a:xfrm>
          <a:custGeom>
            <a:pathLst>
              <a:path w="0" h="787649">
                <a:moveTo>
                  <a:pt x="0" y="787649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08" name="Freeform 9108"/>
          <p:cNvSpPr/>
          <p:nvPr/>
        </p:nvSpPr>
        <p:spPr>
          <a:xfrm rot="-5400000" flipH="0" flipV="0">
            <a:off x="11772170" y="2898415"/>
            <a:ext cx="0" cy="117353"/>
          </a:xfrm>
          <a:custGeom>
            <a:pathLst>
              <a:path w="0" h="722126">
                <a:moveTo>
                  <a:pt x="0" y="722126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09" name="Freeform 9109"/>
          <p:cNvSpPr/>
          <p:nvPr/>
        </p:nvSpPr>
        <p:spPr>
          <a:xfrm rot="-5400000" flipH="0" flipV="0">
            <a:off x="11442981" y="3119396"/>
            <a:ext cx="510544" cy="30482"/>
          </a:xfrm>
          <a:custGeom>
            <a:pathLst>
              <a:path w="3141601" h="187574">
                <a:moveTo>
                  <a:pt x="3141601" y="0"/>
                </a:moveTo>
                <a:lnTo>
                  <a:pt x="1725551" y="0"/>
                </a:lnTo>
                <a:moveTo>
                  <a:pt x="1406661" y="0"/>
                </a:moveTo>
                <a:lnTo>
                  <a:pt x="0" y="0"/>
                </a:lnTo>
                <a:moveTo>
                  <a:pt x="3141601" y="187574"/>
                </a:moveTo>
                <a:lnTo>
                  <a:pt x="1725551" y="187574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10" name="Freeform 9110"/>
          <p:cNvSpPr/>
          <p:nvPr/>
        </p:nvSpPr>
        <p:spPr>
          <a:xfrm rot="-5400000" flipH="0" flipV="0">
            <a:off x="11535195" y="3109488"/>
            <a:ext cx="408424" cy="51824"/>
          </a:xfrm>
          <a:custGeom>
            <a:pathLst>
              <a:path w="2513210" h="318901">
                <a:moveTo>
                  <a:pt x="2513210" y="0"/>
                </a:moveTo>
                <a:lnTo>
                  <a:pt x="1416050" y="0"/>
                </a:lnTo>
                <a:moveTo>
                  <a:pt x="2278769" y="0"/>
                </a:moveTo>
                <a:lnTo>
                  <a:pt x="2278769" y="318901"/>
                </a:lnTo>
                <a:moveTo>
                  <a:pt x="1969268" y="0"/>
                </a:moveTo>
                <a:lnTo>
                  <a:pt x="1969268" y="318901"/>
                </a:lnTo>
                <a:moveTo>
                  <a:pt x="1650491" y="0"/>
                </a:moveTo>
                <a:lnTo>
                  <a:pt x="1650491" y="318901"/>
                </a:lnTo>
                <a:moveTo>
                  <a:pt x="1097160" y="0"/>
                </a:moveTo>
                <a:lnTo>
                  <a:pt x="0" y="0"/>
                </a:lnTo>
                <a:moveTo>
                  <a:pt x="862719" y="0"/>
                </a:moveTo>
                <a:lnTo>
                  <a:pt x="862719" y="318901"/>
                </a:lnTo>
                <a:moveTo>
                  <a:pt x="553218" y="0"/>
                </a:moveTo>
                <a:lnTo>
                  <a:pt x="553218" y="318901"/>
                </a:lnTo>
                <a:moveTo>
                  <a:pt x="234441" y="0"/>
                </a:moveTo>
                <a:lnTo>
                  <a:pt x="234441" y="3189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11" name="Freeform 9111"/>
          <p:cNvSpPr/>
          <p:nvPr/>
        </p:nvSpPr>
        <p:spPr>
          <a:xfrm rot="-5400000" flipH="0" flipV="0">
            <a:off x="12630944" y="2481622"/>
            <a:ext cx="67056" cy="67034"/>
          </a:xfrm>
          <a:custGeom>
            <a:pathLst>
              <a:path w="412626" h="412490">
                <a:moveTo>
                  <a:pt x="412626" y="403225"/>
                </a:moveTo>
                <a:lnTo>
                  <a:pt x="403225" y="262508"/>
                </a:lnTo>
                <a:lnTo>
                  <a:pt x="403225" y="299975"/>
                </a:lnTo>
                <a:lnTo>
                  <a:pt x="393825" y="318765"/>
                </a:lnTo>
                <a:lnTo>
                  <a:pt x="375159" y="328166"/>
                </a:lnTo>
                <a:lnTo>
                  <a:pt x="328291" y="328166"/>
                </a:lnTo>
                <a:lnTo>
                  <a:pt x="93849" y="262508"/>
                </a:lnTo>
                <a:lnTo>
                  <a:pt x="84448" y="262508"/>
                </a:lnTo>
                <a:lnTo>
                  <a:pt x="65658" y="253107"/>
                </a:lnTo>
                <a:lnTo>
                  <a:pt x="46857" y="234441"/>
                </a:lnTo>
                <a:lnTo>
                  <a:pt x="28191" y="225041"/>
                </a:lnTo>
                <a:lnTo>
                  <a:pt x="18790" y="206251"/>
                </a:lnTo>
                <a:lnTo>
                  <a:pt x="18790" y="187449"/>
                </a:lnTo>
                <a:lnTo>
                  <a:pt x="9401" y="159382"/>
                </a:lnTo>
                <a:lnTo>
                  <a:pt x="9401" y="0"/>
                </a:lnTo>
                <a:lnTo>
                  <a:pt x="0" y="299975"/>
                </a:lnTo>
                <a:lnTo>
                  <a:pt x="18790" y="309364"/>
                </a:lnTo>
                <a:lnTo>
                  <a:pt x="37592" y="328166"/>
                </a:lnTo>
                <a:lnTo>
                  <a:pt x="65658" y="337567"/>
                </a:lnTo>
                <a:lnTo>
                  <a:pt x="93849" y="346956"/>
                </a:lnTo>
                <a:lnTo>
                  <a:pt x="328291" y="403225"/>
                </a:lnTo>
                <a:lnTo>
                  <a:pt x="337567" y="403225"/>
                </a:lnTo>
                <a:lnTo>
                  <a:pt x="356357" y="412490"/>
                </a:lnTo>
                <a:lnTo>
                  <a:pt x="365758" y="412490"/>
                </a:lnTo>
                <a:lnTo>
                  <a:pt x="384548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12" name="Freeform 9112"/>
          <p:cNvSpPr/>
          <p:nvPr/>
        </p:nvSpPr>
        <p:spPr>
          <a:xfrm rot="-5400000" flipH="0" flipV="0">
            <a:off x="12586748" y="2487700"/>
            <a:ext cx="128021" cy="91452"/>
          </a:xfrm>
          <a:custGeom>
            <a:pathLst>
              <a:path w="787772" h="562744">
                <a:moveTo>
                  <a:pt x="787772" y="440817"/>
                </a:moveTo>
                <a:lnTo>
                  <a:pt x="787772" y="225053"/>
                </a:lnTo>
                <a:lnTo>
                  <a:pt x="778383" y="206375"/>
                </a:lnTo>
                <a:lnTo>
                  <a:pt x="750181" y="196986"/>
                </a:lnTo>
                <a:lnTo>
                  <a:pt x="46856" y="0"/>
                </a:lnTo>
                <a:lnTo>
                  <a:pt x="28190" y="0"/>
                </a:lnTo>
                <a:lnTo>
                  <a:pt x="9389" y="18802"/>
                </a:lnTo>
                <a:lnTo>
                  <a:pt x="0" y="37592"/>
                </a:lnTo>
                <a:lnTo>
                  <a:pt x="0" y="46993"/>
                </a:lnTo>
                <a:lnTo>
                  <a:pt x="9389" y="65658"/>
                </a:lnTo>
                <a:lnTo>
                  <a:pt x="28190" y="75059"/>
                </a:lnTo>
                <a:lnTo>
                  <a:pt x="234441" y="131328"/>
                </a:lnTo>
                <a:lnTo>
                  <a:pt x="234441" y="346968"/>
                </a:lnTo>
                <a:lnTo>
                  <a:pt x="243830" y="375159"/>
                </a:lnTo>
                <a:lnTo>
                  <a:pt x="253231" y="393960"/>
                </a:lnTo>
                <a:lnTo>
                  <a:pt x="262632" y="412626"/>
                </a:lnTo>
                <a:lnTo>
                  <a:pt x="272033" y="431428"/>
                </a:lnTo>
                <a:lnTo>
                  <a:pt x="281422" y="450218"/>
                </a:lnTo>
                <a:lnTo>
                  <a:pt x="300099" y="459494"/>
                </a:lnTo>
                <a:lnTo>
                  <a:pt x="309500" y="159519"/>
                </a:lnTo>
                <a:lnTo>
                  <a:pt x="703324" y="262644"/>
                </a:lnTo>
                <a:lnTo>
                  <a:pt x="703324" y="422027"/>
                </a:lnTo>
                <a:lnTo>
                  <a:pt x="712725" y="562744"/>
                </a:lnTo>
                <a:lnTo>
                  <a:pt x="731515" y="553343"/>
                </a:lnTo>
                <a:lnTo>
                  <a:pt x="750181" y="534553"/>
                </a:lnTo>
                <a:lnTo>
                  <a:pt x="768982" y="515751"/>
                </a:lnTo>
                <a:lnTo>
                  <a:pt x="778383" y="487685"/>
                </a:lnTo>
                <a:lnTo>
                  <a:pt x="778383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13" name="Freeform 9113"/>
          <p:cNvSpPr/>
          <p:nvPr/>
        </p:nvSpPr>
        <p:spPr>
          <a:xfrm rot="-5400000" flipH="0" flipV="0">
            <a:off x="12697238" y="2477804"/>
            <a:ext cx="118879" cy="44188"/>
          </a:xfrm>
          <a:custGeom>
            <a:pathLst>
              <a:path w="731516" h="271909">
                <a:moveTo>
                  <a:pt x="731516" y="271909"/>
                </a:moveTo>
                <a:lnTo>
                  <a:pt x="647056" y="159383"/>
                </a:lnTo>
                <a:lnTo>
                  <a:pt x="46981" y="0"/>
                </a:lnTo>
                <a:lnTo>
                  <a:pt x="28191" y="0"/>
                </a:lnTo>
                <a:lnTo>
                  <a:pt x="9389" y="18666"/>
                </a:lnTo>
                <a:lnTo>
                  <a:pt x="0" y="37468"/>
                </a:lnTo>
                <a:lnTo>
                  <a:pt x="0" y="46857"/>
                </a:lnTo>
                <a:lnTo>
                  <a:pt x="9389" y="65534"/>
                </a:lnTo>
                <a:lnTo>
                  <a:pt x="28191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14" name="Freeform 9114"/>
          <p:cNvSpPr/>
          <p:nvPr/>
        </p:nvSpPr>
        <p:spPr>
          <a:xfrm rot="-5400000" flipH="0" flipV="0">
            <a:off x="12736863" y="2427508"/>
            <a:ext cx="38099" cy="45715"/>
          </a:xfrm>
          <a:custGeom>
            <a:pathLst>
              <a:path w="234442" h="281309">
                <a:moveTo>
                  <a:pt x="234442" y="243842"/>
                </a:moveTo>
                <a:lnTo>
                  <a:pt x="234442" y="243842"/>
                </a:lnTo>
                <a:lnTo>
                  <a:pt x="225053" y="215651"/>
                </a:lnTo>
                <a:lnTo>
                  <a:pt x="65658" y="9400"/>
                </a:lnTo>
                <a:lnTo>
                  <a:pt x="37468" y="0"/>
                </a:lnTo>
                <a:lnTo>
                  <a:pt x="9401" y="9400"/>
                </a:lnTo>
                <a:lnTo>
                  <a:pt x="0" y="28066"/>
                </a:lnTo>
                <a:lnTo>
                  <a:pt x="0" y="37467"/>
                </a:lnTo>
                <a:lnTo>
                  <a:pt x="9401" y="56257"/>
                </a:lnTo>
                <a:lnTo>
                  <a:pt x="93725" y="168783"/>
                </a:lnTo>
                <a:lnTo>
                  <a:pt x="178185" y="281309"/>
                </a:lnTo>
                <a:lnTo>
                  <a:pt x="196850" y="281309"/>
                </a:lnTo>
                <a:lnTo>
                  <a:pt x="215652" y="271908"/>
                </a:lnTo>
                <a:lnTo>
                  <a:pt x="225053" y="26250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15" name="Freeform 9115"/>
          <p:cNvSpPr/>
          <p:nvPr/>
        </p:nvSpPr>
        <p:spPr>
          <a:xfrm rot="-5400000" flipH="0" flipV="0">
            <a:off x="12334519" y="2619521"/>
            <a:ext cx="530357" cy="510544"/>
          </a:xfrm>
          <a:custGeom>
            <a:pathLst>
              <a:path w="3263516" h="3141600">
                <a:moveTo>
                  <a:pt x="0" y="0"/>
                </a:moveTo>
                <a:lnTo>
                  <a:pt x="3263516" y="1106674"/>
                </a:lnTo>
                <a:lnTo>
                  <a:pt x="3263516" y="314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16" name="Freeform 9116"/>
          <p:cNvSpPr/>
          <p:nvPr/>
        </p:nvSpPr>
        <p:spPr>
          <a:xfrm rot="-5400000" flipH="0" flipV="0">
            <a:off x="11830083" y="2784115"/>
            <a:ext cx="0" cy="754392"/>
          </a:xfrm>
          <a:custGeom>
            <a:pathLst>
              <a:path w="0" h="4642099">
                <a:moveTo>
                  <a:pt x="0" y="4642099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17" name="Freeform 9117"/>
          <p:cNvSpPr/>
          <p:nvPr/>
        </p:nvSpPr>
        <p:spPr>
          <a:xfrm rot="-5400000" flipH="0" flipV="0">
            <a:off x="11804171" y="2758204"/>
            <a:ext cx="51823" cy="754392"/>
          </a:xfrm>
          <a:custGeom>
            <a:pathLst>
              <a:path w="318890" h="4642099">
                <a:moveTo>
                  <a:pt x="318890" y="0"/>
                </a:moveTo>
                <a:lnTo>
                  <a:pt x="318890" y="4642099"/>
                </a:lnTo>
                <a:lnTo>
                  <a:pt x="0" y="4642099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18" name="Freeform 9118"/>
          <p:cNvSpPr/>
          <p:nvPr/>
        </p:nvSpPr>
        <p:spPr>
          <a:xfrm rot="-5400000" flipH="0" flipV="0">
            <a:off x="11426985" y="2957090"/>
            <a:ext cx="0" cy="408442"/>
          </a:xfrm>
          <a:custGeom>
            <a:pathLst>
              <a:path w="0" h="2513323">
                <a:moveTo>
                  <a:pt x="0" y="2513323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19" name="Freeform 9119"/>
          <p:cNvSpPr/>
          <p:nvPr/>
        </p:nvSpPr>
        <p:spPr>
          <a:xfrm rot="-5400000" flipH="0" flipV="0">
            <a:off x="11610630" y="3189506"/>
            <a:ext cx="21342" cy="19812"/>
          </a:xfrm>
          <a:custGeom>
            <a:pathLst>
              <a:path w="131328" h="121915">
                <a:moveTo>
                  <a:pt x="0" y="0"/>
                </a:moveTo>
                <a:lnTo>
                  <a:pt x="18802" y="65658"/>
                </a:lnTo>
                <a:lnTo>
                  <a:pt x="65670" y="112514"/>
                </a:lnTo>
                <a:lnTo>
                  <a:pt x="131328" y="12191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20" name="Freeform 9120"/>
          <p:cNvSpPr/>
          <p:nvPr/>
        </p:nvSpPr>
        <p:spPr>
          <a:xfrm rot="-5400000" flipH="0" flipV="0">
            <a:off x="11148855" y="3651280"/>
            <a:ext cx="21340" cy="19812"/>
          </a:xfrm>
          <a:custGeom>
            <a:pathLst>
              <a:path w="131316" h="121915">
                <a:moveTo>
                  <a:pt x="0" y="0"/>
                </a:moveTo>
                <a:lnTo>
                  <a:pt x="18790" y="56257"/>
                </a:lnTo>
                <a:lnTo>
                  <a:pt x="65658" y="103125"/>
                </a:lnTo>
                <a:lnTo>
                  <a:pt x="131316" y="12191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21" name="Freeform 9121"/>
          <p:cNvSpPr/>
          <p:nvPr/>
        </p:nvSpPr>
        <p:spPr>
          <a:xfrm rot="-5400000" flipH="0" flipV="0">
            <a:off x="11135139" y="3657378"/>
            <a:ext cx="0" cy="28956"/>
          </a:xfrm>
          <a:custGeom>
            <a:pathLst>
              <a:path w="0" h="178184">
                <a:moveTo>
                  <a:pt x="0" y="0"/>
                </a:moveTo>
                <a:lnTo>
                  <a:pt x="0" y="17818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22" name="Freeform 9122"/>
          <p:cNvSpPr/>
          <p:nvPr/>
        </p:nvSpPr>
        <p:spPr>
          <a:xfrm rot="-5400000" flipH="0" flipV="0">
            <a:off x="11169432" y="3210082"/>
            <a:ext cx="60965" cy="60967"/>
          </a:xfrm>
          <a:custGeom>
            <a:pathLst>
              <a:path w="375147" h="375159">
                <a:moveTo>
                  <a:pt x="375147" y="375159"/>
                </a:moveTo>
                <a:lnTo>
                  <a:pt x="365758" y="262520"/>
                </a:lnTo>
                <a:lnTo>
                  <a:pt x="309489" y="159395"/>
                </a:lnTo>
                <a:lnTo>
                  <a:pt x="225165" y="75059"/>
                </a:lnTo>
                <a:lnTo>
                  <a:pt x="122040" y="18802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23" name="Freeform 9123"/>
          <p:cNvSpPr/>
          <p:nvPr/>
        </p:nvSpPr>
        <p:spPr>
          <a:xfrm rot="-5400000" flipH="0" flipV="0">
            <a:off x="11532140" y="3130830"/>
            <a:ext cx="0" cy="158506"/>
          </a:xfrm>
          <a:custGeom>
            <a:pathLst>
              <a:path w="0" h="975358">
                <a:moveTo>
                  <a:pt x="0" y="0"/>
                </a:moveTo>
                <a:lnTo>
                  <a:pt x="0" y="975358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24" name="Freeform 9124"/>
          <p:cNvSpPr/>
          <p:nvPr/>
        </p:nvSpPr>
        <p:spPr>
          <a:xfrm rot="-5400000" flipH="0" flipV="0">
            <a:off x="11528331" y="3085867"/>
            <a:ext cx="27429" cy="178318"/>
          </a:xfrm>
          <a:custGeom>
            <a:pathLst>
              <a:path w="168783" h="1097273">
                <a:moveTo>
                  <a:pt x="168783" y="0"/>
                </a:moveTo>
                <a:lnTo>
                  <a:pt x="168783" y="1097273"/>
                </a:lnTo>
                <a:lnTo>
                  <a:pt x="0" y="1097273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25" name="Freeform 9125"/>
          <p:cNvSpPr/>
          <p:nvPr/>
        </p:nvSpPr>
        <p:spPr>
          <a:xfrm rot="-5400000" flipH="0" flipV="0">
            <a:off x="11385830" y="2842793"/>
            <a:ext cx="591324" cy="1024122"/>
          </a:xfrm>
          <a:custGeom>
            <a:pathLst>
              <a:path w="3638674" h="6301867">
                <a:moveTo>
                  <a:pt x="0" y="0"/>
                </a:moveTo>
                <a:lnTo>
                  <a:pt x="628266" y="0"/>
                </a:lnTo>
                <a:moveTo>
                  <a:pt x="149982" y="0"/>
                </a:moveTo>
                <a:lnTo>
                  <a:pt x="149982" y="318777"/>
                </a:lnTo>
                <a:moveTo>
                  <a:pt x="468883" y="0"/>
                </a:moveTo>
                <a:lnTo>
                  <a:pt x="468883" y="318777"/>
                </a:lnTo>
                <a:moveTo>
                  <a:pt x="1256667" y="0"/>
                </a:moveTo>
                <a:lnTo>
                  <a:pt x="1884933" y="0"/>
                </a:lnTo>
                <a:moveTo>
                  <a:pt x="1406649" y="0"/>
                </a:moveTo>
                <a:lnTo>
                  <a:pt x="1406649" y="318777"/>
                </a:lnTo>
                <a:moveTo>
                  <a:pt x="1725550" y="0"/>
                </a:moveTo>
                <a:lnTo>
                  <a:pt x="1725550" y="318777"/>
                </a:lnTo>
                <a:moveTo>
                  <a:pt x="2278757" y="0"/>
                </a:moveTo>
                <a:lnTo>
                  <a:pt x="2335026" y="0"/>
                </a:lnTo>
                <a:moveTo>
                  <a:pt x="3329174" y="6301867"/>
                </a:moveTo>
                <a:lnTo>
                  <a:pt x="3329174" y="3347852"/>
                </a:lnTo>
                <a:moveTo>
                  <a:pt x="3329174" y="6086227"/>
                </a:moveTo>
                <a:lnTo>
                  <a:pt x="3638674" y="6086227"/>
                </a:lnTo>
                <a:moveTo>
                  <a:pt x="3329174" y="5767326"/>
                </a:moveTo>
                <a:lnTo>
                  <a:pt x="3638674" y="5767326"/>
                </a:lnTo>
                <a:moveTo>
                  <a:pt x="3329174" y="5457961"/>
                </a:moveTo>
                <a:lnTo>
                  <a:pt x="3638674" y="5457961"/>
                </a:lnTo>
                <a:moveTo>
                  <a:pt x="3329174" y="5139060"/>
                </a:moveTo>
                <a:lnTo>
                  <a:pt x="3638674" y="5139060"/>
                </a:lnTo>
                <a:moveTo>
                  <a:pt x="3329174" y="4829560"/>
                </a:moveTo>
                <a:lnTo>
                  <a:pt x="3638674" y="4829560"/>
                </a:lnTo>
                <a:moveTo>
                  <a:pt x="3329174" y="4510670"/>
                </a:moveTo>
                <a:lnTo>
                  <a:pt x="3638674" y="4510670"/>
                </a:lnTo>
                <a:moveTo>
                  <a:pt x="3329174" y="4201294"/>
                </a:moveTo>
                <a:lnTo>
                  <a:pt x="3638674" y="4201294"/>
                </a:lnTo>
                <a:moveTo>
                  <a:pt x="3329174" y="3882393"/>
                </a:moveTo>
                <a:lnTo>
                  <a:pt x="3638674" y="3882393"/>
                </a:lnTo>
                <a:moveTo>
                  <a:pt x="3329174" y="3572892"/>
                </a:moveTo>
                <a:lnTo>
                  <a:pt x="3638674" y="3572892"/>
                </a:lnTo>
                <a:moveTo>
                  <a:pt x="3010284" y="3347852"/>
                </a:moveTo>
                <a:lnTo>
                  <a:pt x="3010284" y="6301867"/>
                </a:lnTo>
                <a:moveTo>
                  <a:pt x="3010284" y="3572892"/>
                </a:moveTo>
                <a:lnTo>
                  <a:pt x="2700784" y="3572892"/>
                </a:lnTo>
                <a:moveTo>
                  <a:pt x="3010284" y="3882393"/>
                </a:moveTo>
                <a:lnTo>
                  <a:pt x="2700784" y="3882393"/>
                </a:lnTo>
                <a:moveTo>
                  <a:pt x="3010284" y="4201294"/>
                </a:moveTo>
                <a:lnTo>
                  <a:pt x="2700784" y="4201294"/>
                </a:lnTo>
                <a:moveTo>
                  <a:pt x="3010284" y="4510670"/>
                </a:moveTo>
                <a:lnTo>
                  <a:pt x="2700784" y="4510670"/>
                </a:lnTo>
                <a:moveTo>
                  <a:pt x="3010284" y="4829560"/>
                </a:moveTo>
                <a:lnTo>
                  <a:pt x="2700784" y="4829560"/>
                </a:lnTo>
                <a:moveTo>
                  <a:pt x="3010284" y="5139060"/>
                </a:moveTo>
                <a:lnTo>
                  <a:pt x="2700784" y="5139060"/>
                </a:lnTo>
                <a:moveTo>
                  <a:pt x="3010284" y="5457961"/>
                </a:moveTo>
                <a:lnTo>
                  <a:pt x="2700784" y="5457961"/>
                </a:lnTo>
                <a:moveTo>
                  <a:pt x="3010284" y="5767326"/>
                </a:moveTo>
                <a:lnTo>
                  <a:pt x="2700784" y="5767326"/>
                </a:lnTo>
                <a:moveTo>
                  <a:pt x="3010284" y="6086227"/>
                </a:moveTo>
                <a:lnTo>
                  <a:pt x="2700784" y="608622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26" name="Freeform 9126"/>
          <p:cNvSpPr/>
          <p:nvPr/>
        </p:nvSpPr>
        <p:spPr>
          <a:xfrm rot="-5400000" flipH="0" flipV="0">
            <a:off x="11619009" y="3045487"/>
            <a:ext cx="64000" cy="64002"/>
          </a:xfrm>
          <a:custGeom>
            <a:pathLst>
              <a:path w="393824" h="393836">
                <a:moveTo>
                  <a:pt x="0" y="393836"/>
                </a:moveTo>
                <a:lnTo>
                  <a:pt x="0" y="0"/>
                </a:lnTo>
                <a:lnTo>
                  <a:pt x="393824" y="39383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27" name="Freeform 9127"/>
          <p:cNvSpPr/>
          <p:nvPr/>
        </p:nvSpPr>
        <p:spPr>
          <a:xfrm rot="-5400000" flipH="0" flipV="0">
            <a:off x="11619009" y="3045487"/>
            <a:ext cx="64000" cy="64002"/>
          </a:xfrm>
          <a:custGeom>
            <a:pathLst>
              <a:path w="393824" h="393836">
                <a:moveTo>
                  <a:pt x="0" y="393836"/>
                </a:moveTo>
                <a:lnTo>
                  <a:pt x="0" y="0"/>
                </a:lnTo>
                <a:lnTo>
                  <a:pt x="393824" y="393836"/>
                </a:lnTo>
                <a:lnTo>
                  <a:pt x="0" y="393836"/>
                </a:lnTo>
                <a:close/>
                <a:moveTo>
                  <a:pt x="1947416" y="11480940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28" name="Freeform 9128"/>
          <p:cNvSpPr/>
          <p:nvPr/>
        </p:nvSpPr>
        <p:spPr>
          <a:xfrm rot="-5400000" flipH="0" flipV="0">
            <a:off x="11619008" y="3161312"/>
            <a:ext cx="64002" cy="64002"/>
          </a:xfrm>
          <a:custGeom>
            <a:pathLst>
              <a:path w="393836" h="393836">
                <a:moveTo>
                  <a:pt x="393836" y="393836"/>
                </a:moveTo>
                <a:lnTo>
                  <a:pt x="393836" y="0"/>
                </a:lnTo>
                <a:lnTo>
                  <a:pt x="0" y="39383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29" name="Freeform 9129"/>
          <p:cNvSpPr/>
          <p:nvPr/>
        </p:nvSpPr>
        <p:spPr>
          <a:xfrm rot="-5400000" flipH="0" flipV="0">
            <a:off x="11619008" y="3161312"/>
            <a:ext cx="64002" cy="64002"/>
          </a:xfrm>
          <a:custGeom>
            <a:pathLst>
              <a:path w="393836" h="393836">
                <a:moveTo>
                  <a:pt x="393836" y="393836"/>
                </a:moveTo>
                <a:lnTo>
                  <a:pt x="393836" y="0"/>
                </a:lnTo>
                <a:lnTo>
                  <a:pt x="0" y="393836"/>
                </a:lnTo>
                <a:lnTo>
                  <a:pt x="393836" y="393836"/>
                </a:lnTo>
                <a:close/>
                <a:moveTo>
                  <a:pt x="2660142" y="11480940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30" name="Freeform 9130"/>
          <p:cNvSpPr/>
          <p:nvPr/>
        </p:nvSpPr>
        <p:spPr>
          <a:xfrm rot="-5400000" flipH="0" flipV="0">
            <a:off x="10674894" y="3578125"/>
            <a:ext cx="1069836" cy="638547"/>
          </a:xfrm>
          <a:custGeom>
            <a:pathLst>
              <a:path w="6583165" h="3929260">
                <a:moveTo>
                  <a:pt x="1922401" y="628277"/>
                </a:moveTo>
                <a:lnTo>
                  <a:pt x="0" y="628277"/>
                </a:lnTo>
                <a:moveTo>
                  <a:pt x="6583165" y="3300983"/>
                </a:moveTo>
                <a:lnTo>
                  <a:pt x="0" y="3300983"/>
                </a:lnTo>
                <a:moveTo>
                  <a:pt x="393824" y="0"/>
                </a:moveTo>
                <a:lnTo>
                  <a:pt x="393824" y="392926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31" name="Freeform 9131"/>
          <p:cNvSpPr/>
          <p:nvPr/>
        </p:nvSpPr>
        <p:spPr>
          <a:xfrm rot="-5400000" flipH="0" flipV="0">
            <a:off x="10930157" y="4304305"/>
            <a:ext cx="140219" cy="128023"/>
          </a:xfrm>
          <a:custGeom>
            <a:pathLst>
              <a:path w="862831" h="787785">
                <a:moveTo>
                  <a:pt x="787772" y="787785"/>
                </a:moveTo>
                <a:lnTo>
                  <a:pt x="862831" y="70332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32" name="Freeform 9132"/>
          <p:cNvSpPr/>
          <p:nvPr/>
        </p:nvSpPr>
        <p:spPr>
          <a:xfrm rot="-5400000" flipH="0" flipV="0">
            <a:off x="10916441" y="4304316"/>
            <a:ext cx="140219" cy="128001"/>
          </a:xfrm>
          <a:custGeom>
            <a:pathLst>
              <a:path w="862831" h="787648">
                <a:moveTo>
                  <a:pt x="862831" y="787648"/>
                </a:moveTo>
                <a:lnTo>
                  <a:pt x="0" y="84323"/>
                </a:lnTo>
                <a:lnTo>
                  <a:pt x="844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33" name="Freeform 9133"/>
          <p:cNvSpPr/>
          <p:nvPr/>
        </p:nvSpPr>
        <p:spPr>
          <a:xfrm rot="-5400000" flipH="0" flipV="0">
            <a:off x="11350777" y="4304305"/>
            <a:ext cx="140219" cy="128023"/>
          </a:xfrm>
          <a:custGeom>
            <a:pathLst>
              <a:path w="862831" h="787784">
                <a:moveTo>
                  <a:pt x="84448" y="0"/>
                </a:moveTo>
                <a:lnTo>
                  <a:pt x="0" y="84460"/>
                </a:lnTo>
                <a:lnTo>
                  <a:pt x="862831" y="787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34" name="Freeform 9134"/>
          <p:cNvSpPr/>
          <p:nvPr/>
        </p:nvSpPr>
        <p:spPr>
          <a:xfrm rot="-5400000" flipH="0" flipV="0">
            <a:off x="11364491" y="4304316"/>
            <a:ext cx="140219" cy="128001"/>
          </a:xfrm>
          <a:custGeom>
            <a:pathLst>
              <a:path w="862831" h="787648">
                <a:moveTo>
                  <a:pt x="0" y="0"/>
                </a:moveTo>
                <a:lnTo>
                  <a:pt x="862831" y="703324"/>
                </a:lnTo>
                <a:lnTo>
                  <a:pt x="787772" y="7876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35" name="Freeform 9135"/>
          <p:cNvSpPr/>
          <p:nvPr/>
        </p:nvSpPr>
        <p:spPr>
          <a:xfrm rot="-5400000" flipH="0" flipV="0">
            <a:off x="11065042" y="4254783"/>
            <a:ext cx="118859" cy="44188"/>
          </a:xfrm>
          <a:custGeom>
            <a:pathLst>
              <a:path w="731391" h="271909">
                <a:moveTo>
                  <a:pt x="731391" y="271909"/>
                </a:moveTo>
                <a:lnTo>
                  <a:pt x="647067" y="159383"/>
                </a:lnTo>
                <a:lnTo>
                  <a:pt x="46868" y="0"/>
                </a:lnTo>
                <a:lnTo>
                  <a:pt x="28066" y="0"/>
                </a:lnTo>
                <a:lnTo>
                  <a:pt x="9276" y="18790"/>
                </a:lnTo>
                <a:lnTo>
                  <a:pt x="0" y="37456"/>
                </a:lnTo>
                <a:lnTo>
                  <a:pt x="0" y="46857"/>
                </a:lnTo>
                <a:lnTo>
                  <a:pt x="9276" y="65658"/>
                </a:lnTo>
                <a:lnTo>
                  <a:pt x="28066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36" name="Freeform 9136"/>
          <p:cNvSpPr/>
          <p:nvPr/>
        </p:nvSpPr>
        <p:spPr>
          <a:xfrm rot="-5400000" flipH="0" flipV="0">
            <a:off x="11104657" y="4204494"/>
            <a:ext cx="38099" cy="45715"/>
          </a:xfrm>
          <a:custGeom>
            <a:pathLst>
              <a:path w="234442" h="281310">
                <a:moveTo>
                  <a:pt x="234442" y="243843"/>
                </a:moveTo>
                <a:lnTo>
                  <a:pt x="234442" y="243843"/>
                </a:lnTo>
                <a:lnTo>
                  <a:pt x="225165" y="215776"/>
                </a:lnTo>
                <a:lnTo>
                  <a:pt x="65658" y="9401"/>
                </a:lnTo>
                <a:lnTo>
                  <a:pt x="37592" y="0"/>
                </a:lnTo>
                <a:lnTo>
                  <a:pt x="9389" y="9401"/>
                </a:lnTo>
                <a:lnTo>
                  <a:pt x="0" y="28191"/>
                </a:lnTo>
                <a:lnTo>
                  <a:pt x="0" y="37592"/>
                </a:lnTo>
                <a:lnTo>
                  <a:pt x="9389" y="56258"/>
                </a:lnTo>
                <a:lnTo>
                  <a:pt x="93849" y="168784"/>
                </a:lnTo>
                <a:lnTo>
                  <a:pt x="178173" y="281310"/>
                </a:lnTo>
                <a:lnTo>
                  <a:pt x="196974" y="281310"/>
                </a:lnTo>
                <a:lnTo>
                  <a:pt x="215764" y="272033"/>
                </a:lnTo>
                <a:lnTo>
                  <a:pt x="225165" y="2626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37" name="Freeform 9137"/>
          <p:cNvSpPr/>
          <p:nvPr/>
        </p:nvSpPr>
        <p:spPr>
          <a:xfrm rot="-5400000" flipH="0" flipV="0">
            <a:off x="11124480" y="4227353"/>
            <a:ext cx="128003" cy="89904"/>
          </a:xfrm>
          <a:custGeom>
            <a:pathLst>
              <a:path w="787660" h="553218">
                <a:moveTo>
                  <a:pt x="787660" y="515751"/>
                </a:moveTo>
                <a:lnTo>
                  <a:pt x="787660" y="215651"/>
                </a:lnTo>
                <a:lnTo>
                  <a:pt x="778383" y="196850"/>
                </a:lnTo>
                <a:lnTo>
                  <a:pt x="759593" y="187449"/>
                </a:lnTo>
                <a:lnTo>
                  <a:pt x="440692" y="103125"/>
                </a:lnTo>
                <a:lnTo>
                  <a:pt x="422026" y="103125"/>
                </a:lnTo>
                <a:lnTo>
                  <a:pt x="403225" y="112526"/>
                </a:lnTo>
                <a:lnTo>
                  <a:pt x="403225" y="121927"/>
                </a:lnTo>
                <a:lnTo>
                  <a:pt x="393824" y="140592"/>
                </a:lnTo>
                <a:lnTo>
                  <a:pt x="393824" y="337567"/>
                </a:lnTo>
                <a:lnTo>
                  <a:pt x="384435" y="356368"/>
                </a:lnTo>
                <a:lnTo>
                  <a:pt x="375034" y="375034"/>
                </a:lnTo>
                <a:lnTo>
                  <a:pt x="356232" y="384435"/>
                </a:lnTo>
                <a:lnTo>
                  <a:pt x="337567" y="393824"/>
                </a:lnTo>
                <a:lnTo>
                  <a:pt x="299975" y="393824"/>
                </a:lnTo>
                <a:lnTo>
                  <a:pt x="271909" y="384435"/>
                </a:lnTo>
                <a:lnTo>
                  <a:pt x="196850" y="365633"/>
                </a:lnTo>
                <a:lnTo>
                  <a:pt x="187585" y="365633"/>
                </a:lnTo>
                <a:lnTo>
                  <a:pt x="168783" y="356368"/>
                </a:lnTo>
                <a:lnTo>
                  <a:pt x="140592" y="346967"/>
                </a:lnTo>
                <a:lnTo>
                  <a:pt x="131316" y="328166"/>
                </a:lnTo>
                <a:lnTo>
                  <a:pt x="112526" y="318777"/>
                </a:lnTo>
                <a:lnTo>
                  <a:pt x="103125" y="300099"/>
                </a:lnTo>
                <a:lnTo>
                  <a:pt x="93724" y="281309"/>
                </a:lnTo>
                <a:lnTo>
                  <a:pt x="84335" y="262508"/>
                </a:lnTo>
                <a:lnTo>
                  <a:pt x="84335" y="234441"/>
                </a:lnTo>
                <a:lnTo>
                  <a:pt x="74934" y="215651"/>
                </a:lnTo>
                <a:lnTo>
                  <a:pt x="74934" y="18677"/>
                </a:lnTo>
                <a:lnTo>
                  <a:pt x="65534" y="0"/>
                </a:lnTo>
                <a:lnTo>
                  <a:pt x="18665" y="0"/>
                </a:lnTo>
                <a:lnTo>
                  <a:pt x="0" y="18677"/>
                </a:lnTo>
                <a:lnTo>
                  <a:pt x="0" y="253243"/>
                </a:lnTo>
                <a:lnTo>
                  <a:pt x="9276" y="271909"/>
                </a:lnTo>
                <a:lnTo>
                  <a:pt x="9276" y="290710"/>
                </a:lnTo>
                <a:lnTo>
                  <a:pt x="18665" y="309376"/>
                </a:lnTo>
                <a:lnTo>
                  <a:pt x="28066" y="328166"/>
                </a:lnTo>
                <a:lnTo>
                  <a:pt x="37467" y="346967"/>
                </a:lnTo>
                <a:lnTo>
                  <a:pt x="46868" y="365633"/>
                </a:lnTo>
                <a:lnTo>
                  <a:pt x="65534" y="375034"/>
                </a:lnTo>
                <a:lnTo>
                  <a:pt x="84335" y="393824"/>
                </a:lnTo>
                <a:lnTo>
                  <a:pt x="103125" y="403225"/>
                </a:lnTo>
                <a:lnTo>
                  <a:pt x="121791" y="421902"/>
                </a:lnTo>
                <a:lnTo>
                  <a:pt x="140592" y="431291"/>
                </a:lnTo>
                <a:lnTo>
                  <a:pt x="168783" y="440692"/>
                </a:lnTo>
                <a:lnTo>
                  <a:pt x="196850" y="450093"/>
                </a:lnTo>
                <a:lnTo>
                  <a:pt x="271909" y="468883"/>
                </a:lnTo>
                <a:lnTo>
                  <a:pt x="290710" y="468883"/>
                </a:lnTo>
                <a:lnTo>
                  <a:pt x="318777" y="478159"/>
                </a:lnTo>
                <a:lnTo>
                  <a:pt x="346967" y="468883"/>
                </a:lnTo>
                <a:lnTo>
                  <a:pt x="375034" y="468883"/>
                </a:lnTo>
                <a:lnTo>
                  <a:pt x="393824" y="459494"/>
                </a:lnTo>
                <a:lnTo>
                  <a:pt x="412625" y="440692"/>
                </a:lnTo>
                <a:lnTo>
                  <a:pt x="431291" y="431291"/>
                </a:lnTo>
                <a:lnTo>
                  <a:pt x="450093" y="412625"/>
                </a:lnTo>
                <a:lnTo>
                  <a:pt x="459482" y="384435"/>
                </a:lnTo>
                <a:lnTo>
                  <a:pt x="468883" y="365633"/>
                </a:lnTo>
                <a:lnTo>
                  <a:pt x="468883" y="196850"/>
                </a:lnTo>
                <a:lnTo>
                  <a:pt x="703324" y="262508"/>
                </a:lnTo>
                <a:lnTo>
                  <a:pt x="703324" y="515751"/>
                </a:lnTo>
                <a:lnTo>
                  <a:pt x="712725" y="534541"/>
                </a:lnTo>
                <a:lnTo>
                  <a:pt x="722126" y="543942"/>
                </a:lnTo>
                <a:lnTo>
                  <a:pt x="750192" y="553218"/>
                </a:lnTo>
                <a:lnTo>
                  <a:pt x="768982" y="543942"/>
                </a:lnTo>
                <a:lnTo>
                  <a:pt x="778383" y="5345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38" name="Freeform 9138"/>
          <p:cNvSpPr/>
          <p:nvPr/>
        </p:nvSpPr>
        <p:spPr>
          <a:xfrm rot="-5400000" flipH="0" flipV="0">
            <a:off x="11212867" y="4251718"/>
            <a:ext cx="117353" cy="51823"/>
          </a:xfrm>
          <a:custGeom>
            <a:pathLst>
              <a:path w="722126" h="318890">
                <a:moveTo>
                  <a:pt x="722126" y="187573"/>
                </a:moveTo>
                <a:lnTo>
                  <a:pt x="703324" y="168772"/>
                </a:lnTo>
                <a:lnTo>
                  <a:pt x="684534" y="149982"/>
                </a:lnTo>
                <a:lnTo>
                  <a:pt x="656332" y="140581"/>
                </a:lnTo>
                <a:lnTo>
                  <a:pt x="637666" y="121915"/>
                </a:lnTo>
                <a:lnTo>
                  <a:pt x="609475" y="112515"/>
                </a:lnTo>
                <a:lnTo>
                  <a:pt x="581409" y="93725"/>
                </a:lnTo>
                <a:lnTo>
                  <a:pt x="562607" y="84324"/>
                </a:lnTo>
                <a:lnTo>
                  <a:pt x="534541" y="75047"/>
                </a:lnTo>
                <a:lnTo>
                  <a:pt x="515751" y="65658"/>
                </a:lnTo>
                <a:lnTo>
                  <a:pt x="487560" y="56257"/>
                </a:lnTo>
                <a:lnTo>
                  <a:pt x="459482" y="46857"/>
                </a:lnTo>
                <a:lnTo>
                  <a:pt x="440692" y="37456"/>
                </a:lnTo>
                <a:lnTo>
                  <a:pt x="412625" y="28191"/>
                </a:lnTo>
                <a:lnTo>
                  <a:pt x="393824" y="28191"/>
                </a:lnTo>
                <a:lnTo>
                  <a:pt x="365633" y="18790"/>
                </a:lnTo>
                <a:lnTo>
                  <a:pt x="346967" y="9389"/>
                </a:lnTo>
                <a:lnTo>
                  <a:pt x="299975" y="9389"/>
                </a:lnTo>
                <a:lnTo>
                  <a:pt x="281309" y="0"/>
                </a:lnTo>
                <a:lnTo>
                  <a:pt x="112526" y="0"/>
                </a:lnTo>
                <a:lnTo>
                  <a:pt x="84335" y="9389"/>
                </a:lnTo>
                <a:lnTo>
                  <a:pt x="65534" y="18790"/>
                </a:lnTo>
                <a:lnTo>
                  <a:pt x="46868" y="28191"/>
                </a:lnTo>
                <a:lnTo>
                  <a:pt x="37467" y="37456"/>
                </a:lnTo>
                <a:lnTo>
                  <a:pt x="18665" y="56257"/>
                </a:lnTo>
                <a:lnTo>
                  <a:pt x="9276" y="65658"/>
                </a:lnTo>
                <a:lnTo>
                  <a:pt x="9276" y="84324"/>
                </a:lnTo>
                <a:lnTo>
                  <a:pt x="0" y="103114"/>
                </a:lnTo>
                <a:lnTo>
                  <a:pt x="0" y="149982"/>
                </a:lnTo>
                <a:lnTo>
                  <a:pt x="9276" y="168772"/>
                </a:lnTo>
                <a:lnTo>
                  <a:pt x="9276" y="187573"/>
                </a:lnTo>
                <a:lnTo>
                  <a:pt x="18665" y="206375"/>
                </a:lnTo>
                <a:lnTo>
                  <a:pt x="28066" y="225041"/>
                </a:lnTo>
                <a:lnTo>
                  <a:pt x="37467" y="243831"/>
                </a:lnTo>
                <a:lnTo>
                  <a:pt x="56257" y="262632"/>
                </a:lnTo>
                <a:lnTo>
                  <a:pt x="65534" y="281298"/>
                </a:lnTo>
                <a:lnTo>
                  <a:pt x="74934" y="149982"/>
                </a:lnTo>
                <a:lnTo>
                  <a:pt x="84335" y="131316"/>
                </a:lnTo>
                <a:lnTo>
                  <a:pt x="84335" y="112515"/>
                </a:lnTo>
                <a:lnTo>
                  <a:pt x="93724" y="103114"/>
                </a:lnTo>
                <a:lnTo>
                  <a:pt x="112526" y="93725"/>
                </a:lnTo>
                <a:lnTo>
                  <a:pt x="131316" y="84324"/>
                </a:lnTo>
                <a:lnTo>
                  <a:pt x="159382" y="75047"/>
                </a:lnTo>
                <a:lnTo>
                  <a:pt x="243842" y="75047"/>
                </a:lnTo>
                <a:lnTo>
                  <a:pt x="262508" y="84324"/>
                </a:lnTo>
                <a:lnTo>
                  <a:pt x="290710" y="84324"/>
                </a:lnTo>
                <a:lnTo>
                  <a:pt x="309376" y="93725"/>
                </a:lnTo>
                <a:lnTo>
                  <a:pt x="337567" y="93725"/>
                </a:lnTo>
                <a:lnTo>
                  <a:pt x="365633" y="103114"/>
                </a:lnTo>
                <a:lnTo>
                  <a:pt x="393824" y="112515"/>
                </a:lnTo>
                <a:lnTo>
                  <a:pt x="412625" y="112515"/>
                </a:lnTo>
                <a:lnTo>
                  <a:pt x="431291" y="121915"/>
                </a:lnTo>
                <a:lnTo>
                  <a:pt x="459482" y="131316"/>
                </a:lnTo>
                <a:lnTo>
                  <a:pt x="478284" y="140581"/>
                </a:lnTo>
                <a:lnTo>
                  <a:pt x="506350" y="149982"/>
                </a:lnTo>
                <a:lnTo>
                  <a:pt x="525152" y="159383"/>
                </a:lnTo>
                <a:lnTo>
                  <a:pt x="553218" y="168772"/>
                </a:lnTo>
                <a:lnTo>
                  <a:pt x="581409" y="187573"/>
                </a:lnTo>
                <a:lnTo>
                  <a:pt x="609475" y="196974"/>
                </a:lnTo>
                <a:lnTo>
                  <a:pt x="628265" y="215640"/>
                </a:lnTo>
                <a:lnTo>
                  <a:pt x="647067" y="225041"/>
                </a:lnTo>
                <a:lnTo>
                  <a:pt x="665733" y="243831"/>
                </a:lnTo>
                <a:lnTo>
                  <a:pt x="684534" y="253232"/>
                </a:lnTo>
                <a:lnTo>
                  <a:pt x="693935" y="271897"/>
                </a:lnTo>
                <a:lnTo>
                  <a:pt x="703324" y="290699"/>
                </a:lnTo>
                <a:lnTo>
                  <a:pt x="703324" y="31889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39" name="Freeform 9139"/>
          <p:cNvSpPr/>
          <p:nvPr/>
        </p:nvSpPr>
        <p:spPr>
          <a:xfrm rot="-5400000" flipH="0" flipV="0">
            <a:off x="11236477" y="4241831"/>
            <a:ext cx="117353" cy="50297"/>
          </a:xfrm>
          <a:custGeom>
            <a:pathLst>
              <a:path w="722126" h="309500">
                <a:moveTo>
                  <a:pt x="722126" y="187573"/>
                </a:moveTo>
                <a:lnTo>
                  <a:pt x="722126" y="159507"/>
                </a:lnTo>
                <a:lnTo>
                  <a:pt x="712849" y="140717"/>
                </a:lnTo>
                <a:lnTo>
                  <a:pt x="712849" y="121915"/>
                </a:lnTo>
                <a:lnTo>
                  <a:pt x="703448" y="103250"/>
                </a:lnTo>
                <a:lnTo>
                  <a:pt x="694059" y="84460"/>
                </a:lnTo>
                <a:lnTo>
                  <a:pt x="684658" y="65658"/>
                </a:lnTo>
                <a:lnTo>
                  <a:pt x="665857" y="46992"/>
                </a:lnTo>
                <a:lnTo>
                  <a:pt x="656592" y="37591"/>
                </a:lnTo>
                <a:lnTo>
                  <a:pt x="637790" y="168908"/>
                </a:lnTo>
                <a:lnTo>
                  <a:pt x="637790" y="196974"/>
                </a:lnTo>
                <a:lnTo>
                  <a:pt x="619000" y="215776"/>
                </a:lnTo>
                <a:lnTo>
                  <a:pt x="609600" y="225165"/>
                </a:lnTo>
                <a:lnTo>
                  <a:pt x="581533" y="225165"/>
                </a:lnTo>
                <a:lnTo>
                  <a:pt x="562731" y="234441"/>
                </a:lnTo>
                <a:lnTo>
                  <a:pt x="525276" y="234441"/>
                </a:lnTo>
                <a:lnTo>
                  <a:pt x="459618" y="234441"/>
                </a:lnTo>
                <a:lnTo>
                  <a:pt x="431415" y="225165"/>
                </a:lnTo>
                <a:lnTo>
                  <a:pt x="412750" y="225165"/>
                </a:lnTo>
                <a:lnTo>
                  <a:pt x="384559" y="215776"/>
                </a:lnTo>
                <a:lnTo>
                  <a:pt x="356492" y="206375"/>
                </a:lnTo>
                <a:lnTo>
                  <a:pt x="328290" y="206375"/>
                </a:lnTo>
                <a:lnTo>
                  <a:pt x="309500" y="196974"/>
                </a:lnTo>
                <a:lnTo>
                  <a:pt x="290698" y="187573"/>
                </a:lnTo>
                <a:lnTo>
                  <a:pt x="262632" y="178184"/>
                </a:lnTo>
                <a:lnTo>
                  <a:pt x="243842" y="178184"/>
                </a:lnTo>
                <a:lnTo>
                  <a:pt x="215775" y="159507"/>
                </a:lnTo>
                <a:lnTo>
                  <a:pt x="196974" y="150118"/>
                </a:lnTo>
                <a:lnTo>
                  <a:pt x="168907" y="140717"/>
                </a:lnTo>
                <a:lnTo>
                  <a:pt x="140716" y="131316"/>
                </a:lnTo>
                <a:lnTo>
                  <a:pt x="112650" y="112650"/>
                </a:lnTo>
                <a:lnTo>
                  <a:pt x="84459" y="93849"/>
                </a:lnTo>
                <a:lnTo>
                  <a:pt x="65782" y="84460"/>
                </a:lnTo>
                <a:lnTo>
                  <a:pt x="56257" y="65658"/>
                </a:lnTo>
                <a:lnTo>
                  <a:pt x="37591" y="56393"/>
                </a:lnTo>
                <a:lnTo>
                  <a:pt x="28190" y="37591"/>
                </a:lnTo>
                <a:lnTo>
                  <a:pt x="18801" y="28191"/>
                </a:lnTo>
                <a:lnTo>
                  <a:pt x="18801" y="9401"/>
                </a:lnTo>
                <a:lnTo>
                  <a:pt x="9400" y="0"/>
                </a:lnTo>
                <a:lnTo>
                  <a:pt x="0" y="131316"/>
                </a:lnTo>
                <a:lnTo>
                  <a:pt x="18801" y="140717"/>
                </a:lnTo>
                <a:lnTo>
                  <a:pt x="37591" y="159507"/>
                </a:lnTo>
                <a:lnTo>
                  <a:pt x="56257" y="168908"/>
                </a:lnTo>
                <a:lnTo>
                  <a:pt x="84459" y="187573"/>
                </a:lnTo>
                <a:lnTo>
                  <a:pt x="103249" y="196974"/>
                </a:lnTo>
                <a:lnTo>
                  <a:pt x="131316" y="215776"/>
                </a:lnTo>
                <a:lnTo>
                  <a:pt x="159506" y="225165"/>
                </a:lnTo>
                <a:lnTo>
                  <a:pt x="187573" y="234441"/>
                </a:lnTo>
                <a:lnTo>
                  <a:pt x="206375" y="243842"/>
                </a:lnTo>
                <a:lnTo>
                  <a:pt x="234441" y="253243"/>
                </a:lnTo>
                <a:lnTo>
                  <a:pt x="253243" y="262632"/>
                </a:lnTo>
                <a:lnTo>
                  <a:pt x="281433" y="272033"/>
                </a:lnTo>
                <a:lnTo>
                  <a:pt x="300099" y="281434"/>
                </a:lnTo>
                <a:lnTo>
                  <a:pt x="328290" y="281434"/>
                </a:lnTo>
                <a:lnTo>
                  <a:pt x="347091" y="290699"/>
                </a:lnTo>
                <a:lnTo>
                  <a:pt x="375158" y="300224"/>
                </a:lnTo>
                <a:lnTo>
                  <a:pt x="393948" y="300224"/>
                </a:lnTo>
                <a:lnTo>
                  <a:pt x="422026" y="309500"/>
                </a:lnTo>
                <a:lnTo>
                  <a:pt x="609600" y="309500"/>
                </a:lnTo>
                <a:lnTo>
                  <a:pt x="637790" y="300224"/>
                </a:lnTo>
                <a:lnTo>
                  <a:pt x="656592" y="290699"/>
                </a:lnTo>
                <a:lnTo>
                  <a:pt x="675258" y="281434"/>
                </a:lnTo>
                <a:lnTo>
                  <a:pt x="684658" y="272033"/>
                </a:lnTo>
                <a:lnTo>
                  <a:pt x="703448" y="253243"/>
                </a:lnTo>
                <a:lnTo>
                  <a:pt x="712849" y="243842"/>
                </a:lnTo>
                <a:lnTo>
                  <a:pt x="712849" y="225165"/>
                </a:lnTo>
                <a:lnTo>
                  <a:pt x="722126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40" name="Freeform 9140"/>
          <p:cNvSpPr/>
          <p:nvPr/>
        </p:nvSpPr>
        <p:spPr>
          <a:xfrm rot="-5400000" flipH="0" flipV="0">
            <a:off x="9672102" y="3459255"/>
            <a:ext cx="128021" cy="65528"/>
          </a:xfrm>
          <a:custGeom>
            <a:pathLst>
              <a:path w="787773" h="403225">
                <a:moveTo>
                  <a:pt x="787773" y="225041"/>
                </a:moveTo>
                <a:lnTo>
                  <a:pt x="787773" y="225041"/>
                </a:lnTo>
                <a:lnTo>
                  <a:pt x="778384" y="206251"/>
                </a:lnTo>
                <a:lnTo>
                  <a:pt x="759582" y="187585"/>
                </a:lnTo>
                <a:lnTo>
                  <a:pt x="37592" y="0"/>
                </a:lnTo>
                <a:lnTo>
                  <a:pt x="9389" y="0"/>
                </a:lnTo>
                <a:lnTo>
                  <a:pt x="9389" y="9401"/>
                </a:lnTo>
                <a:lnTo>
                  <a:pt x="0" y="28191"/>
                </a:lnTo>
                <a:lnTo>
                  <a:pt x="0" y="384435"/>
                </a:lnTo>
                <a:lnTo>
                  <a:pt x="18790" y="403225"/>
                </a:lnTo>
                <a:lnTo>
                  <a:pt x="56257" y="403225"/>
                </a:lnTo>
                <a:lnTo>
                  <a:pt x="75047" y="384435"/>
                </a:lnTo>
                <a:lnTo>
                  <a:pt x="75047" y="93725"/>
                </a:lnTo>
                <a:lnTo>
                  <a:pt x="731516" y="262508"/>
                </a:lnTo>
                <a:lnTo>
                  <a:pt x="750317" y="271909"/>
                </a:lnTo>
                <a:lnTo>
                  <a:pt x="768983" y="262508"/>
                </a:lnTo>
                <a:lnTo>
                  <a:pt x="778384" y="2531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41" name="Freeform 9141"/>
          <p:cNvSpPr/>
          <p:nvPr/>
        </p:nvSpPr>
        <p:spPr>
          <a:xfrm rot="-5400000" flipH="0" flipV="0">
            <a:off x="9784872" y="3474487"/>
            <a:ext cx="118879" cy="44208"/>
          </a:xfrm>
          <a:custGeom>
            <a:pathLst>
              <a:path w="731516" h="272033">
                <a:moveTo>
                  <a:pt x="731516" y="272033"/>
                </a:moveTo>
                <a:lnTo>
                  <a:pt x="647056" y="159519"/>
                </a:lnTo>
                <a:lnTo>
                  <a:pt x="46857" y="0"/>
                </a:lnTo>
                <a:lnTo>
                  <a:pt x="28191" y="0"/>
                </a:lnTo>
                <a:lnTo>
                  <a:pt x="9389" y="18802"/>
                </a:lnTo>
                <a:lnTo>
                  <a:pt x="0" y="37592"/>
                </a:lnTo>
                <a:lnTo>
                  <a:pt x="0" y="46992"/>
                </a:lnTo>
                <a:lnTo>
                  <a:pt x="9389" y="65658"/>
                </a:lnTo>
                <a:lnTo>
                  <a:pt x="28191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42" name="Freeform 9142"/>
          <p:cNvSpPr/>
          <p:nvPr/>
        </p:nvSpPr>
        <p:spPr>
          <a:xfrm rot="-5400000" flipH="0" flipV="0">
            <a:off x="9824508" y="3424202"/>
            <a:ext cx="38099" cy="45714"/>
          </a:xfrm>
          <a:custGeom>
            <a:pathLst>
              <a:path w="234442" h="281298">
                <a:moveTo>
                  <a:pt x="234442" y="243831"/>
                </a:moveTo>
                <a:lnTo>
                  <a:pt x="234442" y="243831"/>
                </a:lnTo>
                <a:lnTo>
                  <a:pt x="225053" y="215640"/>
                </a:lnTo>
                <a:lnTo>
                  <a:pt x="65658" y="9265"/>
                </a:lnTo>
                <a:lnTo>
                  <a:pt x="37468" y="0"/>
                </a:lnTo>
                <a:lnTo>
                  <a:pt x="9401" y="9265"/>
                </a:lnTo>
                <a:lnTo>
                  <a:pt x="0" y="28067"/>
                </a:lnTo>
                <a:lnTo>
                  <a:pt x="0" y="37456"/>
                </a:lnTo>
                <a:lnTo>
                  <a:pt x="9401" y="56257"/>
                </a:lnTo>
                <a:lnTo>
                  <a:pt x="93725" y="168784"/>
                </a:lnTo>
                <a:lnTo>
                  <a:pt x="178185" y="281298"/>
                </a:lnTo>
                <a:lnTo>
                  <a:pt x="196986" y="281298"/>
                </a:lnTo>
                <a:lnTo>
                  <a:pt x="215652" y="271909"/>
                </a:lnTo>
                <a:lnTo>
                  <a:pt x="225053" y="2625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43" name="Freeform 9143"/>
          <p:cNvSpPr/>
          <p:nvPr/>
        </p:nvSpPr>
        <p:spPr>
          <a:xfrm rot="-5400000" flipH="0" flipV="0">
            <a:off x="9841268" y="3471443"/>
            <a:ext cx="117351" cy="51823"/>
          </a:xfrm>
          <a:custGeom>
            <a:pathLst>
              <a:path w="722115" h="318890">
                <a:moveTo>
                  <a:pt x="722115" y="187574"/>
                </a:moveTo>
                <a:lnTo>
                  <a:pt x="703325" y="168784"/>
                </a:lnTo>
                <a:lnTo>
                  <a:pt x="684523" y="150118"/>
                </a:lnTo>
                <a:lnTo>
                  <a:pt x="656457" y="140717"/>
                </a:lnTo>
                <a:lnTo>
                  <a:pt x="637667" y="121916"/>
                </a:lnTo>
                <a:lnTo>
                  <a:pt x="609600" y="112515"/>
                </a:lnTo>
                <a:lnTo>
                  <a:pt x="581398" y="93849"/>
                </a:lnTo>
                <a:lnTo>
                  <a:pt x="562732" y="84324"/>
                </a:lnTo>
                <a:lnTo>
                  <a:pt x="534541" y="75059"/>
                </a:lnTo>
                <a:lnTo>
                  <a:pt x="515864" y="65658"/>
                </a:lnTo>
                <a:lnTo>
                  <a:pt x="487673" y="56258"/>
                </a:lnTo>
                <a:lnTo>
                  <a:pt x="459607" y="46857"/>
                </a:lnTo>
                <a:lnTo>
                  <a:pt x="440817" y="37468"/>
                </a:lnTo>
                <a:lnTo>
                  <a:pt x="412614" y="28067"/>
                </a:lnTo>
                <a:lnTo>
                  <a:pt x="393824" y="28067"/>
                </a:lnTo>
                <a:lnTo>
                  <a:pt x="365758" y="18790"/>
                </a:lnTo>
                <a:lnTo>
                  <a:pt x="346956" y="9401"/>
                </a:lnTo>
                <a:lnTo>
                  <a:pt x="300100" y="9401"/>
                </a:lnTo>
                <a:lnTo>
                  <a:pt x="281298" y="0"/>
                </a:lnTo>
                <a:lnTo>
                  <a:pt x="112515" y="0"/>
                </a:lnTo>
                <a:lnTo>
                  <a:pt x="84448" y="9401"/>
                </a:lnTo>
                <a:lnTo>
                  <a:pt x="65658" y="18790"/>
                </a:lnTo>
                <a:lnTo>
                  <a:pt x="46857" y="28067"/>
                </a:lnTo>
                <a:lnTo>
                  <a:pt x="37592" y="37468"/>
                </a:lnTo>
                <a:lnTo>
                  <a:pt x="18790" y="56258"/>
                </a:lnTo>
                <a:lnTo>
                  <a:pt x="9389" y="65658"/>
                </a:lnTo>
                <a:lnTo>
                  <a:pt x="9389" y="84324"/>
                </a:lnTo>
                <a:lnTo>
                  <a:pt x="0" y="103250"/>
                </a:lnTo>
                <a:lnTo>
                  <a:pt x="0" y="150118"/>
                </a:lnTo>
                <a:lnTo>
                  <a:pt x="9389" y="168784"/>
                </a:lnTo>
                <a:lnTo>
                  <a:pt x="9389" y="187574"/>
                </a:lnTo>
                <a:lnTo>
                  <a:pt x="18790" y="206375"/>
                </a:lnTo>
                <a:lnTo>
                  <a:pt x="28191" y="225041"/>
                </a:lnTo>
                <a:lnTo>
                  <a:pt x="37592" y="243843"/>
                </a:lnTo>
                <a:lnTo>
                  <a:pt x="56257" y="262633"/>
                </a:lnTo>
                <a:lnTo>
                  <a:pt x="65658" y="281298"/>
                </a:lnTo>
                <a:lnTo>
                  <a:pt x="75047" y="150118"/>
                </a:lnTo>
                <a:lnTo>
                  <a:pt x="84448" y="131316"/>
                </a:lnTo>
                <a:lnTo>
                  <a:pt x="84448" y="112515"/>
                </a:lnTo>
                <a:lnTo>
                  <a:pt x="93849" y="103250"/>
                </a:lnTo>
                <a:lnTo>
                  <a:pt x="112515" y="93849"/>
                </a:lnTo>
                <a:lnTo>
                  <a:pt x="131316" y="84324"/>
                </a:lnTo>
                <a:lnTo>
                  <a:pt x="159507" y="75059"/>
                </a:lnTo>
                <a:lnTo>
                  <a:pt x="243831" y="75059"/>
                </a:lnTo>
                <a:lnTo>
                  <a:pt x="262632" y="84324"/>
                </a:lnTo>
                <a:lnTo>
                  <a:pt x="290699" y="84324"/>
                </a:lnTo>
                <a:lnTo>
                  <a:pt x="309489" y="93849"/>
                </a:lnTo>
                <a:lnTo>
                  <a:pt x="337567" y="93849"/>
                </a:lnTo>
                <a:lnTo>
                  <a:pt x="365758" y="103250"/>
                </a:lnTo>
                <a:lnTo>
                  <a:pt x="393824" y="112515"/>
                </a:lnTo>
                <a:lnTo>
                  <a:pt x="412614" y="112515"/>
                </a:lnTo>
                <a:lnTo>
                  <a:pt x="431416" y="121916"/>
                </a:lnTo>
                <a:lnTo>
                  <a:pt x="459607" y="131316"/>
                </a:lnTo>
                <a:lnTo>
                  <a:pt x="478272" y="140717"/>
                </a:lnTo>
                <a:lnTo>
                  <a:pt x="506475" y="150118"/>
                </a:lnTo>
                <a:lnTo>
                  <a:pt x="525141" y="159383"/>
                </a:lnTo>
                <a:lnTo>
                  <a:pt x="553331" y="168784"/>
                </a:lnTo>
                <a:lnTo>
                  <a:pt x="581398" y="187574"/>
                </a:lnTo>
                <a:lnTo>
                  <a:pt x="609600" y="196975"/>
                </a:lnTo>
                <a:lnTo>
                  <a:pt x="628390" y="215640"/>
                </a:lnTo>
                <a:lnTo>
                  <a:pt x="647056" y="225041"/>
                </a:lnTo>
                <a:lnTo>
                  <a:pt x="665857" y="243843"/>
                </a:lnTo>
                <a:lnTo>
                  <a:pt x="684523" y="253232"/>
                </a:lnTo>
                <a:lnTo>
                  <a:pt x="693924" y="271909"/>
                </a:lnTo>
                <a:lnTo>
                  <a:pt x="703325" y="290699"/>
                </a:lnTo>
                <a:lnTo>
                  <a:pt x="703325" y="31889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44" name="Freeform 9144"/>
          <p:cNvSpPr/>
          <p:nvPr/>
        </p:nvSpPr>
        <p:spPr>
          <a:xfrm rot="-5400000" flipH="0" flipV="0">
            <a:off x="9864890" y="3461547"/>
            <a:ext cx="117351" cy="50275"/>
          </a:xfrm>
          <a:custGeom>
            <a:pathLst>
              <a:path w="722115" h="309365">
                <a:moveTo>
                  <a:pt x="722115" y="187449"/>
                </a:moveTo>
                <a:lnTo>
                  <a:pt x="722115" y="159383"/>
                </a:lnTo>
                <a:lnTo>
                  <a:pt x="712726" y="140581"/>
                </a:lnTo>
                <a:lnTo>
                  <a:pt x="712726" y="121791"/>
                </a:lnTo>
                <a:lnTo>
                  <a:pt x="703325" y="103114"/>
                </a:lnTo>
                <a:lnTo>
                  <a:pt x="693924" y="84324"/>
                </a:lnTo>
                <a:lnTo>
                  <a:pt x="684659" y="65522"/>
                </a:lnTo>
                <a:lnTo>
                  <a:pt x="665858" y="46857"/>
                </a:lnTo>
                <a:lnTo>
                  <a:pt x="656457" y="37456"/>
                </a:lnTo>
                <a:lnTo>
                  <a:pt x="637667" y="168772"/>
                </a:lnTo>
                <a:lnTo>
                  <a:pt x="637667" y="196850"/>
                </a:lnTo>
                <a:lnTo>
                  <a:pt x="618865" y="215640"/>
                </a:lnTo>
                <a:lnTo>
                  <a:pt x="609600" y="225041"/>
                </a:lnTo>
                <a:lnTo>
                  <a:pt x="581398" y="225041"/>
                </a:lnTo>
                <a:lnTo>
                  <a:pt x="562732" y="234442"/>
                </a:lnTo>
                <a:lnTo>
                  <a:pt x="525141" y="234442"/>
                </a:lnTo>
                <a:lnTo>
                  <a:pt x="459483" y="234442"/>
                </a:lnTo>
                <a:lnTo>
                  <a:pt x="431416" y="225041"/>
                </a:lnTo>
                <a:lnTo>
                  <a:pt x="412614" y="225041"/>
                </a:lnTo>
                <a:lnTo>
                  <a:pt x="384548" y="215640"/>
                </a:lnTo>
                <a:lnTo>
                  <a:pt x="356357" y="206239"/>
                </a:lnTo>
                <a:lnTo>
                  <a:pt x="328166" y="206239"/>
                </a:lnTo>
                <a:lnTo>
                  <a:pt x="309501" y="196850"/>
                </a:lnTo>
                <a:lnTo>
                  <a:pt x="290699" y="187449"/>
                </a:lnTo>
                <a:lnTo>
                  <a:pt x="262633" y="178048"/>
                </a:lnTo>
                <a:lnTo>
                  <a:pt x="243831" y="178048"/>
                </a:lnTo>
                <a:lnTo>
                  <a:pt x="215640" y="159383"/>
                </a:lnTo>
                <a:lnTo>
                  <a:pt x="196974" y="149982"/>
                </a:lnTo>
                <a:lnTo>
                  <a:pt x="168784" y="140581"/>
                </a:lnTo>
                <a:lnTo>
                  <a:pt x="140717" y="131180"/>
                </a:lnTo>
                <a:lnTo>
                  <a:pt x="112515" y="112515"/>
                </a:lnTo>
                <a:lnTo>
                  <a:pt x="84448" y="93725"/>
                </a:lnTo>
                <a:lnTo>
                  <a:pt x="65658" y="84324"/>
                </a:lnTo>
                <a:lnTo>
                  <a:pt x="56258" y="65522"/>
                </a:lnTo>
                <a:lnTo>
                  <a:pt x="37456" y="56257"/>
                </a:lnTo>
                <a:lnTo>
                  <a:pt x="28191" y="37456"/>
                </a:lnTo>
                <a:lnTo>
                  <a:pt x="18790" y="28067"/>
                </a:lnTo>
                <a:lnTo>
                  <a:pt x="18790" y="9265"/>
                </a:lnTo>
                <a:lnTo>
                  <a:pt x="9389" y="0"/>
                </a:lnTo>
                <a:lnTo>
                  <a:pt x="0" y="131180"/>
                </a:lnTo>
                <a:lnTo>
                  <a:pt x="18790" y="140581"/>
                </a:lnTo>
                <a:lnTo>
                  <a:pt x="37456" y="159383"/>
                </a:lnTo>
                <a:lnTo>
                  <a:pt x="56258" y="168772"/>
                </a:lnTo>
                <a:lnTo>
                  <a:pt x="84448" y="187449"/>
                </a:lnTo>
                <a:lnTo>
                  <a:pt x="103250" y="196850"/>
                </a:lnTo>
                <a:lnTo>
                  <a:pt x="131316" y="215640"/>
                </a:lnTo>
                <a:lnTo>
                  <a:pt x="159507" y="225041"/>
                </a:lnTo>
                <a:lnTo>
                  <a:pt x="187574" y="234442"/>
                </a:lnTo>
                <a:lnTo>
                  <a:pt x="206375" y="243831"/>
                </a:lnTo>
                <a:lnTo>
                  <a:pt x="234442" y="253107"/>
                </a:lnTo>
                <a:lnTo>
                  <a:pt x="253232" y="262508"/>
                </a:lnTo>
                <a:lnTo>
                  <a:pt x="281298" y="271897"/>
                </a:lnTo>
                <a:lnTo>
                  <a:pt x="300100" y="281298"/>
                </a:lnTo>
                <a:lnTo>
                  <a:pt x="328166" y="281298"/>
                </a:lnTo>
                <a:lnTo>
                  <a:pt x="346956" y="290699"/>
                </a:lnTo>
                <a:lnTo>
                  <a:pt x="375159" y="300100"/>
                </a:lnTo>
                <a:lnTo>
                  <a:pt x="393949" y="300100"/>
                </a:lnTo>
                <a:lnTo>
                  <a:pt x="422015" y="309365"/>
                </a:lnTo>
                <a:lnTo>
                  <a:pt x="609600" y="309365"/>
                </a:lnTo>
                <a:lnTo>
                  <a:pt x="637667" y="300100"/>
                </a:lnTo>
                <a:lnTo>
                  <a:pt x="656457" y="290699"/>
                </a:lnTo>
                <a:lnTo>
                  <a:pt x="675258" y="281298"/>
                </a:lnTo>
                <a:lnTo>
                  <a:pt x="684659" y="271897"/>
                </a:lnTo>
                <a:lnTo>
                  <a:pt x="703325" y="253107"/>
                </a:lnTo>
                <a:lnTo>
                  <a:pt x="712726" y="243831"/>
                </a:lnTo>
                <a:lnTo>
                  <a:pt x="712726" y="225041"/>
                </a:lnTo>
                <a:lnTo>
                  <a:pt x="722115" y="20623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45" name="Freeform 9145"/>
          <p:cNvSpPr/>
          <p:nvPr/>
        </p:nvSpPr>
        <p:spPr>
          <a:xfrm rot="-5400000" flipH="0" flipV="0">
            <a:off x="9934225" y="3471443"/>
            <a:ext cx="117351" cy="51822"/>
          </a:xfrm>
          <a:custGeom>
            <a:pathLst>
              <a:path w="722115" h="318889">
                <a:moveTo>
                  <a:pt x="722115" y="187573"/>
                </a:moveTo>
                <a:lnTo>
                  <a:pt x="703325" y="168907"/>
                </a:lnTo>
                <a:lnTo>
                  <a:pt x="684523" y="150106"/>
                </a:lnTo>
                <a:lnTo>
                  <a:pt x="656457" y="140717"/>
                </a:lnTo>
                <a:lnTo>
                  <a:pt x="637667" y="121915"/>
                </a:lnTo>
                <a:lnTo>
                  <a:pt x="609600" y="112650"/>
                </a:lnTo>
                <a:lnTo>
                  <a:pt x="581398" y="93849"/>
                </a:lnTo>
                <a:lnTo>
                  <a:pt x="562732" y="84448"/>
                </a:lnTo>
                <a:lnTo>
                  <a:pt x="534541" y="75059"/>
                </a:lnTo>
                <a:lnTo>
                  <a:pt x="515864" y="65658"/>
                </a:lnTo>
                <a:lnTo>
                  <a:pt x="487673" y="56257"/>
                </a:lnTo>
                <a:lnTo>
                  <a:pt x="459607" y="46856"/>
                </a:lnTo>
                <a:lnTo>
                  <a:pt x="440817" y="37591"/>
                </a:lnTo>
                <a:lnTo>
                  <a:pt x="412614" y="28191"/>
                </a:lnTo>
                <a:lnTo>
                  <a:pt x="393824" y="28191"/>
                </a:lnTo>
                <a:lnTo>
                  <a:pt x="365758" y="18790"/>
                </a:lnTo>
                <a:lnTo>
                  <a:pt x="346956" y="9401"/>
                </a:lnTo>
                <a:lnTo>
                  <a:pt x="300100" y="9401"/>
                </a:lnTo>
                <a:lnTo>
                  <a:pt x="281298" y="0"/>
                </a:lnTo>
                <a:lnTo>
                  <a:pt x="112515" y="0"/>
                </a:lnTo>
                <a:lnTo>
                  <a:pt x="84448" y="9401"/>
                </a:lnTo>
                <a:lnTo>
                  <a:pt x="65658" y="18790"/>
                </a:lnTo>
                <a:lnTo>
                  <a:pt x="46857" y="28191"/>
                </a:lnTo>
                <a:lnTo>
                  <a:pt x="37592" y="37591"/>
                </a:lnTo>
                <a:lnTo>
                  <a:pt x="18790" y="56257"/>
                </a:lnTo>
                <a:lnTo>
                  <a:pt x="9389" y="65658"/>
                </a:lnTo>
                <a:lnTo>
                  <a:pt x="9389" y="84448"/>
                </a:lnTo>
                <a:lnTo>
                  <a:pt x="0" y="103249"/>
                </a:lnTo>
                <a:lnTo>
                  <a:pt x="0" y="150106"/>
                </a:lnTo>
                <a:lnTo>
                  <a:pt x="9389" y="168907"/>
                </a:lnTo>
                <a:lnTo>
                  <a:pt x="9389" y="187573"/>
                </a:lnTo>
                <a:lnTo>
                  <a:pt x="18790" y="206375"/>
                </a:lnTo>
                <a:lnTo>
                  <a:pt x="28191" y="225165"/>
                </a:lnTo>
                <a:lnTo>
                  <a:pt x="37592" y="243842"/>
                </a:lnTo>
                <a:lnTo>
                  <a:pt x="56257" y="262632"/>
                </a:lnTo>
                <a:lnTo>
                  <a:pt x="65658" y="281434"/>
                </a:lnTo>
                <a:lnTo>
                  <a:pt x="75047" y="150106"/>
                </a:lnTo>
                <a:lnTo>
                  <a:pt x="84448" y="131316"/>
                </a:lnTo>
                <a:lnTo>
                  <a:pt x="84448" y="112650"/>
                </a:lnTo>
                <a:lnTo>
                  <a:pt x="93849" y="103249"/>
                </a:lnTo>
                <a:lnTo>
                  <a:pt x="112515" y="93849"/>
                </a:lnTo>
                <a:lnTo>
                  <a:pt x="131316" y="84448"/>
                </a:lnTo>
                <a:lnTo>
                  <a:pt x="159507" y="75059"/>
                </a:lnTo>
                <a:lnTo>
                  <a:pt x="243831" y="75059"/>
                </a:lnTo>
                <a:lnTo>
                  <a:pt x="262632" y="84448"/>
                </a:lnTo>
                <a:lnTo>
                  <a:pt x="290699" y="84448"/>
                </a:lnTo>
                <a:lnTo>
                  <a:pt x="309489" y="93849"/>
                </a:lnTo>
                <a:lnTo>
                  <a:pt x="337567" y="93849"/>
                </a:lnTo>
                <a:lnTo>
                  <a:pt x="365758" y="103249"/>
                </a:lnTo>
                <a:lnTo>
                  <a:pt x="393824" y="112650"/>
                </a:lnTo>
                <a:lnTo>
                  <a:pt x="412614" y="112650"/>
                </a:lnTo>
                <a:lnTo>
                  <a:pt x="431416" y="121915"/>
                </a:lnTo>
                <a:lnTo>
                  <a:pt x="459607" y="131316"/>
                </a:lnTo>
                <a:lnTo>
                  <a:pt x="478272" y="140717"/>
                </a:lnTo>
                <a:lnTo>
                  <a:pt x="506475" y="150106"/>
                </a:lnTo>
                <a:lnTo>
                  <a:pt x="525141" y="159507"/>
                </a:lnTo>
                <a:lnTo>
                  <a:pt x="553331" y="168907"/>
                </a:lnTo>
                <a:lnTo>
                  <a:pt x="581398" y="187573"/>
                </a:lnTo>
                <a:lnTo>
                  <a:pt x="609600" y="196974"/>
                </a:lnTo>
                <a:lnTo>
                  <a:pt x="628390" y="215776"/>
                </a:lnTo>
                <a:lnTo>
                  <a:pt x="647056" y="225165"/>
                </a:lnTo>
                <a:lnTo>
                  <a:pt x="665857" y="243842"/>
                </a:lnTo>
                <a:lnTo>
                  <a:pt x="684523" y="253231"/>
                </a:lnTo>
                <a:lnTo>
                  <a:pt x="693924" y="272033"/>
                </a:lnTo>
                <a:lnTo>
                  <a:pt x="703325" y="290699"/>
                </a:lnTo>
                <a:lnTo>
                  <a:pt x="703325" y="31888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46" name="Freeform 9146"/>
          <p:cNvSpPr/>
          <p:nvPr/>
        </p:nvSpPr>
        <p:spPr>
          <a:xfrm rot="-5400000" flipH="0" flipV="0">
            <a:off x="9957856" y="3461536"/>
            <a:ext cx="117351" cy="50297"/>
          </a:xfrm>
          <a:custGeom>
            <a:pathLst>
              <a:path w="722115" h="309500">
                <a:moveTo>
                  <a:pt x="722115" y="187585"/>
                </a:moveTo>
                <a:lnTo>
                  <a:pt x="722115" y="159394"/>
                </a:lnTo>
                <a:lnTo>
                  <a:pt x="712726" y="140593"/>
                </a:lnTo>
                <a:lnTo>
                  <a:pt x="712726" y="121927"/>
                </a:lnTo>
                <a:lnTo>
                  <a:pt x="703325" y="103125"/>
                </a:lnTo>
                <a:lnTo>
                  <a:pt x="693924" y="84335"/>
                </a:lnTo>
                <a:lnTo>
                  <a:pt x="684659" y="65670"/>
                </a:lnTo>
                <a:lnTo>
                  <a:pt x="665858" y="46868"/>
                </a:lnTo>
                <a:lnTo>
                  <a:pt x="656457" y="37467"/>
                </a:lnTo>
                <a:lnTo>
                  <a:pt x="637667" y="168783"/>
                </a:lnTo>
                <a:lnTo>
                  <a:pt x="637667" y="196850"/>
                </a:lnTo>
                <a:lnTo>
                  <a:pt x="618865" y="215651"/>
                </a:lnTo>
                <a:lnTo>
                  <a:pt x="609600" y="225052"/>
                </a:lnTo>
                <a:lnTo>
                  <a:pt x="581398" y="225052"/>
                </a:lnTo>
                <a:lnTo>
                  <a:pt x="562732" y="234453"/>
                </a:lnTo>
                <a:lnTo>
                  <a:pt x="525141" y="234453"/>
                </a:lnTo>
                <a:lnTo>
                  <a:pt x="459483" y="234453"/>
                </a:lnTo>
                <a:lnTo>
                  <a:pt x="431416" y="225052"/>
                </a:lnTo>
                <a:lnTo>
                  <a:pt x="412614" y="225052"/>
                </a:lnTo>
                <a:lnTo>
                  <a:pt x="384548" y="215651"/>
                </a:lnTo>
                <a:lnTo>
                  <a:pt x="356357" y="206251"/>
                </a:lnTo>
                <a:lnTo>
                  <a:pt x="328166" y="206251"/>
                </a:lnTo>
                <a:lnTo>
                  <a:pt x="309501" y="196850"/>
                </a:lnTo>
                <a:lnTo>
                  <a:pt x="290699" y="187585"/>
                </a:lnTo>
                <a:lnTo>
                  <a:pt x="262633" y="178184"/>
                </a:lnTo>
                <a:lnTo>
                  <a:pt x="243831" y="178184"/>
                </a:lnTo>
                <a:lnTo>
                  <a:pt x="215640" y="159394"/>
                </a:lnTo>
                <a:lnTo>
                  <a:pt x="196974" y="149993"/>
                </a:lnTo>
                <a:lnTo>
                  <a:pt x="168784" y="140593"/>
                </a:lnTo>
                <a:lnTo>
                  <a:pt x="140717" y="131328"/>
                </a:lnTo>
                <a:lnTo>
                  <a:pt x="112515" y="112526"/>
                </a:lnTo>
                <a:lnTo>
                  <a:pt x="84448" y="93736"/>
                </a:lnTo>
                <a:lnTo>
                  <a:pt x="65658" y="84335"/>
                </a:lnTo>
                <a:lnTo>
                  <a:pt x="56258" y="65670"/>
                </a:lnTo>
                <a:lnTo>
                  <a:pt x="37456" y="56269"/>
                </a:lnTo>
                <a:lnTo>
                  <a:pt x="28191" y="37467"/>
                </a:lnTo>
                <a:lnTo>
                  <a:pt x="18790" y="28078"/>
                </a:lnTo>
                <a:lnTo>
                  <a:pt x="18790" y="9401"/>
                </a:lnTo>
                <a:lnTo>
                  <a:pt x="9389" y="0"/>
                </a:lnTo>
                <a:lnTo>
                  <a:pt x="0" y="131328"/>
                </a:lnTo>
                <a:lnTo>
                  <a:pt x="18790" y="140593"/>
                </a:lnTo>
                <a:lnTo>
                  <a:pt x="37456" y="159394"/>
                </a:lnTo>
                <a:lnTo>
                  <a:pt x="56258" y="168783"/>
                </a:lnTo>
                <a:lnTo>
                  <a:pt x="84448" y="187585"/>
                </a:lnTo>
                <a:lnTo>
                  <a:pt x="103250" y="196850"/>
                </a:lnTo>
                <a:lnTo>
                  <a:pt x="131316" y="215651"/>
                </a:lnTo>
                <a:lnTo>
                  <a:pt x="159507" y="225052"/>
                </a:lnTo>
                <a:lnTo>
                  <a:pt x="187574" y="234453"/>
                </a:lnTo>
                <a:lnTo>
                  <a:pt x="206375" y="243842"/>
                </a:lnTo>
                <a:lnTo>
                  <a:pt x="234442" y="253243"/>
                </a:lnTo>
                <a:lnTo>
                  <a:pt x="253232" y="262644"/>
                </a:lnTo>
                <a:lnTo>
                  <a:pt x="281298" y="271909"/>
                </a:lnTo>
                <a:lnTo>
                  <a:pt x="300100" y="281310"/>
                </a:lnTo>
                <a:lnTo>
                  <a:pt x="328166" y="281310"/>
                </a:lnTo>
                <a:lnTo>
                  <a:pt x="346956" y="290710"/>
                </a:lnTo>
                <a:lnTo>
                  <a:pt x="375159" y="300111"/>
                </a:lnTo>
                <a:lnTo>
                  <a:pt x="393949" y="300111"/>
                </a:lnTo>
                <a:lnTo>
                  <a:pt x="422015" y="309500"/>
                </a:lnTo>
                <a:lnTo>
                  <a:pt x="609600" y="309500"/>
                </a:lnTo>
                <a:lnTo>
                  <a:pt x="637667" y="300111"/>
                </a:lnTo>
                <a:lnTo>
                  <a:pt x="656457" y="290710"/>
                </a:lnTo>
                <a:lnTo>
                  <a:pt x="675258" y="281310"/>
                </a:lnTo>
                <a:lnTo>
                  <a:pt x="684659" y="271909"/>
                </a:lnTo>
                <a:lnTo>
                  <a:pt x="703325" y="253243"/>
                </a:lnTo>
                <a:lnTo>
                  <a:pt x="712726" y="243842"/>
                </a:lnTo>
                <a:lnTo>
                  <a:pt x="712726" y="225052"/>
                </a:lnTo>
                <a:lnTo>
                  <a:pt x="722115" y="2062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47" name="Freeform 9147"/>
          <p:cNvSpPr/>
          <p:nvPr/>
        </p:nvSpPr>
        <p:spPr>
          <a:xfrm rot="-5400000" flipH="0" flipV="0">
            <a:off x="10081298" y="3522502"/>
            <a:ext cx="42680" cy="24375"/>
          </a:xfrm>
          <a:custGeom>
            <a:pathLst>
              <a:path w="262632" h="149993">
                <a:moveTo>
                  <a:pt x="262632" y="56269"/>
                </a:moveTo>
                <a:lnTo>
                  <a:pt x="206375" y="0"/>
                </a:lnTo>
                <a:lnTo>
                  <a:pt x="28191" y="74935"/>
                </a:lnTo>
                <a:lnTo>
                  <a:pt x="18790" y="74935"/>
                </a:lnTo>
                <a:lnTo>
                  <a:pt x="9389" y="93736"/>
                </a:lnTo>
                <a:lnTo>
                  <a:pt x="0" y="112402"/>
                </a:lnTo>
                <a:lnTo>
                  <a:pt x="0" y="131192"/>
                </a:lnTo>
                <a:lnTo>
                  <a:pt x="18790" y="149993"/>
                </a:lnTo>
                <a:lnTo>
                  <a:pt x="56257" y="14999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48" name="Freeform 9148"/>
          <p:cNvSpPr/>
          <p:nvPr/>
        </p:nvSpPr>
        <p:spPr>
          <a:xfrm rot="-5400000" flipH="0" flipV="0">
            <a:off x="10047771" y="3467635"/>
            <a:ext cx="89922" cy="86868"/>
          </a:xfrm>
          <a:custGeom>
            <a:pathLst>
              <a:path w="553331" h="534542">
                <a:moveTo>
                  <a:pt x="553331" y="487685"/>
                </a:moveTo>
                <a:lnTo>
                  <a:pt x="553331" y="487685"/>
                </a:lnTo>
                <a:lnTo>
                  <a:pt x="534541" y="459483"/>
                </a:lnTo>
                <a:lnTo>
                  <a:pt x="346956" y="281310"/>
                </a:lnTo>
                <a:lnTo>
                  <a:pt x="281298" y="215640"/>
                </a:lnTo>
                <a:lnTo>
                  <a:pt x="65658" y="9401"/>
                </a:lnTo>
                <a:lnTo>
                  <a:pt x="37592" y="0"/>
                </a:lnTo>
                <a:lnTo>
                  <a:pt x="18790" y="0"/>
                </a:lnTo>
                <a:lnTo>
                  <a:pt x="9389" y="18666"/>
                </a:lnTo>
                <a:lnTo>
                  <a:pt x="0" y="37468"/>
                </a:lnTo>
                <a:lnTo>
                  <a:pt x="0" y="46857"/>
                </a:lnTo>
                <a:lnTo>
                  <a:pt x="9389" y="65658"/>
                </a:lnTo>
                <a:lnTo>
                  <a:pt x="206375" y="253232"/>
                </a:lnTo>
                <a:lnTo>
                  <a:pt x="262632" y="309501"/>
                </a:lnTo>
                <a:lnTo>
                  <a:pt x="487673" y="515752"/>
                </a:lnTo>
                <a:lnTo>
                  <a:pt x="487673" y="525141"/>
                </a:lnTo>
                <a:lnTo>
                  <a:pt x="515864" y="534542"/>
                </a:lnTo>
                <a:lnTo>
                  <a:pt x="534541" y="525141"/>
                </a:lnTo>
                <a:lnTo>
                  <a:pt x="543942" y="5157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49" name="Freeform 9149"/>
          <p:cNvSpPr/>
          <p:nvPr/>
        </p:nvSpPr>
        <p:spPr>
          <a:xfrm rot="-5400000" flipH="0" flipV="0">
            <a:off x="10059958" y="3475261"/>
            <a:ext cx="44208" cy="25903"/>
          </a:xfrm>
          <a:custGeom>
            <a:pathLst>
              <a:path w="272033" h="159394">
                <a:moveTo>
                  <a:pt x="272033" y="46868"/>
                </a:moveTo>
                <a:lnTo>
                  <a:pt x="272033" y="37467"/>
                </a:lnTo>
                <a:lnTo>
                  <a:pt x="253243" y="18677"/>
                </a:lnTo>
                <a:lnTo>
                  <a:pt x="253243" y="9276"/>
                </a:lnTo>
                <a:lnTo>
                  <a:pt x="225177" y="0"/>
                </a:lnTo>
                <a:lnTo>
                  <a:pt x="215776" y="9276"/>
                </a:lnTo>
                <a:lnTo>
                  <a:pt x="0" y="93724"/>
                </a:lnTo>
                <a:lnTo>
                  <a:pt x="65658" y="159394"/>
                </a:lnTo>
                <a:lnTo>
                  <a:pt x="243843" y="75059"/>
                </a:lnTo>
                <a:lnTo>
                  <a:pt x="262644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50" name="Freeform 9150"/>
          <p:cNvSpPr/>
          <p:nvPr/>
        </p:nvSpPr>
        <p:spPr>
          <a:xfrm rot="-5400000" flipH="0" flipV="0">
            <a:off x="10137685" y="3456975"/>
            <a:ext cx="128021" cy="70089"/>
          </a:xfrm>
          <a:custGeom>
            <a:pathLst>
              <a:path w="787773" h="431291">
                <a:moveTo>
                  <a:pt x="787773" y="393824"/>
                </a:moveTo>
                <a:lnTo>
                  <a:pt x="787773" y="65658"/>
                </a:lnTo>
                <a:lnTo>
                  <a:pt x="778384" y="46856"/>
                </a:lnTo>
                <a:lnTo>
                  <a:pt x="768983" y="37455"/>
                </a:lnTo>
                <a:lnTo>
                  <a:pt x="750317" y="28066"/>
                </a:lnTo>
                <a:lnTo>
                  <a:pt x="722115" y="37455"/>
                </a:lnTo>
                <a:lnTo>
                  <a:pt x="712714" y="46856"/>
                </a:lnTo>
                <a:lnTo>
                  <a:pt x="703325" y="65658"/>
                </a:lnTo>
                <a:lnTo>
                  <a:pt x="703325" y="328166"/>
                </a:lnTo>
                <a:lnTo>
                  <a:pt x="431416" y="196850"/>
                </a:lnTo>
                <a:lnTo>
                  <a:pt x="431416" y="112514"/>
                </a:lnTo>
                <a:lnTo>
                  <a:pt x="412614" y="103113"/>
                </a:lnTo>
                <a:lnTo>
                  <a:pt x="393824" y="93724"/>
                </a:lnTo>
                <a:lnTo>
                  <a:pt x="375159" y="103113"/>
                </a:lnTo>
                <a:lnTo>
                  <a:pt x="356357" y="112514"/>
                </a:lnTo>
                <a:lnTo>
                  <a:pt x="356357" y="159382"/>
                </a:lnTo>
                <a:lnTo>
                  <a:pt x="56257" y="9389"/>
                </a:lnTo>
                <a:lnTo>
                  <a:pt x="46857" y="0"/>
                </a:lnTo>
                <a:lnTo>
                  <a:pt x="28191" y="0"/>
                </a:lnTo>
                <a:lnTo>
                  <a:pt x="9389" y="18665"/>
                </a:lnTo>
                <a:lnTo>
                  <a:pt x="0" y="28066"/>
                </a:lnTo>
                <a:lnTo>
                  <a:pt x="0" y="56257"/>
                </a:lnTo>
                <a:lnTo>
                  <a:pt x="9389" y="65658"/>
                </a:lnTo>
                <a:lnTo>
                  <a:pt x="18790" y="74923"/>
                </a:lnTo>
                <a:lnTo>
                  <a:pt x="356357" y="243706"/>
                </a:lnTo>
                <a:lnTo>
                  <a:pt x="356357" y="318765"/>
                </a:lnTo>
                <a:lnTo>
                  <a:pt x="375159" y="337555"/>
                </a:lnTo>
                <a:lnTo>
                  <a:pt x="412614" y="337555"/>
                </a:lnTo>
                <a:lnTo>
                  <a:pt x="431416" y="318765"/>
                </a:lnTo>
                <a:lnTo>
                  <a:pt x="431416" y="281298"/>
                </a:lnTo>
                <a:lnTo>
                  <a:pt x="731516" y="431291"/>
                </a:lnTo>
                <a:lnTo>
                  <a:pt x="768983" y="431291"/>
                </a:lnTo>
                <a:lnTo>
                  <a:pt x="778384" y="41261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51" name="Freeform 9151"/>
          <p:cNvSpPr/>
          <p:nvPr/>
        </p:nvSpPr>
        <p:spPr>
          <a:xfrm rot="-5400000" flipH="0" flipV="0">
            <a:off x="9719354" y="3701566"/>
            <a:ext cx="128021" cy="41154"/>
          </a:xfrm>
          <a:custGeom>
            <a:pathLst>
              <a:path w="787773" h="253243">
                <a:moveTo>
                  <a:pt x="787773" y="206250"/>
                </a:moveTo>
                <a:lnTo>
                  <a:pt x="787773" y="206250"/>
                </a:lnTo>
                <a:lnTo>
                  <a:pt x="778384" y="178184"/>
                </a:lnTo>
                <a:lnTo>
                  <a:pt x="759582" y="168783"/>
                </a:lnTo>
                <a:lnTo>
                  <a:pt x="121916" y="0"/>
                </a:lnTo>
                <a:lnTo>
                  <a:pt x="65658" y="0"/>
                </a:lnTo>
                <a:lnTo>
                  <a:pt x="46857" y="9400"/>
                </a:lnTo>
                <a:lnTo>
                  <a:pt x="28191" y="28066"/>
                </a:lnTo>
                <a:lnTo>
                  <a:pt x="18790" y="37467"/>
                </a:lnTo>
                <a:lnTo>
                  <a:pt x="9389" y="56269"/>
                </a:lnTo>
                <a:lnTo>
                  <a:pt x="0" y="74934"/>
                </a:lnTo>
                <a:lnTo>
                  <a:pt x="0" y="121927"/>
                </a:lnTo>
                <a:lnTo>
                  <a:pt x="18790" y="131192"/>
                </a:lnTo>
                <a:lnTo>
                  <a:pt x="37592" y="140592"/>
                </a:lnTo>
                <a:lnTo>
                  <a:pt x="56257" y="140592"/>
                </a:lnTo>
                <a:lnTo>
                  <a:pt x="75047" y="121927"/>
                </a:lnTo>
                <a:lnTo>
                  <a:pt x="75047" y="103125"/>
                </a:lnTo>
                <a:lnTo>
                  <a:pt x="84448" y="84335"/>
                </a:lnTo>
                <a:lnTo>
                  <a:pt x="103114" y="74934"/>
                </a:lnTo>
                <a:lnTo>
                  <a:pt x="121916" y="84335"/>
                </a:lnTo>
                <a:lnTo>
                  <a:pt x="731516" y="243842"/>
                </a:lnTo>
                <a:lnTo>
                  <a:pt x="750317" y="253243"/>
                </a:lnTo>
                <a:lnTo>
                  <a:pt x="768983" y="243842"/>
                </a:lnTo>
                <a:lnTo>
                  <a:pt x="778384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52" name="Freeform 9152"/>
          <p:cNvSpPr/>
          <p:nvPr/>
        </p:nvSpPr>
        <p:spPr>
          <a:xfrm rot="-5400000" flipH="0" flipV="0">
            <a:off x="9844311" y="3727479"/>
            <a:ext cx="12197" cy="65528"/>
          </a:xfrm>
          <a:custGeom>
            <a:pathLst>
              <a:path w="75058" h="403225">
                <a:moveTo>
                  <a:pt x="75058" y="365757"/>
                </a:moveTo>
                <a:lnTo>
                  <a:pt x="75058" y="18801"/>
                </a:lnTo>
                <a:lnTo>
                  <a:pt x="56257" y="9400"/>
                </a:lnTo>
                <a:lnTo>
                  <a:pt x="37591" y="0"/>
                </a:lnTo>
                <a:lnTo>
                  <a:pt x="18801" y="9400"/>
                </a:lnTo>
                <a:lnTo>
                  <a:pt x="0" y="18801"/>
                </a:lnTo>
                <a:lnTo>
                  <a:pt x="0" y="384435"/>
                </a:lnTo>
                <a:lnTo>
                  <a:pt x="9400" y="403225"/>
                </a:lnTo>
                <a:lnTo>
                  <a:pt x="56257" y="403225"/>
                </a:lnTo>
                <a:lnTo>
                  <a:pt x="65658" y="3938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53" name="Freeform 9153"/>
          <p:cNvSpPr/>
          <p:nvPr/>
        </p:nvSpPr>
        <p:spPr>
          <a:xfrm rot="-5400000" flipH="0" flipV="0">
            <a:off x="9854981" y="3689379"/>
            <a:ext cx="12197" cy="65528"/>
          </a:xfrm>
          <a:custGeom>
            <a:pathLst>
              <a:path w="75059" h="403225">
                <a:moveTo>
                  <a:pt x="75059" y="365633"/>
                </a:moveTo>
                <a:lnTo>
                  <a:pt x="75059" y="18677"/>
                </a:lnTo>
                <a:lnTo>
                  <a:pt x="56257" y="9400"/>
                </a:lnTo>
                <a:lnTo>
                  <a:pt x="37467" y="0"/>
                </a:lnTo>
                <a:lnTo>
                  <a:pt x="18802" y="0"/>
                </a:lnTo>
                <a:lnTo>
                  <a:pt x="0" y="18677"/>
                </a:lnTo>
                <a:lnTo>
                  <a:pt x="0" y="384559"/>
                </a:lnTo>
                <a:lnTo>
                  <a:pt x="18802" y="403225"/>
                </a:lnTo>
                <a:lnTo>
                  <a:pt x="56257" y="403225"/>
                </a:lnTo>
                <a:lnTo>
                  <a:pt x="75059" y="3845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54" name="Freeform 9154"/>
          <p:cNvSpPr/>
          <p:nvPr/>
        </p:nvSpPr>
        <p:spPr>
          <a:xfrm rot="-5400000" flipH="0" flipV="0">
            <a:off x="9886984" y="3677192"/>
            <a:ext cx="128021" cy="89904"/>
          </a:xfrm>
          <a:custGeom>
            <a:pathLst>
              <a:path w="787773" h="553218">
                <a:moveTo>
                  <a:pt x="787773" y="403225"/>
                </a:moveTo>
                <a:lnTo>
                  <a:pt x="787773" y="225040"/>
                </a:lnTo>
                <a:lnTo>
                  <a:pt x="778384" y="206250"/>
                </a:lnTo>
                <a:lnTo>
                  <a:pt x="768983" y="196974"/>
                </a:lnTo>
                <a:lnTo>
                  <a:pt x="750317" y="187585"/>
                </a:lnTo>
                <a:lnTo>
                  <a:pt x="722115" y="196974"/>
                </a:lnTo>
                <a:lnTo>
                  <a:pt x="712714" y="206250"/>
                </a:lnTo>
                <a:lnTo>
                  <a:pt x="703325" y="225040"/>
                </a:lnTo>
                <a:lnTo>
                  <a:pt x="703325" y="421890"/>
                </a:lnTo>
                <a:lnTo>
                  <a:pt x="693924" y="440692"/>
                </a:lnTo>
                <a:lnTo>
                  <a:pt x="684523" y="459482"/>
                </a:lnTo>
                <a:lnTo>
                  <a:pt x="665857" y="468883"/>
                </a:lnTo>
                <a:lnTo>
                  <a:pt x="647056" y="478283"/>
                </a:lnTo>
                <a:lnTo>
                  <a:pt x="618989" y="478283"/>
                </a:lnTo>
                <a:lnTo>
                  <a:pt x="590799" y="468883"/>
                </a:lnTo>
                <a:lnTo>
                  <a:pt x="572133" y="468883"/>
                </a:lnTo>
                <a:lnTo>
                  <a:pt x="553331" y="450093"/>
                </a:lnTo>
                <a:lnTo>
                  <a:pt x="534541" y="440692"/>
                </a:lnTo>
                <a:lnTo>
                  <a:pt x="515864" y="421890"/>
                </a:lnTo>
                <a:lnTo>
                  <a:pt x="497074" y="403225"/>
                </a:lnTo>
                <a:lnTo>
                  <a:pt x="487673" y="384435"/>
                </a:lnTo>
                <a:lnTo>
                  <a:pt x="478272" y="365633"/>
                </a:lnTo>
                <a:lnTo>
                  <a:pt x="468883" y="337566"/>
                </a:lnTo>
                <a:lnTo>
                  <a:pt x="468883" y="206250"/>
                </a:lnTo>
                <a:lnTo>
                  <a:pt x="450206" y="187585"/>
                </a:lnTo>
                <a:lnTo>
                  <a:pt x="412614" y="187585"/>
                </a:lnTo>
                <a:lnTo>
                  <a:pt x="393824" y="206250"/>
                </a:lnTo>
                <a:lnTo>
                  <a:pt x="393824" y="328166"/>
                </a:lnTo>
                <a:lnTo>
                  <a:pt x="384548" y="356368"/>
                </a:lnTo>
                <a:lnTo>
                  <a:pt x="375159" y="375034"/>
                </a:lnTo>
                <a:lnTo>
                  <a:pt x="356357" y="384435"/>
                </a:lnTo>
                <a:lnTo>
                  <a:pt x="337567" y="393824"/>
                </a:lnTo>
                <a:lnTo>
                  <a:pt x="300100" y="393824"/>
                </a:lnTo>
                <a:lnTo>
                  <a:pt x="272033" y="384435"/>
                </a:lnTo>
                <a:lnTo>
                  <a:pt x="196974" y="365633"/>
                </a:lnTo>
                <a:lnTo>
                  <a:pt x="187574" y="365633"/>
                </a:lnTo>
                <a:lnTo>
                  <a:pt x="168908" y="356368"/>
                </a:lnTo>
                <a:lnTo>
                  <a:pt x="150106" y="346967"/>
                </a:lnTo>
                <a:lnTo>
                  <a:pt x="131316" y="328166"/>
                </a:lnTo>
                <a:lnTo>
                  <a:pt x="112515" y="309500"/>
                </a:lnTo>
                <a:lnTo>
                  <a:pt x="103114" y="300099"/>
                </a:lnTo>
                <a:lnTo>
                  <a:pt x="93849" y="281309"/>
                </a:lnTo>
                <a:lnTo>
                  <a:pt x="84448" y="253243"/>
                </a:lnTo>
                <a:lnTo>
                  <a:pt x="84448" y="234441"/>
                </a:lnTo>
                <a:lnTo>
                  <a:pt x="75047" y="215651"/>
                </a:lnTo>
                <a:lnTo>
                  <a:pt x="75047" y="18665"/>
                </a:lnTo>
                <a:lnTo>
                  <a:pt x="65658" y="0"/>
                </a:lnTo>
                <a:lnTo>
                  <a:pt x="18790" y="0"/>
                </a:lnTo>
                <a:lnTo>
                  <a:pt x="0" y="18665"/>
                </a:lnTo>
                <a:lnTo>
                  <a:pt x="0" y="243842"/>
                </a:lnTo>
                <a:lnTo>
                  <a:pt x="9389" y="262508"/>
                </a:lnTo>
                <a:lnTo>
                  <a:pt x="18790" y="290698"/>
                </a:lnTo>
                <a:lnTo>
                  <a:pt x="18790" y="309500"/>
                </a:lnTo>
                <a:lnTo>
                  <a:pt x="28191" y="328166"/>
                </a:lnTo>
                <a:lnTo>
                  <a:pt x="37592" y="346967"/>
                </a:lnTo>
                <a:lnTo>
                  <a:pt x="56257" y="365633"/>
                </a:lnTo>
                <a:lnTo>
                  <a:pt x="65658" y="375034"/>
                </a:lnTo>
                <a:lnTo>
                  <a:pt x="84448" y="393824"/>
                </a:lnTo>
                <a:lnTo>
                  <a:pt x="103114" y="403225"/>
                </a:lnTo>
                <a:lnTo>
                  <a:pt x="121916" y="421890"/>
                </a:lnTo>
                <a:lnTo>
                  <a:pt x="150106" y="431291"/>
                </a:lnTo>
                <a:lnTo>
                  <a:pt x="168908" y="440692"/>
                </a:lnTo>
                <a:lnTo>
                  <a:pt x="196974" y="450093"/>
                </a:lnTo>
                <a:lnTo>
                  <a:pt x="272033" y="468883"/>
                </a:lnTo>
                <a:lnTo>
                  <a:pt x="300100" y="468883"/>
                </a:lnTo>
                <a:lnTo>
                  <a:pt x="318890" y="478283"/>
                </a:lnTo>
                <a:lnTo>
                  <a:pt x="328291" y="478283"/>
                </a:lnTo>
                <a:lnTo>
                  <a:pt x="356357" y="468883"/>
                </a:lnTo>
                <a:lnTo>
                  <a:pt x="375159" y="468883"/>
                </a:lnTo>
                <a:lnTo>
                  <a:pt x="393824" y="459482"/>
                </a:lnTo>
                <a:lnTo>
                  <a:pt x="412614" y="440692"/>
                </a:lnTo>
                <a:lnTo>
                  <a:pt x="422015" y="421890"/>
                </a:lnTo>
                <a:lnTo>
                  <a:pt x="422015" y="431291"/>
                </a:lnTo>
                <a:lnTo>
                  <a:pt x="431416" y="450093"/>
                </a:lnTo>
                <a:lnTo>
                  <a:pt x="450206" y="468883"/>
                </a:lnTo>
                <a:lnTo>
                  <a:pt x="459607" y="487684"/>
                </a:lnTo>
                <a:lnTo>
                  <a:pt x="478272" y="496949"/>
                </a:lnTo>
                <a:lnTo>
                  <a:pt x="497074" y="515751"/>
                </a:lnTo>
                <a:lnTo>
                  <a:pt x="515864" y="525140"/>
                </a:lnTo>
                <a:lnTo>
                  <a:pt x="534541" y="534541"/>
                </a:lnTo>
                <a:lnTo>
                  <a:pt x="562732" y="543941"/>
                </a:lnTo>
                <a:lnTo>
                  <a:pt x="590799" y="553218"/>
                </a:lnTo>
                <a:lnTo>
                  <a:pt x="656457" y="553218"/>
                </a:lnTo>
                <a:lnTo>
                  <a:pt x="684523" y="543941"/>
                </a:lnTo>
                <a:lnTo>
                  <a:pt x="703325" y="534541"/>
                </a:lnTo>
                <a:lnTo>
                  <a:pt x="712714" y="534541"/>
                </a:lnTo>
                <a:lnTo>
                  <a:pt x="731516" y="525140"/>
                </a:lnTo>
                <a:lnTo>
                  <a:pt x="750317" y="506350"/>
                </a:lnTo>
                <a:lnTo>
                  <a:pt x="759582" y="487684"/>
                </a:lnTo>
                <a:lnTo>
                  <a:pt x="768983" y="468883"/>
                </a:lnTo>
                <a:lnTo>
                  <a:pt x="778384" y="450093"/>
                </a:lnTo>
                <a:lnTo>
                  <a:pt x="787773" y="42189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55" name="Freeform 9155"/>
          <p:cNvSpPr/>
          <p:nvPr/>
        </p:nvSpPr>
        <p:spPr>
          <a:xfrm rot="-5400000" flipH="0" flipV="0">
            <a:off x="9979952" y="3677182"/>
            <a:ext cx="128021" cy="89924"/>
          </a:xfrm>
          <a:custGeom>
            <a:pathLst>
              <a:path w="787773" h="553343">
                <a:moveTo>
                  <a:pt x="787773" y="403225"/>
                </a:moveTo>
                <a:lnTo>
                  <a:pt x="787773" y="225041"/>
                </a:lnTo>
                <a:lnTo>
                  <a:pt x="778384" y="206375"/>
                </a:lnTo>
                <a:lnTo>
                  <a:pt x="768983" y="196974"/>
                </a:lnTo>
                <a:lnTo>
                  <a:pt x="750317" y="187585"/>
                </a:lnTo>
                <a:lnTo>
                  <a:pt x="722115" y="196974"/>
                </a:lnTo>
                <a:lnTo>
                  <a:pt x="712714" y="206375"/>
                </a:lnTo>
                <a:lnTo>
                  <a:pt x="703325" y="225041"/>
                </a:lnTo>
                <a:lnTo>
                  <a:pt x="703325" y="422027"/>
                </a:lnTo>
                <a:lnTo>
                  <a:pt x="693924" y="440692"/>
                </a:lnTo>
                <a:lnTo>
                  <a:pt x="684523" y="459482"/>
                </a:lnTo>
                <a:lnTo>
                  <a:pt x="665857" y="468883"/>
                </a:lnTo>
                <a:lnTo>
                  <a:pt x="647056" y="478284"/>
                </a:lnTo>
                <a:lnTo>
                  <a:pt x="618989" y="478284"/>
                </a:lnTo>
                <a:lnTo>
                  <a:pt x="590799" y="468883"/>
                </a:lnTo>
                <a:lnTo>
                  <a:pt x="572133" y="468883"/>
                </a:lnTo>
                <a:lnTo>
                  <a:pt x="553331" y="450093"/>
                </a:lnTo>
                <a:lnTo>
                  <a:pt x="534541" y="440692"/>
                </a:lnTo>
                <a:lnTo>
                  <a:pt x="515864" y="422027"/>
                </a:lnTo>
                <a:lnTo>
                  <a:pt x="497074" y="403225"/>
                </a:lnTo>
                <a:lnTo>
                  <a:pt x="487673" y="384435"/>
                </a:lnTo>
                <a:lnTo>
                  <a:pt x="478272" y="365758"/>
                </a:lnTo>
                <a:lnTo>
                  <a:pt x="468883" y="337567"/>
                </a:lnTo>
                <a:lnTo>
                  <a:pt x="468883" y="206375"/>
                </a:lnTo>
                <a:lnTo>
                  <a:pt x="450206" y="187585"/>
                </a:lnTo>
                <a:lnTo>
                  <a:pt x="412614" y="187585"/>
                </a:lnTo>
                <a:lnTo>
                  <a:pt x="393824" y="206375"/>
                </a:lnTo>
                <a:lnTo>
                  <a:pt x="393824" y="328166"/>
                </a:lnTo>
                <a:lnTo>
                  <a:pt x="384548" y="356357"/>
                </a:lnTo>
                <a:lnTo>
                  <a:pt x="375159" y="375158"/>
                </a:lnTo>
                <a:lnTo>
                  <a:pt x="356357" y="384435"/>
                </a:lnTo>
                <a:lnTo>
                  <a:pt x="337567" y="393824"/>
                </a:lnTo>
                <a:lnTo>
                  <a:pt x="300100" y="393824"/>
                </a:lnTo>
                <a:lnTo>
                  <a:pt x="272033" y="384435"/>
                </a:lnTo>
                <a:lnTo>
                  <a:pt x="196974" y="365758"/>
                </a:lnTo>
                <a:lnTo>
                  <a:pt x="187574" y="365758"/>
                </a:lnTo>
                <a:lnTo>
                  <a:pt x="168908" y="356357"/>
                </a:lnTo>
                <a:lnTo>
                  <a:pt x="150106" y="346968"/>
                </a:lnTo>
                <a:lnTo>
                  <a:pt x="131316" y="328166"/>
                </a:lnTo>
                <a:lnTo>
                  <a:pt x="112515" y="309500"/>
                </a:lnTo>
                <a:lnTo>
                  <a:pt x="103114" y="300100"/>
                </a:lnTo>
                <a:lnTo>
                  <a:pt x="93849" y="281310"/>
                </a:lnTo>
                <a:lnTo>
                  <a:pt x="84448" y="253243"/>
                </a:lnTo>
                <a:lnTo>
                  <a:pt x="84448" y="234442"/>
                </a:lnTo>
                <a:lnTo>
                  <a:pt x="75047" y="215776"/>
                </a:lnTo>
                <a:lnTo>
                  <a:pt x="75047" y="18802"/>
                </a:lnTo>
                <a:lnTo>
                  <a:pt x="65658" y="0"/>
                </a:lnTo>
                <a:lnTo>
                  <a:pt x="18790" y="0"/>
                </a:lnTo>
                <a:lnTo>
                  <a:pt x="0" y="18802"/>
                </a:lnTo>
                <a:lnTo>
                  <a:pt x="0" y="243842"/>
                </a:lnTo>
                <a:lnTo>
                  <a:pt x="9389" y="262632"/>
                </a:lnTo>
                <a:lnTo>
                  <a:pt x="18790" y="290699"/>
                </a:lnTo>
                <a:lnTo>
                  <a:pt x="18790" y="309500"/>
                </a:lnTo>
                <a:lnTo>
                  <a:pt x="28191" y="328166"/>
                </a:lnTo>
                <a:lnTo>
                  <a:pt x="37592" y="346968"/>
                </a:lnTo>
                <a:lnTo>
                  <a:pt x="56257" y="365758"/>
                </a:lnTo>
                <a:lnTo>
                  <a:pt x="65658" y="375158"/>
                </a:lnTo>
                <a:lnTo>
                  <a:pt x="84448" y="393824"/>
                </a:lnTo>
                <a:lnTo>
                  <a:pt x="103114" y="403225"/>
                </a:lnTo>
                <a:lnTo>
                  <a:pt x="121916" y="422027"/>
                </a:lnTo>
                <a:lnTo>
                  <a:pt x="150106" y="431416"/>
                </a:lnTo>
                <a:lnTo>
                  <a:pt x="168908" y="440692"/>
                </a:lnTo>
                <a:lnTo>
                  <a:pt x="196974" y="450093"/>
                </a:lnTo>
                <a:lnTo>
                  <a:pt x="272033" y="468883"/>
                </a:lnTo>
                <a:lnTo>
                  <a:pt x="300100" y="468883"/>
                </a:lnTo>
                <a:lnTo>
                  <a:pt x="318890" y="478284"/>
                </a:lnTo>
                <a:lnTo>
                  <a:pt x="328291" y="478284"/>
                </a:lnTo>
                <a:lnTo>
                  <a:pt x="356357" y="468883"/>
                </a:lnTo>
                <a:lnTo>
                  <a:pt x="375159" y="468883"/>
                </a:lnTo>
                <a:lnTo>
                  <a:pt x="393824" y="459482"/>
                </a:lnTo>
                <a:lnTo>
                  <a:pt x="412614" y="440692"/>
                </a:lnTo>
                <a:lnTo>
                  <a:pt x="422015" y="422027"/>
                </a:lnTo>
                <a:lnTo>
                  <a:pt x="422015" y="431416"/>
                </a:lnTo>
                <a:lnTo>
                  <a:pt x="431416" y="450093"/>
                </a:lnTo>
                <a:lnTo>
                  <a:pt x="450206" y="468883"/>
                </a:lnTo>
                <a:lnTo>
                  <a:pt x="459607" y="487685"/>
                </a:lnTo>
                <a:lnTo>
                  <a:pt x="478272" y="497074"/>
                </a:lnTo>
                <a:lnTo>
                  <a:pt x="497074" y="515751"/>
                </a:lnTo>
                <a:lnTo>
                  <a:pt x="515864" y="525140"/>
                </a:lnTo>
                <a:lnTo>
                  <a:pt x="534541" y="534541"/>
                </a:lnTo>
                <a:lnTo>
                  <a:pt x="562732" y="543942"/>
                </a:lnTo>
                <a:lnTo>
                  <a:pt x="590799" y="553343"/>
                </a:lnTo>
                <a:lnTo>
                  <a:pt x="656457" y="553343"/>
                </a:lnTo>
                <a:lnTo>
                  <a:pt x="684523" y="543942"/>
                </a:lnTo>
                <a:lnTo>
                  <a:pt x="703325" y="534541"/>
                </a:lnTo>
                <a:lnTo>
                  <a:pt x="712714" y="534541"/>
                </a:lnTo>
                <a:lnTo>
                  <a:pt x="731516" y="525140"/>
                </a:lnTo>
                <a:lnTo>
                  <a:pt x="750317" y="506475"/>
                </a:lnTo>
                <a:lnTo>
                  <a:pt x="759582" y="487685"/>
                </a:lnTo>
                <a:lnTo>
                  <a:pt x="768983" y="468883"/>
                </a:lnTo>
                <a:lnTo>
                  <a:pt x="778384" y="450093"/>
                </a:lnTo>
                <a:lnTo>
                  <a:pt x="787773" y="4220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56" name="Freeform 9156"/>
          <p:cNvSpPr/>
          <p:nvPr/>
        </p:nvSpPr>
        <p:spPr>
          <a:xfrm rot="-5400000" flipH="0" flipV="0">
            <a:off x="10071392" y="3677192"/>
            <a:ext cx="128021" cy="89904"/>
          </a:xfrm>
          <a:custGeom>
            <a:pathLst>
              <a:path w="787773" h="553218">
                <a:moveTo>
                  <a:pt x="787773" y="403225"/>
                </a:moveTo>
                <a:lnTo>
                  <a:pt x="787773" y="225052"/>
                </a:lnTo>
                <a:lnTo>
                  <a:pt x="778384" y="206251"/>
                </a:lnTo>
                <a:lnTo>
                  <a:pt x="768983" y="196850"/>
                </a:lnTo>
                <a:lnTo>
                  <a:pt x="750317" y="187585"/>
                </a:lnTo>
                <a:lnTo>
                  <a:pt x="722115" y="196850"/>
                </a:lnTo>
                <a:lnTo>
                  <a:pt x="712714" y="206251"/>
                </a:lnTo>
                <a:lnTo>
                  <a:pt x="703325" y="225052"/>
                </a:lnTo>
                <a:lnTo>
                  <a:pt x="703325" y="421902"/>
                </a:lnTo>
                <a:lnTo>
                  <a:pt x="693924" y="440692"/>
                </a:lnTo>
                <a:lnTo>
                  <a:pt x="684523" y="459494"/>
                </a:lnTo>
                <a:lnTo>
                  <a:pt x="665857" y="468895"/>
                </a:lnTo>
                <a:lnTo>
                  <a:pt x="647056" y="478284"/>
                </a:lnTo>
                <a:lnTo>
                  <a:pt x="618989" y="478284"/>
                </a:lnTo>
                <a:lnTo>
                  <a:pt x="590799" y="468895"/>
                </a:lnTo>
                <a:lnTo>
                  <a:pt x="572133" y="468895"/>
                </a:lnTo>
                <a:lnTo>
                  <a:pt x="553331" y="450093"/>
                </a:lnTo>
                <a:lnTo>
                  <a:pt x="534541" y="440692"/>
                </a:lnTo>
                <a:lnTo>
                  <a:pt x="515864" y="421902"/>
                </a:lnTo>
                <a:lnTo>
                  <a:pt x="497074" y="403225"/>
                </a:lnTo>
                <a:lnTo>
                  <a:pt x="487673" y="384435"/>
                </a:lnTo>
                <a:lnTo>
                  <a:pt x="478272" y="365633"/>
                </a:lnTo>
                <a:lnTo>
                  <a:pt x="468883" y="337567"/>
                </a:lnTo>
                <a:lnTo>
                  <a:pt x="468883" y="206251"/>
                </a:lnTo>
                <a:lnTo>
                  <a:pt x="450206" y="187585"/>
                </a:lnTo>
                <a:lnTo>
                  <a:pt x="412614" y="187585"/>
                </a:lnTo>
                <a:lnTo>
                  <a:pt x="393824" y="206251"/>
                </a:lnTo>
                <a:lnTo>
                  <a:pt x="393824" y="328178"/>
                </a:lnTo>
                <a:lnTo>
                  <a:pt x="384548" y="356244"/>
                </a:lnTo>
                <a:lnTo>
                  <a:pt x="375159" y="375034"/>
                </a:lnTo>
                <a:lnTo>
                  <a:pt x="356357" y="384435"/>
                </a:lnTo>
                <a:lnTo>
                  <a:pt x="337567" y="393836"/>
                </a:lnTo>
                <a:lnTo>
                  <a:pt x="300100" y="393836"/>
                </a:lnTo>
                <a:lnTo>
                  <a:pt x="272033" y="384435"/>
                </a:lnTo>
                <a:lnTo>
                  <a:pt x="196974" y="365633"/>
                </a:lnTo>
                <a:lnTo>
                  <a:pt x="187574" y="365633"/>
                </a:lnTo>
                <a:lnTo>
                  <a:pt x="168908" y="356244"/>
                </a:lnTo>
                <a:lnTo>
                  <a:pt x="150106" y="346968"/>
                </a:lnTo>
                <a:lnTo>
                  <a:pt x="131316" y="328178"/>
                </a:lnTo>
                <a:lnTo>
                  <a:pt x="112515" y="309376"/>
                </a:lnTo>
                <a:lnTo>
                  <a:pt x="103114" y="299975"/>
                </a:lnTo>
                <a:lnTo>
                  <a:pt x="93849" y="281310"/>
                </a:lnTo>
                <a:lnTo>
                  <a:pt x="84448" y="253119"/>
                </a:lnTo>
                <a:lnTo>
                  <a:pt x="84448" y="234453"/>
                </a:lnTo>
                <a:lnTo>
                  <a:pt x="75047" y="215651"/>
                </a:lnTo>
                <a:lnTo>
                  <a:pt x="75047" y="18677"/>
                </a:lnTo>
                <a:lnTo>
                  <a:pt x="65658" y="0"/>
                </a:lnTo>
                <a:lnTo>
                  <a:pt x="18790" y="0"/>
                </a:lnTo>
                <a:lnTo>
                  <a:pt x="0" y="18677"/>
                </a:lnTo>
                <a:lnTo>
                  <a:pt x="0" y="243718"/>
                </a:lnTo>
                <a:lnTo>
                  <a:pt x="9389" y="262520"/>
                </a:lnTo>
                <a:lnTo>
                  <a:pt x="18790" y="290710"/>
                </a:lnTo>
                <a:lnTo>
                  <a:pt x="18790" y="309376"/>
                </a:lnTo>
                <a:lnTo>
                  <a:pt x="28191" y="328178"/>
                </a:lnTo>
                <a:lnTo>
                  <a:pt x="37592" y="346968"/>
                </a:lnTo>
                <a:lnTo>
                  <a:pt x="56257" y="365633"/>
                </a:lnTo>
                <a:lnTo>
                  <a:pt x="65658" y="375034"/>
                </a:lnTo>
                <a:lnTo>
                  <a:pt x="84448" y="393836"/>
                </a:lnTo>
                <a:lnTo>
                  <a:pt x="103114" y="403225"/>
                </a:lnTo>
                <a:lnTo>
                  <a:pt x="121916" y="421902"/>
                </a:lnTo>
                <a:lnTo>
                  <a:pt x="150106" y="431303"/>
                </a:lnTo>
                <a:lnTo>
                  <a:pt x="168908" y="440692"/>
                </a:lnTo>
                <a:lnTo>
                  <a:pt x="196974" y="450093"/>
                </a:lnTo>
                <a:lnTo>
                  <a:pt x="272033" y="468895"/>
                </a:lnTo>
                <a:lnTo>
                  <a:pt x="300100" y="468895"/>
                </a:lnTo>
                <a:lnTo>
                  <a:pt x="318890" y="478284"/>
                </a:lnTo>
                <a:lnTo>
                  <a:pt x="328291" y="478284"/>
                </a:lnTo>
                <a:lnTo>
                  <a:pt x="356357" y="468895"/>
                </a:lnTo>
                <a:lnTo>
                  <a:pt x="375159" y="468895"/>
                </a:lnTo>
                <a:lnTo>
                  <a:pt x="393824" y="459494"/>
                </a:lnTo>
                <a:lnTo>
                  <a:pt x="412614" y="440692"/>
                </a:lnTo>
                <a:lnTo>
                  <a:pt x="422015" y="421902"/>
                </a:lnTo>
                <a:lnTo>
                  <a:pt x="422015" y="431303"/>
                </a:lnTo>
                <a:lnTo>
                  <a:pt x="431416" y="450093"/>
                </a:lnTo>
                <a:lnTo>
                  <a:pt x="450206" y="468895"/>
                </a:lnTo>
                <a:lnTo>
                  <a:pt x="459607" y="487560"/>
                </a:lnTo>
                <a:lnTo>
                  <a:pt x="478272" y="496961"/>
                </a:lnTo>
                <a:lnTo>
                  <a:pt x="497074" y="515751"/>
                </a:lnTo>
                <a:lnTo>
                  <a:pt x="515864" y="525152"/>
                </a:lnTo>
                <a:lnTo>
                  <a:pt x="534541" y="534553"/>
                </a:lnTo>
                <a:lnTo>
                  <a:pt x="562732" y="543818"/>
                </a:lnTo>
                <a:lnTo>
                  <a:pt x="590799" y="553218"/>
                </a:lnTo>
                <a:lnTo>
                  <a:pt x="656457" y="553218"/>
                </a:lnTo>
                <a:lnTo>
                  <a:pt x="684523" y="543818"/>
                </a:lnTo>
                <a:lnTo>
                  <a:pt x="703325" y="534553"/>
                </a:lnTo>
                <a:lnTo>
                  <a:pt x="712714" y="534553"/>
                </a:lnTo>
                <a:lnTo>
                  <a:pt x="731516" y="525152"/>
                </a:lnTo>
                <a:lnTo>
                  <a:pt x="750317" y="506350"/>
                </a:lnTo>
                <a:lnTo>
                  <a:pt x="759582" y="487560"/>
                </a:lnTo>
                <a:lnTo>
                  <a:pt x="768983" y="468895"/>
                </a:lnTo>
                <a:lnTo>
                  <a:pt x="778384" y="450093"/>
                </a:lnTo>
                <a:lnTo>
                  <a:pt x="787773" y="42190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57" name="Freeform 9157"/>
          <p:cNvSpPr/>
          <p:nvPr/>
        </p:nvSpPr>
        <p:spPr>
          <a:xfrm rot="-5400000" flipH="0" flipV="0">
            <a:off x="10598694" y="3084340"/>
            <a:ext cx="236212" cy="807722"/>
          </a:xfrm>
          <a:custGeom>
            <a:pathLst>
              <a:path w="1453517" h="4970265">
                <a:moveTo>
                  <a:pt x="1453517" y="3104133"/>
                </a:moveTo>
                <a:lnTo>
                  <a:pt x="0" y="0"/>
                </a:lnTo>
                <a:lnTo>
                  <a:pt x="1172208" y="497026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58" name="Freeform 9158"/>
          <p:cNvSpPr/>
          <p:nvPr/>
        </p:nvSpPr>
        <p:spPr>
          <a:xfrm rot="-5400000" flipH="0" flipV="0">
            <a:off x="9962418" y="3255787"/>
            <a:ext cx="0" cy="701041"/>
          </a:xfrm>
          <a:custGeom>
            <a:pathLst>
              <a:path w="0" h="4313808">
                <a:moveTo>
                  <a:pt x="0" y="4313808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59" name="Freeform 9159"/>
          <p:cNvSpPr/>
          <p:nvPr/>
        </p:nvSpPr>
        <p:spPr>
          <a:xfrm rot="-5400000" flipH="0" flipV="0">
            <a:off x="16352540" y="2551703"/>
            <a:ext cx="0" cy="460247"/>
          </a:xfrm>
          <a:custGeom>
            <a:pathLst>
              <a:path w="0" h="2832100">
                <a:moveTo>
                  <a:pt x="0" y="0"/>
                </a:moveTo>
                <a:lnTo>
                  <a:pt x="0" y="28321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60" name="Freeform 9160"/>
          <p:cNvSpPr/>
          <p:nvPr/>
        </p:nvSpPr>
        <p:spPr>
          <a:xfrm rot="-5400000" flipH="0" flipV="0">
            <a:off x="16301480" y="2602764"/>
            <a:ext cx="612664" cy="970791"/>
          </a:xfrm>
          <a:custGeom>
            <a:pathLst>
              <a:path w="3769990" h="5973695">
                <a:moveTo>
                  <a:pt x="1819399" y="5973695"/>
                </a:moveTo>
                <a:lnTo>
                  <a:pt x="0" y="5973695"/>
                </a:lnTo>
                <a:lnTo>
                  <a:pt x="0" y="0"/>
                </a:lnTo>
                <a:lnTo>
                  <a:pt x="376999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61" name="Freeform 9161"/>
          <p:cNvSpPr/>
          <p:nvPr/>
        </p:nvSpPr>
        <p:spPr>
          <a:xfrm rot="-5400000" flipH="0" flipV="0">
            <a:off x="15762001" y="3652807"/>
            <a:ext cx="1027176" cy="510544"/>
          </a:xfrm>
          <a:custGeom>
            <a:pathLst>
              <a:path w="6320657" h="3141600">
                <a:moveTo>
                  <a:pt x="6320657" y="3141600"/>
                </a:moveTo>
                <a:lnTo>
                  <a:pt x="0" y="3141600"/>
                </a:ln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62" name="Freeform 9162"/>
          <p:cNvSpPr/>
          <p:nvPr/>
        </p:nvSpPr>
        <p:spPr>
          <a:xfrm rot="-5400000" flipH="0" flipV="0">
            <a:off x="16071366" y="2668301"/>
            <a:ext cx="0" cy="102100"/>
          </a:xfrm>
          <a:custGeom>
            <a:pathLst>
              <a:path w="0" h="628271">
                <a:moveTo>
                  <a:pt x="0" y="0"/>
                </a:moveTo>
                <a:lnTo>
                  <a:pt x="0" y="628271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63" name="Freeform 9163"/>
          <p:cNvSpPr/>
          <p:nvPr/>
        </p:nvSpPr>
        <p:spPr>
          <a:xfrm rot="-5400000" flipH="0" flipV="0">
            <a:off x="16288539" y="2553229"/>
            <a:ext cx="0" cy="332244"/>
          </a:xfrm>
          <a:custGeom>
            <a:pathLst>
              <a:path w="0" h="2044446">
                <a:moveTo>
                  <a:pt x="0" y="0"/>
                </a:moveTo>
                <a:lnTo>
                  <a:pt x="0" y="187579"/>
                </a:lnTo>
                <a:moveTo>
                  <a:pt x="0" y="1603629"/>
                </a:moveTo>
                <a:lnTo>
                  <a:pt x="0" y="204444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64" name="Freeform 9164"/>
          <p:cNvSpPr/>
          <p:nvPr/>
        </p:nvSpPr>
        <p:spPr>
          <a:xfrm rot="-5400000" flipH="0" flipV="0">
            <a:off x="16479799" y="3343430"/>
            <a:ext cx="102122" cy="0"/>
          </a:xfrm>
          <a:custGeom>
            <a:pathLst>
              <a:path w="628401" h="0">
                <a:moveTo>
                  <a:pt x="0" y="0"/>
                </a:moveTo>
                <a:lnTo>
                  <a:pt x="62840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65" name="Freeform 9165"/>
          <p:cNvSpPr/>
          <p:nvPr/>
        </p:nvSpPr>
        <p:spPr>
          <a:xfrm rot="-5400000" flipH="0" flipV="0">
            <a:off x="16466849" y="3176555"/>
            <a:ext cx="128023" cy="0"/>
          </a:xfrm>
          <a:custGeom>
            <a:pathLst>
              <a:path w="787784" h="0">
                <a:moveTo>
                  <a:pt x="0" y="0"/>
                </a:moveTo>
                <a:lnTo>
                  <a:pt x="78778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66" name="Freeform 9166"/>
          <p:cNvSpPr/>
          <p:nvPr/>
        </p:nvSpPr>
        <p:spPr>
          <a:xfrm rot="-5400000" flipH="0" flipV="0">
            <a:off x="16466860" y="2998245"/>
            <a:ext cx="128001" cy="0"/>
          </a:xfrm>
          <a:custGeom>
            <a:pathLst>
              <a:path w="787649" h="0">
                <a:moveTo>
                  <a:pt x="0" y="0"/>
                </a:moveTo>
                <a:lnTo>
                  <a:pt x="787649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67" name="Freeform 9167"/>
          <p:cNvSpPr/>
          <p:nvPr/>
        </p:nvSpPr>
        <p:spPr>
          <a:xfrm rot="-5400000" flipH="0" flipV="0">
            <a:off x="16479800" y="2832886"/>
            <a:ext cx="102120" cy="0"/>
          </a:xfrm>
          <a:custGeom>
            <a:pathLst>
              <a:path w="628390" h="0">
                <a:moveTo>
                  <a:pt x="0" y="0"/>
                </a:moveTo>
                <a:lnTo>
                  <a:pt x="62839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68" name="Freeform 9168"/>
          <p:cNvSpPr/>
          <p:nvPr/>
        </p:nvSpPr>
        <p:spPr>
          <a:xfrm rot="-5400000" flipH="0" flipV="0">
            <a:off x="16122427" y="2617240"/>
            <a:ext cx="0" cy="204222"/>
          </a:xfrm>
          <a:custGeom>
            <a:pathLst>
              <a:path w="0" h="1256667">
                <a:moveTo>
                  <a:pt x="0" y="1256667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69" name="Freeform 9169"/>
          <p:cNvSpPr/>
          <p:nvPr/>
        </p:nvSpPr>
        <p:spPr>
          <a:xfrm rot="-5400000" flipH="0" flipV="0">
            <a:off x="15169158" y="3570509"/>
            <a:ext cx="1702316" cy="0"/>
          </a:xfrm>
          <a:custGeom>
            <a:pathLst>
              <a:path w="10475082" h="0">
                <a:moveTo>
                  <a:pt x="10475082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70" name="Freeform 9170"/>
          <p:cNvSpPr/>
          <p:nvPr/>
        </p:nvSpPr>
        <p:spPr>
          <a:xfrm rot="-5400000" flipH="0" flipV="0">
            <a:off x="16017282" y="2774210"/>
            <a:ext cx="109716" cy="0"/>
          </a:xfrm>
          <a:custGeom>
            <a:pathLst>
              <a:path w="675134" h="0">
                <a:moveTo>
                  <a:pt x="675134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71" name="Freeform 9171"/>
          <p:cNvSpPr/>
          <p:nvPr/>
        </p:nvSpPr>
        <p:spPr>
          <a:xfrm rot="-5400000" flipH="0" flipV="0">
            <a:off x="16008130" y="2944904"/>
            <a:ext cx="128021" cy="0"/>
          </a:xfrm>
          <a:custGeom>
            <a:pathLst>
              <a:path w="787773" h="0">
                <a:moveTo>
                  <a:pt x="78777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72" name="Freeform 9172"/>
          <p:cNvSpPr/>
          <p:nvPr/>
        </p:nvSpPr>
        <p:spPr>
          <a:xfrm rot="-5400000" flipH="0" flipV="0">
            <a:off x="16008129" y="3123204"/>
            <a:ext cx="128023" cy="0"/>
          </a:xfrm>
          <a:custGeom>
            <a:pathLst>
              <a:path w="787784" h="0">
                <a:moveTo>
                  <a:pt x="787784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73" name="Freeform 9173"/>
          <p:cNvSpPr/>
          <p:nvPr/>
        </p:nvSpPr>
        <p:spPr>
          <a:xfrm rot="-5400000" flipH="0" flipV="0">
            <a:off x="16008893" y="3302287"/>
            <a:ext cx="126495" cy="0"/>
          </a:xfrm>
          <a:custGeom>
            <a:pathLst>
              <a:path w="778383" h="0">
                <a:moveTo>
                  <a:pt x="77838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74" name="Freeform 9174"/>
          <p:cNvSpPr/>
          <p:nvPr/>
        </p:nvSpPr>
        <p:spPr>
          <a:xfrm rot="-5400000" flipH="0" flipV="0">
            <a:off x="16008130" y="3481350"/>
            <a:ext cx="128021" cy="0"/>
          </a:xfrm>
          <a:custGeom>
            <a:pathLst>
              <a:path w="787773" h="0">
                <a:moveTo>
                  <a:pt x="78777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75" name="Freeform 9175"/>
          <p:cNvSpPr/>
          <p:nvPr/>
        </p:nvSpPr>
        <p:spPr>
          <a:xfrm rot="-5400000" flipH="0" flipV="0">
            <a:off x="16008139" y="3659660"/>
            <a:ext cx="128003" cy="0"/>
          </a:xfrm>
          <a:custGeom>
            <a:pathLst>
              <a:path w="787660" h="0">
                <a:moveTo>
                  <a:pt x="78766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76" name="Freeform 9176"/>
          <p:cNvSpPr/>
          <p:nvPr/>
        </p:nvSpPr>
        <p:spPr>
          <a:xfrm rot="-5400000" flipH="0" flipV="0">
            <a:off x="16008893" y="3838733"/>
            <a:ext cx="126495" cy="0"/>
          </a:xfrm>
          <a:custGeom>
            <a:pathLst>
              <a:path w="778383" h="0">
                <a:moveTo>
                  <a:pt x="77838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77" name="Freeform 9177"/>
          <p:cNvSpPr/>
          <p:nvPr/>
        </p:nvSpPr>
        <p:spPr>
          <a:xfrm rot="-5400000" flipH="0" flipV="0">
            <a:off x="16008130" y="4017796"/>
            <a:ext cx="128021" cy="0"/>
          </a:xfrm>
          <a:custGeom>
            <a:pathLst>
              <a:path w="787773" h="0">
                <a:moveTo>
                  <a:pt x="78777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78" name="Freeform 9178"/>
          <p:cNvSpPr/>
          <p:nvPr/>
        </p:nvSpPr>
        <p:spPr>
          <a:xfrm rot="-5400000" flipH="0" flipV="0">
            <a:off x="16008139" y="4196106"/>
            <a:ext cx="128003" cy="0"/>
          </a:xfrm>
          <a:custGeom>
            <a:pathLst>
              <a:path w="787660" h="0">
                <a:moveTo>
                  <a:pt x="78766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79" name="Freeform 9179"/>
          <p:cNvSpPr/>
          <p:nvPr/>
        </p:nvSpPr>
        <p:spPr>
          <a:xfrm rot="-5400000" flipH="0" flipV="0">
            <a:off x="16016509" y="4366036"/>
            <a:ext cx="111262" cy="0"/>
          </a:xfrm>
          <a:custGeom>
            <a:pathLst>
              <a:path w="684647" h="0">
                <a:moveTo>
                  <a:pt x="684647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80" name="Freeform 9180"/>
          <p:cNvSpPr/>
          <p:nvPr/>
        </p:nvSpPr>
        <p:spPr>
          <a:xfrm rot="-5400000" flipH="0" flipV="0">
            <a:off x="16071367" y="4358420"/>
            <a:ext cx="64021" cy="62473"/>
          </a:xfrm>
          <a:custGeom>
            <a:pathLst>
              <a:path w="393949" h="384429">
                <a:moveTo>
                  <a:pt x="0" y="0"/>
                </a:moveTo>
                <a:lnTo>
                  <a:pt x="0" y="384429"/>
                </a:lnTo>
                <a:lnTo>
                  <a:pt x="39394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81" name="Freeform 9181"/>
          <p:cNvSpPr/>
          <p:nvPr/>
        </p:nvSpPr>
        <p:spPr>
          <a:xfrm rot="-5400000" flipH="0" flipV="0">
            <a:off x="16071367" y="4358420"/>
            <a:ext cx="64021" cy="62473"/>
          </a:xfrm>
          <a:custGeom>
            <a:pathLst>
              <a:path w="393949" h="384429">
                <a:moveTo>
                  <a:pt x="0" y="0"/>
                </a:moveTo>
                <a:lnTo>
                  <a:pt x="0" y="384429"/>
                </a:lnTo>
                <a:lnTo>
                  <a:pt x="393949" y="0"/>
                </a:lnTo>
                <a:lnTo>
                  <a:pt x="0" y="0"/>
                </a:lnTo>
                <a:close/>
                <a:moveTo>
                  <a:pt x="-16986380" y="8740737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82" name="Freeform 9182"/>
          <p:cNvSpPr/>
          <p:nvPr/>
        </p:nvSpPr>
        <p:spPr>
          <a:xfrm rot="-5400000" flipH="0" flipV="0">
            <a:off x="17091680" y="2179852"/>
            <a:ext cx="0" cy="1018033"/>
          </a:xfrm>
          <a:custGeom>
            <a:pathLst>
              <a:path w="0" h="6264399">
                <a:moveTo>
                  <a:pt x="0" y="6264399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83" name="Freeform 9183"/>
          <p:cNvSpPr/>
          <p:nvPr/>
        </p:nvSpPr>
        <p:spPr>
          <a:xfrm rot="-5400000" flipH="0" flipV="0">
            <a:off x="17545075" y="2659169"/>
            <a:ext cx="0" cy="111243"/>
          </a:xfrm>
          <a:custGeom>
            <a:pathLst>
              <a:path w="0" h="684529">
                <a:moveTo>
                  <a:pt x="0" y="684529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84" name="Freeform 9184"/>
          <p:cNvSpPr/>
          <p:nvPr/>
        </p:nvSpPr>
        <p:spPr>
          <a:xfrm rot="-5400000" flipH="0" flipV="0">
            <a:off x="17375146" y="2650779"/>
            <a:ext cx="0" cy="128022"/>
          </a:xfrm>
          <a:custGeom>
            <a:pathLst>
              <a:path w="0" h="787778">
                <a:moveTo>
                  <a:pt x="0" y="78777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85" name="Freeform 9185"/>
          <p:cNvSpPr/>
          <p:nvPr/>
        </p:nvSpPr>
        <p:spPr>
          <a:xfrm rot="-5400000" flipH="0" flipV="0">
            <a:off x="17196836" y="2650789"/>
            <a:ext cx="0" cy="128002"/>
          </a:xfrm>
          <a:custGeom>
            <a:pathLst>
              <a:path w="0" h="787654">
                <a:moveTo>
                  <a:pt x="0" y="78765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86" name="Freeform 9186"/>
          <p:cNvSpPr/>
          <p:nvPr/>
        </p:nvSpPr>
        <p:spPr>
          <a:xfrm rot="-5400000" flipH="0" flipV="0">
            <a:off x="17017009" y="2650789"/>
            <a:ext cx="0" cy="128002"/>
          </a:xfrm>
          <a:custGeom>
            <a:pathLst>
              <a:path w="0" h="787655">
                <a:moveTo>
                  <a:pt x="0" y="787655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87" name="Freeform 9187"/>
          <p:cNvSpPr/>
          <p:nvPr/>
        </p:nvSpPr>
        <p:spPr>
          <a:xfrm rot="-5400000" flipH="0" flipV="0">
            <a:off x="16838699" y="2650779"/>
            <a:ext cx="0" cy="128022"/>
          </a:xfrm>
          <a:custGeom>
            <a:pathLst>
              <a:path w="0" h="787778">
                <a:moveTo>
                  <a:pt x="0" y="78777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88" name="Freeform 9188"/>
          <p:cNvSpPr/>
          <p:nvPr/>
        </p:nvSpPr>
        <p:spPr>
          <a:xfrm rot="-5400000" flipH="0" flipV="0">
            <a:off x="16668779" y="2659159"/>
            <a:ext cx="0" cy="111263"/>
          </a:xfrm>
          <a:custGeom>
            <a:pathLst>
              <a:path w="0" h="684653">
                <a:moveTo>
                  <a:pt x="0" y="684653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89" name="Freeform 9189"/>
          <p:cNvSpPr/>
          <p:nvPr/>
        </p:nvSpPr>
        <p:spPr>
          <a:xfrm rot="-5400000" flipH="0" flipV="0">
            <a:off x="17106923" y="2603536"/>
            <a:ext cx="0" cy="987550"/>
          </a:xfrm>
          <a:custGeom>
            <a:pathLst>
              <a:path w="0" h="6076820">
                <a:moveTo>
                  <a:pt x="0" y="607682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90" name="Freeform 9190"/>
          <p:cNvSpPr/>
          <p:nvPr/>
        </p:nvSpPr>
        <p:spPr>
          <a:xfrm rot="-5400000" flipH="0" flipV="0">
            <a:off x="17545075" y="3017294"/>
            <a:ext cx="0" cy="111243"/>
          </a:xfrm>
          <a:custGeom>
            <a:pathLst>
              <a:path w="0" h="684529">
                <a:moveTo>
                  <a:pt x="0" y="684529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91" name="Freeform 9191"/>
          <p:cNvSpPr/>
          <p:nvPr/>
        </p:nvSpPr>
        <p:spPr>
          <a:xfrm rot="-5400000" flipH="0" flipV="0">
            <a:off x="17375146" y="3008904"/>
            <a:ext cx="0" cy="128022"/>
          </a:xfrm>
          <a:custGeom>
            <a:pathLst>
              <a:path w="0" h="787778">
                <a:moveTo>
                  <a:pt x="0" y="78777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92" name="Freeform 9192"/>
          <p:cNvSpPr/>
          <p:nvPr/>
        </p:nvSpPr>
        <p:spPr>
          <a:xfrm rot="-5400000" flipH="0" flipV="0">
            <a:off x="17196836" y="3008914"/>
            <a:ext cx="0" cy="128002"/>
          </a:xfrm>
          <a:custGeom>
            <a:pathLst>
              <a:path w="0" h="787654">
                <a:moveTo>
                  <a:pt x="0" y="787654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93" name="Freeform 9193"/>
          <p:cNvSpPr/>
          <p:nvPr/>
        </p:nvSpPr>
        <p:spPr>
          <a:xfrm rot="-5400000" flipH="0" flipV="0">
            <a:off x="17017009" y="3008914"/>
            <a:ext cx="0" cy="128002"/>
          </a:xfrm>
          <a:custGeom>
            <a:pathLst>
              <a:path w="0" h="787655">
                <a:moveTo>
                  <a:pt x="0" y="787655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94" name="Freeform 9194"/>
          <p:cNvSpPr/>
          <p:nvPr/>
        </p:nvSpPr>
        <p:spPr>
          <a:xfrm rot="-5400000" flipH="0" flipV="0">
            <a:off x="16838699" y="3008904"/>
            <a:ext cx="0" cy="128022"/>
          </a:xfrm>
          <a:custGeom>
            <a:pathLst>
              <a:path w="0" h="787778">
                <a:moveTo>
                  <a:pt x="0" y="78777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95" name="Freeform 9195"/>
          <p:cNvSpPr/>
          <p:nvPr/>
        </p:nvSpPr>
        <p:spPr>
          <a:xfrm rot="-5400000" flipH="0" flipV="0">
            <a:off x="16668779" y="3017284"/>
            <a:ext cx="0" cy="111263"/>
          </a:xfrm>
          <a:custGeom>
            <a:pathLst>
              <a:path w="0" h="684653">
                <a:moveTo>
                  <a:pt x="0" y="684653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96" name="Freeform 9196"/>
          <p:cNvSpPr/>
          <p:nvPr/>
        </p:nvSpPr>
        <p:spPr>
          <a:xfrm rot="-5400000" flipH="0" flipV="0">
            <a:off x="16373119" y="2898414"/>
            <a:ext cx="449575" cy="30483"/>
          </a:xfrm>
          <a:custGeom>
            <a:pathLst>
              <a:path w="2766430" h="187579">
                <a:moveTo>
                  <a:pt x="0" y="0"/>
                </a:moveTo>
                <a:lnTo>
                  <a:pt x="2766430" y="0"/>
                </a:lnTo>
                <a:moveTo>
                  <a:pt x="253107" y="187579"/>
                </a:moveTo>
                <a:lnTo>
                  <a:pt x="2766430" y="187579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97" name="Freeform 9197"/>
          <p:cNvSpPr/>
          <p:nvPr/>
        </p:nvSpPr>
        <p:spPr>
          <a:xfrm rot="-5400000" flipH="0" flipV="0">
            <a:off x="17396477" y="2765067"/>
            <a:ext cx="408442" cy="256046"/>
          </a:xfrm>
          <a:custGeom>
            <a:pathLst>
              <a:path w="2513323" h="1575563">
                <a:moveTo>
                  <a:pt x="2513323" y="787778"/>
                </a:moveTo>
                <a:lnTo>
                  <a:pt x="1650616" y="787778"/>
                </a:lnTo>
                <a:lnTo>
                  <a:pt x="1453642" y="1575563"/>
                </a:lnTo>
                <a:lnTo>
                  <a:pt x="1059818" y="0"/>
                </a:lnTo>
                <a:lnTo>
                  <a:pt x="862832" y="787778"/>
                </a:lnTo>
                <a:lnTo>
                  <a:pt x="0" y="78777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98" name="Freeform 9198"/>
          <p:cNvSpPr/>
          <p:nvPr/>
        </p:nvSpPr>
        <p:spPr>
          <a:xfrm rot="-5400000" flipH="0" flipV="0">
            <a:off x="16825738" y="2400078"/>
            <a:ext cx="562369" cy="987550"/>
          </a:xfrm>
          <a:custGeom>
            <a:pathLst>
              <a:path w="3460501" h="6076820">
                <a:moveTo>
                  <a:pt x="2991606" y="6076820"/>
                </a:moveTo>
                <a:lnTo>
                  <a:pt x="3460501" y="6076820"/>
                </a:lnTo>
                <a:moveTo>
                  <a:pt x="478283" y="6076820"/>
                </a:moveTo>
                <a:lnTo>
                  <a:pt x="0" y="6076820"/>
                </a:lnTo>
                <a:moveTo>
                  <a:pt x="478283" y="0"/>
                </a:moveTo>
                <a:lnTo>
                  <a:pt x="2991606" y="0"/>
                </a:lnTo>
                <a:moveTo>
                  <a:pt x="787784" y="0"/>
                </a:moveTo>
                <a:lnTo>
                  <a:pt x="787784" y="309495"/>
                </a:lnTo>
                <a:moveTo>
                  <a:pt x="1106673" y="0"/>
                </a:moveTo>
                <a:lnTo>
                  <a:pt x="1106673" y="309495"/>
                </a:lnTo>
                <a:moveTo>
                  <a:pt x="1416050" y="0"/>
                </a:moveTo>
                <a:lnTo>
                  <a:pt x="1416050" y="309495"/>
                </a:lnTo>
                <a:moveTo>
                  <a:pt x="1734951" y="0"/>
                </a:moveTo>
                <a:lnTo>
                  <a:pt x="1734951" y="309495"/>
                </a:lnTo>
                <a:moveTo>
                  <a:pt x="2044451" y="0"/>
                </a:moveTo>
                <a:lnTo>
                  <a:pt x="2044451" y="309495"/>
                </a:lnTo>
                <a:moveTo>
                  <a:pt x="2363341" y="0"/>
                </a:moveTo>
                <a:lnTo>
                  <a:pt x="2363341" y="309495"/>
                </a:lnTo>
                <a:moveTo>
                  <a:pt x="2672717" y="0"/>
                </a:moveTo>
                <a:lnTo>
                  <a:pt x="2672717" y="30949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199" name="Freeform 9199"/>
          <p:cNvSpPr/>
          <p:nvPr/>
        </p:nvSpPr>
        <p:spPr>
          <a:xfrm rot="-5400000" flipH="0" flipV="0">
            <a:off x="17917701" y="2015266"/>
            <a:ext cx="67034" cy="67055"/>
          </a:xfrm>
          <a:custGeom>
            <a:pathLst>
              <a:path w="412490" h="412620">
                <a:moveTo>
                  <a:pt x="412490" y="403225"/>
                </a:moveTo>
                <a:lnTo>
                  <a:pt x="403225" y="262633"/>
                </a:lnTo>
                <a:lnTo>
                  <a:pt x="403225" y="300100"/>
                </a:lnTo>
                <a:lnTo>
                  <a:pt x="393824" y="318896"/>
                </a:lnTo>
                <a:lnTo>
                  <a:pt x="375034" y="328291"/>
                </a:lnTo>
                <a:lnTo>
                  <a:pt x="328166" y="328291"/>
                </a:lnTo>
                <a:lnTo>
                  <a:pt x="93724" y="262633"/>
                </a:lnTo>
                <a:lnTo>
                  <a:pt x="84324" y="262633"/>
                </a:lnTo>
                <a:lnTo>
                  <a:pt x="65534" y="253238"/>
                </a:lnTo>
                <a:lnTo>
                  <a:pt x="46856" y="234442"/>
                </a:lnTo>
                <a:lnTo>
                  <a:pt x="28066" y="225041"/>
                </a:lnTo>
                <a:lnTo>
                  <a:pt x="18666" y="206245"/>
                </a:lnTo>
                <a:lnTo>
                  <a:pt x="18666" y="187574"/>
                </a:lnTo>
                <a:lnTo>
                  <a:pt x="9265" y="159383"/>
                </a:lnTo>
                <a:lnTo>
                  <a:pt x="9265" y="0"/>
                </a:lnTo>
                <a:lnTo>
                  <a:pt x="0" y="300100"/>
                </a:lnTo>
                <a:lnTo>
                  <a:pt x="18666" y="309495"/>
                </a:lnTo>
                <a:lnTo>
                  <a:pt x="37467" y="328291"/>
                </a:lnTo>
                <a:lnTo>
                  <a:pt x="65534" y="337561"/>
                </a:lnTo>
                <a:lnTo>
                  <a:pt x="93724" y="346962"/>
                </a:lnTo>
                <a:lnTo>
                  <a:pt x="328166" y="403225"/>
                </a:lnTo>
                <a:lnTo>
                  <a:pt x="337567" y="403225"/>
                </a:lnTo>
                <a:lnTo>
                  <a:pt x="356233" y="412620"/>
                </a:lnTo>
                <a:lnTo>
                  <a:pt x="365633" y="412620"/>
                </a:lnTo>
                <a:lnTo>
                  <a:pt x="384423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00" name="Freeform 9200"/>
          <p:cNvSpPr/>
          <p:nvPr/>
        </p:nvSpPr>
        <p:spPr>
          <a:xfrm rot="-5400000" flipH="0" flipV="0">
            <a:off x="17873504" y="2021364"/>
            <a:ext cx="128001" cy="91430"/>
          </a:xfrm>
          <a:custGeom>
            <a:pathLst>
              <a:path w="787649" h="562613">
                <a:moveTo>
                  <a:pt x="787649" y="440692"/>
                </a:moveTo>
                <a:lnTo>
                  <a:pt x="787649" y="225046"/>
                </a:lnTo>
                <a:lnTo>
                  <a:pt x="778384" y="206251"/>
                </a:lnTo>
                <a:lnTo>
                  <a:pt x="750181" y="196980"/>
                </a:lnTo>
                <a:lnTo>
                  <a:pt x="46857" y="0"/>
                </a:lnTo>
                <a:lnTo>
                  <a:pt x="28067" y="0"/>
                </a:lnTo>
                <a:lnTo>
                  <a:pt x="9265" y="18671"/>
                </a:lnTo>
                <a:lnTo>
                  <a:pt x="0" y="37467"/>
                </a:lnTo>
                <a:lnTo>
                  <a:pt x="0" y="46862"/>
                </a:lnTo>
                <a:lnTo>
                  <a:pt x="9265" y="65658"/>
                </a:lnTo>
                <a:lnTo>
                  <a:pt x="28067" y="74929"/>
                </a:lnTo>
                <a:lnTo>
                  <a:pt x="234442" y="131316"/>
                </a:lnTo>
                <a:lnTo>
                  <a:pt x="234442" y="346962"/>
                </a:lnTo>
                <a:lnTo>
                  <a:pt x="243831" y="375034"/>
                </a:lnTo>
                <a:lnTo>
                  <a:pt x="253108" y="393830"/>
                </a:lnTo>
                <a:lnTo>
                  <a:pt x="262508" y="412626"/>
                </a:lnTo>
                <a:lnTo>
                  <a:pt x="271909" y="431421"/>
                </a:lnTo>
                <a:lnTo>
                  <a:pt x="281298" y="450087"/>
                </a:lnTo>
                <a:lnTo>
                  <a:pt x="300100" y="459488"/>
                </a:lnTo>
                <a:lnTo>
                  <a:pt x="309365" y="159388"/>
                </a:lnTo>
                <a:lnTo>
                  <a:pt x="703325" y="262508"/>
                </a:lnTo>
                <a:lnTo>
                  <a:pt x="703325" y="422021"/>
                </a:lnTo>
                <a:lnTo>
                  <a:pt x="712590" y="562613"/>
                </a:lnTo>
                <a:lnTo>
                  <a:pt x="731391" y="553212"/>
                </a:lnTo>
                <a:lnTo>
                  <a:pt x="750181" y="534541"/>
                </a:lnTo>
                <a:lnTo>
                  <a:pt x="768983" y="515745"/>
                </a:lnTo>
                <a:lnTo>
                  <a:pt x="778384" y="487679"/>
                </a:lnTo>
                <a:lnTo>
                  <a:pt x="778384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01" name="Freeform 9201"/>
          <p:cNvSpPr/>
          <p:nvPr/>
        </p:nvSpPr>
        <p:spPr>
          <a:xfrm rot="-5400000" flipH="0" flipV="0">
            <a:off x="17982467" y="1990127"/>
            <a:ext cx="115803" cy="89903"/>
          </a:xfrm>
          <a:custGeom>
            <a:pathLst>
              <a:path w="712589" h="553213">
                <a:moveTo>
                  <a:pt x="712589" y="534547"/>
                </a:moveTo>
                <a:lnTo>
                  <a:pt x="703324" y="384560"/>
                </a:lnTo>
                <a:lnTo>
                  <a:pt x="703324" y="422021"/>
                </a:lnTo>
                <a:lnTo>
                  <a:pt x="693924" y="440817"/>
                </a:lnTo>
                <a:lnTo>
                  <a:pt x="684523" y="459488"/>
                </a:lnTo>
                <a:lnTo>
                  <a:pt x="665733" y="468883"/>
                </a:lnTo>
                <a:lnTo>
                  <a:pt x="647067" y="478284"/>
                </a:lnTo>
                <a:lnTo>
                  <a:pt x="609464" y="478284"/>
                </a:lnTo>
                <a:lnTo>
                  <a:pt x="590798" y="468883"/>
                </a:lnTo>
                <a:lnTo>
                  <a:pt x="572008" y="459488"/>
                </a:lnTo>
                <a:lnTo>
                  <a:pt x="553207" y="450088"/>
                </a:lnTo>
                <a:lnTo>
                  <a:pt x="525140" y="431422"/>
                </a:lnTo>
                <a:lnTo>
                  <a:pt x="65658" y="9401"/>
                </a:lnTo>
                <a:lnTo>
                  <a:pt x="37467" y="0"/>
                </a:lnTo>
                <a:lnTo>
                  <a:pt x="18666" y="0"/>
                </a:lnTo>
                <a:lnTo>
                  <a:pt x="0" y="18672"/>
                </a:lnTo>
                <a:lnTo>
                  <a:pt x="0" y="384560"/>
                </a:lnTo>
                <a:lnTo>
                  <a:pt x="18666" y="403225"/>
                </a:lnTo>
                <a:lnTo>
                  <a:pt x="56257" y="403225"/>
                </a:lnTo>
                <a:lnTo>
                  <a:pt x="74923" y="384560"/>
                </a:lnTo>
                <a:lnTo>
                  <a:pt x="74923" y="131322"/>
                </a:lnTo>
                <a:lnTo>
                  <a:pt x="468883" y="487679"/>
                </a:lnTo>
                <a:lnTo>
                  <a:pt x="478148" y="497080"/>
                </a:lnTo>
                <a:lnTo>
                  <a:pt x="506350" y="515746"/>
                </a:lnTo>
                <a:lnTo>
                  <a:pt x="525140" y="525146"/>
                </a:lnTo>
                <a:lnTo>
                  <a:pt x="543942" y="534547"/>
                </a:lnTo>
                <a:lnTo>
                  <a:pt x="562607" y="543942"/>
                </a:lnTo>
                <a:lnTo>
                  <a:pt x="590798" y="553213"/>
                </a:lnTo>
                <a:lnTo>
                  <a:pt x="665733" y="553213"/>
                </a:lnTo>
                <a:lnTo>
                  <a:pt x="684523" y="5439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02" name="Freeform 9202"/>
          <p:cNvSpPr/>
          <p:nvPr/>
        </p:nvSpPr>
        <p:spPr>
          <a:xfrm rot="-5400000" flipH="0" flipV="0">
            <a:off x="18035807" y="1950491"/>
            <a:ext cx="31990" cy="60967"/>
          </a:xfrm>
          <a:custGeom>
            <a:pathLst>
              <a:path w="196850" h="375158">
                <a:moveTo>
                  <a:pt x="196850" y="243836"/>
                </a:moveTo>
                <a:lnTo>
                  <a:pt x="196850" y="225171"/>
                </a:lnTo>
                <a:lnTo>
                  <a:pt x="187449" y="196974"/>
                </a:lnTo>
                <a:lnTo>
                  <a:pt x="187449" y="168783"/>
                </a:lnTo>
                <a:lnTo>
                  <a:pt x="178060" y="150112"/>
                </a:lnTo>
                <a:lnTo>
                  <a:pt x="168784" y="131316"/>
                </a:lnTo>
                <a:lnTo>
                  <a:pt x="159383" y="112520"/>
                </a:lnTo>
                <a:lnTo>
                  <a:pt x="149994" y="93849"/>
                </a:lnTo>
                <a:lnTo>
                  <a:pt x="140593" y="75053"/>
                </a:lnTo>
                <a:lnTo>
                  <a:pt x="121791" y="65658"/>
                </a:lnTo>
                <a:lnTo>
                  <a:pt x="103126" y="46862"/>
                </a:lnTo>
                <a:lnTo>
                  <a:pt x="84336" y="28191"/>
                </a:lnTo>
                <a:lnTo>
                  <a:pt x="65534" y="9395"/>
                </a:lnTo>
                <a:lnTo>
                  <a:pt x="56269" y="9395"/>
                </a:lnTo>
                <a:lnTo>
                  <a:pt x="37468" y="0"/>
                </a:lnTo>
                <a:lnTo>
                  <a:pt x="28067" y="0"/>
                </a:lnTo>
                <a:lnTo>
                  <a:pt x="9401" y="9395"/>
                </a:lnTo>
                <a:lnTo>
                  <a:pt x="9401" y="18796"/>
                </a:lnTo>
                <a:lnTo>
                  <a:pt x="0" y="37591"/>
                </a:lnTo>
                <a:lnTo>
                  <a:pt x="0" y="46862"/>
                </a:lnTo>
                <a:lnTo>
                  <a:pt x="9401" y="65658"/>
                </a:lnTo>
                <a:lnTo>
                  <a:pt x="28067" y="75053"/>
                </a:lnTo>
                <a:lnTo>
                  <a:pt x="46868" y="93849"/>
                </a:lnTo>
                <a:lnTo>
                  <a:pt x="65534" y="112520"/>
                </a:lnTo>
                <a:lnTo>
                  <a:pt x="65534" y="121915"/>
                </a:lnTo>
                <a:lnTo>
                  <a:pt x="84336" y="140711"/>
                </a:lnTo>
                <a:lnTo>
                  <a:pt x="93725" y="159382"/>
                </a:lnTo>
                <a:lnTo>
                  <a:pt x="112526" y="187579"/>
                </a:lnTo>
                <a:lnTo>
                  <a:pt x="112526" y="225171"/>
                </a:lnTo>
                <a:lnTo>
                  <a:pt x="121791" y="375158"/>
                </a:lnTo>
                <a:lnTo>
                  <a:pt x="140593" y="365757"/>
                </a:lnTo>
                <a:lnTo>
                  <a:pt x="159383" y="346962"/>
                </a:lnTo>
                <a:lnTo>
                  <a:pt x="168784" y="328290"/>
                </a:lnTo>
                <a:lnTo>
                  <a:pt x="178060" y="309494"/>
                </a:lnTo>
                <a:lnTo>
                  <a:pt x="187449" y="290699"/>
                </a:lnTo>
                <a:lnTo>
                  <a:pt x="196850" y="27203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03" name="Freeform 9203"/>
          <p:cNvSpPr/>
          <p:nvPr/>
        </p:nvSpPr>
        <p:spPr>
          <a:xfrm rot="-5400000" flipH="0" flipV="0">
            <a:off x="17470405" y="2200428"/>
            <a:ext cx="748284" cy="633985"/>
          </a:xfrm>
          <a:custGeom>
            <a:pathLst>
              <a:path w="4604518" h="3901188">
                <a:moveTo>
                  <a:pt x="0" y="0"/>
                </a:moveTo>
                <a:lnTo>
                  <a:pt x="4604518" y="1744216"/>
                </a:lnTo>
                <a:lnTo>
                  <a:pt x="4604518" y="390118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04" name="Freeform 9204"/>
          <p:cNvSpPr/>
          <p:nvPr/>
        </p:nvSpPr>
        <p:spPr>
          <a:xfrm rot="-5400000" flipH="0" flipV="0">
            <a:off x="16562087" y="2893854"/>
            <a:ext cx="41154" cy="0"/>
          </a:xfrm>
          <a:custGeom>
            <a:pathLst>
              <a:path w="253243" h="0">
                <a:moveTo>
                  <a:pt x="0" y="0"/>
                </a:moveTo>
                <a:lnTo>
                  <a:pt x="253243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05" name="Freeform 9205"/>
          <p:cNvSpPr/>
          <p:nvPr/>
        </p:nvSpPr>
        <p:spPr>
          <a:xfrm rot="-5400000" flipH="0" flipV="0">
            <a:off x="16245105" y="3584214"/>
            <a:ext cx="623315" cy="307850"/>
          </a:xfrm>
          <a:custGeom>
            <a:pathLst>
              <a:path w="3835525" h="1894334">
                <a:moveTo>
                  <a:pt x="3835525" y="787784"/>
                </a:moveTo>
                <a:lnTo>
                  <a:pt x="0" y="787784"/>
                </a:lnTo>
                <a:moveTo>
                  <a:pt x="2954016" y="1106555"/>
                </a:moveTo>
                <a:lnTo>
                  <a:pt x="0" y="1106555"/>
                </a:lnTo>
                <a:moveTo>
                  <a:pt x="393825" y="787784"/>
                </a:moveTo>
                <a:lnTo>
                  <a:pt x="393825" y="0"/>
                </a:lnTo>
                <a:moveTo>
                  <a:pt x="393825" y="1106555"/>
                </a:moveTo>
                <a:lnTo>
                  <a:pt x="393825" y="189433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06" name="Freeform 9206"/>
          <p:cNvSpPr/>
          <p:nvPr/>
        </p:nvSpPr>
        <p:spPr>
          <a:xfrm rot="-5400000" flipH="0" flipV="0">
            <a:off x="16590290" y="3952267"/>
            <a:ext cx="307850" cy="374906"/>
          </a:xfrm>
          <a:custGeom>
            <a:pathLst>
              <a:path w="1894334" h="2306959">
                <a:moveTo>
                  <a:pt x="1894334" y="0"/>
                </a:moveTo>
                <a:lnTo>
                  <a:pt x="0" y="1115950"/>
                </a:lnTo>
                <a:lnTo>
                  <a:pt x="0" y="230695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07" name="Freeform 9207"/>
          <p:cNvSpPr/>
          <p:nvPr/>
        </p:nvSpPr>
        <p:spPr>
          <a:xfrm rot="-5400000" flipH="0" flipV="0">
            <a:off x="16758692" y="4120670"/>
            <a:ext cx="152397" cy="153925"/>
          </a:xfrm>
          <a:custGeom>
            <a:pathLst>
              <a:path w="937766" h="947167">
                <a:moveTo>
                  <a:pt x="937766" y="0"/>
                </a:moveTo>
                <a:lnTo>
                  <a:pt x="0" y="0"/>
                </a:lnTo>
                <a:lnTo>
                  <a:pt x="937766" y="947167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08" name="Freeform 9208"/>
          <p:cNvSpPr/>
          <p:nvPr/>
        </p:nvSpPr>
        <p:spPr>
          <a:xfrm rot="-5400000" flipH="0" flipV="0">
            <a:off x="16758692" y="4120670"/>
            <a:ext cx="152397" cy="153925"/>
          </a:xfrm>
          <a:custGeom>
            <a:pathLst>
              <a:path w="937766" h="947167">
                <a:moveTo>
                  <a:pt x="0" y="0"/>
                </a:moveTo>
                <a:lnTo>
                  <a:pt x="937766" y="947167"/>
                </a:lnTo>
                <a:lnTo>
                  <a:pt x="0" y="947167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09" name="Freeform 9209"/>
          <p:cNvSpPr/>
          <p:nvPr/>
        </p:nvSpPr>
        <p:spPr>
          <a:xfrm rot="-5400000" flipH="0" flipV="0">
            <a:off x="16735846" y="4180111"/>
            <a:ext cx="118861" cy="44187"/>
          </a:xfrm>
          <a:custGeom>
            <a:pathLst>
              <a:path w="731403" h="271903">
                <a:moveTo>
                  <a:pt x="731403" y="271903"/>
                </a:moveTo>
                <a:lnTo>
                  <a:pt x="647067" y="159382"/>
                </a:lnTo>
                <a:lnTo>
                  <a:pt x="46868" y="0"/>
                </a:lnTo>
                <a:lnTo>
                  <a:pt x="28078" y="0"/>
                </a:lnTo>
                <a:lnTo>
                  <a:pt x="9401" y="18666"/>
                </a:lnTo>
                <a:lnTo>
                  <a:pt x="0" y="37461"/>
                </a:lnTo>
                <a:lnTo>
                  <a:pt x="0" y="46862"/>
                </a:lnTo>
                <a:lnTo>
                  <a:pt x="9401" y="65528"/>
                </a:lnTo>
                <a:lnTo>
                  <a:pt x="28078" y="749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10" name="Freeform 9210"/>
          <p:cNvSpPr/>
          <p:nvPr/>
        </p:nvSpPr>
        <p:spPr>
          <a:xfrm rot="-5400000" flipH="0" flipV="0">
            <a:off x="16775471" y="4129813"/>
            <a:ext cx="38079" cy="45714"/>
          </a:xfrm>
          <a:custGeom>
            <a:pathLst>
              <a:path w="234317" h="281304">
                <a:moveTo>
                  <a:pt x="234317" y="243842"/>
                </a:moveTo>
                <a:lnTo>
                  <a:pt x="234317" y="243842"/>
                </a:lnTo>
                <a:lnTo>
                  <a:pt x="224916" y="215646"/>
                </a:lnTo>
                <a:lnTo>
                  <a:pt x="65534" y="9401"/>
                </a:lnTo>
                <a:lnTo>
                  <a:pt x="37467" y="0"/>
                </a:lnTo>
                <a:lnTo>
                  <a:pt x="9276" y="9401"/>
                </a:lnTo>
                <a:lnTo>
                  <a:pt x="0" y="28067"/>
                </a:lnTo>
                <a:lnTo>
                  <a:pt x="0" y="37467"/>
                </a:lnTo>
                <a:lnTo>
                  <a:pt x="9276" y="56263"/>
                </a:lnTo>
                <a:lnTo>
                  <a:pt x="93724" y="168783"/>
                </a:lnTo>
                <a:lnTo>
                  <a:pt x="178060" y="281304"/>
                </a:lnTo>
                <a:lnTo>
                  <a:pt x="196850" y="281304"/>
                </a:lnTo>
                <a:lnTo>
                  <a:pt x="215651" y="271909"/>
                </a:lnTo>
                <a:lnTo>
                  <a:pt x="224916" y="2625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11" name="Freeform 9211"/>
          <p:cNvSpPr/>
          <p:nvPr/>
        </p:nvSpPr>
        <p:spPr>
          <a:xfrm rot="-5400000" flipH="0" flipV="0">
            <a:off x="16792221" y="4177046"/>
            <a:ext cx="117353" cy="51824"/>
          </a:xfrm>
          <a:custGeom>
            <a:pathLst>
              <a:path w="722126" h="318901">
                <a:moveTo>
                  <a:pt x="722126" y="187579"/>
                </a:moveTo>
                <a:lnTo>
                  <a:pt x="703336" y="168784"/>
                </a:lnTo>
                <a:lnTo>
                  <a:pt x="684535" y="150118"/>
                </a:lnTo>
                <a:lnTo>
                  <a:pt x="656468" y="140593"/>
                </a:lnTo>
                <a:lnTo>
                  <a:pt x="637678" y="121921"/>
                </a:lnTo>
                <a:lnTo>
                  <a:pt x="609600" y="112526"/>
                </a:lnTo>
                <a:lnTo>
                  <a:pt x="581409" y="93731"/>
                </a:lnTo>
                <a:lnTo>
                  <a:pt x="562619" y="84460"/>
                </a:lnTo>
                <a:lnTo>
                  <a:pt x="534553" y="75059"/>
                </a:lnTo>
                <a:lnTo>
                  <a:pt x="515751" y="65664"/>
                </a:lnTo>
                <a:lnTo>
                  <a:pt x="487560" y="56263"/>
                </a:lnTo>
                <a:lnTo>
                  <a:pt x="459494" y="46868"/>
                </a:lnTo>
                <a:lnTo>
                  <a:pt x="440692" y="37467"/>
                </a:lnTo>
                <a:lnTo>
                  <a:pt x="412626" y="28197"/>
                </a:lnTo>
                <a:lnTo>
                  <a:pt x="393836" y="28197"/>
                </a:lnTo>
                <a:lnTo>
                  <a:pt x="365769" y="18796"/>
                </a:lnTo>
                <a:lnTo>
                  <a:pt x="346968" y="9401"/>
                </a:lnTo>
                <a:lnTo>
                  <a:pt x="300111" y="9401"/>
                </a:lnTo>
                <a:lnTo>
                  <a:pt x="281310" y="0"/>
                </a:lnTo>
                <a:lnTo>
                  <a:pt x="112526" y="0"/>
                </a:lnTo>
                <a:lnTo>
                  <a:pt x="84335" y="9401"/>
                </a:lnTo>
                <a:lnTo>
                  <a:pt x="65670" y="18796"/>
                </a:lnTo>
                <a:lnTo>
                  <a:pt x="46868" y="28197"/>
                </a:lnTo>
                <a:lnTo>
                  <a:pt x="37467" y="37467"/>
                </a:lnTo>
                <a:lnTo>
                  <a:pt x="18802" y="56263"/>
                </a:lnTo>
                <a:lnTo>
                  <a:pt x="9401" y="65664"/>
                </a:lnTo>
                <a:lnTo>
                  <a:pt x="9401" y="84460"/>
                </a:lnTo>
                <a:lnTo>
                  <a:pt x="0" y="103126"/>
                </a:lnTo>
                <a:lnTo>
                  <a:pt x="0" y="150118"/>
                </a:lnTo>
                <a:lnTo>
                  <a:pt x="9401" y="168784"/>
                </a:lnTo>
                <a:lnTo>
                  <a:pt x="9401" y="187579"/>
                </a:lnTo>
                <a:lnTo>
                  <a:pt x="18802" y="206375"/>
                </a:lnTo>
                <a:lnTo>
                  <a:pt x="28078" y="225047"/>
                </a:lnTo>
                <a:lnTo>
                  <a:pt x="37467" y="243842"/>
                </a:lnTo>
                <a:lnTo>
                  <a:pt x="56269" y="262638"/>
                </a:lnTo>
                <a:lnTo>
                  <a:pt x="65670" y="281310"/>
                </a:lnTo>
                <a:lnTo>
                  <a:pt x="75059" y="150118"/>
                </a:lnTo>
                <a:lnTo>
                  <a:pt x="84335" y="131322"/>
                </a:lnTo>
                <a:lnTo>
                  <a:pt x="84335" y="112526"/>
                </a:lnTo>
                <a:lnTo>
                  <a:pt x="93736" y="103126"/>
                </a:lnTo>
                <a:lnTo>
                  <a:pt x="112526" y="93731"/>
                </a:lnTo>
                <a:lnTo>
                  <a:pt x="131328" y="84460"/>
                </a:lnTo>
                <a:lnTo>
                  <a:pt x="159394" y="75059"/>
                </a:lnTo>
                <a:lnTo>
                  <a:pt x="243842" y="75059"/>
                </a:lnTo>
                <a:lnTo>
                  <a:pt x="262644" y="84460"/>
                </a:lnTo>
                <a:lnTo>
                  <a:pt x="290710" y="84460"/>
                </a:lnTo>
                <a:lnTo>
                  <a:pt x="309500" y="93731"/>
                </a:lnTo>
                <a:lnTo>
                  <a:pt x="337567" y="93731"/>
                </a:lnTo>
                <a:lnTo>
                  <a:pt x="365769" y="103126"/>
                </a:lnTo>
                <a:lnTo>
                  <a:pt x="393836" y="112526"/>
                </a:lnTo>
                <a:lnTo>
                  <a:pt x="412626" y="112526"/>
                </a:lnTo>
                <a:lnTo>
                  <a:pt x="431303" y="121921"/>
                </a:lnTo>
                <a:lnTo>
                  <a:pt x="459494" y="131322"/>
                </a:lnTo>
                <a:lnTo>
                  <a:pt x="478284" y="140593"/>
                </a:lnTo>
                <a:lnTo>
                  <a:pt x="506350" y="150118"/>
                </a:lnTo>
                <a:lnTo>
                  <a:pt x="525152" y="159513"/>
                </a:lnTo>
                <a:lnTo>
                  <a:pt x="553343" y="168784"/>
                </a:lnTo>
                <a:lnTo>
                  <a:pt x="581409" y="187579"/>
                </a:lnTo>
                <a:lnTo>
                  <a:pt x="609600" y="196980"/>
                </a:lnTo>
                <a:lnTo>
                  <a:pt x="628277" y="215776"/>
                </a:lnTo>
                <a:lnTo>
                  <a:pt x="647067" y="225047"/>
                </a:lnTo>
                <a:lnTo>
                  <a:pt x="665869" y="243842"/>
                </a:lnTo>
                <a:lnTo>
                  <a:pt x="684535" y="253243"/>
                </a:lnTo>
                <a:lnTo>
                  <a:pt x="693935" y="271909"/>
                </a:lnTo>
                <a:lnTo>
                  <a:pt x="703336" y="290705"/>
                </a:lnTo>
                <a:lnTo>
                  <a:pt x="703336" y="3189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12" name="Freeform 9212"/>
          <p:cNvSpPr/>
          <p:nvPr/>
        </p:nvSpPr>
        <p:spPr>
          <a:xfrm rot="-5400000" flipH="0" flipV="0">
            <a:off x="16815854" y="4167160"/>
            <a:ext cx="117331" cy="50276"/>
          </a:xfrm>
          <a:custGeom>
            <a:pathLst>
              <a:path w="721990" h="309370">
                <a:moveTo>
                  <a:pt x="721990" y="187449"/>
                </a:moveTo>
                <a:lnTo>
                  <a:pt x="721990" y="159383"/>
                </a:lnTo>
                <a:lnTo>
                  <a:pt x="712589" y="140587"/>
                </a:lnTo>
                <a:lnTo>
                  <a:pt x="712589" y="121791"/>
                </a:lnTo>
                <a:lnTo>
                  <a:pt x="703324" y="103125"/>
                </a:lnTo>
                <a:lnTo>
                  <a:pt x="693923" y="84324"/>
                </a:lnTo>
                <a:lnTo>
                  <a:pt x="684523" y="65658"/>
                </a:lnTo>
                <a:lnTo>
                  <a:pt x="665733" y="46862"/>
                </a:lnTo>
                <a:lnTo>
                  <a:pt x="656456" y="37461"/>
                </a:lnTo>
                <a:lnTo>
                  <a:pt x="637666" y="168783"/>
                </a:lnTo>
                <a:lnTo>
                  <a:pt x="637666" y="196850"/>
                </a:lnTo>
                <a:lnTo>
                  <a:pt x="618865" y="215646"/>
                </a:lnTo>
                <a:lnTo>
                  <a:pt x="609464" y="225041"/>
                </a:lnTo>
                <a:lnTo>
                  <a:pt x="581397" y="225041"/>
                </a:lnTo>
                <a:lnTo>
                  <a:pt x="562607" y="234311"/>
                </a:lnTo>
                <a:lnTo>
                  <a:pt x="525140" y="234311"/>
                </a:lnTo>
                <a:lnTo>
                  <a:pt x="459482" y="234311"/>
                </a:lnTo>
                <a:lnTo>
                  <a:pt x="431291" y="225041"/>
                </a:lnTo>
                <a:lnTo>
                  <a:pt x="412614" y="225041"/>
                </a:lnTo>
                <a:lnTo>
                  <a:pt x="384423" y="215646"/>
                </a:lnTo>
                <a:lnTo>
                  <a:pt x="356357" y="206245"/>
                </a:lnTo>
                <a:lnTo>
                  <a:pt x="328166" y="206245"/>
                </a:lnTo>
                <a:lnTo>
                  <a:pt x="309364" y="196850"/>
                </a:lnTo>
                <a:lnTo>
                  <a:pt x="290698" y="187449"/>
                </a:lnTo>
                <a:lnTo>
                  <a:pt x="262508" y="178054"/>
                </a:lnTo>
                <a:lnTo>
                  <a:pt x="243830" y="178054"/>
                </a:lnTo>
                <a:lnTo>
                  <a:pt x="215640" y="159383"/>
                </a:lnTo>
                <a:lnTo>
                  <a:pt x="196974" y="149988"/>
                </a:lnTo>
                <a:lnTo>
                  <a:pt x="168783" y="140587"/>
                </a:lnTo>
                <a:lnTo>
                  <a:pt x="140581" y="131192"/>
                </a:lnTo>
                <a:lnTo>
                  <a:pt x="112514" y="112520"/>
                </a:lnTo>
                <a:lnTo>
                  <a:pt x="84323" y="93724"/>
                </a:lnTo>
                <a:lnTo>
                  <a:pt x="65658" y="84324"/>
                </a:lnTo>
                <a:lnTo>
                  <a:pt x="56257" y="65658"/>
                </a:lnTo>
                <a:lnTo>
                  <a:pt x="37455" y="56257"/>
                </a:lnTo>
                <a:lnTo>
                  <a:pt x="28066" y="37461"/>
                </a:lnTo>
                <a:lnTo>
                  <a:pt x="18665" y="28066"/>
                </a:lnTo>
                <a:lnTo>
                  <a:pt x="18665" y="9395"/>
                </a:lnTo>
                <a:lnTo>
                  <a:pt x="9389" y="0"/>
                </a:lnTo>
                <a:lnTo>
                  <a:pt x="0" y="131192"/>
                </a:lnTo>
                <a:lnTo>
                  <a:pt x="18665" y="140587"/>
                </a:lnTo>
                <a:lnTo>
                  <a:pt x="37455" y="159383"/>
                </a:lnTo>
                <a:lnTo>
                  <a:pt x="56257" y="168783"/>
                </a:lnTo>
                <a:lnTo>
                  <a:pt x="84323" y="187449"/>
                </a:lnTo>
                <a:lnTo>
                  <a:pt x="103113" y="196850"/>
                </a:lnTo>
                <a:lnTo>
                  <a:pt x="131180" y="215646"/>
                </a:lnTo>
                <a:lnTo>
                  <a:pt x="159382" y="225041"/>
                </a:lnTo>
                <a:lnTo>
                  <a:pt x="187573" y="234311"/>
                </a:lnTo>
                <a:lnTo>
                  <a:pt x="206239" y="243712"/>
                </a:lnTo>
                <a:lnTo>
                  <a:pt x="234441" y="253107"/>
                </a:lnTo>
                <a:lnTo>
                  <a:pt x="253231" y="262508"/>
                </a:lnTo>
                <a:lnTo>
                  <a:pt x="281298" y="271903"/>
                </a:lnTo>
                <a:lnTo>
                  <a:pt x="300099" y="281304"/>
                </a:lnTo>
                <a:lnTo>
                  <a:pt x="328166" y="281304"/>
                </a:lnTo>
                <a:lnTo>
                  <a:pt x="346956" y="290699"/>
                </a:lnTo>
                <a:lnTo>
                  <a:pt x="375022" y="300099"/>
                </a:lnTo>
                <a:lnTo>
                  <a:pt x="393824" y="300099"/>
                </a:lnTo>
                <a:lnTo>
                  <a:pt x="421890" y="309370"/>
                </a:lnTo>
                <a:lnTo>
                  <a:pt x="609464" y="309370"/>
                </a:lnTo>
                <a:lnTo>
                  <a:pt x="637666" y="300099"/>
                </a:lnTo>
                <a:lnTo>
                  <a:pt x="656456" y="290699"/>
                </a:lnTo>
                <a:lnTo>
                  <a:pt x="675122" y="281304"/>
                </a:lnTo>
                <a:lnTo>
                  <a:pt x="684523" y="271903"/>
                </a:lnTo>
                <a:lnTo>
                  <a:pt x="703324" y="253107"/>
                </a:lnTo>
                <a:lnTo>
                  <a:pt x="712589" y="243712"/>
                </a:lnTo>
                <a:lnTo>
                  <a:pt x="712589" y="225041"/>
                </a:lnTo>
                <a:lnTo>
                  <a:pt x="721990" y="2062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13" name="Freeform 9213"/>
          <p:cNvSpPr/>
          <p:nvPr/>
        </p:nvSpPr>
        <p:spPr>
          <a:xfrm rot="-5400000" flipH="0" flipV="0">
            <a:off x="16556761" y="3959894"/>
            <a:ext cx="0" cy="51803"/>
          </a:xfrm>
          <a:custGeom>
            <a:pathLst>
              <a:path w="0" h="318771">
                <a:moveTo>
                  <a:pt x="0" y="0"/>
                </a:moveTo>
                <a:lnTo>
                  <a:pt x="0" y="318771"/>
                </a:lnTo>
                <a:lnTo>
                  <a:pt x="0" y="0"/>
                </a:lnTo>
                <a:close/>
                <a:moveTo>
                  <a:pt x="-22491192" y="8458466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14" name="Freeform 9214"/>
          <p:cNvSpPr/>
          <p:nvPr/>
        </p:nvSpPr>
        <p:spPr>
          <a:xfrm rot="-5400000" flipH="0" flipV="0">
            <a:off x="16391404" y="3245891"/>
            <a:ext cx="879340" cy="728470"/>
          </a:xfrm>
          <a:custGeom>
            <a:pathLst>
              <a:path w="5410957" h="4482591">
                <a:moveTo>
                  <a:pt x="0" y="0"/>
                </a:moveTo>
                <a:lnTo>
                  <a:pt x="787649" y="787778"/>
                </a:lnTo>
                <a:moveTo>
                  <a:pt x="787649" y="1106679"/>
                </a:moveTo>
                <a:lnTo>
                  <a:pt x="0" y="318895"/>
                </a:lnTo>
                <a:moveTo>
                  <a:pt x="5410957" y="712725"/>
                </a:moveTo>
                <a:lnTo>
                  <a:pt x="0" y="712725"/>
                </a:lnTo>
                <a:moveTo>
                  <a:pt x="3835525" y="3854320"/>
                </a:moveTo>
                <a:lnTo>
                  <a:pt x="0" y="3854320"/>
                </a:lnTo>
                <a:moveTo>
                  <a:pt x="393825" y="84454"/>
                </a:moveTo>
                <a:lnTo>
                  <a:pt x="393825" y="4482591"/>
                </a:lnTo>
                <a:moveTo>
                  <a:pt x="787649" y="1106679"/>
                </a:moveTo>
                <a:lnTo>
                  <a:pt x="0" y="318895"/>
                </a:lnTo>
                <a:moveTo>
                  <a:pt x="0" y="3460495"/>
                </a:moveTo>
                <a:lnTo>
                  <a:pt x="787649" y="42481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15" name="Freeform 9215"/>
          <p:cNvSpPr/>
          <p:nvPr/>
        </p:nvSpPr>
        <p:spPr>
          <a:xfrm rot="-5400000" flipH="0" flipV="0">
            <a:off x="16761746" y="3767106"/>
            <a:ext cx="152399" cy="245355"/>
          </a:xfrm>
          <a:custGeom>
            <a:pathLst>
              <a:path w="937778" h="1509775">
                <a:moveTo>
                  <a:pt x="937778" y="0"/>
                </a:moveTo>
                <a:lnTo>
                  <a:pt x="0" y="0"/>
                </a:lnTo>
                <a:lnTo>
                  <a:pt x="937778" y="1509775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16" name="Freeform 9216"/>
          <p:cNvSpPr/>
          <p:nvPr/>
        </p:nvSpPr>
        <p:spPr>
          <a:xfrm rot="-5400000" flipH="0" flipV="0">
            <a:off x="16761746" y="3767106"/>
            <a:ext cx="152399" cy="245355"/>
          </a:xfrm>
          <a:custGeom>
            <a:pathLst>
              <a:path w="937778" h="1509775">
                <a:moveTo>
                  <a:pt x="0" y="0"/>
                </a:moveTo>
                <a:lnTo>
                  <a:pt x="937778" y="1509775"/>
                </a:lnTo>
                <a:lnTo>
                  <a:pt x="0" y="1509775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17" name="Freeform 9217"/>
          <p:cNvSpPr/>
          <p:nvPr/>
        </p:nvSpPr>
        <p:spPr>
          <a:xfrm rot="-5400000" flipH="0" flipV="0">
            <a:off x="16691649" y="3872251"/>
            <a:ext cx="118859" cy="44209"/>
          </a:xfrm>
          <a:custGeom>
            <a:pathLst>
              <a:path w="731391" h="272039">
                <a:moveTo>
                  <a:pt x="731391" y="272039"/>
                </a:moveTo>
                <a:lnTo>
                  <a:pt x="647067" y="159388"/>
                </a:lnTo>
                <a:lnTo>
                  <a:pt x="46868" y="0"/>
                </a:lnTo>
                <a:lnTo>
                  <a:pt x="28066" y="0"/>
                </a:lnTo>
                <a:lnTo>
                  <a:pt x="9276" y="18796"/>
                </a:lnTo>
                <a:lnTo>
                  <a:pt x="0" y="37467"/>
                </a:lnTo>
                <a:lnTo>
                  <a:pt x="0" y="46868"/>
                </a:lnTo>
                <a:lnTo>
                  <a:pt x="9276" y="65664"/>
                </a:lnTo>
                <a:lnTo>
                  <a:pt x="28066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18" name="Freeform 9218"/>
          <p:cNvSpPr/>
          <p:nvPr/>
        </p:nvSpPr>
        <p:spPr>
          <a:xfrm rot="-5400000" flipH="0" flipV="0">
            <a:off x="16731264" y="3821963"/>
            <a:ext cx="38099" cy="45736"/>
          </a:xfrm>
          <a:custGeom>
            <a:pathLst>
              <a:path w="234442" h="281434">
                <a:moveTo>
                  <a:pt x="234442" y="243842"/>
                </a:moveTo>
                <a:lnTo>
                  <a:pt x="234442" y="243842"/>
                </a:lnTo>
                <a:lnTo>
                  <a:pt x="225041" y="215770"/>
                </a:lnTo>
                <a:lnTo>
                  <a:pt x="65658" y="9395"/>
                </a:lnTo>
                <a:lnTo>
                  <a:pt x="37592" y="0"/>
                </a:lnTo>
                <a:lnTo>
                  <a:pt x="9401" y="9395"/>
                </a:lnTo>
                <a:lnTo>
                  <a:pt x="0" y="28191"/>
                </a:lnTo>
                <a:lnTo>
                  <a:pt x="0" y="37591"/>
                </a:lnTo>
                <a:lnTo>
                  <a:pt x="9401" y="56263"/>
                </a:lnTo>
                <a:lnTo>
                  <a:pt x="93849" y="168783"/>
                </a:lnTo>
                <a:lnTo>
                  <a:pt x="178173" y="281434"/>
                </a:lnTo>
                <a:lnTo>
                  <a:pt x="196975" y="281434"/>
                </a:lnTo>
                <a:lnTo>
                  <a:pt x="215776" y="272033"/>
                </a:lnTo>
                <a:lnTo>
                  <a:pt x="225041" y="2626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19" name="Freeform 9219"/>
          <p:cNvSpPr/>
          <p:nvPr/>
        </p:nvSpPr>
        <p:spPr>
          <a:xfrm rot="-5400000" flipH="0" flipV="0">
            <a:off x="16748024" y="3869207"/>
            <a:ext cx="117353" cy="51803"/>
          </a:xfrm>
          <a:custGeom>
            <a:pathLst>
              <a:path w="722126" h="318771">
                <a:moveTo>
                  <a:pt x="722126" y="187579"/>
                </a:moveTo>
                <a:lnTo>
                  <a:pt x="703324" y="168784"/>
                </a:lnTo>
                <a:lnTo>
                  <a:pt x="684534" y="149988"/>
                </a:lnTo>
                <a:lnTo>
                  <a:pt x="656468" y="140587"/>
                </a:lnTo>
                <a:lnTo>
                  <a:pt x="637666" y="121791"/>
                </a:lnTo>
                <a:lnTo>
                  <a:pt x="609600" y="112520"/>
                </a:lnTo>
                <a:lnTo>
                  <a:pt x="581409" y="93725"/>
                </a:lnTo>
                <a:lnTo>
                  <a:pt x="562619" y="84324"/>
                </a:lnTo>
                <a:lnTo>
                  <a:pt x="534541" y="74929"/>
                </a:lnTo>
                <a:lnTo>
                  <a:pt x="515751" y="65528"/>
                </a:lnTo>
                <a:lnTo>
                  <a:pt x="487560" y="56257"/>
                </a:lnTo>
                <a:lnTo>
                  <a:pt x="459494" y="46862"/>
                </a:lnTo>
                <a:lnTo>
                  <a:pt x="440692" y="37462"/>
                </a:lnTo>
                <a:lnTo>
                  <a:pt x="412626" y="28067"/>
                </a:lnTo>
                <a:lnTo>
                  <a:pt x="393836" y="28067"/>
                </a:lnTo>
                <a:lnTo>
                  <a:pt x="365769" y="18666"/>
                </a:lnTo>
                <a:lnTo>
                  <a:pt x="346968" y="9271"/>
                </a:lnTo>
                <a:lnTo>
                  <a:pt x="299975" y="9271"/>
                </a:lnTo>
                <a:lnTo>
                  <a:pt x="281309" y="0"/>
                </a:lnTo>
                <a:lnTo>
                  <a:pt x="112526" y="0"/>
                </a:lnTo>
                <a:lnTo>
                  <a:pt x="84335" y="9271"/>
                </a:lnTo>
                <a:lnTo>
                  <a:pt x="65658" y="18666"/>
                </a:lnTo>
                <a:lnTo>
                  <a:pt x="46868" y="28067"/>
                </a:lnTo>
                <a:lnTo>
                  <a:pt x="37467" y="37462"/>
                </a:lnTo>
                <a:lnTo>
                  <a:pt x="18677" y="56257"/>
                </a:lnTo>
                <a:lnTo>
                  <a:pt x="9276" y="65528"/>
                </a:lnTo>
                <a:lnTo>
                  <a:pt x="9276" y="84324"/>
                </a:lnTo>
                <a:lnTo>
                  <a:pt x="0" y="103120"/>
                </a:lnTo>
                <a:lnTo>
                  <a:pt x="0" y="149988"/>
                </a:lnTo>
                <a:lnTo>
                  <a:pt x="9276" y="168784"/>
                </a:lnTo>
                <a:lnTo>
                  <a:pt x="9276" y="187579"/>
                </a:lnTo>
                <a:lnTo>
                  <a:pt x="18677" y="206245"/>
                </a:lnTo>
                <a:lnTo>
                  <a:pt x="28066" y="225041"/>
                </a:lnTo>
                <a:lnTo>
                  <a:pt x="37467" y="243837"/>
                </a:lnTo>
                <a:lnTo>
                  <a:pt x="56269" y="262508"/>
                </a:lnTo>
                <a:lnTo>
                  <a:pt x="65658" y="281304"/>
                </a:lnTo>
                <a:lnTo>
                  <a:pt x="75059" y="149988"/>
                </a:lnTo>
                <a:lnTo>
                  <a:pt x="84335" y="131192"/>
                </a:lnTo>
                <a:lnTo>
                  <a:pt x="84335" y="112520"/>
                </a:lnTo>
                <a:lnTo>
                  <a:pt x="93724" y="103120"/>
                </a:lnTo>
                <a:lnTo>
                  <a:pt x="112526" y="93725"/>
                </a:lnTo>
                <a:lnTo>
                  <a:pt x="131316" y="84324"/>
                </a:lnTo>
                <a:lnTo>
                  <a:pt x="159394" y="74929"/>
                </a:lnTo>
                <a:lnTo>
                  <a:pt x="243842" y="74929"/>
                </a:lnTo>
                <a:lnTo>
                  <a:pt x="262508" y="84324"/>
                </a:lnTo>
                <a:lnTo>
                  <a:pt x="290710" y="84324"/>
                </a:lnTo>
                <a:lnTo>
                  <a:pt x="309376" y="93725"/>
                </a:lnTo>
                <a:lnTo>
                  <a:pt x="337567" y="93725"/>
                </a:lnTo>
                <a:lnTo>
                  <a:pt x="365769" y="103120"/>
                </a:lnTo>
                <a:lnTo>
                  <a:pt x="393836" y="112520"/>
                </a:lnTo>
                <a:lnTo>
                  <a:pt x="412626" y="112520"/>
                </a:lnTo>
                <a:lnTo>
                  <a:pt x="431291" y="121791"/>
                </a:lnTo>
                <a:lnTo>
                  <a:pt x="459494" y="131192"/>
                </a:lnTo>
                <a:lnTo>
                  <a:pt x="478284" y="140587"/>
                </a:lnTo>
                <a:lnTo>
                  <a:pt x="506350" y="149988"/>
                </a:lnTo>
                <a:lnTo>
                  <a:pt x="525152" y="159383"/>
                </a:lnTo>
                <a:lnTo>
                  <a:pt x="553218" y="168784"/>
                </a:lnTo>
                <a:lnTo>
                  <a:pt x="581409" y="187579"/>
                </a:lnTo>
                <a:lnTo>
                  <a:pt x="609600" y="196850"/>
                </a:lnTo>
                <a:lnTo>
                  <a:pt x="628277" y="215646"/>
                </a:lnTo>
                <a:lnTo>
                  <a:pt x="647067" y="225041"/>
                </a:lnTo>
                <a:lnTo>
                  <a:pt x="665869" y="243837"/>
                </a:lnTo>
                <a:lnTo>
                  <a:pt x="684534" y="253107"/>
                </a:lnTo>
                <a:lnTo>
                  <a:pt x="693935" y="271903"/>
                </a:lnTo>
                <a:lnTo>
                  <a:pt x="703324" y="290699"/>
                </a:lnTo>
                <a:lnTo>
                  <a:pt x="703324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20" name="Freeform 9220"/>
          <p:cNvSpPr/>
          <p:nvPr/>
        </p:nvSpPr>
        <p:spPr>
          <a:xfrm rot="-5400000" flipH="0" flipV="0">
            <a:off x="16771654" y="3859301"/>
            <a:ext cx="117333" cy="50296"/>
          </a:xfrm>
          <a:custGeom>
            <a:pathLst>
              <a:path w="722002" h="309494">
                <a:moveTo>
                  <a:pt x="722002" y="187579"/>
                </a:moveTo>
                <a:lnTo>
                  <a:pt x="722002" y="159382"/>
                </a:lnTo>
                <a:lnTo>
                  <a:pt x="712601" y="140711"/>
                </a:lnTo>
                <a:lnTo>
                  <a:pt x="712601" y="121915"/>
                </a:lnTo>
                <a:lnTo>
                  <a:pt x="703336" y="103119"/>
                </a:lnTo>
                <a:lnTo>
                  <a:pt x="693935" y="84454"/>
                </a:lnTo>
                <a:lnTo>
                  <a:pt x="684535" y="65658"/>
                </a:lnTo>
                <a:lnTo>
                  <a:pt x="665733" y="46862"/>
                </a:lnTo>
                <a:lnTo>
                  <a:pt x="656468" y="37591"/>
                </a:lnTo>
                <a:lnTo>
                  <a:pt x="637666" y="168783"/>
                </a:lnTo>
                <a:lnTo>
                  <a:pt x="637666" y="196974"/>
                </a:lnTo>
                <a:lnTo>
                  <a:pt x="618876" y="215646"/>
                </a:lnTo>
                <a:lnTo>
                  <a:pt x="609476" y="225041"/>
                </a:lnTo>
                <a:lnTo>
                  <a:pt x="581409" y="225041"/>
                </a:lnTo>
                <a:lnTo>
                  <a:pt x="562619" y="234441"/>
                </a:lnTo>
                <a:lnTo>
                  <a:pt x="525152" y="234441"/>
                </a:lnTo>
                <a:lnTo>
                  <a:pt x="459494" y="234441"/>
                </a:lnTo>
                <a:lnTo>
                  <a:pt x="431291" y="225041"/>
                </a:lnTo>
                <a:lnTo>
                  <a:pt x="412626" y="225041"/>
                </a:lnTo>
                <a:lnTo>
                  <a:pt x="384435" y="215646"/>
                </a:lnTo>
                <a:lnTo>
                  <a:pt x="356368" y="206375"/>
                </a:lnTo>
                <a:lnTo>
                  <a:pt x="328178" y="206375"/>
                </a:lnTo>
                <a:lnTo>
                  <a:pt x="309376" y="196974"/>
                </a:lnTo>
                <a:lnTo>
                  <a:pt x="290710" y="187579"/>
                </a:lnTo>
                <a:lnTo>
                  <a:pt x="262508" y="178178"/>
                </a:lnTo>
                <a:lnTo>
                  <a:pt x="243718" y="178178"/>
                </a:lnTo>
                <a:lnTo>
                  <a:pt x="215651" y="159382"/>
                </a:lnTo>
                <a:lnTo>
                  <a:pt x="196850" y="150112"/>
                </a:lnTo>
                <a:lnTo>
                  <a:pt x="168783" y="140711"/>
                </a:lnTo>
                <a:lnTo>
                  <a:pt x="140593" y="131316"/>
                </a:lnTo>
                <a:lnTo>
                  <a:pt x="112526" y="112520"/>
                </a:lnTo>
                <a:lnTo>
                  <a:pt x="84335" y="93849"/>
                </a:lnTo>
                <a:lnTo>
                  <a:pt x="65658" y="84454"/>
                </a:lnTo>
                <a:lnTo>
                  <a:pt x="56269" y="65658"/>
                </a:lnTo>
                <a:lnTo>
                  <a:pt x="37467" y="56257"/>
                </a:lnTo>
                <a:lnTo>
                  <a:pt x="28066" y="37591"/>
                </a:lnTo>
                <a:lnTo>
                  <a:pt x="18677" y="28191"/>
                </a:lnTo>
                <a:lnTo>
                  <a:pt x="18677" y="9395"/>
                </a:lnTo>
                <a:lnTo>
                  <a:pt x="9401" y="0"/>
                </a:lnTo>
                <a:lnTo>
                  <a:pt x="0" y="131316"/>
                </a:lnTo>
                <a:lnTo>
                  <a:pt x="18677" y="140711"/>
                </a:lnTo>
                <a:lnTo>
                  <a:pt x="37467" y="159382"/>
                </a:lnTo>
                <a:lnTo>
                  <a:pt x="56269" y="168783"/>
                </a:lnTo>
                <a:lnTo>
                  <a:pt x="84335" y="187579"/>
                </a:lnTo>
                <a:lnTo>
                  <a:pt x="103125" y="196974"/>
                </a:lnTo>
                <a:lnTo>
                  <a:pt x="131192" y="215646"/>
                </a:lnTo>
                <a:lnTo>
                  <a:pt x="159394" y="225041"/>
                </a:lnTo>
                <a:lnTo>
                  <a:pt x="187461" y="234441"/>
                </a:lnTo>
                <a:lnTo>
                  <a:pt x="206251" y="243836"/>
                </a:lnTo>
                <a:lnTo>
                  <a:pt x="234317" y="253237"/>
                </a:lnTo>
                <a:lnTo>
                  <a:pt x="253119" y="262508"/>
                </a:lnTo>
                <a:lnTo>
                  <a:pt x="281310" y="272033"/>
                </a:lnTo>
                <a:lnTo>
                  <a:pt x="300111" y="281428"/>
                </a:lnTo>
                <a:lnTo>
                  <a:pt x="328178" y="281428"/>
                </a:lnTo>
                <a:lnTo>
                  <a:pt x="346968" y="290699"/>
                </a:lnTo>
                <a:lnTo>
                  <a:pt x="375034" y="300099"/>
                </a:lnTo>
                <a:lnTo>
                  <a:pt x="393836" y="300099"/>
                </a:lnTo>
                <a:lnTo>
                  <a:pt x="421902" y="309494"/>
                </a:lnTo>
                <a:lnTo>
                  <a:pt x="609476" y="309494"/>
                </a:lnTo>
                <a:lnTo>
                  <a:pt x="637666" y="300099"/>
                </a:lnTo>
                <a:lnTo>
                  <a:pt x="656468" y="290699"/>
                </a:lnTo>
                <a:lnTo>
                  <a:pt x="675134" y="281428"/>
                </a:lnTo>
                <a:lnTo>
                  <a:pt x="684535" y="272033"/>
                </a:lnTo>
                <a:lnTo>
                  <a:pt x="703336" y="253237"/>
                </a:lnTo>
                <a:lnTo>
                  <a:pt x="712601" y="243836"/>
                </a:lnTo>
                <a:lnTo>
                  <a:pt x="712601" y="225041"/>
                </a:lnTo>
                <a:lnTo>
                  <a:pt x="722002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21" name="Freeform 9221"/>
          <p:cNvSpPr/>
          <p:nvPr/>
        </p:nvSpPr>
        <p:spPr>
          <a:xfrm rot="-5400000" flipH="0" flipV="0">
            <a:off x="16839463" y="3869197"/>
            <a:ext cx="117353" cy="51823"/>
          </a:xfrm>
          <a:custGeom>
            <a:pathLst>
              <a:path w="722126" h="318895">
                <a:moveTo>
                  <a:pt x="722126" y="187579"/>
                </a:moveTo>
                <a:lnTo>
                  <a:pt x="703324" y="168783"/>
                </a:lnTo>
                <a:lnTo>
                  <a:pt x="684534" y="150112"/>
                </a:lnTo>
                <a:lnTo>
                  <a:pt x="656468" y="140717"/>
                </a:lnTo>
                <a:lnTo>
                  <a:pt x="637666" y="121921"/>
                </a:lnTo>
                <a:lnTo>
                  <a:pt x="609600" y="112520"/>
                </a:lnTo>
                <a:lnTo>
                  <a:pt x="581409" y="93724"/>
                </a:lnTo>
                <a:lnTo>
                  <a:pt x="562619" y="84454"/>
                </a:lnTo>
                <a:lnTo>
                  <a:pt x="534541" y="75059"/>
                </a:lnTo>
                <a:lnTo>
                  <a:pt x="515751" y="65658"/>
                </a:lnTo>
                <a:lnTo>
                  <a:pt x="487560" y="56263"/>
                </a:lnTo>
                <a:lnTo>
                  <a:pt x="459494" y="46862"/>
                </a:lnTo>
                <a:lnTo>
                  <a:pt x="440692" y="37467"/>
                </a:lnTo>
                <a:lnTo>
                  <a:pt x="412626" y="28196"/>
                </a:lnTo>
                <a:lnTo>
                  <a:pt x="393836" y="28196"/>
                </a:lnTo>
                <a:lnTo>
                  <a:pt x="365769" y="18796"/>
                </a:lnTo>
                <a:lnTo>
                  <a:pt x="346968" y="9401"/>
                </a:lnTo>
                <a:lnTo>
                  <a:pt x="299975" y="9401"/>
                </a:lnTo>
                <a:lnTo>
                  <a:pt x="281309" y="0"/>
                </a:lnTo>
                <a:lnTo>
                  <a:pt x="112526" y="0"/>
                </a:lnTo>
                <a:lnTo>
                  <a:pt x="84335" y="9401"/>
                </a:lnTo>
                <a:lnTo>
                  <a:pt x="65658" y="18796"/>
                </a:lnTo>
                <a:lnTo>
                  <a:pt x="46868" y="28196"/>
                </a:lnTo>
                <a:lnTo>
                  <a:pt x="37467" y="37467"/>
                </a:lnTo>
                <a:lnTo>
                  <a:pt x="18677" y="56263"/>
                </a:lnTo>
                <a:lnTo>
                  <a:pt x="9276" y="65658"/>
                </a:lnTo>
                <a:lnTo>
                  <a:pt x="9276" y="84454"/>
                </a:lnTo>
                <a:lnTo>
                  <a:pt x="0" y="103125"/>
                </a:lnTo>
                <a:lnTo>
                  <a:pt x="0" y="150112"/>
                </a:lnTo>
                <a:lnTo>
                  <a:pt x="9276" y="168783"/>
                </a:lnTo>
                <a:lnTo>
                  <a:pt x="9276" y="187579"/>
                </a:lnTo>
                <a:lnTo>
                  <a:pt x="18677" y="206375"/>
                </a:lnTo>
                <a:lnTo>
                  <a:pt x="28066" y="225046"/>
                </a:lnTo>
                <a:lnTo>
                  <a:pt x="37467" y="243842"/>
                </a:lnTo>
                <a:lnTo>
                  <a:pt x="56269" y="262638"/>
                </a:lnTo>
                <a:lnTo>
                  <a:pt x="65658" y="281304"/>
                </a:lnTo>
                <a:lnTo>
                  <a:pt x="75059" y="150112"/>
                </a:lnTo>
                <a:lnTo>
                  <a:pt x="84335" y="131316"/>
                </a:lnTo>
                <a:lnTo>
                  <a:pt x="84335" y="112520"/>
                </a:lnTo>
                <a:lnTo>
                  <a:pt x="93724" y="103125"/>
                </a:lnTo>
                <a:lnTo>
                  <a:pt x="112526" y="93724"/>
                </a:lnTo>
                <a:lnTo>
                  <a:pt x="131316" y="84454"/>
                </a:lnTo>
                <a:lnTo>
                  <a:pt x="159394" y="75059"/>
                </a:lnTo>
                <a:lnTo>
                  <a:pt x="243842" y="75059"/>
                </a:lnTo>
                <a:lnTo>
                  <a:pt x="262508" y="84454"/>
                </a:lnTo>
                <a:lnTo>
                  <a:pt x="290710" y="84454"/>
                </a:lnTo>
                <a:lnTo>
                  <a:pt x="309376" y="93724"/>
                </a:lnTo>
                <a:lnTo>
                  <a:pt x="337567" y="93724"/>
                </a:lnTo>
                <a:lnTo>
                  <a:pt x="365769" y="103125"/>
                </a:lnTo>
                <a:lnTo>
                  <a:pt x="393836" y="112520"/>
                </a:lnTo>
                <a:lnTo>
                  <a:pt x="412626" y="112520"/>
                </a:lnTo>
                <a:lnTo>
                  <a:pt x="431291" y="121921"/>
                </a:lnTo>
                <a:lnTo>
                  <a:pt x="459494" y="131316"/>
                </a:lnTo>
                <a:lnTo>
                  <a:pt x="478284" y="140717"/>
                </a:lnTo>
                <a:lnTo>
                  <a:pt x="506350" y="150112"/>
                </a:lnTo>
                <a:lnTo>
                  <a:pt x="525152" y="159512"/>
                </a:lnTo>
                <a:lnTo>
                  <a:pt x="553218" y="168783"/>
                </a:lnTo>
                <a:lnTo>
                  <a:pt x="581409" y="187579"/>
                </a:lnTo>
                <a:lnTo>
                  <a:pt x="609600" y="196980"/>
                </a:lnTo>
                <a:lnTo>
                  <a:pt x="628277" y="215776"/>
                </a:lnTo>
                <a:lnTo>
                  <a:pt x="647067" y="225046"/>
                </a:lnTo>
                <a:lnTo>
                  <a:pt x="665869" y="243842"/>
                </a:lnTo>
                <a:lnTo>
                  <a:pt x="684534" y="253237"/>
                </a:lnTo>
                <a:lnTo>
                  <a:pt x="693935" y="272033"/>
                </a:lnTo>
                <a:lnTo>
                  <a:pt x="703324" y="290704"/>
                </a:lnTo>
                <a:lnTo>
                  <a:pt x="703324" y="3188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22" name="Freeform 9222"/>
          <p:cNvSpPr/>
          <p:nvPr/>
        </p:nvSpPr>
        <p:spPr>
          <a:xfrm rot="-5400000" flipH="0" flipV="0">
            <a:off x="16863094" y="3859310"/>
            <a:ext cx="117333" cy="50277"/>
          </a:xfrm>
          <a:custGeom>
            <a:pathLst>
              <a:path w="722002" h="309376">
                <a:moveTo>
                  <a:pt x="722002" y="187455"/>
                </a:moveTo>
                <a:lnTo>
                  <a:pt x="722002" y="159388"/>
                </a:lnTo>
                <a:lnTo>
                  <a:pt x="712601" y="140592"/>
                </a:lnTo>
                <a:lnTo>
                  <a:pt x="712601" y="121921"/>
                </a:lnTo>
                <a:lnTo>
                  <a:pt x="703336" y="103125"/>
                </a:lnTo>
                <a:lnTo>
                  <a:pt x="693935" y="84329"/>
                </a:lnTo>
                <a:lnTo>
                  <a:pt x="684535" y="65664"/>
                </a:lnTo>
                <a:lnTo>
                  <a:pt x="665733" y="46868"/>
                </a:lnTo>
                <a:lnTo>
                  <a:pt x="656468" y="37467"/>
                </a:lnTo>
                <a:lnTo>
                  <a:pt x="637666" y="168783"/>
                </a:lnTo>
                <a:lnTo>
                  <a:pt x="637666" y="196850"/>
                </a:lnTo>
                <a:lnTo>
                  <a:pt x="618876" y="215651"/>
                </a:lnTo>
                <a:lnTo>
                  <a:pt x="609476" y="225046"/>
                </a:lnTo>
                <a:lnTo>
                  <a:pt x="581409" y="225046"/>
                </a:lnTo>
                <a:lnTo>
                  <a:pt x="562619" y="234317"/>
                </a:lnTo>
                <a:lnTo>
                  <a:pt x="525152" y="234317"/>
                </a:lnTo>
                <a:lnTo>
                  <a:pt x="459494" y="234317"/>
                </a:lnTo>
                <a:lnTo>
                  <a:pt x="431291" y="225046"/>
                </a:lnTo>
                <a:lnTo>
                  <a:pt x="412626" y="225046"/>
                </a:lnTo>
                <a:lnTo>
                  <a:pt x="384435" y="215651"/>
                </a:lnTo>
                <a:lnTo>
                  <a:pt x="356368" y="206250"/>
                </a:lnTo>
                <a:lnTo>
                  <a:pt x="328178" y="206250"/>
                </a:lnTo>
                <a:lnTo>
                  <a:pt x="309376" y="196850"/>
                </a:lnTo>
                <a:lnTo>
                  <a:pt x="290710" y="187455"/>
                </a:lnTo>
                <a:lnTo>
                  <a:pt x="262508" y="178184"/>
                </a:lnTo>
                <a:lnTo>
                  <a:pt x="243718" y="178184"/>
                </a:lnTo>
                <a:lnTo>
                  <a:pt x="215651" y="159388"/>
                </a:lnTo>
                <a:lnTo>
                  <a:pt x="196850" y="149987"/>
                </a:lnTo>
                <a:lnTo>
                  <a:pt x="168783" y="140592"/>
                </a:lnTo>
                <a:lnTo>
                  <a:pt x="140593" y="131192"/>
                </a:lnTo>
                <a:lnTo>
                  <a:pt x="112526" y="112526"/>
                </a:lnTo>
                <a:lnTo>
                  <a:pt x="84335" y="93730"/>
                </a:lnTo>
                <a:lnTo>
                  <a:pt x="65658" y="84329"/>
                </a:lnTo>
                <a:lnTo>
                  <a:pt x="56269" y="65664"/>
                </a:lnTo>
                <a:lnTo>
                  <a:pt x="37467" y="56263"/>
                </a:lnTo>
                <a:lnTo>
                  <a:pt x="28066" y="37467"/>
                </a:lnTo>
                <a:lnTo>
                  <a:pt x="18677" y="28072"/>
                </a:lnTo>
                <a:lnTo>
                  <a:pt x="18677" y="9400"/>
                </a:lnTo>
                <a:lnTo>
                  <a:pt x="9401" y="0"/>
                </a:lnTo>
                <a:lnTo>
                  <a:pt x="0" y="131192"/>
                </a:lnTo>
                <a:lnTo>
                  <a:pt x="18677" y="140592"/>
                </a:lnTo>
                <a:lnTo>
                  <a:pt x="37467" y="159388"/>
                </a:lnTo>
                <a:lnTo>
                  <a:pt x="56269" y="168783"/>
                </a:lnTo>
                <a:lnTo>
                  <a:pt x="84335" y="187455"/>
                </a:lnTo>
                <a:lnTo>
                  <a:pt x="103125" y="196850"/>
                </a:lnTo>
                <a:lnTo>
                  <a:pt x="131192" y="215651"/>
                </a:lnTo>
                <a:lnTo>
                  <a:pt x="159394" y="225046"/>
                </a:lnTo>
                <a:lnTo>
                  <a:pt x="187461" y="234317"/>
                </a:lnTo>
                <a:lnTo>
                  <a:pt x="206251" y="243718"/>
                </a:lnTo>
                <a:lnTo>
                  <a:pt x="234317" y="253113"/>
                </a:lnTo>
                <a:lnTo>
                  <a:pt x="253119" y="262514"/>
                </a:lnTo>
                <a:lnTo>
                  <a:pt x="281310" y="271909"/>
                </a:lnTo>
                <a:lnTo>
                  <a:pt x="300111" y="281309"/>
                </a:lnTo>
                <a:lnTo>
                  <a:pt x="328178" y="281309"/>
                </a:lnTo>
                <a:lnTo>
                  <a:pt x="346968" y="290704"/>
                </a:lnTo>
                <a:lnTo>
                  <a:pt x="375034" y="300105"/>
                </a:lnTo>
                <a:lnTo>
                  <a:pt x="393836" y="300105"/>
                </a:lnTo>
                <a:lnTo>
                  <a:pt x="421902" y="309376"/>
                </a:lnTo>
                <a:lnTo>
                  <a:pt x="609476" y="309376"/>
                </a:lnTo>
                <a:lnTo>
                  <a:pt x="637666" y="300105"/>
                </a:lnTo>
                <a:lnTo>
                  <a:pt x="656468" y="290704"/>
                </a:lnTo>
                <a:lnTo>
                  <a:pt x="675134" y="281309"/>
                </a:lnTo>
                <a:lnTo>
                  <a:pt x="684535" y="271909"/>
                </a:lnTo>
                <a:lnTo>
                  <a:pt x="703336" y="253113"/>
                </a:lnTo>
                <a:lnTo>
                  <a:pt x="712601" y="243718"/>
                </a:lnTo>
                <a:lnTo>
                  <a:pt x="712601" y="225046"/>
                </a:lnTo>
                <a:lnTo>
                  <a:pt x="722002" y="2062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23" name="Freeform 9223"/>
          <p:cNvSpPr/>
          <p:nvPr/>
        </p:nvSpPr>
        <p:spPr>
          <a:xfrm rot="-5400000" flipH="0" flipV="0">
            <a:off x="16444745" y="2899953"/>
            <a:ext cx="460247" cy="376432"/>
          </a:xfrm>
          <a:custGeom>
            <a:pathLst>
              <a:path w="2832100" h="2316349">
                <a:moveTo>
                  <a:pt x="637666" y="46986"/>
                </a:moveTo>
                <a:lnTo>
                  <a:pt x="637666" y="2316349"/>
                </a:lnTo>
                <a:moveTo>
                  <a:pt x="2203834" y="0"/>
                </a:moveTo>
                <a:lnTo>
                  <a:pt x="2203834" y="2316349"/>
                </a:lnTo>
                <a:moveTo>
                  <a:pt x="0" y="1922524"/>
                </a:moveTo>
                <a:lnTo>
                  <a:pt x="2832100" y="192252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24" name="Freeform 9224"/>
          <p:cNvSpPr/>
          <p:nvPr/>
        </p:nvSpPr>
        <p:spPr>
          <a:xfrm rot="-5400000" flipH="0" flipV="0">
            <a:off x="16570476" y="2551711"/>
            <a:ext cx="765064" cy="307850"/>
          </a:xfrm>
          <a:custGeom>
            <a:pathLst>
              <a:path w="4707768" h="1894334">
                <a:moveTo>
                  <a:pt x="0" y="0"/>
                </a:moveTo>
                <a:lnTo>
                  <a:pt x="3216659" y="1894334"/>
                </a:lnTo>
                <a:lnTo>
                  <a:pt x="4707768" y="189433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25" name="Freeform 9225"/>
          <p:cNvSpPr/>
          <p:nvPr/>
        </p:nvSpPr>
        <p:spPr>
          <a:xfrm rot="-5400000" flipH="0" flipV="0">
            <a:off x="16909564" y="2368057"/>
            <a:ext cx="204220" cy="153945"/>
          </a:xfrm>
          <a:custGeom>
            <a:pathLst>
              <a:path w="1256656" h="947291">
                <a:moveTo>
                  <a:pt x="0" y="0"/>
                </a:moveTo>
                <a:lnTo>
                  <a:pt x="0" y="947291"/>
                </a:lnTo>
                <a:lnTo>
                  <a:pt x="1256656" y="0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26" name="Freeform 9226"/>
          <p:cNvSpPr/>
          <p:nvPr/>
        </p:nvSpPr>
        <p:spPr>
          <a:xfrm rot="-5400000" flipH="0" flipV="0">
            <a:off x="16909564" y="2368057"/>
            <a:ext cx="204220" cy="153945"/>
          </a:xfrm>
          <a:custGeom>
            <a:pathLst>
              <a:path w="1256656" h="947291">
                <a:moveTo>
                  <a:pt x="0" y="947291"/>
                </a:moveTo>
                <a:lnTo>
                  <a:pt x="1256656" y="0"/>
                </a:lnTo>
                <a:lnTo>
                  <a:pt x="1256656" y="947291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27" name="Freeform 9227"/>
          <p:cNvSpPr/>
          <p:nvPr/>
        </p:nvSpPr>
        <p:spPr>
          <a:xfrm rot="-5400000" flipH="0" flipV="0">
            <a:off x="16965958" y="2424452"/>
            <a:ext cx="89904" cy="128022"/>
          </a:xfrm>
          <a:custGeom>
            <a:pathLst>
              <a:path w="553219" h="787778">
                <a:moveTo>
                  <a:pt x="515751" y="0"/>
                </a:moveTo>
                <a:lnTo>
                  <a:pt x="215652" y="0"/>
                </a:lnTo>
                <a:lnTo>
                  <a:pt x="196850" y="9395"/>
                </a:lnTo>
                <a:lnTo>
                  <a:pt x="187449" y="28191"/>
                </a:lnTo>
                <a:lnTo>
                  <a:pt x="103126" y="347092"/>
                </a:lnTo>
                <a:lnTo>
                  <a:pt x="103126" y="365758"/>
                </a:lnTo>
                <a:lnTo>
                  <a:pt x="112526" y="384553"/>
                </a:lnTo>
                <a:lnTo>
                  <a:pt x="121927" y="384553"/>
                </a:lnTo>
                <a:lnTo>
                  <a:pt x="140593" y="393954"/>
                </a:lnTo>
                <a:lnTo>
                  <a:pt x="337567" y="393954"/>
                </a:lnTo>
                <a:lnTo>
                  <a:pt x="356233" y="403225"/>
                </a:lnTo>
                <a:lnTo>
                  <a:pt x="375034" y="412620"/>
                </a:lnTo>
                <a:lnTo>
                  <a:pt x="384435" y="431416"/>
                </a:lnTo>
                <a:lnTo>
                  <a:pt x="393824" y="450211"/>
                </a:lnTo>
                <a:lnTo>
                  <a:pt x="393824" y="487679"/>
                </a:lnTo>
                <a:lnTo>
                  <a:pt x="384435" y="515745"/>
                </a:lnTo>
                <a:lnTo>
                  <a:pt x="365634" y="590804"/>
                </a:lnTo>
                <a:lnTo>
                  <a:pt x="365634" y="600199"/>
                </a:lnTo>
                <a:lnTo>
                  <a:pt x="356233" y="618995"/>
                </a:lnTo>
                <a:lnTo>
                  <a:pt x="346968" y="647061"/>
                </a:lnTo>
                <a:lnTo>
                  <a:pt x="328166" y="656462"/>
                </a:lnTo>
                <a:lnTo>
                  <a:pt x="318777" y="675258"/>
                </a:lnTo>
                <a:lnTo>
                  <a:pt x="299976" y="684653"/>
                </a:lnTo>
                <a:lnTo>
                  <a:pt x="281310" y="694054"/>
                </a:lnTo>
                <a:lnTo>
                  <a:pt x="262508" y="703324"/>
                </a:lnTo>
                <a:lnTo>
                  <a:pt x="234442" y="703324"/>
                </a:lnTo>
                <a:lnTo>
                  <a:pt x="215652" y="712725"/>
                </a:lnTo>
                <a:lnTo>
                  <a:pt x="18666" y="712725"/>
                </a:lnTo>
                <a:lnTo>
                  <a:pt x="0" y="722120"/>
                </a:lnTo>
                <a:lnTo>
                  <a:pt x="0" y="768983"/>
                </a:lnTo>
                <a:lnTo>
                  <a:pt x="18666" y="787778"/>
                </a:lnTo>
                <a:lnTo>
                  <a:pt x="253107" y="787778"/>
                </a:lnTo>
                <a:lnTo>
                  <a:pt x="271909" y="778383"/>
                </a:lnTo>
                <a:lnTo>
                  <a:pt x="290699" y="778383"/>
                </a:lnTo>
                <a:lnTo>
                  <a:pt x="309376" y="768983"/>
                </a:lnTo>
                <a:lnTo>
                  <a:pt x="328166" y="759588"/>
                </a:lnTo>
                <a:lnTo>
                  <a:pt x="346968" y="750317"/>
                </a:lnTo>
                <a:lnTo>
                  <a:pt x="365634" y="740916"/>
                </a:lnTo>
                <a:lnTo>
                  <a:pt x="375034" y="722120"/>
                </a:lnTo>
                <a:lnTo>
                  <a:pt x="393824" y="703324"/>
                </a:lnTo>
                <a:lnTo>
                  <a:pt x="403225" y="684653"/>
                </a:lnTo>
                <a:lnTo>
                  <a:pt x="422027" y="665857"/>
                </a:lnTo>
                <a:lnTo>
                  <a:pt x="431292" y="647061"/>
                </a:lnTo>
                <a:lnTo>
                  <a:pt x="440692" y="618995"/>
                </a:lnTo>
                <a:lnTo>
                  <a:pt x="450093" y="590804"/>
                </a:lnTo>
                <a:lnTo>
                  <a:pt x="468883" y="515745"/>
                </a:lnTo>
                <a:lnTo>
                  <a:pt x="468883" y="497074"/>
                </a:lnTo>
                <a:lnTo>
                  <a:pt x="478284" y="468883"/>
                </a:lnTo>
                <a:lnTo>
                  <a:pt x="468883" y="440816"/>
                </a:lnTo>
                <a:lnTo>
                  <a:pt x="468883" y="412620"/>
                </a:lnTo>
                <a:lnTo>
                  <a:pt x="459482" y="393954"/>
                </a:lnTo>
                <a:lnTo>
                  <a:pt x="440692" y="375158"/>
                </a:lnTo>
                <a:lnTo>
                  <a:pt x="431292" y="356363"/>
                </a:lnTo>
                <a:lnTo>
                  <a:pt x="412626" y="337691"/>
                </a:lnTo>
                <a:lnTo>
                  <a:pt x="384435" y="328296"/>
                </a:lnTo>
                <a:lnTo>
                  <a:pt x="365634" y="318895"/>
                </a:lnTo>
                <a:lnTo>
                  <a:pt x="196850" y="318895"/>
                </a:lnTo>
                <a:lnTo>
                  <a:pt x="262508" y="84454"/>
                </a:lnTo>
                <a:lnTo>
                  <a:pt x="515751" y="84454"/>
                </a:lnTo>
                <a:lnTo>
                  <a:pt x="534417" y="75053"/>
                </a:lnTo>
                <a:lnTo>
                  <a:pt x="543818" y="65658"/>
                </a:lnTo>
                <a:lnTo>
                  <a:pt x="553219" y="37591"/>
                </a:lnTo>
                <a:lnTo>
                  <a:pt x="543818" y="18796"/>
                </a:lnTo>
                <a:lnTo>
                  <a:pt x="534417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28" name="Freeform 9228"/>
          <p:cNvSpPr/>
          <p:nvPr/>
        </p:nvSpPr>
        <p:spPr>
          <a:xfrm rot="-5400000" flipH="0" flipV="0">
            <a:off x="16990332" y="2345199"/>
            <a:ext cx="51824" cy="117352"/>
          </a:xfrm>
          <a:custGeom>
            <a:pathLst>
              <a:path w="318901" h="722120">
                <a:moveTo>
                  <a:pt x="187585" y="0"/>
                </a:moveTo>
                <a:lnTo>
                  <a:pt x="168783" y="18796"/>
                </a:lnTo>
                <a:lnTo>
                  <a:pt x="149993" y="37591"/>
                </a:lnTo>
                <a:lnTo>
                  <a:pt x="140592" y="65658"/>
                </a:lnTo>
                <a:lnTo>
                  <a:pt x="121927" y="84454"/>
                </a:lnTo>
                <a:lnTo>
                  <a:pt x="112526" y="112520"/>
                </a:lnTo>
                <a:lnTo>
                  <a:pt x="93724" y="140717"/>
                </a:lnTo>
                <a:lnTo>
                  <a:pt x="84335" y="159383"/>
                </a:lnTo>
                <a:lnTo>
                  <a:pt x="75059" y="187579"/>
                </a:lnTo>
                <a:lnTo>
                  <a:pt x="65658" y="206375"/>
                </a:lnTo>
                <a:lnTo>
                  <a:pt x="56257" y="234441"/>
                </a:lnTo>
                <a:lnTo>
                  <a:pt x="46868" y="262638"/>
                </a:lnTo>
                <a:lnTo>
                  <a:pt x="37467" y="281434"/>
                </a:lnTo>
                <a:lnTo>
                  <a:pt x="28066" y="309500"/>
                </a:lnTo>
                <a:lnTo>
                  <a:pt x="28066" y="328296"/>
                </a:lnTo>
                <a:lnTo>
                  <a:pt x="18665" y="356363"/>
                </a:lnTo>
                <a:lnTo>
                  <a:pt x="9276" y="375158"/>
                </a:lnTo>
                <a:lnTo>
                  <a:pt x="9276" y="422021"/>
                </a:lnTo>
                <a:lnTo>
                  <a:pt x="0" y="440816"/>
                </a:lnTo>
                <a:lnTo>
                  <a:pt x="0" y="609600"/>
                </a:lnTo>
                <a:lnTo>
                  <a:pt x="9276" y="637666"/>
                </a:lnTo>
                <a:lnTo>
                  <a:pt x="18665" y="656462"/>
                </a:lnTo>
                <a:lnTo>
                  <a:pt x="28066" y="675258"/>
                </a:lnTo>
                <a:lnTo>
                  <a:pt x="37467" y="684659"/>
                </a:lnTo>
                <a:lnTo>
                  <a:pt x="56257" y="703325"/>
                </a:lnTo>
                <a:lnTo>
                  <a:pt x="65658" y="712725"/>
                </a:lnTo>
                <a:lnTo>
                  <a:pt x="84335" y="712725"/>
                </a:lnTo>
                <a:lnTo>
                  <a:pt x="103125" y="722120"/>
                </a:lnTo>
                <a:lnTo>
                  <a:pt x="149993" y="722120"/>
                </a:lnTo>
                <a:lnTo>
                  <a:pt x="168783" y="712725"/>
                </a:lnTo>
                <a:lnTo>
                  <a:pt x="187585" y="712725"/>
                </a:lnTo>
                <a:lnTo>
                  <a:pt x="206250" y="703325"/>
                </a:lnTo>
                <a:lnTo>
                  <a:pt x="225040" y="693930"/>
                </a:lnTo>
                <a:lnTo>
                  <a:pt x="243842" y="684659"/>
                </a:lnTo>
                <a:lnTo>
                  <a:pt x="262508" y="665863"/>
                </a:lnTo>
                <a:lnTo>
                  <a:pt x="281309" y="656462"/>
                </a:lnTo>
                <a:lnTo>
                  <a:pt x="149993" y="647067"/>
                </a:lnTo>
                <a:lnTo>
                  <a:pt x="131316" y="637666"/>
                </a:lnTo>
                <a:lnTo>
                  <a:pt x="112526" y="637666"/>
                </a:lnTo>
                <a:lnTo>
                  <a:pt x="103125" y="628396"/>
                </a:lnTo>
                <a:lnTo>
                  <a:pt x="93724" y="609600"/>
                </a:lnTo>
                <a:lnTo>
                  <a:pt x="84335" y="590804"/>
                </a:lnTo>
                <a:lnTo>
                  <a:pt x="75059" y="562738"/>
                </a:lnTo>
                <a:lnTo>
                  <a:pt x="75059" y="478284"/>
                </a:lnTo>
                <a:lnTo>
                  <a:pt x="84335" y="459488"/>
                </a:lnTo>
                <a:lnTo>
                  <a:pt x="84335" y="431416"/>
                </a:lnTo>
                <a:lnTo>
                  <a:pt x="93724" y="412620"/>
                </a:lnTo>
                <a:lnTo>
                  <a:pt x="93724" y="384553"/>
                </a:lnTo>
                <a:lnTo>
                  <a:pt x="103125" y="356363"/>
                </a:lnTo>
                <a:lnTo>
                  <a:pt x="112526" y="328296"/>
                </a:lnTo>
                <a:lnTo>
                  <a:pt x="112526" y="309500"/>
                </a:lnTo>
                <a:lnTo>
                  <a:pt x="121927" y="290705"/>
                </a:lnTo>
                <a:lnTo>
                  <a:pt x="131316" y="262638"/>
                </a:lnTo>
                <a:lnTo>
                  <a:pt x="140592" y="243842"/>
                </a:lnTo>
                <a:lnTo>
                  <a:pt x="149993" y="215770"/>
                </a:lnTo>
                <a:lnTo>
                  <a:pt x="159382" y="196974"/>
                </a:lnTo>
                <a:lnTo>
                  <a:pt x="168783" y="168783"/>
                </a:lnTo>
                <a:lnTo>
                  <a:pt x="187585" y="140717"/>
                </a:lnTo>
                <a:lnTo>
                  <a:pt x="196850" y="112520"/>
                </a:lnTo>
                <a:lnTo>
                  <a:pt x="215651" y="93855"/>
                </a:lnTo>
                <a:lnTo>
                  <a:pt x="225040" y="75059"/>
                </a:lnTo>
                <a:lnTo>
                  <a:pt x="243842" y="56263"/>
                </a:lnTo>
                <a:lnTo>
                  <a:pt x="253107" y="37591"/>
                </a:lnTo>
                <a:lnTo>
                  <a:pt x="271909" y="28191"/>
                </a:lnTo>
                <a:lnTo>
                  <a:pt x="290710" y="18796"/>
                </a:lnTo>
                <a:lnTo>
                  <a:pt x="318901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29" name="Freeform 9229"/>
          <p:cNvSpPr/>
          <p:nvPr/>
        </p:nvSpPr>
        <p:spPr>
          <a:xfrm rot="-5400000" flipH="0" flipV="0">
            <a:off x="16980427" y="2321589"/>
            <a:ext cx="50295" cy="117352"/>
          </a:xfrm>
          <a:custGeom>
            <a:pathLst>
              <a:path w="309489" h="722120">
                <a:moveTo>
                  <a:pt x="187574" y="0"/>
                </a:moveTo>
                <a:lnTo>
                  <a:pt x="159507" y="0"/>
                </a:lnTo>
                <a:lnTo>
                  <a:pt x="140717" y="9395"/>
                </a:lnTo>
                <a:lnTo>
                  <a:pt x="121916" y="9395"/>
                </a:lnTo>
                <a:lnTo>
                  <a:pt x="103114" y="18796"/>
                </a:lnTo>
                <a:lnTo>
                  <a:pt x="84448" y="28191"/>
                </a:lnTo>
                <a:lnTo>
                  <a:pt x="65658" y="37591"/>
                </a:lnTo>
                <a:lnTo>
                  <a:pt x="46857" y="56257"/>
                </a:lnTo>
                <a:lnTo>
                  <a:pt x="37592" y="65658"/>
                </a:lnTo>
                <a:lnTo>
                  <a:pt x="168908" y="84454"/>
                </a:lnTo>
                <a:lnTo>
                  <a:pt x="196974" y="84454"/>
                </a:lnTo>
                <a:lnTo>
                  <a:pt x="215764" y="103249"/>
                </a:lnTo>
                <a:lnTo>
                  <a:pt x="225165" y="112520"/>
                </a:lnTo>
                <a:lnTo>
                  <a:pt x="225165" y="140717"/>
                </a:lnTo>
                <a:lnTo>
                  <a:pt x="234442" y="159513"/>
                </a:lnTo>
                <a:lnTo>
                  <a:pt x="234442" y="262632"/>
                </a:lnTo>
                <a:lnTo>
                  <a:pt x="225165" y="290829"/>
                </a:lnTo>
                <a:lnTo>
                  <a:pt x="225165" y="309500"/>
                </a:lnTo>
                <a:lnTo>
                  <a:pt x="215764" y="337691"/>
                </a:lnTo>
                <a:lnTo>
                  <a:pt x="206375" y="365758"/>
                </a:lnTo>
                <a:lnTo>
                  <a:pt x="206375" y="393954"/>
                </a:lnTo>
                <a:lnTo>
                  <a:pt x="196974" y="412620"/>
                </a:lnTo>
                <a:lnTo>
                  <a:pt x="187574" y="431416"/>
                </a:lnTo>
                <a:lnTo>
                  <a:pt x="178173" y="459482"/>
                </a:lnTo>
                <a:lnTo>
                  <a:pt x="178173" y="478278"/>
                </a:lnTo>
                <a:lnTo>
                  <a:pt x="159507" y="506474"/>
                </a:lnTo>
                <a:lnTo>
                  <a:pt x="149982" y="525146"/>
                </a:lnTo>
                <a:lnTo>
                  <a:pt x="140717" y="553337"/>
                </a:lnTo>
                <a:lnTo>
                  <a:pt x="131316" y="581533"/>
                </a:lnTo>
                <a:lnTo>
                  <a:pt x="112515" y="609600"/>
                </a:lnTo>
                <a:lnTo>
                  <a:pt x="93849" y="637791"/>
                </a:lnTo>
                <a:lnTo>
                  <a:pt x="84448" y="656462"/>
                </a:lnTo>
                <a:lnTo>
                  <a:pt x="65658" y="665857"/>
                </a:lnTo>
                <a:lnTo>
                  <a:pt x="56257" y="684653"/>
                </a:lnTo>
                <a:lnTo>
                  <a:pt x="37592" y="694054"/>
                </a:lnTo>
                <a:lnTo>
                  <a:pt x="28191" y="703324"/>
                </a:lnTo>
                <a:lnTo>
                  <a:pt x="9389" y="703324"/>
                </a:lnTo>
                <a:lnTo>
                  <a:pt x="0" y="712725"/>
                </a:lnTo>
                <a:lnTo>
                  <a:pt x="131316" y="722120"/>
                </a:lnTo>
                <a:lnTo>
                  <a:pt x="140717" y="703324"/>
                </a:lnTo>
                <a:lnTo>
                  <a:pt x="159507" y="684653"/>
                </a:lnTo>
                <a:lnTo>
                  <a:pt x="168908" y="665857"/>
                </a:lnTo>
                <a:lnTo>
                  <a:pt x="187574" y="637791"/>
                </a:lnTo>
                <a:lnTo>
                  <a:pt x="196974" y="618995"/>
                </a:lnTo>
                <a:lnTo>
                  <a:pt x="215764" y="590804"/>
                </a:lnTo>
                <a:lnTo>
                  <a:pt x="225165" y="562738"/>
                </a:lnTo>
                <a:lnTo>
                  <a:pt x="234442" y="534541"/>
                </a:lnTo>
                <a:lnTo>
                  <a:pt x="243831" y="515745"/>
                </a:lnTo>
                <a:lnTo>
                  <a:pt x="253232" y="487679"/>
                </a:lnTo>
                <a:lnTo>
                  <a:pt x="262632" y="468883"/>
                </a:lnTo>
                <a:lnTo>
                  <a:pt x="272033" y="440816"/>
                </a:lnTo>
                <a:lnTo>
                  <a:pt x="281298" y="422021"/>
                </a:lnTo>
                <a:lnTo>
                  <a:pt x="290699" y="393954"/>
                </a:lnTo>
                <a:lnTo>
                  <a:pt x="290699" y="375158"/>
                </a:lnTo>
                <a:lnTo>
                  <a:pt x="300100" y="347092"/>
                </a:lnTo>
                <a:lnTo>
                  <a:pt x="300100" y="328296"/>
                </a:lnTo>
                <a:lnTo>
                  <a:pt x="309489" y="300099"/>
                </a:lnTo>
                <a:lnTo>
                  <a:pt x="309489" y="112520"/>
                </a:lnTo>
                <a:lnTo>
                  <a:pt x="300100" y="84454"/>
                </a:lnTo>
                <a:lnTo>
                  <a:pt x="290699" y="65658"/>
                </a:lnTo>
                <a:lnTo>
                  <a:pt x="281298" y="46986"/>
                </a:lnTo>
                <a:lnTo>
                  <a:pt x="272033" y="37591"/>
                </a:lnTo>
                <a:lnTo>
                  <a:pt x="253232" y="18796"/>
                </a:lnTo>
                <a:lnTo>
                  <a:pt x="243831" y="9395"/>
                </a:lnTo>
                <a:lnTo>
                  <a:pt x="225165" y="9395"/>
                </a:lnTo>
                <a:lnTo>
                  <a:pt x="20637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30" name="Freeform 9230"/>
          <p:cNvSpPr/>
          <p:nvPr/>
        </p:nvSpPr>
        <p:spPr>
          <a:xfrm rot="-5400000" flipH="0" flipV="0">
            <a:off x="16427985" y="2843567"/>
            <a:ext cx="537973" cy="332223"/>
          </a:xfrm>
          <a:custGeom>
            <a:pathLst>
              <a:path w="3310384" h="2044316">
                <a:moveTo>
                  <a:pt x="778383" y="1256537"/>
                </a:moveTo>
                <a:lnTo>
                  <a:pt x="0" y="2044316"/>
                </a:lnTo>
                <a:moveTo>
                  <a:pt x="1566168" y="2044316"/>
                </a:moveTo>
                <a:lnTo>
                  <a:pt x="2353816" y="1256537"/>
                </a:lnTo>
                <a:moveTo>
                  <a:pt x="3310384" y="318771"/>
                </a:moveTo>
                <a:lnTo>
                  <a:pt x="862843" y="318771"/>
                </a:lnTo>
                <a:moveTo>
                  <a:pt x="3029074" y="318771"/>
                </a:moveTo>
                <a:lnTo>
                  <a:pt x="3029074" y="0"/>
                </a:lnTo>
                <a:moveTo>
                  <a:pt x="2719574" y="318771"/>
                </a:moveTo>
                <a:lnTo>
                  <a:pt x="2719574" y="0"/>
                </a:lnTo>
                <a:moveTo>
                  <a:pt x="2400684" y="318771"/>
                </a:moveTo>
                <a:lnTo>
                  <a:pt x="2400684" y="0"/>
                </a:lnTo>
                <a:moveTo>
                  <a:pt x="2091308" y="318771"/>
                </a:moveTo>
                <a:lnTo>
                  <a:pt x="2091308" y="0"/>
                </a:lnTo>
                <a:moveTo>
                  <a:pt x="1772407" y="318771"/>
                </a:moveTo>
                <a:lnTo>
                  <a:pt x="1772407" y="0"/>
                </a:lnTo>
                <a:moveTo>
                  <a:pt x="1453642" y="318771"/>
                </a:moveTo>
                <a:lnTo>
                  <a:pt x="1453642" y="0"/>
                </a:lnTo>
                <a:moveTo>
                  <a:pt x="1144141" y="318771"/>
                </a:moveTo>
                <a:lnTo>
                  <a:pt x="114414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31" name="Freeform 9231"/>
          <p:cNvSpPr/>
          <p:nvPr/>
        </p:nvSpPr>
        <p:spPr>
          <a:xfrm rot="-5400000" flipH="0" flipV="0">
            <a:off x="16295401" y="2546367"/>
            <a:ext cx="62474" cy="408443"/>
          </a:xfrm>
          <a:custGeom>
            <a:pathLst>
              <a:path w="384435" h="2513329">
                <a:moveTo>
                  <a:pt x="384435" y="0"/>
                </a:moveTo>
                <a:lnTo>
                  <a:pt x="384435" y="2513329"/>
                </a:lnTo>
                <a:lnTo>
                  <a:pt x="0" y="2513329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32" name="Freeform 9232"/>
          <p:cNvSpPr/>
          <p:nvPr/>
        </p:nvSpPr>
        <p:spPr>
          <a:xfrm rot="-5400000" flipH="0" flipV="0">
            <a:off x="16117092" y="3533928"/>
            <a:ext cx="623315" cy="408422"/>
          </a:xfrm>
          <a:custGeom>
            <a:pathLst>
              <a:path w="3835525" h="2513199">
                <a:moveTo>
                  <a:pt x="3835525" y="628266"/>
                </a:moveTo>
                <a:lnTo>
                  <a:pt x="0" y="628266"/>
                </a:lnTo>
                <a:moveTo>
                  <a:pt x="3835525" y="1884933"/>
                </a:moveTo>
                <a:lnTo>
                  <a:pt x="0" y="1884933"/>
                </a:lnTo>
                <a:moveTo>
                  <a:pt x="393825" y="0"/>
                </a:moveTo>
                <a:lnTo>
                  <a:pt x="393825" y="251319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33" name="Freeform 9233"/>
          <p:cNvSpPr/>
          <p:nvPr/>
        </p:nvSpPr>
        <p:spPr>
          <a:xfrm rot="-5400000" flipH="0" flipV="0">
            <a:off x="16379980" y="4034555"/>
            <a:ext cx="589776" cy="492257"/>
          </a:xfrm>
          <a:custGeom>
            <a:pathLst>
              <a:path w="3629150" h="3029074">
                <a:moveTo>
                  <a:pt x="3629150" y="0"/>
                </a:moveTo>
                <a:lnTo>
                  <a:pt x="0" y="1500504"/>
                </a:lnTo>
                <a:lnTo>
                  <a:pt x="0" y="302907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34" name="Freeform 9234"/>
          <p:cNvSpPr/>
          <p:nvPr/>
        </p:nvSpPr>
        <p:spPr>
          <a:xfrm rot="-5400000" flipH="0" flipV="0">
            <a:off x="16732780" y="4468136"/>
            <a:ext cx="25922" cy="48770"/>
          </a:xfrm>
          <a:custGeom>
            <a:pathLst>
              <a:path w="159513" h="300105">
                <a:moveTo>
                  <a:pt x="159513" y="262638"/>
                </a:moveTo>
                <a:lnTo>
                  <a:pt x="159513" y="253237"/>
                </a:lnTo>
                <a:lnTo>
                  <a:pt x="150112" y="234441"/>
                </a:lnTo>
                <a:lnTo>
                  <a:pt x="131316" y="225046"/>
                </a:lnTo>
                <a:lnTo>
                  <a:pt x="0" y="187579"/>
                </a:lnTo>
                <a:lnTo>
                  <a:pt x="0" y="0"/>
                </a:lnTo>
                <a:lnTo>
                  <a:pt x="0" y="271908"/>
                </a:lnTo>
                <a:lnTo>
                  <a:pt x="112520" y="300105"/>
                </a:lnTo>
                <a:lnTo>
                  <a:pt x="121921" y="300105"/>
                </a:lnTo>
                <a:lnTo>
                  <a:pt x="140717" y="290704"/>
                </a:lnTo>
                <a:lnTo>
                  <a:pt x="150112" y="2813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35" name="Freeform 9235"/>
          <p:cNvSpPr/>
          <p:nvPr/>
        </p:nvSpPr>
        <p:spPr>
          <a:xfrm rot="-5400000" flipH="0" flipV="0">
            <a:off x="16678676" y="4439953"/>
            <a:ext cx="128023" cy="79233"/>
          </a:xfrm>
          <a:custGeom>
            <a:pathLst>
              <a:path w="787785" h="487555">
                <a:moveTo>
                  <a:pt x="787785" y="356363"/>
                </a:moveTo>
                <a:lnTo>
                  <a:pt x="778384" y="337567"/>
                </a:lnTo>
                <a:lnTo>
                  <a:pt x="768983" y="318771"/>
                </a:lnTo>
                <a:lnTo>
                  <a:pt x="215646" y="9271"/>
                </a:lnTo>
                <a:lnTo>
                  <a:pt x="196975" y="0"/>
                </a:lnTo>
                <a:lnTo>
                  <a:pt x="187580" y="9271"/>
                </a:lnTo>
                <a:lnTo>
                  <a:pt x="168784" y="18672"/>
                </a:lnTo>
                <a:lnTo>
                  <a:pt x="159383" y="18672"/>
                </a:lnTo>
                <a:lnTo>
                  <a:pt x="159383" y="281304"/>
                </a:lnTo>
                <a:lnTo>
                  <a:pt x="46987" y="253113"/>
                </a:lnTo>
                <a:lnTo>
                  <a:pt x="37592" y="243843"/>
                </a:lnTo>
                <a:lnTo>
                  <a:pt x="18796" y="253113"/>
                </a:lnTo>
                <a:lnTo>
                  <a:pt x="0" y="262508"/>
                </a:lnTo>
                <a:lnTo>
                  <a:pt x="0" y="290705"/>
                </a:lnTo>
                <a:lnTo>
                  <a:pt x="9395" y="318771"/>
                </a:lnTo>
                <a:lnTo>
                  <a:pt x="28191" y="328166"/>
                </a:lnTo>
                <a:lnTo>
                  <a:pt x="159383" y="356363"/>
                </a:lnTo>
                <a:lnTo>
                  <a:pt x="159383" y="468883"/>
                </a:lnTo>
                <a:lnTo>
                  <a:pt x="178179" y="487555"/>
                </a:lnTo>
                <a:lnTo>
                  <a:pt x="215646" y="487555"/>
                </a:lnTo>
                <a:lnTo>
                  <a:pt x="234442" y="468883"/>
                </a:lnTo>
                <a:lnTo>
                  <a:pt x="234442" y="112521"/>
                </a:lnTo>
                <a:lnTo>
                  <a:pt x="731516" y="384429"/>
                </a:lnTo>
                <a:lnTo>
                  <a:pt x="750193" y="393830"/>
                </a:lnTo>
                <a:lnTo>
                  <a:pt x="768983" y="393830"/>
                </a:lnTo>
                <a:lnTo>
                  <a:pt x="778384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36" name="Freeform 9236"/>
          <p:cNvSpPr/>
          <p:nvPr/>
        </p:nvSpPr>
        <p:spPr>
          <a:xfrm rot="-5400000" flipH="0" flipV="0">
            <a:off x="16781552" y="4458993"/>
            <a:ext cx="117351" cy="51824"/>
          </a:xfrm>
          <a:custGeom>
            <a:pathLst>
              <a:path w="722115" h="318901">
                <a:moveTo>
                  <a:pt x="722115" y="187579"/>
                </a:moveTo>
                <a:lnTo>
                  <a:pt x="703325" y="168784"/>
                </a:lnTo>
                <a:lnTo>
                  <a:pt x="684659" y="150118"/>
                </a:lnTo>
                <a:lnTo>
                  <a:pt x="656457" y="140717"/>
                </a:lnTo>
                <a:lnTo>
                  <a:pt x="637791" y="121921"/>
                </a:lnTo>
                <a:lnTo>
                  <a:pt x="609600" y="112526"/>
                </a:lnTo>
                <a:lnTo>
                  <a:pt x="581534" y="93855"/>
                </a:lnTo>
                <a:lnTo>
                  <a:pt x="562732" y="84454"/>
                </a:lnTo>
                <a:lnTo>
                  <a:pt x="534542" y="75059"/>
                </a:lnTo>
                <a:lnTo>
                  <a:pt x="515740" y="65658"/>
                </a:lnTo>
                <a:lnTo>
                  <a:pt x="487673" y="56263"/>
                </a:lnTo>
                <a:lnTo>
                  <a:pt x="459483" y="46862"/>
                </a:lnTo>
                <a:lnTo>
                  <a:pt x="440817" y="37592"/>
                </a:lnTo>
                <a:lnTo>
                  <a:pt x="412626" y="28197"/>
                </a:lnTo>
                <a:lnTo>
                  <a:pt x="393955" y="28197"/>
                </a:lnTo>
                <a:lnTo>
                  <a:pt x="365758" y="18796"/>
                </a:lnTo>
                <a:lnTo>
                  <a:pt x="346962" y="9401"/>
                </a:lnTo>
                <a:lnTo>
                  <a:pt x="300100" y="9401"/>
                </a:lnTo>
                <a:lnTo>
                  <a:pt x="281304" y="0"/>
                </a:lnTo>
                <a:lnTo>
                  <a:pt x="112521" y="0"/>
                </a:lnTo>
                <a:lnTo>
                  <a:pt x="84454" y="9401"/>
                </a:lnTo>
                <a:lnTo>
                  <a:pt x="65658" y="18796"/>
                </a:lnTo>
                <a:lnTo>
                  <a:pt x="46987" y="28197"/>
                </a:lnTo>
                <a:lnTo>
                  <a:pt x="37592" y="37592"/>
                </a:lnTo>
                <a:lnTo>
                  <a:pt x="18796" y="56263"/>
                </a:lnTo>
                <a:lnTo>
                  <a:pt x="9395" y="65658"/>
                </a:lnTo>
                <a:lnTo>
                  <a:pt x="9395" y="84454"/>
                </a:lnTo>
                <a:lnTo>
                  <a:pt x="0" y="103125"/>
                </a:lnTo>
                <a:lnTo>
                  <a:pt x="0" y="150118"/>
                </a:lnTo>
                <a:lnTo>
                  <a:pt x="9395" y="168784"/>
                </a:lnTo>
                <a:lnTo>
                  <a:pt x="9395" y="187579"/>
                </a:lnTo>
                <a:lnTo>
                  <a:pt x="18796" y="206251"/>
                </a:lnTo>
                <a:lnTo>
                  <a:pt x="28191" y="225171"/>
                </a:lnTo>
                <a:lnTo>
                  <a:pt x="37592" y="243842"/>
                </a:lnTo>
                <a:lnTo>
                  <a:pt x="56258" y="262638"/>
                </a:lnTo>
                <a:lnTo>
                  <a:pt x="65658" y="281434"/>
                </a:lnTo>
                <a:lnTo>
                  <a:pt x="75053" y="150118"/>
                </a:lnTo>
                <a:lnTo>
                  <a:pt x="84454" y="131322"/>
                </a:lnTo>
                <a:lnTo>
                  <a:pt x="84454" y="112526"/>
                </a:lnTo>
                <a:lnTo>
                  <a:pt x="93849" y="103125"/>
                </a:lnTo>
                <a:lnTo>
                  <a:pt x="112521" y="93855"/>
                </a:lnTo>
                <a:lnTo>
                  <a:pt x="131317" y="84454"/>
                </a:lnTo>
                <a:lnTo>
                  <a:pt x="159383" y="75059"/>
                </a:lnTo>
                <a:lnTo>
                  <a:pt x="243837" y="75059"/>
                </a:lnTo>
                <a:lnTo>
                  <a:pt x="262633" y="84454"/>
                </a:lnTo>
                <a:lnTo>
                  <a:pt x="290699" y="84454"/>
                </a:lnTo>
                <a:lnTo>
                  <a:pt x="309495" y="93855"/>
                </a:lnTo>
                <a:lnTo>
                  <a:pt x="337692" y="93855"/>
                </a:lnTo>
                <a:lnTo>
                  <a:pt x="365758" y="103125"/>
                </a:lnTo>
                <a:lnTo>
                  <a:pt x="393955" y="112526"/>
                </a:lnTo>
                <a:lnTo>
                  <a:pt x="412626" y="112526"/>
                </a:lnTo>
                <a:lnTo>
                  <a:pt x="431416" y="121921"/>
                </a:lnTo>
                <a:lnTo>
                  <a:pt x="459483" y="131322"/>
                </a:lnTo>
                <a:lnTo>
                  <a:pt x="478284" y="140717"/>
                </a:lnTo>
                <a:lnTo>
                  <a:pt x="506475" y="150118"/>
                </a:lnTo>
                <a:lnTo>
                  <a:pt x="525141" y="159389"/>
                </a:lnTo>
                <a:lnTo>
                  <a:pt x="553343" y="168784"/>
                </a:lnTo>
                <a:lnTo>
                  <a:pt x="581534" y="187579"/>
                </a:lnTo>
                <a:lnTo>
                  <a:pt x="609600" y="196980"/>
                </a:lnTo>
                <a:lnTo>
                  <a:pt x="628390" y="215776"/>
                </a:lnTo>
                <a:lnTo>
                  <a:pt x="647068" y="225171"/>
                </a:lnTo>
                <a:lnTo>
                  <a:pt x="665858" y="243842"/>
                </a:lnTo>
                <a:lnTo>
                  <a:pt x="684659" y="253237"/>
                </a:lnTo>
                <a:lnTo>
                  <a:pt x="693924" y="272033"/>
                </a:lnTo>
                <a:lnTo>
                  <a:pt x="703325" y="290705"/>
                </a:lnTo>
                <a:lnTo>
                  <a:pt x="703325" y="3189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37" name="Freeform 9237"/>
          <p:cNvSpPr/>
          <p:nvPr/>
        </p:nvSpPr>
        <p:spPr>
          <a:xfrm rot="-5400000" flipH="0" flipV="0">
            <a:off x="16805172" y="4449097"/>
            <a:ext cx="117353" cy="50276"/>
          </a:xfrm>
          <a:custGeom>
            <a:pathLst>
              <a:path w="722127" h="309370">
                <a:moveTo>
                  <a:pt x="722127" y="187449"/>
                </a:moveTo>
                <a:lnTo>
                  <a:pt x="722127" y="159382"/>
                </a:lnTo>
                <a:lnTo>
                  <a:pt x="712726" y="140587"/>
                </a:lnTo>
                <a:lnTo>
                  <a:pt x="712726" y="121915"/>
                </a:lnTo>
                <a:lnTo>
                  <a:pt x="703325" y="103119"/>
                </a:lnTo>
                <a:lnTo>
                  <a:pt x="693924" y="84324"/>
                </a:lnTo>
                <a:lnTo>
                  <a:pt x="684535" y="65658"/>
                </a:lnTo>
                <a:lnTo>
                  <a:pt x="665858" y="46862"/>
                </a:lnTo>
                <a:lnTo>
                  <a:pt x="656457" y="37461"/>
                </a:lnTo>
                <a:lnTo>
                  <a:pt x="637667" y="168783"/>
                </a:lnTo>
                <a:lnTo>
                  <a:pt x="637667" y="196850"/>
                </a:lnTo>
                <a:lnTo>
                  <a:pt x="619001" y="215646"/>
                </a:lnTo>
                <a:lnTo>
                  <a:pt x="609600" y="225041"/>
                </a:lnTo>
                <a:lnTo>
                  <a:pt x="581410" y="225041"/>
                </a:lnTo>
                <a:lnTo>
                  <a:pt x="562732" y="234441"/>
                </a:lnTo>
                <a:lnTo>
                  <a:pt x="525141" y="234441"/>
                </a:lnTo>
                <a:lnTo>
                  <a:pt x="459483" y="234441"/>
                </a:lnTo>
                <a:lnTo>
                  <a:pt x="431416" y="225041"/>
                </a:lnTo>
                <a:lnTo>
                  <a:pt x="412626" y="225041"/>
                </a:lnTo>
                <a:lnTo>
                  <a:pt x="384560" y="215646"/>
                </a:lnTo>
                <a:lnTo>
                  <a:pt x="356357" y="206245"/>
                </a:lnTo>
                <a:lnTo>
                  <a:pt x="328297" y="206245"/>
                </a:lnTo>
                <a:lnTo>
                  <a:pt x="309501" y="196850"/>
                </a:lnTo>
                <a:lnTo>
                  <a:pt x="290705" y="187449"/>
                </a:lnTo>
                <a:lnTo>
                  <a:pt x="262633" y="178178"/>
                </a:lnTo>
                <a:lnTo>
                  <a:pt x="243837" y="178178"/>
                </a:lnTo>
                <a:lnTo>
                  <a:pt x="215646" y="159382"/>
                </a:lnTo>
                <a:lnTo>
                  <a:pt x="196975" y="149982"/>
                </a:lnTo>
                <a:lnTo>
                  <a:pt x="168784" y="140587"/>
                </a:lnTo>
                <a:lnTo>
                  <a:pt x="140717" y="131316"/>
                </a:lnTo>
                <a:lnTo>
                  <a:pt x="112521" y="112520"/>
                </a:lnTo>
                <a:lnTo>
                  <a:pt x="84454" y="93724"/>
                </a:lnTo>
                <a:lnTo>
                  <a:pt x="65659" y="84324"/>
                </a:lnTo>
                <a:lnTo>
                  <a:pt x="56258" y="65658"/>
                </a:lnTo>
                <a:lnTo>
                  <a:pt x="37592" y="56133"/>
                </a:lnTo>
                <a:lnTo>
                  <a:pt x="28191" y="37461"/>
                </a:lnTo>
                <a:lnTo>
                  <a:pt x="18796" y="28066"/>
                </a:lnTo>
                <a:lnTo>
                  <a:pt x="18796" y="9271"/>
                </a:lnTo>
                <a:lnTo>
                  <a:pt x="9395" y="0"/>
                </a:lnTo>
                <a:lnTo>
                  <a:pt x="0" y="131316"/>
                </a:lnTo>
                <a:lnTo>
                  <a:pt x="18796" y="140587"/>
                </a:lnTo>
                <a:lnTo>
                  <a:pt x="37592" y="159382"/>
                </a:lnTo>
                <a:lnTo>
                  <a:pt x="56258" y="168783"/>
                </a:lnTo>
                <a:lnTo>
                  <a:pt x="84454" y="187449"/>
                </a:lnTo>
                <a:lnTo>
                  <a:pt x="103126" y="196850"/>
                </a:lnTo>
                <a:lnTo>
                  <a:pt x="131317" y="215646"/>
                </a:lnTo>
                <a:lnTo>
                  <a:pt x="159383" y="225041"/>
                </a:lnTo>
                <a:lnTo>
                  <a:pt x="187580" y="234441"/>
                </a:lnTo>
                <a:lnTo>
                  <a:pt x="206245" y="243712"/>
                </a:lnTo>
                <a:lnTo>
                  <a:pt x="234442" y="253107"/>
                </a:lnTo>
                <a:lnTo>
                  <a:pt x="253238" y="262508"/>
                </a:lnTo>
                <a:lnTo>
                  <a:pt x="281304" y="271903"/>
                </a:lnTo>
                <a:lnTo>
                  <a:pt x="300100" y="281304"/>
                </a:lnTo>
                <a:lnTo>
                  <a:pt x="328297" y="281304"/>
                </a:lnTo>
                <a:lnTo>
                  <a:pt x="346968" y="290699"/>
                </a:lnTo>
                <a:lnTo>
                  <a:pt x="375159" y="299969"/>
                </a:lnTo>
                <a:lnTo>
                  <a:pt x="393825" y="299969"/>
                </a:lnTo>
                <a:lnTo>
                  <a:pt x="422015" y="309370"/>
                </a:lnTo>
                <a:lnTo>
                  <a:pt x="609600" y="309370"/>
                </a:lnTo>
                <a:lnTo>
                  <a:pt x="637667" y="299969"/>
                </a:lnTo>
                <a:lnTo>
                  <a:pt x="656457" y="290699"/>
                </a:lnTo>
                <a:lnTo>
                  <a:pt x="675259" y="281304"/>
                </a:lnTo>
                <a:lnTo>
                  <a:pt x="684535" y="271903"/>
                </a:lnTo>
                <a:lnTo>
                  <a:pt x="703325" y="253107"/>
                </a:lnTo>
                <a:lnTo>
                  <a:pt x="712726" y="243712"/>
                </a:lnTo>
                <a:lnTo>
                  <a:pt x="712726" y="225041"/>
                </a:lnTo>
                <a:lnTo>
                  <a:pt x="722127" y="2062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38" name="Freeform 9238"/>
          <p:cNvSpPr/>
          <p:nvPr/>
        </p:nvSpPr>
        <p:spPr>
          <a:xfrm rot="-5400000" flipH="0" flipV="0">
            <a:off x="16263391" y="3921021"/>
            <a:ext cx="141747" cy="128022"/>
          </a:xfrm>
          <a:custGeom>
            <a:pathLst>
              <a:path w="872232" h="787778">
                <a:moveTo>
                  <a:pt x="787784" y="787778"/>
                </a:moveTo>
                <a:lnTo>
                  <a:pt x="872232" y="70332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39" name="Freeform 9239"/>
          <p:cNvSpPr/>
          <p:nvPr/>
        </p:nvSpPr>
        <p:spPr>
          <a:xfrm rot="-5400000" flipH="0" flipV="0">
            <a:off x="16249666" y="3921021"/>
            <a:ext cx="141747" cy="128022"/>
          </a:xfrm>
          <a:custGeom>
            <a:pathLst>
              <a:path w="872232" h="787778">
                <a:moveTo>
                  <a:pt x="872232" y="787778"/>
                </a:moveTo>
                <a:lnTo>
                  <a:pt x="0" y="84454"/>
                </a:lnTo>
                <a:lnTo>
                  <a:pt x="844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40" name="Freeform 9240"/>
          <p:cNvSpPr/>
          <p:nvPr/>
        </p:nvSpPr>
        <p:spPr>
          <a:xfrm rot="-5400000" flipH="0" flipV="0">
            <a:off x="16453888" y="3921020"/>
            <a:ext cx="141747" cy="128023"/>
          </a:xfrm>
          <a:custGeom>
            <a:pathLst>
              <a:path w="872232" h="787785">
                <a:moveTo>
                  <a:pt x="84448" y="0"/>
                </a:moveTo>
                <a:lnTo>
                  <a:pt x="0" y="84330"/>
                </a:lnTo>
                <a:lnTo>
                  <a:pt x="872232" y="78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41" name="Freeform 9241"/>
          <p:cNvSpPr/>
          <p:nvPr/>
        </p:nvSpPr>
        <p:spPr>
          <a:xfrm rot="-5400000" flipH="0" flipV="0">
            <a:off x="16467593" y="3921020"/>
            <a:ext cx="141747" cy="128023"/>
          </a:xfrm>
          <a:custGeom>
            <a:pathLst>
              <a:path w="872232" h="787784">
                <a:moveTo>
                  <a:pt x="0" y="0"/>
                </a:moveTo>
                <a:lnTo>
                  <a:pt x="872232" y="703455"/>
                </a:lnTo>
                <a:lnTo>
                  <a:pt x="787784" y="787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42" name="Freeform 9242"/>
          <p:cNvSpPr/>
          <p:nvPr/>
        </p:nvSpPr>
        <p:spPr>
          <a:xfrm rot="-5400000" flipH="0" flipV="0">
            <a:off x="15912871" y="3533927"/>
            <a:ext cx="623315" cy="408423"/>
          </a:xfrm>
          <a:custGeom>
            <a:pathLst>
              <a:path w="3835525" h="2513204">
                <a:moveTo>
                  <a:pt x="3835525" y="1884933"/>
                </a:moveTo>
                <a:lnTo>
                  <a:pt x="0" y="1884933"/>
                </a:lnTo>
                <a:moveTo>
                  <a:pt x="3835525" y="628271"/>
                </a:moveTo>
                <a:lnTo>
                  <a:pt x="0" y="628271"/>
                </a:lnTo>
                <a:moveTo>
                  <a:pt x="393825" y="2513204"/>
                </a:moveTo>
                <a:lnTo>
                  <a:pt x="39382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43" name="Freeform 9243"/>
          <p:cNvSpPr/>
          <p:nvPr/>
        </p:nvSpPr>
        <p:spPr>
          <a:xfrm rot="-5400000" flipH="0" flipV="0">
            <a:off x="16161279" y="3878349"/>
            <a:ext cx="25903" cy="48769"/>
          </a:xfrm>
          <a:custGeom>
            <a:pathLst>
              <a:path w="159395" h="300099">
                <a:moveTo>
                  <a:pt x="159395" y="262632"/>
                </a:moveTo>
                <a:lnTo>
                  <a:pt x="159395" y="253237"/>
                </a:lnTo>
                <a:lnTo>
                  <a:pt x="149994" y="234441"/>
                </a:lnTo>
                <a:lnTo>
                  <a:pt x="131328" y="225170"/>
                </a:lnTo>
                <a:lnTo>
                  <a:pt x="0" y="187579"/>
                </a:lnTo>
                <a:lnTo>
                  <a:pt x="0" y="0"/>
                </a:lnTo>
                <a:lnTo>
                  <a:pt x="0" y="272033"/>
                </a:lnTo>
                <a:lnTo>
                  <a:pt x="112527" y="300099"/>
                </a:lnTo>
                <a:lnTo>
                  <a:pt x="121927" y="300099"/>
                </a:lnTo>
                <a:lnTo>
                  <a:pt x="140593" y="290698"/>
                </a:lnTo>
                <a:lnTo>
                  <a:pt x="149994" y="2814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44" name="Freeform 9244"/>
          <p:cNvSpPr/>
          <p:nvPr/>
        </p:nvSpPr>
        <p:spPr>
          <a:xfrm rot="-5400000" flipH="0" flipV="0">
            <a:off x="16107185" y="3850157"/>
            <a:ext cx="128003" cy="79254"/>
          </a:xfrm>
          <a:custGeom>
            <a:pathLst>
              <a:path w="787660" h="487685">
                <a:moveTo>
                  <a:pt x="787660" y="356363"/>
                </a:moveTo>
                <a:lnTo>
                  <a:pt x="778259" y="337697"/>
                </a:lnTo>
                <a:lnTo>
                  <a:pt x="768994" y="318902"/>
                </a:lnTo>
                <a:lnTo>
                  <a:pt x="215651" y="9401"/>
                </a:lnTo>
                <a:lnTo>
                  <a:pt x="196850" y="0"/>
                </a:lnTo>
                <a:lnTo>
                  <a:pt x="187585" y="9401"/>
                </a:lnTo>
                <a:lnTo>
                  <a:pt x="168783" y="18796"/>
                </a:lnTo>
                <a:lnTo>
                  <a:pt x="159394" y="18796"/>
                </a:lnTo>
                <a:lnTo>
                  <a:pt x="159394" y="281434"/>
                </a:lnTo>
                <a:lnTo>
                  <a:pt x="46868" y="253238"/>
                </a:lnTo>
                <a:lnTo>
                  <a:pt x="37467" y="243843"/>
                </a:lnTo>
                <a:lnTo>
                  <a:pt x="18677" y="253238"/>
                </a:lnTo>
                <a:lnTo>
                  <a:pt x="0" y="262638"/>
                </a:lnTo>
                <a:lnTo>
                  <a:pt x="0" y="290705"/>
                </a:lnTo>
                <a:lnTo>
                  <a:pt x="9276" y="318902"/>
                </a:lnTo>
                <a:lnTo>
                  <a:pt x="28066" y="328297"/>
                </a:lnTo>
                <a:lnTo>
                  <a:pt x="159394" y="356363"/>
                </a:lnTo>
                <a:lnTo>
                  <a:pt x="159394" y="469013"/>
                </a:lnTo>
                <a:lnTo>
                  <a:pt x="178184" y="487685"/>
                </a:lnTo>
                <a:lnTo>
                  <a:pt x="215651" y="487685"/>
                </a:lnTo>
                <a:lnTo>
                  <a:pt x="234441" y="469013"/>
                </a:lnTo>
                <a:lnTo>
                  <a:pt x="234441" y="112527"/>
                </a:lnTo>
                <a:lnTo>
                  <a:pt x="731391" y="384560"/>
                </a:lnTo>
                <a:lnTo>
                  <a:pt x="750193" y="393955"/>
                </a:lnTo>
                <a:lnTo>
                  <a:pt x="768994" y="393955"/>
                </a:lnTo>
                <a:lnTo>
                  <a:pt x="778259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45" name="Freeform 9245"/>
          <p:cNvSpPr/>
          <p:nvPr/>
        </p:nvSpPr>
        <p:spPr>
          <a:xfrm rot="-5400000" flipH="0" flipV="0">
            <a:off x="16210050" y="3869207"/>
            <a:ext cx="117353" cy="51803"/>
          </a:xfrm>
          <a:custGeom>
            <a:pathLst>
              <a:path w="722126" h="318771">
                <a:moveTo>
                  <a:pt x="722126" y="187579"/>
                </a:moveTo>
                <a:lnTo>
                  <a:pt x="703324" y="168784"/>
                </a:lnTo>
                <a:lnTo>
                  <a:pt x="684534" y="149988"/>
                </a:lnTo>
                <a:lnTo>
                  <a:pt x="656468" y="140587"/>
                </a:lnTo>
                <a:lnTo>
                  <a:pt x="637666" y="121921"/>
                </a:lnTo>
                <a:lnTo>
                  <a:pt x="609600" y="112521"/>
                </a:lnTo>
                <a:lnTo>
                  <a:pt x="581409" y="93725"/>
                </a:lnTo>
                <a:lnTo>
                  <a:pt x="562619" y="84330"/>
                </a:lnTo>
                <a:lnTo>
                  <a:pt x="534541" y="75059"/>
                </a:lnTo>
                <a:lnTo>
                  <a:pt x="515751" y="65658"/>
                </a:lnTo>
                <a:lnTo>
                  <a:pt x="487560" y="56263"/>
                </a:lnTo>
                <a:lnTo>
                  <a:pt x="459494" y="46863"/>
                </a:lnTo>
                <a:lnTo>
                  <a:pt x="440692" y="37468"/>
                </a:lnTo>
                <a:lnTo>
                  <a:pt x="412626" y="28067"/>
                </a:lnTo>
                <a:lnTo>
                  <a:pt x="393836" y="28067"/>
                </a:lnTo>
                <a:lnTo>
                  <a:pt x="365769" y="18672"/>
                </a:lnTo>
                <a:lnTo>
                  <a:pt x="346968" y="9271"/>
                </a:lnTo>
                <a:lnTo>
                  <a:pt x="299975" y="9271"/>
                </a:lnTo>
                <a:lnTo>
                  <a:pt x="281309" y="0"/>
                </a:lnTo>
                <a:lnTo>
                  <a:pt x="112526" y="0"/>
                </a:lnTo>
                <a:lnTo>
                  <a:pt x="84335" y="9271"/>
                </a:lnTo>
                <a:lnTo>
                  <a:pt x="65658" y="18672"/>
                </a:lnTo>
                <a:lnTo>
                  <a:pt x="46868" y="28067"/>
                </a:lnTo>
                <a:lnTo>
                  <a:pt x="37467" y="37468"/>
                </a:lnTo>
                <a:lnTo>
                  <a:pt x="18677" y="56263"/>
                </a:lnTo>
                <a:lnTo>
                  <a:pt x="9276" y="65658"/>
                </a:lnTo>
                <a:lnTo>
                  <a:pt x="9276" y="84330"/>
                </a:lnTo>
                <a:lnTo>
                  <a:pt x="0" y="103126"/>
                </a:lnTo>
                <a:lnTo>
                  <a:pt x="0" y="149988"/>
                </a:lnTo>
                <a:lnTo>
                  <a:pt x="9276" y="168784"/>
                </a:lnTo>
                <a:lnTo>
                  <a:pt x="9276" y="187579"/>
                </a:lnTo>
                <a:lnTo>
                  <a:pt x="18677" y="206251"/>
                </a:lnTo>
                <a:lnTo>
                  <a:pt x="28066" y="225047"/>
                </a:lnTo>
                <a:lnTo>
                  <a:pt x="37467" y="243843"/>
                </a:lnTo>
                <a:lnTo>
                  <a:pt x="56269" y="262508"/>
                </a:lnTo>
                <a:lnTo>
                  <a:pt x="65658" y="281304"/>
                </a:lnTo>
                <a:lnTo>
                  <a:pt x="75059" y="149988"/>
                </a:lnTo>
                <a:lnTo>
                  <a:pt x="84335" y="131316"/>
                </a:lnTo>
                <a:lnTo>
                  <a:pt x="84335" y="112521"/>
                </a:lnTo>
                <a:lnTo>
                  <a:pt x="93724" y="103126"/>
                </a:lnTo>
                <a:lnTo>
                  <a:pt x="112526" y="93725"/>
                </a:lnTo>
                <a:lnTo>
                  <a:pt x="131316" y="84330"/>
                </a:lnTo>
                <a:lnTo>
                  <a:pt x="159394" y="75059"/>
                </a:lnTo>
                <a:lnTo>
                  <a:pt x="243842" y="75059"/>
                </a:lnTo>
                <a:lnTo>
                  <a:pt x="262508" y="84330"/>
                </a:lnTo>
                <a:lnTo>
                  <a:pt x="290710" y="84330"/>
                </a:lnTo>
                <a:lnTo>
                  <a:pt x="309376" y="93725"/>
                </a:lnTo>
                <a:lnTo>
                  <a:pt x="337567" y="93725"/>
                </a:lnTo>
                <a:lnTo>
                  <a:pt x="365769" y="103126"/>
                </a:lnTo>
                <a:lnTo>
                  <a:pt x="393836" y="112521"/>
                </a:lnTo>
                <a:lnTo>
                  <a:pt x="412626" y="112521"/>
                </a:lnTo>
                <a:lnTo>
                  <a:pt x="431291" y="121921"/>
                </a:lnTo>
                <a:lnTo>
                  <a:pt x="459494" y="131316"/>
                </a:lnTo>
                <a:lnTo>
                  <a:pt x="478284" y="140587"/>
                </a:lnTo>
                <a:lnTo>
                  <a:pt x="506350" y="149988"/>
                </a:lnTo>
                <a:lnTo>
                  <a:pt x="525152" y="159383"/>
                </a:lnTo>
                <a:lnTo>
                  <a:pt x="553218" y="168784"/>
                </a:lnTo>
                <a:lnTo>
                  <a:pt x="581409" y="187579"/>
                </a:lnTo>
                <a:lnTo>
                  <a:pt x="609600" y="196850"/>
                </a:lnTo>
                <a:lnTo>
                  <a:pt x="628277" y="215646"/>
                </a:lnTo>
                <a:lnTo>
                  <a:pt x="647067" y="225047"/>
                </a:lnTo>
                <a:lnTo>
                  <a:pt x="665869" y="243843"/>
                </a:lnTo>
                <a:lnTo>
                  <a:pt x="684534" y="253113"/>
                </a:lnTo>
                <a:lnTo>
                  <a:pt x="693935" y="271909"/>
                </a:lnTo>
                <a:lnTo>
                  <a:pt x="703324" y="290705"/>
                </a:lnTo>
                <a:lnTo>
                  <a:pt x="703324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46" name="Freeform 9246"/>
          <p:cNvSpPr/>
          <p:nvPr/>
        </p:nvSpPr>
        <p:spPr>
          <a:xfrm rot="-5400000" flipH="0" flipV="0">
            <a:off x="16233680" y="3859300"/>
            <a:ext cx="117333" cy="50297"/>
          </a:xfrm>
          <a:custGeom>
            <a:pathLst>
              <a:path w="722002" h="309500">
                <a:moveTo>
                  <a:pt x="722002" y="187579"/>
                </a:moveTo>
                <a:lnTo>
                  <a:pt x="722002" y="159383"/>
                </a:lnTo>
                <a:lnTo>
                  <a:pt x="712601" y="140717"/>
                </a:lnTo>
                <a:lnTo>
                  <a:pt x="712601" y="121921"/>
                </a:lnTo>
                <a:lnTo>
                  <a:pt x="703336" y="103125"/>
                </a:lnTo>
                <a:lnTo>
                  <a:pt x="693935" y="84454"/>
                </a:lnTo>
                <a:lnTo>
                  <a:pt x="684535" y="65658"/>
                </a:lnTo>
                <a:lnTo>
                  <a:pt x="665733" y="46862"/>
                </a:lnTo>
                <a:lnTo>
                  <a:pt x="656468" y="37591"/>
                </a:lnTo>
                <a:lnTo>
                  <a:pt x="637666" y="168783"/>
                </a:lnTo>
                <a:lnTo>
                  <a:pt x="637666" y="196974"/>
                </a:lnTo>
                <a:lnTo>
                  <a:pt x="618876" y="215770"/>
                </a:lnTo>
                <a:lnTo>
                  <a:pt x="609476" y="225171"/>
                </a:lnTo>
                <a:lnTo>
                  <a:pt x="581409" y="225171"/>
                </a:lnTo>
                <a:lnTo>
                  <a:pt x="562619" y="234441"/>
                </a:lnTo>
                <a:lnTo>
                  <a:pt x="525152" y="234441"/>
                </a:lnTo>
                <a:lnTo>
                  <a:pt x="459494" y="234441"/>
                </a:lnTo>
                <a:lnTo>
                  <a:pt x="431291" y="225171"/>
                </a:lnTo>
                <a:lnTo>
                  <a:pt x="412626" y="225171"/>
                </a:lnTo>
                <a:lnTo>
                  <a:pt x="384435" y="215770"/>
                </a:lnTo>
                <a:lnTo>
                  <a:pt x="356368" y="206375"/>
                </a:lnTo>
                <a:lnTo>
                  <a:pt x="328178" y="206375"/>
                </a:lnTo>
                <a:lnTo>
                  <a:pt x="309376" y="196974"/>
                </a:lnTo>
                <a:lnTo>
                  <a:pt x="290710" y="187579"/>
                </a:lnTo>
                <a:lnTo>
                  <a:pt x="262508" y="178178"/>
                </a:lnTo>
                <a:lnTo>
                  <a:pt x="243718" y="178178"/>
                </a:lnTo>
                <a:lnTo>
                  <a:pt x="215651" y="159383"/>
                </a:lnTo>
                <a:lnTo>
                  <a:pt x="196850" y="150112"/>
                </a:lnTo>
                <a:lnTo>
                  <a:pt x="168783" y="140717"/>
                </a:lnTo>
                <a:lnTo>
                  <a:pt x="140593" y="131316"/>
                </a:lnTo>
                <a:lnTo>
                  <a:pt x="112526" y="112520"/>
                </a:lnTo>
                <a:lnTo>
                  <a:pt x="84335" y="93855"/>
                </a:lnTo>
                <a:lnTo>
                  <a:pt x="65658" y="84454"/>
                </a:lnTo>
                <a:lnTo>
                  <a:pt x="56269" y="65658"/>
                </a:lnTo>
                <a:lnTo>
                  <a:pt x="37467" y="56263"/>
                </a:lnTo>
                <a:lnTo>
                  <a:pt x="28066" y="37591"/>
                </a:lnTo>
                <a:lnTo>
                  <a:pt x="18677" y="28191"/>
                </a:lnTo>
                <a:lnTo>
                  <a:pt x="18677" y="9395"/>
                </a:lnTo>
                <a:lnTo>
                  <a:pt x="9401" y="0"/>
                </a:lnTo>
                <a:lnTo>
                  <a:pt x="0" y="131316"/>
                </a:lnTo>
                <a:lnTo>
                  <a:pt x="18677" y="140717"/>
                </a:lnTo>
                <a:lnTo>
                  <a:pt x="37467" y="159383"/>
                </a:lnTo>
                <a:lnTo>
                  <a:pt x="56269" y="168783"/>
                </a:lnTo>
                <a:lnTo>
                  <a:pt x="84335" y="187579"/>
                </a:lnTo>
                <a:lnTo>
                  <a:pt x="103125" y="196974"/>
                </a:lnTo>
                <a:lnTo>
                  <a:pt x="131192" y="215770"/>
                </a:lnTo>
                <a:lnTo>
                  <a:pt x="159394" y="225171"/>
                </a:lnTo>
                <a:lnTo>
                  <a:pt x="187461" y="234441"/>
                </a:lnTo>
                <a:lnTo>
                  <a:pt x="206251" y="243842"/>
                </a:lnTo>
                <a:lnTo>
                  <a:pt x="234317" y="253237"/>
                </a:lnTo>
                <a:lnTo>
                  <a:pt x="253119" y="262638"/>
                </a:lnTo>
                <a:lnTo>
                  <a:pt x="281310" y="272033"/>
                </a:lnTo>
                <a:lnTo>
                  <a:pt x="300111" y="281434"/>
                </a:lnTo>
                <a:lnTo>
                  <a:pt x="328178" y="281434"/>
                </a:lnTo>
                <a:lnTo>
                  <a:pt x="346968" y="290705"/>
                </a:lnTo>
                <a:lnTo>
                  <a:pt x="375034" y="300100"/>
                </a:lnTo>
                <a:lnTo>
                  <a:pt x="393836" y="300100"/>
                </a:lnTo>
                <a:lnTo>
                  <a:pt x="421902" y="309500"/>
                </a:lnTo>
                <a:lnTo>
                  <a:pt x="609476" y="309500"/>
                </a:lnTo>
                <a:lnTo>
                  <a:pt x="637666" y="300100"/>
                </a:lnTo>
                <a:lnTo>
                  <a:pt x="656468" y="290705"/>
                </a:lnTo>
                <a:lnTo>
                  <a:pt x="675134" y="281434"/>
                </a:lnTo>
                <a:lnTo>
                  <a:pt x="684535" y="272033"/>
                </a:lnTo>
                <a:lnTo>
                  <a:pt x="703336" y="253237"/>
                </a:lnTo>
                <a:lnTo>
                  <a:pt x="712601" y="243842"/>
                </a:lnTo>
                <a:lnTo>
                  <a:pt x="712601" y="225171"/>
                </a:lnTo>
                <a:lnTo>
                  <a:pt x="722002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47" name="Freeform 9247"/>
          <p:cNvSpPr/>
          <p:nvPr/>
        </p:nvSpPr>
        <p:spPr>
          <a:xfrm rot="-5400000" flipH="0" flipV="0">
            <a:off x="16249666" y="3921021"/>
            <a:ext cx="141747" cy="128022"/>
          </a:xfrm>
          <a:custGeom>
            <a:pathLst>
              <a:path w="872232" h="787778">
                <a:moveTo>
                  <a:pt x="84448" y="0"/>
                </a:moveTo>
                <a:lnTo>
                  <a:pt x="0" y="84454"/>
                </a:lnTo>
                <a:lnTo>
                  <a:pt x="872232" y="7877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48" name="Freeform 9248"/>
          <p:cNvSpPr/>
          <p:nvPr/>
        </p:nvSpPr>
        <p:spPr>
          <a:xfrm rot="-5400000" flipH="0" flipV="0">
            <a:off x="16263391" y="3921021"/>
            <a:ext cx="141747" cy="128022"/>
          </a:xfrm>
          <a:custGeom>
            <a:pathLst>
              <a:path w="872232" h="787778">
                <a:moveTo>
                  <a:pt x="0" y="0"/>
                </a:moveTo>
                <a:lnTo>
                  <a:pt x="872232" y="703324"/>
                </a:lnTo>
                <a:lnTo>
                  <a:pt x="787784" y="7877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49" name="Freeform 9249"/>
          <p:cNvSpPr/>
          <p:nvPr/>
        </p:nvSpPr>
        <p:spPr>
          <a:xfrm rot="-5400000" flipH="0" flipV="0">
            <a:off x="16058406" y="3921784"/>
            <a:ext cx="141747" cy="126495"/>
          </a:xfrm>
          <a:custGeom>
            <a:pathLst>
              <a:path w="872232" h="778384">
                <a:moveTo>
                  <a:pt x="787784" y="778384"/>
                </a:moveTo>
                <a:lnTo>
                  <a:pt x="872232" y="7033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50" name="Freeform 9250"/>
          <p:cNvSpPr/>
          <p:nvPr/>
        </p:nvSpPr>
        <p:spPr>
          <a:xfrm rot="-5400000" flipH="0" flipV="0">
            <a:off x="16045455" y="3921031"/>
            <a:ext cx="141747" cy="128002"/>
          </a:xfrm>
          <a:custGeom>
            <a:pathLst>
              <a:path w="872232" h="787654">
                <a:moveTo>
                  <a:pt x="872232" y="787654"/>
                </a:moveTo>
                <a:lnTo>
                  <a:pt x="0" y="84323"/>
                </a:lnTo>
                <a:lnTo>
                  <a:pt x="844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51" name="Freeform 9251"/>
          <p:cNvSpPr/>
          <p:nvPr/>
        </p:nvSpPr>
        <p:spPr>
          <a:xfrm rot="-5400000" flipH="0" flipV="0">
            <a:off x="16824995" y="3296941"/>
            <a:ext cx="944870" cy="344421"/>
          </a:xfrm>
          <a:custGeom>
            <a:pathLst>
              <a:path w="5814193" h="2119374">
                <a:moveTo>
                  <a:pt x="3366517" y="0"/>
                </a:moveTo>
                <a:lnTo>
                  <a:pt x="3366517" y="2119374"/>
                </a:lnTo>
                <a:moveTo>
                  <a:pt x="5185916" y="0"/>
                </a:moveTo>
                <a:lnTo>
                  <a:pt x="5185916" y="2119374"/>
                </a:lnTo>
                <a:moveTo>
                  <a:pt x="2738251" y="1725550"/>
                </a:moveTo>
                <a:lnTo>
                  <a:pt x="5814193" y="1725550"/>
                </a:lnTo>
                <a:moveTo>
                  <a:pt x="0" y="1725550"/>
                </a:moveTo>
                <a:lnTo>
                  <a:pt x="3366517" y="17255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52" name="Freeform 9252"/>
          <p:cNvSpPr/>
          <p:nvPr/>
        </p:nvSpPr>
        <p:spPr>
          <a:xfrm rot="-5400000" flipH="0" flipV="0">
            <a:off x="17264655" y="3800623"/>
            <a:ext cx="89924" cy="128022"/>
          </a:xfrm>
          <a:custGeom>
            <a:pathLst>
              <a:path w="553342" h="787778">
                <a:moveTo>
                  <a:pt x="515751" y="0"/>
                </a:moveTo>
                <a:lnTo>
                  <a:pt x="215651" y="0"/>
                </a:lnTo>
                <a:lnTo>
                  <a:pt x="196974" y="9395"/>
                </a:lnTo>
                <a:lnTo>
                  <a:pt x="187585" y="28190"/>
                </a:lnTo>
                <a:lnTo>
                  <a:pt x="103125" y="346962"/>
                </a:lnTo>
                <a:lnTo>
                  <a:pt x="103125" y="365757"/>
                </a:lnTo>
                <a:lnTo>
                  <a:pt x="112526" y="384429"/>
                </a:lnTo>
                <a:lnTo>
                  <a:pt x="121927" y="384429"/>
                </a:lnTo>
                <a:lnTo>
                  <a:pt x="140717" y="393824"/>
                </a:lnTo>
                <a:lnTo>
                  <a:pt x="337691" y="393824"/>
                </a:lnTo>
                <a:lnTo>
                  <a:pt x="356368" y="403225"/>
                </a:lnTo>
                <a:lnTo>
                  <a:pt x="375158" y="412620"/>
                </a:lnTo>
                <a:lnTo>
                  <a:pt x="384559" y="431415"/>
                </a:lnTo>
                <a:lnTo>
                  <a:pt x="393960" y="450211"/>
                </a:lnTo>
                <a:lnTo>
                  <a:pt x="393960" y="487678"/>
                </a:lnTo>
                <a:lnTo>
                  <a:pt x="384559" y="515745"/>
                </a:lnTo>
                <a:lnTo>
                  <a:pt x="365757" y="590804"/>
                </a:lnTo>
                <a:lnTo>
                  <a:pt x="365757" y="600199"/>
                </a:lnTo>
                <a:lnTo>
                  <a:pt x="356368" y="618995"/>
                </a:lnTo>
                <a:lnTo>
                  <a:pt x="346967" y="647061"/>
                </a:lnTo>
                <a:lnTo>
                  <a:pt x="328166" y="656462"/>
                </a:lnTo>
                <a:lnTo>
                  <a:pt x="318901" y="675258"/>
                </a:lnTo>
                <a:lnTo>
                  <a:pt x="300099" y="684528"/>
                </a:lnTo>
                <a:lnTo>
                  <a:pt x="281309" y="693929"/>
                </a:lnTo>
                <a:lnTo>
                  <a:pt x="262632" y="703324"/>
                </a:lnTo>
                <a:lnTo>
                  <a:pt x="234441" y="703324"/>
                </a:lnTo>
                <a:lnTo>
                  <a:pt x="215651" y="712725"/>
                </a:lnTo>
                <a:lnTo>
                  <a:pt x="18801" y="712725"/>
                </a:lnTo>
                <a:lnTo>
                  <a:pt x="0" y="722120"/>
                </a:lnTo>
                <a:lnTo>
                  <a:pt x="0" y="768982"/>
                </a:lnTo>
                <a:lnTo>
                  <a:pt x="18801" y="787778"/>
                </a:lnTo>
                <a:lnTo>
                  <a:pt x="253243" y="787778"/>
                </a:lnTo>
                <a:lnTo>
                  <a:pt x="271909" y="778383"/>
                </a:lnTo>
                <a:lnTo>
                  <a:pt x="290710" y="778383"/>
                </a:lnTo>
                <a:lnTo>
                  <a:pt x="309500" y="768982"/>
                </a:lnTo>
                <a:lnTo>
                  <a:pt x="328166" y="759587"/>
                </a:lnTo>
                <a:lnTo>
                  <a:pt x="346967" y="750317"/>
                </a:lnTo>
                <a:lnTo>
                  <a:pt x="365757" y="740916"/>
                </a:lnTo>
                <a:lnTo>
                  <a:pt x="375158" y="722120"/>
                </a:lnTo>
                <a:lnTo>
                  <a:pt x="393960" y="703324"/>
                </a:lnTo>
                <a:lnTo>
                  <a:pt x="403225" y="684528"/>
                </a:lnTo>
                <a:lnTo>
                  <a:pt x="422026" y="665857"/>
                </a:lnTo>
                <a:lnTo>
                  <a:pt x="431415" y="647061"/>
                </a:lnTo>
                <a:lnTo>
                  <a:pt x="440816" y="618995"/>
                </a:lnTo>
                <a:lnTo>
                  <a:pt x="450217" y="590804"/>
                </a:lnTo>
                <a:lnTo>
                  <a:pt x="468883" y="515745"/>
                </a:lnTo>
                <a:lnTo>
                  <a:pt x="468883" y="497079"/>
                </a:lnTo>
                <a:lnTo>
                  <a:pt x="478284" y="468883"/>
                </a:lnTo>
                <a:lnTo>
                  <a:pt x="468883" y="440816"/>
                </a:lnTo>
                <a:lnTo>
                  <a:pt x="468883" y="412620"/>
                </a:lnTo>
                <a:lnTo>
                  <a:pt x="459482" y="393824"/>
                </a:lnTo>
                <a:lnTo>
                  <a:pt x="440816" y="375158"/>
                </a:lnTo>
                <a:lnTo>
                  <a:pt x="431415" y="356362"/>
                </a:lnTo>
                <a:lnTo>
                  <a:pt x="412625" y="337567"/>
                </a:lnTo>
                <a:lnTo>
                  <a:pt x="384559" y="328296"/>
                </a:lnTo>
                <a:lnTo>
                  <a:pt x="365757" y="318895"/>
                </a:lnTo>
                <a:lnTo>
                  <a:pt x="196974" y="318895"/>
                </a:lnTo>
                <a:lnTo>
                  <a:pt x="262632" y="84453"/>
                </a:lnTo>
                <a:lnTo>
                  <a:pt x="515751" y="84453"/>
                </a:lnTo>
                <a:lnTo>
                  <a:pt x="534541" y="75053"/>
                </a:lnTo>
                <a:lnTo>
                  <a:pt x="543942" y="65658"/>
                </a:lnTo>
                <a:lnTo>
                  <a:pt x="553342" y="37461"/>
                </a:lnTo>
                <a:lnTo>
                  <a:pt x="543942" y="18795"/>
                </a:lnTo>
                <a:lnTo>
                  <a:pt x="534541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53" name="Freeform 9253"/>
          <p:cNvSpPr/>
          <p:nvPr/>
        </p:nvSpPr>
        <p:spPr>
          <a:xfrm rot="-5400000" flipH="0" flipV="0">
            <a:off x="17314189" y="3732804"/>
            <a:ext cx="42660" cy="54878"/>
          </a:xfrm>
          <a:custGeom>
            <a:pathLst>
              <a:path w="262508" h="337691">
                <a:moveTo>
                  <a:pt x="234441" y="0"/>
                </a:moveTo>
                <a:lnTo>
                  <a:pt x="84324" y="9395"/>
                </a:lnTo>
                <a:lnTo>
                  <a:pt x="121915" y="9395"/>
                </a:lnTo>
                <a:lnTo>
                  <a:pt x="140717" y="18796"/>
                </a:lnTo>
                <a:lnTo>
                  <a:pt x="159383" y="28191"/>
                </a:lnTo>
                <a:lnTo>
                  <a:pt x="168783" y="46986"/>
                </a:lnTo>
                <a:lnTo>
                  <a:pt x="178184" y="65782"/>
                </a:lnTo>
                <a:lnTo>
                  <a:pt x="178184" y="103249"/>
                </a:lnTo>
                <a:lnTo>
                  <a:pt x="168783" y="131316"/>
                </a:lnTo>
                <a:lnTo>
                  <a:pt x="149982" y="206375"/>
                </a:lnTo>
                <a:lnTo>
                  <a:pt x="149982" y="215770"/>
                </a:lnTo>
                <a:lnTo>
                  <a:pt x="140717" y="234566"/>
                </a:lnTo>
                <a:lnTo>
                  <a:pt x="131316" y="253237"/>
                </a:lnTo>
                <a:lnTo>
                  <a:pt x="112526" y="272033"/>
                </a:lnTo>
                <a:lnTo>
                  <a:pt x="103125" y="290829"/>
                </a:lnTo>
                <a:lnTo>
                  <a:pt x="84324" y="300099"/>
                </a:lnTo>
                <a:lnTo>
                  <a:pt x="65658" y="309500"/>
                </a:lnTo>
                <a:lnTo>
                  <a:pt x="46856" y="318895"/>
                </a:lnTo>
                <a:lnTo>
                  <a:pt x="18666" y="318895"/>
                </a:lnTo>
                <a:lnTo>
                  <a:pt x="0" y="328296"/>
                </a:lnTo>
                <a:lnTo>
                  <a:pt x="168783" y="337691"/>
                </a:lnTo>
                <a:lnTo>
                  <a:pt x="178184" y="318895"/>
                </a:lnTo>
                <a:lnTo>
                  <a:pt x="187573" y="300099"/>
                </a:lnTo>
                <a:lnTo>
                  <a:pt x="206251" y="281428"/>
                </a:lnTo>
                <a:lnTo>
                  <a:pt x="215640" y="262632"/>
                </a:lnTo>
                <a:lnTo>
                  <a:pt x="225041" y="234566"/>
                </a:lnTo>
                <a:lnTo>
                  <a:pt x="234441" y="206375"/>
                </a:lnTo>
                <a:lnTo>
                  <a:pt x="253107" y="131316"/>
                </a:lnTo>
                <a:lnTo>
                  <a:pt x="253107" y="112650"/>
                </a:lnTo>
                <a:lnTo>
                  <a:pt x="262508" y="84454"/>
                </a:lnTo>
                <a:lnTo>
                  <a:pt x="253107" y="65782"/>
                </a:lnTo>
                <a:lnTo>
                  <a:pt x="253107" y="37591"/>
                </a:lnTo>
                <a:lnTo>
                  <a:pt x="243842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54" name="Freeform 9254"/>
          <p:cNvSpPr/>
          <p:nvPr/>
        </p:nvSpPr>
        <p:spPr>
          <a:xfrm rot="-5400000" flipH="0" flipV="0">
            <a:off x="17258567" y="3753381"/>
            <a:ext cx="38099" cy="42681"/>
          </a:xfrm>
          <a:custGeom>
            <a:pathLst>
              <a:path w="234442" h="262638">
                <a:moveTo>
                  <a:pt x="75059" y="0"/>
                </a:moveTo>
                <a:lnTo>
                  <a:pt x="56257" y="18795"/>
                </a:lnTo>
                <a:lnTo>
                  <a:pt x="46868" y="37467"/>
                </a:lnTo>
                <a:lnTo>
                  <a:pt x="37467" y="56263"/>
                </a:lnTo>
                <a:lnTo>
                  <a:pt x="18802" y="84454"/>
                </a:lnTo>
                <a:lnTo>
                  <a:pt x="9401" y="103125"/>
                </a:lnTo>
                <a:lnTo>
                  <a:pt x="9401" y="131316"/>
                </a:lnTo>
                <a:lnTo>
                  <a:pt x="0" y="150112"/>
                </a:lnTo>
                <a:lnTo>
                  <a:pt x="0" y="196974"/>
                </a:lnTo>
                <a:lnTo>
                  <a:pt x="9401" y="215645"/>
                </a:lnTo>
                <a:lnTo>
                  <a:pt x="9401" y="243842"/>
                </a:lnTo>
                <a:lnTo>
                  <a:pt x="28191" y="262638"/>
                </a:lnTo>
                <a:lnTo>
                  <a:pt x="178184" y="253237"/>
                </a:lnTo>
                <a:lnTo>
                  <a:pt x="168784" y="253237"/>
                </a:lnTo>
                <a:lnTo>
                  <a:pt x="140717" y="243842"/>
                </a:lnTo>
                <a:lnTo>
                  <a:pt x="121915" y="243842"/>
                </a:lnTo>
                <a:lnTo>
                  <a:pt x="103125" y="234441"/>
                </a:lnTo>
                <a:lnTo>
                  <a:pt x="93725" y="215645"/>
                </a:lnTo>
                <a:lnTo>
                  <a:pt x="84460" y="196974"/>
                </a:lnTo>
                <a:lnTo>
                  <a:pt x="84460" y="121921"/>
                </a:lnTo>
                <a:lnTo>
                  <a:pt x="93725" y="103125"/>
                </a:lnTo>
                <a:lnTo>
                  <a:pt x="103125" y="84454"/>
                </a:lnTo>
                <a:lnTo>
                  <a:pt x="121915" y="65658"/>
                </a:lnTo>
                <a:lnTo>
                  <a:pt x="131316" y="46862"/>
                </a:lnTo>
                <a:lnTo>
                  <a:pt x="149982" y="37467"/>
                </a:lnTo>
                <a:lnTo>
                  <a:pt x="168784" y="28066"/>
                </a:lnTo>
                <a:lnTo>
                  <a:pt x="187585" y="18795"/>
                </a:lnTo>
                <a:lnTo>
                  <a:pt x="234442" y="187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55" name="Freeform 9255"/>
          <p:cNvSpPr/>
          <p:nvPr/>
        </p:nvSpPr>
        <p:spPr>
          <a:xfrm rot="-5400000" flipH="0" flipV="0">
            <a:off x="17267709" y="3704612"/>
            <a:ext cx="83815" cy="128022"/>
          </a:xfrm>
          <a:custGeom>
            <a:pathLst>
              <a:path w="515751" h="787778">
                <a:moveTo>
                  <a:pt x="365757" y="0"/>
                </a:moveTo>
                <a:lnTo>
                  <a:pt x="328166" y="0"/>
                </a:lnTo>
                <a:lnTo>
                  <a:pt x="300099" y="9395"/>
                </a:lnTo>
                <a:lnTo>
                  <a:pt x="271909" y="9395"/>
                </a:lnTo>
                <a:lnTo>
                  <a:pt x="253107" y="18795"/>
                </a:lnTo>
                <a:lnTo>
                  <a:pt x="234441" y="28190"/>
                </a:lnTo>
                <a:lnTo>
                  <a:pt x="215651" y="37461"/>
                </a:lnTo>
                <a:lnTo>
                  <a:pt x="196850" y="46862"/>
                </a:lnTo>
                <a:lnTo>
                  <a:pt x="187585" y="56257"/>
                </a:lnTo>
                <a:lnTo>
                  <a:pt x="178184" y="65658"/>
                </a:lnTo>
                <a:lnTo>
                  <a:pt x="337567" y="84453"/>
                </a:lnTo>
                <a:lnTo>
                  <a:pt x="375158" y="84453"/>
                </a:lnTo>
                <a:lnTo>
                  <a:pt x="403225" y="93724"/>
                </a:lnTo>
                <a:lnTo>
                  <a:pt x="422026" y="103125"/>
                </a:lnTo>
                <a:lnTo>
                  <a:pt x="431291" y="112520"/>
                </a:lnTo>
                <a:lnTo>
                  <a:pt x="440692" y="131316"/>
                </a:lnTo>
                <a:lnTo>
                  <a:pt x="440692" y="168783"/>
                </a:lnTo>
                <a:lnTo>
                  <a:pt x="431291" y="196974"/>
                </a:lnTo>
                <a:lnTo>
                  <a:pt x="431291" y="206375"/>
                </a:lnTo>
                <a:lnTo>
                  <a:pt x="422026" y="234441"/>
                </a:lnTo>
                <a:lnTo>
                  <a:pt x="412625" y="253237"/>
                </a:lnTo>
                <a:lnTo>
                  <a:pt x="403225" y="272033"/>
                </a:lnTo>
                <a:lnTo>
                  <a:pt x="384435" y="281303"/>
                </a:lnTo>
                <a:lnTo>
                  <a:pt x="365757" y="290704"/>
                </a:lnTo>
                <a:lnTo>
                  <a:pt x="346967" y="300099"/>
                </a:lnTo>
                <a:lnTo>
                  <a:pt x="328166" y="309500"/>
                </a:lnTo>
                <a:lnTo>
                  <a:pt x="309500" y="318895"/>
                </a:lnTo>
                <a:lnTo>
                  <a:pt x="281309" y="318895"/>
                </a:lnTo>
                <a:lnTo>
                  <a:pt x="131316" y="328296"/>
                </a:lnTo>
                <a:lnTo>
                  <a:pt x="140592" y="346962"/>
                </a:lnTo>
                <a:lnTo>
                  <a:pt x="121927" y="356362"/>
                </a:lnTo>
                <a:lnTo>
                  <a:pt x="112526" y="365757"/>
                </a:lnTo>
                <a:lnTo>
                  <a:pt x="93724" y="384429"/>
                </a:lnTo>
                <a:lnTo>
                  <a:pt x="75059" y="393824"/>
                </a:lnTo>
                <a:lnTo>
                  <a:pt x="65658" y="412620"/>
                </a:lnTo>
                <a:lnTo>
                  <a:pt x="56257" y="440816"/>
                </a:lnTo>
                <a:lnTo>
                  <a:pt x="37467" y="459612"/>
                </a:lnTo>
                <a:lnTo>
                  <a:pt x="28066" y="487678"/>
                </a:lnTo>
                <a:lnTo>
                  <a:pt x="28066" y="515745"/>
                </a:lnTo>
                <a:lnTo>
                  <a:pt x="0" y="590804"/>
                </a:lnTo>
                <a:lnTo>
                  <a:pt x="0" y="665857"/>
                </a:lnTo>
                <a:lnTo>
                  <a:pt x="9400" y="684528"/>
                </a:lnTo>
                <a:lnTo>
                  <a:pt x="9400" y="703324"/>
                </a:lnTo>
                <a:lnTo>
                  <a:pt x="28066" y="722120"/>
                </a:lnTo>
                <a:lnTo>
                  <a:pt x="37467" y="740916"/>
                </a:lnTo>
                <a:lnTo>
                  <a:pt x="46868" y="750317"/>
                </a:lnTo>
                <a:lnTo>
                  <a:pt x="65658" y="759587"/>
                </a:lnTo>
                <a:lnTo>
                  <a:pt x="84335" y="768982"/>
                </a:lnTo>
                <a:lnTo>
                  <a:pt x="103125" y="778383"/>
                </a:lnTo>
                <a:lnTo>
                  <a:pt x="131316" y="787778"/>
                </a:lnTo>
                <a:lnTo>
                  <a:pt x="215651" y="787778"/>
                </a:lnTo>
                <a:lnTo>
                  <a:pt x="243842" y="778383"/>
                </a:lnTo>
                <a:lnTo>
                  <a:pt x="262508" y="768982"/>
                </a:lnTo>
                <a:lnTo>
                  <a:pt x="281309" y="759587"/>
                </a:lnTo>
                <a:lnTo>
                  <a:pt x="300099" y="750317"/>
                </a:lnTo>
                <a:lnTo>
                  <a:pt x="318901" y="740916"/>
                </a:lnTo>
                <a:lnTo>
                  <a:pt x="328166" y="740916"/>
                </a:lnTo>
                <a:lnTo>
                  <a:pt x="346967" y="722120"/>
                </a:lnTo>
                <a:lnTo>
                  <a:pt x="178184" y="712725"/>
                </a:lnTo>
                <a:lnTo>
                  <a:pt x="168783" y="712725"/>
                </a:lnTo>
                <a:lnTo>
                  <a:pt x="140592" y="703324"/>
                </a:lnTo>
                <a:lnTo>
                  <a:pt x="112526" y="703324"/>
                </a:lnTo>
                <a:lnTo>
                  <a:pt x="103125" y="684528"/>
                </a:lnTo>
                <a:lnTo>
                  <a:pt x="84335" y="675258"/>
                </a:lnTo>
                <a:lnTo>
                  <a:pt x="84335" y="656462"/>
                </a:lnTo>
                <a:lnTo>
                  <a:pt x="75059" y="637666"/>
                </a:lnTo>
                <a:lnTo>
                  <a:pt x="75059" y="618995"/>
                </a:lnTo>
                <a:lnTo>
                  <a:pt x="84335" y="590804"/>
                </a:lnTo>
                <a:lnTo>
                  <a:pt x="103125" y="515745"/>
                </a:lnTo>
                <a:lnTo>
                  <a:pt x="112526" y="506474"/>
                </a:lnTo>
                <a:lnTo>
                  <a:pt x="112526" y="478278"/>
                </a:lnTo>
                <a:lnTo>
                  <a:pt x="131316" y="459612"/>
                </a:lnTo>
                <a:lnTo>
                  <a:pt x="140592" y="440816"/>
                </a:lnTo>
                <a:lnTo>
                  <a:pt x="159382" y="431415"/>
                </a:lnTo>
                <a:lnTo>
                  <a:pt x="168783" y="412620"/>
                </a:lnTo>
                <a:lnTo>
                  <a:pt x="187585" y="403225"/>
                </a:lnTo>
                <a:lnTo>
                  <a:pt x="215651" y="403225"/>
                </a:lnTo>
                <a:lnTo>
                  <a:pt x="234441" y="393824"/>
                </a:lnTo>
                <a:lnTo>
                  <a:pt x="262508" y="393824"/>
                </a:lnTo>
                <a:lnTo>
                  <a:pt x="412625" y="384429"/>
                </a:lnTo>
                <a:lnTo>
                  <a:pt x="393824" y="365757"/>
                </a:lnTo>
                <a:lnTo>
                  <a:pt x="412625" y="356362"/>
                </a:lnTo>
                <a:lnTo>
                  <a:pt x="431291" y="346962"/>
                </a:lnTo>
                <a:lnTo>
                  <a:pt x="450093" y="328296"/>
                </a:lnTo>
                <a:lnTo>
                  <a:pt x="459482" y="309500"/>
                </a:lnTo>
                <a:lnTo>
                  <a:pt x="468883" y="290704"/>
                </a:lnTo>
                <a:lnTo>
                  <a:pt x="487560" y="272033"/>
                </a:lnTo>
                <a:lnTo>
                  <a:pt x="496949" y="253237"/>
                </a:lnTo>
                <a:lnTo>
                  <a:pt x="506350" y="225040"/>
                </a:lnTo>
                <a:lnTo>
                  <a:pt x="515751" y="196974"/>
                </a:lnTo>
                <a:lnTo>
                  <a:pt x="515751" y="103125"/>
                </a:lnTo>
                <a:lnTo>
                  <a:pt x="506350" y="84453"/>
                </a:lnTo>
                <a:lnTo>
                  <a:pt x="487560" y="65658"/>
                </a:lnTo>
                <a:lnTo>
                  <a:pt x="478284" y="46862"/>
                </a:lnTo>
                <a:lnTo>
                  <a:pt x="468883" y="37461"/>
                </a:lnTo>
                <a:lnTo>
                  <a:pt x="450093" y="28190"/>
                </a:lnTo>
                <a:lnTo>
                  <a:pt x="431291" y="18795"/>
                </a:lnTo>
                <a:lnTo>
                  <a:pt x="412625" y="9395"/>
                </a:lnTo>
                <a:lnTo>
                  <a:pt x="38443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56" name="Freeform 9256"/>
          <p:cNvSpPr/>
          <p:nvPr/>
        </p:nvSpPr>
        <p:spPr>
          <a:xfrm rot="-5400000" flipH="0" flipV="0">
            <a:off x="17342380" y="3316002"/>
            <a:ext cx="128023" cy="141727"/>
          </a:xfrm>
          <a:custGeom>
            <a:pathLst>
              <a:path w="787784" h="872108">
                <a:moveTo>
                  <a:pt x="787784" y="84329"/>
                </a:moveTo>
                <a:lnTo>
                  <a:pt x="703336" y="0"/>
                </a:lnTo>
                <a:lnTo>
                  <a:pt x="0" y="8721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57" name="Freeform 9257"/>
          <p:cNvSpPr/>
          <p:nvPr/>
        </p:nvSpPr>
        <p:spPr>
          <a:xfrm rot="-5400000" flipH="0" flipV="0">
            <a:off x="17342390" y="3329715"/>
            <a:ext cx="128003" cy="141727"/>
          </a:xfrm>
          <a:custGeom>
            <a:pathLst>
              <a:path w="787660" h="872108">
                <a:moveTo>
                  <a:pt x="787660" y="0"/>
                </a:moveTo>
                <a:lnTo>
                  <a:pt x="84324" y="872108"/>
                </a:lnTo>
                <a:lnTo>
                  <a:pt x="0" y="787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58" name="Freeform 9258"/>
          <p:cNvSpPr/>
          <p:nvPr/>
        </p:nvSpPr>
        <p:spPr>
          <a:xfrm rot="-5400000" flipH="0" flipV="0">
            <a:off x="17342390" y="3034063"/>
            <a:ext cx="128003" cy="141727"/>
          </a:xfrm>
          <a:custGeom>
            <a:pathLst>
              <a:path w="787660" h="872108">
                <a:moveTo>
                  <a:pt x="0" y="787784"/>
                </a:moveTo>
                <a:lnTo>
                  <a:pt x="84460" y="872108"/>
                </a:lnTo>
                <a:lnTo>
                  <a:pt x="78766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59" name="Freeform 9259"/>
          <p:cNvSpPr/>
          <p:nvPr/>
        </p:nvSpPr>
        <p:spPr>
          <a:xfrm rot="-5400000" flipH="0" flipV="0">
            <a:off x="17343155" y="3021102"/>
            <a:ext cx="126473" cy="141727"/>
          </a:xfrm>
          <a:custGeom>
            <a:pathLst>
              <a:path w="778247" h="872108">
                <a:moveTo>
                  <a:pt x="0" y="872108"/>
                </a:moveTo>
                <a:lnTo>
                  <a:pt x="703200" y="0"/>
                </a:lnTo>
                <a:lnTo>
                  <a:pt x="778247" y="843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60" name="Freeform 9260"/>
          <p:cNvSpPr/>
          <p:nvPr/>
        </p:nvSpPr>
        <p:spPr>
          <a:xfrm rot="-5400000" flipH="0" flipV="0">
            <a:off x="17036823" y="2768121"/>
            <a:ext cx="521214" cy="344421"/>
          </a:xfrm>
          <a:custGeom>
            <a:pathLst>
              <a:path w="3207258" h="2119374">
                <a:moveTo>
                  <a:pt x="628390" y="0"/>
                </a:moveTo>
                <a:lnTo>
                  <a:pt x="628390" y="2119374"/>
                </a:lnTo>
                <a:moveTo>
                  <a:pt x="2578981" y="0"/>
                </a:moveTo>
                <a:lnTo>
                  <a:pt x="2578981" y="2119374"/>
                </a:lnTo>
                <a:moveTo>
                  <a:pt x="0" y="1725550"/>
                </a:moveTo>
                <a:lnTo>
                  <a:pt x="3207258" y="172555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61" name="Freeform 9261"/>
          <p:cNvSpPr/>
          <p:nvPr/>
        </p:nvSpPr>
        <p:spPr>
          <a:xfrm rot="-5400000" flipH="0" flipV="0">
            <a:off x="17343155" y="3021102"/>
            <a:ext cx="126473" cy="141727"/>
          </a:xfrm>
          <a:custGeom>
            <a:pathLst>
              <a:path w="778247" h="872108">
                <a:moveTo>
                  <a:pt x="778247" y="84329"/>
                </a:moveTo>
                <a:lnTo>
                  <a:pt x="703200" y="0"/>
                </a:lnTo>
                <a:lnTo>
                  <a:pt x="0" y="8721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62" name="Freeform 9262"/>
          <p:cNvSpPr/>
          <p:nvPr/>
        </p:nvSpPr>
        <p:spPr>
          <a:xfrm rot="-5400000" flipH="0" flipV="0">
            <a:off x="17342390" y="3034063"/>
            <a:ext cx="128003" cy="141727"/>
          </a:xfrm>
          <a:custGeom>
            <a:pathLst>
              <a:path w="787660" h="872108">
                <a:moveTo>
                  <a:pt x="787660" y="0"/>
                </a:moveTo>
                <a:lnTo>
                  <a:pt x="84460" y="872108"/>
                </a:lnTo>
                <a:lnTo>
                  <a:pt x="0" y="787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63" name="Freeform 9263"/>
          <p:cNvSpPr/>
          <p:nvPr/>
        </p:nvSpPr>
        <p:spPr>
          <a:xfrm rot="-5400000" flipH="0" flipV="0">
            <a:off x="17342390" y="2717071"/>
            <a:ext cx="128003" cy="141727"/>
          </a:xfrm>
          <a:custGeom>
            <a:pathLst>
              <a:path w="787660" h="872108">
                <a:moveTo>
                  <a:pt x="0" y="787784"/>
                </a:moveTo>
                <a:lnTo>
                  <a:pt x="84460" y="872108"/>
                </a:lnTo>
                <a:lnTo>
                  <a:pt x="78766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64" name="Freeform 9264"/>
          <p:cNvSpPr/>
          <p:nvPr/>
        </p:nvSpPr>
        <p:spPr>
          <a:xfrm rot="-5400000" flipH="0" flipV="0">
            <a:off x="17342391" y="2703346"/>
            <a:ext cx="128001" cy="141727"/>
          </a:xfrm>
          <a:custGeom>
            <a:pathLst>
              <a:path w="787648" h="872108">
                <a:moveTo>
                  <a:pt x="0" y="872108"/>
                </a:moveTo>
                <a:lnTo>
                  <a:pt x="703200" y="0"/>
                </a:lnTo>
                <a:lnTo>
                  <a:pt x="787648" y="843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65" name="Freeform 9265"/>
          <p:cNvSpPr/>
          <p:nvPr/>
        </p:nvSpPr>
        <p:spPr>
          <a:xfrm rot="-5400000" flipH="0" flipV="0">
            <a:off x="17313425" y="2950240"/>
            <a:ext cx="42680" cy="56385"/>
          </a:xfrm>
          <a:custGeom>
            <a:pathLst>
              <a:path w="262632" h="346962">
                <a:moveTo>
                  <a:pt x="225040" y="0"/>
                </a:moveTo>
                <a:lnTo>
                  <a:pt x="84459" y="18666"/>
                </a:lnTo>
                <a:lnTo>
                  <a:pt x="121915" y="18666"/>
                </a:lnTo>
                <a:lnTo>
                  <a:pt x="140717" y="28067"/>
                </a:lnTo>
                <a:lnTo>
                  <a:pt x="159518" y="37462"/>
                </a:lnTo>
                <a:lnTo>
                  <a:pt x="168783" y="56257"/>
                </a:lnTo>
                <a:lnTo>
                  <a:pt x="178184" y="75053"/>
                </a:lnTo>
                <a:lnTo>
                  <a:pt x="178184" y="112520"/>
                </a:lnTo>
                <a:lnTo>
                  <a:pt x="168783" y="140587"/>
                </a:lnTo>
                <a:lnTo>
                  <a:pt x="150117" y="215646"/>
                </a:lnTo>
                <a:lnTo>
                  <a:pt x="150117" y="225041"/>
                </a:lnTo>
                <a:lnTo>
                  <a:pt x="140717" y="243837"/>
                </a:lnTo>
                <a:lnTo>
                  <a:pt x="131316" y="271903"/>
                </a:lnTo>
                <a:lnTo>
                  <a:pt x="112526" y="281304"/>
                </a:lnTo>
                <a:lnTo>
                  <a:pt x="103125" y="300100"/>
                </a:lnTo>
                <a:lnTo>
                  <a:pt x="84459" y="309370"/>
                </a:lnTo>
                <a:lnTo>
                  <a:pt x="65658" y="318771"/>
                </a:lnTo>
                <a:lnTo>
                  <a:pt x="46868" y="328166"/>
                </a:lnTo>
                <a:lnTo>
                  <a:pt x="18801" y="328166"/>
                </a:lnTo>
                <a:lnTo>
                  <a:pt x="0" y="337567"/>
                </a:lnTo>
                <a:lnTo>
                  <a:pt x="159518" y="346962"/>
                </a:lnTo>
                <a:lnTo>
                  <a:pt x="178184" y="328166"/>
                </a:lnTo>
                <a:lnTo>
                  <a:pt x="187585" y="309370"/>
                </a:lnTo>
                <a:lnTo>
                  <a:pt x="206375" y="290699"/>
                </a:lnTo>
                <a:lnTo>
                  <a:pt x="215775" y="271903"/>
                </a:lnTo>
                <a:lnTo>
                  <a:pt x="225040" y="243837"/>
                </a:lnTo>
                <a:lnTo>
                  <a:pt x="234441" y="215646"/>
                </a:lnTo>
                <a:lnTo>
                  <a:pt x="253243" y="140587"/>
                </a:lnTo>
                <a:lnTo>
                  <a:pt x="253243" y="121921"/>
                </a:lnTo>
                <a:lnTo>
                  <a:pt x="262632" y="93725"/>
                </a:lnTo>
                <a:lnTo>
                  <a:pt x="253243" y="65658"/>
                </a:lnTo>
                <a:lnTo>
                  <a:pt x="253243" y="37462"/>
                </a:lnTo>
                <a:lnTo>
                  <a:pt x="243842" y="1866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66" name="Freeform 9266"/>
          <p:cNvSpPr/>
          <p:nvPr/>
        </p:nvSpPr>
        <p:spPr>
          <a:xfrm rot="-5400000" flipH="0" flipV="0">
            <a:off x="17270754" y="2925855"/>
            <a:ext cx="77726" cy="128022"/>
          </a:xfrm>
          <a:custGeom>
            <a:pathLst>
              <a:path w="478284" h="787778">
                <a:moveTo>
                  <a:pt x="431428" y="0"/>
                </a:moveTo>
                <a:lnTo>
                  <a:pt x="422027" y="0"/>
                </a:lnTo>
                <a:lnTo>
                  <a:pt x="403225" y="9395"/>
                </a:lnTo>
                <a:lnTo>
                  <a:pt x="384560" y="18795"/>
                </a:lnTo>
                <a:lnTo>
                  <a:pt x="356369" y="18795"/>
                </a:lnTo>
                <a:lnTo>
                  <a:pt x="337703" y="28190"/>
                </a:lnTo>
                <a:lnTo>
                  <a:pt x="309501" y="37461"/>
                </a:lnTo>
                <a:lnTo>
                  <a:pt x="290711" y="56257"/>
                </a:lnTo>
                <a:lnTo>
                  <a:pt x="271909" y="65658"/>
                </a:lnTo>
                <a:lnTo>
                  <a:pt x="253243" y="75053"/>
                </a:lnTo>
                <a:lnTo>
                  <a:pt x="234442" y="93724"/>
                </a:lnTo>
                <a:lnTo>
                  <a:pt x="215776" y="103125"/>
                </a:lnTo>
                <a:lnTo>
                  <a:pt x="196986" y="121921"/>
                </a:lnTo>
                <a:lnTo>
                  <a:pt x="187585" y="140717"/>
                </a:lnTo>
                <a:lnTo>
                  <a:pt x="178185" y="140717"/>
                </a:lnTo>
                <a:lnTo>
                  <a:pt x="159519" y="159512"/>
                </a:lnTo>
                <a:lnTo>
                  <a:pt x="150118" y="178178"/>
                </a:lnTo>
                <a:lnTo>
                  <a:pt x="131328" y="196974"/>
                </a:lnTo>
                <a:lnTo>
                  <a:pt x="121927" y="215770"/>
                </a:lnTo>
                <a:lnTo>
                  <a:pt x="112527" y="243836"/>
                </a:lnTo>
                <a:lnTo>
                  <a:pt x="103250" y="262632"/>
                </a:lnTo>
                <a:lnTo>
                  <a:pt x="93861" y="281303"/>
                </a:lnTo>
                <a:lnTo>
                  <a:pt x="84460" y="309500"/>
                </a:lnTo>
                <a:lnTo>
                  <a:pt x="75059" y="328296"/>
                </a:lnTo>
                <a:lnTo>
                  <a:pt x="65658" y="356362"/>
                </a:lnTo>
                <a:lnTo>
                  <a:pt x="0" y="590804"/>
                </a:lnTo>
                <a:lnTo>
                  <a:pt x="0" y="656462"/>
                </a:lnTo>
                <a:lnTo>
                  <a:pt x="9401" y="675258"/>
                </a:lnTo>
                <a:lnTo>
                  <a:pt x="18802" y="703324"/>
                </a:lnTo>
                <a:lnTo>
                  <a:pt x="37592" y="731521"/>
                </a:lnTo>
                <a:lnTo>
                  <a:pt x="56269" y="750317"/>
                </a:lnTo>
                <a:lnTo>
                  <a:pt x="75059" y="759587"/>
                </a:lnTo>
                <a:lnTo>
                  <a:pt x="93861" y="768982"/>
                </a:lnTo>
                <a:lnTo>
                  <a:pt x="112527" y="778383"/>
                </a:lnTo>
                <a:lnTo>
                  <a:pt x="131328" y="787778"/>
                </a:lnTo>
                <a:lnTo>
                  <a:pt x="215776" y="787778"/>
                </a:lnTo>
                <a:lnTo>
                  <a:pt x="234442" y="778383"/>
                </a:lnTo>
                <a:lnTo>
                  <a:pt x="253243" y="778383"/>
                </a:lnTo>
                <a:lnTo>
                  <a:pt x="271909" y="768982"/>
                </a:lnTo>
                <a:lnTo>
                  <a:pt x="290711" y="759587"/>
                </a:lnTo>
                <a:lnTo>
                  <a:pt x="309501" y="750317"/>
                </a:lnTo>
                <a:lnTo>
                  <a:pt x="328302" y="740916"/>
                </a:lnTo>
                <a:lnTo>
                  <a:pt x="337703" y="722120"/>
                </a:lnTo>
                <a:lnTo>
                  <a:pt x="178185" y="712725"/>
                </a:lnTo>
                <a:lnTo>
                  <a:pt x="168784" y="712725"/>
                </a:lnTo>
                <a:lnTo>
                  <a:pt x="150118" y="703324"/>
                </a:lnTo>
                <a:lnTo>
                  <a:pt x="121927" y="693929"/>
                </a:lnTo>
                <a:lnTo>
                  <a:pt x="103250" y="684528"/>
                </a:lnTo>
                <a:lnTo>
                  <a:pt x="93861" y="665857"/>
                </a:lnTo>
                <a:lnTo>
                  <a:pt x="84460" y="647061"/>
                </a:lnTo>
                <a:lnTo>
                  <a:pt x="75059" y="618995"/>
                </a:lnTo>
                <a:lnTo>
                  <a:pt x="84460" y="590804"/>
                </a:lnTo>
                <a:lnTo>
                  <a:pt x="140717" y="393824"/>
                </a:lnTo>
                <a:lnTo>
                  <a:pt x="262644" y="393824"/>
                </a:lnTo>
                <a:lnTo>
                  <a:pt x="403225" y="375158"/>
                </a:lnTo>
                <a:lnTo>
                  <a:pt x="393960" y="356362"/>
                </a:lnTo>
                <a:lnTo>
                  <a:pt x="384560" y="356362"/>
                </a:lnTo>
                <a:lnTo>
                  <a:pt x="365770" y="337567"/>
                </a:lnTo>
                <a:lnTo>
                  <a:pt x="346968" y="328296"/>
                </a:lnTo>
                <a:lnTo>
                  <a:pt x="328302" y="318895"/>
                </a:lnTo>
                <a:lnTo>
                  <a:pt x="159519" y="318895"/>
                </a:lnTo>
                <a:lnTo>
                  <a:pt x="168784" y="309500"/>
                </a:lnTo>
                <a:lnTo>
                  <a:pt x="178185" y="281303"/>
                </a:lnTo>
                <a:lnTo>
                  <a:pt x="187585" y="262632"/>
                </a:lnTo>
                <a:lnTo>
                  <a:pt x="196986" y="243836"/>
                </a:lnTo>
                <a:lnTo>
                  <a:pt x="206375" y="225040"/>
                </a:lnTo>
                <a:lnTo>
                  <a:pt x="225053" y="206375"/>
                </a:lnTo>
                <a:lnTo>
                  <a:pt x="234442" y="187579"/>
                </a:lnTo>
                <a:lnTo>
                  <a:pt x="253243" y="168783"/>
                </a:lnTo>
                <a:lnTo>
                  <a:pt x="271909" y="159512"/>
                </a:lnTo>
                <a:lnTo>
                  <a:pt x="290711" y="140717"/>
                </a:lnTo>
                <a:lnTo>
                  <a:pt x="318902" y="131316"/>
                </a:lnTo>
                <a:lnTo>
                  <a:pt x="337703" y="112520"/>
                </a:lnTo>
                <a:lnTo>
                  <a:pt x="356369" y="103125"/>
                </a:lnTo>
                <a:lnTo>
                  <a:pt x="384560" y="93724"/>
                </a:lnTo>
                <a:lnTo>
                  <a:pt x="403225" y="84453"/>
                </a:lnTo>
                <a:lnTo>
                  <a:pt x="422027" y="84453"/>
                </a:lnTo>
                <a:lnTo>
                  <a:pt x="450218" y="75053"/>
                </a:lnTo>
                <a:lnTo>
                  <a:pt x="468883" y="65658"/>
                </a:lnTo>
                <a:lnTo>
                  <a:pt x="478284" y="37461"/>
                </a:lnTo>
                <a:lnTo>
                  <a:pt x="468883" y="18795"/>
                </a:lnTo>
                <a:lnTo>
                  <a:pt x="459494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67" name="Freeform 9267"/>
          <p:cNvSpPr/>
          <p:nvPr/>
        </p:nvSpPr>
        <p:spPr>
          <a:xfrm rot="-5400000" flipH="0" flipV="0">
            <a:off x="17270754" y="2838984"/>
            <a:ext cx="89922" cy="115825"/>
          </a:xfrm>
          <a:custGeom>
            <a:pathLst>
              <a:path w="553331" h="712725">
                <a:moveTo>
                  <a:pt x="534541" y="0"/>
                </a:moveTo>
                <a:lnTo>
                  <a:pt x="384548" y="9400"/>
                </a:lnTo>
                <a:lnTo>
                  <a:pt x="422015" y="9400"/>
                </a:lnTo>
                <a:lnTo>
                  <a:pt x="440817" y="18671"/>
                </a:lnTo>
                <a:lnTo>
                  <a:pt x="459482" y="28072"/>
                </a:lnTo>
                <a:lnTo>
                  <a:pt x="468883" y="46868"/>
                </a:lnTo>
                <a:lnTo>
                  <a:pt x="478272" y="65664"/>
                </a:lnTo>
                <a:lnTo>
                  <a:pt x="478272" y="103125"/>
                </a:lnTo>
                <a:lnTo>
                  <a:pt x="468883" y="121921"/>
                </a:lnTo>
                <a:lnTo>
                  <a:pt x="459482" y="140717"/>
                </a:lnTo>
                <a:lnTo>
                  <a:pt x="450206" y="159388"/>
                </a:lnTo>
                <a:lnTo>
                  <a:pt x="431416" y="187579"/>
                </a:lnTo>
                <a:lnTo>
                  <a:pt x="9389" y="647067"/>
                </a:lnTo>
                <a:lnTo>
                  <a:pt x="0" y="675264"/>
                </a:lnTo>
                <a:lnTo>
                  <a:pt x="0" y="693929"/>
                </a:lnTo>
                <a:lnTo>
                  <a:pt x="18790" y="712725"/>
                </a:lnTo>
                <a:lnTo>
                  <a:pt x="384548" y="712725"/>
                </a:lnTo>
                <a:lnTo>
                  <a:pt x="403225" y="693929"/>
                </a:lnTo>
                <a:lnTo>
                  <a:pt x="403225" y="656468"/>
                </a:lnTo>
                <a:lnTo>
                  <a:pt x="384548" y="637672"/>
                </a:lnTo>
                <a:lnTo>
                  <a:pt x="131316" y="637672"/>
                </a:lnTo>
                <a:lnTo>
                  <a:pt x="487673" y="243842"/>
                </a:lnTo>
                <a:lnTo>
                  <a:pt x="497074" y="234447"/>
                </a:lnTo>
                <a:lnTo>
                  <a:pt x="515740" y="206250"/>
                </a:lnTo>
                <a:lnTo>
                  <a:pt x="525140" y="187579"/>
                </a:lnTo>
                <a:lnTo>
                  <a:pt x="534541" y="168783"/>
                </a:lnTo>
                <a:lnTo>
                  <a:pt x="543930" y="149987"/>
                </a:lnTo>
                <a:lnTo>
                  <a:pt x="553331" y="121921"/>
                </a:lnTo>
                <a:lnTo>
                  <a:pt x="553331" y="46868"/>
                </a:lnTo>
                <a:lnTo>
                  <a:pt x="543930" y="280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68" name="Freeform 9268"/>
          <p:cNvSpPr/>
          <p:nvPr/>
        </p:nvSpPr>
        <p:spPr>
          <a:xfrm rot="-5400000" flipH="0" flipV="0">
            <a:off x="17231138" y="2869458"/>
            <a:ext cx="60947" cy="32010"/>
          </a:xfrm>
          <a:custGeom>
            <a:pathLst>
              <a:path w="375034" h="196974">
                <a:moveTo>
                  <a:pt x="243718" y="0"/>
                </a:moveTo>
                <a:lnTo>
                  <a:pt x="225041" y="0"/>
                </a:lnTo>
                <a:lnTo>
                  <a:pt x="196850" y="9395"/>
                </a:lnTo>
                <a:lnTo>
                  <a:pt x="168659" y="9395"/>
                </a:lnTo>
                <a:lnTo>
                  <a:pt x="149982" y="18795"/>
                </a:lnTo>
                <a:lnTo>
                  <a:pt x="131192" y="28190"/>
                </a:lnTo>
                <a:lnTo>
                  <a:pt x="112390" y="37461"/>
                </a:lnTo>
                <a:lnTo>
                  <a:pt x="93725" y="46862"/>
                </a:lnTo>
                <a:lnTo>
                  <a:pt x="74935" y="56257"/>
                </a:lnTo>
                <a:lnTo>
                  <a:pt x="65534" y="75053"/>
                </a:lnTo>
                <a:lnTo>
                  <a:pt x="46868" y="93724"/>
                </a:lnTo>
                <a:lnTo>
                  <a:pt x="28067" y="112520"/>
                </a:lnTo>
                <a:lnTo>
                  <a:pt x="9265" y="131316"/>
                </a:lnTo>
                <a:lnTo>
                  <a:pt x="9265" y="140717"/>
                </a:lnTo>
                <a:lnTo>
                  <a:pt x="0" y="159512"/>
                </a:lnTo>
                <a:lnTo>
                  <a:pt x="0" y="168783"/>
                </a:lnTo>
                <a:lnTo>
                  <a:pt x="9265" y="187579"/>
                </a:lnTo>
                <a:lnTo>
                  <a:pt x="18666" y="187579"/>
                </a:lnTo>
                <a:lnTo>
                  <a:pt x="37467" y="196974"/>
                </a:lnTo>
                <a:lnTo>
                  <a:pt x="46868" y="196974"/>
                </a:lnTo>
                <a:lnTo>
                  <a:pt x="65534" y="187579"/>
                </a:lnTo>
                <a:lnTo>
                  <a:pt x="74935" y="168783"/>
                </a:lnTo>
                <a:lnTo>
                  <a:pt x="93725" y="150112"/>
                </a:lnTo>
                <a:lnTo>
                  <a:pt x="112390" y="131316"/>
                </a:lnTo>
                <a:lnTo>
                  <a:pt x="121791" y="131316"/>
                </a:lnTo>
                <a:lnTo>
                  <a:pt x="140593" y="112520"/>
                </a:lnTo>
                <a:lnTo>
                  <a:pt x="159383" y="103125"/>
                </a:lnTo>
                <a:lnTo>
                  <a:pt x="187449" y="84453"/>
                </a:lnTo>
                <a:lnTo>
                  <a:pt x="225041" y="84453"/>
                </a:lnTo>
                <a:lnTo>
                  <a:pt x="375034" y="75053"/>
                </a:lnTo>
                <a:lnTo>
                  <a:pt x="365633" y="56257"/>
                </a:lnTo>
                <a:lnTo>
                  <a:pt x="346968" y="37461"/>
                </a:lnTo>
                <a:lnTo>
                  <a:pt x="328166" y="28190"/>
                </a:lnTo>
                <a:lnTo>
                  <a:pt x="309376" y="18795"/>
                </a:lnTo>
                <a:lnTo>
                  <a:pt x="290699" y="9395"/>
                </a:lnTo>
                <a:lnTo>
                  <a:pt x="27190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69" name="Freeform 9269"/>
          <p:cNvSpPr/>
          <p:nvPr/>
        </p:nvSpPr>
        <p:spPr>
          <a:xfrm rot="-5400000" flipH="0" flipV="0">
            <a:off x="16273298" y="2472459"/>
            <a:ext cx="803141" cy="376432"/>
          </a:xfrm>
          <a:custGeom>
            <a:pathLst>
              <a:path w="4942074" h="2316349">
                <a:moveTo>
                  <a:pt x="628266" y="0"/>
                </a:moveTo>
                <a:lnTo>
                  <a:pt x="628266" y="2316349"/>
                </a:lnTo>
                <a:moveTo>
                  <a:pt x="1725539" y="787778"/>
                </a:moveTo>
                <a:lnTo>
                  <a:pt x="1725539" y="2316349"/>
                </a:lnTo>
                <a:moveTo>
                  <a:pt x="0" y="1922524"/>
                </a:moveTo>
                <a:lnTo>
                  <a:pt x="2353816" y="1922524"/>
                </a:lnTo>
                <a:moveTo>
                  <a:pt x="4942074" y="1922524"/>
                </a:moveTo>
                <a:lnTo>
                  <a:pt x="1725539" y="192252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70" name="Freeform 9270"/>
          <p:cNvSpPr/>
          <p:nvPr/>
        </p:nvSpPr>
        <p:spPr>
          <a:xfrm rot="-5400000" flipH="0" flipV="0">
            <a:off x="16658098" y="2363495"/>
            <a:ext cx="89924" cy="128023"/>
          </a:xfrm>
          <a:custGeom>
            <a:pathLst>
              <a:path w="553343" h="787784">
                <a:moveTo>
                  <a:pt x="403225" y="0"/>
                </a:moveTo>
                <a:lnTo>
                  <a:pt x="225041" y="0"/>
                </a:lnTo>
                <a:lnTo>
                  <a:pt x="206375" y="9401"/>
                </a:lnTo>
                <a:lnTo>
                  <a:pt x="196975" y="18796"/>
                </a:lnTo>
                <a:lnTo>
                  <a:pt x="187574" y="37592"/>
                </a:lnTo>
                <a:lnTo>
                  <a:pt x="196975" y="65658"/>
                </a:lnTo>
                <a:lnTo>
                  <a:pt x="206375" y="75059"/>
                </a:lnTo>
                <a:lnTo>
                  <a:pt x="225041" y="84454"/>
                </a:lnTo>
                <a:lnTo>
                  <a:pt x="422015" y="84454"/>
                </a:lnTo>
                <a:lnTo>
                  <a:pt x="440817" y="93855"/>
                </a:lnTo>
                <a:lnTo>
                  <a:pt x="459483" y="103250"/>
                </a:lnTo>
                <a:lnTo>
                  <a:pt x="468883" y="121921"/>
                </a:lnTo>
                <a:lnTo>
                  <a:pt x="478284" y="140717"/>
                </a:lnTo>
                <a:lnTo>
                  <a:pt x="478284" y="168908"/>
                </a:lnTo>
                <a:lnTo>
                  <a:pt x="468883" y="196980"/>
                </a:lnTo>
                <a:lnTo>
                  <a:pt x="468883" y="215776"/>
                </a:lnTo>
                <a:lnTo>
                  <a:pt x="450218" y="234572"/>
                </a:lnTo>
                <a:lnTo>
                  <a:pt x="440817" y="253237"/>
                </a:lnTo>
                <a:lnTo>
                  <a:pt x="422015" y="272033"/>
                </a:lnTo>
                <a:lnTo>
                  <a:pt x="403225" y="290829"/>
                </a:lnTo>
                <a:lnTo>
                  <a:pt x="384560" y="300100"/>
                </a:lnTo>
                <a:lnTo>
                  <a:pt x="365758" y="309500"/>
                </a:lnTo>
                <a:lnTo>
                  <a:pt x="337692" y="318895"/>
                </a:lnTo>
                <a:lnTo>
                  <a:pt x="206375" y="318895"/>
                </a:lnTo>
                <a:lnTo>
                  <a:pt x="187574" y="337691"/>
                </a:lnTo>
                <a:lnTo>
                  <a:pt x="187574" y="375158"/>
                </a:lnTo>
                <a:lnTo>
                  <a:pt x="206375" y="393954"/>
                </a:lnTo>
                <a:lnTo>
                  <a:pt x="328291" y="393954"/>
                </a:lnTo>
                <a:lnTo>
                  <a:pt x="356357" y="403225"/>
                </a:lnTo>
                <a:lnTo>
                  <a:pt x="375159" y="412626"/>
                </a:lnTo>
                <a:lnTo>
                  <a:pt x="384560" y="431422"/>
                </a:lnTo>
                <a:lnTo>
                  <a:pt x="393949" y="450217"/>
                </a:lnTo>
                <a:lnTo>
                  <a:pt x="393949" y="487679"/>
                </a:lnTo>
                <a:lnTo>
                  <a:pt x="384560" y="515875"/>
                </a:lnTo>
                <a:lnTo>
                  <a:pt x="365758" y="590804"/>
                </a:lnTo>
                <a:lnTo>
                  <a:pt x="365758" y="600205"/>
                </a:lnTo>
                <a:lnTo>
                  <a:pt x="356357" y="619001"/>
                </a:lnTo>
                <a:lnTo>
                  <a:pt x="346968" y="637797"/>
                </a:lnTo>
                <a:lnTo>
                  <a:pt x="328291" y="656462"/>
                </a:lnTo>
                <a:lnTo>
                  <a:pt x="309501" y="675258"/>
                </a:lnTo>
                <a:lnTo>
                  <a:pt x="300100" y="684659"/>
                </a:lnTo>
                <a:lnTo>
                  <a:pt x="281298" y="694054"/>
                </a:lnTo>
                <a:lnTo>
                  <a:pt x="253232" y="703325"/>
                </a:lnTo>
                <a:lnTo>
                  <a:pt x="234442" y="703325"/>
                </a:lnTo>
                <a:lnTo>
                  <a:pt x="215640" y="712725"/>
                </a:lnTo>
                <a:lnTo>
                  <a:pt x="18790" y="712725"/>
                </a:lnTo>
                <a:lnTo>
                  <a:pt x="0" y="722120"/>
                </a:lnTo>
                <a:lnTo>
                  <a:pt x="0" y="769113"/>
                </a:lnTo>
                <a:lnTo>
                  <a:pt x="18790" y="787784"/>
                </a:lnTo>
                <a:lnTo>
                  <a:pt x="187574" y="787784"/>
                </a:lnTo>
                <a:lnTo>
                  <a:pt x="243843" y="787784"/>
                </a:lnTo>
                <a:lnTo>
                  <a:pt x="262633" y="778383"/>
                </a:lnTo>
                <a:lnTo>
                  <a:pt x="290699" y="769113"/>
                </a:lnTo>
                <a:lnTo>
                  <a:pt x="309501" y="769113"/>
                </a:lnTo>
                <a:lnTo>
                  <a:pt x="328291" y="759712"/>
                </a:lnTo>
                <a:lnTo>
                  <a:pt x="346968" y="750317"/>
                </a:lnTo>
                <a:lnTo>
                  <a:pt x="365758" y="731521"/>
                </a:lnTo>
                <a:lnTo>
                  <a:pt x="375159" y="722120"/>
                </a:lnTo>
                <a:lnTo>
                  <a:pt x="393949" y="703325"/>
                </a:lnTo>
                <a:lnTo>
                  <a:pt x="403225" y="684659"/>
                </a:lnTo>
                <a:lnTo>
                  <a:pt x="422015" y="665863"/>
                </a:lnTo>
                <a:lnTo>
                  <a:pt x="431416" y="637797"/>
                </a:lnTo>
                <a:lnTo>
                  <a:pt x="440817" y="619001"/>
                </a:lnTo>
                <a:lnTo>
                  <a:pt x="450218" y="590804"/>
                </a:lnTo>
                <a:lnTo>
                  <a:pt x="468883" y="515875"/>
                </a:lnTo>
                <a:lnTo>
                  <a:pt x="468883" y="487679"/>
                </a:lnTo>
                <a:lnTo>
                  <a:pt x="478284" y="469013"/>
                </a:lnTo>
                <a:lnTo>
                  <a:pt x="478284" y="459612"/>
                </a:lnTo>
                <a:lnTo>
                  <a:pt x="468883" y="431422"/>
                </a:lnTo>
                <a:lnTo>
                  <a:pt x="468883" y="412626"/>
                </a:lnTo>
                <a:lnTo>
                  <a:pt x="459483" y="393954"/>
                </a:lnTo>
                <a:lnTo>
                  <a:pt x="440817" y="375158"/>
                </a:lnTo>
                <a:lnTo>
                  <a:pt x="422015" y="365758"/>
                </a:lnTo>
                <a:lnTo>
                  <a:pt x="431416" y="365758"/>
                </a:lnTo>
                <a:lnTo>
                  <a:pt x="450218" y="356363"/>
                </a:lnTo>
                <a:lnTo>
                  <a:pt x="468883" y="337691"/>
                </a:lnTo>
                <a:lnTo>
                  <a:pt x="487673" y="328296"/>
                </a:lnTo>
                <a:lnTo>
                  <a:pt x="497074" y="309500"/>
                </a:lnTo>
                <a:lnTo>
                  <a:pt x="515740" y="290829"/>
                </a:lnTo>
                <a:lnTo>
                  <a:pt x="525141" y="272033"/>
                </a:lnTo>
                <a:lnTo>
                  <a:pt x="534542" y="253237"/>
                </a:lnTo>
                <a:lnTo>
                  <a:pt x="543942" y="225171"/>
                </a:lnTo>
                <a:lnTo>
                  <a:pt x="553343" y="196980"/>
                </a:lnTo>
                <a:lnTo>
                  <a:pt x="553343" y="131316"/>
                </a:lnTo>
                <a:lnTo>
                  <a:pt x="543942" y="103250"/>
                </a:lnTo>
                <a:lnTo>
                  <a:pt x="534542" y="84454"/>
                </a:lnTo>
                <a:lnTo>
                  <a:pt x="534542" y="75059"/>
                </a:lnTo>
                <a:lnTo>
                  <a:pt x="525141" y="56263"/>
                </a:lnTo>
                <a:lnTo>
                  <a:pt x="506475" y="37592"/>
                </a:lnTo>
                <a:lnTo>
                  <a:pt x="487673" y="28197"/>
                </a:lnTo>
                <a:lnTo>
                  <a:pt x="468883" y="18796"/>
                </a:lnTo>
                <a:lnTo>
                  <a:pt x="450218" y="9401"/>
                </a:lnTo>
                <a:lnTo>
                  <a:pt x="42201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71" name="Freeform 9271"/>
          <p:cNvSpPr/>
          <p:nvPr/>
        </p:nvSpPr>
        <p:spPr>
          <a:xfrm rot="-5400000" flipH="0" flipV="0">
            <a:off x="16658109" y="2270528"/>
            <a:ext cx="89902" cy="128023"/>
          </a:xfrm>
          <a:custGeom>
            <a:pathLst>
              <a:path w="553207" h="787784">
                <a:moveTo>
                  <a:pt x="515751" y="0"/>
                </a:moveTo>
                <a:lnTo>
                  <a:pt x="215652" y="0"/>
                </a:lnTo>
                <a:lnTo>
                  <a:pt x="196850" y="9401"/>
                </a:lnTo>
                <a:lnTo>
                  <a:pt x="187449" y="28197"/>
                </a:lnTo>
                <a:lnTo>
                  <a:pt x="103125" y="347092"/>
                </a:lnTo>
                <a:lnTo>
                  <a:pt x="103125" y="365758"/>
                </a:lnTo>
                <a:lnTo>
                  <a:pt x="112526" y="384559"/>
                </a:lnTo>
                <a:lnTo>
                  <a:pt x="121791" y="384559"/>
                </a:lnTo>
                <a:lnTo>
                  <a:pt x="140593" y="393954"/>
                </a:lnTo>
                <a:lnTo>
                  <a:pt x="337567" y="393954"/>
                </a:lnTo>
                <a:lnTo>
                  <a:pt x="356357" y="403225"/>
                </a:lnTo>
                <a:lnTo>
                  <a:pt x="375034" y="412626"/>
                </a:lnTo>
                <a:lnTo>
                  <a:pt x="384435" y="431422"/>
                </a:lnTo>
                <a:lnTo>
                  <a:pt x="393824" y="450217"/>
                </a:lnTo>
                <a:lnTo>
                  <a:pt x="393824" y="487679"/>
                </a:lnTo>
                <a:lnTo>
                  <a:pt x="384435" y="515875"/>
                </a:lnTo>
                <a:lnTo>
                  <a:pt x="365634" y="590804"/>
                </a:lnTo>
                <a:lnTo>
                  <a:pt x="365634" y="600205"/>
                </a:lnTo>
                <a:lnTo>
                  <a:pt x="356357" y="619001"/>
                </a:lnTo>
                <a:lnTo>
                  <a:pt x="346968" y="647067"/>
                </a:lnTo>
                <a:lnTo>
                  <a:pt x="328166" y="656462"/>
                </a:lnTo>
                <a:lnTo>
                  <a:pt x="318765" y="675258"/>
                </a:lnTo>
                <a:lnTo>
                  <a:pt x="300100" y="684659"/>
                </a:lnTo>
                <a:lnTo>
                  <a:pt x="281310" y="694054"/>
                </a:lnTo>
                <a:lnTo>
                  <a:pt x="262508" y="703325"/>
                </a:lnTo>
                <a:lnTo>
                  <a:pt x="234317" y="703325"/>
                </a:lnTo>
                <a:lnTo>
                  <a:pt x="215652" y="712725"/>
                </a:lnTo>
                <a:lnTo>
                  <a:pt x="18666" y="712725"/>
                </a:lnTo>
                <a:lnTo>
                  <a:pt x="0" y="722120"/>
                </a:lnTo>
                <a:lnTo>
                  <a:pt x="0" y="769113"/>
                </a:lnTo>
                <a:lnTo>
                  <a:pt x="18666" y="787784"/>
                </a:lnTo>
                <a:lnTo>
                  <a:pt x="253107" y="787784"/>
                </a:lnTo>
                <a:lnTo>
                  <a:pt x="271909" y="778383"/>
                </a:lnTo>
                <a:lnTo>
                  <a:pt x="290699" y="778383"/>
                </a:lnTo>
                <a:lnTo>
                  <a:pt x="309376" y="769113"/>
                </a:lnTo>
                <a:lnTo>
                  <a:pt x="328166" y="759712"/>
                </a:lnTo>
                <a:lnTo>
                  <a:pt x="346968" y="750317"/>
                </a:lnTo>
                <a:lnTo>
                  <a:pt x="365634" y="740916"/>
                </a:lnTo>
                <a:lnTo>
                  <a:pt x="375034" y="722120"/>
                </a:lnTo>
                <a:lnTo>
                  <a:pt x="393824" y="703325"/>
                </a:lnTo>
                <a:lnTo>
                  <a:pt x="403225" y="684659"/>
                </a:lnTo>
                <a:lnTo>
                  <a:pt x="421891" y="665863"/>
                </a:lnTo>
                <a:lnTo>
                  <a:pt x="431292" y="647067"/>
                </a:lnTo>
                <a:lnTo>
                  <a:pt x="440692" y="619001"/>
                </a:lnTo>
                <a:lnTo>
                  <a:pt x="450093" y="590804"/>
                </a:lnTo>
                <a:lnTo>
                  <a:pt x="468883" y="515875"/>
                </a:lnTo>
                <a:lnTo>
                  <a:pt x="468883" y="497080"/>
                </a:lnTo>
                <a:lnTo>
                  <a:pt x="478160" y="469013"/>
                </a:lnTo>
                <a:lnTo>
                  <a:pt x="468883" y="440817"/>
                </a:lnTo>
                <a:lnTo>
                  <a:pt x="468883" y="412626"/>
                </a:lnTo>
                <a:lnTo>
                  <a:pt x="459482" y="393954"/>
                </a:lnTo>
                <a:lnTo>
                  <a:pt x="440692" y="375158"/>
                </a:lnTo>
                <a:lnTo>
                  <a:pt x="431292" y="356363"/>
                </a:lnTo>
                <a:lnTo>
                  <a:pt x="412626" y="337691"/>
                </a:lnTo>
                <a:lnTo>
                  <a:pt x="384435" y="328296"/>
                </a:lnTo>
                <a:lnTo>
                  <a:pt x="365634" y="318895"/>
                </a:lnTo>
                <a:lnTo>
                  <a:pt x="196850" y="318895"/>
                </a:lnTo>
                <a:lnTo>
                  <a:pt x="262508" y="84454"/>
                </a:lnTo>
                <a:lnTo>
                  <a:pt x="515751" y="84454"/>
                </a:lnTo>
                <a:lnTo>
                  <a:pt x="534417" y="75059"/>
                </a:lnTo>
                <a:lnTo>
                  <a:pt x="543818" y="65658"/>
                </a:lnTo>
                <a:lnTo>
                  <a:pt x="553207" y="37592"/>
                </a:lnTo>
                <a:lnTo>
                  <a:pt x="543818" y="18796"/>
                </a:lnTo>
                <a:lnTo>
                  <a:pt x="534417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72" name="Freeform 9272"/>
          <p:cNvSpPr/>
          <p:nvPr/>
        </p:nvSpPr>
        <p:spPr>
          <a:xfrm rot="-5400000" flipH="0" flipV="0">
            <a:off x="16735061" y="2882420"/>
            <a:ext cx="126495" cy="141727"/>
          </a:xfrm>
          <a:custGeom>
            <a:pathLst>
              <a:path w="778384" h="872108">
                <a:moveTo>
                  <a:pt x="778384" y="84454"/>
                </a:moveTo>
                <a:lnTo>
                  <a:pt x="703325" y="0"/>
                </a:lnTo>
                <a:lnTo>
                  <a:pt x="0" y="8721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73" name="Freeform 9273"/>
          <p:cNvSpPr/>
          <p:nvPr/>
        </p:nvSpPr>
        <p:spPr>
          <a:xfrm rot="-5400000" flipH="0" flipV="0">
            <a:off x="16734298" y="2895380"/>
            <a:ext cx="128021" cy="141727"/>
          </a:xfrm>
          <a:custGeom>
            <a:pathLst>
              <a:path w="787773" h="872108">
                <a:moveTo>
                  <a:pt x="787773" y="0"/>
                </a:moveTo>
                <a:lnTo>
                  <a:pt x="84448" y="872108"/>
                </a:lnTo>
                <a:lnTo>
                  <a:pt x="0" y="7877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74" name="Freeform 9274"/>
          <p:cNvSpPr/>
          <p:nvPr/>
        </p:nvSpPr>
        <p:spPr>
          <a:xfrm rot="-5400000" flipH="0" flipV="0">
            <a:off x="16734307" y="2717071"/>
            <a:ext cx="128003" cy="141727"/>
          </a:xfrm>
          <a:custGeom>
            <a:pathLst>
              <a:path w="787660" h="872108">
                <a:moveTo>
                  <a:pt x="0" y="787778"/>
                </a:moveTo>
                <a:lnTo>
                  <a:pt x="84460" y="872108"/>
                </a:lnTo>
                <a:lnTo>
                  <a:pt x="78766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75" name="Freeform 9275"/>
          <p:cNvSpPr/>
          <p:nvPr/>
        </p:nvSpPr>
        <p:spPr>
          <a:xfrm rot="-5400000" flipH="0" flipV="0">
            <a:off x="16734308" y="2703346"/>
            <a:ext cx="128001" cy="141727"/>
          </a:xfrm>
          <a:custGeom>
            <a:pathLst>
              <a:path w="787648" h="872108">
                <a:moveTo>
                  <a:pt x="0" y="872108"/>
                </a:moveTo>
                <a:lnTo>
                  <a:pt x="703200" y="0"/>
                </a:lnTo>
                <a:lnTo>
                  <a:pt x="787648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76" name="Freeform 9276"/>
          <p:cNvSpPr/>
          <p:nvPr/>
        </p:nvSpPr>
        <p:spPr>
          <a:xfrm rot="-5400000" flipH="0" flipV="0">
            <a:off x="16482844" y="3116351"/>
            <a:ext cx="384048" cy="376432"/>
          </a:xfrm>
          <a:custGeom>
            <a:pathLst>
              <a:path w="2363217" h="2316349">
                <a:moveTo>
                  <a:pt x="1734815" y="46986"/>
                </a:moveTo>
                <a:lnTo>
                  <a:pt x="1734815" y="2316349"/>
                </a:lnTo>
                <a:moveTo>
                  <a:pt x="628266" y="0"/>
                </a:moveTo>
                <a:lnTo>
                  <a:pt x="628266" y="2316349"/>
                </a:lnTo>
                <a:moveTo>
                  <a:pt x="2363217" y="1922524"/>
                </a:moveTo>
                <a:lnTo>
                  <a:pt x="0" y="192252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77" name="Freeform 9277"/>
          <p:cNvSpPr/>
          <p:nvPr/>
        </p:nvSpPr>
        <p:spPr>
          <a:xfrm rot="-5400000" flipH="0" flipV="0">
            <a:off x="16658099" y="3552214"/>
            <a:ext cx="89922" cy="128023"/>
          </a:xfrm>
          <a:custGeom>
            <a:pathLst>
              <a:path w="553331" h="787784">
                <a:moveTo>
                  <a:pt x="403225" y="0"/>
                </a:moveTo>
                <a:lnTo>
                  <a:pt x="225165" y="0"/>
                </a:lnTo>
                <a:lnTo>
                  <a:pt x="206375" y="9401"/>
                </a:lnTo>
                <a:lnTo>
                  <a:pt x="196974" y="18796"/>
                </a:lnTo>
                <a:lnTo>
                  <a:pt x="187573" y="37592"/>
                </a:lnTo>
                <a:lnTo>
                  <a:pt x="196974" y="65658"/>
                </a:lnTo>
                <a:lnTo>
                  <a:pt x="206375" y="75059"/>
                </a:lnTo>
                <a:lnTo>
                  <a:pt x="225165" y="84454"/>
                </a:lnTo>
                <a:lnTo>
                  <a:pt x="422015" y="84454"/>
                </a:lnTo>
                <a:lnTo>
                  <a:pt x="440816" y="93855"/>
                </a:lnTo>
                <a:lnTo>
                  <a:pt x="459482" y="103250"/>
                </a:lnTo>
                <a:lnTo>
                  <a:pt x="468883" y="121921"/>
                </a:lnTo>
                <a:lnTo>
                  <a:pt x="478284" y="140717"/>
                </a:lnTo>
                <a:lnTo>
                  <a:pt x="478284" y="168908"/>
                </a:lnTo>
                <a:lnTo>
                  <a:pt x="468883" y="196980"/>
                </a:lnTo>
                <a:lnTo>
                  <a:pt x="468883" y="215776"/>
                </a:lnTo>
                <a:lnTo>
                  <a:pt x="450081" y="234572"/>
                </a:lnTo>
                <a:lnTo>
                  <a:pt x="440816" y="253237"/>
                </a:lnTo>
                <a:lnTo>
                  <a:pt x="422015" y="272033"/>
                </a:lnTo>
                <a:lnTo>
                  <a:pt x="403225" y="290829"/>
                </a:lnTo>
                <a:lnTo>
                  <a:pt x="384559" y="300100"/>
                </a:lnTo>
                <a:lnTo>
                  <a:pt x="365758" y="309500"/>
                </a:lnTo>
                <a:lnTo>
                  <a:pt x="337691" y="318895"/>
                </a:lnTo>
                <a:lnTo>
                  <a:pt x="206375" y="318895"/>
                </a:lnTo>
                <a:lnTo>
                  <a:pt x="187573" y="337691"/>
                </a:lnTo>
                <a:lnTo>
                  <a:pt x="187573" y="375158"/>
                </a:lnTo>
                <a:lnTo>
                  <a:pt x="206375" y="393954"/>
                </a:lnTo>
                <a:lnTo>
                  <a:pt x="328290" y="393954"/>
                </a:lnTo>
                <a:lnTo>
                  <a:pt x="356357" y="403225"/>
                </a:lnTo>
                <a:lnTo>
                  <a:pt x="375158" y="412626"/>
                </a:lnTo>
                <a:lnTo>
                  <a:pt x="384559" y="431422"/>
                </a:lnTo>
                <a:lnTo>
                  <a:pt x="393824" y="450217"/>
                </a:lnTo>
                <a:lnTo>
                  <a:pt x="393824" y="487679"/>
                </a:lnTo>
                <a:lnTo>
                  <a:pt x="384559" y="515875"/>
                </a:lnTo>
                <a:lnTo>
                  <a:pt x="365758" y="590804"/>
                </a:lnTo>
                <a:lnTo>
                  <a:pt x="365758" y="600205"/>
                </a:lnTo>
                <a:lnTo>
                  <a:pt x="356357" y="619001"/>
                </a:lnTo>
                <a:lnTo>
                  <a:pt x="346956" y="637797"/>
                </a:lnTo>
                <a:lnTo>
                  <a:pt x="328290" y="656462"/>
                </a:lnTo>
                <a:lnTo>
                  <a:pt x="309500" y="675258"/>
                </a:lnTo>
                <a:lnTo>
                  <a:pt x="300099" y="684659"/>
                </a:lnTo>
                <a:lnTo>
                  <a:pt x="281434" y="694054"/>
                </a:lnTo>
                <a:lnTo>
                  <a:pt x="253231" y="703325"/>
                </a:lnTo>
                <a:lnTo>
                  <a:pt x="234441" y="703325"/>
                </a:lnTo>
                <a:lnTo>
                  <a:pt x="215640" y="712725"/>
                </a:lnTo>
                <a:lnTo>
                  <a:pt x="18790" y="712725"/>
                </a:lnTo>
                <a:lnTo>
                  <a:pt x="0" y="722120"/>
                </a:lnTo>
                <a:lnTo>
                  <a:pt x="0" y="769113"/>
                </a:lnTo>
                <a:lnTo>
                  <a:pt x="18790" y="787784"/>
                </a:lnTo>
                <a:lnTo>
                  <a:pt x="187573" y="787784"/>
                </a:lnTo>
                <a:lnTo>
                  <a:pt x="243842" y="787784"/>
                </a:lnTo>
                <a:lnTo>
                  <a:pt x="262632" y="778383"/>
                </a:lnTo>
                <a:lnTo>
                  <a:pt x="290699" y="769113"/>
                </a:lnTo>
                <a:lnTo>
                  <a:pt x="309500" y="769113"/>
                </a:lnTo>
                <a:lnTo>
                  <a:pt x="328290" y="759712"/>
                </a:lnTo>
                <a:lnTo>
                  <a:pt x="346956" y="750317"/>
                </a:lnTo>
                <a:lnTo>
                  <a:pt x="365758" y="731521"/>
                </a:lnTo>
                <a:lnTo>
                  <a:pt x="375158" y="722120"/>
                </a:lnTo>
                <a:lnTo>
                  <a:pt x="393824" y="703325"/>
                </a:lnTo>
                <a:lnTo>
                  <a:pt x="403225" y="684659"/>
                </a:lnTo>
                <a:lnTo>
                  <a:pt x="422015" y="665863"/>
                </a:lnTo>
                <a:lnTo>
                  <a:pt x="431416" y="637797"/>
                </a:lnTo>
                <a:lnTo>
                  <a:pt x="440816" y="619001"/>
                </a:lnTo>
                <a:lnTo>
                  <a:pt x="450081" y="590804"/>
                </a:lnTo>
                <a:lnTo>
                  <a:pt x="468883" y="515875"/>
                </a:lnTo>
                <a:lnTo>
                  <a:pt x="468883" y="487679"/>
                </a:lnTo>
                <a:lnTo>
                  <a:pt x="478284" y="469013"/>
                </a:lnTo>
                <a:lnTo>
                  <a:pt x="478284" y="459612"/>
                </a:lnTo>
                <a:lnTo>
                  <a:pt x="468883" y="431422"/>
                </a:lnTo>
                <a:lnTo>
                  <a:pt x="468883" y="412626"/>
                </a:lnTo>
                <a:lnTo>
                  <a:pt x="459482" y="393954"/>
                </a:lnTo>
                <a:lnTo>
                  <a:pt x="440816" y="375158"/>
                </a:lnTo>
                <a:lnTo>
                  <a:pt x="422015" y="365758"/>
                </a:lnTo>
                <a:lnTo>
                  <a:pt x="431416" y="365758"/>
                </a:lnTo>
                <a:lnTo>
                  <a:pt x="450081" y="356363"/>
                </a:lnTo>
                <a:lnTo>
                  <a:pt x="468883" y="337691"/>
                </a:lnTo>
                <a:lnTo>
                  <a:pt x="487673" y="328296"/>
                </a:lnTo>
                <a:lnTo>
                  <a:pt x="497074" y="309500"/>
                </a:lnTo>
                <a:lnTo>
                  <a:pt x="515875" y="290829"/>
                </a:lnTo>
                <a:lnTo>
                  <a:pt x="525140" y="272033"/>
                </a:lnTo>
                <a:lnTo>
                  <a:pt x="534541" y="253237"/>
                </a:lnTo>
                <a:lnTo>
                  <a:pt x="543942" y="225171"/>
                </a:lnTo>
                <a:lnTo>
                  <a:pt x="553331" y="196980"/>
                </a:lnTo>
                <a:lnTo>
                  <a:pt x="553331" y="131316"/>
                </a:lnTo>
                <a:lnTo>
                  <a:pt x="543942" y="103250"/>
                </a:lnTo>
                <a:lnTo>
                  <a:pt x="534541" y="84454"/>
                </a:lnTo>
                <a:lnTo>
                  <a:pt x="534541" y="75059"/>
                </a:lnTo>
                <a:lnTo>
                  <a:pt x="525140" y="56263"/>
                </a:lnTo>
                <a:lnTo>
                  <a:pt x="506350" y="37592"/>
                </a:lnTo>
                <a:lnTo>
                  <a:pt x="487673" y="28197"/>
                </a:lnTo>
                <a:lnTo>
                  <a:pt x="468883" y="18796"/>
                </a:lnTo>
                <a:lnTo>
                  <a:pt x="450081" y="9401"/>
                </a:lnTo>
                <a:lnTo>
                  <a:pt x="42201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78" name="Freeform 9278"/>
          <p:cNvSpPr/>
          <p:nvPr/>
        </p:nvSpPr>
        <p:spPr>
          <a:xfrm rot="-5400000" flipH="0" flipV="0">
            <a:off x="16658109" y="3459246"/>
            <a:ext cx="89902" cy="128023"/>
          </a:xfrm>
          <a:custGeom>
            <a:pathLst>
              <a:path w="553206" h="787784">
                <a:moveTo>
                  <a:pt x="515751" y="0"/>
                </a:moveTo>
                <a:lnTo>
                  <a:pt x="215651" y="0"/>
                </a:lnTo>
                <a:lnTo>
                  <a:pt x="196850" y="9401"/>
                </a:lnTo>
                <a:lnTo>
                  <a:pt x="187449" y="28197"/>
                </a:lnTo>
                <a:lnTo>
                  <a:pt x="103125" y="347092"/>
                </a:lnTo>
                <a:lnTo>
                  <a:pt x="103125" y="365758"/>
                </a:lnTo>
                <a:lnTo>
                  <a:pt x="112526" y="384559"/>
                </a:lnTo>
                <a:lnTo>
                  <a:pt x="121791" y="384559"/>
                </a:lnTo>
                <a:lnTo>
                  <a:pt x="140592" y="393954"/>
                </a:lnTo>
                <a:lnTo>
                  <a:pt x="337566" y="393954"/>
                </a:lnTo>
                <a:lnTo>
                  <a:pt x="356232" y="403225"/>
                </a:lnTo>
                <a:lnTo>
                  <a:pt x="375034" y="412626"/>
                </a:lnTo>
                <a:lnTo>
                  <a:pt x="384423" y="431422"/>
                </a:lnTo>
                <a:lnTo>
                  <a:pt x="393824" y="450217"/>
                </a:lnTo>
                <a:lnTo>
                  <a:pt x="393824" y="487679"/>
                </a:lnTo>
                <a:lnTo>
                  <a:pt x="384423" y="515875"/>
                </a:lnTo>
                <a:lnTo>
                  <a:pt x="365633" y="590804"/>
                </a:lnTo>
                <a:lnTo>
                  <a:pt x="365633" y="600205"/>
                </a:lnTo>
                <a:lnTo>
                  <a:pt x="356232" y="619001"/>
                </a:lnTo>
                <a:lnTo>
                  <a:pt x="346967" y="647067"/>
                </a:lnTo>
                <a:lnTo>
                  <a:pt x="328166" y="656462"/>
                </a:lnTo>
                <a:lnTo>
                  <a:pt x="318765" y="675258"/>
                </a:lnTo>
                <a:lnTo>
                  <a:pt x="300099" y="684659"/>
                </a:lnTo>
                <a:lnTo>
                  <a:pt x="281309" y="694054"/>
                </a:lnTo>
                <a:lnTo>
                  <a:pt x="262508" y="703325"/>
                </a:lnTo>
                <a:lnTo>
                  <a:pt x="234441" y="703325"/>
                </a:lnTo>
                <a:lnTo>
                  <a:pt x="215651" y="712725"/>
                </a:lnTo>
                <a:lnTo>
                  <a:pt x="18665" y="712725"/>
                </a:lnTo>
                <a:lnTo>
                  <a:pt x="0" y="722120"/>
                </a:lnTo>
                <a:lnTo>
                  <a:pt x="0" y="769113"/>
                </a:lnTo>
                <a:lnTo>
                  <a:pt x="18665" y="787784"/>
                </a:lnTo>
                <a:lnTo>
                  <a:pt x="253107" y="787784"/>
                </a:lnTo>
                <a:lnTo>
                  <a:pt x="271908" y="778383"/>
                </a:lnTo>
                <a:lnTo>
                  <a:pt x="290698" y="778383"/>
                </a:lnTo>
                <a:lnTo>
                  <a:pt x="309376" y="769113"/>
                </a:lnTo>
                <a:lnTo>
                  <a:pt x="328166" y="759712"/>
                </a:lnTo>
                <a:lnTo>
                  <a:pt x="346967" y="750317"/>
                </a:lnTo>
                <a:lnTo>
                  <a:pt x="365633" y="740916"/>
                </a:lnTo>
                <a:lnTo>
                  <a:pt x="375034" y="722120"/>
                </a:lnTo>
                <a:lnTo>
                  <a:pt x="393824" y="703325"/>
                </a:lnTo>
                <a:lnTo>
                  <a:pt x="403225" y="684659"/>
                </a:lnTo>
                <a:lnTo>
                  <a:pt x="421890" y="665863"/>
                </a:lnTo>
                <a:lnTo>
                  <a:pt x="431291" y="647067"/>
                </a:lnTo>
                <a:lnTo>
                  <a:pt x="440692" y="619001"/>
                </a:lnTo>
                <a:lnTo>
                  <a:pt x="450093" y="590804"/>
                </a:lnTo>
                <a:lnTo>
                  <a:pt x="468758" y="515875"/>
                </a:lnTo>
                <a:lnTo>
                  <a:pt x="468758" y="497080"/>
                </a:lnTo>
                <a:lnTo>
                  <a:pt x="478159" y="469013"/>
                </a:lnTo>
                <a:lnTo>
                  <a:pt x="468758" y="440817"/>
                </a:lnTo>
                <a:lnTo>
                  <a:pt x="468758" y="412626"/>
                </a:lnTo>
                <a:lnTo>
                  <a:pt x="459482" y="393954"/>
                </a:lnTo>
                <a:lnTo>
                  <a:pt x="440692" y="375158"/>
                </a:lnTo>
                <a:lnTo>
                  <a:pt x="431291" y="356363"/>
                </a:lnTo>
                <a:lnTo>
                  <a:pt x="412501" y="337691"/>
                </a:lnTo>
                <a:lnTo>
                  <a:pt x="384423" y="328296"/>
                </a:lnTo>
                <a:lnTo>
                  <a:pt x="365633" y="318895"/>
                </a:lnTo>
                <a:lnTo>
                  <a:pt x="196850" y="318895"/>
                </a:lnTo>
                <a:lnTo>
                  <a:pt x="262508" y="84454"/>
                </a:lnTo>
                <a:lnTo>
                  <a:pt x="515751" y="84454"/>
                </a:lnTo>
                <a:lnTo>
                  <a:pt x="534541" y="75059"/>
                </a:lnTo>
                <a:lnTo>
                  <a:pt x="543817" y="65658"/>
                </a:lnTo>
                <a:lnTo>
                  <a:pt x="553206" y="37592"/>
                </a:lnTo>
                <a:lnTo>
                  <a:pt x="543817" y="18796"/>
                </a:lnTo>
                <a:lnTo>
                  <a:pt x="534541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79" name="Freeform 9279"/>
          <p:cNvSpPr/>
          <p:nvPr/>
        </p:nvSpPr>
        <p:spPr>
          <a:xfrm rot="-5400000" flipH="0" flipV="0">
            <a:off x="16734297" y="3151407"/>
            <a:ext cx="128023" cy="141727"/>
          </a:xfrm>
          <a:custGeom>
            <a:pathLst>
              <a:path w="787784" h="872108">
                <a:moveTo>
                  <a:pt x="0" y="787778"/>
                </a:moveTo>
                <a:lnTo>
                  <a:pt x="84460" y="872108"/>
                </a:lnTo>
                <a:lnTo>
                  <a:pt x="78778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80" name="Freeform 9280"/>
          <p:cNvSpPr/>
          <p:nvPr/>
        </p:nvSpPr>
        <p:spPr>
          <a:xfrm rot="-5400000" flipH="0" flipV="0">
            <a:off x="16734308" y="3137692"/>
            <a:ext cx="128001" cy="141727"/>
          </a:xfrm>
          <a:custGeom>
            <a:pathLst>
              <a:path w="787648" h="872108">
                <a:moveTo>
                  <a:pt x="0" y="872108"/>
                </a:moveTo>
                <a:lnTo>
                  <a:pt x="703324" y="0"/>
                </a:lnTo>
                <a:lnTo>
                  <a:pt x="787648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81" name="Freeform 9281"/>
          <p:cNvSpPr/>
          <p:nvPr/>
        </p:nvSpPr>
        <p:spPr>
          <a:xfrm rot="-5400000" flipH="0" flipV="0">
            <a:off x="16734297" y="3316002"/>
            <a:ext cx="128023" cy="141727"/>
          </a:xfrm>
          <a:custGeom>
            <a:pathLst>
              <a:path w="787784" h="872108">
                <a:moveTo>
                  <a:pt x="787784" y="84454"/>
                </a:moveTo>
                <a:lnTo>
                  <a:pt x="703336" y="0"/>
                </a:lnTo>
                <a:lnTo>
                  <a:pt x="0" y="8721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82" name="Freeform 9282"/>
          <p:cNvSpPr/>
          <p:nvPr/>
        </p:nvSpPr>
        <p:spPr>
          <a:xfrm rot="-5400000" flipH="0" flipV="0">
            <a:off x="16734307" y="3329715"/>
            <a:ext cx="128003" cy="141727"/>
          </a:xfrm>
          <a:custGeom>
            <a:pathLst>
              <a:path w="787660" h="872108">
                <a:moveTo>
                  <a:pt x="787660" y="0"/>
                </a:moveTo>
                <a:lnTo>
                  <a:pt x="84324" y="872108"/>
                </a:lnTo>
                <a:lnTo>
                  <a:pt x="0" y="7877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83" name="Freeform 9283"/>
          <p:cNvSpPr/>
          <p:nvPr/>
        </p:nvSpPr>
        <p:spPr>
          <a:xfrm rot="-5400000" flipH="0" flipV="0">
            <a:off x="12261374" y="2695739"/>
            <a:ext cx="0" cy="879341"/>
          </a:xfrm>
          <a:custGeom>
            <a:pathLst>
              <a:path w="0" h="5410968">
                <a:moveTo>
                  <a:pt x="0" y="5410968"/>
                </a:moveTo>
                <a:lnTo>
                  <a:pt x="0" y="787660"/>
                </a:lnTo>
                <a:moveTo>
                  <a:pt x="0" y="318901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84" name="Freeform 9284"/>
          <p:cNvSpPr/>
          <p:nvPr/>
        </p:nvSpPr>
        <p:spPr>
          <a:xfrm rot="-5400000" flipH="0" flipV="0">
            <a:off x="11369072" y="2758978"/>
            <a:ext cx="0" cy="752864"/>
          </a:xfrm>
          <a:custGeom>
            <a:pathLst>
              <a:path w="0" h="4632698">
                <a:moveTo>
                  <a:pt x="0" y="4632698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85" name="Freeform 9285"/>
          <p:cNvSpPr/>
          <p:nvPr/>
        </p:nvSpPr>
        <p:spPr>
          <a:xfrm rot="-5400000" flipH="0" flipV="0">
            <a:off x="16071377" y="2720115"/>
            <a:ext cx="64000" cy="62473"/>
          </a:xfrm>
          <a:custGeom>
            <a:pathLst>
              <a:path w="393824" h="384429">
                <a:moveTo>
                  <a:pt x="393824" y="0"/>
                </a:moveTo>
                <a:lnTo>
                  <a:pt x="393824" y="38442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86" name="Freeform 9286"/>
          <p:cNvSpPr/>
          <p:nvPr/>
        </p:nvSpPr>
        <p:spPr>
          <a:xfrm rot="-5400000" flipH="0" flipV="0">
            <a:off x="16071377" y="2720115"/>
            <a:ext cx="64000" cy="62473"/>
          </a:xfrm>
          <a:custGeom>
            <a:pathLst>
              <a:path w="393824" h="384429">
                <a:moveTo>
                  <a:pt x="393824" y="0"/>
                </a:moveTo>
                <a:lnTo>
                  <a:pt x="393824" y="384429"/>
                </a:lnTo>
                <a:lnTo>
                  <a:pt x="0" y="0"/>
                </a:lnTo>
                <a:lnTo>
                  <a:pt x="393824" y="0"/>
                </a:lnTo>
                <a:close/>
                <a:moveTo>
                  <a:pt x="-27067638" y="8740737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87" name="Freeform 9287"/>
          <p:cNvSpPr/>
          <p:nvPr/>
        </p:nvSpPr>
        <p:spPr>
          <a:xfrm rot="-5400000" flipH="0" flipV="0">
            <a:off x="16956816" y="2371122"/>
            <a:ext cx="629403" cy="396245"/>
          </a:xfrm>
          <a:custGeom>
            <a:pathLst>
              <a:path w="3872992" h="2438270">
                <a:moveTo>
                  <a:pt x="628390" y="318896"/>
                </a:moveTo>
                <a:lnTo>
                  <a:pt x="628390" y="2438270"/>
                </a:lnTo>
                <a:moveTo>
                  <a:pt x="1200398" y="0"/>
                </a:moveTo>
                <a:lnTo>
                  <a:pt x="1200398" y="2438270"/>
                </a:lnTo>
                <a:moveTo>
                  <a:pt x="0" y="2044446"/>
                </a:moveTo>
                <a:lnTo>
                  <a:pt x="1828676" y="2044446"/>
                </a:lnTo>
                <a:moveTo>
                  <a:pt x="3872992" y="2044446"/>
                </a:moveTo>
                <a:lnTo>
                  <a:pt x="1200398" y="204444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88" name="Freeform 9288"/>
          <p:cNvSpPr/>
          <p:nvPr/>
        </p:nvSpPr>
        <p:spPr>
          <a:xfrm rot="-5400000" flipH="0" flipV="0">
            <a:off x="17292094" y="2336056"/>
            <a:ext cx="44188" cy="118880"/>
          </a:xfrm>
          <a:custGeom>
            <a:pathLst>
              <a:path w="271908" h="731521">
                <a:moveTo>
                  <a:pt x="271908" y="0"/>
                </a:moveTo>
                <a:lnTo>
                  <a:pt x="159382" y="84460"/>
                </a:lnTo>
                <a:lnTo>
                  <a:pt x="0" y="684659"/>
                </a:lnTo>
                <a:lnTo>
                  <a:pt x="0" y="703330"/>
                </a:lnTo>
                <a:lnTo>
                  <a:pt x="18665" y="722126"/>
                </a:lnTo>
                <a:lnTo>
                  <a:pt x="37467" y="731521"/>
                </a:lnTo>
                <a:lnTo>
                  <a:pt x="46868" y="731521"/>
                </a:lnTo>
                <a:lnTo>
                  <a:pt x="65533" y="722126"/>
                </a:lnTo>
                <a:lnTo>
                  <a:pt x="74934" y="7033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89" name="Freeform 9289"/>
          <p:cNvSpPr/>
          <p:nvPr/>
        </p:nvSpPr>
        <p:spPr>
          <a:xfrm rot="-5400000" flipH="0" flipV="0">
            <a:off x="17241798" y="2377210"/>
            <a:ext cx="45715" cy="38099"/>
          </a:xfrm>
          <a:custGeom>
            <a:pathLst>
              <a:path w="281309" h="234441">
                <a:moveTo>
                  <a:pt x="243842" y="0"/>
                </a:moveTo>
                <a:lnTo>
                  <a:pt x="243842" y="0"/>
                </a:lnTo>
                <a:lnTo>
                  <a:pt x="215651" y="9395"/>
                </a:lnTo>
                <a:lnTo>
                  <a:pt x="9401" y="168783"/>
                </a:lnTo>
                <a:lnTo>
                  <a:pt x="0" y="196974"/>
                </a:lnTo>
                <a:lnTo>
                  <a:pt x="9401" y="225040"/>
                </a:lnTo>
                <a:lnTo>
                  <a:pt x="28066" y="234441"/>
                </a:lnTo>
                <a:lnTo>
                  <a:pt x="37467" y="234441"/>
                </a:lnTo>
                <a:lnTo>
                  <a:pt x="56269" y="225040"/>
                </a:lnTo>
                <a:lnTo>
                  <a:pt x="168783" y="140717"/>
                </a:lnTo>
                <a:lnTo>
                  <a:pt x="281309" y="56257"/>
                </a:lnTo>
                <a:lnTo>
                  <a:pt x="281309" y="37461"/>
                </a:lnTo>
                <a:lnTo>
                  <a:pt x="271909" y="18795"/>
                </a:lnTo>
                <a:lnTo>
                  <a:pt x="262508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90" name="Freeform 9290"/>
          <p:cNvSpPr/>
          <p:nvPr/>
        </p:nvSpPr>
        <p:spPr>
          <a:xfrm rot="-5400000" flipH="0" flipV="0">
            <a:off x="17314178" y="2292632"/>
            <a:ext cx="42680" cy="54878"/>
          </a:xfrm>
          <a:custGeom>
            <a:pathLst>
              <a:path w="262633" h="337691">
                <a:moveTo>
                  <a:pt x="234566" y="0"/>
                </a:moveTo>
                <a:lnTo>
                  <a:pt x="84448" y="9395"/>
                </a:lnTo>
                <a:lnTo>
                  <a:pt x="122040" y="9395"/>
                </a:lnTo>
                <a:lnTo>
                  <a:pt x="140717" y="18796"/>
                </a:lnTo>
                <a:lnTo>
                  <a:pt x="159507" y="28191"/>
                </a:lnTo>
                <a:lnTo>
                  <a:pt x="168908" y="46986"/>
                </a:lnTo>
                <a:lnTo>
                  <a:pt x="178309" y="65782"/>
                </a:lnTo>
                <a:lnTo>
                  <a:pt x="178309" y="103249"/>
                </a:lnTo>
                <a:lnTo>
                  <a:pt x="168908" y="131316"/>
                </a:lnTo>
                <a:lnTo>
                  <a:pt x="150118" y="206375"/>
                </a:lnTo>
                <a:lnTo>
                  <a:pt x="150118" y="215770"/>
                </a:lnTo>
                <a:lnTo>
                  <a:pt x="140717" y="234566"/>
                </a:lnTo>
                <a:lnTo>
                  <a:pt x="131317" y="253237"/>
                </a:lnTo>
                <a:lnTo>
                  <a:pt x="112651" y="272033"/>
                </a:lnTo>
                <a:lnTo>
                  <a:pt x="103250" y="290829"/>
                </a:lnTo>
                <a:lnTo>
                  <a:pt x="84448" y="300099"/>
                </a:lnTo>
                <a:lnTo>
                  <a:pt x="65783" y="309500"/>
                </a:lnTo>
                <a:lnTo>
                  <a:pt x="46993" y="318895"/>
                </a:lnTo>
                <a:lnTo>
                  <a:pt x="18790" y="318895"/>
                </a:lnTo>
                <a:lnTo>
                  <a:pt x="0" y="328296"/>
                </a:lnTo>
                <a:lnTo>
                  <a:pt x="168908" y="337691"/>
                </a:lnTo>
                <a:lnTo>
                  <a:pt x="178309" y="318895"/>
                </a:lnTo>
                <a:lnTo>
                  <a:pt x="187574" y="300099"/>
                </a:lnTo>
                <a:lnTo>
                  <a:pt x="206375" y="281428"/>
                </a:lnTo>
                <a:lnTo>
                  <a:pt x="215776" y="262632"/>
                </a:lnTo>
                <a:lnTo>
                  <a:pt x="225165" y="234566"/>
                </a:lnTo>
                <a:lnTo>
                  <a:pt x="234566" y="206375"/>
                </a:lnTo>
                <a:lnTo>
                  <a:pt x="253232" y="131316"/>
                </a:lnTo>
                <a:lnTo>
                  <a:pt x="253232" y="112650"/>
                </a:lnTo>
                <a:lnTo>
                  <a:pt x="262633" y="84454"/>
                </a:lnTo>
                <a:lnTo>
                  <a:pt x="253232" y="65782"/>
                </a:lnTo>
                <a:lnTo>
                  <a:pt x="253232" y="37591"/>
                </a:lnTo>
                <a:lnTo>
                  <a:pt x="243843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91" name="Freeform 9291"/>
          <p:cNvSpPr/>
          <p:nvPr/>
        </p:nvSpPr>
        <p:spPr>
          <a:xfrm rot="-5400000" flipH="0" flipV="0">
            <a:off x="17258567" y="2313199"/>
            <a:ext cx="38099" cy="42681"/>
          </a:xfrm>
          <a:custGeom>
            <a:pathLst>
              <a:path w="234441" h="262638">
                <a:moveTo>
                  <a:pt x="74934" y="0"/>
                </a:moveTo>
                <a:lnTo>
                  <a:pt x="56269" y="18795"/>
                </a:lnTo>
                <a:lnTo>
                  <a:pt x="46868" y="37467"/>
                </a:lnTo>
                <a:lnTo>
                  <a:pt x="37467" y="56263"/>
                </a:lnTo>
                <a:lnTo>
                  <a:pt x="18677" y="84454"/>
                </a:lnTo>
                <a:lnTo>
                  <a:pt x="9401" y="103125"/>
                </a:lnTo>
                <a:lnTo>
                  <a:pt x="9401" y="131316"/>
                </a:lnTo>
                <a:lnTo>
                  <a:pt x="0" y="150112"/>
                </a:lnTo>
                <a:lnTo>
                  <a:pt x="0" y="196974"/>
                </a:lnTo>
                <a:lnTo>
                  <a:pt x="9401" y="215645"/>
                </a:lnTo>
                <a:lnTo>
                  <a:pt x="9401" y="243842"/>
                </a:lnTo>
                <a:lnTo>
                  <a:pt x="28066" y="262638"/>
                </a:lnTo>
                <a:lnTo>
                  <a:pt x="178184" y="253237"/>
                </a:lnTo>
                <a:lnTo>
                  <a:pt x="168783" y="253237"/>
                </a:lnTo>
                <a:lnTo>
                  <a:pt x="140717" y="243842"/>
                </a:lnTo>
                <a:lnTo>
                  <a:pt x="121927" y="243842"/>
                </a:lnTo>
                <a:lnTo>
                  <a:pt x="103125" y="234441"/>
                </a:lnTo>
                <a:lnTo>
                  <a:pt x="93724" y="215645"/>
                </a:lnTo>
                <a:lnTo>
                  <a:pt x="84335" y="196974"/>
                </a:lnTo>
                <a:lnTo>
                  <a:pt x="84335" y="121921"/>
                </a:lnTo>
                <a:lnTo>
                  <a:pt x="93724" y="103125"/>
                </a:lnTo>
                <a:lnTo>
                  <a:pt x="103125" y="84454"/>
                </a:lnTo>
                <a:lnTo>
                  <a:pt x="121927" y="65658"/>
                </a:lnTo>
                <a:lnTo>
                  <a:pt x="131316" y="46862"/>
                </a:lnTo>
                <a:lnTo>
                  <a:pt x="149993" y="37467"/>
                </a:lnTo>
                <a:lnTo>
                  <a:pt x="168783" y="28066"/>
                </a:lnTo>
                <a:lnTo>
                  <a:pt x="187585" y="18795"/>
                </a:lnTo>
                <a:lnTo>
                  <a:pt x="234441" y="187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92" name="Freeform 9292"/>
          <p:cNvSpPr/>
          <p:nvPr/>
        </p:nvSpPr>
        <p:spPr>
          <a:xfrm rot="-5400000" flipH="0" flipV="0">
            <a:off x="17267709" y="2264430"/>
            <a:ext cx="83815" cy="128022"/>
          </a:xfrm>
          <a:custGeom>
            <a:pathLst>
              <a:path w="515752" h="787778">
                <a:moveTo>
                  <a:pt x="365634" y="0"/>
                </a:moveTo>
                <a:lnTo>
                  <a:pt x="328178" y="0"/>
                </a:lnTo>
                <a:lnTo>
                  <a:pt x="300100" y="9395"/>
                </a:lnTo>
                <a:lnTo>
                  <a:pt x="271909" y="9395"/>
                </a:lnTo>
                <a:lnTo>
                  <a:pt x="253119" y="18795"/>
                </a:lnTo>
                <a:lnTo>
                  <a:pt x="234442" y="28190"/>
                </a:lnTo>
                <a:lnTo>
                  <a:pt x="215652" y="37461"/>
                </a:lnTo>
                <a:lnTo>
                  <a:pt x="196850" y="46862"/>
                </a:lnTo>
                <a:lnTo>
                  <a:pt x="187461" y="56257"/>
                </a:lnTo>
                <a:lnTo>
                  <a:pt x="178060" y="65658"/>
                </a:lnTo>
                <a:lnTo>
                  <a:pt x="337567" y="84453"/>
                </a:lnTo>
                <a:lnTo>
                  <a:pt x="375035" y="84453"/>
                </a:lnTo>
                <a:lnTo>
                  <a:pt x="403225" y="93724"/>
                </a:lnTo>
                <a:lnTo>
                  <a:pt x="421903" y="103125"/>
                </a:lnTo>
                <a:lnTo>
                  <a:pt x="431292" y="112520"/>
                </a:lnTo>
                <a:lnTo>
                  <a:pt x="440693" y="131316"/>
                </a:lnTo>
                <a:lnTo>
                  <a:pt x="440693" y="168783"/>
                </a:lnTo>
                <a:lnTo>
                  <a:pt x="431292" y="196974"/>
                </a:lnTo>
                <a:lnTo>
                  <a:pt x="431292" y="206375"/>
                </a:lnTo>
                <a:lnTo>
                  <a:pt x="421903" y="234441"/>
                </a:lnTo>
                <a:lnTo>
                  <a:pt x="412626" y="253237"/>
                </a:lnTo>
                <a:lnTo>
                  <a:pt x="403225" y="272033"/>
                </a:lnTo>
                <a:lnTo>
                  <a:pt x="384435" y="281303"/>
                </a:lnTo>
                <a:lnTo>
                  <a:pt x="365634" y="290704"/>
                </a:lnTo>
                <a:lnTo>
                  <a:pt x="346968" y="300099"/>
                </a:lnTo>
                <a:lnTo>
                  <a:pt x="328178" y="309500"/>
                </a:lnTo>
                <a:lnTo>
                  <a:pt x="309377" y="318895"/>
                </a:lnTo>
                <a:lnTo>
                  <a:pt x="281310" y="318895"/>
                </a:lnTo>
                <a:lnTo>
                  <a:pt x="131192" y="328296"/>
                </a:lnTo>
                <a:lnTo>
                  <a:pt x="140593" y="346962"/>
                </a:lnTo>
                <a:lnTo>
                  <a:pt x="121803" y="356362"/>
                </a:lnTo>
                <a:lnTo>
                  <a:pt x="112527" y="365757"/>
                </a:lnTo>
                <a:lnTo>
                  <a:pt x="93725" y="384429"/>
                </a:lnTo>
                <a:lnTo>
                  <a:pt x="74935" y="393824"/>
                </a:lnTo>
                <a:lnTo>
                  <a:pt x="65534" y="412620"/>
                </a:lnTo>
                <a:lnTo>
                  <a:pt x="56269" y="440816"/>
                </a:lnTo>
                <a:lnTo>
                  <a:pt x="37468" y="459612"/>
                </a:lnTo>
                <a:lnTo>
                  <a:pt x="28067" y="487678"/>
                </a:lnTo>
                <a:lnTo>
                  <a:pt x="28067" y="515745"/>
                </a:lnTo>
                <a:lnTo>
                  <a:pt x="0" y="590804"/>
                </a:lnTo>
                <a:lnTo>
                  <a:pt x="0" y="665857"/>
                </a:lnTo>
                <a:lnTo>
                  <a:pt x="9401" y="684528"/>
                </a:lnTo>
                <a:lnTo>
                  <a:pt x="9401" y="703324"/>
                </a:lnTo>
                <a:lnTo>
                  <a:pt x="28067" y="722120"/>
                </a:lnTo>
                <a:lnTo>
                  <a:pt x="37468" y="740916"/>
                </a:lnTo>
                <a:lnTo>
                  <a:pt x="46868" y="750317"/>
                </a:lnTo>
                <a:lnTo>
                  <a:pt x="65534" y="759587"/>
                </a:lnTo>
                <a:lnTo>
                  <a:pt x="84336" y="768982"/>
                </a:lnTo>
                <a:lnTo>
                  <a:pt x="103126" y="778383"/>
                </a:lnTo>
                <a:lnTo>
                  <a:pt x="131192" y="787778"/>
                </a:lnTo>
                <a:lnTo>
                  <a:pt x="215652" y="787778"/>
                </a:lnTo>
                <a:lnTo>
                  <a:pt x="243843" y="778383"/>
                </a:lnTo>
                <a:lnTo>
                  <a:pt x="262508" y="768982"/>
                </a:lnTo>
                <a:lnTo>
                  <a:pt x="281310" y="759587"/>
                </a:lnTo>
                <a:lnTo>
                  <a:pt x="300100" y="750317"/>
                </a:lnTo>
                <a:lnTo>
                  <a:pt x="318777" y="740916"/>
                </a:lnTo>
                <a:lnTo>
                  <a:pt x="328178" y="740916"/>
                </a:lnTo>
                <a:lnTo>
                  <a:pt x="346968" y="722120"/>
                </a:lnTo>
                <a:lnTo>
                  <a:pt x="178060" y="712725"/>
                </a:lnTo>
                <a:lnTo>
                  <a:pt x="168784" y="712725"/>
                </a:lnTo>
                <a:lnTo>
                  <a:pt x="140593" y="703324"/>
                </a:lnTo>
                <a:lnTo>
                  <a:pt x="112527" y="703324"/>
                </a:lnTo>
                <a:lnTo>
                  <a:pt x="103126" y="684528"/>
                </a:lnTo>
                <a:lnTo>
                  <a:pt x="84336" y="675258"/>
                </a:lnTo>
                <a:lnTo>
                  <a:pt x="84336" y="656462"/>
                </a:lnTo>
                <a:lnTo>
                  <a:pt x="74935" y="637666"/>
                </a:lnTo>
                <a:lnTo>
                  <a:pt x="74935" y="618995"/>
                </a:lnTo>
                <a:lnTo>
                  <a:pt x="84336" y="590804"/>
                </a:lnTo>
                <a:lnTo>
                  <a:pt x="103126" y="515745"/>
                </a:lnTo>
                <a:lnTo>
                  <a:pt x="112527" y="506474"/>
                </a:lnTo>
                <a:lnTo>
                  <a:pt x="112527" y="478278"/>
                </a:lnTo>
                <a:lnTo>
                  <a:pt x="131192" y="459612"/>
                </a:lnTo>
                <a:lnTo>
                  <a:pt x="140593" y="440816"/>
                </a:lnTo>
                <a:lnTo>
                  <a:pt x="159395" y="431415"/>
                </a:lnTo>
                <a:lnTo>
                  <a:pt x="168784" y="412620"/>
                </a:lnTo>
                <a:lnTo>
                  <a:pt x="187461" y="403225"/>
                </a:lnTo>
                <a:lnTo>
                  <a:pt x="215652" y="403225"/>
                </a:lnTo>
                <a:lnTo>
                  <a:pt x="234442" y="393824"/>
                </a:lnTo>
                <a:lnTo>
                  <a:pt x="262508" y="393824"/>
                </a:lnTo>
                <a:lnTo>
                  <a:pt x="412626" y="384429"/>
                </a:lnTo>
                <a:lnTo>
                  <a:pt x="393836" y="365757"/>
                </a:lnTo>
                <a:lnTo>
                  <a:pt x="412626" y="356362"/>
                </a:lnTo>
                <a:lnTo>
                  <a:pt x="431292" y="346962"/>
                </a:lnTo>
                <a:lnTo>
                  <a:pt x="450093" y="328296"/>
                </a:lnTo>
                <a:lnTo>
                  <a:pt x="459494" y="309500"/>
                </a:lnTo>
                <a:lnTo>
                  <a:pt x="468759" y="290704"/>
                </a:lnTo>
                <a:lnTo>
                  <a:pt x="487561" y="272033"/>
                </a:lnTo>
                <a:lnTo>
                  <a:pt x="496950" y="253237"/>
                </a:lnTo>
                <a:lnTo>
                  <a:pt x="506351" y="225040"/>
                </a:lnTo>
                <a:lnTo>
                  <a:pt x="515752" y="196974"/>
                </a:lnTo>
                <a:lnTo>
                  <a:pt x="515752" y="103125"/>
                </a:lnTo>
                <a:lnTo>
                  <a:pt x="506351" y="84453"/>
                </a:lnTo>
                <a:lnTo>
                  <a:pt x="487561" y="65658"/>
                </a:lnTo>
                <a:lnTo>
                  <a:pt x="478160" y="46862"/>
                </a:lnTo>
                <a:lnTo>
                  <a:pt x="468759" y="37461"/>
                </a:lnTo>
                <a:lnTo>
                  <a:pt x="450093" y="28190"/>
                </a:lnTo>
                <a:lnTo>
                  <a:pt x="431292" y="18795"/>
                </a:lnTo>
                <a:lnTo>
                  <a:pt x="412626" y="9395"/>
                </a:lnTo>
                <a:lnTo>
                  <a:pt x="38443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93" name="Freeform 9293"/>
          <p:cNvSpPr/>
          <p:nvPr/>
        </p:nvSpPr>
        <p:spPr>
          <a:xfrm rot="-5400000" flipH="0" flipV="0">
            <a:off x="17342391" y="2703346"/>
            <a:ext cx="128001" cy="141727"/>
          </a:xfrm>
          <a:custGeom>
            <a:pathLst>
              <a:path w="787648" h="872108">
                <a:moveTo>
                  <a:pt x="787648" y="84329"/>
                </a:moveTo>
                <a:lnTo>
                  <a:pt x="703200" y="0"/>
                </a:lnTo>
                <a:lnTo>
                  <a:pt x="0" y="8721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94" name="Freeform 9294"/>
          <p:cNvSpPr/>
          <p:nvPr/>
        </p:nvSpPr>
        <p:spPr>
          <a:xfrm rot="-5400000" flipH="0" flipV="0">
            <a:off x="17342390" y="2717071"/>
            <a:ext cx="128003" cy="141727"/>
          </a:xfrm>
          <a:custGeom>
            <a:pathLst>
              <a:path w="787660" h="872108">
                <a:moveTo>
                  <a:pt x="787660" y="0"/>
                </a:moveTo>
                <a:lnTo>
                  <a:pt x="84460" y="872108"/>
                </a:lnTo>
                <a:lnTo>
                  <a:pt x="0" y="787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95" name="Freeform 9295"/>
          <p:cNvSpPr/>
          <p:nvPr/>
        </p:nvSpPr>
        <p:spPr>
          <a:xfrm rot="-5400000" flipH="0" flipV="0">
            <a:off x="17342380" y="2625631"/>
            <a:ext cx="128023" cy="141727"/>
          </a:xfrm>
          <a:custGeom>
            <a:pathLst>
              <a:path w="787784" h="872108">
                <a:moveTo>
                  <a:pt x="0" y="787784"/>
                </a:moveTo>
                <a:lnTo>
                  <a:pt x="84460" y="872108"/>
                </a:lnTo>
                <a:lnTo>
                  <a:pt x="78778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96" name="Freeform 9296"/>
          <p:cNvSpPr/>
          <p:nvPr/>
        </p:nvSpPr>
        <p:spPr>
          <a:xfrm rot="-5400000" flipH="0" flipV="0">
            <a:off x="17342391" y="2611916"/>
            <a:ext cx="128001" cy="141727"/>
          </a:xfrm>
          <a:custGeom>
            <a:pathLst>
              <a:path w="787648" h="872108">
                <a:moveTo>
                  <a:pt x="0" y="872108"/>
                </a:moveTo>
                <a:lnTo>
                  <a:pt x="703324" y="0"/>
                </a:lnTo>
                <a:lnTo>
                  <a:pt x="787648" y="843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97" name="Freeform 9297"/>
          <p:cNvSpPr/>
          <p:nvPr/>
        </p:nvSpPr>
        <p:spPr>
          <a:xfrm rot="-5400000" flipH="0" flipV="0">
            <a:off x="15418331" y="2704110"/>
            <a:ext cx="30482" cy="0"/>
          </a:xfrm>
          <a:custGeom>
            <a:pathLst>
              <a:path w="187573" h="0">
                <a:moveTo>
                  <a:pt x="187573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98" name="Freeform 9298"/>
          <p:cNvSpPr/>
          <p:nvPr/>
        </p:nvSpPr>
        <p:spPr>
          <a:xfrm rot="-5400000" flipH="0" flipV="0">
            <a:off x="15803907" y="4520725"/>
            <a:ext cx="304794" cy="332224"/>
          </a:xfrm>
          <a:custGeom>
            <a:pathLst>
              <a:path w="1875533" h="2044321">
                <a:moveTo>
                  <a:pt x="1875533" y="1416050"/>
                </a:moveTo>
                <a:lnTo>
                  <a:pt x="0" y="1416050"/>
                </a:lnTo>
                <a:moveTo>
                  <a:pt x="1875533" y="628271"/>
                </a:moveTo>
                <a:lnTo>
                  <a:pt x="0" y="628271"/>
                </a:lnTo>
                <a:moveTo>
                  <a:pt x="384430" y="2044321"/>
                </a:moveTo>
                <a:lnTo>
                  <a:pt x="38443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299" name="Freeform 9299"/>
          <p:cNvSpPr/>
          <p:nvPr/>
        </p:nvSpPr>
        <p:spPr>
          <a:xfrm rot="-5400000" flipH="0" flipV="0">
            <a:off x="15973073" y="4760002"/>
            <a:ext cx="303267" cy="336785"/>
          </a:xfrm>
          <a:custGeom>
            <a:pathLst>
              <a:path w="1866138" h="2072383">
                <a:moveTo>
                  <a:pt x="1866138" y="0"/>
                </a:moveTo>
                <a:lnTo>
                  <a:pt x="0" y="562608"/>
                </a:lnTo>
                <a:lnTo>
                  <a:pt x="0" y="207238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00" name="Freeform 9300"/>
          <p:cNvSpPr/>
          <p:nvPr/>
        </p:nvSpPr>
        <p:spPr>
          <a:xfrm rot="-5400000" flipH="0" flipV="0">
            <a:off x="16066805" y="4945143"/>
            <a:ext cx="115825" cy="89923"/>
          </a:xfrm>
          <a:custGeom>
            <a:pathLst>
              <a:path w="712725" h="553337">
                <a:moveTo>
                  <a:pt x="712725" y="534541"/>
                </a:moveTo>
                <a:lnTo>
                  <a:pt x="703324" y="384429"/>
                </a:lnTo>
                <a:lnTo>
                  <a:pt x="703324" y="422021"/>
                </a:lnTo>
                <a:lnTo>
                  <a:pt x="693929" y="440687"/>
                </a:lnTo>
                <a:lnTo>
                  <a:pt x="684528" y="459482"/>
                </a:lnTo>
                <a:lnTo>
                  <a:pt x="665863" y="468883"/>
                </a:lnTo>
                <a:lnTo>
                  <a:pt x="647067" y="478278"/>
                </a:lnTo>
                <a:lnTo>
                  <a:pt x="609600" y="478278"/>
                </a:lnTo>
                <a:lnTo>
                  <a:pt x="590804" y="468883"/>
                </a:lnTo>
                <a:lnTo>
                  <a:pt x="572008" y="459482"/>
                </a:lnTo>
                <a:lnTo>
                  <a:pt x="553336" y="450087"/>
                </a:lnTo>
                <a:lnTo>
                  <a:pt x="525146" y="431292"/>
                </a:lnTo>
                <a:lnTo>
                  <a:pt x="65658" y="9395"/>
                </a:lnTo>
                <a:lnTo>
                  <a:pt x="37467" y="0"/>
                </a:lnTo>
                <a:lnTo>
                  <a:pt x="18795" y="0"/>
                </a:lnTo>
                <a:lnTo>
                  <a:pt x="0" y="18796"/>
                </a:lnTo>
                <a:lnTo>
                  <a:pt x="0" y="384429"/>
                </a:lnTo>
                <a:lnTo>
                  <a:pt x="18795" y="403225"/>
                </a:lnTo>
                <a:lnTo>
                  <a:pt x="56263" y="403225"/>
                </a:lnTo>
                <a:lnTo>
                  <a:pt x="75058" y="384429"/>
                </a:lnTo>
                <a:lnTo>
                  <a:pt x="75058" y="131186"/>
                </a:lnTo>
                <a:lnTo>
                  <a:pt x="468883" y="487679"/>
                </a:lnTo>
                <a:lnTo>
                  <a:pt x="478283" y="497074"/>
                </a:lnTo>
                <a:lnTo>
                  <a:pt x="506350" y="515745"/>
                </a:lnTo>
                <a:lnTo>
                  <a:pt x="525146" y="525140"/>
                </a:lnTo>
                <a:lnTo>
                  <a:pt x="543811" y="534541"/>
                </a:lnTo>
                <a:lnTo>
                  <a:pt x="562607" y="543936"/>
                </a:lnTo>
                <a:lnTo>
                  <a:pt x="590804" y="553337"/>
                </a:lnTo>
                <a:lnTo>
                  <a:pt x="665863" y="553337"/>
                </a:lnTo>
                <a:lnTo>
                  <a:pt x="684528" y="54393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01" name="Freeform 9301"/>
          <p:cNvSpPr/>
          <p:nvPr/>
        </p:nvSpPr>
        <p:spPr>
          <a:xfrm rot="-5400000" flipH="0" flipV="0">
            <a:off x="16120146" y="4905527"/>
            <a:ext cx="31990" cy="60967"/>
          </a:xfrm>
          <a:custGeom>
            <a:pathLst>
              <a:path w="196850" h="375158">
                <a:moveTo>
                  <a:pt x="196850" y="243842"/>
                </a:moveTo>
                <a:lnTo>
                  <a:pt x="196850" y="225046"/>
                </a:lnTo>
                <a:lnTo>
                  <a:pt x="187579" y="196974"/>
                </a:lnTo>
                <a:lnTo>
                  <a:pt x="187579" y="168783"/>
                </a:lnTo>
                <a:lnTo>
                  <a:pt x="178178" y="150112"/>
                </a:lnTo>
                <a:lnTo>
                  <a:pt x="168783" y="131316"/>
                </a:lnTo>
                <a:lnTo>
                  <a:pt x="159382" y="112520"/>
                </a:lnTo>
                <a:lnTo>
                  <a:pt x="149987" y="93854"/>
                </a:lnTo>
                <a:lnTo>
                  <a:pt x="140587" y="75059"/>
                </a:lnTo>
                <a:lnTo>
                  <a:pt x="121921" y="65658"/>
                </a:lnTo>
                <a:lnTo>
                  <a:pt x="103125" y="46862"/>
                </a:lnTo>
                <a:lnTo>
                  <a:pt x="84329" y="28066"/>
                </a:lnTo>
                <a:lnTo>
                  <a:pt x="65658" y="9395"/>
                </a:lnTo>
                <a:lnTo>
                  <a:pt x="56263" y="9395"/>
                </a:lnTo>
                <a:lnTo>
                  <a:pt x="37467" y="0"/>
                </a:lnTo>
                <a:lnTo>
                  <a:pt x="28066" y="0"/>
                </a:lnTo>
                <a:lnTo>
                  <a:pt x="9395" y="9395"/>
                </a:lnTo>
                <a:lnTo>
                  <a:pt x="9395" y="18795"/>
                </a:lnTo>
                <a:lnTo>
                  <a:pt x="0" y="37591"/>
                </a:lnTo>
                <a:lnTo>
                  <a:pt x="0" y="46862"/>
                </a:lnTo>
                <a:lnTo>
                  <a:pt x="9395" y="65658"/>
                </a:lnTo>
                <a:lnTo>
                  <a:pt x="28066" y="75059"/>
                </a:lnTo>
                <a:lnTo>
                  <a:pt x="46862" y="93854"/>
                </a:lnTo>
                <a:lnTo>
                  <a:pt x="65658" y="112520"/>
                </a:lnTo>
                <a:lnTo>
                  <a:pt x="65658" y="121921"/>
                </a:lnTo>
                <a:lnTo>
                  <a:pt x="84329" y="140717"/>
                </a:lnTo>
                <a:lnTo>
                  <a:pt x="93724" y="159382"/>
                </a:lnTo>
                <a:lnTo>
                  <a:pt x="112520" y="187579"/>
                </a:lnTo>
                <a:lnTo>
                  <a:pt x="112520" y="225046"/>
                </a:lnTo>
                <a:lnTo>
                  <a:pt x="121921" y="375158"/>
                </a:lnTo>
                <a:lnTo>
                  <a:pt x="140587" y="365757"/>
                </a:lnTo>
                <a:lnTo>
                  <a:pt x="159382" y="346962"/>
                </a:lnTo>
                <a:lnTo>
                  <a:pt x="168783" y="328296"/>
                </a:lnTo>
                <a:lnTo>
                  <a:pt x="178178" y="309500"/>
                </a:lnTo>
                <a:lnTo>
                  <a:pt x="187579" y="290704"/>
                </a:lnTo>
                <a:lnTo>
                  <a:pt x="196850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02" name="Freeform 9302"/>
          <p:cNvSpPr/>
          <p:nvPr/>
        </p:nvSpPr>
        <p:spPr>
          <a:xfrm rot="-5400000" flipH="0" flipV="0">
            <a:off x="16153674" y="4939054"/>
            <a:ext cx="128002" cy="89924"/>
          </a:xfrm>
          <a:custGeom>
            <a:pathLst>
              <a:path w="787654" h="553342">
                <a:moveTo>
                  <a:pt x="787654" y="515751"/>
                </a:moveTo>
                <a:lnTo>
                  <a:pt x="787654" y="215775"/>
                </a:lnTo>
                <a:lnTo>
                  <a:pt x="778383" y="196980"/>
                </a:lnTo>
                <a:lnTo>
                  <a:pt x="759587" y="187579"/>
                </a:lnTo>
                <a:lnTo>
                  <a:pt x="440692" y="103125"/>
                </a:lnTo>
                <a:lnTo>
                  <a:pt x="422020" y="103125"/>
                </a:lnTo>
                <a:lnTo>
                  <a:pt x="403225" y="112526"/>
                </a:lnTo>
                <a:lnTo>
                  <a:pt x="403225" y="121921"/>
                </a:lnTo>
                <a:lnTo>
                  <a:pt x="393824" y="140717"/>
                </a:lnTo>
                <a:lnTo>
                  <a:pt x="393824" y="337567"/>
                </a:lnTo>
                <a:lnTo>
                  <a:pt x="384429" y="356362"/>
                </a:lnTo>
                <a:lnTo>
                  <a:pt x="375158" y="375158"/>
                </a:lnTo>
                <a:lnTo>
                  <a:pt x="356362" y="384559"/>
                </a:lnTo>
                <a:lnTo>
                  <a:pt x="337566" y="393830"/>
                </a:lnTo>
                <a:lnTo>
                  <a:pt x="300099" y="393830"/>
                </a:lnTo>
                <a:lnTo>
                  <a:pt x="271908" y="384559"/>
                </a:lnTo>
                <a:lnTo>
                  <a:pt x="196850" y="365763"/>
                </a:lnTo>
                <a:lnTo>
                  <a:pt x="187579" y="365763"/>
                </a:lnTo>
                <a:lnTo>
                  <a:pt x="168783" y="356362"/>
                </a:lnTo>
                <a:lnTo>
                  <a:pt x="140586" y="346967"/>
                </a:lnTo>
                <a:lnTo>
                  <a:pt x="131316" y="328296"/>
                </a:lnTo>
                <a:lnTo>
                  <a:pt x="112520" y="318901"/>
                </a:lnTo>
                <a:lnTo>
                  <a:pt x="103125" y="300105"/>
                </a:lnTo>
                <a:lnTo>
                  <a:pt x="93724" y="281309"/>
                </a:lnTo>
                <a:lnTo>
                  <a:pt x="84329" y="262638"/>
                </a:lnTo>
                <a:lnTo>
                  <a:pt x="84329" y="234447"/>
                </a:lnTo>
                <a:lnTo>
                  <a:pt x="75058" y="215775"/>
                </a:lnTo>
                <a:lnTo>
                  <a:pt x="75058" y="18801"/>
                </a:lnTo>
                <a:lnTo>
                  <a:pt x="65658" y="0"/>
                </a:lnTo>
                <a:lnTo>
                  <a:pt x="18795" y="0"/>
                </a:lnTo>
                <a:lnTo>
                  <a:pt x="0" y="18801"/>
                </a:lnTo>
                <a:lnTo>
                  <a:pt x="0" y="253243"/>
                </a:lnTo>
                <a:lnTo>
                  <a:pt x="9400" y="272039"/>
                </a:lnTo>
                <a:lnTo>
                  <a:pt x="9400" y="290704"/>
                </a:lnTo>
                <a:lnTo>
                  <a:pt x="18795" y="309500"/>
                </a:lnTo>
                <a:lnTo>
                  <a:pt x="28066" y="328296"/>
                </a:lnTo>
                <a:lnTo>
                  <a:pt x="37467" y="346967"/>
                </a:lnTo>
                <a:lnTo>
                  <a:pt x="46862" y="365763"/>
                </a:lnTo>
                <a:lnTo>
                  <a:pt x="65658" y="375158"/>
                </a:lnTo>
                <a:lnTo>
                  <a:pt x="84329" y="393830"/>
                </a:lnTo>
                <a:lnTo>
                  <a:pt x="103125" y="403225"/>
                </a:lnTo>
                <a:lnTo>
                  <a:pt x="121921" y="422026"/>
                </a:lnTo>
                <a:lnTo>
                  <a:pt x="140586" y="431421"/>
                </a:lnTo>
                <a:lnTo>
                  <a:pt x="168783" y="440692"/>
                </a:lnTo>
                <a:lnTo>
                  <a:pt x="196850" y="450093"/>
                </a:lnTo>
                <a:lnTo>
                  <a:pt x="271908" y="468889"/>
                </a:lnTo>
                <a:lnTo>
                  <a:pt x="290704" y="468889"/>
                </a:lnTo>
                <a:lnTo>
                  <a:pt x="318895" y="478284"/>
                </a:lnTo>
                <a:lnTo>
                  <a:pt x="346961" y="468889"/>
                </a:lnTo>
                <a:lnTo>
                  <a:pt x="375158" y="468889"/>
                </a:lnTo>
                <a:lnTo>
                  <a:pt x="393824" y="459488"/>
                </a:lnTo>
                <a:lnTo>
                  <a:pt x="412625" y="440692"/>
                </a:lnTo>
                <a:lnTo>
                  <a:pt x="431291" y="431421"/>
                </a:lnTo>
                <a:lnTo>
                  <a:pt x="450087" y="412625"/>
                </a:lnTo>
                <a:lnTo>
                  <a:pt x="459488" y="384559"/>
                </a:lnTo>
                <a:lnTo>
                  <a:pt x="468883" y="365763"/>
                </a:lnTo>
                <a:lnTo>
                  <a:pt x="468883" y="196980"/>
                </a:lnTo>
                <a:lnTo>
                  <a:pt x="703324" y="262638"/>
                </a:lnTo>
                <a:lnTo>
                  <a:pt x="703324" y="515751"/>
                </a:lnTo>
                <a:lnTo>
                  <a:pt x="712725" y="534547"/>
                </a:lnTo>
                <a:lnTo>
                  <a:pt x="722120" y="543942"/>
                </a:lnTo>
                <a:lnTo>
                  <a:pt x="750186" y="553342"/>
                </a:lnTo>
                <a:lnTo>
                  <a:pt x="768982" y="543942"/>
                </a:lnTo>
                <a:lnTo>
                  <a:pt x="778383" y="5345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03" name="Freeform 9303"/>
          <p:cNvSpPr/>
          <p:nvPr/>
        </p:nvSpPr>
        <p:spPr>
          <a:xfrm rot="-5400000" flipH="0" flipV="0">
            <a:off x="15943354" y="4711975"/>
            <a:ext cx="141727" cy="128022"/>
          </a:xfrm>
          <a:custGeom>
            <a:pathLst>
              <a:path w="872108" h="787778">
                <a:moveTo>
                  <a:pt x="84324" y="0"/>
                </a:moveTo>
                <a:lnTo>
                  <a:pt x="0" y="84454"/>
                </a:lnTo>
                <a:lnTo>
                  <a:pt x="872108" y="7877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04" name="Freeform 9304"/>
          <p:cNvSpPr/>
          <p:nvPr/>
        </p:nvSpPr>
        <p:spPr>
          <a:xfrm rot="-5400000" flipH="0" flipV="0">
            <a:off x="15956315" y="4712738"/>
            <a:ext cx="141727" cy="126495"/>
          </a:xfrm>
          <a:custGeom>
            <a:pathLst>
              <a:path w="872108" h="778383">
                <a:moveTo>
                  <a:pt x="0" y="0"/>
                </a:moveTo>
                <a:lnTo>
                  <a:pt x="872108" y="703324"/>
                </a:lnTo>
                <a:lnTo>
                  <a:pt x="787779" y="7783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05" name="Freeform 9305"/>
          <p:cNvSpPr/>
          <p:nvPr/>
        </p:nvSpPr>
        <p:spPr>
          <a:xfrm rot="-5400000" flipH="0" flipV="0">
            <a:off x="15829056" y="4711974"/>
            <a:ext cx="141727" cy="128023"/>
          </a:xfrm>
          <a:custGeom>
            <a:pathLst>
              <a:path w="872108" h="787785">
                <a:moveTo>
                  <a:pt x="787779" y="787785"/>
                </a:moveTo>
                <a:lnTo>
                  <a:pt x="872108" y="7033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06" name="Freeform 9306"/>
          <p:cNvSpPr/>
          <p:nvPr/>
        </p:nvSpPr>
        <p:spPr>
          <a:xfrm rot="-5400000" flipH="0" flipV="0">
            <a:off x="15815341" y="4711985"/>
            <a:ext cx="141727" cy="128002"/>
          </a:xfrm>
          <a:custGeom>
            <a:pathLst>
              <a:path w="872108" h="787654">
                <a:moveTo>
                  <a:pt x="872108" y="787654"/>
                </a:moveTo>
                <a:lnTo>
                  <a:pt x="0" y="84323"/>
                </a:lnTo>
                <a:lnTo>
                  <a:pt x="8432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07" name="Freeform 9307"/>
          <p:cNvSpPr/>
          <p:nvPr/>
        </p:nvSpPr>
        <p:spPr>
          <a:xfrm rot="-5400000" flipH="0" flipV="0">
            <a:off x="11050552" y="3601747"/>
            <a:ext cx="140219" cy="0"/>
          </a:xfrm>
          <a:custGeom>
            <a:pathLst>
              <a:path w="862831" h="0">
                <a:moveTo>
                  <a:pt x="0" y="0"/>
                </a:moveTo>
                <a:lnTo>
                  <a:pt x="86283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08" name="Freeform 9308"/>
          <p:cNvSpPr/>
          <p:nvPr/>
        </p:nvSpPr>
        <p:spPr>
          <a:xfrm rot="-5400000" flipH="0" flipV="0">
            <a:off x="11056651" y="3415822"/>
            <a:ext cx="128021" cy="0"/>
          </a:xfrm>
          <a:custGeom>
            <a:pathLst>
              <a:path w="787773" h="0">
                <a:moveTo>
                  <a:pt x="0" y="0"/>
                </a:moveTo>
                <a:lnTo>
                  <a:pt x="78777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09" name="Freeform 9309"/>
          <p:cNvSpPr/>
          <p:nvPr/>
        </p:nvSpPr>
        <p:spPr>
          <a:xfrm rot="-5400000" flipH="0" flipV="0">
            <a:off x="11050561" y="3231413"/>
            <a:ext cx="140201" cy="0"/>
          </a:xfrm>
          <a:custGeom>
            <a:pathLst>
              <a:path w="862719" h="0">
                <a:moveTo>
                  <a:pt x="0" y="0"/>
                </a:moveTo>
                <a:lnTo>
                  <a:pt x="862719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10" name="Freeform 9310"/>
          <p:cNvSpPr/>
          <p:nvPr/>
        </p:nvSpPr>
        <p:spPr>
          <a:xfrm rot="-5400000" flipH="0" flipV="0">
            <a:off x="11698252" y="2864124"/>
            <a:ext cx="0" cy="30482"/>
          </a:xfrm>
          <a:custGeom>
            <a:pathLst>
              <a:path w="0" h="187574">
                <a:moveTo>
                  <a:pt x="0" y="0"/>
                </a:moveTo>
                <a:lnTo>
                  <a:pt x="0" y="187574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11" name="Freeform 9311"/>
          <p:cNvSpPr/>
          <p:nvPr/>
        </p:nvSpPr>
        <p:spPr>
          <a:xfrm rot="-5400000" flipH="0" flipV="0">
            <a:off x="11713495" y="2879365"/>
            <a:ext cx="51823" cy="51824"/>
          </a:xfrm>
          <a:custGeom>
            <a:pathLst>
              <a:path w="318890" h="318901">
                <a:moveTo>
                  <a:pt x="0" y="0"/>
                </a:moveTo>
                <a:lnTo>
                  <a:pt x="318890" y="0"/>
                </a:lnTo>
                <a:lnTo>
                  <a:pt x="0" y="31890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12" name="Freeform 9312"/>
          <p:cNvSpPr/>
          <p:nvPr/>
        </p:nvSpPr>
        <p:spPr>
          <a:xfrm rot="-5400000" flipH="0" flipV="0">
            <a:off x="11713495" y="2879365"/>
            <a:ext cx="51823" cy="51824"/>
          </a:xfrm>
          <a:custGeom>
            <a:pathLst>
              <a:path w="318890" h="318901">
                <a:moveTo>
                  <a:pt x="0" y="0"/>
                </a:moveTo>
                <a:lnTo>
                  <a:pt x="318890" y="0"/>
                </a:lnTo>
                <a:lnTo>
                  <a:pt x="0" y="318901"/>
                </a:lnTo>
                <a:lnTo>
                  <a:pt x="0" y="0"/>
                </a:lnTo>
                <a:close/>
                <a:moveTo>
                  <a:pt x="662682" y="11422799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13" name="Freeform 9313"/>
          <p:cNvSpPr/>
          <p:nvPr/>
        </p:nvSpPr>
        <p:spPr>
          <a:xfrm rot="-5400000" flipH="0" flipV="0">
            <a:off x="11673104" y="3349520"/>
            <a:ext cx="50297" cy="30482"/>
          </a:xfrm>
          <a:custGeom>
            <a:pathLst>
              <a:path w="309501" h="187574">
                <a:moveTo>
                  <a:pt x="0" y="0"/>
                </a:moveTo>
                <a:lnTo>
                  <a:pt x="0" y="187574"/>
                </a:lnTo>
                <a:lnTo>
                  <a:pt x="309501" y="187574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14" name="Freeform 9314"/>
          <p:cNvSpPr/>
          <p:nvPr/>
        </p:nvSpPr>
        <p:spPr>
          <a:xfrm rot="-5400000" flipH="0" flipV="0">
            <a:off x="11714257" y="3338848"/>
            <a:ext cx="50297" cy="51824"/>
          </a:xfrm>
          <a:custGeom>
            <a:pathLst>
              <a:path w="309501" h="318901">
                <a:moveTo>
                  <a:pt x="309501" y="0"/>
                </a:moveTo>
                <a:lnTo>
                  <a:pt x="0" y="0"/>
                </a:lnTo>
                <a:lnTo>
                  <a:pt x="309501" y="31890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15" name="Freeform 9315"/>
          <p:cNvSpPr/>
          <p:nvPr/>
        </p:nvSpPr>
        <p:spPr>
          <a:xfrm rot="-5400000" flipH="0" flipV="0">
            <a:off x="11714257" y="3338848"/>
            <a:ext cx="50297" cy="51824"/>
          </a:xfrm>
          <a:custGeom>
            <a:pathLst>
              <a:path w="309501" h="318901">
                <a:moveTo>
                  <a:pt x="309501" y="0"/>
                </a:moveTo>
                <a:lnTo>
                  <a:pt x="0" y="0"/>
                </a:lnTo>
                <a:lnTo>
                  <a:pt x="309501" y="318901"/>
                </a:lnTo>
                <a:lnTo>
                  <a:pt x="309501" y="0"/>
                </a:lnTo>
                <a:close/>
                <a:moveTo>
                  <a:pt x="3485393" y="114227991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16" name="Freeform 9316"/>
          <p:cNvSpPr/>
          <p:nvPr/>
        </p:nvSpPr>
        <p:spPr>
          <a:xfrm rot="-5400000" flipH="0" flipV="0">
            <a:off x="11337824" y="3046250"/>
            <a:ext cx="51823" cy="178300"/>
          </a:xfrm>
          <a:custGeom>
            <a:pathLst>
              <a:path w="318890" h="1097160">
                <a:moveTo>
                  <a:pt x="0" y="0"/>
                </a:moveTo>
                <a:lnTo>
                  <a:pt x="318890" y="0"/>
                </a:lnTo>
                <a:lnTo>
                  <a:pt x="318890" y="109716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17" name="Freeform 9317"/>
          <p:cNvSpPr/>
          <p:nvPr/>
        </p:nvSpPr>
        <p:spPr>
          <a:xfrm rot="-5400000" flipH="0" flipV="0">
            <a:off x="15899919" y="2309391"/>
            <a:ext cx="419092" cy="638547"/>
          </a:xfrm>
          <a:custGeom>
            <a:pathLst>
              <a:path w="2578857" h="3929254">
                <a:moveTo>
                  <a:pt x="0" y="3300983"/>
                </a:moveTo>
                <a:lnTo>
                  <a:pt x="2578857" y="3300983"/>
                </a:lnTo>
                <a:moveTo>
                  <a:pt x="2147441" y="628271"/>
                </a:moveTo>
                <a:lnTo>
                  <a:pt x="2578857" y="628271"/>
                </a:lnTo>
                <a:moveTo>
                  <a:pt x="2184908" y="3929254"/>
                </a:moveTo>
                <a:lnTo>
                  <a:pt x="2184908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18" name="Freeform 9318"/>
          <p:cNvSpPr/>
          <p:nvPr/>
        </p:nvSpPr>
        <p:spPr>
          <a:xfrm rot="-5400000" flipH="0" flipV="0">
            <a:off x="16250440" y="2419117"/>
            <a:ext cx="140199" cy="128022"/>
          </a:xfrm>
          <a:custGeom>
            <a:pathLst>
              <a:path w="862707" h="787778">
                <a:moveTo>
                  <a:pt x="84324" y="0"/>
                </a:moveTo>
                <a:lnTo>
                  <a:pt x="0" y="84454"/>
                </a:lnTo>
                <a:lnTo>
                  <a:pt x="862707" y="7877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19" name="Freeform 9319"/>
          <p:cNvSpPr/>
          <p:nvPr/>
        </p:nvSpPr>
        <p:spPr>
          <a:xfrm rot="-5400000" flipH="0" flipV="0">
            <a:off x="16264165" y="2419117"/>
            <a:ext cx="140199" cy="128022"/>
          </a:xfrm>
          <a:custGeom>
            <a:pathLst>
              <a:path w="862707" h="787778">
                <a:moveTo>
                  <a:pt x="0" y="0"/>
                </a:moveTo>
                <a:lnTo>
                  <a:pt x="862707" y="703324"/>
                </a:lnTo>
                <a:lnTo>
                  <a:pt x="787648" y="7877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20" name="Freeform 9320"/>
          <p:cNvSpPr/>
          <p:nvPr/>
        </p:nvSpPr>
        <p:spPr>
          <a:xfrm rot="-5400000" flipH="0" flipV="0">
            <a:off x="15829820" y="2419117"/>
            <a:ext cx="140199" cy="128023"/>
          </a:xfrm>
          <a:custGeom>
            <a:pathLst>
              <a:path w="862707" h="787785">
                <a:moveTo>
                  <a:pt x="787648" y="787785"/>
                </a:moveTo>
                <a:lnTo>
                  <a:pt x="862707" y="7033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21" name="Freeform 9321"/>
          <p:cNvSpPr/>
          <p:nvPr/>
        </p:nvSpPr>
        <p:spPr>
          <a:xfrm rot="-5400000" flipH="0" flipV="0">
            <a:off x="15816105" y="2419128"/>
            <a:ext cx="140199" cy="128002"/>
          </a:xfrm>
          <a:custGeom>
            <a:pathLst>
              <a:path w="862707" h="787654">
                <a:moveTo>
                  <a:pt x="862707" y="787654"/>
                </a:moveTo>
                <a:lnTo>
                  <a:pt x="0" y="84323"/>
                </a:lnTo>
                <a:lnTo>
                  <a:pt x="8432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22" name="Freeform 9322"/>
          <p:cNvSpPr/>
          <p:nvPr/>
        </p:nvSpPr>
        <p:spPr>
          <a:xfrm rot="-5400000" flipH="0" flipV="0">
            <a:off x="16044701" y="2391699"/>
            <a:ext cx="54858" cy="42660"/>
          </a:xfrm>
          <a:custGeom>
            <a:pathLst>
              <a:path w="337567" h="262508">
                <a:moveTo>
                  <a:pt x="337567" y="234441"/>
                </a:moveTo>
                <a:lnTo>
                  <a:pt x="328166" y="84329"/>
                </a:lnTo>
                <a:lnTo>
                  <a:pt x="328166" y="121921"/>
                </a:lnTo>
                <a:lnTo>
                  <a:pt x="318765" y="140717"/>
                </a:lnTo>
                <a:lnTo>
                  <a:pt x="309500" y="159388"/>
                </a:lnTo>
                <a:lnTo>
                  <a:pt x="290698" y="168783"/>
                </a:lnTo>
                <a:lnTo>
                  <a:pt x="271908" y="178184"/>
                </a:lnTo>
                <a:lnTo>
                  <a:pt x="234441" y="178184"/>
                </a:lnTo>
                <a:lnTo>
                  <a:pt x="206250" y="168783"/>
                </a:lnTo>
                <a:lnTo>
                  <a:pt x="131316" y="149987"/>
                </a:lnTo>
                <a:lnTo>
                  <a:pt x="121915" y="149987"/>
                </a:lnTo>
                <a:lnTo>
                  <a:pt x="103125" y="140717"/>
                </a:lnTo>
                <a:lnTo>
                  <a:pt x="84323" y="131316"/>
                </a:lnTo>
                <a:lnTo>
                  <a:pt x="65658" y="112520"/>
                </a:lnTo>
                <a:lnTo>
                  <a:pt x="46868" y="103125"/>
                </a:lnTo>
                <a:lnTo>
                  <a:pt x="37467" y="84329"/>
                </a:lnTo>
                <a:lnTo>
                  <a:pt x="28066" y="65658"/>
                </a:lnTo>
                <a:lnTo>
                  <a:pt x="18665" y="46862"/>
                </a:lnTo>
                <a:lnTo>
                  <a:pt x="18665" y="18671"/>
                </a:lnTo>
                <a:lnTo>
                  <a:pt x="9400" y="0"/>
                </a:lnTo>
                <a:lnTo>
                  <a:pt x="0" y="168783"/>
                </a:lnTo>
                <a:lnTo>
                  <a:pt x="18665" y="178184"/>
                </a:lnTo>
                <a:lnTo>
                  <a:pt x="37467" y="187579"/>
                </a:lnTo>
                <a:lnTo>
                  <a:pt x="56257" y="206251"/>
                </a:lnTo>
                <a:lnTo>
                  <a:pt x="74934" y="215646"/>
                </a:lnTo>
                <a:lnTo>
                  <a:pt x="103125" y="225046"/>
                </a:lnTo>
                <a:lnTo>
                  <a:pt x="131316" y="234441"/>
                </a:lnTo>
                <a:lnTo>
                  <a:pt x="206250" y="253113"/>
                </a:lnTo>
                <a:lnTo>
                  <a:pt x="225040" y="253113"/>
                </a:lnTo>
                <a:lnTo>
                  <a:pt x="253243" y="262508"/>
                </a:lnTo>
                <a:lnTo>
                  <a:pt x="271908" y="253113"/>
                </a:lnTo>
                <a:lnTo>
                  <a:pt x="300099" y="253113"/>
                </a:lnTo>
                <a:lnTo>
                  <a:pt x="318765" y="2438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23" name="Freeform 9323"/>
          <p:cNvSpPr/>
          <p:nvPr/>
        </p:nvSpPr>
        <p:spPr>
          <a:xfrm rot="-5400000" flipH="0" flipV="0">
            <a:off x="16036310" y="2336066"/>
            <a:ext cx="42682" cy="38100"/>
          </a:xfrm>
          <a:custGeom>
            <a:pathLst>
              <a:path w="262644" h="234447">
                <a:moveTo>
                  <a:pt x="262644" y="75059"/>
                </a:moveTo>
                <a:lnTo>
                  <a:pt x="243842" y="56263"/>
                </a:lnTo>
                <a:lnTo>
                  <a:pt x="225052" y="46868"/>
                </a:lnTo>
                <a:lnTo>
                  <a:pt x="206375" y="37467"/>
                </a:lnTo>
                <a:lnTo>
                  <a:pt x="178184" y="18796"/>
                </a:lnTo>
                <a:lnTo>
                  <a:pt x="159394" y="9401"/>
                </a:lnTo>
                <a:lnTo>
                  <a:pt x="131316" y="9401"/>
                </a:lnTo>
                <a:lnTo>
                  <a:pt x="112526" y="0"/>
                </a:lnTo>
                <a:lnTo>
                  <a:pt x="65658" y="0"/>
                </a:lnTo>
                <a:lnTo>
                  <a:pt x="46992" y="9401"/>
                </a:lnTo>
                <a:lnTo>
                  <a:pt x="18801" y="9401"/>
                </a:lnTo>
                <a:lnTo>
                  <a:pt x="0" y="28196"/>
                </a:lnTo>
                <a:lnTo>
                  <a:pt x="9401" y="178184"/>
                </a:lnTo>
                <a:lnTo>
                  <a:pt x="9401" y="168783"/>
                </a:lnTo>
                <a:lnTo>
                  <a:pt x="18801" y="140717"/>
                </a:lnTo>
                <a:lnTo>
                  <a:pt x="18801" y="121921"/>
                </a:lnTo>
                <a:lnTo>
                  <a:pt x="28202" y="103125"/>
                </a:lnTo>
                <a:lnTo>
                  <a:pt x="46992" y="93730"/>
                </a:lnTo>
                <a:lnTo>
                  <a:pt x="65658" y="84460"/>
                </a:lnTo>
                <a:lnTo>
                  <a:pt x="140717" y="84460"/>
                </a:lnTo>
                <a:lnTo>
                  <a:pt x="159394" y="93730"/>
                </a:lnTo>
                <a:lnTo>
                  <a:pt x="178184" y="103125"/>
                </a:lnTo>
                <a:lnTo>
                  <a:pt x="196986" y="121921"/>
                </a:lnTo>
                <a:lnTo>
                  <a:pt x="215651" y="131322"/>
                </a:lnTo>
                <a:lnTo>
                  <a:pt x="225052" y="149988"/>
                </a:lnTo>
                <a:lnTo>
                  <a:pt x="234441" y="168783"/>
                </a:lnTo>
                <a:lnTo>
                  <a:pt x="243842" y="187579"/>
                </a:lnTo>
                <a:lnTo>
                  <a:pt x="243842" y="2344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24" name="Freeform 9324"/>
          <p:cNvSpPr/>
          <p:nvPr/>
        </p:nvSpPr>
        <p:spPr>
          <a:xfrm rot="-5400000" flipH="0" flipV="0">
            <a:off x="15999739" y="2345210"/>
            <a:ext cx="128023" cy="83814"/>
          </a:xfrm>
          <a:custGeom>
            <a:pathLst>
              <a:path w="787784" h="515746">
                <a:moveTo>
                  <a:pt x="787784" y="365758"/>
                </a:moveTo>
                <a:lnTo>
                  <a:pt x="787784" y="328166"/>
                </a:lnTo>
                <a:lnTo>
                  <a:pt x="778383" y="300100"/>
                </a:lnTo>
                <a:lnTo>
                  <a:pt x="778383" y="271903"/>
                </a:lnTo>
                <a:lnTo>
                  <a:pt x="768982" y="253108"/>
                </a:lnTo>
                <a:lnTo>
                  <a:pt x="759581" y="234442"/>
                </a:lnTo>
                <a:lnTo>
                  <a:pt x="750192" y="215646"/>
                </a:lnTo>
                <a:lnTo>
                  <a:pt x="740916" y="196850"/>
                </a:lnTo>
                <a:lnTo>
                  <a:pt x="731515" y="187580"/>
                </a:lnTo>
                <a:lnTo>
                  <a:pt x="722126" y="178179"/>
                </a:lnTo>
                <a:lnTo>
                  <a:pt x="703324" y="337567"/>
                </a:lnTo>
                <a:lnTo>
                  <a:pt x="703324" y="375159"/>
                </a:lnTo>
                <a:lnTo>
                  <a:pt x="693923" y="403225"/>
                </a:lnTo>
                <a:lnTo>
                  <a:pt x="684534" y="422021"/>
                </a:lnTo>
                <a:lnTo>
                  <a:pt x="675133" y="431292"/>
                </a:lnTo>
                <a:lnTo>
                  <a:pt x="656468" y="440687"/>
                </a:lnTo>
                <a:lnTo>
                  <a:pt x="618876" y="440687"/>
                </a:lnTo>
                <a:lnTo>
                  <a:pt x="590798" y="431292"/>
                </a:lnTo>
                <a:lnTo>
                  <a:pt x="581409" y="431292"/>
                </a:lnTo>
                <a:lnTo>
                  <a:pt x="553342" y="422021"/>
                </a:lnTo>
                <a:lnTo>
                  <a:pt x="534541" y="412620"/>
                </a:lnTo>
                <a:lnTo>
                  <a:pt x="515751" y="403225"/>
                </a:lnTo>
                <a:lnTo>
                  <a:pt x="506474" y="384430"/>
                </a:lnTo>
                <a:lnTo>
                  <a:pt x="497073" y="365758"/>
                </a:lnTo>
                <a:lnTo>
                  <a:pt x="487684" y="346962"/>
                </a:lnTo>
                <a:lnTo>
                  <a:pt x="478283" y="328166"/>
                </a:lnTo>
                <a:lnTo>
                  <a:pt x="468883" y="309495"/>
                </a:lnTo>
                <a:lnTo>
                  <a:pt x="468883" y="281304"/>
                </a:lnTo>
                <a:lnTo>
                  <a:pt x="459482" y="131316"/>
                </a:lnTo>
                <a:lnTo>
                  <a:pt x="440816" y="140587"/>
                </a:lnTo>
                <a:lnTo>
                  <a:pt x="431291" y="121916"/>
                </a:lnTo>
                <a:lnTo>
                  <a:pt x="422026" y="112521"/>
                </a:lnTo>
                <a:lnTo>
                  <a:pt x="403225" y="93725"/>
                </a:lnTo>
                <a:lnTo>
                  <a:pt x="393824" y="75053"/>
                </a:lnTo>
                <a:lnTo>
                  <a:pt x="375158" y="65658"/>
                </a:lnTo>
                <a:lnTo>
                  <a:pt x="346967" y="56258"/>
                </a:lnTo>
                <a:lnTo>
                  <a:pt x="328166" y="37462"/>
                </a:lnTo>
                <a:lnTo>
                  <a:pt x="300099" y="28067"/>
                </a:lnTo>
                <a:lnTo>
                  <a:pt x="271908" y="28067"/>
                </a:lnTo>
                <a:lnTo>
                  <a:pt x="196974" y="0"/>
                </a:lnTo>
                <a:lnTo>
                  <a:pt x="149981" y="0"/>
                </a:lnTo>
                <a:lnTo>
                  <a:pt x="121915" y="0"/>
                </a:lnTo>
                <a:lnTo>
                  <a:pt x="103125" y="9395"/>
                </a:lnTo>
                <a:lnTo>
                  <a:pt x="84323" y="9395"/>
                </a:lnTo>
                <a:lnTo>
                  <a:pt x="65658" y="28067"/>
                </a:lnTo>
                <a:lnTo>
                  <a:pt x="46868" y="37462"/>
                </a:lnTo>
                <a:lnTo>
                  <a:pt x="37467" y="46863"/>
                </a:lnTo>
                <a:lnTo>
                  <a:pt x="28066" y="65658"/>
                </a:lnTo>
                <a:lnTo>
                  <a:pt x="18801" y="84324"/>
                </a:lnTo>
                <a:lnTo>
                  <a:pt x="9400" y="103120"/>
                </a:lnTo>
                <a:lnTo>
                  <a:pt x="0" y="131316"/>
                </a:lnTo>
                <a:lnTo>
                  <a:pt x="0" y="215646"/>
                </a:lnTo>
                <a:lnTo>
                  <a:pt x="9400" y="243837"/>
                </a:lnTo>
                <a:lnTo>
                  <a:pt x="18801" y="262508"/>
                </a:lnTo>
                <a:lnTo>
                  <a:pt x="28066" y="281304"/>
                </a:lnTo>
                <a:lnTo>
                  <a:pt x="37467" y="300100"/>
                </a:lnTo>
                <a:lnTo>
                  <a:pt x="46868" y="318896"/>
                </a:lnTo>
                <a:lnTo>
                  <a:pt x="46868" y="328166"/>
                </a:lnTo>
                <a:lnTo>
                  <a:pt x="65658" y="346962"/>
                </a:lnTo>
                <a:lnTo>
                  <a:pt x="75058" y="178179"/>
                </a:lnTo>
                <a:lnTo>
                  <a:pt x="75058" y="168784"/>
                </a:lnTo>
                <a:lnTo>
                  <a:pt x="84323" y="140587"/>
                </a:lnTo>
                <a:lnTo>
                  <a:pt x="84323" y="112521"/>
                </a:lnTo>
                <a:lnTo>
                  <a:pt x="103125" y="103120"/>
                </a:lnTo>
                <a:lnTo>
                  <a:pt x="112526" y="84324"/>
                </a:lnTo>
                <a:lnTo>
                  <a:pt x="131316" y="84324"/>
                </a:lnTo>
                <a:lnTo>
                  <a:pt x="149981" y="75053"/>
                </a:lnTo>
                <a:lnTo>
                  <a:pt x="168783" y="75053"/>
                </a:lnTo>
                <a:lnTo>
                  <a:pt x="196974" y="84324"/>
                </a:lnTo>
                <a:lnTo>
                  <a:pt x="271908" y="103120"/>
                </a:lnTo>
                <a:lnTo>
                  <a:pt x="281309" y="112521"/>
                </a:lnTo>
                <a:lnTo>
                  <a:pt x="309500" y="112521"/>
                </a:lnTo>
                <a:lnTo>
                  <a:pt x="328166" y="131316"/>
                </a:lnTo>
                <a:lnTo>
                  <a:pt x="346967" y="140587"/>
                </a:lnTo>
                <a:lnTo>
                  <a:pt x="356356" y="159383"/>
                </a:lnTo>
                <a:lnTo>
                  <a:pt x="375158" y="168784"/>
                </a:lnTo>
                <a:lnTo>
                  <a:pt x="384423" y="187580"/>
                </a:lnTo>
                <a:lnTo>
                  <a:pt x="384423" y="215646"/>
                </a:lnTo>
                <a:lnTo>
                  <a:pt x="393824" y="234442"/>
                </a:lnTo>
                <a:lnTo>
                  <a:pt x="393824" y="262508"/>
                </a:lnTo>
                <a:lnTo>
                  <a:pt x="403225" y="412620"/>
                </a:lnTo>
                <a:lnTo>
                  <a:pt x="422026" y="393825"/>
                </a:lnTo>
                <a:lnTo>
                  <a:pt x="431291" y="412620"/>
                </a:lnTo>
                <a:lnTo>
                  <a:pt x="440816" y="431292"/>
                </a:lnTo>
                <a:lnTo>
                  <a:pt x="459482" y="450088"/>
                </a:lnTo>
                <a:lnTo>
                  <a:pt x="478283" y="459483"/>
                </a:lnTo>
                <a:lnTo>
                  <a:pt x="497073" y="468883"/>
                </a:lnTo>
                <a:lnTo>
                  <a:pt x="515751" y="487549"/>
                </a:lnTo>
                <a:lnTo>
                  <a:pt x="534541" y="496950"/>
                </a:lnTo>
                <a:lnTo>
                  <a:pt x="562607" y="506345"/>
                </a:lnTo>
                <a:lnTo>
                  <a:pt x="590798" y="515746"/>
                </a:lnTo>
                <a:lnTo>
                  <a:pt x="684534" y="515746"/>
                </a:lnTo>
                <a:lnTo>
                  <a:pt x="703324" y="506345"/>
                </a:lnTo>
                <a:lnTo>
                  <a:pt x="722126" y="487549"/>
                </a:lnTo>
                <a:lnTo>
                  <a:pt x="740916" y="478278"/>
                </a:lnTo>
                <a:lnTo>
                  <a:pt x="750192" y="468883"/>
                </a:lnTo>
                <a:lnTo>
                  <a:pt x="759581" y="450088"/>
                </a:lnTo>
                <a:lnTo>
                  <a:pt x="768982" y="431292"/>
                </a:lnTo>
                <a:lnTo>
                  <a:pt x="778383" y="412620"/>
                </a:lnTo>
                <a:lnTo>
                  <a:pt x="787784" y="3844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25" name="Freeform 9325"/>
          <p:cNvSpPr/>
          <p:nvPr/>
        </p:nvSpPr>
        <p:spPr>
          <a:xfrm rot="-5400000" flipH="0" flipV="0">
            <a:off x="16089652" y="2342165"/>
            <a:ext cx="128023" cy="89903"/>
          </a:xfrm>
          <a:custGeom>
            <a:pathLst>
              <a:path w="787784" h="553213">
                <a:moveTo>
                  <a:pt x="787784" y="515746"/>
                </a:moveTo>
                <a:lnTo>
                  <a:pt x="787784" y="215646"/>
                </a:lnTo>
                <a:lnTo>
                  <a:pt x="778383" y="196850"/>
                </a:lnTo>
                <a:lnTo>
                  <a:pt x="759581" y="187580"/>
                </a:lnTo>
                <a:lnTo>
                  <a:pt x="440816" y="103126"/>
                </a:lnTo>
                <a:lnTo>
                  <a:pt x="422026" y="103126"/>
                </a:lnTo>
                <a:lnTo>
                  <a:pt x="403225" y="112521"/>
                </a:lnTo>
                <a:lnTo>
                  <a:pt x="403225" y="121922"/>
                </a:lnTo>
                <a:lnTo>
                  <a:pt x="393824" y="140587"/>
                </a:lnTo>
                <a:lnTo>
                  <a:pt x="393824" y="337567"/>
                </a:lnTo>
                <a:lnTo>
                  <a:pt x="384423" y="356363"/>
                </a:lnTo>
                <a:lnTo>
                  <a:pt x="375158" y="375159"/>
                </a:lnTo>
                <a:lnTo>
                  <a:pt x="356356" y="384430"/>
                </a:lnTo>
                <a:lnTo>
                  <a:pt x="337566" y="393825"/>
                </a:lnTo>
                <a:lnTo>
                  <a:pt x="300099" y="393825"/>
                </a:lnTo>
                <a:lnTo>
                  <a:pt x="271908" y="384430"/>
                </a:lnTo>
                <a:lnTo>
                  <a:pt x="196974" y="365758"/>
                </a:lnTo>
                <a:lnTo>
                  <a:pt x="187573" y="365758"/>
                </a:lnTo>
                <a:lnTo>
                  <a:pt x="168783" y="356363"/>
                </a:lnTo>
                <a:lnTo>
                  <a:pt x="140592" y="346962"/>
                </a:lnTo>
                <a:lnTo>
                  <a:pt x="131316" y="328167"/>
                </a:lnTo>
                <a:lnTo>
                  <a:pt x="112526" y="318896"/>
                </a:lnTo>
                <a:lnTo>
                  <a:pt x="103125" y="300100"/>
                </a:lnTo>
                <a:lnTo>
                  <a:pt x="93724" y="281304"/>
                </a:lnTo>
                <a:lnTo>
                  <a:pt x="84323" y="262509"/>
                </a:lnTo>
                <a:lnTo>
                  <a:pt x="84323" y="234442"/>
                </a:lnTo>
                <a:lnTo>
                  <a:pt x="75058" y="215646"/>
                </a:lnTo>
                <a:lnTo>
                  <a:pt x="75058" y="18796"/>
                </a:lnTo>
                <a:lnTo>
                  <a:pt x="65658" y="0"/>
                </a:lnTo>
                <a:lnTo>
                  <a:pt x="18801" y="0"/>
                </a:lnTo>
                <a:lnTo>
                  <a:pt x="0" y="18796"/>
                </a:lnTo>
                <a:lnTo>
                  <a:pt x="0" y="253114"/>
                </a:lnTo>
                <a:lnTo>
                  <a:pt x="9400" y="271909"/>
                </a:lnTo>
                <a:lnTo>
                  <a:pt x="9400" y="290705"/>
                </a:lnTo>
                <a:lnTo>
                  <a:pt x="18801" y="309501"/>
                </a:lnTo>
                <a:lnTo>
                  <a:pt x="28066" y="328167"/>
                </a:lnTo>
                <a:lnTo>
                  <a:pt x="37467" y="346962"/>
                </a:lnTo>
                <a:lnTo>
                  <a:pt x="46868" y="365758"/>
                </a:lnTo>
                <a:lnTo>
                  <a:pt x="65658" y="375159"/>
                </a:lnTo>
                <a:lnTo>
                  <a:pt x="84323" y="393825"/>
                </a:lnTo>
                <a:lnTo>
                  <a:pt x="103125" y="403225"/>
                </a:lnTo>
                <a:lnTo>
                  <a:pt x="121915" y="422021"/>
                </a:lnTo>
                <a:lnTo>
                  <a:pt x="140592" y="431292"/>
                </a:lnTo>
                <a:lnTo>
                  <a:pt x="168783" y="440693"/>
                </a:lnTo>
                <a:lnTo>
                  <a:pt x="196974" y="450088"/>
                </a:lnTo>
                <a:lnTo>
                  <a:pt x="271908" y="468884"/>
                </a:lnTo>
                <a:lnTo>
                  <a:pt x="290698" y="468884"/>
                </a:lnTo>
                <a:lnTo>
                  <a:pt x="318901" y="478284"/>
                </a:lnTo>
                <a:lnTo>
                  <a:pt x="346967" y="468884"/>
                </a:lnTo>
                <a:lnTo>
                  <a:pt x="375158" y="468884"/>
                </a:lnTo>
                <a:lnTo>
                  <a:pt x="393824" y="459489"/>
                </a:lnTo>
                <a:lnTo>
                  <a:pt x="412625" y="440693"/>
                </a:lnTo>
                <a:lnTo>
                  <a:pt x="431291" y="431292"/>
                </a:lnTo>
                <a:lnTo>
                  <a:pt x="450217" y="412626"/>
                </a:lnTo>
                <a:lnTo>
                  <a:pt x="459482" y="384430"/>
                </a:lnTo>
                <a:lnTo>
                  <a:pt x="468883" y="365758"/>
                </a:lnTo>
                <a:lnTo>
                  <a:pt x="468883" y="196850"/>
                </a:lnTo>
                <a:lnTo>
                  <a:pt x="703324" y="262509"/>
                </a:lnTo>
                <a:lnTo>
                  <a:pt x="703324" y="515746"/>
                </a:lnTo>
                <a:lnTo>
                  <a:pt x="712725" y="534542"/>
                </a:lnTo>
                <a:lnTo>
                  <a:pt x="722126" y="543812"/>
                </a:lnTo>
                <a:lnTo>
                  <a:pt x="750192" y="553213"/>
                </a:lnTo>
                <a:lnTo>
                  <a:pt x="768982" y="543812"/>
                </a:lnTo>
                <a:lnTo>
                  <a:pt x="778383" y="5345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26" name="Freeform 9326"/>
          <p:cNvSpPr/>
          <p:nvPr/>
        </p:nvSpPr>
        <p:spPr>
          <a:xfrm rot="-5400000" flipH="0" flipV="0">
            <a:off x="14253998" y="1992409"/>
            <a:ext cx="77726" cy="56385"/>
          </a:xfrm>
          <a:custGeom>
            <a:pathLst>
              <a:path w="478284" h="346962">
                <a:moveTo>
                  <a:pt x="478284" y="112520"/>
                </a:moveTo>
                <a:lnTo>
                  <a:pt x="459494" y="93854"/>
                </a:lnTo>
                <a:lnTo>
                  <a:pt x="440828" y="84454"/>
                </a:lnTo>
                <a:lnTo>
                  <a:pt x="422027" y="75059"/>
                </a:lnTo>
                <a:lnTo>
                  <a:pt x="403225" y="65658"/>
                </a:lnTo>
                <a:lnTo>
                  <a:pt x="375158" y="56263"/>
                </a:lnTo>
                <a:lnTo>
                  <a:pt x="356368" y="46862"/>
                </a:lnTo>
                <a:lnTo>
                  <a:pt x="196986" y="0"/>
                </a:lnTo>
                <a:lnTo>
                  <a:pt x="150118" y="0"/>
                </a:lnTo>
                <a:lnTo>
                  <a:pt x="121927" y="0"/>
                </a:lnTo>
                <a:lnTo>
                  <a:pt x="103125" y="9395"/>
                </a:lnTo>
                <a:lnTo>
                  <a:pt x="84460" y="18795"/>
                </a:lnTo>
                <a:lnTo>
                  <a:pt x="65670" y="28196"/>
                </a:lnTo>
                <a:lnTo>
                  <a:pt x="46868" y="46862"/>
                </a:lnTo>
                <a:lnTo>
                  <a:pt x="37603" y="46862"/>
                </a:lnTo>
                <a:lnTo>
                  <a:pt x="28202" y="65658"/>
                </a:lnTo>
                <a:lnTo>
                  <a:pt x="18802" y="84454"/>
                </a:lnTo>
                <a:lnTo>
                  <a:pt x="9401" y="103125"/>
                </a:lnTo>
                <a:lnTo>
                  <a:pt x="0" y="131316"/>
                </a:lnTo>
                <a:lnTo>
                  <a:pt x="0" y="206375"/>
                </a:lnTo>
                <a:lnTo>
                  <a:pt x="9401" y="225046"/>
                </a:lnTo>
                <a:lnTo>
                  <a:pt x="9401" y="253237"/>
                </a:lnTo>
                <a:lnTo>
                  <a:pt x="18802" y="271909"/>
                </a:lnTo>
                <a:lnTo>
                  <a:pt x="28202" y="290704"/>
                </a:lnTo>
                <a:lnTo>
                  <a:pt x="37603" y="309500"/>
                </a:lnTo>
                <a:lnTo>
                  <a:pt x="56269" y="328296"/>
                </a:lnTo>
                <a:lnTo>
                  <a:pt x="65670" y="346962"/>
                </a:lnTo>
                <a:lnTo>
                  <a:pt x="75059" y="178178"/>
                </a:lnTo>
                <a:lnTo>
                  <a:pt x="75059" y="168783"/>
                </a:lnTo>
                <a:lnTo>
                  <a:pt x="84460" y="140717"/>
                </a:lnTo>
                <a:lnTo>
                  <a:pt x="84460" y="112520"/>
                </a:lnTo>
                <a:lnTo>
                  <a:pt x="103125" y="103125"/>
                </a:lnTo>
                <a:lnTo>
                  <a:pt x="112526" y="84454"/>
                </a:lnTo>
                <a:lnTo>
                  <a:pt x="131328" y="84454"/>
                </a:lnTo>
                <a:lnTo>
                  <a:pt x="150118" y="75059"/>
                </a:lnTo>
                <a:lnTo>
                  <a:pt x="168783" y="75059"/>
                </a:lnTo>
                <a:lnTo>
                  <a:pt x="196986" y="84454"/>
                </a:lnTo>
                <a:lnTo>
                  <a:pt x="356368" y="121921"/>
                </a:lnTo>
                <a:lnTo>
                  <a:pt x="365769" y="131316"/>
                </a:lnTo>
                <a:lnTo>
                  <a:pt x="384559" y="140717"/>
                </a:lnTo>
                <a:lnTo>
                  <a:pt x="403225" y="150112"/>
                </a:lnTo>
                <a:lnTo>
                  <a:pt x="422027" y="159382"/>
                </a:lnTo>
                <a:lnTo>
                  <a:pt x="440828" y="178178"/>
                </a:lnTo>
                <a:lnTo>
                  <a:pt x="450093" y="187579"/>
                </a:lnTo>
                <a:lnTo>
                  <a:pt x="459494" y="215645"/>
                </a:lnTo>
                <a:lnTo>
                  <a:pt x="468895" y="234441"/>
                </a:lnTo>
                <a:lnTo>
                  <a:pt x="468895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27" name="Freeform 9327"/>
          <p:cNvSpPr/>
          <p:nvPr/>
        </p:nvSpPr>
        <p:spPr>
          <a:xfrm rot="-5400000" flipH="0" flipV="0">
            <a:off x="14260098" y="1954298"/>
            <a:ext cx="117351" cy="71637"/>
          </a:xfrm>
          <a:custGeom>
            <a:pathLst>
              <a:path w="722114" h="440817">
                <a:moveTo>
                  <a:pt x="722114" y="403225"/>
                </a:moveTo>
                <a:lnTo>
                  <a:pt x="722114" y="56263"/>
                </a:lnTo>
                <a:lnTo>
                  <a:pt x="703324" y="46862"/>
                </a:lnTo>
                <a:lnTo>
                  <a:pt x="684523" y="37592"/>
                </a:lnTo>
                <a:lnTo>
                  <a:pt x="675258" y="37592"/>
                </a:lnTo>
                <a:lnTo>
                  <a:pt x="656456" y="46862"/>
                </a:lnTo>
                <a:lnTo>
                  <a:pt x="487673" y="168784"/>
                </a:lnTo>
                <a:lnTo>
                  <a:pt x="487673" y="150118"/>
                </a:lnTo>
                <a:lnTo>
                  <a:pt x="478272" y="121921"/>
                </a:lnTo>
                <a:lnTo>
                  <a:pt x="478272" y="103125"/>
                </a:lnTo>
                <a:lnTo>
                  <a:pt x="468883" y="84454"/>
                </a:lnTo>
                <a:lnTo>
                  <a:pt x="459482" y="65658"/>
                </a:lnTo>
                <a:lnTo>
                  <a:pt x="450081" y="46862"/>
                </a:lnTo>
                <a:lnTo>
                  <a:pt x="440680" y="28197"/>
                </a:lnTo>
                <a:lnTo>
                  <a:pt x="431415" y="9401"/>
                </a:lnTo>
                <a:lnTo>
                  <a:pt x="412614" y="0"/>
                </a:lnTo>
                <a:lnTo>
                  <a:pt x="403225" y="168784"/>
                </a:lnTo>
                <a:lnTo>
                  <a:pt x="403225" y="206375"/>
                </a:lnTo>
                <a:lnTo>
                  <a:pt x="393824" y="225171"/>
                </a:lnTo>
                <a:lnTo>
                  <a:pt x="384423" y="243842"/>
                </a:lnTo>
                <a:lnTo>
                  <a:pt x="375158" y="253237"/>
                </a:lnTo>
                <a:lnTo>
                  <a:pt x="356357" y="262638"/>
                </a:lnTo>
                <a:lnTo>
                  <a:pt x="309488" y="262638"/>
                </a:lnTo>
                <a:lnTo>
                  <a:pt x="290698" y="253237"/>
                </a:lnTo>
                <a:lnTo>
                  <a:pt x="131316" y="215776"/>
                </a:lnTo>
                <a:lnTo>
                  <a:pt x="121915" y="215776"/>
                </a:lnTo>
                <a:lnTo>
                  <a:pt x="103113" y="206375"/>
                </a:lnTo>
                <a:lnTo>
                  <a:pt x="75047" y="196980"/>
                </a:lnTo>
                <a:lnTo>
                  <a:pt x="65658" y="178184"/>
                </a:lnTo>
                <a:lnTo>
                  <a:pt x="46856" y="168784"/>
                </a:lnTo>
                <a:lnTo>
                  <a:pt x="37455" y="150118"/>
                </a:lnTo>
                <a:lnTo>
                  <a:pt x="28190" y="131322"/>
                </a:lnTo>
                <a:lnTo>
                  <a:pt x="18790" y="112526"/>
                </a:lnTo>
                <a:lnTo>
                  <a:pt x="18790" y="84454"/>
                </a:lnTo>
                <a:lnTo>
                  <a:pt x="9389" y="65658"/>
                </a:lnTo>
                <a:lnTo>
                  <a:pt x="0" y="234442"/>
                </a:lnTo>
                <a:lnTo>
                  <a:pt x="18790" y="243842"/>
                </a:lnTo>
                <a:lnTo>
                  <a:pt x="37455" y="262638"/>
                </a:lnTo>
                <a:lnTo>
                  <a:pt x="56257" y="272033"/>
                </a:lnTo>
                <a:lnTo>
                  <a:pt x="84448" y="281434"/>
                </a:lnTo>
                <a:lnTo>
                  <a:pt x="103113" y="290705"/>
                </a:lnTo>
                <a:lnTo>
                  <a:pt x="131316" y="300100"/>
                </a:lnTo>
                <a:lnTo>
                  <a:pt x="290698" y="337567"/>
                </a:lnTo>
                <a:lnTo>
                  <a:pt x="309488" y="346968"/>
                </a:lnTo>
                <a:lnTo>
                  <a:pt x="328290" y="346968"/>
                </a:lnTo>
                <a:lnTo>
                  <a:pt x="356357" y="346968"/>
                </a:lnTo>
                <a:lnTo>
                  <a:pt x="375158" y="337567"/>
                </a:lnTo>
                <a:lnTo>
                  <a:pt x="403225" y="328296"/>
                </a:lnTo>
                <a:lnTo>
                  <a:pt x="422015" y="318901"/>
                </a:lnTo>
                <a:lnTo>
                  <a:pt x="637666" y="150118"/>
                </a:lnTo>
                <a:lnTo>
                  <a:pt x="637666" y="403225"/>
                </a:lnTo>
                <a:lnTo>
                  <a:pt x="647055" y="422021"/>
                </a:lnTo>
                <a:lnTo>
                  <a:pt x="656456" y="440817"/>
                </a:lnTo>
                <a:lnTo>
                  <a:pt x="703324" y="440817"/>
                </a:lnTo>
                <a:lnTo>
                  <a:pt x="712713" y="4220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28" name="Freeform 9328"/>
          <p:cNvSpPr/>
          <p:nvPr/>
        </p:nvSpPr>
        <p:spPr>
          <a:xfrm rot="-5400000" flipH="0" flipV="0">
            <a:off x="14346203" y="1991634"/>
            <a:ext cx="79254" cy="56406"/>
          </a:xfrm>
          <a:custGeom>
            <a:pathLst>
              <a:path w="487685" h="347092">
                <a:moveTo>
                  <a:pt x="487685" y="112651"/>
                </a:moveTo>
                <a:lnTo>
                  <a:pt x="468895" y="93855"/>
                </a:lnTo>
                <a:lnTo>
                  <a:pt x="450093" y="84454"/>
                </a:lnTo>
                <a:lnTo>
                  <a:pt x="431427" y="75059"/>
                </a:lnTo>
                <a:lnTo>
                  <a:pt x="403225" y="65658"/>
                </a:lnTo>
                <a:lnTo>
                  <a:pt x="384559" y="56387"/>
                </a:lnTo>
                <a:lnTo>
                  <a:pt x="356368" y="46987"/>
                </a:lnTo>
                <a:lnTo>
                  <a:pt x="196986" y="0"/>
                </a:lnTo>
                <a:lnTo>
                  <a:pt x="150118" y="0"/>
                </a:lnTo>
                <a:lnTo>
                  <a:pt x="121927" y="0"/>
                </a:lnTo>
                <a:lnTo>
                  <a:pt x="103125" y="9395"/>
                </a:lnTo>
                <a:lnTo>
                  <a:pt x="84460" y="18796"/>
                </a:lnTo>
                <a:lnTo>
                  <a:pt x="65670" y="28191"/>
                </a:lnTo>
                <a:lnTo>
                  <a:pt x="46868" y="46987"/>
                </a:lnTo>
                <a:lnTo>
                  <a:pt x="37603" y="46987"/>
                </a:lnTo>
                <a:lnTo>
                  <a:pt x="28202" y="65658"/>
                </a:lnTo>
                <a:lnTo>
                  <a:pt x="18802" y="84454"/>
                </a:lnTo>
                <a:lnTo>
                  <a:pt x="9401" y="103250"/>
                </a:lnTo>
                <a:lnTo>
                  <a:pt x="0" y="131316"/>
                </a:lnTo>
                <a:lnTo>
                  <a:pt x="0" y="206375"/>
                </a:lnTo>
                <a:lnTo>
                  <a:pt x="9401" y="225171"/>
                </a:lnTo>
                <a:lnTo>
                  <a:pt x="9401" y="253237"/>
                </a:lnTo>
                <a:lnTo>
                  <a:pt x="18802" y="272033"/>
                </a:lnTo>
                <a:lnTo>
                  <a:pt x="28202" y="290705"/>
                </a:lnTo>
                <a:lnTo>
                  <a:pt x="37603" y="309501"/>
                </a:lnTo>
                <a:lnTo>
                  <a:pt x="56269" y="328296"/>
                </a:lnTo>
                <a:lnTo>
                  <a:pt x="65670" y="347092"/>
                </a:lnTo>
                <a:lnTo>
                  <a:pt x="75059" y="178179"/>
                </a:lnTo>
                <a:lnTo>
                  <a:pt x="75059" y="168908"/>
                </a:lnTo>
                <a:lnTo>
                  <a:pt x="84460" y="140717"/>
                </a:lnTo>
                <a:lnTo>
                  <a:pt x="84460" y="112651"/>
                </a:lnTo>
                <a:lnTo>
                  <a:pt x="103125" y="103250"/>
                </a:lnTo>
                <a:lnTo>
                  <a:pt x="112526" y="84454"/>
                </a:lnTo>
                <a:lnTo>
                  <a:pt x="131328" y="84454"/>
                </a:lnTo>
                <a:lnTo>
                  <a:pt x="150118" y="75059"/>
                </a:lnTo>
                <a:lnTo>
                  <a:pt x="168783" y="75059"/>
                </a:lnTo>
                <a:lnTo>
                  <a:pt x="196986" y="84454"/>
                </a:lnTo>
                <a:lnTo>
                  <a:pt x="356368" y="121921"/>
                </a:lnTo>
                <a:lnTo>
                  <a:pt x="365769" y="131316"/>
                </a:lnTo>
                <a:lnTo>
                  <a:pt x="384559" y="140717"/>
                </a:lnTo>
                <a:lnTo>
                  <a:pt x="403225" y="150112"/>
                </a:lnTo>
                <a:lnTo>
                  <a:pt x="422027" y="159513"/>
                </a:lnTo>
                <a:lnTo>
                  <a:pt x="440828" y="178179"/>
                </a:lnTo>
                <a:lnTo>
                  <a:pt x="450093" y="187579"/>
                </a:lnTo>
                <a:lnTo>
                  <a:pt x="459494" y="215770"/>
                </a:lnTo>
                <a:lnTo>
                  <a:pt x="468895" y="234442"/>
                </a:lnTo>
                <a:lnTo>
                  <a:pt x="468895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29" name="Freeform 9329"/>
          <p:cNvSpPr/>
          <p:nvPr/>
        </p:nvSpPr>
        <p:spPr>
          <a:xfrm rot="-5400000" flipH="0" flipV="0">
            <a:off x="14364500" y="1980974"/>
            <a:ext cx="79252" cy="56384"/>
          </a:xfrm>
          <a:custGeom>
            <a:pathLst>
              <a:path w="487673" h="346961">
                <a:moveTo>
                  <a:pt x="487673" y="187579"/>
                </a:moveTo>
                <a:lnTo>
                  <a:pt x="487673" y="178054"/>
                </a:lnTo>
                <a:lnTo>
                  <a:pt x="478272" y="149987"/>
                </a:lnTo>
                <a:lnTo>
                  <a:pt x="478272" y="93724"/>
                </a:lnTo>
                <a:lnTo>
                  <a:pt x="468883" y="74928"/>
                </a:lnTo>
                <a:lnTo>
                  <a:pt x="459482" y="56257"/>
                </a:lnTo>
                <a:lnTo>
                  <a:pt x="450081" y="37461"/>
                </a:lnTo>
                <a:lnTo>
                  <a:pt x="440680" y="18665"/>
                </a:lnTo>
                <a:lnTo>
                  <a:pt x="431415" y="9270"/>
                </a:lnTo>
                <a:lnTo>
                  <a:pt x="422015" y="0"/>
                </a:lnTo>
                <a:lnTo>
                  <a:pt x="403225" y="168653"/>
                </a:lnTo>
                <a:lnTo>
                  <a:pt x="403225" y="206245"/>
                </a:lnTo>
                <a:lnTo>
                  <a:pt x="393824" y="225040"/>
                </a:lnTo>
                <a:lnTo>
                  <a:pt x="384423" y="243712"/>
                </a:lnTo>
                <a:lnTo>
                  <a:pt x="375158" y="253107"/>
                </a:lnTo>
                <a:lnTo>
                  <a:pt x="356357" y="262508"/>
                </a:lnTo>
                <a:lnTo>
                  <a:pt x="309488" y="262508"/>
                </a:lnTo>
                <a:lnTo>
                  <a:pt x="290698" y="253107"/>
                </a:lnTo>
                <a:lnTo>
                  <a:pt x="131316" y="215645"/>
                </a:lnTo>
                <a:lnTo>
                  <a:pt x="121915" y="215645"/>
                </a:lnTo>
                <a:lnTo>
                  <a:pt x="103113" y="206245"/>
                </a:lnTo>
                <a:lnTo>
                  <a:pt x="75047" y="196850"/>
                </a:lnTo>
                <a:lnTo>
                  <a:pt x="65658" y="178054"/>
                </a:lnTo>
                <a:lnTo>
                  <a:pt x="46856" y="168653"/>
                </a:lnTo>
                <a:lnTo>
                  <a:pt x="37455" y="149987"/>
                </a:lnTo>
                <a:lnTo>
                  <a:pt x="28190" y="131186"/>
                </a:lnTo>
                <a:lnTo>
                  <a:pt x="18790" y="112520"/>
                </a:lnTo>
                <a:lnTo>
                  <a:pt x="18790" y="84323"/>
                </a:lnTo>
                <a:lnTo>
                  <a:pt x="9389" y="65528"/>
                </a:lnTo>
                <a:lnTo>
                  <a:pt x="0" y="234441"/>
                </a:lnTo>
                <a:lnTo>
                  <a:pt x="18790" y="243712"/>
                </a:lnTo>
                <a:lnTo>
                  <a:pt x="37455" y="262508"/>
                </a:lnTo>
                <a:lnTo>
                  <a:pt x="56257" y="271903"/>
                </a:lnTo>
                <a:lnTo>
                  <a:pt x="84448" y="281303"/>
                </a:lnTo>
                <a:lnTo>
                  <a:pt x="103113" y="290698"/>
                </a:lnTo>
                <a:lnTo>
                  <a:pt x="131316" y="299969"/>
                </a:lnTo>
                <a:lnTo>
                  <a:pt x="290698" y="337561"/>
                </a:lnTo>
                <a:lnTo>
                  <a:pt x="309488" y="346961"/>
                </a:lnTo>
                <a:lnTo>
                  <a:pt x="337555" y="346961"/>
                </a:lnTo>
                <a:lnTo>
                  <a:pt x="356357" y="337561"/>
                </a:lnTo>
                <a:lnTo>
                  <a:pt x="384423" y="337561"/>
                </a:lnTo>
                <a:lnTo>
                  <a:pt x="403225" y="328166"/>
                </a:lnTo>
                <a:lnTo>
                  <a:pt x="422015" y="318765"/>
                </a:lnTo>
                <a:lnTo>
                  <a:pt x="440680" y="299969"/>
                </a:lnTo>
                <a:lnTo>
                  <a:pt x="459482" y="281303"/>
                </a:lnTo>
                <a:lnTo>
                  <a:pt x="468883" y="262508"/>
                </a:lnTo>
                <a:lnTo>
                  <a:pt x="478272" y="234441"/>
                </a:lnTo>
                <a:lnTo>
                  <a:pt x="478272" y="2156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30" name="Freeform 9330"/>
          <p:cNvSpPr/>
          <p:nvPr/>
        </p:nvSpPr>
        <p:spPr>
          <a:xfrm rot="-5400000" flipH="0" flipV="0">
            <a:off x="14471933" y="2003068"/>
            <a:ext cx="80781" cy="32011"/>
          </a:xfrm>
          <a:custGeom>
            <a:pathLst>
              <a:path w="497085" h="196980">
                <a:moveTo>
                  <a:pt x="497085" y="196980"/>
                </a:moveTo>
                <a:lnTo>
                  <a:pt x="468895" y="112526"/>
                </a:lnTo>
                <a:lnTo>
                  <a:pt x="46868" y="0"/>
                </a:lnTo>
                <a:lnTo>
                  <a:pt x="28202" y="0"/>
                </a:lnTo>
                <a:lnTo>
                  <a:pt x="9401" y="9400"/>
                </a:lnTo>
                <a:lnTo>
                  <a:pt x="9401" y="18801"/>
                </a:lnTo>
                <a:lnTo>
                  <a:pt x="0" y="37467"/>
                </a:lnTo>
                <a:lnTo>
                  <a:pt x="0" y="46868"/>
                </a:lnTo>
                <a:lnTo>
                  <a:pt x="9401" y="65664"/>
                </a:lnTo>
                <a:lnTo>
                  <a:pt x="28202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31" name="Freeform 9331"/>
          <p:cNvSpPr/>
          <p:nvPr/>
        </p:nvSpPr>
        <p:spPr>
          <a:xfrm rot="-5400000" flipH="0" flipV="0">
            <a:off x="14441441" y="1971068"/>
            <a:ext cx="89924" cy="86868"/>
          </a:xfrm>
          <a:custGeom>
            <a:pathLst>
              <a:path w="553343" h="534541">
                <a:moveTo>
                  <a:pt x="553343" y="487679"/>
                </a:moveTo>
                <a:lnTo>
                  <a:pt x="553343" y="328291"/>
                </a:lnTo>
                <a:lnTo>
                  <a:pt x="543942" y="309495"/>
                </a:lnTo>
                <a:lnTo>
                  <a:pt x="534553" y="290699"/>
                </a:lnTo>
                <a:lnTo>
                  <a:pt x="56269" y="9395"/>
                </a:lnTo>
                <a:lnTo>
                  <a:pt x="37603" y="0"/>
                </a:lnTo>
                <a:lnTo>
                  <a:pt x="18802" y="0"/>
                </a:lnTo>
                <a:lnTo>
                  <a:pt x="0" y="18796"/>
                </a:lnTo>
                <a:lnTo>
                  <a:pt x="0" y="56388"/>
                </a:lnTo>
                <a:lnTo>
                  <a:pt x="18802" y="75053"/>
                </a:lnTo>
                <a:lnTo>
                  <a:pt x="468895" y="347092"/>
                </a:lnTo>
                <a:lnTo>
                  <a:pt x="468895" y="440817"/>
                </a:lnTo>
                <a:lnTo>
                  <a:pt x="497085" y="525271"/>
                </a:lnTo>
                <a:lnTo>
                  <a:pt x="515751" y="534541"/>
                </a:lnTo>
                <a:lnTo>
                  <a:pt x="534553" y="525271"/>
                </a:lnTo>
                <a:lnTo>
                  <a:pt x="543942" y="5158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32" name="Freeform 9332"/>
          <p:cNvSpPr/>
          <p:nvPr/>
        </p:nvSpPr>
        <p:spPr>
          <a:xfrm rot="-5400000" flipH="0" flipV="0">
            <a:off x="14560331" y="1998507"/>
            <a:ext cx="76200" cy="45714"/>
          </a:xfrm>
          <a:custGeom>
            <a:pathLst>
              <a:path w="468895" h="281304">
                <a:moveTo>
                  <a:pt x="468895" y="112521"/>
                </a:moveTo>
                <a:lnTo>
                  <a:pt x="46868" y="0"/>
                </a:lnTo>
                <a:lnTo>
                  <a:pt x="28202" y="0"/>
                </a:lnTo>
                <a:lnTo>
                  <a:pt x="9401" y="9271"/>
                </a:lnTo>
                <a:lnTo>
                  <a:pt x="9401" y="18666"/>
                </a:lnTo>
                <a:lnTo>
                  <a:pt x="0" y="37462"/>
                </a:lnTo>
                <a:lnTo>
                  <a:pt x="0" y="46863"/>
                </a:lnTo>
                <a:lnTo>
                  <a:pt x="9401" y="65528"/>
                </a:lnTo>
                <a:lnTo>
                  <a:pt x="28202" y="74929"/>
                </a:lnTo>
                <a:lnTo>
                  <a:pt x="468895" y="196850"/>
                </a:lnTo>
                <a:lnTo>
                  <a:pt x="468895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33" name="Freeform 9333"/>
          <p:cNvSpPr/>
          <p:nvPr/>
        </p:nvSpPr>
        <p:spPr>
          <a:xfrm rot="-5400000" flipH="0" flipV="0">
            <a:off x="14579380" y="1994689"/>
            <a:ext cx="79254" cy="50297"/>
          </a:xfrm>
          <a:custGeom>
            <a:pathLst>
              <a:path w="487685" h="309500">
                <a:moveTo>
                  <a:pt x="487685" y="290704"/>
                </a:moveTo>
                <a:lnTo>
                  <a:pt x="468895" y="0"/>
                </a:lnTo>
                <a:lnTo>
                  <a:pt x="468895" y="196850"/>
                </a:lnTo>
                <a:lnTo>
                  <a:pt x="459494" y="215645"/>
                </a:lnTo>
                <a:lnTo>
                  <a:pt x="440828" y="225046"/>
                </a:lnTo>
                <a:lnTo>
                  <a:pt x="393960" y="225046"/>
                </a:lnTo>
                <a:lnTo>
                  <a:pt x="46868" y="131316"/>
                </a:lnTo>
                <a:lnTo>
                  <a:pt x="28202" y="131316"/>
                </a:lnTo>
                <a:lnTo>
                  <a:pt x="9401" y="140587"/>
                </a:lnTo>
                <a:lnTo>
                  <a:pt x="9401" y="149987"/>
                </a:lnTo>
                <a:lnTo>
                  <a:pt x="0" y="168783"/>
                </a:lnTo>
                <a:lnTo>
                  <a:pt x="0" y="178178"/>
                </a:lnTo>
                <a:lnTo>
                  <a:pt x="9401" y="196850"/>
                </a:lnTo>
                <a:lnTo>
                  <a:pt x="28202" y="206245"/>
                </a:lnTo>
                <a:lnTo>
                  <a:pt x="393960" y="309500"/>
                </a:lnTo>
                <a:lnTo>
                  <a:pt x="440828" y="309500"/>
                </a:lnTo>
                <a:lnTo>
                  <a:pt x="468895" y="3000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34" name="Freeform 9334"/>
          <p:cNvSpPr/>
          <p:nvPr/>
        </p:nvSpPr>
        <p:spPr>
          <a:xfrm rot="-5400000" flipH="0" flipV="0">
            <a:off x="14543561" y="1961925"/>
            <a:ext cx="89924" cy="105155"/>
          </a:xfrm>
          <a:custGeom>
            <a:pathLst>
              <a:path w="553343" h="647067">
                <a:moveTo>
                  <a:pt x="553343" y="543942"/>
                </a:moveTo>
                <a:lnTo>
                  <a:pt x="553343" y="159383"/>
                </a:lnTo>
                <a:lnTo>
                  <a:pt x="543942" y="140717"/>
                </a:lnTo>
                <a:lnTo>
                  <a:pt x="515751" y="131316"/>
                </a:lnTo>
                <a:lnTo>
                  <a:pt x="46868" y="0"/>
                </a:lnTo>
                <a:lnTo>
                  <a:pt x="28202" y="0"/>
                </a:lnTo>
                <a:lnTo>
                  <a:pt x="9401" y="9401"/>
                </a:lnTo>
                <a:lnTo>
                  <a:pt x="9401" y="18672"/>
                </a:lnTo>
                <a:lnTo>
                  <a:pt x="0" y="37467"/>
                </a:lnTo>
                <a:lnTo>
                  <a:pt x="0" y="46862"/>
                </a:lnTo>
                <a:lnTo>
                  <a:pt x="9401" y="65658"/>
                </a:lnTo>
                <a:lnTo>
                  <a:pt x="28202" y="75059"/>
                </a:lnTo>
                <a:lnTo>
                  <a:pt x="468895" y="196850"/>
                </a:lnTo>
                <a:lnTo>
                  <a:pt x="468895" y="356363"/>
                </a:lnTo>
                <a:lnTo>
                  <a:pt x="487685" y="647067"/>
                </a:lnTo>
                <a:lnTo>
                  <a:pt x="506350" y="637667"/>
                </a:lnTo>
                <a:lnTo>
                  <a:pt x="515751" y="628272"/>
                </a:lnTo>
                <a:lnTo>
                  <a:pt x="534553" y="609476"/>
                </a:lnTo>
                <a:lnTo>
                  <a:pt x="543942" y="590804"/>
                </a:lnTo>
                <a:lnTo>
                  <a:pt x="543942" y="5626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35" name="Freeform 9335"/>
          <p:cNvSpPr/>
          <p:nvPr/>
        </p:nvSpPr>
        <p:spPr>
          <a:xfrm rot="-5400000" flipH="0" flipV="0">
            <a:off x="14635002" y="1993925"/>
            <a:ext cx="77726" cy="28955"/>
          </a:xfrm>
          <a:custGeom>
            <a:pathLst>
              <a:path w="478284" h="178178">
                <a:moveTo>
                  <a:pt x="478284" y="140587"/>
                </a:moveTo>
                <a:lnTo>
                  <a:pt x="478284" y="131316"/>
                </a:lnTo>
                <a:lnTo>
                  <a:pt x="468883" y="112520"/>
                </a:lnTo>
                <a:lnTo>
                  <a:pt x="450093" y="103125"/>
                </a:lnTo>
                <a:lnTo>
                  <a:pt x="84335" y="0"/>
                </a:lnTo>
                <a:lnTo>
                  <a:pt x="46868" y="0"/>
                </a:lnTo>
                <a:lnTo>
                  <a:pt x="18801" y="0"/>
                </a:lnTo>
                <a:lnTo>
                  <a:pt x="0" y="9395"/>
                </a:lnTo>
                <a:lnTo>
                  <a:pt x="0" y="140587"/>
                </a:lnTo>
                <a:lnTo>
                  <a:pt x="9401" y="112520"/>
                </a:lnTo>
                <a:lnTo>
                  <a:pt x="18801" y="93724"/>
                </a:lnTo>
                <a:lnTo>
                  <a:pt x="28066" y="84329"/>
                </a:lnTo>
                <a:lnTo>
                  <a:pt x="56269" y="75059"/>
                </a:lnTo>
                <a:lnTo>
                  <a:pt x="84335" y="84329"/>
                </a:lnTo>
                <a:lnTo>
                  <a:pt x="422026" y="178178"/>
                </a:lnTo>
                <a:lnTo>
                  <a:pt x="440692" y="178178"/>
                </a:lnTo>
                <a:lnTo>
                  <a:pt x="459494" y="168783"/>
                </a:lnTo>
                <a:lnTo>
                  <a:pt x="468883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36" name="Freeform 9336"/>
          <p:cNvSpPr/>
          <p:nvPr/>
        </p:nvSpPr>
        <p:spPr>
          <a:xfrm rot="-5400000" flipH="0" flipV="0">
            <a:off x="14656333" y="1974122"/>
            <a:ext cx="89924" cy="80760"/>
          </a:xfrm>
          <a:custGeom>
            <a:pathLst>
              <a:path w="553343" h="496955">
                <a:moveTo>
                  <a:pt x="553343" y="450093"/>
                </a:moveTo>
                <a:lnTo>
                  <a:pt x="553343" y="450093"/>
                </a:lnTo>
                <a:lnTo>
                  <a:pt x="543942" y="431421"/>
                </a:lnTo>
                <a:lnTo>
                  <a:pt x="525152" y="412625"/>
                </a:lnTo>
                <a:lnTo>
                  <a:pt x="75059" y="300105"/>
                </a:lnTo>
                <a:lnTo>
                  <a:pt x="75059" y="0"/>
                </a:lnTo>
                <a:lnTo>
                  <a:pt x="56269" y="9400"/>
                </a:lnTo>
                <a:lnTo>
                  <a:pt x="37603" y="28072"/>
                </a:lnTo>
                <a:lnTo>
                  <a:pt x="18802" y="46868"/>
                </a:lnTo>
                <a:lnTo>
                  <a:pt x="9401" y="65664"/>
                </a:lnTo>
                <a:lnTo>
                  <a:pt x="0" y="84329"/>
                </a:lnTo>
                <a:lnTo>
                  <a:pt x="0" y="318771"/>
                </a:lnTo>
                <a:lnTo>
                  <a:pt x="9401" y="337567"/>
                </a:lnTo>
                <a:lnTo>
                  <a:pt x="18802" y="356362"/>
                </a:lnTo>
                <a:lnTo>
                  <a:pt x="37603" y="365633"/>
                </a:lnTo>
                <a:lnTo>
                  <a:pt x="497085" y="487684"/>
                </a:lnTo>
                <a:lnTo>
                  <a:pt x="515751" y="496955"/>
                </a:lnTo>
                <a:lnTo>
                  <a:pt x="534553" y="487684"/>
                </a:lnTo>
                <a:lnTo>
                  <a:pt x="543942" y="4782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37" name="Freeform 9337"/>
          <p:cNvSpPr/>
          <p:nvPr/>
        </p:nvSpPr>
        <p:spPr>
          <a:xfrm rot="-5400000" flipH="0" flipV="0">
            <a:off x="14868170" y="1978684"/>
            <a:ext cx="118881" cy="42680"/>
          </a:xfrm>
          <a:custGeom>
            <a:pathLst>
              <a:path w="731527" h="262632">
                <a:moveTo>
                  <a:pt x="731527" y="262632"/>
                </a:moveTo>
                <a:lnTo>
                  <a:pt x="609600" y="150112"/>
                </a:lnTo>
                <a:lnTo>
                  <a:pt x="46868" y="0"/>
                </a:lnTo>
                <a:lnTo>
                  <a:pt x="28202" y="0"/>
                </a:lnTo>
                <a:lnTo>
                  <a:pt x="9401" y="9395"/>
                </a:lnTo>
                <a:lnTo>
                  <a:pt x="9401" y="18796"/>
                </a:lnTo>
                <a:lnTo>
                  <a:pt x="0" y="37462"/>
                </a:lnTo>
                <a:lnTo>
                  <a:pt x="0" y="46987"/>
                </a:lnTo>
                <a:lnTo>
                  <a:pt x="9401" y="65658"/>
                </a:lnTo>
                <a:lnTo>
                  <a:pt x="28202" y="750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38" name="Freeform 9338"/>
          <p:cNvSpPr/>
          <p:nvPr/>
        </p:nvSpPr>
        <p:spPr>
          <a:xfrm rot="-5400000" flipH="0" flipV="0">
            <a:off x="14784356" y="1978704"/>
            <a:ext cx="123442" cy="38079"/>
          </a:xfrm>
          <a:custGeom>
            <a:pathLst>
              <a:path w="759593" h="234318">
                <a:moveTo>
                  <a:pt x="759593" y="187450"/>
                </a:moveTo>
                <a:lnTo>
                  <a:pt x="46868" y="0"/>
                </a:lnTo>
                <a:lnTo>
                  <a:pt x="28202" y="0"/>
                </a:lnTo>
                <a:lnTo>
                  <a:pt x="9401" y="9271"/>
                </a:lnTo>
                <a:lnTo>
                  <a:pt x="9401" y="18672"/>
                </a:lnTo>
                <a:lnTo>
                  <a:pt x="0" y="37468"/>
                </a:lnTo>
                <a:lnTo>
                  <a:pt x="0" y="46863"/>
                </a:lnTo>
                <a:lnTo>
                  <a:pt x="9401" y="65534"/>
                </a:lnTo>
                <a:lnTo>
                  <a:pt x="28202" y="74929"/>
                </a:lnTo>
                <a:lnTo>
                  <a:pt x="628402" y="23431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39" name="Freeform 9339"/>
          <p:cNvSpPr/>
          <p:nvPr/>
        </p:nvSpPr>
        <p:spPr>
          <a:xfrm rot="-5400000" flipH="0" flipV="0">
            <a:off x="14881122" y="1932216"/>
            <a:ext cx="70109" cy="68561"/>
          </a:xfrm>
          <a:custGeom>
            <a:pathLst>
              <a:path w="431416" h="421891">
                <a:moveTo>
                  <a:pt x="431416" y="375029"/>
                </a:moveTo>
                <a:lnTo>
                  <a:pt x="431416" y="375029"/>
                </a:lnTo>
                <a:lnTo>
                  <a:pt x="412626" y="346962"/>
                </a:lnTo>
                <a:lnTo>
                  <a:pt x="103126" y="56258"/>
                </a:lnTo>
                <a:lnTo>
                  <a:pt x="18790" y="0"/>
                </a:lnTo>
                <a:lnTo>
                  <a:pt x="0" y="18666"/>
                </a:lnTo>
                <a:lnTo>
                  <a:pt x="0" y="46863"/>
                </a:lnTo>
                <a:lnTo>
                  <a:pt x="9401" y="65658"/>
                </a:lnTo>
                <a:lnTo>
                  <a:pt x="253232" y="300100"/>
                </a:lnTo>
                <a:lnTo>
                  <a:pt x="375159" y="412620"/>
                </a:lnTo>
                <a:lnTo>
                  <a:pt x="393825" y="421891"/>
                </a:lnTo>
                <a:lnTo>
                  <a:pt x="412626" y="412620"/>
                </a:lnTo>
                <a:lnTo>
                  <a:pt x="422015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40" name="Freeform 9340"/>
          <p:cNvSpPr/>
          <p:nvPr/>
        </p:nvSpPr>
        <p:spPr>
          <a:xfrm rot="-5400000" flipH="0" flipV="0">
            <a:off x="14840740" y="1948200"/>
            <a:ext cx="67056" cy="33538"/>
          </a:xfrm>
          <a:custGeom>
            <a:pathLst>
              <a:path w="412626" h="206375">
                <a:moveTo>
                  <a:pt x="412626" y="37467"/>
                </a:moveTo>
                <a:lnTo>
                  <a:pt x="412626" y="37467"/>
                </a:lnTo>
                <a:lnTo>
                  <a:pt x="403225" y="18801"/>
                </a:lnTo>
                <a:lnTo>
                  <a:pt x="384435" y="0"/>
                </a:lnTo>
                <a:lnTo>
                  <a:pt x="253244" y="46868"/>
                </a:lnTo>
                <a:lnTo>
                  <a:pt x="0" y="150117"/>
                </a:lnTo>
                <a:lnTo>
                  <a:pt x="84336" y="206375"/>
                </a:lnTo>
                <a:lnTo>
                  <a:pt x="384435" y="75059"/>
                </a:lnTo>
                <a:lnTo>
                  <a:pt x="403225" y="656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41" name="Freeform 9341"/>
          <p:cNvSpPr/>
          <p:nvPr/>
        </p:nvSpPr>
        <p:spPr>
          <a:xfrm rot="-5400000" flipH="0" flipV="0">
            <a:off x="14934462" y="1956600"/>
            <a:ext cx="115825" cy="89903"/>
          </a:xfrm>
          <a:custGeom>
            <a:pathLst>
              <a:path w="712725" h="553213">
                <a:moveTo>
                  <a:pt x="712725" y="534542"/>
                </a:moveTo>
                <a:lnTo>
                  <a:pt x="703336" y="384554"/>
                </a:lnTo>
                <a:lnTo>
                  <a:pt x="703336" y="422021"/>
                </a:lnTo>
                <a:lnTo>
                  <a:pt x="693935" y="440817"/>
                </a:lnTo>
                <a:lnTo>
                  <a:pt x="684659" y="459483"/>
                </a:lnTo>
                <a:lnTo>
                  <a:pt x="665869" y="468883"/>
                </a:lnTo>
                <a:lnTo>
                  <a:pt x="647067" y="478284"/>
                </a:lnTo>
                <a:lnTo>
                  <a:pt x="609600" y="478284"/>
                </a:lnTo>
                <a:lnTo>
                  <a:pt x="590810" y="468883"/>
                </a:lnTo>
                <a:lnTo>
                  <a:pt x="572008" y="459483"/>
                </a:lnTo>
                <a:lnTo>
                  <a:pt x="553343" y="450088"/>
                </a:lnTo>
                <a:lnTo>
                  <a:pt x="525152" y="431416"/>
                </a:lnTo>
                <a:lnTo>
                  <a:pt x="65670" y="9395"/>
                </a:lnTo>
                <a:lnTo>
                  <a:pt x="37603" y="0"/>
                </a:lnTo>
                <a:lnTo>
                  <a:pt x="18802" y="0"/>
                </a:lnTo>
                <a:lnTo>
                  <a:pt x="0" y="18666"/>
                </a:lnTo>
                <a:lnTo>
                  <a:pt x="0" y="384554"/>
                </a:lnTo>
                <a:lnTo>
                  <a:pt x="18802" y="403225"/>
                </a:lnTo>
                <a:lnTo>
                  <a:pt x="56269" y="403225"/>
                </a:lnTo>
                <a:lnTo>
                  <a:pt x="75059" y="384554"/>
                </a:lnTo>
                <a:lnTo>
                  <a:pt x="75059" y="131317"/>
                </a:lnTo>
                <a:lnTo>
                  <a:pt x="468895" y="487679"/>
                </a:lnTo>
                <a:lnTo>
                  <a:pt x="478284" y="496950"/>
                </a:lnTo>
                <a:lnTo>
                  <a:pt x="506350" y="515746"/>
                </a:lnTo>
                <a:lnTo>
                  <a:pt x="525152" y="525147"/>
                </a:lnTo>
                <a:lnTo>
                  <a:pt x="543942" y="534542"/>
                </a:lnTo>
                <a:lnTo>
                  <a:pt x="562619" y="543942"/>
                </a:lnTo>
                <a:lnTo>
                  <a:pt x="590810" y="553213"/>
                </a:lnTo>
                <a:lnTo>
                  <a:pt x="665869" y="553213"/>
                </a:lnTo>
                <a:lnTo>
                  <a:pt x="684659" y="5439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42" name="Freeform 9342"/>
          <p:cNvSpPr/>
          <p:nvPr/>
        </p:nvSpPr>
        <p:spPr>
          <a:xfrm rot="-5400000" flipH="0" flipV="0">
            <a:off x="14987803" y="1916963"/>
            <a:ext cx="32010" cy="60967"/>
          </a:xfrm>
          <a:custGeom>
            <a:pathLst>
              <a:path w="196974" h="375159">
                <a:moveTo>
                  <a:pt x="196974" y="243842"/>
                </a:moveTo>
                <a:lnTo>
                  <a:pt x="196974" y="225171"/>
                </a:lnTo>
                <a:lnTo>
                  <a:pt x="187573" y="196980"/>
                </a:lnTo>
                <a:lnTo>
                  <a:pt x="187573" y="168784"/>
                </a:lnTo>
                <a:lnTo>
                  <a:pt x="178184" y="150118"/>
                </a:lnTo>
                <a:lnTo>
                  <a:pt x="168783" y="131322"/>
                </a:lnTo>
                <a:lnTo>
                  <a:pt x="159383" y="112526"/>
                </a:lnTo>
                <a:lnTo>
                  <a:pt x="150118" y="93855"/>
                </a:lnTo>
                <a:lnTo>
                  <a:pt x="140717" y="75059"/>
                </a:lnTo>
                <a:lnTo>
                  <a:pt x="121915" y="65658"/>
                </a:lnTo>
                <a:lnTo>
                  <a:pt x="103125" y="46862"/>
                </a:lnTo>
                <a:lnTo>
                  <a:pt x="84460" y="28197"/>
                </a:lnTo>
                <a:lnTo>
                  <a:pt x="65658" y="9401"/>
                </a:lnTo>
                <a:lnTo>
                  <a:pt x="56257" y="9401"/>
                </a:lnTo>
                <a:lnTo>
                  <a:pt x="37592" y="0"/>
                </a:lnTo>
                <a:lnTo>
                  <a:pt x="28191" y="0"/>
                </a:lnTo>
                <a:lnTo>
                  <a:pt x="9401" y="9401"/>
                </a:lnTo>
                <a:lnTo>
                  <a:pt x="9401" y="18796"/>
                </a:lnTo>
                <a:lnTo>
                  <a:pt x="0" y="37592"/>
                </a:lnTo>
                <a:lnTo>
                  <a:pt x="0" y="46862"/>
                </a:lnTo>
                <a:lnTo>
                  <a:pt x="9401" y="65658"/>
                </a:lnTo>
                <a:lnTo>
                  <a:pt x="28191" y="75059"/>
                </a:lnTo>
                <a:lnTo>
                  <a:pt x="46868" y="93855"/>
                </a:lnTo>
                <a:lnTo>
                  <a:pt x="65658" y="112526"/>
                </a:lnTo>
                <a:lnTo>
                  <a:pt x="65658" y="121921"/>
                </a:lnTo>
                <a:lnTo>
                  <a:pt x="84460" y="140717"/>
                </a:lnTo>
                <a:lnTo>
                  <a:pt x="93849" y="159389"/>
                </a:lnTo>
                <a:lnTo>
                  <a:pt x="112526" y="187579"/>
                </a:lnTo>
                <a:lnTo>
                  <a:pt x="112526" y="225171"/>
                </a:lnTo>
                <a:lnTo>
                  <a:pt x="121915" y="375159"/>
                </a:lnTo>
                <a:lnTo>
                  <a:pt x="140717" y="365764"/>
                </a:lnTo>
                <a:lnTo>
                  <a:pt x="159383" y="346968"/>
                </a:lnTo>
                <a:lnTo>
                  <a:pt x="168783" y="328296"/>
                </a:lnTo>
                <a:lnTo>
                  <a:pt x="178184" y="309500"/>
                </a:lnTo>
                <a:lnTo>
                  <a:pt x="187573" y="290705"/>
                </a:lnTo>
                <a:lnTo>
                  <a:pt x="196974" y="2720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43" name="Freeform 9343"/>
          <p:cNvSpPr/>
          <p:nvPr/>
        </p:nvSpPr>
        <p:spPr>
          <a:xfrm rot="-5400000" flipH="0" flipV="0">
            <a:off x="15016760" y="1974875"/>
            <a:ext cx="117353" cy="51824"/>
          </a:xfrm>
          <a:custGeom>
            <a:pathLst>
              <a:path w="722126" h="318901">
                <a:moveTo>
                  <a:pt x="722126" y="187579"/>
                </a:moveTo>
                <a:lnTo>
                  <a:pt x="703336" y="168784"/>
                </a:lnTo>
                <a:lnTo>
                  <a:pt x="684659" y="150118"/>
                </a:lnTo>
                <a:lnTo>
                  <a:pt x="656468" y="140717"/>
                </a:lnTo>
                <a:lnTo>
                  <a:pt x="637678" y="121921"/>
                </a:lnTo>
                <a:lnTo>
                  <a:pt x="609600" y="112526"/>
                </a:lnTo>
                <a:lnTo>
                  <a:pt x="581409" y="93855"/>
                </a:lnTo>
                <a:lnTo>
                  <a:pt x="562619" y="84460"/>
                </a:lnTo>
                <a:lnTo>
                  <a:pt x="534553" y="75059"/>
                </a:lnTo>
                <a:lnTo>
                  <a:pt x="515751" y="65664"/>
                </a:lnTo>
                <a:lnTo>
                  <a:pt x="487685" y="56263"/>
                </a:lnTo>
                <a:lnTo>
                  <a:pt x="459494" y="46992"/>
                </a:lnTo>
                <a:lnTo>
                  <a:pt x="440828" y="37592"/>
                </a:lnTo>
                <a:lnTo>
                  <a:pt x="412626" y="28197"/>
                </a:lnTo>
                <a:lnTo>
                  <a:pt x="393960" y="28197"/>
                </a:lnTo>
                <a:lnTo>
                  <a:pt x="365769" y="18796"/>
                </a:lnTo>
                <a:lnTo>
                  <a:pt x="346968" y="9401"/>
                </a:lnTo>
                <a:lnTo>
                  <a:pt x="300111" y="9401"/>
                </a:lnTo>
                <a:lnTo>
                  <a:pt x="281310" y="0"/>
                </a:lnTo>
                <a:lnTo>
                  <a:pt x="112526" y="0"/>
                </a:lnTo>
                <a:lnTo>
                  <a:pt x="84460" y="9401"/>
                </a:lnTo>
                <a:lnTo>
                  <a:pt x="65670" y="18796"/>
                </a:lnTo>
                <a:lnTo>
                  <a:pt x="46868" y="28197"/>
                </a:lnTo>
                <a:lnTo>
                  <a:pt x="37603" y="37592"/>
                </a:lnTo>
                <a:lnTo>
                  <a:pt x="18802" y="56263"/>
                </a:lnTo>
                <a:lnTo>
                  <a:pt x="9401" y="65664"/>
                </a:lnTo>
                <a:lnTo>
                  <a:pt x="9401" y="84460"/>
                </a:lnTo>
                <a:lnTo>
                  <a:pt x="0" y="103256"/>
                </a:lnTo>
                <a:lnTo>
                  <a:pt x="0" y="150118"/>
                </a:lnTo>
                <a:lnTo>
                  <a:pt x="9401" y="168784"/>
                </a:lnTo>
                <a:lnTo>
                  <a:pt x="9401" y="187579"/>
                </a:lnTo>
                <a:lnTo>
                  <a:pt x="18802" y="206375"/>
                </a:lnTo>
                <a:lnTo>
                  <a:pt x="28202" y="225047"/>
                </a:lnTo>
                <a:lnTo>
                  <a:pt x="37603" y="243842"/>
                </a:lnTo>
                <a:lnTo>
                  <a:pt x="56269" y="262638"/>
                </a:lnTo>
                <a:lnTo>
                  <a:pt x="65670" y="281310"/>
                </a:lnTo>
                <a:lnTo>
                  <a:pt x="75059" y="150118"/>
                </a:lnTo>
                <a:lnTo>
                  <a:pt x="84460" y="131322"/>
                </a:lnTo>
                <a:lnTo>
                  <a:pt x="84460" y="112526"/>
                </a:lnTo>
                <a:lnTo>
                  <a:pt x="93860" y="103256"/>
                </a:lnTo>
                <a:lnTo>
                  <a:pt x="112526" y="93855"/>
                </a:lnTo>
                <a:lnTo>
                  <a:pt x="131328" y="84460"/>
                </a:lnTo>
                <a:lnTo>
                  <a:pt x="159394" y="75059"/>
                </a:lnTo>
                <a:lnTo>
                  <a:pt x="243842" y="75059"/>
                </a:lnTo>
                <a:lnTo>
                  <a:pt x="262644" y="84460"/>
                </a:lnTo>
                <a:lnTo>
                  <a:pt x="290710" y="84460"/>
                </a:lnTo>
                <a:lnTo>
                  <a:pt x="309500" y="93855"/>
                </a:lnTo>
                <a:lnTo>
                  <a:pt x="337703" y="93855"/>
                </a:lnTo>
                <a:lnTo>
                  <a:pt x="365769" y="103256"/>
                </a:lnTo>
                <a:lnTo>
                  <a:pt x="393960" y="112526"/>
                </a:lnTo>
                <a:lnTo>
                  <a:pt x="412626" y="112526"/>
                </a:lnTo>
                <a:lnTo>
                  <a:pt x="431427" y="121921"/>
                </a:lnTo>
                <a:lnTo>
                  <a:pt x="459494" y="131322"/>
                </a:lnTo>
                <a:lnTo>
                  <a:pt x="478284" y="140717"/>
                </a:lnTo>
                <a:lnTo>
                  <a:pt x="506350" y="150118"/>
                </a:lnTo>
                <a:lnTo>
                  <a:pt x="525152" y="159513"/>
                </a:lnTo>
                <a:lnTo>
                  <a:pt x="553343" y="168784"/>
                </a:lnTo>
                <a:lnTo>
                  <a:pt x="581409" y="187579"/>
                </a:lnTo>
                <a:lnTo>
                  <a:pt x="609600" y="196980"/>
                </a:lnTo>
                <a:lnTo>
                  <a:pt x="628402" y="215776"/>
                </a:lnTo>
                <a:lnTo>
                  <a:pt x="647067" y="225047"/>
                </a:lnTo>
                <a:lnTo>
                  <a:pt x="665869" y="243842"/>
                </a:lnTo>
                <a:lnTo>
                  <a:pt x="684659" y="253243"/>
                </a:lnTo>
                <a:lnTo>
                  <a:pt x="693935" y="271909"/>
                </a:lnTo>
                <a:lnTo>
                  <a:pt x="703336" y="290705"/>
                </a:lnTo>
                <a:lnTo>
                  <a:pt x="703336" y="3189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44" name="Freeform 9344"/>
          <p:cNvSpPr/>
          <p:nvPr/>
        </p:nvSpPr>
        <p:spPr>
          <a:xfrm rot="-5400000" flipH="0" flipV="0">
            <a:off x="15040382" y="1964979"/>
            <a:ext cx="117351" cy="50276"/>
          </a:xfrm>
          <a:custGeom>
            <a:pathLst>
              <a:path w="722114" h="309370">
                <a:moveTo>
                  <a:pt x="722114" y="187579"/>
                </a:moveTo>
                <a:lnTo>
                  <a:pt x="722114" y="159383"/>
                </a:lnTo>
                <a:lnTo>
                  <a:pt x="712713" y="140587"/>
                </a:lnTo>
                <a:lnTo>
                  <a:pt x="712713" y="121791"/>
                </a:lnTo>
                <a:lnTo>
                  <a:pt x="703324" y="103125"/>
                </a:lnTo>
                <a:lnTo>
                  <a:pt x="693923" y="84324"/>
                </a:lnTo>
                <a:lnTo>
                  <a:pt x="684523" y="65658"/>
                </a:lnTo>
                <a:lnTo>
                  <a:pt x="665857" y="46862"/>
                </a:lnTo>
                <a:lnTo>
                  <a:pt x="656456" y="37461"/>
                </a:lnTo>
                <a:lnTo>
                  <a:pt x="637666" y="168783"/>
                </a:lnTo>
                <a:lnTo>
                  <a:pt x="637666" y="196850"/>
                </a:lnTo>
                <a:lnTo>
                  <a:pt x="618989" y="215646"/>
                </a:lnTo>
                <a:lnTo>
                  <a:pt x="609600" y="225041"/>
                </a:lnTo>
                <a:lnTo>
                  <a:pt x="581397" y="225041"/>
                </a:lnTo>
                <a:lnTo>
                  <a:pt x="562732" y="234441"/>
                </a:lnTo>
                <a:lnTo>
                  <a:pt x="525140" y="234441"/>
                </a:lnTo>
                <a:lnTo>
                  <a:pt x="459482" y="234441"/>
                </a:lnTo>
                <a:lnTo>
                  <a:pt x="431415" y="225041"/>
                </a:lnTo>
                <a:lnTo>
                  <a:pt x="412614" y="225041"/>
                </a:lnTo>
                <a:lnTo>
                  <a:pt x="384423" y="215646"/>
                </a:lnTo>
                <a:lnTo>
                  <a:pt x="356357" y="206245"/>
                </a:lnTo>
                <a:lnTo>
                  <a:pt x="328290" y="206245"/>
                </a:lnTo>
                <a:lnTo>
                  <a:pt x="309488" y="196850"/>
                </a:lnTo>
                <a:lnTo>
                  <a:pt x="290698" y="187579"/>
                </a:lnTo>
                <a:lnTo>
                  <a:pt x="262632" y="178178"/>
                </a:lnTo>
                <a:lnTo>
                  <a:pt x="243830" y="178178"/>
                </a:lnTo>
                <a:lnTo>
                  <a:pt x="215640" y="159383"/>
                </a:lnTo>
                <a:lnTo>
                  <a:pt x="196974" y="149988"/>
                </a:lnTo>
                <a:lnTo>
                  <a:pt x="168783" y="140587"/>
                </a:lnTo>
                <a:lnTo>
                  <a:pt x="140705" y="131192"/>
                </a:lnTo>
                <a:lnTo>
                  <a:pt x="112514" y="112520"/>
                </a:lnTo>
                <a:lnTo>
                  <a:pt x="84448" y="93724"/>
                </a:lnTo>
                <a:lnTo>
                  <a:pt x="65658" y="84324"/>
                </a:lnTo>
                <a:lnTo>
                  <a:pt x="56257" y="65658"/>
                </a:lnTo>
                <a:lnTo>
                  <a:pt x="37455" y="56257"/>
                </a:lnTo>
                <a:lnTo>
                  <a:pt x="28190" y="37461"/>
                </a:lnTo>
                <a:lnTo>
                  <a:pt x="18790" y="28066"/>
                </a:lnTo>
                <a:lnTo>
                  <a:pt x="18790" y="9395"/>
                </a:lnTo>
                <a:lnTo>
                  <a:pt x="9389" y="0"/>
                </a:lnTo>
                <a:lnTo>
                  <a:pt x="0" y="131192"/>
                </a:lnTo>
                <a:lnTo>
                  <a:pt x="18790" y="140587"/>
                </a:lnTo>
                <a:lnTo>
                  <a:pt x="37455" y="159383"/>
                </a:lnTo>
                <a:lnTo>
                  <a:pt x="56257" y="168783"/>
                </a:lnTo>
                <a:lnTo>
                  <a:pt x="84448" y="187579"/>
                </a:lnTo>
                <a:lnTo>
                  <a:pt x="103113" y="196850"/>
                </a:lnTo>
                <a:lnTo>
                  <a:pt x="131316" y="215646"/>
                </a:lnTo>
                <a:lnTo>
                  <a:pt x="159382" y="225041"/>
                </a:lnTo>
                <a:lnTo>
                  <a:pt x="187573" y="234441"/>
                </a:lnTo>
                <a:lnTo>
                  <a:pt x="206239" y="243836"/>
                </a:lnTo>
                <a:lnTo>
                  <a:pt x="234441" y="253107"/>
                </a:lnTo>
                <a:lnTo>
                  <a:pt x="253231" y="262508"/>
                </a:lnTo>
                <a:lnTo>
                  <a:pt x="281298" y="271903"/>
                </a:lnTo>
                <a:lnTo>
                  <a:pt x="300099" y="281304"/>
                </a:lnTo>
                <a:lnTo>
                  <a:pt x="328290" y="281304"/>
                </a:lnTo>
                <a:lnTo>
                  <a:pt x="346956" y="290699"/>
                </a:lnTo>
                <a:lnTo>
                  <a:pt x="375158" y="300099"/>
                </a:lnTo>
                <a:lnTo>
                  <a:pt x="393824" y="300099"/>
                </a:lnTo>
                <a:lnTo>
                  <a:pt x="422015" y="309370"/>
                </a:lnTo>
                <a:lnTo>
                  <a:pt x="609600" y="309370"/>
                </a:lnTo>
                <a:lnTo>
                  <a:pt x="637666" y="300099"/>
                </a:lnTo>
                <a:lnTo>
                  <a:pt x="656456" y="290699"/>
                </a:lnTo>
                <a:lnTo>
                  <a:pt x="675258" y="281304"/>
                </a:lnTo>
                <a:lnTo>
                  <a:pt x="684523" y="271903"/>
                </a:lnTo>
                <a:lnTo>
                  <a:pt x="703324" y="253107"/>
                </a:lnTo>
                <a:lnTo>
                  <a:pt x="712713" y="243836"/>
                </a:lnTo>
                <a:lnTo>
                  <a:pt x="712713" y="225041"/>
                </a:lnTo>
                <a:lnTo>
                  <a:pt x="722114" y="2062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45" name="Freeform 9345"/>
          <p:cNvSpPr/>
          <p:nvPr/>
        </p:nvSpPr>
        <p:spPr>
          <a:xfrm rot="-5400000" flipH="0" flipV="0">
            <a:off x="15356620" y="2034316"/>
            <a:ext cx="50297" cy="152398"/>
          </a:xfrm>
          <a:custGeom>
            <a:pathLst>
              <a:path w="309500" h="937772">
                <a:moveTo>
                  <a:pt x="159394" y="937772"/>
                </a:moveTo>
                <a:lnTo>
                  <a:pt x="0" y="0"/>
                </a:lnTo>
                <a:lnTo>
                  <a:pt x="30950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46" name="Freeform 9346"/>
          <p:cNvSpPr/>
          <p:nvPr/>
        </p:nvSpPr>
        <p:spPr>
          <a:xfrm rot="-5400000" flipH="0" flipV="0">
            <a:off x="15329945" y="1981737"/>
            <a:ext cx="0" cy="256046"/>
          </a:xfrm>
          <a:custGeom>
            <a:pathLst>
              <a:path w="0" h="1575563">
                <a:moveTo>
                  <a:pt x="0" y="1575563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47" name="Freeform 9347"/>
          <p:cNvSpPr/>
          <p:nvPr/>
        </p:nvSpPr>
        <p:spPr>
          <a:xfrm rot="-5400000" flipH="0" flipV="0">
            <a:off x="16224526" y="2033552"/>
            <a:ext cx="50297" cy="153925"/>
          </a:xfrm>
          <a:custGeom>
            <a:pathLst>
              <a:path w="309500" h="947167">
                <a:moveTo>
                  <a:pt x="159394" y="947167"/>
                </a:moveTo>
                <a:lnTo>
                  <a:pt x="0" y="0"/>
                </a:lnTo>
                <a:lnTo>
                  <a:pt x="30950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48" name="Freeform 9348"/>
          <p:cNvSpPr/>
          <p:nvPr/>
        </p:nvSpPr>
        <p:spPr>
          <a:xfrm rot="-5400000" flipH="0" flipV="0">
            <a:off x="15246882" y="1030006"/>
            <a:ext cx="0" cy="2159509"/>
          </a:xfrm>
          <a:custGeom>
            <a:pathLst>
              <a:path w="0" h="13288392">
                <a:moveTo>
                  <a:pt x="0" y="1328839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49" name="Freeform 9349"/>
          <p:cNvSpPr/>
          <p:nvPr/>
        </p:nvSpPr>
        <p:spPr>
          <a:xfrm rot="-5400000" flipH="0" flipV="0">
            <a:off x="13148339" y="82081"/>
            <a:ext cx="1150618" cy="5205976"/>
          </a:xfrm>
          <a:custGeom>
            <a:pathLst>
              <a:path w="7080250" h="32034609">
                <a:moveTo>
                  <a:pt x="5176640" y="32034609"/>
                </a:moveTo>
                <a:lnTo>
                  <a:pt x="7080250" y="32034609"/>
                </a:lnTo>
                <a:moveTo>
                  <a:pt x="609600" y="0"/>
                </a:moveTo>
                <a:lnTo>
                  <a:pt x="609600" y="628277"/>
                </a:lnTo>
                <a:moveTo>
                  <a:pt x="609600" y="159394"/>
                </a:moveTo>
                <a:lnTo>
                  <a:pt x="928490" y="159394"/>
                </a:lnTo>
                <a:moveTo>
                  <a:pt x="609600" y="478284"/>
                </a:moveTo>
                <a:lnTo>
                  <a:pt x="928490" y="478284"/>
                </a:lnTo>
                <a:moveTo>
                  <a:pt x="609600" y="1256667"/>
                </a:moveTo>
                <a:lnTo>
                  <a:pt x="609600" y="1884933"/>
                </a:lnTo>
                <a:moveTo>
                  <a:pt x="609600" y="1416050"/>
                </a:moveTo>
                <a:lnTo>
                  <a:pt x="928490" y="1416050"/>
                </a:lnTo>
                <a:moveTo>
                  <a:pt x="609600" y="1734951"/>
                </a:moveTo>
                <a:lnTo>
                  <a:pt x="928490" y="1734951"/>
                </a:lnTo>
                <a:moveTo>
                  <a:pt x="609600" y="1978669"/>
                </a:moveTo>
                <a:lnTo>
                  <a:pt x="609600" y="2044327"/>
                </a:lnTo>
                <a:moveTo>
                  <a:pt x="309489" y="2044327"/>
                </a:moveTo>
                <a:lnTo>
                  <a:pt x="309489" y="1416050"/>
                </a:lnTo>
                <a:moveTo>
                  <a:pt x="309489" y="1884933"/>
                </a:moveTo>
                <a:lnTo>
                  <a:pt x="0" y="1884933"/>
                </a:lnTo>
                <a:moveTo>
                  <a:pt x="309489" y="1575444"/>
                </a:moveTo>
                <a:lnTo>
                  <a:pt x="0" y="1575444"/>
                </a:lnTo>
                <a:moveTo>
                  <a:pt x="309489" y="787784"/>
                </a:moveTo>
                <a:lnTo>
                  <a:pt x="309489" y="67525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50" name="Freeform 9350"/>
          <p:cNvSpPr/>
          <p:nvPr/>
        </p:nvSpPr>
        <p:spPr>
          <a:xfrm rot="-5400000" flipH="0" flipV="0">
            <a:off x="11599196" y="3275611"/>
            <a:ext cx="228597" cy="0"/>
          </a:xfrm>
          <a:custGeom>
            <a:pathLst>
              <a:path w="1406661" h="0">
                <a:moveTo>
                  <a:pt x="0" y="0"/>
                </a:moveTo>
                <a:lnTo>
                  <a:pt x="1406661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51" name="Freeform 9351"/>
          <p:cNvSpPr/>
          <p:nvPr/>
        </p:nvSpPr>
        <p:spPr>
          <a:xfrm rot="-5400000" flipH="0" flipV="0">
            <a:off x="15877823" y="3977415"/>
            <a:ext cx="30464" cy="918968"/>
          </a:xfrm>
          <a:custGeom>
            <a:pathLst>
              <a:path w="187461" h="5654805">
                <a:moveTo>
                  <a:pt x="0" y="0"/>
                </a:moveTo>
                <a:lnTo>
                  <a:pt x="0" y="5654805"/>
                </a:lnTo>
                <a:lnTo>
                  <a:pt x="187461" y="565480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52" name="Freeform 9352"/>
          <p:cNvSpPr/>
          <p:nvPr/>
        </p:nvSpPr>
        <p:spPr>
          <a:xfrm rot="-5400000" flipH="0" flipV="0">
            <a:off x="15877060" y="3976652"/>
            <a:ext cx="31990" cy="918968"/>
          </a:xfrm>
          <a:custGeom>
            <a:pathLst>
              <a:path w="196850" h="5654805">
                <a:moveTo>
                  <a:pt x="196850" y="5654805"/>
                </a:moveTo>
                <a:lnTo>
                  <a:pt x="187461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53" name="Freeform 9353"/>
          <p:cNvSpPr/>
          <p:nvPr/>
        </p:nvSpPr>
        <p:spPr>
          <a:xfrm rot="-5400000" flipH="0" flipV="0">
            <a:off x="15041135" y="3462300"/>
            <a:ext cx="1702316" cy="216419"/>
          </a:xfrm>
          <a:custGeom>
            <a:pathLst>
              <a:path w="10475082" h="1331720">
                <a:moveTo>
                  <a:pt x="10475082" y="1331720"/>
                </a:moveTo>
                <a:lnTo>
                  <a:pt x="0" y="1331720"/>
                </a:lnTo>
                <a:moveTo>
                  <a:pt x="10475082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54" name="Freeform 9354"/>
          <p:cNvSpPr/>
          <p:nvPr/>
        </p:nvSpPr>
        <p:spPr>
          <a:xfrm rot="-5400000" flipH="0" flipV="0">
            <a:off x="15678175" y="2851183"/>
            <a:ext cx="263661" cy="0"/>
          </a:xfrm>
          <a:custGeom>
            <a:pathLst>
              <a:path w="1622425" h="0">
                <a:moveTo>
                  <a:pt x="1622425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55" name="Freeform 9355"/>
          <p:cNvSpPr/>
          <p:nvPr/>
        </p:nvSpPr>
        <p:spPr>
          <a:xfrm rot="-5400000" flipH="0" flipV="0">
            <a:off x="15681992" y="3213127"/>
            <a:ext cx="256026" cy="0"/>
          </a:xfrm>
          <a:custGeom>
            <a:pathLst>
              <a:path w="1575444" h="0">
                <a:moveTo>
                  <a:pt x="1575444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56" name="Freeform 9356"/>
          <p:cNvSpPr/>
          <p:nvPr/>
        </p:nvSpPr>
        <p:spPr>
          <a:xfrm rot="-5400000" flipH="0" flipV="0">
            <a:off x="15682757" y="3570510"/>
            <a:ext cx="254497" cy="0"/>
          </a:xfrm>
          <a:custGeom>
            <a:pathLst>
              <a:path w="1566032" h="0">
                <a:moveTo>
                  <a:pt x="1566032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57" name="Freeform 9357"/>
          <p:cNvSpPr/>
          <p:nvPr/>
        </p:nvSpPr>
        <p:spPr>
          <a:xfrm rot="-5400000" flipH="0" flipV="0">
            <a:off x="15681983" y="3927883"/>
            <a:ext cx="256045" cy="0"/>
          </a:xfrm>
          <a:custGeom>
            <a:pathLst>
              <a:path w="1575557" h="0">
                <a:moveTo>
                  <a:pt x="15755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58" name="Freeform 9358"/>
          <p:cNvSpPr/>
          <p:nvPr/>
        </p:nvSpPr>
        <p:spPr>
          <a:xfrm rot="-5400000" flipH="0" flipV="0">
            <a:off x="15678175" y="4289837"/>
            <a:ext cx="263661" cy="0"/>
          </a:xfrm>
          <a:custGeom>
            <a:pathLst>
              <a:path w="1622425" h="0">
                <a:moveTo>
                  <a:pt x="1622425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59" name="Freeform 9359"/>
          <p:cNvSpPr/>
          <p:nvPr/>
        </p:nvSpPr>
        <p:spPr>
          <a:xfrm rot="-5400000" flipH="0" flipV="0">
            <a:off x="15842771" y="2851183"/>
            <a:ext cx="263661" cy="0"/>
          </a:xfrm>
          <a:custGeom>
            <a:pathLst>
              <a:path w="1622425" h="0">
                <a:moveTo>
                  <a:pt x="1622425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60" name="Freeform 9360"/>
          <p:cNvSpPr/>
          <p:nvPr/>
        </p:nvSpPr>
        <p:spPr>
          <a:xfrm rot="-5400000" flipH="0" flipV="0">
            <a:off x="15846588" y="3213127"/>
            <a:ext cx="256026" cy="0"/>
          </a:xfrm>
          <a:custGeom>
            <a:pathLst>
              <a:path w="1575444" h="0">
                <a:moveTo>
                  <a:pt x="1575444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61" name="Freeform 9361"/>
          <p:cNvSpPr/>
          <p:nvPr/>
        </p:nvSpPr>
        <p:spPr>
          <a:xfrm rot="-5400000" flipH="0" flipV="0">
            <a:off x="15847353" y="3570510"/>
            <a:ext cx="254497" cy="0"/>
          </a:xfrm>
          <a:custGeom>
            <a:pathLst>
              <a:path w="1566032" h="0">
                <a:moveTo>
                  <a:pt x="1566032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62" name="Freeform 9362"/>
          <p:cNvSpPr/>
          <p:nvPr/>
        </p:nvSpPr>
        <p:spPr>
          <a:xfrm rot="-5400000" flipH="0" flipV="0">
            <a:off x="15846579" y="3927883"/>
            <a:ext cx="256045" cy="0"/>
          </a:xfrm>
          <a:custGeom>
            <a:pathLst>
              <a:path w="1575557" h="0">
                <a:moveTo>
                  <a:pt x="1575557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63" name="Freeform 9363"/>
          <p:cNvSpPr/>
          <p:nvPr/>
        </p:nvSpPr>
        <p:spPr>
          <a:xfrm rot="-5400000" flipH="0" flipV="0">
            <a:off x="15842771" y="4289837"/>
            <a:ext cx="263661" cy="0"/>
          </a:xfrm>
          <a:custGeom>
            <a:pathLst>
              <a:path w="1622425" h="0">
                <a:moveTo>
                  <a:pt x="1622425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64" name="Freeform 9364"/>
          <p:cNvSpPr/>
          <p:nvPr/>
        </p:nvSpPr>
        <p:spPr>
          <a:xfrm rot="-5400000" flipH="0" flipV="0">
            <a:off x="15732270" y="4369854"/>
            <a:ext cx="51823" cy="51803"/>
          </a:xfrm>
          <a:custGeom>
            <a:pathLst>
              <a:path w="318890" h="318771">
                <a:moveTo>
                  <a:pt x="0" y="318771"/>
                </a:moveTo>
                <a:lnTo>
                  <a:pt x="318890" y="31877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65" name="Freeform 9365"/>
          <p:cNvSpPr/>
          <p:nvPr/>
        </p:nvSpPr>
        <p:spPr>
          <a:xfrm rot="-5400000" flipH="0" flipV="0">
            <a:off x="15732270" y="4369854"/>
            <a:ext cx="51823" cy="51803"/>
          </a:xfrm>
          <a:custGeom>
            <a:pathLst>
              <a:path w="318890" h="318771">
                <a:moveTo>
                  <a:pt x="0" y="318771"/>
                </a:moveTo>
                <a:lnTo>
                  <a:pt x="318890" y="318771"/>
                </a:lnTo>
                <a:lnTo>
                  <a:pt x="0" y="0"/>
                </a:lnTo>
                <a:lnTo>
                  <a:pt x="0" y="318771"/>
                </a:lnTo>
                <a:close/>
                <a:moveTo>
                  <a:pt x="-15213843" y="89498679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66" name="Freeform 9366"/>
          <p:cNvSpPr/>
          <p:nvPr/>
        </p:nvSpPr>
        <p:spPr>
          <a:xfrm rot="-5400000" flipH="0" flipV="0">
            <a:off x="16000503" y="4369844"/>
            <a:ext cx="51823" cy="51825"/>
          </a:xfrm>
          <a:custGeom>
            <a:pathLst>
              <a:path w="318890" h="318902">
                <a:moveTo>
                  <a:pt x="0" y="0"/>
                </a:moveTo>
                <a:lnTo>
                  <a:pt x="318890" y="0"/>
                </a:lnTo>
                <a:lnTo>
                  <a:pt x="0" y="31890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67" name="Freeform 9367"/>
          <p:cNvSpPr/>
          <p:nvPr/>
        </p:nvSpPr>
        <p:spPr>
          <a:xfrm rot="-5400000" flipH="0" flipV="0">
            <a:off x="16000503" y="4369844"/>
            <a:ext cx="51823" cy="51825"/>
          </a:xfrm>
          <a:custGeom>
            <a:pathLst>
              <a:path w="318890" h="318902">
                <a:moveTo>
                  <a:pt x="0" y="0"/>
                </a:moveTo>
                <a:lnTo>
                  <a:pt x="318890" y="0"/>
                </a:lnTo>
                <a:lnTo>
                  <a:pt x="0" y="318902"/>
                </a:lnTo>
                <a:lnTo>
                  <a:pt x="0" y="0"/>
                </a:lnTo>
                <a:close/>
                <a:moveTo>
                  <a:pt x="-16545563" y="87848188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68" name="Freeform 9368"/>
          <p:cNvSpPr/>
          <p:nvPr/>
        </p:nvSpPr>
        <p:spPr>
          <a:xfrm rot="-5400000" flipH="0" flipV="0">
            <a:off x="15732269" y="2719362"/>
            <a:ext cx="51824" cy="51803"/>
          </a:xfrm>
          <a:custGeom>
            <a:pathLst>
              <a:path w="318901" h="318771">
                <a:moveTo>
                  <a:pt x="318901" y="318771"/>
                </a:moveTo>
                <a:lnTo>
                  <a:pt x="0" y="318771"/>
                </a:lnTo>
                <a:lnTo>
                  <a:pt x="31890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69" name="Freeform 9369"/>
          <p:cNvSpPr/>
          <p:nvPr/>
        </p:nvSpPr>
        <p:spPr>
          <a:xfrm rot="-5400000" flipH="0" flipV="0">
            <a:off x="15732269" y="2719362"/>
            <a:ext cx="51824" cy="51803"/>
          </a:xfrm>
          <a:custGeom>
            <a:pathLst>
              <a:path w="318901" h="318771">
                <a:moveTo>
                  <a:pt x="318901" y="318771"/>
                </a:moveTo>
                <a:lnTo>
                  <a:pt x="0" y="318771"/>
                </a:lnTo>
                <a:lnTo>
                  <a:pt x="318901" y="0"/>
                </a:lnTo>
                <a:lnTo>
                  <a:pt x="318901" y="318771"/>
                </a:lnTo>
                <a:close/>
                <a:moveTo>
                  <a:pt x="-25370024" y="89498679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70" name="Freeform 9370"/>
          <p:cNvSpPr/>
          <p:nvPr/>
        </p:nvSpPr>
        <p:spPr>
          <a:xfrm rot="-5400000" flipH="0" flipV="0">
            <a:off x="16000502" y="2719352"/>
            <a:ext cx="51824" cy="51825"/>
          </a:xfrm>
          <a:custGeom>
            <a:pathLst>
              <a:path w="318901" h="318902">
                <a:moveTo>
                  <a:pt x="318901" y="0"/>
                </a:moveTo>
                <a:lnTo>
                  <a:pt x="0" y="0"/>
                </a:lnTo>
                <a:lnTo>
                  <a:pt x="318901" y="31890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71" name="Freeform 9371"/>
          <p:cNvSpPr/>
          <p:nvPr/>
        </p:nvSpPr>
        <p:spPr>
          <a:xfrm rot="-5400000" flipH="0" flipV="0">
            <a:off x="16000502" y="2719352"/>
            <a:ext cx="51824" cy="51825"/>
          </a:xfrm>
          <a:custGeom>
            <a:pathLst>
              <a:path w="318901" h="318902">
                <a:moveTo>
                  <a:pt x="318901" y="0"/>
                </a:moveTo>
                <a:lnTo>
                  <a:pt x="0" y="0"/>
                </a:lnTo>
                <a:lnTo>
                  <a:pt x="318901" y="318902"/>
                </a:lnTo>
                <a:lnTo>
                  <a:pt x="318901" y="0"/>
                </a:lnTo>
                <a:close/>
                <a:moveTo>
                  <a:pt x="-26701744" y="87848188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72" name="Freeform 9372"/>
          <p:cNvSpPr/>
          <p:nvPr/>
        </p:nvSpPr>
        <p:spPr>
          <a:xfrm rot="-5400000" flipH="0" flipV="0">
            <a:off x="15892292" y="4313458"/>
            <a:ext cx="0" cy="216419"/>
          </a:xfrm>
          <a:custGeom>
            <a:pathLst>
              <a:path w="0" h="1331720">
                <a:moveTo>
                  <a:pt x="0" y="0"/>
                </a:moveTo>
                <a:lnTo>
                  <a:pt x="0" y="133172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73" name="Freeform 9373"/>
          <p:cNvSpPr/>
          <p:nvPr/>
        </p:nvSpPr>
        <p:spPr>
          <a:xfrm rot="-5400000" flipH="0" flipV="0">
            <a:off x="17026152" y="3031762"/>
            <a:ext cx="134112" cy="0"/>
          </a:xfrm>
          <a:custGeom>
            <a:pathLst>
              <a:path w="825251" h="0">
                <a:moveTo>
                  <a:pt x="0" y="0"/>
                </a:moveTo>
                <a:lnTo>
                  <a:pt x="82525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74" name="Freeform 9374"/>
          <p:cNvSpPr/>
          <p:nvPr/>
        </p:nvSpPr>
        <p:spPr>
          <a:xfrm rot="-5400000" flipH="0" flipV="0">
            <a:off x="16956805" y="2778029"/>
            <a:ext cx="132604" cy="140199"/>
          </a:xfrm>
          <a:custGeom>
            <a:pathLst>
              <a:path w="815975" h="862708">
                <a:moveTo>
                  <a:pt x="0" y="862708"/>
                </a:moveTo>
                <a:lnTo>
                  <a:pt x="815975" y="862708"/>
                </a:lnTo>
                <a:lnTo>
                  <a:pt x="815975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75" name="Freeform 9375"/>
          <p:cNvSpPr/>
          <p:nvPr/>
        </p:nvSpPr>
        <p:spPr>
          <a:xfrm rot="-5400000" flipH="0" flipV="0">
            <a:off x="16837935" y="2718579"/>
            <a:ext cx="0" cy="126495"/>
          </a:xfrm>
          <a:custGeom>
            <a:pathLst>
              <a:path w="0" h="778383">
                <a:moveTo>
                  <a:pt x="0" y="778383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76" name="Freeform 9376"/>
          <p:cNvSpPr/>
          <p:nvPr/>
        </p:nvSpPr>
        <p:spPr>
          <a:xfrm rot="-5400000" flipH="0" flipV="0">
            <a:off x="16652774" y="2711716"/>
            <a:ext cx="0" cy="140220"/>
          </a:xfrm>
          <a:custGeom>
            <a:pathLst>
              <a:path w="0" h="862837">
                <a:moveTo>
                  <a:pt x="0" y="862837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77" name="Freeform 9377"/>
          <p:cNvSpPr/>
          <p:nvPr/>
        </p:nvSpPr>
        <p:spPr>
          <a:xfrm rot="-5400000" flipH="0" flipV="0">
            <a:off x="17257804" y="2862606"/>
            <a:ext cx="1085090" cy="533411"/>
          </a:xfrm>
          <a:custGeom>
            <a:pathLst>
              <a:path w="6677025" h="3282312">
                <a:moveTo>
                  <a:pt x="628390" y="0"/>
                </a:moveTo>
                <a:lnTo>
                  <a:pt x="628390" y="3282312"/>
                </a:lnTo>
                <a:moveTo>
                  <a:pt x="6048747" y="609600"/>
                </a:moveTo>
                <a:lnTo>
                  <a:pt x="6048747" y="3282312"/>
                </a:lnTo>
                <a:moveTo>
                  <a:pt x="0" y="2888358"/>
                </a:moveTo>
                <a:lnTo>
                  <a:pt x="6677025" y="288835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78" name="Freeform 9378"/>
          <p:cNvSpPr/>
          <p:nvPr/>
        </p:nvSpPr>
        <p:spPr>
          <a:xfrm rot="-5400000" flipH="0" flipV="0">
            <a:off x="17939032" y="3493537"/>
            <a:ext cx="128001" cy="140220"/>
          </a:xfrm>
          <a:custGeom>
            <a:pathLst>
              <a:path w="787648" h="862837">
                <a:moveTo>
                  <a:pt x="787648" y="75053"/>
                </a:moveTo>
                <a:lnTo>
                  <a:pt x="703324" y="0"/>
                </a:lnTo>
                <a:lnTo>
                  <a:pt x="0" y="8628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79" name="Freeform 9379"/>
          <p:cNvSpPr/>
          <p:nvPr/>
        </p:nvSpPr>
        <p:spPr>
          <a:xfrm rot="-5400000" flipH="0" flipV="0">
            <a:off x="17939021" y="3507251"/>
            <a:ext cx="128023" cy="140220"/>
          </a:xfrm>
          <a:custGeom>
            <a:pathLst>
              <a:path w="787784" h="862837">
                <a:moveTo>
                  <a:pt x="787784" y="0"/>
                </a:moveTo>
                <a:lnTo>
                  <a:pt x="84460" y="862837"/>
                </a:lnTo>
                <a:lnTo>
                  <a:pt x="0" y="7783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80" name="Freeform 9380"/>
          <p:cNvSpPr/>
          <p:nvPr/>
        </p:nvSpPr>
        <p:spPr>
          <a:xfrm rot="-5400000" flipH="0" flipV="0">
            <a:off x="17939021" y="2626384"/>
            <a:ext cx="128023" cy="140220"/>
          </a:xfrm>
          <a:custGeom>
            <a:pathLst>
              <a:path w="787784" h="862837">
                <a:moveTo>
                  <a:pt x="0" y="778383"/>
                </a:moveTo>
                <a:lnTo>
                  <a:pt x="84460" y="862837"/>
                </a:lnTo>
                <a:lnTo>
                  <a:pt x="78778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81" name="Freeform 9381"/>
          <p:cNvSpPr/>
          <p:nvPr/>
        </p:nvSpPr>
        <p:spPr>
          <a:xfrm rot="-5400000" flipH="0" flipV="0">
            <a:off x="17939032" y="2612669"/>
            <a:ext cx="128001" cy="140220"/>
          </a:xfrm>
          <a:custGeom>
            <a:pathLst>
              <a:path w="787648" h="862837">
                <a:moveTo>
                  <a:pt x="0" y="862837"/>
                </a:moveTo>
                <a:lnTo>
                  <a:pt x="703324" y="0"/>
                </a:lnTo>
                <a:lnTo>
                  <a:pt x="787648" y="750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82" name="Freeform 9382"/>
          <p:cNvSpPr/>
          <p:nvPr/>
        </p:nvSpPr>
        <p:spPr>
          <a:xfrm rot="-5400000" flipH="0" flipV="0">
            <a:off x="17887970" y="3159022"/>
            <a:ext cx="44208" cy="118880"/>
          </a:xfrm>
          <a:custGeom>
            <a:pathLst>
              <a:path w="272033" h="731522">
                <a:moveTo>
                  <a:pt x="272033" y="0"/>
                </a:moveTo>
                <a:lnTo>
                  <a:pt x="159382" y="84330"/>
                </a:lnTo>
                <a:lnTo>
                  <a:pt x="0" y="684659"/>
                </a:lnTo>
                <a:lnTo>
                  <a:pt x="0" y="703325"/>
                </a:lnTo>
                <a:lnTo>
                  <a:pt x="18801" y="722121"/>
                </a:lnTo>
                <a:lnTo>
                  <a:pt x="37591" y="731522"/>
                </a:lnTo>
                <a:lnTo>
                  <a:pt x="46992" y="731522"/>
                </a:lnTo>
                <a:lnTo>
                  <a:pt x="65658" y="722121"/>
                </a:lnTo>
                <a:lnTo>
                  <a:pt x="75058" y="7033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83" name="Freeform 9383"/>
          <p:cNvSpPr/>
          <p:nvPr/>
        </p:nvSpPr>
        <p:spPr>
          <a:xfrm rot="-5400000" flipH="0" flipV="0">
            <a:off x="17837684" y="3200166"/>
            <a:ext cx="45715" cy="38099"/>
          </a:xfrm>
          <a:custGeom>
            <a:pathLst>
              <a:path w="281310" h="234442">
                <a:moveTo>
                  <a:pt x="243718" y="0"/>
                </a:moveTo>
                <a:lnTo>
                  <a:pt x="243718" y="0"/>
                </a:lnTo>
                <a:lnTo>
                  <a:pt x="215652" y="9401"/>
                </a:lnTo>
                <a:lnTo>
                  <a:pt x="9277" y="168784"/>
                </a:lnTo>
                <a:lnTo>
                  <a:pt x="0" y="196980"/>
                </a:lnTo>
                <a:lnTo>
                  <a:pt x="9277" y="225047"/>
                </a:lnTo>
                <a:lnTo>
                  <a:pt x="28078" y="234442"/>
                </a:lnTo>
                <a:lnTo>
                  <a:pt x="37467" y="234442"/>
                </a:lnTo>
                <a:lnTo>
                  <a:pt x="56269" y="225047"/>
                </a:lnTo>
                <a:lnTo>
                  <a:pt x="168659" y="140593"/>
                </a:lnTo>
                <a:lnTo>
                  <a:pt x="281310" y="56263"/>
                </a:lnTo>
                <a:lnTo>
                  <a:pt x="281310" y="37468"/>
                </a:lnTo>
                <a:lnTo>
                  <a:pt x="271909" y="18796"/>
                </a:lnTo>
                <a:lnTo>
                  <a:pt x="262520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84" name="Freeform 9384"/>
          <p:cNvSpPr/>
          <p:nvPr/>
        </p:nvSpPr>
        <p:spPr>
          <a:xfrm rot="-5400000" flipH="0" flipV="0">
            <a:off x="17870448" y="3074443"/>
            <a:ext cx="70109" cy="128023"/>
          </a:xfrm>
          <a:custGeom>
            <a:pathLst>
              <a:path w="431416" h="787785">
                <a:moveTo>
                  <a:pt x="393949" y="0"/>
                </a:moveTo>
                <a:lnTo>
                  <a:pt x="65658" y="0"/>
                </a:lnTo>
                <a:lnTo>
                  <a:pt x="46857" y="9401"/>
                </a:lnTo>
                <a:lnTo>
                  <a:pt x="37592" y="18796"/>
                </a:lnTo>
                <a:lnTo>
                  <a:pt x="28191" y="37468"/>
                </a:lnTo>
                <a:lnTo>
                  <a:pt x="37592" y="65664"/>
                </a:lnTo>
                <a:lnTo>
                  <a:pt x="46857" y="75059"/>
                </a:lnTo>
                <a:lnTo>
                  <a:pt x="65658" y="84330"/>
                </a:lnTo>
                <a:lnTo>
                  <a:pt x="328291" y="84330"/>
                </a:lnTo>
                <a:lnTo>
                  <a:pt x="196975" y="356363"/>
                </a:lnTo>
                <a:lnTo>
                  <a:pt x="112651" y="356363"/>
                </a:lnTo>
                <a:lnTo>
                  <a:pt x="103250" y="375159"/>
                </a:lnTo>
                <a:lnTo>
                  <a:pt x="93849" y="393830"/>
                </a:lnTo>
                <a:lnTo>
                  <a:pt x="103250" y="412626"/>
                </a:lnTo>
                <a:lnTo>
                  <a:pt x="112651" y="431422"/>
                </a:lnTo>
                <a:lnTo>
                  <a:pt x="159507" y="431422"/>
                </a:lnTo>
                <a:lnTo>
                  <a:pt x="9401" y="731522"/>
                </a:lnTo>
                <a:lnTo>
                  <a:pt x="0" y="740922"/>
                </a:lnTo>
                <a:lnTo>
                  <a:pt x="0" y="759588"/>
                </a:lnTo>
                <a:lnTo>
                  <a:pt x="18790" y="778384"/>
                </a:lnTo>
                <a:lnTo>
                  <a:pt x="28191" y="787785"/>
                </a:lnTo>
                <a:lnTo>
                  <a:pt x="65658" y="787785"/>
                </a:lnTo>
                <a:lnTo>
                  <a:pt x="75059" y="768989"/>
                </a:lnTo>
                <a:lnTo>
                  <a:pt x="243843" y="431422"/>
                </a:lnTo>
                <a:lnTo>
                  <a:pt x="318890" y="431422"/>
                </a:lnTo>
                <a:lnTo>
                  <a:pt x="337567" y="412626"/>
                </a:lnTo>
                <a:lnTo>
                  <a:pt x="337567" y="375159"/>
                </a:lnTo>
                <a:lnTo>
                  <a:pt x="318890" y="356363"/>
                </a:lnTo>
                <a:lnTo>
                  <a:pt x="281298" y="356363"/>
                </a:lnTo>
                <a:lnTo>
                  <a:pt x="431416" y="56263"/>
                </a:lnTo>
                <a:lnTo>
                  <a:pt x="431416" y="18796"/>
                </a:lnTo>
                <a:lnTo>
                  <a:pt x="412626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85" name="Freeform 9385"/>
          <p:cNvSpPr/>
          <p:nvPr/>
        </p:nvSpPr>
        <p:spPr>
          <a:xfrm rot="-5400000" flipH="0" flipV="0">
            <a:off x="17860552" y="2998999"/>
            <a:ext cx="89902" cy="128023"/>
          </a:xfrm>
          <a:custGeom>
            <a:pathLst>
              <a:path w="553206" h="787785">
                <a:moveTo>
                  <a:pt x="403225" y="0"/>
                </a:moveTo>
                <a:lnTo>
                  <a:pt x="225040" y="0"/>
                </a:lnTo>
                <a:lnTo>
                  <a:pt x="206250" y="9401"/>
                </a:lnTo>
                <a:lnTo>
                  <a:pt x="196850" y="18796"/>
                </a:lnTo>
                <a:lnTo>
                  <a:pt x="187449" y="37468"/>
                </a:lnTo>
                <a:lnTo>
                  <a:pt x="196850" y="65664"/>
                </a:lnTo>
                <a:lnTo>
                  <a:pt x="206250" y="75059"/>
                </a:lnTo>
                <a:lnTo>
                  <a:pt x="225040" y="84330"/>
                </a:lnTo>
                <a:lnTo>
                  <a:pt x="421890" y="84330"/>
                </a:lnTo>
                <a:lnTo>
                  <a:pt x="440692" y="93731"/>
                </a:lnTo>
                <a:lnTo>
                  <a:pt x="459482" y="103126"/>
                </a:lnTo>
                <a:lnTo>
                  <a:pt x="468758" y="121922"/>
                </a:lnTo>
                <a:lnTo>
                  <a:pt x="478159" y="140593"/>
                </a:lnTo>
                <a:lnTo>
                  <a:pt x="478159" y="168784"/>
                </a:lnTo>
                <a:lnTo>
                  <a:pt x="468758" y="196980"/>
                </a:lnTo>
                <a:lnTo>
                  <a:pt x="468758" y="215646"/>
                </a:lnTo>
                <a:lnTo>
                  <a:pt x="450093" y="234442"/>
                </a:lnTo>
                <a:lnTo>
                  <a:pt x="440692" y="253238"/>
                </a:lnTo>
                <a:lnTo>
                  <a:pt x="421890" y="271909"/>
                </a:lnTo>
                <a:lnTo>
                  <a:pt x="403225" y="290705"/>
                </a:lnTo>
                <a:lnTo>
                  <a:pt x="384423" y="300106"/>
                </a:lnTo>
                <a:lnTo>
                  <a:pt x="365633" y="309501"/>
                </a:lnTo>
                <a:lnTo>
                  <a:pt x="337566" y="318902"/>
                </a:lnTo>
                <a:lnTo>
                  <a:pt x="206250" y="318902"/>
                </a:lnTo>
                <a:lnTo>
                  <a:pt x="187449" y="337567"/>
                </a:lnTo>
                <a:lnTo>
                  <a:pt x="187449" y="375159"/>
                </a:lnTo>
                <a:lnTo>
                  <a:pt x="206250" y="393830"/>
                </a:lnTo>
                <a:lnTo>
                  <a:pt x="328166" y="393830"/>
                </a:lnTo>
                <a:lnTo>
                  <a:pt x="356232" y="403225"/>
                </a:lnTo>
                <a:lnTo>
                  <a:pt x="375034" y="412626"/>
                </a:lnTo>
                <a:lnTo>
                  <a:pt x="384423" y="431422"/>
                </a:lnTo>
                <a:lnTo>
                  <a:pt x="393824" y="450218"/>
                </a:lnTo>
                <a:lnTo>
                  <a:pt x="393824" y="487685"/>
                </a:lnTo>
                <a:lnTo>
                  <a:pt x="384423" y="515752"/>
                </a:lnTo>
                <a:lnTo>
                  <a:pt x="365633" y="590805"/>
                </a:lnTo>
                <a:lnTo>
                  <a:pt x="365633" y="600205"/>
                </a:lnTo>
                <a:lnTo>
                  <a:pt x="356232" y="618871"/>
                </a:lnTo>
                <a:lnTo>
                  <a:pt x="346967" y="637667"/>
                </a:lnTo>
                <a:lnTo>
                  <a:pt x="328166" y="656463"/>
                </a:lnTo>
                <a:lnTo>
                  <a:pt x="309376" y="675134"/>
                </a:lnTo>
                <a:lnTo>
                  <a:pt x="300099" y="684535"/>
                </a:lnTo>
                <a:lnTo>
                  <a:pt x="281309" y="693930"/>
                </a:lnTo>
                <a:lnTo>
                  <a:pt x="253107" y="703331"/>
                </a:lnTo>
                <a:lnTo>
                  <a:pt x="234441" y="703331"/>
                </a:lnTo>
                <a:lnTo>
                  <a:pt x="215651" y="712726"/>
                </a:lnTo>
                <a:lnTo>
                  <a:pt x="18665" y="712726"/>
                </a:lnTo>
                <a:lnTo>
                  <a:pt x="0" y="722127"/>
                </a:lnTo>
                <a:lnTo>
                  <a:pt x="0" y="768989"/>
                </a:lnTo>
                <a:lnTo>
                  <a:pt x="18665" y="787785"/>
                </a:lnTo>
                <a:lnTo>
                  <a:pt x="187449" y="787785"/>
                </a:lnTo>
                <a:lnTo>
                  <a:pt x="243842" y="787785"/>
                </a:lnTo>
                <a:lnTo>
                  <a:pt x="262508" y="778384"/>
                </a:lnTo>
                <a:lnTo>
                  <a:pt x="290698" y="768989"/>
                </a:lnTo>
                <a:lnTo>
                  <a:pt x="309376" y="768989"/>
                </a:lnTo>
                <a:lnTo>
                  <a:pt x="328166" y="759588"/>
                </a:lnTo>
                <a:lnTo>
                  <a:pt x="346967" y="750193"/>
                </a:lnTo>
                <a:lnTo>
                  <a:pt x="365633" y="731522"/>
                </a:lnTo>
                <a:lnTo>
                  <a:pt x="375034" y="722127"/>
                </a:lnTo>
                <a:lnTo>
                  <a:pt x="393824" y="703331"/>
                </a:lnTo>
                <a:lnTo>
                  <a:pt x="403225" y="684535"/>
                </a:lnTo>
                <a:lnTo>
                  <a:pt x="421890" y="665863"/>
                </a:lnTo>
                <a:lnTo>
                  <a:pt x="431291" y="637667"/>
                </a:lnTo>
                <a:lnTo>
                  <a:pt x="440692" y="618871"/>
                </a:lnTo>
                <a:lnTo>
                  <a:pt x="450093" y="590805"/>
                </a:lnTo>
                <a:lnTo>
                  <a:pt x="468758" y="515752"/>
                </a:lnTo>
                <a:lnTo>
                  <a:pt x="468758" y="487685"/>
                </a:lnTo>
                <a:lnTo>
                  <a:pt x="478159" y="468889"/>
                </a:lnTo>
                <a:lnTo>
                  <a:pt x="478159" y="459488"/>
                </a:lnTo>
                <a:lnTo>
                  <a:pt x="468758" y="431422"/>
                </a:lnTo>
                <a:lnTo>
                  <a:pt x="468758" y="412626"/>
                </a:lnTo>
                <a:lnTo>
                  <a:pt x="459482" y="393830"/>
                </a:lnTo>
                <a:lnTo>
                  <a:pt x="440692" y="375159"/>
                </a:lnTo>
                <a:lnTo>
                  <a:pt x="421890" y="365764"/>
                </a:lnTo>
                <a:lnTo>
                  <a:pt x="431291" y="365764"/>
                </a:lnTo>
                <a:lnTo>
                  <a:pt x="450093" y="356363"/>
                </a:lnTo>
                <a:lnTo>
                  <a:pt x="468758" y="337567"/>
                </a:lnTo>
                <a:lnTo>
                  <a:pt x="487548" y="328172"/>
                </a:lnTo>
                <a:lnTo>
                  <a:pt x="496949" y="309501"/>
                </a:lnTo>
                <a:lnTo>
                  <a:pt x="515751" y="290705"/>
                </a:lnTo>
                <a:lnTo>
                  <a:pt x="525140" y="271909"/>
                </a:lnTo>
                <a:lnTo>
                  <a:pt x="534541" y="253238"/>
                </a:lnTo>
                <a:lnTo>
                  <a:pt x="543817" y="225047"/>
                </a:lnTo>
                <a:lnTo>
                  <a:pt x="553206" y="196980"/>
                </a:lnTo>
                <a:lnTo>
                  <a:pt x="553206" y="131322"/>
                </a:lnTo>
                <a:lnTo>
                  <a:pt x="543817" y="103126"/>
                </a:lnTo>
                <a:lnTo>
                  <a:pt x="534541" y="84330"/>
                </a:lnTo>
                <a:lnTo>
                  <a:pt x="534541" y="75059"/>
                </a:lnTo>
                <a:lnTo>
                  <a:pt x="525140" y="56263"/>
                </a:lnTo>
                <a:lnTo>
                  <a:pt x="506350" y="37468"/>
                </a:lnTo>
                <a:lnTo>
                  <a:pt x="487548" y="28197"/>
                </a:lnTo>
                <a:lnTo>
                  <a:pt x="468758" y="18796"/>
                </a:lnTo>
                <a:lnTo>
                  <a:pt x="450093" y="9401"/>
                </a:lnTo>
                <a:lnTo>
                  <a:pt x="42189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86" name="Freeform 9386"/>
          <p:cNvSpPr/>
          <p:nvPr/>
        </p:nvSpPr>
        <p:spPr>
          <a:xfrm rot="-5400000" flipH="0" flipV="0">
            <a:off x="16577340" y="3102635"/>
            <a:ext cx="41132" cy="30483"/>
          </a:xfrm>
          <a:custGeom>
            <a:pathLst>
              <a:path w="253107" h="187579">
                <a:moveTo>
                  <a:pt x="253107" y="187579"/>
                </a:moveTo>
                <a:lnTo>
                  <a:pt x="0" y="187579"/>
                </a:ln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87" name="Freeform 9387"/>
          <p:cNvSpPr/>
          <p:nvPr/>
        </p:nvSpPr>
        <p:spPr>
          <a:xfrm rot="-5400000" flipH="0" flipV="0">
            <a:off x="16612394" y="3098066"/>
            <a:ext cx="51804" cy="50296"/>
          </a:xfrm>
          <a:custGeom>
            <a:pathLst>
              <a:path w="318777" h="309495">
                <a:moveTo>
                  <a:pt x="318777" y="0"/>
                </a:moveTo>
                <a:lnTo>
                  <a:pt x="318777" y="30949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88" name="Freeform 9388"/>
          <p:cNvSpPr/>
          <p:nvPr/>
        </p:nvSpPr>
        <p:spPr>
          <a:xfrm rot="-5400000" flipH="0" flipV="0">
            <a:off x="16612394" y="3098066"/>
            <a:ext cx="51804" cy="50296"/>
          </a:xfrm>
          <a:custGeom>
            <a:pathLst>
              <a:path w="318777" h="309495">
                <a:moveTo>
                  <a:pt x="318777" y="0"/>
                </a:moveTo>
                <a:lnTo>
                  <a:pt x="318777" y="309495"/>
                </a:lnTo>
                <a:lnTo>
                  <a:pt x="0" y="0"/>
                </a:lnTo>
                <a:lnTo>
                  <a:pt x="318777" y="0"/>
                </a:lnTo>
                <a:close/>
                <a:moveTo>
                  <a:pt x="-28145990" y="8407831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89" name="Freeform 9389"/>
          <p:cNvSpPr/>
          <p:nvPr/>
        </p:nvSpPr>
        <p:spPr>
          <a:xfrm rot="-5400000" flipH="0" flipV="0">
            <a:off x="16888986" y="1570260"/>
            <a:ext cx="19814" cy="56385"/>
          </a:xfrm>
          <a:custGeom>
            <a:pathLst>
              <a:path w="121927" h="346962">
                <a:moveTo>
                  <a:pt x="121927" y="37591"/>
                </a:moveTo>
                <a:lnTo>
                  <a:pt x="121927" y="28191"/>
                </a:lnTo>
                <a:lnTo>
                  <a:pt x="103125" y="9395"/>
                </a:lnTo>
                <a:lnTo>
                  <a:pt x="75059" y="0"/>
                </a:lnTo>
                <a:lnTo>
                  <a:pt x="65658" y="0"/>
                </a:lnTo>
                <a:lnTo>
                  <a:pt x="46868" y="18796"/>
                </a:lnTo>
                <a:lnTo>
                  <a:pt x="37467" y="28191"/>
                </a:lnTo>
                <a:lnTo>
                  <a:pt x="28066" y="56257"/>
                </a:lnTo>
                <a:lnTo>
                  <a:pt x="9400" y="75053"/>
                </a:lnTo>
                <a:lnTo>
                  <a:pt x="9400" y="103119"/>
                </a:lnTo>
                <a:lnTo>
                  <a:pt x="0" y="121915"/>
                </a:lnTo>
                <a:lnTo>
                  <a:pt x="0" y="234441"/>
                </a:lnTo>
                <a:lnTo>
                  <a:pt x="9400" y="262632"/>
                </a:lnTo>
                <a:lnTo>
                  <a:pt x="18801" y="281428"/>
                </a:lnTo>
                <a:lnTo>
                  <a:pt x="28066" y="300099"/>
                </a:lnTo>
                <a:lnTo>
                  <a:pt x="37467" y="318895"/>
                </a:lnTo>
                <a:lnTo>
                  <a:pt x="46868" y="328290"/>
                </a:lnTo>
                <a:lnTo>
                  <a:pt x="65658" y="346962"/>
                </a:lnTo>
                <a:lnTo>
                  <a:pt x="75059" y="159507"/>
                </a:lnTo>
                <a:lnTo>
                  <a:pt x="75059" y="150112"/>
                </a:lnTo>
                <a:lnTo>
                  <a:pt x="84459" y="131316"/>
                </a:lnTo>
                <a:lnTo>
                  <a:pt x="93860" y="112520"/>
                </a:lnTo>
                <a:lnTo>
                  <a:pt x="103125" y="84454"/>
                </a:lnTo>
                <a:lnTo>
                  <a:pt x="112526" y="5625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90" name="Freeform 9390"/>
          <p:cNvSpPr/>
          <p:nvPr/>
        </p:nvSpPr>
        <p:spPr>
          <a:xfrm rot="-5400000" flipH="0" flipV="0">
            <a:off x="16901183" y="1518437"/>
            <a:ext cx="6088" cy="33538"/>
          </a:xfrm>
          <a:custGeom>
            <a:pathLst>
              <a:path w="37468" h="206375">
                <a:moveTo>
                  <a:pt x="37468" y="0"/>
                </a:moveTo>
                <a:lnTo>
                  <a:pt x="37468" y="0"/>
                </a:lnTo>
                <a:lnTo>
                  <a:pt x="9401" y="18796"/>
                </a:lnTo>
                <a:lnTo>
                  <a:pt x="0" y="46993"/>
                </a:lnTo>
                <a:lnTo>
                  <a:pt x="9401" y="56388"/>
                </a:lnTo>
                <a:lnTo>
                  <a:pt x="18802" y="93855"/>
                </a:lnTo>
                <a:lnTo>
                  <a:pt x="28067" y="122052"/>
                </a:lnTo>
                <a:lnTo>
                  <a:pt x="37468" y="140717"/>
                </a:lnTo>
                <a:lnTo>
                  <a:pt x="37468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91" name="Freeform 9391"/>
          <p:cNvSpPr/>
          <p:nvPr/>
        </p:nvSpPr>
        <p:spPr>
          <a:xfrm rot="-5400000" flipH="0" flipV="0">
            <a:off x="16876036" y="1529859"/>
            <a:ext cx="79254" cy="56406"/>
          </a:xfrm>
          <a:custGeom>
            <a:pathLst>
              <a:path w="487684" h="347092">
                <a:moveTo>
                  <a:pt x="487684" y="225171"/>
                </a:moveTo>
                <a:lnTo>
                  <a:pt x="487684" y="159513"/>
                </a:lnTo>
                <a:lnTo>
                  <a:pt x="478284" y="140717"/>
                </a:lnTo>
                <a:lnTo>
                  <a:pt x="478284" y="112651"/>
                </a:lnTo>
                <a:lnTo>
                  <a:pt x="468883" y="93855"/>
                </a:lnTo>
                <a:lnTo>
                  <a:pt x="459494" y="65788"/>
                </a:lnTo>
                <a:lnTo>
                  <a:pt x="450093" y="46993"/>
                </a:lnTo>
                <a:lnTo>
                  <a:pt x="440692" y="28197"/>
                </a:lnTo>
                <a:lnTo>
                  <a:pt x="431427" y="9401"/>
                </a:lnTo>
                <a:lnTo>
                  <a:pt x="403225" y="0"/>
                </a:lnTo>
                <a:lnTo>
                  <a:pt x="403225" y="234572"/>
                </a:lnTo>
                <a:lnTo>
                  <a:pt x="393824" y="253238"/>
                </a:lnTo>
                <a:lnTo>
                  <a:pt x="375158" y="262638"/>
                </a:lnTo>
                <a:lnTo>
                  <a:pt x="356368" y="272039"/>
                </a:lnTo>
                <a:lnTo>
                  <a:pt x="346967" y="272039"/>
                </a:lnTo>
                <a:lnTo>
                  <a:pt x="328302" y="262638"/>
                </a:lnTo>
                <a:lnTo>
                  <a:pt x="318901" y="262638"/>
                </a:lnTo>
                <a:lnTo>
                  <a:pt x="300099" y="253238"/>
                </a:lnTo>
                <a:lnTo>
                  <a:pt x="281309" y="243843"/>
                </a:lnTo>
                <a:lnTo>
                  <a:pt x="262508" y="225171"/>
                </a:lnTo>
                <a:lnTo>
                  <a:pt x="253243" y="206375"/>
                </a:lnTo>
                <a:lnTo>
                  <a:pt x="253243" y="112651"/>
                </a:lnTo>
                <a:lnTo>
                  <a:pt x="243842" y="103256"/>
                </a:lnTo>
                <a:lnTo>
                  <a:pt x="234441" y="84460"/>
                </a:lnTo>
                <a:lnTo>
                  <a:pt x="234441" y="75059"/>
                </a:lnTo>
                <a:lnTo>
                  <a:pt x="206251" y="75059"/>
                </a:lnTo>
                <a:lnTo>
                  <a:pt x="178184" y="84460"/>
                </a:lnTo>
                <a:lnTo>
                  <a:pt x="168783" y="112651"/>
                </a:lnTo>
                <a:lnTo>
                  <a:pt x="168783" y="178309"/>
                </a:lnTo>
                <a:lnTo>
                  <a:pt x="159382" y="187580"/>
                </a:lnTo>
                <a:lnTo>
                  <a:pt x="140717" y="206375"/>
                </a:lnTo>
                <a:lnTo>
                  <a:pt x="93724" y="206375"/>
                </a:lnTo>
                <a:lnTo>
                  <a:pt x="84459" y="196980"/>
                </a:lnTo>
                <a:lnTo>
                  <a:pt x="65658" y="187580"/>
                </a:lnTo>
                <a:lnTo>
                  <a:pt x="46868" y="178309"/>
                </a:lnTo>
                <a:lnTo>
                  <a:pt x="28202" y="159513"/>
                </a:lnTo>
                <a:lnTo>
                  <a:pt x="18801" y="140717"/>
                </a:lnTo>
                <a:lnTo>
                  <a:pt x="18801" y="122052"/>
                </a:lnTo>
                <a:lnTo>
                  <a:pt x="9401" y="103256"/>
                </a:lnTo>
                <a:lnTo>
                  <a:pt x="9401" y="56388"/>
                </a:lnTo>
                <a:lnTo>
                  <a:pt x="0" y="243843"/>
                </a:lnTo>
                <a:lnTo>
                  <a:pt x="18801" y="253238"/>
                </a:lnTo>
                <a:lnTo>
                  <a:pt x="37467" y="262638"/>
                </a:lnTo>
                <a:lnTo>
                  <a:pt x="65658" y="272039"/>
                </a:lnTo>
                <a:lnTo>
                  <a:pt x="93724" y="281434"/>
                </a:lnTo>
                <a:lnTo>
                  <a:pt x="103125" y="281434"/>
                </a:lnTo>
                <a:lnTo>
                  <a:pt x="121927" y="290705"/>
                </a:lnTo>
                <a:lnTo>
                  <a:pt x="149993" y="281434"/>
                </a:lnTo>
                <a:lnTo>
                  <a:pt x="168783" y="281434"/>
                </a:lnTo>
                <a:lnTo>
                  <a:pt x="187585" y="262638"/>
                </a:lnTo>
                <a:lnTo>
                  <a:pt x="206251" y="253238"/>
                </a:lnTo>
                <a:lnTo>
                  <a:pt x="215651" y="262638"/>
                </a:lnTo>
                <a:lnTo>
                  <a:pt x="225052" y="281434"/>
                </a:lnTo>
                <a:lnTo>
                  <a:pt x="243842" y="300106"/>
                </a:lnTo>
                <a:lnTo>
                  <a:pt x="253243" y="318902"/>
                </a:lnTo>
                <a:lnTo>
                  <a:pt x="281309" y="328297"/>
                </a:lnTo>
                <a:lnTo>
                  <a:pt x="300099" y="337697"/>
                </a:lnTo>
                <a:lnTo>
                  <a:pt x="328302" y="347092"/>
                </a:lnTo>
                <a:lnTo>
                  <a:pt x="384559" y="347092"/>
                </a:lnTo>
                <a:lnTo>
                  <a:pt x="412626" y="337697"/>
                </a:lnTo>
                <a:lnTo>
                  <a:pt x="431427" y="328297"/>
                </a:lnTo>
                <a:lnTo>
                  <a:pt x="450093" y="318902"/>
                </a:lnTo>
                <a:lnTo>
                  <a:pt x="450093" y="309501"/>
                </a:lnTo>
                <a:lnTo>
                  <a:pt x="468883" y="290705"/>
                </a:lnTo>
                <a:lnTo>
                  <a:pt x="478284" y="272039"/>
                </a:lnTo>
                <a:lnTo>
                  <a:pt x="478284" y="2532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92" name="Freeform 9392"/>
          <p:cNvSpPr/>
          <p:nvPr/>
        </p:nvSpPr>
        <p:spPr>
          <a:xfrm rot="-5400000" flipH="0" flipV="0">
            <a:off x="16950717" y="1540539"/>
            <a:ext cx="79254" cy="56385"/>
          </a:xfrm>
          <a:custGeom>
            <a:pathLst>
              <a:path w="487684" h="346967">
                <a:moveTo>
                  <a:pt x="487684" y="112526"/>
                </a:moveTo>
                <a:lnTo>
                  <a:pt x="468883" y="93730"/>
                </a:lnTo>
                <a:lnTo>
                  <a:pt x="450217" y="84329"/>
                </a:lnTo>
                <a:lnTo>
                  <a:pt x="431415" y="74934"/>
                </a:lnTo>
                <a:lnTo>
                  <a:pt x="403225" y="65664"/>
                </a:lnTo>
                <a:lnTo>
                  <a:pt x="384559" y="56263"/>
                </a:lnTo>
                <a:lnTo>
                  <a:pt x="356368" y="46868"/>
                </a:lnTo>
                <a:lnTo>
                  <a:pt x="196974" y="0"/>
                </a:lnTo>
                <a:lnTo>
                  <a:pt x="150117" y="0"/>
                </a:lnTo>
                <a:lnTo>
                  <a:pt x="121927" y="0"/>
                </a:lnTo>
                <a:lnTo>
                  <a:pt x="103125" y="9400"/>
                </a:lnTo>
                <a:lnTo>
                  <a:pt x="84459" y="18671"/>
                </a:lnTo>
                <a:lnTo>
                  <a:pt x="65658" y="28072"/>
                </a:lnTo>
                <a:lnTo>
                  <a:pt x="46868" y="46868"/>
                </a:lnTo>
                <a:lnTo>
                  <a:pt x="37467" y="46868"/>
                </a:lnTo>
                <a:lnTo>
                  <a:pt x="28066" y="65664"/>
                </a:lnTo>
                <a:lnTo>
                  <a:pt x="18801" y="84329"/>
                </a:lnTo>
                <a:lnTo>
                  <a:pt x="9400" y="103125"/>
                </a:lnTo>
                <a:lnTo>
                  <a:pt x="0" y="131192"/>
                </a:lnTo>
                <a:lnTo>
                  <a:pt x="0" y="206250"/>
                </a:lnTo>
                <a:lnTo>
                  <a:pt x="9400" y="225046"/>
                </a:lnTo>
                <a:lnTo>
                  <a:pt x="9400" y="253243"/>
                </a:lnTo>
                <a:lnTo>
                  <a:pt x="18801" y="271909"/>
                </a:lnTo>
                <a:lnTo>
                  <a:pt x="28066" y="290704"/>
                </a:lnTo>
                <a:lnTo>
                  <a:pt x="37467" y="309376"/>
                </a:lnTo>
                <a:lnTo>
                  <a:pt x="56257" y="328172"/>
                </a:lnTo>
                <a:lnTo>
                  <a:pt x="65658" y="346967"/>
                </a:lnTo>
                <a:lnTo>
                  <a:pt x="75059" y="178184"/>
                </a:lnTo>
                <a:lnTo>
                  <a:pt x="75059" y="168783"/>
                </a:lnTo>
                <a:lnTo>
                  <a:pt x="84459" y="140592"/>
                </a:lnTo>
                <a:lnTo>
                  <a:pt x="84459" y="112526"/>
                </a:lnTo>
                <a:lnTo>
                  <a:pt x="103125" y="103125"/>
                </a:lnTo>
                <a:lnTo>
                  <a:pt x="112526" y="84329"/>
                </a:lnTo>
                <a:lnTo>
                  <a:pt x="131316" y="84329"/>
                </a:lnTo>
                <a:lnTo>
                  <a:pt x="150117" y="74934"/>
                </a:lnTo>
                <a:lnTo>
                  <a:pt x="168783" y="74934"/>
                </a:lnTo>
                <a:lnTo>
                  <a:pt x="196974" y="84329"/>
                </a:lnTo>
                <a:lnTo>
                  <a:pt x="356368" y="121921"/>
                </a:lnTo>
                <a:lnTo>
                  <a:pt x="365757" y="131192"/>
                </a:lnTo>
                <a:lnTo>
                  <a:pt x="384559" y="140592"/>
                </a:lnTo>
                <a:lnTo>
                  <a:pt x="403225" y="149987"/>
                </a:lnTo>
                <a:lnTo>
                  <a:pt x="422026" y="159388"/>
                </a:lnTo>
                <a:lnTo>
                  <a:pt x="440816" y="178184"/>
                </a:lnTo>
                <a:lnTo>
                  <a:pt x="450217" y="187579"/>
                </a:lnTo>
                <a:lnTo>
                  <a:pt x="459482" y="215651"/>
                </a:lnTo>
                <a:lnTo>
                  <a:pt x="468883" y="234447"/>
                </a:lnTo>
                <a:lnTo>
                  <a:pt x="468883" y="2813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93" name="Freeform 9393"/>
          <p:cNvSpPr/>
          <p:nvPr/>
        </p:nvSpPr>
        <p:spPr>
          <a:xfrm rot="-5400000" flipH="0" flipV="0">
            <a:off x="16969004" y="1529870"/>
            <a:ext cx="79254" cy="56385"/>
          </a:xfrm>
          <a:custGeom>
            <a:pathLst>
              <a:path w="487684" h="346962">
                <a:moveTo>
                  <a:pt x="487684" y="187579"/>
                </a:moveTo>
                <a:lnTo>
                  <a:pt x="487684" y="178178"/>
                </a:lnTo>
                <a:lnTo>
                  <a:pt x="478284" y="149988"/>
                </a:lnTo>
                <a:lnTo>
                  <a:pt x="478284" y="93724"/>
                </a:lnTo>
                <a:lnTo>
                  <a:pt x="468883" y="75053"/>
                </a:lnTo>
                <a:lnTo>
                  <a:pt x="459494" y="56257"/>
                </a:lnTo>
                <a:lnTo>
                  <a:pt x="450093" y="37461"/>
                </a:lnTo>
                <a:lnTo>
                  <a:pt x="440692" y="18666"/>
                </a:lnTo>
                <a:lnTo>
                  <a:pt x="431427" y="9395"/>
                </a:lnTo>
                <a:lnTo>
                  <a:pt x="422026" y="0"/>
                </a:lnTo>
                <a:lnTo>
                  <a:pt x="403225" y="168783"/>
                </a:lnTo>
                <a:lnTo>
                  <a:pt x="403225" y="206245"/>
                </a:lnTo>
                <a:lnTo>
                  <a:pt x="393824" y="225041"/>
                </a:lnTo>
                <a:lnTo>
                  <a:pt x="384559" y="243836"/>
                </a:lnTo>
                <a:lnTo>
                  <a:pt x="375158" y="253107"/>
                </a:lnTo>
                <a:lnTo>
                  <a:pt x="356368" y="262508"/>
                </a:lnTo>
                <a:lnTo>
                  <a:pt x="309500" y="262508"/>
                </a:lnTo>
                <a:lnTo>
                  <a:pt x="290710" y="253107"/>
                </a:lnTo>
                <a:lnTo>
                  <a:pt x="131316" y="215646"/>
                </a:lnTo>
                <a:lnTo>
                  <a:pt x="121927" y="215646"/>
                </a:lnTo>
                <a:lnTo>
                  <a:pt x="103125" y="206245"/>
                </a:lnTo>
                <a:lnTo>
                  <a:pt x="75059" y="196850"/>
                </a:lnTo>
                <a:lnTo>
                  <a:pt x="65658" y="178178"/>
                </a:lnTo>
                <a:lnTo>
                  <a:pt x="46868" y="168783"/>
                </a:lnTo>
                <a:lnTo>
                  <a:pt x="37467" y="149988"/>
                </a:lnTo>
                <a:lnTo>
                  <a:pt x="28202" y="131316"/>
                </a:lnTo>
                <a:lnTo>
                  <a:pt x="18801" y="112520"/>
                </a:lnTo>
                <a:lnTo>
                  <a:pt x="18801" y="84454"/>
                </a:lnTo>
                <a:lnTo>
                  <a:pt x="9401" y="65658"/>
                </a:lnTo>
                <a:lnTo>
                  <a:pt x="0" y="234441"/>
                </a:lnTo>
                <a:lnTo>
                  <a:pt x="18801" y="243836"/>
                </a:lnTo>
                <a:lnTo>
                  <a:pt x="37467" y="262508"/>
                </a:lnTo>
                <a:lnTo>
                  <a:pt x="56269" y="271903"/>
                </a:lnTo>
                <a:lnTo>
                  <a:pt x="84459" y="281304"/>
                </a:lnTo>
                <a:lnTo>
                  <a:pt x="103125" y="290699"/>
                </a:lnTo>
                <a:lnTo>
                  <a:pt x="131316" y="300099"/>
                </a:lnTo>
                <a:lnTo>
                  <a:pt x="290710" y="337567"/>
                </a:lnTo>
                <a:lnTo>
                  <a:pt x="309500" y="346962"/>
                </a:lnTo>
                <a:lnTo>
                  <a:pt x="337567" y="346962"/>
                </a:lnTo>
                <a:lnTo>
                  <a:pt x="356368" y="337567"/>
                </a:lnTo>
                <a:lnTo>
                  <a:pt x="384559" y="337567"/>
                </a:lnTo>
                <a:lnTo>
                  <a:pt x="403225" y="328166"/>
                </a:lnTo>
                <a:lnTo>
                  <a:pt x="422026" y="318771"/>
                </a:lnTo>
                <a:lnTo>
                  <a:pt x="440692" y="300099"/>
                </a:lnTo>
                <a:lnTo>
                  <a:pt x="459494" y="281304"/>
                </a:lnTo>
                <a:lnTo>
                  <a:pt x="468883" y="262508"/>
                </a:lnTo>
                <a:lnTo>
                  <a:pt x="478284" y="234441"/>
                </a:lnTo>
                <a:lnTo>
                  <a:pt x="478284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94" name="Freeform 9394"/>
          <p:cNvSpPr/>
          <p:nvPr/>
        </p:nvSpPr>
        <p:spPr>
          <a:xfrm rot="-5400000" flipH="0" flipV="0">
            <a:off x="17074159" y="1542068"/>
            <a:ext cx="65528" cy="45714"/>
          </a:xfrm>
          <a:custGeom>
            <a:pathLst>
              <a:path w="403225" h="281304">
                <a:moveTo>
                  <a:pt x="403225" y="262508"/>
                </a:moveTo>
                <a:lnTo>
                  <a:pt x="403225" y="103126"/>
                </a:lnTo>
                <a:lnTo>
                  <a:pt x="403225" y="140717"/>
                </a:lnTo>
                <a:lnTo>
                  <a:pt x="393824" y="159383"/>
                </a:lnTo>
                <a:lnTo>
                  <a:pt x="384559" y="178179"/>
                </a:lnTo>
                <a:lnTo>
                  <a:pt x="375158" y="187580"/>
                </a:lnTo>
                <a:lnTo>
                  <a:pt x="356368" y="196975"/>
                </a:lnTo>
                <a:lnTo>
                  <a:pt x="309500" y="196975"/>
                </a:lnTo>
                <a:lnTo>
                  <a:pt x="290710" y="187580"/>
                </a:lnTo>
                <a:lnTo>
                  <a:pt x="131316" y="149988"/>
                </a:lnTo>
                <a:lnTo>
                  <a:pt x="121927" y="149988"/>
                </a:lnTo>
                <a:lnTo>
                  <a:pt x="103125" y="140717"/>
                </a:lnTo>
                <a:lnTo>
                  <a:pt x="75059" y="131317"/>
                </a:lnTo>
                <a:lnTo>
                  <a:pt x="65658" y="112521"/>
                </a:lnTo>
                <a:lnTo>
                  <a:pt x="46868" y="103126"/>
                </a:lnTo>
                <a:lnTo>
                  <a:pt x="37467" y="84454"/>
                </a:lnTo>
                <a:lnTo>
                  <a:pt x="28202" y="65658"/>
                </a:lnTo>
                <a:lnTo>
                  <a:pt x="18801" y="46863"/>
                </a:lnTo>
                <a:lnTo>
                  <a:pt x="18801" y="18796"/>
                </a:lnTo>
                <a:lnTo>
                  <a:pt x="9401" y="0"/>
                </a:lnTo>
                <a:lnTo>
                  <a:pt x="0" y="168784"/>
                </a:lnTo>
                <a:lnTo>
                  <a:pt x="18801" y="178179"/>
                </a:lnTo>
                <a:lnTo>
                  <a:pt x="37467" y="187580"/>
                </a:lnTo>
                <a:lnTo>
                  <a:pt x="56269" y="206245"/>
                </a:lnTo>
                <a:lnTo>
                  <a:pt x="75059" y="215646"/>
                </a:lnTo>
                <a:lnTo>
                  <a:pt x="103125" y="225041"/>
                </a:lnTo>
                <a:lnTo>
                  <a:pt x="131316" y="234442"/>
                </a:lnTo>
                <a:lnTo>
                  <a:pt x="290710" y="272033"/>
                </a:lnTo>
                <a:lnTo>
                  <a:pt x="309500" y="281304"/>
                </a:lnTo>
                <a:lnTo>
                  <a:pt x="337567" y="281304"/>
                </a:lnTo>
                <a:lnTo>
                  <a:pt x="365757" y="272033"/>
                </a:lnTo>
                <a:lnTo>
                  <a:pt x="384559" y="2720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95" name="Freeform 9395"/>
          <p:cNvSpPr/>
          <p:nvPr/>
        </p:nvSpPr>
        <p:spPr>
          <a:xfrm rot="-5400000" flipH="0" flipV="0">
            <a:off x="17090164" y="1484907"/>
            <a:ext cx="30482" cy="45735"/>
          </a:xfrm>
          <a:custGeom>
            <a:pathLst>
              <a:path w="187573" h="281433">
                <a:moveTo>
                  <a:pt x="187573" y="271908"/>
                </a:moveTo>
                <a:lnTo>
                  <a:pt x="178172" y="131322"/>
                </a:lnTo>
                <a:lnTo>
                  <a:pt x="178172" y="168783"/>
                </a:lnTo>
                <a:lnTo>
                  <a:pt x="168783" y="187579"/>
                </a:lnTo>
                <a:lnTo>
                  <a:pt x="150106" y="196980"/>
                </a:lnTo>
                <a:lnTo>
                  <a:pt x="131316" y="196980"/>
                </a:lnTo>
                <a:lnTo>
                  <a:pt x="103113" y="196980"/>
                </a:lnTo>
                <a:lnTo>
                  <a:pt x="84448" y="187579"/>
                </a:lnTo>
                <a:lnTo>
                  <a:pt x="65658" y="168783"/>
                </a:lnTo>
                <a:lnTo>
                  <a:pt x="56257" y="159388"/>
                </a:lnTo>
                <a:lnTo>
                  <a:pt x="37455" y="140717"/>
                </a:lnTo>
                <a:lnTo>
                  <a:pt x="28190" y="121921"/>
                </a:lnTo>
                <a:lnTo>
                  <a:pt x="28190" y="93854"/>
                </a:lnTo>
                <a:lnTo>
                  <a:pt x="18790" y="75058"/>
                </a:lnTo>
                <a:lnTo>
                  <a:pt x="18790" y="46992"/>
                </a:lnTo>
                <a:lnTo>
                  <a:pt x="9389" y="28196"/>
                </a:lnTo>
                <a:lnTo>
                  <a:pt x="0" y="0"/>
                </a:lnTo>
                <a:lnTo>
                  <a:pt x="0" y="225046"/>
                </a:lnTo>
                <a:lnTo>
                  <a:pt x="9389" y="206375"/>
                </a:lnTo>
                <a:lnTo>
                  <a:pt x="9389" y="215645"/>
                </a:lnTo>
                <a:lnTo>
                  <a:pt x="18790" y="234441"/>
                </a:lnTo>
                <a:lnTo>
                  <a:pt x="37455" y="243842"/>
                </a:lnTo>
                <a:lnTo>
                  <a:pt x="56257" y="262638"/>
                </a:lnTo>
                <a:lnTo>
                  <a:pt x="65658" y="262638"/>
                </a:lnTo>
                <a:lnTo>
                  <a:pt x="84448" y="271908"/>
                </a:lnTo>
                <a:lnTo>
                  <a:pt x="112514" y="281433"/>
                </a:lnTo>
                <a:lnTo>
                  <a:pt x="159507" y="2814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96" name="Freeform 9396"/>
          <p:cNvSpPr/>
          <p:nvPr/>
        </p:nvSpPr>
        <p:spPr>
          <a:xfrm rot="-5400000" flipH="0" flipV="0">
            <a:off x="17026905" y="1508539"/>
            <a:ext cx="128023" cy="71617"/>
          </a:xfrm>
          <a:custGeom>
            <a:pathLst>
              <a:path w="787784" h="440692">
                <a:moveTo>
                  <a:pt x="787784" y="328172"/>
                </a:moveTo>
                <a:lnTo>
                  <a:pt x="787784" y="300106"/>
                </a:lnTo>
                <a:lnTo>
                  <a:pt x="778383" y="271909"/>
                </a:lnTo>
                <a:lnTo>
                  <a:pt x="778383" y="243842"/>
                </a:lnTo>
                <a:lnTo>
                  <a:pt x="768982" y="225047"/>
                </a:lnTo>
                <a:lnTo>
                  <a:pt x="759593" y="206375"/>
                </a:lnTo>
                <a:lnTo>
                  <a:pt x="750192" y="187579"/>
                </a:lnTo>
                <a:lnTo>
                  <a:pt x="740916" y="178184"/>
                </a:lnTo>
                <a:lnTo>
                  <a:pt x="722126" y="159389"/>
                </a:lnTo>
                <a:lnTo>
                  <a:pt x="703324" y="149988"/>
                </a:lnTo>
                <a:lnTo>
                  <a:pt x="675258" y="140593"/>
                </a:lnTo>
                <a:lnTo>
                  <a:pt x="656468" y="131322"/>
                </a:lnTo>
                <a:lnTo>
                  <a:pt x="628265" y="121921"/>
                </a:lnTo>
                <a:lnTo>
                  <a:pt x="196974" y="0"/>
                </a:lnTo>
                <a:lnTo>
                  <a:pt x="150117" y="0"/>
                </a:lnTo>
                <a:lnTo>
                  <a:pt x="121927" y="0"/>
                </a:lnTo>
                <a:lnTo>
                  <a:pt x="103125" y="9401"/>
                </a:lnTo>
                <a:lnTo>
                  <a:pt x="84459" y="18796"/>
                </a:lnTo>
                <a:lnTo>
                  <a:pt x="65658" y="28197"/>
                </a:lnTo>
                <a:lnTo>
                  <a:pt x="46868" y="46868"/>
                </a:lnTo>
                <a:lnTo>
                  <a:pt x="37467" y="46868"/>
                </a:lnTo>
                <a:lnTo>
                  <a:pt x="28066" y="65664"/>
                </a:lnTo>
                <a:lnTo>
                  <a:pt x="18801" y="84460"/>
                </a:lnTo>
                <a:lnTo>
                  <a:pt x="9400" y="103126"/>
                </a:lnTo>
                <a:lnTo>
                  <a:pt x="0" y="131322"/>
                </a:lnTo>
                <a:lnTo>
                  <a:pt x="0" y="187579"/>
                </a:lnTo>
                <a:lnTo>
                  <a:pt x="9400" y="215776"/>
                </a:lnTo>
                <a:lnTo>
                  <a:pt x="9400" y="243842"/>
                </a:lnTo>
                <a:lnTo>
                  <a:pt x="18801" y="262638"/>
                </a:lnTo>
                <a:lnTo>
                  <a:pt x="28066" y="281310"/>
                </a:lnTo>
                <a:lnTo>
                  <a:pt x="37467" y="300106"/>
                </a:lnTo>
                <a:lnTo>
                  <a:pt x="46868" y="318901"/>
                </a:lnTo>
                <a:lnTo>
                  <a:pt x="46868" y="328172"/>
                </a:lnTo>
                <a:lnTo>
                  <a:pt x="65658" y="346968"/>
                </a:lnTo>
                <a:lnTo>
                  <a:pt x="75059" y="178184"/>
                </a:lnTo>
                <a:lnTo>
                  <a:pt x="75059" y="168784"/>
                </a:lnTo>
                <a:lnTo>
                  <a:pt x="84459" y="140593"/>
                </a:lnTo>
                <a:lnTo>
                  <a:pt x="84459" y="112526"/>
                </a:lnTo>
                <a:lnTo>
                  <a:pt x="103125" y="103126"/>
                </a:lnTo>
                <a:lnTo>
                  <a:pt x="112526" y="84460"/>
                </a:lnTo>
                <a:lnTo>
                  <a:pt x="131316" y="84460"/>
                </a:lnTo>
                <a:lnTo>
                  <a:pt x="150117" y="75059"/>
                </a:lnTo>
                <a:lnTo>
                  <a:pt x="168783" y="75059"/>
                </a:lnTo>
                <a:lnTo>
                  <a:pt x="196974" y="84460"/>
                </a:lnTo>
                <a:lnTo>
                  <a:pt x="356368" y="121921"/>
                </a:lnTo>
                <a:lnTo>
                  <a:pt x="365757" y="131322"/>
                </a:lnTo>
                <a:lnTo>
                  <a:pt x="384559" y="140593"/>
                </a:lnTo>
                <a:lnTo>
                  <a:pt x="403225" y="149988"/>
                </a:lnTo>
                <a:lnTo>
                  <a:pt x="422026" y="159389"/>
                </a:lnTo>
                <a:lnTo>
                  <a:pt x="440816" y="178184"/>
                </a:lnTo>
                <a:lnTo>
                  <a:pt x="450217" y="187579"/>
                </a:lnTo>
                <a:lnTo>
                  <a:pt x="459482" y="215776"/>
                </a:lnTo>
                <a:lnTo>
                  <a:pt x="468883" y="234442"/>
                </a:lnTo>
                <a:lnTo>
                  <a:pt x="468883" y="440692"/>
                </a:lnTo>
                <a:lnTo>
                  <a:pt x="487684" y="431422"/>
                </a:lnTo>
                <a:lnTo>
                  <a:pt x="506350" y="412626"/>
                </a:lnTo>
                <a:lnTo>
                  <a:pt x="525152" y="393830"/>
                </a:lnTo>
                <a:lnTo>
                  <a:pt x="525152" y="168784"/>
                </a:lnTo>
                <a:lnTo>
                  <a:pt x="628265" y="196980"/>
                </a:lnTo>
                <a:lnTo>
                  <a:pt x="637666" y="196980"/>
                </a:lnTo>
                <a:lnTo>
                  <a:pt x="656468" y="206375"/>
                </a:lnTo>
                <a:lnTo>
                  <a:pt x="675258" y="225047"/>
                </a:lnTo>
                <a:lnTo>
                  <a:pt x="684659" y="234442"/>
                </a:lnTo>
                <a:lnTo>
                  <a:pt x="703324" y="253243"/>
                </a:lnTo>
                <a:lnTo>
                  <a:pt x="703324" y="300106"/>
                </a:lnTo>
                <a:lnTo>
                  <a:pt x="712725" y="440692"/>
                </a:lnTo>
                <a:lnTo>
                  <a:pt x="731527" y="431422"/>
                </a:lnTo>
                <a:lnTo>
                  <a:pt x="750192" y="412626"/>
                </a:lnTo>
                <a:lnTo>
                  <a:pt x="768982" y="393830"/>
                </a:lnTo>
                <a:lnTo>
                  <a:pt x="778383" y="375159"/>
                </a:lnTo>
                <a:lnTo>
                  <a:pt x="787784" y="34696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97" name="Freeform 9397"/>
          <p:cNvSpPr/>
          <p:nvPr/>
        </p:nvSpPr>
        <p:spPr>
          <a:xfrm rot="-5400000" flipH="0" flipV="0">
            <a:off x="17127500" y="1532914"/>
            <a:ext cx="89924" cy="60967"/>
          </a:xfrm>
          <a:custGeom>
            <a:pathLst>
              <a:path w="553342" h="375159">
                <a:moveTo>
                  <a:pt x="553342" y="159383"/>
                </a:moveTo>
                <a:lnTo>
                  <a:pt x="553342" y="159383"/>
                </a:lnTo>
                <a:lnTo>
                  <a:pt x="543942" y="140587"/>
                </a:lnTo>
                <a:lnTo>
                  <a:pt x="525152" y="121921"/>
                </a:lnTo>
                <a:lnTo>
                  <a:pt x="46868" y="0"/>
                </a:lnTo>
                <a:lnTo>
                  <a:pt x="28066" y="0"/>
                </a:lnTo>
                <a:lnTo>
                  <a:pt x="9400" y="9395"/>
                </a:lnTo>
                <a:lnTo>
                  <a:pt x="9400" y="18796"/>
                </a:lnTo>
                <a:lnTo>
                  <a:pt x="0" y="37462"/>
                </a:lnTo>
                <a:lnTo>
                  <a:pt x="0" y="46862"/>
                </a:lnTo>
                <a:lnTo>
                  <a:pt x="9400" y="65658"/>
                </a:lnTo>
                <a:lnTo>
                  <a:pt x="28066" y="75053"/>
                </a:lnTo>
                <a:lnTo>
                  <a:pt x="234441" y="131316"/>
                </a:lnTo>
                <a:lnTo>
                  <a:pt x="234441" y="375159"/>
                </a:lnTo>
                <a:lnTo>
                  <a:pt x="318901" y="149988"/>
                </a:lnTo>
                <a:lnTo>
                  <a:pt x="497085" y="206375"/>
                </a:lnTo>
                <a:lnTo>
                  <a:pt x="515751" y="206375"/>
                </a:lnTo>
                <a:lnTo>
                  <a:pt x="534541" y="187579"/>
                </a:lnTo>
                <a:lnTo>
                  <a:pt x="543942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98" name="Freeform 9398"/>
          <p:cNvSpPr/>
          <p:nvPr/>
        </p:nvSpPr>
        <p:spPr>
          <a:xfrm rot="-5400000" flipH="0" flipV="0">
            <a:off x="17151875" y="1532914"/>
            <a:ext cx="89924" cy="60967"/>
          </a:xfrm>
          <a:custGeom>
            <a:pathLst>
              <a:path w="553342" h="375158">
                <a:moveTo>
                  <a:pt x="553342" y="337691"/>
                </a:moveTo>
                <a:lnTo>
                  <a:pt x="553342" y="337691"/>
                </a:lnTo>
                <a:lnTo>
                  <a:pt x="543942" y="309494"/>
                </a:lnTo>
                <a:lnTo>
                  <a:pt x="525152" y="300099"/>
                </a:lnTo>
                <a:lnTo>
                  <a:pt x="318901" y="243836"/>
                </a:lnTo>
                <a:lnTo>
                  <a:pt x="318901" y="0"/>
                </a:lnTo>
                <a:lnTo>
                  <a:pt x="234441" y="225171"/>
                </a:lnTo>
                <a:lnTo>
                  <a:pt x="46868" y="178178"/>
                </a:lnTo>
                <a:lnTo>
                  <a:pt x="28066" y="178178"/>
                </a:lnTo>
                <a:lnTo>
                  <a:pt x="9400" y="187579"/>
                </a:lnTo>
                <a:lnTo>
                  <a:pt x="9400" y="196974"/>
                </a:lnTo>
                <a:lnTo>
                  <a:pt x="0" y="215770"/>
                </a:lnTo>
                <a:lnTo>
                  <a:pt x="0" y="225171"/>
                </a:lnTo>
                <a:lnTo>
                  <a:pt x="9400" y="243836"/>
                </a:lnTo>
                <a:lnTo>
                  <a:pt x="28066" y="253237"/>
                </a:lnTo>
                <a:lnTo>
                  <a:pt x="497085" y="375158"/>
                </a:lnTo>
                <a:lnTo>
                  <a:pt x="534541" y="375158"/>
                </a:lnTo>
                <a:lnTo>
                  <a:pt x="543942" y="36575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399" name="Freeform 9399"/>
          <p:cNvSpPr/>
          <p:nvPr/>
        </p:nvSpPr>
        <p:spPr>
          <a:xfrm rot="-5400000" flipH="0" flipV="0">
            <a:off x="17206743" y="1546628"/>
            <a:ext cx="89924" cy="33538"/>
          </a:xfrm>
          <a:custGeom>
            <a:pathLst>
              <a:path w="553342" h="206375">
                <a:moveTo>
                  <a:pt x="553342" y="159382"/>
                </a:moveTo>
                <a:lnTo>
                  <a:pt x="553342" y="159382"/>
                </a:lnTo>
                <a:lnTo>
                  <a:pt x="543942" y="140711"/>
                </a:lnTo>
                <a:lnTo>
                  <a:pt x="525152" y="121915"/>
                </a:lnTo>
                <a:lnTo>
                  <a:pt x="46868" y="0"/>
                </a:lnTo>
                <a:lnTo>
                  <a:pt x="28066" y="0"/>
                </a:lnTo>
                <a:lnTo>
                  <a:pt x="9400" y="9395"/>
                </a:lnTo>
                <a:lnTo>
                  <a:pt x="9400" y="18795"/>
                </a:lnTo>
                <a:lnTo>
                  <a:pt x="0" y="37591"/>
                </a:lnTo>
                <a:lnTo>
                  <a:pt x="0" y="46862"/>
                </a:lnTo>
                <a:lnTo>
                  <a:pt x="9400" y="65658"/>
                </a:lnTo>
                <a:lnTo>
                  <a:pt x="28066" y="75053"/>
                </a:lnTo>
                <a:lnTo>
                  <a:pt x="497085" y="206375"/>
                </a:lnTo>
                <a:lnTo>
                  <a:pt x="515751" y="206375"/>
                </a:lnTo>
                <a:lnTo>
                  <a:pt x="534541" y="187579"/>
                </a:lnTo>
                <a:lnTo>
                  <a:pt x="543942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00" name="Freeform 9400"/>
          <p:cNvSpPr/>
          <p:nvPr/>
        </p:nvSpPr>
        <p:spPr>
          <a:xfrm rot="-5400000" flipH="0" flipV="0">
            <a:off x="17260848" y="1483381"/>
            <a:ext cx="19814" cy="13724"/>
          </a:xfrm>
          <a:custGeom>
            <a:pathLst>
              <a:path w="121927" h="84454">
                <a:moveTo>
                  <a:pt x="121927" y="46992"/>
                </a:moveTo>
                <a:lnTo>
                  <a:pt x="121927" y="46992"/>
                </a:lnTo>
                <a:lnTo>
                  <a:pt x="112526" y="18796"/>
                </a:lnTo>
                <a:lnTo>
                  <a:pt x="93736" y="9401"/>
                </a:lnTo>
                <a:lnTo>
                  <a:pt x="56269" y="0"/>
                </a:lnTo>
                <a:lnTo>
                  <a:pt x="18802" y="0"/>
                </a:lnTo>
                <a:lnTo>
                  <a:pt x="9401" y="18796"/>
                </a:lnTo>
                <a:lnTo>
                  <a:pt x="0" y="37592"/>
                </a:lnTo>
                <a:lnTo>
                  <a:pt x="0" y="46992"/>
                </a:lnTo>
                <a:lnTo>
                  <a:pt x="9401" y="65658"/>
                </a:lnTo>
                <a:lnTo>
                  <a:pt x="28078" y="75059"/>
                </a:lnTo>
                <a:lnTo>
                  <a:pt x="65670" y="84454"/>
                </a:lnTo>
                <a:lnTo>
                  <a:pt x="103125" y="84454"/>
                </a:lnTo>
                <a:lnTo>
                  <a:pt x="112526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01" name="Freeform 9401"/>
          <p:cNvSpPr/>
          <p:nvPr/>
        </p:nvSpPr>
        <p:spPr>
          <a:xfrm rot="-5400000" flipH="0" flipV="0">
            <a:off x="17254749" y="1542830"/>
            <a:ext cx="77726" cy="28935"/>
          </a:xfrm>
          <a:custGeom>
            <a:pathLst>
              <a:path w="478283" h="178054">
                <a:moveTo>
                  <a:pt x="478283" y="140587"/>
                </a:moveTo>
                <a:lnTo>
                  <a:pt x="478283" y="131192"/>
                </a:lnTo>
                <a:lnTo>
                  <a:pt x="468883" y="112520"/>
                </a:lnTo>
                <a:lnTo>
                  <a:pt x="450093" y="103125"/>
                </a:lnTo>
                <a:lnTo>
                  <a:pt x="84323" y="0"/>
                </a:lnTo>
                <a:lnTo>
                  <a:pt x="46868" y="0"/>
                </a:lnTo>
                <a:lnTo>
                  <a:pt x="18801" y="0"/>
                </a:lnTo>
                <a:lnTo>
                  <a:pt x="0" y="9395"/>
                </a:lnTo>
                <a:lnTo>
                  <a:pt x="0" y="140587"/>
                </a:lnTo>
                <a:lnTo>
                  <a:pt x="0" y="131192"/>
                </a:lnTo>
                <a:lnTo>
                  <a:pt x="9400" y="112520"/>
                </a:lnTo>
                <a:lnTo>
                  <a:pt x="18801" y="93724"/>
                </a:lnTo>
                <a:lnTo>
                  <a:pt x="28066" y="84329"/>
                </a:lnTo>
                <a:lnTo>
                  <a:pt x="56257" y="74928"/>
                </a:lnTo>
                <a:lnTo>
                  <a:pt x="84323" y="84329"/>
                </a:lnTo>
                <a:lnTo>
                  <a:pt x="422026" y="178054"/>
                </a:lnTo>
                <a:lnTo>
                  <a:pt x="440692" y="178054"/>
                </a:lnTo>
                <a:lnTo>
                  <a:pt x="459482" y="168783"/>
                </a:lnTo>
                <a:lnTo>
                  <a:pt x="468883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02" name="Freeform 9402"/>
          <p:cNvSpPr/>
          <p:nvPr/>
        </p:nvSpPr>
        <p:spPr>
          <a:xfrm rot="-5400000" flipH="0" flipV="0">
            <a:off x="17289039" y="1510066"/>
            <a:ext cx="89924" cy="106662"/>
          </a:xfrm>
          <a:custGeom>
            <a:pathLst>
              <a:path w="553342" h="656338">
                <a:moveTo>
                  <a:pt x="553342" y="618870"/>
                </a:moveTo>
                <a:lnTo>
                  <a:pt x="553342" y="609475"/>
                </a:lnTo>
                <a:lnTo>
                  <a:pt x="543942" y="590804"/>
                </a:lnTo>
                <a:lnTo>
                  <a:pt x="525152" y="581409"/>
                </a:lnTo>
                <a:lnTo>
                  <a:pt x="75059" y="459488"/>
                </a:lnTo>
                <a:lnTo>
                  <a:pt x="75059" y="0"/>
                </a:lnTo>
                <a:lnTo>
                  <a:pt x="56257" y="9270"/>
                </a:lnTo>
                <a:lnTo>
                  <a:pt x="37467" y="28066"/>
                </a:lnTo>
                <a:lnTo>
                  <a:pt x="18801" y="46862"/>
                </a:lnTo>
                <a:lnTo>
                  <a:pt x="9400" y="65533"/>
                </a:lnTo>
                <a:lnTo>
                  <a:pt x="0" y="84329"/>
                </a:lnTo>
                <a:lnTo>
                  <a:pt x="0" y="487554"/>
                </a:lnTo>
                <a:lnTo>
                  <a:pt x="9400" y="515751"/>
                </a:lnTo>
                <a:lnTo>
                  <a:pt x="28066" y="525146"/>
                </a:lnTo>
                <a:lnTo>
                  <a:pt x="497085" y="656338"/>
                </a:lnTo>
                <a:lnTo>
                  <a:pt x="515751" y="656338"/>
                </a:lnTo>
                <a:lnTo>
                  <a:pt x="534541" y="647067"/>
                </a:lnTo>
                <a:lnTo>
                  <a:pt x="543942" y="63766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03" name="Freeform 9403"/>
          <p:cNvSpPr/>
          <p:nvPr/>
        </p:nvSpPr>
        <p:spPr>
          <a:xfrm rot="-5400000" flipH="0" flipV="0">
            <a:off x="17292848" y="1541303"/>
            <a:ext cx="77726" cy="31990"/>
          </a:xfrm>
          <a:custGeom>
            <a:pathLst>
              <a:path w="478283" h="196850">
                <a:moveTo>
                  <a:pt x="478283" y="159389"/>
                </a:moveTo>
                <a:lnTo>
                  <a:pt x="478283" y="149988"/>
                </a:lnTo>
                <a:lnTo>
                  <a:pt x="468883" y="131322"/>
                </a:lnTo>
                <a:lnTo>
                  <a:pt x="450093" y="121922"/>
                </a:lnTo>
                <a:lnTo>
                  <a:pt x="0" y="0"/>
                </a:lnTo>
                <a:lnTo>
                  <a:pt x="0" y="84330"/>
                </a:lnTo>
                <a:lnTo>
                  <a:pt x="422026" y="196850"/>
                </a:lnTo>
                <a:lnTo>
                  <a:pt x="440692" y="196850"/>
                </a:lnTo>
                <a:lnTo>
                  <a:pt x="459482" y="187580"/>
                </a:lnTo>
                <a:lnTo>
                  <a:pt x="468883" y="1781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04" name="Freeform 9404"/>
          <p:cNvSpPr/>
          <p:nvPr/>
        </p:nvSpPr>
        <p:spPr>
          <a:xfrm rot="-5400000" flipH="0" flipV="0">
            <a:off x="17378964" y="1532914"/>
            <a:ext cx="89924" cy="60967"/>
          </a:xfrm>
          <a:custGeom>
            <a:pathLst>
              <a:path w="553342" h="375159">
                <a:moveTo>
                  <a:pt x="553342" y="159383"/>
                </a:moveTo>
                <a:lnTo>
                  <a:pt x="553342" y="159383"/>
                </a:lnTo>
                <a:lnTo>
                  <a:pt x="543942" y="140587"/>
                </a:lnTo>
                <a:lnTo>
                  <a:pt x="525152" y="121921"/>
                </a:lnTo>
                <a:lnTo>
                  <a:pt x="46868" y="0"/>
                </a:lnTo>
                <a:lnTo>
                  <a:pt x="28066" y="0"/>
                </a:lnTo>
                <a:lnTo>
                  <a:pt x="9400" y="9271"/>
                </a:lnTo>
                <a:lnTo>
                  <a:pt x="9400" y="18672"/>
                </a:lnTo>
                <a:lnTo>
                  <a:pt x="0" y="37468"/>
                </a:lnTo>
                <a:lnTo>
                  <a:pt x="0" y="46863"/>
                </a:lnTo>
                <a:lnTo>
                  <a:pt x="9400" y="65534"/>
                </a:lnTo>
                <a:lnTo>
                  <a:pt x="28066" y="75059"/>
                </a:lnTo>
                <a:lnTo>
                  <a:pt x="234441" y="131316"/>
                </a:lnTo>
                <a:lnTo>
                  <a:pt x="234441" y="375159"/>
                </a:lnTo>
                <a:lnTo>
                  <a:pt x="318901" y="149988"/>
                </a:lnTo>
                <a:lnTo>
                  <a:pt x="497085" y="206251"/>
                </a:lnTo>
                <a:lnTo>
                  <a:pt x="515751" y="206251"/>
                </a:lnTo>
                <a:lnTo>
                  <a:pt x="534541" y="187579"/>
                </a:lnTo>
                <a:lnTo>
                  <a:pt x="543942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05" name="Freeform 9405"/>
          <p:cNvSpPr/>
          <p:nvPr/>
        </p:nvSpPr>
        <p:spPr>
          <a:xfrm rot="-5400000" flipH="0" flipV="0">
            <a:off x="17403339" y="1532914"/>
            <a:ext cx="89924" cy="60967"/>
          </a:xfrm>
          <a:custGeom>
            <a:pathLst>
              <a:path w="553342" h="375158">
                <a:moveTo>
                  <a:pt x="553342" y="337567"/>
                </a:moveTo>
                <a:lnTo>
                  <a:pt x="553342" y="337567"/>
                </a:lnTo>
                <a:lnTo>
                  <a:pt x="543942" y="309500"/>
                </a:lnTo>
                <a:lnTo>
                  <a:pt x="525152" y="300100"/>
                </a:lnTo>
                <a:lnTo>
                  <a:pt x="318901" y="243842"/>
                </a:lnTo>
                <a:lnTo>
                  <a:pt x="318901" y="0"/>
                </a:lnTo>
                <a:lnTo>
                  <a:pt x="234441" y="225171"/>
                </a:lnTo>
                <a:lnTo>
                  <a:pt x="46868" y="178178"/>
                </a:lnTo>
                <a:lnTo>
                  <a:pt x="28066" y="178178"/>
                </a:lnTo>
                <a:lnTo>
                  <a:pt x="9400" y="187579"/>
                </a:lnTo>
                <a:lnTo>
                  <a:pt x="9400" y="196974"/>
                </a:lnTo>
                <a:lnTo>
                  <a:pt x="0" y="215770"/>
                </a:lnTo>
                <a:lnTo>
                  <a:pt x="0" y="225171"/>
                </a:lnTo>
                <a:lnTo>
                  <a:pt x="9400" y="243842"/>
                </a:lnTo>
                <a:lnTo>
                  <a:pt x="28066" y="253237"/>
                </a:lnTo>
                <a:lnTo>
                  <a:pt x="497085" y="375158"/>
                </a:lnTo>
                <a:lnTo>
                  <a:pt x="534541" y="375158"/>
                </a:lnTo>
                <a:lnTo>
                  <a:pt x="543942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06" name="Freeform 9406"/>
          <p:cNvSpPr/>
          <p:nvPr/>
        </p:nvSpPr>
        <p:spPr>
          <a:xfrm rot="-5400000" flipH="0" flipV="0">
            <a:off x="17495542" y="1558062"/>
            <a:ext cx="39627" cy="60967"/>
          </a:xfrm>
          <a:custGeom>
            <a:pathLst>
              <a:path w="243842" h="375158">
                <a:moveTo>
                  <a:pt x="243842" y="178184"/>
                </a:moveTo>
                <a:lnTo>
                  <a:pt x="65658" y="9401"/>
                </a:lnTo>
                <a:lnTo>
                  <a:pt x="56257" y="9401"/>
                </a:lnTo>
                <a:lnTo>
                  <a:pt x="37467" y="0"/>
                </a:lnTo>
                <a:lnTo>
                  <a:pt x="18801" y="0"/>
                </a:lnTo>
                <a:lnTo>
                  <a:pt x="0" y="18796"/>
                </a:lnTo>
                <a:lnTo>
                  <a:pt x="0" y="46868"/>
                </a:lnTo>
                <a:lnTo>
                  <a:pt x="9400" y="65664"/>
                </a:lnTo>
                <a:lnTo>
                  <a:pt x="234441" y="281310"/>
                </a:lnTo>
                <a:lnTo>
                  <a:pt x="234441" y="3751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07" name="Freeform 9407"/>
          <p:cNvSpPr/>
          <p:nvPr/>
        </p:nvSpPr>
        <p:spPr>
          <a:xfrm rot="-5400000" flipH="0" flipV="0">
            <a:off x="17513075" y="1514628"/>
            <a:ext cx="28956" cy="57912"/>
          </a:xfrm>
          <a:custGeom>
            <a:pathLst>
              <a:path w="178184" h="356362">
                <a:moveTo>
                  <a:pt x="178184" y="46862"/>
                </a:moveTo>
                <a:lnTo>
                  <a:pt x="159383" y="37461"/>
                </a:lnTo>
                <a:lnTo>
                  <a:pt x="131316" y="28066"/>
                </a:lnTo>
                <a:lnTo>
                  <a:pt x="112526" y="18795"/>
                </a:lnTo>
                <a:lnTo>
                  <a:pt x="84460" y="9395"/>
                </a:lnTo>
                <a:lnTo>
                  <a:pt x="75059" y="9395"/>
                </a:lnTo>
                <a:lnTo>
                  <a:pt x="46868" y="0"/>
                </a:lnTo>
                <a:lnTo>
                  <a:pt x="46868" y="9395"/>
                </a:lnTo>
                <a:lnTo>
                  <a:pt x="18666" y="9395"/>
                </a:lnTo>
                <a:lnTo>
                  <a:pt x="0" y="18795"/>
                </a:lnTo>
                <a:lnTo>
                  <a:pt x="9401" y="149987"/>
                </a:lnTo>
                <a:lnTo>
                  <a:pt x="9401" y="112520"/>
                </a:lnTo>
                <a:lnTo>
                  <a:pt x="18666" y="103119"/>
                </a:lnTo>
                <a:lnTo>
                  <a:pt x="37467" y="84323"/>
                </a:lnTo>
                <a:lnTo>
                  <a:pt x="56257" y="84323"/>
                </a:lnTo>
                <a:lnTo>
                  <a:pt x="84460" y="84323"/>
                </a:lnTo>
                <a:lnTo>
                  <a:pt x="84460" y="93724"/>
                </a:lnTo>
                <a:lnTo>
                  <a:pt x="112526" y="103119"/>
                </a:lnTo>
                <a:lnTo>
                  <a:pt x="131316" y="112520"/>
                </a:lnTo>
                <a:lnTo>
                  <a:pt x="140717" y="131316"/>
                </a:lnTo>
                <a:lnTo>
                  <a:pt x="149982" y="149987"/>
                </a:lnTo>
                <a:lnTo>
                  <a:pt x="159383" y="168783"/>
                </a:lnTo>
                <a:lnTo>
                  <a:pt x="159383" y="3563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08" name="Freeform 9408"/>
          <p:cNvSpPr/>
          <p:nvPr/>
        </p:nvSpPr>
        <p:spPr>
          <a:xfrm rot="-5400000" flipH="0" flipV="0">
            <a:off x="17491735" y="1528353"/>
            <a:ext cx="89924" cy="70089"/>
          </a:xfrm>
          <a:custGeom>
            <a:pathLst>
              <a:path w="553342" h="431292">
                <a:moveTo>
                  <a:pt x="553342" y="384430"/>
                </a:moveTo>
                <a:lnTo>
                  <a:pt x="553342" y="168784"/>
                </a:lnTo>
                <a:lnTo>
                  <a:pt x="543942" y="140587"/>
                </a:lnTo>
                <a:lnTo>
                  <a:pt x="543942" y="112521"/>
                </a:lnTo>
                <a:lnTo>
                  <a:pt x="534541" y="93725"/>
                </a:lnTo>
                <a:lnTo>
                  <a:pt x="525152" y="74929"/>
                </a:lnTo>
                <a:lnTo>
                  <a:pt x="515751" y="56258"/>
                </a:lnTo>
                <a:lnTo>
                  <a:pt x="497085" y="46863"/>
                </a:lnTo>
                <a:lnTo>
                  <a:pt x="487684" y="28067"/>
                </a:lnTo>
                <a:lnTo>
                  <a:pt x="468883" y="337567"/>
                </a:lnTo>
                <a:lnTo>
                  <a:pt x="318901" y="290699"/>
                </a:lnTo>
                <a:lnTo>
                  <a:pt x="318901" y="131192"/>
                </a:lnTo>
                <a:lnTo>
                  <a:pt x="309500" y="0"/>
                </a:lnTo>
                <a:lnTo>
                  <a:pt x="290710" y="9271"/>
                </a:lnTo>
                <a:lnTo>
                  <a:pt x="281309" y="18666"/>
                </a:lnTo>
                <a:lnTo>
                  <a:pt x="262632" y="28067"/>
                </a:lnTo>
                <a:lnTo>
                  <a:pt x="253243" y="46863"/>
                </a:lnTo>
                <a:lnTo>
                  <a:pt x="243842" y="74929"/>
                </a:lnTo>
                <a:lnTo>
                  <a:pt x="234441" y="271903"/>
                </a:lnTo>
                <a:lnTo>
                  <a:pt x="46868" y="224917"/>
                </a:lnTo>
                <a:lnTo>
                  <a:pt x="18801" y="224917"/>
                </a:lnTo>
                <a:lnTo>
                  <a:pt x="0" y="234312"/>
                </a:lnTo>
                <a:lnTo>
                  <a:pt x="0" y="271903"/>
                </a:lnTo>
                <a:lnTo>
                  <a:pt x="9400" y="290699"/>
                </a:lnTo>
                <a:lnTo>
                  <a:pt x="28066" y="300100"/>
                </a:lnTo>
                <a:lnTo>
                  <a:pt x="497085" y="421891"/>
                </a:lnTo>
                <a:lnTo>
                  <a:pt x="515751" y="431292"/>
                </a:lnTo>
                <a:lnTo>
                  <a:pt x="515751" y="421891"/>
                </a:lnTo>
                <a:lnTo>
                  <a:pt x="534541" y="412496"/>
                </a:lnTo>
                <a:lnTo>
                  <a:pt x="543942" y="4124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09" name="Freeform 9409"/>
          <p:cNvSpPr/>
          <p:nvPr/>
        </p:nvSpPr>
        <p:spPr>
          <a:xfrm rot="-5400000" flipH="0" flipV="0">
            <a:off x="17014727" y="1796575"/>
            <a:ext cx="19814" cy="64001"/>
          </a:xfrm>
          <a:custGeom>
            <a:pathLst>
              <a:path w="121927" h="393830">
                <a:moveTo>
                  <a:pt x="121927" y="356363"/>
                </a:moveTo>
                <a:lnTo>
                  <a:pt x="112526" y="337567"/>
                </a:lnTo>
                <a:lnTo>
                  <a:pt x="103125" y="318771"/>
                </a:lnTo>
                <a:lnTo>
                  <a:pt x="103125" y="290705"/>
                </a:lnTo>
                <a:lnTo>
                  <a:pt x="93860" y="271909"/>
                </a:lnTo>
                <a:lnTo>
                  <a:pt x="93860" y="243718"/>
                </a:lnTo>
                <a:lnTo>
                  <a:pt x="84459" y="225046"/>
                </a:lnTo>
                <a:lnTo>
                  <a:pt x="84459" y="178054"/>
                </a:lnTo>
                <a:lnTo>
                  <a:pt x="75059" y="149988"/>
                </a:lnTo>
                <a:lnTo>
                  <a:pt x="75059" y="0"/>
                </a:lnTo>
                <a:lnTo>
                  <a:pt x="56257" y="9401"/>
                </a:lnTo>
                <a:lnTo>
                  <a:pt x="37467" y="28072"/>
                </a:lnTo>
                <a:lnTo>
                  <a:pt x="18801" y="37467"/>
                </a:lnTo>
                <a:lnTo>
                  <a:pt x="9400" y="56263"/>
                </a:lnTo>
                <a:lnTo>
                  <a:pt x="0" y="74935"/>
                </a:lnTo>
                <a:lnTo>
                  <a:pt x="0" y="196850"/>
                </a:lnTo>
                <a:lnTo>
                  <a:pt x="9400" y="215646"/>
                </a:lnTo>
                <a:lnTo>
                  <a:pt x="9400" y="243718"/>
                </a:lnTo>
                <a:lnTo>
                  <a:pt x="18801" y="262514"/>
                </a:lnTo>
                <a:lnTo>
                  <a:pt x="18801" y="309376"/>
                </a:lnTo>
                <a:lnTo>
                  <a:pt x="28066" y="328172"/>
                </a:lnTo>
                <a:lnTo>
                  <a:pt x="28066" y="337567"/>
                </a:lnTo>
                <a:lnTo>
                  <a:pt x="37467" y="346968"/>
                </a:lnTo>
                <a:lnTo>
                  <a:pt x="46868" y="375034"/>
                </a:lnTo>
                <a:lnTo>
                  <a:pt x="65658" y="384429"/>
                </a:lnTo>
                <a:lnTo>
                  <a:pt x="75059" y="393830"/>
                </a:lnTo>
                <a:lnTo>
                  <a:pt x="103125" y="384429"/>
                </a:lnTo>
                <a:lnTo>
                  <a:pt x="112526" y="3750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10" name="Freeform 9410"/>
          <p:cNvSpPr/>
          <p:nvPr/>
        </p:nvSpPr>
        <p:spPr>
          <a:xfrm rot="-5400000" flipH="0" flipV="0">
            <a:off x="17028443" y="1747796"/>
            <a:ext cx="6088" cy="35065"/>
          </a:xfrm>
          <a:custGeom>
            <a:pathLst>
              <a:path w="37468" h="215776">
                <a:moveTo>
                  <a:pt x="37468" y="0"/>
                </a:moveTo>
                <a:lnTo>
                  <a:pt x="37468" y="0"/>
                </a:lnTo>
                <a:lnTo>
                  <a:pt x="9401" y="9401"/>
                </a:lnTo>
                <a:lnTo>
                  <a:pt x="0" y="37591"/>
                </a:lnTo>
                <a:lnTo>
                  <a:pt x="9401" y="56263"/>
                </a:lnTo>
                <a:lnTo>
                  <a:pt x="18802" y="75059"/>
                </a:lnTo>
                <a:lnTo>
                  <a:pt x="18802" y="93854"/>
                </a:lnTo>
                <a:lnTo>
                  <a:pt x="28067" y="112526"/>
                </a:lnTo>
                <a:lnTo>
                  <a:pt x="37468" y="140717"/>
                </a:lnTo>
                <a:lnTo>
                  <a:pt x="37468" y="2157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11" name="Freeform 9411"/>
          <p:cNvSpPr/>
          <p:nvPr/>
        </p:nvSpPr>
        <p:spPr>
          <a:xfrm rot="-5400000" flipH="0" flipV="0">
            <a:off x="16991861" y="1747806"/>
            <a:ext cx="77726" cy="79233"/>
          </a:xfrm>
          <a:custGeom>
            <a:pathLst>
              <a:path w="478283" h="487555">
                <a:moveTo>
                  <a:pt x="478283" y="384429"/>
                </a:moveTo>
                <a:lnTo>
                  <a:pt x="478283" y="337567"/>
                </a:lnTo>
                <a:lnTo>
                  <a:pt x="468883" y="309500"/>
                </a:lnTo>
                <a:lnTo>
                  <a:pt x="468883" y="253113"/>
                </a:lnTo>
                <a:lnTo>
                  <a:pt x="459482" y="234441"/>
                </a:lnTo>
                <a:lnTo>
                  <a:pt x="450093" y="215646"/>
                </a:lnTo>
                <a:lnTo>
                  <a:pt x="450093" y="187449"/>
                </a:lnTo>
                <a:lnTo>
                  <a:pt x="440692" y="168783"/>
                </a:lnTo>
                <a:lnTo>
                  <a:pt x="431291" y="159383"/>
                </a:lnTo>
                <a:lnTo>
                  <a:pt x="422026" y="140587"/>
                </a:lnTo>
                <a:lnTo>
                  <a:pt x="393824" y="140587"/>
                </a:lnTo>
                <a:lnTo>
                  <a:pt x="393824" y="393824"/>
                </a:lnTo>
                <a:lnTo>
                  <a:pt x="375158" y="403225"/>
                </a:lnTo>
                <a:lnTo>
                  <a:pt x="356356" y="412620"/>
                </a:lnTo>
                <a:lnTo>
                  <a:pt x="328166" y="403225"/>
                </a:lnTo>
                <a:lnTo>
                  <a:pt x="309500" y="393824"/>
                </a:lnTo>
                <a:lnTo>
                  <a:pt x="300099" y="375028"/>
                </a:lnTo>
                <a:lnTo>
                  <a:pt x="290698" y="356363"/>
                </a:lnTo>
                <a:lnTo>
                  <a:pt x="196850" y="121921"/>
                </a:lnTo>
                <a:lnTo>
                  <a:pt x="187573" y="112520"/>
                </a:lnTo>
                <a:lnTo>
                  <a:pt x="178184" y="93725"/>
                </a:lnTo>
                <a:lnTo>
                  <a:pt x="168783" y="75059"/>
                </a:lnTo>
                <a:lnTo>
                  <a:pt x="149981" y="56263"/>
                </a:lnTo>
                <a:lnTo>
                  <a:pt x="131316" y="37467"/>
                </a:lnTo>
                <a:lnTo>
                  <a:pt x="121915" y="37467"/>
                </a:lnTo>
                <a:lnTo>
                  <a:pt x="103125" y="18796"/>
                </a:lnTo>
                <a:lnTo>
                  <a:pt x="84323" y="9395"/>
                </a:lnTo>
                <a:lnTo>
                  <a:pt x="56257" y="9395"/>
                </a:lnTo>
                <a:lnTo>
                  <a:pt x="37467" y="0"/>
                </a:lnTo>
                <a:lnTo>
                  <a:pt x="18801" y="0"/>
                </a:lnTo>
                <a:lnTo>
                  <a:pt x="0" y="9395"/>
                </a:lnTo>
                <a:lnTo>
                  <a:pt x="0" y="131192"/>
                </a:lnTo>
                <a:lnTo>
                  <a:pt x="0" y="121921"/>
                </a:lnTo>
                <a:lnTo>
                  <a:pt x="9400" y="103125"/>
                </a:lnTo>
                <a:lnTo>
                  <a:pt x="28066" y="84330"/>
                </a:lnTo>
                <a:lnTo>
                  <a:pt x="46868" y="84330"/>
                </a:lnTo>
                <a:lnTo>
                  <a:pt x="65658" y="84330"/>
                </a:lnTo>
                <a:lnTo>
                  <a:pt x="84323" y="93725"/>
                </a:lnTo>
                <a:lnTo>
                  <a:pt x="103125" y="112520"/>
                </a:lnTo>
                <a:lnTo>
                  <a:pt x="112526" y="131192"/>
                </a:lnTo>
                <a:lnTo>
                  <a:pt x="206250" y="375028"/>
                </a:lnTo>
                <a:lnTo>
                  <a:pt x="225040" y="403225"/>
                </a:lnTo>
                <a:lnTo>
                  <a:pt x="234441" y="422021"/>
                </a:lnTo>
                <a:lnTo>
                  <a:pt x="253107" y="440692"/>
                </a:lnTo>
                <a:lnTo>
                  <a:pt x="281309" y="459488"/>
                </a:lnTo>
                <a:lnTo>
                  <a:pt x="300099" y="468883"/>
                </a:lnTo>
                <a:lnTo>
                  <a:pt x="318901" y="478284"/>
                </a:lnTo>
                <a:lnTo>
                  <a:pt x="337566" y="487555"/>
                </a:lnTo>
                <a:lnTo>
                  <a:pt x="393824" y="487555"/>
                </a:lnTo>
                <a:lnTo>
                  <a:pt x="412625" y="478284"/>
                </a:lnTo>
                <a:lnTo>
                  <a:pt x="440692" y="459488"/>
                </a:lnTo>
                <a:lnTo>
                  <a:pt x="450093" y="440692"/>
                </a:lnTo>
                <a:lnTo>
                  <a:pt x="468883" y="422021"/>
                </a:lnTo>
                <a:lnTo>
                  <a:pt x="468883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12" name="Freeform 9412"/>
          <p:cNvSpPr/>
          <p:nvPr/>
        </p:nvSpPr>
        <p:spPr>
          <a:xfrm rot="-5400000" flipH="0" flipV="0">
            <a:off x="17096263" y="1760758"/>
            <a:ext cx="67056" cy="67055"/>
          </a:xfrm>
          <a:custGeom>
            <a:pathLst>
              <a:path w="412626" h="412620">
                <a:moveTo>
                  <a:pt x="412626" y="403225"/>
                </a:moveTo>
                <a:lnTo>
                  <a:pt x="403225" y="262508"/>
                </a:lnTo>
                <a:lnTo>
                  <a:pt x="403225" y="300100"/>
                </a:lnTo>
                <a:lnTo>
                  <a:pt x="393824" y="318766"/>
                </a:lnTo>
                <a:lnTo>
                  <a:pt x="375158" y="328166"/>
                </a:lnTo>
                <a:lnTo>
                  <a:pt x="328302" y="328166"/>
                </a:lnTo>
                <a:lnTo>
                  <a:pt x="93724" y="262508"/>
                </a:lnTo>
                <a:lnTo>
                  <a:pt x="84459" y="262508"/>
                </a:lnTo>
                <a:lnTo>
                  <a:pt x="65658" y="253238"/>
                </a:lnTo>
                <a:lnTo>
                  <a:pt x="46868" y="234442"/>
                </a:lnTo>
                <a:lnTo>
                  <a:pt x="28202" y="225041"/>
                </a:lnTo>
                <a:lnTo>
                  <a:pt x="18801" y="206245"/>
                </a:lnTo>
                <a:lnTo>
                  <a:pt x="18801" y="187449"/>
                </a:lnTo>
                <a:lnTo>
                  <a:pt x="9401" y="159383"/>
                </a:lnTo>
                <a:lnTo>
                  <a:pt x="9401" y="0"/>
                </a:lnTo>
                <a:lnTo>
                  <a:pt x="0" y="300100"/>
                </a:lnTo>
                <a:lnTo>
                  <a:pt x="18801" y="309495"/>
                </a:lnTo>
                <a:lnTo>
                  <a:pt x="37467" y="328166"/>
                </a:lnTo>
                <a:lnTo>
                  <a:pt x="65658" y="337561"/>
                </a:lnTo>
                <a:lnTo>
                  <a:pt x="93724" y="346962"/>
                </a:lnTo>
                <a:lnTo>
                  <a:pt x="328302" y="403225"/>
                </a:lnTo>
                <a:lnTo>
                  <a:pt x="337567" y="403225"/>
                </a:lnTo>
                <a:lnTo>
                  <a:pt x="356368" y="412620"/>
                </a:lnTo>
                <a:lnTo>
                  <a:pt x="365757" y="412620"/>
                </a:lnTo>
                <a:lnTo>
                  <a:pt x="384559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13" name="Freeform 9413"/>
          <p:cNvSpPr/>
          <p:nvPr/>
        </p:nvSpPr>
        <p:spPr>
          <a:xfrm rot="-5400000" flipH="0" flipV="0">
            <a:off x="17052055" y="1766845"/>
            <a:ext cx="128023" cy="91450"/>
          </a:xfrm>
          <a:custGeom>
            <a:pathLst>
              <a:path w="787784" h="562737">
                <a:moveTo>
                  <a:pt x="787784" y="440816"/>
                </a:moveTo>
                <a:lnTo>
                  <a:pt x="787784" y="225170"/>
                </a:lnTo>
                <a:lnTo>
                  <a:pt x="778384" y="206375"/>
                </a:lnTo>
                <a:lnTo>
                  <a:pt x="750193" y="196974"/>
                </a:lnTo>
                <a:lnTo>
                  <a:pt x="46868" y="0"/>
                </a:lnTo>
                <a:lnTo>
                  <a:pt x="28191" y="0"/>
                </a:lnTo>
                <a:lnTo>
                  <a:pt x="9401" y="18795"/>
                </a:lnTo>
                <a:lnTo>
                  <a:pt x="0" y="37591"/>
                </a:lnTo>
                <a:lnTo>
                  <a:pt x="0" y="46862"/>
                </a:lnTo>
                <a:lnTo>
                  <a:pt x="9401" y="65658"/>
                </a:lnTo>
                <a:lnTo>
                  <a:pt x="28191" y="75053"/>
                </a:lnTo>
                <a:lnTo>
                  <a:pt x="234442" y="131316"/>
                </a:lnTo>
                <a:lnTo>
                  <a:pt x="234442" y="346961"/>
                </a:lnTo>
                <a:lnTo>
                  <a:pt x="243842" y="375158"/>
                </a:lnTo>
                <a:lnTo>
                  <a:pt x="253243" y="393954"/>
                </a:lnTo>
                <a:lnTo>
                  <a:pt x="262508" y="412750"/>
                </a:lnTo>
                <a:lnTo>
                  <a:pt x="271909" y="431415"/>
                </a:lnTo>
                <a:lnTo>
                  <a:pt x="281310" y="450211"/>
                </a:lnTo>
                <a:lnTo>
                  <a:pt x="300100" y="459612"/>
                </a:lnTo>
                <a:lnTo>
                  <a:pt x="309501" y="159512"/>
                </a:lnTo>
                <a:lnTo>
                  <a:pt x="703325" y="262632"/>
                </a:lnTo>
                <a:lnTo>
                  <a:pt x="703325" y="422020"/>
                </a:lnTo>
                <a:lnTo>
                  <a:pt x="712726" y="562737"/>
                </a:lnTo>
                <a:lnTo>
                  <a:pt x="731527" y="553336"/>
                </a:lnTo>
                <a:lnTo>
                  <a:pt x="750193" y="534541"/>
                </a:lnTo>
                <a:lnTo>
                  <a:pt x="768983" y="515869"/>
                </a:lnTo>
                <a:lnTo>
                  <a:pt x="778384" y="487678"/>
                </a:lnTo>
                <a:lnTo>
                  <a:pt x="778384" y="4690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14" name="Freeform 9414"/>
          <p:cNvSpPr/>
          <p:nvPr/>
        </p:nvSpPr>
        <p:spPr>
          <a:xfrm rot="-5400000" flipH="0" flipV="0">
            <a:off x="17202181" y="1808764"/>
            <a:ext cx="9142" cy="50297"/>
          </a:xfrm>
          <a:custGeom>
            <a:pathLst>
              <a:path w="56257" h="309500">
                <a:moveTo>
                  <a:pt x="56257" y="0"/>
                </a:moveTo>
                <a:lnTo>
                  <a:pt x="37467" y="18795"/>
                </a:lnTo>
                <a:lnTo>
                  <a:pt x="18801" y="37467"/>
                </a:lnTo>
                <a:lnTo>
                  <a:pt x="9400" y="56263"/>
                </a:lnTo>
                <a:lnTo>
                  <a:pt x="0" y="75058"/>
                </a:lnTo>
                <a:lnTo>
                  <a:pt x="0" y="234441"/>
                </a:lnTo>
                <a:lnTo>
                  <a:pt x="9400" y="253237"/>
                </a:lnTo>
                <a:lnTo>
                  <a:pt x="18801" y="271908"/>
                </a:lnTo>
                <a:lnTo>
                  <a:pt x="28066" y="290704"/>
                </a:lnTo>
                <a:lnTo>
                  <a:pt x="46868" y="3095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15" name="Freeform 9415"/>
          <p:cNvSpPr/>
          <p:nvPr/>
        </p:nvSpPr>
        <p:spPr>
          <a:xfrm rot="-5400000" flipH="0" flipV="0">
            <a:off x="17178550" y="1759229"/>
            <a:ext cx="67056" cy="67056"/>
          </a:xfrm>
          <a:custGeom>
            <a:pathLst>
              <a:path w="412625" h="412626">
                <a:moveTo>
                  <a:pt x="412625" y="103125"/>
                </a:moveTo>
                <a:lnTo>
                  <a:pt x="393824" y="93854"/>
                </a:lnTo>
                <a:lnTo>
                  <a:pt x="365757" y="84454"/>
                </a:lnTo>
                <a:lnTo>
                  <a:pt x="346967" y="75059"/>
                </a:lnTo>
                <a:lnTo>
                  <a:pt x="318901" y="65658"/>
                </a:lnTo>
                <a:lnTo>
                  <a:pt x="84323" y="0"/>
                </a:lnTo>
                <a:lnTo>
                  <a:pt x="46868" y="0"/>
                </a:lnTo>
                <a:lnTo>
                  <a:pt x="18801" y="0"/>
                </a:lnTo>
                <a:lnTo>
                  <a:pt x="0" y="9401"/>
                </a:lnTo>
                <a:lnTo>
                  <a:pt x="0" y="140717"/>
                </a:lnTo>
                <a:lnTo>
                  <a:pt x="0" y="131322"/>
                </a:lnTo>
                <a:lnTo>
                  <a:pt x="9400" y="112526"/>
                </a:lnTo>
                <a:lnTo>
                  <a:pt x="18801" y="93854"/>
                </a:lnTo>
                <a:lnTo>
                  <a:pt x="37467" y="84454"/>
                </a:lnTo>
                <a:lnTo>
                  <a:pt x="56257" y="75059"/>
                </a:lnTo>
                <a:lnTo>
                  <a:pt x="84323" y="84454"/>
                </a:lnTo>
                <a:lnTo>
                  <a:pt x="318901" y="150118"/>
                </a:lnTo>
                <a:lnTo>
                  <a:pt x="328166" y="150118"/>
                </a:lnTo>
                <a:lnTo>
                  <a:pt x="346967" y="159388"/>
                </a:lnTo>
                <a:lnTo>
                  <a:pt x="365757" y="168783"/>
                </a:lnTo>
                <a:lnTo>
                  <a:pt x="375158" y="187579"/>
                </a:lnTo>
                <a:lnTo>
                  <a:pt x="384423" y="206375"/>
                </a:lnTo>
                <a:lnTo>
                  <a:pt x="393824" y="225046"/>
                </a:lnTo>
                <a:lnTo>
                  <a:pt x="393824" y="41262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16" name="Freeform 9416"/>
          <p:cNvSpPr/>
          <p:nvPr/>
        </p:nvSpPr>
        <p:spPr>
          <a:xfrm rot="-5400000" flipH="0" flipV="0">
            <a:off x="17175496" y="1753141"/>
            <a:ext cx="89924" cy="80759"/>
          </a:xfrm>
          <a:custGeom>
            <a:pathLst>
              <a:path w="553342" h="496949">
                <a:moveTo>
                  <a:pt x="553342" y="459482"/>
                </a:moveTo>
                <a:lnTo>
                  <a:pt x="553342" y="234441"/>
                </a:lnTo>
                <a:lnTo>
                  <a:pt x="543942" y="206245"/>
                </a:lnTo>
                <a:lnTo>
                  <a:pt x="543942" y="187579"/>
                </a:lnTo>
                <a:lnTo>
                  <a:pt x="534541" y="159382"/>
                </a:lnTo>
                <a:lnTo>
                  <a:pt x="525152" y="140717"/>
                </a:lnTo>
                <a:lnTo>
                  <a:pt x="515751" y="131316"/>
                </a:lnTo>
                <a:lnTo>
                  <a:pt x="497085" y="112520"/>
                </a:lnTo>
                <a:lnTo>
                  <a:pt x="487684" y="93724"/>
                </a:lnTo>
                <a:lnTo>
                  <a:pt x="468883" y="403225"/>
                </a:lnTo>
                <a:lnTo>
                  <a:pt x="159382" y="318895"/>
                </a:lnTo>
                <a:lnTo>
                  <a:pt x="140717" y="309500"/>
                </a:lnTo>
                <a:lnTo>
                  <a:pt x="121927" y="300099"/>
                </a:lnTo>
                <a:lnTo>
                  <a:pt x="103125" y="281303"/>
                </a:lnTo>
                <a:lnTo>
                  <a:pt x="93860" y="262632"/>
                </a:lnTo>
                <a:lnTo>
                  <a:pt x="84459" y="234441"/>
                </a:lnTo>
                <a:lnTo>
                  <a:pt x="75059" y="215645"/>
                </a:lnTo>
                <a:lnTo>
                  <a:pt x="75059" y="0"/>
                </a:lnTo>
                <a:lnTo>
                  <a:pt x="56257" y="9395"/>
                </a:lnTo>
                <a:lnTo>
                  <a:pt x="46868" y="318895"/>
                </a:lnTo>
                <a:lnTo>
                  <a:pt x="37467" y="318895"/>
                </a:lnTo>
                <a:lnTo>
                  <a:pt x="18801" y="328296"/>
                </a:lnTo>
                <a:lnTo>
                  <a:pt x="9400" y="346962"/>
                </a:lnTo>
                <a:lnTo>
                  <a:pt x="0" y="365757"/>
                </a:lnTo>
                <a:lnTo>
                  <a:pt x="0" y="403225"/>
                </a:lnTo>
                <a:lnTo>
                  <a:pt x="9400" y="422020"/>
                </a:lnTo>
                <a:lnTo>
                  <a:pt x="18801" y="440686"/>
                </a:lnTo>
                <a:lnTo>
                  <a:pt x="37467" y="450087"/>
                </a:lnTo>
                <a:lnTo>
                  <a:pt x="56257" y="450087"/>
                </a:lnTo>
                <a:lnTo>
                  <a:pt x="75059" y="440686"/>
                </a:lnTo>
                <a:lnTo>
                  <a:pt x="75059" y="412620"/>
                </a:lnTo>
                <a:lnTo>
                  <a:pt x="84459" y="393824"/>
                </a:lnTo>
                <a:lnTo>
                  <a:pt x="103125" y="384429"/>
                </a:lnTo>
                <a:lnTo>
                  <a:pt x="121927" y="384429"/>
                </a:lnTo>
                <a:lnTo>
                  <a:pt x="506350" y="496949"/>
                </a:lnTo>
                <a:lnTo>
                  <a:pt x="515751" y="496949"/>
                </a:lnTo>
                <a:lnTo>
                  <a:pt x="534541" y="487678"/>
                </a:lnTo>
                <a:lnTo>
                  <a:pt x="543942" y="4876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17" name="Freeform 9417"/>
          <p:cNvSpPr/>
          <p:nvPr/>
        </p:nvSpPr>
        <p:spPr>
          <a:xfrm rot="-5400000" flipH="0" flipV="0">
            <a:off x="17266183" y="1763048"/>
            <a:ext cx="89924" cy="60947"/>
          </a:xfrm>
          <a:custGeom>
            <a:pathLst>
              <a:path w="553342" h="375034">
                <a:moveTo>
                  <a:pt x="553342" y="159388"/>
                </a:moveTo>
                <a:lnTo>
                  <a:pt x="553342" y="159388"/>
                </a:lnTo>
                <a:lnTo>
                  <a:pt x="543942" y="140592"/>
                </a:lnTo>
                <a:lnTo>
                  <a:pt x="525152" y="121797"/>
                </a:lnTo>
                <a:lnTo>
                  <a:pt x="46868" y="0"/>
                </a:lnTo>
                <a:lnTo>
                  <a:pt x="28066" y="0"/>
                </a:lnTo>
                <a:lnTo>
                  <a:pt x="9400" y="9270"/>
                </a:lnTo>
                <a:lnTo>
                  <a:pt x="9400" y="18671"/>
                </a:lnTo>
                <a:lnTo>
                  <a:pt x="0" y="37467"/>
                </a:lnTo>
                <a:lnTo>
                  <a:pt x="0" y="46862"/>
                </a:lnTo>
                <a:lnTo>
                  <a:pt x="9400" y="65533"/>
                </a:lnTo>
                <a:lnTo>
                  <a:pt x="28066" y="74934"/>
                </a:lnTo>
                <a:lnTo>
                  <a:pt x="234441" y="131192"/>
                </a:lnTo>
                <a:lnTo>
                  <a:pt x="234441" y="375034"/>
                </a:lnTo>
                <a:lnTo>
                  <a:pt x="318901" y="149987"/>
                </a:lnTo>
                <a:lnTo>
                  <a:pt x="497085" y="206250"/>
                </a:lnTo>
                <a:lnTo>
                  <a:pt x="515751" y="206250"/>
                </a:lnTo>
                <a:lnTo>
                  <a:pt x="534541" y="187455"/>
                </a:lnTo>
                <a:lnTo>
                  <a:pt x="543942" y="18745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18" name="Freeform 9418"/>
          <p:cNvSpPr/>
          <p:nvPr/>
        </p:nvSpPr>
        <p:spPr>
          <a:xfrm rot="-5400000" flipH="0" flipV="0">
            <a:off x="17290568" y="1763038"/>
            <a:ext cx="89924" cy="60967"/>
          </a:xfrm>
          <a:custGeom>
            <a:pathLst>
              <a:path w="553342" h="375159">
                <a:moveTo>
                  <a:pt x="553342" y="337567"/>
                </a:moveTo>
                <a:lnTo>
                  <a:pt x="553342" y="337567"/>
                </a:lnTo>
                <a:lnTo>
                  <a:pt x="543942" y="309501"/>
                </a:lnTo>
                <a:lnTo>
                  <a:pt x="525152" y="300100"/>
                </a:lnTo>
                <a:lnTo>
                  <a:pt x="318901" y="243843"/>
                </a:lnTo>
                <a:lnTo>
                  <a:pt x="318901" y="0"/>
                </a:lnTo>
                <a:lnTo>
                  <a:pt x="234441" y="225047"/>
                </a:lnTo>
                <a:lnTo>
                  <a:pt x="46868" y="178185"/>
                </a:lnTo>
                <a:lnTo>
                  <a:pt x="28066" y="178185"/>
                </a:lnTo>
                <a:lnTo>
                  <a:pt x="9400" y="187580"/>
                </a:lnTo>
                <a:lnTo>
                  <a:pt x="9400" y="196980"/>
                </a:lnTo>
                <a:lnTo>
                  <a:pt x="0" y="215646"/>
                </a:lnTo>
                <a:lnTo>
                  <a:pt x="0" y="225047"/>
                </a:lnTo>
                <a:lnTo>
                  <a:pt x="9400" y="243843"/>
                </a:lnTo>
                <a:lnTo>
                  <a:pt x="28066" y="253238"/>
                </a:lnTo>
                <a:lnTo>
                  <a:pt x="497085" y="375159"/>
                </a:lnTo>
                <a:lnTo>
                  <a:pt x="534541" y="375159"/>
                </a:lnTo>
                <a:lnTo>
                  <a:pt x="543942" y="3657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19" name="Freeform 9419"/>
          <p:cNvSpPr/>
          <p:nvPr/>
        </p:nvSpPr>
        <p:spPr>
          <a:xfrm rot="-5400000" flipH="0" flipV="0">
            <a:off x="17401047" y="1785142"/>
            <a:ext cx="28956" cy="56385"/>
          </a:xfrm>
          <a:custGeom>
            <a:pathLst>
              <a:path w="178184" h="346962">
                <a:moveTo>
                  <a:pt x="178184" y="337691"/>
                </a:moveTo>
                <a:lnTo>
                  <a:pt x="168783" y="196974"/>
                </a:lnTo>
                <a:lnTo>
                  <a:pt x="168783" y="234441"/>
                </a:lnTo>
                <a:lnTo>
                  <a:pt x="159382" y="253237"/>
                </a:lnTo>
                <a:lnTo>
                  <a:pt x="140717" y="262638"/>
                </a:lnTo>
                <a:lnTo>
                  <a:pt x="84459" y="262638"/>
                </a:lnTo>
                <a:lnTo>
                  <a:pt x="65658" y="253237"/>
                </a:lnTo>
                <a:lnTo>
                  <a:pt x="46868" y="234441"/>
                </a:lnTo>
                <a:lnTo>
                  <a:pt x="28202" y="225170"/>
                </a:lnTo>
                <a:lnTo>
                  <a:pt x="18801" y="206375"/>
                </a:lnTo>
                <a:lnTo>
                  <a:pt x="18801" y="187579"/>
                </a:lnTo>
                <a:lnTo>
                  <a:pt x="9401" y="159512"/>
                </a:lnTo>
                <a:lnTo>
                  <a:pt x="9401" y="0"/>
                </a:lnTo>
                <a:lnTo>
                  <a:pt x="0" y="300099"/>
                </a:lnTo>
                <a:lnTo>
                  <a:pt x="18801" y="318895"/>
                </a:lnTo>
                <a:lnTo>
                  <a:pt x="37467" y="328296"/>
                </a:lnTo>
                <a:lnTo>
                  <a:pt x="65658" y="337691"/>
                </a:lnTo>
                <a:lnTo>
                  <a:pt x="93724" y="346962"/>
                </a:lnTo>
                <a:lnTo>
                  <a:pt x="149993" y="3469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20" name="Freeform 9420"/>
          <p:cNvSpPr/>
          <p:nvPr/>
        </p:nvSpPr>
        <p:spPr>
          <a:xfrm rot="-5400000" flipH="0" flipV="0">
            <a:off x="17362195" y="1758466"/>
            <a:ext cx="89924" cy="70109"/>
          </a:xfrm>
          <a:custGeom>
            <a:pathLst>
              <a:path w="553342" h="431416">
                <a:moveTo>
                  <a:pt x="553342" y="168784"/>
                </a:moveTo>
                <a:lnTo>
                  <a:pt x="553342" y="159383"/>
                </a:lnTo>
                <a:lnTo>
                  <a:pt x="543942" y="140587"/>
                </a:lnTo>
                <a:lnTo>
                  <a:pt x="525152" y="131316"/>
                </a:lnTo>
                <a:lnTo>
                  <a:pt x="46868" y="0"/>
                </a:lnTo>
                <a:lnTo>
                  <a:pt x="28066" y="0"/>
                </a:lnTo>
                <a:lnTo>
                  <a:pt x="9400" y="9395"/>
                </a:lnTo>
                <a:lnTo>
                  <a:pt x="9400" y="18796"/>
                </a:lnTo>
                <a:lnTo>
                  <a:pt x="0" y="37462"/>
                </a:lnTo>
                <a:lnTo>
                  <a:pt x="0" y="281304"/>
                </a:lnTo>
                <a:lnTo>
                  <a:pt x="9400" y="309495"/>
                </a:lnTo>
                <a:lnTo>
                  <a:pt x="18801" y="328166"/>
                </a:lnTo>
                <a:lnTo>
                  <a:pt x="28066" y="346962"/>
                </a:lnTo>
                <a:lnTo>
                  <a:pt x="37467" y="365758"/>
                </a:lnTo>
                <a:lnTo>
                  <a:pt x="46868" y="384429"/>
                </a:lnTo>
                <a:lnTo>
                  <a:pt x="65658" y="393824"/>
                </a:lnTo>
                <a:lnTo>
                  <a:pt x="75059" y="93725"/>
                </a:lnTo>
                <a:lnTo>
                  <a:pt x="234441" y="131316"/>
                </a:lnTo>
                <a:lnTo>
                  <a:pt x="234441" y="290699"/>
                </a:lnTo>
                <a:lnTo>
                  <a:pt x="243842" y="431416"/>
                </a:lnTo>
                <a:lnTo>
                  <a:pt x="262632" y="422021"/>
                </a:lnTo>
                <a:lnTo>
                  <a:pt x="281309" y="403225"/>
                </a:lnTo>
                <a:lnTo>
                  <a:pt x="300099" y="384429"/>
                </a:lnTo>
                <a:lnTo>
                  <a:pt x="309500" y="365758"/>
                </a:lnTo>
                <a:lnTo>
                  <a:pt x="309500" y="337567"/>
                </a:lnTo>
                <a:lnTo>
                  <a:pt x="318901" y="318895"/>
                </a:lnTo>
                <a:lnTo>
                  <a:pt x="318901" y="149988"/>
                </a:lnTo>
                <a:lnTo>
                  <a:pt x="497085" y="206375"/>
                </a:lnTo>
                <a:lnTo>
                  <a:pt x="515751" y="206375"/>
                </a:lnTo>
                <a:lnTo>
                  <a:pt x="534541" y="196850"/>
                </a:lnTo>
                <a:lnTo>
                  <a:pt x="543942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21" name="Freeform 9421"/>
          <p:cNvSpPr/>
          <p:nvPr/>
        </p:nvSpPr>
        <p:spPr>
          <a:xfrm rot="-5400000" flipH="0" flipV="0">
            <a:off x="16336543" y="1378999"/>
            <a:ext cx="1028685" cy="1591052"/>
          </a:xfrm>
          <a:custGeom>
            <a:pathLst>
              <a:path w="6329945" h="9790429">
                <a:moveTo>
                  <a:pt x="0" y="0"/>
                </a:moveTo>
                <a:lnTo>
                  <a:pt x="6329945" y="4435730"/>
                </a:lnTo>
                <a:lnTo>
                  <a:pt x="6329945" y="979042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22" name="Freeform 9422"/>
          <p:cNvSpPr/>
          <p:nvPr/>
        </p:nvSpPr>
        <p:spPr>
          <a:xfrm rot="-5400000" flipH="0" flipV="0">
            <a:off x="16852423" y="2908332"/>
            <a:ext cx="51804" cy="429763"/>
          </a:xfrm>
          <a:custGeom>
            <a:pathLst>
              <a:path w="318777" h="2644521">
                <a:moveTo>
                  <a:pt x="309501" y="2644521"/>
                </a:moveTo>
                <a:lnTo>
                  <a:pt x="318777" y="0"/>
                </a:lnTo>
                <a:moveTo>
                  <a:pt x="309501" y="2428875"/>
                </a:moveTo>
                <a:lnTo>
                  <a:pt x="0" y="2428875"/>
                </a:lnTo>
                <a:moveTo>
                  <a:pt x="309501" y="2109980"/>
                </a:moveTo>
                <a:lnTo>
                  <a:pt x="0" y="2109980"/>
                </a:lnTo>
                <a:moveTo>
                  <a:pt x="309501" y="1800479"/>
                </a:moveTo>
                <a:lnTo>
                  <a:pt x="0" y="1791208"/>
                </a:lnTo>
                <a:moveTo>
                  <a:pt x="309501" y="1481714"/>
                </a:moveTo>
                <a:lnTo>
                  <a:pt x="0" y="1481714"/>
                </a:lnTo>
                <a:moveTo>
                  <a:pt x="309501" y="1162813"/>
                </a:moveTo>
                <a:lnTo>
                  <a:pt x="0" y="1162813"/>
                </a:lnTo>
                <a:moveTo>
                  <a:pt x="309501" y="853318"/>
                </a:moveTo>
                <a:lnTo>
                  <a:pt x="0" y="853318"/>
                </a:lnTo>
                <a:moveTo>
                  <a:pt x="318777" y="534547"/>
                </a:moveTo>
                <a:lnTo>
                  <a:pt x="0" y="534547"/>
                </a:lnTo>
                <a:moveTo>
                  <a:pt x="318777" y="225046"/>
                </a:moveTo>
                <a:lnTo>
                  <a:pt x="0" y="22504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23" name="Freeform 9423"/>
          <p:cNvSpPr/>
          <p:nvPr/>
        </p:nvSpPr>
        <p:spPr>
          <a:xfrm rot="-5400000" flipH="0" flipV="0">
            <a:off x="16317496" y="2940333"/>
            <a:ext cx="137166" cy="39627"/>
          </a:xfrm>
          <a:custGeom>
            <a:pathLst>
              <a:path w="844042" h="243842">
                <a:moveTo>
                  <a:pt x="844042" y="0"/>
                </a:moveTo>
                <a:lnTo>
                  <a:pt x="422027" y="243842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24" name="Freeform 9424"/>
          <p:cNvSpPr/>
          <p:nvPr/>
        </p:nvSpPr>
        <p:spPr>
          <a:xfrm rot="-5400000" flipH="0" flipV="0">
            <a:off x="16198616" y="2940333"/>
            <a:ext cx="137166" cy="39627"/>
          </a:xfrm>
          <a:custGeom>
            <a:pathLst>
              <a:path w="844042" h="243842">
                <a:moveTo>
                  <a:pt x="844042" y="243842"/>
                </a:moveTo>
                <a:lnTo>
                  <a:pt x="422027" y="0"/>
                </a:lnTo>
                <a:lnTo>
                  <a:pt x="0" y="24384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25" name="Freeform 9425"/>
          <p:cNvSpPr/>
          <p:nvPr/>
        </p:nvSpPr>
        <p:spPr>
          <a:xfrm rot="-5400000" flipH="0" flipV="0">
            <a:off x="16258056" y="2920520"/>
            <a:ext cx="137166" cy="79253"/>
          </a:xfrm>
          <a:custGeom>
            <a:pathLst>
              <a:path w="844042" h="487679">
                <a:moveTo>
                  <a:pt x="844042" y="0"/>
                </a:moveTo>
                <a:lnTo>
                  <a:pt x="844042" y="487679"/>
                </a:lnTo>
                <a:moveTo>
                  <a:pt x="0" y="487679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26" name="Freeform 9426"/>
          <p:cNvSpPr/>
          <p:nvPr/>
        </p:nvSpPr>
        <p:spPr>
          <a:xfrm rot="-5400000" flipH="0" flipV="0">
            <a:off x="16392167" y="2890035"/>
            <a:ext cx="0" cy="140220"/>
          </a:xfrm>
          <a:custGeom>
            <a:pathLst>
              <a:path w="0" h="862837">
                <a:moveTo>
                  <a:pt x="0" y="862837"/>
                </a:moveTo>
                <a:lnTo>
                  <a:pt x="0" y="159513"/>
                </a:lnTo>
                <a:moveTo>
                  <a:pt x="0" y="6565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27" name="Freeform 9427"/>
          <p:cNvSpPr/>
          <p:nvPr/>
        </p:nvSpPr>
        <p:spPr>
          <a:xfrm rot="-5400000" flipH="0" flipV="0">
            <a:off x="16249675" y="2902996"/>
            <a:ext cx="0" cy="114298"/>
          </a:xfrm>
          <a:custGeom>
            <a:pathLst>
              <a:path w="0" h="703330">
                <a:moveTo>
                  <a:pt x="0" y="70333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28" name="Freeform 9428"/>
          <p:cNvSpPr/>
          <p:nvPr/>
        </p:nvSpPr>
        <p:spPr>
          <a:xfrm rot="-5400000" flipH="0" flipV="0">
            <a:off x="16259583" y="3022619"/>
            <a:ext cx="134110" cy="0"/>
          </a:xfrm>
          <a:custGeom>
            <a:pathLst>
              <a:path w="825240" h="0">
                <a:moveTo>
                  <a:pt x="0" y="0"/>
                </a:moveTo>
                <a:lnTo>
                  <a:pt x="675122" y="0"/>
                </a:lnTo>
                <a:moveTo>
                  <a:pt x="768982" y="0"/>
                </a:moveTo>
                <a:lnTo>
                  <a:pt x="82524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29" name="Freeform 9429"/>
          <p:cNvSpPr/>
          <p:nvPr/>
        </p:nvSpPr>
        <p:spPr>
          <a:xfrm rot="-5400000" flipH="0" flipV="0">
            <a:off x="16272534" y="2884700"/>
            <a:ext cx="108209" cy="0"/>
          </a:xfrm>
          <a:custGeom>
            <a:pathLst>
              <a:path w="665857" h="0">
                <a:moveTo>
                  <a:pt x="0" y="0"/>
                </a:moveTo>
                <a:lnTo>
                  <a:pt x="66585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30" name="Freeform 9430"/>
          <p:cNvSpPr/>
          <p:nvPr/>
        </p:nvSpPr>
        <p:spPr>
          <a:xfrm rot="-5400000" flipH="0" flipV="0">
            <a:off x="16224538" y="2858045"/>
            <a:ext cx="204200" cy="204201"/>
          </a:xfrm>
          <a:custGeom>
            <a:pathLst>
              <a:path w="1256532" h="1256537">
                <a:moveTo>
                  <a:pt x="628266" y="1256537"/>
                </a:moveTo>
                <a:lnTo>
                  <a:pt x="768983" y="1247136"/>
                </a:lnTo>
                <a:lnTo>
                  <a:pt x="900299" y="1200274"/>
                </a:lnTo>
                <a:lnTo>
                  <a:pt x="1022090" y="1125345"/>
                </a:lnTo>
                <a:lnTo>
                  <a:pt x="1125340" y="1022220"/>
                </a:lnTo>
                <a:lnTo>
                  <a:pt x="1200274" y="900174"/>
                </a:lnTo>
                <a:lnTo>
                  <a:pt x="1237866" y="768983"/>
                </a:lnTo>
                <a:lnTo>
                  <a:pt x="1256532" y="628266"/>
                </a:lnTo>
                <a:lnTo>
                  <a:pt x="1237866" y="487679"/>
                </a:lnTo>
                <a:lnTo>
                  <a:pt x="1200274" y="356363"/>
                </a:lnTo>
                <a:lnTo>
                  <a:pt x="1125340" y="234441"/>
                </a:lnTo>
                <a:lnTo>
                  <a:pt x="1022090" y="140587"/>
                </a:lnTo>
                <a:lnTo>
                  <a:pt x="900299" y="65658"/>
                </a:lnTo>
                <a:lnTo>
                  <a:pt x="768983" y="18666"/>
                </a:lnTo>
                <a:lnTo>
                  <a:pt x="628266" y="0"/>
                </a:lnTo>
                <a:lnTo>
                  <a:pt x="487549" y="18666"/>
                </a:lnTo>
                <a:lnTo>
                  <a:pt x="356357" y="65658"/>
                </a:lnTo>
                <a:lnTo>
                  <a:pt x="234442" y="140587"/>
                </a:lnTo>
                <a:lnTo>
                  <a:pt x="140581" y="234441"/>
                </a:lnTo>
                <a:lnTo>
                  <a:pt x="65658" y="356363"/>
                </a:lnTo>
                <a:lnTo>
                  <a:pt x="18790" y="487679"/>
                </a:lnTo>
                <a:lnTo>
                  <a:pt x="0" y="628266"/>
                </a:lnTo>
                <a:lnTo>
                  <a:pt x="18790" y="768983"/>
                </a:lnTo>
                <a:lnTo>
                  <a:pt x="65658" y="900174"/>
                </a:lnTo>
                <a:lnTo>
                  <a:pt x="140581" y="1022220"/>
                </a:lnTo>
                <a:lnTo>
                  <a:pt x="234442" y="1125345"/>
                </a:lnTo>
                <a:lnTo>
                  <a:pt x="356357" y="1200274"/>
                </a:lnTo>
                <a:lnTo>
                  <a:pt x="487549" y="1247136"/>
                </a:lnTo>
                <a:lnTo>
                  <a:pt x="628266" y="1256537"/>
                </a:lnTo>
                <a:close/>
                <a:moveTo>
                  <a:pt x="-27545797" y="86469599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31" name="Freeform 9431"/>
          <p:cNvSpPr/>
          <p:nvPr/>
        </p:nvSpPr>
        <p:spPr>
          <a:xfrm rot="-5400000" flipH="0" flipV="0">
            <a:off x="16316732" y="3195594"/>
            <a:ext cx="138693" cy="39627"/>
          </a:xfrm>
          <a:custGeom>
            <a:pathLst>
              <a:path w="853442" h="243842">
                <a:moveTo>
                  <a:pt x="853442" y="0"/>
                </a:moveTo>
                <a:lnTo>
                  <a:pt x="431291" y="243842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32" name="Freeform 9432"/>
          <p:cNvSpPr/>
          <p:nvPr/>
        </p:nvSpPr>
        <p:spPr>
          <a:xfrm rot="-5400000" flipH="0" flipV="0">
            <a:off x="16197852" y="3195594"/>
            <a:ext cx="138693" cy="39627"/>
          </a:xfrm>
          <a:custGeom>
            <a:pathLst>
              <a:path w="853442" h="243842">
                <a:moveTo>
                  <a:pt x="853442" y="243842"/>
                </a:moveTo>
                <a:lnTo>
                  <a:pt x="431291" y="0"/>
                </a:lnTo>
                <a:lnTo>
                  <a:pt x="0" y="24384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33" name="Freeform 9433"/>
          <p:cNvSpPr/>
          <p:nvPr/>
        </p:nvSpPr>
        <p:spPr>
          <a:xfrm rot="-5400000" flipH="0" flipV="0">
            <a:off x="16257292" y="3175781"/>
            <a:ext cx="138693" cy="79253"/>
          </a:xfrm>
          <a:custGeom>
            <a:pathLst>
              <a:path w="853442" h="487679">
                <a:moveTo>
                  <a:pt x="853442" y="0"/>
                </a:moveTo>
                <a:lnTo>
                  <a:pt x="853442" y="487679"/>
                </a:lnTo>
                <a:moveTo>
                  <a:pt x="0" y="487679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34" name="Freeform 9434"/>
          <p:cNvSpPr/>
          <p:nvPr/>
        </p:nvSpPr>
        <p:spPr>
          <a:xfrm rot="-5400000" flipH="0" flipV="0">
            <a:off x="16392167" y="3144554"/>
            <a:ext cx="0" cy="140220"/>
          </a:xfrm>
          <a:custGeom>
            <a:pathLst>
              <a:path w="0" h="862837">
                <a:moveTo>
                  <a:pt x="0" y="862837"/>
                </a:moveTo>
                <a:lnTo>
                  <a:pt x="0" y="159513"/>
                </a:lnTo>
                <a:moveTo>
                  <a:pt x="0" y="6565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35" name="Freeform 9435"/>
          <p:cNvSpPr/>
          <p:nvPr/>
        </p:nvSpPr>
        <p:spPr>
          <a:xfrm rot="-5400000" flipH="0" flipV="0">
            <a:off x="16249675" y="3157515"/>
            <a:ext cx="0" cy="114298"/>
          </a:xfrm>
          <a:custGeom>
            <a:pathLst>
              <a:path w="0" h="703330">
                <a:moveTo>
                  <a:pt x="0" y="70333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36" name="Freeform 9436"/>
          <p:cNvSpPr/>
          <p:nvPr/>
        </p:nvSpPr>
        <p:spPr>
          <a:xfrm rot="-5400000" flipH="0" flipV="0">
            <a:off x="16259583" y="3277138"/>
            <a:ext cx="134110" cy="0"/>
          </a:xfrm>
          <a:custGeom>
            <a:pathLst>
              <a:path w="825240" h="0">
                <a:moveTo>
                  <a:pt x="0" y="0"/>
                </a:moveTo>
                <a:lnTo>
                  <a:pt x="665857" y="0"/>
                </a:lnTo>
                <a:moveTo>
                  <a:pt x="759582" y="0"/>
                </a:moveTo>
                <a:lnTo>
                  <a:pt x="82524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37" name="Freeform 9437"/>
          <p:cNvSpPr/>
          <p:nvPr/>
        </p:nvSpPr>
        <p:spPr>
          <a:xfrm rot="-5400000" flipH="0" flipV="0">
            <a:off x="16272544" y="3140735"/>
            <a:ext cx="108188" cy="0"/>
          </a:xfrm>
          <a:custGeom>
            <a:pathLst>
              <a:path w="665733" h="0">
                <a:moveTo>
                  <a:pt x="0" y="0"/>
                </a:moveTo>
                <a:lnTo>
                  <a:pt x="66573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38" name="Freeform 9438"/>
          <p:cNvSpPr/>
          <p:nvPr/>
        </p:nvSpPr>
        <p:spPr>
          <a:xfrm rot="-5400000" flipH="0" flipV="0">
            <a:off x="16223764" y="3113317"/>
            <a:ext cx="205749" cy="204201"/>
          </a:xfrm>
          <a:custGeom>
            <a:pathLst>
              <a:path w="1266068" h="1256537">
                <a:moveTo>
                  <a:pt x="637666" y="1256537"/>
                </a:moveTo>
                <a:lnTo>
                  <a:pt x="768982" y="1247136"/>
                </a:lnTo>
                <a:lnTo>
                  <a:pt x="909699" y="1200274"/>
                </a:lnTo>
                <a:lnTo>
                  <a:pt x="1022225" y="1125345"/>
                </a:lnTo>
                <a:lnTo>
                  <a:pt x="1125351" y="1022220"/>
                </a:lnTo>
                <a:lnTo>
                  <a:pt x="1200410" y="900174"/>
                </a:lnTo>
                <a:lnTo>
                  <a:pt x="1247266" y="768983"/>
                </a:lnTo>
                <a:lnTo>
                  <a:pt x="1266068" y="628266"/>
                </a:lnTo>
                <a:lnTo>
                  <a:pt x="1247266" y="487679"/>
                </a:lnTo>
                <a:lnTo>
                  <a:pt x="1200410" y="356363"/>
                </a:lnTo>
                <a:lnTo>
                  <a:pt x="1125351" y="234441"/>
                </a:lnTo>
                <a:lnTo>
                  <a:pt x="1022225" y="140587"/>
                </a:lnTo>
                <a:lnTo>
                  <a:pt x="909699" y="65658"/>
                </a:lnTo>
                <a:lnTo>
                  <a:pt x="768982" y="18666"/>
                </a:lnTo>
                <a:lnTo>
                  <a:pt x="637666" y="0"/>
                </a:lnTo>
                <a:lnTo>
                  <a:pt x="497085" y="18666"/>
                </a:lnTo>
                <a:lnTo>
                  <a:pt x="356368" y="65658"/>
                </a:lnTo>
                <a:lnTo>
                  <a:pt x="243842" y="140587"/>
                </a:lnTo>
                <a:lnTo>
                  <a:pt x="140717" y="234441"/>
                </a:lnTo>
                <a:lnTo>
                  <a:pt x="65658" y="356363"/>
                </a:lnTo>
                <a:lnTo>
                  <a:pt x="18801" y="487679"/>
                </a:lnTo>
                <a:lnTo>
                  <a:pt x="0" y="628266"/>
                </a:lnTo>
                <a:lnTo>
                  <a:pt x="18801" y="768983"/>
                </a:lnTo>
                <a:lnTo>
                  <a:pt x="65658" y="900174"/>
                </a:lnTo>
                <a:lnTo>
                  <a:pt x="140717" y="1022220"/>
                </a:lnTo>
                <a:lnTo>
                  <a:pt x="243842" y="1125345"/>
                </a:lnTo>
                <a:lnTo>
                  <a:pt x="356368" y="1200274"/>
                </a:lnTo>
                <a:lnTo>
                  <a:pt x="497085" y="1247136"/>
                </a:lnTo>
                <a:lnTo>
                  <a:pt x="637666" y="1256537"/>
                </a:lnTo>
                <a:close/>
                <a:moveTo>
                  <a:pt x="-25970229" y="86469599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39" name="Freeform 9439"/>
          <p:cNvSpPr/>
          <p:nvPr/>
        </p:nvSpPr>
        <p:spPr>
          <a:xfrm rot="-5400000" flipH="0" flipV="0">
            <a:off x="10477534" y="3112542"/>
            <a:ext cx="1950706" cy="0"/>
          </a:xfrm>
          <a:custGeom>
            <a:pathLst>
              <a:path w="12003534" h="0">
                <a:moveTo>
                  <a:pt x="0" y="0"/>
                </a:moveTo>
                <a:lnTo>
                  <a:pt x="12003534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40" name="Freeform 9440"/>
          <p:cNvSpPr/>
          <p:nvPr/>
        </p:nvSpPr>
        <p:spPr>
          <a:xfrm rot="-5400000" flipH="0" flipV="0">
            <a:off x="11455940" y="2518184"/>
            <a:ext cx="224034" cy="434345"/>
          </a:xfrm>
          <a:custGeom>
            <a:pathLst>
              <a:path w="1378582" h="2672717">
                <a:moveTo>
                  <a:pt x="0" y="2044327"/>
                </a:moveTo>
                <a:lnTo>
                  <a:pt x="1378582" y="2044327"/>
                </a:lnTo>
                <a:moveTo>
                  <a:pt x="0" y="628277"/>
                </a:moveTo>
                <a:lnTo>
                  <a:pt x="1378582" y="628277"/>
                </a:lnTo>
                <a:moveTo>
                  <a:pt x="984758" y="2672717"/>
                </a:moveTo>
                <a:lnTo>
                  <a:pt x="984758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41" name="Freeform 9441"/>
          <p:cNvSpPr/>
          <p:nvPr/>
        </p:nvSpPr>
        <p:spPr>
          <a:xfrm rot="-5400000" flipH="0" flipV="0">
            <a:off x="11633496" y="2447310"/>
            <a:ext cx="175245" cy="304816"/>
          </a:xfrm>
          <a:custGeom>
            <a:pathLst>
              <a:path w="1078359" h="1875668">
                <a:moveTo>
                  <a:pt x="0" y="0"/>
                </a:moveTo>
                <a:lnTo>
                  <a:pt x="1078359" y="318901"/>
                </a:lnTo>
                <a:lnTo>
                  <a:pt x="1078359" y="187566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42" name="Freeform 9442"/>
          <p:cNvSpPr/>
          <p:nvPr/>
        </p:nvSpPr>
        <p:spPr>
          <a:xfrm rot="-5400000" flipH="0" flipV="0">
            <a:off x="11682255" y="2404659"/>
            <a:ext cx="25903" cy="48749"/>
          </a:xfrm>
          <a:custGeom>
            <a:pathLst>
              <a:path w="159394" h="299976">
                <a:moveTo>
                  <a:pt x="159394" y="262509"/>
                </a:moveTo>
                <a:lnTo>
                  <a:pt x="159394" y="253108"/>
                </a:lnTo>
                <a:lnTo>
                  <a:pt x="150118" y="234442"/>
                </a:lnTo>
                <a:lnTo>
                  <a:pt x="131316" y="225041"/>
                </a:lnTo>
                <a:lnTo>
                  <a:pt x="0" y="187574"/>
                </a:lnTo>
                <a:lnTo>
                  <a:pt x="0" y="0"/>
                </a:lnTo>
                <a:lnTo>
                  <a:pt x="0" y="271909"/>
                </a:lnTo>
                <a:lnTo>
                  <a:pt x="112526" y="299976"/>
                </a:lnTo>
                <a:lnTo>
                  <a:pt x="121927" y="299976"/>
                </a:lnTo>
                <a:lnTo>
                  <a:pt x="140717" y="290699"/>
                </a:lnTo>
                <a:lnTo>
                  <a:pt x="150118" y="2813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43" name="Freeform 9443"/>
          <p:cNvSpPr/>
          <p:nvPr/>
        </p:nvSpPr>
        <p:spPr>
          <a:xfrm rot="-5400000" flipH="0" flipV="0">
            <a:off x="11628152" y="2376457"/>
            <a:ext cx="128023" cy="79234"/>
          </a:xfrm>
          <a:custGeom>
            <a:pathLst>
              <a:path w="787785" h="487561">
                <a:moveTo>
                  <a:pt x="787785" y="356369"/>
                </a:moveTo>
                <a:lnTo>
                  <a:pt x="778384" y="337567"/>
                </a:lnTo>
                <a:lnTo>
                  <a:pt x="768983" y="318777"/>
                </a:lnTo>
                <a:lnTo>
                  <a:pt x="215652" y="9277"/>
                </a:lnTo>
                <a:lnTo>
                  <a:pt x="196986" y="0"/>
                </a:lnTo>
                <a:lnTo>
                  <a:pt x="187585" y="9277"/>
                </a:lnTo>
                <a:lnTo>
                  <a:pt x="168784" y="18678"/>
                </a:lnTo>
                <a:lnTo>
                  <a:pt x="159383" y="18678"/>
                </a:lnTo>
                <a:lnTo>
                  <a:pt x="159383" y="281310"/>
                </a:lnTo>
                <a:lnTo>
                  <a:pt x="46868" y="253119"/>
                </a:lnTo>
                <a:lnTo>
                  <a:pt x="37468" y="243843"/>
                </a:lnTo>
                <a:lnTo>
                  <a:pt x="18802" y="253119"/>
                </a:lnTo>
                <a:lnTo>
                  <a:pt x="0" y="262508"/>
                </a:lnTo>
                <a:lnTo>
                  <a:pt x="0" y="290711"/>
                </a:lnTo>
                <a:lnTo>
                  <a:pt x="9401" y="318777"/>
                </a:lnTo>
                <a:lnTo>
                  <a:pt x="28067" y="328178"/>
                </a:lnTo>
                <a:lnTo>
                  <a:pt x="159383" y="356369"/>
                </a:lnTo>
                <a:lnTo>
                  <a:pt x="159383" y="468759"/>
                </a:lnTo>
                <a:lnTo>
                  <a:pt x="178185" y="487561"/>
                </a:lnTo>
                <a:lnTo>
                  <a:pt x="215652" y="487561"/>
                </a:lnTo>
                <a:lnTo>
                  <a:pt x="234442" y="468759"/>
                </a:lnTo>
                <a:lnTo>
                  <a:pt x="234442" y="112526"/>
                </a:lnTo>
                <a:lnTo>
                  <a:pt x="731527" y="384435"/>
                </a:lnTo>
                <a:lnTo>
                  <a:pt x="750193" y="393836"/>
                </a:lnTo>
                <a:lnTo>
                  <a:pt x="768983" y="393836"/>
                </a:lnTo>
                <a:lnTo>
                  <a:pt x="778384" y="3750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44" name="Freeform 9444"/>
          <p:cNvSpPr/>
          <p:nvPr/>
        </p:nvSpPr>
        <p:spPr>
          <a:xfrm rot="-5400000" flipH="0" flipV="0">
            <a:off x="11734072" y="2371112"/>
            <a:ext cx="128023" cy="89924"/>
          </a:xfrm>
          <a:custGeom>
            <a:pathLst>
              <a:path w="787785" h="553343">
                <a:moveTo>
                  <a:pt x="787785" y="515751"/>
                </a:moveTo>
                <a:lnTo>
                  <a:pt x="787785" y="215776"/>
                </a:lnTo>
                <a:lnTo>
                  <a:pt x="778384" y="196974"/>
                </a:lnTo>
                <a:lnTo>
                  <a:pt x="759594" y="187573"/>
                </a:lnTo>
                <a:lnTo>
                  <a:pt x="440817" y="103125"/>
                </a:lnTo>
                <a:lnTo>
                  <a:pt x="422027" y="103125"/>
                </a:lnTo>
                <a:lnTo>
                  <a:pt x="403225" y="112526"/>
                </a:lnTo>
                <a:lnTo>
                  <a:pt x="403225" y="121915"/>
                </a:lnTo>
                <a:lnTo>
                  <a:pt x="393836" y="140717"/>
                </a:lnTo>
                <a:lnTo>
                  <a:pt x="393836" y="337567"/>
                </a:lnTo>
                <a:lnTo>
                  <a:pt x="384560" y="356357"/>
                </a:lnTo>
                <a:lnTo>
                  <a:pt x="375159" y="375158"/>
                </a:lnTo>
                <a:lnTo>
                  <a:pt x="356369" y="384423"/>
                </a:lnTo>
                <a:lnTo>
                  <a:pt x="337567" y="393824"/>
                </a:lnTo>
                <a:lnTo>
                  <a:pt x="300100" y="393824"/>
                </a:lnTo>
                <a:lnTo>
                  <a:pt x="271909" y="384423"/>
                </a:lnTo>
                <a:lnTo>
                  <a:pt x="196986" y="365758"/>
                </a:lnTo>
                <a:lnTo>
                  <a:pt x="187585" y="365758"/>
                </a:lnTo>
                <a:lnTo>
                  <a:pt x="168784" y="356357"/>
                </a:lnTo>
                <a:lnTo>
                  <a:pt x="140717" y="346968"/>
                </a:lnTo>
                <a:lnTo>
                  <a:pt x="131316" y="328166"/>
                </a:lnTo>
                <a:lnTo>
                  <a:pt x="112526" y="318901"/>
                </a:lnTo>
                <a:lnTo>
                  <a:pt x="103126" y="300099"/>
                </a:lnTo>
                <a:lnTo>
                  <a:pt x="93861" y="281298"/>
                </a:lnTo>
                <a:lnTo>
                  <a:pt x="84460" y="262632"/>
                </a:lnTo>
                <a:lnTo>
                  <a:pt x="84460" y="234441"/>
                </a:lnTo>
                <a:lnTo>
                  <a:pt x="75059" y="215776"/>
                </a:lnTo>
                <a:lnTo>
                  <a:pt x="75059" y="18790"/>
                </a:lnTo>
                <a:lnTo>
                  <a:pt x="65658" y="0"/>
                </a:lnTo>
                <a:lnTo>
                  <a:pt x="18802" y="0"/>
                </a:lnTo>
                <a:lnTo>
                  <a:pt x="0" y="18790"/>
                </a:lnTo>
                <a:lnTo>
                  <a:pt x="0" y="253231"/>
                </a:lnTo>
                <a:lnTo>
                  <a:pt x="9401" y="272033"/>
                </a:lnTo>
                <a:lnTo>
                  <a:pt x="9401" y="290699"/>
                </a:lnTo>
                <a:lnTo>
                  <a:pt x="18802" y="309500"/>
                </a:lnTo>
                <a:lnTo>
                  <a:pt x="28067" y="328166"/>
                </a:lnTo>
                <a:lnTo>
                  <a:pt x="37468" y="346968"/>
                </a:lnTo>
                <a:lnTo>
                  <a:pt x="46868" y="365758"/>
                </a:lnTo>
                <a:lnTo>
                  <a:pt x="65658" y="375158"/>
                </a:lnTo>
                <a:lnTo>
                  <a:pt x="84460" y="393824"/>
                </a:lnTo>
                <a:lnTo>
                  <a:pt x="103126" y="403225"/>
                </a:lnTo>
                <a:lnTo>
                  <a:pt x="121927" y="422015"/>
                </a:lnTo>
                <a:lnTo>
                  <a:pt x="140717" y="431416"/>
                </a:lnTo>
                <a:lnTo>
                  <a:pt x="168784" y="440692"/>
                </a:lnTo>
                <a:lnTo>
                  <a:pt x="196986" y="450217"/>
                </a:lnTo>
                <a:lnTo>
                  <a:pt x="271909" y="468883"/>
                </a:lnTo>
                <a:lnTo>
                  <a:pt x="290711" y="468883"/>
                </a:lnTo>
                <a:lnTo>
                  <a:pt x="318777" y="478284"/>
                </a:lnTo>
                <a:lnTo>
                  <a:pt x="346968" y="468883"/>
                </a:lnTo>
                <a:lnTo>
                  <a:pt x="375159" y="468883"/>
                </a:lnTo>
                <a:lnTo>
                  <a:pt x="393836" y="459482"/>
                </a:lnTo>
                <a:lnTo>
                  <a:pt x="412626" y="440692"/>
                </a:lnTo>
                <a:lnTo>
                  <a:pt x="431428" y="431416"/>
                </a:lnTo>
                <a:lnTo>
                  <a:pt x="450093" y="412626"/>
                </a:lnTo>
                <a:lnTo>
                  <a:pt x="459494" y="384423"/>
                </a:lnTo>
                <a:lnTo>
                  <a:pt x="468883" y="365758"/>
                </a:lnTo>
                <a:lnTo>
                  <a:pt x="468883" y="196974"/>
                </a:lnTo>
                <a:lnTo>
                  <a:pt x="703325" y="262632"/>
                </a:lnTo>
                <a:lnTo>
                  <a:pt x="703325" y="515751"/>
                </a:lnTo>
                <a:lnTo>
                  <a:pt x="712726" y="534541"/>
                </a:lnTo>
                <a:lnTo>
                  <a:pt x="722126" y="543942"/>
                </a:lnTo>
                <a:lnTo>
                  <a:pt x="750193" y="553343"/>
                </a:lnTo>
                <a:lnTo>
                  <a:pt x="768983" y="543942"/>
                </a:lnTo>
                <a:lnTo>
                  <a:pt x="778384" y="5345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45" name="Freeform 9445"/>
          <p:cNvSpPr/>
          <p:nvPr/>
        </p:nvSpPr>
        <p:spPr>
          <a:xfrm rot="-5400000" flipH="0" flipV="0">
            <a:off x="11605306" y="2624867"/>
            <a:ext cx="141727" cy="126495"/>
          </a:xfrm>
          <a:custGeom>
            <a:pathLst>
              <a:path w="872108" h="778383">
                <a:moveTo>
                  <a:pt x="84459" y="0"/>
                </a:moveTo>
                <a:lnTo>
                  <a:pt x="0" y="84323"/>
                </a:lnTo>
                <a:lnTo>
                  <a:pt x="872108" y="7783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46" name="Freeform 9446"/>
          <p:cNvSpPr/>
          <p:nvPr/>
        </p:nvSpPr>
        <p:spPr>
          <a:xfrm rot="-5400000" flipH="0" flipV="0">
            <a:off x="11619010" y="2624867"/>
            <a:ext cx="141727" cy="126495"/>
          </a:xfrm>
          <a:custGeom>
            <a:pathLst>
              <a:path w="872108" h="778384">
                <a:moveTo>
                  <a:pt x="0" y="0"/>
                </a:moveTo>
                <a:lnTo>
                  <a:pt x="872108" y="694060"/>
                </a:lnTo>
                <a:lnTo>
                  <a:pt x="787784" y="7783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47" name="Freeform 9447"/>
          <p:cNvSpPr/>
          <p:nvPr/>
        </p:nvSpPr>
        <p:spPr>
          <a:xfrm rot="-5400000" flipH="0" flipV="0">
            <a:off x="11388886" y="2624867"/>
            <a:ext cx="141727" cy="126495"/>
          </a:xfrm>
          <a:custGeom>
            <a:pathLst>
              <a:path w="872108" h="778384">
                <a:moveTo>
                  <a:pt x="787784" y="778384"/>
                </a:moveTo>
                <a:lnTo>
                  <a:pt x="872108" y="70332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48" name="Freeform 9448"/>
          <p:cNvSpPr/>
          <p:nvPr/>
        </p:nvSpPr>
        <p:spPr>
          <a:xfrm rot="-5400000" flipH="0" flipV="0">
            <a:off x="11375936" y="2624114"/>
            <a:ext cx="141727" cy="128001"/>
          </a:xfrm>
          <a:custGeom>
            <a:pathLst>
              <a:path w="872108" h="787648">
                <a:moveTo>
                  <a:pt x="872108" y="787648"/>
                </a:moveTo>
                <a:lnTo>
                  <a:pt x="0" y="84323"/>
                </a:lnTo>
                <a:lnTo>
                  <a:pt x="844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49" name="Freeform 9449"/>
          <p:cNvSpPr/>
          <p:nvPr/>
        </p:nvSpPr>
        <p:spPr>
          <a:xfrm rot="-5400000" flipH="0" flipV="0">
            <a:off x="15869446" y="3694705"/>
            <a:ext cx="275837" cy="434345"/>
          </a:xfrm>
          <a:custGeom>
            <a:pathLst>
              <a:path w="1697348" h="2672717">
                <a:moveTo>
                  <a:pt x="1697348" y="2044321"/>
                </a:moveTo>
                <a:lnTo>
                  <a:pt x="0" y="2044321"/>
                </a:lnTo>
                <a:moveTo>
                  <a:pt x="1697348" y="628271"/>
                </a:moveTo>
                <a:lnTo>
                  <a:pt x="0" y="628271"/>
                </a:lnTo>
                <a:moveTo>
                  <a:pt x="393825" y="2672717"/>
                </a:moveTo>
                <a:lnTo>
                  <a:pt x="39382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50" name="Freeform 9450"/>
          <p:cNvSpPr/>
          <p:nvPr/>
        </p:nvSpPr>
        <p:spPr>
          <a:xfrm rot="-5400000" flipH="0" flipV="0">
            <a:off x="16070602" y="3923311"/>
            <a:ext cx="251464" cy="376433"/>
          </a:xfrm>
          <a:custGeom>
            <a:pathLst>
              <a:path w="1547367" h="2316354">
                <a:moveTo>
                  <a:pt x="1547367" y="0"/>
                </a:moveTo>
                <a:lnTo>
                  <a:pt x="0" y="759587"/>
                </a:lnTo>
                <a:lnTo>
                  <a:pt x="0" y="231635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51" name="Freeform 9451"/>
          <p:cNvSpPr/>
          <p:nvPr/>
        </p:nvSpPr>
        <p:spPr>
          <a:xfrm rot="-5400000" flipH="0" flipV="0">
            <a:off x="16193290" y="4129814"/>
            <a:ext cx="25901" cy="48769"/>
          </a:xfrm>
          <a:custGeom>
            <a:pathLst>
              <a:path w="159383" h="300099">
                <a:moveTo>
                  <a:pt x="159383" y="262638"/>
                </a:moveTo>
                <a:lnTo>
                  <a:pt x="159383" y="253237"/>
                </a:lnTo>
                <a:lnTo>
                  <a:pt x="149994" y="234441"/>
                </a:lnTo>
                <a:lnTo>
                  <a:pt x="131316" y="225046"/>
                </a:lnTo>
                <a:lnTo>
                  <a:pt x="0" y="187579"/>
                </a:lnTo>
                <a:lnTo>
                  <a:pt x="0" y="0"/>
                </a:lnTo>
                <a:lnTo>
                  <a:pt x="0" y="272033"/>
                </a:lnTo>
                <a:lnTo>
                  <a:pt x="112526" y="300099"/>
                </a:lnTo>
                <a:lnTo>
                  <a:pt x="121927" y="300099"/>
                </a:lnTo>
                <a:lnTo>
                  <a:pt x="140717" y="290704"/>
                </a:lnTo>
                <a:lnTo>
                  <a:pt x="149994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52" name="Freeform 9452"/>
          <p:cNvSpPr/>
          <p:nvPr/>
        </p:nvSpPr>
        <p:spPr>
          <a:xfrm rot="-5400000" flipH="0" flipV="0">
            <a:off x="16139186" y="4101611"/>
            <a:ext cx="128023" cy="79253"/>
          </a:xfrm>
          <a:custGeom>
            <a:pathLst>
              <a:path w="787784" h="487679">
                <a:moveTo>
                  <a:pt x="787784" y="356363"/>
                </a:moveTo>
                <a:lnTo>
                  <a:pt x="778383" y="337567"/>
                </a:lnTo>
                <a:lnTo>
                  <a:pt x="768982" y="318896"/>
                </a:lnTo>
                <a:lnTo>
                  <a:pt x="215651" y="9395"/>
                </a:lnTo>
                <a:lnTo>
                  <a:pt x="196974" y="0"/>
                </a:lnTo>
                <a:lnTo>
                  <a:pt x="187585" y="9395"/>
                </a:lnTo>
                <a:lnTo>
                  <a:pt x="168783" y="18796"/>
                </a:lnTo>
                <a:lnTo>
                  <a:pt x="159382" y="18796"/>
                </a:lnTo>
                <a:lnTo>
                  <a:pt x="159382" y="281304"/>
                </a:lnTo>
                <a:lnTo>
                  <a:pt x="46868" y="253238"/>
                </a:lnTo>
                <a:lnTo>
                  <a:pt x="37467" y="243837"/>
                </a:lnTo>
                <a:lnTo>
                  <a:pt x="18801" y="253238"/>
                </a:lnTo>
                <a:lnTo>
                  <a:pt x="0" y="262633"/>
                </a:lnTo>
                <a:lnTo>
                  <a:pt x="0" y="290705"/>
                </a:lnTo>
                <a:lnTo>
                  <a:pt x="9400" y="318896"/>
                </a:lnTo>
                <a:lnTo>
                  <a:pt x="28066" y="328297"/>
                </a:lnTo>
                <a:lnTo>
                  <a:pt x="159382" y="356363"/>
                </a:lnTo>
                <a:lnTo>
                  <a:pt x="159382" y="468883"/>
                </a:lnTo>
                <a:lnTo>
                  <a:pt x="178184" y="487679"/>
                </a:lnTo>
                <a:lnTo>
                  <a:pt x="215651" y="487679"/>
                </a:lnTo>
                <a:lnTo>
                  <a:pt x="234441" y="468883"/>
                </a:lnTo>
                <a:lnTo>
                  <a:pt x="234441" y="112521"/>
                </a:lnTo>
                <a:lnTo>
                  <a:pt x="731391" y="384554"/>
                </a:lnTo>
                <a:lnTo>
                  <a:pt x="750192" y="393825"/>
                </a:lnTo>
                <a:lnTo>
                  <a:pt x="768982" y="393825"/>
                </a:lnTo>
                <a:lnTo>
                  <a:pt x="778383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53" name="Freeform 9453"/>
          <p:cNvSpPr/>
          <p:nvPr/>
        </p:nvSpPr>
        <p:spPr>
          <a:xfrm rot="-5400000" flipH="0" flipV="0">
            <a:off x="16245104" y="4096286"/>
            <a:ext cx="128023" cy="89903"/>
          </a:xfrm>
          <a:custGeom>
            <a:pathLst>
              <a:path w="787784" h="553213">
                <a:moveTo>
                  <a:pt x="787784" y="515752"/>
                </a:moveTo>
                <a:lnTo>
                  <a:pt x="787784" y="215646"/>
                </a:lnTo>
                <a:lnTo>
                  <a:pt x="778383" y="196850"/>
                </a:lnTo>
                <a:lnTo>
                  <a:pt x="759593" y="187455"/>
                </a:lnTo>
                <a:lnTo>
                  <a:pt x="440692" y="103126"/>
                </a:lnTo>
                <a:lnTo>
                  <a:pt x="422026" y="103126"/>
                </a:lnTo>
                <a:lnTo>
                  <a:pt x="403225" y="112527"/>
                </a:lnTo>
                <a:lnTo>
                  <a:pt x="403225" y="121797"/>
                </a:lnTo>
                <a:lnTo>
                  <a:pt x="393824" y="140593"/>
                </a:lnTo>
                <a:lnTo>
                  <a:pt x="393824" y="337567"/>
                </a:lnTo>
                <a:lnTo>
                  <a:pt x="384435" y="356239"/>
                </a:lnTo>
                <a:lnTo>
                  <a:pt x="375158" y="375035"/>
                </a:lnTo>
                <a:lnTo>
                  <a:pt x="356368" y="384430"/>
                </a:lnTo>
                <a:lnTo>
                  <a:pt x="337567" y="393830"/>
                </a:lnTo>
                <a:lnTo>
                  <a:pt x="300099" y="393830"/>
                </a:lnTo>
                <a:lnTo>
                  <a:pt x="271909" y="384430"/>
                </a:lnTo>
                <a:lnTo>
                  <a:pt x="196974" y="365634"/>
                </a:lnTo>
                <a:lnTo>
                  <a:pt x="187585" y="365634"/>
                </a:lnTo>
                <a:lnTo>
                  <a:pt x="168783" y="356239"/>
                </a:lnTo>
                <a:lnTo>
                  <a:pt x="140592" y="346968"/>
                </a:lnTo>
                <a:lnTo>
                  <a:pt x="131316" y="328172"/>
                </a:lnTo>
                <a:lnTo>
                  <a:pt x="112526" y="318772"/>
                </a:lnTo>
                <a:lnTo>
                  <a:pt x="103125" y="300106"/>
                </a:lnTo>
                <a:lnTo>
                  <a:pt x="93724" y="281310"/>
                </a:lnTo>
                <a:lnTo>
                  <a:pt x="84335" y="262514"/>
                </a:lnTo>
                <a:lnTo>
                  <a:pt x="84335" y="234442"/>
                </a:lnTo>
                <a:lnTo>
                  <a:pt x="75059" y="215646"/>
                </a:lnTo>
                <a:lnTo>
                  <a:pt x="75059" y="18672"/>
                </a:lnTo>
                <a:lnTo>
                  <a:pt x="65658" y="0"/>
                </a:lnTo>
                <a:lnTo>
                  <a:pt x="18801" y="0"/>
                </a:lnTo>
                <a:lnTo>
                  <a:pt x="0" y="18672"/>
                </a:lnTo>
                <a:lnTo>
                  <a:pt x="0" y="253113"/>
                </a:lnTo>
                <a:lnTo>
                  <a:pt x="9400" y="271909"/>
                </a:lnTo>
                <a:lnTo>
                  <a:pt x="9400" y="290705"/>
                </a:lnTo>
                <a:lnTo>
                  <a:pt x="18801" y="309377"/>
                </a:lnTo>
                <a:lnTo>
                  <a:pt x="28066" y="328172"/>
                </a:lnTo>
                <a:lnTo>
                  <a:pt x="37467" y="346968"/>
                </a:lnTo>
                <a:lnTo>
                  <a:pt x="46868" y="365634"/>
                </a:lnTo>
                <a:lnTo>
                  <a:pt x="65658" y="375035"/>
                </a:lnTo>
                <a:lnTo>
                  <a:pt x="84335" y="393830"/>
                </a:lnTo>
                <a:lnTo>
                  <a:pt x="103125" y="403225"/>
                </a:lnTo>
                <a:lnTo>
                  <a:pt x="121927" y="421897"/>
                </a:lnTo>
                <a:lnTo>
                  <a:pt x="140592" y="431292"/>
                </a:lnTo>
                <a:lnTo>
                  <a:pt x="168783" y="440693"/>
                </a:lnTo>
                <a:lnTo>
                  <a:pt x="196974" y="450088"/>
                </a:lnTo>
                <a:lnTo>
                  <a:pt x="271909" y="468759"/>
                </a:lnTo>
                <a:lnTo>
                  <a:pt x="290710" y="468759"/>
                </a:lnTo>
                <a:lnTo>
                  <a:pt x="318901" y="478284"/>
                </a:lnTo>
                <a:lnTo>
                  <a:pt x="346967" y="468759"/>
                </a:lnTo>
                <a:lnTo>
                  <a:pt x="375158" y="468759"/>
                </a:lnTo>
                <a:lnTo>
                  <a:pt x="393824" y="459488"/>
                </a:lnTo>
                <a:lnTo>
                  <a:pt x="412625" y="440693"/>
                </a:lnTo>
                <a:lnTo>
                  <a:pt x="431291" y="431292"/>
                </a:lnTo>
                <a:lnTo>
                  <a:pt x="450093" y="412496"/>
                </a:lnTo>
                <a:lnTo>
                  <a:pt x="459482" y="384430"/>
                </a:lnTo>
                <a:lnTo>
                  <a:pt x="468883" y="365634"/>
                </a:lnTo>
                <a:lnTo>
                  <a:pt x="468883" y="196850"/>
                </a:lnTo>
                <a:lnTo>
                  <a:pt x="703324" y="262514"/>
                </a:lnTo>
                <a:lnTo>
                  <a:pt x="703324" y="515752"/>
                </a:lnTo>
                <a:lnTo>
                  <a:pt x="712725" y="534547"/>
                </a:lnTo>
                <a:lnTo>
                  <a:pt x="722126" y="543818"/>
                </a:lnTo>
                <a:lnTo>
                  <a:pt x="750192" y="553213"/>
                </a:lnTo>
                <a:lnTo>
                  <a:pt x="768982" y="543818"/>
                </a:lnTo>
                <a:lnTo>
                  <a:pt x="778383" y="5345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54" name="Freeform 9454"/>
          <p:cNvSpPr/>
          <p:nvPr/>
        </p:nvSpPr>
        <p:spPr>
          <a:xfrm rot="-5400000" flipH="0" flipV="0">
            <a:off x="16045455" y="3921031"/>
            <a:ext cx="141747" cy="128002"/>
          </a:xfrm>
          <a:custGeom>
            <a:pathLst>
              <a:path w="872232" h="787654">
                <a:moveTo>
                  <a:pt x="84448" y="0"/>
                </a:moveTo>
                <a:lnTo>
                  <a:pt x="0" y="84323"/>
                </a:lnTo>
                <a:lnTo>
                  <a:pt x="872232" y="7876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55" name="Freeform 9455"/>
          <p:cNvSpPr/>
          <p:nvPr/>
        </p:nvSpPr>
        <p:spPr>
          <a:xfrm rot="-5400000" flipH="0" flipV="0">
            <a:off x="16058406" y="3921784"/>
            <a:ext cx="141747" cy="126495"/>
          </a:xfrm>
          <a:custGeom>
            <a:pathLst>
              <a:path w="872232" h="778384">
                <a:moveTo>
                  <a:pt x="0" y="0"/>
                </a:moveTo>
                <a:lnTo>
                  <a:pt x="872232" y="703331"/>
                </a:lnTo>
                <a:lnTo>
                  <a:pt x="787784" y="7783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56" name="Freeform 9456"/>
          <p:cNvSpPr/>
          <p:nvPr/>
        </p:nvSpPr>
        <p:spPr>
          <a:xfrm rot="-5400000" flipH="0" flipV="0">
            <a:off x="15829046" y="3921020"/>
            <a:ext cx="141747" cy="128023"/>
          </a:xfrm>
          <a:custGeom>
            <a:pathLst>
              <a:path w="872232" h="787785">
                <a:moveTo>
                  <a:pt x="787784" y="787785"/>
                </a:moveTo>
                <a:lnTo>
                  <a:pt x="872232" y="7033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57" name="Freeform 9457"/>
          <p:cNvSpPr/>
          <p:nvPr/>
        </p:nvSpPr>
        <p:spPr>
          <a:xfrm rot="-5400000" flipH="0" flipV="0">
            <a:off x="15815331" y="3921031"/>
            <a:ext cx="141747" cy="128002"/>
          </a:xfrm>
          <a:custGeom>
            <a:pathLst>
              <a:path w="872232" h="787654">
                <a:moveTo>
                  <a:pt x="872232" y="787654"/>
                </a:moveTo>
                <a:lnTo>
                  <a:pt x="0" y="84323"/>
                </a:lnTo>
                <a:lnTo>
                  <a:pt x="844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58" name="Freeform 9458"/>
          <p:cNvSpPr/>
          <p:nvPr/>
        </p:nvSpPr>
        <p:spPr>
          <a:xfrm rot="-5400000" flipH="0" flipV="0">
            <a:off x="11354594" y="3063020"/>
            <a:ext cx="144780" cy="0"/>
          </a:xfrm>
          <a:custGeom>
            <a:pathLst>
              <a:path w="890898" h="0">
                <a:moveTo>
                  <a:pt x="890898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59" name="Freeform 9459"/>
          <p:cNvSpPr/>
          <p:nvPr/>
        </p:nvSpPr>
        <p:spPr>
          <a:xfrm rot="-5400000" flipH="0" flipV="0">
            <a:off x="11354594" y="3258078"/>
            <a:ext cx="144780" cy="0"/>
          </a:xfrm>
          <a:custGeom>
            <a:pathLst>
              <a:path w="890898" h="0">
                <a:moveTo>
                  <a:pt x="890898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60" name="Freeform 9460"/>
          <p:cNvSpPr/>
          <p:nvPr/>
        </p:nvSpPr>
        <p:spPr>
          <a:xfrm rot="-5400000" flipH="0" flipV="0">
            <a:off x="12509794" y="3008142"/>
            <a:ext cx="408424" cy="254517"/>
          </a:xfrm>
          <a:custGeom>
            <a:pathLst>
              <a:path w="2513210" h="1566156">
                <a:moveTo>
                  <a:pt x="2513210" y="787772"/>
                </a:moveTo>
                <a:lnTo>
                  <a:pt x="1650491" y="787772"/>
                </a:lnTo>
                <a:lnTo>
                  <a:pt x="1453517" y="1566156"/>
                </a:lnTo>
                <a:lnTo>
                  <a:pt x="1059693" y="0"/>
                </a:lnTo>
                <a:lnTo>
                  <a:pt x="862719" y="787772"/>
                </a:lnTo>
                <a:lnTo>
                  <a:pt x="0" y="78777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61" name="Freeform 9461"/>
          <p:cNvSpPr/>
          <p:nvPr/>
        </p:nvSpPr>
        <p:spPr>
          <a:xfrm rot="-5400000" flipH="0" flipV="0">
            <a:off x="12434358" y="3135401"/>
            <a:ext cx="560821" cy="0"/>
          </a:xfrm>
          <a:custGeom>
            <a:pathLst>
              <a:path w="3450976" h="0">
                <a:moveTo>
                  <a:pt x="2982093" y="0"/>
                </a:moveTo>
                <a:lnTo>
                  <a:pt x="3450976" y="0"/>
                </a:lnTo>
                <a:moveTo>
                  <a:pt x="468883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62" name="Freeform 9462"/>
          <p:cNvSpPr/>
          <p:nvPr/>
        </p:nvSpPr>
        <p:spPr>
          <a:xfrm rot="-5400000" flipH="0" flipV="0">
            <a:off x="9772642" y="2838944"/>
            <a:ext cx="0" cy="1001337"/>
          </a:xfrm>
          <a:custGeom>
            <a:pathLst>
              <a:path w="0" h="6161658">
                <a:moveTo>
                  <a:pt x="0" y="0"/>
                </a:moveTo>
                <a:lnTo>
                  <a:pt x="0" y="6161658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63" name="Freeform 9463"/>
          <p:cNvSpPr/>
          <p:nvPr/>
        </p:nvSpPr>
        <p:spPr>
          <a:xfrm rot="-5400000" flipH="0" flipV="0">
            <a:off x="9330691" y="3254994"/>
            <a:ext cx="0" cy="117434"/>
          </a:xfrm>
          <a:custGeom>
            <a:pathLst>
              <a:path w="0" h="722623">
                <a:moveTo>
                  <a:pt x="0" y="0"/>
                </a:moveTo>
                <a:lnTo>
                  <a:pt x="0" y="7226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64" name="Freeform 9464"/>
          <p:cNvSpPr/>
          <p:nvPr/>
        </p:nvSpPr>
        <p:spPr>
          <a:xfrm rot="-5400000" flipH="0" flipV="0">
            <a:off x="9504471" y="3250453"/>
            <a:ext cx="0" cy="126515"/>
          </a:xfrm>
          <a:custGeom>
            <a:pathLst>
              <a:path w="0" h="778507">
                <a:moveTo>
                  <a:pt x="0" y="0"/>
                </a:moveTo>
                <a:lnTo>
                  <a:pt x="0" y="7785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65" name="Freeform 9465"/>
          <p:cNvSpPr/>
          <p:nvPr/>
        </p:nvSpPr>
        <p:spPr>
          <a:xfrm rot="-5400000" flipH="0" flipV="0">
            <a:off x="9683533" y="3249710"/>
            <a:ext cx="0" cy="128003"/>
          </a:xfrm>
          <a:custGeom>
            <a:pathLst>
              <a:path w="0" h="787660">
                <a:moveTo>
                  <a:pt x="0" y="0"/>
                </a:moveTo>
                <a:lnTo>
                  <a:pt x="0" y="78766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66" name="Freeform 9466"/>
          <p:cNvSpPr/>
          <p:nvPr/>
        </p:nvSpPr>
        <p:spPr>
          <a:xfrm rot="-5400000" flipH="0" flipV="0">
            <a:off x="9861843" y="3249701"/>
            <a:ext cx="0" cy="128021"/>
          </a:xfrm>
          <a:custGeom>
            <a:pathLst>
              <a:path w="0" h="787773">
                <a:moveTo>
                  <a:pt x="0" y="0"/>
                </a:moveTo>
                <a:lnTo>
                  <a:pt x="0" y="78777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67" name="Freeform 9467"/>
          <p:cNvSpPr/>
          <p:nvPr/>
        </p:nvSpPr>
        <p:spPr>
          <a:xfrm rot="-5400000" flipH="0" flipV="0">
            <a:off x="10040907" y="3250464"/>
            <a:ext cx="0" cy="126495"/>
          </a:xfrm>
          <a:custGeom>
            <a:pathLst>
              <a:path w="0" h="778383">
                <a:moveTo>
                  <a:pt x="0" y="0"/>
                </a:moveTo>
                <a:lnTo>
                  <a:pt x="0" y="77838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68" name="Freeform 9468"/>
          <p:cNvSpPr/>
          <p:nvPr/>
        </p:nvSpPr>
        <p:spPr>
          <a:xfrm rot="-5400000" flipH="0" flipV="0">
            <a:off x="10214644" y="3255045"/>
            <a:ext cx="0" cy="117333"/>
          </a:xfrm>
          <a:custGeom>
            <a:pathLst>
              <a:path w="0" h="722002">
                <a:moveTo>
                  <a:pt x="0" y="0"/>
                </a:moveTo>
                <a:lnTo>
                  <a:pt x="0" y="72200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69" name="Freeform 9469"/>
          <p:cNvSpPr/>
          <p:nvPr/>
        </p:nvSpPr>
        <p:spPr>
          <a:xfrm rot="-5400000" flipH="0" flipV="0">
            <a:off x="9772642" y="2430520"/>
            <a:ext cx="0" cy="1001337"/>
          </a:xfrm>
          <a:custGeom>
            <a:pathLst>
              <a:path w="0" h="6161658">
                <a:moveTo>
                  <a:pt x="0" y="0"/>
                </a:moveTo>
                <a:lnTo>
                  <a:pt x="0" y="6161658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70" name="Freeform 9470"/>
          <p:cNvSpPr/>
          <p:nvPr/>
        </p:nvSpPr>
        <p:spPr>
          <a:xfrm rot="-5400000" flipH="0" flipV="0">
            <a:off x="9330691" y="2898374"/>
            <a:ext cx="0" cy="117434"/>
          </a:xfrm>
          <a:custGeom>
            <a:pathLst>
              <a:path w="0" h="722623">
                <a:moveTo>
                  <a:pt x="0" y="0"/>
                </a:moveTo>
                <a:lnTo>
                  <a:pt x="0" y="72262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71" name="Freeform 9471"/>
          <p:cNvSpPr/>
          <p:nvPr/>
        </p:nvSpPr>
        <p:spPr>
          <a:xfrm rot="-5400000" flipH="0" flipV="0">
            <a:off x="9504471" y="2893833"/>
            <a:ext cx="0" cy="126515"/>
          </a:xfrm>
          <a:custGeom>
            <a:pathLst>
              <a:path w="0" h="778507">
                <a:moveTo>
                  <a:pt x="0" y="0"/>
                </a:moveTo>
                <a:lnTo>
                  <a:pt x="0" y="7785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72" name="Freeform 9472"/>
          <p:cNvSpPr/>
          <p:nvPr/>
        </p:nvSpPr>
        <p:spPr>
          <a:xfrm rot="-5400000" flipH="0" flipV="0">
            <a:off x="9683533" y="2893090"/>
            <a:ext cx="0" cy="128003"/>
          </a:xfrm>
          <a:custGeom>
            <a:pathLst>
              <a:path w="0" h="787660">
                <a:moveTo>
                  <a:pt x="0" y="0"/>
                </a:moveTo>
                <a:lnTo>
                  <a:pt x="0" y="78766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73" name="Freeform 9473"/>
          <p:cNvSpPr/>
          <p:nvPr/>
        </p:nvSpPr>
        <p:spPr>
          <a:xfrm rot="-5400000" flipH="0" flipV="0">
            <a:off x="9861843" y="2893081"/>
            <a:ext cx="0" cy="128021"/>
          </a:xfrm>
          <a:custGeom>
            <a:pathLst>
              <a:path w="0" h="787773">
                <a:moveTo>
                  <a:pt x="0" y="0"/>
                </a:moveTo>
                <a:lnTo>
                  <a:pt x="0" y="78777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74" name="Freeform 9474"/>
          <p:cNvSpPr/>
          <p:nvPr/>
        </p:nvSpPr>
        <p:spPr>
          <a:xfrm rot="-5400000" flipH="0" flipV="0">
            <a:off x="10040907" y="2893844"/>
            <a:ext cx="0" cy="126495"/>
          </a:xfrm>
          <a:custGeom>
            <a:pathLst>
              <a:path w="0" h="778383">
                <a:moveTo>
                  <a:pt x="0" y="0"/>
                </a:moveTo>
                <a:lnTo>
                  <a:pt x="0" y="77838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75" name="Freeform 9475"/>
          <p:cNvSpPr/>
          <p:nvPr/>
        </p:nvSpPr>
        <p:spPr>
          <a:xfrm rot="-5400000" flipH="0" flipV="0">
            <a:off x="10214644" y="2898425"/>
            <a:ext cx="0" cy="117333"/>
          </a:xfrm>
          <a:custGeom>
            <a:pathLst>
              <a:path w="0" h="722002">
                <a:moveTo>
                  <a:pt x="0" y="0"/>
                </a:moveTo>
                <a:lnTo>
                  <a:pt x="0" y="72200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76" name="Freeform 9476"/>
          <p:cNvSpPr/>
          <p:nvPr/>
        </p:nvSpPr>
        <p:spPr>
          <a:xfrm rot="-5400000" flipH="0" flipV="0">
            <a:off x="10033282" y="3119396"/>
            <a:ext cx="510544" cy="30482"/>
          </a:xfrm>
          <a:custGeom>
            <a:pathLst>
              <a:path w="3141601" h="187573">
                <a:moveTo>
                  <a:pt x="3141601" y="187573"/>
                </a:moveTo>
                <a:lnTo>
                  <a:pt x="1725551" y="187573"/>
                </a:lnTo>
                <a:moveTo>
                  <a:pt x="1406661" y="187573"/>
                </a:moveTo>
                <a:lnTo>
                  <a:pt x="0" y="187573"/>
                </a:lnTo>
                <a:moveTo>
                  <a:pt x="3141601" y="0"/>
                </a:moveTo>
                <a:lnTo>
                  <a:pt x="1725551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77" name="Freeform 9477"/>
          <p:cNvSpPr/>
          <p:nvPr/>
        </p:nvSpPr>
        <p:spPr>
          <a:xfrm rot="-5400000" flipH="0" flipV="0">
            <a:off x="10043198" y="3109498"/>
            <a:ext cx="408424" cy="51804"/>
          </a:xfrm>
          <a:custGeom>
            <a:pathLst>
              <a:path w="2513210" h="318777">
                <a:moveTo>
                  <a:pt x="2513210" y="318777"/>
                </a:moveTo>
                <a:lnTo>
                  <a:pt x="1416050" y="318777"/>
                </a:lnTo>
                <a:moveTo>
                  <a:pt x="2278769" y="318777"/>
                </a:moveTo>
                <a:lnTo>
                  <a:pt x="2278769" y="0"/>
                </a:lnTo>
                <a:moveTo>
                  <a:pt x="1969268" y="318777"/>
                </a:moveTo>
                <a:lnTo>
                  <a:pt x="1969268" y="0"/>
                </a:lnTo>
                <a:moveTo>
                  <a:pt x="1650491" y="318777"/>
                </a:moveTo>
                <a:lnTo>
                  <a:pt x="1650491" y="0"/>
                </a:lnTo>
                <a:moveTo>
                  <a:pt x="1097160" y="318777"/>
                </a:moveTo>
                <a:lnTo>
                  <a:pt x="0" y="318777"/>
                </a:lnTo>
                <a:moveTo>
                  <a:pt x="862719" y="318777"/>
                </a:moveTo>
                <a:lnTo>
                  <a:pt x="862719" y="0"/>
                </a:lnTo>
                <a:moveTo>
                  <a:pt x="553218" y="318777"/>
                </a:moveTo>
                <a:lnTo>
                  <a:pt x="553218" y="0"/>
                </a:lnTo>
                <a:moveTo>
                  <a:pt x="234441" y="318777"/>
                </a:moveTo>
                <a:lnTo>
                  <a:pt x="23444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78" name="Freeform 9478"/>
          <p:cNvSpPr/>
          <p:nvPr/>
        </p:nvSpPr>
        <p:spPr>
          <a:xfrm rot="-5400000" flipH="0" flipV="0">
            <a:off x="9238549" y="2481601"/>
            <a:ext cx="67056" cy="67076"/>
          </a:xfrm>
          <a:custGeom>
            <a:pathLst>
              <a:path w="412626" h="412750">
                <a:moveTo>
                  <a:pt x="412626" y="402593"/>
                </a:moveTo>
                <a:lnTo>
                  <a:pt x="403225" y="262893"/>
                </a:lnTo>
                <a:lnTo>
                  <a:pt x="403225" y="299716"/>
                </a:lnTo>
                <a:lnTo>
                  <a:pt x="393825" y="318766"/>
                </a:lnTo>
                <a:lnTo>
                  <a:pt x="375159" y="327658"/>
                </a:lnTo>
                <a:lnTo>
                  <a:pt x="328291" y="327658"/>
                </a:lnTo>
                <a:lnTo>
                  <a:pt x="93849" y="262893"/>
                </a:lnTo>
                <a:lnTo>
                  <a:pt x="84448" y="262893"/>
                </a:lnTo>
                <a:lnTo>
                  <a:pt x="65658" y="252735"/>
                </a:lnTo>
                <a:lnTo>
                  <a:pt x="46857" y="234950"/>
                </a:lnTo>
                <a:lnTo>
                  <a:pt x="28191" y="224793"/>
                </a:lnTo>
                <a:lnTo>
                  <a:pt x="18790" y="205743"/>
                </a:lnTo>
                <a:lnTo>
                  <a:pt x="18790" y="187958"/>
                </a:lnTo>
                <a:lnTo>
                  <a:pt x="9401" y="158750"/>
                </a:lnTo>
                <a:lnTo>
                  <a:pt x="9401" y="0"/>
                </a:lnTo>
                <a:lnTo>
                  <a:pt x="0" y="299716"/>
                </a:lnTo>
                <a:lnTo>
                  <a:pt x="18790" y="309885"/>
                </a:lnTo>
                <a:lnTo>
                  <a:pt x="37592" y="327658"/>
                </a:lnTo>
                <a:lnTo>
                  <a:pt x="65658" y="337816"/>
                </a:lnTo>
                <a:lnTo>
                  <a:pt x="93849" y="346708"/>
                </a:lnTo>
                <a:lnTo>
                  <a:pt x="328291" y="402593"/>
                </a:lnTo>
                <a:lnTo>
                  <a:pt x="337567" y="402593"/>
                </a:lnTo>
                <a:lnTo>
                  <a:pt x="356357" y="412750"/>
                </a:lnTo>
                <a:lnTo>
                  <a:pt x="365758" y="412750"/>
                </a:lnTo>
                <a:lnTo>
                  <a:pt x="384548" y="4025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79" name="Freeform 9479"/>
          <p:cNvSpPr/>
          <p:nvPr/>
        </p:nvSpPr>
        <p:spPr>
          <a:xfrm rot="-5400000" flipH="0" flipV="0">
            <a:off x="9194240" y="2487711"/>
            <a:ext cx="128021" cy="91429"/>
          </a:xfrm>
          <a:custGeom>
            <a:pathLst>
              <a:path w="787772" h="562608">
                <a:moveTo>
                  <a:pt x="787772" y="440681"/>
                </a:moveTo>
                <a:lnTo>
                  <a:pt x="787772" y="226058"/>
                </a:lnTo>
                <a:lnTo>
                  <a:pt x="778383" y="207008"/>
                </a:lnTo>
                <a:lnTo>
                  <a:pt x="750181" y="196850"/>
                </a:lnTo>
                <a:lnTo>
                  <a:pt x="46856" y="0"/>
                </a:lnTo>
                <a:lnTo>
                  <a:pt x="28190" y="0"/>
                </a:lnTo>
                <a:lnTo>
                  <a:pt x="9389" y="19050"/>
                </a:lnTo>
                <a:lnTo>
                  <a:pt x="0" y="38100"/>
                </a:lnTo>
                <a:lnTo>
                  <a:pt x="0" y="46981"/>
                </a:lnTo>
                <a:lnTo>
                  <a:pt x="9389" y="66031"/>
                </a:lnTo>
                <a:lnTo>
                  <a:pt x="28190" y="74923"/>
                </a:lnTo>
                <a:lnTo>
                  <a:pt x="234441" y="132073"/>
                </a:lnTo>
                <a:lnTo>
                  <a:pt x="234441" y="347973"/>
                </a:lnTo>
                <a:lnTo>
                  <a:pt x="243830" y="375915"/>
                </a:lnTo>
                <a:lnTo>
                  <a:pt x="253231" y="394965"/>
                </a:lnTo>
                <a:lnTo>
                  <a:pt x="262632" y="412750"/>
                </a:lnTo>
                <a:lnTo>
                  <a:pt x="272033" y="431800"/>
                </a:lnTo>
                <a:lnTo>
                  <a:pt x="281422" y="450850"/>
                </a:lnTo>
                <a:lnTo>
                  <a:pt x="300099" y="459731"/>
                </a:lnTo>
                <a:lnTo>
                  <a:pt x="309500" y="160015"/>
                </a:lnTo>
                <a:lnTo>
                  <a:pt x="703324" y="262881"/>
                </a:lnTo>
                <a:lnTo>
                  <a:pt x="703324" y="422908"/>
                </a:lnTo>
                <a:lnTo>
                  <a:pt x="712725" y="562608"/>
                </a:lnTo>
                <a:lnTo>
                  <a:pt x="731515" y="553715"/>
                </a:lnTo>
                <a:lnTo>
                  <a:pt x="750181" y="534665"/>
                </a:lnTo>
                <a:lnTo>
                  <a:pt x="768982" y="516881"/>
                </a:lnTo>
                <a:lnTo>
                  <a:pt x="778383" y="487673"/>
                </a:lnTo>
                <a:lnTo>
                  <a:pt x="778383" y="4699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80" name="Freeform 9480"/>
          <p:cNvSpPr/>
          <p:nvPr/>
        </p:nvSpPr>
        <p:spPr>
          <a:xfrm rot="-5400000" flipH="0" flipV="0">
            <a:off x="9304791" y="2477815"/>
            <a:ext cx="118879" cy="44166"/>
          </a:xfrm>
          <a:custGeom>
            <a:pathLst>
              <a:path w="731516" h="271773">
                <a:moveTo>
                  <a:pt x="731516" y="271773"/>
                </a:moveTo>
                <a:lnTo>
                  <a:pt x="647056" y="160015"/>
                </a:lnTo>
                <a:lnTo>
                  <a:pt x="46981" y="0"/>
                </a:lnTo>
                <a:lnTo>
                  <a:pt x="28191" y="0"/>
                </a:lnTo>
                <a:lnTo>
                  <a:pt x="9389" y="19050"/>
                </a:lnTo>
                <a:lnTo>
                  <a:pt x="0" y="38100"/>
                </a:lnTo>
                <a:lnTo>
                  <a:pt x="0" y="46992"/>
                </a:lnTo>
                <a:lnTo>
                  <a:pt x="9389" y="66042"/>
                </a:lnTo>
                <a:lnTo>
                  <a:pt x="28191" y="749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81" name="Freeform 9481"/>
          <p:cNvSpPr/>
          <p:nvPr/>
        </p:nvSpPr>
        <p:spPr>
          <a:xfrm rot="-5400000" flipH="0" flipV="0">
            <a:off x="9344457" y="2427560"/>
            <a:ext cx="38099" cy="45611"/>
          </a:xfrm>
          <a:custGeom>
            <a:pathLst>
              <a:path w="234442" h="280666">
                <a:moveTo>
                  <a:pt x="234442" y="243843"/>
                </a:moveTo>
                <a:lnTo>
                  <a:pt x="234442" y="243843"/>
                </a:lnTo>
                <a:lnTo>
                  <a:pt x="225053" y="214635"/>
                </a:lnTo>
                <a:lnTo>
                  <a:pt x="65658" y="8893"/>
                </a:lnTo>
                <a:lnTo>
                  <a:pt x="37468" y="0"/>
                </a:lnTo>
                <a:lnTo>
                  <a:pt x="9401" y="8893"/>
                </a:lnTo>
                <a:lnTo>
                  <a:pt x="0" y="27943"/>
                </a:lnTo>
                <a:lnTo>
                  <a:pt x="0" y="36835"/>
                </a:lnTo>
                <a:lnTo>
                  <a:pt x="9401" y="55885"/>
                </a:lnTo>
                <a:lnTo>
                  <a:pt x="93725" y="168908"/>
                </a:lnTo>
                <a:lnTo>
                  <a:pt x="178185" y="280666"/>
                </a:lnTo>
                <a:lnTo>
                  <a:pt x="196850" y="280666"/>
                </a:lnTo>
                <a:lnTo>
                  <a:pt x="215652" y="271785"/>
                </a:lnTo>
                <a:lnTo>
                  <a:pt x="225053" y="2616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82" name="Freeform 9482"/>
          <p:cNvSpPr/>
          <p:nvPr/>
        </p:nvSpPr>
        <p:spPr>
          <a:xfrm rot="-5400000" flipH="0" flipV="0">
            <a:off x="9121207" y="2618798"/>
            <a:ext cx="530357" cy="511989"/>
          </a:xfrm>
          <a:custGeom>
            <a:pathLst>
              <a:path w="3263516" h="3150493">
                <a:moveTo>
                  <a:pt x="0" y="3150493"/>
                </a:moveTo>
                <a:lnTo>
                  <a:pt x="3263516" y="2043434"/>
                </a:lnTo>
                <a:lnTo>
                  <a:pt x="326351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83" name="Freeform 9483"/>
          <p:cNvSpPr/>
          <p:nvPr/>
        </p:nvSpPr>
        <p:spPr>
          <a:xfrm rot="-5400000" flipH="0" flipV="0">
            <a:off x="10156731" y="2784126"/>
            <a:ext cx="0" cy="754371"/>
          </a:xfrm>
          <a:custGeom>
            <a:pathLst>
              <a:path w="0" h="4641974">
                <a:moveTo>
                  <a:pt x="0" y="0"/>
                </a:moveTo>
                <a:lnTo>
                  <a:pt x="0" y="4641974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84" name="Freeform 9484"/>
          <p:cNvSpPr/>
          <p:nvPr/>
        </p:nvSpPr>
        <p:spPr>
          <a:xfrm rot="-5400000" flipH="0" flipV="0">
            <a:off x="10130820" y="2758214"/>
            <a:ext cx="51823" cy="754371"/>
          </a:xfrm>
          <a:custGeom>
            <a:pathLst>
              <a:path w="318890" h="4641974">
                <a:moveTo>
                  <a:pt x="318890" y="4641974"/>
                </a:moveTo>
                <a:lnTo>
                  <a:pt x="318890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85" name="Freeform 9485"/>
          <p:cNvSpPr/>
          <p:nvPr/>
        </p:nvSpPr>
        <p:spPr>
          <a:xfrm rot="-5400000" flipH="0" flipV="0">
            <a:off x="10559067" y="2956336"/>
            <a:ext cx="0" cy="409950"/>
          </a:xfrm>
          <a:custGeom>
            <a:pathLst>
              <a:path w="0" h="2522599">
                <a:moveTo>
                  <a:pt x="0" y="0"/>
                </a:moveTo>
                <a:lnTo>
                  <a:pt x="0" y="252259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86" name="Freeform 9486"/>
          <p:cNvSpPr/>
          <p:nvPr/>
        </p:nvSpPr>
        <p:spPr>
          <a:xfrm rot="-5400000" flipH="0" flipV="0">
            <a:off x="10354091" y="3188742"/>
            <a:ext cx="21342" cy="21340"/>
          </a:xfrm>
          <a:custGeom>
            <a:pathLst>
              <a:path w="131328" h="131316">
                <a:moveTo>
                  <a:pt x="131328" y="0"/>
                </a:moveTo>
                <a:lnTo>
                  <a:pt x="65670" y="18801"/>
                </a:lnTo>
                <a:lnTo>
                  <a:pt x="18802" y="65658"/>
                </a:lnTo>
                <a:lnTo>
                  <a:pt x="0" y="13131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87" name="Freeform 9487"/>
          <p:cNvSpPr/>
          <p:nvPr/>
        </p:nvSpPr>
        <p:spPr>
          <a:xfrm rot="-5400000" flipH="0" flipV="0">
            <a:off x="10831109" y="3636802"/>
            <a:ext cx="21340" cy="48769"/>
          </a:xfrm>
          <a:custGeom>
            <a:pathLst>
              <a:path w="131316" h="300100">
                <a:moveTo>
                  <a:pt x="131316" y="0"/>
                </a:moveTo>
                <a:lnTo>
                  <a:pt x="65658" y="18666"/>
                </a:lnTo>
                <a:lnTo>
                  <a:pt x="18790" y="56258"/>
                </a:lnTo>
                <a:lnTo>
                  <a:pt x="0" y="121916"/>
                </a:lnTo>
                <a:lnTo>
                  <a:pt x="0" y="300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88" name="Freeform 9488"/>
          <p:cNvSpPr/>
          <p:nvPr/>
        </p:nvSpPr>
        <p:spPr>
          <a:xfrm rot="-5400000" flipH="0" flipV="0">
            <a:off x="10755663" y="3209318"/>
            <a:ext cx="60965" cy="62495"/>
          </a:xfrm>
          <a:custGeom>
            <a:pathLst>
              <a:path w="375147" h="384559">
                <a:moveTo>
                  <a:pt x="0" y="384559"/>
                </a:moveTo>
                <a:lnTo>
                  <a:pt x="122040" y="365758"/>
                </a:lnTo>
                <a:lnTo>
                  <a:pt x="225165" y="309500"/>
                </a:lnTo>
                <a:lnTo>
                  <a:pt x="309489" y="225041"/>
                </a:lnTo>
                <a:lnTo>
                  <a:pt x="365758" y="121915"/>
                </a:lnTo>
                <a:lnTo>
                  <a:pt x="375147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89" name="Freeform 9489"/>
          <p:cNvSpPr/>
          <p:nvPr/>
        </p:nvSpPr>
        <p:spPr>
          <a:xfrm rot="-5400000" flipH="0" flipV="0">
            <a:off x="10454675" y="3130840"/>
            <a:ext cx="0" cy="158486"/>
          </a:xfrm>
          <a:custGeom>
            <a:pathLst>
              <a:path w="0" h="975233">
                <a:moveTo>
                  <a:pt x="0" y="975233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90" name="Freeform 9490"/>
          <p:cNvSpPr/>
          <p:nvPr/>
        </p:nvSpPr>
        <p:spPr>
          <a:xfrm rot="-5400000" flipH="0" flipV="0">
            <a:off x="10430290" y="3085114"/>
            <a:ext cx="27429" cy="179826"/>
          </a:xfrm>
          <a:custGeom>
            <a:pathLst>
              <a:path w="168783" h="1106549">
                <a:moveTo>
                  <a:pt x="168783" y="1106549"/>
                </a:moveTo>
                <a:lnTo>
                  <a:pt x="168783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91" name="Freeform 9491"/>
          <p:cNvSpPr/>
          <p:nvPr/>
        </p:nvSpPr>
        <p:spPr>
          <a:xfrm rot="-5400000" flipH="0" flipV="0">
            <a:off x="10009660" y="2842782"/>
            <a:ext cx="591324" cy="1024144"/>
          </a:xfrm>
          <a:custGeom>
            <a:pathLst>
              <a:path w="3638674" h="6302002">
                <a:moveTo>
                  <a:pt x="0" y="6302002"/>
                </a:moveTo>
                <a:lnTo>
                  <a:pt x="628266" y="6302002"/>
                </a:lnTo>
                <a:moveTo>
                  <a:pt x="149982" y="6302002"/>
                </a:moveTo>
                <a:lnTo>
                  <a:pt x="149982" y="5983101"/>
                </a:lnTo>
                <a:moveTo>
                  <a:pt x="468883" y="6302002"/>
                </a:moveTo>
                <a:lnTo>
                  <a:pt x="468883" y="5983101"/>
                </a:lnTo>
                <a:moveTo>
                  <a:pt x="1256667" y="6302002"/>
                </a:moveTo>
                <a:lnTo>
                  <a:pt x="1884933" y="6302002"/>
                </a:lnTo>
                <a:moveTo>
                  <a:pt x="1406649" y="6302002"/>
                </a:moveTo>
                <a:lnTo>
                  <a:pt x="1406649" y="5983101"/>
                </a:lnTo>
                <a:moveTo>
                  <a:pt x="1725550" y="6302002"/>
                </a:moveTo>
                <a:lnTo>
                  <a:pt x="1725550" y="5983101"/>
                </a:lnTo>
                <a:moveTo>
                  <a:pt x="2278757" y="6302002"/>
                </a:moveTo>
                <a:lnTo>
                  <a:pt x="2335026" y="6302002"/>
                </a:lnTo>
                <a:moveTo>
                  <a:pt x="3329174" y="0"/>
                </a:moveTo>
                <a:lnTo>
                  <a:pt x="3329174" y="2954027"/>
                </a:lnTo>
                <a:moveTo>
                  <a:pt x="3329174" y="215776"/>
                </a:moveTo>
                <a:lnTo>
                  <a:pt x="3638674" y="215776"/>
                </a:lnTo>
                <a:moveTo>
                  <a:pt x="3329174" y="534553"/>
                </a:moveTo>
                <a:lnTo>
                  <a:pt x="3638674" y="534553"/>
                </a:lnTo>
                <a:moveTo>
                  <a:pt x="3329174" y="844053"/>
                </a:moveTo>
                <a:lnTo>
                  <a:pt x="3638674" y="844053"/>
                </a:lnTo>
                <a:moveTo>
                  <a:pt x="3329174" y="1162943"/>
                </a:moveTo>
                <a:lnTo>
                  <a:pt x="3638674" y="1162943"/>
                </a:lnTo>
                <a:moveTo>
                  <a:pt x="3329174" y="1472443"/>
                </a:moveTo>
                <a:lnTo>
                  <a:pt x="3638674" y="1472443"/>
                </a:lnTo>
                <a:moveTo>
                  <a:pt x="3329174" y="1791208"/>
                </a:moveTo>
                <a:lnTo>
                  <a:pt x="3638674" y="1791208"/>
                </a:lnTo>
                <a:moveTo>
                  <a:pt x="3329174" y="2100709"/>
                </a:moveTo>
                <a:lnTo>
                  <a:pt x="3638674" y="2100709"/>
                </a:lnTo>
                <a:moveTo>
                  <a:pt x="3329174" y="2419610"/>
                </a:moveTo>
                <a:lnTo>
                  <a:pt x="3638674" y="2419610"/>
                </a:lnTo>
                <a:moveTo>
                  <a:pt x="3329174" y="2728986"/>
                </a:moveTo>
                <a:lnTo>
                  <a:pt x="3638674" y="2728986"/>
                </a:lnTo>
                <a:moveTo>
                  <a:pt x="3010284" y="2954027"/>
                </a:moveTo>
                <a:lnTo>
                  <a:pt x="3010284" y="0"/>
                </a:lnTo>
                <a:moveTo>
                  <a:pt x="3010284" y="2728986"/>
                </a:moveTo>
                <a:lnTo>
                  <a:pt x="2700784" y="2728986"/>
                </a:lnTo>
                <a:moveTo>
                  <a:pt x="3010284" y="2419610"/>
                </a:moveTo>
                <a:lnTo>
                  <a:pt x="2700784" y="2419610"/>
                </a:lnTo>
                <a:moveTo>
                  <a:pt x="3010284" y="2100709"/>
                </a:moveTo>
                <a:lnTo>
                  <a:pt x="2700784" y="2100709"/>
                </a:lnTo>
                <a:moveTo>
                  <a:pt x="3010284" y="1791208"/>
                </a:moveTo>
                <a:lnTo>
                  <a:pt x="2700784" y="1791208"/>
                </a:lnTo>
                <a:moveTo>
                  <a:pt x="3010284" y="1472443"/>
                </a:moveTo>
                <a:lnTo>
                  <a:pt x="2700784" y="1472443"/>
                </a:lnTo>
                <a:moveTo>
                  <a:pt x="3010284" y="1162943"/>
                </a:moveTo>
                <a:lnTo>
                  <a:pt x="2700784" y="1162943"/>
                </a:lnTo>
                <a:moveTo>
                  <a:pt x="3010284" y="844053"/>
                </a:moveTo>
                <a:lnTo>
                  <a:pt x="2700784" y="844053"/>
                </a:lnTo>
                <a:moveTo>
                  <a:pt x="3010284" y="534553"/>
                </a:moveTo>
                <a:lnTo>
                  <a:pt x="2700784" y="534553"/>
                </a:lnTo>
                <a:moveTo>
                  <a:pt x="3010284" y="215776"/>
                </a:moveTo>
                <a:lnTo>
                  <a:pt x="2700784" y="21577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92" name="Freeform 9492"/>
          <p:cNvSpPr/>
          <p:nvPr/>
        </p:nvSpPr>
        <p:spPr>
          <a:xfrm rot="-5400000" flipH="0" flipV="0">
            <a:off x="10303805" y="3045477"/>
            <a:ext cx="64000" cy="64022"/>
          </a:xfrm>
          <a:custGeom>
            <a:pathLst>
              <a:path w="393824" h="393960">
                <a:moveTo>
                  <a:pt x="0" y="0"/>
                </a:moveTo>
                <a:lnTo>
                  <a:pt x="0" y="393960"/>
                </a:lnTo>
                <a:lnTo>
                  <a:pt x="39382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93" name="Freeform 9493"/>
          <p:cNvSpPr/>
          <p:nvPr/>
        </p:nvSpPr>
        <p:spPr>
          <a:xfrm rot="-5400000" flipH="0" flipV="0">
            <a:off x="10303805" y="3045477"/>
            <a:ext cx="64000" cy="64022"/>
          </a:xfrm>
          <a:custGeom>
            <a:pathLst>
              <a:path w="393824" h="393960">
                <a:moveTo>
                  <a:pt x="0" y="0"/>
                </a:moveTo>
                <a:lnTo>
                  <a:pt x="0" y="393960"/>
                </a:lnTo>
                <a:lnTo>
                  <a:pt x="393824" y="0"/>
                </a:lnTo>
                <a:lnTo>
                  <a:pt x="0" y="0"/>
                </a:lnTo>
                <a:close/>
                <a:moveTo>
                  <a:pt x="10434327" y="12290247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94" name="Freeform 9494"/>
          <p:cNvSpPr/>
          <p:nvPr/>
        </p:nvSpPr>
        <p:spPr>
          <a:xfrm rot="-5400000" flipH="0" flipV="0">
            <a:off x="10303804" y="3161302"/>
            <a:ext cx="64002" cy="64022"/>
          </a:xfrm>
          <a:custGeom>
            <a:pathLst>
              <a:path w="393836" h="393960">
                <a:moveTo>
                  <a:pt x="393836" y="0"/>
                </a:moveTo>
                <a:lnTo>
                  <a:pt x="393836" y="39396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95" name="Freeform 9495"/>
          <p:cNvSpPr/>
          <p:nvPr/>
        </p:nvSpPr>
        <p:spPr>
          <a:xfrm rot="-5400000" flipH="0" flipV="0">
            <a:off x="10303804" y="3161302"/>
            <a:ext cx="64002" cy="64022"/>
          </a:xfrm>
          <a:custGeom>
            <a:pathLst>
              <a:path w="393836" h="393960">
                <a:moveTo>
                  <a:pt x="393836" y="0"/>
                </a:moveTo>
                <a:lnTo>
                  <a:pt x="393836" y="393960"/>
                </a:lnTo>
                <a:lnTo>
                  <a:pt x="0" y="0"/>
                </a:lnTo>
                <a:lnTo>
                  <a:pt x="393836" y="0"/>
                </a:lnTo>
                <a:close/>
                <a:moveTo>
                  <a:pt x="11147053" y="12290247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96" name="Freeform 9496"/>
          <p:cNvSpPr/>
          <p:nvPr/>
        </p:nvSpPr>
        <p:spPr>
          <a:xfrm rot="-5400000" flipH="0" flipV="0">
            <a:off x="10240559" y="3578116"/>
            <a:ext cx="1069836" cy="638566"/>
          </a:xfrm>
          <a:custGeom>
            <a:pathLst>
              <a:path w="6583165" h="3929373">
                <a:moveTo>
                  <a:pt x="1922401" y="3300983"/>
                </a:moveTo>
                <a:lnTo>
                  <a:pt x="0" y="3300983"/>
                </a:lnTo>
                <a:moveTo>
                  <a:pt x="6583165" y="628390"/>
                </a:moveTo>
                <a:lnTo>
                  <a:pt x="0" y="628390"/>
                </a:lnTo>
                <a:moveTo>
                  <a:pt x="393824" y="3929373"/>
                </a:moveTo>
                <a:lnTo>
                  <a:pt x="393824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97" name="Freeform 9497"/>
          <p:cNvSpPr/>
          <p:nvPr/>
        </p:nvSpPr>
        <p:spPr>
          <a:xfrm rot="-5400000" flipH="0" flipV="0">
            <a:off x="10916441" y="4304316"/>
            <a:ext cx="140219" cy="128001"/>
          </a:xfrm>
          <a:custGeom>
            <a:pathLst>
              <a:path w="862831" h="787648">
                <a:moveTo>
                  <a:pt x="84448" y="0"/>
                </a:moveTo>
                <a:lnTo>
                  <a:pt x="0" y="84323"/>
                </a:lnTo>
                <a:lnTo>
                  <a:pt x="862831" y="7876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98" name="Freeform 9498"/>
          <p:cNvSpPr/>
          <p:nvPr/>
        </p:nvSpPr>
        <p:spPr>
          <a:xfrm rot="-5400000" flipH="0" flipV="0">
            <a:off x="10930157" y="4304305"/>
            <a:ext cx="140219" cy="128023"/>
          </a:xfrm>
          <a:custGeom>
            <a:pathLst>
              <a:path w="862831" h="787785">
                <a:moveTo>
                  <a:pt x="0" y="0"/>
                </a:moveTo>
                <a:lnTo>
                  <a:pt x="862831" y="703325"/>
                </a:lnTo>
                <a:lnTo>
                  <a:pt x="787772" y="78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499" name="Freeform 9499"/>
          <p:cNvSpPr/>
          <p:nvPr/>
        </p:nvSpPr>
        <p:spPr>
          <a:xfrm rot="-5400000" flipH="0" flipV="0">
            <a:off x="10495820" y="4304315"/>
            <a:ext cx="140219" cy="128003"/>
          </a:xfrm>
          <a:custGeom>
            <a:pathLst>
              <a:path w="862831" h="787660">
                <a:moveTo>
                  <a:pt x="787772" y="787660"/>
                </a:moveTo>
                <a:lnTo>
                  <a:pt x="862831" y="70332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00" name="Freeform 9500"/>
          <p:cNvSpPr/>
          <p:nvPr/>
        </p:nvSpPr>
        <p:spPr>
          <a:xfrm rot="-5400000" flipH="0" flipV="0">
            <a:off x="10482106" y="4304306"/>
            <a:ext cx="140219" cy="128021"/>
          </a:xfrm>
          <a:custGeom>
            <a:pathLst>
              <a:path w="862831" h="787773">
                <a:moveTo>
                  <a:pt x="862831" y="787773"/>
                </a:moveTo>
                <a:lnTo>
                  <a:pt x="0" y="84448"/>
                </a:lnTo>
                <a:lnTo>
                  <a:pt x="844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01" name="Freeform 9501"/>
          <p:cNvSpPr/>
          <p:nvPr/>
        </p:nvSpPr>
        <p:spPr>
          <a:xfrm rot="-5400000" flipH="0" flipV="0">
            <a:off x="10630706" y="4254773"/>
            <a:ext cx="118859" cy="44208"/>
          </a:xfrm>
          <a:custGeom>
            <a:pathLst>
              <a:path w="731391" h="272033">
                <a:moveTo>
                  <a:pt x="731391" y="272033"/>
                </a:moveTo>
                <a:lnTo>
                  <a:pt x="647067" y="159507"/>
                </a:lnTo>
                <a:lnTo>
                  <a:pt x="46868" y="0"/>
                </a:lnTo>
                <a:lnTo>
                  <a:pt x="28066" y="0"/>
                </a:lnTo>
                <a:lnTo>
                  <a:pt x="9276" y="18790"/>
                </a:lnTo>
                <a:lnTo>
                  <a:pt x="0" y="37591"/>
                </a:lnTo>
                <a:lnTo>
                  <a:pt x="0" y="46992"/>
                </a:lnTo>
                <a:lnTo>
                  <a:pt x="9276" y="65658"/>
                </a:lnTo>
                <a:lnTo>
                  <a:pt x="28066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02" name="Freeform 9502"/>
          <p:cNvSpPr/>
          <p:nvPr/>
        </p:nvSpPr>
        <p:spPr>
          <a:xfrm rot="-5400000" flipH="0" flipV="0">
            <a:off x="10670321" y="4204484"/>
            <a:ext cx="38099" cy="45736"/>
          </a:xfrm>
          <a:custGeom>
            <a:pathLst>
              <a:path w="234442" h="281434">
                <a:moveTo>
                  <a:pt x="234442" y="243842"/>
                </a:moveTo>
                <a:lnTo>
                  <a:pt x="234442" y="243842"/>
                </a:lnTo>
                <a:lnTo>
                  <a:pt x="225165" y="215776"/>
                </a:lnTo>
                <a:lnTo>
                  <a:pt x="65658" y="9401"/>
                </a:lnTo>
                <a:lnTo>
                  <a:pt x="37592" y="0"/>
                </a:lnTo>
                <a:lnTo>
                  <a:pt x="9389" y="9401"/>
                </a:lnTo>
                <a:lnTo>
                  <a:pt x="0" y="28191"/>
                </a:lnTo>
                <a:lnTo>
                  <a:pt x="0" y="37592"/>
                </a:lnTo>
                <a:lnTo>
                  <a:pt x="9389" y="56393"/>
                </a:lnTo>
                <a:lnTo>
                  <a:pt x="93849" y="168908"/>
                </a:lnTo>
                <a:lnTo>
                  <a:pt x="178173" y="281434"/>
                </a:lnTo>
                <a:lnTo>
                  <a:pt x="196974" y="281434"/>
                </a:lnTo>
                <a:lnTo>
                  <a:pt x="215764" y="272033"/>
                </a:lnTo>
                <a:lnTo>
                  <a:pt x="225165" y="26263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03" name="Freeform 9503"/>
          <p:cNvSpPr/>
          <p:nvPr/>
        </p:nvSpPr>
        <p:spPr>
          <a:xfrm rot="-5400000" flipH="0" flipV="0">
            <a:off x="10690134" y="4227353"/>
            <a:ext cx="128003" cy="89904"/>
          </a:xfrm>
          <a:custGeom>
            <a:pathLst>
              <a:path w="787660" h="553219">
                <a:moveTo>
                  <a:pt x="787660" y="515752"/>
                </a:moveTo>
                <a:lnTo>
                  <a:pt x="787660" y="215652"/>
                </a:lnTo>
                <a:lnTo>
                  <a:pt x="778383" y="196986"/>
                </a:lnTo>
                <a:lnTo>
                  <a:pt x="759593" y="187585"/>
                </a:lnTo>
                <a:lnTo>
                  <a:pt x="440692" y="103126"/>
                </a:lnTo>
                <a:lnTo>
                  <a:pt x="422026" y="103126"/>
                </a:lnTo>
                <a:lnTo>
                  <a:pt x="403225" y="112527"/>
                </a:lnTo>
                <a:lnTo>
                  <a:pt x="403225" y="121927"/>
                </a:lnTo>
                <a:lnTo>
                  <a:pt x="393824" y="140717"/>
                </a:lnTo>
                <a:lnTo>
                  <a:pt x="393824" y="337567"/>
                </a:lnTo>
                <a:lnTo>
                  <a:pt x="384435" y="356369"/>
                </a:lnTo>
                <a:lnTo>
                  <a:pt x="375034" y="375159"/>
                </a:lnTo>
                <a:lnTo>
                  <a:pt x="356232" y="384560"/>
                </a:lnTo>
                <a:lnTo>
                  <a:pt x="337567" y="393836"/>
                </a:lnTo>
                <a:lnTo>
                  <a:pt x="299975" y="393836"/>
                </a:lnTo>
                <a:lnTo>
                  <a:pt x="271909" y="384560"/>
                </a:lnTo>
                <a:lnTo>
                  <a:pt x="196850" y="365770"/>
                </a:lnTo>
                <a:lnTo>
                  <a:pt x="187585" y="365770"/>
                </a:lnTo>
                <a:lnTo>
                  <a:pt x="168783" y="356369"/>
                </a:lnTo>
                <a:lnTo>
                  <a:pt x="140592" y="346968"/>
                </a:lnTo>
                <a:lnTo>
                  <a:pt x="131316" y="328178"/>
                </a:lnTo>
                <a:lnTo>
                  <a:pt x="112526" y="318777"/>
                </a:lnTo>
                <a:lnTo>
                  <a:pt x="103125" y="300112"/>
                </a:lnTo>
                <a:lnTo>
                  <a:pt x="93724" y="281310"/>
                </a:lnTo>
                <a:lnTo>
                  <a:pt x="84335" y="262520"/>
                </a:lnTo>
                <a:lnTo>
                  <a:pt x="84335" y="234442"/>
                </a:lnTo>
                <a:lnTo>
                  <a:pt x="74934" y="215652"/>
                </a:lnTo>
                <a:lnTo>
                  <a:pt x="74934" y="18802"/>
                </a:lnTo>
                <a:lnTo>
                  <a:pt x="65534" y="0"/>
                </a:lnTo>
                <a:lnTo>
                  <a:pt x="18665" y="0"/>
                </a:lnTo>
                <a:lnTo>
                  <a:pt x="0" y="18802"/>
                </a:lnTo>
                <a:lnTo>
                  <a:pt x="0" y="253243"/>
                </a:lnTo>
                <a:lnTo>
                  <a:pt x="9276" y="271909"/>
                </a:lnTo>
                <a:lnTo>
                  <a:pt x="9276" y="290711"/>
                </a:lnTo>
                <a:lnTo>
                  <a:pt x="18665" y="309501"/>
                </a:lnTo>
                <a:lnTo>
                  <a:pt x="28066" y="328178"/>
                </a:lnTo>
                <a:lnTo>
                  <a:pt x="37467" y="346968"/>
                </a:lnTo>
                <a:lnTo>
                  <a:pt x="46868" y="365770"/>
                </a:lnTo>
                <a:lnTo>
                  <a:pt x="65534" y="375159"/>
                </a:lnTo>
                <a:lnTo>
                  <a:pt x="84335" y="393836"/>
                </a:lnTo>
                <a:lnTo>
                  <a:pt x="103125" y="403225"/>
                </a:lnTo>
                <a:lnTo>
                  <a:pt x="121791" y="422027"/>
                </a:lnTo>
                <a:lnTo>
                  <a:pt x="140592" y="431428"/>
                </a:lnTo>
                <a:lnTo>
                  <a:pt x="168783" y="440817"/>
                </a:lnTo>
                <a:lnTo>
                  <a:pt x="196850" y="450093"/>
                </a:lnTo>
                <a:lnTo>
                  <a:pt x="271909" y="468895"/>
                </a:lnTo>
                <a:lnTo>
                  <a:pt x="290710" y="468895"/>
                </a:lnTo>
                <a:lnTo>
                  <a:pt x="318777" y="478284"/>
                </a:lnTo>
                <a:lnTo>
                  <a:pt x="346967" y="468895"/>
                </a:lnTo>
                <a:lnTo>
                  <a:pt x="375034" y="468895"/>
                </a:lnTo>
                <a:lnTo>
                  <a:pt x="393824" y="459494"/>
                </a:lnTo>
                <a:lnTo>
                  <a:pt x="412625" y="440817"/>
                </a:lnTo>
                <a:lnTo>
                  <a:pt x="431291" y="431428"/>
                </a:lnTo>
                <a:lnTo>
                  <a:pt x="450093" y="412626"/>
                </a:lnTo>
                <a:lnTo>
                  <a:pt x="459482" y="384560"/>
                </a:lnTo>
                <a:lnTo>
                  <a:pt x="468883" y="365770"/>
                </a:lnTo>
                <a:lnTo>
                  <a:pt x="468883" y="196986"/>
                </a:lnTo>
                <a:lnTo>
                  <a:pt x="703324" y="262520"/>
                </a:lnTo>
                <a:lnTo>
                  <a:pt x="703324" y="515752"/>
                </a:lnTo>
                <a:lnTo>
                  <a:pt x="712725" y="534553"/>
                </a:lnTo>
                <a:lnTo>
                  <a:pt x="722126" y="543942"/>
                </a:lnTo>
                <a:lnTo>
                  <a:pt x="750192" y="553219"/>
                </a:lnTo>
                <a:lnTo>
                  <a:pt x="768982" y="543942"/>
                </a:lnTo>
                <a:lnTo>
                  <a:pt x="778383" y="5345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04" name="Freeform 9504"/>
          <p:cNvSpPr/>
          <p:nvPr/>
        </p:nvSpPr>
        <p:spPr>
          <a:xfrm rot="-5400000" flipH="0" flipV="0">
            <a:off x="10778531" y="4251728"/>
            <a:ext cx="117353" cy="51802"/>
          </a:xfrm>
          <a:custGeom>
            <a:pathLst>
              <a:path w="722126" h="318765">
                <a:moveTo>
                  <a:pt x="722126" y="187449"/>
                </a:moveTo>
                <a:lnTo>
                  <a:pt x="703324" y="168659"/>
                </a:lnTo>
                <a:lnTo>
                  <a:pt x="684534" y="149982"/>
                </a:lnTo>
                <a:lnTo>
                  <a:pt x="656332" y="140593"/>
                </a:lnTo>
                <a:lnTo>
                  <a:pt x="637666" y="121791"/>
                </a:lnTo>
                <a:lnTo>
                  <a:pt x="609475" y="112390"/>
                </a:lnTo>
                <a:lnTo>
                  <a:pt x="581409" y="93725"/>
                </a:lnTo>
                <a:lnTo>
                  <a:pt x="562607" y="84324"/>
                </a:lnTo>
                <a:lnTo>
                  <a:pt x="534541" y="74935"/>
                </a:lnTo>
                <a:lnTo>
                  <a:pt x="515751" y="65534"/>
                </a:lnTo>
                <a:lnTo>
                  <a:pt x="487560" y="56133"/>
                </a:lnTo>
                <a:lnTo>
                  <a:pt x="459482" y="46868"/>
                </a:lnTo>
                <a:lnTo>
                  <a:pt x="440692" y="37467"/>
                </a:lnTo>
                <a:lnTo>
                  <a:pt x="412625" y="28066"/>
                </a:lnTo>
                <a:lnTo>
                  <a:pt x="393824" y="28066"/>
                </a:lnTo>
                <a:lnTo>
                  <a:pt x="365633" y="18666"/>
                </a:lnTo>
                <a:lnTo>
                  <a:pt x="346967" y="9265"/>
                </a:lnTo>
                <a:lnTo>
                  <a:pt x="299975" y="9265"/>
                </a:lnTo>
                <a:lnTo>
                  <a:pt x="281309" y="0"/>
                </a:lnTo>
                <a:lnTo>
                  <a:pt x="112526" y="0"/>
                </a:lnTo>
                <a:lnTo>
                  <a:pt x="84335" y="9265"/>
                </a:lnTo>
                <a:lnTo>
                  <a:pt x="65534" y="18666"/>
                </a:lnTo>
                <a:lnTo>
                  <a:pt x="46868" y="28066"/>
                </a:lnTo>
                <a:lnTo>
                  <a:pt x="37467" y="37467"/>
                </a:lnTo>
                <a:lnTo>
                  <a:pt x="18665" y="56133"/>
                </a:lnTo>
                <a:lnTo>
                  <a:pt x="9276" y="65534"/>
                </a:lnTo>
                <a:lnTo>
                  <a:pt x="9276" y="84324"/>
                </a:lnTo>
                <a:lnTo>
                  <a:pt x="0" y="103125"/>
                </a:lnTo>
                <a:lnTo>
                  <a:pt x="0" y="149982"/>
                </a:lnTo>
                <a:lnTo>
                  <a:pt x="9276" y="168659"/>
                </a:lnTo>
                <a:lnTo>
                  <a:pt x="9276" y="187449"/>
                </a:lnTo>
                <a:lnTo>
                  <a:pt x="18665" y="206251"/>
                </a:lnTo>
                <a:lnTo>
                  <a:pt x="28066" y="224916"/>
                </a:lnTo>
                <a:lnTo>
                  <a:pt x="37467" y="243718"/>
                </a:lnTo>
                <a:lnTo>
                  <a:pt x="56257" y="262508"/>
                </a:lnTo>
                <a:lnTo>
                  <a:pt x="65534" y="281174"/>
                </a:lnTo>
                <a:lnTo>
                  <a:pt x="74934" y="149982"/>
                </a:lnTo>
                <a:lnTo>
                  <a:pt x="84335" y="131192"/>
                </a:lnTo>
                <a:lnTo>
                  <a:pt x="84335" y="112390"/>
                </a:lnTo>
                <a:lnTo>
                  <a:pt x="93724" y="103125"/>
                </a:lnTo>
                <a:lnTo>
                  <a:pt x="112526" y="93725"/>
                </a:lnTo>
                <a:lnTo>
                  <a:pt x="131316" y="84324"/>
                </a:lnTo>
                <a:lnTo>
                  <a:pt x="159382" y="74935"/>
                </a:lnTo>
                <a:lnTo>
                  <a:pt x="243842" y="74935"/>
                </a:lnTo>
                <a:lnTo>
                  <a:pt x="262508" y="84324"/>
                </a:lnTo>
                <a:lnTo>
                  <a:pt x="290710" y="84324"/>
                </a:lnTo>
                <a:lnTo>
                  <a:pt x="309376" y="93725"/>
                </a:lnTo>
                <a:lnTo>
                  <a:pt x="337567" y="93725"/>
                </a:lnTo>
                <a:lnTo>
                  <a:pt x="365633" y="103125"/>
                </a:lnTo>
                <a:lnTo>
                  <a:pt x="393824" y="112390"/>
                </a:lnTo>
                <a:lnTo>
                  <a:pt x="412625" y="112390"/>
                </a:lnTo>
                <a:lnTo>
                  <a:pt x="431291" y="121791"/>
                </a:lnTo>
                <a:lnTo>
                  <a:pt x="459482" y="131192"/>
                </a:lnTo>
                <a:lnTo>
                  <a:pt x="478284" y="140593"/>
                </a:lnTo>
                <a:lnTo>
                  <a:pt x="506350" y="149982"/>
                </a:lnTo>
                <a:lnTo>
                  <a:pt x="525152" y="159383"/>
                </a:lnTo>
                <a:lnTo>
                  <a:pt x="553218" y="168659"/>
                </a:lnTo>
                <a:lnTo>
                  <a:pt x="581409" y="187449"/>
                </a:lnTo>
                <a:lnTo>
                  <a:pt x="609475" y="196850"/>
                </a:lnTo>
                <a:lnTo>
                  <a:pt x="628265" y="215640"/>
                </a:lnTo>
                <a:lnTo>
                  <a:pt x="647067" y="224916"/>
                </a:lnTo>
                <a:lnTo>
                  <a:pt x="665733" y="243718"/>
                </a:lnTo>
                <a:lnTo>
                  <a:pt x="684534" y="253107"/>
                </a:lnTo>
                <a:lnTo>
                  <a:pt x="693935" y="271909"/>
                </a:lnTo>
                <a:lnTo>
                  <a:pt x="703324" y="290699"/>
                </a:lnTo>
                <a:lnTo>
                  <a:pt x="703324" y="3187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05" name="Freeform 9505"/>
          <p:cNvSpPr/>
          <p:nvPr/>
        </p:nvSpPr>
        <p:spPr>
          <a:xfrm rot="-5400000" flipH="0" flipV="0">
            <a:off x="10802141" y="4241841"/>
            <a:ext cx="117353" cy="50277"/>
          </a:xfrm>
          <a:custGeom>
            <a:pathLst>
              <a:path w="722126" h="309376">
                <a:moveTo>
                  <a:pt x="722126" y="187585"/>
                </a:moveTo>
                <a:lnTo>
                  <a:pt x="722126" y="159394"/>
                </a:lnTo>
                <a:lnTo>
                  <a:pt x="712849" y="140717"/>
                </a:lnTo>
                <a:lnTo>
                  <a:pt x="712849" y="121927"/>
                </a:lnTo>
                <a:lnTo>
                  <a:pt x="703448" y="103125"/>
                </a:lnTo>
                <a:lnTo>
                  <a:pt x="694059" y="84335"/>
                </a:lnTo>
                <a:lnTo>
                  <a:pt x="684658" y="65658"/>
                </a:lnTo>
                <a:lnTo>
                  <a:pt x="665857" y="46868"/>
                </a:lnTo>
                <a:lnTo>
                  <a:pt x="656592" y="37467"/>
                </a:lnTo>
                <a:lnTo>
                  <a:pt x="637790" y="168783"/>
                </a:lnTo>
                <a:lnTo>
                  <a:pt x="637790" y="196986"/>
                </a:lnTo>
                <a:lnTo>
                  <a:pt x="619000" y="215651"/>
                </a:lnTo>
                <a:lnTo>
                  <a:pt x="609600" y="225052"/>
                </a:lnTo>
                <a:lnTo>
                  <a:pt x="581533" y="225052"/>
                </a:lnTo>
                <a:lnTo>
                  <a:pt x="562731" y="234441"/>
                </a:lnTo>
                <a:lnTo>
                  <a:pt x="525276" y="234441"/>
                </a:lnTo>
                <a:lnTo>
                  <a:pt x="459618" y="234441"/>
                </a:lnTo>
                <a:lnTo>
                  <a:pt x="431415" y="225052"/>
                </a:lnTo>
                <a:lnTo>
                  <a:pt x="412750" y="225052"/>
                </a:lnTo>
                <a:lnTo>
                  <a:pt x="384559" y="215651"/>
                </a:lnTo>
                <a:lnTo>
                  <a:pt x="356492" y="206251"/>
                </a:lnTo>
                <a:lnTo>
                  <a:pt x="328290" y="206251"/>
                </a:lnTo>
                <a:lnTo>
                  <a:pt x="309500" y="196986"/>
                </a:lnTo>
                <a:lnTo>
                  <a:pt x="290698" y="187585"/>
                </a:lnTo>
                <a:lnTo>
                  <a:pt x="262632" y="178184"/>
                </a:lnTo>
                <a:lnTo>
                  <a:pt x="243842" y="178184"/>
                </a:lnTo>
                <a:lnTo>
                  <a:pt x="215775" y="159394"/>
                </a:lnTo>
                <a:lnTo>
                  <a:pt x="196974" y="149993"/>
                </a:lnTo>
                <a:lnTo>
                  <a:pt x="168907" y="140717"/>
                </a:lnTo>
                <a:lnTo>
                  <a:pt x="140716" y="131192"/>
                </a:lnTo>
                <a:lnTo>
                  <a:pt x="112650" y="112526"/>
                </a:lnTo>
                <a:lnTo>
                  <a:pt x="84459" y="93736"/>
                </a:lnTo>
                <a:lnTo>
                  <a:pt x="65782" y="84335"/>
                </a:lnTo>
                <a:lnTo>
                  <a:pt x="56257" y="65658"/>
                </a:lnTo>
                <a:lnTo>
                  <a:pt x="37591" y="56269"/>
                </a:lnTo>
                <a:lnTo>
                  <a:pt x="28190" y="37467"/>
                </a:lnTo>
                <a:lnTo>
                  <a:pt x="18801" y="28066"/>
                </a:lnTo>
                <a:lnTo>
                  <a:pt x="18801" y="9401"/>
                </a:lnTo>
                <a:lnTo>
                  <a:pt x="9400" y="0"/>
                </a:lnTo>
                <a:lnTo>
                  <a:pt x="0" y="131192"/>
                </a:lnTo>
                <a:lnTo>
                  <a:pt x="18801" y="140717"/>
                </a:lnTo>
                <a:lnTo>
                  <a:pt x="37591" y="159394"/>
                </a:lnTo>
                <a:lnTo>
                  <a:pt x="56257" y="168783"/>
                </a:lnTo>
                <a:lnTo>
                  <a:pt x="84459" y="187585"/>
                </a:lnTo>
                <a:lnTo>
                  <a:pt x="103249" y="196986"/>
                </a:lnTo>
                <a:lnTo>
                  <a:pt x="131316" y="215651"/>
                </a:lnTo>
                <a:lnTo>
                  <a:pt x="159506" y="225052"/>
                </a:lnTo>
                <a:lnTo>
                  <a:pt x="187573" y="234441"/>
                </a:lnTo>
                <a:lnTo>
                  <a:pt x="206375" y="243842"/>
                </a:lnTo>
                <a:lnTo>
                  <a:pt x="234441" y="253243"/>
                </a:lnTo>
                <a:lnTo>
                  <a:pt x="253243" y="262508"/>
                </a:lnTo>
                <a:lnTo>
                  <a:pt x="281433" y="271909"/>
                </a:lnTo>
                <a:lnTo>
                  <a:pt x="300099" y="281309"/>
                </a:lnTo>
                <a:lnTo>
                  <a:pt x="328290" y="281309"/>
                </a:lnTo>
                <a:lnTo>
                  <a:pt x="347091" y="290710"/>
                </a:lnTo>
                <a:lnTo>
                  <a:pt x="375158" y="300111"/>
                </a:lnTo>
                <a:lnTo>
                  <a:pt x="393948" y="300111"/>
                </a:lnTo>
                <a:lnTo>
                  <a:pt x="422026" y="309376"/>
                </a:lnTo>
                <a:lnTo>
                  <a:pt x="609600" y="309376"/>
                </a:lnTo>
                <a:lnTo>
                  <a:pt x="637790" y="300111"/>
                </a:lnTo>
                <a:lnTo>
                  <a:pt x="656592" y="290710"/>
                </a:lnTo>
                <a:lnTo>
                  <a:pt x="675258" y="281309"/>
                </a:lnTo>
                <a:lnTo>
                  <a:pt x="684658" y="271909"/>
                </a:lnTo>
                <a:lnTo>
                  <a:pt x="703448" y="253243"/>
                </a:lnTo>
                <a:lnTo>
                  <a:pt x="712849" y="243842"/>
                </a:lnTo>
                <a:lnTo>
                  <a:pt x="712849" y="225052"/>
                </a:lnTo>
                <a:lnTo>
                  <a:pt x="722126" y="2062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06" name="Freeform 9506"/>
          <p:cNvSpPr/>
          <p:nvPr/>
        </p:nvSpPr>
        <p:spPr>
          <a:xfrm rot="-5400000" flipH="0" flipV="0">
            <a:off x="10796055" y="3601747"/>
            <a:ext cx="140219" cy="0"/>
          </a:xfrm>
          <a:custGeom>
            <a:pathLst>
              <a:path w="862831" h="0">
                <a:moveTo>
                  <a:pt x="0" y="0"/>
                </a:moveTo>
                <a:lnTo>
                  <a:pt x="86283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07" name="Freeform 9507"/>
          <p:cNvSpPr/>
          <p:nvPr/>
        </p:nvSpPr>
        <p:spPr>
          <a:xfrm rot="-5400000" flipH="0" flipV="0">
            <a:off x="10802154" y="3415822"/>
            <a:ext cx="128021" cy="0"/>
          </a:xfrm>
          <a:custGeom>
            <a:pathLst>
              <a:path w="787773" h="0">
                <a:moveTo>
                  <a:pt x="0" y="0"/>
                </a:moveTo>
                <a:lnTo>
                  <a:pt x="78777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08" name="Freeform 9508"/>
          <p:cNvSpPr/>
          <p:nvPr/>
        </p:nvSpPr>
        <p:spPr>
          <a:xfrm rot="-5400000" flipH="0" flipV="0">
            <a:off x="10796064" y="3231413"/>
            <a:ext cx="140201" cy="0"/>
          </a:xfrm>
          <a:custGeom>
            <a:pathLst>
              <a:path w="862719" h="0">
                <a:moveTo>
                  <a:pt x="0" y="0"/>
                </a:moveTo>
                <a:lnTo>
                  <a:pt x="862719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09" name="Freeform 9509"/>
          <p:cNvSpPr/>
          <p:nvPr/>
        </p:nvSpPr>
        <p:spPr>
          <a:xfrm rot="-5400000" flipH="0" flipV="0">
            <a:off x="10288553" y="2864124"/>
            <a:ext cx="0" cy="30482"/>
          </a:xfrm>
          <a:custGeom>
            <a:pathLst>
              <a:path w="0" h="187573">
                <a:moveTo>
                  <a:pt x="0" y="187573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10" name="Freeform 9510"/>
          <p:cNvSpPr/>
          <p:nvPr/>
        </p:nvSpPr>
        <p:spPr>
          <a:xfrm rot="-5400000" flipH="0" flipV="0">
            <a:off x="10221498" y="2879375"/>
            <a:ext cx="51823" cy="51804"/>
          </a:xfrm>
          <a:custGeom>
            <a:pathLst>
              <a:path w="318890" h="318777">
                <a:moveTo>
                  <a:pt x="0" y="318777"/>
                </a:moveTo>
                <a:lnTo>
                  <a:pt x="318890" y="318777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11" name="Freeform 9511"/>
          <p:cNvSpPr/>
          <p:nvPr/>
        </p:nvSpPr>
        <p:spPr>
          <a:xfrm rot="-5400000" flipH="0" flipV="0">
            <a:off x="10221498" y="2879375"/>
            <a:ext cx="51823" cy="51804"/>
          </a:xfrm>
          <a:custGeom>
            <a:pathLst>
              <a:path w="318890" h="318777">
                <a:moveTo>
                  <a:pt x="0" y="318777"/>
                </a:moveTo>
                <a:lnTo>
                  <a:pt x="318890" y="318777"/>
                </a:lnTo>
                <a:lnTo>
                  <a:pt x="0" y="0"/>
                </a:lnTo>
                <a:lnTo>
                  <a:pt x="0" y="318777"/>
                </a:lnTo>
                <a:close/>
                <a:moveTo>
                  <a:pt x="9524740" y="12340882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12" name="Freeform 9512"/>
          <p:cNvSpPr/>
          <p:nvPr/>
        </p:nvSpPr>
        <p:spPr>
          <a:xfrm rot="-5400000" flipH="0" flipV="0">
            <a:off x="10263405" y="3349520"/>
            <a:ext cx="50297" cy="30482"/>
          </a:xfrm>
          <a:custGeom>
            <a:pathLst>
              <a:path w="309501" h="187573">
                <a:moveTo>
                  <a:pt x="0" y="187573"/>
                </a:moveTo>
                <a:lnTo>
                  <a:pt x="0" y="0"/>
                </a:lnTo>
                <a:lnTo>
                  <a:pt x="309501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13" name="Freeform 9513"/>
          <p:cNvSpPr/>
          <p:nvPr/>
        </p:nvSpPr>
        <p:spPr>
          <a:xfrm rot="-5400000" flipH="0" flipV="0">
            <a:off x="10222260" y="3338858"/>
            <a:ext cx="50297" cy="51804"/>
          </a:xfrm>
          <a:custGeom>
            <a:pathLst>
              <a:path w="309501" h="318777">
                <a:moveTo>
                  <a:pt x="309501" y="318777"/>
                </a:moveTo>
                <a:lnTo>
                  <a:pt x="0" y="318777"/>
                </a:lnTo>
                <a:lnTo>
                  <a:pt x="309501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14" name="Freeform 9514"/>
          <p:cNvSpPr/>
          <p:nvPr/>
        </p:nvSpPr>
        <p:spPr>
          <a:xfrm rot="-5400000" flipH="0" flipV="0">
            <a:off x="10222260" y="3338858"/>
            <a:ext cx="50297" cy="51804"/>
          </a:xfrm>
          <a:custGeom>
            <a:pathLst>
              <a:path w="309501" h="318777">
                <a:moveTo>
                  <a:pt x="309501" y="318777"/>
                </a:moveTo>
                <a:lnTo>
                  <a:pt x="0" y="318777"/>
                </a:lnTo>
                <a:lnTo>
                  <a:pt x="309501" y="0"/>
                </a:lnTo>
                <a:lnTo>
                  <a:pt x="309501" y="318777"/>
                </a:lnTo>
                <a:close/>
                <a:moveTo>
                  <a:pt x="12347451" y="12340882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15" name="Freeform 9515"/>
          <p:cNvSpPr/>
          <p:nvPr/>
        </p:nvSpPr>
        <p:spPr>
          <a:xfrm rot="-5400000" flipH="0" flipV="0">
            <a:off x="10597166" y="3046240"/>
            <a:ext cx="51823" cy="178320"/>
          </a:xfrm>
          <a:custGeom>
            <a:pathLst>
              <a:path w="318890" h="1097285">
                <a:moveTo>
                  <a:pt x="0" y="1097285"/>
                </a:moveTo>
                <a:lnTo>
                  <a:pt x="318890" y="1097285"/>
                </a:lnTo>
                <a:lnTo>
                  <a:pt x="31889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16" name="Freeform 9516"/>
          <p:cNvSpPr/>
          <p:nvPr/>
        </p:nvSpPr>
        <p:spPr>
          <a:xfrm rot="-5400000" flipH="0" flipV="0">
            <a:off x="10624596" y="3018811"/>
            <a:ext cx="150889" cy="332245"/>
          </a:xfrm>
          <a:custGeom>
            <a:pathLst>
              <a:path w="928490" h="2044452">
                <a:moveTo>
                  <a:pt x="609600" y="2044452"/>
                </a:moveTo>
                <a:lnTo>
                  <a:pt x="609600" y="1416050"/>
                </a:lnTo>
                <a:moveTo>
                  <a:pt x="609600" y="1884933"/>
                </a:moveTo>
                <a:lnTo>
                  <a:pt x="928490" y="1884933"/>
                </a:lnTo>
                <a:moveTo>
                  <a:pt x="609600" y="1566168"/>
                </a:moveTo>
                <a:lnTo>
                  <a:pt x="928490" y="1566168"/>
                </a:lnTo>
                <a:moveTo>
                  <a:pt x="609600" y="778384"/>
                </a:moveTo>
                <a:lnTo>
                  <a:pt x="609600" y="150118"/>
                </a:lnTo>
                <a:moveTo>
                  <a:pt x="609600" y="628402"/>
                </a:moveTo>
                <a:lnTo>
                  <a:pt x="928490" y="628402"/>
                </a:lnTo>
                <a:moveTo>
                  <a:pt x="609600" y="309501"/>
                </a:moveTo>
                <a:lnTo>
                  <a:pt x="928490" y="309501"/>
                </a:lnTo>
                <a:moveTo>
                  <a:pt x="609600" y="56269"/>
                </a:moveTo>
                <a:lnTo>
                  <a:pt x="609600" y="0"/>
                </a:lnTo>
                <a:moveTo>
                  <a:pt x="309489" y="0"/>
                </a:moveTo>
                <a:lnTo>
                  <a:pt x="309489" y="628402"/>
                </a:lnTo>
                <a:moveTo>
                  <a:pt x="309489" y="150118"/>
                </a:moveTo>
                <a:lnTo>
                  <a:pt x="0" y="150118"/>
                </a:lnTo>
                <a:moveTo>
                  <a:pt x="309489" y="468883"/>
                </a:moveTo>
                <a:lnTo>
                  <a:pt x="0" y="468883"/>
                </a:lnTo>
                <a:moveTo>
                  <a:pt x="309489" y="1256668"/>
                </a:moveTo>
                <a:lnTo>
                  <a:pt x="309489" y="135979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17" name="Freeform 9517"/>
          <p:cNvSpPr/>
          <p:nvPr/>
        </p:nvSpPr>
        <p:spPr>
          <a:xfrm rot="-5400000" flipH="0" flipV="0">
            <a:off x="10159014" y="3275611"/>
            <a:ext cx="228597" cy="0"/>
          </a:xfrm>
          <a:custGeom>
            <a:pathLst>
              <a:path w="1406661" h="0">
                <a:moveTo>
                  <a:pt x="0" y="0"/>
                </a:moveTo>
                <a:lnTo>
                  <a:pt x="1406661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18" name="Freeform 9518"/>
          <p:cNvSpPr/>
          <p:nvPr/>
        </p:nvSpPr>
        <p:spPr>
          <a:xfrm rot="-5400000" flipH="0" flipV="0">
            <a:off x="10306849" y="2518184"/>
            <a:ext cx="224034" cy="434345"/>
          </a:xfrm>
          <a:custGeom>
            <a:pathLst>
              <a:path w="1378582" h="2672717">
                <a:moveTo>
                  <a:pt x="0" y="628265"/>
                </a:moveTo>
                <a:lnTo>
                  <a:pt x="1378582" y="628265"/>
                </a:lnTo>
                <a:moveTo>
                  <a:pt x="0" y="2044315"/>
                </a:moveTo>
                <a:lnTo>
                  <a:pt x="1378582" y="2044315"/>
                </a:lnTo>
                <a:moveTo>
                  <a:pt x="984758" y="0"/>
                </a:moveTo>
                <a:lnTo>
                  <a:pt x="984758" y="267271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19" name="Freeform 9519"/>
          <p:cNvSpPr/>
          <p:nvPr/>
        </p:nvSpPr>
        <p:spPr>
          <a:xfrm rot="-5400000" flipH="0" flipV="0">
            <a:off x="10176545" y="2445794"/>
            <a:ext cx="175245" cy="307848"/>
          </a:xfrm>
          <a:custGeom>
            <a:pathLst>
              <a:path w="1078359" h="1894322">
                <a:moveTo>
                  <a:pt x="0" y="1894322"/>
                </a:moveTo>
                <a:lnTo>
                  <a:pt x="1078359" y="1556767"/>
                </a:lnTo>
                <a:lnTo>
                  <a:pt x="1078359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20" name="Freeform 9520"/>
          <p:cNvSpPr/>
          <p:nvPr/>
        </p:nvSpPr>
        <p:spPr>
          <a:xfrm rot="-5400000" flipH="0" flipV="0">
            <a:off x="10171975" y="2404649"/>
            <a:ext cx="25903" cy="48769"/>
          </a:xfrm>
          <a:custGeom>
            <a:pathLst>
              <a:path w="159394" h="300100">
                <a:moveTo>
                  <a:pt x="159394" y="262632"/>
                </a:moveTo>
                <a:lnTo>
                  <a:pt x="159394" y="253232"/>
                </a:lnTo>
                <a:lnTo>
                  <a:pt x="150118" y="234442"/>
                </a:lnTo>
                <a:lnTo>
                  <a:pt x="131316" y="225041"/>
                </a:lnTo>
                <a:lnTo>
                  <a:pt x="0" y="187573"/>
                </a:lnTo>
                <a:lnTo>
                  <a:pt x="0" y="0"/>
                </a:lnTo>
                <a:lnTo>
                  <a:pt x="0" y="271897"/>
                </a:lnTo>
                <a:lnTo>
                  <a:pt x="112526" y="300100"/>
                </a:lnTo>
                <a:lnTo>
                  <a:pt x="121927" y="300100"/>
                </a:lnTo>
                <a:lnTo>
                  <a:pt x="140717" y="290699"/>
                </a:lnTo>
                <a:lnTo>
                  <a:pt x="150118" y="28129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21" name="Freeform 9521"/>
          <p:cNvSpPr/>
          <p:nvPr/>
        </p:nvSpPr>
        <p:spPr>
          <a:xfrm rot="-5400000" flipH="0" flipV="0">
            <a:off x="10117870" y="2376448"/>
            <a:ext cx="128023" cy="79252"/>
          </a:xfrm>
          <a:custGeom>
            <a:pathLst>
              <a:path w="787785" h="487673">
                <a:moveTo>
                  <a:pt x="787785" y="356357"/>
                </a:moveTo>
                <a:lnTo>
                  <a:pt x="778384" y="337567"/>
                </a:lnTo>
                <a:lnTo>
                  <a:pt x="768983" y="318901"/>
                </a:lnTo>
                <a:lnTo>
                  <a:pt x="215652" y="9401"/>
                </a:lnTo>
                <a:lnTo>
                  <a:pt x="196986" y="0"/>
                </a:lnTo>
                <a:lnTo>
                  <a:pt x="187585" y="9401"/>
                </a:lnTo>
                <a:lnTo>
                  <a:pt x="168784" y="18790"/>
                </a:lnTo>
                <a:lnTo>
                  <a:pt x="159383" y="18790"/>
                </a:lnTo>
                <a:lnTo>
                  <a:pt x="159383" y="281298"/>
                </a:lnTo>
                <a:lnTo>
                  <a:pt x="46868" y="253231"/>
                </a:lnTo>
                <a:lnTo>
                  <a:pt x="37468" y="243842"/>
                </a:lnTo>
                <a:lnTo>
                  <a:pt x="18802" y="253231"/>
                </a:lnTo>
                <a:lnTo>
                  <a:pt x="0" y="262632"/>
                </a:lnTo>
                <a:lnTo>
                  <a:pt x="0" y="290699"/>
                </a:lnTo>
                <a:lnTo>
                  <a:pt x="9401" y="318901"/>
                </a:lnTo>
                <a:lnTo>
                  <a:pt x="28067" y="328166"/>
                </a:lnTo>
                <a:lnTo>
                  <a:pt x="159383" y="356357"/>
                </a:lnTo>
                <a:lnTo>
                  <a:pt x="159383" y="468883"/>
                </a:lnTo>
                <a:lnTo>
                  <a:pt x="178185" y="487673"/>
                </a:lnTo>
                <a:lnTo>
                  <a:pt x="215652" y="487673"/>
                </a:lnTo>
                <a:lnTo>
                  <a:pt x="234442" y="468883"/>
                </a:lnTo>
                <a:lnTo>
                  <a:pt x="234442" y="112526"/>
                </a:lnTo>
                <a:lnTo>
                  <a:pt x="731527" y="384423"/>
                </a:lnTo>
                <a:lnTo>
                  <a:pt x="750193" y="393824"/>
                </a:lnTo>
                <a:lnTo>
                  <a:pt x="768983" y="393824"/>
                </a:lnTo>
                <a:lnTo>
                  <a:pt x="778384" y="3751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22" name="Freeform 9522"/>
          <p:cNvSpPr/>
          <p:nvPr/>
        </p:nvSpPr>
        <p:spPr>
          <a:xfrm rot="-5400000" flipH="0" flipV="0">
            <a:off x="10223789" y="2371123"/>
            <a:ext cx="128023" cy="89902"/>
          </a:xfrm>
          <a:custGeom>
            <a:pathLst>
              <a:path w="787785" h="553207">
                <a:moveTo>
                  <a:pt x="787785" y="515739"/>
                </a:moveTo>
                <a:lnTo>
                  <a:pt x="787785" y="215640"/>
                </a:lnTo>
                <a:lnTo>
                  <a:pt x="778384" y="196850"/>
                </a:lnTo>
                <a:lnTo>
                  <a:pt x="759594" y="187449"/>
                </a:lnTo>
                <a:lnTo>
                  <a:pt x="440817" y="103125"/>
                </a:lnTo>
                <a:lnTo>
                  <a:pt x="422027" y="103125"/>
                </a:lnTo>
                <a:lnTo>
                  <a:pt x="403225" y="112514"/>
                </a:lnTo>
                <a:lnTo>
                  <a:pt x="403225" y="121915"/>
                </a:lnTo>
                <a:lnTo>
                  <a:pt x="393836" y="140581"/>
                </a:lnTo>
                <a:lnTo>
                  <a:pt x="393836" y="337567"/>
                </a:lnTo>
                <a:lnTo>
                  <a:pt x="384560" y="356232"/>
                </a:lnTo>
                <a:lnTo>
                  <a:pt x="375159" y="375022"/>
                </a:lnTo>
                <a:lnTo>
                  <a:pt x="356369" y="384423"/>
                </a:lnTo>
                <a:lnTo>
                  <a:pt x="337567" y="393824"/>
                </a:lnTo>
                <a:lnTo>
                  <a:pt x="300100" y="393824"/>
                </a:lnTo>
                <a:lnTo>
                  <a:pt x="271909" y="384423"/>
                </a:lnTo>
                <a:lnTo>
                  <a:pt x="196986" y="365633"/>
                </a:lnTo>
                <a:lnTo>
                  <a:pt x="187585" y="365633"/>
                </a:lnTo>
                <a:lnTo>
                  <a:pt x="168784" y="356232"/>
                </a:lnTo>
                <a:lnTo>
                  <a:pt x="140717" y="346956"/>
                </a:lnTo>
                <a:lnTo>
                  <a:pt x="131316" y="328166"/>
                </a:lnTo>
                <a:lnTo>
                  <a:pt x="112526" y="318765"/>
                </a:lnTo>
                <a:lnTo>
                  <a:pt x="103126" y="299975"/>
                </a:lnTo>
                <a:lnTo>
                  <a:pt x="93861" y="281298"/>
                </a:lnTo>
                <a:lnTo>
                  <a:pt x="84460" y="262508"/>
                </a:lnTo>
                <a:lnTo>
                  <a:pt x="84460" y="234441"/>
                </a:lnTo>
                <a:lnTo>
                  <a:pt x="75059" y="215640"/>
                </a:lnTo>
                <a:lnTo>
                  <a:pt x="75059" y="18665"/>
                </a:lnTo>
                <a:lnTo>
                  <a:pt x="65658" y="0"/>
                </a:lnTo>
                <a:lnTo>
                  <a:pt x="18802" y="0"/>
                </a:lnTo>
                <a:lnTo>
                  <a:pt x="0" y="18665"/>
                </a:lnTo>
                <a:lnTo>
                  <a:pt x="0" y="253107"/>
                </a:lnTo>
                <a:lnTo>
                  <a:pt x="9401" y="271897"/>
                </a:lnTo>
                <a:lnTo>
                  <a:pt x="9401" y="290698"/>
                </a:lnTo>
                <a:lnTo>
                  <a:pt x="18802" y="309364"/>
                </a:lnTo>
                <a:lnTo>
                  <a:pt x="28067" y="328166"/>
                </a:lnTo>
                <a:lnTo>
                  <a:pt x="37468" y="346956"/>
                </a:lnTo>
                <a:lnTo>
                  <a:pt x="46868" y="365633"/>
                </a:lnTo>
                <a:lnTo>
                  <a:pt x="65658" y="375022"/>
                </a:lnTo>
                <a:lnTo>
                  <a:pt x="84460" y="393824"/>
                </a:lnTo>
                <a:lnTo>
                  <a:pt x="103126" y="403225"/>
                </a:lnTo>
                <a:lnTo>
                  <a:pt x="121927" y="422015"/>
                </a:lnTo>
                <a:lnTo>
                  <a:pt x="140717" y="431291"/>
                </a:lnTo>
                <a:lnTo>
                  <a:pt x="168784" y="440680"/>
                </a:lnTo>
                <a:lnTo>
                  <a:pt x="196986" y="450081"/>
                </a:lnTo>
                <a:lnTo>
                  <a:pt x="271909" y="468883"/>
                </a:lnTo>
                <a:lnTo>
                  <a:pt x="290711" y="468883"/>
                </a:lnTo>
                <a:lnTo>
                  <a:pt x="318777" y="478272"/>
                </a:lnTo>
                <a:lnTo>
                  <a:pt x="346968" y="468883"/>
                </a:lnTo>
                <a:lnTo>
                  <a:pt x="375159" y="468883"/>
                </a:lnTo>
                <a:lnTo>
                  <a:pt x="393836" y="459482"/>
                </a:lnTo>
                <a:lnTo>
                  <a:pt x="412626" y="440680"/>
                </a:lnTo>
                <a:lnTo>
                  <a:pt x="431428" y="431291"/>
                </a:lnTo>
                <a:lnTo>
                  <a:pt x="450093" y="412614"/>
                </a:lnTo>
                <a:lnTo>
                  <a:pt x="459494" y="384423"/>
                </a:lnTo>
                <a:lnTo>
                  <a:pt x="468883" y="365633"/>
                </a:lnTo>
                <a:lnTo>
                  <a:pt x="468883" y="196850"/>
                </a:lnTo>
                <a:lnTo>
                  <a:pt x="703325" y="262508"/>
                </a:lnTo>
                <a:lnTo>
                  <a:pt x="703325" y="515739"/>
                </a:lnTo>
                <a:lnTo>
                  <a:pt x="712726" y="534541"/>
                </a:lnTo>
                <a:lnTo>
                  <a:pt x="722126" y="543806"/>
                </a:lnTo>
                <a:lnTo>
                  <a:pt x="750193" y="553207"/>
                </a:lnTo>
                <a:lnTo>
                  <a:pt x="768983" y="543806"/>
                </a:lnTo>
                <a:lnTo>
                  <a:pt x="778384" y="5345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23" name="Freeform 9523"/>
          <p:cNvSpPr/>
          <p:nvPr/>
        </p:nvSpPr>
        <p:spPr>
          <a:xfrm rot="-5400000" flipH="0" flipV="0">
            <a:off x="10239032" y="2624103"/>
            <a:ext cx="141727" cy="128023"/>
          </a:xfrm>
          <a:custGeom>
            <a:pathLst>
              <a:path w="872108" h="787785">
                <a:moveTo>
                  <a:pt x="787784" y="787785"/>
                </a:moveTo>
                <a:lnTo>
                  <a:pt x="872108" y="70332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24" name="Freeform 9524"/>
          <p:cNvSpPr/>
          <p:nvPr/>
        </p:nvSpPr>
        <p:spPr>
          <a:xfrm rot="-5400000" flipH="0" flipV="0">
            <a:off x="10225317" y="2624114"/>
            <a:ext cx="141727" cy="128001"/>
          </a:xfrm>
          <a:custGeom>
            <a:pathLst>
              <a:path w="872108" h="787648">
                <a:moveTo>
                  <a:pt x="872108" y="787648"/>
                </a:moveTo>
                <a:lnTo>
                  <a:pt x="0" y="84323"/>
                </a:lnTo>
                <a:lnTo>
                  <a:pt x="844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25" name="Freeform 9525"/>
          <p:cNvSpPr/>
          <p:nvPr/>
        </p:nvSpPr>
        <p:spPr>
          <a:xfrm rot="-5400000" flipH="0" flipV="0">
            <a:off x="10455441" y="2624114"/>
            <a:ext cx="141727" cy="128001"/>
          </a:xfrm>
          <a:custGeom>
            <a:pathLst>
              <a:path w="872108" h="787648">
                <a:moveTo>
                  <a:pt x="84459" y="0"/>
                </a:moveTo>
                <a:lnTo>
                  <a:pt x="0" y="84323"/>
                </a:lnTo>
                <a:lnTo>
                  <a:pt x="872108" y="7876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26" name="Freeform 9526"/>
          <p:cNvSpPr/>
          <p:nvPr/>
        </p:nvSpPr>
        <p:spPr>
          <a:xfrm rot="-5400000" flipH="0" flipV="0">
            <a:off x="10469155" y="2624103"/>
            <a:ext cx="141727" cy="128023"/>
          </a:xfrm>
          <a:custGeom>
            <a:pathLst>
              <a:path w="872108" h="787785">
                <a:moveTo>
                  <a:pt x="0" y="0"/>
                </a:moveTo>
                <a:lnTo>
                  <a:pt x="872108" y="703325"/>
                </a:lnTo>
                <a:lnTo>
                  <a:pt x="787784" y="78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27" name="Freeform 9527"/>
          <p:cNvSpPr/>
          <p:nvPr/>
        </p:nvSpPr>
        <p:spPr>
          <a:xfrm rot="-5400000" flipH="0" flipV="0">
            <a:off x="10485924" y="3063020"/>
            <a:ext cx="144780" cy="0"/>
          </a:xfrm>
          <a:custGeom>
            <a:pathLst>
              <a:path w="890898" h="0">
                <a:moveTo>
                  <a:pt x="890898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28" name="Freeform 9528"/>
          <p:cNvSpPr/>
          <p:nvPr/>
        </p:nvSpPr>
        <p:spPr>
          <a:xfrm rot="-5400000" flipH="0" flipV="0">
            <a:off x="10485924" y="3258078"/>
            <a:ext cx="144780" cy="0"/>
          </a:xfrm>
          <a:custGeom>
            <a:pathLst>
              <a:path w="890898" h="0">
                <a:moveTo>
                  <a:pt x="890898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29" name="Freeform 9529"/>
          <p:cNvSpPr/>
          <p:nvPr/>
        </p:nvSpPr>
        <p:spPr>
          <a:xfrm rot="-5400000" flipH="0" flipV="0">
            <a:off x="9067865" y="3007336"/>
            <a:ext cx="408424" cy="256127"/>
          </a:xfrm>
          <a:custGeom>
            <a:pathLst>
              <a:path w="2513210" h="1576065">
                <a:moveTo>
                  <a:pt x="2513210" y="787400"/>
                </a:moveTo>
                <a:lnTo>
                  <a:pt x="1650491" y="787400"/>
                </a:lnTo>
                <a:lnTo>
                  <a:pt x="1453517" y="1576065"/>
                </a:lnTo>
                <a:lnTo>
                  <a:pt x="1059693" y="0"/>
                </a:lnTo>
                <a:lnTo>
                  <a:pt x="862719" y="787400"/>
                </a:lnTo>
                <a:lnTo>
                  <a:pt x="0" y="787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30" name="Freeform 9530"/>
          <p:cNvSpPr/>
          <p:nvPr/>
        </p:nvSpPr>
        <p:spPr>
          <a:xfrm rot="-5400000" flipH="0" flipV="0">
            <a:off x="8991564" y="3135401"/>
            <a:ext cx="560821" cy="0"/>
          </a:xfrm>
          <a:custGeom>
            <a:pathLst>
              <a:path w="3450976" h="0">
                <a:moveTo>
                  <a:pt x="2982093" y="0"/>
                </a:moveTo>
                <a:lnTo>
                  <a:pt x="3450976" y="0"/>
                </a:lnTo>
                <a:moveTo>
                  <a:pt x="468883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31" name="Freeform 9531"/>
          <p:cNvSpPr/>
          <p:nvPr/>
        </p:nvSpPr>
        <p:spPr>
          <a:xfrm rot="-5400000" flipH="0" flipV="0">
            <a:off x="14995431" y="3652807"/>
            <a:ext cx="1027176" cy="510544"/>
          </a:xfrm>
          <a:custGeom>
            <a:pathLst>
              <a:path w="6320657" h="3141601">
                <a:moveTo>
                  <a:pt x="6320657" y="0"/>
                </a:moveTo>
                <a:lnTo>
                  <a:pt x="0" y="0"/>
                </a:lnTo>
                <a:lnTo>
                  <a:pt x="0" y="3141601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32" name="Freeform 9532"/>
          <p:cNvSpPr/>
          <p:nvPr/>
        </p:nvSpPr>
        <p:spPr>
          <a:xfrm rot="-5400000" flipH="0" flipV="0">
            <a:off x="15713229" y="2668291"/>
            <a:ext cx="0" cy="102121"/>
          </a:xfrm>
          <a:custGeom>
            <a:pathLst>
              <a:path w="0" h="628396">
                <a:moveTo>
                  <a:pt x="0" y="628396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33" name="Freeform 9533"/>
          <p:cNvSpPr/>
          <p:nvPr/>
        </p:nvSpPr>
        <p:spPr>
          <a:xfrm rot="-5400000" flipH="0" flipV="0">
            <a:off x="15662179" y="2617240"/>
            <a:ext cx="0" cy="204222"/>
          </a:xfrm>
          <a:custGeom>
            <a:pathLst>
              <a:path w="0" h="1256667">
                <a:moveTo>
                  <a:pt x="0" y="0"/>
                </a:moveTo>
                <a:lnTo>
                  <a:pt x="0" y="125666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34" name="Freeform 9534"/>
          <p:cNvSpPr/>
          <p:nvPr/>
        </p:nvSpPr>
        <p:spPr>
          <a:xfrm rot="-5400000" flipH="0" flipV="0">
            <a:off x="14913132" y="3570509"/>
            <a:ext cx="1702316" cy="0"/>
          </a:xfrm>
          <a:custGeom>
            <a:pathLst>
              <a:path w="10475082" h="0">
                <a:moveTo>
                  <a:pt x="10475082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35" name="Freeform 9535"/>
          <p:cNvSpPr/>
          <p:nvPr/>
        </p:nvSpPr>
        <p:spPr>
          <a:xfrm rot="-5400000" flipH="0" flipV="0">
            <a:off x="15573018" y="2579905"/>
            <a:ext cx="51824" cy="330718"/>
          </a:xfrm>
          <a:custGeom>
            <a:pathLst>
              <a:path w="318901" h="2035051">
                <a:moveTo>
                  <a:pt x="318901" y="2035051"/>
                </a:moveTo>
                <a:lnTo>
                  <a:pt x="318901" y="0"/>
                </a:lnTo>
                <a:moveTo>
                  <a:pt x="318901" y="1800609"/>
                </a:moveTo>
                <a:lnTo>
                  <a:pt x="0" y="1800609"/>
                </a:lnTo>
                <a:moveTo>
                  <a:pt x="318901" y="1491109"/>
                </a:moveTo>
                <a:lnTo>
                  <a:pt x="0" y="1491109"/>
                </a:lnTo>
                <a:moveTo>
                  <a:pt x="318901" y="1172214"/>
                </a:moveTo>
                <a:lnTo>
                  <a:pt x="0" y="1172214"/>
                </a:lnTo>
                <a:moveTo>
                  <a:pt x="318901" y="862837"/>
                </a:moveTo>
                <a:lnTo>
                  <a:pt x="0" y="862837"/>
                </a:lnTo>
                <a:moveTo>
                  <a:pt x="318901" y="543942"/>
                </a:moveTo>
                <a:lnTo>
                  <a:pt x="0" y="543942"/>
                </a:lnTo>
                <a:moveTo>
                  <a:pt x="318901" y="234442"/>
                </a:moveTo>
                <a:lnTo>
                  <a:pt x="0" y="2344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36" name="Freeform 9536"/>
          <p:cNvSpPr/>
          <p:nvPr/>
        </p:nvSpPr>
        <p:spPr>
          <a:xfrm rot="-5400000" flipH="0" flipV="0">
            <a:off x="15418331" y="2704110"/>
            <a:ext cx="30482" cy="0"/>
          </a:xfrm>
          <a:custGeom>
            <a:pathLst>
              <a:path w="187573" h="0">
                <a:moveTo>
                  <a:pt x="187573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37" name="Freeform 9537"/>
          <p:cNvSpPr/>
          <p:nvPr/>
        </p:nvSpPr>
        <p:spPr>
          <a:xfrm rot="-5400000" flipH="0" flipV="0">
            <a:off x="15547880" y="4203732"/>
            <a:ext cx="51823" cy="384048"/>
          </a:xfrm>
          <a:custGeom>
            <a:pathLst>
              <a:path w="318890" h="2363217">
                <a:moveTo>
                  <a:pt x="0" y="2363217"/>
                </a:moveTo>
                <a:lnTo>
                  <a:pt x="0" y="0"/>
                </a:lnTo>
                <a:moveTo>
                  <a:pt x="0" y="2119380"/>
                </a:moveTo>
                <a:lnTo>
                  <a:pt x="318890" y="2119380"/>
                </a:lnTo>
                <a:moveTo>
                  <a:pt x="0" y="1809880"/>
                </a:moveTo>
                <a:lnTo>
                  <a:pt x="318890" y="1809880"/>
                </a:lnTo>
                <a:moveTo>
                  <a:pt x="0" y="1490985"/>
                </a:moveTo>
                <a:lnTo>
                  <a:pt x="318890" y="1490985"/>
                </a:lnTo>
                <a:moveTo>
                  <a:pt x="0" y="1181608"/>
                </a:moveTo>
                <a:lnTo>
                  <a:pt x="318890" y="1181608"/>
                </a:lnTo>
                <a:moveTo>
                  <a:pt x="0" y="862713"/>
                </a:moveTo>
                <a:lnTo>
                  <a:pt x="318890" y="862713"/>
                </a:lnTo>
                <a:moveTo>
                  <a:pt x="0" y="553213"/>
                </a:moveTo>
                <a:lnTo>
                  <a:pt x="318890" y="553213"/>
                </a:lnTo>
                <a:moveTo>
                  <a:pt x="0" y="234317"/>
                </a:moveTo>
                <a:lnTo>
                  <a:pt x="318890" y="23431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38" name="Freeform 9538"/>
          <p:cNvSpPr/>
          <p:nvPr/>
        </p:nvSpPr>
        <p:spPr>
          <a:xfrm rot="-5400000" flipH="0" flipV="0">
            <a:off x="14372115" y="4768360"/>
            <a:ext cx="128002" cy="65549"/>
          </a:xfrm>
          <a:custGeom>
            <a:pathLst>
              <a:path w="787654" h="403355">
                <a:moveTo>
                  <a:pt x="787654" y="225171"/>
                </a:moveTo>
                <a:lnTo>
                  <a:pt x="787654" y="225171"/>
                </a:lnTo>
                <a:lnTo>
                  <a:pt x="778259" y="206375"/>
                </a:lnTo>
                <a:lnTo>
                  <a:pt x="759588" y="187579"/>
                </a:lnTo>
                <a:lnTo>
                  <a:pt x="37467" y="0"/>
                </a:lnTo>
                <a:lnTo>
                  <a:pt x="9401" y="0"/>
                </a:lnTo>
                <a:lnTo>
                  <a:pt x="9401" y="9401"/>
                </a:lnTo>
                <a:lnTo>
                  <a:pt x="0" y="28197"/>
                </a:lnTo>
                <a:lnTo>
                  <a:pt x="0" y="384559"/>
                </a:lnTo>
                <a:lnTo>
                  <a:pt x="18796" y="403355"/>
                </a:lnTo>
                <a:lnTo>
                  <a:pt x="56263" y="403355"/>
                </a:lnTo>
                <a:lnTo>
                  <a:pt x="75059" y="384559"/>
                </a:lnTo>
                <a:lnTo>
                  <a:pt x="75059" y="93855"/>
                </a:lnTo>
                <a:lnTo>
                  <a:pt x="731397" y="262638"/>
                </a:lnTo>
                <a:lnTo>
                  <a:pt x="750193" y="272033"/>
                </a:lnTo>
                <a:lnTo>
                  <a:pt x="768988" y="262638"/>
                </a:lnTo>
                <a:lnTo>
                  <a:pt x="778259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39" name="Freeform 9539"/>
          <p:cNvSpPr/>
          <p:nvPr/>
        </p:nvSpPr>
        <p:spPr>
          <a:xfrm rot="-5400000" flipH="0" flipV="0">
            <a:off x="14484896" y="4783602"/>
            <a:ext cx="118860" cy="44208"/>
          </a:xfrm>
          <a:custGeom>
            <a:pathLst>
              <a:path w="731397" h="272033">
                <a:moveTo>
                  <a:pt x="731397" y="272033"/>
                </a:moveTo>
                <a:lnTo>
                  <a:pt x="647067" y="159513"/>
                </a:lnTo>
                <a:lnTo>
                  <a:pt x="46862" y="0"/>
                </a:lnTo>
                <a:lnTo>
                  <a:pt x="28066" y="0"/>
                </a:lnTo>
                <a:lnTo>
                  <a:pt x="9401" y="18796"/>
                </a:lnTo>
                <a:lnTo>
                  <a:pt x="0" y="37592"/>
                </a:lnTo>
                <a:lnTo>
                  <a:pt x="0" y="46862"/>
                </a:lnTo>
                <a:lnTo>
                  <a:pt x="9401" y="65658"/>
                </a:lnTo>
                <a:lnTo>
                  <a:pt x="28066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40" name="Freeform 9540"/>
          <p:cNvSpPr/>
          <p:nvPr/>
        </p:nvSpPr>
        <p:spPr>
          <a:xfrm rot="-5400000" flipH="0" flipV="0">
            <a:off x="14524511" y="4733316"/>
            <a:ext cx="38099" cy="45736"/>
          </a:xfrm>
          <a:custGeom>
            <a:pathLst>
              <a:path w="234441" h="281434">
                <a:moveTo>
                  <a:pt x="234441" y="243843"/>
                </a:moveTo>
                <a:lnTo>
                  <a:pt x="234441" y="243843"/>
                </a:lnTo>
                <a:lnTo>
                  <a:pt x="225046" y="215776"/>
                </a:lnTo>
                <a:lnTo>
                  <a:pt x="65658" y="9401"/>
                </a:lnTo>
                <a:lnTo>
                  <a:pt x="37591" y="0"/>
                </a:lnTo>
                <a:lnTo>
                  <a:pt x="9400" y="9401"/>
                </a:lnTo>
                <a:lnTo>
                  <a:pt x="0" y="28197"/>
                </a:lnTo>
                <a:lnTo>
                  <a:pt x="0" y="37592"/>
                </a:lnTo>
                <a:lnTo>
                  <a:pt x="9400" y="56263"/>
                </a:lnTo>
                <a:lnTo>
                  <a:pt x="93854" y="168914"/>
                </a:lnTo>
                <a:lnTo>
                  <a:pt x="178184" y="281434"/>
                </a:lnTo>
                <a:lnTo>
                  <a:pt x="196980" y="281434"/>
                </a:lnTo>
                <a:lnTo>
                  <a:pt x="215775" y="272039"/>
                </a:lnTo>
                <a:lnTo>
                  <a:pt x="225046" y="2626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41" name="Freeform 9541"/>
          <p:cNvSpPr/>
          <p:nvPr/>
        </p:nvSpPr>
        <p:spPr>
          <a:xfrm rot="-5400000" flipH="0" flipV="0">
            <a:off x="14541281" y="4780568"/>
            <a:ext cx="117332" cy="51803"/>
          </a:xfrm>
          <a:custGeom>
            <a:pathLst>
              <a:path w="721996" h="318771">
                <a:moveTo>
                  <a:pt x="721996" y="187579"/>
                </a:moveTo>
                <a:lnTo>
                  <a:pt x="703330" y="168783"/>
                </a:lnTo>
                <a:lnTo>
                  <a:pt x="684529" y="149987"/>
                </a:lnTo>
                <a:lnTo>
                  <a:pt x="656462" y="140716"/>
                </a:lnTo>
                <a:lnTo>
                  <a:pt x="637666" y="121921"/>
                </a:lnTo>
                <a:lnTo>
                  <a:pt x="609600" y="112520"/>
                </a:lnTo>
                <a:lnTo>
                  <a:pt x="581409" y="93724"/>
                </a:lnTo>
                <a:lnTo>
                  <a:pt x="562613" y="84329"/>
                </a:lnTo>
                <a:lnTo>
                  <a:pt x="534547" y="74928"/>
                </a:lnTo>
                <a:lnTo>
                  <a:pt x="515751" y="65658"/>
                </a:lnTo>
                <a:lnTo>
                  <a:pt x="487555" y="56263"/>
                </a:lnTo>
                <a:lnTo>
                  <a:pt x="459488" y="46862"/>
                </a:lnTo>
                <a:lnTo>
                  <a:pt x="440692" y="37467"/>
                </a:lnTo>
                <a:lnTo>
                  <a:pt x="412626" y="28066"/>
                </a:lnTo>
                <a:lnTo>
                  <a:pt x="393830" y="28066"/>
                </a:lnTo>
                <a:lnTo>
                  <a:pt x="365763" y="18671"/>
                </a:lnTo>
                <a:lnTo>
                  <a:pt x="346968" y="9400"/>
                </a:lnTo>
                <a:lnTo>
                  <a:pt x="300105" y="9400"/>
                </a:lnTo>
                <a:lnTo>
                  <a:pt x="281304" y="0"/>
                </a:lnTo>
                <a:lnTo>
                  <a:pt x="112526" y="0"/>
                </a:lnTo>
                <a:lnTo>
                  <a:pt x="84330" y="9400"/>
                </a:lnTo>
                <a:lnTo>
                  <a:pt x="65658" y="18671"/>
                </a:lnTo>
                <a:lnTo>
                  <a:pt x="46862" y="28066"/>
                </a:lnTo>
                <a:lnTo>
                  <a:pt x="37467" y="37467"/>
                </a:lnTo>
                <a:lnTo>
                  <a:pt x="18796" y="56263"/>
                </a:lnTo>
                <a:lnTo>
                  <a:pt x="9401" y="65658"/>
                </a:lnTo>
                <a:lnTo>
                  <a:pt x="9401" y="84329"/>
                </a:lnTo>
                <a:lnTo>
                  <a:pt x="0" y="103125"/>
                </a:lnTo>
                <a:lnTo>
                  <a:pt x="0" y="149987"/>
                </a:lnTo>
                <a:lnTo>
                  <a:pt x="9401" y="168783"/>
                </a:lnTo>
                <a:lnTo>
                  <a:pt x="9401" y="187579"/>
                </a:lnTo>
                <a:lnTo>
                  <a:pt x="18796" y="206250"/>
                </a:lnTo>
                <a:lnTo>
                  <a:pt x="28066" y="225046"/>
                </a:lnTo>
                <a:lnTo>
                  <a:pt x="37467" y="243842"/>
                </a:lnTo>
                <a:lnTo>
                  <a:pt x="56263" y="262508"/>
                </a:lnTo>
                <a:lnTo>
                  <a:pt x="65658" y="281303"/>
                </a:lnTo>
                <a:lnTo>
                  <a:pt x="75059" y="149987"/>
                </a:lnTo>
                <a:lnTo>
                  <a:pt x="84330" y="131316"/>
                </a:lnTo>
                <a:lnTo>
                  <a:pt x="84330" y="112520"/>
                </a:lnTo>
                <a:lnTo>
                  <a:pt x="93730" y="103125"/>
                </a:lnTo>
                <a:lnTo>
                  <a:pt x="112526" y="93724"/>
                </a:lnTo>
                <a:lnTo>
                  <a:pt x="131322" y="84329"/>
                </a:lnTo>
                <a:lnTo>
                  <a:pt x="159388" y="74928"/>
                </a:lnTo>
                <a:lnTo>
                  <a:pt x="243712" y="74928"/>
                </a:lnTo>
                <a:lnTo>
                  <a:pt x="262508" y="84329"/>
                </a:lnTo>
                <a:lnTo>
                  <a:pt x="290705" y="84329"/>
                </a:lnTo>
                <a:lnTo>
                  <a:pt x="309500" y="93724"/>
                </a:lnTo>
                <a:lnTo>
                  <a:pt x="337567" y="93724"/>
                </a:lnTo>
                <a:lnTo>
                  <a:pt x="365763" y="103125"/>
                </a:lnTo>
                <a:lnTo>
                  <a:pt x="393830" y="112520"/>
                </a:lnTo>
                <a:lnTo>
                  <a:pt x="412626" y="112520"/>
                </a:lnTo>
                <a:lnTo>
                  <a:pt x="431291" y="121921"/>
                </a:lnTo>
                <a:lnTo>
                  <a:pt x="459488" y="131316"/>
                </a:lnTo>
                <a:lnTo>
                  <a:pt x="478284" y="140716"/>
                </a:lnTo>
                <a:lnTo>
                  <a:pt x="506350" y="149987"/>
                </a:lnTo>
                <a:lnTo>
                  <a:pt x="525146" y="159388"/>
                </a:lnTo>
                <a:lnTo>
                  <a:pt x="553213" y="168783"/>
                </a:lnTo>
                <a:lnTo>
                  <a:pt x="581409" y="187579"/>
                </a:lnTo>
                <a:lnTo>
                  <a:pt x="609600" y="196980"/>
                </a:lnTo>
                <a:lnTo>
                  <a:pt x="628271" y="215645"/>
                </a:lnTo>
                <a:lnTo>
                  <a:pt x="647067" y="225046"/>
                </a:lnTo>
                <a:lnTo>
                  <a:pt x="665863" y="243842"/>
                </a:lnTo>
                <a:lnTo>
                  <a:pt x="684529" y="253237"/>
                </a:lnTo>
                <a:lnTo>
                  <a:pt x="693930" y="271908"/>
                </a:lnTo>
                <a:lnTo>
                  <a:pt x="703330" y="290704"/>
                </a:lnTo>
                <a:lnTo>
                  <a:pt x="703330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42" name="Freeform 9542"/>
          <p:cNvSpPr/>
          <p:nvPr/>
        </p:nvSpPr>
        <p:spPr>
          <a:xfrm rot="-5400000" flipH="0" flipV="0">
            <a:off x="14564902" y="4770652"/>
            <a:ext cx="117332" cy="50297"/>
          </a:xfrm>
          <a:custGeom>
            <a:pathLst>
              <a:path w="721996" h="309501">
                <a:moveTo>
                  <a:pt x="721996" y="187579"/>
                </a:moveTo>
                <a:lnTo>
                  <a:pt x="721996" y="159513"/>
                </a:lnTo>
                <a:lnTo>
                  <a:pt x="712601" y="140717"/>
                </a:lnTo>
                <a:lnTo>
                  <a:pt x="712601" y="121921"/>
                </a:lnTo>
                <a:lnTo>
                  <a:pt x="703330" y="103250"/>
                </a:lnTo>
                <a:lnTo>
                  <a:pt x="693930" y="84454"/>
                </a:lnTo>
                <a:lnTo>
                  <a:pt x="684535" y="65658"/>
                </a:lnTo>
                <a:lnTo>
                  <a:pt x="665739" y="46993"/>
                </a:lnTo>
                <a:lnTo>
                  <a:pt x="656338" y="37592"/>
                </a:lnTo>
                <a:lnTo>
                  <a:pt x="637672" y="168784"/>
                </a:lnTo>
                <a:lnTo>
                  <a:pt x="637672" y="196980"/>
                </a:lnTo>
                <a:lnTo>
                  <a:pt x="618871" y="215646"/>
                </a:lnTo>
                <a:lnTo>
                  <a:pt x="609476" y="225047"/>
                </a:lnTo>
                <a:lnTo>
                  <a:pt x="581409" y="225047"/>
                </a:lnTo>
                <a:lnTo>
                  <a:pt x="562613" y="234572"/>
                </a:lnTo>
                <a:lnTo>
                  <a:pt x="525146" y="234572"/>
                </a:lnTo>
                <a:lnTo>
                  <a:pt x="459488" y="234572"/>
                </a:lnTo>
                <a:lnTo>
                  <a:pt x="431297" y="225047"/>
                </a:lnTo>
                <a:lnTo>
                  <a:pt x="412626" y="225047"/>
                </a:lnTo>
                <a:lnTo>
                  <a:pt x="384429" y="215646"/>
                </a:lnTo>
                <a:lnTo>
                  <a:pt x="356363" y="206375"/>
                </a:lnTo>
                <a:lnTo>
                  <a:pt x="328172" y="206375"/>
                </a:lnTo>
                <a:lnTo>
                  <a:pt x="309376" y="196980"/>
                </a:lnTo>
                <a:lnTo>
                  <a:pt x="290705" y="187579"/>
                </a:lnTo>
                <a:lnTo>
                  <a:pt x="262514" y="178179"/>
                </a:lnTo>
                <a:lnTo>
                  <a:pt x="243842" y="178179"/>
                </a:lnTo>
                <a:lnTo>
                  <a:pt x="215646" y="159513"/>
                </a:lnTo>
                <a:lnTo>
                  <a:pt x="196850" y="150112"/>
                </a:lnTo>
                <a:lnTo>
                  <a:pt x="168783" y="140717"/>
                </a:lnTo>
                <a:lnTo>
                  <a:pt x="140593" y="131316"/>
                </a:lnTo>
                <a:lnTo>
                  <a:pt x="112526" y="112521"/>
                </a:lnTo>
                <a:lnTo>
                  <a:pt x="84330" y="93855"/>
                </a:lnTo>
                <a:lnTo>
                  <a:pt x="65664" y="84454"/>
                </a:lnTo>
                <a:lnTo>
                  <a:pt x="56263" y="65658"/>
                </a:lnTo>
                <a:lnTo>
                  <a:pt x="37467" y="56263"/>
                </a:lnTo>
                <a:lnTo>
                  <a:pt x="28072" y="37592"/>
                </a:lnTo>
                <a:lnTo>
                  <a:pt x="18672" y="28197"/>
                </a:lnTo>
                <a:lnTo>
                  <a:pt x="18672" y="9401"/>
                </a:lnTo>
                <a:lnTo>
                  <a:pt x="9401" y="0"/>
                </a:lnTo>
                <a:lnTo>
                  <a:pt x="0" y="131316"/>
                </a:lnTo>
                <a:lnTo>
                  <a:pt x="18672" y="140717"/>
                </a:lnTo>
                <a:lnTo>
                  <a:pt x="37467" y="159513"/>
                </a:lnTo>
                <a:lnTo>
                  <a:pt x="56263" y="168784"/>
                </a:lnTo>
                <a:lnTo>
                  <a:pt x="84330" y="187579"/>
                </a:lnTo>
                <a:lnTo>
                  <a:pt x="103125" y="196980"/>
                </a:lnTo>
                <a:lnTo>
                  <a:pt x="131192" y="215646"/>
                </a:lnTo>
                <a:lnTo>
                  <a:pt x="159388" y="225047"/>
                </a:lnTo>
                <a:lnTo>
                  <a:pt x="187455" y="234572"/>
                </a:lnTo>
                <a:lnTo>
                  <a:pt x="206251" y="243843"/>
                </a:lnTo>
                <a:lnTo>
                  <a:pt x="234447" y="253238"/>
                </a:lnTo>
                <a:lnTo>
                  <a:pt x="253113" y="262638"/>
                </a:lnTo>
                <a:lnTo>
                  <a:pt x="281310" y="272033"/>
                </a:lnTo>
                <a:lnTo>
                  <a:pt x="300105" y="281434"/>
                </a:lnTo>
                <a:lnTo>
                  <a:pt x="328172" y="281434"/>
                </a:lnTo>
                <a:lnTo>
                  <a:pt x="346968" y="290705"/>
                </a:lnTo>
                <a:lnTo>
                  <a:pt x="375034" y="300100"/>
                </a:lnTo>
                <a:lnTo>
                  <a:pt x="393830" y="300100"/>
                </a:lnTo>
                <a:lnTo>
                  <a:pt x="421897" y="309501"/>
                </a:lnTo>
                <a:lnTo>
                  <a:pt x="609476" y="309501"/>
                </a:lnTo>
                <a:lnTo>
                  <a:pt x="637672" y="300100"/>
                </a:lnTo>
                <a:lnTo>
                  <a:pt x="656338" y="290705"/>
                </a:lnTo>
                <a:lnTo>
                  <a:pt x="675134" y="281434"/>
                </a:lnTo>
                <a:lnTo>
                  <a:pt x="684535" y="272033"/>
                </a:lnTo>
                <a:lnTo>
                  <a:pt x="703330" y="253238"/>
                </a:lnTo>
                <a:lnTo>
                  <a:pt x="712601" y="243843"/>
                </a:lnTo>
                <a:lnTo>
                  <a:pt x="712601" y="225047"/>
                </a:lnTo>
                <a:lnTo>
                  <a:pt x="721996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43" name="Freeform 9543"/>
          <p:cNvSpPr/>
          <p:nvPr/>
        </p:nvSpPr>
        <p:spPr>
          <a:xfrm rot="-5400000" flipH="0" flipV="0">
            <a:off x="14634249" y="4780558"/>
            <a:ext cx="117332" cy="51823"/>
          </a:xfrm>
          <a:custGeom>
            <a:pathLst>
              <a:path w="721996" h="318895">
                <a:moveTo>
                  <a:pt x="721996" y="187579"/>
                </a:moveTo>
                <a:lnTo>
                  <a:pt x="703330" y="168783"/>
                </a:lnTo>
                <a:lnTo>
                  <a:pt x="684529" y="150112"/>
                </a:lnTo>
                <a:lnTo>
                  <a:pt x="656462" y="140717"/>
                </a:lnTo>
                <a:lnTo>
                  <a:pt x="637666" y="121921"/>
                </a:lnTo>
                <a:lnTo>
                  <a:pt x="609600" y="112520"/>
                </a:lnTo>
                <a:lnTo>
                  <a:pt x="581409" y="93725"/>
                </a:lnTo>
                <a:lnTo>
                  <a:pt x="562613" y="84454"/>
                </a:lnTo>
                <a:lnTo>
                  <a:pt x="534547" y="75059"/>
                </a:lnTo>
                <a:lnTo>
                  <a:pt x="515751" y="65658"/>
                </a:lnTo>
                <a:lnTo>
                  <a:pt x="487555" y="56263"/>
                </a:lnTo>
                <a:lnTo>
                  <a:pt x="459488" y="46862"/>
                </a:lnTo>
                <a:lnTo>
                  <a:pt x="440692" y="37467"/>
                </a:lnTo>
                <a:lnTo>
                  <a:pt x="412626" y="28197"/>
                </a:lnTo>
                <a:lnTo>
                  <a:pt x="393830" y="28197"/>
                </a:lnTo>
                <a:lnTo>
                  <a:pt x="365763" y="18796"/>
                </a:lnTo>
                <a:lnTo>
                  <a:pt x="346968" y="9401"/>
                </a:lnTo>
                <a:lnTo>
                  <a:pt x="300105" y="9401"/>
                </a:lnTo>
                <a:lnTo>
                  <a:pt x="281304" y="0"/>
                </a:lnTo>
                <a:lnTo>
                  <a:pt x="112526" y="0"/>
                </a:lnTo>
                <a:lnTo>
                  <a:pt x="84330" y="9401"/>
                </a:lnTo>
                <a:lnTo>
                  <a:pt x="65658" y="18796"/>
                </a:lnTo>
                <a:lnTo>
                  <a:pt x="46862" y="28197"/>
                </a:lnTo>
                <a:lnTo>
                  <a:pt x="37467" y="37467"/>
                </a:lnTo>
                <a:lnTo>
                  <a:pt x="18796" y="56263"/>
                </a:lnTo>
                <a:lnTo>
                  <a:pt x="9401" y="65658"/>
                </a:lnTo>
                <a:lnTo>
                  <a:pt x="9401" y="84454"/>
                </a:lnTo>
                <a:lnTo>
                  <a:pt x="0" y="103250"/>
                </a:lnTo>
                <a:lnTo>
                  <a:pt x="0" y="150112"/>
                </a:lnTo>
                <a:lnTo>
                  <a:pt x="9401" y="168783"/>
                </a:lnTo>
                <a:lnTo>
                  <a:pt x="9401" y="187579"/>
                </a:lnTo>
                <a:lnTo>
                  <a:pt x="18796" y="206375"/>
                </a:lnTo>
                <a:lnTo>
                  <a:pt x="28066" y="225047"/>
                </a:lnTo>
                <a:lnTo>
                  <a:pt x="37467" y="243842"/>
                </a:lnTo>
                <a:lnTo>
                  <a:pt x="56263" y="262638"/>
                </a:lnTo>
                <a:lnTo>
                  <a:pt x="65658" y="281304"/>
                </a:lnTo>
                <a:lnTo>
                  <a:pt x="75059" y="150112"/>
                </a:lnTo>
                <a:lnTo>
                  <a:pt x="84330" y="131316"/>
                </a:lnTo>
                <a:lnTo>
                  <a:pt x="84330" y="112520"/>
                </a:lnTo>
                <a:lnTo>
                  <a:pt x="93730" y="103250"/>
                </a:lnTo>
                <a:lnTo>
                  <a:pt x="112526" y="93725"/>
                </a:lnTo>
                <a:lnTo>
                  <a:pt x="131322" y="84454"/>
                </a:lnTo>
                <a:lnTo>
                  <a:pt x="159388" y="75059"/>
                </a:lnTo>
                <a:lnTo>
                  <a:pt x="243712" y="75059"/>
                </a:lnTo>
                <a:lnTo>
                  <a:pt x="262508" y="84454"/>
                </a:lnTo>
                <a:lnTo>
                  <a:pt x="290705" y="84454"/>
                </a:lnTo>
                <a:lnTo>
                  <a:pt x="309500" y="93725"/>
                </a:lnTo>
                <a:lnTo>
                  <a:pt x="337567" y="93725"/>
                </a:lnTo>
                <a:lnTo>
                  <a:pt x="365763" y="103250"/>
                </a:lnTo>
                <a:lnTo>
                  <a:pt x="393830" y="112520"/>
                </a:lnTo>
                <a:lnTo>
                  <a:pt x="412626" y="112520"/>
                </a:lnTo>
                <a:lnTo>
                  <a:pt x="431291" y="121921"/>
                </a:lnTo>
                <a:lnTo>
                  <a:pt x="459488" y="131316"/>
                </a:lnTo>
                <a:lnTo>
                  <a:pt x="478284" y="140717"/>
                </a:lnTo>
                <a:lnTo>
                  <a:pt x="506350" y="150112"/>
                </a:lnTo>
                <a:lnTo>
                  <a:pt x="525146" y="159513"/>
                </a:lnTo>
                <a:lnTo>
                  <a:pt x="553213" y="168783"/>
                </a:lnTo>
                <a:lnTo>
                  <a:pt x="581409" y="187579"/>
                </a:lnTo>
                <a:lnTo>
                  <a:pt x="609600" y="196980"/>
                </a:lnTo>
                <a:lnTo>
                  <a:pt x="628271" y="215776"/>
                </a:lnTo>
                <a:lnTo>
                  <a:pt x="647067" y="225047"/>
                </a:lnTo>
                <a:lnTo>
                  <a:pt x="665863" y="243842"/>
                </a:lnTo>
                <a:lnTo>
                  <a:pt x="684529" y="253237"/>
                </a:lnTo>
                <a:lnTo>
                  <a:pt x="693930" y="271909"/>
                </a:lnTo>
                <a:lnTo>
                  <a:pt x="703330" y="290705"/>
                </a:lnTo>
                <a:lnTo>
                  <a:pt x="703330" y="3188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44" name="Freeform 9544"/>
          <p:cNvSpPr/>
          <p:nvPr/>
        </p:nvSpPr>
        <p:spPr>
          <a:xfrm rot="-5400000" flipH="0" flipV="0">
            <a:off x="14657870" y="4770662"/>
            <a:ext cx="117332" cy="50277"/>
          </a:xfrm>
          <a:custGeom>
            <a:pathLst>
              <a:path w="721996" h="309376">
                <a:moveTo>
                  <a:pt x="721996" y="187455"/>
                </a:moveTo>
                <a:lnTo>
                  <a:pt x="721996" y="159388"/>
                </a:lnTo>
                <a:lnTo>
                  <a:pt x="712601" y="140593"/>
                </a:lnTo>
                <a:lnTo>
                  <a:pt x="712601" y="121797"/>
                </a:lnTo>
                <a:lnTo>
                  <a:pt x="703330" y="103125"/>
                </a:lnTo>
                <a:lnTo>
                  <a:pt x="693930" y="84330"/>
                </a:lnTo>
                <a:lnTo>
                  <a:pt x="684535" y="65664"/>
                </a:lnTo>
                <a:lnTo>
                  <a:pt x="665739" y="46868"/>
                </a:lnTo>
                <a:lnTo>
                  <a:pt x="656338" y="37467"/>
                </a:lnTo>
                <a:lnTo>
                  <a:pt x="637672" y="168783"/>
                </a:lnTo>
                <a:lnTo>
                  <a:pt x="637672" y="196850"/>
                </a:lnTo>
                <a:lnTo>
                  <a:pt x="618871" y="215646"/>
                </a:lnTo>
                <a:lnTo>
                  <a:pt x="609476" y="225046"/>
                </a:lnTo>
                <a:lnTo>
                  <a:pt x="581409" y="225046"/>
                </a:lnTo>
                <a:lnTo>
                  <a:pt x="562613" y="234447"/>
                </a:lnTo>
                <a:lnTo>
                  <a:pt x="525146" y="234447"/>
                </a:lnTo>
                <a:lnTo>
                  <a:pt x="459488" y="234447"/>
                </a:lnTo>
                <a:lnTo>
                  <a:pt x="431297" y="225046"/>
                </a:lnTo>
                <a:lnTo>
                  <a:pt x="412626" y="225046"/>
                </a:lnTo>
                <a:lnTo>
                  <a:pt x="384429" y="215646"/>
                </a:lnTo>
                <a:lnTo>
                  <a:pt x="356363" y="206251"/>
                </a:lnTo>
                <a:lnTo>
                  <a:pt x="328172" y="206251"/>
                </a:lnTo>
                <a:lnTo>
                  <a:pt x="309376" y="196850"/>
                </a:lnTo>
                <a:lnTo>
                  <a:pt x="290705" y="187455"/>
                </a:lnTo>
                <a:lnTo>
                  <a:pt x="262514" y="178054"/>
                </a:lnTo>
                <a:lnTo>
                  <a:pt x="243842" y="178054"/>
                </a:lnTo>
                <a:lnTo>
                  <a:pt x="215646" y="159388"/>
                </a:lnTo>
                <a:lnTo>
                  <a:pt x="196850" y="149988"/>
                </a:lnTo>
                <a:lnTo>
                  <a:pt x="168783" y="140593"/>
                </a:lnTo>
                <a:lnTo>
                  <a:pt x="140593" y="131192"/>
                </a:lnTo>
                <a:lnTo>
                  <a:pt x="112526" y="112526"/>
                </a:lnTo>
                <a:lnTo>
                  <a:pt x="84330" y="93730"/>
                </a:lnTo>
                <a:lnTo>
                  <a:pt x="65664" y="84330"/>
                </a:lnTo>
                <a:lnTo>
                  <a:pt x="56263" y="65664"/>
                </a:lnTo>
                <a:lnTo>
                  <a:pt x="37467" y="56263"/>
                </a:lnTo>
                <a:lnTo>
                  <a:pt x="28072" y="37467"/>
                </a:lnTo>
                <a:lnTo>
                  <a:pt x="18672" y="28072"/>
                </a:lnTo>
                <a:lnTo>
                  <a:pt x="18672" y="9401"/>
                </a:lnTo>
                <a:lnTo>
                  <a:pt x="9401" y="0"/>
                </a:lnTo>
                <a:lnTo>
                  <a:pt x="0" y="131192"/>
                </a:lnTo>
                <a:lnTo>
                  <a:pt x="18672" y="140593"/>
                </a:lnTo>
                <a:lnTo>
                  <a:pt x="37467" y="159388"/>
                </a:lnTo>
                <a:lnTo>
                  <a:pt x="56263" y="168783"/>
                </a:lnTo>
                <a:lnTo>
                  <a:pt x="84330" y="187455"/>
                </a:lnTo>
                <a:lnTo>
                  <a:pt x="103125" y="196850"/>
                </a:lnTo>
                <a:lnTo>
                  <a:pt x="131192" y="215646"/>
                </a:lnTo>
                <a:lnTo>
                  <a:pt x="159388" y="225046"/>
                </a:lnTo>
                <a:lnTo>
                  <a:pt x="187455" y="234447"/>
                </a:lnTo>
                <a:lnTo>
                  <a:pt x="206251" y="243842"/>
                </a:lnTo>
                <a:lnTo>
                  <a:pt x="234447" y="253113"/>
                </a:lnTo>
                <a:lnTo>
                  <a:pt x="253113" y="262514"/>
                </a:lnTo>
                <a:lnTo>
                  <a:pt x="281310" y="271909"/>
                </a:lnTo>
                <a:lnTo>
                  <a:pt x="300105" y="281310"/>
                </a:lnTo>
                <a:lnTo>
                  <a:pt x="328172" y="281310"/>
                </a:lnTo>
                <a:lnTo>
                  <a:pt x="346968" y="290705"/>
                </a:lnTo>
                <a:lnTo>
                  <a:pt x="375034" y="300105"/>
                </a:lnTo>
                <a:lnTo>
                  <a:pt x="393830" y="300105"/>
                </a:lnTo>
                <a:lnTo>
                  <a:pt x="421897" y="309376"/>
                </a:lnTo>
                <a:lnTo>
                  <a:pt x="609476" y="309376"/>
                </a:lnTo>
                <a:lnTo>
                  <a:pt x="637672" y="300105"/>
                </a:lnTo>
                <a:lnTo>
                  <a:pt x="656338" y="290705"/>
                </a:lnTo>
                <a:lnTo>
                  <a:pt x="675134" y="281310"/>
                </a:lnTo>
                <a:lnTo>
                  <a:pt x="684535" y="271909"/>
                </a:lnTo>
                <a:lnTo>
                  <a:pt x="703330" y="253113"/>
                </a:lnTo>
                <a:lnTo>
                  <a:pt x="712601" y="243842"/>
                </a:lnTo>
                <a:lnTo>
                  <a:pt x="712601" y="225046"/>
                </a:lnTo>
                <a:lnTo>
                  <a:pt x="721996" y="2062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45" name="Freeform 9545"/>
          <p:cNvSpPr/>
          <p:nvPr/>
        </p:nvSpPr>
        <p:spPr>
          <a:xfrm rot="-5400000" flipH="0" flipV="0">
            <a:off x="14781312" y="4831609"/>
            <a:ext cx="42660" cy="24394"/>
          </a:xfrm>
          <a:custGeom>
            <a:pathLst>
              <a:path w="262508" h="150112">
                <a:moveTo>
                  <a:pt x="262508" y="56263"/>
                </a:moveTo>
                <a:lnTo>
                  <a:pt x="206251" y="0"/>
                </a:lnTo>
                <a:lnTo>
                  <a:pt x="28066" y="75059"/>
                </a:lnTo>
                <a:lnTo>
                  <a:pt x="18796" y="75059"/>
                </a:lnTo>
                <a:lnTo>
                  <a:pt x="9401" y="93854"/>
                </a:lnTo>
                <a:lnTo>
                  <a:pt x="0" y="112520"/>
                </a:lnTo>
                <a:lnTo>
                  <a:pt x="0" y="131316"/>
                </a:lnTo>
                <a:lnTo>
                  <a:pt x="18796" y="150112"/>
                </a:lnTo>
                <a:lnTo>
                  <a:pt x="56263" y="1501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46" name="Freeform 9546"/>
          <p:cNvSpPr/>
          <p:nvPr/>
        </p:nvSpPr>
        <p:spPr>
          <a:xfrm rot="-5400000" flipH="0" flipV="0">
            <a:off x="14747794" y="4776750"/>
            <a:ext cx="89903" cy="86869"/>
          </a:xfrm>
          <a:custGeom>
            <a:pathLst>
              <a:path w="553213" h="534547">
                <a:moveTo>
                  <a:pt x="553213" y="487554"/>
                </a:moveTo>
                <a:lnTo>
                  <a:pt x="553213" y="487554"/>
                </a:lnTo>
                <a:lnTo>
                  <a:pt x="534547" y="459488"/>
                </a:lnTo>
                <a:lnTo>
                  <a:pt x="346968" y="281309"/>
                </a:lnTo>
                <a:lnTo>
                  <a:pt x="281304" y="215645"/>
                </a:lnTo>
                <a:lnTo>
                  <a:pt x="65658" y="9270"/>
                </a:lnTo>
                <a:lnTo>
                  <a:pt x="37467" y="0"/>
                </a:lnTo>
                <a:lnTo>
                  <a:pt x="18796" y="0"/>
                </a:lnTo>
                <a:lnTo>
                  <a:pt x="9401" y="18671"/>
                </a:lnTo>
                <a:lnTo>
                  <a:pt x="0" y="37467"/>
                </a:lnTo>
                <a:lnTo>
                  <a:pt x="0" y="46862"/>
                </a:lnTo>
                <a:lnTo>
                  <a:pt x="9401" y="65533"/>
                </a:lnTo>
                <a:lnTo>
                  <a:pt x="206251" y="253113"/>
                </a:lnTo>
                <a:lnTo>
                  <a:pt x="262508" y="309376"/>
                </a:lnTo>
                <a:lnTo>
                  <a:pt x="487555" y="515751"/>
                </a:lnTo>
                <a:lnTo>
                  <a:pt x="487555" y="525146"/>
                </a:lnTo>
                <a:lnTo>
                  <a:pt x="515751" y="534547"/>
                </a:lnTo>
                <a:lnTo>
                  <a:pt x="534547" y="525146"/>
                </a:lnTo>
                <a:lnTo>
                  <a:pt x="543818" y="5157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47" name="Freeform 9547"/>
          <p:cNvSpPr/>
          <p:nvPr/>
        </p:nvSpPr>
        <p:spPr>
          <a:xfrm rot="-5400000" flipH="0" flipV="0">
            <a:off x="14759972" y="4784366"/>
            <a:ext cx="44188" cy="25922"/>
          </a:xfrm>
          <a:custGeom>
            <a:pathLst>
              <a:path w="271909" h="159512">
                <a:moveTo>
                  <a:pt x="271909" y="46986"/>
                </a:moveTo>
                <a:lnTo>
                  <a:pt x="271909" y="37591"/>
                </a:lnTo>
                <a:lnTo>
                  <a:pt x="253243" y="18795"/>
                </a:lnTo>
                <a:lnTo>
                  <a:pt x="253243" y="9395"/>
                </a:lnTo>
                <a:lnTo>
                  <a:pt x="225046" y="0"/>
                </a:lnTo>
                <a:lnTo>
                  <a:pt x="215651" y="9395"/>
                </a:lnTo>
                <a:lnTo>
                  <a:pt x="0" y="93848"/>
                </a:lnTo>
                <a:lnTo>
                  <a:pt x="65664" y="159512"/>
                </a:lnTo>
                <a:lnTo>
                  <a:pt x="243842" y="75053"/>
                </a:lnTo>
                <a:lnTo>
                  <a:pt x="262514" y="657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48" name="Freeform 9548"/>
          <p:cNvSpPr/>
          <p:nvPr/>
        </p:nvSpPr>
        <p:spPr>
          <a:xfrm rot="-5400000" flipH="0" flipV="0">
            <a:off x="14837698" y="4766080"/>
            <a:ext cx="128002" cy="70110"/>
          </a:xfrm>
          <a:custGeom>
            <a:pathLst>
              <a:path w="787654" h="431421">
                <a:moveTo>
                  <a:pt x="787654" y="393954"/>
                </a:moveTo>
                <a:lnTo>
                  <a:pt x="787654" y="65658"/>
                </a:lnTo>
                <a:lnTo>
                  <a:pt x="778259" y="46992"/>
                </a:lnTo>
                <a:lnTo>
                  <a:pt x="768988" y="37591"/>
                </a:lnTo>
                <a:lnTo>
                  <a:pt x="750193" y="28196"/>
                </a:lnTo>
                <a:lnTo>
                  <a:pt x="721996" y="37591"/>
                </a:lnTo>
                <a:lnTo>
                  <a:pt x="712725" y="46992"/>
                </a:lnTo>
                <a:lnTo>
                  <a:pt x="703330" y="65658"/>
                </a:lnTo>
                <a:lnTo>
                  <a:pt x="703330" y="328296"/>
                </a:lnTo>
                <a:lnTo>
                  <a:pt x="431291" y="196980"/>
                </a:lnTo>
                <a:lnTo>
                  <a:pt x="431291" y="112520"/>
                </a:lnTo>
                <a:lnTo>
                  <a:pt x="412626" y="103249"/>
                </a:lnTo>
                <a:lnTo>
                  <a:pt x="393830" y="93854"/>
                </a:lnTo>
                <a:lnTo>
                  <a:pt x="375034" y="103249"/>
                </a:lnTo>
                <a:lnTo>
                  <a:pt x="356363" y="112520"/>
                </a:lnTo>
                <a:lnTo>
                  <a:pt x="356363" y="159512"/>
                </a:lnTo>
                <a:lnTo>
                  <a:pt x="56263" y="9401"/>
                </a:lnTo>
                <a:lnTo>
                  <a:pt x="46862" y="0"/>
                </a:lnTo>
                <a:lnTo>
                  <a:pt x="28066" y="0"/>
                </a:lnTo>
                <a:lnTo>
                  <a:pt x="9401" y="18796"/>
                </a:lnTo>
                <a:lnTo>
                  <a:pt x="0" y="28196"/>
                </a:lnTo>
                <a:lnTo>
                  <a:pt x="0" y="56263"/>
                </a:lnTo>
                <a:lnTo>
                  <a:pt x="9401" y="65658"/>
                </a:lnTo>
                <a:lnTo>
                  <a:pt x="18796" y="75059"/>
                </a:lnTo>
                <a:lnTo>
                  <a:pt x="356363" y="243842"/>
                </a:lnTo>
                <a:lnTo>
                  <a:pt x="356363" y="318895"/>
                </a:lnTo>
                <a:lnTo>
                  <a:pt x="375034" y="337691"/>
                </a:lnTo>
                <a:lnTo>
                  <a:pt x="412626" y="337691"/>
                </a:lnTo>
                <a:lnTo>
                  <a:pt x="431291" y="318895"/>
                </a:lnTo>
                <a:lnTo>
                  <a:pt x="431291" y="281304"/>
                </a:lnTo>
                <a:lnTo>
                  <a:pt x="731397" y="431421"/>
                </a:lnTo>
                <a:lnTo>
                  <a:pt x="768988" y="431421"/>
                </a:lnTo>
                <a:lnTo>
                  <a:pt x="778259" y="41262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49" name="Freeform 9549"/>
          <p:cNvSpPr/>
          <p:nvPr/>
        </p:nvSpPr>
        <p:spPr>
          <a:xfrm rot="-5400000" flipH="0" flipV="0">
            <a:off x="14419367" y="5010692"/>
            <a:ext cx="128002" cy="41133"/>
          </a:xfrm>
          <a:custGeom>
            <a:pathLst>
              <a:path w="787654" h="253113">
                <a:moveTo>
                  <a:pt x="787654" y="206245"/>
                </a:moveTo>
                <a:lnTo>
                  <a:pt x="787654" y="206245"/>
                </a:lnTo>
                <a:lnTo>
                  <a:pt x="778259" y="178054"/>
                </a:lnTo>
                <a:lnTo>
                  <a:pt x="759588" y="168653"/>
                </a:lnTo>
                <a:lnTo>
                  <a:pt x="121921" y="0"/>
                </a:lnTo>
                <a:lnTo>
                  <a:pt x="65658" y="0"/>
                </a:lnTo>
                <a:lnTo>
                  <a:pt x="46862" y="9270"/>
                </a:lnTo>
                <a:lnTo>
                  <a:pt x="28066" y="28066"/>
                </a:lnTo>
                <a:lnTo>
                  <a:pt x="18796" y="37467"/>
                </a:lnTo>
                <a:lnTo>
                  <a:pt x="9401" y="56263"/>
                </a:lnTo>
                <a:lnTo>
                  <a:pt x="0" y="74929"/>
                </a:lnTo>
                <a:lnTo>
                  <a:pt x="0" y="121791"/>
                </a:lnTo>
                <a:lnTo>
                  <a:pt x="18796" y="131192"/>
                </a:lnTo>
                <a:lnTo>
                  <a:pt x="37467" y="140587"/>
                </a:lnTo>
                <a:lnTo>
                  <a:pt x="56263" y="140587"/>
                </a:lnTo>
                <a:lnTo>
                  <a:pt x="75059" y="121791"/>
                </a:lnTo>
                <a:lnTo>
                  <a:pt x="75059" y="103125"/>
                </a:lnTo>
                <a:lnTo>
                  <a:pt x="84330" y="84329"/>
                </a:lnTo>
                <a:lnTo>
                  <a:pt x="103125" y="74929"/>
                </a:lnTo>
                <a:lnTo>
                  <a:pt x="121921" y="84329"/>
                </a:lnTo>
                <a:lnTo>
                  <a:pt x="731397" y="243712"/>
                </a:lnTo>
                <a:lnTo>
                  <a:pt x="750193" y="253113"/>
                </a:lnTo>
                <a:lnTo>
                  <a:pt x="768988" y="243712"/>
                </a:lnTo>
                <a:lnTo>
                  <a:pt x="778259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50" name="Freeform 9550"/>
          <p:cNvSpPr/>
          <p:nvPr/>
        </p:nvSpPr>
        <p:spPr>
          <a:xfrm rot="-5400000" flipH="0" flipV="0">
            <a:off x="14544335" y="5036594"/>
            <a:ext cx="12176" cy="65528"/>
          </a:xfrm>
          <a:custGeom>
            <a:pathLst>
              <a:path w="74929" h="403225">
                <a:moveTo>
                  <a:pt x="74929" y="365633"/>
                </a:moveTo>
                <a:lnTo>
                  <a:pt x="74929" y="18665"/>
                </a:lnTo>
                <a:lnTo>
                  <a:pt x="56263" y="9395"/>
                </a:lnTo>
                <a:lnTo>
                  <a:pt x="37467" y="0"/>
                </a:lnTo>
                <a:lnTo>
                  <a:pt x="18672" y="9395"/>
                </a:lnTo>
                <a:lnTo>
                  <a:pt x="0" y="18665"/>
                </a:lnTo>
                <a:lnTo>
                  <a:pt x="0" y="384429"/>
                </a:lnTo>
                <a:lnTo>
                  <a:pt x="9401" y="403225"/>
                </a:lnTo>
                <a:lnTo>
                  <a:pt x="56263" y="403225"/>
                </a:lnTo>
                <a:lnTo>
                  <a:pt x="65658" y="3938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51" name="Freeform 9551"/>
          <p:cNvSpPr/>
          <p:nvPr/>
        </p:nvSpPr>
        <p:spPr>
          <a:xfrm rot="-5400000" flipH="0" flipV="0">
            <a:off x="14555005" y="4998495"/>
            <a:ext cx="12176" cy="65528"/>
          </a:xfrm>
          <a:custGeom>
            <a:pathLst>
              <a:path w="74928" h="403225">
                <a:moveTo>
                  <a:pt x="74928" y="365633"/>
                </a:moveTo>
                <a:lnTo>
                  <a:pt x="74928" y="18671"/>
                </a:lnTo>
                <a:lnTo>
                  <a:pt x="56263" y="9270"/>
                </a:lnTo>
                <a:lnTo>
                  <a:pt x="37467" y="0"/>
                </a:lnTo>
                <a:lnTo>
                  <a:pt x="18671" y="0"/>
                </a:lnTo>
                <a:lnTo>
                  <a:pt x="0" y="18671"/>
                </a:lnTo>
                <a:lnTo>
                  <a:pt x="0" y="384429"/>
                </a:lnTo>
                <a:lnTo>
                  <a:pt x="18671" y="403225"/>
                </a:lnTo>
                <a:lnTo>
                  <a:pt x="56263" y="403225"/>
                </a:lnTo>
                <a:lnTo>
                  <a:pt x="74928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52" name="Freeform 9552"/>
          <p:cNvSpPr/>
          <p:nvPr/>
        </p:nvSpPr>
        <p:spPr>
          <a:xfrm rot="-5400000" flipH="0" flipV="0">
            <a:off x="14587007" y="4986308"/>
            <a:ext cx="128002" cy="89903"/>
          </a:xfrm>
          <a:custGeom>
            <a:pathLst>
              <a:path w="787654" h="553212">
                <a:moveTo>
                  <a:pt x="787654" y="403225"/>
                </a:moveTo>
                <a:lnTo>
                  <a:pt x="787654" y="225040"/>
                </a:lnTo>
                <a:lnTo>
                  <a:pt x="778259" y="206245"/>
                </a:lnTo>
                <a:lnTo>
                  <a:pt x="768988" y="196850"/>
                </a:lnTo>
                <a:lnTo>
                  <a:pt x="750193" y="187579"/>
                </a:lnTo>
                <a:lnTo>
                  <a:pt x="721996" y="196850"/>
                </a:lnTo>
                <a:lnTo>
                  <a:pt x="712725" y="206245"/>
                </a:lnTo>
                <a:lnTo>
                  <a:pt x="703330" y="225040"/>
                </a:lnTo>
                <a:lnTo>
                  <a:pt x="703330" y="421890"/>
                </a:lnTo>
                <a:lnTo>
                  <a:pt x="693930" y="440686"/>
                </a:lnTo>
                <a:lnTo>
                  <a:pt x="684529" y="459482"/>
                </a:lnTo>
                <a:lnTo>
                  <a:pt x="665863" y="468753"/>
                </a:lnTo>
                <a:lnTo>
                  <a:pt x="647067" y="478278"/>
                </a:lnTo>
                <a:lnTo>
                  <a:pt x="618871" y="478278"/>
                </a:lnTo>
                <a:lnTo>
                  <a:pt x="590804" y="468753"/>
                </a:lnTo>
                <a:lnTo>
                  <a:pt x="572008" y="468753"/>
                </a:lnTo>
                <a:lnTo>
                  <a:pt x="553213" y="450087"/>
                </a:lnTo>
                <a:lnTo>
                  <a:pt x="534547" y="440686"/>
                </a:lnTo>
                <a:lnTo>
                  <a:pt x="515751" y="421890"/>
                </a:lnTo>
                <a:lnTo>
                  <a:pt x="496955" y="403225"/>
                </a:lnTo>
                <a:lnTo>
                  <a:pt x="487555" y="384429"/>
                </a:lnTo>
                <a:lnTo>
                  <a:pt x="478284" y="365633"/>
                </a:lnTo>
                <a:lnTo>
                  <a:pt x="468883" y="337561"/>
                </a:lnTo>
                <a:lnTo>
                  <a:pt x="468883" y="206245"/>
                </a:lnTo>
                <a:lnTo>
                  <a:pt x="450087" y="187579"/>
                </a:lnTo>
                <a:lnTo>
                  <a:pt x="412626" y="187579"/>
                </a:lnTo>
                <a:lnTo>
                  <a:pt x="393830" y="206245"/>
                </a:lnTo>
                <a:lnTo>
                  <a:pt x="393830" y="328166"/>
                </a:lnTo>
                <a:lnTo>
                  <a:pt x="384429" y="356232"/>
                </a:lnTo>
                <a:lnTo>
                  <a:pt x="375034" y="375028"/>
                </a:lnTo>
                <a:lnTo>
                  <a:pt x="356363" y="384429"/>
                </a:lnTo>
                <a:lnTo>
                  <a:pt x="337567" y="393824"/>
                </a:lnTo>
                <a:lnTo>
                  <a:pt x="300105" y="393824"/>
                </a:lnTo>
                <a:lnTo>
                  <a:pt x="271909" y="384429"/>
                </a:lnTo>
                <a:lnTo>
                  <a:pt x="196850" y="365633"/>
                </a:lnTo>
                <a:lnTo>
                  <a:pt x="187579" y="365633"/>
                </a:lnTo>
                <a:lnTo>
                  <a:pt x="168783" y="356232"/>
                </a:lnTo>
                <a:lnTo>
                  <a:pt x="149988" y="346961"/>
                </a:lnTo>
                <a:lnTo>
                  <a:pt x="131322" y="328166"/>
                </a:lnTo>
                <a:lnTo>
                  <a:pt x="112526" y="309370"/>
                </a:lnTo>
                <a:lnTo>
                  <a:pt x="103125" y="299969"/>
                </a:lnTo>
                <a:lnTo>
                  <a:pt x="93730" y="281303"/>
                </a:lnTo>
                <a:lnTo>
                  <a:pt x="84330" y="253107"/>
                </a:lnTo>
                <a:lnTo>
                  <a:pt x="84330" y="234441"/>
                </a:lnTo>
                <a:lnTo>
                  <a:pt x="75059" y="215645"/>
                </a:lnTo>
                <a:lnTo>
                  <a:pt x="75059" y="18665"/>
                </a:lnTo>
                <a:lnTo>
                  <a:pt x="65658" y="0"/>
                </a:lnTo>
                <a:lnTo>
                  <a:pt x="18796" y="0"/>
                </a:lnTo>
                <a:lnTo>
                  <a:pt x="0" y="18665"/>
                </a:lnTo>
                <a:lnTo>
                  <a:pt x="0" y="243712"/>
                </a:lnTo>
                <a:lnTo>
                  <a:pt x="9401" y="262508"/>
                </a:lnTo>
                <a:lnTo>
                  <a:pt x="18796" y="290698"/>
                </a:lnTo>
                <a:lnTo>
                  <a:pt x="18796" y="309370"/>
                </a:lnTo>
                <a:lnTo>
                  <a:pt x="28066" y="328166"/>
                </a:lnTo>
                <a:lnTo>
                  <a:pt x="37467" y="346961"/>
                </a:lnTo>
                <a:lnTo>
                  <a:pt x="56263" y="365633"/>
                </a:lnTo>
                <a:lnTo>
                  <a:pt x="65658" y="375028"/>
                </a:lnTo>
                <a:lnTo>
                  <a:pt x="84330" y="393824"/>
                </a:lnTo>
                <a:lnTo>
                  <a:pt x="103125" y="403225"/>
                </a:lnTo>
                <a:lnTo>
                  <a:pt x="121921" y="421890"/>
                </a:lnTo>
                <a:lnTo>
                  <a:pt x="149988" y="431291"/>
                </a:lnTo>
                <a:lnTo>
                  <a:pt x="168783" y="440686"/>
                </a:lnTo>
                <a:lnTo>
                  <a:pt x="196850" y="450087"/>
                </a:lnTo>
                <a:lnTo>
                  <a:pt x="271909" y="468753"/>
                </a:lnTo>
                <a:lnTo>
                  <a:pt x="300105" y="468753"/>
                </a:lnTo>
                <a:lnTo>
                  <a:pt x="318771" y="478278"/>
                </a:lnTo>
                <a:lnTo>
                  <a:pt x="328172" y="478278"/>
                </a:lnTo>
                <a:lnTo>
                  <a:pt x="356363" y="468753"/>
                </a:lnTo>
                <a:lnTo>
                  <a:pt x="375034" y="468753"/>
                </a:lnTo>
                <a:lnTo>
                  <a:pt x="393830" y="459482"/>
                </a:lnTo>
                <a:lnTo>
                  <a:pt x="412626" y="440686"/>
                </a:lnTo>
                <a:lnTo>
                  <a:pt x="422021" y="421890"/>
                </a:lnTo>
                <a:lnTo>
                  <a:pt x="422021" y="431291"/>
                </a:lnTo>
                <a:lnTo>
                  <a:pt x="431291" y="450087"/>
                </a:lnTo>
                <a:lnTo>
                  <a:pt x="450087" y="468753"/>
                </a:lnTo>
                <a:lnTo>
                  <a:pt x="459488" y="487548"/>
                </a:lnTo>
                <a:lnTo>
                  <a:pt x="478284" y="496949"/>
                </a:lnTo>
                <a:lnTo>
                  <a:pt x="496955" y="515745"/>
                </a:lnTo>
                <a:lnTo>
                  <a:pt x="515751" y="525140"/>
                </a:lnTo>
                <a:lnTo>
                  <a:pt x="534547" y="534541"/>
                </a:lnTo>
                <a:lnTo>
                  <a:pt x="562613" y="543811"/>
                </a:lnTo>
                <a:lnTo>
                  <a:pt x="590804" y="553212"/>
                </a:lnTo>
                <a:lnTo>
                  <a:pt x="656462" y="553212"/>
                </a:lnTo>
                <a:lnTo>
                  <a:pt x="684529" y="543811"/>
                </a:lnTo>
                <a:lnTo>
                  <a:pt x="703330" y="534541"/>
                </a:lnTo>
                <a:lnTo>
                  <a:pt x="712725" y="534541"/>
                </a:lnTo>
                <a:lnTo>
                  <a:pt x="731397" y="525140"/>
                </a:lnTo>
                <a:lnTo>
                  <a:pt x="750193" y="506344"/>
                </a:lnTo>
                <a:lnTo>
                  <a:pt x="759588" y="487548"/>
                </a:lnTo>
                <a:lnTo>
                  <a:pt x="768988" y="468753"/>
                </a:lnTo>
                <a:lnTo>
                  <a:pt x="778259" y="450087"/>
                </a:lnTo>
                <a:lnTo>
                  <a:pt x="787654" y="42189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53" name="Freeform 9553"/>
          <p:cNvSpPr/>
          <p:nvPr/>
        </p:nvSpPr>
        <p:spPr>
          <a:xfrm rot="-5400000" flipH="0" flipV="0">
            <a:off x="14679975" y="4986298"/>
            <a:ext cx="128002" cy="89923"/>
          </a:xfrm>
          <a:custGeom>
            <a:pathLst>
              <a:path w="787654" h="553337">
                <a:moveTo>
                  <a:pt x="787654" y="403225"/>
                </a:moveTo>
                <a:lnTo>
                  <a:pt x="787654" y="225041"/>
                </a:lnTo>
                <a:lnTo>
                  <a:pt x="778259" y="206245"/>
                </a:lnTo>
                <a:lnTo>
                  <a:pt x="768988" y="196974"/>
                </a:lnTo>
                <a:lnTo>
                  <a:pt x="750193" y="187579"/>
                </a:lnTo>
                <a:lnTo>
                  <a:pt x="721996" y="196974"/>
                </a:lnTo>
                <a:lnTo>
                  <a:pt x="712725" y="206245"/>
                </a:lnTo>
                <a:lnTo>
                  <a:pt x="703330" y="225041"/>
                </a:lnTo>
                <a:lnTo>
                  <a:pt x="703330" y="422021"/>
                </a:lnTo>
                <a:lnTo>
                  <a:pt x="693930" y="440687"/>
                </a:lnTo>
                <a:lnTo>
                  <a:pt x="684529" y="459482"/>
                </a:lnTo>
                <a:lnTo>
                  <a:pt x="665863" y="468883"/>
                </a:lnTo>
                <a:lnTo>
                  <a:pt x="647067" y="478278"/>
                </a:lnTo>
                <a:lnTo>
                  <a:pt x="618871" y="478278"/>
                </a:lnTo>
                <a:lnTo>
                  <a:pt x="590804" y="468883"/>
                </a:lnTo>
                <a:lnTo>
                  <a:pt x="572008" y="468883"/>
                </a:lnTo>
                <a:lnTo>
                  <a:pt x="553213" y="450087"/>
                </a:lnTo>
                <a:lnTo>
                  <a:pt x="534547" y="440687"/>
                </a:lnTo>
                <a:lnTo>
                  <a:pt x="515751" y="422021"/>
                </a:lnTo>
                <a:lnTo>
                  <a:pt x="496955" y="403225"/>
                </a:lnTo>
                <a:lnTo>
                  <a:pt x="487555" y="384429"/>
                </a:lnTo>
                <a:lnTo>
                  <a:pt x="478284" y="365758"/>
                </a:lnTo>
                <a:lnTo>
                  <a:pt x="468883" y="337561"/>
                </a:lnTo>
                <a:lnTo>
                  <a:pt x="468883" y="206245"/>
                </a:lnTo>
                <a:lnTo>
                  <a:pt x="450087" y="187579"/>
                </a:lnTo>
                <a:lnTo>
                  <a:pt x="412626" y="187579"/>
                </a:lnTo>
                <a:lnTo>
                  <a:pt x="393830" y="206245"/>
                </a:lnTo>
                <a:lnTo>
                  <a:pt x="393830" y="328166"/>
                </a:lnTo>
                <a:lnTo>
                  <a:pt x="384429" y="356357"/>
                </a:lnTo>
                <a:lnTo>
                  <a:pt x="375034" y="375028"/>
                </a:lnTo>
                <a:lnTo>
                  <a:pt x="356363" y="384429"/>
                </a:lnTo>
                <a:lnTo>
                  <a:pt x="337567" y="393824"/>
                </a:lnTo>
                <a:lnTo>
                  <a:pt x="300105" y="393824"/>
                </a:lnTo>
                <a:lnTo>
                  <a:pt x="271909" y="384429"/>
                </a:lnTo>
                <a:lnTo>
                  <a:pt x="196850" y="365758"/>
                </a:lnTo>
                <a:lnTo>
                  <a:pt x="187579" y="365758"/>
                </a:lnTo>
                <a:lnTo>
                  <a:pt x="168783" y="356357"/>
                </a:lnTo>
                <a:lnTo>
                  <a:pt x="149988" y="346962"/>
                </a:lnTo>
                <a:lnTo>
                  <a:pt x="131322" y="328166"/>
                </a:lnTo>
                <a:lnTo>
                  <a:pt x="112526" y="309495"/>
                </a:lnTo>
                <a:lnTo>
                  <a:pt x="103125" y="300100"/>
                </a:lnTo>
                <a:lnTo>
                  <a:pt x="93730" y="281304"/>
                </a:lnTo>
                <a:lnTo>
                  <a:pt x="84330" y="253237"/>
                </a:lnTo>
                <a:lnTo>
                  <a:pt x="84330" y="234442"/>
                </a:lnTo>
                <a:lnTo>
                  <a:pt x="75059" y="215646"/>
                </a:lnTo>
                <a:lnTo>
                  <a:pt x="75059" y="18796"/>
                </a:lnTo>
                <a:lnTo>
                  <a:pt x="65658" y="0"/>
                </a:lnTo>
                <a:lnTo>
                  <a:pt x="18796" y="0"/>
                </a:lnTo>
                <a:lnTo>
                  <a:pt x="0" y="18796"/>
                </a:lnTo>
                <a:lnTo>
                  <a:pt x="0" y="243837"/>
                </a:lnTo>
                <a:lnTo>
                  <a:pt x="9401" y="262508"/>
                </a:lnTo>
                <a:lnTo>
                  <a:pt x="18796" y="290699"/>
                </a:lnTo>
                <a:lnTo>
                  <a:pt x="18796" y="309495"/>
                </a:lnTo>
                <a:lnTo>
                  <a:pt x="28066" y="328166"/>
                </a:lnTo>
                <a:lnTo>
                  <a:pt x="37467" y="346962"/>
                </a:lnTo>
                <a:lnTo>
                  <a:pt x="56263" y="365758"/>
                </a:lnTo>
                <a:lnTo>
                  <a:pt x="65658" y="375028"/>
                </a:lnTo>
                <a:lnTo>
                  <a:pt x="84330" y="393824"/>
                </a:lnTo>
                <a:lnTo>
                  <a:pt x="103125" y="403225"/>
                </a:lnTo>
                <a:lnTo>
                  <a:pt x="121921" y="422021"/>
                </a:lnTo>
                <a:lnTo>
                  <a:pt x="149988" y="431292"/>
                </a:lnTo>
                <a:lnTo>
                  <a:pt x="168783" y="440687"/>
                </a:lnTo>
                <a:lnTo>
                  <a:pt x="196850" y="450087"/>
                </a:lnTo>
                <a:lnTo>
                  <a:pt x="271909" y="468883"/>
                </a:lnTo>
                <a:lnTo>
                  <a:pt x="300105" y="468883"/>
                </a:lnTo>
                <a:lnTo>
                  <a:pt x="318771" y="478278"/>
                </a:lnTo>
                <a:lnTo>
                  <a:pt x="328172" y="478278"/>
                </a:lnTo>
                <a:lnTo>
                  <a:pt x="356363" y="468883"/>
                </a:lnTo>
                <a:lnTo>
                  <a:pt x="375034" y="468883"/>
                </a:lnTo>
                <a:lnTo>
                  <a:pt x="393830" y="459482"/>
                </a:lnTo>
                <a:lnTo>
                  <a:pt x="412626" y="440687"/>
                </a:lnTo>
                <a:lnTo>
                  <a:pt x="422021" y="422021"/>
                </a:lnTo>
                <a:lnTo>
                  <a:pt x="422021" y="431292"/>
                </a:lnTo>
                <a:lnTo>
                  <a:pt x="431291" y="450087"/>
                </a:lnTo>
                <a:lnTo>
                  <a:pt x="450087" y="468883"/>
                </a:lnTo>
                <a:lnTo>
                  <a:pt x="459488" y="487679"/>
                </a:lnTo>
                <a:lnTo>
                  <a:pt x="478284" y="497074"/>
                </a:lnTo>
                <a:lnTo>
                  <a:pt x="496955" y="515745"/>
                </a:lnTo>
                <a:lnTo>
                  <a:pt x="515751" y="525140"/>
                </a:lnTo>
                <a:lnTo>
                  <a:pt x="534547" y="534541"/>
                </a:lnTo>
                <a:lnTo>
                  <a:pt x="562613" y="543936"/>
                </a:lnTo>
                <a:lnTo>
                  <a:pt x="590804" y="553337"/>
                </a:lnTo>
                <a:lnTo>
                  <a:pt x="656462" y="553337"/>
                </a:lnTo>
                <a:lnTo>
                  <a:pt x="684529" y="543936"/>
                </a:lnTo>
                <a:lnTo>
                  <a:pt x="703330" y="534541"/>
                </a:lnTo>
                <a:lnTo>
                  <a:pt x="712725" y="534541"/>
                </a:lnTo>
                <a:lnTo>
                  <a:pt x="731397" y="525140"/>
                </a:lnTo>
                <a:lnTo>
                  <a:pt x="750193" y="506345"/>
                </a:lnTo>
                <a:lnTo>
                  <a:pt x="759588" y="487679"/>
                </a:lnTo>
                <a:lnTo>
                  <a:pt x="768988" y="468883"/>
                </a:lnTo>
                <a:lnTo>
                  <a:pt x="778259" y="450087"/>
                </a:lnTo>
                <a:lnTo>
                  <a:pt x="787654" y="4220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54" name="Freeform 9554"/>
          <p:cNvSpPr/>
          <p:nvPr/>
        </p:nvSpPr>
        <p:spPr>
          <a:xfrm rot="-5400000" flipH="0" flipV="0">
            <a:off x="14771405" y="4986298"/>
            <a:ext cx="128002" cy="89923"/>
          </a:xfrm>
          <a:custGeom>
            <a:pathLst>
              <a:path w="787654" h="553337">
                <a:moveTo>
                  <a:pt x="787654" y="403225"/>
                </a:moveTo>
                <a:lnTo>
                  <a:pt x="787654" y="225170"/>
                </a:lnTo>
                <a:lnTo>
                  <a:pt x="778259" y="206375"/>
                </a:lnTo>
                <a:lnTo>
                  <a:pt x="768988" y="196974"/>
                </a:lnTo>
                <a:lnTo>
                  <a:pt x="750193" y="187579"/>
                </a:lnTo>
                <a:lnTo>
                  <a:pt x="721996" y="196974"/>
                </a:lnTo>
                <a:lnTo>
                  <a:pt x="712725" y="206375"/>
                </a:lnTo>
                <a:lnTo>
                  <a:pt x="703330" y="225170"/>
                </a:lnTo>
                <a:lnTo>
                  <a:pt x="703330" y="422020"/>
                </a:lnTo>
                <a:lnTo>
                  <a:pt x="693930" y="440816"/>
                </a:lnTo>
                <a:lnTo>
                  <a:pt x="684529" y="459488"/>
                </a:lnTo>
                <a:lnTo>
                  <a:pt x="665863" y="468883"/>
                </a:lnTo>
                <a:lnTo>
                  <a:pt x="647067" y="478284"/>
                </a:lnTo>
                <a:lnTo>
                  <a:pt x="618871" y="478284"/>
                </a:lnTo>
                <a:lnTo>
                  <a:pt x="590804" y="468883"/>
                </a:lnTo>
                <a:lnTo>
                  <a:pt x="572008" y="468883"/>
                </a:lnTo>
                <a:lnTo>
                  <a:pt x="553213" y="450087"/>
                </a:lnTo>
                <a:lnTo>
                  <a:pt x="534547" y="440816"/>
                </a:lnTo>
                <a:lnTo>
                  <a:pt x="515751" y="422020"/>
                </a:lnTo>
                <a:lnTo>
                  <a:pt x="496955" y="403225"/>
                </a:lnTo>
                <a:lnTo>
                  <a:pt x="487555" y="384553"/>
                </a:lnTo>
                <a:lnTo>
                  <a:pt x="478284" y="365757"/>
                </a:lnTo>
                <a:lnTo>
                  <a:pt x="468883" y="337691"/>
                </a:lnTo>
                <a:lnTo>
                  <a:pt x="468883" y="206375"/>
                </a:lnTo>
                <a:lnTo>
                  <a:pt x="450087" y="187579"/>
                </a:lnTo>
                <a:lnTo>
                  <a:pt x="412626" y="187579"/>
                </a:lnTo>
                <a:lnTo>
                  <a:pt x="393830" y="206375"/>
                </a:lnTo>
                <a:lnTo>
                  <a:pt x="393830" y="328296"/>
                </a:lnTo>
                <a:lnTo>
                  <a:pt x="384429" y="356362"/>
                </a:lnTo>
                <a:lnTo>
                  <a:pt x="375034" y="375158"/>
                </a:lnTo>
                <a:lnTo>
                  <a:pt x="356363" y="384553"/>
                </a:lnTo>
                <a:lnTo>
                  <a:pt x="337567" y="393954"/>
                </a:lnTo>
                <a:lnTo>
                  <a:pt x="300105" y="393954"/>
                </a:lnTo>
                <a:lnTo>
                  <a:pt x="271909" y="384553"/>
                </a:lnTo>
                <a:lnTo>
                  <a:pt x="196850" y="365757"/>
                </a:lnTo>
                <a:lnTo>
                  <a:pt x="187579" y="365757"/>
                </a:lnTo>
                <a:lnTo>
                  <a:pt x="168783" y="356362"/>
                </a:lnTo>
                <a:lnTo>
                  <a:pt x="149988" y="346962"/>
                </a:lnTo>
                <a:lnTo>
                  <a:pt x="131322" y="328296"/>
                </a:lnTo>
                <a:lnTo>
                  <a:pt x="112526" y="309500"/>
                </a:lnTo>
                <a:lnTo>
                  <a:pt x="103125" y="300099"/>
                </a:lnTo>
                <a:lnTo>
                  <a:pt x="93730" y="281434"/>
                </a:lnTo>
                <a:lnTo>
                  <a:pt x="84330" y="253237"/>
                </a:lnTo>
                <a:lnTo>
                  <a:pt x="84330" y="234441"/>
                </a:lnTo>
                <a:lnTo>
                  <a:pt x="75059" y="215770"/>
                </a:lnTo>
                <a:lnTo>
                  <a:pt x="75059" y="18795"/>
                </a:lnTo>
                <a:lnTo>
                  <a:pt x="65658" y="0"/>
                </a:lnTo>
                <a:lnTo>
                  <a:pt x="18796" y="0"/>
                </a:lnTo>
                <a:lnTo>
                  <a:pt x="0" y="18795"/>
                </a:lnTo>
                <a:lnTo>
                  <a:pt x="0" y="243842"/>
                </a:lnTo>
                <a:lnTo>
                  <a:pt x="9401" y="262638"/>
                </a:lnTo>
                <a:lnTo>
                  <a:pt x="18796" y="290704"/>
                </a:lnTo>
                <a:lnTo>
                  <a:pt x="18796" y="309500"/>
                </a:lnTo>
                <a:lnTo>
                  <a:pt x="28066" y="328296"/>
                </a:lnTo>
                <a:lnTo>
                  <a:pt x="37467" y="346962"/>
                </a:lnTo>
                <a:lnTo>
                  <a:pt x="56263" y="365757"/>
                </a:lnTo>
                <a:lnTo>
                  <a:pt x="65658" y="375158"/>
                </a:lnTo>
                <a:lnTo>
                  <a:pt x="84330" y="393954"/>
                </a:lnTo>
                <a:lnTo>
                  <a:pt x="103125" y="403225"/>
                </a:lnTo>
                <a:lnTo>
                  <a:pt x="121921" y="422020"/>
                </a:lnTo>
                <a:lnTo>
                  <a:pt x="149988" y="431421"/>
                </a:lnTo>
                <a:lnTo>
                  <a:pt x="168783" y="440816"/>
                </a:lnTo>
                <a:lnTo>
                  <a:pt x="196850" y="450087"/>
                </a:lnTo>
                <a:lnTo>
                  <a:pt x="271909" y="468883"/>
                </a:lnTo>
                <a:lnTo>
                  <a:pt x="300105" y="468883"/>
                </a:lnTo>
                <a:lnTo>
                  <a:pt x="318771" y="478284"/>
                </a:lnTo>
                <a:lnTo>
                  <a:pt x="328172" y="478284"/>
                </a:lnTo>
                <a:lnTo>
                  <a:pt x="356363" y="468883"/>
                </a:lnTo>
                <a:lnTo>
                  <a:pt x="375034" y="468883"/>
                </a:lnTo>
                <a:lnTo>
                  <a:pt x="393830" y="459488"/>
                </a:lnTo>
                <a:lnTo>
                  <a:pt x="412626" y="440816"/>
                </a:lnTo>
                <a:lnTo>
                  <a:pt x="422021" y="422020"/>
                </a:lnTo>
                <a:lnTo>
                  <a:pt x="422021" y="431421"/>
                </a:lnTo>
                <a:lnTo>
                  <a:pt x="431291" y="450087"/>
                </a:lnTo>
                <a:lnTo>
                  <a:pt x="450087" y="468883"/>
                </a:lnTo>
                <a:lnTo>
                  <a:pt x="459488" y="487679"/>
                </a:lnTo>
                <a:lnTo>
                  <a:pt x="478284" y="497079"/>
                </a:lnTo>
                <a:lnTo>
                  <a:pt x="496955" y="515875"/>
                </a:lnTo>
                <a:lnTo>
                  <a:pt x="515751" y="525146"/>
                </a:lnTo>
                <a:lnTo>
                  <a:pt x="534547" y="534541"/>
                </a:lnTo>
                <a:lnTo>
                  <a:pt x="562613" y="543942"/>
                </a:lnTo>
                <a:lnTo>
                  <a:pt x="590804" y="553337"/>
                </a:lnTo>
                <a:lnTo>
                  <a:pt x="656462" y="553337"/>
                </a:lnTo>
                <a:lnTo>
                  <a:pt x="684529" y="543942"/>
                </a:lnTo>
                <a:lnTo>
                  <a:pt x="703330" y="534541"/>
                </a:lnTo>
                <a:lnTo>
                  <a:pt x="712725" y="534541"/>
                </a:lnTo>
                <a:lnTo>
                  <a:pt x="731397" y="525146"/>
                </a:lnTo>
                <a:lnTo>
                  <a:pt x="750193" y="506474"/>
                </a:lnTo>
                <a:lnTo>
                  <a:pt x="759588" y="487679"/>
                </a:lnTo>
                <a:lnTo>
                  <a:pt x="768988" y="468883"/>
                </a:lnTo>
                <a:lnTo>
                  <a:pt x="778259" y="450087"/>
                </a:lnTo>
                <a:lnTo>
                  <a:pt x="787654" y="42202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55" name="Freeform 9555"/>
          <p:cNvSpPr/>
          <p:nvPr/>
        </p:nvSpPr>
        <p:spPr>
          <a:xfrm rot="-5400000" flipH="0" flipV="0">
            <a:off x="14564892" y="4086378"/>
            <a:ext cx="576073" cy="1082035"/>
          </a:xfrm>
          <a:custGeom>
            <a:pathLst>
              <a:path w="3544826" h="6658230">
                <a:moveTo>
                  <a:pt x="3544826" y="6658230"/>
                </a:moveTo>
                <a:lnTo>
                  <a:pt x="0" y="4313808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56" name="Freeform 9556"/>
          <p:cNvSpPr/>
          <p:nvPr/>
        </p:nvSpPr>
        <p:spPr>
          <a:xfrm rot="-5400000" flipH="0" flipV="0">
            <a:off x="15404615" y="4377460"/>
            <a:ext cx="387102" cy="536446"/>
          </a:xfrm>
          <a:custGeom>
            <a:pathLst>
              <a:path w="2382007" h="3300983">
                <a:moveTo>
                  <a:pt x="2382007" y="2672717"/>
                </a:moveTo>
                <a:lnTo>
                  <a:pt x="0" y="2672717"/>
                </a:lnTo>
                <a:moveTo>
                  <a:pt x="2185033" y="637666"/>
                </a:moveTo>
                <a:lnTo>
                  <a:pt x="0" y="637666"/>
                </a:lnTo>
                <a:moveTo>
                  <a:pt x="384430" y="3300983"/>
                </a:moveTo>
                <a:lnTo>
                  <a:pt x="38443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57" name="Freeform 9557"/>
          <p:cNvSpPr/>
          <p:nvPr/>
        </p:nvSpPr>
        <p:spPr>
          <a:xfrm rot="-5400000" flipH="0" flipV="0">
            <a:off x="15687329" y="4711974"/>
            <a:ext cx="141727" cy="128023"/>
          </a:xfrm>
          <a:custGeom>
            <a:pathLst>
              <a:path w="872108" h="787785">
                <a:moveTo>
                  <a:pt x="84324" y="0"/>
                </a:moveTo>
                <a:lnTo>
                  <a:pt x="0" y="84454"/>
                </a:lnTo>
                <a:lnTo>
                  <a:pt x="872108" y="78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58" name="Freeform 9558"/>
          <p:cNvSpPr/>
          <p:nvPr/>
        </p:nvSpPr>
        <p:spPr>
          <a:xfrm rot="-5400000" flipH="0" flipV="0">
            <a:off x="15701042" y="4711985"/>
            <a:ext cx="141727" cy="128002"/>
          </a:xfrm>
          <a:custGeom>
            <a:pathLst>
              <a:path w="872108" h="787654">
                <a:moveTo>
                  <a:pt x="0" y="0"/>
                </a:moveTo>
                <a:lnTo>
                  <a:pt x="872108" y="703331"/>
                </a:lnTo>
                <a:lnTo>
                  <a:pt x="787779" y="7876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59" name="Freeform 9559"/>
          <p:cNvSpPr/>
          <p:nvPr/>
        </p:nvSpPr>
        <p:spPr>
          <a:xfrm rot="-5400000" flipH="0" flipV="0">
            <a:off x="15368808" y="4711974"/>
            <a:ext cx="141727" cy="128023"/>
          </a:xfrm>
          <a:custGeom>
            <a:pathLst>
              <a:path w="872108" h="787785">
                <a:moveTo>
                  <a:pt x="787779" y="787785"/>
                </a:moveTo>
                <a:lnTo>
                  <a:pt x="872108" y="7033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60" name="Freeform 9560"/>
          <p:cNvSpPr/>
          <p:nvPr/>
        </p:nvSpPr>
        <p:spPr>
          <a:xfrm rot="-5400000" flipH="0" flipV="0">
            <a:off x="15355094" y="4711985"/>
            <a:ext cx="141727" cy="128002"/>
          </a:xfrm>
          <a:custGeom>
            <a:pathLst>
              <a:path w="872108" h="787654">
                <a:moveTo>
                  <a:pt x="872108" y="787654"/>
                </a:moveTo>
                <a:lnTo>
                  <a:pt x="0" y="84323"/>
                </a:lnTo>
                <a:lnTo>
                  <a:pt x="8432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61" name="Freeform 9561"/>
          <p:cNvSpPr/>
          <p:nvPr/>
        </p:nvSpPr>
        <p:spPr>
          <a:xfrm rot="-5400000" flipH="0" flipV="0">
            <a:off x="15533403" y="4684546"/>
            <a:ext cx="56386" cy="42681"/>
          </a:xfrm>
          <a:custGeom>
            <a:pathLst>
              <a:path w="346968" h="262638">
                <a:moveTo>
                  <a:pt x="346968" y="225047"/>
                </a:moveTo>
                <a:lnTo>
                  <a:pt x="328296" y="84330"/>
                </a:lnTo>
                <a:lnTo>
                  <a:pt x="328296" y="121922"/>
                </a:lnTo>
                <a:lnTo>
                  <a:pt x="318771" y="140717"/>
                </a:lnTo>
                <a:lnTo>
                  <a:pt x="309500" y="159389"/>
                </a:lnTo>
                <a:lnTo>
                  <a:pt x="290705" y="168784"/>
                </a:lnTo>
                <a:lnTo>
                  <a:pt x="271909" y="178185"/>
                </a:lnTo>
                <a:lnTo>
                  <a:pt x="234441" y="178185"/>
                </a:lnTo>
                <a:lnTo>
                  <a:pt x="206375" y="168784"/>
                </a:lnTo>
                <a:lnTo>
                  <a:pt x="131322" y="150118"/>
                </a:lnTo>
                <a:lnTo>
                  <a:pt x="121921" y="150118"/>
                </a:lnTo>
                <a:lnTo>
                  <a:pt x="103125" y="140717"/>
                </a:lnTo>
                <a:lnTo>
                  <a:pt x="75059" y="131322"/>
                </a:lnTo>
                <a:lnTo>
                  <a:pt x="65658" y="112527"/>
                </a:lnTo>
                <a:lnTo>
                  <a:pt x="46862" y="103126"/>
                </a:lnTo>
                <a:lnTo>
                  <a:pt x="37591" y="84330"/>
                </a:lnTo>
                <a:lnTo>
                  <a:pt x="28066" y="65664"/>
                </a:lnTo>
                <a:lnTo>
                  <a:pt x="18796" y="46863"/>
                </a:lnTo>
                <a:lnTo>
                  <a:pt x="18796" y="18796"/>
                </a:lnTo>
                <a:lnTo>
                  <a:pt x="9401" y="0"/>
                </a:lnTo>
                <a:lnTo>
                  <a:pt x="0" y="159389"/>
                </a:lnTo>
                <a:lnTo>
                  <a:pt x="18796" y="178185"/>
                </a:lnTo>
                <a:lnTo>
                  <a:pt x="37591" y="187580"/>
                </a:lnTo>
                <a:lnTo>
                  <a:pt x="56263" y="206375"/>
                </a:lnTo>
                <a:lnTo>
                  <a:pt x="75059" y="215646"/>
                </a:lnTo>
                <a:lnTo>
                  <a:pt x="103125" y="225047"/>
                </a:lnTo>
                <a:lnTo>
                  <a:pt x="131322" y="234442"/>
                </a:lnTo>
                <a:lnTo>
                  <a:pt x="206375" y="253238"/>
                </a:lnTo>
                <a:lnTo>
                  <a:pt x="225046" y="253238"/>
                </a:lnTo>
                <a:lnTo>
                  <a:pt x="253237" y="262638"/>
                </a:lnTo>
                <a:lnTo>
                  <a:pt x="281304" y="253238"/>
                </a:lnTo>
                <a:lnTo>
                  <a:pt x="309500" y="253238"/>
                </a:lnTo>
                <a:lnTo>
                  <a:pt x="328296" y="2438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62" name="Freeform 9562"/>
          <p:cNvSpPr/>
          <p:nvPr/>
        </p:nvSpPr>
        <p:spPr>
          <a:xfrm rot="-5400000" flipH="0" flipV="0">
            <a:off x="15486151" y="4641874"/>
            <a:ext cx="128023" cy="77726"/>
          </a:xfrm>
          <a:custGeom>
            <a:pathLst>
              <a:path w="787784" h="478284">
                <a:moveTo>
                  <a:pt x="787784" y="431416"/>
                </a:moveTo>
                <a:lnTo>
                  <a:pt x="787784" y="422021"/>
                </a:lnTo>
                <a:lnTo>
                  <a:pt x="778383" y="403225"/>
                </a:lnTo>
                <a:lnTo>
                  <a:pt x="768988" y="384553"/>
                </a:lnTo>
                <a:lnTo>
                  <a:pt x="768988" y="356363"/>
                </a:lnTo>
                <a:lnTo>
                  <a:pt x="759588" y="337567"/>
                </a:lnTo>
                <a:lnTo>
                  <a:pt x="750317" y="309500"/>
                </a:lnTo>
                <a:lnTo>
                  <a:pt x="731521" y="290705"/>
                </a:lnTo>
                <a:lnTo>
                  <a:pt x="722120" y="271909"/>
                </a:lnTo>
                <a:lnTo>
                  <a:pt x="712725" y="253237"/>
                </a:lnTo>
                <a:lnTo>
                  <a:pt x="694054" y="234441"/>
                </a:lnTo>
                <a:lnTo>
                  <a:pt x="684659" y="215646"/>
                </a:lnTo>
                <a:lnTo>
                  <a:pt x="665863" y="196974"/>
                </a:lnTo>
                <a:lnTo>
                  <a:pt x="647067" y="187579"/>
                </a:lnTo>
                <a:lnTo>
                  <a:pt x="647067" y="178178"/>
                </a:lnTo>
                <a:lnTo>
                  <a:pt x="628271" y="159383"/>
                </a:lnTo>
                <a:lnTo>
                  <a:pt x="609600" y="150112"/>
                </a:lnTo>
                <a:lnTo>
                  <a:pt x="590804" y="131316"/>
                </a:lnTo>
                <a:lnTo>
                  <a:pt x="572008" y="121921"/>
                </a:lnTo>
                <a:lnTo>
                  <a:pt x="543942" y="112520"/>
                </a:lnTo>
                <a:lnTo>
                  <a:pt x="525146" y="103125"/>
                </a:lnTo>
                <a:lnTo>
                  <a:pt x="506474" y="93855"/>
                </a:lnTo>
                <a:lnTo>
                  <a:pt x="478284" y="84454"/>
                </a:lnTo>
                <a:lnTo>
                  <a:pt x="459612" y="75059"/>
                </a:lnTo>
                <a:lnTo>
                  <a:pt x="431421" y="65658"/>
                </a:lnTo>
                <a:lnTo>
                  <a:pt x="196980" y="0"/>
                </a:lnTo>
                <a:lnTo>
                  <a:pt x="159513" y="0"/>
                </a:lnTo>
                <a:lnTo>
                  <a:pt x="131316" y="0"/>
                </a:lnTo>
                <a:lnTo>
                  <a:pt x="112520" y="9395"/>
                </a:lnTo>
                <a:lnTo>
                  <a:pt x="84454" y="18796"/>
                </a:lnTo>
                <a:lnTo>
                  <a:pt x="56263" y="37591"/>
                </a:lnTo>
                <a:lnTo>
                  <a:pt x="37467" y="56263"/>
                </a:lnTo>
                <a:lnTo>
                  <a:pt x="28196" y="75059"/>
                </a:lnTo>
                <a:lnTo>
                  <a:pt x="18796" y="93855"/>
                </a:lnTo>
                <a:lnTo>
                  <a:pt x="9401" y="112520"/>
                </a:lnTo>
                <a:lnTo>
                  <a:pt x="0" y="131316"/>
                </a:lnTo>
                <a:lnTo>
                  <a:pt x="0" y="215646"/>
                </a:lnTo>
                <a:lnTo>
                  <a:pt x="9401" y="234441"/>
                </a:lnTo>
                <a:lnTo>
                  <a:pt x="9401" y="253237"/>
                </a:lnTo>
                <a:lnTo>
                  <a:pt x="18796" y="271909"/>
                </a:lnTo>
                <a:lnTo>
                  <a:pt x="28196" y="290705"/>
                </a:lnTo>
                <a:lnTo>
                  <a:pt x="37467" y="309500"/>
                </a:lnTo>
                <a:lnTo>
                  <a:pt x="46862" y="328296"/>
                </a:lnTo>
                <a:lnTo>
                  <a:pt x="65658" y="337567"/>
                </a:lnTo>
                <a:lnTo>
                  <a:pt x="75059" y="178178"/>
                </a:lnTo>
                <a:lnTo>
                  <a:pt x="75059" y="168783"/>
                </a:lnTo>
                <a:lnTo>
                  <a:pt x="84454" y="150112"/>
                </a:lnTo>
                <a:lnTo>
                  <a:pt x="93724" y="121921"/>
                </a:lnTo>
                <a:lnTo>
                  <a:pt x="103249" y="103125"/>
                </a:lnTo>
                <a:lnTo>
                  <a:pt x="121921" y="93855"/>
                </a:lnTo>
                <a:lnTo>
                  <a:pt x="140717" y="84454"/>
                </a:lnTo>
                <a:lnTo>
                  <a:pt x="168783" y="75059"/>
                </a:lnTo>
                <a:lnTo>
                  <a:pt x="196980" y="84454"/>
                </a:lnTo>
                <a:lnTo>
                  <a:pt x="393954" y="140717"/>
                </a:lnTo>
                <a:lnTo>
                  <a:pt x="393954" y="262508"/>
                </a:lnTo>
                <a:lnTo>
                  <a:pt x="412626" y="403225"/>
                </a:lnTo>
                <a:lnTo>
                  <a:pt x="431421" y="393824"/>
                </a:lnTo>
                <a:lnTo>
                  <a:pt x="431421" y="384553"/>
                </a:lnTo>
                <a:lnTo>
                  <a:pt x="450217" y="365758"/>
                </a:lnTo>
                <a:lnTo>
                  <a:pt x="459612" y="346962"/>
                </a:lnTo>
                <a:lnTo>
                  <a:pt x="468883" y="328296"/>
                </a:lnTo>
                <a:lnTo>
                  <a:pt x="468883" y="159383"/>
                </a:lnTo>
                <a:lnTo>
                  <a:pt x="478284" y="168783"/>
                </a:lnTo>
                <a:lnTo>
                  <a:pt x="506474" y="178178"/>
                </a:lnTo>
                <a:lnTo>
                  <a:pt x="525146" y="187579"/>
                </a:lnTo>
                <a:lnTo>
                  <a:pt x="543942" y="196974"/>
                </a:lnTo>
                <a:lnTo>
                  <a:pt x="562738" y="206375"/>
                </a:lnTo>
                <a:lnTo>
                  <a:pt x="581409" y="225041"/>
                </a:lnTo>
                <a:lnTo>
                  <a:pt x="600205" y="234441"/>
                </a:lnTo>
                <a:lnTo>
                  <a:pt x="619001" y="253237"/>
                </a:lnTo>
                <a:lnTo>
                  <a:pt x="628271" y="271909"/>
                </a:lnTo>
                <a:lnTo>
                  <a:pt x="647067" y="290705"/>
                </a:lnTo>
                <a:lnTo>
                  <a:pt x="656462" y="318895"/>
                </a:lnTo>
                <a:lnTo>
                  <a:pt x="675258" y="337567"/>
                </a:lnTo>
                <a:lnTo>
                  <a:pt x="684659" y="356363"/>
                </a:lnTo>
                <a:lnTo>
                  <a:pt x="694054" y="384553"/>
                </a:lnTo>
                <a:lnTo>
                  <a:pt x="703324" y="403225"/>
                </a:lnTo>
                <a:lnTo>
                  <a:pt x="703324" y="422021"/>
                </a:lnTo>
                <a:lnTo>
                  <a:pt x="712725" y="450087"/>
                </a:lnTo>
                <a:lnTo>
                  <a:pt x="722120" y="468883"/>
                </a:lnTo>
                <a:lnTo>
                  <a:pt x="750317" y="478284"/>
                </a:lnTo>
                <a:lnTo>
                  <a:pt x="768988" y="468883"/>
                </a:lnTo>
                <a:lnTo>
                  <a:pt x="778383" y="4594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63" name="Freeform 9563"/>
          <p:cNvSpPr/>
          <p:nvPr/>
        </p:nvSpPr>
        <p:spPr>
          <a:xfrm rot="-5400000" flipH="0" flipV="0">
            <a:off x="15579119" y="4635776"/>
            <a:ext cx="128023" cy="89924"/>
          </a:xfrm>
          <a:custGeom>
            <a:pathLst>
              <a:path w="787784" h="553343">
                <a:moveTo>
                  <a:pt x="787784" y="515751"/>
                </a:moveTo>
                <a:lnTo>
                  <a:pt x="787784" y="215646"/>
                </a:lnTo>
                <a:lnTo>
                  <a:pt x="778383" y="196980"/>
                </a:lnTo>
                <a:lnTo>
                  <a:pt x="759588" y="187579"/>
                </a:lnTo>
                <a:lnTo>
                  <a:pt x="440816" y="103125"/>
                </a:lnTo>
                <a:lnTo>
                  <a:pt x="422021" y="103125"/>
                </a:lnTo>
                <a:lnTo>
                  <a:pt x="403355" y="112526"/>
                </a:lnTo>
                <a:lnTo>
                  <a:pt x="403355" y="121921"/>
                </a:lnTo>
                <a:lnTo>
                  <a:pt x="393954" y="140717"/>
                </a:lnTo>
                <a:lnTo>
                  <a:pt x="393954" y="337567"/>
                </a:lnTo>
                <a:lnTo>
                  <a:pt x="384429" y="356363"/>
                </a:lnTo>
                <a:lnTo>
                  <a:pt x="375158" y="375159"/>
                </a:lnTo>
                <a:lnTo>
                  <a:pt x="356363" y="384559"/>
                </a:lnTo>
                <a:lnTo>
                  <a:pt x="337567" y="393830"/>
                </a:lnTo>
                <a:lnTo>
                  <a:pt x="300099" y="393830"/>
                </a:lnTo>
                <a:lnTo>
                  <a:pt x="272033" y="384559"/>
                </a:lnTo>
                <a:lnTo>
                  <a:pt x="196980" y="365764"/>
                </a:lnTo>
                <a:lnTo>
                  <a:pt x="187579" y="365764"/>
                </a:lnTo>
                <a:lnTo>
                  <a:pt x="168783" y="356363"/>
                </a:lnTo>
                <a:lnTo>
                  <a:pt x="140717" y="346968"/>
                </a:lnTo>
                <a:lnTo>
                  <a:pt x="131316" y="328296"/>
                </a:lnTo>
                <a:lnTo>
                  <a:pt x="112520" y="318771"/>
                </a:lnTo>
                <a:lnTo>
                  <a:pt x="103249" y="300100"/>
                </a:lnTo>
                <a:lnTo>
                  <a:pt x="93724" y="281304"/>
                </a:lnTo>
                <a:lnTo>
                  <a:pt x="84454" y="262508"/>
                </a:lnTo>
                <a:lnTo>
                  <a:pt x="84454" y="234442"/>
                </a:lnTo>
                <a:lnTo>
                  <a:pt x="75059" y="215646"/>
                </a:lnTo>
                <a:lnTo>
                  <a:pt x="75059" y="18796"/>
                </a:lnTo>
                <a:lnTo>
                  <a:pt x="65658" y="0"/>
                </a:lnTo>
                <a:lnTo>
                  <a:pt x="18796" y="0"/>
                </a:lnTo>
                <a:lnTo>
                  <a:pt x="0" y="18796"/>
                </a:lnTo>
                <a:lnTo>
                  <a:pt x="0" y="253237"/>
                </a:lnTo>
                <a:lnTo>
                  <a:pt x="9401" y="271909"/>
                </a:lnTo>
                <a:lnTo>
                  <a:pt x="9401" y="290705"/>
                </a:lnTo>
                <a:lnTo>
                  <a:pt x="18796" y="309500"/>
                </a:lnTo>
                <a:lnTo>
                  <a:pt x="28196" y="328296"/>
                </a:lnTo>
                <a:lnTo>
                  <a:pt x="37467" y="346968"/>
                </a:lnTo>
                <a:lnTo>
                  <a:pt x="46862" y="365764"/>
                </a:lnTo>
                <a:lnTo>
                  <a:pt x="65658" y="375159"/>
                </a:lnTo>
                <a:lnTo>
                  <a:pt x="84454" y="393830"/>
                </a:lnTo>
                <a:lnTo>
                  <a:pt x="103249" y="403225"/>
                </a:lnTo>
                <a:lnTo>
                  <a:pt x="121921" y="422021"/>
                </a:lnTo>
                <a:lnTo>
                  <a:pt x="140717" y="431422"/>
                </a:lnTo>
                <a:lnTo>
                  <a:pt x="168783" y="440817"/>
                </a:lnTo>
                <a:lnTo>
                  <a:pt x="196980" y="450087"/>
                </a:lnTo>
                <a:lnTo>
                  <a:pt x="272033" y="468883"/>
                </a:lnTo>
                <a:lnTo>
                  <a:pt x="290704" y="468883"/>
                </a:lnTo>
                <a:lnTo>
                  <a:pt x="318895" y="478284"/>
                </a:lnTo>
                <a:lnTo>
                  <a:pt x="346962" y="468883"/>
                </a:lnTo>
                <a:lnTo>
                  <a:pt x="375158" y="468883"/>
                </a:lnTo>
                <a:lnTo>
                  <a:pt x="393954" y="459488"/>
                </a:lnTo>
                <a:lnTo>
                  <a:pt x="412626" y="440817"/>
                </a:lnTo>
                <a:lnTo>
                  <a:pt x="431421" y="431422"/>
                </a:lnTo>
                <a:lnTo>
                  <a:pt x="450217" y="412626"/>
                </a:lnTo>
                <a:lnTo>
                  <a:pt x="459612" y="384559"/>
                </a:lnTo>
                <a:lnTo>
                  <a:pt x="468883" y="365764"/>
                </a:lnTo>
                <a:lnTo>
                  <a:pt x="468883" y="196980"/>
                </a:lnTo>
                <a:lnTo>
                  <a:pt x="703324" y="262508"/>
                </a:lnTo>
                <a:lnTo>
                  <a:pt x="703324" y="515751"/>
                </a:lnTo>
                <a:lnTo>
                  <a:pt x="712725" y="534547"/>
                </a:lnTo>
                <a:lnTo>
                  <a:pt x="722120" y="543942"/>
                </a:lnTo>
                <a:lnTo>
                  <a:pt x="750317" y="553343"/>
                </a:lnTo>
                <a:lnTo>
                  <a:pt x="768988" y="543942"/>
                </a:lnTo>
                <a:lnTo>
                  <a:pt x="778383" y="5345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64" name="Freeform 9564"/>
          <p:cNvSpPr/>
          <p:nvPr/>
        </p:nvSpPr>
        <p:spPr>
          <a:xfrm rot="-5400000" flipH="0" flipV="0">
            <a:off x="15432809" y="2552466"/>
            <a:ext cx="0" cy="458720"/>
          </a:xfrm>
          <a:custGeom>
            <a:pathLst>
              <a:path w="0" h="2822705">
                <a:moveTo>
                  <a:pt x="0" y="2822705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65" name="Freeform 9565"/>
          <p:cNvSpPr/>
          <p:nvPr/>
        </p:nvSpPr>
        <p:spPr>
          <a:xfrm rot="-5400000" flipH="0" flipV="0">
            <a:off x="14870450" y="2602773"/>
            <a:ext cx="612664" cy="970771"/>
          </a:xfrm>
          <a:custGeom>
            <a:pathLst>
              <a:path w="3769990" h="5973576">
                <a:moveTo>
                  <a:pt x="1819399" y="0"/>
                </a:moveTo>
                <a:lnTo>
                  <a:pt x="0" y="0"/>
                </a:lnTo>
                <a:lnTo>
                  <a:pt x="0" y="5973576"/>
                </a:lnTo>
                <a:lnTo>
                  <a:pt x="3769990" y="5973576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66" name="Freeform 9566"/>
          <p:cNvSpPr/>
          <p:nvPr/>
        </p:nvSpPr>
        <p:spPr>
          <a:xfrm rot="-5400000" flipH="0" flipV="0">
            <a:off x="14995431" y="3652807"/>
            <a:ext cx="1027176" cy="510544"/>
          </a:xfrm>
          <a:custGeom>
            <a:pathLst>
              <a:path w="6320657" h="3141601">
                <a:moveTo>
                  <a:pt x="6320657" y="0"/>
                </a:moveTo>
                <a:lnTo>
                  <a:pt x="0" y="0"/>
                </a:lnTo>
                <a:lnTo>
                  <a:pt x="0" y="3141601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67" name="Freeform 9567"/>
          <p:cNvSpPr/>
          <p:nvPr/>
        </p:nvSpPr>
        <p:spPr>
          <a:xfrm rot="-5400000" flipH="0" flipV="0">
            <a:off x="15713229" y="2668291"/>
            <a:ext cx="0" cy="102121"/>
          </a:xfrm>
          <a:custGeom>
            <a:pathLst>
              <a:path w="0" h="628396">
                <a:moveTo>
                  <a:pt x="0" y="628396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68" name="Freeform 9568"/>
          <p:cNvSpPr/>
          <p:nvPr/>
        </p:nvSpPr>
        <p:spPr>
          <a:xfrm rot="-5400000" flipH="0" flipV="0">
            <a:off x="15496056" y="2553239"/>
            <a:ext cx="0" cy="332224"/>
          </a:xfrm>
          <a:custGeom>
            <a:pathLst>
              <a:path w="0" h="2044321">
                <a:moveTo>
                  <a:pt x="0" y="2044321"/>
                </a:moveTo>
                <a:lnTo>
                  <a:pt x="0" y="1856742"/>
                </a:lnTo>
                <a:moveTo>
                  <a:pt x="0" y="44069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69" name="Freeform 9569"/>
          <p:cNvSpPr/>
          <p:nvPr/>
        </p:nvSpPr>
        <p:spPr>
          <a:xfrm rot="-5400000" flipH="0" flipV="0">
            <a:off x="15202685" y="3343430"/>
            <a:ext cx="102122" cy="0"/>
          </a:xfrm>
          <a:custGeom>
            <a:pathLst>
              <a:path w="628401" h="0">
                <a:moveTo>
                  <a:pt x="0" y="0"/>
                </a:moveTo>
                <a:lnTo>
                  <a:pt x="62840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70" name="Freeform 9570"/>
          <p:cNvSpPr/>
          <p:nvPr/>
        </p:nvSpPr>
        <p:spPr>
          <a:xfrm rot="-5400000" flipH="0" flipV="0">
            <a:off x="15189735" y="3176555"/>
            <a:ext cx="128023" cy="0"/>
          </a:xfrm>
          <a:custGeom>
            <a:pathLst>
              <a:path w="787784" h="0">
                <a:moveTo>
                  <a:pt x="0" y="0"/>
                </a:moveTo>
                <a:lnTo>
                  <a:pt x="78778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71" name="Freeform 9571"/>
          <p:cNvSpPr/>
          <p:nvPr/>
        </p:nvSpPr>
        <p:spPr>
          <a:xfrm rot="-5400000" flipH="0" flipV="0">
            <a:off x="15189746" y="2998245"/>
            <a:ext cx="128001" cy="0"/>
          </a:xfrm>
          <a:custGeom>
            <a:pathLst>
              <a:path w="787649" h="0">
                <a:moveTo>
                  <a:pt x="0" y="0"/>
                </a:moveTo>
                <a:lnTo>
                  <a:pt x="787649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72" name="Freeform 9572"/>
          <p:cNvSpPr/>
          <p:nvPr/>
        </p:nvSpPr>
        <p:spPr>
          <a:xfrm rot="-5400000" flipH="0" flipV="0">
            <a:off x="15202686" y="2832886"/>
            <a:ext cx="102120" cy="0"/>
          </a:xfrm>
          <a:custGeom>
            <a:pathLst>
              <a:path w="628390" h="0">
                <a:moveTo>
                  <a:pt x="0" y="0"/>
                </a:moveTo>
                <a:lnTo>
                  <a:pt x="62839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73" name="Freeform 9573"/>
          <p:cNvSpPr/>
          <p:nvPr/>
        </p:nvSpPr>
        <p:spPr>
          <a:xfrm rot="-5400000" flipH="0" flipV="0">
            <a:off x="15662179" y="2617240"/>
            <a:ext cx="0" cy="204222"/>
          </a:xfrm>
          <a:custGeom>
            <a:pathLst>
              <a:path w="0" h="1256667">
                <a:moveTo>
                  <a:pt x="0" y="0"/>
                </a:moveTo>
                <a:lnTo>
                  <a:pt x="0" y="125666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74" name="Freeform 9574"/>
          <p:cNvSpPr/>
          <p:nvPr/>
        </p:nvSpPr>
        <p:spPr>
          <a:xfrm rot="-5400000" flipH="0" flipV="0">
            <a:off x="14913132" y="3570509"/>
            <a:ext cx="1702316" cy="0"/>
          </a:xfrm>
          <a:custGeom>
            <a:pathLst>
              <a:path w="10475082" h="0">
                <a:moveTo>
                  <a:pt x="10475082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75" name="Freeform 9575"/>
          <p:cNvSpPr/>
          <p:nvPr/>
        </p:nvSpPr>
        <p:spPr>
          <a:xfrm rot="-5400000" flipH="0" flipV="0">
            <a:off x="15659135" y="2774210"/>
            <a:ext cx="109716" cy="0"/>
          </a:xfrm>
          <a:custGeom>
            <a:pathLst>
              <a:path w="675134" h="0">
                <a:moveTo>
                  <a:pt x="675134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76" name="Freeform 9576"/>
          <p:cNvSpPr/>
          <p:nvPr/>
        </p:nvSpPr>
        <p:spPr>
          <a:xfrm rot="-5400000" flipH="0" flipV="0">
            <a:off x="15649983" y="2944904"/>
            <a:ext cx="128021" cy="0"/>
          </a:xfrm>
          <a:custGeom>
            <a:pathLst>
              <a:path w="787773" h="0">
                <a:moveTo>
                  <a:pt x="78777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77" name="Freeform 9577"/>
          <p:cNvSpPr/>
          <p:nvPr/>
        </p:nvSpPr>
        <p:spPr>
          <a:xfrm rot="-5400000" flipH="0" flipV="0">
            <a:off x="15649982" y="3123204"/>
            <a:ext cx="128023" cy="0"/>
          </a:xfrm>
          <a:custGeom>
            <a:pathLst>
              <a:path w="787784" h="0">
                <a:moveTo>
                  <a:pt x="787784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78" name="Freeform 9578"/>
          <p:cNvSpPr/>
          <p:nvPr/>
        </p:nvSpPr>
        <p:spPr>
          <a:xfrm rot="-5400000" flipH="0" flipV="0">
            <a:off x="15650746" y="3302287"/>
            <a:ext cx="126495" cy="0"/>
          </a:xfrm>
          <a:custGeom>
            <a:pathLst>
              <a:path w="778383" h="0">
                <a:moveTo>
                  <a:pt x="77838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79" name="Freeform 9579"/>
          <p:cNvSpPr/>
          <p:nvPr/>
        </p:nvSpPr>
        <p:spPr>
          <a:xfrm rot="-5400000" flipH="0" flipV="0">
            <a:off x="15649983" y="3481350"/>
            <a:ext cx="128021" cy="0"/>
          </a:xfrm>
          <a:custGeom>
            <a:pathLst>
              <a:path w="787773" h="0">
                <a:moveTo>
                  <a:pt x="78777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80" name="Freeform 9580"/>
          <p:cNvSpPr/>
          <p:nvPr/>
        </p:nvSpPr>
        <p:spPr>
          <a:xfrm rot="-5400000" flipH="0" flipV="0">
            <a:off x="15649992" y="3659660"/>
            <a:ext cx="128003" cy="0"/>
          </a:xfrm>
          <a:custGeom>
            <a:pathLst>
              <a:path w="787660" h="0">
                <a:moveTo>
                  <a:pt x="78766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81" name="Freeform 9581"/>
          <p:cNvSpPr/>
          <p:nvPr/>
        </p:nvSpPr>
        <p:spPr>
          <a:xfrm rot="-5400000" flipH="0" flipV="0">
            <a:off x="15650746" y="3838733"/>
            <a:ext cx="126495" cy="0"/>
          </a:xfrm>
          <a:custGeom>
            <a:pathLst>
              <a:path w="778383" h="0">
                <a:moveTo>
                  <a:pt x="77838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82" name="Freeform 9582"/>
          <p:cNvSpPr/>
          <p:nvPr/>
        </p:nvSpPr>
        <p:spPr>
          <a:xfrm rot="-5400000" flipH="0" flipV="0">
            <a:off x="15649983" y="4017796"/>
            <a:ext cx="128021" cy="0"/>
          </a:xfrm>
          <a:custGeom>
            <a:pathLst>
              <a:path w="787773" h="0">
                <a:moveTo>
                  <a:pt x="78777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83" name="Freeform 9583"/>
          <p:cNvSpPr/>
          <p:nvPr/>
        </p:nvSpPr>
        <p:spPr>
          <a:xfrm rot="-5400000" flipH="0" flipV="0">
            <a:off x="15649992" y="4196106"/>
            <a:ext cx="128003" cy="0"/>
          </a:xfrm>
          <a:custGeom>
            <a:pathLst>
              <a:path w="787660" h="0">
                <a:moveTo>
                  <a:pt x="78766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84" name="Freeform 9584"/>
          <p:cNvSpPr/>
          <p:nvPr/>
        </p:nvSpPr>
        <p:spPr>
          <a:xfrm rot="-5400000" flipH="0" flipV="0">
            <a:off x="15658362" y="4366036"/>
            <a:ext cx="111262" cy="0"/>
          </a:xfrm>
          <a:custGeom>
            <a:pathLst>
              <a:path w="684647" h="0">
                <a:moveTo>
                  <a:pt x="684647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85" name="Freeform 9585"/>
          <p:cNvSpPr/>
          <p:nvPr/>
        </p:nvSpPr>
        <p:spPr>
          <a:xfrm rot="-5400000" flipH="0" flipV="0">
            <a:off x="15649971" y="4357646"/>
            <a:ext cx="64021" cy="64021"/>
          </a:xfrm>
          <a:custGeom>
            <a:pathLst>
              <a:path w="393949" h="393954">
                <a:moveTo>
                  <a:pt x="0" y="393954"/>
                </a:moveTo>
                <a:lnTo>
                  <a:pt x="0" y="0"/>
                </a:lnTo>
                <a:lnTo>
                  <a:pt x="393949" y="39395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86" name="Freeform 9586"/>
          <p:cNvSpPr/>
          <p:nvPr/>
        </p:nvSpPr>
        <p:spPr>
          <a:xfrm rot="-5400000" flipH="0" flipV="0">
            <a:off x="15649971" y="4357646"/>
            <a:ext cx="64021" cy="64021"/>
          </a:xfrm>
          <a:custGeom>
            <a:pathLst>
              <a:path w="393949" h="393954">
                <a:moveTo>
                  <a:pt x="0" y="393954"/>
                </a:moveTo>
                <a:lnTo>
                  <a:pt x="0" y="0"/>
                </a:lnTo>
                <a:lnTo>
                  <a:pt x="393949" y="393954"/>
                </a:lnTo>
                <a:lnTo>
                  <a:pt x="0" y="393954"/>
                </a:lnTo>
                <a:close/>
                <a:moveTo>
                  <a:pt x="-14782551" y="90005154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87" name="Freeform 9587"/>
          <p:cNvSpPr/>
          <p:nvPr/>
        </p:nvSpPr>
        <p:spPr>
          <a:xfrm rot="-5400000" flipH="0" flipV="0">
            <a:off x="14694431" y="2179852"/>
            <a:ext cx="0" cy="1018033"/>
          </a:xfrm>
          <a:custGeom>
            <a:pathLst>
              <a:path w="0" h="6264399">
                <a:moveTo>
                  <a:pt x="0" y="0"/>
                </a:moveTo>
                <a:lnTo>
                  <a:pt x="0" y="6264399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88" name="Freeform 9588"/>
          <p:cNvSpPr/>
          <p:nvPr/>
        </p:nvSpPr>
        <p:spPr>
          <a:xfrm rot="-5400000" flipH="0" flipV="0">
            <a:off x="14240283" y="2659922"/>
            <a:ext cx="0" cy="109736"/>
          </a:xfrm>
          <a:custGeom>
            <a:pathLst>
              <a:path w="0" h="675258">
                <a:moveTo>
                  <a:pt x="0" y="0"/>
                </a:moveTo>
                <a:lnTo>
                  <a:pt x="0" y="67525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89" name="Freeform 9589"/>
          <p:cNvSpPr/>
          <p:nvPr/>
        </p:nvSpPr>
        <p:spPr>
          <a:xfrm rot="-5400000" flipH="0" flipV="0">
            <a:off x="14410202" y="2651543"/>
            <a:ext cx="0" cy="126495"/>
          </a:xfrm>
          <a:custGeom>
            <a:pathLst>
              <a:path w="0" h="778384">
                <a:moveTo>
                  <a:pt x="0" y="0"/>
                </a:moveTo>
                <a:lnTo>
                  <a:pt x="0" y="7783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90" name="Freeform 9590"/>
          <p:cNvSpPr/>
          <p:nvPr/>
        </p:nvSpPr>
        <p:spPr>
          <a:xfrm rot="-5400000" flipH="0" flipV="0">
            <a:off x="14589286" y="2650779"/>
            <a:ext cx="0" cy="128022"/>
          </a:xfrm>
          <a:custGeom>
            <a:pathLst>
              <a:path w="0" h="787778">
                <a:moveTo>
                  <a:pt x="0" y="0"/>
                </a:moveTo>
                <a:lnTo>
                  <a:pt x="0" y="78777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91" name="Freeform 9591"/>
          <p:cNvSpPr/>
          <p:nvPr/>
        </p:nvSpPr>
        <p:spPr>
          <a:xfrm rot="-5400000" flipH="0" flipV="0">
            <a:off x="14767586" y="2650779"/>
            <a:ext cx="0" cy="128022"/>
          </a:xfrm>
          <a:custGeom>
            <a:pathLst>
              <a:path w="0" h="787778">
                <a:moveTo>
                  <a:pt x="0" y="0"/>
                </a:moveTo>
                <a:lnTo>
                  <a:pt x="0" y="78777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92" name="Freeform 9592"/>
          <p:cNvSpPr/>
          <p:nvPr/>
        </p:nvSpPr>
        <p:spPr>
          <a:xfrm rot="-5400000" flipH="0" flipV="0">
            <a:off x="14946669" y="2651543"/>
            <a:ext cx="0" cy="126495"/>
          </a:xfrm>
          <a:custGeom>
            <a:pathLst>
              <a:path w="0" h="778384">
                <a:moveTo>
                  <a:pt x="0" y="0"/>
                </a:moveTo>
                <a:lnTo>
                  <a:pt x="0" y="7783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93" name="Freeform 9593"/>
          <p:cNvSpPr/>
          <p:nvPr/>
        </p:nvSpPr>
        <p:spPr>
          <a:xfrm rot="-5400000" flipH="0" flipV="0">
            <a:off x="15117342" y="2659169"/>
            <a:ext cx="0" cy="111243"/>
          </a:xfrm>
          <a:custGeom>
            <a:pathLst>
              <a:path w="0" h="684529">
                <a:moveTo>
                  <a:pt x="0" y="0"/>
                </a:moveTo>
                <a:lnTo>
                  <a:pt x="0" y="68452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94" name="Freeform 9594"/>
          <p:cNvSpPr/>
          <p:nvPr/>
        </p:nvSpPr>
        <p:spPr>
          <a:xfrm rot="-5400000" flipH="0" flipV="0">
            <a:off x="14679190" y="2603536"/>
            <a:ext cx="0" cy="987550"/>
          </a:xfrm>
          <a:custGeom>
            <a:pathLst>
              <a:path w="0" h="6076820">
                <a:moveTo>
                  <a:pt x="0" y="0"/>
                </a:moveTo>
                <a:lnTo>
                  <a:pt x="0" y="607682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95" name="Freeform 9595"/>
          <p:cNvSpPr/>
          <p:nvPr/>
        </p:nvSpPr>
        <p:spPr>
          <a:xfrm rot="-5400000" flipH="0" flipV="0">
            <a:off x="14240283" y="3018047"/>
            <a:ext cx="0" cy="109736"/>
          </a:xfrm>
          <a:custGeom>
            <a:pathLst>
              <a:path w="0" h="675258">
                <a:moveTo>
                  <a:pt x="0" y="0"/>
                </a:moveTo>
                <a:lnTo>
                  <a:pt x="0" y="67525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96" name="Freeform 9596"/>
          <p:cNvSpPr/>
          <p:nvPr/>
        </p:nvSpPr>
        <p:spPr>
          <a:xfrm rot="-5400000" flipH="0" flipV="0">
            <a:off x="14410202" y="3009668"/>
            <a:ext cx="0" cy="126495"/>
          </a:xfrm>
          <a:custGeom>
            <a:pathLst>
              <a:path w="0" h="778384">
                <a:moveTo>
                  <a:pt x="0" y="0"/>
                </a:moveTo>
                <a:lnTo>
                  <a:pt x="0" y="7783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97" name="Freeform 9597"/>
          <p:cNvSpPr/>
          <p:nvPr/>
        </p:nvSpPr>
        <p:spPr>
          <a:xfrm rot="-5400000" flipH="0" flipV="0">
            <a:off x="14589286" y="3008904"/>
            <a:ext cx="0" cy="128022"/>
          </a:xfrm>
          <a:custGeom>
            <a:pathLst>
              <a:path w="0" h="787778">
                <a:moveTo>
                  <a:pt x="0" y="0"/>
                </a:moveTo>
                <a:lnTo>
                  <a:pt x="0" y="78777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98" name="Freeform 9598"/>
          <p:cNvSpPr/>
          <p:nvPr/>
        </p:nvSpPr>
        <p:spPr>
          <a:xfrm rot="-5400000" flipH="0" flipV="0">
            <a:off x="14767586" y="3008904"/>
            <a:ext cx="0" cy="128022"/>
          </a:xfrm>
          <a:custGeom>
            <a:pathLst>
              <a:path w="0" h="787778">
                <a:moveTo>
                  <a:pt x="0" y="0"/>
                </a:moveTo>
                <a:lnTo>
                  <a:pt x="0" y="78777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599" name="Freeform 9599"/>
          <p:cNvSpPr/>
          <p:nvPr/>
        </p:nvSpPr>
        <p:spPr>
          <a:xfrm rot="-5400000" flipH="0" flipV="0">
            <a:off x="14946669" y="3009668"/>
            <a:ext cx="0" cy="126495"/>
          </a:xfrm>
          <a:custGeom>
            <a:pathLst>
              <a:path w="0" h="778384">
                <a:moveTo>
                  <a:pt x="0" y="0"/>
                </a:moveTo>
                <a:lnTo>
                  <a:pt x="0" y="7783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00" name="Freeform 9600"/>
          <p:cNvSpPr/>
          <p:nvPr/>
        </p:nvSpPr>
        <p:spPr>
          <a:xfrm rot="-5400000" flipH="0" flipV="0">
            <a:off x="15117342" y="3017294"/>
            <a:ext cx="0" cy="111243"/>
          </a:xfrm>
          <a:custGeom>
            <a:pathLst>
              <a:path w="0" h="684529">
                <a:moveTo>
                  <a:pt x="0" y="0"/>
                </a:moveTo>
                <a:lnTo>
                  <a:pt x="0" y="68452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01" name="Freeform 9601"/>
          <p:cNvSpPr/>
          <p:nvPr/>
        </p:nvSpPr>
        <p:spPr>
          <a:xfrm rot="-5400000" flipH="0" flipV="0">
            <a:off x="14963420" y="2898414"/>
            <a:ext cx="449575" cy="30483"/>
          </a:xfrm>
          <a:custGeom>
            <a:pathLst>
              <a:path w="2766430" h="187579">
                <a:moveTo>
                  <a:pt x="0" y="187579"/>
                </a:moveTo>
                <a:lnTo>
                  <a:pt x="2766430" y="187579"/>
                </a:lnTo>
                <a:moveTo>
                  <a:pt x="253107" y="0"/>
                </a:moveTo>
                <a:lnTo>
                  <a:pt x="276643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02" name="Freeform 9602"/>
          <p:cNvSpPr/>
          <p:nvPr/>
        </p:nvSpPr>
        <p:spPr>
          <a:xfrm rot="-5400000" flipH="0" flipV="0">
            <a:off x="13980440" y="2765841"/>
            <a:ext cx="408442" cy="254498"/>
          </a:xfrm>
          <a:custGeom>
            <a:pathLst>
              <a:path w="2513323" h="1566037">
                <a:moveTo>
                  <a:pt x="2513323" y="787654"/>
                </a:moveTo>
                <a:lnTo>
                  <a:pt x="1650616" y="787654"/>
                </a:lnTo>
                <a:lnTo>
                  <a:pt x="1453642" y="1566037"/>
                </a:lnTo>
                <a:lnTo>
                  <a:pt x="1059818" y="0"/>
                </a:lnTo>
                <a:lnTo>
                  <a:pt x="862832" y="787654"/>
                </a:lnTo>
                <a:lnTo>
                  <a:pt x="0" y="78765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03" name="Freeform 9603"/>
          <p:cNvSpPr/>
          <p:nvPr/>
        </p:nvSpPr>
        <p:spPr>
          <a:xfrm rot="-5400000" flipH="0" flipV="0">
            <a:off x="14398005" y="2400078"/>
            <a:ext cx="562369" cy="987550"/>
          </a:xfrm>
          <a:custGeom>
            <a:pathLst>
              <a:path w="3460501" h="6076820">
                <a:moveTo>
                  <a:pt x="2991606" y="0"/>
                </a:moveTo>
                <a:lnTo>
                  <a:pt x="3460501" y="0"/>
                </a:lnTo>
                <a:moveTo>
                  <a:pt x="478283" y="0"/>
                </a:moveTo>
                <a:lnTo>
                  <a:pt x="0" y="0"/>
                </a:lnTo>
                <a:moveTo>
                  <a:pt x="478283" y="6076820"/>
                </a:moveTo>
                <a:lnTo>
                  <a:pt x="2991606" y="6076820"/>
                </a:lnTo>
                <a:moveTo>
                  <a:pt x="787784" y="6076820"/>
                </a:moveTo>
                <a:lnTo>
                  <a:pt x="787784" y="5758049"/>
                </a:lnTo>
                <a:moveTo>
                  <a:pt x="1106673" y="6076820"/>
                </a:moveTo>
                <a:lnTo>
                  <a:pt x="1106673" y="5758049"/>
                </a:lnTo>
                <a:moveTo>
                  <a:pt x="1416050" y="6076820"/>
                </a:moveTo>
                <a:lnTo>
                  <a:pt x="1416050" y="5758049"/>
                </a:lnTo>
                <a:moveTo>
                  <a:pt x="1734951" y="6076820"/>
                </a:moveTo>
                <a:lnTo>
                  <a:pt x="1734951" y="5758049"/>
                </a:lnTo>
                <a:moveTo>
                  <a:pt x="2044451" y="6076820"/>
                </a:moveTo>
                <a:lnTo>
                  <a:pt x="2044451" y="5758049"/>
                </a:lnTo>
                <a:moveTo>
                  <a:pt x="2363341" y="6076820"/>
                </a:moveTo>
                <a:lnTo>
                  <a:pt x="2363341" y="5758049"/>
                </a:lnTo>
                <a:moveTo>
                  <a:pt x="2672717" y="6076820"/>
                </a:moveTo>
                <a:lnTo>
                  <a:pt x="2672717" y="575804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04" name="Freeform 9604"/>
          <p:cNvSpPr/>
          <p:nvPr/>
        </p:nvSpPr>
        <p:spPr>
          <a:xfrm rot="-5400000" flipH="0" flipV="0">
            <a:off x="15182872" y="2893854"/>
            <a:ext cx="41154" cy="0"/>
          </a:xfrm>
          <a:custGeom>
            <a:pathLst>
              <a:path w="253243" h="0">
                <a:moveTo>
                  <a:pt x="0" y="0"/>
                </a:moveTo>
                <a:lnTo>
                  <a:pt x="253243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05" name="Freeform 9605"/>
          <p:cNvSpPr/>
          <p:nvPr/>
        </p:nvSpPr>
        <p:spPr>
          <a:xfrm rot="-5400000" flipH="0" flipV="0">
            <a:off x="14916950" y="3584978"/>
            <a:ext cx="623315" cy="306322"/>
          </a:xfrm>
          <a:custGeom>
            <a:pathLst>
              <a:path w="3835525" h="1884933">
                <a:moveTo>
                  <a:pt x="3835525" y="1097154"/>
                </a:moveTo>
                <a:lnTo>
                  <a:pt x="0" y="1097154"/>
                </a:lnTo>
                <a:moveTo>
                  <a:pt x="2954016" y="787654"/>
                </a:moveTo>
                <a:lnTo>
                  <a:pt x="0" y="787654"/>
                </a:lnTo>
                <a:moveTo>
                  <a:pt x="393825" y="1097154"/>
                </a:moveTo>
                <a:lnTo>
                  <a:pt x="393825" y="1884933"/>
                </a:lnTo>
                <a:moveTo>
                  <a:pt x="393825" y="787654"/>
                </a:moveTo>
                <a:lnTo>
                  <a:pt x="39382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06" name="Freeform 9606"/>
          <p:cNvSpPr/>
          <p:nvPr/>
        </p:nvSpPr>
        <p:spPr>
          <a:xfrm rot="-5400000" flipH="0" flipV="0">
            <a:off x="14887230" y="3953031"/>
            <a:ext cx="307850" cy="373378"/>
          </a:xfrm>
          <a:custGeom>
            <a:pathLst>
              <a:path w="1894334" h="2297559">
                <a:moveTo>
                  <a:pt x="1894334" y="2297559"/>
                </a:moveTo>
                <a:lnTo>
                  <a:pt x="0" y="1181478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07" name="Freeform 9607"/>
          <p:cNvSpPr/>
          <p:nvPr/>
        </p:nvSpPr>
        <p:spPr>
          <a:xfrm rot="-5400000" flipH="0" flipV="0">
            <a:off x="14875032" y="4120681"/>
            <a:ext cx="152397" cy="153903"/>
          </a:xfrm>
          <a:custGeom>
            <a:pathLst>
              <a:path w="937766" h="947037">
                <a:moveTo>
                  <a:pt x="937766" y="0"/>
                </a:moveTo>
                <a:lnTo>
                  <a:pt x="0" y="0"/>
                </a:lnTo>
                <a:lnTo>
                  <a:pt x="937766" y="947037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08" name="Freeform 9608"/>
          <p:cNvSpPr/>
          <p:nvPr/>
        </p:nvSpPr>
        <p:spPr>
          <a:xfrm rot="-5400000" flipH="0" flipV="0">
            <a:off x="14875032" y="4120681"/>
            <a:ext cx="152397" cy="153903"/>
          </a:xfrm>
          <a:custGeom>
            <a:pathLst>
              <a:path w="937766" h="947037">
                <a:moveTo>
                  <a:pt x="0" y="0"/>
                </a:moveTo>
                <a:lnTo>
                  <a:pt x="937766" y="947037"/>
                </a:lnTo>
                <a:lnTo>
                  <a:pt x="0" y="947037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09" name="Freeform 9609"/>
          <p:cNvSpPr/>
          <p:nvPr/>
        </p:nvSpPr>
        <p:spPr>
          <a:xfrm rot="-5400000" flipH="0" flipV="0">
            <a:off x="14850658" y="4180100"/>
            <a:ext cx="118861" cy="44209"/>
          </a:xfrm>
          <a:custGeom>
            <a:pathLst>
              <a:path w="731403" h="272039">
                <a:moveTo>
                  <a:pt x="731403" y="272039"/>
                </a:moveTo>
                <a:lnTo>
                  <a:pt x="647067" y="159513"/>
                </a:lnTo>
                <a:lnTo>
                  <a:pt x="46868" y="0"/>
                </a:lnTo>
                <a:lnTo>
                  <a:pt x="28078" y="0"/>
                </a:lnTo>
                <a:lnTo>
                  <a:pt x="9401" y="18796"/>
                </a:lnTo>
                <a:lnTo>
                  <a:pt x="0" y="37467"/>
                </a:lnTo>
                <a:lnTo>
                  <a:pt x="0" y="46868"/>
                </a:lnTo>
                <a:lnTo>
                  <a:pt x="9401" y="65664"/>
                </a:lnTo>
                <a:lnTo>
                  <a:pt x="28078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10" name="Freeform 9610"/>
          <p:cNvSpPr/>
          <p:nvPr/>
        </p:nvSpPr>
        <p:spPr>
          <a:xfrm rot="-5400000" flipH="0" flipV="0">
            <a:off x="14890284" y="4129803"/>
            <a:ext cx="38079" cy="45736"/>
          </a:xfrm>
          <a:custGeom>
            <a:pathLst>
              <a:path w="234317" h="281434">
                <a:moveTo>
                  <a:pt x="234317" y="243842"/>
                </a:moveTo>
                <a:lnTo>
                  <a:pt x="234317" y="243842"/>
                </a:lnTo>
                <a:lnTo>
                  <a:pt x="224916" y="215770"/>
                </a:lnTo>
                <a:lnTo>
                  <a:pt x="65534" y="9395"/>
                </a:lnTo>
                <a:lnTo>
                  <a:pt x="37467" y="0"/>
                </a:lnTo>
                <a:lnTo>
                  <a:pt x="9276" y="9395"/>
                </a:lnTo>
                <a:lnTo>
                  <a:pt x="0" y="28191"/>
                </a:lnTo>
                <a:lnTo>
                  <a:pt x="0" y="37591"/>
                </a:lnTo>
                <a:lnTo>
                  <a:pt x="9276" y="56263"/>
                </a:lnTo>
                <a:lnTo>
                  <a:pt x="93724" y="168908"/>
                </a:lnTo>
                <a:lnTo>
                  <a:pt x="178060" y="281434"/>
                </a:lnTo>
                <a:lnTo>
                  <a:pt x="196850" y="281434"/>
                </a:lnTo>
                <a:lnTo>
                  <a:pt x="215651" y="272033"/>
                </a:lnTo>
                <a:lnTo>
                  <a:pt x="224916" y="2626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11" name="Freeform 9611"/>
          <p:cNvSpPr/>
          <p:nvPr/>
        </p:nvSpPr>
        <p:spPr>
          <a:xfrm rot="-5400000" flipH="0" flipV="0">
            <a:off x="14907034" y="4177057"/>
            <a:ext cx="117353" cy="51803"/>
          </a:xfrm>
          <a:custGeom>
            <a:pathLst>
              <a:path w="722126" h="318771">
                <a:moveTo>
                  <a:pt x="722126" y="187579"/>
                </a:moveTo>
                <a:lnTo>
                  <a:pt x="703336" y="168784"/>
                </a:lnTo>
                <a:lnTo>
                  <a:pt x="684535" y="149988"/>
                </a:lnTo>
                <a:lnTo>
                  <a:pt x="656468" y="140587"/>
                </a:lnTo>
                <a:lnTo>
                  <a:pt x="637678" y="121921"/>
                </a:lnTo>
                <a:lnTo>
                  <a:pt x="609600" y="112520"/>
                </a:lnTo>
                <a:lnTo>
                  <a:pt x="581409" y="93725"/>
                </a:lnTo>
                <a:lnTo>
                  <a:pt x="562619" y="84324"/>
                </a:lnTo>
                <a:lnTo>
                  <a:pt x="534553" y="74929"/>
                </a:lnTo>
                <a:lnTo>
                  <a:pt x="515751" y="65528"/>
                </a:lnTo>
                <a:lnTo>
                  <a:pt x="487560" y="56257"/>
                </a:lnTo>
                <a:lnTo>
                  <a:pt x="459494" y="46862"/>
                </a:lnTo>
                <a:lnTo>
                  <a:pt x="440692" y="37462"/>
                </a:lnTo>
                <a:lnTo>
                  <a:pt x="412626" y="28067"/>
                </a:lnTo>
                <a:lnTo>
                  <a:pt x="393836" y="28067"/>
                </a:lnTo>
                <a:lnTo>
                  <a:pt x="365769" y="18666"/>
                </a:lnTo>
                <a:lnTo>
                  <a:pt x="346968" y="9271"/>
                </a:lnTo>
                <a:lnTo>
                  <a:pt x="300111" y="9271"/>
                </a:lnTo>
                <a:lnTo>
                  <a:pt x="281310" y="0"/>
                </a:lnTo>
                <a:lnTo>
                  <a:pt x="112526" y="0"/>
                </a:lnTo>
                <a:lnTo>
                  <a:pt x="84335" y="9271"/>
                </a:lnTo>
                <a:lnTo>
                  <a:pt x="65670" y="18666"/>
                </a:lnTo>
                <a:lnTo>
                  <a:pt x="46868" y="28067"/>
                </a:lnTo>
                <a:lnTo>
                  <a:pt x="37467" y="37462"/>
                </a:lnTo>
                <a:lnTo>
                  <a:pt x="18802" y="56257"/>
                </a:lnTo>
                <a:lnTo>
                  <a:pt x="9401" y="65528"/>
                </a:lnTo>
                <a:lnTo>
                  <a:pt x="9401" y="84324"/>
                </a:lnTo>
                <a:lnTo>
                  <a:pt x="0" y="103120"/>
                </a:lnTo>
                <a:lnTo>
                  <a:pt x="0" y="149988"/>
                </a:lnTo>
                <a:lnTo>
                  <a:pt x="9401" y="168784"/>
                </a:lnTo>
                <a:lnTo>
                  <a:pt x="9401" y="187579"/>
                </a:lnTo>
                <a:lnTo>
                  <a:pt x="18802" y="206245"/>
                </a:lnTo>
                <a:lnTo>
                  <a:pt x="28078" y="225041"/>
                </a:lnTo>
                <a:lnTo>
                  <a:pt x="37467" y="243837"/>
                </a:lnTo>
                <a:lnTo>
                  <a:pt x="56269" y="262508"/>
                </a:lnTo>
                <a:lnTo>
                  <a:pt x="65670" y="281304"/>
                </a:lnTo>
                <a:lnTo>
                  <a:pt x="75059" y="149988"/>
                </a:lnTo>
                <a:lnTo>
                  <a:pt x="84335" y="131316"/>
                </a:lnTo>
                <a:lnTo>
                  <a:pt x="84335" y="112520"/>
                </a:lnTo>
                <a:lnTo>
                  <a:pt x="93736" y="103120"/>
                </a:lnTo>
                <a:lnTo>
                  <a:pt x="112526" y="93725"/>
                </a:lnTo>
                <a:lnTo>
                  <a:pt x="131328" y="84324"/>
                </a:lnTo>
                <a:lnTo>
                  <a:pt x="159394" y="74929"/>
                </a:lnTo>
                <a:lnTo>
                  <a:pt x="243842" y="74929"/>
                </a:lnTo>
                <a:lnTo>
                  <a:pt x="262644" y="84324"/>
                </a:lnTo>
                <a:lnTo>
                  <a:pt x="290710" y="84324"/>
                </a:lnTo>
                <a:lnTo>
                  <a:pt x="309500" y="93725"/>
                </a:lnTo>
                <a:lnTo>
                  <a:pt x="337567" y="93725"/>
                </a:lnTo>
                <a:lnTo>
                  <a:pt x="365769" y="103120"/>
                </a:lnTo>
                <a:lnTo>
                  <a:pt x="393836" y="112520"/>
                </a:lnTo>
                <a:lnTo>
                  <a:pt x="412626" y="112520"/>
                </a:lnTo>
                <a:lnTo>
                  <a:pt x="431303" y="121921"/>
                </a:lnTo>
                <a:lnTo>
                  <a:pt x="459494" y="131316"/>
                </a:lnTo>
                <a:lnTo>
                  <a:pt x="478284" y="140587"/>
                </a:lnTo>
                <a:lnTo>
                  <a:pt x="506350" y="149988"/>
                </a:lnTo>
                <a:lnTo>
                  <a:pt x="525152" y="159383"/>
                </a:lnTo>
                <a:lnTo>
                  <a:pt x="553343" y="168784"/>
                </a:lnTo>
                <a:lnTo>
                  <a:pt x="581409" y="187579"/>
                </a:lnTo>
                <a:lnTo>
                  <a:pt x="609600" y="196850"/>
                </a:lnTo>
                <a:lnTo>
                  <a:pt x="628277" y="215646"/>
                </a:lnTo>
                <a:lnTo>
                  <a:pt x="647067" y="225041"/>
                </a:lnTo>
                <a:lnTo>
                  <a:pt x="665869" y="243837"/>
                </a:lnTo>
                <a:lnTo>
                  <a:pt x="684535" y="253107"/>
                </a:lnTo>
                <a:lnTo>
                  <a:pt x="693935" y="271903"/>
                </a:lnTo>
                <a:lnTo>
                  <a:pt x="703336" y="290699"/>
                </a:lnTo>
                <a:lnTo>
                  <a:pt x="703336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12" name="Freeform 9612"/>
          <p:cNvSpPr/>
          <p:nvPr/>
        </p:nvSpPr>
        <p:spPr>
          <a:xfrm rot="-5400000" flipH="0" flipV="0">
            <a:off x="14930665" y="4167150"/>
            <a:ext cx="117331" cy="50296"/>
          </a:xfrm>
          <a:custGeom>
            <a:pathLst>
              <a:path w="721990" h="309494">
                <a:moveTo>
                  <a:pt x="721990" y="187579"/>
                </a:moveTo>
                <a:lnTo>
                  <a:pt x="721990" y="159382"/>
                </a:lnTo>
                <a:lnTo>
                  <a:pt x="712589" y="140711"/>
                </a:lnTo>
                <a:lnTo>
                  <a:pt x="712589" y="121915"/>
                </a:lnTo>
                <a:lnTo>
                  <a:pt x="703324" y="103119"/>
                </a:lnTo>
                <a:lnTo>
                  <a:pt x="693923" y="84454"/>
                </a:lnTo>
                <a:lnTo>
                  <a:pt x="684523" y="65658"/>
                </a:lnTo>
                <a:lnTo>
                  <a:pt x="665733" y="46862"/>
                </a:lnTo>
                <a:lnTo>
                  <a:pt x="656456" y="37591"/>
                </a:lnTo>
                <a:lnTo>
                  <a:pt x="637666" y="168783"/>
                </a:lnTo>
                <a:lnTo>
                  <a:pt x="637666" y="196974"/>
                </a:lnTo>
                <a:lnTo>
                  <a:pt x="618865" y="215646"/>
                </a:lnTo>
                <a:lnTo>
                  <a:pt x="609464" y="225041"/>
                </a:lnTo>
                <a:lnTo>
                  <a:pt x="581397" y="225041"/>
                </a:lnTo>
                <a:lnTo>
                  <a:pt x="562607" y="234441"/>
                </a:lnTo>
                <a:lnTo>
                  <a:pt x="525140" y="234441"/>
                </a:lnTo>
                <a:lnTo>
                  <a:pt x="459482" y="234441"/>
                </a:lnTo>
                <a:lnTo>
                  <a:pt x="431291" y="225041"/>
                </a:lnTo>
                <a:lnTo>
                  <a:pt x="412614" y="225041"/>
                </a:lnTo>
                <a:lnTo>
                  <a:pt x="384423" y="215646"/>
                </a:lnTo>
                <a:lnTo>
                  <a:pt x="356357" y="206375"/>
                </a:lnTo>
                <a:lnTo>
                  <a:pt x="328166" y="206375"/>
                </a:lnTo>
                <a:lnTo>
                  <a:pt x="309364" y="196974"/>
                </a:lnTo>
                <a:lnTo>
                  <a:pt x="290698" y="187579"/>
                </a:lnTo>
                <a:lnTo>
                  <a:pt x="262508" y="178178"/>
                </a:lnTo>
                <a:lnTo>
                  <a:pt x="243830" y="178178"/>
                </a:lnTo>
                <a:lnTo>
                  <a:pt x="215640" y="159382"/>
                </a:lnTo>
                <a:lnTo>
                  <a:pt x="196974" y="150112"/>
                </a:lnTo>
                <a:lnTo>
                  <a:pt x="168783" y="140711"/>
                </a:lnTo>
                <a:lnTo>
                  <a:pt x="140581" y="131316"/>
                </a:lnTo>
                <a:lnTo>
                  <a:pt x="112514" y="112520"/>
                </a:lnTo>
                <a:lnTo>
                  <a:pt x="84323" y="93849"/>
                </a:lnTo>
                <a:lnTo>
                  <a:pt x="65658" y="84454"/>
                </a:lnTo>
                <a:lnTo>
                  <a:pt x="56257" y="65658"/>
                </a:lnTo>
                <a:lnTo>
                  <a:pt x="37455" y="56257"/>
                </a:lnTo>
                <a:lnTo>
                  <a:pt x="28066" y="37591"/>
                </a:lnTo>
                <a:lnTo>
                  <a:pt x="18665" y="28191"/>
                </a:lnTo>
                <a:lnTo>
                  <a:pt x="18665" y="9395"/>
                </a:lnTo>
                <a:lnTo>
                  <a:pt x="9389" y="0"/>
                </a:lnTo>
                <a:lnTo>
                  <a:pt x="0" y="131316"/>
                </a:lnTo>
                <a:lnTo>
                  <a:pt x="18665" y="140711"/>
                </a:lnTo>
                <a:lnTo>
                  <a:pt x="37455" y="159382"/>
                </a:lnTo>
                <a:lnTo>
                  <a:pt x="56257" y="168783"/>
                </a:lnTo>
                <a:lnTo>
                  <a:pt x="84323" y="187579"/>
                </a:lnTo>
                <a:lnTo>
                  <a:pt x="103113" y="196974"/>
                </a:lnTo>
                <a:lnTo>
                  <a:pt x="131180" y="215646"/>
                </a:lnTo>
                <a:lnTo>
                  <a:pt x="159382" y="225041"/>
                </a:lnTo>
                <a:lnTo>
                  <a:pt x="187573" y="234441"/>
                </a:lnTo>
                <a:lnTo>
                  <a:pt x="206239" y="243836"/>
                </a:lnTo>
                <a:lnTo>
                  <a:pt x="234441" y="253237"/>
                </a:lnTo>
                <a:lnTo>
                  <a:pt x="253231" y="262632"/>
                </a:lnTo>
                <a:lnTo>
                  <a:pt x="281298" y="272033"/>
                </a:lnTo>
                <a:lnTo>
                  <a:pt x="300099" y="281428"/>
                </a:lnTo>
                <a:lnTo>
                  <a:pt x="328166" y="281428"/>
                </a:lnTo>
                <a:lnTo>
                  <a:pt x="346956" y="290699"/>
                </a:lnTo>
                <a:lnTo>
                  <a:pt x="375022" y="300099"/>
                </a:lnTo>
                <a:lnTo>
                  <a:pt x="393824" y="300099"/>
                </a:lnTo>
                <a:lnTo>
                  <a:pt x="421890" y="309494"/>
                </a:lnTo>
                <a:lnTo>
                  <a:pt x="609464" y="309494"/>
                </a:lnTo>
                <a:lnTo>
                  <a:pt x="637666" y="300099"/>
                </a:lnTo>
                <a:lnTo>
                  <a:pt x="656456" y="290699"/>
                </a:lnTo>
                <a:lnTo>
                  <a:pt x="675122" y="281428"/>
                </a:lnTo>
                <a:lnTo>
                  <a:pt x="684523" y="272033"/>
                </a:lnTo>
                <a:lnTo>
                  <a:pt x="703324" y="253237"/>
                </a:lnTo>
                <a:lnTo>
                  <a:pt x="712589" y="243836"/>
                </a:lnTo>
                <a:lnTo>
                  <a:pt x="712589" y="225041"/>
                </a:lnTo>
                <a:lnTo>
                  <a:pt x="721990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13" name="Freeform 9613"/>
          <p:cNvSpPr/>
          <p:nvPr/>
        </p:nvSpPr>
        <p:spPr>
          <a:xfrm rot="-5400000" flipH="0" flipV="0">
            <a:off x="15228597" y="3960647"/>
            <a:ext cx="0" cy="50297"/>
          </a:xfrm>
          <a:custGeom>
            <a:pathLst>
              <a:path w="0" h="309500">
                <a:moveTo>
                  <a:pt x="0" y="309500"/>
                </a:moveTo>
                <a:lnTo>
                  <a:pt x="0" y="0"/>
                </a:lnTo>
                <a:lnTo>
                  <a:pt x="0" y="309500"/>
                </a:lnTo>
                <a:close/>
                <a:moveTo>
                  <a:pt x="-14632558" y="9275280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14" name="Freeform 9614"/>
          <p:cNvSpPr/>
          <p:nvPr/>
        </p:nvSpPr>
        <p:spPr>
          <a:xfrm rot="-5400000" flipH="0" flipV="0">
            <a:off x="14513842" y="3245891"/>
            <a:ext cx="879340" cy="728470"/>
          </a:xfrm>
          <a:custGeom>
            <a:pathLst>
              <a:path w="5410957" h="4482592">
                <a:moveTo>
                  <a:pt x="787649" y="4482592"/>
                </a:moveTo>
                <a:lnTo>
                  <a:pt x="0" y="3694943"/>
                </a:lnTo>
                <a:moveTo>
                  <a:pt x="0" y="3385443"/>
                </a:moveTo>
                <a:lnTo>
                  <a:pt x="787649" y="4173097"/>
                </a:lnTo>
                <a:moveTo>
                  <a:pt x="5410957" y="3779267"/>
                </a:moveTo>
                <a:lnTo>
                  <a:pt x="0" y="3779267"/>
                </a:lnTo>
                <a:moveTo>
                  <a:pt x="3835525" y="628396"/>
                </a:moveTo>
                <a:lnTo>
                  <a:pt x="0" y="628396"/>
                </a:lnTo>
                <a:moveTo>
                  <a:pt x="393825" y="4407663"/>
                </a:moveTo>
                <a:lnTo>
                  <a:pt x="393825" y="0"/>
                </a:lnTo>
                <a:moveTo>
                  <a:pt x="0" y="3385443"/>
                </a:moveTo>
                <a:lnTo>
                  <a:pt x="787649" y="4173097"/>
                </a:lnTo>
                <a:moveTo>
                  <a:pt x="787649" y="1022226"/>
                </a:moveTo>
                <a:lnTo>
                  <a:pt x="0" y="23444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15" name="Freeform 9615"/>
          <p:cNvSpPr/>
          <p:nvPr/>
        </p:nvSpPr>
        <p:spPr>
          <a:xfrm rot="-5400000" flipH="0" flipV="0">
            <a:off x="14871223" y="3766342"/>
            <a:ext cx="152399" cy="246882"/>
          </a:xfrm>
          <a:custGeom>
            <a:pathLst>
              <a:path w="937778" h="1519175">
                <a:moveTo>
                  <a:pt x="937778" y="0"/>
                </a:moveTo>
                <a:lnTo>
                  <a:pt x="0" y="0"/>
                </a:lnTo>
                <a:lnTo>
                  <a:pt x="937778" y="1519175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16" name="Freeform 9616"/>
          <p:cNvSpPr/>
          <p:nvPr/>
        </p:nvSpPr>
        <p:spPr>
          <a:xfrm rot="-5400000" flipH="0" flipV="0">
            <a:off x="14871223" y="3766342"/>
            <a:ext cx="152399" cy="246882"/>
          </a:xfrm>
          <a:custGeom>
            <a:pathLst>
              <a:path w="937778" h="1519175">
                <a:moveTo>
                  <a:pt x="0" y="0"/>
                </a:moveTo>
                <a:lnTo>
                  <a:pt x="937778" y="1519175"/>
                </a:lnTo>
                <a:lnTo>
                  <a:pt x="0" y="1519175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17" name="Freeform 9617"/>
          <p:cNvSpPr/>
          <p:nvPr/>
        </p:nvSpPr>
        <p:spPr>
          <a:xfrm rot="-5400000" flipH="0" flipV="0">
            <a:off x="14801888" y="3872252"/>
            <a:ext cx="118859" cy="44208"/>
          </a:xfrm>
          <a:custGeom>
            <a:pathLst>
              <a:path w="731391" h="272033">
                <a:moveTo>
                  <a:pt x="731391" y="272033"/>
                </a:moveTo>
                <a:lnTo>
                  <a:pt x="647067" y="159389"/>
                </a:lnTo>
                <a:lnTo>
                  <a:pt x="46868" y="0"/>
                </a:lnTo>
                <a:lnTo>
                  <a:pt x="28066" y="0"/>
                </a:lnTo>
                <a:lnTo>
                  <a:pt x="9276" y="18796"/>
                </a:lnTo>
                <a:lnTo>
                  <a:pt x="0" y="37592"/>
                </a:lnTo>
                <a:lnTo>
                  <a:pt x="0" y="46863"/>
                </a:lnTo>
                <a:lnTo>
                  <a:pt x="9276" y="65658"/>
                </a:lnTo>
                <a:lnTo>
                  <a:pt x="28066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18" name="Freeform 9618"/>
          <p:cNvSpPr/>
          <p:nvPr/>
        </p:nvSpPr>
        <p:spPr>
          <a:xfrm rot="-5400000" flipH="0" flipV="0">
            <a:off x="14841504" y="3821963"/>
            <a:ext cx="38099" cy="45735"/>
          </a:xfrm>
          <a:custGeom>
            <a:pathLst>
              <a:path w="234442" h="281428">
                <a:moveTo>
                  <a:pt x="234442" y="243837"/>
                </a:moveTo>
                <a:lnTo>
                  <a:pt x="234442" y="243837"/>
                </a:lnTo>
                <a:lnTo>
                  <a:pt x="225041" y="215770"/>
                </a:lnTo>
                <a:lnTo>
                  <a:pt x="65658" y="9395"/>
                </a:lnTo>
                <a:lnTo>
                  <a:pt x="37592" y="0"/>
                </a:lnTo>
                <a:lnTo>
                  <a:pt x="9401" y="9395"/>
                </a:lnTo>
                <a:lnTo>
                  <a:pt x="0" y="28191"/>
                </a:lnTo>
                <a:lnTo>
                  <a:pt x="0" y="37592"/>
                </a:lnTo>
                <a:lnTo>
                  <a:pt x="9401" y="56258"/>
                </a:lnTo>
                <a:lnTo>
                  <a:pt x="93849" y="168784"/>
                </a:lnTo>
                <a:lnTo>
                  <a:pt x="178173" y="281428"/>
                </a:lnTo>
                <a:lnTo>
                  <a:pt x="196975" y="281428"/>
                </a:lnTo>
                <a:lnTo>
                  <a:pt x="215776" y="272033"/>
                </a:lnTo>
                <a:lnTo>
                  <a:pt x="225041" y="2626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19" name="Freeform 9619"/>
          <p:cNvSpPr/>
          <p:nvPr/>
        </p:nvSpPr>
        <p:spPr>
          <a:xfrm rot="-5400000" flipH="0" flipV="0">
            <a:off x="14858263" y="3869207"/>
            <a:ext cx="117353" cy="51803"/>
          </a:xfrm>
          <a:custGeom>
            <a:pathLst>
              <a:path w="722126" h="318771">
                <a:moveTo>
                  <a:pt x="722126" y="187579"/>
                </a:moveTo>
                <a:lnTo>
                  <a:pt x="703324" y="168783"/>
                </a:lnTo>
                <a:lnTo>
                  <a:pt x="684534" y="149987"/>
                </a:lnTo>
                <a:lnTo>
                  <a:pt x="656468" y="140717"/>
                </a:lnTo>
                <a:lnTo>
                  <a:pt x="637666" y="121921"/>
                </a:lnTo>
                <a:lnTo>
                  <a:pt x="609600" y="112526"/>
                </a:lnTo>
                <a:lnTo>
                  <a:pt x="581409" y="93730"/>
                </a:lnTo>
                <a:lnTo>
                  <a:pt x="562619" y="84329"/>
                </a:lnTo>
                <a:lnTo>
                  <a:pt x="534541" y="74934"/>
                </a:lnTo>
                <a:lnTo>
                  <a:pt x="515751" y="65664"/>
                </a:lnTo>
                <a:lnTo>
                  <a:pt x="487560" y="56263"/>
                </a:lnTo>
                <a:lnTo>
                  <a:pt x="459494" y="46868"/>
                </a:lnTo>
                <a:lnTo>
                  <a:pt x="440692" y="37467"/>
                </a:lnTo>
                <a:lnTo>
                  <a:pt x="412626" y="28072"/>
                </a:lnTo>
                <a:lnTo>
                  <a:pt x="393836" y="28072"/>
                </a:lnTo>
                <a:lnTo>
                  <a:pt x="365769" y="18671"/>
                </a:lnTo>
                <a:lnTo>
                  <a:pt x="346968" y="9400"/>
                </a:lnTo>
                <a:lnTo>
                  <a:pt x="299975" y="9400"/>
                </a:lnTo>
                <a:lnTo>
                  <a:pt x="281309" y="0"/>
                </a:lnTo>
                <a:lnTo>
                  <a:pt x="112526" y="0"/>
                </a:lnTo>
                <a:lnTo>
                  <a:pt x="84335" y="9400"/>
                </a:lnTo>
                <a:lnTo>
                  <a:pt x="65658" y="18671"/>
                </a:lnTo>
                <a:lnTo>
                  <a:pt x="46868" y="28072"/>
                </a:lnTo>
                <a:lnTo>
                  <a:pt x="37467" y="37467"/>
                </a:lnTo>
                <a:lnTo>
                  <a:pt x="18677" y="56263"/>
                </a:lnTo>
                <a:lnTo>
                  <a:pt x="9276" y="65664"/>
                </a:lnTo>
                <a:lnTo>
                  <a:pt x="9276" y="84329"/>
                </a:lnTo>
                <a:lnTo>
                  <a:pt x="0" y="103125"/>
                </a:lnTo>
                <a:lnTo>
                  <a:pt x="0" y="149987"/>
                </a:lnTo>
                <a:lnTo>
                  <a:pt x="9276" y="168783"/>
                </a:lnTo>
                <a:lnTo>
                  <a:pt x="9276" y="187579"/>
                </a:lnTo>
                <a:lnTo>
                  <a:pt x="18677" y="206250"/>
                </a:lnTo>
                <a:lnTo>
                  <a:pt x="28066" y="225046"/>
                </a:lnTo>
                <a:lnTo>
                  <a:pt x="37467" y="243842"/>
                </a:lnTo>
                <a:lnTo>
                  <a:pt x="56269" y="262514"/>
                </a:lnTo>
                <a:lnTo>
                  <a:pt x="65658" y="281309"/>
                </a:lnTo>
                <a:lnTo>
                  <a:pt x="75059" y="149987"/>
                </a:lnTo>
                <a:lnTo>
                  <a:pt x="84335" y="131192"/>
                </a:lnTo>
                <a:lnTo>
                  <a:pt x="84335" y="112526"/>
                </a:lnTo>
                <a:lnTo>
                  <a:pt x="93724" y="103125"/>
                </a:lnTo>
                <a:lnTo>
                  <a:pt x="112526" y="93730"/>
                </a:lnTo>
                <a:lnTo>
                  <a:pt x="131316" y="84329"/>
                </a:lnTo>
                <a:lnTo>
                  <a:pt x="159394" y="74934"/>
                </a:lnTo>
                <a:lnTo>
                  <a:pt x="243842" y="74934"/>
                </a:lnTo>
                <a:lnTo>
                  <a:pt x="262508" y="84329"/>
                </a:lnTo>
                <a:lnTo>
                  <a:pt x="290710" y="84329"/>
                </a:lnTo>
                <a:lnTo>
                  <a:pt x="309376" y="93730"/>
                </a:lnTo>
                <a:lnTo>
                  <a:pt x="337567" y="93730"/>
                </a:lnTo>
                <a:lnTo>
                  <a:pt x="365769" y="103125"/>
                </a:lnTo>
                <a:lnTo>
                  <a:pt x="393836" y="112526"/>
                </a:lnTo>
                <a:lnTo>
                  <a:pt x="412626" y="112526"/>
                </a:lnTo>
                <a:lnTo>
                  <a:pt x="431291" y="121921"/>
                </a:lnTo>
                <a:lnTo>
                  <a:pt x="459494" y="131192"/>
                </a:lnTo>
                <a:lnTo>
                  <a:pt x="478284" y="140717"/>
                </a:lnTo>
                <a:lnTo>
                  <a:pt x="506350" y="149987"/>
                </a:lnTo>
                <a:lnTo>
                  <a:pt x="525152" y="159388"/>
                </a:lnTo>
                <a:lnTo>
                  <a:pt x="553218" y="168783"/>
                </a:lnTo>
                <a:lnTo>
                  <a:pt x="581409" y="187579"/>
                </a:lnTo>
                <a:lnTo>
                  <a:pt x="609600" y="196980"/>
                </a:lnTo>
                <a:lnTo>
                  <a:pt x="628277" y="215651"/>
                </a:lnTo>
                <a:lnTo>
                  <a:pt x="647067" y="225046"/>
                </a:lnTo>
                <a:lnTo>
                  <a:pt x="665869" y="243842"/>
                </a:lnTo>
                <a:lnTo>
                  <a:pt x="684534" y="253243"/>
                </a:lnTo>
                <a:lnTo>
                  <a:pt x="693935" y="271909"/>
                </a:lnTo>
                <a:lnTo>
                  <a:pt x="703324" y="290704"/>
                </a:lnTo>
                <a:lnTo>
                  <a:pt x="703324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20" name="Freeform 9620"/>
          <p:cNvSpPr/>
          <p:nvPr/>
        </p:nvSpPr>
        <p:spPr>
          <a:xfrm rot="-5400000" flipH="0" flipV="0">
            <a:off x="14881894" y="3859300"/>
            <a:ext cx="117333" cy="50297"/>
          </a:xfrm>
          <a:custGeom>
            <a:pathLst>
              <a:path w="722002" h="309501">
                <a:moveTo>
                  <a:pt x="722002" y="187580"/>
                </a:moveTo>
                <a:lnTo>
                  <a:pt x="722002" y="159389"/>
                </a:lnTo>
                <a:lnTo>
                  <a:pt x="712601" y="140717"/>
                </a:lnTo>
                <a:lnTo>
                  <a:pt x="712601" y="121922"/>
                </a:lnTo>
                <a:lnTo>
                  <a:pt x="703336" y="103256"/>
                </a:lnTo>
                <a:lnTo>
                  <a:pt x="693935" y="84460"/>
                </a:lnTo>
                <a:lnTo>
                  <a:pt x="684535" y="65664"/>
                </a:lnTo>
                <a:lnTo>
                  <a:pt x="665733" y="46993"/>
                </a:lnTo>
                <a:lnTo>
                  <a:pt x="656468" y="37592"/>
                </a:lnTo>
                <a:lnTo>
                  <a:pt x="637666" y="168784"/>
                </a:lnTo>
                <a:lnTo>
                  <a:pt x="637666" y="196980"/>
                </a:lnTo>
                <a:lnTo>
                  <a:pt x="618876" y="215646"/>
                </a:lnTo>
                <a:lnTo>
                  <a:pt x="609476" y="225047"/>
                </a:lnTo>
                <a:lnTo>
                  <a:pt x="581409" y="225047"/>
                </a:lnTo>
                <a:lnTo>
                  <a:pt x="562619" y="234442"/>
                </a:lnTo>
                <a:lnTo>
                  <a:pt x="525152" y="234442"/>
                </a:lnTo>
                <a:lnTo>
                  <a:pt x="459494" y="234442"/>
                </a:lnTo>
                <a:lnTo>
                  <a:pt x="431291" y="225047"/>
                </a:lnTo>
                <a:lnTo>
                  <a:pt x="412626" y="225047"/>
                </a:lnTo>
                <a:lnTo>
                  <a:pt x="384435" y="215646"/>
                </a:lnTo>
                <a:lnTo>
                  <a:pt x="356368" y="206375"/>
                </a:lnTo>
                <a:lnTo>
                  <a:pt x="328178" y="206375"/>
                </a:lnTo>
                <a:lnTo>
                  <a:pt x="309376" y="196980"/>
                </a:lnTo>
                <a:lnTo>
                  <a:pt x="290710" y="187580"/>
                </a:lnTo>
                <a:lnTo>
                  <a:pt x="262508" y="178185"/>
                </a:lnTo>
                <a:lnTo>
                  <a:pt x="243718" y="178185"/>
                </a:lnTo>
                <a:lnTo>
                  <a:pt x="215651" y="159389"/>
                </a:lnTo>
                <a:lnTo>
                  <a:pt x="196850" y="150118"/>
                </a:lnTo>
                <a:lnTo>
                  <a:pt x="168783" y="140717"/>
                </a:lnTo>
                <a:lnTo>
                  <a:pt x="140593" y="131322"/>
                </a:lnTo>
                <a:lnTo>
                  <a:pt x="112526" y="112527"/>
                </a:lnTo>
                <a:lnTo>
                  <a:pt x="84335" y="93855"/>
                </a:lnTo>
                <a:lnTo>
                  <a:pt x="65658" y="84460"/>
                </a:lnTo>
                <a:lnTo>
                  <a:pt x="56269" y="65664"/>
                </a:lnTo>
                <a:lnTo>
                  <a:pt x="37467" y="56263"/>
                </a:lnTo>
                <a:lnTo>
                  <a:pt x="28066" y="37592"/>
                </a:lnTo>
                <a:lnTo>
                  <a:pt x="18677" y="28197"/>
                </a:lnTo>
                <a:lnTo>
                  <a:pt x="18677" y="9401"/>
                </a:lnTo>
                <a:lnTo>
                  <a:pt x="9401" y="0"/>
                </a:lnTo>
                <a:lnTo>
                  <a:pt x="0" y="131322"/>
                </a:lnTo>
                <a:lnTo>
                  <a:pt x="18677" y="140717"/>
                </a:lnTo>
                <a:lnTo>
                  <a:pt x="37467" y="159389"/>
                </a:lnTo>
                <a:lnTo>
                  <a:pt x="56269" y="168784"/>
                </a:lnTo>
                <a:lnTo>
                  <a:pt x="84335" y="187580"/>
                </a:lnTo>
                <a:lnTo>
                  <a:pt x="103125" y="196980"/>
                </a:lnTo>
                <a:lnTo>
                  <a:pt x="131192" y="215646"/>
                </a:lnTo>
                <a:lnTo>
                  <a:pt x="159394" y="225047"/>
                </a:lnTo>
                <a:lnTo>
                  <a:pt x="187461" y="234442"/>
                </a:lnTo>
                <a:lnTo>
                  <a:pt x="206251" y="243843"/>
                </a:lnTo>
                <a:lnTo>
                  <a:pt x="234317" y="253238"/>
                </a:lnTo>
                <a:lnTo>
                  <a:pt x="253119" y="262638"/>
                </a:lnTo>
                <a:lnTo>
                  <a:pt x="281310" y="272039"/>
                </a:lnTo>
                <a:lnTo>
                  <a:pt x="300111" y="281434"/>
                </a:lnTo>
                <a:lnTo>
                  <a:pt x="328178" y="281434"/>
                </a:lnTo>
                <a:lnTo>
                  <a:pt x="346968" y="290705"/>
                </a:lnTo>
                <a:lnTo>
                  <a:pt x="375034" y="300106"/>
                </a:lnTo>
                <a:lnTo>
                  <a:pt x="393836" y="300106"/>
                </a:lnTo>
                <a:lnTo>
                  <a:pt x="421902" y="309501"/>
                </a:lnTo>
                <a:lnTo>
                  <a:pt x="609476" y="309501"/>
                </a:lnTo>
                <a:lnTo>
                  <a:pt x="637666" y="300106"/>
                </a:lnTo>
                <a:lnTo>
                  <a:pt x="656468" y="290705"/>
                </a:lnTo>
                <a:lnTo>
                  <a:pt x="675134" y="281434"/>
                </a:lnTo>
                <a:lnTo>
                  <a:pt x="684535" y="272039"/>
                </a:lnTo>
                <a:lnTo>
                  <a:pt x="703336" y="253238"/>
                </a:lnTo>
                <a:lnTo>
                  <a:pt x="712601" y="243843"/>
                </a:lnTo>
                <a:lnTo>
                  <a:pt x="712601" y="225047"/>
                </a:lnTo>
                <a:lnTo>
                  <a:pt x="722002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21" name="Freeform 9621"/>
          <p:cNvSpPr/>
          <p:nvPr/>
        </p:nvSpPr>
        <p:spPr>
          <a:xfrm rot="-5400000" flipH="0" flipV="0">
            <a:off x="14949704" y="3869197"/>
            <a:ext cx="117353" cy="51824"/>
          </a:xfrm>
          <a:custGeom>
            <a:pathLst>
              <a:path w="722126" h="318896">
                <a:moveTo>
                  <a:pt x="722126" y="187579"/>
                </a:moveTo>
                <a:lnTo>
                  <a:pt x="703324" y="168908"/>
                </a:lnTo>
                <a:lnTo>
                  <a:pt x="684534" y="150112"/>
                </a:lnTo>
                <a:lnTo>
                  <a:pt x="656468" y="140717"/>
                </a:lnTo>
                <a:lnTo>
                  <a:pt x="637666" y="121921"/>
                </a:lnTo>
                <a:lnTo>
                  <a:pt x="609600" y="112521"/>
                </a:lnTo>
                <a:lnTo>
                  <a:pt x="581409" y="93855"/>
                </a:lnTo>
                <a:lnTo>
                  <a:pt x="562619" y="84454"/>
                </a:lnTo>
                <a:lnTo>
                  <a:pt x="534541" y="75059"/>
                </a:lnTo>
                <a:lnTo>
                  <a:pt x="515751" y="65658"/>
                </a:lnTo>
                <a:lnTo>
                  <a:pt x="487560" y="56263"/>
                </a:lnTo>
                <a:lnTo>
                  <a:pt x="459494" y="46862"/>
                </a:lnTo>
                <a:lnTo>
                  <a:pt x="440692" y="37592"/>
                </a:lnTo>
                <a:lnTo>
                  <a:pt x="412626" y="28191"/>
                </a:lnTo>
                <a:lnTo>
                  <a:pt x="393836" y="28191"/>
                </a:lnTo>
                <a:lnTo>
                  <a:pt x="365769" y="18796"/>
                </a:lnTo>
                <a:lnTo>
                  <a:pt x="346968" y="9395"/>
                </a:lnTo>
                <a:lnTo>
                  <a:pt x="299975" y="9395"/>
                </a:lnTo>
                <a:lnTo>
                  <a:pt x="281309" y="0"/>
                </a:lnTo>
                <a:lnTo>
                  <a:pt x="112526" y="0"/>
                </a:lnTo>
                <a:lnTo>
                  <a:pt x="84335" y="9395"/>
                </a:lnTo>
                <a:lnTo>
                  <a:pt x="65658" y="18796"/>
                </a:lnTo>
                <a:lnTo>
                  <a:pt x="46868" y="28191"/>
                </a:lnTo>
                <a:lnTo>
                  <a:pt x="37467" y="37592"/>
                </a:lnTo>
                <a:lnTo>
                  <a:pt x="18677" y="56263"/>
                </a:lnTo>
                <a:lnTo>
                  <a:pt x="9276" y="65658"/>
                </a:lnTo>
                <a:lnTo>
                  <a:pt x="9276" y="84454"/>
                </a:lnTo>
                <a:lnTo>
                  <a:pt x="0" y="103126"/>
                </a:lnTo>
                <a:lnTo>
                  <a:pt x="0" y="150112"/>
                </a:lnTo>
                <a:lnTo>
                  <a:pt x="9276" y="168908"/>
                </a:lnTo>
                <a:lnTo>
                  <a:pt x="9276" y="187579"/>
                </a:lnTo>
                <a:lnTo>
                  <a:pt x="18677" y="206375"/>
                </a:lnTo>
                <a:lnTo>
                  <a:pt x="28066" y="225171"/>
                </a:lnTo>
                <a:lnTo>
                  <a:pt x="37467" y="243837"/>
                </a:lnTo>
                <a:lnTo>
                  <a:pt x="56269" y="262638"/>
                </a:lnTo>
                <a:lnTo>
                  <a:pt x="65658" y="281304"/>
                </a:lnTo>
                <a:lnTo>
                  <a:pt x="75059" y="150112"/>
                </a:lnTo>
                <a:lnTo>
                  <a:pt x="84335" y="131316"/>
                </a:lnTo>
                <a:lnTo>
                  <a:pt x="84335" y="112521"/>
                </a:lnTo>
                <a:lnTo>
                  <a:pt x="93724" y="103126"/>
                </a:lnTo>
                <a:lnTo>
                  <a:pt x="112526" y="93855"/>
                </a:lnTo>
                <a:lnTo>
                  <a:pt x="131316" y="84454"/>
                </a:lnTo>
                <a:lnTo>
                  <a:pt x="159394" y="75059"/>
                </a:lnTo>
                <a:lnTo>
                  <a:pt x="243842" y="75059"/>
                </a:lnTo>
                <a:lnTo>
                  <a:pt x="262508" y="84454"/>
                </a:lnTo>
                <a:lnTo>
                  <a:pt x="290710" y="84454"/>
                </a:lnTo>
                <a:lnTo>
                  <a:pt x="309376" y="93855"/>
                </a:lnTo>
                <a:lnTo>
                  <a:pt x="337567" y="93855"/>
                </a:lnTo>
                <a:lnTo>
                  <a:pt x="365769" y="103126"/>
                </a:lnTo>
                <a:lnTo>
                  <a:pt x="393836" y="112521"/>
                </a:lnTo>
                <a:lnTo>
                  <a:pt x="412626" y="112521"/>
                </a:lnTo>
                <a:lnTo>
                  <a:pt x="431291" y="121921"/>
                </a:lnTo>
                <a:lnTo>
                  <a:pt x="459494" y="131316"/>
                </a:lnTo>
                <a:lnTo>
                  <a:pt x="478284" y="140717"/>
                </a:lnTo>
                <a:lnTo>
                  <a:pt x="506350" y="150112"/>
                </a:lnTo>
                <a:lnTo>
                  <a:pt x="525152" y="159513"/>
                </a:lnTo>
                <a:lnTo>
                  <a:pt x="553218" y="168908"/>
                </a:lnTo>
                <a:lnTo>
                  <a:pt x="581409" y="187579"/>
                </a:lnTo>
                <a:lnTo>
                  <a:pt x="609600" y="196974"/>
                </a:lnTo>
                <a:lnTo>
                  <a:pt x="628277" y="215770"/>
                </a:lnTo>
                <a:lnTo>
                  <a:pt x="647067" y="225171"/>
                </a:lnTo>
                <a:lnTo>
                  <a:pt x="665869" y="243837"/>
                </a:lnTo>
                <a:lnTo>
                  <a:pt x="684534" y="253237"/>
                </a:lnTo>
                <a:lnTo>
                  <a:pt x="693935" y="272033"/>
                </a:lnTo>
                <a:lnTo>
                  <a:pt x="703324" y="290705"/>
                </a:lnTo>
                <a:lnTo>
                  <a:pt x="703324" y="3188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22" name="Freeform 9622"/>
          <p:cNvSpPr/>
          <p:nvPr/>
        </p:nvSpPr>
        <p:spPr>
          <a:xfrm rot="-5400000" flipH="0" flipV="0">
            <a:off x="14973345" y="3859300"/>
            <a:ext cx="117333" cy="50297"/>
          </a:xfrm>
          <a:custGeom>
            <a:pathLst>
              <a:path w="722002" h="309500">
                <a:moveTo>
                  <a:pt x="722002" y="187455"/>
                </a:moveTo>
                <a:lnTo>
                  <a:pt x="722002" y="159389"/>
                </a:lnTo>
                <a:lnTo>
                  <a:pt x="712601" y="140593"/>
                </a:lnTo>
                <a:lnTo>
                  <a:pt x="712601" y="121921"/>
                </a:lnTo>
                <a:lnTo>
                  <a:pt x="703336" y="103125"/>
                </a:lnTo>
                <a:lnTo>
                  <a:pt x="693935" y="84330"/>
                </a:lnTo>
                <a:lnTo>
                  <a:pt x="684535" y="65658"/>
                </a:lnTo>
                <a:lnTo>
                  <a:pt x="665733" y="46862"/>
                </a:lnTo>
                <a:lnTo>
                  <a:pt x="656468" y="37467"/>
                </a:lnTo>
                <a:lnTo>
                  <a:pt x="637666" y="168784"/>
                </a:lnTo>
                <a:lnTo>
                  <a:pt x="637666" y="196850"/>
                </a:lnTo>
                <a:lnTo>
                  <a:pt x="618876" y="215646"/>
                </a:lnTo>
                <a:lnTo>
                  <a:pt x="609476" y="225047"/>
                </a:lnTo>
                <a:lnTo>
                  <a:pt x="581409" y="225047"/>
                </a:lnTo>
                <a:lnTo>
                  <a:pt x="562619" y="234442"/>
                </a:lnTo>
                <a:lnTo>
                  <a:pt x="525152" y="234442"/>
                </a:lnTo>
                <a:lnTo>
                  <a:pt x="459494" y="234442"/>
                </a:lnTo>
                <a:lnTo>
                  <a:pt x="431291" y="225047"/>
                </a:lnTo>
                <a:lnTo>
                  <a:pt x="412626" y="225047"/>
                </a:lnTo>
                <a:lnTo>
                  <a:pt x="384435" y="215646"/>
                </a:lnTo>
                <a:lnTo>
                  <a:pt x="356368" y="206251"/>
                </a:lnTo>
                <a:lnTo>
                  <a:pt x="328178" y="206251"/>
                </a:lnTo>
                <a:lnTo>
                  <a:pt x="309376" y="196850"/>
                </a:lnTo>
                <a:lnTo>
                  <a:pt x="290710" y="187455"/>
                </a:lnTo>
                <a:lnTo>
                  <a:pt x="262508" y="178184"/>
                </a:lnTo>
                <a:lnTo>
                  <a:pt x="243718" y="178184"/>
                </a:lnTo>
                <a:lnTo>
                  <a:pt x="215651" y="159389"/>
                </a:lnTo>
                <a:lnTo>
                  <a:pt x="196850" y="149988"/>
                </a:lnTo>
                <a:lnTo>
                  <a:pt x="168783" y="140593"/>
                </a:lnTo>
                <a:lnTo>
                  <a:pt x="140593" y="131192"/>
                </a:lnTo>
                <a:lnTo>
                  <a:pt x="112526" y="112526"/>
                </a:lnTo>
                <a:lnTo>
                  <a:pt x="84335" y="93725"/>
                </a:lnTo>
                <a:lnTo>
                  <a:pt x="65658" y="84330"/>
                </a:lnTo>
                <a:lnTo>
                  <a:pt x="56269" y="65658"/>
                </a:lnTo>
                <a:lnTo>
                  <a:pt x="37467" y="56263"/>
                </a:lnTo>
                <a:lnTo>
                  <a:pt x="28066" y="37467"/>
                </a:lnTo>
                <a:lnTo>
                  <a:pt x="18677" y="28067"/>
                </a:lnTo>
                <a:lnTo>
                  <a:pt x="18677" y="9401"/>
                </a:lnTo>
                <a:lnTo>
                  <a:pt x="9401" y="0"/>
                </a:lnTo>
                <a:lnTo>
                  <a:pt x="0" y="131192"/>
                </a:lnTo>
                <a:lnTo>
                  <a:pt x="18677" y="140593"/>
                </a:lnTo>
                <a:lnTo>
                  <a:pt x="37467" y="159389"/>
                </a:lnTo>
                <a:lnTo>
                  <a:pt x="56269" y="168784"/>
                </a:lnTo>
                <a:lnTo>
                  <a:pt x="84335" y="187455"/>
                </a:lnTo>
                <a:lnTo>
                  <a:pt x="103125" y="196850"/>
                </a:lnTo>
                <a:lnTo>
                  <a:pt x="131192" y="215646"/>
                </a:lnTo>
                <a:lnTo>
                  <a:pt x="159394" y="225047"/>
                </a:lnTo>
                <a:lnTo>
                  <a:pt x="187461" y="234442"/>
                </a:lnTo>
                <a:lnTo>
                  <a:pt x="206251" y="243712"/>
                </a:lnTo>
                <a:lnTo>
                  <a:pt x="234317" y="253113"/>
                </a:lnTo>
                <a:lnTo>
                  <a:pt x="253119" y="262508"/>
                </a:lnTo>
                <a:lnTo>
                  <a:pt x="281310" y="271909"/>
                </a:lnTo>
                <a:lnTo>
                  <a:pt x="300111" y="281304"/>
                </a:lnTo>
                <a:lnTo>
                  <a:pt x="328178" y="281304"/>
                </a:lnTo>
                <a:lnTo>
                  <a:pt x="346968" y="290705"/>
                </a:lnTo>
                <a:lnTo>
                  <a:pt x="375034" y="300100"/>
                </a:lnTo>
                <a:lnTo>
                  <a:pt x="393836" y="300100"/>
                </a:lnTo>
                <a:lnTo>
                  <a:pt x="421902" y="309500"/>
                </a:lnTo>
                <a:lnTo>
                  <a:pt x="609476" y="309500"/>
                </a:lnTo>
                <a:lnTo>
                  <a:pt x="637666" y="300100"/>
                </a:lnTo>
                <a:lnTo>
                  <a:pt x="656468" y="290705"/>
                </a:lnTo>
                <a:lnTo>
                  <a:pt x="675134" y="281304"/>
                </a:lnTo>
                <a:lnTo>
                  <a:pt x="684535" y="271909"/>
                </a:lnTo>
                <a:lnTo>
                  <a:pt x="703336" y="253113"/>
                </a:lnTo>
                <a:lnTo>
                  <a:pt x="712601" y="243712"/>
                </a:lnTo>
                <a:lnTo>
                  <a:pt x="712601" y="225047"/>
                </a:lnTo>
                <a:lnTo>
                  <a:pt x="722002" y="2062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23" name="Freeform 9623"/>
          <p:cNvSpPr/>
          <p:nvPr/>
        </p:nvSpPr>
        <p:spPr>
          <a:xfrm rot="-5400000" flipH="0" flipV="0">
            <a:off x="14881132" y="2899963"/>
            <a:ext cx="460247" cy="376411"/>
          </a:xfrm>
          <a:custGeom>
            <a:pathLst>
              <a:path w="2832100" h="2316224">
                <a:moveTo>
                  <a:pt x="637666" y="2269362"/>
                </a:moveTo>
                <a:lnTo>
                  <a:pt x="637666" y="0"/>
                </a:lnTo>
                <a:moveTo>
                  <a:pt x="2203834" y="2316224"/>
                </a:moveTo>
                <a:lnTo>
                  <a:pt x="2203834" y="0"/>
                </a:lnTo>
                <a:moveTo>
                  <a:pt x="0" y="393824"/>
                </a:moveTo>
                <a:lnTo>
                  <a:pt x="2832100" y="39382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24" name="Freeform 9624"/>
          <p:cNvSpPr/>
          <p:nvPr/>
        </p:nvSpPr>
        <p:spPr>
          <a:xfrm rot="-5400000" flipH="0" flipV="0">
            <a:off x="14449830" y="2550948"/>
            <a:ext cx="765064" cy="309376"/>
          </a:xfrm>
          <a:custGeom>
            <a:pathLst>
              <a:path w="4707768" h="1903729">
                <a:moveTo>
                  <a:pt x="0" y="1903729"/>
                </a:moveTo>
                <a:lnTo>
                  <a:pt x="3216659" y="0"/>
                </a:lnTo>
                <a:lnTo>
                  <a:pt x="4707768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25" name="Freeform 9625"/>
          <p:cNvSpPr/>
          <p:nvPr/>
        </p:nvSpPr>
        <p:spPr>
          <a:xfrm rot="-5400000" flipH="0" flipV="0">
            <a:off x="14480315" y="2368067"/>
            <a:ext cx="204220" cy="153925"/>
          </a:xfrm>
          <a:custGeom>
            <a:pathLst>
              <a:path w="1256656" h="947167">
                <a:moveTo>
                  <a:pt x="0" y="0"/>
                </a:moveTo>
                <a:lnTo>
                  <a:pt x="0" y="947167"/>
                </a:lnTo>
                <a:lnTo>
                  <a:pt x="1256656" y="0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26" name="Freeform 9626"/>
          <p:cNvSpPr/>
          <p:nvPr/>
        </p:nvSpPr>
        <p:spPr>
          <a:xfrm rot="-5400000" flipH="0" flipV="0">
            <a:off x="14480315" y="2368067"/>
            <a:ext cx="204220" cy="153925"/>
          </a:xfrm>
          <a:custGeom>
            <a:pathLst>
              <a:path w="1256656" h="947167">
                <a:moveTo>
                  <a:pt x="0" y="947167"/>
                </a:moveTo>
                <a:lnTo>
                  <a:pt x="1256656" y="0"/>
                </a:lnTo>
                <a:lnTo>
                  <a:pt x="1256656" y="947167"/>
                </a:lnTo>
              </a:path>
            </a:pathLst>
          </a:custGeom>
          <a:solidFill>
            <a:srgbClr val="FFFFFF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27" name="Freeform 9627"/>
          <p:cNvSpPr/>
          <p:nvPr/>
        </p:nvSpPr>
        <p:spPr>
          <a:xfrm rot="-5400000" flipH="0" flipV="0">
            <a:off x="14536709" y="2424462"/>
            <a:ext cx="89904" cy="128002"/>
          </a:xfrm>
          <a:custGeom>
            <a:pathLst>
              <a:path w="553219" h="787654">
                <a:moveTo>
                  <a:pt x="515751" y="0"/>
                </a:moveTo>
                <a:lnTo>
                  <a:pt x="215652" y="0"/>
                </a:lnTo>
                <a:lnTo>
                  <a:pt x="196850" y="9395"/>
                </a:lnTo>
                <a:lnTo>
                  <a:pt x="187449" y="28066"/>
                </a:lnTo>
                <a:lnTo>
                  <a:pt x="103126" y="346962"/>
                </a:lnTo>
                <a:lnTo>
                  <a:pt x="103126" y="365633"/>
                </a:lnTo>
                <a:lnTo>
                  <a:pt x="112526" y="384429"/>
                </a:lnTo>
                <a:lnTo>
                  <a:pt x="121927" y="384429"/>
                </a:lnTo>
                <a:lnTo>
                  <a:pt x="140593" y="393824"/>
                </a:lnTo>
                <a:lnTo>
                  <a:pt x="337567" y="393824"/>
                </a:lnTo>
                <a:lnTo>
                  <a:pt x="356233" y="403225"/>
                </a:lnTo>
                <a:lnTo>
                  <a:pt x="375034" y="412620"/>
                </a:lnTo>
                <a:lnTo>
                  <a:pt x="384435" y="431291"/>
                </a:lnTo>
                <a:lnTo>
                  <a:pt x="393824" y="450087"/>
                </a:lnTo>
                <a:lnTo>
                  <a:pt x="393824" y="487678"/>
                </a:lnTo>
                <a:lnTo>
                  <a:pt x="384435" y="515745"/>
                </a:lnTo>
                <a:lnTo>
                  <a:pt x="365634" y="590804"/>
                </a:lnTo>
                <a:lnTo>
                  <a:pt x="365634" y="600199"/>
                </a:lnTo>
                <a:lnTo>
                  <a:pt x="356233" y="618870"/>
                </a:lnTo>
                <a:lnTo>
                  <a:pt x="346968" y="647061"/>
                </a:lnTo>
                <a:lnTo>
                  <a:pt x="328166" y="656462"/>
                </a:lnTo>
                <a:lnTo>
                  <a:pt x="318777" y="675128"/>
                </a:lnTo>
                <a:lnTo>
                  <a:pt x="299976" y="684528"/>
                </a:lnTo>
                <a:lnTo>
                  <a:pt x="281310" y="693929"/>
                </a:lnTo>
                <a:lnTo>
                  <a:pt x="262508" y="703324"/>
                </a:lnTo>
                <a:lnTo>
                  <a:pt x="234442" y="703324"/>
                </a:lnTo>
                <a:lnTo>
                  <a:pt x="215652" y="712595"/>
                </a:lnTo>
                <a:lnTo>
                  <a:pt x="18666" y="712595"/>
                </a:lnTo>
                <a:lnTo>
                  <a:pt x="0" y="721996"/>
                </a:lnTo>
                <a:lnTo>
                  <a:pt x="0" y="768982"/>
                </a:lnTo>
                <a:lnTo>
                  <a:pt x="18666" y="787654"/>
                </a:lnTo>
                <a:lnTo>
                  <a:pt x="253107" y="787654"/>
                </a:lnTo>
                <a:lnTo>
                  <a:pt x="271909" y="778383"/>
                </a:lnTo>
                <a:lnTo>
                  <a:pt x="290699" y="778383"/>
                </a:lnTo>
                <a:lnTo>
                  <a:pt x="309376" y="768982"/>
                </a:lnTo>
                <a:lnTo>
                  <a:pt x="328166" y="759587"/>
                </a:lnTo>
                <a:lnTo>
                  <a:pt x="346968" y="750187"/>
                </a:lnTo>
                <a:lnTo>
                  <a:pt x="365634" y="740792"/>
                </a:lnTo>
                <a:lnTo>
                  <a:pt x="375034" y="721996"/>
                </a:lnTo>
                <a:lnTo>
                  <a:pt x="393824" y="703324"/>
                </a:lnTo>
                <a:lnTo>
                  <a:pt x="403225" y="684528"/>
                </a:lnTo>
                <a:lnTo>
                  <a:pt x="422027" y="665733"/>
                </a:lnTo>
                <a:lnTo>
                  <a:pt x="431292" y="647061"/>
                </a:lnTo>
                <a:lnTo>
                  <a:pt x="440692" y="618870"/>
                </a:lnTo>
                <a:lnTo>
                  <a:pt x="450093" y="590804"/>
                </a:lnTo>
                <a:lnTo>
                  <a:pt x="468883" y="515745"/>
                </a:lnTo>
                <a:lnTo>
                  <a:pt x="468883" y="496949"/>
                </a:lnTo>
                <a:lnTo>
                  <a:pt x="478284" y="468883"/>
                </a:lnTo>
                <a:lnTo>
                  <a:pt x="468883" y="440686"/>
                </a:lnTo>
                <a:lnTo>
                  <a:pt x="468883" y="412620"/>
                </a:lnTo>
                <a:lnTo>
                  <a:pt x="459482" y="393824"/>
                </a:lnTo>
                <a:lnTo>
                  <a:pt x="440692" y="375028"/>
                </a:lnTo>
                <a:lnTo>
                  <a:pt x="431292" y="356362"/>
                </a:lnTo>
                <a:lnTo>
                  <a:pt x="412626" y="337567"/>
                </a:lnTo>
                <a:lnTo>
                  <a:pt x="384435" y="328166"/>
                </a:lnTo>
                <a:lnTo>
                  <a:pt x="365634" y="318771"/>
                </a:lnTo>
                <a:lnTo>
                  <a:pt x="196850" y="318771"/>
                </a:lnTo>
                <a:lnTo>
                  <a:pt x="262508" y="84329"/>
                </a:lnTo>
                <a:lnTo>
                  <a:pt x="515751" y="84329"/>
                </a:lnTo>
                <a:lnTo>
                  <a:pt x="534417" y="74928"/>
                </a:lnTo>
                <a:lnTo>
                  <a:pt x="543818" y="65658"/>
                </a:lnTo>
                <a:lnTo>
                  <a:pt x="553219" y="37461"/>
                </a:lnTo>
                <a:lnTo>
                  <a:pt x="543818" y="18665"/>
                </a:lnTo>
                <a:lnTo>
                  <a:pt x="534417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28" name="Freeform 9628"/>
          <p:cNvSpPr/>
          <p:nvPr/>
        </p:nvSpPr>
        <p:spPr>
          <a:xfrm rot="-5400000" flipH="0" flipV="0">
            <a:off x="14561083" y="2345209"/>
            <a:ext cx="51824" cy="117332"/>
          </a:xfrm>
          <a:custGeom>
            <a:pathLst>
              <a:path w="318901" h="721996">
                <a:moveTo>
                  <a:pt x="187585" y="0"/>
                </a:moveTo>
                <a:lnTo>
                  <a:pt x="168783" y="18671"/>
                </a:lnTo>
                <a:lnTo>
                  <a:pt x="149993" y="37467"/>
                </a:lnTo>
                <a:lnTo>
                  <a:pt x="140592" y="65534"/>
                </a:lnTo>
                <a:lnTo>
                  <a:pt x="121927" y="84329"/>
                </a:lnTo>
                <a:lnTo>
                  <a:pt x="112526" y="112520"/>
                </a:lnTo>
                <a:lnTo>
                  <a:pt x="93724" y="140587"/>
                </a:lnTo>
                <a:lnTo>
                  <a:pt x="84335" y="159382"/>
                </a:lnTo>
                <a:lnTo>
                  <a:pt x="75059" y="187579"/>
                </a:lnTo>
                <a:lnTo>
                  <a:pt x="65658" y="206245"/>
                </a:lnTo>
                <a:lnTo>
                  <a:pt x="56257" y="234441"/>
                </a:lnTo>
                <a:lnTo>
                  <a:pt x="46868" y="262508"/>
                </a:lnTo>
                <a:lnTo>
                  <a:pt x="37467" y="281304"/>
                </a:lnTo>
                <a:lnTo>
                  <a:pt x="28066" y="309370"/>
                </a:lnTo>
                <a:lnTo>
                  <a:pt x="28066" y="328166"/>
                </a:lnTo>
                <a:lnTo>
                  <a:pt x="18665" y="356232"/>
                </a:lnTo>
                <a:lnTo>
                  <a:pt x="9276" y="375028"/>
                </a:lnTo>
                <a:lnTo>
                  <a:pt x="9276" y="422020"/>
                </a:lnTo>
                <a:lnTo>
                  <a:pt x="0" y="440692"/>
                </a:lnTo>
                <a:lnTo>
                  <a:pt x="0" y="609470"/>
                </a:lnTo>
                <a:lnTo>
                  <a:pt x="9276" y="637666"/>
                </a:lnTo>
                <a:lnTo>
                  <a:pt x="18665" y="656338"/>
                </a:lnTo>
                <a:lnTo>
                  <a:pt x="28066" y="675134"/>
                </a:lnTo>
                <a:lnTo>
                  <a:pt x="37467" y="684529"/>
                </a:lnTo>
                <a:lnTo>
                  <a:pt x="56257" y="703324"/>
                </a:lnTo>
                <a:lnTo>
                  <a:pt x="65658" y="712725"/>
                </a:lnTo>
                <a:lnTo>
                  <a:pt x="84335" y="712725"/>
                </a:lnTo>
                <a:lnTo>
                  <a:pt x="103125" y="721996"/>
                </a:lnTo>
                <a:lnTo>
                  <a:pt x="149993" y="721996"/>
                </a:lnTo>
                <a:lnTo>
                  <a:pt x="168783" y="712725"/>
                </a:lnTo>
                <a:lnTo>
                  <a:pt x="187585" y="712725"/>
                </a:lnTo>
                <a:lnTo>
                  <a:pt x="206250" y="703324"/>
                </a:lnTo>
                <a:lnTo>
                  <a:pt x="225040" y="693929"/>
                </a:lnTo>
                <a:lnTo>
                  <a:pt x="243842" y="684529"/>
                </a:lnTo>
                <a:lnTo>
                  <a:pt x="262508" y="665863"/>
                </a:lnTo>
                <a:lnTo>
                  <a:pt x="281309" y="656338"/>
                </a:lnTo>
                <a:lnTo>
                  <a:pt x="149993" y="646937"/>
                </a:lnTo>
                <a:lnTo>
                  <a:pt x="131316" y="637666"/>
                </a:lnTo>
                <a:lnTo>
                  <a:pt x="112526" y="637666"/>
                </a:lnTo>
                <a:lnTo>
                  <a:pt x="103125" y="628271"/>
                </a:lnTo>
                <a:lnTo>
                  <a:pt x="93724" y="609470"/>
                </a:lnTo>
                <a:lnTo>
                  <a:pt x="84335" y="590804"/>
                </a:lnTo>
                <a:lnTo>
                  <a:pt x="75059" y="562607"/>
                </a:lnTo>
                <a:lnTo>
                  <a:pt x="75059" y="478284"/>
                </a:lnTo>
                <a:lnTo>
                  <a:pt x="84335" y="459488"/>
                </a:lnTo>
                <a:lnTo>
                  <a:pt x="84335" y="431291"/>
                </a:lnTo>
                <a:lnTo>
                  <a:pt x="93724" y="412620"/>
                </a:lnTo>
                <a:lnTo>
                  <a:pt x="93724" y="384429"/>
                </a:lnTo>
                <a:lnTo>
                  <a:pt x="103125" y="356232"/>
                </a:lnTo>
                <a:lnTo>
                  <a:pt x="112526" y="328166"/>
                </a:lnTo>
                <a:lnTo>
                  <a:pt x="112526" y="309370"/>
                </a:lnTo>
                <a:lnTo>
                  <a:pt x="121927" y="290704"/>
                </a:lnTo>
                <a:lnTo>
                  <a:pt x="131316" y="262508"/>
                </a:lnTo>
                <a:lnTo>
                  <a:pt x="140592" y="243712"/>
                </a:lnTo>
                <a:lnTo>
                  <a:pt x="149993" y="215645"/>
                </a:lnTo>
                <a:lnTo>
                  <a:pt x="159382" y="196850"/>
                </a:lnTo>
                <a:lnTo>
                  <a:pt x="168783" y="168783"/>
                </a:lnTo>
                <a:lnTo>
                  <a:pt x="187585" y="140587"/>
                </a:lnTo>
                <a:lnTo>
                  <a:pt x="196850" y="112520"/>
                </a:lnTo>
                <a:lnTo>
                  <a:pt x="215651" y="93724"/>
                </a:lnTo>
                <a:lnTo>
                  <a:pt x="225040" y="74929"/>
                </a:lnTo>
                <a:lnTo>
                  <a:pt x="243842" y="56263"/>
                </a:lnTo>
                <a:lnTo>
                  <a:pt x="253107" y="37467"/>
                </a:lnTo>
                <a:lnTo>
                  <a:pt x="271909" y="28066"/>
                </a:lnTo>
                <a:lnTo>
                  <a:pt x="290710" y="18671"/>
                </a:lnTo>
                <a:lnTo>
                  <a:pt x="318901" y="186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29" name="Freeform 9629"/>
          <p:cNvSpPr/>
          <p:nvPr/>
        </p:nvSpPr>
        <p:spPr>
          <a:xfrm rot="-5400000" flipH="0" flipV="0">
            <a:off x="14551178" y="2321599"/>
            <a:ext cx="50295" cy="117332"/>
          </a:xfrm>
          <a:custGeom>
            <a:pathLst>
              <a:path w="309489" h="721996">
                <a:moveTo>
                  <a:pt x="187574" y="0"/>
                </a:moveTo>
                <a:lnTo>
                  <a:pt x="159507" y="0"/>
                </a:lnTo>
                <a:lnTo>
                  <a:pt x="140717" y="9395"/>
                </a:lnTo>
                <a:lnTo>
                  <a:pt x="121916" y="9395"/>
                </a:lnTo>
                <a:lnTo>
                  <a:pt x="103114" y="18665"/>
                </a:lnTo>
                <a:lnTo>
                  <a:pt x="84448" y="28066"/>
                </a:lnTo>
                <a:lnTo>
                  <a:pt x="65658" y="37461"/>
                </a:lnTo>
                <a:lnTo>
                  <a:pt x="46857" y="56257"/>
                </a:lnTo>
                <a:lnTo>
                  <a:pt x="37592" y="65658"/>
                </a:lnTo>
                <a:lnTo>
                  <a:pt x="168908" y="84329"/>
                </a:lnTo>
                <a:lnTo>
                  <a:pt x="196974" y="84329"/>
                </a:lnTo>
                <a:lnTo>
                  <a:pt x="215764" y="103125"/>
                </a:lnTo>
                <a:lnTo>
                  <a:pt x="225165" y="112520"/>
                </a:lnTo>
                <a:lnTo>
                  <a:pt x="225165" y="140587"/>
                </a:lnTo>
                <a:lnTo>
                  <a:pt x="234442" y="159382"/>
                </a:lnTo>
                <a:lnTo>
                  <a:pt x="234442" y="262508"/>
                </a:lnTo>
                <a:lnTo>
                  <a:pt x="225165" y="290704"/>
                </a:lnTo>
                <a:lnTo>
                  <a:pt x="225165" y="309370"/>
                </a:lnTo>
                <a:lnTo>
                  <a:pt x="215764" y="337567"/>
                </a:lnTo>
                <a:lnTo>
                  <a:pt x="206375" y="365633"/>
                </a:lnTo>
                <a:lnTo>
                  <a:pt x="206375" y="393824"/>
                </a:lnTo>
                <a:lnTo>
                  <a:pt x="196974" y="412620"/>
                </a:lnTo>
                <a:lnTo>
                  <a:pt x="187574" y="431291"/>
                </a:lnTo>
                <a:lnTo>
                  <a:pt x="178173" y="459482"/>
                </a:lnTo>
                <a:lnTo>
                  <a:pt x="178173" y="478278"/>
                </a:lnTo>
                <a:lnTo>
                  <a:pt x="159507" y="506350"/>
                </a:lnTo>
                <a:lnTo>
                  <a:pt x="149982" y="525146"/>
                </a:lnTo>
                <a:lnTo>
                  <a:pt x="140717" y="553212"/>
                </a:lnTo>
                <a:lnTo>
                  <a:pt x="131316" y="581403"/>
                </a:lnTo>
                <a:lnTo>
                  <a:pt x="112515" y="609470"/>
                </a:lnTo>
                <a:lnTo>
                  <a:pt x="93849" y="637666"/>
                </a:lnTo>
                <a:lnTo>
                  <a:pt x="84448" y="656462"/>
                </a:lnTo>
                <a:lnTo>
                  <a:pt x="65658" y="665733"/>
                </a:lnTo>
                <a:lnTo>
                  <a:pt x="56257" y="684528"/>
                </a:lnTo>
                <a:lnTo>
                  <a:pt x="37592" y="693929"/>
                </a:lnTo>
                <a:lnTo>
                  <a:pt x="28191" y="703324"/>
                </a:lnTo>
                <a:lnTo>
                  <a:pt x="9389" y="703324"/>
                </a:lnTo>
                <a:lnTo>
                  <a:pt x="0" y="712595"/>
                </a:lnTo>
                <a:lnTo>
                  <a:pt x="131316" y="721996"/>
                </a:lnTo>
                <a:lnTo>
                  <a:pt x="140717" y="703324"/>
                </a:lnTo>
                <a:lnTo>
                  <a:pt x="159507" y="684528"/>
                </a:lnTo>
                <a:lnTo>
                  <a:pt x="168908" y="665733"/>
                </a:lnTo>
                <a:lnTo>
                  <a:pt x="187574" y="637666"/>
                </a:lnTo>
                <a:lnTo>
                  <a:pt x="196974" y="618870"/>
                </a:lnTo>
                <a:lnTo>
                  <a:pt x="215764" y="590804"/>
                </a:lnTo>
                <a:lnTo>
                  <a:pt x="225165" y="562607"/>
                </a:lnTo>
                <a:lnTo>
                  <a:pt x="234442" y="534541"/>
                </a:lnTo>
                <a:lnTo>
                  <a:pt x="243831" y="515745"/>
                </a:lnTo>
                <a:lnTo>
                  <a:pt x="253232" y="487678"/>
                </a:lnTo>
                <a:lnTo>
                  <a:pt x="262632" y="468883"/>
                </a:lnTo>
                <a:lnTo>
                  <a:pt x="272033" y="440686"/>
                </a:lnTo>
                <a:lnTo>
                  <a:pt x="281298" y="421890"/>
                </a:lnTo>
                <a:lnTo>
                  <a:pt x="290699" y="393824"/>
                </a:lnTo>
                <a:lnTo>
                  <a:pt x="290699" y="375028"/>
                </a:lnTo>
                <a:lnTo>
                  <a:pt x="300100" y="346962"/>
                </a:lnTo>
                <a:lnTo>
                  <a:pt x="300100" y="328166"/>
                </a:lnTo>
                <a:lnTo>
                  <a:pt x="309489" y="300099"/>
                </a:lnTo>
                <a:lnTo>
                  <a:pt x="309489" y="112520"/>
                </a:lnTo>
                <a:lnTo>
                  <a:pt x="300100" y="84329"/>
                </a:lnTo>
                <a:lnTo>
                  <a:pt x="290699" y="65658"/>
                </a:lnTo>
                <a:lnTo>
                  <a:pt x="281298" y="46862"/>
                </a:lnTo>
                <a:lnTo>
                  <a:pt x="272033" y="37461"/>
                </a:lnTo>
                <a:lnTo>
                  <a:pt x="253232" y="18665"/>
                </a:lnTo>
                <a:lnTo>
                  <a:pt x="243831" y="9395"/>
                </a:lnTo>
                <a:lnTo>
                  <a:pt x="225165" y="9395"/>
                </a:lnTo>
                <a:lnTo>
                  <a:pt x="20637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30" name="Freeform 9630"/>
          <p:cNvSpPr/>
          <p:nvPr/>
        </p:nvSpPr>
        <p:spPr>
          <a:xfrm rot="-5400000" flipH="0" flipV="0">
            <a:off x="14819411" y="2844330"/>
            <a:ext cx="537973" cy="330696"/>
          </a:xfrm>
          <a:custGeom>
            <a:pathLst>
              <a:path w="3310384" h="2034920">
                <a:moveTo>
                  <a:pt x="778383" y="0"/>
                </a:moveTo>
                <a:lnTo>
                  <a:pt x="0" y="787654"/>
                </a:lnTo>
                <a:moveTo>
                  <a:pt x="1566168" y="787654"/>
                </a:moveTo>
                <a:lnTo>
                  <a:pt x="2353816" y="0"/>
                </a:lnTo>
                <a:moveTo>
                  <a:pt x="3310384" y="1725420"/>
                </a:moveTo>
                <a:lnTo>
                  <a:pt x="862843" y="1725420"/>
                </a:lnTo>
                <a:moveTo>
                  <a:pt x="3029074" y="1725420"/>
                </a:moveTo>
                <a:lnTo>
                  <a:pt x="3029074" y="2034920"/>
                </a:lnTo>
                <a:moveTo>
                  <a:pt x="2719574" y="1725420"/>
                </a:moveTo>
                <a:lnTo>
                  <a:pt x="2719574" y="2034920"/>
                </a:lnTo>
                <a:moveTo>
                  <a:pt x="2400684" y="1725420"/>
                </a:moveTo>
                <a:lnTo>
                  <a:pt x="2400684" y="2034920"/>
                </a:lnTo>
                <a:moveTo>
                  <a:pt x="2091308" y="1725420"/>
                </a:moveTo>
                <a:lnTo>
                  <a:pt x="2091308" y="2034920"/>
                </a:lnTo>
                <a:moveTo>
                  <a:pt x="1772407" y="1725420"/>
                </a:moveTo>
                <a:lnTo>
                  <a:pt x="1772407" y="2034920"/>
                </a:lnTo>
                <a:moveTo>
                  <a:pt x="1453642" y="1725420"/>
                </a:moveTo>
                <a:lnTo>
                  <a:pt x="1453642" y="2034920"/>
                </a:lnTo>
                <a:moveTo>
                  <a:pt x="1144141" y="1725420"/>
                </a:moveTo>
                <a:lnTo>
                  <a:pt x="1144141" y="203492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31" name="Freeform 9631"/>
          <p:cNvSpPr/>
          <p:nvPr/>
        </p:nvSpPr>
        <p:spPr>
          <a:xfrm rot="-5400000" flipH="0" flipV="0">
            <a:off x="15426720" y="2546377"/>
            <a:ext cx="62474" cy="408423"/>
          </a:xfrm>
          <a:custGeom>
            <a:pathLst>
              <a:path w="384435" h="2513205">
                <a:moveTo>
                  <a:pt x="384435" y="2513205"/>
                </a:moveTo>
                <a:lnTo>
                  <a:pt x="384435" y="0"/>
                </a:ln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32" name="Freeform 9632"/>
          <p:cNvSpPr/>
          <p:nvPr/>
        </p:nvSpPr>
        <p:spPr>
          <a:xfrm rot="-5400000" flipH="0" flipV="0">
            <a:off x="15044200" y="3533927"/>
            <a:ext cx="623315" cy="408423"/>
          </a:xfrm>
          <a:custGeom>
            <a:pathLst>
              <a:path w="3835525" h="2513205">
                <a:moveTo>
                  <a:pt x="3835525" y="1884939"/>
                </a:moveTo>
                <a:lnTo>
                  <a:pt x="0" y="1884939"/>
                </a:lnTo>
                <a:moveTo>
                  <a:pt x="3835525" y="628271"/>
                </a:moveTo>
                <a:lnTo>
                  <a:pt x="0" y="628271"/>
                </a:lnTo>
                <a:moveTo>
                  <a:pt x="393825" y="2513205"/>
                </a:moveTo>
                <a:lnTo>
                  <a:pt x="393825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33" name="Freeform 9633"/>
          <p:cNvSpPr/>
          <p:nvPr/>
        </p:nvSpPr>
        <p:spPr>
          <a:xfrm rot="-5400000" flipH="0" flipV="0">
            <a:off x="14814830" y="4034555"/>
            <a:ext cx="589776" cy="492258"/>
          </a:xfrm>
          <a:custGeom>
            <a:pathLst>
              <a:path w="3629150" h="3029080">
                <a:moveTo>
                  <a:pt x="3629150" y="3029080"/>
                </a:moveTo>
                <a:lnTo>
                  <a:pt x="0" y="1538095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34" name="Freeform 9634"/>
          <p:cNvSpPr/>
          <p:nvPr/>
        </p:nvSpPr>
        <p:spPr>
          <a:xfrm rot="-5400000" flipH="0" flipV="0">
            <a:off x="14925318" y="4468147"/>
            <a:ext cx="25922" cy="48749"/>
          </a:xfrm>
          <a:custGeom>
            <a:pathLst>
              <a:path w="159513" h="299975">
                <a:moveTo>
                  <a:pt x="159513" y="262508"/>
                </a:moveTo>
                <a:lnTo>
                  <a:pt x="159513" y="253113"/>
                </a:lnTo>
                <a:lnTo>
                  <a:pt x="150112" y="234317"/>
                </a:lnTo>
                <a:lnTo>
                  <a:pt x="131316" y="224916"/>
                </a:lnTo>
                <a:lnTo>
                  <a:pt x="0" y="187455"/>
                </a:lnTo>
                <a:lnTo>
                  <a:pt x="0" y="0"/>
                </a:lnTo>
                <a:lnTo>
                  <a:pt x="0" y="271908"/>
                </a:lnTo>
                <a:lnTo>
                  <a:pt x="112520" y="299975"/>
                </a:lnTo>
                <a:lnTo>
                  <a:pt x="121921" y="299975"/>
                </a:lnTo>
                <a:lnTo>
                  <a:pt x="140717" y="290704"/>
                </a:lnTo>
                <a:lnTo>
                  <a:pt x="150112" y="2813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35" name="Freeform 9635"/>
          <p:cNvSpPr/>
          <p:nvPr/>
        </p:nvSpPr>
        <p:spPr>
          <a:xfrm rot="-5400000" flipH="0" flipV="0">
            <a:off x="14871214" y="4439943"/>
            <a:ext cx="128023" cy="79253"/>
          </a:xfrm>
          <a:custGeom>
            <a:pathLst>
              <a:path w="787785" h="487679">
                <a:moveTo>
                  <a:pt x="787785" y="356357"/>
                </a:moveTo>
                <a:lnTo>
                  <a:pt x="778384" y="337561"/>
                </a:lnTo>
                <a:lnTo>
                  <a:pt x="768983" y="318895"/>
                </a:lnTo>
                <a:lnTo>
                  <a:pt x="215646" y="9395"/>
                </a:lnTo>
                <a:lnTo>
                  <a:pt x="196975" y="0"/>
                </a:lnTo>
                <a:lnTo>
                  <a:pt x="187580" y="9395"/>
                </a:lnTo>
                <a:lnTo>
                  <a:pt x="168784" y="18796"/>
                </a:lnTo>
                <a:lnTo>
                  <a:pt x="159383" y="18796"/>
                </a:lnTo>
                <a:lnTo>
                  <a:pt x="159383" y="281304"/>
                </a:lnTo>
                <a:lnTo>
                  <a:pt x="46987" y="253237"/>
                </a:lnTo>
                <a:lnTo>
                  <a:pt x="37592" y="243837"/>
                </a:lnTo>
                <a:lnTo>
                  <a:pt x="18796" y="253237"/>
                </a:lnTo>
                <a:lnTo>
                  <a:pt x="0" y="262632"/>
                </a:lnTo>
                <a:lnTo>
                  <a:pt x="0" y="290699"/>
                </a:lnTo>
                <a:lnTo>
                  <a:pt x="9395" y="318895"/>
                </a:lnTo>
                <a:lnTo>
                  <a:pt x="28191" y="328290"/>
                </a:lnTo>
                <a:lnTo>
                  <a:pt x="159383" y="356357"/>
                </a:lnTo>
                <a:lnTo>
                  <a:pt x="159383" y="468883"/>
                </a:lnTo>
                <a:lnTo>
                  <a:pt x="178179" y="487679"/>
                </a:lnTo>
                <a:lnTo>
                  <a:pt x="215646" y="487679"/>
                </a:lnTo>
                <a:lnTo>
                  <a:pt x="234442" y="468883"/>
                </a:lnTo>
                <a:lnTo>
                  <a:pt x="234442" y="112645"/>
                </a:lnTo>
                <a:lnTo>
                  <a:pt x="731516" y="384553"/>
                </a:lnTo>
                <a:lnTo>
                  <a:pt x="750193" y="393954"/>
                </a:lnTo>
                <a:lnTo>
                  <a:pt x="768983" y="393954"/>
                </a:lnTo>
                <a:lnTo>
                  <a:pt x="778384" y="3751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36" name="Freeform 9636"/>
          <p:cNvSpPr/>
          <p:nvPr/>
        </p:nvSpPr>
        <p:spPr>
          <a:xfrm rot="-5400000" flipH="0" flipV="0">
            <a:off x="14974090" y="4459004"/>
            <a:ext cx="117351" cy="51803"/>
          </a:xfrm>
          <a:custGeom>
            <a:pathLst>
              <a:path w="722115" h="318771">
                <a:moveTo>
                  <a:pt x="722115" y="187455"/>
                </a:moveTo>
                <a:lnTo>
                  <a:pt x="703325" y="168784"/>
                </a:lnTo>
                <a:lnTo>
                  <a:pt x="684659" y="149988"/>
                </a:lnTo>
                <a:lnTo>
                  <a:pt x="656457" y="140593"/>
                </a:lnTo>
                <a:lnTo>
                  <a:pt x="637791" y="121921"/>
                </a:lnTo>
                <a:lnTo>
                  <a:pt x="609600" y="112526"/>
                </a:lnTo>
                <a:lnTo>
                  <a:pt x="581534" y="93725"/>
                </a:lnTo>
                <a:lnTo>
                  <a:pt x="562732" y="84330"/>
                </a:lnTo>
                <a:lnTo>
                  <a:pt x="534542" y="75059"/>
                </a:lnTo>
                <a:lnTo>
                  <a:pt x="515740" y="65658"/>
                </a:lnTo>
                <a:lnTo>
                  <a:pt x="487673" y="56263"/>
                </a:lnTo>
                <a:lnTo>
                  <a:pt x="459483" y="46862"/>
                </a:lnTo>
                <a:lnTo>
                  <a:pt x="440817" y="37467"/>
                </a:lnTo>
                <a:lnTo>
                  <a:pt x="412626" y="28067"/>
                </a:lnTo>
                <a:lnTo>
                  <a:pt x="393955" y="28067"/>
                </a:lnTo>
                <a:lnTo>
                  <a:pt x="365758" y="18796"/>
                </a:lnTo>
                <a:lnTo>
                  <a:pt x="346962" y="9401"/>
                </a:lnTo>
                <a:lnTo>
                  <a:pt x="300100" y="9401"/>
                </a:lnTo>
                <a:lnTo>
                  <a:pt x="281304" y="0"/>
                </a:lnTo>
                <a:lnTo>
                  <a:pt x="112521" y="0"/>
                </a:lnTo>
                <a:lnTo>
                  <a:pt x="84454" y="9401"/>
                </a:lnTo>
                <a:lnTo>
                  <a:pt x="65658" y="18796"/>
                </a:lnTo>
                <a:lnTo>
                  <a:pt x="46987" y="28067"/>
                </a:lnTo>
                <a:lnTo>
                  <a:pt x="37592" y="37467"/>
                </a:lnTo>
                <a:lnTo>
                  <a:pt x="18796" y="56263"/>
                </a:lnTo>
                <a:lnTo>
                  <a:pt x="9395" y="65658"/>
                </a:lnTo>
                <a:lnTo>
                  <a:pt x="9395" y="84330"/>
                </a:lnTo>
                <a:lnTo>
                  <a:pt x="0" y="103125"/>
                </a:lnTo>
                <a:lnTo>
                  <a:pt x="0" y="149988"/>
                </a:lnTo>
                <a:lnTo>
                  <a:pt x="9395" y="168784"/>
                </a:lnTo>
                <a:lnTo>
                  <a:pt x="9395" y="187455"/>
                </a:lnTo>
                <a:lnTo>
                  <a:pt x="18796" y="206251"/>
                </a:lnTo>
                <a:lnTo>
                  <a:pt x="28191" y="225047"/>
                </a:lnTo>
                <a:lnTo>
                  <a:pt x="37592" y="243712"/>
                </a:lnTo>
                <a:lnTo>
                  <a:pt x="56258" y="262508"/>
                </a:lnTo>
                <a:lnTo>
                  <a:pt x="65658" y="281304"/>
                </a:lnTo>
                <a:lnTo>
                  <a:pt x="75053" y="149988"/>
                </a:lnTo>
                <a:lnTo>
                  <a:pt x="84454" y="131192"/>
                </a:lnTo>
                <a:lnTo>
                  <a:pt x="84454" y="112526"/>
                </a:lnTo>
                <a:lnTo>
                  <a:pt x="93849" y="103125"/>
                </a:lnTo>
                <a:lnTo>
                  <a:pt x="112521" y="93725"/>
                </a:lnTo>
                <a:lnTo>
                  <a:pt x="131317" y="84330"/>
                </a:lnTo>
                <a:lnTo>
                  <a:pt x="159383" y="75059"/>
                </a:lnTo>
                <a:lnTo>
                  <a:pt x="243837" y="75059"/>
                </a:lnTo>
                <a:lnTo>
                  <a:pt x="262633" y="84330"/>
                </a:lnTo>
                <a:lnTo>
                  <a:pt x="290699" y="84330"/>
                </a:lnTo>
                <a:lnTo>
                  <a:pt x="309495" y="93725"/>
                </a:lnTo>
                <a:lnTo>
                  <a:pt x="337692" y="93725"/>
                </a:lnTo>
                <a:lnTo>
                  <a:pt x="365758" y="103125"/>
                </a:lnTo>
                <a:lnTo>
                  <a:pt x="393955" y="112526"/>
                </a:lnTo>
                <a:lnTo>
                  <a:pt x="412626" y="112526"/>
                </a:lnTo>
                <a:lnTo>
                  <a:pt x="431416" y="121921"/>
                </a:lnTo>
                <a:lnTo>
                  <a:pt x="459483" y="131192"/>
                </a:lnTo>
                <a:lnTo>
                  <a:pt x="478284" y="140593"/>
                </a:lnTo>
                <a:lnTo>
                  <a:pt x="506475" y="149988"/>
                </a:lnTo>
                <a:lnTo>
                  <a:pt x="525141" y="159389"/>
                </a:lnTo>
                <a:lnTo>
                  <a:pt x="553343" y="168784"/>
                </a:lnTo>
                <a:lnTo>
                  <a:pt x="581534" y="187455"/>
                </a:lnTo>
                <a:lnTo>
                  <a:pt x="609600" y="196850"/>
                </a:lnTo>
                <a:lnTo>
                  <a:pt x="628390" y="215646"/>
                </a:lnTo>
                <a:lnTo>
                  <a:pt x="647068" y="225047"/>
                </a:lnTo>
                <a:lnTo>
                  <a:pt x="665858" y="243712"/>
                </a:lnTo>
                <a:lnTo>
                  <a:pt x="684659" y="253113"/>
                </a:lnTo>
                <a:lnTo>
                  <a:pt x="693924" y="271909"/>
                </a:lnTo>
                <a:lnTo>
                  <a:pt x="703325" y="290705"/>
                </a:lnTo>
                <a:lnTo>
                  <a:pt x="703325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37" name="Freeform 9637"/>
          <p:cNvSpPr/>
          <p:nvPr/>
        </p:nvSpPr>
        <p:spPr>
          <a:xfrm rot="-5400000" flipH="0" flipV="0">
            <a:off x="14997710" y="4449086"/>
            <a:ext cx="117353" cy="50297"/>
          </a:xfrm>
          <a:custGeom>
            <a:pathLst>
              <a:path w="722127" h="309500">
                <a:moveTo>
                  <a:pt x="722127" y="187579"/>
                </a:moveTo>
                <a:lnTo>
                  <a:pt x="722127" y="159512"/>
                </a:lnTo>
                <a:lnTo>
                  <a:pt x="712726" y="140717"/>
                </a:lnTo>
                <a:lnTo>
                  <a:pt x="712726" y="121921"/>
                </a:lnTo>
                <a:lnTo>
                  <a:pt x="703325" y="103125"/>
                </a:lnTo>
                <a:lnTo>
                  <a:pt x="693924" y="84454"/>
                </a:lnTo>
                <a:lnTo>
                  <a:pt x="684535" y="65658"/>
                </a:lnTo>
                <a:lnTo>
                  <a:pt x="665858" y="46862"/>
                </a:lnTo>
                <a:lnTo>
                  <a:pt x="656457" y="37467"/>
                </a:lnTo>
                <a:lnTo>
                  <a:pt x="637667" y="168783"/>
                </a:lnTo>
                <a:lnTo>
                  <a:pt x="637667" y="196980"/>
                </a:lnTo>
                <a:lnTo>
                  <a:pt x="619001" y="215776"/>
                </a:lnTo>
                <a:lnTo>
                  <a:pt x="609600" y="225046"/>
                </a:lnTo>
                <a:lnTo>
                  <a:pt x="581410" y="225046"/>
                </a:lnTo>
                <a:lnTo>
                  <a:pt x="562732" y="234441"/>
                </a:lnTo>
                <a:lnTo>
                  <a:pt x="525141" y="234441"/>
                </a:lnTo>
                <a:lnTo>
                  <a:pt x="459483" y="234441"/>
                </a:lnTo>
                <a:lnTo>
                  <a:pt x="431416" y="225046"/>
                </a:lnTo>
                <a:lnTo>
                  <a:pt x="412626" y="225046"/>
                </a:lnTo>
                <a:lnTo>
                  <a:pt x="384560" y="215776"/>
                </a:lnTo>
                <a:lnTo>
                  <a:pt x="356357" y="206375"/>
                </a:lnTo>
                <a:lnTo>
                  <a:pt x="328297" y="206375"/>
                </a:lnTo>
                <a:lnTo>
                  <a:pt x="309501" y="196980"/>
                </a:lnTo>
                <a:lnTo>
                  <a:pt x="290705" y="187579"/>
                </a:lnTo>
                <a:lnTo>
                  <a:pt x="262633" y="178184"/>
                </a:lnTo>
                <a:lnTo>
                  <a:pt x="243837" y="178184"/>
                </a:lnTo>
                <a:lnTo>
                  <a:pt x="215646" y="159512"/>
                </a:lnTo>
                <a:lnTo>
                  <a:pt x="196975" y="150112"/>
                </a:lnTo>
                <a:lnTo>
                  <a:pt x="168784" y="140717"/>
                </a:lnTo>
                <a:lnTo>
                  <a:pt x="140717" y="131316"/>
                </a:lnTo>
                <a:lnTo>
                  <a:pt x="112521" y="112520"/>
                </a:lnTo>
                <a:lnTo>
                  <a:pt x="84454" y="93724"/>
                </a:lnTo>
                <a:lnTo>
                  <a:pt x="65659" y="84454"/>
                </a:lnTo>
                <a:lnTo>
                  <a:pt x="56258" y="65658"/>
                </a:lnTo>
                <a:lnTo>
                  <a:pt x="37592" y="56263"/>
                </a:lnTo>
                <a:lnTo>
                  <a:pt x="28191" y="37467"/>
                </a:lnTo>
                <a:lnTo>
                  <a:pt x="18796" y="28196"/>
                </a:lnTo>
                <a:lnTo>
                  <a:pt x="18796" y="9401"/>
                </a:lnTo>
                <a:lnTo>
                  <a:pt x="9395" y="0"/>
                </a:lnTo>
                <a:lnTo>
                  <a:pt x="0" y="131316"/>
                </a:lnTo>
                <a:lnTo>
                  <a:pt x="18796" y="140717"/>
                </a:lnTo>
                <a:lnTo>
                  <a:pt x="37592" y="159512"/>
                </a:lnTo>
                <a:lnTo>
                  <a:pt x="56258" y="168783"/>
                </a:lnTo>
                <a:lnTo>
                  <a:pt x="84454" y="187579"/>
                </a:lnTo>
                <a:lnTo>
                  <a:pt x="103126" y="196980"/>
                </a:lnTo>
                <a:lnTo>
                  <a:pt x="131317" y="215776"/>
                </a:lnTo>
                <a:lnTo>
                  <a:pt x="159383" y="225046"/>
                </a:lnTo>
                <a:lnTo>
                  <a:pt x="187580" y="234441"/>
                </a:lnTo>
                <a:lnTo>
                  <a:pt x="206245" y="243842"/>
                </a:lnTo>
                <a:lnTo>
                  <a:pt x="234442" y="253237"/>
                </a:lnTo>
                <a:lnTo>
                  <a:pt x="253238" y="262638"/>
                </a:lnTo>
                <a:lnTo>
                  <a:pt x="281304" y="272033"/>
                </a:lnTo>
                <a:lnTo>
                  <a:pt x="300100" y="281304"/>
                </a:lnTo>
                <a:lnTo>
                  <a:pt x="328297" y="281304"/>
                </a:lnTo>
                <a:lnTo>
                  <a:pt x="346968" y="290704"/>
                </a:lnTo>
                <a:lnTo>
                  <a:pt x="375159" y="300099"/>
                </a:lnTo>
                <a:lnTo>
                  <a:pt x="393825" y="300099"/>
                </a:lnTo>
                <a:lnTo>
                  <a:pt x="422015" y="309500"/>
                </a:lnTo>
                <a:lnTo>
                  <a:pt x="609600" y="309500"/>
                </a:lnTo>
                <a:lnTo>
                  <a:pt x="637667" y="300099"/>
                </a:lnTo>
                <a:lnTo>
                  <a:pt x="656457" y="290704"/>
                </a:lnTo>
                <a:lnTo>
                  <a:pt x="675259" y="281304"/>
                </a:lnTo>
                <a:lnTo>
                  <a:pt x="684535" y="272033"/>
                </a:lnTo>
                <a:lnTo>
                  <a:pt x="703325" y="253237"/>
                </a:lnTo>
                <a:lnTo>
                  <a:pt x="712726" y="243842"/>
                </a:lnTo>
                <a:lnTo>
                  <a:pt x="712726" y="225046"/>
                </a:lnTo>
                <a:lnTo>
                  <a:pt x="722127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38" name="Freeform 9638"/>
          <p:cNvSpPr/>
          <p:nvPr/>
        </p:nvSpPr>
        <p:spPr>
          <a:xfrm rot="-5400000" flipH="0" flipV="0">
            <a:off x="15380995" y="3921021"/>
            <a:ext cx="141747" cy="128022"/>
          </a:xfrm>
          <a:custGeom>
            <a:pathLst>
              <a:path w="872232" h="787779">
                <a:moveTo>
                  <a:pt x="84448" y="0"/>
                </a:moveTo>
                <a:lnTo>
                  <a:pt x="0" y="84330"/>
                </a:lnTo>
                <a:lnTo>
                  <a:pt x="872232" y="7877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39" name="Freeform 9639"/>
          <p:cNvSpPr/>
          <p:nvPr/>
        </p:nvSpPr>
        <p:spPr>
          <a:xfrm rot="-5400000" flipH="0" flipV="0">
            <a:off x="15394700" y="3921021"/>
            <a:ext cx="141747" cy="128022"/>
          </a:xfrm>
          <a:custGeom>
            <a:pathLst>
              <a:path w="872232" h="787778">
                <a:moveTo>
                  <a:pt x="0" y="0"/>
                </a:moveTo>
                <a:lnTo>
                  <a:pt x="872232" y="703449"/>
                </a:lnTo>
                <a:lnTo>
                  <a:pt x="787784" y="7877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40" name="Freeform 9640"/>
          <p:cNvSpPr/>
          <p:nvPr/>
        </p:nvSpPr>
        <p:spPr>
          <a:xfrm rot="-5400000" flipH="0" flipV="0">
            <a:off x="15190489" y="3921031"/>
            <a:ext cx="141747" cy="128002"/>
          </a:xfrm>
          <a:custGeom>
            <a:pathLst>
              <a:path w="872232" h="787654">
                <a:moveTo>
                  <a:pt x="787784" y="787654"/>
                </a:moveTo>
                <a:lnTo>
                  <a:pt x="872232" y="70332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41" name="Freeform 9641"/>
          <p:cNvSpPr/>
          <p:nvPr/>
        </p:nvSpPr>
        <p:spPr>
          <a:xfrm rot="-5400000" flipH="0" flipV="0">
            <a:off x="15176774" y="3921020"/>
            <a:ext cx="141747" cy="128023"/>
          </a:xfrm>
          <a:custGeom>
            <a:pathLst>
              <a:path w="872232" h="787784">
                <a:moveTo>
                  <a:pt x="872232" y="787784"/>
                </a:moveTo>
                <a:lnTo>
                  <a:pt x="0" y="84460"/>
                </a:lnTo>
                <a:lnTo>
                  <a:pt x="844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42" name="Freeform 9642"/>
          <p:cNvSpPr/>
          <p:nvPr/>
        </p:nvSpPr>
        <p:spPr>
          <a:xfrm rot="-5400000" flipH="0" flipV="0">
            <a:off x="15248412" y="3533917"/>
            <a:ext cx="623315" cy="408443"/>
          </a:xfrm>
          <a:custGeom>
            <a:pathLst>
              <a:path w="3835525" h="2513329">
                <a:moveTo>
                  <a:pt x="3835525" y="628396"/>
                </a:moveTo>
                <a:lnTo>
                  <a:pt x="0" y="628396"/>
                </a:lnTo>
                <a:moveTo>
                  <a:pt x="3835525" y="1884933"/>
                </a:moveTo>
                <a:lnTo>
                  <a:pt x="0" y="1884933"/>
                </a:lnTo>
                <a:moveTo>
                  <a:pt x="393825" y="0"/>
                </a:moveTo>
                <a:lnTo>
                  <a:pt x="393825" y="251332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43" name="Freeform 9643"/>
          <p:cNvSpPr/>
          <p:nvPr/>
        </p:nvSpPr>
        <p:spPr>
          <a:xfrm rot="-5400000" flipH="0" flipV="0">
            <a:off x="15496830" y="3878349"/>
            <a:ext cx="25903" cy="48769"/>
          </a:xfrm>
          <a:custGeom>
            <a:pathLst>
              <a:path w="159395" h="300100">
                <a:moveTo>
                  <a:pt x="159395" y="262508"/>
                </a:moveTo>
                <a:lnTo>
                  <a:pt x="159395" y="253238"/>
                </a:lnTo>
                <a:lnTo>
                  <a:pt x="149994" y="234442"/>
                </a:lnTo>
                <a:lnTo>
                  <a:pt x="131328" y="225041"/>
                </a:lnTo>
                <a:lnTo>
                  <a:pt x="0" y="187574"/>
                </a:lnTo>
                <a:lnTo>
                  <a:pt x="0" y="0"/>
                </a:lnTo>
                <a:lnTo>
                  <a:pt x="0" y="271903"/>
                </a:lnTo>
                <a:lnTo>
                  <a:pt x="112527" y="300100"/>
                </a:lnTo>
                <a:lnTo>
                  <a:pt x="121927" y="300100"/>
                </a:lnTo>
                <a:lnTo>
                  <a:pt x="140593" y="290699"/>
                </a:lnTo>
                <a:lnTo>
                  <a:pt x="149994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44" name="Freeform 9644"/>
          <p:cNvSpPr/>
          <p:nvPr/>
        </p:nvSpPr>
        <p:spPr>
          <a:xfrm rot="-5400000" flipH="0" flipV="0">
            <a:off x="15442726" y="3850167"/>
            <a:ext cx="128003" cy="79233"/>
          </a:xfrm>
          <a:custGeom>
            <a:pathLst>
              <a:path w="787660" h="487555">
                <a:moveTo>
                  <a:pt x="787660" y="356363"/>
                </a:moveTo>
                <a:lnTo>
                  <a:pt x="778259" y="337567"/>
                </a:lnTo>
                <a:lnTo>
                  <a:pt x="768994" y="318771"/>
                </a:lnTo>
                <a:lnTo>
                  <a:pt x="215651" y="9401"/>
                </a:lnTo>
                <a:lnTo>
                  <a:pt x="196850" y="0"/>
                </a:lnTo>
                <a:lnTo>
                  <a:pt x="187585" y="9401"/>
                </a:lnTo>
                <a:lnTo>
                  <a:pt x="168783" y="18796"/>
                </a:lnTo>
                <a:lnTo>
                  <a:pt x="159394" y="18796"/>
                </a:lnTo>
                <a:lnTo>
                  <a:pt x="159394" y="281304"/>
                </a:lnTo>
                <a:lnTo>
                  <a:pt x="46868" y="253113"/>
                </a:lnTo>
                <a:lnTo>
                  <a:pt x="37467" y="243712"/>
                </a:lnTo>
                <a:lnTo>
                  <a:pt x="18677" y="253113"/>
                </a:lnTo>
                <a:lnTo>
                  <a:pt x="0" y="262508"/>
                </a:lnTo>
                <a:lnTo>
                  <a:pt x="0" y="290705"/>
                </a:lnTo>
                <a:lnTo>
                  <a:pt x="9276" y="318771"/>
                </a:lnTo>
                <a:lnTo>
                  <a:pt x="28066" y="328172"/>
                </a:lnTo>
                <a:lnTo>
                  <a:pt x="159394" y="356363"/>
                </a:lnTo>
                <a:lnTo>
                  <a:pt x="159394" y="468883"/>
                </a:lnTo>
                <a:lnTo>
                  <a:pt x="178184" y="487555"/>
                </a:lnTo>
                <a:lnTo>
                  <a:pt x="215651" y="487555"/>
                </a:lnTo>
                <a:lnTo>
                  <a:pt x="234441" y="468883"/>
                </a:lnTo>
                <a:lnTo>
                  <a:pt x="234441" y="112526"/>
                </a:lnTo>
                <a:lnTo>
                  <a:pt x="731391" y="384429"/>
                </a:lnTo>
                <a:lnTo>
                  <a:pt x="750193" y="393830"/>
                </a:lnTo>
                <a:lnTo>
                  <a:pt x="768994" y="393830"/>
                </a:lnTo>
                <a:lnTo>
                  <a:pt x="778259" y="3750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45" name="Freeform 9645"/>
          <p:cNvSpPr/>
          <p:nvPr/>
        </p:nvSpPr>
        <p:spPr>
          <a:xfrm rot="-5400000" flipH="0" flipV="0">
            <a:off x="15545590" y="3869196"/>
            <a:ext cx="117353" cy="51824"/>
          </a:xfrm>
          <a:custGeom>
            <a:pathLst>
              <a:path w="722126" h="318901">
                <a:moveTo>
                  <a:pt x="722126" y="187579"/>
                </a:moveTo>
                <a:lnTo>
                  <a:pt x="703324" y="168783"/>
                </a:lnTo>
                <a:lnTo>
                  <a:pt x="684534" y="149988"/>
                </a:lnTo>
                <a:lnTo>
                  <a:pt x="656468" y="140717"/>
                </a:lnTo>
                <a:lnTo>
                  <a:pt x="637666" y="121921"/>
                </a:lnTo>
                <a:lnTo>
                  <a:pt x="609600" y="112526"/>
                </a:lnTo>
                <a:lnTo>
                  <a:pt x="581409" y="93730"/>
                </a:lnTo>
                <a:lnTo>
                  <a:pt x="562619" y="84460"/>
                </a:lnTo>
                <a:lnTo>
                  <a:pt x="534541" y="75059"/>
                </a:lnTo>
                <a:lnTo>
                  <a:pt x="515751" y="65664"/>
                </a:lnTo>
                <a:lnTo>
                  <a:pt x="487560" y="56263"/>
                </a:lnTo>
                <a:lnTo>
                  <a:pt x="459494" y="46868"/>
                </a:lnTo>
                <a:lnTo>
                  <a:pt x="440692" y="37467"/>
                </a:lnTo>
                <a:lnTo>
                  <a:pt x="412626" y="28196"/>
                </a:lnTo>
                <a:lnTo>
                  <a:pt x="393836" y="28196"/>
                </a:lnTo>
                <a:lnTo>
                  <a:pt x="365769" y="18796"/>
                </a:lnTo>
                <a:lnTo>
                  <a:pt x="346968" y="9401"/>
                </a:lnTo>
                <a:lnTo>
                  <a:pt x="299975" y="9401"/>
                </a:lnTo>
                <a:lnTo>
                  <a:pt x="281309" y="0"/>
                </a:lnTo>
                <a:lnTo>
                  <a:pt x="112526" y="0"/>
                </a:lnTo>
                <a:lnTo>
                  <a:pt x="84335" y="9401"/>
                </a:lnTo>
                <a:lnTo>
                  <a:pt x="65658" y="18796"/>
                </a:lnTo>
                <a:lnTo>
                  <a:pt x="46868" y="28196"/>
                </a:lnTo>
                <a:lnTo>
                  <a:pt x="37467" y="37467"/>
                </a:lnTo>
                <a:lnTo>
                  <a:pt x="18677" y="56263"/>
                </a:lnTo>
                <a:lnTo>
                  <a:pt x="9276" y="65664"/>
                </a:lnTo>
                <a:lnTo>
                  <a:pt x="9276" y="84460"/>
                </a:lnTo>
                <a:lnTo>
                  <a:pt x="0" y="103125"/>
                </a:lnTo>
                <a:lnTo>
                  <a:pt x="0" y="149988"/>
                </a:lnTo>
                <a:lnTo>
                  <a:pt x="9276" y="168783"/>
                </a:lnTo>
                <a:lnTo>
                  <a:pt x="9276" y="187579"/>
                </a:lnTo>
                <a:lnTo>
                  <a:pt x="18677" y="206375"/>
                </a:lnTo>
                <a:lnTo>
                  <a:pt x="28066" y="225046"/>
                </a:lnTo>
                <a:lnTo>
                  <a:pt x="37467" y="243842"/>
                </a:lnTo>
                <a:lnTo>
                  <a:pt x="56269" y="262638"/>
                </a:lnTo>
                <a:lnTo>
                  <a:pt x="65658" y="281310"/>
                </a:lnTo>
                <a:lnTo>
                  <a:pt x="75059" y="149988"/>
                </a:lnTo>
                <a:lnTo>
                  <a:pt x="84335" y="131322"/>
                </a:lnTo>
                <a:lnTo>
                  <a:pt x="84335" y="112526"/>
                </a:lnTo>
                <a:lnTo>
                  <a:pt x="93724" y="103125"/>
                </a:lnTo>
                <a:lnTo>
                  <a:pt x="112526" y="93730"/>
                </a:lnTo>
                <a:lnTo>
                  <a:pt x="131316" y="84460"/>
                </a:lnTo>
                <a:lnTo>
                  <a:pt x="159394" y="75059"/>
                </a:lnTo>
                <a:lnTo>
                  <a:pt x="243842" y="75059"/>
                </a:lnTo>
                <a:lnTo>
                  <a:pt x="262508" y="84460"/>
                </a:lnTo>
                <a:lnTo>
                  <a:pt x="290710" y="84460"/>
                </a:lnTo>
                <a:lnTo>
                  <a:pt x="309376" y="93730"/>
                </a:lnTo>
                <a:lnTo>
                  <a:pt x="337567" y="93730"/>
                </a:lnTo>
                <a:lnTo>
                  <a:pt x="365769" y="103125"/>
                </a:lnTo>
                <a:lnTo>
                  <a:pt x="393836" y="112526"/>
                </a:lnTo>
                <a:lnTo>
                  <a:pt x="412626" y="112526"/>
                </a:lnTo>
                <a:lnTo>
                  <a:pt x="431291" y="121921"/>
                </a:lnTo>
                <a:lnTo>
                  <a:pt x="459494" y="131322"/>
                </a:lnTo>
                <a:lnTo>
                  <a:pt x="478284" y="140717"/>
                </a:lnTo>
                <a:lnTo>
                  <a:pt x="506350" y="149988"/>
                </a:lnTo>
                <a:lnTo>
                  <a:pt x="525152" y="159388"/>
                </a:lnTo>
                <a:lnTo>
                  <a:pt x="553218" y="168783"/>
                </a:lnTo>
                <a:lnTo>
                  <a:pt x="581409" y="187579"/>
                </a:lnTo>
                <a:lnTo>
                  <a:pt x="609600" y="196980"/>
                </a:lnTo>
                <a:lnTo>
                  <a:pt x="628277" y="215776"/>
                </a:lnTo>
                <a:lnTo>
                  <a:pt x="647067" y="225046"/>
                </a:lnTo>
                <a:lnTo>
                  <a:pt x="665869" y="243842"/>
                </a:lnTo>
                <a:lnTo>
                  <a:pt x="684534" y="253243"/>
                </a:lnTo>
                <a:lnTo>
                  <a:pt x="693935" y="272039"/>
                </a:lnTo>
                <a:lnTo>
                  <a:pt x="703324" y="290705"/>
                </a:lnTo>
                <a:lnTo>
                  <a:pt x="703324" y="3189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46" name="Freeform 9646"/>
          <p:cNvSpPr/>
          <p:nvPr/>
        </p:nvSpPr>
        <p:spPr>
          <a:xfrm rot="-5400000" flipH="0" flipV="0">
            <a:off x="15569211" y="3859300"/>
            <a:ext cx="117333" cy="50297"/>
          </a:xfrm>
          <a:custGeom>
            <a:pathLst>
              <a:path w="722002" h="309500">
                <a:moveTo>
                  <a:pt x="722002" y="187579"/>
                </a:moveTo>
                <a:lnTo>
                  <a:pt x="722002" y="159512"/>
                </a:lnTo>
                <a:lnTo>
                  <a:pt x="712601" y="140717"/>
                </a:lnTo>
                <a:lnTo>
                  <a:pt x="712601" y="122051"/>
                </a:lnTo>
                <a:lnTo>
                  <a:pt x="703336" y="103255"/>
                </a:lnTo>
                <a:lnTo>
                  <a:pt x="693935" y="84459"/>
                </a:lnTo>
                <a:lnTo>
                  <a:pt x="684535" y="65788"/>
                </a:lnTo>
                <a:lnTo>
                  <a:pt x="665733" y="46992"/>
                </a:lnTo>
                <a:lnTo>
                  <a:pt x="656468" y="37591"/>
                </a:lnTo>
                <a:lnTo>
                  <a:pt x="637666" y="168913"/>
                </a:lnTo>
                <a:lnTo>
                  <a:pt x="637666" y="196980"/>
                </a:lnTo>
                <a:lnTo>
                  <a:pt x="618876" y="215775"/>
                </a:lnTo>
                <a:lnTo>
                  <a:pt x="609476" y="225170"/>
                </a:lnTo>
                <a:lnTo>
                  <a:pt x="581409" y="225170"/>
                </a:lnTo>
                <a:lnTo>
                  <a:pt x="562619" y="234441"/>
                </a:lnTo>
                <a:lnTo>
                  <a:pt x="525152" y="234441"/>
                </a:lnTo>
                <a:lnTo>
                  <a:pt x="459494" y="234441"/>
                </a:lnTo>
                <a:lnTo>
                  <a:pt x="431291" y="225170"/>
                </a:lnTo>
                <a:lnTo>
                  <a:pt x="412626" y="225170"/>
                </a:lnTo>
                <a:lnTo>
                  <a:pt x="384435" y="215775"/>
                </a:lnTo>
                <a:lnTo>
                  <a:pt x="356368" y="206375"/>
                </a:lnTo>
                <a:lnTo>
                  <a:pt x="328178" y="206375"/>
                </a:lnTo>
                <a:lnTo>
                  <a:pt x="309376" y="196980"/>
                </a:lnTo>
                <a:lnTo>
                  <a:pt x="290710" y="187579"/>
                </a:lnTo>
                <a:lnTo>
                  <a:pt x="262508" y="178184"/>
                </a:lnTo>
                <a:lnTo>
                  <a:pt x="243718" y="178184"/>
                </a:lnTo>
                <a:lnTo>
                  <a:pt x="215651" y="159512"/>
                </a:lnTo>
                <a:lnTo>
                  <a:pt x="196850" y="150117"/>
                </a:lnTo>
                <a:lnTo>
                  <a:pt x="168783" y="140717"/>
                </a:lnTo>
                <a:lnTo>
                  <a:pt x="140593" y="131322"/>
                </a:lnTo>
                <a:lnTo>
                  <a:pt x="112526" y="112650"/>
                </a:lnTo>
                <a:lnTo>
                  <a:pt x="84335" y="93854"/>
                </a:lnTo>
                <a:lnTo>
                  <a:pt x="65658" y="84459"/>
                </a:lnTo>
                <a:lnTo>
                  <a:pt x="56269" y="65788"/>
                </a:lnTo>
                <a:lnTo>
                  <a:pt x="37467" y="56387"/>
                </a:lnTo>
                <a:lnTo>
                  <a:pt x="28066" y="37591"/>
                </a:lnTo>
                <a:lnTo>
                  <a:pt x="18677" y="28196"/>
                </a:lnTo>
                <a:lnTo>
                  <a:pt x="18677" y="9400"/>
                </a:lnTo>
                <a:lnTo>
                  <a:pt x="9401" y="0"/>
                </a:lnTo>
                <a:lnTo>
                  <a:pt x="0" y="131322"/>
                </a:lnTo>
                <a:lnTo>
                  <a:pt x="18677" y="140717"/>
                </a:lnTo>
                <a:lnTo>
                  <a:pt x="37467" y="159512"/>
                </a:lnTo>
                <a:lnTo>
                  <a:pt x="56269" y="168913"/>
                </a:lnTo>
                <a:lnTo>
                  <a:pt x="84335" y="187579"/>
                </a:lnTo>
                <a:lnTo>
                  <a:pt x="103125" y="196980"/>
                </a:lnTo>
                <a:lnTo>
                  <a:pt x="131192" y="215775"/>
                </a:lnTo>
                <a:lnTo>
                  <a:pt x="159394" y="225170"/>
                </a:lnTo>
                <a:lnTo>
                  <a:pt x="187461" y="234441"/>
                </a:lnTo>
                <a:lnTo>
                  <a:pt x="206251" y="243842"/>
                </a:lnTo>
                <a:lnTo>
                  <a:pt x="234317" y="253237"/>
                </a:lnTo>
                <a:lnTo>
                  <a:pt x="253119" y="262638"/>
                </a:lnTo>
                <a:lnTo>
                  <a:pt x="281310" y="272033"/>
                </a:lnTo>
                <a:lnTo>
                  <a:pt x="300111" y="281433"/>
                </a:lnTo>
                <a:lnTo>
                  <a:pt x="328178" y="281433"/>
                </a:lnTo>
                <a:lnTo>
                  <a:pt x="346968" y="290704"/>
                </a:lnTo>
                <a:lnTo>
                  <a:pt x="375034" y="300229"/>
                </a:lnTo>
                <a:lnTo>
                  <a:pt x="393836" y="300229"/>
                </a:lnTo>
                <a:lnTo>
                  <a:pt x="421902" y="309500"/>
                </a:lnTo>
                <a:lnTo>
                  <a:pt x="609476" y="309500"/>
                </a:lnTo>
                <a:lnTo>
                  <a:pt x="637666" y="300229"/>
                </a:lnTo>
                <a:lnTo>
                  <a:pt x="656468" y="290704"/>
                </a:lnTo>
                <a:lnTo>
                  <a:pt x="675134" y="281433"/>
                </a:lnTo>
                <a:lnTo>
                  <a:pt x="684535" y="272033"/>
                </a:lnTo>
                <a:lnTo>
                  <a:pt x="703336" y="253237"/>
                </a:lnTo>
                <a:lnTo>
                  <a:pt x="712601" y="243842"/>
                </a:lnTo>
                <a:lnTo>
                  <a:pt x="712601" y="225170"/>
                </a:lnTo>
                <a:lnTo>
                  <a:pt x="722002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47" name="Freeform 9647"/>
          <p:cNvSpPr/>
          <p:nvPr/>
        </p:nvSpPr>
        <p:spPr>
          <a:xfrm rot="-5400000" flipH="0" flipV="0">
            <a:off x="15394700" y="3921021"/>
            <a:ext cx="141747" cy="128022"/>
          </a:xfrm>
          <a:custGeom>
            <a:pathLst>
              <a:path w="872232" h="787778">
                <a:moveTo>
                  <a:pt x="787784" y="787778"/>
                </a:moveTo>
                <a:lnTo>
                  <a:pt x="872232" y="70344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48" name="Freeform 9648"/>
          <p:cNvSpPr/>
          <p:nvPr/>
        </p:nvSpPr>
        <p:spPr>
          <a:xfrm rot="-5400000" flipH="0" flipV="0">
            <a:off x="15380995" y="3921021"/>
            <a:ext cx="141747" cy="128022"/>
          </a:xfrm>
          <a:custGeom>
            <a:pathLst>
              <a:path w="872232" h="787779">
                <a:moveTo>
                  <a:pt x="872232" y="787779"/>
                </a:moveTo>
                <a:lnTo>
                  <a:pt x="0" y="84330"/>
                </a:lnTo>
                <a:lnTo>
                  <a:pt x="844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49" name="Freeform 9649"/>
          <p:cNvSpPr/>
          <p:nvPr/>
        </p:nvSpPr>
        <p:spPr>
          <a:xfrm rot="-5400000" flipH="0" flipV="0">
            <a:off x="15585208" y="3921031"/>
            <a:ext cx="141747" cy="128002"/>
          </a:xfrm>
          <a:custGeom>
            <a:pathLst>
              <a:path w="872232" h="787654">
                <a:moveTo>
                  <a:pt x="84448" y="0"/>
                </a:moveTo>
                <a:lnTo>
                  <a:pt x="0" y="84323"/>
                </a:lnTo>
                <a:lnTo>
                  <a:pt x="872232" y="7876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50" name="Freeform 9650"/>
          <p:cNvSpPr/>
          <p:nvPr/>
        </p:nvSpPr>
        <p:spPr>
          <a:xfrm rot="-5400000" flipH="0" flipV="0">
            <a:off x="15598922" y="3921020"/>
            <a:ext cx="141747" cy="128023"/>
          </a:xfrm>
          <a:custGeom>
            <a:pathLst>
              <a:path w="872232" h="787785">
                <a:moveTo>
                  <a:pt x="0" y="0"/>
                </a:moveTo>
                <a:lnTo>
                  <a:pt x="872232" y="703331"/>
                </a:lnTo>
                <a:lnTo>
                  <a:pt x="787784" y="78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51" name="Freeform 9651"/>
          <p:cNvSpPr/>
          <p:nvPr/>
        </p:nvSpPr>
        <p:spPr>
          <a:xfrm rot="-5400000" flipH="0" flipV="0">
            <a:off x="14068846" y="3351046"/>
            <a:ext cx="944870" cy="236212"/>
          </a:xfrm>
          <a:custGeom>
            <a:pathLst>
              <a:path w="5814193" h="1453518">
                <a:moveTo>
                  <a:pt x="3366517" y="1453518"/>
                </a:moveTo>
                <a:lnTo>
                  <a:pt x="3366517" y="0"/>
                </a:lnTo>
                <a:moveTo>
                  <a:pt x="5185916" y="1453518"/>
                </a:moveTo>
                <a:lnTo>
                  <a:pt x="5185916" y="0"/>
                </a:lnTo>
                <a:moveTo>
                  <a:pt x="2738251" y="393830"/>
                </a:moveTo>
                <a:lnTo>
                  <a:pt x="5814193" y="393830"/>
                </a:lnTo>
                <a:moveTo>
                  <a:pt x="0" y="393830"/>
                </a:moveTo>
                <a:lnTo>
                  <a:pt x="3366517" y="39383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52" name="Freeform 9652"/>
          <p:cNvSpPr/>
          <p:nvPr/>
        </p:nvSpPr>
        <p:spPr>
          <a:xfrm rot="-5400000" flipH="0" flipV="0">
            <a:off x="14346201" y="3800633"/>
            <a:ext cx="89924" cy="128002"/>
          </a:xfrm>
          <a:custGeom>
            <a:pathLst>
              <a:path w="553342" h="787654">
                <a:moveTo>
                  <a:pt x="515751" y="0"/>
                </a:moveTo>
                <a:lnTo>
                  <a:pt x="215651" y="0"/>
                </a:lnTo>
                <a:lnTo>
                  <a:pt x="196974" y="9401"/>
                </a:lnTo>
                <a:lnTo>
                  <a:pt x="187585" y="28067"/>
                </a:lnTo>
                <a:lnTo>
                  <a:pt x="103125" y="346968"/>
                </a:lnTo>
                <a:lnTo>
                  <a:pt x="103125" y="365634"/>
                </a:lnTo>
                <a:lnTo>
                  <a:pt x="112526" y="384429"/>
                </a:lnTo>
                <a:lnTo>
                  <a:pt x="121927" y="384429"/>
                </a:lnTo>
                <a:lnTo>
                  <a:pt x="140717" y="393830"/>
                </a:lnTo>
                <a:lnTo>
                  <a:pt x="337691" y="393830"/>
                </a:lnTo>
                <a:lnTo>
                  <a:pt x="356368" y="403225"/>
                </a:lnTo>
                <a:lnTo>
                  <a:pt x="375158" y="412626"/>
                </a:lnTo>
                <a:lnTo>
                  <a:pt x="384559" y="431292"/>
                </a:lnTo>
                <a:lnTo>
                  <a:pt x="393960" y="450093"/>
                </a:lnTo>
                <a:lnTo>
                  <a:pt x="393960" y="487685"/>
                </a:lnTo>
                <a:lnTo>
                  <a:pt x="384559" y="515751"/>
                </a:lnTo>
                <a:lnTo>
                  <a:pt x="365757" y="590804"/>
                </a:lnTo>
                <a:lnTo>
                  <a:pt x="365757" y="600075"/>
                </a:lnTo>
                <a:lnTo>
                  <a:pt x="356368" y="618871"/>
                </a:lnTo>
                <a:lnTo>
                  <a:pt x="346967" y="647067"/>
                </a:lnTo>
                <a:lnTo>
                  <a:pt x="328166" y="656338"/>
                </a:lnTo>
                <a:lnTo>
                  <a:pt x="318901" y="675134"/>
                </a:lnTo>
                <a:lnTo>
                  <a:pt x="300099" y="684535"/>
                </a:lnTo>
                <a:lnTo>
                  <a:pt x="281309" y="693930"/>
                </a:lnTo>
                <a:lnTo>
                  <a:pt x="262632" y="703331"/>
                </a:lnTo>
                <a:lnTo>
                  <a:pt x="234441" y="703331"/>
                </a:lnTo>
                <a:lnTo>
                  <a:pt x="215651" y="712601"/>
                </a:lnTo>
                <a:lnTo>
                  <a:pt x="18801" y="712601"/>
                </a:lnTo>
                <a:lnTo>
                  <a:pt x="0" y="721996"/>
                </a:lnTo>
                <a:lnTo>
                  <a:pt x="0" y="768989"/>
                </a:lnTo>
                <a:lnTo>
                  <a:pt x="18801" y="787654"/>
                </a:lnTo>
                <a:lnTo>
                  <a:pt x="253243" y="787654"/>
                </a:lnTo>
                <a:lnTo>
                  <a:pt x="271909" y="778384"/>
                </a:lnTo>
                <a:lnTo>
                  <a:pt x="290710" y="778384"/>
                </a:lnTo>
                <a:lnTo>
                  <a:pt x="309500" y="768989"/>
                </a:lnTo>
                <a:lnTo>
                  <a:pt x="328166" y="759588"/>
                </a:lnTo>
                <a:lnTo>
                  <a:pt x="346967" y="750193"/>
                </a:lnTo>
                <a:lnTo>
                  <a:pt x="365757" y="740792"/>
                </a:lnTo>
                <a:lnTo>
                  <a:pt x="375158" y="721996"/>
                </a:lnTo>
                <a:lnTo>
                  <a:pt x="393960" y="703331"/>
                </a:lnTo>
                <a:lnTo>
                  <a:pt x="403225" y="684535"/>
                </a:lnTo>
                <a:lnTo>
                  <a:pt x="422026" y="665739"/>
                </a:lnTo>
                <a:lnTo>
                  <a:pt x="431415" y="647067"/>
                </a:lnTo>
                <a:lnTo>
                  <a:pt x="440816" y="618871"/>
                </a:lnTo>
                <a:lnTo>
                  <a:pt x="450217" y="590804"/>
                </a:lnTo>
                <a:lnTo>
                  <a:pt x="468883" y="515751"/>
                </a:lnTo>
                <a:lnTo>
                  <a:pt x="468883" y="496956"/>
                </a:lnTo>
                <a:lnTo>
                  <a:pt x="478284" y="468759"/>
                </a:lnTo>
                <a:lnTo>
                  <a:pt x="468883" y="440692"/>
                </a:lnTo>
                <a:lnTo>
                  <a:pt x="468883" y="412626"/>
                </a:lnTo>
                <a:lnTo>
                  <a:pt x="459482" y="393830"/>
                </a:lnTo>
                <a:lnTo>
                  <a:pt x="440816" y="375034"/>
                </a:lnTo>
                <a:lnTo>
                  <a:pt x="431415" y="356363"/>
                </a:lnTo>
                <a:lnTo>
                  <a:pt x="412625" y="337567"/>
                </a:lnTo>
                <a:lnTo>
                  <a:pt x="384559" y="328172"/>
                </a:lnTo>
                <a:lnTo>
                  <a:pt x="365757" y="318771"/>
                </a:lnTo>
                <a:lnTo>
                  <a:pt x="196974" y="318771"/>
                </a:lnTo>
                <a:lnTo>
                  <a:pt x="262632" y="84330"/>
                </a:lnTo>
                <a:lnTo>
                  <a:pt x="515751" y="84330"/>
                </a:lnTo>
                <a:lnTo>
                  <a:pt x="534541" y="74935"/>
                </a:lnTo>
                <a:lnTo>
                  <a:pt x="543942" y="65534"/>
                </a:lnTo>
                <a:lnTo>
                  <a:pt x="553342" y="37467"/>
                </a:lnTo>
                <a:lnTo>
                  <a:pt x="543942" y="18672"/>
                </a:lnTo>
                <a:lnTo>
                  <a:pt x="534541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53" name="Freeform 9653"/>
          <p:cNvSpPr/>
          <p:nvPr/>
        </p:nvSpPr>
        <p:spPr>
          <a:xfrm rot="-5400000" flipH="0" flipV="0">
            <a:off x="14395734" y="3732814"/>
            <a:ext cx="42660" cy="54858"/>
          </a:xfrm>
          <a:custGeom>
            <a:pathLst>
              <a:path w="262508" h="337567">
                <a:moveTo>
                  <a:pt x="234441" y="0"/>
                </a:moveTo>
                <a:lnTo>
                  <a:pt x="84324" y="9401"/>
                </a:lnTo>
                <a:lnTo>
                  <a:pt x="121915" y="9401"/>
                </a:lnTo>
                <a:lnTo>
                  <a:pt x="140717" y="18796"/>
                </a:lnTo>
                <a:lnTo>
                  <a:pt x="159383" y="28197"/>
                </a:lnTo>
                <a:lnTo>
                  <a:pt x="168783" y="46863"/>
                </a:lnTo>
                <a:lnTo>
                  <a:pt x="178184" y="65664"/>
                </a:lnTo>
                <a:lnTo>
                  <a:pt x="178184" y="103256"/>
                </a:lnTo>
                <a:lnTo>
                  <a:pt x="168783" y="131322"/>
                </a:lnTo>
                <a:lnTo>
                  <a:pt x="149982" y="206375"/>
                </a:lnTo>
                <a:lnTo>
                  <a:pt x="149982" y="215646"/>
                </a:lnTo>
                <a:lnTo>
                  <a:pt x="140717" y="234442"/>
                </a:lnTo>
                <a:lnTo>
                  <a:pt x="131316" y="253238"/>
                </a:lnTo>
                <a:lnTo>
                  <a:pt x="112526" y="271909"/>
                </a:lnTo>
                <a:lnTo>
                  <a:pt x="103125" y="290705"/>
                </a:lnTo>
                <a:lnTo>
                  <a:pt x="84324" y="300106"/>
                </a:lnTo>
                <a:lnTo>
                  <a:pt x="65658" y="309501"/>
                </a:lnTo>
                <a:lnTo>
                  <a:pt x="46856" y="318902"/>
                </a:lnTo>
                <a:lnTo>
                  <a:pt x="18666" y="318902"/>
                </a:lnTo>
                <a:lnTo>
                  <a:pt x="0" y="328172"/>
                </a:lnTo>
                <a:lnTo>
                  <a:pt x="168783" y="337567"/>
                </a:lnTo>
                <a:lnTo>
                  <a:pt x="178184" y="318902"/>
                </a:lnTo>
                <a:lnTo>
                  <a:pt x="187573" y="300106"/>
                </a:lnTo>
                <a:lnTo>
                  <a:pt x="206251" y="281310"/>
                </a:lnTo>
                <a:lnTo>
                  <a:pt x="215640" y="262638"/>
                </a:lnTo>
                <a:lnTo>
                  <a:pt x="225041" y="234442"/>
                </a:lnTo>
                <a:lnTo>
                  <a:pt x="234441" y="206375"/>
                </a:lnTo>
                <a:lnTo>
                  <a:pt x="253107" y="131322"/>
                </a:lnTo>
                <a:lnTo>
                  <a:pt x="253107" y="112527"/>
                </a:lnTo>
                <a:lnTo>
                  <a:pt x="262508" y="84330"/>
                </a:lnTo>
                <a:lnTo>
                  <a:pt x="253107" y="65664"/>
                </a:lnTo>
                <a:lnTo>
                  <a:pt x="253107" y="37468"/>
                </a:lnTo>
                <a:lnTo>
                  <a:pt x="243842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54" name="Freeform 9654"/>
          <p:cNvSpPr/>
          <p:nvPr/>
        </p:nvSpPr>
        <p:spPr>
          <a:xfrm rot="-5400000" flipH="0" flipV="0">
            <a:off x="14340103" y="3753381"/>
            <a:ext cx="38099" cy="42681"/>
          </a:xfrm>
          <a:custGeom>
            <a:pathLst>
              <a:path w="234442" h="262638">
                <a:moveTo>
                  <a:pt x="75059" y="0"/>
                </a:moveTo>
                <a:lnTo>
                  <a:pt x="56257" y="18796"/>
                </a:lnTo>
                <a:lnTo>
                  <a:pt x="46868" y="37592"/>
                </a:lnTo>
                <a:lnTo>
                  <a:pt x="37467" y="56263"/>
                </a:lnTo>
                <a:lnTo>
                  <a:pt x="18802" y="84454"/>
                </a:lnTo>
                <a:lnTo>
                  <a:pt x="9401" y="103250"/>
                </a:lnTo>
                <a:lnTo>
                  <a:pt x="9401" y="131316"/>
                </a:lnTo>
                <a:lnTo>
                  <a:pt x="0" y="150112"/>
                </a:lnTo>
                <a:lnTo>
                  <a:pt x="0" y="196980"/>
                </a:lnTo>
                <a:lnTo>
                  <a:pt x="9401" y="215776"/>
                </a:lnTo>
                <a:lnTo>
                  <a:pt x="9401" y="243842"/>
                </a:lnTo>
                <a:lnTo>
                  <a:pt x="28191" y="262638"/>
                </a:lnTo>
                <a:lnTo>
                  <a:pt x="178184" y="253237"/>
                </a:lnTo>
                <a:lnTo>
                  <a:pt x="168784" y="253237"/>
                </a:lnTo>
                <a:lnTo>
                  <a:pt x="140717" y="243842"/>
                </a:lnTo>
                <a:lnTo>
                  <a:pt x="121915" y="243842"/>
                </a:lnTo>
                <a:lnTo>
                  <a:pt x="103125" y="234572"/>
                </a:lnTo>
                <a:lnTo>
                  <a:pt x="93725" y="215776"/>
                </a:lnTo>
                <a:lnTo>
                  <a:pt x="84460" y="196980"/>
                </a:lnTo>
                <a:lnTo>
                  <a:pt x="84460" y="121921"/>
                </a:lnTo>
                <a:lnTo>
                  <a:pt x="93725" y="103250"/>
                </a:lnTo>
                <a:lnTo>
                  <a:pt x="103125" y="84454"/>
                </a:lnTo>
                <a:lnTo>
                  <a:pt x="121915" y="65658"/>
                </a:lnTo>
                <a:lnTo>
                  <a:pt x="131316" y="46992"/>
                </a:lnTo>
                <a:lnTo>
                  <a:pt x="149982" y="37592"/>
                </a:lnTo>
                <a:lnTo>
                  <a:pt x="168784" y="28197"/>
                </a:lnTo>
                <a:lnTo>
                  <a:pt x="187585" y="18796"/>
                </a:lnTo>
                <a:lnTo>
                  <a:pt x="234442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55" name="Freeform 9655"/>
          <p:cNvSpPr/>
          <p:nvPr/>
        </p:nvSpPr>
        <p:spPr>
          <a:xfrm rot="-5400000" flipH="0" flipV="0">
            <a:off x="14349255" y="3704622"/>
            <a:ext cx="83815" cy="128002"/>
          </a:xfrm>
          <a:custGeom>
            <a:pathLst>
              <a:path w="515751" h="787654">
                <a:moveTo>
                  <a:pt x="365757" y="0"/>
                </a:moveTo>
                <a:lnTo>
                  <a:pt x="328166" y="0"/>
                </a:lnTo>
                <a:lnTo>
                  <a:pt x="300099" y="9401"/>
                </a:lnTo>
                <a:lnTo>
                  <a:pt x="271909" y="9401"/>
                </a:lnTo>
                <a:lnTo>
                  <a:pt x="253107" y="18672"/>
                </a:lnTo>
                <a:lnTo>
                  <a:pt x="234441" y="28067"/>
                </a:lnTo>
                <a:lnTo>
                  <a:pt x="215651" y="37467"/>
                </a:lnTo>
                <a:lnTo>
                  <a:pt x="196850" y="46868"/>
                </a:lnTo>
                <a:lnTo>
                  <a:pt x="187585" y="56263"/>
                </a:lnTo>
                <a:lnTo>
                  <a:pt x="178184" y="65534"/>
                </a:lnTo>
                <a:lnTo>
                  <a:pt x="337567" y="84330"/>
                </a:lnTo>
                <a:lnTo>
                  <a:pt x="375158" y="84330"/>
                </a:lnTo>
                <a:lnTo>
                  <a:pt x="403225" y="93731"/>
                </a:lnTo>
                <a:lnTo>
                  <a:pt x="422026" y="103126"/>
                </a:lnTo>
                <a:lnTo>
                  <a:pt x="431291" y="112526"/>
                </a:lnTo>
                <a:lnTo>
                  <a:pt x="440692" y="131192"/>
                </a:lnTo>
                <a:lnTo>
                  <a:pt x="440692" y="168784"/>
                </a:lnTo>
                <a:lnTo>
                  <a:pt x="431291" y="196850"/>
                </a:lnTo>
                <a:lnTo>
                  <a:pt x="431291" y="206251"/>
                </a:lnTo>
                <a:lnTo>
                  <a:pt x="422026" y="234442"/>
                </a:lnTo>
                <a:lnTo>
                  <a:pt x="412625" y="253113"/>
                </a:lnTo>
                <a:lnTo>
                  <a:pt x="403225" y="271909"/>
                </a:lnTo>
                <a:lnTo>
                  <a:pt x="384435" y="281310"/>
                </a:lnTo>
                <a:lnTo>
                  <a:pt x="365757" y="290705"/>
                </a:lnTo>
                <a:lnTo>
                  <a:pt x="346967" y="300106"/>
                </a:lnTo>
                <a:lnTo>
                  <a:pt x="328166" y="309376"/>
                </a:lnTo>
                <a:lnTo>
                  <a:pt x="309500" y="318771"/>
                </a:lnTo>
                <a:lnTo>
                  <a:pt x="281309" y="318771"/>
                </a:lnTo>
                <a:lnTo>
                  <a:pt x="131316" y="328172"/>
                </a:lnTo>
                <a:lnTo>
                  <a:pt x="140592" y="346968"/>
                </a:lnTo>
                <a:lnTo>
                  <a:pt x="121927" y="356363"/>
                </a:lnTo>
                <a:lnTo>
                  <a:pt x="112526" y="365634"/>
                </a:lnTo>
                <a:lnTo>
                  <a:pt x="93724" y="384429"/>
                </a:lnTo>
                <a:lnTo>
                  <a:pt x="75059" y="393830"/>
                </a:lnTo>
                <a:lnTo>
                  <a:pt x="65658" y="412626"/>
                </a:lnTo>
                <a:lnTo>
                  <a:pt x="56257" y="440692"/>
                </a:lnTo>
                <a:lnTo>
                  <a:pt x="37467" y="459488"/>
                </a:lnTo>
                <a:lnTo>
                  <a:pt x="28066" y="487685"/>
                </a:lnTo>
                <a:lnTo>
                  <a:pt x="28066" y="515751"/>
                </a:lnTo>
                <a:lnTo>
                  <a:pt x="0" y="590804"/>
                </a:lnTo>
                <a:lnTo>
                  <a:pt x="0" y="665739"/>
                </a:lnTo>
                <a:lnTo>
                  <a:pt x="9400" y="684535"/>
                </a:lnTo>
                <a:lnTo>
                  <a:pt x="9400" y="703331"/>
                </a:lnTo>
                <a:lnTo>
                  <a:pt x="28066" y="721996"/>
                </a:lnTo>
                <a:lnTo>
                  <a:pt x="37467" y="740792"/>
                </a:lnTo>
                <a:lnTo>
                  <a:pt x="46868" y="750193"/>
                </a:lnTo>
                <a:lnTo>
                  <a:pt x="65658" y="759588"/>
                </a:lnTo>
                <a:lnTo>
                  <a:pt x="84335" y="768989"/>
                </a:lnTo>
                <a:lnTo>
                  <a:pt x="103125" y="778384"/>
                </a:lnTo>
                <a:lnTo>
                  <a:pt x="131316" y="787654"/>
                </a:lnTo>
                <a:lnTo>
                  <a:pt x="215651" y="787654"/>
                </a:lnTo>
                <a:lnTo>
                  <a:pt x="243842" y="778384"/>
                </a:lnTo>
                <a:lnTo>
                  <a:pt x="262508" y="768989"/>
                </a:lnTo>
                <a:lnTo>
                  <a:pt x="281309" y="759588"/>
                </a:lnTo>
                <a:lnTo>
                  <a:pt x="300099" y="750193"/>
                </a:lnTo>
                <a:lnTo>
                  <a:pt x="318901" y="740792"/>
                </a:lnTo>
                <a:lnTo>
                  <a:pt x="328166" y="740792"/>
                </a:lnTo>
                <a:lnTo>
                  <a:pt x="346967" y="721996"/>
                </a:lnTo>
                <a:lnTo>
                  <a:pt x="178184" y="712601"/>
                </a:lnTo>
                <a:lnTo>
                  <a:pt x="168783" y="712601"/>
                </a:lnTo>
                <a:lnTo>
                  <a:pt x="140592" y="703331"/>
                </a:lnTo>
                <a:lnTo>
                  <a:pt x="112526" y="703331"/>
                </a:lnTo>
                <a:lnTo>
                  <a:pt x="103125" y="684535"/>
                </a:lnTo>
                <a:lnTo>
                  <a:pt x="84335" y="675134"/>
                </a:lnTo>
                <a:lnTo>
                  <a:pt x="84335" y="656338"/>
                </a:lnTo>
                <a:lnTo>
                  <a:pt x="75059" y="637667"/>
                </a:lnTo>
                <a:lnTo>
                  <a:pt x="75059" y="618871"/>
                </a:lnTo>
                <a:lnTo>
                  <a:pt x="84335" y="590804"/>
                </a:lnTo>
                <a:lnTo>
                  <a:pt x="103125" y="515751"/>
                </a:lnTo>
                <a:lnTo>
                  <a:pt x="112526" y="506351"/>
                </a:lnTo>
                <a:lnTo>
                  <a:pt x="112526" y="478160"/>
                </a:lnTo>
                <a:lnTo>
                  <a:pt x="131316" y="459488"/>
                </a:lnTo>
                <a:lnTo>
                  <a:pt x="140592" y="440692"/>
                </a:lnTo>
                <a:lnTo>
                  <a:pt x="159382" y="431292"/>
                </a:lnTo>
                <a:lnTo>
                  <a:pt x="168783" y="412626"/>
                </a:lnTo>
                <a:lnTo>
                  <a:pt x="187585" y="403225"/>
                </a:lnTo>
                <a:lnTo>
                  <a:pt x="215651" y="403225"/>
                </a:lnTo>
                <a:lnTo>
                  <a:pt x="234441" y="393830"/>
                </a:lnTo>
                <a:lnTo>
                  <a:pt x="262508" y="393830"/>
                </a:lnTo>
                <a:lnTo>
                  <a:pt x="412625" y="384429"/>
                </a:lnTo>
                <a:lnTo>
                  <a:pt x="393824" y="365634"/>
                </a:lnTo>
                <a:lnTo>
                  <a:pt x="412625" y="356363"/>
                </a:lnTo>
                <a:lnTo>
                  <a:pt x="431291" y="346968"/>
                </a:lnTo>
                <a:lnTo>
                  <a:pt x="450093" y="328172"/>
                </a:lnTo>
                <a:lnTo>
                  <a:pt x="459482" y="309376"/>
                </a:lnTo>
                <a:lnTo>
                  <a:pt x="468883" y="290705"/>
                </a:lnTo>
                <a:lnTo>
                  <a:pt x="487560" y="271909"/>
                </a:lnTo>
                <a:lnTo>
                  <a:pt x="496949" y="253113"/>
                </a:lnTo>
                <a:lnTo>
                  <a:pt x="506350" y="225047"/>
                </a:lnTo>
                <a:lnTo>
                  <a:pt x="515751" y="196850"/>
                </a:lnTo>
                <a:lnTo>
                  <a:pt x="515751" y="103126"/>
                </a:lnTo>
                <a:lnTo>
                  <a:pt x="506350" y="84330"/>
                </a:lnTo>
                <a:lnTo>
                  <a:pt x="487560" y="65534"/>
                </a:lnTo>
                <a:lnTo>
                  <a:pt x="478284" y="46868"/>
                </a:lnTo>
                <a:lnTo>
                  <a:pt x="468883" y="37467"/>
                </a:lnTo>
                <a:lnTo>
                  <a:pt x="450093" y="28067"/>
                </a:lnTo>
                <a:lnTo>
                  <a:pt x="431291" y="18672"/>
                </a:lnTo>
                <a:lnTo>
                  <a:pt x="412625" y="9401"/>
                </a:lnTo>
                <a:lnTo>
                  <a:pt x="38443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56" name="Freeform 9656"/>
          <p:cNvSpPr/>
          <p:nvPr/>
        </p:nvSpPr>
        <p:spPr>
          <a:xfrm rot="-5400000" flipH="0" flipV="0">
            <a:off x="14423927" y="3315992"/>
            <a:ext cx="128023" cy="141748"/>
          </a:xfrm>
          <a:custGeom>
            <a:pathLst>
              <a:path w="787784" h="872238">
                <a:moveTo>
                  <a:pt x="787784" y="84454"/>
                </a:moveTo>
                <a:lnTo>
                  <a:pt x="703336" y="0"/>
                </a:lnTo>
                <a:lnTo>
                  <a:pt x="0" y="8722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57" name="Freeform 9657"/>
          <p:cNvSpPr/>
          <p:nvPr/>
        </p:nvSpPr>
        <p:spPr>
          <a:xfrm rot="-5400000" flipH="0" flipV="0">
            <a:off x="14423937" y="3329705"/>
            <a:ext cx="128003" cy="141748"/>
          </a:xfrm>
          <a:custGeom>
            <a:pathLst>
              <a:path w="787660" h="872238">
                <a:moveTo>
                  <a:pt x="787660" y="0"/>
                </a:moveTo>
                <a:lnTo>
                  <a:pt x="84324" y="872238"/>
                </a:lnTo>
                <a:lnTo>
                  <a:pt x="0" y="787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58" name="Freeform 9658"/>
          <p:cNvSpPr/>
          <p:nvPr/>
        </p:nvSpPr>
        <p:spPr>
          <a:xfrm rot="-5400000" flipH="0" flipV="0">
            <a:off x="14423937" y="3034053"/>
            <a:ext cx="128003" cy="141748"/>
          </a:xfrm>
          <a:custGeom>
            <a:pathLst>
              <a:path w="787660" h="872238">
                <a:moveTo>
                  <a:pt x="0" y="787784"/>
                </a:moveTo>
                <a:lnTo>
                  <a:pt x="84460" y="872238"/>
                </a:lnTo>
                <a:lnTo>
                  <a:pt x="78766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59" name="Freeform 9659"/>
          <p:cNvSpPr/>
          <p:nvPr/>
        </p:nvSpPr>
        <p:spPr>
          <a:xfrm rot="-5400000" flipH="0" flipV="0">
            <a:off x="14424702" y="3021091"/>
            <a:ext cx="126473" cy="141748"/>
          </a:xfrm>
          <a:custGeom>
            <a:pathLst>
              <a:path w="778247" h="872238">
                <a:moveTo>
                  <a:pt x="0" y="872238"/>
                </a:moveTo>
                <a:lnTo>
                  <a:pt x="703200" y="0"/>
                </a:lnTo>
                <a:lnTo>
                  <a:pt x="778247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60" name="Freeform 9660"/>
          <p:cNvSpPr/>
          <p:nvPr/>
        </p:nvSpPr>
        <p:spPr>
          <a:xfrm rot="-5400000" flipH="0" flipV="0">
            <a:off x="14281437" y="2821462"/>
            <a:ext cx="521214" cy="237739"/>
          </a:xfrm>
          <a:custGeom>
            <a:pathLst>
              <a:path w="3207258" h="1462913">
                <a:moveTo>
                  <a:pt x="628390" y="1453518"/>
                </a:moveTo>
                <a:lnTo>
                  <a:pt x="628390" y="0"/>
                </a:lnTo>
                <a:moveTo>
                  <a:pt x="2578981" y="1462913"/>
                </a:moveTo>
                <a:lnTo>
                  <a:pt x="2578981" y="0"/>
                </a:lnTo>
                <a:moveTo>
                  <a:pt x="0" y="393830"/>
                </a:moveTo>
                <a:lnTo>
                  <a:pt x="3207258" y="39383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61" name="Freeform 9661"/>
          <p:cNvSpPr/>
          <p:nvPr/>
        </p:nvSpPr>
        <p:spPr>
          <a:xfrm rot="-5400000" flipH="0" flipV="0">
            <a:off x="14424702" y="3021091"/>
            <a:ext cx="126473" cy="141748"/>
          </a:xfrm>
          <a:custGeom>
            <a:pathLst>
              <a:path w="778247" h="872238">
                <a:moveTo>
                  <a:pt x="778247" y="84454"/>
                </a:moveTo>
                <a:lnTo>
                  <a:pt x="703200" y="0"/>
                </a:lnTo>
                <a:lnTo>
                  <a:pt x="0" y="8722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62" name="Freeform 9662"/>
          <p:cNvSpPr/>
          <p:nvPr/>
        </p:nvSpPr>
        <p:spPr>
          <a:xfrm rot="-5400000" flipH="0" flipV="0">
            <a:off x="14423937" y="3034053"/>
            <a:ext cx="128003" cy="141748"/>
          </a:xfrm>
          <a:custGeom>
            <a:pathLst>
              <a:path w="787660" h="872238">
                <a:moveTo>
                  <a:pt x="787660" y="0"/>
                </a:moveTo>
                <a:lnTo>
                  <a:pt x="84460" y="872238"/>
                </a:lnTo>
                <a:lnTo>
                  <a:pt x="0" y="787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63" name="Freeform 9663"/>
          <p:cNvSpPr/>
          <p:nvPr/>
        </p:nvSpPr>
        <p:spPr>
          <a:xfrm rot="-5400000" flipH="0" flipV="0">
            <a:off x="14423937" y="2717061"/>
            <a:ext cx="128003" cy="141748"/>
          </a:xfrm>
          <a:custGeom>
            <a:pathLst>
              <a:path w="787660" h="872238">
                <a:moveTo>
                  <a:pt x="0" y="787784"/>
                </a:moveTo>
                <a:lnTo>
                  <a:pt x="84460" y="872238"/>
                </a:lnTo>
                <a:lnTo>
                  <a:pt x="78766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64" name="Freeform 9664"/>
          <p:cNvSpPr/>
          <p:nvPr/>
        </p:nvSpPr>
        <p:spPr>
          <a:xfrm rot="-5400000" flipH="0" flipV="0">
            <a:off x="14423938" y="2703336"/>
            <a:ext cx="128001" cy="141748"/>
          </a:xfrm>
          <a:custGeom>
            <a:pathLst>
              <a:path w="787648" h="872238">
                <a:moveTo>
                  <a:pt x="0" y="872238"/>
                </a:moveTo>
                <a:lnTo>
                  <a:pt x="703200" y="0"/>
                </a:lnTo>
                <a:lnTo>
                  <a:pt x="787648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65" name="Freeform 9665"/>
          <p:cNvSpPr/>
          <p:nvPr/>
        </p:nvSpPr>
        <p:spPr>
          <a:xfrm rot="-5400000" flipH="0" flipV="0">
            <a:off x="14394961" y="2950240"/>
            <a:ext cx="42680" cy="56385"/>
          </a:xfrm>
          <a:custGeom>
            <a:pathLst>
              <a:path w="262632" h="346962">
                <a:moveTo>
                  <a:pt x="225040" y="0"/>
                </a:moveTo>
                <a:lnTo>
                  <a:pt x="84459" y="18796"/>
                </a:lnTo>
                <a:lnTo>
                  <a:pt x="121915" y="18796"/>
                </a:lnTo>
                <a:lnTo>
                  <a:pt x="140717" y="28191"/>
                </a:lnTo>
                <a:lnTo>
                  <a:pt x="159518" y="37592"/>
                </a:lnTo>
                <a:lnTo>
                  <a:pt x="168783" y="56258"/>
                </a:lnTo>
                <a:lnTo>
                  <a:pt x="178184" y="75059"/>
                </a:lnTo>
                <a:lnTo>
                  <a:pt x="178184" y="112651"/>
                </a:lnTo>
                <a:lnTo>
                  <a:pt x="168783" y="140717"/>
                </a:lnTo>
                <a:lnTo>
                  <a:pt x="150117" y="215770"/>
                </a:lnTo>
                <a:lnTo>
                  <a:pt x="150117" y="225041"/>
                </a:lnTo>
                <a:lnTo>
                  <a:pt x="140717" y="243837"/>
                </a:lnTo>
                <a:lnTo>
                  <a:pt x="131316" y="272033"/>
                </a:lnTo>
                <a:lnTo>
                  <a:pt x="112526" y="281304"/>
                </a:lnTo>
                <a:lnTo>
                  <a:pt x="103125" y="300100"/>
                </a:lnTo>
                <a:lnTo>
                  <a:pt x="84459" y="309501"/>
                </a:lnTo>
                <a:lnTo>
                  <a:pt x="65658" y="318896"/>
                </a:lnTo>
                <a:lnTo>
                  <a:pt x="46868" y="328297"/>
                </a:lnTo>
                <a:lnTo>
                  <a:pt x="18801" y="328297"/>
                </a:lnTo>
                <a:lnTo>
                  <a:pt x="0" y="337567"/>
                </a:lnTo>
                <a:lnTo>
                  <a:pt x="159518" y="346962"/>
                </a:lnTo>
                <a:lnTo>
                  <a:pt x="178184" y="328297"/>
                </a:lnTo>
                <a:lnTo>
                  <a:pt x="187585" y="309501"/>
                </a:lnTo>
                <a:lnTo>
                  <a:pt x="206375" y="290705"/>
                </a:lnTo>
                <a:lnTo>
                  <a:pt x="215775" y="272033"/>
                </a:lnTo>
                <a:lnTo>
                  <a:pt x="225040" y="243837"/>
                </a:lnTo>
                <a:lnTo>
                  <a:pt x="234441" y="215770"/>
                </a:lnTo>
                <a:lnTo>
                  <a:pt x="253243" y="140717"/>
                </a:lnTo>
                <a:lnTo>
                  <a:pt x="253243" y="121922"/>
                </a:lnTo>
                <a:lnTo>
                  <a:pt x="262632" y="93725"/>
                </a:lnTo>
                <a:lnTo>
                  <a:pt x="253243" y="65658"/>
                </a:lnTo>
                <a:lnTo>
                  <a:pt x="253243" y="37592"/>
                </a:lnTo>
                <a:lnTo>
                  <a:pt x="243842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66" name="Freeform 9666"/>
          <p:cNvSpPr/>
          <p:nvPr/>
        </p:nvSpPr>
        <p:spPr>
          <a:xfrm rot="-5400000" flipH="0" flipV="0">
            <a:off x="14352300" y="2925865"/>
            <a:ext cx="77726" cy="128002"/>
          </a:xfrm>
          <a:custGeom>
            <a:pathLst>
              <a:path w="478284" h="787654">
                <a:moveTo>
                  <a:pt x="431428" y="0"/>
                </a:moveTo>
                <a:lnTo>
                  <a:pt x="422027" y="0"/>
                </a:lnTo>
                <a:lnTo>
                  <a:pt x="403225" y="9401"/>
                </a:lnTo>
                <a:lnTo>
                  <a:pt x="384560" y="18672"/>
                </a:lnTo>
                <a:lnTo>
                  <a:pt x="356369" y="18672"/>
                </a:lnTo>
                <a:lnTo>
                  <a:pt x="337703" y="28067"/>
                </a:lnTo>
                <a:lnTo>
                  <a:pt x="309501" y="37467"/>
                </a:lnTo>
                <a:lnTo>
                  <a:pt x="290711" y="56263"/>
                </a:lnTo>
                <a:lnTo>
                  <a:pt x="271909" y="65534"/>
                </a:lnTo>
                <a:lnTo>
                  <a:pt x="253243" y="74935"/>
                </a:lnTo>
                <a:lnTo>
                  <a:pt x="234442" y="93731"/>
                </a:lnTo>
                <a:lnTo>
                  <a:pt x="215776" y="103126"/>
                </a:lnTo>
                <a:lnTo>
                  <a:pt x="196986" y="121797"/>
                </a:lnTo>
                <a:lnTo>
                  <a:pt x="187585" y="140593"/>
                </a:lnTo>
                <a:lnTo>
                  <a:pt x="178185" y="140593"/>
                </a:lnTo>
                <a:lnTo>
                  <a:pt x="159519" y="159389"/>
                </a:lnTo>
                <a:lnTo>
                  <a:pt x="150118" y="178054"/>
                </a:lnTo>
                <a:lnTo>
                  <a:pt x="131328" y="196850"/>
                </a:lnTo>
                <a:lnTo>
                  <a:pt x="121927" y="215646"/>
                </a:lnTo>
                <a:lnTo>
                  <a:pt x="112527" y="243842"/>
                </a:lnTo>
                <a:lnTo>
                  <a:pt x="103250" y="262514"/>
                </a:lnTo>
                <a:lnTo>
                  <a:pt x="93861" y="281310"/>
                </a:lnTo>
                <a:lnTo>
                  <a:pt x="84460" y="309376"/>
                </a:lnTo>
                <a:lnTo>
                  <a:pt x="75059" y="328172"/>
                </a:lnTo>
                <a:lnTo>
                  <a:pt x="65658" y="356363"/>
                </a:lnTo>
                <a:lnTo>
                  <a:pt x="0" y="590804"/>
                </a:lnTo>
                <a:lnTo>
                  <a:pt x="0" y="656338"/>
                </a:lnTo>
                <a:lnTo>
                  <a:pt x="9401" y="675134"/>
                </a:lnTo>
                <a:lnTo>
                  <a:pt x="18802" y="703331"/>
                </a:lnTo>
                <a:lnTo>
                  <a:pt x="37592" y="731397"/>
                </a:lnTo>
                <a:lnTo>
                  <a:pt x="56269" y="750193"/>
                </a:lnTo>
                <a:lnTo>
                  <a:pt x="75059" y="759588"/>
                </a:lnTo>
                <a:lnTo>
                  <a:pt x="93861" y="768989"/>
                </a:lnTo>
                <a:lnTo>
                  <a:pt x="112527" y="778384"/>
                </a:lnTo>
                <a:lnTo>
                  <a:pt x="131328" y="787654"/>
                </a:lnTo>
                <a:lnTo>
                  <a:pt x="215776" y="787654"/>
                </a:lnTo>
                <a:lnTo>
                  <a:pt x="234442" y="778384"/>
                </a:lnTo>
                <a:lnTo>
                  <a:pt x="253243" y="778384"/>
                </a:lnTo>
                <a:lnTo>
                  <a:pt x="271909" y="768989"/>
                </a:lnTo>
                <a:lnTo>
                  <a:pt x="290711" y="759588"/>
                </a:lnTo>
                <a:lnTo>
                  <a:pt x="309501" y="750193"/>
                </a:lnTo>
                <a:lnTo>
                  <a:pt x="328302" y="740792"/>
                </a:lnTo>
                <a:lnTo>
                  <a:pt x="337703" y="721996"/>
                </a:lnTo>
                <a:lnTo>
                  <a:pt x="178185" y="712601"/>
                </a:lnTo>
                <a:lnTo>
                  <a:pt x="168784" y="712601"/>
                </a:lnTo>
                <a:lnTo>
                  <a:pt x="150118" y="703331"/>
                </a:lnTo>
                <a:lnTo>
                  <a:pt x="121927" y="693930"/>
                </a:lnTo>
                <a:lnTo>
                  <a:pt x="103250" y="684535"/>
                </a:lnTo>
                <a:lnTo>
                  <a:pt x="93861" y="665739"/>
                </a:lnTo>
                <a:lnTo>
                  <a:pt x="84460" y="647067"/>
                </a:lnTo>
                <a:lnTo>
                  <a:pt x="75059" y="618871"/>
                </a:lnTo>
                <a:lnTo>
                  <a:pt x="84460" y="590804"/>
                </a:lnTo>
                <a:lnTo>
                  <a:pt x="140717" y="393830"/>
                </a:lnTo>
                <a:lnTo>
                  <a:pt x="262644" y="393830"/>
                </a:lnTo>
                <a:lnTo>
                  <a:pt x="403225" y="375034"/>
                </a:lnTo>
                <a:lnTo>
                  <a:pt x="393960" y="356363"/>
                </a:lnTo>
                <a:lnTo>
                  <a:pt x="384560" y="356363"/>
                </a:lnTo>
                <a:lnTo>
                  <a:pt x="365770" y="337567"/>
                </a:lnTo>
                <a:lnTo>
                  <a:pt x="346968" y="328172"/>
                </a:lnTo>
                <a:lnTo>
                  <a:pt x="328302" y="318771"/>
                </a:lnTo>
                <a:lnTo>
                  <a:pt x="159519" y="318771"/>
                </a:lnTo>
                <a:lnTo>
                  <a:pt x="168784" y="309376"/>
                </a:lnTo>
                <a:lnTo>
                  <a:pt x="178185" y="281310"/>
                </a:lnTo>
                <a:lnTo>
                  <a:pt x="187585" y="262514"/>
                </a:lnTo>
                <a:lnTo>
                  <a:pt x="196986" y="243842"/>
                </a:lnTo>
                <a:lnTo>
                  <a:pt x="206375" y="225047"/>
                </a:lnTo>
                <a:lnTo>
                  <a:pt x="225053" y="206251"/>
                </a:lnTo>
                <a:lnTo>
                  <a:pt x="234442" y="187455"/>
                </a:lnTo>
                <a:lnTo>
                  <a:pt x="253243" y="168784"/>
                </a:lnTo>
                <a:lnTo>
                  <a:pt x="271909" y="159389"/>
                </a:lnTo>
                <a:lnTo>
                  <a:pt x="290711" y="140593"/>
                </a:lnTo>
                <a:lnTo>
                  <a:pt x="318902" y="131192"/>
                </a:lnTo>
                <a:lnTo>
                  <a:pt x="337703" y="112526"/>
                </a:lnTo>
                <a:lnTo>
                  <a:pt x="356369" y="103126"/>
                </a:lnTo>
                <a:lnTo>
                  <a:pt x="384560" y="93731"/>
                </a:lnTo>
                <a:lnTo>
                  <a:pt x="403225" y="84330"/>
                </a:lnTo>
                <a:lnTo>
                  <a:pt x="422027" y="84330"/>
                </a:lnTo>
                <a:lnTo>
                  <a:pt x="450218" y="74935"/>
                </a:lnTo>
                <a:lnTo>
                  <a:pt x="468883" y="65534"/>
                </a:lnTo>
                <a:lnTo>
                  <a:pt x="478284" y="37467"/>
                </a:lnTo>
                <a:lnTo>
                  <a:pt x="468883" y="18672"/>
                </a:lnTo>
                <a:lnTo>
                  <a:pt x="459494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67" name="Freeform 9667"/>
          <p:cNvSpPr/>
          <p:nvPr/>
        </p:nvSpPr>
        <p:spPr>
          <a:xfrm rot="-5400000" flipH="0" flipV="0">
            <a:off x="14352291" y="2838985"/>
            <a:ext cx="89922" cy="115824"/>
          </a:xfrm>
          <a:custGeom>
            <a:pathLst>
              <a:path w="553331" h="712719">
                <a:moveTo>
                  <a:pt x="534541" y="0"/>
                </a:moveTo>
                <a:lnTo>
                  <a:pt x="384548" y="9395"/>
                </a:lnTo>
                <a:lnTo>
                  <a:pt x="422015" y="9395"/>
                </a:lnTo>
                <a:lnTo>
                  <a:pt x="440817" y="18796"/>
                </a:lnTo>
                <a:lnTo>
                  <a:pt x="459482" y="28191"/>
                </a:lnTo>
                <a:lnTo>
                  <a:pt x="468883" y="46862"/>
                </a:lnTo>
                <a:lnTo>
                  <a:pt x="478272" y="65658"/>
                </a:lnTo>
                <a:lnTo>
                  <a:pt x="478272" y="103119"/>
                </a:lnTo>
                <a:lnTo>
                  <a:pt x="468883" y="121915"/>
                </a:lnTo>
                <a:lnTo>
                  <a:pt x="459482" y="140711"/>
                </a:lnTo>
                <a:lnTo>
                  <a:pt x="450206" y="159507"/>
                </a:lnTo>
                <a:lnTo>
                  <a:pt x="431416" y="187579"/>
                </a:lnTo>
                <a:lnTo>
                  <a:pt x="9389" y="647061"/>
                </a:lnTo>
                <a:lnTo>
                  <a:pt x="0" y="675258"/>
                </a:lnTo>
                <a:lnTo>
                  <a:pt x="0" y="694054"/>
                </a:lnTo>
                <a:lnTo>
                  <a:pt x="18790" y="712719"/>
                </a:lnTo>
                <a:lnTo>
                  <a:pt x="384548" y="712719"/>
                </a:lnTo>
                <a:lnTo>
                  <a:pt x="403225" y="694054"/>
                </a:lnTo>
                <a:lnTo>
                  <a:pt x="403225" y="656462"/>
                </a:lnTo>
                <a:lnTo>
                  <a:pt x="384548" y="637666"/>
                </a:lnTo>
                <a:lnTo>
                  <a:pt x="131316" y="637666"/>
                </a:lnTo>
                <a:lnTo>
                  <a:pt x="487673" y="243836"/>
                </a:lnTo>
                <a:lnTo>
                  <a:pt x="497074" y="234441"/>
                </a:lnTo>
                <a:lnTo>
                  <a:pt x="515740" y="206375"/>
                </a:lnTo>
                <a:lnTo>
                  <a:pt x="525140" y="187579"/>
                </a:lnTo>
                <a:lnTo>
                  <a:pt x="534541" y="168907"/>
                </a:lnTo>
                <a:lnTo>
                  <a:pt x="543930" y="150112"/>
                </a:lnTo>
                <a:lnTo>
                  <a:pt x="553331" y="121915"/>
                </a:lnTo>
                <a:lnTo>
                  <a:pt x="553331" y="46862"/>
                </a:lnTo>
                <a:lnTo>
                  <a:pt x="543930" y="281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68" name="Freeform 9668"/>
          <p:cNvSpPr/>
          <p:nvPr/>
        </p:nvSpPr>
        <p:spPr>
          <a:xfrm rot="-5400000" flipH="0" flipV="0">
            <a:off x="14312684" y="2869468"/>
            <a:ext cx="60947" cy="31990"/>
          </a:xfrm>
          <a:custGeom>
            <a:pathLst>
              <a:path w="375034" h="196850">
                <a:moveTo>
                  <a:pt x="243718" y="0"/>
                </a:moveTo>
                <a:lnTo>
                  <a:pt x="225041" y="0"/>
                </a:lnTo>
                <a:lnTo>
                  <a:pt x="196850" y="9401"/>
                </a:lnTo>
                <a:lnTo>
                  <a:pt x="168659" y="9401"/>
                </a:lnTo>
                <a:lnTo>
                  <a:pt x="149982" y="18672"/>
                </a:lnTo>
                <a:lnTo>
                  <a:pt x="131192" y="28067"/>
                </a:lnTo>
                <a:lnTo>
                  <a:pt x="112390" y="37467"/>
                </a:lnTo>
                <a:lnTo>
                  <a:pt x="93725" y="46868"/>
                </a:lnTo>
                <a:lnTo>
                  <a:pt x="74935" y="56263"/>
                </a:lnTo>
                <a:lnTo>
                  <a:pt x="65534" y="74935"/>
                </a:lnTo>
                <a:lnTo>
                  <a:pt x="46868" y="93731"/>
                </a:lnTo>
                <a:lnTo>
                  <a:pt x="28067" y="112526"/>
                </a:lnTo>
                <a:lnTo>
                  <a:pt x="9265" y="131192"/>
                </a:lnTo>
                <a:lnTo>
                  <a:pt x="9265" y="140593"/>
                </a:lnTo>
                <a:lnTo>
                  <a:pt x="0" y="159389"/>
                </a:lnTo>
                <a:lnTo>
                  <a:pt x="0" y="168784"/>
                </a:lnTo>
                <a:lnTo>
                  <a:pt x="9265" y="187455"/>
                </a:lnTo>
                <a:lnTo>
                  <a:pt x="18666" y="187455"/>
                </a:lnTo>
                <a:lnTo>
                  <a:pt x="37467" y="196850"/>
                </a:lnTo>
                <a:lnTo>
                  <a:pt x="46868" y="196850"/>
                </a:lnTo>
                <a:lnTo>
                  <a:pt x="65534" y="187455"/>
                </a:lnTo>
                <a:lnTo>
                  <a:pt x="74935" y="168784"/>
                </a:lnTo>
                <a:lnTo>
                  <a:pt x="93725" y="149988"/>
                </a:lnTo>
                <a:lnTo>
                  <a:pt x="112390" y="131192"/>
                </a:lnTo>
                <a:lnTo>
                  <a:pt x="121791" y="131192"/>
                </a:lnTo>
                <a:lnTo>
                  <a:pt x="140593" y="112526"/>
                </a:lnTo>
                <a:lnTo>
                  <a:pt x="159383" y="103126"/>
                </a:lnTo>
                <a:lnTo>
                  <a:pt x="187449" y="84330"/>
                </a:lnTo>
                <a:lnTo>
                  <a:pt x="225041" y="84330"/>
                </a:lnTo>
                <a:lnTo>
                  <a:pt x="375034" y="74935"/>
                </a:lnTo>
                <a:lnTo>
                  <a:pt x="365633" y="56263"/>
                </a:lnTo>
                <a:lnTo>
                  <a:pt x="346968" y="37467"/>
                </a:lnTo>
                <a:lnTo>
                  <a:pt x="328166" y="28067"/>
                </a:lnTo>
                <a:lnTo>
                  <a:pt x="309376" y="18672"/>
                </a:lnTo>
                <a:lnTo>
                  <a:pt x="290699" y="9401"/>
                </a:lnTo>
                <a:lnTo>
                  <a:pt x="27190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69" name="Freeform 9669"/>
          <p:cNvSpPr/>
          <p:nvPr/>
        </p:nvSpPr>
        <p:spPr>
          <a:xfrm rot="-5400000" flipH="0" flipV="0">
            <a:off x="14709685" y="2472469"/>
            <a:ext cx="803141" cy="376411"/>
          </a:xfrm>
          <a:custGeom>
            <a:pathLst>
              <a:path w="4942074" h="2316224">
                <a:moveTo>
                  <a:pt x="628266" y="2316224"/>
                </a:moveTo>
                <a:lnTo>
                  <a:pt x="628266" y="0"/>
                </a:lnTo>
                <a:moveTo>
                  <a:pt x="1725539" y="1528446"/>
                </a:moveTo>
                <a:lnTo>
                  <a:pt x="1725539" y="0"/>
                </a:lnTo>
                <a:moveTo>
                  <a:pt x="0" y="393824"/>
                </a:moveTo>
                <a:lnTo>
                  <a:pt x="2353816" y="393824"/>
                </a:lnTo>
                <a:moveTo>
                  <a:pt x="4942074" y="393824"/>
                </a:moveTo>
                <a:lnTo>
                  <a:pt x="1725539" y="39382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70" name="Freeform 9670"/>
          <p:cNvSpPr/>
          <p:nvPr/>
        </p:nvSpPr>
        <p:spPr>
          <a:xfrm rot="-5400000" flipH="0" flipV="0">
            <a:off x="14846076" y="2363505"/>
            <a:ext cx="89924" cy="128002"/>
          </a:xfrm>
          <a:custGeom>
            <a:pathLst>
              <a:path w="553343" h="787655">
                <a:moveTo>
                  <a:pt x="403225" y="0"/>
                </a:moveTo>
                <a:lnTo>
                  <a:pt x="225041" y="0"/>
                </a:lnTo>
                <a:lnTo>
                  <a:pt x="206375" y="9271"/>
                </a:lnTo>
                <a:lnTo>
                  <a:pt x="196975" y="18672"/>
                </a:lnTo>
                <a:lnTo>
                  <a:pt x="187574" y="37468"/>
                </a:lnTo>
                <a:lnTo>
                  <a:pt x="196975" y="65534"/>
                </a:lnTo>
                <a:lnTo>
                  <a:pt x="206375" y="74929"/>
                </a:lnTo>
                <a:lnTo>
                  <a:pt x="225041" y="84330"/>
                </a:lnTo>
                <a:lnTo>
                  <a:pt x="422015" y="84330"/>
                </a:lnTo>
                <a:lnTo>
                  <a:pt x="440817" y="93725"/>
                </a:lnTo>
                <a:lnTo>
                  <a:pt x="459483" y="103126"/>
                </a:lnTo>
                <a:lnTo>
                  <a:pt x="468883" y="121792"/>
                </a:lnTo>
                <a:lnTo>
                  <a:pt x="478284" y="140587"/>
                </a:lnTo>
                <a:lnTo>
                  <a:pt x="478284" y="168784"/>
                </a:lnTo>
                <a:lnTo>
                  <a:pt x="468883" y="196850"/>
                </a:lnTo>
                <a:lnTo>
                  <a:pt x="468883" y="215646"/>
                </a:lnTo>
                <a:lnTo>
                  <a:pt x="450218" y="234318"/>
                </a:lnTo>
                <a:lnTo>
                  <a:pt x="440817" y="253114"/>
                </a:lnTo>
                <a:lnTo>
                  <a:pt x="422015" y="271909"/>
                </a:lnTo>
                <a:lnTo>
                  <a:pt x="403225" y="290705"/>
                </a:lnTo>
                <a:lnTo>
                  <a:pt x="384560" y="299976"/>
                </a:lnTo>
                <a:lnTo>
                  <a:pt x="365758" y="309371"/>
                </a:lnTo>
                <a:lnTo>
                  <a:pt x="337692" y="318772"/>
                </a:lnTo>
                <a:lnTo>
                  <a:pt x="206375" y="318772"/>
                </a:lnTo>
                <a:lnTo>
                  <a:pt x="187574" y="337567"/>
                </a:lnTo>
                <a:lnTo>
                  <a:pt x="187574" y="375029"/>
                </a:lnTo>
                <a:lnTo>
                  <a:pt x="206375" y="393825"/>
                </a:lnTo>
                <a:lnTo>
                  <a:pt x="328291" y="393825"/>
                </a:lnTo>
                <a:lnTo>
                  <a:pt x="356357" y="403225"/>
                </a:lnTo>
                <a:lnTo>
                  <a:pt x="375159" y="412496"/>
                </a:lnTo>
                <a:lnTo>
                  <a:pt x="384560" y="431292"/>
                </a:lnTo>
                <a:lnTo>
                  <a:pt x="393949" y="450088"/>
                </a:lnTo>
                <a:lnTo>
                  <a:pt x="393949" y="487555"/>
                </a:lnTo>
                <a:lnTo>
                  <a:pt x="384560" y="515746"/>
                </a:lnTo>
                <a:lnTo>
                  <a:pt x="365758" y="590805"/>
                </a:lnTo>
                <a:lnTo>
                  <a:pt x="365758" y="600075"/>
                </a:lnTo>
                <a:lnTo>
                  <a:pt x="356357" y="618871"/>
                </a:lnTo>
                <a:lnTo>
                  <a:pt x="346968" y="637667"/>
                </a:lnTo>
                <a:lnTo>
                  <a:pt x="328291" y="656339"/>
                </a:lnTo>
                <a:lnTo>
                  <a:pt x="309501" y="675134"/>
                </a:lnTo>
                <a:lnTo>
                  <a:pt x="300100" y="684529"/>
                </a:lnTo>
                <a:lnTo>
                  <a:pt x="281298" y="693930"/>
                </a:lnTo>
                <a:lnTo>
                  <a:pt x="253232" y="703201"/>
                </a:lnTo>
                <a:lnTo>
                  <a:pt x="234442" y="703201"/>
                </a:lnTo>
                <a:lnTo>
                  <a:pt x="215640" y="712596"/>
                </a:lnTo>
                <a:lnTo>
                  <a:pt x="18790" y="712596"/>
                </a:lnTo>
                <a:lnTo>
                  <a:pt x="0" y="721997"/>
                </a:lnTo>
                <a:lnTo>
                  <a:pt x="0" y="768859"/>
                </a:lnTo>
                <a:lnTo>
                  <a:pt x="18790" y="787655"/>
                </a:lnTo>
                <a:lnTo>
                  <a:pt x="187574" y="787655"/>
                </a:lnTo>
                <a:lnTo>
                  <a:pt x="243843" y="787655"/>
                </a:lnTo>
                <a:lnTo>
                  <a:pt x="262633" y="778254"/>
                </a:lnTo>
                <a:lnTo>
                  <a:pt x="290699" y="768859"/>
                </a:lnTo>
                <a:lnTo>
                  <a:pt x="309501" y="768859"/>
                </a:lnTo>
                <a:lnTo>
                  <a:pt x="328291" y="759458"/>
                </a:lnTo>
                <a:lnTo>
                  <a:pt x="346968" y="750187"/>
                </a:lnTo>
                <a:lnTo>
                  <a:pt x="365758" y="731392"/>
                </a:lnTo>
                <a:lnTo>
                  <a:pt x="375159" y="721997"/>
                </a:lnTo>
                <a:lnTo>
                  <a:pt x="393949" y="703201"/>
                </a:lnTo>
                <a:lnTo>
                  <a:pt x="403225" y="684529"/>
                </a:lnTo>
                <a:lnTo>
                  <a:pt x="422015" y="665734"/>
                </a:lnTo>
                <a:lnTo>
                  <a:pt x="431416" y="637667"/>
                </a:lnTo>
                <a:lnTo>
                  <a:pt x="440817" y="618871"/>
                </a:lnTo>
                <a:lnTo>
                  <a:pt x="450218" y="590805"/>
                </a:lnTo>
                <a:lnTo>
                  <a:pt x="468883" y="515746"/>
                </a:lnTo>
                <a:lnTo>
                  <a:pt x="468883" y="487555"/>
                </a:lnTo>
                <a:lnTo>
                  <a:pt x="478284" y="468759"/>
                </a:lnTo>
                <a:lnTo>
                  <a:pt x="478284" y="459489"/>
                </a:lnTo>
                <a:lnTo>
                  <a:pt x="468883" y="431292"/>
                </a:lnTo>
                <a:lnTo>
                  <a:pt x="468883" y="412496"/>
                </a:lnTo>
                <a:lnTo>
                  <a:pt x="459483" y="393825"/>
                </a:lnTo>
                <a:lnTo>
                  <a:pt x="440817" y="375029"/>
                </a:lnTo>
                <a:lnTo>
                  <a:pt x="422015" y="365634"/>
                </a:lnTo>
                <a:lnTo>
                  <a:pt x="431416" y="365634"/>
                </a:lnTo>
                <a:lnTo>
                  <a:pt x="450218" y="356233"/>
                </a:lnTo>
                <a:lnTo>
                  <a:pt x="468883" y="337567"/>
                </a:lnTo>
                <a:lnTo>
                  <a:pt x="487673" y="328167"/>
                </a:lnTo>
                <a:lnTo>
                  <a:pt x="497074" y="309371"/>
                </a:lnTo>
                <a:lnTo>
                  <a:pt x="515740" y="290705"/>
                </a:lnTo>
                <a:lnTo>
                  <a:pt x="525141" y="271909"/>
                </a:lnTo>
                <a:lnTo>
                  <a:pt x="534542" y="253114"/>
                </a:lnTo>
                <a:lnTo>
                  <a:pt x="543942" y="224917"/>
                </a:lnTo>
                <a:lnTo>
                  <a:pt x="553343" y="196850"/>
                </a:lnTo>
                <a:lnTo>
                  <a:pt x="553343" y="131192"/>
                </a:lnTo>
                <a:lnTo>
                  <a:pt x="543942" y="103126"/>
                </a:lnTo>
                <a:lnTo>
                  <a:pt x="534542" y="84330"/>
                </a:lnTo>
                <a:lnTo>
                  <a:pt x="534542" y="74929"/>
                </a:lnTo>
                <a:lnTo>
                  <a:pt x="525141" y="56264"/>
                </a:lnTo>
                <a:lnTo>
                  <a:pt x="506475" y="37468"/>
                </a:lnTo>
                <a:lnTo>
                  <a:pt x="487673" y="28067"/>
                </a:lnTo>
                <a:lnTo>
                  <a:pt x="468883" y="18672"/>
                </a:lnTo>
                <a:lnTo>
                  <a:pt x="450218" y="9271"/>
                </a:lnTo>
                <a:lnTo>
                  <a:pt x="42201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71" name="Freeform 9671"/>
          <p:cNvSpPr/>
          <p:nvPr/>
        </p:nvSpPr>
        <p:spPr>
          <a:xfrm rot="-5400000" flipH="0" flipV="0">
            <a:off x="14846087" y="2270538"/>
            <a:ext cx="89902" cy="128002"/>
          </a:xfrm>
          <a:custGeom>
            <a:pathLst>
              <a:path w="553207" h="787655">
                <a:moveTo>
                  <a:pt x="515751" y="0"/>
                </a:moveTo>
                <a:lnTo>
                  <a:pt x="215652" y="0"/>
                </a:lnTo>
                <a:lnTo>
                  <a:pt x="196850" y="9271"/>
                </a:lnTo>
                <a:lnTo>
                  <a:pt x="187449" y="28067"/>
                </a:lnTo>
                <a:lnTo>
                  <a:pt x="103125" y="346962"/>
                </a:lnTo>
                <a:lnTo>
                  <a:pt x="103125" y="365634"/>
                </a:lnTo>
                <a:lnTo>
                  <a:pt x="112526" y="384430"/>
                </a:lnTo>
                <a:lnTo>
                  <a:pt x="121791" y="384430"/>
                </a:lnTo>
                <a:lnTo>
                  <a:pt x="140593" y="393825"/>
                </a:lnTo>
                <a:lnTo>
                  <a:pt x="337567" y="393825"/>
                </a:lnTo>
                <a:lnTo>
                  <a:pt x="356357" y="403225"/>
                </a:lnTo>
                <a:lnTo>
                  <a:pt x="375034" y="412496"/>
                </a:lnTo>
                <a:lnTo>
                  <a:pt x="384435" y="431292"/>
                </a:lnTo>
                <a:lnTo>
                  <a:pt x="393824" y="450088"/>
                </a:lnTo>
                <a:lnTo>
                  <a:pt x="393824" y="487555"/>
                </a:lnTo>
                <a:lnTo>
                  <a:pt x="384435" y="515746"/>
                </a:lnTo>
                <a:lnTo>
                  <a:pt x="365634" y="590805"/>
                </a:lnTo>
                <a:lnTo>
                  <a:pt x="365634" y="600075"/>
                </a:lnTo>
                <a:lnTo>
                  <a:pt x="356357" y="618871"/>
                </a:lnTo>
                <a:lnTo>
                  <a:pt x="346968" y="647068"/>
                </a:lnTo>
                <a:lnTo>
                  <a:pt x="328166" y="656339"/>
                </a:lnTo>
                <a:lnTo>
                  <a:pt x="318765" y="675134"/>
                </a:lnTo>
                <a:lnTo>
                  <a:pt x="300100" y="684529"/>
                </a:lnTo>
                <a:lnTo>
                  <a:pt x="281310" y="693930"/>
                </a:lnTo>
                <a:lnTo>
                  <a:pt x="262508" y="703201"/>
                </a:lnTo>
                <a:lnTo>
                  <a:pt x="234317" y="703201"/>
                </a:lnTo>
                <a:lnTo>
                  <a:pt x="215652" y="712596"/>
                </a:lnTo>
                <a:lnTo>
                  <a:pt x="18666" y="712596"/>
                </a:lnTo>
                <a:lnTo>
                  <a:pt x="0" y="721997"/>
                </a:lnTo>
                <a:lnTo>
                  <a:pt x="0" y="768859"/>
                </a:lnTo>
                <a:lnTo>
                  <a:pt x="18666" y="787655"/>
                </a:lnTo>
                <a:lnTo>
                  <a:pt x="253107" y="787655"/>
                </a:lnTo>
                <a:lnTo>
                  <a:pt x="271909" y="778254"/>
                </a:lnTo>
                <a:lnTo>
                  <a:pt x="290699" y="778254"/>
                </a:lnTo>
                <a:lnTo>
                  <a:pt x="309376" y="768859"/>
                </a:lnTo>
                <a:lnTo>
                  <a:pt x="328166" y="759458"/>
                </a:lnTo>
                <a:lnTo>
                  <a:pt x="346968" y="750187"/>
                </a:lnTo>
                <a:lnTo>
                  <a:pt x="365634" y="740792"/>
                </a:lnTo>
                <a:lnTo>
                  <a:pt x="375034" y="721997"/>
                </a:lnTo>
                <a:lnTo>
                  <a:pt x="393824" y="703201"/>
                </a:lnTo>
                <a:lnTo>
                  <a:pt x="403225" y="684529"/>
                </a:lnTo>
                <a:lnTo>
                  <a:pt x="421891" y="665734"/>
                </a:lnTo>
                <a:lnTo>
                  <a:pt x="431292" y="647068"/>
                </a:lnTo>
                <a:lnTo>
                  <a:pt x="440692" y="618871"/>
                </a:lnTo>
                <a:lnTo>
                  <a:pt x="450093" y="590805"/>
                </a:lnTo>
                <a:lnTo>
                  <a:pt x="468883" y="515746"/>
                </a:lnTo>
                <a:lnTo>
                  <a:pt x="468883" y="496950"/>
                </a:lnTo>
                <a:lnTo>
                  <a:pt x="478160" y="468759"/>
                </a:lnTo>
                <a:lnTo>
                  <a:pt x="468883" y="440693"/>
                </a:lnTo>
                <a:lnTo>
                  <a:pt x="468883" y="412496"/>
                </a:lnTo>
                <a:lnTo>
                  <a:pt x="459482" y="393825"/>
                </a:lnTo>
                <a:lnTo>
                  <a:pt x="440692" y="375029"/>
                </a:lnTo>
                <a:lnTo>
                  <a:pt x="431292" y="356233"/>
                </a:lnTo>
                <a:lnTo>
                  <a:pt x="412626" y="337567"/>
                </a:lnTo>
                <a:lnTo>
                  <a:pt x="384435" y="328167"/>
                </a:lnTo>
                <a:lnTo>
                  <a:pt x="365634" y="318772"/>
                </a:lnTo>
                <a:lnTo>
                  <a:pt x="196850" y="318772"/>
                </a:lnTo>
                <a:lnTo>
                  <a:pt x="262508" y="84330"/>
                </a:lnTo>
                <a:lnTo>
                  <a:pt x="515751" y="84330"/>
                </a:lnTo>
                <a:lnTo>
                  <a:pt x="534417" y="74929"/>
                </a:lnTo>
                <a:lnTo>
                  <a:pt x="543818" y="65534"/>
                </a:lnTo>
                <a:lnTo>
                  <a:pt x="553207" y="37468"/>
                </a:lnTo>
                <a:lnTo>
                  <a:pt x="543818" y="18672"/>
                </a:lnTo>
                <a:lnTo>
                  <a:pt x="534417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72" name="Freeform 9672"/>
          <p:cNvSpPr/>
          <p:nvPr/>
        </p:nvSpPr>
        <p:spPr>
          <a:xfrm rot="-5400000" flipH="0" flipV="0">
            <a:off x="14923038" y="2882409"/>
            <a:ext cx="126495" cy="141748"/>
          </a:xfrm>
          <a:custGeom>
            <a:pathLst>
              <a:path w="778384" h="872238">
                <a:moveTo>
                  <a:pt x="778384" y="84460"/>
                </a:moveTo>
                <a:lnTo>
                  <a:pt x="703325" y="0"/>
                </a:lnTo>
                <a:lnTo>
                  <a:pt x="0" y="8722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73" name="Freeform 9673"/>
          <p:cNvSpPr/>
          <p:nvPr/>
        </p:nvSpPr>
        <p:spPr>
          <a:xfrm rot="-5400000" flipH="0" flipV="0">
            <a:off x="14922275" y="2895370"/>
            <a:ext cx="128021" cy="141748"/>
          </a:xfrm>
          <a:custGeom>
            <a:pathLst>
              <a:path w="787773" h="872238">
                <a:moveTo>
                  <a:pt x="787773" y="0"/>
                </a:moveTo>
                <a:lnTo>
                  <a:pt x="84448" y="872238"/>
                </a:lnTo>
                <a:lnTo>
                  <a:pt x="0" y="78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74" name="Freeform 9674"/>
          <p:cNvSpPr/>
          <p:nvPr/>
        </p:nvSpPr>
        <p:spPr>
          <a:xfrm rot="-5400000" flipH="0" flipV="0">
            <a:off x="14922284" y="2717061"/>
            <a:ext cx="128003" cy="141748"/>
          </a:xfrm>
          <a:custGeom>
            <a:pathLst>
              <a:path w="787660" h="872238">
                <a:moveTo>
                  <a:pt x="0" y="787785"/>
                </a:moveTo>
                <a:lnTo>
                  <a:pt x="84460" y="872238"/>
                </a:lnTo>
                <a:lnTo>
                  <a:pt x="78766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75" name="Freeform 9675"/>
          <p:cNvSpPr/>
          <p:nvPr/>
        </p:nvSpPr>
        <p:spPr>
          <a:xfrm rot="-5400000" flipH="0" flipV="0">
            <a:off x="14922285" y="2703336"/>
            <a:ext cx="128001" cy="141748"/>
          </a:xfrm>
          <a:custGeom>
            <a:pathLst>
              <a:path w="787648" h="872238">
                <a:moveTo>
                  <a:pt x="0" y="872238"/>
                </a:moveTo>
                <a:lnTo>
                  <a:pt x="703200" y="0"/>
                </a:lnTo>
                <a:lnTo>
                  <a:pt x="787648" y="844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76" name="Freeform 9676"/>
          <p:cNvSpPr/>
          <p:nvPr/>
        </p:nvSpPr>
        <p:spPr>
          <a:xfrm rot="-5400000" flipH="0" flipV="0">
            <a:off x="14919231" y="3116361"/>
            <a:ext cx="384048" cy="376411"/>
          </a:xfrm>
          <a:custGeom>
            <a:pathLst>
              <a:path w="2363217" h="2316224">
                <a:moveTo>
                  <a:pt x="1734815" y="2269362"/>
                </a:moveTo>
                <a:lnTo>
                  <a:pt x="1734815" y="0"/>
                </a:lnTo>
                <a:moveTo>
                  <a:pt x="628266" y="2316224"/>
                </a:moveTo>
                <a:lnTo>
                  <a:pt x="628266" y="0"/>
                </a:lnTo>
                <a:moveTo>
                  <a:pt x="2363217" y="393824"/>
                </a:moveTo>
                <a:lnTo>
                  <a:pt x="0" y="39382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77" name="Freeform 9677"/>
          <p:cNvSpPr/>
          <p:nvPr/>
        </p:nvSpPr>
        <p:spPr>
          <a:xfrm rot="-5400000" flipH="0" flipV="0">
            <a:off x="14846077" y="3552224"/>
            <a:ext cx="89922" cy="128002"/>
          </a:xfrm>
          <a:custGeom>
            <a:pathLst>
              <a:path w="553331" h="787655">
                <a:moveTo>
                  <a:pt x="403225" y="0"/>
                </a:moveTo>
                <a:lnTo>
                  <a:pt x="225165" y="0"/>
                </a:lnTo>
                <a:lnTo>
                  <a:pt x="206375" y="9271"/>
                </a:lnTo>
                <a:lnTo>
                  <a:pt x="196974" y="18672"/>
                </a:lnTo>
                <a:lnTo>
                  <a:pt x="187573" y="37468"/>
                </a:lnTo>
                <a:lnTo>
                  <a:pt x="196974" y="65534"/>
                </a:lnTo>
                <a:lnTo>
                  <a:pt x="206375" y="74929"/>
                </a:lnTo>
                <a:lnTo>
                  <a:pt x="225165" y="84330"/>
                </a:lnTo>
                <a:lnTo>
                  <a:pt x="422015" y="84330"/>
                </a:lnTo>
                <a:lnTo>
                  <a:pt x="440816" y="93725"/>
                </a:lnTo>
                <a:lnTo>
                  <a:pt x="459482" y="103126"/>
                </a:lnTo>
                <a:lnTo>
                  <a:pt x="468883" y="121792"/>
                </a:lnTo>
                <a:lnTo>
                  <a:pt x="478284" y="140587"/>
                </a:lnTo>
                <a:lnTo>
                  <a:pt x="478284" y="168784"/>
                </a:lnTo>
                <a:lnTo>
                  <a:pt x="468883" y="196850"/>
                </a:lnTo>
                <a:lnTo>
                  <a:pt x="468883" y="215646"/>
                </a:lnTo>
                <a:lnTo>
                  <a:pt x="450081" y="234318"/>
                </a:lnTo>
                <a:lnTo>
                  <a:pt x="440816" y="253114"/>
                </a:lnTo>
                <a:lnTo>
                  <a:pt x="422015" y="271909"/>
                </a:lnTo>
                <a:lnTo>
                  <a:pt x="403225" y="290705"/>
                </a:lnTo>
                <a:lnTo>
                  <a:pt x="384559" y="299976"/>
                </a:lnTo>
                <a:lnTo>
                  <a:pt x="365758" y="309371"/>
                </a:lnTo>
                <a:lnTo>
                  <a:pt x="337691" y="318772"/>
                </a:lnTo>
                <a:lnTo>
                  <a:pt x="206375" y="318772"/>
                </a:lnTo>
                <a:lnTo>
                  <a:pt x="187573" y="337567"/>
                </a:lnTo>
                <a:lnTo>
                  <a:pt x="187573" y="375029"/>
                </a:lnTo>
                <a:lnTo>
                  <a:pt x="206375" y="393825"/>
                </a:lnTo>
                <a:lnTo>
                  <a:pt x="328290" y="393825"/>
                </a:lnTo>
                <a:lnTo>
                  <a:pt x="356357" y="403225"/>
                </a:lnTo>
                <a:lnTo>
                  <a:pt x="375158" y="412496"/>
                </a:lnTo>
                <a:lnTo>
                  <a:pt x="384559" y="431292"/>
                </a:lnTo>
                <a:lnTo>
                  <a:pt x="393824" y="450088"/>
                </a:lnTo>
                <a:lnTo>
                  <a:pt x="393824" y="487555"/>
                </a:lnTo>
                <a:lnTo>
                  <a:pt x="384559" y="515746"/>
                </a:lnTo>
                <a:lnTo>
                  <a:pt x="365758" y="590805"/>
                </a:lnTo>
                <a:lnTo>
                  <a:pt x="365758" y="600075"/>
                </a:lnTo>
                <a:lnTo>
                  <a:pt x="356357" y="618871"/>
                </a:lnTo>
                <a:lnTo>
                  <a:pt x="346956" y="637667"/>
                </a:lnTo>
                <a:lnTo>
                  <a:pt x="328290" y="656339"/>
                </a:lnTo>
                <a:lnTo>
                  <a:pt x="309500" y="675134"/>
                </a:lnTo>
                <a:lnTo>
                  <a:pt x="300099" y="684529"/>
                </a:lnTo>
                <a:lnTo>
                  <a:pt x="281434" y="693930"/>
                </a:lnTo>
                <a:lnTo>
                  <a:pt x="253231" y="703201"/>
                </a:lnTo>
                <a:lnTo>
                  <a:pt x="234441" y="703201"/>
                </a:lnTo>
                <a:lnTo>
                  <a:pt x="215640" y="712596"/>
                </a:lnTo>
                <a:lnTo>
                  <a:pt x="18790" y="712596"/>
                </a:lnTo>
                <a:lnTo>
                  <a:pt x="0" y="721997"/>
                </a:lnTo>
                <a:lnTo>
                  <a:pt x="0" y="768859"/>
                </a:lnTo>
                <a:lnTo>
                  <a:pt x="18790" y="787655"/>
                </a:lnTo>
                <a:lnTo>
                  <a:pt x="187573" y="787655"/>
                </a:lnTo>
                <a:lnTo>
                  <a:pt x="243842" y="787655"/>
                </a:lnTo>
                <a:lnTo>
                  <a:pt x="262632" y="778254"/>
                </a:lnTo>
                <a:lnTo>
                  <a:pt x="290699" y="768859"/>
                </a:lnTo>
                <a:lnTo>
                  <a:pt x="309500" y="768859"/>
                </a:lnTo>
                <a:lnTo>
                  <a:pt x="328290" y="759458"/>
                </a:lnTo>
                <a:lnTo>
                  <a:pt x="346956" y="750187"/>
                </a:lnTo>
                <a:lnTo>
                  <a:pt x="365758" y="731392"/>
                </a:lnTo>
                <a:lnTo>
                  <a:pt x="375158" y="721997"/>
                </a:lnTo>
                <a:lnTo>
                  <a:pt x="393824" y="703201"/>
                </a:lnTo>
                <a:lnTo>
                  <a:pt x="403225" y="684529"/>
                </a:lnTo>
                <a:lnTo>
                  <a:pt x="422015" y="665734"/>
                </a:lnTo>
                <a:lnTo>
                  <a:pt x="431416" y="637667"/>
                </a:lnTo>
                <a:lnTo>
                  <a:pt x="440816" y="618871"/>
                </a:lnTo>
                <a:lnTo>
                  <a:pt x="450081" y="590805"/>
                </a:lnTo>
                <a:lnTo>
                  <a:pt x="468883" y="515746"/>
                </a:lnTo>
                <a:lnTo>
                  <a:pt x="468883" y="487555"/>
                </a:lnTo>
                <a:lnTo>
                  <a:pt x="478284" y="468759"/>
                </a:lnTo>
                <a:lnTo>
                  <a:pt x="478284" y="459489"/>
                </a:lnTo>
                <a:lnTo>
                  <a:pt x="468883" y="431292"/>
                </a:lnTo>
                <a:lnTo>
                  <a:pt x="468883" y="412496"/>
                </a:lnTo>
                <a:lnTo>
                  <a:pt x="459482" y="393825"/>
                </a:lnTo>
                <a:lnTo>
                  <a:pt x="440816" y="375029"/>
                </a:lnTo>
                <a:lnTo>
                  <a:pt x="422015" y="365634"/>
                </a:lnTo>
                <a:lnTo>
                  <a:pt x="431416" y="365634"/>
                </a:lnTo>
                <a:lnTo>
                  <a:pt x="450081" y="356233"/>
                </a:lnTo>
                <a:lnTo>
                  <a:pt x="468883" y="337567"/>
                </a:lnTo>
                <a:lnTo>
                  <a:pt x="487673" y="328167"/>
                </a:lnTo>
                <a:lnTo>
                  <a:pt x="497074" y="309371"/>
                </a:lnTo>
                <a:lnTo>
                  <a:pt x="515875" y="290705"/>
                </a:lnTo>
                <a:lnTo>
                  <a:pt x="525140" y="271909"/>
                </a:lnTo>
                <a:lnTo>
                  <a:pt x="534541" y="253114"/>
                </a:lnTo>
                <a:lnTo>
                  <a:pt x="543942" y="224917"/>
                </a:lnTo>
                <a:lnTo>
                  <a:pt x="553331" y="196850"/>
                </a:lnTo>
                <a:lnTo>
                  <a:pt x="553331" y="131192"/>
                </a:lnTo>
                <a:lnTo>
                  <a:pt x="543942" y="103126"/>
                </a:lnTo>
                <a:lnTo>
                  <a:pt x="534541" y="84330"/>
                </a:lnTo>
                <a:lnTo>
                  <a:pt x="534541" y="74929"/>
                </a:lnTo>
                <a:lnTo>
                  <a:pt x="525140" y="56264"/>
                </a:lnTo>
                <a:lnTo>
                  <a:pt x="506350" y="37468"/>
                </a:lnTo>
                <a:lnTo>
                  <a:pt x="487673" y="28067"/>
                </a:lnTo>
                <a:lnTo>
                  <a:pt x="468883" y="18672"/>
                </a:lnTo>
                <a:lnTo>
                  <a:pt x="450081" y="9271"/>
                </a:lnTo>
                <a:lnTo>
                  <a:pt x="42201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78" name="Freeform 9678"/>
          <p:cNvSpPr/>
          <p:nvPr/>
        </p:nvSpPr>
        <p:spPr>
          <a:xfrm rot="-5400000" flipH="0" flipV="0">
            <a:off x="14846087" y="3459256"/>
            <a:ext cx="89902" cy="128002"/>
          </a:xfrm>
          <a:custGeom>
            <a:pathLst>
              <a:path w="553206" h="787655">
                <a:moveTo>
                  <a:pt x="515751" y="0"/>
                </a:moveTo>
                <a:lnTo>
                  <a:pt x="215651" y="0"/>
                </a:lnTo>
                <a:lnTo>
                  <a:pt x="196850" y="9271"/>
                </a:lnTo>
                <a:lnTo>
                  <a:pt x="187449" y="28067"/>
                </a:lnTo>
                <a:lnTo>
                  <a:pt x="103125" y="346962"/>
                </a:lnTo>
                <a:lnTo>
                  <a:pt x="103125" y="365634"/>
                </a:lnTo>
                <a:lnTo>
                  <a:pt x="112526" y="384430"/>
                </a:lnTo>
                <a:lnTo>
                  <a:pt x="121791" y="384430"/>
                </a:lnTo>
                <a:lnTo>
                  <a:pt x="140592" y="393825"/>
                </a:lnTo>
                <a:lnTo>
                  <a:pt x="337566" y="393825"/>
                </a:lnTo>
                <a:lnTo>
                  <a:pt x="356232" y="403225"/>
                </a:lnTo>
                <a:lnTo>
                  <a:pt x="375034" y="412496"/>
                </a:lnTo>
                <a:lnTo>
                  <a:pt x="384423" y="431292"/>
                </a:lnTo>
                <a:lnTo>
                  <a:pt x="393824" y="450088"/>
                </a:lnTo>
                <a:lnTo>
                  <a:pt x="393824" y="487555"/>
                </a:lnTo>
                <a:lnTo>
                  <a:pt x="384423" y="515746"/>
                </a:lnTo>
                <a:lnTo>
                  <a:pt x="365633" y="590805"/>
                </a:lnTo>
                <a:lnTo>
                  <a:pt x="365633" y="600075"/>
                </a:lnTo>
                <a:lnTo>
                  <a:pt x="356232" y="618871"/>
                </a:lnTo>
                <a:lnTo>
                  <a:pt x="346967" y="647068"/>
                </a:lnTo>
                <a:lnTo>
                  <a:pt x="328166" y="656339"/>
                </a:lnTo>
                <a:lnTo>
                  <a:pt x="318765" y="675134"/>
                </a:lnTo>
                <a:lnTo>
                  <a:pt x="300099" y="684529"/>
                </a:lnTo>
                <a:lnTo>
                  <a:pt x="281309" y="693930"/>
                </a:lnTo>
                <a:lnTo>
                  <a:pt x="262508" y="703201"/>
                </a:lnTo>
                <a:lnTo>
                  <a:pt x="234441" y="703201"/>
                </a:lnTo>
                <a:lnTo>
                  <a:pt x="215651" y="712596"/>
                </a:lnTo>
                <a:lnTo>
                  <a:pt x="18665" y="712596"/>
                </a:lnTo>
                <a:lnTo>
                  <a:pt x="0" y="721997"/>
                </a:lnTo>
                <a:lnTo>
                  <a:pt x="0" y="768859"/>
                </a:lnTo>
                <a:lnTo>
                  <a:pt x="18665" y="787655"/>
                </a:lnTo>
                <a:lnTo>
                  <a:pt x="253107" y="787655"/>
                </a:lnTo>
                <a:lnTo>
                  <a:pt x="271908" y="778254"/>
                </a:lnTo>
                <a:lnTo>
                  <a:pt x="290698" y="778254"/>
                </a:lnTo>
                <a:lnTo>
                  <a:pt x="309376" y="768859"/>
                </a:lnTo>
                <a:lnTo>
                  <a:pt x="328166" y="759458"/>
                </a:lnTo>
                <a:lnTo>
                  <a:pt x="346967" y="750187"/>
                </a:lnTo>
                <a:lnTo>
                  <a:pt x="365633" y="740792"/>
                </a:lnTo>
                <a:lnTo>
                  <a:pt x="375034" y="721997"/>
                </a:lnTo>
                <a:lnTo>
                  <a:pt x="393824" y="703201"/>
                </a:lnTo>
                <a:lnTo>
                  <a:pt x="403225" y="684529"/>
                </a:lnTo>
                <a:lnTo>
                  <a:pt x="421890" y="665734"/>
                </a:lnTo>
                <a:lnTo>
                  <a:pt x="431291" y="647068"/>
                </a:lnTo>
                <a:lnTo>
                  <a:pt x="440692" y="618871"/>
                </a:lnTo>
                <a:lnTo>
                  <a:pt x="450093" y="590805"/>
                </a:lnTo>
                <a:lnTo>
                  <a:pt x="468758" y="515746"/>
                </a:lnTo>
                <a:lnTo>
                  <a:pt x="468758" y="496950"/>
                </a:lnTo>
                <a:lnTo>
                  <a:pt x="478159" y="468759"/>
                </a:lnTo>
                <a:lnTo>
                  <a:pt x="468758" y="440693"/>
                </a:lnTo>
                <a:lnTo>
                  <a:pt x="468758" y="412496"/>
                </a:lnTo>
                <a:lnTo>
                  <a:pt x="459482" y="393825"/>
                </a:lnTo>
                <a:lnTo>
                  <a:pt x="440692" y="375029"/>
                </a:lnTo>
                <a:lnTo>
                  <a:pt x="431291" y="356233"/>
                </a:lnTo>
                <a:lnTo>
                  <a:pt x="412501" y="337567"/>
                </a:lnTo>
                <a:lnTo>
                  <a:pt x="384423" y="328167"/>
                </a:lnTo>
                <a:lnTo>
                  <a:pt x="365633" y="318772"/>
                </a:lnTo>
                <a:lnTo>
                  <a:pt x="196850" y="318772"/>
                </a:lnTo>
                <a:lnTo>
                  <a:pt x="262508" y="84330"/>
                </a:lnTo>
                <a:lnTo>
                  <a:pt x="515751" y="84330"/>
                </a:lnTo>
                <a:lnTo>
                  <a:pt x="534541" y="74929"/>
                </a:lnTo>
                <a:lnTo>
                  <a:pt x="543817" y="65534"/>
                </a:lnTo>
                <a:lnTo>
                  <a:pt x="553206" y="37468"/>
                </a:lnTo>
                <a:lnTo>
                  <a:pt x="543817" y="18672"/>
                </a:lnTo>
                <a:lnTo>
                  <a:pt x="534541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79" name="Freeform 9679"/>
          <p:cNvSpPr/>
          <p:nvPr/>
        </p:nvSpPr>
        <p:spPr>
          <a:xfrm rot="-5400000" flipH="0" flipV="0">
            <a:off x="14922274" y="3151397"/>
            <a:ext cx="128023" cy="141748"/>
          </a:xfrm>
          <a:custGeom>
            <a:pathLst>
              <a:path w="787784" h="872238">
                <a:moveTo>
                  <a:pt x="0" y="787785"/>
                </a:moveTo>
                <a:lnTo>
                  <a:pt x="84460" y="872238"/>
                </a:lnTo>
                <a:lnTo>
                  <a:pt x="78778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80" name="Freeform 9680"/>
          <p:cNvSpPr/>
          <p:nvPr/>
        </p:nvSpPr>
        <p:spPr>
          <a:xfrm rot="-5400000" flipH="0" flipV="0">
            <a:off x="14922285" y="3137682"/>
            <a:ext cx="128001" cy="141748"/>
          </a:xfrm>
          <a:custGeom>
            <a:pathLst>
              <a:path w="787648" h="872238">
                <a:moveTo>
                  <a:pt x="0" y="872238"/>
                </a:moveTo>
                <a:lnTo>
                  <a:pt x="703324" y="0"/>
                </a:lnTo>
                <a:lnTo>
                  <a:pt x="787648" y="844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81" name="Freeform 9681"/>
          <p:cNvSpPr/>
          <p:nvPr/>
        </p:nvSpPr>
        <p:spPr>
          <a:xfrm rot="-5400000" flipH="0" flipV="0">
            <a:off x="14922274" y="3315992"/>
            <a:ext cx="128023" cy="141748"/>
          </a:xfrm>
          <a:custGeom>
            <a:pathLst>
              <a:path w="787784" h="872238">
                <a:moveTo>
                  <a:pt x="787784" y="84460"/>
                </a:moveTo>
                <a:lnTo>
                  <a:pt x="703336" y="0"/>
                </a:lnTo>
                <a:lnTo>
                  <a:pt x="0" y="8722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82" name="Freeform 9682"/>
          <p:cNvSpPr/>
          <p:nvPr/>
        </p:nvSpPr>
        <p:spPr>
          <a:xfrm rot="-5400000" flipH="0" flipV="0">
            <a:off x="14922284" y="3329705"/>
            <a:ext cx="128003" cy="141748"/>
          </a:xfrm>
          <a:custGeom>
            <a:pathLst>
              <a:path w="787660" h="872238">
                <a:moveTo>
                  <a:pt x="787660" y="0"/>
                </a:moveTo>
                <a:lnTo>
                  <a:pt x="84324" y="872238"/>
                </a:lnTo>
                <a:lnTo>
                  <a:pt x="0" y="78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83" name="Freeform 9683"/>
          <p:cNvSpPr/>
          <p:nvPr/>
        </p:nvSpPr>
        <p:spPr>
          <a:xfrm rot="-5400000" flipH="0" flipV="0">
            <a:off x="15649981" y="2719341"/>
            <a:ext cx="64000" cy="64021"/>
          </a:xfrm>
          <a:custGeom>
            <a:pathLst>
              <a:path w="393824" h="393954">
                <a:moveTo>
                  <a:pt x="393824" y="393954"/>
                </a:moveTo>
                <a:lnTo>
                  <a:pt x="393824" y="0"/>
                </a:lnTo>
                <a:lnTo>
                  <a:pt x="0" y="3939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84" name="Freeform 9684"/>
          <p:cNvSpPr/>
          <p:nvPr/>
        </p:nvSpPr>
        <p:spPr>
          <a:xfrm rot="-5400000" flipH="0" flipV="0">
            <a:off x="15649981" y="2719341"/>
            <a:ext cx="64000" cy="64021"/>
          </a:xfrm>
          <a:custGeom>
            <a:pathLst>
              <a:path w="393824" h="393954">
                <a:moveTo>
                  <a:pt x="393824" y="393954"/>
                </a:moveTo>
                <a:lnTo>
                  <a:pt x="393824" y="0"/>
                </a:lnTo>
                <a:lnTo>
                  <a:pt x="0" y="393954"/>
                </a:lnTo>
                <a:lnTo>
                  <a:pt x="393824" y="393954"/>
                </a:lnTo>
                <a:close/>
                <a:moveTo>
                  <a:pt x="-24863809" y="90005154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85" name="Freeform 9685"/>
          <p:cNvSpPr/>
          <p:nvPr/>
        </p:nvSpPr>
        <p:spPr>
          <a:xfrm rot="-5400000" flipH="0" flipV="0">
            <a:off x="14252481" y="2425236"/>
            <a:ext cx="629403" cy="288016"/>
          </a:xfrm>
          <a:custGeom>
            <a:pathLst>
              <a:path w="3872992" h="1772289">
                <a:moveTo>
                  <a:pt x="628390" y="1462913"/>
                </a:moveTo>
                <a:lnTo>
                  <a:pt x="628390" y="0"/>
                </a:lnTo>
                <a:moveTo>
                  <a:pt x="1200398" y="1772289"/>
                </a:moveTo>
                <a:lnTo>
                  <a:pt x="1200398" y="0"/>
                </a:lnTo>
                <a:moveTo>
                  <a:pt x="0" y="393830"/>
                </a:moveTo>
                <a:lnTo>
                  <a:pt x="1828676" y="393830"/>
                </a:lnTo>
                <a:moveTo>
                  <a:pt x="3872992" y="393830"/>
                </a:moveTo>
                <a:lnTo>
                  <a:pt x="1200398" y="39383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86" name="Freeform 9686"/>
          <p:cNvSpPr/>
          <p:nvPr/>
        </p:nvSpPr>
        <p:spPr>
          <a:xfrm rot="-5400000" flipH="0" flipV="0">
            <a:off x="14373640" y="2336067"/>
            <a:ext cx="44188" cy="118859"/>
          </a:xfrm>
          <a:custGeom>
            <a:pathLst>
              <a:path w="271908" h="731391">
                <a:moveTo>
                  <a:pt x="271908" y="0"/>
                </a:moveTo>
                <a:lnTo>
                  <a:pt x="159382" y="84330"/>
                </a:lnTo>
                <a:lnTo>
                  <a:pt x="0" y="684529"/>
                </a:lnTo>
                <a:lnTo>
                  <a:pt x="0" y="703325"/>
                </a:lnTo>
                <a:lnTo>
                  <a:pt x="18665" y="722121"/>
                </a:lnTo>
                <a:lnTo>
                  <a:pt x="37467" y="731391"/>
                </a:lnTo>
                <a:lnTo>
                  <a:pt x="46868" y="731391"/>
                </a:lnTo>
                <a:lnTo>
                  <a:pt x="65533" y="722121"/>
                </a:lnTo>
                <a:lnTo>
                  <a:pt x="74934" y="7033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87" name="Freeform 9687"/>
          <p:cNvSpPr/>
          <p:nvPr/>
        </p:nvSpPr>
        <p:spPr>
          <a:xfrm rot="-5400000" flipH="0" flipV="0">
            <a:off x="14323354" y="2377210"/>
            <a:ext cx="45715" cy="38099"/>
          </a:xfrm>
          <a:custGeom>
            <a:pathLst>
              <a:path w="281309" h="234442">
                <a:moveTo>
                  <a:pt x="243842" y="0"/>
                </a:moveTo>
                <a:lnTo>
                  <a:pt x="243842" y="0"/>
                </a:lnTo>
                <a:lnTo>
                  <a:pt x="215651" y="9401"/>
                </a:lnTo>
                <a:lnTo>
                  <a:pt x="9401" y="168784"/>
                </a:lnTo>
                <a:lnTo>
                  <a:pt x="0" y="196850"/>
                </a:lnTo>
                <a:lnTo>
                  <a:pt x="9401" y="225047"/>
                </a:lnTo>
                <a:lnTo>
                  <a:pt x="28066" y="234442"/>
                </a:lnTo>
                <a:lnTo>
                  <a:pt x="37467" y="234442"/>
                </a:lnTo>
                <a:lnTo>
                  <a:pt x="56269" y="225047"/>
                </a:lnTo>
                <a:lnTo>
                  <a:pt x="168783" y="140593"/>
                </a:lnTo>
                <a:lnTo>
                  <a:pt x="281309" y="56263"/>
                </a:lnTo>
                <a:lnTo>
                  <a:pt x="281309" y="37467"/>
                </a:lnTo>
                <a:lnTo>
                  <a:pt x="271909" y="18672"/>
                </a:lnTo>
                <a:lnTo>
                  <a:pt x="262508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88" name="Freeform 9688"/>
          <p:cNvSpPr/>
          <p:nvPr/>
        </p:nvSpPr>
        <p:spPr>
          <a:xfrm rot="-5400000" flipH="0" flipV="0">
            <a:off x="14395724" y="2292642"/>
            <a:ext cx="42680" cy="54858"/>
          </a:xfrm>
          <a:custGeom>
            <a:pathLst>
              <a:path w="262633" h="337567">
                <a:moveTo>
                  <a:pt x="234566" y="0"/>
                </a:moveTo>
                <a:lnTo>
                  <a:pt x="84448" y="9401"/>
                </a:lnTo>
                <a:lnTo>
                  <a:pt x="122040" y="9401"/>
                </a:lnTo>
                <a:lnTo>
                  <a:pt x="140717" y="18796"/>
                </a:lnTo>
                <a:lnTo>
                  <a:pt x="159507" y="28197"/>
                </a:lnTo>
                <a:lnTo>
                  <a:pt x="168908" y="46863"/>
                </a:lnTo>
                <a:lnTo>
                  <a:pt x="178309" y="65664"/>
                </a:lnTo>
                <a:lnTo>
                  <a:pt x="178309" y="103256"/>
                </a:lnTo>
                <a:lnTo>
                  <a:pt x="168908" y="131322"/>
                </a:lnTo>
                <a:lnTo>
                  <a:pt x="150118" y="206375"/>
                </a:lnTo>
                <a:lnTo>
                  <a:pt x="150118" y="215646"/>
                </a:lnTo>
                <a:lnTo>
                  <a:pt x="140717" y="234442"/>
                </a:lnTo>
                <a:lnTo>
                  <a:pt x="131317" y="253238"/>
                </a:lnTo>
                <a:lnTo>
                  <a:pt x="112651" y="271909"/>
                </a:lnTo>
                <a:lnTo>
                  <a:pt x="103250" y="290705"/>
                </a:lnTo>
                <a:lnTo>
                  <a:pt x="84448" y="300106"/>
                </a:lnTo>
                <a:lnTo>
                  <a:pt x="65783" y="309501"/>
                </a:lnTo>
                <a:lnTo>
                  <a:pt x="46993" y="318902"/>
                </a:lnTo>
                <a:lnTo>
                  <a:pt x="18790" y="318902"/>
                </a:lnTo>
                <a:lnTo>
                  <a:pt x="0" y="328172"/>
                </a:lnTo>
                <a:lnTo>
                  <a:pt x="168908" y="337567"/>
                </a:lnTo>
                <a:lnTo>
                  <a:pt x="178309" y="318902"/>
                </a:lnTo>
                <a:lnTo>
                  <a:pt x="187574" y="300106"/>
                </a:lnTo>
                <a:lnTo>
                  <a:pt x="206375" y="281310"/>
                </a:lnTo>
                <a:lnTo>
                  <a:pt x="215776" y="262638"/>
                </a:lnTo>
                <a:lnTo>
                  <a:pt x="225165" y="234442"/>
                </a:lnTo>
                <a:lnTo>
                  <a:pt x="234566" y="206375"/>
                </a:lnTo>
                <a:lnTo>
                  <a:pt x="253232" y="131322"/>
                </a:lnTo>
                <a:lnTo>
                  <a:pt x="253232" y="112527"/>
                </a:lnTo>
                <a:lnTo>
                  <a:pt x="262633" y="84330"/>
                </a:lnTo>
                <a:lnTo>
                  <a:pt x="253232" y="65664"/>
                </a:lnTo>
                <a:lnTo>
                  <a:pt x="253232" y="37468"/>
                </a:lnTo>
                <a:lnTo>
                  <a:pt x="243843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89" name="Freeform 9689"/>
          <p:cNvSpPr/>
          <p:nvPr/>
        </p:nvSpPr>
        <p:spPr>
          <a:xfrm rot="-5400000" flipH="0" flipV="0">
            <a:off x="14340103" y="2313199"/>
            <a:ext cx="38099" cy="42681"/>
          </a:xfrm>
          <a:custGeom>
            <a:pathLst>
              <a:path w="234441" h="262638">
                <a:moveTo>
                  <a:pt x="74934" y="0"/>
                </a:moveTo>
                <a:lnTo>
                  <a:pt x="56269" y="18796"/>
                </a:lnTo>
                <a:lnTo>
                  <a:pt x="46868" y="37592"/>
                </a:lnTo>
                <a:lnTo>
                  <a:pt x="37467" y="56263"/>
                </a:lnTo>
                <a:lnTo>
                  <a:pt x="18677" y="84454"/>
                </a:lnTo>
                <a:lnTo>
                  <a:pt x="9401" y="103250"/>
                </a:lnTo>
                <a:lnTo>
                  <a:pt x="9401" y="131316"/>
                </a:lnTo>
                <a:lnTo>
                  <a:pt x="0" y="150112"/>
                </a:lnTo>
                <a:lnTo>
                  <a:pt x="0" y="196980"/>
                </a:lnTo>
                <a:lnTo>
                  <a:pt x="9401" y="215776"/>
                </a:lnTo>
                <a:lnTo>
                  <a:pt x="9401" y="243842"/>
                </a:lnTo>
                <a:lnTo>
                  <a:pt x="28066" y="262638"/>
                </a:lnTo>
                <a:lnTo>
                  <a:pt x="178184" y="253237"/>
                </a:lnTo>
                <a:lnTo>
                  <a:pt x="168783" y="253237"/>
                </a:lnTo>
                <a:lnTo>
                  <a:pt x="140717" y="243842"/>
                </a:lnTo>
                <a:lnTo>
                  <a:pt x="121927" y="243842"/>
                </a:lnTo>
                <a:lnTo>
                  <a:pt x="103125" y="234572"/>
                </a:lnTo>
                <a:lnTo>
                  <a:pt x="93724" y="215776"/>
                </a:lnTo>
                <a:lnTo>
                  <a:pt x="84335" y="196980"/>
                </a:lnTo>
                <a:lnTo>
                  <a:pt x="84335" y="121921"/>
                </a:lnTo>
                <a:lnTo>
                  <a:pt x="93724" y="103250"/>
                </a:lnTo>
                <a:lnTo>
                  <a:pt x="103125" y="84454"/>
                </a:lnTo>
                <a:lnTo>
                  <a:pt x="121927" y="65658"/>
                </a:lnTo>
                <a:lnTo>
                  <a:pt x="131316" y="46992"/>
                </a:lnTo>
                <a:lnTo>
                  <a:pt x="149993" y="37592"/>
                </a:lnTo>
                <a:lnTo>
                  <a:pt x="168783" y="28197"/>
                </a:lnTo>
                <a:lnTo>
                  <a:pt x="187585" y="18796"/>
                </a:lnTo>
                <a:lnTo>
                  <a:pt x="234441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90" name="Freeform 9690"/>
          <p:cNvSpPr/>
          <p:nvPr/>
        </p:nvSpPr>
        <p:spPr>
          <a:xfrm rot="-5400000" flipH="0" flipV="0">
            <a:off x="14349255" y="2264440"/>
            <a:ext cx="83815" cy="128002"/>
          </a:xfrm>
          <a:custGeom>
            <a:pathLst>
              <a:path w="515752" h="787654">
                <a:moveTo>
                  <a:pt x="365634" y="0"/>
                </a:moveTo>
                <a:lnTo>
                  <a:pt x="328178" y="0"/>
                </a:lnTo>
                <a:lnTo>
                  <a:pt x="300100" y="9401"/>
                </a:lnTo>
                <a:lnTo>
                  <a:pt x="271909" y="9401"/>
                </a:lnTo>
                <a:lnTo>
                  <a:pt x="253119" y="18672"/>
                </a:lnTo>
                <a:lnTo>
                  <a:pt x="234442" y="28067"/>
                </a:lnTo>
                <a:lnTo>
                  <a:pt x="215652" y="37467"/>
                </a:lnTo>
                <a:lnTo>
                  <a:pt x="196850" y="46868"/>
                </a:lnTo>
                <a:lnTo>
                  <a:pt x="187461" y="56263"/>
                </a:lnTo>
                <a:lnTo>
                  <a:pt x="178060" y="65534"/>
                </a:lnTo>
                <a:lnTo>
                  <a:pt x="337567" y="84330"/>
                </a:lnTo>
                <a:lnTo>
                  <a:pt x="375035" y="84330"/>
                </a:lnTo>
                <a:lnTo>
                  <a:pt x="403225" y="93731"/>
                </a:lnTo>
                <a:lnTo>
                  <a:pt x="421903" y="103126"/>
                </a:lnTo>
                <a:lnTo>
                  <a:pt x="431292" y="112526"/>
                </a:lnTo>
                <a:lnTo>
                  <a:pt x="440693" y="131192"/>
                </a:lnTo>
                <a:lnTo>
                  <a:pt x="440693" y="168784"/>
                </a:lnTo>
                <a:lnTo>
                  <a:pt x="431292" y="196850"/>
                </a:lnTo>
                <a:lnTo>
                  <a:pt x="431292" y="206251"/>
                </a:lnTo>
                <a:lnTo>
                  <a:pt x="421903" y="234442"/>
                </a:lnTo>
                <a:lnTo>
                  <a:pt x="412626" y="253113"/>
                </a:lnTo>
                <a:lnTo>
                  <a:pt x="403225" y="271909"/>
                </a:lnTo>
                <a:lnTo>
                  <a:pt x="384435" y="281310"/>
                </a:lnTo>
                <a:lnTo>
                  <a:pt x="365634" y="290705"/>
                </a:lnTo>
                <a:lnTo>
                  <a:pt x="346968" y="300106"/>
                </a:lnTo>
                <a:lnTo>
                  <a:pt x="328178" y="309376"/>
                </a:lnTo>
                <a:lnTo>
                  <a:pt x="309377" y="318771"/>
                </a:lnTo>
                <a:lnTo>
                  <a:pt x="281310" y="318771"/>
                </a:lnTo>
                <a:lnTo>
                  <a:pt x="131192" y="328172"/>
                </a:lnTo>
                <a:lnTo>
                  <a:pt x="140593" y="346968"/>
                </a:lnTo>
                <a:lnTo>
                  <a:pt x="121803" y="356363"/>
                </a:lnTo>
                <a:lnTo>
                  <a:pt x="112527" y="365634"/>
                </a:lnTo>
                <a:lnTo>
                  <a:pt x="93725" y="384429"/>
                </a:lnTo>
                <a:lnTo>
                  <a:pt x="74935" y="393830"/>
                </a:lnTo>
                <a:lnTo>
                  <a:pt x="65534" y="412626"/>
                </a:lnTo>
                <a:lnTo>
                  <a:pt x="56269" y="440692"/>
                </a:lnTo>
                <a:lnTo>
                  <a:pt x="37468" y="459488"/>
                </a:lnTo>
                <a:lnTo>
                  <a:pt x="28067" y="487685"/>
                </a:lnTo>
                <a:lnTo>
                  <a:pt x="28067" y="515751"/>
                </a:lnTo>
                <a:lnTo>
                  <a:pt x="0" y="590804"/>
                </a:lnTo>
                <a:lnTo>
                  <a:pt x="0" y="665739"/>
                </a:lnTo>
                <a:lnTo>
                  <a:pt x="9401" y="684535"/>
                </a:lnTo>
                <a:lnTo>
                  <a:pt x="9401" y="703331"/>
                </a:lnTo>
                <a:lnTo>
                  <a:pt x="28067" y="721996"/>
                </a:lnTo>
                <a:lnTo>
                  <a:pt x="37468" y="740792"/>
                </a:lnTo>
                <a:lnTo>
                  <a:pt x="46868" y="750193"/>
                </a:lnTo>
                <a:lnTo>
                  <a:pt x="65534" y="759588"/>
                </a:lnTo>
                <a:lnTo>
                  <a:pt x="84336" y="768989"/>
                </a:lnTo>
                <a:lnTo>
                  <a:pt x="103126" y="778384"/>
                </a:lnTo>
                <a:lnTo>
                  <a:pt x="131192" y="787654"/>
                </a:lnTo>
                <a:lnTo>
                  <a:pt x="215652" y="787654"/>
                </a:lnTo>
                <a:lnTo>
                  <a:pt x="243843" y="778384"/>
                </a:lnTo>
                <a:lnTo>
                  <a:pt x="262508" y="768989"/>
                </a:lnTo>
                <a:lnTo>
                  <a:pt x="281310" y="759588"/>
                </a:lnTo>
                <a:lnTo>
                  <a:pt x="300100" y="750193"/>
                </a:lnTo>
                <a:lnTo>
                  <a:pt x="318777" y="740792"/>
                </a:lnTo>
                <a:lnTo>
                  <a:pt x="328178" y="740792"/>
                </a:lnTo>
                <a:lnTo>
                  <a:pt x="346968" y="721996"/>
                </a:lnTo>
                <a:lnTo>
                  <a:pt x="178060" y="712601"/>
                </a:lnTo>
                <a:lnTo>
                  <a:pt x="168784" y="712601"/>
                </a:lnTo>
                <a:lnTo>
                  <a:pt x="140593" y="703331"/>
                </a:lnTo>
                <a:lnTo>
                  <a:pt x="112527" y="703331"/>
                </a:lnTo>
                <a:lnTo>
                  <a:pt x="103126" y="684535"/>
                </a:lnTo>
                <a:lnTo>
                  <a:pt x="84336" y="675134"/>
                </a:lnTo>
                <a:lnTo>
                  <a:pt x="84336" y="656338"/>
                </a:lnTo>
                <a:lnTo>
                  <a:pt x="74935" y="637667"/>
                </a:lnTo>
                <a:lnTo>
                  <a:pt x="74935" y="618871"/>
                </a:lnTo>
                <a:lnTo>
                  <a:pt x="84336" y="590804"/>
                </a:lnTo>
                <a:lnTo>
                  <a:pt x="103126" y="515751"/>
                </a:lnTo>
                <a:lnTo>
                  <a:pt x="112527" y="506351"/>
                </a:lnTo>
                <a:lnTo>
                  <a:pt x="112527" y="478160"/>
                </a:lnTo>
                <a:lnTo>
                  <a:pt x="131192" y="459488"/>
                </a:lnTo>
                <a:lnTo>
                  <a:pt x="140593" y="440692"/>
                </a:lnTo>
                <a:lnTo>
                  <a:pt x="159395" y="431292"/>
                </a:lnTo>
                <a:lnTo>
                  <a:pt x="168784" y="412626"/>
                </a:lnTo>
                <a:lnTo>
                  <a:pt x="187461" y="403225"/>
                </a:lnTo>
                <a:lnTo>
                  <a:pt x="215652" y="403225"/>
                </a:lnTo>
                <a:lnTo>
                  <a:pt x="234442" y="393830"/>
                </a:lnTo>
                <a:lnTo>
                  <a:pt x="262508" y="393830"/>
                </a:lnTo>
                <a:lnTo>
                  <a:pt x="412626" y="384429"/>
                </a:lnTo>
                <a:lnTo>
                  <a:pt x="393836" y="365634"/>
                </a:lnTo>
                <a:lnTo>
                  <a:pt x="412626" y="356363"/>
                </a:lnTo>
                <a:lnTo>
                  <a:pt x="431292" y="346968"/>
                </a:lnTo>
                <a:lnTo>
                  <a:pt x="450093" y="328172"/>
                </a:lnTo>
                <a:lnTo>
                  <a:pt x="459494" y="309376"/>
                </a:lnTo>
                <a:lnTo>
                  <a:pt x="468759" y="290705"/>
                </a:lnTo>
                <a:lnTo>
                  <a:pt x="487561" y="271909"/>
                </a:lnTo>
                <a:lnTo>
                  <a:pt x="496950" y="253113"/>
                </a:lnTo>
                <a:lnTo>
                  <a:pt x="506351" y="225047"/>
                </a:lnTo>
                <a:lnTo>
                  <a:pt x="515752" y="196850"/>
                </a:lnTo>
                <a:lnTo>
                  <a:pt x="515752" y="103126"/>
                </a:lnTo>
                <a:lnTo>
                  <a:pt x="506351" y="84330"/>
                </a:lnTo>
                <a:lnTo>
                  <a:pt x="487561" y="65534"/>
                </a:lnTo>
                <a:lnTo>
                  <a:pt x="478160" y="46868"/>
                </a:lnTo>
                <a:lnTo>
                  <a:pt x="468759" y="37467"/>
                </a:lnTo>
                <a:lnTo>
                  <a:pt x="450093" y="28067"/>
                </a:lnTo>
                <a:lnTo>
                  <a:pt x="431292" y="18672"/>
                </a:lnTo>
                <a:lnTo>
                  <a:pt x="412626" y="9401"/>
                </a:lnTo>
                <a:lnTo>
                  <a:pt x="38443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91" name="Freeform 9691"/>
          <p:cNvSpPr/>
          <p:nvPr/>
        </p:nvSpPr>
        <p:spPr>
          <a:xfrm rot="-5400000" flipH="0" flipV="0">
            <a:off x="14423938" y="2703336"/>
            <a:ext cx="128001" cy="141748"/>
          </a:xfrm>
          <a:custGeom>
            <a:pathLst>
              <a:path w="787648" h="872238">
                <a:moveTo>
                  <a:pt x="787648" y="84454"/>
                </a:moveTo>
                <a:lnTo>
                  <a:pt x="703200" y="0"/>
                </a:lnTo>
                <a:lnTo>
                  <a:pt x="0" y="8722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92" name="Freeform 9692"/>
          <p:cNvSpPr/>
          <p:nvPr/>
        </p:nvSpPr>
        <p:spPr>
          <a:xfrm rot="-5400000" flipH="0" flipV="0">
            <a:off x="14423937" y="2717061"/>
            <a:ext cx="128003" cy="141748"/>
          </a:xfrm>
          <a:custGeom>
            <a:pathLst>
              <a:path w="787660" h="872238">
                <a:moveTo>
                  <a:pt x="787660" y="0"/>
                </a:moveTo>
                <a:lnTo>
                  <a:pt x="84460" y="872238"/>
                </a:lnTo>
                <a:lnTo>
                  <a:pt x="0" y="787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93" name="Freeform 9693"/>
          <p:cNvSpPr/>
          <p:nvPr/>
        </p:nvSpPr>
        <p:spPr>
          <a:xfrm rot="-5400000" flipH="0" flipV="0">
            <a:off x="14423927" y="2625621"/>
            <a:ext cx="128023" cy="141748"/>
          </a:xfrm>
          <a:custGeom>
            <a:pathLst>
              <a:path w="787784" h="872238">
                <a:moveTo>
                  <a:pt x="0" y="787784"/>
                </a:moveTo>
                <a:lnTo>
                  <a:pt x="84460" y="872238"/>
                </a:lnTo>
                <a:lnTo>
                  <a:pt x="78778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94" name="Freeform 9694"/>
          <p:cNvSpPr/>
          <p:nvPr/>
        </p:nvSpPr>
        <p:spPr>
          <a:xfrm rot="-5400000" flipH="0" flipV="0">
            <a:off x="14423938" y="2611906"/>
            <a:ext cx="128001" cy="141748"/>
          </a:xfrm>
          <a:custGeom>
            <a:pathLst>
              <a:path w="787648" h="872238">
                <a:moveTo>
                  <a:pt x="0" y="872238"/>
                </a:moveTo>
                <a:lnTo>
                  <a:pt x="703324" y="0"/>
                </a:lnTo>
                <a:lnTo>
                  <a:pt x="787648" y="844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95" name="Freeform 9695"/>
          <p:cNvSpPr/>
          <p:nvPr/>
        </p:nvSpPr>
        <p:spPr>
          <a:xfrm rot="-5400000" flipH="0" flipV="0">
            <a:off x="15675894" y="4520715"/>
            <a:ext cx="304794" cy="332244"/>
          </a:xfrm>
          <a:custGeom>
            <a:pathLst>
              <a:path w="1875533" h="2044446">
                <a:moveTo>
                  <a:pt x="1875533" y="628396"/>
                </a:moveTo>
                <a:lnTo>
                  <a:pt x="0" y="628396"/>
                </a:lnTo>
                <a:moveTo>
                  <a:pt x="1875533" y="1416050"/>
                </a:moveTo>
                <a:lnTo>
                  <a:pt x="0" y="1416050"/>
                </a:lnTo>
                <a:moveTo>
                  <a:pt x="384430" y="0"/>
                </a:moveTo>
                <a:lnTo>
                  <a:pt x="384430" y="2044446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96" name="Freeform 9696"/>
          <p:cNvSpPr/>
          <p:nvPr/>
        </p:nvSpPr>
        <p:spPr>
          <a:xfrm rot="-5400000" flipH="0" flipV="0">
            <a:off x="15498347" y="4750085"/>
            <a:ext cx="303267" cy="356619"/>
          </a:xfrm>
          <a:custGeom>
            <a:pathLst>
              <a:path w="1866138" h="2194433">
                <a:moveTo>
                  <a:pt x="1866138" y="2194433"/>
                </a:moveTo>
                <a:lnTo>
                  <a:pt x="0" y="1519175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97" name="Freeform 9697"/>
          <p:cNvSpPr/>
          <p:nvPr/>
        </p:nvSpPr>
        <p:spPr>
          <a:xfrm rot="-5400000" flipH="0" flipV="0">
            <a:off x="15490722" y="4945153"/>
            <a:ext cx="115825" cy="89903"/>
          </a:xfrm>
          <a:custGeom>
            <a:pathLst>
              <a:path w="712725" h="553212">
                <a:moveTo>
                  <a:pt x="712725" y="534541"/>
                </a:moveTo>
                <a:lnTo>
                  <a:pt x="703324" y="384429"/>
                </a:lnTo>
                <a:lnTo>
                  <a:pt x="703324" y="422020"/>
                </a:lnTo>
                <a:lnTo>
                  <a:pt x="693929" y="440686"/>
                </a:lnTo>
                <a:lnTo>
                  <a:pt x="684528" y="459482"/>
                </a:lnTo>
                <a:lnTo>
                  <a:pt x="665863" y="468883"/>
                </a:lnTo>
                <a:lnTo>
                  <a:pt x="647067" y="478278"/>
                </a:lnTo>
                <a:lnTo>
                  <a:pt x="609600" y="478278"/>
                </a:lnTo>
                <a:lnTo>
                  <a:pt x="590804" y="468883"/>
                </a:lnTo>
                <a:lnTo>
                  <a:pt x="572008" y="459482"/>
                </a:lnTo>
                <a:lnTo>
                  <a:pt x="553336" y="450087"/>
                </a:lnTo>
                <a:lnTo>
                  <a:pt x="525146" y="431415"/>
                </a:lnTo>
                <a:lnTo>
                  <a:pt x="65658" y="9395"/>
                </a:lnTo>
                <a:lnTo>
                  <a:pt x="37467" y="0"/>
                </a:lnTo>
                <a:lnTo>
                  <a:pt x="18795" y="0"/>
                </a:lnTo>
                <a:lnTo>
                  <a:pt x="0" y="18665"/>
                </a:lnTo>
                <a:lnTo>
                  <a:pt x="0" y="384429"/>
                </a:lnTo>
                <a:lnTo>
                  <a:pt x="18795" y="403225"/>
                </a:lnTo>
                <a:lnTo>
                  <a:pt x="56263" y="403225"/>
                </a:lnTo>
                <a:lnTo>
                  <a:pt x="75058" y="384429"/>
                </a:lnTo>
                <a:lnTo>
                  <a:pt x="75058" y="131316"/>
                </a:lnTo>
                <a:lnTo>
                  <a:pt x="468883" y="487678"/>
                </a:lnTo>
                <a:lnTo>
                  <a:pt x="478283" y="496949"/>
                </a:lnTo>
                <a:lnTo>
                  <a:pt x="506350" y="515745"/>
                </a:lnTo>
                <a:lnTo>
                  <a:pt x="525146" y="525146"/>
                </a:lnTo>
                <a:lnTo>
                  <a:pt x="543811" y="534541"/>
                </a:lnTo>
                <a:lnTo>
                  <a:pt x="562607" y="543942"/>
                </a:lnTo>
                <a:lnTo>
                  <a:pt x="590804" y="553212"/>
                </a:lnTo>
                <a:lnTo>
                  <a:pt x="665863" y="553212"/>
                </a:lnTo>
                <a:lnTo>
                  <a:pt x="684528" y="5439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98" name="Freeform 9698"/>
          <p:cNvSpPr/>
          <p:nvPr/>
        </p:nvSpPr>
        <p:spPr>
          <a:xfrm rot="-5400000" flipH="0" flipV="0">
            <a:off x="15544072" y="4905527"/>
            <a:ext cx="31990" cy="60967"/>
          </a:xfrm>
          <a:custGeom>
            <a:pathLst>
              <a:path w="196850" h="375159">
                <a:moveTo>
                  <a:pt x="196850" y="243843"/>
                </a:moveTo>
                <a:lnTo>
                  <a:pt x="196850" y="225047"/>
                </a:lnTo>
                <a:lnTo>
                  <a:pt x="187579" y="196980"/>
                </a:lnTo>
                <a:lnTo>
                  <a:pt x="187579" y="168784"/>
                </a:lnTo>
                <a:lnTo>
                  <a:pt x="178178" y="149988"/>
                </a:lnTo>
                <a:lnTo>
                  <a:pt x="168783" y="131322"/>
                </a:lnTo>
                <a:lnTo>
                  <a:pt x="159382" y="112521"/>
                </a:lnTo>
                <a:lnTo>
                  <a:pt x="149987" y="93855"/>
                </a:lnTo>
                <a:lnTo>
                  <a:pt x="140587" y="75059"/>
                </a:lnTo>
                <a:lnTo>
                  <a:pt x="121921" y="65658"/>
                </a:lnTo>
                <a:lnTo>
                  <a:pt x="103125" y="46863"/>
                </a:lnTo>
                <a:lnTo>
                  <a:pt x="84329" y="28197"/>
                </a:lnTo>
                <a:lnTo>
                  <a:pt x="65658" y="9401"/>
                </a:lnTo>
                <a:lnTo>
                  <a:pt x="56263" y="9401"/>
                </a:lnTo>
                <a:lnTo>
                  <a:pt x="37467" y="0"/>
                </a:lnTo>
                <a:lnTo>
                  <a:pt x="28066" y="0"/>
                </a:lnTo>
                <a:lnTo>
                  <a:pt x="9395" y="9401"/>
                </a:lnTo>
                <a:lnTo>
                  <a:pt x="9395" y="18796"/>
                </a:lnTo>
                <a:lnTo>
                  <a:pt x="0" y="37592"/>
                </a:lnTo>
                <a:lnTo>
                  <a:pt x="0" y="46863"/>
                </a:lnTo>
                <a:lnTo>
                  <a:pt x="9395" y="65658"/>
                </a:lnTo>
                <a:lnTo>
                  <a:pt x="28066" y="75059"/>
                </a:lnTo>
                <a:lnTo>
                  <a:pt x="46862" y="93855"/>
                </a:lnTo>
                <a:lnTo>
                  <a:pt x="65658" y="112521"/>
                </a:lnTo>
                <a:lnTo>
                  <a:pt x="65658" y="121921"/>
                </a:lnTo>
                <a:lnTo>
                  <a:pt x="84329" y="140717"/>
                </a:lnTo>
                <a:lnTo>
                  <a:pt x="93724" y="159389"/>
                </a:lnTo>
                <a:lnTo>
                  <a:pt x="112520" y="187580"/>
                </a:lnTo>
                <a:lnTo>
                  <a:pt x="112520" y="225047"/>
                </a:lnTo>
                <a:lnTo>
                  <a:pt x="121921" y="375159"/>
                </a:lnTo>
                <a:lnTo>
                  <a:pt x="140587" y="365764"/>
                </a:lnTo>
                <a:lnTo>
                  <a:pt x="159382" y="346968"/>
                </a:lnTo>
                <a:lnTo>
                  <a:pt x="168783" y="328296"/>
                </a:lnTo>
                <a:lnTo>
                  <a:pt x="178178" y="309501"/>
                </a:lnTo>
                <a:lnTo>
                  <a:pt x="187579" y="290705"/>
                </a:lnTo>
                <a:lnTo>
                  <a:pt x="196850" y="2720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699" name="Freeform 9699"/>
          <p:cNvSpPr/>
          <p:nvPr/>
        </p:nvSpPr>
        <p:spPr>
          <a:xfrm rot="-5400000" flipH="0" flipV="0">
            <a:off x="15577602" y="4939055"/>
            <a:ext cx="128002" cy="89923"/>
          </a:xfrm>
          <a:custGeom>
            <a:pathLst>
              <a:path w="787654" h="553337">
                <a:moveTo>
                  <a:pt x="787654" y="515745"/>
                </a:moveTo>
                <a:lnTo>
                  <a:pt x="787654" y="215646"/>
                </a:lnTo>
                <a:lnTo>
                  <a:pt x="778383" y="196974"/>
                </a:lnTo>
                <a:lnTo>
                  <a:pt x="759587" y="187579"/>
                </a:lnTo>
                <a:lnTo>
                  <a:pt x="440692" y="103250"/>
                </a:lnTo>
                <a:lnTo>
                  <a:pt x="422020" y="103250"/>
                </a:lnTo>
                <a:lnTo>
                  <a:pt x="403225" y="112520"/>
                </a:lnTo>
                <a:lnTo>
                  <a:pt x="403225" y="121921"/>
                </a:lnTo>
                <a:lnTo>
                  <a:pt x="393824" y="140717"/>
                </a:lnTo>
                <a:lnTo>
                  <a:pt x="393824" y="337691"/>
                </a:lnTo>
                <a:lnTo>
                  <a:pt x="384429" y="356363"/>
                </a:lnTo>
                <a:lnTo>
                  <a:pt x="375158" y="375159"/>
                </a:lnTo>
                <a:lnTo>
                  <a:pt x="356362" y="384554"/>
                </a:lnTo>
                <a:lnTo>
                  <a:pt x="337566" y="393954"/>
                </a:lnTo>
                <a:lnTo>
                  <a:pt x="300099" y="393954"/>
                </a:lnTo>
                <a:lnTo>
                  <a:pt x="271908" y="384554"/>
                </a:lnTo>
                <a:lnTo>
                  <a:pt x="196850" y="365758"/>
                </a:lnTo>
                <a:lnTo>
                  <a:pt x="187579" y="365758"/>
                </a:lnTo>
                <a:lnTo>
                  <a:pt x="168783" y="356363"/>
                </a:lnTo>
                <a:lnTo>
                  <a:pt x="140586" y="346962"/>
                </a:lnTo>
                <a:lnTo>
                  <a:pt x="131316" y="328166"/>
                </a:lnTo>
                <a:lnTo>
                  <a:pt x="112520" y="318895"/>
                </a:lnTo>
                <a:lnTo>
                  <a:pt x="103125" y="300100"/>
                </a:lnTo>
                <a:lnTo>
                  <a:pt x="93724" y="281304"/>
                </a:lnTo>
                <a:lnTo>
                  <a:pt x="84329" y="262632"/>
                </a:lnTo>
                <a:lnTo>
                  <a:pt x="84329" y="234442"/>
                </a:lnTo>
                <a:lnTo>
                  <a:pt x="75058" y="215646"/>
                </a:lnTo>
                <a:lnTo>
                  <a:pt x="75058" y="18796"/>
                </a:lnTo>
                <a:lnTo>
                  <a:pt x="65658" y="0"/>
                </a:lnTo>
                <a:lnTo>
                  <a:pt x="18795" y="0"/>
                </a:lnTo>
                <a:lnTo>
                  <a:pt x="0" y="18796"/>
                </a:lnTo>
                <a:lnTo>
                  <a:pt x="0" y="253237"/>
                </a:lnTo>
                <a:lnTo>
                  <a:pt x="9400" y="271903"/>
                </a:lnTo>
                <a:lnTo>
                  <a:pt x="9400" y="290699"/>
                </a:lnTo>
                <a:lnTo>
                  <a:pt x="18795" y="309495"/>
                </a:lnTo>
                <a:lnTo>
                  <a:pt x="28066" y="328166"/>
                </a:lnTo>
                <a:lnTo>
                  <a:pt x="37467" y="346962"/>
                </a:lnTo>
                <a:lnTo>
                  <a:pt x="46862" y="365758"/>
                </a:lnTo>
                <a:lnTo>
                  <a:pt x="65658" y="375159"/>
                </a:lnTo>
                <a:lnTo>
                  <a:pt x="84329" y="393954"/>
                </a:lnTo>
                <a:lnTo>
                  <a:pt x="103125" y="403225"/>
                </a:lnTo>
                <a:lnTo>
                  <a:pt x="121921" y="422021"/>
                </a:lnTo>
                <a:lnTo>
                  <a:pt x="140586" y="431416"/>
                </a:lnTo>
                <a:lnTo>
                  <a:pt x="168783" y="440817"/>
                </a:lnTo>
                <a:lnTo>
                  <a:pt x="196850" y="450212"/>
                </a:lnTo>
                <a:lnTo>
                  <a:pt x="271908" y="468883"/>
                </a:lnTo>
                <a:lnTo>
                  <a:pt x="290704" y="468883"/>
                </a:lnTo>
                <a:lnTo>
                  <a:pt x="318895" y="478278"/>
                </a:lnTo>
                <a:lnTo>
                  <a:pt x="346961" y="468883"/>
                </a:lnTo>
                <a:lnTo>
                  <a:pt x="375158" y="468883"/>
                </a:lnTo>
                <a:lnTo>
                  <a:pt x="393824" y="459482"/>
                </a:lnTo>
                <a:lnTo>
                  <a:pt x="412625" y="440817"/>
                </a:lnTo>
                <a:lnTo>
                  <a:pt x="431291" y="431416"/>
                </a:lnTo>
                <a:lnTo>
                  <a:pt x="450087" y="412620"/>
                </a:lnTo>
                <a:lnTo>
                  <a:pt x="459488" y="384554"/>
                </a:lnTo>
                <a:lnTo>
                  <a:pt x="468883" y="365758"/>
                </a:lnTo>
                <a:lnTo>
                  <a:pt x="468883" y="196974"/>
                </a:lnTo>
                <a:lnTo>
                  <a:pt x="703324" y="262632"/>
                </a:lnTo>
                <a:lnTo>
                  <a:pt x="703324" y="515745"/>
                </a:lnTo>
                <a:lnTo>
                  <a:pt x="712725" y="534541"/>
                </a:lnTo>
                <a:lnTo>
                  <a:pt x="722120" y="543942"/>
                </a:lnTo>
                <a:lnTo>
                  <a:pt x="750186" y="553337"/>
                </a:lnTo>
                <a:lnTo>
                  <a:pt x="768982" y="543942"/>
                </a:lnTo>
                <a:lnTo>
                  <a:pt x="778383" y="5345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00" name="Freeform 9700"/>
          <p:cNvSpPr/>
          <p:nvPr/>
        </p:nvSpPr>
        <p:spPr>
          <a:xfrm rot="-5400000" flipH="0" flipV="0">
            <a:off x="15701042" y="4711985"/>
            <a:ext cx="141727" cy="128002"/>
          </a:xfrm>
          <a:custGeom>
            <a:pathLst>
              <a:path w="872108" h="787654">
                <a:moveTo>
                  <a:pt x="787779" y="787654"/>
                </a:moveTo>
                <a:lnTo>
                  <a:pt x="872108" y="7033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01" name="Freeform 9701"/>
          <p:cNvSpPr/>
          <p:nvPr/>
        </p:nvSpPr>
        <p:spPr>
          <a:xfrm rot="-5400000" flipH="0" flipV="0">
            <a:off x="15687329" y="4711974"/>
            <a:ext cx="141727" cy="128023"/>
          </a:xfrm>
          <a:custGeom>
            <a:pathLst>
              <a:path w="872108" h="787785">
                <a:moveTo>
                  <a:pt x="872108" y="787785"/>
                </a:moveTo>
                <a:lnTo>
                  <a:pt x="0" y="84454"/>
                </a:lnTo>
                <a:lnTo>
                  <a:pt x="8432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02" name="Freeform 9702"/>
          <p:cNvSpPr/>
          <p:nvPr/>
        </p:nvSpPr>
        <p:spPr>
          <a:xfrm rot="-5400000" flipH="0" flipV="0">
            <a:off x="15815341" y="4711985"/>
            <a:ext cx="141727" cy="128002"/>
          </a:xfrm>
          <a:custGeom>
            <a:pathLst>
              <a:path w="872108" h="787654">
                <a:moveTo>
                  <a:pt x="84324" y="0"/>
                </a:moveTo>
                <a:lnTo>
                  <a:pt x="0" y="84323"/>
                </a:lnTo>
                <a:lnTo>
                  <a:pt x="872108" y="7876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03" name="Freeform 9703"/>
          <p:cNvSpPr/>
          <p:nvPr/>
        </p:nvSpPr>
        <p:spPr>
          <a:xfrm rot="-5400000" flipH="0" flipV="0">
            <a:off x="15829056" y="4711974"/>
            <a:ext cx="141727" cy="128023"/>
          </a:xfrm>
          <a:custGeom>
            <a:pathLst>
              <a:path w="872108" h="787785">
                <a:moveTo>
                  <a:pt x="0" y="0"/>
                </a:moveTo>
                <a:lnTo>
                  <a:pt x="872108" y="703331"/>
                </a:lnTo>
                <a:lnTo>
                  <a:pt x="787779" y="78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04" name="Freeform 9704"/>
          <p:cNvSpPr/>
          <p:nvPr/>
        </p:nvSpPr>
        <p:spPr>
          <a:xfrm rot="-5400000" flipH="0" flipV="0">
            <a:off x="15465584" y="2309381"/>
            <a:ext cx="419092" cy="638567"/>
          </a:xfrm>
          <a:custGeom>
            <a:pathLst>
              <a:path w="2578857" h="3929379">
                <a:moveTo>
                  <a:pt x="0" y="628396"/>
                </a:moveTo>
                <a:lnTo>
                  <a:pt x="2578857" y="628396"/>
                </a:lnTo>
                <a:moveTo>
                  <a:pt x="2147441" y="3300983"/>
                </a:moveTo>
                <a:lnTo>
                  <a:pt x="2578857" y="3300983"/>
                </a:lnTo>
                <a:moveTo>
                  <a:pt x="2184908" y="0"/>
                </a:moveTo>
                <a:lnTo>
                  <a:pt x="2184908" y="392937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05" name="Freeform 9705"/>
          <p:cNvSpPr/>
          <p:nvPr/>
        </p:nvSpPr>
        <p:spPr>
          <a:xfrm rot="-5400000" flipH="0" flipV="0">
            <a:off x="15395474" y="2419117"/>
            <a:ext cx="140199" cy="128022"/>
          </a:xfrm>
          <a:custGeom>
            <a:pathLst>
              <a:path w="862707" h="787778">
                <a:moveTo>
                  <a:pt x="787648" y="787778"/>
                </a:moveTo>
                <a:lnTo>
                  <a:pt x="862707" y="70344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06" name="Freeform 9706"/>
          <p:cNvSpPr/>
          <p:nvPr/>
        </p:nvSpPr>
        <p:spPr>
          <a:xfrm rot="-5400000" flipH="0" flipV="0">
            <a:off x="15381769" y="2419117"/>
            <a:ext cx="140199" cy="128022"/>
          </a:xfrm>
          <a:custGeom>
            <a:pathLst>
              <a:path w="862707" h="787779">
                <a:moveTo>
                  <a:pt x="862707" y="787779"/>
                </a:moveTo>
                <a:lnTo>
                  <a:pt x="0" y="84330"/>
                </a:lnTo>
                <a:lnTo>
                  <a:pt x="8432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07" name="Freeform 9707"/>
          <p:cNvSpPr/>
          <p:nvPr/>
        </p:nvSpPr>
        <p:spPr>
          <a:xfrm rot="-5400000" flipH="0" flipV="0">
            <a:off x="15816105" y="2419128"/>
            <a:ext cx="140199" cy="128002"/>
          </a:xfrm>
          <a:custGeom>
            <a:pathLst>
              <a:path w="862707" h="787654">
                <a:moveTo>
                  <a:pt x="84324" y="0"/>
                </a:moveTo>
                <a:lnTo>
                  <a:pt x="0" y="84323"/>
                </a:lnTo>
                <a:lnTo>
                  <a:pt x="862707" y="7876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08" name="Freeform 9708"/>
          <p:cNvSpPr/>
          <p:nvPr/>
        </p:nvSpPr>
        <p:spPr>
          <a:xfrm rot="-5400000" flipH="0" flipV="0">
            <a:off x="15829820" y="2419117"/>
            <a:ext cx="140199" cy="128023"/>
          </a:xfrm>
          <a:custGeom>
            <a:pathLst>
              <a:path w="862707" h="787785">
                <a:moveTo>
                  <a:pt x="0" y="0"/>
                </a:moveTo>
                <a:lnTo>
                  <a:pt x="862707" y="703331"/>
                </a:lnTo>
                <a:lnTo>
                  <a:pt x="787648" y="78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09" name="Freeform 9709"/>
          <p:cNvSpPr/>
          <p:nvPr/>
        </p:nvSpPr>
        <p:spPr>
          <a:xfrm rot="-5400000" flipH="0" flipV="0">
            <a:off x="15610366" y="2391689"/>
            <a:ext cx="54858" cy="42680"/>
          </a:xfrm>
          <a:custGeom>
            <a:pathLst>
              <a:path w="337567" h="262633">
                <a:moveTo>
                  <a:pt x="337567" y="234442"/>
                </a:moveTo>
                <a:lnTo>
                  <a:pt x="328166" y="84454"/>
                </a:lnTo>
                <a:lnTo>
                  <a:pt x="328166" y="121916"/>
                </a:lnTo>
                <a:lnTo>
                  <a:pt x="318765" y="140711"/>
                </a:lnTo>
                <a:lnTo>
                  <a:pt x="309500" y="159383"/>
                </a:lnTo>
                <a:lnTo>
                  <a:pt x="290698" y="168778"/>
                </a:lnTo>
                <a:lnTo>
                  <a:pt x="271908" y="178179"/>
                </a:lnTo>
                <a:lnTo>
                  <a:pt x="234441" y="178179"/>
                </a:lnTo>
                <a:lnTo>
                  <a:pt x="206250" y="168778"/>
                </a:lnTo>
                <a:lnTo>
                  <a:pt x="131316" y="149982"/>
                </a:lnTo>
                <a:lnTo>
                  <a:pt x="121915" y="149982"/>
                </a:lnTo>
                <a:lnTo>
                  <a:pt x="103125" y="140711"/>
                </a:lnTo>
                <a:lnTo>
                  <a:pt x="84323" y="131316"/>
                </a:lnTo>
                <a:lnTo>
                  <a:pt x="65658" y="112521"/>
                </a:lnTo>
                <a:lnTo>
                  <a:pt x="46868" y="103120"/>
                </a:lnTo>
                <a:lnTo>
                  <a:pt x="37467" y="84454"/>
                </a:lnTo>
                <a:lnTo>
                  <a:pt x="28066" y="65658"/>
                </a:lnTo>
                <a:lnTo>
                  <a:pt x="18665" y="46863"/>
                </a:lnTo>
                <a:lnTo>
                  <a:pt x="18665" y="18796"/>
                </a:lnTo>
                <a:lnTo>
                  <a:pt x="9400" y="0"/>
                </a:lnTo>
                <a:lnTo>
                  <a:pt x="0" y="168778"/>
                </a:lnTo>
                <a:lnTo>
                  <a:pt x="18665" y="178179"/>
                </a:lnTo>
                <a:lnTo>
                  <a:pt x="37467" y="187574"/>
                </a:lnTo>
                <a:lnTo>
                  <a:pt x="56257" y="206245"/>
                </a:lnTo>
                <a:lnTo>
                  <a:pt x="74934" y="215770"/>
                </a:lnTo>
                <a:lnTo>
                  <a:pt x="103125" y="225041"/>
                </a:lnTo>
                <a:lnTo>
                  <a:pt x="131316" y="234442"/>
                </a:lnTo>
                <a:lnTo>
                  <a:pt x="206250" y="253238"/>
                </a:lnTo>
                <a:lnTo>
                  <a:pt x="225040" y="253238"/>
                </a:lnTo>
                <a:lnTo>
                  <a:pt x="253243" y="262633"/>
                </a:lnTo>
                <a:lnTo>
                  <a:pt x="271908" y="253238"/>
                </a:lnTo>
                <a:lnTo>
                  <a:pt x="300099" y="253238"/>
                </a:lnTo>
                <a:lnTo>
                  <a:pt x="318765" y="2438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10" name="Freeform 9710"/>
          <p:cNvSpPr/>
          <p:nvPr/>
        </p:nvSpPr>
        <p:spPr>
          <a:xfrm rot="-5400000" flipH="0" flipV="0">
            <a:off x="15601965" y="2336067"/>
            <a:ext cx="42682" cy="38099"/>
          </a:xfrm>
          <a:custGeom>
            <a:pathLst>
              <a:path w="262644" h="234442">
                <a:moveTo>
                  <a:pt x="262644" y="75059"/>
                </a:moveTo>
                <a:lnTo>
                  <a:pt x="243842" y="56388"/>
                </a:lnTo>
                <a:lnTo>
                  <a:pt x="225052" y="46987"/>
                </a:lnTo>
                <a:lnTo>
                  <a:pt x="206375" y="37592"/>
                </a:lnTo>
                <a:lnTo>
                  <a:pt x="178184" y="18796"/>
                </a:lnTo>
                <a:lnTo>
                  <a:pt x="159394" y="9395"/>
                </a:lnTo>
                <a:lnTo>
                  <a:pt x="131316" y="9395"/>
                </a:lnTo>
                <a:lnTo>
                  <a:pt x="112526" y="0"/>
                </a:lnTo>
                <a:lnTo>
                  <a:pt x="65658" y="0"/>
                </a:lnTo>
                <a:lnTo>
                  <a:pt x="46992" y="9395"/>
                </a:lnTo>
                <a:lnTo>
                  <a:pt x="18801" y="9395"/>
                </a:lnTo>
                <a:lnTo>
                  <a:pt x="0" y="28191"/>
                </a:lnTo>
                <a:lnTo>
                  <a:pt x="9401" y="178179"/>
                </a:lnTo>
                <a:lnTo>
                  <a:pt x="9401" y="168784"/>
                </a:lnTo>
                <a:lnTo>
                  <a:pt x="18801" y="140717"/>
                </a:lnTo>
                <a:lnTo>
                  <a:pt x="18801" y="121922"/>
                </a:lnTo>
                <a:lnTo>
                  <a:pt x="28202" y="103250"/>
                </a:lnTo>
                <a:lnTo>
                  <a:pt x="46992" y="93855"/>
                </a:lnTo>
                <a:lnTo>
                  <a:pt x="65658" y="84454"/>
                </a:lnTo>
                <a:lnTo>
                  <a:pt x="140717" y="84454"/>
                </a:lnTo>
                <a:lnTo>
                  <a:pt x="159394" y="93855"/>
                </a:lnTo>
                <a:lnTo>
                  <a:pt x="178184" y="103250"/>
                </a:lnTo>
                <a:lnTo>
                  <a:pt x="196986" y="121922"/>
                </a:lnTo>
                <a:lnTo>
                  <a:pt x="215651" y="131317"/>
                </a:lnTo>
                <a:lnTo>
                  <a:pt x="225052" y="150112"/>
                </a:lnTo>
                <a:lnTo>
                  <a:pt x="234441" y="168784"/>
                </a:lnTo>
                <a:lnTo>
                  <a:pt x="243842" y="187580"/>
                </a:lnTo>
                <a:lnTo>
                  <a:pt x="243842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11" name="Freeform 9711"/>
          <p:cNvSpPr/>
          <p:nvPr/>
        </p:nvSpPr>
        <p:spPr>
          <a:xfrm rot="-5400000" flipH="0" flipV="0">
            <a:off x="15565393" y="2345210"/>
            <a:ext cx="128023" cy="83814"/>
          </a:xfrm>
          <a:custGeom>
            <a:pathLst>
              <a:path w="787784" h="515745">
                <a:moveTo>
                  <a:pt x="787784" y="365758"/>
                </a:moveTo>
                <a:lnTo>
                  <a:pt x="787784" y="328166"/>
                </a:lnTo>
                <a:lnTo>
                  <a:pt x="778383" y="300100"/>
                </a:lnTo>
                <a:lnTo>
                  <a:pt x="778383" y="271909"/>
                </a:lnTo>
                <a:lnTo>
                  <a:pt x="768982" y="253237"/>
                </a:lnTo>
                <a:lnTo>
                  <a:pt x="759581" y="234442"/>
                </a:lnTo>
                <a:lnTo>
                  <a:pt x="750192" y="215776"/>
                </a:lnTo>
                <a:lnTo>
                  <a:pt x="740916" y="196980"/>
                </a:lnTo>
                <a:lnTo>
                  <a:pt x="731515" y="187579"/>
                </a:lnTo>
                <a:lnTo>
                  <a:pt x="722126" y="178184"/>
                </a:lnTo>
                <a:lnTo>
                  <a:pt x="703324" y="337567"/>
                </a:lnTo>
                <a:lnTo>
                  <a:pt x="703324" y="375158"/>
                </a:lnTo>
                <a:lnTo>
                  <a:pt x="693923" y="403225"/>
                </a:lnTo>
                <a:lnTo>
                  <a:pt x="684534" y="422021"/>
                </a:lnTo>
                <a:lnTo>
                  <a:pt x="675133" y="431422"/>
                </a:lnTo>
                <a:lnTo>
                  <a:pt x="656468" y="440817"/>
                </a:lnTo>
                <a:lnTo>
                  <a:pt x="618876" y="440817"/>
                </a:lnTo>
                <a:lnTo>
                  <a:pt x="590798" y="431422"/>
                </a:lnTo>
                <a:lnTo>
                  <a:pt x="581409" y="431422"/>
                </a:lnTo>
                <a:lnTo>
                  <a:pt x="553342" y="422021"/>
                </a:lnTo>
                <a:lnTo>
                  <a:pt x="534541" y="412626"/>
                </a:lnTo>
                <a:lnTo>
                  <a:pt x="515751" y="403225"/>
                </a:lnTo>
                <a:lnTo>
                  <a:pt x="506474" y="384429"/>
                </a:lnTo>
                <a:lnTo>
                  <a:pt x="497073" y="365758"/>
                </a:lnTo>
                <a:lnTo>
                  <a:pt x="487684" y="346962"/>
                </a:lnTo>
                <a:lnTo>
                  <a:pt x="478283" y="328166"/>
                </a:lnTo>
                <a:lnTo>
                  <a:pt x="468883" y="309500"/>
                </a:lnTo>
                <a:lnTo>
                  <a:pt x="468883" y="281304"/>
                </a:lnTo>
                <a:lnTo>
                  <a:pt x="459482" y="131316"/>
                </a:lnTo>
                <a:lnTo>
                  <a:pt x="440816" y="140717"/>
                </a:lnTo>
                <a:lnTo>
                  <a:pt x="431291" y="121921"/>
                </a:lnTo>
                <a:lnTo>
                  <a:pt x="422026" y="112520"/>
                </a:lnTo>
                <a:lnTo>
                  <a:pt x="403225" y="93725"/>
                </a:lnTo>
                <a:lnTo>
                  <a:pt x="393824" y="75059"/>
                </a:lnTo>
                <a:lnTo>
                  <a:pt x="375158" y="65658"/>
                </a:lnTo>
                <a:lnTo>
                  <a:pt x="346967" y="56263"/>
                </a:lnTo>
                <a:lnTo>
                  <a:pt x="328166" y="37467"/>
                </a:lnTo>
                <a:lnTo>
                  <a:pt x="300099" y="28197"/>
                </a:lnTo>
                <a:lnTo>
                  <a:pt x="271908" y="28197"/>
                </a:lnTo>
                <a:lnTo>
                  <a:pt x="196974" y="0"/>
                </a:lnTo>
                <a:lnTo>
                  <a:pt x="149981" y="0"/>
                </a:lnTo>
                <a:lnTo>
                  <a:pt x="121915" y="0"/>
                </a:lnTo>
                <a:lnTo>
                  <a:pt x="103125" y="9401"/>
                </a:lnTo>
                <a:lnTo>
                  <a:pt x="84323" y="9401"/>
                </a:lnTo>
                <a:lnTo>
                  <a:pt x="65658" y="28197"/>
                </a:lnTo>
                <a:lnTo>
                  <a:pt x="46868" y="37467"/>
                </a:lnTo>
                <a:lnTo>
                  <a:pt x="37467" y="46862"/>
                </a:lnTo>
                <a:lnTo>
                  <a:pt x="28066" y="65658"/>
                </a:lnTo>
                <a:lnTo>
                  <a:pt x="18801" y="84454"/>
                </a:lnTo>
                <a:lnTo>
                  <a:pt x="9400" y="103125"/>
                </a:lnTo>
                <a:lnTo>
                  <a:pt x="0" y="131316"/>
                </a:lnTo>
                <a:lnTo>
                  <a:pt x="0" y="215776"/>
                </a:lnTo>
                <a:lnTo>
                  <a:pt x="9400" y="243842"/>
                </a:lnTo>
                <a:lnTo>
                  <a:pt x="18801" y="262638"/>
                </a:lnTo>
                <a:lnTo>
                  <a:pt x="28066" y="281304"/>
                </a:lnTo>
                <a:lnTo>
                  <a:pt x="37467" y="300100"/>
                </a:lnTo>
                <a:lnTo>
                  <a:pt x="46868" y="318895"/>
                </a:lnTo>
                <a:lnTo>
                  <a:pt x="46868" y="328166"/>
                </a:lnTo>
                <a:lnTo>
                  <a:pt x="65658" y="346962"/>
                </a:lnTo>
                <a:lnTo>
                  <a:pt x="75058" y="178184"/>
                </a:lnTo>
                <a:lnTo>
                  <a:pt x="75058" y="168783"/>
                </a:lnTo>
                <a:lnTo>
                  <a:pt x="84323" y="140717"/>
                </a:lnTo>
                <a:lnTo>
                  <a:pt x="84323" y="112520"/>
                </a:lnTo>
                <a:lnTo>
                  <a:pt x="103125" y="103125"/>
                </a:lnTo>
                <a:lnTo>
                  <a:pt x="112526" y="84454"/>
                </a:lnTo>
                <a:lnTo>
                  <a:pt x="131316" y="84454"/>
                </a:lnTo>
                <a:lnTo>
                  <a:pt x="149981" y="75059"/>
                </a:lnTo>
                <a:lnTo>
                  <a:pt x="168783" y="75059"/>
                </a:lnTo>
                <a:lnTo>
                  <a:pt x="196974" y="84454"/>
                </a:lnTo>
                <a:lnTo>
                  <a:pt x="271908" y="103125"/>
                </a:lnTo>
                <a:lnTo>
                  <a:pt x="281309" y="112520"/>
                </a:lnTo>
                <a:lnTo>
                  <a:pt x="309500" y="112520"/>
                </a:lnTo>
                <a:lnTo>
                  <a:pt x="328166" y="131316"/>
                </a:lnTo>
                <a:lnTo>
                  <a:pt x="346967" y="140717"/>
                </a:lnTo>
                <a:lnTo>
                  <a:pt x="356356" y="159513"/>
                </a:lnTo>
                <a:lnTo>
                  <a:pt x="375158" y="168783"/>
                </a:lnTo>
                <a:lnTo>
                  <a:pt x="384423" y="187579"/>
                </a:lnTo>
                <a:lnTo>
                  <a:pt x="384423" y="215776"/>
                </a:lnTo>
                <a:lnTo>
                  <a:pt x="393824" y="234442"/>
                </a:lnTo>
                <a:lnTo>
                  <a:pt x="393824" y="262638"/>
                </a:lnTo>
                <a:lnTo>
                  <a:pt x="403225" y="412626"/>
                </a:lnTo>
                <a:lnTo>
                  <a:pt x="422026" y="393954"/>
                </a:lnTo>
                <a:lnTo>
                  <a:pt x="431291" y="412626"/>
                </a:lnTo>
                <a:lnTo>
                  <a:pt x="440816" y="431422"/>
                </a:lnTo>
                <a:lnTo>
                  <a:pt x="459482" y="450217"/>
                </a:lnTo>
                <a:lnTo>
                  <a:pt x="478283" y="459488"/>
                </a:lnTo>
                <a:lnTo>
                  <a:pt x="497073" y="468883"/>
                </a:lnTo>
                <a:lnTo>
                  <a:pt x="515751" y="487679"/>
                </a:lnTo>
                <a:lnTo>
                  <a:pt x="534541" y="497080"/>
                </a:lnTo>
                <a:lnTo>
                  <a:pt x="562607" y="506475"/>
                </a:lnTo>
                <a:lnTo>
                  <a:pt x="590798" y="515745"/>
                </a:lnTo>
                <a:lnTo>
                  <a:pt x="684534" y="515745"/>
                </a:lnTo>
                <a:lnTo>
                  <a:pt x="703324" y="506475"/>
                </a:lnTo>
                <a:lnTo>
                  <a:pt x="722126" y="487679"/>
                </a:lnTo>
                <a:lnTo>
                  <a:pt x="740916" y="478284"/>
                </a:lnTo>
                <a:lnTo>
                  <a:pt x="750192" y="468883"/>
                </a:lnTo>
                <a:lnTo>
                  <a:pt x="759581" y="450217"/>
                </a:lnTo>
                <a:lnTo>
                  <a:pt x="768982" y="431422"/>
                </a:lnTo>
                <a:lnTo>
                  <a:pt x="778383" y="412626"/>
                </a:lnTo>
                <a:lnTo>
                  <a:pt x="787784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12" name="Freeform 9712"/>
          <p:cNvSpPr/>
          <p:nvPr/>
        </p:nvSpPr>
        <p:spPr>
          <a:xfrm rot="-5400000" flipH="0" flipV="0">
            <a:off x="15655317" y="2342155"/>
            <a:ext cx="128023" cy="89924"/>
          </a:xfrm>
          <a:custGeom>
            <a:pathLst>
              <a:path w="787784" h="553343">
                <a:moveTo>
                  <a:pt x="787784" y="515751"/>
                </a:moveTo>
                <a:lnTo>
                  <a:pt x="787784" y="215776"/>
                </a:lnTo>
                <a:lnTo>
                  <a:pt x="778383" y="196980"/>
                </a:lnTo>
                <a:lnTo>
                  <a:pt x="759581" y="187579"/>
                </a:lnTo>
                <a:lnTo>
                  <a:pt x="440816" y="103126"/>
                </a:lnTo>
                <a:lnTo>
                  <a:pt x="422026" y="103126"/>
                </a:lnTo>
                <a:lnTo>
                  <a:pt x="403225" y="112526"/>
                </a:lnTo>
                <a:lnTo>
                  <a:pt x="403225" y="121921"/>
                </a:lnTo>
                <a:lnTo>
                  <a:pt x="393824" y="140717"/>
                </a:lnTo>
                <a:lnTo>
                  <a:pt x="393824" y="337567"/>
                </a:lnTo>
                <a:lnTo>
                  <a:pt x="384423" y="356363"/>
                </a:lnTo>
                <a:lnTo>
                  <a:pt x="375158" y="375159"/>
                </a:lnTo>
                <a:lnTo>
                  <a:pt x="356356" y="384429"/>
                </a:lnTo>
                <a:lnTo>
                  <a:pt x="337566" y="393830"/>
                </a:lnTo>
                <a:lnTo>
                  <a:pt x="300099" y="393830"/>
                </a:lnTo>
                <a:lnTo>
                  <a:pt x="271908" y="384429"/>
                </a:lnTo>
                <a:lnTo>
                  <a:pt x="196974" y="365764"/>
                </a:lnTo>
                <a:lnTo>
                  <a:pt x="187573" y="365764"/>
                </a:lnTo>
                <a:lnTo>
                  <a:pt x="168783" y="356363"/>
                </a:lnTo>
                <a:lnTo>
                  <a:pt x="140592" y="346968"/>
                </a:lnTo>
                <a:lnTo>
                  <a:pt x="131316" y="328172"/>
                </a:lnTo>
                <a:lnTo>
                  <a:pt x="112526" y="318901"/>
                </a:lnTo>
                <a:lnTo>
                  <a:pt x="103125" y="300106"/>
                </a:lnTo>
                <a:lnTo>
                  <a:pt x="93724" y="281310"/>
                </a:lnTo>
                <a:lnTo>
                  <a:pt x="84323" y="262638"/>
                </a:lnTo>
                <a:lnTo>
                  <a:pt x="84323" y="234442"/>
                </a:lnTo>
                <a:lnTo>
                  <a:pt x="75058" y="215776"/>
                </a:lnTo>
                <a:lnTo>
                  <a:pt x="75058" y="18796"/>
                </a:lnTo>
                <a:lnTo>
                  <a:pt x="65658" y="0"/>
                </a:lnTo>
                <a:lnTo>
                  <a:pt x="18801" y="0"/>
                </a:lnTo>
                <a:lnTo>
                  <a:pt x="0" y="18796"/>
                </a:lnTo>
                <a:lnTo>
                  <a:pt x="0" y="253243"/>
                </a:lnTo>
                <a:lnTo>
                  <a:pt x="9400" y="271909"/>
                </a:lnTo>
                <a:lnTo>
                  <a:pt x="9400" y="290705"/>
                </a:lnTo>
                <a:lnTo>
                  <a:pt x="18801" y="309501"/>
                </a:lnTo>
                <a:lnTo>
                  <a:pt x="28066" y="328172"/>
                </a:lnTo>
                <a:lnTo>
                  <a:pt x="37467" y="346968"/>
                </a:lnTo>
                <a:lnTo>
                  <a:pt x="46868" y="365764"/>
                </a:lnTo>
                <a:lnTo>
                  <a:pt x="65658" y="375159"/>
                </a:lnTo>
                <a:lnTo>
                  <a:pt x="84323" y="393830"/>
                </a:lnTo>
                <a:lnTo>
                  <a:pt x="103125" y="403225"/>
                </a:lnTo>
                <a:lnTo>
                  <a:pt x="121915" y="422021"/>
                </a:lnTo>
                <a:lnTo>
                  <a:pt x="140592" y="431422"/>
                </a:lnTo>
                <a:lnTo>
                  <a:pt x="168783" y="440817"/>
                </a:lnTo>
                <a:lnTo>
                  <a:pt x="196974" y="450217"/>
                </a:lnTo>
                <a:lnTo>
                  <a:pt x="271908" y="468889"/>
                </a:lnTo>
                <a:lnTo>
                  <a:pt x="290698" y="468889"/>
                </a:lnTo>
                <a:lnTo>
                  <a:pt x="318901" y="478284"/>
                </a:lnTo>
                <a:lnTo>
                  <a:pt x="346967" y="468889"/>
                </a:lnTo>
                <a:lnTo>
                  <a:pt x="375158" y="468889"/>
                </a:lnTo>
                <a:lnTo>
                  <a:pt x="393824" y="459488"/>
                </a:lnTo>
                <a:lnTo>
                  <a:pt x="412625" y="440817"/>
                </a:lnTo>
                <a:lnTo>
                  <a:pt x="431291" y="431422"/>
                </a:lnTo>
                <a:lnTo>
                  <a:pt x="450217" y="412626"/>
                </a:lnTo>
                <a:lnTo>
                  <a:pt x="459482" y="384429"/>
                </a:lnTo>
                <a:lnTo>
                  <a:pt x="468883" y="365764"/>
                </a:lnTo>
                <a:lnTo>
                  <a:pt x="468883" y="196980"/>
                </a:lnTo>
                <a:lnTo>
                  <a:pt x="703324" y="262638"/>
                </a:lnTo>
                <a:lnTo>
                  <a:pt x="703324" y="515751"/>
                </a:lnTo>
                <a:lnTo>
                  <a:pt x="712725" y="534547"/>
                </a:lnTo>
                <a:lnTo>
                  <a:pt x="722126" y="543942"/>
                </a:lnTo>
                <a:lnTo>
                  <a:pt x="750192" y="553343"/>
                </a:lnTo>
                <a:lnTo>
                  <a:pt x="768982" y="543942"/>
                </a:lnTo>
                <a:lnTo>
                  <a:pt x="778383" y="5345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13" name="Freeform 9713"/>
          <p:cNvSpPr/>
          <p:nvPr/>
        </p:nvSpPr>
        <p:spPr>
          <a:xfrm rot="-5400000" flipH="0" flipV="0">
            <a:off x="15303290" y="2264439"/>
            <a:ext cx="309357" cy="0"/>
          </a:xfrm>
          <a:custGeom>
            <a:pathLst>
              <a:path w="1903610" h="0">
                <a:moveTo>
                  <a:pt x="0" y="0"/>
                </a:moveTo>
                <a:lnTo>
                  <a:pt x="190361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14" name="Freeform 9714"/>
          <p:cNvSpPr/>
          <p:nvPr/>
        </p:nvSpPr>
        <p:spPr>
          <a:xfrm rot="-5400000" flipH="0" flipV="0">
            <a:off x="15418340" y="4436899"/>
            <a:ext cx="30464" cy="0"/>
          </a:xfrm>
          <a:custGeom>
            <a:pathLst>
              <a:path w="187461" h="0">
                <a:moveTo>
                  <a:pt x="0" y="0"/>
                </a:moveTo>
                <a:lnTo>
                  <a:pt x="187461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15" name="Freeform 9715"/>
          <p:cNvSpPr/>
          <p:nvPr/>
        </p:nvSpPr>
        <p:spPr>
          <a:xfrm rot="-5400000" flipH="0" flipV="0">
            <a:off x="14624341" y="3031762"/>
            <a:ext cx="134112" cy="0"/>
          </a:xfrm>
          <a:custGeom>
            <a:pathLst>
              <a:path w="825251" h="0">
                <a:moveTo>
                  <a:pt x="0" y="0"/>
                </a:moveTo>
                <a:lnTo>
                  <a:pt x="82525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16" name="Freeform 9716"/>
          <p:cNvSpPr/>
          <p:nvPr/>
        </p:nvSpPr>
        <p:spPr>
          <a:xfrm rot="-5400000" flipH="0" flipV="0">
            <a:off x="14695958" y="2777265"/>
            <a:ext cx="132604" cy="141728"/>
          </a:xfrm>
          <a:custGeom>
            <a:pathLst>
              <a:path w="815975" h="872114">
                <a:moveTo>
                  <a:pt x="0" y="0"/>
                </a:moveTo>
                <a:lnTo>
                  <a:pt x="815975" y="0"/>
                </a:lnTo>
                <a:lnTo>
                  <a:pt x="815975" y="87211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17" name="Freeform 9717"/>
          <p:cNvSpPr/>
          <p:nvPr/>
        </p:nvSpPr>
        <p:spPr>
          <a:xfrm rot="-5400000" flipH="0" flipV="0">
            <a:off x="14947423" y="2717825"/>
            <a:ext cx="0" cy="128002"/>
          </a:xfrm>
          <a:custGeom>
            <a:pathLst>
              <a:path w="0" h="787655">
                <a:moveTo>
                  <a:pt x="0" y="0"/>
                </a:moveTo>
                <a:lnTo>
                  <a:pt x="0" y="78765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18" name="Freeform 9718"/>
          <p:cNvSpPr/>
          <p:nvPr/>
        </p:nvSpPr>
        <p:spPr>
          <a:xfrm rot="-5400000" flipH="0" flipV="0">
            <a:off x="15133348" y="2711727"/>
            <a:ext cx="0" cy="140199"/>
          </a:xfrm>
          <a:custGeom>
            <a:pathLst>
              <a:path w="0" h="862707">
                <a:moveTo>
                  <a:pt x="0" y="0"/>
                </a:moveTo>
                <a:lnTo>
                  <a:pt x="0" y="86270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19" name="Freeform 9719"/>
          <p:cNvSpPr/>
          <p:nvPr/>
        </p:nvSpPr>
        <p:spPr>
          <a:xfrm rot="-5400000" flipH="0" flipV="0">
            <a:off x="13519429" y="2938814"/>
            <a:ext cx="1085090" cy="380994"/>
          </a:xfrm>
          <a:custGeom>
            <a:pathLst>
              <a:path w="6677025" h="2344421">
                <a:moveTo>
                  <a:pt x="628390" y="2344421"/>
                </a:moveTo>
                <a:lnTo>
                  <a:pt x="628390" y="0"/>
                </a:lnTo>
                <a:moveTo>
                  <a:pt x="6048747" y="1734951"/>
                </a:moveTo>
                <a:lnTo>
                  <a:pt x="6048747" y="0"/>
                </a:lnTo>
                <a:moveTo>
                  <a:pt x="0" y="393830"/>
                </a:moveTo>
                <a:lnTo>
                  <a:pt x="6677025" y="39383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20" name="Freeform 9720"/>
          <p:cNvSpPr/>
          <p:nvPr/>
        </p:nvSpPr>
        <p:spPr>
          <a:xfrm rot="-5400000" flipH="0" flipV="0">
            <a:off x="13871487" y="3493548"/>
            <a:ext cx="128001" cy="140200"/>
          </a:xfrm>
          <a:custGeom>
            <a:pathLst>
              <a:path w="787648" h="862713">
                <a:moveTo>
                  <a:pt x="787648" y="84330"/>
                </a:moveTo>
                <a:lnTo>
                  <a:pt x="703324" y="0"/>
                </a:lnTo>
                <a:lnTo>
                  <a:pt x="0" y="8627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21" name="Freeform 9721"/>
          <p:cNvSpPr/>
          <p:nvPr/>
        </p:nvSpPr>
        <p:spPr>
          <a:xfrm rot="-5400000" flipH="0" flipV="0">
            <a:off x="13871476" y="3507261"/>
            <a:ext cx="128023" cy="140200"/>
          </a:xfrm>
          <a:custGeom>
            <a:pathLst>
              <a:path w="787784" h="862713">
                <a:moveTo>
                  <a:pt x="787784" y="0"/>
                </a:moveTo>
                <a:lnTo>
                  <a:pt x="84460" y="862713"/>
                </a:lnTo>
                <a:lnTo>
                  <a:pt x="0" y="7877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22" name="Freeform 9722"/>
          <p:cNvSpPr/>
          <p:nvPr/>
        </p:nvSpPr>
        <p:spPr>
          <a:xfrm rot="-5400000" flipH="0" flipV="0">
            <a:off x="13871476" y="2626394"/>
            <a:ext cx="128023" cy="140200"/>
          </a:xfrm>
          <a:custGeom>
            <a:pathLst>
              <a:path w="787784" h="862713">
                <a:moveTo>
                  <a:pt x="0" y="787779"/>
                </a:moveTo>
                <a:lnTo>
                  <a:pt x="84460" y="862713"/>
                </a:lnTo>
                <a:lnTo>
                  <a:pt x="78778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23" name="Freeform 9723"/>
          <p:cNvSpPr/>
          <p:nvPr/>
        </p:nvSpPr>
        <p:spPr>
          <a:xfrm rot="-5400000" flipH="0" flipV="0">
            <a:off x="13871487" y="2612680"/>
            <a:ext cx="128001" cy="140200"/>
          </a:xfrm>
          <a:custGeom>
            <a:pathLst>
              <a:path w="787648" h="862713">
                <a:moveTo>
                  <a:pt x="0" y="862713"/>
                </a:moveTo>
                <a:lnTo>
                  <a:pt x="703324" y="0"/>
                </a:lnTo>
                <a:lnTo>
                  <a:pt x="787648" y="843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24" name="Freeform 9724"/>
          <p:cNvSpPr/>
          <p:nvPr/>
        </p:nvSpPr>
        <p:spPr>
          <a:xfrm rot="-5400000" flipH="0" flipV="0">
            <a:off x="13820415" y="3159023"/>
            <a:ext cx="44208" cy="118879"/>
          </a:xfrm>
          <a:custGeom>
            <a:pathLst>
              <a:path w="272033" h="731515">
                <a:moveTo>
                  <a:pt x="272033" y="0"/>
                </a:moveTo>
                <a:lnTo>
                  <a:pt x="159382" y="84453"/>
                </a:lnTo>
                <a:lnTo>
                  <a:pt x="0" y="684653"/>
                </a:lnTo>
                <a:lnTo>
                  <a:pt x="0" y="703324"/>
                </a:lnTo>
                <a:lnTo>
                  <a:pt x="18801" y="722120"/>
                </a:lnTo>
                <a:lnTo>
                  <a:pt x="37591" y="731515"/>
                </a:lnTo>
                <a:lnTo>
                  <a:pt x="46992" y="731515"/>
                </a:lnTo>
                <a:lnTo>
                  <a:pt x="65658" y="722120"/>
                </a:lnTo>
                <a:lnTo>
                  <a:pt x="75058" y="703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25" name="Freeform 9725"/>
          <p:cNvSpPr/>
          <p:nvPr/>
        </p:nvSpPr>
        <p:spPr>
          <a:xfrm rot="-5400000" flipH="0" flipV="0">
            <a:off x="13770129" y="3200166"/>
            <a:ext cx="45715" cy="38099"/>
          </a:xfrm>
          <a:custGeom>
            <a:pathLst>
              <a:path w="281310" h="234442">
                <a:moveTo>
                  <a:pt x="243718" y="0"/>
                </a:moveTo>
                <a:lnTo>
                  <a:pt x="243718" y="0"/>
                </a:lnTo>
                <a:lnTo>
                  <a:pt x="215652" y="9401"/>
                </a:lnTo>
                <a:lnTo>
                  <a:pt x="9277" y="168784"/>
                </a:lnTo>
                <a:lnTo>
                  <a:pt x="0" y="196975"/>
                </a:lnTo>
                <a:lnTo>
                  <a:pt x="9277" y="225171"/>
                </a:lnTo>
                <a:lnTo>
                  <a:pt x="28078" y="234442"/>
                </a:lnTo>
                <a:lnTo>
                  <a:pt x="37467" y="234442"/>
                </a:lnTo>
                <a:lnTo>
                  <a:pt x="56269" y="225171"/>
                </a:lnTo>
                <a:lnTo>
                  <a:pt x="168659" y="140717"/>
                </a:lnTo>
                <a:lnTo>
                  <a:pt x="281310" y="56264"/>
                </a:lnTo>
                <a:lnTo>
                  <a:pt x="281310" y="37592"/>
                </a:lnTo>
                <a:lnTo>
                  <a:pt x="271909" y="18796"/>
                </a:lnTo>
                <a:lnTo>
                  <a:pt x="262520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26" name="Freeform 9726"/>
          <p:cNvSpPr/>
          <p:nvPr/>
        </p:nvSpPr>
        <p:spPr>
          <a:xfrm rot="-5400000" flipH="0" flipV="0">
            <a:off x="13802893" y="3074443"/>
            <a:ext cx="70109" cy="128022"/>
          </a:xfrm>
          <a:custGeom>
            <a:pathLst>
              <a:path w="431416" h="787779">
                <a:moveTo>
                  <a:pt x="393949" y="0"/>
                </a:moveTo>
                <a:lnTo>
                  <a:pt x="65658" y="0"/>
                </a:lnTo>
                <a:lnTo>
                  <a:pt x="46857" y="9401"/>
                </a:lnTo>
                <a:lnTo>
                  <a:pt x="37592" y="18796"/>
                </a:lnTo>
                <a:lnTo>
                  <a:pt x="28191" y="37592"/>
                </a:lnTo>
                <a:lnTo>
                  <a:pt x="37592" y="65659"/>
                </a:lnTo>
                <a:lnTo>
                  <a:pt x="46857" y="75059"/>
                </a:lnTo>
                <a:lnTo>
                  <a:pt x="65658" y="84454"/>
                </a:lnTo>
                <a:lnTo>
                  <a:pt x="328291" y="84454"/>
                </a:lnTo>
                <a:lnTo>
                  <a:pt x="196975" y="356363"/>
                </a:lnTo>
                <a:lnTo>
                  <a:pt x="112651" y="356363"/>
                </a:lnTo>
                <a:lnTo>
                  <a:pt x="103250" y="375159"/>
                </a:lnTo>
                <a:lnTo>
                  <a:pt x="93849" y="393955"/>
                </a:lnTo>
                <a:lnTo>
                  <a:pt x="103250" y="412626"/>
                </a:lnTo>
                <a:lnTo>
                  <a:pt x="112651" y="431422"/>
                </a:lnTo>
                <a:lnTo>
                  <a:pt x="159507" y="431422"/>
                </a:lnTo>
                <a:lnTo>
                  <a:pt x="9401" y="731522"/>
                </a:lnTo>
                <a:lnTo>
                  <a:pt x="0" y="740917"/>
                </a:lnTo>
                <a:lnTo>
                  <a:pt x="0" y="759588"/>
                </a:lnTo>
                <a:lnTo>
                  <a:pt x="18790" y="778384"/>
                </a:lnTo>
                <a:lnTo>
                  <a:pt x="28191" y="787779"/>
                </a:lnTo>
                <a:lnTo>
                  <a:pt x="56258" y="787779"/>
                </a:lnTo>
                <a:lnTo>
                  <a:pt x="65658" y="778384"/>
                </a:lnTo>
                <a:lnTo>
                  <a:pt x="75059" y="768983"/>
                </a:lnTo>
                <a:lnTo>
                  <a:pt x="243843" y="431422"/>
                </a:lnTo>
                <a:lnTo>
                  <a:pt x="318890" y="431422"/>
                </a:lnTo>
                <a:lnTo>
                  <a:pt x="337567" y="412626"/>
                </a:lnTo>
                <a:lnTo>
                  <a:pt x="337567" y="375159"/>
                </a:lnTo>
                <a:lnTo>
                  <a:pt x="318890" y="356363"/>
                </a:lnTo>
                <a:lnTo>
                  <a:pt x="281298" y="356363"/>
                </a:lnTo>
                <a:lnTo>
                  <a:pt x="431416" y="56264"/>
                </a:lnTo>
                <a:lnTo>
                  <a:pt x="431416" y="18796"/>
                </a:lnTo>
                <a:lnTo>
                  <a:pt x="412626" y="94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27" name="Freeform 9727"/>
          <p:cNvSpPr/>
          <p:nvPr/>
        </p:nvSpPr>
        <p:spPr>
          <a:xfrm rot="-5400000" flipH="0" flipV="0">
            <a:off x="13792997" y="2998999"/>
            <a:ext cx="89902" cy="128022"/>
          </a:xfrm>
          <a:custGeom>
            <a:pathLst>
              <a:path w="553206" h="787779">
                <a:moveTo>
                  <a:pt x="403225" y="0"/>
                </a:moveTo>
                <a:lnTo>
                  <a:pt x="225040" y="0"/>
                </a:lnTo>
                <a:lnTo>
                  <a:pt x="206250" y="9401"/>
                </a:lnTo>
                <a:lnTo>
                  <a:pt x="196850" y="18796"/>
                </a:lnTo>
                <a:lnTo>
                  <a:pt x="187449" y="37592"/>
                </a:lnTo>
                <a:lnTo>
                  <a:pt x="196850" y="65659"/>
                </a:lnTo>
                <a:lnTo>
                  <a:pt x="206250" y="75059"/>
                </a:lnTo>
                <a:lnTo>
                  <a:pt x="225040" y="84454"/>
                </a:lnTo>
                <a:lnTo>
                  <a:pt x="421890" y="84454"/>
                </a:lnTo>
                <a:lnTo>
                  <a:pt x="440692" y="93855"/>
                </a:lnTo>
                <a:lnTo>
                  <a:pt x="459482" y="103126"/>
                </a:lnTo>
                <a:lnTo>
                  <a:pt x="468758" y="121922"/>
                </a:lnTo>
                <a:lnTo>
                  <a:pt x="478159" y="140717"/>
                </a:lnTo>
                <a:lnTo>
                  <a:pt x="478159" y="168784"/>
                </a:lnTo>
                <a:lnTo>
                  <a:pt x="468758" y="196975"/>
                </a:lnTo>
                <a:lnTo>
                  <a:pt x="468758" y="215776"/>
                </a:lnTo>
                <a:lnTo>
                  <a:pt x="450093" y="234442"/>
                </a:lnTo>
                <a:lnTo>
                  <a:pt x="440692" y="253238"/>
                </a:lnTo>
                <a:lnTo>
                  <a:pt x="421890" y="272034"/>
                </a:lnTo>
                <a:lnTo>
                  <a:pt x="403225" y="290705"/>
                </a:lnTo>
                <a:lnTo>
                  <a:pt x="384423" y="300100"/>
                </a:lnTo>
                <a:lnTo>
                  <a:pt x="365633" y="309501"/>
                </a:lnTo>
                <a:lnTo>
                  <a:pt x="337566" y="318896"/>
                </a:lnTo>
                <a:lnTo>
                  <a:pt x="206250" y="318896"/>
                </a:lnTo>
                <a:lnTo>
                  <a:pt x="187449" y="337692"/>
                </a:lnTo>
                <a:lnTo>
                  <a:pt x="187449" y="375159"/>
                </a:lnTo>
                <a:lnTo>
                  <a:pt x="206250" y="393955"/>
                </a:lnTo>
                <a:lnTo>
                  <a:pt x="328166" y="393955"/>
                </a:lnTo>
                <a:lnTo>
                  <a:pt x="356232" y="403225"/>
                </a:lnTo>
                <a:lnTo>
                  <a:pt x="375034" y="412626"/>
                </a:lnTo>
                <a:lnTo>
                  <a:pt x="384423" y="431422"/>
                </a:lnTo>
                <a:lnTo>
                  <a:pt x="393824" y="450218"/>
                </a:lnTo>
                <a:lnTo>
                  <a:pt x="393824" y="487679"/>
                </a:lnTo>
                <a:lnTo>
                  <a:pt x="384423" y="515876"/>
                </a:lnTo>
                <a:lnTo>
                  <a:pt x="365633" y="590805"/>
                </a:lnTo>
                <a:lnTo>
                  <a:pt x="365633" y="600200"/>
                </a:lnTo>
                <a:lnTo>
                  <a:pt x="356232" y="619001"/>
                </a:lnTo>
                <a:lnTo>
                  <a:pt x="346967" y="637667"/>
                </a:lnTo>
                <a:lnTo>
                  <a:pt x="328166" y="656463"/>
                </a:lnTo>
                <a:lnTo>
                  <a:pt x="309376" y="675259"/>
                </a:lnTo>
                <a:lnTo>
                  <a:pt x="300099" y="684659"/>
                </a:lnTo>
                <a:lnTo>
                  <a:pt x="281309" y="693930"/>
                </a:lnTo>
                <a:lnTo>
                  <a:pt x="253107" y="703325"/>
                </a:lnTo>
                <a:lnTo>
                  <a:pt x="234441" y="703325"/>
                </a:lnTo>
                <a:lnTo>
                  <a:pt x="215651" y="712726"/>
                </a:lnTo>
                <a:lnTo>
                  <a:pt x="18665" y="712726"/>
                </a:lnTo>
                <a:lnTo>
                  <a:pt x="0" y="722121"/>
                </a:lnTo>
                <a:lnTo>
                  <a:pt x="0" y="768983"/>
                </a:lnTo>
                <a:lnTo>
                  <a:pt x="18665" y="787779"/>
                </a:lnTo>
                <a:lnTo>
                  <a:pt x="187449" y="787779"/>
                </a:lnTo>
                <a:lnTo>
                  <a:pt x="243842" y="787779"/>
                </a:lnTo>
                <a:lnTo>
                  <a:pt x="262508" y="778384"/>
                </a:lnTo>
                <a:lnTo>
                  <a:pt x="290698" y="768983"/>
                </a:lnTo>
                <a:lnTo>
                  <a:pt x="309376" y="768983"/>
                </a:lnTo>
                <a:lnTo>
                  <a:pt x="328166" y="759588"/>
                </a:lnTo>
                <a:lnTo>
                  <a:pt x="346967" y="750187"/>
                </a:lnTo>
                <a:lnTo>
                  <a:pt x="365633" y="731522"/>
                </a:lnTo>
                <a:lnTo>
                  <a:pt x="375034" y="722121"/>
                </a:lnTo>
                <a:lnTo>
                  <a:pt x="393824" y="703325"/>
                </a:lnTo>
                <a:lnTo>
                  <a:pt x="403225" y="684659"/>
                </a:lnTo>
                <a:lnTo>
                  <a:pt x="421890" y="665864"/>
                </a:lnTo>
                <a:lnTo>
                  <a:pt x="431291" y="637667"/>
                </a:lnTo>
                <a:lnTo>
                  <a:pt x="440692" y="619001"/>
                </a:lnTo>
                <a:lnTo>
                  <a:pt x="450093" y="590805"/>
                </a:lnTo>
                <a:lnTo>
                  <a:pt x="468758" y="515876"/>
                </a:lnTo>
                <a:lnTo>
                  <a:pt x="468758" y="487679"/>
                </a:lnTo>
                <a:lnTo>
                  <a:pt x="478159" y="468884"/>
                </a:lnTo>
                <a:lnTo>
                  <a:pt x="478159" y="459489"/>
                </a:lnTo>
                <a:lnTo>
                  <a:pt x="468758" y="431422"/>
                </a:lnTo>
                <a:lnTo>
                  <a:pt x="468758" y="412626"/>
                </a:lnTo>
                <a:lnTo>
                  <a:pt x="459482" y="393955"/>
                </a:lnTo>
                <a:lnTo>
                  <a:pt x="440692" y="375159"/>
                </a:lnTo>
                <a:lnTo>
                  <a:pt x="421890" y="365758"/>
                </a:lnTo>
                <a:lnTo>
                  <a:pt x="431291" y="365758"/>
                </a:lnTo>
                <a:lnTo>
                  <a:pt x="450093" y="356363"/>
                </a:lnTo>
                <a:lnTo>
                  <a:pt x="468758" y="337692"/>
                </a:lnTo>
                <a:lnTo>
                  <a:pt x="487548" y="328297"/>
                </a:lnTo>
                <a:lnTo>
                  <a:pt x="496949" y="309501"/>
                </a:lnTo>
                <a:lnTo>
                  <a:pt x="515751" y="290705"/>
                </a:lnTo>
                <a:lnTo>
                  <a:pt x="525140" y="272034"/>
                </a:lnTo>
                <a:lnTo>
                  <a:pt x="534541" y="253238"/>
                </a:lnTo>
                <a:lnTo>
                  <a:pt x="543817" y="225171"/>
                </a:lnTo>
                <a:lnTo>
                  <a:pt x="553206" y="196975"/>
                </a:lnTo>
                <a:lnTo>
                  <a:pt x="553206" y="131317"/>
                </a:lnTo>
                <a:lnTo>
                  <a:pt x="543817" y="103126"/>
                </a:lnTo>
                <a:lnTo>
                  <a:pt x="534541" y="84454"/>
                </a:lnTo>
                <a:lnTo>
                  <a:pt x="534541" y="75059"/>
                </a:lnTo>
                <a:lnTo>
                  <a:pt x="525140" y="56264"/>
                </a:lnTo>
                <a:lnTo>
                  <a:pt x="506350" y="37592"/>
                </a:lnTo>
                <a:lnTo>
                  <a:pt x="487548" y="28197"/>
                </a:lnTo>
                <a:lnTo>
                  <a:pt x="468758" y="18796"/>
                </a:lnTo>
                <a:lnTo>
                  <a:pt x="450093" y="9401"/>
                </a:lnTo>
                <a:lnTo>
                  <a:pt x="42189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28" name="Freeform 9728"/>
          <p:cNvSpPr/>
          <p:nvPr/>
        </p:nvSpPr>
        <p:spPr>
          <a:xfrm rot="-5400000" flipH="0" flipV="0">
            <a:off x="15167641" y="3102635"/>
            <a:ext cx="41132" cy="30483"/>
          </a:xfrm>
          <a:custGeom>
            <a:pathLst>
              <a:path w="253107" h="187579">
                <a:moveTo>
                  <a:pt x="253107" y="0"/>
                </a:moveTo>
                <a:lnTo>
                  <a:pt x="0" y="0"/>
                </a:lnTo>
                <a:lnTo>
                  <a:pt x="0" y="187579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29" name="Freeform 9729"/>
          <p:cNvSpPr/>
          <p:nvPr/>
        </p:nvSpPr>
        <p:spPr>
          <a:xfrm rot="-5400000" flipH="0" flipV="0">
            <a:off x="15121161" y="3097312"/>
            <a:ext cx="51804" cy="51803"/>
          </a:xfrm>
          <a:custGeom>
            <a:pathLst>
              <a:path w="318777" h="318771">
                <a:moveTo>
                  <a:pt x="318777" y="318771"/>
                </a:moveTo>
                <a:lnTo>
                  <a:pt x="318777" y="0"/>
                </a:lnTo>
                <a:lnTo>
                  <a:pt x="0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30" name="Freeform 9730"/>
          <p:cNvSpPr/>
          <p:nvPr/>
        </p:nvSpPr>
        <p:spPr>
          <a:xfrm rot="-5400000" flipH="0" flipV="0">
            <a:off x="15121161" y="3097312"/>
            <a:ext cx="51804" cy="51803"/>
          </a:xfrm>
          <a:custGeom>
            <a:pathLst>
              <a:path w="318777" h="318771">
                <a:moveTo>
                  <a:pt x="318777" y="318771"/>
                </a:moveTo>
                <a:lnTo>
                  <a:pt x="318777" y="0"/>
                </a:lnTo>
                <a:lnTo>
                  <a:pt x="0" y="318771"/>
                </a:lnTo>
                <a:lnTo>
                  <a:pt x="318777" y="318771"/>
                </a:lnTo>
                <a:close/>
                <a:moveTo>
                  <a:pt x="-19283927" y="93259150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31" name="Freeform 9731"/>
          <p:cNvSpPr/>
          <p:nvPr/>
        </p:nvSpPr>
        <p:spPr>
          <a:xfrm rot="-5400000" flipH="0" flipV="0">
            <a:off x="14880376" y="2908332"/>
            <a:ext cx="51804" cy="429763"/>
          </a:xfrm>
          <a:custGeom>
            <a:pathLst>
              <a:path w="318777" h="2644521">
                <a:moveTo>
                  <a:pt x="309501" y="0"/>
                </a:moveTo>
                <a:lnTo>
                  <a:pt x="318777" y="2644521"/>
                </a:lnTo>
                <a:moveTo>
                  <a:pt x="309501" y="225046"/>
                </a:moveTo>
                <a:lnTo>
                  <a:pt x="0" y="225046"/>
                </a:lnTo>
                <a:moveTo>
                  <a:pt x="309501" y="534547"/>
                </a:moveTo>
                <a:lnTo>
                  <a:pt x="0" y="543942"/>
                </a:lnTo>
                <a:moveTo>
                  <a:pt x="309501" y="853318"/>
                </a:moveTo>
                <a:lnTo>
                  <a:pt x="0" y="853318"/>
                </a:lnTo>
                <a:moveTo>
                  <a:pt x="309501" y="1162813"/>
                </a:moveTo>
                <a:lnTo>
                  <a:pt x="0" y="1172213"/>
                </a:lnTo>
                <a:moveTo>
                  <a:pt x="309501" y="1481714"/>
                </a:moveTo>
                <a:lnTo>
                  <a:pt x="0" y="1481714"/>
                </a:lnTo>
                <a:moveTo>
                  <a:pt x="309501" y="1800479"/>
                </a:moveTo>
                <a:lnTo>
                  <a:pt x="0" y="1800479"/>
                </a:lnTo>
                <a:moveTo>
                  <a:pt x="318777" y="2109980"/>
                </a:moveTo>
                <a:lnTo>
                  <a:pt x="0" y="2109980"/>
                </a:lnTo>
                <a:moveTo>
                  <a:pt x="318777" y="2428751"/>
                </a:moveTo>
                <a:lnTo>
                  <a:pt x="0" y="242875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32" name="Freeform 9732"/>
          <p:cNvSpPr/>
          <p:nvPr/>
        </p:nvSpPr>
        <p:spPr>
          <a:xfrm rot="-5400000" flipH="0" flipV="0">
            <a:off x="15329945" y="2940333"/>
            <a:ext cx="137166" cy="39627"/>
          </a:xfrm>
          <a:custGeom>
            <a:pathLst>
              <a:path w="844042" h="243842">
                <a:moveTo>
                  <a:pt x="844042" y="243842"/>
                </a:moveTo>
                <a:lnTo>
                  <a:pt x="422027" y="0"/>
                </a:lnTo>
                <a:lnTo>
                  <a:pt x="0" y="24384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33" name="Freeform 9733"/>
          <p:cNvSpPr/>
          <p:nvPr/>
        </p:nvSpPr>
        <p:spPr>
          <a:xfrm rot="-5400000" flipH="0" flipV="0">
            <a:off x="15449568" y="2939570"/>
            <a:ext cx="137166" cy="41153"/>
          </a:xfrm>
          <a:custGeom>
            <a:pathLst>
              <a:path w="844042" h="253237">
                <a:moveTo>
                  <a:pt x="844042" y="0"/>
                </a:moveTo>
                <a:lnTo>
                  <a:pt x="422027" y="253237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34" name="Freeform 9734"/>
          <p:cNvSpPr/>
          <p:nvPr/>
        </p:nvSpPr>
        <p:spPr>
          <a:xfrm rot="-5400000" flipH="0" flipV="0">
            <a:off x="15389375" y="2920530"/>
            <a:ext cx="137166" cy="79233"/>
          </a:xfrm>
          <a:custGeom>
            <a:pathLst>
              <a:path w="844042" h="487555">
                <a:moveTo>
                  <a:pt x="844042" y="487555"/>
                </a:moveTo>
                <a:lnTo>
                  <a:pt x="844042" y="0"/>
                </a:lnTo>
                <a:moveTo>
                  <a:pt x="0" y="0"/>
                </a:moveTo>
                <a:lnTo>
                  <a:pt x="0" y="48755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35" name="Freeform 9735"/>
          <p:cNvSpPr/>
          <p:nvPr/>
        </p:nvSpPr>
        <p:spPr>
          <a:xfrm rot="-5400000" flipH="0" flipV="0">
            <a:off x="15393945" y="2890035"/>
            <a:ext cx="0" cy="140220"/>
          </a:xfrm>
          <a:custGeom>
            <a:pathLst>
              <a:path w="0" h="862837">
                <a:moveTo>
                  <a:pt x="0" y="0"/>
                </a:moveTo>
                <a:lnTo>
                  <a:pt x="0" y="703455"/>
                </a:lnTo>
                <a:moveTo>
                  <a:pt x="0" y="797179"/>
                </a:moveTo>
                <a:lnTo>
                  <a:pt x="0" y="86283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36" name="Freeform 9736"/>
          <p:cNvSpPr/>
          <p:nvPr/>
        </p:nvSpPr>
        <p:spPr>
          <a:xfrm rot="-5400000" flipH="0" flipV="0">
            <a:off x="15536446" y="2903007"/>
            <a:ext cx="0" cy="114277"/>
          </a:xfrm>
          <a:custGeom>
            <a:pathLst>
              <a:path w="0" h="703200">
                <a:moveTo>
                  <a:pt x="0" y="0"/>
                </a:moveTo>
                <a:lnTo>
                  <a:pt x="0" y="703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37" name="Freeform 9737"/>
          <p:cNvSpPr/>
          <p:nvPr/>
        </p:nvSpPr>
        <p:spPr>
          <a:xfrm rot="-5400000" flipH="0" flipV="0">
            <a:off x="15390913" y="3022619"/>
            <a:ext cx="134110" cy="0"/>
          </a:xfrm>
          <a:custGeom>
            <a:pathLst>
              <a:path w="825240" h="0">
                <a:moveTo>
                  <a:pt x="0" y="0"/>
                </a:moveTo>
                <a:lnTo>
                  <a:pt x="675122" y="0"/>
                </a:lnTo>
                <a:moveTo>
                  <a:pt x="768982" y="0"/>
                </a:moveTo>
                <a:lnTo>
                  <a:pt x="82524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38" name="Freeform 9738"/>
          <p:cNvSpPr/>
          <p:nvPr/>
        </p:nvSpPr>
        <p:spPr>
          <a:xfrm rot="-5400000" flipH="0" flipV="0">
            <a:off x="15403864" y="2884700"/>
            <a:ext cx="108209" cy="0"/>
          </a:xfrm>
          <a:custGeom>
            <a:pathLst>
              <a:path w="665857" h="0">
                <a:moveTo>
                  <a:pt x="0" y="0"/>
                </a:moveTo>
                <a:lnTo>
                  <a:pt x="66585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39" name="Freeform 9739"/>
          <p:cNvSpPr/>
          <p:nvPr/>
        </p:nvSpPr>
        <p:spPr>
          <a:xfrm rot="-5400000" flipH="0" flipV="0">
            <a:off x="15355857" y="2858035"/>
            <a:ext cx="204200" cy="204221"/>
          </a:xfrm>
          <a:custGeom>
            <a:pathLst>
              <a:path w="1256532" h="1256662">
                <a:moveTo>
                  <a:pt x="628266" y="1256662"/>
                </a:moveTo>
                <a:lnTo>
                  <a:pt x="768983" y="1247267"/>
                </a:lnTo>
                <a:lnTo>
                  <a:pt x="900299" y="1200404"/>
                </a:lnTo>
                <a:lnTo>
                  <a:pt x="1022090" y="1125345"/>
                </a:lnTo>
                <a:lnTo>
                  <a:pt x="1125340" y="1022220"/>
                </a:lnTo>
                <a:lnTo>
                  <a:pt x="1200274" y="900299"/>
                </a:lnTo>
                <a:lnTo>
                  <a:pt x="1237866" y="768983"/>
                </a:lnTo>
                <a:lnTo>
                  <a:pt x="1256532" y="628396"/>
                </a:lnTo>
                <a:lnTo>
                  <a:pt x="1237866" y="487679"/>
                </a:lnTo>
                <a:lnTo>
                  <a:pt x="1200274" y="356357"/>
                </a:lnTo>
                <a:lnTo>
                  <a:pt x="1125340" y="243837"/>
                </a:lnTo>
                <a:lnTo>
                  <a:pt x="1022090" y="140711"/>
                </a:lnTo>
                <a:lnTo>
                  <a:pt x="900299" y="65658"/>
                </a:lnTo>
                <a:lnTo>
                  <a:pt x="768983" y="18796"/>
                </a:lnTo>
                <a:lnTo>
                  <a:pt x="628266" y="0"/>
                </a:lnTo>
                <a:lnTo>
                  <a:pt x="487549" y="18796"/>
                </a:lnTo>
                <a:lnTo>
                  <a:pt x="356357" y="65658"/>
                </a:lnTo>
                <a:lnTo>
                  <a:pt x="234442" y="140711"/>
                </a:lnTo>
                <a:lnTo>
                  <a:pt x="140581" y="243837"/>
                </a:lnTo>
                <a:lnTo>
                  <a:pt x="65658" y="356357"/>
                </a:lnTo>
                <a:lnTo>
                  <a:pt x="18790" y="487679"/>
                </a:lnTo>
                <a:lnTo>
                  <a:pt x="0" y="628396"/>
                </a:lnTo>
                <a:lnTo>
                  <a:pt x="18790" y="768983"/>
                </a:lnTo>
                <a:lnTo>
                  <a:pt x="65658" y="900299"/>
                </a:lnTo>
                <a:lnTo>
                  <a:pt x="140581" y="1022220"/>
                </a:lnTo>
                <a:lnTo>
                  <a:pt x="234442" y="1125345"/>
                </a:lnTo>
                <a:lnTo>
                  <a:pt x="356357" y="1200404"/>
                </a:lnTo>
                <a:lnTo>
                  <a:pt x="487549" y="1247267"/>
                </a:lnTo>
                <a:lnTo>
                  <a:pt x="628266" y="1256662"/>
                </a:lnTo>
                <a:close/>
                <a:moveTo>
                  <a:pt x="-22200493" y="91815028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40" name="Freeform 9740"/>
          <p:cNvSpPr/>
          <p:nvPr/>
        </p:nvSpPr>
        <p:spPr>
          <a:xfrm rot="-5400000" flipH="0" flipV="0">
            <a:off x="15329181" y="3195594"/>
            <a:ext cx="138693" cy="39627"/>
          </a:xfrm>
          <a:custGeom>
            <a:pathLst>
              <a:path w="853442" h="243842">
                <a:moveTo>
                  <a:pt x="853442" y="243842"/>
                </a:moveTo>
                <a:lnTo>
                  <a:pt x="431291" y="0"/>
                </a:lnTo>
                <a:lnTo>
                  <a:pt x="0" y="24384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41" name="Freeform 9741"/>
          <p:cNvSpPr/>
          <p:nvPr/>
        </p:nvSpPr>
        <p:spPr>
          <a:xfrm rot="-5400000" flipH="0" flipV="0">
            <a:off x="15448805" y="3194831"/>
            <a:ext cx="138693" cy="41153"/>
          </a:xfrm>
          <a:custGeom>
            <a:pathLst>
              <a:path w="853442" h="253237">
                <a:moveTo>
                  <a:pt x="853442" y="0"/>
                </a:moveTo>
                <a:lnTo>
                  <a:pt x="431291" y="253237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42" name="Freeform 9742"/>
          <p:cNvSpPr/>
          <p:nvPr/>
        </p:nvSpPr>
        <p:spPr>
          <a:xfrm rot="-5400000" flipH="0" flipV="0">
            <a:off x="15388611" y="3175791"/>
            <a:ext cx="138693" cy="79233"/>
          </a:xfrm>
          <a:custGeom>
            <a:pathLst>
              <a:path w="853442" h="487555">
                <a:moveTo>
                  <a:pt x="853442" y="487555"/>
                </a:moveTo>
                <a:lnTo>
                  <a:pt x="853442" y="0"/>
                </a:lnTo>
                <a:moveTo>
                  <a:pt x="0" y="0"/>
                </a:moveTo>
                <a:lnTo>
                  <a:pt x="0" y="48755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43" name="Freeform 9743"/>
          <p:cNvSpPr/>
          <p:nvPr/>
        </p:nvSpPr>
        <p:spPr>
          <a:xfrm rot="-5400000" flipH="0" flipV="0">
            <a:off x="15393945" y="3144554"/>
            <a:ext cx="0" cy="140220"/>
          </a:xfrm>
          <a:custGeom>
            <a:pathLst>
              <a:path w="0" h="862837">
                <a:moveTo>
                  <a:pt x="0" y="0"/>
                </a:moveTo>
                <a:lnTo>
                  <a:pt x="0" y="703455"/>
                </a:lnTo>
                <a:moveTo>
                  <a:pt x="0" y="797179"/>
                </a:moveTo>
                <a:lnTo>
                  <a:pt x="0" y="86283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44" name="Freeform 9744"/>
          <p:cNvSpPr/>
          <p:nvPr/>
        </p:nvSpPr>
        <p:spPr>
          <a:xfrm rot="-5400000" flipH="0" flipV="0">
            <a:off x="15536446" y="3157526"/>
            <a:ext cx="0" cy="114277"/>
          </a:xfrm>
          <a:custGeom>
            <a:pathLst>
              <a:path w="0" h="703200">
                <a:moveTo>
                  <a:pt x="0" y="0"/>
                </a:moveTo>
                <a:lnTo>
                  <a:pt x="0" y="703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45" name="Freeform 9745"/>
          <p:cNvSpPr/>
          <p:nvPr/>
        </p:nvSpPr>
        <p:spPr>
          <a:xfrm rot="-5400000" flipH="0" flipV="0">
            <a:off x="15390913" y="3277138"/>
            <a:ext cx="134110" cy="0"/>
          </a:xfrm>
          <a:custGeom>
            <a:pathLst>
              <a:path w="825240" h="0">
                <a:moveTo>
                  <a:pt x="0" y="0"/>
                </a:moveTo>
                <a:lnTo>
                  <a:pt x="665857" y="0"/>
                </a:lnTo>
                <a:moveTo>
                  <a:pt x="759582" y="0"/>
                </a:moveTo>
                <a:lnTo>
                  <a:pt x="82524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46" name="Freeform 9746"/>
          <p:cNvSpPr/>
          <p:nvPr/>
        </p:nvSpPr>
        <p:spPr>
          <a:xfrm rot="-5400000" flipH="0" flipV="0">
            <a:off x="15403874" y="3140735"/>
            <a:ext cx="108188" cy="0"/>
          </a:xfrm>
          <a:custGeom>
            <a:pathLst>
              <a:path w="665733" h="0">
                <a:moveTo>
                  <a:pt x="0" y="0"/>
                </a:moveTo>
                <a:lnTo>
                  <a:pt x="66573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47" name="Freeform 9747"/>
          <p:cNvSpPr/>
          <p:nvPr/>
        </p:nvSpPr>
        <p:spPr>
          <a:xfrm rot="-5400000" flipH="0" flipV="0">
            <a:off x="15355083" y="3113307"/>
            <a:ext cx="205749" cy="204221"/>
          </a:xfrm>
          <a:custGeom>
            <a:pathLst>
              <a:path w="1266068" h="1256662">
                <a:moveTo>
                  <a:pt x="637666" y="1256662"/>
                </a:moveTo>
                <a:lnTo>
                  <a:pt x="768982" y="1247267"/>
                </a:lnTo>
                <a:lnTo>
                  <a:pt x="909699" y="1200404"/>
                </a:lnTo>
                <a:lnTo>
                  <a:pt x="1022225" y="1125345"/>
                </a:lnTo>
                <a:lnTo>
                  <a:pt x="1125351" y="1022220"/>
                </a:lnTo>
                <a:lnTo>
                  <a:pt x="1200410" y="900299"/>
                </a:lnTo>
                <a:lnTo>
                  <a:pt x="1247266" y="768983"/>
                </a:lnTo>
                <a:lnTo>
                  <a:pt x="1266068" y="628396"/>
                </a:lnTo>
                <a:lnTo>
                  <a:pt x="1247266" y="487679"/>
                </a:lnTo>
                <a:lnTo>
                  <a:pt x="1200410" y="356357"/>
                </a:lnTo>
                <a:lnTo>
                  <a:pt x="1125351" y="243837"/>
                </a:lnTo>
                <a:lnTo>
                  <a:pt x="1022225" y="140711"/>
                </a:lnTo>
                <a:lnTo>
                  <a:pt x="909699" y="65658"/>
                </a:lnTo>
                <a:lnTo>
                  <a:pt x="768982" y="18796"/>
                </a:lnTo>
                <a:lnTo>
                  <a:pt x="637666" y="0"/>
                </a:lnTo>
                <a:lnTo>
                  <a:pt x="497085" y="18796"/>
                </a:lnTo>
                <a:lnTo>
                  <a:pt x="356368" y="65658"/>
                </a:lnTo>
                <a:lnTo>
                  <a:pt x="243842" y="140711"/>
                </a:lnTo>
                <a:lnTo>
                  <a:pt x="140717" y="243837"/>
                </a:lnTo>
                <a:lnTo>
                  <a:pt x="65658" y="356357"/>
                </a:lnTo>
                <a:lnTo>
                  <a:pt x="18801" y="487679"/>
                </a:lnTo>
                <a:lnTo>
                  <a:pt x="0" y="628396"/>
                </a:lnTo>
                <a:lnTo>
                  <a:pt x="18801" y="768983"/>
                </a:lnTo>
                <a:lnTo>
                  <a:pt x="65658" y="900299"/>
                </a:lnTo>
                <a:lnTo>
                  <a:pt x="140717" y="1022220"/>
                </a:lnTo>
                <a:lnTo>
                  <a:pt x="243842" y="1125345"/>
                </a:lnTo>
                <a:lnTo>
                  <a:pt x="356368" y="1200404"/>
                </a:lnTo>
                <a:lnTo>
                  <a:pt x="497085" y="1247267"/>
                </a:lnTo>
                <a:lnTo>
                  <a:pt x="637666" y="1256662"/>
                </a:lnTo>
                <a:close/>
                <a:moveTo>
                  <a:pt x="-20624925" y="91815028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48" name="Freeform 9748"/>
          <p:cNvSpPr/>
          <p:nvPr/>
        </p:nvSpPr>
        <p:spPr>
          <a:xfrm rot="-5400000" flipH="0" flipV="0">
            <a:off x="15639322" y="3694705"/>
            <a:ext cx="275837" cy="434345"/>
          </a:xfrm>
          <a:custGeom>
            <a:pathLst>
              <a:path w="1697348" h="2672717">
                <a:moveTo>
                  <a:pt x="1697348" y="628271"/>
                </a:moveTo>
                <a:lnTo>
                  <a:pt x="0" y="628271"/>
                </a:lnTo>
                <a:moveTo>
                  <a:pt x="1697348" y="2044321"/>
                </a:moveTo>
                <a:lnTo>
                  <a:pt x="0" y="2044321"/>
                </a:lnTo>
                <a:moveTo>
                  <a:pt x="393825" y="0"/>
                </a:moveTo>
                <a:lnTo>
                  <a:pt x="393825" y="267271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49" name="Freeform 9749"/>
          <p:cNvSpPr/>
          <p:nvPr/>
        </p:nvSpPr>
        <p:spPr>
          <a:xfrm rot="-5400000" flipH="0" flipV="0">
            <a:off x="15463292" y="3922558"/>
            <a:ext cx="251464" cy="377938"/>
          </a:xfrm>
          <a:custGeom>
            <a:pathLst>
              <a:path w="1547367" h="2325620">
                <a:moveTo>
                  <a:pt x="1547367" y="2325620"/>
                </a:moveTo>
                <a:lnTo>
                  <a:pt x="0" y="1556637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50" name="Freeform 9750"/>
          <p:cNvSpPr/>
          <p:nvPr/>
        </p:nvSpPr>
        <p:spPr>
          <a:xfrm rot="-5400000" flipH="0" flipV="0">
            <a:off x="15461765" y="4129814"/>
            <a:ext cx="25901" cy="48769"/>
          </a:xfrm>
          <a:custGeom>
            <a:pathLst>
              <a:path w="159383" h="300100">
                <a:moveTo>
                  <a:pt x="159383" y="262639"/>
                </a:moveTo>
                <a:lnTo>
                  <a:pt x="159383" y="253238"/>
                </a:lnTo>
                <a:lnTo>
                  <a:pt x="149994" y="234442"/>
                </a:lnTo>
                <a:lnTo>
                  <a:pt x="131316" y="225171"/>
                </a:lnTo>
                <a:lnTo>
                  <a:pt x="0" y="187580"/>
                </a:lnTo>
                <a:lnTo>
                  <a:pt x="0" y="0"/>
                </a:lnTo>
                <a:lnTo>
                  <a:pt x="0" y="272034"/>
                </a:lnTo>
                <a:lnTo>
                  <a:pt x="112526" y="300100"/>
                </a:lnTo>
                <a:lnTo>
                  <a:pt x="121927" y="300100"/>
                </a:lnTo>
                <a:lnTo>
                  <a:pt x="140717" y="290705"/>
                </a:lnTo>
                <a:lnTo>
                  <a:pt x="149994" y="2814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51" name="Freeform 9751"/>
          <p:cNvSpPr/>
          <p:nvPr/>
        </p:nvSpPr>
        <p:spPr>
          <a:xfrm rot="-5400000" flipH="0" flipV="0">
            <a:off x="15407661" y="4101611"/>
            <a:ext cx="128023" cy="79253"/>
          </a:xfrm>
          <a:custGeom>
            <a:pathLst>
              <a:path w="787784" h="487679">
                <a:moveTo>
                  <a:pt x="787784" y="356363"/>
                </a:moveTo>
                <a:lnTo>
                  <a:pt x="778383" y="337691"/>
                </a:lnTo>
                <a:lnTo>
                  <a:pt x="768982" y="318895"/>
                </a:lnTo>
                <a:lnTo>
                  <a:pt x="215651" y="9395"/>
                </a:lnTo>
                <a:lnTo>
                  <a:pt x="196974" y="0"/>
                </a:lnTo>
                <a:lnTo>
                  <a:pt x="187585" y="9395"/>
                </a:lnTo>
                <a:lnTo>
                  <a:pt x="168783" y="18796"/>
                </a:lnTo>
                <a:lnTo>
                  <a:pt x="159382" y="18796"/>
                </a:lnTo>
                <a:lnTo>
                  <a:pt x="159382" y="281428"/>
                </a:lnTo>
                <a:lnTo>
                  <a:pt x="46868" y="253237"/>
                </a:lnTo>
                <a:lnTo>
                  <a:pt x="37467" y="243837"/>
                </a:lnTo>
                <a:lnTo>
                  <a:pt x="18801" y="253237"/>
                </a:lnTo>
                <a:lnTo>
                  <a:pt x="0" y="262632"/>
                </a:lnTo>
                <a:lnTo>
                  <a:pt x="0" y="290829"/>
                </a:lnTo>
                <a:lnTo>
                  <a:pt x="9400" y="318895"/>
                </a:lnTo>
                <a:lnTo>
                  <a:pt x="28066" y="328296"/>
                </a:lnTo>
                <a:lnTo>
                  <a:pt x="159382" y="356363"/>
                </a:lnTo>
                <a:lnTo>
                  <a:pt x="159382" y="468883"/>
                </a:lnTo>
                <a:lnTo>
                  <a:pt x="178184" y="487679"/>
                </a:lnTo>
                <a:lnTo>
                  <a:pt x="215651" y="487679"/>
                </a:lnTo>
                <a:lnTo>
                  <a:pt x="234441" y="468883"/>
                </a:lnTo>
                <a:lnTo>
                  <a:pt x="234441" y="112520"/>
                </a:lnTo>
                <a:lnTo>
                  <a:pt x="731391" y="384554"/>
                </a:lnTo>
                <a:lnTo>
                  <a:pt x="750192" y="393954"/>
                </a:lnTo>
                <a:lnTo>
                  <a:pt x="768982" y="393954"/>
                </a:lnTo>
                <a:lnTo>
                  <a:pt x="778383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52" name="Freeform 9752"/>
          <p:cNvSpPr/>
          <p:nvPr/>
        </p:nvSpPr>
        <p:spPr>
          <a:xfrm rot="-5400000" flipH="0" flipV="0">
            <a:off x="15513590" y="4096276"/>
            <a:ext cx="128023" cy="89924"/>
          </a:xfrm>
          <a:custGeom>
            <a:pathLst>
              <a:path w="787784" h="553343">
                <a:moveTo>
                  <a:pt x="787784" y="515751"/>
                </a:moveTo>
                <a:lnTo>
                  <a:pt x="787784" y="215646"/>
                </a:lnTo>
                <a:lnTo>
                  <a:pt x="778383" y="196980"/>
                </a:lnTo>
                <a:lnTo>
                  <a:pt x="759593" y="187579"/>
                </a:lnTo>
                <a:lnTo>
                  <a:pt x="440692" y="103125"/>
                </a:lnTo>
                <a:lnTo>
                  <a:pt x="422026" y="103125"/>
                </a:lnTo>
                <a:lnTo>
                  <a:pt x="403225" y="112526"/>
                </a:lnTo>
                <a:lnTo>
                  <a:pt x="403225" y="121921"/>
                </a:lnTo>
                <a:lnTo>
                  <a:pt x="393824" y="140593"/>
                </a:lnTo>
                <a:lnTo>
                  <a:pt x="393824" y="337567"/>
                </a:lnTo>
                <a:lnTo>
                  <a:pt x="384435" y="356363"/>
                </a:lnTo>
                <a:lnTo>
                  <a:pt x="375158" y="375034"/>
                </a:lnTo>
                <a:lnTo>
                  <a:pt x="356368" y="384429"/>
                </a:lnTo>
                <a:lnTo>
                  <a:pt x="337567" y="393830"/>
                </a:lnTo>
                <a:lnTo>
                  <a:pt x="300099" y="393830"/>
                </a:lnTo>
                <a:lnTo>
                  <a:pt x="271909" y="384429"/>
                </a:lnTo>
                <a:lnTo>
                  <a:pt x="196974" y="365764"/>
                </a:lnTo>
                <a:lnTo>
                  <a:pt x="187585" y="365764"/>
                </a:lnTo>
                <a:lnTo>
                  <a:pt x="168783" y="356363"/>
                </a:lnTo>
                <a:lnTo>
                  <a:pt x="140592" y="346968"/>
                </a:lnTo>
                <a:lnTo>
                  <a:pt x="131316" y="328172"/>
                </a:lnTo>
                <a:lnTo>
                  <a:pt x="112526" y="318771"/>
                </a:lnTo>
                <a:lnTo>
                  <a:pt x="103125" y="300100"/>
                </a:lnTo>
                <a:lnTo>
                  <a:pt x="93724" y="281304"/>
                </a:lnTo>
                <a:lnTo>
                  <a:pt x="84335" y="262508"/>
                </a:lnTo>
                <a:lnTo>
                  <a:pt x="84335" y="234442"/>
                </a:lnTo>
                <a:lnTo>
                  <a:pt x="75059" y="215646"/>
                </a:lnTo>
                <a:lnTo>
                  <a:pt x="75059" y="18796"/>
                </a:lnTo>
                <a:lnTo>
                  <a:pt x="65658" y="0"/>
                </a:lnTo>
                <a:lnTo>
                  <a:pt x="18801" y="0"/>
                </a:lnTo>
                <a:lnTo>
                  <a:pt x="0" y="18796"/>
                </a:lnTo>
                <a:lnTo>
                  <a:pt x="0" y="253237"/>
                </a:lnTo>
                <a:lnTo>
                  <a:pt x="9400" y="271909"/>
                </a:lnTo>
                <a:lnTo>
                  <a:pt x="9400" y="290705"/>
                </a:lnTo>
                <a:lnTo>
                  <a:pt x="18801" y="309500"/>
                </a:lnTo>
                <a:lnTo>
                  <a:pt x="28066" y="328172"/>
                </a:lnTo>
                <a:lnTo>
                  <a:pt x="37467" y="346968"/>
                </a:lnTo>
                <a:lnTo>
                  <a:pt x="46868" y="365764"/>
                </a:lnTo>
                <a:lnTo>
                  <a:pt x="65658" y="375034"/>
                </a:lnTo>
                <a:lnTo>
                  <a:pt x="84335" y="393830"/>
                </a:lnTo>
                <a:lnTo>
                  <a:pt x="103125" y="403225"/>
                </a:lnTo>
                <a:lnTo>
                  <a:pt x="121927" y="422021"/>
                </a:lnTo>
                <a:lnTo>
                  <a:pt x="140592" y="431292"/>
                </a:lnTo>
                <a:lnTo>
                  <a:pt x="168783" y="440692"/>
                </a:lnTo>
                <a:lnTo>
                  <a:pt x="196974" y="450087"/>
                </a:lnTo>
                <a:lnTo>
                  <a:pt x="271909" y="468883"/>
                </a:lnTo>
                <a:lnTo>
                  <a:pt x="290710" y="468883"/>
                </a:lnTo>
                <a:lnTo>
                  <a:pt x="318901" y="478284"/>
                </a:lnTo>
                <a:lnTo>
                  <a:pt x="346967" y="468883"/>
                </a:lnTo>
                <a:lnTo>
                  <a:pt x="375158" y="468883"/>
                </a:lnTo>
                <a:lnTo>
                  <a:pt x="393824" y="459488"/>
                </a:lnTo>
                <a:lnTo>
                  <a:pt x="412625" y="440692"/>
                </a:lnTo>
                <a:lnTo>
                  <a:pt x="431291" y="431292"/>
                </a:lnTo>
                <a:lnTo>
                  <a:pt x="450093" y="412626"/>
                </a:lnTo>
                <a:lnTo>
                  <a:pt x="459482" y="384429"/>
                </a:lnTo>
                <a:lnTo>
                  <a:pt x="468883" y="365764"/>
                </a:lnTo>
                <a:lnTo>
                  <a:pt x="468883" y="196980"/>
                </a:lnTo>
                <a:lnTo>
                  <a:pt x="703324" y="262508"/>
                </a:lnTo>
                <a:lnTo>
                  <a:pt x="703324" y="515751"/>
                </a:lnTo>
                <a:lnTo>
                  <a:pt x="712725" y="534547"/>
                </a:lnTo>
                <a:lnTo>
                  <a:pt x="722126" y="543942"/>
                </a:lnTo>
                <a:lnTo>
                  <a:pt x="750192" y="553343"/>
                </a:lnTo>
                <a:lnTo>
                  <a:pt x="768982" y="543942"/>
                </a:lnTo>
                <a:lnTo>
                  <a:pt x="778383" y="5345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53" name="Freeform 9753"/>
          <p:cNvSpPr/>
          <p:nvPr/>
        </p:nvSpPr>
        <p:spPr>
          <a:xfrm rot="-5400000" flipH="0" flipV="0">
            <a:off x="15598922" y="3921020"/>
            <a:ext cx="141747" cy="128023"/>
          </a:xfrm>
          <a:custGeom>
            <a:pathLst>
              <a:path w="872232" h="787785">
                <a:moveTo>
                  <a:pt x="787784" y="787785"/>
                </a:moveTo>
                <a:lnTo>
                  <a:pt x="872232" y="7033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54" name="Freeform 9754"/>
          <p:cNvSpPr/>
          <p:nvPr/>
        </p:nvSpPr>
        <p:spPr>
          <a:xfrm rot="-5400000" flipH="0" flipV="0">
            <a:off x="15585208" y="3921031"/>
            <a:ext cx="141747" cy="128002"/>
          </a:xfrm>
          <a:custGeom>
            <a:pathLst>
              <a:path w="872232" h="787654">
                <a:moveTo>
                  <a:pt x="872232" y="787654"/>
                </a:moveTo>
                <a:lnTo>
                  <a:pt x="0" y="84323"/>
                </a:lnTo>
                <a:lnTo>
                  <a:pt x="844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55" name="Freeform 9755"/>
          <p:cNvSpPr/>
          <p:nvPr/>
        </p:nvSpPr>
        <p:spPr>
          <a:xfrm rot="-5400000" flipH="0" flipV="0">
            <a:off x="15815331" y="3921031"/>
            <a:ext cx="141747" cy="128002"/>
          </a:xfrm>
          <a:custGeom>
            <a:pathLst>
              <a:path w="872232" h="787654">
                <a:moveTo>
                  <a:pt x="84448" y="0"/>
                </a:moveTo>
                <a:lnTo>
                  <a:pt x="0" y="84323"/>
                </a:lnTo>
                <a:lnTo>
                  <a:pt x="872232" y="7876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56" name="Freeform 9756"/>
          <p:cNvSpPr/>
          <p:nvPr/>
        </p:nvSpPr>
        <p:spPr>
          <a:xfrm rot="-5400000" flipH="0" flipV="0">
            <a:off x="15829046" y="3921020"/>
            <a:ext cx="141747" cy="128023"/>
          </a:xfrm>
          <a:custGeom>
            <a:pathLst>
              <a:path w="872232" h="787785">
                <a:moveTo>
                  <a:pt x="0" y="0"/>
                </a:moveTo>
                <a:lnTo>
                  <a:pt x="872232" y="703331"/>
                </a:lnTo>
                <a:lnTo>
                  <a:pt x="787784" y="78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57" name="Freeform 9757"/>
          <p:cNvSpPr/>
          <p:nvPr/>
        </p:nvSpPr>
        <p:spPr>
          <a:xfrm rot="-5400000" flipH="0" flipV="0">
            <a:off x="25236709" y="15352535"/>
            <a:ext cx="126475" cy="88396"/>
          </a:xfrm>
          <a:custGeom>
            <a:pathLst>
              <a:path w="778256" h="543942">
                <a:moveTo>
                  <a:pt x="778256" y="506350"/>
                </a:moveTo>
                <a:lnTo>
                  <a:pt x="778256" y="346965"/>
                </a:lnTo>
                <a:lnTo>
                  <a:pt x="768985" y="318771"/>
                </a:lnTo>
                <a:lnTo>
                  <a:pt x="768985" y="271909"/>
                </a:lnTo>
                <a:lnTo>
                  <a:pt x="759587" y="253113"/>
                </a:lnTo>
                <a:lnTo>
                  <a:pt x="750190" y="234441"/>
                </a:lnTo>
                <a:lnTo>
                  <a:pt x="740792" y="215646"/>
                </a:lnTo>
                <a:lnTo>
                  <a:pt x="731394" y="196977"/>
                </a:lnTo>
                <a:lnTo>
                  <a:pt x="712725" y="178054"/>
                </a:lnTo>
                <a:lnTo>
                  <a:pt x="703327" y="168783"/>
                </a:lnTo>
                <a:lnTo>
                  <a:pt x="684531" y="149987"/>
                </a:lnTo>
                <a:lnTo>
                  <a:pt x="665863" y="140590"/>
                </a:lnTo>
                <a:lnTo>
                  <a:pt x="647064" y="131192"/>
                </a:lnTo>
                <a:lnTo>
                  <a:pt x="628268" y="121921"/>
                </a:lnTo>
                <a:lnTo>
                  <a:pt x="609600" y="112523"/>
                </a:lnTo>
                <a:lnTo>
                  <a:pt x="581406" y="103125"/>
                </a:lnTo>
                <a:lnTo>
                  <a:pt x="196850" y="0"/>
                </a:lnTo>
                <a:lnTo>
                  <a:pt x="131319" y="0"/>
                </a:lnTo>
                <a:lnTo>
                  <a:pt x="112523" y="9398"/>
                </a:lnTo>
                <a:lnTo>
                  <a:pt x="84329" y="18668"/>
                </a:lnTo>
                <a:lnTo>
                  <a:pt x="56263" y="37464"/>
                </a:lnTo>
                <a:lnTo>
                  <a:pt x="37464" y="46862"/>
                </a:lnTo>
                <a:lnTo>
                  <a:pt x="28066" y="65661"/>
                </a:lnTo>
                <a:lnTo>
                  <a:pt x="18795" y="84329"/>
                </a:lnTo>
                <a:lnTo>
                  <a:pt x="9398" y="103125"/>
                </a:lnTo>
                <a:lnTo>
                  <a:pt x="0" y="131192"/>
                </a:lnTo>
                <a:lnTo>
                  <a:pt x="0" y="337567"/>
                </a:lnTo>
                <a:lnTo>
                  <a:pt x="18795" y="356362"/>
                </a:lnTo>
                <a:lnTo>
                  <a:pt x="56263" y="356362"/>
                </a:lnTo>
                <a:lnTo>
                  <a:pt x="75059" y="346965"/>
                </a:lnTo>
                <a:lnTo>
                  <a:pt x="75059" y="168783"/>
                </a:lnTo>
                <a:lnTo>
                  <a:pt x="84329" y="140590"/>
                </a:lnTo>
                <a:lnTo>
                  <a:pt x="84329" y="121921"/>
                </a:lnTo>
                <a:lnTo>
                  <a:pt x="103125" y="103125"/>
                </a:lnTo>
                <a:lnTo>
                  <a:pt x="121921" y="84329"/>
                </a:lnTo>
                <a:lnTo>
                  <a:pt x="140590" y="84329"/>
                </a:lnTo>
                <a:lnTo>
                  <a:pt x="168783" y="74932"/>
                </a:lnTo>
                <a:lnTo>
                  <a:pt x="196850" y="84329"/>
                </a:lnTo>
                <a:lnTo>
                  <a:pt x="581406" y="187579"/>
                </a:lnTo>
                <a:lnTo>
                  <a:pt x="600202" y="187579"/>
                </a:lnTo>
                <a:lnTo>
                  <a:pt x="618870" y="206248"/>
                </a:lnTo>
                <a:lnTo>
                  <a:pt x="637666" y="215646"/>
                </a:lnTo>
                <a:lnTo>
                  <a:pt x="656465" y="234441"/>
                </a:lnTo>
                <a:lnTo>
                  <a:pt x="675134" y="253113"/>
                </a:lnTo>
                <a:lnTo>
                  <a:pt x="684531" y="271909"/>
                </a:lnTo>
                <a:lnTo>
                  <a:pt x="693929" y="290704"/>
                </a:lnTo>
                <a:lnTo>
                  <a:pt x="693929" y="506350"/>
                </a:lnTo>
                <a:lnTo>
                  <a:pt x="703327" y="525146"/>
                </a:lnTo>
                <a:lnTo>
                  <a:pt x="712725" y="543942"/>
                </a:lnTo>
                <a:lnTo>
                  <a:pt x="759587" y="543942"/>
                </a:lnTo>
                <a:lnTo>
                  <a:pt x="768985" y="5251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58" name="Freeform 9758"/>
          <p:cNvSpPr/>
          <p:nvPr/>
        </p:nvSpPr>
        <p:spPr>
          <a:xfrm rot="-5400000" flipH="0" flipV="0">
            <a:off x="25369272" y="15407393"/>
            <a:ext cx="76199" cy="28956"/>
          </a:xfrm>
          <a:custGeom>
            <a:pathLst>
              <a:path w="468886" h="178182">
                <a:moveTo>
                  <a:pt x="468886" y="168784"/>
                </a:moveTo>
                <a:lnTo>
                  <a:pt x="468886" y="37595"/>
                </a:lnTo>
                <a:lnTo>
                  <a:pt x="459488" y="65661"/>
                </a:lnTo>
                <a:lnTo>
                  <a:pt x="450090" y="84457"/>
                </a:lnTo>
                <a:lnTo>
                  <a:pt x="440689" y="93855"/>
                </a:lnTo>
                <a:lnTo>
                  <a:pt x="412623" y="93855"/>
                </a:lnTo>
                <a:lnTo>
                  <a:pt x="384429" y="93855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8"/>
                </a:lnTo>
                <a:lnTo>
                  <a:pt x="9398" y="18799"/>
                </a:lnTo>
                <a:lnTo>
                  <a:pt x="0" y="37595"/>
                </a:lnTo>
                <a:lnTo>
                  <a:pt x="0" y="46993"/>
                </a:lnTo>
                <a:lnTo>
                  <a:pt x="9398" y="65661"/>
                </a:lnTo>
                <a:lnTo>
                  <a:pt x="28066" y="75059"/>
                </a:lnTo>
                <a:lnTo>
                  <a:pt x="384429" y="168784"/>
                </a:lnTo>
                <a:lnTo>
                  <a:pt x="393827" y="178182"/>
                </a:lnTo>
                <a:lnTo>
                  <a:pt x="422020" y="178182"/>
                </a:lnTo>
                <a:lnTo>
                  <a:pt x="450090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59" name="Freeform 9759"/>
          <p:cNvSpPr/>
          <p:nvPr/>
        </p:nvSpPr>
        <p:spPr>
          <a:xfrm rot="-5400000" flipH="0" flipV="0">
            <a:off x="25336508" y="15376156"/>
            <a:ext cx="88396" cy="79232"/>
          </a:xfrm>
          <a:custGeom>
            <a:pathLst>
              <a:path w="543942" h="487552">
                <a:moveTo>
                  <a:pt x="543942" y="375031"/>
                </a:moveTo>
                <a:lnTo>
                  <a:pt x="543942" y="149988"/>
                </a:lnTo>
                <a:lnTo>
                  <a:pt x="534544" y="131192"/>
                </a:lnTo>
                <a:lnTo>
                  <a:pt x="515748" y="121918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464"/>
                </a:lnTo>
                <a:lnTo>
                  <a:pt x="0" y="46862"/>
                </a:lnTo>
                <a:lnTo>
                  <a:pt x="9398" y="65658"/>
                </a:lnTo>
                <a:lnTo>
                  <a:pt x="28066" y="75056"/>
                </a:lnTo>
                <a:lnTo>
                  <a:pt x="468886" y="187452"/>
                </a:lnTo>
                <a:lnTo>
                  <a:pt x="468886" y="487552"/>
                </a:lnTo>
                <a:lnTo>
                  <a:pt x="487554" y="478281"/>
                </a:lnTo>
                <a:lnTo>
                  <a:pt x="506350" y="459485"/>
                </a:lnTo>
                <a:lnTo>
                  <a:pt x="525146" y="440689"/>
                </a:lnTo>
                <a:lnTo>
                  <a:pt x="534544" y="422021"/>
                </a:lnTo>
                <a:lnTo>
                  <a:pt x="543942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60" name="Freeform 9760"/>
          <p:cNvSpPr/>
          <p:nvPr/>
        </p:nvSpPr>
        <p:spPr>
          <a:xfrm rot="-5400000" flipH="0" flipV="0">
            <a:off x="25432531" y="15386816"/>
            <a:ext cx="77726" cy="68583"/>
          </a:xfrm>
          <a:custGeom>
            <a:pathLst>
              <a:path w="478284" h="422021">
                <a:moveTo>
                  <a:pt x="478284" y="112521"/>
                </a:moveTo>
                <a:lnTo>
                  <a:pt x="459488" y="103123"/>
                </a:lnTo>
                <a:lnTo>
                  <a:pt x="440689" y="93725"/>
                </a:lnTo>
                <a:lnTo>
                  <a:pt x="422020" y="74929"/>
                </a:lnTo>
                <a:lnTo>
                  <a:pt x="403225" y="65658"/>
                </a:lnTo>
                <a:lnTo>
                  <a:pt x="375031" y="56260"/>
                </a:lnTo>
                <a:lnTo>
                  <a:pt x="346965" y="56260"/>
                </a:lnTo>
                <a:lnTo>
                  <a:pt x="159385" y="0"/>
                </a:lnTo>
                <a:lnTo>
                  <a:pt x="121921" y="0"/>
                </a:lnTo>
                <a:lnTo>
                  <a:pt x="93727" y="0"/>
                </a:lnTo>
                <a:lnTo>
                  <a:pt x="75059" y="9398"/>
                </a:lnTo>
                <a:lnTo>
                  <a:pt x="56263" y="18796"/>
                </a:lnTo>
                <a:lnTo>
                  <a:pt x="37464" y="28067"/>
                </a:lnTo>
                <a:lnTo>
                  <a:pt x="37464" y="37465"/>
                </a:lnTo>
                <a:lnTo>
                  <a:pt x="18795" y="56260"/>
                </a:lnTo>
                <a:lnTo>
                  <a:pt x="9398" y="74929"/>
                </a:lnTo>
                <a:lnTo>
                  <a:pt x="0" y="93725"/>
                </a:lnTo>
                <a:lnTo>
                  <a:pt x="0" y="346962"/>
                </a:lnTo>
                <a:lnTo>
                  <a:pt x="18795" y="365761"/>
                </a:lnTo>
                <a:lnTo>
                  <a:pt x="56263" y="365761"/>
                </a:lnTo>
                <a:lnTo>
                  <a:pt x="75059" y="356363"/>
                </a:lnTo>
                <a:lnTo>
                  <a:pt x="75059" y="131189"/>
                </a:lnTo>
                <a:lnTo>
                  <a:pt x="84329" y="112521"/>
                </a:lnTo>
                <a:lnTo>
                  <a:pt x="93727" y="93725"/>
                </a:lnTo>
                <a:lnTo>
                  <a:pt x="103125" y="84327"/>
                </a:lnTo>
                <a:lnTo>
                  <a:pt x="131319" y="74929"/>
                </a:lnTo>
                <a:lnTo>
                  <a:pt x="159385" y="84327"/>
                </a:lnTo>
                <a:lnTo>
                  <a:pt x="234441" y="103123"/>
                </a:lnTo>
                <a:lnTo>
                  <a:pt x="234441" y="422021"/>
                </a:lnTo>
                <a:lnTo>
                  <a:pt x="309500" y="121918"/>
                </a:lnTo>
                <a:lnTo>
                  <a:pt x="346965" y="131189"/>
                </a:lnTo>
                <a:lnTo>
                  <a:pt x="356362" y="131189"/>
                </a:lnTo>
                <a:lnTo>
                  <a:pt x="375031" y="140587"/>
                </a:lnTo>
                <a:lnTo>
                  <a:pt x="403225" y="149988"/>
                </a:lnTo>
                <a:lnTo>
                  <a:pt x="412623" y="168784"/>
                </a:lnTo>
                <a:lnTo>
                  <a:pt x="431291" y="178182"/>
                </a:lnTo>
                <a:lnTo>
                  <a:pt x="440689" y="196850"/>
                </a:lnTo>
                <a:lnTo>
                  <a:pt x="450090" y="215646"/>
                </a:lnTo>
                <a:lnTo>
                  <a:pt x="459488" y="234442"/>
                </a:lnTo>
                <a:lnTo>
                  <a:pt x="459488" y="262508"/>
                </a:lnTo>
                <a:lnTo>
                  <a:pt x="468886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61" name="Freeform 9761"/>
          <p:cNvSpPr/>
          <p:nvPr/>
        </p:nvSpPr>
        <p:spPr>
          <a:xfrm rot="-5400000" flipH="0" flipV="0">
            <a:off x="25458432" y="15368529"/>
            <a:ext cx="50297" cy="56385"/>
          </a:xfrm>
          <a:custGeom>
            <a:pathLst>
              <a:path w="309501" h="346964">
                <a:moveTo>
                  <a:pt x="309501" y="196977"/>
                </a:moveTo>
                <a:lnTo>
                  <a:pt x="309501" y="149987"/>
                </a:lnTo>
                <a:lnTo>
                  <a:pt x="300103" y="131319"/>
                </a:lnTo>
                <a:lnTo>
                  <a:pt x="300103" y="103125"/>
                </a:lnTo>
                <a:lnTo>
                  <a:pt x="290705" y="84329"/>
                </a:lnTo>
                <a:lnTo>
                  <a:pt x="281307" y="65661"/>
                </a:lnTo>
                <a:lnTo>
                  <a:pt x="271909" y="46865"/>
                </a:lnTo>
                <a:lnTo>
                  <a:pt x="262511" y="28066"/>
                </a:lnTo>
                <a:lnTo>
                  <a:pt x="262511" y="18668"/>
                </a:lnTo>
                <a:lnTo>
                  <a:pt x="243843" y="0"/>
                </a:lnTo>
                <a:lnTo>
                  <a:pt x="234445" y="168783"/>
                </a:lnTo>
                <a:lnTo>
                  <a:pt x="234445" y="178181"/>
                </a:lnTo>
                <a:lnTo>
                  <a:pt x="225047" y="206247"/>
                </a:lnTo>
                <a:lnTo>
                  <a:pt x="225047" y="225043"/>
                </a:lnTo>
                <a:lnTo>
                  <a:pt x="206248" y="243842"/>
                </a:lnTo>
                <a:lnTo>
                  <a:pt x="196850" y="253240"/>
                </a:lnTo>
                <a:lnTo>
                  <a:pt x="178182" y="262511"/>
                </a:lnTo>
                <a:lnTo>
                  <a:pt x="112524" y="262511"/>
                </a:lnTo>
                <a:lnTo>
                  <a:pt x="75059" y="253240"/>
                </a:lnTo>
                <a:lnTo>
                  <a:pt x="75059" y="9397"/>
                </a:lnTo>
                <a:lnTo>
                  <a:pt x="0" y="309500"/>
                </a:lnTo>
                <a:lnTo>
                  <a:pt x="112524" y="337566"/>
                </a:lnTo>
                <a:lnTo>
                  <a:pt x="131319" y="346964"/>
                </a:lnTo>
                <a:lnTo>
                  <a:pt x="159386" y="346964"/>
                </a:lnTo>
                <a:lnTo>
                  <a:pt x="187579" y="346964"/>
                </a:lnTo>
                <a:lnTo>
                  <a:pt x="206248" y="337566"/>
                </a:lnTo>
                <a:lnTo>
                  <a:pt x="225047" y="328169"/>
                </a:lnTo>
                <a:lnTo>
                  <a:pt x="243843" y="318771"/>
                </a:lnTo>
                <a:lnTo>
                  <a:pt x="262511" y="300102"/>
                </a:lnTo>
                <a:lnTo>
                  <a:pt x="271909" y="300102"/>
                </a:lnTo>
                <a:lnTo>
                  <a:pt x="281307" y="281306"/>
                </a:lnTo>
                <a:lnTo>
                  <a:pt x="290705" y="262511"/>
                </a:lnTo>
                <a:lnTo>
                  <a:pt x="300103" y="243842"/>
                </a:lnTo>
                <a:lnTo>
                  <a:pt x="309501" y="2156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62" name="Freeform 9762"/>
          <p:cNvSpPr/>
          <p:nvPr/>
        </p:nvSpPr>
        <p:spPr>
          <a:xfrm rot="-5400000" flipH="0" flipV="0">
            <a:off x="25511763" y="15388342"/>
            <a:ext cx="106682" cy="73144"/>
          </a:xfrm>
          <a:custGeom>
            <a:pathLst>
              <a:path w="656463" h="450087">
                <a:moveTo>
                  <a:pt x="656463" y="131316"/>
                </a:moveTo>
                <a:lnTo>
                  <a:pt x="656463" y="121918"/>
                </a:lnTo>
                <a:lnTo>
                  <a:pt x="647065" y="103122"/>
                </a:lnTo>
                <a:lnTo>
                  <a:pt x="628269" y="93851"/>
                </a:lnTo>
                <a:lnTo>
                  <a:pt x="271906" y="0"/>
                </a:lnTo>
                <a:lnTo>
                  <a:pt x="234442" y="0"/>
                </a:lnTo>
                <a:lnTo>
                  <a:pt x="206248" y="0"/>
                </a:lnTo>
                <a:lnTo>
                  <a:pt x="187580" y="9398"/>
                </a:lnTo>
                <a:lnTo>
                  <a:pt x="168784" y="18796"/>
                </a:lnTo>
                <a:lnTo>
                  <a:pt x="149985" y="28193"/>
                </a:lnTo>
                <a:lnTo>
                  <a:pt x="149985" y="37591"/>
                </a:lnTo>
                <a:lnTo>
                  <a:pt x="131316" y="56260"/>
                </a:lnTo>
                <a:lnTo>
                  <a:pt x="121919" y="75056"/>
                </a:lnTo>
                <a:lnTo>
                  <a:pt x="112521" y="93851"/>
                </a:lnTo>
                <a:lnTo>
                  <a:pt x="112521" y="356360"/>
                </a:lnTo>
                <a:lnTo>
                  <a:pt x="46863" y="337691"/>
                </a:lnTo>
                <a:lnTo>
                  <a:pt x="28067" y="337691"/>
                </a:lnTo>
                <a:lnTo>
                  <a:pt x="9271" y="356360"/>
                </a:lnTo>
                <a:lnTo>
                  <a:pt x="0" y="356360"/>
                </a:lnTo>
                <a:lnTo>
                  <a:pt x="0" y="384553"/>
                </a:lnTo>
                <a:lnTo>
                  <a:pt x="9271" y="403225"/>
                </a:lnTo>
                <a:lnTo>
                  <a:pt x="28067" y="412623"/>
                </a:lnTo>
                <a:lnTo>
                  <a:pt x="149985" y="450087"/>
                </a:lnTo>
                <a:lnTo>
                  <a:pt x="159386" y="450087"/>
                </a:lnTo>
                <a:lnTo>
                  <a:pt x="178182" y="440816"/>
                </a:lnTo>
                <a:lnTo>
                  <a:pt x="187580" y="422021"/>
                </a:lnTo>
                <a:lnTo>
                  <a:pt x="187580" y="131316"/>
                </a:lnTo>
                <a:lnTo>
                  <a:pt x="196850" y="103122"/>
                </a:lnTo>
                <a:lnTo>
                  <a:pt x="206248" y="93851"/>
                </a:lnTo>
                <a:lnTo>
                  <a:pt x="215646" y="75056"/>
                </a:lnTo>
                <a:lnTo>
                  <a:pt x="243840" y="75056"/>
                </a:lnTo>
                <a:lnTo>
                  <a:pt x="271906" y="84454"/>
                </a:lnTo>
                <a:lnTo>
                  <a:pt x="609473" y="168780"/>
                </a:lnTo>
                <a:lnTo>
                  <a:pt x="637667" y="168780"/>
                </a:lnTo>
                <a:lnTo>
                  <a:pt x="647065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63" name="Freeform 9763"/>
          <p:cNvSpPr/>
          <p:nvPr/>
        </p:nvSpPr>
        <p:spPr>
          <a:xfrm rot="-5400000" flipH="0" flipV="0">
            <a:off x="25542258" y="15380717"/>
            <a:ext cx="76198" cy="57912"/>
          </a:xfrm>
          <a:custGeom>
            <a:pathLst>
              <a:path w="468883" h="356362">
                <a:moveTo>
                  <a:pt x="468883" y="309373"/>
                </a:moveTo>
                <a:lnTo>
                  <a:pt x="468883" y="309373"/>
                </a:lnTo>
                <a:lnTo>
                  <a:pt x="459485" y="290704"/>
                </a:lnTo>
                <a:lnTo>
                  <a:pt x="440689" y="281307"/>
                </a:lnTo>
                <a:lnTo>
                  <a:pt x="0" y="159385"/>
                </a:lnTo>
                <a:lnTo>
                  <a:pt x="0" y="0"/>
                </a:lnTo>
                <a:lnTo>
                  <a:pt x="0" y="243839"/>
                </a:lnTo>
                <a:lnTo>
                  <a:pt x="421893" y="346965"/>
                </a:lnTo>
                <a:lnTo>
                  <a:pt x="431291" y="356362"/>
                </a:lnTo>
                <a:lnTo>
                  <a:pt x="450087" y="346965"/>
                </a:lnTo>
                <a:lnTo>
                  <a:pt x="459485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64" name="Freeform 9764"/>
          <p:cNvSpPr/>
          <p:nvPr/>
        </p:nvSpPr>
        <p:spPr>
          <a:xfrm rot="-5400000" flipH="0" flipV="0">
            <a:off x="25609313" y="15395948"/>
            <a:ext cx="76198" cy="27449"/>
          </a:xfrm>
          <a:custGeom>
            <a:pathLst>
              <a:path w="468883" h="168911">
                <a:moveTo>
                  <a:pt x="468883" y="131316"/>
                </a:moveTo>
                <a:lnTo>
                  <a:pt x="468883" y="121918"/>
                </a:lnTo>
                <a:lnTo>
                  <a:pt x="459485" y="103123"/>
                </a:lnTo>
                <a:lnTo>
                  <a:pt x="440689" y="93852"/>
                </a:lnTo>
                <a:lnTo>
                  <a:pt x="84326" y="0"/>
                </a:lnTo>
                <a:lnTo>
                  <a:pt x="46862" y="0"/>
                </a:lnTo>
                <a:lnTo>
                  <a:pt x="18668" y="0"/>
                </a:lnTo>
                <a:lnTo>
                  <a:pt x="0" y="9398"/>
                </a:lnTo>
                <a:lnTo>
                  <a:pt x="0" y="140714"/>
                </a:lnTo>
                <a:lnTo>
                  <a:pt x="0" y="131316"/>
                </a:lnTo>
                <a:lnTo>
                  <a:pt x="9270" y="112521"/>
                </a:lnTo>
                <a:lnTo>
                  <a:pt x="18668" y="93852"/>
                </a:lnTo>
                <a:lnTo>
                  <a:pt x="28066" y="84454"/>
                </a:lnTo>
                <a:lnTo>
                  <a:pt x="56260" y="75056"/>
                </a:lnTo>
                <a:lnTo>
                  <a:pt x="84326" y="84454"/>
                </a:lnTo>
                <a:lnTo>
                  <a:pt x="421893" y="168911"/>
                </a:lnTo>
                <a:lnTo>
                  <a:pt x="450087" y="168911"/>
                </a:lnTo>
                <a:lnTo>
                  <a:pt x="459485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65" name="Freeform 9765"/>
          <p:cNvSpPr/>
          <p:nvPr/>
        </p:nvSpPr>
        <p:spPr>
          <a:xfrm rot="-5400000" flipH="0" flipV="0">
            <a:off x="25630644" y="15376146"/>
            <a:ext cx="88396" cy="79253"/>
          </a:xfrm>
          <a:custGeom>
            <a:pathLst>
              <a:path w="543942" h="487679">
                <a:moveTo>
                  <a:pt x="543942" y="450214"/>
                </a:moveTo>
                <a:lnTo>
                  <a:pt x="543942" y="440817"/>
                </a:lnTo>
                <a:lnTo>
                  <a:pt x="534544" y="422021"/>
                </a:lnTo>
                <a:lnTo>
                  <a:pt x="515748" y="412623"/>
                </a:lnTo>
                <a:lnTo>
                  <a:pt x="75059" y="290702"/>
                </a:lnTo>
                <a:lnTo>
                  <a:pt x="75059" y="0"/>
                </a:lnTo>
                <a:lnTo>
                  <a:pt x="56263" y="9398"/>
                </a:lnTo>
                <a:lnTo>
                  <a:pt x="37464" y="18796"/>
                </a:lnTo>
                <a:lnTo>
                  <a:pt x="37464" y="28194"/>
                </a:lnTo>
                <a:lnTo>
                  <a:pt x="18795" y="46862"/>
                </a:lnTo>
                <a:lnTo>
                  <a:pt x="9398" y="65658"/>
                </a:lnTo>
                <a:lnTo>
                  <a:pt x="0" y="84454"/>
                </a:lnTo>
                <a:lnTo>
                  <a:pt x="0" y="309498"/>
                </a:lnTo>
                <a:lnTo>
                  <a:pt x="9398" y="337564"/>
                </a:lnTo>
                <a:lnTo>
                  <a:pt x="18795" y="346965"/>
                </a:lnTo>
                <a:lnTo>
                  <a:pt x="37464" y="356363"/>
                </a:lnTo>
                <a:lnTo>
                  <a:pt x="496952" y="487679"/>
                </a:lnTo>
                <a:lnTo>
                  <a:pt x="506350" y="487679"/>
                </a:lnTo>
                <a:lnTo>
                  <a:pt x="525146" y="478281"/>
                </a:lnTo>
                <a:lnTo>
                  <a:pt x="534544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66" name="Freeform 9766"/>
          <p:cNvSpPr/>
          <p:nvPr/>
        </p:nvSpPr>
        <p:spPr>
          <a:xfrm rot="-5400000" flipH="0" flipV="0">
            <a:off x="25743424" y="15394441"/>
            <a:ext cx="64001" cy="42660"/>
          </a:xfrm>
          <a:custGeom>
            <a:pathLst>
              <a:path w="393827" h="262511">
                <a:moveTo>
                  <a:pt x="393827" y="149988"/>
                </a:moveTo>
                <a:lnTo>
                  <a:pt x="0" y="37468"/>
                </a:lnTo>
                <a:lnTo>
                  <a:pt x="0" y="0"/>
                </a:lnTo>
                <a:lnTo>
                  <a:pt x="0" y="121921"/>
                </a:lnTo>
                <a:lnTo>
                  <a:pt x="393827" y="225047"/>
                </a:lnTo>
                <a:lnTo>
                  <a:pt x="393827" y="2625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67" name="Freeform 9767"/>
          <p:cNvSpPr/>
          <p:nvPr/>
        </p:nvSpPr>
        <p:spPr>
          <a:xfrm rot="-5400000" flipH="0" flipV="0">
            <a:off x="25709134" y="15399777"/>
            <a:ext cx="115825" cy="80759"/>
          </a:xfrm>
          <a:custGeom>
            <a:pathLst>
              <a:path w="712726" h="496949">
                <a:moveTo>
                  <a:pt x="712726" y="103122"/>
                </a:moveTo>
                <a:lnTo>
                  <a:pt x="693930" y="93724"/>
                </a:lnTo>
                <a:lnTo>
                  <a:pt x="675131" y="84326"/>
                </a:lnTo>
                <a:lnTo>
                  <a:pt x="656462" y="65531"/>
                </a:lnTo>
                <a:lnTo>
                  <a:pt x="637667" y="56260"/>
                </a:lnTo>
                <a:lnTo>
                  <a:pt x="609473" y="46862"/>
                </a:lnTo>
                <a:lnTo>
                  <a:pt x="581407" y="46862"/>
                </a:lnTo>
                <a:lnTo>
                  <a:pt x="431292" y="0"/>
                </a:lnTo>
                <a:lnTo>
                  <a:pt x="384429" y="0"/>
                </a:lnTo>
                <a:lnTo>
                  <a:pt x="337567" y="0"/>
                </a:lnTo>
                <a:lnTo>
                  <a:pt x="318771" y="9271"/>
                </a:lnTo>
                <a:lnTo>
                  <a:pt x="300103" y="28066"/>
                </a:lnTo>
                <a:lnTo>
                  <a:pt x="281307" y="37464"/>
                </a:lnTo>
                <a:lnTo>
                  <a:pt x="271906" y="46862"/>
                </a:lnTo>
                <a:lnTo>
                  <a:pt x="262508" y="65531"/>
                </a:lnTo>
                <a:lnTo>
                  <a:pt x="253237" y="84326"/>
                </a:lnTo>
                <a:lnTo>
                  <a:pt x="243840" y="103122"/>
                </a:lnTo>
                <a:lnTo>
                  <a:pt x="234442" y="121791"/>
                </a:lnTo>
                <a:lnTo>
                  <a:pt x="234442" y="187452"/>
                </a:lnTo>
                <a:lnTo>
                  <a:pt x="46862" y="140587"/>
                </a:lnTo>
                <a:lnTo>
                  <a:pt x="37465" y="140587"/>
                </a:lnTo>
                <a:lnTo>
                  <a:pt x="9398" y="149985"/>
                </a:lnTo>
                <a:lnTo>
                  <a:pt x="9398" y="159382"/>
                </a:lnTo>
                <a:lnTo>
                  <a:pt x="0" y="178178"/>
                </a:lnTo>
                <a:lnTo>
                  <a:pt x="0" y="187452"/>
                </a:lnTo>
                <a:lnTo>
                  <a:pt x="9398" y="206248"/>
                </a:lnTo>
                <a:lnTo>
                  <a:pt x="28067" y="215646"/>
                </a:lnTo>
                <a:lnTo>
                  <a:pt x="234442" y="271906"/>
                </a:lnTo>
                <a:lnTo>
                  <a:pt x="234442" y="346962"/>
                </a:lnTo>
                <a:lnTo>
                  <a:pt x="243840" y="375028"/>
                </a:lnTo>
                <a:lnTo>
                  <a:pt x="243840" y="393827"/>
                </a:lnTo>
                <a:lnTo>
                  <a:pt x="253237" y="422021"/>
                </a:lnTo>
                <a:lnTo>
                  <a:pt x="262508" y="440689"/>
                </a:lnTo>
                <a:lnTo>
                  <a:pt x="271906" y="459485"/>
                </a:lnTo>
                <a:lnTo>
                  <a:pt x="281307" y="478281"/>
                </a:lnTo>
                <a:lnTo>
                  <a:pt x="281307" y="487551"/>
                </a:lnTo>
                <a:lnTo>
                  <a:pt x="300103" y="496949"/>
                </a:lnTo>
                <a:lnTo>
                  <a:pt x="309501" y="290701"/>
                </a:lnTo>
                <a:lnTo>
                  <a:pt x="309501" y="159382"/>
                </a:lnTo>
                <a:lnTo>
                  <a:pt x="318771" y="131316"/>
                </a:lnTo>
                <a:lnTo>
                  <a:pt x="318771" y="112393"/>
                </a:lnTo>
                <a:lnTo>
                  <a:pt x="328169" y="93724"/>
                </a:lnTo>
                <a:lnTo>
                  <a:pt x="346965" y="84326"/>
                </a:lnTo>
                <a:lnTo>
                  <a:pt x="365761" y="74929"/>
                </a:lnTo>
                <a:lnTo>
                  <a:pt x="403225" y="74929"/>
                </a:lnTo>
                <a:lnTo>
                  <a:pt x="431292" y="84326"/>
                </a:lnTo>
                <a:lnTo>
                  <a:pt x="581407" y="121791"/>
                </a:lnTo>
                <a:lnTo>
                  <a:pt x="590804" y="121791"/>
                </a:lnTo>
                <a:lnTo>
                  <a:pt x="618871" y="131316"/>
                </a:lnTo>
                <a:lnTo>
                  <a:pt x="637667" y="140587"/>
                </a:lnTo>
                <a:lnTo>
                  <a:pt x="656462" y="159382"/>
                </a:lnTo>
                <a:lnTo>
                  <a:pt x="665733" y="168780"/>
                </a:lnTo>
                <a:lnTo>
                  <a:pt x="675131" y="187452"/>
                </a:lnTo>
                <a:lnTo>
                  <a:pt x="684532" y="206248"/>
                </a:lnTo>
                <a:lnTo>
                  <a:pt x="693930" y="225043"/>
                </a:lnTo>
                <a:lnTo>
                  <a:pt x="693930" y="253110"/>
                </a:lnTo>
                <a:lnTo>
                  <a:pt x="703328" y="271906"/>
                </a:lnTo>
                <a:lnTo>
                  <a:pt x="703328" y="31876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68" name="Freeform 9768"/>
          <p:cNvSpPr/>
          <p:nvPr/>
        </p:nvSpPr>
        <p:spPr>
          <a:xfrm rot="-5400000" flipH="0" flipV="0">
            <a:off x="25733518" y="15357105"/>
            <a:ext cx="102100" cy="82287"/>
          </a:xfrm>
          <a:custGeom>
            <a:pathLst>
              <a:path w="628268" h="506351">
                <a:moveTo>
                  <a:pt x="628268" y="300103"/>
                </a:moveTo>
                <a:lnTo>
                  <a:pt x="628268" y="300103"/>
                </a:lnTo>
                <a:lnTo>
                  <a:pt x="618870" y="281304"/>
                </a:lnTo>
                <a:lnTo>
                  <a:pt x="600202" y="262508"/>
                </a:lnTo>
                <a:lnTo>
                  <a:pt x="478281" y="234442"/>
                </a:lnTo>
                <a:lnTo>
                  <a:pt x="478281" y="149988"/>
                </a:lnTo>
                <a:lnTo>
                  <a:pt x="468883" y="131319"/>
                </a:lnTo>
                <a:lnTo>
                  <a:pt x="468883" y="103126"/>
                </a:lnTo>
                <a:lnTo>
                  <a:pt x="459485" y="84330"/>
                </a:lnTo>
                <a:lnTo>
                  <a:pt x="450087" y="56260"/>
                </a:lnTo>
                <a:lnTo>
                  <a:pt x="440689" y="46863"/>
                </a:lnTo>
                <a:lnTo>
                  <a:pt x="431291" y="28194"/>
                </a:lnTo>
                <a:lnTo>
                  <a:pt x="431291" y="18669"/>
                </a:lnTo>
                <a:lnTo>
                  <a:pt x="412623" y="0"/>
                </a:lnTo>
                <a:lnTo>
                  <a:pt x="403225" y="215646"/>
                </a:lnTo>
                <a:lnTo>
                  <a:pt x="403225" y="337567"/>
                </a:lnTo>
                <a:lnTo>
                  <a:pt x="393827" y="365761"/>
                </a:lnTo>
                <a:lnTo>
                  <a:pt x="393827" y="384429"/>
                </a:lnTo>
                <a:lnTo>
                  <a:pt x="375028" y="403225"/>
                </a:lnTo>
                <a:lnTo>
                  <a:pt x="365630" y="422021"/>
                </a:lnTo>
                <a:lnTo>
                  <a:pt x="346962" y="422021"/>
                </a:lnTo>
                <a:lnTo>
                  <a:pt x="328166" y="431419"/>
                </a:lnTo>
                <a:lnTo>
                  <a:pt x="309370" y="422021"/>
                </a:lnTo>
                <a:lnTo>
                  <a:pt x="281304" y="422021"/>
                </a:lnTo>
                <a:lnTo>
                  <a:pt x="131189" y="375159"/>
                </a:lnTo>
                <a:lnTo>
                  <a:pt x="121918" y="375159"/>
                </a:lnTo>
                <a:lnTo>
                  <a:pt x="93724" y="365761"/>
                </a:lnTo>
                <a:lnTo>
                  <a:pt x="74929" y="356363"/>
                </a:lnTo>
                <a:lnTo>
                  <a:pt x="56260" y="346965"/>
                </a:lnTo>
                <a:lnTo>
                  <a:pt x="46862" y="328169"/>
                </a:lnTo>
                <a:lnTo>
                  <a:pt x="37464" y="318899"/>
                </a:lnTo>
                <a:lnTo>
                  <a:pt x="28066" y="300103"/>
                </a:lnTo>
                <a:lnTo>
                  <a:pt x="18668" y="271906"/>
                </a:lnTo>
                <a:lnTo>
                  <a:pt x="9398" y="253110"/>
                </a:lnTo>
                <a:lnTo>
                  <a:pt x="9398" y="187579"/>
                </a:lnTo>
                <a:lnTo>
                  <a:pt x="0" y="393827"/>
                </a:lnTo>
                <a:lnTo>
                  <a:pt x="18668" y="412623"/>
                </a:lnTo>
                <a:lnTo>
                  <a:pt x="37464" y="422021"/>
                </a:lnTo>
                <a:lnTo>
                  <a:pt x="56260" y="431419"/>
                </a:lnTo>
                <a:lnTo>
                  <a:pt x="74929" y="440690"/>
                </a:lnTo>
                <a:lnTo>
                  <a:pt x="103122" y="450088"/>
                </a:lnTo>
                <a:lnTo>
                  <a:pt x="131189" y="459485"/>
                </a:lnTo>
                <a:lnTo>
                  <a:pt x="281304" y="496953"/>
                </a:lnTo>
                <a:lnTo>
                  <a:pt x="300099" y="506351"/>
                </a:lnTo>
                <a:lnTo>
                  <a:pt x="328166" y="506351"/>
                </a:lnTo>
                <a:lnTo>
                  <a:pt x="356359" y="506351"/>
                </a:lnTo>
                <a:lnTo>
                  <a:pt x="375028" y="496953"/>
                </a:lnTo>
                <a:lnTo>
                  <a:pt x="393827" y="487555"/>
                </a:lnTo>
                <a:lnTo>
                  <a:pt x="412623" y="478281"/>
                </a:lnTo>
                <a:lnTo>
                  <a:pt x="431291" y="459485"/>
                </a:lnTo>
                <a:lnTo>
                  <a:pt x="440689" y="459485"/>
                </a:lnTo>
                <a:lnTo>
                  <a:pt x="450087" y="440690"/>
                </a:lnTo>
                <a:lnTo>
                  <a:pt x="459485" y="422021"/>
                </a:lnTo>
                <a:lnTo>
                  <a:pt x="468883" y="403225"/>
                </a:lnTo>
                <a:lnTo>
                  <a:pt x="478281" y="375159"/>
                </a:lnTo>
                <a:lnTo>
                  <a:pt x="478281" y="309501"/>
                </a:lnTo>
                <a:lnTo>
                  <a:pt x="581403" y="337567"/>
                </a:lnTo>
                <a:lnTo>
                  <a:pt x="590804" y="346965"/>
                </a:lnTo>
                <a:lnTo>
                  <a:pt x="618870" y="337567"/>
                </a:lnTo>
                <a:lnTo>
                  <a:pt x="628268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69" name="Freeform 9769"/>
          <p:cNvSpPr/>
          <p:nvPr/>
        </p:nvSpPr>
        <p:spPr>
          <a:xfrm rot="-5400000" flipH="0" flipV="0">
            <a:off x="25811233" y="15399777"/>
            <a:ext cx="88396" cy="31990"/>
          </a:xfrm>
          <a:custGeom>
            <a:pathLst>
              <a:path w="543942" h="196850">
                <a:moveTo>
                  <a:pt x="543942" y="159386"/>
                </a:moveTo>
                <a:lnTo>
                  <a:pt x="543942" y="149988"/>
                </a:lnTo>
                <a:lnTo>
                  <a:pt x="534544" y="131320"/>
                </a:lnTo>
                <a:lnTo>
                  <a:pt x="515748" y="121922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465"/>
                </a:lnTo>
                <a:lnTo>
                  <a:pt x="0" y="46863"/>
                </a:lnTo>
                <a:lnTo>
                  <a:pt x="9398" y="65659"/>
                </a:lnTo>
                <a:lnTo>
                  <a:pt x="28066" y="75056"/>
                </a:lnTo>
                <a:lnTo>
                  <a:pt x="496952" y="196850"/>
                </a:lnTo>
                <a:lnTo>
                  <a:pt x="515748" y="196850"/>
                </a:lnTo>
                <a:lnTo>
                  <a:pt x="534544" y="187580"/>
                </a:lnTo>
                <a:lnTo>
                  <a:pt x="534544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70" name="Freeform 9770"/>
          <p:cNvSpPr/>
          <p:nvPr/>
        </p:nvSpPr>
        <p:spPr>
          <a:xfrm rot="-5400000" flipH="0" flipV="0">
            <a:off x="25865349" y="15336539"/>
            <a:ext cx="19792" cy="13704"/>
          </a:xfrm>
          <a:custGeom>
            <a:pathLst>
              <a:path w="121791" h="84327">
                <a:moveTo>
                  <a:pt x="121791" y="46862"/>
                </a:moveTo>
                <a:lnTo>
                  <a:pt x="121791" y="37464"/>
                </a:lnTo>
                <a:lnTo>
                  <a:pt x="112520" y="18668"/>
                </a:lnTo>
                <a:lnTo>
                  <a:pt x="93725" y="9398"/>
                </a:lnTo>
                <a:lnTo>
                  <a:pt x="56260" y="0"/>
                </a:lnTo>
                <a:lnTo>
                  <a:pt x="18669" y="0"/>
                </a:lnTo>
                <a:lnTo>
                  <a:pt x="9398" y="9398"/>
                </a:lnTo>
                <a:lnTo>
                  <a:pt x="0" y="37464"/>
                </a:lnTo>
                <a:lnTo>
                  <a:pt x="9398" y="65658"/>
                </a:lnTo>
                <a:lnTo>
                  <a:pt x="28066" y="74929"/>
                </a:lnTo>
                <a:lnTo>
                  <a:pt x="65658" y="84327"/>
                </a:lnTo>
                <a:lnTo>
                  <a:pt x="103122" y="84327"/>
                </a:lnTo>
                <a:lnTo>
                  <a:pt x="112520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71" name="Freeform 9771"/>
          <p:cNvSpPr/>
          <p:nvPr/>
        </p:nvSpPr>
        <p:spPr>
          <a:xfrm rot="-5400000" flipH="0" flipV="0">
            <a:off x="25852388" y="15398250"/>
            <a:ext cx="88396" cy="35044"/>
          </a:xfrm>
          <a:custGeom>
            <a:pathLst>
              <a:path w="543942" h="215646">
                <a:moveTo>
                  <a:pt x="543942" y="159385"/>
                </a:moveTo>
                <a:lnTo>
                  <a:pt x="543942" y="149988"/>
                </a:lnTo>
                <a:lnTo>
                  <a:pt x="534544" y="131319"/>
                </a:lnTo>
                <a:lnTo>
                  <a:pt x="515748" y="121921"/>
                </a:lnTo>
                <a:lnTo>
                  <a:pt x="46865" y="0"/>
                </a:lnTo>
                <a:lnTo>
                  <a:pt x="28066" y="0"/>
                </a:lnTo>
                <a:lnTo>
                  <a:pt x="9398" y="9271"/>
                </a:lnTo>
                <a:lnTo>
                  <a:pt x="9398" y="18669"/>
                </a:lnTo>
                <a:lnTo>
                  <a:pt x="0" y="37464"/>
                </a:lnTo>
                <a:lnTo>
                  <a:pt x="0" y="46862"/>
                </a:lnTo>
                <a:lnTo>
                  <a:pt x="9398" y="65661"/>
                </a:lnTo>
                <a:lnTo>
                  <a:pt x="28066" y="75059"/>
                </a:lnTo>
                <a:lnTo>
                  <a:pt x="168783" y="112523"/>
                </a:lnTo>
                <a:lnTo>
                  <a:pt x="253240" y="215646"/>
                </a:lnTo>
                <a:lnTo>
                  <a:pt x="290704" y="140590"/>
                </a:lnTo>
                <a:lnTo>
                  <a:pt x="496952" y="196850"/>
                </a:lnTo>
                <a:lnTo>
                  <a:pt x="525146" y="196850"/>
                </a:lnTo>
                <a:lnTo>
                  <a:pt x="534544" y="1874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72" name="Freeform 9772"/>
          <p:cNvSpPr/>
          <p:nvPr/>
        </p:nvSpPr>
        <p:spPr>
          <a:xfrm rot="-5400000" flipH="0" flipV="0">
            <a:off x="25888960" y="15384525"/>
            <a:ext cx="88396" cy="62494"/>
          </a:xfrm>
          <a:custGeom>
            <a:pathLst>
              <a:path w="543942" h="384556">
                <a:moveTo>
                  <a:pt x="543942" y="337694"/>
                </a:moveTo>
                <a:lnTo>
                  <a:pt x="543942" y="337694"/>
                </a:lnTo>
                <a:lnTo>
                  <a:pt x="534544" y="318895"/>
                </a:lnTo>
                <a:lnTo>
                  <a:pt x="290704" y="0"/>
                </a:lnTo>
                <a:lnTo>
                  <a:pt x="253240" y="75056"/>
                </a:lnTo>
                <a:lnTo>
                  <a:pt x="18795" y="178181"/>
                </a:lnTo>
                <a:lnTo>
                  <a:pt x="9398" y="196977"/>
                </a:lnTo>
                <a:lnTo>
                  <a:pt x="0" y="215773"/>
                </a:lnTo>
                <a:lnTo>
                  <a:pt x="0" y="225170"/>
                </a:lnTo>
                <a:lnTo>
                  <a:pt x="9398" y="243839"/>
                </a:lnTo>
                <a:lnTo>
                  <a:pt x="18795" y="253237"/>
                </a:lnTo>
                <a:lnTo>
                  <a:pt x="56263" y="253237"/>
                </a:lnTo>
                <a:lnTo>
                  <a:pt x="300102" y="140717"/>
                </a:lnTo>
                <a:lnTo>
                  <a:pt x="468886" y="365760"/>
                </a:lnTo>
                <a:lnTo>
                  <a:pt x="487554" y="375158"/>
                </a:lnTo>
                <a:lnTo>
                  <a:pt x="506350" y="384556"/>
                </a:lnTo>
                <a:lnTo>
                  <a:pt x="534544" y="3657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73" name="Freeform 9773"/>
          <p:cNvSpPr/>
          <p:nvPr/>
        </p:nvSpPr>
        <p:spPr>
          <a:xfrm rot="-5400000" flipH="0" flipV="0">
            <a:off x="25997932" y="15431024"/>
            <a:ext cx="9143" cy="48749"/>
          </a:xfrm>
          <a:custGeom>
            <a:pathLst>
              <a:path w="56263" h="299975">
                <a:moveTo>
                  <a:pt x="56263" y="0"/>
                </a:moveTo>
                <a:lnTo>
                  <a:pt x="37464" y="9271"/>
                </a:lnTo>
                <a:lnTo>
                  <a:pt x="37464" y="18669"/>
                </a:lnTo>
                <a:lnTo>
                  <a:pt x="18795" y="37464"/>
                </a:lnTo>
                <a:lnTo>
                  <a:pt x="9398" y="56136"/>
                </a:lnTo>
                <a:lnTo>
                  <a:pt x="0" y="74932"/>
                </a:lnTo>
                <a:lnTo>
                  <a:pt x="0" y="224916"/>
                </a:lnTo>
                <a:lnTo>
                  <a:pt x="9398" y="253110"/>
                </a:lnTo>
                <a:lnTo>
                  <a:pt x="18795" y="271909"/>
                </a:lnTo>
                <a:lnTo>
                  <a:pt x="28066" y="290705"/>
                </a:lnTo>
                <a:lnTo>
                  <a:pt x="46865" y="2999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74" name="Freeform 9774"/>
          <p:cNvSpPr/>
          <p:nvPr/>
        </p:nvSpPr>
        <p:spPr>
          <a:xfrm rot="-5400000" flipH="0" flipV="0">
            <a:off x="25975065" y="15382234"/>
            <a:ext cx="65528" cy="65549"/>
          </a:xfrm>
          <a:custGeom>
            <a:pathLst>
              <a:path w="403225" h="403352">
                <a:moveTo>
                  <a:pt x="403225" y="103253"/>
                </a:moveTo>
                <a:lnTo>
                  <a:pt x="384429" y="93855"/>
                </a:lnTo>
                <a:lnTo>
                  <a:pt x="365630" y="84457"/>
                </a:lnTo>
                <a:lnTo>
                  <a:pt x="337564" y="75059"/>
                </a:lnTo>
                <a:lnTo>
                  <a:pt x="309370" y="65785"/>
                </a:lnTo>
                <a:lnTo>
                  <a:pt x="84326" y="0"/>
                </a:lnTo>
                <a:lnTo>
                  <a:pt x="46862" y="0"/>
                </a:lnTo>
                <a:lnTo>
                  <a:pt x="18668" y="0"/>
                </a:lnTo>
                <a:lnTo>
                  <a:pt x="0" y="9398"/>
                </a:lnTo>
                <a:lnTo>
                  <a:pt x="0" y="140717"/>
                </a:lnTo>
                <a:lnTo>
                  <a:pt x="0" y="131319"/>
                </a:lnTo>
                <a:lnTo>
                  <a:pt x="9270" y="112650"/>
                </a:lnTo>
                <a:lnTo>
                  <a:pt x="18668" y="93855"/>
                </a:lnTo>
                <a:lnTo>
                  <a:pt x="28066" y="84457"/>
                </a:lnTo>
                <a:lnTo>
                  <a:pt x="56260" y="75059"/>
                </a:lnTo>
                <a:lnTo>
                  <a:pt x="84326" y="84457"/>
                </a:lnTo>
                <a:lnTo>
                  <a:pt x="309370" y="140717"/>
                </a:lnTo>
                <a:lnTo>
                  <a:pt x="318768" y="140717"/>
                </a:lnTo>
                <a:lnTo>
                  <a:pt x="337564" y="150115"/>
                </a:lnTo>
                <a:lnTo>
                  <a:pt x="356232" y="168911"/>
                </a:lnTo>
                <a:lnTo>
                  <a:pt x="375031" y="178308"/>
                </a:lnTo>
                <a:lnTo>
                  <a:pt x="384429" y="196977"/>
                </a:lnTo>
                <a:lnTo>
                  <a:pt x="384429" y="215773"/>
                </a:lnTo>
                <a:lnTo>
                  <a:pt x="393827" y="243839"/>
                </a:lnTo>
                <a:lnTo>
                  <a:pt x="393827" y="4033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75" name="Freeform 9775"/>
          <p:cNvSpPr/>
          <p:nvPr/>
        </p:nvSpPr>
        <p:spPr>
          <a:xfrm rot="-5400000" flipH="0" flipV="0">
            <a:off x="25972011" y="15376146"/>
            <a:ext cx="88396" cy="79253"/>
          </a:xfrm>
          <a:custGeom>
            <a:pathLst>
              <a:path w="543942" h="487680">
                <a:moveTo>
                  <a:pt x="543942" y="459614"/>
                </a:moveTo>
                <a:lnTo>
                  <a:pt x="543942" y="206375"/>
                </a:lnTo>
                <a:lnTo>
                  <a:pt x="534544" y="178181"/>
                </a:lnTo>
                <a:lnTo>
                  <a:pt x="525146" y="159513"/>
                </a:lnTo>
                <a:lnTo>
                  <a:pt x="515748" y="140717"/>
                </a:lnTo>
                <a:lnTo>
                  <a:pt x="506350" y="121921"/>
                </a:lnTo>
                <a:lnTo>
                  <a:pt x="496952" y="112650"/>
                </a:lnTo>
                <a:lnTo>
                  <a:pt x="478284" y="93855"/>
                </a:lnTo>
                <a:lnTo>
                  <a:pt x="468886" y="393954"/>
                </a:lnTo>
                <a:lnTo>
                  <a:pt x="159385" y="309500"/>
                </a:lnTo>
                <a:lnTo>
                  <a:pt x="140590" y="309500"/>
                </a:lnTo>
                <a:lnTo>
                  <a:pt x="121921" y="290832"/>
                </a:lnTo>
                <a:lnTo>
                  <a:pt x="103125" y="272036"/>
                </a:lnTo>
                <a:lnTo>
                  <a:pt x="93727" y="253237"/>
                </a:lnTo>
                <a:lnTo>
                  <a:pt x="84329" y="234441"/>
                </a:lnTo>
                <a:lnTo>
                  <a:pt x="75059" y="206375"/>
                </a:lnTo>
                <a:lnTo>
                  <a:pt x="75059" y="0"/>
                </a:lnTo>
                <a:lnTo>
                  <a:pt x="56263" y="9525"/>
                </a:lnTo>
                <a:lnTo>
                  <a:pt x="46865" y="309500"/>
                </a:lnTo>
                <a:lnTo>
                  <a:pt x="37464" y="309500"/>
                </a:lnTo>
                <a:lnTo>
                  <a:pt x="18795" y="328296"/>
                </a:lnTo>
                <a:lnTo>
                  <a:pt x="9398" y="337694"/>
                </a:lnTo>
                <a:lnTo>
                  <a:pt x="0" y="365760"/>
                </a:lnTo>
                <a:lnTo>
                  <a:pt x="0" y="393954"/>
                </a:lnTo>
                <a:lnTo>
                  <a:pt x="9398" y="412750"/>
                </a:lnTo>
                <a:lnTo>
                  <a:pt x="18795" y="431419"/>
                </a:lnTo>
                <a:lnTo>
                  <a:pt x="37464" y="440816"/>
                </a:lnTo>
                <a:lnTo>
                  <a:pt x="56263" y="440816"/>
                </a:lnTo>
                <a:lnTo>
                  <a:pt x="75059" y="431419"/>
                </a:lnTo>
                <a:lnTo>
                  <a:pt x="75059" y="403352"/>
                </a:lnTo>
                <a:lnTo>
                  <a:pt x="84329" y="384556"/>
                </a:lnTo>
                <a:lnTo>
                  <a:pt x="112523" y="384556"/>
                </a:lnTo>
                <a:lnTo>
                  <a:pt x="506350" y="487680"/>
                </a:lnTo>
                <a:lnTo>
                  <a:pt x="534544" y="4782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76" name="Freeform 9776"/>
          <p:cNvSpPr/>
          <p:nvPr/>
        </p:nvSpPr>
        <p:spPr>
          <a:xfrm rot="-5400000" flipH="0" flipV="0">
            <a:off x="26063462" y="15388342"/>
            <a:ext cx="106682" cy="73144"/>
          </a:xfrm>
          <a:custGeom>
            <a:pathLst>
              <a:path w="656463" h="450087">
                <a:moveTo>
                  <a:pt x="656463" y="131190"/>
                </a:moveTo>
                <a:lnTo>
                  <a:pt x="656463" y="121920"/>
                </a:lnTo>
                <a:lnTo>
                  <a:pt x="647065" y="103124"/>
                </a:lnTo>
                <a:lnTo>
                  <a:pt x="628269" y="93726"/>
                </a:lnTo>
                <a:lnTo>
                  <a:pt x="271906" y="0"/>
                </a:lnTo>
                <a:lnTo>
                  <a:pt x="234442" y="0"/>
                </a:lnTo>
                <a:lnTo>
                  <a:pt x="206248" y="0"/>
                </a:lnTo>
                <a:lnTo>
                  <a:pt x="187580" y="9398"/>
                </a:lnTo>
                <a:lnTo>
                  <a:pt x="168784" y="18669"/>
                </a:lnTo>
                <a:lnTo>
                  <a:pt x="149985" y="28067"/>
                </a:lnTo>
                <a:lnTo>
                  <a:pt x="149985" y="37464"/>
                </a:lnTo>
                <a:lnTo>
                  <a:pt x="131316" y="56260"/>
                </a:lnTo>
                <a:lnTo>
                  <a:pt x="121919" y="74929"/>
                </a:lnTo>
                <a:lnTo>
                  <a:pt x="112521" y="93726"/>
                </a:lnTo>
                <a:lnTo>
                  <a:pt x="112521" y="356361"/>
                </a:lnTo>
                <a:lnTo>
                  <a:pt x="46863" y="337565"/>
                </a:lnTo>
                <a:lnTo>
                  <a:pt x="28067" y="337565"/>
                </a:lnTo>
                <a:lnTo>
                  <a:pt x="9271" y="356361"/>
                </a:lnTo>
                <a:lnTo>
                  <a:pt x="0" y="356361"/>
                </a:lnTo>
                <a:lnTo>
                  <a:pt x="0" y="384428"/>
                </a:lnTo>
                <a:lnTo>
                  <a:pt x="9271" y="403225"/>
                </a:lnTo>
                <a:lnTo>
                  <a:pt x="28067" y="412623"/>
                </a:lnTo>
                <a:lnTo>
                  <a:pt x="149985" y="450087"/>
                </a:lnTo>
                <a:lnTo>
                  <a:pt x="159386" y="450087"/>
                </a:lnTo>
                <a:lnTo>
                  <a:pt x="178182" y="440689"/>
                </a:lnTo>
                <a:lnTo>
                  <a:pt x="187580" y="421894"/>
                </a:lnTo>
                <a:lnTo>
                  <a:pt x="187580" y="131190"/>
                </a:lnTo>
                <a:lnTo>
                  <a:pt x="196850" y="103124"/>
                </a:lnTo>
                <a:lnTo>
                  <a:pt x="206248" y="93726"/>
                </a:lnTo>
                <a:lnTo>
                  <a:pt x="215646" y="74929"/>
                </a:lnTo>
                <a:lnTo>
                  <a:pt x="243840" y="74929"/>
                </a:lnTo>
                <a:lnTo>
                  <a:pt x="271906" y="84328"/>
                </a:lnTo>
                <a:lnTo>
                  <a:pt x="609473" y="168782"/>
                </a:lnTo>
                <a:lnTo>
                  <a:pt x="637667" y="168782"/>
                </a:lnTo>
                <a:lnTo>
                  <a:pt x="647065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77" name="Freeform 9777"/>
          <p:cNvSpPr/>
          <p:nvPr/>
        </p:nvSpPr>
        <p:spPr>
          <a:xfrm rot="-5400000" flipH="0" flipV="0">
            <a:off x="26093936" y="15380717"/>
            <a:ext cx="76198" cy="57912"/>
          </a:xfrm>
          <a:custGeom>
            <a:pathLst>
              <a:path w="468883" h="356363">
                <a:moveTo>
                  <a:pt x="468883" y="309499"/>
                </a:moveTo>
                <a:lnTo>
                  <a:pt x="468883" y="309499"/>
                </a:lnTo>
                <a:lnTo>
                  <a:pt x="459485" y="290704"/>
                </a:lnTo>
                <a:lnTo>
                  <a:pt x="440689" y="281306"/>
                </a:lnTo>
                <a:lnTo>
                  <a:pt x="0" y="159513"/>
                </a:lnTo>
                <a:lnTo>
                  <a:pt x="0" y="0"/>
                </a:lnTo>
                <a:lnTo>
                  <a:pt x="0" y="243840"/>
                </a:lnTo>
                <a:lnTo>
                  <a:pt x="421893" y="346965"/>
                </a:lnTo>
                <a:lnTo>
                  <a:pt x="431291" y="356363"/>
                </a:lnTo>
                <a:lnTo>
                  <a:pt x="450087" y="346965"/>
                </a:lnTo>
                <a:lnTo>
                  <a:pt x="459485" y="33756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78" name="Freeform 9778"/>
          <p:cNvSpPr/>
          <p:nvPr/>
        </p:nvSpPr>
        <p:spPr>
          <a:xfrm rot="-5400000" flipH="0" flipV="0">
            <a:off x="26152612" y="15399767"/>
            <a:ext cx="88396" cy="32010"/>
          </a:xfrm>
          <a:custGeom>
            <a:pathLst>
              <a:path w="543942" h="196977">
                <a:moveTo>
                  <a:pt x="543942" y="159384"/>
                </a:moveTo>
                <a:lnTo>
                  <a:pt x="543942" y="149986"/>
                </a:lnTo>
                <a:lnTo>
                  <a:pt x="534544" y="131317"/>
                </a:lnTo>
                <a:lnTo>
                  <a:pt x="515748" y="121919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591"/>
                </a:lnTo>
                <a:lnTo>
                  <a:pt x="0" y="46862"/>
                </a:lnTo>
                <a:lnTo>
                  <a:pt x="9398" y="65658"/>
                </a:lnTo>
                <a:lnTo>
                  <a:pt x="28066" y="75057"/>
                </a:lnTo>
                <a:lnTo>
                  <a:pt x="496952" y="196977"/>
                </a:lnTo>
                <a:lnTo>
                  <a:pt x="515748" y="196977"/>
                </a:lnTo>
                <a:lnTo>
                  <a:pt x="534544" y="187579"/>
                </a:lnTo>
                <a:lnTo>
                  <a:pt x="534544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79" name="Freeform 9779"/>
          <p:cNvSpPr/>
          <p:nvPr/>
        </p:nvSpPr>
        <p:spPr>
          <a:xfrm rot="-5400000" flipH="0" flipV="0">
            <a:off x="26206727" y="15336529"/>
            <a:ext cx="19792" cy="13724"/>
          </a:xfrm>
          <a:custGeom>
            <a:pathLst>
              <a:path w="121791" h="84454">
                <a:moveTo>
                  <a:pt x="121791" y="46862"/>
                </a:moveTo>
                <a:lnTo>
                  <a:pt x="121791" y="37592"/>
                </a:lnTo>
                <a:lnTo>
                  <a:pt x="112520" y="18796"/>
                </a:lnTo>
                <a:lnTo>
                  <a:pt x="93725" y="9398"/>
                </a:lnTo>
                <a:lnTo>
                  <a:pt x="56260" y="0"/>
                </a:lnTo>
                <a:lnTo>
                  <a:pt x="18669" y="0"/>
                </a:lnTo>
                <a:lnTo>
                  <a:pt x="9398" y="9398"/>
                </a:lnTo>
                <a:lnTo>
                  <a:pt x="0" y="37592"/>
                </a:lnTo>
                <a:lnTo>
                  <a:pt x="9398" y="65658"/>
                </a:lnTo>
                <a:lnTo>
                  <a:pt x="28066" y="75056"/>
                </a:lnTo>
                <a:lnTo>
                  <a:pt x="65658" y="84454"/>
                </a:lnTo>
                <a:lnTo>
                  <a:pt x="103122" y="84454"/>
                </a:lnTo>
                <a:lnTo>
                  <a:pt x="112520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80" name="Freeform 9780"/>
          <p:cNvSpPr/>
          <p:nvPr/>
        </p:nvSpPr>
        <p:spPr>
          <a:xfrm rot="-5400000" flipH="0" flipV="0">
            <a:off x="26231100" y="15411201"/>
            <a:ext cx="38099" cy="59440"/>
          </a:xfrm>
          <a:custGeom>
            <a:pathLst>
              <a:path w="234441" h="365761">
                <a:moveTo>
                  <a:pt x="234441" y="178182"/>
                </a:moveTo>
                <a:lnTo>
                  <a:pt x="65661" y="9398"/>
                </a:lnTo>
                <a:lnTo>
                  <a:pt x="56263" y="0"/>
                </a:lnTo>
                <a:lnTo>
                  <a:pt x="18795" y="0"/>
                </a:lnTo>
                <a:lnTo>
                  <a:pt x="0" y="18796"/>
                </a:lnTo>
                <a:lnTo>
                  <a:pt x="0" y="46864"/>
                </a:lnTo>
                <a:lnTo>
                  <a:pt x="9398" y="65660"/>
                </a:lnTo>
                <a:lnTo>
                  <a:pt x="234441" y="272035"/>
                </a:lnTo>
                <a:lnTo>
                  <a:pt x="234441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81" name="Freeform 9781"/>
          <p:cNvSpPr/>
          <p:nvPr/>
        </p:nvSpPr>
        <p:spPr>
          <a:xfrm rot="-5400000" flipH="0" flipV="0">
            <a:off x="26247869" y="15368530"/>
            <a:ext cx="28956" cy="56385"/>
          </a:xfrm>
          <a:custGeom>
            <a:pathLst>
              <a:path w="178182" h="346964">
                <a:moveTo>
                  <a:pt x="178182" y="46863"/>
                </a:moveTo>
                <a:lnTo>
                  <a:pt x="159386" y="37465"/>
                </a:lnTo>
                <a:lnTo>
                  <a:pt x="140587" y="28067"/>
                </a:lnTo>
                <a:lnTo>
                  <a:pt x="112521" y="9271"/>
                </a:lnTo>
                <a:lnTo>
                  <a:pt x="84327" y="9271"/>
                </a:lnTo>
                <a:lnTo>
                  <a:pt x="84327" y="0"/>
                </a:lnTo>
                <a:lnTo>
                  <a:pt x="46863" y="0"/>
                </a:lnTo>
                <a:lnTo>
                  <a:pt x="28067" y="9271"/>
                </a:lnTo>
                <a:lnTo>
                  <a:pt x="0" y="9271"/>
                </a:lnTo>
                <a:lnTo>
                  <a:pt x="9398" y="149988"/>
                </a:lnTo>
                <a:lnTo>
                  <a:pt x="9398" y="140589"/>
                </a:lnTo>
                <a:lnTo>
                  <a:pt x="18796" y="112522"/>
                </a:lnTo>
                <a:lnTo>
                  <a:pt x="28067" y="93727"/>
                </a:lnTo>
                <a:lnTo>
                  <a:pt x="37465" y="84329"/>
                </a:lnTo>
                <a:lnTo>
                  <a:pt x="93725" y="84329"/>
                </a:lnTo>
                <a:lnTo>
                  <a:pt x="112521" y="93727"/>
                </a:lnTo>
                <a:lnTo>
                  <a:pt x="131189" y="112522"/>
                </a:lnTo>
                <a:lnTo>
                  <a:pt x="149988" y="121793"/>
                </a:lnTo>
                <a:lnTo>
                  <a:pt x="159386" y="140589"/>
                </a:lnTo>
                <a:lnTo>
                  <a:pt x="159386" y="159386"/>
                </a:lnTo>
                <a:lnTo>
                  <a:pt x="168784" y="187580"/>
                </a:lnTo>
                <a:lnTo>
                  <a:pt x="168784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82" name="Freeform 9782"/>
          <p:cNvSpPr/>
          <p:nvPr/>
        </p:nvSpPr>
        <p:spPr>
          <a:xfrm rot="-5400000" flipH="0" flipV="0">
            <a:off x="26226519" y="15380717"/>
            <a:ext cx="88396" cy="70110"/>
          </a:xfrm>
          <a:custGeom>
            <a:pathLst>
              <a:path w="543942" h="431419">
                <a:moveTo>
                  <a:pt x="543942" y="384557"/>
                </a:moveTo>
                <a:lnTo>
                  <a:pt x="543942" y="168911"/>
                </a:lnTo>
                <a:lnTo>
                  <a:pt x="534544" y="150115"/>
                </a:lnTo>
                <a:lnTo>
                  <a:pt x="534544" y="122047"/>
                </a:lnTo>
                <a:lnTo>
                  <a:pt x="525146" y="103251"/>
                </a:lnTo>
                <a:lnTo>
                  <a:pt x="515748" y="84456"/>
                </a:lnTo>
                <a:lnTo>
                  <a:pt x="506350" y="65660"/>
                </a:lnTo>
                <a:lnTo>
                  <a:pt x="496952" y="46991"/>
                </a:lnTo>
                <a:lnTo>
                  <a:pt x="478284" y="37592"/>
                </a:lnTo>
                <a:lnTo>
                  <a:pt x="468886" y="337693"/>
                </a:lnTo>
                <a:lnTo>
                  <a:pt x="309500" y="300101"/>
                </a:lnTo>
                <a:lnTo>
                  <a:pt x="309500" y="140717"/>
                </a:lnTo>
                <a:lnTo>
                  <a:pt x="300102" y="0"/>
                </a:lnTo>
                <a:lnTo>
                  <a:pt x="281306" y="18796"/>
                </a:lnTo>
                <a:lnTo>
                  <a:pt x="271909" y="18796"/>
                </a:lnTo>
                <a:lnTo>
                  <a:pt x="262638" y="37592"/>
                </a:lnTo>
                <a:lnTo>
                  <a:pt x="243839" y="56262"/>
                </a:lnTo>
                <a:lnTo>
                  <a:pt x="234441" y="84456"/>
                </a:lnTo>
                <a:lnTo>
                  <a:pt x="234441" y="272035"/>
                </a:lnTo>
                <a:lnTo>
                  <a:pt x="46865" y="225171"/>
                </a:lnTo>
                <a:lnTo>
                  <a:pt x="18795" y="225171"/>
                </a:lnTo>
                <a:lnTo>
                  <a:pt x="0" y="243841"/>
                </a:lnTo>
                <a:lnTo>
                  <a:pt x="0" y="272035"/>
                </a:lnTo>
                <a:lnTo>
                  <a:pt x="9398" y="290703"/>
                </a:lnTo>
                <a:lnTo>
                  <a:pt x="28066" y="300101"/>
                </a:lnTo>
                <a:lnTo>
                  <a:pt x="496952" y="422021"/>
                </a:lnTo>
                <a:lnTo>
                  <a:pt x="506350" y="431419"/>
                </a:lnTo>
                <a:lnTo>
                  <a:pt x="515748" y="431419"/>
                </a:lnTo>
                <a:lnTo>
                  <a:pt x="534544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83" name="Freeform 9783"/>
          <p:cNvSpPr/>
          <p:nvPr/>
        </p:nvSpPr>
        <p:spPr>
          <a:xfrm rot="-5400000" flipH="0" flipV="0">
            <a:off x="26376636" y="15386052"/>
            <a:ext cx="88396" cy="59439"/>
          </a:xfrm>
          <a:custGeom>
            <a:pathLst>
              <a:path w="543942" h="365759">
                <a:moveTo>
                  <a:pt x="543942" y="159511"/>
                </a:moveTo>
                <a:lnTo>
                  <a:pt x="543942" y="150113"/>
                </a:lnTo>
                <a:lnTo>
                  <a:pt x="534544" y="131318"/>
                </a:lnTo>
                <a:lnTo>
                  <a:pt x="515748" y="121920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592"/>
                </a:lnTo>
                <a:lnTo>
                  <a:pt x="0" y="46989"/>
                </a:lnTo>
                <a:lnTo>
                  <a:pt x="9398" y="65658"/>
                </a:lnTo>
                <a:lnTo>
                  <a:pt x="28066" y="75056"/>
                </a:lnTo>
                <a:lnTo>
                  <a:pt x="234441" y="131318"/>
                </a:lnTo>
                <a:lnTo>
                  <a:pt x="234441" y="365759"/>
                </a:lnTo>
                <a:lnTo>
                  <a:pt x="309500" y="150113"/>
                </a:lnTo>
                <a:lnTo>
                  <a:pt x="496952" y="196977"/>
                </a:lnTo>
                <a:lnTo>
                  <a:pt x="515748" y="196977"/>
                </a:lnTo>
                <a:lnTo>
                  <a:pt x="534544" y="187578"/>
                </a:lnTo>
                <a:lnTo>
                  <a:pt x="534544" y="1781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84" name="Freeform 9784"/>
          <p:cNvSpPr/>
          <p:nvPr/>
        </p:nvSpPr>
        <p:spPr>
          <a:xfrm rot="-5400000" flipH="0" flipV="0">
            <a:off x="26401785" y="15385299"/>
            <a:ext cx="88396" cy="60946"/>
          </a:xfrm>
          <a:custGeom>
            <a:pathLst>
              <a:path w="543942" h="375032">
                <a:moveTo>
                  <a:pt x="543942" y="328168"/>
                </a:moveTo>
                <a:lnTo>
                  <a:pt x="543942" y="328168"/>
                </a:lnTo>
                <a:lnTo>
                  <a:pt x="534544" y="309372"/>
                </a:lnTo>
                <a:lnTo>
                  <a:pt x="515748" y="300101"/>
                </a:lnTo>
                <a:lnTo>
                  <a:pt x="309500" y="243840"/>
                </a:lnTo>
                <a:lnTo>
                  <a:pt x="309500" y="0"/>
                </a:lnTo>
                <a:lnTo>
                  <a:pt x="234441" y="215646"/>
                </a:lnTo>
                <a:lnTo>
                  <a:pt x="46865" y="168784"/>
                </a:lnTo>
                <a:lnTo>
                  <a:pt x="28066" y="168784"/>
                </a:lnTo>
                <a:lnTo>
                  <a:pt x="9398" y="178182"/>
                </a:lnTo>
                <a:lnTo>
                  <a:pt x="9398" y="187580"/>
                </a:lnTo>
                <a:lnTo>
                  <a:pt x="0" y="206248"/>
                </a:lnTo>
                <a:lnTo>
                  <a:pt x="0" y="215646"/>
                </a:lnTo>
                <a:lnTo>
                  <a:pt x="9398" y="234442"/>
                </a:lnTo>
                <a:lnTo>
                  <a:pt x="28066" y="243840"/>
                </a:lnTo>
                <a:lnTo>
                  <a:pt x="496952" y="365634"/>
                </a:lnTo>
                <a:lnTo>
                  <a:pt x="506350" y="375032"/>
                </a:lnTo>
                <a:lnTo>
                  <a:pt x="525146" y="365634"/>
                </a:lnTo>
                <a:lnTo>
                  <a:pt x="534544" y="3563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85" name="Freeform 9785"/>
          <p:cNvSpPr/>
          <p:nvPr/>
        </p:nvSpPr>
        <p:spPr>
          <a:xfrm rot="-5400000" flipH="0" flipV="0">
            <a:off x="26509994" y="15431014"/>
            <a:ext cx="9143" cy="48769"/>
          </a:xfrm>
          <a:custGeom>
            <a:pathLst>
              <a:path w="56263" h="300101">
                <a:moveTo>
                  <a:pt x="56263" y="0"/>
                </a:moveTo>
                <a:lnTo>
                  <a:pt x="37464" y="9398"/>
                </a:lnTo>
                <a:lnTo>
                  <a:pt x="37464" y="18796"/>
                </a:lnTo>
                <a:lnTo>
                  <a:pt x="18795" y="37464"/>
                </a:lnTo>
                <a:lnTo>
                  <a:pt x="9398" y="56260"/>
                </a:lnTo>
                <a:lnTo>
                  <a:pt x="0" y="75056"/>
                </a:lnTo>
                <a:lnTo>
                  <a:pt x="0" y="225044"/>
                </a:lnTo>
                <a:lnTo>
                  <a:pt x="9398" y="253237"/>
                </a:lnTo>
                <a:lnTo>
                  <a:pt x="18795" y="271906"/>
                </a:lnTo>
                <a:lnTo>
                  <a:pt x="28066" y="290702"/>
                </a:lnTo>
                <a:lnTo>
                  <a:pt x="46865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86" name="Freeform 9786"/>
          <p:cNvSpPr/>
          <p:nvPr/>
        </p:nvSpPr>
        <p:spPr>
          <a:xfrm rot="-5400000" flipH="0" flipV="0">
            <a:off x="26487126" y="15382244"/>
            <a:ext cx="65528" cy="65528"/>
          </a:xfrm>
          <a:custGeom>
            <a:pathLst>
              <a:path w="403225" h="403225">
                <a:moveTo>
                  <a:pt x="403225" y="103251"/>
                </a:moveTo>
                <a:lnTo>
                  <a:pt x="384429" y="93853"/>
                </a:lnTo>
                <a:lnTo>
                  <a:pt x="365630" y="84455"/>
                </a:lnTo>
                <a:lnTo>
                  <a:pt x="337564" y="75057"/>
                </a:lnTo>
                <a:lnTo>
                  <a:pt x="309370" y="65659"/>
                </a:lnTo>
                <a:lnTo>
                  <a:pt x="84326" y="0"/>
                </a:lnTo>
                <a:lnTo>
                  <a:pt x="46862" y="0"/>
                </a:lnTo>
                <a:lnTo>
                  <a:pt x="18668" y="0"/>
                </a:lnTo>
                <a:lnTo>
                  <a:pt x="0" y="9399"/>
                </a:lnTo>
                <a:lnTo>
                  <a:pt x="0" y="140717"/>
                </a:lnTo>
                <a:lnTo>
                  <a:pt x="0" y="131319"/>
                </a:lnTo>
                <a:lnTo>
                  <a:pt x="9270" y="112523"/>
                </a:lnTo>
                <a:lnTo>
                  <a:pt x="18668" y="93853"/>
                </a:lnTo>
                <a:lnTo>
                  <a:pt x="28066" y="84455"/>
                </a:lnTo>
                <a:lnTo>
                  <a:pt x="56260" y="75057"/>
                </a:lnTo>
                <a:lnTo>
                  <a:pt x="84326" y="84455"/>
                </a:lnTo>
                <a:lnTo>
                  <a:pt x="309370" y="140717"/>
                </a:lnTo>
                <a:lnTo>
                  <a:pt x="318768" y="140717"/>
                </a:lnTo>
                <a:lnTo>
                  <a:pt x="337564" y="150115"/>
                </a:lnTo>
                <a:lnTo>
                  <a:pt x="356232" y="168783"/>
                </a:lnTo>
                <a:lnTo>
                  <a:pt x="375031" y="178181"/>
                </a:lnTo>
                <a:lnTo>
                  <a:pt x="384429" y="196977"/>
                </a:lnTo>
                <a:lnTo>
                  <a:pt x="384429" y="215647"/>
                </a:lnTo>
                <a:lnTo>
                  <a:pt x="393827" y="243841"/>
                </a:lnTo>
                <a:lnTo>
                  <a:pt x="393827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87" name="Freeform 9787"/>
          <p:cNvSpPr/>
          <p:nvPr/>
        </p:nvSpPr>
        <p:spPr>
          <a:xfrm rot="-5400000" flipH="0" flipV="0">
            <a:off x="26484083" y="15376146"/>
            <a:ext cx="88396" cy="79253"/>
          </a:xfrm>
          <a:custGeom>
            <a:pathLst>
              <a:path w="543942" h="487679">
                <a:moveTo>
                  <a:pt x="543942" y="459485"/>
                </a:moveTo>
                <a:lnTo>
                  <a:pt x="543942" y="206248"/>
                </a:lnTo>
                <a:lnTo>
                  <a:pt x="534544" y="178180"/>
                </a:lnTo>
                <a:lnTo>
                  <a:pt x="525146" y="159384"/>
                </a:lnTo>
                <a:lnTo>
                  <a:pt x="515748" y="140716"/>
                </a:lnTo>
                <a:lnTo>
                  <a:pt x="506350" y="121920"/>
                </a:lnTo>
                <a:lnTo>
                  <a:pt x="496952" y="112522"/>
                </a:lnTo>
                <a:lnTo>
                  <a:pt x="478284" y="93852"/>
                </a:lnTo>
                <a:lnTo>
                  <a:pt x="468886" y="393826"/>
                </a:lnTo>
                <a:lnTo>
                  <a:pt x="159385" y="309499"/>
                </a:lnTo>
                <a:lnTo>
                  <a:pt x="140590" y="309499"/>
                </a:lnTo>
                <a:lnTo>
                  <a:pt x="121921" y="290702"/>
                </a:lnTo>
                <a:lnTo>
                  <a:pt x="103125" y="272033"/>
                </a:lnTo>
                <a:lnTo>
                  <a:pt x="93727" y="253237"/>
                </a:lnTo>
                <a:lnTo>
                  <a:pt x="84329" y="234442"/>
                </a:lnTo>
                <a:lnTo>
                  <a:pt x="75059" y="206248"/>
                </a:lnTo>
                <a:lnTo>
                  <a:pt x="75059" y="0"/>
                </a:lnTo>
                <a:lnTo>
                  <a:pt x="56263" y="9398"/>
                </a:lnTo>
                <a:lnTo>
                  <a:pt x="46865" y="309499"/>
                </a:lnTo>
                <a:lnTo>
                  <a:pt x="37464" y="309499"/>
                </a:lnTo>
                <a:lnTo>
                  <a:pt x="18795" y="328295"/>
                </a:lnTo>
                <a:lnTo>
                  <a:pt x="9398" y="337566"/>
                </a:lnTo>
                <a:lnTo>
                  <a:pt x="0" y="365759"/>
                </a:lnTo>
                <a:lnTo>
                  <a:pt x="0" y="393826"/>
                </a:lnTo>
                <a:lnTo>
                  <a:pt x="9398" y="412623"/>
                </a:lnTo>
                <a:lnTo>
                  <a:pt x="18795" y="431419"/>
                </a:lnTo>
                <a:lnTo>
                  <a:pt x="37464" y="440817"/>
                </a:lnTo>
                <a:lnTo>
                  <a:pt x="56263" y="440817"/>
                </a:lnTo>
                <a:lnTo>
                  <a:pt x="75059" y="431419"/>
                </a:lnTo>
                <a:lnTo>
                  <a:pt x="75059" y="403225"/>
                </a:lnTo>
                <a:lnTo>
                  <a:pt x="84329" y="384555"/>
                </a:lnTo>
                <a:lnTo>
                  <a:pt x="112523" y="384555"/>
                </a:lnTo>
                <a:lnTo>
                  <a:pt x="506350" y="487679"/>
                </a:lnTo>
                <a:lnTo>
                  <a:pt x="534544" y="4782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88" name="Freeform 9788"/>
          <p:cNvSpPr/>
          <p:nvPr/>
        </p:nvSpPr>
        <p:spPr>
          <a:xfrm rot="-5400000" flipH="0" flipV="0">
            <a:off x="26690585" y="15393678"/>
            <a:ext cx="65528" cy="45715"/>
          </a:xfrm>
          <a:custGeom>
            <a:pathLst>
              <a:path w="403225" h="281305">
                <a:moveTo>
                  <a:pt x="403225" y="262509"/>
                </a:moveTo>
                <a:lnTo>
                  <a:pt x="403225" y="103124"/>
                </a:lnTo>
                <a:lnTo>
                  <a:pt x="403225" y="112523"/>
                </a:lnTo>
                <a:lnTo>
                  <a:pt x="393827" y="140717"/>
                </a:lnTo>
                <a:lnTo>
                  <a:pt x="393827" y="159385"/>
                </a:lnTo>
                <a:lnTo>
                  <a:pt x="375028" y="178181"/>
                </a:lnTo>
                <a:lnTo>
                  <a:pt x="365630" y="187579"/>
                </a:lnTo>
                <a:lnTo>
                  <a:pt x="346962" y="196977"/>
                </a:lnTo>
                <a:lnTo>
                  <a:pt x="281304" y="196977"/>
                </a:lnTo>
                <a:lnTo>
                  <a:pt x="131189" y="150115"/>
                </a:lnTo>
                <a:lnTo>
                  <a:pt x="121918" y="150115"/>
                </a:lnTo>
                <a:lnTo>
                  <a:pt x="93724" y="140717"/>
                </a:lnTo>
                <a:lnTo>
                  <a:pt x="74929" y="131319"/>
                </a:lnTo>
                <a:lnTo>
                  <a:pt x="56260" y="121921"/>
                </a:lnTo>
                <a:lnTo>
                  <a:pt x="46862" y="103124"/>
                </a:lnTo>
                <a:lnTo>
                  <a:pt x="37464" y="84328"/>
                </a:lnTo>
                <a:lnTo>
                  <a:pt x="28066" y="65659"/>
                </a:lnTo>
                <a:lnTo>
                  <a:pt x="18668" y="46864"/>
                </a:lnTo>
                <a:lnTo>
                  <a:pt x="9398" y="28068"/>
                </a:lnTo>
                <a:lnTo>
                  <a:pt x="9398" y="0"/>
                </a:lnTo>
                <a:lnTo>
                  <a:pt x="0" y="168783"/>
                </a:lnTo>
                <a:lnTo>
                  <a:pt x="18668" y="178181"/>
                </a:lnTo>
                <a:lnTo>
                  <a:pt x="37464" y="196977"/>
                </a:lnTo>
                <a:lnTo>
                  <a:pt x="56260" y="206375"/>
                </a:lnTo>
                <a:lnTo>
                  <a:pt x="74929" y="215647"/>
                </a:lnTo>
                <a:lnTo>
                  <a:pt x="103122" y="225045"/>
                </a:lnTo>
                <a:lnTo>
                  <a:pt x="131189" y="234443"/>
                </a:lnTo>
                <a:lnTo>
                  <a:pt x="281304" y="271907"/>
                </a:lnTo>
                <a:lnTo>
                  <a:pt x="300099" y="281305"/>
                </a:lnTo>
                <a:lnTo>
                  <a:pt x="356359" y="281305"/>
                </a:lnTo>
                <a:lnTo>
                  <a:pt x="375028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89" name="Freeform 9789"/>
          <p:cNvSpPr/>
          <p:nvPr/>
        </p:nvSpPr>
        <p:spPr>
          <a:xfrm rot="-5400000" flipH="0" flipV="0">
            <a:off x="26707343" y="15338820"/>
            <a:ext cx="30483" cy="44187"/>
          </a:xfrm>
          <a:custGeom>
            <a:pathLst>
              <a:path w="187579" h="271907">
                <a:moveTo>
                  <a:pt x="187579" y="262509"/>
                </a:moveTo>
                <a:lnTo>
                  <a:pt x="178181" y="131319"/>
                </a:lnTo>
                <a:lnTo>
                  <a:pt x="178181" y="159385"/>
                </a:lnTo>
                <a:lnTo>
                  <a:pt x="168783" y="178181"/>
                </a:lnTo>
                <a:lnTo>
                  <a:pt x="150115" y="187579"/>
                </a:lnTo>
                <a:lnTo>
                  <a:pt x="131316" y="187579"/>
                </a:lnTo>
                <a:lnTo>
                  <a:pt x="103122" y="187579"/>
                </a:lnTo>
                <a:lnTo>
                  <a:pt x="84454" y="178181"/>
                </a:lnTo>
                <a:lnTo>
                  <a:pt x="65658" y="159385"/>
                </a:lnTo>
                <a:lnTo>
                  <a:pt x="56260" y="159385"/>
                </a:lnTo>
                <a:lnTo>
                  <a:pt x="37592" y="140717"/>
                </a:lnTo>
                <a:lnTo>
                  <a:pt x="28194" y="121921"/>
                </a:lnTo>
                <a:lnTo>
                  <a:pt x="28194" y="65659"/>
                </a:lnTo>
                <a:lnTo>
                  <a:pt x="18796" y="46864"/>
                </a:lnTo>
                <a:lnTo>
                  <a:pt x="9398" y="18797"/>
                </a:lnTo>
                <a:lnTo>
                  <a:pt x="0" y="0"/>
                </a:lnTo>
                <a:lnTo>
                  <a:pt x="0" y="215647"/>
                </a:lnTo>
                <a:lnTo>
                  <a:pt x="9398" y="196977"/>
                </a:lnTo>
                <a:lnTo>
                  <a:pt x="9398" y="206375"/>
                </a:lnTo>
                <a:lnTo>
                  <a:pt x="28194" y="225045"/>
                </a:lnTo>
                <a:lnTo>
                  <a:pt x="37592" y="234443"/>
                </a:lnTo>
                <a:lnTo>
                  <a:pt x="65658" y="253239"/>
                </a:lnTo>
                <a:lnTo>
                  <a:pt x="93852" y="262509"/>
                </a:lnTo>
                <a:lnTo>
                  <a:pt x="112520" y="271907"/>
                </a:lnTo>
                <a:lnTo>
                  <a:pt x="140717" y="271907"/>
                </a:lnTo>
                <a:lnTo>
                  <a:pt x="159386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90" name="Freeform 9790"/>
          <p:cNvSpPr/>
          <p:nvPr/>
        </p:nvSpPr>
        <p:spPr>
          <a:xfrm rot="-5400000" flipH="0" flipV="0">
            <a:off x="26644870" y="15361688"/>
            <a:ext cx="126475" cy="70089"/>
          </a:xfrm>
          <a:custGeom>
            <a:pathLst>
              <a:path w="778256" h="431291">
                <a:moveTo>
                  <a:pt x="778256" y="318897"/>
                </a:moveTo>
                <a:lnTo>
                  <a:pt x="778256" y="290703"/>
                </a:lnTo>
                <a:lnTo>
                  <a:pt x="768985" y="262635"/>
                </a:lnTo>
                <a:lnTo>
                  <a:pt x="768985" y="243839"/>
                </a:lnTo>
                <a:lnTo>
                  <a:pt x="759587" y="225044"/>
                </a:lnTo>
                <a:lnTo>
                  <a:pt x="750190" y="206248"/>
                </a:lnTo>
                <a:lnTo>
                  <a:pt x="740792" y="187579"/>
                </a:lnTo>
                <a:lnTo>
                  <a:pt x="722123" y="168782"/>
                </a:lnTo>
                <a:lnTo>
                  <a:pt x="712725" y="159384"/>
                </a:lnTo>
                <a:lnTo>
                  <a:pt x="693929" y="140588"/>
                </a:lnTo>
                <a:lnTo>
                  <a:pt x="675134" y="131317"/>
                </a:lnTo>
                <a:lnTo>
                  <a:pt x="647064" y="121920"/>
                </a:lnTo>
                <a:lnTo>
                  <a:pt x="618870" y="112522"/>
                </a:lnTo>
                <a:lnTo>
                  <a:pt x="196850" y="0"/>
                </a:lnTo>
                <a:lnTo>
                  <a:pt x="149987" y="0"/>
                </a:lnTo>
                <a:lnTo>
                  <a:pt x="103125" y="0"/>
                </a:lnTo>
                <a:lnTo>
                  <a:pt x="84329" y="9398"/>
                </a:lnTo>
                <a:lnTo>
                  <a:pt x="65661" y="28066"/>
                </a:lnTo>
                <a:lnTo>
                  <a:pt x="46865" y="37464"/>
                </a:lnTo>
                <a:lnTo>
                  <a:pt x="37464" y="46862"/>
                </a:lnTo>
                <a:lnTo>
                  <a:pt x="28066" y="65658"/>
                </a:lnTo>
                <a:lnTo>
                  <a:pt x="18795" y="84328"/>
                </a:lnTo>
                <a:lnTo>
                  <a:pt x="9398" y="103124"/>
                </a:lnTo>
                <a:lnTo>
                  <a:pt x="0" y="121920"/>
                </a:lnTo>
                <a:lnTo>
                  <a:pt x="0" y="215646"/>
                </a:lnTo>
                <a:lnTo>
                  <a:pt x="9398" y="234441"/>
                </a:lnTo>
                <a:lnTo>
                  <a:pt x="18795" y="262635"/>
                </a:lnTo>
                <a:lnTo>
                  <a:pt x="28066" y="281305"/>
                </a:lnTo>
                <a:lnTo>
                  <a:pt x="37464" y="300101"/>
                </a:lnTo>
                <a:lnTo>
                  <a:pt x="46865" y="318897"/>
                </a:lnTo>
                <a:lnTo>
                  <a:pt x="65661" y="337565"/>
                </a:lnTo>
                <a:lnTo>
                  <a:pt x="75059" y="168782"/>
                </a:lnTo>
                <a:lnTo>
                  <a:pt x="75059" y="159384"/>
                </a:lnTo>
                <a:lnTo>
                  <a:pt x="84329" y="131317"/>
                </a:lnTo>
                <a:lnTo>
                  <a:pt x="84329" y="112522"/>
                </a:lnTo>
                <a:lnTo>
                  <a:pt x="93727" y="93726"/>
                </a:lnTo>
                <a:lnTo>
                  <a:pt x="112523" y="84328"/>
                </a:lnTo>
                <a:lnTo>
                  <a:pt x="131319" y="75056"/>
                </a:lnTo>
                <a:lnTo>
                  <a:pt x="168783" y="75056"/>
                </a:lnTo>
                <a:lnTo>
                  <a:pt x="196850" y="84328"/>
                </a:lnTo>
                <a:lnTo>
                  <a:pt x="346965" y="121920"/>
                </a:lnTo>
                <a:lnTo>
                  <a:pt x="356362" y="121920"/>
                </a:lnTo>
                <a:lnTo>
                  <a:pt x="384429" y="131317"/>
                </a:lnTo>
                <a:lnTo>
                  <a:pt x="403225" y="140588"/>
                </a:lnTo>
                <a:lnTo>
                  <a:pt x="412623" y="159384"/>
                </a:lnTo>
                <a:lnTo>
                  <a:pt x="431291" y="168782"/>
                </a:lnTo>
                <a:lnTo>
                  <a:pt x="440689" y="187579"/>
                </a:lnTo>
                <a:lnTo>
                  <a:pt x="450090" y="206248"/>
                </a:lnTo>
                <a:lnTo>
                  <a:pt x="459488" y="225044"/>
                </a:lnTo>
                <a:lnTo>
                  <a:pt x="459488" y="253110"/>
                </a:lnTo>
                <a:lnTo>
                  <a:pt x="468886" y="271906"/>
                </a:lnTo>
                <a:lnTo>
                  <a:pt x="468886" y="431291"/>
                </a:lnTo>
                <a:lnTo>
                  <a:pt x="487554" y="422021"/>
                </a:lnTo>
                <a:lnTo>
                  <a:pt x="496952" y="403225"/>
                </a:lnTo>
                <a:lnTo>
                  <a:pt x="515748" y="384429"/>
                </a:lnTo>
                <a:lnTo>
                  <a:pt x="515748" y="168782"/>
                </a:lnTo>
                <a:lnTo>
                  <a:pt x="618870" y="196850"/>
                </a:lnTo>
                <a:lnTo>
                  <a:pt x="628268" y="196850"/>
                </a:lnTo>
                <a:lnTo>
                  <a:pt x="647064" y="206248"/>
                </a:lnTo>
                <a:lnTo>
                  <a:pt x="665863" y="215646"/>
                </a:lnTo>
                <a:lnTo>
                  <a:pt x="684531" y="234441"/>
                </a:lnTo>
                <a:lnTo>
                  <a:pt x="693929" y="253110"/>
                </a:lnTo>
                <a:lnTo>
                  <a:pt x="693929" y="300101"/>
                </a:lnTo>
                <a:lnTo>
                  <a:pt x="703327" y="431291"/>
                </a:lnTo>
                <a:lnTo>
                  <a:pt x="722123" y="422021"/>
                </a:lnTo>
                <a:lnTo>
                  <a:pt x="740792" y="403225"/>
                </a:lnTo>
                <a:lnTo>
                  <a:pt x="759587" y="384429"/>
                </a:lnTo>
                <a:lnTo>
                  <a:pt x="768985" y="365759"/>
                </a:lnTo>
                <a:lnTo>
                  <a:pt x="768985" y="3375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91" name="Freeform 9791"/>
          <p:cNvSpPr/>
          <p:nvPr/>
        </p:nvSpPr>
        <p:spPr>
          <a:xfrm rot="-5400000" flipH="0" flipV="0">
            <a:off x="26730212" y="15399767"/>
            <a:ext cx="88396" cy="32010"/>
          </a:xfrm>
          <a:custGeom>
            <a:pathLst>
              <a:path w="543942" h="196977">
                <a:moveTo>
                  <a:pt x="543942" y="159385"/>
                </a:moveTo>
                <a:lnTo>
                  <a:pt x="543942" y="149986"/>
                </a:lnTo>
                <a:lnTo>
                  <a:pt x="534544" y="131317"/>
                </a:lnTo>
                <a:lnTo>
                  <a:pt x="515748" y="121919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7"/>
                </a:lnTo>
                <a:lnTo>
                  <a:pt x="9398" y="18795"/>
                </a:lnTo>
                <a:lnTo>
                  <a:pt x="0" y="37464"/>
                </a:lnTo>
                <a:lnTo>
                  <a:pt x="0" y="46862"/>
                </a:lnTo>
                <a:lnTo>
                  <a:pt x="9398" y="65659"/>
                </a:lnTo>
                <a:lnTo>
                  <a:pt x="28066" y="75057"/>
                </a:lnTo>
                <a:lnTo>
                  <a:pt x="496952" y="196977"/>
                </a:lnTo>
                <a:lnTo>
                  <a:pt x="515748" y="196977"/>
                </a:lnTo>
                <a:lnTo>
                  <a:pt x="534544" y="187579"/>
                </a:lnTo>
                <a:lnTo>
                  <a:pt x="534544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92" name="Freeform 9792"/>
          <p:cNvSpPr/>
          <p:nvPr/>
        </p:nvSpPr>
        <p:spPr>
          <a:xfrm rot="-5400000" flipH="0" flipV="0">
            <a:off x="26784316" y="15336539"/>
            <a:ext cx="19792" cy="13704"/>
          </a:xfrm>
          <a:custGeom>
            <a:pathLst>
              <a:path w="121791" h="84328">
                <a:moveTo>
                  <a:pt x="121791" y="46862"/>
                </a:moveTo>
                <a:lnTo>
                  <a:pt x="121791" y="37464"/>
                </a:lnTo>
                <a:lnTo>
                  <a:pt x="112520" y="18796"/>
                </a:lnTo>
                <a:lnTo>
                  <a:pt x="93725" y="9398"/>
                </a:lnTo>
                <a:lnTo>
                  <a:pt x="56260" y="0"/>
                </a:lnTo>
                <a:lnTo>
                  <a:pt x="18669" y="0"/>
                </a:lnTo>
                <a:lnTo>
                  <a:pt x="9398" y="9398"/>
                </a:lnTo>
                <a:lnTo>
                  <a:pt x="0" y="37464"/>
                </a:lnTo>
                <a:lnTo>
                  <a:pt x="9398" y="65658"/>
                </a:lnTo>
                <a:lnTo>
                  <a:pt x="28066" y="75056"/>
                </a:lnTo>
                <a:lnTo>
                  <a:pt x="65658" y="84328"/>
                </a:lnTo>
                <a:lnTo>
                  <a:pt x="103122" y="84328"/>
                </a:lnTo>
                <a:lnTo>
                  <a:pt x="112520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93" name="Freeform 9793"/>
          <p:cNvSpPr/>
          <p:nvPr/>
        </p:nvSpPr>
        <p:spPr>
          <a:xfrm rot="-5400000" flipH="0" flipV="0">
            <a:off x="26797267" y="15389096"/>
            <a:ext cx="77726" cy="64021"/>
          </a:xfrm>
          <a:custGeom>
            <a:pathLst>
              <a:path w="478284" h="393954">
                <a:moveTo>
                  <a:pt x="478284" y="103251"/>
                </a:moveTo>
                <a:lnTo>
                  <a:pt x="459488" y="93853"/>
                </a:lnTo>
                <a:lnTo>
                  <a:pt x="440689" y="84455"/>
                </a:lnTo>
                <a:lnTo>
                  <a:pt x="422020" y="65658"/>
                </a:lnTo>
                <a:lnTo>
                  <a:pt x="403225" y="56260"/>
                </a:lnTo>
                <a:lnTo>
                  <a:pt x="375031" y="46989"/>
                </a:lnTo>
                <a:lnTo>
                  <a:pt x="346965" y="46989"/>
                </a:lnTo>
                <a:lnTo>
                  <a:pt x="196850" y="0"/>
                </a:lnTo>
                <a:lnTo>
                  <a:pt x="149987" y="0"/>
                </a:lnTo>
                <a:lnTo>
                  <a:pt x="103125" y="0"/>
                </a:lnTo>
                <a:lnTo>
                  <a:pt x="84329" y="9398"/>
                </a:lnTo>
                <a:lnTo>
                  <a:pt x="65661" y="28194"/>
                </a:lnTo>
                <a:lnTo>
                  <a:pt x="46865" y="37591"/>
                </a:lnTo>
                <a:lnTo>
                  <a:pt x="37464" y="46989"/>
                </a:lnTo>
                <a:lnTo>
                  <a:pt x="28066" y="65658"/>
                </a:lnTo>
                <a:lnTo>
                  <a:pt x="18795" y="84455"/>
                </a:lnTo>
                <a:lnTo>
                  <a:pt x="9398" y="103251"/>
                </a:lnTo>
                <a:lnTo>
                  <a:pt x="0" y="121920"/>
                </a:lnTo>
                <a:lnTo>
                  <a:pt x="0" y="187579"/>
                </a:lnTo>
                <a:lnTo>
                  <a:pt x="9398" y="215646"/>
                </a:lnTo>
                <a:lnTo>
                  <a:pt x="9398" y="234441"/>
                </a:lnTo>
                <a:lnTo>
                  <a:pt x="18795" y="262635"/>
                </a:lnTo>
                <a:lnTo>
                  <a:pt x="28066" y="281305"/>
                </a:lnTo>
                <a:lnTo>
                  <a:pt x="37464" y="300101"/>
                </a:lnTo>
                <a:lnTo>
                  <a:pt x="46865" y="318897"/>
                </a:lnTo>
                <a:lnTo>
                  <a:pt x="65661" y="337692"/>
                </a:lnTo>
                <a:lnTo>
                  <a:pt x="75059" y="168782"/>
                </a:lnTo>
                <a:lnTo>
                  <a:pt x="75059" y="159384"/>
                </a:lnTo>
                <a:lnTo>
                  <a:pt x="84329" y="131317"/>
                </a:lnTo>
                <a:lnTo>
                  <a:pt x="84329" y="112522"/>
                </a:lnTo>
                <a:lnTo>
                  <a:pt x="93727" y="93853"/>
                </a:lnTo>
                <a:lnTo>
                  <a:pt x="112523" y="84455"/>
                </a:lnTo>
                <a:lnTo>
                  <a:pt x="131319" y="75056"/>
                </a:lnTo>
                <a:lnTo>
                  <a:pt x="168783" y="75056"/>
                </a:lnTo>
                <a:lnTo>
                  <a:pt x="196850" y="84455"/>
                </a:lnTo>
                <a:lnTo>
                  <a:pt x="346965" y="121920"/>
                </a:lnTo>
                <a:lnTo>
                  <a:pt x="356362" y="121920"/>
                </a:lnTo>
                <a:lnTo>
                  <a:pt x="384429" y="131317"/>
                </a:lnTo>
                <a:lnTo>
                  <a:pt x="403225" y="140715"/>
                </a:lnTo>
                <a:lnTo>
                  <a:pt x="422020" y="159384"/>
                </a:lnTo>
                <a:lnTo>
                  <a:pt x="431291" y="168782"/>
                </a:lnTo>
                <a:lnTo>
                  <a:pt x="440689" y="187579"/>
                </a:lnTo>
                <a:lnTo>
                  <a:pt x="450090" y="206375"/>
                </a:lnTo>
                <a:lnTo>
                  <a:pt x="459488" y="225044"/>
                </a:lnTo>
                <a:lnTo>
                  <a:pt x="459488" y="253237"/>
                </a:lnTo>
                <a:lnTo>
                  <a:pt x="468886" y="271906"/>
                </a:lnTo>
                <a:lnTo>
                  <a:pt x="468886" y="3939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94" name="Freeform 9794"/>
          <p:cNvSpPr/>
          <p:nvPr/>
        </p:nvSpPr>
        <p:spPr>
          <a:xfrm rot="-5400000" flipH="0" flipV="0">
            <a:off x="26797278" y="15357116"/>
            <a:ext cx="115804" cy="68562"/>
          </a:xfrm>
          <a:custGeom>
            <a:pathLst>
              <a:path w="712595" h="421894">
                <a:moveTo>
                  <a:pt x="712595" y="290703"/>
                </a:moveTo>
                <a:lnTo>
                  <a:pt x="712595" y="168655"/>
                </a:lnTo>
                <a:lnTo>
                  <a:pt x="703324" y="140588"/>
                </a:lnTo>
                <a:lnTo>
                  <a:pt x="693926" y="131190"/>
                </a:lnTo>
                <a:lnTo>
                  <a:pt x="675131" y="121793"/>
                </a:lnTo>
                <a:lnTo>
                  <a:pt x="647064" y="131190"/>
                </a:lnTo>
                <a:lnTo>
                  <a:pt x="637666" y="140588"/>
                </a:lnTo>
                <a:lnTo>
                  <a:pt x="628268" y="168655"/>
                </a:lnTo>
                <a:lnTo>
                  <a:pt x="628268" y="309372"/>
                </a:lnTo>
                <a:lnTo>
                  <a:pt x="618870" y="328168"/>
                </a:lnTo>
                <a:lnTo>
                  <a:pt x="600202" y="337565"/>
                </a:lnTo>
                <a:lnTo>
                  <a:pt x="581403" y="337565"/>
                </a:lnTo>
                <a:lnTo>
                  <a:pt x="553209" y="337565"/>
                </a:lnTo>
                <a:lnTo>
                  <a:pt x="478281" y="309372"/>
                </a:lnTo>
                <a:lnTo>
                  <a:pt x="478281" y="149986"/>
                </a:lnTo>
                <a:lnTo>
                  <a:pt x="468883" y="131190"/>
                </a:lnTo>
                <a:lnTo>
                  <a:pt x="468883" y="103124"/>
                </a:lnTo>
                <a:lnTo>
                  <a:pt x="459485" y="84328"/>
                </a:lnTo>
                <a:lnTo>
                  <a:pt x="450087" y="56133"/>
                </a:lnTo>
                <a:lnTo>
                  <a:pt x="440689" y="46862"/>
                </a:lnTo>
                <a:lnTo>
                  <a:pt x="431291" y="28066"/>
                </a:lnTo>
                <a:lnTo>
                  <a:pt x="431291" y="18669"/>
                </a:lnTo>
                <a:lnTo>
                  <a:pt x="412623" y="0"/>
                </a:lnTo>
                <a:lnTo>
                  <a:pt x="403225" y="290703"/>
                </a:lnTo>
                <a:lnTo>
                  <a:pt x="131189" y="215646"/>
                </a:lnTo>
                <a:lnTo>
                  <a:pt x="121918" y="215646"/>
                </a:lnTo>
                <a:lnTo>
                  <a:pt x="93724" y="206248"/>
                </a:lnTo>
                <a:lnTo>
                  <a:pt x="74929" y="196850"/>
                </a:lnTo>
                <a:lnTo>
                  <a:pt x="56260" y="187452"/>
                </a:lnTo>
                <a:lnTo>
                  <a:pt x="46862" y="168655"/>
                </a:lnTo>
                <a:lnTo>
                  <a:pt x="37464" y="149986"/>
                </a:lnTo>
                <a:lnTo>
                  <a:pt x="28066" y="131190"/>
                </a:lnTo>
                <a:lnTo>
                  <a:pt x="18668" y="112395"/>
                </a:lnTo>
                <a:lnTo>
                  <a:pt x="9398" y="93726"/>
                </a:lnTo>
                <a:lnTo>
                  <a:pt x="9398" y="65531"/>
                </a:lnTo>
                <a:lnTo>
                  <a:pt x="0" y="234441"/>
                </a:lnTo>
                <a:lnTo>
                  <a:pt x="18668" y="243712"/>
                </a:lnTo>
                <a:lnTo>
                  <a:pt x="37464" y="262508"/>
                </a:lnTo>
                <a:lnTo>
                  <a:pt x="56260" y="271906"/>
                </a:lnTo>
                <a:lnTo>
                  <a:pt x="74929" y="281304"/>
                </a:lnTo>
                <a:lnTo>
                  <a:pt x="103122" y="290703"/>
                </a:lnTo>
                <a:lnTo>
                  <a:pt x="131189" y="299974"/>
                </a:lnTo>
                <a:lnTo>
                  <a:pt x="553209" y="412496"/>
                </a:lnTo>
                <a:lnTo>
                  <a:pt x="562607" y="412496"/>
                </a:lnTo>
                <a:lnTo>
                  <a:pt x="590804" y="421894"/>
                </a:lnTo>
                <a:lnTo>
                  <a:pt x="609473" y="412496"/>
                </a:lnTo>
                <a:lnTo>
                  <a:pt x="637666" y="412496"/>
                </a:lnTo>
                <a:lnTo>
                  <a:pt x="656462" y="393827"/>
                </a:lnTo>
                <a:lnTo>
                  <a:pt x="675131" y="384429"/>
                </a:lnTo>
                <a:lnTo>
                  <a:pt x="675131" y="375030"/>
                </a:lnTo>
                <a:lnTo>
                  <a:pt x="693926" y="356234"/>
                </a:lnTo>
                <a:lnTo>
                  <a:pt x="703324" y="337565"/>
                </a:lnTo>
                <a:lnTo>
                  <a:pt x="703324" y="3187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95" name="Freeform 9795"/>
          <p:cNvSpPr/>
          <p:nvPr/>
        </p:nvSpPr>
        <p:spPr>
          <a:xfrm rot="-5400000" flipH="0" flipV="0">
            <a:off x="26917664" y="15407393"/>
            <a:ext cx="76199" cy="28956"/>
          </a:xfrm>
          <a:custGeom>
            <a:pathLst>
              <a:path w="468886" h="178182">
                <a:moveTo>
                  <a:pt x="468886" y="168784"/>
                </a:moveTo>
                <a:lnTo>
                  <a:pt x="468886" y="37465"/>
                </a:lnTo>
                <a:lnTo>
                  <a:pt x="459488" y="65660"/>
                </a:lnTo>
                <a:lnTo>
                  <a:pt x="450090" y="84456"/>
                </a:lnTo>
                <a:lnTo>
                  <a:pt x="440689" y="93726"/>
                </a:lnTo>
                <a:lnTo>
                  <a:pt x="412623" y="93726"/>
                </a:lnTo>
                <a:lnTo>
                  <a:pt x="384429" y="93726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8"/>
                </a:lnTo>
                <a:lnTo>
                  <a:pt x="9398" y="18669"/>
                </a:lnTo>
                <a:lnTo>
                  <a:pt x="0" y="37465"/>
                </a:lnTo>
                <a:lnTo>
                  <a:pt x="0" y="46864"/>
                </a:lnTo>
                <a:lnTo>
                  <a:pt x="9398" y="65660"/>
                </a:lnTo>
                <a:lnTo>
                  <a:pt x="28066" y="75058"/>
                </a:lnTo>
                <a:lnTo>
                  <a:pt x="384429" y="168784"/>
                </a:lnTo>
                <a:lnTo>
                  <a:pt x="393827" y="178182"/>
                </a:lnTo>
                <a:lnTo>
                  <a:pt x="422020" y="178182"/>
                </a:lnTo>
                <a:lnTo>
                  <a:pt x="450090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96" name="Freeform 9796"/>
          <p:cNvSpPr/>
          <p:nvPr/>
        </p:nvSpPr>
        <p:spPr>
          <a:xfrm rot="-5400000" flipH="0" flipV="0">
            <a:off x="26884890" y="15376146"/>
            <a:ext cx="88396" cy="79253"/>
          </a:xfrm>
          <a:custGeom>
            <a:pathLst>
              <a:path w="543942" h="487680">
                <a:moveTo>
                  <a:pt x="543942" y="375158"/>
                </a:moveTo>
                <a:lnTo>
                  <a:pt x="543942" y="150113"/>
                </a:lnTo>
                <a:lnTo>
                  <a:pt x="534544" y="131317"/>
                </a:lnTo>
                <a:lnTo>
                  <a:pt x="515748" y="121919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7"/>
                </a:lnTo>
                <a:lnTo>
                  <a:pt x="9398" y="18795"/>
                </a:lnTo>
                <a:lnTo>
                  <a:pt x="0" y="37464"/>
                </a:lnTo>
                <a:lnTo>
                  <a:pt x="0" y="46862"/>
                </a:lnTo>
                <a:lnTo>
                  <a:pt x="9398" y="65659"/>
                </a:lnTo>
                <a:lnTo>
                  <a:pt x="28066" y="75057"/>
                </a:lnTo>
                <a:lnTo>
                  <a:pt x="468886" y="187579"/>
                </a:lnTo>
                <a:lnTo>
                  <a:pt x="468886" y="487680"/>
                </a:lnTo>
                <a:lnTo>
                  <a:pt x="487554" y="478282"/>
                </a:lnTo>
                <a:lnTo>
                  <a:pt x="506350" y="459612"/>
                </a:lnTo>
                <a:lnTo>
                  <a:pt x="525146" y="440816"/>
                </a:lnTo>
                <a:lnTo>
                  <a:pt x="534544" y="422020"/>
                </a:lnTo>
                <a:lnTo>
                  <a:pt x="543942" y="3939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97" name="Freeform 9797"/>
          <p:cNvSpPr/>
          <p:nvPr/>
        </p:nvSpPr>
        <p:spPr>
          <a:xfrm rot="-5400000" flipH="0" flipV="0">
            <a:off x="26995379" y="15383007"/>
            <a:ext cx="65528" cy="67055"/>
          </a:xfrm>
          <a:custGeom>
            <a:pathLst>
              <a:path w="403225" h="412623">
                <a:moveTo>
                  <a:pt x="403225" y="403225"/>
                </a:moveTo>
                <a:lnTo>
                  <a:pt x="403225" y="272035"/>
                </a:lnTo>
                <a:lnTo>
                  <a:pt x="393827" y="300101"/>
                </a:lnTo>
                <a:lnTo>
                  <a:pt x="384429" y="318897"/>
                </a:lnTo>
                <a:lnTo>
                  <a:pt x="375028" y="328296"/>
                </a:lnTo>
                <a:lnTo>
                  <a:pt x="346962" y="328296"/>
                </a:lnTo>
                <a:lnTo>
                  <a:pt x="318768" y="328296"/>
                </a:lnTo>
                <a:lnTo>
                  <a:pt x="93724" y="262637"/>
                </a:lnTo>
                <a:lnTo>
                  <a:pt x="84326" y="262637"/>
                </a:lnTo>
                <a:lnTo>
                  <a:pt x="65658" y="253239"/>
                </a:lnTo>
                <a:lnTo>
                  <a:pt x="46862" y="243841"/>
                </a:lnTo>
                <a:lnTo>
                  <a:pt x="28066" y="225045"/>
                </a:lnTo>
                <a:lnTo>
                  <a:pt x="18668" y="206375"/>
                </a:lnTo>
                <a:lnTo>
                  <a:pt x="9398" y="187579"/>
                </a:lnTo>
                <a:lnTo>
                  <a:pt x="9398" y="0"/>
                </a:lnTo>
                <a:lnTo>
                  <a:pt x="0" y="300101"/>
                </a:lnTo>
                <a:lnTo>
                  <a:pt x="18668" y="318897"/>
                </a:lnTo>
                <a:lnTo>
                  <a:pt x="37464" y="328296"/>
                </a:lnTo>
                <a:lnTo>
                  <a:pt x="65658" y="337694"/>
                </a:lnTo>
                <a:lnTo>
                  <a:pt x="93724" y="347092"/>
                </a:lnTo>
                <a:lnTo>
                  <a:pt x="318768" y="403225"/>
                </a:lnTo>
                <a:lnTo>
                  <a:pt x="328166" y="412623"/>
                </a:lnTo>
                <a:lnTo>
                  <a:pt x="356359" y="412623"/>
                </a:lnTo>
                <a:lnTo>
                  <a:pt x="384429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98" name="Freeform 9798"/>
          <p:cNvSpPr/>
          <p:nvPr/>
        </p:nvSpPr>
        <p:spPr>
          <a:xfrm rot="-5400000" flipH="0" flipV="0">
            <a:off x="26951946" y="15389870"/>
            <a:ext cx="126495" cy="89902"/>
          </a:xfrm>
          <a:custGeom>
            <a:pathLst>
              <a:path w="778384" h="553211">
                <a:moveTo>
                  <a:pt x="778384" y="440816"/>
                </a:moveTo>
                <a:lnTo>
                  <a:pt x="778384" y="215646"/>
                </a:lnTo>
                <a:lnTo>
                  <a:pt x="768986" y="196977"/>
                </a:lnTo>
                <a:lnTo>
                  <a:pt x="750190" y="187579"/>
                </a:lnTo>
                <a:lnTo>
                  <a:pt x="46862" y="0"/>
                </a:lnTo>
                <a:lnTo>
                  <a:pt x="37465" y="0"/>
                </a:lnTo>
                <a:lnTo>
                  <a:pt x="9398" y="9398"/>
                </a:lnTo>
                <a:lnTo>
                  <a:pt x="9398" y="18668"/>
                </a:lnTo>
                <a:lnTo>
                  <a:pt x="0" y="37464"/>
                </a:lnTo>
                <a:lnTo>
                  <a:pt x="0" y="46862"/>
                </a:lnTo>
                <a:lnTo>
                  <a:pt x="9398" y="65658"/>
                </a:lnTo>
                <a:lnTo>
                  <a:pt x="28067" y="74930"/>
                </a:lnTo>
                <a:lnTo>
                  <a:pt x="234442" y="131317"/>
                </a:lnTo>
                <a:lnTo>
                  <a:pt x="234442" y="346963"/>
                </a:lnTo>
                <a:lnTo>
                  <a:pt x="243840" y="365759"/>
                </a:lnTo>
                <a:lnTo>
                  <a:pt x="253237" y="384429"/>
                </a:lnTo>
                <a:lnTo>
                  <a:pt x="262508" y="412623"/>
                </a:lnTo>
                <a:lnTo>
                  <a:pt x="271906" y="422021"/>
                </a:lnTo>
                <a:lnTo>
                  <a:pt x="281307" y="440816"/>
                </a:lnTo>
                <a:lnTo>
                  <a:pt x="300103" y="450087"/>
                </a:lnTo>
                <a:lnTo>
                  <a:pt x="309501" y="149986"/>
                </a:lnTo>
                <a:lnTo>
                  <a:pt x="703328" y="253237"/>
                </a:lnTo>
                <a:lnTo>
                  <a:pt x="703328" y="553211"/>
                </a:lnTo>
                <a:lnTo>
                  <a:pt x="721996" y="543940"/>
                </a:lnTo>
                <a:lnTo>
                  <a:pt x="740792" y="525144"/>
                </a:lnTo>
                <a:lnTo>
                  <a:pt x="759588" y="506349"/>
                </a:lnTo>
                <a:lnTo>
                  <a:pt x="768986" y="487680"/>
                </a:lnTo>
                <a:lnTo>
                  <a:pt x="778384" y="4594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799" name="Freeform 9799"/>
          <p:cNvSpPr/>
          <p:nvPr/>
        </p:nvSpPr>
        <p:spPr>
          <a:xfrm rot="-5400000" flipH="0" flipV="0">
            <a:off x="27099771" y="15431014"/>
            <a:ext cx="9143" cy="48769"/>
          </a:xfrm>
          <a:custGeom>
            <a:pathLst>
              <a:path w="56263" h="300100">
                <a:moveTo>
                  <a:pt x="56263" y="0"/>
                </a:moveTo>
                <a:lnTo>
                  <a:pt x="37464" y="9398"/>
                </a:lnTo>
                <a:lnTo>
                  <a:pt x="37464" y="18796"/>
                </a:lnTo>
                <a:lnTo>
                  <a:pt x="18795" y="37592"/>
                </a:lnTo>
                <a:lnTo>
                  <a:pt x="9398" y="56387"/>
                </a:lnTo>
                <a:lnTo>
                  <a:pt x="0" y="75056"/>
                </a:lnTo>
                <a:lnTo>
                  <a:pt x="0" y="225171"/>
                </a:lnTo>
                <a:lnTo>
                  <a:pt x="9398" y="253237"/>
                </a:lnTo>
                <a:lnTo>
                  <a:pt x="18795" y="272033"/>
                </a:lnTo>
                <a:lnTo>
                  <a:pt x="28066" y="290702"/>
                </a:lnTo>
                <a:lnTo>
                  <a:pt x="46865" y="3001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00" name="Freeform 9800"/>
          <p:cNvSpPr/>
          <p:nvPr/>
        </p:nvSpPr>
        <p:spPr>
          <a:xfrm rot="-5400000" flipH="0" flipV="0">
            <a:off x="27076924" y="15382244"/>
            <a:ext cx="65528" cy="65528"/>
          </a:xfrm>
          <a:custGeom>
            <a:pathLst>
              <a:path w="403225" h="403225">
                <a:moveTo>
                  <a:pt x="403225" y="103124"/>
                </a:moveTo>
                <a:lnTo>
                  <a:pt x="384429" y="93726"/>
                </a:lnTo>
                <a:lnTo>
                  <a:pt x="365630" y="84328"/>
                </a:lnTo>
                <a:lnTo>
                  <a:pt x="337564" y="75057"/>
                </a:lnTo>
                <a:lnTo>
                  <a:pt x="309370" y="65660"/>
                </a:lnTo>
                <a:lnTo>
                  <a:pt x="84326" y="0"/>
                </a:lnTo>
                <a:lnTo>
                  <a:pt x="46862" y="0"/>
                </a:lnTo>
                <a:lnTo>
                  <a:pt x="18668" y="0"/>
                </a:lnTo>
                <a:lnTo>
                  <a:pt x="0" y="9271"/>
                </a:lnTo>
                <a:lnTo>
                  <a:pt x="0" y="140590"/>
                </a:lnTo>
                <a:lnTo>
                  <a:pt x="0" y="131319"/>
                </a:lnTo>
                <a:lnTo>
                  <a:pt x="9270" y="112522"/>
                </a:lnTo>
                <a:lnTo>
                  <a:pt x="18668" y="93726"/>
                </a:lnTo>
                <a:lnTo>
                  <a:pt x="28066" y="84328"/>
                </a:lnTo>
                <a:lnTo>
                  <a:pt x="56260" y="75057"/>
                </a:lnTo>
                <a:lnTo>
                  <a:pt x="84326" y="84328"/>
                </a:lnTo>
                <a:lnTo>
                  <a:pt x="309370" y="140590"/>
                </a:lnTo>
                <a:lnTo>
                  <a:pt x="318768" y="140590"/>
                </a:lnTo>
                <a:lnTo>
                  <a:pt x="337564" y="149988"/>
                </a:lnTo>
                <a:lnTo>
                  <a:pt x="356232" y="168784"/>
                </a:lnTo>
                <a:lnTo>
                  <a:pt x="375031" y="178181"/>
                </a:lnTo>
                <a:lnTo>
                  <a:pt x="384429" y="196850"/>
                </a:lnTo>
                <a:lnTo>
                  <a:pt x="384429" y="215646"/>
                </a:lnTo>
                <a:lnTo>
                  <a:pt x="393827" y="243841"/>
                </a:lnTo>
                <a:lnTo>
                  <a:pt x="393827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01" name="Freeform 9801"/>
          <p:cNvSpPr/>
          <p:nvPr/>
        </p:nvSpPr>
        <p:spPr>
          <a:xfrm rot="-5400000" flipH="0" flipV="0">
            <a:off x="27073860" y="15376146"/>
            <a:ext cx="88396" cy="79253"/>
          </a:xfrm>
          <a:custGeom>
            <a:pathLst>
              <a:path w="543942" h="487680">
                <a:moveTo>
                  <a:pt x="543942" y="459614"/>
                </a:moveTo>
                <a:lnTo>
                  <a:pt x="543942" y="206375"/>
                </a:lnTo>
                <a:lnTo>
                  <a:pt x="534544" y="178308"/>
                </a:lnTo>
                <a:lnTo>
                  <a:pt x="525146" y="159513"/>
                </a:lnTo>
                <a:lnTo>
                  <a:pt x="515748" y="140717"/>
                </a:lnTo>
                <a:lnTo>
                  <a:pt x="506350" y="122048"/>
                </a:lnTo>
                <a:lnTo>
                  <a:pt x="496952" y="112649"/>
                </a:lnTo>
                <a:lnTo>
                  <a:pt x="478284" y="93853"/>
                </a:lnTo>
                <a:lnTo>
                  <a:pt x="468886" y="393954"/>
                </a:lnTo>
                <a:lnTo>
                  <a:pt x="159385" y="309499"/>
                </a:lnTo>
                <a:lnTo>
                  <a:pt x="140590" y="309499"/>
                </a:lnTo>
                <a:lnTo>
                  <a:pt x="121921" y="290703"/>
                </a:lnTo>
                <a:lnTo>
                  <a:pt x="103125" y="272034"/>
                </a:lnTo>
                <a:lnTo>
                  <a:pt x="93727" y="253239"/>
                </a:lnTo>
                <a:lnTo>
                  <a:pt x="84329" y="234570"/>
                </a:lnTo>
                <a:lnTo>
                  <a:pt x="75059" y="206375"/>
                </a:lnTo>
                <a:lnTo>
                  <a:pt x="75059" y="0"/>
                </a:lnTo>
                <a:lnTo>
                  <a:pt x="56263" y="9399"/>
                </a:lnTo>
                <a:lnTo>
                  <a:pt x="46865" y="309499"/>
                </a:lnTo>
                <a:lnTo>
                  <a:pt x="37464" y="309499"/>
                </a:lnTo>
                <a:lnTo>
                  <a:pt x="18795" y="328296"/>
                </a:lnTo>
                <a:lnTo>
                  <a:pt x="9398" y="337694"/>
                </a:lnTo>
                <a:lnTo>
                  <a:pt x="0" y="365760"/>
                </a:lnTo>
                <a:lnTo>
                  <a:pt x="0" y="393954"/>
                </a:lnTo>
                <a:lnTo>
                  <a:pt x="9398" y="412750"/>
                </a:lnTo>
                <a:lnTo>
                  <a:pt x="18795" y="431420"/>
                </a:lnTo>
                <a:lnTo>
                  <a:pt x="37464" y="440818"/>
                </a:lnTo>
                <a:lnTo>
                  <a:pt x="56263" y="440818"/>
                </a:lnTo>
                <a:lnTo>
                  <a:pt x="75059" y="431420"/>
                </a:lnTo>
                <a:lnTo>
                  <a:pt x="75059" y="403352"/>
                </a:lnTo>
                <a:lnTo>
                  <a:pt x="84329" y="384556"/>
                </a:lnTo>
                <a:lnTo>
                  <a:pt x="112523" y="384556"/>
                </a:lnTo>
                <a:lnTo>
                  <a:pt x="506350" y="487680"/>
                </a:lnTo>
                <a:lnTo>
                  <a:pt x="534544" y="4782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02" name="Freeform 9802"/>
          <p:cNvSpPr/>
          <p:nvPr/>
        </p:nvSpPr>
        <p:spPr>
          <a:xfrm rot="-5400000" flipH="0" flipV="0">
            <a:off x="27201130" y="15393678"/>
            <a:ext cx="65528" cy="45715"/>
          </a:xfrm>
          <a:custGeom>
            <a:pathLst>
              <a:path w="403225" h="281305">
                <a:moveTo>
                  <a:pt x="403225" y="262509"/>
                </a:moveTo>
                <a:lnTo>
                  <a:pt x="403225" y="103124"/>
                </a:lnTo>
                <a:lnTo>
                  <a:pt x="403225" y="112523"/>
                </a:lnTo>
                <a:lnTo>
                  <a:pt x="393827" y="140590"/>
                </a:lnTo>
                <a:lnTo>
                  <a:pt x="393827" y="159385"/>
                </a:lnTo>
                <a:lnTo>
                  <a:pt x="375028" y="178181"/>
                </a:lnTo>
                <a:lnTo>
                  <a:pt x="365630" y="187579"/>
                </a:lnTo>
                <a:lnTo>
                  <a:pt x="346962" y="196850"/>
                </a:lnTo>
                <a:lnTo>
                  <a:pt x="281304" y="196850"/>
                </a:lnTo>
                <a:lnTo>
                  <a:pt x="131189" y="149988"/>
                </a:lnTo>
                <a:lnTo>
                  <a:pt x="121918" y="149988"/>
                </a:lnTo>
                <a:lnTo>
                  <a:pt x="93724" y="140590"/>
                </a:lnTo>
                <a:lnTo>
                  <a:pt x="74929" y="131319"/>
                </a:lnTo>
                <a:lnTo>
                  <a:pt x="56260" y="121921"/>
                </a:lnTo>
                <a:lnTo>
                  <a:pt x="46862" y="103124"/>
                </a:lnTo>
                <a:lnTo>
                  <a:pt x="37464" y="84328"/>
                </a:lnTo>
                <a:lnTo>
                  <a:pt x="28066" y="65532"/>
                </a:lnTo>
                <a:lnTo>
                  <a:pt x="18668" y="46864"/>
                </a:lnTo>
                <a:lnTo>
                  <a:pt x="9398" y="28068"/>
                </a:lnTo>
                <a:lnTo>
                  <a:pt x="9398" y="0"/>
                </a:lnTo>
                <a:lnTo>
                  <a:pt x="0" y="168783"/>
                </a:lnTo>
                <a:lnTo>
                  <a:pt x="18668" y="178181"/>
                </a:lnTo>
                <a:lnTo>
                  <a:pt x="37464" y="196850"/>
                </a:lnTo>
                <a:lnTo>
                  <a:pt x="56260" y="206249"/>
                </a:lnTo>
                <a:lnTo>
                  <a:pt x="74929" y="215647"/>
                </a:lnTo>
                <a:lnTo>
                  <a:pt x="103122" y="225045"/>
                </a:lnTo>
                <a:lnTo>
                  <a:pt x="131189" y="234443"/>
                </a:lnTo>
                <a:lnTo>
                  <a:pt x="281304" y="271907"/>
                </a:lnTo>
                <a:lnTo>
                  <a:pt x="300099" y="281305"/>
                </a:lnTo>
                <a:lnTo>
                  <a:pt x="356359" y="281305"/>
                </a:lnTo>
                <a:lnTo>
                  <a:pt x="375028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03" name="Freeform 9803"/>
          <p:cNvSpPr/>
          <p:nvPr/>
        </p:nvSpPr>
        <p:spPr>
          <a:xfrm rot="-5400000" flipH="0" flipV="0">
            <a:off x="27217888" y="15338820"/>
            <a:ext cx="30483" cy="44187"/>
          </a:xfrm>
          <a:custGeom>
            <a:pathLst>
              <a:path w="187579" h="271907">
                <a:moveTo>
                  <a:pt x="187579" y="262509"/>
                </a:moveTo>
                <a:lnTo>
                  <a:pt x="178181" y="131319"/>
                </a:lnTo>
                <a:lnTo>
                  <a:pt x="178181" y="159385"/>
                </a:lnTo>
                <a:lnTo>
                  <a:pt x="168783" y="178181"/>
                </a:lnTo>
                <a:lnTo>
                  <a:pt x="150115" y="187579"/>
                </a:lnTo>
                <a:lnTo>
                  <a:pt x="131316" y="187579"/>
                </a:lnTo>
                <a:lnTo>
                  <a:pt x="103122" y="187579"/>
                </a:lnTo>
                <a:lnTo>
                  <a:pt x="84454" y="178181"/>
                </a:lnTo>
                <a:lnTo>
                  <a:pt x="65658" y="159385"/>
                </a:lnTo>
                <a:lnTo>
                  <a:pt x="56260" y="159385"/>
                </a:lnTo>
                <a:lnTo>
                  <a:pt x="37592" y="140590"/>
                </a:lnTo>
                <a:lnTo>
                  <a:pt x="28194" y="121921"/>
                </a:lnTo>
                <a:lnTo>
                  <a:pt x="28194" y="65532"/>
                </a:lnTo>
                <a:lnTo>
                  <a:pt x="18796" y="46864"/>
                </a:lnTo>
                <a:lnTo>
                  <a:pt x="9398" y="18670"/>
                </a:lnTo>
                <a:lnTo>
                  <a:pt x="0" y="0"/>
                </a:lnTo>
                <a:lnTo>
                  <a:pt x="0" y="215647"/>
                </a:lnTo>
                <a:lnTo>
                  <a:pt x="9398" y="196850"/>
                </a:lnTo>
                <a:lnTo>
                  <a:pt x="9398" y="206249"/>
                </a:lnTo>
                <a:lnTo>
                  <a:pt x="28194" y="225045"/>
                </a:lnTo>
                <a:lnTo>
                  <a:pt x="37592" y="234443"/>
                </a:lnTo>
                <a:lnTo>
                  <a:pt x="65658" y="253111"/>
                </a:lnTo>
                <a:lnTo>
                  <a:pt x="93852" y="262509"/>
                </a:lnTo>
                <a:lnTo>
                  <a:pt x="112520" y="271907"/>
                </a:lnTo>
                <a:lnTo>
                  <a:pt x="140717" y="271907"/>
                </a:lnTo>
                <a:lnTo>
                  <a:pt x="159386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04" name="Freeform 9804"/>
          <p:cNvSpPr/>
          <p:nvPr/>
        </p:nvSpPr>
        <p:spPr>
          <a:xfrm rot="-5400000" flipH="0" flipV="0">
            <a:off x="27155415" y="15361688"/>
            <a:ext cx="126475" cy="70089"/>
          </a:xfrm>
          <a:custGeom>
            <a:pathLst>
              <a:path w="778256" h="431291">
                <a:moveTo>
                  <a:pt x="778256" y="318770"/>
                </a:moveTo>
                <a:lnTo>
                  <a:pt x="778256" y="290703"/>
                </a:lnTo>
                <a:lnTo>
                  <a:pt x="768985" y="262508"/>
                </a:lnTo>
                <a:lnTo>
                  <a:pt x="768985" y="243839"/>
                </a:lnTo>
                <a:lnTo>
                  <a:pt x="759587" y="225043"/>
                </a:lnTo>
                <a:lnTo>
                  <a:pt x="750190" y="206248"/>
                </a:lnTo>
                <a:lnTo>
                  <a:pt x="740792" y="187452"/>
                </a:lnTo>
                <a:lnTo>
                  <a:pt x="722123" y="168782"/>
                </a:lnTo>
                <a:lnTo>
                  <a:pt x="712725" y="159384"/>
                </a:lnTo>
                <a:lnTo>
                  <a:pt x="693929" y="140588"/>
                </a:lnTo>
                <a:lnTo>
                  <a:pt x="675134" y="131190"/>
                </a:lnTo>
                <a:lnTo>
                  <a:pt x="647064" y="121792"/>
                </a:lnTo>
                <a:lnTo>
                  <a:pt x="618870" y="112522"/>
                </a:lnTo>
                <a:lnTo>
                  <a:pt x="196850" y="0"/>
                </a:lnTo>
                <a:lnTo>
                  <a:pt x="149987" y="0"/>
                </a:lnTo>
                <a:lnTo>
                  <a:pt x="103125" y="0"/>
                </a:lnTo>
                <a:lnTo>
                  <a:pt x="84329" y="9398"/>
                </a:lnTo>
                <a:lnTo>
                  <a:pt x="65661" y="28066"/>
                </a:lnTo>
                <a:lnTo>
                  <a:pt x="46865" y="37464"/>
                </a:lnTo>
                <a:lnTo>
                  <a:pt x="37464" y="46862"/>
                </a:lnTo>
                <a:lnTo>
                  <a:pt x="28066" y="65658"/>
                </a:lnTo>
                <a:lnTo>
                  <a:pt x="18795" y="84328"/>
                </a:lnTo>
                <a:lnTo>
                  <a:pt x="9398" y="103124"/>
                </a:lnTo>
                <a:lnTo>
                  <a:pt x="0" y="121792"/>
                </a:lnTo>
                <a:lnTo>
                  <a:pt x="0" y="215646"/>
                </a:lnTo>
                <a:lnTo>
                  <a:pt x="9398" y="234314"/>
                </a:lnTo>
                <a:lnTo>
                  <a:pt x="18795" y="262508"/>
                </a:lnTo>
                <a:lnTo>
                  <a:pt x="28066" y="281305"/>
                </a:lnTo>
                <a:lnTo>
                  <a:pt x="37464" y="300101"/>
                </a:lnTo>
                <a:lnTo>
                  <a:pt x="46865" y="318770"/>
                </a:lnTo>
                <a:lnTo>
                  <a:pt x="65661" y="337565"/>
                </a:lnTo>
                <a:lnTo>
                  <a:pt x="75059" y="168782"/>
                </a:lnTo>
                <a:lnTo>
                  <a:pt x="75059" y="159384"/>
                </a:lnTo>
                <a:lnTo>
                  <a:pt x="84329" y="131190"/>
                </a:lnTo>
                <a:lnTo>
                  <a:pt x="84329" y="112522"/>
                </a:lnTo>
                <a:lnTo>
                  <a:pt x="93727" y="93726"/>
                </a:lnTo>
                <a:lnTo>
                  <a:pt x="112523" y="84328"/>
                </a:lnTo>
                <a:lnTo>
                  <a:pt x="131319" y="74930"/>
                </a:lnTo>
                <a:lnTo>
                  <a:pt x="168783" y="74930"/>
                </a:lnTo>
                <a:lnTo>
                  <a:pt x="196850" y="84328"/>
                </a:lnTo>
                <a:lnTo>
                  <a:pt x="346965" y="121792"/>
                </a:lnTo>
                <a:lnTo>
                  <a:pt x="356362" y="121792"/>
                </a:lnTo>
                <a:lnTo>
                  <a:pt x="384429" y="131190"/>
                </a:lnTo>
                <a:lnTo>
                  <a:pt x="403225" y="140588"/>
                </a:lnTo>
                <a:lnTo>
                  <a:pt x="412623" y="159384"/>
                </a:lnTo>
                <a:lnTo>
                  <a:pt x="431291" y="168782"/>
                </a:lnTo>
                <a:lnTo>
                  <a:pt x="440689" y="187452"/>
                </a:lnTo>
                <a:lnTo>
                  <a:pt x="450090" y="206248"/>
                </a:lnTo>
                <a:lnTo>
                  <a:pt x="459488" y="225043"/>
                </a:lnTo>
                <a:lnTo>
                  <a:pt x="459488" y="253110"/>
                </a:lnTo>
                <a:lnTo>
                  <a:pt x="468886" y="271906"/>
                </a:lnTo>
                <a:lnTo>
                  <a:pt x="468886" y="431291"/>
                </a:lnTo>
                <a:lnTo>
                  <a:pt x="487554" y="421893"/>
                </a:lnTo>
                <a:lnTo>
                  <a:pt x="496952" y="403225"/>
                </a:lnTo>
                <a:lnTo>
                  <a:pt x="515748" y="384429"/>
                </a:lnTo>
                <a:lnTo>
                  <a:pt x="515748" y="168782"/>
                </a:lnTo>
                <a:lnTo>
                  <a:pt x="618870" y="196850"/>
                </a:lnTo>
                <a:lnTo>
                  <a:pt x="628268" y="196850"/>
                </a:lnTo>
                <a:lnTo>
                  <a:pt x="647064" y="206248"/>
                </a:lnTo>
                <a:lnTo>
                  <a:pt x="665863" y="215646"/>
                </a:lnTo>
                <a:lnTo>
                  <a:pt x="684531" y="234314"/>
                </a:lnTo>
                <a:lnTo>
                  <a:pt x="693929" y="253110"/>
                </a:lnTo>
                <a:lnTo>
                  <a:pt x="693929" y="300101"/>
                </a:lnTo>
                <a:lnTo>
                  <a:pt x="703327" y="431291"/>
                </a:lnTo>
                <a:lnTo>
                  <a:pt x="722123" y="421893"/>
                </a:lnTo>
                <a:lnTo>
                  <a:pt x="740792" y="403225"/>
                </a:lnTo>
                <a:lnTo>
                  <a:pt x="759587" y="384429"/>
                </a:lnTo>
                <a:lnTo>
                  <a:pt x="768985" y="365632"/>
                </a:lnTo>
                <a:lnTo>
                  <a:pt x="768985" y="3375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05" name="Freeform 9805"/>
          <p:cNvSpPr/>
          <p:nvPr/>
        </p:nvSpPr>
        <p:spPr>
          <a:xfrm rot="-5400000" flipH="0" flipV="0">
            <a:off x="27254470" y="15386052"/>
            <a:ext cx="88396" cy="59440"/>
          </a:xfrm>
          <a:custGeom>
            <a:pathLst>
              <a:path w="543942" h="365760">
                <a:moveTo>
                  <a:pt x="543942" y="159385"/>
                </a:moveTo>
                <a:lnTo>
                  <a:pt x="543942" y="149986"/>
                </a:lnTo>
                <a:lnTo>
                  <a:pt x="534544" y="131190"/>
                </a:lnTo>
                <a:lnTo>
                  <a:pt x="515748" y="121919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7"/>
                </a:lnTo>
                <a:lnTo>
                  <a:pt x="9398" y="18795"/>
                </a:lnTo>
                <a:lnTo>
                  <a:pt x="0" y="37464"/>
                </a:lnTo>
                <a:lnTo>
                  <a:pt x="0" y="46862"/>
                </a:lnTo>
                <a:lnTo>
                  <a:pt x="9398" y="65659"/>
                </a:lnTo>
                <a:lnTo>
                  <a:pt x="28066" y="75057"/>
                </a:lnTo>
                <a:lnTo>
                  <a:pt x="234441" y="131190"/>
                </a:lnTo>
                <a:lnTo>
                  <a:pt x="234441" y="365760"/>
                </a:lnTo>
                <a:lnTo>
                  <a:pt x="309500" y="149986"/>
                </a:lnTo>
                <a:lnTo>
                  <a:pt x="496952" y="196850"/>
                </a:lnTo>
                <a:lnTo>
                  <a:pt x="515748" y="196850"/>
                </a:lnTo>
                <a:lnTo>
                  <a:pt x="534544" y="187452"/>
                </a:lnTo>
                <a:lnTo>
                  <a:pt x="534544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06" name="Freeform 9806"/>
          <p:cNvSpPr/>
          <p:nvPr/>
        </p:nvSpPr>
        <p:spPr>
          <a:xfrm rot="-5400000" flipH="0" flipV="0">
            <a:off x="27279609" y="15385289"/>
            <a:ext cx="88396" cy="60967"/>
          </a:xfrm>
          <a:custGeom>
            <a:pathLst>
              <a:path w="543942" h="375158">
                <a:moveTo>
                  <a:pt x="543942" y="328296"/>
                </a:moveTo>
                <a:lnTo>
                  <a:pt x="543942" y="328296"/>
                </a:lnTo>
                <a:lnTo>
                  <a:pt x="534544" y="309500"/>
                </a:lnTo>
                <a:lnTo>
                  <a:pt x="515748" y="300101"/>
                </a:lnTo>
                <a:lnTo>
                  <a:pt x="309500" y="243841"/>
                </a:lnTo>
                <a:lnTo>
                  <a:pt x="309500" y="0"/>
                </a:lnTo>
                <a:lnTo>
                  <a:pt x="234441" y="215774"/>
                </a:lnTo>
                <a:lnTo>
                  <a:pt x="46865" y="168783"/>
                </a:lnTo>
                <a:lnTo>
                  <a:pt x="28066" y="168783"/>
                </a:lnTo>
                <a:lnTo>
                  <a:pt x="9398" y="178181"/>
                </a:lnTo>
                <a:lnTo>
                  <a:pt x="9398" y="187579"/>
                </a:lnTo>
                <a:lnTo>
                  <a:pt x="0" y="206375"/>
                </a:lnTo>
                <a:lnTo>
                  <a:pt x="0" y="215774"/>
                </a:lnTo>
                <a:lnTo>
                  <a:pt x="9398" y="234443"/>
                </a:lnTo>
                <a:lnTo>
                  <a:pt x="28066" y="243841"/>
                </a:lnTo>
                <a:lnTo>
                  <a:pt x="496952" y="365760"/>
                </a:lnTo>
                <a:lnTo>
                  <a:pt x="506350" y="375158"/>
                </a:lnTo>
                <a:lnTo>
                  <a:pt x="525146" y="365760"/>
                </a:lnTo>
                <a:lnTo>
                  <a:pt x="534544" y="3563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07" name="Freeform 9807"/>
          <p:cNvSpPr/>
          <p:nvPr/>
        </p:nvSpPr>
        <p:spPr>
          <a:xfrm rot="-5400000" flipH="0" flipV="0">
            <a:off x="27340577" y="15395959"/>
            <a:ext cx="76198" cy="27428"/>
          </a:xfrm>
          <a:custGeom>
            <a:pathLst>
              <a:path w="468883" h="168782">
                <a:moveTo>
                  <a:pt x="468883" y="131190"/>
                </a:moveTo>
                <a:lnTo>
                  <a:pt x="468883" y="121919"/>
                </a:lnTo>
                <a:lnTo>
                  <a:pt x="459485" y="103124"/>
                </a:lnTo>
                <a:lnTo>
                  <a:pt x="440689" y="93726"/>
                </a:lnTo>
                <a:lnTo>
                  <a:pt x="84326" y="0"/>
                </a:lnTo>
                <a:lnTo>
                  <a:pt x="46862" y="0"/>
                </a:lnTo>
                <a:lnTo>
                  <a:pt x="18668" y="0"/>
                </a:lnTo>
                <a:lnTo>
                  <a:pt x="0" y="9398"/>
                </a:lnTo>
                <a:lnTo>
                  <a:pt x="0" y="140588"/>
                </a:lnTo>
                <a:lnTo>
                  <a:pt x="0" y="131190"/>
                </a:lnTo>
                <a:lnTo>
                  <a:pt x="9270" y="112522"/>
                </a:lnTo>
                <a:lnTo>
                  <a:pt x="18668" y="93726"/>
                </a:lnTo>
                <a:lnTo>
                  <a:pt x="28066" y="84328"/>
                </a:lnTo>
                <a:lnTo>
                  <a:pt x="56260" y="74930"/>
                </a:lnTo>
                <a:lnTo>
                  <a:pt x="84326" y="84328"/>
                </a:lnTo>
                <a:lnTo>
                  <a:pt x="421893" y="168782"/>
                </a:lnTo>
                <a:lnTo>
                  <a:pt x="450087" y="168782"/>
                </a:lnTo>
                <a:lnTo>
                  <a:pt x="459485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08" name="Freeform 9808"/>
          <p:cNvSpPr/>
          <p:nvPr/>
        </p:nvSpPr>
        <p:spPr>
          <a:xfrm rot="-5400000" flipH="0" flipV="0">
            <a:off x="27361907" y="15376156"/>
            <a:ext cx="88396" cy="79232"/>
          </a:xfrm>
          <a:custGeom>
            <a:pathLst>
              <a:path w="543942" h="487553">
                <a:moveTo>
                  <a:pt x="543942" y="450087"/>
                </a:moveTo>
                <a:lnTo>
                  <a:pt x="543942" y="440689"/>
                </a:lnTo>
                <a:lnTo>
                  <a:pt x="534544" y="421893"/>
                </a:lnTo>
                <a:lnTo>
                  <a:pt x="515748" y="412495"/>
                </a:lnTo>
                <a:lnTo>
                  <a:pt x="75059" y="290703"/>
                </a:lnTo>
                <a:lnTo>
                  <a:pt x="75059" y="0"/>
                </a:lnTo>
                <a:lnTo>
                  <a:pt x="56263" y="9270"/>
                </a:lnTo>
                <a:lnTo>
                  <a:pt x="37464" y="18668"/>
                </a:lnTo>
                <a:lnTo>
                  <a:pt x="37464" y="28066"/>
                </a:lnTo>
                <a:lnTo>
                  <a:pt x="18795" y="46862"/>
                </a:lnTo>
                <a:lnTo>
                  <a:pt x="9398" y="65532"/>
                </a:lnTo>
                <a:lnTo>
                  <a:pt x="0" y="84328"/>
                </a:lnTo>
                <a:lnTo>
                  <a:pt x="0" y="309371"/>
                </a:lnTo>
                <a:lnTo>
                  <a:pt x="9398" y="337565"/>
                </a:lnTo>
                <a:lnTo>
                  <a:pt x="18795" y="346963"/>
                </a:lnTo>
                <a:lnTo>
                  <a:pt x="37464" y="356361"/>
                </a:lnTo>
                <a:lnTo>
                  <a:pt x="496952" y="487553"/>
                </a:lnTo>
                <a:lnTo>
                  <a:pt x="506350" y="487553"/>
                </a:lnTo>
                <a:lnTo>
                  <a:pt x="525146" y="478155"/>
                </a:lnTo>
                <a:lnTo>
                  <a:pt x="534544" y="46875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09" name="Freeform 9809"/>
          <p:cNvSpPr/>
          <p:nvPr/>
        </p:nvSpPr>
        <p:spPr>
          <a:xfrm rot="-5400000" flipH="0" flipV="0">
            <a:off x="27432007" y="15395959"/>
            <a:ext cx="76198" cy="27429"/>
          </a:xfrm>
          <a:custGeom>
            <a:pathLst>
              <a:path w="468883" h="168783">
                <a:moveTo>
                  <a:pt x="468883" y="131319"/>
                </a:moveTo>
                <a:lnTo>
                  <a:pt x="468883" y="121921"/>
                </a:lnTo>
                <a:lnTo>
                  <a:pt x="459485" y="103124"/>
                </a:lnTo>
                <a:lnTo>
                  <a:pt x="440689" y="93853"/>
                </a:lnTo>
                <a:lnTo>
                  <a:pt x="84326" y="0"/>
                </a:lnTo>
                <a:lnTo>
                  <a:pt x="46862" y="0"/>
                </a:lnTo>
                <a:lnTo>
                  <a:pt x="18668" y="0"/>
                </a:lnTo>
                <a:lnTo>
                  <a:pt x="0" y="9398"/>
                </a:lnTo>
                <a:lnTo>
                  <a:pt x="0" y="140717"/>
                </a:lnTo>
                <a:lnTo>
                  <a:pt x="0" y="131319"/>
                </a:lnTo>
                <a:lnTo>
                  <a:pt x="9270" y="112523"/>
                </a:lnTo>
                <a:lnTo>
                  <a:pt x="18668" y="93853"/>
                </a:lnTo>
                <a:lnTo>
                  <a:pt x="28066" y="84455"/>
                </a:lnTo>
                <a:lnTo>
                  <a:pt x="56260" y="75057"/>
                </a:lnTo>
                <a:lnTo>
                  <a:pt x="84326" y="84455"/>
                </a:lnTo>
                <a:lnTo>
                  <a:pt x="421893" y="168783"/>
                </a:lnTo>
                <a:lnTo>
                  <a:pt x="450087" y="168783"/>
                </a:lnTo>
                <a:lnTo>
                  <a:pt x="459485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10" name="Freeform 9810"/>
          <p:cNvSpPr/>
          <p:nvPr/>
        </p:nvSpPr>
        <p:spPr>
          <a:xfrm rot="-5400000" flipH="0" flipV="0">
            <a:off x="27453347" y="15376146"/>
            <a:ext cx="88396" cy="79253"/>
          </a:xfrm>
          <a:custGeom>
            <a:pathLst>
              <a:path w="543942" h="487680">
                <a:moveTo>
                  <a:pt x="543942" y="450089"/>
                </a:moveTo>
                <a:lnTo>
                  <a:pt x="543942" y="440691"/>
                </a:lnTo>
                <a:lnTo>
                  <a:pt x="534544" y="422022"/>
                </a:lnTo>
                <a:lnTo>
                  <a:pt x="515748" y="412624"/>
                </a:lnTo>
                <a:lnTo>
                  <a:pt x="75059" y="290703"/>
                </a:lnTo>
                <a:lnTo>
                  <a:pt x="75059" y="0"/>
                </a:lnTo>
                <a:lnTo>
                  <a:pt x="56263" y="9399"/>
                </a:lnTo>
                <a:lnTo>
                  <a:pt x="37464" y="18797"/>
                </a:lnTo>
                <a:lnTo>
                  <a:pt x="37464" y="28195"/>
                </a:lnTo>
                <a:lnTo>
                  <a:pt x="18795" y="46864"/>
                </a:lnTo>
                <a:lnTo>
                  <a:pt x="9398" y="65659"/>
                </a:lnTo>
                <a:lnTo>
                  <a:pt x="0" y="84455"/>
                </a:lnTo>
                <a:lnTo>
                  <a:pt x="0" y="309500"/>
                </a:lnTo>
                <a:lnTo>
                  <a:pt x="9398" y="337567"/>
                </a:lnTo>
                <a:lnTo>
                  <a:pt x="18795" y="346965"/>
                </a:lnTo>
                <a:lnTo>
                  <a:pt x="37464" y="356362"/>
                </a:lnTo>
                <a:lnTo>
                  <a:pt x="496952" y="487680"/>
                </a:lnTo>
                <a:lnTo>
                  <a:pt x="506350" y="487680"/>
                </a:lnTo>
                <a:lnTo>
                  <a:pt x="525146" y="478282"/>
                </a:lnTo>
                <a:lnTo>
                  <a:pt x="534544" y="4688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11" name="Freeform 9811"/>
          <p:cNvSpPr/>
          <p:nvPr/>
        </p:nvSpPr>
        <p:spPr>
          <a:xfrm rot="-5400000" flipH="0" flipV="0">
            <a:off x="27507451" y="15320533"/>
            <a:ext cx="13704" cy="39626"/>
          </a:xfrm>
          <a:custGeom>
            <a:pathLst>
              <a:path w="84327" h="243839">
                <a:moveTo>
                  <a:pt x="84327" y="206375"/>
                </a:moveTo>
                <a:lnTo>
                  <a:pt x="84327" y="37591"/>
                </a:lnTo>
                <a:lnTo>
                  <a:pt x="75056" y="18796"/>
                </a:lnTo>
                <a:lnTo>
                  <a:pt x="65658" y="9398"/>
                </a:lnTo>
                <a:lnTo>
                  <a:pt x="46863" y="0"/>
                </a:lnTo>
                <a:lnTo>
                  <a:pt x="18796" y="9398"/>
                </a:lnTo>
                <a:lnTo>
                  <a:pt x="9398" y="18796"/>
                </a:lnTo>
                <a:lnTo>
                  <a:pt x="0" y="37591"/>
                </a:lnTo>
                <a:lnTo>
                  <a:pt x="0" y="206375"/>
                </a:lnTo>
                <a:lnTo>
                  <a:pt x="9398" y="225044"/>
                </a:lnTo>
                <a:lnTo>
                  <a:pt x="18796" y="234441"/>
                </a:lnTo>
                <a:lnTo>
                  <a:pt x="46863" y="243839"/>
                </a:lnTo>
                <a:lnTo>
                  <a:pt x="65658" y="234441"/>
                </a:lnTo>
                <a:lnTo>
                  <a:pt x="75056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12" name="Freeform 9812"/>
          <p:cNvSpPr/>
          <p:nvPr/>
        </p:nvSpPr>
        <p:spPr>
          <a:xfrm rot="-5400000" flipH="0" flipV="0">
            <a:off x="27619470" y="15386816"/>
            <a:ext cx="77726" cy="68583"/>
          </a:xfrm>
          <a:custGeom>
            <a:pathLst>
              <a:path w="478284" h="422021">
                <a:moveTo>
                  <a:pt x="478284" y="112522"/>
                </a:moveTo>
                <a:lnTo>
                  <a:pt x="459488" y="103124"/>
                </a:lnTo>
                <a:lnTo>
                  <a:pt x="440689" y="93726"/>
                </a:lnTo>
                <a:lnTo>
                  <a:pt x="422020" y="74929"/>
                </a:lnTo>
                <a:lnTo>
                  <a:pt x="403225" y="65531"/>
                </a:lnTo>
                <a:lnTo>
                  <a:pt x="375031" y="56260"/>
                </a:lnTo>
                <a:lnTo>
                  <a:pt x="346965" y="56260"/>
                </a:lnTo>
                <a:lnTo>
                  <a:pt x="159385" y="0"/>
                </a:lnTo>
                <a:lnTo>
                  <a:pt x="121921" y="0"/>
                </a:lnTo>
                <a:lnTo>
                  <a:pt x="93727" y="0"/>
                </a:lnTo>
                <a:lnTo>
                  <a:pt x="75059" y="9271"/>
                </a:lnTo>
                <a:lnTo>
                  <a:pt x="56263" y="18669"/>
                </a:lnTo>
                <a:lnTo>
                  <a:pt x="37464" y="28067"/>
                </a:lnTo>
                <a:lnTo>
                  <a:pt x="37464" y="37465"/>
                </a:lnTo>
                <a:lnTo>
                  <a:pt x="18795" y="56260"/>
                </a:lnTo>
                <a:lnTo>
                  <a:pt x="9398" y="74929"/>
                </a:lnTo>
                <a:lnTo>
                  <a:pt x="0" y="93726"/>
                </a:lnTo>
                <a:lnTo>
                  <a:pt x="0" y="346963"/>
                </a:lnTo>
                <a:lnTo>
                  <a:pt x="18795" y="365759"/>
                </a:lnTo>
                <a:lnTo>
                  <a:pt x="56263" y="365759"/>
                </a:lnTo>
                <a:lnTo>
                  <a:pt x="75059" y="356234"/>
                </a:lnTo>
                <a:lnTo>
                  <a:pt x="75059" y="131318"/>
                </a:lnTo>
                <a:lnTo>
                  <a:pt x="84329" y="112522"/>
                </a:lnTo>
                <a:lnTo>
                  <a:pt x="93727" y="93726"/>
                </a:lnTo>
                <a:lnTo>
                  <a:pt x="103125" y="84327"/>
                </a:lnTo>
                <a:lnTo>
                  <a:pt x="131319" y="74929"/>
                </a:lnTo>
                <a:lnTo>
                  <a:pt x="159385" y="84327"/>
                </a:lnTo>
                <a:lnTo>
                  <a:pt x="234441" y="103124"/>
                </a:lnTo>
                <a:lnTo>
                  <a:pt x="234441" y="422021"/>
                </a:lnTo>
                <a:lnTo>
                  <a:pt x="309500" y="121920"/>
                </a:lnTo>
                <a:lnTo>
                  <a:pt x="346965" y="131318"/>
                </a:lnTo>
                <a:lnTo>
                  <a:pt x="356362" y="131318"/>
                </a:lnTo>
                <a:lnTo>
                  <a:pt x="375031" y="140588"/>
                </a:lnTo>
                <a:lnTo>
                  <a:pt x="403225" y="149986"/>
                </a:lnTo>
                <a:lnTo>
                  <a:pt x="412623" y="168782"/>
                </a:lnTo>
                <a:lnTo>
                  <a:pt x="431291" y="178180"/>
                </a:lnTo>
                <a:lnTo>
                  <a:pt x="440689" y="196850"/>
                </a:lnTo>
                <a:lnTo>
                  <a:pt x="450090" y="215646"/>
                </a:lnTo>
                <a:lnTo>
                  <a:pt x="459488" y="234442"/>
                </a:lnTo>
                <a:lnTo>
                  <a:pt x="459488" y="262508"/>
                </a:lnTo>
                <a:lnTo>
                  <a:pt x="468886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13" name="Freeform 9813"/>
          <p:cNvSpPr/>
          <p:nvPr/>
        </p:nvSpPr>
        <p:spPr>
          <a:xfrm rot="-5400000" flipH="0" flipV="0">
            <a:off x="27645371" y="15368529"/>
            <a:ext cx="50297" cy="56385"/>
          </a:xfrm>
          <a:custGeom>
            <a:pathLst>
              <a:path w="309501" h="346963">
                <a:moveTo>
                  <a:pt x="309501" y="196850"/>
                </a:moveTo>
                <a:lnTo>
                  <a:pt x="309501" y="149986"/>
                </a:lnTo>
                <a:lnTo>
                  <a:pt x="300103" y="131190"/>
                </a:lnTo>
                <a:lnTo>
                  <a:pt x="300103" y="103124"/>
                </a:lnTo>
                <a:lnTo>
                  <a:pt x="290705" y="84328"/>
                </a:lnTo>
                <a:lnTo>
                  <a:pt x="281307" y="65658"/>
                </a:lnTo>
                <a:lnTo>
                  <a:pt x="271909" y="46862"/>
                </a:lnTo>
                <a:lnTo>
                  <a:pt x="262511" y="28066"/>
                </a:lnTo>
                <a:lnTo>
                  <a:pt x="262511" y="18796"/>
                </a:lnTo>
                <a:lnTo>
                  <a:pt x="243843" y="0"/>
                </a:lnTo>
                <a:lnTo>
                  <a:pt x="234445" y="168782"/>
                </a:lnTo>
                <a:lnTo>
                  <a:pt x="234445" y="178180"/>
                </a:lnTo>
                <a:lnTo>
                  <a:pt x="225047" y="206248"/>
                </a:lnTo>
                <a:lnTo>
                  <a:pt x="225047" y="225044"/>
                </a:lnTo>
                <a:lnTo>
                  <a:pt x="206248" y="243712"/>
                </a:lnTo>
                <a:lnTo>
                  <a:pt x="196850" y="253237"/>
                </a:lnTo>
                <a:lnTo>
                  <a:pt x="178182" y="262508"/>
                </a:lnTo>
                <a:lnTo>
                  <a:pt x="112524" y="262508"/>
                </a:lnTo>
                <a:lnTo>
                  <a:pt x="75059" y="253237"/>
                </a:lnTo>
                <a:lnTo>
                  <a:pt x="75059" y="9398"/>
                </a:lnTo>
                <a:lnTo>
                  <a:pt x="0" y="309499"/>
                </a:lnTo>
                <a:lnTo>
                  <a:pt x="112524" y="337565"/>
                </a:lnTo>
                <a:lnTo>
                  <a:pt x="131319" y="346963"/>
                </a:lnTo>
                <a:lnTo>
                  <a:pt x="159386" y="346963"/>
                </a:lnTo>
                <a:lnTo>
                  <a:pt x="187579" y="346963"/>
                </a:lnTo>
                <a:lnTo>
                  <a:pt x="206248" y="337565"/>
                </a:lnTo>
                <a:lnTo>
                  <a:pt x="225047" y="328168"/>
                </a:lnTo>
                <a:lnTo>
                  <a:pt x="243843" y="318770"/>
                </a:lnTo>
                <a:lnTo>
                  <a:pt x="262511" y="300101"/>
                </a:lnTo>
                <a:lnTo>
                  <a:pt x="271909" y="300101"/>
                </a:lnTo>
                <a:lnTo>
                  <a:pt x="281307" y="281304"/>
                </a:lnTo>
                <a:lnTo>
                  <a:pt x="290705" y="262508"/>
                </a:lnTo>
                <a:lnTo>
                  <a:pt x="300103" y="243712"/>
                </a:lnTo>
                <a:lnTo>
                  <a:pt x="309501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14" name="Freeform 9814"/>
          <p:cNvSpPr/>
          <p:nvPr/>
        </p:nvSpPr>
        <p:spPr>
          <a:xfrm rot="-5400000" flipH="0" flipV="0">
            <a:off x="27737575" y="15402821"/>
            <a:ext cx="80760" cy="33538"/>
          </a:xfrm>
          <a:custGeom>
            <a:pathLst>
              <a:path w="496952" h="206375">
                <a:moveTo>
                  <a:pt x="496952" y="206375"/>
                </a:moveTo>
                <a:lnTo>
                  <a:pt x="468886" y="112648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7"/>
                </a:lnTo>
                <a:lnTo>
                  <a:pt x="9398" y="18795"/>
                </a:lnTo>
                <a:lnTo>
                  <a:pt x="0" y="37591"/>
                </a:lnTo>
                <a:lnTo>
                  <a:pt x="0" y="46862"/>
                </a:lnTo>
                <a:lnTo>
                  <a:pt x="9398" y="65659"/>
                </a:lnTo>
                <a:lnTo>
                  <a:pt x="28066" y="7505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15" name="Freeform 9815"/>
          <p:cNvSpPr/>
          <p:nvPr/>
        </p:nvSpPr>
        <p:spPr>
          <a:xfrm rot="-5400000" flipH="0" flipV="0">
            <a:off x="27707856" y="15373101"/>
            <a:ext cx="88396" cy="85341"/>
          </a:xfrm>
          <a:custGeom>
            <a:pathLst>
              <a:path w="543942" h="525145">
                <a:moveTo>
                  <a:pt x="543942" y="487680"/>
                </a:moveTo>
                <a:lnTo>
                  <a:pt x="543942" y="309372"/>
                </a:lnTo>
                <a:lnTo>
                  <a:pt x="525146" y="290703"/>
                </a:lnTo>
                <a:lnTo>
                  <a:pt x="56263" y="9398"/>
                </a:lnTo>
                <a:lnTo>
                  <a:pt x="37464" y="0"/>
                </a:lnTo>
                <a:lnTo>
                  <a:pt x="18795" y="0"/>
                </a:lnTo>
                <a:lnTo>
                  <a:pt x="0" y="18668"/>
                </a:lnTo>
                <a:lnTo>
                  <a:pt x="0" y="56260"/>
                </a:lnTo>
                <a:lnTo>
                  <a:pt x="18795" y="74930"/>
                </a:lnTo>
                <a:lnTo>
                  <a:pt x="468886" y="346963"/>
                </a:lnTo>
                <a:lnTo>
                  <a:pt x="468886" y="431418"/>
                </a:lnTo>
                <a:lnTo>
                  <a:pt x="496952" y="525145"/>
                </a:lnTo>
                <a:lnTo>
                  <a:pt x="506350" y="525145"/>
                </a:lnTo>
                <a:lnTo>
                  <a:pt x="525146" y="515747"/>
                </a:lnTo>
                <a:lnTo>
                  <a:pt x="534544" y="5063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16" name="Freeform 9816"/>
          <p:cNvSpPr/>
          <p:nvPr/>
        </p:nvSpPr>
        <p:spPr>
          <a:xfrm rot="-5400000" flipH="0" flipV="0">
            <a:off x="27799297" y="15386816"/>
            <a:ext cx="77726" cy="68583"/>
          </a:xfrm>
          <a:custGeom>
            <a:pathLst>
              <a:path w="478284" h="422021">
                <a:moveTo>
                  <a:pt x="478284" y="112522"/>
                </a:moveTo>
                <a:lnTo>
                  <a:pt x="459488" y="103124"/>
                </a:lnTo>
                <a:lnTo>
                  <a:pt x="440689" y="93725"/>
                </a:lnTo>
                <a:lnTo>
                  <a:pt x="422020" y="74929"/>
                </a:lnTo>
                <a:lnTo>
                  <a:pt x="403225" y="65658"/>
                </a:lnTo>
                <a:lnTo>
                  <a:pt x="375031" y="56260"/>
                </a:lnTo>
                <a:lnTo>
                  <a:pt x="346965" y="56260"/>
                </a:lnTo>
                <a:lnTo>
                  <a:pt x="159385" y="0"/>
                </a:lnTo>
                <a:lnTo>
                  <a:pt x="121921" y="0"/>
                </a:lnTo>
                <a:lnTo>
                  <a:pt x="93727" y="0"/>
                </a:lnTo>
                <a:lnTo>
                  <a:pt x="75059" y="9398"/>
                </a:lnTo>
                <a:lnTo>
                  <a:pt x="56263" y="18796"/>
                </a:lnTo>
                <a:lnTo>
                  <a:pt x="37464" y="28067"/>
                </a:lnTo>
                <a:lnTo>
                  <a:pt x="37464" y="37465"/>
                </a:lnTo>
                <a:lnTo>
                  <a:pt x="18795" y="56260"/>
                </a:lnTo>
                <a:lnTo>
                  <a:pt x="9398" y="74929"/>
                </a:lnTo>
                <a:lnTo>
                  <a:pt x="0" y="93725"/>
                </a:lnTo>
                <a:lnTo>
                  <a:pt x="0" y="346964"/>
                </a:lnTo>
                <a:lnTo>
                  <a:pt x="18795" y="365759"/>
                </a:lnTo>
                <a:lnTo>
                  <a:pt x="56263" y="365759"/>
                </a:lnTo>
                <a:lnTo>
                  <a:pt x="75059" y="356361"/>
                </a:lnTo>
                <a:lnTo>
                  <a:pt x="75059" y="131318"/>
                </a:lnTo>
                <a:lnTo>
                  <a:pt x="84329" y="112522"/>
                </a:lnTo>
                <a:lnTo>
                  <a:pt x="93727" y="93725"/>
                </a:lnTo>
                <a:lnTo>
                  <a:pt x="103125" y="84327"/>
                </a:lnTo>
                <a:lnTo>
                  <a:pt x="131319" y="74929"/>
                </a:lnTo>
                <a:lnTo>
                  <a:pt x="159385" y="84327"/>
                </a:lnTo>
                <a:lnTo>
                  <a:pt x="234441" y="103124"/>
                </a:lnTo>
                <a:lnTo>
                  <a:pt x="234441" y="422021"/>
                </a:lnTo>
                <a:lnTo>
                  <a:pt x="309500" y="121920"/>
                </a:lnTo>
                <a:lnTo>
                  <a:pt x="346965" y="131318"/>
                </a:lnTo>
                <a:lnTo>
                  <a:pt x="356362" y="131318"/>
                </a:lnTo>
                <a:lnTo>
                  <a:pt x="375031" y="140716"/>
                </a:lnTo>
                <a:lnTo>
                  <a:pt x="403225" y="149986"/>
                </a:lnTo>
                <a:lnTo>
                  <a:pt x="412623" y="168782"/>
                </a:lnTo>
                <a:lnTo>
                  <a:pt x="431291" y="178180"/>
                </a:lnTo>
                <a:lnTo>
                  <a:pt x="440689" y="196976"/>
                </a:lnTo>
                <a:lnTo>
                  <a:pt x="450090" y="215646"/>
                </a:lnTo>
                <a:lnTo>
                  <a:pt x="459488" y="234442"/>
                </a:lnTo>
                <a:lnTo>
                  <a:pt x="459488" y="262508"/>
                </a:lnTo>
                <a:lnTo>
                  <a:pt x="468886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17" name="Freeform 9817"/>
          <p:cNvSpPr/>
          <p:nvPr/>
        </p:nvSpPr>
        <p:spPr>
          <a:xfrm rot="-5400000" flipH="0" flipV="0">
            <a:off x="27825198" y="15368529"/>
            <a:ext cx="50297" cy="56385"/>
          </a:xfrm>
          <a:custGeom>
            <a:pathLst>
              <a:path w="309501" h="346963">
                <a:moveTo>
                  <a:pt x="309501" y="196977"/>
                </a:moveTo>
                <a:lnTo>
                  <a:pt x="309501" y="149986"/>
                </a:lnTo>
                <a:lnTo>
                  <a:pt x="300103" y="131318"/>
                </a:lnTo>
                <a:lnTo>
                  <a:pt x="300103" y="103124"/>
                </a:lnTo>
                <a:lnTo>
                  <a:pt x="290705" y="84454"/>
                </a:lnTo>
                <a:lnTo>
                  <a:pt x="281307" y="65658"/>
                </a:lnTo>
                <a:lnTo>
                  <a:pt x="271909" y="46862"/>
                </a:lnTo>
                <a:lnTo>
                  <a:pt x="262511" y="28194"/>
                </a:lnTo>
                <a:lnTo>
                  <a:pt x="262511" y="18796"/>
                </a:lnTo>
                <a:lnTo>
                  <a:pt x="243843" y="0"/>
                </a:lnTo>
                <a:lnTo>
                  <a:pt x="234445" y="168782"/>
                </a:lnTo>
                <a:lnTo>
                  <a:pt x="234445" y="178180"/>
                </a:lnTo>
                <a:lnTo>
                  <a:pt x="225047" y="206248"/>
                </a:lnTo>
                <a:lnTo>
                  <a:pt x="225047" y="225044"/>
                </a:lnTo>
                <a:lnTo>
                  <a:pt x="206248" y="243839"/>
                </a:lnTo>
                <a:lnTo>
                  <a:pt x="196850" y="253237"/>
                </a:lnTo>
                <a:lnTo>
                  <a:pt x="178182" y="262508"/>
                </a:lnTo>
                <a:lnTo>
                  <a:pt x="112524" y="262508"/>
                </a:lnTo>
                <a:lnTo>
                  <a:pt x="75059" y="253237"/>
                </a:lnTo>
                <a:lnTo>
                  <a:pt x="75059" y="9398"/>
                </a:lnTo>
                <a:lnTo>
                  <a:pt x="0" y="309499"/>
                </a:lnTo>
                <a:lnTo>
                  <a:pt x="112524" y="337565"/>
                </a:lnTo>
                <a:lnTo>
                  <a:pt x="131319" y="346963"/>
                </a:lnTo>
                <a:lnTo>
                  <a:pt x="159386" y="346963"/>
                </a:lnTo>
                <a:lnTo>
                  <a:pt x="187579" y="346963"/>
                </a:lnTo>
                <a:lnTo>
                  <a:pt x="206248" y="337565"/>
                </a:lnTo>
                <a:lnTo>
                  <a:pt x="225047" y="328295"/>
                </a:lnTo>
                <a:lnTo>
                  <a:pt x="243843" y="318897"/>
                </a:lnTo>
                <a:lnTo>
                  <a:pt x="262511" y="300101"/>
                </a:lnTo>
                <a:lnTo>
                  <a:pt x="271909" y="300101"/>
                </a:lnTo>
                <a:lnTo>
                  <a:pt x="281307" y="281304"/>
                </a:lnTo>
                <a:lnTo>
                  <a:pt x="290705" y="262508"/>
                </a:lnTo>
                <a:lnTo>
                  <a:pt x="300103" y="243839"/>
                </a:lnTo>
                <a:lnTo>
                  <a:pt x="309501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18" name="Freeform 9818"/>
          <p:cNvSpPr/>
          <p:nvPr/>
        </p:nvSpPr>
        <p:spPr>
          <a:xfrm rot="-5400000" flipH="0" flipV="0">
            <a:off x="27930364" y="15403585"/>
            <a:ext cx="80760" cy="32010"/>
          </a:xfrm>
          <a:custGeom>
            <a:pathLst>
              <a:path w="496952" h="196977">
                <a:moveTo>
                  <a:pt x="496952" y="196977"/>
                </a:moveTo>
                <a:lnTo>
                  <a:pt x="393827" y="84455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8"/>
                </a:lnTo>
                <a:lnTo>
                  <a:pt x="0" y="37591"/>
                </a:lnTo>
                <a:lnTo>
                  <a:pt x="0" y="46989"/>
                </a:lnTo>
                <a:lnTo>
                  <a:pt x="9398" y="65658"/>
                </a:lnTo>
                <a:lnTo>
                  <a:pt x="28066" y="750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19" name="Freeform 9819"/>
          <p:cNvSpPr/>
          <p:nvPr/>
        </p:nvSpPr>
        <p:spPr>
          <a:xfrm rot="-5400000" flipH="0" flipV="0">
            <a:off x="27861780" y="15403585"/>
            <a:ext cx="83814" cy="28956"/>
          </a:xfrm>
          <a:custGeom>
            <a:pathLst>
              <a:path w="515748" h="178180">
                <a:moveTo>
                  <a:pt x="515748" y="121920"/>
                </a:moveTo>
                <a:lnTo>
                  <a:pt x="46865" y="0"/>
                </a:lnTo>
                <a:lnTo>
                  <a:pt x="28066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464"/>
                </a:lnTo>
                <a:lnTo>
                  <a:pt x="0" y="46862"/>
                </a:lnTo>
                <a:lnTo>
                  <a:pt x="9398" y="65658"/>
                </a:lnTo>
                <a:lnTo>
                  <a:pt x="28066" y="75056"/>
                </a:lnTo>
                <a:lnTo>
                  <a:pt x="403225" y="1781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20" name="Freeform 9820"/>
          <p:cNvSpPr/>
          <p:nvPr/>
        </p:nvSpPr>
        <p:spPr>
          <a:xfrm rot="-5400000" flipH="0" flipV="0">
            <a:off x="27934924" y="15370046"/>
            <a:ext cx="50297" cy="53351"/>
          </a:xfrm>
          <a:custGeom>
            <a:pathLst>
              <a:path w="309501" h="328296">
                <a:moveTo>
                  <a:pt x="309501" y="290703"/>
                </a:moveTo>
                <a:lnTo>
                  <a:pt x="309501" y="281432"/>
                </a:lnTo>
                <a:lnTo>
                  <a:pt x="300103" y="262636"/>
                </a:lnTo>
                <a:lnTo>
                  <a:pt x="93728" y="37593"/>
                </a:lnTo>
                <a:lnTo>
                  <a:pt x="18799" y="0"/>
                </a:lnTo>
                <a:lnTo>
                  <a:pt x="0" y="9399"/>
                </a:lnTo>
                <a:lnTo>
                  <a:pt x="0" y="37593"/>
                </a:lnTo>
                <a:lnTo>
                  <a:pt x="9398" y="56261"/>
                </a:lnTo>
                <a:lnTo>
                  <a:pt x="159386" y="215774"/>
                </a:lnTo>
                <a:lnTo>
                  <a:pt x="262511" y="328296"/>
                </a:lnTo>
                <a:lnTo>
                  <a:pt x="290705" y="328296"/>
                </a:lnTo>
                <a:lnTo>
                  <a:pt x="300103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21" name="Freeform 9821"/>
          <p:cNvSpPr/>
          <p:nvPr/>
        </p:nvSpPr>
        <p:spPr>
          <a:xfrm rot="-5400000" flipH="0" flipV="0">
            <a:off x="27900644" y="15379953"/>
            <a:ext cx="47242" cy="30483"/>
          </a:xfrm>
          <a:custGeom>
            <a:pathLst>
              <a:path w="290702" h="187579">
                <a:moveTo>
                  <a:pt x="290702" y="37464"/>
                </a:moveTo>
                <a:lnTo>
                  <a:pt x="290702" y="28193"/>
                </a:lnTo>
                <a:lnTo>
                  <a:pt x="281304" y="9397"/>
                </a:lnTo>
                <a:lnTo>
                  <a:pt x="262508" y="0"/>
                </a:lnTo>
                <a:lnTo>
                  <a:pt x="149985" y="56260"/>
                </a:lnTo>
                <a:lnTo>
                  <a:pt x="0" y="149986"/>
                </a:lnTo>
                <a:lnTo>
                  <a:pt x="74929" y="187579"/>
                </a:lnTo>
                <a:lnTo>
                  <a:pt x="271906" y="75057"/>
                </a:lnTo>
                <a:lnTo>
                  <a:pt x="281304" y="656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22" name="Freeform 9822"/>
          <p:cNvSpPr/>
          <p:nvPr/>
        </p:nvSpPr>
        <p:spPr>
          <a:xfrm rot="-5400000" flipH="0" flipV="0">
            <a:off x="27992848" y="15386816"/>
            <a:ext cx="77726" cy="68583"/>
          </a:xfrm>
          <a:custGeom>
            <a:pathLst>
              <a:path w="478284" h="422021">
                <a:moveTo>
                  <a:pt x="478284" y="112522"/>
                </a:moveTo>
                <a:lnTo>
                  <a:pt x="459488" y="103124"/>
                </a:lnTo>
                <a:lnTo>
                  <a:pt x="440689" y="93726"/>
                </a:lnTo>
                <a:lnTo>
                  <a:pt x="422020" y="75057"/>
                </a:lnTo>
                <a:lnTo>
                  <a:pt x="403225" y="65660"/>
                </a:lnTo>
                <a:lnTo>
                  <a:pt x="375031" y="56262"/>
                </a:lnTo>
                <a:lnTo>
                  <a:pt x="346965" y="56262"/>
                </a:lnTo>
                <a:lnTo>
                  <a:pt x="159385" y="0"/>
                </a:lnTo>
                <a:lnTo>
                  <a:pt x="121921" y="0"/>
                </a:lnTo>
                <a:lnTo>
                  <a:pt x="93727" y="0"/>
                </a:lnTo>
                <a:lnTo>
                  <a:pt x="75059" y="9271"/>
                </a:lnTo>
                <a:lnTo>
                  <a:pt x="56263" y="18670"/>
                </a:lnTo>
                <a:lnTo>
                  <a:pt x="37464" y="28068"/>
                </a:lnTo>
                <a:lnTo>
                  <a:pt x="37464" y="37466"/>
                </a:lnTo>
                <a:lnTo>
                  <a:pt x="18795" y="56262"/>
                </a:lnTo>
                <a:lnTo>
                  <a:pt x="9398" y="75057"/>
                </a:lnTo>
                <a:lnTo>
                  <a:pt x="0" y="93726"/>
                </a:lnTo>
                <a:lnTo>
                  <a:pt x="0" y="346965"/>
                </a:lnTo>
                <a:lnTo>
                  <a:pt x="18795" y="365761"/>
                </a:lnTo>
                <a:lnTo>
                  <a:pt x="56263" y="365761"/>
                </a:lnTo>
                <a:lnTo>
                  <a:pt x="75059" y="356363"/>
                </a:lnTo>
                <a:lnTo>
                  <a:pt x="75059" y="131319"/>
                </a:lnTo>
                <a:lnTo>
                  <a:pt x="84329" y="112522"/>
                </a:lnTo>
                <a:lnTo>
                  <a:pt x="93727" y="93726"/>
                </a:lnTo>
                <a:lnTo>
                  <a:pt x="103125" y="84328"/>
                </a:lnTo>
                <a:lnTo>
                  <a:pt x="131319" y="75057"/>
                </a:lnTo>
                <a:lnTo>
                  <a:pt x="159385" y="84328"/>
                </a:lnTo>
                <a:lnTo>
                  <a:pt x="234441" y="103124"/>
                </a:lnTo>
                <a:lnTo>
                  <a:pt x="234441" y="422021"/>
                </a:lnTo>
                <a:lnTo>
                  <a:pt x="309500" y="121920"/>
                </a:lnTo>
                <a:lnTo>
                  <a:pt x="346965" y="131319"/>
                </a:lnTo>
                <a:lnTo>
                  <a:pt x="356362" y="131319"/>
                </a:lnTo>
                <a:lnTo>
                  <a:pt x="375031" y="140590"/>
                </a:lnTo>
                <a:lnTo>
                  <a:pt x="403225" y="149988"/>
                </a:lnTo>
                <a:lnTo>
                  <a:pt x="412623" y="168784"/>
                </a:lnTo>
                <a:lnTo>
                  <a:pt x="431291" y="178181"/>
                </a:lnTo>
                <a:lnTo>
                  <a:pt x="440689" y="196850"/>
                </a:lnTo>
                <a:lnTo>
                  <a:pt x="450090" y="215646"/>
                </a:lnTo>
                <a:lnTo>
                  <a:pt x="459488" y="234443"/>
                </a:lnTo>
                <a:lnTo>
                  <a:pt x="459488" y="262510"/>
                </a:lnTo>
                <a:lnTo>
                  <a:pt x="468886" y="2813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23" name="Freeform 9823"/>
          <p:cNvSpPr/>
          <p:nvPr/>
        </p:nvSpPr>
        <p:spPr>
          <a:xfrm rot="-5400000" flipH="0" flipV="0">
            <a:off x="28018749" y="15368529"/>
            <a:ext cx="50297" cy="56385"/>
          </a:xfrm>
          <a:custGeom>
            <a:pathLst>
              <a:path w="309501" h="346965">
                <a:moveTo>
                  <a:pt x="309501" y="196850"/>
                </a:moveTo>
                <a:lnTo>
                  <a:pt x="309501" y="149988"/>
                </a:lnTo>
                <a:lnTo>
                  <a:pt x="300103" y="131319"/>
                </a:lnTo>
                <a:lnTo>
                  <a:pt x="300103" y="103124"/>
                </a:lnTo>
                <a:lnTo>
                  <a:pt x="290705" y="84328"/>
                </a:lnTo>
                <a:lnTo>
                  <a:pt x="281307" y="65659"/>
                </a:lnTo>
                <a:lnTo>
                  <a:pt x="271909" y="46864"/>
                </a:lnTo>
                <a:lnTo>
                  <a:pt x="262511" y="28068"/>
                </a:lnTo>
                <a:lnTo>
                  <a:pt x="262511" y="18797"/>
                </a:lnTo>
                <a:lnTo>
                  <a:pt x="243843" y="0"/>
                </a:lnTo>
                <a:lnTo>
                  <a:pt x="234445" y="168783"/>
                </a:lnTo>
                <a:lnTo>
                  <a:pt x="234445" y="178181"/>
                </a:lnTo>
                <a:lnTo>
                  <a:pt x="225047" y="206248"/>
                </a:lnTo>
                <a:lnTo>
                  <a:pt x="225047" y="225045"/>
                </a:lnTo>
                <a:lnTo>
                  <a:pt x="206248" y="243841"/>
                </a:lnTo>
                <a:lnTo>
                  <a:pt x="196850" y="253239"/>
                </a:lnTo>
                <a:lnTo>
                  <a:pt x="178182" y="262509"/>
                </a:lnTo>
                <a:lnTo>
                  <a:pt x="112524" y="262509"/>
                </a:lnTo>
                <a:lnTo>
                  <a:pt x="75059" y="253239"/>
                </a:lnTo>
                <a:lnTo>
                  <a:pt x="75059" y="9398"/>
                </a:lnTo>
                <a:lnTo>
                  <a:pt x="0" y="309499"/>
                </a:lnTo>
                <a:lnTo>
                  <a:pt x="112524" y="337567"/>
                </a:lnTo>
                <a:lnTo>
                  <a:pt x="131319" y="346965"/>
                </a:lnTo>
                <a:lnTo>
                  <a:pt x="159386" y="346965"/>
                </a:lnTo>
                <a:lnTo>
                  <a:pt x="187579" y="346965"/>
                </a:lnTo>
                <a:lnTo>
                  <a:pt x="206248" y="337567"/>
                </a:lnTo>
                <a:lnTo>
                  <a:pt x="225047" y="328169"/>
                </a:lnTo>
                <a:lnTo>
                  <a:pt x="243843" y="318771"/>
                </a:lnTo>
                <a:lnTo>
                  <a:pt x="262511" y="300101"/>
                </a:lnTo>
                <a:lnTo>
                  <a:pt x="271909" y="300101"/>
                </a:lnTo>
                <a:lnTo>
                  <a:pt x="281307" y="281305"/>
                </a:lnTo>
                <a:lnTo>
                  <a:pt x="290705" y="262509"/>
                </a:lnTo>
                <a:lnTo>
                  <a:pt x="300103" y="243841"/>
                </a:lnTo>
                <a:lnTo>
                  <a:pt x="309501" y="2156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24" name="Freeform 9824"/>
          <p:cNvSpPr/>
          <p:nvPr/>
        </p:nvSpPr>
        <p:spPr>
          <a:xfrm rot="-5400000" flipH="0" flipV="0">
            <a:off x="28068273" y="15386062"/>
            <a:ext cx="88396" cy="59419"/>
          </a:xfrm>
          <a:custGeom>
            <a:pathLst>
              <a:path w="543942" h="365633">
                <a:moveTo>
                  <a:pt x="543942" y="159385"/>
                </a:moveTo>
                <a:lnTo>
                  <a:pt x="543942" y="149987"/>
                </a:lnTo>
                <a:lnTo>
                  <a:pt x="534544" y="131319"/>
                </a:lnTo>
                <a:lnTo>
                  <a:pt x="515748" y="121921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9"/>
                </a:lnTo>
                <a:lnTo>
                  <a:pt x="9398" y="18670"/>
                </a:lnTo>
                <a:lnTo>
                  <a:pt x="0" y="37466"/>
                </a:lnTo>
                <a:lnTo>
                  <a:pt x="0" y="46864"/>
                </a:lnTo>
                <a:lnTo>
                  <a:pt x="9398" y="65659"/>
                </a:lnTo>
                <a:lnTo>
                  <a:pt x="28066" y="74930"/>
                </a:lnTo>
                <a:lnTo>
                  <a:pt x="234441" y="131319"/>
                </a:lnTo>
                <a:lnTo>
                  <a:pt x="234441" y="365633"/>
                </a:lnTo>
                <a:lnTo>
                  <a:pt x="309500" y="149987"/>
                </a:lnTo>
                <a:lnTo>
                  <a:pt x="496952" y="196977"/>
                </a:lnTo>
                <a:lnTo>
                  <a:pt x="515748" y="196977"/>
                </a:lnTo>
                <a:lnTo>
                  <a:pt x="534544" y="187579"/>
                </a:lnTo>
                <a:lnTo>
                  <a:pt x="534544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25" name="Freeform 9825"/>
          <p:cNvSpPr/>
          <p:nvPr/>
        </p:nvSpPr>
        <p:spPr>
          <a:xfrm rot="-5400000" flipH="0" flipV="0">
            <a:off x="28093421" y="15385289"/>
            <a:ext cx="88396" cy="60967"/>
          </a:xfrm>
          <a:custGeom>
            <a:pathLst>
              <a:path w="543942" h="375158">
                <a:moveTo>
                  <a:pt x="543942" y="328295"/>
                </a:moveTo>
                <a:lnTo>
                  <a:pt x="543942" y="328295"/>
                </a:lnTo>
                <a:lnTo>
                  <a:pt x="534544" y="309499"/>
                </a:lnTo>
                <a:lnTo>
                  <a:pt x="515748" y="300102"/>
                </a:lnTo>
                <a:lnTo>
                  <a:pt x="309500" y="243840"/>
                </a:lnTo>
                <a:lnTo>
                  <a:pt x="309500" y="0"/>
                </a:lnTo>
                <a:lnTo>
                  <a:pt x="234441" y="215646"/>
                </a:lnTo>
                <a:lnTo>
                  <a:pt x="46865" y="168784"/>
                </a:lnTo>
                <a:lnTo>
                  <a:pt x="28066" y="168784"/>
                </a:lnTo>
                <a:lnTo>
                  <a:pt x="9398" y="178182"/>
                </a:lnTo>
                <a:lnTo>
                  <a:pt x="9398" y="187580"/>
                </a:lnTo>
                <a:lnTo>
                  <a:pt x="0" y="206375"/>
                </a:lnTo>
                <a:lnTo>
                  <a:pt x="0" y="215646"/>
                </a:lnTo>
                <a:lnTo>
                  <a:pt x="9398" y="234442"/>
                </a:lnTo>
                <a:lnTo>
                  <a:pt x="28066" y="243840"/>
                </a:lnTo>
                <a:lnTo>
                  <a:pt x="496952" y="365760"/>
                </a:lnTo>
                <a:lnTo>
                  <a:pt x="506350" y="375158"/>
                </a:lnTo>
                <a:lnTo>
                  <a:pt x="525146" y="365760"/>
                </a:lnTo>
                <a:lnTo>
                  <a:pt x="534544" y="3563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26" name="Freeform 9826"/>
          <p:cNvSpPr/>
          <p:nvPr/>
        </p:nvSpPr>
        <p:spPr>
          <a:xfrm rot="-5400000" flipH="0" flipV="0">
            <a:off x="28195529" y="15399006"/>
            <a:ext cx="76199" cy="45729"/>
          </a:xfrm>
          <a:custGeom>
            <a:pathLst>
              <a:path w="468886" h="281393">
                <a:moveTo>
                  <a:pt x="468886" y="121945"/>
                </a:moveTo>
                <a:lnTo>
                  <a:pt x="46865" y="9398"/>
                </a:lnTo>
                <a:lnTo>
                  <a:pt x="37464" y="0"/>
                </a:lnTo>
                <a:lnTo>
                  <a:pt x="28066" y="9398"/>
                </a:lnTo>
                <a:lnTo>
                  <a:pt x="9398" y="18808"/>
                </a:lnTo>
                <a:lnTo>
                  <a:pt x="0" y="46939"/>
                </a:lnTo>
                <a:lnTo>
                  <a:pt x="9398" y="65697"/>
                </a:lnTo>
                <a:lnTo>
                  <a:pt x="28066" y="84442"/>
                </a:lnTo>
                <a:lnTo>
                  <a:pt x="468886" y="197015"/>
                </a:lnTo>
                <a:lnTo>
                  <a:pt x="468886" y="28139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27" name="Freeform 9827"/>
          <p:cNvSpPr/>
          <p:nvPr/>
        </p:nvSpPr>
        <p:spPr>
          <a:xfrm rot="-5400000" flipH="0" flipV="0">
            <a:off x="28216102" y="15396724"/>
            <a:ext cx="77726" cy="48767"/>
          </a:xfrm>
          <a:custGeom>
            <a:pathLst>
              <a:path w="478284" h="300088">
                <a:moveTo>
                  <a:pt x="478284" y="281343"/>
                </a:moveTo>
                <a:lnTo>
                  <a:pt x="468886" y="0"/>
                </a:lnTo>
                <a:lnTo>
                  <a:pt x="468886" y="159448"/>
                </a:lnTo>
                <a:lnTo>
                  <a:pt x="459488" y="187579"/>
                </a:lnTo>
                <a:lnTo>
                  <a:pt x="450090" y="206337"/>
                </a:lnTo>
                <a:lnTo>
                  <a:pt x="440689" y="215709"/>
                </a:lnTo>
                <a:lnTo>
                  <a:pt x="412623" y="215709"/>
                </a:lnTo>
                <a:lnTo>
                  <a:pt x="384429" y="215709"/>
                </a:lnTo>
                <a:lnTo>
                  <a:pt x="46865" y="121945"/>
                </a:lnTo>
                <a:lnTo>
                  <a:pt x="28066" y="121945"/>
                </a:lnTo>
                <a:lnTo>
                  <a:pt x="9398" y="131318"/>
                </a:lnTo>
                <a:lnTo>
                  <a:pt x="9398" y="140703"/>
                </a:lnTo>
                <a:lnTo>
                  <a:pt x="0" y="159448"/>
                </a:lnTo>
                <a:lnTo>
                  <a:pt x="0" y="168821"/>
                </a:lnTo>
                <a:lnTo>
                  <a:pt x="9398" y="187579"/>
                </a:lnTo>
                <a:lnTo>
                  <a:pt x="28066" y="196952"/>
                </a:lnTo>
                <a:lnTo>
                  <a:pt x="384429" y="300088"/>
                </a:lnTo>
                <a:lnTo>
                  <a:pt x="440689" y="300088"/>
                </a:lnTo>
                <a:lnTo>
                  <a:pt x="459488" y="2907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28" name="Freeform 9828"/>
          <p:cNvSpPr/>
          <p:nvPr/>
        </p:nvSpPr>
        <p:spPr>
          <a:xfrm rot="-5400000" flipH="0" flipV="0">
            <a:off x="28180284" y="15363953"/>
            <a:ext cx="88396" cy="103638"/>
          </a:xfrm>
          <a:custGeom>
            <a:pathLst>
              <a:path w="543942" h="637731">
                <a:moveTo>
                  <a:pt x="543942" y="534594"/>
                </a:moveTo>
                <a:lnTo>
                  <a:pt x="543942" y="150115"/>
                </a:lnTo>
                <a:lnTo>
                  <a:pt x="534544" y="131319"/>
                </a:lnTo>
                <a:lnTo>
                  <a:pt x="515748" y="122047"/>
                </a:lnTo>
                <a:lnTo>
                  <a:pt x="46865" y="0"/>
                </a:lnTo>
                <a:lnTo>
                  <a:pt x="28066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593"/>
                </a:lnTo>
                <a:lnTo>
                  <a:pt x="0" y="46991"/>
                </a:lnTo>
                <a:lnTo>
                  <a:pt x="9398" y="65659"/>
                </a:lnTo>
                <a:lnTo>
                  <a:pt x="28066" y="75057"/>
                </a:lnTo>
                <a:lnTo>
                  <a:pt x="468886" y="187580"/>
                </a:lnTo>
                <a:lnTo>
                  <a:pt x="468886" y="356388"/>
                </a:lnTo>
                <a:lnTo>
                  <a:pt x="478284" y="637731"/>
                </a:lnTo>
                <a:lnTo>
                  <a:pt x="496952" y="628358"/>
                </a:lnTo>
                <a:lnTo>
                  <a:pt x="515748" y="618973"/>
                </a:lnTo>
                <a:lnTo>
                  <a:pt x="525146" y="600228"/>
                </a:lnTo>
                <a:lnTo>
                  <a:pt x="534544" y="581470"/>
                </a:lnTo>
                <a:lnTo>
                  <a:pt x="543942" y="5627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29" name="Freeform 9829"/>
          <p:cNvSpPr/>
          <p:nvPr/>
        </p:nvSpPr>
        <p:spPr>
          <a:xfrm rot="-5400000" flipH="0" flipV="0">
            <a:off x="23679163" y="16077940"/>
            <a:ext cx="38099" cy="100593"/>
          </a:xfrm>
          <a:custGeom>
            <a:pathLst>
              <a:path w="234445" h="618998">
                <a:moveTo>
                  <a:pt x="234445" y="0"/>
                </a:moveTo>
                <a:lnTo>
                  <a:pt x="131192" y="103253"/>
                </a:lnTo>
                <a:lnTo>
                  <a:pt x="9271" y="581534"/>
                </a:lnTo>
                <a:lnTo>
                  <a:pt x="0" y="590805"/>
                </a:lnTo>
                <a:lnTo>
                  <a:pt x="9271" y="590805"/>
                </a:lnTo>
                <a:lnTo>
                  <a:pt x="18669" y="609600"/>
                </a:lnTo>
                <a:lnTo>
                  <a:pt x="18669" y="618998"/>
                </a:lnTo>
                <a:lnTo>
                  <a:pt x="46866" y="618998"/>
                </a:lnTo>
                <a:lnTo>
                  <a:pt x="56264" y="609600"/>
                </a:lnTo>
                <a:lnTo>
                  <a:pt x="65534" y="6002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30" name="Freeform 9830"/>
          <p:cNvSpPr/>
          <p:nvPr/>
        </p:nvSpPr>
        <p:spPr>
          <a:xfrm rot="-5400000" flipH="0" flipV="0">
            <a:off x="23679926" y="16145780"/>
            <a:ext cx="33538" cy="103627"/>
          </a:xfrm>
          <a:custGeom>
            <a:pathLst>
              <a:path w="206375" h="637666">
                <a:moveTo>
                  <a:pt x="168911" y="0"/>
                </a:moveTo>
                <a:lnTo>
                  <a:pt x="9398" y="600202"/>
                </a:lnTo>
                <a:lnTo>
                  <a:pt x="0" y="609473"/>
                </a:lnTo>
                <a:lnTo>
                  <a:pt x="18796" y="628268"/>
                </a:lnTo>
                <a:lnTo>
                  <a:pt x="18796" y="637666"/>
                </a:lnTo>
                <a:lnTo>
                  <a:pt x="46993" y="637666"/>
                </a:lnTo>
                <a:lnTo>
                  <a:pt x="56264" y="628268"/>
                </a:lnTo>
                <a:lnTo>
                  <a:pt x="65661" y="618871"/>
                </a:lnTo>
                <a:lnTo>
                  <a:pt x="206375" y="11252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31" name="Freeform 9831"/>
          <p:cNvSpPr/>
          <p:nvPr/>
        </p:nvSpPr>
        <p:spPr>
          <a:xfrm rot="-5400000" flipH="0" flipV="0">
            <a:off x="23641053" y="16108434"/>
            <a:ext cx="57933" cy="59440"/>
          </a:xfrm>
          <a:custGeom>
            <a:pathLst>
              <a:path w="356490" h="365761">
                <a:moveTo>
                  <a:pt x="318895" y="0"/>
                </a:moveTo>
                <a:lnTo>
                  <a:pt x="309498" y="0"/>
                </a:lnTo>
                <a:lnTo>
                  <a:pt x="300100" y="9398"/>
                </a:lnTo>
                <a:lnTo>
                  <a:pt x="46990" y="272033"/>
                </a:lnTo>
                <a:lnTo>
                  <a:pt x="0" y="346965"/>
                </a:lnTo>
                <a:lnTo>
                  <a:pt x="18796" y="365761"/>
                </a:lnTo>
                <a:lnTo>
                  <a:pt x="37592" y="365761"/>
                </a:lnTo>
                <a:lnTo>
                  <a:pt x="56260" y="356363"/>
                </a:lnTo>
                <a:lnTo>
                  <a:pt x="253237" y="150115"/>
                </a:lnTo>
                <a:lnTo>
                  <a:pt x="356490" y="46862"/>
                </a:lnTo>
                <a:lnTo>
                  <a:pt x="356490" y="37592"/>
                </a:lnTo>
                <a:lnTo>
                  <a:pt x="347089" y="18796"/>
                </a:lnTo>
                <a:lnTo>
                  <a:pt x="337691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32" name="Freeform 9832"/>
          <p:cNvSpPr/>
          <p:nvPr/>
        </p:nvSpPr>
        <p:spPr>
          <a:xfrm rot="-5400000" flipH="0" flipV="0">
            <a:off x="23654778" y="16145006"/>
            <a:ext cx="27429" cy="56385"/>
          </a:xfrm>
          <a:custGeom>
            <a:pathLst>
              <a:path w="168784" h="346965">
                <a:moveTo>
                  <a:pt x="28067" y="0"/>
                </a:moveTo>
                <a:lnTo>
                  <a:pt x="18669" y="0"/>
                </a:lnTo>
                <a:lnTo>
                  <a:pt x="9398" y="9398"/>
                </a:lnTo>
                <a:lnTo>
                  <a:pt x="0" y="28194"/>
                </a:lnTo>
                <a:lnTo>
                  <a:pt x="37464" y="140717"/>
                </a:lnTo>
                <a:lnTo>
                  <a:pt x="121794" y="346965"/>
                </a:lnTo>
                <a:lnTo>
                  <a:pt x="168784" y="272033"/>
                </a:lnTo>
                <a:lnTo>
                  <a:pt x="56260" y="18796"/>
                </a:lnTo>
                <a:lnTo>
                  <a:pt x="46862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33" name="Freeform 9833"/>
          <p:cNvSpPr/>
          <p:nvPr/>
        </p:nvSpPr>
        <p:spPr>
          <a:xfrm rot="-5400000" flipH="0" flipV="0">
            <a:off x="23724125" y="16081769"/>
            <a:ext cx="41153" cy="7615"/>
          </a:xfrm>
          <a:custGeom>
            <a:pathLst>
              <a:path w="253237" h="46862">
                <a:moveTo>
                  <a:pt x="0" y="0"/>
                </a:moveTo>
                <a:lnTo>
                  <a:pt x="9397" y="18669"/>
                </a:lnTo>
                <a:lnTo>
                  <a:pt x="28193" y="28067"/>
                </a:lnTo>
                <a:lnTo>
                  <a:pt x="46989" y="37464"/>
                </a:lnTo>
                <a:lnTo>
                  <a:pt x="65658" y="46862"/>
                </a:lnTo>
                <a:lnTo>
                  <a:pt x="196977" y="46862"/>
                </a:lnTo>
                <a:lnTo>
                  <a:pt x="215645" y="37464"/>
                </a:lnTo>
                <a:lnTo>
                  <a:pt x="234441" y="28067"/>
                </a:lnTo>
                <a:lnTo>
                  <a:pt x="243839" y="18669"/>
                </a:lnTo>
                <a:lnTo>
                  <a:pt x="253237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34" name="Freeform 9834"/>
          <p:cNvSpPr/>
          <p:nvPr/>
        </p:nvSpPr>
        <p:spPr>
          <a:xfrm rot="-5400000" flipH="0" flipV="0">
            <a:off x="23681454" y="16052801"/>
            <a:ext cx="56385" cy="56385"/>
          </a:xfrm>
          <a:custGeom>
            <a:pathLst>
              <a:path w="346962" h="346965">
                <a:moveTo>
                  <a:pt x="93725" y="0"/>
                </a:moveTo>
                <a:lnTo>
                  <a:pt x="84327" y="18796"/>
                </a:lnTo>
                <a:lnTo>
                  <a:pt x="74929" y="37468"/>
                </a:lnTo>
                <a:lnTo>
                  <a:pt x="65658" y="56264"/>
                </a:lnTo>
                <a:lnTo>
                  <a:pt x="56260" y="84330"/>
                </a:lnTo>
                <a:lnTo>
                  <a:pt x="0" y="281307"/>
                </a:lnTo>
                <a:lnTo>
                  <a:pt x="0" y="328169"/>
                </a:lnTo>
                <a:lnTo>
                  <a:pt x="9398" y="346965"/>
                </a:lnTo>
                <a:lnTo>
                  <a:pt x="121791" y="346965"/>
                </a:lnTo>
                <a:lnTo>
                  <a:pt x="93725" y="346965"/>
                </a:lnTo>
                <a:lnTo>
                  <a:pt x="84327" y="337567"/>
                </a:lnTo>
                <a:lnTo>
                  <a:pt x="74929" y="318899"/>
                </a:lnTo>
                <a:lnTo>
                  <a:pt x="65658" y="309501"/>
                </a:lnTo>
                <a:lnTo>
                  <a:pt x="65658" y="300103"/>
                </a:lnTo>
                <a:lnTo>
                  <a:pt x="74929" y="281307"/>
                </a:lnTo>
                <a:lnTo>
                  <a:pt x="121791" y="84330"/>
                </a:lnTo>
                <a:lnTo>
                  <a:pt x="121791" y="75059"/>
                </a:lnTo>
                <a:lnTo>
                  <a:pt x="131189" y="56264"/>
                </a:lnTo>
                <a:lnTo>
                  <a:pt x="140587" y="46866"/>
                </a:lnTo>
                <a:lnTo>
                  <a:pt x="159383" y="28070"/>
                </a:lnTo>
                <a:lnTo>
                  <a:pt x="168780" y="18796"/>
                </a:lnTo>
                <a:lnTo>
                  <a:pt x="346962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35" name="Freeform 9835"/>
          <p:cNvSpPr/>
          <p:nvPr/>
        </p:nvSpPr>
        <p:spPr>
          <a:xfrm rot="-5400000" flipH="0" flipV="0">
            <a:off x="23676892" y="16036043"/>
            <a:ext cx="68562" cy="74671"/>
          </a:xfrm>
          <a:custGeom>
            <a:pathLst>
              <a:path w="421893" h="459485">
                <a:moveTo>
                  <a:pt x="393827" y="0"/>
                </a:moveTo>
                <a:lnTo>
                  <a:pt x="159382" y="0"/>
                </a:lnTo>
                <a:lnTo>
                  <a:pt x="140587" y="9398"/>
                </a:lnTo>
                <a:lnTo>
                  <a:pt x="121791" y="18796"/>
                </a:lnTo>
                <a:lnTo>
                  <a:pt x="103122" y="28067"/>
                </a:lnTo>
                <a:lnTo>
                  <a:pt x="93724" y="37465"/>
                </a:lnTo>
                <a:lnTo>
                  <a:pt x="84327" y="46862"/>
                </a:lnTo>
                <a:lnTo>
                  <a:pt x="337564" y="65658"/>
                </a:lnTo>
                <a:lnTo>
                  <a:pt x="271906" y="328169"/>
                </a:lnTo>
                <a:lnTo>
                  <a:pt x="262508" y="346965"/>
                </a:lnTo>
                <a:lnTo>
                  <a:pt x="253110" y="356363"/>
                </a:lnTo>
                <a:lnTo>
                  <a:pt x="234314" y="375031"/>
                </a:lnTo>
                <a:lnTo>
                  <a:pt x="215646" y="384429"/>
                </a:lnTo>
                <a:lnTo>
                  <a:pt x="196850" y="393827"/>
                </a:lnTo>
                <a:lnTo>
                  <a:pt x="0" y="393827"/>
                </a:lnTo>
                <a:lnTo>
                  <a:pt x="9271" y="412623"/>
                </a:lnTo>
                <a:lnTo>
                  <a:pt x="262508" y="422021"/>
                </a:lnTo>
                <a:lnTo>
                  <a:pt x="271906" y="431292"/>
                </a:lnTo>
                <a:lnTo>
                  <a:pt x="281304" y="440690"/>
                </a:lnTo>
                <a:lnTo>
                  <a:pt x="290702" y="450087"/>
                </a:lnTo>
                <a:lnTo>
                  <a:pt x="309370" y="459485"/>
                </a:lnTo>
                <a:lnTo>
                  <a:pt x="337564" y="459485"/>
                </a:lnTo>
                <a:lnTo>
                  <a:pt x="356232" y="459485"/>
                </a:lnTo>
                <a:lnTo>
                  <a:pt x="375028" y="450087"/>
                </a:lnTo>
                <a:lnTo>
                  <a:pt x="375028" y="403225"/>
                </a:lnTo>
                <a:lnTo>
                  <a:pt x="356232" y="393827"/>
                </a:lnTo>
                <a:lnTo>
                  <a:pt x="346962" y="393827"/>
                </a:lnTo>
                <a:lnTo>
                  <a:pt x="328166" y="384429"/>
                </a:lnTo>
                <a:lnTo>
                  <a:pt x="328166" y="365761"/>
                </a:lnTo>
                <a:lnTo>
                  <a:pt x="421893" y="28067"/>
                </a:lnTo>
                <a:lnTo>
                  <a:pt x="412496" y="9398"/>
                </a:lnTo>
                <a:lnTo>
                  <a:pt x="41249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36" name="Freeform 9836"/>
          <p:cNvSpPr/>
          <p:nvPr/>
        </p:nvSpPr>
        <p:spPr>
          <a:xfrm rot="-5400000" flipH="0" flipV="0">
            <a:off x="23682228" y="15954509"/>
            <a:ext cx="57892" cy="56385"/>
          </a:xfrm>
          <a:custGeom>
            <a:pathLst>
              <a:path w="356236" h="346965">
                <a:moveTo>
                  <a:pt x="346965" y="0"/>
                </a:moveTo>
                <a:lnTo>
                  <a:pt x="234317" y="9398"/>
                </a:lnTo>
                <a:lnTo>
                  <a:pt x="253113" y="9398"/>
                </a:lnTo>
                <a:lnTo>
                  <a:pt x="271909" y="18672"/>
                </a:lnTo>
                <a:lnTo>
                  <a:pt x="281307" y="28070"/>
                </a:lnTo>
                <a:lnTo>
                  <a:pt x="281307" y="74932"/>
                </a:lnTo>
                <a:lnTo>
                  <a:pt x="224920" y="271909"/>
                </a:lnTo>
                <a:lnTo>
                  <a:pt x="224920" y="281307"/>
                </a:lnTo>
                <a:lnTo>
                  <a:pt x="215649" y="300103"/>
                </a:lnTo>
                <a:lnTo>
                  <a:pt x="206251" y="309501"/>
                </a:lnTo>
                <a:lnTo>
                  <a:pt x="196850" y="318771"/>
                </a:lnTo>
                <a:lnTo>
                  <a:pt x="178054" y="328169"/>
                </a:lnTo>
                <a:lnTo>
                  <a:pt x="159386" y="337567"/>
                </a:lnTo>
                <a:lnTo>
                  <a:pt x="0" y="337567"/>
                </a:lnTo>
                <a:lnTo>
                  <a:pt x="262511" y="346965"/>
                </a:lnTo>
                <a:lnTo>
                  <a:pt x="271909" y="337567"/>
                </a:lnTo>
                <a:lnTo>
                  <a:pt x="281307" y="318771"/>
                </a:lnTo>
                <a:lnTo>
                  <a:pt x="290705" y="290705"/>
                </a:lnTo>
                <a:lnTo>
                  <a:pt x="299976" y="271909"/>
                </a:lnTo>
                <a:lnTo>
                  <a:pt x="346965" y="74932"/>
                </a:lnTo>
                <a:lnTo>
                  <a:pt x="346965" y="65661"/>
                </a:lnTo>
                <a:lnTo>
                  <a:pt x="356236" y="46866"/>
                </a:lnTo>
                <a:lnTo>
                  <a:pt x="346965" y="186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37" name="Freeform 9837"/>
          <p:cNvSpPr/>
          <p:nvPr/>
        </p:nvSpPr>
        <p:spPr>
          <a:xfrm rot="-5400000" flipH="0" flipV="0">
            <a:off x="23688316" y="15940784"/>
            <a:ext cx="77725" cy="106682"/>
          </a:xfrm>
          <a:custGeom>
            <a:pathLst>
              <a:path w="478281" h="656462">
                <a:moveTo>
                  <a:pt x="375031" y="0"/>
                </a:moveTo>
                <a:lnTo>
                  <a:pt x="178181" y="0"/>
                </a:lnTo>
                <a:lnTo>
                  <a:pt x="168783" y="18796"/>
                </a:lnTo>
                <a:lnTo>
                  <a:pt x="9271" y="618871"/>
                </a:lnTo>
                <a:lnTo>
                  <a:pt x="0" y="628269"/>
                </a:lnTo>
                <a:lnTo>
                  <a:pt x="9271" y="637667"/>
                </a:lnTo>
                <a:lnTo>
                  <a:pt x="18669" y="647065"/>
                </a:lnTo>
                <a:lnTo>
                  <a:pt x="18669" y="656462"/>
                </a:lnTo>
                <a:lnTo>
                  <a:pt x="56133" y="656462"/>
                </a:lnTo>
                <a:lnTo>
                  <a:pt x="65531" y="637667"/>
                </a:lnTo>
                <a:lnTo>
                  <a:pt x="112520" y="459485"/>
                </a:lnTo>
                <a:lnTo>
                  <a:pt x="299972" y="459485"/>
                </a:lnTo>
                <a:lnTo>
                  <a:pt x="318768" y="450087"/>
                </a:lnTo>
                <a:lnTo>
                  <a:pt x="337567" y="450087"/>
                </a:lnTo>
                <a:lnTo>
                  <a:pt x="356236" y="440690"/>
                </a:lnTo>
                <a:lnTo>
                  <a:pt x="365633" y="431292"/>
                </a:lnTo>
                <a:lnTo>
                  <a:pt x="384429" y="422021"/>
                </a:lnTo>
                <a:lnTo>
                  <a:pt x="393827" y="403225"/>
                </a:lnTo>
                <a:lnTo>
                  <a:pt x="131316" y="393827"/>
                </a:lnTo>
                <a:lnTo>
                  <a:pt x="225044" y="65658"/>
                </a:lnTo>
                <a:lnTo>
                  <a:pt x="365633" y="65658"/>
                </a:lnTo>
                <a:lnTo>
                  <a:pt x="478281" y="56260"/>
                </a:lnTo>
                <a:lnTo>
                  <a:pt x="468883" y="46862"/>
                </a:lnTo>
                <a:lnTo>
                  <a:pt x="450087" y="28067"/>
                </a:lnTo>
                <a:lnTo>
                  <a:pt x="440689" y="9398"/>
                </a:lnTo>
                <a:lnTo>
                  <a:pt x="422021" y="0"/>
                </a:lnTo>
                <a:lnTo>
                  <a:pt x="40322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38" name="Freeform 9838"/>
          <p:cNvSpPr/>
          <p:nvPr/>
        </p:nvSpPr>
        <p:spPr>
          <a:xfrm rot="-5400000" flipH="0" flipV="0">
            <a:off x="23696695" y="15892799"/>
            <a:ext cx="28955" cy="74671"/>
          </a:xfrm>
          <a:custGeom>
            <a:pathLst>
              <a:path w="178178" h="459485">
                <a:moveTo>
                  <a:pt x="131316" y="0"/>
                </a:moveTo>
                <a:lnTo>
                  <a:pt x="112647" y="0"/>
                </a:lnTo>
                <a:lnTo>
                  <a:pt x="103122" y="18796"/>
                </a:lnTo>
                <a:lnTo>
                  <a:pt x="0" y="422021"/>
                </a:lnTo>
                <a:lnTo>
                  <a:pt x="0" y="431292"/>
                </a:lnTo>
                <a:lnTo>
                  <a:pt x="9398" y="450087"/>
                </a:lnTo>
                <a:lnTo>
                  <a:pt x="9398" y="459485"/>
                </a:lnTo>
                <a:lnTo>
                  <a:pt x="37591" y="459485"/>
                </a:lnTo>
                <a:lnTo>
                  <a:pt x="56260" y="450087"/>
                </a:lnTo>
                <a:lnTo>
                  <a:pt x="65658" y="440690"/>
                </a:lnTo>
                <a:lnTo>
                  <a:pt x="93852" y="318771"/>
                </a:lnTo>
                <a:lnTo>
                  <a:pt x="178178" y="243712"/>
                </a:lnTo>
                <a:lnTo>
                  <a:pt x="121918" y="206248"/>
                </a:lnTo>
                <a:lnTo>
                  <a:pt x="168907" y="37465"/>
                </a:lnTo>
                <a:lnTo>
                  <a:pt x="168907" y="9398"/>
                </a:lnTo>
                <a:lnTo>
                  <a:pt x="15951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39" name="Freeform 9839"/>
          <p:cNvSpPr/>
          <p:nvPr/>
        </p:nvSpPr>
        <p:spPr>
          <a:xfrm rot="-5400000" flipH="0" flipV="0">
            <a:off x="23685261" y="15861552"/>
            <a:ext cx="51824" cy="74671"/>
          </a:xfrm>
          <a:custGeom>
            <a:pathLst>
              <a:path w="318898" h="459485">
                <a:moveTo>
                  <a:pt x="290832" y="0"/>
                </a:moveTo>
                <a:lnTo>
                  <a:pt x="272033" y="0"/>
                </a:lnTo>
                <a:lnTo>
                  <a:pt x="0" y="206248"/>
                </a:lnTo>
                <a:lnTo>
                  <a:pt x="56260" y="243712"/>
                </a:lnTo>
                <a:lnTo>
                  <a:pt x="150115" y="440690"/>
                </a:lnTo>
                <a:lnTo>
                  <a:pt x="168784" y="459485"/>
                </a:lnTo>
                <a:lnTo>
                  <a:pt x="187579" y="459485"/>
                </a:lnTo>
                <a:lnTo>
                  <a:pt x="206375" y="450087"/>
                </a:lnTo>
                <a:lnTo>
                  <a:pt x="215773" y="431292"/>
                </a:lnTo>
                <a:lnTo>
                  <a:pt x="215773" y="412623"/>
                </a:lnTo>
                <a:lnTo>
                  <a:pt x="112523" y="206248"/>
                </a:lnTo>
                <a:lnTo>
                  <a:pt x="309500" y="56260"/>
                </a:lnTo>
                <a:lnTo>
                  <a:pt x="318898" y="46862"/>
                </a:lnTo>
                <a:lnTo>
                  <a:pt x="318898" y="18796"/>
                </a:lnTo>
                <a:lnTo>
                  <a:pt x="309500" y="9398"/>
                </a:lnTo>
                <a:lnTo>
                  <a:pt x="30950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40" name="Freeform 9840"/>
          <p:cNvSpPr/>
          <p:nvPr/>
        </p:nvSpPr>
        <p:spPr>
          <a:xfrm rot="-5400000" flipH="0" flipV="0">
            <a:off x="23723372" y="15835639"/>
            <a:ext cx="42660" cy="7615"/>
          </a:xfrm>
          <a:custGeom>
            <a:pathLst>
              <a:path w="262508" h="46862">
                <a:moveTo>
                  <a:pt x="0" y="0"/>
                </a:moveTo>
                <a:lnTo>
                  <a:pt x="18669" y="18669"/>
                </a:lnTo>
                <a:lnTo>
                  <a:pt x="37465" y="28067"/>
                </a:lnTo>
                <a:lnTo>
                  <a:pt x="46863" y="37464"/>
                </a:lnTo>
                <a:lnTo>
                  <a:pt x="65531" y="46862"/>
                </a:lnTo>
                <a:lnTo>
                  <a:pt x="196850" y="46862"/>
                </a:lnTo>
                <a:lnTo>
                  <a:pt x="215646" y="37464"/>
                </a:lnTo>
                <a:lnTo>
                  <a:pt x="234442" y="28067"/>
                </a:lnTo>
                <a:lnTo>
                  <a:pt x="253110" y="18669"/>
                </a:lnTo>
                <a:lnTo>
                  <a:pt x="262508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41" name="Freeform 9841"/>
          <p:cNvSpPr/>
          <p:nvPr/>
        </p:nvSpPr>
        <p:spPr>
          <a:xfrm rot="-5400000" flipH="0" flipV="0">
            <a:off x="23680691" y="15806682"/>
            <a:ext cx="57912" cy="56385"/>
          </a:xfrm>
          <a:custGeom>
            <a:pathLst>
              <a:path w="356362" h="346965">
                <a:moveTo>
                  <a:pt x="93724" y="0"/>
                </a:moveTo>
                <a:lnTo>
                  <a:pt x="84326" y="18796"/>
                </a:lnTo>
                <a:lnTo>
                  <a:pt x="75055" y="37468"/>
                </a:lnTo>
                <a:lnTo>
                  <a:pt x="65658" y="56264"/>
                </a:lnTo>
                <a:lnTo>
                  <a:pt x="56260" y="84330"/>
                </a:lnTo>
                <a:lnTo>
                  <a:pt x="9397" y="281307"/>
                </a:lnTo>
                <a:lnTo>
                  <a:pt x="9397" y="290705"/>
                </a:lnTo>
                <a:lnTo>
                  <a:pt x="0" y="309501"/>
                </a:lnTo>
                <a:lnTo>
                  <a:pt x="9397" y="328169"/>
                </a:lnTo>
                <a:lnTo>
                  <a:pt x="9397" y="346965"/>
                </a:lnTo>
                <a:lnTo>
                  <a:pt x="121921" y="346965"/>
                </a:lnTo>
                <a:lnTo>
                  <a:pt x="103125" y="346965"/>
                </a:lnTo>
                <a:lnTo>
                  <a:pt x="84326" y="337567"/>
                </a:lnTo>
                <a:lnTo>
                  <a:pt x="75055" y="318899"/>
                </a:lnTo>
                <a:lnTo>
                  <a:pt x="75055" y="281307"/>
                </a:lnTo>
                <a:lnTo>
                  <a:pt x="131319" y="84330"/>
                </a:lnTo>
                <a:lnTo>
                  <a:pt x="131319" y="75059"/>
                </a:lnTo>
                <a:lnTo>
                  <a:pt x="140589" y="56264"/>
                </a:lnTo>
                <a:lnTo>
                  <a:pt x="149987" y="46866"/>
                </a:lnTo>
                <a:lnTo>
                  <a:pt x="159385" y="28070"/>
                </a:lnTo>
                <a:lnTo>
                  <a:pt x="178181" y="18796"/>
                </a:lnTo>
                <a:lnTo>
                  <a:pt x="356362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42" name="Freeform 9842"/>
          <p:cNvSpPr/>
          <p:nvPr/>
        </p:nvSpPr>
        <p:spPr>
          <a:xfrm rot="-5400000" flipH="0" flipV="0">
            <a:off x="23676892" y="15790688"/>
            <a:ext cx="68562" cy="74671"/>
          </a:xfrm>
          <a:custGeom>
            <a:pathLst>
              <a:path w="421894" h="459485">
                <a:moveTo>
                  <a:pt x="393828" y="0"/>
                </a:moveTo>
                <a:lnTo>
                  <a:pt x="159386" y="0"/>
                </a:lnTo>
                <a:lnTo>
                  <a:pt x="140590" y="9398"/>
                </a:lnTo>
                <a:lnTo>
                  <a:pt x="121922" y="18796"/>
                </a:lnTo>
                <a:lnTo>
                  <a:pt x="112524" y="28067"/>
                </a:lnTo>
                <a:lnTo>
                  <a:pt x="93728" y="37465"/>
                </a:lnTo>
                <a:lnTo>
                  <a:pt x="84327" y="46862"/>
                </a:lnTo>
                <a:lnTo>
                  <a:pt x="346965" y="65658"/>
                </a:lnTo>
                <a:lnTo>
                  <a:pt x="271906" y="328169"/>
                </a:lnTo>
                <a:lnTo>
                  <a:pt x="262508" y="346965"/>
                </a:lnTo>
                <a:lnTo>
                  <a:pt x="253238" y="356363"/>
                </a:lnTo>
                <a:lnTo>
                  <a:pt x="243840" y="375031"/>
                </a:lnTo>
                <a:lnTo>
                  <a:pt x="225044" y="384429"/>
                </a:lnTo>
                <a:lnTo>
                  <a:pt x="206248" y="393827"/>
                </a:lnTo>
                <a:lnTo>
                  <a:pt x="0" y="393827"/>
                </a:lnTo>
                <a:lnTo>
                  <a:pt x="9398" y="412623"/>
                </a:lnTo>
                <a:lnTo>
                  <a:pt x="271906" y="422021"/>
                </a:lnTo>
                <a:lnTo>
                  <a:pt x="271906" y="431292"/>
                </a:lnTo>
                <a:lnTo>
                  <a:pt x="281304" y="440690"/>
                </a:lnTo>
                <a:lnTo>
                  <a:pt x="300103" y="450087"/>
                </a:lnTo>
                <a:lnTo>
                  <a:pt x="318772" y="459485"/>
                </a:lnTo>
                <a:lnTo>
                  <a:pt x="365761" y="459485"/>
                </a:lnTo>
                <a:lnTo>
                  <a:pt x="375032" y="450087"/>
                </a:lnTo>
                <a:lnTo>
                  <a:pt x="384430" y="431292"/>
                </a:lnTo>
                <a:lnTo>
                  <a:pt x="384430" y="412623"/>
                </a:lnTo>
                <a:lnTo>
                  <a:pt x="375032" y="403225"/>
                </a:lnTo>
                <a:lnTo>
                  <a:pt x="356363" y="393827"/>
                </a:lnTo>
                <a:lnTo>
                  <a:pt x="337567" y="384429"/>
                </a:lnTo>
                <a:lnTo>
                  <a:pt x="328169" y="375031"/>
                </a:lnTo>
                <a:lnTo>
                  <a:pt x="328169" y="365761"/>
                </a:lnTo>
                <a:lnTo>
                  <a:pt x="421894" y="28067"/>
                </a:lnTo>
                <a:lnTo>
                  <a:pt x="421894" y="9398"/>
                </a:lnTo>
                <a:lnTo>
                  <a:pt x="41262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43" name="Freeform 9843"/>
          <p:cNvSpPr/>
          <p:nvPr/>
        </p:nvSpPr>
        <p:spPr>
          <a:xfrm rot="-5400000" flipH="0" flipV="0">
            <a:off x="23562574" y="17781021"/>
            <a:ext cx="44208" cy="62494"/>
          </a:xfrm>
          <a:custGeom>
            <a:pathLst>
              <a:path w="272035" h="384556">
                <a:moveTo>
                  <a:pt x="272035" y="346965"/>
                </a:moveTo>
                <a:lnTo>
                  <a:pt x="262637" y="206375"/>
                </a:lnTo>
                <a:lnTo>
                  <a:pt x="262637" y="243842"/>
                </a:lnTo>
                <a:lnTo>
                  <a:pt x="253239" y="262638"/>
                </a:lnTo>
                <a:lnTo>
                  <a:pt x="253239" y="281434"/>
                </a:lnTo>
                <a:lnTo>
                  <a:pt x="243841" y="290705"/>
                </a:lnTo>
                <a:lnTo>
                  <a:pt x="225171" y="300103"/>
                </a:lnTo>
                <a:lnTo>
                  <a:pt x="215773" y="309500"/>
                </a:lnTo>
                <a:lnTo>
                  <a:pt x="131318" y="309500"/>
                </a:lnTo>
                <a:lnTo>
                  <a:pt x="112522" y="300103"/>
                </a:lnTo>
                <a:lnTo>
                  <a:pt x="93853" y="290705"/>
                </a:lnTo>
                <a:lnTo>
                  <a:pt x="75058" y="281434"/>
                </a:lnTo>
                <a:lnTo>
                  <a:pt x="65660" y="272036"/>
                </a:lnTo>
                <a:lnTo>
                  <a:pt x="56262" y="262638"/>
                </a:lnTo>
                <a:lnTo>
                  <a:pt x="37592" y="243842"/>
                </a:lnTo>
                <a:lnTo>
                  <a:pt x="28194" y="225174"/>
                </a:lnTo>
                <a:lnTo>
                  <a:pt x="18796" y="206375"/>
                </a:lnTo>
                <a:lnTo>
                  <a:pt x="9398" y="187579"/>
                </a:lnTo>
                <a:lnTo>
                  <a:pt x="9398" y="168911"/>
                </a:lnTo>
                <a:lnTo>
                  <a:pt x="0" y="150115"/>
                </a:lnTo>
                <a:lnTo>
                  <a:pt x="0" y="0"/>
                </a:lnTo>
                <a:lnTo>
                  <a:pt x="0" y="290705"/>
                </a:lnTo>
                <a:lnTo>
                  <a:pt x="9398" y="309500"/>
                </a:lnTo>
                <a:lnTo>
                  <a:pt x="18796" y="318898"/>
                </a:lnTo>
                <a:lnTo>
                  <a:pt x="37592" y="328296"/>
                </a:lnTo>
                <a:lnTo>
                  <a:pt x="56262" y="346965"/>
                </a:lnTo>
                <a:lnTo>
                  <a:pt x="75058" y="356363"/>
                </a:lnTo>
                <a:lnTo>
                  <a:pt x="93853" y="365761"/>
                </a:lnTo>
                <a:lnTo>
                  <a:pt x="112522" y="365761"/>
                </a:lnTo>
                <a:lnTo>
                  <a:pt x="131318" y="375159"/>
                </a:lnTo>
                <a:lnTo>
                  <a:pt x="150115" y="384556"/>
                </a:lnTo>
                <a:lnTo>
                  <a:pt x="187580" y="384556"/>
                </a:lnTo>
                <a:lnTo>
                  <a:pt x="206375" y="375159"/>
                </a:lnTo>
                <a:lnTo>
                  <a:pt x="225171" y="375159"/>
                </a:lnTo>
                <a:lnTo>
                  <a:pt x="243841" y="365761"/>
                </a:lnTo>
                <a:lnTo>
                  <a:pt x="253239" y="3563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44" name="Freeform 9844"/>
          <p:cNvSpPr/>
          <p:nvPr/>
        </p:nvSpPr>
        <p:spPr>
          <a:xfrm rot="-5400000" flipH="0" flipV="0">
            <a:off x="23577826" y="17736833"/>
            <a:ext cx="33517" cy="54858"/>
          </a:xfrm>
          <a:custGeom>
            <a:pathLst>
              <a:path w="206248" h="337567">
                <a:moveTo>
                  <a:pt x="206248" y="318768"/>
                </a:moveTo>
                <a:lnTo>
                  <a:pt x="206248" y="196977"/>
                </a:lnTo>
                <a:lnTo>
                  <a:pt x="206248" y="206248"/>
                </a:lnTo>
                <a:lnTo>
                  <a:pt x="196977" y="225043"/>
                </a:lnTo>
                <a:lnTo>
                  <a:pt x="196977" y="243839"/>
                </a:lnTo>
                <a:lnTo>
                  <a:pt x="187579" y="253110"/>
                </a:lnTo>
                <a:lnTo>
                  <a:pt x="168783" y="262508"/>
                </a:lnTo>
                <a:lnTo>
                  <a:pt x="149988" y="271906"/>
                </a:lnTo>
                <a:lnTo>
                  <a:pt x="131319" y="271906"/>
                </a:lnTo>
                <a:lnTo>
                  <a:pt x="112522" y="271906"/>
                </a:lnTo>
                <a:lnTo>
                  <a:pt x="93726" y="262508"/>
                </a:lnTo>
                <a:lnTo>
                  <a:pt x="75057" y="253110"/>
                </a:lnTo>
                <a:lnTo>
                  <a:pt x="56262" y="243839"/>
                </a:lnTo>
                <a:lnTo>
                  <a:pt x="37466" y="225043"/>
                </a:lnTo>
                <a:lnTo>
                  <a:pt x="28068" y="215646"/>
                </a:lnTo>
                <a:lnTo>
                  <a:pt x="18670" y="196977"/>
                </a:lnTo>
                <a:lnTo>
                  <a:pt x="9398" y="178181"/>
                </a:lnTo>
                <a:lnTo>
                  <a:pt x="9398" y="0"/>
                </a:lnTo>
                <a:lnTo>
                  <a:pt x="0" y="281304"/>
                </a:lnTo>
                <a:lnTo>
                  <a:pt x="9398" y="290702"/>
                </a:lnTo>
                <a:lnTo>
                  <a:pt x="28068" y="300099"/>
                </a:lnTo>
                <a:lnTo>
                  <a:pt x="37466" y="309370"/>
                </a:lnTo>
                <a:lnTo>
                  <a:pt x="65660" y="318768"/>
                </a:lnTo>
                <a:lnTo>
                  <a:pt x="84455" y="328169"/>
                </a:lnTo>
                <a:lnTo>
                  <a:pt x="103124" y="337567"/>
                </a:lnTo>
                <a:lnTo>
                  <a:pt x="140717" y="337567"/>
                </a:lnTo>
                <a:lnTo>
                  <a:pt x="178181" y="337567"/>
                </a:lnTo>
                <a:lnTo>
                  <a:pt x="196977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45" name="Freeform 9845"/>
          <p:cNvSpPr/>
          <p:nvPr/>
        </p:nvSpPr>
        <p:spPr>
          <a:xfrm rot="-5400000" flipH="0" flipV="0">
            <a:off x="23525249" y="17751311"/>
            <a:ext cx="108189" cy="79232"/>
          </a:xfrm>
          <a:custGeom>
            <a:pathLst>
              <a:path w="665734" h="487552">
                <a:moveTo>
                  <a:pt x="665734" y="375032"/>
                </a:moveTo>
                <a:lnTo>
                  <a:pt x="665734" y="206248"/>
                </a:lnTo>
                <a:lnTo>
                  <a:pt x="656337" y="187452"/>
                </a:lnTo>
                <a:lnTo>
                  <a:pt x="647066" y="168784"/>
                </a:lnTo>
                <a:lnTo>
                  <a:pt x="628270" y="159386"/>
                </a:lnTo>
                <a:lnTo>
                  <a:pt x="37466" y="0"/>
                </a:lnTo>
                <a:lnTo>
                  <a:pt x="18670" y="0"/>
                </a:lnTo>
                <a:lnTo>
                  <a:pt x="9272" y="9398"/>
                </a:lnTo>
                <a:lnTo>
                  <a:pt x="0" y="28067"/>
                </a:lnTo>
                <a:lnTo>
                  <a:pt x="0" y="243713"/>
                </a:lnTo>
                <a:lnTo>
                  <a:pt x="9272" y="262508"/>
                </a:lnTo>
                <a:lnTo>
                  <a:pt x="9272" y="281304"/>
                </a:lnTo>
                <a:lnTo>
                  <a:pt x="18670" y="300103"/>
                </a:lnTo>
                <a:lnTo>
                  <a:pt x="28068" y="318772"/>
                </a:lnTo>
                <a:lnTo>
                  <a:pt x="28068" y="328169"/>
                </a:lnTo>
                <a:lnTo>
                  <a:pt x="37466" y="346965"/>
                </a:lnTo>
                <a:lnTo>
                  <a:pt x="46864" y="365761"/>
                </a:lnTo>
                <a:lnTo>
                  <a:pt x="65532" y="375032"/>
                </a:lnTo>
                <a:lnTo>
                  <a:pt x="65532" y="84327"/>
                </a:lnTo>
                <a:lnTo>
                  <a:pt x="328169" y="149988"/>
                </a:lnTo>
                <a:lnTo>
                  <a:pt x="328169" y="290702"/>
                </a:lnTo>
                <a:lnTo>
                  <a:pt x="337567" y="431292"/>
                </a:lnTo>
                <a:lnTo>
                  <a:pt x="356363" y="412623"/>
                </a:lnTo>
                <a:lnTo>
                  <a:pt x="365633" y="403225"/>
                </a:lnTo>
                <a:lnTo>
                  <a:pt x="375031" y="412623"/>
                </a:lnTo>
                <a:lnTo>
                  <a:pt x="384429" y="431292"/>
                </a:lnTo>
                <a:lnTo>
                  <a:pt x="393827" y="450088"/>
                </a:lnTo>
                <a:lnTo>
                  <a:pt x="403225" y="168784"/>
                </a:lnTo>
                <a:lnTo>
                  <a:pt x="600075" y="225044"/>
                </a:lnTo>
                <a:lnTo>
                  <a:pt x="600075" y="487552"/>
                </a:lnTo>
                <a:lnTo>
                  <a:pt x="618872" y="478154"/>
                </a:lnTo>
                <a:lnTo>
                  <a:pt x="628270" y="468883"/>
                </a:lnTo>
                <a:lnTo>
                  <a:pt x="647066" y="450088"/>
                </a:lnTo>
                <a:lnTo>
                  <a:pt x="656337" y="440690"/>
                </a:lnTo>
                <a:lnTo>
                  <a:pt x="656337" y="421894"/>
                </a:lnTo>
                <a:lnTo>
                  <a:pt x="665734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46" name="Freeform 9846"/>
          <p:cNvSpPr/>
          <p:nvPr/>
        </p:nvSpPr>
        <p:spPr>
          <a:xfrm rot="-5400000" flipH="0" flipV="0">
            <a:off x="23650970" y="17808449"/>
            <a:ext cx="16758" cy="56385"/>
          </a:xfrm>
          <a:custGeom>
            <a:pathLst>
              <a:path w="103124" h="346965">
                <a:moveTo>
                  <a:pt x="103124" y="37591"/>
                </a:moveTo>
                <a:lnTo>
                  <a:pt x="103124" y="28194"/>
                </a:lnTo>
                <a:lnTo>
                  <a:pt x="93726" y="9398"/>
                </a:lnTo>
                <a:lnTo>
                  <a:pt x="84328" y="9398"/>
                </a:lnTo>
                <a:lnTo>
                  <a:pt x="65532" y="0"/>
                </a:lnTo>
                <a:lnTo>
                  <a:pt x="56262" y="9398"/>
                </a:lnTo>
                <a:lnTo>
                  <a:pt x="37466" y="18796"/>
                </a:lnTo>
                <a:lnTo>
                  <a:pt x="28068" y="37591"/>
                </a:lnTo>
                <a:lnTo>
                  <a:pt x="18670" y="56260"/>
                </a:lnTo>
                <a:lnTo>
                  <a:pt x="9272" y="75056"/>
                </a:lnTo>
                <a:lnTo>
                  <a:pt x="9272" y="93852"/>
                </a:lnTo>
                <a:lnTo>
                  <a:pt x="0" y="112520"/>
                </a:lnTo>
                <a:lnTo>
                  <a:pt x="0" y="234441"/>
                </a:lnTo>
                <a:lnTo>
                  <a:pt x="9272" y="253237"/>
                </a:lnTo>
                <a:lnTo>
                  <a:pt x="9272" y="272033"/>
                </a:lnTo>
                <a:lnTo>
                  <a:pt x="18670" y="290702"/>
                </a:lnTo>
                <a:lnTo>
                  <a:pt x="28068" y="309497"/>
                </a:lnTo>
                <a:lnTo>
                  <a:pt x="37466" y="318895"/>
                </a:lnTo>
                <a:lnTo>
                  <a:pt x="46864" y="337567"/>
                </a:lnTo>
                <a:lnTo>
                  <a:pt x="56262" y="346965"/>
                </a:lnTo>
                <a:lnTo>
                  <a:pt x="65532" y="178181"/>
                </a:lnTo>
                <a:lnTo>
                  <a:pt x="65532" y="131316"/>
                </a:lnTo>
                <a:lnTo>
                  <a:pt x="74930" y="103122"/>
                </a:lnTo>
                <a:lnTo>
                  <a:pt x="74930" y="84454"/>
                </a:lnTo>
                <a:lnTo>
                  <a:pt x="84328" y="75056"/>
                </a:lnTo>
                <a:lnTo>
                  <a:pt x="93726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47" name="Freeform 9847"/>
          <p:cNvSpPr/>
          <p:nvPr/>
        </p:nvSpPr>
        <p:spPr>
          <a:xfrm rot="-5400000" flipH="0" flipV="0">
            <a:off x="23668502" y="17734552"/>
            <a:ext cx="6088" cy="31990"/>
          </a:xfrm>
          <a:custGeom>
            <a:pathLst>
              <a:path w="37465" h="196850">
                <a:moveTo>
                  <a:pt x="37465" y="0"/>
                </a:moveTo>
                <a:lnTo>
                  <a:pt x="28194" y="0"/>
                </a:lnTo>
                <a:lnTo>
                  <a:pt x="9398" y="9271"/>
                </a:lnTo>
                <a:lnTo>
                  <a:pt x="0" y="28066"/>
                </a:lnTo>
                <a:lnTo>
                  <a:pt x="9398" y="46862"/>
                </a:lnTo>
                <a:lnTo>
                  <a:pt x="18796" y="65531"/>
                </a:lnTo>
                <a:lnTo>
                  <a:pt x="18796" y="84326"/>
                </a:lnTo>
                <a:lnTo>
                  <a:pt x="28194" y="103122"/>
                </a:lnTo>
                <a:lnTo>
                  <a:pt x="28194" y="131316"/>
                </a:lnTo>
                <a:lnTo>
                  <a:pt x="37465" y="149985"/>
                </a:lnTo>
                <a:lnTo>
                  <a:pt x="37465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48" name="Freeform 9848"/>
          <p:cNvSpPr/>
          <p:nvPr/>
        </p:nvSpPr>
        <p:spPr>
          <a:xfrm rot="-5400000" flipH="0" flipV="0">
            <a:off x="23634222" y="17758163"/>
            <a:ext cx="99045" cy="56385"/>
          </a:xfrm>
          <a:custGeom>
            <a:pathLst>
              <a:path w="609472" h="346962">
                <a:moveTo>
                  <a:pt x="609472" y="215646"/>
                </a:moveTo>
                <a:lnTo>
                  <a:pt x="609472" y="131316"/>
                </a:lnTo>
                <a:lnTo>
                  <a:pt x="600075" y="112520"/>
                </a:lnTo>
                <a:lnTo>
                  <a:pt x="600075" y="93724"/>
                </a:lnTo>
                <a:lnTo>
                  <a:pt x="590804" y="74929"/>
                </a:lnTo>
                <a:lnTo>
                  <a:pt x="590804" y="56260"/>
                </a:lnTo>
                <a:lnTo>
                  <a:pt x="581406" y="37464"/>
                </a:lnTo>
                <a:lnTo>
                  <a:pt x="572008" y="18668"/>
                </a:lnTo>
                <a:lnTo>
                  <a:pt x="562610" y="0"/>
                </a:lnTo>
                <a:lnTo>
                  <a:pt x="543813" y="0"/>
                </a:lnTo>
                <a:lnTo>
                  <a:pt x="543813" y="215646"/>
                </a:lnTo>
                <a:lnTo>
                  <a:pt x="534542" y="234441"/>
                </a:lnTo>
                <a:lnTo>
                  <a:pt x="534542" y="253110"/>
                </a:lnTo>
                <a:lnTo>
                  <a:pt x="525144" y="262508"/>
                </a:lnTo>
                <a:lnTo>
                  <a:pt x="506348" y="271906"/>
                </a:lnTo>
                <a:lnTo>
                  <a:pt x="487553" y="281304"/>
                </a:lnTo>
                <a:lnTo>
                  <a:pt x="440689" y="281304"/>
                </a:lnTo>
                <a:lnTo>
                  <a:pt x="431291" y="271906"/>
                </a:lnTo>
                <a:lnTo>
                  <a:pt x="412622" y="262508"/>
                </a:lnTo>
                <a:lnTo>
                  <a:pt x="393827" y="253110"/>
                </a:lnTo>
                <a:lnTo>
                  <a:pt x="375031" y="234441"/>
                </a:lnTo>
                <a:lnTo>
                  <a:pt x="365633" y="225043"/>
                </a:lnTo>
                <a:lnTo>
                  <a:pt x="356235" y="206248"/>
                </a:lnTo>
                <a:lnTo>
                  <a:pt x="346963" y="187452"/>
                </a:lnTo>
                <a:lnTo>
                  <a:pt x="346963" y="65531"/>
                </a:lnTo>
                <a:lnTo>
                  <a:pt x="337565" y="56260"/>
                </a:lnTo>
                <a:lnTo>
                  <a:pt x="328167" y="37464"/>
                </a:lnTo>
                <a:lnTo>
                  <a:pt x="290703" y="37464"/>
                </a:lnTo>
                <a:lnTo>
                  <a:pt x="281305" y="46862"/>
                </a:lnTo>
                <a:lnTo>
                  <a:pt x="271907" y="65531"/>
                </a:lnTo>
                <a:lnTo>
                  <a:pt x="271907" y="178178"/>
                </a:lnTo>
                <a:lnTo>
                  <a:pt x="262509" y="196850"/>
                </a:lnTo>
                <a:lnTo>
                  <a:pt x="243839" y="206248"/>
                </a:lnTo>
                <a:lnTo>
                  <a:pt x="234441" y="206248"/>
                </a:lnTo>
                <a:lnTo>
                  <a:pt x="215645" y="215646"/>
                </a:lnTo>
                <a:lnTo>
                  <a:pt x="196850" y="206248"/>
                </a:lnTo>
                <a:lnTo>
                  <a:pt x="178181" y="206248"/>
                </a:lnTo>
                <a:lnTo>
                  <a:pt x="112521" y="187452"/>
                </a:lnTo>
                <a:lnTo>
                  <a:pt x="103123" y="187452"/>
                </a:lnTo>
                <a:lnTo>
                  <a:pt x="84328" y="178178"/>
                </a:lnTo>
                <a:lnTo>
                  <a:pt x="65532" y="168780"/>
                </a:lnTo>
                <a:lnTo>
                  <a:pt x="56261" y="159382"/>
                </a:lnTo>
                <a:lnTo>
                  <a:pt x="37464" y="140587"/>
                </a:lnTo>
                <a:lnTo>
                  <a:pt x="37464" y="131316"/>
                </a:lnTo>
                <a:lnTo>
                  <a:pt x="28066" y="112520"/>
                </a:lnTo>
                <a:lnTo>
                  <a:pt x="18668" y="93724"/>
                </a:lnTo>
                <a:lnTo>
                  <a:pt x="9270" y="74929"/>
                </a:lnTo>
                <a:lnTo>
                  <a:pt x="9270" y="28066"/>
                </a:lnTo>
                <a:lnTo>
                  <a:pt x="0" y="196850"/>
                </a:lnTo>
                <a:lnTo>
                  <a:pt x="18668" y="215646"/>
                </a:lnTo>
                <a:lnTo>
                  <a:pt x="28066" y="225043"/>
                </a:lnTo>
                <a:lnTo>
                  <a:pt x="46862" y="234441"/>
                </a:lnTo>
                <a:lnTo>
                  <a:pt x="65532" y="243712"/>
                </a:lnTo>
                <a:lnTo>
                  <a:pt x="84328" y="253110"/>
                </a:lnTo>
                <a:lnTo>
                  <a:pt x="112521" y="253110"/>
                </a:lnTo>
                <a:lnTo>
                  <a:pt x="178181" y="271906"/>
                </a:lnTo>
                <a:lnTo>
                  <a:pt x="196850" y="281304"/>
                </a:lnTo>
                <a:lnTo>
                  <a:pt x="243839" y="281304"/>
                </a:lnTo>
                <a:lnTo>
                  <a:pt x="262509" y="271906"/>
                </a:lnTo>
                <a:lnTo>
                  <a:pt x="281305" y="262508"/>
                </a:lnTo>
                <a:lnTo>
                  <a:pt x="290703" y="253110"/>
                </a:lnTo>
                <a:lnTo>
                  <a:pt x="300101" y="234441"/>
                </a:lnTo>
                <a:lnTo>
                  <a:pt x="300101" y="243712"/>
                </a:lnTo>
                <a:lnTo>
                  <a:pt x="309371" y="262508"/>
                </a:lnTo>
                <a:lnTo>
                  <a:pt x="318769" y="271906"/>
                </a:lnTo>
                <a:lnTo>
                  <a:pt x="337565" y="290701"/>
                </a:lnTo>
                <a:lnTo>
                  <a:pt x="346963" y="299972"/>
                </a:lnTo>
                <a:lnTo>
                  <a:pt x="365633" y="309370"/>
                </a:lnTo>
                <a:lnTo>
                  <a:pt x="384429" y="318768"/>
                </a:lnTo>
                <a:lnTo>
                  <a:pt x="403225" y="328166"/>
                </a:lnTo>
                <a:lnTo>
                  <a:pt x="422020" y="337564"/>
                </a:lnTo>
                <a:lnTo>
                  <a:pt x="440689" y="346962"/>
                </a:lnTo>
                <a:lnTo>
                  <a:pt x="478282" y="346962"/>
                </a:lnTo>
                <a:lnTo>
                  <a:pt x="496951" y="346962"/>
                </a:lnTo>
                <a:lnTo>
                  <a:pt x="515746" y="337564"/>
                </a:lnTo>
                <a:lnTo>
                  <a:pt x="534542" y="337564"/>
                </a:lnTo>
                <a:lnTo>
                  <a:pt x="543813" y="328166"/>
                </a:lnTo>
                <a:lnTo>
                  <a:pt x="562610" y="318768"/>
                </a:lnTo>
                <a:lnTo>
                  <a:pt x="572008" y="309370"/>
                </a:lnTo>
                <a:lnTo>
                  <a:pt x="590804" y="290701"/>
                </a:lnTo>
                <a:lnTo>
                  <a:pt x="600075" y="281304"/>
                </a:lnTo>
                <a:lnTo>
                  <a:pt x="600075" y="262508"/>
                </a:lnTo>
                <a:lnTo>
                  <a:pt x="609472" y="2437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49" name="Freeform 9849"/>
          <p:cNvSpPr/>
          <p:nvPr/>
        </p:nvSpPr>
        <p:spPr>
          <a:xfrm rot="-5400000" flipH="0" flipV="0">
            <a:off x="23720328" y="17757399"/>
            <a:ext cx="108189" cy="67055"/>
          </a:xfrm>
          <a:custGeom>
            <a:pathLst>
              <a:path w="665734" h="412623">
                <a:moveTo>
                  <a:pt x="665734" y="384429"/>
                </a:moveTo>
                <a:lnTo>
                  <a:pt x="665734" y="375031"/>
                </a:lnTo>
                <a:lnTo>
                  <a:pt x="656337" y="356363"/>
                </a:lnTo>
                <a:lnTo>
                  <a:pt x="356363" y="0"/>
                </a:lnTo>
                <a:lnTo>
                  <a:pt x="346965" y="93728"/>
                </a:lnTo>
                <a:lnTo>
                  <a:pt x="28068" y="187579"/>
                </a:lnTo>
                <a:lnTo>
                  <a:pt x="18670" y="187579"/>
                </a:lnTo>
                <a:lnTo>
                  <a:pt x="9272" y="206248"/>
                </a:lnTo>
                <a:lnTo>
                  <a:pt x="0" y="225044"/>
                </a:lnTo>
                <a:lnTo>
                  <a:pt x="0" y="234442"/>
                </a:lnTo>
                <a:lnTo>
                  <a:pt x="9272" y="253110"/>
                </a:lnTo>
                <a:lnTo>
                  <a:pt x="46864" y="253110"/>
                </a:lnTo>
                <a:lnTo>
                  <a:pt x="393827" y="149988"/>
                </a:lnTo>
                <a:lnTo>
                  <a:pt x="609474" y="403225"/>
                </a:lnTo>
                <a:lnTo>
                  <a:pt x="609474" y="412623"/>
                </a:lnTo>
                <a:lnTo>
                  <a:pt x="647066" y="412623"/>
                </a:lnTo>
                <a:lnTo>
                  <a:pt x="656337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50" name="Freeform 9850"/>
          <p:cNvSpPr/>
          <p:nvPr/>
        </p:nvSpPr>
        <p:spPr>
          <a:xfrm rot="-5400000" flipH="0" flipV="0">
            <a:off x="23681454" y="17770350"/>
            <a:ext cx="108189" cy="41154"/>
          </a:xfrm>
          <a:custGeom>
            <a:pathLst>
              <a:path w="665734" h="253241">
                <a:moveTo>
                  <a:pt x="665734" y="196977"/>
                </a:moveTo>
                <a:lnTo>
                  <a:pt x="665734" y="187580"/>
                </a:lnTo>
                <a:lnTo>
                  <a:pt x="656337" y="178182"/>
                </a:lnTo>
                <a:lnTo>
                  <a:pt x="637668" y="168911"/>
                </a:lnTo>
                <a:lnTo>
                  <a:pt x="46864" y="9398"/>
                </a:lnTo>
                <a:lnTo>
                  <a:pt x="28068" y="0"/>
                </a:lnTo>
                <a:lnTo>
                  <a:pt x="9272" y="18796"/>
                </a:lnTo>
                <a:lnTo>
                  <a:pt x="0" y="37595"/>
                </a:lnTo>
                <a:lnTo>
                  <a:pt x="0" y="46993"/>
                </a:lnTo>
                <a:lnTo>
                  <a:pt x="9272" y="56391"/>
                </a:lnTo>
                <a:lnTo>
                  <a:pt x="28068" y="65661"/>
                </a:lnTo>
                <a:lnTo>
                  <a:pt x="243841" y="131319"/>
                </a:lnTo>
                <a:lnTo>
                  <a:pt x="346965" y="253241"/>
                </a:lnTo>
                <a:lnTo>
                  <a:pt x="356363" y="159513"/>
                </a:lnTo>
                <a:lnTo>
                  <a:pt x="618872" y="225047"/>
                </a:lnTo>
                <a:lnTo>
                  <a:pt x="628270" y="234445"/>
                </a:lnTo>
                <a:lnTo>
                  <a:pt x="647066" y="225047"/>
                </a:lnTo>
                <a:lnTo>
                  <a:pt x="656337" y="215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51" name="Freeform 9851"/>
          <p:cNvSpPr/>
          <p:nvPr/>
        </p:nvSpPr>
        <p:spPr>
          <a:xfrm rot="-5400000" flipH="0" flipV="0">
            <a:off x="23794236" y="17776449"/>
            <a:ext cx="100573" cy="36572"/>
          </a:xfrm>
          <a:custGeom>
            <a:pathLst>
              <a:path w="618872" h="225044">
                <a:moveTo>
                  <a:pt x="618872" y="225044"/>
                </a:moveTo>
                <a:lnTo>
                  <a:pt x="543815" y="140587"/>
                </a:lnTo>
                <a:lnTo>
                  <a:pt x="46864" y="0"/>
                </a:lnTo>
                <a:lnTo>
                  <a:pt x="28068" y="0"/>
                </a:lnTo>
                <a:lnTo>
                  <a:pt x="9272" y="9398"/>
                </a:lnTo>
                <a:lnTo>
                  <a:pt x="9272" y="18796"/>
                </a:lnTo>
                <a:lnTo>
                  <a:pt x="0" y="37465"/>
                </a:lnTo>
                <a:lnTo>
                  <a:pt x="9272" y="56260"/>
                </a:lnTo>
                <a:lnTo>
                  <a:pt x="28068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52" name="Freeform 9852"/>
          <p:cNvSpPr/>
          <p:nvPr/>
        </p:nvSpPr>
        <p:spPr>
          <a:xfrm rot="-5400000" flipH="0" flipV="0">
            <a:off x="23827763" y="17733778"/>
            <a:ext cx="31990" cy="38099"/>
          </a:xfrm>
          <a:custGeom>
            <a:pathLst>
              <a:path w="196850" h="234442">
                <a:moveTo>
                  <a:pt x="196850" y="206375"/>
                </a:moveTo>
                <a:lnTo>
                  <a:pt x="196850" y="206375"/>
                </a:lnTo>
                <a:lnTo>
                  <a:pt x="187453" y="187580"/>
                </a:lnTo>
                <a:lnTo>
                  <a:pt x="56262" y="9398"/>
                </a:lnTo>
                <a:lnTo>
                  <a:pt x="37465" y="0"/>
                </a:lnTo>
                <a:lnTo>
                  <a:pt x="9398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46863"/>
                </a:lnTo>
                <a:lnTo>
                  <a:pt x="74931" y="149985"/>
                </a:lnTo>
                <a:lnTo>
                  <a:pt x="149988" y="234442"/>
                </a:lnTo>
                <a:lnTo>
                  <a:pt x="178182" y="234442"/>
                </a:lnTo>
                <a:lnTo>
                  <a:pt x="187453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53" name="Freeform 9853"/>
          <p:cNvSpPr/>
          <p:nvPr/>
        </p:nvSpPr>
        <p:spPr>
          <a:xfrm rot="-5400000" flipH="0" flipV="0">
            <a:off x="22182596" y="17394681"/>
            <a:ext cx="3564626" cy="0"/>
          </a:xfrm>
          <a:custGeom>
            <a:pathLst>
              <a:path w="21934680" h="0">
                <a:moveTo>
                  <a:pt x="21934680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54" name="Freeform 9854"/>
          <p:cNvSpPr/>
          <p:nvPr/>
        </p:nvSpPr>
        <p:spPr>
          <a:xfrm rot="-5400000" flipH="0" flipV="0">
            <a:off x="24130278" y="16134356"/>
            <a:ext cx="36572" cy="102100"/>
          </a:xfrm>
          <a:custGeom>
            <a:pathLst>
              <a:path w="225044" h="628269">
                <a:moveTo>
                  <a:pt x="225044" y="0"/>
                </a:moveTo>
                <a:lnTo>
                  <a:pt x="150112" y="28067"/>
                </a:lnTo>
                <a:lnTo>
                  <a:pt x="0" y="581407"/>
                </a:lnTo>
                <a:lnTo>
                  <a:pt x="0" y="600075"/>
                </a:lnTo>
                <a:lnTo>
                  <a:pt x="9398" y="609473"/>
                </a:lnTo>
                <a:lnTo>
                  <a:pt x="18796" y="618871"/>
                </a:lnTo>
                <a:lnTo>
                  <a:pt x="37592" y="628269"/>
                </a:lnTo>
                <a:lnTo>
                  <a:pt x="37592" y="618871"/>
                </a:lnTo>
                <a:lnTo>
                  <a:pt x="56388" y="618871"/>
                </a:lnTo>
                <a:lnTo>
                  <a:pt x="65659" y="6000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55" name="Freeform 9855"/>
          <p:cNvSpPr/>
          <p:nvPr/>
        </p:nvSpPr>
        <p:spPr>
          <a:xfrm rot="-5400000" flipH="0" flipV="0">
            <a:off x="24099029" y="16159495"/>
            <a:ext cx="92957" cy="108209"/>
          </a:xfrm>
          <a:custGeom>
            <a:pathLst>
              <a:path w="572008" h="665860">
                <a:moveTo>
                  <a:pt x="543942" y="0"/>
                </a:moveTo>
                <a:lnTo>
                  <a:pt x="178181" y="0"/>
                </a:lnTo>
                <a:lnTo>
                  <a:pt x="168783" y="18796"/>
                </a:lnTo>
                <a:lnTo>
                  <a:pt x="9398" y="618998"/>
                </a:lnTo>
                <a:lnTo>
                  <a:pt x="0" y="628396"/>
                </a:lnTo>
                <a:lnTo>
                  <a:pt x="9398" y="637666"/>
                </a:lnTo>
                <a:lnTo>
                  <a:pt x="18795" y="647064"/>
                </a:lnTo>
                <a:lnTo>
                  <a:pt x="18795" y="656462"/>
                </a:lnTo>
                <a:lnTo>
                  <a:pt x="37464" y="665860"/>
                </a:lnTo>
                <a:lnTo>
                  <a:pt x="46862" y="656462"/>
                </a:lnTo>
                <a:lnTo>
                  <a:pt x="56260" y="656462"/>
                </a:lnTo>
                <a:lnTo>
                  <a:pt x="65658" y="637666"/>
                </a:lnTo>
                <a:lnTo>
                  <a:pt x="225043" y="65658"/>
                </a:lnTo>
                <a:lnTo>
                  <a:pt x="497076" y="65658"/>
                </a:lnTo>
                <a:lnTo>
                  <a:pt x="572008" y="37591"/>
                </a:lnTo>
                <a:lnTo>
                  <a:pt x="572008" y="9398"/>
                </a:lnTo>
                <a:lnTo>
                  <a:pt x="562737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56" name="Freeform 9856"/>
          <p:cNvSpPr/>
          <p:nvPr/>
        </p:nvSpPr>
        <p:spPr>
          <a:xfrm rot="-5400000" flipH="0" flipV="0">
            <a:off x="24141701" y="16107681"/>
            <a:ext cx="48769" cy="67055"/>
          </a:xfrm>
          <a:custGeom>
            <a:pathLst>
              <a:path w="300100" h="412623">
                <a:moveTo>
                  <a:pt x="103250" y="0"/>
                </a:moveTo>
                <a:lnTo>
                  <a:pt x="84454" y="9398"/>
                </a:lnTo>
                <a:lnTo>
                  <a:pt x="75056" y="28194"/>
                </a:lnTo>
                <a:lnTo>
                  <a:pt x="65658" y="46863"/>
                </a:lnTo>
                <a:lnTo>
                  <a:pt x="56387" y="65658"/>
                </a:lnTo>
                <a:lnTo>
                  <a:pt x="46862" y="84330"/>
                </a:lnTo>
                <a:lnTo>
                  <a:pt x="46862" y="112524"/>
                </a:lnTo>
                <a:lnTo>
                  <a:pt x="9398" y="243840"/>
                </a:lnTo>
                <a:lnTo>
                  <a:pt x="9398" y="253110"/>
                </a:lnTo>
                <a:lnTo>
                  <a:pt x="0" y="281304"/>
                </a:lnTo>
                <a:lnTo>
                  <a:pt x="9398" y="300103"/>
                </a:lnTo>
                <a:lnTo>
                  <a:pt x="9398" y="318899"/>
                </a:lnTo>
                <a:lnTo>
                  <a:pt x="18796" y="337567"/>
                </a:lnTo>
                <a:lnTo>
                  <a:pt x="28194" y="356363"/>
                </a:lnTo>
                <a:lnTo>
                  <a:pt x="46862" y="365761"/>
                </a:lnTo>
                <a:lnTo>
                  <a:pt x="46862" y="375159"/>
                </a:lnTo>
                <a:lnTo>
                  <a:pt x="56387" y="384429"/>
                </a:lnTo>
                <a:lnTo>
                  <a:pt x="75056" y="393827"/>
                </a:lnTo>
                <a:lnTo>
                  <a:pt x="93852" y="403225"/>
                </a:lnTo>
                <a:lnTo>
                  <a:pt x="112647" y="403225"/>
                </a:lnTo>
                <a:lnTo>
                  <a:pt x="131316" y="412623"/>
                </a:lnTo>
                <a:lnTo>
                  <a:pt x="159513" y="403225"/>
                </a:lnTo>
                <a:lnTo>
                  <a:pt x="196977" y="403225"/>
                </a:lnTo>
                <a:lnTo>
                  <a:pt x="215773" y="393827"/>
                </a:lnTo>
                <a:lnTo>
                  <a:pt x="234442" y="393827"/>
                </a:lnTo>
                <a:lnTo>
                  <a:pt x="253237" y="384429"/>
                </a:lnTo>
                <a:lnTo>
                  <a:pt x="272033" y="375159"/>
                </a:lnTo>
                <a:lnTo>
                  <a:pt x="281431" y="365761"/>
                </a:lnTo>
                <a:lnTo>
                  <a:pt x="300100" y="346965"/>
                </a:lnTo>
                <a:lnTo>
                  <a:pt x="150115" y="337567"/>
                </a:lnTo>
                <a:lnTo>
                  <a:pt x="103250" y="337567"/>
                </a:lnTo>
                <a:lnTo>
                  <a:pt x="93852" y="328169"/>
                </a:lnTo>
                <a:lnTo>
                  <a:pt x="84454" y="309501"/>
                </a:lnTo>
                <a:lnTo>
                  <a:pt x="75056" y="300103"/>
                </a:lnTo>
                <a:lnTo>
                  <a:pt x="75056" y="243840"/>
                </a:lnTo>
                <a:lnTo>
                  <a:pt x="112647" y="112524"/>
                </a:lnTo>
                <a:lnTo>
                  <a:pt x="112647" y="103126"/>
                </a:lnTo>
                <a:lnTo>
                  <a:pt x="121918" y="84330"/>
                </a:lnTo>
                <a:lnTo>
                  <a:pt x="131316" y="65658"/>
                </a:lnTo>
                <a:lnTo>
                  <a:pt x="140717" y="46863"/>
                </a:lnTo>
                <a:lnTo>
                  <a:pt x="150115" y="37465"/>
                </a:lnTo>
                <a:lnTo>
                  <a:pt x="168911" y="28194"/>
                </a:lnTo>
                <a:lnTo>
                  <a:pt x="187579" y="18796"/>
                </a:lnTo>
                <a:lnTo>
                  <a:pt x="206375" y="9398"/>
                </a:lnTo>
                <a:lnTo>
                  <a:pt x="243839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57" name="Freeform 9857"/>
          <p:cNvSpPr/>
          <p:nvPr/>
        </p:nvSpPr>
        <p:spPr>
          <a:xfrm rot="-5400000" flipH="0" flipV="0">
            <a:off x="24132557" y="16092429"/>
            <a:ext cx="47242" cy="65528"/>
          </a:xfrm>
          <a:custGeom>
            <a:pathLst>
              <a:path w="290704" h="403225">
                <a:moveTo>
                  <a:pt x="159385" y="0"/>
                </a:moveTo>
                <a:lnTo>
                  <a:pt x="103125" y="0"/>
                </a:lnTo>
                <a:lnTo>
                  <a:pt x="84329" y="9398"/>
                </a:lnTo>
                <a:lnTo>
                  <a:pt x="65661" y="9398"/>
                </a:lnTo>
                <a:lnTo>
                  <a:pt x="46865" y="18669"/>
                </a:lnTo>
                <a:lnTo>
                  <a:pt x="28066" y="28067"/>
                </a:lnTo>
                <a:lnTo>
                  <a:pt x="18668" y="37464"/>
                </a:lnTo>
                <a:lnTo>
                  <a:pt x="9397" y="37464"/>
                </a:lnTo>
                <a:lnTo>
                  <a:pt x="0" y="56260"/>
                </a:lnTo>
                <a:lnTo>
                  <a:pt x="140589" y="65658"/>
                </a:lnTo>
                <a:lnTo>
                  <a:pt x="168783" y="65658"/>
                </a:lnTo>
                <a:lnTo>
                  <a:pt x="187452" y="75056"/>
                </a:lnTo>
                <a:lnTo>
                  <a:pt x="206247" y="84454"/>
                </a:lnTo>
                <a:lnTo>
                  <a:pt x="215645" y="93725"/>
                </a:lnTo>
                <a:lnTo>
                  <a:pt x="215645" y="112520"/>
                </a:lnTo>
                <a:lnTo>
                  <a:pt x="225043" y="131316"/>
                </a:lnTo>
                <a:lnTo>
                  <a:pt x="215645" y="140590"/>
                </a:lnTo>
                <a:lnTo>
                  <a:pt x="215645" y="168784"/>
                </a:lnTo>
                <a:lnTo>
                  <a:pt x="178181" y="300100"/>
                </a:lnTo>
                <a:lnTo>
                  <a:pt x="178181" y="309370"/>
                </a:lnTo>
                <a:lnTo>
                  <a:pt x="168783" y="328166"/>
                </a:lnTo>
                <a:lnTo>
                  <a:pt x="159385" y="337564"/>
                </a:lnTo>
                <a:lnTo>
                  <a:pt x="149987" y="356363"/>
                </a:lnTo>
                <a:lnTo>
                  <a:pt x="140589" y="365761"/>
                </a:lnTo>
                <a:lnTo>
                  <a:pt x="121921" y="375159"/>
                </a:lnTo>
                <a:lnTo>
                  <a:pt x="112523" y="384429"/>
                </a:lnTo>
                <a:lnTo>
                  <a:pt x="93727" y="393827"/>
                </a:lnTo>
                <a:lnTo>
                  <a:pt x="46865" y="393827"/>
                </a:lnTo>
                <a:lnTo>
                  <a:pt x="196850" y="403225"/>
                </a:lnTo>
                <a:lnTo>
                  <a:pt x="206247" y="393827"/>
                </a:lnTo>
                <a:lnTo>
                  <a:pt x="215645" y="375159"/>
                </a:lnTo>
                <a:lnTo>
                  <a:pt x="225043" y="356363"/>
                </a:lnTo>
                <a:lnTo>
                  <a:pt x="234441" y="337564"/>
                </a:lnTo>
                <a:lnTo>
                  <a:pt x="243842" y="318768"/>
                </a:lnTo>
                <a:lnTo>
                  <a:pt x="253240" y="300100"/>
                </a:lnTo>
                <a:lnTo>
                  <a:pt x="281306" y="168784"/>
                </a:lnTo>
                <a:lnTo>
                  <a:pt x="290704" y="149988"/>
                </a:lnTo>
                <a:lnTo>
                  <a:pt x="290704" y="103123"/>
                </a:lnTo>
                <a:lnTo>
                  <a:pt x="281306" y="84454"/>
                </a:lnTo>
                <a:lnTo>
                  <a:pt x="271908" y="65658"/>
                </a:lnTo>
                <a:lnTo>
                  <a:pt x="262511" y="56260"/>
                </a:lnTo>
                <a:lnTo>
                  <a:pt x="253240" y="37464"/>
                </a:lnTo>
                <a:lnTo>
                  <a:pt x="234441" y="18669"/>
                </a:lnTo>
                <a:lnTo>
                  <a:pt x="215645" y="9398"/>
                </a:lnTo>
                <a:lnTo>
                  <a:pt x="196850" y="0"/>
                </a:lnTo>
                <a:lnTo>
                  <a:pt x="178181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58" name="Freeform 9858"/>
          <p:cNvSpPr/>
          <p:nvPr/>
        </p:nvSpPr>
        <p:spPr>
          <a:xfrm rot="-5400000" flipH="0" flipV="0">
            <a:off x="24167604" y="16057384"/>
            <a:ext cx="47263" cy="16758"/>
          </a:xfrm>
          <a:custGeom>
            <a:pathLst>
              <a:path w="290832" h="103122">
                <a:moveTo>
                  <a:pt x="28194" y="0"/>
                </a:moveTo>
                <a:lnTo>
                  <a:pt x="18796" y="0"/>
                </a:lnTo>
                <a:lnTo>
                  <a:pt x="9398" y="9398"/>
                </a:lnTo>
                <a:lnTo>
                  <a:pt x="0" y="9398"/>
                </a:lnTo>
                <a:lnTo>
                  <a:pt x="0" y="46862"/>
                </a:lnTo>
                <a:lnTo>
                  <a:pt x="9398" y="56260"/>
                </a:lnTo>
                <a:lnTo>
                  <a:pt x="18796" y="65658"/>
                </a:lnTo>
                <a:lnTo>
                  <a:pt x="37592" y="74928"/>
                </a:lnTo>
                <a:lnTo>
                  <a:pt x="65658" y="84326"/>
                </a:lnTo>
                <a:lnTo>
                  <a:pt x="84457" y="93724"/>
                </a:lnTo>
                <a:lnTo>
                  <a:pt x="93855" y="93724"/>
                </a:lnTo>
                <a:lnTo>
                  <a:pt x="112523" y="103122"/>
                </a:lnTo>
                <a:lnTo>
                  <a:pt x="150115" y="103122"/>
                </a:lnTo>
                <a:lnTo>
                  <a:pt x="168911" y="93724"/>
                </a:lnTo>
                <a:lnTo>
                  <a:pt x="215773" y="93724"/>
                </a:lnTo>
                <a:lnTo>
                  <a:pt x="234569" y="84326"/>
                </a:lnTo>
                <a:lnTo>
                  <a:pt x="243839" y="74928"/>
                </a:lnTo>
                <a:lnTo>
                  <a:pt x="262635" y="65658"/>
                </a:lnTo>
                <a:lnTo>
                  <a:pt x="272033" y="56260"/>
                </a:lnTo>
                <a:lnTo>
                  <a:pt x="290832" y="46862"/>
                </a:lnTo>
                <a:lnTo>
                  <a:pt x="131319" y="28066"/>
                </a:lnTo>
                <a:lnTo>
                  <a:pt x="103253" y="28066"/>
                </a:lnTo>
                <a:lnTo>
                  <a:pt x="84457" y="18668"/>
                </a:lnTo>
                <a:lnTo>
                  <a:pt x="65658" y="18668"/>
                </a:lnTo>
                <a:lnTo>
                  <a:pt x="46989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59" name="Freeform 9859"/>
          <p:cNvSpPr/>
          <p:nvPr/>
        </p:nvSpPr>
        <p:spPr>
          <a:xfrm rot="-5400000" flipH="0" flipV="0">
            <a:off x="24122653" y="16059675"/>
            <a:ext cx="27428" cy="4561"/>
          </a:xfrm>
          <a:custGeom>
            <a:pathLst>
              <a:path w="168780" h="28067">
                <a:moveTo>
                  <a:pt x="0" y="0"/>
                </a:moveTo>
                <a:lnTo>
                  <a:pt x="0" y="0"/>
                </a:lnTo>
                <a:lnTo>
                  <a:pt x="9398" y="18796"/>
                </a:lnTo>
                <a:lnTo>
                  <a:pt x="18796" y="28067"/>
                </a:lnTo>
                <a:lnTo>
                  <a:pt x="37464" y="28067"/>
                </a:lnTo>
                <a:lnTo>
                  <a:pt x="46862" y="28067"/>
                </a:lnTo>
                <a:lnTo>
                  <a:pt x="75056" y="18796"/>
                </a:lnTo>
                <a:lnTo>
                  <a:pt x="103122" y="9398"/>
                </a:lnTo>
                <a:lnTo>
                  <a:pt x="121918" y="0"/>
                </a:lnTo>
                <a:lnTo>
                  <a:pt x="168780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60" name="Freeform 9860"/>
          <p:cNvSpPr/>
          <p:nvPr/>
        </p:nvSpPr>
        <p:spPr>
          <a:xfrm rot="-5400000" flipH="0" flipV="0">
            <a:off x="24133321" y="16018521"/>
            <a:ext cx="47242" cy="67055"/>
          </a:xfrm>
          <a:custGeom>
            <a:pathLst>
              <a:path w="290702" h="412623">
                <a:moveTo>
                  <a:pt x="187576" y="0"/>
                </a:moveTo>
                <a:lnTo>
                  <a:pt x="112520" y="0"/>
                </a:lnTo>
                <a:lnTo>
                  <a:pt x="93852" y="9398"/>
                </a:lnTo>
                <a:lnTo>
                  <a:pt x="75056" y="9398"/>
                </a:lnTo>
                <a:lnTo>
                  <a:pt x="56260" y="18669"/>
                </a:lnTo>
                <a:lnTo>
                  <a:pt x="37464" y="28067"/>
                </a:lnTo>
                <a:lnTo>
                  <a:pt x="18796" y="37464"/>
                </a:lnTo>
                <a:lnTo>
                  <a:pt x="9398" y="46862"/>
                </a:lnTo>
                <a:lnTo>
                  <a:pt x="0" y="65658"/>
                </a:lnTo>
                <a:lnTo>
                  <a:pt x="196977" y="65658"/>
                </a:lnTo>
                <a:lnTo>
                  <a:pt x="215646" y="75056"/>
                </a:lnTo>
                <a:lnTo>
                  <a:pt x="225043" y="93725"/>
                </a:lnTo>
                <a:lnTo>
                  <a:pt x="225043" y="131316"/>
                </a:lnTo>
                <a:lnTo>
                  <a:pt x="215646" y="159386"/>
                </a:lnTo>
                <a:lnTo>
                  <a:pt x="206375" y="168784"/>
                </a:lnTo>
                <a:lnTo>
                  <a:pt x="187576" y="178181"/>
                </a:lnTo>
                <a:lnTo>
                  <a:pt x="178178" y="187579"/>
                </a:lnTo>
                <a:lnTo>
                  <a:pt x="159382" y="196850"/>
                </a:lnTo>
                <a:lnTo>
                  <a:pt x="84454" y="196850"/>
                </a:lnTo>
                <a:lnTo>
                  <a:pt x="65658" y="206248"/>
                </a:lnTo>
                <a:lnTo>
                  <a:pt x="65658" y="215646"/>
                </a:lnTo>
                <a:lnTo>
                  <a:pt x="56260" y="234442"/>
                </a:lnTo>
                <a:lnTo>
                  <a:pt x="65658" y="253110"/>
                </a:lnTo>
                <a:lnTo>
                  <a:pt x="75056" y="262508"/>
                </a:lnTo>
                <a:lnTo>
                  <a:pt x="121918" y="262508"/>
                </a:lnTo>
                <a:lnTo>
                  <a:pt x="140714" y="271906"/>
                </a:lnTo>
                <a:lnTo>
                  <a:pt x="159382" y="281304"/>
                </a:lnTo>
                <a:lnTo>
                  <a:pt x="168780" y="290702"/>
                </a:lnTo>
                <a:lnTo>
                  <a:pt x="168780" y="337564"/>
                </a:lnTo>
                <a:lnTo>
                  <a:pt x="159382" y="356363"/>
                </a:lnTo>
                <a:lnTo>
                  <a:pt x="150112" y="375159"/>
                </a:lnTo>
                <a:lnTo>
                  <a:pt x="140714" y="384429"/>
                </a:lnTo>
                <a:lnTo>
                  <a:pt x="121918" y="393827"/>
                </a:lnTo>
                <a:lnTo>
                  <a:pt x="46862" y="393827"/>
                </a:lnTo>
                <a:lnTo>
                  <a:pt x="206375" y="412623"/>
                </a:lnTo>
                <a:lnTo>
                  <a:pt x="215646" y="393827"/>
                </a:lnTo>
                <a:lnTo>
                  <a:pt x="225043" y="375159"/>
                </a:lnTo>
                <a:lnTo>
                  <a:pt x="234441" y="356363"/>
                </a:lnTo>
                <a:lnTo>
                  <a:pt x="234441" y="328166"/>
                </a:lnTo>
                <a:lnTo>
                  <a:pt x="243839" y="318768"/>
                </a:lnTo>
                <a:lnTo>
                  <a:pt x="243839" y="300100"/>
                </a:lnTo>
                <a:lnTo>
                  <a:pt x="234441" y="281304"/>
                </a:lnTo>
                <a:lnTo>
                  <a:pt x="234441" y="262508"/>
                </a:lnTo>
                <a:lnTo>
                  <a:pt x="225043" y="243839"/>
                </a:lnTo>
                <a:lnTo>
                  <a:pt x="206375" y="234442"/>
                </a:lnTo>
                <a:lnTo>
                  <a:pt x="225043" y="225044"/>
                </a:lnTo>
                <a:lnTo>
                  <a:pt x="234441" y="215646"/>
                </a:lnTo>
                <a:lnTo>
                  <a:pt x="253237" y="206248"/>
                </a:lnTo>
                <a:lnTo>
                  <a:pt x="262635" y="187579"/>
                </a:lnTo>
                <a:lnTo>
                  <a:pt x="271906" y="178181"/>
                </a:lnTo>
                <a:lnTo>
                  <a:pt x="281304" y="149988"/>
                </a:lnTo>
                <a:lnTo>
                  <a:pt x="290702" y="131316"/>
                </a:lnTo>
                <a:lnTo>
                  <a:pt x="290702" y="65658"/>
                </a:lnTo>
                <a:lnTo>
                  <a:pt x="281304" y="46862"/>
                </a:lnTo>
                <a:lnTo>
                  <a:pt x="262635" y="28067"/>
                </a:lnTo>
                <a:lnTo>
                  <a:pt x="243839" y="18669"/>
                </a:lnTo>
                <a:lnTo>
                  <a:pt x="225043" y="9398"/>
                </a:lnTo>
                <a:lnTo>
                  <a:pt x="206375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61" name="Freeform 9861"/>
          <p:cNvSpPr/>
          <p:nvPr/>
        </p:nvSpPr>
        <p:spPr>
          <a:xfrm rot="-5400000" flipH="0" flipV="0">
            <a:off x="24143991" y="15969751"/>
            <a:ext cx="24374" cy="65528"/>
          </a:xfrm>
          <a:custGeom>
            <a:pathLst>
              <a:path w="149988" h="403225">
                <a:moveTo>
                  <a:pt x="112524" y="0"/>
                </a:moveTo>
                <a:lnTo>
                  <a:pt x="112524" y="0"/>
                </a:lnTo>
                <a:lnTo>
                  <a:pt x="93728" y="9398"/>
                </a:lnTo>
                <a:lnTo>
                  <a:pt x="84330" y="28067"/>
                </a:lnTo>
                <a:lnTo>
                  <a:pt x="0" y="328166"/>
                </a:lnTo>
                <a:lnTo>
                  <a:pt x="0" y="384429"/>
                </a:lnTo>
                <a:lnTo>
                  <a:pt x="9398" y="403225"/>
                </a:lnTo>
                <a:lnTo>
                  <a:pt x="121922" y="393827"/>
                </a:lnTo>
                <a:lnTo>
                  <a:pt x="93728" y="393827"/>
                </a:lnTo>
                <a:lnTo>
                  <a:pt x="74932" y="384429"/>
                </a:lnTo>
                <a:lnTo>
                  <a:pt x="65661" y="375159"/>
                </a:lnTo>
                <a:lnTo>
                  <a:pt x="65661" y="328166"/>
                </a:lnTo>
                <a:lnTo>
                  <a:pt x="149988" y="37464"/>
                </a:lnTo>
                <a:lnTo>
                  <a:pt x="149988" y="28067"/>
                </a:lnTo>
                <a:lnTo>
                  <a:pt x="140590" y="18669"/>
                </a:lnTo>
                <a:lnTo>
                  <a:pt x="131192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62" name="Freeform 9862"/>
          <p:cNvSpPr/>
          <p:nvPr/>
        </p:nvSpPr>
        <p:spPr>
          <a:xfrm rot="-5400000" flipH="0" flipV="0">
            <a:off x="24127986" y="15941548"/>
            <a:ext cx="67055" cy="76198"/>
          </a:xfrm>
          <a:custGeom>
            <a:pathLst>
              <a:path w="412623" h="468883">
                <a:moveTo>
                  <a:pt x="384429" y="0"/>
                </a:moveTo>
                <a:lnTo>
                  <a:pt x="375032" y="0"/>
                </a:lnTo>
                <a:lnTo>
                  <a:pt x="356363" y="9398"/>
                </a:lnTo>
                <a:lnTo>
                  <a:pt x="346965" y="28067"/>
                </a:lnTo>
                <a:lnTo>
                  <a:pt x="243715" y="393827"/>
                </a:lnTo>
                <a:lnTo>
                  <a:pt x="112524" y="393827"/>
                </a:lnTo>
                <a:lnTo>
                  <a:pt x="0" y="403225"/>
                </a:lnTo>
                <a:lnTo>
                  <a:pt x="9398" y="422021"/>
                </a:lnTo>
                <a:lnTo>
                  <a:pt x="18672" y="431419"/>
                </a:lnTo>
                <a:lnTo>
                  <a:pt x="37468" y="450087"/>
                </a:lnTo>
                <a:lnTo>
                  <a:pt x="56263" y="459485"/>
                </a:lnTo>
                <a:lnTo>
                  <a:pt x="74932" y="459485"/>
                </a:lnTo>
                <a:lnTo>
                  <a:pt x="93728" y="468883"/>
                </a:lnTo>
                <a:lnTo>
                  <a:pt x="262511" y="468883"/>
                </a:lnTo>
                <a:lnTo>
                  <a:pt x="281307" y="459485"/>
                </a:lnTo>
                <a:lnTo>
                  <a:pt x="300103" y="450087"/>
                </a:lnTo>
                <a:lnTo>
                  <a:pt x="309374" y="431419"/>
                </a:lnTo>
                <a:lnTo>
                  <a:pt x="412623" y="37464"/>
                </a:lnTo>
                <a:lnTo>
                  <a:pt x="412623" y="18669"/>
                </a:lnTo>
                <a:lnTo>
                  <a:pt x="403225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63" name="Freeform 9863"/>
          <p:cNvSpPr/>
          <p:nvPr/>
        </p:nvSpPr>
        <p:spPr>
          <a:xfrm rot="-5400000" flipH="0" flipV="0">
            <a:off x="24137119" y="15859270"/>
            <a:ext cx="64021" cy="91430"/>
          </a:xfrm>
          <a:custGeom>
            <a:pathLst>
              <a:path w="393954" h="562611">
                <a:moveTo>
                  <a:pt x="122045" y="0"/>
                </a:moveTo>
                <a:lnTo>
                  <a:pt x="112648" y="0"/>
                </a:lnTo>
                <a:lnTo>
                  <a:pt x="93852" y="9398"/>
                </a:lnTo>
                <a:lnTo>
                  <a:pt x="84454" y="28067"/>
                </a:lnTo>
                <a:lnTo>
                  <a:pt x="0" y="328166"/>
                </a:lnTo>
                <a:lnTo>
                  <a:pt x="0" y="384429"/>
                </a:lnTo>
                <a:lnTo>
                  <a:pt x="9398" y="403225"/>
                </a:lnTo>
                <a:lnTo>
                  <a:pt x="18796" y="422021"/>
                </a:lnTo>
                <a:lnTo>
                  <a:pt x="28194" y="431419"/>
                </a:lnTo>
                <a:lnTo>
                  <a:pt x="37592" y="431419"/>
                </a:lnTo>
                <a:lnTo>
                  <a:pt x="46990" y="450087"/>
                </a:lnTo>
                <a:lnTo>
                  <a:pt x="65785" y="459485"/>
                </a:lnTo>
                <a:lnTo>
                  <a:pt x="84454" y="459485"/>
                </a:lnTo>
                <a:lnTo>
                  <a:pt x="103250" y="468883"/>
                </a:lnTo>
                <a:lnTo>
                  <a:pt x="309498" y="468883"/>
                </a:lnTo>
                <a:lnTo>
                  <a:pt x="300100" y="525143"/>
                </a:lnTo>
                <a:lnTo>
                  <a:pt x="290829" y="534541"/>
                </a:lnTo>
                <a:lnTo>
                  <a:pt x="309498" y="553213"/>
                </a:lnTo>
                <a:lnTo>
                  <a:pt x="309498" y="562611"/>
                </a:lnTo>
                <a:lnTo>
                  <a:pt x="337691" y="562611"/>
                </a:lnTo>
                <a:lnTo>
                  <a:pt x="347089" y="553213"/>
                </a:lnTo>
                <a:lnTo>
                  <a:pt x="356490" y="543815"/>
                </a:lnTo>
                <a:lnTo>
                  <a:pt x="384556" y="431419"/>
                </a:lnTo>
                <a:lnTo>
                  <a:pt x="393954" y="422021"/>
                </a:lnTo>
                <a:lnTo>
                  <a:pt x="384556" y="412623"/>
                </a:lnTo>
                <a:lnTo>
                  <a:pt x="384556" y="403225"/>
                </a:lnTo>
                <a:lnTo>
                  <a:pt x="365888" y="393827"/>
                </a:lnTo>
                <a:lnTo>
                  <a:pt x="93852" y="393827"/>
                </a:lnTo>
                <a:lnTo>
                  <a:pt x="84454" y="384429"/>
                </a:lnTo>
                <a:lnTo>
                  <a:pt x="75056" y="375159"/>
                </a:lnTo>
                <a:lnTo>
                  <a:pt x="65785" y="356363"/>
                </a:lnTo>
                <a:lnTo>
                  <a:pt x="75056" y="328166"/>
                </a:lnTo>
                <a:lnTo>
                  <a:pt x="150115" y="37464"/>
                </a:lnTo>
                <a:lnTo>
                  <a:pt x="150115" y="18669"/>
                </a:lnTo>
                <a:lnTo>
                  <a:pt x="140714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64" name="Freeform 9864"/>
          <p:cNvSpPr/>
          <p:nvPr/>
        </p:nvSpPr>
        <p:spPr>
          <a:xfrm rot="-5400000" flipH="0" flipV="0">
            <a:off x="24131030" y="15860778"/>
            <a:ext cx="48770" cy="64001"/>
          </a:xfrm>
          <a:custGeom>
            <a:pathLst>
              <a:path w="300103" h="393827">
                <a:moveTo>
                  <a:pt x="271909" y="0"/>
                </a:moveTo>
                <a:lnTo>
                  <a:pt x="262511" y="0"/>
                </a:lnTo>
                <a:lnTo>
                  <a:pt x="253114" y="9398"/>
                </a:lnTo>
                <a:lnTo>
                  <a:pt x="243843" y="28067"/>
                </a:lnTo>
                <a:lnTo>
                  <a:pt x="140590" y="393827"/>
                </a:lnTo>
                <a:lnTo>
                  <a:pt x="0" y="393827"/>
                </a:lnTo>
                <a:lnTo>
                  <a:pt x="206248" y="393827"/>
                </a:lnTo>
                <a:lnTo>
                  <a:pt x="300103" y="37464"/>
                </a:lnTo>
                <a:lnTo>
                  <a:pt x="300103" y="18669"/>
                </a:lnTo>
                <a:lnTo>
                  <a:pt x="290705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65" name="Freeform 9865"/>
          <p:cNvSpPr/>
          <p:nvPr/>
        </p:nvSpPr>
        <p:spPr>
          <a:xfrm rot="-5400000" flipH="0" flipV="0">
            <a:off x="24147036" y="15799057"/>
            <a:ext cx="28956" cy="76198"/>
          </a:xfrm>
          <a:custGeom>
            <a:pathLst>
              <a:path w="178182" h="468883">
                <a:moveTo>
                  <a:pt x="140590" y="0"/>
                </a:moveTo>
                <a:lnTo>
                  <a:pt x="140590" y="0"/>
                </a:lnTo>
                <a:lnTo>
                  <a:pt x="121922" y="9398"/>
                </a:lnTo>
                <a:lnTo>
                  <a:pt x="112524" y="28067"/>
                </a:lnTo>
                <a:lnTo>
                  <a:pt x="0" y="422021"/>
                </a:lnTo>
                <a:lnTo>
                  <a:pt x="0" y="440689"/>
                </a:lnTo>
                <a:lnTo>
                  <a:pt x="9271" y="450087"/>
                </a:lnTo>
                <a:lnTo>
                  <a:pt x="18669" y="459485"/>
                </a:lnTo>
                <a:lnTo>
                  <a:pt x="37468" y="468883"/>
                </a:lnTo>
                <a:lnTo>
                  <a:pt x="46866" y="459485"/>
                </a:lnTo>
                <a:lnTo>
                  <a:pt x="56264" y="459485"/>
                </a:lnTo>
                <a:lnTo>
                  <a:pt x="65534" y="440689"/>
                </a:lnTo>
                <a:lnTo>
                  <a:pt x="178182" y="37464"/>
                </a:lnTo>
                <a:lnTo>
                  <a:pt x="178182" y="28067"/>
                </a:lnTo>
                <a:lnTo>
                  <a:pt x="168784" y="9398"/>
                </a:lnTo>
                <a:lnTo>
                  <a:pt x="159386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66" name="Freeform 9866"/>
          <p:cNvSpPr/>
          <p:nvPr/>
        </p:nvSpPr>
        <p:spPr>
          <a:xfrm rot="-5400000" flipH="0" flipV="0">
            <a:off x="24092931" y="15813535"/>
            <a:ext cx="12197" cy="15251"/>
          </a:xfrm>
          <a:custGeom>
            <a:pathLst>
              <a:path w="75056" h="93852">
                <a:moveTo>
                  <a:pt x="46862" y="0"/>
                </a:moveTo>
                <a:lnTo>
                  <a:pt x="28194" y="0"/>
                </a:lnTo>
                <a:lnTo>
                  <a:pt x="18796" y="18796"/>
                </a:lnTo>
                <a:lnTo>
                  <a:pt x="9398" y="56260"/>
                </a:lnTo>
                <a:lnTo>
                  <a:pt x="0" y="65658"/>
                </a:lnTo>
                <a:lnTo>
                  <a:pt x="9398" y="84454"/>
                </a:lnTo>
                <a:lnTo>
                  <a:pt x="18796" y="93852"/>
                </a:lnTo>
                <a:lnTo>
                  <a:pt x="46862" y="93852"/>
                </a:lnTo>
                <a:lnTo>
                  <a:pt x="56260" y="84454"/>
                </a:lnTo>
                <a:lnTo>
                  <a:pt x="65658" y="75056"/>
                </a:lnTo>
                <a:lnTo>
                  <a:pt x="75056" y="37591"/>
                </a:lnTo>
                <a:lnTo>
                  <a:pt x="75056" y="9398"/>
                </a:lnTo>
                <a:lnTo>
                  <a:pt x="65658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67" name="Freeform 9867"/>
          <p:cNvSpPr/>
          <p:nvPr/>
        </p:nvSpPr>
        <p:spPr>
          <a:xfrm rot="-5400000" flipH="0" flipV="0">
            <a:off x="24156933" y="15775436"/>
            <a:ext cx="51824" cy="33538"/>
          </a:xfrm>
          <a:custGeom>
            <a:pathLst>
              <a:path w="318899" h="206375">
                <a:moveTo>
                  <a:pt x="149988" y="0"/>
                </a:moveTo>
                <a:lnTo>
                  <a:pt x="9398" y="150115"/>
                </a:lnTo>
                <a:lnTo>
                  <a:pt x="0" y="168911"/>
                </a:lnTo>
                <a:lnTo>
                  <a:pt x="9398" y="187579"/>
                </a:lnTo>
                <a:lnTo>
                  <a:pt x="18796" y="196977"/>
                </a:lnTo>
                <a:lnTo>
                  <a:pt x="37595" y="206375"/>
                </a:lnTo>
                <a:lnTo>
                  <a:pt x="46866" y="196977"/>
                </a:lnTo>
                <a:lnTo>
                  <a:pt x="56263" y="187579"/>
                </a:lnTo>
                <a:lnTo>
                  <a:pt x="243843" y="0"/>
                </a:lnTo>
                <a:lnTo>
                  <a:pt x="318899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68" name="Freeform 9868"/>
          <p:cNvSpPr/>
          <p:nvPr/>
        </p:nvSpPr>
        <p:spPr>
          <a:xfrm rot="-5400000" flipH="0" flipV="0">
            <a:off x="24120361" y="15769347"/>
            <a:ext cx="48769" cy="24374"/>
          </a:xfrm>
          <a:custGeom>
            <a:pathLst>
              <a:path w="300100" h="149988">
                <a:moveTo>
                  <a:pt x="46863" y="0"/>
                </a:moveTo>
                <a:lnTo>
                  <a:pt x="28067" y="9398"/>
                </a:lnTo>
                <a:lnTo>
                  <a:pt x="18796" y="28194"/>
                </a:lnTo>
                <a:lnTo>
                  <a:pt x="18796" y="56260"/>
                </a:lnTo>
                <a:lnTo>
                  <a:pt x="9398" y="75056"/>
                </a:lnTo>
                <a:lnTo>
                  <a:pt x="9398" y="84330"/>
                </a:lnTo>
                <a:lnTo>
                  <a:pt x="0" y="103126"/>
                </a:lnTo>
                <a:lnTo>
                  <a:pt x="0" y="112524"/>
                </a:lnTo>
                <a:lnTo>
                  <a:pt x="9398" y="131319"/>
                </a:lnTo>
                <a:lnTo>
                  <a:pt x="18796" y="149988"/>
                </a:lnTo>
                <a:lnTo>
                  <a:pt x="131316" y="140590"/>
                </a:lnTo>
                <a:lnTo>
                  <a:pt x="103123" y="140590"/>
                </a:lnTo>
                <a:lnTo>
                  <a:pt x="84327" y="131319"/>
                </a:lnTo>
                <a:lnTo>
                  <a:pt x="74929" y="121921"/>
                </a:lnTo>
                <a:lnTo>
                  <a:pt x="74929" y="75056"/>
                </a:lnTo>
                <a:lnTo>
                  <a:pt x="84327" y="56260"/>
                </a:lnTo>
                <a:lnTo>
                  <a:pt x="93725" y="37465"/>
                </a:lnTo>
                <a:lnTo>
                  <a:pt x="112521" y="28194"/>
                </a:lnTo>
                <a:lnTo>
                  <a:pt x="121918" y="18796"/>
                </a:lnTo>
                <a:lnTo>
                  <a:pt x="140714" y="9398"/>
                </a:lnTo>
                <a:lnTo>
                  <a:pt x="300100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69" name="Freeform 9869"/>
          <p:cNvSpPr/>
          <p:nvPr/>
        </p:nvSpPr>
        <p:spPr>
          <a:xfrm rot="-5400000" flipH="0" flipV="0">
            <a:off x="24132568" y="15735819"/>
            <a:ext cx="57892" cy="76198"/>
          </a:xfrm>
          <a:custGeom>
            <a:pathLst>
              <a:path w="356236" h="468883">
                <a:moveTo>
                  <a:pt x="328166" y="0"/>
                </a:moveTo>
                <a:lnTo>
                  <a:pt x="112520" y="0"/>
                </a:lnTo>
                <a:lnTo>
                  <a:pt x="93725" y="9398"/>
                </a:lnTo>
                <a:lnTo>
                  <a:pt x="74929" y="9398"/>
                </a:lnTo>
                <a:lnTo>
                  <a:pt x="65531" y="18669"/>
                </a:lnTo>
                <a:lnTo>
                  <a:pt x="46862" y="28067"/>
                </a:lnTo>
                <a:lnTo>
                  <a:pt x="37464" y="37464"/>
                </a:lnTo>
                <a:lnTo>
                  <a:pt x="28067" y="56260"/>
                </a:lnTo>
                <a:lnTo>
                  <a:pt x="281304" y="65658"/>
                </a:lnTo>
                <a:lnTo>
                  <a:pt x="243712" y="196850"/>
                </a:lnTo>
                <a:lnTo>
                  <a:pt x="112520" y="196850"/>
                </a:lnTo>
                <a:lnTo>
                  <a:pt x="0" y="206248"/>
                </a:lnTo>
                <a:lnTo>
                  <a:pt x="9271" y="225044"/>
                </a:lnTo>
                <a:lnTo>
                  <a:pt x="28067" y="243839"/>
                </a:lnTo>
                <a:lnTo>
                  <a:pt x="37464" y="253110"/>
                </a:lnTo>
                <a:lnTo>
                  <a:pt x="56133" y="262508"/>
                </a:lnTo>
                <a:lnTo>
                  <a:pt x="225044" y="262508"/>
                </a:lnTo>
                <a:lnTo>
                  <a:pt x="187452" y="422021"/>
                </a:lnTo>
                <a:lnTo>
                  <a:pt x="187452" y="450087"/>
                </a:lnTo>
                <a:lnTo>
                  <a:pt x="196850" y="459485"/>
                </a:lnTo>
                <a:lnTo>
                  <a:pt x="215646" y="468883"/>
                </a:lnTo>
                <a:lnTo>
                  <a:pt x="225044" y="459485"/>
                </a:lnTo>
                <a:lnTo>
                  <a:pt x="243712" y="459485"/>
                </a:lnTo>
                <a:lnTo>
                  <a:pt x="253110" y="440689"/>
                </a:lnTo>
                <a:lnTo>
                  <a:pt x="356236" y="37464"/>
                </a:lnTo>
                <a:lnTo>
                  <a:pt x="356236" y="28067"/>
                </a:lnTo>
                <a:lnTo>
                  <a:pt x="346965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70" name="Freeform 9870"/>
          <p:cNvSpPr/>
          <p:nvPr/>
        </p:nvSpPr>
        <p:spPr>
          <a:xfrm rot="-5400000" flipH="0" flipV="0">
            <a:off x="24112756" y="16516114"/>
            <a:ext cx="100573" cy="36572"/>
          </a:xfrm>
          <a:custGeom>
            <a:pathLst>
              <a:path w="618871" h="225047">
                <a:moveTo>
                  <a:pt x="618871" y="225047"/>
                </a:moveTo>
                <a:lnTo>
                  <a:pt x="543942" y="140590"/>
                </a:lnTo>
                <a:lnTo>
                  <a:pt x="46863" y="0"/>
                </a:lnTo>
                <a:lnTo>
                  <a:pt x="28194" y="0"/>
                </a:lnTo>
                <a:lnTo>
                  <a:pt x="9398" y="9274"/>
                </a:lnTo>
                <a:lnTo>
                  <a:pt x="9398" y="18672"/>
                </a:lnTo>
                <a:lnTo>
                  <a:pt x="0" y="37468"/>
                </a:lnTo>
                <a:lnTo>
                  <a:pt x="9398" y="56263"/>
                </a:lnTo>
                <a:lnTo>
                  <a:pt x="28194" y="6553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71" name="Freeform 9871"/>
          <p:cNvSpPr/>
          <p:nvPr/>
        </p:nvSpPr>
        <p:spPr>
          <a:xfrm rot="-5400000" flipH="0" flipV="0">
            <a:off x="24146272" y="16473433"/>
            <a:ext cx="32010" cy="38099"/>
          </a:xfrm>
          <a:custGeom>
            <a:pathLst>
              <a:path w="196977" h="234445">
                <a:moveTo>
                  <a:pt x="196977" y="206248"/>
                </a:moveTo>
                <a:lnTo>
                  <a:pt x="196977" y="206248"/>
                </a:lnTo>
                <a:lnTo>
                  <a:pt x="187580" y="187452"/>
                </a:lnTo>
                <a:lnTo>
                  <a:pt x="56263" y="9398"/>
                </a:lnTo>
                <a:lnTo>
                  <a:pt x="37595" y="0"/>
                </a:lnTo>
                <a:lnTo>
                  <a:pt x="9398" y="0"/>
                </a:lnTo>
                <a:lnTo>
                  <a:pt x="9398" y="9398"/>
                </a:lnTo>
                <a:lnTo>
                  <a:pt x="0" y="28070"/>
                </a:lnTo>
                <a:lnTo>
                  <a:pt x="0" y="46866"/>
                </a:lnTo>
                <a:lnTo>
                  <a:pt x="75059" y="149988"/>
                </a:lnTo>
                <a:lnTo>
                  <a:pt x="149988" y="234445"/>
                </a:lnTo>
                <a:lnTo>
                  <a:pt x="178182" y="234445"/>
                </a:lnTo>
                <a:lnTo>
                  <a:pt x="187580" y="22504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72" name="Freeform 9872"/>
          <p:cNvSpPr/>
          <p:nvPr/>
        </p:nvSpPr>
        <p:spPr>
          <a:xfrm rot="-5400000" flipH="0" flipV="0">
            <a:off x="24102849" y="16750035"/>
            <a:ext cx="97518" cy="77726"/>
          </a:xfrm>
          <a:custGeom>
            <a:pathLst>
              <a:path w="600075" h="478284">
                <a:moveTo>
                  <a:pt x="600075" y="459488"/>
                </a:moveTo>
                <a:lnTo>
                  <a:pt x="600075" y="328169"/>
                </a:lnTo>
                <a:lnTo>
                  <a:pt x="600075" y="337567"/>
                </a:lnTo>
                <a:lnTo>
                  <a:pt x="590805" y="365761"/>
                </a:lnTo>
                <a:lnTo>
                  <a:pt x="590805" y="375031"/>
                </a:lnTo>
                <a:lnTo>
                  <a:pt x="581407" y="393827"/>
                </a:lnTo>
                <a:lnTo>
                  <a:pt x="562611" y="403225"/>
                </a:lnTo>
                <a:lnTo>
                  <a:pt x="553213" y="403225"/>
                </a:lnTo>
                <a:lnTo>
                  <a:pt x="534545" y="412626"/>
                </a:lnTo>
                <a:lnTo>
                  <a:pt x="515749" y="412626"/>
                </a:lnTo>
                <a:lnTo>
                  <a:pt x="496953" y="403225"/>
                </a:lnTo>
                <a:lnTo>
                  <a:pt x="478157" y="393827"/>
                </a:lnTo>
                <a:lnTo>
                  <a:pt x="468759" y="384429"/>
                </a:lnTo>
                <a:lnTo>
                  <a:pt x="450091" y="365761"/>
                </a:lnTo>
                <a:lnTo>
                  <a:pt x="56264" y="9401"/>
                </a:lnTo>
                <a:lnTo>
                  <a:pt x="37468" y="0"/>
                </a:lnTo>
                <a:lnTo>
                  <a:pt x="18669" y="9401"/>
                </a:lnTo>
                <a:lnTo>
                  <a:pt x="0" y="18799"/>
                </a:lnTo>
                <a:lnTo>
                  <a:pt x="0" y="328169"/>
                </a:lnTo>
                <a:lnTo>
                  <a:pt x="18669" y="337567"/>
                </a:lnTo>
                <a:lnTo>
                  <a:pt x="37468" y="346965"/>
                </a:lnTo>
                <a:lnTo>
                  <a:pt x="46866" y="337567"/>
                </a:lnTo>
                <a:lnTo>
                  <a:pt x="65534" y="328169"/>
                </a:lnTo>
                <a:lnTo>
                  <a:pt x="65534" y="112523"/>
                </a:lnTo>
                <a:lnTo>
                  <a:pt x="403225" y="412626"/>
                </a:lnTo>
                <a:lnTo>
                  <a:pt x="403225" y="422024"/>
                </a:lnTo>
                <a:lnTo>
                  <a:pt x="421894" y="440820"/>
                </a:lnTo>
                <a:lnTo>
                  <a:pt x="440693" y="450090"/>
                </a:lnTo>
                <a:lnTo>
                  <a:pt x="459489" y="459488"/>
                </a:lnTo>
                <a:lnTo>
                  <a:pt x="478157" y="468886"/>
                </a:lnTo>
                <a:lnTo>
                  <a:pt x="496953" y="468886"/>
                </a:lnTo>
                <a:lnTo>
                  <a:pt x="515749" y="478284"/>
                </a:lnTo>
                <a:lnTo>
                  <a:pt x="543815" y="478284"/>
                </a:lnTo>
                <a:lnTo>
                  <a:pt x="562611" y="468886"/>
                </a:lnTo>
                <a:lnTo>
                  <a:pt x="581407" y="46888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73" name="Freeform 9873"/>
          <p:cNvSpPr/>
          <p:nvPr/>
        </p:nvSpPr>
        <p:spPr>
          <a:xfrm rot="-5400000" flipH="0" flipV="0">
            <a:off x="24147800" y="16717281"/>
            <a:ext cx="27429" cy="51803"/>
          </a:xfrm>
          <a:custGeom>
            <a:pathLst>
              <a:path w="168783" h="318771">
                <a:moveTo>
                  <a:pt x="168783" y="206248"/>
                </a:moveTo>
                <a:lnTo>
                  <a:pt x="168783" y="168783"/>
                </a:lnTo>
                <a:lnTo>
                  <a:pt x="159386" y="140590"/>
                </a:lnTo>
                <a:lnTo>
                  <a:pt x="159386" y="121794"/>
                </a:lnTo>
                <a:lnTo>
                  <a:pt x="150115" y="103125"/>
                </a:lnTo>
                <a:lnTo>
                  <a:pt x="140717" y="93728"/>
                </a:lnTo>
                <a:lnTo>
                  <a:pt x="131316" y="74932"/>
                </a:lnTo>
                <a:lnTo>
                  <a:pt x="121918" y="65534"/>
                </a:lnTo>
                <a:lnTo>
                  <a:pt x="103122" y="46862"/>
                </a:lnTo>
                <a:lnTo>
                  <a:pt x="93852" y="37464"/>
                </a:lnTo>
                <a:lnTo>
                  <a:pt x="75056" y="18669"/>
                </a:lnTo>
                <a:lnTo>
                  <a:pt x="56260" y="9398"/>
                </a:lnTo>
                <a:lnTo>
                  <a:pt x="56260" y="0"/>
                </a:lnTo>
                <a:lnTo>
                  <a:pt x="28194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37464"/>
                </a:lnTo>
                <a:lnTo>
                  <a:pt x="9398" y="56260"/>
                </a:lnTo>
                <a:lnTo>
                  <a:pt x="28194" y="65534"/>
                </a:lnTo>
                <a:lnTo>
                  <a:pt x="37592" y="74932"/>
                </a:lnTo>
                <a:lnTo>
                  <a:pt x="56260" y="93728"/>
                </a:lnTo>
                <a:lnTo>
                  <a:pt x="75056" y="121794"/>
                </a:lnTo>
                <a:lnTo>
                  <a:pt x="84454" y="140590"/>
                </a:lnTo>
                <a:lnTo>
                  <a:pt x="93852" y="149988"/>
                </a:lnTo>
                <a:lnTo>
                  <a:pt x="103122" y="168783"/>
                </a:lnTo>
                <a:lnTo>
                  <a:pt x="103122" y="318771"/>
                </a:lnTo>
                <a:lnTo>
                  <a:pt x="121918" y="309373"/>
                </a:lnTo>
                <a:lnTo>
                  <a:pt x="131316" y="290705"/>
                </a:lnTo>
                <a:lnTo>
                  <a:pt x="150115" y="281307"/>
                </a:lnTo>
                <a:lnTo>
                  <a:pt x="159386" y="262508"/>
                </a:lnTo>
                <a:lnTo>
                  <a:pt x="159386" y="243712"/>
                </a:lnTo>
                <a:lnTo>
                  <a:pt x="168783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74" name="Freeform 9874"/>
          <p:cNvSpPr/>
          <p:nvPr/>
        </p:nvSpPr>
        <p:spPr>
          <a:xfrm rot="-5400000" flipH="0" flipV="0">
            <a:off x="24097504" y="16996153"/>
            <a:ext cx="108209" cy="77726"/>
          </a:xfrm>
          <a:custGeom>
            <a:pathLst>
              <a:path w="665861" h="478284">
                <a:moveTo>
                  <a:pt x="665861" y="346965"/>
                </a:moveTo>
                <a:lnTo>
                  <a:pt x="665861" y="178181"/>
                </a:lnTo>
                <a:lnTo>
                  <a:pt x="647065" y="168784"/>
                </a:lnTo>
                <a:lnTo>
                  <a:pt x="609473" y="168784"/>
                </a:lnTo>
                <a:lnTo>
                  <a:pt x="600075" y="178181"/>
                </a:lnTo>
                <a:lnTo>
                  <a:pt x="600075" y="337567"/>
                </a:lnTo>
                <a:lnTo>
                  <a:pt x="590805" y="356363"/>
                </a:lnTo>
                <a:lnTo>
                  <a:pt x="590805" y="375031"/>
                </a:lnTo>
                <a:lnTo>
                  <a:pt x="581407" y="393827"/>
                </a:lnTo>
                <a:lnTo>
                  <a:pt x="562611" y="403225"/>
                </a:lnTo>
                <a:lnTo>
                  <a:pt x="496950" y="403225"/>
                </a:lnTo>
                <a:lnTo>
                  <a:pt x="487552" y="393827"/>
                </a:lnTo>
                <a:lnTo>
                  <a:pt x="468883" y="384429"/>
                </a:lnTo>
                <a:lnTo>
                  <a:pt x="450088" y="375031"/>
                </a:lnTo>
                <a:lnTo>
                  <a:pt x="431419" y="365761"/>
                </a:lnTo>
                <a:lnTo>
                  <a:pt x="422021" y="346965"/>
                </a:lnTo>
                <a:lnTo>
                  <a:pt x="412623" y="328169"/>
                </a:lnTo>
                <a:lnTo>
                  <a:pt x="403225" y="309500"/>
                </a:lnTo>
                <a:lnTo>
                  <a:pt x="403225" y="196977"/>
                </a:lnTo>
                <a:lnTo>
                  <a:pt x="393827" y="178181"/>
                </a:lnTo>
                <a:lnTo>
                  <a:pt x="384430" y="168784"/>
                </a:lnTo>
                <a:lnTo>
                  <a:pt x="365761" y="159386"/>
                </a:lnTo>
                <a:lnTo>
                  <a:pt x="346962" y="168784"/>
                </a:lnTo>
                <a:lnTo>
                  <a:pt x="337564" y="178181"/>
                </a:lnTo>
                <a:lnTo>
                  <a:pt x="328166" y="196977"/>
                </a:lnTo>
                <a:lnTo>
                  <a:pt x="328166" y="300103"/>
                </a:lnTo>
                <a:lnTo>
                  <a:pt x="318769" y="318771"/>
                </a:lnTo>
                <a:lnTo>
                  <a:pt x="300100" y="328169"/>
                </a:lnTo>
                <a:lnTo>
                  <a:pt x="290702" y="337567"/>
                </a:lnTo>
                <a:lnTo>
                  <a:pt x="253111" y="337567"/>
                </a:lnTo>
                <a:lnTo>
                  <a:pt x="234442" y="328169"/>
                </a:lnTo>
                <a:lnTo>
                  <a:pt x="168784" y="309500"/>
                </a:lnTo>
                <a:lnTo>
                  <a:pt x="159386" y="309500"/>
                </a:lnTo>
                <a:lnTo>
                  <a:pt x="140587" y="300103"/>
                </a:lnTo>
                <a:lnTo>
                  <a:pt x="121919" y="290705"/>
                </a:lnTo>
                <a:lnTo>
                  <a:pt x="112521" y="281307"/>
                </a:lnTo>
                <a:lnTo>
                  <a:pt x="93725" y="262511"/>
                </a:lnTo>
                <a:lnTo>
                  <a:pt x="84327" y="243842"/>
                </a:lnTo>
                <a:lnTo>
                  <a:pt x="75056" y="225047"/>
                </a:lnTo>
                <a:lnTo>
                  <a:pt x="65658" y="206251"/>
                </a:lnTo>
                <a:lnTo>
                  <a:pt x="65658" y="18799"/>
                </a:lnTo>
                <a:lnTo>
                  <a:pt x="56261" y="9401"/>
                </a:lnTo>
                <a:lnTo>
                  <a:pt x="37465" y="0"/>
                </a:lnTo>
                <a:lnTo>
                  <a:pt x="18669" y="9401"/>
                </a:lnTo>
                <a:lnTo>
                  <a:pt x="0" y="18799"/>
                </a:lnTo>
                <a:lnTo>
                  <a:pt x="0" y="206251"/>
                </a:lnTo>
                <a:lnTo>
                  <a:pt x="9271" y="225047"/>
                </a:lnTo>
                <a:lnTo>
                  <a:pt x="9271" y="243842"/>
                </a:lnTo>
                <a:lnTo>
                  <a:pt x="18669" y="262511"/>
                </a:lnTo>
                <a:lnTo>
                  <a:pt x="28067" y="281307"/>
                </a:lnTo>
                <a:lnTo>
                  <a:pt x="37465" y="300103"/>
                </a:lnTo>
                <a:lnTo>
                  <a:pt x="46863" y="309500"/>
                </a:lnTo>
                <a:lnTo>
                  <a:pt x="56261" y="328169"/>
                </a:lnTo>
                <a:lnTo>
                  <a:pt x="75056" y="337567"/>
                </a:lnTo>
                <a:lnTo>
                  <a:pt x="84327" y="346965"/>
                </a:lnTo>
                <a:lnTo>
                  <a:pt x="103123" y="356363"/>
                </a:lnTo>
                <a:lnTo>
                  <a:pt x="121919" y="365761"/>
                </a:lnTo>
                <a:lnTo>
                  <a:pt x="140587" y="375031"/>
                </a:lnTo>
                <a:lnTo>
                  <a:pt x="168784" y="384429"/>
                </a:lnTo>
                <a:lnTo>
                  <a:pt x="234442" y="403225"/>
                </a:lnTo>
                <a:lnTo>
                  <a:pt x="300100" y="403225"/>
                </a:lnTo>
                <a:lnTo>
                  <a:pt x="318769" y="393827"/>
                </a:lnTo>
                <a:lnTo>
                  <a:pt x="337564" y="393827"/>
                </a:lnTo>
                <a:lnTo>
                  <a:pt x="346962" y="375031"/>
                </a:lnTo>
                <a:lnTo>
                  <a:pt x="356360" y="365761"/>
                </a:lnTo>
                <a:lnTo>
                  <a:pt x="365761" y="384429"/>
                </a:lnTo>
                <a:lnTo>
                  <a:pt x="375159" y="403225"/>
                </a:lnTo>
                <a:lnTo>
                  <a:pt x="393827" y="412626"/>
                </a:lnTo>
                <a:lnTo>
                  <a:pt x="403225" y="422024"/>
                </a:lnTo>
                <a:lnTo>
                  <a:pt x="422021" y="440820"/>
                </a:lnTo>
                <a:lnTo>
                  <a:pt x="440690" y="450090"/>
                </a:lnTo>
                <a:lnTo>
                  <a:pt x="459486" y="459488"/>
                </a:lnTo>
                <a:lnTo>
                  <a:pt x="478281" y="468886"/>
                </a:lnTo>
                <a:lnTo>
                  <a:pt x="496950" y="468886"/>
                </a:lnTo>
                <a:lnTo>
                  <a:pt x="506348" y="478284"/>
                </a:lnTo>
                <a:lnTo>
                  <a:pt x="534541" y="478284"/>
                </a:lnTo>
                <a:lnTo>
                  <a:pt x="553210" y="468886"/>
                </a:lnTo>
                <a:lnTo>
                  <a:pt x="572009" y="468886"/>
                </a:lnTo>
                <a:lnTo>
                  <a:pt x="590805" y="459488"/>
                </a:lnTo>
                <a:lnTo>
                  <a:pt x="600075" y="459488"/>
                </a:lnTo>
                <a:lnTo>
                  <a:pt x="618871" y="440820"/>
                </a:lnTo>
                <a:lnTo>
                  <a:pt x="628269" y="431422"/>
                </a:lnTo>
                <a:lnTo>
                  <a:pt x="647065" y="422024"/>
                </a:lnTo>
                <a:lnTo>
                  <a:pt x="656463" y="403225"/>
                </a:lnTo>
                <a:lnTo>
                  <a:pt x="656463" y="384429"/>
                </a:lnTo>
                <a:lnTo>
                  <a:pt x="665861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75" name="Freeform 9875"/>
          <p:cNvSpPr/>
          <p:nvPr/>
        </p:nvSpPr>
        <p:spPr>
          <a:xfrm rot="-5400000" flipH="0" flipV="0">
            <a:off x="24143982" y="17277360"/>
            <a:ext cx="21340" cy="41133"/>
          </a:xfrm>
          <a:custGeom>
            <a:pathLst>
              <a:path w="131318" h="253110">
                <a:moveTo>
                  <a:pt x="131318" y="215646"/>
                </a:moveTo>
                <a:lnTo>
                  <a:pt x="131318" y="196850"/>
                </a:lnTo>
                <a:lnTo>
                  <a:pt x="112649" y="187452"/>
                </a:lnTo>
                <a:lnTo>
                  <a:pt x="0" y="159386"/>
                </a:lnTo>
                <a:lnTo>
                  <a:pt x="0" y="0"/>
                </a:lnTo>
                <a:lnTo>
                  <a:pt x="0" y="225044"/>
                </a:lnTo>
                <a:lnTo>
                  <a:pt x="93853" y="253110"/>
                </a:lnTo>
                <a:lnTo>
                  <a:pt x="122047" y="253110"/>
                </a:lnTo>
                <a:lnTo>
                  <a:pt x="131318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76" name="Freeform 9876"/>
          <p:cNvSpPr/>
          <p:nvPr/>
        </p:nvSpPr>
        <p:spPr>
          <a:xfrm rot="-5400000" flipH="0" flipV="0">
            <a:off x="24098257" y="17252954"/>
            <a:ext cx="108209" cy="67055"/>
          </a:xfrm>
          <a:custGeom>
            <a:pathLst>
              <a:path w="665862" h="412623">
                <a:moveTo>
                  <a:pt x="665862" y="300100"/>
                </a:moveTo>
                <a:lnTo>
                  <a:pt x="665862" y="281304"/>
                </a:lnTo>
                <a:lnTo>
                  <a:pt x="647066" y="272033"/>
                </a:lnTo>
                <a:lnTo>
                  <a:pt x="178182" y="9398"/>
                </a:lnTo>
                <a:lnTo>
                  <a:pt x="168784" y="0"/>
                </a:lnTo>
                <a:lnTo>
                  <a:pt x="159386" y="0"/>
                </a:lnTo>
                <a:lnTo>
                  <a:pt x="140590" y="9398"/>
                </a:lnTo>
                <a:lnTo>
                  <a:pt x="140590" y="18796"/>
                </a:lnTo>
                <a:lnTo>
                  <a:pt x="131318" y="37592"/>
                </a:lnTo>
                <a:lnTo>
                  <a:pt x="131318" y="234442"/>
                </a:lnTo>
                <a:lnTo>
                  <a:pt x="37466" y="206375"/>
                </a:lnTo>
                <a:lnTo>
                  <a:pt x="18796" y="215773"/>
                </a:lnTo>
                <a:lnTo>
                  <a:pt x="0" y="225044"/>
                </a:lnTo>
                <a:lnTo>
                  <a:pt x="0" y="243840"/>
                </a:lnTo>
                <a:lnTo>
                  <a:pt x="9398" y="262636"/>
                </a:lnTo>
                <a:lnTo>
                  <a:pt x="28194" y="272033"/>
                </a:lnTo>
                <a:lnTo>
                  <a:pt x="131318" y="300100"/>
                </a:lnTo>
                <a:lnTo>
                  <a:pt x="131318" y="375159"/>
                </a:lnTo>
                <a:lnTo>
                  <a:pt x="140590" y="393955"/>
                </a:lnTo>
                <a:lnTo>
                  <a:pt x="149988" y="412623"/>
                </a:lnTo>
                <a:lnTo>
                  <a:pt x="187580" y="412623"/>
                </a:lnTo>
                <a:lnTo>
                  <a:pt x="196850" y="393955"/>
                </a:lnTo>
                <a:lnTo>
                  <a:pt x="196850" y="93852"/>
                </a:lnTo>
                <a:lnTo>
                  <a:pt x="618871" y="328294"/>
                </a:lnTo>
                <a:lnTo>
                  <a:pt x="647066" y="328294"/>
                </a:lnTo>
                <a:lnTo>
                  <a:pt x="656464" y="31889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77" name="Freeform 9877"/>
          <p:cNvSpPr/>
          <p:nvPr/>
        </p:nvSpPr>
        <p:spPr>
          <a:xfrm rot="-5400000" flipH="0" flipV="0">
            <a:off x="24096740" y="17501373"/>
            <a:ext cx="108209" cy="76199"/>
          </a:xfrm>
          <a:custGeom>
            <a:pathLst>
              <a:path w="665860" h="468886">
                <a:moveTo>
                  <a:pt x="665860" y="440820"/>
                </a:moveTo>
                <a:lnTo>
                  <a:pt x="665860" y="187579"/>
                </a:lnTo>
                <a:lnTo>
                  <a:pt x="656462" y="178181"/>
                </a:lnTo>
                <a:lnTo>
                  <a:pt x="637793" y="168784"/>
                </a:lnTo>
                <a:lnTo>
                  <a:pt x="375157" y="93728"/>
                </a:lnTo>
                <a:lnTo>
                  <a:pt x="356361" y="93728"/>
                </a:lnTo>
                <a:lnTo>
                  <a:pt x="347090" y="103125"/>
                </a:lnTo>
                <a:lnTo>
                  <a:pt x="337692" y="112523"/>
                </a:lnTo>
                <a:lnTo>
                  <a:pt x="328295" y="121921"/>
                </a:lnTo>
                <a:lnTo>
                  <a:pt x="328295" y="309500"/>
                </a:lnTo>
                <a:lnTo>
                  <a:pt x="318897" y="318771"/>
                </a:lnTo>
                <a:lnTo>
                  <a:pt x="300101" y="328169"/>
                </a:lnTo>
                <a:lnTo>
                  <a:pt x="290703" y="337567"/>
                </a:lnTo>
                <a:lnTo>
                  <a:pt x="253237" y="337567"/>
                </a:lnTo>
                <a:lnTo>
                  <a:pt x="234441" y="328169"/>
                </a:lnTo>
                <a:lnTo>
                  <a:pt x="168909" y="309500"/>
                </a:lnTo>
                <a:lnTo>
                  <a:pt x="159511" y="309500"/>
                </a:lnTo>
                <a:lnTo>
                  <a:pt x="140715" y="300103"/>
                </a:lnTo>
                <a:lnTo>
                  <a:pt x="121920" y="290705"/>
                </a:lnTo>
                <a:lnTo>
                  <a:pt x="103251" y="281307"/>
                </a:lnTo>
                <a:lnTo>
                  <a:pt x="93853" y="271909"/>
                </a:lnTo>
                <a:lnTo>
                  <a:pt x="84455" y="253240"/>
                </a:lnTo>
                <a:lnTo>
                  <a:pt x="75057" y="243842"/>
                </a:lnTo>
                <a:lnTo>
                  <a:pt x="75057" y="225047"/>
                </a:lnTo>
                <a:lnTo>
                  <a:pt x="65658" y="206251"/>
                </a:lnTo>
                <a:lnTo>
                  <a:pt x="65658" y="18799"/>
                </a:lnTo>
                <a:lnTo>
                  <a:pt x="56387" y="9401"/>
                </a:lnTo>
                <a:lnTo>
                  <a:pt x="37591" y="0"/>
                </a:lnTo>
                <a:lnTo>
                  <a:pt x="18796" y="9401"/>
                </a:lnTo>
                <a:lnTo>
                  <a:pt x="0" y="18799"/>
                </a:lnTo>
                <a:lnTo>
                  <a:pt x="0" y="215649"/>
                </a:lnTo>
                <a:lnTo>
                  <a:pt x="9398" y="234445"/>
                </a:lnTo>
                <a:lnTo>
                  <a:pt x="9398" y="253240"/>
                </a:lnTo>
                <a:lnTo>
                  <a:pt x="18796" y="271909"/>
                </a:lnTo>
                <a:lnTo>
                  <a:pt x="18796" y="281307"/>
                </a:lnTo>
                <a:lnTo>
                  <a:pt x="28193" y="300103"/>
                </a:lnTo>
                <a:lnTo>
                  <a:pt x="37591" y="309500"/>
                </a:lnTo>
                <a:lnTo>
                  <a:pt x="56387" y="328169"/>
                </a:lnTo>
                <a:lnTo>
                  <a:pt x="65658" y="337567"/>
                </a:lnTo>
                <a:lnTo>
                  <a:pt x="84455" y="346965"/>
                </a:lnTo>
                <a:lnTo>
                  <a:pt x="103251" y="356363"/>
                </a:lnTo>
                <a:lnTo>
                  <a:pt x="121920" y="365761"/>
                </a:lnTo>
                <a:lnTo>
                  <a:pt x="140715" y="375031"/>
                </a:lnTo>
                <a:lnTo>
                  <a:pt x="168909" y="384429"/>
                </a:lnTo>
                <a:lnTo>
                  <a:pt x="234441" y="403225"/>
                </a:lnTo>
                <a:lnTo>
                  <a:pt x="272033" y="403225"/>
                </a:lnTo>
                <a:lnTo>
                  <a:pt x="290703" y="403225"/>
                </a:lnTo>
                <a:lnTo>
                  <a:pt x="309499" y="393827"/>
                </a:lnTo>
                <a:lnTo>
                  <a:pt x="328295" y="393827"/>
                </a:lnTo>
                <a:lnTo>
                  <a:pt x="347090" y="384429"/>
                </a:lnTo>
                <a:lnTo>
                  <a:pt x="365759" y="365761"/>
                </a:lnTo>
                <a:lnTo>
                  <a:pt x="375157" y="346965"/>
                </a:lnTo>
                <a:lnTo>
                  <a:pt x="384556" y="337567"/>
                </a:lnTo>
                <a:lnTo>
                  <a:pt x="393954" y="318771"/>
                </a:lnTo>
                <a:lnTo>
                  <a:pt x="393954" y="290705"/>
                </a:lnTo>
                <a:lnTo>
                  <a:pt x="403352" y="271909"/>
                </a:lnTo>
                <a:lnTo>
                  <a:pt x="403352" y="168784"/>
                </a:lnTo>
                <a:lnTo>
                  <a:pt x="600202" y="225047"/>
                </a:lnTo>
                <a:lnTo>
                  <a:pt x="600202" y="459488"/>
                </a:lnTo>
                <a:lnTo>
                  <a:pt x="609600" y="468886"/>
                </a:lnTo>
                <a:lnTo>
                  <a:pt x="647191" y="468886"/>
                </a:lnTo>
                <a:lnTo>
                  <a:pt x="656462" y="45948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78" name="Freeform 9878"/>
          <p:cNvSpPr/>
          <p:nvPr/>
        </p:nvSpPr>
        <p:spPr>
          <a:xfrm rot="-5400000" flipH="0" flipV="0">
            <a:off x="24139422" y="17793971"/>
            <a:ext cx="47242" cy="36572"/>
          </a:xfrm>
          <a:custGeom>
            <a:pathLst>
              <a:path w="290703" h="225047">
                <a:moveTo>
                  <a:pt x="290703" y="206248"/>
                </a:moveTo>
                <a:lnTo>
                  <a:pt x="271907" y="74932"/>
                </a:lnTo>
                <a:lnTo>
                  <a:pt x="271907" y="121794"/>
                </a:lnTo>
                <a:lnTo>
                  <a:pt x="262509" y="140590"/>
                </a:lnTo>
                <a:lnTo>
                  <a:pt x="243839" y="149988"/>
                </a:lnTo>
                <a:lnTo>
                  <a:pt x="234441" y="159386"/>
                </a:lnTo>
                <a:lnTo>
                  <a:pt x="196850" y="159386"/>
                </a:lnTo>
                <a:lnTo>
                  <a:pt x="178181" y="149988"/>
                </a:lnTo>
                <a:lnTo>
                  <a:pt x="112521" y="131192"/>
                </a:lnTo>
                <a:lnTo>
                  <a:pt x="103123" y="131192"/>
                </a:lnTo>
                <a:lnTo>
                  <a:pt x="84328" y="121794"/>
                </a:lnTo>
                <a:lnTo>
                  <a:pt x="65532" y="112523"/>
                </a:lnTo>
                <a:lnTo>
                  <a:pt x="46862" y="103126"/>
                </a:lnTo>
                <a:lnTo>
                  <a:pt x="37464" y="93728"/>
                </a:lnTo>
                <a:lnTo>
                  <a:pt x="28066" y="74932"/>
                </a:lnTo>
                <a:lnTo>
                  <a:pt x="18668" y="65534"/>
                </a:lnTo>
                <a:lnTo>
                  <a:pt x="18668" y="46865"/>
                </a:lnTo>
                <a:lnTo>
                  <a:pt x="9270" y="28070"/>
                </a:lnTo>
                <a:lnTo>
                  <a:pt x="9270" y="0"/>
                </a:lnTo>
                <a:lnTo>
                  <a:pt x="0" y="149988"/>
                </a:lnTo>
                <a:lnTo>
                  <a:pt x="9270" y="159386"/>
                </a:lnTo>
                <a:lnTo>
                  <a:pt x="28066" y="168784"/>
                </a:lnTo>
                <a:lnTo>
                  <a:pt x="46862" y="178054"/>
                </a:lnTo>
                <a:lnTo>
                  <a:pt x="65532" y="187452"/>
                </a:lnTo>
                <a:lnTo>
                  <a:pt x="84328" y="196850"/>
                </a:lnTo>
                <a:lnTo>
                  <a:pt x="112521" y="206248"/>
                </a:lnTo>
                <a:lnTo>
                  <a:pt x="178181" y="225047"/>
                </a:lnTo>
                <a:lnTo>
                  <a:pt x="215645" y="225047"/>
                </a:lnTo>
                <a:lnTo>
                  <a:pt x="234441" y="225047"/>
                </a:lnTo>
                <a:lnTo>
                  <a:pt x="253111" y="215649"/>
                </a:lnTo>
                <a:lnTo>
                  <a:pt x="271907" y="21564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79" name="Freeform 9879"/>
          <p:cNvSpPr/>
          <p:nvPr/>
        </p:nvSpPr>
        <p:spPr>
          <a:xfrm rot="-5400000" flipH="0" flipV="0">
            <a:off x="24100558" y="17758163"/>
            <a:ext cx="108189" cy="65528"/>
          </a:xfrm>
          <a:custGeom>
            <a:pathLst>
              <a:path w="665734" h="403225">
                <a:moveTo>
                  <a:pt x="665734" y="365761"/>
                </a:moveTo>
                <a:lnTo>
                  <a:pt x="665734" y="356363"/>
                </a:lnTo>
                <a:lnTo>
                  <a:pt x="656337" y="346962"/>
                </a:lnTo>
                <a:lnTo>
                  <a:pt x="656337" y="318768"/>
                </a:lnTo>
                <a:lnTo>
                  <a:pt x="647066" y="300100"/>
                </a:lnTo>
                <a:lnTo>
                  <a:pt x="637668" y="281304"/>
                </a:lnTo>
                <a:lnTo>
                  <a:pt x="628270" y="262508"/>
                </a:lnTo>
                <a:lnTo>
                  <a:pt x="618872" y="243840"/>
                </a:lnTo>
                <a:lnTo>
                  <a:pt x="609474" y="225044"/>
                </a:lnTo>
                <a:lnTo>
                  <a:pt x="600075" y="215646"/>
                </a:lnTo>
                <a:lnTo>
                  <a:pt x="590804" y="196977"/>
                </a:lnTo>
                <a:lnTo>
                  <a:pt x="581406" y="178182"/>
                </a:lnTo>
                <a:lnTo>
                  <a:pt x="562610" y="168784"/>
                </a:lnTo>
                <a:lnTo>
                  <a:pt x="553213" y="149988"/>
                </a:lnTo>
                <a:lnTo>
                  <a:pt x="543815" y="149988"/>
                </a:lnTo>
                <a:lnTo>
                  <a:pt x="525146" y="131316"/>
                </a:lnTo>
                <a:lnTo>
                  <a:pt x="515748" y="121918"/>
                </a:lnTo>
                <a:lnTo>
                  <a:pt x="496951" y="112521"/>
                </a:lnTo>
                <a:lnTo>
                  <a:pt x="478282" y="103123"/>
                </a:lnTo>
                <a:lnTo>
                  <a:pt x="459487" y="93852"/>
                </a:lnTo>
                <a:lnTo>
                  <a:pt x="440691" y="84454"/>
                </a:lnTo>
                <a:lnTo>
                  <a:pt x="421895" y="75056"/>
                </a:lnTo>
                <a:lnTo>
                  <a:pt x="403225" y="65658"/>
                </a:lnTo>
                <a:lnTo>
                  <a:pt x="384429" y="56260"/>
                </a:lnTo>
                <a:lnTo>
                  <a:pt x="365633" y="56260"/>
                </a:lnTo>
                <a:lnTo>
                  <a:pt x="168783" y="0"/>
                </a:lnTo>
                <a:lnTo>
                  <a:pt x="112523" y="0"/>
                </a:lnTo>
                <a:lnTo>
                  <a:pt x="93726" y="9398"/>
                </a:lnTo>
                <a:lnTo>
                  <a:pt x="74930" y="18796"/>
                </a:lnTo>
                <a:lnTo>
                  <a:pt x="65532" y="18796"/>
                </a:lnTo>
                <a:lnTo>
                  <a:pt x="46864" y="28067"/>
                </a:lnTo>
                <a:lnTo>
                  <a:pt x="37466" y="46862"/>
                </a:lnTo>
                <a:lnTo>
                  <a:pt x="18670" y="56260"/>
                </a:lnTo>
                <a:lnTo>
                  <a:pt x="9272" y="75056"/>
                </a:lnTo>
                <a:lnTo>
                  <a:pt x="9272" y="93852"/>
                </a:lnTo>
                <a:lnTo>
                  <a:pt x="0" y="112521"/>
                </a:lnTo>
                <a:lnTo>
                  <a:pt x="0" y="178182"/>
                </a:lnTo>
                <a:lnTo>
                  <a:pt x="9272" y="196977"/>
                </a:lnTo>
                <a:lnTo>
                  <a:pt x="9272" y="215646"/>
                </a:lnTo>
                <a:lnTo>
                  <a:pt x="18670" y="234442"/>
                </a:lnTo>
                <a:lnTo>
                  <a:pt x="18670" y="243840"/>
                </a:lnTo>
                <a:lnTo>
                  <a:pt x="28068" y="262508"/>
                </a:lnTo>
                <a:lnTo>
                  <a:pt x="46864" y="271906"/>
                </a:lnTo>
                <a:lnTo>
                  <a:pt x="56262" y="290702"/>
                </a:lnTo>
                <a:lnTo>
                  <a:pt x="65532" y="140714"/>
                </a:lnTo>
                <a:lnTo>
                  <a:pt x="65532" y="121918"/>
                </a:lnTo>
                <a:lnTo>
                  <a:pt x="74930" y="103123"/>
                </a:lnTo>
                <a:lnTo>
                  <a:pt x="84328" y="84454"/>
                </a:lnTo>
                <a:lnTo>
                  <a:pt x="103124" y="75056"/>
                </a:lnTo>
                <a:lnTo>
                  <a:pt x="121794" y="65658"/>
                </a:lnTo>
                <a:lnTo>
                  <a:pt x="140590" y="65658"/>
                </a:lnTo>
                <a:lnTo>
                  <a:pt x="168783" y="65658"/>
                </a:lnTo>
                <a:lnTo>
                  <a:pt x="328169" y="112521"/>
                </a:lnTo>
                <a:lnTo>
                  <a:pt x="328169" y="215646"/>
                </a:lnTo>
                <a:lnTo>
                  <a:pt x="346965" y="346962"/>
                </a:lnTo>
                <a:lnTo>
                  <a:pt x="365633" y="328166"/>
                </a:lnTo>
                <a:lnTo>
                  <a:pt x="375031" y="309498"/>
                </a:lnTo>
                <a:lnTo>
                  <a:pt x="384429" y="290702"/>
                </a:lnTo>
                <a:lnTo>
                  <a:pt x="393827" y="271906"/>
                </a:lnTo>
                <a:lnTo>
                  <a:pt x="393827" y="253237"/>
                </a:lnTo>
                <a:lnTo>
                  <a:pt x="403225" y="234442"/>
                </a:lnTo>
                <a:lnTo>
                  <a:pt x="403225" y="131316"/>
                </a:lnTo>
                <a:lnTo>
                  <a:pt x="412497" y="140714"/>
                </a:lnTo>
                <a:lnTo>
                  <a:pt x="421895" y="149988"/>
                </a:lnTo>
                <a:lnTo>
                  <a:pt x="440691" y="149988"/>
                </a:lnTo>
                <a:lnTo>
                  <a:pt x="459487" y="159386"/>
                </a:lnTo>
                <a:lnTo>
                  <a:pt x="478282" y="178182"/>
                </a:lnTo>
                <a:lnTo>
                  <a:pt x="487553" y="187579"/>
                </a:lnTo>
                <a:lnTo>
                  <a:pt x="506349" y="196977"/>
                </a:lnTo>
                <a:lnTo>
                  <a:pt x="515748" y="215646"/>
                </a:lnTo>
                <a:lnTo>
                  <a:pt x="534544" y="225044"/>
                </a:lnTo>
                <a:lnTo>
                  <a:pt x="543815" y="243840"/>
                </a:lnTo>
                <a:lnTo>
                  <a:pt x="562610" y="262508"/>
                </a:lnTo>
                <a:lnTo>
                  <a:pt x="572008" y="281304"/>
                </a:lnTo>
                <a:lnTo>
                  <a:pt x="581406" y="300100"/>
                </a:lnTo>
                <a:lnTo>
                  <a:pt x="581406" y="318768"/>
                </a:lnTo>
                <a:lnTo>
                  <a:pt x="590804" y="337564"/>
                </a:lnTo>
                <a:lnTo>
                  <a:pt x="600075" y="356363"/>
                </a:lnTo>
                <a:lnTo>
                  <a:pt x="600075" y="384557"/>
                </a:lnTo>
                <a:lnTo>
                  <a:pt x="609474" y="393827"/>
                </a:lnTo>
                <a:lnTo>
                  <a:pt x="628270" y="403225"/>
                </a:lnTo>
                <a:lnTo>
                  <a:pt x="647066" y="393827"/>
                </a:lnTo>
                <a:lnTo>
                  <a:pt x="656337" y="38455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80" name="Freeform 9880"/>
          <p:cNvSpPr/>
          <p:nvPr/>
        </p:nvSpPr>
        <p:spPr>
          <a:xfrm rot="-5400000" flipH="0" flipV="0">
            <a:off x="24109702" y="18014189"/>
            <a:ext cx="108209" cy="59440"/>
          </a:xfrm>
          <a:custGeom>
            <a:pathLst>
              <a:path w="665862" h="365761">
                <a:moveTo>
                  <a:pt x="665862" y="328169"/>
                </a:moveTo>
                <a:lnTo>
                  <a:pt x="665862" y="37465"/>
                </a:lnTo>
                <a:lnTo>
                  <a:pt x="647065" y="28067"/>
                </a:lnTo>
                <a:lnTo>
                  <a:pt x="609600" y="28067"/>
                </a:lnTo>
                <a:lnTo>
                  <a:pt x="600203" y="37465"/>
                </a:lnTo>
                <a:lnTo>
                  <a:pt x="600203" y="281307"/>
                </a:lnTo>
                <a:lnTo>
                  <a:pt x="365761" y="159386"/>
                </a:lnTo>
                <a:lnTo>
                  <a:pt x="365761" y="93728"/>
                </a:lnTo>
                <a:lnTo>
                  <a:pt x="346965" y="84330"/>
                </a:lnTo>
                <a:lnTo>
                  <a:pt x="318770" y="84330"/>
                </a:lnTo>
                <a:lnTo>
                  <a:pt x="300101" y="93728"/>
                </a:lnTo>
                <a:lnTo>
                  <a:pt x="300101" y="131192"/>
                </a:lnTo>
                <a:lnTo>
                  <a:pt x="46864" y="0"/>
                </a:lnTo>
                <a:lnTo>
                  <a:pt x="18669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46862"/>
                </a:lnTo>
                <a:lnTo>
                  <a:pt x="18669" y="65658"/>
                </a:lnTo>
                <a:lnTo>
                  <a:pt x="300101" y="206248"/>
                </a:lnTo>
                <a:lnTo>
                  <a:pt x="300101" y="271906"/>
                </a:lnTo>
                <a:lnTo>
                  <a:pt x="309499" y="281307"/>
                </a:lnTo>
                <a:lnTo>
                  <a:pt x="346965" y="281307"/>
                </a:lnTo>
                <a:lnTo>
                  <a:pt x="365761" y="271906"/>
                </a:lnTo>
                <a:lnTo>
                  <a:pt x="365761" y="234442"/>
                </a:lnTo>
                <a:lnTo>
                  <a:pt x="618998" y="365761"/>
                </a:lnTo>
                <a:lnTo>
                  <a:pt x="647065" y="365761"/>
                </a:lnTo>
                <a:lnTo>
                  <a:pt x="656464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81" name="Freeform 9881"/>
          <p:cNvSpPr/>
          <p:nvPr/>
        </p:nvSpPr>
        <p:spPr>
          <a:xfrm rot="-5400000" flipH="0" flipV="0">
            <a:off x="24137893" y="18299954"/>
            <a:ext cx="45715" cy="35044"/>
          </a:xfrm>
          <a:custGeom>
            <a:pathLst>
              <a:path w="281305" h="215646">
                <a:moveTo>
                  <a:pt x="281305" y="196850"/>
                </a:moveTo>
                <a:lnTo>
                  <a:pt x="272035" y="65661"/>
                </a:lnTo>
                <a:lnTo>
                  <a:pt x="272035" y="112524"/>
                </a:lnTo>
                <a:lnTo>
                  <a:pt x="262637" y="131192"/>
                </a:lnTo>
                <a:lnTo>
                  <a:pt x="243841" y="140590"/>
                </a:lnTo>
                <a:lnTo>
                  <a:pt x="234443" y="149988"/>
                </a:lnTo>
                <a:lnTo>
                  <a:pt x="196977" y="149988"/>
                </a:lnTo>
                <a:lnTo>
                  <a:pt x="178181" y="140590"/>
                </a:lnTo>
                <a:lnTo>
                  <a:pt x="112649" y="121921"/>
                </a:lnTo>
                <a:lnTo>
                  <a:pt x="103124" y="121921"/>
                </a:lnTo>
                <a:lnTo>
                  <a:pt x="84455" y="112524"/>
                </a:lnTo>
                <a:lnTo>
                  <a:pt x="65660" y="112524"/>
                </a:lnTo>
                <a:lnTo>
                  <a:pt x="56262" y="93728"/>
                </a:lnTo>
                <a:lnTo>
                  <a:pt x="37593" y="84330"/>
                </a:lnTo>
                <a:lnTo>
                  <a:pt x="28195" y="74932"/>
                </a:lnTo>
                <a:lnTo>
                  <a:pt x="18797" y="56263"/>
                </a:lnTo>
                <a:lnTo>
                  <a:pt x="18797" y="37468"/>
                </a:lnTo>
                <a:lnTo>
                  <a:pt x="9398" y="18672"/>
                </a:lnTo>
                <a:lnTo>
                  <a:pt x="9398" y="0"/>
                </a:lnTo>
                <a:lnTo>
                  <a:pt x="0" y="140590"/>
                </a:lnTo>
                <a:lnTo>
                  <a:pt x="9398" y="149988"/>
                </a:lnTo>
                <a:lnTo>
                  <a:pt x="28195" y="159386"/>
                </a:lnTo>
                <a:lnTo>
                  <a:pt x="46864" y="168784"/>
                </a:lnTo>
                <a:lnTo>
                  <a:pt x="65660" y="178182"/>
                </a:lnTo>
                <a:lnTo>
                  <a:pt x="84455" y="187452"/>
                </a:lnTo>
                <a:lnTo>
                  <a:pt x="112649" y="196850"/>
                </a:lnTo>
                <a:lnTo>
                  <a:pt x="178181" y="215646"/>
                </a:lnTo>
                <a:lnTo>
                  <a:pt x="253239" y="215646"/>
                </a:lnTo>
                <a:lnTo>
                  <a:pt x="272035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82" name="Freeform 9882"/>
          <p:cNvSpPr/>
          <p:nvPr/>
        </p:nvSpPr>
        <p:spPr>
          <a:xfrm rot="-5400000" flipH="0" flipV="0">
            <a:off x="24131785" y="18251185"/>
            <a:ext cx="35065" cy="33517"/>
          </a:xfrm>
          <a:custGeom>
            <a:pathLst>
              <a:path w="215773" h="206248">
                <a:moveTo>
                  <a:pt x="215773" y="65658"/>
                </a:moveTo>
                <a:lnTo>
                  <a:pt x="196977" y="46863"/>
                </a:lnTo>
                <a:lnTo>
                  <a:pt x="187579" y="37465"/>
                </a:lnTo>
                <a:lnTo>
                  <a:pt x="168909" y="28194"/>
                </a:lnTo>
                <a:lnTo>
                  <a:pt x="150113" y="18796"/>
                </a:lnTo>
                <a:lnTo>
                  <a:pt x="131318" y="9398"/>
                </a:lnTo>
                <a:lnTo>
                  <a:pt x="103251" y="9398"/>
                </a:lnTo>
                <a:lnTo>
                  <a:pt x="93853" y="0"/>
                </a:lnTo>
                <a:lnTo>
                  <a:pt x="56387" y="0"/>
                </a:lnTo>
                <a:lnTo>
                  <a:pt x="28194" y="9398"/>
                </a:lnTo>
                <a:lnTo>
                  <a:pt x="9398" y="9398"/>
                </a:lnTo>
                <a:lnTo>
                  <a:pt x="0" y="18796"/>
                </a:lnTo>
                <a:lnTo>
                  <a:pt x="9398" y="149988"/>
                </a:lnTo>
                <a:lnTo>
                  <a:pt x="9398" y="103126"/>
                </a:lnTo>
                <a:lnTo>
                  <a:pt x="18796" y="84330"/>
                </a:lnTo>
                <a:lnTo>
                  <a:pt x="37591" y="75056"/>
                </a:lnTo>
                <a:lnTo>
                  <a:pt x="46989" y="75056"/>
                </a:lnTo>
                <a:lnTo>
                  <a:pt x="65785" y="65658"/>
                </a:lnTo>
                <a:lnTo>
                  <a:pt x="84455" y="65658"/>
                </a:lnTo>
                <a:lnTo>
                  <a:pt x="103251" y="75056"/>
                </a:lnTo>
                <a:lnTo>
                  <a:pt x="112649" y="75056"/>
                </a:lnTo>
                <a:lnTo>
                  <a:pt x="131318" y="84330"/>
                </a:lnTo>
                <a:lnTo>
                  <a:pt x="150113" y="93728"/>
                </a:lnTo>
                <a:lnTo>
                  <a:pt x="159511" y="103126"/>
                </a:lnTo>
                <a:lnTo>
                  <a:pt x="178307" y="112524"/>
                </a:lnTo>
                <a:lnTo>
                  <a:pt x="187579" y="131319"/>
                </a:lnTo>
                <a:lnTo>
                  <a:pt x="196977" y="140590"/>
                </a:lnTo>
                <a:lnTo>
                  <a:pt x="196977" y="159386"/>
                </a:lnTo>
                <a:lnTo>
                  <a:pt x="206375" y="178182"/>
                </a:lnTo>
                <a:lnTo>
                  <a:pt x="206375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83" name="Freeform 9883"/>
          <p:cNvSpPr/>
          <p:nvPr/>
        </p:nvSpPr>
        <p:spPr>
          <a:xfrm rot="-5400000" flipH="0" flipV="0">
            <a:off x="24100548" y="18259554"/>
            <a:ext cx="108209" cy="71637"/>
          </a:xfrm>
          <a:custGeom>
            <a:pathLst>
              <a:path w="665860" h="440817">
                <a:moveTo>
                  <a:pt x="665860" y="309498"/>
                </a:moveTo>
                <a:lnTo>
                  <a:pt x="665860" y="272033"/>
                </a:lnTo>
                <a:lnTo>
                  <a:pt x="656462" y="253238"/>
                </a:lnTo>
                <a:lnTo>
                  <a:pt x="656462" y="234442"/>
                </a:lnTo>
                <a:lnTo>
                  <a:pt x="647064" y="215773"/>
                </a:lnTo>
                <a:lnTo>
                  <a:pt x="647064" y="196978"/>
                </a:lnTo>
                <a:lnTo>
                  <a:pt x="637666" y="178182"/>
                </a:lnTo>
                <a:lnTo>
                  <a:pt x="628396" y="168784"/>
                </a:lnTo>
                <a:lnTo>
                  <a:pt x="618998" y="159510"/>
                </a:lnTo>
                <a:lnTo>
                  <a:pt x="609600" y="150112"/>
                </a:lnTo>
                <a:lnTo>
                  <a:pt x="600202" y="290702"/>
                </a:lnTo>
                <a:lnTo>
                  <a:pt x="600202" y="300100"/>
                </a:lnTo>
                <a:lnTo>
                  <a:pt x="590804" y="318896"/>
                </a:lnTo>
                <a:lnTo>
                  <a:pt x="590804" y="337564"/>
                </a:lnTo>
                <a:lnTo>
                  <a:pt x="581406" y="356360"/>
                </a:lnTo>
                <a:lnTo>
                  <a:pt x="572134" y="365758"/>
                </a:lnTo>
                <a:lnTo>
                  <a:pt x="487680" y="365758"/>
                </a:lnTo>
                <a:lnTo>
                  <a:pt x="468883" y="356360"/>
                </a:lnTo>
                <a:lnTo>
                  <a:pt x="450214" y="346962"/>
                </a:lnTo>
                <a:lnTo>
                  <a:pt x="440816" y="337564"/>
                </a:lnTo>
                <a:lnTo>
                  <a:pt x="431418" y="328294"/>
                </a:lnTo>
                <a:lnTo>
                  <a:pt x="412623" y="309498"/>
                </a:lnTo>
                <a:lnTo>
                  <a:pt x="412623" y="290702"/>
                </a:lnTo>
                <a:lnTo>
                  <a:pt x="403225" y="272033"/>
                </a:lnTo>
                <a:lnTo>
                  <a:pt x="403225" y="234442"/>
                </a:lnTo>
                <a:lnTo>
                  <a:pt x="393827" y="103250"/>
                </a:lnTo>
                <a:lnTo>
                  <a:pt x="375157" y="121919"/>
                </a:lnTo>
                <a:lnTo>
                  <a:pt x="365759" y="103250"/>
                </a:lnTo>
                <a:lnTo>
                  <a:pt x="356361" y="93852"/>
                </a:lnTo>
                <a:lnTo>
                  <a:pt x="346963" y="75056"/>
                </a:lnTo>
                <a:lnTo>
                  <a:pt x="328295" y="65658"/>
                </a:lnTo>
                <a:lnTo>
                  <a:pt x="309499" y="56261"/>
                </a:lnTo>
                <a:lnTo>
                  <a:pt x="300101" y="46863"/>
                </a:lnTo>
                <a:lnTo>
                  <a:pt x="281305" y="37592"/>
                </a:lnTo>
                <a:lnTo>
                  <a:pt x="253237" y="28194"/>
                </a:lnTo>
                <a:lnTo>
                  <a:pt x="234441" y="18796"/>
                </a:lnTo>
                <a:lnTo>
                  <a:pt x="168909" y="0"/>
                </a:lnTo>
                <a:lnTo>
                  <a:pt x="131317" y="0"/>
                </a:lnTo>
                <a:lnTo>
                  <a:pt x="84455" y="0"/>
                </a:lnTo>
                <a:lnTo>
                  <a:pt x="65658" y="9398"/>
                </a:lnTo>
                <a:lnTo>
                  <a:pt x="56260" y="18796"/>
                </a:lnTo>
                <a:lnTo>
                  <a:pt x="37591" y="37592"/>
                </a:lnTo>
                <a:lnTo>
                  <a:pt x="18796" y="56261"/>
                </a:lnTo>
                <a:lnTo>
                  <a:pt x="9398" y="65658"/>
                </a:lnTo>
                <a:lnTo>
                  <a:pt x="9398" y="84454"/>
                </a:lnTo>
                <a:lnTo>
                  <a:pt x="0" y="103250"/>
                </a:lnTo>
                <a:lnTo>
                  <a:pt x="0" y="178182"/>
                </a:lnTo>
                <a:lnTo>
                  <a:pt x="9398" y="206375"/>
                </a:lnTo>
                <a:lnTo>
                  <a:pt x="9398" y="225044"/>
                </a:lnTo>
                <a:lnTo>
                  <a:pt x="18796" y="243840"/>
                </a:lnTo>
                <a:lnTo>
                  <a:pt x="28193" y="253238"/>
                </a:lnTo>
                <a:lnTo>
                  <a:pt x="37591" y="272033"/>
                </a:lnTo>
                <a:lnTo>
                  <a:pt x="46862" y="272033"/>
                </a:lnTo>
                <a:lnTo>
                  <a:pt x="56260" y="290702"/>
                </a:lnTo>
                <a:lnTo>
                  <a:pt x="65658" y="150112"/>
                </a:lnTo>
                <a:lnTo>
                  <a:pt x="65658" y="112648"/>
                </a:lnTo>
                <a:lnTo>
                  <a:pt x="75057" y="93852"/>
                </a:lnTo>
                <a:lnTo>
                  <a:pt x="84455" y="84454"/>
                </a:lnTo>
                <a:lnTo>
                  <a:pt x="93853" y="75056"/>
                </a:lnTo>
                <a:lnTo>
                  <a:pt x="112522" y="65658"/>
                </a:lnTo>
                <a:lnTo>
                  <a:pt x="168909" y="65658"/>
                </a:lnTo>
                <a:lnTo>
                  <a:pt x="234441" y="84454"/>
                </a:lnTo>
                <a:lnTo>
                  <a:pt x="243839" y="93852"/>
                </a:lnTo>
                <a:lnTo>
                  <a:pt x="262635" y="93852"/>
                </a:lnTo>
                <a:lnTo>
                  <a:pt x="272033" y="103250"/>
                </a:lnTo>
                <a:lnTo>
                  <a:pt x="290703" y="112648"/>
                </a:lnTo>
                <a:lnTo>
                  <a:pt x="300101" y="131317"/>
                </a:lnTo>
                <a:lnTo>
                  <a:pt x="309499" y="140714"/>
                </a:lnTo>
                <a:lnTo>
                  <a:pt x="318897" y="159510"/>
                </a:lnTo>
                <a:lnTo>
                  <a:pt x="328295" y="178182"/>
                </a:lnTo>
                <a:lnTo>
                  <a:pt x="328295" y="215773"/>
                </a:lnTo>
                <a:lnTo>
                  <a:pt x="337565" y="346962"/>
                </a:lnTo>
                <a:lnTo>
                  <a:pt x="356361" y="337564"/>
                </a:lnTo>
                <a:lnTo>
                  <a:pt x="365759" y="346962"/>
                </a:lnTo>
                <a:lnTo>
                  <a:pt x="375157" y="365758"/>
                </a:lnTo>
                <a:lnTo>
                  <a:pt x="384556" y="375159"/>
                </a:lnTo>
                <a:lnTo>
                  <a:pt x="403225" y="384557"/>
                </a:lnTo>
                <a:lnTo>
                  <a:pt x="422021" y="403353"/>
                </a:lnTo>
                <a:lnTo>
                  <a:pt x="431418" y="412623"/>
                </a:lnTo>
                <a:lnTo>
                  <a:pt x="450214" y="422021"/>
                </a:lnTo>
                <a:lnTo>
                  <a:pt x="478282" y="422021"/>
                </a:lnTo>
                <a:lnTo>
                  <a:pt x="497078" y="431419"/>
                </a:lnTo>
                <a:lnTo>
                  <a:pt x="515874" y="440817"/>
                </a:lnTo>
                <a:lnTo>
                  <a:pt x="534542" y="440817"/>
                </a:lnTo>
                <a:lnTo>
                  <a:pt x="562736" y="440817"/>
                </a:lnTo>
                <a:lnTo>
                  <a:pt x="581406" y="431419"/>
                </a:lnTo>
                <a:lnTo>
                  <a:pt x="600202" y="422021"/>
                </a:lnTo>
                <a:lnTo>
                  <a:pt x="609600" y="412623"/>
                </a:lnTo>
                <a:lnTo>
                  <a:pt x="628396" y="403353"/>
                </a:lnTo>
                <a:lnTo>
                  <a:pt x="628396" y="393955"/>
                </a:lnTo>
                <a:lnTo>
                  <a:pt x="647064" y="384557"/>
                </a:lnTo>
                <a:lnTo>
                  <a:pt x="656462" y="365758"/>
                </a:lnTo>
                <a:lnTo>
                  <a:pt x="656462" y="346962"/>
                </a:lnTo>
                <a:lnTo>
                  <a:pt x="665860" y="32829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84" name="Freeform 9884"/>
          <p:cNvSpPr/>
          <p:nvPr/>
        </p:nvSpPr>
        <p:spPr>
          <a:xfrm rot="-5400000" flipH="0" flipV="0">
            <a:off x="24108938" y="18519408"/>
            <a:ext cx="97539" cy="65528"/>
          </a:xfrm>
          <a:custGeom>
            <a:pathLst>
              <a:path w="600201" h="403225">
                <a:moveTo>
                  <a:pt x="600201" y="375031"/>
                </a:moveTo>
                <a:lnTo>
                  <a:pt x="600201" y="253110"/>
                </a:lnTo>
                <a:lnTo>
                  <a:pt x="600201" y="271906"/>
                </a:lnTo>
                <a:lnTo>
                  <a:pt x="590930" y="290702"/>
                </a:lnTo>
                <a:lnTo>
                  <a:pt x="581532" y="309370"/>
                </a:lnTo>
                <a:lnTo>
                  <a:pt x="562736" y="318768"/>
                </a:lnTo>
                <a:lnTo>
                  <a:pt x="543941" y="328166"/>
                </a:lnTo>
                <a:lnTo>
                  <a:pt x="497077" y="328166"/>
                </a:lnTo>
                <a:lnTo>
                  <a:pt x="328295" y="281304"/>
                </a:lnTo>
                <a:lnTo>
                  <a:pt x="328295" y="178181"/>
                </a:lnTo>
                <a:lnTo>
                  <a:pt x="318897" y="56260"/>
                </a:lnTo>
                <a:lnTo>
                  <a:pt x="300227" y="65658"/>
                </a:lnTo>
                <a:lnTo>
                  <a:pt x="300227" y="75056"/>
                </a:lnTo>
                <a:lnTo>
                  <a:pt x="290702" y="84327"/>
                </a:lnTo>
                <a:lnTo>
                  <a:pt x="281304" y="103122"/>
                </a:lnTo>
                <a:lnTo>
                  <a:pt x="272033" y="121918"/>
                </a:lnTo>
                <a:lnTo>
                  <a:pt x="262635" y="140590"/>
                </a:lnTo>
                <a:lnTo>
                  <a:pt x="262635" y="262508"/>
                </a:lnTo>
                <a:lnTo>
                  <a:pt x="243840" y="253110"/>
                </a:lnTo>
                <a:lnTo>
                  <a:pt x="225171" y="243712"/>
                </a:lnTo>
                <a:lnTo>
                  <a:pt x="206375" y="234441"/>
                </a:lnTo>
                <a:lnTo>
                  <a:pt x="187578" y="225044"/>
                </a:lnTo>
                <a:lnTo>
                  <a:pt x="178180" y="215646"/>
                </a:lnTo>
                <a:lnTo>
                  <a:pt x="159511" y="196850"/>
                </a:lnTo>
                <a:lnTo>
                  <a:pt x="140716" y="187452"/>
                </a:lnTo>
                <a:lnTo>
                  <a:pt x="131318" y="168783"/>
                </a:lnTo>
                <a:lnTo>
                  <a:pt x="121920" y="149988"/>
                </a:lnTo>
                <a:lnTo>
                  <a:pt x="103250" y="131192"/>
                </a:lnTo>
                <a:lnTo>
                  <a:pt x="93852" y="112520"/>
                </a:lnTo>
                <a:lnTo>
                  <a:pt x="84454" y="93725"/>
                </a:lnTo>
                <a:lnTo>
                  <a:pt x="75056" y="75056"/>
                </a:lnTo>
                <a:lnTo>
                  <a:pt x="75056" y="56260"/>
                </a:lnTo>
                <a:lnTo>
                  <a:pt x="65658" y="37464"/>
                </a:lnTo>
                <a:lnTo>
                  <a:pt x="65658" y="18669"/>
                </a:lnTo>
                <a:lnTo>
                  <a:pt x="56388" y="0"/>
                </a:lnTo>
                <a:lnTo>
                  <a:pt x="28194" y="0"/>
                </a:lnTo>
                <a:lnTo>
                  <a:pt x="9398" y="9271"/>
                </a:lnTo>
                <a:lnTo>
                  <a:pt x="0" y="28066"/>
                </a:lnTo>
                <a:lnTo>
                  <a:pt x="0" y="37464"/>
                </a:lnTo>
                <a:lnTo>
                  <a:pt x="9398" y="56260"/>
                </a:lnTo>
                <a:lnTo>
                  <a:pt x="9398" y="75056"/>
                </a:lnTo>
                <a:lnTo>
                  <a:pt x="18796" y="93725"/>
                </a:lnTo>
                <a:lnTo>
                  <a:pt x="28194" y="112520"/>
                </a:lnTo>
                <a:lnTo>
                  <a:pt x="37592" y="131192"/>
                </a:lnTo>
                <a:lnTo>
                  <a:pt x="46990" y="149988"/>
                </a:lnTo>
                <a:lnTo>
                  <a:pt x="56388" y="168783"/>
                </a:lnTo>
                <a:lnTo>
                  <a:pt x="65658" y="187452"/>
                </a:lnTo>
                <a:lnTo>
                  <a:pt x="75056" y="196850"/>
                </a:lnTo>
                <a:lnTo>
                  <a:pt x="84454" y="215646"/>
                </a:lnTo>
                <a:lnTo>
                  <a:pt x="93852" y="225044"/>
                </a:lnTo>
                <a:lnTo>
                  <a:pt x="112649" y="243712"/>
                </a:lnTo>
                <a:lnTo>
                  <a:pt x="121920" y="253110"/>
                </a:lnTo>
                <a:lnTo>
                  <a:pt x="140716" y="262508"/>
                </a:lnTo>
                <a:lnTo>
                  <a:pt x="150114" y="271906"/>
                </a:lnTo>
                <a:lnTo>
                  <a:pt x="168909" y="290702"/>
                </a:lnTo>
                <a:lnTo>
                  <a:pt x="187578" y="299972"/>
                </a:lnTo>
                <a:lnTo>
                  <a:pt x="206375" y="309370"/>
                </a:lnTo>
                <a:lnTo>
                  <a:pt x="215773" y="318768"/>
                </a:lnTo>
                <a:lnTo>
                  <a:pt x="234442" y="318768"/>
                </a:lnTo>
                <a:lnTo>
                  <a:pt x="262635" y="328166"/>
                </a:lnTo>
                <a:lnTo>
                  <a:pt x="281304" y="337567"/>
                </a:lnTo>
                <a:lnTo>
                  <a:pt x="300227" y="346965"/>
                </a:lnTo>
                <a:lnTo>
                  <a:pt x="497077" y="393827"/>
                </a:lnTo>
                <a:lnTo>
                  <a:pt x="506475" y="393827"/>
                </a:lnTo>
                <a:lnTo>
                  <a:pt x="525145" y="403225"/>
                </a:lnTo>
                <a:lnTo>
                  <a:pt x="534543" y="403225"/>
                </a:lnTo>
                <a:lnTo>
                  <a:pt x="553339" y="393827"/>
                </a:lnTo>
                <a:lnTo>
                  <a:pt x="572134" y="393827"/>
                </a:lnTo>
                <a:lnTo>
                  <a:pt x="590930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85" name="Freeform 9885"/>
          <p:cNvSpPr/>
          <p:nvPr/>
        </p:nvSpPr>
        <p:spPr>
          <a:xfrm rot="-5400000" flipH="0" flipV="0">
            <a:off x="24129504" y="18492732"/>
            <a:ext cx="56385" cy="56385"/>
          </a:xfrm>
          <a:custGeom>
            <a:pathLst>
              <a:path w="346963" h="346965">
                <a:moveTo>
                  <a:pt x="346963" y="243840"/>
                </a:moveTo>
                <a:lnTo>
                  <a:pt x="346963" y="196978"/>
                </a:lnTo>
                <a:lnTo>
                  <a:pt x="337566" y="178182"/>
                </a:lnTo>
                <a:lnTo>
                  <a:pt x="337566" y="159386"/>
                </a:lnTo>
                <a:lnTo>
                  <a:pt x="328295" y="140717"/>
                </a:lnTo>
                <a:lnTo>
                  <a:pt x="318897" y="121922"/>
                </a:lnTo>
                <a:lnTo>
                  <a:pt x="309499" y="103126"/>
                </a:lnTo>
                <a:lnTo>
                  <a:pt x="300101" y="93852"/>
                </a:lnTo>
                <a:lnTo>
                  <a:pt x="290703" y="75056"/>
                </a:lnTo>
                <a:lnTo>
                  <a:pt x="272033" y="65659"/>
                </a:lnTo>
                <a:lnTo>
                  <a:pt x="262635" y="56261"/>
                </a:lnTo>
                <a:lnTo>
                  <a:pt x="243839" y="46990"/>
                </a:lnTo>
                <a:lnTo>
                  <a:pt x="225044" y="37592"/>
                </a:lnTo>
                <a:lnTo>
                  <a:pt x="206248" y="28194"/>
                </a:lnTo>
                <a:lnTo>
                  <a:pt x="178180" y="28194"/>
                </a:lnTo>
                <a:lnTo>
                  <a:pt x="112522" y="9398"/>
                </a:lnTo>
                <a:lnTo>
                  <a:pt x="93726" y="0"/>
                </a:lnTo>
                <a:lnTo>
                  <a:pt x="75056" y="0"/>
                </a:lnTo>
                <a:lnTo>
                  <a:pt x="56260" y="0"/>
                </a:lnTo>
                <a:lnTo>
                  <a:pt x="37592" y="9398"/>
                </a:lnTo>
                <a:lnTo>
                  <a:pt x="18796" y="18796"/>
                </a:lnTo>
                <a:lnTo>
                  <a:pt x="0" y="28194"/>
                </a:lnTo>
                <a:lnTo>
                  <a:pt x="9398" y="150115"/>
                </a:lnTo>
                <a:lnTo>
                  <a:pt x="9398" y="140717"/>
                </a:lnTo>
                <a:lnTo>
                  <a:pt x="18796" y="121922"/>
                </a:lnTo>
                <a:lnTo>
                  <a:pt x="18796" y="103126"/>
                </a:lnTo>
                <a:lnTo>
                  <a:pt x="28194" y="84454"/>
                </a:lnTo>
                <a:lnTo>
                  <a:pt x="46862" y="75056"/>
                </a:lnTo>
                <a:lnTo>
                  <a:pt x="56260" y="75056"/>
                </a:lnTo>
                <a:lnTo>
                  <a:pt x="75056" y="65659"/>
                </a:lnTo>
                <a:lnTo>
                  <a:pt x="93726" y="75056"/>
                </a:lnTo>
                <a:lnTo>
                  <a:pt x="112522" y="75056"/>
                </a:lnTo>
                <a:lnTo>
                  <a:pt x="178180" y="93852"/>
                </a:lnTo>
                <a:lnTo>
                  <a:pt x="187578" y="93852"/>
                </a:lnTo>
                <a:lnTo>
                  <a:pt x="206248" y="103126"/>
                </a:lnTo>
                <a:lnTo>
                  <a:pt x="225044" y="112524"/>
                </a:lnTo>
                <a:lnTo>
                  <a:pt x="234442" y="121922"/>
                </a:lnTo>
                <a:lnTo>
                  <a:pt x="253237" y="131320"/>
                </a:lnTo>
                <a:lnTo>
                  <a:pt x="262635" y="150115"/>
                </a:lnTo>
                <a:lnTo>
                  <a:pt x="272033" y="168784"/>
                </a:lnTo>
                <a:lnTo>
                  <a:pt x="272033" y="187580"/>
                </a:lnTo>
                <a:lnTo>
                  <a:pt x="281304" y="206375"/>
                </a:lnTo>
                <a:lnTo>
                  <a:pt x="281304" y="346965"/>
                </a:lnTo>
                <a:lnTo>
                  <a:pt x="300101" y="328297"/>
                </a:lnTo>
                <a:lnTo>
                  <a:pt x="309499" y="328297"/>
                </a:lnTo>
                <a:lnTo>
                  <a:pt x="318897" y="309501"/>
                </a:lnTo>
                <a:lnTo>
                  <a:pt x="328295" y="300100"/>
                </a:lnTo>
                <a:lnTo>
                  <a:pt x="337566" y="281304"/>
                </a:lnTo>
                <a:lnTo>
                  <a:pt x="346963" y="26263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86" name="Freeform 9886"/>
          <p:cNvSpPr/>
          <p:nvPr/>
        </p:nvSpPr>
        <p:spPr>
          <a:xfrm rot="-5400000" flipH="0" flipV="0">
            <a:off x="24077690" y="18785340"/>
            <a:ext cx="100573" cy="36572"/>
          </a:xfrm>
          <a:custGeom>
            <a:pathLst>
              <a:path w="618871" h="225047">
                <a:moveTo>
                  <a:pt x="618871" y="225047"/>
                </a:moveTo>
                <a:lnTo>
                  <a:pt x="543941" y="140717"/>
                </a:lnTo>
                <a:lnTo>
                  <a:pt x="46864" y="0"/>
                </a:lnTo>
                <a:lnTo>
                  <a:pt x="28067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595"/>
                </a:lnTo>
                <a:lnTo>
                  <a:pt x="9398" y="56263"/>
                </a:lnTo>
                <a:lnTo>
                  <a:pt x="28067" y="6566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87" name="Freeform 9887"/>
          <p:cNvSpPr/>
          <p:nvPr/>
        </p:nvSpPr>
        <p:spPr>
          <a:xfrm rot="-5400000" flipH="0" flipV="0">
            <a:off x="24111217" y="18742669"/>
            <a:ext cx="31990" cy="38099"/>
          </a:xfrm>
          <a:custGeom>
            <a:pathLst>
              <a:path w="196850" h="234445">
                <a:moveTo>
                  <a:pt x="196850" y="206375"/>
                </a:moveTo>
                <a:lnTo>
                  <a:pt x="196850" y="206375"/>
                </a:lnTo>
                <a:lnTo>
                  <a:pt x="187579" y="187580"/>
                </a:lnTo>
                <a:lnTo>
                  <a:pt x="56260" y="9398"/>
                </a:lnTo>
                <a:lnTo>
                  <a:pt x="37464" y="0"/>
                </a:lnTo>
                <a:lnTo>
                  <a:pt x="9398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46993"/>
                </a:lnTo>
                <a:lnTo>
                  <a:pt x="75056" y="150115"/>
                </a:lnTo>
                <a:lnTo>
                  <a:pt x="149986" y="234445"/>
                </a:lnTo>
                <a:lnTo>
                  <a:pt x="178180" y="234445"/>
                </a:lnTo>
                <a:lnTo>
                  <a:pt x="187579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88" name="Freeform 9888"/>
          <p:cNvSpPr/>
          <p:nvPr/>
        </p:nvSpPr>
        <p:spPr>
          <a:xfrm rot="-5400000" flipH="0" flipV="0">
            <a:off x="24124943" y="18782296"/>
            <a:ext cx="99046" cy="44187"/>
          </a:xfrm>
          <a:custGeom>
            <a:pathLst>
              <a:path w="609473" h="271906">
                <a:moveTo>
                  <a:pt x="609473" y="159383"/>
                </a:moveTo>
                <a:lnTo>
                  <a:pt x="590805" y="149985"/>
                </a:lnTo>
                <a:lnTo>
                  <a:pt x="572009" y="131189"/>
                </a:lnTo>
                <a:lnTo>
                  <a:pt x="562611" y="121919"/>
                </a:lnTo>
                <a:lnTo>
                  <a:pt x="534543" y="112521"/>
                </a:lnTo>
                <a:lnTo>
                  <a:pt x="515747" y="93725"/>
                </a:lnTo>
                <a:lnTo>
                  <a:pt x="497079" y="84327"/>
                </a:lnTo>
                <a:lnTo>
                  <a:pt x="478283" y="74929"/>
                </a:lnTo>
                <a:lnTo>
                  <a:pt x="450089" y="65658"/>
                </a:lnTo>
                <a:lnTo>
                  <a:pt x="431292" y="56261"/>
                </a:lnTo>
                <a:lnTo>
                  <a:pt x="412623" y="46863"/>
                </a:lnTo>
                <a:lnTo>
                  <a:pt x="393828" y="46863"/>
                </a:lnTo>
                <a:lnTo>
                  <a:pt x="375032" y="37465"/>
                </a:lnTo>
                <a:lnTo>
                  <a:pt x="346965" y="28067"/>
                </a:lnTo>
                <a:lnTo>
                  <a:pt x="328168" y="28067"/>
                </a:lnTo>
                <a:lnTo>
                  <a:pt x="309499" y="18669"/>
                </a:lnTo>
                <a:lnTo>
                  <a:pt x="290704" y="18669"/>
                </a:lnTo>
                <a:lnTo>
                  <a:pt x="271908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2" y="0"/>
                </a:lnTo>
                <a:lnTo>
                  <a:pt x="93726" y="9398"/>
                </a:lnTo>
                <a:lnTo>
                  <a:pt x="74931" y="9398"/>
                </a:lnTo>
                <a:lnTo>
                  <a:pt x="56262" y="18669"/>
                </a:lnTo>
                <a:lnTo>
                  <a:pt x="37465" y="28067"/>
                </a:lnTo>
                <a:lnTo>
                  <a:pt x="28067" y="37465"/>
                </a:lnTo>
                <a:lnTo>
                  <a:pt x="18669" y="46863"/>
                </a:lnTo>
                <a:lnTo>
                  <a:pt x="9398" y="65658"/>
                </a:lnTo>
                <a:lnTo>
                  <a:pt x="0" y="74929"/>
                </a:lnTo>
                <a:lnTo>
                  <a:pt x="0" y="149985"/>
                </a:lnTo>
                <a:lnTo>
                  <a:pt x="9398" y="168784"/>
                </a:lnTo>
                <a:lnTo>
                  <a:pt x="18669" y="178182"/>
                </a:lnTo>
                <a:lnTo>
                  <a:pt x="18669" y="196978"/>
                </a:lnTo>
                <a:lnTo>
                  <a:pt x="37465" y="206248"/>
                </a:lnTo>
                <a:lnTo>
                  <a:pt x="46864" y="225044"/>
                </a:lnTo>
                <a:lnTo>
                  <a:pt x="56262" y="234442"/>
                </a:lnTo>
                <a:lnTo>
                  <a:pt x="65660" y="131189"/>
                </a:lnTo>
                <a:lnTo>
                  <a:pt x="65660" y="112521"/>
                </a:lnTo>
                <a:lnTo>
                  <a:pt x="74931" y="103123"/>
                </a:lnTo>
                <a:lnTo>
                  <a:pt x="84329" y="84327"/>
                </a:lnTo>
                <a:lnTo>
                  <a:pt x="93726" y="74929"/>
                </a:lnTo>
                <a:lnTo>
                  <a:pt x="112522" y="74929"/>
                </a:lnTo>
                <a:lnTo>
                  <a:pt x="140590" y="65658"/>
                </a:lnTo>
                <a:lnTo>
                  <a:pt x="206248" y="65658"/>
                </a:lnTo>
                <a:lnTo>
                  <a:pt x="225044" y="74929"/>
                </a:lnTo>
                <a:lnTo>
                  <a:pt x="262510" y="74929"/>
                </a:lnTo>
                <a:lnTo>
                  <a:pt x="281306" y="84327"/>
                </a:lnTo>
                <a:lnTo>
                  <a:pt x="309499" y="93725"/>
                </a:lnTo>
                <a:lnTo>
                  <a:pt x="328168" y="93725"/>
                </a:lnTo>
                <a:lnTo>
                  <a:pt x="346965" y="103123"/>
                </a:lnTo>
                <a:lnTo>
                  <a:pt x="365761" y="103123"/>
                </a:lnTo>
                <a:lnTo>
                  <a:pt x="384430" y="112521"/>
                </a:lnTo>
                <a:lnTo>
                  <a:pt x="403225" y="121919"/>
                </a:lnTo>
                <a:lnTo>
                  <a:pt x="421894" y="131189"/>
                </a:lnTo>
                <a:lnTo>
                  <a:pt x="450089" y="140587"/>
                </a:lnTo>
                <a:lnTo>
                  <a:pt x="468885" y="149985"/>
                </a:lnTo>
                <a:lnTo>
                  <a:pt x="487681" y="159383"/>
                </a:lnTo>
                <a:lnTo>
                  <a:pt x="515747" y="168784"/>
                </a:lnTo>
                <a:lnTo>
                  <a:pt x="534543" y="187580"/>
                </a:lnTo>
                <a:lnTo>
                  <a:pt x="553213" y="196978"/>
                </a:lnTo>
                <a:lnTo>
                  <a:pt x="562611" y="206248"/>
                </a:lnTo>
                <a:lnTo>
                  <a:pt x="581407" y="225044"/>
                </a:lnTo>
                <a:lnTo>
                  <a:pt x="590805" y="234442"/>
                </a:lnTo>
                <a:lnTo>
                  <a:pt x="590805" y="243840"/>
                </a:lnTo>
                <a:lnTo>
                  <a:pt x="600203" y="262508"/>
                </a:lnTo>
                <a:lnTo>
                  <a:pt x="600203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89" name="Freeform 9889"/>
          <p:cNvSpPr/>
          <p:nvPr/>
        </p:nvSpPr>
        <p:spPr>
          <a:xfrm rot="-5400000" flipH="0" flipV="0">
            <a:off x="24145510" y="18773906"/>
            <a:ext cx="99046" cy="42681"/>
          </a:xfrm>
          <a:custGeom>
            <a:pathLst>
              <a:path w="609473" h="262639">
                <a:moveTo>
                  <a:pt x="609473" y="159513"/>
                </a:moveTo>
                <a:lnTo>
                  <a:pt x="609473" y="131319"/>
                </a:lnTo>
                <a:lnTo>
                  <a:pt x="600202" y="122049"/>
                </a:lnTo>
                <a:lnTo>
                  <a:pt x="600202" y="103253"/>
                </a:lnTo>
                <a:lnTo>
                  <a:pt x="590803" y="84457"/>
                </a:lnTo>
                <a:lnTo>
                  <a:pt x="581405" y="75059"/>
                </a:lnTo>
                <a:lnTo>
                  <a:pt x="572007" y="56391"/>
                </a:lnTo>
                <a:lnTo>
                  <a:pt x="562609" y="37595"/>
                </a:lnTo>
                <a:lnTo>
                  <a:pt x="553211" y="28194"/>
                </a:lnTo>
                <a:lnTo>
                  <a:pt x="543941" y="140717"/>
                </a:lnTo>
                <a:lnTo>
                  <a:pt x="543941" y="150115"/>
                </a:lnTo>
                <a:lnTo>
                  <a:pt x="534543" y="168911"/>
                </a:lnTo>
                <a:lnTo>
                  <a:pt x="525145" y="178309"/>
                </a:lnTo>
                <a:lnTo>
                  <a:pt x="515747" y="187580"/>
                </a:lnTo>
                <a:lnTo>
                  <a:pt x="496951" y="196978"/>
                </a:lnTo>
                <a:lnTo>
                  <a:pt x="384555" y="196978"/>
                </a:lnTo>
                <a:lnTo>
                  <a:pt x="365632" y="187580"/>
                </a:lnTo>
                <a:lnTo>
                  <a:pt x="346963" y="187580"/>
                </a:lnTo>
                <a:lnTo>
                  <a:pt x="318770" y="178309"/>
                </a:lnTo>
                <a:lnTo>
                  <a:pt x="300101" y="178309"/>
                </a:lnTo>
                <a:lnTo>
                  <a:pt x="271906" y="168911"/>
                </a:lnTo>
                <a:lnTo>
                  <a:pt x="262508" y="168911"/>
                </a:lnTo>
                <a:lnTo>
                  <a:pt x="243839" y="159513"/>
                </a:lnTo>
                <a:lnTo>
                  <a:pt x="225044" y="150115"/>
                </a:lnTo>
                <a:lnTo>
                  <a:pt x="206248" y="150115"/>
                </a:lnTo>
                <a:lnTo>
                  <a:pt x="187578" y="140717"/>
                </a:lnTo>
                <a:lnTo>
                  <a:pt x="159384" y="131319"/>
                </a:lnTo>
                <a:lnTo>
                  <a:pt x="140716" y="122049"/>
                </a:lnTo>
                <a:lnTo>
                  <a:pt x="112522" y="103253"/>
                </a:lnTo>
                <a:lnTo>
                  <a:pt x="93726" y="93855"/>
                </a:lnTo>
                <a:lnTo>
                  <a:pt x="74929" y="84457"/>
                </a:lnTo>
                <a:lnTo>
                  <a:pt x="56260" y="65789"/>
                </a:lnTo>
                <a:lnTo>
                  <a:pt x="46862" y="56391"/>
                </a:lnTo>
                <a:lnTo>
                  <a:pt x="28067" y="46993"/>
                </a:lnTo>
                <a:lnTo>
                  <a:pt x="18669" y="28194"/>
                </a:lnTo>
                <a:lnTo>
                  <a:pt x="18669" y="18796"/>
                </a:lnTo>
                <a:lnTo>
                  <a:pt x="9398" y="9398"/>
                </a:lnTo>
                <a:lnTo>
                  <a:pt x="9398" y="0"/>
                </a:lnTo>
                <a:lnTo>
                  <a:pt x="0" y="103253"/>
                </a:lnTo>
                <a:lnTo>
                  <a:pt x="18669" y="122049"/>
                </a:lnTo>
                <a:lnTo>
                  <a:pt x="28067" y="131319"/>
                </a:lnTo>
                <a:lnTo>
                  <a:pt x="46862" y="150115"/>
                </a:lnTo>
                <a:lnTo>
                  <a:pt x="65658" y="159513"/>
                </a:lnTo>
                <a:lnTo>
                  <a:pt x="93726" y="168911"/>
                </a:lnTo>
                <a:lnTo>
                  <a:pt x="112522" y="178309"/>
                </a:lnTo>
                <a:lnTo>
                  <a:pt x="131318" y="187580"/>
                </a:lnTo>
                <a:lnTo>
                  <a:pt x="149986" y="196978"/>
                </a:lnTo>
                <a:lnTo>
                  <a:pt x="178180" y="206375"/>
                </a:lnTo>
                <a:lnTo>
                  <a:pt x="196977" y="215773"/>
                </a:lnTo>
                <a:lnTo>
                  <a:pt x="215646" y="225171"/>
                </a:lnTo>
                <a:lnTo>
                  <a:pt x="234442" y="225171"/>
                </a:lnTo>
                <a:lnTo>
                  <a:pt x="253237" y="234445"/>
                </a:lnTo>
                <a:lnTo>
                  <a:pt x="271906" y="243843"/>
                </a:lnTo>
                <a:lnTo>
                  <a:pt x="300101" y="243843"/>
                </a:lnTo>
                <a:lnTo>
                  <a:pt x="318770" y="253241"/>
                </a:lnTo>
                <a:lnTo>
                  <a:pt x="356361" y="253241"/>
                </a:lnTo>
                <a:lnTo>
                  <a:pt x="375030" y="262639"/>
                </a:lnTo>
                <a:lnTo>
                  <a:pt x="515747" y="262639"/>
                </a:lnTo>
                <a:lnTo>
                  <a:pt x="534543" y="253241"/>
                </a:lnTo>
                <a:lnTo>
                  <a:pt x="553211" y="243843"/>
                </a:lnTo>
                <a:lnTo>
                  <a:pt x="562609" y="234445"/>
                </a:lnTo>
                <a:lnTo>
                  <a:pt x="581405" y="225171"/>
                </a:lnTo>
                <a:lnTo>
                  <a:pt x="590803" y="215773"/>
                </a:lnTo>
                <a:lnTo>
                  <a:pt x="600202" y="206375"/>
                </a:lnTo>
                <a:lnTo>
                  <a:pt x="600202" y="187580"/>
                </a:lnTo>
                <a:lnTo>
                  <a:pt x="609473" y="1783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90" name="Freeform 9890"/>
          <p:cNvSpPr/>
          <p:nvPr/>
        </p:nvSpPr>
        <p:spPr>
          <a:xfrm rot="-5400000" flipH="0" flipV="0">
            <a:off x="25233644" y="19036031"/>
            <a:ext cx="100593" cy="38099"/>
          </a:xfrm>
          <a:custGeom>
            <a:pathLst>
              <a:path w="618998" h="234441">
                <a:moveTo>
                  <a:pt x="618998" y="234441"/>
                </a:moveTo>
                <a:lnTo>
                  <a:pt x="515747" y="131316"/>
                </a:lnTo>
                <a:lnTo>
                  <a:pt x="46862" y="9398"/>
                </a:lnTo>
                <a:lnTo>
                  <a:pt x="28193" y="0"/>
                </a:lnTo>
                <a:lnTo>
                  <a:pt x="9398" y="18669"/>
                </a:lnTo>
                <a:lnTo>
                  <a:pt x="0" y="37464"/>
                </a:lnTo>
                <a:lnTo>
                  <a:pt x="0" y="46862"/>
                </a:lnTo>
                <a:lnTo>
                  <a:pt x="9398" y="56260"/>
                </a:lnTo>
                <a:lnTo>
                  <a:pt x="28193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91" name="Freeform 9891"/>
          <p:cNvSpPr/>
          <p:nvPr/>
        </p:nvSpPr>
        <p:spPr>
          <a:xfrm rot="-5400000" flipH="0" flipV="0">
            <a:off x="25162781" y="19036805"/>
            <a:ext cx="103627" cy="33518"/>
          </a:xfrm>
          <a:custGeom>
            <a:pathLst>
              <a:path w="637666" h="206251">
                <a:moveTo>
                  <a:pt x="637666" y="168784"/>
                </a:moveTo>
                <a:lnTo>
                  <a:pt x="46862" y="9401"/>
                </a:lnTo>
                <a:lnTo>
                  <a:pt x="28193" y="0"/>
                </a:lnTo>
                <a:lnTo>
                  <a:pt x="9398" y="18799"/>
                </a:lnTo>
                <a:lnTo>
                  <a:pt x="0" y="37467"/>
                </a:lnTo>
                <a:lnTo>
                  <a:pt x="0" y="46865"/>
                </a:lnTo>
                <a:lnTo>
                  <a:pt x="9398" y="56263"/>
                </a:lnTo>
                <a:lnTo>
                  <a:pt x="28193" y="65661"/>
                </a:lnTo>
                <a:lnTo>
                  <a:pt x="525145" y="20625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92" name="Freeform 9892"/>
          <p:cNvSpPr/>
          <p:nvPr/>
        </p:nvSpPr>
        <p:spPr>
          <a:xfrm rot="-5400000" flipH="0" flipV="0">
            <a:off x="25244315" y="18997931"/>
            <a:ext cx="59439" cy="57912"/>
          </a:xfrm>
          <a:custGeom>
            <a:pathLst>
              <a:path w="365759" h="356362">
                <a:moveTo>
                  <a:pt x="365759" y="318771"/>
                </a:moveTo>
                <a:lnTo>
                  <a:pt x="365759" y="309497"/>
                </a:lnTo>
                <a:lnTo>
                  <a:pt x="356361" y="300099"/>
                </a:lnTo>
                <a:lnTo>
                  <a:pt x="93726" y="46862"/>
                </a:lnTo>
                <a:lnTo>
                  <a:pt x="18796" y="0"/>
                </a:lnTo>
                <a:lnTo>
                  <a:pt x="0" y="18795"/>
                </a:lnTo>
                <a:lnTo>
                  <a:pt x="0" y="37464"/>
                </a:lnTo>
                <a:lnTo>
                  <a:pt x="9398" y="56260"/>
                </a:lnTo>
                <a:lnTo>
                  <a:pt x="215646" y="253237"/>
                </a:lnTo>
                <a:lnTo>
                  <a:pt x="318897" y="356362"/>
                </a:lnTo>
                <a:lnTo>
                  <a:pt x="328295" y="356362"/>
                </a:lnTo>
                <a:lnTo>
                  <a:pt x="346963" y="346965"/>
                </a:lnTo>
                <a:lnTo>
                  <a:pt x="356361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93" name="Freeform 9893"/>
          <p:cNvSpPr/>
          <p:nvPr/>
        </p:nvSpPr>
        <p:spPr>
          <a:xfrm rot="-5400000" flipH="0" flipV="0">
            <a:off x="25210786" y="19011645"/>
            <a:ext cx="56385" cy="27429"/>
          </a:xfrm>
          <a:custGeom>
            <a:pathLst>
              <a:path w="346963" h="168783">
                <a:moveTo>
                  <a:pt x="346963" y="28066"/>
                </a:moveTo>
                <a:lnTo>
                  <a:pt x="346963" y="18668"/>
                </a:lnTo>
                <a:lnTo>
                  <a:pt x="337565" y="9397"/>
                </a:lnTo>
                <a:lnTo>
                  <a:pt x="318769" y="0"/>
                </a:lnTo>
                <a:lnTo>
                  <a:pt x="206248" y="37467"/>
                </a:lnTo>
                <a:lnTo>
                  <a:pt x="0" y="121921"/>
                </a:lnTo>
                <a:lnTo>
                  <a:pt x="74930" y="168783"/>
                </a:lnTo>
                <a:lnTo>
                  <a:pt x="328167" y="56263"/>
                </a:lnTo>
                <a:lnTo>
                  <a:pt x="337565" y="468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94" name="Freeform 9894"/>
          <p:cNvSpPr/>
          <p:nvPr/>
        </p:nvSpPr>
        <p:spPr>
          <a:xfrm rot="-5400000" flipH="0" flipV="0">
            <a:off x="25324321" y="19080993"/>
            <a:ext cx="7615" cy="41153"/>
          </a:xfrm>
          <a:custGeom>
            <a:pathLst>
              <a:path w="46862" h="253237">
                <a:moveTo>
                  <a:pt x="46862" y="0"/>
                </a:moveTo>
                <a:lnTo>
                  <a:pt x="28193" y="9398"/>
                </a:lnTo>
                <a:lnTo>
                  <a:pt x="18796" y="28194"/>
                </a:lnTo>
                <a:lnTo>
                  <a:pt x="9398" y="46862"/>
                </a:lnTo>
                <a:lnTo>
                  <a:pt x="0" y="65658"/>
                </a:lnTo>
                <a:lnTo>
                  <a:pt x="0" y="196977"/>
                </a:lnTo>
                <a:lnTo>
                  <a:pt x="9398" y="215773"/>
                </a:lnTo>
                <a:lnTo>
                  <a:pt x="18796" y="234441"/>
                </a:lnTo>
                <a:lnTo>
                  <a:pt x="28193" y="243839"/>
                </a:lnTo>
                <a:lnTo>
                  <a:pt x="37591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95" name="Freeform 9895"/>
          <p:cNvSpPr/>
          <p:nvPr/>
        </p:nvSpPr>
        <p:spPr>
          <a:xfrm rot="-5400000" flipH="0" flipV="0">
            <a:off x="25304518" y="19038322"/>
            <a:ext cx="56385" cy="56385"/>
          </a:xfrm>
          <a:custGeom>
            <a:pathLst>
              <a:path w="346965" h="346962">
                <a:moveTo>
                  <a:pt x="346965" y="93725"/>
                </a:moveTo>
                <a:lnTo>
                  <a:pt x="328169" y="74929"/>
                </a:lnTo>
                <a:lnTo>
                  <a:pt x="309499" y="65531"/>
                </a:lnTo>
                <a:lnTo>
                  <a:pt x="290703" y="65531"/>
                </a:lnTo>
                <a:lnTo>
                  <a:pt x="262637" y="56260"/>
                </a:lnTo>
                <a:lnTo>
                  <a:pt x="65659" y="0"/>
                </a:lnTo>
                <a:lnTo>
                  <a:pt x="37466" y="0"/>
                </a:lnTo>
                <a:lnTo>
                  <a:pt x="18797" y="0"/>
                </a:lnTo>
                <a:lnTo>
                  <a:pt x="0" y="9271"/>
                </a:lnTo>
                <a:lnTo>
                  <a:pt x="0" y="121791"/>
                </a:lnTo>
                <a:lnTo>
                  <a:pt x="0" y="93725"/>
                </a:lnTo>
                <a:lnTo>
                  <a:pt x="9399" y="74929"/>
                </a:lnTo>
                <a:lnTo>
                  <a:pt x="28195" y="65531"/>
                </a:lnTo>
                <a:lnTo>
                  <a:pt x="46864" y="65531"/>
                </a:lnTo>
                <a:lnTo>
                  <a:pt x="65659" y="74929"/>
                </a:lnTo>
                <a:lnTo>
                  <a:pt x="262637" y="121791"/>
                </a:lnTo>
                <a:lnTo>
                  <a:pt x="271907" y="121791"/>
                </a:lnTo>
                <a:lnTo>
                  <a:pt x="290703" y="131189"/>
                </a:lnTo>
                <a:lnTo>
                  <a:pt x="309499" y="140587"/>
                </a:lnTo>
                <a:lnTo>
                  <a:pt x="318898" y="159386"/>
                </a:lnTo>
                <a:lnTo>
                  <a:pt x="328169" y="168784"/>
                </a:lnTo>
                <a:lnTo>
                  <a:pt x="328169" y="187580"/>
                </a:lnTo>
                <a:lnTo>
                  <a:pt x="337567" y="206248"/>
                </a:lnTo>
                <a:lnTo>
                  <a:pt x="337567" y="34696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96" name="Freeform 9896"/>
          <p:cNvSpPr/>
          <p:nvPr/>
        </p:nvSpPr>
        <p:spPr>
          <a:xfrm rot="-5400000" flipH="0" flipV="0">
            <a:off x="25302217" y="19032987"/>
            <a:ext cx="76198" cy="68583"/>
          </a:xfrm>
          <a:custGeom>
            <a:pathLst>
              <a:path w="468883" h="422021">
                <a:moveTo>
                  <a:pt x="468883" y="393954"/>
                </a:moveTo>
                <a:lnTo>
                  <a:pt x="468883" y="196977"/>
                </a:lnTo>
                <a:lnTo>
                  <a:pt x="459485" y="178309"/>
                </a:lnTo>
                <a:lnTo>
                  <a:pt x="459485" y="159513"/>
                </a:lnTo>
                <a:lnTo>
                  <a:pt x="450087" y="140714"/>
                </a:lnTo>
                <a:lnTo>
                  <a:pt x="440816" y="121918"/>
                </a:lnTo>
                <a:lnTo>
                  <a:pt x="431418" y="103250"/>
                </a:lnTo>
                <a:lnTo>
                  <a:pt x="422021" y="93852"/>
                </a:lnTo>
                <a:lnTo>
                  <a:pt x="412623" y="84454"/>
                </a:lnTo>
                <a:lnTo>
                  <a:pt x="403225" y="337691"/>
                </a:lnTo>
                <a:lnTo>
                  <a:pt x="131317" y="272033"/>
                </a:lnTo>
                <a:lnTo>
                  <a:pt x="121920" y="262635"/>
                </a:lnTo>
                <a:lnTo>
                  <a:pt x="103124" y="253237"/>
                </a:lnTo>
                <a:lnTo>
                  <a:pt x="84455" y="234569"/>
                </a:lnTo>
                <a:lnTo>
                  <a:pt x="75057" y="215773"/>
                </a:lnTo>
                <a:lnTo>
                  <a:pt x="65658" y="196977"/>
                </a:lnTo>
                <a:lnTo>
                  <a:pt x="65658" y="0"/>
                </a:lnTo>
                <a:lnTo>
                  <a:pt x="46862" y="9398"/>
                </a:lnTo>
                <a:lnTo>
                  <a:pt x="37591" y="262635"/>
                </a:lnTo>
                <a:lnTo>
                  <a:pt x="28193" y="272033"/>
                </a:lnTo>
                <a:lnTo>
                  <a:pt x="18796" y="281431"/>
                </a:lnTo>
                <a:lnTo>
                  <a:pt x="9398" y="290829"/>
                </a:lnTo>
                <a:lnTo>
                  <a:pt x="0" y="309498"/>
                </a:lnTo>
                <a:lnTo>
                  <a:pt x="0" y="356363"/>
                </a:lnTo>
                <a:lnTo>
                  <a:pt x="18796" y="365761"/>
                </a:lnTo>
                <a:lnTo>
                  <a:pt x="37591" y="375159"/>
                </a:lnTo>
                <a:lnTo>
                  <a:pt x="65658" y="375159"/>
                </a:lnTo>
                <a:lnTo>
                  <a:pt x="65658" y="346965"/>
                </a:lnTo>
                <a:lnTo>
                  <a:pt x="75057" y="328293"/>
                </a:lnTo>
                <a:lnTo>
                  <a:pt x="103124" y="328293"/>
                </a:lnTo>
                <a:lnTo>
                  <a:pt x="431418" y="412623"/>
                </a:lnTo>
                <a:lnTo>
                  <a:pt x="440816" y="422021"/>
                </a:lnTo>
                <a:lnTo>
                  <a:pt x="459485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97" name="Freeform 9897"/>
          <p:cNvSpPr/>
          <p:nvPr/>
        </p:nvSpPr>
        <p:spPr>
          <a:xfrm rot="-5400000" flipH="0" flipV="0">
            <a:off x="25383751" y="19038322"/>
            <a:ext cx="76198" cy="57912"/>
          </a:xfrm>
          <a:custGeom>
            <a:pathLst>
              <a:path w="468883" h="356363">
                <a:moveTo>
                  <a:pt x="468883" y="318898"/>
                </a:moveTo>
                <a:lnTo>
                  <a:pt x="468883" y="206375"/>
                </a:lnTo>
                <a:lnTo>
                  <a:pt x="459485" y="187579"/>
                </a:lnTo>
                <a:lnTo>
                  <a:pt x="459485" y="168784"/>
                </a:lnTo>
                <a:lnTo>
                  <a:pt x="450087" y="150115"/>
                </a:lnTo>
                <a:lnTo>
                  <a:pt x="440816" y="131319"/>
                </a:lnTo>
                <a:lnTo>
                  <a:pt x="431418" y="112523"/>
                </a:lnTo>
                <a:lnTo>
                  <a:pt x="422021" y="103253"/>
                </a:lnTo>
                <a:lnTo>
                  <a:pt x="412623" y="93855"/>
                </a:lnTo>
                <a:lnTo>
                  <a:pt x="393827" y="75059"/>
                </a:lnTo>
                <a:lnTo>
                  <a:pt x="375157" y="65661"/>
                </a:lnTo>
                <a:lnTo>
                  <a:pt x="356361" y="65661"/>
                </a:lnTo>
                <a:lnTo>
                  <a:pt x="328295" y="56263"/>
                </a:lnTo>
                <a:lnTo>
                  <a:pt x="131317" y="0"/>
                </a:lnTo>
                <a:lnTo>
                  <a:pt x="103124" y="0"/>
                </a:lnTo>
                <a:lnTo>
                  <a:pt x="84455" y="0"/>
                </a:lnTo>
                <a:lnTo>
                  <a:pt x="65658" y="9398"/>
                </a:lnTo>
                <a:lnTo>
                  <a:pt x="46862" y="18799"/>
                </a:lnTo>
                <a:lnTo>
                  <a:pt x="28193" y="28197"/>
                </a:lnTo>
                <a:lnTo>
                  <a:pt x="18796" y="46993"/>
                </a:lnTo>
                <a:lnTo>
                  <a:pt x="9398" y="65661"/>
                </a:lnTo>
                <a:lnTo>
                  <a:pt x="0" y="84457"/>
                </a:lnTo>
                <a:lnTo>
                  <a:pt x="0" y="234572"/>
                </a:lnTo>
                <a:lnTo>
                  <a:pt x="18796" y="243843"/>
                </a:lnTo>
                <a:lnTo>
                  <a:pt x="37591" y="253240"/>
                </a:lnTo>
                <a:lnTo>
                  <a:pt x="46862" y="243843"/>
                </a:lnTo>
                <a:lnTo>
                  <a:pt x="65658" y="234572"/>
                </a:lnTo>
                <a:lnTo>
                  <a:pt x="65658" y="112523"/>
                </a:lnTo>
                <a:lnTo>
                  <a:pt x="75057" y="93855"/>
                </a:lnTo>
                <a:lnTo>
                  <a:pt x="84455" y="75059"/>
                </a:lnTo>
                <a:lnTo>
                  <a:pt x="93853" y="65661"/>
                </a:lnTo>
                <a:lnTo>
                  <a:pt x="112522" y="65661"/>
                </a:lnTo>
                <a:lnTo>
                  <a:pt x="131317" y="75059"/>
                </a:lnTo>
                <a:lnTo>
                  <a:pt x="328295" y="121921"/>
                </a:lnTo>
                <a:lnTo>
                  <a:pt x="337565" y="121921"/>
                </a:lnTo>
                <a:lnTo>
                  <a:pt x="356361" y="131319"/>
                </a:lnTo>
                <a:lnTo>
                  <a:pt x="375157" y="140717"/>
                </a:lnTo>
                <a:lnTo>
                  <a:pt x="384556" y="159513"/>
                </a:lnTo>
                <a:lnTo>
                  <a:pt x="393827" y="168784"/>
                </a:lnTo>
                <a:lnTo>
                  <a:pt x="393827" y="187579"/>
                </a:lnTo>
                <a:lnTo>
                  <a:pt x="403225" y="206375"/>
                </a:lnTo>
                <a:lnTo>
                  <a:pt x="403225" y="337694"/>
                </a:lnTo>
                <a:lnTo>
                  <a:pt x="412623" y="356363"/>
                </a:lnTo>
                <a:lnTo>
                  <a:pt x="450087" y="356363"/>
                </a:lnTo>
                <a:lnTo>
                  <a:pt x="459485" y="33769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98" name="Freeform 9898"/>
          <p:cNvSpPr/>
          <p:nvPr/>
        </p:nvSpPr>
        <p:spPr>
          <a:xfrm rot="-5400000" flipH="0" flipV="0">
            <a:off x="25481300" y="19080993"/>
            <a:ext cx="7615" cy="41153"/>
          </a:xfrm>
          <a:custGeom>
            <a:pathLst>
              <a:path w="46862" h="253237">
                <a:moveTo>
                  <a:pt x="46862" y="0"/>
                </a:moveTo>
                <a:lnTo>
                  <a:pt x="28193" y="9398"/>
                </a:lnTo>
                <a:lnTo>
                  <a:pt x="18796" y="28066"/>
                </a:lnTo>
                <a:lnTo>
                  <a:pt x="9398" y="46862"/>
                </a:lnTo>
                <a:lnTo>
                  <a:pt x="0" y="65658"/>
                </a:lnTo>
                <a:lnTo>
                  <a:pt x="0" y="196977"/>
                </a:lnTo>
                <a:lnTo>
                  <a:pt x="9398" y="215645"/>
                </a:lnTo>
                <a:lnTo>
                  <a:pt x="18796" y="234441"/>
                </a:lnTo>
                <a:lnTo>
                  <a:pt x="28193" y="243839"/>
                </a:lnTo>
                <a:lnTo>
                  <a:pt x="37591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899" name="Freeform 9899"/>
          <p:cNvSpPr/>
          <p:nvPr/>
        </p:nvSpPr>
        <p:spPr>
          <a:xfrm rot="-5400000" flipH="0" flipV="0">
            <a:off x="25461487" y="19038312"/>
            <a:ext cx="56385" cy="56405"/>
          </a:xfrm>
          <a:custGeom>
            <a:pathLst>
              <a:path w="346965" h="347089">
                <a:moveTo>
                  <a:pt x="346965" y="93852"/>
                </a:moveTo>
                <a:lnTo>
                  <a:pt x="328169" y="75056"/>
                </a:lnTo>
                <a:lnTo>
                  <a:pt x="309499" y="65658"/>
                </a:lnTo>
                <a:lnTo>
                  <a:pt x="290703" y="65658"/>
                </a:lnTo>
                <a:lnTo>
                  <a:pt x="262637" y="56260"/>
                </a:lnTo>
                <a:lnTo>
                  <a:pt x="65659" y="0"/>
                </a:lnTo>
                <a:lnTo>
                  <a:pt x="37466" y="0"/>
                </a:lnTo>
                <a:lnTo>
                  <a:pt x="18797" y="0"/>
                </a:lnTo>
                <a:lnTo>
                  <a:pt x="0" y="9398"/>
                </a:lnTo>
                <a:lnTo>
                  <a:pt x="0" y="121918"/>
                </a:lnTo>
                <a:lnTo>
                  <a:pt x="0" y="93852"/>
                </a:lnTo>
                <a:lnTo>
                  <a:pt x="9399" y="75056"/>
                </a:lnTo>
                <a:lnTo>
                  <a:pt x="28195" y="65658"/>
                </a:lnTo>
                <a:lnTo>
                  <a:pt x="46864" y="65658"/>
                </a:lnTo>
                <a:lnTo>
                  <a:pt x="65659" y="75056"/>
                </a:lnTo>
                <a:lnTo>
                  <a:pt x="262637" y="121918"/>
                </a:lnTo>
                <a:lnTo>
                  <a:pt x="271907" y="121918"/>
                </a:lnTo>
                <a:lnTo>
                  <a:pt x="290703" y="131316"/>
                </a:lnTo>
                <a:lnTo>
                  <a:pt x="309499" y="140714"/>
                </a:lnTo>
                <a:lnTo>
                  <a:pt x="318898" y="159510"/>
                </a:lnTo>
                <a:lnTo>
                  <a:pt x="328169" y="168780"/>
                </a:lnTo>
                <a:lnTo>
                  <a:pt x="328169" y="187576"/>
                </a:lnTo>
                <a:lnTo>
                  <a:pt x="337567" y="206375"/>
                </a:lnTo>
                <a:lnTo>
                  <a:pt x="337567" y="34708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00" name="Freeform 9900"/>
          <p:cNvSpPr/>
          <p:nvPr/>
        </p:nvSpPr>
        <p:spPr>
          <a:xfrm rot="-5400000" flipH="0" flipV="0">
            <a:off x="25459197" y="19032987"/>
            <a:ext cx="76198" cy="68583"/>
          </a:xfrm>
          <a:custGeom>
            <a:pathLst>
              <a:path w="468883" h="422021">
                <a:moveTo>
                  <a:pt x="468883" y="393827"/>
                </a:moveTo>
                <a:lnTo>
                  <a:pt x="468883" y="196977"/>
                </a:lnTo>
                <a:lnTo>
                  <a:pt x="459485" y="178178"/>
                </a:lnTo>
                <a:lnTo>
                  <a:pt x="459485" y="159382"/>
                </a:lnTo>
                <a:lnTo>
                  <a:pt x="450087" y="140714"/>
                </a:lnTo>
                <a:lnTo>
                  <a:pt x="440816" y="121918"/>
                </a:lnTo>
                <a:lnTo>
                  <a:pt x="431418" y="103122"/>
                </a:lnTo>
                <a:lnTo>
                  <a:pt x="422021" y="93851"/>
                </a:lnTo>
                <a:lnTo>
                  <a:pt x="412623" y="84454"/>
                </a:lnTo>
                <a:lnTo>
                  <a:pt x="403225" y="337691"/>
                </a:lnTo>
                <a:lnTo>
                  <a:pt x="131317" y="271906"/>
                </a:lnTo>
                <a:lnTo>
                  <a:pt x="121920" y="262635"/>
                </a:lnTo>
                <a:lnTo>
                  <a:pt x="103124" y="253237"/>
                </a:lnTo>
                <a:lnTo>
                  <a:pt x="84455" y="234441"/>
                </a:lnTo>
                <a:lnTo>
                  <a:pt x="75057" y="215646"/>
                </a:lnTo>
                <a:lnTo>
                  <a:pt x="65658" y="196977"/>
                </a:lnTo>
                <a:lnTo>
                  <a:pt x="65658" y="0"/>
                </a:lnTo>
                <a:lnTo>
                  <a:pt x="46862" y="9398"/>
                </a:lnTo>
                <a:lnTo>
                  <a:pt x="37591" y="262635"/>
                </a:lnTo>
                <a:lnTo>
                  <a:pt x="28193" y="271906"/>
                </a:lnTo>
                <a:lnTo>
                  <a:pt x="18796" y="281304"/>
                </a:lnTo>
                <a:lnTo>
                  <a:pt x="9398" y="290701"/>
                </a:lnTo>
                <a:lnTo>
                  <a:pt x="0" y="309497"/>
                </a:lnTo>
                <a:lnTo>
                  <a:pt x="0" y="356360"/>
                </a:lnTo>
                <a:lnTo>
                  <a:pt x="18796" y="365757"/>
                </a:lnTo>
                <a:lnTo>
                  <a:pt x="37591" y="375155"/>
                </a:lnTo>
                <a:lnTo>
                  <a:pt x="65658" y="375155"/>
                </a:lnTo>
                <a:lnTo>
                  <a:pt x="65658" y="346962"/>
                </a:lnTo>
                <a:lnTo>
                  <a:pt x="75057" y="328166"/>
                </a:lnTo>
                <a:lnTo>
                  <a:pt x="103124" y="328166"/>
                </a:lnTo>
                <a:lnTo>
                  <a:pt x="431418" y="412623"/>
                </a:lnTo>
                <a:lnTo>
                  <a:pt x="440816" y="422021"/>
                </a:lnTo>
                <a:lnTo>
                  <a:pt x="459485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01" name="Freeform 9901"/>
          <p:cNvSpPr/>
          <p:nvPr/>
        </p:nvSpPr>
        <p:spPr>
          <a:xfrm rot="-5400000" flipH="0" flipV="0">
            <a:off x="25601687" y="19041366"/>
            <a:ext cx="76198" cy="51824"/>
          </a:xfrm>
          <a:custGeom>
            <a:pathLst>
              <a:path w="468883" h="318898">
                <a:moveTo>
                  <a:pt x="468883" y="140717"/>
                </a:moveTo>
                <a:lnTo>
                  <a:pt x="468883" y="140717"/>
                </a:lnTo>
                <a:lnTo>
                  <a:pt x="459485" y="121921"/>
                </a:lnTo>
                <a:lnTo>
                  <a:pt x="440816" y="112523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592"/>
                </a:lnTo>
                <a:lnTo>
                  <a:pt x="0" y="46989"/>
                </a:lnTo>
                <a:lnTo>
                  <a:pt x="9398" y="56260"/>
                </a:lnTo>
                <a:lnTo>
                  <a:pt x="28193" y="65658"/>
                </a:lnTo>
                <a:lnTo>
                  <a:pt x="196977" y="112523"/>
                </a:lnTo>
                <a:lnTo>
                  <a:pt x="196977" y="318898"/>
                </a:lnTo>
                <a:lnTo>
                  <a:pt x="262508" y="131319"/>
                </a:lnTo>
                <a:lnTo>
                  <a:pt x="422021" y="178181"/>
                </a:lnTo>
                <a:lnTo>
                  <a:pt x="440816" y="178181"/>
                </a:lnTo>
                <a:lnTo>
                  <a:pt x="459485" y="168783"/>
                </a:lnTo>
                <a:lnTo>
                  <a:pt x="459485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02" name="Freeform 9902"/>
          <p:cNvSpPr/>
          <p:nvPr/>
        </p:nvSpPr>
        <p:spPr>
          <a:xfrm rot="-5400000" flipH="0" flipV="0">
            <a:off x="25623028" y="19041366"/>
            <a:ext cx="76198" cy="51823"/>
          </a:xfrm>
          <a:custGeom>
            <a:pathLst>
              <a:path w="468883" h="318895">
                <a:moveTo>
                  <a:pt x="468883" y="290702"/>
                </a:moveTo>
                <a:lnTo>
                  <a:pt x="468883" y="281304"/>
                </a:lnTo>
                <a:lnTo>
                  <a:pt x="459485" y="262635"/>
                </a:lnTo>
                <a:lnTo>
                  <a:pt x="440816" y="253237"/>
                </a:lnTo>
                <a:lnTo>
                  <a:pt x="262508" y="206375"/>
                </a:lnTo>
                <a:lnTo>
                  <a:pt x="262508" y="0"/>
                </a:lnTo>
                <a:lnTo>
                  <a:pt x="196977" y="187579"/>
                </a:lnTo>
                <a:lnTo>
                  <a:pt x="46862" y="150115"/>
                </a:lnTo>
                <a:lnTo>
                  <a:pt x="28193" y="150115"/>
                </a:lnTo>
                <a:lnTo>
                  <a:pt x="9398" y="159513"/>
                </a:lnTo>
                <a:lnTo>
                  <a:pt x="0" y="178181"/>
                </a:lnTo>
                <a:lnTo>
                  <a:pt x="0" y="187579"/>
                </a:lnTo>
                <a:lnTo>
                  <a:pt x="9398" y="206375"/>
                </a:lnTo>
                <a:lnTo>
                  <a:pt x="28193" y="215773"/>
                </a:lnTo>
                <a:lnTo>
                  <a:pt x="422021" y="318895"/>
                </a:lnTo>
                <a:lnTo>
                  <a:pt x="450087" y="318895"/>
                </a:lnTo>
                <a:lnTo>
                  <a:pt x="459485" y="3094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03" name="Freeform 9903"/>
          <p:cNvSpPr/>
          <p:nvPr/>
        </p:nvSpPr>
        <p:spPr>
          <a:xfrm rot="-5400000" flipH="0" flipV="0">
            <a:off x="25715985" y="19080993"/>
            <a:ext cx="7615" cy="41153"/>
          </a:xfrm>
          <a:custGeom>
            <a:pathLst>
              <a:path w="46862" h="253237">
                <a:moveTo>
                  <a:pt x="46862" y="0"/>
                </a:moveTo>
                <a:lnTo>
                  <a:pt x="28193" y="9398"/>
                </a:lnTo>
                <a:lnTo>
                  <a:pt x="18796" y="28194"/>
                </a:lnTo>
                <a:lnTo>
                  <a:pt x="9398" y="46990"/>
                </a:lnTo>
                <a:lnTo>
                  <a:pt x="0" y="65658"/>
                </a:lnTo>
                <a:lnTo>
                  <a:pt x="0" y="196977"/>
                </a:lnTo>
                <a:lnTo>
                  <a:pt x="9398" y="215773"/>
                </a:lnTo>
                <a:lnTo>
                  <a:pt x="18796" y="234442"/>
                </a:lnTo>
                <a:lnTo>
                  <a:pt x="28193" y="243840"/>
                </a:lnTo>
                <a:lnTo>
                  <a:pt x="37591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04" name="Freeform 9904"/>
          <p:cNvSpPr/>
          <p:nvPr/>
        </p:nvSpPr>
        <p:spPr>
          <a:xfrm rot="-5400000" flipH="0" flipV="0">
            <a:off x="25696182" y="19038322"/>
            <a:ext cx="56385" cy="56384"/>
          </a:xfrm>
          <a:custGeom>
            <a:pathLst>
              <a:path w="346965" h="346961">
                <a:moveTo>
                  <a:pt x="346965" y="93724"/>
                </a:moveTo>
                <a:lnTo>
                  <a:pt x="328169" y="75055"/>
                </a:lnTo>
                <a:lnTo>
                  <a:pt x="309499" y="65658"/>
                </a:lnTo>
                <a:lnTo>
                  <a:pt x="290703" y="65658"/>
                </a:lnTo>
                <a:lnTo>
                  <a:pt x="262637" y="56260"/>
                </a:lnTo>
                <a:lnTo>
                  <a:pt x="65659" y="0"/>
                </a:lnTo>
                <a:lnTo>
                  <a:pt x="37466" y="0"/>
                </a:lnTo>
                <a:lnTo>
                  <a:pt x="18797" y="0"/>
                </a:lnTo>
                <a:lnTo>
                  <a:pt x="0" y="9270"/>
                </a:lnTo>
                <a:lnTo>
                  <a:pt x="0" y="121918"/>
                </a:lnTo>
                <a:lnTo>
                  <a:pt x="0" y="93724"/>
                </a:lnTo>
                <a:lnTo>
                  <a:pt x="9399" y="75055"/>
                </a:lnTo>
                <a:lnTo>
                  <a:pt x="28195" y="65658"/>
                </a:lnTo>
                <a:lnTo>
                  <a:pt x="46864" y="65658"/>
                </a:lnTo>
                <a:lnTo>
                  <a:pt x="65659" y="75055"/>
                </a:lnTo>
                <a:lnTo>
                  <a:pt x="262637" y="121918"/>
                </a:lnTo>
                <a:lnTo>
                  <a:pt x="271907" y="121918"/>
                </a:lnTo>
                <a:lnTo>
                  <a:pt x="290703" y="131316"/>
                </a:lnTo>
                <a:lnTo>
                  <a:pt x="309499" y="140586"/>
                </a:lnTo>
                <a:lnTo>
                  <a:pt x="318898" y="159382"/>
                </a:lnTo>
                <a:lnTo>
                  <a:pt x="328169" y="168780"/>
                </a:lnTo>
                <a:lnTo>
                  <a:pt x="328169" y="187579"/>
                </a:lnTo>
                <a:lnTo>
                  <a:pt x="337567" y="206247"/>
                </a:lnTo>
                <a:lnTo>
                  <a:pt x="337567" y="34696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05" name="Freeform 9905"/>
          <p:cNvSpPr/>
          <p:nvPr/>
        </p:nvSpPr>
        <p:spPr>
          <a:xfrm rot="-5400000" flipH="0" flipV="0">
            <a:off x="25693882" y="19032987"/>
            <a:ext cx="76198" cy="68583"/>
          </a:xfrm>
          <a:custGeom>
            <a:pathLst>
              <a:path w="468883" h="422021">
                <a:moveTo>
                  <a:pt x="468883" y="393955"/>
                </a:moveTo>
                <a:lnTo>
                  <a:pt x="468883" y="196977"/>
                </a:lnTo>
                <a:lnTo>
                  <a:pt x="459485" y="178309"/>
                </a:lnTo>
                <a:lnTo>
                  <a:pt x="459485" y="159510"/>
                </a:lnTo>
                <a:lnTo>
                  <a:pt x="450087" y="140714"/>
                </a:lnTo>
                <a:lnTo>
                  <a:pt x="440816" y="122046"/>
                </a:lnTo>
                <a:lnTo>
                  <a:pt x="431418" y="103250"/>
                </a:lnTo>
                <a:lnTo>
                  <a:pt x="422021" y="93852"/>
                </a:lnTo>
                <a:lnTo>
                  <a:pt x="412623" y="84454"/>
                </a:lnTo>
                <a:lnTo>
                  <a:pt x="403225" y="337691"/>
                </a:lnTo>
                <a:lnTo>
                  <a:pt x="131317" y="272033"/>
                </a:lnTo>
                <a:lnTo>
                  <a:pt x="121920" y="262635"/>
                </a:lnTo>
                <a:lnTo>
                  <a:pt x="103124" y="253238"/>
                </a:lnTo>
                <a:lnTo>
                  <a:pt x="84455" y="234569"/>
                </a:lnTo>
                <a:lnTo>
                  <a:pt x="75057" y="215773"/>
                </a:lnTo>
                <a:lnTo>
                  <a:pt x="65658" y="196977"/>
                </a:lnTo>
                <a:lnTo>
                  <a:pt x="65658" y="0"/>
                </a:lnTo>
                <a:lnTo>
                  <a:pt x="46862" y="9398"/>
                </a:lnTo>
                <a:lnTo>
                  <a:pt x="37591" y="262635"/>
                </a:lnTo>
                <a:lnTo>
                  <a:pt x="28193" y="272033"/>
                </a:lnTo>
                <a:lnTo>
                  <a:pt x="18796" y="281431"/>
                </a:lnTo>
                <a:lnTo>
                  <a:pt x="9398" y="290702"/>
                </a:lnTo>
                <a:lnTo>
                  <a:pt x="0" y="309625"/>
                </a:lnTo>
                <a:lnTo>
                  <a:pt x="0" y="356487"/>
                </a:lnTo>
                <a:lnTo>
                  <a:pt x="18796" y="365761"/>
                </a:lnTo>
                <a:lnTo>
                  <a:pt x="37591" y="375159"/>
                </a:lnTo>
                <a:lnTo>
                  <a:pt x="65658" y="375159"/>
                </a:lnTo>
                <a:lnTo>
                  <a:pt x="65658" y="347089"/>
                </a:lnTo>
                <a:lnTo>
                  <a:pt x="75057" y="328294"/>
                </a:lnTo>
                <a:lnTo>
                  <a:pt x="103124" y="328294"/>
                </a:lnTo>
                <a:lnTo>
                  <a:pt x="431418" y="412750"/>
                </a:lnTo>
                <a:lnTo>
                  <a:pt x="440816" y="422021"/>
                </a:lnTo>
                <a:lnTo>
                  <a:pt x="459485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06" name="Freeform 9906"/>
          <p:cNvSpPr/>
          <p:nvPr/>
        </p:nvSpPr>
        <p:spPr>
          <a:xfrm rot="-5400000" flipH="0" flipV="0">
            <a:off x="25806673" y="19060416"/>
            <a:ext cx="65528" cy="24394"/>
          </a:xfrm>
          <a:custGeom>
            <a:pathLst>
              <a:path w="403225" h="150111">
                <a:moveTo>
                  <a:pt x="403225" y="140714"/>
                </a:moveTo>
                <a:lnTo>
                  <a:pt x="403225" y="28066"/>
                </a:lnTo>
                <a:lnTo>
                  <a:pt x="393827" y="56260"/>
                </a:lnTo>
                <a:lnTo>
                  <a:pt x="384556" y="65658"/>
                </a:lnTo>
                <a:lnTo>
                  <a:pt x="375157" y="75055"/>
                </a:lnTo>
                <a:lnTo>
                  <a:pt x="356361" y="84453"/>
                </a:lnTo>
                <a:lnTo>
                  <a:pt x="328295" y="75055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7"/>
                </a:lnTo>
                <a:lnTo>
                  <a:pt x="0" y="28066"/>
                </a:lnTo>
                <a:lnTo>
                  <a:pt x="0" y="37464"/>
                </a:lnTo>
                <a:lnTo>
                  <a:pt x="9398" y="56260"/>
                </a:lnTo>
                <a:lnTo>
                  <a:pt x="28193" y="65658"/>
                </a:lnTo>
                <a:lnTo>
                  <a:pt x="328295" y="150111"/>
                </a:lnTo>
                <a:lnTo>
                  <a:pt x="384556" y="15011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07" name="Freeform 9907"/>
          <p:cNvSpPr/>
          <p:nvPr/>
        </p:nvSpPr>
        <p:spPr>
          <a:xfrm rot="-5400000" flipH="0" flipV="0">
            <a:off x="25777717" y="19032987"/>
            <a:ext cx="76198" cy="68583"/>
          </a:xfrm>
          <a:custGeom>
            <a:pathLst>
              <a:path w="468883" h="422021">
                <a:moveTo>
                  <a:pt x="468883" y="328169"/>
                </a:moveTo>
                <a:lnTo>
                  <a:pt x="468883" y="140717"/>
                </a:lnTo>
                <a:lnTo>
                  <a:pt x="459485" y="121921"/>
                </a:lnTo>
                <a:lnTo>
                  <a:pt x="440816" y="112523"/>
                </a:lnTo>
                <a:lnTo>
                  <a:pt x="46862" y="9398"/>
                </a:lnTo>
                <a:lnTo>
                  <a:pt x="28193" y="0"/>
                </a:lnTo>
                <a:lnTo>
                  <a:pt x="9398" y="18668"/>
                </a:lnTo>
                <a:lnTo>
                  <a:pt x="0" y="37464"/>
                </a:lnTo>
                <a:lnTo>
                  <a:pt x="0" y="46862"/>
                </a:lnTo>
                <a:lnTo>
                  <a:pt x="9398" y="56263"/>
                </a:lnTo>
                <a:lnTo>
                  <a:pt x="28193" y="65661"/>
                </a:lnTo>
                <a:lnTo>
                  <a:pt x="403225" y="168783"/>
                </a:lnTo>
                <a:lnTo>
                  <a:pt x="403225" y="422021"/>
                </a:lnTo>
                <a:lnTo>
                  <a:pt x="422021" y="412623"/>
                </a:lnTo>
                <a:lnTo>
                  <a:pt x="431418" y="403225"/>
                </a:lnTo>
                <a:lnTo>
                  <a:pt x="440816" y="403225"/>
                </a:lnTo>
                <a:lnTo>
                  <a:pt x="450087" y="384429"/>
                </a:lnTo>
                <a:lnTo>
                  <a:pt x="459485" y="365760"/>
                </a:lnTo>
                <a:lnTo>
                  <a:pt x="459485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08" name="Freeform 9908"/>
          <p:cNvSpPr/>
          <p:nvPr/>
        </p:nvSpPr>
        <p:spPr>
          <a:xfrm rot="-5400000" flipH="0" flipV="0">
            <a:off x="25884389" y="19057371"/>
            <a:ext cx="68583" cy="27429"/>
          </a:xfrm>
          <a:custGeom>
            <a:pathLst>
              <a:path w="422021" h="168784">
                <a:moveTo>
                  <a:pt x="422021" y="168784"/>
                </a:moveTo>
                <a:lnTo>
                  <a:pt x="403225" y="93725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37465"/>
                </a:lnTo>
                <a:lnTo>
                  <a:pt x="9398" y="56261"/>
                </a:lnTo>
                <a:lnTo>
                  <a:pt x="28193" y="6565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09" name="Freeform 9909"/>
          <p:cNvSpPr/>
          <p:nvPr/>
        </p:nvSpPr>
        <p:spPr>
          <a:xfrm rot="-5400000" flipH="0" flipV="0">
            <a:off x="25857723" y="19030706"/>
            <a:ext cx="76198" cy="73144"/>
          </a:xfrm>
          <a:custGeom>
            <a:pathLst>
              <a:path w="468883" h="450087">
                <a:moveTo>
                  <a:pt x="468883" y="421893"/>
                </a:moveTo>
                <a:lnTo>
                  <a:pt x="468883" y="281303"/>
                </a:lnTo>
                <a:lnTo>
                  <a:pt x="459485" y="271906"/>
                </a:lnTo>
                <a:lnTo>
                  <a:pt x="450087" y="253237"/>
                </a:lnTo>
                <a:lnTo>
                  <a:pt x="46862" y="9398"/>
                </a:lnTo>
                <a:lnTo>
                  <a:pt x="28193" y="0"/>
                </a:lnTo>
                <a:lnTo>
                  <a:pt x="18796" y="9398"/>
                </a:lnTo>
                <a:lnTo>
                  <a:pt x="0" y="18668"/>
                </a:lnTo>
                <a:lnTo>
                  <a:pt x="0" y="46862"/>
                </a:lnTo>
                <a:lnTo>
                  <a:pt x="18796" y="65658"/>
                </a:lnTo>
                <a:lnTo>
                  <a:pt x="403225" y="300099"/>
                </a:lnTo>
                <a:lnTo>
                  <a:pt x="403225" y="375028"/>
                </a:lnTo>
                <a:lnTo>
                  <a:pt x="422021" y="450087"/>
                </a:lnTo>
                <a:lnTo>
                  <a:pt x="450087" y="450087"/>
                </a:lnTo>
                <a:lnTo>
                  <a:pt x="459485" y="44068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10" name="Freeform 9910"/>
          <p:cNvSpPr/>
          <p:nvPr/>
        </p:nvSpPr>
        <p:spPr>
          <a:xfrm rot="-5400000" flipH="0" flipV="0">
            <a:off x="25962878" y="19081003"/>
            <a:ext cx="7615" cy="41133"/>
          </a:xfrm>
          <a:custGeom>
            <a:pathLst>
              <a:path w="46862" h="253113">
                <a:moveTo>
                  <a:pt x="46862" y="0"/>
                </a:moveTo>
                <a:lnTo>
                  <a:pt x="28193" y="9398"/>
                </a:lnTo>
                <a:lnTo>
                  <a:pt x="18796" y="28066"/>
                </a:lnTo>
                <a:lnTo>
                  <a:pt x="9398" y="46862"/>
                </a:lnTo>
                <a:lnTo>
                  <a:pt x="0" y="65661"/>
                </a:lnTo>
                <a:lnTo>
                  <a:pt x="0" y="196977"/>
                </a:lnTo>
                <a:lnTo>
                  <a:pt x="9398" y="215646"/>
                </a:lnTo>
                <a:lnTo>
                  <a:pt x="18796" y="234441"/>
                </a:lnTo>
                <a:lnTo>
                  <a:pt x="28193" y="243839"/>
                </a:lnTo>
                <a:lnTo>
                  <a:pt x="37591" y="25311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11" name="Freeform 9911"/>
          <p:cNvSpPr/>
          <p:nvPr/>
        </p:nvSpPr>
        <p:spPr>
          <a:xfrm rot="-5400000" flipH="0" flipV="0">
            <a:off x="25943064" y="19038322"/>
            <a:ext cx="56385" cy="56385"/>
          </a:xfrm>
          <a:custGeom>
            <a:pathLst>
              <a:path w="346965" h="346965">
                <a:moveTo>
                  <a:pt x="346965" y="93728"/>
                </a:moveTo>
                <a:lnTo>
                  <a:pt x="328169" y="75059"/>
                </a:lnTo>
                <a:lnTo>
                  <a:pt x="309499" y="65658"/>
                </a:lnTo>
                <a:lnTo>
                  <a:pt x="290703" y="65658"/>
                </a:lnTo>
                <a:lnTo>
                  <a:pt x="262637" y="56260"/>
                </a:lnTo>
                <a:lnTo>
                  <a:pt x="65659" y="0"/>
                </a:lnTo>
                <a:lnTo>
                  <a:pt x="37466" y="0"/>
                </a:lnTo>
                <a:lnTo>
                  <a:pt x="18797" y="0"/>
                </a:lnTo>
                <a:lnTo>
                  <a:pt x="0" y="9398"/>
                </a:lnTo>
                <a:lnTo>
                  <a:pt x="0" y="121921"/>
                </a:lnTo>
                <a:lnTo>
                  <a:pt x="0" y="93728"/>
                </a:lnTo>
                <a:lnTo>
                  <a:pt x="9399" y="75059"/>
                </a:lnTo>
                <a:lnTo>
                  <a:pt x="28195" y="65658"/>
                </a:lnTo>
                <a:lnTo>
                  <a:pt x="46864" y="65658"/>
                </a:lnTo>
                <a:lnTo>
                  <a:pt x="65659" y="75059"/>
                </a:lnTo>
                <a:lnTo>
                  <a:pt x="262637" y="121921"/>
                </a:lnTo>
                <a:lnTo>
                  <a:pt x="271907" y="121921"/>
                </a:lnTo>
                <a:lnTo>
                  <a:pt x="290703" y="131319"/>
                </a:lnTo>
                <a:lnTo>
                  <a:pt x="309499" y="140717"/>
                </a:lnTo>
                <a:lnTo>
                  <a:pt x="318898" y="159386"/>
                </a:lnTo>
                <a:lnTo>
                  <a:pt x="328169" y="168783"/>
                </a:lnTo>
                <a:lnTo>
                  <a:pt x="328169" y="187579"/>
                </a:lnTo>
                <a:lnTo>
                  <a:pt x="337567" y="206248"/>
                </a:lnTo>
                <a:lnTo>
                  <a:pt x="337567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12" name="Freeform 9912"/>
          <p:cNvSpPr/>
          <p:nvPr/>
        </p:nvSpPr>
        <p:spPr>
          <a:xfrm rot="-5400000" flipH="0" flipV="0">
            <a:off x="25940785" y="19032987"/>
            <a:ext cx="76198" cy="68583"/>
          </a:xfrm>
          <a:custGeom>
            <a:pathLst>
              <a:path w="468883" h="422021">
                <a:moveTo>
                  <a:pt x="468883" y="393827"/>
                </a:moveTo>
                <a:lnTo>
                  <a:pt x="468883" y="196850"/>
                </a:lnTo>
                <a:lnTo>
                  <a:pt x="459485" y="178181"/>
                </a:lnTo>
                <a:lnTo>
                  <a:pt x="459485" y="159385"/>
                </a:lnTo>
                <a:lnTo>
                  <a:pt x="450087" y="140590"/>
                </a:lnTo>
                <a:lnTo>
                  <a:pt x="440816" y="121921"/>
                </a:lnTo>
                <a:lnTo>
                  <a:pt x="431418" y="103125"/>
                </a:lnTo>
                <a:lnTo>
                  <a:pt x="422021" y="93727"/>
                </a:lnTo>
                <a:lnTo>
                  <a:pt x="412623" y="84330"/>
                </a:lnTo>
                <a:lnTo>
                  <a:pt x="403225" y="337567"/>
                </a:lnTo>
                <a:lnTo>
                  <a:pt x="131317" y="271909"/>
                </a:lnTo>
                <a:lnTo>
                  <a:pt x="121920" y="262511"/>
                </a:lnTo>
                <a:lnTo>
                  <a:pt x="103124" y="253237"/>
                </a:lnTo>
                <a:lnTo>
                  <a:pt x="84455" y="234441"/>
                </a:lnTo>
                <a:lnTo>
                  <a:pt x="75057" y="215646"/>
                </a:lnTo>
                <a:lnTo>
                  <a:pt x="65658" y="196850"/>
                </a:lnTo>
                <a:lnTo>
                  <a:pt x="65658" y="0"/>
                </a:lnTo>
                <a:lnTo>
                  <a:pt x="46862" y="9398"/>
                </a:lnTo>
                <a:lnTo>
                  <a:pt x="37591" y="262511"/>
                </a:lnTo>
                <a:lnTo>
                  <a:pt x="28193" y="271909"/>
                </a:lnTo>
                <a:lnTo>
                  <a:pt x="18796" y="281307"/>
                </a:lnTo>
                <a:lnTo>
                  <a:pt x="9398" y="290705"/>
                </a:lnTo>
                <a:lnTo>
                  <a:pt x="0" y="309500"/>
                </a:lnTo>
                <a:lnTo>
                  <a:pt x="0" y="356363"/>
                </a:lnTo>
                <a:lnTo>
                  <a:pt x="18796" y="365760"/>
                </a:lnTo>
                <a:lnTo>
                  <a:pt x="37591" y="375031"/>
                </a:lnTo>
                <a:lnTo>
                  <a:pt x="65658" y="375031"/>
                </a:lnTo>
                <a:lnTo>
                  <a:pt x="65658" y="346965"/>
                </a:lnTo>
                <a:lnTo>
                  <a:pt x="75057" y="328169"/>
                </a:lnTo>
                <a:lnTo>
                  <a:pt x="103124" y="328169"/>
                </a:lnTo>
                <a:lnTo>
                  <a:pt x="431418" y="412623"/>
                </a:lnTo>
                <a:lnTo>
                  <a:pt x="440816" y="422021"/>
                </a:lnTo>
                <a:lnTo>
                  <a:pt x="459485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13" name="Freeform 9913"/>
          <p:cNvSpPr/>
          <p:nvPr/>
        </p:nvSpPr>
        <p:spPr>
          <a:xfrm rot="-5400000" flipH="0" flipV="0">
            <a:off x="26048220" y="19048992"/>
            <a:ext cx="56385" cy="38099"/>
          </a:xfrm>
          <a:custGeom>
            <a:pathLst>
              <a:path w="346965" h="234443">
                <a:moveTo>
                  <a:pt x="346965" y="225045"/>
                </a:moveTo>
                <a:lnTo>
                  <a:pt x="346965" y="84455"/>
                </a:lnTo>
                <a:lnTo>
                  <a:pt x="346965" y="93853"/>
                </a:lnTo>
                <a:lnTo>
                  <a:pt x="337567" y="112522"/>
                </a:lnTo>
                <a:lnTo>
                  <a:pt x="337567" y="131319"/>
                </a:lnTo>
                <a:lnTo>
                  <a:pt x="328296" y="150115"/>
                </a:lnTo>
                <a:lnTo>
                  <a:pt x="309499" y="159386"/>
                </a:lnTo>
                <a:lnTo>
                  <a:pt x="300101" y="168784"/>
                </a:lnTo>
                <a:lnTo>
                  <a:pt x="262637" y="168784"/>
                </a:lnTo>
                <a:lnTo>
                  <a:pt x="243841" y="159386"/>
                </a:lnTo>
                <a:lnTo>
                  <a:pt x="112522" y="121920"/>
                </a:lnTo>
                <a:lnTo>
                  <a:pt x="103124" y="121920"/>
                </a:lnTo>
                <a:lnTo>
                  <a:pt x="84455" y="112522"/>
                </a:lnTo>
                <a:lnTo>
                  <a:pt x="65660" y="103124"/>
                </a:lnTo>
                <a:lnTo>
                  <a:pt x="46864" y="93853"/>
                </a:lnTo>
                <a:lnTo>
                  <a:pt x="37593" y="84455"/>
                </a:lnTo>
                <a:lnTo>
                  <a:pt x="28195" y="75057"/>
                </a:lnTo>
                <a:lnTo>
                  <a:pt x="18797" y="56262"/>
                </a:lnTo>
                <a:lnTo>
                  <a:pt x="18797" y="37466"/>
                </a:lnTo>
                <a:lnTo>
                  <a:pt x="9398" y="18796"/>
                </a:lnTo>
                <a:lnTo>
                  <a:pt x="9398" y="0"/>
                </a:lnTo>
                <a:lnTo>
                  <a:pt x="0" y="140717"/>
                </a:lnTo>
                <a:lnTo>
                  <a:pt x="9398" y="150115"/>
                </a:lnTo>
                <a:lnTo>
                  <a:pt x="28195" y="159386"/>
                </a:lnTo>
                <a:lnTo>
                  <a:pt x="46864" y="168784"/>
                </a:lnTo>
                <a:lnTo>
                  <a:pt x="65660" y="178181"/>
                </a:lnTo>
                <a:lnTo>
                  <a:pt x="84455" y="187579"/>
                </a:lnTo>
                <a:lnTo>
                  <a:pt x="112522" y="196977"/>
                </a:lnTo>
                <a:lnTo>
                  <a:pt x="243841" y="234443"/>
                </a:lnTo>
                <a:lnTo>
                  <a:pt x="281305" y="234443"/>
                </a:lnTo>
                <a:lnTo>
                  <a:pt x="309499" y="234443"/>
                </a:lnTo>
                <a:lnTo>
                  <a:pt x="328296" y="2250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14" name="Freeform 9914"/>
          <p:cNvSpPr/>
          <p:nvPr/>
        </p:nvSpPr>
        <p:spPr>
          <a:xfrm rot="-5400000" flipH="0" flipV="0">
            <a:off x="26061933" y="19001739"/>
            <a:ext cx="25901" cy="38099"/>
          </a:xfrm>
          <a:custGeom>
            <a:pathLst>
              <a:path w="159386" h="234443">
                <a:moveTo>
                  <a:pt x="159386" y="225044"/>
                </a:moveTo>
                <a:lnTo>
                  <a:pt x="159386" y="112522"/>
                </a:lnTo>
                <a:lnTo>
                  <a:pt x="159386" y="121920"/>
                </a:lnTo>
                <a:lnTo>
                  <a:pt x="149988" y="140717"/>
                </a:lnTo>
                <a:lnTo>
                  <a:pt x="149988" y="159513"/>
                </a:lnTo>
                <a:lnTo>
                  <a:pt x="131318" y="168784"/>
                </a:lnTo>
                <a:lnTo>
                  <a:pt x="112395" y="168784"/>
                </a:lnTo>
                <a:lnTo>
                  <a:pt x="93726" y="168784"/>
                </a:lnTo>
                <a:lnTo>
                  <a:pt x="74931" y="159513"/>
                </a:lnTo>
                <a:lnTo>
                  <a:pt x="56262" y="140717"/>
                </a:lnTo>
                <a:lnTo>
                  <a:pt x="37466" y="121920"/>
                </a:lnTo>
                <a:lnTo>
                  <a:pt x="28067" y="103251"/>
                </a:lnTo>
                <a:lnTo>
                  <a:pt x="28067" y="84455"/>
                </a:lnTo>
                <a:lnTo>
                  <a:pt x="18669" y="65660"/>
                </a:lnTo>
                <a:lnTo>
                  <a:pt x="18669" y="46864"/>
                </a:lnTo>
                <a:lnTo>
                  <a:pt x="9271" y="18796"/>
                </a:lnTo>
                <a:lnTo>
                  <a:pt x="0" y="0"/>
                </a:lnTo>
                <a:lnTo>
                  <a:pt x="0" y="196977"/>
                </a:lnTo>
                <a:lnTo>
                  <a:pt x="9271" y="178182"/>
                </a:lnTo>
                <a:lnTo>
                  <a:pt x="18669" y="196977"/>
                </a:lnTo>
                <a:lnTo>
                  <a:pt x="37466" y="206375"/>
                </a:lnTo>
                <a:lnTo>
                  <a:pt x="56262" y="225044"/>
                </a:lnTo>
                <a:lnTo>
                  <a:pt x="74931" y="234443"/>
                </a:lnTo>
                <a:lnTo>
                  <a:pt x="121793" y="234443"/>
                </a:lnTo>
                <a:lnTo>
                  <a:pt x="140590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15" name="Freeform 9915"/>
          <p:cNvSpPr/>
          <p:nvPr/>
        </p:nvSpPr>
        <p:spPr>
          <a:xfrm rot="-5400000" flipH="0" flipV="0">
            <a:off x="26009357" y="19020799"/>
            <a:ext cx="108209" cy="60946"/>
          </a:xfrm>
          <a:custGeom>
            <a:pathLst>
              <a:path w="665860" h="375031">
                <a:moveTo>
                  <a:pt x="665860" y="271906"/>
                </a:moveTo>
                <a:lnTo>
                  <a:pt x="665860" y="225043"/>
                </a:lnTo>
                <a:lnTo>
                  <a:pt x="656462" y="206248"/>
                </a:lnTo>
                <a:lnTo>
                  <a:pt x="647064" y="187452"/>
                </a:lnTo>
                <a:lnTo>
                  <a:pt x="647064" y="168782"/>
                </a:lnTo>
                <a:lnTo>
                  <a:pt x="637666" y="159384"/>
                </a:lnTo>
                <a:lnTo>
                  <a:pt x="618998" y="149986"/>
                </a:lnTo>
                <a:lnTo>
                  <a:pt x="609600" y="131190"/>
                </a:lnTo>
                <a:lnTo>
                  <a:pt x="590804" y="121792"/>
                </a:lnTo>
                <a:lnTo>
                  <a:pt x="572134" y="112522"/>
                </a:lnTo>
                <a:lnTo>
                  <a:pt x="553211" y="103122"/>
                </a:lnTo>
                <a:lnTo>
                  <a:pt x="534542" y="103122"/>
                </a:lnTo>
                <a:lnTo>
                  <a:pt x="168782" y="0"/>
                </a:lnTo>
                <a:lnTo>
                  <a:pt x="131317" y="0"/>
                </a:lnTo>
                <a:lnTo>
                  <a:pt x="84455" y="0"/>
                </a:lnTo>
                <a:lnTo>
                  <a:pt x="65658" y="9398"/>
                </a:lnTo>
                <a:lnTo>
                  <a:pt x="56260" y="18668"/>
                </a:lnTo>
                <a:lnTo>
                  <a:pt x="37591" y="37464"/>
                </a:lnTo>
                <a:lnTo>
                  <a:pt x="18796" y="56260"/>
                </a:lnTo>
                <a:lnTo>
                  <a:pt x="9398" y="65658"/>
                </a:lnTo>
                <a:lnTo>
                  <a:pt x="9398" y="84327"/>
                </a:lnTo>
                <a:lnTo>
                  <a:pt x="0" y="103122"/>
                </a:lnTo>
                <a:lnTo>
                  <a:pt x="0" y="178054"/>
                </a:lnTo>
                <a:lnTo>
                  <a:pt x="9398" y="206248"/>
                </a:lnTo>
                <a:lnTo>
                  <a:pt x="9398" y="225043"/>
                </a:lnTo>
                <a:lnTo>
                  <a:pt x="18796" y="243839"/>
                </a:lnTo>
                <a:lnTo>
                  <a:pt x="28193" y="253110"/>
                </a:lnTo>
                <a:lnTo>
                  <a:pt x="37591" y="271906"/>
                </a:lnTo>
                <a:lnTo>
                  <a:pt x="46862" y="271906"/>
                </a:lnTo>
                <a:lnTo>
                  <a:pt x="56260" y="290703"/>
                </a:lnTo>
                <a:lnTo>
                  <a:pt x="65658" y="149986"/>
                </a:lnTo>
                <a:lnTo>
                  <a:pt x="65658" y="112522"/>
                </a:lnTo>
                <a:lnTo>
                  <a:pt x="75057" y="93724"/>
                </a:lnTo>
                <a:lnTo>
                  <a:pt x="84455" y="84327"/>
                </a:lnTo>
                <a:lnTo>
                  <a:pt x="93853" y="74929"/>
                </a:lnTo>
                <a:lnTo>
                  <a:pt x="112522" y="65658"/>
                </a:lnTo>
                <a:lnTo>
                  <a:pt x="168782" y="65658"/>
                </a:lnTo>
                <a:lnTo>
                  <a:pt x="300101" y="103122"/>
                </a:lnTo>
                <a:lnTo>
                  <a:pt x="309499" y="103122"/>
                </a:lnTo>
                <a:lnTo>
                  <a:pt x="328295" y="112522"/>
                </a:lnTo>
                <a:lnTo>
                  <a:pt x="346963" y="121792"/>
                </a:lnTo>
                <a:lnTo>
                  <a:pt x="356361" y="131190"/>
                </a:lnTo>
                <a:lnTo>
                  <a:pt x="365759" y="149986"/>
                </a:lnTo>
                <a:lnTo>
                  <a:pt x="384556" y="159384"/>
                </a:lnTo>
                <a:lnTo>
                  <a:pt x="384556" y="178054"/>
                </a:lnTo>
                <a:lnTo>
                  <a:pt x="393827" y="196850"/>
                </a:lnTo>
                <a:lnTo>
                  <a:pt x="393827" y="215646"/>
                </a:lnTo>
                <a:lnTo>
                  <a:pt x="403225" y="234441"/>
                </a:lnTo>
                <a:lnTo>
                  <a:pt x="403225" y="375031"/>
                </a:lnTo>
                <a:lnTo>
                  <a:pt x="412623" y="356361"/>
                </a:lnTo>
                <a:lnTo>
                  <a:pt x="431418" y="346963"/>
                </a:lnTo>
                <a:lnTo>
                  <a:pt x="440816" y="337565"/>
                </a:lnTo>
                <a:lnTo>
                  <a:pt x="440816" y="140588"/>
                </a:lnTo>
                <a:lnTo>
                  <a:pt x="534542" y="168782"/>
                </a:lnTo>
                <a:lnTo>
                  <a:pt x="553211" y="178054"/>
                </a:lnTo>
                <a:lnTo>
                  <a:pt x="572134" y="187452"/>
                </a:lnTo>
                <a:lnTo>
                  <a:pt x="581406" y="196850"/>
                </a:lnTo>
                <a:lnTo>
                  <a:pt x="590804" y="215646"/>
                </a:lnTo>
                <a:lnTo>
                  <a:pt x="600202" y="234441"/>
                </a:lnTo>
                <a:lnTo>
                  <a:pt x="600202" y="365632"/>
                </a:lnTo>
                <a:lnTo>
                  <a:pt x="618998" y="356361"/>
                </a:lnTo>
                <a:lnTo>
                  <a:pt x="637666" y="346963"/>
                </a:lnTo>
                <a:lnTo>
                  <a:pt x="647064" y="328167"/>
                </a:lnTo>
                <a:lnTo>
                  <a:pt x="656462" y="309372"/>
                </a:lnTo>
                <a:lnTo>
                  <a:pt x="665860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16" name="Freeform 9916"/>
          <p:cNvSpPr/>
          <p:nvPr/>
        </p:nvSpPr>
        <p:spPr>
          <a:xfrm rot="-5400000" flipH="0" flipV="0">
            <a:off x="26131271" y="19057371"/>
            <a:ext cx="68583" cy="27429"/>
          </a:xfrm>
          <a:custGeom>
            <a:pathLst>
              <a:path w="422021" h="168784">
                <a:moveTo>
                  <a:pt x="422021" y="168784"/>
                </a:moveTo>
                <a:lnTo>
                  <a:pt x="403225" y="93854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37465"/>
                </a:lnTo>
                <a:lnTo>
                  <a:pt x="9398" y="56262"/>
                </a:lnTo>
                <a:lnTo>
                  <a:pt x="28193" y="6566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17" name="Freeform 9917"/>
          <p:cNvSpPr/>
          <p:nvPr/>
        </p:nvSpPr>
        <p:spPr>
          <a:xfrm rot="-5400000" flipH="0" flipV="0">
            <a:off x="26104605" y="19030706"/>
            <a:ext cx="76198" cy="73144"/>
          </a:xfrm>
          <a:custGeom>
            <a:pathLst>
              <a:path w="468883" h="450089">
                <a:moveTo>
                  <a:pt x="468883" y="422021"/>
                </a:moveTo>
                <a:lnTo>
                  <a:pt x="468883" y="281305"/>
                </a:lnTo>
                <a:lnTo>
                  <a:pt x="459485" y="271908"/>
                </a:lnTo>
                <a:lnTo>
                  <a:pt x="450087" y="253239"/>
                </a:lnTo>
                <a:lnTo>
                  <a:pt x="46862" y="9398"/>
                </a:lnTo>
                <a:lnTo>
                  <a:pt x="28193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46864"/>
                </a:lnTo>
                <a:lnTo>
                  <a:pt x="18796" y="65660"/>
                </a:lnTo>
                <a:lnTo>
                  <a:pt x="403225" y="300101"/>
                </a:lnTo>
                <a:lnTo>
                  <a:pt x="403225" y="375159"/>
                </a:lnTo>
                <a:lnTo>
                  <a:pt x="422021" y="450089"/>
                </a:lnTo>
                <a:lnTo>
                  <a:pt x="450087" y="450089"/>
                </a:lnTo>
                <a:lnTo>
                  <a:pt x="459485" y="44081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18" name="Freeform 9918"/>
          <p:cNvSpPr/>
          <p:nvPr/>
        </p:nvSpPr>
        <p:spPr>
          <a:xfrm rot="-5400000" flipH="0" flipV="0">
            <a:off x="26184613" y="19042130"/>
            <a:ext cx="67055" cy="59440"/>
          </a:xfrm>
          <a:custGeom>
            <a:pathLst>
              <a:path w="412623" h="365761">
                <a:moveTo>
                  <a:pt x="412623" y="103124"/>
                </a:moveTo>
                <a:lnTo>
                  <a:pt x="393827" y="93853"/>
                </a:lnTo>
                <a:lnTo>
                  <a:pt x="384556" y="75057"/>
                </a:lnTo>
                <a:lnTo>
                  <a:pt x="365759" y="65660"/>
                </a:lnTo>
                <a:lnTo>
                  <a:pt x="346963" y="56262"/>
                </a:lnTo>
                <a:lnTo>
                  <a:pt x="318897" y="56262"/>
                </a:lnTo>
                <a:lnTo>
                  <a:pt x="300101" y="46991"/>
                </a:lnTo>
                <a:lnTo>
                  <a:pt x="131317" y="0"/>
                </a:lnTo>
                <a:lnTo>
                  <a:pt x="103124" y="0"/>
                </a:lnTo>
                <a:lnTo>
                  <a:pt x="84455" y="0"/>
                </a:lnTo>
                <a:lnTo>
                  <a:pt x="65658" y="9398"/>
                </a:lnTo>
                <a:lnTo>
                  <a:pt x="46862" y="18796"/>
                </a:lnTo>
                <a:lnTo>
                  <a:pt x="28193" y="28195"/>
                </a:lnTo>
                <a:lnTo>
                  <a:pt x="18796" y="46991"/>
                </a:lnTo>
                <a:lnTo>
                  <a:pt x="9398" y="65660"/>
                </a:lnTo>
                <a:lnTo>
                  <a:pt x="0" y="84455"/>
                </a:lnTo>
                <a:lnTo>
                  <a:pt x="0" y="300101"/>
                </a:lnTo>
                <a:lnTo>
                  <a:pt x="18796" y="309499"/>
                </a:lnTo>
                <a:lnTo>
                  <a:pt x="37591" y="318897"/>
                </a:lnTo>
                <a:lnTo>
                  <a:pt x="46862" y="309499"/>
                </a:lnTo>
                <a:lnTo>
                  <a:pt x="65658" y="300101"/>
                </a:lnTo>
                <a:lnTo>
                  <a:pt x="65658" y="93853"/>
                </a:lnTo>
                <a:lnTo>
                  <a:pt x="75057" y="75057"/>
                </a:lnTo>
                <a:lnTo>
                  <a:pt x="93853" y="65660"/>
                </a:lnTo>
                <a:lnTo>
                  <a:pt x="112522" y="65660"/>
                </a:lnTo>
                <a:lnTo>
                  <a:pt x="131317" y="75057"/>
                </a:lnTo>
                <a:lnTo>
                  <a:pt x="196977" y="84455"/>
                </a:lnTo>
                <a:lnTo>
                  <a:pt x="196977" y="365761"/>
                </a:lnTo>
                <a:lnTo>
                  <a:pt x="262508" y="103124"/>
                </a:lnTo>
                <a:lnTo>
                  <a:pt x="300101" y="112522"/>
                </a:lnTo>
                <a:lnTo>
                  <a:pt x="309499" y="112522"/>
                </a:lnTo>
                <a:lnTo>
                  <a:pt x="328295" y="122047"/>
                </a:lnTo>
                <a:lnTo>
                  <a:pt x="346963" y="131319"/>
                </a:lnTo>
                <a:lnTo>
                  <a:pt x="356361" y="140717"/>
                </a:lnTo>
                <a:lnTo>
                  <a:pt x="365759" y="159513"/>
                </a:lnTo>
                <a:lnTo>
                  <a:pt x="384556" y="168911"/>
                </a:lnTo>
                <a:lnTo>
                  <a:pt x="384556" y="187579"/>
                </a:lnTo>
                <a:lnTo>
                  <a:pt x="393827" y="206375"/>
                </a:lnTo>
                <a:lnTo>
                  <a:pt x="393827" y="225171"/>
                </a:lnTo>
                <a:lnTo>
                  <a:pt x="403225" y="24384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19" name="Freeform 9919"/>
          <p:cNvSpPr/>
          <p:nvPr/>
        </p:nvSpPr>
        <p:spPr>
          <a:xfrm rot="-5400000" flipH="0" flipV="0">
            <a:off x="26206715" y="19027641"/>
            <a:ext cx="44187" cy="47263"/>
          </a:xfrm>
          <a:custGeom>
            <a:pathLst>
              <a:path w="271906" h="290830">
                <a:moveTo>
                  <a:pt x="271906" y="159513"/>
                </a:moveTo>
                <a:lnTo>
                  <a:pt x="271906" y="150115"/>
                </a:lnTo>
                <a:lnTo>
                  <a:pt x="262508" y="122047"/>
                </a:lnTo>
                <a:lnTo>
                  <a:pt x="262508" y="84455"/>
                </a:lnTo>
                <a:lnTo>
                  <a:pt x="253110" y="65787"/>
                </a:lnTo>
                <a:lnTo>
                  <a:pt x="243839" y="46991"/>
                </a:lnTo>
                <a:lnTo>
                  <a:pt x="243839" y="28195"/>
                </a:lnTo>
                <a:lnTo>
                  <a:pt x="234441" y="18923"/>
                </a:lnTo>
                <a:lnTo>
                  <a:pt x="225044" y="9398"/>
                </a:lnTo>
                <a:lnTo>
                  <a:pt x="215646" y="0"/>
                </a:lnTo>
                <a:lnTo>
                  <a:pt x="206248" y="140717"/>
                </a:lnTo>
                <a:lnTo>
                  <a:pt x="206248" y="150115"/>
                </a:lnTo>
                <a:lnTo>
                  <a:pt x="196850" y="168911"/>
                </a:lnTo>
                <a:lnTo>
                  <a:pt x="196850" y="187579"/>
                </a:lnTo>
                <a:lnTo>
                  <a:pt x="187579" y="206375"/>
                </a:lnTo>
                <a:lnTo>
                  <a:pt x="168782" y="215773"/>
                </a:lnTo>
                <a:lnTo>
                  <a:pt x="159384" y="225171"/>
                </a:lnTo>
                <a:lnTo>
                  <a:pt x="121920" y="225171"/>
                </a:lnTo>
                <a:lnTo>
                  <a:pt x="103124" y="215773"/>
                </a:lnTo>
                <a:lnTo>
                  <a:pt x="65531" y="206375"/>
                </a:lnTo>
                <a:lnTo>
                  <a:pt x="65531" y="0"/>
                </a:lnTo>
                <a:lnTo>
                  <a:pt x="0" y="262637"/>
                </a:lnTo>
                <a:lnTo>
                  <a:pt x="103124" y="290830"/>
                </a:lnTo>
                <a:lnTo>
                  <a:pt x="140588" y="290830"/>
                </a:lnTo>
                <a:lnTo>
                  <a:pt x="159384" y="290830"/>
                </a:lnTo>
                <a:lnTo>
                  <a:pt x="178180" y="281432"/>
                </a:lnTo>
                <a:lnTo>
                  <a:pt x="196850" y="281432"/>
                </a:lnTo>
                <a:lnTo>
                  <a:pt x="215646" y="262637"/>
                </a:lnTo>
                <a:lnTo>
                  <a:pt x="234441" y="253239"/>
                </a:lnTo>
                <a:lnTo>
                  <a:pt x="243839" y="234570"/>
                </a:lnTo>
                <a:lnTo>
                  <a:pt x="253110" y="215773"/>
                </a:lnTo>
                <a:lnTo>
                  <a:pt x="262508" y="196977"/>
                </a:lnTo>
                <a:lnTo>
                  <a:pt x="262508" y="17830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20" name="Freeform 9920"/>
          <p:cNvSpPr/>
          <p:nvPr/>
        </p:nvSpPr>
        <p:spPr>
          <a:xfrm rot="-5400000" flipH="0" flipV="0">
            <a:off x="26250915" y="19041376"/>
            <a:ext cx="76198" cy="51803"/>
          </a:xfrm>
          <a:custGeom>
            <a:pathLst>
              <a:path w="468883" h="318770">
                <a:moveTo>
                  <a:pt x="468883" y="140588"/>
                </a:moveTo>
                <a:lnTo>
                  <a:pt x="468883" y="140588"/>
                </a:lnTo>
                <a:lnTo>
                  <a:pt x="459485" y="121792"/>
                </a:lnTo>
                <a:lnTo>
                  <a:pt x="440816" y="112522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8"/>
                </a:lnTo>
                <a:lnTo>
                  <a:pt x="9398" y="18668"/>
                </a:lnTo>
                <a:lnTo>
                  <a:pt x="0" y="37464"/>
                </a:lnTo>
                <a:lnTo>
                  <a:pt x="0" y="46862"/>
                </a:lnTo>
                <a:lnTo>
                  <a:pt x="9398" y="56260"/>
                </a:lnTo>
                <a:lnTo>
                  <a:pt x="28193" y="65658"/>
                </a:lnTo>
                <a:lnTo>
                  <a:pt x="196977" y="112522"/>
                </a:lnTo>
                <a:lnTo>
                  <a:pt x="196977" y="318770"/>
                </a:lnTo>
                <a:lnTo>
                  <a:pt x="262508" y="131190"/>
                </a:lnTo>
                <a:lnTo>
                  <a:pt x="422021" y="178054"/>
                </a:lnTo>
                <a:lnTo>
                  <a:pt x="440816" y="178054"/>
                </a:lnTo>
                <a:lnTo>
                  <a:pt x="459485" y="168782"/>
                </a:lnTo>
                <a:lnTo>
                  <a:pt x="459485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21" name="Freeform 9921"/>
          <p:cNvSpPr/>
          <p:nvPr/>
        </p:nvSpPr>
        <p:spPr>
          <a:xfrm rot="-5400000" flipH="0" flipV="0">
            <a:off x="26272245" y="19041366"/>
            <a:ext cx="76198" cy="51824"/>
          </a:xfrm>
          <a:custGeom>
            <a:pathLst>
              <a:path w="468883" h="318897">
                <a:moveTo>
                  <a:pt x="468883" y="290703"/>
                </a:moveTo>
                <a:lnTo>
                  <a:pt x="468883" y="281433"/>
                </a:lnTo>
                <a:lnTo>
                  <a:pt x="459485" y="262637"/>
                </a:lnTo>
                <a:lnTo>
                  <a:pt x="440816" y="253239"/>
                </a:lnTo>
                <a:lnTo>
                  <a:pt x="262508" y="206375"/>
                </a:lnTo>
                <a:lnTo>
                  <a:pt x="262508" y="0"/>
                </a:lnTo>
                <a:lnTo>
                  <a:pt x="196977" y="187580"/>
                </a:lnTo>
                <a:lnTo>
                  <a:pt x="46862" y="150115"/>
                </a:lnTo>
                <a:lnTo>
                  <a:pt x="28193" y="150115"/>
                </a:lnTo>
                <a:lnTo>
                  <a:pt x="9398" y="159513"/>
                </a:lnTo>
                <a:lnTo>
                  <a:pt x="0" y="178182"/>
                </a:lnTo>
                <a:lnTo>
                  <a:pt x="0" y="187580"/>
                </a:lnTo>
                <a:lnTo>
                  <a:pt x="9398" y="206375"/>
                </a:lnTo>
                <a:lnTo>
                  <a:pt x="28193" y="215773"/>
                </a:lnTo>
                <a:lnTo>
                  <a:pt x="422021" y="318897"/>
                </a:lnTo>
                <a:lnTo>
                  <a:pt x="450087" y="318897"/>
                </a:lnTo>
                <a:lnTo>
                  <a:pt x="459485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22" name="Freeform 9922"/>
          <p:cNvSpPr/>
          <p:nvPr/>
        </p:nvSpPr>
        <p:spPr>
          <a:xfrm rot="-5400000" flipH="0" flipV="0">
            <a:off x="26337020" y="19048228"/>
            <a:ext cx="67055" cy="47242"/>
          </a:xfrm>
          <a:custGeom>
            <a:pathLst>
              <a:path w="412623" h="290703">
                <a:moveTo>
                  <a:pt x="412623" y="93726"/>
                </a:moveTo>
                <a:lnTo>
                  <a:pt x="393827" y="84455"/>
                </a:lnTo>
                <a:lnTo>
                  <a:pt x="384556" y="65659"/>
                </a:lnTo>
                <a:lnTo>
                  <a:pt x="365759" y="56260"/>
                </a:lnTo>
                <a:lnTo>
                  <a:pt x="346963" y="46862"/>
                </a:lnTo>
                <a:lnTo>
                  <a:pt x="318897" y="46862"/>
                </a:lnTo>
                <a:lnTo>
                  <a:pt x="300101" y="37464"/>
                </a:lnTo>
                <a:lnTo>
                  <a:pt x="168782" y="0"/>
                </a:lnTo>
                <a:lnTo>
                  <a:pt x="131317" y="0"/>
                </a:lnTo>
                <a:lnTo>
                  <a:pt x="84455" y="0"/>
                </a:lnTo>
                <a:lnTo>
                  <a:pt x="65658" y="9398"/>
                </a:lnTo>
                <a:lnTo>
                  <a:pt x="56260" y="18795"/>
                </a:lnTo>
                <a:lnTo>
                  <a:pt x="37591" y="37464"/>
                </a:lnTo>
                <a:lnTo>
                  <a:pt x="18796" y="56260"/>
                </a:lnTo>
                <a:lnTo>
                  <a:pt x="9398" y="65659"/>
                </a:lnTo>
                <a:lnTo>
                  <a:pt x="9398" y="84455"/>
                </a:lnTo>
                <a:lnTo>
                  <a:pt x="0" y="103124"/>
                </a:lnTo>
                <a:lnTo>
                  <a:pt x="0" y="168783"/>
                </a:lnTo>
                <a:lnTo>
                  <a:pt x="9398" y="187579"/>
                </a:lnTo>
                <a:lnTo>
                  <a:pt x="9398" y="215645"/>
                </a:lnTo>
                <a:lnTo>
                  <a:pt x="18796" y="234441"/>
                </a:lnTo>
                <a:lnTo>
                  <a:pt x="28193" y="243839"/>
                </a:lnTo>
                <a:lnTo>
                  <a:pt x="37591" y="262509"/>
                </a:lnTo>
                <a:lnTo>
                  <a:pt x="46862" y="281305"/>
                </a:lnTo>
                <a:lnTo>
                  <a:pt x="56260" y="290703"/>
                </a:lnTo>
                <a:lnTo>
                  <a:pt x="65658" y="149986"/>
                </a:lnTo>
                <a:lnTo>
                  <a:pt x="65658" y="112521"/>
                </a:lnTo>
                <a:lnTo>
                  <a:pt x="75057" y="93726"/>
                </a:lnTo>
                <a:lnTo>
                  <a:pt x="84455" y="84455"/>
                </a:lnTo>
                <a:lnTo>
                  <a:pt x="93853" y="75057"/>
                </a:lnTo>
                <a:lnTo>
                  <a:pt x="112522" y="65659"/>
                </a:lnTo>
                <a:lnTo>
                  <a:pt x="168782" y="65659"/>
                </a:lnTo>
                <a:lnTo>
                  <a:pt x="300101" y="103124"/>
                </a:lnTo>
                <a:lnTo>
                  <a:pt x="309499" y="103124"/>
                </a:lnTo>
                <a:lnTo>
                  <a:pt x="328295" y="112521"/>
                </a:lnTo>
                <a:lnTo>
                  <a:pt x="346963" y="121919"/>
                </a:lnTo>
                <a:lnTo>
                  <a:pt x="356361" y="131317"/>
                </a:lnTo>
                <a:lnTo>
                  <a:pt x="365759" y="149986"/>
                </a:lnTo>
                <a:lnTo>
                  <a:pt x="384556" y="159384"/>
                </a:lnTo>
                <a:lnTo>
                  <a:pt x="384556" y="178181"/>
                </a:lnTo>
                <a:lnTo>
                  <a:pt x="393827" y="196850"/>
                </a:lnTo>
                <a:lnTo>
                  <a:pt x="393827" y="215645"/>
                </a:lnTo>
                <a:lnTo>
                  <a:pt x="403225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23" name="Freeform 9923"/>
          <p:cNvSpPr/>
          <p:nvPr/>
        </p:nvSpPr>
        <p:spPr>
          <a:xfrm rot="-5400000" flipH="0" flipV="0">
            <a:off x="26352252" y="19039085"/>
            <a:ext cx="67055" cy="47242"/>
          </a:xfrm>
          <a:custGeom>
            <a:pathLst>
              <a:path w="412623" h="290703">
                <a:moveTo>
                  <a:pt x="412623" y="159384"/>
                </a:moveTo>
                <a:lnTo>
                  <a:pt x="412623" y="150113"/>
                </a:lnTo>
                <a:lnTo>
                  <a:pt x="403225" y="121919"/>
                </a:lnTo>
                <a:lnTo>
                  <a:pt x="403225" y="84455"/>
                </a:lnTo>
                <a:lnTo>
                  <a:pt x="393827" y="65658"/>
                </a:lnTo>
                <a:lnTo>
                  <a:pt x="384556" y="46862"/>
                </a:lnTo>
                <a:lnTo>
                  <a:pt x="384556" y="28193"/>
                </a:lnTo>
                <a:lnTo>
                  <a:pt x="375158" y="18795"/>
                </a:lnTo>
                <a:lnTo>
                  <a:pt x="365761" y="9398"/>
                </a:lnTo>
                <a:lnTo>
                  <a:pt x="356363" y="0"/>
                </a:lnTo>
                <a:lnTo>
                  <a:pt x="346965" y="140715"/>
                </a:lnTo>
                <a:lnTo>
                  <a:pt x="346965" y="150113"/>
                </a:lnTo>
                <a:lnTo>
                  <a:pt x="337567" y="168783"/>
                </a:lnTo>
                <a:lnTo>
                  <a:pt x="337567" y="187579"/>
                </a:lnTo>
                <a:lnTo>
                  <a:pt x="328296" y="206375"/>
                </a:lnTo>
                <a:lnTo>
                  <a:pt x="309499" y="215773"/>
                </a:lnTo>
                <a:lnTo>
                  <a:pt x="300101" y="225170"/>
                </a:lnTo>
                <a:lnTo>
                  <a:pt x="262637" y="225170"/>
                </a:lnTo>
                <a:lnTo>
                  <a:pt x="243841" y="215773"/>
                </a:lnTo>
                <a:lnTo>
                  <a:pt x="112522" y="178181"/>
                </a:lnTo>
                <a:lnTo>
                  <a:pt x="103124" y="178181"/>
                </a:lnTo>
                <a:lnTo>
                  <a:pt x="84455" y="168783"/>
                </a:lnTo>
                <a:lnTo>
                  <a:pt x="65660" y="159384"/>
                </a:lnTo>
                <a:lnTo>
                  <a:pt x="46864" y="150113"/>
                </a:lnTo>
                <a:lnTo>
                  <a:pt x="37593" y="140715"/>
                </a:lnTo>
                <a:lnTo>
                  <a:pt x="28195" y="131317"/>
                </a:lnTo>
                <a:lnTo>
                  <a:pt x="18797" y="112522"/>
                </a:lnTo>
                <a:lnTo>
                  <a:pt x="18797" y="93853"/>
                </a:lnTo>
                <a:lnTo>
                  <a:pt x="9398" y="75057"/>
                </a:lnTo>
                <a:lnTo>
                  <a:pt x="9398" y="56260"/>
                </a:lnTo>
                <a:lnTo>
                  <a:pt x="0" y="196977"/>
                </a:lnTo>
                <a:lnTo>
                  <a:pt x="18797" y="206375"/>
                </a:lnTo>
                <a:lnTo>
                  <a:pt x="28195" y="215773"/>
                </a:lnTo>
                <a:lnTo>
                  <a:pt x="46864" y="225170"/>
                </a:lnTo>
                <a:lnTo>
                  <a:pt x="65660" y="234441"/>
                </a:lnTo>
                <a:lnTo>
                  <a:pt x="84455" y="243839"/>
                </a:lnTo>
                <a:lnTo>
                  <a:pt x="112522" y="253237"/>
                </a:lnTo>
                <a:lnTo>
                  <a:pt x="243841" y="290703"/>
                </a:lnTo>
                <a:lnTo>
                  <a:pt x="281305" y="290703"/>
                </a:lnTo>
                <a:lnTo>
                  <a:pt x="300101" y="290703"/>
                </a:lnTo>
                <a:lnTo>
                  <a:pt x="318897" y="281432"/>
                </a:lnTo>
                <a:lnTo>
                  <a:pt x="337567" y="281432"/>
                </a:lnTo>
                <a:lnTo>
                  <a:pt x="356363" y="262635"/>
                </a:lnTo>
                <a:lnTo>
                  <a:pt x="375158" y="253237"/>
                </a:lnTo>
                <a:lnTo>
                  <a:pt x="384556" y="234441"/>
                </a:lnTo>
                <a:lnTo>
                  <a:pt x="393827" y="215773"/>
                </a:lnTo>
                <a:lnTo>
                  <a:pt x="403225" y="196977"/>
                </a:lnTo>
                <a:lnTo>
                  <a:pt x="403225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24" name="Freeform 9924"/>
          <p:cNvSpPr/>
          <p:nvPr/>
        </p:nvSpPr>
        <p:spPr>
          <a:xfrm rot="-5400000" flipH="0" flipV="0">
            <a:off x="26442939" y="19070333"/>
            <a:ext cx="16758" cy="53330"/>
          </a:xfrm>
          <a:custGeom>
            <a:pathLst>
              <a:path w="103124" h="328168">
                <a:moveTo>
                  <a:pt x="103124" y="300101"/>
                </a:moveTo>
                <a:lnTo>
                  <a:pt x="93853" y="290702"/>
                </a:lnTo>
                <a:lnTo>
                  <a:pt x="93853" y="262508"/>
                </a:lnTo>
                <a:lnTo>
                  <a:pt x="84455" y="243839"/>
                </a:lnTo>
                <a:lnTo>
                  <a:pt x="84455" y="225044"/>
                </a:lnTo>
                <a:lnTo>
                  <a:pt x="75057" y="206248"/>
                </a:lnTo>
                <a:lnTo>
                  <a:pt x="75057" y="187578"/>
                </a:lnTo>
                <a:lnTo>
                  <a:pt x="65658" y="168782"/>
                </a:lnTo>
                <a:lnTo>
                  <a:pt x="65658" y="0"/>
                </a:lnTo>
                <a:lnTo>
                  <a:pt x="46862" y="9398"/>
                </a:lnTo>
                <a:lnTo>
                  <a:pt x="28193" y="18669"/>
                </a:lnTo>
                <a:lnTo>
                  <a:pt x="18796" y="28067"/>
                </a:lnTo>
                <a:lnTo>
                  <a:pt x="9398" y="46862"/>
                </a:lnTo>
                <a:lnTo>
                  <a:pt x="0" y="65531"/>
                </a:lnTo>
                <a:lnTo>
                  <a:pt x="0" y="168782"/>
                </a:lnTo>
                <a:lnTo>
                  <a:pt x="9398" y="187578"/>
                </a:lnTo>
                <a:lnTo>
                  <a:pt x="9398" y="234442"/>
                </a:lnTo>
                <a:lnTo>
                  <a:pt x="18796" y="262508"/>
                </a:lnTo>
                <a:lnTo>
                  <a:pt x="28193" y="281304"/>
                </a:lnTo>
                <a:lnTo>
                  <a:pt x="28193" y="290702"/>
                </a:lnTo>
                <a:lnTo>
                  <a:pt x="37591" y="318770"/>
                </a:lnTo>
                <a:lnTo>
                  <a:pt x="56260" y="328168"/>
                </a:lnTo>
                <a:lnTo>
                  <a:pt x="84455" y="328168"/>
                </a:lnTo>
                <a:lnTo>
                  <a:pt x="93853" y="31877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25" name="Freeform 9925"/>
          <p:cNvSpPr/>
          <p:nvPr/>
        </p:nvSpPr>
        <p:spPr>
          <a:xfrm rot="-5400000" flipH="0" flipV="0">
            <a:off x="26454372" y="19026888"/>
            <a:ext cx="6088" cy="32010"/>
          </a:xfrm>
          <a:custGeom>
            <a:pathLst>
              <a:path w="37466" h="196977">
                <a:moveTo>
                  <a:pt x="37466" y="0"/>
                </a:moveTo>
                <a:lnTo>
                  <a:pt x="28068" y="9398"/>
                </a:lnTo>
                <a:lnTo>
                  <a:pt x="9398" y="18796"/>
                </a:lnTo>
                <a:lnTo>
                  <a:pt x="0" y="37464"/>
                </a:lnTo>
                <a:lnTo>
                  <a:pt x="0" y="56260"/>
                </a:lnTo>
                <a:lnTo>
                  <a:pt x="9398" y="56260"/>
                </a:lnTo>
                <a:lnTo>
                  <a:pt x="9398" y="65658"/>
                </a:lnTo>
                <a:lnTo>
                  <a:pt x="18797" y="84454"/>
                </a:lnTo>
                <a:lnTo>
                  <a:pt x="28068" y="103124"/>
                </a:lnTo>
                <a:lnTo>
                  <a:pt x="28068" y="168782"/>
                </a:lnTo>
                <a:lnTo>
                  <a:pt x="37466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26" name="Freeform 9926"/>
          <p:cNvSpPr/>
          <p:nvPr/>
        </p:nvSpPr>
        <p:spPr>
          <a:xfrm rot="-5400000" flipH="0" flipV="0">
            <a:off x="26423888" y="19028415"/>
            <a:ext cx="65528" cy="67055"/>
          </a:xfrm>
          <a:custGeom>
            <a:pathLst>
              <a:path w="403225" h="412623">
                <a:moveTo>
                  <a:pt x="403225" y="328168"/>
                </a:moveTo>
                <a:lnTo>
                  <a:pt x="403225" y="281304"/>
                </a:lnTo>
                <a:lnTo>
                  <a:pt x="393827" y="262508"/>
                </a:lnTo>
                <a:lnTo>
                  <a:pt x="393827" y="215646"/>
                </a:lnTo>
                <a:lnTo>
                  <a:pt x="384429" y="196976"/>
                </a:lnTo>
                <a:lnTo>
                  <a:pt x="384429" y="178180"/>
                </a:lnTo>
                <a:lnTo>
                  <a:pt x="375158" y="159384"/>
                </a:lnTo>
                <a:lnTo>
                  <a:pt x="365760" y="149986"/>
                </a:lnTo>
                <a:lnTo>
                  <a:pt x="365760" y="131318"/>
                </a:lnTo>
                <a:lnTo>
                  <a:pt x="356363" y="121920"/>
                </a:lnTo>
                <a:lnTo>
                  <a:pt x="337567" y="112522"/>
                </a:lnTo>
                <a:lnTo>
                  <a:pt x="337567" y="309499"/>
                </a:lnTo>
                <a:lnTo>
                  <a:pt x="328169" y="328168"/>
                </a:lnTo>
                <a:lnTo>
                  <a:pt x="318898" y="346964"/>
                </a:lnTo>
                <a:lnTo>
                  <a:pt x="300101" y="346964"/>
                </a:lnTo>
                <a:lnTo>
                  <a:pt x="281305" y="346964"/>
                </a:lnTo>
                <a:lnTo>
                  <a:pt x="262637" y="337566"/>
                </a:lnTo>
                <a:lnTo>
                  <a:pt x="253239" y="318770"/>
                </a:lnTo>
                <a:lnTo>
                  <a:pt x="243841" y="300100"/>
                </a:lnTo>
                <a:lnTo>
                  <a:pt x="159385" y="103124"/>
                </a:lnTo>
                <a:lnTo>
                  <a:pt x="159385" y="93852"/>
                </a:lnTo>
                <a:lnTo>
                  <a:pt x="149988" y="74929"/>
                </a:lnTo>
                <a:lnTo>
                  <a:pt x="140590" y="65658"/>
                </a:lnTo>
                <a:lnTo>
                  <a:pt x="121921" y="46862"/>
                </a:lnTo>
                <a:lnTo>
                  <a:pt x="112523" y="37465"/>
                </a:lnTo>
                <a:lnTo>
                  <a:pt x="103124" y="28067"/>
                </a:lnTo>
                <a:lnTo>
                  <a:pt x="84328" y="18796"/>
                </a:lnTo>
                <a:lnTo>
                  <a:pt x="65659" y="9398"/>
                </a:lnTo>
                <a:lnTo>
                  <a:pt x="46864" y="9398"/>
                </a:lnTo>
                <a:lnTo>
                  <a:pt x="28195" y="0"/>
                </a:lnTo>
                <a:lnTo>
                  <a:pt x="18797" y="9398"/>
                </a:lnTo>
                <a:lnTo>
                  <a:pt x="0" y="9398"/>
                </a:lnTo>
                <a:lnTo>
                  <a:pt x="0" y="112522"/>
                </a:lnTo>
                <a:lnTo>
                  <a:pt x="0" y="103124"/>
                </a:lnTo>
                <a:lnTo>
                  <a:pt x="9399" y="84327"/>
                </a:lnTo>
                <a:lnTo>
                  <a:pt x="18797" y="74929"/>
                </a:lnTo>
                <a:lnTo>
                  <a:pt x="37466" y="74929"/>
                </a:lnTo>
                <a:lnTo>
                  <a:pt x="56262" y="74929"/>
                </a:lnTo>
                <a:lnTo>
                  <a:pt x="75057" y="84327"/>
                </a:lnTo>
                <a:lnTo>
                  <a:pt x="84328" y="93852"/>
                </a:lnTo>
                <a:lnTo>
                  <a:pt x="93726" y="112522"/>
                </a:lnTo>
                <a:lnTo>
                  <a:pt x="178181" y="318770"/>
                </a:lnTo>
                <a:lnTo>
                  <a:pt x="187579" y="337566"/>
                </a:lnTo>
                <a:lnTo>
                  <a:pt x="196850" y="356361"/>
                </a:lnTo>
                <a:lnTo>
                  <a:pt x="206249" y="375030"/>
                </a:lnTo>
                <a:lnTo>
                  <a:pt x="215647" y="375030"/>
                </a:lnTo>
                <a:lnTo>
                  <a:pt x="234443" y="393826"/>
                </a:lnTo>
                <a:lnTo>
                  <a:pt x="253239" y="403225"/>
                </a:lnTo>
                <a:lnTo>
                  <a:pt x="271907" y="412623"/>
                </a:lnTo>
                <a:lnTo>
                  <a:pt x="328169" y="412623"/>
                </a:lnTo>
                <a:lnTo>
                  <a:pt x="346965" y="403225"/>
                </a:lnTo>
                <a:lnTo>
                  <a:pt x="365760" y="393826"/>
                </a:lnTo>
                <a:lnTo>
                  <a:pt x="384429" y="375030"/>
                </a:lnTo>
                <a:lnTo>
                  <a:pt x="393827" y="356361"/>
                </a:lnTo>
                <a:lnTo>
                  <a:pt x="393827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27" name="Freeform 9927"/>
          <p:cNvSpPr/>
          <p:nvPr/>
        </p:nvSpPr>
        <p:spPr>
          <a:xfrm rot="-5400000" flipH="0" flipV="0">
            <a:off x="26494000" y="19048228"/>
            <a:ext cx="67055" cy="47242"/>
          </a:xfrm>
          <a:custGeom>
            <a:pathLst>
              <a:path w="412623" h="290703">
                <a:moveTo>
                  <a:pt x="412623" y="93726"/>
                </a:moveTo>
                <a:lnTo>
                  <a:pt x="393827" y="84328"/>
                </a:lnTo>
                <a:lnTo>
                  <a:pt x="384556" y="65532"/>
                </a:lnTo>
                <a:lnTo>
                  <a:pt x="365759" y="56134"/>
                </a:lnTo>
                <a:lnTo>
                  <a:pt x="346963" y="46864"/>
                </a:lnTo>
                <a:lnTo>
                  <a:pt x="318897" y="46864"/>
                </a:lnTo>
                <a:lnTo>
                  <a:pt x="300101" y="37466"/>
                </a:lnTo>
                <a:lnTo>
                  <a:pt x="168782" y="0"/>
                </a:lnTo>
                <a:lnTo>
                  <a:pt x="131317" y="0"/>
                </a:lnTo>
                <a:lnTo>
                  <a:pt x="84455" y="0"/>
                </a:lnTo>
                <a:lnTo>
                  <a:pt x="65658" y="9272"/>
                </a:lnTo>
                <a:lnTo>
                  <a:pt x="56260" y="18670"/>
                </a:lnTo>
                <a:lnTo>
                  <a:pt x="37591" y="37466"/>
                </a:lnTo>
                <a:lnTo>
                  <a:pt x="18796" y="56134"/>
                </a:lnTo>
                <a:lnTo>
                  <a:pt x="9398" y="65532"/>
                </a:lnTo>
                <a:lnTo>
                  <a:pt x="9398" y="84328"/>
                </a:lnTo>
                <a:lnTo>
                  <a:pt x="0" y="103124"/>
                </a:lnTo>
                <a:lnTo>
                  <a:pt x="0" y="168783"/>
                </a:lnTo>
                <a:lnTo>
                  <a:pt x="9398" y="187452"/>
                </a:lnTo>
                <a:lnTo>
                  <a:pt x="9398" y="215647"/>
                </a:lnTo>
                <a:lnTo>
                  <a:pt x="18796" y="234443"/>
                </a:lnTo>
                <a:lnTo>
                  <a:pt x="28193" y="243714"/>
                </a:lnTo>
                <a:lnTo>
                  <a:pt x="37591" y="262509"/>
                </a:lnTo>
                <a:lnTo>
                  <a:pt x="46862" y="281305"/>
                </a:lnTo>
                <a:lnTo>
                  <a:pt x="56260" y="290703"/>
                </a:lnTo>
                <a:lnTo>
                  <a:pt x="65658" y="149988"/>
                </a:lnTo>
                <a:lnTo>
                  <a:pt x="65658" y="112396"/>
                </a:lnTo>
                <a:lnTo>
                  <a:pt x="75057" y="93726"/>
                </a:lnTo>
                <a:lnTo>
                  <a:pt x="84455" y="84328"/>
                </a:lnTo>
                <a:lnTo>
                  <a:pt x="93853" y="74930"/>
                </a:lnTo>
                <a:lnTo>
                  <a:pt x="112522" y="65532"/>
                </a:lnTo>
                <a:lnTo>
                  <a:pt x="168782" y="65532"/>
                </a:lnTo>
                <a:lnTo>
                  <a:pt x="300101" y="103124"/>
                </a:lnTo>
                <a:lnTo>
                  <a:pt x="309499" y="103124"/>
                </a:lnTo>
                <a:lnTo>
                  <a:pt x="328295" y="112396"/>
                </a:lnTo>
                <a:lnTo>
                  <a:pt x="346963" y="121794"/>
                </a:lnTo>
                <a:lnTo>
                  <a:pt x="356361" y="131192"/>
                </a:lnTo>
                <a:lnTo>
                  <a:pt x="365759" y="149988"/>
                </a:lnTo>
                <a:lnTo>
                  <a:pt x="384556" y="159385"/>
                </a:lnTo>
                <a:lnTo>
                  <a:pt x="384556" y="178181"/>
                </a:lnTo>
                <a:lnTo>
                  <a:pt x="393827" y="196850"/>
                </a:lnTo>
                <a:lnTo>
                  <a:pt x="393827" y="215647"/>
                </a:lnTo>
                <a:lnTo>
                  <a:pt x="403225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28" name="Freeform 9928"/>
          <p:cNvSpPr/>
          <p:nvPr/>
        </p:nvSpPr>
        <p:spPr>
          <a:xfrm rot="-5400000" flipH="0" flipV="0">
            <a:off x="26509231" y="19039085"/>
            <a:ext cx="67055" cy="47242"/>
          </a:xfrm>
          <a:custGeom>
            <a:pathLst>
              <a:path w="412623" h="290703">
                <a:moveTo>
                  <a:pt x="412623" y="159386"/>
                </a:moveTo>
                <a:lnTo>
                  <a:pt x="412623" y="149988"/>
                </a:lnTo>
                <a:lnTo>
                  <a:pt x="403225" y="121921"/>
                </a:lnTo>
                <a:lnTo>
                  <a:pt x="403225" y="84455"/>
                </a:lnTo>
                <a:lnTo>
                  <a:pt x="393827" y="65659"/>
                </a:lnTo>
                <a:lnTo>
                  <a:pt x="384556" y="46864"/>
                </a:lnTo>
                <a:lnTo>
                  <a:pt x="384556" y="28068"/>
                </a:lnTo>
                <a:lnTo>
                  <a:pt x="375158" y="18670"/>
                </a:lnTo>
                <a:lnTo>
                  <a:pt x="365761" y="9398"/>
                </a:lnTo>
                <a:lnTo>
                  <a:pt x="356363" y="0"/>
                </a:lnTo>
                <a:lnTo>
                  <a:pt x="346965" y="140717"/>
                </a:lnTo>
                <a:lnTo>
                  <a:pt x="346965" y="149988"/>
                </a:lnTo>
                <a:lnTo>
                  <a:pt x="337567" y="168783"/>
                </a:lnTo>
                <a:lnTo>
                  <a:pt x="337567" y="187579"/>
                </a:lnTo>
                <a:lnTo>
                  <a:pt x="328296" y="206248"/>
                </a:lnTo>
                <a:lnTo>
                  <a:pt x="309499" y="215647"/>
                </a:lnTo>
                <a:lnTo>
                  <a:pt x="300101" y="225045"/>
                </a:lnTo>
                <a:lnTo>
                  <a:pt x="262637" y="225045"/>
                </a:lnTo>
                <a:lnTo>
                  <a:pt x="243841" y="215647"/>
                </a:lnTo>
                <a:lnTo>
                  <a:pt x="112522" y="178181"/>
                </a:lnTo>
                <a:lnTo>
                  <a:pt x="103124" y="178181"/>
                </a:lnTo>
                <a:lnTo>
                  <a:pt x="84455" y="168783"/>
                </a:lnTo>
                <a:lnTo>
                  <a:pt x="65660" y="159386"/>
                </a:lnTo>
                <a:lnTo>
                  <a:pt x="46864" y="149988"/>
                </a:lnTo>
                <a:lnTo>
                  <a:pt x="37593" y="140717"/>
                </a:lnTo>
                <a:lnTo>
                  <a:pt x="28195" y="131319"/>
                </a:lnTo>
                <a:lnTo>
                  <a:pt x="18797" y="112522"/>
                </a:lnTo>
                <a:lnTo>
                  <a:pt x="18797" y="93726"/>
                </a:lnTo>
                <a:lnTo>
                  <a:pt x="9398" y="75057"/>
                </a:lnTo>
                <a:lnTo>
                  <a:pt x="9398" y="56262"/>
                </a:lnTo>
                <a:lnTo>
                  <a:pt x="0" y="196977"/>
                </a:lnTo>
                <a:lnTo>
                  <a:pt x="18797" y="206248"/>
                </a:lnTo>
                <a:lnTo>
                  <a:pt x="28195" y="215647"/>
                </a:lnTo>
                <a:lnTo>
                  <a:pt x="46864" y="225045"/>
                </a:lnTo>
                <a:lnTo>
                  <a:pt x="65660" y="234443"/>
                </a:lnTo>
                <a:lnTo>
                  <a:pt x="84455" y="243841"/>
                </a:lnTo>
                <a:lnTo>
                  <a:pt x="112522" y="253239"/>
                </a:lnTo>
                <a:lnTo>
                  <a:pt x="243841" y="290703"/>
                </a:lnTo>
                <a:lnTo>
                  <a:pt x="281305" y="290703"/>
                </a:lnTo>
                <a:lnTo>
                  <a:pt x="300101" y="290703"/>
                </a:lnTo>
                <a:lnTo>
                  <a:pt x="318897" y="281305"/>
                </a:lnTo>
                <a:lnTo>
                  <a:pt x="337567" y="281305"/>
                </a:lnTo>
                <a:lnTo>
                  <a:pt x="356363" y="262509"/>
                </a:lnTo>
                <a:lnTo>
                  <a:pt x="375158" y="253239"/>
                </a:lnTo>
                <a:lnTo>
                  <a:pt x="384556" y="234443"/>
                </a:lnTo>
                <a:lnTo>
                  <a:pt x="393827" y="215647"/>
                </a:lnTo>
                <a:lnTo>
                  <a:pt x="403225" y="196977"/>
                </a:lnTo>
                <a:lnTo>
                  <a:pt x="403225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29" name="Freeform 9929"/>
          <p:cNvSpPr/>
          <p:nvPr/>
        </p:nvSpPr>
        <p:spPr>
          <a:xfrm rot="-5400000" flipH="0" flipV="0">
            <a:off x="26679915" y="19057371"/>
            <a:ext cx="68583" cy="27429"/>
          </a:xfrm>
          <a:custGeom>
            <a:pathLst>
              <a:path w="422021" h="168783">
                <a:moveTo>
                  <a:pt x="422021" y="168783"/>
                </a:moveTo>
                <a:lnTo>
                  <a:pt x="337565" y="84328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8"/>
                </a:lnTo>
                <a:lnTo>
                  <a:pt x="9398" y="18797"/>
                </a:lnTo>
                <a:lnTo>
                  <a:pt x="0" y="37466"/>
                </a:lnTo>
                <a:lnTo>
                  <a:pt x="9398" y="56262"/>
                </a:lnTo>
                <a:lnTo>
                  <a:pt x="28193" y="6565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30" name="Freeform 9930"/>
          <p:cNvSpPr/>
          <p:nvPr/>
        </p:nvSpPr>
        <p:spPr>
          <a:xfrm rot="-5400000" flipH="0" flipV="0">
            <a:off x="26621239" y="19056608"/>
            <a:ext cx="71637" cy="25901"/>
          </a:xfrm>
          <a:custGeom>
            <a:pathLst>
              <a:path w="440816" h="159385">
                <a:moveTo>
                  <a:pt x="440816" y="112521"/>
                </a:moveTo>
                <a:lnTo>
                  <a:pt x="46862" y="9397"/>
                </a:lnTo>
                <a:lnTo>
                  <a:pt x="28193" y="0"/>
                </a:lnTo>
                <a:lnTo>
                  <a:pt x="9398" y="18795"/>
                </a:lnTo>
                <a:lnTo>
                  <a:pt x="0" y="37464"/>
                </a:lnTo>
                <a:lnTo>
                  <a:pt x="0" y="46862"/>
                </a:lnTo>
                <a:lnTo>
                  <a:pt x="9398" y="56261"/>
                </a:lnTo>
                <a:lnTo>
                  <a:pt x="28193" y="65659"/>
                </a:lnTo>
                <a:lnTo>
                  <a:pt x="346963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31" name="Freeform 9931"/>
          <p:cNvSpPr/>
          <p:nvPr/>
        </p:nvSpPr>
        <p:spPr>
          <a:xfrm rot="-5400000" flipH="0" flipV="0">
            <a:off x="26683732" y="19027651"/>
            <a:ext cx="44187" cy="47242"/>
          </a:xfrm>
          <a:custGeom>
            <a:pathLst>
              <a:path w="271906" h="290703">
                <a:moveTo>
                  <a:pt x="271906" y="253239"/>
                </a:moveTo>
                <a:lnTo>
                  <a:pt x="271906" y="253239"/>
                </a:lnTo>
                <a:lnTo>
                  <a:pt x="262508" y="234443"/>
                </a:lnTo>
                <a:lnTo>
                  <a:pt x="84328" y="37466"/>
                </a:lnTo>
                <a:lnTo>
                  <a:pt x="18669" y="0"/>
                </a:lnTo>
                <a:lnTo>
                  <a:pt x="9271" y="9398"/>
                </a:lnTo>
                <a:lnTo>
                  <a:pt x="0" y="28068"/>
                </a:lnTo>
                <a:lnTo>
                  <a:pt x="0" y="37466"/>
                </a:lnTo>
                <a:lnTo>
                  <a:pt x="9271" y="56262"/>
                </a:lnTo>
                <a:lnTo>
                  <a:pt x="140588" y="196850"/>
                </a:lnTo>
                <a:lnTo>
                  <a:pt x="225044" y="281305"/>
                </a:lnTo>
                <a:lnTo>
                  <a:pt x="234441" y="290703"/>
                </a:lnTo>
                <a:lnTo>
                  <a:pt x="253110" y="281305"/>
                </a:lnTo>
                <a:lnTo>
                  <a:pt x="262508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32" name="Freeform 9932"/>
          <p:cNvSpPr/>
          <p:nvPr/>
        </p:nvSpPr>
        <p:spPr>
          <a:xfrm rot="-5400000" flipH="0" flipV="0">
            <a:off x="26654767" y="19036805"/>
            <a:ext cx="41153" cy="25901"/>
          </a:xfrm>
          <a:custGeom>
            <a:pathLst>
              <a:path w="253237" h="159386">
                <a:moveTo>
                  <a:pt x="253237" y="28067"/>
                </a:moveTo>
                <a:lnTo>
                  <a:pt x="253237" y="28067"/>
                </a:lnTo>
                <a:lnTo>
                  <a:pt x="243839" y="9398"/>
                </a:lnTo>
                <a:lnTo>
                  <a:pt x="225170" y="0"/>
                </a:lnTo>
                <a:lnTo>
                  <a:pt x="131317" y="46864"/>
                </a:lnTo>
                <a:lnTo>
                  <a:pt x="0" y="121920"/>
                </a:lnTo>
                <a:lnTo>
                  <a:pt x="65659" y="159386"/>
                </a:lnTo>
                <a:lnTo>
                  <a:pt x="234441" y="56262"/>
                </a:lnTo>
                <a:lnTo>
                  <a:pt x="243839" y="4686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33" name="Freeform 9933"/>
          <p:cNvSpPr/>
          <p:nvPr/>
        </p:nvSpPr>
        <p:spPr>
          <a:xfrm rot="-5400000" flipH="0" flipV="0">
            <a:off x="26734784" y="19042130"/>
            <a:ext cx="67055" cy="59439"/>
          </a:xfrm>
          <a:custGeom>
            <a:pathLst>
              <a:path w="412623" h="365759">
                <a:moveTo>
                  <a:pt x="412623" y="103124"/>
                </a:moveTo>
                <a:lnTo>
                  <a:pt x="393827" y="93726"/>
                </a:lnTo>
                <a:lnTo>
                  <a:pt x="384556" y="75056"/>
                </a:lnTo>
                <a:lnTo>
                  <a:pt x="365759" y="65658"/>
                </a:lnTo>
                <a:lnTo>
                  <a:pt x="346963" y="56260"/>
                </a:lnTo>
                <a:lnTo>
                  <a:pt x="318897" y="56260"/>
                </a:lnTo>
                <a:lnTo>
                  <a:pt x="300101" y="46862"/>
                </a:lnTo>
                <a:lnTo>
                  <a:pt x="131317" y="0"/>
                </a:lnTo>
                <a:lnTo>
                  <a:pt x="103124" y="0"/>
                </a:lnTo>
                <a:lnTo>
                  <a:pt x="84455" y="0"/>
                </a:lnTo>
                <a:lnTo>
                  <a:pt x="65658" y="9398"/>
                </a:lnTo>
                <a:lnTo>
                  <a:pt x="46862" y="18796"/>
                </a:lnTo>
                <a:lnTo>
                  <a:pt x="28193" y="28066"/>
                </a:lnTo>
                <a:lnTo>
                  <a:pt x="18796" y="46862"/>
                </a:lnTo>
                <a:lnTo>
                  <a:pt x="9398" y="65658"/>
                </a:lnTo>
                <a:lnTo>
                  <a:pt x="0" y="84328"/>
                </a:lnTo>
                <a:lnTo>
                  <a:pt x="0" y="300101"/>
                </a:lnTo>
                <a:lnTo>
                  <a:pt x="18796" y="309499"/>
                </a:lnTo>
                <a:lnTo>
                  <a:pt x="37591" y="318897"/>
                </a:lnTo>
                <a:lnTo>
                  <a:pt x="46862" y="309499"/>
                </a:lnTo>
                <a:lnTo>
                  <a:pt x="65658" y="300101"/>
                </a:lnTo>
                <a:lnTo>
                  <a:pt x="65658" y="93726"/>
                </a:lnTo>
                <a:lnTo>
                  <a:pt x="75057" y="75056"/>
                </a:lnTo>
                <a:lnTo>
                  <a:pt x="93853" y="65658"/>
                </a:lnTo>
                <a:lnTo>
                  <a:pt x="112522" y="65658"/>
                </a:lnTo>
                <a:lnTo>
                  <a:pt x="131317" y="75056"/>
                </a:lnTo>
                <a:lnTo>
                  <a:pt x="196977" y="84328"/>
                </a:lnTo>
                <a:lnTo>
                  <a:pt x="196977" y="365759"/>
                </a:lnTo>
                <a:lnTo>
                  <a:pt x="262508" y="103124"/>
                </a:lnTo>
                <a:lnTo>
                  <a:pt x="300101" y="112522"/>
                </a:lnTo>
                <a:lnTo>
                  <a:pt x="309499" y="112522"/>
                </a:lnTo>
                <a:lnTo>
                  <a:pt x="328295" y="121920"/>
                </a:lnTo>
                <a:lnTo>
                  <a:pt x="346963" y="131317"/>
                </a:lnTo>
                <a:lnTo>
                  <a:pt x="356361" y="140715"/>
                </a:lnTo>
                <a:lnTo>
                  <a:pt x="365759" y="159384"/>
                </a:lnTo>
                <a:lnTo>
                  <a:pt x="384556" y="168782"/>
                </a:lnTo>
                <a:lnTo>
                  <a:pt x="384556" y="187579"/>
                </a:lnTo>
                <a:lnTo>
                  <a:pt x="393827" y="206375"/>
                </a:lnTo>
                <a:lnTo>
                  <a:pt x="393827" y="225044"/>
                </a:lnTo>
                <a:lnTo>
                  <a:pt x="403225" y="24383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34" name="Freeform 9934"/>
          <p:cNvSpPr/>
          <p:nvPr/>
        </p:nvSpPr>
        <p:spPr>
          <a:xfrm rot="-5400000" flipH="0" flipV="0">
            <a:off x="26756877" y="19027651"/>
            <a:ext cx="44187" cy="47242"/>
          </a:xfrm>
          <a:custGeom>
            <a:pathLst>
              <a:path w="271906" h="290703">
                <a:moveTo>
                  <a:pt x="271906" y="159511"/>
                </a:moveTo>
                <a:lnTo>
                  <a:pt x="271906" y="150113"/>
                </a:lnTo>
                <a:lnTo>
                  <a:pt x="262508" y="121920"/>
                </a:lnTo>
                <a:lnTo>
                  <a:pt x="262508" y="84455"/>
                </a:lnTo>
                <a:lnTo>
                  <a:pt x="253110" y="65658"/>
                </a:lnTo>
                <a:lnTo>
                  <a:pt x="243839" y="46989"/>
                </a:lnTo>
                <a:lnTo>
                  <a:pt x="243839" y="28193"/>
                </a:lnTo>
                <a:lnTo>
                  <a:pt x="234441" y="18796"/>
                </a:lnTo>
                <a:lnTo>
                  <a:pt x="225044" y="9398"/>
                </a:lnTo>
                <a:lnTo>
                  <a:pt x="215646" y="0"/>
                </a:lnTo>
                <a:lnTo>
                  <a:pt x="206248" y="140715"/>
                </a:lnTo>
                <a:lnTo>
                  <a:pt x="206248" y="150113"/>
                </a:lnTo>
                <a:lnTo>
                  <a:pt x="196850" y="168782"/>
                </a:lnTo>
                <a:lnTo>
                  <a:pt x="196850" y="187579"/>
                </a:lnTo>
                <a:lnTo>
                  <a:pt x="187579" y="206375"/>
                </a:lnTo>
                <a:lnTo>
                  <a:pt x="168782" y="215773"/>
                </a:lnTo>
                <a:lnTo>
                  <a:pt x="159384" y="225043"/>
                </a:lnTo>
                <a:lnTo>
                  <a:pt x="121920" y="225043"/>
                </a:lnTo>
                <a:lnTo>
                  <a:pt x="103124" y="215773"/>
                </a:lnTo>
                <a:lnTo>
                  <a:pt x="65531" y="206375"/>
                </a:lnTo>
                <a:lnTo>
                  <a:pt x="65531" y="0"/>
                </a:lnTo>
                <a:lnTo>
                  <a:pt x="0" y="262635"/>
                </a:lnTo>
                <a:lnTo>
                  <a:pt x="103124" y="290703"/>
                </a:lnTo>
                <a:lnTo>
                  <a:pt x="140588" y="290703"/>
                </a:lnTo>
                <a:lnTo>
                  <a:pt x="159384" y="290703"/>
                </a:lnTo>
                <a:lnTo>
                  <a:pt x="178180" y="281305"/>
                </a:lnTo>
                <a:lnTo>
                  <a:pt x="196850" y="281305"/>
                </a:lnTo>
                <a:lnTo>
                  <a:pt x="215646" y="262635"/>
                </a:lnTo>
                <a:lnTo>
                  <a:pt x="234441" y="253237"/>
                </a:lnTo>
                <a:lnTo>
                  <a:pt x="243839" y="234441"/>
                </a:lnTo>
                <a:lnTo>
                  <a:pt x="253110" y="215773"/>
                </a:lnTo>
                <a:lnTo>
                  <a:pt x="262508" y="196977"/>
                </a:lnTo>
                <a:lnTo>
                  <a:pt x="262508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35" name="Freeform 9935"/>
          <p:cNvSpPr/>
          <p:nvPr/>
        </p:nvSpPr>
        <p:spPr>
          <a:xfrm rot="-5400000" flipH="0" flipV="0">
            <a:off x="26831559" y="19053563"/>
            <a:ext cx="65528" cy="38099"/>
          </a:xfrm>
          <a:custGeom>
            <a:pathLst>
              <a:path w="403225" h="234443">
                <a:moveTo>
                  <a:pt x="403225" y="103124"/>
                </a:moveTo>
                <a:lnTo>
                  <a:pt x="46862" y="9398"/>
                </a:lnTo>
                <a:lnTo>
                  <a:pt x="28193" y="0"/>
                </a:lnTo>
                <a:lnTo>
                  <a:pt x="9398" y="18669"/>
                </a:lnTo>
                <a:lnTo>
                  <a:pt x="0" y="37466"/>
                </a:lnTo>
                <a:lnTo>
                  <a:pt x="0" y="46864"/>
                </a:lnTo>
                <a:lnTo>
                  <a:pt x="9398" y="56262"/>
                </a:lnTo>
                <a:lnTo>
                  <a:pt x="28193" y="65660"/>
                </a:lnTo>
                <a:lnTo>
                  <a:pt x="403225" y="168784"/>
                </a:lnTo>
                <a:lnTo>
                  <a:pt x="403225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36" name="Freeform 9936"/>
          <p:cNvSpPr/>
          <p:nvPr/>
        </p:nvSpPr>
        <p:spPr>
          <a:xfrm rot="-5400000" flipH="0" flipV="0">
            <a:off x="26849845" y="19050509"/>
            <a:ext cx="67055" cy="42681"/>
          </a:xfrm>
          <a:custGeom>
            <a:pathLst>
              <a:path w="412623" h="262637">
                <a:moveTo>
                  <a:pt x="412623" y="243841"/>
                </a:moveTo>
                <a:lnTo>
                  <a:pt x="403225" y="0"/>
                </a:lnTo>
                <a:lnTo>
                  <a:pt x="403225" y="140717"/>
                </a:lnTo>
                <a:lnTo>
                  <a:pt x="393827" y="159386"/>
                </a:lnTo>
                <a:lnTo>
                  <a:pt x="384556" y="178181"/>
                </a:lnTo>
                <a:lnTo>
                  <a:pt x="375157" y="187579"/>
                </a:lnTo>
                <a:lnTo>
                  <a:pt x="356361" y="187579"/>
                </a:lnTo>
                <a:lnTo>
                  <a:pt x="328295" y="187579"/>
                </a:lnTo>
                <a:lnTo>
                  <a:pt x="46862" y="112522"/>
                </a:lnTo>
                <a:lnTo>
                  <a:pt x="28193" y="103124"/>
                </a:lnTo>
                <a:lnTo>
                  <a:pt x="9398" y="121920"/>
                </a:lnTo>
                <a:lnTo>
                  <a:pt x="0" y="140717"/>
                </a:lnTo>
                <a:lnTo>
                  <a:pt x="0" y="150115"/>
                </a:lnTo>
                <a:lnTo>
                  <a:pt x="9398" y="159386"/>
                </a:lnTo>
                <a:lnTo>
                  <a:pt x="28193" y="168784"/>
                </a:lnTo>
                <a:lnTo>
                  <a:pt x="328295" y="253239"/>
                </a:lnTo>
                <a:lnTo>
                  <a:pt x="337565" y="253239"/>
                </a:lnTo>
                <a:lnTo>
                  <a:pt x="356361" y="262637"/>
                </a:lnTo>
                <a:lnTo>
                  <a:pt x="375157" y="253239"/>
                </a:lnTo>
                <a:lnTo>
                  <a:pt x="393827" y="25323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37" name="Freeform 9937"/>
          <p:cNvSpPr/>
          <p:nvPr/>
        </p:nvSpPr>
        <p:spPr>
          <a:xfrm rot="-5400000" flipH="0" flipV="0">
            <a:off x="26818608" y="19022327"/>
            <a:ext cx="76198" cy="89903"/>
          </a:xfrm>
          <a:custGeom>
            <a:pathLst>
              <a:path w="468883" h="553213">
                <a:moveTo>
                  <a:pt x="468883" y="459487"/>
                </a:moveTo>
                <a:lnTo>
                  <a:pt x="468883" y="140590"/>
                </a:lnTo>
                <a:lnTo>
                  <a:pt x="459485" y="121793"/>
                </a:lnTo>
                <a:lnTo>
                  <a:pt x="440816" y="112395"/>
                </a:lnTo>
                <a:lnTo>
                  <a:pt x="46862" y="9271"/>
                </a:lnTo>
                <a:lnTo>
                  <a:pt x="28193" y="0"/>
                </a:lnTo>
                <a:lnTo>
                  <a:pt x="9398" y="18669"/>
                </a:lnTo>
                <a:lnTo>
                  <a:pt x="0" y="37466"/>
                </a:lnTo>
                <a:lnTo>
                  <a:pt x="0" y="46864"/>
                </a:lnTo>
                <a:lnTo>
                  <a:pt x="9398" y="56262"/>
                </a:lnTo>
                <a:lnTo>
                  <a:pt x="28193" y="65533"/>
                </a:lnTo>
                <a:lnTo>
                  <a:pt x="403225" y="168657"/>
                </a:lnTo>
                <a:lnTo>
                  <a:pt x="403225" y="309372"/>
                </a:lnTo>
                <a:lnTo>
                  <a:pt x="412623" y="553213"/>
                </a:lnTo>
                <a:lnTo>
                  <a:pt x="422021" y="543815"/>
                </a:lnTo>
                <a:lnTo>
                  <a:pt x="440816" y="534416"/>
                </a:lnTo>
                <a:lnTo>
                  <a:pt x="450087" y="515620"/>
                </a:lnTo>
                <a:lnTo>
                  <a:pt x="459485" y="506349"/>
                </a:lnTo>
                <a:lnTo>
                  <a:pt x="459485" y="48755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38" name="Freeform 9938"/>
          <p:cNvSpPr/>
          <p:nvPr/>
        </p:nvSpPr>
        <p:spPr>
          <a:xfrm rot="-5400000" flipH="0" flipV="0">
            <a:off x="26938241" y="19080993"/>
            <a:ext cx="7615" cy="41153"/>
          </a:xfrm>
          <a:custGeom>
            <a:pathLst>
              <a:path w="46862" h="253237">
                <a:moveTo>
                  <a:pt x="46862" y="0"/>
                </a:moveTo>
                <a:lnTo>
                  <a:pt x="28193" y="9398"/>
                </a:lnTo>
                <a:lnTo>
                  <a:pt x="18796" y="28066"/>
                </a:lnTo>
                <a:lnTo>
                  <a:pt x="9398" y="46862"/>
                </a:lnTo>
                <a:lnTo>
                  <a:pt x="0" y="65658"/>
                </a:lnTo>
                <a:lnTo>
                  <a:pt x="0" y="196977"/>
                </a:lnTo>
                <a:lnTo>
                  <a:pt x="9398" y="215645"/>
                </a:lnTo>
                <a:lnTo>
                  <a:pt x="18796" y="234441"/>
                </a:lnTo>
                <a:lnTo>
                  <a:pt x="28193" y="243839"/>
                </a:lnTo>
                <a:lnTo>
                  <a:pt x="37591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39" name="Freeform 9939"/>
          <p:cNvSpPr/>
          <p:nvPr/>
        </p:nvSpPr>
        <p:spPr>
          <a:xfrm rot="-5400000" flipH="0" flipV="0">
            <a:off x="26918417" y="19038322"/>
            <a:ext cx="56385" cy="56385"/>
          </a:xfrm>
          <a:custGeom>
            <a:pathLst>
              <a:path w="346965" h="346963">
                <a:moveTo>
                  <a:pt x="346965" y="93853"/>
                </a:moveTo>
                <a:lnTo>
                  <a:pt x="328169" y="75056"/>
                </a:lnTo>
                <a:lnTo>
                  <a:pt x="309499" y="65658"/>
                </a:lnTo>
                <a:lnTo>
                  <a:pt x="290703" y="65658"/>
                </a:lnTo>
                <a:lnTo>
                  <a:pt x="262637" y="56260"/>
                </a:lnTo>
                <a:lnTo>
                  <a:pt x="65659" y="0"/>
                </a:lnTo>
                <a:lnTo>
                  <a:pt x="37466" y="0"/>
                </a:lnTo>
                <a:lnTo>
                  <a:pt x="18797" y="0"/>
                </a:lnTo>
                <a:lnTo>
                  <a:pt x="0" y="9398"/>
                </a:lnTo>
                <a:lnTo>
                  <a:pt x="0" y="121920"/>
                </a:lnTo>
                <a:lnTo>
                  <a:pt x="0" y="93853"/>
                </a:lnTo>
                <a:lnTo>
                  <a:pt x="9399" y="75056"/>
                </a:lnTo>
                <a:lnTo>
                  <a:pt x="28195" y="65658"/>
                </a:lnTo>
                <a:lnTo>
                  <a:pt x="46864" y="65658"/>
                </a:lnTo>
                <a:lnTo>
                  <a:pt x="65659" y="75056"/>
                </a:lnTo>
                <a:lnTo>
                  <a:pt x="262637" y="121920"/>
                </a:lnTo>
                <a:lnTo>
                  <a:pt x="271907" y="121920"/>
                </a:lnTo>
                <a:lnTo>
                  <a:pt x="290703" y="131318"/>
                </a:lnTo>
                <a:lnTo>
                  <a:pt x="309499" y="140715"/>
                </a:lnTo>
                <a:lnTo>
                  <a:pt x="318898" y="159384"/>
                </a:lnTo>
                <a:lnTo>
                  <a:pt x="328169" y="168909"/>
                </a:lnTo>
                <a:lnTo>
                  <a:pt x="328169" y="187579"/>
                </a:lnTo>
                <a:lnTo>
                  <a:pt x="337567" y="206375"/>
                </a:lnTo>
                <a:lnTo>
                  <a:pt x="337567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40" name="Freeform 9940"/>
          <p:cNvSpPr/>
          <p:nvPr/>
        </p:nvSpPr>
        <p:spPr>
          <a:xfrm rot="-5400000" flipH="0" flipV="0">
            <a:off x="26916138" y="19032987"/>
            <a:ext cx="76198" cy="68583"/>
          </a:xfrm>
          <a:custGeom>
            <a:pathLst>
              <a:path w="468883" h="422021">
                <a:moveTo>
                  <a:pt x="468883" y="393827"/>
                </a:moveTo>
                <a:lnTo>
                  <a:pt x="468883" y="196977"/>
                </a:lnTo>
                <a:lnTo>
                  <a:pt x="459485" y="178181"/>
                </a:lnTo>
                <a:lnTo>
                  <a:pt x="459485" y="159511"/>
                </a:lnTo>
                <a:lnTo>
                  <a:pt x="450087" y="140715"/>
                </a:lnTo>
                <a:lnTo>
                  <a:pt x="440816" y="121920"/>
                </a:lnTo>
                <a:lnTo>
                  <a:pt x="431418" y="103124"/>
                </a:lnTo>
                <a:lnTo>
                  <a:pt x="422021" y="93726"/>
                </a:lnTo>
                <a:lnTo>
                  <a:pt x="412623" y="84455"/>
                </a:lnTo>
                <a:lnTo>
                  <a:pt x="403225" y="337565"/>
                </a:lnTo>
                <a:lnTo>
                  <a:pt x="131317" y="272033"/>
                </a:lnTo>
                <a:lnTo>
                  <a:pt x="121920" y="262635"/>
                </a:lnTo>
                <a:lnTo>
                  <a:pt x="103124" y="253237"/>
                </a:lnTo>
                <a:lnTo>
                  <a:pt x="84455" y="234441"/>
                </a:lnTo>
                <a:lnTo>
                  <a:pt x="75057" y="215773"/>
                </a:lnTo>
                <a:lnTo>
                  <a:pt x="65658" y="196977"/>
                </a:lnTo>
                <a:lnTo>
                  <a:pt x="65658" y="0"/>
                </a:lnTo>
                <a:lnTo>
                  <a:pt x="46862" y="9398"/>
                </a:lnTo>
                <a:lnTo>
                  <a:pt x="37591" y="262635"/>
                </a:lnTo>
                <a:lnTo>
                  <a:pt x="28193" y="272033"/>
                </a:lnTo>
                <a:lnTo>
                  <a:pt x="18796" y="281305"/>
                </a:lnTo>
                <a:lnTo>
                  <a:pt x="9398" y="290703"/>
                </a:lnTo>
                <a:lnTo>
                  <a:pt x="0" y="309499"/>
                </a:lnTo>
                <a:lnTo>
                  <a:pt x="0" y="356361"/>
                </a:lnTo>
                <a:lnTo>
                  <a:pt x="18796" y="365759"/>
                </a:lnTo>
                <a:lnTo>
                  <a:pt x="37591" y="375157"/>
                </a:lnTo>
                <a:lnTo>
                  <a:pt x="65658" y="375157"/>
                </a:lnTo>
                <a:lnTo>
                  <a:pt x="65658" y="346963"/>
                </a:lnTo>
                <a:lnTo>
                  <a:pt x="75057" y="328167"/>
                </a:lnTo>
                <a:lnTo>
                  <a:pt x="103124" y="328167"/>
                </a:lnTo>
                <a:lnTo>
                  <a:pt x="431418" y="412623"/>
                </a:lnTo>
                <a:lnTo>
                  <a:pt x="440816" y="422021"/>
                </a:lnTo>
                <a:lnTo>
                  <a:pt x="459485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41" name="Freeform 9941"/>
          <p:cNvSpPr/>
          <p:nvPr/>
        </p:nvSpPr>
        <p:spPr>
          <a:xfrm rot="-5400000" flipH="0" flipV="0">
            <a:off x="27027391" y="19057372"/>
            <a:ext cx="68583" cy="27428"/>
          </a:xfrm>
          <a:custGeom>
            <a:pathLst>
              <a:path w="422021" h="168782">
                <a:moveTo>
                  <a:pt x="422021" y="168782"/>
                </a:moveTo>
                <a:lnTo>
                  <a:pt x="403225" y="93725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37465"/>
                </a:lnTo>
                <a:lnTo>
                  <a:pt x="9398" y="56260"/>
                </a:lnTo>
                <a:lnTo>
                  <a:pt x="28193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42" name="Freeform 9942"/>
          <p:cNvSpPr/>
          <p:nvPr/>
        </p:nvSpPr>
        <p:spPr>
          <a:xfrm rot="-5400000" flipH="0" flipV="0">
            <a:off x="27000726" y="19030706"/>
            <a:ext cx="76198" cy="73144"/>
          </a:xfrm>
          <a:custGeom>
            <a:pathLst>
              <a:path w="468883" h="450087">
                <a:moveTo>
                  <a:pt x="468883" y="421894"/>
                </a:moveTo>
                <a:lnTo>
                  <a:pt x="468883" y="281305"/>
                </a:lnTo>
                <a:lnTo>
                  <a:pt x="459485" y="271906"/>
                </a:lnTo>
                <a:lnTo>
                  <a:pt x="450087" y="253110"/>
                </a:lnTo>
                <a:lnTo>
                  <a:pt x="46862" y="9271"/>
                </a:lnTo>
                <a:lnTo>
                  <a:pt x="28193" y="0"/>
                </a:lnTo>
                <a:lnTo>
                  <a:pt x="18796" y="9271"/>
                </a:lnTo>
                <a:lnTo>
                  <a:pt x="0" y="18669"/>
                </a:lnTo>
                <a:lnTo>
                  <a:pt x="0" y="46862"/>
                </a:lnTo>
                <a:lnTo>
                  <a:pt x="18796" y="65531"/>
                </a:lnTo>
                <a:lnTo>
                  <a:pt x="403225" y="300101"/>
                </a:lnTo>
                <a:lnTo>
                  <a:pt x="403225" y="375030"/>
                </a:lnTo>
                <a:lnTo>
                  <a:pt x="422021" y="450087"/>
                </a:lnTo>
                <a:lnTo>
                  <a:pt x="450087" y="450087"/>
                </a:lnTo>
                <a:lnTo>
                  <a:pt x="459485" y="44068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43" name="Freeform 9943"/>
          <p:cNvSpPr/>
          <p:nvPr/>
        </p:nvSpPr>
        <p:spPr>
          <a:xfrm rot="-5400000" flipH="0" flipV="0">
            <a:off x="27060919" y="19045184"/>
            <a:ext cx="108209" cy="76198"/>
          </a:xfrm>
          <a:custGeom>
            <a:pathLst>
              <a:path w="665860" h="468885">
                <a:moveTo>
                  <a:pt x="665860" y="440691"/>
                </a:moveTo>
                <a:lnTo>
                  <a:pt x="665860" y="431293"/>
                </a:lnTo>
                <a:lnTo>
                  <a:pt x="656462" y="412623"/>
                </a:lnTo>
                <a:lnTo>
                  <a:pt x="637793" y="403225"/>
                </a:lnTo>
                <a:lnTo>
                  <a:pt x="262635" y="309372"/>
                </a:lnTo>
                <a:lnTo>
                  <a:pt x="262635" y="56262"/>
                </a:lnTo>
                <a:lnTo>
                  <a:pt x="243839" y="65660"/>
                </a:lnTo>
                <a:lnTo>
                  <a:pt x="225170" y="75057"/>
                </a:lnTo>
                <a:lnTo>
                  <a:pt x="215773" y="93726"/>
                </a:lnTo>
                <a:lnTo>
                  <a:pt x="206375" y="112522"/>
                </a:lnTo>
                <a:lnTo>
                  <a:pt x="196977" y="131319"/>
                </a:lnTo>
                <a:lnTo>
                  <a:pt x="196977" y="290703"/>
                </a:lnTo>
                <a:lnTo>
                  <a:pt x="131317" y="271907"/>
                </a:lnTo>
                <a:lnTo>
                  <a:pt x="121919" y="271907"/>
                </a:lnTo>
                <a:lnTo>
                  <a:pt x="103251" y="262510"/>
                </a:lnTo>
                <a:lnTo>
                  <a:pt x="93853" y="253112"/>
                </a:lnTo>
                <a:lnTo>
                  <a:pt x="75057" y="234443"/>
                </a:lnTo>
                <a:lnTo>
                  <a:pt x="75057" y="225045"/>
                </a:lnTo>
                <a:lnTo>
                  <a:pt x="65659" y="206248"/>
                </a:lnTo>
                <a:lnTo>
                  <a:pt x="65659" y="37466"/>
                </a:lnTo>
                <a:lnTo>
                  <a:pt x="56260" y="18670"/>
                </a:lnTo>
                <a:lnTo>
                  <a:pt x="46989" y="9271"/>
                </a:lnTo>
                <a:lnTo>
                  <a:pt x="28193" y="0"/>
                </a:lnTo>
                <a:lnTo>
                  <a:pt x="9398" y="9271"/>
                </a:lnTo>
                <a:lnTo>
                  <a:pt x="0" y="18670"/>
                </a:lnTo>
                <a:lnTo>
                  <a:pt x="0" y="215646"/>
                </a:lnTo>
                <a:lnTo>
                  <a:pt x="9398" y="234443"/>
                </a:lnTo>
                <a:lnTo>
                  <a:pt x="9398" y="243841"/>
                </a:lnTo>
                <a:lnTo>
                  <a:pt x="18795" y="262510"/>
                </a:lnTo>
                <a:lnTo>
                  <a:pt x="28193" y="271907"/>
                </a:lnTo>
                <a:lnTo>
                  <a:pt x="37591" y="290703"/>
                </a:lnTo>
                <a:lnTo>
                  <a:pt x="56260" y="299974"/>
                </a:lnTo>
                <a:lnTo>
                  <a:pt x="65659" y="309372"/>
                </a:lnTo>
                <a:lnTo>
                  <a:pt x="84455" y="318770"/>
                </a:lnTo>
                <a:lnTo>
                  <a:pt x="103251" y="328169"/>
                </a:lnTo>
                <a:lnTo>
                  <a:pt x="131317" y="337567"/>
                </a:lnTo>
                <a:lnTo>
                  <a:pt x="618998" y="468885"/>
                </a:lnTo>
                <a:lnTo>
                  <a:pt x="647064" y="468885"/>
                </a:lnTo>
                <a:lnTo>
                  <a:pt x="656462" y="45948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44" name="Freeform 9944"/>
          <p:cNvSpPr/>
          <p:nvPr/>
        </p:nvSpPr>
        <p:spPr>
          <a:xfrm rot="-5400000" flipH="0" flipV="0">
            <a:off x="27063963" y="19049756"/>
            <a:ext cx="65528" cy="24374"/>
          </a:xfrm>
          <a:custGeom>
            <a:pathLst>
              <a:path w="403225" h="149986">
                <a:moveTo>
                  <a:pt x="403225" y="112522"/>
                </a:moveTo>
                <a:lnTo>
                  <a:pt x="403225" y="112522"/>
                </a:lnTo>
                <a:lnTo>
                  <a:pt x="393827" y="93726"/>
                </a:lnTo>
                <a:lnTo>
                  <a:pt x="375158" y="84455"/>
                </a:lnTo>
                <a:lnTo>
                  <a:pt x="65659" y="0"/>
                </a:lnTo>
                <a:lnTo>
                  <a:pt x="37466" y="0"/>
                </a:lnTo>
                <a:lnTo>
                  <a:pt x="18797" y="0"/>
                </a:lnTo>
                <a:lnTo>
                  <a:pt x="0" y="9398"/>
                </a:lnTo>
                <a:lnTo>
                  <a:pt x="0" y="121920"/>
                </a:lnTo>
                <a:lnTo>
                  <a:pt x="0" y="93726"/>
                </a:lnTo>
                <a:lnTo>
                  <a:pt x="9399" y="75056"/>
                </a:lnTo>
                <a:lnTo>
                  <a:pt x="28195" y="65658"/>
                </a:lnTo>
                <a:lnTo>
                  <a:pt x="46864" y="65658"/>
                </a:lnTo>
                <a:lnTo>
                  <a:pt x="65659" y="65658"/>
                </a:lnTo>
                <a:lnTo>
                  <a:pt x="356363" y="149986"/>
                </a:lnTo>
                <a:lnTo>
                  <a:pt x="384429" y="149986"/>
                </a:lnTo>
                <a:lnTo>
                  <a:pt x="393827" y="13131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45" name="Freeform 9945"/>
          <p:cNvSpPr/>
          <p:nvPr/>
        </p:nvSpPr>
        <p:spPr>
          <a:xfrm rot="-5400000" flipH="0" flipV="0">
            <a:off x="27215598" y="19036794"/>
            <a:ext cx="100593" cy="36572"/>
          </a:xfrm>
          <a:custGeom>
            <a:pathLst>
              <a:path w="618998" h="225044">
                <a:moveTo>
                  <a:pt x="618998" y="225044"/>
                </a:moveTo>
                <a:lnTo>
                  <a:pt x="543940" y="140715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464"/>
                </a:lnTo>
                <a:lnTo>
                  <a:pt x="9398" y="56260"/>
                </a:lnTo>
                <a:lnTo>
                  <a:pt x="28193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46" name="Freeform 9946"/>
          <p:cNvSpPr/>
          <p:nvPr/>
        </p:nvSpPr>
        <p:spPr>
          <a:xfrm rot="-5400000" flipH="0" flipV="0">
            <a:off x="27249125" y="18994123"/>
            <a:ext cx="32010" cy="38099"/>
          </a:xfrm>
          <a:custGeom>
            <a:pathLst>
              <a:path w="196977" h="234442">
                <a:moveTo>
                  <a:pt x="196977" y="206375"/>
                </a:moveTo>
                <a:lnTo>
                  <a:pt x="196977" y="206375"/>
                </a:lnTo>
                <a:lnTo>
                  <a:pt x="187579" y="187578"/>
                </a:lnTo>
                <a:lnTo>
                  <a:pt x="56262" y="9398"/>
                </a:lnTo>
                <a:lnTo>
                  <a:pt x="37466" y="0"/>
                </a:lnTo>
                <a:lnTo>
                  <a:pt x="9399" y="0"/>
                </a:lnTo>
                <a:lnTo>
                  <a:pt x="9399" y="9398"/>
                </a:lnTo>
                <a:lnTo>
                  <a:pt x="0" y="28194"/>
                </a:lnTo>
                <a:lnTo>
                  <a:pt x="0" y="46862"/>
                </a:lnTo>
                <a:lnTo>
                  <a:pt x="75057" y="150113"/>
                </a:lnTo>
                <a:lnTo>
                  <a:pt x="150115" y="234442"/>
                </a:lnTo>
                <a:lnTo>
                  <a:pt x="178181" y="234442"/>
                </a:lnTo>
                <a:lnTo>
                  <a:pt x="187579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47" name="Freeform 9947"/>
          <p:cNvSpPr/>
          <p:nvPr/>
        </p:nvSpPr>
        <p:spPr>
          <a:xfrm rot="-5400000" flipH="0" flipV="0">
            <a:off x="27269703" y="19100042"/>
            <a:ext cx="32010" cy="21340"/>
          </a:xfrm>
          <a:custGeom>
            <a:pathLst>
              <a:path w="196976" h="131319">
                <a:moveTo>
                  <a:pt x="178180" y="75057"/>
                </a:moveTo>
                <a:lnTo>
                  <a:pt x="196976" y="84455"/>
                </a:lnTo>
                <a:lnTo>
                  <a:pt x="196976" y="121921"/>
                </a:lnTo>
                <a:lnTo>
                  <a:pt x="187578" y="121921"/>
                </a:lnTo>
                <a:lnTo>
                  <a:pt x="168909" y="131319"/>
                </a:lnTo>
                <a:lnTo>
                  <a:pt x="150114" y="131319"/>
                </a:lnTo>
                <a:lnTo>
                  <a:pt x="18796" y="56262"/>
                </a:lnTo>
                <a:lnTo>
                  <a:pt x="0" y="46864"/>
                </a:lnTo>
                <a:lnTo>
                  <a:pt x="0" y="9398"/>
                </a:lnTo>
                <a:lnTo>
                  <a:pt x="9398" y="0"/>
                </a:lnTo>
                <a:lnTo>
                  <a:pt x="46863" y="0"/>
                </a:lnTo>
                <a:lnTo>
                  <a:pt x="178180" y="7505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48" name="Freeform 9948"/>
          <p:cNvSpPr/>
          <p:nvPr/>
        </p:nvSpPr>
        <p:spPr>
          <a:xfrm rot="-5400000" flipH="0" flipV="0">
            <a:off x="27301713" y="19013173"/>
            <a:ext cx="108209" cy="76198"/>
          </a:xfrm>
          <a:custGeom>
            <a:pathLst>
              <a:path w="665860" h="468884">
                <a:moveTo>
                  <a:pt x="665860" y="440689"/>
                </a:moveTo>
                <a:lnTo>
                  <a:pt x="665860" y="187452"/>
                </a:lnTo>
                <a:lnTo>
                  <a:pt x="656462" y="178181"/>
                </a:lnTo>
                <a:lnTo>
                  <a:pt x="637666" y="168783"/>
                </a:lnTo>
                <a:lnTo>
                  <a:pt x="375157" y="93726"/>
                </a:lnTo>
                <a:lnTo>
                  <a:pt x="356361" y="93726"/>
                </a:lnTo>
                <a:lnTo>
                  <a:pt x="346963" y="103124"/>
                </a:lnTo>
                <a:lnTo>
                  <a:pt x="337565" y="112521"/>
                </a:lnTo>
                <a:lnTo>
                  <a:pt x="328295" y="121919"/>
                </a:lnTo>
                <a:lnTo>
                  <a:pt x="328295" y="309371"/>
                </a:lnTo>
                <a:lnTo>
                  <a:pt x="318897" y="318769"/>
                </a:lnTo>
                <a:lnTo>
                  <a:pt x="300101" y="328167"/>
                </a:lnTo>
                <a:lnTo>
                  <a:pt x="290703" y="337565"/>
                </a:lnTo>
                <a:lnTo>
                  <a:pt x="253237" y="337565"/>
                </a:lnTo>
                <a:lnTo>
                  <a:pt x="234441" y="328167"/>
                </a:lnTo>
                <a:lnTo>
                  <a:pt x="168782" y="309371"/>
                </a:lnTo>
                <a:lnTo>
                  <a:pt x="159384" y="309371"/>
                </a:lnTo>
                <a:lnTo>
                  <a:pt x="140715" y="300101"/>
                </a:lnTo>
                <a:lnTo>
                  <a:pt x="121920" y="290703"/>
                </a:lnTo>
                <a:lnTo>
                  <a:pt x="103124" y="281305"/>
                </a:lnTo>
                <a:lnTo>
                  <a:pt x="93853" y="271907"/>
                </a:lnTo>
                <a:lnTo>
                  <a:pt x="84455" y="253110"/>
                </a:lnTo>
                <a:lnTo>
                  <a:pt x="75057" y="243712"/>
                </a:lnTo>
                <a:lnTo>
                  <a:pt x="75057" y="225043"/>
                </a:lnTo>
                <a:lnTo>
                  <a:pt x="65658" y="206247"/>
                </a:lnTo>
                <a:lnTo>
                  <a:pt x="65658" y="18668"/>
                </a:lnTo>
                <a:lnTo>
                  <a:pt x="56260" y="9397"/>
                </a:lnTo>
                <a:lnTo>
                  <a:pt x="37591" y="0"/>
                </a:lnTo>
                <a:lnTo>
                  <a:pt x="18796" y="9397"/>
                </a:lnTo>
                <a:lnTo>
                  <a:pt x="0" y="18668"/>
                </a:lnTo>
                <a:lnTo>
                  <a:pt x="0" y="215645"/>
                </a:lnTo>
                <a:lnTo>
                  <a:pt x="9398" y="234314"/>
                </a:lnTo>
                <a:lnTo>
                  <a:pt x="9398" y="253110"/>
                </a:lnTo>
                <a:lnTo>
                  <a:pt x="18796" y="271907"/>
                </a:lnTo>
                <a:lnTo>
                  <a:pt x="18796" y="281305"/>
                </a:lnTo>
                <a:lnTo>
                  <a:pt x="28193" y="300101"/>
                </a:lnTo>
                <a:lnTo>
                  <a:pt x="37591" y="309371"/>
                </a:lnTo>
                <a:lnTo>
                  <a:pt x="56260" y="328167"/>
                </a:lnTo>
                <a:lnTo>
                  <a:pt x="65658" y="337565"/>
                </a:lnTo>
                <a:lnTo>
                  <a:pt x="84455" y="346963"/>
                </a:lnTo>
                <a:lnTo>
                  <a:pt x="103124" y="356361"/>
                </a:lnTo>
                <a:lnTo>
                  <a:pt x="121920" y="365633"/>
                </a:lnTo>
                <a:lnTo>
                  <a:pt x="140715" y="375031"/>
                </a:lnTo>
                <a:lnTo>
                  <a:pt x="168782" y="384429"/>
                </a:lnTo>
                <a:lnTo>
                  <a:pt x="234441" y="403225"/>
                </a:lnTo>
                <a:lnTo>
                  <a:pt x="271907" y="403225"/>
                </a:lnTo>
                <a:lnTo>
                  <a:pt x="290703" y="403225"/>
                </a:lnTo>
                <a:lnTo>
                  <a:pt x="309499" y="393827"/>
                </a:lnTo>
                <a:lnTo>
                  <a:pt x="328295" y="393827"/>
                </a:lnTo>
                <a:lnTo>
                  <a:pt x="346963" y="384429"/>
                </a:lnTo>
                <a:lnTo>
                  <a:pt x="365759" y="365633"/>
                </a:lnTo>
                <a:lnTo>
                  <a:pt x="375157" y="346963"/>
                </a:lnTo>
                <a:lnTo>
                  <a:pt x="384556" y="337565"/>
                </a:lnTo>
                <a:lnTo>
                  <a:pt x="393827" y="318769"/>
                </a:lnTo>
                <a:lnTo>
                  <a:pt x="393827" y="290703"/>
                </a:lnTo>
                <a:lnTo>
                  <a:pt x="403225" y="271907"/>
                </a:lnTo>
                <a:lnTo>
                  <a:pt x="403225" y="168783"/>
                </a:lnTo>
                <a:lnTo>
                  <a:pt x="600202" y="225043"/>
                </a:lnTo>
                <a:lnTo>
                  <a:pt x="600202" y="459485"/>
                </a:lnTo>
                <a:lnTo>
                  <a:pt x="609600" y="468884"/>
                </a:lnTo>
                <a:lnTo>
                  <a:pt x="647064" y="468884"/>
                </a:lnTo>
                <a:lnTo>
                  <a:pt x="656462" y="45948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49" name="Freeform 9949"/>
          <p:cNvSpPr/>
          <p:nvPr/>
        </p:nvSpPr>
        <p:spPr>
          <a:xfrm rot="-5400000" flipH="0" flipV="0">
            <a:off x="27464016" y="19067268"/>
            <a:ext cx="32010" cy="44208"/>
          </a:xfrm>
          <a:custGeom>
            <a:pathLst>
              <a:path w="196977" h="272034">
                <a:moveTo>
                  <a:pt x="196977" y="262636"/>
                </a:moveTo>
                <a:lnTo>
                  <a:pt x="196977" y="140717"/>
                </a:lnTo>
                <a:lnTo>
                  <a:pt x="196977" y="168783"/>
                </a:lnTo>
                <a:lnTo>
                  <a:pt x="187579" y="187579"/>
                </a:lnTo>
                <a:lnTo>
                  <a:pt x="178181" y="196977"/>
                </a:lnTo>
                <a:lnTo>
                  <a:pt x="131317" y="196977"/>
                </a:lnTo>
                <a:lnTo>
                  <a:pt x="112522" y="187579"/>
                </a:lnTo>
                <a:lnTo>
                  <a:pt x="93853" y="178181"/>
                </a:lnTo>
                <a:lnTo>
                  <a:pt x="84455" y="159385"/>
                </a:lnTo>
                <a:lnTo>
                  <a:pt x="75057" y="149987"/>
                </a:lnTo>
                <a:lnTo>
                  <a:pt x="65658" y="131319"/>
                </a:lnTo>
                <a:lnTo>
                  <a:pt x="65658" y="112523"/>
                </a:lnTo>
                <a:lnTo>
                  <a:pt x="56260" y="0"/>
                </a:lnTo>
                <a:lnTo>
                  <a:pt x="37591" y="9399"/>
                </a:lnTo>
                <a:lnTo>
                  <a:pt x="28193" y="18797"/>
                </a:lnTo>
                <a:lnTo>
                  <a:pt x="9398" y="37466"/>
                </a:lnTo>
                <a:lnTo>
                  <a:pt x="9398" y="46864"/>
                </a:lnTo>
                <a:lnTo>
                  <a:pt x="0" y="65659"/>
                </a:lnTo>
                <a:lnTo>
                  <a:pt x="0" y="140717"/>
                </a:lnTo>
                <a:lnTo>
                  <a:pt x="9398" y="159385"/>
                </a:lnTo>
                <a:lnTo>
                  <a:pt x="9398" y="178181"/>
                </a:lnTo>
                <a:lnTo>
                  <a:pt x="18796" y="187579"/>
                </a:lnTo>
                <a:lnTo>
                  <a:pt x="28193" y="206249"/>
                </a:lnTo>
                <a:lnTo>
                  <a:pt x="37591" y="215647"/>
                </a:lnTo>
                <a:lnTo>
                  <a:pt x="56260" y="225045"/>
                </a:lnTo>
                <a:lnTo>
                  <a:pt x="75057" y="234443"/>
                </a:lnTo>
                <a:lnTo>
                  <a:pt x="93853" y="243841"/>
                </a:lnTo>
                <a:lnTo>
                  <a:pt x="112522" y="253239"/>
                </a:lnTo>
                <a:lnTo>
                  <a:pt x="131317" y="262636"/>
                </a:lnTo>
                <a:lnTo>
                  <a:pt x="140715" y="262636"/>
                </a:lnTo>
                <a:lnTo>
                  <a:pt x="159384" y="272034"/>
                </a:lnTo>
                <a:lnTo>
                  <a:pt x="178181" y="262636"/>
                </a:lnTo>
                <a:lnTo>
                  <a:pt x="196977" y="26263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50" name="Freeform 9950"/>
          <p:cNvSpPr/>
          <p:nvPr/>
        </p:nvSpPr>
        <p:spPr>
          <a:xfrm rot="-5400000" flipH="0" flipV="0">
            <a:off x="27460973" y="19056608"/>
            <a:ext cx="33517" cy="45735"/>
          </a:xfrm>
          <a:custGeom>
            <a:pathLst>
              <a:path w="206248" h="281432">
                <a:moveTo>
                  <a:pt x="206248" y="178181"/>
                </a:moveTo>
                <a:lnTo>
                  <a:pt x="206248" y="112522"/>
                </a:lnTo>
                <a:lnTo>
                  <a:pt x="196977" y="93853"/>
                </a:lnTo>
                <a:lnTo>
                  <a:pt x="187579" y="84455"/>
                </a:lnTo>
                <a:lnTo>
                  <a:pt x="178181" y="65660"/>
                </a:lnTo>
                <a:lnTo>
                  <a:pt x="168783" y="56262"/>
                </a:lnTo>
                <a:lnTo>
                  <a:pt x="149988" y="46991"/>
                </a:lnTo>
                <a:lnTo>
                  <a:pt x="140717" y="28195"/>
                </a:lnTo>
                <a:lnTo>
                  <a:pt x="121921" y="18796"/>
                </a:lnTo>
                <a:lnTo>
                  <a:pt x="103124" y="18796"/>
                </a:lnTo>
                <a:lnTo>
                  <a:pt x="75057" y="9398"/>
                </a:lnTo>
                <a:lnTo>
                  <a:pt x="56262" y="0"/>
                </a:lnTo>
                <a:lnTo>
                  <a:pt x="37593" y="9398"/>
                </a:lnTo>
                <a:lnTo>
                  <a:pt x="9398" y="9398"/>
                </a:lnTo>
                <a:lnTo>
                  <a:pt x="0" y="18796"/>
                </a:lnTo>
                <a:lnTo>
                  <a:pt x="9398" y="131319"/>
                </a:lnTo>
                <a:lnTo>
                  <a:pt x="9398" y="103251"/>
                </a:lnTo>
                <a:lnTo>
                  <a:pt x="18797" y="84455"/>
                </a:lnTo>
                <a:lnTo>
                  <a:pt x="37593" y="75057"/>
                </a:lnTo>
                <a:lnTo>
                  <a:pt x="56262" y="75057"/>
                </a:lnTo>
                <a:lnTo>
                  <a:pt x="84455" y="75057"/>
                </a:lnTo>
                <a:lnTo>
                  <a:pt x="103124" y="84455"/>
                </a:lnTo>
                <a:lnTo>
                  <a:pt x="112522" y="93853"/>
                </a:lnTo>
                <a:lnTo>
                  <a:pt x="131319" y="112522"/>
                </a:lnTo>
                <a:lnTo>
                  <a:pt x="140717" y="121921"/>
                </a:lnTo>
                <a:lnTo>
                  <a:pt x="140717" y="281432"/>
                </a:lnTo>
                <a:lnTo>
                  <a:pt x="159386" y="272035"/>
                </a:lnTo>
                <a:lnTo>
                  <a:pt x="178181" y="253239"/>
                </a:lnTo>
                <a:lnTo>
                  <a:pt x="187579" y="243841"/>
                </a:lnTo>
                <a:lnTo>
                  <a:pt x="196977" y="234443"/>
                </a:lnTo>
                <a:lnTo>
                  <a:pt x="206248" y="225045"/>
                </a:lnTo>
                <a:lnTo>
                  <a:pt x="20624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51" name="Freeform 9951"/>
          <p:cNvSpPr/>
          <p:nvPr/>
        </p:nvSpPr>
        <p:spPr>
          <a:xfrm rot="-5400000" flipH="0" flipV="0">
            <a:off x="27424390" y="19001739"/>
            <a:ext cx="32010" cy="44208"/>
          </a:xfrm>
          <a:custGeom>
            <a:pathLst>
              <a:path w="196977" h="272035">
                <a:moveTo>
                  <a:pt x="196977" y="262637"/>
                </a:moveTo>
                <a:lnTo>
                  <a:pt x="196977" y="149988"/>
                </a:lnTo>
                <a:lnTo>
                  <a:pt x="196977" y="159386"/>
                </a:lnTo>
                <a:lnTo>
                  <a:pt x="187579" y="178182"/>
                </a:lnTo>
                <a:lnTo>
                  <a:pt x="187579" y="196977"/>
                </a:lnTo>
                <a:lnTo>
                  <a:pt x="168909" y="206248"/>
                </a:lnTo>
                <a:lnTo>
                  <a:pt x="149986" y="206248"/>
                </a:lnTo>
                <a:lnTo>
                  <a:pt x="131317" y="206248"/>
                </a:lnTo>
                <a:lnTo>
                  <a:pt x="121920" y="196977"/>
                </a:lnTo>
                <a:lnTo>
                  <a:pt x="103124" y="196977"/>
                </a:lnTo>
                <a:lnTo>
                  <a:pt x="93853" y="178182"/>
                </a:lnTo>
                <a:lnTo>
                  <a:pt x="75057" y="168784"/>
                </a:lnTo>
                <a:lnTo>
                  <a:pt x="65658" y="149988"/>
                </a:lnTo>
                <a:lnTo>
                  <a:pt x="65658" y="112522"/>
                </a:lnTo>
                <a:lnTo>
                  <a:pt x="46862" y="0"/>
                </a:lnTo>
                <a:lnTo>
                  <a:pt x="37591" y="18796"/>
                </a:lnTo>
                <a:lnTo>
                  <a:pt x="18796" y="28194"/>
                </a:lnTo>
                <a:lnTo>
                  <a:pt x="9398" y="37592"/>
                </a:lnTo>
                <a:lnTo>
                  <a:pt x="0" y="56262"/>
                </a:lnTo>
                <a:lnTo>
                  <a:pt x="0" y="159386"/>
                </a:lnTo>
                <a:lnTo>
                  <a:pt x="9398" y="178182"/>
                </a:lnTo>
                <a:lnTo>
                  <a:pt x="18796" y="196977"/>
                </a:lnTo>
                <a:lnTo>
                  <a:pt x="28193" y="206248"/>
                </a:lnTo>
                <a:lnTo>
                  <a:pt x="37591" y="225044"/>
                </a:lnTo>
                <a:lnTo>
                  <a:pt x="46862" y="234442"/>
                </a:lnTo>
                <a:lnTo>
                  <a:pt x="65658" y="243840"/>
                </a:lnTo>
                <a:lnTo>
                  <a:pt x="84455" y="253239"/>
                </a:lnTo>
                <a:lnTo>
                  <a:pt x="103124" y="262637"/>
                </a:lnTo>
                <a:lnTo>
                  <a:pt x="131317" y="272035"/>
                </a:lnTo>
                <a:lnTo>
                  <a:pt x="187579" y="27203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52" name="Freeform 9952"/>
          <p:cNvSpPr/>
          <p:nvPr/>
        </p:nvSpPr>
        <p:spPr>
          <a:xfrm rot="-5400000" flipH="0" flipV="0">
            <a:off x="27421335" y="18992596"/>
            <a:ext cx="35065" cy="44208"/>
          </a:xfrm>
          <a:custGeom>
            <a:pathLst>
              <a:path w="215773" h="272035">
                <a:moveTo>
                  <a:pt x="215773" y="178182"/>
                </a:moveTo>
                <a:lnTo>
                  <a:pt x="215773" y="131318"/>
                </a:lnTo>
                <a:lnTo>
                  <a:pt x="206375" y="112522"/>
                </a:lnTo>
                <a:lnTo>
                  <a:pt x="196977" y="93854"/>
                </a:lnTo>
                <a:lnTo>
                  <a:pt x="196977" y="75058"/>
                </a:lnTo>
                <a:lnTo>
                  <a:pt x="187579" y="65660"/>
                </a:lnTo>
                <a:lnTo>
                  <a:pt x="168911" y="46990"/>
                </a:lnTo>
                <a:lnTo>
                  <a:pt x="159513" y="37592"/>
                </a:lnTo>
                <a:lnTo>
                  <a:pt x="140717" y="28194"/>
                </a:lnTo>
                <a:lnTo>
                  <a:pt x="122047" y="18796"/>
                </a:lnTo>
                <a:lnTo>
                  <a:pt x="103124" y="9398"/>
                </a:lnTo>
                <a:lnTo>
                  <a:pt x="84455" y="0"/>
                </a:lnTo>
                <a:lnTo>
                  <a:pt x="37593" y="0"/>
                </a:lnTo>
                <a:lnTo>
                  <a:pt x="18796" y="9398"/>
                </a:lnTo>
                <a:lnTo>
                  <a:pt x="0" y="9398"/>
                </a:lnTo>
                <a:lnTo>
                  <a:pt x="18796" y="121920"/>
                </a:lnTo>
                <a:lnTo>
                  <a:pt x="18796" y="93854"/>
                </a:lnTo>
                <a:lnTo>
                  <a:pt x="28195" y="84456"/>
                </a:lnTo>
                <a:lnTo>
                  <a:pt x="37593" y="75058"/>
                </a:lnTo>
                <a:lnTo>
                  <a:pt x="56262" y="65660"/>
                </a:lnTo>
                <a:lnTo>
                  <a:pt x="65660" y="65660"/>
                </a:lnTo>
                <a:lnTo>
                  <a:pt x="84455" y="75058"/>
                </a:lnTo>
                <a:lnTo>
                  <a:pt x="103124" y="84456"/>
                </a:lnTo>
                <a:lnTo>
                  <a:pt x="122047" y="93854"/>
                </a:lnTo>
                <a:lnTo>
                  <a:pt x="131319" y="103124"/>
                </a:lnTo>
                <a:lnTo>
                  <a:pt x="140717" y="121920"/>
                </a:lnTo>
                <a:lnTo>
                  <a:pt x="150115" y="140716"/>
                </a:lnTo>
                <a:lnTo>
                  <a:pt x="150115" y="272035"/>
                </a:lnTo>
                <a:lnTo>
                  <a:pt x="168911" y="262637"/>
                </a:lnTo>
                <a:lnTo>
                  <a:pt x="178309" y="253238"/>
                </a:lnTo>
                <a:lnTo>
                  <a:pt x="196977" y="234442"/>
                </a:lnTo>
                <a:lnTo>
                  <a:pt x="206375" y="215646"/>
                </a:lnTo>
                <a:lnTo>
                  <a:pt x="215773" y="19697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53" name="Freeform 9953"/>
          <p:cNvSpPr/>
          <p:nvPr/>
        </p:nvSpPr>
        <p:spPr>
          <a:xfrm rot="-5400000" flipH="0" flipV="0">
            <a:off x="27405341" y="18999448"/>
            <a:ext cx="108209" cy="103648"/>
          </a:xfrm>
          <a:custGeom>
            <a:pathLst>
              <a:path w="665860" h="637795">
                <a:moveTo>
                  <a:pt x="665860" y="600202"/>
                </a:moveTo>
                <a:lnTo>
                  <a:pt x="665860" y="600202"/>
                </a:lnTo>
                <a:lnTo>
                  <a:pt x="656462" y="581533"/>
                </a:lnTo>
                <a:lnTo>
                  <a:pt x="56260" y="9399"/>
                </a:lnTo>
                <a:lnTo>
                  <a:pt x="56260" y="0"/>
                </a:lnTo>
                <a:lnTo>
                  <a:pt x="18796" y="0"/>
                </a:lnTo>
                <a:lnTo>
                  <a:pt x="0" y="9399"/>
                </a:lnTo>
                <a:lnTo>
                  <a:pt x="0" y="37593"/>
                </a:lnTo>
                <a:lnTo>
                  <a:pt x="9398" y="56261"/>
                </a:lnTo>
                <a:lnTo>
                  <a:pt x="609600" y="628397"/>
                </a:lnTo>
                <a:lnTo>
                  <a:pt x="628396" y="637795"/>
                </a:lnTo>
                <a:lnTo>
                  <a:pt x="637666" y="637795"/>
                </a:lnTo>
                <a:lnTo>
                  <a:pt x="656462" y="628397"/>
                </a:lnTo>
                <a:lnTo>
                  <a:pt x="656462" y="61899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54" name="Freeform 9954"/>
          <p:cNvSpPr/>
          <p:nvPr/>
        </p:nvSpPr>
        <p:spPr>
          <a:xfrm rot="-5400000" flipH="0" flipV="0">
            <a:off x="27517358" y="19085564"/>
            <a:ext cx="15231" cy="12177"/>
          </a:xfrm>
          <a:custGeom>
            <a:pathLst>
              <a:path w="93726" h="74931">
                <a:moveTo>
                  <a:pt x="93726" y="46864"/>
                </a:moveTo>
                <a:lnTo>
                  <a:pt x="93726" y="37466"/>
                </a:lnTo>
                <a:lnTo>
                  <a:pt x="84329" y="18669"/>
                </a:lnTo>
                <a:lnTo>
                  <a:pt x="74931" y="9271"/>
                </a:lnTo>
                <a:lnTo>
                  <a:pt x="37466" y="9271"/>
                </a:lnTo>
                <a:lnTo>
                  <a:pt x="28067" y="0"/>
                </a:lnTo>
                <a:lnTo>
                  <a:pt x="9271" y="9271"/>
                </a:lnTo>
                <a:lnTo>
                  <a:pt x="0" y="18669"/>
                </a:lnTo>
                <a:lnTo>
                  <a:pt x="0" y="56262"/>
                </a:lnTo>
                <a:lnTo>
                  <a:pt x="18669" y="65533"/>
                </a:lnTo>
                <a:lnTo>
                  <a:pt x="56262" y="74931"/>
                </a:lnTo>
                <a:lnTo>
                  <a:pt x="84329" y="74931"/>
                </a:lnTo>
                <a:lnTo>
                  <a:pt x="93726" y="6553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55" name="Freeform 9955"/>
          <p:cNvSpPr/>
          <p:nvPr/>
        </p:nvSpPr>
        <p:spPr>
          <a:xfrm rot="-5400000" flipH="0" flipV="0">
            <a:off x="27528782" y="19042129"/>
            <a:ext cx="16758" cy="12197"/>
          </a:xfrm>
          <a:custGeom>
            <a:pathLst>
              <a:path w="103124" h="75057">
                <a:moveTo>
                  <a:pt x="103124" y="37591"/>
                </a:moveTo>
                <a:lnTo>
                  <a:pt x="93726" y="37591"/>
                </a:lnTo>
                <a:lnTo>
                  <a:pt x="93726" y="18795"/>
                </a:lnTo>
                <a:lnTo>
                  <a:pt x="75056" y="9397"/>
                </a:lnTo>
                <a:lnTo>
                  <a:pt x="37464" y="0"/>
                </a:lnTo>
                <a:lnTo>
                  <a:pt x="18796" y="0"/>
                </a:lnTo>
                <a:lnTo>
                  <a:pt x="0" y="9397"/>
                </a:lnTo>
                <a:lnTo>
                  <a:pt x="0" y="37591"/>
                </a:lnTo>
                <a:lnTo>
                  <a:pt x="9398" y="56261"/>
                </a:lnTo>
                <a:lnTo>
                  <a:pt x="28194" y="65659"/>
                </a:lnTo>
                <a:lnTo>
                  <a:pt x="56260" y="75057"/>
                </a:lnTo>
                <a:lnTo>
                  <a:pt x="84455" y="75057"/>
                </a:lnTo>
                <a:lnTo>
                  <a:pt x="93726" y="5626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56" name="Freeform 9956"/>
          <p:cNvSpPr/>
          <p:nvPr/>
        </p:nvSpPr>
        <p:spPr>
          <a:xfrm rot="-5400000" flipH="0" flipV="0">
            <a:off x="22669519" y="17268959"/>
            <a:ext cx="3313183" cy="0"/>
          </a:xfrm>
          <a:custGeom>
            <a:pathLst>
              <a:path w="20387438" h="0">
                <a:moveTo>
                  <a:pt x="20387438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57" name="Freeform 9957"/>
          <p:cNvSpPr/>
          <p:nvPr/>
        </p:nvSpPr>
        <p:spPr>
          <a:xfrm rot="-5400000" flipH="0" flipV="0">
            <a:off x="24348195" y="15767056"/>
            <a:ext cx="108209" cy="51823"/>
          </a:xfrm>
          <a:custGeom>
            <a:pathLst>
              <a:path w="665860" h="318895">
                <a:moveTo>
                  <a:pt x="665860" y="300099"/>
                </a:moveTo>
                <a:lnTo>
                  <a:pt x="665860" y="290829"/>
                </a:lnTo>
                <a:lnTo>
                  <a:pt x="656462" y="281431"/>
                </a:lnTo>
                <a:lnTo>
                  <a:pt x="365758" y="0"/>
                </a:lnTo>
                <a:lnTo>
                  <a:pt x="346962" y="65658"/>
                </a:lnTo>
                <a:lnTo>
                  <a:pt x="28194" y="150112"/>
                </a:lnTo>
                <a:lnTo>
                  <a:pt x="18796" y="150112"/>
                </a:lnTo>
                <a:lnTo>
                  <a:pt x="9398" y="159510"/>
                </a:lnTo>
                <a:lnTo>
                  <a:pt x="0" y="168780"/>
                </a:lnTo>
                <a:lnTo>
                  <a:pt x="9398" y="187576"/>
                </a:lnTo>
                <a:lnTo>
                  <a:pt x="18796" y="196974"/>
                </a:lnTo>
                <a:lnTo>
                  <a:pt x="46862" y="196974"/>
                </a:lnTo>
                <a:lnTo>
                  <a:pt x="393951" y="112520"/>
                </a:lnTo>
                <a:lnTo>
                  <a:pt x="609600" y="309497"/>
                </a:lnTo>
                <a:lnTo>
                  <a:pt x="618998" y="318895"/>
                </a:lnTo>
                <a:lnTo>
                  <a:pt x="656462" y="318895"/>
                </a:lnTo>
                <a:lnTo>
                  <a:pt x="665860" y="3094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58" name="Freeform 9958"/>
          <p:cNvSpPr/>
          <p:nvPr/>
        </p:nvSpPr>
        <p:spPr>
          <a:xfrm rot="-5400000" flipH="0" flipV="0">
            <a:off x="24317711" y="15777726"/>
            <a:ext cx="108209" cy="30483"/>
          </a:xfrm>
          <a:custGeom>
            <a:pathLst>
              <a:path w="665860" h="187579">
                <a:moveTo>
                  <a:pt x="665860" y="150115"/>
                </a:moveTo>
                <a:lnTo>
                  <a:pt x="665860" y="131319"/>
                </a:lnTo>
                <a:lnTo>
                  <a:pt x="647064" y="121921"/>
                </a:lnTo>
                <a:lnTo>
                  <a:pt x="46862" y="0"/>
                </a:lnTo>
                <a:lnTo>
                  <a:pt x="28194" y="0"/>
                </a:lnTo>
                <a:lnTo>
                  <a:pt x="18796" y="9398"/>
                </a:lnTo>
                <a:lnTo>
                  <a:pt x="9398" y="9398"/>
                </a:lnTo>
                <a:lnTo>
                  <a:pt x="0" y="28193"/>
                </a:lnTo>
                <a:lnTo>
                  <a:pt x="9398" y="28193"/>
                </a:lnTo>
                <a:lnTo>
                  <a:pt x="9398" y="46862"/>
                </a:lnTo>
                <a:lnTo>
                  <a:pt x="28194" y="46862"/>
                </a:lnTo>
                <a:lnTo>
                  <a:pt x="253237" y="93851"/>
                </a:lnTo>
                <a:lnTo>
                  <a:pt x="346962" y="187579"/>
                </a:lnTo>
                <a:lnTo>
                  <a:pt x="365758" y="121921"/>
                </a:lnTo>
                <a:lnTo>
                  <a:pt x="628269" y="178181"/>
                </a:lnTo>
                <a:lnTo>
                  <a:pt x="656462" y="178181"/>
                </a:lnTo>
                <a:lnTo>
                  <a:pt x="665860" y="16891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59" name="Freeform 9959"/>
          <p:cNvSpPr/>
          <p:nvPr/>
        </p:nvSpPr>
        <p:spPr>
          <a:xfrm rot="-5400000" flipH="0" flipV="0">
            <a:off x="24399255" y="15798303"/>
            <a:ext cx="76198" cy="21340"/>
          </a:xfrm>
          <a:custGeom>
            <a:pathLst>
              <a:path w="468883" h="131319">
                <a:moveTo>
                  <a:pt x="468883" y="103126"/>
                </a:moveTo>
                <a:lnTo>
                  <a:pt x="468883" y="103126"/>
                </a:lnTo>
                <a:lnTo>
                  <a:pt x="459485" y="84454"/>
                </a:lnTo>
                <a:lnTo>
                  <a:pt x="440816" y="84454"/>
                </a:lnTo>
                <a:lnTo>
                  <a:pt x="46862" y="0"/>
                </a:lnTo>
                <a:lnTo>
                  <a:pt x="18796" y="0"/>
                </a:lnTo>
                <a:lnTo>
                  <a:pt x="9398" y="9398"/>
                </a:lnTo>
                <a:lnTo>
                  <a:pt x="0" y="18796"/>
                </a:lnTo>
                <a:lnTo>
                  <a:pt x="9398" y="28194"/>
                </a:lnTo>
                <a:lnTo>
                  <a:pt x="9398" y="37592"/>
                </a:lnTo>
                <a:lnTo>
                  <a:pt x="28194" y="46863"/>
                </a:lnTo>
                <a:lnTo>
                  <a:pt x="431419" y="131319"/>
                </a:lnTo>
                <a:lnTo>
                  <a:pt x="440816" y="131319"/>
                </a:lnTo>
                <a:lnTo>
                  <a:pt x="459485" y="12192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60" name="Freeform 9960"/>
          <p:cNvSpPr/>
          <p:nvPr/>
        </p:nvSpPr>
        <p:spPr>
          <a:xfrm rot="-5400000" flipH="0" flipV="0">
            <a:off x="24441916" y="15741918"/>
            <a:ext cx="15252" cy="9142"/>
          </a:xfrm>
          <a:custGeom>
            <a:pathLst>
              <a:path w="93855" h="56260">
                <a:moveTo>
                  <a:pt x="93855" y="37464"/>
                </a:moveTo>
                <a:lnTo>
                  <a:pt x="93855" y="18795"/>
                </a:lnTo>
                <a:lnTo>
                  <a:pt x="75059" y="9398"/>
                </a:lnTo>
                <a:lnTo>
                  <a:pt x="37595" y="0"/>
                </a:lnTo>
                <a:lnTo>
                  <a:pt x="28194" y="0"/>
                </a:lnTo>
                <a:lnTo>
                  <a:pt x="9398" y="9398"/>
                </a:lnTo>
                <a:lnTo>
                  <a:pt x="0" y="9398"/>
                </a:lnTo>
                <a:lnTo>
                  <a:pt x="0" y="28193"/>
                </a:lnTo>
                <a:lnTo>
                  <a:pt x="9398" y="46862"/>
                </a:lnTo>
                <a:lnTo>
                  <a:pt x="18796" y="56260"/>
                </a:lnTo>
                <a:lnTo>
                  <a:pt x="84457" y="56260"/>
                </a:lnTo>
                <a:lnTo>
                  <a:pt x="93855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61" name="Freeform 9961"/>
          <p:cNvSpPr/>
          <p:nvPr/>
        </p:nvSpPr>
        <p:spPr>
          <a:xfrm rot="-5400000" flipH="0" flipV="0">
            <a:off x="24463267" y="15801347"/>
            <a:ext cx="70110" cy="21340"/>
          </a:xfrm>
          <a:custGeom>
            <a:pathLst>
              <a:path w="431419" h="131319">
                <a:moveTo>
                  <a:pt x="431419" y="131319"/>
                </a:moveTo>
                <a:lnTo>
                  <a:pt x="403349" y="74929"/>
                </a:lnTo>
                <a:lnTo>
                  <a:pt x="46862" y="0"/>
                </a:lnTo>
                <a:lnTo>
                  <a:pt x="28194" y="0"/>
                </a:lnTo>
                <a:lnTo>
                  <a:pt x="18796" y="9398"/>
                </a:lnTo>
                <a:lnTo>
                  <a:pt x="9398" y="9398"/>
                </a:lnTo>
                <a:lnTo>
                  <a:pt x="0" y="28066"/>
                </a:lnTo>
                <a:lnTo>
                  <a:pt x="9398" y="28066"/>
                </a:lnTo>
                <a:lnTo>
                  <a:pt x="9398" y="37464"/>
                </a:lnTo>
                <a:lnTo>
                  <a:pt x="28194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62" name="Freeform 9962"/>
          <p:cNvSpPr/>
          <p:nvPr/>
        </p:nvSpPr>
        <p:spPr>
          <a:xfrm rot="-5400000" flipH="0" flipV="0">
            <a:off x="24442689" y="15780770"/>
            <a:ext cx="76198" cy="56406"/>
          </a:xfrm>
          <a:custGeom>
            <a:pathLst>
              <a:path w="468883" h="347092">
                <a:moveTo>
                  <a:pt x="468883" y="318895"/>
                </a:moveTo>
                <a:lnTo>
                  <a:pt x="468883" y="206375"/>
                </a:lnTo>
                <a:lnTo>
                  <a:pt x="450214" y="196977"/>
                </a:lnTo>
                <a:lnTo>
                  <a:pt x="56260" y="0"/>
                </a:lnTo>
                <a:lnTo>
                  <a:pt x="18796" y="0"/>
                </a:lnTo>
                <a:lnTo>
                  <a:pt x="9398" y="9398"/>
                </a:lnTo>
                <a:lnTo>
                  <a:pt x="0" y="28194"/>
                </a:lnTo>
                <a:lnTo>
                  <a:pt x="9398" y="37591"/>
                </a:lnTo>
                <a:lnTo>
                  <a:pt x="18796" y="46989"/>
                </a:lnTo>
                <a:lnTo>
                  <a:pt x="403349" y="234441"/>
                </a:lnTo>
                <a:lnTo>
                  <a:pt x="403349" y="290702"/>
                </a:lnTo>
                <a:lnTo>
                  <a:pt x="431419" y="347092"/>
                </a:lnTo>
                <a:lnTo>
                  <a:pt x="450214" y="347092"/>
                </a:lnTo>
                <a:lnTo>
                  <a:pt x="468883" y="33769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63" name="Freeform 9963"/>
          <p:cNvSpPr/>
          <p:nvPr/>
        </p:nvSpPr>
        <p:spPr>
          <a:xfrm rot="-5400000" flipH="0" flipV="0">
            <a:off x="24529547" y="15806683"/>
            <a:ext cx="24395" cy="38099"/>
          </a:xfrm>
          <a:custGeom>
            <a:pathLst>
              <a:path w="150115" h="234441">
                <a:moveTo>
                  <a:pt x="150115" y="225043"/>
                </a:moveTo>
                <a:lnTo>
                  <a:pt x="150115" y="140717"/>
                </a:lnTo>
                <a:lnTo>
                  <a:pt x="140714" y="159385"/>
                </a:lnTo>
                <a:lnTo>
                  <a:pt x="131316" y="168783"/>
                </a:lnTo>
                <a:lnTo>
                  <a:pt x="121918" y="178181"/>
                </a:lnTo>
                <a:lnTo>
                  <a:pt x="103250" y="178181"/>
                </a:lnTo>
                <a:lnTo>
                  <a:pt x="75056" y="178181"/>
                </a:lnTo>
                <a:lnTo>
                  <a:pt x="56260" y="168783"/>
                </a:lnTo>
                <a:lnTo>
                  <a:pt x="46990" y="159385"/>
                </a:lnTo>
                <a:lnTo>
                  <a:pt x="28194" y="149987"/>
                </a:lnTo>
                <a:lnTo>
                  <a:pt x="18796" y="140717"/>
                </a:lnTo>
                <a:lnTo>
                  <a:pt x="18796" y="0"/>
                </a:lnTo>
                <a:lnTo>
                  <a:pt x="0" y="206375"/>
                </a:lnTo>
                <a:lnTo>
                  <a:pt x="18796" y="215772"/>
                </a:lnTo>
                <a:lnTo>
                  <a:pt x="37592" y="215772"/>
                </a:lnTo>
                <a:lnTo>
                  <a:pt x="56260" y="225043"/>
                </a:lnTo>
                <a:lnTo>
                  <a:pt x="84454" y="234441"/>
                </a:lnTo>
                <a:lnTo>
                  <a:pt x="112520" y="234441"/>
                </a:lnTo>
                <a:lnTo>
                  <a:pt x="131316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64" name="Freeform 9964"/>
          <p:cNvSpPr/>
          <p:nvPr/>
        </p:nvSpPr>
        <p:spPr>
          <a:xfrm rot="-5400000" flipH="0" flipV="0">
            <a:off x="24498312" y="15786116"/>
            <a:ext cx="76198" cy="45714"/>
          </a:xfrm>
          <a:custGeom>
            <a:pathLst>
              <a:path w="468883" h="281304">
                <a:moveTo>
                  <a:pt x="468883" y="112521"/>
                </a:moveTo>
                <a:lnTo>
                  <a:pt x="468883" y="103123"/>
                </a:lnTo>
                <a:lnTo>
                  <a:pt x="459485" y="93725"/>
                </a:lnTo>
                <a:lnTo>
                  <a:pt x="440816" y="84454"/>
                </a:lnTo>
                <a:lnTo>
                  <a:pt x="46862" y="0"/>
                </a:lnTo>
                <a:lnTo>
                  <a:pt x="28194" y="0"/>
                </a:lnTo>
                <a:lnTo>
                  <a:pt x="18796" y="9398"/>
                </a:lnTo>
                <a:lnTo>
                  <a:pt x="9398" y="9398"/>
                </a:lnTo>
                <a:lnTo>
                  <a:pt x="0" y="28194"/>
                </a:lnTo>
                <a:lnTo>
                  <a:pt x="0" y="149985"/>
                </a:lnTo>
                <a:lnTo>
                  <a:pt x="9398" y="168784"/>
                </a:lnTo>
                <a:lnTo>
                  <a:pt x="9398" y="206248"/>
                </a:lnTo>
                <a:lnTo>
                  <a:pt x="18796" y="215646"/>
                </a:lnTo>
                <a:lnTo>
                  <a:pt x="28194" y="234442"/>
                </a:lnTo>
                <a:lnTo>
                  <a:pt x="37464" y="243840"/>
                </a:lnTo>
                <a:lnTo>
                  <a:pt x="46862" y="253238"/>
                </a:lnTo>
                <a:lnTo>
                  <a:pt x="56260" y="262636"/>
                </a:lnTo>
                <a:lnTo>
                  <a:pt x="75056" y="56261"/>
                </a:lnTo>
                <a:lnTo>
                  <a:pt x="206375" y="84454"/>
                </a:lnTo>
                <a:lnTo>
                  <a:pt x="206375" y="281304"/>
                </a:lnTo>
                <a:lnTo>
                  <a:pt x="225044" y="272033"/>
                </a:lnTo>
                <a:lnTo>
                  <a:pt x="243839" y="262636"/>
                </a:lnTo>
                <a:lnTo>
                  <a:pt x="253237" y="253238"/>
                </a:lnTo>
                <a:lnTo>
                  <a:pt x="262635" y="234442"/>
                </a:lnTo>
                <a:lnTo>
                  <a:pt x="272033" y="225044"/>
                </a:lnTo>
                <a:lnTo>
                  <a:pt x="272033" y="103123"/>
                </a:lnTo>
                <a:lnTo>
                  <a:pt x="431419" y="131317"/>
                </a:lnTo>
                <a:lnTo>
                  <a:pt x="450214" y="131317"/>
                </a:lnTo>
                <a:lnTo>
                  <a:pt x="468883" y="12191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65" name="Freeform 9965"/>
          <p:cNvSpPr/>
          <p:nvPr/>
        </p:nvSpPr>
        <p:spPr>
          <a:xfrm rot="-5400000" flipH="0" flipV="0">
            <a:off x="24547855" y="15797539"/>
            <a:ext cx="76198" cy="22867"/>
          </a:xfrm>
          <a:custGeom>
            <a:pathLst>
              <a:path w="468883" h="140714">
                <a:moveTo>
                  <a:pt x="468883" y="112520"/>
                </a:moveTo>
                <a:lnTo>
                  <a:pt x="468883" y="103122"/>
                </a:lnTo>
                <a:lnTo>
                  <a:pt x="459485" y="93724"/>
                </a:lnTo>
                <a:lnTo>
                  <a:pt x="440816" y="84327"/>
                </a:lnTo>
                <a:lnTo>
                  <a:pt x="46862" y="0"/>
                </a:lnTo>
                <a:lnTo>
                  <a:pt x="28194" y="0"/>
                </a:lnTo>
                <a:lnTo>
                  <a:pt x="18796" y="9398"/>
                </a:lnTo>
                <a:lnTo>
                  <a:pt x="9398" y="9398"/>
                </a:lnTo>
                <a:lnTo>
                  <a:pt x="0" y="28066"/>
                </a:lnTo>
                <a:lnTo>
                  <a:pt x="9398" y="28066"/>
                </a:lnTo>
                <a:lnTo>
                  <a:pt x="9398" y="46862"/>
                </a:lnTo>
                <a:lnTo>
                  <a:pt x="28194" y="46862"/>
                </a:lnTo>
                <a:lnTo>
                  <a:pt x="150112" y="74929"/>
                </a:lnTo>
                <a:lnTo>
                  <a:pt x="215773" y="140714"/>
                </a:lnTo>
                <a:lnTo>
                  <a:pt x="253237" y="93724"/>
                </a:lnTo>
                <a:lnTo>
                  <a:pt x="431419" y="131316"/>
                </a:lnTo>
                <a:lnTo>
                  <a:pt x="450214" y="131316"/>
                </a:lnTo>
                <a:lnTo>
                  <a:pt x="468883" y="12179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66" name="Freeform 9966"/>
          <p:cNvSpPr/>
          <p:nvPr/>
        </p:nvSpPr>
        <p:spPr>
          <a:xfrm rot="-5400000" flipH="0" flipV="0">
            <a:off x="24572229" y="15788396"/>
            <a:ext cx="76198" cy="41153"/>
          </a:xfrm>
          <a:custGeom>
            <a:pathLst>
              <a:path w="468883" h="253238">
                <a:moveTo>
                  <a:pt x="468883" y="225044"/>
                </a:moveTo>
                <a:lnTo>
                  <a:pt x="468883" y="225044"/>
                </a:lnTo>
                <a:lnTo>
                  <a:pt x="459485" y="215646"/>
                </a:lnTo>
                <a:lnTo>
                  <a:pt x="253237" y="0"/>
                </a:lnTo>
                <a:lnTo>
                  <a:pt x="215773" y="46990"/>
                </a:lnTo>
                <a:lnTo>
                  <a:pt x="28194" y="121922"/>
                </a:lnTo>
                <a:lnTo>
                  <a:pt x="9398" y="131320"/>
                </a:lnTo>
                <a:lnTo>
                  <a:pt x="0" y="150115"/>
                </a:lnTo>
                <a:lnTo>
                  <a:pt x="9398" y="150115"/>
                </a:lnTo>
                <a:lnTo>
                  <a:pt x="18796" y="168784"/>
                </a:lnTo>
                <a:lnTo>
                  <a:pt x="56260" y="168784"/>
                </a:lnTo>
                <a:lnTo>
                  <a:pt x="262635" y="93852"/>
                </a:lnTo>
                <a:lnTo>
                  <a:pt x="412623" y="243840"/>
                </a:lnTo>
                <a:lnTo>
                  <a:pt x="422021" y="253238"/>
                </a:lnTo>
                <a:lnTo>
                  <a:pt x="440816" y="253238"/>
                </a:lnTo>
                <a:lnTo>
                  <a:pt x="459485" y="24384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67" name="Freeform 9967"/>
          <p:cNvSpPr/>
          <p:nvPr/>
        </p:nvSpPr>
        <p:spPr>
          <a:xfrm rot="-5400000" flipH="0" flipV="0">
            <a:off x="24608038" y="15798303"/>
            <a:ext cx="76198" cy="21340"/>
          </a:xfrm>
          <a:custGeom>
            <a:pathLst>
              <a:path w="468883" h="131319">
                <a:moveTo>
                  <a:pt x="468883" y="112651"/>
                </a:moveTo>
                <a:lnTo>
                  <a:pt x="468883" y="103253"/>
                </a:lnTo>
                <a:lnTo>
                  <a:pt x="459485" y="93855"/>
                </a:lnTo>
                <a:lnTo>
                  <a:pt x="440816" y="84457"/>
                </a:lnTo>
                <a:lnTo>
                  <a:pt x="46862" y="0"/>
                </a:lnTo>
                <a:lnTo>
                  <a:pt x="28194" y="0"/>
                </a:lnTo>
                <a:lnTo>
                  <a:pt x="18796" y="9398"/>
                </a:lnTo>
                <a:lnTo>
                  <a:pt x="9398" y="9398"/>
                </a:lnTo>
                <a:lnTo>
                  <a:pt x="0" y="28197"/>
                </a:lnTo>
                <a:lnTo>
                  <a:pt x="9398" y="28197"/>
                </a:lnTo>
                <a:lnTo>
                  <a:pt x="9398" y="46993"/>
                </a:lnTo>
                <a:lnTo>
                  <a:pt x="28194" y="46993"/>
                </a:lnTo>
                <a:lnTo>
                  <a:pt x="431419" y="131319"/>
                </a:lnTo>
                <a:lnTo>
                  <a:pt x="440816" y="131319"/>
                </a:lnTo>
                <a:lnTo>
                  <a:pt x="459485" y="131319"/>
                </a:lnTo>
                <a:lnTo>
                  <a:pt x="459485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68" name="Freeform 9968"/>
          <p:cNvSpPr/>
          <p:nvPr/>
        </p:nvSpPr>
        <p:spPr>
          <a:xfrm rot="-5400000" flipH="0" flipV="0">
            <a:off x="24652226" y="15741918"/>
            <a:ext cx="15252" cy="9143"/>
          </a:xfrm>
          <a:custGeom>
            <a:pathLst>
              <a:path w="93855" h="56261">
                <a:moveTo>
                  <a:pt x="93855" y="28194"/>
                </a:moveTo>
                <a:lnTo>
                  <a:pt x="93855" y="9398"/>
                </a:lnTo>
                <a:lnTo>
                  <a:pt x="75059" y="0"/>
                </a:lnTo>
                <a:lnTo>
                  <a:pt x="9398" y="0"/>
                </a:lnTo>
                <a:lnTo>
                  <a:pt x="0" y="9398"/>
                </a:lnTo>
                <a:lnTo>
                  <a:pt x="0" y="28194"/>
                </a:lnTo>
                <a:lnTo>
                  <a:pt x="9398" y="37592"/>
                </a:lnTo>
                <a:lnTo>
                  <a:pt x="18796" y="46990"/>
                </a:lnTo>
                <a:lnTo>
                  <a:pt x="56264" y="56261"/>
                </a:lnTo>
                <a:lnTo>
                  <a:pt x="84457" y="56261"/>
                </a:lnTo>
                <a:lnTo>
                  <a:pt x="93855" y="4699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69" name="Freeform 9969"/>
          <p:cNvSpPr/>
          <p:nvPr/>
        </p:nvSpPr>
        <p:spPr>
          <a:xfrm rot="-5400000" flipH="0" flipV="0">
            <a:off x="24649192" y="15786105"/>
            <a:ext cx="76198" cy="45736"/>
          </a:xfrm>
          <a:custGeom>
            <a:pathLst>
              <a:path w="468883" h="281434">
                <a:moveTo>
                  <a:pt x="468883" y="253240"/>
                </a:moveTo>
                <a:lnTo>
                  <a:pt x="468883" y="150114"/>
                </a:lnTo>
                <a:lnTo>
                  <a:pt x="459485" y="131319"/>
                </a:lnTo>
                <a:lnTo>
                  <a:pt x="459485" y="112523"/>
                </a:lnTo>
                <a:lnTo>
                  <a:pt x="450214" y="103125"/>
                </a:lnTo>
                <a:lnTo>
                  <a:pt x="440816" y="93854"/>
                </a:lnTo>
                <a:lnTo>
                  <a:pt x="431419" y="84456"/>
                </a:lnTo>
                <a:lnTo>
                  <a:pt x="412623" y="75059"/>
                </a:lnTo>
                <a:lnTo>
                  <a:pt x="393951" y="65661"/>
                </a:lnTo>
                <a:lnTo>
                  <a:pt x="384553" y="56263"/>
                </a:lnTo>
                <a:lnTo>
                  <a:pt x="356360" y="46865"/>
                </a:lnTo>
                <a:lnTo>
                  <a:pt x="337564" y="46865"/>
                </a:lnTo>
                <a:lnTo>
                  <a:pt x="140714" y="0"/>
                </a:lnTo>
                <a:lnTo>
                  <a:pt x="84454" y="0"/>
                </a:lnTo>
                <a:lnTo>
                  <a:pt x="65658" y="9398"/>
                </a:lnTo>
                <a:lnTo>
                  <a:pt x="46862" y="9398"/>
                </a:lnTo>
                <a:lnTo>
                  <a:pt x="37464" y="28193"/>
                </a:lnTo>
                <a:lnTo>
                  <a:pt x="18796" y="37591"/>
                </a:lnTo>
                <a:lnTo>
                  <a:pt x="9398" y="56263"/>
                </a:lnTo>
                <a:lnTo>
                  <a:pt x="9398" y="65661"/>
                </a:lnTo>
                <a:lnTo>
                  <a:pt x="0" y="84456"/>
                </a:lnTo>
                <a:lnTo>
                  <a:pt x="0" y="168910"/>
                </a:lnTo>
                <a:lnTo>
                  <a:pt x="9398" y="187579"/>
                </a:lnTo>
                <a:lnTo>
                  <a:pt x="18796" y="196977"/>
                </a:lnTo>
                <a:lnTo>
                  <a:pt x="56260" y="196977"/>
                </a:lnTo>
                <a:lnTo>
                  <a:pt x="65658" y="187579"/>
                </a:lnTo>
                <a:lnTo>
                  <a:pt x="75056" y="168910"/>
                </a:lnTo>
                <a:lnTo>
                  <a:pt x="75056" y="75059"/>
                </a:lnTo>
                <a:lnTo>
                  <a:pt x="84454" y="65661"/>
                </a:lnTo>
                <a:lnTo>
                  <a:pt x="93852" y="56263"/>
                </a:lnTo>
                <a:lnTo>
                  <a:pt x="112520" y="56263"/>
                </a:lnTo>
                <a:lnTo>
                  <a:pt x="140714" y="56263"/>
                </a:lnTo>
                <a:lnTo>
                  <a:pt x="337564" y="93854"/>
                </a:lnTo>
                <a:lnTo>
                  <a:pt x="337564" y="103125"/>
                </a:lnTo>
                <a:lnTo>
                  <a:pt x="356360" y="103125"/>
                </a:lnTo>
                <a:lnTo>
                  <a:pt x="375155" y="112523"/>
                </a:lnTo>
                <a:lnTo>
                  <a:pt x="384553" y="121921"/>
                </a:lnTo>
                <a:lnTo>
                  <a:pt x="393951" y="131319"/>
                </a:lnTo>
                <a:lnTo>
                  <a:pt x="403349" y="150114"/>
                </a:lnTo>
                <a:lnTo>
                  <a:pt x="403349" y="262638"/>
                </a:lnTo>
                <a:lnTo>
                  <a:pt x="422021" y="272036"/>
                </a:lnTo>
                <a:lnTo>
                  <a:pt x="440816" y="281434"/>
                </a:lnTo>
                <a:lnTo>
                  <a:pt x="450214" y="272036"/>
                </a:lnTo>
                <a:lnTo>
                  <a:pt x="468883" y="27203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70" name="Freeform 9970"/>
          <p:cNvSpPr/>
          <p:nvPr/>
        </p:nvSpPr>
        <p:spPr>
          <a:xfrm rot="-5400000" flipH="0" flipV="0">
            <a:off x="24722336" y="15799831"/>
            <a:ext cx="65548" cy="28935"/>
          </a:xfrm>
          <a:custGeom>
            <a:pathLst>
              <a:path w="403349" h="178051">
                <a:moveTo>
                  <a:pt x="403349" y="74929"/>
                </a:moveTo>
                <a:lnTo>
                  <a:pt x="46862" y="0"/>
                </a:lnTo>
                <a:lnTo>
                  <a:pt x="18796" y="0"/>
                </a:lnTo>
                <a:lnTo>
                  <a:pt x="9398" y="9271"/>
                </a:lnTo>
                <a:lnTo>
                  <a:pt x="0" y="18668"/>
                </a:lnTo>
                <a:lnTo>
                  <a:pt x="9398" y="28066"/>
                </a:lnTo>
                <a:lnTo>
                  <a:pt x="9398" y="37464"/>
                </a:lnTo>
                <a:lnTo>
                  <a:pt x="28194" y="46862"/>
                </a:lnTo>
                <a:lnTo>
                  <a:pt x="403349" y="121791"/>
                </a:lnTo>
                <a:lnTo>
                  <a:pt x="403349" y="17805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71" name="Freeform 9971"/>
          <p:cNvSpPr/>
          <p:nvPr/>
        </p:nvSpPr>
        <p:spPr>
          <a:xfrm rot="-5400000" flipH="0" flipV="0">
            <a:off x="24735297" y="15797539"/>
            <a:ext cx="67055" cy="32010"/>
          </a:xfrm>
          <a:custGeom>
            <a:pathLst>
              <a:path w="412623" h="196977">
                <a:moveTo>
                  <a:pt x="412623" y="187579"/>
                </a:moveTo>
                <a:lnTo>
                  <a:pt x="403349" y="0"/>
                </a:lnTo>
                <a:lnTo>
                  <a:pt x="403349" y="121921"/>
                </a:lnTo>
                <a:lnTo>
                  <a:pt x="393951" y="140717"/>
                </a:lnTo>
                <a:lnTo>
                  <a:pt x="375155" y="140717"/>
                </a:lnTo>
                <a:lnTo>
                  <a:pt x="365758" y="149987"/>
                </a:lnTo>
                <a:lnTo>
                  <a:pt x="356360" y="149987"/>
                </a:lnTo>
                <a:lnTo>
                  <a:pt x="337564" y="140717"/>
                </a:lnTo>
                <a:lnTo>
                  <a:pt x="46862" y="84453"/>
                </a:lnTo>
                <a:lnTo>
                  <a:pt x="28194" y="84453"/>
                </a:lnTo>
                <a:lnTo>
                  <a:pt x="18796" y="93724"/>
                </a:lnTo>
                <a:lnTo>
                  <a:pt x="9398" y="93724"/>
                </a:lnTo>
                <a:lnTo>
                  <a:pt x="0" y="112523"/>
                </a:lnTo>
                <a:lnTo>
                  <a:pt x="9398" y="112523"/>
                </a:lnTo>
                <a:lnTo>
                  <a:pt x="9398" y="121921"/>
                </a:lnTo>
                <a:lnTo>
                  <a:pt x="28194" y="131319"/>
                </a:lnTo>
                <a:lnTo>
                  <a:pt x="337564" y="196977"/>
                </a:lnTo>
                <a:lnTo>
                  <a:pt x="393951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72" name="Freeform 9972"/>
          <p:cNvSpPr/>
          <p:nvPr/>
        </p:nvSpPr>
        <p:spPr>
          <a:xfrm rot="-5400000" flipH="0" flipV="0">
            <a:off x="24710149" y="15773918"/>
            <a:ext cx="76198" cy="70110"/>
          </a:xfrm>
          <a:custGeom>
            <a:pathLst>
              <a:path w="468883" h="431419">
                <a:moveTo>
                  <a:pt x="468883" y="365761"/>
                </a:moveTo>
                <a:lnTo>
                  <a:pt x="468883" y="112521"/>
                </a:lnTo>
                <a:lnTo>
                  <a:pt x="459485" y="93852"/>
                </a:lnTo>
                <a:lnTo>
                  <a:pt x="440816" y="84454"/>
                </a:lnTo>
                <a:lnTo>
                  <a:pt x="46862" y="9398"/>
                </a:lnTo>
                <a:lnTo>
                  <a:pt x="37464" y="0"/>
                </a:lnTo>
                <a:lnTo>
                  <a:pt x="28194" y="0"/>
                </a:lnTo>
                <a:lnTo>
                  <a:pt x="18796" y="9398"/>
                </a:lnTo>
                <a:lnTo>
                  <a:pt x="9398" y="18796"/>
                </a:lnTo>
                <a:lnTo>
                  <a:pt x="0" y="28194"/>
                </a:lnTo>
                <a:lnTo>
                  <a:pt x="9398" y="37592"/>
                </a:lnTo>
                <a:lnTo>
                  <a:pt x="9398" y="46862"/>
                </a:lnTo>
                <a:lnTo>
                  <a:pt x="28194" y="56260"/>
                </a:lnTo>
                <a:lnTo>
                  <a:pt x="403349" y="131316"/>
                </a:lnTo>
                <a:lnTo>
                  <a:pt x="403349" y="243840"/>
                </a:lnTo>
                <a:lnTo>
                  <a:pt x="412623" y="431419"/>
                </a:lnTo>
                <a:lnTo>
                  <a:pt x="431419" y="431419"/>
                </a:lnTo>
                <a:lnTo>
                  <a:pt x="440816" y="422021"/>
                </a:lnTo>
                <a:lnTo>
                  <a:pt x="459485" y="403225"/>
                </a:lnTo>
                <a:lnTo>
                  <a:pt x="459485" y="393827"/>
                </a:lnTo>
                <a:lnTo>
                  <a:pt x="468883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73" name="Freeform 9973"/>
          <p:cNvSpPr/>
          <p:nvPr/>
        </p:nvSpPr>
        <p:spPr>
          <a:xfrm rot="-5400000" flipH="0" flipV="0">
            <a:off x="24808441" y="15806683"/>
            <a:ext cx="24395" cy="38099"/>
          </a:xfrm>
          <a:custGeom>
            <a:pathLst>
              <a:path w="150115" h="234445">
                <a:moveTo>
                  <a:pt x="150115" y="225047"/>
                </a:moveTo>
                <a:lnTo>
                  <a:pt x="150115" y="140590"/>
                </a:lnTo>
                <a:lnTo>
                  <a:pt x="140714" y="159513"/>
                </a:lnTo>
                <a:lnTo>
                  <a:pt x="131316" y="168784"/>
                </a:lnTo>
                <a:lnTo>
                  <a:pt x="121918" y="178182"/>
                </a:lnTo>
                <a:lnTo>
                  <a:pt x="103250" y="178182"/>
                </a:lnTo>
                <a:lnTo>
                  <a:pt x="75056" y="178182"/>
                </a:lnTo>
                <a:lnTo>
                  <a:pt x="56260" y="168784"/>
                </a:lnTo>
                <a:lnTo>
                  <a:pt x="46990" y="159513"/>
                </a:lnTo>
                <a:lnTo>
                  <a:pt x="28194" y="150115"/>
                </a:lnTo>
                <a:lnTo>
                  <a:pt x="18796" y="140590"/>
                </a:lnTo>
                <a:lnTo>
                  <a:pt x="18796" y="0"/>
                </a:lnTo>
                <a:lnTo>
                  <a:pt x="0" y="206375"/>
                </a:lnTo>
                <a:lnTo>
                  <a:pt x="18796" y="215649"/>
                </a:lnTo>
                <a:lnTo>
                  <a:pt x="37592" y="215649"/>
                </a:lnTo>
                <a:lnTo>
                  <a:pt x="56260" y="225047"/>
                </a:lnTo>
                <a:lnTo>
                  <a:pt x="84454" y="234445"/>
                </a:lnTo>
                <a:lnTo>
                  <a:pt x="112520" y="234445"/>
                </a:lnTo>
                <a:lnTo>
                  <a:pt x="131316" y="2344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74" name="Freeform 9974"/>
          <p:cNvSpPr/>
          <p:nvPr/>
        </p:nvSpPr>
        <p:spPr>
          <a:xfrm rot="-5400000" flipH="0" flipV="0">
            <a:off x="24777205" y="15786115"/>
            <a:ext cx="76198" cy="45715"/>
          </a:xfrm>
          <a:custGeom>
            <a:pathLst>
              <a:path w="468883" h="281307">
                <a:moveTo>
                  <a:pt x="468883" y="112523"/>
                </a:moveTo>
                <a:lnTo>
                  <a:pt x="468883" y="103125"/>
                </a:lnTo>
                <a:lnTo>
                  <a:pt x="459485" y="93728"/>
                </a:lnTo>
                <a:lnTo>
                  <a:pt x="440816" y="84457"/>
                </a:lnTo>
                <a:lnTo>
                  <a:pt x="46862" y="0"/>
                </a:lnTo>
                <a:lnTo>
                  <a:pt x="28194" y="0"/>
                </a:lnTo>
                <a:lnTo>
                  <a:pt x="18796" y="9398"/>
                </a:lnTo>
                <a:lnTo>
                  <a:pt x="9398" y="9398"/>
                </a:lnTo>
                <a:lnTo>
                  <a:pt x="0" y="28194"/>
                </a:lnTo>
                <a:lnTo>
                  <a:pt x="0" y="149988"/>
                </a:lnTo>
                <a:lnTo>
                  <a:pt x="9398" y="168783"/>
                </a:lnTo>
                <a:lnTo>
                  <a:pt x="9398" y="206375"/>
                </a:lnTo>
                <a:lnTo>
                  <a:pt x="18796" y="215773"/>
                </a:lnTo>
                <a:lnTo>
                  <a:pt x="28194" y="234442"/>
                </a:lnTo>
                <a:lnTo>
                  <a:pt x="37464" y="243839"/>
                </a:lnTo>
                <a:lnTo>
                  <a:pt x="46862" y="253237"/>
                </a:lnTo>
                <a:lnTo>
                  <a:pt x="56260" y="262635"/>
                </a:lnTo>
                <a:lnTo>
                  <a:pt x="75056" y="56260"/>
                </a:lnTo>
                <a:lnTo>
                  <a:pt x="206375" y="84457"/>
                </a:lnTo>
                <a:lnTo>
                  <a:pt x="206375" y="281307"/>
                </a:lnTo>
                <a:lnTo>
                  <a:pt x="225044" y="271909"/>
                </a:lnTo>
                <a:lnTo>
                  <a:pt x="243839" y="262635"/>
                </a:lnTo>
                <a:lnTo>
                  <a:pt x="253237" y="253237"/>
                </a:lnTo>
                <a:lnTo>
                  <a:pt x="262635" y="234442"/>
                </a:lnTo>
                <a:lnTo>
                  <a:pt x="272033" y="225044"/>
                </a:lnTo>
                <a:lnTo>
                  <a:pt x="272033" y="103125"/>
                </a:lnTo>
                <a:lnTo>
                  <a:pt x="431419" y="131319"/>
                </a:lnTo>
                <a:lnTo>
                  <a:pt x="450214" y="131319"/>
                </a:lnTo>
                <a:lnTo>
                  <a:pt x="468883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75" name="Freeform 9975"/>
          <p:cNvSpPr/>
          <p:nvPr/>
        </p:nvSpPr>
        <p:spPr>
          <a:xfrm rot="-5400000" flipH="0" flipV="0">
            <a:off x="24440398" y="16191485"/>
            <a:ext cx="65528" cy="38099"/>
          </a:xfrm>
          <a:custGeom>
            <a:pathLst>
              <a:path w="403225" h="234441">
                <a:moveTo>
                  <a:pt x="403225" y="103249"/>
                </a:moveTo>
                <a:lnTo>
                  <a:pt x="46865" y="9398"/>
                </a:lnTo>
                <a:lnTo>
                  <a:pt x="28070" y="0"/>
                </a:lnTo>
                <a:lnTo>
                  <a:pt x="9398" y="18796"/>
                </a:lnTo>
                <a:lnTo>
                  <a:pt x="0" y="37591"/>
                </a:lnTo>
                <a:lnTo>
                  <a:pt x="0" y="46989"/>
                </a:lnTo>
                <a:lnTo>
                  <a:pt x="9398" y="56260"/>
                </a:lnTo>
                <a:lnTo>
                  <a:pt x="28070" y="65658"/>
                </a:lnTo>
                <a:lnTo>
                  <a:pt x="403225" y="168783"/>
                </a:lnTo>
                <a:lnTo>
                  <a:pt x="403225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76" name="Freeform 9976"/>
          <p:cNvSpPr/>
          <p:nvPr/>
        </p:nvSpPr>
        <p:spPr>
          <a:xfrm rot="-5400000" flipH="0" flipV="0">
            <a:off x="24458695" y="16188440"/>
            <a:ext cx="67055" cy="42660"/>
          </a:xfrm>
          <a:custGeom>
            <a:pathLst>
              <a:path w="412623" h="262511">
                <a:moveTo>
                  <a:pt x="412623" y="243843"/>
                </a:moveTo>
                <a:lnTo>
                  <a:pt x="403225" y="0"/>
                </a:lnTo>
                <a:lnTo>
                  <a:pt x="403225" y="140590"/>
                </a:lnTo>
                <a:lnTo>
                  <a:pt x="393827" y="159386"/>
                </a:lnTo>
                <a:lnTo>
                  <a:pt x="384429" y="178055"/>
                </a:lnTo>
                <a:lnTo>
                  <a:pt x="375032" y="187453"/>
                </a:lnTo>
                <a:lnTo>
                  <a:pt x="356363" y="187453"/>
                </a:lnTo>
                <a:lnTo>
                  <a:pt x="328169" y="187453"/>
                </a:lnTo>
                <a:lnTo>
                  <a:pt x="46865" y="112524"/>
                </a:lnTo>
                <a:lnTo>
                  <a:pt x="28070" y="103126"/>
                </a:lnTo>
                <a:lnTo>
                  <a:pt x="9398" y="121794"/>
                </a:lnTo>
                <a:lnTo>
                  <a:pt x="0" y="140590"/>
                </a:lnTo>
                <a:lnTo>
                  <a:pt x="0" y="149988"/>
                </a:lnTo>
                <a:lnTo>
                  <a:pt x="9398" y="159386"/>
                </a:lnTo>
                <a:lnTo>
                  <a:pt x="28070" y="168784"/>
                </a:lnTo>
                <a:lnTo>
                  <a:pt x="328169" y="253114"/>
                </a:lnTo>
                <a:lnTo>
                  <a:pt x="337567" y="253114"/>
                </a:lnTo>
                <a:lnTo>
                  <a:pt x="356363" y="262511"/>
                </a:lnTo>
                <a:lnTo>
                  <a:pt x="375032" y="253114"/>
                </a:lnTo>
                <a:lnTo>
                  <a:pt x="393827" y="25311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77" name="Freeform 9977"/>
          <p:cNvSpPr/>
          <p:nvPr/>
        </p:nvSpPr>
        <p:spPr>
          <a:xfrm rot="-5400000" flipH="0" flipV="0">
            <a:off x="24427467" y="16160247"/>
            <a:ext cx="76178" cy="89923"/>
          </a:xfrm>
          <a:custGeom>
            <a:pathLst>
              <a:path w="468759" h="553340">
                <a:moveTo>
                  <a:pt x="468759" y="459485"/>
                </a:moveTo>
                <a:lnTo>
                  <a:pt x="468759" y="140590"/>
                </a:lnTo>
                <a:lnTo>
                  <a:pt x="459488" y="121918"/>
                </a:lnTo>
                <a:lnTo>
                  <a:pt x="440693" y="112520"/>
                </a:lnTo>
                <a:lnTo>
                  <a:pt x="46865" y="9398"/>
                </a:lnTo>
                <a:lnTo>
                  <a:pt x="28070" y="0"/>
                </a:lnTo>
                <a:lnTo>
                  <a:pt x="9398" y="18796"/>
                </a:lnTo>
                <a:lnTo>
                  <a:pt x="0" y="37464"/>
                </a:lnTo>
                <a:lnTo>
                  <a:pt x="0" y="46862"/>
                </a:lnTo>
                <a:lnTo>
                  <a:pt x="9398" y="56260"/>
                </a:lnTo>
                <a:lnTo>
                  <a:pt x="28070" y="65658"/>
                </a:lnTo>
                <a:lnTo>
                  <a:pt x="403225" y="168783"/>
                </a:lnTo>
                <a:lnTo>
                  <a:pt x="403225" y="309497"/>
                </a:lnTo>
                <a:lnTo>
                  <a:pt x="412623" y="553340"/>
                </a:lnTo>
                <a:lnTo>
                  <a:pt x="421897" y="543942"/>
                </a:lnTo>
                <a:lnTo>
                  <a:pt x="440693" y="534541"/>
                </a:lnTo>
                <a:lnTo>
                  <a:pt x="450090" y="515745"/>
                </a:lnTo>
                <a:lnTo>
                  <a:pt x="459488" y="506347"/>
                </a:lnTo>
                <a:lnTo>
                  <a:pt x="459488" y="48755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78" name="Freeform 9978"/>
          <p:cNvSpPr/>
          <p:nvPr/>
        </p:nvSpPr>
        <p:spPr>
          <a:xfrm rot="-5400000" flipH="0" flipV="0">
            <a:off x="24453359" y="16535163"/>
            <a:ext cx="45715" cy="35044"/>
          </a:xfrm>
          <a:custGeom>
            <a:pathLst>
              <a:path w="281307" h="215646">
                <a:moveTo>
                  <a:pt x="281307" y="196850"/>
                </a:moveTo>
                <a:lnTo>
                  <a:pt x="271909" y="65659"/>
                </a:lnTo>
                <a:lnTo>
                  <a:pt x="271909" y="112524"/>
                </a:lnTo>
                <a:lnTo>
                  <a:pt x="262639" y="131320"/>
                </a:lnTo>
                <a:lnTo>
                  <a:pt x="243843" y="140590"/>
                </a:lnTo>
                <a:lnTo>
                  <a:pt x="234445" y="149988"/>
                </a:lnTo>
                <a:lnTo>
                  <a:pt x="196978" y="149988"/>
                </a:lnTo>
                <a:lnTo>
                  <a:pt x="178182" y="140590"/>
                </a:lnTo>
                <a:lnTo>
                  <a:pt x="112524" y="121922"/>
                </a:lnTo>
                <a:lnTo>
                  <a:pt x="103253" y="121922"/>
                </a:lnTo>
                <a:lnTo>
                  <a:pt x="84457" y="112524"/>
                </a:lnTo>
                <a:lnTo>
                  <a:pt x="65661" y="112524"/>
                </a:lnTo>
                <a:lnTo>
                  <a:pt x="56264" y="93725"/>
                </a:lnTo>
                <a:lnTo>
                  <a:pt x="37595" y="84327"/>
                </a:lnTo>
                <a:lnTo>
                  <a:pt x="28194" y="75056"/>
                </a:lnTo>
                <a:lnTo>
                  <a:pt x="18796" y="56261"/>
                </a:lnTo>
                <a:lnTo>
                  <a:pt x="18796" y="37465"/>
                </a:lnTo>
                <a:lnTo>
                  <a:pt x="9398" y="18796"/>
                </a:lnTo>
                <a:lnTo>
                  <a:pt x="9398" y="0"/>
                </a:lnTo>
                <a:lnTo>
                  <a:pt x="0" y="140590"/>
                </a:lnTo>
                <a:lnTo>
                  <a:pt x="9398" y="149988"/>
                </a:lnTo>
                <a:lnTo>
                  <a:pt x="28194" y="159386"/>
                </a:lnTo>
                <a:lnTo>
                  <a:pt x="46993" y="168784"/>
                </a:lnTo>
                <a:lnTo>
                  <a:pt x="65661" y="178182"/>
                </a:lnTo>
                <a:lnTo>
                  <a:pt x="84457" y="187580"/>
                </a:lnTo>
                <a:lnTo>
                  <a:pt x="112524" y="196850"/>
                </a:lnTo>
                <a:lnTo>
                  <a:pt x="178182" y="215646"/>
                </a:lnTo>
                <a:lnTo>
                  <a:pt x="253241" y="215646"/>
                </a:lnTo>
                <a:lnTo>
                  <a:pt x="271909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79" name="Freeform 9979"/>
          <p:cNvSpPr/>
          <p:nvPr/>
        </p:nvSpPr>
        <p:spPr>
          <a:xfrm rot="-5400000" flipH="0" flipV="0">
            <a:off x="24447261" y="16486383"/>
            <a:ext cx="35044" cy="33517"/>
          </a:xfrm>
          <a:custGeom>
            <a:pathLst>
              <a:path w="215645" h="206248">
                <a:moveTo>
                  <a:pt x="215645" y="65658"/>
                </a:moveTo>
                <a:lnTo>
                  <a:pt x="196850" y="46863"/>
                </a:lnTo>
                <a:lnTo>
                  <a:pt x="187452" y="37465"/>
                </a:lnTo>
                <a:lnTo>
                  <a:pt x="168783" y="28067"/>
                </a:lnTo>
                <a:lnTo>
                  <a:pt x="149987" y="18669"/>
                </a:lnTo>
                <a:lnTo>
                  <a:pt x="131191" y="9398"/>
                </a:lnTo>
                <a:lnTo>
                  <a:pt x="103125" y="9398"/>
                </a:lnTo>
                <a:lnTo>
                  <a:pt x="93724" y="0"/>
                </a:lnTo>
                <a:lnTo>
                  <a:pt x="56260" y="0"/>
                </a:lnTo>
                <a:lnTo>
                  <a:pt x="28066" y="9398"/>
                </a:lnTo>
                <a:lnTo>
                  <a:pt x="9270" y="9398"/>
                </a:lnTo>
                <a:lnTo>
                  <a:pt x="0" y="18669"/>
                </a:lnTo>
                <a:lnTo>
                  <a:pt x="9270" y="149985"/>
                </a:lnTo>
                <a:lnTo>
                  <a:pt x="9270" y="103123"/>
                </a:lnTo>
                <a:lnTo>
                  <a:pt x="18668" y="84454"/>
                </a:lnTo>
                <a:lnTo>
                  <a:pt x="37464" y="75056"/>
                </a:lnTo>
                <a:lnTo>
                  <a:pt x="46862" y="75056"/>
                </a:lnTo>
                <a:lnTo>
                  <a:pt x="65530" y="65658"/>
                </a:lnTo>
                <a:lnTo>
                  <a:pt x="84326" y="65658"/>
                </a:lnTo>
                <a:lnTo>
                  <a:pt x="103125" y="75056"/>
                </a:lnTo>
                <a:lnTo>
                  <a:pt x="112523" y="75056"/>
                </a:lnTo>
                <a:lnTo>
                  <a:pt x="131191" y="84454"/>
                </a:lnTo>
                <a:lnTo>
                  <a:pt x="149987" y="93725"/>
                </a:lnTo>
                <a:lnTo>
                  <a:pt x="159385" y="103123"/>
                </a:lnTo>
                <a:lnTo>
                  <a:pt x="178054" y="112521"/>
                </a:lnTo>
                <a:lnTo>
                  <a:pt x="187452" y="131317"/>
                </a:lnTo>
                <a:lnTo>
                  <a:pt x="196850" y="140714"/>
                </a:lnTo>
                <a:lnTo>
                  <a:pt x="196850" y="159383"/>
                </a:lnTo>
                <a:lnTo>
                  <a:pt x="206247" y="178182"/>
                </a:lnTo>
                <a:lnTo>
                  <a:pt x="206247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80" name="Freeform 9980"/>
          <p:cNvSpPr/>
          <p:nvPr/>
        </p:nvSpPr>
        <p:spPr>
          <a:xfrm rot="-5400000" flipH="0" flipV="0">
            <a:off x="24416013" y="16494763"/>
            <a:ext cx="108209" cy="71637"/>
          </a:xfrm>
          <a:custGeom>
            <a:pathLst>
              <a:path w="665860" h="440816">
                <a:moveTo>
                  <a:pt x="665860" y="309500"/>
                </a:moveTo>
                <a:lnTo>
                  <a:pt x="665860" y="272036"/>
                </a:lnTo>
                <a:lnTo>
                  <a:pt x="656463" y="253240"/>
                </a:lnTo>
                <a:lnTo>
                  <a:pt x="656463" y="234441"/>
                </a:lnTo>
                <a:lnTo>
                  <a:pt x="647065" y="215773"/>
                </a:lnTo>
                <a:lnTo>
                  <a:pt x="647065" y="196977"/>
                </a:lnTo>
                <a:lnTo>
                  <a:pt x="637667" y="178181"/>
                </a:lnTo>
                <a:lnTo>
                  <a:pt x="628269" y="168910"/>
                </a:lnTo>
                <a:lnTo>
                  <a:pt x="618871" y="159512"/>
                </a:lnTo>
                <a:lnTo>
                  <a:pt x="609600" y="150114"/>
                </a:lnTo>
                <a:lnTo>
                  <a:pt x="600202" y="290704"/>
                </a:lnTo>
                <a:lnTo>
                  <a:pt x="600202" y="300102"/>
                </a:lnTo>
                <a:lnTo>
                  <a:pt x="590805" y="318898"/>
                </a:lnTo>
                <a:lnTo>
                  <a:pt x="590805" y="337694"/>
                </a:lnTo>
                <a:lnTo>
                  <a:pt x="581407" y="356362"/>
                </a:lnTo>
                <a:lnTo>
                  <a:pt x="572009" y="365760"/>
                </a:lnTo>
                <a:lnTo>
                  <a:pt x="487679" y="365760"/>
                </a:lnTo>
                <a:lnTo>
                  <a:pt x="468883" y="356362"/>
                </a:lnTo>
                <a:lnTo>
                  <a:pt x="450215" y="346964"/>
                </a:lnTo>
                <a:lnTo>
                  <a:pt x="440817" y="337694"/>
                </a:lnTo>
                <a:lnTo>
                  <a:pt x="431419" y="328296"/>
                </a:lnTo>
                <a:lnTo>
                  <a:pt x="412623" y="309500"/>
                </a:lnTo>
                <a:lnTo>
                  <a:pt x="412623" y="290704"/>
                </a:lnTo>
                <a:lnTo>
                  <a:pt x="403225" y="272036"/>
                </a:lnTo>
                <a:lnTo>
                  <a:pt x="403225" y="234441"/>
                </a:lnTo>
                <a:lnTo>
                  <a:pt x="393955" y="103125"/>
                </a:lnTo>
                <a:lnTo>
                  <a:pt x="375159" y="121921"/>
                </a:lnTo>
                <a:lnTo>
                  <a:pt x="365761" y="103125"/>
                </a:lnTo>
                <a:lnTo>
                  <a:pt x="356363" y="93854"/>
                </a:lnTo>
                <a:lnTo>
                  <a:pt x="346965" y="75059"/>
                </a:lnTo>
                <a:lnTo>
                  <a:pt x="328169" y="65661"/>
                </a:lnTo>
                <a:lnTo>
                  <a:pt x="309501" y="56263"/>
                </a:lnTo>
                <a:lnTo>
                  <a:pt x="300103" y="46865"/>
                </a:lnTo>
                <a:lnTo>
                  <a:pt x="281304" y="37591"/>
                </a:lnTo>
                <a:lnTo>
                  <a:pt x="253238" y="28193"/>
                </a:lnTo>
                <a:lnTo>
                  <a:pt x="234442" y="18795"/>
                </a:lnTo>
                <a:lnTo>
                  <a:pt x="168784" y="0"/>
                </a:lnTo>
                <a:lnTo>
                  <a:pt x="131319" y="0"/>
                </a:lnTo>
                <a:lnTo>
                  <a:pt x="84454" y="0"/>
                </a:lnTo>
                <a:lnTo>
                  <a:pt x="65658" y="9398"/>
                </a:lnTo>
                <a:lnTo>
                  <a:pt x="56260" y="18795"/>
                </a:lnTo>
                <a:lnTo>
                  <a:pt x="37465" y="37591"/>
                </a:lnTo>
                <a:lnTo>
                  <a:pt x="18796" y="56263"/>
                </a:lnTo>
                <a:lnTo>
                  <a:pt x="9398" y="65661"/>
                </a:lnTo>
                <a:lnTo>
                  <a:pt x="9398" y="84456"/>
                </a:lnTo>
                <a:lnTo>
                  <a:pt x="0" y="103125"/>
                </a:lnTo>
                <a:lnTo>
                  <a:pt x="0" y="178181"/>
                </a:lnTo>
                <a:lnTo>
                  <a:pt x="9398" y="206375"/>
                </a:lnTo>
                <a:lnTo>
                  <a:pt x="9398" y="225170"/>
                </a:lnTo>
                <a:lnTo>
                  <a:pt x="18796" y="243839"/>
                </a:lnTo>
                <a:lnTo>
                  <a:pt x="28194" y="253240"/>
                </a:lnTo>
                <a:lnTo>
                  <a:pt x="37465" y="272036"/>
                </a:lnTo>
                <a:lnTo>
                  <a:pt x="46863" y="272036"/>
                </a:lnTo>
                <a:lnTo>
                  <a:pt x="56260" y="290704"/>
                </a:lnTo>
                <a:lnTo>
                  <a:pt x="65658" y="150114"/>
                </a:lnTo>
                <a:lnTo>
                  <a:pt x="65658" y="112523"/>
                </a:lnTo>
                <a:lnTo>
                  <a:pt x="75056" y="93854"/>
                </a:lnTo>
                <a:lnTo>
                  <a:pt x="84454" y="84456"/>
                </a:lnTo>
                <a:lnTo>
                  <a:pt x="93855" y="75059"/>
                </a:lnTo>
                <a:lnTo>
                  <a:pt x="112524" y="65661"/>
                </a:lnTo>
                <a:lnTo>
                  <a:pt x="168784" y="65661"/>
                </a:lnTo>
                <a:lnTo>
                  <a:pt x="234442" y="84456"/>
                </a:lnTo>
                <a:lnTo>
                  <a:pt x="243840" y="93854"/>
                </a:lnTo>
                <a:lnTo>
                  <a:pt x="262635" y="93854"/>
                </a:lnTo>
                <a:lnTo>
                  <a:pt x="271906" y="103125"/>
                </a:lnTo>
                <a:lnTo>
                  <a:pt x="290705" y="112523"/>
                </a:lnTo>
                <a:lnTo>
                  <a:pt x="300103" y="131319"/>
                </a:lnTo>
                <a:lnTo>
                  <a:pt x="309501" y="140717"/>
                </a:lnTo>
                <a:lnTo>
                  <a:pt x="318899" y="159512"/>
                </a:lnTo>
                <a:lnTo>
                  <a:pt x="328169" y="178181"/>
                </a:lnTo>
                <a:lnTo>
                  <a:pt x="328169" y="215773"/>
                </a:lnTo>
                <a:lnTo>
                  <a:pt x="337567" y="346964"/>
                </a:lnTo>
                <a:lnTo>
                  <a:pt x="356363" y="337694"/>
                </a:lnTo>
                <a:lnTo>
                  <a:pt x="365761" y="346964"/>
                </a:lnTo>
                <a:lnTo>
                  <a:pt x="375159" y="365760"/>
                </a:lnTo>
                <a:lnTo>
                  <a:pt x="384557" y="375158"/>
                </a:lnTo>
                <a:lnTo>
                  <a:pt x="403225" y="384556"/>
                </a:lnTo>
                <a:lnTo>
                  <a:pt x="422021" y="403225"/>
                </a:lnTo>
                <a:lnTo>
                  <a:pt x="431419" y="412623"/>
                </a:lnTo>
                <a:lnTo>
                  <a:pt x="450215" y="422020"/>
                </a:lnTo>
                <a:lnTo>
                  <a:pt x="478281" y="422020"/>
                </a:lnTo>
                <a:lnTo>
                  <a:pt x="497080" y="431418"/>
                </a:lnTo>
                <a:lnTo>
                  <a:pt x="515749" y="440816"/>
                </a:lnTo>
                <a:lnTo>
                  <a:pt x="534544" y="440816"/>
                </a:lnTo>
                <a:lnTo>
                  <a:pt x="562738" y="440816"/>
                </a:lnTo>
                <a:lnTo>
                  <a:pt x="581407" y="431418"/>
                </a:lnTo>
                <a:lnTo>
                  <a:pt x="600202" y="422020"/>
                </a:lnTo>
                <a:lnTo>
                  <a:pt x="609600" y="412623"/>
                </a:lnTo>
                <a:lnTo>
                  <a:pt x="628269" y="403225"/>
                </a:lnTo>
                <a:lnTo>
                  <a:pt x="628269" y="393954"/>
                </a:lnTo>
                <a:lnTo>
                  <a:pt x="647065" y="384556"/>
                </a:lnTo>
                <a:lnTo>
                  <a:pt x="656463" y="365760"/>
                </a:lnTo>
                <a:lnTo>
                  <a:pt x="656463" y="346964"/>
                </a:lnTo>
                <a:lnTo>
                  <a:pt x="665860" y="32829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81" name="Freeform 9981"/>
          <p:cNvSpPr/>
          <p:nvPr/>
        </p:nvSpPr>
        <p:spPr>
          <a:xfrm rot="-5400000" flipH="0" flipV="0">
            <a:off x="24418315" y="16750035"/>
            <a:ext cx="97518" cy="77725"/>
          </a:xfrm>
          <a:custGeom>
            <a:pathLst>
              <a:path w="600075" h="478281">
                <a:moveTo>
                  <a:pt x="600075" y="459485"/>
                </a:moveTo>
                <a:lnTo>
                  <a:pt x="600075" y="328169"/>
                </a:lnTo>
                <a:lnTo>
                  <a:pt x="600075" y="337567"/>
                </a:lnTo>
                <a:lnTo>
                  <a:pt x="590805" y="365761"/>
                </a:lnTo>
                <a:lnTo>
                  <a:pt x="590805" y="375159"/>
                </a:lnTo>
                <a:lnTo>
                  <a:pt x="581407" y="393827"/>
                </a:lnTo>
                <a:lnTo>
                  <a:pt x="562611" y="403225"/>
                </a:lnTo>
                <a:lnTo>
                  <a:pt x="553213" y="403225"/>
                </a:lnTo>
                <a:lnTo>
                  <a:pt x="534545" y="412623"/>
                </a:lnTo>
                <a:lnTo>
                  <a:pt x="515749" y="412623"/>
                </a:lnTo>
                <a:lnTo>
                  <a:pt x="496953" y="403225"/>
                </a:lnTo>
                <a:lnTo>
                  <a:pt x="478157" y="393827"/>
                </a:lnTo>
                <a:lnTo>
                  <a:pt x="468759" y="384429"/>
                </a:lnTo>
                <a:lnTo>
                  <a:pt x="450091" y="365761"/>
                </a:lnTo>
                <a:lnTo>
                  <a:pt x="56264" y="9398"/>
                </a:lnTo>
                <a:lnTo>
                  <a:pt x="37468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328169"/>
                </a:lnTo>
                <a:lnTo>
                  <a:pt x="18669" y="337567"/>
                </a:lnTo>
                <a:lnTo>
                  <a:pt x="37468" y="346965"/>
                </a:lnTo>
                <a:lnTo>
                  <a:pt x="46866" y="337567"/>
                </a:lnTo>
                <a:lnTo>
                  <a:pt x="65534" y="328169"/>
                </a:lnTo>
                <a:lnTo>
                  <a:pt x="65534" y="112524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1894" y="440690"/>
                </a:lnTo>
                <a:lnTo>
                  <a:pt x="440693" y="450088"/>
                </a:lnTo>
                <a:lnTo>
                  <a:pt x="459489" y="459485"/>
                </a:lnTo>
                <a:lnTo>
                  <a:pt x="478157" y="468883"/>
                </a:lnTo>
                <a:lnTo>
                  <a:pt x="496953" y="468883"/>
                </a:lnTo>
                <a:lnTo>
                  <a:pt x="515749" y="478281"/>
                </a:lnTo>
                <a:lnTo>
                  <a:pt x="543815" y="478281"/>
                </a:lnTo>
                <a:lnTo>
                  <a:pt x="562611" y="468883"/>
                </a:lnTo>
                <a:lnTo>
                  <a:pt x="581407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82" name="Freeform 9982"/>
          <p:cNvSpPr/>
          <p:nvPr/>
        </p:nvSpPr>
        <p:spPr>
          <a:xfrm rot="-5400000" flipH="0" flipV="0">
            <a:off x="24463255" y="16717271"/>
            <a:ext cx="27429" cy="51823"/>
          </a:xfrm>
          <a:custGeom>
            <a:pathLst>
              <a:path w="168783" h="318895">
                <a:moveTo>
                  <a:pt x="168783" y="206375"/>
                </a:moveTo>
                <a:lnTo>
                  <a:pt x="168783" y="168911"/>
                </a:lnTo>
                <a:lnTo>
                  <a:pt x="159386" y="140714"/>
                </a:lnTo>
                <a:lnTo>
                  <a:pt x="159386" y="122045"/>
                </a:lnTo>
                <a:lnTo>
                  <a:pt x="150115" y="103250"/>
                </a:lnTo>
                <a:lnTo>
                  <a:pt x="140717" y="93852"/>
                </a:lnTo>
                <a:lnTo>
                  <a:pt x="131316" y="75056"/>
                </a:lnTo>
                <a:lnTo>
                  <a:pt x="121918" y="65785"/>
                </a:lnTo>
                <a:lnTo>
                  <a:pt x="103122" y="46989"/>
                </a:lnTo>
                <a:lnTo>
                  <a:pt x="93852" y="37592"/>
                </a:lnTo>
                <a:lnTo>
                  <a:pt x="75056" y="18796"/>
                </a:lnTo>
                <a:lnTo>
                  <a:pt x="56260" y="9398"/>
                </a:lnTo>
                <a:lnTo>
                  <a:pt x="56260" y="0"/>
                </a:lnTo>
                <a:lnTo>
                  <a:pt x="28194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37592"/>
                </a:lnTo>
                <a:lnTo>
                  <a:pt x="9398" y="56387"/>
                </a:lnTo>
                <a:lnTo>
                  <a:pt x="28194" y="65785"/>
                </a:lnTo>
                <a:lnTo>
                  <a:pt x="37592" y="75056"/>
                </a:lnTo>
                <a:lnTo>
                  <a:pt x="56260" y="93852"/>
                </a:lnTo>
                <a:lnTo>
                  <a:pt x="75056" y="122045"/>
                </a:lnTo>
                <a:lnTo>
                  <a:pt x="84454" y="140714"/>
                </a:lnTo>
                <a:lnTo>
                  <a:pt x="93852" y="150115"/>
                </a:lnTo>
                <a:lnTo>
                  <a:pt x="103122" y="168911"/>
                </a:lnTo>
                <a:lnTo>
                  <a:pt x="103122" y="318895"/>
                </a:lnTo>
                <a:lnTo>
                  <a:pt x="121918" y="309498"/>
                </a:lnTo>
                <a:lnTo>
                  <a:pt x="131316" y="290829"/>
                </a:lnTo>
                <a:lnTo>
                  <a:pt x="150115" y="281431"/>
                </a:lnTo>
                <a:lnTo>
                  <a:pt x="159386" y="262635"/>
                </a:lnTo>
                <a:lnTo>
                  <a:pt x="159386" y="243839"/>
                </a:lnTo>
                <a:lnTo>
                  <a:pt x="168783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83" name="Freeform 9983"/>
          <p:cNvSpPr/>
          <p:nvPr/>
        </p:nvSpPr>
        <p:spPr>
          <a:xfrm rot="-5400000" flipH="0" flipV="0">
            <a:off x="24459447" y="17025895"/>
            <a:ext cx="21340" cy="41133"/>
          </a:xfrm>
          <a:custGeom>
            <a:pathLst>
              <a:path w="131316" h="253110">
                <a:moveTo>
                  <a:pt x="131316" y="215646"/>
                </a:moveTo>
                <a:lnTo>
                  <a:pt x="131316" y="196850"/>
                </a:lnTo>
                <a:lnTo>
                  <a:pt x="112521" y="187580"/>
                </a:lnTo>
                <a:lnTo>
                  <a:pt x="0" y="159386"/>
                </a:lnTo>
                <a:lnTo>
                  <a:pt x="0" y="0"/>
                </a:lnTo>
                <a:lnTo>
                  <a:pt x="0" y="225044"/>
                </a:lnTo>
                <a:lnTo>
                  <a:pt x="93852" y="253110"/>
                </a:lnTo>
                <a:lnTo>
                  <a:pt x="121919" y="253110"/>
                </a:lnTo>
                <a:lnTo>
                  <a:pt x="131316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84" name="Freeform 9984"/>
          <p:cNvSpPr/>
          <p:nvPr/>
        </p:nvSpPr>
        <p:spPr>
          <a:xfrm rot="-5400000" flipH="0" flipV="0">
            <a:off x="24413723" y="17001489"/>
            <a:ext cx="108209" cy="67055"/>
          </a:xfrm>
          <a:custGeom>
            <a:pathLst>
              <a:path w="665861" h="412623">
                <a:moveTo>
                  <a:pt x="665861" y="300102"/>
                </a:moveTo>
                <a:lnTo>
                  <a:pt x="665861" y="281434"/>
                </a:lnTo>
                <a:lnTo>
                  <a:pt x="647065" y="272036"/>
                </a:lnTo>
                <a:lnTo>
                  <a:pt x="178182" y="9398"/>
                </a:lnTo>
                <a:lnTo>
                  <a:pt x="168784" y="0"/>
                </a:lnTo>
                <a:lnTo>
                  <a:pt x="159386" y="0"/>
                </a:lnTo>
                <a:lnTo>
                  <a:pt x="140587" y="9398"/>
                </a:lnTo>
                <a:lnTo>
                  <a:pt x="140587" y="18795"/>
                </a:lnTo>
                <a:lnTo>
                  <a:pt x="131316" y="37591"/>
                </a:lnTo>
                <a:lnTo>
                  <a:pt x="131316" y="234441"/>
                </a:lnTo>
                <a:lnTo>
                  <a:pt x="37465" y="206375"/>
                </a:lnTo>
                <a:lnTo>
                  <a:pt x="18669" y="215773"/>
                </a:lnTo>
                <a:lnTo>
                  <a:pt x="0" y="225170"/>
                </a:lnTo>
                <a:lnTo>
                  <a:pt x="0" y="243839"/>
                </a:lnTo>
                <a:lnTo>
                  <a:pt x="9271" y="262638"/>
                </a:lnTo>
                <a:lnTo>
                  <a:pt x="28067" y="272036"/>
                </a:lnTo>
                <a:lnTo>
                  <a:pt x="131316" y="300102"/>
                </a:lnTo>
                <a:lnTo>
                  <a:pt x="131316" y="375158"/>
                </a:lnTo>
                <a:lnTo>
                  <a:pt x="140587" y="393954"/>
                </a:lnTo>
                <a:lnTo>
                  <a:pt x="149985" y="412623"/>
                </a:lnTo>
                <a:lnTo>
                  <a:pt x="187580" y="412623"/>
                </a:lnTo>
                <a:lnTo>
                  <a:pt x="196850" y="393954"/>
                </a:lnTo>
                <a:lnTo>
                  <a:pt x="196850" y="93854"/>
                </a:lnTo>
                <a:lnTo>
                  <a:pt x="618871" y="328296"/>
                </a:lnTo>
                <a:lnTo>
                  <a:pt x="647065" y="328296"/>
                </a:lnTo>
                <a:lnTo>
                  <a:pt x="656463" y="3188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85" name="Freeform 9985"/>
          <p:cNvSpPr/>
          <p:nvPr/>
        </p:nvSpPr>
        <p:spPr>
          <a:xfrm rot="-5400000" flipH="0" flipV="0">
            <a:off x="24418305" y="17252954"/>
            <a:ext cx="97539" cy="77725"/>
          </a:xfrm>
          <a:custGeom>
            <a:pathLst>
              <a:path w="600202" h="478281">
                <a:moveTo>
                  <a:pt x="600202" y="459485"/>
                </a:moveTo>
                <a:lnTo>
                  <a:pt x="600202" y="328169"/>
                </a:lnTo>
                <a:lnTo>
                  <a:pt x="600202" y="337567"/>
                </a:lnTo>
                <a:lnTo>
                  <a:pt x="590805" y="365761"/>
                </a:lnTo>
                <a:lnTo>
                  <a:pt x="590805" y="375159"/>
                </a:lnTo>
                <a:lnTo>
                  <a:pt x="581407" y="393827"/>
                </a:lnTo>
                <a:lnTo>
                  <a:pt x="562738" y="403225"/>
                </a:lnTo>
                <a:lnTo>
                  <a:pt x="553340" y="403225"/>
                </a:lnTo>
                <a:lnTo>
                  <a:pt x="534543" y="412623"/>
                </a:lnTo>
                <a:lnTo>
                  <a:pt x="515747" y="412623"/>
                </a:lnTo>
                <a:lnTo>
                  <a:pt x="497078" y="403225"/>
                </a:lnTo>
                <a:lnTo>
                  <a:pt x="478283" y="393827"/>
                </a:lnTo>
                <a:lnTo>
                  <a:pt x="468885" y="384429"/>
                </a:lnTo>
                <a:lnTo>
                  <a:pt x="450089" y="365761"/>
                </a:lnTo>
                <a:lnTo>
                  <a:pt x="56262" y="9398"/>
                </a:lnTo>
                <a:lnTo>
                  <a:pt x="37466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328169"/>
                </a:lnTo>
                <a:lnTo>
                  <a:pt x="18796" y="337567"/>
                </a:lnTo>
                <a:lnTo>
                  <a:pt x="37466" y="346965"/>
                </a:lnTo>
                <a:lnTo>
                  <a:pt x="46864" y="337567"/>
                </a:lnTo>
                <a:lnTo>
                  <a:pt x="65660" y="328169"/>
                </a:lnTo>
                <a:lnTo>
                  <a:pt x="65660" y="112524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2021" y="440690"/>
                </a:lnTo>
                <a:lnTo>
                  <a:pt x="440691" y="450088"/>
                </a:lnTo>
                <a:lnTo>
                  <a:pt x="459487" y="459485"/>
                </a:lnTo>
                <a:lnTo>
                  <a:pt x="478283" y="468883"/>
                </a:lnTo>
                <a:lnTo>
                  <a:pt x="497078" y="468883"/>
                </a:lnTo>
                <a:lnTo>
                  <a:pt x="515747" y="478281"/>
                </a:lnTo>
                <a:lnTo>
                  <a:pt x="543942" y="478281"/>
                </a:lnTo>
                <a:lnTo>
                  <a:pt x="562738" y="468883"/>
                </a:lnTo>
                <a:lnTo>
                  <a:pt x="581407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86" name="Freeform 9986"/>
          <p:cNvSpPr/>
          <p:nvPr/>
        </p:nvSpPr>
        <p:spPr>
          <a:xfrm rot="-5400000" flipH="0" flipV="0">
            <a:off x="24463255" y="17220179"/>
            <a:ext cx="27429" cy="51823"/>
          </a:xfrm>
          <a:custGeom>
            <a:pathLst>
              <a:path w="168784" h="318895">
                <a:moveTo>
                  <a:pt x="168784" y="206375"/>
                </a:moveTo>
                <a:lnTo>
                  <a:pt x="168784" y="168911"/>
                </a:lnTo>
                <a:lnTo>
                  <a:pt x="159386" y="140714"/>
                </a:lnTo>
                <a:lnTo>
                  <a:pt x="159386" y="122045"/>
                </a:lnTo>
                <a:lnTo>
                  <a:pt x="149988" y="103250"/>
                </a:lnTo>
                <a:lnTo>
                  <a:pt x="140589" y="93852"/>
                </a:lnTo>
                <a:lnTo>
                  <a:pt x="131191" y="75056"/>
                </a:lnTo>
                <a:lnTo>
                  <a:pt x="121793" y="65785"/>
                </a:lnTo>
                <a:lnTo>
                  <a:pt x="103124" y="46989"/>
                </a:lnTo>
                <a:lnTo>
                  <a:pt x="93727" y="37592"/>
                </a:lnTo>
                <a:lnTo>
                  <a:pt x="74931" y="18796"/>
                </a:lnTo>
                <a:lnTo>
                  <a:pt x="56262" y="9398"/>
                </a:lnTo>
                <a:lnTo>
                  <a:pt x="56262" y="0"/>
                </a:lnTo>
                <a:lnTo>
                  <a:pt x="28067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37592"/>
                </a:lnTo>
                <a:lnTo>
                  <a:pt x="9398" y="56387"/>
                </a:lnTo>
                <a:lnTo>
                  <a:pt x="28067" y="65785"/>
                </a:lnTo>
                <a:lnTo>
                  <a:pt x="37465" y="75056"/>
                </a:lnTo>
                <a:lnTo>
                  <a:pt x="56262" y="93852"/>
                </a:lnTo>
                <a:lnTo>
                  <a:pt x="74931" y="122045"/>
                </a:lnTo>
                <a:lnTo>
                  <a:pt x="84329" y="140714"/>
                </a:lnTo>
                <a:lnTo>
                  <a:pt x="93727" y="150115"/>
                </a:lnTo>
                <a:lnTo>
                  <a:pt x="103124" y="168911"/>
                </a:lnTo>
                <a:lnTo>
                  <a:pt x="103124" y="318895"/>
                </a:lnTo>
                <a:lnTo>
                  <a:pt x="121793" y="309498"/>
                </a:lnTo>
                <a:lnTo>
                  <a:pt x="131191" y="290829"/>
                </a:lnTo>
                <a:lnTo>
                  <a:pt x="149988" y="281431"/>
                </a:lnTo>
                <a:lnTo>
                  <a:pt x="159386" y="262635"/>
                </a:lnTo>
                <a:lnTo>
                  <a:pt x="159386" y="243839"/>
                </a:lnTo>
                <a:lnTo>
                  <a:pt x="168784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87" name="Freeform 9987"/>
          <p:cNvSpPr/>
          <p:nvPr/>
        </p:nvSpPr>
        <p:spPr>
          <a:xfrm rot="-5400000" flipH="0" flipV="0">
            <a:off x="24418305" y="17505945"/>
            <a:ext cx="97539" cy="77725"/>
          </a:xfrm>
          <a:custGeom>
            <a:pathLst>
              <a:path w="600202" h="478281">
                <a:moveTo>
                  <a:pt x="600202" y="459485"/>
                </a:moveTo>
                <a:lnTo>
                  <a:pt x="600202" y="328169"/>
                </a:lnTo>
                <a:lnTo>
                  <a:pt x="600202" y="337567"/>
                </a:lnTo>
                <a:lnTo>
                  <a:pt x="590804" y="365761"/>
                </a:lnTo>
                <a:lnTo>
                  <a:pt x="590804" y="375159"/>
                </a:lnTo>
                <a:lnTo>
                  <a:pt x="581406" y="393827"/>
                </a:lnTo>
                <a:lnTo>
                  <a:pt x="562736" y="403225"/>
                </a:lnTo>
                <a:lnTo>
                  <a:pt x="553338" y="403225"/>
                </a:lnTo>
                <a:lnTo>
                  <a:pt x="534542" y="412623"/>
                </a:lnTo>
                <a:lnTo>
                  <a:pt x="515874" y="412623"/>
                </a:lnTo>
                <a:lnTo>
                  <a:pt x="497078" y="403225"/>
                </a:lnTo>
                <a:lnTo>
                  <a:pt x="478282" y="393827"/>
                </a:lnTo>
                <a:lnTo>
                  <a:pt x="468883" y="384429"/>
                </a:lnTo>
                <a:lnTo>
                  <a:pt x="450214" y="365761"/>
                </a:lnTo>
                <a:lnTo>
                  <a:pt x="56387" y="9398"/>
                </a:lnTo>
                <a:lnTo>
                  <a:pt x="37591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328169"/>
                </a:lnTo>
                <a:lnTo>
                  <a:pt x="18796" y="337567"/>
                </a:lnTo>
                <a:lnTo>
                  <a:pt x="37591" y="346965"/>
                </a:lnTo>
                <a:lnTo>
                  <a:pt x="46862" y="337567"/>
                </a:lnTo>
                <a:lnTo>
                  <a:pt x="65658" y="328169"/>
                </a:lnTo>
                <a:lnTo>
                  <a:pt x="65658" y="112524"/>
                </a:lnTo>
                <a:lnTo>
                  <a:pt x="403352" y="412623"/>
                </a:lnTo>
                <a:lnTo>
                  <a:pt x="403352" y="422021"/>
                </a:lnTo>
                <a:lnTo>
                  <a:pt x="422021" y="440690"/>
                </a:lnTo>
                <a:lnTo>
                  <a:pt x="440816" y="450088"/>
                </a:lnTo>
                <a:lnTo>
                  <a:pt x="459612" y="459485"/>
                </a:lnTo>
                <a:lnTo>
                  <a:pt x="478282" y="468883"/>
                </a:lnTo>
                <a:lnTo>
                  <a:pt x="497078" y="468883"/>
                </a:lnTo>
                <a:lnTo>
                  <a:pt x="515874" y="478281"/>
                </a:lnTo>
                <a:lnTo>
                  <a:pt x="543940" y="478281"/>
                </a:lnTo>
                <a:lnTo>
                  <a:pt x="562736" y="468883"/>
                </a:lnTo>
                <a:lnTo>
                  <a:pt x="581406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88" name="Freeform 9988"/>
          <p:cNvSpPr/>
          <p:nvPr/>
        </p:nvSpPr>
        <p:spPr>
          <a:xfrm rot="-5400000" flipH="0" flipV="0">
            <a:off x="24463255" y="17473171"/>
            <a:ext cx="27428" cy="51823"/>
          </a:xfrm>
          <a:custGeom>
            <a:pathLst>
              <a:path w="168782" h="318895">
                <a:moveTo>
                  <a:pt x="168782" y="206375"/>
                </a:moveTo>
                <a:lnTo>
                  <a:pt x="168782" y="168911"/>
                </a:lnTo>
                <a:lnTo>
                  <a:pt x="159384" y="140714"/>
                </a:lnTo>
                <a:lnTo>
                  <a:pt x="159384" y="122045"/>
                </a:lnTo>
                <a:lnTo>
                  <a:pt x="150113" y="103250"/>
                </a:lnTo>
                <a:lnTo>
                  <a:pt x="140715" y="93852"/>
                </a:lnTo>
                <a:lnTo>
                  <a:pt x="131318" y="75056"/>
                </a:lnTo>
                <a:lnTo>
                  <a:pt x="121920" y="65785"/>
                </a:lnTo>
                <a:lnTo>
                  <a:pt x="103124" y="46989"/>
                </a:lnTo>
                <a:lnTo>
                  <a:pt x="93726" y="37592"/>
                </a:lnTo>
                <a:lnTo>
                  <a:pt x="75056" y="18796"/>
                </a:lnTo>
                <a:lnTo>
                  <a:pt x="56260" y="9398"/>
                </a:lnTo>
                <a:lnTo>
                  <a:pt x="56260" y="0"/>
                </a:lnTo>
                <a:lnTo>
                  <a:pt x="28067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37592"/>
                </a:lnTo>
                <a:lnTo>
                  <a:pt x="9398" y="56387"/>
                </a:lnTo>
                <a:lnTo>
                  <a:pt x="28067" y="65785"/>
                </a:lnTo>
                <a:lnTo>
                  <a:pt x="37464" y="75056"/>
                </a:lnTo>
                <a:lnTo>
                  <a:pt x="56260" y="93852"/>
                </a:lnTo>
                <a:lnTo>
                  <a:pt x="75056" y="122045"/>
                </a:lnTo>
                <a:lnTo>
                  <a:pt x="84328" y="140714"/>
                </a:lnTo>
                <a:lnTo>
                  <a:pt x="93726" y="150115"/>
                </a:lnTo>
                <a:lnTo>
                  <a:pt x="103124" y="168911"/>
                </a:lnTo>
                <a:lnTo>
                  <a:pt x="103124" y="318895"/>
                </a:lnTo>
                <a:lnTo>
                  <a:pt x="121920" y="309498"/>
                </a:lnTo>
                <a:lnTo>
                  <a:pt x="131318" y="290829"/>
                </a:lnTo>
                <a:lnTo>
                  <a:pt x="150113" y="281431"/>
                </a:lnTo>
                <a:lnTo>
                  <a:pt x="159384" y="262635"/>
                </a:lnTo>
                <a:lnTo>
                  <a:pt x="159384" y="243839"/>
                </a:lnTo>
                <a:lnTo>
                  <a:pt x="168782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89" name="Freeform 9989"/>
          <p:cNvSpPr/>
          <p:nvPr/>
        </p:nvSpPr>
        <p:spPr>
          <a:xfrm rot="-5400000" flipH="0" flipV="0">
            <a:off x="24418315" y="17757399"/>
            <a:ext cx="97518" cy="77725"/>
          </a:xfrm>
          <a:custGeom>
            <a:pathLst>
              <a:path w="600075" h="478281">
                <a:moveTo>
                  <a:pt x="600075" y="459485"/>
                </a:moveTo>
                <a:lnTo>
                  <a:pt x="600075" y="328169"/>
                </a:lnTo>
                <a:lnTo>
                  <a:pt x="600075" y="337567"/>
                </a:lnTo>
                <a:lnTo>
                  <a:pt x="590804" y="365761"/>
                </a:lnTo>
                <a:lnTo>
                  <a:pt x="590804" y="375159"/>
                </a:lnTo>
                <a:lnTo>
                  <a:pt x="581406" y="393827"/>
                </a:lnTo>
                <a:lnTo>
                  <a:pt x="562610" y="403225"/>
                </a:lnTo>
                <a:lnTo>
                  <a:pt x="553213" y="403225"/>
                </a:lnTo>
                <a:lnTo>
                  <a:pt x="534544" y="412623"/>
                </a:lnTo>
                <a:lnTo>
                  <a:pt x="515748" y="412623"/>
                </a:lnTo>
                <a:lnTo>
                  <a:pt x="496951" y="403225"/>
                </a:lnTo>
                <a:lnTo>
                  <a:pt x="478282" y="393827"/>
                </a:lnTo>
                <a:lnTo>
                  <a:pt x="468884" y="384429"/>
                </a:lnTo>
                <a:lnTo>
                  <a:pt x="450089" y="365761"/>
                </a:lnTo>
                <a:lnTo>
                  <a:pt x="56262" y="9398"/>
                </a:lnTo>
                <a:lnTo>
                  <a:pt x="37466" y="0"/>
                </a:lnTo>
                <a:lnTo>
                  <a:pt x="18670" y="9398"/>
                </a:lnTo>
                <a:lnTo>
                  <a:pt x="0" y="18796"/>
                </a:lnTo>
                <a:lnTo>
                  <a:pt x="0" y="328169"/>
                </a:lnTo>
                <a:lnTo>
                  <a:pt x="18670" y="337567"/>
                </a:lnTo>
                <a:lnTo>
                  <a:pt x="37466" y="346965"/>
                </a:lnTo>
                <a:lnTo>
                  <a:pt x="46864" y="337567"/>
                </a:lnTo>
                <a:lnTo>
                  <a:pt x="65532" y="328169"/>
                </a:lnTo>
                <a:lnTo>
                  <a:pt x="65532" y="112524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1895" y="440690"/>
                </a:lnTo>
                <a:lnTo>
                  <a:pt x="440691" y="450088"/>
                </a:lnTo>
                <a:lnTo>
                  <a:pt x="459487" y="459485"/>
                </a:lnTo>
                <a:lnTo>
                  <a:pt x="478282" y="468883"/>
                </a:lnTo>
                <a:lnTo>
                  <a:pt x="496951" y="468883"/>
                </a:lnTo>
                <a:lnTo>
                  <a:pt x="515748" y="478281"/>
                </a:lnTo>
                <a:lnTo>
                  <a:pt x="543815" y="478281"/>
                </a:lnTo>
                <a:lnTo>
                  <a:pt x="562610" y="468883"/>
                </a:lnTo>
                <a:lnTo>
                  <a:pt x="581406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90" name="Freeform 9990"/>
          <p:cNvSpPr/>
          <p:nvPr/>
        </p:nvSpPr>
        <p:spPr>
          <a:xfrm rot="-5400000" flipH="0" flipV="0">
            <a:off x="24463255" y="17724635"/>
            <a:ext cx="27429" cy="51823"/>
          </a:xfrm>
          <a:custGeom>
            <a:pathLst>
              <a:path w="168783" h="318895">
                <a:moveTo>
                  <a:pt x="168783" y="206375"/>
                </a:moveTo>
                <a:lnTo>
                  <a:pt x="168783" y="168911"/>
                </a:lnTo>
                <a:lnTo>
                  <a:pt x="159386" y="140714"/>
                </a:lnTo>
                <a:lnTo>
                  <a:pt x="159386" y="122045"/>
                </a:lnTo>
                <a:lnTo>
                  <a:pt x="150115" y="103250"/>
                </a:lnTo>
                <a:lnTo>
                  <a:pt x="140717" y="93852"/>
                </a:lnTo>
                <a:lnTo>
                  <a:pt x="131319" y="75056"/>
                </a:lnTo>
                <a:lnTo>
                  <a:pt x="121921" y="65785"/>
                </a:lnTo>
                <a:lnTo>
                  <a:pt x="103124" y="46989"/>
                </a:lnTo>
                <a:lnTo>
                  <a:pt x="93853" y="37592"/>
                </a:lnTo>
                <a:lnTo>
                  <a:pt x="75057" y="18796"/>
                </a:lnTo>
                <a:lnTo>
                  <a:pt x="56262" y="9398"/>
                </a:lnTo>
                <a:lnTo>
                  <a:pt x="56262" y="0"/>
                </a:lnTo>
                <a:lnTo>
                  <a:pt x="28195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37592"/>
                </a:lnTo>
                <a:lnTo>
                  <a:pt x="9398" y="56387"/>
                </a:lnTo>
                <a:lnTo>
                  <a:pt x="28195" y="65785"/>
                </a:lnTo>
                <a:lnTo>
                  <a:pt x="37593" y="75056"/>
                </a:lnTo>
                <a:lnTo>
                  <a:pt x="56262" y="93852"/>
                </a:lnTo>
                <a:lnTo>
                  <a:pt x="75057" y="122045"/>
                </a:lnTo>
                <a:lnTo>
                  <a:pt x="84455" y="140714"/>
                </a:lnTo>
                <a:lnTo>
                  <a:pt x="93853" y="150115"/>
                </a:lnTo>
                <a:lnTo>
                  <a:pt x="103124" y="168911"/>
                </a:lnTo>
                <a:lnTo>
                  <a:pt x="103124" y="318895"/>
                </a:lnTo>
                <a:lnTo>
                  <a:pt x="121921" y="309498"/>
                </a:lnTo>
                <a:lnTo>
                  <a:pt x="131319" y="290829"/>
                </a:lnTo>
                <a:lnTo>
                  <a:pt x="150115" y="281431"/>
                </a:lnTo>
                <a:lnTo>
                  <a:pt x="159386" y="262635"/>
                </a:lnTo>
                <a:lnTo>
                  <a:pt x="159386" y="243839"/>
                </a:lnTo>
                <a:lnTo>
                  <a:pt x="168783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91" name="Freeform 9991"/>
          <p:cNvSpPr/>
          <p:nvPr/>
        </p:nvSpPr>
        <p:spPr>
          <a:xfrm rot="-5400000" flipH="0" flipV="0">
            <a:off x="24418305" y="18010381"/>
            <a:ext cx="97539" cy="77725"/>
          </a:xfrm>
          <a:custGeom>
            <a:pathLst>
              <a:path w="600203" h="478281">
                <a:moveTo>
                  <a:pt x="600203" y="459485"/>
                </a:moveTo>
                <a:lnTo>
                  <a:pt x="600203" y="328169"/>
                </a:lnTo>
                <a:lnTo>
                  <a:pt x="600203" y="337567"/>
                </a:lnTo>
                <a:lnTo>
                  <a:pt x="590805" y="365761"/>
                </a:lnTo>
                <a:lnTo>
                  <a:pt x="590805" y="375159"/>
                </a:lnTo>
                <a:lnTo>
                  <a:pt x="581407" y="393827"/>
                </a:lnTo>
                <a:lnTo>
                  <a:pt x="562611" y="403225"/>
                </a:lnTo>
                <a:lnTo>
                  <a:pt x="553213" y="403225"/>
                </a:lnTo>
                <a:lnTo>
                  <a:pt x="534543" y="412623"/>
                </a:lnTo>
                <a:lnTo>
                  <a:pt x="515747" y="412623"/>
                </a:lnTo>
                <a:lnTo>
                  <a:pt x="497079" y="403225"/>
                </a:lnTo>
                <a:lnTo>
                  <a:pt x="478283" y="393827"/>
                </a:lnTo>
                <a:lnTo>
                  <a:pt x="468885" y="384429"/>
                </a:lnTo>
                <a:lnTo>
                  <a:pt x="450089" y="365761"/>
                </a:lnTo>
                <a:lnTo>
                  <a:pt x="56262" y="9398"/>
                </a:lnTo>
                <a:lnTo>
                  <a:pt x="37592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328169"/>
                </a:lnTo>
                <a:lnTo>
                  <a:pt x="18669" y="337567"/>
                </a:lnTo>
                <a:lnTo>
                  <a:pt x="37592" y="346965"/>
                </a:lnTo>
                <a:lnTo>
                  <a:pt x="46864" y="337567"/>
                </a:lnTo>
                <a:lnTo>
                  <a:pt x="65660" y="328169"/>
                </a:lnTo>
                <a:lnTo>
                  <a:pt x="65660" y="112524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2021" y="440690"/>
                </a:lnTo>
                <a:lnTo>
                  <a:pt x="440817" y="450088"/>
                </a:lnTo>
                <a:lnTo>
                  <a:pt x="459487" y="459485"/>
                </a:lnTo>
                <a:lnTo>
                  <a:pt x="478283" y="468883"/>
                </a:lnTo>
                <a:lnTo>
                  <a:pt x="497079" y="468883"/>
                </a:lnTo>
                <a:lnTo>
                  <a:pt x="515747" y="478281"/>
                </a:lnTo>
                <a:lnTo>
                  <a:pt x="543941" y="478281"/>
                </a:lnTo>
                <a:lnTo>
                  <a:pt x="562611" y="468883"/>
                </a:lnTo>
                <a:lnTo>
                  <a:pt x="581407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92" name="Freeform 9992"/>
          <p:cNvSpPr/>
          <p:nvPr/>
        </p:nvSpPr>
        <p:spPr>
          <a:xfrm rot="-5400000" flipH="0" flipV="0">
            <a:off x="24463255" y="17977606"/>
            <a:ext cx="27429" cy="51823"/>
          </a:xfrm>
          <a:custGeom>
            <a:pathLst>
              <a:path w="168783" h="318895">
                <a:moveTo>
                  <a:pt x="168783" y="206375"/>
                </a:moveTo>
                <a:lnTo>
                  <a:pt x="168783" y="168911"/>
                </a:lnTo>
                <a:lnTo>
                  <a:pt x="159385" y="140714"/>
                </a:lnTo>
                <a:lnTo>
                  <a:pt x="159385" y="122045"/>
                </a:lnTo>
                <a:lnTo>
                  <a:pt x="149986" y="103250"/>
                </a:lnTo>
                <a:lnTo>
                  <a:pt x="140588" y="93852"/>
                </a:lnTo>
                <a:lnTo>
                  <a:pt x="131190" y="75056"/>
                </a:lnTo>
                <a:lnTo>
                  <a:pt x="121919" y="65785"/>
                </a:lnTo>
                <a:lnTo>
                  <a:pt x="103124" y="46989"/>
                </a:lnTo>
                <a:lnTo>
                  <a:pt x="93726" y="37592"/>
                </a:lnTo>
                <a:lnTo>
                  <a:pt x="74930" y="18796"/>
                </a:lnTo>
                <a:lnTo>
                  <a:pt x="56134" y="9398"/>
                </a:lnTo>
                <a:lnTo>
                  <a:pt x="56134" y="0"/>
                </a:lnTo>
                <a:lnTo>
                  <a:pt x="28066" y="0"/>
                </a:lnTo>
                <a:lnTo>
                  <a:pt x="9270" y="9398"/>
                </a:lnTo>
                <a:lnTo>
                  <a:pt x="0" y="28194"/>
                </a:lnTo>
                <a:lnTo>
                  <a:pt x="0" y="37592"/>
                </a:lnTo>
                <a:lnTo>
                  <a:pt x="9270" y="56387"/>
                </a:lnTo>
                <a:lnTo>
                  <a:pt x="28066" y="65785"/>
                </a:lnTo>
                <a:lnTo>
                  <a:pt x="37464" y="75056"/>
                </a:lnTo>
                <a:lnTo>
                  <a:pt x="56134" y="93852"/>
                </a:lnTo>
                <a:lnTo>
                  <a:pt x="74930" y="122045"/>
                </a:lnTo>
                <a:lnTo>
                  <a:pt x="84328" y="140714"/>
                </a:lnTo>
                <a:lnTo>
                  <a:pt x="93726" y="150115"/>
                </a:lnTo>
                <a:lnTo>
                  <a:pt x="103124" y="168911"/>
                </a:lnTo>
                <a:lnTo>
                  <a:pt x="103124" y="318895"/>
                </a:lnTo>
                <a:lnTo>
                  <a:pt x="121919" y="309498"/>
                </a:lnTo>
                <a:lnTo>
                  <a:pt x="131190" y="290829"/>
                </a:lnTo>
                <a:lnTo>
                  <a:pt x="149986" y="281431"/>
                </a:lnTo>
                <a:lnTo>
                  <a:pt x="159385" y="262635"/>
                </a:lnTo>
                <a:lnTo>
                  <a:pt x="159385" y="243839"/>
                </a:lnTo>
                <a:lnTo>
                  <a:pt x="168783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93" name="Freeform 9993"/>
          <p:cNvSpPr/>
          <p:nvPr/>
        </p:nvSpPr>
        <p:spPr>
          <a:xfrm rot="-5400000" flipH="0" flipV="0">
            <a:off x="24418305" y="18261845"/>
            <a:ext cx="97539" cy="77725"/>
          </a:xfrm>
          <a:custGeom>
            <a:pathLst>
              <a:path w="600202" h="478281">
                <a:moveTo>
                  <a:pt x="600202" y="459485"/>
                </a:moveTo>
                <a:lnTo>
                  <a:pt x="600202" y="328169"/>
                </a:lnTo>
                <a:lnTo>
                  <a:pt x="600202" y="337567"/>
                </a:lnTo>
                <a:lnTo>
                  <a:pt x="590804" y="365761"/>
                </a:lnTo>
                <a:lnTo>
                  <a:pt x="590804" y="375159"/>
                </a:lnTo>
                <a:lnTo>
                  <a:pt x="581406" y="393827"/>
                </a:lnTo>
                <a:lnTo>
                  <a:pt x="562736" y="403225"/>
                </a:lnTo>
                <a:lnTo>
                  <a:pt x="553338" y="403225"/>
                </a:lnTo>
                <a:lnTo>
                  <a:pt x="534542" y="412623"/>
                </a:lnTo>
                <a:lnTo>
                  <a:pt x="515874" y="412623"/>
                </a:lnTo>
                <a:lnTo>
                  <a:pt x="497078" y="403225"/>
                </a:lnTo>
                <a:lnTo>
                  <a:pt x="478282" y="393827"/>
                </a:lnTo>
                <a:lnTo>
                  <a:pt x="468883" y="384429"/>
                </a:lnTo>
                <a:lnTo>
                  <a:pt x="450214" y="365761"/>
                </a:lnTo>
                <a:lnTo>
                  <a:pt x="56260" y="9398"/>
                </a:lnTo>
                <a:lnTo>
                  <a:pt x="37591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328169"/>
                </a:lnTo>
                <a:lnTo>
                  <a:pt x="18796" y="337567"/>
                </a:lnTo>
                <a:lnTo>
                  <a:pt x="37591" y="346965"/>
                </a:lnTo>
                <a:lnTo>
                  <a:pt x="46862" y="337567"/>
                </a:lnTo>
                <a:lnTo>
                  <a:pt x="65658" y="328169"/>
                </a:lnTo>
                <a:lnTo>
                  <a:pt x="65658" y="112524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2021" y="440690"/>
                </a:lnTo>
                <a:lnTo>
                  <a:pt x="440816" y="450088"/>
                </a:lnTo>
                <a:lnTo>
                  <a:pt x="459612" y="459485"/>
                </a:lnTo>
                <a:lnTo>
                  <a:pt x="478282" y="468883"/>
                </a:lnTo>
                <a:lnTo>
                  <a:pt x="497078" y="468883"/>
                </a:lnTo>
                <a:lnTo>
                  <a:pt x="515874" y="478281"/>
                </a:lnTo>
                <a:lnTo>
                  <a:pt x="543940" y="478281"/>
                </a:lnTo>
                <a:lnTo>
                  <a:pt x="562736" y="468883"/>
                </a:lnTo>
                <a:lnTo>
                  <a:pt x="581406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94" name="Freeform 9994"/>
          <p:cNvSpPr/>
          <p:nvPr/>
        </p:nvSpPr>
        <p:spPr>
          <a:xfrm rot="-5400000" flipH="0" flipV="0">
            <a:off x="24463255" y="18229070"/>
            <a:ext cx="27428" cy="51823"/>
          </a:xfrm>
          <a:custGeom>
            <a:pathLst>
              <a:path w="168782" h="318895">
                <a:moveTo>
                  <a:pt x="168782" y="206375"/>
                </a:moveTo>
                <a:lnTo>
                  <a:pt x="168782" y="168911"/>
                </a:lnTo>
                <a:lnTo>
                  <a:pt x="159384" y="140714"/>
                </a:lnTo>
                <a:lnTo>
                  <a:pt x="159384" y="122045"/>
                </a:lnTo>
                <a:lnTo>
                  <a:pt x="149986" y="103250"/>
                </a:lnTo>
                <a:lnTo>
                  <a:pt x="140588" y="93852"/>
                </a:lnTo>
                <a:lnTo>
                  <a:pt x="131318" y="75056"/>
                </a:lnTo>
                <a:lnTo>
                  <a:pt x="121920" y="65785"/>
                </a:lnTo>
                <a:lnTo>
                  <a:pt x="103124" y="46989"/>
                </a:lnTo>
                <a:lnTo>
                  <a:pt x="93726" y="37592"/>
                </a:lnTo>
                <a:lnTo>
                  <a:pt x="75056" y="18796"/>
                </a:lnTo>
                <a:lnTo>
                  <a:pt x="56260" y="9398"/>
                </a:lnTo>
                <a:lnTo>
                  <a:pt x="56260" y="0"/>
                </a:lnTo>
                <a:lnTo>
                  <a:pt x="28067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37592"/>
                </a:lnTo>
                <a:lnTo>
                  <a:pt x="9398" y="56387"/>
                </a:lnTo>
                <a:lnTo>
                  <a:pt x="28067" y="65785"/>
                </a:lnTo>
                <a:lnTo>
                  <a:pt x="37464" y="75056"/>
                </a:lnTo>
                <a:lnTo>
                  <a:pt x="56260" y="93852"/>
                </a:lnTo>
                <a:lnTo>
                  <a:pt x="75056" y="122045"/>
                </a:lnTo>
                <a:lnTo>
                  <a:pt x="84328" y="140714"/>
                </a:lnTo>
                <a:lnTo>
                  <a:pt x="93726" y="150115"/>
                </a:lnTo>
                <a:lnTo>
                  <a:pt x="103124" y="168911"/>
                </a:lnTo>
                <a:lnTo>
                  <a:pt x="103124" y="318895"/>
                </a:lnTo>
                <a:lnTo>
                  <a:pt x="121920" y="309498"/>
                </a:lnTo>
                <a:lnTo>
                  <a:pt x="131318" y="290829"/>
                </a:lnTo>
                <a:lnTo>
                  <a:pt x="149986" y="281431"/>
                </a:lnTo>
                <a:lnTo>
                  <a:pt x="159384" y="262635"/>
                </a:lnTo>
                <a:lnTo>
                  <a:pt x="159384" y="243839"/>
                </a:lnTo>
                <a:lnTo>
                  <a:pt x="168782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95" name="Freeform 9995"/>
          <p:cNvSpPr/>
          <p:nvPr/>
        </p:nvSpPr>
        <p:spPr>
          <a:xfrm rot="-5400000" flipH="0" flipV="0">
            <a:off x="24428211" y="18532358"/>
            <a:ext cx="100593" cy="36572"/>
          </a:xfrm>
          <a:custGeom>
            <a:pathLst>
              <a:path w="618998" h="225044">
                <a:moveTo>
                  <a:pt x="618998" y="225044"/>
                </a:moveTo>
                <a:lnTo>
                  <a:pt x="543941" y="140590"/>
                </a:lnTo>
                <a:lnTo>
                  <a:pt x="46990" y="0"/>
                </a:lnTo>
                <a:lnTo>
                  <a:pt x="28194" y="0"/>
                </a:lnTo>
                <a:lnTo>
                  <a:pt x="9398" y="9398"/>
                </a:lnTo>
                <a:lnTo>
                  <a:pt x="9398" y="18669"/>
                </a:lnTo>
                <a:lnTo>
                  <a:pt x="0" y="37465"/>
                </a:lnTo>
                <a:lnTo>
                  <a:pt x="9398" y="56261"/>
                </a:lnTo>
                <a:lnTo>
                  <a:pt x="28194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96" name="Freeform 9996"/>
          <p:cNvSpPr/>
          <p:nvPr/>
        </p:nvSpPr>
        <p:spPr>
          <a:xfrm rot="-5400000" flipH="0" flipV="0">
            <a:off x="24461738" y="18489688"/>
            <a:ext cx="32010" cy="38099"/>
          </a:xfrm>
          <a:custGeom>
            <a:pathLst>
              <a:path w="196977" h="234442">
                <a:moveTo>
                  <a:pt x="196977" y="206248"/>
                </a:moveTo>
                <a:lnTo>
                  <a:pt x="196977" y="206248"/>
                </a:lnTo>
                <a:lnTo>
                  <a:pt x="187580" y="187580"/>
                </a:lnTo>
                <a:lnTo>
                  <a:pt x="56262" y="9398"/>
                </a:lnTo>
                <a:lnTo>
                  <a:pt x="37592" y="0"/>
                </a:lnTo>
                <a:lnTo>
                  <a:pt x="9398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46863"/>
                </a:lnTo>
                <a:lnTo>
                  <a:pt x="75058" y="149988"/>
                </a:lnTo>
                <a:lnTo>
                  <a:pt x="150115" y="234442"/>
                </a:lnTo>
                <a:lnTo>
                  <a:pt x="178309" y="234442"/>
                </a:lnTo>
                <a:lnTo>
                  <a:pt x="187580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97" name="Freeform 9997"/>
          <p:cNvSpPr/>
          <p:nvPr/>
        </p:nvSpPr>
        <p:spPr>
          <a:xfrm rot="-5400000" flipH="0" flipV="0">
            <a:off x="24394683" y="18785340"/>
            <a:ext cx="100573" cy="36572"/>
          </a:xfrm>
          <a:custGeom>
            <a:pathLst>
              <a:path w="618871" h="225044">
                <a:moveTo>
                  <a:pt x="618871" y="225044"/>
                </a:moveTo>
                <a:lnTo>
                  <a:pt x="543941" y="140717"/>
                </a:lnTo>
                <a:lnTo>
                  <a:pt x="46864" y="0"/>
                </a:lnTo>
                <a:lnTo>
                  <a:pt x="28067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592"/>
                </a:lnTo>
                <a:lnTo>
                  <a:pt x="9398" y="56261"/>
                </a:lnTo>
                <a:lnTo>
                  <a:pt x="28067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98" name="Freeform 9998"/>
          <p:cNvSpPr/>
          <p:nvPr/>
        </p:nvSpPr>
        <p:spPr>
          <a:xfrm rot="-5400000" flipH="0" flipV="0">
            <a:off x="24428210" y="18742670"/>
            <a:ext cx="31990" cy="38099"/>
          </a:xfrm>
          <a:custGeom>
            <a:pathLst>
              <a:path w="196850" h="234442">
                <a:moveTo>
                  <a:pt x="196850" y="206375"/>
                </a:moveTo>
                <a:lnTo>
                  <a:pt x="196850" y="206375"/>
                </a:lnTo>
                <a:lnTo>
                  <a:pt x="187579" y="187580"/>
                </a:lnTo>
                <a:lnTo>
                  <a:pt x="56260" y="9398"/>
                </a:lnTo>
                <a:lnTo>
                  <a:pt x="37464" y="0"/>
                </a:lnTo>
                <a:lnTo>
                  <a:pt x="9398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46990"/>
                </a:lnTo>
                <a:lnTo>
                  <a:pt x="75056" y="150115"/>
                </a:lnTo>
                <a:lnTo>
                  <a:pt x="149986" y="234442"/>
                </a:lnTo>
                <a:lnTo>
                  <a:pt x="178180" y="234442"/>
                </a:lnTo>
                <a:lnTo>
                  <a:pt x="187579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9999" name="Freeform 9999"/>
          <p:cNvSpPr/>
          <p:nvPr/>
        </p:nvSpPr>
        <p:spPr>
          <a:xfrm rot="-5400000" flipH="0" flipV="0">
            <a:off x="24483843" y="18802862"/>
            <a:ext cx="47242" cy="36571"/>
          </a:xfrm>
          <a:custGeom>
            <a:pathLst>
              <a:path w="290703" h="225043">
                <a:moveTo>
                  <a:pt x="290703" y="206248"/>
                </a:moveTo>
                <a:lnTo>
                  <a:pt x="271906" y="74929"/>
                </a:lnTo>
                <a:lnTo>
                  <a:pt x="271906" y="121921"/>
                </a:lnTo>
                <a:lnTo>
                  <a:pt x="262508" y="140590"/>
                </a:lnTo>
                <a:lnTo>
                  <a:pt x="243839" y="149987"/>
                </a:lnTo>
                <a:lnTo>
                  <a:pt x="234442" y="159385"/>
                </a:lnTo>
                <a:lnTo>
                  <a:pt x="196977" y="159385"/>
                </a:lnTo>
                <a:lnTo>
                  <a:pt x="178180" y="149987"/>
                </a:lnTo>
                <a:lnTo>
                  <a:pt x="112522" y="131319"/>
                </a:lnTo>
                <a:lnTo>
                  <a:pt x="103124" y="131319"/>
                </a:lnTo>
                <a:lnTo>
                  <a:pt x="84328" y="121921"/>
                </a:lnTo>
                <a:lnTo>
                  <a:pt x="65658" y="112520"/>
                </a:lnTo>
                <a:lnTo>
                  <a:pt x="46862" y="103122"/>
                </a:lnTo>
                <a:lnTo>
                  <a:pt x="37464" y="93724"/>
                </a:lnTo>
                <a:lnTo>
                  <a:pt x="28067" y="74929"/>
                </a:lnTo>
                <a:lnTo>
                  <a:pt x="18669" y="65531"/>
                </a:lnTo>
                <a:lnTo>
                  <a:pt x="18669" y="46862"/>
                </a:lnTo>
                <a:lnTo>
                  <a:pt x="9398" y="28066"/>
                </a:lnTo>
                <a:lnTo>
                  <a:pt x="9398" y="0"/>
                </a:lnTo>
                <a:lnTo>
                  <a:pt x="0" y="149987"/>
                </a:lnTo>
                <a:lnTo>
                  <a:pt x="9398" y="159385"/>
                </a:lnTo>
                <a:lnTo>
                  <a:pt x="28067" y="168783"/>
                </a:lnTo>
                <a:lnTo>
                  <a:pt x="46862" y="178181"/>
                </a:lnTo>
                <a:lnTo>
                  <a:pt x="65658" y="187579"/>
                </a:lnTo>
                <a:lnTo>
                  <a:pt x="84328" y="196850"/>
                </a:lnTo>
                <a:lnTo>
                  <a:pt x="112522" y="206248"/>
                </a:lnTo>
                <a:lnTo>
                  <a:pt x="178180" y="225043"/>
                </a:lnTo>
                <a:lnTo>
                  <a:pt x="215646" y="225043"/>
                </a:lnTo>
                <a:lnTo>
                  <a:pt x="234442" y="225043"/>
                </a:lnTo>
                <a:lnTo>
                  <a:pt x="253237" y="215645"/>
                </a:lnTo>
                <a:lnTo>
                  <a:pt x="271906" y="2156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00" name="Freeform 10000"/>
          <p:cNvSpPr/>
          <p:nvPr/>
        </p:nvSpPr>
        <p:spPr>
          <a:xfrm rot="-5400000" flipH="0" flipV="0">
            <a:off x="24444980" y="18767054"/>
            <a:ext cx="108189" cy="65528"/>
          </a:xfrm>
          <a:custGeom>
            <a:pathLst>
              <a:path w="665735" h="403225">
                <a:moveTo>
                  <a:pt x="665735" y="365760"/>
                </a:moveTo>
                <a:lnTo>
                  <a:pt x="665735" y="356362"/>
                </a:lnTo>
                <a:lnTo>
                  <a:pt x="656464" y="346965"/>
                </a:lnTo>
                <a:lnTo>
                  <a:pt x="656464" y="318898"/>
                </a:lnTo>
                <a:lnTo>
                  <a:pt x="647065" y="300102"/>
                </a:lnTo>
                <a:lnTo>
                  <a:pt x="637667" y="281307"/>
                </a:lnTo>
                <a:lnTo>
                  <a:pt x="628269" y="262638"/>
                </a:lnTo>
                <a:lnTo>
                  <a:pt x="618871" y="243839"/>
                </a:lnTo>
                <a:lnTo>
                  <a:pt x="609473" y="225043"/>
                </a:lnTo>
                <a:lnTo>
                  <a:pt x="600203" y="215646"/>
                </a:lnTo>
                <a:lnTo>
                  <a:pt x="590805" y="196977"/>
                </a:lnTo>
                <a:lnTo>
                  <a:pt x="581407" y="178181"/>
                </a:lnTo>
                <a:lnTo>
                  <a:pt x="562611" y="168783"/>
                </a:lnTo>
                <a:lnTo>
                  <a:pt x="553213" y="149987"/>
                </a:lnTo>
                <a:lnTo>
                  <a:pt x="543941" y="149987"/>
                </a:lnTo>
                <a:lnTo>
                  <a:pt x="525145" y="131319"/>
                </a:lnTo>
                <a:lnTo>
                  <a:pt x="515747" y="121921"/>
                </a:lnTo>
                <a:lnTo>
                  <a:pt x="497079" y="112523"/>
                </a:lnTo>
                <a:lnTo>
                  <a:pt x="478283" y="103125"/>
                </a:lnTo>
                <a:lnTo>
                  <a:pt x="459487" y="93727"/>
                </a:lnTo>
                <a:lnTo>
                  <a:pt x="440817" y="84457"/>
                </a:lnTo>
                <a:lnTo>
                  <a:pt x="421894" y="75059"/>
                </a:lnTo>
                <a:lnTo>
                  <a:pt x="403225" y="65661"/>
                </a:lnTo>
                <a:lnTo>
                  <a:pt x="384430" y="56263"/>
                </a:lnTo>
                <a:lnTo>
                  <a:pt x="365761" y="56263"/>
                </a:lnTo>
                <a:lnTo>
                  <a:pt x="168784" y="0"/>
                </a:lnTo>
                <a:lnTo>
                  <a:pt x="112522" y="0"/>
                </a:lnTo>
                <a:lnTo>
                  <a:pt x="93726" y="9398"/>
                </a:lnTo>
                <a:lnTo>
                  <a:pt x="74931" y="18796"/>
                </a:lnTo>
                <a:lnTo>
                  <a:pt x="65660" y="18796"/>
                </a:lnTo>
                <a:lnTo>
                  <a:pt x="46864" y="28193"/>
                </a:lnTo>
                <a:lnTo>
                  <a:pt x="37465" y="46862"/>
                </a:lnTo>
                <a:lnTo>
                  <a:pt x="18669" y="56263"/>
                </a:lnTo>
                <a:lnTo>
                  <a:pt x="9398" y="75059"/>
                </a:lnTo>
                <a:lnTo>
                  <a:pt x="9398" y="93727"/>
                </a:lnTo>
                <a:lnTo>
                  <a:pt x="0" y="112523"/>
                </a:lnTo>
                <a:lnTo>
                  <a:pt x="0" y="178181"/>
                </a:lnTo>
                <a:lnTo>
                  <a:pt x="9398" y="196977"/>
                </a:lnTo>
                <a:lnTo>
                  <a:pt x="9398" y="215646"/>
                </a:lnTo>
                <a:lnTo>
                  <a:pt x="18669" y="234441"/>
                </a:lnTo>
                <a:lnTo>
                  <a:pt x="18669" y="243839"/>
                </a:lnTo>
                <a:lnTo>
                  <a:pt x="28067" y="262638"/>
                </a:lnTo>
                <a:lnTo>
                  <a:pt x="46864" y="272036"/>
                </a:lnTo>
                <a:lnTo>
                  <a:pt x="56262" y="290704"/>
                </a:lnTo>
                <a:lnTo>
                  <a:pt x="65660" y="140717"/>
                </a:lnTo>
                <a:lnTo>
                  <a:pt x="65660" y="121921"/>
                </a:lnTo>
                <a:lnTo>
                  <a:pt x="74931" y="103125"/>
                </a:lnTo>
                <a:lnTo>
                  <a:pt x="84329" y="84457"/>
                </a:lnTo>
                <a:lnTo>
                  <a:pt x="103124" y="75059"/>
                </a:lnTo>
                <a:lnTo>
                  <a:pt x="121920" y="65661"/>
                </a:lnTo>
                <a:lnTo>
                  <a:pt x="140590" y="65661"/>
                </a:lnTo>
                <a:lnTo>
                  <a:pt x="168784" y="65661"/>
                </a:lnTo>
                <a:lnTo>
                  <a:pt x="328168" y="112523"/>
                </a:lnTo>
                <a:lnTo>
                  <a:pt x="328168" y="215646"/>
                </a:lnTo>
                <a:lnTo>
                  <a:pt x="346965" y="346965"/>
                </a:lnTo>
                <a:lnTo>
                  <a:pt x="365761" y="328296"/>
                </a:lnTo>
                <a:lnTo>
                  <a:pt x="375032" y="309500"/>
                </a:lnTo>
                <a:lnTo>
                  <a:pt x="384430" y="290704"/>
                </a:lnTo>
                <a:lnTo>
                  <a:pt x="393828" y="272036"/>
                </a:lnTo>
                <a:lnTo>
                  <a:pt x="393828" y="253237"/>
                </a:lnTo>
                <a:lnTo>
                  <a:pt x="403225" y="234441"/>
                </a:lnTo>
                <a:lnTo>
                  <a:pt x="403225" y="131319"/>
                </a:lnTo>
                <a:lnTo>
                  <a:pt x="412623" y="140717"/>
                </a:lnTo>
                <a:lnTo>
                  <a:pt x="421894" y="149987"/>
                </a:lnTo>
                <a:lnTo>
                  <a:pt x="440817" y="149987"/>
                </a:lnTo>
                <a:lnTo>
                  <a:pt x="459487" y="159385"/>
                </a:lnTo>
                <a:lnTo>
                  <a:pt x="478283" y="178181"/>
                </a:lnTo>
                <a:lnTo>
                  <a:pt x="487681" y="187579"/>
                </a:lnTo>
                <a:lnTo>
                  <a:pt x="506349" y="196977"/>
                </a:lnTo>
                <a:lnTo>
                  <a:pt x="515747" y="215646"/>
                </a:lnTo>
                <a:lnTo>
                  <a:pt x="534543" y="225043"/>
                </a:lnTo>
                <a:lnTo>
                  <a:pt x="543941" y="243839"/>
                </a:lnTo>
                <a:lnTo>
                  <a:pt x="562611" y="262638"/>
                </a:lnTo>
                <a:lnTo>
                  <a:pt x="572009" y="281307"/>
                </a:lnTo>
                <a:lnTo>
                  <a:pt x="581407" y="300102"/>
                </a:lnTo>
                <a:lnTo>
                  <a:pt x="581407" y="318898"/>
                </a:lnTo>
                <a:lnTo>
                  <a:pt x="590805" y="337567"/>
                </a:lnTo>
                <a:lnTo>
                  <a:pt x="600203" y="356362"/>
                </a:lnTo>
                <a:lnTo>
                  <a:pt x="600203" y="384429"/>
                </a:lnTo>
                <a:lnTo>
                  <a:pt x="609473" y="393827"/>
                </a:lnTo>
                <a:lnTo>
                  <a:pt x="628269" y="403225"/>
                </a:lnTo>
                <a:lnTo>
                  <a:pt x="647065" y="393827"/>
                </a:lnTo>
                <a:lnTo>
                  <a:pt x="656464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01" name="Freeform 10001"/>
          <p:cNvSpPr/>
          <p:nvPr/>
        </p:nvSpPr>
        <p:spPr>
          <a:xfrm rot="-5400000" flipH="0" flipV="0">
            <a:off x="23119870" y="17449560"/>
            <a:ext cx="2951981" cy="0"/>
          </a:xfrm>
          <a:custGeom>
            <a:pathLst>
              <a:path w="18164810" h="0">
                <a:moveTo>
                  <a:pt x="18164810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02" name="Freeform 10002"/>
          <p:cNvSpPr/>
          <p:nvPr/>
        </p:nvSpPr>
        <p:spPr>
          <a:xfrm rot="-5400000" flipH="0" flipV="0">
            <a:off x="24687301" y="16179307"/>
            <a:ext cx="76178" cy="51803"/>
          </a:xfrm>
          <a:custGeom>
            <a:pathLst>
              <a:path w="468759" h="318771">
                <a:moveTo>
                  <a:pt x="468759" y="140589"/>
                </a:moveTo>
                <a:lnTo>
                  <a:pt x="468759" y="140589"/>
                </a:lnTo>
                <a:lnTo>
                  <a:pt x="459488" y="121921"/>
                </a:lnTo>
                <a:lnTo>
                  <a:pt x="440693" y="112523"/>
                </a:lnTo>
                <a:lnTo>
                  <a:pt x="46865" y="0"/>
                </a:lnTo>
                <a:lnTo>
                  <a:pt x="28070" y="0"/>
                </a:lnTo>
                <a:lnTo>
                  <a:pt x="9398" y="9397"/>
                </a:lnTo>
                <a:lnTo>
                  <a:pt x="9398" y="18668"/>
                </a:lnTo>
                <a:lnTo>
                  <a:pt x="0" y="37467"/>
                </a:lnTo>
                <a:lnTo>
                  <a:pt x="0" y="46865"/>
                </a:lnTo>
                <a:lnTo>
                  <a:pt x="9398" y="56263"/>
                </a:lnTo>
                <a:lnTo>
                  <a:pt x="28070" y="65661"/>
                </a:lnTo>
                <a:lnTo>
                  <a:pt x="196850" y="112523"/>
                </a:lnTo>
                <a:lnTo>
                  <a:pt x="196850" y="318771"/>
                </a:lnTo>
                <a:lnTo>
                  <a:pt x="262511" y="131191"/>
                </a:lnTo>
                <a:lnTo>
                  <a:pt x="421897" y="178181"/>
                </a:lnTo>
                <a:lnTo>
                  <a:pt x="440693" y="178181"/>
                </a:lnTo>
                <a:lnTo>
                  <a:pt x="459488" y="168783"/>
                </a:lnTo>
                <a:lnTo>
                  <a:pt x="459488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03" name="Freeform 10003"/>
          <p:cNvSpPr/>
          <p:nvPr/>
        </p:nvSpPr>
        <p:spPr>
          <a:xfrm rot="-5400000" flipH="0" flipV="0">
            <a:off x="24708631" y="16179297"/>
            <a:ext cx="76178" cy="51824"/>
          </a:xfrm>
          <a:custGeom>
            <a:pathLst>
              <a:path w="468759" h="318899">
                <a:moveTo>
                  <a:pt x="468759" y="290702"/>
                </a:moveTo>
                <a:lnTo>
                  <a:pt x="468759" y="281431"/>
                </a:lnTo>
                <a:lnTo>
                  <a:pt x="459488" y="262636"/>
                </a:lnTo>
                <a:lnTo>
                  <a:pt x="440693" y="253238"/>
                </a:lnTo>
                <a:lnTo>
                  <a:pt x="262511" y="206375"/>
                </a:lnTo>
                <a:lnTo>
                  <a:pt x="262511" y="0"/>
                </a:lnTo>
                <a:lnTo>
                  <a:pt x="196850" y="187580"/>
                </a:lnTo>
                <a:lnTo>
                  <a:pt x="46865" y="150115"/>
                </a:lnTo>
                <a:lnTo>
                  <a:pt x="28070" y="150115"/>
                </a:lnTo>
                <a:lnTo>
                  <a:pt x="9398" y="159513"/>
                </a:lnTo>
                <a:lnTo>
                  <a:pt x="0" y="178309"/>
                </a:lnTo>
                <a:lnTo>
                  <a:pt x="0" y="187580"/>
                </a:lnTo>
                <a:lnTo>
                  <a:pt x="9398" y="206375"/>
                </a:lnTo>
                <a:lnTo>
                  <a:pt x="28070" y="215773"/>
                </a:lnTo>
                <a:lnTo>
                  <a:pt x="421897" y="318899"/>
                </a:lnTo>
                <a:lnTo>
                  <a:pt x="450090" y="318899"/>
                </a:lnTo>
                <a:lnTo>
                  <a:pt x="459488" y="30950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04" name="Freeform 10004"/>
          <p:cNvSpPr/>
          <p:nvPr/>
        </p:nvSpPr>
        <p:spPr>
          <a:xfrm rot="-5400000" flipH="0" flipV="0">
            <a:off x="23208999" y="17268959"/>
            <a:ext cx="3313183" cy="0"/>
          </a:xfrm>
          <a:custGeom>
            <a:pathLst>
              <a:path w="20387438" h="0">
                <a:moveTo>
                  <a:pt x="20387438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05" name="Freeform 10005"/>
          <p:cNvSpPr/>
          <p:nvPr/>
        </p:nvSpPr>
        <p:spPr>
          <a:xfrm rot="-5400000" flipH="0" flipV="0">
            <a:off x="25365475" y="15994899"/>
            <a:ext cx="100573" cy="36571"/>
          </a:xfrm>
          <a:custGeom>
            <a:pathLst>
              <a:path w="618871" h="225043">
                <a:moveTo>
                  <a:pt x="618871" y="225043"/>
                </a:moveTo>
                <a:lnTo>
                  <a:pt x="600202" y="149985"/>
                </a:lnTo>
                <a:lnTo>
                  <a:pt x="46862" y="0"/>
                </a:lnTo>
                <a:lnTo>
                  <a:pt x="28066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464"/>
                </a:lnTo>
                <a:lnTo>
                  <a:pt x="9398" y="56260"/>
                </a:lnTo>
                <a:lnTo>
                  <a:pt x="28066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06" name="Freeform 10006"/>
          <p:cNvSpPr/>
          <p:nvPr/>
        </p:nvSpPr>
        <p:spPr>
          <a:xfrm rot="-5400000" flipH="0" flipV="0">
            <a:off x="25333465" y="15962888"/>
            <a:ext cx="108209" cy="92957"/>
          </a:xfrm>
          <a:custGeom>
            <a:pathLst>
              <a:path w="665860" h="572008">
                <a:moveTo>
                  <a:pt x="665860" y="543942"/>
                </a:moveTo>
                <a:lnTo>
                  <a:pt x="665860" y="187452"/>
                </a:lnTo>
                <a:lnTo>
                  <a:pt x="656462" y="178181"/>
                </a:lnTo>
                <a:lnTo>
                  <a:pt x="637666" y="168783"/>
                </a:lnTo>
                <a:lnTo>
                  <a:pt x="46862" y="9398"/>
                </a:lnTo>
                <a:lnTo>
                  <a:pt x="28066" y="0"/>
                </a:lnTo>
                <a:lnTo>
                  <a:pt x="9398" y="18796"/>
                </a:lnTo>
                <a:lnTo>
                  <a:pt x="0" y="37464"/>
                </a:lnTo>
                <a:lnTo>
                  <a:pt x="0" y="46862"/>
                </a:lnTo>
                <a:lnTo>
                  <a:pt x="9398" y="56260"/>
                </a:lnTo>
                <a:lnTo>
                  <a:pt x="28066" y="65658"/>
                </a:lnTo>
                <a:lnTo>
                  <a:pt x="600202" y="225044"/>
                </a:lnTo>
                <a:lnTo>
                  <a:pt x="600202" y="496950"/>
                </a:lnTo>
                <a:lnTo>
                  <a:pt x="618871" y="572008"/>
                </a:lnTo>
                <a:lnTo>
                  <a:pt x="647064" y="572008"/>
                </a:lnTo>
                <a:lnTo>
                  <a:pt x="656462" y="56261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07" name="Freeform 10007"/>
          <p:cNvSpPr/>
          <p:nvPr/>
        </p:nvSpPr>
        <p:spPr>
          <a:xfrm rot="-5400000" flipH="0" flipV="0">
            <a:off x="25431768" y="16000224"/>
            <a:ext cx="67055" cy="59440"/>
          </a:xfrm>
          <a:custGeom>
            <a:pathLst>
              <a:path w="412623" h="365761">
                <a:moveTo>
                  <a:pt x="412623" y="103123"/>
                </a:moveTo>
                <a:lnTo>
                  <a:pt x="393827" y="93725"/>
                </a:lnTo>
                <a:lnTo>
                  <a:pt x="384429" y="75056"/>
                </a:lnTo>
                <a:lnTo>
                  <a:pt x="365760" y="65658"/>
                </a:lnTo>
                <a:lnTo>
                  <a:pt x="346965" y="56260"/>
                </a:lnTo>
                <a:lnTo>
                  <a:pt x="318895" y="56260"/>
                </a:lnTo>
                <a:lnTo>
                  <a:pt x="300099" y="46863"/>
                </a:lnTo>
                <a:lnTo>
                  <a:pt x="131319" y="0"/>
                </a:lnTo>
                <a:lnTo>
                  <a:pt x="103122" y="0"/>
                </a:lnTo>
                <a:lnTo>
                  <a:pt x="84326" y="0"/>
                </a:lnTo>
                <a:lnTo>
                  <a:pt x="65658" y="9398"/>
                </a:lnTo>
                <a:lnTo>
                  <a:pt x="46862" y="18796"/>
                </a:lnTo>
                <a:lnTo>
                  <a:pt x="28066" y="28194"/>
                </a:lnTo>
                <a:lnTo>
                  <a:pt x="18796" y="46863"/>
                </a:lnTo>
                <a:lnTo>
                  <a:pt x="9398" y="65658"/>
                </a:lnTo>
                <a:lnTo>
                  <a:pt x="0" y="84327"/>
                </a:lnTo>
                <a:lnTo>
                  <a:pt x="0" y="300100"/>
                </a:lnTo>
                <a:lnTo>
                  <a:pt x="18796" y="309498"/>
                </a:lnTo>
                <a:lnTo>
                  <a:pt x="37464" y="318896"/>
                </a:lnTo>
                <a:lnTo>
                  <a:pt x="46862" y="309498"/>
                </a:lnTo>
                <a:lnTo>
                  <a:pt x="65658" y="300100"/>
                </a:lnTo>
                <a:lnTo>
                  <a:pt x="65658" y="93725"/>
                </a:lnTo>
                <a:lnTo>
                  <a:pt x="75056" y="75056"/>
                </a:lnTo>
                <a:lnTo>
                  <a:pt x="93724" y="65658"/>
                </a:lnTo>
                <a:lnTo>
                  <a:pt x="112520" y="65658"/>
                </a:lnTo>
                <a:lnTo>
                  <a:pt x="131319" y="75056"/>
                </a:lnTo>
                <a:lnTo>
                  <a:pt x="196850" y="84327"/>
                </a:lnTo>
                <a:lnTo>
                  <a:pt x="196850" y="365761"/>
                </a:lnTo>
                <a:lnTo>
                  <a:pt x="262508" y="103123"/>
                </a:lnTo>
                <a:lnTo>
                  <a:pt x="300099" y="112521"/>
                </a:lnTo>
                <a:lnTo>
                  <a:pt x="309497" y="112521"/>
                </a:lnTo>
                <a:lnTo>
                  <a:pt x="328169" y="121919"/>
                </a:lnTo>
                <a:lnTo>
                  <a:pt x="346965" y="131316"/>
                </a:lnTo>
                <a:lnTo>
                  <a:pt x="356362" y="140587"/>
                </a:lnTo>
                <a:lnTo>
                  <a:pt x="365760" y="159386"/>
                </a:lnTo>
                <a:lnTo>
                  <a:pt x="384429" y="168784"/>
                </a:lnTo>
                <a:lnTo>
                  <a:pt x="384429" y="187580"/>
                </a:lnTo>
                <a:lnTo>
                  <a:pt x="393827" y="206248"/>
                </a:lnTo>
                <a:lnTo>
                  <a:pt x="393827" y="225044"/>
                </a:lnTo>
                <a:lnTo>
                  <a:pt x="403225" y="24384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08" name="Freeform 10008"/>
          <p:cNvSpPr/>
          <p:nvPr/>
        </p:nvSpPr>
        <p:spPr>
          <a:xfrm rot="-5400000" flipH="0" flipV="0">
            <a:off x="25453850" y="15985756"/>
            <a:ext cx="44208" cy="47242"/>
          </a:xfrm>
          <a:custGeom>
            <a:pathLst>
              <a:path w="272033" h="290704">
                <a:moveTo>
                  <a:pt x="272033" y="159512"/>
                </a:moveTo>
                <a:lnTo>
                  <a:pt x="272033" y="150115"/>
                </a:lnTo>
                <a:lnTo>
                  <a:pt x="262635" y="121921"/>
                </a:lnTo>
                <a:lnTo>
                  <a:pt x="262635" y="84457"/>
                </a:lnTo>
                <a:lnTo>
                  <a:pt x="253237" y="65661"/>
                </a:lnTo>
                <a:lnTo>
                  <a:pt x="243839" y="46862"/>
                </a:lnTo>
                <a:lnTo>
                  <a:pt x="243839" y="28193"/>
                </a:lnTo>
                <a:lnTo>
                  <a:pt x="234441" y="18796"/>
                </a:lnTo>
                <a:lnTo>
                  <a:pt x="225171" y="9398"/>
                </a:lnTo>
                <a:lnTo>
                  <a:pt x="215773" y="0"/>
                </a:lnTo>
                <a:lnTo>
                  <a:pt x="206375" y="140717"/>
                </a:lnTo>
                <a:lnTo>
                  <a:pt x="206375" y="150115"/>
                </a:lnTo>
                <a:lnTo>
                  <a:pt x="196977" y="168783"/>
                </a:lnTo>
                <a:lnTo>
                  <a:pt x="196977" y="187579"/>
                </a:lnTo>
                <a:lnTo>
                  <a:pt x="187579" y="206375"/>
                </a:lnTo>
                <a:lnTo>
                  <a:pt x="168910" y="215773"/>
                </a:lnTo>
                <a:lnTo>
                  <a:pt x="159512" y="225043"/>
                </a:lnTo>
                <a:lnTo>
                  <a:pt x="122045" y="225043"/>
                </a:lnTo>
                <a:lnTo>
                  <a:pt x="103249" y="215773"/>
                </a:lnTo>
                <a:lnTo>
                  <a:pt x="65658" y="206375"/>
                </a:lnTo>
                <a:lnTo>
                  <a:pt x="65658" y="0"/>
                </a:lnTo>
                <a:lnTo>
                  <a:pt x="0" y="262638"/>
                </a:lnTo>
                <a:lnTo>
                  <a:pt x="103249" y="290704"/>
                </a:lnTo>
                <a:lnTo>
                  <a:pt x="140717" y="290704"/>
                </a:lnTo>
                <a:lnTo>
                  <a:pt x="159512" y="290704"/>
                </a:lnTo>
                <a:lnTo>
                  <a:pt x="178181" y="281307"/>
                </a:lnTo>
                <a:lnTo>
                  <a:pt x="196977" y="281307"/>
                </a:lnTo>
                <a:lnTo>
                  <a:pt x="215773" y="262638"/>
                </a:lnTo>
                <a:lnTo>
                  <a:pt x="234441" y="253237"/>
                </a:lnTo>
                <a:lnTo>
                  <a:pt x="243839" y="234441"/>
                </a:lnTo>
                <a:lnTo>
                  <a:pt x="253237" y="215773"/>
                </a:lnTo>
                <a:lnTo>
                  <a:pt x="262635" y="196977"/>
                </a:lnTo>
                <a:lnTo>
                  <a:pt x="262635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09" name="Freeform 10009"/>
          <p:cNvSpPr/>
          <p:nvPr/>
        </p:nvSpPr>
        <p:spPr>
          <a:xfrm rot="-5400000" flipH="0" flipV="0">
            <a:off x="25522443" y="15997944"/>
            <a:ext cx="56385" cy="56385"/>
          </a:xfrm>
          <a:custGeom>
            <a:pathLst>
              <a:path w="346965" h="346965">
                <a:moveTo>
                  <a:pt x="346965" y="337567"/>
                </a:moveTo>
                <a:lnTo>
                  <a:pt x="346965" y="225044"/>
                </a:lnTo>
                <a:lnTo>
                  <a:pt x="337567" y="253241"/>
                </a:lnTo>
                <a:lnTo>
                  <a:pt x="328169" y="262639"/>
                </a:lnTo>
                <a:lnTo>
                  <a:pt x="318771" y="271909"/>
                </a:lnTo>
                <a:lnTo>
                  <a:pt x="300102" y="281307"/>
                </a:lnTo>
                <a:lnTo>
                  <a:pt x="271909" y="271909"/>
                </a:lnTo>
                <a:lnTo>
                  <a:pt x="75059" y="225044"/>
                </a:lnTo>
                <a:lnTo>
                  <a:pt x="75059" y="215646"/>
                </a:lnTo>
                <a:lnTo>
                  <a:pt x="56260" y="215646"/>
                </a:lnTo>
                <a:lnTo>
                  <a:pt x="37464" y="196850"/>
                </a:lnTo>
                <a:lnTo>
                  <a:pt x="28066" y="187580"/>
                </a:lnTo>
                <a:lnTo>
                  <a:pt x="18796" y="168784"/>
                </a:lnTo>
                <a:lnTo>
                  <a:pt x="9398" y="149988"/>
                </a:lnTo>
                <a:lnTo>
                  <a:pt x="9398" y="0"/>
                </a:lnTo>
                <a:lnTo>
                  <a:pt x="0" y="253241"/>
                </a:lnTo>
                <a:lnTo>
                  <a:pt x="18796" y="262639"/>
                </a:lnTo>
                <a:lnTo>
                  <a:pt x="37464" y="271909"/>
                </a:lnTo>
                <a:lnTo>
                  <a:pt x="56260" y="281307"/>
                </a:lnTo>
                <a:lnTo>
                  <a:pt x="75059" y="290705"/>
                </a:lnTo>
                <a:lnTo>
                  <a:pt x="271909" y="346965"/>
                </a:lnTo>
                <a:lnTo>
                  <a:pt x="328169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10" name="Freeform 10010"/>
          <p:cNvSpPr/>
          <p:nvPr/>
        </p:nvSpPr>
        <p:spPr>
          <a:xfrm rot="-5400000" flipH="0" flipV="0">
            <a:off x="25485098" y="16003278"/>
            <a:ext cx="108209" cy="76198"/>
          </a:xfrm>
          <a:custGeom>
            <a:pathLst>
              <a:path w="665860" h="468883">
                <a:moveTo>
                  <a:pt x="665860" y="375159"/>
                </a:moveTo>
                <a:lnTo>
                  <a:pt x="665860" y="187580"/>
                </a:lnTo>
                <a:lnTo>
                  <a:pt x="656462" y="168784"/>
                </a:lnTo>
                <a:lnTo>
                  <a:pt x="637666" y="159386"/>
                </a:lnTo>
                <a:lnTo>
                  <a:pt x="37464" y="0"/>
                </a:lnTo>
                <a:lnTo>
                  <a:pt x="28193" y="0"/>
                </a:lnTo>
                <a:lnTo>
                  <a:pt x="9398" y="9398"/>
                </a:lnTo>
                <a:lnTo>
                  <a:pt x="0" y="9398"/>
                </a:lnTo>
                <a:lnTo>
                  <a:pt x="0" y="37465"/>
                </a:lnTo>
                <a:lnTo>
                  <a:pt x="9398" y="56260"/>
                </a:lnTo>
                <a:lnTo>
                  <a:pt x="18795" y="65658"/>
                </a:lnTo>
                <a:lnTo>
                  <a:pt x="196977" y="112521"/>
                </a:lnTo>
                <a:lnTo>
                  <a:pt x="196977" y="290702"/>
                </a:lnTo>
                <a:lnTo>
                  <a:pt x="206375" y="309498"/>
                </a:lnTo>
                <a:lnTo>
                  <a:pt x="206375" y="328166"/>
                </a:lnTo>
                <a:lnTo>
                  <a:pt x="215773" y="346962"/>
                </a:lnTo>
                <a:lnTo>
                  <a:pt x="225043" y="356360"/>
                </a:lnTo>
                <a:lnTo>
                  <a:pt x="234441" y="375159"/>
                </a:lnTo>
                <a:lnTo>
                  <a:pt x="253237" y="384557"/>
                </a:lnTo>
                <a:lnTo>
                  <a:pt x="262635" y="131316"/>
                </a:lnTo>
                <a:lnTo>
                  <a:pt x="600202" y="215646"/>
                </a:lnTo>
                <a:lnTo>
                  <a:pt x="600202" y="468883"/>
                </a:lnTo>
                <a:lnTo>
                  <a:pt x="618998" y="459485"/>
                </a:lnTo>
                <a:lnTo>
                  <a:pt x="628268" y="450215"/>
                </a:lnTo>
                <a:lnTo>
                  <a:pt x="637666" y="440817"/>
                </a:lnTo>
                <a:lnTo>
                  <a:pt x="647064" y="431419"/>
                </a:lnTo>
                <a:lnTo>
                  <a:pt x="656462" y="412623"/>
                </a:lnTo>
                <a:lnTo>
                  <a:pt x="656462" y="39395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11" name="Freeform 10011"/>
          <p:cNvSpPr/>
          <p:nvPr/>
        </p:nvSpPr>
        <p:spPr>
          <a:xfrm rot="-5400000" flipH="0" flipV="0">
            <a:off x="25587208" y="16000234"/>
            <a:ext cx="67055" cy="59419"/>
          </a:xfrm>
          <a:custGeom>
            <a:pathLst>
              <a:path w="412623" h="365634">
                <a:moveTo>
                  <a:pt x="412623" y="103126"/>
                </a:moveTo>
                <a:lnTo>
                  <a:pt x="393827" y="93728"/>
                </a:lnTo>
                <a:lnTo>
                  <a:pt x="384429" y="74932"/>
                </a:lnTo>
                <a:lnTo>
                  <a:pt x="365760" y="65534"/>
                </a:lnTo>
                <a:lnTo>
                  <a:pt x="346965" y="56263"/>
                </a:lnTo>
                <a:lnTo>
                  <a:pt x="318895" y="56263"/>
                </a:lnTo>
                <a:lnTo>
                  <a:pt x="300099" y="46865"/>
                </a:lnTo>
                <a:lnTo>
                  <a:pt x="131319" y="0"/>
                </a:lnTo>
                <a:lnTo>
                  <a:pt x="103122" y="0"/>
                </a:lnTo>
                <a:lnTo>
                  <a:pt x="84326" y="0"/>
                </a:lnTo>
                <a:lnTo>
                  <a:pt x="65658" y="9274"/>
                </a:lnTo>
                <a:lnTo>
                  <a:pt x="46862" y="18672"/>
                </a:lnTo>
                <a:lnTo>
                  <a:pt x="28066" y="28070"/>
                </a:lnTo>
                <a:lnTo>
                  <a:pt x="18796" y="46865"/>
                </a:lnTo>
                <a:lnTo>
                  <a:pt x="9398" y="65534"/>
                </a:lnTo>
                <a:lnTo>
                  <a:pt x="0" y="84330"/>
                </a:lnTo>
                <a:lnTo>
                  <a:pt x="0" y="300103"/>
                </a:lnTo>
                <a:lnTo>
                  <a:pt x="18796" y="309373"/>
                </a:lnTo>
                <a:lnTo>
                  <a:pt x="37464" y="318771"/>
                </a:lnTo>
                <a:lnTo>
                  <a:pt x="46862" y="309373"/>
                </a:lnTo>
                <a:lnTo>
                  <a:pt x="65658" y="300103"/>
                </a:lnTo>
                <a:lnTo>
                  <a:pt x="65658" y="93728"/>
                </a:lnTo>
                <a:lnTo>
                  <a:pt x="75056" y="74932"/>
                </a:lnTo>
                <a:lnTo>
                  <a:pt x="93724" y="65534"/>
                </a:lnTo>
                <a:lnTo>
                  <a:pt x="112520" y="65534"/>
                </a:lnTo>
                <a:lnTo>
                  <a:pt x="131319" y="74932"/>
                </a:lnTo>
                <a:lnTo>
                  <a:pt x="196850" y="84330"/>
                </a:lnTo>
                <a:lnTo>
                  <a:pt x="196850" y="365634"/>
                </a:lnTo>
                <a:lnTo>
                  <a:pt x="262508" y="103126"/>
                </a:lnTo>
                <a:lnTo>
                  <a:pt x="300099" y="112523"/>
                </a:lnTo>
                <a:lnTo>
                  <a:pt x="309497" y="112523"/>
                </a:lnTo>
                <a:lnTo>
                  <a:pt x="328169" y="121921"/>
                </a:lnTo>
                <a:lnTo>
                  <a:pt x="346965" y="131319"/>
                </a:lnTo>
                <a:lnTo>
                  <a:pt x="356362" y="140590"/>
                </a:lnTo>
                <a:lnTo>
                  <a:pt x="365760" y="159386"/>
                </a:lnTo>
                <a:lnTo>
                  <a:pt x="384429" y="168784"/>
                </a:lnTo>
                <a:lnTo>
                  <a:pt x="384429" y="187579"/>
                </a:lnTo>
                <a:lnTo>
                  <a:pt x="393827" y="206248"/>
                </a:lnTo>
                <a:lnTo>
                  <a:pt x="393827" y="225047"/>
                </a:lnTo>
                <a:lnTo>
                  <a:pt x="403225" y="2438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12" name="Freeform 10012"/>
          <p:cNvSpPr/>
          <p:nvPr/>
        </p:nvSpPr>
        <p:spPr>
          <a:xfrm rot="-5400000" flipH="0" flipV="0">
            <a:off x="25609302" y="15985756"/>
            <a:ext cx="44208" cy="47242"/>
          </a:xfrm>
          <a:custGeom>
            <a:pathLst>
              <a:path w="272033" h="290701">
                <a:moveTo>
                  <a:pt x="272033" y="159385"/>
                </a:moveTo>
                <a:lnTo>
                  <a:pt x="272033" y="149987"/>
                </a:lnTo>
                <a:lnTo>
                  <a:pt x="262635" y="121921"/>
                </a:lnTo>
                <a:lnTo>
                  <a:pt x="262635" y="84453"/>
                </a:lnTo>
                <a:lnTo>
                  <a:pt x="253237" y="65658"/>
                </a:lnTo>
                <a:lnTo>
                  <a:pt x="243839" y="46862"/>
                </a:lnTo>
                <a:lnTo>
                  <a:pt x="243839" y="28193"/>
                </a:lnTo>
                <a:lnTo>
                  <a:pt x="234441" y="18795"/>
                </a:lnTo>
                <a:lnTo>
                  <a:pt x="225171" y="9397"/>
                </a:lnTo>
                <a:lnTo>
                  <a:pt x="215773" y="0"/>
                </a:lnTo>
                <a:lnTo>
                  <a:pt x="206375" y="140717"/>
                </a:lnTo>
                <a:lnTo>
                  <a:pt x="206375" y="149987"/>
                </a:lnTo>
                <a:lnTo>
                  <a:pt x="196977" y="168783"/>
                </a:lnTo>
                <a:lnTo>
                  <a:pt x="196977" y="187579"/>
                </a:lnTo>
                <a:lnTo>
                  <a:pt x="187579" y="206247"/>
                </a:lnTo>
                <a:lnTo>
                  <a:pt x="168910" y="215645"/>
                </a:lnTo>
                <a:lnTo>
                  <a:pt x="159512" y="225043"/>
                </a:lnTo>
                <a:lnTo>
                  <a:pt x="122045" y="225043"/>
                </a:lnTo>
                <a:lnTo>
                  <a:pt x="103249" y="215645"/>
                </a:lnTo>
                <a:lnTo>
                  <a:pt x="65658" y="206247"/>
                </a:lnTo>
                <a:lnTo>
                  <a:pt x="65658" y="0"/>
                </a:lnTo>
                <a:lnTo>
                  <a:pt x="0" y="262508"/>
                </a:lnTo>
                <a:lnTo>
                  <a:pt x="103249" y="290701"/>
                </a:lnTo>
                <a:lnTo>
                  <a:pt x="140717" y="290701"/>
                </a:lnTo>
                <a:lnTo>
                  <a:pt x="159512" y="290701"/>
                </a:lnTo>
                <a:lnTo>
                  <a:pt x="178181" y="281303"/>
                </a:lnTo>
                <a:lnTo>
                  <a:pt x="196977" y="281303"/>
                </a:lnTo>
                <a:lnTo>
                  <a:pt x="215773" y="262508"/>
                </a:lnTo>
                <a:lnTo>
                  <a:pt x="234441" y="253237"/>
                </a:lnTo>
                <a:lnTo>
                  <a:pt x="243839" y="234441"/>
                </a:lnTo>
                <a:lnTo>
                  <a:pt x="253237" y="215645"/>
                </a:lnTo>
                <a:lnTo>
                  <a:pt x="262635" y="196977"/>
                </a:lnTo>
                <a:lnTo>
                  <a:pt x="262635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13" name="Freeform 10013"/>
          <p:cNvSpPr/>
          <p:nvPr/>
        </p:nvSpPr>
        <p:spPr>
          <a:xfrm rot="-5400000" flipH="0" flipV="0">
            <a:off x="25679412" y="15997934"/>
            <a:ext cx="56385" cy="56406"/>
          </a:xfrm>
          <a:custGeom>
            <a:pathLst>
              <a:path w="346965" h="347092">
                <a:moveTo>
                  <a:pt x="346965" y="337694"/>
                </a:moveTo>
                <a:lnTo>
                  <a:pt x="346965" y="225171"/>
                </a:lnTo>
                <a:lnTo>
                  <a:pt x="337567" y="253237"/>
                </a:lnTo>
                <a:lnTo>
                  <a:pt x="328169" y="262635"/>
                </a:lnTo>
                <a:lnTo>
                  <a:pt x="318771" y="272033"/>
                </a:lnTo>
                <a:lnTo>
                  <a:pt x="300102" y="281434"/>
                </a:lnTo>
                <a:lnTo>
                  <a:pt x="271909" y="272033"/>
                </a:lnTo>
                <a:lnTo>
                  <a:pt x="75059" y="225171"/>
                </a:lnTo>
                <a:lnTo>
                  <a:pt x="75059" y="215773"/>
                </a:lnTo>
                <a:lnTo>
                  <a:pt x="56260" y="215773"/>
                </a:lnTo>
                <a:lnTo>
                  <a:pt x="37464" y="196977"/>
                </a:lnTo>
                <a:lnTo>
                  <a:pt x="28066" y="187579"/>
                </a:lnTo>
                <a:lnTo>
                  <a:pt x="18796" y="168911"/>
                </a:lnTo>
                <a:lnTo>
                  <a:pt x="9398" y="150115"/>
                </a:lnTo>
                <a:lnTo>
                  <a:pt x="9398" y="0"/>
                </a:lnTo>
                <a:lnTo>
                  <a:pt x="0" y="253237"/>
                </a:lnTo>
                <a:lnTo>
                  <a:pt x="18796" y="262635"/>
                </a:lnTo>
                <a:lnTo>
                  <a:pt x="37464" y="272033"/>
                </a:lnTo>
                <a:lnTo>
                  <a:pt x="56260" y="281434"/>
                </a:lnTo>
                <a:lnTo>
                  <a:pt x="75059" y="290832"/>
                </a:lnTo>
                <a:lnTo>
                  <a:pt x="271909" y="347092"/>
                </a:lnTo>
                <a:lnTo>
                  <a:pt x="328169" y="34709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14" name="Freeform 10014"/>
          <p:cNvSpPr/>
          <p:nvPr/>
        </p:nvSpPr>
        <p:spPr>
          <a:xfrm rot="-5400000" flipH="0" flipV="0">
            <a:off x="25642077" y="16003278"/>
            <a:ext cx="108209" cy="76199"/>
          </a:xfrm>
          <a:custGeom>
            <a:pathLst>
              <a:path w="665860" h="468886">
                <a:moveTo>
                  <a:pt x="665860" y="375031"/>
                </a:moveTo>
                <a:lnTo>
                  <a:pt x="665860" y="187452"/>
                </a:lnTo>
                <a:lnTo>
                  <a:pt x="656462" y="168784"/>
                </a:lnTo>
                <a:lnTo>
                  <a:pt x="637666" y="159386"/>
                </a:lnTo>
                <a:lnTo>
                  <a:pt x="37464" y="0"/>
                </a:lnTo>
                <a:lnTo>
                  <a:pt x="28193" y="0"/>
                </a:lnTo>
                <a:lnTo>
                  <a:pt x="9398" y="9401"/>
                </a:lnTo>
                <a:lnTo>
                  <a:pt x="0" y="9401"/>
                </a:lnTo>
                <a:lnTo>
                  <a:pt x="0" y="37467"/>
                </a:lnTo>
                <a:lnTo>
                  <a:pt x="9398" y="56263"/>
                </a:lnTo>
                <a:lnTo>
                  <a:pt x="18795" y="65661"/>
                </a:lnTo>
                <a:lnTo>
                  <a:pt x="196977" y="112523"/>
                </a:lnTo>
                <a:lnTo>
                  <a:pt x="196977" y="290705"/>
                </a:lnTo>
                <a:lnTo>
                  <a:pt x="206375" y="309500"/>
                </a:lnTo>
                <a:lnTo>
                  <a:pt x="206375" y="328169"/>
                </a:lnTo>
                <a:lnTo>
                  <a:pt x="215773" y="346965"/>
                </a:lnTo>
                <a:lnTo>
                  <a:pt x="225043" y="356363"/>
                </a:lnTo>
                <a:lnTo>
                  <a:pt x="234441" y="375031"/>
                </a:lnTo>
                <a:lnTo>
                  <a:pt x="253237" y="384429"/>
                </a:lnTo>
                <a:lnTo>
                  <a:pt x="262635" y="131192"/>
                </a:lnTo>
                <a:lnTo>
                  <a:pt x="600202" y="215649"/>
                </a:lnTo>
                <a:lnTo>
                  <a:pt x="600202" y="468886"/>
                </a:lnTo>
                <a:lnTo>
                  <a:pt x="618998" y="459488"/>
                </a:lnTo>
                <a:lnTo>
                  <a:pt x="628268" y="450090"/>
                </a:lnTo>
                <a:lnTo>
                  <a:pt x="637666" y="440692"/>
                </a:lnTo>
                <a:lnTo>
                  <a:pt x="647064" y="431295"/>
                </a:lnTo>
                <a:lnTo>
                  <a:pt x="656462" y="412626"/>
                </a:lnTo>
                <a:lnTo>
                  <a:pt x="656462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15" name="Freeform 10015"/>
          <p:cNvSpPr/>
          <p:nvPr/>
        </p:nvSpPr>
        <p:spPr>
          <a:xfrm rot="-5400000" flipH="0" flipV="0">
            <a:off x="25719803" y="16010894"/>
            <a:ext cx="76198" cy="28956"/>
          </a:xfrm>
          <a:custGeom>
            <a:pathLst>
              <a:path w="468883" h="178182">
                <a:moveTo>
                  <a:pt x="468883" y="140590"/>
                </a:moveTo>
                <a:lnTo>
                  <a:pt x="468883" y="140590"/>
                </a:lnTo>
                <a:lnTo>
                  <a:pt x="459485" y="121921"/>
                </a:lnTo>
                <a:lnTo>
                  <a:pt x="440689" y="112524"/>
                </a:lnTo>
                <a:lnTo>
                  <a:pt x="46862" y="0"/>
                </a:lnTo>
                <a:lnTo>
                  <a:pt x="28066" y="0"/>
                </a:lnTo>
                <a:lnTo>
                  <a:pt x="9398" y="9271"/>
                </a:lnTo>
                <a:lnTo>
                  <a:pt x="9398" y="18669"/>
                </a:lnTo>
                <a:lnTo>
                  <a:pt x="0" y="37465"/>
                </a:lnTo>
                <a:lnTo>
                  <a:pt x="0" y="46863"/>
                </a:lnTo>
                <a:lnTo>
                  <a:pt x="9398" y="56260"/>
                </a:lnTo>
                <a:lnTo>
                  <a:pt x="28066" y="65658"/>
                </a:lnTo>
                <a:lnTo>
                  <a:pt x="422021" y="178182"/>
                </a:lnTo>
                <a:lnTo>
                  <a:pt x="440689" y="178182"/>
                </a:lnTo>
                <a:lnTo>
                  <a:pt x="459485" y="168784"/>
                </a:lnTo>
                <a:lnTo>
                  <a:pt x="459485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16" name="Freeform 10016"/>
          <p:cNvSpPr/>
          <p:nvPr/>
        </p:nvSpPr>
        <p:spPr>
          <a:xfrm rot="-5400000" flipH="0" flipV="0">
            <a:off x="25767036" y="15957553"/>
            <a:ext cx="16779" cy="12197"/>
          </a:xfrm>
          <a:custGeom>
            <a:pathLst>
              <a:path w="103250" h="75056">
                <a:moveTo>
                  <a:pt x="103250" y="37464"/>
                </a:moveTo>
                <a:lnTo>
                  <a:pt x="103250" y="28193"/>
                </a:lnTo>
                <a:lnTo>
                  <a:pt x="93852" y="18796"/>
                </a:lnTo>
                <a:lnTo>
                  <a:pt x="75056" y="9398"/>
                </a:lnTo>
                <a:lnTo>
                  <a:pt x="46990" y="0"/>
                </a:lnTo>
                <a:lnTo>
                  <a:pt x="18796" y="0"/>
                </a:lnTo>
                <a:lnTo>
                  <a:pt x="9398" y="9398"/>
                </a:lnTo>
                <a:lnTo>
                  <a:pt x="0" y="28193"/>
                </a:lnTo>
                <a:lnTo>
                  <a:pt x="0" y="37464"/>
                </a:lnTo>
                <a:lnTo>
                  <a:pt x="9398" y="46862"/>
                </a:lnTo>
                <a:lnTo>
                  <a:pt x="28194" y="56260"/>
                </a:lnTo>
                <a:lnTo>
                  <a:pt x="56261" y="65658"/>
                </a:lnTo>
                <a:lnTo>
                  <a:pt x="65658" y="75056"/>
                </a:lnTo>
                <a:lnTo>
                  <a:pt x="84454" y="65658"/>
                </a:lnTo>
                <a:lnTo>
                  <a:pt x="93852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17" name="Freeform 10017"/>
          <p:cNvSpPr/>
          <p:nvPr/>
        </p:nvSpPr>
        <p:spPr>
          <a:xfrm rot="-5400000" flipH="0" flipV="0">
            <a:off x="25793711" y="16031471"/>
            <a:ext cx="16758" cy="47242"/>
          </a:xfrm>
          <a:custGeom>
            <a:pathLst>
              <a:path w="103122" h="290705">
                <a:moveTo>
                  <a:pt x="103122" y="37464"/>
                </a:moveTo>
                <a:lnTo>
                  <a:pt x="103122" y="28194"/>
                </a:lnTo>
                <a:lnTo>
                  <a:pt x="93724" y="9398"/>
                </a:lnTo>
                <a:lnTo>
                  <a:pt x="84326" y="9398"/>
                </a:lnTo>
                <a:lnTo>
                  <a:pt x="65658" y="0"/>
                </a:lnTo>
                <a:lnTo>
                  <a:pt x="56260" y="9398"/>
                </a:lnTo>
                <a:lnTo>
                  <a:pt x="37464" y="18796"/>
                </a:lnTo>
                <a:lnTo>
                  <a:pt x="28066" y="28194"/>
                </a:lnTo>
                <a:lnTo>
                  <a:pt x="18796" y="46862"/>
                </a:lnTo>
                <a:lnTo>
                  <a:pt x="9398" y="65658"/>
                </a:lnTo>
                <a:lnTo>
                  <a:pt x="9398" y="84457"/>
                </a:lnTo>
                <a:lnTo>
                  <a:pt x="0" y="103253"/>
                </a:lnTo>
                <a:lnTo>
                  <a:pt x="0" y="196977"/>
                </a:lnTo>
                <a:lnTo>
                  <a:pt x="9398" y="225044"/>
                </a:lnTo>
                <a:lnTo>
                  <a:pt x="9398" y="243839"/>
                </a:lnTo>
                <a:lnTo>
                  <a:pt x="18796" y="253237"/>
                </a:lnTo>
                <a:lnTo>
                  <a:pt x="28066" y="271909"/>
                </a:lnTo>
                <a:lnTo>
                  <a:pt x="37464" y="281307"/>
                </a:lnTo>
                <a:lnTo>
                  <a:pt x="56260" y="290705"/>
                </a:lnTo>
                <a:lnTo>
                  <a:pt x="65658" y="140717"/>
                </a:lnTo>
                <a:lnTo>
                  <a:pt x="65658" y="112523"/>
                </a:lnTo>
                <a:lnTo>
                  <a:pt x="75056" y="93855"/>
                </a:lnTo>
                <a:lnTo>
                  <a:pt x="84326" y="75059"/>
                </a:lnTo>
                <a:lnTo>
                  <a:pt x="93724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18" name="Freeform 10018"/>
          <p:cNvSpPr/>
          <p:nvPr/>
        </p:nvSpPr>
        <p:spPr>
          <a:xfrm rot="-5400000" flipH="0" flipV="0">
            <a:off x="25804392" y="15987273"/>
            <a:ext cx="6088" cy="27428"/>
          </a:xfrm>
          <a:custGeom>
            <a:pathLst>
              <a:path w="37465" h="168780">
                <a:moveTo>
                  <a:pt x="37465" y="0"/>
                </a:moveTo>
                <a:lnTo>
                  <a:pt x="28067" y="0"/>
                </a:lnTo>
                <a:lnTo>
                  <a:pt x="9271" y="9398"/>
                </a:lnTo>
                <a:lnTo>
                  <a:pt x="9271" y="18668"/>
                </a:lnTo>
                <a:lnTo>
                  <a:pt x="0" y="28066"/>
                </a:lnTo>
                <a:lnTo>
                  <a:pt x="0" y="37464"/>
                </a:lnTo>
                <a:lnTo>
                  <a:pt x="9271" y="46862"/>
                </a:lnTo>
                <a:lnTo>
                  <a:pt x="18669" y="74928"/>
                </a:lnTo>
                <a:lnTo>
                  <a:pt x="28067" y="103122"/>
                </a:lnTo>
                <a:lnTo>
                  <a:pt x="28067" y="121918"/>
                </a:lnTo>
                <a:lnTo>
                  <a:pt x="37465" y="131189"/>
                </a:lnTo>
                <a:lnTo>
                  <a:pt x="37465" y="16878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19" name="Freeform 10019"/>
          <p:cNvSpPr/>
          <p:nvPr/>
        </p:nvSpPr>
        <p:spPr>
          <a:xfrm rot="-5400000" flipH="0" flipV="0">
            <a:off x="25783816" y="15997181"/>
            <a:ext cx="67055" cy="47242"/>
          </a:xfrm>
          <a:custGeom>
            <a:pathLst>
              <a:path w="412623" h="290701">
                <a:moveTo>
                  <a:pt x="412623" y="187452"/>
                </a:moveTo>
                <a:lnTo>
                  <a:pt x="412623" y="131189"/>
                </a:lnTo>
                <a:lnTo>
                  <a:pt x="403225" y="112520"/>
                </a:lnTo>
                <a:lnTo>
                  <a:pt x="403225" y="93724"/>
                </a:lnTo>
                <a:lnTo>
                  <a:pt x="393827" y="74928"/>
                </a:lnTo>
                <a:lnTo>
                  <a:pt x="393827" y="56260"/>
                </a:lnTo>
                <a:lnTo>
                  <a:pt x="384429" y="37464"/>
                </a:lnTo>
                <a:lnTo>
                  <a:pt x="375031" y="18668"/>
                </a:lnTo>
                <a:lnTo>
                  <a:pt x="365761" y="9398"/>
                </a:lnTo>
                <a:lnTo>
                  <a:pt x="346965" y="0"/>
                </a:lnTo>
                <a:lnTo>
                  <a:pt x="346965" y="178054"/>
                </a:lnTo>
                <a:lnTo>
                  <a:pt x="337567" y="196850"/>
                </a:lnTo>
                <a:lnTo>
                  <a:pt x="328169" y="215645"/>
                </a:lnTo>
                <a:lnTo>
                  <a:pt x="318771" y="225043"/>
                </a:lnTo>
                <a:lnTo>
                  <a:pt x="300102" y="225043"/>
                </a:lnTo>
                <a:lnTo>
                  <a:pt x="271909" y="225043"/>
                </a:lnTo>
                <a:lnTo>
                  <a:pt x="271909" y="215645"/>
                </a:lnTo>
                <a:lnTo>
                  <a:pt x="253237" y="215645"/>
                </a:lnTo>
                <a:lnTo>
                  <a:pt x="234441" y="196850"/>
                </a:lnTo>
                <a:lnTo>
                  <a:pt x="225044" y="187452"/>
                </a:lnTo>
                <a:lnTo>
                  <a:pt x="215646" y="168780"/>
                </a:lnTo>
                <a:lnTo>
                  <a:pt x="215646" y="149984"/>
                </a:lnTo>
                <a:lnTo>
                  <a:pt x="206248" y="131189"/>
                </a:lnTo>
                <a:lnTo>
                  <a:pt x="206248" y="84326"/>
                </a:lnTo>
                <a:lnTo>
                  <a:pt x="196850" y="65658"/>
                </a:lnTo>
                <a:lnTo>
                  <a:pt x="178181" y="56260"/>
                </a:lnTo>
                <a:lnTo>
                  <a:pt x="168783" y="56260"/>
                </a:lnTo>
                <a:lnTo>
                  <a:pt x="149988" y="65658"/>
                </a:lnTo>
                <a:lnTo>
                  <a:pt x="149988" y="74928"/>
                </a:lnTo>
                <a:lnTo>
                  <a:pt x="140590" y="93724"/>
                </a:lnTo>
                <a:lnTo>
                  <a:pt x="140590" y="140587"/>
                </a:lnTo>
                <a:lnTo>
                  <a:pt x="131319" y="159382"/>
                </a:lnTo>
                <a:lnTo>
                  <a:pt x="121921" y="168780"/>
                </a:lnTo>
                <a:lnTo>
                  <a:pt x="75059" y="168780"/>
                </a:lnTo>
                <a:lnTo>
                  <a:pt x="56260" y="159382"/>
                </a:lnTo>
                <a:lnTo>
                  <a:pt x="37464" y="149984"/>
                </a:lnTo>
                <a:lnTo>
                  <a:pt x="28066" y="131189"/>
                </a:lnTo>
                <a:lnTo>
                  <a:pt x="18796" y="121918"/>
                </a:lnTo>
                <a:lnTo>
                  <a:pt x="9398" y="103122"/>
                </a:lnTo>
                <a:lnTo>
                  <a:pt x="9398" y="46862"/>
                </a:lnTo>
                <a:lnTo>
                  <a:pt x="0" y="196850"/>
                </a:lnTo>
                <a:lnTo>
                  <a:pt x="18796" y="215645"/>
                </a:lnTo>
                <a:lnTo>
                  <a:pt x="37464" y="225043"/>
                </a:lnTo>
                <a:lnTo>
                  <a:pt x="56260" y="225043"/>
                </a:lnTo>
                <a:lnTo>
                  <a:pt x="75059" y="234314"/>
                </a:lnTo>
                <a:lnTo>
                  <a:pt x="84330" y="234314"/>
                </a:lnTo>
                <a:lnTo>
                  <a:pt x="103125" y="243712"/>
                </a:lnTo>
                <a:lnTo>
                  <a:pt x="121921" y="234314"/>
                </a:lnTo>
                <a:lnTo>
                  <a:pt x="140590" y="234314"/>
                </a:lnTo>
                <a:lnTo>
                  <a:pt x="159386" y="225043"/>
                </a:lnTo>
                <a:lnTo>
                  <a:pt x="168783" y="206248"/>
                </a:lnTo>
                <a:lnTo>
                  <a:pt x="178181" y="225043"/>
                </a:lnTo>
                <a:lnTo>
                  <a:pt x="187452" y="234314"/>
                </a:lnTo>
                <a:lnTo>
                  <a:pt x="196850" y="253110"/>
                </a:lnTo>
                <a:lnTo>
                  <a:pt x="215646" y="262508"/>
                </a:lnTo>
                <a:lnTo>
                  <a:pt x="234441" y="271906"/>
                </a:lnTo>
                <a:lnTo>
                  <a:pt x="253237" y="281303"/>
                </a:lnTo>
                <a:lnTo>
                  <a:pt x="271909" y="290701"/>
                </a:lnTo>
                <a:lnTo>
                  <a:pt x="328169" y="290701"/>
                </a:lnTo>
                <a:lnTo>
                  <a:pt x="346965" y="281303"/>
                </a:lnTo>
                <a:lnTo>
                  <a:pt x="365761" y="271906"/>
                </a:lnTo>
                <a:lnTo>
                  <a:pt x="375031" y="262508"/>
                </a:lnTo>
                <a:lnTo>
                  <a:pt x="384429" y="262508"/>
                </a:lnTo>
                <a:lnTo>
                  <a:pt x="393827" y="243712"/>
                </a:lnTo>
                <a:lnTo>
                  <a:pt x="403225" y="225043"/>
                </a:lnTo>
                <a:lnTo>
                  <a:pt x="403225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20" name="Freeform 10020"/>
          <p:cNvSpPr/>
          <p:nvPr/>
        </p:nvSpPr>
        <p:spPr>
          <a:xfrm rot="-5400000" flipH="0" flipV="0">
            <a:off x="25434048" y="16500851"/>
            <a:ext cx="108209" cy="59460"/>
          </a:xfrm>
          <a:custGeom>
            <a:pathLst>
              <a:path w="665860" h="365888">
                <a:moveTo>
                  <a:pt x="665860" y="328296"/>
                </a:moveTo>
                <a:lnTo>
                  <a:pt x="665860" y="37595"/>
                </a:lnTo>
                <a:lnTo>
                  <a:pt x="647065" y="28197"/>
                </a:lnTo>
                <a:lnTo>
                  <a:pt x="609600" y="28197"/>
                </a:lnTo>
                <a:lnTo>
                  <a:pt x="600202" y="37595"/>
                </a:lnTo>
                <a:lnTo>
                  <a:pt x="600202" y="281434"/>
                </a:lnTo>
                <a:lnTo>
                  <a:pt x="365761" y="159513"/>
                </a:lnTo>
                <a:lnTo>
                  <a:pt x="365761" y="93855"/>
                </a:lnTo>
                <a:lnTo>
                  <a:pt x="346965" y="84457"/>
                </a:lnTo>
                <a:lnTo>
                  <a:pt x="318899" y="84457"/>
                </a:lnTo>
                <a:lnTo>
                  <a:pt x="300103" y="93855"/>
                </a:lnTo>
                <a:lnTo>
                  <a:pt x="300103" y="131319"/>
                </a:lnTo>
                <a:lnTo>
                  <a:pt x="46863" y="0"/>
                </a:lnTo>
                <a:lnTo>
                  <a:pt x="18796" y="0"/>
                </a:lnTo>
                <a:lnTo>
                  <a:pt x="9398" y="9398"/>
                </a:lnTo>
                <a:lnTo>
                  <a:pt x="0" y="28197"/>
                </a:lnTo>
                <a:lnTo>
                  <a:pt x="0" y="46993"/>
                </a:lnTo>
                <a:lnTo>
                  <a:pt x="18796" y="65661"/>
                </a:lnTo>
                <a:lnTo>
                  <a:pt x="300103" y="206375"/>
                </a:lnTo>
                <a:lnTo>
                  <a:pt x="300103" y="272036"/>
                </a:lnTo>
                <a:lnTo>
                  <a:pt x="309501" y="281434"/>
                </a:lnTo>
                <a:lnTo>
                  <a:pt x="346965" y="281434"/>
                </a:lnTo>
                <a:lnTo>
                  <a:pt x="365761" y="272036"/>
                </a:lnTo>
                <a:lnTo>
                  <a:pt x="365761" y="234572"/>
                </a:lnTo>
                <a:lnTo>
                  <a:pt x="618871" y="365888"/>
                </a:lnTo>
                <a:lnTo>
                  <a:pt x="647065" y="365888"/>
                </a:lnTo>
                <a:lnTo>
                  <a:pt x="656463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21" name="Freeform 10021"/>
          <p:cNvSpPr/>
          <p:nvPr/>
        </p:nvSpPr>
        <p:spPr>
          <a:xfrm rot="-5400000" flipH="0" flipV="0">
            <a:off x="25496532" y="16513059"/>
            <a:ext cx="99066" cy="44188"/>
          </a:xfrm>
          <a:custGeom>
            <a:pathLst>
              <a:path w="609600" h="271909">
                <a:moveTo>
                  <a:pt x="609600" y="159386"/>
                </a:moveTo>
                <a:lnTo>
                  <a:pt x="590805" y="149988"/>
                </a:lnTo>
                <a:lnTo>
                  <a:pt x="572009" y="131192"/>
                </a:lnTo>
                <a:lnTo>
                  <a:pt x="562738" y="121921"/>
                </a:lnTo>
                <a:lnTo>
                  <a:pt x="534544" y="112524"/>
                </a:lnTo>
                <a:lnTo>
                  <a:pt x="515749" y="93728"/>
                </a:lnTo>
                <a:lnTo>
                  <a:pt x="497080" y="84330"/>
                </a:lnTo>
                <a:lnTo>
                  <a:pt x="478281" y="74932"/>
                </a:lnTo>
                <a:lnTo>
                  <a:pt x="450215" y="65661"/>
                </a:lnTo>
                <a:lnTo>
                  <a:pt x="431419" y="56263"/>
                </a:lnTo>
                <a:lnTo>
                  <a:pt x="412623" y="46866"/>
                </a:lnTo>
                <a:lnTo>
                  <a:pt x="393955" y="46866"/>
                </a:lnTo>
                <a:lnTo>
                  <a:pt x="375159" y="37468"/>
                </a:lnTo>
                <a:lnTo>
                  <a:pt x="346965" y="28070"/>
                </a:lnTo>
                <a:lnTo>
                  <a:pt x="328169" y="28070"/>
                </a:lnTo>
                <a:lnTo>
                  <a:pt x="309501" y="18672"/>
                </a:lnTo>
                <a:lnTo>
                  <a:pt x="290705" y="18672"/>
                </a:lnTo>
                <a:lnTo>
                  <a:pt x="271906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4" y="0"/>
                </a:lnTo>
                <a:lnTo>
                  <a:pt x="93855" y="9398"/>
                </a:lnTo>
                <a:lnTo>
                  <a:pt x="75056" y="9398"/>
                </a:lnTo>
                <a:lnTo>
                  <a:pt x="56260" y="18672"/>
                </a:lnTo>
                <a:lnTo>
                  <a:pt x="37465" y="28070"/>
                </a:lnTo>
                <a:lnTo>
                  <a:pt x="28194" y="37468"/>
                </a:lnTo>
                <a:lnTo>
                  <a:pt x="18796" y="46866"/>
                </a:lnTo>
                <a:lnTo>
                  <a:pt x="9398" y="65661"/>
                </a:lnTo>
                <a:lnTo>
                  <a:pt x="0" y="74932"/>
                </a:lnTo>
                <a:lnTo>
                  <a:pt x="0" y="149988"/>
                </a:lnTo>
                <a:lnTo>
                  <a:pt x="9398" y="168784"/>
                </a:lnTo>
                <a:lnTo>
                  <a:pt x="18796" y="178182"/>
                </a:lnTo>
                <a:lnTo>
                  <a:pt x="18796" y="196850"/>
                </a:lnTo>
                <a:lnTo>
                  <a:pt x="37465" y="206248"/>
                </a:lnTo>
                <a:lnTo>
                  <a:pt x="46863" y="225047"/>
                </a:lnTo>
                <a:lnTo>
                  <a:pt x="56260" y="234445"/>
                </a:lnTo>
                <a:lnTo>
                  <a:pt x="65658" y="131192"/>
                </a:lnTo>
                <a:lnTo>
                  <a:pt x="65658" y="112524"/>
                </a:lnTo>
                <a:lnTo>
                  <a:pt x="75056" y="103126"/>
                </a:lnTo>
                <a:lnTo>
                  <a:pt x="84454" y="84330"/>
                </a:lnTo>
                <a:lnTo>
                  <a:pt x="93855" y="74932"/>
                </a:lnTo>
                <a:lnTo>
                  <a:pt x="112524" y="74932"/>
                </a:lnTo>
                <a:lnTo>
                  <a:pt x="140717" y="65661"/>
                </a:lnTo>
                <a:lnTo>
                  <a:pt x="206375" y="65661"/>
                </a:lnTo>
                <a:lnTo>
                  <a:pt x="225044" y="74932"/>
                </a:lnTo>
                <a:lnTo>
                  <a:pt x="262635" y="74932"/>
                </a:lnTo>
                <a:lnTo>
                  <a:pt x="281304" y="84330"/>
                </a:lnTo>
                <a:lnTo>
                  <a:pt x="309501" y="93728"/>
                </a:lnTo>
                <a:lnTo>
                  <a:pt x="328169" y="93728"/>
                </a:lnTo>
                <a:lnTo>
                  <a:pt x="346965" y="103126"/>
                </a:lnTo>
                <a:lnTo>
                  <a:pt x="365761" y="103126"/>
                </a:lnTo>
                <a:lnTo>
                  <a:pt x="384557" y="112524"/>
                </a:lnTo>
                <a:lnTo>
                  <a:pt x="403225" y="121921"/>
                </a:lnTo>
                <a:lnTo>
                  <a:pt x="422021" y="131192"/>
                </a:lnTo>
                <a:lnTo>
                  <a:pt x="450215" y="140590"/>
                </a:lnTo>
                <a:lnTo>
                  <a:pt x="468883" y="149988"/>
                </a:lnTo>
                <a:lnTo>
                  <a:pt x="487679" y="159386"/>
                </a:lnTo>
                <a:lnTo>
                  <a:pt x="515749" y="168784"/>
                </a:lnTo>
                <a:lnTo>
                  <a:pt x="534544" y="187452"/>
                </a:lnTo>
                <a:lnTo>
                  <a:pt x="553340" y="196850"/>
                </a:lnTo>
                <a:lnTo>
                  <a:pt x="562738" y="206248"/>
                </a:lnTo>
                <a:lnTo>
                  <a:pt x="581407" y="225047"/>
                </a:lnTo>
                <a:lnTo>
                  <a:pt x="590805" y="234445"/>
                </a:lnTo>
                <a:lnTo>
                  <a:pt x="590805" y="243843"/>
                </a:lnTo>
                <a:lnTo>
                  <a:pt x="600202" y="262511"/>
                </a:lnTo>
                <a:lnTo>
                  <a:pt x="600202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22" name="Freeform 10022"/>
          <p:cNvSpPr/>
          <p:nvPr/>
        </p:nvSpPr>
        <p:spPr>
          <a:xfrm rot="-5400000" flipH="0" flipV="0">
            <a:off x="25517099" y="16504670"/>
            <a:ext cx="99066" cy="42681"/>
          </a:xfrm>
          <a:custGeom>
            <a:pathLst>
              <a:path w="609600" h="262635">
                <a:moveTo>
                  <a:pt x="609600" y="159513"/>
                </a:moveTo>
                <a:lnTo>
                  <a:pt x="609600" y="131319"/>
                </a:lnTo>
                <a:lnTo>
                  <a:pt x="600203" y="122049"/>
                </a:lnTo>
                <a:lnTo>
                  <a:pt x="600203" y="103253"/>
                </a:lnTo>
                <a:lnTo>
                  <a:pt x="590805" y="84454"/>
                </a:lnTo>
                <a:lnTo>
                  <a:pt x="581407" y="75056"/>
                </a:lnTo>
                <a:lnTo>
                  <a:pt x="572009" y="56260"/>
                </a:lnTo>
                <a:lnTo>
                  <a:pt x="562611" y="37592"/>
                </a:lnTo>
                <a:lnTo>
                  <a:pt x="553340" y="28194"/>
                </a:lnTo>
                <a:lnTo>
                  <a:pt x="543942" y="140717"/>
                </a:lnTo>
                <a:lnTo>
                  <a:pt x="543942" y="150115"/>
                </a:lnTo>
                <a:lnTo>
                  <a:pt x="534545" y="168911"/>
                </a:lnTo>
                <a:lnTo>
                  <a:pt x="525147" y="178309"/>
                </a:lnTo>
                <a:lnTo>
                  <a:pt x="515749" y="187579"/>
                </a:lnTo>
                <a:lnTo>
                  <a:pt x="497080" y="196977"/>
                </a:lnTo>
                <a:lnTo>
                  <a:pt x="384557" y="196977"/>
                </a:lnTo>
                <a:lnTo>
                  <a:pt x="365761" y="187579"/>
                </a:lnTo>
                <a:lnTo>
                  <a:pt x="346965" y="187579"/>
                </a:lnTo>
                <a:lnTo>
                  <a:pt x="318899" y="178309"/>
                </a:lnTo>
                <a:lnTo>
                  <a:pt x="300103" y="178309"/>
                </a:lnTo>
                <a:lnTo>
                  <a:pt x="271909" y="168911"/>
                </a:lnTo>
                <a:lnTo>
                  <a:pt x="262639" y="168911"/>
                </a:lnTo>
                <a:lnTo>
                  <a:pt x="243843" y="159513"/>
                </a:lnTo>
                <a:lnTo>
                  <a:pt x="225044" y="150115"/>
                </a:lnTo>
                <a:lnTo>
                  <a:pt x="206375" y="150115"/>
                </a:lnTo>
                <a:lnTo>
                  <a:pt x="187580" y="140717"/>
                </a:lnTo>
                <a:lnTo>
                  <a:pt x="159386" y="131319"/>
                </a:lnTo>
                <a:lnTo>
                  <a:pt x="140717" y="122049"/>
                </a:lnTo>
                <a:lnTo>
                  <a:pt x="112524" y="103253"/>
                </a:lnTo>
                <a:lnTo>
                  <a:pt x="93855" y="93855"/>
                </a:lnTo>
                <a:lnTo>
                  <a:pt x="75059" y="84454"/>
                </a:lnTo>
                <a:lnTo>
                  <a:pt x="56264" y="65658"/>
                </a:lnTo>
                <a:lnTo>
                  <a:pt x="46993" y="56260"/>
                </a:lnTo>
                <a:lnTo>
                  <a:pt x="28194" y="46990"/>
                </a:lnTo>
                <a:lnTo>
                  <a:pt x="18796" y="28194"/>
                </a:lnTo>
                <a:lnTo>
                  <a:pt x="18796" y="18796"/>
                </a:lnTo>
                <a:lnTo>
                  <a:pt x="9398" y="9398"/>
                </a:lnTo>
                <a:lnTo>
                  <a:pt x="9398" y="0"/>
                </a:lnTo>
                <a:lnTo>
                  <a:pt x="0" y="103253"/>
                </a:lnTo>
                <a:lnTo>
                  <a:pt x="18796" y="122049"/>
                </a:lnTo>
                <a:lnTo>
                  <a:pt x="28194" y="131319"/>
                </a:lnTo>
                <a:lnTo>
                  <a:pt x="46993" y="150115"/>
                </a:lnTo>
                <a:lnTo>
                  <a:pt x="65661" y="159513"/>
                </a:lnTo>
                <a:lnTo>
                  <a:pt x="93855" y="168911"/>
                </a:lnTo>
                <a:lnTo>
                  <a:pt x="112524" y="178309"/>
                </a:lnTo>
                <a:lnTo>
                  <a:pt x="131320" y="187579"/>
                </a:lnTo>
                <a:lnTo>
                  <a:pt x="150115" y="196977"/>
                </a:lnTo>
                <a:lnTo>
                  <a:pt x="178182" y="206375"/>
                </a:lnTo>
                <a:lnTo>
                  <a:pt x="196978" y="215773"/>
                </a:lnTo>
                <a:lnTo>
                  <a:pt x="215646" y="225171"/>
                </a:lnTo>
                <a:lnTo>
                  <a:pt x="234445" y="225171"/>
                </a:lnTo>
                <a:lnTo>
                  <a:pt x="253241" y="234569"/>
                </a:lnTo>
                <a:lnTo>
                  <a:pt x="271909" y="243840"/>
                </a:lnTo>
                <a:lnTo>
                  <a:pt x="300103" y="243840"/>
                </a:lnTo>
                <a:lnTo>
                  <a:pt x="318899" y="253238"/>
                </a:lnTo>
                <a:lnTo>
                  <a:pt x="356363" y="253238"/>
                </a:lnTo>
                <a:lnTo>
                  <a:pt x="375159" y="262635"/>
                </a:lnTo>
                <a:lnTo>
                  <a:pt x="515749" y="262635"/>
                </a:lnTo>
                <a:lnTo>
                  <a:pt x="534545" y="253238"/>
                </a:lnTo>
                <a:lnTo>
                  <a:pt x="553340" y="243840"/>
                </a:lnTo>
                <a:lnTo>
                  <a:pt x="562611" y="234569"/>
                </a:lnTo>
                <a:lnTo>
                  <a:pt x="581407" y="225171"/>
                </a:lnTo>
                <a:lnTo>
                  <a:pt x="590805" y="215773"/>
                </a:lnTo>
                <a:lnTo>
                  <a:pt x="600203" y="206375"/>
                </a:lnTo>
                <a:lnTo>
                  <a:pt x="600203" y="187579"/>
                </a:lnTo>
                <a:lnTo>
                  <a:pt x="609600" y="1783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23" name="Freeform 10023"/>
          <p:cNvSpPr/>
          <p:nvPr/>
        </p:nvSpPr>
        <p:spPr>
          <a:xfrm rot="-5400000" flipH="0" flipV="0">
            <a:off x="25619984" y="16555730"/>
            <a:ext cx="36572" cy="21340"/>
          </a:xfrm>
          <a:custGeom>
            <a:pathLst>
              <a:path w="225044" h="131316">
                <a:moveTo>
                  <a:pt x="225044" y="56260"/>
                </a:moveTo>
                <a:lnTo>
                  <a:pt x="168784" y="0"/>
                </a:lnTo>
                <a:lnTo>
                  <a:pt x="18796" y="65658"/>
                </a:lnTo>
                <a:lnTo>
                  <a:pt x="9398" y="75056"/>
                </a:lnTo>
                <a:lnTo>
                  <a:pt x="0" y="93724"/>
                </a:lnTo>
                <a:lnTo>
                  <a:pt x="0" y="112520"/>
                </a:lnTo>
                <a:lnTo>
                  <a:pt x="9398" y="121918"/>
                </a:lnTo>
                <a:lnTo>
                  <a:pt x="28194" y="131316"/>
                </a:lnTo>
                <a:lnTo>
                  <a:pt x="46863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24" name="Freeform 10024"/>
          <p:cNvSpPr/>
          <p:nvPr/>
        </p:nvSpPr>
        <p:spPr>
          <a:xfrm rot="-5400000" flipH="0" flipV="0">
            <a:off x="25591018" y="16510005"/>
            <a:ext cx="76198" cy="73164"/>
          </a:xfrm>
          <a:custGeom>
            <a:pathLst>
              <a:path w="468883" h="450214">
                <a:moveTo>
                  <a:pt x="468883" y="422148"/>
                </a:moveTo>
                <a:lnTo>
                  <a:pt x="468883" y="412750"/>
                </a:lnTo>
                <a:lnTo>
                  <a:pt x="450215" y="393951"/>
                </a:lnTo>
                <a:lnTo>
                  <a:pt x="290705" y="243839"/>
                </a:lnTo>
                <a:lnTo>
                  <a:pt x="243840" y="187576"/>
                </a:lnTo>
                <a:lnTo>
                  <a:pt x="56260" y="9398"/>
                </a:lnTo>
                <a:lnTo>
                  <a:pt x="37465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46989"/>
                </a:lnTo>
                <a:lnTo>
                  <a:pt x="9398" y="65658"/>
                </a:lnTo>
                <a:lnTo>
                  <a:pt x="168784" y="215773"/>
                </a:lnTo>
                <a:lnTo>
                  <a:pt x="225044" y="272033"/>
                </a:lnTo>
                <a:lnTo>
                  <a:pt x="412623" y="440816"/>
                </a:lnTo>
                <a:lnTo>
                  <a:pt x="412623" y="450214"/>
                </a:lnTo>
                <a:lnTo>
                  <a:pt x="450215" y="450214"/>
                </a:lnTo>
                <a:lnTo>
                  <a:pt x="459485" y="4408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25" name="Freeform 10025"/>
          <p:cNvSpPr/>
          <p:nvPr/>
        </p:nvSpPr>
        <p:spPr>
          <a:xfrm rot="-5400000" flipH="0" flipV="0">
            <a:off x="25603215" y="16516114"/>
            <a:ext cx="36571" cy="21320"/>
          </a:xfrm>
          <a:custGeom>
            <a:pathLst>
              <a:path w="225043" h="131192">
                <a:moveTo>
                  <a:pt x="225043" y="28067"/>
                </a:moveTo>
                <a:lnTo>
                  <a:pt x="225043" y="28067"/>
                </a:lnTo>
                <a:lnTo>
                  <a:pt x="215645" y="9398"/>
                </a:lnTo>
                <a:lnTo>
                  <a:pt x="206375" y="0"/>
                </a:lnTo>
                <a:lnTo>
                  <a:pt x="178181" y="0"/>
                </a:lnTo>
                <a:lnTo>
                  <a:pt x="0" y="74929"/>
                </a:lnTo>
                <a:lnTo>
                  <a:pt x="46865" y="131192"/>
                </a:lnTo>
                <a:lnTo>
                  <a:pt x="196977" y="65658"/>
                </a:lnTo>
                <a:lnTo>
                  <a:pt x="215645" y="4686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26" name="Freeform 10026"/>
          <p:cNvSpPr/>
          <p:nvPr/>
        </p:nvSpPr>
        <p:spPr>
          <a:xfrm rot="-5400000" flipH="0" flipV="0">
            <a:off x="25654265" y="16492493"/>
            <a:ext cx="108209" cy="76178"/>
          </a:xfrm>
          <a:custGeom>
            <a:pathLst>
              <a:path w="665860" h="468756">
                <a:moveTo>
                  <a:pt x="665860" y="440689"/>
                </a:moveTo>
                <a:lnTo>
                  <a:pt x="665860" y="187452"/>
                </a:lnTo>
                <a:lnTo>
                  <a:pt x="656463" y="178054"/>
                </a:lnTo>
                <a:lnTo>
                  <a:pt x="637667" y="168656"/>
                </a:lnTo>
                <a:lnTo>
                  <a:pt x="375159" y="93725"/>
                </a:lnTo>
                <a:lnTo>
                  <a:pt x="356363" y="93725"/>
                </a:lnTo>
                <a:lnTo>
                  <a:pt x="346965" y="103122"/>
                </a:lnTo>
                <a:lnTo>
                  <a:pt x="337567" y="112393"/>
                </a:lnTo>
                <a:lnTo>
                  <a:pt x="328169" y="121791"/>
                </a:lnTo>
                <a:lnTo>
                  <a:pt x="328169" y="309370"/>
                </a:lnTo>
                <a:lnTo>
                  <a:pt x="318899" y="318768"/>
                </a:lnTo>
                <a:lnTo>
                  <a:pt x="300103" y="328166"/>
                </a:lnTo>
                <a:lnTo>
                  <a:pt x="290705" y="337567"/>
                </a:lnTo>
                <a:lnTo>
                  <a:pt x="253238" y="337567"/>
                </a:lnTo>
                <a:lnTo>
                  <a:pt x="234442" y="328166"/>
                </a:lnTo>
                <a:lnTo>
                  <a:pt x="168784" y="309370"/>
                </a:lnTo>
                <a:lnTo>
                  <a:pt x="159513" y="309370"/>
                </a:lnTo>
                <a:lnTo>
                  <a:pt x="140717" y="299972"/>
                </a:lnTo>
                <a:lnTo>
                  <a:pt x="121921" y="290702"/>
                </a:lnTo>
                <a:lnTo>
                  <a:pt x="103253" y="281304"/>
                </a:lnTo>
                <a:lnTo>
                  <a:pt x="93855" y="271906"/>
                </a:lnTo>
                <a:lnTo>
                  <a:pt x="84454" y="253110"/>
                </a:lnTo>
                <a:lnTo>
                  <a:pt x="75056" y="243712"/>
                </a:lnTo>
                <a:lnTo>
                  <a:pt x="75056" y="225044"/>
                </a:lnTo>
                <a:lnTo>
                  <a:pt x="65658" y="206248"/>
                </a:lnTo>
                <a:lnTo>
                  <a:pt x="65658" y="18669"/>
                </a:lnTo>
                <a:lnTo>
                  <a:pt x="56260" y="9271"/>
                </a:lnTo>
                <a:lnTo>
                  <a:pt x="37465" y="0"/>
                </a:lnTo>
                <a:lnTo>
                  <a:pt x="18796" y="9271"/>
                </a:lnTo>
                <a:lnTo>
                  <a:pt x="0" y="18669"/>
                </a:lnTo>
                <a:lnTo>
                  <a:pt x="0" y="215646"/>
                </a:lnTo>
                <a:lnTo>
                  <a:pt x="9398" y="234441"/>
                </a:lnTo>
                <a:lnTo>
                  <a:pt x="9398" y="253110"/>
                </a:lnTo>
                <a:lnTo>
                  <a:pt x="18796" y="271906"/>
                </a:lnTo>
                <a:lnTo>
                  <a:pt x="18796" y="281304"/>
                </a:lnTo>
                <a:lnTo>
                  <a:pt x="28194" y="299972"/>
                </a:lnTo>
                <a:lnTo>
                  <a:pt x="37465" y="309370"/>
                </a:lnTo>
                <a:lnTo>
                  <a:pt x="56260" y="328166"/>
                </a:lnTo>
                <a:lnTo>
                  <a:pt x="65658" y="337567"/>
                </a:lnTo>
                <a:lnTo>
                  <a:pt x="84454" y="346965"/>
                </a:lnTo>
                <a:lnTo>
                  <a:pt x="103253" y="356236"/>
                </a:lnTo>
                <a:lnTo>
                  <a:pt x="121921" y="365633"/>
                </a:lnTo>
                <a:lnTo>
                  <a:pt x="140717" y="375031"/>
                </a:lnTo>
                <a:lnTo>
                  <a:pt x="168784" y="384429"/>
                </a:lnTo>
                <a:lnTo>
                  <a:pt x="234442" y="403225"/>
                </a:lnTo>
                <a:lnTo>
                  <a:pt x="271906" y="403225"/>
                </a:lnTo>
                <a:lnTo>
                  <a:pt x="290705" y="403225"/>
                </a:lnTo>
                <a:lnTo>
                  <a:pt x="309501" y="393827"/>
                </a:lnTo>
                <a:lnTo>
                  <a:pt x="328169" y="393827"/>
                </a:lnTo>
                <a:lnTo>
                  <a:pt x="346965" y="384429"/>
                </a:lnTo>
                <a:lnTo>
                  <a:pt x="365761" y="365633"/>
                </a:lnTo>
                <a:lnTo>
                  <a:pt x="375159" y="346965"/>
                </a:lnTo>
                <a:lnTo>
                  <a:pt x="384557" y="337567"/>
                </a:lnTo>
                <a:lnTo>
                  <a:pt x="393955" y="318768"/>
                </a:lnTo>
                <a:lnTo>
                  <a:pt x="393955" y="290702"/>
                </a:lnTo>
                <a:lnTo>
                  <a:pt x="403225" y="271906"/>
                </a:lnTo>
                <a:lnTo>
                  <a:pt x="403225" y="168656"/>
                </a:lnTo>
                <a:lnTo>
                  <a:pt x="600202" y="225044"/>
                </a:lnTo>
                <a:lnTo>
                  <a:pt x="600202" y="459358"/>
                </a:lnTo>
                <a:lnTo>
                  <a:pt x="609600" y="468756"/>
                </a:lnTo>
                <a:lnTo>
                  <a:pt x="647065" y="468756"/>
                </a:lnTo>
                <a:lnTo>
                  <a:pt x="656463" y="4593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27" name="Freeform 10027"/>
          <p:cNvSpPr/>
          <p:nvPr/>
        </p:nvSpPr>
        <p:spPr>
          <a:xfrm rot="-5400000" flipH="0" flipV="0">
            <a:off x="25434058" y="16753832"/>
            <a:ext cx="108189" cy="59460"/>
          </a:xfrm>
          <a:custGeom>
            <a:pathLst>
              <a:path w="665736" h="365888">
                <a:moveTo>
                  <a:pt x="665736" y="328296"/>
                </a:moveTo>
                <a:lnTo>
                  <a:pt x="665736" y="37595"/>
                </a:lnTo>
                <a:lnTo>
                  <a:pt x="647068" y="28197"/>
                </a:lnTo>
                <a:lnTo>
                  <a:pt x="609473" y="28197"/>
                </a:lnTo>
                <a:lnTo>
                  <a:pt x="600075" y="37595"/>
                </a:lnTo>
                <a:lnTo>
                  <a:pt x="600075" y="281434"/>
                </a:lnTo>
                <a:lnTo>
                  <a:pt x="365634" y="159513"/>
                </a:lnTo>
                <a:lnTo>
                  <a:pt x="365634" y="93855"/>
                </a:lnTo>
                <a:lnTo>
                  <a:pt x="346965" y="84457"/>
                </a:lnTo>
                <a:lnTo>
                  <a:pt x="318772" y="84457"/>
                </a:lnTo>
                <a:lnTo>
                  <a:pt x="300103" y="93855"/>
                </a:lnTo>
                <a:lnTo>
                  <a:pt x="300103" y="131319"/>
                </a:lnTo>
                <a:lnTo>
                  <a:pt x="46866" y="0"/>
                </a:lnTo>
                <a:lnTo>
                  <a:pt x="18669" y="0"/>
                </a:lnTo>
                <a:lnTo>
                  <a:pt x="9271" y="9398"/>
                </a:lnTo>
                <a:lnTo>
                  <a:pt x="0" y="28197"/>
                </a:lnTo>
                <a:lnTo>
                  <a:pt x="0" y="46993"/>
                </a:lnTo>
                <a:lnTo>
                  <a:pt x="18669" y="65661"/>
                </a:lnTo>
                <a:lnTo>
                  <a:pt x="300103" y="206375"/>
                </a:lnTo>
                <a:lnTo>
                  <a:pt x="300103" y="272036"/>
                </a:lnTo>
                <a:lnTo>
                  <a:pt x="309374" y="281434"/>
                </a:lnTo>
                <a:lnTo>
                  <a:pt x="346965" y="281434"/>
                </a:lnTo>
                <a:lnTo>
                  <a:pt x="365634" y="272036"/>
                </a:lnTo>
                <a:lnTo>
                  <a:pt x="365634" y="234572"/>
                </a:lnTo>
                <a:lnTo>
                  <a:pt x="618871" y="365888"/>
                </a:lnTo>
                <a:lnTo>
                  <a:pt x="647068" y="365888"/>
                </a:lnTo>
                <a:lnTo>
                  <a:pt x="656339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28" name="Freeform 10028"/>
          <p:cNvSpPr/>
          <p:nvPr/>
        </p:nvSpPr>
        <p:spPr>
          <a:xfrm rot="-5400000" flipH="0" flipV="0">
            <a:off x="25496543" y="16766040"/>
            <a:ext cx="99046" cy="44188"/>
          </a:xfrm>
          <a:custGeom>
            <a:pathLst>
              <a:path w="609473" h="271909">
                <a:moveTo>
                  <a:pt x="609473" y="159386"/>
                </a:moveTo>
                <a:lnTo>
                  <a:pt x="590805" y="149988"/>
                </a:lnTo>
                <a:lnTo>
                  <a:pt x="572009" y="131192"/>
                </a:lnTo>
                <a:lnTo>
                  <a:pt x="562611" y="121921"/>
                </a:lnTo>
                <a:lnTo>
                  <a:pt x="534545" y="112524"/>
                </a:lnTo>
                <a:lnTo>
                  <a:pt x="515749" y="93728"/>
                </a:lnTo>
                <a:lnTo>
                  <a:pt x="496953" y="84330"/>
                </a:lnTo>
                <a:lnTo>
                  <a:pt x="478157" y="74932"/>
                </a:lnTo>
                <a:lnTo>
                  <a:pt x="450091" y="65661"/>
                </a:lnTo>
                <a:lnTo>
                  <a:pt x="431295" y="56263"/>
                </a:lnTo>
                <a:lnTo>
                  <a:pt x="412496" y="46866"/>
                </a:lnTo>
                <a:lnTo>
                  <a:pt x="393828" y="46866"/>
                </a:lnTo>
                <a:lnTo>
                  <a:pt x="375032" y="37468"/>
                </a:lnTo>
                <a:lnTo>
                  <a:pt x="346965" y="28070"/>
                </a:lnTo>
                <a:lnTo>
                  <a:pt x="328170" y="28070"/>
                </a:lnTo>
                <a:lnTo>
                  <a:pt x="309374" y="18672"/>
                </a:lnTo>
                <a:lnTo>
                  <a:pt x="290705" y="18672"/>
                </a:lnTo>
                <a:lnTo>
                  <a:pt x="271909" y="9398"/>
                </a:lnTo>
                <a:lnTo>
                  <a:pt x="234445" y="9398"/>
                </a:lnTo>
                <a:lnTo>
                  <a:pt x="215646" y="0"/>
                </a:lnTo>
                <a:lnTo>
                  <a:pt x="112524" y="0"/>
                </a:lnTo>
                <a:lnTo>
                  <a:pt x="93728" y="9398"/>
                </a:lnTo>
                <a:lnTo>
                  <a:pt x="74932" y="9398"/>
                </a:lnTo>
                <a:lnTo>
                  <a:pt x="56264" y="18672"/>
                </a:lnTo>
                <a:lnTo>
                  <a:pt x="37468" y="28070"/>
                </a:lnTo>
                <a:lnTo>
                  <a:pt x="28070" y="37468"/>
                </a:lnTo>
                <a:lnTo>
                  <a:pt x="18669" y="46866"/>
                </a:lnTo>
                <a:lnTo>
                  <a:pt x="9271" y="65661"/>
                </a:lnTo>
                <a:lnTo>
                  <a:pt x="0" y="74932"/>
                </a:lnTo>
                <a:lnTo>
                  <a:pt x="0" y="149988"/>
                </a:lnTo>
                <a:lnTo>
                  <a:pt x="9271" y="168784"/>
                </a:lnTo>
                <a:lnTo>
                  <a:pt x="18669" y="178182"/>
                </a:lnTo>
                <a:lnTo>
                  <a:pt x="18669" y="196850"/>
                </a:lnTo>
                <a:lnTo>
                  <a:pt x="37468" y="206248"/>
                </a:lnTo>
                <a:lnTo>
                  <a:pt x="46866" y="225047"/>
                </a:lnTo>
                <a:lnTo>
                  <a:pt x="56264" y="234445"/>
                </a:lnTo>
                <a:lnTo>
                  <a:pt x="65534" y="131192"/>
                </a:lnTo>
                <a:lnTo>
                  <a:pt x="65534" y="112524"/>
                </a:lnTo>
                <a:lnTo>
                  <a:pt x="74932" y="103126"/>
                </a:lnTo>
                <a:lnTo>
                  <a:pt x="84330" y="84330"/>
                </a:lnTo>
                <a:lnTo>
                  <a:pt x="93728" y="74932"/>
                </a:lnTo>
                <a:lnTo>
                  <a:pt x="112524" y="74932"/>
                </a:lnTo>
                <a:lnTo>
                  <a:pt x="140590" y="65661"/>
                </a:lnTo>
                <a:lnTo>
                  <a:pt x="206248" y="65661"/>
                </a:lnTo>
                <a:lnTo>
                  <a:pt x="225044" y="74932"/>
                </a:lnTo>
                <a:lnTo>
                  <a:pt x="262511" y="74932"/>
                </a:lnTo>
                <a:lnTo>
                  <a:pt x="281307" y="84330"/>
                </a:lnTo>
                <a:lnTo>
                  <a:pt x="309374" y="93728"/>
                </a:lnTo>
                <a:lnTo>
                  <a:pt x="328170" y="93728"/>
                </a:lnTo>
                <a:lnTo>
                  <a:pt x="346965" y="103126"/>
                </a:lnTo>
                <a:lnTo>
                  <a:pt x="365634" y="103126"/>
                </a:lnTo>
                <a:lnTo>
                  <a:pt x="384430" y="112524"/>
                </a:lnTo>
                <a:lnTo>
                  <a:pt x="403225" y="121921"/>
                </a:lnTo>
                <a:lnTo>
                  <a:pt x="421894" y="131192"/>
                </a:lnTo>
                <a:lnTo>
                  <a:pt x="450091" y="140590"/>
                </a:lnTo>
                <a:lnTo>
                  <a:pt x="468759" y="149988"/>
                </a:lnTo>
                <a:lnTo>
                  <a:pt x="487555" y="159386"/>
                </a:lnTo>
                <a:lnTo>
                  <a:pt x="515749" y="168784"/>
                </a:lnTo>
                <a:lnTo>
                  <a:pt x="534545" y="187452"/>
                </a:lnTo>
                <a:lnTo>
                  <a:pt x="553213" y="196850"/>
                </a:lnTo>
                <a:lnTo>
                  <a:pt x="562611" y="206248"/>
                </a:lnTo>
                <a:lnTo>
                  <a:pt x="581407" y="225047"/>
                </a:lnTo>
                <a:lnTo>
                  <a:pt x="590805" y="234445"/>
                </a:lnTo>
                <a:lnTo>
                  <a:pt x="590805" y="243843"/>
                </a:lnTo>
                <a:lnTo>
                  <a:pt x="600075" y="262511"/>
                </a:lnTo>
                <a:lnTo>
                  <a:pt x="600075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29" name="Freeform 10029"/>
          <p:cNvSpPr/>
          <p:nvPr/>
        </p:nvSpPr>
        <p:spPr>
          <a:xfrm rot="-5400000" flipH="0" flipV="0">
            <a:off x="25517109" y="16757651"/>
            <a:ext cx="99045" cy="42681"/>
          </a:xfrm>
          <a:custGeom>
            <a:pathLst>
              <a:path w="609472" h="262635">
                <a:moveTo>
                  <a:pt x="609472" y="159513"/>
                </a:moveTo>
                <a:lnTo>
                  <a:pt x="609472" y="131319"/>
                </a:lnTo>
                <a:lnTo>
                  <a:pt x="600075" y="122049"/>
                </a:lnTo>
                <a:lnTo>
                  <a:pt x="600075" y="103253"/>
                </a:lnTo>
                <a:lnTo>
                  <a:pt x="590804" y="84454"/>
                </a:lnTo>
                <a:lnTo>
                  <a:pt x="581406" y="75056"/>
                </a:lnTo>
                <a:lnTo>
                  <a:pt x="572005" y="56260"/>
                </a:lnTo>
                <a:lnTo>
                  <a:pt x="562607" y="37592"/>
                </a:lnTo>
                <a:lnTo>
                  <a:pt x="553209" y="28194"/>
                </a:lnTo>
                <a:lnTo>
                  <a:pt x="543811" y="140717"/>
                </a:lnTo>
                <a:lnTo>
                  <a:pt x="543811" y="150115"/>
                </a:lnTo>
                <a:lnTo>
                  <a:pt x="534541" y="168911"/>
                </a:lnTo>
                <a:lnTo>
                  <a:pt x="525143" y="178309"/>
                </a:lnTo>
                <a:lnTo>
                  <a:pt x="515745" y="187579"/>
                </a:lnTo>
                <a:lnTo>
                  <a:pt x="496949" y="196977"/>
                </a:lnTo>
                <a:lnTo>
                  <a:pt x="384429" y="196977"/>
                </a:lnTo>
                <a:lnTo>
                  <a:pt x="365630" y="187579"/>
                </a:lnTo>
                <a:lnTo>
                  <a:pt x="346961" y="187579"/>
                </a:lnTo>
                <a:lnTo>
                  <a:pt x="318768" y="178309"/>
                </a:lnTo>
                <a:lnTo>
                  <a:pt x="299972" y="178309"/>
                </a:lnTo>
                <a:lnTo>
                  <a:pt x="271906" y="168911"/>
                </a:lnTo>
                <a:lnTo>
                  <a:pt x="262508" y="168911"/>
                </a:lnTo>
                <a:lnTo>
                  <a:pt x="243839" y="159513"/>
                </a:lnTo>
                <a:lnTo>
                  <a:pt x="225043" y="150115"/>
                </a:lnTo>
                <a:lnTo>
                  <a:pt x="206247" y="150115"/>
                </a:lnTo>
                <a:lnTo>
                  <a:pt x="187579" y="140717"/>
                </a:lnTo>
                <a:lnTo>
                  <a:pt x="159382" y="131319"/>
                </a:lnTo>
                <a:lnTo>
                  <a:pt x="140586" y="122049"/>
                </a:lnTo>
                <a:lnTo>
                  <a:pt x="112520" y="103253"/>
                </a:lnTo>
                <a:lnTo>
                  <a:pt x="93724" y="93855"/>
                </a:lnTo>
                <a:lnTo>
                  <a:pt x="74928" y="84454"/>
                </a:lnTo>
                <a:lnTo>
                  <a:pt x="56260" y="65658"/>
                </a:lnTo>
                <a:lnTo>
                  <a:pt x="46862" y="56260"/>
                </a:lnTo>
                <a:lnTo>
                  <a:pt x="28066" y="46990"/>
                </a:lnTo>
                <a:lnTo>
                  <a:pt x="18668" y="28194"/>
                </a:lnTo>
                <a:lnTo>
                  <a:pt x="18668" y="18796"/>
                </a:lnTo>
                <a:lnTo>
                  <a:pt x="9270" y="9398"/>
                </a:lnTo>
                <a:lnTo>
                  <a:pt x="9270" y="0"/>
                </a:lnTo>
                <a:lnTo>
                  <a:pt x="0" y="103253"/>
                </a:lnTo>
                <a:lnTo>
                  <a:pt x="18668" y="122049"/>
                </a:lnTo>
                <a:lnTo>
                  <a:pt x="28066" y="131319"/>
                </a:lnTo>
                <a:lnTo>
                  <a:pt x="46862" y="150115"/>
                </a:lnTo>
                <a:lnTo>
                  <a:pt x="65531" y="159513"/>
                </a:lnTo>
                <a:lnTo>
                  <a:pt x="93724" y="168911"/>
                </a:lnTo>
                <a:lnTo>
                  <a:pt x="112520" y="178309"/>
                </a:lnTo>
                <a:lnTo>
                  <a:pt x="131189" y="187579"/>
                </a:lnTo>
                <a:lnTo>
                  <a:pt x="149984" y="196977"/>
                </a:lnTo>
                <a:lnTo>
                  <a:pt x="178181" y="206375"/>
                </a:lnTo>
                <a:lnTo>
                  <a:pt x="196850" y="215773"/>
                </a:lnTo>
                <a:lnTo>
                  <a:pt x="215645" y="225171"/>
                </a:lnTo>
                <a:lnTo>
                  <a:pt x="234441" y="225171"/>
                </a:lnTo>
                <a:lnTo>
                  <a:pt x="253110" y="234569"/>
                </a:lnTo>
                <a:lnTo>
                  <a:pt x="271906" y="243840"/>
                </a:lnTo>
                <a:lnTo>
                  <a:pt x="299972" y="243840"/>
                </a:lnTo>
                <a:lnTo>
                  <a:pt x="318768" y="253238"/>
                </a:lnTo>
                <a:lnTo>
                  <a:pt x="356232" y="253238"/>
                </a:lnTo>
                <a:lnTo>
                  <a:pt x="375031" y="262635"/>
                </a:lnTo>
                <a:lnTo>
                  <a:pt x="515745" y="262635"/>
                </a:lnTo>
                <a:lnTo>
                  <a:pt x="534541" y="253238"/>
                </a:lnTo>
                <a:lnTo>
                  <a:pt x="553209" y="243840"/>
                </a:lnTo>
                <a:lnTo>
                  <a:pt x="562607" y="234569"/>
                </a:lnTo>
                <a:lnTo>
                  <a:pt x="581406" y="225171"/>
                </a:lnTo>
                <a:lnTo>
                  <a:pt x="590804" y="215773"/>
                </a:lnTo>
                <a:lnTo>
                  <a:pt x="600075" y="206375"/>
                </a:lnTo>
                <a:lnTo>
                  <a:pt x="600075" y="187579"/>
                </a:lnTo>
                <a:lnTo>
                  <a:pt x="609472" y="1783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30" name="Freeform 10030"/>
          <p:cNvSpPr/>
          <p:nvPr/>
        </p:nvSpPr>
        <p:spPr>
          <a:xfrm rot="-5400000" flipH="0" flipV="0">
            <a:off x="25619984" y="16808701"/>
            <a:ext cx="36572" cy="21340"/>
          </a:xfrm>
          <a:custGeom>
            <a:pathLst>
              <a:path w="225044" h="131316">
                <a:moveTo>
                  <a:pt x="225044" y="56260"/>
                </a:moveTo>
                <a:lnTo>
                  <a:pt x="168784" y="0"/>
                </a:lnTo>
                <a:lnTo>
                  <a:pt x="18669" y="65658"/>
                </a:lnTo>
                <a:lnTo>
                  <a:pt x="9271" y="75056"/>
                </a:lnTo>
                <a:lnTo>
                  <a:pt x="0" y="93724"/>
                </a:lnTo>
                <a:lnTo>
                  <a:pt x="0" y="112520"/>
                </a:lnTo>
                <a:lnTo>
                  <a:pt x="9271" y="121918"/>
                </a:lnTo>
                <a:lnTo>
                  <a:pt x="28070" y="131316"/>
                </a:lnTo>
                <a:lnTo>
                  <a:pt x="46866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31" name="Freeform 10031"/>
          <p:cNvSpPr/>
          <p:nvPr/>
        </p:nvSpPr>
        <p:spPr>
          <a:xfrm rot="-5400000" flipH="0" flipV="0">
            <a:off x="25591028" y="16762986"/>
            <a:ext cx="76178" cy="73164"/>
          </a:xfrm>
          <a:custGeom>
            <a:pathLst>
              <a:path w="468759" h="450214">
                <a:moveTo>
                  <a:pt x="468759" y="422148"/>
                </a:moveTo>
                <a:lnTo>
                  <a:pt x="468759" y="412750"/>
                </a:lnTo>
                <a:lnTo>
                  <a:pt x="450091" y="393951"/>
                </a:lnTo>
                <a:lnTo>
                  <a:pt x="290705" y="243839"/>
                </a:lnTo>
                <a:lnTo>
                  <a:pt x="243843" y="187576"/>
                </a:lnTo>
                <a:lnTo>
                  <a:pt x="56264" y="9398"/>
                </a:lnTo>
                <a:lnTo>
                  <a:pt x="37468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46989"/>
                </a:lnTo>
                <a:lnTo>
                  <a:pt x="9271" y="65658"/>
                </a:lnTo>
                <a:lnTo>
                  <a:pt x="168784" y="215773"/>
                </a:lnTo>
                <a:lnTo>
                  <a:pt x="225044" y="272033"/>
                </a:lnTo>
                <a:lnTo>
                  <a:pt x="412496" y="440816"/>
                </a:lnTo>
                <a:lnTo>
                  <a:pt x="412496" y="450214"/>
                </a:lnTo>
                <a:lnTo>
                  <a:pt x="450091" y="450214"/>
                </a:lnTo>
                <a:lnTo>
                  <a:pt x="459489" y="4408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32" name="Freeform 10032"/>
          <p:cNvSpPr/>
          <p:nvPr/>
        </p:nvSpPr>
        <p:spPr>
          <a:xfrm rot="-5400000" flipH="0" flipV="0">
            <a:off x="25603225" y="16769095"/>
            <a:ext cx="36551" cy="21320"/>
          </a:xfrm>
          <a:custGeom>
            <a:pathLst>
              <a:path w="224916" h="131192">
                <a:moveTo>
                  <a:pt x="224916" y="28067"/>
                </a:moveTo>
                <a:lnTo>
                  <a:pt x="224916" y="28067"/>
                </a:lnTo>
                <a:lnTo>
                  <a:pt x="215646" y="9398"/>
                </a:lnTo>
                <a:lnTo>
                  <a:pt x="206248" y="0"/>
                </a:lnTo>
                <a:lnTo>
                  <a:pt x="178051" y="0"/>
                </a:lnTo>
                <a:lnTo>
                  <a:pt x="0" y="74929"/>
                </a:lnTo>
                <a:lnTo>
                  <a:pt x="46862" y="131192"/>
                </a:lnTo>
                <a:lnTo>
                  <a:pt x="196850" y="65658"/>
                </a:lnTo>
                <a:lnTo>
                  <a:pt x="215646" y="4686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33" name="Freeform 10033"/>
          <p:cNvSpPr/>
          <p:nvPr/>
        </p:nvSpPr>
        <p:spPr>
          <a:xfrm rot="-5400000" flipH="0" flipV="0">
            <a:off x="25654275" y="16745474"/>
            <a:ext cx="108189" cy="76178"/>
          </a:xfrm>
          <a:custGeom>
            <a:pathLst>
              <a:path w="665736" h="468756">
                <a:moveTo>
                  <a:pt x="665736" y="440689"/>
                </a:moveTo>
                <a:lnTo>
                  <a:pt x="665736" y="187452"/>
                </a:lnTo>
                <a:lnTo>
                  <a:pt x="656339" y="178054"/>
                </a:lnTo>
                <a:lnTo>
                  <a:pt x="637670" y="168656"/>
                </a:lnTo>
                <a:lnTo>
                  <a:pt x="375032" y="93725"/>
                </a:lnTo>
                <a:lnTo>
                  <a:pt x="356236" y="93725"/>
                </a:lnTo>
                <a:lnTo>
                  <a:pt x="346965" y="103122"/>
                </a:lnTo>
                <a:lnTo>
                  <a:pt x="337567" y="112393"/>
                </a:lnTo>
                <a:lnTo>
                  <a:pt x="328170" y="121791"/>
                </a:lnTo>
                <a:lnTo>
                  <a:pt x="328170" y="309370"/>
                </a:lnTo>
                <a:lnTo>
                  <a:pt x="318772" y="318768"/>
                </a:lnTo>
                <a:lnTo>
                  <a:pt x="300103" y="328166"/>
                </a:lnTo>
                <a:lnTo>
                  <a:pt x="290705" y="337567"/>
                </a:lnTo>
                <a:lnTo>
                  <a:pt x="253114" y="337567"/>
                </a:lnTo>
                <a:lnTo>
                  <a:pt x="234445" y="328166"/>
                </a:lnTo>
                <a:lnTo>
                  <a:pt x="168784" y="309370"/>
                </a:lnTo>
                <a:lnTo>
                  <a:pt x="159386" y="309370"/>
                </a:lnTo>
                <a:lnTo>
                  <a:pt x="140590" y="299972"/>
                </a:lnTo>
                <a:lnTo>
                  <a:pt x="121795" y="290702"/>
                </a:lnTo>
                <a:lnTo>
                  <a:pt x="103126" y="281304"/>
                </a:lnTo>
                <a:lnTo>
                  <a:pt x="93728" y="271906"/>
                </a:lnTo>
                <a:lnTo>
                  <a:pt x="84330" y="253110"/>
                </a:lnTo>
                <a:lnTo>
                  <a:pt x="74932" y="243712"/>
                </a:lnTo>
                <a:lnTo>
                  <a:pt x="74932" y="225044"/>
                </a:lnTo>
                <a:lnTo>
                  <a:pt x="65534" y="206248"/>
                </a:lnTo>
                <a:lnTo>
                  <a:pt x="65534" y="18669"/>
                </a:lnTo>
                <a:lnTo>
                  <a:pt x="56264" y="9271"/>
                </a:lnTo>
                <a:lnTo>
                  <a:pt x="37468" y="0"/>
                </a:lnTo>
                <a:lnTo>
                  <a:pt x="18669" y="9271"/>
                </a:lnTo>
                <a:lnTo>
                  <a:pt x="0" y="18669"/>
                </a:lnTo>
                <a:lnTo>
                  <a:pt x="0" y="215646"/>
                </a:lnTo>
                <a:lnTo>
                  <a:pt x="9271" y="234441"/>
                </a:lnTo>
                <a:lnTo>
                  <a:pt x="9271" y="253110"/>
                </a:lnTo>
                <a:lnTo>
                  <a:pt x="18669" y="271906"/>
                </a:lnTo>
                <a:lnTo>
                  <a:pt x="18669" y="281304"/>
                </a:lnTo>
                <a:lnTo>
                  <a:pt x="28070" y="299972"/>
                </a:lnTo>
                <a:lnTo>
                  <a:pt x="37468" y="309370"/>
                </a:lnTo>
                <a:lnTo>
                  <a:pt x="56264" y="328166"/>
                </a:lnTo>
                <a:lnTo>
                  <a:pt x="65534" y="337567"/>
                </a:lnTo>
                <a:lnTo>
                  <a:pt x="84330" y="346965"/>
                </a:lnTo>
                <a:lnTo>
                  <a:pt x="103126" y="356236"/>
                </a:lnTo>
                <a:lnTo>
                  <a:pt x="121795" y="365633"/>
                </a:lnTo>
                <a:lnTo>
                  <a:pt x="140590" y="375031"/>
                </a:lnTo>
                <a:lnTo>
                  <a:pt x="168784" y="384429"/>
                </a:lnTo>
                <a:lnTo>
                  <a:pt x="234445" y="403225"/>
                </a:lnTo>
                <a:lnTo>
                  <a:pt x="271909" y="403225"/>
                </a:lnTo>
                <a:lnTo>
                  <a:pt x="290705" y="403225"/>
                </a:lnTo>
                <a:lnTo>
                  <a:pt x="309374" y="393827"/>
                </a:lnTo>
                <a:lnTo>
                  <a:pt x="328170" y="393827"/>
                </a:lnTo>
                <a:lnTo>
                  <a:pt x="346965" y="384429"/>
                </a:lnTo>
                <a:lnTo>
                  <a:pt x="365634" y="365633"/>
                </a:lnTo>
                <a:lnTo>
                  <a:pt x="375032" y="346965"/>
                </a:lnTo>
                <a:lnTo>
                  <a:pt x="384430" y="337567"/>
                </a:lnTo>
                <a:lnTo>
                  <a:pt x="393828" y="318768"/>
                </a:lnTo>
                <a:lnTo>
                  <a:pt x="393828" y="290702"/>
                </a:lnTo>
                <a:lnTo>
                  <a:pt x="403225" y="271906"/>
                </a:lnTo>
                <a:lnTo>
                  <a:pt x="403225" y="168656"/>
                </a:lnTo>
                <a:lnTo>
                  <a:pt x="600075" y="225044"/>
                </a:lnTo>
                <a:lnTo>
                  <a:pt x="600075" y="459358"/>
                </a:lnTo>
                <a:lnTo>
                  <a:pt x="609473" y="468756"/>
                </a:lnTo>
                <a:lnTo>
                  <a:pt x="647068" y="468756"/>
                </a:lnTo>
                <a:lnTo>
                  <a:pt x="656339" y="4593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34" name="Freeform 10034"/>
          <p:cNvSpPr/>
          <p:nvPr/>
        </p:nvSpPr>
        <p:spPr>
          <a:xfrm rot="-5400000" flipH="0" flipV="0">
            <a:off x="25434048" y="17005286"/>
            <a:ext cx="108209" cy="59460"/>
          </a:xfrm>
          <a:custGeom>
            <a:pathLst>
              <a:path w="665861" h="365888">
                <a:moveTo>
                  <a:pt x="665861" y="328296"/>
                </a:moveTo>
                <a:lnTo>
                  <a:pt x="665861" y="37595"/>
                </a:lnTo>
                <a:lnTo>
                  <a:pt x="647065" y="28197"/>
                </a:lnTo>
                <a:lnTo>
                  <a:pt x="609473" y="28197"/>
                </a:lnTo>
                <a:lnTo>
                  <a:pt x="600075" y="37595"/>
                </a:lnTo>
                <a:lnTo>
                  <a:pt x="600075" y="281434"/>
                </a:lnTo>
                <a:lnTo>
                  <a:pt x="365761" y="159513"/>
                </a:lnTo>
                <a:lnTo>
                  <a:pt x="365761" y="93855"/>
                </a:lnTo>
                <a:lnTo>
                  <a:pt x="346962" y="84457"/>
                </a:lnTo>
                <a:lnTo>
                  <a:pt x="318769" y="84457"/>
                </a:lnTo>
                <a:lnTo>
                  <a:pt x="300100" y="93855"/>
                </a:lnTo>
                <a:lnTo>
                  <a:pt x="300100" y="131319"/>
                </a:lnTo>
                <a:lnTo>
                  <a:pt x="46863" y="0"/>
                </a:lnTo>
                <a:lnTo>
                  <a:pt x="18669" y="0"/>
                </a:lnTo>
                <a:lnTo>
                  <a:pt x="9271" y="9398"/>
                </a:lnTo>
                <a:lnTo>
                  <a:pt x="0" y="28197"/>
                </a:lnTo>
                <a:lnTo>
                  <a:pt x="0" y="46993"/>
                </a:lnTo>
                <a:lnTo>
                  <a:pt x="18669" y="65661"/>
                </a:lnTo>
                <a:lnTo>
                  <a:pt x="300100" y="206375"/>
                </a:lnTo>
                <a:lnTo>
                  <a:pt x="300100" y="272036"/>
                </a:lnTo>
                <a:lnTo>
                  <a:pt x="309371" y="281434"/>
                </a:lnTo>
                <a:lnTo>
                  <a:pt x="346962" y="281434"/>
                </a:lnTo>
                <a:lnTo>
                  <a:pt x="365761" y="272036"/>
                </a:lnTo>
                <a:lnTo>
                  <a:pt x="365761" y="234572"/>
                </a:lnTo>
                <a:lnTo>
                  <a:pt x="618871" y="365888"/>
                </a:lnTo>
                <a:lnTo>
                  <a:pt x="647065" y="365888"/>
                </a:lnTo>
                <a:lnTo>
                  <a:pt x="656463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35" name="Freeform 10035"/>
          <p:cNvSpPr/>
          <p:nvPr/>
        </p:nvSpPr>
        <p:spPr>
          <a:xfrm rot="-5400000" flipH="0" flipV="0">
            <a:off x="25496543" y="17017504"/>
            <a:ext cx="99046" cy="44188"/>
          </a:xfrm>
          <a:custGeom>
            <a:pathLst>
              <a:path w="609473" h="271909">
                <a:moveTo>
                  <a:pt x="609473" y="159386"/>
                </a:moveTo>
                <a:lnTo>
                  <a:pt x="590805" y="149988"/>
                </a:lnTo>
                <a:lnTo>
                  <a:pt x="572009" y="131192"/>
                </a:lnTo>
                <a:lnTo>
                  <a:pt x="562611" y="121921"/>
                </a:lnTo>
                <a:lnTo>
                  <a:pt x="534541" y="112524"/>
                </a:lnTo>
                <a:lnTo>
                  <a:pt x="515746" y="93728"/>
                </a:lnTo>
                <a:lnTo>
                  <a:pt x="496950" y="84330"/>
                </a:lnTo>
                <a:lnTo>
                  <a:pt x="478281" y="74932"/>
                </a:lnTo>
                <a:lnTo>
                  <a:pt x="450088" y="65661"/>
                </a:lnTo>
                <a:lnTo>
                  <a:pt x="431419" y="56263"/>
                </a:lnTo>
                <a:lnTo>
                  <a:pt x="412623" y="46866"/>
                </a:lnTo>
                <a:lnTo>
                  <a:pt x="393827" y="46866"/>
                </a:lnTo>
                <a:lnTo>
                  <a:pt x="375159" y="37468"/>
                </a:lnTo>
                <a:lnTo>
                  <a:pt x="346962" y="28070"/>
                </a:lnTo>
                <a:lnTo>
                  <a:pt x="328166" y="28070"/>
                </a:lnTo>
                <a:lnTo>
                  <a:pt x="309371" y="18672"/>
                </a:lnTo>
                <a:lnTo>
                  <a:pt x="290702" y="18672"/>
                </a:lnTo>
                <a:lnTo>
                  <a:pt x="271906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1" y="0"/>
                </a:lnTo>
                <a:lnTo>
                  <a:pt x="93725" y="9398"/>
                </a:lnTo>
                <a:lnTo>
                  <a:pt x="75056" y="9398"/>
                </a:lnTo>
                <a:lnTo>
                  <a:pt x="56261" y="18672"/>
                </a:lnTo>
                <a:lnTo>
                  <a:pt x="37465" y="28070"/>
                </a:lnTo>
                <a:lnTo>
                  <a:pt x="28067" y="37468"/>
                </a:lnTo>
                <a:lnTo>
                  <a:pt x="18669" y="46866"/>
                </a:lnTo>
                <a:lnTo>
                  <a:pt x="9271" y="65661"/>
                </a:lnTo>
                <a:lnTo>
                  <a:pt x="0" y="74932"/>
                </a:lnTo>
                <a:lnTo>
                  <a:pt x="0" y="149988"/>
                </a:lnTo>
                <a:lnTo>
                  <a:pt x="9271" y="168784"/>
                </a:lnTo>
                <a:lnTo>
                  <a:pt x="18669" y="178182"/>
                </a:lnTo>
                <a:lnTo>
                  <a:pt x="18669" y="196850"/>
                </a:lnTo>
                <a:lnTo>
                  <a:pt x="37465" y="206248"/>
                </a:lnTo>
                <a:lnTo>
                  <a:pt x="46863" y="225047"/>
                </a:lnTo>
                <a:lnTo>
                  <a:pt x="56261" y="234445"/>
                </a:lnTo>
                <a:lnTo>
                  <a:pt x="65658" y="131192"/>
                </a:lnTo>
                <a:lnTo>
                  <a:pt x="65658" y="112524"/>
                </a:lnTo>
                <a:lnTo>
                  <a:pt x="75056" y="103126"/>
                </a:lnTo>
                <a:lnTo>
                  <a:pt x="84327" y="84330"/>
                </a:lnTo>
                <a:lnTo>
                  <a:pt x="93725" y="74932"/>
                </a:lnTo>
                <a:lnTo>
                  <a:pt x="112521" y="74932"/>
                </a:lnTo>
                <a:lnTo>
                  <a:pt x="140587" y="65661"/>
                </a:lnTo>
                <a:lnTo>
                  <a:pt x="206248" y="65661"/>
                </a:lnTo>
                <a:lnTo>
                  <a:pt x="225044" y="74932"/>
                </a:lnTo>
                <a:lnTo>
                  <a:pt x="262508" y="74932"/>
                </a:lnTo>
                <a:lnTo>
                  <a:pt x="281304" y="84330"/>
                </a:lnTo>
                <a:lnTo>
                  <a:pt x="309371" y="93728"/>
                </a:lnTo>
                <a:lnTo>
                  <a:pt x="328166" y="93728"/>
                </a:lnTo>
                <a:lnTo>
                  <a:pt x="346962" y="103126"/>
                </a:lnTo>
                <a:lnTo>
                  <a:pt x="365761" y="103126"/>
                </a:lnTo>
                <a:lnTo>
                  <a:pt x="384430" y="112524"/>
                </a:lnTo>
                <a:lnTo>
                  <a:pt x="403225" y="121921"/>
                </a:lnTo>
                <a:lnTo>
                  <a:pt x="422021" y="131192"/>
                </a:lnTo>
                <a:lnTo>
                  <a:pt x="450088" y="140590"/>
                </a:lnTo>
                <a:lnTo>
                  <a:pt x="468883" y="149988"/>
                </a:lnTo>
                <a:lnTo>
                  <a:pt x="487552" y="159386"/>
                </a:lnTo>
                <a:lnTo>
                  <a:pt x="515746" y="168784"/>
                </a:lnTo>
                <a:lnTo>
                  <a:pt x="534541" y="187452"/>
                </a:lnTo>
                <a:lnTo>
                  <a:pt x="553210" y="196850"/>
                </a:lnTo>
                <a:lnTo>
                  <a:pt x="562611" y="206248"/>
                </a:lnTo>
                <a:lnTo>
                  <a:pt x="581407" y="225047"/>
                </a:lnTo>
                <a:lnTo>
                  <a:pt x="590805" y="234445"/>
                </a:lnTo>
                <a:lnTo>
                  <a:pt x="590805" y="243843"/>
                </a:lnTo>
                <a:lnTo>
                  <a:pt x="600075" y="262511"/>
                </a:lnTo>
                <a:lnTo>
                  <a:pt x="600075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36" name="Freeform 10036"/>
          <p:cNvSpPr/>
          <p:nvPr/>
        </p:nvSpPr>
        <p:spPr>
          <a:xfrm rot="-5400000" flipH="0" flipV="0">
            <a:off x="25517099" y="17009106"/>
            <a:ext cx="99066" cy="42681"/>
          </a:xfrm>
          <a:custGeom>
            <a:pathLst>
              <a:path w="609600" h="262635">
                <a:moveTo>
                  <a:pt x="609600" y="159513"/>
                </a:moveTo>
                <a:lnTo>
                  <a:pt x="609600" y="131319"/>
                </a:lnTo>
                <a:lnTo>
                  <a:pt x="600202" y="122049"/>
                </a:lnTo>
                <a:lnTo>
                  <a:pt x="600202" y="103253"/>
                </a:lnTo>
                <a:lnTo>
                  <a:pt x="590804" y="84454"/>
                </a:lnTo>
                <a:lnTo>
                  <a:pt x="581406" y="75056"/>
                </a:lnTo>
                <a:lnTo>
                  <a:pt x="572008" y="56260"/>
                </a:lnTo>
                <a:lnTo>
                  <a:pt x="562610" y="37592"/>
                </a:lnTo>
                <a:lnTo>
                  <a:pt x="553212" y="28194"/>
                </a:lnTo>
                <a:lnTo>
                  <a:pt x="543814" y="140717"/>
                </a:lnTo>
                <a:lnTo>
                  <a:pt x="543814" y="150115"/>
                </a:lnTo>
                <a:lnTo>
                  <a:pt x="534544" y="168911"/>
                </a:lnTo>
                <a:lnTo>
                  <a:pt x="525146" y="178309"/>
                </a:lnTo>
                <a:lnTo>
                  <a:pt x="515748" y="187579"/>
                </a:lnTo>
                <a:lnTo>
                  <a:pt x="496949" y="196977"/>
                </a:lnTo>
                <a:lnTo>
                  <a:pt x="384429" y="196977"/>
                </a:lnTo>
                <a:lnTo>
                  <a:pt x="365760" y="187579"/>
                </a:lnTo>
                <a:lnTo>
                  <a:pt x="346964" y="187579"/>
                </a:lnTo>
                <a:lnTo>
                  <a:pt x="318898" y="178309"/>
                </a:lnTo>
                <a:lnTo>
                  <a:pt x="300099" y="178309"/>
                </a:lnTo>
                <a:lnTo>
                  <a:pt x="271905" y="168911"/>
                </a:lnTo>
                <a:lnTo>
                  <a:pt x="262508" y="168911"/>
                </a:lnTo>
                <a:lnTo>
                  <a:pt x="243839" y="159513"/>
                </a:lnTo>
                <a:lnTo>
                  <a:pt x="225043" y="150115"/>
                </a:lnTo>
                <a:lnTo>
                  <a:pt x="206247" y="150115"/>
                </a:lnTo>
                <a:lnTo>
                  <a:pt x="187579" y="140717"/>
                </a:lnTo>
                <a:lnTo>
                  <a:pt x="159385" y="131319"/>
                </a:lnTo>
                <a:lnTo>
                  <a:pt x="140589" y="122049"/>
                </a:lnTo>
                <a:lnTo>
                  <a:pt x="112523" y="103253"/>
                </a:lnTo>
                <a:lnTo>
                  <a:pt x="93724" y="93855"/>
                </a:lnTo>
                <a:lnTo>
                  <a:pt x="75055" y="84454"/>
                </a:lnTo>
                <a:lnTo>
                  <a:pt x="56260" y="65658"/>
                </a:lnTo>
                <a:lnTo>
                  <a:pt x="46862" y="56260"/>
                </a:lnTo>
                <a:lnTo>
                  <a:pt x="28066" y="46990"/>
                </a:lnTo>
                <a:lnTo>
                  <a:pt x="18795" y="28194"/>
                </a:lnTo>
                <a:lnTo>
                  <a:pt x="18795" y="18796"/>
                </a:lnTo>
                <a:lnTo>
                  <a:pt x="9397" y="9398"/>
                </a:lnTo>
                <a:lnTo>
                  <a:pt x="9397" y="0"/>
                </a:lnTo>
                <a:lnTo>
                  <a:pt x="0" y="103253"/>
                </a:lnTo>
                <a:lnTo>
                  <a:pt x="18795" y="122049"/>
                </a:lnTo>
                <a:lnTo>
                  <a:pt x="28066" y="131319"/>
                </a:lnTo>
                <a:lnTo>
                  <a:pt x="46862" y="150115"/>
                </a:lnTo>
                <a:lnTo>
                  <a:pt x="65658" y="159513"/>
                </a:lnTo>
                <a:lnTo>
                  <a:pt x="93724" y="168911"/>
                </a:lnTo>
                <a:lnTo>
                  <a:pt x="112523" y="178309"/>
                </a:lnTo>
                <a:lnTo>
                  <a:pt x="131319" y="187579"/>
                </a:lnTo>
                <a:lnTo>
                  <a:pt x="149987" y="196977"/>
                </a:lnTo>
                <a:lnTo>
                  <a:pt x="178181" y="206375"/>
                </a:lnTo>
                <a:lnTo>
                  <a:pt x="196850" y="215773"/>
                </a:lnTo>
                <a:lnTo>
                  <a:pt x="215645" y="225171"/>
                </a:lnTo>
                <a:lnTo>
                  <a:pt x="234441" y="225171"/>
                </a:lnTo>
                <a:lnTo>
                  <a:pt x="253110" y="234569"/>
                </a:lnTo>
                <a:lnTo>
                  <a:pt x="271905" y="243840"/>
                </a:lnTo>
                <a:lnTo>
                  <a:pt x="300099" y="243840"/>
                </a:lnTo>
                <a:lnTo>
                  <a:pt x="318898" y="253238"/>
                </a:lnTo>
                <a:lnTo>
                  <a:pt x="356362" y="253238"/>
                </a:lnTo>
                <a:lnTo>
                  <a:pt x="375158" y="262635"/>
                </a:lnTo>
                <a:lnTo>
                  <a:pt x="515748" y="262635"/>
                </a:lnTo>
                <a:lnTo>
                  <a:pt x="534544" y="253238"/>
                </a:lnTo>
                <a:lnTo>
                  <a:pt x="553212" y="243840"/>
                </a:lnTo>
                <a:lnTo>
                  <a:pt x="562610" y="234569"/>
                </a:lnTo>
                <a:lnTo>
                  <a:pt x="581406" y="225171"/>
                </a:lnTo>
                <a:lnTo>
                  <a:pt x="590804" y="215773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600" y="1783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37" name="Freeform 10037"/>
          <p:cNvSpPr/>
          <p:nvPr/>
        </p:nvSpPr>
        <p:spPr>
          <a:xfrm rot="-5400000" flipH="0" flipV="0">
            <a:off x="25619984" y="17060165"/>
            <a:ext cx="36572" cy="21340"/>
          </a:xfrm>
          <a:custGeom>
            <a:pathLst>
              <a:path w="225044" h="131316">
                <a:moveTo>
                  <a:pt x="225044" y="56260"/>
                </a:moveTo>
                <a:lnTo>
                  <a:pt x="168784" y="0"/>
                </a:lnTo>
                <a:lnTo>
                  <a:pt x="18669" y="65658"/>
                </a:lnTo>
                <a:lnTo>
                  <a:pt x="9271" y="75056"/>
                </a:lnTo>
                <a:lnTo>
                  <a:pt x="0" y="93724"/>
                </a:lnTo>
                <a:lnTo>
                  <a:pt x="0" y="112520"/>
                </a:lnTo>
                <a:lnTo>
                  <a:pt x="9271" y="121918"/>
                </a:lnTo>
                <a:lnTo>
                  <a:pt x="28067" y="131316"/>
                </a:lnTo>
                <a:lnTo>
                  <a:pt x="46863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38" name="Freeform 10038"/>
          <p:cNvSpPr/>
          <p:nvPr/>
        </p:nvSpPr>
        <p:spPr>
          <a:xfrm rot="-5400000" flipH="0" flipV="0">
            <a:off x="25591018" y="17014440"/>
            <a:ext cx="76198" cy="73164"/>
          </a:xfrm>
          <a:custGeom>
            <a:pathLst>
              <a:path w="468883" h="450214">
                <a:moveTo>
                  <a:pt x="468883" y="422148"/>
                </a:moveTo>
                <a:lnTo>
                  <a:pt x="468883" y="412750"/>
                </a:lnTo>
                <a:lnTo>
                  <a:pt x="450088" y="393951"/>
                </a:lnTo>
                <a:lnTo>
                  <a:pt x="290702" y="243839"/>
                </a:lnTo>
                <a:lnTo>
                  <a:pt x="243840" y="187576"/>
                </a:lnTo>
                <a:lnTo>
                  <a:pt x="56261" y="9398"/>
                </a:lnTo>
                <a:lnTo>
                  <a:pt x="37465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46989"/>
                </a:lnTo>
                <a:lnTo>
                  <a:pt x="9271" y="65658"/>
                </a:lnTo>
                <a:lnTo>
                  <a:pt x="168784" y="215773"/>
                </a:lnTo>
                <a:lnTo>
                  <a:pt x="225044" y="272033"/>
                </a:lnTo>
                <a:lnTo>
                  <a:pt x="412623" y="440816"/>
                </a:lnTo>
                <a:lnTo>
                  <a:pt x="412623" y="450214"/>
                </a:lnTo>
                <a:lnTo>
                  <a:pt x="450088" y="450214"/>
                </a:lnTo>
                <a:lnTo>
                  <a:pt x="459486" y="4408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39" name="Freeform 10039"/>
          <p:cNvSpPr/>
          <p:nvPr/>
        </p:nvSpPr>
        <p:spPr>
          <a:xfrm rot="-5400000" flipH="0" flipV="0">
            <a:off x="25603215" y="17020549"/>
            <a:ext cx="36571" cy="21320"/>
          </a:xfrm>
          <a:custGeom>
            <a:pathLst>
              <a:path w="225043" h="131192">
                <a:moveTo>
                  <a:pt x="225043" y="28067"/>
                </a:moveTo>
                <a:lnTo>
                  <a:pt x="225043" y="28067"/>
                </a:lnTo>
                <a:lnTo>
                  <a:pt x="215646" y="9398"/>
                </a:lnTo>
                <a:lnTo>
                  <a:pt x="206248" y="0"/>
                </a:lnTo>
                <a:lnTo>
                  <a:pt x="178181" y="0"/>
                </a:lnTo>
                <a:lnTo>
                  <a:pt x="0" y="74929"/>
                </a:lnTo>
                <a:lnTo>
                  <a:pt x="46862" y="131192"/>
                </a:lnTo>
                <a:lnTo>
                  <a:pt x="196850" y="65658"/>
                </a:lnTo>
                <a:lnTo>
                  <a:pt x="215646" y="4686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40" name="Freeform 10040"/>
          <p:cNvSpPr/>
          <p:nvPr/>
        </p:nvSpPr>
        <p:spPr>
          <a:xfrm rot="-5400000" flipH="0" flipV="0">
            <a:off x="25654265" y="16996928"/>
            <a:ext cx="108209" cy="76178"/>
          </a:xfrm>
          <a:custGeom>
            <a:pathLst>
              <a:path w="665861" h="468756">
                <a:moveTo>
                  <a:pt x="665861" y="440689"/>
                </a:moveTo>
                <a:lnTo>
                  <a:pt x="665861" y="187452"/>
                </a:lnTo>
                <a:lnTo>
                  <a:pt x="656463" y="178054"/>
                </a:lnTo>
                <a:lnTo>
                  <a:pt x="637667" y="168656"/>
                </a:lnTo>
                <a:lnTo>
                  <a:pt x="375159" y="93725"/>
                </a:lnTo>
                <a:lnTo>
                  <a:pt x="356360" y="93725"/>
                </a:lnTo>
                <a:lnTo>
                  <a:pt x="346962" y="103122"/>
                </a:lnTo>
                <a:lnTo>
                  <a:pt x="337564" y="112393"/>
                </a:lnTo>
                <a:lnTo>
                  <a:pt x="328166" y="121791"/>
                </a:lnTo>
                <a:lnTo>
                  <a:pt x="328166" y="309370"/>
                </a:lnTo>
                <a:lnTo>
                  <a:pt x="318769" y="318768"/>
                </a:lnTo>
                <a:lnTo>
                  <a:pt x="300100" y="328166"/>
                </a:lnTo>
                <a:lnTo>
                  <a:pt x="290702" y="337567"/>
                </a:lnTo>
                <a:lnTo>
                  <a:pt x="253111" y="337567"/>
                </a:lnTo>
                <a:lnTo>
                  <a:pt x="234442" y="328166"/>
                </a:lnTo>
                <a:lnTo>
                  <a:pt x="168784" y="309370"/>
                </a:lnTo>
                <a:lnTo>
                  <a:pt x="159386" y="309370"/>
                </a:lnTo>
                <a:lnTo>
                  <a:pt x="140587" y="299972"/>
                </a:lnTo>
                <a:lnTo>
                  <a:pt x="121919" y="290702"/>
                </a:lnTo>
                <a:lnTo>
                  <a:pt x="103123" y="281304"/>
                </a:lnTo>
                <a:lnTo>
                  <a:pt x="93725" y="271906"/>
                </a:lnTo>
                <a:lnTo>
                  <a:pt x="84327" y="253110"/>
                </a:lnTo>
                <a:lnTo>
                  <a:pt x="75056" y="243712"/>
                </a:lnTo>
                <a:lnTo>
                  <a:pt x="75056" y="225044"/>
                </a:lnTo>
                <a:lnTo>
                  <a:pt x="65658" y="206248"/>
                </a:lnTo>
                <a:lnTo>
                  <a:pt x="65658" y="18669"/>
                </a:lnTo>
                <a:lnTo>
                  <a:pt x="56261" y="9271"/>
                </a:lnTo>
                <a:lnTo>
                  <a:pt x="37465" y="0"/>
                </a:lnTo>
                <a:lnTo>
                  <a:pt x="18669" y="9271"/>
                </a:lnTo>
                <a:lnTo>
                  <a:pt x="0" y="18669"/>
                </a:lnTo>
                <a:lnTo>
                  <a:pt x="0" y="215646"/>
                </a:lnTo>
                <a:lnTo>
                  <a:pt x="9271" y="234441"/>
                </a:lnTo>
                <a:lnTo>
                  <a:pt x="9271" y="253110"/>
                </a:lnTo>
                <a:lnTo>
                  <a:pt x="18669" y="271906"/>
                </a:lnTo>
                <a:lnTo>
                  <a:pt x="18669" y="281304"/>
                </a:lnTo>
                <a:lnTo>
                  <a:pt x="28067" y="299972"/>
                </a:lnTo>
                <a:lnTo>
                  <a:pt x="37465" y="309370"/>
                </a:lnTo>
                <a:lnTo>
                  <a:pt x="56261" y="328166"/>
                </a:lnTo>
                <a:lnTo>
                  <a:pt x="65658" y="337567"/>
                </a:lnTo>
                <a:lnTo>
                  <a:pt x="84327" y="346965"/>
                </a:lnTo>
                <a:lnTo>
                  <a:pt x="103123" y="356236"/>
                </a:lnTo>
                <a:lnTo>
                  <a:pt x="121919" y="365633"/>
                </a:lnTo>
                <a:lnTo>
                  <a:pt x="140587" y="375031"/>
                </a:lnTo>
                <a:lnTo>
                  <a:pt x="168784" y="384429"/>
                </a:lnTo>
                <a:lnTo>
                  <a:pt x="234442" y="403225"/>
                </a:lnTo>
                <a:lnTo>
                  <a:pt x="271906" y="403225"/>
                </a:lnTo>
                <a:lnTo>
                  <a:pt x="290702" y="403225"/>
                </a:lnTo>
                <a:lnTo>
                  <a:pt x="309371" y="393827"/>
                </a:lnTo>
                <a:lnTo>
                  <a:pt x="328166" y="393827"/>
                </a:lnTo>
                <a:lnTo>
                  <a:pt x="346962" y="384429"/>
                </a:lnTo>
                <a:lnTo>
                  <a:pt x="365761" y="365633"/>
                </a:lnTo>
                <a:lnTo>
                  <a:pt x="375159" y="346965"/>
                </a:lnTo>
                <a:lnTo>
                  <a:pt x="384430" y="337567"/>
                </a:lnTo>
                <a:lnTo>
                  <a:pt x="393827" y="318768"/>
                </a:lnTo>
                <a:lnTo>
                  <a:pt x="393827" y="290702"/>
                </a:lnTo>
                <a:lnTo>
                  <a:pt x="403225" y="271906"/>
                </a:lnTo>
                <a:lnTo>
                  <a:pt x="403225" y="168656"/>
                </a:lnTo>
                <a:lnTo>
                  <a:pt x="600075" y="225044"/>
                </a:lnTo>
                <a:lnTo>
                  <a:pt x="600075" y="459358"/>
                </a:lnTo>
                <a:lnTo>
                  <a:pt x="609473" y="468756"/>
                </a:lnTo>
                <a:lnTo>
                  <a:pt x="647065" y="468756"/>
                </a:lnTo>
                <a:lnTo>
                  <a:pt x="656463" y="4593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41" name="Freeform 10041"/>
          <p:cNvSpPr/>
          <p:nvPr/>
        </p:nvSpPr>
        <p:spPr>
          <a:xfrm rot="-5400000" flipH="0" flipV="0">
            <a:off x="25434048" y="17256751"/>
            <a:ext cx="108209" cy="59460"/>
          </a:xfrm>
          <a:custGeom>
            <a:pathLst>
              <a:path w="665862" h="365888">
                <a:moveTo>
                  <a:pt x="665862" y="328296"/>
                </a:moveTo>
                <a:lnTo>
                  <a:pt x="665862" y="37595"/>
                </a:lnTo>
                <a:lnTo>
                  <a:pt x="647066" y="28197"/>
                </a:lnTo>
                <a:lnTo>
                  <a:pt x="609600" y="28197"/>
                </a:lnTo>
                <a:lnTo>
                  <a:pt x="600202" y="37595"/>
                </a:lnTo>
                <a:lnTo>
                  <a:pt x="600202" y="281434"/>
                </a:lnTo>
                <a:lnTo>
                  <a:pt x="365761" y="159513"/>
                </a:lnTo>
                <a:lnTo>
                  <a:pt x="365761" y="93855"/>
                </a:lnTo>
                <a:lnTo>
                  <a:pt x="346965" y="84457"/>
                </a:lnTo>
                <a:lnTo>
                  <a:pt x="318897" y="84457"/>
                </a:lnTo>
                <a:lnTo>
                  <a:pt x="300101" y="93855"/>
                </a:lnTo>
                <a:lnTo>
                  <a:pt x="300101" y="131319"/>
                </a:lnTo>
                <a:lnTo>
                  <a:pt x="46864" y="0"/>
                </a:lnTo>
                <a:lnTo>
                  <a:pt x="18796" y="0"/>
                </a:lnTo>
                <a:lnTo>
                  <a:pt x="9398" y="9398"/>
                </a:lnTo>
                <a:lnTo>
                  <a:pt x="0" y="28197"/>
                </a:lnTo>
                <a:lnTo>
                  <a:pt x="0" y="46993"/>
                </a:lnTo>
                <a:lnTo>
                  <a:pt x="18796" y="65661"/>
                </a:lnTo>
                <a:lnTo>
                  <a:pt x="300101" y="206375"/>
                </a:lnTo>
                <a:lnTo>
                  <a:pt x="300101" y="272036"/>
                </a:lnTo>
                <a:lnTo>
                  <a:pt x="309499" y="281434"/>
                </a:lnTo>
                <a:lnTo>
                  <a:pt x="346965" y="281434"/>
                </a:lnTo>
                <a:lnTo>
                  <a:pt x="365761" y="272036"/>
                </a:lnTo>
                <a:lnTo>
                  <a:pt x="365761" y="234572"/>
                </a:lnTo>
                <a:lnTo>
                  <a:pt x="618871" y="365888"/>
                </a:lnTo>
                <a:lnTo>
                  <a:pt x="647066" y="365888"/>
                </a:lnTo>
                <a:lnTo>
                  <a:pt x="656464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42" name="Freeform 10042"/>
          <p:cNvSpPr/>
          <p:nvPr/>
        </p:nvSpPr>
        <p:spPr>
          <a:xfrm rot="-5400000" flipH="0" flipV="0">
            <a:off x="25496532" y="17268959"/>
            <a:ext cx="99066" cy="44188"/>
          </a:xfrm>
          <a:custGeom>
            <a:pathLst>
              <a:path w="609600" h="271909">
                <a:moveTo>
                  <a:pt x="609600" y="159386"/>
                </a:moveTo>
                <a:lnTo>
                  <a:pt x="590805" y="149988"/>
                </a:lnTo>
                <a:lnTo>
                  <a:pt x="572009" y="131192"/>
                </a:lnTo>
                <a:lnTo>
                  <a:pt x="562738" y="121921"/>
                </a:lnTo>
                <a:lnTo>
                  <a:pt x="534543" y="112524"/>
                </a:lnTo>
                <a:lnTo>
                  <a:pt x="515747" y="93728"/>
                </a:lnTo>
                <a:lnTo>
                  <a:pt x="497078" y="84330"/>
                </a:lnTo>
                <a:lnTo>
                  <a:pt x="478283" y="74932"/>
                </a:lnTo>
                <a:lnTo>
                  <a:pt x="450089" y="65661"/>
                </a:lnTo>
                <a:lnTo>
                  <a:pt x="431419" y="56263"/>
                </a:lnTo>
                <a:lnTo>
                  <a:pt x="412623" y="46866"/>
                </a:lnTo>
                <a:lnTo>
                  <a:pt x="393827" y="46866"/>
                </a:lnTo>
                <a:lnTo>
                  <a:pt x="375159" y="37468"/>
                </a:lnTo>
                <a:lnTo>
                  <a:pt x="346965" y="28070"/>
                </a:lnTo>
                <a:lnTo>
                  <a:pt x="328168" y="28070"/>
                </a:lnTo>
                <a:lnTo>
                  <a:pt x="309499" y="18672"/>
                </a:lnTo>
                <a:lnTo>
                  <a:pt x="290703" y="18672"/>
                </a:lnTo>
                <a:lnTo>
                  <a:pt x="271908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2" y="0"/>
                </a:lnTo>
                <a:lnTo>
                  <a:pt x="93726" y="9398"/>
                </a:lnTo>
                <a:lnTo>
                  <a:pt x="75058" y="9398"/>
                </a:lnTo>
                <a:lnTo>
                  <a:pt x="56262" y="18672"/>
                </a:lnTo>
                <a:lnTo>
                  <a:pt x="37466" y="28070"/>
                </a:lnTo>
                <a:lnTo>
                  <a:pt x="28194" y="37468"/>
                </a:lnTo>
                <a:lnTo>
                  <a:pt x="18796" y="46866"/>
                </a:lnTo>
                <a:lnTo>
                  <a:pt x="9398" y="65661"/>
                </a:lnTo>
                <a:lnTo>
                  <a:pt x="0" y="74932"/>
                </a:lnTo>
                <a:lnTo>
                  <a:pt x="0" y="149988"/>
                </a:lnTo>
                <a:lnTo>
                  <a:pt x="9398" y="168784"/>
                </a:lnTo>
                <a:lnTo>
                  <a:pt x="18796" y="178182"/>
                </a:lnTo>
                <a:lnTo>
                  <a:pt x="18796" y="196850"/>
                </a:lnTo>
                <a:lnTo>
                  <a:pt x="37466" y="206248"/>
                </a:lnTo>
                <a:lnTo>
                  <a:pt x="46864" y="225047"/>
                </a:lnTo>
                <a:lnTo>
                  <a:pt x="56262" y="234445"/>
                </a:lnTo>
                <a:lnTo>
                  <a:pt x="65660" y="131192"/>
                </a:lnTo>
                <a:lnTo>
                  <a:pt x="65660" y="112524"/>
                </a:lnTo>
                <a:lnTo>
                  <a:pt x="75058" y="103126"/>
                </a:lnTo>
                <a:lnTo>
                  <a:pt x="84456" y="84330"/>
                </a:lnTo>
                <a:lnTo>
                  <a:pt x="93726" y="74932"/>
                </a:lnTo>
                <a:lnTo>
                  <a:pt x="112522" y="74932"/>
                </a:lnTo>
                <a:lnTo>
                  <a:pt x="140590" y="65661"/>
                </a:lnTo>
                <a:lnTo>
                  <a:pt x="206375" y="65661"/>
                </a:lnTo>
                <a:lnTo>
                  <a:pt x="225044" y="74932"/>
                </a:lnTo>
                <a:lnTo>
                  <a:pt x="262637" y="74932"/>
                </a:lnTo>
                <a:lnTo>
                  <a:pt x="281306" y="84330"/>
                </a:lnTo>
                <a:lnTo>
                  <a:pt x="309499" y="93728"/>
                </a:lnTo>
                <a:lnTo>
                  <a:pt x="328168" y="93728"/>
                </a:lnTo>
                <a:lnTo>
                  <a:pt x="346965" y="103126"/>
                </a:lnTo>
                <a:lnTo>
                  <a:pt x="365761" y="103126"/>
                </a:lnTo>
                <a:lnTo>
                  <a:pt x="384430" y="112524"/>
                </a:lnTo>
                <a:lnTo>
                  <a:pt x="403225" y="121921"/>
                </a:lnTo>
                <a:lnTo>
                  <a:pt x="422021" y="131192"/>
                </a:lnTo>
                <a:lnTo>
                  <a:pt x="450089" y="140590"/>
                </a:lnTo>
                <a:lnTo>
                  <a:pt x="468885" y="149988"/>
                </a:lnTo>
                <a:lnTo>
                  <a:pt x="487681" y="159386"/>
                </a:lnTo>
                <a:lnTo>
                  <a:pt x="515747" y="168784"/>
                </a:lnTo>
                <a:lnTo>
                  <a:pt x="534543" y="187452"/>
                </a:lnTo>
                <a:lnTo>
                  <a:pt x="553340" y="196850"/>
                </a:lnTo>
                <a:lnTo>
                  <a:pt x="562738" y="206248"/>
                </a:lnTo>
                <a:lnTo>
                  <a:pt x="581407" y="225047"/>
                </a:lnTo>
                <a:lnTo>
                  <a:pt x="590805" y="234445"/>
                </a:lnTo>
                <a:lnTo>
                  <a:pt x="590805" y="243843"/>
                </a:lnTo>
                <a:lnTo>
                  <a:pt x="600202" y="262511"/>
                </a:lnTo>
                <a:lnTo>
                  <a:pt x="600202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43" name="Freeform 10043"/>
          <p:cNvSpPr/>
          <p:nvPr/>
        </p:nvSpPr>
        <p:spPr>
          <a:xfrm rot="-5400000" flipH="0" flipV="0">
            <a:off x="25517099" y="17260570"/>
            <a:ext cx="99066" cy="42681"/>
          </a:xfrm>
          <a:custGeom>
            <a:pathLst>
              <a:path w="609600" h="262635">
                <a:moveTo>
                  <a:pt x="609600" y="159513"/>
                </a:moveTo>
                <a:lnTo>
                  <a:pt x="609600" y="131319"/>
                </a:lnTo>
                <a:lnTo>
                  <a:pt x="600202" y="122049"/>
                </a:lnTo>
                <a:lnTo>
                  <a:pt x="600202" y="103253"/>
                </a:lnTo>
                <a:lnTo>
                  <a:pt x="590804" y="84454"/>
                </a:lnTo>
                <a:lnTo>
                  <a:pt x="581405" y="75056"/>
                </a:lnTo>
                <a:lnTo>
                  <a:pt x="572007" y="56260"/>
                </a:lnTo>
                <a:lnTo>
                  <a:pt x="562609" y="37592"/>
                </a:lnTo>
                <a:lnTo>
                  <a:pt x="553338" y="28194"/>
                </a:lnTo>
                <a:lnTo>
                  <a:pt x="543940" y="140717"/>
                </a:lnTo>
                <a:lnTo>
                  <a:pt x="543940" y="150115"/>
                </a:lnTo>
                <a:lnTo>
                  <a:pt x="534543" y="168911"/>
                </a:lnTo>
                <a:lnTo>
                  <a:pt x="525145" y="178309"/>
                </a:lnTo>
                <a:lnTo>
                  <a:pt x="515747" y="187579"/>
                </a:lnTo>
                <a:lnTo>
                  <a:pt x="497078" y="196977"/>
                </a:lnTo>
                <a:lnTo>
                  <a:pt x="384429" y="196977"/>
                </a:lnTo>
                <a:lnTo>
                  <a:pt x="365759" y="187579"/>
                </a:lnTo>
                <a:lnTo>
                  <a:pt x="346963" y="187579"/>
                </a:lnTo>
                <a:lnTo>
                  <a:pt x="318897" y="178309"/>
                </a:lnTo>
                <a:lnTo>
                  <a:pt x="300101" y="178309"/>
                </a:lnTo>
                <a:lnTo>
                  <a:pt x="271906" y="168911"/>
                </a:lnTo>
                <a:lnTo>
                  <a:pt x="262635" y="168911"/>
                </a:lnTo>
                <a:lnTo>
                  <a:pt x="243839" y="159513"/>
                </a:lnTo>
                <a:lnTo>
                  <a:pt x="225044" y="150115"/>
                </a:lnTo>
                <a:lnTo>
                  <a:pt x="206375" y="150115"/>
                </a:lnTo>
                <a:lnTo>
                  <a:pt x="187579" y="140717"/>
                </a:lnTo>
                <a:lnTo>
                  <a:pt x="159384" y="131319"/>
                </a:lnTo>
                <a:lnTo>
                  <a:pt x="140588" y="122049"/>
                </a:lnTo>
                <a:lnTo>
                  <a:pt x="112522" y="103253"/>
                </a:lnTo>
                <a:lnTo>
                  <a:pt x="93726" y="93855"/>
                </a:lnTo>
                <a:lnTo>
                  <a:pt x="75056" y="84454"/>
                </a:lnTo>
                <a:lnTo>
                  <a:pt x="56260" y="65658"/>
                </a:lnTo>
                <a:lnTo>
                  <a:pt x="46862" y="56260"/>
                </a:lnTo>
                <a:lnTo>
                  <a:pt x="28194" y="46990"/>
                </a:lnTo>
                <a:lnTo>
                  <a:pt x="18796" y="28194"/>
                </a:lnTo>
                <a:lnTo>
                  <a:pt x="18796" y="18796"/>
                </a:lnTo>
                <a:lnTo>
                  <a:pt x="9398" y="9398"/>
                </a:lnTo>
                <a:lnTo>
                  <a:pt x="9398" y="0"/>
                </a:lnTo>
                <a:lnTo>
                  <a:pt x="0" y="103253"/>
                </a:lnTo>
                <a:lnTo>
                  <a:pt x="18796" y="122049"/>
                </a:lnTo>
                <a:lnTo>
                  <a:pt x="28194" y="131319"/>
                </a:lnTo>
                <a:lnTo>
                  <a:pt x="46862" y="150115"/>
                </a:lnTo>
                <a:lnTo>
                  <a:pt x="65658" y="159513"/>
                </a:lnTo>
                <a:lnTo>
                  <a:pt x="93726" y="168911"/>
                </a:lnTo>
                <a:lnTo>
                  <a:pt x="112522" y="178309"/>
                </a:lnTo>
                <a:lnTo>
                  <a:pt x="131318" y="187579"/>
                </a:lnTo>
                <a:lnTo>
                  <a:pt x="150113" y="196977"/>
                </a:lnTo>
                <a:lnTo>
                  <a:pt x="178180" y="206375"/>
                </a:lnTo>
                <a:lnTo>
                  <a:pt x="196977" y="215773"/>
                </a:lnTo>
                <a:lnTo>
                  <a:pt x="215646" y="225171"/>
                </a:lnTo>
                <a:lnTo>
                  <a:pt x="234441" y="225171"/>
                </a:lnTo>
                <a:lnTo>
                  <a:pt x="253237" y="234569"/>
                </a:lnTo>
                <a:lnTo>
                  <a:pt x="271906" y="243840"/>
                </a:lnTo>
                <a:lnTo>
                  <a:pt x="300101" y="243840"/>
                </a:lnTo>
                <a:lnTo>
                  <a:pt x="318897" y="253238"/>
                </a:lnTo>
                <a:lnTo>
                  <a:pt x="356361" y="253238"/>
                </a:lnTo>
                <a:lnTo>
                  <a:pt x="375157" y="262635"/>
                </a:lnTo>
                <a:lnTo>
                  <a:pt x="515747" y="262635"/>
                </a:lnTo>
                <a:lnTo>
                  <a:pt x="534543" y="253238"/>
                </a:lnTo>
                <a:lnTo>
                  <a:pt x="553338" y="243840"/>
                </a:lnTo>
                <a:lnTo>
                  <a:pt x="562609" y="234569"/>
                </a:lnTo>
                <a:lnTo>
                  <a:pt x="581405" y="225171"/>
                </a:lnTo>
                <a:lnTo>
                  <a:pt x="590804" y="215773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600" y="1783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44" name="Freeform 10044"/>
          <p:cNvSpPr/>
          <p:nvPr/>
        </p:nvSpPr>
        <p:spPr>
          <a:xfrm rot="-5400000" flipH="0" flipV="0">
            <a:off x="25619984" y="17311630"/>
            <a:ext cx="36572" cy="21340"/>
          </a:xfrm>
          <a:custGeom>
            <a:pathLst>
              <a:path w="225044" h="131316">
                <a:moveTo>
                  <a:pt x="225044" y="56260"/>
                </a:moveTo>
                <a:lnTo>
                  <a:pt x="168784" y="0"/>
                </a:lnTo>
                <a:lnTo>
                  <a:pt x="18796" y="65658"/>
                </a:lnTo>
                <a:lnTo>
                  <a:pt x="9398" y="75056"/>
                </a:lnTo>
                <a:lnTo>
                  <a:pt x="0" y="93724"/>
                </a:lnTo>
                <a:lnTo>
                  <a:pt x="0" y="112520"/>
                </a:lnTo>
                <a:lnTo>
                  <a:pt x="9398" y="121918"/>
                </a:lnTo>
                <a:lnTo>
                  <a:pt x="28194" y="131316"/>
                </a:lnTo>
                <a:lnTo>
                  <a:pt x="46864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45" name="Freeform 10045"/>
          <p:cNvSpPr/>
          <p:nvPr/>
        </p:nvSpPr>
        <p:spPr>
          <a:xfrm rot="-5400000" flipH="0" flipV="0">
            <a:off x="25591017" y="17265905"/>
            <a:ext cx="76198" cy="73164"/>
          </a:xfrm>
          <a:custGeom>
            <a:pathLst>
              <a:path w="468885" h="450214">
                <a:moveTo>
                  <a:pt x="468885" y="422148"/>
                </a:moveTo>
                <a:lnTo>
                  <a:pt x="468885" y="412750"/>
                </a:lnTo>
                <a:lnTo>
                  <a:pt x="450089" y="393951"/>
                </a:lnTo>
                <a:lnTo>
                  <a:pt x="290703" y="243839"/>
                </a:lnTo>
                <a:lnTo>
                  <a:pt x="243841" y="187576"/>
                </a:lnTo>
                <a:lnTo>
                  <a:pt x="56262" y="9398"/>
                </a:lnTo>
                <a:lnTo>
                  <a:pt x="37466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46989"/>
                </a:lnTo>
                <a:lnTo>
                  <a:pt x="9398" y="65658"/>
                </a:lnTo>
                <a:lnTo>
                  <a:pt x="168784" y="215773"/>
                </a:lnTo>
                <a:lnTo>
                  <a:pt x="225044" y="272033"/>
                </a:lnTo>
                <a:lnTo>
                  <a:pt x="412623" y="440816"/>
                </a:lnTo>
                <a:lnTo>
                  <a:pt x="412623" y="450214"/>
                </a:lnTo>
                <a:lnTo>
                  <a:pt x="450089" y="450214"/>
                </a:lnTo>
                <a:lnTo>
                  <a:pt x="459487" y="4408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46" name="Freeform 10046"/>
          <p:cNvSpPr/>
          <p:nvPr/>
        </p:nvSpPr>
        <p:spPr>
          <a:xfrm rot="-5400000" flipH="0" flipV="0">
            <a:off x="25603215" y="17272013"/>
            <a:ext cx="36572" cy="21320"/>
          </a:xfrm>
          <a:custGeom>
            <a:pathLst>
              <a:path w="225044" h="131192">
                <a:moveTo>
                  <a:pt x="225044" y="28067"/>
                </a:moveTo>
                <a:lnTo>
                  <a:pt x="225044" y="28067"/>
                </a:lnTo>
                <a:lnTo>
                  <a:pt x="215646" y="9398"/>
                </a:lnTo>
                <a:lnTo>
                  <a:pt x="206248" y="0"/>
                </a:lnTo>
                <a:lnTo>
                  <a:pt x="178180" y="0"/>
                </a:lnTo>
                <a:lnTo>
                  <a:pt x="0" y="74929"/>
                </a:lnTo>
                <a:lnTo>
                  <a:pt x="46862" y="131192"/>
                </a:lnTo>
                <a:lnTo>
                  <a:pt x="196850" y="65658"/>
                </a:lnTo>
                <a:lnTo>
                  <a:pt x="215646" y="4686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47" name="Freeform 10047"/>
          <p:cNvSpPr/>
          <p:nvPr/>
        </p:nvSpPr>
        <p:spPr>
          <a:xfrm rot="-5400000" flipH="0" flipV="0">
            <a:off x="25654265" y="17248393"/>
            <a:ext cx="108209" cy="76178"/>
          </a:xfrm>
          <a:custGeom>
            <a:pathLst>
              <a:path w="665862" h="468756">
                <a:moveTo>
                  <a:pt x="665862" y="440689"/>
                </a:moveTo>
                <a:lnTo>
                  <a:pt x="665862" y="187452"/>
                </a:lnTo>
                <a:lnTo>
                  <a:pt x="656464" y="178054"/>
                </a:lnTo>
                <a:lnTo>
                  <a:pt x="637667" y="168656"/>
                </a:lnTo>
                <a:lnTo>
                  <a:pt x="375159" y="93725"/>
                </a:lnTo>
                <a:lnTo>
                  <a:pt x="356363" y="93725"/>
                </a:lnTo>
                <a:lnTo>
                  <a:pt x="346965" y="103122"/>
                </a:lnTo>
                <a:lnTo>
                  <a:pt x="337567" y="112393"/>
                </a:lnTo>
                <a:lnTo>
                  <a:pt x="328168" y="121791"/>
                </a:lnTo>
                <a:lnTo>
                  <a:pt x="328168" y="309370"/>
                </a:lnTo>
                <a:lnTo>
                  <a:pt x="318897" y="318768"/>
                </a:lnTo>
                <a:lnTo>
                  <a:pt x="300101" y="328166"/>
                </a:lnTo>
                <a:lnTo>
                  <a:pt x="290703" y="337567"/>
                </a:lnTo>
                <a:lnTo>
                  <a:pt x="253239" y="337567"/>
                </a:lnTo>
                <a:lnTo>
                  <a:pt x="234442" y="328166"/>
                </a:lnTo>
                <a:lnTo>
                  <a:pt x="168784" y="309370"/>
                </a:lnTo>
                <a:lnTo>
                  <a:pt x="159386" y="309370"/>
                </a:lnTo>
                <a:lnTo>
                  <a:pt x="140590" y="299972"/>
                </a:lnTo>
                <a:lnTo>
                  <a:pt x="121920" y="290702"/>
                </a:lnTo>
                <a:lnTo>
                  <a:pt x="103124" y="281304"/>
                </a:lnTo>
                <a:lnTo>
                  <a:pt x="93726" y="271906"/>
                </a:lnTo>
                <a:lnTo>
                  <a:pt x="84456" y="253110"/>
                </a:lnTo>
                <a:lnTo>
                  <a:pt x="75058" y="243712"/>
                </a:lnTo>
                <a:lnTo>
                  <a:pt x="75058" y="225044"/>
                </a:lnTo>
                <a:lnTo>
                  <a:pt x="65660" y="206248"/>
                </a:lnTo>
                <a:lnTo>
                  <a:pt x="65660" y="18669"/>
                </a:lnTo>
                <a:lnTo>
                  <a:pt x="56262" y="9271"/>
                </a:lnTo>
                <a:lnTo>
                  <a:pt x="37466" y="0"/>
                </a:lnTo>
                <a:lnTo>
                  <a:pt x="18796" y="9271"/>
                </a:lnTo>
                <a:lnTo>
                  <a:pt x="0" y="18669"/>
                </a:lnTo>
                <a:lnTo>
                  <a:pt x="0" y="215646"/>
                </a:lnTo>
                <a:lnTo>
                  <a:pt x="9398" y="234441"/>
                </a:lnTo>
                <a:lnTo>
                  <a:pt x="9398" y="253110"/>
                </a:lnTo>
                <a:lnTo>
                  <a:pt x="18796" y="271906"/>
                </a:lnTo>
                <a:lnTo>
                  <a:pt x="18796" y="281304"/>
                </a:lnTo>
                <a:lnTo>
                  <a:pt x="28194" y="299972"/>
                </a:lnTo>
                <a:lnTo>
                  <a:pt x="37466" y="309370"/>
                </a:lnTo>
                <a:lnTo>
                  <a:pt x="56262" y="328166"/>
                </a:lnTo>
                <a:lnTo>
                  <a:pt x="65660" y="337567"/>
                </a:lnTo>
                <a:lnTo>
                  <a:pt x="84456" y="346965"/>
                </a:lnTo>
                <a:lnTo>
                  <a:pt x="103124" y="356236"/>
                </a:lnTo>
                <a:lnTo>
                  <a:pt x="121920" y="365633"/>
                </a:lnTo>
                <a:lnTo>
                  <a:pt x="140590" y="375031"/>
                </a:lnTo>
                <a:lnTo>
                  <a:pt x="168784" y="384429"/>
                </a:lnTo>
                <a:lnTo>
                  <a:pt x="234442" y="403225"/>
                </a:lnTo>
                <a:lnTo>
                  <a:pt x="271908" y="403225"/>
                </a:lnTo>
                <a:lnTo>
                  <a:pt x="290703" y="403225"/>
                </a:lnTo>
                <a:lnTo>
                  <a:pt x="309499" y="393827"/>
                </a:lnTo>
                <a:lnTo>
                  <a:pt x="328168" y="393827"/>
                </a:lnTo>
                <a:lnTo>
                  <a:pt x="346965" y="384429"/>
                </a:lnTo>
                <a:lnTo>
                  <a:pt x="365761" y="365633"/>
                </a:lnTo>
                <a:lnTo>
                  <a:pt x="375159" y="346965"/>
                </a:lnTo>
                <a:lnTo>
                  <a:pt x="384430" y="337567"/>
                </a:lnTo>
                <a:lnTo>
                  <a:pt x="393827" y="318768"/>
                </a:lnTo>
                <a:lnTo>
                  <a:pt x="393827" y="290702"/>
                </a:lnTo>
                <a:lnTo>
                  <a:pt x="403225" y="271906"/>
                </a:lnTo>
                <a:lnTo>
                  <a:pt x="403225" y="168656"/>
                </a:lnTo>
                <a:lnTo>
                  <a:pt x="600202" y="225044"/>
                </a:lnTo>
                <a:lnTo>
                  <a:pt x="600202" y="459358"/>
                </a:lnTo>
                <a:lnTo>
                  <a:pt x="609600" y="468756"/>
                </a:lnTo>
                <a:lnTo>
                  <a:pt x="647066" y="468756"/>
                </a:lnTo>
                <a:lnTo>
                  <a:pt x="656464" y="4593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48" name="Freeform 10048"/>
          <p:cNvSpPr/>
          <p:nvPr/>
        </p:nvSpPr>
        <p:spPr>
          <a:xfrm rot="-5400000" flipH="0" flipV="0">
            <a:off x="25394431" y="17532601"/>
            <a:ext cx="10649" cy="56405"/>
          </a:xfrm>
          <a:custGeom>
            <a:pathLst>
              <a:path w="65532" h="347089">
                <a:moveTo>
                  <a:pt x="0" y="309498"/>
                </a:moveTo>
                <a:lnTo>
                  <a:pt x="0" y="18796"/>
                </a:lnTo>
                <a:lnTo>
                  <a:pt x="9272" y="9398"/>
                </a:lnTo>
                <a:lnTo>
                  <a:pt x="28068" y="0"/>
                </a:lnTo>
                <a:lnTo>
                  <a:pt x="46864" y="9398"/>
                </a:lnTo>
                <a:lnTo>
                  <a:pt x="56262" y="18796"/>
                </a:lnTo>
                <a:lnTo>
                  <a:pt x="65532" y="37592"/>
                </a:lnTo>
                <a:lnTo>
                  <a:pt x="65532" y="309498"/>
                </a:lnTo>
                <a:lnTo>
                  <a:pt x="56262" y="328293"/>
                </a:lnTo>
                <a:lnTo>
                  <a:pt x="46864" y="337691"/>
                </a:lnTo>
                <a:lnTo>
                  <a:pt x="28068" y="347089"/>
                </a:lnTo>
                <a:lnTo>
                  <a:pt x="9272" y="337691"/>
                </a:lnTo>
                <a:lnTo>
                  <a:pt x="0" y="328293"/>
                </a:lnTo>
                <a:lnTo>
                  <a:pt x="0" y="3094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49" name="Freeform 10049"/>
          <p:cNvSpPr/>
          <p:nvPr/>
        </p:nvSpPr>
        <p:spPr>
          <a:xfrm rot="-5400000" flipH="0" flipV="0">
            <a:off x="25434048" y="17524994"/>
            <a:ext cx="100593" cy="36571"/>
          </a:xfrm>
          <a:custGeom>
            <a:pathLst>
              <a:path w="618998" h="225043">
                <a:moveTo>
                  <a:pt x="618998" y="225043"/>
                </a:moveTo>
                <a:lnTo>
                  <a:pt x="543940" y="140586"/>
                </a:lnTo>
                <a:lnTo>
                  <a:pt x="46862" y="0"/>
                </a:lnTo>
                <a:lnTo>
                  <a:pt x="28193" y="0"/>
                </a:lnTo>
                <a:lnTo>
                  <a:pt x="9398" y="9270"/>
                </a:lnTo>
                <a:lnTo>
                  <a:pt x="9398" y="18668"/>
                </a:lnTo>
                <a:lnTo>
                  <a:pt x="0" y="37464"/>
                </a:lnTo>
                <a:lnTo>
                  <a:pt x="9398" y="56260"/>
                </a:lnTo>
                <a:lnTo>
                  <a:pt x="28193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50" name="Freeform 10050"/>
          <p:cNvSpPr/>
          <p:nvPr/>
        </p:nvSpPr>
        <p:spPr>
          <a:xfrm rot="-5400000" flipH="0" flipV="0">
            <a:off x="25467575" y="17482324"/>
            <a:ext cx="32010" cy="38099"/>
          </a:xfrm>
          <a:custGeom>
            <a:pathLst>
              <a:path w="196977" h="234441">
                <a:moveTo>
                  <a:pt x="196977" y="206248"/>
                </a:moveTo>
                <a:lnTo>
                  <a:pt x="196977" y="206248"/>
                </a:lnTo>
                <a:lnTo>
                  <a:pt x="187579" y="187579"/>
                </a:lnTo>
                <a:lnTo>
                  <a:pt x="56262" y="9398"/>
                </a:lnTo>
                <a:lnTo>
                  <a:pt x="37593" y="0"/>
                </a:lnTo>
                <a:lnTo>
                  <a:pt x="9399" y="0"/>
                </a:lnTo>
                <a:lnTo>
                  <a:pt x="9399" y="9398"/>
                </a:lnTo>
                <a:lnTo>
                  <a:pt x="0" y="28066"/>
                </a:lnTo>
                <a:lnTo>
                  <a:pt x="0" y="46862"/>
                </a:lnTo>
                <a:lnTo>
                  <a:pt x="75057" y="149984"/>
                </a:lnTo>
                <a:lnTo>
                  <a:pt x="150115" y="234441"/>
                </a:lnTo>
                <a:lnTo>
                  <a:pt x="178308" y="234441"/>
                </a:lnTo>
                <a:lnTo>
                  <a:pt x="187579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51" name="Freeform 10051"/>
          <p:cNvSpPr/>
          <p:nvPr/>
        </p:nvSpPr>
        <p:spPr>
          <a:xfrm rot="-5400000" flipH="0" flipV="0">
            <a:off x="25529295" y="17530319"/>
            <a:ext cx="21340" cy="41154"/>
          </a:xfrm>
          <a:custGeom>
            <a:pathLst>
              <a:path w="131318" h="253240">
                <a:moveTo>
                  <a:pt x="131318" y="215645"/>
                </a:moveTo>
                <a:lnTo>
                  <a:pt x="131318" y="196977"/>
                </a:lnTo>
                <a:lnTo>
                  <a:pt x="112522" y="187579"/>
                </a:lnTo>
                <a:lnTo>
                  <a:pt x="0" y="159385"/>
                </a:lnTo>
                <a:lnTo>
                  <a:pt x="0" y="0"/>
                </a:lnTo>
                <a:lnTo>
                  <a:pt x="0" y="225043"/>
                </a:lnTo>
                <a:lnTo>
                  <a:pt x="93726" y="253240"/>
                </a:lnTo>
                <a:lnTo>
                  <a:pt x="121920" y="253240"/>
                </a:lnTo>
                <a:lnTo>
                  <a:pt x="131318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52" name="Freeform 10052"/>
          <p:cNvSpPr/>
          <p:nvPr/>
        </p:nvSpPr>
        <p:spPr>
          <a:xfrm rot="-5400000" flipH="0" flipV="0">
            <a:off x="25483582" y="17505945"/>
            <a:ext cx="108209" cy="67055"/>
          </a:xfrm>
          <a:custGeom>
            <a:pathLst>
              <a:path w="665860" h="412623">
                <a:moveTo>
                  <a:pt x="665860" y="300100"/>
                </a:moveTo>
                <a:lnTo>
                  <a:pt x="665860" y="281304"/>
                </a:lnTo>
                <a:lnTo>
                  <a:pt x="647191" y="271906"/>
                </a:lnTo>
                <a:lnTo>
                  <a:pt x="178181" y="9398"/>
                </a:lnTo>
                <a:lnTo>
                  <a:pt x="168909" y="0"/>
                </a:lnTo>
                <a:lnTo>
                  <a:pt x="159511" y="0"/>
                </a:lnTo>
                <a:lnTo>
                  <a:pt x="140715" y="9398"/>
                </a:lnTo>
                <a:lnTo>
                  <a:pt x="140715" y="18669"/>
                </a:lnTo>
                <a:lnTo>
                  <a:pt x="131317" y="37464"/>
                </a:lnTo>
                <a:lnTo>
                  <a:pt x="131317" y="234442"/>
                </a:lnTo>
                <a:lnTo>
                  <a:pt x="37591" y="206248"/>
                </a:lnTo>
                <a:lnTo>
                  <a:pt x="18796" y="215646"/>
                </a:lnTo>
                <a:lnTo>
                  <a:pt x="0" y="225044"/>
                </a:lnTo>
                <a:lnTo>
                  <a:pt x="0" y="243839"/>
                </a:lnTo>
                <a:lnTo>
                  <a:pt x="9398" y="262508"/>
                </a:lnTo>
                <a:lnTo>
                  <a:pt x="28193" y="271906"/>
                </a:lnTo>
                <a:lnTo>
                  <a:pt x="131317" y="300100"/>
                </a:lnTo>
                <a:lnTo>
                  <a:pt x="131317" y="375159"/>
                </a:lnTo>
                <a:lnTo>
                  <a:pt x="140715" y="393827"/>
                </a:lnTo>
                <a:lnTo>
                  <a:pt x="150113" y="412623"/>
                </a:lnTo>
                <a:lnTo>
                  <a:pt x="187579" y="412623"/>
                </a:lnTo>
                <a:lnTo>
                  <a:pt x="196977" y="393827"/>
                </a:lnTo>
                <a:lnTo>
                  <a:pt x="196977" y="93725"/>
                </a:lnTo>
                <a:lnTo>
                  <a:pt x="618998" y="328166"/>
                </a:lnTo>
                <a:lnTo>
                  <a:pt x="647191" y="328166"/>
                </a:lnTo>
                <a:lnTo>
                  <a:pt x="656462" y="31876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53" name="Freeform 10053"/>
          <p:cNvSpPr/>
          <p:nvPr/>
        </p:nvSpPr>
        <p:spPr>
          <a:xfrm rot="-5400000" flipH="0" flipV="0">
            <a:off x="25569676" y="17521950"/>
            <a:ext cx="99066" cy="44187"/>
          </a:xfrm>
          <a:custGeom>
            <a:pathLst>
              <a:path w="609600" h="271905">
                <a:moveTo>
                  <a:pt x="609600" y="159382"/>
                </a:moveTo>
                <a:lnTo>
                  <a:pt x="590804" y="150111"/>
                </a:lnTo>
                <a:lnTo>
                  <a:pt x="572134" y="131316"/>
                </a:lnTo>
                <a:lnTo>
                  <a:pt x="562736" y="121918"/>
                </a:lnTo>
                <a:lnTo>
                  <a:pt x="534542" y="112520"/>
                </a:lnTo>
                <a:lnTo>
                  <a:pt x="515874" y="93851"/>
                </a:lnTo>
                <a:lnTo>
                  <a:pt x="497078" y="84453"/>
                </a:lnTo>
                <a:lnTo>
                  <a:pt x="478282" y="75055"/>
                </a:lnTo>
                <a:lnTo>
                  <a:pt x="450214" y="65658"/>
                </a:lnTo>
                <a:lnTo>
                  <a:pt x="431418" y="56260"/>
                </a:lnTo>
                <a:lnTo>
                  <a:pt x="412623" y="46862"/>
                </a:lnTo>
                <a:lnTo>
                  <a:pt x="393954" y="46862"/>
                </a:lnTo>
                <a:lnTo>
                  <a:pt x="375157" y="37464"/>
                </a:lnTo>
                <a:lnTo>
                  <a:pt x="347090" y="28066"/>
                </a:lnTo>
                <a:lnTo>
                  <a:pt x="328295" y="28066"/>
                </a:lnTo>
                <a:lnTo>
                  <a:pt x="309499" y="18795"/>
                </a:lnTo>
                <a:lnTo>
                  <a:pt x="290703" y="18795"/>
                </a:lnTo>
                <a:lnTo>
                  <a:pt x="272033" y="9397"/>
                </a:lnTo>
                <a:lnTo>
                  <a:pt x="234441" y="9397"/>
                </a:lnTo>
                <a:lnTo>
                  <a:pt x="215773" y="0"/>
                </a:lnTo>
                <a:lnTo>
                  <a:pt x="112649" y="0"/>
                </a:lnTo>
                <a:lnTo>
                  <a:pt x="93853" y="9397"/>
                </a:lnTo>
                <a:lnTo>
                  <a:pt x="75057" y="9397"/>
                </a:lnTo>
                <a:lnTo>
                  <a:pt x="56387" y="18795"/>
                </a:lnTo>
                <a:lnTo>
                  <a:pt x="37591" y="28066"/>
                </a:lnTo>
                <a:lnTo>
                  <a:pt x="28193" y="37464"/>
                </a:lnTo>
                <a:lnTo>
                  <a:pt x="18796" y="46862"/>
                </a:lnTo>
                <a:lnTo>
                  <a:pt x="9398" y="65658"/>
                </a:lnTo>
                <a:lnTo>
                  <a:pt x="0" y="75055"/>
                </a:lnTo>
                <a:lnTo>
                  <a:pt x="0" y="150111"/>
                </a:lnTo>
                <a:lnTo>
                  <a:pt x="9398" y="168780"/>
                </a:lnTo>
                <a:lnTo>
                  <a:pt x="18796" y="178181"/>
                </a:lnTo>
                <a:lnTo>
                  <a:pt x="18796" y="196977"/>
                </a:lnTo>
                <a:lnTo>
                  <a:pt x="37591" y="206375"/>
                </a:lnTo>
                <a:lnTo>
                  <a:pt x="46862" y="225043"/>
                </a:lnTo>
                <a:lnTo>
                  <a:pt x="56387" y="234441"/>
                </a:lnTo>
                <a:lnTo>
                  <a:pt x="65658" y="131316"/>
                </a:lnTo>
                <a:lnTo>
                  <a:pt x="65658" y="112520"/>
                </a:lnTo>
                <a:lnTo>
                  <a:pt x="75057" y="103122"/>
                </a:lnTo>
                <a:lnTo>
                  <a:pt x="84455" y="84453"/>
                </a:lnTo>
                <a:lnTo>
                  <a:pt x="93853" y="75055"/>
                </a:lnTo>
                <a:lnTo>
                  <a:pt x="112649" y="75055"/>
                </a:lnTo>
                <a:lnTo>
                  <a:pt x="140715" y="65658"/>
                </a:lnTo>
                <a:lnTo>
                  <a:pt x="206375" y="65658"/>
                </a:lnTo>
                <a:lnTo>
                  <a:pt x="225171" y="75055"/>
                </a:lnTo>
                <a:lnTo>
                  <a:pt x="262635" y="75055"/>
                </a:lnTo>
                <a:lnTo>
                  <a:pt x="281305" y="84453"/>
                </a:lnTo>
                <a:lnTo>
                  <a:pt x="309499" y="93851"/>
                </a:lnTo>
                <a:lnTo>
                  <a:pt x="328295" y="93851"/>
                </a:lnTo>
                <a:lnTo>
                  <a:pt x="347090" y="103122"/>
                </a:lnTo>
                <a:lnTo>
                  <a:pt x="365759" y="103122"/>
                </a:lnTo>
                <a:lnTo>
                  <a:pt x="384556" y="112520"/>
                </a:lnTo>
                <a:lnTo>
                  <a:pt x="403352" y="121918"/>
                </a:lnTo>
                <a:lnTo>
                  <a:pt x="422021" y="131316"/>
                </a:lnTo>
                <a:lnTo>
                  <a:pt x="450214" y="140714"/>
                </a:lnTo>
                <a:lnTo>
                  <a:pt x="468883" y="150111"/>
                </a:lnTo>
                <a:lnTo>
                  <a:pt x="487680" y="159382"/>
                </a:lnTo>
                <a:lnTo>
                  <a:pt x="515874" y="168780"/>
                </a:lnTo>
                <a:lnTo>
                  <a:pt x="534542" y="187579"/>
                </a:lnTo>
                <a:lnTo>
                  <a:pt x="553338" y="196977"/>
                </a:lnTo>
                <a:lnTo>
                  <a:pt x="562736" y="206375"/>
                </a:lnTo>
                <a:lnTo>
                  <a:pt x="581406" y="225043"/>
                </a:lnTo>
                <a:lnTo>
                  <a:pt x="590804" y="234441"/>
                </a:lnTo>
                <a:lnTo>
                  <a:pt x="590804" y="243839"/>
                </a:lnTo>
                <a:lnTo>
                  <a:pt x="600202" y="262635"/>
                </a:lnTo>
                <a:lnTo>
                  <a:pt x="600202" y="27190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54" name="Freeform 10054"/>
          <p:cNvSpPr/>
          <p:nvPr/>
        </p:nvSpPr>
        <p:spPr>
          <a:xfrm rot="-5400000" flipH="0" flipV="0">
            <a:off x="25590274" y="17513551"/>
            <a:ext cx="99046" cy="42681"/>
          </a:xfrm>
          <a:custGeom>
            <a:pathLst>
              <a:path w="609473" h="262638">
                <a:moveTo>
                  <a:pt x="609473" y="159385"/>
                </a:moveTo>
                <a:lnTo>
                  <a:pt x="609473" y="131319"/>
                </a:lnTo>
                <a:lnTo>
                  <a:pt x="600075" y="121921"/>
                </a:lnTo>
                <a:lnTo>
                  <a:pt x="600075" y="103125"/>
                </a:lnTo>
                <a:lnTo>
                  <a:pt x="590804" y="84329"/>
                </a:lnTo>
                <a:lnTo>
                  <a:pt x="581406" y="75059"/>
                </a:lnTo>
                <a:lnTo>
                  <a:pt x="572009" y="56263"/>
                </a:lnTo>
                <a:lnTo>
                  <a:pt x="562611" y="37464"/>
                </a:lnTo>
                <a:lnTo>
                  <a:pt x="553213" y="28066"/>
                </a:lnTo>
                <a:lnTo>
                  <a:pt x="543815" y="140589"/>
                </a:lnTo>
                <a:lnTo>
                  <a:pt x="543815" y="149987"/>
                </a:lnTo>
                <a:lnTo>
                  <a:pt x="534417" y="168783"/>
                </a:lnTo>
                <a:lnTo>
                  <a:pt x="525019" y="178181"/>
                </a:lnTo>
                <a:lnTo>
                  <a:pt x="515747" y="187579"/>
                </a:lnTo>
                <a:lnTo>
                  <a:pt x="496951" y="196850"/>
                </a:lnTo>
                <a:lnTo>
                  <a:pt x="384429" y="196850"/>
                </a:lnTo>
                <a:lnTo>
                  <a:pt x="365634" y="187579"/>
                </a:lnTo>
                <a:lnTo>
                  <a:pt x="346965" y="187579"/>
                </a:lnTo>
                <a:lnTo>
                  <a:pt x="318770" y="178181"/>
                </a:lnTo>
                <a:lnTo>
                  <a:pt x="299974" y="178181"/>
                </a:lnTo>
                <a:lnTo>
                  <a:pt x="271908" y="168783"/>
                </a:lnTo>
                <a:lnTo>
                  <a:pt x="262510" y="168783"/>
                </a:lnTo>
                <a:lnTo>
                  <a:pt x="243714" y="159385"/>
                </a:lnTo>
                <a:lnTo>
                  <a:pt x="224918" y="149987"/>
                </a:lnTo>
                <a:lnTo>
                  <a:pt x="206248" y="149987"/>
                </a:lnTo>
                <a:lnTo>
                  <a:pt x="187452" y="140589"/>
                </a:lnTo>
                <a:lnTo>
                  <a:pt x="159386" y="131319"/>
                </a:lnTo>
                <a:lnTo>
                  <a:pt x="140590" y="121921"/>
                </a:lnTo>
                <a:lnTo>
                  <a:pt x="112522" y="103125"/>
                </a:lnTo>
                <a:lnTo>
                  <a:pt x="93726" y="93727"/>
                </a:lnTo>
                <a:lnTo>
                  <a:pt x="74930" y="84329"/>
                </a:lnTo>
                <a:lnTo>
                  <a:pt x="56262" y="65661"/>
                </a:lnTo>
                <a:lnTo>
                  <a:pt x="46864" y="56263"/>
                </a:lnTo>
                <a:lnTo>
                  <a:pt x="28068" y="46865"/>
                </a:lnTo>
                <a:lnTo>
                  <a:pt x="18670" y="28066"/>
                </a:lnTo>
                <a:lnTo>
                  <a:pt x="18670" y="18795"/>
                </a:lnTo>
                <a:lnTo>
                  <a:pt x="9271" y="9398"/>
                </a:lnTo>
                <a:lnTo>
                  <a:pt x="9271" y="0"/>
                </a:lnTo>
                <a:lnTo>
                  <a:pt x="0" y="103125"/>
                </a:lnTo>
                <a:lnTo>
                  <a:pt x="18670" y="121921"/>
                </a:lnTo>
                <a:lnTo>
                  <a:pt x="28068" y="131319"/>
                </a:lnTo>
                <a:lnTo>
                  <a:pt x="46864" y="149987"/>
                </a:lnTo>
                <a:lnTo>
                  <a:pt x="65533" y="159385"/>
                </a:lnTo>
                <a:lnTo>
                  <a:pt x="93726" y="168783"/>
                </a:lnTo>
                <a:lnTo>
                  <a:pt x="112522" y="178181"/>
                </a:lnTo>
                <a:lnTo>
                  <a:pt x="131192" y="187579"/>
                </a:lnTo>
                <a:lnTo>
                  <a:pt x="149988" y="196850"/>
                </a:lnTo>
                <a:lnTo>
                  <a:pt x="178054" y="206248"/>
                </a:lnTo>
                <a:lnTo>
                  <a:pt x="196850" y="215645"/>
                </a:lnTo>
                <a:lnTo>
                  <a:pt x="215646" y="225043"/>
                </a:lnTo>
                <a:lnTo>
                  <a:pt x="234316" y="225043"/>
                </a:lnTo>
                <a:lnTo>
                  <a:pt x="253112" y="234441"/>
                </a:lnTo>
                <a:lnTo>
                  <a:pt x="271908" y="243839"/>
                </a:lnTo>
                <a:lnTo>
                  <a:pt x="299974" y="243839"/>
                </a:lnTo>
                <a:lnTo>
                  <a:pt x="318770" y="253240"/>
                </a:lnTo>
                <a:lnTo>
                  <a:pt x="356236" y="253240"/>
                </a:lnTo>
                <a:lnTo>
                  <a:pt x="375031" y="262638"/>
                </a:lnTo>
                <a:lnTo>
                  <a:pt x="515747" y="262638"/>
                </a:lnTo>
                <a:lnTo>
                  <a:pt x="534417" y="253240"/>
                </a:lnTo>
                <a:lnTo>
                  <a:pt x="553213" y="243839"/>
                </a:lnTo>
                <a:lnTo>
                  <a:pt x="562611" y="234441"/>
                </a:lnTo>
                <a:lnTo>
                  <a:pt x="581406" y="225043"/>
                </a:lnTo>
                <a:lnTo>
                  <a:pt x="590804" y="215645"/>
                </a:lnTo>
                <a:lnTo>
                  <a:pt x="600075" y="206248"/>
                </a:lnTo>
                <a:lnTo>
                  <a:pt x="600075" y="187579"/>
                </a:lnTo>
                <a:lnTo>
                  <a:pt x="609473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55" name="Freeform 10055"/>
          <p:cNvSpPr/>
          <p:nvPr/>
        </p:nvSpPr>
        <p:spPr>
          <a:xfrm rot="-5400000" flipH="0" flipV="0">
            <a:off x="25693117" y="17564611"/>
            <a:ext cx="36592" cy="21340"/>
          </a:xfrm>
          <a:custGeom>
            <a:pathLst>
              <a:path w="225171" h="131316">
                <a:moveTo>
                  <a:pt x="225171" y="56260"/>
                </a:moveTo>
                <a:lnTo>
                  <a:pt x="168909" y="0"/>
                </a:lnTo>
                <a:lnTo>
                  <a:pt x="18796" y="65658"/>
                </a:lnTo>
                <a:lnTo>
                  <a:pt x="9398" y="75056"/>
                </a:lnTo>
                <a:lnTo>
                  <a:pt x="0" y="93852"/>
                </a:lnTo>
                <a:lnTo>
                  <a:pt x="0" y="112520"/>
                </a:lnTo>
                <a:lnTo>
                  <a:pt x="9398" y="121918"/>
                </a:lnTo>
                <a:lnTo>
                  <a:pt x="28193" y="131316"/>
                </a:lnTo>
                <a:lnTo>
                  <a:pt x="46862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56" name="Freeform 10056"/>
          <p:cNvSpPr/>
          <p:nvPr/>
        </p:nvSpPr>
        <p:spPr>
          <a:xfrm rot="-5400000" flipH="0" flipV="0">
            <a:off x="25664171" y="17518906"/>
            <a:ext cx="76198" cy="73144"/>
          </a:xfrm>
          <a:custGeom>
            <a:pathLst>
              <a:path w="468883" h="450088">
                <a:moveTo>
                  <a:pt x="468883" y="422021"/>
                </a:moveTo>
                <a:lnTo>
                  <a:pt x="468883" y="412623"/>
                </a:lnTo>
                <a:lnTo>
                  <a:pt x="450214" y="393827"/>
                </a:lnTo>
                <a:lnTo>
                  <a:pt x="290703" y="243840"/>
                </a:lnTo>
                <a:lnTo>
                  <a:pt x="243839" y="187580"/>
                </a:lnTo>
                <a:lnTo>
                  <a:pt x="56387" y="9398"/>
                </a:lnTo>
                <a:lnTo>
                  <a:pt x="37591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46863"/>
                </a:lnTo>
                <a:lnTo>
                  <a:pt x="9398" y="65658"/>
                </a:lnTo>
                <a:lnTo>
                  <a:pt x="168909" y="215646"/>
                </a:lnTo>
                <a:lnTo>
                  <a:pt x="225171" y="271906"/>
                </a:lnTo>
                <a:lnTo>
                  <a:pt x="412623" y="440690"/>
                </a:lnTo>
                <a:lnTo>
                  <a:pt x="412623" y="450088"/>
                </a:lnTo>
                <a:lnTo>
                  <a:pt x="450214" y="450088"/>
                </a:lnTo>
                <a:lnTo>
                  <a:pt x="459612" y="44069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57" name="Freeform 10057"/>
          <p:cNvSpPr/>
          <p:nvPr/>
        </p:nvSpPr>
        <p:spPr>
          <a:xfrm rot="-5400000" flipH="0" flipV="0">
            <a:off x="25676369" y="17524995"/>
            <a:ext cx="36572" cy="21340"/>
          </a:xfrm>
          <a:custGeom>
            <a:pathLst>
              <a:path w="225044" h="131319">
                <a:moveTo>
                  <a:pt x="225044" y="28066"/>
                </a:moveTo>
                <a:lnTo>
                  <a:pt x="225044" y="28066"/>
                </a:lnTo>
                <a:lnTo>
                  <a:pt x="215773" y="9398"/>
                </a:lnTo>
                <a:lnTo>
                  <a:pt x="206375" y="0"/>
                </a:lnTo>
                <a:lnTo>
                  <a:pt x="178182" y="0"/>
                </a:lnTo>
                <a:lnTo>
                  <a:pt x="0" y="75059"/>
                </a:lnTo>
                <a:lnTo>
                  <a:pt x="46864" y="131319"/>
                </a:lnTo>
                <a:lnTo>
                  <a:pt x="196977" y="65661"/>
                </a:lnTo>
                <a:lnTo>
                  <a:pt x="215773" y="468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58" name="Freeform 10058"/>
          <p:cNvSpPr/>
          <p:nvPr/>
        </p:nvSpPr>
        <p:spPr>
          <a:xfrm rot="-5400000" flipH="0" flipV="0">
            <a:off x="25768573" y="17544034"/>
            <a:ext cx="45715" cy="35044"/>
          </a:xfrm>
          <a:custGeom>
            <a:pathLst>
              <a:path w="281305" h="215646">
                <a:moveTo>
                  <a:pt x="281305" y="196850"/>
                </a:moveTo>
                <a:lnTo>
                  <a:pt x="271908" y="65531"/>
                </a:lnTo>
                <a:lnTo>
                  <a:pt x="271908" y="112524"/>
                </a:lnTo>
                <a:lnTo>
                  <a:pt x="262510" y="131320"/>
                </a:lnTo>
                <a:lnTo>
                  <a:pt x="243714" y="140590"/>
                </a:lnTo>
                <a:lnTo>
                  <a:pt x="234316" y="149988"/>
                </a:lnTo>
                <a:lnTo>
                  <a:pt x="196850" y="149988"/>
                </a:lnTo>
                <a:lnTo>
                  <a:pt x="178054" y="140590"/>
                </a:lnTo>
                <a:lnTo>
                  <a:pt x="112522" y="121922"/>
                </a:lnTo>
                <a:lnTo>
                  <a:pt x="103124" y="121922"/>
                </a:lnTo>
                <a:lnTo>
                  <a:pt x="84328" y="112524"/>
                </a:lnTo>
                <a:lnTo>
                  <a:pt x="65533" y="112524"/>
                </a:lnTo>
                <a:lnTo>
                  <a:pt x="56262" y="93725"/>
                </a:lnTo>
                <a:lnTo>
                  <a:pt x="37466" y="84327"/>
                </a:lnTo>
                <a:lnTo>
                  <a:pt x="28068" y="74929"/>
                </a:lnTo>
                <a:lnTo>
                  <a:pt x="18670" y="56261"/>
                </a:lnTo>
                <a:lnTo>
                  <a:pt x="18670" y="37465"/>
                </a:lnTo>
                <a:lnTo>
                  <a:pt x="9271" y="18669"/>
                </a:lnTo>
                <a:lnTo>
                  <a:pt x="9271" y="0"/>
                </a:lnTo>
                <a:lnTo>
                  <a:pt x="0" y="140590"/>
                </a:lnTo>
                <a:lnTo>
                  <a:pt x="9271" y="149988"/>
                </a:lnTo>
                <a:lnTo>
                  <a:pt x="28068" y="159386"/>
                </a:lnTo>
                <a:lnTo>
                  <a:pt x="46864" y="168784"/>
                </a:lnTo>
                <a:lnTo>
                  <a:pt x="65533" y="178182"/>
                </a:lnTo>
                <a:lnTo>
                  <a:pt x="84328" y="187580"/>
                </a:lnTo>
                <a:lnTo>
                  <a:pt x="112522" y="196850"/>
                </a:lnTo>
                <a:lnTo>
                  <a:pt x="178054" y="215646"/>
                </a:lnTo>
                <a:lnTo>
                  <a:pt x="253112" y="215646"/>
                </a:lnTo>
                <a:lnTo>
                  <a:pt x="271908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59" name="Freeform 10059"/>
          <p:cNvSpPr/>
          <p:nvPr/>
        </p:nvSpPr>
        <p:spPr>
          <a:xfrm rot="-5400000" flipH="0" flipV="0">
            <a:off x="25762475" y="17495275"/>
            <a:ext cx="35044" cy="33517"/>
          </a:xfrm>
          <a:custGeom>
            <a:pathLst>
              <a:path w="215646" h="206248">
                <a:moveTo>
                  <a:pt x="215646" y="65658"/>
                </a:moveTo>
                <a:lnTo>
                  <a:pt x="196850" y="46863"/>
                </a:lnTo>
                <a:lnTo>
                  <a:pt x="187452" y="37465"/>
                </a:lnTo>
                <a:lnTo>
                  <a:pt x="168782" y="28067"/>
                </a:lnTo>
                <a:lnTo>
                  <a:pt x="149986" y="18669"/>
                </a:lnTo>
                <a:lnTo>
                  <a:pt x="131191" y="9398"/>
                </a:lnTo>
                <a:lnTo>
                  <a:pt x="103124" y="9398"/>
                </a:lnTo>
                <a:lnTo>
                  <a:pt x="93726" y="0"/>
                </a:lnTo>
                <a:lnTo>
                  <a:pt x="56260" y="0"/>
                </a:lnTo>
                <a:lnTo>
                  <a:pt x="28067" y="9398"/>
                </a:lnTo>
                <a:lnTo>
                  <a:pt x="9398" y="9398"/>
                </a:lnTo>
                <a:lnTo>
                  <a:pt x="0" y="18669"/>
                </a:lnTo>
                <a:lnTo>
                  <a:pt x="9398" y="149985"/>
                </a:lnTo>
                <a:lnTo>
                  <a:pt x="9398" y="103123"/>
                </a:lnTo>
                <a:lnTo>
                  <a:pt x="18669" y="84327"/>
                </a:lnTo>
                <a:lnTo>
                  <a:pt x="37464" y="74929"/>
                </a:lnTo>
                <a:lnTo>
                  <a:pt x="46862" y="74929"/>
                </a:lnTo>
                <a:lnTo>
                  <a:pt x="65658" y="65658"/>
                </a:lnTo>
                <a:lnTo>
                  <a:pt x="84328" y="65658"/>
                </a:lnTo>
                <a:lnTo>
                  <a:pt x="103124" y="74929"/>
                </a:lnTo>
                <a:lnTo>
                  <a:pt x="112522" y="74929"/>
                </a:lnTo>
                <a:lnTo>
                  <a:pt x="131191" y="84327"/>
                </a:lnTo>
                <a:lnTo>
                  <a:pt x="149986" y="93725"/>
                </a:lnTo>
                <a:lnTo>
                  <a:pt x="159384" y="103123"/>
                </a:lnTo>
                <a:lnTo>
                  <a:pt x="178180" y="112521"/>
                </a:lnTo>
                <a:lnTo>
                  <a:pt x="187452" y="131189"/>
                </a:lnTo>
                <a:lnTo>
                  <a:pt x="196850" y="140587"/>
                </a:lnTo>
                <a:lnTo>
                  <a:pt x="196850" y="159383"/>
                </a:lnTo>
                <a:lnTo>
                  <a:pt x="206248" y="178182"/>
                </a:lnTo>
                <a:lnTo>
                  <a:pt x="206248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60" name="Freeform 10060"/>
          <p:cNvSpPr/>
          <p:nvPr/>
        </p:nvSpPr>
        <p:spPr>
          <a:xfrm rot="-5400000" flipH="0" flipV="0">
            <a:off x="25731227" y="17503654"/>
            <a:ext cx="108209" cy="71637"/>
          </a:xfrm>
          <a:custGeom>
            <a:pathLst>
              <a:path w="665860" h="440816">
                <a:moveTo>
                  <a:pt x="665860" y="309500"/>
                </a:moveTo>
                <a:lnTo>
                  <a:pt x="665860" y="272036"/>
                </a:lnTo>
                <a:lnTo>
                  <a:pt x="656462" y="253240"/>
                </a:lnTo>
                <a:lnTo>
                  <a:pt x="656462" y="234441"/>
                </a:lnTo>
                <a:lnTo>
                  <a:pt x="647191" y="215645"/>
                </a:lnTo>
                <a:lnTo>
                  <a:pt x="647191" y="196977"/>
                </a:lnTo>
                <a:lnTo>
                  <a:pt x="637793" y="178181"/>
                </a:lnTo>
                <a:lnTo>
                  <a:pt x="628396" y="168783"/>
                </a:lnTo>
                <a:lnTo>
                  <a:pt x="618998" y="159385"/>
                </a:lnTo>
                <a:lnTo>
                  <a:pt x="609600" y="150114"/>
                </a:lnTo>
                <a:lnTo>
                  <a:pt x="600202" y="290704"/>
                </a:lnTo>
                <a:lnTo>
                  <a:pt x="600202" y="300102"/>
                </a:lnTo>
                <a:lnTo>
                  <a:pt x="590804" y="318898"/>
                </a:lnTo>
                <a:lnTo>
                  <a:pt x="590804" y="337694"/>
                </a:lnTo>
                <a:lnTo>
                  <a:pt x="581406" y="356362"/>
                </a:lnTo>
                <a:lnTo>
                  <a:pt x="572134" y="365760"/>
                </a:lnTo>
                <a:lnTo>
                  <a:pt x="487680" y="365760"/>
                </a:lnTo>
                <a:lnTo>
                  <a:pt x="468883" y="356362"/>
                </a:lnTo>
                <a:lnTo>
                  <a:pt x="450214" y="346964"/>
                </a:lnTo>
                <a:lnTo>
                  <a:pt x="440816" y="337694"/>
                </a:lnTo>
                <a:lnTo>
                  <a:pt x="431418" y="328296"/>
                </a:lnTo>
                <a:lnTo>
                  <a:pt x="412623" y="309500"/>
                </a:lnTo>
                <a:lnTo>
                  <a:pt x="412623" y="290704"/>
                </a:lnTo>
                <a:lnTo>
                  <a:pt x="403352" y="272036"/>
                </a:lnTo>
                <a:lnTo>
                  <a:pt x="403352" y="234441"/>
                </a:lnTo>
                <a:lnTo>
                  <a:pt x="393954" y="103125"/>
                </a:lnTo>
                <a:lnTo>
                  <a:pt x="375157" y="121921"/>
                </a:lnTo>
                <a:lnTo>
                  <a:pt x="365759" y="103125"/>
                </a:lnTo>
                <a:lnTo>
                  <a:pt x="356361" y="93854"/>
                </a:lnTo>
                <a:lnTo>
                  <a:pt x="347090" y="75059"/>
                </a:lnTo>
                <a:lnTo>
                  <a:pt x="328295" y="65661"/>
                </a:lnTo>
                <a:lnTo>
                  <a:pt x="309499" y="56263"/>
                </a:lnTo>
                <a:lnTo>
                  <a:pt x="300101" y="46865"/>
                </a:lnTo>
                <a:lnTo>
                  <a:pt x="281305" y="37591"/>
                </a:lnTo>
                <a:lnTo>
                  <a:pt x="253237" y="28193"/>
                </a:lnTo>
                <a:lnTo>
                  <a:pt x="234441" y="18795"/>
                </a:lnTo>
                <a:lnTo>
                  <a:pt x="168909" y="0"/>
                </a:lnTo>
                <a:lnTo>
                  <a:pt x="131317" y="0"/>
                </a:lnTo>
                <a:lnTo>
                  <a:pt x="84455" y="0"/>
                </a:lnTo>
                <a:lnTo>
                  <a:pt x="65658" y="9398"/>
                </a:lnTo>
                <a:lnTo>
                  <a:pt x="56387" y="18795"/>
                </a:lnTo>
                <a:lnTo>
                  <a:pt x="37591" y="37591"/>
                </a:lnTo>
                <a:lnTo>
                  <a:pt x="18796" y="56263"/>
                </a:lnTo>
                <a:lnTo>
                  <a:pt x="9398" y="65661"/>
                </a:lnTo>
                <a:lnTo>
                  <a:pt x="9398" y="84456"/>
                </a:lnTo>
                <a:lnTo>
                  <a:pt x="0" y="103125"/>
                </a:lnTo>
                <a:lnTo>
                  <a:pt x="0" y="178181"/>
                </a:lnTo>
                <a:lnTo>
                  <a:pt x="9398" y="206375"/>
                </a:lnTo>
                <a:lnTo>
                  <a:pt x="9398" y="225043"/>
                </a:lnTo>
                <a:lnTo>
                  <a:pt x="18796" y="243839"/>
                </a:lnTo>
                <a:lnTo>
                  <a:pt x="28193" y="253240"/>
                </a:lnTo>
                <a:lnTo>
                  <a:pt x="37591" y="272036"/>
                </a:lnTo>
                <a:lnTo>
                  <a:pt x="46862" y="272036"/>
                </a:lnTo>
                <a:lnTo>
                  <a:pt x="56387" y="290704"/>
                </a:lnTo>
                <a:lnTo>
                  <a:pt x="65658" y="150114"/>
                </a:lnTo>
                <a:lnTo>
                  <a:pt x="65658" y="112523"/>
                </a:lnTo>
                <a:lnTo>
                  <a:pt x="75057" y="93854"/>
                </a:lnTo>
                <a:lnTo>
                  <a:pt x="84455" y="84456"/>
                </a:lnTo>
                <a:lnTo>
                  <a:pt x="93853" y="75059"/>
                </a:lnTo>
                <a:lnTo>
                  <a:pt x="112649" y="65661"/>
                </a:lnTo>
                <a:lnTo>
                  <a:pt x="168909" y="65661"/>
                </a:lnTo>
                <a:lnTo>
                  <a:pt x="234441" y="84456"/>
                </a:lnTo>
                <a:lnTo>
                  <a:pt x="243839" y="93854"/>
                </a:lnTo>
                <a:lnTo>
                  <a:pt x="262635" y="93854"/>
                </a:lnTo>
                <a:lnTo>
                  <a:pt x="272033" y="103125"/>
                </a:lnTo>
                <a:lnTo>
                  <a:pt x="290703" y="112523"/>
                </a:lnTo>
                <a:lnTo>
                  <a:pt x="300101" y="131319"/>
                </a:lnTo>
                <a:lnTo>
                  <a:pt x="309499" y="140717"/>
                </a:lnTo>
                <a:lnTo>
                  <a:pt x="318897" y="159385"/>
                </a:lnTo>
                <a:lnTo>
                  <a:pt x="328295" y="178181"/>
                </a:lnTo>
                <a:lnTo>
                  <a:pt x="328295" y="215645"/>
                </a:lnTo>
                <a:lnTo>
                  <a:pt x="337692" y="346964"/>
                </a:lnTo>
                <a:lnTo>
                  <a:pt x="356361" y="337694"/>
                </a:lnTo>
                <a:lnTo>
                  <a:pt x="365759" y="346964"/>
                </a:lnTo>
                <a:lnTo>
                  <a:pt x="375157" y="365760"/>
                </a:lnTo>
                <a:lnTo>
                  <a:pt x="384556" y="375158"/>
                </a:lnTo>
                <a:lnTo>
                  <a:pt x="403352" y="384556"/>
                </a:lnTo>
                <a:lnTo>
                  <a:pt x="422021" y="403225"/>
                </a:lnTo>
                <a:lnTo>
                  <a:pt x="431418" y="412623"/>
                </a:lnTo>
                <a:lnTo>
                  <a:pt x="450214" y="422020"/>
                </a:lnTo>
                <a:lnTo>
                  <a:pt x="478282" y="422020"/>
                </a:lnTo>
                <a:lnTo>
                  <a:pt x="497078" y="431418"/>
                </a:lnTo>
                <a:lnTo>
                  <a:pt x="515874" y="440816"/>
                </a:lnTo>
                <a:lnTo>
                  <a:pt x="534542" y="440816"/>
                </a:lnTo>
                <a:lnTo>
                  <a:pt x="562736" y="440816"/>
                </a:lnTo>
                <a:lnTo>
                  <a:pt x="581406" y="431418"/>
                </a:lnTo>
                <a:lnTo>
                  <a:pt x="600202" y="422020"/>
                </a:lnTo>
                <a:lnTo>
                  <a:pt x="609600" y="412623"/>
                </a:lnTo>
                <a:lnTo>
                  <a:pt x="628396" y="403225"/>
                </a:lnTo>
                <a:lnTo>
                  <a:pt x="628396" y="393954"/>
                </a:lnTo>
                <a:lnTo>
                  <a:pt x="647191" y="384556"/>
                </a:lnTo>
                <a:lnTo>
                  <a:pt x="656462" y="365760"/>
                </a:lnTo>
                <a:lnTo>
                  <a:pt x="656462" y="346964"/>
                </a:lnTo>
                <a:lnTo>
                  <a:pt x="665860" y="32829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61" name="Freeform 10061"/>
          <p:cNvSpPr/>
          <p:nvPr/>
        </p:nvSpPr>
        <p:spPr>
          <a:xfrm rot="-5400000" flipH="0" flipV="0">
            <a:off x="25388321" y="17784065"/>
            <a:ext cx="10670" cy="56385"/>
          </a:xfrm>
          <a:custGeom>
            <a:pathLst>
              <a:path w="65660" h="346962">
                <a:moveTo>
                  <a:pt x="0" y="309497"/>
                </a:moveTo>
                <a:lnTo>
                  <a:pt x="0" y="18795"/>
                </a:lnTo>
                <a:lnTo>
                  <a:pt x="9271" y="9398"/>
                </a:lnTo>
                <a:lnTo>
                  <a:pt x="28067" y="0"/>
                </a:lnTo>
                <a:lnTo>
                  <a:pt x="46864" y="9398"/>
                </a:lnTo>
                <a:lnTo>
                  <a:pt x="56262" y="18795"/>
                </a:lnTo>
                <a:lnTo>
                  <a:pt x="65660" y="37464"/>
                </a:lnTo>
                <a:lnTo>
                  <a:pt x="65660" y="309497"/>
                </a:lnTo>
                <a:lnTo>
                  <a:pt x="56262" y="328293"/>
                </a:lnTo>
                <a:lnTo>
                  <a:pt x="46864" y="337564"/>
                </a:lnTo>
                <a:lnTo>
                  <a:pt x="28067" y="346962"/>
                </a:lnTo>
                <a:lnTo>
                  <a:pt x="9271" y="337564"/>
                </a:lnTo>
                <a:lnTo>
                  <a:pt x="0" y="328293"/>
                </a:lnTo>
                <a:lnTo>
                  <a:pt x="0" y="3094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62" name="Freeform 10062"/>
          <p:cNvSpPr/>
          <p:nvPr/>
        </p:nvSpPr>
        <p:spPr>
          <a:xfrm rot="-5400000" flipH="0" flipV="0">
            <a:off x="25427196" y="17757409"/>
            <a:ext cx="97518" cy="77705"/>
          </a:xfrm>
          <a:custGeom>
            <a:pathLst>
              <a:path w="600075" h="478154">
                <a:moveTo>
                  <a:pt x="600075" y="459485"/>
                </a:moveTo>
                <a:lnTo>
                  <a:pt x="600075" y="328166"/>
                </a:lnTo>
                <a:lnTo>
                  <a:pt x="600075" y="337564"/>
                </a:lnTo>
                <a:lnTo>
                  <a:pt x="590804" y="365761"/>
                </a:lnTo>
                <a:lnTo>
                  <a:pt x="590804" y="375032"/>
                </a:lnTo>
                <a:lnTo>
                  <a:pt x="581406" y="393827"/>
                </a:lnTo>
                <a:lnTo>
                  <a:pt x="562610" y="403225"/>
                </a:lnTo>
                <a:lnTo>
                  <a:pt x="553213" y="403225"/>
                </a:lnTo>
                <a:lnTo>
                  <a:pt x="534544" y="412623"/>
                </a:lnTo>
                <a:lnTo>
                  <a:pt x="515748" y="412623"/>
                </a:lnTo>
                <a:lnTo>
                  <a:pt x="496951" y="403225"/>
                </a:lnTo>
                <a:lnTo>
                  <a:pt x="478282" y="393827"/>
                </a:lnTo>
                <a:lnTo>
                  <a:pt x="468884" y="384429"/>
                </a:lnTo>
                <a:lnTo>
                  <a:pt x="450089" y="365761"/>
                </a:lnTo>
                <a:lnTo>
                  <a:pt x="56262" y="9398"/>
                </a:lnTo>
                <a:lnTo>
                  <a:pt x="37466" y="0"/>
                </a:lnTo>
                <a:lnTo>
                  <a:pt x="18670" y="9398"/>
                </a:lnTo>
                <a:lnTo>
                  <a:pt x="0" y="18796"/>
                </a:lnTo>
                <a:lnTo>
                  <a:pt x="0" y="328166"/>
                </a:lnTo>
                <a:lnTo>
                  <a:pt x="18670" y="337564"/>
                </a:lnTo>
                <a:lnTo>
                  <a:pt x="37466" y="346962"/>
                </a:lnTo>
                <a:lnTo>
                  <a:pt x="46864" y="337564"/>
                </a:lnTo>
                <a:lnTo>
                  <a:pt x="65532" y="328166"/>
                </a:lnTo>
                <a:lnTo>
                  <a:pt x="65532" y="112521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1895" y="440690"/>
                </a:lnTo>
                <a:lnTo>
                  <a:pt x="440691" y="450087"/>
                </a:lnTo>
                <a:lnTo>
                  <a:pt x="459487" y="459485"/>
                </a:lnTo>
                <a:lnTo>
                  <a:pt x="478282" y="468883"/>
                </a:lnTo>
                <a:lnTo>
                  <a:pt x="496951" y="468883"/>
                </a:lnTo>
                <a:lnTo>
                  <a:pt x="515748" y="478154"/>
                </a:lnTo>
                <a:lnTo>
                  <a:pt x="543815" y="478154"/>
                </a:lnTo>
                <a:lnTo>
                  <a:pt x="562610" y="468883"/>
                </a:lnTo>
                <a:lnTo>
                  <a:pt x="581406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63" name="Freeform 10063"/>
          <p:cNvSpPr/>
          <p:nvPr/>
        </p:nvSpPr>
        <p:spPr>
          <a:xfrm rot="-5400000" flipH="0" flipV="0">
            <a:off x="25472146" y="17724635"/>
            <a:ext cx="27429" cy="51824"/>
          </a:xfrm>
          <a:custGeom>
            <a:pathLst>
              <a:path w="168783" h="318898">
                <a:moveTo>
                  <a:pt x="168783" y="206375"/>
                </a:moveTo>
                <a:lnTo>
                  <a:pt x="168783" y="168911"/>
                </a:lnTo>
                <a:lnTo>
                  <a:pt x="159386" y="140717"/>
                </a:lnTo>
                <a:lnTo>
                  <a:pt x="159386" y="121921"/>
                </a:lnTo>
                <a:lnTo>
                  <a:pt x="150115" y="103253"/>
                </a:lnTo>
                <a:lnTo>
                  <a:pt x="140717" y="93855"/>
                </a:lnTo>
                <a:lnTo>
                  <a:pt x="131319" y="75059"/>
                </a:lnTo>
                <a:lnTo>
                  <a:pt x="121921" y="65661"/>
                </a:lnTo>
                <a:lnTo>
                  <a:pt x="103124" y="46865"/>
                </a:lnTo>
                <a:lnTo>
                  <a:pt x="93853" y="37595"/>
                </a:lnTo>
                <a:lnTo>
                  <a:pt x="75057" y="18799"/>
                </a:lnTo>
                <a:lnTo>
                  <a:pt x="56262" y="9401"/>
                </a:lnTo>
                <a:lnTo>
                  <a:pt x="56262" y="0"/>
                </a:lnTo>
                <a:lnTo>
                  <a:pt x="28195" y="0"/>
                </a:lnTo>
                <a:lnTo>
                  <a:pt x="9398" y="9401"/>
                </a:lnTo>
                <a:lnTo>
                  <a:pt x="0" y="28197"/>
                </a:lnTo>
                <a:lnTo>
                  <a:pt x="0" y="37595"/>
                </a:lnTo>
                <a:lnTo>
                  <a:pt x="9398" y="56263"/>
                </a:lnTo>
                <a:lnTo>
                  <a:pt x="28195" y="65661"/>
                </a:lnTo>
                <a:lnTo>
                  <a:pt x="37593" y="75059"/>
                </a:lnTo>
                <a:lnTo>
                  <a:pt x="56262" y="93855"/>
                </a:lnTo>
                <a:lnTo>
                  <a:pt x="75057" y="121921"/>
                </a:lnTo>
                <a:lnTo>
                  <a:pt x="84455" y="140717"/>
                </a:lnTo>
                <a:lnTo>
                  <a:pt x="93853" y="150115"/>
                </a:lnTo>
                <a:lnTo>
                  <a:pt x="103124" y="168911"/>
                </a:lnTo>
                <a:lnTo>
                  <a:pt x="103124" y="318898"/>
                </a:lnTo>
                <a:lnTo>
                  <a:pt x="121921" y="309500"/>
                </a:lnTo>
                <a:lnTo>
                  <a:pt x="131319" y="290705"/>
                </a:lnTo>
                <a:lnTo>
                  <a:pt x="150115" y="281434"/>
                </a:lnTo>
                <a:lnTo>
                  <a:pt x="159386" y="262638"/>
                </a:lnTo>
                <a:lnTo>
                  <a:pt x="159386" y="243842"/>
                </a:lnTo>
                <a:lnTo>
                  <a:pt x="168783" y="22517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64" name="Freeform 10064"/>
          <p:cNvSpPr/>
          <p:nvPr/>
        </p:nvSpPr>
        <p:spPr>
          <a:xfrm rot="-5400000" flipH="0" flipV="0">
            <a:off x="25499576" y="17752064"/>
            <a:ext cx="108189" cy="77726"/>
          </a:xfrm>
          <a:custGeom>
            <a:pathLst>
              <a:path w="665734" h="478284">
                <a:moveTo>
                  <a:pt x="665734" y="347092"/>
                </a:moveTo>
                <a:lnTo>
                  <a:pt x="665734" y="178308"/>
                </a:lnTo>
                <a:lnTo>
                  <a:pt x="647066" y="168911"/>
                </a:lnTo>
                <a:lnTo>
                  <a:pt x="609474" y="168911"/>
                </a:lnTo>
                <a:lnTo>
                  <a:pt x="600075" y="178308"/>
                </a:lnTo>
                <a:lnTo>
                  <a:pt x="600075" y="337694"/>
                </a:lnTo>
                <a:lnTo>
                  <a:pt x="590804" y="356490"/>
                </a:lnTo>
                <a:lnTo>
                  <a:pt x="590804" y="375158"/>
                </a:lnTo>
                <a:lnTo>
                  <a:pt x="581406" y="393954"/>
                </a:lnTo>
                <a:lnTo>
                  <a:pt x="562610" y="403352"/>
                </a:lnTo>
                <a:lnTo>
                  <a:pt x="496951" y="403352"/>
                </a:lnTo>
                <a:lnTo>
                  <a:pt x="487553" y="393954"/>
                </a:lnTo>
                <a:lnTo>
                  <a:pt x="468884" y="384556"/>
                </a:lnTo>
                <a:lnTo>
                  <a:pt x="450089" y="375158"/>
                </a:lnTo>
                <a:lnTo>
                  <a:pt x="431293" y="365888"/>
                </a:lnTo>
                <a:lnTo>
                  <a:pt x="421895" y="347092"/>
                </a:lnTo>
                <a:lnTo>
                  <a:pt x="412497" y="328296"/>
                </a:lnTo>
                <a:lnTo>
                  <a:pt x="403225" y="309628"/>
                </a:lnTo>
                <a:lnTo>
                  <a:pt x="403225" y="196977"/>
                </a:lnTo>
                <a:lnTo>
                  <a:pt x="393827" y="178308"/>
                </a:lnTo>
                <a:lnTo>
                  <a:pt x="384429" y="168911"/>
                </a:lnTo>
                <a:lnTo>
                  <a:pt x="365633" y="159513"/>
                </a:lnTo>
                <a:lnTo>
                  <a:pt x="346965" y="168911"/>
                </a:lnTo>
                <a:lnTo>
                  <a:pt x="337567" y="178308"/>
                </a:lnTo>
                <a:lnTo>
                  <a:pt x="328169" y="196977"/>
                </a:lnTo>
                <a:lnTo>
                  <a:pt x="328169" y="300230"/>
                </a:lnTo>
                <a:lnTo>
                  <a:pt x="318771" y="318898"/>
                </a:lnTo>
                <a:lnTo>
                  <a:pt x="300101" y="328296"/>
                </a:lnTo>
                <a:lnTo>
                  <a:pt x="290703" y="337694"/>
                </a:lnTo>
                <a:lnTo>
                  <a:pt x="253112" y="337694"/>
                </a:lnTo>
                <a:lnTo>
                  <a:pt x="234443" y="328296"/>
                </a:lnTo>
                <a:lnTo>
                  <a:pt x="168783" y="309628"/>
                </a:lnTo>
                <a:lnTo>
                  <a:pt x="159385" y="309628"/>
                </a:lnTo>
                <a:lnTo>
                  <a:pt x="140590" y="300230"/>
                </a:lnTo>
                <a:lnTo>
                  <a:pt x="121794" y="290832"/>
                </a:lnTo>
                <a:lnTo>
                  <a:pt x="112523" y="281434"/>
                </a:lnTo>
                <a:lnTo>
                  <a:pt x="93726" y="262635"/>
                </a:lnTo>
                <a:lnTo>
                  <a:pt x="84328" y="243839"/>
                </a:lnTo>
                <a:lnTo>
                  <a:pt x="74930" y="225171"/>
                </a:lnTo>
                <a:lnTo>
                  <a:pt x="65532" y="206375"/>
                </a:lnTo>
                <a:lnTo>
                  <a:pt x="65532" y="18923"/>
                </a:lnTo>
                <a:lnTo>
                  <a:pt x="56262" y="9398"/>
                </a:lnTo>
                <a:lnTo>
                  <a:pt x="37466" y="0"/>
                </a:lnTo>
                <a:lnTo>
                  <a:pt x="18670" y="9398"/>
                </a:lnTo>
                <a:lnTo>
                  <a:pt x="0" y="18923"/>
                </a:lnTo>
                <a:lnTo>
                  <a:pt x="0" y="206375"/>
                </a:lnTo>
                <a:lnTo>
                  <a:pt x="9272" y="225171"/>
                </a:lnTo>
                <a:lnTo>
                  <a:pt x="9272" y="243839"/>
                </a:lnTo>
                <a:lnTo>
                  <a:pt x="18670" y="262635"/>
                </a:lnTo>
                <a:lnTo>
                  <a:pt x="28068" y="281434"/>
                </a:lnTo>
                <a:lnTo>
                  <a:pt x="37466" y="300230"/>
                </a:lnTo>
                <a:lnTo>
                  <a:pt x="46864" y="309628"/>
                </a:lnTo>
                <a:lnTo>
                  <a:pt x="56262" y="328296"/>
                </a:lnTo>
                <a:lnTo>
                  <a:pt x="74930" y="337694"/>
                </a:lnTo>
                <a:lnTo>
                  <a:pt x="84328" y="347092"/>
                </a:lnTo>
                <a:lnTo>
                  <a:pt x="103124" y="356490"/>
                </a:lnTo>
                <a:lnTo>
                  <a:pt x="121794" y="365888"/>
                </a:lnTo>
                <a:lnTo>
                  <a:pt x="140590" y="375158"/>
                </a:lnTo>
                <a:lnTo>
                  <a:pt x="168783" y="384556"/>
                </a:lnTo>
                <a:lnTo>
                  <a:pt x="234443" y="403352"/>
                </a:lnTo>
                <a:lnTo>
                  <a:pt x="300101" y="403352"/>
                </a:lnTo>
                <a:lnTo>
                  <a:pt x="318771" y="393954"/>
                </a:lnTo>
                <a:lnTo>
                  <a:pt x="337567" y="393954"/>
                </a:lnTo>
                <a:lnTo>
                  <a:pt x="346965" y="375158"/>
                </a:lnTo>
                <a:lnTo>
                  <a:pt x="356363" y="365888"/>
                </a:lnTo>
                <a:lnTo>
                  <a:pt x="365633" y="384556"/>
                </a:lnTo>
                <a:lnTo>
                  <a:pt x="375031" y="403352"/>
                </a:lnTo>
                <a:lnTo>
                  <a:pt x="393827" y="412750"/>
                </a:lnTo>
                <a:lnTo>
                  <a:pt x="403225" y="422148"/>
                </a:lnTo>
                <a:lnTo>
                  <a:pt x="421895" y="440817"/>
                </a:lnTo>
                <a:lnTo>
                  <a:pt x="440691" y="450214"/>
                </a:lnTo>
                <a:lnTo>
                  <a:pt x="459487" y="459612"/>
                </a:lnTo>
                <a:lnTo>
                  <a:pt x="478282" y="469010"/>
                </a:lnTo>
                <a:lnTo>
                  <a:pt x="496951" y="469010"/>
                </a:lnTo>
                <a:lnTo>
                  <a:pt x="506349" y="478284"/>
                </a:lnTo>
                <a:lnTo>
                  <a:pt x="534544" y="478284"/>
                </a:lnTo>
                <a:lnTo>
                  <a:pt x="553213" y="469010"/>
                </a:lnTo>
                <a:lnTo>
                  <a:pt x="572008" y="469010"/>
                </a:lnTo>
                <a:lnTo>
                  <a:pt x="590804" y="459612"/>
                </a:lnTo>
                <a:lnTo>
                  <a:pt x="600075" y="459612"/>
                </a:lnTo>
                <a:lnTo>
                  <a:pt x="618872" y="440817"/>
                </a:lnTo>
                <a:lnTo>
                  <a:pt x="628270" y="431419"/>
                </a:lnTo>
                <a:lnTo>
                  <a:pt x="647066" y="422148"/>
                </a:lnTo>
                <a:lnTo>
                  <a:pt x="656337" y="403352"/>
                </a:lnTo>
                <a:lnTo>
                  <a:pt x="656337" y="384556"/>
                </a:lnTo>
                <a:lnTo>
                  <a:pt x="665734" y="36588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65" name="Freeform 10065"/>
          <p:cNvSpPr/>
          <p:nvPr/>
        </p:nvSpPr>
        <p:spPr>
          <a:xfrm rot="-5400000" flipH="0" flipV="0">
            <a:off x="25575786" y="17773394"/>
            <a:ext cx="99046" cy="44208"/>
          </a:xfrm>
          <a:custGeom>
            <a:pathLst>
              <a:path w="609474" h="272033">
                <a:moveTo>
                  <a:pt x="609474" y="159513"/>
                </a:moveTo>
                <a:lnTo>
                  <a:pt x="590804" y="150115"/>
                </a:lnTo>
                <a:lnTo>
                  <a:pt x="572008" y="131316"/>
                </a:lnTo>
                <a:lnTo>
                  <a:pt x="562610" y="121918"/>
                </a:lnTo>
                <a:lnTo>
                  <a:pt x="534544" y="112647"/>
                </a:lnTo>
                <a:lnTo>
                  <a:pt x="515748" y="93852"/>
                </a:lnTo>
                <a:lnTo>
                  <a:pt x="496951" y="84454"/>
                </a:lnTo>
                <a:lnTo>
                  <a:pt x="478282" y="75056"/>
                </a:lnTo>
                <a:lnTo>
                  <a:pt x="450089" y="65658"/>
                </a:lnTo>
                <a:lnTo>
                  <a:pt x="431293" y="56387"/>
                </a:lnTo>
                <a:lnTo>
                  <a:pt x="412497" y="46989"/>
                </a:lnTo>
                <a:lnTo>
                  <a:pt x="393827" y="46989"/>
                </a:lnTo>
                <a:lnTo>
                  <a:pt x="375031" y="37591"/>
                </a:lnTo>
                <a:lnTo>
                  <a:pt x="346965" y="28194"/>
                </a:lnTo>
                <a:lnTo>
                  <a:pt x="328169" y="28194"/>
                </a:lnTo>
                <a:lnTo>
                  <a:pt x="309373" y="18796"/>
                </a:lnTo>
                <a:lnTo>
                  <a:pt x="290703" y="18796"/>
                </a:lnTo>
                <a:lnTo>
                  <a:pt x="271907" y="9398"/>
                </a:lnTo>
                <a:lnTo>
                  <a:pt x="234443" y="9398"/>
                </a:lnTo>
                <a:lnTo>
                  <a:pt x="215647" y="0"/>
                </a:lnTo>
                <a:lnTo>
                  <a:pt x="112523" y="0"/>
                </a:lnTo>
                <a:lnTo>
                  <a:pt x="93726" y="9398"/>
                </a:lnTo>
                <a:lnTo>
                  <a:pt x="74930" y="9398"/>
                </a:lnTo>
                <a:lnTo>
                  <a:pt x="56262" y="18796"/>
                </a:lnTo>
                <a:lnTo>
                  <a:pt x="37466" y="28194"/>
                </a:lnTo>
                <a:lnTo>
                  <a:pt x="28068" y="37591"/>
                </a:lnTo>
                <a:lnTo>
                  <a:pt x="18670" y="46989"/>
                </a:lnTo>
                <a:lnTo>
                  <a:pt x="9272" y="65658"/>
                </a:lnTo>
                <a:lnTo>
                  <a:pt x="0" y="75056"/>
                </a:lnTo>
                <a:lnTo>
                  <a:pt x="0" y="150115"/>
                </a:lnTo>
                <a:lnTo>
                  <a:pt x="9272" y="168911"/>
                </a:lnTo>
                <a:lnTo>
                  <a:pt x="18670" y="178181"/>
                </a:lnTo>
                <a:lnTo>
                  <a:pt x="18670" y="196977"/>
                </a:lnTo>
                <a:lnTo>
                  <a:pt x="37466" y="206375"/>
                </a:lnTo>
                <a:lnTo>
                  <a:pt x="46864" y="225171"/>
                </a:lnTo>
                <a:lnTo>
                  <a:pt x="56262" y="234441"/>
                </a:lnTo>
                <a:lnTo>
                  <a:pt x="65532" y="131316"/>
                </a:lnTo>
                <a:lnTo>
                  <a:pt x="65532" y="112647"/>
                </a:lnTo>
                <a:lnTo>
                  <a:pt x="74930" y="103250"/>
                </a:lnTo>
                <a:lnTo>
                  <a:pt x="84328" y="84454"/>
                </a:lnTo>
                <a:lnTo>
                  <a:pt x="93726" y="75056"/>
                </a:lnTo>
                <a:lnTo>
                  <a:pt x="112523" y="75056"/>
                </a:lnTo>
                <a:lnTo>
                  <a:pt x="140590" y="65658"/>
                </a:lnTo>
                <a:lnTo>
                  <a:pt x="206249" y="65658"/>
                </a:lnTo>
                <a:lnTo>
                  <a:pt x="225045" y="75056"/>
                </a:lnTo>
                <a:lnTo>
                  <a:pt x="262509" y="75056"/>
                </a:lnTo>
                <a:lnTo>
                  <a:pt x="281305" y="84454"/>
                </a:lnTo>
                <a:lnTo>
                  <a:pt x="309373" y="93852"/>
                </a:lnTo>
                <a:lnTo>
                  <a:pt x="328169" y="93852"/>
                </a:lnTo>
                <a:lnTo>
                  <a:pt x="346965" y="103250"/>
                </a:lnTo>
                <a:lnTo>
                  <a:pt x="365633" y="103250"/>
                </a:lnTo>
                <a:lnTo>
                  <a:pt x="384429" y="112647"/>
                </a:lnTo>
                <a:lnTo>
                  <a:pt x="403225" y="121918"/>
                </a:lnTo>
                <a:lnTo>
                  <a:pt x="421895" y="131316"/>
                </a:lnTo>
                <a:lnTo>
                  <a:pt x="450089" y="140717"/>
                </a:lnTo>
                <a:lnTo>
                  <a:pt x="468884" y="150115"/>
                </a:lnTo>
                <a:lnTo>
                  <a:pt x="487553" y="159513"/>
                </a:lnTo>
                <a:lnTo>
                  <a:pt x="515748" y="168911"/>
                </a:lnTo>
                <a:lnTo>
                  <a:pt x="534544" y="187579"/>
                </a:lnTo>
                <a:lnTo>
                  <a:pt x="553213" y="196977"/>
                </a:lnTo>
                <a:lnTo>
                  <a:pt x="562610" y="206375"/>
                </a:lnTo>
                <a:lnTo>
                  <a:pt x="581406" y="225171"/>
                </a:lnTo>
                <a:lnTo>
                  <a:pt x="590804" y="234441"/>
                </a:lnTo>
                <a:lnTo>
                  <a:pt x="590804" y="243839"/>
                </a:lnTo>
                <a:lnTo>
                  <a:pt x="600075" y="262635"/>
                </a:lnTo>
                <a:lnTo>
                  <a:pt x="600075" y="27203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66" name="Freeform 10066"/>
          <p:cNvSpPr/>
          <p:nvPr/>
        </p:nvSpPr>
        <p:spPr>
          <a:xfrm rot="-5400000" flipH="0" flipV="0">
            <a:off x="25596362" y="17765015"/>
            <a:ext cx="99045" cy="42681"/>
          </a:xfrm>
          <a:custGeom>
            <a:pathLst>
              <a:path w="609472" h="262638">
                <a:moveTo>
                  <a:pt x="609472" y="159386"/>
                </a:moveTo>
                <a:lnTo>
                  <a:pt x="609472" y="131319"/>
                </a:lnTo>
                <a:lnTo>
                  <a:pt x="600075" y="121921"/>
                </a:lnTo>
                <a:lnTo>
                  <a:pt x="600075" y="103125"/>
                </a:lnTo>
                <a:lnTo>
                  <a:pt x="590804" y="84457"/>
                </a:lnTo>
                <a:lnTo>
                  <a:pt x="581406" y="75059"/>
                </a:lnTo>
                <a:lnTo>
                  <a:pt x="572008" y="56263"/>
                </a:lnTo>
                <a:lnTo>
                  <a:pt x="562610" y="37595"/>
                </a:lnTo>
                <a:lnTo>
                  <a:pt x="553212" y="28197"/>
                </a:lnTo>
                <a:lnTo>
                  <a:pt x="543813" y="140717"/>
                </a:lnTo>
                <a:lnTo>
                  <a:pt x="543813" y="150115"/>
                </a:lnTo>
                <a:lnTo>
                  <a:pt x="534542" y="168784"/>
                </a:lnTo>
                <a:lnTo>
                  <a:pt x="525144" y="178181"/>
                </a:lnTo>
                <a:lnTo>
                  <a:pt x="515746" y="187579"/>
                </a:lnTo>
                <a:lnTo>
                  <a:pt x="496951" y="196977"/>
                </a:lnTo>
                <a:lnTo>
                  <a:pt x="384429" y="196977"/>
                </a:lnTo>
                <a:lnTo>
                  <a:pt x="365633" y="187579"/>
                </a:lnTo>
                <a:lnTo>
                  <a:pt x="346963" y="187579"/>
                </a:lnTo>
                <a:lnTo>
                  <a:pt x="318769" y="178181"/>
                </a:lnTo>
                <a:lnTo>
                  <a:pt x="300101" y="178181"/>
                </a:lnTo>
                <a:lnTo>
                  <a:pt x="271907" y="168784"/>
                </a:lnTo>
                <a:lnTo>
                  <a:pt x="262509" y="168784"/>
                </a:lnTo>
                <a:lnTo>
                  <a:pt x="243839" y="159386"/>
                </a:lnTo>
                <a:lnTo>
                  <a:pt x="225043" y="150115"/>
                </a:lnTo>
                <a:lnTo>
                  <a:pt x="206247" y="150115"/>
                </a:lnTo>
                <a:lnTo>
                  <a:pt x="187579" y="140717"/>
                </a:lnTo>
                <a:lnTo>
                  <a:pt x="159385" y="131319"/>
                </a:lnTo>
                <a:lnTo>
                  <a:pt x="140588" y="121921"/>
                </a:lnTo>
                <a:lnTo>
                  <a:pt x="112521" y="103125"/>
                </a:lnTo>
                <a:lnTo>
                  <a:pt x="93726" y="93855"/>
                </a:lnTo>
                <a:lnTo>
                  <a:pt x="74930" y="84457"/>
                </a:lnTo>
                <a:lnTo>
                  <a:pt x="56261" y="65661"/>
                </a:lnTo>
                <a:lnTo>
                  <a:pt x="46862" y="56263"/>
                </a:lnTo>
                <a:lnTo>
                  <a:pt x="28066" y="46865"/>
                </a:lnTo>
                <a:lnTo>
                  <a:pt x="18668" y="28197"/>
                </a:lnTo>
                <a:lnTo>
                  <a:pt x="18668" y="18799"/>
                </a:lnTo>
                <a:lnTo>
                  <a:pt x="9270" y="9401"/>
                </a:lnTo>
                <a:lnTo>
                  <a:pt x="9270" y="0"/>
                </a:lnTo>
                <a:lnTo>
                  <a:pt x="0" y="103125"/>
                </a:lnTo>
                <a:lnTo>
                  <a:pt x="18668" y="121921"/>
                </a:lnTo>
                <a:lnTo>
                  <a:pt x="28066" y="131319"/>
                </a:lnTo>
                <a:lnTo>
                  <a:pt x="46862" y="150115"/>
                </a:lnTo>
                <a:lnTo>
                  <a:pt x="65532" y="159386"/>
                </a:lnTo>
                <a:lnTo>
                  <a:pt x="93726" y="168784"/>
                </a:lnTo>
                <a:lnTo>
                  <a:pt x="112521" y="178181"/>
                </a:lnTo>
                <a:lnTo>
                  <a:pt x="131317" y="187579"/>
                </a:lnTo>
                <a:lnTo>
                  <a:pt x="149987" y="196977"/>
                </a:lnTo>
                <a:lnTo>
                  <a:pt x="178181" y="206375"/>
                </a:lnTo>
                <a:lnTo>
                  <a:pt x="196850" y="215776"/>
                </a:lnTo>
                <a:lnTo>
                  <a:pt x="215645" y="225174"/>
                </a:lnTo>
                <a:lnTo>
                  <a:pt x="234441" y="225174"/>
                </a:lnTo>
                <a:lnTo>
                  <a:pt x="253111" y="234445"/>
                </a:lnTo>
                <a:lnTo>
                  <a:pt x="271907" y="243842"/>
                </a:lnTo>
                <a:lnTo>
                  <a:pt x="300101" y="243842"/>
                </a:lnTo>
                <a:lnTo>
                  <a:pt x="318769" y="253240"/>
                </a:lnTo>
                <a:lnTo>
                  <a:pt x="356235" y="253240"/>
                </a:lnTo>
                <a:lnTo>
                  <a:pt x="375031" y="262638"/>
                </a:lnTo>
                <a:lnTo>
                  <a:pt x="515746" y="262638"/>
                </a:lnTo>
                <a:lnTo>
                  <a:pt x="534542" y="253240"/>
                </a:lnTo>
                <a:lnTo>
                  <a:pt x="553212" y="243842"/>
                </a:lnTo>
                <a:lnTo>
                  <a:pt x="562610" y="234445"/>
                </a:lnTo>
                <a:lnTo>
                  <a:pt x="581406" y="225174"/>
                </a:lnTo>
                <a:lnTo>
                  <a:pt x="590804" y="215776"/>
                </a:lnTo>
                <a:lnTo>
                  <a:pt x="600075" y="206375"/>
                </a:lnTo>
                <a:lnTo>
                  <a:pt x="600075" y="187579"/>
                </a:lnTo>
                <a:lnTo>
                  <a:pt x="609472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67" name="Freeform 10067"/>
          <p:cNvSpPr/>
          <p:nvPr/>
        </p:nvSpPr>
        <p:spPr>
          <a:xfrm rot="-5400000" flipH="0" flipV="0">
            <a:off x="25699226" y="17816075"/>
            <a:ext cx="36572" cy="21320"/>
          </a:xfrm>
          <a:custGeom>
            <a:pathLst>
              <a:path w="225045" h="131192">
                <a:moveTo>
                  <a:pt x="225045" y="56260"/>
                </a:moveTo>
                <a:lnTo>
                  <a:pt x="168783" y="0"/>
                </a:lnTo>
                <a:lnTo>
                  <a:pt x="18670" y="65658"/>
                </a:lnTo>
                <a:lnTo>
                  <a:pt x="9272" y="74928"/>
                </a:lnTo>
                <a:lnTo>
                  <a:pt x="0" y="93724"/>
                </a:lnTo>
                <a:lnTo>
                  <a:pt x="0" y="112523"/>
                </a:lnTo>
                <a:lnTo>
                  <a:pt x="9272" y="121921"/>
                </a:lnTo>
                <a:lnTo>
                  <a:pt x="28068" y="131192"/>
                </a:lnTo>
                <a:lnTo>
                  <a:pt x="46864" y="13119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68" name="Freeform 10068"/>
          <p:cNvSpPr/>
          <p:nvPr/>
        </p:nvSpPr>
        <p:spPr>
          <a:xfrm rot="-5400000" flipH="0" flipV="0">
            <a:off x="25670260" y="17770350"/>
            <a:ext cx="76198" cy="73144"/>
          </a:xfrm>
          <a:custGeom>
            <a:pathLst>
              <a:path w="468884" h="450087">
                <a:moveTo>
                  <a:pt x="468884" y="422020"/>
                </a:moveTo>
                <a:lnTo>
                  <a:pt x="468884" y="412623"/>
                </a:lnTo>
                <a:lnTo>
                  <a:pt x="450089" y="393954"/>
                </a:lnTo>
                <a:lnTo>
                  <a:pt x="290703" y="243839"/>
                </a:lnTo>
                <a:lnTo>
                  <a:pt x="243841" y="187579"/>
                </a:lnTo>
                <a:lnTo>
                  <a:pt x="56262" y="9398"/>
                </a:lnTo>
                <a:lnTo>
                  <a:pt x="37466" y="0"/>
                </a:lnTo>
                <a:lnTo>
                  <a:pt x="18670" y="9398"/>
                </a:lnTo>
                <a:lnTo>
                  <a:pt x="0" y="18795"/>
                </a:lnTo>
                <a:lnTo>
                  <a:pt x="0" y="46862"/>
                </a:lnTo>
                <a:lnTo>
                  <a:pt x="9272" y="65658"/>
                </a:lnTo>
                <a:lnTo>
                  <a:pt x="168783" y="215773"/>
                </a:lnTo>
                <a:lnTo>
                  <a:pt x="225045" y="272033"/>
                </a:lnTo>
                <a:lnTo>
                  <a:pt x="412497" y="440816"/>
                </a:lnTo>
                <a:lnTo>
                  <a:pt x="412497" y="450087"/>
                </a:lnTo>
                <a:lnTo>
                  <a:pt x="450089" y="450087"/>
                </a:lnTo>
                <a:lnTo>
                  <a:pt x="459487" y="4408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69" name="Freeform 10069"/>
          <p:cNvSpPr/>
          <p:nvPr/>
        </p:nvSpPr>
        <p:spPr>
          <a:xfrm rot="-5400000" flipH="0" flipV="0">
            <a:off x="25682458" y="17776438"/>
            <a:ext cx="36571" cy="21340"/>
          </a:xfrm>
          <a:custGeom>
            <a:pathLst>
              <a:path w="225043" h="131319">
                <a:moveTo>
                  <a:pt x="225043" y="28197"/>
                </a:moveTo>
                <a:lnTo>
                  <a:pt x="225043" y="28197"/>
                </a:lnTo>
                <a:lnTo>
                  <a:pt x="215646" y="9401"/>
                </a:lnTo>
                <a:lnTo>
                  <a:pt x="206248" y="0"/>
                </a:lnTo>
                <a:lnTo>
                  <a:pt x="178054" y="0"/>
                </a:lnTo>
                <a:lnTo>
                  <a:pt x="0" y="75059"/>
                </a:lnTo>
                <a:lnTo>
                  <a:pt x="46862" y="131319"/>
                </a:lnTo>
                <a:lnTo>
                  <a:pt x="196850" y="65661"/>
                </a:lnTo>
                <a:lnTo>
                  <a:pt x="215646" y="468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70" name="Freeform 10070"/>
          <p:cNvSpPr/>
          <p:nvPr/>
        </p:nvSpPr>
        <p:spPr>
          <a:xfrm rot="-5400000" flipH="0" flipV="0">
            <a:off x="25774661" y="17795498"/>
            <a:ext cx="45715" cy="35044"/>
          </a:xfrm>
          <a:custGeom>
            <a:pathLst>
              <a:path w="281305" h="215646">
                <a:moveTo>
                  <a:pt x="281305" y="196977"/>
                </a:moveTo>
                <a:lnTo>
                  <a:pt x="271907" y="65661"/>
                </a:lnTo>
                <a:lnTo>
                  <a:pt x="271907" y="112523"/>
                </a:lnTo>
                <a:lnTo>
                  <a:pt x="262509" y="131319"/>
                </a:lnTo>
                <a:lnTo>
                  <a:pt x="243839" y="140717"/>
                </a:lnTo>
                <a:lnTo>
                  <a:pt x="234441" y="150115"/>
                </a:lnTo>
                <a:lnTo>
                  <a:pt x="196850" y="150115"/>
                </a:lnTo>
                <a:lnTo>
                  <a:pt x="178181" y="140717"/>
                </a:lnTo>
                <a:lnTo>
                  <a:pt x="112521" y="121921"/>
                </a:lnTo>
                <a:lnTo>
                  <a:pt x="103123" y="121921"/>
                </a:lnTo>
                <a:lnTo>
                  <a:pt x="84328" y="112523"/>
                </a:lnTo>
                <a:lnTo>
                  <a:pt x="65532" y="112523"/>
                </a:lnTo>
                <a:lnTo>
                  <a:pt x="56261" y="93855"/>
                </a:lnTo>
                <a:lnTo>
                  <a:pt x="37464" y="84457"/>
                </a:lnTo>
                <a:lnTo>
                  <a:pt x="28066" y="75059"/>
                </a:lnTo>
                <a:lnTo>
                  <a:pt x="18668" y="56260"/>
                </a:lnTo>
                <a:lnTo>
                  <a:pt x="18668" y="37464"/>
                </a:lnTo>
                <a:lnTo>
                  <a:pt x="9270" y="18796"/>
                </a:lnTo>
                <a:lnTo>
                  <a:pt x="9270" y="0"/>
                </a:lnTo>
                <a:lnTo>
                  <a:pt x="0" y="140717"/>
                </a:lnTo>
                <a:lnTo>
                  <a:pt x="9270" y="150115"/>
                </a:lnTo>
                <a:lnTo>
                  <a:pt x="28066" y="159385"/>
                </a:lnTo>
                <a:lnTo>
                  <a:pt x="46862" y="168783"/>
                </a:lnTo>
                <a:lnTo>
                  <a:pt x="65532" y="178181"/>
                </a:lnTo>
                <a:lnTo>
                  <a:pt x="84328" y="187579"/>
                </a:lnTo>
                <a:lnTo>
                  <a:pt x="112521" y="196977"/>
                </a:lnTo>
                <a:lnTo>
                  <a:pt x="178181" y="215646"/>
                </a:lnTo>
                <a:lnTo>
                  <a:pt x="253111" y="215646"/>
                </a:lnTo>
                <a:lnTo>
                  <a:pt x="271907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71" name="Freeform 10071"/>
          <p:cNvSpPr/>
          <p:nvPr/>
        </p:nvSpPr>
        <p:spPr>
          <a:xfrm rot="-5400000" flipH="0" flipV="0">
            <a:off x="25768573" y="17746729"/>
            <a:ext cx="35045" cy="33538"/>
          </a:xfrm>
          <a:custGeom>
            <a:pathLst>
              <a:path w="215647" h="206375">
                <a:moveTo>
                  <a:pt x="215647" y="65658"/>
                </a:moveTo>
                <a:lnTo>
                  <a:pt x="196977" y="46862"/>
                </a:lnTo>
                <a:lnTo>
                  <a:pt x="187579" y="37464"/>
                </a:lnTo>
                <a:lnTo>
                  <a:pt x="168783" y="28193"/>
                </a:lnTo>
                <a:lnTo>
                  <a:pt x="149988" y="18796"/>
                </a:lnTo>
                <a:lnTo>
                  <a:pt x="131319" y="9398"/>
                </a:lnTo>
                <a:lnTo>
                  <a:pt x="103124" y="9398"/>
                </a:lnTo>
                <a:lnTo>
                  <a:pt x="93726" y="0"/>
                </a:lnTo>
                <a:lnTo>
                  <a:pt x="56262" y="0"/>
                </a:lnTo>
                <a:lnTo>
                  <a:pt x="28068" y="9398"/>
                </a:lnTo>
                <a:lnTo>
                  <a:pt x="9398" y="9398"/>
                </a:lnTo>
                <a:lnTo>
                  <a:pt x="0" y="18796"/>
                </a:lnTo>
                <a:lnTo>
                  <a:pt x="9398" y="150115"/>
                </a:lnTo>
                <a:lnTo>
                  <a:pt x="9398" y="103122"/>
                </a:lnTo>
                <a:lnTo>
                  <a:pt x="18670" y="84454"/>
                </a:lnTo>
                <a:lnTo>
                  <a:pt x="37466" y="75056"/>
                </a:lnTo>
                <a:lnTo>
                  <a:pt x="46864" y="75056"/>
                </a:lnTo>
                <a:lnTo>
                  <a:pt x="65660" y="65658"/>
                </a:lnTo>
                <a:lnTo>
                  <a:pt x="84455" y="65658"/>
                </a:lnTo>
                <a:lnTo>
                  <a:pt x="103124" y="75056"/>
                </a:lnTo>
                <a:lnTo>
                  <a:pt x="112522" y="75056"/>
                </a:lnTo>
                <a:lnTo>
                  <a:pt x="131319" y="84454"/>
                </a:lnTo>
                <a:lnTo>
                  <a:pt x="149988" y="93724"/>
                </a:lnTo>
                <a:lnTo>
                  <a:pt x="159386" y="103122"/>
                </a:lnTo>
                <a:lnTo>
                  <a:pt x="178181" y="112520"/>
                </a:lnTo>
                <a:lnTo>
                  <a:pt x="187579" y="131319"/>
                </a:lnTo>
                <a:lnTo>
                  <a:pt x="196977" y="140717"/>
                </a:lnTo>
                <a:lnTo>
                  <a:pt x="196977" y="159513"/>
                </a:lnTo>
                <a:lnTo>
                  <a:pt x="206248" y="178181"/>
                </a:lnTo>
                <a:lnTo>
                  <a:pt x="206248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72" name="Freeform 10072"/>
          <p:cNvSpPr/>
          <p:nvPr/>
        </p:nvSpPr>
        <p:spPr>
          <a:xfrm rot="-5400000" flipH="0" flipV="0">
            <a:off x="25737337" y="17755118"/>
            <a:ext cx="108189" cy="71617"/>
          </a:xfrm>
          <a:custGeom>
            <a:pathLst>
              <a:path w="665734" h="440693">
                <a:moveTo>
                  <a:pt x="665734" y="309373"/>
                </a:moveTo>
                <a:lnTo>
                  <a:pt x="665734" y="271909"/>
                </a:lnTo>
                <a:lnTo>
                  <a:pt x="656337" y="253113"/>
                </a:lnTo>
                <a:lnTo>
                  <a:pt x="656337" y="234445"/>
                </a:lnTo>
                <a:lnTo>
                  <a:pt x="647066" y="215649"/>
                </a:lnTo>
                <a:lnTo>
                  <a:pt x="647066" y="196850"/>
                </a:lnTo>
                <a:lnTo>
                  <a:pt x="637668" y="178054"/>
                </a:lnTo>
                <a:lnTo>
                  <a:pt x="628270" y="168784"/>
                </a:lnTo>
                <a:lnTo>
                  <a:pt x="618872" y="159386"/>
                </a:lnTo>
                <a:lnTo>
                  <a:pt x="609474" y="149988"/>
                </a:lnTo>
                <a:lnTo>
                  <a:pt x="600075" y="290705"/>
                </a:lnTo>
                <a:lnTo>
                  <a:pt x="600075" y="300103"/>
                </a:lnTo>
                <a:lnTo>
                  <a:pt x="590804" y="318771"/>
                </a:lnTo>
                <a:lnTo>
                  <a:pt x="590804" y="337567"/>
                </a:lnTo>
                <a:lnTo>
                  <a:pt x="581406" y="356363"/>
                </a:lnTo>
                <a:lnTo>
                  <a:pt x="572008" y="365634"/>
                </a:lnTo>
                <a:lnTo>
                  <a:pt x="487553" y="365634"/>
                </a:lnTo>
                <a:lnTo>
                  <a:pt x="468884" y="356363"/>
                </a:lnTo>
                <a:lnTo>
                  <a:pt x="450089" y="346965"/>
                </a:lnTo>
                <a:lnTo>
                  <a:pt x="440691" y="337567"/>
                </a:lnTo>
                <a:lnTo>
                  <a:pt x="431293" y="328169"/>
                </a:lnTo>
                <a:lnTo>
                  <a:pt x="412497" y="309373"/>
                </a:lnTo>
                <a:lnTo>
                  <a:pt x="412497" y="290705"/>
                </a:lnTo>
                <a:lnTo>
                  <a:pt x="403225" y="271909"/>
                </a:lnTo>
                <a:lnTo>
                  <a:pt x="403225" y="234445"/>
                </a:lnTo>
                <a:lnTo>
                  <a:pt x="393827" y="103126"/>
                </a:lnTo>
                <a:lnTo>
                  <a:pt x="375031" y="121794"/>
                </a:lnTo>
                <a:lnTo>
                  <a:pt x="365633" y="103126"/>
                </a:lnTo>
                <a:lnTo>
                  <a:pt x="356363" y="93728"/>
                </a:lnTo>
                <a:lnTo>
                  <a:pt x="346965" y="74932"/>
                </a:lnTo>
                <a:lnTo>
                  <a:pt x="328169" y="65534"/>
                </a:lnTo>
                <a:lnTo>
                  <a:pt x="309373" y="56263"/>
                </a:lnTo>
                <a:lnTo>
                  <a:pt x="300101" y="46865"/>
                </a:lnTo>
                <a:lnTo>
                  <a:pt x="281305" y="37468"/>
                </a:lnTo>
                <a:lnTo>
                  <a:pt x="253112" y="28070"/>
                </a:lnTo>
                <a:lnTo>
                  <a:pt x="234443" y="18672"/>
                </a:lnTo>
                <a:lnTo>
                  <a:pt x="168783" y="0"/>
                </a:lnTo>
                <a:lnTo>
                  <a:pt x="131192" y="0"/>
                </a:lnTo>
                <a:lnTo>
                  <a:pt x="84328" y="0"/>
                </a:lnTo>
                <a:lnTo>
                  <a:pt x="65532" y="9274"/>
                </a:lnTo>
                <a:lnTo>
                  <a:pt x="56262" y="18672"/>
                </a:lnTo>
                <a:lnTo>
                  <a:pt x="37466" y="37468"/>
                </a:lnTo>
                <a:lnTo>
                  <a:pt x="18670" y="56263"/>
                </a:lnTo>
                <a:lnTo>
                  <a:pt x="9272" y="65534"/>
                </a:lnTo>
                <a:lnTo>
                  <a:pt x="9272" y="84330"/>
                </a:lnTo>
                <a:lnTo>
                  <a:pt x="0" y="103126"/>
                </a:lnTo>
                <a:lnTo>
                  <a:pt x="0" y="178054"/>
                </a:lnTo>
                <a:lnTo>
                  <a:pt x="9272" y="206248"/>
                </a:lnTo>
                <a:lnTo>
                  <a:pt x="9272" y="225047"/>
                </a:lnTo>
                <a:lnTo>
                  <a:pt x="18670" y="243843"/>
                </a:lnTo>
                <a:lnTo>
                  <a:pt x="28068" y="253113"/>
                </a:lnTo>
                <a:lnTo>
                  <a:pt x="37466" y="271909"/>
                </a:lnTo>
                <a:lnTo>
                  <a:pt x="46864" y="271909"/>
                </a:lnTo>
                <a:lnTo>
                  <a:pt x="56262" y="290705"/>
                </a:lnTo>
                <a:lnTo>
                  <a:pt x="65532" y="149988"/>
                </a:lnTo>
                <a:lnTo>
                  <a:pt x="65532" y="112523"/>
                </a:lnTo>
                <a:lnTo>
                  <a:pt x="74930" y="93728"/>
                </a:lnTo>
                <a:lnTo>
                  <a:pt x="84328" y="84330"/>
                </a:lnTo>
                <a:lnTo>
                  <a:pt x="93726" y="74932"/>
                </a:lnTo>
                <a:lnTo>
                  <a:pt x="112523" y="65534"/>
                </a:lnTo>
                <a:lnTo>
                  <a:pt x="168783" y="65534"/>
                </a:lnTo>
                <a:lnTo>
                  <a:pt x="234443" y="84330"/>
                </a:lnTo>
                <a:lnTo>
                  <a:pt x="243841" y="93728"/>
                </a:lnTo>
                <a:lnTo>
                  <a:pt x="262509" y="93728"/>
                </a:lnTo>
                <a:lnTo>
                  <a:pt x="271907" y="103126"/>
                </a:lnTo>
                <a:lnTo>
                  <a:pt x="290703" y="112523"/>
                </a:lnTo>
                <a:lnTo>
                  <a:pt x="300101" y="131192"/>
                </a:lnTo>
                <a:lnTo>
                  <a:pt x="309373" y="140590"/>
                </a:lnTo>
                <a:lnTo>
                  <a:pt x="318771" y="159386"/>
                </a:lnTo>
                <a:lnTo>
                  <a:pt x="328169" y="178054"/>
                </a:lnTo>
                <a:lnTo>
                  <a:pt x="328169" y="215649"/>
                </a:lnTo>
                <a:lnTo>
                  <a:pt x="337567" y="346965"/>
                </a:lnTo>
                <a:lnTo>
                  <a:pt x="356363" y="337567"/>
                </a:lnTo>
                <a:lnTo>
                  <a:pt x="365633" y="346965"/>
                </a:lnTo>
                <a:lnTo>
                  <a:pt x="375031" y="365634"/>
                </a:lnTo>
                <a:lnTo>
                  <a:pt x="384429" y="375032"/>
                </a:lnTo>
                <a:lnTo>
                  <a:pt x="403225" y="384429"/>
                </a:lnTo>
                <a:lnTo>
                  <a:pt x="421895" y="403225"/>
                </a:lnTo>
                <a:lnTo>
                  <a:pt x="431293" y="412499"/>
                </a:lnTo>
                <a:lnTo>
                  <a:pt x="450089" y="421897"/>
                </a:lnTo>
                <a:lnTo>
                  <a:pt x="478282" y="421897"/>
                </a:lnTo>
                <a:lnTo>
                  <a:pt x="496951" y="431295"/>
                </a:lnTo>
                <a:lnTo>
                  <a:pt x="515748" y="440693"/>
                </a:lnTo>
                <a:lnTo>
                  <a:pt x="534544" y="440693"/>
                </a:lnTo>
                <a:lnTo>
                  <a:pt x="562610" y="440693"/>
                </a:lnTo>
                <a:lnTo>
                  <a:pt x="581406" y="431295"/>
                </a:lnTo>
                <a:lnTo>
                  <a:pt x="600075" y="421897"/>
                </a:lnTo>
                <a:lnTo>
                  <a:pt x="609474" y="412499"/>
                </a:lnTo>
                <a:lnTo>
                  <a:pt x="628270" y="403225"/>
                </a:lnTo>
                <a:lnTo>
                  <a:pt x="628270" y="393827"/>
                </a:lnTo>
                <a:lnTo>
                  <a:pt x="647066" y="384429"/>
                </a:lnTo>
                <a:lnTo>
                  <a:pt x="656337" y="365634"/>
                </a:lnTo>
                <a:lnTo>
                  <a:pt x="656337" y="346965"/>
                </a:lnTo>
                <a:lnTo>
                  <a:pt x="665734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73" name="Freeform 10073"/>
          <p:cNvSpPr/>
          <p:nvPr/>
        </p:nvSpPr>
        <p:spPr>
          <a:xfrm rot="-5400000" flipH="0" flipV="0">
            <a:off x="25388321" y="18037057"/>
            <a:ext cx="10670" cy="56385"/>
          </a:xfrm>
          <a:custGeom>
            <a:pathLst>
              <a:path w="65658" h="346962">
                <a:moveTo>
                  <a:pt x="0" y="309497"/>
                </a:moveTo>
                <a:lnTo>
                  <a:pt x="0" y="18795"/>
                </a:lnTo>
                <a:lnTo>
                  <a:pt x="9398" y="9398"/>
                </a:lnTo>
                <a:lnTo>
                  <a:pt x="28194" y="0"/>
                </a:lnTo>
                <a:lnTo>
                  <a:pt x="46862" y="9398"/>
                </a:lnTo>
                <a:lnTo>
                  <a:pt x="56260" y="18795"/>
                </a:lnTo>
                <a:lnTo>
                  <a:pt x="65658" y="37464"/>
                </a:lnTo>
                <a:lnTo>
                  <a:pt x="65658" y="309497"/>
                </a:lnTo>
                <a:lnTo>
                  <a:pt x="56260" y="328293"/>
                </a:lnTo>
                <a:lnTo>
                  <a:pt x="46862" y="337564"/>
                </a:lnTo>
                <a:lnTo>
                  <a:pt x="28194" y="346962"/>
                </a:lnTo>
                <a:lnTo>
                  <a:pt x="9398" y="337564"/>
                </a:lnTo>
                <a:lnTo>
                  <a:pt x="0" y="328293"/>
                </a:lnTo>
                <a:lnTo>
                  <a:pt x="0" y="3094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74" name="Freeform 10074"/>
          <p:cNvSpPr/>
          <p:nvPr/>
        </p:nvSpPr>
        <p:spPr>
          <a:xfrm rot="-5400000" flipH="0" flipV="0">
            <a:off x="25427185" y="18010391"/>
            <a:ext cx="97539" cy="77705"/>
          </a:xfrm>
          <a:custGeom>
            <a:pathLst>
              <a:path w="600203" h="478154">
                <a:moveTo>
                  <a:pt x="600203" y="459485"/>
                </a:moveTo>
                <a:lnTo>
                  <a:pt x="600203" y="328166"/>
                </a:lnTo>
                <a:lnTo>
                  <a:pt x="600203" y="337564"/>
                </a:lnTo>
                <a:lnTo>
                  <a:pt x="590805" y="365761"/>
                </a:lnTo>
                <a:lnTo>
                  <a:pt x="590805" y="375032"/>
                </a:lnTo>
                <a:lnTo>
                  <a:pt x="581407" y="393827"/>
                </a:lnTo>
                <a:lnTo>
                  <a:pt x="562611" y="403225"/>
                </a:lnTo>
                <a:lnTo>
                  <a:pt x="553213" y="403225"/>
                </a:lnTo>
                <a:lnTo>
                  <a:pt x="534543" y="412623"/>
                </a:lnTo>
                <a:lnTo>
                  <a:pt x="515747" y="412623"/>
                </a:lnTo>
                <a:lnTo>
                  <a:pt x="497079" y="403225"/>
                </a:lnTo>
                <a:lnTo>
                  <a:pt x="478283" y="393827"/>
                </a:lnTo>
                <a:lnTo>
                  <a:pt x="468885" y="384429"/>
                </a:lnTo>
                <a:lnTo>
                  <a:pt x="450089" y="365761"/>
                </a:lnTo>
                <a:lnTo>
                  <a:pt x="56262" y="9398"/>
                </a:lnTo>
                <a:lnTo>
                  <a:pt x="37592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328166"/>
                </a:lnTo>
                <a:lnTo>
                  <a:pt x="18669" y="337564"/>
                </a:lnTo>
                <a:lnTo>
                  <a:pt x="37592" y="346962"/>
                </a:lnTo>
                <a:lnTo>
                  <a:pt x="46864" y="337564"/>
                </a:lnTo>
                <a:lnTo>
                  <a:pt x="65660" y="328166"/>
                </a:lnTo>
                <a:lnTo>
                  <a:pt x="65660" y="112521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2021" y="440690"/>
                </a:lnTo>
                <a:lnTo>
                  <a:pt x="440817" y="450087"/>
                </a:lnTo>
                <a:lnTo>
                  <a:pt x="459487" y="459485"/>
                </a:lnTo>
                <a:lnTo>
                  <a:pt x="478283" y="468883"/>
                </a:lnTo>
                <a:lnTo>
                  <a:pt x="497079" y="468883"/>
                </a:lnTo>
                <a:lnTo>
                  <a:pt x="515747" y="478154"/>
                </a:lnTo>
                <a:lnTo>
                  <a:pt x="543941" y="478154"/>
                </a:lnTo>
                <a:lnTo>
                  <a:pt x="562611" y="468883"/>
                </a:lnTo>
                <a:lnTo>
                  <a:pt x="581407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75" name="Freeform 10075"/>
          <p:cNvSpPr/>
          <p:nvPr/>
        </p:nvSpPr>
        <p:spPr>
          <a:xfrm rot="-5400000" flipH="0" flipV="0">
            <a:off x="25472146" y="17977606"/>
            <a:ext cx="27429" cy="51824"/>
          </a:xfrm>
          <a:custGeom>
            <a:pathLst>
              <a:path w="168783" h="318898">
                <a:moveTo>
                  <a:pt x="168783" y="206375"/>
                </a:moveTo>
                <a:lnTo>
                  <a:pt x="168783" y="168911"/>
                </a:lnTo>
                <a:lnTo>
                  <a:pt x="159385" y="140717"/>
                </a:lnTo>
                <a:lnTo>
                  <a:pt x="159385" y="121921"/>
                </a:lnTo>
                <a:lnTo>
                  <a:pt x="149986" y="103253"/>
                </a:lnTo>
                <a:lnTo>
                  <a:pt x="140588" y="93855"/>
                </a:lnTo>
                <a:lnTo>
                  <a:pt x="131190" y="75059"/>
                </a:lnTo>
                <a:lnTo>
                  <a:pt x="121919" y="65661"/>
                </a:lnTo>
                <a:lnTo>
                  <a:pt x="103124" y="46865"/>
                </a:lnTo>
                <a:lnTo>
                  <a:pt x="93726" y="37595"/>
                </a:lnTo>
                <a:lnTo>
                  <a:pt x="74930" y="18799"/>
                </a:lnTo>
                <a:lnTo>
                  <a:pt x="56134" y="9401"/>
                </a:lnTo>
                <a:lnTo>
                  <a:pt x="56134" y="0"/>
                </a:lnTo>
                <a:lnTo>
                  <a:pt x="28066" y="0"/>
                </a:lnTo>
                <a:lnTo>
                  <a:pt x="9270" y="9401"/>
                </a:lnTo>
                <a:lnTo>
                  <a:pt x="0" y="28197"/>
                </a:lnTo>
                <a:lnTo>
                  <a:pt x="0" y="37595"/>
                </a:lnTo>
                <a:lnTo>
                  <a:pt x="9270" y="56263"/>
                </a:lnTo>
                <a:lnTo>
                  <a:pt x="28066" y="65661"/>
                </a:lnTo>
                <a:lnTo>
                  <a:pt x="37464" y="75059"/>
                </a:lnTo>
                <a:lnTo>
                  <a:pt x="56134" y="93855"/>
                </a:lnTo>
                <a:lnTo>
                  <a:pt x="74930" y="121921"/>
                </a:lnTo>
                <a:lnTo>
                  <a:pt x="84328" y="140717"/>
                </a:lnTo>
                <a:lnTo>
                  <a:pt x="93726" y="150115"/>
                </a:lnTo>
                <a:lnTo>
                  <a:pt x="103124" y="168911"/>
                </a:lnTo>
                <a:lnTo>
                  <a:pt x="103124" y="318898"/>
                </a:lnTo>
                <a:lnTo>
                  <a:pt x="121919" y="309500"/>
                </a:lnTo>
                <a:lnTo>
                  <a:pt x="131190" y="290705"/>
                </a:lnTo>
                <a:lnTo>
                  <a:pt x="149986" y="281434"/>
                </a:lnTo>
                <a:lnTo>
                  <a:pt x="159385" y="262638"/>
                </a:lnTo>
                <a:lnTo>
                  <a:pt x="159385" y="243842"/>
                </a:lnTo>
                <a:lnTo>
                  <a:pt x="168783" y="22517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76" name="Freeform 10076"/>
          <p:cNvSpPr/>
          <p:nvPr/>
        </p:nvSpPr>
        <p:spPr>
          <a:xfrm rot="-5400000" flipH="0" flipV="0">
            <a:off x="25539967" y="18048480"/>
            <a:ext cx="45714" cy="35065"/>
          </a:xfrm>
          <a:custGeom>
            <a:pathLst>
              <a:path w="281304" h="215773">
                <a:moveTo>
                  <a:pt x="281304" y="196977"/>
                </a:moveTo>
                <a:lnTo>
                  <a:pt x="272033" y="65658"/>
                </a:lnTo>
                <a:lnTo>
                  <a:pt x="272033" y="112651"/>
                </a:lnTo>
                <a:lnTo>
                  <a:pt x="262508" y="131319"/>
                </a:lnTo>
                <a:lnTo>
                  <a:pt x="243839" y="140717"/>
                </a:lnTo>
                <a:lnTo>
                  <a:pt x="234442" y="150115"/>
                </a:lnTo>
                <a:lnTo>
                  <a:pt x="196977" y="150115"/>
                </a:lnTo>
                <a:lnTo>
                  <a:pt x="178180" y="140717"/>
                </a:lnTo>
                <a:lnTo>
                  <a:pt x="112522" y="122049"/>
                </a:lnTo>
                <a:lnTo>
                  <a:pt x="103124" y="122049"/>
                </a:lnTo>
                <a:lnTo>
                  <a:pt x="84454" y="112651"/>
                </a:lnTo>
                <a:lnTo>
                  <a:pt x="65658" y="112651"/>
                </a:lnTo>
                <a:lnTo>
                  <a:pt x="56260" y="93855"/>
                </a:lnTo>
                <a:lnTo>
                  <a:pt x="37592" y="84454"/>
                </a:lnTo>
                <a:lnTo>
                  <a:pt x="28194" y="75056"/>
                </a:lnTo>
                <a:lnTo>
                  <a:pt x="18796" y="56260"/>
                </a:lnTo>
                <a:lnTo>
                  <a:pt x="18796" y="37592"/>
                </a:lnTo>
                <a:lnTo>
                  <a:pt x="9398" y="18796"/>
                </a:lnTo>
                <a:lnTo>
                  <a:pt x="9398" y="0"/>
                </a:lnTo>
                <a:lnTo>
                  <a:pt x="0" y="140717"/>
                </a:lnTo>
                <a:lnTo>
                  <a:pt x="9398" y="150115"/>
                </a:lnTo>
                <a:lnTo>
                  <a:pt x="28194" y="159513"/>
                </a:lnTo>
                <a:lnTo>
                  <a:pt x="46862" y="168911"/>
                </a:lnTo>
                <a:lnTo>
                  <a:pt x="65658" y="178309"/>
                </a:lnTo>
                <a:lnTo>
                  <a:pt x="84454" y="187579"/>
                </a:lnTo>
                <a:lnTo>
                  <a:pt x="112522" y="196977"/>
                </a:lnTo>
                <a:lnTo>
                  <a:pt x="178180" y="215773"/>
                </a:lnTo>
                <a:lnTo>
                  <a:pt x="253237" y="215773"/>
                </a:lnTo>
                <a:lnTo>
                  <a:pt x="272033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77" name="Freeform 10077"/>
          <p:cNvSpPr/>
          <p:nvPr/>
        </p:nvSpPr>
        <p:spPr>
          <a:xfrm rot="-5400000" flipH="0" flipV="0">
            <a:off x="25533868" y="17999721"/>
            <a:ext cx="35065" cy="33517"/>
          </a:xfrm>
          <a:custGeom>
            <a:pathLst>
              <a:path w="215772" h="206248">
                <a:moveTo>
                  <a:pt x="215772" y="65531"/>
                </a:moveTo>
                <a:lnTo>
                  <a:pt x="196977" y="46863"/>
                </a:lnTo>
                <a:lnTo>
                  <a:pt x="187579" y="37465"/>
                </a:lnTo>
                <a:lnTo>
                  <a:pt x="168783" y="28067"/>
                </a:lnTo>
                <a:lnTo>
                  <a:pt x="150113" y="18669"/>
                </a:lnTo>
                <a:lnTo>
                  <a:pt x="131317" y="9271"/>
                </a:lnTo>
                <a:lnTo>
                  <a:pt x="103251" y="9271"/>
                </a:lnTo>
                <a:lnTo>
                  <a:pt x="93853" y="0"/>
                </a:lnTo>
                <a:lnTo>
                  <a:pt x="56261" y="0"/>
                </a:lnTo>
                <a:lnTo>
                  <a:pt x="28193" y="9271"/>
                </a:lnTo>
                <a:lnTo>
                  <a:pt x="9397" y="9271"/>
                </a:lnTo>
                <a:lnTo>
                  <a:pt x="0" y="18669"/>
                </a:lnTo>
                <a:lnTo>
                  <a:pt x="9397" y="149985"/>
                </a:lnTo>
                <a:lnTo>
                  <a:pt x="9397" y="103123"/>
                </a:lnTo>
                <a:lnTo>
                  <a:pt x="18795" y="84327"/>
                </a:lnTo>
                <a:lnTo>
                  <a:pt x="37591" y="74929"/>
                </a:lnTo>
                <a:lnTo>
                  <a:pt x="46989" y="74929"/>
                </a:lnTo>
                <a:lnTo>
                  <a:pt x="65659" y="65531"/>
                </a:lnTo>
                <a:lnTo>
                  <a:pt x="84455" y="65531"/>
                </a:lnTo>
                <a:lnTo>
                  <a:pt x="103251" y="74929"/>
                </a:lnTo>
                <a:lnTo>
                  <a:pt x="112521" y="74929"/>
                </a:lnTo>
                <a:lnTo>
                  <a:pt x="131317" y="84327"/>
                </a:lnTo>
                <a:lnTo>
                  <a:pt x="150113" y="93725"/>
                </a:lnTo>
                <a:lnTo>
                  <a:pt x="159385" y="103123"/>
                </a:lnTo>
                <a:lnTo>
                  <a:pt x="178181" y="112521"/>
                </a:lnTo>
                <a:lnTo>
                  <a:pt x="187579" y="131189"/>
                </a:lnTo>
                <a:lnTo>
                  <a:pt x="196977" y="140587"/>
                </a:lnTo>
                <a:lnTo>
                  <a:pt x="196977" y="159386"/>
                </a:lnTo>
                <a:lnTo>
                  <a:pt x="206375" y="178182"/>
                </a:lnTo>
                <a:lnTo>
                  <a:pt x="206375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78" name="Freeform 10078"/>
          <p:cNvSpPr/>
          <p:nvPr/>
        </p:nvSpPr>
        <p:spPr>
          <a:xfrm rot="-5400000" flipH="0" flipV="0">
            <a:off x="25502620" y="18008100"/>
            <a:ext cx="108209" cy="71617"/>
          </a:xfrm>
          <a:custGeom>
            <a:pathLst>
              <a:path w="665862" h="440692">
                <a:moveTo>
                  <a:pt x="665862" y="309500"/>
                </a:moveTo>
                <a:lnTo>
                  <a:pt x="665862" y="272036"/>
                </a:lnTo>
                <a:lnTo>
                  <a:pt x="656464" y="253240"/>
                </a:lnTo>
                <a:lnTo>
                  <a:pt x="656464" y="234441"/>
                </a:lnTo>
                <a:lnTo>
                  <a:pt x="647065" y="215645"/>
                </a:lnTo>
                <a:lnTo>
                  <a:pt x="647065" y="196977"/>
                </a:lnTo>
                <a:lnTo>
                  <a:pt x="637667" y="178181"/>
                </a:lnTo>
                <a:lnTo>
                  <a:pt x="628269" y="168783"/>
                </a:lnTo>
                <a:lnTo>
                  <a:pt x="618998" y="159385"/>
                </a:lnTo>
                <a:lnTo>
                  <a:pt x="609600" y="149987"/>
                </a:lnTo>
                <a:lnTo>
                  <a:pt x="600203" y="290704"/>
                </a:lnTo>
                <a:lnTo>
                  <a:pt x="600203" y="300102"/>
                </a:lnTo>
                <a:lnTo>
                  <a:pt x="590805" y="318898"/>
                </a:lnTo>
                <a:lnTo>
                  <a:pt x="590805" y="337566"/>
                </a:lnTo>
                <a:lnTo>
                  <a:pt x="581407" y="356362"/>
                </a:lnTo>
                <a:lnTo>
                  <a:pt x="572009" y="365760"/>
                </a:lnTo>
                <a:lnTo>
                  <a:pt x="487681" y="365760"/>
                </a:lnTo>
                <a:lnTo>
                  <a:pt x="468885" y="356362"/>
                </a:lnTo>
                <a:lnTo>
                  <a:pt x="450089" y="346964"/>
                </a:lnTo>
                <a:lnTo>
                  <a:pt x="440817" y="337566"/>
                </a:lnTo>
                <a:lnTo>
                  <a:pt x="431419" y="328296"/>
                </a:lnTo>
                <a:lnTo>
                  <a:pt x="412623" y="309500"/>
                </a:lnTo>
                <a:lnTo>
                  <a:pt x="412623" y="290704"/>
                </a:lnTo>
                <a:lnTo>
                  <a:pt x="403225" y="272036"/>
                </a:lnTo>
                <a:lnTo>
                  <a:pt x="403225" y="234441"/>
                </a:lnTo>
                <a:lnTo>
                  <a:pt x="393828" y="103125"/>
                </a:lnTo>
                <a:lnTo>
                  <a:pt x="375159" y="121921"/>
                </a:lnTo>
                <a:lnTo>
                  <a:pt x="365761" y="103125"/>
                </a:lnTo>
                <a:lnTo>
                  <a:pt x="356363" y="93727"/>
                </a:lnTo>
                <a:lnTo>
                  <a:pt x="346965" y="75058"/>
                </a:lnTo>
                <a:lnTo>
                  <a:pt x="328295" y="65661"/>
                </a:lnTo>
                <a:lnTo>
                  <a:pt x="309499" y="56263"/>
                </a:lnTo>
                <a:lnTo>
                  <a:pt x="300101" y="46865"/>
                </a:lnTo>
                <a:lnTo>
                  <a:pt x="281306" y="37467"/>
                </a:lnTo>
                <a:lnTo>
                  <a:pt x="253239" y="28193"/>
                </a:lnTo>
                <a:lnTo>
                  <a:pt x="234442" y="18795"/>
                </a:lnTo>
                <a:lnTo>
                  <a:pt x="168784" y="0"/>
                </a:lnTo>
                <a:lnTo>
                  <a:pt x="131318" y="0"/>
                </a:lnTo>
                <a:lnTo>
                  <a:pt x="84456" y="0"/>
                </a:lnTo>
                <a:lnTo>
                  <a:pt x="65660" y="9397"/>
                </a:lnTo>
                <a:lnTo>
                  <a:pt x="56262" y="18795"/>
                </a:lnTo>
                <a:lnTo>
                  <a:pt x="37592" y="37467"/>
                </a:lnTo>
                <a:lnTo>
                  <a:pt x="18669" y="56263"/>
                </a:lnTo>
                <a:lnTo>
                  <a:pt x="9398" y="65661"/>
                </a:lnTo>
                <a:lnTo>
                  <a:pt x="9398" y="84456"/>
                </a:lnTo>
                <a:lnTo>
                  <a:pt x="0" y="103125"/>
                </a:lnTo>
                <a:lnTo>
                  <a:pt x="0" y="178181"/>
                </a:lnTo>
                <a:lnTo>
                  <a:pt x="9398" y="206247"/>
                </a:lnTo>
                <a:lnTo>
                  <a:pt x="9398" y="225043"/>
                </a:lnTo>
                <a:lnTo>
                  <a:pt x="18669" y="243842"/>
                </a:lnTo>
                <a:lnTo>
                  <a:pt x="28067" y="253240"/>
                </a:lnTo>
                <a:lnTo>
                  <a:pt x="37592" y="272036"/>
                </a:lnTo>
                <a:lnTo>
                  <a:pt x="46864" y="272036"/>
                </a:lnTo>
                <a:lnTo>
                  <a:pt x="56262" y="290704"/>
                </a:lnTo>
                <a:lnTo>
                  <a:pt x="65660" y="149987"/>
                </a:lnTo>
                <a:lnTo>
                  <a:pt x="65660" y="112523"/>
                </a:lnTo>
                <a:lnTo>
                  <a:pt x="75058" y="93727"/>
                </a:lnTo>
                <a:lnTo>
                  <a:pt x="84456" y="84456"/>
                </a:lnTo>
                <a:lnTo>
                  <a:pt x="93854" y="75058"/>
                </a:lnTo>
                <a:lnTo>
                  <a:pt x="112522" y="65661"/>
                </a:lnTo>
                <a:lnTo>
                  <a:pt x="168784" y="65661"/>
                </a:lnTo>
                <a:lnTo>
                  <a:pt x="234442" y="84456"/>
                </a:lnTo>
                <a:lnTo>
                  <a:pt x="243840" y="93727"/>
                </a:lnTo>
                <a:lnTo>
                  <a:pt x="262510" y="93727"/>
                </a:lnTo>
                <a:lnTo>
                  <a:pt x="271908" y="103125"/>
                </a:lnTo>
                <a:lnTo>
                  <a:pt x="290704" y="112523"/>
                </a:lnTo>
                <a:lnTo>
                  <a:pt x="300101" y="131319"/>
                </a:lnTo>
                <a:lnTo>
                  <a:pt x="309499" y="140716"/>
                </a:lnTo>
                <a:lnTo>
                  <a:pt x="318770" y="159385"/>
                </a:lnTo>
                <a:lnTo>
                  <a:pt x="328295" y="178181"/>
                </a:lnTo>
                <a:lnTo>
                  <a:pt x="328295" y="215645"/>
                </a:lnTo>
                <a:lnTo>
                  <a:pt x="337566" y="346964"/>
                </a:lnTo>
                <a:lnTo>
                  <a:pt x="356363" y="337566"/>
                </a:lnTo>
                <a:lnTo>
                  <a:pt x="365761" y="346964"/>
                </a:lnTo>
                <a:lnTo>
                  <a:pt x="375159" y="365760"/>
                </a:lnTo>
                <a:lnTo>
                  <a:pt x="384557" y="375158"/>
                </a:lnTo>
                <a:lnTo>
                  <a:pt x="403225" y="384556"/>
                </a:lnTo>
                <a:lnTo>
                  <a:pt x="422021" y="403225"/>
                </a:lnTo>
                <a:lnTo>
                  <a:pt x="431419" y="412622"/>
                </a:lnTo>
                <a:lnTo>
                  <a:pt x="450089" y="422020"/>
                </a:lnTo>
                <a:lnTo>
                  <a:pt x="478283" y="422020"/>
                </a:lnTo>
                <a:lnTo>
                  <a:pt x="497079" y="431418"/>
                </a:lnTo>
                <a:lnTo>
                  <a:pt x="515747" y="440692"/>
                </a:lnTo>
                <a:lnTo>
                  <a:pt x="534543" y="440692"/>
                </a:lnTo>
                <a:lnTo>
                  <a:pt x="562611" y="440692"/>
                </a:lnTo>
                <a:lnTo>
                  <a:pt x="581407" y="431418"/>
                </a:lnTo>
                <a:lnTo>
                  <a:pt x="600203" y="422020"/>
                </a:lnTo>
                <a:lnTo>
                  <a:pt x="609600" y="412622"/>
                </a:lnTo>
                <a:lnTo>
                  <a:pt x="628269" y="403225"/>
                </a:lnTo>
                <a:lnTo>
                  <a:pt x="628269" y="393827"/>
                </a:lnTo>
                <a:lnTo>
                  <a:pt x="647065" y="384556"/>
                </a:lnTo>
                <a:lnTo>
                  <a:pt x="656464" y="365760"/>
                </a:lnTo>
                <a:lnTo>
                  <a:pt x="656464" y="346964"/>
                </a:lnTo>
                <a:lnTo>
                  <a:pt x="665862" y="32829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79" name="Freeform 10079"/>
          <p:cNvSpPr/>
          <p:nvPr/>
        </p:nvSpPr>
        <p:spPr>
          <a:xfrm rot="-5400000" flipH="0" flipV="0">
            <a:off x="25575775" y="18026376"/>
            <a:ext cx="99066" cy="44208"/>
          </a:xfrm>
          <a:custGeom>
            <a:pathLst>
              <a:path w="609600" h="272033">
                <a:moveTo>
                  <a:pt x="609600" y="159513"/>
                </a:moveTo>
                <a:lnTo>
                  <a:pt x="590805" y="150115"/>
                </a:lnTo>
                <a:lnTo>
                  <a:pt x="572009" y="131316"/>
                </a:lnTo>
                <a:lnTo>
                  <a:pt x="562611" y="121918"/>
                </a:lnTo>
                <a:lnTo>
                  <a:pt x="534543" y="112647"/>
                </a:lnTo>
                <a:lnTo>
                  <a:pt x="515747" y="93852"/>
                </a:lnTo>
                <a:lnTo>
                  <a:pt x="497079" y="84454"/>
                </a:lnTo>
                <a:lnTo>
                  <a:pt x="478283" y="75056"/>
                </a:lnTo>
                <a:lnTo>
                  <a:pt x="450089" y="65658"/>
                </a:lnTo>
                <a:lnTo>
                  <a:pt x="431419" y="56387"/>
                </a:lnTo>
                <a:lnTo>
                  <a:pt x="412623" y="46989"/>
                </a:lnTo>
                <a:lnTo>
                  <a:pt x="393828" y="46989"/>
                </a:lnTo>
                <a:lnTo>
                  <a:pt x="375159" y="37591"/>
                </a:lnTo>
                <a:lnTo>
                  <a:pt x="346965" y="28194"/>
                </a:lnTo>
                <a:lnTo>
                  <a:pt x="328295" y="28194"/>
                </a:lnTo>
                <a:lnTo>
                  <a:pt x="309499" y="18796"/>
                </a:lnTo>
                <a:lnTo>
                  <a:pt x="290704" y="18796"/>
                </a:lnTo>
                <a:lnTo>
                  <a:pt x="271908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2" y="0"/>
                </a:lnTo>
                <a:lnTo>
                  <a:pt x="93854" y="9398"/>
                </a:lnTo>
                <a:lnTo>
                  <a:pt x="75058" y="9398"/>
                </a:lnTo>
                <a:lnTo>
                  <a:pt x="56262" y="18796"/>
                </a:lnTo>
                <a:lnTo>
                  <a:pt x="37592" y="28194"/>
                </a:lnTo>
                <a:lnTo>
                  <a:pt x="28067" y="37591"/>
                </a:lnTo>
                <a:lnTo>
                  <a:pt x="18669" y="46989"/>
                </a:lnTo>
                <a:lnTo>
                  <a:pt x="9398" y="65658"/>
                </a:lnTo>
                <a:lnTo>
                  <a:pt x="0" y="75056"/>
                </a:lnTo>
                <a:lnTo>
                  <a:pt x="0" y="150115"/>
                </a:lnTo>
                <a:lnTo>
                  <a:pt x="9398" y="168911"/>
                </a:lnTo>
                <a:lnTo>
                  <a:pt x="18669" y="178181"/>
                </a:lnTo>
                <a:lnTo>
                  <a:pt x="18669" y="196977"/>
                </a:lnTo>
                <a:lnTo>
                  <a:pt x="37592" y="206375"/>
                </a:lnTo>
                <a:lnTo>
                  <a:pt x="46864" y="225171"/>
                </a:lnTo>
                <a:lnTo>
                  <a:pt x="56262" y="234441"/>
                </a:lnTo>
                <a:lnTo>
                  <a:pt x="65660" y="131316"/>
                </a:lnTo>
                <a:lnTo>
                  <a:pt x="65660" y="112647"/>
                </a:lnTo>
                <a:lnTo>
                  <a:pt x="75058" y="103250"/>
                </a:lnTo>
                <a:lnTo>
                  <a:pt x="84456" y="84454"/>
                </a:lnTo>
                <a:lnTo>
                  <a:pt x="93854" y="75056"/>
                </a:lnTo>
                <a:lnTo>
                  <a:pt x="112522" y="75056"/>
                </a:lnTo>
                <a:lnTo>
                  <a:pt x="140716" y="65658"/>
                </a:lnTo>
                <a:lnTo>
                  <a:pt x="206248" y="65658"/>
                </a:lnTo>
                <a:lnTo>
                  <a:pt x="225044" y="75056"/>
                </a:lnTo>
                <a:lnTo>
                  <a:pt x="262510" y="75056"/>
                </a:lnTo>
                <a:lnTo>
                  <a:pt x="281306" y="84454"/>
                </a:lnTo>
                <a:lnTo>
                  <a:pt x="309499" y="93852"/>
                </a:lnTo>
                <a:lnTo>
                  <a:pt x="328295" y="93852"/>
                </a:lnTo>
                <a:lnTo>
                  <a:pt x="346965" y="103250"/>
                </a:lnTo>
                <a:lnTo>
                  <a:pt x="365761" y="103250"/>
                </a:lnTo>
                <a:lnTo>
                  <a:pt x="384557" y="112647"/>
                </a:lnTo>
                <a:lnTo>
                  <a:pt x="403225" y="121918"/>
                </a:lnTo>
                <a:lnTo>
                  <a:pt x="422021" y="131316"/>
                </a:lnTo>
                <a:lnTo>
                  <a:pt x="450089" y="140717"/>
                </a:lnTo>
                <a:lnTo>
                  <a:pt x="468885" y="150115"/>
                </a:lnTo>
                <a:lnTo>
                  <a:pt x="487681" y="159513"/>
                </a:lnTo>
                <a:lnTo>
                  <a:pt x="515747" y="168911"/>
                </a:lnTo>
                <a:lnTo>
                  <a:pt x="534543" y="187579"/>
                </a:lnTo>
                <a:lnTo>
                  <a:pt x="553213" y="196977"/>
                </a:lnTo>
                <a:lnTo>
                  <a:pt x="562611" y="206375"/>
                </a:lnTo>
                <a:lnTo>
                  <a:pt x="581407" y="225171"/>
                </a:lnTo>
                <a:lnTo>
                  <a:pt x="590805" y="234441"/>
                </a:lnTo>
                <a:lnTo>
                  <a:pt x="590805" y="243839"/>
                </a:lnTo>
                <a:lnTo>
                  <a:pt x="600203" y="262635"/>
                </a:lnTo>
                <a:lnTo>
                  <a:pt x="600203" y="27203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80" name="Freeform 10080"/>
          <p:cNvSpPr/>
          <p:nvPr/>
        </p:nvSpPr>
        <p:spPr>
          <a:xfrm rot="-5400000" flipH="0" flipV="0">
            <a:off x="25596352" y="18017996"/>
            <a:ext cx="99066" cy="42681"/>
          </a:xfrm>
          <a:custGeom>
            <a:pathLst>
              <a:path w="609600" h="262638">
                <a:moveTo>
                  <a:pt x="609600" y="159386"/>
                </a:moveTo>
                <a:lnTo>
                  <a:pt x="609600" y="131319"/>
                </a:lnTo>
                <a:lnTo>
                  <a:pt x="600202" y="121921"/>
                </a:lnTo>
                <a:lnTo>
                  <a:pt x="600202" y="103125"/>
                </a:lnTo>
                <a:lnTo>
                  <a:pt x="590803" y="84457"/>
                </a:lnTo>
                <a:lnTo>
                  <a:pt x="581405" y="75059"/>
                </a:lnTo>
                <a:lnTo>
                  <a:pt x="572007" y="56263"/>
                </a:lnTo>
                <a:lnTo>
                  <a:pt x="562736" y="37595"/>
                </a:lnTo>
                <a:lnTo>
                  <a:pt x="553338" y="28197"/>
                </a:lnTo>
                <a:lnTo>
                  <a:pt x="543941" y="140717"/>
                </a:lnTo>
                <a:lnTo>
                  <a:pt x="543941" y="150115"/>
                </a:lnTo>
                <a:lnTo>
                  <a:pt x="534543" y="168784"/>
                </a:lnTo>
                <a:lnTo>
                  <a:pt x="525145" y="178181"/>
                </a:lnTo>
                <a:lnTo>
                  <a:pt x="515747" y="187579"/>
                </a:lnTo>
                <a:lnTo>
                  <a:pt x="496951" y="196977"/>
                </a:lnTo>
                <a:lnTo>
                  <a:pt x="384555" y="196977"/>
                </a:lnTo>
                <a:lnTo>
                  <a:pt x="365759" y="187579"/>
                </a:lnTo>
                <a:lnTo>
                  <a:pt x="346963" y="187579"/>
                </a:lnTo>
                <a:lnTo>
                  <a:pt x="318897" y="178181"/>
                </a:lnTo>
                <a:lnTo>
                  <a:pt x="300101" y="178181"/>
                </a:lnTo>
                <a:lnTo>
                  <a:pt x="272033" y="168784"/>
                </a:lnTo>
                <a:lnTo>
                  <a:pt x="262508" y="168784"/>
                </a:lnTo>
                <a:lnTo>
                  <a:pt x="243839" y="159386"/>
                </a:lnTo>
                <a:lnTo>
                  <a:pt x="225044" y="150115"/>
                </a:lnTo>
                <a:lnTo>
                  <a:pt x="206248" y="150115"/>
                </a:lnTo>
                <a:lnTo>
                  <a:pt x="187578" y="140717"/>
                </a:lnTo>
                <a:lnTo>
                  <a:pt x="159384" y="131319"/>
                </a:lnTo>
                <a:lnTo>
                  <a:pt x="140716" y="121921"/>
                </a:lnTo>
                <a:lnTo>
                  <a:pt x="112522" y="103125"/>
                </a:lnTo>
                <a:lnTo>
                  <a:pt x="93726" y="93855"/>
                </a:lnTo>
                <a:lnTo>
                  <a:pt x="75056" y="84457"/>
                </a:lnTo>
                <a:lnTo>
                  <a:pt x="56260" y="65661"/>
                </a:lnTo>
                <a:lnTo>
                  <a:pt x="46862" y="56263"/>
                </a:lnTo>
                <a:lnTo>
                  <a:pt x="28194" y="46865"/>
                </a:lnTo>
                <a:lnTo>
                  <a:pt x="18796" y="28197"/>
                </a:lnTo>
                <a:lnTo>
                  <a:pt x="18796" y="18799"/>
                </a:lnTo>
                <a:lnTo>
                  <a:pt x="9398" y="9401"/>
                </a:lnTo>
                <a:lnTo>
                  <a:pt x="9398" y="0"/>
                </a:lnTo>
                <a:lnTo>
                  <a:pt x="0" y="103125"/>
                </a:lnTo>
                <a:lnTo>
                  <a:pt x="18796" y="121921"/>
                </a:lnTo>
                <a:lnTo>
                  <a:pt x="28194" y="131319"/>
                </a:lnTo>
                <a:lnTo>
                  <a:pt x="46862" y="150115"/>
                </a:lnTo>
                <a:lnTo>
                  <a:pt x="65658" y="159386"/>
                </a:lnTo>
                <a:lnTo>
                  <a:pt x="93726" y="168784"/>
                </a:lnTo>
                <a:lnTo>
                  <a:pt x="112522" y="178181"/>
                </a:lnTo>
                <a:lnTo>
                  <a:pt x="131318" y="187579"/>
                </a:lnTo>
                <a:lnTo>
                  <a:pt x="149986" y="196977"/>
                </a:lnTo>
                <a:lnTo>
                  <a:pt x="178180" y="206375"/>
                </a:lnTo>
                <a:lnTo>
                  <a:pt x="196977" y="215776"/>
                </a:lnTo>
                <a:lnTo>
                  <a:pt x="215646" y="225174"/>
                </a:lnTo>
                <a:lnTo>
                  <a:pt x="234442" y="225174"/>
                </a:lnTo>
                <a:lnTo>
                  <a:pt x="253237" y="234445"/>
                </a:lnTo>
                <a:lnTo>
                  <a:pt x="272033" y="243842"/>
                </a:lnTo>
                <a:lnTo>
                  <a:pt x="300101" y="243842"/>
                </a:lnTo>
                <a:lnTo>
                  <a:pt x="318897" y="253240"/>
                </a:lnTo>
                <a:lnTo>
                  <a:pt x="356361" y="253240"/>
                </a:lnTo>
                <a:lnTo>
                  <a:pt x="375157" y="262638"/>
                </a:lnTo>
                <a:lnTo>
                  <a:pt x="515747" y="262638"/>
                </a:lnTo>
                <a:lnTo>
                  <a:pt x="534543" y="253240"/>
                </a:lnTo>
                <a:lnTo>
                  <a:pt x="553338" y="243842"/>
                </a:lnTo>
                <a:lnTo>
                  <a:pt x="562736" y="234445"/>
                </a:lnTo>
                <a:lnTo>
                  <a:pt x="581405" y="225174"/>
                </a:lnTo>
                <a:lnTo>
                  <a:pt x="590803" y="215776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60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81" name="Freeform 10081"/>
          <p:cNvSpPr/>
          <p:nvPr/>
        </p:nvSpPr>
        <p:spPr>
          <a:xfrm rot="-5400000" flipH="0" flipV="0">
            <a:off x="25699227" y="18069067"/>
            <a:ext cx="36572" cy="21320"/>
          </a:xfrm>
          <a:custGeom>
            <a:pathLst>
              <a:path w="225044" h="131192">
                <a:moveTo>
                  <a:pt x="225044" y="56260"/>
                </a:moveTo>
                <a:lnTo>
                  <a:pt x="168784" y="0"/>
                </a:lnTo>
                <a:lnTo>
                  <a:pt x="18669" y="65658"/>
                </a:lnTo>
                <a:lnTo>
                  <a:pt x="9398" y="74928"/>
                </a:lnTo>
                <a:lnTo>
                  <a:pt x="0" y="93724"/>
                </a:lnTo>
                <a:lnTo>
                  <a:pt x="0" y="112523"/>
                </a:lnTo>
                <a:lnTo>
                  <a:pt x="9398" y="121921"/>
                </a:lnTo>
                <a:lnTo>
                  <a:pt x="28067" y="131192"/>
                </a:lnTo>
                <a:lnTo>
                  <a:pt x="46864" y="13119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82" name="Freeform 10082"/>
          <p:cNvSpPr/>
          <p:nvPr/>
        </p:nvSpPr>
        <p:spPr>
          <a:xfrm rot="-5400000" flipH="0" flipV="0">
            <a:off x="25670260" y="18023342"/>
            <a:ext cx="76198" cy="73144"/>
          </a:xfrm>
          <a:custGeom>
            <a:pathLst>
              <a:path w="468885" h="450087">
                <a:moveTo>
                  <a:pt x="468885" y="422020"/>
                </a:moveTo>
                <a:lnTo>
                  <a:pt x="468885" y="412623"/>
                </a:lnTo>
                <a:lnTo>
                  <a:pt x="450089" y="393954"/>
                </a:lnTo>
                <a:lnTo>
                  <a:pt x="290704" y="243839"/>
                </a:lnTo>
                <a:lnTo>
                  <a:pt x="243840" y="187579"/>
                </a:lnTo>
                <a:lnTo>
                  <a:pt x="56262" y="9398"/>
                </a:lnTo>
                <a:lnTo>
                  <a:pt x="37592" y="0"/>
                </a:lnTo>
                <a:lnTo>
                  <a:pt x="18669" y="9398"/>
                </a:lnTo>
                <a:lnTo>
                  <a:pt x="0" y="18795"/>
                </a:lnTo>
                <a:lnTo>
                  <a:pt x="0" y="46862"/>
                </a:lnTo>
                <a:lnTo>
                  <a:pt x="9398" y="65658"/>
                </a:lnTo>
                <a:lnTo>
                  <a:pt x="168784" y="215773"/>
                </a:lnTo>
                <a:lnTo>
                  <a:pt x="225044" y="272033"/>
                </a:lnTo>
                <a:lnTo>
                  <a:pt x="412623" y="440816"/>
                </a:lnTo>
                <a:lnTo>
                  <a:pt x="412623" y="450087"/>
                </a:lnTo>
                <a:lnTo>
                  <a:pt x="450089" y="450087"/>
                </a:lnTo>
                <a:lnTo>
                  <a:pt x="459487" y="4408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83" name="Freeform 10083"/>
          <p:cNvSpPr/>
          <p:nvPr/>
        </p:nvSpPr>
        <p:spPr>
          <a:xfrm rot="-5400000" flipH="0" flipV="0">
            <a:off x="25682458" y="18029430"/>
            <a:ext cx="36572" cy="21340"/>
          </a:xfrm>
          <a:custGeom>
            <a:pathLst>
              <a:path w="225045" h="131319">
                <a:moveTo>
                  <a:pt x="225045" y="28197"/>
                </a:moveTo>
                <a:lnTo>
                  <a:pt x="225045" y="28197"/>
                </a:lnTo>
                <a:lnTo>
                  <a:pt x="215647" y="9401"/>
                </a:lnTo>
                <a:lnTo>
                  <a:pt x="206249" y="0"/>
                </a:lnTo>
                <a:lnTo>
                  <a:pt x="178181" y="0"/>
                </a:lnTo>
                <a:lnTo>
                  <a:pt x="0" y="75059"/>
                </a:lnTo>
                <a:lnTo>
                  <a:pt x="46864" y="131319"/>
                </a:lnTo>
                <a:lnTo>
                  <a:pt x="196977" y="65661"/>
                </a:lnTo>
                <a:lnTo>
                  <a:pt x="215647" y="468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84" name="Freeform 10084"/>
          <p:cNvSpPr/>
          <p:nvPr/>
        </p:nvSpPr>
        <p:spPr>
          <a:xfrm rot="-5400000" flipH="0" flipV="0">
            <a:off x="25774661" y="18048491"/>
            <a:ext cx="45714" cy="35044"/>
          </a:xfrm>
          <a:custGeom>
            <a:pathLst>
              <a:path w="281304" h="215646">
                <a:moveTo>
                  <a:pt x="281304" y="196977"/>
                </a:moveTo>
                <a:lnTo>
                  <a:pt x="272033" y="65661"/>
                </a:lnTo>
                <a:lnTo>
                  <a:pt x="272033" y="112523"/>
                </a:lnTo>
                <a:lnTo>
                  <a:pt x="262508" y="131319"/>
                </a:lnTo>
                <a:lnTo>
                  <a:pt x="243839" y="140717"/>
                </a:lnTo>
                <a:lnTo>
                  <a:pt x="234442" y="150115"/>
                </a:lnTo>
                <a:lnTo>
                  <a:pt x="196977" y="150115"/>
                </a:lnTo>
                <a:lnTo>
                  <a:pt x="178180" y="140717"/>
                </a:lnTo>
                <a:lnTo>
                  <a:pt x="112522" y="121921"/>
                </a:lnTo>
                <a:lnTo>
                  <a:pt x="103124" y="121921"/>
                </a:lnTo>
                <a:lnTo>
                  <a:pt x="84454" y="112523"/>
                </a:lnTo>
                <a:lnTo>
                  <a:pt x="65658" y="112523"/>
                </a:lnTo>
                <a:lnTo>
                  <a:pt x="56260" y="93855"/>
                </a:lnTo>
                <a:lnTo>
                  <a:pt x="37592" y="84457"/>
                </a:lnTo>
                <a:lnTo>
                  <a:pt x="28194" y="75059"/>
                </a:lnTo>
                <a:lnTo>
                  <a:pt x="18796" y="56260"/>
                </a:lnTo>
                <a:lnTo>
                  <a:pt x="18796" y="37464"/>
                </a:lnTo>
                <a:lnTo>
                  <a:pt x="9398" y="18796"/>
                </a:lnTo>
                <a:lnTo>
                  <a:pt x="9398" y="0"/>
                </a:lnTo>
                <a:lnTo>
                  <a:pt x="0" y="140717"/>
                </a:lnTo>
                <a:lnTo>
                  <a:pt x="9398" y="150115"/>
                </a:lnTo>
                <a:lnTo>
                  <a:pt x="28194" y="159385"/>
                </a:lnTo>
                <a:lnTo>
                  <a:pt x="46862" y="168783"/>
                </a:lnTo>
                <a:lnTo>
                  <a:pt x="65658" y="178181"/>
                </a:lnTo>
                <a:lnTo>
                  <a:pt x="84454" y="187579"/>
                </a:lnTo>
                <a:lnTo>
                  <a:pt x="112522" y="196977"/>
                </a:lnTo>
                <a:lnTo>
                  <a:pt x="178180" y="215646"/>
                </a:lnTo>
                <a:lnTo>
                  <a:pt x="253237" y="215646"/>
                </a:lnTo>
                <a:lnTo>
                  <a:pt x="272033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85" name="Freeform 10085"/>
          <p:cNvSpPr/>
          <p:nvPr/>
        </p:nvSpPr>
        <p:spPr>
          <a:xfrm rot="-5400000" flipH="0" flipV="0">
            <a:off x="25768563" y="17999711"/>
            <a:ext cx="35065" cy="33538"/>
          </a:xfrm>
          <a:custGeom>
            <a:pathLst>
              <a:path w="215772" h="206375">
                <a:moveTo>
                  <a:pt x="215772" y="65658"/>
                </a:moveTo>
                <a:lnTo>
                  <a:pt x="196977" y="46862"/>
                </a:lnTo>
                <a:lnTo>
                  <a:pt x="187579" y="37464"/>
                </a:lnTo>
                <a:lnTo>
                  <a:pt x="168783" y="28193"/>
                </a:lnTo>
                <a:lnTo>
                  <a:pt x="150113" y="18796"/>
                </a:lnTo>
                <a:lnTo>
                  <a:pt x="131317" y="9398"/>
                </a:lnTo>
                <a:lnTo>
                  <a:pt x="103251" y="9398"/>
                </a:lnTo>
                <a:lnTo>
                  <a:pt x="93853" y="0"/>
                </a:lnTo>
                <a:lnTo>
                  <a:pt x="56261" y="0"/>
                </a:lnTo>
                <a:lnTo>
                  <a:pt x="28193" y="9398"/>
                </a:lnTo>
                <a:lnTo>
                  <a:pt x="9397" y="9398"/>
                </a:lnTo>
                <a:lnTo>
                  <a:pt x="0" y="18796"/>
                </a:lnTo>
                <a:lnTo>
                  <a:pt x="9397" y="150115"/>
                </a:lnTo>
                <a:lnTo>
                  <a:pt x="9397" y="103122"/>
                </a:lnTo>
                <a:lnTo>
                  <a:pt x="18795" y="84454"/>
                </a:lnTo>
                <a:lnTo>
                  <a:pt x="37591" y="75056"/>
                </a:lnTo>
                <a:lnTo>
                  <a:pt x="46989" y="75056"/>
                </a:lnTo>
                <a:lnTo>
                  <a:pt x="65659" y="65658"/>
                </a:lnTo>
                <a:lnTo>
                  <a:pt x="84455" y="65658"/>
                </a:lnTo>
                <a:lnTo>
                  <a:pt x="103251" y="75056"/>
                </a:lnTo>
                <a:lnTo>
                  <a:pt x="112521" y="75056"/>
                </a:lnTo>
                <a:lnTo>
                  <a:pt x="131317" y="84454"/>
                </a:lnTo>
                <a:lnTo>
                  <a:pt x="150113" y="93724"/>
                </a:lnTo>
                <a:lnTo>
                  <a:pt x="159385" y="103122"/>
                </a:lnTo>
                <a:lnTo>
                  <a:pt x="178181" y="112520"/>
                </a:lnTo>
                <a:lnTo>
                  <a:pt x="187579" y="131319"/>
                </a:lnTo>
                <a:lnTo>
                  <a:pt x="196977" y="140717"/>
                </a:lnTo>
                <a:lnTo>
                  <a:pt x="196977" y="159513"/>
                </a:lnTo>
                <a:lnTo>
                  <a:pt x="206375" y="178181"/>
                </a:lnTo>
                <a:lnTo>
                  <a:pt x="206375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86" name="Freeform 10086"/>
          <p:cNvSpPr/>
          <p:nvPr/>
        </p:nvSpPr>
        <p:spPr>
          <a:xfrm rot="-5400000" flipH="0" flipV="0">
            <a:off x="25737326" y="18008100"/>
            <a:ext cx="108209" cy="71617"/>
          </a:xfrm>
          <a:custGeom>
            <a:pathLst>
              <a:path w="665862" h="440693">
                <a:moveTo>
                  <a:pt x="665862" y="309373"/>
                </a:moveTo>
                <a:lnTo>
                  <a:pt x="665862" y="271909"/>
                </a:lnTo>
                <a:lnTo>
                  <a:pt x="656464" y="253113"/>
                </a:lnTo>
                <a:lnTo>
                  <a:pt x="656464" y="234445"/>
                </a:lnTo>
                <a:lnTo>
                  <a:pt x="647065" y="215649"/>
                </a:lnTo>
                <a:lnTo>
                  <a:pt x="647065" y="196850"/>
                </a:lnTo>
                <a:lnTo>
                  <a:pt x="637667" y="178054"/>
                </a:lnTo>
                <a:lnTo>
                  <a:pt x="628269" y="168784"/>
                </a:lnTo>
                <a:lnTo>
                  <a:pt x="618998" y="159386"/>
                </a:lnTo>
                <a:lnTo>
                  <a:pt x="609600" y="149988"/>
                </a:lnTo>
                <a:lnTo>
                  <a:pt x="600203" y="290705"/>
                </a:lnTo>
                <a:lnTo>
                  <a:pt x="600203" y="300103"/>
                </a:lnTo>
                <a:lnTo>
                  <a:pt x="590805" y="318771"/>
                </a:lnTo>
                <a:lnTo>
                  <a:pt x="590805" y="337567"/>
                </a:lnTo>
                <a:lnTo>
                  <a:pt x="581407" y="356363"/>
                </a:lnTo>
                <a:lnTo>
                  <a:pt x="572009" y="365634"/>
                </a:lnTo>
                <a:lnTo>
                  <a:pt x="487681" y="365634"/>
                </a:lnTo>
                <a:lnTo>
                  <a:pt x="468885" y="356363"/>
                </a:lnTo>
                <a:lnTo>
                  <a:pt x="450089" y="346965"/>
                </a:lnTo>
                <a:lnTo>
                  <a:pt x="440817" y="337567"/>
                </a:lnTo>
                <a:lnTo>
                  <a:pt x="431419" y="328169"/>
                </a:lnTo>
                <a:lnTo>
                  <a:pt x="412623" y="309373"/>
                </a:lnTo>
                <a:lnTo>
                  <a:pt x="412623" y="290705"/>
                </a:lnTo>
                <a:lnTo>
                  <a:pt x="403225" y="271909"/>
                </a:lnTo>
                <a:lnTo>
                  <a:pt x="403225" y="234445"/>
                </a:lnTo>
                <a:lnTo>
                  <a:pt x="393828" y="103126"/>
                </a:lnTo>
                <a:lnTo>
                  <a:pt x="375159" y="121794"/>
                </a:lnTo>
                <a:lnTo>
                  <a:pt x="365761" y="103126"/>
                </a:lnTo>
                <a:lnTo>
                  <a:pt x="356363" y="93728"/>
                </a:lnTo>
                <a:lnTo>
                  <a:pt x="346965" y="74932"/>
                </a:lnTo>
                <a:lnTo>
                  <a:pt x="328295" y="65534"/>
                </a:lnTo>
                <a:lnTo>
                  <a:pt x="309499" y="56263"/>
                </a:lnTo>
                <a:lnTo>
                  <a:pt x="300101" y="46865"/>
                </a:lnTo>
                <a:lnTo>
                  <a:pt x="281306" y="37468"/>
                </a:lnTo>
                <a:lnTo>
                  <a:pt x="253239" y="28070"/>
                </a:lnTo>
                <a:lnTo>
                  <a:pt x="234442" y="18672"/>
                </a:lnTo>
                <a:lnTo>
                  <a:pt x="168784" y="0"/>
                </a:lnTo>
                <a:lnTo>
                  <a:pt x="131318" y="0"/>
                </a:lnTo>
                <a:lnTo>
                  <a:pt x="84456" y="0"/>
                </a:lnTo>
                <a:lnTo>
                  <a:pt x="65660" y="9274"/>
                </a:lnTo>
                <a:lnTo>
                  <a:pt x="56262" y="18672"/>
                </a:lnTo>
                <a:lnTo>
                  <a:pt x="37592" y="37468"/>
                </a:lnTo>
                <a:lnTo>
                  <a:pt x="18669" y="56263"/>
                </a:lnTo>
                <a:lnTo>
                  <a:pt x="9398" y="65534"/>
                </a:lnTo>
                <a:lnTo>
                  <a:pt x="9398" y="84330"/>
                </a:lnTo>
                <a:lnTo>
                  <a:pt x="0" y="103126"/>
                </a:lnTo>
                <a:lnTo>
                  <a:pt x="0" y="178054"/>
                </a:lnTo>
                <a:lnTo>
                  <a:pt x="9398" y="206248"/>
                </a:lnTo>
                <a:lnTo>
                  <a:pt x="9398" y="225047"/>
                </a:lnTo>
                <a:lnTo>
                  <a:pt x="18669" y="243843"/>
                </a:lnTo>
                <a:lnTo>
                  <a:pt x="28067" y="253113"/>
                </a:lnTo>
                <a:lnTo>
                  <a:pt x="37592" y="271909"/>
                </a:lnTo>
                <a:lnTo>
                  <a:pt x="46864" y="271909"/>
                </a:lnTo>
                <a:lnTo>
                  <a:pt x="56262" y="290705"/>
                </a:lnTo>
                <a:lnTo>
                  <a:pt x="65660" y="149988"/>
                </a:lnTo>
                <a:lnTo>
                  <a:pt x="65660" y="112523"/>
                </a:lnTo>
                <a:lnTo>
                  <a:pt x="75058" y="93728"/>
                </a:lnTo>
                <a:lnTo>
                  <a:pt x="84456" y="84330"/>
                </a:lnTo>
                <a:lnTo>
                  <a:pt x="93854" y="74932"/>
                </a:lnTo>
                <a:lnTo>
                  <a:pt x="112522" y="65534"/>
                </a:lnTo>
                <a:lnTo>
                  <a:pt x="168784" y="65534"/>
                </a:lnTo>
                <a:lnTo>
                  <a:pt x="234442" y="84330"/>
                </a:lnTo>
                <a:lnTo>
                  <a:pt x="243840" y="93728"/>
                </a:lnTo>
                <a:lnTo>
                  <a:pt x="262510" y="93728"/>
                </a:lnTo>
                <a:lnTo>
                  <a:pt x="271908" y="103126"/>
                </a:lnTo>
                <a:lnTo>
                  <a:pt x="290704" y="112523"/>
                </a:lnTo>
                <a:lnTo>
                  <a:pt x="300101" y="131192"/>
                </a:lnTo>
                <a:lnTo>
                  <a:pt x="309499" y="140590"/>
                </a:lnTo>
                <a:lnTo>
                  <a:pt x="318770" y="159386"/>
                </a:lnTo>
                <a:lnTo>
                  <a:pt x="328295" y="178054"/>
                </a:lnTo>
                <a:lnTo>
                  <a:pt x="328295" y="215649"/>
                </a:lnTo>
                <a:lnTo>
                  <a:pt x="337566" y="346965"/>
                </a:lnTo>
                <a:lnTo>
                  <a:pt x="356363" y="337567"/>
                </a:lnTo>
                <a:lnTo>
                  <a:pt x="365761" y="346965"/>
                </a:lnTo>
                <a:lnTo>
                  <a:pt x="375159" y="365634"/>
                </a:lnTo>
                <a:lnTo>
                  <a:pt x="384557" y="375032"/>
                </a:lnTo>
                <a:lnTo>
                  <a:pt x="403225" y="384429"/>
                </a:lnTo>
                <a:lnTo>
                  <a:pt x="422021" y="403225"/>
                </a:lnTo>
                <a:lnTo>
                  <a:pt x="431419" y="412499"/>
                </a:lnTo>
                <a:lnTo>
                  <a:pt x="450089" y="421897"/>
                </a:lnTo>
                <a:lnTo>
                  <a:pt x="478283" y="421897"/>
                </a:lnTo>
                <a:lnTo>
                  <a:pt x="497079" y="431295"/>
                </a:lnTo>
                <a:lnTo>
                  <a:pt x="515747" y="440693"/>
                </a:lnTo>
                <a:lnTo>
                  <a:pt x="534543" y="440693"/>
                </a:lnTo>
                <a:lnTo>
                  <a:pt x="562611" y="440693"/>
                </a:lnTo>
                <a:lnTo>
                  <a:pt x="581407" y="431295"/>
                </a:lnTo>
                <a:lnTo>
                  <a:pt x="600203" y="421897"/>
                </a:lnTo>
                <a:lnTo>
                  <a:pt x="609600" y="412499"/>
                </a:lnTo>
                <a:lnTo>
                  <a:pt x="628269" y="403225"/>
                </a:lnTo>
                <a:lnTo>
                  <a:pt x="628269" y="393827"/>
                </a:lnTo>
                <a:lnTo>
                  <a:pt x="647065" y="384429"/>
                </a:lnTo>
                <a:lnTo>
                  <a:pt x="656464" y="365634"/>
                </a:lnTo>
                <a:lnTo>
                  <a:pt x="656464" y="346965"/>
                </a:lnTo>
                <a:lnTo>
                  <a:pt x="665862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87" name="Freeform 10087"/>
          <p:cNvSpPr/>
          <p:nvPr/>
        </p:nvSpPr>
        <p:spPr>
          <a:xfrm rot="-5400000" flipH="0" flipV="0">
            <a:off x="25388331" y="18288510"/>
            <a:ext cx="10649" cy="56385"/>
          </a:xfrm>
          <a:custGeom>
            <a:pathLst>
              <a:path w="65532" h="346962">
                <a:moveTo>
                  <a:pt x="0" y="309497"/>
                </a:moveTo>
                <a:lnTo>
                  <a:pt x="0" y="18795"/>
                </a:lnTo>
                <a:lnTo>
                  <a:pt x="9272" y="9398"/>
                </a:lnTo>
                <a:lnTo>
                  <a:pt x="28068" y="0"/>
                </a:lnTo>
                <a:lnTo>
                  <a:pt x="46864" y="9398"/>
                </a:lnTo>
                <a:lnTo>
                  <a:pt x="56262" y="18795"/>
                </a:lnTo>
                <a:lnTo>
                  <a:pt x="65532" y="37464"/>
                </a:lnTo>
                <a:lnTo>
                  <a:pt x="65532" y="309497"/>
                </a:lnTo>
                <a:lnTo>
                  <a:pt x="56262" y="328293"/>
                </a:lnTo>
                <a:lnTo>
                  <a:pt x="46864" y="337564"/>
                </a:lnTo>
                <a:lnTo>
                  <a:pt x="28068" y="346962"/>
                </a:lnTo>
                <a:lnTo>
                  <a:pt x="9272" y="337564"/>
                </a:lnTo>
                <a:lnTo>
                  <a:pt x="0" y="328293"/>
                </a:lnTo>
                <a:lnTo>
                  <a:pt x="0" y="3094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88" name="Freeform 10088"/>
          <p:cNvSpPr/>
          <p:nvPr/>
        </p:nvSpPr>
        <p:spPr>
          <a:xfrm rot="-5400000" flipH="0" flipV="0">
            <a:off x="25427185" y="18261855"/>
            <a:ext cx="97539" cy="77705"/>
          </a:xfrm>
          <a:custGeom>
            <a:pathLst>
              <a:path w="600202" h="478154">
                <a:moveTo>
                  <a:pt x="600202" y="459485"/>
                </a:moveTo>
                <a:lnTo>
                  <a:pt x="600202" y="328166"/>
                </a:lnTo>
                <a:lnTo>
                  <a:pt x="600202" y="337564"/>
                </a:lnTo>
                <a:lnTo>
                  <a:pt x="590804" y="365761"/>
                </a:lnTo>
                <a:lnTo>
                  <a:pt x="590804" y="375032"/>
                </a:lnTo>
                <a:lnTo>
                  <a:pt x="581406" y="393827"/>
                </a:lnTo>
                <a:lnTo>
                  <a:pt x="562736" y="403225"/>
                </a:lnTo>
                <a:lnTo>
                  <a:pt x="553338" y="403225"/>
                </a:lnTo>
                <a:lnTo>
                  <a:pt x="534542" y="412623"/>
                </a:lnTo>
                <a:lnTo>
                  <a:pt x="515874" y="412623"/>
                </a:lnTo>
                <a:lnTo>
                  <a:pt x="497078" y="403225"/>
                </a:lnTo>
                <a:lnTo>
                  <a:pt x="478282" y="393827"/>
                </a:lnTo>
                <a:lnTo>
                  <a:pt x="468883" y="384429"/>
                </a:lnTo>
                <a:lnTo>
                  <a:pt x="450214" y="365761"/>
                </a:lnTo>
                <a:lnTo>
                  <a:pt x="56260" y="9398"/>
                </a:lnTo>
                <a:lnTo>
                  <a:pt x="37591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328166"/>
                </a:lnTo>
                <a:lnTo>
                  <a:pt x="18796" y="337564"/>
                </a:lnTo>
                <a:lnTo>
                  <a:pt x="37591" y="346962"/>
                </a:lnTo>
                <a:lnTo>
                  <a:pt x="46862" y="337564"/>
                </a:lnTo>
                <a:lnTo>
                  <a:pt x="65658" y="328166"/>
                </a:lnTo>
                <a:lnTo>
                  <a:pt x="65658" y="112521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2021" y="440690"/>
                </a:lnTo>
                <a:lnTo>
                  <a:pt x="440816" y="450087"/>
                </a:lnTo>
                <a:lnTo>
                  <a:pt x="459612" y="459485"/>
                </a:lnTo>
                <a:lnTo>
                  <a:pt x="478282" y="468883"/>
                </a:lnTo>
                <a:lnTo>
                  <a:pt x="497078" y="468883"/>
                </a:lnTo>
                <a:lnTo>
                  <a:pt x="515874" y="478154"/>
                </a:lnTo>
                <a:lnTo>
                  <a:pt x="543940" y="478154"/>
                </a:lnTo>
                <a:lnTo>
                  <a:pt x="562736" y="468883"/>
                </a:lnTo>
                <a:lnTo>
                  <a:pt x="581406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89" name="Freeform 10089"/>
          <p:cNvSpPr/>
          <p:nvPr/>
        </p:nvSpPr>
        <p:spPr>
          <a:xfrm rot="-5400000" flipH="0" flipV="0">
            <a:off x="25472146" y="18229070"/>
            <a:ext cx="27428" cy="51824"/>
          </a:xfrm>
          <a:custGeom>
            <a:pathLst>
              <a:path w="168782" h="318898">
                <a:moveTo>
                  <a:pt x="168782" y="206375"/>
                </a:moveTo>
                <a:lnTo>
                  <a:pt x="168782" y="168911"/>
                </a:lnTo>
                <a:lnTo>
                  <a:pt x="159384" y="140717"/>
                </a:lnTo>
                <a:lnTo>
                  <a:pt x="159384" y="121921"/>
                </a:lnTo>
                <a:lnTo>
                  <a:pt x="149986" y="103253"/>
                </a:lnTo>
                <a:lnTo>
                  <a:pt x="140588" y="93855"/>
                </a:lnTo>
                <a:lnTo>
                  <a:pt x="131318" y="75059"/>
                </a:lnTo>
                <a:lnTo>
                  <a:pt x="121920" y="65661"/>
                </a:lnTo>
                <a:lnTo>
                  <a:pt x="103124" y="46865"/>
                </a:lnTo>
                <a:lnTo>
                  <a:pt x="93726" y="37595"/>
                </a:lnTo>
                <a:lnTo>
                  <a:pt x="75056" y="18799"/>
                </a:lnTo>
                <a:lnTo>
                  <a:pt x="56260" y="9401"/>
                </a:lnTo>
                <a:lnTo>
                  <a:pt x="56260" y="0"/>
                </a:lnTo>
                <a:lnTo>
                  <a:pt x="28067" y="0"/>
                </a:lnTo>
                <a:lnTo>
                  <a:pt x="9398" y="9401"/>
                </a:lnTo>
                <a:lnTo>
                  <a:pt x="0" y="28197"/>
                </a:lnTo>
                <a:lnTo>
                  <a:pt x="0" y="37595"/>
                </a:lnTo>
                <a:lnTo>
                  <a:pt x="9398" y="56263"/>
                </a:lnTo>
                <a:lnTo>
                  <a:pt x="28067" y="65661"/>
                </a:lnTo>
                <a:lnTo>
                  <a:pt x="37464" y="75059"/>
                </a:lnTo>
                <a:lnTo>
                  <a:pt x="56260" y="93855"/>
                </a:lnTo>
                <a:lnTo>
                  <a:pt x="75056" y="121921"/>
                </a:lnTo>
                <a:lnTo>
                  <a:pt x="84328" y="140717"/>
                </a:lnTo>
                <a:lnTo>
                  <a:pt x="93726" y="150115"/>
                </a:lnTo>
                <a:lnTo>
                  <a:pt x="103124" y="168911"/>
                </a:lnTo>
                <a:lnTo>
                  <a:pt x="103124" y="318898"/>
                </a:lnTo>
                <a:lnTo>
                  <a:pt x="121920" y="309500"/>
                </a:lnTo>
                <a:lnTo>
                  <a:pt x="131318" y="290705"/>
                </a:lnTo>
                <a:lnTo>
                  <a:pt x="149986" y="281434"/>
                </a:lnTo>
                <a:lnTo>
                  <a:pt x="159384" y="262638"/>
                </a:lnTo>
                <a:lnTo>
                  <a:pt x="159384" y="243842"/>
                </a:lnTo>
                <a:lnTo>
                  <a:pt x="168782" y="22517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90" name="Freeform 10090"/>
          <p:cNvSpPr/>
          <p:nvPr/>
        </p:nvSpPr>
        <p:spPr>
          <a:xfrm rot="-5400000" flipH="0" flipV="0">
            <a:off x="25496532" y="18277850"/>
            <a:ext cx="99066" cy="44188"/>
          </a:xfrm>
          <a:custGeom>
            <a:pathLst>
              <a:path w="609600" h="271909">
                <a:moveTo>
                  <a:pt x="609600" y="159386"/>
                </a:moveTo>
                <a:lnTo>
                  <a:pt x="590804" y="149988"/>
                </a:lnTo>
                <a:lnTo>
                  <a:pt x="572134" y="131192"/>
                </a:lnTo>
                <a:lnTo>
                  <a:pt x="562736" y="121921"/>
                </a:lnTo>
                <a:lnTo>
                  <a:pt x="534542" y="112524"/>
                </a:lnTo>
                <a:lnTo>
                  <a:pt x="515874" y="93728"/>
                </a:lnTo>
                <a:lnTo>
                  <a:pt x="497078" y="84330"/>
                </a:lnTo>
                <a:lnTo>
                  <a:pt x="478282" y="74932"/>
                </a:lnTo>
                <a:lnTo>
                  <a:pt x="450214" y="65661"/>
                </a:lnTo>
                <a:lnTo>
                  <a:pt x="431418" y="56263"/>
                </a:lnTo>
                <a:lnTo>
                  <a:pt x="412623" y="46866"/>
                </a:lnTo>
                <a:lnTo>
                  <a:pt x="393827" y="46866"/>
                </a:lnTo>
                <a:lnTo>
                  <a:pt x="375157" y="37468"/>
                </a:lnTo>
                <a:lnTo>
                  <a:pt x="346963" y="28070"/>
                </a:lnTo>
                <a:lnTo>
                  <a:pt x="328295" y="28070"/>
                </a:lnTo>
                <a:lnTo>
                  <a:pt x="309499" y="18672"/>
                </a:lnTo>
                <a:lnTo>
                  <a:pt x="290703" y="18672"/>
                </a:lnTo>
                <a:lnTo>
                  <a:pt x="272033" y="9398"/>
                </a:lnTo>
                <a:lnTo>
                  <a:pt x="234441" y="9398"/>
                </a:lnTo>
                <a:lnTo>
                  <a:pt x="215773" y="0"/>
                </a:lnTo>
                <a:lnTo>
                  <a:pt x="112522" y="0"/>
                </a:lnTo>
                <a:lnTo>
                  <a:pt x="93853" y="9398"/>
                </a:lnTo>
                <a:lnTo>
                  <a:pt x="75057" y="9398"/>
                </a:lnTo>
                <a:lnTo>
                  <a:pt x="56260" y="18672"/>
                </a:lnTo>
                <a:lnTo>
                  <a:pt x="37591" y="28070"/>
                </a:lnTo>
                <a:lnTo>
                  <a:pt x="28193" y="37468"/>
                </a:lnTo>
                <a:lnTo>
                  <a:pt x="18796" y="46866"/>
                </a:lnTo>
                <a:lnTo>
                  <a:pt x="9398" y="65661"/>
                </a:lnTo>
                <a:lnTo>
                  <a:pt x="0" y="74932"/>
                </a:lnTo>
                <a:lnTo>
                  <a:pt x="0" y="149988"/>
                </a:lnTo>
                <a:lnTo>
                  <a:pt x="9398" y="168784"/>
                </a:lnTo>
                <a:lnTo>
                  <a:pt x="18796" y="178182"/>
                </a:lnTo>
                <a:lnTo>
                  <a:pt x="18796" y="196850"/>
                </a:lnTo>
                <a:lnTo>
                  <a:pt x="37591" y="206248"/>
                </a:lnTo>
                <a:lnTo>
                  <a:pt x="46862" y="225047"/>
                </a:lnTo>
                <a:lnTo>
                  <a:pt x="56260" y="234445"/>
                </a:lnTo>
                <a:lnTo>
                  <a:pt x="65658" y="131192"/>
                </a:lnTo>
                <a:lnTo>
                  <a:pt x="65658" y="112524"/>
                </a:lnTo>
                <a:lnTo>
                  <a:pt x="75057" y="103126"/>
                </a:lnTo>
                <a:lnTo>
                  <a:pt x="84455" y="84330"/>
                </a:lnTo>
                <a:lnTo>
                  <a:pt x="93853" y="74932"/>
                </a:lnTo>
                <a:lnTo>
                  <a:pt x="112522" y="74932"/>
                </a:lnTo>
                <a:lnTo>
                  <a:pt x="140715" y="65661"/>
                </a:lnTo>
                <a:lnTo>
                  <a:pt x="206375" y="65661"/>
                </a:lnTo>
                <a:lnTo>
                  <a:pt x="225171" y="74932"/>
                </a:lnTo>
                <a:lnTo>
                  <a:pt x="262635" y="74932"/>
                </a:lnTo>
                <a:lnTo>
                  <a:pt x="281305" y="84330"/>
                </a:lnTo>
                <a:lnTo>
                  <a:pt x="309499" y="93728"/>
                </a:lnTo>
                <a:lnTo>
                  <a:pt x="328295" y="93728"/>
                </a:lnTo>
                <a:lnTo>
                  <a:pt x="346963" y="103126"/>
                </a:lnTo>
                <a:lnTo>
                  <a:pt x="365759" y="103126"/>
                </a:lnTo>
                <a:lnTo>
                  <a:pt x="384556" y="112524"/>
                </a:lnTo>
                <a:lnTo>
                  <a:pt x="403225" y="121921"/>
                </a:lnTo>
                <a:lnTo>
                  <a:pt x="422021" y="131192"/>
                </a:lnTo>
                <a:lnTo>
                  <a:pt x="450214" y="140590"/>
                </a:lnTo>
                <a:lnTo>
                  <a:pt x="468883" y="149988"/>
                </a:lnTo>
                <a:lnTo>
                  <a:pt x="487680" y="159386"/>
                </a:lnTo>
                <a:lnTo>
                  <a:pt x="515874" y="168784"/>
                </a:lnTo>
                <a:lnTo>
                  <a:pt x="534542" y="187452"/>
                </a:lnTo>
                <a:lnTo>
                  <a:pt x="553338" y="196850"/>
                </a:lnTo>
                <a:lnTo>
                  <a:pt x="562736" y="206248"/>
                </a:lnTo>
                <a:lnTo>
                  <a:pt x="581406" y="225047"/>
                </a:lnTo>
                <a:lnTo>
                  <a:pt x="590804" y="234445"/>
                </a:lnTo>
                <a:lnTo>
                  <a:pt x="590804" y="243843"/>
                </a:lnTo>
                <a:lnTo>
                  <a:pt x="600202" y="262511"/>
                </a:lnTo>
                <a:lnTo>
                  <a:pt x="600202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91" name="Freeform 10091"/>
          <p:cNvSpPr/>
          <p:nvPr/>
        </p:nvSpPr>
        <p:spPr>
          <a:xfrm rot="-5400000" flipH="0" flipV="0">
            <a:off x="25517099" y="18269461"/>
            <a:ext cx="99066" cy="42681"/>
          </a:xfrm>
          <a:custGeom>
            <a:pathLst>
              <a:path w="609600" h="262635">
                <a:moveTo>
                  <a:pt x="609600" y="159513"/>
                </a:moveTo>
                <a:lnTo>
                  <a:pt x="609600" y="131319"/>
                </a:lnTo>
                <a:lnTo>
                  <a:pt x="600202" y="122049"/>
                </a:lnTo>
                <a:lnTo>
                  <a:pt x="600202" y="103253"/>
                </a:lnTo>
                <a:lnTo>
                  <a:pt x="590804" y="84454"/>
                </a:lnTo>
                <a:lnTo>
                  <a:pt x="581406" y="75056"/>
                </a:lnTo>
                <a:lnTo>
                  <a:pt x="572136" y="56260"/>
                </a:lnTo>
                <a:lnTo>
                  <a:pt x="562738" y="37592"/>
                </a:lnTo>
                <a:lnTo>
                  <a:pt x="553340" y="28194"/>
                </a:lnTo>
                <a:lnTo>
                  <a:pt x="543942" y="140717"/>
                </a:lnTo>
                <a:lnTo>
                  <a:pt x="543942" y="150115"/>
                </a:lnTo>
                <a:lnTo>
                  <a:pt x="534544" y="168911"/>
                </a:lnTo>
                <a:lnTo>
                  <a:pt x="525146" y="178309"/>
                </a:lnTo>
                <a:lnTo>
                  <a:pt x="515874" y="187579"/>
                </a:lnTo>
                <a:lnTo>
                  <a:pt x="497078" y="196977"/>
                </a:lnTo>
                <a:lnTo>
                  <a:pt x="384556" y="196977"/>
                </a:lnTo>
                <a:lnTo>
                  <a:pt x="365761" y="187579"/>
                </a:lnTo>
                <a:lnTo>
                  <a:pt x="346965" y="187579"/>
                </a:lnTo>
                <a:lnTo>
                  <a:pt x="318897" y="178309"/>
                </a:lnTo>
                <a:lnTo>
                  <a:pt x="300101" y="178309"/>
                </a:lnTo>
                <a:lnTo>
                  <a:pt x="272035" y="168911"/>
                </a:lnTo>
                <a:lnTo>
                  <a:pt x="262637" y="168911"/>
                </a:lnTo>
                <a:lnTo>
                  <a:pt x="243841" y="159513"/>
                </a:lnTo>
                <a:lnTo>
                  <a:pt x="225045" y="150115"/>
                </a:lnTo>
                <a:lnTo>
                  <a:pt x="206375" y="150115"/>
                </a:lnTo>
                <a:lnTo>
                  <a:pt x="187579" y="140717"/>
                </a:lnTo>
                <a:lnTo>
                  <a:pt x="159513" y="131319"/>
                </a:lnTo>
                <a:lnTo>
                  <a:pt x="140717" y="122049"/>
                </a:lnTo>
                <a:lnTo>
                  <a:pt x="112649" y="103253"/>
                </a:lnTo>
                <a:lnTo>
                  <a:pt x="93726" y="93855"/>
                </a:lnTo>
                <a:lnTo>
                  <a:pt x="75057" y="84454"/>
                </a:lnTo>
                <a:lnTo>
                  <a:pt x="56262" y="65658"/>
                </a:lnTo>
                <a:lnTo>
                  <a:pt x="46864" y="56260"/>
                </a:lnTo>
                <a:lnTo>
                  <a:pt x="28195" y="46990"/>
                </a:lnTo>
                <a:lnTo>
                  <a:pt x="18797" y="28194"/>
                </a:lnTo>
                <a:lnTo>
                  <a:pt x="18797" y="18796"/>
                </a:lnTo>
                <a:lnTo>
                  <a:pt x="9398" y="9398"/>
                </a:lnTo>
                <a:lnTo>
                  <a:pt x="9398" y="0"/>
                </a:lnTo>
                <a:lnTo>
                  <a:pt x="0" y="103253"/>
                </a:lnTo>
                <a:lnTo>
                  <a:pt x="18797" y="122049"/>
                </a:lnTo>
                <a:lnTo>
                  <a:pt x="28195" y="131319"/>
                </a:lnTo>
                <a:lnTo>
                  <a:pt x="46864" y="150115"/>
                </a:lnTo>
                <a:lnTo>
                  <a:pt x="65660" y="159513"/>
                </a:lnTo>
                <a:lnTo>
                  <a:pt x="93726" y="168911"/>
                </a:lnTo>
                <a:lnTo>
                  <a:pt x="112649" y="178309"/>
                </a:lnTo>
                <a:lnTo>
                  <a:pt x="131319" y="187579"/>
                </a:lnTo>
                <a:lnTo>
                  <a:pt x="150115" y="196977"/>
                </a:lnTo>
                <a:lnTo>
                  <a:pt x="178181" y="206375"/>
                </a:lnTo>
                <a:lnTo>
                  <a:pt x="196977" y="215773"/>
                </a:lnTo>
                <a:lnTo>
                  <a:pt x="215773" y="225171"/>
                </a:lnTo>
                <a:lnTo>
                  <a:pt x="234443" y="225171"/>
                </a:lnTo>
                <a:lnTo>
                  <a:pt x="253239" y="234569"/>
                </a:lnTo>
                <a:lnTo>
                  <a:pt x="272035" y="243840"/>
                </a:lnTo>
                <a:lnTo>
                  <a:pt x="300101" y="243840"/>
                </a:lnTo>
                <a:lnTo>
                  <a:pt x="318897" y="253238"/>
                </a:lnTo>
                <a:lnTo>
                  <a:pt x="356363" y="253238"/>
                </a:lnTo>
                <a:lnTo>
                  <a:pt x="375158" y="262635"/>
                </a:lnTo>
                <a:lnTo>
                  <a:pt x="515874" y="262635"/>
                </a:lnTo>
                <a:lnTo>
                  <a:pt x="534544" y="253238"/>
                </a:lnTo>
                <a:lnTo>
                  <a:pt x="553340" y="243840"/>
                </a:lnTo>
                <a:lnTo>
                  <a:pt x="562738" y="234569"/>
                </a:lnTo>
                <a:lnTo>
                  <a:pt x="581406" y="225171"/>
                </a:lnTo>
                <a:lnTo>
                  <a:pt x="590804" y="215773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600" y="17830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92" name="Freeform 10092"/>
          <p:cNvSpPr/>
          <p:nvPr/>
        </p:nvSpPr>
        <p:spPr>
          <a:xfrm rot="-5400000" flipH="0" flipV="0">
            <a:off x="25575775" y="18277840"/>
            <a:ext cx="99066" cy="44208"/>
          </a:xfrm>
          <a:custGeom>
            <a:pathLst>
              <a:path w="609600" h="272033">
                <a:moveTo>
                  <a:pt x="609600" y="159513"/>
                </a:moveTo>
                <a:lnTo>
                  <a:pt x="590804" y="150115"/>
                </a:lnTo>
                <a:lnTo>
                  <a:pt x="572134" y="131316"/>
                </a:lnTo>
                <a:lnTo>
                  <a:pt x="562736" y="121918"/>
                </a:lnTo>
                <a:lnTo>
                  <a:pt x="534542" y="112647"/>
                </a:lnTo>
                <a:lnTo>
                  <a:pt x="515874" y="93852"/>
                </a:lnTo>
                <a:lnTo>
                  <a:pt x="497078" y="84454"/>
                </a:lnTo>
                <a:lnTo>
                  <a:pt x="478282" y="75056"/>
                </a:lnTo>
                <a:lnTo>
                  <a:pt x="450214" y="65658"/>
                </a:lnTo>
                <a:lnTo>
                  <a:pt x="431418" y="56387"/>
                </a:lnTo>
                <a:lnTo>
                  <a:pt x="412623" y="46989"/>
                </a:lnTo>
                <a:lnTo>
                  <a:pt x="393827" y="46989"/>
                </a:lnTo>
                <a:lnTo>
                  <a:pt x="375157" y="37591"/>
                </a:lnTo>
                <a:lnTo>
                  <a:pt x="346963" y="28194"/>
                </a:lnTo>
                <a:lnTo>
                  <a:pt x="328295" y="28194"/>
                </a:lnTo>
                <a:lnTo>
                  <a:pt x="309499" y="18796"/>
                </a:lnTo>
                <a:lnTo>
                  <a:pt x="290703" y="18796"/>
                </a:lnTo>
                <a:lnTo>
                  <a:pt x="272033" y="9398"/>
                </a:lnTo>
                <a:lnTo>
                  <a:pt x="234441" y="9398"/>
                </a:lnTo>
                <a:lnTo>
                  <a:pt x="215773" y="0"/>
                </a:lnTo>
                <a:lnTo>
                  <a:pt x="112522" y="0"/>
                </a:lnTo>
                <a:lnTo>
                  <a:pt x="93853" y="9398"/>
                </a:lnTo>
                <a:lnTo>
                  <a:pt x="75057" y="9398"/>
                </a:lnTo>
                <a:lnTo>
                  <a:pt x="56260" y="18796"/>
                </a:lnTo>
                <a:lnTo>
                  <a:pt x="37591" y="28194"/>
                </a:lnTo>
                <a:lnTo>
                  <a:pt x="28193" y="37591"/>
                </a:lnTo>
                <a:lnTo>
                  <a:pt x="18796" y="46989"/>
                </a:lnTo>
                <a:lnTo>
                  <a:pt x="9398" y="65658"/>
                </a:lnTo>
                <a:lnTo>
                  <a:pt x="0" y="75056"/>
                </a:lnTo>
                <a:lnTo>
                  <a:pt x="0" y="150115"/>
                </a:lnTo>
                <a:lnTo>
                  <a:pt x="9398" y="168911"/>
                </a:lnTo>
                <a:lnTo>
                  <a:pt x="18796" y="178181"/>
                </a:lnTo>
                <a:lnTo>
                  <a:pt x="18796" y="196977"/>
                </a:lnTo>
                <a:lnTo>
                  <a:pt x="37591" y="206375"/>
                </a:lnTo>
                <a:lnTo>
                  <a:pt x="46862" y="225171"/>
                </a:lnTo>
                <a:lnTo>
                  <a:pt x="56260" y="234441"/>
                </a:lnTo>
                <a:lnTo>
                  <a:pt x="65658" y="131316"/>
                </a:lnTo>
                <a:lnTo>
                  <a:pt x="65658" y="112647"/>
                </a:lnTo>
                <a:lnTo>
                  <a:pt x="75057" y="103250"/>
                </a:lnTo>
                <a:lnTo>
                  <a:pt x="84455" y="84454"/>
                </a:lnTo>
                <a:lnTo>
                  <a:pt x="93853" y="75056"/>
                </a:lnTo>
                <a:lnTo>
                  <a:pt x="112522" y="75056"/>
                </a:lnTo>
                <a:lnTo>
                  <a:pt x="140715" y="65658"/>
                </a:lnTo>
                <a:lnTo>
                  <a:pt x="206375" y="65658"/>
                </a:lnTo>
                <a:lnTo>
                  <a:pt x="225171" y="75056"/>
                </a:lnTo>
                <a:lnTo>
                  <a:pt x="262635" y="75056"/>
                </a:lnTo>
                <a:lnTo>
                  <a:pt x="281305" y="84454"/>
                </a:lnTo>
                <a:lnTo>
                  <a:pt x="309499" y="93852"/>
                </a:lnTo>
                <a:lnTo>
                  <a:pt x="328295" y="93852"/>
                </a:lnTo>
                <a:lnTo>
                  <a:pt x="346963" y="103250"/>
                </a:lnTo>
                <a:lnTo>
                  <a:pt x="365759" y="103250"/>
                </a:lnTo>
                <a:lnTo>
                  <a:pt x="384556" y="112647"/>
                </a:lnTo>
                <a:lnTo>
                  <a:pt x="403225" y="121918"/>
                </a:lnTo>
                <a:lnTo>
                  <a:pt x="422021" y="131316"/>
                </a:lnTo>
                <a:lnTo>
                  <a:pt x="450214" y="140717"/>
                </a:lnTo>
                <a:lnTo>
                  <a:pt x="468883" y="150115"/>
                </a:lnTo>
                <a:lnTo>
                  <a:pt x="487680" y="159513"/>
                </a:lnTo>
                <a:lnTo>
                  <a:pt x="515874" y="168911"/>
                </a:lnTo>
                <a:lnTo>
                  <a:pt x="534542" y="187579"/>
                </a:lnTo>
                <a:lnTo>
                  <a:pt x="553338" y="196977"/>
                </a:lnTo>
                <a:lnTo>
                  <a:pt x="562736" y="206375"/>
                </a:lnTo>
                <a:lnTo>
                  <a:pt x="581406" y="225171"/>
                </a:lnTo>
                <a:lnTo>
                  <a:pt x="590804" y="234441"/>
                </a:lnTo>
                <a:lnTo>
                  <a:pt x="590804" y="243839"/>
                </a:lnTo>
                <a:lnTo>
                  <a:pt x="600202" y="262635"/>
                </a:lnTo>
                <a:lnTo>
                  <a:pt x="600202" y="27203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93" name="Freeform 10093"/>
          <p:cNvSpPr/>
          <p:nvPr/>
        </p:nvSpPr>
        <p:spPr>
          <a:xfrm rot="-5400000" flipH="0" flipV="0">
            <a:off x="25596352" y="18269460"/>
            <a:ext cx="99066" cy="42681"/>
          </a:xfrm>
          <a:custGeom>
            <a:pathLst>
              <a:path w="609600" h="262638">
                <a:moveTo>
                  <a:pt x="609600" y="159386"/>
                </a:moveTo>
                <a:lnTo>
                  <a:pt x="609600" y="131319"/>
                </a:lnTo>
                <a:lnTo>
                  <a:pt x="600202" y="121921"/>
                </a:lnTo>
                <a:lnTo>
                  <a:pt x="600202" y="103125"/>
                </a:lnTo>
                <a:lnTo>
                  <a:pt x="590804" y="84457"/>
                </a:lnTo>
                <a:lnTo>
                  <a:pt x="581406" y="75059"/>
                </a:lnTo>
                <a:lnTo>
                  <a:pt x="572136" y="56263"/>
                </a:lnTo>
                <a:lnTo>
                  <a:pt x="562738" y="37595"/>
                </a:lnTo>
                <a:lnTo>
                  <a:pt x="553340" y="28197"/>
                </a:lnTo>
                <a:lnTo>
                  <a:pt x="543942" y="140717"/>
                </a:lnTo>
                <a:lnTo>
                  <a:pt x="543942" y="150115"/>
                </a:lnTo>
                <a:lnTo>
                  <a:pt x="534544" y="168784"/>
                </a:lnTo>
                <a:lnTo>
                  <a:pt x="525146" y="178181"/>
                </a:lnTo>
                <a:lnTo>
                  <a:pt x="515874" y="187579"/>
                </a:lnTo>
                <a:lnTo>
                  <a:pt x="497078" y="196977"/>
                </a:lnTo>
                <a:lnTo>
                  <a:pt x="384556" y="196977"/>
                </a:lnTo>
                <a:lnTo>
                  <a:pt x="365761" y="187579"/>
                </a:lnTo>
                <a:lnTo>
                  <a:pt x="346965" y="187579"/>
                </a:lnTo>
                <a:lnTo>
                  <a:pt x="318897" y="178181"/>
                </a:lnTo>
                <a:lnTo>
                  <a:pt x="300101" y="178181"/>
                </a:lnTo>
                <a:lnTo>
                  <a:pt x="272035" y="168784"/>
                </a:lnTo>
                <a:lnTo>
                  <a:pt x="262637" y="168784"/>
                </a:lnTo>
                <a:lnTo>
                  <a:pt x="243841" y="159386"/>
                </a:lnTo>
                <a:lnTo>
                  <a:pt x="225045" y="150115"/>
                </a:lnTo>
                <a:lnTo>
                  <a:pt x="206375" y="150115"/>
                </a:lnTo>
                <a:lnTo>
                  <a:pt x="187579" y="140717"/>
                </a:lnTo>
                <a:lnTo>
                  <a:pt x="159513" y="131319"/>
                </a:lnTo>
                <a:lnTo>
                  <a:pt x="140717" y="121921"/>
                </a:lnTo>
                <a:lnTo>
                  <a:pt x="112649" y="103125"/>
                </a:lnTo>
                <a:lnTo>
                  <a:pt x="93726" y="93855"/>
                </a:lnTo>
                <a:lnTo>
                  <a:pt x="75057" y="84457"/>
                </a:lnTo>
                <a:lnTo>
                  <a:pt x="56262" y="65661"/>
                </a:lnTo>
                <a:lnTo>
                  <a:pt x="46864" y="56263"/>
                </a:lnTo>
                <a:lnTo>
                  <a:pt x="28195" y="46865"/>
                </a:lnTo>
                <a:lnTo>
                  <a:pt x="18797" y="28197"/>
                </a:lnTo>
                <a:lnTo>
                  <a:pt x="18797" y="18799"/>
                </a:lnTo>
                <a:lnTo>
                  <a:pt x="9398" y="9401"/>
                </a:lnTo>
                <a:lnTo>
                  <a:pt x="9398" y="0"/>
                </a:lnTo>
                <a:lnTo>
                  <a:pt x="0" y="103125"/>
                </a:lnTo>
                <a:lnTo>
                  <a:pt x="18797" y="121921"/>
                </a:lnTo>
                <a:lnTo>
                  <a:pt x="28195" y="131319"/>
                </a:lnTo>
                <a:lnTo>
                  <a:pt x="46864" y="150115"/>
                </a:lnTo>
                <a:lnTo>
                  <a:pt x="65660" y="159386"/>
                </a:lnTo>
                <a:lnTo>
                  <a:pt x="93726" y="168784"/>
                </a:lnTo>
                <a:lnTo>
                  <a:pt x="112649" y="178181"/>
                </a:lnTo>
                <a:lnTo>
                  <a:pt x="131319" y="187579"/>
                </a:lnTo>
                <a:lnTo>
                  <a:pt x="150115" y="196977"/>
                </a:lnTo>
                <a:lnTo>
                  <a:pt x="178181" y="206375"/>
                </a:lnTo>
                <a:lnTo>
                  <a:pt x="196977" y="215776"/>
                </a:lnTo>
                <a:lnTo>
                  <a:pt x="215773" y="225174"/>
                </a:lnTo>
                <a:lnTo>
                  <a:pt x="234443" y="225174"/>
                </a:lnTo>
                <a:lnTo>
                  <a:pt x="253239" y="234445"/>
                </a:lnTo>
                <a:lnTo>
                  <a:pt x="272035" y="243842"/>
                </a:lnTo>
                <a:lnTo>
                  <a:pt x="300101" y="243842"/>
                </a:lnTo>
                <a:lnTo>
                  <a:pt x="318897" y="253240"/>
                </a:lnTo>
                <a:lnTo>
                  <a:pt x="356363" y="253240"/>
                </a:lnTo>
                <a:lnTo>
                  <a:pt x="375158" y="262638"/>
                </a:lnTo>
                <a:lnTo>
                  <a:pt x="515874" y="262638"/>
                </a:lnTo>
                <a:lnTo>
                  <a:pt x="534544" y="253240"/>
                </a:lnTo>
                <a:lnTo>
                  <a:pt x="553340" y="243842"/>
                </a:lnTo>
                <a:lnTo>
                  <a:pt x="562738" y="234445"/>
                </a:lnTo>
                <a:lnTo>
                  <a:pt x="581406" y="225174"/>
                </a:lnTo>
                <a:lnTo>
                  <a:pt x="590804" y="215776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60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94" name="Freeform 10094"/>
          <p:cNvSpPr/>
          <p:nvPr/>
        </p:nvSpPr>
        <p:spPr>
          <a:xfrm rot="-5400000" flipH="0" flipV="0">
            <a:off x="25699216" y="18320521"/>
            <a:ext cx="36592" cy="21320"/>
          </a:xfrm>
          <a:custGeom>
            <a:pathLst>
              <a:path w="225171" h="131192">
                <a:moveTo>
                  <a:pt x="225171" y="56260"/>
                </a:moveTo>
                <a:lnTo>
                  <a:pt x="168909" y="0"/>
                </a:lnTo>
                <a:lnTo>
                  <a:pt x="18796" y="65658"/>
                </a:lnTo>
                <a:lnTo>
                  <a:pt x="9398" y="74928"/>
                </a:lnTo>
                <a:lnTo>
                  <a:pt x="0" y="93724"/>
                </a:lnTo>
                <a:lnTo>
                  <a:pt x="0" y="112523"/>
                </a:lnTo>
                <a:lnTo>
                  <a:pt x="9398" y="121921"/>
                </a:lnTo>
                <a:lnTo>
                  <a:pt x="28193" y="131192"/>
                </a:lnTo>
                <a:lnTo>
                  <a:pt x="46862" y="13119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95" name="Freeform 10095"/>
          <p:cNvSpPr/>
          <p:nvPr/>
        </p:nvSpPr>
        <p:spPr>
          <a:xfrm rot="-5400000" flipH="0" flipV="0">
            <a:off x="25670260" y="18274806"/>
            <a:ext cx="76198" cy="73144"/>
          </a:xfrm>
          <a:custGeom>
            <a:pathLst>
              <a:path w="468883" h="450087">
                <a:moveTo>
                  <a:pt x="468883" y="422020"/>
                </a:moveTo>
                <a:lnTo>
                  <a:pt x="468883" y="412623"/>
                </a:lnTo>
                <a:lnTo>
                  <a:pt x="450214" y="393954"/>
                </a:lnTo>
                <a:lnTo>
                  <a:pt x="290703" y="243839"/>
                </a:lnTo>
                <a:lnTo>
                  <a:pt x="243839" y="187579"/>
                </a:lnTo>
                <a:lnTo>
                  <a:pt x="56260" y="9398"/>
                </a:lnTo>
                <a:lnTo>
                  <a:pt x="37591" y="0"/>
                </a:lnTo>
                <a:lnTo>
                  <a:pt x="18796" y="9398"/>
                </a:lnTo>
                <a:lnTo>
                  <a:pt x="0" y="18795"/>
                </a:lnTo>
                <a:lnTo>
                  <a:pt x="0" y="46862"/>
                </a:lnTo>
                <a:lnTo>
                  <a:pt x="9398" y="65658"/>
                </a:lnTo>
                <a:lnTo>
                  <a:pt x="168909" y="215773"/>
                </a:lnTo>
                <a:lnTo>
                  <a:pt x="225171" y="272033"/>
                </a:lnTo>
                <a:lnTo>
                  <a:pt x="412623" y="440816"/>
                </a:lnTo>
                <a:lnTo>
                  <a:pt x="412623" y="450087"/>
                </a:lnTo>
                <a:lnTo>
                  <a:pt x="450214" y="450087"/>
                </a:lnTo>
                <a:lnTo>
                  <a:pt x="459612" y="4408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96" name="Freeform 10096"/>
          <p:cNvSpPr/>
          <p:nvPr/>
        </p:nvSpPr>
        <p:spPr>
          <a:xfrm rot="-5400000" flipH="0" flipV="0">
            <a:off x="25682458" y="18280894"/>
            <a:ext cx="36572" cy="21340"/>
          </a:xfrm>
          <a:custGeom>
            <a:pathLst>
              <a:path w="225044" h="131319">
                <a:moveTo>
                  <a:pt x="225044" y="28197"/>
                </a:moveTo>
                <a:lnTo>
                  <a:pt x="225044" y="28197"/>
                </a:lnTo>
                <a:lnTo>
                  <a:pt x="215773" y="9401"/>
                </a:lnTo>
                <a:lnTo>
                  <a:pt x="206375" y="0"/>
                </a:lnTo>
                <a:lnTo>
                  <a:pt x="178182" y="0"/>
                </a:lnTo>
                <a:lnTo>
                  <a:pt x="0" y="75059"/>
                </a:lnTo>
                <a:lnTo>
                  <a:pt x="46864" y="131319"/>
                </a:lnTo>
                <a:lnTo>
                  <a:pt x="196977" y="65661"/>
                </a:lnTo>
                <a:lnTo>
                  <a:pt x="215773" y="468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97" name="Freeform 10097"/>
          <p:cNvSpPr/>
          <p:nvPr/>
        </p:nvSpPr>
        <p:spPr>
          <a:xfrm rot="-5400000" flipH="0" flipV="0">
            <a:off x="25774661" y="18299954"/>
            <a:ext cx="45715" cy="35044"/>
          </a:xfrm>
          <a:custGeom>
            <a:pathLst>
              <a:path w="281305" h="215646">
                <a:moveTo>
                  <a:pt x="281305" y="196977"/>
                </a:moveTo>
                <a:lnTo>
                  <a:pt x="272035" y="65661"/>
                </a:lnTo>
                <a:lnTo>
                  <a:pt x="272035" y="112523"/>
                </a:lnTo>
                <a:lnTo>
                  <a:pt x="262637" y="131319"/>
                </a:lnTo>
                <a:lnTo>
                  <a:pt x="243841" y="140717"/>
                </a:lnTo>
                <a:lnTo>
                  <a:pt x="234443" y="150115"/>
                </a:lnTo>
                <a:lnTo>
                  <a:pt x="196977" y="150115"/>
                </a:lnTo>
                <a:lnTo>
                  <a:pt x="178181" y="140717"/>
                </a:lnTo>
                <a:lnTo>
                  <a:pt x="112649" y="121921"/>
                </a:lnTo>
                <a:lnTo>
                  <a:pt x="103124" y="121921"/>
                </a:lnTo>
                <a:lnTo>
                  <a:pt x="84455" y="112523"/>
                </a:lnTo>
                <a:lnTo>
                  <a:pt x="65660" y="112523"/>
                </a:lnTo>
                <a:lnTo>
                  <a:pt x="56262" y="93855"/>
                </a:lnTo>
                <a:lnTo>
                  <a:pt x="37593" y="84457"/>
                </a:lnTo>
                <a:lnTo>
                  <a:pt x="28195" y="75059"/>
                </a:lnTo>
                <a:lnTo>
                  <a:pt x="18797" y="56260"/>
                </a:lnTo>
                <a:lnTo>
                  <a:pt x="18797" y="37464"/>
                </a:lnTo>
                <a:lnTo>
                  <a:pt x="9398" y="18796"/>
                </a:lnTo>
                <a:lnTo>
                  <a:pt x="9398" y="0"/>
                </a:lnTo>
                <a:lnTo>
                  <a:pt x="0" y="140717"/>
                </a:lnTo>
                <a:lnTo>
                  <a:pt x="9398" y="150115"/>
                </a:lnTo>
                <a:lnTo>
                  <a:pt x="28195" y="159385"/>
                </a:lnTo>
                <a:lnTo>
                  <a:pt x="46864" y="168783"/>
                </a:lnTo>
                <a:lnTo>
                  <a:pt x="65660" y="178181"/>
                </a:lnTo>
                <a:lnTo>
                  <a:pt x="84455" y="187579"/>
                </a:lnTo>
                <a:lnTo>
                  <a:pt x="112649" y="196977"/>
                </a:lnTo>
                <a:lnTo>
                  <a:pt x="178181" y="215646"/>
                </a:lnTo>
                <a:lnTo>
                  <a:pt x="253239" y="215646"/>
                </a:lnTo>
                <a:lnTo>
                  <a:pt x="272035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98" name="Freeform 10098"/>
          <p:cNvSpPr/>
          <p:nvPr/>
        </p:nvSpPr>
        <p:spPr>
          <a:xfrm rot="-5400000" flipH="0" flipV="0">
            <a:off x="25768563" y="18251175"/>
            <a:ext cx="35065" cy="33538"/>
          </a:xfrm>
          <a:custGeom>
            <a:pathLst>
              <a:path w="215773" h="206375">
                <a:moveTo>
                  <a:pt x="215773" y="65658"/>
                </a:moveTo>
                <a:lnTo>
                  <a:pt x="196977" y="46862"/>
                </a:lnTo>
                <a:lnTo>
                  <a:pt x="187579" y="37464"/>
                </a:lnTo>
                <a:lnTo>
                  <a:pt x="168909" y="28193"/>
                </a:lnTo>
                <a:lnTo>
                  <a:pt x="150113" y="18796"/>
                </a:lnTo>
                <a:lnTo>
                  <a:pt x="131318" y="9398"/>
                </a:lnTo>
                <a:lnTo>
                  <a:pt x="103251" y="9398"/>
                </a:lnTo>
                <a:lnTo>
                  <a:pt x="93853" y="0"/>
                </a:lnTo>
                <a:lnTo>
                  <a:pt x="56387" y="0"/>
                </a:lnTo>
                <a:lnTo>
                  <a:pt x="28194" y="9398"/>
                </a:lnTo>
                <a:lnTo>
                  <a:pt x="9398" y="9398"/>
                </a:lnTo>
                <a:lnTo>
                  <a:pt x="0" y="18796"/>
                </a:lnTo>
                <a:lnTo>
                  <a:pt x="9398" y="150115"/>
                </a:lnTo>
                <a:lnTo>
                  <a:pt x="9398" y="103122"/>
                </a:lnTo>
                <a:lnTo>
                  <a:pt x="18796" y="84454"/>
                </a:lnTo>
                <a:lnTo>
                  <a:pt x="37591" y="75056"/>
                </a:lnTo>
                <a:lnTo>
                  <a:pt x="46989" y="75056"/>
                </a:lnTo>
                <a:lnTo>
                  <a:pt x="65785" y="65658"/>
                </a:lnTo>
                <a:lnTo>
                  <a:pt x="84455" y="65658"/>
                </a:lnTo>
                <a:lnTo>
                  <a:pt x="103251" y="75056"/>
                </a:lnTo>
                <a:lnTo>
                  <a:pt x="112649" y="75056"/>
                </a:lnTo>
                <a:lnTo>
                  <a:pt x="131318" y="84454"/>
                </a:lnTo>
                <a:lnTo>
                  <a:pt x="150113" y="93724"/>
                </a:lnTo>
                <a:lnTo>
                  <a:pt x="159511" y="103122"/>
                </a:lnTo>
                <a:lnTo>
                  <a:pt x="178307" y="112520"/>
                </a:lnTo>
                <a:lnTo>
                  <a:pt x="187579" y="131319"/>
                </a:lnTo>
                <a:lnTo>
                  <a:pt x="196977" y="140717"/>
                </a:lnTo>
                <a:lnTo>
                  <a:pt x="196977" y="159513"/>
                </a:lnTo>
                <a:lnTo>
                  <a:pt x="206375" y="178181"/>
                </a:lnTo>
                <a:lnTo>
                  <a:pt x="206375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099" name="Freeform 10099"/>
          <p:cNvSpPr/>
          <p:nvPr/>
        </p:nvSpPr>
        <p:spPr>
          <a:xfrm rot="-5400000" flipH="0" flipV="0">
            <a:off x="25737326" y="18259564"/>
            <a:ext cx="108209" cy="71617"/>
          </a:xfrm>
          <a:custGeom>
            <a:pathLst>
              <a:path w="665860" h="440693">
                <a:moveTo>
                  <a:pt x="665860" y="309373"/>
                </a:moveTo>
                <a:lnTo>
                  <a:pt x="665860" y="271909"/>
                </a:lnTo>
                <a:lnTo>
                  <a:pt x="656462" y="253113"/>
                </a:lnTo>
                <a:lnTo>
                  <a:pt x="656462" y="234445"/>
                </a:lnTo>
                <a:lnTo>
                  <a:pt x="647064" y="215649"/>
                </a:lnTo>
                <a:lnTo>
                  <a:pt x="647064" y="196850"/>
                </a:lnTo>
                <a:lnTo>
                  <a:pt x="637666" y="178054"/>
                </a:lnTo>
                <a:lnTo>
                  <a:pt x="628396" y="168784"/>
                </a:lnTo>
                <a:lnTo>
                  <a:pt x="618998" y="159386"/>
                </a:lnTo>
                <a:lnTo>
                  <a:pt x="609600" y="149988"/>
                </a:lnTo>
                <a:lnTo>
                  <a:pt x="600202" y="290705"/>
                </a:lnTo>
                <a:lnTo>
                  <a:pt x="600202" y="300103"/>
                </a:lnTo>
                <a:lnTo>
                  <a:pt x="590804" y="318771"/>
                </a:lnTo>
                <a:lnTo>
                  <a:pt x="590804" y="337567"/>
                </a:lnTo>
                <a:lnTo>
                  <a:pt x="581406" y="356363"/>
                </a:lnTo>
                <a:lnTo>
                  <a:pt x="572134" y="365634"/>
                </a:lnTo>
                <a:lnTo>
                  <a:pt x="487680" y="365634"/>
                </a:lnTo>
                <a:lnTo>
                  <a:pt x="468883" y="356363"/>
                </a:lnTo>
                <a:lnTo>
                  <a:pt x="450214" y="346965"/>
                </a:lnTo>
                <a:lnTo>
                  <a:pt x="440816" y="337567"/>
                </a:lnTo>
                <a:lnTo>
                  <a:pt x="431418" y="328169"/>
                </a:lnTo>
                <a:lnTo>
                  <a:pt x="412623" y="309373"/>
                </a:lnTo>
                <a:lnTo>
                  <a:pt x="412623" y="290705"/>
                </a:lnTo>
                <a:lnTo>
                  <a:pt x="403225" y="271909"/>
                </a:lnTo>
                <a:lnTo>
                  <a:pt x="403225" y="234445"/>
                </a:lnTo>
                <a:lnTo>
                  <a:pt x="393827" y="103126"/>
                </a:lnTo>
                <a:lnTo>
                  <a:pt x="375157" y="121794"/>
                </a:lnTo>
                <a:lnTo>
                  <a:pt x="365759" y="103126"/>
                </a:lnTo>
                <a:lnTo>
                  <a:pt x="356361" y="93728"/>
                </a:lnTo>
                <a:lnTo>
                  <a:pt x="346963" y="74932"/>
                </a:lnTo>
                <a:lnTo>
                  <a:pt x="328295" y="65534"/>
                </a:lnTo>
                <a:lnTo>
                  <a:pt x="309499" y="56263"/>
                </a:lnTo>
                <a:lnTo>
                  <a:pt x="300101" y="46865"/>
                </a:lnTo>
                <a:lnTo>
                  <a:pt x="281305" y="37468"/>
                </a:lnTo>
                <a:lnTo>
                  <a:pt x="253237" y="28070"/>
                </a:lnTo>
                <a:lnTo>
                  <a:pt x="234441" y="18672"/>
                </a:lnTo>
                <a:lnTo>
                  <a:pt x="168909" y="0"/>
                </a:lnTo>
                <a:lnTo>
                  <a:pt x="131317" y="0"/>
                </a:lnTo>
                <a:lnTo>
                  <a:pt x="84455" y="0"/>
                </a:lnTo>
                <a:lnTo>
                  <a:pt x="65658" y="9274"/>
                </a:lnTo>
                <a:lnTo>
                  <a:pt x="56260" y="18672"/>
                </a:lnTo>
                <a:lnTo>
                  <a:pt x="37591" y="37468"/>
                </a:lnTo>
                <a:lnTo>
                  <a:pt x="18796" y="56263"/>
                </a:lnTo>
                <a:lnTo>
                  <a:pt x="9398" y="65534"/>
                </a:lnTo>
                <a:lnTo>
                  <a:pt x="9398" y="84330"/>
                </a:lnTo>
                <a:lnTo>
                  <a:pt x="0" y="103126"/>
                </a:lnTo>
                <a:lnTo>
                  <a:pt x="0" y="178054"/>
                </a:lnTo>
                <a:lnTo>
                  <a:pt x="9398" y="206248"/>
                </a:lnTo>
                <a:lnTo>
                  <a:pt x="9398" y="225047"/>
                </a:lnTo>
                <a:lnTo>
                  <a:pt x="18796" y="243843"/>
                </a:lnTo>
                <a:lnTo>
                  <a:pt x="28193" y="253113"/>
                </a:lnTo>
                <a:lnTo>
                  <a:pt x="37591" y="271909"/>
                </a:lnTo>
                <a:lnTo>
                  <a:pt x="46862" y="271909"/>
                </a:lnTo>
                <a:lnTo>
                  <a:pt x="56260" y="290705"/>
                </a:lnTo>
                <a:lnTo>
                  <a:pt x="65658" y="149988"/>
                </a:lnTo>
                <a:lnTo>
                  <a:pt x="65658" y="112523"/>
                </a:lnTo>
                <a:lnTo>
                  <a:pt x="75057" y="93728"/>
                </a:lnTo>
                <a:lnTo>
                  <a:pt x="84455" y="84330"/>
                </a:lnTo>
                <a:lnTo>
                  <a:pt x="93853" y="74932"/>
                </a:lnTo>
                <a:lnTo>
                  <a:pt x="112522" y="65534"/>
                </a:lnTo>
                <a:lnTo>
                  <a:pt x="168909" y="65534"/>
                </a:lnTo>
                <a:lnTo>
                  <a:pt x="234441" y="84330"/>
                </a:lnTo>
                <a:lnTo>
                  <a:pt x="243839" y="93728"/>
                </a:lnTo>
                <a:lnTo>
                  <a:pt x="262635" y="93728"/>
                </a:lnTo>
                <a:lnTo>
                  <a:pt x="272033" y="103126"/>
                </a:lnTo>
                <a:lnTo>
                  <a:pt x="290703" y="112523"/>
                </a:lnTo>
                <a:lnTo>
                  <a:pt x="300101" y="131192"/>
                </a:lnTo>
                <a:lnTo>
                  <a:pt x="309499" y="140590"/>
                </a:lnTo>
                <a:lnTo>
                  <a:pt x="318897" y="159386"/>
                </a:lnTo>
                <a:lnTo>
                  <a:pt x="328295" y="178054"/>
                </a:lnTo>
                <a:lnTo>
                  <a:pt x="328295" y="215649"/>
                </a:lnTo>
                <a:lnTo>
                  <a:pt x="337565" y="346965"/>
                </a:lnTo>
                <a:lnTo>
                  <a:pt x="356361" y="337567"/>
                </a:lnTo>
                <a:lnTo>
                  <a:pt x="365759" y="346965"/>
                </a:lnTo>
                <a:lnTo>
                  <a:pt x="375157" y="365634"/>
                </a:lnTo>
                <a:lnTo>
                  <a:pt x="384556" y="375032"/>
                </a:lnTo>
                <a:lnTo>
                  <a:pt x="403225" y="384429"/>
                </a:lnTo>
                <a:lnTo>
                  <a:pt x="422021" y="403225"/>
                </a:lnTo>
                <a:lnTo>
                  <a:pt x="431418" y="412499"/>
                </a:lnTo>
                <a:lnTo>
                  <a:pt x="450214" y="421897"/>
                </a:lnTo>
                <a:lnTo>
                  <a:pt x="478282" y="421897"/>
                </a:lnTo>
                <a:lnTo>
                  <a:pt x="497078" y="431295"/>
                </a:lnTo>
                <a:lnTo>
                  <a:pt x="515874" y="440693"/>
                </a:lnTo>
                <a:lnTo>
                  <a:pt x="534542" y="440693"/>
                </a:lnTo>
                <a:lnTo>
                  <a:pt x="562736" y="440693"/>
                </a:lnTo>
                <a:lnTo>
                  <a:pt x="581406" y="431295"/>
                </a:lnTo>
                <a:lnTo>
                  <a:pt x="600202" y="421897"/>
                </a:lnTo>
                <a:lnTo>
                  <a:pt x="609600" y="412499"/>
                </a:lnTo>
                <a:lnTo>
                  <a:pt x="628396" y="403225"/>
                </a:lnTo>
                <a:lnTo>
                  <a:pt x="628396" y="393827"/>
                </a:lnTo>
                <a:lnTo>
                  <a:pt x="647064" y="384429"/>
                </a:lnTo>
                <a:lnTo>
                  <a:pt x="656462" y="365634"/>
                </a:lnTo>
                <a:lnTo>
                  <a:pt x="656462" y="346965"/>
                </a:lnTo>
                <a:lnTo>
                  <a:pt x="665860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00" name="Freeform 10100"/>
          <p:cNvSpPr/>
          <p:nvPr/>
        </p:nvSpPr>
        <p:spPr>
          <a:xfrm rot="-5400000" flipH="0" flipV="0">
            <a:off x="25388331" y="18539975"/>
            <a:ext cx="10649" cy="56385"/>
          </a:xfrm>
          <a:custGeom>
            <a:pathLst>
              <a:path w="65533" h="346962">
                <a:moveTo>
                  <a:pt x="0" y="309497"/>
                </a:moveTo>
                <a:lnTo>
                  <a:pt x="0" y="18795"/>
                </a:lnTo>
                <a:lnTo>
                  <a:pt x="9271" y="9398"/>
                </a:lnTo>
                <a:lnTo>
                  <a:pt x="28067" y="0"/>
                </a:lnTo>
                <a:lnTo>
                  <a:pt x="46864" y="9398"/>
                </a:lnTo>
                <a:lnTo>
                  <a:pt x="56262" y="18795"/>
                </a:lnTo>
                <a:lnTo>
                  <a:pt x="65533" y="37464"/>
                </a:lnTo>
                <a:lnTo>
                  <a:pt x="65533" y="309497"/>
                </a:lnTo>
                <a:lnTo>
                  <a:pt x="56262" y="328293"/>
                </a:lnTo>
                <a:lnTo>
                  <a:pt x="46864" y="337564"/>
                </a:lnTo>
                <a:lnTo>
                  <a:pt x="28067" y="346962"/>
                </a:lnTo>
                <a:lnTo>
                  <a:pt x="9271" y="337564"/>
                </a:lnTo>
                <a:lnTo>
                  <a:pt x="0" y="328293"/>
                </a:lnTo>
                <a:lnTo>
                  <a:pt x="0" y="3094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01" name="Freeform 10101"/>
          <p:cNvSpPr/>
          <p:nvPr/>
        </p:nvSpPr>
        <p:spPr>
          <a:xfrm rot="-5400000" flipH="0" flipV="0">
            <a:off x="25421850" y="18507984"/>
            <a:ext cx="108209" cy="77705"/>
          </a:xfrm>
          <a:custGeom>
            <a:pathLst>
              <a:path w="665860" h="478154">
                <a:moveTo>
                  <a:pt x="665860" y="346962"/>
                </a:moveTo>
                <a:lnTo>
                  <a:pt x="665860" y="178182"/>
                </a:lnTo>
                <a:lnTo>
                  <a:pt x="647192" y="168784"/>
                </a:lnTo>
                <a:lnTo>
                  <a:pt x="609600" y="168784"/>
                </a:lnTo>
                <a:lnTo>
                  <a:pt x="600201" y="178182"/>
                </a:lnTo>
                <a:lnTo>
                  <a:pt x="600201" y="337564"/>
                </a:lnTo>
                <a:lnTo>
                  <a:pt x="590930" y="356363"/>
                </a:lnTo>
                <a:lnTo>
                  <a:pt x="590930" y="375032"/>
                </a:lnTo>
                <a:lnTo>
                  <a:pt x="581532" y="393827"/>
                </a:lnTo>
                <a:lnTo>
                  <a:pt x="562736" y="403225"/>
                </a:lnTo>
                <a:lnTo>
                  <a:pt x="497077" y="403225"/>
                </a:lnTo>
                <a:lnTo>
                  <a:pt x="487679" y="393827"/>
                </a:lnTo>
                <a:lnTo>
                  <a:pt x="468883" y="384429"/>
                </a:lnTo>
                <a:lnTo>
                  <a:pt x="450215" y="375032"/>
                </a:lnTo>
                <a:lnTo>
                  <a:pt x="431419" y="365761"/>
                </a:lnTo>
                <a:lnTo>
                  <a:pt x="422021" y="346962"/>
                </a:lnTo>
                <a:lnTo>
                  <a:pt x="412623" y="328166"/>
                </a:lnTo>
                <a:lnTo>
                  <a:pt x="403351" y="309498"/>
                </a:lnTo>
                <a:lnTo>
                  <a:pt x="403351" y="196850"/>
                </a:lnTo>
                <a:lnTo>
                  <a:pt x="393953" y="178182"/>
                </a:lnTo>
                <a:lnTo>
                  <a:pt x="384555" y="168784"/>
                </a:lnTo>
                <a:lnTo>
                  <a:pt x="365759" y="159386"/>
                </a:lnTo>
                <a:lnTo>
                  <a:pt x="347091" y="168784"/>
                </a:lnTo>
                <a:lnTo>
                  <a:pt x="337693" y="178182"/>
                </a:lnTo>
                <a:lnTo>
                  <a:pt x="328295" y="196850"/>
                </a:lnTo>
                <a:lnTo>
                  <a:pt x="328295" y="300100"/>
                </a:lnTo>
                <a:lnTo>
                  <a:pt x="318897" y="318768"/>
                </a:lnTo>
                <a:lnTo>
                  <a:pt x="300227" y="328166"/>
                </a:lnTo>
                <a:lnTo>
                  <a:pt x="290702" y="337564"/>
                </a:lnTo>
                <a:lnTo>
                  <a:pt x="253238" y="337564"/>
                </a:lnTo>
                <a:lnTo>
                  <a:pt x="234442" y="328166"/>
                </a:lnTo>
                <a:lnTo>
                  <a:pt x="168909" y="309498"/>
                </a:lnTo>
                <a:lnTo>
                  <a:pt x="159511" y="309498"/>
                </a:lnTo>
                <a:lnTo>
                  <a:pt x="140716" y="300100"/>
                </a:lnTo>
                <a:lnTo>
                  <a:pt x="121920" y="290702"/>
                </a:lnTo>
                <a:lnTo>
                  <a:pt x="112649" y="281304"/>
                </a:lnTo>
                <a:lnTo>
                  <a:pt x="93852" y="262508"/>
                </a:lnTo>
                <a:lnTo>
                  <a:pt x="84454" y="243840"/>
                </a:lnTo>
                <a:lnTo>
                  <a:pt x="75056" y="225044"/>
                </a:lnTo>
                <a:lnTo>
                  <a:pt x="65658" y="206248"/>
                </a:lnTo>
                <a:lnTo>
                  <a:pt x="65658" y="18796"/>
                </a:lnTo>
                <a:lnTo>
                  <a:pt x="56388" y="9398"/>
                </a:lnTo>
                <a:lnTo>
                  <a:pt x="37592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206248"/>
                </a:lnTo>
                <a:lnTo>
                  <a:pt x="9398" y="225044"/>
                </a:lnTo>
                <a:lnTo>
                  <a:pt x="9398" y="243840"/>
                </a:lnTo>
                <a:lnTo>
                  <a:pt x="18796" y="262508"/>
                </a:lnTo>
                <a:lnTo>
                  <a:pt x="28194" y="281304"/>
                </a:lnTo>
                <a:lnTo>
                  <a:pt x="37592" y="300100"/>
                </a:lnTo>
                <a:lnTo>
                  <a:pt x="46990" y="309498"/>
                </a:lnTo>
                <a:lnTo>
                  <a:pt x="56388" y="328166"/>
                </a:lnTo>
                <a:lnTo>
                  <a:pt x="75056" y="337564"/>
                </a:lnTo>
                <a:lnTo>
                  <a:pt x="84454" y="346962"/>
                </a:lnTo>
                <a:lnTo>
                  <a:pt x="103250" y="356363"/>
                </a:lnTo>
                <a:lnTo>
                  <a:pt x="121920" y="365761"/>
                </a:lnTo>
                <a:lnTo>
                  <a:pt x="140716" y="375032"/>
                </a:lnTo>
                <a:lnTo>
                  <a:pt x="168909" y="384429"/>
                </a:lnTo>
                <a:lnTo>
                  <a:pt x="234442" y="403225"/>
                </a:lnTo>
                <a:lnTo>
                  <a:pt x="300227" y="403225"/>
                </a:lnTo>
                <a:lnTo>
                  <a:pt x="318897" y="393827"/>
                </a:lnTo>
                <a:lnTo>
                  <a:pt x="337693" y="393827"/>
                </a:lnTo>
                <a:lnTo>
                  <a:pt x="347091" y="375032"/>
                </a:lnTo>
                <a:lnTo>
                  <a:pt x="356489" y="365761"/>
                </a:lnTo>
                <a:lnTo>
                  <a:pt x="365759" y="384429"/>
                </a:lnTo>
                <a:lnTo>
                  <a:pt x="375157" y="403225"/>
                </a:lnTo>
                <a:lnTo>
                  <a:pt x="393953" y="412623"/>
                </a:lnTo>
                <a:lnTo>
                  <a:pt x="403351" y="422021"/>
                </a:lnTo>
                <a:lnTo>
                  <a:pt x="422021" y="440690"/>
                </a:lnTo>
                <a:lnTo>
                  <a:pt x="440817" y="450087"/>
                </a:lnTo>
                <a:lnTo>
                  <a:pt x="459613" y="459485"/>
                </a:lnTo>
                <a:lnTo>
                  <a:pt x="478281" y="468883"/>
                </a:lnTo>
                <a:lnTo>
                  <a:pt x="497077" y="468883"/>
                </a:lnTo>
                <a:lnTo>
                  <a:pt x="506475" y="478154"/>
                </a:lnTo>
                <a:lnTo>
                  <a:pt x="534543" y="478154"/>
                </a:lnTo>
                <a:lnTo>
                  <a:pt x="553339" y="468883"/>
                </a:lnTo>
                <a:lnTo>
                  <a:pt x="572134" y="468883"/>
                </a:lnTo>
                <a:lnTo>
                  <a:pt x="590930" y="459485"/>
                </a:lnTo>
                <a:lnTo>
                  <a:pt x="600201" y="459485"/>
                </a:lnTo>
                <a:lnTo>
                  <a:pt x="618998" y="440690"/>
                </a:lnTo>
                <a:lnTo>
                  <a:pt x="628396" y="431292"/>
                </a:lnTo>
                <a:lnTo>
                  <a:pt x="647192" y="422021"/>
                </a:lnTo>
                <a:lnTo>
                  <a:pt x="656463" y="403225"/>
                </a:lnTo>
                <a:lnTo>
                  <a:pt x="656463" y="384429"/>
                </a:lnTo>
                <a:lnTo>
                  <a:pt x="665860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02" name="Freeform 10102"/>
          <p:cNvSpPr/>
          <p:nvPr/>
        </p:nvSpPr>
        <p:spPr>
          <a:xfrm rot="-5400000" flipH="0" flipV="0">
            <a:off x="25539967" y="18551388"/>
            <a:ext cx="45715" cy="35065"/>
          </a:xfrm>
          <a:custGeom>
            <a:pathLst>
              <a:path w="281305" h="215773">
                <a:moveTo>
                  <a:pt x="281305" y="196977"/>
                </a:moveTo>
                <a:lnTo>
                  <a:pt x="271907" y="65658"/>
                </a:lnTo>
                <a:lnTo>
                  <a:pt x="271907" y="112651"/>
                </a:lnTo>
                <a:lnTo>
                  <a:pt x="262509" y="131319"/>
                </a:lnTo>
                <a:lnTo>
                  <a:pt x="243839" y="140717"/>
                </a:lnTo>
                <a:lnTo>
                  <a:pt x="234314" y="150115"/>
                </a:lnTo>
                <a:lnTo>
                  <a:pt x="196850" y="150115"/>
                </a:lnTo>
                <a:lnTo>
                  <a:pt x="178054" y="140717"/>
                </a:lnTo>
                <a:lnTo>
                  <a:pt x="112521" y="122049"/>
                </a:lnTo>
                <a:lnTo>
                  <a:pt x="103123" y="122049"/>
                </a:lnTo>
                <a:lnTo>
                  <a:pt x="84328" y="112651"/>
                </a:lnTo>
                <a:lnTo>
                  <a:pt x="65532" y="112651"/>
                </a:lnTo>
                <a:lnTo>
                  <a:pt x="56261" y="93855"/>
                </a:lnTo>
                <a:lnTo>
                  <a:pt x="37464" y="84454"/>
                </a:lnTo>
                <a:lnTo>
                  <a:pt x="28066" y="75056"/>
                </a:lnTo>
                <a:lnTo>
                  <a:pt x="18668" y="56260"/>
                </a:lnTo>
                <a:lnTo>
                  <a:pt x="18668" y="37592"/>
                </a:lnTo>
                <a:lnTo>
                  <a:pt x="9270" y="18796"/>
                </a:lnTo>
                <a:lnTo>
                  <a:pt x="9270" y="0"/>
                </a:lnTo>
                <a:lnTo>
                  <a:pt x="0" y="140717"/>
                </a:lnTo>
                <a:lnTo>
                  <a:pt x="9270" y="150115"/>
                </a:lnTo>
                <a:lnTo>
                  <a:pt x="28066" y="159513"/>
                </a:lnTo>
                <a:lnTo>
                  <a:pt x="46862" y="168911"/>
                </a:lnTo>
                <a:lnTo>
                  <a:pt x="65532" y="178309"/>
                </a:lnTo>
                <a:lnTo>
                  <a:pt x="84328" y="187579"/>
                </a:lnTo>
                <a:lnTo>
                  <a:pt x="112521" y="196977"/>
                </a:lnTo>
                <a:lnTo>
                  <a:pt x="178054" y="215773"/>
                </a:lnTo>
                <a:lnTo>
                  <a:pt x="253111" y="215773"/>
                </a:lnTo>
                <a:lnTo>
                  <a:pt x="271907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03" name="Freeform 10103"/>
          <p:cNvSpPr/>
          <p:nvPr/>
        </p:nvSpPr>
        <p:spPr>
          <a:xfrm rot="-5400000" flipH="0" flipV="0">
            <a:off x="25533878" y="18502639"/>
            <a:ext cx="35045" cy="33517"/>
          </a:xfrm>
          <a:custGeom>
            <a:pathLst>
              <a:path w="215647" h="206248">
                <a:moveTo>
                  <a:pt x="215647" y="65531"/>
                </a:moveTo>
                <a:lnTo>
                  <a:pt x="196977" y="46863"/>
                </a:lnTo>
                <a:lnTo>
                  <a:pt x="187579" y="37465"/>
                </a:lnTo>
                <a:lnTo>
                  <a:pt x="168783" y="28067"/>
                </a:lnTo>
                <a:lnTo>
                  <a:pt x="149988" y="18669"/>
                </a:lnTo>
                <a:lnTo>
                  <a:pt x="131192" y="9271"/>
                </a:lnTo>
                <a:lnTo>
                  <a:pt x="103124" y="9271"/>
                </a:lnTo>
                <a:lnTo>
                  <a:pt x="93726" y="0"/>
                </a:lnTo>
                <a:lnTo>
                  <a:pt x="56262" y="0"/>
                </a:lnTo>
                <a:lnTo>
                  <a:pt x="28068" y="9271"/>
                </a:lnTo>
                <a:lnTo>
                  <a:pt x="9398" y="9271"/>
                </a:lnTo>
                <a:lnTo>
                  <a:pt x="0" y="18669"/>
                </a:lnTo>
                <a:lnTo>
                  <a:pt x="9398" y="149985"/>
                </a:lnTo>
                <a:lnTo>
                  <a:pt x="9398" y="103123"/>
                </a:lnTo>
                <a:lnTo>
                  <a:pt x="18670" y="84327"/>
                </a:lnTo>
                <a:lnTo>
                  <a:pt x="37466" y="74929"/>
                </a:lnTo>
                <a:lnTo>
                  <a:pt x="46864" y="74929"/>
                </a:lnTo>
                <a:lnTo>
                  <a:pt x="65660" y="65531"/>
                </a:lnTo>
                <a:lnTo>
                  <a:pt x="84328" y="65531"/>
                </a:lnTo>
                <a:lnTo>
                  <a:pt x="103124" y="74929"/>
                </a:lnTo>
                <a:lnTo>
                  <a:pt x="112522" y="74929"/>
                </a:lnTo>
                <a:lnTo>
                  <a:pt x="131192" y="84327"/>
                </a:lnTo>
                <a:lnTo>
                  <a:pt x="149988" y="93725"/>
                </a:lnTo>
                <a:lnTo>
                  <a:pt x="159386" y="103123"/>
                </a:lnTo>
                <a:lnTo>
                  <a:pt x="178181" y="112521"/>
                </a:lnTo>
                <a:lnTo>
                  <a:pt x="187579" y="131189"/>
                </a:lnTo>
                <a:lnTo>
                  <a:pt x="196977" y="140587"/>
                </a:lnTo>
                <a:lnTo>
                  <a:pt x="196977" y="159386"/>
                </a:lnTo>
                <a:lnTo>
                  <a:pt x="206248" y="178182"/>
                </a:lnTo>
                <a:lnTo>
                  <a:pt x="206248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04" name="Freeform 10104"/>
          <p:cNvSpPr/>
          <p:nvPr/>
        </p:nvSpPr>
        <p:spPr>
          <a:xfrm rot="-5400000" flipH="0" flipV="0">
            <a:off x="25502620" y="18511028"/>
            <a:ext cx="108209" cy="71617"/>
          </a:xfrm>
          <a:custGeom>
            <a:pathLst>
              <a:path w="665860" h="440692">
                <a:moveTo>
                  <a:pt x="665860" y="309500"/>
                </a:moveTo>
                <a:lnTo>
                  <a:pt x="665860" y="272036"/>
                </a:lnTo>
                <a:lnTo>
                  <a:pt x="656463" y="253240"/>
                </a:lnTo>
                <a:lnTo>
                  <a:pt x="656463" y="234441"/>
                </a:lnTo>
                <a:lnTo>
                  <a:pt x="647192" y="215645"/>
                </a:lnTo>
                <a:lnTo>
                  <a:pt x="647192" y="196977"/>
                </a:lnTo>
                <a:lnTo>
                  <a:pt x="637794" y="178181"/>
                </a:lnTo>
                <a:lnTo>
                  <a:pt x="628396" y="168783"/>
                </a:lnTo>
                <a:lnTo>
                  <a:pt x="618998" y="159385"/>
                </a:lnTo>
                <a:lnTo>
                  <a:pt x="609600" y="149987"/>
                </a:lnTo>
                <a:lnTo>
                  <a:pt x="600201" y="290704"/>
                </a:lnTo>
                <a:lnTo>
                  <a:pt x="600201" y="300102"/>
                </a:lnTo>
                <a:lnTo>
                  <a:pt x="590930" y="318898"/>
                </a:lnTo>
                <a:lnTo>
                  <a:pt x="590930" y="337566"/>
                </a:lnTo>
                <a:lnTo>
                  <a:pt x="581532" y="356362"/>
                </a:lnTo>
                <a:lnTo>
                  <a:pt x="572134" y="365760"/>
                </a:lnTo>
                <a:lnTo>
                  <a:pt x="487679" y="365760"/>
                </a:lnTo>
                <a:lnTo>
                  <a:pt x="468883" y="356362"/>
                </a:lnTo>
                <a:lnTo>
                  <a:pt x="450215" y="346964"/>
                </a:lnTo>
                <a:lnTo>
                  <a:pt x="440817" y="337566"/>
                </a:lnTo>
                <a:lnTo>
                  <a:pt x="431419" y="328296"/>
                </a:lnTo>
                <a:lnTo>
                  <a:pt x="412623" y="309500"/>
                </a:lnTo>
                <a:lnTo>
                  <a:pt x="412623" y="290704"/>
                </a:lnTo>
                <a:lnTo>
                  <a:pt x="403351" y="272036"/>
                </a:lnTo>
                <a:lnTo>
                  <a:pt x="403351" y="234441"/>
                </a:lnTo>
                <a:lnTo>
                  <a:pt x="393953" y="103125"/>
                </a:lnTo>
                <a:lnTo>
                  <a:pt x="375157" y="121921"/>
                </a:lnTo>
                <a:lnTo>
                  <a:pt x="365759" y="103125"/>
                </a:lnTo>
                <a:lnTo>
                  <a:pt x="356489" y="93727"/>
                </a:lnTo>
                <a:lnTo>
                  <a:pt x="347091" y="75058"/>
                </a:lnTo>
                <a:lnTo>
                  <a:pt x="328295" y="65661"/>
                </a:lnTo>
                <a:lnTo>
                  <a:pt x="309499" y="56263"/>
                </a:lnTo>
                <a:lnTo>
                  <a:pt x="300227" y="46865"/>
                </a:lnTo>
                <a:lnTo>
                  <a:pt x="281304" y="37467"/>
                </a:lnTo>
                <a:lnTo>
                  <a:pt x="253238" y="28193"/>
                </a:lnTo>
                <a:lnTo>
                  <a:pt x="234442" y="18795"/>
                </a:lnTo>
                <a:lnTo>
                  <a:pt x="168909" y="0"/>
                </a:lnTo>
                <a:lnTo>
                  <a:pt x="131318" y="0"/>
                </a:lnTo>
                <a:lnTo>
                  <a:pt x="84454" y="0"/>
                </a:lnTo>
                <a:lnTo>
                  <a:pt x="65658" y="9397"/>
                </a:lnTo>
                <a:lnTo>
                  <a:pt x="56388" y="18795"/>
                </a:lnTo>
                <a:lnTo>
                  <a:pt x="37592" y="37467"/>
                </a:lnTo>
                <a:lnTo>
                  <a:pt x="18796" y="56263"/>
                </a:lnTo>
                <a:lnTo>
                  <a:pt x="9398" y="65661"/>
                </a:lnTo>
                <a:lnTo>
                  <a:pt x="9398" y="84456"/>
                </a:lnTo>
                <a:lnTo>
                  <a:pt x="0" y="103125"/>
                </a:lnTo>
                <a:lnTo>
                  <a:pt x="0" y="178181"/>
                </a:lnTo>
                <a:lnTo>
                  <a:pt x="9398" y="206247"/>
                </a:lnTo>
                <a:lnTo>
                  <a:pt x="9398" y="225043"/>
                </a:lnTo>
                <a:lnTo>
                  <a:pt x="18796" y="243842"/>
                </a:lnTo>
                <a:lnTo>
                  <a:pt x="28194" y="253240"/>
                </a:lnTo>
                <a:lnTo>
                  <a:pt x="37592" y="272036"/>
                </a:lnTo>
                <a:lnTo>
                  <a:pt x="46990" y="272036"/>
                </a:lnTo>
                <a:lnTo>
                  <a:pt x="56388" y="290704"/>
                </a:lnTo>
                <a:lnTo>
                  <a:pt x="65658" y="149987"/>
                </a:lnTo>
                <a:lnTo>
                  <a:pt x="65658" y="112523"/>
                </a:lnTo>
                <a:lnTo>
                  <a:pt x="75056" y="93727"/>
                </a:lnTo>
                <a:lnTo>
                  <a:pt x="84454" y="84456"/>
                </a:lnTo>
                <a:lnTo>
                  <a:pt x="93852" y="75058"/>
                </a:lnTo>
                <a:lnTo>
                  <a:pt x="112649" y="65661"/>
                </a:lnTo>
                <a:lnTo>
                  <a:pt x="168909" y="65661"/>
                </a:lnTo>
                <a:lnTo>
                  <a:pt x="234442" y="84456"/>
                </a:lnTo>
                <a:lnTo>
                  <a:pt x="243840" y="93727"/>
                </a:lnTo>
                <a:lnTo>
                  <a:pt x="262635" y="93727"/>
                </a:lnTo>
                <a:lnTo>
                  <a:pt x="272033" y="103125"/>
                </a:lnTo>
                <a:lnTo>
                  <a:pt x="290702" y="112523"/>
                </a:lnTo>
                <a:lnTo>
                  <a:pt x="300227" y="131319"/>
                </a:lnTo>
                <a:lnTo>
                  <a:pt x="309499" y="140716"/>
                </a:lnTo>
                <a:lnTo>
                  <a:pt x="318897" y="159385"/>
                </a:lnTo>
                <a:lnTo>
                  <a:pt x="328295" y="178181"/>
                </a:lnTo>
                <a:lnTo>
                  <a:pt x="328295" y="215645"/>
                </a:lnTo>
                <a:lnTo>
                  <a:pt x="337693" y="346964"/>
                </a:lnTo>
                <a:lnTo>
                  <a:pt x="356489" y="337566"/>
                </a:lnTo>
                <a:lnTo>
                  <a:pt x="365759" y="346964"/>
                </a:lnTo>
                <a:lnTo>
                  <a:pt x="375157" y="365760"/>
                </a:lnTo>
                <a:lnTo>
                  <a:pt x="384555" y="375158"/>
                </a:lnTo>
                <a:lnTo>
                  <a:pt x="403351" y="384556"/>
                </a:lnTo>
                <a:lnTo>
                  <a:pt x="422021" y="403225"/>
                </a:lnTo>
                <a:lnTo>
                  <a:pt x="431419" y="412622"/>
                </a:lnTo>
                <a:lnTo>
                  <a:pt x="450215" y="422020"/>
                </a:lnTo>
                <a:lnTo>
                  <a:pt x="478281" y="422020"/>
                </a:lnTo>
                <a:lnTo>
                  <a:pt x="497077" y="431418"/>
                </a:lnTo>
                <a:lnTo>
                  <a:pt x="515874" y="440692"/>
                </a:lnTo>
                <a:lnTo>
                  <a:pt x="534543" y="440692"/>
                </a:lnTo>
                <a:lnTo>
                  <a:pt x="562736" y="440692"/>
                </a:lnTo>
                <a:lnTo>
                  <a:pt x="581532" y="431418"/>
                </a:lnTo>
                <a:lnTo>
                  <a:pt x="600201" y="422020"/>
                </a:lnTo>
                <a:lnTo>
                  <a:pt x="609600" y="412622"/>
                </a:lnTo>
                <a:lnTo>
                  <a:pt x="628396" y="403225"/>
                </a:lnTo>
                <a:lnTo>
                  <a:pt x="628396" y="393827"/>
                </a:lnTo>
                <a:lnTo>
                  <a:pt x="647192" y="384556"/>
                </a:lnTo>
                <a:lnTo>
                  <a:pt x="656463" y="365760"/>
                </a:lnTo>
                <a:lnTo>
                  <a:pt x="656463" y="346964"/>
                </a:lnTo>
                <a:lnTo>
                  <a:pt x="665860" y="32829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05" name="Freeform 10105"/>
          <p:cNvSpPr/>
          <p:nvPr/>
        </p:nvSpPr>
        <p:spPr>
          <a:xfrm rot="-5400000" flipH="0" flipV="0">
            <a:off x="25575775" y="18529304"/>
            <a:ext cx="99066" cy="44208"/>
          </a:xfrm>
          <a:custGeom>
            <a:pathLst>
              <a:path w="609600" h="272033">
                <a:moveTo>
                  <a:pt x="609600" y="159513"/>
                </a:moveTo>
                <a:lnTo>
                  <a:pt x="590930" y="150115"/>
                </a:lnTo>
                <a:lnTo>
                  <a:pt x="572134" y="131316"/>
                </a:lnTo>
                <a:lnTo>
                  <a:pt x="562736" y="121918"/>
                </a:lnTo>
                <a:lnTo>
                  <a:pt x="534543" y="112647"/>
                </a:lnTo>
                <a:lnTo>
                  <a:pt x="515874" y="93852"/>
                </a:lnTo>
                <a:lnTo>
                  <a:pt x="497077" y="84454"/>
                </a:lnTo>
                <a:lnTo>
                  <a:pt x="478281" y="75056"/>
                </a:lnTo>
                <a:lnTo>
                  <a:pt x="450215" y="65658"/>
                </a:lnTo>
                <a:lnTo>
                  <a:pt x="431419" y="56387"/>
                </a:lnTo>
                <a:lnTo>
                  <a:pt x="412623" y="46989"/>
                </a:lnTo>
                <a:lnTo>
                  <a:pt x="393953" y="46989"/>
                </a:lnTo>
                <a:lnTo>
                  <a:pt x="375157" y="37591"/>
                </a:lnTo>
                <a:lnTo>
                  <a:pt x="347091" y="28194"/>
                </a:lnTo>
                <a:lnTo>
                  <a:pt x="328295" y="28194"/>
                </a:lnTo>
                <a:lnTo>
                  <a:pt x="309499" y="18796"/>
                </a:lnTo>
                <a:lnTo>
                  <a:pt x="290702" y="18796"/>
                </a:lnTo>
                <a:lnTo>
                  <a:pt x="272033" y="9398"/>
                </a:lnTo>
                <a:lnTo>
                  <a:pt x="234442" y="9398"/>
                </a:lnTo>
                <a:lnTo>
                  <a:pt x="215773" y="0"/>
                </a:lnTo>
                <a:lnTo>
                  <a:pt x="112649" y="0"/>
                </a:lnTo>
                <a:lnTo>
                  <a:pt x="93852" y="9398"/>
                </a:lnTo>
                <a:lnTo>
                  <a:pt x="75056" y="9398"/>
                </a:lnTo>
                <a:lnTo>
                  <a:pt x="56388" y="18796"/>
                </a:lnTo>
                <a:lnTo>
                  <a:pt x="37592" y="28194"/>
                </a:lnTo>
                <a:lnTo>
                  <a:pt x="28194" y="37591"/>
                </a:lnTo>
                <a:lnTo>
                  <a:pt x="18796" y="46989"/>
                </a:lnTo>
                <a:lnTo>
                  <a:pt x="9398" y="65658"/>
                </a:lnTo>
                <a:lnTo>
                  <a:pt x="0" y="75056"/>
                </a:lnTo>
                <a:lnTo>
                  <a:pt x="0" y="150115"/>
                </a:lnTo>
                <a:lnTo>
                  <a:pt x="9398" y="168911"/>
                </a:lnTo>
                <a:lnTo>
                  <a:pt x="18796" y="178181"/>
                </a:lnTo>
                <a:lnTo>
                  <a:pt x="18796" y="196977"/>
                </a:lnTo>
                <a:lnTo>
                  <a:pt x="37592" y="206375"/>
                </a:lnTo>
                <a:lnTo>
                  <a:pt x="46990" y="225171"/>
                </a:lnTo>
                <a:lnTo>
                  <a:pt x="56388" y="234441"/>
                </a:lnTo>
                <a:lnTo>
                  <a:pt x="65658" y="131316"/>
                </a:lnTo>
                <a:lnTo>
                  <a:pt x="65658" y="112647"/>
                </a:lnTo>
                <a:lnTo>
                  <a:pt x="75056" y="103250"/>
                </a:lnTo>
                <a:lnTo>
                  <a:pt x="84454" y="84454"/>
                </a:lnTo>
                <a:lnTo>
                  <a:pt x="93852" y="75056"/>
                </a:lnTo>
                <a:lnTo>
                  <a:pt x="112649" y="75056"/>
                </a:lnTo>
                <a:lnTo>
                  <a:pt x="140716" y="65658"/>
                </a:lnTo>
                <a:lnTo>
                  <a:pt x="206375" y="65658"/>
                </a:lnTo>
                <a:lnTo>
                  <a:pt x="225171" y="75056"/>
                </a:lnTo>
                <a:lnTo>
                  <a:pt x="262635" y="75056"/>
                </a:lnTo>
                <a:lnTo>
                  <a:pt x="281304" y="84454"/>
                </a:lnTo>
                <a:lnTo>
                  <a:pt x="309499" y="93852"/>
                </a:lnTo>
                <a:lnTo>
                  <a:pt x="328295" y="93852"/>
                </a:lnTo>
                <a:lnTo>
                  <a:pt x="347091" y="103250"/>
                </a:lnTo>
                <a:lnTo>
                  <a:pt x="365759" y="103250"/>
                </a:lnTo>
                <a:lnTo>
                  <a:pt x="384555" y="112647"/>
                </a:lnTo>
                <a:lnTo>
                  <a:pt x="403351" y="121918"/>
                </a:lnTo>
                <a:lnTo>
                  <a:pt x="422021" y="131316"/>
                </a:lnTo>
                <a:lnTo>
                  <a:pt x="450215" y="140717"/>
                </a:lnTo>
                <a:lnTo>
                  <a:pt x="468883" y="150115"/>
                </a:lnTo>
                <a:lnTo>
                  <a:pt x="487679" y="159513"/>
                </a:lnTo>
                <a:lnTo>
                  <a:pt x="515874" y="168911"/>
                </a:lnTo>
                <a:lnTo>
                  <a:pt x="534543" y="187579"/>
                </a:lnTo>
                <a:lnTo>
                  <a:pt x="553339" y="196977"/>
                </a:lnTo>
                <a:lnTo>
                  <a:pt x="562736" y="206375"/>
                </a:lnTo>
                <a:lnTo>
                  <a:pt x="581532" y="225171"/>
                </a:lnTo>
                <a:lnTo>
                  <a:pt x="590930" y="234441"/>
                </a:lnTo>
                <a:lnTo>
                  <a:pt x="590930" y="243839"/>
                </a:lnTo>
                <a:lnTo>
                  <a:pt x="600201" y="262635"/>
                </a:lnTo>
                <a:lnTo>
                  <a:pt x="600201" y="27203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06" name="Freeform 10106"/>
          <p:cNvSpPr/>
          <p:nvPr/>
        </p:nvSpPr>
        <p:spPr>
          <a:xfrm rot="-5400000" flipH="0" flipV="0">
            <a:off x="25596362" y="18520915"/>
            <a:ext cx="99045" cy="42681"/>
          </a:xfrm>
          <a:custGeom>
            <a:pathLst>
              <a:path w="609472" h="262638">
                <a:moveTo>
                  <a:pt x="609472" y="159386"/>
                </a:moveTo>
                <a:lnTo>
                  <a:pt x="609472" y="131319"/>
                </a:lnTo>
                <a:lnTo>
                  <a:pt x="600075" y="121921"/>
                </a:lnTo>
                <a:lnTo>
                  <a:pt x="600075" y="103125"/>
                </a:lnTo>
                <a:lnTo>
                  <a:pt x="590804" y="84457"/>
                </a:lnTo>
                <a:lnTo>
                  <a:pt x="581406" y="75059"/>
                </a:lnTo>
                <a:lnTo>
                  <a:pt x="572008" y="56263"/>
                </a:lnTo>
                <a:lnTo>
                  <a:pt x="562610" y="37595"/>
                </a:lnTo>
                <a:lnTo>
                  <a:pt x="553212" y="28197"/>
                </a:lnTo>
                <a:lnTo>
                  <a:pt x="543813" y="140717"/>
                </a:lnTo>
                <a:lnTo>
                  <a:pt x="543813" y="150115"/>
                </a:lnTo>
                <a:lnTo>
                  <a:pt x="534542" y="168784"/>
                </a:lnTo>
                <a:lnTo>
                  <a:pt x="525144" y="178181"/>
                </a:lnTo>
                <a:lnTo>
                  <a:pt x="515746" y="187579"/>
                </a:lnTo>
                <a:lnTo>
                  <a:pt x="496951" y="196977"/>
                </a:lnTo>
                <a:lnTo>
                  <a:pt x="384429" y="196977"/>
                </a:lnTo>
                <a:lnTo>
                  <a:pt x="365633" y="187579"/>
                </a:lnTo>
                <a:lnTo>
                  <a:pt x="346963" y="187579"/>
                </a:lnTo>
                <a:lnTo>
                  <a:pt x="318769" y="178181"/>
                </a:lnTo>
                <a:lnTo>
                  <a:pt x="300101" y="178181"/>
                </a:lnTo>
                <a:lnTo>
                  <a:pt x="271907" y="168784"/>
                </a:lnTo>
                <a:lnTo>
                  <a:pt x="262509" y="168784"/>
                </a:lnTo>
                <a:lnTo>
                  <a:pt x="243839" y="159386"/>
                </a:lnTo>
                <a:lnTo>
                  <a:pt x="224916" y="150115"/>
                </a:lnTo>
                <a:lnTo>
                  <a:pt x="206247" y="150115"/>
                </a:lnTo>
                <a:lnTo>
                  <a:pt x="187452" y="140717"/>
                </a:lnTo>
                <a:lnTo>
                  <a:pt x="159385" y="131319"/>
                </a:lnTo>
                <a:lnTo>
                  <a:pt x="140588" y="121921"/>
                </a:lnTo>
                <a:lnTo>
                  <a:pt x="112521" y="103125"/>
                </a:lnTo>
                <a:lnTo>
                  <a:pt x="93726" y="93855"/>
                </a:lnTo>
                <a:lnTo>
                  <a:pt x="74930" y="84457"/>
                </a:lnTo>
                <a:lnTo>
                  <a:pt x="56261" y="65661"/>
                </a:lnTo>
                <a:lnTo>
                  <a:pt x="46862" y="56263"/>
                </a:lnTo>
                <a:lnTo>
                  <a:pt x="28066" y="46865"/>
                </a:lnTo>
                <a:lnTo>
                  <a:pt x="18668" y="28197"/>
                </a:lnTo>
                <a:lnTo>
                  <a:pt x="18668" y="18799"/>
                </a:lnTo>
                <a:lnTo>
                  <a:pt x="9270" y="9401"/>
                </a:lnTo>
                <a:lnTo>
                  <a:pt x="9270" y="0"/>
                </a:lnTo>
                <a:lnTo>
                  <a:pt x="0" y="103125"/>
                </a:lnTo>
                <a:lnTo>
                  <a:pt x="18668" y="121921"/>
                </a:lnTo>
                <a:lnTo>
                  <a:pt x="28066" y="131319"/>
                </a:lnTo>
                <a:lnTo>
                  <a:pt x="46862" y="150115"/>
                </a:lnTo>
                <a:lnTo>
                  <a:pt x="65532" y="159386"/>
                </a:lnTo>
                <a:lnTo>
                  <a:pt x="93726" y="168784"/>
                </a:lnTo>
                <a:lnTo>
                  <a:pt x="112521" y="178181"/>
                </a:lnTo>
                <a:lnTo>
                  <a:pt x="131190" y="187579"/>
                </a:lnTo>
                <a:lnTo>
                  <a:pt x="149987" y="196977"/>
                </a:lnTo>
                <a:lnTo>
                  <a:pt x="178054" y="206375"/>
                </a:lnTo>
                <a:lnTo>
                  <a:pt x="196850" y="215776"/>
                </a:lnTo>
                <a:lnTo>
                  <a:pt x="215645" y="225174"/>
                </a:lnTo>
                <a:lnTo>
                  <a:pt x="234314" y="225174"/>
                </a:lnTo>
                <a:lnTo>
                  <a:pt x="253111" y="234445"/>
                </a:lnTo>
                <a:lnTo>
                  <a:pt x="271907" y="243842"/>
                </a:lnTo>
                <a:lnTo>
                  <a:pt x="300101" y="243842"/>
                </a:lnTo>
                <a:lnTo>
                  <a:pt x="318769" y="253240"/>
                </a:lnTo>
                <a:lnTo>
                  <a:pt x="356235" y="253240"/>
                </a:lnTo>
                <a:lnTo>
                  <a:pt x="375031" y="262638"/>
                </a:lnTo>
                <a:lnTo>
                  <a:pt x="515746" y="262638"/>
                </a:lnTo>
                <a:lnTo>
                  <a:pt x="534542" y="253240"/>
                </a:lnTo>
                <a:lnTo>
                  <a:pt x="553212" y="243842"/>
                </a:lnTo>
                <a:lnTo>
                  <a:pt x="562610" y="234445"/>
                </a:lnTo>
                <a:lnTo>
                  <a:pt x="581406" y="225174"/>
                </a:lnTo>
                <a:lnTo>
                  <a:pt x="590804" y="215776"/>
                </a:lnTo>
                <a:lnTo>
                  <a:pt x="600075" y="206375"/>
                </a:lnTo>
                <a:lnTo>
                  <a:pt x="600075" y="187579"/>
                </a:lnTo>
                <a:lnTo>
                  <a:pt x="609472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07" name="Freeform 10107"/>
          <p:cNvSpPr/>
          <p:nvPr/>
        </p:nvSpPr>
        <p:spPr>
          <a:xfrm rot="-5400000" flipH="0" flipV="0">
            <a:off x="25699216" y="18571985"/>
            <a:ext cx="36592" cy="21320"/>
          </a:xfrm>
          <a:custGeom>
            <a:pathLst>
              <a:path w="225171" h="131192">
                <a:moveTo>
                  <a:pt x="225171" y="56260"/>
                </a:moveTo>
                <a:lnTo>
                  <a:pt x="168909" y="0"/>
                </a:lnTo>
                <a:lnTo>
                  <a:pt x="18796" y="65658"/>
                </a:lnTo>
                <a:lnTo>
                  <a:pt x="9398" y="74928"/>
                </a:lnTo>
                <a:lnTo>
                  <a:pt x="0" y="93724"/>
                </a:lnTo>
                <a:lnTo>
                  <a:pt x="0" y="112523"/>
                </a:lnTo>
                <a:lnTo>
                  <a:pt x="9398" y="121921"/>
                </a:lnTo>
                <a:lnTo>
                  <a:pt x="28194" y="131192"/>
                </a:lnTo>
                <a:lnTo>
                  <a:pt x="46990" y="13119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08" name="Freeform 10108"/>
          <p:cNvSpPr/>
          <p:nvPr/>
        </p:nvSpPr>
        <p:spPr>
          <a:xfrm rot="-5400000" flipH="0" flipV="0">
            <a:off x="25670260" y="18526270"/>
            <a:ext cx="76198" cy="73144"/>
          </a:xfrm>
          <a:custGeom>
            <a:pathLst>
              <a:path w="468883" h="450087">
                <a:moveTo>
                  <a:pt x="468883" y="422020"/>
                </a:moveTo>
                <a:lnTo>
                  <a:pt x="468883" y="412623"/>
                </a:lnTo>
                <a:lnTo>
                  <a:pt x="450215" y="393954"/>
                </a:lnTo>
                <a:lnTo>
                  <a:pt x="290702" y="243839"/>
                </a:lnTo>
                <a:lnTo>
                  <a:pt x="243840" y="187579"/>
                </a:lnTo>
                <a:lnTo>
                  <a:pt x="56388" y="9398"/>
                </a:lnTo>
                <a:lnTo>
                  <a:pt x="37592" y="0"/>
                </a:lnTo>
                <a:lnTo>
                  <a:pt x="18796" y="9398"/>
                </a:lnTo>
                <a:lnTo>
                  <a:pt x="0" y="18795"/>
                </a:lnTo>
                <a:lnTo>
                  <a:pt x="0" y="46862"/>
                </a:lnTo>
                <a:lnTo>
                  <a:pt x="9398" y="65658"/>
                </a:lnTo>
                <a:lnTo>
                  <a:pt x="168909" y="215773"/>
                </a:lnTo>
                <a:lnTo>
                  <a:pt x="225171" y="272033"/>
                </a:lnTo>
                <a:lnTo>
                  <a:pt x="412623" y="440816"/>
                </a:lnTo>
                <a:lnTo>
                  <a:pt x="412623" y="450087"/>
                </a:lnTo>
                <a:lnTo>
                  <a:pt x="450215" y="450087"/>
                </a:lnTo>
                <a:lnTo>
                  <a:pt x="459613" y="4408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09" name="Freeform 10109"/>
          <p:cNvSpPr/>
          <p:nvPr/>
        </p:nvSpPr>
        <p:spPr>
          <a:xfrm rot="-5400000" flipH="0" flipV="0">
            <a:off x="25682458" y="18532359"/>
            <a:ext cx="36571" cy="21340"/>
          </a:xfrm>
          <a:custGeom>
            <a:pathLst>
              <a:path w="225043" h="131319">
                <a:moveTo>
                  <a:pt x="225043" y="28197"/>
                </a:moveTo>
                <a:lnTo>
                  <a:pt x="225043" y="28197"/>
                </a:lnTo>
                <a:lnTo>
                  <a:pt x="215773" y="9401"/>
                </a:lnTo>
                <a:lnTo>
                  <a:pt x="206375" y="0"/>
                </a:lnTo>
                <a:lnTo>
                  <a:pt x="178181" y="0"/>
                </a:lnTo>
                <a:lnTo>
                  <a:pt x="0" y="75059"/>
                </a:lnTo>
                <a:lnTo>
                  <a:pt x="46862" y="131319"/>
                </a:lnTo>
                <a:lnTo>
                  <a:pt x="196977" y="65661"/>
                </a:lnTo>
                <a:lnTo>
                  <a:pt x="215773" y="468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10" name="Freeform 10110"/>
          <p:cNvSpPr/>
          <p:nvPr/>
        </p:nvSpPr>
        <p:spPr>
          <a:xfrm rot="-5400000" flipH="0" flipV="0">
            <a:off x="25774661" y="18551398"/>
            <a:ext cx="45715" cy="35044"/>
          </a:xfrm>
          <a:custGeom>
            <a:pathLst>
              <a:path w="281305" h="215646">
                <a:moveTo>
                  <a:pt x="281305" y="196977"/>
                </a:moveTo>
                <a:lnTo>
                  <a:pt x="271907" y="65661"/>
                </a:lnTo>
                <a:lnTo>
                  <a:pt x="271907" y="112523"/>
                </a:lnTo>
                <a:lnTo>
                  <a:pt x="262509" y="131319"/>
                </a:lnTo>
                <a:lnTo>
                  <a:pt x="243839" y="140717"/>
                </a:lnTo>
                <a:lnTo>
                  <a:pt x="234314" y="150115"/>
                </a:lnTo>
                <a:lnTo>
                  <a:pt x="196850" y="150115"/>
                </a:lnTo>
                <a:lnTo>
                  <a:pt x="178054" y="140717"/>
                </a:lnTo>
                <a:lnTo>
                  <a:pt x="112521" y="121921"/>
                </a:lnTo>
                <a:lnTo>
                  <a:pt x="103123" y="121921"/>
                </a:lnTo>
                <a:lnTo>
                  <a:pt x="84328" y="112523"/>
                </a:lnTo>
                <a:lnTo>
                  <a:pt x="65532" y="112523"/>
                </a:lnTo>
                <a:lnTo>
                  <a:pt x="56261" y="93855"/>
                </a:lnTo>
                <a:lnTo>
                  <a:pt x="37464" y="84457"/>
                </a:lnTo>
                <a:lnTo>
                  <a:pt x="28066" y="75059"/>
                </a:lnTo>
                <a:lnTo>
                  <a:pt x="18668" y="56260"/>
                </a:lnTo>
                <a:lnTo>
                  <a:pt x="18668" y="37464"/>
                </a:lnTo>
                <a:lnTo>
                  <a:pt x="9270" y="18796"/>
                </a:lnTo>
                <a:lnTo>
                  <a:pt x="9270" y="0"/>
                </a:lnTo>
                <a:lnTo>
                  <a:pt x="0" y="140717"/>
                </a:lnTo>
                <a:lnTo>
                  <a:pt x="9270" y="150115"/>
                </a:lnTo>
                <a:lnTo>
                  <a:pt x="28066" y="159385"/>
                </a:lnTo>
                <a:lnTo>
                  <a:pt x="46862" y="168783"/>
                </a:lnTo>
                <a:lnTo>
                  <a:pt x="65532" y="178181"/>
                </a:lnTo>
                <a:lnTo>
                  <a:pt x="84328" y="187579"/>
                </a:lnTo>
                <a:lnTo>
                  <a:pt x="112521" y="196977"/>
                </a:lnTo>
                <a:lnTo>
                  <a:pt x="178054" y="215646"/>
                </a:lnTo>
                <a:lnTo>
                  <a:pt x="253111" y="215646"/>
                </a:lnTo>
                <a:lnTo>
                  <a:pt x="271907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11" name="Freeform 10111"/>
          <p:cNvSpPr/>
          <p:nvPr/>
        </p:nvSpPr>
        <p:spPr>
          <a:xfrm rot="-5400000" flipH="0" flipV="0">
            <a:off x="25768573" y="18502629"/>
            <a:ext cx="35045" cy="33538"/>
          </a:xfrm>
          <a:custGeom>
            <a:pathLst>
              <a:path w="215647" h="206375">
                <a:moveTo>
                  <a:pt x="215647" y="65658"/>
                </a:moveTo>
                <a:lnTo>
                  <a:pt x="196977" y="46862"/>
                </a:lnTo>
                <a:lnTo>
                  <a:pt x="187579" y="37464"/>
                </a:lnTo>
                <a:lnTo>
                  <a:pt x="168783" y="28193"/>
                </a:lnTo>
                <a:lnTo>
                  <a:pt x="149988" y="18796"/>
                </a:lnTo>
                <a:lnTo>
                  <a:pt x="131192" y="9398"/>
                </a:lnTo>
                <a:lnTo>
                  <a:pt x="103124" y="9398"/>
                </a:lnTo>
                <a:lnTo>
                  <a:pt x="93726" y="0"/>
                </a:lnTo>
                <a:lnTo>
                  <a:pt x="56262" y="0"/>
                </a:lnTo>
                <a:lnTo>
                  <a:pt x="28068" y="9398"/>
                </a:lnTo>
                <a:lnTo>
                  <a:pt x="9398" y="9398"/>
                </a:lnTo>
                <a:lnTo>
                  <a:pt x="0" y="18796"/>
                </a:lnTo>
                <a:lnTo>
                  <a:pt x="9398" y="150115"/>
                </a:lnTo>
                <a:lnTo>
                  <a:pt x="9398" y="103122"/>
                </a:lnTo>
                <a:lnTo>
                  <a:pt x="18670" y="84454"/>
                </a:lnTo>
                <a:lnTo>
                  <a:pt x="37466" y="75056"/>
                </a:lnTo>
                <a:lnTo>
                  <a:pt x="46864" y="75056"/>
                </a:lnTo>
                <a:lnTo>
                  <a:pt x="65660" y="65658"/>
                </a:lnTo>
                <a:lnTo>
                  <a:pt x="84328" y="65658"/>
                </a:lnTo>
                <a:lnTo>
                  <a:pt x="103124" y="75056"/>
                </a:lnTo>
                <a:lnTo>
                  <a:pt x="112522" y="75056"/>
                </a:lnTo>
                <a:lnTo>
                  <a:pt x="131192" y="84454"/>
                </a:lnTo>
                <a:lnTo>
                  <a:pt x="149988" y="93724"/>
                </a:lnTo>
                <a:lnTo>
                  <a:pt x="159386" y="103122"/>
                </a:lnTo>
                <a:lnTo>
                  <a:pt x="178181" y="112520"/>
                </a:lnTo>
                <a:lnTo>
                  <a:pt x="187579" y="131319"/>
                </a:lnTo>
                <a:lnTo>
                  <a:pt x="196977" y="140717"/>
                </a:lnTo>
                <a:lnTo>
                  <a:pt x="196977" y="159513"/>
                </a:lnTo>
                <a:lnTo>
                  <a:pt x="206248" y="178181"/>
                </a:lnTo>
                <a:lnTo>
                  <a:pt x="206248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12" name="Freeform 10112"/>
          <p:cNvSpPr/>
          <p:nvPr/>
        </p:nvSpPr>
        <p:spPr>
          <a:xfrm rot="-5400000" flipH="0" flipV="0">
            <a:off x="25737326" y="18511028"/>
            <a:ext cx="108209" cy="71617"/>
          </a:xfrm>
          <a:custGeom>
            <a:pathLst>
              <a:path w="665860" h="440693">
                <a:moveTo>
                  <a:pt x="665860" y="309373"/>
                </a:moveTo>
                <a:lnTo>
                  <a:pt x="665860" y="271909"/>
                </a:lnTo>
                <a:lnTo>
                  <a:pt x="656463" y="253113"/>
                </a:lnTo>
                <a:lnTo>
                  <a:pt x="656463" y="234445"/>
                </a:lnTo>
                <a:lnTo>
                  <a:pt x="647192" y="215649"/>
                </a:lnTo>
                <a:lnTo>
                  <a:pt x="647192" y="196850"/>
                </a:lnTo>
                <a:lnTo>
                  <a:pt x="637794" y="178054"/>
                </a:lnTo>
                <a:lnTo>
                  <a:pt x="628396" y="168784"/>
                </a:lnTo>
                <a:lnTo>
                  <a:pt x="618998" y="159386"/>
                </a:lnTo>
                <a:lnTo>
                  <a:pt x="609600" y="149988"/>
                </a:lnTo>
                <a:lnTo>
                  <a:pt x="600201" y="290705"/>
                </a:lnTo>
                <a:lnTo>
                  <a:pt x="600201" y="300103"/>
                </a:lnTo>
                <a:lnTo>
                  <a:pt x="590930" y="318771"/>
                </a:lnTo>
                <a:lnTo>
                  <a:pt x="590930" y="337567"/>
                </a:lnTo>
                <a:lnTo>
                  <a:pt x="581532" y="356363"/>
                </a:lnTo>
                <a:lnTo>
                  <a:pt x="572134" y="365634"/>
                </a:lnTo>
                <a:lnTo>
                  <a:pt x="487679" y="365634"/>
                </a:lnTo>
                <a:lnTo>
                  <a:pt x="468883" y="356363"/>
                </a:lnTo>
                <a:lnTo>
                  <a:pt x="450215" y="346965"/>
                </a:lnTo>
                <a:lnTo>
                  <a:pt x="440817" y="337567"/>
                </a:lnTo>
                <a:lnTo>
                  <a:pt x="431419" y="328169"/>
                </a:lnTo>
                <a:lnTo>
                  <a:pt x="412623" y="309373"/>
                </a:lnTo>
                <a:lnTo>
                  <a:pt x="412623" y="290705"/>
                </a:lnTo>
                <a:lnTo>
                  <a:pt x="403351" y="271909"/>
                </a:lnTo>
                <a:lnTo>
                  <a:pt x="403351" y="234445"/>
                </a:lnTo>
                <a:lnTo>
                  <a:pt x="393953" y="103126"/>
                </a:lnTo>
                <a:lnTo>
                  <a:pt x="375157" y="121794"/>
                </a:lnTo>
                <a:lnTo>
                  <a:pt x="365759" y="103126"/>
                </a:lnTo>
                <a:lnTo>
                  <a:pt x="356489" y="93728"/>
                </a:lnTo>
                <a:lnTo>
                  <a:pt x="347091" y="74932"/>
                </a:lnTo>
                <a:lnTo>
                  <a:pt x="328295" y="65534"/>
                </a:lnTo>
                <a:lnTo>
                  <a:pt x="309499" y="56263"/>
                </a:lnTo>
                <a:lnTo>
                  <a:pt x="300227" y="46865"/>
                </a:lnTo>
                <a:lnTo>
                  <a:pt x="281304" y="37468"/>
                </a:lnTo>
                <a:lnTo>
                  <a:pt x="253238" y="28070"/>
                </a:lnTo>
                <a:lnTo>
                  <a:pt x="234442" y="18672"/>
                </a:lnTo>
                <a:lnTo>
                  <a:pt x="168909" y="0"/>
                </a:lnTo>
                <a:lnTo>
                  <a:pt x="131318" y="0"/>
                </a:lnTo>
                <a:lnTo>
                  <a:pt x="84454" y="0"/>
                </a:lnTo>
                <a:lnTo>
                  <a:pt x="65658" y="9274"/>
                </a:lnTo>
                <a:lnTo>
                  <a:pt x="56388" y="18672"/>
                </a:lnTo>
                <a:lnTo>
                  <a:pt x="37592" y="37468"/>
                </a:lnTo>
                <a:lnTo>
                  <a:pt x="18796" y="56263"/>
                </a:lnTo>
                <a:lnTo>
                  <a:pt x="9398" y="65534"/>
                </a:lnTo>
                <a:lnTo>
                  <a:pt x="9398" y="84330"/>
                </a:lnTo>
                <a:lnTo>
                  <a:pt x="0" y="103126"/>
                </a:lnTo>
                <a:lnTo>
                  <a:pt x="0" y="178054"/>
                </a:lnTo>
                <a:lnTo>
                  <a:pt x="9398" y="206248"/>
                </a:lnTo>
                <a:lnTo>
                  <a:pt x="9398" y="225047"/>
                </a:lnTo>
                <a:lnTo>
                  <a:pt x="18796" y="243843"/>
                </a:lnTo>
                <a:lnTo>
                  <a:pt x="28194" y="253113"/>
                </a:lnTo>
                <a:lnTo>
                  <a:pt x="37592" y="271909"/>
                </a:lnTo>
                <a:lnTo>
                  <a:pt x="46990" y="271909"/>
                </a:lnTo>
                <a:lnTo>
                  <a:pt x="56388" y="290705"/>
                </a:lnTo>
                <a:lnTo>
                  <a:pt x="65658" y="149988"/>
                </a:lnTo>
                <a:lnTo>
                  <a:pt x="65658" y="112523"/>
                </a:lnTo>
                <a:lnTo>
                  <a:pt x="75056" y="93728"/>
                </a:lnTo>
                <a:lnTo>
                  <a:pt x="84454" y="84330"/>
                </a:lnTo>
                <a:lnTo>
                  <a:pt x="93852" y="74932"/>
                </a:lnTo>
                <a:lnTo>
                  <a:pt x="112649" y="65534"/>
                </a:lnTo>
                <a:lnTo>
                  <a:pt x="168909" y="65534"/>
                </a:lnTo>
                <a:lnTo>
                  <a:pt x="234442" y="84330"/>
                </a:lnTo>
                <a:lnTo>
                  <a:pt x="243840" y="93728"/>
                </a:lnTo>
                <a:lnTo>
                  <a:pt x="262635" y="93728"/>
                </a:lnTo>
                <a:lnTo>
                  <a:pt x="272033" y="103126"/>
                </a:lnTo>
                <a:lnTo>
                  <a:pt x="290702" y="112523"/>
                </a:lnTo>
                <a:lnTo>
                  <a:pt x="300227" y="131192"/>
                </a:lnTo>
                <a:lnTo>
                  <a:pt x="309499" y="140590"/>
                </a:lnTo>
                <a:lnTo>
                  <a:pt x="318897" y="159386"/>
                </a:lnTo>
                <a:lnTo>
                  <a:pt x="328295" y="178054"/>
                </a:lnTo>
                <a:lnTo>
                  <a:pt x="328295" y="215649"/>
                </a:lnTo>
                <a:lnTo>
                  <a:pt x="337693" y="346965"/>
                </a:lnTo>
                <a:lnTo>
                  <a:pt x="356489" y="337567"/>
                </a:lnTo>
                <a:lnTo>
                  <a:pt x="365759" y="346965"/>
                </a:lnTo>
                <a:lnTo>
                  <a:pt x="375157" y="365634"/>
                </a:lnTo>
                <a:lnTo>
                  <a:pt x="384555" y="375032"/>
                </a:lnTo>
                <a:lnTo>
                  <a:pt x="403351" y="384429"/>
                </a:lnTo>
                <a:lnTo>
                  <a:pt x="422021" y="403225"/>
                </a:lnTo>
                <a:lnTo>
                  <a:pt x="431419" y="412499"/>
                </a:lnTo>
                <a:lnTo>
                  <a:pt x="450215" y="421897"/>
                </a:lnTo>
                <a:lnTo>
                  <a:pt x="478281" y="421897"/>
                </a:lnTo>
                <a:lnTo>
                  <a:pt x="497077" y="431295"/>
                </a:lnTo>
                <a:lnTo>
                  <a:pt x="515874" y="440693"/>
                </a:lnTo>
                <a:lnTo>
                  <a:pt x="534543" y="440693"/>
                </a:lnTo>
                <a:lnTo>
                  <a:pt x="562736" y="440693"/>
                </a:lnTo>
                <a:lnTo>
                  <a:pt x="581532" y="431295"/>
                </a:lnTo>
                <a:lnTo>
                  <a:pt x="600201" y="421897"/>
                </a:lnTo>
                <a:lnTo>
                  <a:pt x="609600" y="412499"/>
                </a:lnTo>
                <a:lnTo>
                  <a:pt x="628396" y="403225"/>
                </a:lnTo>
                <a:lnTo>
                  <a:pt x="628396" y="393827"/>
                </a:lnTo>
                <a:lnTo>
                  <a:pt x="647192" y="384429"/>
                </a:lnTo>
                <a:lnTo>
                  <a:pt x="656463" y="365634"/>
                </a:lnTo>
                <a:lnTo>
                  <a:pt x="656463" y="346965"/>
                </a:lnTo>
                <a:lnTo>
                  <a:pt x="665860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13" name="Freeform 10113"/>
          <p:cNvSpPr/>
          <p:nvPr/>
        </p:nvSpPr>
        <p:spPr>
          <a:xfrm rot="-5400000" flipH="0" flipV="0">
            <a:off x="25426421" y="18792956"/>
            <a:ext cx="10670" cy="56385"/>
          </a:xfrm>
          <a:custGeom>
            <a:pathLst>
              <a:path w="65658" h="346962">
                <a:moveTo>
                  <a:pt x="0" y="309498"/>
                </a:moveTo>
                <a:lnTo>
                  <a:pt x="0" y="18796"/>
                </a:lnTo>
                <a:lnTo>
                  <a:pt x="9398" y="9398"/>
                </a:lnTo>
                <a:lnTo>
                  <a:pt x="28194" y="0"/>
                </a:lnTo>
                <a:lnTo>
                  <a:pt x="46862" y="9398"/>
                </a:lnTo>
                <a:lnTo>
                  <a:pt x="56260" y="18796"/>
                </a:lnTo>
                <a:lnTo>
                  <a:pt x="65658" y="37592"/>
                </a:lnTo>
                <a:lnTo>
                  <a:pt x="65658" y="309498"/>
                </a:lnTo>
                <a:lnTo>
                  <a:pt x="56260" y="328293"/>
                </a:lnTo>
                <a:lnTo>
                  <a:pt x="46862" y="337564"/>
                </a:lnTo>
                <a:lnTo>
                  <a:pt x="28194" y="346962"/>
                </a:lnTo>
                <a:lnTo>
                  <a:pt x="9398" y="337564"/>
                </a:lnTo>
                <a:lnTo>
                  <a:pt x="0" y="328293"/>
                </a:lnTo>
                <a:lnTo>
                  <a:pt x="0" y="3094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14" name="Freeform 10114"/>
          <p:cNvSpPr/>
          <p:nvPr/>
        </p:nvSpPr>
        <p:spPr>
          <a:xfrm rot="-5400000" flipH="0" flipV="0">
            <a:off x="25471394" y="18772379"/>
            <a:ext cx="97539" cy="65528"/>
          </a:xfrm>
          <a:custGeom>
            <a:pathLst>
              <a:path w="600203" h="403225">
                <a:moveTo>
                  <a:pt x="600203" y="375031"/>
                </a:moveTo>
                <a:lnTo>
                  <a:pt x="600203" y="253113"/>
                </a:lnTo>
                <a:lnTo>
                  <a:pt x="600203" y="271909"/>
                </a:lnTo>
                <a:lnTo>
                  <a:pt x="590805" y="290704"/>
                </a:lnTo>
                <a:lnTo>
                  <a:pt x="581407" y="309373"/>
                </a:lnTo>
                <a:lnTo>
                  <a:pt x="562611" y="318771"/>
                </a:lnTo>
                <a:lnTo>
                  <a:pt x="543941" y="328169"/>
                </a:lnTo>
                <a:lnTo>
                  <a:pt x="497079" y="328169"/>
                </a:lnTo>
                <a:lnTo>
                  <a:pt x="328168" y="281306"/>
                </a:lnTo>
                <a:lnTo>
                  <a:pt x="328168" y="178054"/>
                </a:lnTo>
                <a:lnTo>
                  <a:pt x="318770" y="56263"/>
                </a:lnTo>
                <a:lnTo>
                  <a:pt x="300101" y="65534"/>
                </a:lnTo>
                <a:lnTo>
                  <a:pt x="300101" y="74931"/>
                </a:lnTo>
                <a:lnTo>
                  <a:pt x="290704" y="84329"/>
                </a:lnTo>
                <a:lnTo>
                  <a:pt x="281306" y="103125"/>
                </a:lnTo>
                <a:lnTo>
                  <a:pt x="271908" y="121794"/>
                </a:lnTo>
                <a:lnTo>
                  <a:pt x="262510" y="140589"/>
                </a:lnTo>
                <a:lnTo>
                  <a:pt x="262510" y="262511"/>
                </a:lnTo>
                <a:lnTo>
                  <a:pt x="243840" y="253113"/>
                </a:lnTo>
                <a:lnTo>
                  <a:pt x="225044" y="243715"/>
                </a:lnTo>
                <a:lnTo>
                  <a:pt x="206248" y="234441"/>
                </a:lnTo>
                <a:lnTo>
                  <a:pt x="187580" y="225043"/>
                </a:lnTo>
                <a:lnTo>
                  <a:pt x="178182" y="215645"/>
                </a:lnTo>
                <a:lnTo>
                  <a:pt x="159386" y="196850"/>
                </a:lnTo>
                <a:lnTo>
                  <a:pt x="140590" y="187579"/>
                </a:lnTo>
                <a:lnTo>
                  <a:pt x="131191" y="168656"/>
                </a:lnTo>
                <a:lnTo>
                  <a:pt x="121920" y="149987"/>
                </a:lnTo>
                <a:lnTo>
                  <a:pt x="103124" y="131192"/>
                </a:lnTo>
                <a:lnTo>
                  <a:pt x="93726" y="112523"/>
                </a:lnTo>
                <a:lnTo>
                  <a:pt x="84329" y="93727"/>
                </a:lnTo>
                <a:lnTo>
                  <a:pt x="74931" y="74931"/>
                </a:lnTo>
                <a:lnTo>
                  <a:pt x="74931" y="56263"/>
                </a:lnTo>
                <a:lnTo>
                  <a:pt x="65660" y="37464"/>
                </a:lnTo>
                <a:lnTo>
                  <a:pt x="65660" y="18668"/>
                </a:lnTo>
                <a:lnTo>
                  <a:pt x="56262" y="0"/>
                </a:lnTo>
                <a:lnTo>
                  <a:pt x="28067" y="0"/>
                </a:lnTo>
                <a:lnTo>
                  <a:pt x="9398" y="9270"/>
                </a:lnTo>
                <a:lnTo>
                  <a:pt x="0" y="28066"/>
                </a:lnTo>
                <a:lnTo>
                  <a:pt x="0" y="37464"/>
                </a:lnTo>
                <a:lnTo>
                  <a:pt x="9398" y="56263"/>
                </a:lnTo>
                <a:lnTo>
                  <a:pt x="9398" y="74931"/>
                </a:lnTo>
                <a:lnTo>
                  <a:pt x="18669" y="93727"/>
                </a:lnTo>
                <a:lnTo>
                  <a:pt x="28067" y="112523"/>
                </a:lnTo>
                <a:lnTo>
                  <a:pt x="37465" y="131192"/>
                </a:lnTo>
                <a:lnTo>
                  <a:pt x="46864" y="149987"/>
                </a:lnTo>
                <a:lnTo>
                  <a:pt x="56262" y="168656"/>
                </a:lnTo>
                <a:lnTo>
                  <a:pt x="65660" y="187579"/>
                </a:lnTo>
                <a:lnTo>
                  <a:pt x="74931" y="196850"/>
                </a:lnTo>
                <a:lnTo>
                  <a:pt x="84329" y="215645"/>
                </a:lnTo>
                <a:lnTo>
                  <a:pt x="93726" y="225043"/>
                </a:lnTo>
                <a:lnTo>
                  <a:pt x="112522" y="243715"/>
                </a:lnTo>
                <a:lnTo>
                  <a:pt x="121920" y="253113"/>
                </a:lnTo>
                <a:lnTo>
                  <a:pt x="140590" y="262511"/>
                </a:lnTo>
                <a:lnTo>
                  <a:pt x="149988" y="271909"/>
                </a:lnTo>
                <a:lnTo>
                  <a:pt x="168784" y="290704"/>
                </a:lnTo>
                <a:lnTo>
                  <a:pt x="187580" y="299975"/>
                </a:lnTo>
                <a:lnTo>
                  <a:pt x="206248" y="309373"/>
                </a:lnTo>
                <a:lnTo>
                  <a:pt x="215646" y="318771"/>
                </a:lnTo>
                <a:lnTo>
                  <a:pt x="234442" y="318771"/>
                </a:lnTo>
                <a:lnTo>
                  <a:pt x="262510" y="328169"/>
                </a:lnTo>
                <a:lnTo>
                  <a:pt x="281306" y="337567"/>
                </a:lnTo>
                <a:lnTo>
                  <a:pt x="300101" y="346964"/>
                </a:lnTo>
                <a:lnTo>
                  <a:pt x="497079" y="393827"/>
                </a:lnTo>
                <a:lnTo>
                  <a:pt x="506349" y="393827"/>
                </a:lnTo>
                <a:lnTo>
                  <a:pt x="525145" y="403225"/>
                </a:lnTo>
                <a:lnTo>
                  <a:pt x="534543" y="403225"/>
                </a:lnTo>
                <a:lnTo>
                  <a:pt x="553213" y="393827"/>
                </a:lnTo>
                <a:lnTo>
                  <a:pt x="572009" y="393827"/>
                </a:lnTo>
                <a:lnTo>
                  <a:pt x="590805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15" name="Freeform 10115"/>
          <p:cNvSpPr/>
          <p:nvPr/>
        </p:nvSpPr>
        <p:spPr>
          <a:xfrm rot="-5400000" flipH="0" flipV="0">
            <a:off x="25491960" y="18745724"/>
            <a:ext cx="56385" cy="56385"/>
          </a:xfrm>
          <a:custGeom>
            <a:pathLst>
              <a:path w="346965" h="346965">
                <a:moveTo>
                  <a:pt x="346965" y="243843"/>
                </a:moveTo>
                <a:lnTo>
                  <a:pt x="346965" y="196977"/>
                </a:lnTo>
                <a:lnTo>
                  <a:pt x="337694" y="178182"/>
                </a:lnTo>
                <a:lnTo>
                  <a:pt x="337694" y="159513"/>
                </a:lnTo>
                <a:lnTo>
                  <a:pt x="328295" y="140590"/>
                </a:lnTo>
                <a:lnTo>
                  <a:pt x="318897" y="121921"/>
                </a:lnTo>
                <a:lnTo>
                  <a:pt x="309499" y="103126"/>
                </a:lnTo>
                <a:lnTo>
                  <a:pt x="300101" y="93728"/>
                </a:lnTo>
                <a:lnTo>
                  <a:pt x="290703" y="75059"/>
                </a:lnTo>
                <a:lnTo>
                  <a:pt x="272035" y="65661"/>
                </a:lnTo>
                <a:lnTo>
                  <a:pt x="262637" y="56263"/>
                </a:lnTo>
                <a:lnTo>
                  <a:pt x="243841" y="46865"/>
                </a:lnTo>
                <a:lnTo>
                  <a:pt x="225171" y="37468"/>
                </a:lnTo>
                <a:lnTo>
                  <a:pt x="206375" y="28197"/>
                </a:lnTo>
                <a:lnTo>
                  <a:pt x="178309" y="28197"/>
                </a:lnTo>
                <a:lnTo>
                  <a:pt x="112522" y="9398"/>
                </a:lnTo>
                <a:lnTo>
                  <a:pt x="93853" y="0"/>
                </a:lnTo>
                <a:lnTo>
                  <a:pt x="75058" y="0"/>
                </a:lnTo>
                <a:lnTo>
                  <a:pt x="56262" y="0"/>
                </a:lnTo>
                <a:lnTo>
                  <a:pt x="37593" y="9398"/>
                </a:lnTo>
                <a:lnTo>
                  <a:pt x="18796" y="18799"/>
                </a:lnTo>
                <a:lnTo>
                  <a:pt x="0" y="28197"/>
                </a:lnTo>
                <a:lnTo>
                  <a:pt x="9398" y="149988"/>
                </a:lnTo>
                <a:lnTo>
                  <a:pt x="9398" y="140590"/>
                </a:lnTo>
                <a:lnTo>
                  <a:pt x="18796" y="121921"/>
                </a:lnTo>
                <a:lnTo>
                  <a:pt x="18796" y="103126"/>
                </a:lnTo>
                <a:lnTo>
                  <a:pt x="28195" y="84457"/>
                </a:lnTo>
                <a:lnTo>
                  <a:pt x="46991" y="75059"/>
                </a:lnTo>
                <a:lnTo>
                  <a:pt x="56262" y="75059"/>
                </a:lnTo>
                <a:lnTo>
                  <a:pt x="75058" y="65661"/>
                </a:lnTo>
                <a:lnTo>
                  <a:pt x="93853" y="75059"/>
                </a:lnTo>
                <a:lnTo>
                  <a:pt x="112522" y="75059"/>
                </a:lnTo>
                <a:lnTo>
                  <a:pt x="178309" y="93728"/>
                </a:lnTo>
                <a:lnTo>
                  <a:pt x="187579" y="93728"/>
                </a:lnTo>
                <a:lnTo>
                  <a:pt x="206375" y="103126"/>
                </a:lnTo>
                <a:lnTo>
                  <a:pt x="225171" y="112523"/>
                </a:lnTo>
                <a:lnTo>
                  <a:pt x="234443" y="121921"/>
                </a:lnTo>
                <a:lnTo>
                  <a:pt x="253239" y="131319"/>
                </a:lnTo>
                <a:lnTo>
                  <a:pt x="262637" y="149988"/>
                </a:lnTo>
                <a:lnTo>
                  <a:pt x="272035" y="168784"/>
                </a:lnTo>
                <a:lnTo>
                  <a:pt x="272035" y="187579"/>
                </a:lnTo>
                <a:lnTo>
                  <a:pt x="281433" y="206375"/>
                </a:lnTo>
                <a:lnTo>
                  <a:pt x="281433" y="346965"/>
                </a:lnTo>
                <a:lnTo>
                  <a:pt x="300101" y="328169"/>
                </a:lnTo>
                <a:lnTo>
                  <a:pt x="309499" y="328169"/>
                </a:lnTo>
                <a:lnTo>
                  <a:pt x="318897" y="309501"/>
                </a:lnTo>
                <a:lnTo>
                  <a:pt x="328295" y="300103"/>
                </a:lnTo>
                <a:lnTo>
                  <a:pt x="337694" y="281307"/>
                </a:lnTo>
                <a:lnTo>
                  <a:pt x="346965" y="26263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16" name="Freeform 10116"/>
          <p:cNvSpPr/>
          <p:nvPr/>
        </p:nvSpPr>
        <p:spPr>
          <a:xfrm rot="-5400000" flipH="0" flipV="0">
            <a:off x="25534642" y="18782296"/>
            <a:ext cx="99046" cy="44187"/>
          </a:xfrm>
          <a:custGeom>
            <a:pathLst>
              <a:path w="609473" h="271906">
                <a:moveTo>
                  <a:pt x="609473" y="159382"/>
                </a:moveTo>
                <a:lnTo>
                  <a:pt x="590805" y="149985"/>
                </a:lnTo>
                <a:lnTo>
                  <a:pt x="572009" y="131316"/>
                </a:lnTo>
                <a:lnTo>
                  <a:pt x="562611" y="121918"/>
                </a:lnTo>
                <a:lnTo>
                  <a:pt x="534543" y="112520"/>
                </a:lnTo>
                <a:lnTo>
                  <a:pt x="515747" y="93724"/>
                </a:lnTo>
                <a:lnTo>
                  <a:pt x="497079" y="84326"/>
                </a:lnTo>
                <a:lnTo>
                  <a:pt x="478283" y="75056"/>
                </a:lnTo>
                <a:lnTo>
                  <a:pt x="450089" y="65658"/>
                </a:lnTo>
                <a:lnTo>
                  <a:pt x="431292" y="56260"/>
                </a:lnTo>
                <a:lnTo>
                  <a:pt x="412623" y="46862"/>
                </a:lnTo>
                <a:lnTo>
                  <a:pt x="393828" y="46862"/>
                </a:lnTo>
                <a:lnTo>
                  <a:pt x="375032" y="37464"/>
                </a:lnTo>
                <a:lnTo>
                  <a:pt x="346965" y="28066"/>
                </a:lnTo>
                <a:lnTo>
                  <a:pt x="328168" y="28066"/>
                </a:lnTo>
                <a:lnTo>
                  <a:pt x="309499" y="18796"/>
                </a:lnTo>
                <a:lnTo>
                  <a:pt x="290704" y="18796"/>
                </a:lnTo>
                <a:lnTo>
                  <a:pt x="271908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2" y="0"/>
                </a:lnTo>
                <a:lnTo>
                  <a:pt x="93726" y="9398"/>
                </a:lnTo>
                <a:lnTo>
                  <a:pt x="74931" y="9398"/>
                </a:lnTo>
                <a:lnTo>
                  <a:pt x="56262" y="18796"/>
                </a:lnTo>
                <a:lnTo>
                  <a:pt x="37465" y="28066"/>
                </a:lnTo>
                <a:lnTo>
                  <a:pt x="28067" y="37464"/>
                </a:lnTo>
                <a:lnTo>
                  <a:pt x="18669" y="46862"/>
                </a:lnTo>
                <a:lnTo>
                  <a:pt x="9398" y="65658"/>
                </a:lnTo>
                <a:lnTo>
                  <a:pt x="0" y="75056"/>
                </a:lnTo>
                <a:lnTo>
                  <a:pt x="0" y="149985"/>
                </a:lnTo>
                <a:lnTo>
                  <a:pt x="9398" y="168780"/>
                </a:lnTo>
                <a:lnTo>
                  <a:pt x="18669" y="178178"/>
                </a:lnTo>
                <a:lnTo>
                  <a:pt x="18669" y="196850"/>
                </a:lnTo>
                <a:lnTo>
                  <a:pt x="37465" y="206248"/>
                </a:lnTo>
                <a:lnTo>
                  <a:pt x="46864" y="225043"/>
                </a:lnTo>
                <a:lnTo>
                  <a:pt x="56262" y="234441"/>
                </a:lnTo>
                <a:lnTo>
                  <a:pt x="65660" y="131316"/>
                </a:lnTo>
                <a:lnTo>
                  <a:pt x="65660" y="112520"/>
                </a:lnTo>
                <a:lnTo>
                  <a:pt x="74931" y="103122"/>
                </a:lnTo>
                <a:lnTo>
                  <a:pt x="84329" y="84326"/>
                </a:lnTo>
                <a:lnTo>
                  <a:pt x="93726" y="75056"/>
                </a:lnTo>
                <a:lnTo>
                  <a:pt x="112522" y="75056"/>
                </a:lnTo>
                <a:lnTo>
                  <a:pt x="140590" y="65658"/>
                </a:lnTo>
                <a:lnTo>
                  <a:pt x="206248" y="65658"/>
                </a:lnTo>
                <a:lnTo>
                  <a:pt x="225044" y="75056"/>
                </a:lnTo>
                <a:lnTo>
                  <a:pt x="262510" y="75056"/>
                </a:lnTo>
                <a:lnTo>
                  <a:pt x="281306" y="84326"/>
                </a:lnTo>
                <a:lnTo>
                  <a:pt x="309499" y="93724"/>
                </a:lnTo>
                <a:lnTo>
                  <a:pt x="328168" y="93724"/>
                </a:lnTo>
                <a:lnTo>
                  <a:pt x="346965" y="103122"/>
                </a:lnTo>
                <a:lnTo>
                  <a:pt x="365761" y="103122"/>
                </a:lnTo>
                <a:lnTo>
                  <a:pt x="384430" y="112520"/>
                </a:lnTo>
                <a:lnTo>
                  <a:pt x="403225" y="121918"/>
                </a:lnTo>
                <a:lnTo>
                  <a:pt x="421894" y="131316"/>
                </a:lnTo>
                <a:lnTo>
                  <a:pt x="450089" y="140587"/>
                </a:lnTo>
                <a:lnTo>
                  <a:pt x="468885" y="149985"/>
                </a:lnTo>
                <a:lnTo>
                  <a:pt x="487681" y="159382"/>
                </a:lnTo>
                <a:lnTo>
                  <a:pt x="515747" y="168780"/>
                </a:lnTo>
                <a:lnTo>
                  <a:pt x="534543" y="187452"/>
                </a:lnTo>
                <a:lnTo>
                  <a:pt x="553213" y="196850"/>
                </a:lnTo>
                <a:lnTo>
                  <a:pt x="562611" y="206248"/>
                </a:lnTo>
                <a:lnTo>
                  <a:pt x="581407" y="225043"/>
                </a:lnTo>
                <a:lnTo>
                  <a:pt x="590805" y="234441"/>
                </a:lnTo>
                <a:lnTo>
                  <a:pt x="590805" y="243712"/>
                </a:lnTo>
                <a:lnTo>
                  <a:pt x="600203" y="262508"/>
                </a:lnTo>
                <a:lnTo>
                  <a:pt x="600203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17" name="Freeform 10117"/>
          <p:cNvSpPr/>
          <p:nvPr/>
        </p:nvSpPr>
        <p:spPr>
          <a:xfrm rot="-5400000" flipH="0" flipV="0">
            <a:off x="25555219" y="18773916"/>
            <a:ext cx="99046" cy="42660"/>
          </a:xfrm>
          <a:custGeom>
            <a:pathLst>
              <a:path w="609473" h="262511">
                <a:moveTo>
                  <a:pt x="609473" y="159385"/>
                </a:moveTo>
                <a:lnTo>
                  <a:pt x="609473" y="131192"/>
                </a:lnTo>
                <a:lnTo>
                  <a:pt x="600202" y="121794"/>
                </a:lnTo>
                <a:lnTo>
                  <a:pt x="600202" y="103125"/>
                </a:lnTo>
                <a:lnTo>
                  <a:pt x="590803" y="84330"/>
                </a:lnTo>
                <a:lnTo>
                  <a:pt x="581405" y="74932"/>
                </a:lnTo>
                <a:lnTo>
                  <a:pt x="572007" y="56136"/>
                </a:lnTo>
                <a:lnTo>
                  <a:pt x="562609" y="37464"/>
                </a:lnTo>
                <a:lnTo>
                  <a:pt x="553211" y="28066"/>
                </a:lnTo>
                <a:lnTo>
                  <a:pt x="543941" y="140590"/>
                </a:lnTo>
                <a:lnTo>
                  <a:pt x="543941" y="149988"/>
                </a:lnTo>
                <a:lnTo>
                  <a:pt x="534543" y="168783"/>
                </a:lnTo>
                <a:lnTo>
                  <a:pt x="525145" y="178181"/>
                </a:lnTo>
                <a:lnTo>
                  <a:pt x="515747" y="187452"/>
                </a:lnTo>
                <a:lnTo>
                  <a:pt x="496951" y="196850"/>
                </a:lnTo>
                <a:lnTo>
                  <a:pt x="384555" y="196850"/>
                </a:lnTo>
                <a:lnTo>
                  <a:pt x="365632" y="187452"/>
                </a:lnTo>
                <a:lnTo>
                  <a:pt x="346963" y="187452"/>
                </a:lnTo>
                <a:lnTo>
                  <a:pt x="318770" y="178181"/>
                </a:lnTo>
                <a:lnTo>
                  <a:pt x="300101" y="178181"/>
                </a:lnTo>
                <a:lnTo>
                  <a:pt x="271906" y="168783"/>
                </a:lnTo>
                <a:lnTo>
                  <a:pt x="262508" y="168783"/>
                </a:lnTo>
                <a:lnTo>
                  <a:pt x="243839" y="159385"/>
                </a:lnTo>
                <a:lnTo>
                  <a:pt x="225044" y="149988"/>
                </a:lnTo>
                <a:lnTo>
                  <a:pt x="206248" y="149988"/>
                </a:lnTo>
                <a:lnTo>
                  <a:pt x="187578" y="140590"/>
                </a:lnTo>
                <a:lnTo>
                  <a:pt x="159384" y="131192"/>
                </a:lnTo>
                <a:lnTo>
                  <a:pt x="140716" y="121794"/>
                </a:lnTo>
                <a:lnTo>
                  <a:pt x="112522" y="103125"/>
                </a:lnTo>
                <a:lnTo>
                  <a:pt x="93726" y="93727"/>
                </a:lnTo>
                <a:lnTo>
                  <a:pt x="74929" y="84330"/>
                </a:lnTo>
                <a:lnTo>
                  <a:pt x="56260" y="65534"/>
                </a:lnTo>
                <a:lnTo>
                  <a:pt x="46862" y="56136"/>
                </a:lnTo>
                <a:lnTo>
                  <a:pt x="28067" y="46862"/>
                </a:lnTo>
                <a:lnTo>
                  <a:pt x="18669" y="28066"/>
                </a:lnTo>
                <a:lnTo>
                  <a:pt x="18669" y="18669"/>
                </a:lnTo>
                <a:lnTo>
                  <a:pt x="9398" y="9271"/>
                </a:lnTo>
                <a:lnTo>
                  <a:pt x="9398" y="0"/>
                </a:lnTo>
                <a:lnTo>
                  <a:pt x="0" y="103125"/>
                </a:lnTo>
                <a:lnTo>
                  <a:pt x="18669" y="121794"/>
                </a:lnTo>
                <a:lnTo>
                  <a:pt x="28067" y="131192"/>
                </a:lnTo>
                <a:lnTo>
                  <a:pt x="46862" y="149988"/>
                </a:lnTo>
                <a:lnTo>
                  <a:pt x="65658" y="159385"/>
                </a:lnTo>
                <a:lnTo>
                  <a:pt x="93726" y="168783"/>
                </a:lnTo>
                <a:lnTo>
                  <a:pt x="112522" y="178181"/>
                </a:lnTo>
                <a:lnTo>
                  <a:pt x="131318" y="187452"/>
                </a:lnTo>
                <a:lnTo>
                  <a:pt x="149986" y="196850"/>
                </a:lnTo>
                <a:lnTo>
                  <a:pt x="178180" y="206248"/>
                </a:lnTo>
                <a:lnTo>
                  <a:pt x="196977" y="215646"/>
                </a:lnTo>
                <a:lnTo>
                  <a:pt x="215646" y="225044"/>
                </a:lnTo>
                <a:lnTo>
                  <a:pt x="234442" y="225044"/>
                </a:lnTo>
                <a:lnTo>
                  <a:pt x="253237" y="234441"/>
                </a:lnTo>
                <a:lnTo>
                  <a:pt x="271906" y="243712"/>
                </a:lnTo>
                <a:lnTo>
                  <a:pt x="300101" y="243712"/>
                </a:lnTo>
                <a:lnTo>
                  <a:pt x="318770" y="253110"/>
                </a:lnTo>
                <a:lnTo>
                  <a:pt x="356361" y="253110"/>
                </a:lnTo>
                <a:lnTo>
                  <a:pt x="375030" y="262511"/>
                </a:lnTo>
                <a:lnTo>
                  <a:pt x="515747" y="262511"/>
                </a:lnTo>
                <a:lnTo>
                  <a:pt x="534543" y="253110"/>
                </a:lnTo>
                <a:lnTo>
                  <a:pt x="553211" y="243712"/>
                </a:lnTo>
                <a:lnTo>
                  <a:pt x="562609" y="234441"/>
                </a:lnTo>
                <a:lnTo>
                  <a:pt x="581405" y="225044"/>
                </a:lnTo>
                <a:lnTo>
                  <a:pt x="590803" y="215646"/>
                </a:lnTo>
                <a:lnTo>
                  <a:pt x="600202" y="206248"/>
                </a:lnTo>
                <a:lnTo>
                  <a:pt x="600202" y="187452"/>
                </a:lnTo>
                <a:lnTo>
                  <a:pt x="609473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18" name="Freeform 10118"/>
          <p:cNvSpPr/>
          <p:nvPr/>
        </p:nvSpPr>
        <p:spPr>
          <a:xfrm rot="-5400000" flipH="0" flipV="0">
            <a:off x="25658083" y="18824956"/>
            <a:ext cx="36572" cy="21340"/>
          </a:xfrm>
          <a:custGeom>
            <a:pathLst>
              <a:path w="225044" h="131316">
                <a:moveTo>
                  <a:pt x="225044" y="56260"/>
                </a:moveTo>
                <a:lnTo>
                  <a:pt x="168784" y="0"/>
                </a:lnTo>
                <a:lnTo>
                  <a:pt x="18669" y="65658"/>
                </a:lnTo>
                <a:lnTo>
                  <a:pt x="9398" y="75056"/>
                </a:lnTo>
                <a:lnTo>
                  <a:pt x="0" y="93725"/>
                </a:lnTo>
                <a:lnTo>
                  <a:pt x="0" y="112521"/>
                </a:lnTo>
                <a:lnTo>
                  <a:pt x="9398" y="121919"/>
                </a:lnTo>
                <a:lnTo>
                  <a:pt x="28067" y="131316"/>
                </a:lnTo>
                <a:lnTo>
                  <a:pt x="46864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19" name="Freeform 10119"/>
          <p:cNvSpPr/>
          <p:nvPr/>
        </p:nvSpPr>
        <p:spPr>
          <a:xfrm rot="-5400000" flipH="0" flipV="0">
            <a:off x="25629127" y="18779241"/>
            <a:ext cx="76198" cy="73144"/>
          </a:xfrm>
          <a:custGeom>
            <a:pathLst>
              <a:path w="468885" h="450087">
                <a:moveTo>
                  <a:pt x="468885" y="421893"/>
                </a:moveTo>
                <a:lnTo>
                  <a:pt x="468885" y="412495"/>
                </a:lnTo>
                <a:lnTo>
                  <a:pt x="450089" y="393827"/>
                </a:lnTo>
                <a:lnTo>
                  <a:pt x="290704" y="243839"/>
                </a:lnTo>
                <a:lnTo>
                  <a:pt x="243840" y="187579"/>
                </a:lnTo>
                <a:lnTo>
                  <a:pt x="56262" y="9270"/>
                </a:lnTo>
                <a:lnTo>
                  <a:pt x="37465" y="0"/>
                </a:lnTo>
                <a:lnTo>
                  <a:pt x="18669" y="9270"/>
                </a:lnTo>
                <a:lnTo>
                  <a:pt x="0" y="18668"/>
                </a:lnTo>
                <a:lnTo>
                  <a:pt x="0" y="46862"/>
                </a:lnTo>
                <a:lnTo>
                  <a:pt x="9398" y="65530"/>
                </a:lnTo>
                <a:lnTo>
                  <a:pt x="168784" y="215645"/>
                </a:lnTo>
                <a:lnTo>
                  <a:pt x="225044" y="271905"/>
                </a:lnTo>
                <a:lnTo>
                  <a:pt x="412623" y="440689"/>
                </a:lnTo>
                <a:lnTo>
                  <a:pt x="412623" y="450087"/>
                </a:lnTo>
                <a:lnTo>
                  <a:pt x="450089" y="450087"/>
                </a:lnTo>
                <a:lnTo>
                  <a:pt x="459487" y="44068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20" name="Freeform 10120"/>
          <p:cNvSpPr/>
          <p:nvPr/>
        </p:nvSpPr>
        <p:spPr>
          <a:xfrm rot="-5400000" flipH="0" flipV="0">
            <a:off x="25641324" y="18785330"/>
            <a:ext cx="36572" cy="21340"/>
          </a:xfrm>
          <a:custGeom>
            <a:pathLst>
              <a:path w="225045" h="131319">
                <a:moveTo>
                  <a:pt x="225045" y="28066"/>
                </a:moveTo>
                <a:lnTo>
                  <a:pt x="225045" y="28066"/>
                </a:lnTo>
                <a:lnTo>
                  <a:pt x="215647" y="9271"/>
                </a:lnTo>
                <a:lnTo>
                  <a:pt x="206249" y="0"/>
                </a:lnTo>
                <a:lnTo>
                  <a:pt x="178054" y="0"/>
                </a:lnTo>
                <a:lnTo>
                  <a:pt x="0" y="75059"/>
                </a:lnTo>
                <a:lnTo>
                  <a:pt x="46864" y="131319"/>
                </a:lnTo>
                <a:lnTo>
                  <a:pt x="196977" y="65661"/>
                </a:lnTo>
                <a:lnTo>
                  <a:pt x="215647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21" name="Freeform 10121"/>
          <p:cNvSpPr/>
          <p:nvPr/>
        </p:nvSpPr>
        <p:spPr>
          <a:xfrm rot="-5400000" flipH="0" flipV="0">
            <a:off x="25733519" y="18804379"/>
            <a:ext cx="45714" cy="35065"/>
          </a:xfrm>
          <a:custGeom>
            <a:pathLst>
              <a:path w="281304" h="215772">
                <a:moveTo>
                  <a:pt x="281304" y="196977"/>
                </a:moveTo>
                <a:lnTo>
                  <a:pt x="271906" y="65658"/>
                </a:lnTo>
                <a:lnTo>
                  <a:pt x="271906" y="112523"/>
                </a:lnTo>
                <a:lnTo>
                  <a:pt x="262508" y="131319"/>
                </a:lnTo>
                <a:lnTo>
                  <a:pt x="243839" y="140717"/>
                </a:lnTo>
                <a:lnTo>
                  <a:pt x="234442" y="150114"/>
                </a:lnTo>
                <a:lnTo>
                  <a:pt x="196977" y="150114"/>
                </a:lnTo>
                <a:lnTo>
                  <a:pt x="178180" y="140717"/>
                </a:lnTo>
                <a:lnTo>
                  <a:pt x="112522" y="121921"/>
                </a:lnTo>
                <a:lnTo>
                  <a:pt x="103124" y="121921"/>
                </a:lnTo>
                <a:lnTo>
                  <a:pt x="84328" y="112523"/>
                </a:lnTo>
                <a:lnTo>
                  <a:pt x="65658" y="112523"/>
                </a:lnTo>
                <a:lnTo>
                  <a:pt x="56260" y="93851"/>
                </a:lnTo>
                <a:lnTo>
                  <a:pt x="37464" y="84453"/>
                </a:lnTo>
                <a:lnTo>
                  <a:pt x="28067" y="75056"/>
                </a:lnTo>
                <a:lnTo>
                  <a:pt x="18669" y="56387"/>
                </a:lnTo>
                <a:lnTo>
                  <a:pt x="18669" y="37464"/>
                </a:lnTo>
                <a:lnTo>
                  <a:pt x="9398" y="18795"/>
                </a:lnTo>
                <a:lnTo>
                  <a:pt x="9398" y="0"/>
                </a:lnTo>
                <a:lnTo>
                  <a:pt x="0" y="140717"/>
                </a:lnTo>
                <a:lnTo>
                  <a:pt x="9398" y="150114"/>
                </a:lnTo>
                <a:lnTo>
                  <a:pt x="28067" y="159512"/>
                </a:lnTo>
                <a:lnTo>
                  <a:pt x="46862" y="168783"/>
                </a:lnTo>
                <a:lnTo>
                  <a:pt x="65658" y="178181"/>
                </a:lnTo>
                <a:lnTo>
                  <a:pt x="84328" y="187579"/>
                </a:lnTo>
                <a:lnTo>
                  <a:pt x="112522" y="196977"/>
                </a:lnTo>
                <a:lnTo>
                  <a:pt x="178180" y="215772"/>
                </a:lnTo>
                <a:lnTo>
                  <a:pt x="253237" y="215772"/>
                </a:lnTo>
                <a:lnTo>
                  <a:pt x="271906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22" name="Freeform 10122"/>
          <p:cNvSpPr/>
          <p:nvPr/>
        </p:nvSpPr>
        <p:spPr>
          <a:xfrm rot="-5400000" flipH="0" flipV="0">
            <a:off x="25727419" y="18755620"/>
            <a:ext cx="35044" cy="33538"/>
          </a:xfrm>
          <a:custGeom>
            <a:pathLst>
              <a:path w="215645" h="206375">
                <a:moveTo>
                  <a:pt x="215645" y="65658"/>
                </a:moveTo>
                <a:lnTo>
                  <a:pt x="196977" y="46989"/>
                </a:lnTo>
                <a:lnTo>
                  <a:pt x="187579" y="37591"/>
                </a:lnTo>
                <a:lnTo>
                  <a:pt x="168783" y="28193"/>
                </a:lnTo>
                <a:lnTo>
                  <a:pt x="150113" y="18795"/>
                </a:lnTo>
                <a:lnTo>
                  <a:pt x="131317" y="9397"/>
                </a:lnTo>
                <a:lnTo>
                  <a:pt x="103251" y="9397"/>
                </a:lnTo>
                <a:lnTo>
                  <a:pt x="93853" y="0"/>
                </a:lnTo>
                <a:lnTo>
                  <a:pt x="56261" y="0"/>
                </a:lnTo>
                <a:lnTo>
                  <a:pt x="28066" y="9397"/>
                </a:lnTo>
                <a:lnTo>
                  <a:pt x="9397" y="9397"/>
                </a:lnTo>
                <a:lnTo>
                  <a:pt x="0" y="18795"/>
                </a:lnTo>
                <a:lnTo>
                  <a:pt x="9397" y="150111"/>
                </a:lnTo>
                <a:lnTo>
                  <a:pt x="9397" y="103122"/>
                </a:lnTo>
                <a:lnTo>
                  <a:pt x="18795" y="84453"/>
                </a:lnTo>
                <a:lnTo>
                  <a:pt x="37464" y="75055"/>
                </a:lnTo>
                <a:lnTo>
                  <a:pt x="46989" y="75055"/>
                </a:lnTo>
                <a:lnTo>
                  <a:pt x="65659" y="65658"/>
                </a:lnTo>
                <a:lnTo>
                  <a:pt x="84455" y="65658"/>
                </a:lnTo>
                <a:lnTo>
                  <a:pt x="103251" y="75055"/>
                </a:lnTo>
                <a:lnTo>
                  <a:pt x="112521" y="75055"/>
                </a:lnTo>
                <a:lnTo>
                  <a:pt x="131317" y="84453"/>
                </a:lnTo>
                <a:lnTo>
                  <a:pt x="150113" y="93851"/>
                </a:lnTo>
                <a:lnTo>
                  <a:pt x="159385" y="103122"/>
                </a:lnTo>
                <a:lnTo>
                  <a:pt x="178181" y="112520"/>
                </a:lnTo>
                <a:lnTo>
                  <a:pt x="187579" y="131316"/>
                </a:lnTo>
                <a:lnTo>
                  <a:pt x="196977" y="140714"/>
                </a:lnTo>
                <a:lnTo>
                  <a:pt x="196977" y="159509"/>
                </a:lnTo>
                <a:lnTo>
                  <a:pt x="206375" y="178181"/>
                </a:lnTo>
                <a:lnTo>
                  <a:pt x="206375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23" name="Freeform 10123"/>
          <p:cNvSpPr/>
          <p:nvPr/>
        </p:nvSpPr>
        <p:spPr>
          <a:xfrm rot="-5400000" flipH="0" flipV="0">
            <a:off x="25696182" y="18764009"/>
            <a:ext cx="108189" cy="71616"/>
          </a:xfrm>
          <a:custGeom>
            <a:pathLst>
              <a:path w="665735" h="440689">
                <a:moveTo>
                  <a:pt x="665735" y="309500"/>
                </a:moveTo>
                <a:lnTo>
                  <a:pt x="665735" y="271909"/>
                </a:lnTo>
                <a:lnTo>
                  <a:pt x="656464" y="253237"/>
                </a:lnTo>
                <a:lnTo>
                  <a:pt x="656464" y="234441"/>
                </a:lnTo>
                <a:lnTo>
                  <a:pt x="647065" y="215646"/>
                </a:lnTo>
                <a:lnTo>
                  <a:pt x="647065" y="196850"/>
                </a:lnTo>
                <a:lnTo>
                  <a:pt x="637667" y="178181"/>
                </a:lnTo>
                <a:lnTo>
                  <a:pt x="628269" y="168783"/>
                </a:lnTo>
                <a:lnTo>
                  <a:pt x="618871" y="159385"/>
                </a:lnTo>
                <a:lnTo>
                  <a:pt x="609473" y="149988"/>
                </a:lnTo>
                <a:lnTo>
                  <a:pt x="600203" y="290705"/>
                </a:lnTo>
                <a:lnTo>
                  <a:pt x="600203" y="300102"/>
                </a:lnTo>
                <a:lnTo>
                  <a:pt x="590805" y="318771"/>
                </a:lnTo>
                <a:lnTo>
                  <a:pt x="590805" y="337567"/>
                </a:lnTo>
                <a:lnTo>
                  <a:pt x="581407" y="356363"/>
                </a:lnTo>
                <a:lnTo>
                  <a:pt x="572009" y="365760"/>
                </a:lnTo>
                <a:lnTo>
                  <a:pt x="487681" y="365760"/>
                </a:lnTo>
                <a:lnTo>
                  <a:pt x="468885" y="356363"/>
                </a:lnTo>
                <a:lnTo>
                  <a:pt x="450089" y="346965"/>
                </a:lnTo>
                <a:lnTo>
                  <a:pt x="440817" y="337567"/>
                </a:lnTo>
                <a:lnTo>
                  <a:pt x="431292" y="328169"/>
                </a:lnTo>
                <a:lnTo>
                  <a:pt x="412623" y="309500"/>
                </a:lnTo>
                <a:lnTo>
                  <a:pt x="412623" y="290705"/>
                </a:lnTo>
                <a:lnTo>
                  <a:pt x="403225" y="271909"/>
                </a:lnTo>
                <a:lnTo>
                  <a:pt x="403225" y="234441"/>
                </a:lnTo>
                <a:lnTo>
                  <a:pt x="393828" y="103125"/>
                </a:lnTo>
                <a:lnTo>
                  <a:pt x="375032" y="121921"/>
                </a:lnTo>
                <a:lnTo>
                  <a:pt x="365761" y="103125"/>
                </a:lnTo>
                <a:lnTo>
                  <a:pt x="356363" y="93727"/>
                </a:lnTo>
                <a:lnTo>
                  <a:pt x="346965" y="75059"/>
                </a:lnTo>
                <a:lnTo>
                  <a:pt x="328168" y="65661"/>
                </a:lnTo>
                <a:lnTo>
                  <a:pt x="309499" y="56260"/>
                </a:lnTo>
                <a:lnTo>
                  <a:pt x="300101" y="46862"/>
                </a:lnTo>
                <a:lnTo>
                  <a:pt x="281306" y="37464"/>
                </a:lnTo>
                <a:lnTo>
                  <a:pt x="253239" y="28066"/>
                </a:lnTo>
                <a:lnTo>
                  <a:pt x="234442" y="18796"/>
                </a:lnTo>
                <a:lnTo>
                  <a:pt x="168784" y="0"/>
                </a:lnTo>
                <a:lnTo>
                  <a:pt x="131191" y="0"/>
                </a:lnTo>
                <a:lnTo>
                  <a:pt x="84329" y="0"/>
                </a:lnTo>
                <a:lnTo>
                  <a:pt x="65660" y="9398"/>
                </a:lnTo>
                <a:lnTo>
                  <a:pt x="56262" y="18796"/>
                </a:lnTo>
                <a:lnTo>
                  <a:pt x="37465" y="37464"/>
                </a:lnTo>
                <a:lnTo>
                  <a:pt x="18669" y="56260"/>
                </a:lnTo>
                <a:lnTo>
                  <a:pt x="9398" y="65661"/>
                </a:lnTo>
                <a:lnTo>
                  <a:pt x="9398" y="84330"/>
                </a:lnTo>
                <a:lnTo>
                  <a:pt x="0" y="103125"/>
                </a:lnTo>
                <a:lnTo>
                  <a:pt x="0" y="178181"/>
                </a:lnTo>
                <a:lnTo>
                  <a:pt x="9398" y="206375"/>
                </a:lnTo>
                <a:lnTo>
                  <a:pt x="9398" y="225044"/>
                </a:lnTo>
                <a:lnTo>
                  <a:pt x="18669" y="243839"/>
                </a:lnTo>
                <a:lnTo>
                  <a:pt x="28067" y="253237"/>
                </a:lnTo>
                <a:lnTo>
                  <a:pt x="37465" y="271909"/>
                </a:lnTo>
                <a:lnTo>
                  <a:pt x="46864" y="271909"/>
                </a:lnTo>
                <a:lnTo>
                  <a:pt x="56262" y="290705"/>
                </a:lnTo>
                <a:lnTo>
                  <a:pt x="65660" y="149988"/>
                </a:lnTo>
                <a:lnTo>
                  <a:pt x="65660" y="112523"/>
                </a:lnTo>
                <a:lnTo>
                  <a:pt x="74931" y="93727"/>
                </a:lnTo>
                <a:lnTo>
                  <a:pt x="84329" y="84330"/>
                </a:lnTo>
                <a:lnTo>
                  <a:pt x="93726" y="75059"/>
                </a:lnTo>
                <a:lnTo>
                  <a:pt x="112522" y="65661"/>
                </a:lnTo>
                <a:lnTo>
                  <a:pt x="168784" y="65661"/>
                </a:lnTo>
                <a:lnTo>
                  <a:pt x="234442" y="84330"/>
                </a:lnTo>
                <a:lnTo>
                  <a:pt x="243840" y="93727"/>
                </a:lnTo>
                <a:lnTo>
                  <a:pt x="262510" y="93727"/>
                </a:lnTo>
                <a:lnTo>
                  <a:pt x="271908" y="103125"/>
                </a:lnTo>
                <a:lnTo>
                  <a:pt x="290704" y="112523"/>
                </a:lnTo>
                <a:lnTo>
                  <a:pt x="300101" y="131319"/>
                </a:lnTo>
                <a:lnTo>
                  <a:pt x="309499" y="140590"/>
                </a:lnTo>
                <a:lnTo>
                  <a:pt x="318770" y="159385"/>
                </a:lnTo>
                <a:lnTo>
                  <a:pt x="328168" y="178181"/>
                </a:lnTo>
                <a:lnTo>
                  <a:pt x="328168" y="215646"/>
                </a:lnTo>
                <a:lnTo>
                  <a:pt x="337566" y="346965"/>
                </a:lnTo>
                <a:lnTo>
                  <a:pt x="356363" y="337567"/>
                </a:lnTo>
                <a:lnTo>
                  <a:pt x="365761" y="346965"/>
                </a:lnTo>
                <a:lnTo>
                  <a:pt x="375032" y="365760"/>
                </a:lnTo>
                <a:lnTo>
                  <a:pt x="384430" y="375031"/>
                </a:lnTo>
                <a:lnTo>
                  <a:pt x="403225" y="384429"/>
                </a:lnTo>
                <a:lnTo>
                  <a:pt x="421894" y="403225"/>
                </a:lnTo>
                <a:lnTo>
                  <a:pt x="431292" y="412623"/>
                </a:lnTo>
                <a:lnTo>
                  <a:pt x="450089" y="422021"/>
                </a:lnTo>
                <a:lnTo>
                  <a:pt x="478283" y="422021"/>
                </a:lnTo>
                <a:lnTo>
                  <a:pt x="497079" y="431291"/>
                </a:lnTo>
                <a:lnTo>
                  <a:pt x="515747" y="440689"/>
                </a:lnTo>
                <a:lnTo>
                  <a:pt x="534543" y="440689"/>
                </a:lnTo>
                <a:lnTo>
                  <a:pt x="562611" y="440689"/>
                </a:lnTo>
                <a:lnTo>
                  <a:pt x="581407" y="431291"/>
                </a:lnTo>
                <a:lnTo>
                  <a:pt x="600203" y="422021"/>
                </a:lnTo>
                <a:lnTo>
                  <a:pt x="609473" y="412623"/>
                </a:lnTo>
                <a:lnTo>
                  <a:pt x="628269" y="403225"/>
                </a:lnTo>
                <a:lnTo>
                  <a:pt x="628269" y="393827"/>
                </a:lnTo>
                <a:lnTo>
                  <a:pt x="647065" y="384429"/>
                </a:lnTo>
                <a:lnTo>
                  <a:pt x="656464" y="365760"/>
                </a:lnTo>
                <a:lnTo>
                  <a:pt x="656464" y="346965"/>
                </a:lnTo>
                <a:lnTo>
                  <a:pt x="665735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24" name="Freeform 10124"/>
          <p:cNvSpPr/>
          <p:nvPr/>
        </p:nvSpPr>
        <p:spPr>
          <a:xfrm rot="-5400000" flipH="0" flipV="0">
            <a:off x="24649181" y="17268959"/>
            <a:ext cx="3313183" cy="0"/>
          </a:xfrm>
          <a:custGeom>
            <a:pathLst>
              <a:path w="20387438" h="0">
                <a:moveTo>
                  <a:pt x="20387438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25" name="Freeform 10125"/>
          <p:cNvSpPr/>
          <p:nvPr/>
        </p:nvSpPr>
        <p:spPr>
          <a:xfrm rot="-5400000" flipH="0" flipV="0">
            <a:off x="26416253" y="15980421"/>
            <a:ext cx="22868" cy="15231"/>
          </a:xfrm>
          <a:custGeom>
            <a:pathLst>
              <a:path w="140717" h="93726">
                <a:moveTo>
                  <a:pt x="140717" y="93726"/>
                </a:moveTo>
                <a:lnTo>
                  <a:pt x="103122" y="9398"/>
                </a:lnTo>
                <a:lnTo>
                  <a:pt x="46862" y="0"/>
                </a:lnTo>
                <a:lnTo>
                  <a:pt x="28194" y="0"/>
                </a:lnTo>
                <a:lnTo>
                  <a:pt x="9398" y="9398"/>
                </a:lnTo>
                <a:lnTo>
                  <a:pt x="0" y="28195"/>
                </a:lnTo>
                <a:lnTo>
                  <a:pt x="0" y="37593"/>
                </a:lnTo>
                <a:lnTo>
                  <a:pt x="9398" y="56262"/>
                </a:lnTo>
                <a:lnTo>
                  <a:pt x="28194" y="6565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26" name="Freeform 10126"/>
          <p:cNvSpPr/>
          <p:nvPr/>
        </p:nvSpPr>
        <p:spPr>
          <a:xfrm rot="-5400000" flipH="0" flipV="0">
            <a:off x="26341582" y="15892025"/>
            <a:ext cx="118879" cy="96012"/>
          </a:xfrm>
          <a:custGeom>
            <a:pathLst>
              <a:path w="731518" h="590804">
                <a:moveTo>
                  <a:pt x="731518" y="590804"/>
                </a:moveTo>
                <a:lnTo>
                  <a:pt x="703324" y="515747"/>
                </a:lnTo>
                <a:lnTo>
                  <a:pt x="168783" y="375159"/>
                </a:lnTo>
                <a:lnTo>
                  <a:pt x="168783" y="46991"/>
                </a:lnTo>
                <a:lnTo>
                  <a:pt x="149988" y="28195"/>
                </a:lnTo>
                <a:lnTo>
                  <a:pt x="140717" y="18796"/>
                </a:lnTo>
                <a:lnTo>
                  <a:pt x="46862" y="0"/>
                </a:lnTo>
                <a:lnTo>
                  <a:pt x="28194" y="0"/>
                </a:lnTo>
                <a:lnTo>
                  <a:pt x="9398" y="9398"/>
                </a:lnTo>
                <a:lnTo>
                  <a:pt x="0" y="28195"/>
                </a:lnTo>
                <a:lnTo>
                  <a:pt x="0" y="37593"/>
                </a:lnTo>
                <a:lnTo>
                  <a:pt x="9398" y="46991"/>
                </a:lnTo>
                <a:lnTo>
                  <a:pt x="28194" y="65660"/>
                </a:lnTo>
                <a:lnTo>
                  <a:pt x="103122" y="84455"/>
                </a:lnTo>
                <a:lnTo>
                  <a:pt x="103122" y="422021"/>
                </a:lnTo>
                <a:lnTo>
                  <a:pt x="140717" y="506349"/>
                </a:lnTo>
                <a:lnTo>
                  <a:pt x="159385" y="497078"/>
                </a:lnTo>
                <a:lnTo>
                  <a:pt x="168783" y="478282"/>
                </a:lnTo>
                <a:lnTo>
                  <a:pt x="168783" y="44081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27" name="Freeform 10127"/>
          <p:cNvSpPr/>
          <p:nvPr/>
        </p:nvSpPr>
        <p:spPr>
          <a:xfrm rot="-5400000" flipH="0" flipV="0">
            <a:off x="26360641" y="15882128"/>
            <a:ext cx="97539" cy="82287"/>
          </a:xfrm>
          <a:custGeom>
            <a:pathLst>
              <a:path w="600202" h="506349">
                <a:moveTo>
                  <a:pt x="600202" y="478283"/>
                </a:moveTo>
                <a:lnTo>
                  <a:pt x="600202" y="253112"/>
                </a:lnTo>
                <a:lnTo>
                  <a:pt x="581534" y="234442"/>
                </a:lnTo>
                <a:lnTo>
                  <a:pt x="572136" y="225044"/>
                </a:lnTo>
                <a:lnTo>
                  <a:pt x="0" y="0"/>
                </a:lnTo>
                <a:lnTo>
                  <a:pt x="0" y="74931"/>
                </a:lnTo>
                <a:lnTo>
                  <a:pt x="534541" y="281306"/>
                </a:lnTo>
                <a:lnTo>
                  <a:pt x="534541" y="421894"/>
                </a:lnTo>
                <a:lnTo>
                  <a:pt x="562735" y="496951"/>
                </a:lnTo>
                <a:lnTo>
                  <a:pt x="572136" y="506349"/>
                </a:lnTo>
                <a:lnTo>
                  <a:pt x="590805" y="49695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28" name="Freeform 10128"/>
          <p:cNvSpPr/>
          <p:nvPr/>
        </p:nvSpPr>
        <p:spPr>
          <a:xfrm rot="-5400000" flipH="0" flipV="0">
            <a:off x="26454373" y="15925563"/>
            <a:ext cx="67055" cy="47242"/>
          </a:xfrm>
          <a:custGeom>
            <a:pathLst>
              <a:path w="412623" h="290704">
                <a:moveTo>
                  <a:pt x="412623" y="93727"/>
                </a:moveTo>
                <a:lnTo>
                  <a:pt x="393955" y="84329"/>
                </a:lnTo>
                <a:lnTo>
                  <a:pt x="384557" y="65533"/>
                </a:lnTo>
                <a:lnTo>
                  <a:pt x="365761" y="56262"/>
                </a:lnTo>
                <a:lnTo>
                  <a:pt x="347092" y="46863"/>
                </a:lnTo>
                <a:lnTo>
                  <a:pt x="318899" y="46863"/>
                </a:lnTo>
                <a:lnTo>
                  <a:pt x="300103" y="37465"/>
                </a:lnTo>
                <a:lnTo>
                  <a:pt x="168911" y="0"/>
                </a:lnTo>
                <a:lnTo>
                  <a:pt x="131319" y="0"/>
                </a:lnTo>
                <a:lnTo>
                  <a:pt x="84457" y="0"/>
                </a:lnTo>
                <a:lnTo>
                  <a:pt x="65661" y="9271"/>
                </a:lnTo>
                <a:lnTo>
                  <a:pt x="56263" y="18669"/>
                </a:lnTo>
                <a:lnTo>
                  <a:pt x="37595" y="37465"/>
                </a:lnTo>
                <a:lnTo>
                  <a:pt x="18796" y="56262"/>
                </a:lnTo>
                <a:lnTo>
                  <a:pt x="9398" y="65533"/>
                </a:lnTo>
                <a:lnTo>
                  <a:pt x="9398" y="84329"/>
                </a:lnTo>
                <a:lnTo>
                  <a:pt x="0" y="103124"/>
                </a:lnTo>
                <a:lnTo>
                  <a:pt x="0" y="168784"/>
                </a:lnTo>
                <a:lnTo>
                  <a:pt x="9398" y="187580"/>
                </a:lnTo>
                <a:lnTo>
                  <a:pt x="9398" y="215646"/>
                </a:lnTo>
                <a:lnTo>
                  <a:pt x="18796" y="234442"/>
                </a:lnTo>
                <a:lnTo>
                  <a:pt x="28197" y="243840"/>
                </a:lnTo>
                <a:lnTo>
                  <a:pt x="37595" y="262510"/>
                </a:lnTo>
                <a:lnTo>
                  <a:pt x="46866" y="281306"/>
                </a:lnTo>
                <a:lnTo>
                  <a:pt x="56263" y="290704"/>
                </a:lnTo>
                <a:lnTo>
                  <a:pt x="65661" y="149988"/>
                </a:lnTo>
                <a:lnTo>
                  <a:pt x="65661" y="112522"/>
                </a:lnTo>
                <a:lnTo>
                  <a:pt x="75059" y="93727"/>
                </a:lnTo>
                <a:lnTo>
                  <a:pt x="84457" y="84329"/>
                </a:lnTo>
                <a:lnTo>
                  <a:pt x="93855" y="74931"/>
                </a:lnTo>
                <a:lnTo>
                  <a:pt x="112651" y="65533"/>
                </a:lnTo>
                <a:lnTo>
                  <a:pt x="168911" y="65533"/>
                </a:lnTo>
                <a:lnTo>
                  <a:pt x="300103" y="103124"/>
                </a:lnTo>
                <a:lnTo>
                  <a:pt x="309501" y="103124"/>
                </a:lnTo>
                <a:lnTo>
                  <a:pt x="328297" y="112522"/>
                </a:lnTo>
                <a:lnTo>
                  <a:pt x="347092" y="121793"/>
                </a:lnTo>
                <a:lnTo>
                  <a:pt x="356363" y="131318"/>
                </a:lnTo>
                <a:lnTo>
                  <a:pt x="365761" y="149988"/>
                </a:lnTo>
                <a:lnTo>
                  <a:pt x="384557" y="159386"/>
                </a:lnTo>
                <a:lnTo>
                  <a:pt x="384557" y="178182"/>
                </a:lnTo>
                <a:lnTo>
                  <a:pt x="393955" y="196850"/>
                </a:lnTo>
                <a:lnTo>
                  <a:pt x="393955" y="215646"/>
                </a:lnTo>
                <a:lnTo>
                  <a:pt x="403352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29" name="Freeform 10129"/>
          <p:cNvSpPr/>
          <p:nvPr/>
        </p:nvSpPr>
        <p:spPr>
          <a:xfrm rot="-5400000" flipH="0" flipV="0">
            <a:off x="26469605" y="15916419"/>
            <a:ext cx="67055" cy="47242"/>
          </a:xfrm>
          <a:custGeom>
            <a:pathLst>
              <a:path w="412623" h="290703">
                <a:moveTo>
                  <a:pt x="412623" y="159385"/>
                </a:moveTo>
                <a:lnTo>
                  <a:pt x="412623" y="150113"/>
                </a:lnTo>
                <a:lnTo>
                  <a:pt x="403353" y="121919"/>
                </a:lnTo>
                <a:lnTo>
                  <a:pt x="403353" y="84455"/>
                </a:lnTo>
                <a:lnTo>
                  <a:pt x="393955" y="65659"/>
                </a:lnTo>
                <a:lnTo>
                  <a:pt x="384557" y="46862"/>
                </a:lnTo>
                <a:lnTo>
                  <a:pt x="384557" y="28066"/>
                </a:lnTo>
                <a:lnTo>
                  <a:pt x="375159" y="18795"/>
                </a:lnTo>
                <a:lnTo>
                  <a:pt x="365758" y="9397"/>
                </a:lnTo>
                <a:lnTo>
                  <a:pt x="356360" y="0"/>
                </a:lnTo>
                <a:lnTo>
                  <a:pt x="347089" y="140715"/>
                </a:lnTo>
                <a:lnTo>
                  <a:pt x="347089" y="150113"/>
                </a:lnTo>
                <a:lnTo>
                  <a:pt x="337692" y="168783"/>
                </a:lnTo>
                <a:lnTo>
                  <a:pt x="337692" y="187579"/>
                </a:lnTo>
                <a:lnTo>
                  <a:pt x="328294" y="206247"/>
                </a:lnTo>
                <a:lnTo>
                  <a:pt x="309498" y="215645"/>
                </a:lnTo>
                <a:lnTo>
                  <a:pt x="300100" y="225043"/>
                </a:lnTo>
                <a:lnTo>
                  <a:pt x="262636" y="225043"/>
                </a:lnTo>
                <a:lnTo>
                  <a:pt x="243840" y="215645"/>
                </a:lnTo>
                <a:lnTo>
                  <a:pt x="112648" y="178181"/>
                </a:lnTo>
                <a:lnTo>
                  <a:pt x="103250" y="178181"/>
                </a:lnTo>
                <a:lnTo>
                  <a:pt x="84454" y="168783"/>
                </a:lnTo>
                <a:lnTo>
                  <a:pt x="65659" y="159385"/>
                </a:lnTo>
                <a:lnTo>
                  <a:pt x="46990" y="150113"/>
                </a:lnTo>
                <a:lnTo>
                  <a:pt x="37592" y="140715"/>
                </a:lnTo>
                <a:lnTo>
                  <a:pt x="28194" y="131317"/>
                </a:lnTo>
                <a:lnTo>
                  <a:pt x="18796" y="112521"/>
                </a:lnTo>
                <a:lnTo>
                  <a:pt x="18796" y="93853"/>
                </a:lnTo>
                <a:lnTo>
                  <a:pt x="9398" y="75057"/>
                </a:lnTo>
                <a:lnTo>
                  <a:pt x="9398" y="56261"/>
                </a:lnTo>
                <a:lnTo>
                  <a:pt x="0" y="196977"/>
                </a:lnTo>
                <a:lnTo>
                  <a:pt x="18796" y="206247"/>
                </a:lnTo>
                <a:lnTo>
                  <a:pt x="28194" y="215645"/>
                </a:lnTo>
                <a:lnTo>
                  <a:pt x="46990" y="225043"/>
                </a:lnTo>
                <a:lnTo>
                  <a:pt x="65659" y="234441"/>
                </a:lnTo>
                <a:lnTo>
                  <a:pt x="84454" y="243839"/>
                </a:lnTo>
                <a:lnTo>
                  <a:pt x="112648" y="253237"/>
                </a:lnTo>
                <a:lnTo>
                  <a:pt x="243840" y="290703"/>
                </a:lnTo>
                <a:lnTo>
                  <a:pt x="281304" y="290703"/>
                </a:lnTo>
                <a:lnTo>
                  <a:pt x="300100" y="290703"/>
                </a:lnTo>
                <a:lnTo>
                  <a:pt x="318896" y="281305"/>
                </a:lnTo>
                <a:lnTo>
                  <a:pt x="337692" y="281305"/>
                </a:lnTo>
                <a:lnTo>
                  <a:pt x="356360" y="262509"/>
                </a:lnTo>
                <a:lnTo>
                  <a:pt x="375159" y="253237"/>
                </a:lnTo>
                <a:lnTo>
                  <a:pt x="384557" y="234441"/>
                </a:lnTo>
                <a:lnTo>
                  <a:pt x="393955" y="215645"/>
                </a:lnTo>
                <a:lnTo>
                  <a:pt x="403353" y="196977"/>
                </a:lnTo>
                <a:lnTo>
                  <a:pt x="403353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30" name="Freeform 10130"/>
          <p:cNvSpPr/>
          <p:nvPr/>
        </p:nvSpPr>
        <p:spPr>
          <a:xfrm rot="-5400000" flipH="0" flipV="0">
            <a:off x="26557227" y="15926316"/>
            <a:ext cx="56405" cy="38099"/>
          </a:xfrm>
          <a:custGeom>
            <a:pathLst>
              <a:path w="347089" h="234443">
                <a:moveTo>
                  <a:pt x="347089" y="225044"/>
                </a:moveTo>
                <a:lnTo>
                  <a:pt x="347089" y="84455"/>
                </a:lnTo>
                <a:lnTo>
                  <a:pt x="347089" y="93853"/>
                </a:lnTo>
                <a:lnTo>
                  <a:pt x="337692" y="112522"/>
                </a:lnTo>
                <a:lnTo>
                  <a:pt x="337692" y="131319"/>
                </a:lnTo>
                <a:lnTo>
                  <a:pt x="328294" y="150115"/>
                </a:lnTo>
                <a:lnTo>
                  <a:pt x="309498" y="159386"/>
                </a:lnTo>
                <a:lnTo>
                  <a:pt x="300100" y="168784"/>
                </a:lnTo>
                <a:lnTo>
                  <a:pt x="262636" y="168784"/>
                </a:lnTo>
                <a:lnTo>
                  <a:pt x="243840" y="159386"/>
                </a:lnTo>
                <a:lnTo>
                  <a:pt x="112648" y="121920"/>
                </a:lnTo>
                <a:lnTo>
                  <a:pt x="103250" y="121920"/>
                </a:lnTo>
                <a:lnTo>
                  <a:pt x="84454" y="112522"/>
                </a:lnTo>
                <a:lnTo>
                  <a:pt x="65659" y="103124"/>
                </a:lnTo>
                <a:lnTo>
                  <a:pt x="46990" y="93853"/>
                </a:lnTo>
                <a:lnTo>
                  <a:pt x="37592" y="84455"/>
                </a:lnTo>
                <a:lnTo>
                  <a:pt x="28194" y="75058"/>
                </a:lnTo>
                <a:lnTo>
                  <a:pt x="18796" y="56262"/>
                </a:lnTo>
                <a:lnTo>
                  <a:pt x="18796" y="37466"/>
                </a:lnTo>
                <a:lnTo>
                  <a:pt x="9398" y="18796"/>
                </a:lnTo>
                <a:lnTo>
                  <a:pt x="9398" y="0"/>
                </a:lnTo>
                <a:lnTo>
                  <a:pt x="0" y="140717"/>
                </a:lnTo>
                <a:lnTo>
                  <a:pt x="9398" y="150115"/>
                </a:lnTo>
                <a:lnTo>
                  <a:pt x="28194" y="159386"/>
                </a:lnTo>
                <a:lnTo>
                  <a:pt x="46990" y="168784"/>
                </a:lnTo>
                <a:lnTo>
                  <a:pt x="65659" y="178181"/>
                </a:lnTo>
                <a:lnTo>
                  <a:pt x="84454" y="187579"/>
                </a:lnTo>
                <a:lnTo>
                  <a:pt x="112648" y="196977"/>
                </a:lnTo>
                <a:lnTo>
                  <a:pt x="243840" y="234443"/>
                </a:lnTo>
                <a:lnTo>
                  <a:pt x="281304" y="234443"/>
                </a:lnTo>
                <a:lnTo>
                  <a:pt x="309498" y="234443"/>
                </a:lnTo>
                <a:lnTo>
                  <a:pt x="328294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31" name="Freeform 10131"/>
          <p:cNvSpPr/>
          <p:nvPr/>
        </p:nvSpPr>
        <p:spPr>
          <a:xfrm rot="-5400000" flipH="0" flipV="0">
            <a:off x="26570950" y="15879074"/>
            <a:ext cx="25901" cy="38099"/>
          </a:xfrm>
          <a:custGeom>
            <a:pathLst>
              <a:path w="159382" h="234442">
                <a:moveTo>
                  <a:pt x="159382" y="225044"/>
                </a:moveTo>
                <a:lnTo>
                  <a:pt x="159382" y="112522"/>
                </a:lnTo>
                <a:lnTo>
                  <a:pt x="159382" y="121920"/>
                </a:lnTo>
                <a:lnTo>
                  <a:pt x="149985" y="140717"/>
                </a:lnTo>
                <a:lnTo>
                  <a:pt x="149985" y="159513"/>
                </a:lnTo>
                <a:lnTo>
                  <a:pt x="131316" y="168784"/>
                </a:lnTo>
                <a:lnTo>
                  <a:pt x="112520" y="168784"/>
                </a:lnTo>
                <a:lnTo>
                  <a:pt x="93724" y="168784"/>
                </a:lnTo>
                <a:lnTo>
                  <a:pt x="75056" y="159513"/>
                </a:lnTo>
                <a:lnTo>
                  <a:pt x="56260" y="140717"/>
                </a:lnTo>
                <a:lnTo>
                  <a:pt x="37464" y="121920"/>
                </a:lnTo>
                <a:lnTo>
                  <a:pt x="28066" y="103251"/>
                </a:lnTo>
                <a:lnTo>
                  <a:pt x="28066" y="84456"/>
                </a:lnTo>
                <a:lnTo>
                  <a:pt x="18796" y="65660"/>
                </a:lnTo>
                <a:lnTo>
                  <a:pt x="18796" y="46864"/>
                </a:lnTo>
                <a:lnTo>
                  <a:pt x="9398" y="18796"/>
                </a:lnTo>
                <a:lnTo>
                  <a:pt x="0" y="0"/>
                </a:lnTo>
                <a:lnTo>
                  <a:pt x="0" y="196977"/>
                </a:lnTo>
                <a:lnTo>
                  <a:pt x="9398" y="178182"/>
                </a:lnTo>
                <a:lnTo>
                  <a:pt x="18796" y="196977"/>
                </a:lnTo>
                <a:lnTo>
                  <a:pt x="37464" y="206375"/>
                </a:lnTo>
                <a:lnTo>
                  <a:pt x="56260" y="225044"/>
                </a:lnTo>
                <a:lnTo>
                  <a:pt x="75056" y="234442"/>
                </a:lnTo>
                <a:lnTo>
                  <a:pt x="121918" y="234442"/>
                </a:lnTo>
                <a:lnTo>
                  <a:pt x="140587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32" name="Freeform 10132"/>
          <p:cNvSpPr/>
          <p:nvPr/>
        </p:nvSpPr>
        <p:spPr>
          <a:xfrm rot="-5400000" flipH="0" flipV="0">
            <a:off x="26518374" y="15898134"/>
            <a:ext cx="108210" cy="60946"/>
          </a:xfrm>
          <a:custGeom>
            <a:pathLst>
              <a:path w="665863" h="375030">
                <a:moveTo>
                  <a:pt x="665863" y="271906"/>
                </a:moveTo>
                <a:lnTo>
                  <a:pt x="665863" y="225044"/>
                </a:lnTo>
                <a:lnTo>
                  <a:pt x="656466" y="206248"/>
                </a:lnTo>
                <a:lnTo>
                  <a:pt x="647195" y="187452"/>
                </a:lnTo>
                <a:lnTo>
                  <a:pt x="647195" y="168782"/>
                </a:lnTo>
                <a:lnTo>
                  <a:pt x="637797" y="159384"/>
                </a:lnTo>
                <a:lnTo>
                  <a:pt x="618998" y="149986"/>
                </a:lnTo>
                <a:lnTo>
                  <a:pt x="609600" y="131190"/>
                </a:lnTo>
                <a:lnTo>
                  <a:pt x="590805" y="121792"/>
                </a:lnTo>
                <a:lnTo>
                  <a:pt x="572136" y="112522"/>
                </a:lnTo>
                <a:lnTo>
                  <a:pt x="553340" y="103124"/>
                </a:lnTo>
                <a:lnTo>
                  <a:pt x="534544" y="103124"/>
                </a:lnTo>
                <a:lnTo>
                  <a:pt x="168911" y="0"/>
                </a:lnTo>
                <a:lnTo>
                  <a:pt x="131319" y="0"/>
                </a:lnTo>
                <a:lnTo>
                  <a:pt x="84457" y="0"/>
                </a:lnTo>
                <a:lnTo>
                  <a:pt x="65661" y="9271"/>
                </a:lnTo>
                <a:lnTo>
                  <a:pt x="56263" y="18669"/>
                </a:lnTo>
                <a:lnTo>
                  <a:pt x="37595" y="37464"/>
                </a:lnTo>
                <a:lnTo>
                  <a:pt x="18796" y="56260"/>
                </a:lnTo>
                <a:lnTo>
                  <a:pt x="9398" y="65531"/>
                </a:lnTo>
                <a:lnTo>
                  <a:pt x="9398" y="84328"/>
                </a:lnTo>
                <a:lnTo>
                  <a:pt x="0" y="103124"/>
                </a:lnTo>
                <a:lnTo>
                  <a:pt x="0" y="178054"/>
                </a:lnTo>
                <a:lnTo>
                  <a:pt x="9398" y="206248"/>
                </a:lnTo>
                <a:lnTo>
                  <a:pt x="9398" y="225044"/>
                </a:lnTo>
                <a:lnTo>
                  <a:pt x="18796" y="243839"/>
                </a:lnTo>
                <a:lnTo>
                  <a:pt x="28197" y="253110"/>
                </a:lnTo>
                <a:lnTo>
                  <a:pt x="37595" y="271906"/>
                </a:lnTo>
                <a:lnTo>
                  <a:pt x="46866" y="271906"/>
                </a:lnTo>
                <a:lnTo>
                  <a:pt x="56263" y="290703"/>
                </a:lnTo>
                <a:lnTo>
                  <a:pt x="65661" y="149986"/>
                </a:lnTo>
                <a:lnTo>
                  <a:pt x="65661" y="112522"/>
                </a:lnTo>
                <a:lnTo>
                  <a:pt x="75059" y="93726"/>
                </a:lnTo>
                <a:lnTo>
                  <a:pt x="84457" y="84328"/>
                </a:lnTo>
                <a:lnTo>
                  <a:pt x="93855" y="74930"/>
                </a:lnTo>
                <a:lnTo>
                  <a:pt x="112651" y="65531"/>
                </a:lnTo>
                <a:lnTo>
                  <a:pt x="168911" y="65531"/>
                </a:lnTo>
                <a:lnTo>
                  <a:pt x="300103" y="103124"/>
                </a:lnTo>
                <a:lnTo>
                  <a:pt x="309501" y="103124"/>
                </a:lnTo>
                <a:lnTo>
                  <a:pt x="328297" y="112522"/>
                </a:lnTo>
                <a:lnTo>
                  <a:pt x="347092" y="121792"/>
                </a:lnTo>
                <a:lnTo>
                  <a:pt x="356363" y="131190"/>
                </a:lnTo>
                <a:lnTo>
                  <a:pt x="365761" y="149986"/>
                </a:lnTo>
                <a:lnTo>
                  <a:pt x="384557" y="159384"/>
                </a:lnTo>
                <a:lnTo>
                  <a:pt x="384557" y="178054"/>
                </a:lnTo>
                <a:lnTo>
                  <a:pt x="393955" y="196850"/>
                </a:lnTo>
                <a:lnTo>
                  <a:pt x="393955" y="215646"/>
                </a:lnTo>
                <a:lnTo>
                  <a:pt x="403352" y="234441"/>
                </a:lnTo>
                <a:lnTo>
                  <a:pt x="403352" y="375030"/>
                </a:lnTo>
                <a:lnTo>
                  <a:pt x="412623" y="356234"/>
                </a:lnTo>
                <a:lnTo>
                  <a:pt x="431422" y="346963"/>
                </a:lnTo>
                <a:lnTo>
                  <a:pt x="440820" y="337565"/>
                </a:lnTo>
                <a:lnTo>
                  <a:pt x="440820" y="140588"/>
                </a:lnTo>
                <a:lnTo>
                  <a:pt x="534544" y="168782"/>
                </a:lnTo>
                <a:lnTo>
                  <a:pt x="553340" y="178054"/>
                </a:lnTo>
                <a:lnTo>
                  <a:pt x="572136" y="187452"/>
                </a:lnTo>
                <a:lnTo>
                  <a:pt x="581407" y="196850"/>
                </a:lnTo>
                <a:lnTo>
                  <a:pt x="590805" y="215646"/>
                </a:lnTo>
                <a:lnTo>
                  <a:pt x="600202" y="234441"/>
                </a:lnTo>
                <a:lnTo>
                  <a:pt x="600202" y="365632"/>
                </a:lnTo>
                <a:lnTo>
                  <a:pt x="618998" y="356234"/>
                </a:lnTo>
                <a:lnTo>
                  <a:pt x="637797" y="346963"/>
                </a:lnTo>
                <a:lnTo>
                  <a:pt x="647195" y="328167"/>
                </a:lnTo>
                <a:lnTo>
                  <a:pt x="656466" y="309372"/>
                </a:lnTo>
                <a:lnTo>
                  <a:pt x="665863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33" name="Freeform 10133"/>
          <p:cNvSpPr/>
          <p:nvPr/>
        </p:nvSpPr>
        <p:spPr>
          <a:xfrm rot="-5400000" flipH="0" flipV="0">
            <a:off x="26638007" y="15953766"/>
            <a:ext cx="38099" cy="19792"/>
          </a:xfrm>
          <a:custGeom>
            <a:pathLst>
              <a:path w="234445" h="121793">
                <a:moveTo>
                  <a:pt x="234445" y="121793"/>
                </a:moveTo>
                <a:lnTo>
                  <a:pt x="215773" y="46864"/>
                </a:lnTo>
                <a:lnTo>
                  <a:pt x="46866" y="9271"/>
                </a:lnTo>
                <a:lnTo>
                  <a:pt x="28197" y="0"/>
                </a:lnTo>
                <a:lnTo>
                  <a:pt x="9398" y="18669"/>
                </a:lnTo>
                <a:lnTo>
                  <a:pt x="0" y="37466"/>
                </a:lnTo>
                <a:lnTo>
                  <a:pt x="0" y="46864"/>
                </a:lnTo>
                <a:lnTo>
                  <a:pt x="9398" y="56262"/>
                </a:lnTo>
                <a:lnTo>
                  <a:pt x="28197" y="6553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34" name="Freeform 10134"/>
          <p:cNvSpPr/>
          <p:nvPr/>
        </p:nvSpPr>
        <p:spPr>
          <a:xfrm rot="-5400000" flipH="0" flipV="0">
            <a:off x="26647160" y="15915656"/>
            <a:ext cx="38099" cy="19813"/>
          </a:xfrm>
          <a:custGeom>
            <a:pathLst>
              <a:path w="234441" h="121920">
                <a:moveTo>
                  <a:pt x="234441" y="84328"/>
                </a:moveTo>
                <a:lnTo>
                  <a:pt x="234441" y="84328"/>
                </a:lnTo>
                <a:lnTo>
                  <a:pt x="225171" y="65531"/>
                </a:lnTo>
                <a:lnTo>
                  <a:pt x="206375" y="56133"/>
                </a:lnTo>
                <a:lnTo>
                  <a:pt x="0" y="0"/>
                </a:lnTo>
                <a:lnTo>
                  <a:pt x="18796" y="74929"/>
                </a:lnTo>
                <a:lnTo>
                  <a:pt x="187576" y="121920"/>
                </a:lnTo>
                <a:lnTo>
                  <a:pt x="215773" y="121920"/>
                </a:lnTo>
                <a:lnTo>
                  <a:pt x="225171" y="10312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35" name="Freeform 10135"/>
          <p:cNvSpPr/>
          <p:nvPr/>
        </p:nvSpPr>
        <p:spPr>
          <a:xfrm rot="-5400000" flipH="0" flipV="0">
            <a:off x="26602188" y="15917948"/>
            <a:ext cx="76199" cy="53330"/>
          </a:xfrm>
          <a:custGeom>
            <a:pathLst>
              <a:path w="468886" h="328168">
                <a:moveTo>
                  <a:pt x="468886" y="140716"/>
                </a:moveTo>
                <a:lnTo>
                  <a:pt x="459616" y="131318"/>
                </a:lnTo>
                <a:lnTo>
                  <a:pt x="450218" y="112522"/>
                </a:lnTo>
                <a:lnTo>
                  <a:pt x="422021" y="112522"/>
                </a:lnTo>
                <a:lnTo>
                  <a:pt x="243843" y="187580"/>
                </a:lnTo>
                <a:lnTo>
                  <a:pt x="56263" y="9398"/>
                </a:lnTo>
                <a:lnTo>
                  <a:pt x="46866" y="9398"/>
                </a:lnTo>
                <a:lnTo>
                  <a:pt x="28197" y="0"/>
                </a:lnTo>
                <a:lnTo>
                  <a:pt x="9398" y="18796"/>
                </a:lnTo>
                <a:lnTo>
                  <a:pt x="0" y="37466"/>
                </a:lnTo>
                <a:lnTo>
                  <a:pt x="0" y="46864"/>
                </a:lnTo>
                <a:lnTo>
                  <a:pt x="9398" y="65660"/>
                </a:lnTo>
                <a:lnTo>
                  <a:pt x="215773" y="253239"/>
                </a:lnTo>
                <a:lnTo>
                  <a:pt x="234445" y="328168"/>
                </a:lnTo>
                <a:lnTo>
                  <a:pt x="234445" y="262637"/>
                </a:lnTo>
                <a:lnTo>
                  <a:pt x="440820" y="178182"/>
                </a:lnTo>
                <a:lnTo>
                  <a:pt x="450218" y="178182"/>
                </a:lnTo>
                <a:lnTo>
                  <a:pt x="459616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36" name="Freeform 10136"/>
          <p:cNvSpPr/>
          <p:nvPr/>
        </p:nvSpPr>
        <p:spPr>
          <a:xfrm rot="-5400000" flipH="0" flipV="0">
            <a:off x="26644869" y="15917948"/>
            <a:ext cx="76199" cy="53330"/>
          </a:xfrm>
          <a:custGeom>
            <a:pathLst>
              <a:path w="468886" h="328168">
                <a:moveTo>
                  <a:pt x="468886" y="290703"/>
                </a:moveTo>
                <a:lnTo>
                  <a:pt x="468886" y="290703"/>
                </a:lnTo>
                <a:lnTo>
                  <a:pt x="459616" y="271906"/>
                </a:lnTo>
                <a:lnTo>
                  <a:pt x="253241" y="74929"/>
                </a:lnTo>
                <a:lnTo>
                  <a:pt x="234445" y="0"/>
                </a:lnTo>
                <a:lnTo>
                  <a:pt x="234445" y="65531"/>
                </a:lnTo>
                <a:lnTo>
                  <a:pt x="18796" y="159384"/>
                </a:lnTo>
                <a:lnTo>
                  <a:pt x="9398" y="168782"/>
                </a:lnTo>
                <a:lnTo>
                  <a:pt x="0" y="187452"/>
                </a:lnTo>
                <a:lnTo>
                  <a:pt x="0" y="206248"/>
                </a:lnTo>
                <a:lnTo>
                  <a:pt x="18796" y="215646"/>
                </a:lnTo>
                <a:lnTo>
                  <a:pt x="37595" y="225044"/>
                </a:lnTo>
                <a:lnTo>
                  <a:pt x="46866" y="215646"/>
                </a:lnTo>
                <a:lnTo>
                  <a:pt x="225171" y="140588"/>
                </a:lnTo>
                <a:lnTo>
                  <a:pt x="412623" y="318770"/>
                </a:lnTo>
                <a:lnTo>
                  <a:pt x="431422" y="328168"/>
                </a:lnTo>
                <a:lnTo>
                  <a:pt x="450218" y="328168"/>
                </a:lnTo>
                <a:lnTo>
                  <a:pt x="459616" y="31877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37" name="Freeform 10137"/>
          <p:cNvSpPr/>
          <p:nvPr/>
        </p:nvSpPr>
        <p:spPr>
          <a:xfrm rot="-5400000" flipH="0" flipV="0">
            <a:off x="26699728" y="15927090"/>
            <a:ext cx="65528" cy="24374"/>
          </a:xfrm>
          <a:custGeom>
            <a:pathLst>
              <a:path w="403225" h="149986">
                <a:moveTo>
                  <a:pt x="403225" y="112522"/>
                </a:moveTo>
                <a:lnTo>
                  <a:pt x="403225" y="112522"/>
                </a:lnTo>
                <a:lnTo>
                  <a:pt x="393955" y="93726"/>
                </a:lnTo>
                <a:lnTo>
                  <a:pt x="375159" y="84454"/>
                </a:lnTo>
                <a:lnTo>
                  <a:pt x="65658" y="0"/>
                </a:lnTo>
                <a:lnTo>
                  <a:pt x="37592" y="0"/>
                </a:lnTo>
                <a:lnTo>
                  <a:pt x="18796" y="0"/>
                </a:lnTo>
                <a:lnTo>
                  <a:pt x="0" y="9398"/>
                </a:lnTo>
                <a:lnTo>
                  <a:pt x="0" y="121920"/>
                </a:lnTo>
                <a:lnTo>
                  <a:pt x="0" y="93726"/>
                </a:lnTo>
                <a:lnTo>
                  <a:pt x="9398" y="75056"/>
                </a:lnTo>
                <a:lnTo>
                  <a:pt x="28194" y="65658"/>
                </a:lnTo>
                <a:lnTo>
                  <a:pt x="46990" y="65658"/>
                </a:lnTo>
                <a:lnTo>
                  <a:pt x="65658" y="75056"/>
                </a:lnTo>
                <a:lnTo>
                  <a:pt x="356360" y="149986"/>
                </a:lnTo>
                <a:lnTo>
                  <a:pt x="384557" y="149986"/>
                </a:lnTo>
                <a:lnTo>
                  <a:pt x="393955" y="13131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38" name="Freeform 10138"/>
          <p:cNvSpPr/>
          <p:nvPr/>
        </p:nvSpPr>
        <p:spPr>
          <a:xfrm rot="-5400000" flipH="0" flipV="0">
            <a:off x="26717261" y="15911085"/>
            <a:ext cx="76199" cy="67055"/>
          </a:xfrm>
          <a:custGeom>
            <a:pathLst>
              <a:path w="468886" h="412623">
                <a:moveTo>
                  <a:pt x="468886" y="384429"/>
                </a:moveTo>
                <a:lnTo>
                  <a:pt x="468886" y="375030"/>
                </a:lnTo>
                <a:lnTo>
                  <a:pt x="459616" y="356361"/>
                </a:lnTo>
                <a:lnTo>
                  <a:pt x="440820" y="346963"/>
                </a:lnTo>
                <a:lnTo>
                  <a:pt x="65661" y="253237"/>
                </a:lnTo>
                <a:lnTo>
                  <a:pt x="65661" y="0"/>
                </a:lnTo>
                <a:lnTo>
                  <a:pt x="46866" y="9398"/>
                </a:lnTo>
                <a:lnTo>
                  <a:pt x="28197" y="18796"/>
                </a:lnTo>
                <a:lnTo>
                  <a:pt x="18796" y="37464"/>
                </a:lnTo>
                <a:lnTo>
                  <a:pt x="9398" y="56260"/>
                </a:lnTo>
                <a:lnTo>
                  <a:pt x="0" y="75056"/>
                </a:lnTo>
                <a:lnTo>
                  <a:pt x="0" y="290703"/>
                </a:lnTo>
                <a:lnTo>
                  <a:pt x="18796" y="300101"/>
                </a:lnTo>
                <a:lnTo>
                  <a:pt x="37595" y="309499"/>
                </a:lnTo>
                <a:lnTo>
                  <a:pt x="422021" y="412623"/>
                </a:lnTo>
                <a:lnTo>
                  <a:pt x="450218" y="412623"/>
                </a:lnTo>
                <a:lnTo>
                  <a:pt x="459616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39" name="Freeform 10139"/>
          <p:cNvSpPr/>
          <p:nvPr/>
        </p:nvSpPr>
        <p:spPr>
          <a:xfrm rot="-5400000" flipH="0" flipV="0">
            <a:off x="26781262" y="15918701"/>
            <a:ext cx="76199" cy="51824"/>
          </a:xfrm>
          <a:custGeom>
            <a:pathLst>
              <a:path w="468886" h="318897">
                <a:moveTo>
                  <a:pt x="468886" y="140716"/>
                </a:moveTo>
                <a:lnTo>
                  <a:pt x="468886" y="140716"/>
                </a:lnTo>
                <a:lnTo>
                  <a:pt x="459616" y="121920"/>
                </a:lnTo>
                <a:lnTo>
                  <a:pt x="440820" y="112649"/>
                </a:lnTo>
                <a:lnTo>
                  <a:pt x="46866" y="0"/>
                </a:lnTo>
                <a:lnTo>
                  <a:pt x="28197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592"/>
                </a:lnTo>
                <a:lnTo>
                  <a:pt x="0" y="46864"/>
                </a:lnTo>
                <a:lnTo>
                  <a:pt x="9398" y="56262"/>
                </a:lnTo>
                <a:lnTo>
                  <a:pt x="28197" y="65660"/>
                </a:lnTo>
                <a:lnTo>
                  <a:pt x="196977" y="112649"/>
                </a:lnTo>
                <a:lnTo>
                  <a:pt x="196977" y="318897"/>
                </a:lnTo>
                <a:lnTo>
                  <a:pt x="262638" y="131318"/>
                </a:lnTo>
                <a:lnTo>
                  <a:pt x="422021" y="178182"/>
                </a:lnTo>
                <a:lnTo>
                  <a:pt x="440820" y="178182"/>
                </a:lnTo>
                <a:lnTo>
                  <a:pt x="459616" y="168911"/>
                </a:lnTo>
                <a:lnTo>
                  <a:pt x="459616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40" name="Freeform 10140"/>
          <p:cNvSpPr/>
          <p:nvPr/>
        </p:nvSpPr>
        <p:spPr>
          <a:xfrm rot="-5400000" flipH="0" flipV="0">
            <a:off x="26802602" y="15918701"/>
            <a:ext cx="76199" cy="51824"/>
          </a:xfrm>
          <a:custGeom>
            <a:pathLst>
              <a:path w="468886" h="318897">
                <a:moveTo>
                  <a:pt x="468886" y="290703"/>
                </a:moveTo>
                <a:lnTo>
                  <a:pt x="468886" y="281305"/>
                </a:lnTo>
                <a:lnTo>
                  <a:pt x="459616" y="262637"/>
                </a:lnTo>
                <a:lnTo>
                  <a:pt x="440820" y="253239"/>
                </a:lnTo>
                <a:lnTo>
                  <a:pt x="262638" y="206248"/>
                </a:lnTo>
                <a:lnTo>
                  <a:pt x="262638" y="0"/>
                </a:lnTo>
                <a:lnTo>
                  <a:pt x="196977" y="187579"/>
                </a:lnTo>
                <a:lnTo>
                  <a:pt x="46866" y="149988"/>
                </a:lnTo>
                <a:lnTo>
                  <a:pt x="28197" y="149988"/>
                </a:lnTo>
                <a:lnTo>
                  <a:pt x="9398" y="159386"/>
                </a:lnTo>
                <a:lnTo>
                  <a:pt x="0" y="178181"/>
                </a:lnTo>
                <a:lnTo>
                  <a:pt x="0" y="187579"/>
                </a:lnTo>
                <a:lnTo>
                  <a:pt x="9398" y="206248"/>
                </a:lnTo>
                <a:lnTo>
                  <a:pt x="28197" y="215647"/>
                </a:lnTo>
                <a:lnTo>
                  <a:pt x="422021" y="318897"/>
                </a:lnTo>
                <a:lnTo>
                  <a:pt x="450218" y="318897"/>
                </a:lnTo>
                <a:lnTo>
                  <a:pt x="459616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41" name="Freeform 10141"/>
          <p:cNvSpPr/>
          <p:nvPr/>
        </p:nvSpPr>
        <p:spPr>
          <a:xfrm rot="-5400000" flipH="0" flipV="0">
            <a:off x="26895559" y="15958327"/>
            <a:ext cx="7616" cy="41154"/>
          </a:xfrm>
          <a:custGeom>
            <a:pathLst>
              <a:path w="46866" h="253239">
                <a:moveTo>
                  <a:pt x="46866" y="0"/>
                </a:moveTo>
                <a:lnTo>
                  <a:pt x="28197" y="9398"/>
                </a:lnTo>
                <a:lnTo>
                  <a:pt x="18796" y="28195"/>
                </a:lnTo>
                <a:lnTo>
                  <a:pt x="9398" y="46991"/>
                </a:lnTo>
                <a:lnTo>
                  <a:pt x="0" y="65660"/>
                </a:lnTo>
                <a:lnTo>
                  <a:pt x="0" y="196977"/>
                </a:lnTo>
                <a:lnTo>
                  <a:pt x="9398" y="215773"/>
                </a:lnTo>
                <a:lnTo>
                  <a:pt x="18796" y="234443"/>
                </a:lnTo>
                <a:lnTo>
                  <a:pt x="28197" y="243841"/>
                </a:lnTo>
                <a:lnTo>
                  <a:pt x="37595" y="25323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42" name="Freeform 10142"/>
          <p:cNvSpPr/>
          <p:nvPr/>
        </p:nvSpPr>
        <p:spPr>
          <a:xfrm rot="-5400000" flipH="0" flipV="0">
            <a:off x="26875757" y="15915656"/>
            <a:ext cx="56385" cy="56385"/>
          </a:xfrm>
          <a:custGeom>
            <a:pathLst>
              <a:path w="346962" h="346964">
                <a:moveTo>
                  <a:pt x="346962" y="93726"/>
                </a:moveTo>
                <a:lnTo>
                  <a:pt x="328294" y="74931"/>
                </a:lnTo>
                <a:lnTo>
                  <a:pt x="309498" y="65660"/>
                </a:lnTo>
                <a:lnTo>
                  <a:pt x="290702" y="65660"/>
                </a:lnTo>
                <a:lnTo>
                  <a:pt x="262636" y="56262"/>
                </a:lnTo>
                <a:lnTo>
                  <a:pt x="65658" y="0"/>
                </a:lnTo>
                <a:lnTo>
                  <a:pt x="37592" y="0"/>
                </a:lnTo>
                <a:lnTo>
                  <a:pt x="18796" y="0"/>
                </a:lnTo>
                <a:lnTo>
                  <a:pt x="0" y="9398"/>
                </a:lnTo>
                <a:lnTo>
                  <a:pt x="0" y="121793"/>
                </a:lnTo>
                <a:lnTo>
                  <a:pt x="0" y="93726"/>
                </a:lnTo>
                <a:lnTo>
                  <a:pt x="9398" y="74931"/>
                </a:lnTo>
                <a:lnTo>
                  <a:pt x="28194" y="65660"/>
                </a:lnTo>
                <a:lnTo>
                  <a:pt x="46990" y="65660"/>
                </a:lnTo>
                <a:lnTo>
                  <a:pt x="65658" y="74931"/>
                </a:lnTo>
                <a:lnTo>
                  <a:pt x="262636" y="121793"/>
                </a:lnTo>
                <a:lnTo>
                  <a:pt x="271906" y="121793"/>
                </a:lnTo>
                <a:lnTo>
                  <a:pt x="290702" y="131191"/>
                </a:lnTo>
                <a:lnTo>
                  <a:pt x="309498" y="140589"/>
                </a:lnTo>
                <a:lnTo>
                  <a:pt x="318896" y="159386"/>
                </a:lnTo>
                <a:lnTo>
                  <a:pt x="328294" y="168784"/>
                </a:lnTo>
                <a:lnTo>
                  <a:pt x="328294" y="187580"/>
                </a:lnTo>
                <a:lnTo>
                  <a:pt x="337691" y="206248"/>
                </a:lnTo>
                <a:lnTo>
                  <a:pt x="337691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43" name="Freeform 10143"/>
          <p:cNvSpPr/>
          <p:nvPr/>
        </p:nvSpPr>
        <p:spPr>
          <a:xfrm rot="-5400000" flipH="0" flipV="0">
            <a:off x="26873476" y="15910321"/>
            <a:ext cx="76199" cy="68583"/>
          </a:xfrm>
          <a:custGeom>
            <a:pathLst>
              <a:path w="468886" h="422021">
                <a:moveTo>
                  <a:pt x="468886" y="393827"/>
                </a:moveTo>
                <a:lnTo>
                  <a:pt x="468886" y="196850"/>
                </a:lnTo>
                <a:lnTo>
                  <a:pt x="459616" y="178182"/>
                </a:lnTo>
                <a:lnTo>
                  <a:pt x="459616" y="159386"/>
                </a:lnTo>
                <a:lnTo>
                  <a:pt x="450218" y="140590"/>
                </a:lnTo>
                <a:lnTo>
                  <a:pt x="440820" y="121793"/>
                </a:lnTo>
                <a:lnTo>
                  <a:pt x="431422" y="103124"/>
                </a:lnTo>
                <a:lnTo>
                  <a:pt x="422021" y="93726"/>
                </a:lnTo>
                <a:lnTo>
                  <a:pt x="412623" y="84328"/>
                </a:lnTo>
                <a:lnTo>
                  <a:pt x="403352" y="337566"/>
                </a:lnTo>
                <a:lnTo>
                  <a:pt x="131319" y="271908"/>
                </a:lnTo>
                <a:lnTo>
                  <a:pt x="121922" y="262510"/>
                </a:lnTo>
                <a:lnTo>
                  <a:pt x="103253" y="253112"/>
                </a:lnTo>
                <a:lnTo>
                  <a:pt x="84457" y="234442"/>
                </a:lnTo>
                <a:lnTo>
                  <a:pt x="75059" y="215646"/>
                </a:lnTo>
                <a:lnTo>
                  <a:pt x="65661" y="196850"/>
                </a:lnTo>
                <a:lnTo>
                  <a:pt x="65661" y="0"/>
                </a:lnTo>
                <a:lnTo>
                  <a:pt x="46866" y="9271"/>
                </a:lnTo>
                <a:lnTo>
                  <a:pt x="37595" y="262510"/>
                </a:lnTo>
                <a:lnTo>
                  <a:pt x="28197" y="271908"/>
                </a:lnTo>
                <a:lnTo>
                  <a:pt x="18796" y="281306"/>
                </a:lnTo>
                <a:lnTo>
                  <a:pt x="9398" y="290703"/>
                </a:lnTo>
                <a:lnTo>
                  <a:pt x="0" y="309372"/>
                </a:lnTo>
                <a:lnTo>
                  <a:pt x="0" y="356236"/>
                </a:lnTo>
                <a:lnTo>
                  <a:pt x="18796" y="365634"/>
                </a:lnTo>
                <a:lnTo>
                  <a:pt x="37595" y="375032"/>
                </a:lnTo>
                <a:lnTo>
                  <a:pt x="65661" y="375032"/>
                </a:lnTo>
                <a:lnTo>
                  <a:pt x="65661" y="346965"/>
                </a:lnTo>
                <a:lnTo>
                  <a:pt x="75059" y="328168"/>
                </a:lnTo>
                <a:lnTo>
                  <a:pt x="103253" y="328168"/>
                </a:lnTo>
                <a:lnTo>
                  <a:pt x="431422" y="412496"/>
                </a:lnTo>
                <a:lnTo>
                  <a:pt x="440820" y="422021"/>
                </a:lnTo>
                <a:lnTo>
                  <a:pt x="459616" y="41249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44" name="Freeform 10144"/>
          <p:cNvSpPr/>
          <p:nvPr/>
        </p:nvSpPr>
        <p:spPr>
          <a:xfrm rot="-5400000" flipH="0" flipV="0">
            <a:off x="26949675" y="15977376"/>
            <a:ext cx="31990" cy="21319"/>
          </a:xfrm>
          <a:custGeom>
            <a:pathLst>
              <a:path w="196850" h="131190">
                <a:moveTo>
                  <a:pt x="178055" y="74930"/>
                </a:moveTo>
                <a:lnTo>
                  <a:pt x="196850" y="84328"/>
                </a:lnTo>
                <a:lnTo>
                  <a:pt x="196850" y="121792"/>
                </a:lnTo>
                <a:lnTo>
                  <a:pt x="187452" y="121792"/>
                </a:lnTo>
                <a:lnTo>
                  <a:pt x="168784" y="131190"/>
                </a:lnTo>
                <a:lnTo>
                  <a:pt x="149985" y="131190"/>
                </a:lnTo>
                <a:lnTo>
                  <a:pt x="18669" y="56260"/>
                </a:lnTo>
                <a:lnTo>
                  <a:pt x="0" y="46862"/>
                </a:lnTo>
                <a:lnTo>
                  <a:pt x="0" y="9270"/>
                </a:lnTo>
                <a:lnTo>
                  <a:pt x="9271" y="0"/>
                </a:lnTo>
                <a:lnTo>
                  <a:pt x="46863" y="0"/>
                </a:lnTo>
                <a:lnTo>
                  <a:pt x="178055" y="7493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45" name="Freeform 10145"/>
          <p:cNvSpPr/>
          <p:nvPr/>
        </p:nvSpPr>
        <p:spPr>
          <a:xfrm rot="-5400000" flipH="0" flipV="0">
            <a:off x="26620474" y="16096246"/>
            <a:ext cx="68583" cy="27428"/>
          </a:xfrm>
          <a:custGeom>
            <a:pathLst>
              <a:path w="422024" h="168782">
                <a:moveTo>
                  <a:pt x="422024" y="168782"/>
                </a:moveTo>
                <a:lnTo>
                  <a:pt x="337567" y="84455"/>
                </a:lnTo>
                <a:lnTo>
                  <a:pt x="46865" y="0"/>
                </a:lnTo>
                <a:lnTo>
                  <a:pt x="28197" y="0"/>
                </a:lnTo>
                <a:lnTo>
                  <a:pt x="9401" y="9398"/>
                </a:lnTo>
                <a:lnTo>
                  <a:pt x="9401" y="18796"/>
                </a:lnTo>
                <a:lnTo>
                  <a:pt x="0" y="37591"/>
                </a:lnTo>
                <a:lnTo>
                  <a:pt x="9401" y="56260"/>
                </a:lnTo>
                <a:lnTo>
                  <a:pt x="28197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46" name="Freeform 10146"/>
          <p:cNvSpPr/>
          <p:nvPr/>
        </p:nvSpPr>
        <p:spPr>
          <a:xfrm rot="-5400000" flipH="0" flipV="0">
            <a:off x="26561798" y="16095483"/>
            <a:ext cx="71638" cy="25901"/>
          </a:xfrm>
          <a:custGeom>
            <a:pathLst>
              <a:path w="440820" h="159386">
                <a:moveTo>
                  <a:pt x="440820" y="112522"/>
                </a:moveTo>
                <a:lnTo>
                  <a:pt x="46865" y="9398"/>
                </a:lnTo>
                <a:lnTo>
                  <a:pt x="28197" y="0"/>
                </a:lnTo>
                <a:lnTo>
                  <a:pt x="9401" y="18797"/>
                </a:lnTo>
                <a:lnTo>
                  <a:pt x="0" y="37593"/>
                </a:lnTo>
                <a:lnTo>
                  <a:pt x="0" y="46864"/>
                </a:lnTo>
                <a:lnTo>
                  <a:pt x="9401" y="56262"/>
                </a:lnTo>
                <a:lnTo>
                  <a:pt x="28197" y="65659"/>
                </a:lnTo>
                <a:lnTo>
                  <a:pt x="346965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47" name="Freeform 10147"/>
          <p:cNvSpPr/>
          <p:nvPr/>
        </p:nvSpPr>
        <p:spPr>
          <a:xfrm rot="-5400000" flipH="0" flipV="0">
            <a:off x="26624292" y="16066526"/>
            <a:ext cx="44188" cy="47242"/>
          </a:xfrm>
          <a:custGeom>
            <a:pathLst>
              <a:path w="271909" h="290703">
                <a:moveTo>
                  <a:pt x="271909" y="253237"/>
                </a:moveTo>
                <a:lnTo>
                  <a:pt x="271909" y="253237"/>
                </a:lnTo>
                <a:lnTo>
                  <a:pt x="262511" y="234441"/>
                </a:lnTo>
                <a:lnTo>
                  <a:pt x="84457" y="37591"/>
                </a:lnTo>
                <a:lnTo>
                  <a:pt x="18799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37591"/>
                </a:lnTo>
                <a:lnTo>
                  <a:pt x="9398" y="56260"/>
                </a:lnTo>
                <a:lnTo>
                  <a:pt x="140590" y="196977"/>
                </a:lnTo>
                <a:lnTo>
                  <a:pt x="225047" y="281304"/>
                </a:lnTo>
                <a:lnTo>
                  <a:pt x="234445" y="290703"/>
                </a:lnTo>
                <a:lnTo>
                  <a:pt x="253113" y="281304"/>
                </a:lnTo>
                <a:lnTo>
                  <a:pt x="262511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48" name="Freeform 10148"/>
          <p:cNvSpPr/>
          <p:nvPr/>
        </p:nvSpPr>
        <p:spPr>
          <a:xfrm rot="-5400000" flipH="0" flipV="0">
            <a:off x="26595347" y="16075659"/>
            <a:ext cx="41133" cy="25922"/>
          </a:xfrm>
          <a:custGeom>
            <a:pathLst>
              <a:path w="253110" h="159512">
                <a:moveTo>
                  <a:pt x="253110" y="28195"/>
                </a:moveTo>
                <a:lnTo>
                  <a:pt x="253110" y="28195"/>
                </a:lnTo>
                <a:lnTo>
                  <a:pt x="243712" y="9399"/>
                </a:lnTo>
                <a:lnTo>
                  <a:pt x="225044" y="0"/>
                </a:lnTo>
                <a:lnTo>
                  <a:pt x="131189" y="46864"/>
                </a:lnTo>
                <a:lnTo>
                  <a:pt x="0" y="121921"/>
                </a:lnTo>
                <a:lnTo>
                  <a:pt x="65658" y="159512"/>
                </a:lnTo>
                <a:lnTo>
                  <a:pt x="234314" y="56261"/>
                </a:lnTo>
                <a:lnTo>
                  <a:pt x="243712" y="4686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49" name="Freeform 10149"/>
          <p:cNvSpPr/>
          <p:nvPr/>
        </p:nvSpPr>
        <p:spPr>
          <a:xfrm rot="-5400000" flipH="0" flipV="0">
            <a:off x="26710398" y="16096246"/>
            <a:ext cx="68583" cy="27429"/>
          </a:xfrm>
          <a:custGeom>
            <a:pathLst>
              <a:path w="422024" h="168784">
                <a:moveTo>
                  <a:pt x="422024" y="168784"/>
                </a:moveTo>
                <a:lnTo>
                  <a:pt x="337567" y="84328"/>
                </a:lnTo>
                <a:lnTo>
                  <a:pt x="46865" y="0"/>
                </a:lnTo>
                <a:lnTo>
                  <a:pt x="28197" y="0"/>
                </a:lnTo>
                <a:lnTo>
                  <a:pt x="9401" y="9398"/>
                </a:lnTo>
                <a:lnTo>
                  <a:pt x="9401" y="18796"/>
                </a:lnTo>
                <a:lnTo>
                  <a:pt x="0" y="37466"/>
                </a:lnTo>
                <a:lnTo>
                  <a:pt x="9401" y="56262"/>
                </a:lnTo>
                <a:lnTo>
                  <a:pt x="28197" y="6566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50" name="Freeform 10150"/>
          <p:cNvSpPr/>
          <p:nvPr/>
        </p:nvSpPr>
        <p:spPr>
          <a:xfrm rot="-5400000" flipH="0" flipV="0">
            <a:off x="26651722" y="16095483"/>
            <a:ext cx="71638" cy="25901"/>
          </a:xfrm>
          <a:custGeom>
            <a:pathLst>
              <a:path w="440820" h="159384">
                <a:moveTo>
                  <a:pt x="440820" y="112522"/>
                </a:moveTo>
                <a:lnTo>
                  <a:pt x="46865" y="9398"/>
                </a:lnTo>
                <a:lnTo>
                  <a:pt x="28197" y="0"/>
                </a:lnTo>
                <a:lnTo>
                  <a:pt x="9401" y="18668"/>
                </a:lnTo>
                <a:lnTo>
                  <a:pt x="0" y="37464"/>
                </a:lnTo>
                <a:lnTo>
                  <a:pt x="0" y="46862"/>
                </a:lnTo>
                <a:lnTo>
                  <a:pt x="9401" y="56260"/>
                </a:lnTo>
                <a:lnTo>
                  <a:pt x="28197" y="65658"/>
                </a:lnTo>
                <a:lnTo>
                  <a:pt x="346965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51" name="Freeform 10151"/>
          <p:cNvSpPr/>
          <p:nvPr/>
        </p:nvSpPr>
        <p:spPr>
          <a:xfrm rot="-5400000" flipH="0" flipV="0">
            <a:off x="26714216" y="16066526"/>
            <a:ext cx="44188" cy="47242"/>
          </a:xfrm>
          <a:custGeom>
            <a:pathLst>
              <a:path w="271909" h="290703">
                <a:moveTo>
                  <a:pt x="271909" y="253112"/>
                </a:moveTo>
                <a:lnTo>
                  <a:pt x="271909" y="253112"/>
                </a:lnTo>
                <a:lnTo>
                  <a:pt x="262511" y="234442"/>
                </a:lnTo>
                <a:lnTo>
                  <a:pt x="84457" y="37466"/>
                </a:lnTo>
                <a:lnTo>
                  <a:pt x="18799" y="0"/>
                </a:lnTo>
                <a:lnTo>
                  <a:pt x="9398" y="9271"/>
                </a:lnTo>
                <a:lnTo>
                  <a:pt x="0" y="28067"/>
                </a:lnTo>
                <a:lnTo>
                  <a:pt x="0" y="37466"/>
                </a:lnTo>
                <a:lnTo>
                  <a:pt x="9398" y="56262"/>
                </a:lnTo>
                <a:lnTo>
                  <a:pt x="140590" y="196850"/>
                </a:lnTo>
                <a:lnTo>
                  <a:pt x="225047" y="281306"/>
                </a:lnTo>
                <a:lnTo>
                  <a:pt x="234445" y="290703"/>
                </a:lnTo>
                <a:lnTo>
                  <a:pt x="253113" y="281306"/>
                </a:lnTo>
                <a:lnTo>
                  <a:pt x="262511" y="27190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52" name="Freeform 10152"/>
          <p:cNvSpPr/>
          <p:nvPr/>
        </p:nvSpPr>
        <p:spPr>
          <a:xfrm rot="-5400000" flipH="0" flipV="0">
            <a:off x="26685261" y="16075669"/>
            <a:ext cx="41133" cy="25901"/>
          </a:xfrm>
          <a:custGeom>
            <a:pathLst>
              <a:path w="253110" h="159385">
                <a:moveTo>
                  <a:pt x="253110" y="28066"/>
                </a:moveTo>
                <a:lnTo>
                  <a:pt x="253110" y="28066"/>
                </a:lnTo>
                <a:lnTo>
                  <a:pt x="243712" y="9397"/>
                </a:lnTo>
                <a:lnTo>
                  <a:pt x="225044" y="0"/>
                </a:lnTo>
                <a:lnTo>
                  <a:pt x="131189" y="46862"/>
                </a:lnTo>
                <a:lnTo>
                  <a:pt x="0" y="121919"/>
                </a:lnTo>
                <a:lnTo>
                  <a:pt x="65658" y="159385"/>
                </a:lnTo>
                <a:lnTo>
                  <a:pt x="234314" y="56260"/>
                </a:lnTo>
                <a:lnTo>
                  <a:pt x="243712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53" name="Freeform 10153"/>
          <p:cNvSpPr/>
          <p:nvPr/>
        </p:nvSpPr>
        <p:spPr>
          <a:xfrm rot="-5400000" flipH="0" flipV="0">
            <a:off x="26520665" y="16516103"/>
            <a:ext cx="100573" cy="36592"/>
          </a:xfrm>
          <a:custGeom>
            <a:pathLst>
              <a:path w="618871" h="225172">
                <a:moveTo>
                  <a:pt x="618871" y="225172"/>
                </a:moveTo>
                <a:lnTo>
                  <a:pt x="543942" y="140717"/>
                </a:lnTo>
                <a:lnTo>
                  <a:pt x="46863" y="0"/>
                </a:lnTo>
                <a:lnTo>
                  <a:pt x="28194" y="0"/>
                </a:lnTo>
                <a:lnTo>
                  <a:pt x="9398" y="9399"/>
                </a:lnTo>
                <a:lnTo>
                  <a:pt x="9398" y="18797"/>
                </a:lnTo>
                <a:lnTo>
                  <a:pt x="0" y="37593"/>
                </a:lnTo>
                <a:lnTo>
                  <a:pt x="9398" y="56261"/>
                </a:lnTo>
                <a:lnTo>
                  <a:pt x="28194" y="6565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54" name="Freeform 10154"/>
          <p:cNvSpPr/>
          <p:nvPr/>
        </p:nvSpPr>
        <p:spPr>
          <a:xfrm rot="-5400000" flipH="0" flipV="0">
            <a:off x="26554192" y="16473433"/>
            <a:ext cx="32010" cy="38099"/>
          </a:xfrm>
          <a:custGeom>
            <a:pathLst>
              <a:path w="196977" h="234443">
                <a:moveTo>
                  <a:pt x="196977" y="206248"/>
                </a:moveTo>
                <a:lnTo>
                  <a:pt x="196977" y="206248"/>
                </a:lnTo>
                <a:lnTo>
                  <a:pt x="187580" y="187579"/>
                </a:lnTo>
                <a:lnTo>
                  <a:pt x="56263" y="9271"/>
                </a:lnTo>
                <a:lnTo>
                  <a:pt x="37595" y="0"/>
                </a:lnTo>
                <a:lnTo>
                  <a:pt x="9398" y="0"/>
                </a:lnTo>
                <a:lnTo>
                  <a:pt x="9398" y="9271"/>
                </a:lnTo>
                <a:lnTo>
                  <a:pt x="0" y="28068"/>
                </a:lnTo>
                <a:lnTo>
                  <a:pt x="0" y="46864"/>
                </a:lnTo>
                <a:lnTo>
                  <a:pt x="75059" y="149988"/>
                </a:lnTo>
                <a:lnTo>
                  <a:pt x="149988" y="234443"/>
                </a:lnTo>
                <a:lnTo>
                  <a:pt x="178182" y="234443"/>
                </a:lnTo>
                <a:lnTo>
                  <a:pt x="187580" y="2250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55" name="Freeform 10155"/>
          <p:cNvSpPr/>
          <p:nvPr/>
        </p:nvSpPr>
        <p:spPr>
          <a:xfrm rot="-5400000" flipH="0" flipV="0">
            <a:off x="26582386" y="16503153"/>
            <a:ext cx="97539" cy="65528"/>
          </a:xfrm>
          <a:custGeom>
            <a:pathLst>
              <a:path w="600202" h="403225">
                <a:moveTo>
                  <a:pt x="600202" y="375032"/>
                </a:moveTo>
                <a:lnTo>
                  <a:pt x="600202" y="253112"/>
                </a:lnTo>
                <a:lnTo>
                  <a:pt x="600202" y="271908"/>
                </a:lnTo>
                <a:lnTo>
                  <a:pt x="590805" y="290703"/>
                </a:lnTo>
                <a:lnTo>
                  <a:pt x="581407" y="309372"/>
                </a:lnTo>
                <a:lnTo>
                  <a:pt x="562738" y="318770"/>
                </a:lnTo>
                <a:lnTo>
                  <a:pt x="543942" y="328168"/>
                </a:lnTo>
                <a:lnTo>
                  <a:pt x="497080" y="328168"/>
                </a:lnTo>
                <a:lnTo>
                  <a:pt x="328169" y="281306"/>
                </a:lnTo>
                <a:lnTo>
                  <a:pt x="328169" y="178182"/>
                </a:lnTo>
                <a:lnTo>
                  <a:pt x="318899" y="56262"/>
                </a:lnTo>
                <a:lnTo>
                  <a:pt x="300103" y="65533"/>
                </a:lnTo>
                <a:lnTo>
                  <a:pt x="300103" y="74931"/>
                </a:lnTo>
                <a:lnTo>
                  <a:pt x="290705" y="84328"/>
                </a:lnTo>
                <a:lnTo>
                  <a:pt x="281304" y="103124"/>
                </a:lnTo>
                <a:lnTo>
                  <a:pt x="271906" y="121793"/>
                </a:lnTo>
                <a:lnTo>
                  <a:pt x="262635" y="140590"/>
                </a:lnTo>
                <a:lnTo>
                  <a:pt x="262635" y="262510"/>
                </a:lnTo>
                <a:lnTo>
                  <a:pt x="243840" y="253112"/>
                </a:lnTo>
                <a:lnTo>
                  <a:pt x="225044" y="243841"/>
                </a:lnTo>
                <a:lnTo>
                  <a:pt x="206375" y="234442"/>
                </a:lnTo>
                <a:lnTo>
                  <a:pt x="187580" y="225044"/>
                </a:lnTo>
                <a:lnTo>
                  <a:pt x="178182" y="215646"/>
                </a:lnTo>
                <a:lnTo>
                  <a:pt x="159513" y="196850"/>
                </a:lnTo>
                <a:lnTo>
                  <a:pt x="140717" y="187579"/>
                </a:lnTo>
                <a:lnTo>
                  <a:pt x="131319" y="168784"/>
                </a:lnTo>
                <a:lnTo>
                  <a:pt x="121921" y="149988"/>
                </a:lnTo>
                <a:lnTo>
                  <a:pt x="103253" y="131192"/>
                </a:lnTo>
                <a:lnTo>
                  <a:pt x="93855" y="112522"/>
                </a:lnTo>
                <a:lnTo>
                  <a:pt x="84454" y="93726"/>
                </a:lnTo>
                <a:lnTo>
                  <a:pt x="75056" y="74931"/>
                </a:lnTo>
                <a:lnTo>
                  <a:pt x="75056" y="56262"/>
                </a:lnTo>
                <a:lnTo>
                  <a:pt x="65658" y="37466"/>
                </a:lnTo>
                <a:lnTo>
                  <a:pt x="65658" y="18669"/>
                </a:lnTo>
                <a:lnTo>
                  <a:pt x="56260" y="0"/>
                </a:lnTo>
                <a:lnTo>
                  <a:pt x="28194" y="0"/>
                </a:lnTo>
                <a:lnTo>
                  <a:pt x="9398" y="9271"/>
                </a:lnTo>
                <a:lnTo>
                  <a:pt x="0" y="28067"/>
                </a:lnTo>
                <a:lnTo>
                  <a:pt x="0" y="37466"/>
                </a:lnTo>
                <a:lnTo>
                  <a:pt x="9398" y="56262"/>
                </a:lnTo>
                <a:lnTo>
                  <a:pt x="9398" y="74931"/>
                </a:lnTo>
                <a:lnTo>
                  <a:pt x="18796" y="93726"/>
                </a:lnTo>
                <a:lnTo>
                  <a:pt x="28194" y="112522"/>
                </a:lnTo>
                <a:lnTo>
                  <a:pt x="37465" y="131192"/>
                </a:lnTo>
                <a:lnTo>
                  <a:pt x="46863" y="149988"/>
                </a:lnTo>
                <a:lnTo>
                  <a:pt x="56260" y="168784"/>
                </a:lnTo>
                <a:lnTo>
                  <a:pt x="65658" y="187579"/>
                </a:lnTo>
                <a:lnTo>
                  <a:pt x="75056" y="196850"/>
                </a:lnTo>
                <a:lnTo>
                  <a:pt x="84454" y="215646"/>
                </a:lnTo>
                <a:lnTo>
                  <a:pt x="93855" y="225044"/>
                </a:lnTo>
                <a:lnTo>
                  <a:pt x="112524" y="243841"/>
                </a:lnTo>
                <a:lnTo>
                  <a:pt x="121921" y="253112"/>
                </a:lnTo>
                <a:lnTo>
                  <a:pt x="140717" y="262510"/>
                </a:lnTo>
                <a:lnTo>
                  <a:pt x="150115" y="271908"/>
                </a:lnTo>
                <a:lnTo>
                  <a:pt x="168784" y="290703"/>
                </a:lnTo>
                <a:lnTo>
                  <a:pt x="187580" y="300101"/>
                </a:lnTo>
                <a:lnTo>
                  <a:pt x="206375" y="309372"/>
                </a:lnTo>
                <a:lnTo>
                  <a:pt x="215646" y="318770"/>
                </a:lnTo>
                <a:lnTo>
                  <a:pt x="234442" y="318770"/>
                </a:lnTo>
                <a:lnTo>
                  <a:pt x="262635" y="328168"/>
                </a:lnTo>
                <a:lnTo>
                  <a:pt x="281304" y="337567"/>
                </a:lnTo>
                <a:lnTo>
                  <a:pt x="300103" y="346965"/>
                </a:lnTo>
                <a:lnTo>
                  <a:pt x="497080" y="393827"/>
                </a:lnTo>
                <a:lnTo>
                  <a:pt x="506478" y="393827"/>
                </a:lnTo>
                <a:lnTo>
                  <a:pt x="525146" y="403225"/>
                </a:lnTo>
                <a:lnTo>
                  <a:pt x="534544" y="403225"/>
                </a:lnTo>
                <a:lnTo>
                  <a:pt x="553340" y="393827"/>
                </a:lnTo>
                <a:lnTo>
                  <a:pt x="572009" y="393827"/>
                </a:lnTo>
                <a:lnTo>
                  <a:pt x="590805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56" name="Freeform 10156"/>
          <p:cNvSpPr/>
          <p:nvPr/>
        </p:nvSpPr>
        <p:spPr>
          <a:xfrm rot="-5400000" flipH="0" flipV="0">
            <a:off x="26602952" y="16476477"/>
            <a:ext cx="56384" cy="56385"/>
          </a:xfrm>
          <a:custGeom>
            <a:pathLst>
              <a:path w="346961" h="346965">
                <a:moveTo>
                  <a:pt x="346961" y="243841"/>
                </a:moveTo>
                <a:lnTo>
                  <a:pt x="346961" y="196977"/>
                </a:lnTo>
                <a:lnTo>
                  <a:pt x="337564" y="178181"/>
                </a:lnTo>
                <a:lnTo>
                  <a:pt x="337564" y="159512"/>
                </a:lnTo>
                <a:lnTo>
                  <a:pt x="328166" y="140717"/>
                </a:lnTo>
                <a:lnTo>
                  <a:pt x="318768" y="121921"/>
                </a:lnTo>
                <a:lnTo>
                  <a:pt x="309370" y="103125"/>
                </a:lnTo>
                <a:lnTo>
                  <a:pt x="299972" y="93726"/>
                </a:lnTo>
                <a:lnTo>
                  <a:pt x="290701" y="75057"/>
                </a:lnTo>
                <a:lnTo>
                  <a:pt x="271906" y="65659"/>
                </a:lnTo>
                <a:lnTo>
                  <a:pt x="262508" y="56261"/>
                </a:lnTo>
                <a:lnTo>
                  <a:pt x="243839" y="46864"/>
                </a:lnTo>
                <a:lnTo>
                  <a:pt x="225043" y="37466"/>
                </a:lnTo>
                <a:lnTo>
                  <a:pt x="206247" y="28195"/>
                </a:lnTo>
                <a:lnTo>
                  <a:pt x="178181" y="28195"/>
                </a:lnTo>
                <a:lnTo>
                  <a:pt x="112520" y="9399"/>
                </a:lnTo>
                <a:lnTo>
                  <a:pt x="93724" y="0"/>
                </a:lnTo>
                <a:lnTo>
                  <a:pt x="75056" y="0"/>
                </a:lnTo>
                <a:lnTo>
                  <a:pt x="56260" y="0"/>
                </a:lnTo>
                <a:lnTo>
                  <a:pt x="37464" y="9399"/>
                </a:lnTo>
                <a:lnTo>
                  <a:pt x="18668" y="18797"/>
                </a:lnTo>
                <a:lnTo>
                  <a:pt x="0" y="28195"/>
                </a:lnTo>
                <a:lnTo>
                  <a:pt x="9270" y="150115"/>
                </a:lnTo>
                <a:lnTo>
                  <a:pt x="9270" y="140717"/>
                </a:lnTo>
                <a:lnTo>
                  <a:pt x="18668" y="121921"/>
                </a:lnTo>
                <a:lnTo>
                  <a:pt x="18668" y="103125"/>
                </a:lnTo>
                <a:lnTo>
                  <a:pt x="28066" y="84455"/>
                </a:lnTo>
                <a:lnTo>
                  <a:pt x="46862" y="75057"/>
                </a:lnTo>
                <a:lnTo>
                  <a:pt x="56260" y="75057"/>
                </a:lnTo>
                <a:lnTo>
                  <a:pt x="75056" y="65659"/>
                </a:lnTo>
                <a:lnTo>
                  <a:pt x="93724" y="75057"/>
                </a:lnTo>
                <a:lnTo>
                  <a:pt x="112520" y="75057"/>
                </a:lnTo>
                <a:lnTo>
                  <a:pt x="178181" y="93726"/>
                </a:lnTo>
                <a:lnTo>
                  <a:pt x="187579" y="93726"/>
                </a:lnTo>
                <a:lnTo>
                  <a:pt x="206247" y="103125"/>
                </a:lnTo>
                <a:lnTo>
                  <a:pt x="225043" y="112523"/>
                </a:lnTo>
                <a:lnTo>
                  <a:pt x="234441" y="121921"/>
                </a:lnTo>
                <a:lnTo>
                  <a:pt x="253110" y="131319"/>
                </a:lnTo>
                <a:lnTo>
                  <a:pt x="262508" y="150115"/>
                </a:lnTo>
                <a:lnTo>
                  <a:pt x="271906" y="168783"/>
                </a:lnTo>
                <a:lnTo>
                  <a:pt x="271906" y="187579"/>
                </a:lnTo>
                <a:lnTo>
                  <a:pt x="281303" y="206375"/>
                </a:lnTo>
                <a:lnTo>
                  <a:pt x="281303" y="346965"/>
                </a:lnTo>
                <a:lnTo>
                  <a:pt x="299972" y="328296"/>
                </a:lnTo>
                <a:lnTo>
                  <a:pt x="309370" y="328296"/>
                </a:lnTo>
                <a:lnTo>
                  <a:pt x="318768" y="309500"/>
                </a:lnTo>
                <a:lnTo>
                  <a:pt x="328166" y="300101"/>
                </a:lnTo>
                <a:lnTo>
                  <a:pt x="337564" y="281305"/>
                </a:lnTo>
                <a:lnTo>
                  <a:pt x="346961" y="26263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57" name="Freeform 10157"/>
          <p:cNvSpPr/>
          <p:nvPr/>
        </p:nvSpPr>
        <p:spPr>
          <a:xfrm rot="-5400000" flipH="0" flipV="0">
            <a:off x="26645623" y="16513059"/>
            <a:ext cx="99066" cy="44187"/>
          </a:xfrm>
          <a:custGeom>
            <a:pathLst>
              <a:path w="609600" h="271906">
                <a:moveTo>
                  <a:pt x="609600" y="159384"/>
                </a:moveTo>
                <a:lnTo>
                  <a:pt x="590805" y="149986"/>
                </a:lnTo>
                <a:lnTo>
                  <a:pt x="572009" y="131317"/>
                </a:lnTo>
                <a:lnTo>
                  <a:pt x="562738" y="121920"/>
                </a:lnTo>
                <a:lnTo>
                  <a:pt x="534544" y="112522"/>
                </a:lnTo>
                <a:lnTo>
                  <a:pt x="515749" y="93726"/>
                </a:lnTo>
                <a:lnTo>
                  <a:pt x="497080" y="84328"/>
                </a:lnTo>
                <a:lnTo>
                  <a:pt x="478281" y="75056"/>
                </a:lnTo>
                <a:lnTo>
                  <a:pt x="450215" y="65658"/>
                </a:lnTo>
                <a:lnTo>
                  <a:pt x="431419" y="56260"/>
                </a:lnTo>
                <a:lnTo>
                  <a:pt x="412623" y="46862"/>
                </a:lnTo>
                <a:lnTo>
                  <a:pt x="393955" y="46862"/>
                </a:lnTo>
                <a:lnTo>
                  <a:pt x="375159" y="37464"/>
                </a:lnTo>
                <a:lnTo>
                  <a:pt x="346965" y="28066"/>
                </a:lnTo>
                <a:lnTo>
                  <a:pt x="328169" y="28066"/>
                </a:lnTo>
                <a:lnTo>
                  <a:pt x="309501" y="18796"/>
                </a:lnTo>
                <a:lnTo>
                  <a:pt x="290705" y="18796"/>
                </a:lnTo>
                <a:lnTo>
                  <a:pt x="271906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4" y="0"/>
                </a:lnTo>
                <a:lnTo>
                  <a:pt x="93855" y="9398"/>
                </a:lnTo>
                <a:lnTo>
                  <a:pt x="75056" y="9398"/>
                </a:lnTo>
                <a:lnTo>
                  <a:pt x="56260" y="18796"/>
                </a:lnTo>
                <a:lnTo>
                  <a:pt x="37465" y="28066"/>
                </a:lnTo>
                <a:lnTo>
                  <a:pt x="28194" y="37464"/>
                </a:lnTo>
                <a:lnTo>
                  <a:pt x="18796" y="46862"/>
                </a:lnTo>
                <a:lnTo>
                  <a:pt x="9398" y="65658"/>
                </a:lnTo>
                <a:lnTo>
                  <a:pt x="0" y="75056"/>
                </a:lnTo>
                <a:lnTo>
                  <a:pt x="0" y="149986"/>
                </a:lnTo>
                <a:lnTo>
                  <a:pt x="9398" y="168782"/>
                </a:lnTo>
                <a:lnTo>
                  <a:pt x="18796" y="178180"/>
                </a:lnTo>
                <a:lnTo>
                  <a:pt x="18796" y="196850"/>
                </a:lnTo>
                <a:lnTo>
                  <a:pt x="37465" y="206248"/>
                </a:lnTo>
                <a:lnTo>
                  <a:pt x="46863" y="225044"/>
                </a:lnTo>
                <a:lnTo>
                  <a:pt x="56260" y="234441"/>
                </a:lnTo>
                <a:lnTo>
                  <a:pt x="65658" y="131317"/>
                </a:lnTo>
                <a:lnTo>
                  <a:pt x="65658" y="112522"/>
                </a:lnTo>
                <a:lnTo>
                  <a:pt x="75056" y="103124"/>
                </a:lnTo>
                <a:lnTo>
                  <a:pt x="84454" y="84328"/>
                </a:lnTo>
                <a:lnTo>
                  <a:pt x="93855" y="75056"/>
                </a:lnTo>
                <a:lnTo>
                  <a:pt x="112524" y="75056"/>
                </a:lnTo>
                <a:lnTo>
                  <a:pt x="140717" y="65658"/>
                </a:lnTo>
                <a:lnTo>
                  <a:pt x="206375" y="65658"/>
                </a:lnTo>
                <a:lnTo>
                  <a:pt x="225044" y="75056"/>
                </a:lnTo>
                <a:lnTo>
                  <a:pt x="262635" y="75056"/>
                </a:lnTo>
                <a:lnTo>
                  <a:pt x="281304" y="84328"/>
                </a:lnTo>
                <a:lnTo>
                  <a:pt x="309501" y="93726"/>
                </a:lnTo>
                <a:lnTo>
                  <a:pt x="328169" y="93726"/>
                </a:lnTo>
                <a:lnTo>
                  <a:pt x="346965" y="103124"/>
                </a:lnTo>
                <a:lnTo>
                  <a:pt x="365761" y="103124"/>
                </a:lnTo>
                <a:lnTo>
                  <a:pt x="384557" y="112522"/>
                </a:lnTo>
                <a:lnTo>
                  <a:pt x="403225" y="121920"/>
                </a:lnTo>
                <a:lnTo>
                  <a:pt x="422021" y="131317"/>
                </a:lnTo>
                <a:lnTo>
                  <a:pt x="450215" y="140588"/>
                </a:lnTo>
                <a:lnTo>
                  <a:pt x="468883" y="149986"/>
                </a:lnTo>
                <a:lnTo>
                  <a:pt x="487679" y="159384"/>
                </a:lnTo>
                <a:lnTo>
                  <a:pt x="515749" y="168782"/>
                </a:lnTo>
                <a:lnTo>
                  <a:pt x="534544" y="187579"/>
                </a:lnTo>
                <a:lnTo>
                  <a:pt x="553340" y="196850"/>
                </a:lnTo>
                <a:lnTo>
                  <a:pt x="562738" y="206248"/>
                </a:lnTo>
                <a:lnTo>
                  <a:pt x="581407" y="225044"/>
                </a:lnTo>
                <a:lnTo>
                  <a:pt x="590805" y="234441"/>
                </a:lnTo>
                <a:lnTo>
                  <a:pt x="590805" y="243839"/>
                </a:lnTo>
                <a:lnTo>
                  <a:pt x="600202" y="262635"/>
                </a:lnTo>
                <a:lnTo>
                  <a:pt x="600202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58" name="Freeform 10158"/>
          <p:cNvSpPr/>
          <p:nvPr/>
        </p:nvSpPr>
        <p:spPr>
          <a:xfrm rot="-5400000" flipH="0" flipV="0">
            <a:off x="26666200" y="16504680"/>
            <a:ext cx="99066" cy="42660"/>
          </a:xfrm>
          <a:custGeom>
            <a:pathLst>
              <a:path w="609600" h="262510">
                <a:moveTo>
                  <a:pt x="609600" y="159386"/>
                </a:moveTo>
                <a:lnTo>
                  <a:pt x="609600" y="131318"/>
                </a:lnTo>
                <a:lnTo>
                  <a:pt x="600203" y="121793"/>
                </a:lnTo>
                <a:lnTo>
                  <a:pt x="600203" y="103124"/>
                </a:lnTo>
                <a:lnTo>
                  <a:pt x="590805" y="84329"/>
                </a:lnTo>
                <a:lnTo>
                  <a:pt x="581407" y="74931"/>
                </a:lnTo>
                <a:lnTo>
                  <a:pt x="572009" y="56262"/>
                </a:lnTo>
                <a:lnTo>
                  <a:pt x="562611" y="37465"/>
                </a:lnTo>
                <a:lnTo>
                  <a:pt x="553340" y="28067"/>
                </a:lnTo>
                <a:lnTo>
                  <a:pt x="543942" y="140589"/>
                </a:lnTo>
                <a:lnTo>
                  <a:pt x="543942" y="149988"/>
                </a:lnTo>
                <a:lnTo>
                  <a:pt x="534545" y="168784"/>
                </a:lnTo>
                <a:lnTo>
                  <a:pt x="525147" y="178182"/>
                </a:lnTo>
                <a:lnTo>
                  <a:pt x="515749" y="187580"/>
                </a:lnTo>
                <a:lnTo>
                  <a:pt x="497080" y="196850"/>
                </a:lnTo>
                <a:lnTo>
                  <a:pt x="384557" y="196850"/>
                </a:lnTo>
                <a:lnTo>
                  <a:pt x="365761" y="187580"/>
                </a:lnTo>
                <a:lnTo>
                  <a:pt x="346965" y="187580"/>
                </a:lnTo>
                <a:lnTo>
                  <a:pt x="318899" y="178182"/>
                </a:lnTo>
                <a:lnTo>
                  <a:pt x="300103" y="178182"/>
                </a:lnTo>
                <a:lnTo>
                  <a:pt x="271909" y="168784"/>
                </a:lnTo>
                <a:lnTo>
                  <a:pt x="262639" y="168784"/>
                </a:lnTo>
                <a:lnTo>
                  <a:pt x="243843" y="159386"/>
                </a:lnTo>
                <a:lnTo>
                  <a:pt x="225044" y="149988"/>
                </a:lnTo>
                <a:lnTo>
                  <a:pt x="206375" y="149988"/>
                </a:lnTo>
                <a:lnTo>
                  <a:pt x="187580" y="140589"/>
                </a:lnTo>
                <a:lnTo>
                  <a:pt x="159386" y="131318"/>
                </a:lnTo>
                <a:lnTo>
                  <a:pt x="140717" y="121793"/>
                </a:lnTo>
                <a:lnTo>
                  <a:pt x="112524" y="103124"/>
                </a:lnTo>
                <a:lnTo>
                  <a:pt x="93855" y="93727"/>
                </a:lnTo>
                <a:lnTo>
                  <a:pt x="75059" y="84329"/>
                </a:lnTo>
                <a:lnTo>
                  <a:pt x="56264" y="65533"/>
                </a:lnTo>
                <a:lnTo>
                  <a:pt x="46993" y="56262"/>
                </a:lnTo>
                <a:lnTo>
                  <a:pt x="28194" y="46863"/>
                </a:lnTo>
                <a:lnTo>
                  <a:pt x="18796" y="28067"/>
                </a:lnTo>
                <a:lnTo>
                  <a:pt x="18796" y="18669"/>
                </a:lnTo>
                <a:lnTo>
                  <a:pt x="9398" y="9271"/>
                </a:lnTo>
                <a:lnTo>
                  <a:pt x="9398" y="0"/>
                </a:lnTo>
                <a:lnTo>
                  <a:pt x="0" y="103124"/>
                </a:lnTo>
                <a:lnTo>
                  <a:pt x="18796" y="121793"/>
                </a:lnTo>
                <a:lnTo>
                  <a:pt x="28194" y="131318"/>
                </a:lnTo>
                <a:lnTo>
                  <a:pt x="46993" y="149988"/>
                </a:lnTo>
                <a:lnTo>
                  <a:pt x="65661" y="159386"/>
                </a:lnTo>
                <a:lnTo>
                  <a:pt x="93855" y="168784"/>
                </a:lnTo>
                <a:lnTo>
                  <a:pt x="112524" y="178182"/>
                </a:lnTo>
                <a:lnTo>
                  <a:pt x="131320" y="187580"/>
                </a:lnTo>
                <a:lnTo>
                  <a:pt x="150115" y="196850"/>
                </a:lnTo>
                <a:lnTo>
                  <a:pt x="178182" y="206248"/>
                </a:lnTo>
                <a:lnTo>
                  <a:pt x="196978" y="215646"/>
                </a:lnTo>
                <a:lnTo>
                  <a:pt x="215646" y="225044"/>
                </a:lnTo>
                <a:lnTo>
                  <a:pt x="234445" y="225044"/>
                </a:lnTo>
                <a:lnTo>
                  <a:pt x="253241" y="234442"/>
                </a:lnTo>
                <a:lnTo>
                  <a:pt x="271909" y="243840"/>
                </a:lnTo>
                <a:lnTo>
                  <a:pt x="300103" y="243840"/>
                </a:lnTo>
                <a:lnTo>
                  <a:pt x="318899" y="253112"/>
                </a:lnTo>
                <a:lnTo>
                  <a:pt x="356363" y="253112"/>
                </a:lnTo>
                <a:lnTo>
                  <a:pt x="375159" y="262510"/>
                </a:lnTo>
                <a:lnTo>
                  <a:pt x="515749" y="262510"/>
                </a:lnTo>
                <a:lnTo>
                  <a:pt x="534545" y="253112"/>
                </a:lnTo>
                <a:lnTo>
                  <a:pt x="553340" y="243840"/>
                </a:lnTo>
                <a:lnTo>
                  <a:pt x="562611" y="234442"/>
                </a:lnTo>
                <a:lnTo>
                  <a:pt x="581407" y="225044"/>
                </a:lnTo>
                <a:lnTo>
                  <a:pt x="590805" y="215646"/>
                </a:lnTo>
                <a:lnTo>
                  <a:pt x="600203" y="206248"/>
                </a:lnTo>
                <a:lnTo>
                  <a:pt x="600203" y="187580"/>
                </a:lnTo>
                <a:lnTo>
                  <a:pt x="609600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59" name="Freeform 10159"/>
          <p:cNvSpPr/>
          <p:nvPr/>
        </p:nvSpPr>
        <p:spPr>
          <a:xfrm rot="-5400000" flipH="0" flipV="0">
            <a:off x="26723349" y="16513059"/>
            <a:ext cx="99066" cy="44187"/>
          </a:xfrm>
          <a:custGeom>
            <a:pathLst>
              <a:path w="609600" h="271907">
                <a:moveTo>
                  <a:pt x="609600" y="159385"/>
                </a:moveTo>
                <a:lnTo>
                  <a:pt x="590805" y="149988"/>
                </a:lnTo>
                <a:lnTo>
                  <a:pt x="572009" y="131319"/>
                </a:lnTo>
                <a:lnTo>
                  <a:pt x="562738" y="121921"/>
                </a:lnTo>
                <a:lnTo>
                  <a:pt x="534544" y="112523"/>
                </a:lnTo>
                <a:lnTo>
                  <a:pt x="515749" y="93726"/>
                </a:lnTo>
                <a:lnTo>
                  <a:pt x="497080" y="84328"/>
                </a:lnTo>
                <a:lnTo>
                  <a:pt x="478281" y="75057"/>
                </a:lnTo>
                <a:lnTo>
                  <a:pt x="450215" y="65659"/>
                </a:lnTo>
                <a:lnTo>
                  <a:pt x="431419" y="56261"/>
                </a:lnTo>
                <a:lnTo>
                  <a:pt x="412623" y="46864"/>
                </a:lnTo>
                <a:lnTo>
                  <a:pt x="393955" y="46864"/>
                </a:lnTo>
                <a:lnTo>
                  <a:pt x="375159" y="37466"/>
                </a:lnTo>
                <a:lnTo>
                  <a:pt x="346965" y="28068"/>
                </a:lnTo>
                <a:lnTo>
                  <a:pt x="328169" y="28068"/>
                </a:lnTo>
                <a:lnTo>
                  <a:pt x="309501" y="18670"/>
                </a:lnTo>
                <a:lnTo>
                  <a:pt x="290705" y="18670"/>
                </a:lnTo>
                <a:lnTo>
                  <a:pt x="271906" y="9272"/>
                </a:lnTo>
                <a:lnTo>
                  <a:pt x="234442" y="9272"/>
                </a:lnTo>
                <a:lnTo>
                  <a:pt x="215646" y="0"/>
                </a:lnTo>
                <a:lnTo>
                  <a:pt x="112524" y="0"/>
                </a:lnTo>
                <a:lnTo>
                  <a:pt x="93855" y="9272"/>
                </a:lnTo>
                <a:lnTo>
                  <a:pt x="75056" y="9272"/>
                </a:lnTo>
                <a:lnTo>
                  <a:pt x="56260" y="18670"/>
                </a:lnTo>
                <a:lnTo>
                  <a:pt x="37465" y="28068"/>
                </a:lnTo>
                <a:lnTo>
                  <a:pt x="28194" y="37466"/>
                </a:lnTo>
                <a:lnTo>
                  <a:pt x="18796" y="46864"/>
                </a:lnTo>
                <a:lnTo>
                  <a:pt x="9398" y="65659"/>
                </a:lnTo>
                <a:lnTo>
                  <a:pt x="0" y="75057"/>
                </a:lnTo>
                <a:lnTo>
                  <a:pt x="0" y="149988"/>
                </a:lnTo>
                <a:lnTo>
                  <a:pt x="9398" y="168783"/>
                </a:lnTo>
                <a:lnTo>
                  <a:pt x="18796" y="178181"/>
                </a:lnTo>
                <a:lnTo>
                  <a:pt x="18796" y="196850"/>
                </a:lnTo>
                <a:lnTo>
                  <a:pt x="37465" y="206249"/>
                </a:lnTo>
                <a:lnTo>
                  <a:pt x="46863" y="225045"/>
                </a:lnTo>
                <a:lnTo>
                  <a:pt x="56260" y="234443"/>
                </a:lnTo>
                <a:lnTo>
                  <a:pt x="65658" y="131319"/>
                </a:lnTo>
                <a:lnTo>
                  <a:pt x="65658" y="112523"/>
                </a:lnTo>
                <a:lnTo>
                  <a:pt x="75056" y="103124"/>
                </a:lnTo>
                <a:lnTo>
                  <a:pt x="84454" y="84328"/>
                </a:lnTo>
                <a:lnTo>
                  <a:pt x="93855" y="75057"/>
                </a:lnTo>
                <a:lnTo>
                  <a:pt x="112524" y="75057"/>
                </a:lnTo>
                <a:lnTo>
                  <a:pt x="140717" y="65659"/>
                </a:lnTo>
                <a:lnTo>
                  <a:pt x="206375" y="65659"/>
                </a:lnTo>
                <a:lnTo>
                  <a:pt x="225044" y="75057"/>
                </a:lnTo>
                <a:lnTo>
                  <a:pt x="262635" y="75057"/>
                </a:lnTo>
                <a:lnTo>
                  <a:pt x="281304" y="84328"/>
                </a:lnTo>
                <a:lnTo>
                  <a:pt x="309501" y="93726"/>
                </a:lnTo>
                <a:lnTo>
                  <a:pt x="328169" y="93726"/>
                </a:lnTo>
                <a:lnTo>
                  <a:pt x="346965" y="103124"/>
                </a:lnTo>
                <a:lnTo>
                  <a:pt x="365761" y="103124"/>
                </a:lnTo>
                <a:lnTo>
                  <a:pt x="384557" y="112523"/>
                </a:lnTo>
                <a:lnTo>
                  <a:pt x="403225" y="121921"/>
                </a:lnTo>
                <a:lnTo>
                  <a:pt x="422021" y="131319"/>
                </a:lnTo>
                <a:lnTo>
                  <a:pt x="450215" y="140590"/>
                </a:lnTo>
                <a:lnTo>
                  <a:pt x="468883" y="149988"/>
                </a:lnTo>
                <a:lnTo>
                  <a:pt x="487679" y="159385"/>
                </a:lnTo>
                <a:lnTo>
                  <a:pt x="515749" y="168783"/>
                </a:lnTo>
                <a:lnTo>
                  <a:pt x="534544" y="187579"/>
                </a:lnTo>
                <a:lnTo>
                  <a:pt x="553340" y="196850"/>
                </a:lnTo>
                <a:lnTo>
                  <a:pt x="562738" y="206249"/>
                </a:lnTo>
                <a:lnTo>
                  <a:pt x="581407" y="225045"/>
                </a:lnTo>
                <a:lnTo>
                  <a:pt x="590805" y="234443"/>
                </a:lnTo>
                <a:lnTo>
                  <a:pt x="590805" y="243841"/>
                </a:lnTo>
                <a:lnTo>
                  <a:pt x="600202" y="262509"/>
                </a:lnTo>
                <a:lnTo>
                  <a:pt x="600202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60" name="Freeform 10160"/>
          <p:cNvSpPr/>
          <p:nvPr/>
        </p:nvSpPr>
        <p:spPr>
          <a:xfrm rot="-5400000" flipH="0" flipV="0">
            <a:off x="26743926" y="16504680"/>
            <a:ext cx="99066" cy="42660"/>
          </a:xfrm>
          <a:custGeom>
            <a:pathLst>
              <a:path w="609600" h="262508">
                <a:moveTo>
                  <a:pt x="609600" y="159384"/>
                </a:moveTo>
                <a:lnTo>
                  <a:pt x="609600" y="131190"/>
                </a:lnTo>
                <a:lnTo>
                  <a:pt x="600203" y="121792"/>
                </a:lnTo>
                <a:lnTo>
                  <a:pt x="600203" y="103124"/>
                </a:lnTo>
                <a:lnTo>
                  <a:pt x="590805" y="84328"/>
                </a:lnTo>
                <a:lnTo>
                  <a:pt x="581407" y="74930"/>
                </a:lnTo>
                <a:lnTo>
                  <a:pt x="572009" y="56260"/>
                </a:lnTo>
                <a:lnTo>
                  <a:pt x="562611" y="37464"/>
                </a:lnTo>
                <a:lnTo>
                  <a:pt x="553340" y="28066"/>
                </a:lnTo>
                <a:lnTo>
                  <a:pt x="543942" y="140588"/>
                </a:lnTo>
                <a:lnTo>
                  <a:pt x="543942" y="149986"/>
                </a:lnTo>
                <a:lnTo>
                  <a:pt x="534545" y="168782"/>
                </a:lnTo>
                <a:lnTo>
                  <a:pt x="525147" y="178054"/>
                </a:lnTo>
                <a:lnTo>
                  <a:pt x="515749" y="187452"/>
                </a:lnTo>
                <a:lnTo>
                  <a:pt x="497080" y="196850"/>
                </a:lnTo>
                <a:lnTo>
                  <a:pt x="384557" y="196850"/>
                </a:lnTo>
                <a:lnTo>
                  <a:pt x="365761" y="187452"/>
                </a:lnTo>
                <a:lnTo>
                  <a:pt x="346965" y="187452"/>
                </a:lnTo>
                <a:lnTo>
                  <a:pt x="318899" y="178054"/>
                </a:lnTo>
                <a:lnTo>
                  <a:pt x="300103" y="178054"/>
                </a:lnTo>
                <a:lnTo>
                  <a:pt x="271909" y="168782"/>
                </a:lnTo>
                <a:lnTo>
                  <a:pt x="262639" y="168782"/>
                </a:lnTo>
                <a:lnTo>
                  <a:pt x="243843" y="159384"/>
                </a:lnTo>
                <a:lnTo>
                  <a:pt x="225044" y="149986"/>
                </a:lnTo>
                <a:lnTo>
                  <a:pt x="206375" y="149986"/>
                </a:lnTo>
                <a:lnTo>
                  <a:pt x="187580" y="140588"/>
                </a:lnTo>
                <a:lnTo>
                  <a:pt x="159386" y="131190"/>
                </a:lnTo>
                <a:lnTo>
                  <a:pt x="140717" y="121792"/>
                </a:lnTo>
                <a:lnTo>
                  <a:pt x="112524" y="103124"/>
                </a:lnTo>
                <a:lnTo>
                  <a:pt x="93855" y="93726"/>
                </a:lnTo>
                <a:lnTo>
                  <a:pt x="75059" y="84328"/>
                </a:lnTo>
                <a:lnTo>
                  <a:pt x="56264" y="65531"/>
                </a:lnTo>
                <a:lnTo>
                  <a:pt x="46993" y="56260"/>
                </a:lnTo>
                <a:lnTo>
                  <a:pt x="28194" y="46862"/>
                </a:lnTo>
                <a:lnTo>
                  <a:pt x="18796" y="28066"/>
                </a:lnTo>
                <a:lnTo>
                  <a:pt x="18796" y="18669"/>
                </a:lnTo>
                <a:lnTo>
                  <a:pt x="9398" y="9271"/>
                </a:lnTo>
                <a:lnTo>
                  <a:pt x="9398" y="0"/>
                </a:lnTo>
                <a:lnTo>
                  <a:pt x="0" y="103124"/>
                </a:lnTo>
                <a:lnTo>
                  <a:pt x="18796" y="121792"/>
                </a:lnTo>
                <a:lnTo>
                  <a:pt x="28194" y="131190"/>
                </a:lnTo>
                <a:lnTo>
                  <a:pt x="46993" y="149986"/>
                </a:lnTo>
                <a:lnTo>
                  <a:pt x="65661" y="159384"/>
                </a:lnTo>
                <a:lnTo>
                  <a:pt x="93855" y="168782"/>
                </a:lnTo>
                <a:lnTo>
                  <a:pt x="112524" y="178054"/>
                </a:lnTo>
                <a:lnTo>
                  <a:pt x="131320" y="187452"/>
                </a:lnTo>
                <a:lnTo>
                  <a:pt x="150115" y="196850"/>
                </a:lnTo>
                <a:lnTo>
                  <a:pt x="178182" y="206248"/>
                </a:lnTo>
                <a:lnTo>
                  <a:pt x="196978" y="215646"/>
                </a:lnTo>
                <a:lnTo>
                  <a:pt x="215646" y="225044"/>
                </a:lnTo>
                <a:lnTo>
                  <a:pt x="234445" y="225044"/>
                </a:lnTo>
                <a:lnTo>
                  <a:pt x="253241" y="234441"/>
                </a:lnTo>
                <a:lnTo>
                  <a:pt x="271909" y="243839"/>
                </a:lnTo>
                <a:lnTo>
                  <a:pt x="300103" y="243839"/>
                </a:lnTo>
                <a:lnTo>
                  <a:pt x="318899" y="253110"/>
                </a:lnTo>
                <a:lnTo>
                  <a:pt x="356363" y="253110"/>
                </a:lnTo>
                <a:lnTo>
                  <a:pt x="375159" y="262508"/>
                </a:lnTo>
                <a:lnTo>
                  <a:pt x="515749" y="262508"/>
                </a:lnTo>
                <a:lnTo>
                  <a:pt x="534545" y="253110"/>
                </a:lnTo>
                <a:lnTo>
                  <a:pt x="553340" y="243839"/>
                </a:lnTo>
                <a:lnTo>
                  <a:pt x="562611" y="234441"/>
                </a:lnTo>
                <a:lnTo>
                  <a:pt x="581407" y="225044"/>
                </a:lnTo>
                <a:lnTo>
                  <a:pt x="590805" y="215646"/>
                </a:lnTo>
                <a:lnTo>
                  <a:pt x="600203" y="206248"/>
                </a:lnTo>
                <a:lnTo>
                  <a:pt x="600203" y="187452"/>
                </a:lnTo>
                <a:lnTo>
                  <a:pt x="609600" y="17805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61" name="Freeform 10161"/>
          <p:cNvSpPr/>
          <p:nvPr/>
        </p:nvSpPr>
        <p:spPr>
          <a:xfrm rot="-5400000" flipH="0" flipV="0">
            <a:off x="26507714" y="16750035"/>
            <a:ext cx="97518" cy="77726"/>
          </a:xfrm>
          <a:custGeom>
            <a:pathLst>
              <a:path w="600075" h="478282">
                <a:moveTo>
                  <a:pt x="600075" y="459487"/>
                </a:moveTo>
                <a:lnTo>
                  <a:pt x="600075" y="328169"/>
                </a:lnTo>
                <a:lnTo>
                  <a:pt x="600075" y="337567"/>
                </a:lnTo>
                <a:lnTo>
                  <a:pt x="590805" y="365761"/>
                </a:lnTo>
                <a:lnTo>
                  <a:pt x="590805" y="375159"/>
                </a:lnTo>
                <a:lnTo>
                  <a:pt x="581407" y="393954"/>
                </a:lnTo>
                <a:lnTo>
                  <a:pt x="562611" y="403225"/>
                </a:lnTo>
                <a:lnTo>
                  <a:pt x="553213" y="403225"/>
                </a:lnTo>
                <a:lnTo>
                  <a:pt x="534545" y="412623"/>
                </a:lnTo>
                <a:lnTo>
                  <a:pt x="515749" y="412623"/>
                </a:lnTo>
                <a:lnTo>
                  <a:pt x="496953" y="403225"/>
                </a:lnTo>
                <a:lnTo>
                  <a:pt x="478157" y="393954"/>
                </a:lnTo>
                <a:lnTo>
                  <a:pt x="468759" y="384556"/>
                </a:lnTo>
                <a:lnTo>
                  <a:pt x="450091" y="365761"/>
                </a:lnTo>
                <a:lnTo>
                  <a:pt x="56264" y="9398"/>
                </a:lnTo>
                <a:lnTo>
                  <a:pt x="37468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328169"/>
                </a:lnTo>
                <a:lnTo>
                  <a:pt x="18669" y="337567"/>
                </a:lnTo>
                <a:lnTo>
                  <a:pt x="37468" y="346965"/>
                </a:lnTo>
                <a:lnTo>
                  <a:pt x="46866" y="337567"/>
                </a:lnTo>
                <a:lnTo>
                  <a:pt x="65534" y="328169"/>
                </a:lnTo>
                <a:lnTo>
                  <a:pt x="65534" y="112522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1894" y="440818"/>
                </a:lnTo>
                <a:lnTo>
                  <a:pt x="440693" y="450216"/>
                </a:lnTo>
                <a:lnTo>
                  <a:pt x="459489" y="459487"/>
                </a:lnTo>
                <a:lnTo>
                  <a:pt x="478157" y="468885"/>
                </a:lnTo>
                <a:lnTo>
                  <a:pt x="496953" y="468885"/>
                </a:lnTo>
                <a:lnTo>
                  <a:pt x="515749" y="478282"/>
                </a:lnTo>
                <a:lnTo>
                  <a:pt x="543815" y="478282"/>
                </a:lnTo>
                <a:lnTo>
                  <a:pt x="562611" y="468885"/>
                </a:lnTo>
                <a:lnTo>
                  <a:pt x="581407" y="46888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62" name="Freeform 10162"/>
          <p:cNvSpPr/>
          <p:nvPr/>
        </p:nvSpPr>
        <p:spPr>
          <a:xfrm rot="-5400000" flipH="0" flipV="0">
            <a:off x="26552665" y="16717281"/>
            <a:ext cx="27429" cy="51803"/>
          </a:xfrm>
          <a:custGeom>
            <a:pathLst>
              <a:path w="168783" h="318770">
                <a:moveTo>
                  <a:pt x="168783" y="206248"/>
                </a:moveTo>
                <a:lnTo>
                  <a:pt x="168783" y="168782"/>
                </a:lnTo>
                <a:lnTo>
                  <a:pt x="159386" y="140588"/>
                </a:lnTo>
                <a:lnTo>
                  <a:pt x="159386" y="121920"/>
                </a:lnTo>
                <a:lnTo>
                  <a:pt x="150115" y="103124"/>
                </a:lnTo>
                <a:lnTo>
                  <a:pt x="140717" y="93726"/>
                </a:lnTo>
                <a:lnTo>
                  <a:pt x="131316" y="74929"/>
                </a:lnTo>
                <a:lnTo>
                  <a:pt x="121918" y="65658"/>
                </a:lnTo>
                <a:lnTo>
                  <a:pt x="103122" y="46862"/>
                </a:lnTo>
                <a:lnTo>
                  <a:pt x="93852" y="37464"/>
                </a:lnTo>
                <a:lnTo>
                  <a:pt x="75056" y="18669"/>
                </a:lnTo>
                <a:lnTo>
                  <a:pt x="56260" y="9398"/>
                </a:lnTo>
                <a:lnTo>
                  <a:pt x="56260" y="0"/>
                </a:lnTo>
                <a:lnTo>
                  <a:pt x="28194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37464"/>
                </a:lnTo>
                <a:lnTo>
                  <a:pt x="9398" y="56260"/>
                </a:lnTo>
                <a:lnTo>
                  <a:pt x="28194" y="65658"/>
                </a:lnTo>
                <a:lnTo>
                  <a:pt x="37592" y="74929"/>
                </a:lnTo>
                <a:lnTo>
                  <a:pt x="56260" y="93726"/>
                </a:lnTo>
                <a:lnTo>
                  <a:pt x="75056" y="121920"/>
                </a:lnTo>
                <a:lnTo>
                  <a:pt x="84454" y="140588"/>
                </a:lnTo>
                <a:lnTo>
                  <a:pt x="93852" y="149986"/>
                </a:lnTo>
                <a:lnTo>
                  <a:pt x="103122" y="168782"/>
                </a:lnTo>
                <a:lnTo>
                  <a:pt x="103122" y="318770"/>
                </a:lnTo>
                <a:lnTo>
                  <a:pt x="121918" y="309499"/>
                </a:lnTo>
                <a:lnTo>
                  <a:pt x="131316" y="290703"/>
                </a:lnTo>
                <a:lnTo>
                  <a:pt x="150115" y="281304"/>
                </a:lnTo>
                <a:lnTo>
                  <a:pt x="159386" y="262508"/>
                </a:lnTo>
                <a:lnTo>
                  <a:pt x="159386" y="243839"/>
                </a:lnTo>
                <a:lnTo>
                  <a:pt x="168783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63" name="Freeform 10163"/>
          <p:cNvSpPr/>
          <p:nvPr/>
        </p:nvSpPr>
        <p:spPr>
          <a:xfrm rot="-5400000" flipH="0" flipV="0">
            <a:off x="26593056" y="16756124"/>
            <a:ext cx="97518" cy="65549"/>
          </a:xfrm>
          <a:custGeom>
            <a:pathLst>
              <a:path w="600075" h="403352">
                <a:moveTo>
                  <a:pt x="600075" y="375158"/>
                </a:moveTo>
                <a:lnTo>
                  <a:pt x="600075" y="253237"/>
                </a:lnTo>
                <a:lnTo>
                  <a:pt x="600075" y="272034"/>
                </a:lnTo>
                <a:lnTo>
                  <a:pt x="590805" y="290830"/>
                </a:lnTo>
                <a:lnTo>
                  <a:pt x="581407" y="309499"/>
                </a:lnTo>
                <a:lnTo>
                  <a:pt x="562611" y="318896"/>
                </a:lnTo>
                <a:lnTo>
                  <a:pt x="543815" y="328294"/>
                </a:lnTo>
                <a:lnTo>
                  <a:pt x="496953" y="328294"/>
                </a:lnTo>
                <a:lnTo>
                  <a:pt x="328170" y="281432"/>
                </a:lnTo>
                <a:lnTo>
                  <a:pt x="328170" y="178308"/>
                </a:lnTo>
                <a:lnTo>
                  <a:pt x="318772" y="56260"/>
                </a:lnTo>
                <a:lnTo>
                  <a:pt x="300103" y="65659"/>
                </a:lnTo>
                <a:lnTo>
                  <a:pt x="300103" y="75057"/>
                </a:lnTo>
                <a:lnTo>
                  <a:pt x="290705" y="84455"/>
                </a:lnTo>
                <a:lnTo>
                  <a:pt x="281307" y="103251"/>
                </a:lnTo>
                <a:lnTo>
                  <a:pt x="271909" y="122046"/>
                </a:lnTo>
                <a:lnTo>
                  <a:pt x="262511" y="140715"/>
                </a:lnTo>
                <a:lnTo>
                  <a:pt x="262511" y="262635"/>
                </a:lnTo>
                <a:lnTo>
                  <a:pt x="243843" y="253237"/>
                </a:lnTo>
                <a:lnTo>
                  <a:pt x="225044" y="243839"/>
                </a:lnTo>
                <a:lnTo>
                  <a:pt x="206248" y="234568"/>
                </a:lnTo>
                <a:lnTo>
                  <a:pt x="187453" y="225170"/>
                </a:lnTo>
                <a:lnTo>
                  <a:pt x="178055" y="215773"/>
                </a:lnTo>
                <a:lnTo>
                  <a:pt x="159386" y="196977"/>
                </a:lnTo>
                <a:lnTo>
                  <a:pt x="140590" y="187579"/>
                </a:lnTo>
                <a:lnTo>
                  <a:pt x="131192" y="168909"/>
                </a:lnTo>
                <a:lnTo>
                  <a:pt x="121795" y="150113"/>
                </a:lnTo>
                <a:lnTo>
                  <a:pt x="103126" y="131317"/>
                </a:lnTo>
                <a:lnTo>
                  <a:pt x="93728" y="112649"/>
                </a:lnTo>
                <a:lnTo>
                  <a:pt x="84330" y="93853"/>
                </a:lnTo>
                <a:lnTo>
                  <a:pt x="74932" y="75057"/>
                </a:lnTo>
                <a:lnTo>
                  <a:pt x="74932" y="56260"/>
                </a:lnTo>
                <a:lnTo>
                  <a:pt x="65534" y="37591"/>
                </a:lnTo>
                <a:lnTo>
                  <a:pt x="65534" y="18795"/>
                </a:lnTo>
                <a:lnTo>
                  <a:pt x="56264" y="0"/>
                </a:lnTo>
                <a:lnTo>
                  <a:pt x="28070" y="0"/>
                </a:lnTo>
                <a:lnTo>
                  <a:pt x="9271" y="9398"/>
                </a:lnTo>
                <a:lnTo>
                  <a:pt x="0" y="28193"/>
                </a:lnTo>
                <a:lnTo>
                  <a:pt x="0" y="37591"/>
                </a:lnTo>
                <a:lnTo>
                  <a:pt x="9271" y="56260"/>
                </a:lnTo>
                <a:lnTo>
                  <a:pt x="9271" y="75057"/>
                </a:lnTo>
                <a:lnTo>
                  <a:pt x="18669" y="93853"/>
                </a:lnTo>
                <a:lnTo>
                  <a:pt x="28070" y="112649"/>
                </a:lnTo>
                <a:lnTo>
                  <a:pt x="37468" y="131317"/>
                </a:lnTo>
                <a:lnTo>
                  <a:pt x="46866" y="150113"/>
                </a:lnTo>
                <a:lnTo>
                  <a:pt x="56264" y="168909"/>
                </a:lnTo>
                <a:lnTo>
                  <a:pt x="65534" y="187579"/>
                </a:lnTo>
                <a:lnTo>
                  <a:pt x="74932" y="196977"/>
                </a:lnTo>
                <a:lnTo>
                  <a:pt x="84330" y="215773"/>
                </a:lnTo>
                <a:lnTo>
                  <a:pt x="93728" y="225170"/>
                </a:lnTo>
                <a:lnTo>
                  <a:pt x="112524" y="243839"/>
                </a:lnTo>
                <a:lnTo>
                  <a:pt x="121795" y="253237"/>
                </a:lnTo>
                <a:lnTo>
                  <a:pt x="140590" y="262635"/>
                </a:lnTo>
                <a:lnTo>
                  <a:pt x="149988" y="272034"/>
                </a:lnTo>
                <a:lnTo>
                  <a:pt x="168784" y="290830"/>
                </a:lnTo>
                <a:lnTo>
                  <a:pt x="187453" y="300101"/>
                </a:lnTo>
                <a:lnTo>
                  <a:pt x="206248" y="309499"/>
                </a:lnTo>
                <a:lnTo>
                  <a:pt x="215646" y="318896"/>
                </a:lnTo>
                <a:lnTo>
                  <a:pt x="234445" y="318896"/>
                </a:lnTo>
                <a:lnTo>
                  <a:pt x="262511" y="328294"/>
                </a:lnTo>
                <a:lnTo>
                  <a:pt x="281307" y="337692"/>
                </a:lnTo>
                <a:lnTo>
                  <a:pt x="300103" y="346963"/>
                </a:lnTo>
                <a:lnTo>
                  <a:pt x="496953" y="393954"/>
                </a:lnTo>
                <a:lnTo>
                  <a:pt x="506351" y="393954"/>
                </a:lnTo>
                <a:lnTo>
                  <a:pt x="525147" y="403352"/>
                </a:lnTo>
                <a:lnTo>
                  <a:pt x="534545" y="403352"/>
                </a:lnTo>
                <a:lnTo>
                  <a:pt x="553213" y="393954"/>
                </a:lnTo>
                <a:lnTo>
                  <a:pt x="572009" y="393954"/>
                </a:lnTo>
                <a:lnTo>
                  <a:pt x="590805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64" name="Freeform 10164"/>
          <p:cNvSpPr/>
          <p:nvPr/>
        </p:nvSpPr>
        <p:spPr>
          <a:xfrm rot="-5400000" flipH="0" flipV="0">
            <a:off x="26613622" y="16729469"/>
            <a:ext cx="56385" cy="56385"/>
          </a:xfrm>
          <a:custGeom>
            <a:pathLst>
              <a:path w="346964" h="346965">
                <a:moveTo>
                  <a:pt x="346964" y="243841"/>
                </a:moveTo>
                <a:lnTo>
                  <a:pt x="346964" y="196977"/>
                </a:lnTo>
                <a:lnTo>
                  <a:pt x="337567" y="178182"/>
                </a:lnTo>
                <a:lnTo>
                  <a:pt x="337567" y="159386"/>
                </a:lnTo>
                <a:lnTo>
                  <a:pt x="328296" y="140716"/>
                </a:lnTo>
                <a:lnTo>
                  <a:pt x="318898" y="121920"/>
                </a:lnTo>
                <a:lnTo>
                  <a:pt x="309497" y="103124"/>
                </a:lnTo>
                <a:lnTo>
                  <a:pt x="300099" y="93853"/>
                </a:lnTo>
                <a:lnTo>
                  <a:pt x="290701" y="75058"/>
                </a:lnTo>
                <a:lnTo>
                  <a:pt x="272033" y="65660"/>
                </a:lnTo>
                <a:lnTo>
                  <a:pt x="262635" y="56262"/>
                </a:lnTo>
                <a:lnTo>
                  <a:pt x="243839" y="46864"/>
                </a:lnTo>
                <a:lnTo>
                  <a:pt x="225043" y="37466"/>
                </a:lnTo>
                <a:lnTo>
                  <a:pt x="206375" y="28067"/>
                </a:lnTo>
                <a:lnTo>
                  <a:pt x="178181" y="28067"/>
                </a:lnTo>
                <a:lnTo>
                  <a:pt x="112523" y="9398"/>
                </a:lnTo>
                <a:lnTo>
                  <a:pt x="93724" y="0"/>
                </a:lnTo>
                <a:lnTo>
                  <a:pt x="75056" y="0"/>
                </a:lnTo>
                <a:lnTo>
                  <a:pt x="56260" y="0"/>
                </a:lnTo>
                <a:lnTo>
                  <a:pt x="37464" y="9398"/>
                </a:lnTo>
                <a:lnTo>
                  <a:pt x="18795" y="18796"/>
                </a:lnTo>
                <a:lnTo>
                  <a:pt x="0" y="28067"/>
                </a:lnTo>
                <a:lnTo>
                  <a:pt x="9398" y="150115"/>
                </a:lnTo>
                <a:lnTo>
                  <a:pt x="9398" y="140716"/>
                </a:lnTo>
                <a:lnTo>
                  <a:pt x="18795" y="121920"/>
                </a:lnTo>
                <a:lnTo>
                  <a:pt x="18795" y="103124"/>
                </a:lnTo>
                <a:lnTo>
                  <a:pt x="28193" y="84456"/>
                </a:lnTo>
                <a:lnTo>
                  <a:pt x="46862" y="75058"/>
                </a:lnTo>
                <a:lnTo>
                  <a:pt x="56260" y="75058"/>
                </a:lnTo>
                <a:lnTo>
                  <a:pt x="75056" y="65660"/>
                </a:lnTo>
                <a:lnTo>
                  <a:pt x="93724" y="75058"/>
                </a:lnTo>
                <a:lnTo>
                  <a:pt x="112523" y="75058"/>
                </a:lnTo>
                <a:lnTo>
                  <a:pt x="178181" y="93853"/>
                </a:lnTo>
                <a:lnTo>
                  <a:pt x="187579" y="93853"/>
                </a:lnTo>
                <a:lnTo>
                  <a:pt x="206375" y="103124"/>
                </a:lnTo>
                <a:lnTo>
                  <a:pt x="225043" y="112522"/>
                </a:lnTo>
                <a:lnTo>
                  <a:pt x="234441" y="121920"/>
                </a:lnTo>
                <a:lnTo>
                  <a:pt x="253237" y="131318"/>
                </a:lnTo>
                <a:lnTo>
                  <a:pt x="262635" y="150115"/>
                </a:lnTo>
                <a:lnTo>
                  <a:pt x="272033" y="168784"/>
                </a:lnTo>
                <a:lnTo>
                  <a:pt x="272033" y="187580"/>
                </a:lnTo>
                <a:lnTo>
                  <a:pt x="281303" y="206375"/>
                </a:lnTo>
                <a:lnTo>
                  <a:pt x="281303" y="346965"/>
                </a:lnTo>
                <a:lnTo>
                  <a:pt x="300099" y="328168"/>
                </a:lnTo>
                <a:lnTo>
                  <a:pt x="309497" y="328168"/>
                </a:lnTo>
                <a:lnTo>
                  <a:pt x="318898" y="309499"/>
                </a:lnTo>
                <a:lnTo>
                  <a:pt x="328296" y="300101"/>
                </a:lnTo>
                <a:lnTo>
                  <a:pt x="337567" y="281306"/>
                </a:lnTo>
                <a:lnTo>
                  <a:pt x="346964" y="26263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65" name="Freeform 10165"/>
          <p:cNvSpPr/>
          <p:nvPr/>
        </p:nvSpPr>
        <p:spPr>
          <a:xfrm rot="-5400000" flipH="0" flipV="0">
            <a:off x="26656303" y="16766040"/>
            <a:ext cx="99046" cy="44187"/>
          </a:xfrm>
          <a:custGeom>
            <a:pathLst>
              <a:path w="609473" h="271907">
                <a:moveTo>
                  <a:pt x="609473" y="159386"/>
                </a:moveTo>
                <a:lnTo>
                  <a:pt x="590805" y="149988"/>
                </a:lnTo>
                <a:lnTo>
                  <a:pt x="572009" y="131192"/>
                </a:lnTo>
                <a:lnTo>
                  <a:pt x="562611" y="121921"/>
                </a:lnTo>
                <a:lnTo>
                  <a:pt x="534545" y="112522"/>
                </a:lnTo>
                <a:lnTo>
                  <a:pt x="515749" y="93726"/>
                </a:lnTo>
                <a:lnTo>
                  <a:pt x="496953" y="84328"/>
                </a:lnTo>
                <a:lnTo>
                  <a:pt x="478157" y="74930"/>
                </a:lnTo>
                <a:lnTo>
                  <a:pt x="450091" y="65659"/>
                </a:lnTo>
                <a:lnTo>
                  <a:pt x="431295" y="56262"/>
                </a:lnTo>
                <a:lnTo>
                  <a:pt x="412496" y="46864"/>
                </a:lnTo>
                <a:lnTo>
                  <a:pt x="393828" y="46864"/>
                </a:lnTo>
                <a:lnTo>
                  <a:pt x="375032" y="37466"/>
                </a:lnTo>
                <a:lnTo>
                  <a:pt x="346965" y="28068"/>
                </a:lnTo>
                <a:lnTo>
                  <a:pt x="328170" y="28068"/>
                </a:lnTo>
                <a:lnTo>
                  <a:pt x="309374" y="18670"/>
                </a:lnTo>
                <a:lnTo>
                  <a:pt x="290705" y="18670"/>
                </a:lnTo>
                <a:lnTo>
                  <a:pt x="271909" y="9398"/>
                </a:lnTo>
                <a:lnTo>
                  <a:pt x="234445" y="9398"/>
                </a:lnTo>
                <a:lnTo>
                  <a:pt x="215646" y="0"/>
                </a:lnTo>
                <a:lnTo>
                  <a:pt x="112524" y="0"/>
                </a:lnTo>
                <a:lnTo>
                  <a:pt x="93728" y="9398"/>
                </a:lnTo>
                <a:lnTo>
                  <a:pt x="74932" y="9398"/>
                </a:lnTo>
                <a:lnTo>
                  <a:pt x="56264" y="18670"/>
                </a:lnTo>
                <a:lnTo>
                  <a:pt x="37468" y="28068"/>
                </a:lnTo>
                <a:lnTo>
                  <a:pt x="28070" y="37466"/>
                </a:lnTo>
                <a:lnTo>
                  <a:pt x="18669" y="46864"/>
                </a:lnTo>
                <a:lnTo>
                  <a:pt x="9271" y="65659"/>
                </a:lnTo>
                <a:lnTo>
                  <a:pt x="0" y="74930"/>
                </a:lnTo>
                <a:lnTo>
                  <a:pt x="0" y="149988"/>
                </a:lnTo>
                <a:lnTo>
                  <a:pt x="9271" y="168783"/>
                </a:lnTo>
                <a:lnTo>
                  <a:pt x="18669" y="178181"/>
                </a:lnTo>
                <a:lnTo>
                  <a:pt x="18669" y="196977"/>
                </a:lnTo>
                <a:lnTo>
                  <a:pt x="37468" y="206248"/>
                </a:lnTo>
                <a:lnTo>
                  <a:pt x="46866" y="225045"/>
                </a:lnTo>
                <a:lnTo>
                  <a:pt x="56264" y="234443"/>
                </a:lnTo>
                <a:lnTo>
                  <a:pt x="65534" y="131192"/>
                </a:lnTo>
                <a:lnTo>
                  <a:pt x="65534" y="112522"/>
                </a:lnTo>
                <a:lnTo>
                  <a:pt x="74932" y="103124"/>
                </a:lnTo>
                <a:lnTo>
                  <a:pt x="84330" y="84328"/>
                </a:lnTo>
                <a:lnTo>
                  <a:pt x="93728" y="74930"/>
                </a:lnTo>
                <a:lnTo>
                  <a:pt x="112524" y="74930"/>
                </a:lnTo>
                <a:lnTo>
                  <a:pt x="140590" y="65659"/>
                </a:lnTo>
                <a:lnTo>
                  <a:pt x="206248" y="65659"/>
                </a:lnTo>
                <a:lnTo>
                  <a:pt x="225044" y="74930"/>
                </a:lnTo>
                <a:lnTo>
                  <a:pt x="262511" y="74930"/>
                </a:lnTo>
                <a:lnTo>
                  <a:pt x="281307" y="84328"/>
                </a:lnTo>
                <a:lnTo>
                  <a:pt x="309374" y="93726"/>
                </a:lnTo>
                <a:lnTo>
                  <a:pt x="328170" y="93726"/>
                </a:lnTo>
                <a:lnTo>
                  <a:pt x="346965" y="103124"/>
                </a:lnTo>
                <a:lnTo>
                  <a:pt x="365634" y="103124"/>
                </a:lnTo>
                <a:lnTo>
                  <a:pt x="384430" y="112522"/>
                </a:lnTo>
                <a:lnTo>
                  <a:pt x="403225" y="121921"/>
                </a:lnTo>
                <a:lnTo>
                  <a:pt x="421894" y="131192"/>
                </a:lnTo>
                <a:lnTo>
                  <a:pt x="450091" y="140590"/>
                </a:lnTo>
                <a:lnTo>
                  <a:pt x="468759" y="149988"/>
                </a:lnTo>
                <a:lnTo>
                  <a:pt x="487555" y="159386"/>
                </a:lnTo>
                <a:lnTo>
                  <a:pt x="515749" y="168783"/>
                </a:lnTo>
                <a:lnTo>
                  <a:pt x="534545" y="187452"/>
                </a:lnTo>
                <a:lnTo>
                  <a:pt x="553213" y="196977"/>
                </a:lnTo>
                <a:lnTo>
                  <a:pt x="562611" y="206248"/>
                </a:lnTo>
                <a:lnTo>
                  <a:pt x="581407" y="225045"/>
                </a:lnTo>
                <a:lnTo>
                  <a:pt x="590805" y="234443"/>
                </a:lnTo>
                <a:lnTo>
                  <a:pt x="590805" y="243841"/>
                </a:lnTo>
                <a:lnTo>
                  <a:pt x="600075" y="262509"/>
                </a:lnTo>
                <a:lnTo>
                  <a:pt x="600075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66" name="Freeform 10166"/>
          <p:cNvSpPr/>
          <p:nvPr/>
        </p:nvSpPr>
        <p:spPr>
          <a:xfrm rot="-5400000" flipH="0" flipV="0">
            <a:off x="26676871" y="16757651"/>
            <a:ext cx="99045" cy="42681"/>
          </a:xfrm>
          <a:custGeom>
            <a:pathLst>
              <a:path w="609472" h="262635">
                <a:moveTo>
                  <a:pt x="609472" y="159511"/>
                </a:moveTo>
                <a:lnTo>
                  <a:pt x="609472" y="131317"/>
                </a:lnTo>
                <a:lnTo>
                  <a:pt x="600075" y="122047"/>
                </a:lnTo>
                <a:lnTo>
                  <a:pt x="600075" y="103251"/>
                </a:lnTo>
                <a:lnTo>
                  <a:pt x="590804" y="84455"/>
                </a:lnTo>
                <a:lnTo>
                  <a:pt x="581406" y="75056"/>
                </a:lnTo>
                <a:lnTo>
                  <a:pt x="572005" y="56260"/>
                </a:lnTo>
                <a:lnTo>
                  <a:pt x="562607" y="37591"/>
                </a:lnTo>
                <a:lnTo>
                  <a:pt x="553209" y="28194"/>
                </a:lnTo>
                <a:lnTo>
                  <a:pt x="543811" y="140715"/>
                </a:lnTo>
                <a:lnTo>
                  <a:pt x="543811" y="150113"/>
                </a:lnTo>
                <a:lnTo>
                  <a:pt x="534541" y="168909"/>
                </a:lnTo>
                <a:lnTo>
                  <a:pt x="525143" y="178307"/>
                </a:lnTo>
                <a:lnTo>
                  <a:pt x="515745" y="187579"/>
                </a:lnTo>
                <a:lnTo>
                  <a:pt x="496949" y="196977"/>
                </a:lnTo>
                <a:lnTo>
                  <a:pt x="384429" y="196977"/>
                </a:lnTo>
                <a:lnTo>
                  <a:pt x="365630" y="187579"/>
                </a:lnTo>
                <a:lnTo>
                  <a:pt x="346961" y="187579"/>
                </a:lnTo>
                <a:lnTo>
                  <a:pt x="318768" y="178307"/>
                </a:lnTo>
                <a:lnTo>
                  <a:pt x="299972" y="178307"/>
                </a:lnTo>
                <a:lnTo>
                  <a:pt x="271906" y="168909"/>
                </a:lnTo>
                <a:lnTo>
                  <a:pt x="262508" y="168909"/>
                </a:lnTo>
                <a:lnTo>
                  <a:pt x="243839" y="159511"/>
                </a:lnTo>
                <a:lnTo>
                  <a:pt x="225043" y="150113"/>
                </a:lnTo>
                <a:lnTo>
                  <a:pt x="206247" y="150113"/>
                </a:lnTo>
                <a:lnTo>
                  <a:pt x="187579" y="140715"/>
                </a:lnTo>
                <a:lnTo>
                  <a:pt x="159382" y="131317"/>
                </a:lnTo>
                <a:lnTo>
                  <a:pt x="140586" y="122047"/>
                </a:lnTo>
                <a:lnTo>
                  <a:pt x="112520" y="103251"/>
                </a:lnTo>
                <a:lnTo>
                  <a:pt x="93724" y="93853"/>
                </a:lnTo>
                <a:lnTo>
                  <a:pt x="74928" y="84455"/>
                </a:lnTo>
                <a:lnTo>
                  <a:pt x="56260" y="65785"/>
                </a:lnTo>
                <a:lnTo>
                  <a:pt x="46862" y="56260"/>
                </a:lnTo>
                <a:lnTo>
                  <a:pt x="28066" y="46989"/>
                </a:lnTo>
                <a:lnTo>
                  <a:pt x="18668" y="28194"/>
                </a:lnTo>
                <a:lnTo>
                  <a:pt x="18668" y="18796"/>
                </a:lnTo>
                <a:lnTo>
                  <a:pt x="9270" y="9398"/>
                </a:lnTo>
                <a:lnTo>
                  <a:pt x="9270" y="0"/>
                </a:lnTo>
                <a:lnTo>
                  <a:pt x="0" y="103251"/>
                </a:lnTo>
                <a:lnTo>
                  <a:pt x="18668" y="122047"/>
                </a:lnTo>
                <a:lnTo>
                  <a:pt x="28066" y="131317"/>
                </a:lnTo>
                <a:lnTo>
                  <a:pt x="46862" y="150113"/>
                </a:lnTo>
                <a:lnTo>
                  <a:pt x="65531" y="159511"/>
                </a:lnTo>
                <a:lnTo>
                  <a:pt x="93724" y="168909"/>
                </a:lnTo>
                <a:lnTo>
                  <a:pt x="112520" y="178307"/>
                </a:lnTo>
                <a:lnTo>
                  <a:pt x="131189" y="187579"/>
                </a:lnTo>
                <a:lnTo>
                  <a:pt x="149984" y="196977"/>
                </a:lnTo>
                <a:lnTo>
                  <a:pt x="178181" y="206375"/>
                </a:lnTo>
                <a:lnTo>
                  <a:pt x="196850" y="215773"/>
                </a:lnTo>
                <a:lnTo>
                  <a:pt x="215645" y="225171"/>
                </a:lnTo>
                <a:lnTo>
                  <a:pt x="234441" y="225171"/>
                </a:lnTo>
                <a:lnTo>
                  <a:pt x="253110" y="234441"/>
                </a:lnTo>
                <a:lnTo>
                  <a:pt x="271906" y="243839"/>
                </a:lnTo>
                <a:lnTo>
                  <a:pt x="299972" y="243839"/>
                </a:lnTo>
                <a:lnTo>
                  <a:pt x="318768" y="253237"/>
                </a:lnTo>
                <a:lnTo>
                  <a:pt x="356232" y="253237"/>
                </a:lnTo>
                <a:lnTo>
                  <a:pt x="375031" y="262635"/>
                </a:lnTo>
                <a:lnTo>
                  <a:pt x="515745" y="262635"/>
                </a:lnTo>
                <a:lnTo>
                  <a:pt x="534541" y="253237"/>
                </a:lnTo>
                <a:lnTo>
                  <a:pt x="553209" y="243839"/>
                </a:lnTo>
                <a:lnTo>
                  <a:pt x="562607" y="234441"/>
                </a:lnTo>
                <a:lnTo>
                  <a:pt x="581406" y="225171"/>
                </a:lnTo>
                <a:lnTo>
                  <a:pt x="590804" y="215773"/>
                </a:lnTo>
                <a:lnTo>
                  <a:pt x="600075" y="206375"/>
                </a:lnTo>
                <a:lnTo>
                  <a:pt x="600075" y="187579"/>
                </a:lnTo>
                <a:lnTo>
                  <a:pt x="609472" y="17830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67" name="Freeform 10167"/>
          <p:cNvSpPr/>
          <p:nvPr/>
        </p:nvSpPr>
        <p:spPr>
          <a:xfrm rot="-5400000" flipH="0" flipV="0">
            <a:off x="26734030" y="16766040"/>
            <a:ext cx="99046" cy="44188"/>
          </a:xfrm>
          <a:custGeom>
            <a:pathLst>
              <a:path w="609473" h="271908">
                <a:moveTo>
                  <a:pt x="609473" y="159386"/>
                </a:moveTo>
                <a:lnTo>
                  <a:pt x="590805" y="149988"/>
                </a:lnTo>
                <a:lnTo>
                  <a:pt x="572009" y="131191"/>
                </a:lnTo>
                <a:lnTo>
                  <a:pt x="562611" y="121920"/>
                </a:lnTo>
                <a:lnTo>
                  <a:pt x="534545" y="112522"/>
                </a:lnTo>
                <a:lnTo>
                  <a:pt x="515749" y="93726"/>
                </a:lnTo>
                <a:lnTo>
                  <a:pt x="496953" y="84329"/>
                </a:lnTo>
                <a:lnTo>
                  <a:pt x="478157" y="74931"/>
                </a:lnTo>
                <a:lnTo>
                  <a:pt x="450091" y="65660"/>
                </a:lnTo>
                <a:lnTo>
                  <a:pt x="431295" y="56262"/>
                </a:lnTo>
                <a:lnTo>
                  <a:pt x="412496" y="46864"/>
                </a:lnTo>
                <a:lnTo>
                  <a:pt x="393828" y="46864"/>
                </a:lnTo>
                <a:lnTo>
                  <a:pt x="375032" y="37465"/>
                </a:lnTo>
                <a:lnTo>
                  <a:pt x="346965" y="28067"/>
                </a:lnTo>
                <a:lnTo>
                  <a:pt x="328170" y="28067"/>
                </a:lnTo>
                <a:lnTo>
                  <a:pt x="309374" y="18669"/>
                </a:lnTo>
                <a:lnTo>
                  <a:pt x="290705" y="18669"/>
                </a:lnTo>
                <a:lnTo>
                  <a:pt x="271909" y="9398"/>
                </a:lnTo>
                <a:lnTo>
                  <a:pt x="234445" y="9398"/>
                </a:lnTo>
                <a:lnTo>
                  <a:pt x="215646" y="0"/>
                </a:lnTo>
                <a:lnTo>
                  <a:pt x="112524" y="0"/>
                </a:lnTo>
                <a:lnTo>
                  <a:pt x="93728" y="9398"/>
                </a:lnTo>
                <a:lnTo>
                  <a:pt x="74932" y="9398"/>
                </a:lnTo>
                <a:lnTo>
                  <a:pt x="56264" y="18669"/>
                </a:lnTo>
                <a:lnTo>
                  <a:pt x="37468" y="28067"/>
                </a:lnTo>
                <a:lnTo>
                  <a:pt x="28070" y="37465"/>
                </a:lnTo>
                <a:lnTo>
                  <a:pt x="18669" y="46864"/>
                </a:lnTo>
                <a:lnTo>
                  <a:pt x="9271" y="65660"/>
                </a:lnTo>
                <a:lnTo>
                  <a:pt x="0" y="74931"/>
                </a:lnTo>
                <a:lnTo>
                  <a:pt x="0" y="149988"/>
                </a:lnTo>
                <a:lnTo>
                  <a:pt x="9271" y="168784"/>
                </a:lnTo>
                <a:lnTo>
                  <a:pt x="18669" y="178182"/>
                </a:lnTo>
                <a:lnTo>
                  <a:pt x="18669" y="196850"/>
                </a:lnTo>
                <a:lnTo>
                  <a:pt x="37468" y="206248"/>
                </a:lnTo>
                <a:lnTo>
                  <a:pt x="46866" y="225044"/>
                </a:lnTo>
                <a:lnTo>
                  <a:pt x="56264" y="234442"/>
                </a:lnTo>
                <a:lnTo>
                  <a:pt x="65534" y="131191"/>
                </a:lnTo>
                <a:lnTo>
                  <a:pt x="65534" y="112522"/>
                </a:lnTo>
                <a:lnTo>
                  <a:pt x="74932" y="103124"/>
                </a:lnTo>
                <a:lnTo>
                  <a:pt x="84330" y="84329"/>
                </a:lnTo>
                <a:lnTo>
                  <a:pt x="93728" y="74931"/>
                </a:lnTo>
                <a:lnTo>
                  <a:pt x="112524" y="74931"/>
                </a:lnTo>
                <a:lnTo>
                  <a:pt x="140590" y="65660"/>
                </a:lnTo>
                <a:lnTo>
                  <a:pt x="206248" y="65660"/>
                </a:lnTo>
                <a:lnTo>
                  <a:pt x="225044" y="74931"/>
                </a:lnTo>
                <a:lnTo>
                  <a:pt x="262511" y="74931"/>
                </a:lnTo>
                <a:lnTo>
                  <a:pt x="281307" y="84329"/>
                </a:lnTo>
                <a:lnTo>
                  <a:pt x="309374" y="93726"/>
                </a:lnTo>
                <a:lnTo>
                  <a:pt x="328170" y="93726"/>
                </a:lnTo>
                <a:lnTo>
                  <a:pt x="346965" y="103124"/>
                </a:lnTo>
                <a:lnTo>
                  <a:pt x="365634" y="103124"/>
                </a:lnTo>
                <a:lnTo>
                  <a:pt x="384430" y="112522"/>
                </a:lnTo>
                <a:lnTo>
                  <a:pt x="403225" y="121920"/>
                </a:lnTo>
                <a:lnTo>
                  <a:pt x="421894" y="131191"/>
                </a:lnTo>
                <a:lnTo>
                  <a:pt x="450091" y="140590"/>
                </a:lnTo>
                <a:lnTo>
                  <a:pt x="468759" y="149988"/>
                </a:lnTo>
                <a:lnTo>
                  <a:pt x="487555" y="159386"/>
                </a:lnTo>
                <a:lnTo>
                  <a:pt x="515749" y="168784"/>
                </a:lnTo>
                <a:lnTo>
                  <a:pt x="534545" y="187452"/>
                </a:lnTo>
                <a:lnTo>
                  <a:pt x="553213" y="196850"/>
                </a:lnTo>
                <a:lnTo>
                  <a:pt x="562611" y="206248"/>
                </a:lnTo>
                <a:lnTo>
                  <a:pt x="581407" y="225044"/>
                </a:lnTo>
                <a:lnTo>
                  <a:pt x="590805" y="234442"/>
                </a:lnTo>
                <a:lnTo>
                  <a:pt x="590805" y="243714"/>
                </a:lnTo>
                <a:lnTo>
                  <a:pt x="600075" y="262510"/>
                </a:lnTo>
                <a:lnTo>
                  <a:pt x="600075" y="27190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68" name="Freeform 10168"/>
          <p:cNvSpPr/>
          <p:nvPr/>
        </p:nvSpPr>
        <p:spPr>
          <a:xfrm rot="-5400000" flipH="0" flipV="0">
            <a:off x="26754596" y="16757651"/>
            <a:ext cx="99045" cy="42681"/>
          </a:xfrm>
          <a:custGeom>
            <a:pathLst>
              <a:path w="609472" h="262636">
                <a:moveTo>
                  <a:pt x="609472" y="159513"/>
                </a:moveTo>
                <a:lnTo>
                  <a:pt x="609472" y="131319"/>
                </a:lnTo>
                <a:lnTo>
                  <a:pt x="600075" y="121921"/>
                </a:lnTo>
                <a:lnTo>
                  <a:pt x="600075" y="103251"/>
                </a:lnTo>
                <a:lnTo>
                  <a:pt x="590804" y="84455"/>
                </a:lnTo>
                <a:lnTo>
                  <a:pt x="581406" y="75057"/>
                </a:lnTo>
                <a:lnTo>
                  <a:pt x="572005" y="56261"/>
                </a:lnTo>
                <a:lnTo>
                  <a:pt x="562607" y="37593"/>
                </a:lnTo>
                <a:lnTo>
                  <a:pt x="553209" y="28195"/>
                </a:lnTo>
                <a:lnTo>
                  <a:pt x="543811" y="140717"/>
                </a:lnTo>
                <a:lnTo>
                  <a:pt x="543811" y="150115"/>
                </a:lnTo>
                <a:lnTo>
                  <a:pt x="534541" y="168910"/>
                </a:lnTo>
                <a:lnTo>
                  <a:pt x="525143" y="178308"/>
                </a:lnTo>
                <a:lnTo>
                  <a:pt x="515745" y="187579"/>
                </a:lnTo>
                <a:lnTo>
                  <a:pt x="496949" y="196977"/>
                </a:lnTo>
                <a:lnTo>
                  <a:pt x="384429" y="196977"/>
                </a:lnTo>
                <a:lnTo>
                  <a:pt x="365630" y="187579"/>
                </a:lnTo>
                <a:lnTo>
                  <a:pt x="346961" y="187579"/>
                </a:lnTo>
                <a:lnTo>
                  <a:pt x="318768" y="178308"/>
                </a:lnTo>
                <a:lnTo>
                  <a:pt x="299972" y="178308"/>
                </a:lnTo>
                <a:lnTo>
                  <a:pt x="271906" y="168910"/>
                </a:lnTo>
                <a:lnTo>
                  <a:pt x="262508" y="168910"/>
                </a:lnTo>
                <a:lnTo>
                  <a:pt x="243839" y="159513"/>
                </a:lnTo>
                <a:lnTo>
                  <a:pt x="225043" y="150115"/>
                </a:lnTo>
                <a:lnTo>
                  <a:pt x="206247" y="150115"/>
                </a:lnTo>
                <a:lnTo>
                  <a:pt x="187579" y="140717"/>
                </a:lnTo>
                <a:lnTo>
                  <a:pt x="159382" y="131319"/>
                </a:lnTo>
                <a:lnTo>
                  <a:pt x="140586" y="121921"/>
                </a:lnTo>
                <a:lnTo>
                  <a:pt x="112520" y="103251"/>
                </a:lnTo>
                <a:lnTo>
                  <a:pt x="93724" y="93853"/>
                </a:lnTo>
                <a:lnTo>
                  <a:pt x="74928" y="84455"/>
                </a:lnTo>
                <a:lnTo>
                  <a:pt x="56260" y="65659"/>
                </a:lnTo>
                <a:lnTo>
                  <a:pt x="46862" y="56261"/>
                </a:lnTo>
                <a:lnTo>
                  <a:pt x="28066" y="46991"/>
                </a:lnTo>
                <a:lnTo>
                  <a:pt x="18668" y="28195"/>
                </a:lnTo>
                <a:lnTo>
                  <a:pt x="18668" y="18797"/>
                </a:lnTo>
                <a:lnTo>
                  <a:pt x="9270" y="9399"/>
                </a:lnTo>
                <a:lnTo>
                  <a:pt x="9270" y="0"/>
                </a:lnTo>
                <a:lnTo>
                  <a:pt x="0" y="103251"/>
                </a:lnTo>
                <a:lnTo>
                  <a:pt x="18668" y="121921"/>
                </a:lnTo>
                <a:lnTo>
                  <a:pt x="28066" y="131319"/>
                </a:lnTo>
                <a:lnTo>
                  <a:pt x="46862" y="150115"/>
                </a:lnTo>
                <a:lnTo>
                  <a:pt x="65531" y="159513"/>
                </a:lnTo>
                <a:lnTo>
                  <a:pt x="93724" y="168910"/>
                </a:lnTo>
                <a:lnTo>
                  <a:pt x="112520" y="178308"/>
                </a:lnTo>
                <a:lnTo>
                  <a:pt x="131189" y="187579"/>
                </a:lnTo>
                <a:lnTo>
                  <a:pt x="149984" y="196977"/>
                </a:lnTo>
                <a:lnTo>
                  <a:pt x="178181" y="206375"/>
                </a:lnTo>
                <a:lnTo>
                  <a:pt x="196850" y="215774"/>
                </a:lnTo>
                <a:lnTo>
                  <a:pt x="215645" y="225172"/>
                </a:lnTo>
                <a:lnTo>
                  <a:pt x="234441" y="225172"/>
                </a:lnTo>
                <a:lnTo>
                  <a:pt x="253110" y="234570"/>
                </a:lnTo>
                <a:lnTo>
                  <a:pt x="271906" y="243841"/>
                </a:lnTo>
                <a:lnTo>
                  <a:pt x="299972" y="243841"/>
                </a:lnTo>
                <a:lnTo>
                  <a:pt x="318768" y="253239"/>
                </a:lnTo>
                <a:lnTo>
                  <a:pt x="356232" y="253239"/>
                </a:lnTo>
                <a:lnTo>
                  <a:pt x="375031" y="262636"/>
                </a:lnTo>
                <a:lnTo>
                  <a:pt x="515745" y="262636"/>
                </a:lnTo>
                <a:lnTo>
                  <a:pt x="534541" y="253239"/>
                </a:lnTo>
                <a:lnTo>
                  <a:pt x="553209" y="243841"/>
                </a:lnTo>
                <a:lnTo>
                  <a:pt x="562607" y="234570"/>
                </a:lnTo>
                <a:lnTo>
                  <a:pt x="581406" y="225172"/>
                </a:lnTo>
                <a:lnTo>
                  <a:pt x="590804" y="215774"/>
                </a:lnTo>
                <a:lnTo>
                  <a:pt x="600075" y="206375"/>
                </a:lnTo>
                <a:lnTo>
                  <a:pt x="600075" y="187579"/>
                </a:lnTo>
                <a:lnTo>
                  <a:pt x="609472" y="17830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69" name="Freeform 10169"/>
          <p:cNvSpPr/>
          <p:nvPr/>
        </p:nvSpPr>
        <p:spPr>
          <a:xfrm rot="-5400000" flipH="0" flipV="0">
            <a:off x="26501605" y="16996917"/>
            <a:ext cx="108209" cy="76198"/>
          </a:xfrm>
          <a:custGeom>
            <a:pathLst>
              <a:path w="665861" h="468885">
                <a:moveTo>
                  <a:pt x="665861" y="440818"/>
                </a:moveTo>
                <a:lnTo>
                  <a:pt x="665861" y="187579"/>
                </a:lnTo>
                <a:lnTo>
                  <a:pt x="656463" y="178181"/>
                </a:lnTo>
                <a:lnTo>
                  <a:pt x="637667" y="168784"/>
                </a:lnTo>
                <a:lnTo>
                  <a:pt x="375159" y="93853"/>
                </a:lnTo>
                <a:lnTo>
                  <a:pt x="356360" y="93853"/>
                </a:lnTo>
                <a:lnTo>
                  <a:pt x="346962" y="103124"/>
                </a:lnTo>
                <a:lnTo>
                  <a:pt x="337564" y="112522"/>
                </a:lnTo>
                <a:lnTo>
                  <a:pt x="328166" y="121920"/>
                </a:lnTo>
                <a:lnTo>
                  <a:pt x="328166" y="309499"/>
                </a:lnTo>
                <a:lnTo>
                  <a:pt x="318769" y="318897"/>
                </a:lnTo>
                <a:lnTo>
                  <a:pt x="300100" y="328169"/>
                </a:lnTo>
                <a:lnTo>
                  <a:pt x="290702" y="337567"/>
                </a:lnTo>
                <a:lnTo>
                  <a:pt x="253111" y="337567"/>
                </a:lnTo>
                <a:lnTo>
                  <a:pt x="234442" y="328169"/>
                </a:lnTo>
                <a:lnTo>
                  <a:pt x="168784" y="309499"/>
                </a:lnTo>
                <a:lnTo>
                  <a:pt x="159386" y="309499"/>
                </a:lnTo>
                <a:lnTo>
                  <a:pt x="140587" y="300101"/>
                </a:lnTo>
                <a:lnTo>
                  <a:pt x="121919" y="290703"/>
                </a:lnTo>
                <a:lnTo>
                  <a:pt x="103123" y="281305"/>
                </a:lnTo>
                <a:lnTo>
                  <a:pt x="93725" y="271907"/>
                </a:lnTo>
                <a:lnTo>
                  <a:pt x="84327" y="253239"/>
                </a:lnTo>
                <a:lnTo>
                  <a:pt x="75056" y="243841"/>
                </a:lnTo>
                <a:lnTo>
                  <a:pt x="75056" y="225045"/>
                </a:lnTo>
                <a:lnTo>
                  <a:pt x="65658" y="206375"/>
                </a:lnTo>
                <a:lnTo>
                  <a:pt x="65658" y="18796"/>
                </a:lnTo>
                <a:lnTo>
                  <a:pt x="56261" y="9398"/>
                </a:lnTo>
                <a:lnTo>
                  <a:pt x="37465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215646"/>
                </a:lnTo>
                <a:lnTo>
                  <a:pt x="9271" y="234443"/>
                </a:lnTo>
                <a:lnTo>
                  <a:pt x="9271" y="253239"/>
                </a:lnTo>
                <a:lnTo>
                  <a:pt x="18669" y="271907"/>
                </a:lnTo>
                <a:lnTo>
                  <a:pt x="18669" y="281305"/>
                </a:lnTo>
                <a:lnTo>
                  <a:pt x="28067" y="300101"/>
                </a:lnTo>
                <a:lnTo>
                  <a:pt x="37465" y="309499"/>
                </a:lnTo>
                <a:lnTo>
                  <a:pt x="56261" y="328169"/>
                </a:lnTo>
                <a:lnTo>
                  <a:pt x="65658" y="337567"/>
                </a:lnTo>
                <a:lnTo>
                  <a:pt x="84327" y="346965"/>
                </a:lnTo>
                <a:lnTo>
                  <a:pt x="103123" y="356363"/>
                </a:lnTo>
                <a:lnTo>
                  <a:pt x="121919" y="365761"/>
                </a:lnTo>
                <a:lnTo>
                  <a:pt x="140587" y="375159"/>
                </a:lnTo>
                <a:lnTo>
                  <a:pt x="168784" y="384556"/>
                </a:lnTo>
                <a:lnTo>
                  <a:pt x="234442" y="403225"/>
                </a:lnTo>
                <a:lnTo>
                  <a:pt x="271906" y="403225"/>
                </a:lnTo>
                <a:lnTo>
                  <a:pt x="290702" y="403225"/>
                </a:lnTo>
                <a:lnTo>
                  <a:pt x="309371" y="393954"/>
                </a:lnTo>
                <a:lnTo>
                  <a:pt x="328166" y="393954"/>
                </a:lnTo>
                <a:lnTo>
                  <a:pt x="346962" y="384556"/>
                </a:lnTo>
                <a:lnTo>
                  <a:pt x="365761" y="365761"/>
                </a:lnTo>
                <a:lnTo>
                  <a:pt x="375159" y="346965"/>
                </a:lnTo>
                <a:lnTo>
                  <a:pt x="384430" y="337567"/>
                </a:lnTo>
                <a:lnTo>
                  <a:pt x="393827" y="318897"/>
                </a:lnTo>
                <a:lnTo>
                  <a:pt x="393827" y="290703"/>
                </a:lnTo>
                <a:lnTo>
                  <a:pt x="403225" y="271907"/>
                </a:lnTo>
                <a:lnTo>
                  <a:pt x="403225" y="168784"/>
                </a:lnTo>
                <a:lnTo>
                  <a:pt x="600075" y="225045"/>
                </a:lnTo>
                <a:lnTo>
                  <a:pt x="600075" y="459487"/>
                </a:lnTo>
                <a:lnTo>
                  <a:pt x="609473" y="468885"/>
                </a:lnTo>
                <a:lnTo>
                  <a:pt x="647065" y="468885"/>
                </a:lnTo>
                <a:lnTo>
                  <a:pt x="656463" y="45948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70" name="Freeform 10170"/>
          <p:cNvSpPr/>
          <p:nvPr/>
        </p:nvSpPr>
        <p:spPr>
          <a:xfrm rot="-5400000" flipH="0" flipV="0">
            <a:off x="26578578" y="17017505"/>
            <a:ext cx="99046" cy="44187"/>
          </a:xfrm>
          <a:custGeom>
            <a:pathLst>
              <a:path w="609473" h="271906">
                <a:moveTo>
                  <a:pt x="609473" y="159384"/>
                </a:moveTo>
                <a:lnTo>
                  <a:pt x="590805" y="149986"/>
                </a:lnTo>
                <a:lnTo>
                  <a:pt x="572009" y="131318"/>
                </a:lnTo>
                <a:lnTo>
                  <a:pt x="562611" y="121920"/>
                </a:lnTo>
                <a:lnTo>
                  <a:pt x="534541" y="112522"/>
                </a:lnTo>
                <a:lnTo>
                  <a:pt x="515746" y="93726"/>
                </a:lnTo>
                <a:lnTo>
                  <a:pt x="496950" y="84328"/>
                </a:lnTo>
                <a:lnTo>
                  <a:pt x="478281" y="74929"/>
                </a:lnTo>
                <a:lnTo>
                  <a:pt x="450088" y="65658"/>
                </a:lnTo>
                <a:lnTo>
                  <a:pt x="431419" y="56260"/>
                </a:lnTo>
                <a:lnTo>
                  <a:pt x="412623" y="46862"/>
                </a:lnTo>
                <a:lnTo>
                  <a:pt x="393827" y="46862"/>
                </a:lnTo>
                <a:lnTo>
                  <a:pt x="375159" y="37464"/>
                </a:lnTo>
                <a:lnTo>
                  <a:pt x="346962" y="28067"/>
                </a:lnTo>
                <a:lnTo>
                  <a:pt x="328166" y="28067"/>
                </a:lnTo>
                <a:lnTo>
                  <a:pt x="309371" y="18669"/>
                </a:lnTo>
                <a:lnTo>
                  <a:pt x="290702" y="18669"/>
                </a:lnTo>
                <a:lnTo>
                  <a:pt x="271906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1" y="0"/>
                </a:lnTo>
                <a:lnTo>
                  <a:pt x="93725" y="9398"/>
                </a:lnTo>
                <a:lnTo>
                  <a:pt x="75056" y="9398"/>
                </a:lnTo>
                <a:lnTo>
                  <a:pt x="56261" y="18669"/>
                </a:lnTo>
                <a:lnTo>
                  <a:pt x="37465" y="28067"/>
                </a:lnTo>
                <a:lnTo>
                  <a:pt x="28067" y="37464"/>
                </a:lnTo>
                <a:lnTo>
                  <a:pt x="18669" y="46862"/>
                </a:lnTo>
                <a:lnTo>
                  <a:pt x="9271" y="65658"/>
                </a:lnTo>
                <a:lnTo>
                  <a:pt x="0" y="74929"/>
                </a:lnTo>
                <a:lnTo>
                  <a:pt x="0" y="149986"/>
                </a:lnTo>
                <a:lnTo>
                  <a:pt x="9271" y="168782"/>
                </a:lnTo>
                <a:lnTo>
                  <a:pt x="18669" y="178180"/>
                </a:lnTo>
                <a:lnTo>
                  <a:pt x="18669" y="196977"/>
                </a:lnTo>
                <a:lnTo>
                  <a:pt x="37465" y="206248"/>
                </a:lnTo>
                <a:lnTo>
                  <a:pt x="46863" y="225044"/>
                </a:lnTo>
                <a:lnTo>
                  <a:pt x="56261" y="234442"/>
                </a:lnTo>
                <a:lnTo>
                  <a:pt x="65658" y="131318"/>
                </a:lnTo>
                <a:lnTo>
                  <a:pt x="65658" y="112522"/>
                </a:lnTo>
                <a:lnTo>
                  <a:pt x="75056" y="103124"/>
                </a:lnTo>
                <a:lnTo>
                  <a:pt x="84327" y="84328"/>
                </a:lnTo>
                <a:lnTo>
                  <a:pt x="93725" y="74929"/>
                </a:lnTo>
                <a:lnTo>
                  <a:pt x="112521" y="74929"/>
                </a:lnTo>
                <a:lnTo>
                  <a:pt x="140587" y="65658"/>
                </a:lnTo>
                <a:lnTo>
                  <a:pt x="206248" y="65658"/>
                </a:lnTo>
                <a:lnTo>
                  <a:pt x="225044" y="74929"/>
                </a:lnTo>
                <a:lnTo>
                  <a:pt x="262508" y="74929"/>
                </a:lnTo>
                <a:lnTo>
                  <a:pt x="281304" y="84328"/>
                </a:lnTo>
                <a:lnTo>
                  <a:pt x="309371" y="93726"/>
                </a:lnTo>
                <a:lnTo>
                  <a:pt x="328166" y="93726"/>
                </a:lnTo>
                <a:lnTo>
                  <a:pt x="346962" y="103124"/>
                </a:lnTo>
                <a:lnTo>
                  <a:pt x="365761" y="103124"/>
                </a:lnTo>
                <a:lnTo>
                  <a:pt x="384430" y="112522"/>
                </a:lnTo>
                <a:lnTo>
                  <a:pt x="403225" y="121920"/>
                </a:lnTo>
                <a:lnTo>
                  <a:pt x="422021" y="131318"/>
                </a:lnTo>
                <a:lnTo>
                  <a:pt x="450088" y="140715"/>
                </a:lnTo>
                <a:lnTo>
                  <a:pt x="468883" y="149986"/>
                </a:lnTo>
                <a:lnTo>
                  <a:pt x="487552" y="159384"/>
                </a:lnTo>
                <a:lnTo>
                  <a:pt x="515746" y="168782"/>
                </a:lnTo>
                <a:lnTo>
                  <a:pt x="534541" y="187578"/>
                </a:lnTo>
                <a:lnTo>
                  <a:pt x="553210" y="196977"/>
                </a:lnTo>
                <a:lnTo>
                  <a:pt x="562611" y="206248"/>
                </a:lnTo>
                <a:lnTo>
                  <a:pt x="581407" y="225044"/>
                </a:lnTo>
                <a:lnTo>
                  <a:pt x="590805" y="234442"/>
                </a:lnTo>
                <a:lnTo>
                  <a:pt x="590805" y="243839"/>
                </a:lnTo>
                <a:lnTo>
                  <a:pt x="600075" y="262508"/>
                </a:lnTo>
                <a:lnTo>
                  <a:pt x="600075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71" name="Freeform 10171"/>
          <p:cNvSpPr/>
          <p:nvPr/>
        </p:nvSpPr>
        <p:spPr>
          <a:xfrm rot="-5400000" flipH="0" flipV="0">
            <a:off x="26599144" y="17009116"/>
            <a:ext cx="99066" cy="42660"/>
          </a:xfrm>
          <a:custGeom>
            <a:pathLst>
              <a:path w="609600" h="262509">
                <a:moveTo>
                  <a:pt x="609600" y="159385"/>
                </a:moveTo>
                <a:lnTo>
                  <a:pt x="609600" y="131190"/>
                </a:lnTo>
                <a:lnTo>
                  <a:pt x="600202" y="121919"/>
                </a:lnTo>
                <a:lnTo>
                  <a:pt x="600202" y="103124"/>
                </a:lnTo>
                <a:lnTo>
                  <a:pt x="590804" y="84328"/>
                </a:lnTo>
                <a:lnTo>
                  <a:pt x="581406" y="74930"/>
                </a:lnTo>
                <a:lnTo>
                  <a:pt x="572008" y="56260"/>
                </a:lnTo>
                <a:lnTo>
                  <a:pt x="562610" y="37464"/>
                </a:lnTo>
                <a:lnTo>
                  <a:pt x="553212" y="28066"/>
                </a:lnTo>
                <a:lnTo>
                  <a:pt x="543814" y="140588"/>
                </a:lnTo>
                <a:lnTo>
                  <a:pt x="543814" y="149986"/>
                </a:lnTo>
                <a:lnTo>
                  <a:pt x="534544" y="168783"/>
                </a:lnTo>
                <a:lnTo>
                  <a:pt x="525146" y="178181"/>
                </a:lnTo>
                <a:lnTo>
                  <a:pt x="515748" y="187452"/>
                </a:lnTo>
                <a:lnTo>
                  <a:pt x="496949" y="196850"/>
                </a:lnTo>
                <a:lnTo>
                  <a:pt x="384429" y="196850"/>
                </a:lnTo>
                <a:lnTo>
                  <a:pt x="365760" y="187452"/>
                </a:lnTo>
                <a:lnTo>
                  <a:pt x="346964" y="187452"/>
                </a:lnTo>
                <a:lnTo>
                  <a:pt x="318898" y="178181"/>
                </a:lnTo>
                <a:lnTo>
                  <a:pt x="300099" y="178181"/>
                </a:lnTo>
                <a:lnTo>
                  <a:pt x="271905" y="168783"/>
                </a:lnTo>
                <a:lnTo>
                  <a:pt x="262508" y="168783"/>
                </a:lnTo>
                <a:lnTo>
                  <a:pt x="243839" y="159385"/>
                </a:lnTo>
                <a:lnTo>
                  <a:pt x="225043" y="149986"/>
                </a:lnTo>
                <a:lnTo>
                  <a:pt x="206247" y="149986"/>
                </a:lnTo>
                <a:lnTo>
                  <a:pt x="187579" y="140588"/>
                </a:lnTo>
                <a:lnTo>
                  <a:pt x="159385" y="131190"/>
                </a:lnTo>
                <a:lnTo>
                  <a:pt x="140589" y="121919"/>
                </a:lnTo>
                <a:lnTo>
                  <a:pt x="112523" y="103124"/>
                </a:lnTo>
                <a:lnTo>
                  <a:pt x="93724" y="93726"/>
                </a:lnTo>
                <a:lnTo>
                  <a:pt x="75055" y="84328"/>
                </a:lnTo>
                <a:lnTo>
                  <a:pt x="56260" y="65659"/>
                </a:lnTo>
                <a:lnTo>
                  <a:pt x="46862" y="56260"/>
                </a:lnTo>
                <a:lnTo>
                  <a:pt x="28066" y="46862"/>
                </a:lnTo>
                <a:lnTo>
                  <a:pt x="18795" y="28066"/>
                </a:lnTo>
                <a:lnTo>
                  <a:pt x="18795" y="18668"/>
                </a:lnTo>
                <a:lnTo>
                  <a:pt x="9397" y="9397"/>
                </a:lnTo>
                <a:lnTo>
                  <a:pt x="9397" y="0"/>
                </a:lnTo>
                <a:lnTo>
                  <a:pt x="0" y="103124"/>
                </a:lnTo>
                <a:lnTo>
                  <a:pt x="18795" y="121919"/>
                </a:lnTo>
                <a:lnTo>
                  <a:pt x="28066" y="131190"/>
                </a:lnTo>
                <a:lnTo>
                  <a:pt x="46862" y="149986"/>
                </a:lnTo>
                <a:lnTo>
                  <a:pt x="65658" y="159385"/>
                </a:lnTo>
                <a:lnTo>
                  <a:pt x="93724" y="168783"/>
                </a:lnTo>
                <a:lnTo>
                  <a:pt x="112523" y="178181"/>
                </a:lnTo>
                <a:lnTo>
                  <a:pt x="131319" y="187452"/>
                </a:lnTo>
                <a:lnTo>
                  <a:pt x="149987" y="196850"/>
                </a:lnTo>
                <a:lnTo>
                  <a:pt x="178181" y="206247"/>
                </a:lnTo>
                <a:lnTo>
                  <a:pt x="196850" y="215645"/>
                </a:lnTo>
                <a:lnTo>
                  <a:pt x="215645" y="225043"/>
                </a:lnTo>
                <a:lnTo>
                  <a:pt x="234441" y="225043"/>
                </a:lnTo>
                <a:lnTo>
                  <a:pt x="253110" y="234314"/>
                </a:lnTo>
                <a:lnTo>
                  <a:pt x="271905" y="243712"/>
                </a:lnTo>
                <a:lnTo>
                  <a:pt x="300099" y="243712"/>
                </a:lnTo>
                <a:lnTo>
                  <a:pt x="318898" y="253110"/>
                </a:lnTo>
                <a:lnTo>
                  <a:pt x="356362" y="253110"/>
                </a:lnTo>
                <a:lnTo>
                  <a:pt x="375158" y="262509"/>
                </a:lnTo>
                <a:lnTo>
                  <a:pt x="515748" y="262509"/>
                </a:lnTo>
                <a:lnTo>
                  <a:pt x="534544" y="253110"/>
                </a:lnTo>
                <a:lnTo>
                  <a:pt x="553212" y="243712"/>
                </a:lnTo>
                <a:lnTo>
                  <a:pt x="562610" y="234314"/>
                </a:lnTo>
                <a:lnTo>
                  <a:pt x="581406" y="225043"/>
                </a:lnTo>
                <a:lnTo>
                  <a:pt x="590804" y="215645"/>
                </a:lnTo>
                <a:lnTo>
                  <a:pt x="600202" y="206247"/>
                </a:lnTo>
                <a:lnTo>
                  <a:pt x="600202" y="187452"/>
                </a:lnTo>
                <a:lnTo>
                  <a:pt x="60960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72" name="Freeform 10172"/>
          <p:cNvSpPr/>
          <p:nvPr/>
        </p:nvSpPr>
        <p:spPr>
          <a:xfrm rot="-5400000" flipH="0" flipV="0">
            <a:off x="26656303" y="17017504"/>
            <a:ext cx="99046" cy="44187"/>
          </a:xfrm>
          <a:custGeom>
            <a:pathLst>
              <a:path w="609473" h="271907">
                <a:moveTo>
                  <a:pt x="609473" y="159386"/>
                </a:moveTo>
                <a:lnTo>
                  <a:pt x="590805" y="149988"/>
                </a:lnTo>
                <a:lnTo>
                  <a:pt x="572009" y="131192"/>
                </a:lnTo>
                <a:lnTo>
                  <a:pt x="562611" y="121921"/>
                </a:lnTo>
                <a:lnTo>
                  <a:pt x="534541" y="112522"/>
                </a:lnTo>
                <a:lnTo>
                  <a:pt x="515746" y="93726"/>
                </a:lnTo>
                <a:lnTo>
                  <a:pt x="496950" y="84328"/>
                </a:lnTo>
                <a:lnTo>
                  <a:pt x="478281" y="74930"/>
                </a:lnTo>
                <a:lnTo>
                  <a:pt x="450088" y="65659"/>
                </a:lnTo>
                <a:lnTo>
                  <a:pt x="431419" y="56262"/>
                </a:lnTo>
                <a:lnTo>
                  <a:pt x="412623" y="46864"/>
                </a:lnTo>
                <a:lnTo>
                  <a:pt x="393827" y="46864"/>
                </a:lnTo>
                <a:lnTo>
                  <a:pt x="375159" y="37466"/>
                </a:lnTo>
                <a:lnTo>
                  <a:pt x="346962" y="28068"/>
                </a:lnTo>
                <a:lnTo>
                  <a:pt x="328166" y="28068"/>
                </a:lnTo>
                <a:lnTo>
                  <a:pt x="309371" y="18670"/>
                </a:lnTo>
                <a:lnTo>
                  <a:pt x="290702" y="18670"/>
                </a:lnTo>
                <a:lnTo>
                  <a:pt x="271906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1" y="0"/>
                </a:lnTo>
                <a:lnTo>
                  <a:pt x="93725" y="9398"/>
                </a:lnTo>
                <a:lnTo>
                  <a:pt x="75056" y="9398"/>
                </a:lnTo>
                <a:lnTo>
                  <a:pt x="56261" y="18670"/>
                </a:lnTo>
                <a:lnTo>
                  <a:pt x="37465" y="28068"/>
                </a:lnTo>
                <a:lnTo>
                  <a:pt x="28067" y="37466"/>
                </a:lnTo>
                <a:lnTo>
                  <a:pt x="18669" y="46864"/>
                </a:lnTo>
                <a:lnTo>
                  <a:pt x="9271" y="65659"/>
                </a:lnTo>
                <a:lnTo>
                  <a:pt x="0" y="74930"/>
                </a:lnTo>
                <a:lnTo>
                  <a:pt x="0" y="149988"/>
                </a:lnTo>
                <a:lnTo>
                  <a:pt x="9271" y="168783"/>
                </a:lnTo>
                <a:lnTo>
                  <a:pt x="18669" y="178181"/>
                </a:lnTo>
                <a:lnTo>
                  <a:pt x="18669" y="196977"/>
                </a:lnTo>
                <a:lnTo>
                  <a:pt x="37465" y="206248"/>
                </a:lnTo>
                <a:lnTo>
                  <a:pt x="46863" y="225045"/>
                </a:lnTo>
                <a:lnTo>
                  <a:pt x="56261" y="234443"/>
                </a:lnTo>
                <a:lnTo>
                  <a:pt x="65658" y="131192"/>
                </a:lnTo>
                <a:lnTo>
                  <a:pt x="65658" y="112522"/>
                </a:lnTo>
                <a:lnTo>
                  <a:pt x="75056" y="103124"/>
                </a:lnTo>
                <a:lnTo>
                  <a:pt x="84327" y="84328"/>
                </a:lnTo>
                <a:lnTo>
                  <a:pt x="93725" y="74930"/>
                </a:lnTo>
                <a:lnTo>
                  <a:pt x="112521" y="74930"/>
                </a:lnTo>
                <a:lnTo>
                  <a:pt x="140587" y="65659"/>
                </a:lnTo>
                <a:lnTo>
                  <a:pt x="206248" y="65659"/>
                </a:lnTo>
                <a:lnTo>
                  <a:pt x="225044" y="74930"/>
                </a:lnTo>
                <a:lnTo>
                  <a:pt x="262508" y="74930"/>
                </a:lnTo>
                <a:lnTo>
                  <a:pt x="281304" y="84328"/>
                </a:lnTo>
                <a:lnTo>
                  <a:pt x="309371" y="93726"/>
                </a:lnTo>
                <a:lnTo>
                  <a:pt x="328166" y="93726"/>
                </a:lnTo>
                <a:lnTo>
                  <a:pt x="346962" y="103124"/>
                </a:lnTo>
                <a:lnTo>
                  <a:pt x="365761" y="103124"/>
                </a:lnTo>
                <a:lnTo>
                  <a:pt x="384430" y="112522"/>
                </a:lnTo>
                <a:lnTo>
                  <a:pt x="403225" y="121921"/>
                </a:lnTo>
                <a:lnTo>
                  <a:pt x="422021" y="131192"/>
                </a:lnTo>
                <a:lnTo>
                  <a:pt x="450088" y="140590"/>
                </a:lnTo>
                <a:lnTo>
                  <a:pt x="468883" y="149988"/>
                </a:lnTo>
                <a:lnTo>
                  <a:pt x="487552" y="159386"/>
                </a:lnTo>
                <a:lnTo>
                  <a:pt x="515746" y="168783"/>
                </a:lnTo>
                <a:lnTo>
                  <a:pt x="534541" y="187452"/>
                </a:lnTo>
                <a:lnTo>
                  <a:pt x="553210" y="196977"/>
                </a:lnTo>
                <a:lnTo>
                  <a:pt x="562611" y="206248"/>
                </a:lnTo>
                <a:lnTo>
                  <a:pt x="581407" y="225045"/>
                </a:lnTo>
                <a:lnTo>
                  <a:pt x="590805" y="234443"/>
                </a:lnTo>
                <a:lnTo>
                  <a:pt x="590805" y="243841"/>
                </a:lnTo>
                <a:lnTo>
                  <a:pt x="600075" y="262509"/>
                </a:lnTo>
                <a:lnTo>
                  <a:pt x="600075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73" name="Freeform 10173"/>
          <p:cNvSpPr/>
          <p:nvPr/>
        </p:nvSpPr>
        <p:spPr>
          <a:xfrm rot="-5400000" flipH="0" flipV="0">
            <a:off x="26676861" y="17009106"/>
            <a:ext cx="99066" cy="42681"/>
          </a:xfrm>
          <a:custGeom>
            <a:pathLst>
              <a:path w="609600" h="262635">
                <a:moveTo>
                  <a:pt x="609600" y="159511"/>
                </a:moveTo>
                <a:lnTo>
                  <a:pt x="609600" y="131317"/>
                </a:lnTo>
                <a:lnTo>
                  <a:pt x="600202" y="122047"/>
                </a:lnTo>
                <a:lnTo>
                  <a:pt x="600202" y="103251"/>
                </a:lnTo>
                <a:lnTo>
                  <a:pt x="590804" y="84455"/>
                </a:lnTo>
                <a:lnTo>
                  <a:pt x="581406" y="75056"/>
                </a:lnTo>
                <a:lnTo>
                  <a:pt x="572008" y="56260"/>
                </a:lnTo>
                <a:lnTo>
                  <a:pt x="562610" y="37591"/>
                </a:lnTo>
                <a:lnTo>
                  <a:pt x="553212" y="28194"/>
                </a:lnTo>
                <a:lnTo>
                  <a:pt x="543814" y="140715"/>
                </a:lnTo>
                <a:lnTo>
                  <a:pt x="543814" y="150113"/>
                </a:lnTo>
                <a:lnTo>
                  <a:pt x="534544" y="168909"/>
                </a:lnTo>
                <a:lnTo>
                  <a:pt x="525146" y="178307"/>
                </a:lnTo>
                <a:lnTo>
                  <a:pt x="515748" y="187579"/>
                </a:lnTo>
                <a:lnTo>
                  <a:pt x="496949" y="196977"/>
                </a:lnTo>
                <a:lnTo>
                  <a:pt x="384429" y="196977"/>
                </a:lnTo>
                <a:lnTo>
                  <a:pt x="365760" y="187579"/>
                </a:lnTo>
                <a:lnTo>
                  <a:pt x="346964" y="187579"/>
                </a:lnTo>
                <a:lnTo>
                  <a:pt x="318898" y="178307"/>
                </a:lnTo>
                <a:lnTo>
                  <a:pt x="300099" y="178307"/>
                </a:lnTo>
                <a:lnTo>
                  <a:pt x="271905" y="168909"/>
                </a:lnTo>
                <a:lnTo>
                  <a:pt x="262508" y="168909"/>
                </a:lnTo>
                <a:lnTo>
                  <a:pt x="243839" y="159511"/>
                </a:lnTo>
                <a:lnTo>
                  <a:pt x="225043" y="150113"/>
                </a:lnTo>
                <a:lnTo>
                  <a:pt x="206247" y="150113"/>
                </a:lnTo>
                <a:lnTo>
                  <a:pt x="187579" y="140715"/>
                </a:lnTo>
                <a:lnTo>
                  <a:pt x="159385" y="131317"/>
                </a:lnTo>
                <a:lnTo>
                  <a:pt x="140589" y="122047"/>
                </a:lnTo>
                <a:lnTo>
                  <a:pt x="112523" y="103251"/>
                </a:lnTo>
                <a:lnTo>
                  <a:pt x="93724" y="93853"/>
                </a:lnTo>
                <a:lnTo>
                  <a:pt x="75055" y="84455"/>
                </a:lnTo>
                <a:lnTo>
                  <a:pt x="56260" y="65785"/>
                </a:lnTo>
                <a:lnTo>
                  <a:pt x="46862" y="56260"/>
                </a:lnTo>
                <a:lnTo>
                  <a:pt x="28066" y="46989"/>
                </a:lnTo>
                <a:lnTo>
                  <a:pt x="18795" y="28194"/>
                </a:lnTo>
                <a:lnTo>
                  <a:pt x="18795" y="18796"/>
                </a:lnTo>
                <a:lnTo>
                  <a:pt x="9397" y="9398"/>
                </a:lnTo>
                <a:lnTo>
                  <a:pt x="9397" y="0"/>
                </a:lnTo>
                <a:lnTo>
                  <a:pt x="0" y="103251"/>
                </a:lnTo>
                <a:lnTo>
                  <a:pt x="18795" y="122047"/>
                </a:lnTo>
                <a:lnTo>
                  <a:pt x="28066" y="131317"/>
                </a:lnTo>
                <a:lnTo>
                  <a:pt x="46862" y="150113"/>
                </a:lnTo>
                <a:lnTo>
                  <a:pt x="65658" y="159511"/>
                </a:lnTo>
                <a:lnTo>
                  <a:pt x="93724" y="168909"/>
                </a:lnTo>
                <a:lnTo>
                  <a:pt x="112523" y="178307"/>
                </a:lnTo>
                <a:lnTo>
                  <a:pt x="131319" y="187579"/>
                </a:lnTo>
                <a:lnTo>
                  <a:pt x="149987" y="196977"/>
                </a:lnTo>
                <a:lnTo>
                  <a:pt x="178181" y="206375"/>
                </a:lnTo>
                <a:lnTo>
                  <a:pt x="196850" y="215773"/>
                </a:lnTo>
                <a:lnTo>
                  <a:pt x="215645" y="225171"/>
                </a:lnTo>
                <a:lnTo>
                  <a:pt x="234441" y="225171"/>
                </a:lnTo>
                <a:lnTo>
                  <a:pt x="253110" y="234441"/>
                </a:lnTo>
                <a:lnTo>
                  <a:pt x="271905" y="243839"/>
                </a:lnTo>
                <a:lnTo>
                  <a:pt x="300099" y="243839"/>
                </a:lnTo>
                <a:lnTo>
                  <a:pt x="318898" y="253237"/>
                </a:lnTo>
                <a:lnTo>
                  <a:pt x="356362" y="253237"/>
                </a:lnTo>
                <a:lnTo>
                  <a:pt x="375158" y="262635"/>
                </a:lnTo>
                <a:lnTo>
                  <a:pt x="515748" y="262635"/>
                </a:lnTo>
                <a:lnTo>
                  <a:pt x="534544" y="253237"/>
                </a:lnTo>
                <a:lnTo>
                  <a:pt x="553212" y="243839"/>
                </a:lnTo>
                <a:lnTo>
                  <a:pt x="562610" y="234441"/>
                </a:lnTo>
                <a:lnTo>
                  <a:pt x="581406" y="225171"/>
                </a:lnTo>
                <a:lnTo>
                  <a:pt x="590804" y="215773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600" y="17830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74" name="Freeform 10174"/>
          <p:cNvSpPr/>
          <p:nvPr/>
        </p:nvSpPr>
        <p:spPr>
          <a:xfrm rot="-5400000" flipH="0" flipV="0">
            <a:off x="26734030" y="17017504"/>
            <a:ext cx="99046" cy="44188"/>
          </a:xfrm>
          <a:custGeom>
            <a:pathLst>
              <a:path w="609473" h="271908">
                <a:moveTo>
                  <a:pt x="609473" y="159386"/>
                </a:moveTo>
                <a:lnTo>
                  <a:pt x="590805" y="149988"/>
                </a:lnTo>
                <a:lnTo>
                  <a:pt x="572009" y="131191"/>
                </a:lnTo>
                <a:lnTo>
                  <a:pt x="562611" y="121920"/>
                </a:lnTo>
                <a:lnTo>
                  <a:pt x="534541" y="112522"/>
                </a:lnTo>
                <a:lnTo>
                  <a:pt x="515746" y="93726"/>
                </a:lnTo>
                <a:lnTo>
                  <a:pt x="496950" y="84329"/>
                </a:lnTo>
                <a:lnTo>
                  <a:pt x="478281" y="74931"/>
                </a:lnTo>
                <a:lnTo>
                  <a:pt x="450088" y="65660"/>
                </a:lnTo>
                <a:lnTo>
                  <a:pt x="431419" y="56262"/>
                </a:lnTo>
                <a:lnTo>
                  <a:pt x="412623" y="46864"/>
                </a:lnTo>
                <a:lnTo>
                  <a:pt x="393827" y="46864"/>
                </a:lnTo>
                <a:lnTo>
                  <a:pt x="375159" y="37465"/>
                </a:lnTo>
                <a:lnTo>
                  <a:pt x="346962" y="28067"/>
                </a:lnTo>
                <a:lnTo>
                  <a:pt x="328166" y="28067"/>
                </a:lnTo>
                <a:lnTo>
                  <a:pt x="309371" y="18669"/>
                </a:lnTo>
                <a:lnTo>
                  <a:pt x="290702" y="18669"/>
                </a:lnTo>
                <a:lnTo>
                  <a:pt x="271906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1" y="0"/>
                </a:lnTo>
                <a:lnTo>
                  <a:pt x="93725" y="9398"/>
                </a:lnTo>
                <a:lnTo>
                  <a:pt x="75056" y="9398"/>
                </a:lnTo>
                <a:lnTo>
                  <a:pt x="56261" y="18669"/>
                </a:lnTo>
                <a:lnTo>
                  <a:pt x="37465" y="28067"/>
                </a:lnTo>
                <a:lnTo>
                  <a:pt x="28067" y="37465"/>
                </a:lnTo>
                <a:lnTo>
                  <a:pt x="18669" y="46864"/>
                </a:lnTo>
                <a:lnTo>
                  <a:pt x="9271" y="65660"/>
                </a:lnTo>
                <a:lnTo>
                  <a:pt x="0" y="74931"/>
                </a:lnTo>
                <a:lnTo>
                  <a:pt x="0" y="149988"/>
                </a:lnTo>
                <a:lnTo>
                  <a:pt x="9271" y="168784"/>
                </a:lnTo>
                <a:lnTo>
                  <a:pt x="18669" y="178182"/>
                </a:lnTo>
                <a:lnTo>
                  <a:pt x="18669" y="196850"/>
                </a:lnTo>
                <a:lnTo>
                  <a:pt x="37465" y="206248"/>
                </a:lnTo>
                <a:lnTo>
                  <a:pt x="46863" y="225044"/>
                </a:lnTo>
                <a:lnTo>
                  <a:pt x="56261" y="234442"/>
                </a:lnTo>
                <a:lnTo>
                  <a:pt x="65658" y="131191"/>
                </a:lnTo>
                <a:lnTo>
                  <a:pt x="65658" y="112522"/>
                </a:lnTo>
                <a:lnTo>
                  <a:pt x="75056" y="103124"/>
                </a:lnTo>
                <a:lnTo>
                  <a:pt x="84327" y="84329"/>
                </a:lnTo>
                <a:lnTo>
                  <a:pt x="93725" y="74931"/>
                </a:lnTo>
                <a:lnTo>
                  <a:pt x="112521" y="74931"/>
                </a:lnTo>
                <a:lnTo>
                  <a:pt x="140587" y="65660"/>
                </a:lnTo>
                <a:lnTo>
                  <a:pt x="206248" y="65660"/>
                </a:lnTo>
                <a:lnTo>
                  <a:pt x="225044" y="74931"/>
                </a:lnTo>
                <a:lnTo>
                  <a:pt x="262508" y="74931"/>
                </a:lnTo>
                <a:lnTo>
                  <a:pt x="281304" y="84329"/>
                </a:lnTo>
                <a:lnTo>
                  <a:pt x="309371" y="93726"/>
                </a:lnTo>
                <a:lnTo>
                  <a:pt x="328166" y="93726"/>
                </a:lnTo>
                <a:lnTo>
                  <a:pt x="346962" y="103124"/>
                </a:lnTo>
                <a:lnTo>
                  <a:pt x="365761" y="103124"/>
                </a:lnTo>
                <a:lnTo>
                  <a:pt x="384430" y="112522"/>
                </a:lnTo>
                <a:lnTo>
                  <a:pt x="403225" y="121920"/>
                </a:lnTo>
                <a:lnTo>
                  <a:pt x="422021" y="131191"/>
                </a:lnTo>
                <a:lnTo>
                  <a:pt x="450088" y="140590"/>
                </a:lnTo>
                <a:lnTo>
                  <a:pt x="468883" y="149988"/>
                </a:lnTo>
                <a:lnTo>
                  <a:pt x="487552" y="159386"/>
                </a:lnTo>
                <a:lnTo>
                  <a:pt x="515746" y="168784"/>
                </a:lnTo>
                <a:lnTo>
                  <a:pt x="534541" y="187452"/>
                </a:lnTo>
                <a:lnTo>
                  <a:pt x="553210" y="196850"/>
                </a:lnTo>
                <a:lnTo>
                  <a:pt x="562611" y="206248"/>
                </a:lnTo>
                <a:lnTo>
                  <a:pt x="581407" y="225044"/>
                </a:lnTo>
                <a:lnTo>
                  <a:pt x="590805" y="234442"/>
                </a:lnTo>
                <a:lnTo>
                  <a:pt x="590805" y="243714"/>
                </a:lnTo>
                <a:lnTo>
                  <a:pt x="600075" y="262510"/>
                </a:lnTo>
                <a:lnTo>
                  <a:pt x="600075" y="27190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75" name="Freeform 10175"/>
          <p:cNvSpPr/>
          <p:nvPr/>
        </p:nvSpPr>
        <p:spPr>
          <a:xfrm rot="-5400000" flipH="0" flipV="0">
            <a:off x="26754586" y="17009105"/>
            <a:ext cx="99066" cy="42681"/>
          </a:xfrm>
          <a:custGeom>
            <a:pathLst>
              <a:path w="609600" h="262636">
                <a:moveTo>
                  <a:pt x="609600" y="159513"/>
                </a:moveTo>
                <a:lnTo>
                  <a:pt x="609600" y="131319"/>
                </a:lnTo>
                <a:lnTo>
                  <a:pt x="600202" y="121921"/>
                </a:lnTo>
                <a:lnTo>
                  <a:pt x="600202" y="103251"/>
                </a:lnTo>
                <a:lnTo>
                  <a:pt x="590804" y="84455"/>
                </a:lnTo>
                <a:lnTo>
                  <a:pt x="581406" y="75057"/>
                </a:lnTo>
                <a:lnTo>
                  <a:pt x="572008" y="56261"/>
                </a:lnTo>
                <a:lnTo>
                  <a:pt x="562610" y="37593"/>
                </a:lnTo>
                <a:lnTo>
                  <a:pt x="553212" y="28195"/>
                </a:lnTo>
                <a:lnTo>
                  <a:pt x="543814" y="140717"/>
                </a:lnTo>
                <a:lnTo>
                  <a:pt x="543814" y="150115"/>
                </a:lnTo>
                <a:lnTo>
                  <a:pt x="534544" y="168910"/>
                </a:lnTo>
                <a:lnTo>
                  <a:pt x="525146" y="178308"/>
                </a:lnTo>
                <a:lnTo>
                  <a:pt x="515748" y="187579"/>
                </a:lnTo>
                <a:lnTo>
                  <a:pt x="496949" y="196977"/>
                </a:lnTo>
                <a:lnTo>
                  <a:pt x="384429" y="196977"/>
                </a:lnTo>
                <a:lnTo>
                  <a:pt x="365760" y="187579"/>
                </a:lnTo>
                <a:lnTo>
                  <a:pt x="346964" y="187579"/>
                </a:lnTo>
                <a:lnTo>
                  <a:pt x="318898" y="178308"/>
                </a:lnTo>
                <a:lnTo>
                  <a:pt x="300099" y="178308"/>
                </a:lnTo>
                <a:lnTo>
                  <a:pt x="271905" y="168910"/>
                </a:lnTo>
                <a:lnTo>
                  <a:pt x="262508" y="168910"/>
                </a:lnTo>
                <a:lnTo>
                  <a:pt x="243839" y="159513"/>
                </a:lnTo>
                <a:lnTo>
                  <a:pt x="225043" y="150115"/>
                </a:lnTo>
                <a:lnTo>
                  <a:pt x="206247" y="150115"/>
                </a:lnTo>
                <a:lnTo>
                  <a:pt x="187579" y="140717"/>
                </a:lnTo>
                <a:lnTo>
                  <a:pt x="159385" y="131319"/>
                </a:lnTo>
                <a:lnTo>
                  <a:pt x="140589" y="121921"/>
                </a:lnTo>
                <a:lnTo>
                  <a:pt x="112523" y="103251"/>
                </a:lnTo>
                <a:lnTo>
                  <a:pt x="93724" y="93853"/>
                </a:lnTo>
                <a:lnTo>
                  <a:pt x="75055" y="84455"/>
                </a:lnTo>
                <a:lnTo>
                  <a:pt x="56260" y="65659"/>
                </a:lnTo>
                <a:lnTo>
                  <a:pt x="46862" y="56261"/>
                </a:lnTo>
                <a:lnTo>
                  <a:pt x="28066" y="46991"/>
                </a:lnTo>
                <a:lnTo>
                  <a:pt x="18795" y="28195"/>
                </a:lnTo>
                <a:lnTo>
                  <a:pt x="18795" y="18797"/>
                </a:lnTo>
                <a:lnTo>
                  <a:pt x="9397" y="9399"/>
                </a:lnTo>
                <a:lnTo>
                  <a:pt x="9397" y="0"/>
                </a:lnTo>
                <a:lnTo>
                  <a:pt x="0" y="103251"/>
                </a:lnTo>
                <a:lnTo>
                  <a:pt x="18795" y="121921"/>
                </a:lnTo>
                <a:lnTo>
                  <a:pt x="28066" y="131319"/>
                </a:lnTo>
                <a:lnTo>
                  <a:pt x="46862" y="150115"/>
                </a:lnTo>
                <a:lnTo>
                  <a:pt x="65658" y="159513"/>
                </a:lnTo>
                <a:lnTo>
                  <a:pt x="93724" y="168910"/>
                </a:lnTo>
                <a:lnTo>
                  <a:pt x="112523" y="178308"/>
                </a:lnTo>
                <a:lnTo>
                  <a:pt x="131319" y="187579"/>
                </a:lnTo>
                <a:lnTo>
                  <a:pt x="149987" y="196977"/>
                </a:lnTo>
                <a:lnTo>
                  <a:pt x="178181" y="206375"/>
                </a:lnTo>
                <a:lnTo>
                  <a:pt x="196850" y="215774"/>
                </a:lnTo>
                <a:lnTo>
                  <a:pt x="215645" y="225172"/>
                </a:lnTo>
                <a:lnTo>
                  <a:pt x="234441" y="225172"/>
                </a:lnTo>
                <a:lnTo>
                  <a:pt x="253110" y="234570"/>
                </a:lnTo>
                <a:lnTo>
                  <a:pt x="271905" y="243841"/>
                </a:lnTo>
                <a:lnTo>
                  <a:pt x="300099" y="243841"/>
                </a:lnTo>
                <a:lnTo>
                  <a:pt x="318898" y="253239"/>
                </a:lnTo>
                <a:lnTo>
                  <a:pt x="356362" y="253239"/>
                </a:lnTo>
                <a:lnTo>
                  <a:pt x="375158" y="262636"/>
                </a:lnTo>
                <a:lnTo>
                  <a:pt x="515748" y="262636"/>
                </a:lnTo>
                <a:lnTo>
                  <a:pt x="534544" y="253239"/>
                </a:lnTo>
                <a:lnTo>
                  <a:pt x="553212" y="243841"/>
                </a:lnTo>
                <a:lnTo>
                  <a:pt x="562610" y="234570"/>
                </a:lnTo>
                <a:lnTo>
                  <a:pt x="581406" y="225172"/>
                </a:lnTo>
                <a:lnTo>
                  <a:pt x="590804" y="215774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600" y="17830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76" name="Freeform 10176"/>
          <p:cNvSpPr/>
          <p:nvPr/>
        </p:nvSpPr>
        <p:spPr>
          <a:xfrm rot="-5400000" flipH="0" flipV="0">
            <a:off x="26501605" y="17248382"/>
            <a:ext cx="108209" cy="76198"/>
          </a:xfrm>
          <a:custGeom>
            <a:pathLst>
              <a:path w="665862" h="468885">
                <a:moveTo>
                  <a:pt x="665862" y="440818"/>
                </a:moveTo>
                <a:lnTo>
                  <a:pt x="665862" y="187579"/>
                </a:lnTo>
                <a:lnTo>
                  <a:pt x="656464" y="178181"/>
                </a:lnTo>
                <a:lnTo>
                  <a:pt x="637667" y="168784"/>
                </a:lnTo>
                <a:lnTo>
                  <a:pt x="375159" y="93853"/>
                </a:lnTo>
                <a:lnTo>
                  <a:pt x="356363" y="93853"/>
                </a:lnTo>
                <a:lnTo>
                  <a:pt x="346965" y="103124"/>
                </a:lnTo>
                <a:lnTo>
                  <a:pt x="337567" y="112522"/>
                </a:lnTo>
                <a:lnTo>
                  <a:pt x="328168" y="121920"/>
                </a:lnTo>
                <a:lnTo>
                  <a:pt x="328168" y="309499"/>
                </a:lnTo>
                <a:lnTo>
                  <a:pt x="318897" y="318897"/>
                </a:lnTo>
                <a:lnTo>
                  <a:pt x="300101" y="328169"/>
                </a:lnTo>
                <a:lnTo>
                  <a:pt x="290703" y="337567"/>
                </a:lnTo>
                <a:lnTo>
                  <a:pt x="253239" y="337567"/>
                </a:lnTo>
                <a:lnTo>
                  <a:pt x="234442" y="328169"/>
                </a:lnTo>
                <a:lnTo>
                  <a:pt x="168784" y="309499"/>
                </a:lnTo>
                <a:lnTo>
                  <a:pt x="159386" y="309499"/>
                </a:lnTo>
                <a:lnTo>
                  <a:pt x="140590" y="300101"/>
                </a:lnTo>
                <a:lnTo>
                  <a:pt x="121920" y="290703"/>
                </a:lnTo>
                <a:lnTo>
                  <a:pt x="103124" y="281305"/>
                </a:lnTo>
                <a:lnTo>
                  <a:pt x="93726" y="271907"/>
                </a:lnTo>
                <a:lnTo>
                  <a:pt x="84456" y="253239"/>
                </a:lnTo>
                <a:lnTo>
                  <a:pt x="75058" y="243841"/>
                </a:lnTo>
                <a:lnTo>
                  <a:pt x="75058" y="225045"/>
                </a:lnTo>
                <a:lnTo>
                  <a:pt x="65660" y="206375"/>
                </a:lnTo>
                <a:lnTo>
                  <a:pt x="65660" y="18796"/>
                </a:lnTo>
                <a:lnTo>
                  <a:pt x="56262" y="9398"/>
                </a:lnTo>
                <a:lnTo>
                  <a:pt x="37466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215646"/>
                </a:lnTo>
                <a:lnTo>
                  <a:pt x="9398" y="234443"/>
                </a:lnTo>
                <a:lnTo>
                  <a:pt x="9398" y="253239"/>
                </a:lnTo>
                <a:lnTo>
                  <a:pt x="18796" y="271907"/>
                </a:lnTo>
                <a:lnTo>
                  <a:pt x="18796" y="281305"/>
                </a:lnTo>
                <a:lnTo>
                  <a:pt x="28194" y="300101"/>
                </a:lnTo>
                <a:lnTo>
                  <a:pt x="37466" y="309499"/>
                </a:lnTo>
                <a:lnTo>
                  <a:pt x="56262" y="328169"/>
                </a:lnTo>
                <a:lnTo>
                  <a:pt x="65660" y="337567"/>
                </a:lnTo>
                <a:lnTo>
                  <a:pt x="84456" y="346965"/>
                </a:lnTo>
                <a:lnTo>
                  <a:pt x="103124" y="356363"/>
                </a:lnTo>
                <a:lnTo>
                  <a:pt x="121920" y="365761"/>
                </a:lnTo>
                <a:lnTo>
                  <a:pt x="140590" y="375159"/>
                </a:lnTo>
                <a:lnTo>
                  <a:pt x="168784" y="384556"/>
                </a:lnTo>
                <a:lnTo>
                  <a:pt x="234442" y="403225"/>
                </a:lnTo>
                <a:lnTo>
                  <a:pt x="271908" y="403225"/>
                </a:lnTo>
                <a:lnTo>
                  <a:pt x="290703" y="403225"/>
                </a:lnTo>
                <a:lnTo>
                  <a:pt x="309499" y="393954"/>
                </a:lnTo>
                <a:lnTo>
                  <a:pt x="328168" y="393954"/>
                </a:lnTo>
                <a:lnTo>
                  <a:pt x="346965" y="384556"/>
                </a:lnTo>
                <a:lnTo>
                  <a:pt x="365761" y="365761"/>
                </a:lnTo>
                <a:lnTo>
                  <a:pt x="375159" y="346965"/>
                </a:lnTo>
                <a:lnTo>
                  <a:pt x="384430" y="337567"/>
                </a:lnTo>
                <a:lnTo>
                  <a:pt x="393827" y="318897"/>
                </a:lnTo>
                <a:lnTo>
                  <a:pt x="393827" y="290703"/>
                </a:lnTo>
                <a:lnTo>
                  <a:pt x="403225" y="271907"/>
                </a:lnTo>
                <a:lnTo>
                  <a:pt x="403225" y="168784"/>
                </a:lnTo>
                <a:lnTo>
                  <a:pt x="600202" y="225045"/>
                </a:lnTo>
                <a:lnTo>
                  <a:pt x="600202" y="459487"/>
                </a:lnTo>
                <a:lnTo>
                  <a:pt x="609600" y="468885"/>
                </a:lnTo>
                <a:lnTo>
                  <a:pt x="647066" y="468885"/>
                </a:lnTo>
                <a:lnTo>
                  <a:pt x="656464" y="45948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77" name="Freeform 10177"/>
          <p:cNvSpPr/>
          <p:nvPr/>
        </p:nvSpPr>
        <p:spPr>
          <a:xfrm rot="-5400000" flipH="0" flipV="0">
            <a:off x="26595327" y="17256762"/>
            <a:ext cx="108209" cy="59439"/>
          </a:xfrm>
          <a:custGeom>
            <a:pathLst>
              <a:path w="665862" h="365759">
                <a:moveTo>
                  <a:pt x="665862" y="328295"/>
                </a:moveTo>
                <a:lnTo>
                  <a:pt x="665862" y="37592"/>
                </a:lnTo>
                <a:lnTo>
                  <a:pt x="647066" y="28194"/>
                </a:lnTo>
                <a:lnTo>
                  <a:pt x="609600" y="28194"/>
                </a:lnTo>
                <a:lnTo>
                  <a:pt x="600202" y="37592"/>
                </a:lnTo>
                <a:lnTo>
                  <a:pt x="600202" y="281304"/>
                </a:lnTo>
                <a:lnTo>
                  <a:pt x="365761" y="159511"/>
                </a:lnTo>
                <a:lnTo>
                  <a:pt x="365761" y="93852"/>
                </a:lnTo>
                <a:lnTo>
                  <a:pt x="346965" y="84454"/>
                </a:lnTo>
                <a:lnTo>
                  <a:pt x="318897" y="84454"/>
                </a:lnTo>
                <a:lnTo>
                  <a:pt x="300101" y="93852"/>
                </a:lnTo>
                <a:lnTo>
                  <a:pt x="300101" y="131318"/>
                </a:lnTo>
                <a:lnTo>
                  <a:pt x="46864" y="0"/>
                </a:lnTo>
                <a:lnTo>
                  <a:pt x="18796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46990"/>
                </a:lnTo>
                <a:lnTo>
                  <a:pt x="18796" y="65658"/>
                </a:lnTo>
                <a:lnTo>
                  <a:pt x="300101" y="206375"/>
                </a:lnTo>
                <a:lnTo>
                  <a:pt x="300101" y="272033"/>
                </a:lnTo>
                <a:lnTo>
                  <a:pt x="309499" y="281304"/>
                </a:lnTo>
                <a:lnTo>
                  <a:pt x="346965" y="281304"/>
                </a:lnTo>
                <a:lnTo>
                  <a:pt x="365761" y="272033"/>
                </a:lnTo>
                <a:lnTo>
                  <a:pt x="365761" y="234442"/>
                </a:lnTo>
                <a:lnTo>
                  <a:pt x="618871" y="365759"/>
                </a:lnTo>
                <a:lnTo>
                  <a:pt x="647066" y="365759"/>
                </a:lnTo>
                <a:lnTo>
                  <a:pt x="656464" y="34709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78" name="Freeform 10178"/>
          <p:cNvSpPr/>
          <p:nvPr/>
        </p:nvSpPr>
        <p:spPr>
          <a:xfrm rot="-5400000" flipH="0" flipV="0">
            <a:off x="26656293" y="17268959"/>
            <a:ext cx="99066" cy="44187"/>
          </a:xfrm>
          <a:custGeom>
            <a:pathLst>
              <a:path w="609600" h="271907">
                <a:moveTo>
                  <a:pt x="609600" y="159386"/>
                </a:moveTo>
                <a:lnTo>
                  <a:pt x="590805" y="149988"/>
                </a:lnTo>
                <a:lnTo>
                  <a:pt x="572009" y="131192"/>
                </a:lnTo>
                <a:lnTo>
                  <a:pt x="562738" y="121921"/>
                </a:lnTo>
                <a:lnTo>
                  <a:pt x="534543" y="112522"/>
                </a:lnTo>
                <a:lnTo>
                  <a:pt x="515747" y="93726"/>
                </a:lnTo>
                <a:lnTo>
                  <a:pt x="497078" y="84328"/>
                </a:lnTo>
                <a:lnTo>
                  <a:pt x="478283" y="74930"/>
                </a:lnTo>
                <a:lnTo>
                  <a:pt x="450089" y="65659"/>
                </a:lnTo>
                <a:lnTo>
                  <a:pt x="431419" y="56262"/>
                </a:lnTo>
                <a:lnTo>
                  <a:pt x="412623" y="46864"/>
                </a:lnTo>
                <a:lnTo>
                  <a:pt x="393827" y="46864"/>
                </a:lnTo>
                <a:lnTo>
                  <a:pt x="375159" y="37466"/>
                </a:lnTo>
                <a:lnTo>
                  <a:pt x="346965" y="28068"/>
                </a:lnTo>
                <a:lnTo>
                  <a:pt x="328168" y="28068"/>
                </a:lnTo>
                <a:lnTo>
                  <a:pt x="309499" y="18670"/>
                </a:lnTo>
                <a:lnTo>
                  <a:pt x="290703" y="18670"/>
                </a:lnTo>
                <a:lnTo>
                  <a:pt x="271908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2" y="0"/>
                </a:lnTo>
                <a:lnTo>
                  <a:pt x="93726" y="9398"/>
                </a:lnTo>
                <a:lnTo>
                  <a:pt x="75058" y="9398"/>
                </a:lnTo>
                <a:lnTo>
                  <a:pt x="56262" y="18670"/>
                </a:lnTo>
                <a:lnTo>
                  <a:pt x="37466" y="28068"/>
                </a:lnTo>
                <a:lnTo>
                  <a:pt x="28194" y="37466"/>
                </a:lnTo>
                <a:lnTo>
                  <a:pt x="18796" y="46864"/>
                </a:lnTo>
                <a:lnTo>
                  <a:pt x="9398" y="65659"/>
                </a:lnTo>
                <a:lnTo>
                  <a:pt x="0" y="74930"/>
                </a:lnTo>
                <a:lnTo>
                  <a:pt x="0" y="149988"/>
                </a:lnTo>
                <a:lnTo>
                  <a:pt x="9398" y="168783"/>
                </a:lnTo>
                <a:lnTo>
                  <a:pt x="18796" y="178181"/>
                </a:lnTo>
                <a:lnTo>
                  <a:pt x="18796" y="196977"/>
                </a:lnTo>
                <a:lnTo>
                  <a:pt x="37466" y="206248"/>
                </a:lnTo>
                <a:lnTo>
                  <a:pt x="46864" y="225045"/>
                </a:lnTo>
                <a:lnTo>
                  <a:pt x="56262" y="234443"/>
                </a:lnTo>
                <a:lnTo>
                  <a:pt x="65660" y="131192"/>
                </a:lnTo>
                <a:lnTo>
                  <a:pt x="65660" y="112522"/>
                </a:lnTo>
                <a:lnTo>
                  <a:pt x="75058" y="103124"/>
                </a:lnTo>
                <a:lnTo>
                  <a:pt x="84456" y="84328"/>
                </a:lnTo>
                <a:lnTo>
                  <a:pt x="93726" y="74930"/>
                </a:lnTo>
                <a:lnTo>
                  <a:pt x="112522" y="74930"/>
                </a:lnTo>
                <a:lnTo>
                  <a:pt x="140590" y="65659"/>
                </a:lnTo>
                <a:lnTo>
                  <a:pt x="206375" y="65659"/>
                </a:lnTo>
                <a:lnTo>
                  <a:pt x="225044" y="74930"/>
                </a:lnTo>
                <a:lnTo>
                  <a:pt x="262637" y="74930"/>
                </a:lnTo>
                <a:lnTo>
                  <a:pt x="281306" y="84328"/>
                </a:lnTo>
                <a:lnTo>
                  <a:pt x="309499" y="93726"/>
                </a:lnTo>
                <a:lnTo>
                  <a:pt x="328168" y="93726"/>
                </a:lnTo>
                <a:lnTo>
                  <a:pt x="346965" y="103124"/>
                </a:lnTo>
                <a:lnTo>
                  <a:pt x="365761" y="103124"/>
                </a:lnTo>
                <a:lnTo>
                  <a:pt x="384430" y="112522"/>
                </a:lnTo>
                <a:lnTo>
                  <a:pt x="403225" y="121921"/>
                </a:lnTo>
                <a:lnTo>
                  <a:pt x="422021" y="131192"/>
                </a:lnTo>
                <a:lnTo>
                  <a:pt x="450089" y="140590"/>
                </a:lnTo>
                <a:lnTo>
                  <a:pt x="468885" y="149988"/>
                </a:lnTo>
                <a:lnTo>
                  <a:pt x="487681" y="159386"/>
                </a:lnTo>
                <a:lnTo>
                  <a:pt x="515747" y="168783"/>
                </a:lnTo>
                <a:lnTo>
                  <a:pt x="534543" y="187452"/>
                </a:lnTo>
                <a:lnTo>
                  <a:pt x="553340" y="196977"/>
                </a:lnTo>
                <a:lnTo>
                  <a:pt x="562738" y="206248"/>
                </a:lnTo>
                <a:lnTo>
                  <a:pt x="581407" y="225045"/>
                </a:lnTo>
                <a:lnTo>
                  <a:pt x="590805" y="234443"/>
                </a:lnTo>
                <a:lnTo>
                  <a:pt x="590805" y="243841"/>
                </a:lnTo>
                <a:lnTo>
                  <a:pt x="600202" y="262509"/>
                </a:lnTo>
                <a:lnTo>
                  <a:pt x="600202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79" name="Freeform 10179"/>
          <p:cNvSpPr/>
          <p:nvPr/>
        </p:nvSpPr>
        <p:spPr>
          <a:xfrm rot="-5400000" flipH="0" flipV="0">
            <a:off x="26676861" y="17260570"/>
            <a:ext cx="99066" cy="42681"/>
          </a:xfrm>
          <a:custGeom>
            <a:pathLst>
              <a:path w="609600" h="262635">
                <a:moveTo>
                  <a:pt x="609600" y="159511"/>
                </a:moveTo>
                <a:lnTo>
                  <a:pt x="609600" y="131317"/>
                </a:lnTo>
                <a:lnTo>
                  <a:pt x="600202" y="122047"/>
                </a:lnTo>
                <a:lnTo>
                  <a:pt x="600202" y="103251"/>
                </a:lnTo>
                <a:lnTo>
                  <a:pt x="590804" y="84455"/>
                </a:lnTo>
                <a:lnTo>
                  <a:pt x="581405" y="75056"/>
                </a:lnTo>
                <a:lnTo>
                  <a:pt x="572007" y="56260"/>
                </a:lnTo>
                <a:lnTo>
                  <a:pt x="562609" y="37591"/>
                </a:lnTo>
                <a:lnTo>
                  <a:pt x="553338" y="28194"/>
                </a:lnTo>
                <a:lnTo>
                  <a:pt x="543940" y="140715"/>
                </a:lnTo>
                <a:lnTo>
                  <a:pt x="543940" y="150113"/>
                </a:lnTo>
                <a:lnTo>
                  <a:pt x="534543" y="168909"/>
                </a:lnTo>
                <a:lnTo>
                  <a:pt x="525145" y="178307"/>
                </a:lnTo>
                <a:lnTo>
                  <a:pt x="515747" y="187579"/>
                </a:lnTo>
                <a:lnTo>
                  <a:pt x="497078" y="196977"/>
                </a:lnTo>
                <a:lnTo>
                  <a:pt x="384429" y="196977"/>
                </a:lnTo>
                <a:lnTo>
                  <a:pt x="365759" y="187579"/>
                </a:lnTo>
                <a:lnTo>
                  <a:pt x="346963" y="187579"/>
                </a:lnTo>
                <a:lnTo>
                  <a:pt x="318897" y="178307"/>
                </a:lnTo>
                <a:lnTo>
                  <a:pt x="300101" y="178307"/>
                </a:lnTo>
                <a:lnTo>
                  <a:pt x="271906" y="168909"/>
                </a:lnTo>
                <a:lnTo>
                  <a:pt x="262635" y="168909"/>
                </a:lnTo>
                <a:lnTo>
                  <a:pt x="243839" y="159511"/>
                </a:lnTo>
                <a:lnTo>
                  <a:pt x="225044" y="150113"/>
                </a:lnTo>
                <a:lnTo>
                  <a:pt x="206375" y="150113"/>
                </a:lnTo>
                <a:lnTo>
                  <a:pt x="187579" y="140715"/>
                </a:lnTo>
                <a:lnTo>
                  <a:pt x="159384" y="131317"/>
                </a:lnTo>
                <a:lnTo>
                  <a:pt x="140588" y="122047"/>
                </a:lnTo>
                <a:lnTo>
                  <a:pt x="112522" y="103251"/>
                </a:lnTo>
                <a:lnTo>
                  <a:pt x="93726" y="93853"/>
                </a:lnTo>
                <a:lnTo>
                  <a:pt x="75056" y="84455"/>
                </a:lnTo>
                <a:lnTo>
                  <a:pt x="56260" y="65785"/>
                </a:lnTo>
                <a:lnTo>
                  <a:pt x="46862" y="56260"/>
                </a:lnTo>
                <a:lnTo>
                  <a:pt x="28194" y="46989"/>
                </a:lnTo>
                <a:lnTo>
                  <a:pt x="18796" y="28194"/>
                </a:lnTo>
                <a:lnTo>
                  <a:pt x="18796" y="18796"/>
                </a:lnTo>
                <a:lnTo>
                  <a:pt x="9398" y="9398"/>
                </a:lnTo>
                <a:lnTo>
                  <a:pt x="9398" y="0"/>
                </a:lnTo>
                <a:lnTo>
                  <a:pt x="0" y="103251"/>
                </a:lnTo>
                <a:lnTo>
                  <a:pt x="18796" y="122047"/>
                </a:lnTo>
                <a:lnTo>
                  <a:pt x="28194" y="131317"/>
                </a:lnTo>
                <a:lnTo>
                  <a:pt x="46862" y="150113"/>
                </a:lnTo>
                <a:lnTo>
                  <a:pt x="65658" y="159511"/>
                </a:lnTo>
                <a:lnTo>
                  <a:pt x="93726" y="168909"/>
                </a:lnTo>
                <a:lnTo>
                  <a:pt x="112522" y="178307"/>
                </a:lnTo>
                <a:lnTo>
                  <a:pt x="131318" y="187579"/>
                </a:lnTo>
                <a:lnTo>
                  <a:pt x="150113" y="196977"/>
                </a:lnTo>
                <a:lnTo>
                  <a:pt x="178180" y="206375"/>
                </a:lnTo>
                <a:lnTo>
                  <a:pt x="196977" y="215773"/>
                </a:lnTo>
                <a:lnTo>
                  <a:pt x="215646" y="225171"/>
                </a:lnTo>
                <a:lnTo>
                  <a:pt x="234441" y="225171"/>
                </a:lnTo>
                <a:lnTo>
                  <a:pt x="253237" y="234441"/>
                </a:lnTo>
                <a:lnTo>
                  <a:pt x="271906" y="243839"/>
                </a:lnTo>
                <a:lnTo>
                  <a:pt x="300101" y="243839"/>
                </a:lnTo>
                <a:lnTo>
                  <a:pt x="318897" y="253237"/>
                </a:lnTo>
                <a:lnTo>
                  <a:pt x="356361" y="253237"/>
                </a:lnTo>
                <a:lnTo>
                  <a:pt x="375157" y="262635"/>
                </a:lnTo>
                <a:lnTo>
                  <a:pt x="515747" y="262635"/>
                </a:lnTo>
                <a:lnTo>
                  <a:pt x="534543" y="253237"/>
                </a:lnTo>
                <a:lnTo>
                  <a:pt x="553338" y="243839"/>
                </a:lnTo>
                <a:lnTo>
                  <a:pt x="562609" y="234441"/>
                </a:lnTo>
                <a:lnTo>
                  <a:pt x="581405" y="225171"/>
                </a:lnTo>
                <a:lnTo>
                  <a:pt x="590804" y="215773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600" y="17830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80" name="Freeform 10180"/>
          <p:cNvSpPr/>
          <p:nvPr/>
        </p:nvSpPr>
        <p:spPr>
          <a:xfrm rot="-5400000" flipH="0" flipV="0">
            <a:off x="26734020" y="17268959"/>
            <a:ext cx="99066" cy="44188"/>
          </a:xfrm>
          <a:custGeom>
            <a:pathLst>
              <a:path w="609600" h="271908">
                <a:moveTo>
                  <a:pt x="609600" y="159386"/>
                </a:moveTo>
                <a:lnTo>
                  <a:pt x="590805" y="149988"/>
                </a:lnTo>
                <a:lnTo>
                  <a:pt x="572009" y="131191"/>
                </a:lnTo>
                <a:lnTo>
                  <a:pt x="562738" y="121920"/>
                </a:lnTo>
                <a:lnTo>
                  <a:pt x="534543" y="112522"/>
                </a:lnTo>
                <a:lnTo>
                  <a:pt x="515747" y="93726"/>
                </a:lnTo>
                <a:lnTo>
                  <a:pt x="497078" y="84329"/>
                </a:lnTo>
                <a:lnTo>
                  <a:pt x="478283" y="74931"/>
                </a:lnTo>
                <a:lnTo>
                  <a:pt x="450089" y="65660"/>
                </a:lnTo>
                <a:lnTo>
                  <a:pt x="431419" y="56262"/>
                </a:lnTo>
                <a:lnTo>
                  <a:pt x="412623" y="46864"/>
                </a:lnTo>
                <a:lnTo>
                  <a:pt x="393827" y="46864"/>
                </a:lnTo>
                <a:lnTo>
                  <a:pt x="375159" y="37465"/>
                </a:lnTo>
                <a:lnTo>
                  <a:pt x="346965" y="28067"/>
                </a:lnTo>
                <a:lnTo>
                  <a:pt x="328168" y="28067"/>
                </a:lnTo>
                <a:lnTo>
                  <a:pt x="309499" y="18669"/>
                </a:lnTo>
                <a:lnTo>
                  <a:pt x="290703" y="18669"/>
                </a:lnTo>
                <a:lnTo>
                  <a:pt x="271908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2" y="0"/>
                </a:lnTo>
                <a:lnTo>
                  <a:pt x="93726" y="9398"/>
                </a:lnTo>
                <a:lnTo>
                  <a:pt x="75058" y="9398"/>
                </a:lnTo>
                <a:lnTo>
                  <a:pt x="56262" y="18669"/>
                </a:lnTo>
                <a:lnTo>
                  <a:pt x="37466" y="28067"/>
                </a:lnTo>
                <a:lnTo>
                  <a:pt x="28194" y="37465"/>
                </a:lnTo>
                <a:lnTo>
                  <a:pt x="18796" y="46864"/>
                </a:lnTo>
                <a:lnTo>
                  <a:pt x="9398" y="65660"/>
                </a:lnTo>
                <a:lnTo>
                  <a:pt x="0" y="74931"/>
                </a:lnTo>
                <a:lnTo>
                  <a:pt x="0" y="149988"/>
                </a:lnTo>
                <a:lnTo>
                  <a:pt x="9398" y="168784"/>
                </a:lnTo>
                <a:lnTo>
                  <a:pt x="18796" y="178182"/>
                </a:lnTo>
                <a:lnTo>
                  <a:pt x="18796" y="196850"/>
                </a:lnTo>
                <a:lnTo>
                  <a:pt x="37466" y="206248"/>
                </a:lnTo>
                <a:lnTo>
                  <a:pt x="46864" y="225044"/>
                </a:lnTo>
                <a:lnTo>
                  <a:pt x="56262" y="234442"/>
                </a:lnTo>
                <a:lnTo>
                  <a:pt x="65660" y="131191"/>
                </a:lnTo>
                <a:lnTo>
                  <a:pt x="65660" y="112522"/>
                </a:lnTo>
                <a:lnTo>
                  <a:pt x="75058" y="103124"/>
                </a:lnTo>
                <a:lnTo>
                  <a:pt x="84456" y="84329"/>
                </a:lnTo>
                <a:lnTo>
                  <a:pt x="93726" y="74931"/>
                </a:lnTo>
                <a:lnTo>
                  <a:pt x="112522" y="74931"/>
                </a:lnTo>
                <a:lnTo>
                  <a:pt x="140590" y="65660"/>
                </a:lnTo>
                <a:lnTo>
                  <a:pt x="206375" y="65660"/>
                </a:lnTo>
                <a:lnTo>
                  <a:pt x="225044" y="74931"/>
                </a:lnTo>
                <a:lnTo>
                  <a:pt x="262637" y="74931"/>
                </a:lnTo>
                <a:lnTo>
                  <a:pt x="281306" y="84329"/>
                </a:lnTo>
                <a:lnTo>
                  <a:pt x="309499" y="93726"/>
                </a:lnTo>
                <a:lnTo>
                  <a:pt x="328168" y="93726"/>
                </a:lnTo>
                <a:lnTo>
                  <a:pt x="346965" y="103124"/>
                </a:lnTo>
                <a:lnTo>
                  <a:pt x="365761" y="103124"/>
                </a:lnTo>
                <a:lnTo>
                  <a:pt x="384430" y="112522"/>
                </a:lnTo>
                <a:lnTo>
                  <a:pt x="403225" y="121920"/>
                </a:lnTo>
                <a:lnTo>
                  <a:pt x="422021" y="131191"/>
                </a:lnTo>
                <a:lnTo>
                  <a:pt x="450089" y="140590"/>
                </a:lnTo>
                <a:lnTo>
                  <a:pt x="468885" y="149988"/>
                </a:lnTo>
                <a:lnTo>
                  <a:pt x="487681" y="159386"/>
                </a:lnTo>
                <a:lnTo>
                  <a:pt x="515747" y="168784"/>
                </a:lnTo>
                <a:lnTo>
                  <a:pt x="534543" y="187452"/>
                </a:lnTo>
                <a:lnTo>
                  <a:pt x="553340" y="196850"/>
                </a:lnTo>
                <a:lnTo>
                  <a:pt x="562738" y="206248"/>
                </a:lnTo>
                <a:lnTo>
                  <a:pt x="581407" y="225044"/>
                </a:lnTo>
                <a:lnTo>
                  <a:pt x="590805" y="234442"/>
                </a:lnTo>
                <a:lnTo>
                  <a:pt x="590805" y="243714"/>
                </a:lnTo>
                <a:lnTo>
                  <a:pt x="600202" y="262510"/>
                </a:lnTo>
                <a:lnTo>
                  <a:pt x="600202" y="27190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81" name="Freeform 10181"/>
          <p:cNvSpPr/>
          <p:nvPr/>
        </p:nvSpPr>
        <p:spPr>
          <a:xfrm rot="-5400000" flipH="0" flipV="0">
            <a:off x="26754586" y="17260569"/>
            <a:ext cx="99066" cy="42681"/>
          </a:xfrm>
          <a:custGeom>
            <a:pathLst>
              <a:path w="609600" h="262636">
                <a:moveTo>
                  <a:pt x="609600" y="159513"/>
                </a:moveTo>
                <a:lnTo>
                  <a:pt x="609600" y="131319"/>
                </a:lnTo>
                <a:lnTo>
                  <a:pt x="600202" y="121921"/>
                </a:lnTo>
                <a:lnTo>
                  <a:pt x="600202" y="103251"/>
                </a:lnTo>
                <a:lnTo>
                  <a:pt x="590804" y="84455"/>
                </a:lnTo>
                <a:lnTo>
                  <a:pt x="581405" y="75057"/>
                </a:lnTo>
                <a:lnTo>
                  <a:pt x="572007" y="56261"/>
                </a:lnTo>
                <a:lnTo>
                  <a:pt x="562609" y="37593"/>
                </a:lnTo>
                <a:lnTo>
                  <a:pt x="553338" y="28195"/>
                </a:lnTo>
                <a:lnTo>
                  <a:pt x="543940" y="140717"/>
                </a:lnTo>
                <a:lnTo>
                  <a:pt x="543940" y="150115"/>
                </a:lnTo>
                <a:lnTo>
                  <a:pt x="534543" y="168910"/>
                </a:lnTo>
                <a:lnTo>
                  <a:pt x="525145" y="178308"/>
                </a:lnTo>
                <a:lnTo>
                  <a:pt x="515747" y="187579"/>
                </a:lnTo>
                <a:lnTo>
                  <a:pt x="497078" y="196977"/>
                </a:lnTo>
                <a:lnTo>
                  <a:pt x="384429" y="196977"/>
                </a:lnTo>
                <a:lnTo>
                  <a:pt x="365759" y="187579"/>
                </a:lnTo>
                <a:lnTo>
                  <a:pt x="346963" y="187579"/>
                </a:lnTo>
                <a:lnTo>
                  <a:pt x="318897" y="178308"/>
                </a:lnTo>
                <a:lnTo>
                  <a:pt x="300101" y="178308"/>
                </a:lnTo>
                <a:lnTo>
                  <a:pt x="271906" y="168910"/>
                </a:lnTo>
                <a:lnTo>
                  <a:pt x="262635" y="168910"/>
                </a:lnTo>
                <a:lnTo>
                  <a:pt x="243839" y="159513"/>
                </a:lnTo>
                <a:lnTo>
                  <a:pt x="225044" y="150115"/>
                </a:lnTo>
                <a:lnTo>
                  <a:pt x="206375" y="150115"/>
                </a:lnTo>
                <a:lnTo>
                  <a:pt x="187579" y="140717"/>
                </a:lnTo>
                <a:lnTo>
                  <a:pt x="159384" y="131319"/>
                </a:lnTo>
                <a:lnTo>
                  <a:pt x="140588" y="121921"/>
                </a:lnTo>
                <a:lnTo>
                  <a:pt x="112522" y="103251"/>
                </a:lnTo>
                <a:lnTo>
                  <a:pt x="93726" y="93853"/>
                </a:lnTo>
                <a:lnTo>
                  <a:pt x="75056" y="84455"/>
                </a:lnTo>
                <a:lnTo>
                  <a:pt x="56260" y="65659"/>
                </a:lnTo>
                <a:lnTo>
                  <a:pt x="46862" y="56261"/>
                </a:lnTo>
                <a:lnTo>
                  <a:pt x="28194" y="46991"/>
                </a:lnTo>
                <a:lnTo>
                  <a:pt x="18796" y="28195"/>
                </a:lnTo>
                <a:lnTo>
                  <a:pt x="18796" y="18797"/>
                </a:lnTo>
                <a:lnTo>
                  <a:pt x="9398" y="9399"/>
                </a:lnTo>
                <a:lnTo>
                  <a:pt x="9398" y="0"/>
                </a:lnTo>
                <a:lnTo>
                  <a:pt x="0" y="103251"/>
                </a:lnTo>
                <a:lnTo>
                  <a:pt x="18796" y="121921"/>
                </a:lnTo>
                <a:lnTo>
                  <a:pt x="28194" y="131319"/>
                </a:lnTo>
                <a:lnTo>
                  <a:pt x="46862" y="150115"/>
                </a:lnTo>
                <a:lnTo>
                  <a:pt x="65658" y="159513"/>
                </a:lnTo>
                <a:lnTo>
                  <a:pt x="93726" y="168910"/>
                </a:lnTo>
                <a:lnTo>
                  <a:pt x="112522" y="178308"/>
                </a:lnTo>
                <a:lnTo>
                  <a:pt x="131318" y="187579"/>
                </a:lnTo>
                <a:lnTo>
                  <a:pt x="150113" y="196977"/>
                </a:lnTo>
                <a:lnTo>
                  <a:pt x="178180" y="206375"/>
                </a:lnTo>
                <a:lnTo>
                  <a:pt x="196977" y="215774"/>
                </a:lnTo>
                <a:lnTo>
                  <a:pt x="215646" y="225172"/>
                </a:lnTo>
                <a:lnTo>
                  <a:pt x="234441" y="225172"/>
                </a:lnTo>
                <a:lnTo>
                  <a:pt x="253237" y="234570"/>
                </a:lnTo>
                <a:lnTo>
                  <a:pt x="271906" y="243841"/>
                </a:lnTo>
                <a:lnTo>
                  <a:pt x="300101" y="243841"/>
                </a:lnTo>
                <a:lnTo>
                  <a:pt x="318897" y="253239"/>
                </a:lnTo>
                <a:lnTo>
                  <a:pt x="356361" y="253239"/>
                </a:lnTo>
                <a:lnTo>
                  <a:pt x="375157" y="262636"/>
                </a:lnTo>
                <a:lnTo>
                  <a:pt x="515747" y="262636"/>
                </a:lnTo>
                <a:lnTo>
                  <a:pt x="534543" y="253239"/>
                </a:lnTo>
                <a:lnTo>
                  <a:pt x="553338" y="243841"/>
                </a:lnTo>
                <a:lnTo>
                  <a:pt x="562609" y="234570"/>
                </a:lnTo>
                <a:lnTo>
                  <a:pt x="581405" y="225172"/>
                </a:lnTo>
                <a:lnTo>
                  <a:pt x="590804" y="215774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600" y="17830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82" name="Freeform 10182"/>
          <p:cNvSpPr/>
          <p:nvPr/>
        </p:nvSpPr>
        <p:spPr>
          <a:xfrm rot="-5400000" flipH="0" flipV="0">
            <a:off x="26558765" y="17524994"/>
            <a:ext cx="100593" cy="36572"/>
          </a:xfrm>
          <a:custGeom>
            <a:pathLst>
              <a:path w="618998" h="225044">
                <a:moveTo>
                  <a:pt x="618998" y="225044"/>
                </a:moveTo>
                <a:lnTo>
                  <a:pt x="543940" y="140588"/>
                </a:lnTo>
                <a:lnTo>
                  <a:pt x="46862" y="0"/>
                </a:lnTo>
                <a:lnTo>
                  <a:pt x="28193" y="0"/>
                </a:lnTo>
                <a:lnTo>
                  <a:pt x="9398" y="9271"/>
                </a:lnTo>
                <a:lnTo>
                  <a:pt x="9398" y="18669"/>
                </a:lnTo>
                <a:lnTo>
                  <a:pt x="0" y="37464"/>
                </a:lnTo>
                <a:lnTo>
                  <a:pt x="9398" y="56133"/>
                </a:lnTo>
                <a:lnTo>
                  <a:pt x="28193" y="6553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83" name="Freeform 10183"/>
          <p:cNvSpPr/>
          <p:nvPr/>
        </p:nvSpPr>
        <p:spPr>
          <a:xfrm rot="-5400000" flipH="0" flipV="0">
            <a:off x="26592292" y="17482324"/>
            <a:ext cx="32010" cy="38099"/>
          </a:xfrm>
          <a:custGeom>
            <a:pathLst>
              <a:path w="196977" h="234442">
                <a:moveTo>
                  <a:pt x="196977" y="206248"/>
                </a:moveTo>
                <a:lnTo>
                  <a:pt x="196977" y="206248"/>
                </a:lnTo>
                <a:lnTo>
                  <a:pt x="187579" y="187452"/>
                </a:lnTo>
                <a:lnTo>
                  <a:pt x="56262" y="9398"/>
                </a:lnTo>
                <a:lnTo>
                  <a:pt x="37593" y="0"/>
                </a:lnTo>
                <a:lnTo>
                  <a:pt x="9399" y="0"/>
                </a:lnTo>
                <a:lnTo>
                  <a:pt x="9399" y="9398"/>
                </a:lnTo>
                <a:lnTo>
                  <a:pt x="0" y="28067"/>
                </a:lnTo>
                <a:lnTo>
                  <a:pt x="0" y="46862"/>
                </a:lnTo>
                <a:lnTo>
                  <a:pt x="75057" y="149986"/>
                </a:lnTo>
                <a:lnTo>
                  <a:pt x="150115" y="234442"/>
                </a:lnTo>
                <a:lnTo>
                  <a:pt x="178308" y="234442"/>
                </a:lnTo>
                <a:lnTo>
                  <a:pt x="187579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84" name="Freeform 10184"/>
          <p:cNvSpPr/>
          <p:nvPr/>
        </p:nvSpPr>
        <p:spPr>
          <a:xfrm rot="-5400000" flipH="0" flipV="0">
            <a:off x="26649441" y="17544034"/>
            <a:ext cx="45715" cy="35044"/>
          </a:xfrm>
          <a:custGeom>
            <a:pathLst>
              <a:path w="281305" h="215646">
                <a:moveTo>
                  <a:pt x="281305" y="196850"/>
                </a:moveTo>
                <a:lnTo>
                  <a:pt x="271908" y="65531"/>
                </a:lnTo>
                <a:lnTo>
                  <a:pt x="271908" y="112522"/>
                </a:lnTo>
                <a:lnTo>
                  <a:pt x="262510" y="131318"/>
                </a:lnTo>
                <a:lnTo>
                  <a:pt x="243714" y="140588"/>
                </a:lnTo>
                <a:lnTo>
                  <a:pt x="234316" y="149986"/>
                </a:lnTo>
                <a:lnTo>
                  <a:pt x="196850" y="149986"/>
                </a:lnTo>
                <a:lnTo>
                  <a:pt x="178054" y="140588"/>
                </a:lnTo>
                <a:lnTo>
                  <a:pt x="112522" y="121920"/>
                </a:lnTo>
                <a:lnTo>
                  <a:pt x="103124" y="121920"/>
                </a:lnTo>
                <a:lnTo>
                  <a:pt x="84328" y="112522"/>
                </a:lnTo>
                <a:lnTo>
                  <a:pt x="65533" y="112522"/>
                </a:lnTo>
                <a:lnTo>
                  <a:pt x="56262" y="93726"/>
                </a:lnTo>
                <a:lnTo>
                  <a:pt x="37466" y="84327"/>
                </a:lnTo>
                <a:lnTo>
                  <a:pt x="28068" y="74929"/>
                </a:lnTo>
                <a:lnTo>
                  <a:pt x="18670" y="56260"/>
                </a:lnTo>
                <a:lnTo>
                  <a:pt x="18670" y="37464"/>
                </a:lnTo>
                <a:lnTo>
                  <a:pt x="9271" y="18669"/>
                </a:lnTo>
                <a:lnTo>
                  <a:pt x="9271" y="0"/>
                </a:lnTo>
                <a:lnTo>
                  <a:pt x="0" y="140588"/>
                </a:lnTo>
                <a:lnTo>
                  <a:pt x="9271" y="149986"/>
                </a:lnTo>
                <a:lnTo>
                  <a:pt x="28068" y="159384"/>
                </a:lnTo>
                <a:lnTo>
                  <a:pt x="46864" y="168782"/>
                </a:lnTo>
                <a:lnTo>
                  <a:pt x="65533" y="178180"/>
                </a:lnTo>
                <a:lnTo>
                  <a:pt x="84328" y="187578"/>
                </a:lnTo>
                <a:lnTo>
                  <a:pt x="112522" y="196850"/>
                </a:lnTo>
                <a:lnTo>
                  <a:pt x="178054" y="215646"/>
                </a:lnTo>
                <a:lnTo>
                  <a:pt x="253112" y="215646"/>
                </a:lnTo>
                <a:lnTo>
                  <a:pt x="271908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85" name="Freeform 10185"/>
          <p:cNvSpPr/>
          <p:nvPr/>
        </p:nvSpPr>
        <p:spPr>
          <a:xfrm rot="-5400000" flipH="0" flipV="0">
            <a:off x="26643343" y="17495275"/>
            <a:ext cx="35044" cy="33517"/>
          </a:xfrm>
          <a:custGeom>
            <a:pathLst>
              <a:path w="215646" h="206247">
                <a:moveTo>
                  <a:pt x="215646" y="65659"/>
                </a:moveTo>
                <a:lnTo>
                  <a:pt x="196850" y="46862"/>
                </a:lnTo>
                <a:lnTo>
                  <a:pt x="187452" y="37464"/>
                </a:lnTo>
                <a:lnTo>
                  <a:pt x="168782" y="28066"/>
                </a:lnTo>
                <a:lnTo>
                  <a:pt x="149986" y="18795"/>
                </a:lnTo>
                <a:lnTo>
                  <a:pt x="131191" y="9397"/>
                </a:lnTo>
                <a:lnTo>
                  <a:pt x="103124" y="9397"/>
                </a:lnTo>
                <a:lnTo>
                  <a:pt x="93726" y="0"/>
                </a:lnTo>
                <a:lnTo>
                  <a:pt x="56260" y="0"/>
                </a:lnTo>
                <a:lnTo>
                  <a:pt x="28067" y="9397"/>
                </a:lnTo>
                <a:lnTo>
                  <a:pt x="9398" y="9397"/>
                </a:lnTo>
                <a:lnTo>
                  <a:pt x="0" y="18795"/>
                </a:lnTo>
                <a:lnTo>
                  <a:pt x="9398" y="149986"/>
                </a:lnTo>
                <a:lnTo>
                  <a:pt x="9398" y="103123"/>
                </a:lnTo>
                <a:lnTo>
                  <a:pt x="18669" y="84328"/>
                </a:lnTo>
                <a:lnTo>
                  <a:pt x="37464" y="75057"/>
                </a:lnTo>
                <a:lnTo>
                  <a:pt x="46862" y="75057"/>
                </a:lnTo>
                <a:lnTo>
                  <a:pt x="65658" y="65659"/>
                </a:lnTo>
                <a:lnTo>
                  <a:pt x="84328" y="65659"/>
                </a:lnTo>
                <a:lnTo>
                  <a:pt x="103124" y="75057"/>
                </a:lnTo>
                <a:lnTo>
                  <a:pt x="112522" y="75057"/>
                </a:lnTo>
                <a:lnTo>
                  <a:pt x="131191" y="84328"/>
                </a:lnTo>
                <a:lnTo>
                  <a:pt x="149986" y="93726"/>
                </a:lnTo>
                <a:lnTo>
                  <a:pt x="159384" y="103123"/>
                </a:lnTo>
                <a:lnTo>
                  <a:pt x="178180" y="112521"/>
                </a:lnTo>
                <a:lnTo>
                  <a:pt x="187452" y="131190"/>
                </a:lnTo>
                <a:lnTo>
                  <a:pt x="196850" y="140588"/>
                </a:lnTo>
                <a:lnTo>
                  <a:pt x="196850" y="159385"/>
                </a:lnTo>
                <a:lnTo>
                  <a:pt x="206248" y="178181"/>
                </a:lnTo>
                <a:lnTo>
                  <a:pt x="206248" y="20624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86" name="Freeform 10186"/>
          <p:cNvSpPr/>
          <p:nvPr/>
        </p:nvSpPr>
        <p:spPr>
          <a:xfrm rot="-5400000" flipH="0" flipV="0">
            <a:off x="26612095" y="17503654"/>
            <a:ext cx="108209" cy="71637"/>
          </a:xfrm>
          <a:custGeom>
            <a:pathLst>
              <a:path w="665860" h="440817">
                <a:moveTo>
                  <a:pt x="665860" y="309499"/>
                </a:moveTo>
                <a:lnTo>
                  <a:pt x="665860" y="272035"/>
                </a:lnTo>
                <a:lnTo>
                  <a:pt x="656462" y="253239"/>
                </a:lnTo>
                <a:lnTo>
                  <a:pt x="656462" y="234442"/>
                </a:lnTo>
                <a:lnTo>
                  <a:pt x="647191" y="215646"/>
                </a:lnTo>
                <a:lnTo>
                  <a:pt x="647191" y="196977"/>
                </a:lnTo>
                <a:lnTo>
                  <a:pt x="637793" y="178182"/>
                </a:lnTo>
                <a:lnTo>
                  <a:pt x="628396" y="168784"/>
                </a:lnTo>
                <a:lnTo>
                  <a:pt x="618998" y="159513"/>
                </a:lnTo>
                <a:lnTo>
                  <a:pt x="609600" y="150115"/>
                </a:lnTo>
                <a:lnTo>
                  <a:pt x="600202" y="290703"/>
                </a:lnTo>
                <a:lnTo>
                  <a:pt x="600202" y="300101"/>
                </a:lnTo>
                <a:lnTo>
                  <a:pt x="590804" y="318897"/>
                </a:lnTo>
                <a:lnTo>
                  <a:pt x="590804" y="337693"/>
                </a:lnTo>
                <a:lnTo>
                  <a:pt x="581406" y="356363"/>
                </a:lnTo>
                <a:lnTo>
                  <a:pt x="572134" y="365761"/>
                </a:lnTo>
                <a:lnTo>
                  <a:pt x="487680" y="365761"/>
                </a:lnTo>
                <a:lnTo>
                  <a:pt x="468883" y="356363"/>
                </a:lnTo>
                <a:lnTo>
                  <a:pt x="450214" y="346965"/>
                </a:lnTo>
                <a:lnTo>
                  <a:pt x="440816" y="337693"/>
                </a:lnTo>
                <a:lnTo>
                  <a:pt x="431418" y="328295"/>
                </a:lnTo>
                <a:lnTo>
                  <a:pt x="412623" y="309499"/>
                </a:lnTo>
                <a:lnTo>
                  <a:pt x="412623" y="290703"/>
                </a:lnTo>
                <a:lnTo>
                  <a:pt x="403352" y="272035"/>
                </a:lnTo>
                <a:lnTo>
                  <a:pt x="403352" y="234442"/>
                </a:lnTo>
                <a:lnTo>
                  <a:pt x="393954" y="103251"/>
                </a:lnTo>
                <a:lnTo>
                  <a:pt x="375157" y="121920"/>
                </a:lnTo>
                <a:lnTo>
                  <a:pt x="365759" y="103251"/>
                </a:lnTo>
                <a:lnTo>
                  <a:pt x="356361" y="93853"/>
                </a:lnTo>
                <a:lnTo>
                  <a:pt x="347090" y="75058"/>
                </a:lnTo>
                <a:lnTo>
                  <a:pt x="328295" y="65660"/>
                </a:lnTo>
                <a:lnTo>
                  <a:pt x="309499" y="56262"/>
                </a:lnTo>
                <a:lnTo>
                  <a:pt x="300101" y="46991"/>
                </a:lnTo>
                <a:lnTo>
                  <a:pt x="281305" y="37592"/>
                </a:lnTo>
                <a:lnTo>
                  <a:pt x="253237" y="28194"/>
                </a:lnTo>
                <a:lnTo>
                  <a:pt x="234441" y="18796"/>
                </a:lnTo>
                <a:lnTo>
                  <a:pt x="168909" y="0"/>
                </a:lnTo>
                <a:lnTo>
                  <a:pt x="131317" y="0"/>
                </a:lnTo>
                <a:lnTo>
                  <a:pt x="84455" y="0"/>
                </a:lnTo>
                <a:lnTo>
                  <a:pt x="65658" y="9398"/>
                </a:lnTo>
                <a:lnTo>
                  <a:pt x="56387" y="18796"/>
                </a:lnTo>
                <a:lnTo>
                  <a:pt x="37591" y="37592"/>
                </a:lnTo>
                <a:lnTo>
                  <a:pt x="18796" y="56262"/>
                </a:lnTo>
                <a:lnTo>
                  <a:pt x="9398" y="65660"/>
                </a:lnTo>
                <a:lnTo>
                  <a:pt x="9398" y="84456"/>
                </a:lnTo>
                <a:lnTo>
                  <a:pt x="0" y="103251"/>
                </a:lnTo>
                <a:lnTo>
                  <a:pt x="0" y="178182"/>
                </a:lnTo>
                <a:lnTo>
                  <a:pt x="9398" y="206375"/>
                </a:lnTo>
                <a:lnTo>
                  <a:pt x="9398" y="225044"/>
                </a:lnTo>
                <a:lnTo>
                  <a:pt x="18796" y="243841"/>
                </a:lnTo>
                <a:lnTo>
                  <a:pt x="28193" y="253239"/>
                </a:lnTo>
                <a:lnTo>
                  <a:pt x="37591" y="272035"/>
                </a:lnTo>
                <a:lnTo>
                  <a:pt x="46862" y="272035"/>
                </a:lnTo>
                <a:lnTo>
                  <a:pt x="56387" y="290703"/>
                </a:lnTo>
                <a:lnTo>
                  <a:pt x="65658" y="150115"/>
                </a:lnTo>
                <a:lnTo>
                  <a:pt x="65658" y="112522"/>
                </a:lnTo>
                <a:lnTo>
                  <a:pt x="75057" y="93853"/>
                </a:lnTo>
                <a:lnTo>
                  <a:pt x="84455" y="84456"/>
                </a:lnTo>
                <a:lnTo>
                  <a:pt x="93853" y="75058"/>
                </a:lnTo>
                <a:lnTo>
                  <a:pt x="112649" y="65660"/>
                </a:lnTo>
                <a:lnTo>
                  <a:pt x="168909" y="65660"/>
                </a:lnTo>
                <a:lnTo>
                  <a:pt x="234441" y="84456"/>
                </a:lnTo>
                <a:lnTo>
                  <a:pt x="243839" y="93853"/>
                </a:lnTo>
                <a:lnTo>
                  <a:pt x="262635" y="93853"/>
                </a:lnTo>
                <a:lnTo>
                  <a:pt x="272033" y="103251"/>
                </a:lnTo>
                <a:lnTo>
                  <a:pt x="290703" y="112522"/>
                </a:lnTo>
                <a:lnTo>
                  <a:pt x="300101" y="131318"/>
                </a:lnTo>
                <a:lnTo>
                  <a:pt x="309499" y="140717"/>
                </a:lnTo>
                <a:lnTo>
                  <a:pt x="318897" y="159513"/>
                </a:lnTo>
                <a:lnTo>
                  <a:pt x="328295" y="178182"/>
                </a:lnTo>
                <a:lnTo>
                  <a:pt x="328295" y="215646"/>
                </a:lnTo>
                <a:lnTo>
                  <a:pt x="337692" y="346965"/>
                </a:lnTo>
                <a:lnTo>
                  <a:pt x="356361" y="337693"/>
                </a:lnTo>
                <a:lnTo>
                  <a:pt x="365759" y="346965"/>
                </a:lnTo>
                <a:lnTo>
                  <a:pt x="375157" y="365761"/>
                </a:lnTo>
                <a:lnTo>
                  <a:pt x="384556" y="375159"/>
                </a:lnTo>
                <a:lnTo>
                  <a:pt x="403352" y="384557"/>
                </a:lnTo>
                <a:lnTo>
                  <a:pt x="422021" y="403225"/>
                </a:lnTo>
                <a:lnTo>
                  <a:pt x="431418" y="412623"/>
                </a:lnTo>
                <a:lnTo>
                  <a:pt x="450214" y="422021"/>
                </a:lnTo>
                <a:lnTo>
                  <a:pt x="478282" y="422021"/>
                </a:lnTo>
                <a:lnTo>
                  <a:pt x="497078" y="431419"/>
                </a:lnTo>
                <a:lnTo>
                  <a:pt x="515874" y="440817"/>
                </a:lnTo>
                <a:lnTo>
                  <a:pt x="534542" y="440817"/>
                </a:lnTo>
                <a:lnTo>
                  <a:pt x="562736" y="440817"/>
                </a:lnTo>
                <a:lnTo>
                  <a:pt x="581406" y="431419"/>
                </a:lnTo>
                <a:lnTo>
                  <a:pt x="600202" y="422021"/>
                </a:lnTo>
                <a:lnTo>
                  <a:pt x="609600" y="412623"/>
                </a:lnTo>
                <a:lnTo>
                  <a:pt x="628396" y="403225"/>
                </a:lnTo>
                <a:lnTo>
                  <a:pt x="628396" y="393954"/>
                </a:lnTo>
                <a:lnTo>
                  <a:pt x="647191" y="384557"/>
                </a:lnTo>
                <a:lnTo>
                  <a:pt x="656462" y="365761"/>
                </a:lnTo>
                <a:lnTo>
                  <a:pt x="656462" y="346965"/>
                </a:lnTo>
                <a:lnTo>
                  <a:pt x="665860" y="32829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87" name="Freeform 10187"/>
          <p:cNvSpPr/>
          <p:nvPr/>
        </p:nvSpPr>
        <p:spPr>
          <a:xfrm rot="-5400000" flipH="0" flipV="0">
            <a:off x="26683723" y="17521950"/>
            <a:ext cx="99066" cy="44188"/>
          </a:xfrm>
          <a:custGeom>
            <a:pathLst>
              <a:path w="609600" h="271908">
                <a:moveTo>
                  <a:pt x="609600" y="159386"/>
                </a:moveTo>
                <a:lnTo>
                  <a:pt x="590804" y="149988"/>
                </a:lnTo>
                <a:lnTo>
                  <a:pt x="572134" y="131318"/>
                </a:lnTo>
                <a:lnTo>
                  <a:pt x="562736" y="121920"/>
                </a:lnTo>
                <a:lnTo>
                  <a:pt x="534542" y="112522"/>
                </a:lnTo>
                <a:lnTo>
                  <a:pt x="515874" y="93726"/>
                </a:lnTo>
                <a:lnTo>
                  <a:pt x="497078" y="84456"/>
                </a:lnTo>
                <a:lnTo>
                  <a:pt x="478282" y="75058"/>
                </a:lnTo>
                <a:lnTo>
                  <a:pt x="450214" y="65660"/>
                </a:lnTo>
                <a:lnTo>
                  <a:pt x="431418" y="56262"/>
                </a:lnTo>
                <a:lnTo>
                  <a:pt x="412623" y="46864"/>
                </a:lnTo>
                <a:lnTo>
                  <a:pt x="393954" y="46864"/>
                </a:lnTo>
                <a:lnTo>
                  <a:pt x="375157" y="37465"/>
                </a:lnTo>
                <a:lnTo>
                  <a:pt x="347090" y="28194"/>
                </a:lnTo>
                <a:lnTo>
                  <a:pt x="328295" y="28194"/>
                </a:lnTo>
                <a:lnTo>
                  <a:pt x="309499" y="18669"/>
                </a:lnTo>
                <a:lnTo>
                  <a:pt x="290703" y="18669"/>
                </a:lnTo>
                <a:lnTo>
                  <a:pt x="272033" y="9398"/>
                </a:lnTo>
                <a:lnTo>
                  <a:pt x="234441" y="9398"/>
                </a:lnTo>
                <a:lnTo>
                  <a:pt x="215773" y="0"/>
                </a:lnTo>
                <a:lnTo>
                  <a:pt x="112649" y="0"/>
                </a:lnTo>
                <a:lnTo>
                  <a:pt x="93853" y="9398"/>
                </a:lnTo>
                <a:lnTo>
                  <a:pt x="75057" y="9398"/>
                </a:lnTo>
                <a:lnTo>
                  <a:pt x="56387" y="18669"/>
                </a:lnTo>
                <a:lnTo>
                  <a:pt x="37591" y="28194"/>
                </a:lnTo>
                <a:lnTo>
                  <a:pt x="28193" y="37465"/>
                </a:lnTo>
                <a:lnTo>
                  <a:pt x="18796" y="46864"/>
                </a:lnTo>
                <a:lnTo>
                  <a:pt x="9398" y="65660"/>
                </a:lnTo>
                <a:lnTo>
                  <a:pt x="0" y="75058"/>
                </a:lnTo>
                <a:lnTo>
                  <a:pt x="0" y="149988"/>
                </a:lnTo>
                <a:lnTo>
                  <a:pt x="9398" y="168784"/>
                </a:lnTo>
                <a:lnTo>
                  <a:pt x="18796" y="178182"/>
                </a:lnTo>
                <a:lnTo>
                  <a:pt x="18796" y="196850"/>
                </a:lnTo>
                <a:lnTo>
                  <a:pt x="37591" y="206248"/>
                </a:lnTo>
                <a:lnTo>
                  <a:pt x="46862" y="225044"/>
                </a:lnTo>
                <a:lnTo>
                  <a:pt x="56387" y="234442"/>
                </a:lnTo>
                <a:lnTo>
                  <a:pt x="65658" y="131318"/>
                </a:lnTo>
                <a:lnTo>
                  <a:pt x="65658" y="112522"/>
                </a:lnTo>
                <a:lnTo>
                  <a:pt x="75057" y="103124"/>
                </a:lnTo>
                <a:lnTo>
                  <a:pt x="84455" y="84456"/>
                </a:lnTo>
                <a:lnTo>
                  <a:pt x="93853" y="75058"/>
                </a:lnTo>
                <a:lnTo>
                  <a:pt x="112649" y="75058"/>
                </a:lnTo>
                <a:lnTo>
                  <a:pt x="140715" y="65660"/>
                </a:lnTo>
                <a:lnTo>
                  <a:pt x="206375" y="65660"/>
                </a:lnTo>
                <a:lnTo>
                  <a:pt x="225171" y="75058"/>
                </a:lnTo>
                <a:lnTo>
                  <a:pt x="262635" y="75058"/>
                </a:lnTo>
                <a:lnTo>
                  <a:pt x="281305" y="84456"/>
                </a:lnTo>
                <a:lnTo>
                  <a:pt x="309499" y="93726"/>
                </a:lnTo>
                <a:lnTo>
                  <a:pt x="328295" y="93726"/>
                </a:lnTo>
                <a:lnTo>
                  <a:pt x="347090" y="103124"/>
                </a:lnTo>
                <a:lnTo>
                  <a:pt x="365759" y="103124"/>
                </a:lnTo>
                <a:lnTo>
                  <a:pt x="384556" y="112522"/>
                </a:lnTo>
                <a:lnTo>
                  <a:pt x="403352" y="121920"/>
                </a:lnTo>
                <a:lnTo>
                  <a:pt x="422021" y="131318"/>
                </a:lnTo>
                <a:lnTo>
                  <a:pt x="450214" y="140716"/>
                </a:lnTo>
                <a:lnTo>
                  <a:pt x="468883" y="149988"/>
                </a:lnTo>
                <a:lnTo>
                  <a:pt x="487680" y="159386"/>
                </a:lnTo>
                <a:lnTo>
                  <a:pt x="515874" y="168784"/>
                </a:lnTo>
                <a:lnTo>
                  <a:pt x="534542" y="187580"/>
                </a:lnTo>
                <a:lnTo>
                  <a:pt x="553338" y="196850"/>
                </a:lnTo>
                <a:lnTo>
                  <a:pt x="562736" y="206248"/>
                </a:lnTo>
                <a:lnTo>
                  <a:pt x="581406" y="225044"/>
                </a:lnTo>
                <a:lnTo>
                  <a:pt x="590804" y="234442"/>
                </a:lnTo>
                <a:lnTo>
                  <a:pt x="590804" y="243840"/>
                </a:lnTo>
                <a:lnTo>
                  <a:pt x="600202" y="262510"/>
                </a:lnTo>
                <a:lnTo>
                  <a:pt x="600202" y="27190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88" name="Freeform 10188"/>
          <p:cNvSpPr/>
          <p:nvPr/>
        </p:nvSpPr>
        <p:spPr>
          <a:xfrm rot="-5400000" flipH="0" flipV="0">
            <a:off x="26704310" y="17513561"/>
            <a:ext cx="99046" cy="42660"/>
          </a:xfrm>
          <a:custGeom>
            <a:pathLst>
              <a:path w="609473" h="262510">
                <a:moveTo>
                  <a:pt x="609473" y="159386"/>
                </a:moveTo>
                <a:lnTo>
                  <a:pt x="609473" y="131192"/>
                </a:lnTo>
                <a:lnTo>
                  <a:pt x="600075" y="121794"/>
                </a:lnTo>
                <a:lnTo>
                  <a:pt x="600075" y="103124"/>
                </a:lnTo>
                <a:lnTo>
                  <a:pt x="590804" y="84328"/>
                </a:lnTo>
                <a:lnTo>
                  <a:pt x="581406" y="74930"/>
                </a:lnTo>
                <a:lnTo>
                  <a:pt x="572009" y="56262"/>
                </a:lnTo>
                <a:lnTo>
                  <a:pt x="562611" y="37466"/>
                </a:lnTo>
                <a:lnTo>
                  <a:pt x="553213" y="28068"/>
                </a:lnTo>
                <a:lnTo>
                  <a:pt x="543815" y="140590"/>
                </a:lnTo>
                <a:lnTo>
                  <a:pt x="543815" y="149988"/>
                </a:lnTo>
                <a:lnTo>
                  <a:pt x="534417" y="168783"/>
                </a:lnTo>
                <a:lnTo>
                  <a:pt x="525019" y="178181"/>
                </a:lnTo>
                <a:lnTo>
                  <a:pt x="515747" y="187579"/>
                </a:lnTo>
                <a:lnTo>
                  <a:pt x="496951" y="196850"/>
                </a:lnTo>
                <a:lnTo>
                  <a:pt x="384429" y="196850"/>
                </a:lnTo>
                <a:lnTo>
                  <a:pt x="365634" y="187579"/>
                </a:lnTo>
                <a:lnTo>
                  <a:pt x="346965" y="187579"/>
                </a:lnTo>
                <a:lnTo>
                  <a:pt x="318770" y="178181"/>
                </a:lnTo>
                <a:lnTo>
                  <a:pt x="299974" y="178181"/>
                </a:lnTo>
                <a:lnTo>
                  <a:pt x="271908" y="168783"/>
                </a:lnTo>
                <a:lnTo>
                  <a:pt x="262510" y="168783"/>
                </a:lnTo>
                <a:lnTo>
                  <a:pt x="243714" y="159386"/>
                </a:lnTo>
                <a:lnTo>
                  <a:pt x="224918" y="149988"/>
                </a:lnTo>
                <a:lnTo>
                  <a:pt x="206248" y="149988"/>
                </a:lnTo>
                <a:lnTo>
                  <a:pt x="187452" y="140590"/>
                </a:lnTo>
                <a:lnTo>
                  <a:pt x="159386" y="131192"/>
                </a:lnTo>
                <a:lnTo>
                  <a:pt x="140590" y="121794"/>
                </a:lnTo>
                <a:lnTo>
                  <a:pt x="112522" y="103124"/>
                </a:lnTo>
                <a:lnTo>
                  <a:pt x="93726" y="93726"/>
                </a:lnTo>
                <a:lnTo>
                  <a:pt x="74930" y="84328"/>
                </a:lnTo>
                <a:lnTo>
                  <a:pt x="56262" y="65532"/>
                </a:lnTo>
                <a:lnTo>
                  <a:pt x="46864" y="56262"/>
                </a:lnTo>
                <a:lnTo>
                  <a:pt x="28068" y="46864"/>
                </a:lnTo>
                <a:lnTo>
                  <a:pt x="18670" y="28068"/>
                </a:lnTo>
                <a:lnTo>
                  <a:pt x="18670" y="18670"/>
                </a:lnTo>
                <a:lnTo>
                  <a:pt x="9271" y="9398"/>
                </a:lnTo>
                <a:lnTo>
                  <a:pt x="9271" y="0"/>
                </a:lnTo>
                <a:lnTo>
                  <a:pt x="0" y="103124"/>
                </a:lnTo>
                <a:lnTo>
                  <a:pt x="18670" y="121794"/>
                </a:lnTo>
                <a:lnTo>
                  <a:pt x="28068" y="131192"/>
                </a:lnTo>
                <a:lnTo>
                  <a:pt x="46864" y="149988"/>
                </a:lnTo>
                <a:lnTo>
                  <a:pt x="65533" y="159386"/>
                </a:lnTo>
                <a:lnTo>
                  <a:pt x="93726" y="168783"/>
                </a:lnTo>
                <a:lnTo>
                  <a:pt x="112522" y="178181"/>
                </a:lnTo>
                <a:lnTo>
                  <a:pt x="131192" y="187579"/>
                </a:lnTo>
                <a:lnTo>
                  <a:pt x="149988" y="196850"/>
                </a:lnTo>
                <a:lnTo>
                  <a:pt x="178054" y="206248"/>
                </a:lnTo>
                <a:lnTo>
                  <a:pt x="196850" y="215646"/>
                </a:lnTo>
                <a:lnTo>
                  <a:pt x="215646" y="225045"/>
                </a:lnTo>
                <a:lnTo>
                  <a:pt x="234316" y="225045"/>
                </a:lnTo>
                <a:lnTo>
                  <a:pt x="253112" y="234443"/>
                </a:lnTo>
                <a:lnTo>
                  <a:pt x="271908" y="243841"/>
                </a:lnTo>
                <a:lnTo>
                  <a:pt x="299974" y="243841"/>
                </a:lnTo>
                <a:lnTo>
                  <a:pt x="318770" y="253112"/>
                </a:lnTo>
                <a:lnTo>
                  <a:pt x="356236" y="253112"/>
                </a:lnTo>
                <a:lnTo>
                  <a:pt x="375031" y="262510"/>
                </a:lnTo>
                <a:lnTo>
                  <a:pt x="515747" y="262510"/>
                </a:lnTo>
                <a:lnTo>
                  <a:pt x="534417" y="253112"/>
                </a:lnTo>
                <a:lnTo>
                  <a:pt x="553213" y="243841"/>
                </a:lnTo>
                <a:lnTo>
                  <a:pt x="562611" y="234443"/>
                </a:lnTo>
                <a:lnTo>
                  <a:pt x="581406" y="225045"/>
                </a:lnTo>
                <a:lnTo>
                  <a:pt x="590804" y="215646"/>
                </a:lnTo>
                <a:lnTo>
                  <a:pt x="600075" y="206248"/>
                </a:lnTo>
                <a:lnTo>
                  <a:pt x="600075" y="187579"/>
                </a:lnTo>
                <a:lnTo>
                  <a:pt x="609473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89" name="Freeform 10189"/>
          <p:cNvSpPr/>
          <p:nvPr/>
        </p:nvSpPr>
        <p:spPr>
          <a:xfrm rot="-5400000" flipH="0" flipV="0">
            <a:off x="26547341" y="17757399"/>
            <a:ext cx="97518" cy="77725"/>
          </a:xfrm>
          <a:custGeom>
            <a:pathLst>
              <a:path w="600075" h="478281">
                <a:moveTo>
                  <a:pt x="600075" y="459485"/>
                </a:moveTo>
                <a:lnTo>
                  <a:pt x="600075" y="328168"/>
                </a:lnTo>
                <a:lnTo>
                  <a:pt x="600075" y="337565"/>
                </a:lnTo>
                <a:lnTo>
                  <a:pt x="590804" y="365759"/>
                </a:lnTo>
                <a:lnTo>
                  <a:pt x="590804" y="375030"/>
                </a:lnTo>
                <a:lnTo>
                  <a:pt x="581406" y="393827"/>
                </a:lnTo>
                <a:lnTo>
                  <a:pt x="562610" y="403225"/>
                </a:lnTo>
                <a:lnTo>
                  <a:pt x="553213" y="403225"/>
                </a:lnTo>
                <a:lnTo>
                  <a:pt x="534544" y="412623"/>
                </a:lnTo>
                <a:lnTo>
                  <a:pt x="515748" y="412623"/>
                </a:lnTo>
                <a:lnTo>
                  <a:pt x="496951" y="403225"/>
                </a:lnTo>
                <a:lnTo>
                  <a:pt x="478282" y="393827"/>
                </a:lnTo>
                <a:lnTo>
                  <a:pt x="468884" y="384429"/>
                </a:lnTo>
                <a:lnTo>
                  <a:pt x="450089" y="365759"/>
                </a:lnTo>
                <a:lnTo>
                  <a:pt x="56262" y="9398"/>
                </a:lnTo>
                <a:lnTo>
                  <a:pt x="37466" y="0"/>
                </a:lnTo>
                <a:lnTo>
                  <a:pt x="18670" y="9398"/>
                </a:lnTo>
                <a:lnTo>
                  <a:pt x="0" y="18796"/>
                </a:lnTo>
                <a:lnTo>
                  <a:pt x="0" y="328168"/>
                </a:lnTo>
                <a:lnTo>
                  <a:pt x="18670" y="337565"/>
                </a:lnTo>
                <a:lnTo>
                  <a:pt x="37466" y="346963"/>
                </a:lnTo>
                <a:lnTo>
                  <a:pt x="46864" y="337565"/>
                </a:lnTo>
                <a:lnTo>
                  <a:pt x="65532" y="328168"/>
                </a:lnTo>
                <a:lnTo>
                  <a:pt x="65532" y="112522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1895" y="440816"/>
                </a:lnTo>
                <a:lnTo>
                  <a:pt x="440691" y="450087"/>
                </a:lnTo>
                <a:lnTo>
                  <a:pt x="459487" y="459485"/>
                </a:lnTo>
                <a:lnTo>
                  <a:pt x="478282" y="468883"/>
                </a:lnTo>
                <a:lnTo>
                  <a:pt x="496951" y="468883"/>
                </a:lnTo>
                <a:lnTo>
                  <a:pt x="515748" y="478281"/>
                </a:lnTo>
                <a:lnTo>
                  <a:pt x="543815" y="478281"/>
                </a:lnTo>
                <a:lnTo>
                  <a:pt x="562610" y="468883"/>
                </a:lnTo>
                <a:lnTo>
                  <a:pt x="581406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90" name="Freeform 10190"/>
          <p:cNvSpPr/>
          <p:nvPr/>
        </p:nvSpPr>
        <p:spPr>
          <a:xfrm rot="-5400000" flipH="0" flipV="0">
            <a:off x="26592292" y="17724645"/>
            <a:ext cx="27429" cy="51803"/>
          </a:xfrm>
          <a:custGeom>
            <a:pathLst>
              <a:path w="168783" h="318770">
                <a:moveTo>
                  <a:pt x="168783" y="206248"/>
                </a:moveTo>
                <a:lnTo>
                  <a:pt x="168783" y="168784"/>
                </a:lnTo>
                <a:lnTo>
                  <a:pt x="159386" y="140589"/>
                </a:lnTo>
                <a:lnTo>
                  <a:pt x="159386" y="121793"/>
                </a:lnTo>
                <a:lnTo>
                  <a:pt x="150115" y="103124"/>
                </a:lnTo>
                <a:lnTo>
                  <a:pt x="140717" y="93726"/>
                </a:lnTo>
                <a:lnTo>
                  <a:pt x="131319" y="74931"/>
                </a:lnTo>
                <a:lnTo>
                  <a:pt x="121921" y="65660"/>
                </a:lnTo>
                <a:lnTo>
                  <a:pt x="103124" y="46864"/>
                </a:lnTo>
                <a:lnTo>
                  <a:pt x="93853" y="37465"/>
                </a:lnTo>
                <a:lnTo>
                  <a:pt x="75057" y="18669"/>
                </a:lnTo>
                <a:lnTo>
                  <a:pt x="56262" y="9398"/>
                </a:lnTo>
                <a:lnTo>
                  <a:pt x="56262" y="0"/>
                </a:lnTo>
                <a:lnTo>
                  <a:pt x="28195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37465"/>
                </a:lnTo>
                <a:lnTo>
                  <a:pt x="9398" y="56262"/>
                </a:lnTo>
                <a:lnTo>
                  <a:pt x="28195" y="65660"/>
                </a:lnTo>
                <a:lnTo>
                  <a:pt x="37593" y="74931"/>
                </a:lnTo>
                <a:lnTo>
                  <a:pt x="56262" y="93726"/>
                </a:lnTo>
                <a:lnTo>
                  <a:pt x="75057" y="121793"/>
                </a:lnTo>
                <a:lnTo>
                  <a:pt x="84455" y="140589"/>
                </a:lnTo>
                <a:lnTo>
                  <a:pt x="93853" y="149988"/>
                </a:lnTo>
                <a:lnTo>
                  <a:pt x="103124" y="168784"/>
                </a:lnTo>
                <a:lnTo>
                  <a:pt x="103124" y="318770"/>
                </a:lnTo>
                <a:lnTo>
                  <a:pt x="121921" y="309372"/>
                </a:lnTo>
                <a:lnTo>
                  <a:pt x="131319" y="290704"/>
                </a:lnTo>
                <a:lnTo>
                  <a:pt x="150115" y="281306"/>
                </a:lnTo>
                <a:lnTo>
                  <a:pt x="159386" y="262510"/>
                </a:lnTo>
                <a:lnTo>
                  <a:pt x="159386" y="243714"/>
                </a:lnTo>
                <a:lnTo>
                  <a:pt x="168783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91" name="Freeform 10191"/>
          <p:cNvSpPr/>
          <p:nvPr/>
        </p:nvSpPr>
        <p:spPr>
          <a:xfrm rot="-5400000" flipH="0" flipV="0">
            <a:off x="26621249" y="17752074"/>
            <a:ext cx="108189" cy="77705"/>
          </a:xfrm>
          <a:custGeom>
            <a:pathLst>
              <a:path w="665734" h="478155">
                <a:moveTo>
                  <a:pt x="665734" y="346965"/>
                </a:moveTo>
                <a:lnTo>
                  <a:pt x="665734" y="178054"/>
                </a:lnTo>
                <a:lnTo>
                  <a:pt x="647066" y="168783"/>
                </a:lnTo>
                <a:lnTo>
                  <a:pt x="609474" y="168783"/>
                </a:lnTo>
                <a:lnTo>
                  <a:pt x="600075" y="178054"/>
                </a:lnTo>
                <a:lnTo>
                  <a:pt x="600075" y="337567"/>
                </a:lnTo>
                <a:lnTo>
                  <a:pt x="590804" y="356362"/>
                </a:lnTo>
                <a:lnTo>
                  <a:pt x="590804" y="375031"/>
                </a:lnTo>
                <a:lnTo>
                  <a:pt x="581406" y="393827"/>
                </a:lnTo>
                <a:lnTo>
                  <a:pt x="562610" y="403225"/>
                </a:lnTo>
                <a:lnTo>
                  <a:pt x="496951" y="403225"/>
                </a:lnTo>
                <a:lnTo>
                  <a:pt x="487553" y="393827"/>
                </a:lnTo>
                <a:lnTo>
                  <a:pt x="468884" y="384429"/>
                </a:lnTo>
                <a:lnTo>
                  <a:pt x="450089" y="375031"/>
                </a:lnTo>
                <a:lnTo>
                  <a:pt x="431293" y="365633"/>
                </a:lnTo>
                <a:lnTo>
                  <a:pt x="421895" y="346965"/>
                </a:lnTo>
                <a:lnTo>
                  <a:pt x="412497" y="328169"/>
                </a:lnTo>
                <a:lnTo>
                  <a:pt x="403225" y="309373"/>
                </a:lnTo>
                <a:lnTo>
                  <a:pt x="403225" y="196850"/>
                </a:lnTo>
                <a:lnTo>
                  <a:pt x="393827" y="178054"/>
                </a:lnTo>
                <a:lnTo>
                  <a:pt x="384429" y="168783"/>
                </a:lnTo>
                <a:lnTo>
                  <a:pt x="365633" y="159385"/>
                </a:lnTo>
                <a:lnTo>
                  <a:pt x="346965" y="168783"/>
                </a:lnTo>
                <a:lnTo>
                  <a:pt x="337567" y="178054"/>
                </a:lnTo>
                <a:lnTo>
                  <a:pt x="328169" y="196850"/>
                </a:lnTo>
                <a:lnTo>
                  <a:pt x="328169" y="300101"/>
                </a:lnTo>
                <a:lnTo>
                  <a:pt x="318771" y="318771"/>
                </a:lnTo>
                <a:lnTo>
                  <a:pt x="300101" y="328169"/>
                </a:lnTo>
                <a:lnTo>
                  <a:pt x="290703" y="337567"/>
                </a:lnTo>
                <a:lnTo>
                  <a:pt x="253112" y="337567"/>
                </a:lnTo>
                <a:lnTo>
                  <a:pt x="234443" y="328169"/>
                </a:lnTo>
                <a:lnTo>
                  <a:pt x="168783" y="309373"/>
                </a:lnTo>
                <a:lnTo>
                  <a:pt x="159385" y="309373"/>
                </a:lnTo>
                <a:lnTo>
                  <a:pt x="140590" y="300101"/>
                </a:lnTo>
                <a:lnTo>
                  <a:pt x="121794" y="290703"/>
                </a:lnTo>
                <a:lnTo>
                  <a:pt x="112523" y="281305"/>
                </a:lnTo>
                <a:lnTo>
                  <a:pt x="93726" y="262509"/>
                </a:lnTo>
                <a:lnTo>
                  <a:pt x="84328" y="243841"/>
                </a:lnTo>
                <a:lnTo>
                  <a:pt x="74930" y="225045"/>
                </a:lnTo>
                <a:lnTo>
                  <a:pt x="65532" y="206249"/>
                </a:lnTo>
                <a:lnTo>
                  <a:pt x="65532" y="18670"/>
                </a:lnTo>
                <a:lnTo>
                  <a:pt x="56262" y="9399"/>
                </a:lnTo>
                <a:lnTo>
                  <a:pt x="37466" y="0"/>
                </a:lnTo>
                <a:lnTo>
                  <a:pt x="18670" y="9399"/>
                </a:lnTo>
                <a:lnTo>
                  <a:pt x="0" y="18670"/>
                </a:lnTo>
                <a:lnTo>
                  <a:pt x="0" y="206249"/>
                </a:lnTo>
                <a:lnTo>
                  <a:pt x="9272" y="225045"/>
                </a:lnTo>
                <a:lnTo>
                  <a:pt x="9272" y="243841"/>
                </a:lnTo>
                <a:lnTo>
                  <a:pt x="18670" y="262509"/>
                </a:lnTo>
                <a:lnTo>
                  <a:pt x="28068" y="281305"/>
                </a:lnTo>
                <a:lnTo>
                  <a:pt x="37466" y="300101"/>
                </a:lnTo>
                <a:lnTo>
                  <a:pt x="46864" y="309373"/>
                </a:lnTo>
                <a:lnTo>
                  <a:pt x="56262" y="328169"/>
                </a:lnTo>
                <a:lnTo>
                  <a:pt x="74930" y="337567"/>
                </a:lnTo>
                <a:lnTo>
                  <a:pt x="84328" y="346965"/>
                </a:lnTo>
                <a:lnTo>
                  <a:pt x="103124" y="356362"/>
                </a:lnTo>
                <a:lnTo>
                  <a:pt x="121794" y="365633"/>
                </a:lnTo>
                <a:lnTo>
                  <a:pt x="140590" y="375031"/>
                </a:lnTo>
                <a:lnTo>
                  <a:pt x="168783" y="384429"/>
                </a:lnTo>
                <a:lnTo>
                  <a:pt x="234443" y="403225"/>
                </a:lnTo>
                <a:lnTo>
                  <a:pt x="300101" y="403225"/>
                </a:lnTo>
                <a:lnTo>
                  <a:pt x="318771" y="393827"/>
                </a:lnTo>
                <a:lnTo>
                  <a:pt x="337567" y="393827"/>
                </a:lnTo>
                <a:lnTo>
                  <a:pt x="346965" y="375031"/>
                </a:lnTo>
                <a:lnTo>
                  <a:pt x="356363" y="365633"/>
                </a:lnTo>
                <a:lnTo>
                  <a:pt x="365633" y="384429"/>
                </a:lnTo>
                <a:lnTo>
                  <a:pt x="375031" y="403225"/>
                </a:lnTo>
                <a:lnTo>
                  <a:pt x="393827" y="412624"/>
                </a:lnTo>
                <a:lnTo>
                  <a:pt x="403225" y="421895"/>
                </a:lnTo>
                <a:lnTo>
                  <a:pt x="421895" y="440691"/>
                </a:lnTo>
                <a:lnTo>
                  <a:pt x="440691" y="450089"/>
                </a:lnTo>
                <a:lnTo>
                  <a:pt x="459487" y="459486"/>
                </a:lnTo>
                <a:lnTo>
                  <a:pt x="478282" y="468884"/>
                </a:lnTo>
                <a:lnTo>
                  <a:pt x="496951" y="468884"/>
                </a:lnTo>
                <a:lnTo>
                  <a:pt x="506349" y="478155"/>
                </a:lnTo>
                <a:lnTo>
                  <a:pt x="534544" y="478155"/>
                </a:lnTo>
                <a:lnTo>
                  <a:pt x="553213" y="468884"/>
                </a:lnTo>
                <a:lnTo>
                  <a:pt x="572008" y="468884"/>
                </a:lnTo>
                <a:lnTo>
                  <a:pt x="590804" y="459486"/>
                </a:lnTo>
                <a:lnTo>
                  <a:pt x="600075" y="459486"/>
                </a:lnTo>
                <a:lnTo>
                  <a:pt x="618872" y="440691"/>
                </a:lnTo>
                <a:lnTo>
                  <a:pt x="628270" y="431293"/>
                </a:lnTo>
                <a:lnTo>
                  <a:pt x="647066" y="421895"/>
                </a:lnTo>
                <a:lnTo>
                  <a:pt x="656337" y="403225"/>
                </a:lnTo>
                <a:lnTo>
                  <a:pt x="656337" y="384429"/>
                </a:lnTo>
                <a:lnTo>
                  <a:pt x="665734" y="36563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92" name="Freeform 10192"/>
          <p:cNvSpPr/>
          <p:nvPr/>
        </p:nvSpPr>
        <p:spPr>
          <a:xfrm rot="-5400000" flipH="0" flipV="0">
            <a:off x="26695930" y="17773404"/>
            <a:ext cx="99046" cy="44187"/>
          </a:xfrm>
          <a:custGeom>
            <a:pathLst>
              <a:path w="609474" h="271906">
                <a:moveTo>
                  <a:pt x="609474" y="159384"/>
                </a:moveTo>
                <a:lnTo>
                  <a:pt x="590804" y="149986"/>
                </a:lnTo>
                <a:lnTo>
                  <a:pt x="572008" y="131190"/>
                </a:lnTo>
                <a:lnTo>
                  <a:pt x="562610" y="121792"/>
                </a:lnTo>
                <a:lnTo>
                  <a:pt x="534544" y="112522"/>
                </a:lnTo>
                <a:lnTo>
                  <a:pt x="515748" y="93726"/>
                </a:lnTo>
                <a:lnTo>
                  <a:pt x="496951" y="84328"/>
                </a:lnTo>
                <a:lnTo>
                  <a:pt x="478282" y="74930"/>
                </a:lnTo>
                <a:lnTo>
                  <a:pt x="450089" y="65658"/>
                </a:lnTo>
                <a:lnTo>
                  <a:pt x="431293" y="56260"/>
                </a:lnTo>
                <a:lnTo>
                  <a:pt x="412497" y="46862"/>
                </a:lnTo>
                <a:lnTo>
                  <a:pt x="393827" y="46862"/>
                </a:lnTo>
                <a:lnTo>
                  <a:pt x="375031" y="37464"/>
                </a:lnTo>
                <a:lnTo>
                  <a:pt x="346965" y="28066"/>
                </a:lnTo>
                <a:lnTo>
                  <a:pt x="328169" y="28066"/>
                </a:lnTo>
                <a:lnTo>
                  <a:pt x="309373" y="18668"/>
                </a:lnTo>
                <a:lnTo>
                  <a:pt x="290703" y="18668"/>
                </a:lnTo>
                <a:lnTo>
                  <a:pt x="271907" y="9398"/>
                </a:lnTo>
                <a:lnTo>
                  <a:pt x="234443" y="9398"/>
                </a:lnTo>
                <a:lnTo>
                  <a:pt x="215647" y="0"/>
                </a:lnTo>
                <a:lnTo>
                  <a:pt x="112523" y="0"/>
                </a:lnTo>
                <a:lnTo>
                  <a:pt x="93726" y="9398"/>
                </a:lnTo>
                <a:lnTo>
                  <a:pt x="74930" y="9398"/>
                </a:lnTo>
                <a:lnTo>
                  <a:pt x="56262" y="18668"/>
                </a:lnTo>
                <a:lnTo>
                  <a:pt x="37466" y="28066"/>
                </a:lnTo>
                <a:lnTo>
                  <a:pt x="28068" y="37464"/>
                </a:lnTo>
                <a:lnTo>
                  <a:pt x="18670" y="46862"/>
                </a:lnTo>
                <a:lnTo>
                  <a:pt x="9272" y="65658"/>
                </a:lnTo>
                <a:lnTo>
                  <a:pt x="0" y="74930"/>
                </a:lnTo>
                <a:lnTo>
                  <a:pt x="0" y="149986"/>
                </a:lnTo>
                <a:lnTo>
                  <a:pt x="9272" y="168782"/>
                </a:lnTo>
                <a:lnTo>
                  <a:pt x="18670" y="178054"/>
                </a:lnTo>
                <a:lnTo>
                  <a:pt x="18670" y="196850"/>
                </a:lnTo>
                <a:lnTo>
                  <a:pt x="37466" y="206248"/>
                </a:lnTo>
                <a:lnTo>
                  <a:pt x="46864" y="225043"/>
                </a:lnTo>
                <a:lnTo>
                  <a:pt x="56262" y="234441"/>
                </a:lnTo>
                <a:lnTo>
                  <a:pt x="65532" y="131190"/>
                </a:lnTo>
                <a:lnTo>
                  <a:pt x="65532" y="112522"/>
                </a:lnTo>
                <a:lnTo>
                  <a:pt x="74930" y="103124"/>
                </a:lnTo>
                <a:lnTo>
                  <a:pt x="84328" y="84328"/>
                </a:lnTo>
                <a:lnTo>
                  <a:pt x="93726" y="74930"/>
                </a:lnTo>
                <a:lnTo>
                  <a:pt x="112523" y="74930"/>
                </a:lnTo>
                <a:lnTo>
                  <a:pt x="140590" y="65658"/>
                </a:lnTo>
                <a:lnTo>
                  <a:pt x="206249" y="65658"/>
                </a:lnTo>
                <a:lnTo>
                  <a:pt x="225045" y="74930"/>
                </a:lnTo>
                <a:lnTo>
                  <a:pt x="262509" y="74930"/>
                </a:lnTo>
                <a:lnTo>
                  <a:pt x="281305" y="84328"/>
                </a:lnTo>
                <a:lnTo>
                  <a:pt x="309373" y="93726"/>
                </a:lnTo>
                <a:lnTo>
                  <a:pt x="328169" y="93726"/>
                </a:lnTo>
                <a:lnTo>
                  <a:pt x="346965" y="103124"/>
                </a:lnTo>
                <a:lnTo>
                  <a:pt x="365633" y="103124"/>
                </a:lnTo>
                <a:lnTo>
                  <a:pt x="384429" y="112522"/>
                </a:lnTo>
                <a:lnTo>
                  <a:pt x="403225" y="121792"/>
                </a:lnTo>
                <a:lnTo>
                  <a:pt x="421895" y="131190"/>
                </a:lnTo>
                <a:lnTo>
                  <a:pt x="450089" y="140588"/>
                </a:lnTo>
                <a:lnTo>
                  <a:pt x="468884" y="149986"/>
                </a:lnTo>
                <a:lnTo>
                  <a:pt x="487553" y="159384"/>
                </a:lnTo>
                <a:lnTo>
                  <a:pt x="515748" y="168782"/>
                </a:lnTo>
                <a:lnTo>
                  <a:pt x="534544" y="187452"/>
                </a:lnTo>
                <a:lnTo>
                  <a:pt x="553213" y="196850"/>
                </a:lnTo>
                <a:lnTo>
                  <a:pt x="562610" y="206248"/>
                </a:lnTo>
                <a:lnTo>
                  <a:pt x="581406" y="225043"/>
                </a:lnTo>
                <a:lnTo>
                  <a:pt x="590804" y="234441"/>
                </a:lnTo>
                <a:lnTo>
                  <a:pt x="590804" y="243839"/>
                </a:lnTo>
                <a:lnTo>
                  <a:pt x="600075" y="262508"/>
                </a:lnTo>
                <a:lnTo>
                  <a:pt x="600075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93" name="Freeform 10193"/>
          <p:cNvSpPr/>
          <p:nvPr/>
        </p:nvSpPr>
        <p:spPr>
          <a:xfrm rot="-5400000" flipH="0" flipV="0">
            <a:off x="26716497" y="17765015"/>
            <a:ext cx="99045" cy="42681"/>
          </a:xfrm>
          <a:custGeom>
            <a:pathLst>
              <a:path w="609472" h="262637">
                <a:moveTo>
                  <a:pt x="609472" y="159513"/>
                </a:moveTo>
                <a:lnTo>
                  <a:pt x="609472" y="131318"/>
                </a:lnTo>
                <a:lnTo>
                  <a:pt x="600075" y="121920"/>
                </a:lnTo>
                <a:lnTo>
                  <a:pt x="600075" y="103251"/>
                </a:lnTo>
                <a:lnTo>
                  <a:pt x="590804" y="84456"/>
                </a:lnTo>
                <a:lnTo>
                  <a:pt x="581406" y="75058"/>
                </a:lnTo>
                <a:lnTo>
                  <a:pt x="572008" y="56262"/>
                </a:lnTo>
                <a:lnTo>
                  <a:pt x="562610" y="37592"/>
                </a:lnTo>
                <a:lnTo>
                  <a:pt x="553212" y="28194"/>
                </a:lnTo>
                <a:lnTo>
                  <a:pt x="543813" y="140716"/>
                </a:lnTo>
                <a:lnTo>
                  <a:pt x="543813" y="150115"/>
                </a:lnTo>
                <a:lnTo>
                  <a:pt x="534542" y="168911"/>
                </a:lnTo>
                <a:lnTo>
                  <a:pt x="525144" y="178182"/>
                </a:lnTo>
                <a:lnTo>
                  <a:pt x="515746" y="187580"/>
                </a:lnTo>
                <a:lnTo>
                  <a:pt x="496951" y="196977"/>
                </a:lnTo>
                <a:lnTo>
                  <a:pt x="384429" y="196977"/>
                </a:lnTo>
                <a:lnTo>
                  <a:pt x="365633" y="187580"/>
                </a:lnTo>
                <a:lnTo>
                  <a:pt x="346963" y="187580"/>
                </a:lnTo>
                <a:lnTo>
                  <a:pt x="318769" y="178182"/>
                </a:lnTo>
                <a:lnTo>
                  <a:pt x="300101" y="178182"/>
                </a:lnTo>
                <a:lnTo>
                  <a:pt x="271907" y="168911"/>
                </a:lnTo>
                <a:lnTo>
                  <a:pt x="262509" y="168911"/>
                </a:lnTo>
                <a:lnTo>
                  <a:pt x="243839" y="159513"/>
                </a:lnTo>
                <a:lnTo>
                  <a:pt x="225043" y="150115"/>
                </a:lnTo>
                <a:lnTo>
                  <a:pt x="206247" y="150115"/>
                </a:lnTo>
                <a:lnTo>
                  <a:pt x="187579" y="140716"/>
                </a:lnTo>
                <a:lnTo>
                  <a:pt x="159385" y="131318"/>
                </a:lnTo>
                <a:lnTo>
                  <a:pt x="140588" y="121920"/>
                </a:lnTo>
                <a:lnTo>
                  <a:pt x="112521" y="103251"/>
                </a:lnTo>
                <a:lnTo>
                  <a:pt x="93726" y="93853"/>
                </a:lnTo>
                <a:lnTo>
                  <a:pt x="74930" y="84456"/>
                </a:lnTo>
                <a:lnTo>
                  <a:pt x="56261" y="65660"/>
                </a:lnTo>
                <a:lnTo>
                  <a:pt x="46862" y="56262"/>
                </a:lnTo>
                <a:lnTo>
                  <a:pt x="28066" y="46864"/>
                </a:lnTo>
                <a:lnTo>
                  <a:pt x="18668" y="28194"/>
                </a:lnTo>
                <a:lnTo>
                  <a:pt x="18668" y="18796"/>
                </a:lnTo>
                <a:lnTo>
                  <a:pt x="9270" y="9398"/>
                </a:lnTo>
                <a:lnTo>
                  <a:pt x="9270" y="0"/>
                </a:lnTo>
                <a:lnTo>
                  <a:pt x="0" y="103251"/>
                </a:lnTo>
                <a:lnTo>
                  <a:pt x="18668" y="121920"/>
                </a:lnTo>
                <a:lnTo>
                  <a:pt x="28066" y="131318"/>
                </a:lnTo>
                <a:lnTo>
                  <a:pt x="46862" y="150115"/>
                </a:lnTo>
                <a:lnTo>
                  <a:pt x="65532" y="159513"/>
                </a:lnTo>
                <a:lnTo>
                  <a:pt x="93726" y="168911"/>
                </a:lnTo>
                <a:lnTo>
                  <a:pt x="112521" y="178182"/>
                </a:lnTo>
                <a:lnTo>
                  <a:pt x="131317" y="187580"/>
                </a:lnTo>
                <a:lnTo>
                  <a:pt x="149987" y="196977"/>
                </a:lnTo>
                <a:lnTo>
                  <a:pt x="178181" y="206375"/>
                </a:lnTo>
                <a:lnTo>
                  <a:pt x="196850" y="215773"/>
                </a:lnTo>
                <a:lnTo>
                  <a:pt x="215645" y="225171"/>
                </a:lnTo>
                <a:lnTo>
                  <a:pt x="234441" y="225171"/>
                </a:lnTo>
                <a:lnTo>
                  <a:pt x="253111" y="234442"/>
                </a:lnTo>
                <a:lnTo>
                  <a:pt x="271907" y="243841"/>
                </a:lnTo>
                <a:lnTo>
                  <a:pt x="300101" y="243841"/>
                </a:lnTo>
                <a:lnTo>
                  <a:pt x="318769" y="253239"/>
                </a:lnTo>
                <a:lnTo>
                  <a:pt x="356235" y="253239"/>
                </a:lnTo>
                <a:lnTo>
                  <a:pt x="375031" y="262637"/>
                </a:lnTo>
                <a:lnTo>
                  <a:pt x="515746" y="262637"/>
                </a:lnTo>
                <a:lnTo>
                  <a:pt x="534542" y="253239"/>
                </a:lnTo>
                <a:lnTo>
                  <a:pt x="553212" y="243841"/>
                </a:lnTo>
                <a:lnTo>
                  <a:pt x="562610" y="234442"/>
                </a:lnTo>
                <a:lnTo>
                  <a:pt x="581406" y="225171"/>
                </a:lnTo>
                <a:lnTo>
                  <a:pt x="590804" y="215773"/>
                </a:lnTo>
                <a:lnTo>
                  <a:pt x="600075" y="206375"/>
                </a:lnTo>
                <a:lnTo>
                  <a:pt x="600075" y="187580"/>
                </a:lnTo>
                <a:lnTo>
                  <a:pt x="609472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94" name="Freeform 10194"/>
          <p:cNvSpPr/>
          <p:nvPr/>
        </p:nvSpPr>
        <p:spPr>
          <a:xfrm rot="-5400000" flipH="0" flipV="0">
            <a:off x="26547331" y="18010381"/>
            <a:ext cx="97539" cy="77725"/>
          </a:xfrm>
          <a:custGeom>
            <a:pathLst>
              <a:path w="600203" h="478281">
                <a:moveTo>
                  <a:pt x="600203" y="459485"/>
                </a:moveTo>
                <a:lnTo>
                  <a:pt x="600203" y="328168"/>
                </a:lnTo>
                <a:lnTo>
                  <a:pt x="600203" y="337565"/>
                </a:lnTo>
                <a:lnTo>
                  <a:pt x="590805" y="365759"/>
                </a:lnTo>
                <a:lnTo>
                  <a:pt x="590805" y="375030"/>
                </a:lnTo>
                <a:lnTo>
                  <a:pt x="581407" y="393827"/>
                </a:lnTo>
                <a:lnTo>
                  <a:pt x="562611" y="403225"/>
                </a:lnTo>
                <a:lnTo>
                  <a:pt x="553213" y="403225"/>
                </a:lnTo>
                <a:lnTo>
                  <a:pt x="534543" y="412623"/>
                </a:lnTo>
                <a:lnTo>
                  <a:pt x="515747" y="412623"/>
                </a:lnTo>
                <a:lnTo>
                  <a:pt x="497079" y="403225"/>
                </a:lnTo>
                <a:lnTo>
                  <a:pt x="478283" y="393827"/>
                </a:lnTo>
                <a:lnTo>
                  <a:pt x="468885" y="384429"/>
                </a:lnTo>
                <a:lnTo>
                  <a:pt x="450089" y="365759"/>
                </a:lnTo>
                <a:lnTo>
                  <a:pt x="56262" y="9398"/>
                </a:lnTo>
                <a:lnTo>
                  <a:pt x="37592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328168"/>
                </a:lnTo>
                <a:lnTo>
                  <a:pt x="18669" y="337565"/>
                </a:lnTo>
                <a:lnTo>
                  <a:pt x="37592" y="346963"/>
                </a:lnTo>
                <a:lnTo>
                  <a:pt x="46864" y="337565"/>
                </a:lnTo>
                <a:lnTo>
                  <a:pt x="65660" y="328168"/>
                </a:lnTo>
                <a:lnTo>
                  <a:pt x="65660" y="112522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2021" y="440816"/>
                </a:lnTo>
                <a:lnTo>
                  <a:pt x="440817" y="450087"/>
                </a:lnTo>
                <a:lnTo>
                  <a:pt x="459487" y="459485"/>
                </a:lnTo>
                <a:lnTo>
                  <a:pt x="478283" y="468883"/>
                </a:lnTo>
                <a:lnTo>
                  <a:pt x="497079" y="468883"/>
                </a:lnTo>
                <a:lnTo>
                  <a:pt x="515747" y="478281"/>
                </a:lnTo>
                <a:lnTo>
                  <a:pt x="543941" y="478281"/>
                </a:lnTo>
                <a:lnTo>
                  <a:pt x="562611" y="468883"/>
                </a:lnTo>
                <a:lnTo>
                  <a:pt x="581407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95" name="Freeform 10195"/>
          <p:cNvSpPr/>
          <p:nvPr/>
        </p:nvSpPr>
        <p:spPr>
          <a:xfrm rot="-5400000" flipH="0" flipV="0">
            <a:off x="26592292" y="17977616"/>
            <a:ext cx="27429" cy="51803"/>
          </a:xfrm>
          <a:custGeom>
            <a:pathLst>
              <a:path w="168783" h="318770">
                <a:moveTo>
                  <a:pt x="168783" y="206248"/>
                </a:moveTo>
                <a:lnTo>
                  <a:pt x="168783" y="168784"/>
                </a:lnTo>
                <a:lnTo>
                  <a:pt x="159385" y="140589"/>
                </a:lnTo>
                <a:lnTo>
                  <a:pt x="159385" y="121793"/>
                </a:lnTo>
                <a:lnTo>
                  <a:pt x="149986" y="103124"/>
                </a:lnTo>
                <a:lnTo>
                  <a:pt x="140588" y="93726"/>
                </a:lnTo>
                <a:lnTo>
                  <a:pt x="131190" y="74931"/>
                </a:lnTo>
                <a:lnTo>
                  <a:pt x="121919" y="65660"/>
                </a:lnTo>
                <a:lnTo>
                  <a:pt x="103124" y="46864"/>
                </a:lnTo>
                <a:lnTo>
                  <a:pt x="93726" y="37465"/>
                </a:lnTo>
                <a:lnTo>
                  <a:pt x="74930" y="18669"/>
                </a:lnTo>
                <a:lnTo>
                  <a:pt x="56134" y="9398"/>
                </a:lnTo>
                <a:lnTo>
                  <a:pt x="56134" y="0"/>
                </a:lnTo>
                <a:lnTo>
                  <a:pt x="28066" y="0"/>
                </a:lnTo>
                <a:lnTo>
                  <a:pt x="9270" y="9398"/>
                </a:lnTo>
                <a:lnTo>
                  <a:pt x="0" y="28067"/>
                </a:lnTo>
                <a:lnTo>
                  <a:pt x="0" y="37465"/>
                </a:lnTo>
                <a:lnTo>
                  <a:pt x="9270" y="56262"/>
                </a:lnTo>
                <a:lnTo>
                  <a:pt x="28066" y="65660"/>
                </a:lnTo>
                <a:lnTo>
                  <a:pt x="37464" y="74931"/>
                </a:lnTo>
                <a:lnTo>
                  <a:pt x="56134" y="93726"/>
                </a:lnTo>
                <a:lnTo>
                  <a:pt x="74930" y="121793"/>
                </a:lnTo>
                <a:lnTo>
                  <a:pt x="84328" y="140589"/>
                </a:lnTo>
                <a:lnTo>
                  <a:pt x="93726" y="149988"/>
                </a:lnTo>
                <a:lnTo>
                  <a:pt x="103124" y="168784"/>
                </a:lnTo>
                <a:lnTo>
                  <a:pt x="103124" y="318770"/>
                </a:lnTo>
                <a:lnTo>
                  <a:pt x="121919" y="309372"/>
                </a:lnTo>
                <a:lnTo>
                  <a:pt x="131190" y="290704"/>
                </a:lnTo>
                <a:lnTo>
                  <a:pt x="149986" y="281306"/>
                </a:lnTo>
                <a:lnTo>
                  <a:pt x="159385" y="262510"/>
                </a:lnTo>
                <a:lnTo>
                  <a:pt x="159385" y="243714"/>
                </a:lnTo>
                <a:lnTo>
                  <a:pt x="168783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96" name="Freeform 10196"/>
          <p:cNvSpPr/>
          <p:nvPr/>
        </p:nvSpPr>
        <p:spPr>
          <a:xfrm rot="-5400000" flipH="0" flipV="0">
            <a:off x="26618194" y="18026386"/>
            <a:ext cx="99066" cy="44188"/>
          </a:xfrm>
          <a:custGeom>
            <a:pathLst>
              <a:path w="609600" h="271908">
                <a:moveTo>
                  <a:pt x="609600" y="159386"/>
                </a:moveTo>
                <a:lnTo>
                  <a:pt x="590805" y="149988"/>
                </a:lnTo>
                <a:lnTo>
                  <a:pt x="572009" y="131191"/>
                </a:lnTo>
                <a:lnTo>
                  <a:pt x="562611" y="121793"/>
                </a:lnTo>
                <a:lnTo>
                  <a:pt x="534543" y="112522"/>
                </a:lnTo>
                <a:lnTo>
                  <a:pt x="515747" y="93726"/>
                </a:lnTo>
                <a:lnTo>
                  <a:pt x="497079" y="84329"/>
                </a:lnTo>
                <a:lnTo>
                  <a:pt x="478283" y="74931"/>
                </a:lnTo>
                <a:lnTo>
                  <a:pt x="450089" y="65660"/>
                </a:lnTo>
                <a:lnTo>
                  <a:pt x="431419" y="56262"/>
                </a:lnTo>
                <a:lnTo>
                  <a:pt x="412623" y="46864"/>
                </a:lnTo>
                <a:lnTo>
                  <a:pt x="393828" y="46864"/>
                </a:lnTo>
                <a:lnTo>
                  <a:pt x="375159" y="37465"/>
                </a:lnTo>
                <a:lnTo>
                  <a:pt x="346965" y="28067"/>
                </a:lnTo>
                <a:lnTo>
                  <a:pt x="328295" y="28067"/>
                </a:lnTo>
                <a:lnTo>
                  <a:pt x="309499" y="18669"/>
                </a:lnTo>
                <a:lnTo>
                  <a:pt x="290704" y="18669"/>
                </a:lnTo>
                <a:lnTo>
                  <a:pt x="271908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2" y="0"/>
                </a:lnTo>
                <a:lnTo>
                  <a:pt x="93854" y="9398"/>
                </a:lnTo>
                <a:lnTo>
                  <a:pt x="75058" y="9398"/>
                </a:lnTo>
                <a:lnTo>
                  <a:pt x="56262" y="18669"/>
                </a:lnTo>
                <a:lnTo>
                  <a:pt x="37592" y="28067"/>
                </a:lnTo>
                <a:lnTo>
                  <a:pt x="28067" y="37465"/>
                </a:lnTo>
                <a:lnTo>
                  <a:pt x="18669" y="46864"/>
                </a:lnTo>
                <a:lnTo>
                  <a:pt x="9398" y="65660"/>
                </a:lnTo>
                <a:lnTo>
                  <a:pt x="0" y="74931"/>
                </a:lnTo>
                <a:lnTo>
                  <a:pt x="0" y="149988"/>
                </a:lnTo>
                <a:lnTo>
                  <a:pt x="9398" y="168784"/>
                </a:lnTo>
                <a:lnTo>
                  <a:pt x="18669" y="178182"/>
                </a:lnTo>
                <a:lnTo>
                  <a:pt x="18669" y="196850"/>
                </a:lnTo>
                <a:lnTo>
                  <a:pt x="37592" y="206248"/>
                </a:lnTo>
                <a:lnTo>
                  <a:pt x="46864" y="225044"/>
                </a:lnTo>
                <a:lnTo>
                  <a:pt x="56262" y="234442"/>
                </a:lnTo>
                <a:lnTo>
                  <a:pt x="65660" y="131191"/>
                </a:lnTo>
                <a:lnTo>
                  <a:pt x="65660" y="112522"/>
                </a:lnTo>
                <a:lnTo>
                  <a:pt x="75058" y="103124"/>
                </a:lnTo>
                <a:lnTo>
                  <a:pt x="84456" y="84329"/>
                </a:lnTo>
                <a:lnTo>
                  <a:pt x="93854" y="74931"/>
                </a:lnTo>
                <a:lnTo>
                  <a:pt x="112522" y="74931"/>
                </a:lnTo>
                <a:lnTo>
                  <a:pt x="140716" y="65660"/>
                </a:lnTo>
                <a:lnTo>
                  <a:pt x="206248" y="65660"/>
                </a:lnTo>
                <a:lnTo>
                  <a:pt x="225044" y="74931"/>
                </a:lnTo>
                <a:lnTo>
                  <a:pt x="262510" y="74931"/>
                </a:lnTo>
                <a:lnTo>
                  <a:pt x="281306" y="84329"/>
                </a:lnTo>
                <a:lnTo>
                  <a:pt x="309499" y="93726"/>
                </a:lnTo>
                <a:lnTo>
                  <a:pt x="328295" y="93726"/>
                </a:lnTo>
                <a:lnTo>
                  <a:pt x="346965" y="103124"/>
                </a:lnTo>
                <a:lnTo>
                  <a:pt x="365761" y="103124"/>
                </a:lnTo>
                <a:lnTo>
                  <a:pt x="384557" y="112522"/>
                </a:lnTo>
                <a:lnTo>
                  <a:pt x="403225" y="121793"/>
                </a:lnTo>
                <a:lnTo>
                  <a:pt x="422021" y="131191"/>
                </a:lnTo>
                <a:lnTo>
                  <a:pt x="450089" y="140589"/>
                </a:lnTo>
                <a:lnTo>
                  <a:pt x="468885" y="149988"/>
                </a:lnTo>
                <a:lnTo>
                  <a:pt x="487681" y="159386"/>
                </a:lnTo>
                <a:lnTo>
                  <a:pt x="515747" y="168784"/>
                </a:lnTo>
                <a:lnTo>
                  <a:pt x="534543" y="187580"/>
                </a:lnTo>
                <a:lnTo>
                  <a:pt x="553213" y="196850"/>
                </a:lnTo>
                <a:lnTo>
                  <a:pt x="562611" y="206248"/>
                </a:lnTo>
                <a:lnTo>
                  <a:pt x="581407" y="225044"/>
                </a:lnTo>
                <a:lnTo>
                  <a:pt x="590805" y="234442"/>
                </a:lnTo>
                <a:lnTo>
                  <a:pt x="590805" y="243840"/>
                </a:lnTo>
                <a:lnTo>
                  <a:pt x="600203" y="262510"/>
                </a:lnTo>
                <a:lnTo>
                  <a:pt x="600203" y="27190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97" name="Freeform 10197"/>
          <p:cNvSpPr/>
          <p:nvPr/>
        </p:nvSpPr>
        <p:spPr>
          <a:xfrm rot="-5400000" flipH="0" flipV="0">
            <a:off x="26638761" y="18017996"/>
            <a:ext cx="99066" cy="42681"/>
          </a:xfrm>
          <a:custGeom>
            <a:pathLst>
              <a:path w="609600" h="262637">
                <a:moveTo>
                  <a:pt x="609600" y="159513"/>
                </a:moveTo>
                <a:lnTo>
                  <a:pt x="609600" y="131319"/>
                </a:lnTo>
                <a:lnTo>
                  <a:pt x="600202" y="121921"/>
                </a:lnTo>
                <a:lnTo>
                  <a:pt x="600202" y="103251"/>
                </a:lnTo>
                <a:lnTo>
                  <a:pt x="590803" y="84455"/>
                </a:lnTo>
                <a:lnTo>
                  <a:pt x="581405" y="75057"/>
                </a:lnTo>
                <a:lnTo>
                  <a:pt x="572007" y="56389"/>
                </a:lnTo>
                <a:lnTo>
                  <a:pt x="562736" y="37593"/>
                </a:lnTo>
                <a:lnTo>
                  <a:pt x="553338" y="28195"/>
                </a:lnTo>
                <a:lnTo>
                  <a:pt x="543941" y="140717"/>
                </a:lnTo>
                <a:lnTo>
                  <a:pt x="543941" y="150115"/>
                </a:lnTo>
                <a:lnTo>
                  <a:pt x="534543" y="168910"/>
                </a:lnTo>
                <a:lnTo>
                  <a:pt x="525145" y="178181"/>
                </a:lnTo>
                <a:lnTo>
                  <a:pt x="515747" y="187579"/>
                </a:lnTo>
                <a:lnTo>
                  <a:pt x="496951" y="196977"/>
                </a:lnTo>
                <a:lnTo>
                  <a:pt x="384555" y="196977"/>
                </a:lnTo>
                <a:lnTo>
                  <a:pt x="365759" y="187579"/>
                </a:lnTo>
                <a:lnTo>
                  <a:pt x="346963" y="187579"/>
                </a:lnTo>
                <a:lnTo>
                  <a:pt x="318897" y="178181"/>
                </a:lnTo>
                <a:lnTo>
                  <a:pt x="300101" y="178181"/>
                </a:lnTo>
                <a:lnTo>
                  <a:pt x="272033" y="168910"/>
                </a:lnTo>
                <a:lnTo>
                  <a:pt x="262508" y="168910"/>
                </a:lnTo>
                <a:lnTo>
                  <a:pt x="243839" y="159513"/>
                </a:lnTo>
                <a:lnTo>
                  <a:pt x="225044" y="150115"/>
                </a:lnTo>
                <a:lnTo>
                  <a:pt x="206248" y="150115"/>
                </a:lnTo>
                <a:lnTo>
                  <a:pt x="187578" y="140717"/>
                </a:lnTo>
                <a:lnTo>
                  <a:pt x="159384" y="131319"/>
                </a:lnTo>
                <a:lnTo>
                  <a:pt x="140716" y="121921"/>
                </a:lnTo>
                <a:lnTo>
                  <a:pt x="112522" y="103251"/>
                </a:lnTo>
                <a:lnTo>
                  <a:pt x="93726" y="93853"/>
                </a:lnTo>
                <a:lnTo>
                  <a:pt x="75056" y="84455"/>
                </a:lnTo>
                <a:lnTo>
                  <a:pt x="56260" y="65659"/>
                </a:lnTo>
                <a:lnTo>
                  <a:pt x="46862" y="56389"/>
                </a:lnTo>
                <a:lnTo>
                  <a:pt x="28194" y="46991"/>
                </a:lnTo>
                <a:lnTo>
                  <a:pt x="18796" y="28195"/>
                </a:lnTo>
                <a:lnTo>
                  <a:pt x="18796" y="18797"/>
                </a:lnTo>
                <a:lnTo>
                  <a:pt x="9398" y="9398"/>
                </a:lnTo>
                <a:lnTo>
                  <a:pt x="9398" y="0"/>
                </a:lnTo>
                <a:lnTo>
                  <a:pt x="0" y="103251"/>
                </a:lnTo>
                <a:lnTo>
                  <a:pt x="18796" y="121921"/>
                </a:lnTo>
                <a:lnTo>
                  <a:pt x="28194" y="131319"/>
                </a:lnTo>
                <a:lnTo>
                  <a:pt x="46862" y="150115"/>
                </a:lnTo>
                <a:lnTo>
                  <a:pt x="65658" y="159513"/>
                </a:lnTo>
                <a:lnTo>
                  <a:pt x="93726" y="168910"/>
                </a:lnTo>
                <a:lnTo>
                  <a:pt x="112522" y="178181"/>
                </a:lnTo>
                <a:lnTo>
                  <a:pt x="131318" y="187579"/>
                </a:lnTo>
                <a:lnTo>
                  <a:pt x="149986" y="196977"/>
                </a:lnTo>
                <a:lnTo>
                  <a:pt x="178180" y="206375"/>
                </a:lnTo>
                <a:lnTo>
                  <a:pt x="196977" y="215773"/>
                </a:lnTo>
                <a:lnTo>
                  <a:pt x="215646" y="225172"/>
                </a:lnTo>
                <a:lnTo>
                  <a:pt x="234442" y="225172"/>
                </a:lnTo>
                <a:lnTo>
                  <a:pt x="253237" y="234443"/>
                </a:lnTo>
                <a:lnTo>
                  <a:pt x="272033" y="243841"/>
                </a:lnTo>
                <a:lnTo>
                  <a:pt x="300101" y="243841"/>
                </a:lnTo>
                <a:lnTo>
                  <a:pt x="318897" y="253239"/>
                </a:lnTo>
                <a:lnTo>
                  <a:pt x="356361" y="253239"/>
                </a:lnTo>
                <a:lnTo>
                  <a:pt x="375157" y="262637"/>
                </a:lnTo>
                <a:lnTo>
                  <a:pt x="515747" y="262637"/>
                </a:lnTo>
                <a:lnTo>
                  <a:pt x="534543" y="253239"/>
                </a:lnTo>
                <a:lnTo>
                  <a:pt x="553338" y="243841"/>
                </a:lnTo>
                <a:lnTo>
                  <a:pt x="562736" y="234443"/>
                </a:lnTo>
                <a:lnTo>
                  <a:pt x="581405" y="225172"/>
                </a:lnTo>
                <a:lnTo>
                  <a:pt x="590803" y="215773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60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98" name="Freeform 10198"/>
          <p:cNvSpPr/>
          <p:nvPr/>
        </p:nvSpPr>
        <p:spPr>
          <a:xfrm rot="-5400000" flipH="0" flipV="0">
            <a:off x="26695920" y="18026386"/>
            <a:ext cx="99066" cy="44187"/>
          </a:xfrm>
          <a:custGeom>
            <a:pathLst>
              <a:path w="609600" h="271906">
                <a:moveTo>
                  <a:pt x="609600" y="159384"/>
                </a:moveTo>
                <a:lnTo>
                  <a:pt x="590805" y="149986"/>
                </a:lnTo>
                <a:lnTo>
                  <a:pt x="572009" y="131190"/>
                </a:lnTo>
                <a:lnTo>
                  <a:pt x="562611" y="121792"/>
                </a:lnTo>
                <a:lnTo>
                  <a:pt x="534543" y="112522"/>
                </a:lnTo>
                <a:lnTo>
                  <a:pt x="515747" y="93726"/>
                </a:lnTo>
                <a:lnTo>
                  <a:pt x="497079" y="84328"/>
                </a:lnTo>
                <a:lnTo>
                  <a:pt x="478283" y="74930"/>
                </a:lnTo>
                <a:lnTo>
                  <a:pt x="450089" y="65658"/>
                </a:lnTo>
                <a:lnTo>
                  <a:pt x="431419" y="56260"/>
                </a:lnTo>
                <a:lnTo>
                  <a:pt x="412623" y="46862"/>
                </a:lnTo>
                <a:lnTo>
                  <a:pt x="393828" y="46862"/>
                </a:lnTo>
                <a:lnTo>
                  <a:pt x="375159" y="37464"/>
                </a:lnTo>
                <a:lnTo>
                  <a:pt x="346965" y="28066"/>
                </a:lnTo>
                <a:lnTo>
                  <a:pt x="328295" y="28066"/>
                </a:lnTo>
                <a:lnTo>
                  <a:pt x="309499" y="18668"/>
                </a:lnTo>
                <a:lnTo>
                  <a:pt x="290704" y="18668"/>
                </a:lnTo>
                <a:lnTo>
                  <a:pt x="271908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2" y="0"/>
                </a:lnTo>
                <a:lnTo>
                  <a:pt x="93854" y="9398"/>
                </a:lnTo>
                <a:lnTo>
                  <a:pt x="75058" y="9398"/>
                </a:lnTo>
                <a:lnTo>
                  <a:pt x="56262" y="18668"/>
                </a:lnTo>
                <a:lnTo>
                  <a:pt x="37592" y="28066"/>
                </a:lnTo>
                <a:lnTo>
                  <a:pt x="28067" y="37464"/>
                </a:lnTo>
                <a:lnTo>
                  <a:pt x="18669" y="46862"/>
                </a:lnTo>
                <a:lnTo>
                  <a:pt x="9398" y="65658"/>
                </a:lnTo>
                <a:lnTo>
                  <a:pt x="0" y="74930"/>
                </a:lnTo>
                <a:lnTo>
                  <a:pt x="0" y="149986"/>
                </a:lnTo>
                <a:lnTo>
                  <a:pt x="9398" y="168782"/>
                </a:lnTo>
                <a:lnTo>
                  <a:pt x="18669" y="178054"/>
                </a:lnTo>
                <a:lnTo>
                  <a:pt x="18669" y="196850"/>
                </a:lnTo>
                <a:lnTo>
                  <a:pt x="37592" y="206248"/>
                </a:lnTo>
                <a:lnTo>
                  <a:pt x="46864" y="225043"/>
                </a:lnTo>
                <a:lnTo>
                  <a:pt x="56262" y="234441"/>
                </a:lnTo>
                <a:lnTo>
                  <a:pt x="65660" y="131190"/>
                </a:lnTo>
                <a:lnTo>
                  <a:pt x="65660" y="112522"/>
                </a:lnTo>
                <a:lnTo>
                  <a:pt x="75058" y="103124"/>
                </a:lnTo>
                <a:lnTo>
                  <a:pt x="84456" y="84328"/>
                </a:lnTo>
                <a:lnTo>
                  <a:pt x="93854" y="74930"/>
                </a:lnTo>
                <a:lnTo>
                  <a:pt x="112522" y="74930"/>
                </a:lnTo>
                <a:lnTo>
                  <a:pt x="140716" y="65658"/>
                </a:lnTo>
                <a:lnTo>
                  <a:pt x="206248" y="65658"/>
                </a:lnTo>
                <a:lnTo>
                  <a:pt x="225044" y="74930"/>
                </a:lnTo>
                <a:lnTo>
                  <a:pt x="262510" y="74930"/>
                </a:lnTo>
                <a:lnTo>
                  <a:pt x="281306" y="84328"/>
                </a:lnTo>
                <a:lnTo>
                  <a:pt x="309499" y="93726"/>
                </a:lnTo>
                <a:lnTo>
                  <a:pt x="328295" y="93726"/>
                </a:lnTo>
                <a:lnTo>
                  <a:pt x="346965" y="103124"/>
                </a:lnTo>
                <a:lnTo>
                  <a:pt x="365761" y="103124"/>
                </a:lnTo>
                <a:lnTo>
                  <a:pt x="384557" y="112522"/>
                </a:lnTo>
                <a:lnTo>
                  <a:pt x="403225" y="121792"/>
                </a:lnTo>
                <a:lnTo>
                  <a:pt x="422021" y="131190"/>
                </a:lnTo>
                <a:lnTo>
                  <a:pt x="450089" y="140588"/>
                </a:lnTo>
                <a:lnTo>
                  <a:pt x="468885" y="149986"/>
                </a:lnTo>
                <a:lnTo>
                  <a:pt x="487681" y="159384"/>
                </a:lnTo>
                <a:lnTo>
                  <a:pt x="515747" y="168782"/>
                </a:lnTo>
                <a:lnTo>
                  <a:pt x="534543" y="187452"/>
                </a:lnTo>
                <a:lnTo>
                  <a:pt x="553213" y="196850"/>
                </a:lnTo>
                <a:lnTo>
                  <a:pt x="562611" y="206248"/>
                </a:lnTo>
                <a:lnTo>
                  <a:pt x="581407" y="225043"/>
                </a:lnTo>
                <a:lnTo>
                  <a:pt x="590805" y="234441"/>
                </a:lnTo>
                <a:lnTo>
                  <a:pt x="590805" y="243839"/>
                </a:lnTo>
                <a:lnTo>
                  <a:pt x="600203" y="262508"/>
                </a:lnTo>
                <a:lnTo>
                  <a:pt x="600203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199" name="Freeform 10199"/>
          <p:cNvSpPr/>
          <p:nvPr/>
        </p:nvSpPr>
        <p:spPr>
          <a:xfrm rot="-5400000" flipH="0" flipV="0">
            <a:off x="26716487" y="18017996"/>
            <a:ext cx="99066" cy="42681"/>
          </a:xfrm>
          <a:custGeom>
            <a:pathLst>
              <a:path w="609600" h="262637">
                <a:moveTo>
                  <a:pt x="609600" y="159513"/>
                </a:moveTo>
                <a:lnTo>
                  <a:pt x="609600" y="131318"/>
                </a:lnTo>
                <a:lnTo>
                  <a:pt x="600202" y="121920"/>
                </a:lnTo>
                <a:lnTo>
                  <a:pt x="600202" y="103251"/>
                </a:lnTo>
                <a:lnTo>
                  <a:pt x="590803" y="84456"/>
                </a:lnTo>
                <a:lnTo>
                  <a:pt x="581405" y="75058"/>
                </a:lnTo>
                <a:lnTo>
                  <a:pt x="572007" y="56262"/>
                </a:lnTo>
                <a:lnTo>
                  <a:pt x="562736" y="37592"/>
                </a:lnTo>
                <a:lnTo>
                  <a:pt x="553338" y="28194"/>
                </a:lnTo>
                <a:lnTo>
                  <a:pt x="543941" y="140716"/>
                </a:lnTo>
                <a:lnTo>
                  <a:pt x="543941" y="150115"/>
                </a:lnTo>
                <a:lnTo>
                  <a:pt x="534543" y="168911"/>
                </a:lnTo>
                <a:lnTo>
                  <a:pt x="525145" y="178182"/>
                </a:lnTo>
                <a:lnTo>
                  <a:pt x="515747" y="187580"/>
                </a:lnTo>
                <a:lnTo>
                  <a:pt x="496951" y="196977"/>
                </a:lnTo>
                <a:lnTo>
                  <a:pt x="384555" y="196977"/>
                </a:lnTo>
                <a:lnTo>
                  <a:pt x="365759" y="187580"/>
                </a:lnTo>
                <a:lnTo>
                  <a:pt x="346963" y="187580"/>
                </a:lnTo>
                <a:lnTo>
                  <a:pt x="318897" y="178182"/>
                </a:lnTo>
                <a:lnTo>
                  <a:pt x="300101" y="178182"/>
                </a:lnTo>
                <a:lnTo>
                  <a:pt x="272033" y="168911"/>
                </a:lnTo>
                <a:lnTo>
                  <a:pt x="262508" y="168911"/>
                </a:lnTo>
                <a:lnTo>
                  <a:pt x="243839" y="159513"/>
                </a:lnTo>
                <a:lnTo>
                  <a:pt x="225044" y="150115"/>
                </a:lnTo>
                <a:lnTo>
                  <a:pt x="206248" y="150115"/>
                </a:lnTo>
                <a:lnTo>
                  <a:pt x="187578" y="140716"/>
                </a:lnTo>
                <a:lnTo>
                  <a:pt x="159384" y="131318"/>
                </a:lnTo>
                <a:lnTo>
                  <a:pt x="140716" y="121920"/>
                </a:lnTo>
                <a:lnTo>
                  <a:pt x="112522" y="103251"/>
                </a:lnTo>
                <a:lnTo>
                  <a:pt x="93726" y="93853"/>
                </a:lnTo>
                <a:lnTo>
                  <a:pt x="75056" y="84456"/>
                </a:lnTo>
                <a:lnTo>
                  <a:pt x="56260" y="65660"/>
                </a:lnTo>
                <a:lnTo>
                  <a:pt x="46862" y="56262"/>
                </a:lnTo>
                <a:lnTo>
                  <a:pt x="28194" y="46864"/>
                </a:lnTo>
                <a:lnTo>
                  <a:pt x="18796" y="28194"/>
                </a:lnTo>
                <a:lnTo>
                  <a:pt x="18796" y="18796"/>
                </a:lnTo>
                <a:lnTo>
                  <a:pt x="9398" y="9398"/>
                </a:lnTo>
                <a:lnTo>
                  <a:pt x="9398" y="0"/>
                </a:lnTo>
                <a:lnTo>
                  <a:pt x="0" y="103251"/>
                </a:lnTo>
                <a:lnTo>
                  <a:pt x="18796" y="121920"/>
                </a:lnTo>
                <a:lnTo>
                  <a:pt x="28194" y="131318"/>
                </a:lnTo>
                <a:lnTo>
                  <a:pt x="46862" y="150115"/>
                </a:lnTo>
                <a:lnTo>
                  <a:pt x="65658" y="159513"/>
                </a:lnTo>
                <a:lnTo>
                  <a:pt x="93726" y="168911"/>
                </a:lnTo>
                <a:lnTo>
                  <a:pt x="112522" y="178182"/>
                </a:lnTo>
                <a:lnTo>
                  <a:pt x="131318" y="187580"/>
                </a:lnTo>
                <a:lnTo>
                  <a:pt x="149986" y="196977"/>
                </a:lnTo>
                <a:lnTo>
                  <a:pt x="178180" y="206375"/>
                </a:lnTo>
                <a:lnTo>
                  <a:pt x="196977" y="215773"/>
                </a:lnTo>
                <a:lnTo>
                  <a:pt x="215646" y="225171"/>
                </a:lnTo>
                <a:lnTo>
                  <a:pt x="234442" y="225171"/>
                </a:lnTo>
                <a:lnTo>
                  <a:pt x="253237" y="234442"/>
                </a:lnTo>
                <a:lnTo>
                  <a:pt x="272033" y="243841"/>
                </a:lnTo>
                <a:lnTo>
                  <a:pt x="300101" y="243841"/>
                </a:lnTo>
                <a:lnTo>
                  <a:pt x="318897" y="253239"/>
                </a:lnTo>
                <a:lnTo>
                  <a:pt x="356361" y="253239"/>
                </a:lnTo>
                <a:lnTo>
                  <a:pt x="375157" y="262637"/>
                </a:lnTo>
                <a:lnTo>
                  <a:pt x="515747" y="262637"/>
                </a:lnTo>
                <a:lnTo>
                  <a:pt x="534543" y="253239"/>
                </a:lnTo>
                <a:lnTo>
                  <a:pt x="553338" y="243841"/>
                </a:lnTo>
                <a:lnTo>
                  <a:pt x="562736" y="234442"/>
                </a:lnTo>
                <a:lnTo>
                  <a:pt x="581405" y="225171"/>
                </a:lnTo>
                <a:lnTo>
                  <a:pt x="590803" y="215773"/>
                </a:lnTo>
                <a:lnTo>
                  <a:pt x="600202" y="206375"/>
                </a:lnTo>
                <a:lnTo>
                  <a:pt x="600202" y="187580"/>
                </a:lnTo>
                <a:lnTo>
                  <a:pt x="609600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00" name="Freeform 10200"/>
          <p:cNvSpPr/>
          <p:nvPr/>
        </p:nvSpPr>
        <p:spPr>
          <a:xfrm rot="-5400000" flipH="0" flipV="0">
            <a:off x="26558765" y="18280894"/>
            <a:ext cx="100593" cy="36572"/>
          </a:xfrm>
          <a:custGeom>
            <a:pathLst>
              <a:path w="618998" h="225044">
                <a:moveTo>
                  <a:pt x="618998" y="225044"/>
                </a:moveTo>
                <a:lnTo>
                  <a:pt x="543940" y="140588"/>
                </a:lnTo>
                <a:lnTo>
                  <a:pt x="46862" y="0"/>
                </a:lnTo>
                <a:lnTo>
                  <a:pt x="28193" y="0"/>
                </a:lnTo>
                <a:lnTo>
                  <a:pt x="9398" y="9271"/>
                </a:lnTo>
                <a:lnTo>
                  <a:pt x="9398" y="18669"/>
                </a:lnTo>
                <a:lnTo>
                  <a:pt x="0" y="37464"/>
                </a:lnTo>
                <a:lnTo>
                  <a:pt x="9398" y="56133"/>
                </a:lnTo>
                <a:lnTo>
                  <a:pt x="28193" y="6553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01" name="Freeform 10201"/>
          <p:cNvSpPr/>
          <p:nvPr/>
        </p:nvSpPr>
        <p:spPr>
          <a:xfrm rot="-5400000" flipH="0" flipV="0">
            <a:off x="26592292" y="18238223"/>
            <a:ext cx="32010" cy="38099"/>
          </a:xfrm>
          <a:custGeom>
            <a:pathLst>
              <a:path w="196977" h="234442">
                <a:moveTo>
                  <a:pt x="196977" y="206248"/>
                </a:moveTo>
                <a:lnTo>
                  <a:pt x="196977" y="206248"/>
                </a:lnTo>
                <a:lnTo>
                  <a:pt x="187579" y="187452"/>
                </a:lnTo>
                <a:lnTo>
                  <a:pt x="56262" y="9398"/>
                </a:lnTo>
                <a:lnTo>
                  <a:pt x="37593" y="0"/>
                </a:lnTo>
                <a:lnTo>
                  <a:pt x="9399" y="0"/>
                </a:lnTo>
                <a:lnTo>
                  <a:pt x="9399" y="9398"/>
                </a:lnTo>
                <a:lnTo>
                  <a:pt x="0" y="28067"/>
                </a:lnTo>
                <a:lnTo>
                  <a:pt x="0" y="46862"/>
                </a:lnTo>
                <a:lnTo>
                  <a:pt x="75057" y="149986"/>
                </a:lnTo>
                <a:lnTo>
                  <a:pt x="150115" y="234442"/>
                </a:lnTo>
                <a:lnTo>
                  <a:pt x="178181" y="234442"/>
                </a:lnTo>
                <a:lnTo>
                  <a:pt x="187579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02" name="Freeform 10202"/>
          <p:cNvSpPr/>
          <p:nvPr/>
        </p:nvSpPr>
        <p:spPr>
          <a:xfrm rot="-5400000" flipH="0" flipV="0">
            <a:off x="26649441" y="18299954"/>
            <a:ext cx="45715" cy="35044"/>
          </a:xfrm>
          <a:custGeom>
            <a:pathLst>
              <a:path w="281305" h="215646">
                <a:moveTo>
                  <a:pt x="281305" y="196850"/>
                </a:moveTo>
                <a:lnTo>
                  <a:pt x="272035" y="65531"/>
                </a:lnTo>
                <a:lnTo>
                  <a:pt x="272035" y="112522"/>
                </a:lnTo>
                <a:lnTo>
                  <a:pt x="262637" y="131318"/>
                </a:lnTo>
                <a:lnTo>
                  <a:pt x="243841" y="140588"/>
                </a:lnTo>
                <a:lnTo>
                  <a:pt x="234443" y="149986"/>
                </a:lnTo>
                <a:lnTo>
                  <a:pt x="196977" y="149986"/>
                </a:lnTo>
                <a:lnTo>
                  <a:pt x="178181" y="140588"/>
                </a:lnTo>
                <a:lnTo>
                  <a:pt x="112649" y="121920"/>
                </a:lnTo>
                <a:lnTo>
                  <a:pt x="103124" y="121920"/>
                </a:lnTo>
                <a:lnTo>
                  <a:pt x="84455" y="112522"/>
                </a:lnTo>
                <a:lnTo>
                  <a:pt x="65660" y="112522"/>
                </a:lnTo>
                <a:lnTo>
                  <a:pt x="56262" y="93726"/>
                </a:lnTo>
                <a:lnTo>
                  <a:pt x="37593" y="84327"/>
                </a:lnTo>
                <a:lnTo>
                  <a:pt x="28195" y="74929"/>
                </a:lnTo>
                <a:lnTo>
                  <a:pt x="18797" y="56260"/>
                </a:lnTo>
                <a:lnTo>
                  <a:pt x="18797" y="37464"/>
                </a:lnTo>
                <a:lnTo>
                  <a:pt x="9398" y="18669"/>
                </a:lnTo>
                <a:lnTo>
                  <a:pt x="9398" y="0"/>
                </a:lnTo>
                <a:lnTo>
                  <a:pt x="0" y="140588"/>
                </a:lnTo>
                <a:lnTo>
                  <a:pt x="9398" y="149986"/>
                </a:lnTo>
                <a:lnTo>
                  <a:pt x="28195" y="159384"/>
                </a:lnTo>
                <a:lnTo>
                  <a:pt x="46864" y="168782"/>
                </a:lnTo>
                <a:lnTo>
                  <a:pt x="65660" y="178180"/>
                </a:lnTo>
                <a:lnTo>
                  <a:pt x="84455" y="187578"/>
                </a:lnTo>
                <a:lnTo>
                  <a:pt x="112649" y="196850"/>
                </a:lnTo>
                <a:lnTo>
                  <a:pt x="178181" y="215646"/>
                </a:lnTo>
                <a:lnTo>
                  <a:pt x="253239" y="215646"/>
                </a:lnTo>
                <a:lnTo>
                  <a:pt x="272035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03" name="Freeform 10203"/>
          <p:cNvSpPr/>
          <p:nvPr/>
        </p:nvSpPr>
        <p:spPr>
          <a:xfrm rot="-5400000" flipH="0" flipV="0">
            <a:off x="26643333" y="18251185"/>
            <a:ext cx="35065" cy="33517"/>
          </a:xfrm>
          <a:custGeom>
            <a:pathLst>
              <a:path w="215773" h="206247">
                <a:moveTo>
                  <a:pt x="215773" y="65659"/>
                </a:moveTo>
                <a:lnTo>
                  <a:pt x="196977" y="46862"/>
                </a:lnTo>
                <a:lnTo>
                  <a:pt x="187579" y="37464"/>
                </a:lnTo>
                <a:lnTo>
                  <a:pt x="168909" y="28066"/>
                </a:lnTo>
                <a:lnTo>
                  <a:pt x="150113" y="18795"/>
                </a:lnTo>
                <a:lnTo>
                  <a:pt x="131318" y="9397"/>
                </a:lnTo>
                <a:lnTo>
                  <a:pt x="103251" y="9397"/>
                </a:lnTo>
                <a:lnTo>
                  <a:pt x="93853" y="0"/>
                </a:lnTo>
                <a:lnTo>
                  <a:pt x="56387" y="0"/>
                </a:lnTo>
                <a:lnTo>
                  <a:pt x="28194" y="9397"/>
                </a:lnTo>
                <a:lnTo>
                  <a:pt x="9398" y="9397"/>
                </a:lnTo>
                <a:lnTo>
                  <a:pt x="0" y="18795"/>
                </a:lnTo>
                <a:lnTo>
                  <a:pt x="9398" y="149986"/>
                </a:lnTo>
                <a:lnTo>
                  <a:pt x="9398" y="103123"/>
                </a:lnTo>
                <a:lnTo>
                  <a:pt x="18796" y="84328"/>
                </a:lnTo>
                <a:lnTo>
                  <a:pt x="37591" y="75057"/>
                </a:lnTo>
                <a:lnTo>
                  <a:pt x="46989" y="75057"/>
                </a:lnTo>
                <a:lnTo>
                  <a:pt x="65785" y="65659"/>
                </a:lnTo>
                <a:lnTo>
                  <a:pt x="84455" y="65659"/>
                </a:lnTo>
                <a:lnTo>
                  <a:pt x="103251" y="75057"/>
                </a:lnTo>
                <a:lnTo>
                  <a:pt x="112649" y="75057"/>
                </a:lnTo>
                <a:lnTo>
                  <a:pt x="131318" y="84328"/>
                </a:lnTo>
                <a:lnTo>
                  <a:pt x="150113" y="93726"/>
                </a:lnTo>
                <a:lnTo>
                  <a:pt x="159511" y="103123"/>
                </a:lnTo>
                <a:lnTo>
                  <a:pt x="178307" y="112521"/>
                </a:lnTo>
                <a:lnTo>
                  <a:pt x="187579" y="131190"/>
                </a:lnTo>
                <a:lnTo>
                  <a:pt x="196977" y="140588"/>
                </a:lnTo>
                <a:lnTo>
                  <a:pt x="196977" y="159385"/>
                </a:lnTo>
                <a:lnTo>
                  <a:pt x="206375" y="178181"/>
                </a:lnTo>
                <a:lnTo>
                  <a:pt x="206375" y="20624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04" name="Freeform 10204"/>
          <p:cNvSpPr/>
          <p:nvPr/>
        </p:nvSpPr>
        <p:spPr>
          <a:xfrm rot="-5400000" flipH="0" flipV="0">
            <a:off x="26612095" y="18259554"/>
            <a:ext cx="108209" cy="71637"/>
          </a:xfrm>
          <a:custGeom>
            <a:pathLst>
              <a:path w="665860" h="440817">
                <a:moveTo>
                  <a:pt x="665860" y="309499"/>
                </a:moveTo>
                <a:lnTo>
                  <a:pt x="665860" y="272035"/>
                </a:lnTo>
                <a:lnTo>
                  <a:pt x="656462" y="253239"/>
                </a:lnTo>
                <a:lnTo>
                  <a:pt x="656462" y="234442"/>
                </a:lnTo>
                <a:lnTo>
                  <a:pt x="647064" y="215646"/>
                </a:lnTo>
                <a:lnTo>
                  <a:pt x="647064" y="196977"/>
                </a:lnTo>
                <a:lnTo>
                  <a:pt x="637666" y="178182"/>
                </a:lnTo>
                <a:lnTo>
                  <a:pt x="628396" y="168784"/>
                </a:lnTo>
                <a:lnTo>
                  <a:pt x="618998" y="159513"/>
                </a:lnTo>
                <a:lnTo>
                  <a:pt x="609600" y="150115"/>
                </a:lnTo>
                <a:lnTo>
                  <a:pt x="600202" y="290703"/>
                </a:lnTo>
                <a:lnTo>
                  <a:pt x="600202" y="300101"/>
                </a:lnTo>
                <a:lnTo>
                  <a:pt x="590804" y="318897"/>
                </a:lnTo>
                <a:lnTo>
                  <a:pt x="590804" y="337693"/>
                </a:lnTo>
                <a:lnTo>
                  <a:pt x="581406" y="356363"/>
                </a:lnTo>
                <a:lnTo>
                  <a:pt x="572134" y="365761"/>
                </a:lnTo>
                <a:lnTo>
                  <a:pt x="487680" y="365761"/>
                </a:lnTo>
                <a:lnTo>
                  <a:pt x="468883" y="356363"/>
                </a:lnTo>
                <a:lnTo>
                  <a:pt x="450214" y="346965"/>
                </a:lnTo>
                <a:lnTo>
                  <a:pt x="440816" y="337693"/>
                </a:lnTo>
                <a:lnTo>
                  <a:pt x="431418" y="328295"/>
                </a:lnTo>
                <a:lnTo>
                  <a:pt x="412623" y="309499"/>
                </a:lnTo>
                <a:lnTo>
                  <a:pt x="412623" y="290703"/>
                </a:lnTo>
                <a:lnTo>
                  <a:pt x="403225" y="272035"/>
                </a:lnTo>
                <a:lnTo>
                  <a:pt x="403225" y="234442"/>
                </a:lnTo>
                <a:lnTo>
                  <a:pt x="393827" y="103251"/>
                </a:lnTo>
                <a:lnTo>
                  <a:pt x="375157" y="121920"/>
                </a:lnTo>
                <a:lnTo>
                  <a:pt x="365759" y="103251"/>
                </a:lnTo>
                <a:lnTo>
                  <a:pt x="356361" y="93853"/>
                </a:lnTo>
                <a:lnTo>
                  <a:pt x="346963" y="75058"/>
                </a:lnTo>
                <a:lnTo>
                  <a:pt x="328295" y="65660"/>
                </a:lnTo>
                <a:lnTo>
                  <a:pt x="309499" y="56262"/>
                </a:lnTo>
                <a:lnTo>
                  <a:pt x="300101" y="46991"/>
                </a:lnTo>
                <a:lnTo>
                  <a:pt x="281305" y="37592"/>
                </a:lnTo>
                <a:lnTo>
                  <a:pt x="253237" y="28194"/>
                </a:lnTo>
                <a:lnTo>
                  <a:pt x="234441" y="18796"/>
                </a:lnTo>
                <a:lnTo>
                  <a:pt x="168909" y="0"/>
                </a:lnTo>
                <a:lnTo>
                  <a:pt x="131317" y="0"/>
                </a:lnTo>
                <a:lnTo>
                  <a:pt x="84455" y="0"/>
                </a:lnTo>
                <a:lnTo>
                  <a:pt x="65658" y="9398"/>
                </a:lnTo>
                <a:lnTo>
                  <a:pt x="56260" y="18796"/>
                </a:lnTo>
                <a:lnTo>
                  <a:pt x="37591" y="37592"/>
                </a:lnTo>
                <a:lnTo>
                  <a:pt x="18796" y="56262"/>
                </a:lnTo>
                <a:lnTo>
                  <a:pt x="9398" y="65660"/>
                </a:lnTo>
                <a:lnTo>
                  <a:pt x="9398" y="84456"/>
                </a:lnTo>
                <a:lnTo>
                  <a:pt x="0" y="103251"/>
                </a:lnTo>
                <a:lnTo>
                  <a:pt x="0" y="178182"/>
                </a:lnTo>
                <a:lnTo>
                  <a:pt x="9398" y="206375"/>
                </a:lnTo>
                <a:lnTo>
                  <a:pt x="9398" y="225044"/>
                </a:lnTo>
                <a:lnTo>
                  <a:pt x="18796" y="243841"/>
                </a:lnTo>
                <a:lnTo>
                  <a:pt x="28193" y="253239"/>
                </a:lnTo>
                <a:lnTo>
                  <a:pt x="37591" y="272035"/>
                </a:lnTo>
                <a:lnTo>
                  <a:pt x="46862" y="272035"/>
                </a:lnTo>
                <a:lnTo>
                  <a:pt x="56260" y="290703"/>
                </a:lnTo>
                <a:lnTo>
                  <a:pt x="65658" y="150115"/>
                </a:lnTo>
                <a:lnTo>
                  <a:pt x="65658" y="112522"/>
                </a:lnTo>
                <a:lnTo>
                  <a:pt x="75057" y="93853"/>
                </a:lnTo>
                <a:lnTo>
                  <a:pt x="84455" y="84456"/>
                </a:lnTo>
                <a:lnTo>
                  <a:pt x="93853" y="75058"/>
                </a:lnTo>
                <a:lnTo>
                  <a:pt x="112522" y="65660"/>
                </a:lnTo>
                <a:lnTo>
                  <a:pt x="168909" y="65660"/>
                </a:lnTo>
                <a:lnTo>
                  <a:pt x="234441" y="84456"/>
                </a:lnTo>
                <a:lnTo>
                  <a:pt x="243839" y="93853"/>
                </a:lnTo>
                <a:lnTo>
                  <a:pt x="262635" y="93853"/>
                </a:lnTo>
                <a:lnTo>
                  <a:pt x="272033" y="103251"/>
                </a:lnTo>
                <a:lnTo>
                  <a:pt x="290703" y="112522"/>
                </a:lnTo>
                <a:lnTo>
                  <a:pt x="300101" y="131318"/>
                </a:lnTo>
                <a:lnTo>
                  <a:pt x="309499" y="140717"/>
                </a:lnTo>
                <a:lnTo>
                  <a:pt x="318897" y="159513"/>
                </a:lnTo>
                <a:lnTo>
                  <a:pt x="328295" y="178182"/>
                </a:lnTo>
                <a:lnTo>
                  <a:pt x="328295" y="215646"/>
                </a:lnTo>
                <a:lnTo>
                  <a:pt x="337565" y="346965"/>
                </a:lnTo>
                <a:lnTo>
                  <a:pt x="356361" y="337693"/>
                </a:lnTo>
                <a:lnTo>
                  <a:pt x="365759" y="346965"/>
                </a:lnTo>
                <a:lnTo>
                  <a:pt x="375157" y="365761"/>
                </a:lnTo>
                <a:lnTo>
                  <a:pt x="384556" y="375159"/>
                </a:lnTo>
                <a:lnTo>
                  <a:pt x="403225" y="384557"/>
                </a:lnTo>
                <a:lnTo>
                  <a:pt x="422021" y="403225"/>
                </a:lnTo>
                <a:lnTo>
                  <a:pt x="431418" y="412623"/>
                </a:lnTo>
                <a:lnTo>
                  <a:pt x="450214" y="422021"/>
                </a:lnTo>
                <a:lnTo>
                  <a:pt x="478282" y="422021"/>
                </a:lnTo>
                <a:lnTo>
                  <a:pt x="497078" y="431419"/>
                </a:lnTo>
                <a:lnTo>
                  <a:pt x="515874" y="440817"/>
                </a:lnTo>
                <a:lnTo>
                  <a:pt x="534542" y="440817"/>
                </a:lnTo>
                <a:lnTo>
                  <a:pt x="562736" y="440817"/>
                </a:lnTo>
                <a:lnTo>
                  <a:pt x="581406" y="431419"/>
                </a:lnTo>
                <a:lnTo>
                  <a:pt x="600202" y="422021"/>
                </a:lnTo>
                <a:lnTo>
                  <a:pt x="609600" y="412623"/>
                </a:lnTo>
                <a:lnTo>
                  <a:pt x="628396" y="403225"/>
                </a:lnTo>
                <a:lnTo>
                  <a:pt x="628396" y="393954"/>
                </a:lnTo>
                <a:lnTo>
                  <a:pt x="647064" y="384557"/>
                </a:lnTo>
                <a:lnTo>
                  <a:pt x="656462" y="365761"/>
                </a:lnTo>
                <a:lnTo>
                  <a:pt x="656462" y="346965"/>
                </a:lnTo>
                <a:lnTo>
                  <a:pt x="665860" y="32829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05" name="Freeform 10205"/>
          <p:cNvSpPr/>
          <p:nvPr/>
        </p:nvSpPr>
        <p:spPr>
          <a:xfrm rot="-5400000" flipH="0" flipV="0">
            <a:off x="26683723" y="18277850"/>
            <a:ext cx="99066" cy="44188"/>
          </a:xfrm>
          <a:custGeom>
            <a:pathLst>
              <a:path w="609600" h="271908">
                <a:moveTo>
                  <a:pt x="609600" y="159386"/>
                </a:moveTo>
                <a:lnTo>
                  <a:pt x="590804" y="149988"/>
                </a:lnTo>
                <a:lnTo>
                  <a:pt x="572134" y="131318"/>
                </a:lnTo>
                <a:lnTo>
                  <a:pt x="562736" y="121920"/>
                </a:lnTo>
                <a:lnTo>
                  <a:pt x="534542" y="112522"/>
                </a:lnTo>
                <a:lnTo>
                  <a:pt x="515874" y="93726"/>
                </a:lnTo>
                <a:lnTo>
                  <a:pt x="497078" y="84456"/>
                </a:lnTo>
                <a:lnTo>
                  <a:pt x="478282" y="75058"/>
                </a:lnTo>
                <a:lnTo>
                  <a:pt x="450214" y="65660"/>
                </a:lnTo>
                <a:lnTo>
                  <a:pt x="431418" y="56262"/>
                </a:lnTo>
                <a:lnTo>
                  <a:pt x="412623" y="46864"/>
                </a:lnTo>
                <a:lnTo>
                  <a:pt x="393827" y="46864"/>
                </a:lnTo>
                <a:lnTo>
                  <a:pt x="375157" y="37465"/>
                </a:lnTo>
                <a:lnTo>
                  <a:pt x="346963" y="28194"/>
                </a:lnTo>
                <a:lnTo>
                  <a:pt x="328295" y="28194"/>
                </a:lnTo>
                <a:lnTo>
                  <a:pt x="309499" y="18669"/>
                </a:lnTo>
                <a:lnTo>
                  <a:pt x="290703" y="18669"/>
                </a:lnTo>
                <a:lnTo>
                  <a:pt x="272033" y="9398"/>
                </a:lnTo>
                <a:lnTo>
                  <a:pt x="234441" y="9398"/>
                </a:lnTo>
                <a:lnTo>
                  <a:pt x="215773" y="0"/>
                </a:lnTo>
                <a:lnTo>
                  <a:pt x="112522" y="0"/>
                </a:lnTo>
                <a:lnTo>
                  <a:pt x="93853" y="9398"/>
                </a:lnTo>
                <a:lnTo>
                  <a:pt x="75057" y="9398"/>
                </a:lnTo>
                <a:lnTo>
                  <a:pt x="56260" y="18669"/>
                </a:lnTo>
                <a:lnTo>
                  <a:pt x="37591" y="28194"/>
                </a:lnTo>
                <a:lnTo>
                  <a:pt x="28193" y="37465"/>
                </a:lnTo>
                <a:lnTo>
                  <a:pt x="18796" y="46864"/>
                </a:lnTo>
                <a:lnTo>
                  <a:pt x="9398" y="65660"/>
                </a:lnTo>
                <a:lnTo>
                  <a:pt x="0" y="75058"/>
                </a:lnTo>
                <a:lnTo>
                  <a:pt x="0" y="149988"/>
                </a:lnTo>
                <a:lnTo>
                  <a:pt x="9398" y="168784"/>
                </a:lnTo>
                <a:lnTo>
                  <a:pt x="18796" y="178182"/>
                </a:lnTo>
                <a:lnTo>
                  <a:pt x="18796" y="196850"/>
                </a:lnTo>
                <a:lnTo>
                  <a:pt x="37591" y="206248"/>
                </a:lnTo>
                <a:lnTo>
                  <a:pt x="46862" y="225044"/>
                </a:lnTo>
                <a:lnTo>
                  <a:pt x="56260" y="234442"/>
                </a:lnTo>
                <a:lnTo>
                  <a:pt x="65658" y="131318"/>
                </a:lnTo>
                <a:lnTo>
                  <a:pt x="65658" y="112522"/>
                </a:lnTo>
                <a:lnTo>
                  <a:pt x="75057" y="103124"/>
                </a:lnTo>
                <a:lnTo>
                  <a:pt x="84455" y="84456"/>
                </a:lnTo>
                <a:lnTo>
                  <a:pt x="93853" y="75058"/>
                </a:lnTo>
                <a:lnTo>
                  <a:pt x="112522" y="75058"/>
                </a:lnTo>
                <a:lnTo>
                  <a:pt x="140715" y="65660"/>
                </a:lnTo>
                <a:lnTo>
                  <a:pt x="206375" y="65660"/>
                </a:lnTo>
                <a:lnTo>
                  <a:pt x="225171" y="75058"/>
                </a:lnTo>
                <a:lnTo>
                  <a:pt x="262635" y="75058"/>
                </a:lnTo>
                <a:lnTo>
                  <a:pt x="281305" y="84456"/>
                </a:lnTo>
                <a:lnTo>
                  <a:pt x="309499" y="93726"/>
                </a:lnTo>
                <a:lnTo>
                  <a:pt x="328295" y="93726"/>
                </a:lnTo>
                <a:lnTo>
                  <a:pt x="346963" y="103124"/>
                </a:lnTo>
                <a:lnTo>
                  <a:pt x="365759" y="103124"/>
                </a:lnTo>
                <a:lnTo>
                  <a:pt x="384556" y="112522"/>
                </a:lnTo>
                <a:lnTo>
                  <a:pt x="403225" y="121920"/>
                </a:lnTo>
                <a:lnTo>
                  <a:pt x="422021" y="131318"/>
                </a:lnTo>
                <a:lnTo>
                  <a:pt x="450214" y="140716"/>
                </a:lnTo>
                <a:lnTo>
                  <a:pt x="468883" y="149988"/>
                </a:lnTo>
                <a:lnTo>
                  <a:pt x="487680" y="159386"/>
                </a:lnTo>
                <a:lnTo>
                  <a:pt x="515874" y="168784"/>
                </a:lnTo>
                <a:lnTo>
                  <a:pt x="534542" y="187580"/>
                </a:lnTo>
                <a:lnTo>
                  <a:pt x="553338" y="196850"/>
                </a:lnTo>
                <a:lnTo>
                  <a:pt x="562736" y="206248"/>
                </a:lnTo>
                <a:lnTo>
                  <a:pt x="581406" y="225044"/>
                </a:lnTo>
                <a:lnTo>
                  <a:pt x="590804" y="234442"/>
                </a:lnTo>
                <a:lnTo>
                  <a:pt x="590804" y="243840"/>
                </a:lnTo>
                <a:lnTo>
                  <a:pt x="600202" y="262510"/>
                </a:lnTo>
                <a:lnTo>
                  <a:pt x="600202" y="27190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06" name="Freeform 10206"/>
          <p:cNvSpPr/>
          <p:nvPr/>
        </p:nvSpPr>
        <p:spPr>
          <a:xfrm rot="-5400000" flipH="0" flipV="0">
            <a:off x="26704299" y="18269471"/>
            <a:ext cx="99066" cy="42660"/>
          </a:xfrm>
          <a:custGeom>
            <a:pathLst>
              <a:path w="609600" h="262510">
                <a:moveTo>
                  <a:pt x="609600" y="159386"/>
                </a:moveTo>
                <a:lnTo>
                  <a:pt x="609600" y="131192"/>
                </a:lnTo>
                <a:lnTo>
                  <a:pt x="600202" y="121794"/>
                </a:lnTo>
                <a:lnTo>
                  <a:pt x="600202" y="103124"/>
                </a:lnTo>
                <a:lnTo>
                  <a:pt x="590804" y="84328"/>
                </a:lnTo>
                <a:lnTo>
                  <a:pt x="581406" y="74930"/>
                </a:lnTo>
                <a:lnTo>
                  <a:pt x="572136" y="56262"/>
                </a:lnTo>
                <a:lnTo>
                  <a:pt x="562738" y="37466"/>
                </a:lnTo>
                <a:lnTo>
                  <a:pt x="553340" y="28068"/>
                </a:lnTo>
                <a:lnTo>
                  <a:pt x="543942" y="140590"/>
                </a:lnTo>
                <a:lnTo>
                  <a:pt x="543942" y="149988"/>
                </a:lnTo>
                <a:lnTo>
                  <a:pt x="534544" y="168783"/>
                </a:lnTo>
                <a:lnTo>
                  <a:pt x="525146" y="178181"/>
                </a:lnTo>
                <a:lnTo>
                  <a:pt x="515874" y="187579"/>
                </a:lnTo>
                <a:lnTo>
                  <a:pt x="497078" y="196850"/>
                </a:lnTo>
                <a:lnTo>
                  <a:pt x="384556" y="196850"/>
                </a:lnTo>
                <a:lnTo>
                  <a:pt x="365761" y="187579"/>
                </a:lnTo>
                <a:lnTo>
                  <a:pt x="346965" y="187579"/>
                </a:lnTo>
                <a:lnTo>
                  <a:pt x="318897" y="178181"/>
                </a:lnTo>
                <a:lnTo>
                  <a:pt x="300101" y="178181"/>
                </a:lnTo>
                <a:lnTo>
                  <a:pt x="272035" y="168783"/>
                </a:lnTo>
                <a:lnTo>
                  <a:pt x="262637" y="168783"/>
                </a:lnTo>
                <a:lnTo>
                  <a:pt x="243841" y="159386"/>
                </a:lnTo>
                <a:lnTo>
                  <a:pt x="225045" y="149988"/>
                </a:lnTo>
                <a:lnTo>
                  <a:pt x="206375" y="149988"/>
                </a:lnTo>
                <a:lnTo>
                  <a:pt x="187579" y="140590"/>
                </a:lnTo>
                <a:lnTo>
                  <a:pt x="159513" y="131192"/>
                </a:lnTo>
                <a:lnTo>
                  <a:pt x="140717" y="121794"/>
                </a:lnTo>
                <a:lnTo>
                  <a:pt x="112649" y="103124"/>
                </a:lnTo>
                <a:lnTo>
                  <a:pt x="93726" y="93726"/>
                </a:lnTo>
                <a:lnTo>
                  <a:pt x="75057" y="84328"/>
                </a:lnTo>
                <a:lnTo>
                  <a:pt x="56262" y="65532"/>
                </a:lnTo>
                <a:lnTo>
                  <a:pt x="46864" y="56262"/>
                </a:lnTo>
                <a:lnTo>
                  <a:pt x="28195" y="46864"/>
                </a:lnTo>
                <a:lnTo>
                  <a:pt x="18797" y="28068"/>
                </a:lnTo>
                <a:lnTo>
                  <a:pt x="18797" y="18670"/>
                </a:lnTo>
                <a:lnTo>
                  <a:pt x="9398" y="9398"/>
                </a:lnTo>
                <a:lnTo>
                  <a:pt x="9398" y="0"/>
                </a:lnTo>
                <a:lnTo>
                  <a:pt x="0" y="103124"/>
                </a:lnTo>
                <a:lnTo>
                  <a:pt x="18797" y="121794"/>
                </a:lnTo>
                <a:lnTo>
                  <a:pt x="28195" y="131192"/>
                </a:lnTo>
                <a:lnTo>
                  <a:pt x="46864" y="149988"/>
                </a:lnTo>
                <a:lnTo>
                  <a:pt x="65660" y="159386"/>
                </a:lnTo>
                <a:lnTo>
                  <a:pt x="93726" y="168783"/>
                </a:lnTo>
                <a:lnTo>
                  <a:pt x="112649" y="178181"/>
                </a:lnTo>
                <a:lnTo>
                  <a:pt x="131319" y="187579"/>
                </a:lnTo>
                <a:lnTo>
                  <a:pt x="150115" y="196850"/>
                </a:lnTo>
                <a:lnTo>
                  <a:pt x="178181" y="206248"/>
                </a:lnTo>
                <a:lnTo>
                  <a:pt x="196977" y="215646"/>
                </a:lnTo>
                <a:lnTo>
                  <a:pt x="215773" y="225045"/>
                </a:lnTo>
                <a:lnTo>
                  <a:pt x="234443" y="225045"/>
                </a:lnTo>
                <a:lnTo>
                  <a:pt x="253239" y="234443"/>
                </a:lnTo>
                <a:lnTo>
                  <a:pt x="272035" y="243841"/>
                </a:lnTo>
                <a:lnTo>
                  <a:pt x="300101" y="243841"/>
                </a:lnTo>
                <a:lnTo>
                  <a:pt x="318897" y="253112"/>
                </a:lnTo>
                <a:lnTo>
                  <a:pt x="356363" y="253112"/>
                </a:lnTo>
                <a:lnTo>
                  <a:pt x="375158" y="262510"/>
                </a:lnTo>
                <a:lnTo>
                  <a:pt x="515874" y="262510"/>
                </a:lnTo>
                <a:lnTo>
                  <a:pt x="534544" y="253112"/>
                </a:lnTo>
                <a:lnTo>
                  <a:pt x="553340" y="243841"/>
                </a:lnTo>
                <a:lnTo>
                  <a:pt x="562738" y="234443"/>
                </a:lnTo>
                <a:lnTo>
                  <a:pt x="581406" y="225045"/>
                </a:lnTo>
                <a:lnTo>
                  <a:pt x="590804" y="215646"/>
                </a:lnTo>
                <a:lnTo>
                  <a:pt x="600202" y="206248"/>
                </a:lnTo>
                <a:lnTo>
                  <a:pt x="600202" y="187579"/>
                </a:lnTo>
                <a:lnTo>
                  <a:pt x="60960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07" name="Freeform 10207"/>
          <p:cNvSpPr/>
          <p:nvPr/>
        </p:nvSpPr>
        <p:spPr>
          <a:xfrm rot="-5400000" flipH="0" flipV="0">
            <a:off x="26547331" y="18513309"/>
            <a:ext cx="97539" cy="77725"/>
          </a:xfrm>
          <a:custGeom>
            <a:pathLst>
              <a:path w="600201" h="478281">
                <a:moveTo>
                  <a:pt x="600201" y="459485"/>
                </a:moveTo>
                <a:lnTo>
                  <a:pt x="600201" y="328168"/>
                </a:lnTo>
                <a:lnTo>
                  <a:pt x="600201" y="337565"/>
                </a:lnTo>
                <a:lnTo>
                  <a:pt x="590930" y="365759"/>
                </a:lnTo>
                <a:lnTo>
                  <a:pt x="590930" y="375030"/>
                </a:lnTo>
                <a:lnTo>
                  <a:pt x="581532" y="393827"/>
                </a:lnTo>
                <a:lnTo>
                  <a:pt x="562736" y="403225"/>
                </a:lnTo>
                <a:lnTo>
                  <a:pt x="553339" y="403225"/>
                </a:lnTo>
                <a:lnTo>
                  <a:pt x="534543" y="412623"/>
                </a:lnTo>
                <a:lnTo>
                  <a:pt x="515874" y="412623"/>
                </a:lnTo>
                <a:lnTo>
                  <a:pt x="497077" y="403225"/>
                </a:lnTo>
                <a:lnTo>
                  <a:pt x="478281" y="393827"/>
                </a:lnTo>
                <a:lnTo>
                  <a:pt x="468883" y="384429"/>
                </a:lnTo>
                <a:lnTo>
                  <a:pt x="450215" y="365759"/>
                </a:lnTo>
                <a:lnTo>
                  <a:pt x="56388" y="9398"/>
                </a:lnTo>
                <a:lnTo>
                  <a:pt x="37592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328168"/>
                </a:lnTo>
                <a:lnTo>
                  <a:pt x="18796" y="337565"/>
                </a:lnTo>
                <a:lnTo>
                  <a:pt x="37592" y="346963"/>
                </a:lnTo>
                <a:lnTo>
                  <a:pt x="46990" y="337565"/>
                </a:lnTo>
                <a:lnTo>
                  <a:pt x="65658" y="328168"/>
                </a:lnTo>
                <a:lnTo>
                  <a:pt x="65658" y="112522"/>
                </a:lnTo>
                <a:lnTo>
                  <a:pt x="403351" y="412623"/>
                </a:lnTo>
                <a:lnTo>
                  <a:pt x="403351" y="422021"/>
                </a:lnTo>
                <a:lnTo>
                  <a:pt x="422021" y="440816"/>
                </a:lnTo>
                <a:lnTo>
                  <a:pt x="440817" y="450087"/>
                </a:lnTo>
                <a:lnTo>
                  <a:pt x="459613" y="459485"/>
                </a:lnTo>
                <a:lnTo>
                  <a:pt x="478281" y="468883"/>
                </a:lnTo>
                <a:lnTo>
                  <a:pt x="497077" y="468883"/>
                </a:lnTo>
                <a:lnTo>
                  <a:pt x="515874" y="478281"/>
                </a:lnTo>
                <a:lnTo>
                  <a:pt x="543941" y="478281"/>
                </a:lnTo>
                <a:lnTo>
                  <a:pt x="562736" y="468883"/>
                </a:lnTo>
                <a:lnTo>
                  <a:pt x="581532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08" name="Freeform 10208"/>
          <p:cNvSpPr/>
          <p:nvPr/>
        </p:nvSpPr>
        <p:spPr>
          <a:xfrm rot="-5400000" flipH="0" flipV="0">
            <a:off x="26592292" y="18480545"/>
            <a:ext cx="27429" cy="51803"/>
          </a:xfrm>
          <a:custGeom>
            <a:pathLst>
              <a:path w="168783" h="318770">
                <a:moveTo>
                  <a:pt x="168783" y="206248"/>
                </a:moveTo>
                <a:lnTo>
                  <a:pt x="168783" y="168784"/>
                </a:lnTo>
                <a:lnTo>
                  <a:pt x="159386" y="140589"/>
                </a:lnTo>
                <a:lnTo>
                  <a:pt x="159386" y="121793"/>
                </a:lnTo>
                <a:lnTo>
                  <a:pt x="150115" y="103124"/>
                </a:lnTo>
                <a:lnTo>
                  <a:pt x="140717" y="93726"/>
                </a:lnTo>
                <a:lnTo>
                  <a:pt x="131319" y="74931"/>
                </a:lnTo>
                <a:lnTo>
                  <a:pt x="121921" y="65660"/>
                </a:lnTo>
                <a:lnTo>
                  <a:pt x="103124" y="46864"/>
                </a:lnTo>
                <a:lnTo>
                  <a:pt x="93853" y="37465"/>
                </a:lnTo>
                <a:lnTo>
                  <a:pt x="75057" y="18669"/>
                </a:lnTo>
                <a:lnTo>
                  <a:pt x="56262" y="9398"/>
                </a:lnTo>
                <a:lnTo>
                  <a:pt x="56262" y="0"/>
                </a:lnTo>
                <a:lnTo>
                  <a:pt x="28068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37465"/>
                </a:lnTo>
                <a:lnTo>
                  <a:pt x="9398" y="56262"/>
                </a:lnTo>
                <a:lnTo>
                  <a:pt x="28068" y="65660"/>
                </a:lnTo>
                <a:lnTo>
                  <a:pt x="37466" y="74931"/>
                </a:lnTo>
                <a:lnTo>
                  <a:pt x="56262" y="93726"/>
                </a:lnTo>
                <a:lnTo>
                  <a:pt x="75057" y="121793"/>
                </a:lnTo>
                <a:lnTo>
                  <a:pt x="84455" y="140589"/>
                </a:lnTo>
                <a:lnTo>
                  <a:pt x="93853" y="149988"/>
                </a:lnTo>
                <a:lnTo>
                  <a:pt x="103124" y="168784"/>
                </a:lnTo>
                <a:lnTo>
                  <a:pt x="103124" y="318770"/>
                </a:lnTo>
                <a:lnTo>
                  <a:pt x="121921" y="309372"/>
                </a:lnTo>
                <a:lnTo>
                  <a:pt x="131319" y="290704"/>
                </a:lnTo>
                <a:lnTo>
                  <a:pt x="150115" y="281306"/>
                </a:lnTo>
                <a:lnTo>
                  <a:pt x="159386" y="262510"/>
                </a:lnTo>
                <a:lnTo>
                  <a:pt x="159386" y="243714"/>
                </a:lnTo>
                <a:lnTo>
                  <a:pt x="168783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09" name="Freeform 10209"/>
          <p:cNvSpPr/>
          <p:nvPr/>
        </p:nvSpPr>
        <p:spPr>
          <a:xfrm rot="-5400000" flipH="0" flipV="0">
            <a:off x="26626574" y="18513319"/>
            <a:ext cx="97539" cy="77705"/>
          </a:xfrm>
          <a:custGeom>
            <a:pathLst>
              <a:path w="600201" h="478155">
                <a:moveTo>
                  <a:pt x="600201" y="459486"/>
                </a:moveTo>
                <a:lnTo>
                  <a:pt x="600201" y="328169"/>
                </a:lnTo>
                <a:lnTo>
                  <a:pt x="600201" y="337567"/>
                </a:lnTo>
                <a:lnTo>
                  <a:pt x="590930" y="365633"/>
                </a:lnTo>
                <a:lnTo>
                  <a:pt x="590930" y="375031"/>
                </a:lnTo>
                <a:lnTo>
                  <a:pt x="581532" y="393827"/>
                </a:lnTo>
                <a:lnTo>
                  <a:pt x="562736" y="403225"/>
                </a:lnTo>
                <a:lnTo>
                  <a:pt x="553339" y="403225"/>
                </a:lnTo>
                <a:lnTo>
                  <a:pt x="534543" y="412624"/>
                </a:lnTo>
                <a:lnTo>
                  <a:pt x="515874" y="412624"/>
                </a:lnTo>
                <a:lnTo>
                  <a:pt x="497077" y="403225"/>
                </a:lnTo>
                <a:lnTo>
                  <a:pt x="478281" y="393827"/>
                </a:lnTo>
                <a:lnTo>
                  <a:pt x="468883" y="384429"/>
                </a:lnTo>
                <a:lnTo>
                  <a:pt x="450215" y="365633"/>
                </a:lnTo>
                <a:lnTo>
                  <a:pt x="56388" y="9399"/>
                </a:lnTo>
                <a:lnTo>
                  <a:pt x="37592" y="0"/>
                </a:lnTo>
                <a:lnTo>
                  <a:pt x="18796" y="9399"/>
                </a:lnTo>
                <a:lnTo>
                  <a:pt x="0" y="18670"/>
                </a:lnTo>
                <a:lnTo>
                  <a:pt x="0" y="328169"/>
                </a:lnTo>
                <a:lnTo>
                  <a:pt x="18796" y="337567"/>
                </a:lnTo>
                <a:lnTo>
                  <a:pt x="37592" y="346965"/>
                </a:lnTo>
                <a:lnTo>
                  <a:pt x="46990" y="337567"/>
                </a:lnTo>
                <a:lnTo>
                  <a:pt x="65658" y="328169"/>
                </a:lnTo>
                <a:lnTo>
                  <a:pt x="65658" y="112523"/>
                </a:lnTo>
                <a:lnTo>
                  <a:pt x="403351" y="412624"/>
                </a:lnTo>
                <a:lnTo>
                  <a:pt x="403351" y="421895"/>
                </a:lnTo>
                <a:lnTo>
                  <a:pt x="422021" y="440691"/>
                </a:lnTo>
                <a:lnTo>
                  <a:pt x="440817" y="450089"/>
                </a:lnTo>
                <a:lnTo>
                  <a:pt x="459613" y="459486"/>
                </a:lnTo>
                <a:lnTo>
                  <a:pt x="478281" y="468884"/>
                </a:lnTo>
                <a:lnTo>
                  <a:pt x="497077" y="468884"/>
                </a:lnTo>
                <a:lnTo>
                  <a:pt x="515874" y="478155"/>
                </a:lnTo>
                <a:lnTo>
                  <a:pt x="543941" y="478155"/>
                </a:lnTo>
                <a:lnTo>
                  <a:pt x="562736" y="468884"/>
                </a:lnTo>
                <a:lnTo>
                  <a:pt x="581532" y="46888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10" name="Freeform 10210"/>
          <p:cNvSpPr/>
          <p:nvPr/>
        </p:nvSpPr>
        <p:spPr>
          <a:xfrm rot="-5400000" flipH="0" flipV="0">
            <a:off x="26671534" y="18480535"/>
            <a:ext cx="27429" cy="51824"/>
          </a:xfrm>
          <a:custGeom>
            <a:pathLst>
              <a:path w="168783" h="318896">
                <a:moveTo>
                  <a:pt x="168783" y="206375"/>
                </a:moveTo>
                <a:lnTo>
                  <a:pt x="168783" y="168783"/>
                </a:lnTo>
                <a:lnTo>
                  <a:pt x="159386" y="140715"/>
                </a:lnTo>
                <a:lnTo>
                  <a:pt x="159386" y="121919"/>
                </a:lnTo>
                <a:lnTo>
                  <a:pt x="150115" y="103251"/>
                </a:lnTo>
                <a:lnTo>
                  <a:pt x="140717" y="93853"/>
                </a:lnTo>
                <a:lnTo>
                  <a:pt x="131319" y="75057"/>
                </a:lnTo>
                <a:lnTo>
                  <a:pt x="121921" y="65659"/>
                </a:lnTo>
                <a:lnTo>
                  <a:pt x="103124" y="46862"/>
                </a:lnTo>
                <a:lnTo>
                  <a:pt x="93853" y="37464"/>
                </a:lnTo>
                <a:lnTo>
                  <a:pt x="75057" y="18795"/>
                </a:lnTo>
                <a:lnTo>
                  <a:pt x="56262" y="9397"/>
                </a:lnTo>
                <a:lnTo>
                  <a:pt x="56262" y="0"/>
                </a:lnTo>
                <a:lnTo>
                  <a:pt x="28068" y="0"/>
                </a:lnTo>
                <a:lnTo>
                  <a:pt x="9398" y="9397"/>
                </a:lnTo>
                <a:lnTo>
                  <a:pt x="0" y="28193"/>
                </a:lnTo>
                <a:lnTo>
                  <a:pt x="0" y="37464"/>
                </a:lnTo>
                <a:lnTo>
                  <a:pt x="9398" y="56260"/>
                </a:lnTo>
                <a:lnTo>
                  <a:pt x="28068" y="65659"/>
                </a:lnTo>
                <a:lnTo>
                  <a:pt x="37466" y="75057"/>
                </a:lnTo>
                <a:lnTo>
                  <a:pt x="56262" y="93853"/>
                </a:lnTo>
                <a:lnTo>
                  <a:pt x="75057" y="121919"/>
                </a:lnTo>
                <a:lnTo>
                  <a:pt x="84455" y="140715"/>
                </a:lnTo>
                <a:lnTo>
                  <a:pt x="93853" y="150113"/>
                </a:lnTo>
                <a:lnTo>
                  <a:pt x="103124" y="168783"/>
                </a:lnTo>
                <a:lnTo>
                  <a:pt x="103124" y="318896"/>
                </a:lnTo>
                <a:lnTo>
                  <a:pt x="121921" y="309499"/>
                </a:lnTo>
                <a:lnTo>
                  <a:pt x="131319" y="290703"/>
                </a:lnTo>
                <a:lnTo>
                  <a:pt x="150115" y="281305"/>
                </a:lnTo>
                <a:lnTo>
                  <a:pt x="159386" y="262635"/>
                </a:lnTo>
                <a:lnTo>
                  <a:pt x="159386" y="243839"/>
                </a:lnTo>
                <a:lnTo>
                  <a:pt x="168783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11" name="Freeform 10211"/>
          <p:cNvSpPr/>
          <p:nvPr/>
        </p:nvSpPr>
        <p:spPr>
          <a:xfrm rot="-5400000" flipH="0" flipV="0">
            <a:off x="26695920" y="18529314"/>
            <a:ext cx="99066" cy="44187"/>
          </a:xfrm>
          <a:custGeom>
            <a:pathLst>
              <a:path w="609600" h="271906">
                <a:moveTo>
                  <a:pt x="609600" y="159384"/>
                </a:moveTo>
                <a:lnTo>
                  <a:pt x="590930" y="149986"/>
                </a:lnTo>
                <a:lnTo>
                  <a:pt x="572134" y="131190"/>
                </a:lnTo>
                <a:lnTo>
                  <a:pt x="562736" y="121792"/>
                </a:lnTo>
                <a:lnTo>
                  <a:pt x="534543" y="112522"/>
                </a:lnTo>
                <a:lnTo>
                  <a:pt x="515874" y="93726"/>
                </a:lnTo>
                <a:lnTo>
                  <a:pt x="497077" y="84328"/>
                </a:lnTo>
                <a:lnTo>
                  <a:pt x="478281" y="74930"/>
                </a:lnTo>
                <a:lnTo>
                  <a:pt x="450215" y="65658"/>
                </a:lnTo>
                <a:lnTo>
                  <a:pt x="431419" y="56260"/>
                </a:lnTo>
                <a:lnTo>
                  <a:pt x="412623" y="46862"/>
                </a:lnTo>
                <a:lnTo>
                  <a:pt x="393953" y="46862"/>
                </a:lnTo>
                <a:lnTo>
                  <a:pt x="375157" y="37464"/>
                </a:lnTo>
                <a:lnTo>
                  <a:pt x="347091" y="28066"/>
                </a:lnTo>
                <a:lnTo>
                  <a:pt x="328295" y="28066"/>
                </a:lnTo>
                <a:lnTo>
                  <a:pt x="309499" y="18668"/>
                </a:lnTo>
                <a:lnTo>
                  <a:pt x="290702" y="18668"/>
                </a:lnTo>
                <a:lnTo>
                  <a:pt x="272033" y="9398"/>
                </a:lnTo>
                <a:lnTo>
                  <a:pt x="234442" y="9398"/>
                </a:lnTo>
                <a:lnTo>
                  <a:pt x="215773" y="0"/>
                </a:lnTo>
                <a:lnTo>
                  <a:pt x="112649" y="0"/>
                </a:lnTo>
                <a:lnTo>
                  <a:pt x="93852" y="9398"/>
                </a:lnTo>
                <a:lnTo>
                  <a:pt x="75056" y="9398"/>
                </a:lnTo>
                <a:lnTo>
                  <a:pt x="56388" y="18668"/>
                </a:lnTo>
                <a:lnTo>
                  <a:pt x="37592" y="28066"/>
                </a:lnTo>
                <a:lnTo>
                  <a:pt x="28194" y="37464"/>
                </a:lnTo>
                <a:lnTo>
                  <a:pt x="18796" y="46862"/>
                </a:lnTo>
                <a:lnTo>
                  <a:pt x="9398" y="65658"/>
                </a:lnTo>
                <a:lnTo>
                  <a:pt x="0" y="74930"/>
                </a:lnTo>
                <a:lnTo>
                  <a:pt x="0" y="149986"/>
                </a:lnTo>
                <a:lnTo>
                  <a:pt x="9398" y="168782"/>
                </a:lnTo>
                <a:lnTo>
                  <a:pt x="18796" y="178054"/>
                </a:lnTo>
                <a:lnTo>
                  <a:pt x="18796" y="196850"/>
                </a:lnTo>
                <a:lnTo>
                  <a:pt x="37592" y="206248"/>
                </a:lnTo>
                <a:lnTo>
                  <a:pt x="46990" y="225043"/>
                </a:lnTo>
                <a:lnTo>
                  <a:pt x="56388" y="234441"/>
                </a:lnTo>
                <a:lnTo>
                  <a:pt x="65658" y="131190"/>
                </a:lnTo>
                <a:lnTo>
                  <a:pt x="65658" y="112522"/>
                </a:lnTo>
                <a:lnTo>
                  <a:pt x="75056" y="103124"/>
                </a:lnTo>
                <a:lnTo>
                  <a:pt x="84454" y="84328"/>
                </a:lnTo>
                <a:lnTo>
                  <a:pt x="93852" y="74930"/>
                </a:lnTo>
                <a:lnTo>
                  <a:pt x="112649" y="74930"/>
                </a:lnTo>
                <a:lnTo>
                  <a:pt x="140716" y="65658"/>
                </a:lnTo>
                <a:lnTo>
                  <a:pt x="206375" y="65658"/>
                </a:lnTo>
                <a:lnTo>
                  <a:pt x="225171" y="74930"/>
                </a:lnTo>
                <a:lnTo>
                  <a:pt x="262635" y="74930"/>
                </a:lnTo>
                <a:lnTo>
                  <a:pt x="281304" y="84328"/>
                </a:lnTo>
                <a:lnTo>
                  <a:pt x="309499" y="93726"/>
                </a:lnTo>
                <a:lnTo>
                  <a:pt x="328295" y="93726"/>
                </a:lnTo>
                <a:lnTo>
                  <a:pt x="347091" y="103124"/>
                </a:lnTo>
                <a:lnTo>
                  <a:pt x="365759" y="103124"/>
                </a:lnTo>
                <a:lnTo>
                  <a:pt x="384555" y="112522"/>
                </a:lnTo>
                <a:lnTo>
                  <a:pt x="403351" y="121792"/>
                </a:lnTo>
                <a:lnTo>
                  <a:pt x="422021" y="131190"/>
                </a:lnTo>
                <a:lnTo>
                  <a:pt x="450215" y="140588"/>
                </a:lnTo>
                <a:lnTo>
                  <a:pt x="468883" y="149986"/>
                </a:lnTo>
                <a:lnTo>
                  <a:pt x="487679" y="159384"/>
                </a:lnTo>
                <a:lnTo>
                  <a:pt x="515874" y="168782"/>
                </a:lnTo>
                <a:lnTo>
                  <a:pt x="534543" y="187452"/>
                </a:lnTo>
                <a:lnTo>
                  <a:pt x="553339" y="196850"/>
                </a:lnTo>
                <a:lnTo>
                  <a:pt x="562736" y="206248"/>
                </a:lnTo>
                <a:lnTo>
                  <a:pt x="581532" y="225043"/>
                </a:lnTo>
                <a:lnTo>
                  <a:pt x="590930" y="234441"/>
                </a:lnTo>
                <a:lnTo>
                  <a:pt x="590930" y="243839"/>
                </a:lnTo>
                <a:lnTo>
                  <a:pt x="600201" y="262508"/>
                </a:lnTo>
                <a:lnTo>
                  <a:pt x="600201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12" name="Freeform 10212"/>
          <p:cNvSpPr/>
          <p:nvPr/>
        </p:nvSpPr>
        <p:spPr>
          <a:xfrm rot="-5400000" flipH="0" flipV="0">
            <a:off x="26716497" y="18520915"/>
            <a:ext cx="99045" cy="42681"/>
          </a:xfrm>
          <a:custGeom>
            <a:pathLst>
              <a:path w="609472" h="262637">
                <a:moveTo>
                  <a:pt x="609472" y="159513"/>
                </a:moveTo>
                <a:lnTo>
                  <a:pt x="609472" y="131318"/>
                </a:lnTo>
                <a:lnTo>
                  <a:pt x="600075" y="121920"/>
                </a:lnTo>
                <a:lnTo>
                  <a:pt x="600075" y="103251"/>
                </a:lnTo>
                <a:lnTo>
                  <a:pt x="590804" y="84456"/>
                </a:lnTo>
                <a:lnTo>
                  <a:pt x="581406" y="75058"/>
                </a:lnTo>
                <a:lnTo>
                  <a:pt x="572008" y="56262"/>
                </a:lnTo>
                <a:lnTo>
                  <a:pt x="562610" y="37592"/>
                </a:lnTo>
                <a:lnTo>
                  <a:pt x="553212" y="28194"/>
                </a:lnTo>
                <a:lnTo>
                  <a:pt x="543813" y="140716"/>
                </a:lnTo>
                <a:lnTo>
                  <a:pt x="543813" y="150115"/>
                </a:lnTo>
                <a:lnTo>
                  <a:pt x="534542" y="168911"/>
                </a:lnTo>
                <a:lnTo>
                  <a:pt x="525144" y="178182"/>
                </a:lnTo>
                <a:lnTo>
                  <a:pt x="515746" y="187580"/>
                </a:lnTo>
                <a:lnTo>
                  <a:pt x="496951" y="196977"/>
                </a:lnTo>
                <a:lnTo>
                  <a:pt x="384429" y="196977"/>
                </a:lnTo>
                <a:lnTo>
                  <a:pt x="365633" y="187580"/>
                </a:lnTo>
                <a:lnTo>
                  <a:pt x="346963" y="187580"/>
                </a:lnTo>
                <a:lnTo>
                  <a:pt x="318769" y="178182"/>
                </a:lnTo>
                <a:lnTo>
                  <a:pt x="300101" y="178182"/>
                </a:lnTo>
                <a:lnTo>
                  <a:pt x="271907" y="168911"/>
                </a:lnTo>
                <a:lnTo>
                  <a:pt x="262509" y="168911"/>
                </a:lnTo>
                <a:lnTo>
                  <a:pt x="243839" y="159513"/>
                </a:lnTo>
                <a:lnTo>
                  <a:pt x="224916" y="150115"/>
                </a:lnTo>
                <a:lnTo>
                  <a:pt x="206247" y="150115"/>
                </a:lnTo>
                <a:lnTo>
                  <a:pt x="187452" y="140716"/>
                </a:lnTo>
                <a:lnTo>
                  <a:pt x="159385" y="131318"/>
                </a:lnTo>
                <a:lnTo>
                  <a:pt x="140588" y="121920"/>
                </a:lnTo>
                <a:lnTo>
                  <a:pt x="112521" y="103251"/>
                </a:lnTo>
                <a:lnTo>
                  <a:pt x="93726" y="93853"/>
                </a:lnTo>
                <a:lnTo>
                  <a:pt x="74930" y="84456"/>
                </a:lnTo>
                <a:lnTo>
                  <a:pt x="56261" y="65660"/>
                </a:lnTo>
                <a:lnTo>
                  <a:pt x="46862" y="56262"/>
                </a:lnTo>
                <a:lnTo>
                  <a:pt x="28066" y="46864"/>
                </a:lnTo>
                <a:lnTo>
                  <a:pt x="18668" y="28194"/>
                </a:lnTo>
                <a:lnTo>
                  <a:pt x="18668" y="18796"/>
                </a:lnTo>
                <a:lnTo>
                  <a:pt x="9270" y="9398"/>
                </a:lnTo>
                <a:lnTo>
                  <a:pt x="9270" y="0"/>
                </a:lnTo>
                <a:lnTo>
                  <a:pt x="0" y="103251"/>
                </a:lnTo>
                <a:lnTo>
                  <a:pt x="18668" y="121920"/>
                </a:lnTo>
                <a:lnTo>
                  <a:pt x="28066" y="131318"/>
                </a:lnTo>
                <a:lnTo>
                  <a:pt x="46862" y="150115"/>
                </a:lnTo>
                <a:lnTo>
                  <a:pt x="65532" y="159513"/>
                </a:lnTo>
                <a:lnTo>
                  <a:pt x="93726" y="168911"/>
                </a:lnTo>
                <a:lnTo>
                  <a:pt x="112521" y="178182"/>
                </a:lnTo>
                <a:lnTo>
                  <a:pt x="131190" y="187580"/>
                </a:lnTo>
                <a:lnTo>
                  <a:pt x="149987" y="196977"/>
                </a:lnTo>
                <a:lnTo>
                  <a:pt x="178054" y="206375"/>
                </a:lnTo>
                <a:lnTo>
                  <a:pt x="196850" y="215773"/>
                </a:lnTo>
                <a:lnTo>
                  <a:pt x="215645" y="225171"/>
                </a:lnTo>
                <a:lnTo>
                  <a:pt x="234314" y="225171"/>
                </a:lnTo>
                <a:lnTo>
                  <a:pt x="253111" y="234442"/>
                </a:lnTo>
                <a:lnTo>
                  <a:pt x="271907" y="243841"/>
                </a:lnTo>
                <a:lnTo>
                  <a:pt x="300101" y="243841"/>
                </a:lnTo>
                <a:lnTo>
                  <a:pt x="318769" y="253239"/>
                </a:lnTo>
                <a:lnTo>
                  <a:pt x="356235" y="253239"/>
                </a:lnTo>
                <a:lnTo>
                  <a:pt x="375031" y="262637"/>
                </a:lnTo>
                <a:lnTo>
                  <a:pt x="515746" y="262637"/>
                </a:lnTo>
                <a:lnTo>
                  <a:pt x="534542" y="253239"/>
                </a:lnTo>
                <a:lnTo>
                  <a:pt x="553212" y="243841"/>
                </a:lnTo>
                <a:lnTo>
                  <a:pt x="562610" y="234442"/>
                </a:lnTo>
                <a:lnTo>
                  <a:pt x="581406" y="225171"/>
                </a:lnTo>
                <a:lnTo>
                  <a:pt x="590804" y="215773"/>
                </a:lnTo>
                <a:lnTo>
                  <a:pt x="600075" y="206375"/>
                </a:lnTo>
                <a:lnTo>
                  <a:pt x="600075" y="187580"/>
                </a:lnTo>
                <a:lnTo>
                  <a:pt x="609472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13" name="Freeform 10213"/>
          <p:cNvSpPr/>
          <p:nvPr/>
        </p:nvSpPr>
        <p:spPr>
          <a:xfrm rot="-5400000" flipH="0" flipV="0">
            <a:off x="26593045" y="18772368"/>
            <a:ext cx="97539" cy="65549"/>
          </a:xfrm>
          <a:custGeom>
            <a:pathLst>
              <a:path w="600203" h="403352">
                <a:moveTo>
                  <a:pt x="600203" y="375158"/>
                </a:moveTo>
                <a:lnTo>
                  <a:pt x="600203" y="253237"/>
                </a:lnTo>
                <a:lnTo>
                  <a:pt x="600203" y="272034"/>
                </a:lnTo>
                <a:lnTo>
                  <a:pt x="590805" y="290830"/>
                </a:lnTo>
                <a:lnTo>
                  <a:pt x="581407" y="309499"/>
                </a:lnTo>
                <a:lnTo>
                  <a:pt x="562611" y="318896"/>
                </a:lnTo>
                <a:lnTo>
                  <a:pt x="543941" y="328294"/>
                </a:lnTo>
                <a:lnTo>
                  <a:pt x="497079" y="328294"/>
                </a:lnTo>
                <a:lnTo>
                  <a:pt x="328168" y="281432"/>
                </a:lnTo>
                <a:lnTo>
                  <a:pt x="328168" y="178308"/>
                </a:lnTo>
                <a:lnTo>
                  <a:pt x="318770" y="56260"/>
                </a:lnTo>
                <a:lnTo>
                  <a:pt x="300101" y="65659"/>
                </a:lnTo>
                <a:lnTo>
                  <a:pt x="300101" y="75057"/>
                </a:lnTo>
                <a:lnTo>
                  <a:pt x="290704" y="84455"/>
                </a:lnTo>
                <a:lnTo>
                  <a:pt x="281306" y="103251"/>
                </a:lnTo>
                <a:lnTo>
                  <a:pt x="271908" y="122046"/>
                </a:lnTo>
                <a:lnTo>
                  <a:pt x="262510" y="140715"/>
                </a:lnTo>
                <a:lnTo>
                  <a:pt x="262510" y="262635"/>
                </a:lnTo>
                <a:lnTo>
                  <a:pt x="243840" y="253237"/>
                </a:lnTo>
                <a:lnTo>
                  <a:pt x="225044" y="243839"/>
                </a:lnTo>
                <a:lnTo>
                  <a:pt x="206248" y="234568"/>
                </a:lnTo>
                <a:lnTo>
                  <a:pt x="187580" y="225170"/>
                </a:lnTo>
                <a:lnTo>
                  <a:pt x="178182" y="215773"/>
                </a:lnTo>
                <a:lnTo>
                  <a:pt x="159386" y="196977"/>
                </a:lnTo>
                <a:lnTo>
                  <a:pt x="140590" y="187579"/>
                </a:lnTo>
                <a:lnTo>
                  <a:pt x="131191" y="168909"/>
                </a:lnTo>
                <a:lnTo>
                  <a:pt x="121920" y="150113"/>
                </a:lnTo>
                <a:lnTo>
                  <a:pt x="103124" y="131317"/>
                </a:lnTo>
                <a:lnTo>
                  <a:pt x="93726" y="112649"/>
                </a:lnTo>
                <a:lnTo>
                  <a:pt x="84329" y="93853"/>
                </a:lnTo>
                <a:lnTo>
                  <a:pt x="74931" y="75057"/>
                </a:lnTo>
                <a:lnTo>
                  <a:pt x="74931" y="56260"/>
                </a:lnTo>
                <a:lnTo>
                  <a:pt x="65660" y="37591"/>
                </a:lnTo>
                <a:lnTo>
                  <a:pt x="65660" y="18795"/>
                </a:lnTo>
                <a:lnTo>
                  <a:pt x="56262" y="0"/>
                </a:lnTo>
                <a:lnTo>
                  <a:pt x="28067" y="0"/>
                </a:lnTo>
                <a:lnTo>
                  <a:pt x="9398" y="9398"/>
                </a:lnTo>
                <a:lnTo>
                  <a:pt x="0" y="28193"/>
                </a:lnTo>
                <a:lnTo>
                  <a:pt x="0" y="37591"/>
                </a:lnTo>
                <a:lnTo>
                  <a:pt x="9398" y="56260"/>
                </a:lnTo>
                <a:lnTo>
                  <a:pt x="9398" y="75057"/>
                </a:lnTo>
                <a:lnTo>
                  <a:pt x="18669" y="93853"/>
                </a:lnTo>
                <a:lnTo>
                  <a:pt x="28067" y="112649"/>
                </a:lnTo>
                <a:lnTo>
                  <a:pt x="37465" y="131317"/>
                </a:lnTo>
                <a:lnTo>
                  <a:pt x="46864" y="150113"/>
                </a:lnTo>
                <a:lnTo>
                  <a:pt x="56262" y="168909"/>
                </a:lnTo>
                <a:lnTo>
                  <a:pt x="65660" y="187579"/>
                </a:lnTo>
                <a:lnTo>
                  <a:pt x="74931" y="196977"/>
                </a:lnTo>
                <a:lnTo>
                  <a:pt x="84329" y="215773"/>
                </a:lnTo>
                <a:lnTo>
                  <a:pt x="93726" y="225170"/>
                </a:lnTo>
                <a:lnTo>
                  <a:pt x="112522" y="243839"/>
                </a:lnTo>
                <a:lnTo>
                  <a:pt x="121920" y="253237"/>
                </a:lnTo>
                <a:lnTo>
                  <a:pt x="140590" y="262635"/>
                </a:lnTo>
                <a:lnTo>
                  <a:pt x="149988" y="272034"/>
                </a:lnTo>
                <a:lnTo>
                  <a:pt x="168784" y="290830"/>
                </a:lnTo>
                <a:lnTo>
                  <a:pt x="187580" y="300101"/>
                </a:lnTo>
                <a:lnTo>
                  <a:pt x="206248" y="309499"/>
                </a:lnTo>
                <a:lnTo>
                  <a:pt x="215646" y="318896"/>
                </a:lnTo>
                <a:lnTo>
                  <a:pt x="234442" y="318896"/>
                </a:lnTo>
                <a:lnTo>
                  <a:pt x="262510" y="328294"/>
                </a:lnTo>
                <a:lnTo>
                  <a:pt x="281306" y="337692"/>
                </a:lnTo>
                <a:lnTo>
                  <a:pt x="300101" y="346963"/>
                </a:lnTo>
                <a:lnTo>
                  <a:pt x="497079" y="393954"/>
                </a:lnTo>
                <a:lnTo>
                  <a:pt x="506349" y="393954"/>
                </a:lnTo>
                <a:lnTo>
                  <a:pt x="525145" y="403352"/>
                </a:lnTo>
                <a:lnTo>
                  <a:pt x="534543" y="403352"/>
                </a:lnTo>
                <a:lnTo>
                  <a:pt x="553213" y="393954"/>
                </a:lnTo>
                <a:lnTo>
                  <a:pt x="572009" y="393954"/>
                </a:lnTo>
                <a:lnTo>
                  <a:pt x="590805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14" name="Freeform 10214"/>
          <p:cNvSpPr/>
          <p:nvPr/>
        </p:nvSpPr>
        <p:spPr>
          <a:xfrm rot="-5400000" flipH="0" flipV="0">
            <a:off x="26613622" y="18745724"/>
            <a:ext cx="56385" cy="56385"/>
          </a:xfrm>
          <a:custGeom>
            <a:pathLst>
              <a:path w="346965" h="346965">
                <a:moveTo>
                  <a:pt x="346965" y="243841"/>
                </a:moveTo>
                <a:lnTo>
                  <a:pt x="346965" y="196977"/>
                </a:lnTo>
                <a:lnTo>
                  <a:pt x="337694" y="178182"/>
                </a:lnTo>
                <a:lnTo>
                  <a:pt x="337694" y="159386"/>
                </a:lnTo>
                <a:lnTo>
                  <a:pt x="328295" y="140716"/>
                </a:lnTo>
                <a:lnTo>
                  <a:pt x="318897" y="121920"/>
                </a:lnTo>
                <a:lnTo>
                  <a:pt x="309499" y="103124"/>
                </a:lnTo>
                <a:lnTo>
                  <a:pt x="300101" y="93853"/>
                </a:lnTo>
                <a:lnTo>
                  <a:pt x="290703" y="75058"/>
                </a:lnTo>
                <a:lnTo>
                  <a:pt x="272035" y="65660"/>
                </a:lnTo>
                <a:lnTo>
                  <a:pt x="262637" y="56262"/>
                </a:lnTo>
                <a:lnTo>
                  <a:pt x="243841" y="46864"/>
                </a:lnTo>
                <a:lnTo>
                  <a:pt x="225171" y="37466"/>
                </a:lnTo>
                <a:lnTo>
                  <a:pt x="206375" y="28067"/>
                </a:lnTo>
                <a:lnTo>
                  <a:pt x="178309" y="28067"/>
                </a:lnTo>
                <a:lnTo>
                  <a:pt x="112522" y="9398"/>
                </a:lnTo>
                <a:lnTo>
                  <a:pt x="93853" y="0"/>
                </a:lnTo>
                <a:lnTo>
                  <a:pt x="75058" y="0"/>
                </a:lnTo>
                <a:lnTo>
                  <a:pt x="56262" y="0"/>
                </a:lnTo>
                <a:lnTo>
                  <a:pt x="37593" y="9398"/>
                </a:lnTo>
                <a:lnTo>
                  <a:pt x="18796" y="18796"/>
                </a:lnTo>
                <a:lnTo>
                  <a:pt x="0" y="28067"/>
                </a:lnTo>
                <a:lnTo>
                  <a:pt x="9398" y="150115"/>
                </a:lnTo>
                <a:lnTo>
                  <a:pt x="9398" y="140716"/>
                </a:lnTo>
                <a:lnTo>
                  <a:pt x="18796" y="121920"/>
                </a:lnTo>
                <a:lnTo>
                  <a:pt x="18796" y="103124"/>
                </a:lnTo>
                <a:lnTo>
                  <a:pt x="28195" y="84456"/>
                </a:lnTo>
                <a:lnTo>
                  <a:pt x="46991" y="75058"/>
                </a:lnTo>
                <a:lnTo>
                  <a:pt x="56262" y="75058"/>
                </a:lnTo>
                <a:lnTo>
                  <a:pt x="75058" y="65660"/>
                </a:lnTo>
                <a:lnTo>
                  <a:pt x="93853" y="75058"/>
                </a:lnTo>
                <a:lnTo>
                  <a:pt x="112522" y="75058"/>
                </a:lnTo>
                <a:lnTo>
                  <a:pt x="178309" y="93853"/>
                </a:lnTo>
                <a:lnTo>
                  <a:pt x="187579" y="93853"/>
                </a:lnTo>
                <a:lnTo>
                  <a:pt x="206375" y="103124"/>
                </a:lnTo>
                <a:lnTo>
                  <a:pt x="225171" y="112522"/>
                </a:lnTo>
                <a:lnTo>
                  <a:pt x="234443" y="121920"/>
                </a:lnTo>
                <a:lnTo>
                  <a:pt x="253239" y="131318"/>
                </a:lnTo>
                <a:lnTo>
                  <a:pt x="262637" y="150115"/>
                </a:lnTo>
                <a:lnTo>
                  <a:pt x="272035" y="168784"/>
                </a:lnTo>
                <a:lnTo>
                  <a:pt x="272035" y="187580"/>
                </a:lnTo>
                <a:lnTo>
                  <a:pt x="281433" y="206375"/>
                </a:lnTo>
                <a:lnTo>
                  <a:pt x="281433" y="346965"/>
                </a:lnTo>
                <a:lnTo>
                  <a:pt x="300101" y="328168"/>
                </a:lnTo>
                <a:lnTo>
                  <a:pt x="309499" y="328168"/>
                </a:lnTo>
                <a:lnTo>
                  <a:pt x="318897" y="309499"/>
                </a:lnTo>
                <a:lnTo>
                  <a:pt x="328295" y="300101"/>
                </a:lnTo>
                <a:lnTo>
                  <a:pt x="337694" y="281306"/>
                </a:lnTo>
                <a:lnTo>
                  <a:pt x="346965" y="26263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15" name="Freeform 10215"/>
          <p:cNvSpPr/>
          <p:nvPr/>
        </p:nvSpPr>
        <p:spPr>
          <a:xfrm rot="-5400000" flipH="0" flipV="0">
            <a:off x="26656303" y="18782295"/>
            <a:ext cx="99046" cy="44187"/>
          </a:xfrm>
          <a:custGeom>
            <a:pathLst>
              <a:path w="609473" h="271907">
                <a:moveTo>
                  <a:pt x="609473" y="159386"/>
                </a:moveTo>
                <a:lnTo>
                  <a:pt x="590805" y="149988"/>
                </a:lnTo>
                <a:lnTo>
                  <a:pt x="572009" y="131192"/>
                </a:lnTo>
                <a:lnTo>
                  <a:pt x="562611" y="121921"/>
                </a:lnTo>
                <a:lnTo>
                  <a:pt x="534543" y="112522"/>
                </a:lnTo>
                <a:lnTo>
                  <a:pt x="515747" y="93726"/>
                </a:lnTo>
                <a:lnTo>
                  <a:pt x="497079" y="84328"/>
                </a:lnTo>
                <a:lnTo>
                  <a:pt x="478283" y="74930"/>
                </a:lnTo>
                <a:lnTo>
                  <a:pt x="450089" y="65659"/>
                </a:lnTo>
                <a:lnTo>
                  <a:pt x="431292" y="56262"/>
                </a:lnTo>
                <a:lnTo>
                  <a:pt x="412623" y="46864"/>
                </a:lnTo>
                <a:lnTo>
                  <a:pt x="393828" y="46864"/>
                </a:lnTo>
                <a:lnTo>
                  <a:pt x="375032" y="37466"/>
                </a:lnTo>
                <a:lnTo>
                  <a:pt x="346965" y="28068"/>
                </a:lnTo>
                <a:lnTo>
                  <a:pt x="328168" y="28068"/>
                </a:lnTo>
                <a:lnTo>
                  <a:pt x="309499" y="18670"/>
                </a:lnTo>
                <a:lnTo>
                  <a:pt x="290704" y="18670"/>
                </a:lnTo>
                <a:lnTo>
                  <a:pt x="271908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2" y="0"/>
                </a:lnTo>
                <a:lnTo>
                  <a:pt x="93726" y="9398"/>
                </a:lnTo>
                <a:lnTo>
                  <a:pt x="74931" y="9398"/>
                </a:lnTo>
                <a:lnTo>
                  <a:pt x="56262" y="18670"/>
                </a:lnTo>
                <a:lnTo>
                  <a:pt x="37465" y="28068"/>
                </a:lnTo>
                <a:lnTo>
                  <a:pt x="28067" y="37466"/>
                </a:lnTo>
                <a:lnTo>
                  <a:pt x="18669" y="46864"/>
                </a:lnTo>
                <a:lnTo>
                  <a:pt x="9398" y="65659"/>
                </a:lnTo>
                <a:lnTo>
                  <a:pt x="0" y="74930"/>
                </a:lnTo>
                <a:lnTo>
                  <a:pt x="0" y="149988"/>
                </a:lnTo>
                <a:lnTo>
                  <a:pt x="9398" y="168783"/>
                </a:lnTo>
                <a:lnTo>
                  <a:pt x="18669" y="178181"/>
                </a:lnTo>
                <a:lnTo>
                  <a:pt x="18669" y="196977"/>
                </a:lnTo>
                <a:lnTo>
                  <a:pt x="37465" y="206248"/>
                </a:lnTo>
                <a:lnTo>
                  <a:pt x="46864" y="225045"/>
                </a:lnTo>
                <a:lnTo>
                  <a:pt x="56262" y="234443"/>
                </a:lnTo>
                <a:lnTo>
                  <a:pt x="65660" y="131192"/>
                </a:lnTo>
                <a:lnTo>
                  <a:pt x="65660" y="112522"/>
                </a:lnTo>
                <a:lnTo>
                  <a:pt x="74931" y="103124"/>
                </a:lnTo>
                <a:lnTo>
                  <a:pt x="84329" y="84328"/>
                </a:lnTo>
                <a:lnTo>
                  <a:pt x="93726" y="74930"/>
                </a:lnTo>
                <a:lnTo>
                  <a:pt x="112522" y="74930"/>
                </a:lnTo>
                <a:lnTo>
                  <a:pt x="140590" y="65659"/>
                </a:lnTo>
                <a:lnTo>
                  <a:pt x="206248" y="65659"/>
                </a:lnTo>
                <a:lnTo>
                  <a:pt x="225044" y="74930"/>
                </a:lnTo>
                <a:lnTo>
                  <a:pt x="262510" y="74930"/>
                </a:lnTo>
                <a:lnTo>
                  <a:pt x="281306" y="84328"/>
                </a:lnTo>
                <a:lnTo>
                  <a:pt x="309499" y="93726"/>
                </a:lnTo>
                <a:lnTo>
                  <a:pt x="328168" y="93726"/>
                </a:lnTo>
                <a:lnTo>
                  <a:pt x="346965" y="103124"/>
                </a:lnTo>
                <a:lnTo>
                  <a:pt x="365761" y="103124"/>
                </a:lnTo>
                <a:lnTo>
                  <a:pt x="384430" y="112522"/>
                </a:lnTo>
                <a:lnTo>
                  <a:pt x="403225" y="121921"/>
                </a:lnTo>
                <a:lnTo>
                  <a:pt x="421894" y="131192"/>
                </a:lnTo>
                <a:lnTo>
                  <a:pt x="450089" y="140590"/>
                </a:lnTo>
                <a:lnTo>
                  <a:pt x="468885" y="149988"/>
                </a:lnTo>
                <a:lnTo>
                  <a:pt x="487681" y="159386"/>
                </a:lnTo>
                <a:lnTo>
                  <a:pt x="515747" y="168783"/>
                </a:lnTo>
                <a:lnTo>
                  <a:pt x="534543" y="187452"/>
                </a:lnTo>
                <a:lnTo>
                  <a:pt x="553213" y="196977"/>
                </a:lnTo>
                <a:lnTo>
                  <a:pt x="562611" y="206248"/>
                </a:lnTo>
                <a:lnTo>
                  <a:pt x="581407" y="225045"/>
                </a:lnTo>
                <a:lnTo>
                  <a:pt x="590805" y="234443"/>
                </a:lnTo>
                <a:lnTo>
                  <a:pt x="590805" y="243841"/>
                </a:lnTo>
                <a:lnTo>
                  <a:pt x="600203" y="262509"/>
                </a:lnTo>
                <a:lnTo>
                  <a:pt x="600203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16" name="Freeform 10216"/>
          <p:cNvSpPr/>
          <p:nvPr/>
        </p:nvSpPr>
        <p:spPr>
          <a:xfrm rot="-5400000" flipH="0" flipV="0">
            <a:off x="26676871" y="18773906"/>
            <a:ext cx="99046" cy="42681"/>
          </a:xfrm>
          <a:custGeom>
            <a:pathLst>
              <a:path w="609473" h="262635">
                <a:moveTo>
                  <a:pt x="609473" y="159511"/>
                </a:moveTo>
                <a:lnTo>
                  <a:pt x="609473" y="131317"/>
                </a:lnTo>
                <a:lnTo>
                  <a:pt x="600202" y="122047"/>
                </a:lnTo>
                <a:lnTo>
                  <a:pt x="600202" y="103251"/>
                </a:lnTo>
                <a:lnTo>
                  <a:pt x="590803" y="84455"/>
                </a:lnTo>
                <a:lnTo>
                  <a:pt x="581405" y="75056"/>
                </a:lnTo>
                <a:lnTo>
                  <a:pt x="572007" y="56260"/>
                </a:lnTo>
                <a:lnTo>
                  <a:pt x="562609" y="37591"/>
                </a:lnTo>
                <a:lnTo>
                  <a:pt x="553211" y="28194"/>
                </a:lnTo>
                <a:lnTo>
                  <a:pt x="543941" y="140715"/>
                </a:lnTo>
                <a:lnTo>
                  <a:pt x="543941" y="150113"/>
                </a:lnTo>
                <a:lnTo>
                  <a:pt x="534543" y="168909"/>
                </a:lnTo>
                <a:lnTo>
                  <a:pt x="525145" y="178307"/>
                </a:lnTo>
                <a:lnTo>
                  <a:pt x="515747" y="187579"/>
                </a:lnTo>
                <a:lnTo>
                  <a:pt x="496951" y="196977"/>
                </a:lnTo>
                <a:lnTo>
                  <a:pt x="384555" y="196977"/>
                </a:lnTo>
                <a:lnTo>
                  <a:pt x="365632" y="187579"/>
                </a:lnTo>
                <a:lnTo>
                  <a:pt x="346963" y="187579"/>
                </a:lnTo>
                <a:lnTo>
                  <a:pt x="318770" y="178307"/>
                </a:lnTo>
                <a:lnTo>
                  <a:pt x="300101" y="178307"/>
                </a:lnTo>
                <a:lnTo>
                  <a:pt x="271906" y="168909"/>
                </a:lnTo>
                <a:lnTo>
                  <a:pt x="262508" y="168909"/>
                </a:lnTo>
                <a:lnTo>
                  <a:pt x="243839" y="159511"/>
                </a:lnTo>
                <a:lnTo>
                  <a:pt x="225044" y="150113"/>
                </a:lnTo>
                <a:lnTo>
                  <a:pt x="206248" y="150113"/>
                </a:lnTo>
                <a:lnTo>
                  <a:pt x="187578" y="140715"/>
                </a:lnTo>
                <a:lnTo>
                  <a:pt x="159384" y="131317"/>
                </a:lnTo>
                <a:lnTo>
                  <a:pt x="140716" y="122047"/>
                </a:lnTo>
                <a:lnTo>
                  <a:pt x="112522" y="103251"/>
                </a:lnTo>
                <a:lnTo>
                  <a:pt x="93726" y="93853"/>
                </a:lnTo>
                <a:lnTo>
                  <a:pt x="74929" y="84455"/>
                </a:lnTo>
                <a:lnTo>
                  <a:pt x="56260" y="65785"/>
                </a:lnTo>
                <a:lnTo>
                  <a:pt x="46862" y="56260"/>
                </a:lnTo>
                <a:lnTo>
                  <a:pt x="28067" y="46989"/>
                </a:lnTo>
                <a:lnTo>
                  <a:pt x="18669" y="28194"/>
                </a:lnTo>
                <a:lnTo>
                  <a:pt x="18669" y="18796"/>
                </a:lnTo>
                <a:lnTo>
                  <a:pt x="9398" y="9398"/>
                </a:lnTo>
                <a:lnTo>
                  <a:pt x="9398" y="0"/>
                </a:lnTo>
                <a:lnTo>
                  <a:pt x="0" y="103251"/>
                </a:lnTo>
                <a:lnTo>
                  <a:pt x="18669" y="122047"/>
                </a:lnTo>
                <a:lnTo>
                  <a:pt x="28067" y="131317"/>
                </a:lnTo>
                <a:lnTo>
                  <a:pt x="46862" y="150113"/>
                </a:lnTo>
                <a:lnTo>
                  <a:pt x="65658" y="159511"/>
                </a:lnTo>
                <a:lnTo>
                  <a:pt x="93726" y="168909"/>
                </a:lnTo>
                <a:lnTo>
                  <a:pt x="112522" y="178307"/>
                </a:lnTo>
                <a:lnTo>
                  <a:pt x="131318" y="187579"/>
                </a:lnTo>
                <a:lnTo>
                  <a:pt x="149986" y="196977"/>
                </a:lnTo>
                <a:lnTo>
                  <a:pt x="178180" y="206375"/>
                </a:lnTo>
                <a:lnTo>
                  <a:pt x="196977" y="215773"/>
                </a:lnTo>
                <a:lnTo>
                  <a:pt x="215646" y="225171"/>
                </a:lnTo>
                <a:lnTo>
                  <a:pt x="234442" y="225171"/>
                </a:lnTo>
                <a:lnTo>
                  <a:pt x="253237" y="234441"/>
                </a:lnTo>
                <a:lnTo>
                  <a:pt x="271906" y="243839"/>
                </a:lnTo>
                <a:lnTo>
                  <a:pt x="300101" y="243839"/>
                </a:lnTo>
                <a:lnTo>
                  <a:pt x="318770" y="253237"/>
                </a:lnTo>
                <a:lnTo>
                  <a:pt x="356361" y="253237"/>
                </a:lnTo>
                <a:lnTo>
                  <a:pt x="375030" y="262635"/>
                </a:lnTo>
                <a:lnTo>
                  <a:pt x="515747" y="262635"/>
                </a:lnTo>
                <a:lnTo>
                  <a:pt x="534543" y="253237"/>
                </a:lnTo>
                <a:lnTo>
                  <a:pt x="553211" y="243839"/>
                </a:lnTo>
                <a:lnTo>
                  <a:pt x="562609" y="234441"/>
                </a:lnTo>
                <a:lnTo>
                  <a:pt x="581405" y="225171"/>
                </a:lnTo>
                <a:lnTo>
                  <a:pt x="590803" y="215773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473" y="17830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17" name="Freeform 10217"/>
          <p:cNvSpPr/>
          <p:nvPr/>
        </p:nvSpPr>
        <p:spPr>
          <a:xfrm rot="-5400000" flipH="0" flipV="0">
            <a:off x="25370036" y="17268959"/>
            <a:ext cx="3313183" cy="0"/>
          </a:xfrm>
          <a:custGeom>
            <a:pathLst>
              <a:path w="20387438" h="0">
                <a:moveTo>
                  <a:pt x="20387438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18" name="Freeform 10218"/>
          <p:cNvSpPr/>
          <p:nvPr/>
        </p:nvSpPr>
        <p:spPr>
          <a:xfrm rot="-5400000" flipH="0" flipV="0">
            <a:off x="27711653" y="15777726"/>
            <a:ext cx="100593" cy="38099"/>
          </a:xfrm>
          <a:custGeom>
            <a:pathLst>
              <a:path w="618998" h="234441">
                <a:moveTo>
                  <a:pt x="618998" y="234441"/>
                </a:moveTo>
                <a:lnTo>
                  <a:pt x="515745" y="131317"/>
                </a:lnTo>
                <a:lnTo>
                  <a:pt x="46862" y="9398"/>
                </a:lnTo>
                <a:lnTo>
                  <a:pt x="28194" y="0"/>
                </a:lnTo>
                <a:lnTo>
                  <a:pt x="9398" y="18795"/>
                </a:lnTo>
                <a:lnTo>
                  <a:pt x="0" y="37591"/>
                </a:lnTo>
                <a:lnTo>
                  <a:pt x="0" y="46862"/>
                </a:lnTo>
                <a:lnTo>
                  <a:pt x="9398" y="56260"/>
                </a:lnTo>
                <a:lnTo>
                  <a:pt x="28194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19" name="Freeform 10219"/>
          <p:cNvSpPr/>
          <p:nvPr/>
        </p:nvSpPr>
        <p:spPr>
          <a:xfrm rot="-5400000" flipH="0" flipV="0">
            <a:off x="27640800" y="15778489"/>
            <a:ext cx="103627" cy="33538"/>
          </a:xfrm>
          <a:custGeom>
            <a:pathLst>
              <a:path w="637666" h="206375">
                <a:moveTo>
                  <a:pt x="637666" y="168782"/>
                </a:moveTo>
                <a:lnTo>
                  <a:pt x="46862" y="9398"/>
                </a:lnTo>
                <a:lnTo>
                  <a:pt x="28194" y="0"/>
                </a:lnTo>
                <a:lnTo>
                  <a:pt x="9398" y="18796"/>
                </a:lnTo>
                <a:lnTo>
                  <a:pt x="0" y="37464"/>
                </a:lnTo>
                <a:lnTo>
                  <a:pt x="0" y="46989"/>
                </a:lnTo>
                <a:lnTo>
                  <a:pt x="9398" y="56260"/>
                </a:lnTo>
                <a:lnTo>
                  <a:pt x="28194" y="65658"/>
                </a:lnTo>
                <a:lnTo>
                  <a:pt x="525143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20" name="Freeform 10220"/>
          <p:cNvSpPr/>
          <p:nvPr/>
        </p:nvSpPr>
        <p:spPr>
          <a:xfrm rot="-5400000" flipH="0" flipV="0">
            <a:off x="27722324" y="15739627"/>
            <a:ext cx="59440" cy="57912"/>
          </a:xfrm>
          <a:custGeom>
            <a:pathLst>
              <a:path w="365760" h="356361">
                <a:moveTo>
                  <a:pt x="365760" y="318897"/>
                </a:moveTo>
                <a:lnTo>
                  <a:pt x="365760" y="309499"/>
                </a:lnTo>
                <a:lnTo>
                  <a:pt x="356362" y="300101"/>
                </a:lnTo>
                <a:lnTo>
                  <a:pt x="93851" y="46989"/>
                </a:lnTo>
                <a:lnTo>
                  <a:pt x="18795" y="0"/>
                </a:lnTo>
                <a:lnTo>
                  <a:pt x="0" y="18796"/>
                </a:lnTo>
                <a:lnTo>
                  <a:pt x="0" y="37592"/>
                </a:lnTo>
                <a:lnTo>
                  <a:pt x="9397" y="56387"/>
                </a:lnTo>
                <a:lnTo>
                  <a:pt x="215645" y="253237"/>
                </a:lnTo>
                <a:lnTo>
                  <a:pt x="318898" y="356361"/>
                </a:lnTo>
                <a:lnTo>
                  <a:pt x="328169" y="356361"/>
                </a:lnTo>
                <a:lnTo>
                  <a:pt x="346964" y="347090"/>
                </a:lnTo>
                <a:lnTo>
                  <a:pt x="356362" y="33769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21" name="Freeform 10221"/>
          <p:cNvSpPr/>
          <p:nvPr/>
        </p:nvSpPr>
        <p:spPr>
          <a:xfrm rot="-5400000" flipH="0" flipV="0">
            <a:off x="27688806" y="15753331"/>
            <a:ext cx="56385" cy="27449"/>
          </a:xfrm>
          <a:custGeom>
            <a:pathLst>
              <a:path w="346965" h="168910">
                <a:moveTo>
                  <a:pt x="346965" y="28195"/>
                </a:moveTo>
                <a:lnTo>
                  <a:pt x="346965" y="18797"/>
                </a:lnTo>
                <a:lnTo>
                  <a:pt x="337567" y="9399"/>
                </a:lnTo>
                <a:lnTo>
                  <a:pt x="318771" y="0"/>
                </a:lnTo>
                <a:lnTo>
                  <a:pt x="206248" y="37593"/>
                </a:lnTo>
                <a:lnTo>
                  <a:pt x="0" y="121921"/>
                </a:lnTo>
                <a:lnTo>
                  <a:pt x="75056" y="168910"/>
                </a:lnTo>
                <a:lnTo>
                  <a:pt x="328169" y="56261"/>
                </a:lnTo>
                <a:lnTo>
                  <a:pt x="337567" y="4699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22" name="Freeform 10222"/>
          <p:cNvSpPr/>
          <p:nvPr/>
        </p:nvSpPr>
        <p:spPr>
          <a:xfrm rot="-5400000" flipH="0" flipV="0">
            <a:off x="27802350" y="15822688"/>
            <a:ext cx="7615" cy="41154"/>
          </a:xfrm>
          <a:custGeom>
            <a:pathLst>
              <a:path w="46862" h="253239">
                <a:moveTo>
                  <a:pt x="46862" y="0"/>
                </a:moveTo>
                <a:lnTo>
                  <a:pt x="28194" y="9398"/>
                </a:lnTo>
                <a:lnTo>
                  <a:pt x="18796" y="28068"/>
                </a:lnTo>
                <a:lnTo>
                  <a:pt x="9398" y="46864"/>
                </a:lnTo>
                <a:lnTo>
                  <a:pt x="0" y="65659"/>
                </a:lnTo>
                <a:lnTo>
                  <a:pt x="0" y="196850"/>
                </a:lnTo>
                <a:lnTo>
                  <a:pt x="9398" y="215647"/>
                </a:lnTo>
                <a:lnTo>
                  <a:pt x="18796" y="234443"/>
                </a:lnTo>
                <a:lnTo>
                  <a:pt x="28194" y="243841"/>
                </a:lnTo>
                <a:lnTo>
                  <a:pt x="37464" y="25323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23" name="Freeform 10223"/>
          <p:cNvSpPr/>
          <p:nvPr/>
        </p:nvSpPr>
        <p:spPr>
          <a:xfrm rot="-5400000" flipH="0" flipV="0">
            <a:off x="27782527" y="15780017"/>
            <a:ext cx="56385" cy="56385"/>
          </a:xfrm>
          <a:custGeom>
            <a:pathLst>
              <a:path w="346965" h="346965">
                <a:moveTo>
                  <a:pt x="346965" y="93853"/>
                </a:moveTo>
                <a:lnTo>
                  <a:pt x="328293" y="75058"/>
                </a:lnTo>
                <a:lnTo>
                  <a:pt x="309497" y="65660"/>
                </a:lnTo>
                <a:lnTo>
                  <a:pt x="290702" y="65660"/>
                </a:lnTo>
                <a:lnTo>
                  <a:pt x="262508" y="56262"/>
                </a:lnTo>
                <a:lnTo>
                  <a:pt x="65658" y="0"/>
                </a:lnTo>
                <a:lnTo>
                  <a:pt x="37592" y="0"/>
                </a:lnTo>
                <a:lnTo>
                  <a:pt x="18796" y="0"/>
                </a:lnTo>
                <a:lnTo>
                  <a:pt x="0" y="9398"/>
                </a:lnTo>
                <a:lnTo>
                  <a:pt x="0" y="121920"/>
                </a:lnTo>
                <a:lnTo>
                  <a:pt x="0" y="93853"/>
                </a:lnTo>
                <a:lnTo>
                  <a:pt x="9398" y="75058"/>
                </a:lnTo>
                <a:lnTo>
                  <a:pt x="28194" y="65660"/>
                </a:lnTo>
                <a:lnTo>
                  <a:pt x="46862" y="65660"/>
                </a:lnTo>
                <a:lnTo>
                  <a:pt x="65658" y="75058"/>
                </a:lnTo>
                <a:lnTo>
                  <a:pt x="262508" y="121920"/>
                </a:lnTo>
                <a:lnTo>
                  <a:pt x="271906" y="121920"/>
                </a:lnTo>
                <a:lnTo>
                  <a:pt x="290702" y="131319"/>
                </a:lnTo>
                <a:lnTo>
                  <a:pt x="309497" y="140717"/>
                </a:lnTo>
                <a:lnTo>
                  <a:pt x="318895" y="159386"/>
                </a:lnTo>
                <a:lnTo>
                  <a:pt x="328293" y="168784"/>
                </a:lnTo>
                <a:lnTo>
                  <a:pt x="328293" y="187579"/>
                </a:lnTo>
                <a:lnTo>
                  <a:pt x="337691" y="206248"/>
                </a:lnTo>
                <a:lnTo>
                  <a:pt x="337691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24" name="Freeform 10224"/>
          <p:cNvSpPr/>
          <p:nvPr/>
        </p:nvSpPr>
        <p:spPr>
          <a:xfrm rot="-5400000" flipH="0" flipV="0">
            <a:off x="27780247" y="15774682"/>
            <a:ext cx="76198" cy="68583"/>
          </a:xfrm>
          <a:custGeom>
            <a:pathLst>
              <a:path w="468883" h="422021">
                <a:moveTo>
                  <a:pt x="468883" y="393827"/>
                </a:moveTo>
                <a:lnTo>
                  <a:pt x="468883" y="196850"/>
                </a:lnTo>
                <a:lnTo>
                  <a:pt x="459485" y="178181"/>
                </a:lnTo>
                <a:lnTo>
                  <a:pt x="459485" y="159386"/>
                </a:lnTo>
                <a:lnTo>
                  <a:pt x="450214" y="140717"/>
                </a:lnTo>
                <a:lnTo>
                  <a:pt x="440816" y="121921"/>
                </a:lnTo>
                <a:lnTo>
                  <a:pt x="431419" y="103124"/>
                </a:lnTo>
                <a:lnTo>
                  <a:pt x="422021" y="93726"/>
                </a:lnTo>
                <a:lnTo>
                  <a:pt x="412623" y="84455"/>
                </a:lnTo>
                <a:lnTo>
                  <a:pt x="403349" y="337567"/>
                </a:lnTo>
                <a:lnTo>
                  <a:pt x="131316" y="271907"/>
                </a:lnTo>
                <a:lnTo>
                  <a:pt x="121918" y="262637"/>
                </a:lnTo>
                <a:lnTo>
                  <a:pt x="103250" y="253239"/>
                </a:lnTo>
                <a:lnTo>
                  <a:pt x="84454" y="234443"/>
                </a:lnTo>
                <a:lnTo>
                  <a:pt x="75056" y="215646"/>
                </a:lnTo>
                <a:lnTo>
                  <a:pt x="65658" y="196850"/>
                </a:lnTo>
                <a:lnTo>
                  <a:pt x="65658" y="0"/>
                </a:lnTo>
                <a:lnTo>
                  <a:pt x="46862" y="9398"/>
                </a:lnTo>
                <a:lnTo>
                  <a:pt x="37464" y="262637"/>
                </a:lnTo>
                <a:lnTo>
                  <a:pt x="28194" y="271907"/>
                </a:lnTo>
                <a:lnTo>
                  <a:pt x="18796" y="281305"/>
                </a:lnTo>
                <a:lnTo>
                  <a:pt x="9398" y="290703"/>
                </a:lnTo>
                <a:lnTo>
                  <a:pt x="0" y="309499"/>
                </a:lnTo>
                <a:lnTo>
                  <a:pt x="0" y="356363"/>
                </a:lnTo>
                <a:lnTo>
                  <a:pt x="18796" y="365761"/>
                </a:lnTo>
                <a:lnTo>
                  <a:pt x="37464" y="375158"/>
                </a:lnTo>
                <a:lnTo>
                  <a:pt x="65658" y="375158"/>
                </a:lnTo>
                <a:lnTo>
                  <a:pt x="65658" y="346965"/>
                </a:lnTo>
                <a:lnTo>
                  <a:pt x="75056" y="328169"/>
                </a:lnTo>
                <a:lnTo>
                  <a:pt x="103250" y="328169"/>
                </a:lnTo>
                <a:lnTo>
                  <a:pt x="431419" y="412623"/>
                </a:lnTo>
                <a:lnTo>
                  <a:pt x="440816" y="422021"/>
                </a:lnTo>
                <a:lnTo>
                  <a:pt x="459485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25" name="Freeform 10225"/>
          <p:cNvSpPr/>
          <p:nvPr/>
        </p:nvSpPr>
        <p:spPr>
          <a:xfrm rot="-5400000" flipH="0" flipV="0">
            <a:off x="27861780" y="15780017"/>
            <a:ext cx="76198" cy="57912"/>
          </a:xfrm>
          <a:custGeom>
            <a:pathLst>
              <a:path w="468883" h="356361">
                <a:moveTo>
                  <a:pt x="468883" y="318897"/>
                </a:moveTo>
                <a:lnTo>
                  <a:pt x="468883" y="206248"/>
                </a:lnTo>
                <a:lnTo>
                  <a:pt x="459485" y="187578"/>
                </a:lnTo>
                <a:lnTo>
                  <a:pt x="459485" y="168782"/>
                </a:lnTo>
                <a:lnTo>
                  <a:pt x="450214" y="149986"/>
                </a:lnTo>
                <a:lnTo>
                  <a:pt x="440816" y="131318"/>
                </a:lnTo>
                <a:lnTo>
                  <a:pt x="431419" y="112522"/>
                </a:lnTo>
                <a:lnTo>
                  <a:pt x="422021" y="103124"/>
                </a:lnTo>
                <a:lnTo>
                  <a:pt x="412623" y="93726"/>
                </a:lnTo>
                <a:lnTo>
                  <a:pt x="393951" y="75056"/>
                </a:lnTo>
                <a:lnTo>
                  <a:pt x="375155" y="65658"/>
                </a:lnTo>
                <a:lnTo>
                  <a:pt x="356360" y="65658"/>
                </a:lnTo>
                <a:lnTo>
                  <a:pt x="328166" y="56260"/>
                </a:lnTo>
                <a:lnTo>
                  <a:pt x="131316" y="0"/>
                </a:lnTo>
                <a:lnTo>
                  <a:pt x="103250" y="0"/>
                </a:lnTo>
                <a:lnTo>
                  <a:pt x="84454" y="0"/>
                </a:lnTo>
                <a:lnTo>
                  <a:pt x="65658" y="9398"/>
                </a:lnTo>
                <a:lnTo>
                  <a:pt x="46862" y="18796"/>
                </a:lnTo>
                <a:lnTo>
                  <a:pt x="28194" y="28194"/>
                </a:lnTo>
                <a:lnTo>
                  <a:pt x="18796" y="46862"/>
                </a:lnTo>
                <a:lnTo>
                  <a:pt x="9398" y="65658"/>
                </a:lnTo>
                <a:lnTo>
                  <a:pt x="0" y="84454"/>
                </a:lnTo>
                <a:lnTo>
                  <a:pt x="0" y="234442"/>
                </a:lnTo>
                <a:lnTo>
                  <a:pt x="18796" y="243839"/>
                </a:lnTo>
                <a:lnTo>
                  <a:pt x="37464" y="253110"/>
                </a:lnTo>
                <a:lnTo>
                  <a:pt x="46862" y="243839"/>
                </a:lnTo>
                <a:lnTo>
                  <a:pt x="65658" y="234442"/>
                </a:lnTo>
                <a:lnTo>
                  <a:pt x="65658" y="112522"/>
                </a:lnTo>
                <a:lnTo>
                  <a:pt x="75056" y="93726"/>
                </a:lnTo>
                <a:lnTo>
                  <a:pt x="84454" y="75056"/>
                </a:lnTo>
                <a:lnTo>
                  <a:pt x="93852" y="65658"/>
                </a:lnTo>
                <a:lnTo>
                  <a:pt x="112520" y="65658"/>
                </a:lnTo>
                <a:lnTo>
                  <a:pt x="131316" y="75056"/>
                </a:lnTo>
                <a:lnTo>
                  <a:pt x="328166" y="121920"/>
                </a:lnTo>
                <a:lnTo>
                  <a:pt x="337564" y="121920"/>
                </a:lnTo>
                <a:lnTo>
                  <a:pt x="356360" y="131318"/>
                </a:lnTo>
                <a:lnTo>
                  <a:pt x="375155" y="140588"/>
                </a:lnTo>
                <a:lnTo>
                  <a:pt x="384553" y="159384"/>
                </a:lnTo>
                <a:lnTo>
                  <a:pt x="393951" y="168782"/>
                </a:lnTo>
                <a:lnTo>
                  <a:pt x="393951" y="187578"/>
                </a:lnTo>
                <a:lnTo>
                  <a:pt x="403349" y="206248"/>
                </a:lnTo>
                <a:lnTo>
                  <a:pt x="403349" y="337566"/>
                </a:lnTo>
                <a:lnTo>
                  <a:pt x="412623" y="356361"/>
                </a:lnTo>
                <a:lnTo>
                  <a:pt x="450214" y="356361"/>
                </a:lnTo>
                <a:lnTo>
                  <a:pt x="459485" y="33756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26" name="Freeform 10226"/>
          <p:cNvSpPr/>
          <p:nvPr/>
        </p:nvSpPr>
        <p:spPr>
          <a:xfrm rot="-5400000" flipH="0" flipV="0">
            <a:off x="27957792" y="15822698"/>
            <a:ext cx="7615" cy="41133"/>
          </a:xfrm>
          <a:custGeom>
            <a:pathLst>
              <a:path w="46862" h="253110">
                <a:moveTo>
                  <a:pt x="46862" y="0"/>
                </a:moveTo>
                <a:lnTo>
                  <a:pt x="28194" y="9270"/>
                </a:lnTo>
                <a:lnTo>
                  <a:pt x="18796" y="28066"/>
                </a:lnTo>
                <a:lnTo>
                  <a:pt x="9398" y="46862"/>
                </a:lnTo>
                <a:lnTo>
                  <a:pt x="0" y="65532"/>
                </a:lnTo>
                <a:lnTo>
                  <a:pt x="0" y="196850"/>
                </a:lnTo>
                <a:lnTo>
                  <a:pt x="9398" y="215645"/>
                </a:lnTo>
                <a:lnTo>
                  <a:pt x="18796" y="234441"/>
                </a:lnTo>
                <a:lnTo>
                  <a:pt x="28194" y="243712"/>
                </a:lnTo>
                <a:lnTo>
                  <a:pt x="37464" y="25311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27" name="Freeform 10227"/>
          <p:cNvSpPr/>
          <p:nvPr/>
        </p:nvSpPr>
        <p:spPr>
          <a:xfrm rot="-5400000" flipH="0" flipV="0">
            <a:off x="27937979" y="15780017"/>
            <a:ext cx="56385" cy="56385"/>
          </a:xfrm>
          <a:custGeom>
            <a:pathLst>
              <a:path w="346965" h="346963">
                <a:moveTo>
                  <a:pt x="346965" y="93726"/>
                </a:moveTo>
                <a:lnTo>
                  <a:pt x="328293" y="75056"/>
                </a:lnTo>
                <a:lnTo>
                  <a:pt x="309497" y="65658"/>
                </a:lnTo>
                <a:lnTo>
                  <a:pt x="290702" y="65658"/>
                </a:lnTo>
                <a:lnTo>
                  <a:pt x="262508" y="56260"/>
                </a:lnTo>
                <a:lnTo>
                  <a:pt x="65658" y="0"/>
                </a:lnTo>
                <a:lnTo>
                  <a:pt x="37592" y="0"/>
                </a:lnTo>
                <a:lnTo>
                  <a:pt x="18796" y="0"/>
                </a:lnTo>
                <a:lnTo>
                  <a:pt x="0" y="9398"/>
                </a:lnTo>
                <a:lnTo>
                  <a:pt x="0" y="121920"/>
                </a:lnTo>
                <a:lnTo>
                  <a:pt x="0" y="93726"/>
                </a:lnTo>
                <a:lnTo>
                  <a:pt x="9398" y="75056"/>
                </a:lnTo>
                <a:lnTo>
                  <a:pt x="28194" y="65658"/>
                </a:lnTo>
                <a:lnTo>
                  <a:pt x="46862" y="65658"/>
                </a:lnTo>
                <a:lnTo>
                  <a:pt x="65658" y="75056"/>
                </a:lnTo>
                <a:lnTo>
                  <a:pt x="262508" y="121920"/>
                </a:lnTo>
                <a:lnTo>
                  <a:pt x="271906" y="121920"/>
                </a:lnTo>
                <a:lnTo>
                  <a:pt x="290702" y="131318"/>
                </a:lnTo>
                <a:lnTo>
                  <a:pt x="309497" y="140715"/>
                </a:lnTo>
                <a:lnTo>
                  <a:pt x="318895" y="159384"/>
                </a:lnTo>
                <a:lnTo>
                  <a:pt x="328293" y="168782"/>
                </a:lnTo>
                <a:lnTo>
                  <a:pt x="328293" y="187579"/>
                </a:lnTo>
                <a:lnTo>
                  <a:pt x="337691" y="206375"/>
                </a:lnTo>
                <a:lnTo>
                  <a:pt x="337691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28" name="Freeform 10228"/>
          <p:cNvSpPr/>
          <p:nvPr/>
        </p:nvSpPr>
        <p:spPr>
          <a:xfrm rot="-5400000" flipH="0" flipV="0">
            <a:off x="27935699" y="15774682"/>
            <a:ext cx="76198" cy="68583"/>
          </a:xfrm>
          <a:custGeom>
            <a:pathLst>
              <a:path w="468883" h="422021">
                <a:moveTo>
                  <a:pt x="468883" y="393827"/>
                </a:moveTo>
                <a:lnTo>
                  <a:pt x="468883" y="196977"/>
                </a:lnTo>
                <a:lnTo>
                  <a:pt x="459485" y="178181"/>
                </a:lnTo>
                <a:lnTo>
                  <a:pt x="459485" y="159384"/>
                </a:lnTo>
                <a:lnTo>
                  <a:pt x="450214" y="140715"/>
                </a:lnTo>
                <a:lnTo>
                  <a:pt x="440816" y="121920"/>
                </a:lnTo>
                <a:lnTo>
                  <a:pt x="431419" y="103124"/>
                </a:lnTo>
                <a:lnTo>
                  <a:pt x="422021" y="93726"/>
                </a:lnTo>
                <a:lnTo>
                  <a:pt x="412623" y="84328"/>
                </a:lnTo>
                <a:lnTo>
                  <a:pt x="403349" y="337565"/>
                </a:lnTo>
                <a:lnTo>
                  <a:pt x="131316" y="271906"/>
                </a:lnTo>
                <a:lnTo>
                  <a:pt x="121918" y="262508"/>
                </a:lnTo>
                <a:lnTo>
                  <a:pt x="103250" y="253110"/>
                </a:lnTo>
                <a:lnTo>
                  <a:pt x="84454" y="234441"/>
                </a:lnTo>
                <a:lnTo>
                  <a:pt x="75056" y="215646"/>
                </a:lnTo>
                <a:lnTo>
                  <a:pt x="65658" y="196977"/>
                </a:lnTo>
                <a:lnTo>
                  <a:pt x="65658" y="0"/>
                </a:lnTo>
                <a:lnTo>
                  <a:pt x="46862" y="9398"/>
                </a:lnTo>
                <a:lnTo>
                  <a:pt x="37464" y="262508"/>
                </a:lnTo>
                <a:lnTo>
                  <a:pt x="28194" y="271906"/>
                </a:lnTo>
                <a:lnTo>
                  <a:pt x="18796" y="281305"/>
                </a:lnTo>
                <a:lnTo>
                  <a:pt x="9398" y="290703"/>
                </a:lnTo>
                <a:lnTo>
                  <a:pt x="0" y="309372"/>
                </a:lnTo>
                <a:lnTo>
                  <a:pt x="0" y="356361"/>
                </a:lnTo>
                <a:lnTo>
                  <a:pt x="18796" y="365632"/>
                </a:lnTo>
                <a:lnTo>
                  <a:pt x="37464" y="375031"/>
                </a:lnTo>
                <a:lnTo>
                  <a:pt x="65658" y="375031"/>
                </a:lnTo>
                <a:lnTo>
                  <a:pt x="65658" y="346963"/>
                </a:lnTo>
                <a:lnTo>
                  <a:pt x="75056" y="328167"/>
                </a:lnTo>
                <a:lnTo>
                  <a:pt x="103250" y="328167"/>
                </a:lnTo>
                <a:lnTo>
                  <a:pt x="431419" y="412623"/>
                </a:lnTo>
                <a:lnTo>
                  <a:pt x="440816" y="422021"/>
                </a:lnTo>
                <a:lnTo>
                  <a:pt x="459485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29" name="Freeform 10229"/>
          <p:cNvSpPr/>
          <p:nvPr/>
        </p:nvSpPr>
        <p:spPr>
          <a:xfrm rot="-5400000" flipH="0" flipV="0">
            <a:off x="27175218" y="16187687"/>
            <a:ext cx="65528" cy="24395"/>
          </a:xfrm>
          <a:custGeom>
            <a:pathLst>
              <a:path w="403225" h="150113">
                <a:moveTo>
                  <a:pt x="403225" y="112522"/>
                </a:moveTo>
                <a:lnTo>
                  <a:pt x="403225" y="112522"/>
                </a:lnTo>
                <a:lnTo>
                  <a:pt x="393954" y="93852"/>
                </a:lnTo>
                <a:lnTo>
                  <a:pt x="375159" y="84454"/>
                </a:lnTo>
                <a:lnTo>
                  <a:pt x="65658" y="0"/>
                </a:lnTo>
                <a:lnTo>
                  <a:pt x="37592" y="0"/>
                </a:lnTo>
                <a:lnTo>
                  <a:pt x="18796" y="0"/>
                </a:lnTo>
                <a:lnTo>
                  <a:pt x="0" y="9398"/>
                </a:lnTo>
                <a:lnTo>
                  <a:pt x="0" y="121920"/>
                </a:lnTo>
                <a:lnTo>
                  <a:pt x="0" y="93852"/>
                </a:lnTo>
                <a:lnTo>
                  <a:pt x="9398" y="75056"/>
                </a:lnTo>
                <a:lnTo>
                  <a:pt x="28194" y="65658"/>
                </a:lnTo>
                <a:lnTo>
                  <a:pt x="46990" y="65658"/>
                </a:lnTo>
                <a:lnTo>
                  <a:pt x="65658" y="65658"/>
                </a:lnTo>
                <a:lnTo>
                  <a:pt x="356363" y="150113"/>
                </a:lnTo>
                <a:lnTo>
                  <a:pt x="375159" y="150113"/>
                </a:lnTo>
                <a:lnTo>
                  <a:pt x="393954" y="140716"/>
                </a:lnTo>
                <a:lnTo>
                  <a:pt x="393954" y="13131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30" name="Freeform 10230"/>
          <p:cNvSpPr/>
          <p:nvPr/>
        </p:nvSpPr>
        <p:spPr>
          <a:xfrm rot="-5400000" flipH="0" flipV="0">
            <a:off x="27204183" y="16160247"/>
            <a:ext cx="76178" cy="89923"/>
          </a:xfrm>
          <a:custGeom>
            <a:pathLst>
              <a:path w="468759" h="553338">
                <a:moveTo>
                  <a:pt x="468759" y="515874"/>
                </a:moveTo>
                <a:lnTo>
                  <a:pt x="468759" y="515874"/>
                </a:lnTo>
                <a:lnTo>
                  <a:pt x="459488" y="497078"/>
                </a:lnTo>
                <a:lnTo>
                  <a:pt x="440693" y="487679"/>
                </a:lnTo>
                <a:lnTo>
                  <a:pt x="65534" y="384555"/>
                </a:lnTo>
                <a:lnTo>
                  <a:pt x="65534" y="0"/>
                </a:lnTo>
                <a:lnTo>
                  <a:pt x="46865" y="9398"/>
                </a:lnTo>
                <a:lnTo>
                  <a:pt x="28070" y="18796"/>
                </a:lnTo>
                <a:lnTo>
                  <a:pt x="18672" y="37464"/>
                </a:lnTo>
                <a:lnTo>
                  <a:pt x="9398" y="56260"/>
                </a:lnTo>
                <a:lnTo>
                  <a:pt x="0" y="75056"/>
                </a:lnTo>
                <a:lnTo>
                  <a:pt x="0" y="412623"/>
                </a:lnTo>
                <a:lnTo>
                  <a:pt x="9398" y="431419"/>
                </a:lnTo>
                <a:lnTo>
                  <a:pt x="28070" y="440817"/>
                </a:lnTo>
                <a:lnTo>
                  <a:pt x="421897" y="553338"/>
                </a:lnTo>
                <a:lnTo>
                  <a:pt x="440693" y="553338"/>
                </a:lnTo>
                <a:lnTo>
                  <a:pt x="459488" y="543940"/>
                </a:lnTo>
                <a:lnTo>
                  <a:pt x="459488" y="5345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31" name="Freeform 10231"/>
          <p:cNvSpPr/>
          <p:nvPr/>
        </p:nvSpPr>
        <p:spPr>
          <a:xfrm rot="-5400000" flipH="0" flipV="0">
            <a:off x="27207218" y="16186170"/>
            <a:ext cx="65528" cy="27429"/>
          </a:xfrm>
          <a:custGeom>
            <a:pathLst>
              <a:path w="403225" h="168783">
                <a:moveTo>
                  <a:pt x="403225" y="131319"/>
                </a:moveTo>
                <a:lnTo>
                  <a:pt x="403225" y="131319"/>
                </a:lnTo>
                <a:lnTo>
                  <a:pt x="393954" y="112523"/>
                </a:lnTo>
                <a:lnTo>
                  <a:pt x="375159" y="103124"/>
                </a:lnTo>
                <a:lnTo>
                  <a:pt x="0" y="0"/>
                </a:lnTo>
                <a:lnTo>
                  <a:pt x="0" y="75057"/>
                </a:lnTo>
                <a:lnTo>
                  <a:pt x="356363" y="168783"/>
                </a:lnTo>
                <a:lnTo>
                  <a:pt x="375159" y="168783"/>
                </a:lnTo>
                <a:lnTo>
                  <a:pt x="393954" y="159385"/>
                </a:lnTo>
                <a:lnTo>
                  <a:pt x="393954" y="15011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32" name="Freeform 10232"/>
          <p:cNvSpPr/>
          <p:nvPr/>
        </p:nvSpPr>
        <p:spPr>
          <a:xfrm rot="-5400000" flipH="0" flipV="0">
            <a:off x="27311620" y="16191484"/>
            <a:ext cx="65528" cy="38099"/>
          </a:xfrm>
          <a:custGeom>
            <a:pathLst>
              <a:path w="403225" h="234443">
                <a:moveTo>
                  <a:pt x="403225" y="103124"/>
                </a:moveTo>
                <a:lnTo>
                  <a:pt x="46865" y="9398"/>
                </a:lnTo>
                <a:lnTo>
                  <a:pt x="28070" y="0"/>
                </a:lnTo>
                <a:lnTo>
                  <a:pt x="9398" y="18797"/>
                </a:lnTo>
                <a:lnTo>
                  <a:pt x="0" y="37466"/>
                </a:lnTo>
                <a:lnTo>
                  <a:pt x="0" y="46864"/>
                </a:lnTo>
                <a:lnTo>
                  <a:pt x="9398" y="56262"/>
                </a:lnTo>
                <a:lnTo>
                  <a:pt x="28070" y="65659"/>
                </a:lnTo>
                <a:lnTo>
                  <a:pt x="403225" y="168783"/>
                </a:lnTo>
                <a:lnTo>
                  <a:pt x="403225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33" name="Freeform 10233"/>
          <p:cNvSpPr/>
          <p:nvPr/>
        </p:nvSpPr>
        <p:spPr>
          <a:xfrm rot="-5400000" flipH="0" flipV="0">
            <a:off x="27329906" y="16188430"/>
            <a:ext cx="67055" cy="42681"/>
          </a:xfrm>
          <a:custGeom>
            <a:pathLst>
              <a:path w="412623" h="262636">
                <a:moveTo>
                  <a:pt x="412623" y="243841"/>
                </a:moveTo>
                <a:lnTo>
                  <a:pt x="403225" y="0"/>
                </a:lnTo>
                <a:lnTo>
                  <a:pt x="403225" y="140717"/>
                </a:lnTo>
                <a:lnTo>
                  <a:pt x="393827" y="159385"/>
                </a:lnTo>
                <a:lnTo>
                  <a:pt x="384429" y="178181"/>
                </a:lnTo>
                <a:lnTo>
                  <a:pt x="375032" y="187579"/>
                </a:lnTo>
                <a:lnTo>
                  <a:pt x="356363" y="187579"/>
                </a:lnTo>
                <a:lnTo>
                  <a:pt x="328169" y="187579"/>
                </a:lnTo>
                <a:lnTo>
                  <a:pt x="46865" y="112523"/>
                </a:lnTo>
                <a:lnTo>
                  <a:pt x="28070" y="103124"/>
                </a:lnTo>
                <a:lnTo>
                  <a:pt x="9398" y="121921"/>
                </a:lnTo>
                <a:lnTo>
                  <a:pt x="0" y="140717"/>
                </a:lnTo>
                <a:lnTo>
                  <a:pt x="0" y="150115"/>
                </a:lnTo>
                <a:lnTo>
                  <a:pt x="9398" y="159385"/>
                </a:lnTo>
                <a:lnTo>
                  <a:pt x="28070" y="168783"/>
                </a:lnTo>
                <a:lnTo>
                  <a:pt x="328169" y="253239"/>
                </a:lnTo>
                <a:lnTo>
                  <a:pt x="337567" y="253239"/>
                </a:lnTo>
                <a:lnTo>
                  <a:pt x="356363" y="262636"/>
                </a:lnTo>
                <a:lnTo>
                  <a:pt x="375032" y="253239"/>
                </a:lnTo>
                <a:lnTo>
                  <a:pt x="393827" y="25323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34" name="Freeform 10234"/>
          <p:cNvSpPr/>
          <p:nvPr/>
        </p:nvSpPr>
        <p:spPr>
          <a:xfrm rot="-5400000" flipH="0" flipV="0">
            <a:off x="27298668" y="16160247"/>
            <a:ext cx="76178" cy="89923"/>
          </a:xfrm>
          <a:custGeom>
            <a:pathLst>
              <a:path w="468759" h="553340">
                <a:moveTo>
                  <a:pt x="468759" y="459614"/>
                </a:moveTo>
                <a:lnTo>
                  <a:pt x="468759" y="140717"/>
                </a:lnTo>
                <a:lnTo>
                  <a:pt x="459488" y="121921"/>
                </a:lnTo>
                <a:lnTo>
                  <a:pt x="440693" y="112523"/>
                </a:lnTo>
                <a:lnTo>
                  <a:pt x="46865" y="9398"/>
                </a:lnTo>
                <a:lnTo>
                  <a:pt x="28070" y="0"/>
                </a:lnTo>
                <a:lnTo>
                  <a:pt x="9398" y="18797"/>
                </a:lnTo>
                <a:lnTo>
                  <a:pt x="0" y="37593"/>
                </a:lnTo>
                <a:lnTo>
                  <a:pt x="0" y="46864"/>
                </a:lnTo>
                <a:lnTo>
                  <a:pt x="9398" y="56262"/>
                </a:lnTo>
                <a:lnTo>
                  <a:pt x="28070" y="65659"/>
                </a:lnTo>
                <a:lnTo>
                  <a:pt x="403225" y="168910"/>
                </a:lnTo>
                <a:lnTo>
                  <a:pt x="403225" y="309499"/>
                </a:lnTo>
                <a:lnTo>
                  <a:pt x="412623" y="553340"/>
                </a:lnTo>
                <a:lnTo>
                  <a:pt x="421897" y="543942"/>
                </a:lnTo>
                <a:lnTo>
                  <a:pt x="440693" y="534544"/>
                </a:lnTo>
                <a:lnTo>
                  <a:pt x="450090" y="515874"/>
                </a:lnTo>
                <a:lnTo>
                  <a:pt x="459488" y="506476"/>
                </a:lnTo>
                <a:lnTo>
                  <a:pt x="459488" y="48768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35" name="Freeform 10235"/>
          <p:cNvSpPr/>
          <p:nvPr/>
        </p:nvSpPr>
        <p:spPr>
          <a:xfrm rot="-5400000" flipH="0" flipV="0">
            <a:off x="27390099" y="16228830"/>
            <a:ext cx="16759" cy="12176"/>
          </a:xfrm>
          <a:custGeom>
            <a:pathLst>
              <a:path w="103126" h="74930">
                <a:moveTo>
                  <a:pt x="46865" y="9399"/>
                </a:moveTo>
                <a:lnTo>
                  <a:pt x="74932" y="18670"/>
                </a:lnTo>
                <a:lnTo>
                  <a:pt x="93728" y="18670"/>
                </a:lnTo>
                <a:lnTo>
                  <a:pt x="103126" y="37466"/>
                </a:lnTo>
                <a:lnTo>
                  <a:pt x="103126" y="46864"/>
                </a:lnTo>
                <a:lnTo>
                  <a:pt x="93728" y="65659"/>
                </a:lnTo>
                <a:lnTo>
                  <a:pt x="84330" y="74930"/>
                </a:lnTo>
                <a:lnTo>
                  <a:pt x="56263" y="74930"/>
                </a:lnTo>
                <a:lnTo>
                  <a:pt x="28070" y="65659"/>
                </a:lnTo>
                <a:lnTo>
                  <a:pt x="9398" y="56261"/>
                </a:lnTo>
                <a:lnTo>
                  <a:pt x="0" y="46864"/>
                </a:lnTo>
                <a:lnTo>
                  <a:pt x="0" y="18670"/>
                </a:lnTo>
                <a:lnTo>
                  <a:pt x="18672" y="9399"/>
                </a:lnTo>
                <a:lnTo>
                  <a:pt x="28070" y="0"/>
                </a:lnTo>
                <a:lnTo>
                  <a:pt x="46865" y="939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36" name="Freeform 10236"/>
          <p:cNvSpPr/>
          <p:nvPr/>
        </p:nvSpPr>
        <p:spPr>
          <a:xfrm rot="-5400000" flipH="0" flipV="0">
            <a:off x="27131793" y="16516114"/>
            <a:ext cx="100573" cy="36572"/>
          </a:xfrm>
          <a:custGeom>
            <a:pathLst>
              <a:path w="618871" h="225044">
                <a:moveTo>
                  <a:pt x="618871" y="225044"/>
                </a:moveTo>
                <a:lnTo>
                  <a:pt x="543942" y="140588"/>
                </a:lnTo>
                <a:lnTo>
                  <a:pt x="46863" y="0"/>
                </a:lnTo>
                <a:lnTo>
                  <a:pt x="28194" y="0"/>
                </a:lnTo>
                <a:lnTo>
                  <a:pt x="9398" y="9271"/>
                </a:lnTo>
                <a:lnTo>
                  <a:pt x="9398" y="18669"/>
                </a:lnTo>
                <a:lnTo>
                  <a:pt x="0" y="37465"/>
                </a:lnTo>
                <a:lnTo>
                  <a:pt x="9398" y="56260"/>
                </a:lnTo>
                <a:lnTo>
                  <a:pt x="28194" y="6553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37" name="Freeform 10237"/>
          <p:cNvSpPr/>
          <p:nvPr/>
        </p:nvSpPr>
        <p:spPr>
          <a:xfrm rot="-5400000" flipH="0" flipV="0">
            <a:off x="27165310" y="16473433"/>
            <a:ext cx="32010" cy="38099"/>
          </a:xfrm>
          <a:custGeom>
            <a:pathLst>
              <a:path w="196977" h="234443">
                <a:moveTo>
                  <a:pt x="196977" y="206249"/>
                </a:moveTo>
                <a:lnTo>
                  <a:pt x="196977" y="206249"/>
                </a:lnTo>
                <a:lnTo>
                  <a:pt x="187580" y="187579"/>
                </a:lnTo>
                <a:lnTo>
                  <a:pt x="56263" y="9399"/>
                </a:lnTo>
                <a:lnTo>
                  <a:pt x="37595" y="0"/>
                </a:lnTo>
                <a:lnTo>
                  <a:pt x="9398" y="0"/>
                </a:lnTo>
                <a:lnTo>
                  <a:pt x="9398" y="9399"/>
                </a:lnTo>
                <a:lnTo>
                  <a:pt x="0" y="28068"/>
                </a:lnTo>
                <a:lnTo>
                  <a:pt x="0" y="46864"/>
                </a:lnTo>
                <a:lnTo>
                  <a:pt x="75059" y="149987"/>
                </a:lnTo>
                <a:lnTo>
                  <a:pt x="149988" y="234443"/>
                </a:lnTo>
                <a:lnTo>
                  <a:pt x="178182" y="234443"/>
                </a:lnTo>
                <a:lnTo>
                  <a:pt x="187580" y="2250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38" name="Freeform 10238"/>
          <p:cNvSpPr/>
          <p:nvPr/>
        </p:nvSpPr>
        <p:spPr>
          <a:xfrm rot="-5400000" flipH="0" flipV="0">
            <a:off x="27179025" y="16513049"/>
            <a:ext cx="99066" cy="44208"/>
          </a:xfrm>
          <a:custGeom>
            <a:pathLst>
              <a:path w="609600" h="272035">
                <a:moveTo>
                  <a:pt x="609600" y="159513"/>
                </a:moveTo>
                <a:lnTo>
                  <a:pt x="590805" y="150115"/>
                </a:lnTo>
                <a:lnTo>
                  <a:pt x="572009" y="131318"/>
                </a:lnTo>
                <a:lnTo>
                  <a:pt x="562738" y="121920"/>
                </a:lnTo>
                <a:lnTo>
                  <a:pt x="534544" y="112522"/>
                </a:lnTo>
                <a:lnTo>
                  <a:pt x="515749" y="93726"/>
                </a:lnTo>
                <a:lnTo>
                  <a:pt x="497080" y="84455"/>
                </a:lnTo>
                <a:lnTo>
                  <a:pt x="478281" y="75058"/>
                </a:lnTo>
                <a:lnTo>
                  <a:pt x="450215" y="65660"/>
                </a:lnTo>
                <a:lnTo>
                  <a:pt x="431419" y="56262"/>
                </a:lnTo>
                <a:lnTo>
                  <a:pt x="412623" y="46864"/>
                </a:lnTo>
                <a:lnTo>
                  <a:pt x="393955" y="46864"/>
                </a:lnTo>
                <a:lnTo>
                  <a:pt x="375159" y="37466"/>
                </a:lnTo>
                <a:lnTo>
                  <a:pt x="346965" y="28194"/>
                </a:lnTo>
                <a:lnTo>
                  <a:pt x="328169" y="28194"/>
                </a:lnTo>
                <a:lnTo>
                  <a:pt x="309501" y="18796"/>
                </a:lnTo>
                <a:lnTo>
                  <a:pt x="290705" y="18796"/>
                </a:lnTo>
                <a:lnTo>
                  <a:pt x="271906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4" y="0"/>
                </a:lnTo>
                <a:lnTo>
                  <a:pt x="93855" y="9398"/>
                </a:lnTo>
                <a:lnTo>
                  <a:pt x="75056" y="9398"/>
                </a:lnTo>
                <a:lnTo>
                  <a:pt x="56260" y="18796"/>
                </a:lnTo>
                <a:lnTo>
                  <a:pt x="37465" y="28194"/>
                </a:lnTo>
                <a:lnTo>
                  <a:pt x="28194" y="37466"/>
                </a:lnTo>
                <a:lnTo>
                  <a:pt x="18796" y="46864"/>
                </a:lnTo>
                <a:lnTo>
                  <a:pt x="9398" y="65660"/>
                </a:lnTo>
                <a:lnTo>
                  <a:pt x="0" y="75058"/>
                </a:lnTo>
                <a:lnTo>
                  <a:pt x="0" y="150115"/>
                </a:lnTo>
                <a:lnTo>
                  <a:pt x="9398" y="168784"/>
                </a:lnTo>
                <a:lnTo>
                  <a:pt x="18796" y="178182"/>
                </a:lnTo>
                <a:lnTo>
                  <a:pt x="18796" y="196977"/>
                </a:lnTo>
                <a:lnTo>
                  <a:pt x="37465" y="206375"/>
                </a:lnTo>
                <a:lnTo>
                  <a:pt x="46863" y="225044"/>
                </a:lnTo>
                <a:lnTo>
                  <a:pt x="56260" y="234443"/>
                </a:lnTo>
                <a:lnTo>
                  <a:pt x="65658" y="131318"/>
                </a:lnTo>
                <a:lnTo>
                  <a:pt x="65658" y="112522"/>
                </a:lnTo>
                <a:lnTo>
                  <a:pt x="75056" y="103251"/>
                </a:lnTo>
                <a:lnTo>
                  <a:pt x="84454" y="84455"/>
                </a:lnTo>
                <a:lnTo>
                  <a:pt x="93855" y="75058"/>
                </a:lnTo>
                <a:lnTo>
                  <a:pt x="112524" y="75058"/>
                </a:lnTo>
                <a:lnTo>
                  <a:pt x="140717" y="65660"/>
                </a:lnTo>
                <a:lnTo>
                  <a:pt x="206375" y="65660"/>
                </a:lnTo>
                <a:lnTo>
                  <a:pt x="225044" y="75058"/>
                </a:lnTo>
                <a:lnTo>
                  <a:pt x="262635" y="75058"/>
                </a:lnTo>
                <a:lnTo>
                  <a:pt x="281304" y="84455"/>
                </a:lnTo>
                <a:lnTo>
                  <a:pt x="309501" y="93726"/>
                </a:lnTo>
                <a:lnTo>
                  <a:pt x="328169" y="93726"/>
                </a:lnTo>
                <a:lnTo>
                  <a:pt x="346965" y="103251"/>
                </a:lnTo>
                <a:lnTo>
                  <a:pt x="365761" y="103251"/>
                </a:lnTo>
                <a:lnTo>
                  <a:pt x="384557" y="112522"/>
                </a:lnTo>
                <a:lnTo>
                  <a:pt x="403225" y="121920"/>
                </a:lnTo>
                <a:lnTo>
                  <a:pt x="422021" y="131318"/>
                </a:lnTo>
                <a:lnTo>
                  <a:pt x="450215" y="140717"/>
                </a:lnTo>
                <a:lnTo>
                  <a:pt x="468883" y="150115"/>
                </a:lnTo>
                <a:lnTo>
                  <a:pt x="487679" y="159513"/>
                </a:lnTo>
                <a:lnTo>
                  <a:pt x="515749" y="168784"/>
                </a:lnTo>
                <a:lnTo>
                  <a:pt x="534544" y="187579"/>
                </a:lnTo>
                <a:lnTo>
                  <a:pt x="553340" y="196977"/>
                </a:lnTo>
                <a:lnTo>
                  <a:pt x="562738" y="206375"/>
                </a:lnTo>
                <a:lnTo>
                  <a:pt x="581407" y="225044"/>
                </a:lnTo>
                <a:lnTo>
                  <a:pt x="590805" y="234443"/>
                </a:lnTo>
                <a:lnTo>
                  <a:pt x="590805" y="243841"/>
                </a:lnTo>
                <a:lnTo>
                  <a:pt x="600202" y="262637"/>
                </a:lnTo>
                <a:lnTo>
                  <a:pt x="600202" y="27203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39" name="Freeform 10239"/>
          <p:cNvSpPr/>
          <p:nvPr/>
        </p:nvSpPr>
        <p:spPr>
          <a:xfrm rot="-5400000" flipH="0" flipV="0">
            <a:off x="27199602" y="16504669"/>
            <a:ext cx="99066" cy="42681"/>
          </a:xfrm>
          <a:custGeom>
            <a:pathLst>
              <a:path w="609600" h="262636">
                <a:moveTo>
                  <a:pt x="609600" y="159385"/>
                </a:moveTo>
                <a:lnTo>
                  <a:pt x="609600" y="131319"/>
                </a:lnTo>
                <a:lnTo>
                  <a:pt x="600203" y="121921"/>
                </a:lnTo>
                <a:lnTo>
                  <a:pt x="600203" y="103125"/>
                </a:lnTo>
                <a:lnTo>
                  <a:pt x="590805" y="84455"/>
                </a:lnTo>
                <a:lnTo>
                  <a:pt x="581407" y="75057"/>
                </a:lnTo>
                <a:lnTo>
                  <a:pt x="572009" y="56261"/>
                </a:lnTo>
                <a:lnTo>
                  <a:pt x="562611" y="37466"/>
                </a:lnTo>
                <a:lnTo>
                  <a:pt x="553340" y="28195"/>
                </a:lnTo>
                <a:lnTo>
                  <a:pt x="543942" y="140717"/>
                </a:lnTo>
                <a:lnTo>
                  <a:pt x="543942" y="149987"/>
                </a:lnTo>
                <a:lnTo>
                  <a:pt x="534545" y="168783"/>
                </a:lnTo>
                <a:lnTo>
                  <a:pt x="525147" y="178181"/>
                </a:lnTo>
                <a:lnTo>
                  <a:pt x="515749" y="187579"/>
                </a:lnTo>
                <a:lnTo>
                  <a:pt x="497080" y="196977"/>
                </a:lnTo>
                <a:lnTo>
                  <a:pt x="384557" y="196977"/>
                </a:lnTo>
                <a:lnTo>
                  <a:pt x="365761" y="187579"/>
                </a:lnTo>
                <a:lnTo>
                  <a:pt x="346965" y="187579"/>
                </a:lnTo>
                <a:lnTo>
                  <a:pt x="318899" y="178181"/>
                </a:lnTo>
                <a:lnTo>
                  <a:pt x="300103" y="178181"/>
                </a:lnTo>
                <a:lnTo>
                  <a:pt x="271909" y="168783"/>
                </a:lnTo>
                <a:lnTo>
                  <a:pt x="262639" y="168783"/>
                </a:lnTo>
                <a:lnTo>
                  <a:pt x="243843" y="159385"/>
                </a:lnTo>
                <a:lnTo>
                  <a:pt x="225044" y="149987"/>
                </a:lnTo>
                <a:lnTo>
                  <a:pt x="206375" y="149987"/>
                </a:lnTo>
                <a:lnTo>
                  <a:pt x="187580" y="140717"/>
                </a:lnTo>
                <a:lnTo>
                  <a:pt x="159386" y="131319"/>
                </a:lnTo>
                <a:lnTo>
                  <a:pt x="140717" y="121921"/>
                </a:lnTo>
                <a:lnTo>
                  <a:pt x="112524" y="103125"/>
                </a:lnTo>
                <a:lnTo>
                  <a:pt x="93855" y="93726"/>
                </a:lnTo>
                <a:lnTo>
                  <a:pt x="75059" y="84455"/>
                </a:lnTo>
                <a:lnTo>
                  <a:pt x="56264" y="65659"/>
                </a:lnTo>
                <a:lnTo>
                  <a:pt x="46993" y="56261"/>
                </a:lnTo>
                <a:lnTo>
                  <a:pt x="28194" y="46864"/>
                </a:lnTo>
                <a:lnTo>
                  <a:pt x="18796" y="28195"/>
                </a:lnTo>
                <a:lnTo>
                  <a:pt x="18796" y="18797"/>
                </a:lnTo>
                <a:lnTo>
                  <a:pt x="9398" y="9399"/>
                </a:lnTo>
                <a:lnTo>
                  <a:pt x="9398" y="0"/>
                </a:lnTo>
                <a:lnTo>
                  <a:pt x="0" y="103125"/>
                </a:lnTo>
                <a:lnTo>
                  <a:pt x="18796" y="121921"/>
                </a:lnTo>
                <a:lnTo>
                  <a:pt x="28194" y="131319"/>
                </a:lnTo>
                <a:lnTo>
                  <a:pt x="46993" y="149987"/>
                </a:lnTo>
                <a:lnTo>
                  <a:pt x="65661" y="159385"/>
                </a:lnTo>
                <a:lnTo>
                  <a:pt x="93855" y="168783"/>
                </a:lnTo>
                <a:lnTo>
                  <a:pt x="112524" y="178181"/>
                </a:lnTo>
                <a:lnTo>
                  <a:pt x="131320" y="187579"/>
                </a:lnTo>
                <a:lnTo>
                  <a:pt x="150115" y="196977"/>
                </a:lnTo>
                <a:lnTo>
                  <a:pt x="178182" y="206249"/>
                </a:lnTo>
                <a:lnTo>
                  <a:pt x="196978" y="215647"/>
                </a:lnTo>
                <a:lnTo>
                  <a:pt x="215646" y="225045"/>
                </a:lnTo>
                <a:lnTo>
                  <a:pt x="234445" y="225045"/>
                </a:lnTo>
                <a:lnTo>
                  <a:pt x="253241" y="234443"/>
                </a:lnTo>
                <a:lnTo>
                  <a:pt x="271909" y="243841"/>
                </a:lnTo>
                <a:lnTo>
                  <a:pt x="300103" y="243841"/>
                </a:lnTo>
                <a:lnTo>
                  <a:pt x="318899" y="253239"/>
                </a:lnTo>
                <a:lnTo>
                  <a:pt x="356363" y="253239"/>
                </a:lnTo>
                <a:lnTo>
                  <a:pt x="375159" y="262636"/>
                </a:lnTo>
                <a:lnTo>
                  <a:pt x="515749" y="262636"/>
                </a:lnTo>
                <a:lnTo>
                  <a:pt x="534545" y="253239"/>
                </a:lnTo>
                <a:lnTo>
                  <a:pt x="553340" y="243841"/>
                </a:lnTo>
                <a:lnTo>
                  <a:pt x="562611" y="234443"/>
                </a:lnTo>
                <a:lnTo>
                  <a:pt x="581407" y="225045"/>
                </a:lnTo>
                <a:lnTo>
                  <a:pt x="590805" y="215647"/>
                </a:lnTo>
                <a:lnTo>
                  <a:pt x="600203" y="206249"/>
                </a:lnTo>
                <a:lnTo>
                  <a:pt x="600203" y="187579"/>
                </a:lnTo>
                <a:lnTo>
                  <a:pt x="60960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40" name="Freeform 10240"/>
          <p:cNvSpPr/>
          <p:nvPr/>
        </p:nvSpPr>
        <p:spPr>
          <a:xfrm rot="-5400000" flipH="0" flipV="0">
            <a:off x="27272746" y="16570198"/>
            <a:ext cx="16779" cy="12197"/>
          </a:xfrm>
          <a:custGeom>
            <a:pathLst>
              <a:path w="103253" h="75057">
                <a:moveTo>
                  <a:pt x="46863" y="9398"/>
                </a:moveTo>
                <a:lnTo>
                  <a:pt x="75056" y="18797"/>
                </a:lnTo>
                <a:lnTo>
                  <a:pt x="93855" y="18797"/>
                </a:lnTo>
                <a:lnTo>
                  <a:pt x="103253" y="37593"/>
                </a:lnTo>
                <a:lnTo>
                  <a:pt x="103253" y="46864"/>
                </a:lnTo>
                <a:lnTo>
                  <a:pt x="93855" y="65659"/>
                </a:lnTo>
                <a:lnTo>
                  <a:pt x="84454" y="75057"/>
                </a:lnTo>
                <a:lnTo>
                  <a:pt x="56260" y="75057"/>
                </a:lnTo>
                <a:lnTo>
                  <a:pt x="28194" y="65659"/>
                </a:lnTo>
                <a:lnTo>
                  <a:pt x="9398" y="56262"/>
                </a:lnTo>
                <a:lnTo>
                  <a:pt x="0" y="46864"/>
                </a:lnTo>
                <a:lnTo>
                  <a:pt x="0" y="18797"/>
                </a:lnTo>
                <a:lnTo>
                  <a:pt x="18796" y="9398"/>
                </a:lnTo>
                <a:lnTo>
                  <a:pt x="28194" y="0"/>
                </a:lnTo>
                <a:lnTo>
                  <a:pt x="46863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41" name="Freeform 10241"/>
          <p:cNvSpPr/>
          <p:nvPr/>
        </p:nvSpPr>
        <p:spPr>
          <a:xfrm rot="-5400000" flipH="0" flipV="0">
            <a:off x="27307038" y="16500862"/>
            <a:ext cx="108209" cy="59439"/>
          </a:xfrm>
          <a:custGeom>
            <a:pathLst>
              <a:path w="665860" h="365759">
                <a:moveTo>
                  <a:pt x="665860" y="328294"/>
                </a:moveTo>
                <a:lnTo>
                  <a:pt x="665860" y="37591"/>
                </a:lnTo>
                <a:lnTo>
                  <a:pt x="647065" y="28193"/>
                </a:lnTo>
                <a:lnTo>
                  <a:pt x="609600" y="28193"/>
                </a:lnTo>
                <a:lnTo>
                  <a:pt x="600202" y="37591"/>
                </a:lnTo>
                <a:lnTo>
                  <a:pt x="600202" y="281305"/>
                </a:lnTo>
                <a:lnTo>
                  <a:pt x="365761" y="159384"/>
                </a:lnTo>
                <a:lnTo>
                  <a:pt x="365761" y="93853"/>
                </a:lnTo>
                <a:lnTo>
                  <a:pt x="346965" y="84455"/>
                </a:lnTo>
                <a:lnTo>
                  <a:pt x="318899" y="84455"/>
                </a:lnTo>
                <a:lnTo>
                  <a:pt x="300103" y="93853"/>
                </a:lnTo>
                <a:lnTo>
                  <a:pt x="300103" y="131317"/>
                </a:lnTo>
                <a:lnTo>
                  <a:pt x="46863" y="0"/>
                </a:lnTo>
                <a:lnTo>
                  <a:pt x="18796" y="0"/>
                </a:lnTo>
                <a:lnTo>
                  <a:pt x="9398" y="9398"/>
                </a:lnTo>
                <a:lnTo>
                  <a:pt x="0" y="28193"/>
                </a:lnTo>
                <a:lnTo>
                  <a:pt x="0" y="46862"/>
                </a:lnTo>
                <a:lnTo>
                  <a:pt x="18796" y="65658"/>
                </a:lnTo>
                <a:lnTo>
                  <a:pt x="300103" y="206375"/>
                </a:lnTo>
                <a:lnTo>
                  <a:pt x="300103" y="272033"/>
                </a:lnTo>
                <a:lnTo>
                  <a:pt x="309501" y="281305"/>
                </a:lnTo>
                <a:lnTo>
                  <a:pt x="346965" y="281305"/>
                </a:lnTo>
                <a:lnTo>
                  <a:pt x="365761" y="272033"/>
                </a:lnTo>
                <a:lnTo>
                  <a:pt x="365761" y="234441"/>
                </a:lnTo>
                <a:lnTo>
                  <a:pt x="618871" y="365759"/>
                </a:lnTo>
                <a:lnTo>
                  <a:pt x="647065" y="365759"/>
                </a:lnTo>
                <a:lnTo>
                  <a:pt x="656463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42" name="Freeform 10242"/>
          <p:cNvSpPr/>
          <p:nvPr/>
        </p:nvSpPr>
        <p:spPr>
          <a:xfrm rot="-5400000" flipH="0" flipV="0">
            <a:off x="27371040" y="16491719"/>
            <a:ext cx="108209" cy="77726"/>
          </a:xfrm>
          <a:custGeom>
            <a:pathLst>
              <a:path w="665860" h="478283">
                <a:moveTo>
                  <a:pt x="665860" y="346965"/>
                </a:moveTo>
                <a:lnTo>
                  <a:pt x="665860" y="178309"/>
                </a:lnTo>
                <a:lnTo>
                  <a:pt x="647065" y="168911"/>
                </a:lnTo>
                <a:lnTo>
                  <a:pt x="609600" y="168911"/>
                </a:lnTo>
                <a:lnTo>
                  <a:pt x="600202" y="178309"/>
                </a:lnTo>
                <a:lnTo>
                  <a:pt x="600202" y="337693"/>
                </a:lnTo>
                <a:lnTo>
                  <a:pt x="590805" y="356363"/>
                </a:lnTo>
                <a:lnTo>
                  <a:pt x="590805" y="375159"/>
                </a:lnTo>
                <a:lnTo>
                  <a:pt x="581407" y="393954"/>
                </a:lnTo>
                <a:lnTo>
                  <a:pt x="562738" y="403225"/>
                </a:lnTo>
                <a:lnTo>
                  <a:pt x="497080" y="403225"/>
                </a:lnTo>
                <a:lnTo>
                  <a:pt x="487679" y="393954"/>
                </a:lnTo>
                <a:lnTo>
                  <a:pt x="468883" y="384557"/>
                </a:lnTo>
                <a:lnTo>
                  <a:pt x="450215" y="375159"/>
                </a:lnTo>
                <a:lnTo>
                  <a:pt x="431419" y="365761"/>
                </a:lnTo>
                <a:lnTo>
                  <a:pt x="422021" y="346965"/>
                </a:lnTo>
                <a:lnTo>
                  <a:pt x="412623" y="328295"/>
                </a:lnTo>
                <a:lnTo>
                  <a:pt x="403225" y="309499"/>
                </a:lnTo>
                <a:lnTo>
                  <a:pt x="403225" y="196977"/>
                </a:lnTo>
                <a:lnTo>
                  <a:pt x="393955" y="178309"/>
                </a:lnTo>
                <a:lnTo>
                  <a:pt x="384557" y="168911"/>
                </a:lnTo>
                <a:lnTo>
                  <a:pt x="365761" y="159513"/>
                </a:lnTo>
                <a:lnTo>
                  <a:pt x="346965" y="168911"/>
                </a:lnTo>
                <a:lnTo>
                  <a:pt x="337567" y="178309"/>
                </a:lnTo>
                <a:lnTo>
                  <a:pt x="328169" y="196977"/>
                </a:lnTo>
                <a:lnTo>
                  <a:pt x="328169" y="300101"/>
                </a:lnTo>
                <a:lnTo>
                  <a:pt x="318899" y="318897"/>
                </a:lnTo>
                <a:lnTo>
                  <a:pt x="300103" y="328295"/>
                </a:lnTo>
                <a:lnTo>
                  <a:pt x="290705" y="337693"/>
                </a:lnTo>
                <a:lnTo>
                  <a:pt x="253238" y="337693"/>
                </a:lnTo>
                <a:lnTo>
                  <a:pt x="234442" y="328295"/>
                </a:lnTo>
                <a:lnTo>
                  <a:pt x="168784" y="309499"/>
                </a:lnTo>
                <a:lnTo>
                  <a:pt x="159513" y="309499"/>
                </a:lnTo>
                <a:lnTo>
                  <a:pt x="140717" y="300101"/>
                </a:lnTo>
                <a:lnTo>
                  <a:pt x="121921" y="290703"/>
                </a:lnTo>
                <a:lnTo>
                  <a:pt x="112524" y="281433"/>
                </a:lnTo>
                <a:lnTo>
                  <a:pt x="93855" y="262637"/>
                </a:lnTo>
                <a:lnTo>
                  <a:pt x="84454" y="243841"/>
                </a:lnTo>
                <a:lnTo>
                  <a:pt x="75056" y="225171"/>
                </a:lnTo>
                <a:lnTo>
                  <a:pt x="65658" y="206375"/>
                </a:lnTo>
                <a:lnTo>
                  <a:pt x="65658" y="18796"/>
                </a:lnTo>
                <a:lnTo>
                  <a:pt x="56260" y="9398"/>
                </a:lnTo>
                <a:lnTo>
                  <a:pt x="37465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206375"/>
                </a:lnTo>
                <a:lnTo>
                  <a:pt x="9398" y="225171"/>
                </a:lnTo>
                <a:lnTo>
                  <a:pt x="9398" y="243841"/>
                </a:lnTo>
                <a:lnTo>
                  <a:pt x="18796" y="262637"/>
                </a:lnTo>
                <a:lnTo>
                  <a:pt x="28194" y="281433"/>
                </a:lnTo>
                <a:lnTo>
                  <a:pt x="37465" y="300101"/>
                </a:lnTo>
                <a:lnTo>
                  <a:pt x="46863" y="309499"/>
                </a:lnTo>
                <a:lnTo>
                  <a:pt x="56260" y="328295"/>
                </a:lnTo>
                <a:lnTo>
                  <a:pt x="75056" y="337693"/>
                </a:lnTo>
                <a:lnTo>
                  <a:pt x="84454" y="346965"/>
                </a:lnTo>
                <a:lnTo>
                  <a:pt x="103253" y="356363"/>
                </a:lnTo>
                <a:lnTo>
                  <a:pt x="121921" y="365761"/>
                </a:lnTo>
                <a:lnTo>
                  <a:pt x="140717" y="375159"/>
                </a:lnTo>
                <a:lnTo>
                  <a:pt x="168784" y="384557"/>
                </a:lnTo>
                <a:lnTo>
                  <a:pt x="234442" y="403225"/>
                </a:lnTo>
                <a:lnTo>
                  <a:pt x="300103" y="403225"/>
                </a:lnTo>
                <a:lnTo>
                  <a:pt x="318899" y="393954"/>
                </a:lnTo>
                <a:lnTo>
                  <a:pt x="337567" y="393954"/>
                </a:lnTo>
                <a:lnTo>
                  <a:pt x="346965" y="375159"/>
                </a:lnTo>
                <a:lnTo>
                  <a:pt x="356363" y="365761"/>
                </a:lnTo>
                <a:lnTo>
                  <a:pt x="365761" y="384557"/>
                </a:lnTo>
                <a:lnTo>
                  <a:pt x="375159" y="403225"/>
                </a:lnTo>
                <a:lnTo>
                  <a:pt x="393955" y="412750"/>
                </a:lnTo>
                <a:lnTo>
                  <a:pt x="403225" y="422021"/>
                </a:lnTo>
                <a:lnTo>
                  <a:pt x="422021" y="440817"/>
                </a:lnTo>
                <a:lnTo>
                  <a:pt x="440817" y="450216"/>
                </a:lnTo>
                <a:lnTo>
                  <a:pt x="459485" y="459614"/>
                </a:lnTo>
                <a:lnTo>
                  <a:pt x="478281" y="469012"/>
                </a:lnTo>
                <a:lnTo>
                  <a:pt x="497080" y="469012"/>
                </a:lnTo>
                <a:lnTo>
                  <a:pt x="506478" y="478283"/>
                </a:lnTo>
                <a:lnTo>
                  <a:pt x="534544" y="478283"/>
                </a:lnTo>
                <a:lnTo>
                  <a:pt x="553340" y="469012"/>
                </a:lnTo>
                <a:lnTo>
                  <a:pt x="572009" y="469012"/>
                </a:lnTo>
                <a:lnTo>
                  <a:pt x="590805" y="459614"/>
                </a:lnTo>
                <a:lnTo>
                  <a:pt x="600202" y="459614"/>
                </a:lnTo>
                <a:lnTo>
                  <a:pt x="618871" y="440817"/>
                </a:lnTo>
                <a:lnTo>
                  <a:pt x="628269" y="431419"/>
                </a:lnTo>
                <a:lnTo>
                  <a:pt x="647065" y="422021"/>
                </a:lnTo>
                <a:lnTo>
                  <a:pt x="656463" y="403225"/>
                </a:lnTo>
                <a:lnTo>
                  <a:pt x="656463" y="384557"/>
                </a:lnTo>
                <a:lnTo>
                  <a:pt x="665860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43" name="Freeform 10243"/>
          <p:cNvSpPr/>
          <p:nvPr/>
        </p:nvSpPr>
        <p:spPr>
          <a:xfrm rot="-5400000" flipH="0" flipV="0">
            <a:off x="27131793" y="16769085"/>
            <a:ext cx="100573" cy="36572"/>
          </a:xfrm>
          <a:custGeom>
            <a:pathLst>
              <a:path w="618871" h="225044">
                <a:moveTo>
                  <a:pt x="618871" y="225044"/>
                </a:moveTo>
                <a:lnTo>
                  <a:pt x="543815" y="140588"/>
                </a:lnTo>
                <a:lnTo>
                  <a:pt x="46866" y="0"/>
                </a:lnTo>
                <a:lnTo>
                  <a:pt x="28070" y="0"/>
                </a:lnTo>
                <a:lnTo>
                  <a:pt x="9271" y="9271"/>
                </a:lnTo>
                <a:lnTo>
                  <a:pt x="9271" y="18669"/>
                </a:lnTo>
                <a:lnTo>
                  <a:pt x="0" y="37465"/>
                </a:lnTo>
                <a:lnTo>
                  <a:pt x="9271" y="56260"/>
                </a:lnTo>
                <a:lnTo>
                  <a:pt x="28070" y="6553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44" name="Freeform 10244"/>
          <p:cNvSpPr/>
          <p:nvPr/>
        </p:nvSpPr>
        <p:spPr>
          <a:xfrm rot="-5400000" flipH="0" flipV="0">
            <a:off x="27165310" y="16726424"/>
            <a:ext cx="32010" cy="38099"/>
          </a:xfrm>
          <a:custGeom>
            <a:pathLst>
              <a:path w="196977" h="234443">
                <a:moveTo>
                  <a:pt x="196977" y="206249"/>
                </a:moveTo>
                <a:lnTo>
                  <a:pt x="196977" y="206249"/>
                </a:lnTo>
                <a:lnTo>
                  <a:pt x="187580" y="187579"/>
                </a:lnTo>
                <a:lnTo>
                  <a:pt x="56388" y="9399"/>
                </a:lnTo>
                <a:lnTo>
                  <a:pt x="37592" y="0"/>
                </a:lnTo>
                <a:lnTo>
                  <a:pt x="9398" y="0"/>
                </a:lnTo>
                <a:lnTo>
                  <a:pt x="9398" y="9399"/>
                </a:lnTo>
                <a:lnTo>
                  <a:pt x="0" y="28068"/>
                </a:lnTo>
                <a:lnTo>
                  <a:pt x="0" y="46864"/>
                </a:lnTo>
                <a:lnTo>
                  <a:pt x="75056" y="149987"/>
                </a:lnTo>
                <a:lnTo>
                  <a:pt x="150112" y="234443"/>
                </a:lnTo>
                <a:lnTo>
                  <a:pt x="178309" y="234443"/>
                </a:lnTo>
                <a:lnTo>
                  <a:pt x="187580" y="2250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45" name="Freeform 10245"/>
          <p:cNvSpPr/>
          <p:nvPr/>
        </p:nvSpPr>
        <p:spPr>
          <a:xfrm rot="-5400000" flipH="0" flipV="0">
            <a:off x="27220933" y="16786607"/>
            <a:ext cx="47242" cy="36572"/>
          </a:xfrm>
          <a:custGeom>
            <a:pathLst>
              <a:path w="290701" h="225045">
                <a:moveTo>
                  <a:pt x="290701" y="206375"/>
                </a:moveTo>
                <a:lnTo>
                  <a:pt x="271906" y="75057"/>
                </a:lnTo>
                <a:lnTo>
                  <a:pt x="271906" y="121921"/>
                </a:lnTo>
                <a:lnTo>
                  <a:pt x="262508" y="140717"/>
                </a:lnTo>
                <a:lnTo>
                  <a:pt x="243839" y="150115"/>
                </a:lnTo>
                <a:lnTo>
                  <a:pt x="234441" y="159385"/>
                </a:lnTo>
                <a:lnTo>
                  <a:pt x="196850" y="159385"/>
                </a:lnTo>
                <a:lnTo>
                  <a:pt x="178181" y="150115"/>
                </a:lnTo>
                <a:lnTo>
                  <a:pt x="112520" y="131319"/>
                </a:lnTo>
                <a:lnTo>
                  <a:pt x="103122" y="131319"/>
                </a:lnTo>
                <a:lnTo>
                  <a:pt x="84326" y="121921"/>
                </a:lnTo>
                <a:lnTo>
                  <a:pt x="65531" y="112523"/>
                </a:lnTo>
                <a:lnTo>
                  <a:pt x="46862" y="103124"/>
                </a:lnTo>
                <a:lnTo>
                  <a:pt x="37464" y="93853"/>
                </a:lnTo>
                <a:lnTo>
                  <a:pt x="28066" y="75057"/>
                </a:lnTo>
                <a:lnTo>
                  <a:pt x="18668" y="65659"/>
                </a:lnTo>
                <a:lnTo>
                  <a:pt x="18668" y="46864"/>
                </a:lnTo>
                <a:lnTo>
                  <a:pt x="9270" y="28195"/>
                </a:lnTo>
                <a:lnTo>
                  <a:pt x="9270" y="0"/>
                </a:lnTo>
                <a:lnTo>
                  <a:pt x="0" y="150115"/>
                </a:lnTo>
                <a:lnTo>
                  <a:pt x="9270" y="159385"/>
                </a:lnTo>
                <a:lnTo>
                  <a:pt x="28066" y="168783"/>
                </a:lnTo>
                <a:lnTo>
                  <a:pt x="46862" y="178181"/>
                </a:lnTo>
                <a:lnTo>
                  <a:pt x="65531" y="187579"/>
                </a:lnTo>
                <a:lnTo>
                  <a:pt x="84326" y="196977"/>
                </a:lnTo>
                <a:lnTo>
                  <a:pt x="112520" y="206375"/>
                </a:lnTo>
                <a:lnTo>
                  <a:pt x="178181" y="225045"/>
                </a:lnTo>
                <a:lnTo>
                  <a:pt x="215645" y="225045"/>
                </a:lnTo>
                <a:lnTo>
                  <a:pt x="234441" y="225045"/>
                </a:lnTo>
                <a:lnTo>
                  <a:pt x="253110" y="215647"/>
                </a:lnTo>
                <a:lnTo>
                  <a:pt x="271906" y="21564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46" name="Freeform 10246"/>
          <p:cNvSpPr/>
          <p:nvPr/>
        </p:nvSpPr>
        <p:spPr>
          <a:xfrm rot="-5400000" flipH="0" flipV="0">
            <a:off x="27182079" y="16750788"/>
            <a:ext cx="108189" cy="65549"/>
          </a:xfrm>
          <a:custGeom>
            <a:pathLst>
              <a:path w="665736" h="403353">
                <a:moveTo>
                  <a:pt x="665736" y="365761"/>
                </a:moveTo>
                <a:lnTo>
                  <a:pt x="665736" y="356363"/>
                </a:lnTo>
                <a:lnTo>
                  <a:pt x="656339" y="347091"/>
                </a:lnTo>
                <a:lnTo>
                  <a:pt x="656339" y="318897"/>
                </a:lnTo>
                <a:lnTo>
                  <a:pt x="647068" y="300101"/>
                </a:lnTo>
                <a:lnTo>
                  <a:pt x="637670" y="281433"/>
                </a:lnTo>
                <a:lnTo>
                  <a:pt x="628269" y="262637"/>
                </a:lnTo>
                <a:lnTo>
                  <a:pt x="618871" y="243840"/>
                </a:lnTo>
                <a:lnTo>
                  <a:pt x="609473" y="225171"/>
                </a:lnTo>
                <a:lnTo>
                  <a:pt x="600075" y="215773"/>
                </a:lnTo>
                <a:lnTo>
                  <a:pt x="590805" y="196978"/>
                </a:lnTo>
                <a:lnTo>
                  <a:pt x="581407" y="178309"/>
                </a:lnTo>
                <a:lnTo>
                  <a:pt x="562611" y="168911"/>
                </a:lnTo>
                <a:lnTo>
                  <a:pt x="553213" y="150114"/>
                </a:lnTo>
                <a:lnTo>
                  <a:pt x="543815" y="150114"/>
                </a:lnTo>
                <a:lnTo>
                  <a:pt x="525147" y="131318"/>
                </a:lnTo>
                <a:lnTo>
                  <a:pt x="515749" y="122047"/>
                </a:lnTo>
                <a:lnTo>
                  <a:pt x="496953" y="112522"/>
                </a:lnTo>
                <a:lnTo>
                  <a:pt x="478157" y="103251"/>
                </a:lnTo>
                <a:lnTo>
                  <a:pt x="459489" y="93854"/>
                </a:lnTo>
                <a:lnTo>
                  <a:pt x="440693" y="84456"/>
                </a:lnTo>
                <a:lnTo>
                  <a:pt x="421894" y="75058"/>
                </a:lnTo>
                <a:lnTo>
                  <a:pt x="403225" y="65660"/>
                </a:lnTo>
                <a:lnTo>
                  <a:pt x="384430" y="56262"/>
                </a:lnTo>
                <a:lnTo>
                  <a:pt x="365634" y="56262"/>
                </a:lnTo>
                <a:lnTo>
                  <a:pt x="168784" y="0"/>
                </a:lnTo>
                <a:lnTo>
                  <a:pt x="112524" y="0"/>
                </a:lnTo>
                <a:lnTo>
                  <a:pt x="93728" y="9398"/>
                </a:lnTo>
                <a:lnTo>
                  <a:pt x="74932" y="18796"/>
                </a:lnTo>
                <a:lnTo>
                  <a:pt x="65534" y="18796"/>
                </a:lnTo>
                <a:lnTo>
                  <a:pt x="46866" y="28194"/>
                </a:lnTo>
                <a:lnTo>
                  <a:pt x="37468" y="46990"/>
                </a:lnTo>
                <a:lnTo>
                  <a:pt x="18669" y="56262"/>
                </a:lnTo>
                <a:lnTo>
                  <a:pt x="9271" y="75058"/>
                </a:lnTo>
                <a:lnTo>
                  <a:pt x="9271" y="93854"/>
                </a:lnTo>
                <a:lnTo>
                  <a:pt x="0" y="112522"/>
                </a:lnTo>
                <a:lnTo>
                  <a:pt x="0" y="178309"/>
                </a:lnTo>
                <a:lnTo>
                  <a:pt x="9271" y="196978"/>
                </a:lnTo>
                <a:lnTo>
                  <a:pt x="9271" y="215773"/>
                </a:lnTo>
                <a:lnTo>
                  <a:pt x="18669" y="234569"/>
                </a:lnTo>
                <a:lnTo>
                  <a:pt x="18669" y="243840"/>
                </a:lnTo>
                <a:lnTo>
                  <a:pt x="28070" y="262637"/>
                </a:lnTo>
                <a:lnTo>
                  <a:pt x="46866" y="272035"/>
                </a:lnTo>
                <a:lnTo>
                  <a:pt x="56264" y="290831"/>
                </a:lnTo>
                <a:lnTo>
                  <a:pt x="65534" y="140716"/>
                </a:lnTo>
                <a:lnTo>
                  <a:pt x="65534" y="122047"/>
                </a:lnTo>
                <a:lnTo>
                  <a:pt x="74932" y="103251"/>
                </a:lnTo>
                <a:lnTo>
                  <a:pt x="84330" y="84456"/>
                </a:lnTo>
                <a:lnTo>
                  <a:pt x="103126" y="75058"/>
                </a:lnTo>
                <a:lnTo>
                  <a:pt x="121795" y="65660"/>
                </a:lnTo>
                <a:lnTo>
                  <a:pt x="140590" y="65660"/>
                </a:lnTo>
                <a:lnTo>
                  <a:pt x="168784" y="65660"/>
                </a:lnTo>
                <a:lnTo>
                  <a:pt x="328170" y="112522"/>
                </a:lnTo>
                <a:lnTo>
                  <a:pt x="328170" y="215773"/>
                </a:lnTo>
                <a:lnTo>
                  <a:pt x="346965" y="347091"/>
                </a:lnTo>
                <a:lnTo>
                  <a:pt x="365634" y="328295"/>
                </a:lnTo>
                <a:lnTo>
                  <a:pt x="375032" y="309499"/>
                </a:lnTo>
                <a:lnTo>
                  <a:pt x="384430" y="290831"/>
                </a:lnTo>
                <a:lnTo>
                  <a:pt x="393828" y="272035"/>
                </a:lnTo>
                <a:lnTo>
                  <a:pt x="393828" y="253239"/>
                </a:lnTo>
                <a:lnTo>
                  <a:pt x="403225" y="234569"/>
                </a:lnTo>
                <a:lnTo>
                  <a:pt x="403225" y="131318"/>
                </a:lnTo>
                <a:lnTo>
                  <a:pt x="412496" y="140716"/>
                </a:lnTo>
                <a:lnTo>
                  <a:pt x="421894" y="150114"/>
                </a:lnTo>
                <a:lnTo>
                  <a:pt x="440693" y="150114"/>
                </a:lnTo>
                <a:lnTo>
                  <a:pt x="459489" y="159513"/>
                </a:lnTo>
                <a:lnTo>
                  <a:pt x="478157" y="178309"/>
                </a:lnTo>
                <a:lnTo>
                  <a:pt x="487555" y="187580"/>
                </a:lnTo>
                <a:lnTo>
                  <a:pt x="506351" y="196978"/>
                </a:lnTo>
                <a:lnTo>
                  <a:pt x="515749" y="215773"/>
                </a:lnTo>
                <a:lnTo>
                  <a:pt x="534545" y="225171"/>
                </a:lnTo>
                <a:lnTo>
                  <a:pt x="543815" y="243840"/>
                </a:lnTo>
                <a:lnTo>
                  <a:pt x="562611" y="262637"/>
                </a:lnTo>
                <a:lnTo>
                  <a:pt x="572009" y="281433"/>
                </a:lnTo>
                <a:lnTo>
                  <a:pt x="581407" y="300101"/>
                </a:lnTo>
                <a:lnTo>
                  <a:pt x="581407" y="318897"/>
                </a:lnTo>
                <a:lnTo>
                  <a:pt x="590805" y="337693"/>
                </a:lnTo>
                <a:lnTo>
                  <a:pt x="600075" y="356363"/>
                </a:lnTo>
                <a:lnTo>
                  <a:pt x="600075" y="384557"/>
                </a:lnTo>
                <a:lnTo>
                  <a:pt x="609473" y="393955"/>
                </a:lnTo>
                <a:lnTo>
                  <a:pt x="628269" y="403353"/>
                </a:lnTo>
                <a:lnTo>
                  <a:pt x="647068" y="393955"/>
                </a:lnTo>
                <a:lnTo>
                  <a:pt x="656339" y="38455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47" name="Freeform 10247"/>
          <p:cNvSpPr/>
          <p:nvPr/>
        </p:nvSpPr>
        <p:spPr>
          <a:xfrm rot="-5400000" flipH="0" flipV="0">
            <a:off x="27272757" y="16823179"/>
            <a:ext cx="16759" cy="12197"/>
          </a:xfrm>
          <a:custGeom>
            <a:pathLst>
              <a:path w="103126" h="75057">
                <a:moveTo>
                  <a:pt x="46866" y="9398"/>
                </a:moveTo>
                <a:lnTo>
                  <a:pt x="74932" y="18797"/>
                </a:lnTo>
                <a:lnTo>
                  <a:pt x="93728" y="18797"/>
                </a:lnTo>
                <a:lnTo>
                  <a:pt x="103126" y="37593"/>
                </a:lnTo>
                <a:lnTo>
                  <a:pt x="103126" y="46864"/>
                </a:lnTo>
                <a:lnTo>
                  <a:pt x="93728" y="65659"/>
                </a:lnTo>
                <a:lnTo>
                  <a:pt x="84330" y="75057"/>
                </a:lnTo>
                <a:lnTo>
                  <a:pt x="56264" y="75057"/>
                </a:lnTo>
                <a:lnTo>
                  <a:pt x="28070" y="65659"/>
                </a:lnTo>
                <a:lnTo>
                  <a:pt x="9271" y="56262"/>
                </a:lnTo>
                <a:lnTo>
                  <a:pt x="0" y="46864"/>
                </a:lnTo>
                <a:lnTo>
                  <a:pt x="0" y="18797"/>
                </a:lnTo>
                <a:lnTo>
                  <a:pt x="18669" y="9398"/>
                </a:lnTo>
                <a:lnTo>
                  <a:pt x="28070" y="0"/>
                </a:lnTo>
                <a:lnTo>
                  <a:pt x="46866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48" name="Freeform 10248"/>
          <p:cNvSpPr/>
          <p:nvPr/>
        </p:nvSpPr>
        <p:spPr>
          <a:xfrm rot="-5400000" flipH="0" flipV="0">
            <a:off x="27293323" y="16744700"/>
            <a:ext cx="108189" cy="77726"/>
          </a:xfrm>
          <a:custGeom>
            <a:pathLst>
              <a:path w="665736" h="478282">
                <a:moveTo>
                  <a:pt x="665736" y="347092"/>
                </a:moveTo>
                <a:lnTo>
                  <a:pt x="665736" y="178308"/>
                </a:lnTo>
                <a:lnTo>
                  <a:pt x="647068" y="168910"/>
                </a:lnTo>
                <a:lnTo>
                  <a:pt x="609473" y="168910"/>
                </a:lnTo>
                <a:lnTo>
                  <a:pt x="600075" y="178308"/>
                </a:lnTo>
                <a:lnTo>
                  <a:pt x="600075" y="337694"/>
                </a:lnTo>
                <a:lnTo>
                  <a:pt x="590805" y="356490"/>
                </a:lnTo>
                <a:lnTo>
                  <a:pt x="590805" y="375158"/>
                </a:lnTo>
                <a:lnTo>
                  <a:pt x="581407" y="393954"/>
                </a:lnTo>
                <a:lnTo>
                  <a:pt x="562611" y="403352"/>
                </a:lnTo>
                <a:lnTo>
                  <a:pt x="496953" y="403352"/>
                </a:lnTo>
                <a:lnTo>
                  <a:pt x="487555" y="393954"/>
                </a:lnTo>
                <a:lnTo>
                  <a:pt x="468759" y="384556"/>
                </a:lnTo>
                <a:lnTo>
                  <a:pt x="450091" y="375158"/>
                </a:lnTo>
                <a:lnTo>
                  <a:pt x="431295" y="365760"/>
                </a:lnTo>
                <a:lnTo>
                  <a:pt x="421894" y="347092"/>
                </a:lnTo>
                <a:lnTo>
                  <a:pt x="412496" y="328296"/>
                </a:lnTo>
                <a:lnTo>
                  <a:pt x="403225" y="309499"/>
                </a:lnTo>
                <a:lnTo>
                  <a:pt x="403225" y="196977"/>
                </a:lnTo>
                <a:lnTo>
                  <a:pt x="393828" y="178308"/>
                </a:lnTo>
                <a:lnTo>
                  <a:pt x="384430" y="168910"/>
                </a:lnTo>
                <a:lnTo>
                  <a:pt x="365634" y="159513"/>
                </a:lnTo>
                <a:lnTo>
                  <a:pt x="346965" y="168910"/>
                </a:lnTo>
                <a:lnTo>
                  <a:pt x="337567" y="178308"/>
                </a:lnTo>
                <a:lnTo>
                  <a:pt x="328170" y="196977"/>
                </a:lnTo>
                <a:lnTo>
                  <a:pt x="328170" y="300101"/>
                </a:lnTo>
                <a:lnTo>
                  <a:pt x="318772" y="318898"/>
                </a:lnTo>
                <a:lnTo>
                  <a:pt x="300103" y="328296"/>
                </a:lnTo>
                <a:lnTo>
                  <a:pt x="290705" y="337694"/>
                </a:lnTo>
                <a:lnTo>
                  <a:pt x="253114" y="337694"/>
                </a:lnTo>
                <a:lnTo>
                  <a:pt x="234445" y="328296"/>
                </a:lnTo>
                <a:lnTo>
                  <a:pt x="168784" y="309499"/>
                </a:lnTo>
                <a:lnTo>
                  <a:pt x="159386" y="309499"/>
                </a:lnTo>
                <a:lnTo>
                  <a:pt x="140590" y="300101"/>
                </a:lnTo>
                <a:lnTo>
                  <a:pt x="121795" y="290703"/>
                </a:lnTo>
                <a:lnTo>
                  <a:pt x="112524" y="281432"/>
                </a:lnTo>
                <a:lnTo>
                  <a:pt x="93728" y="262636"/>
                </a:lnTo>
                <a:lnTo>
                  <a:pt x="84330" y="243841"/>
                </a:lnTo>
                <a:lnTo>
                  <a:pt x="74932" y="225172"/>
                </a:lnTo>
                <a:lnTo>
                  <a:pt x="65534" y="206375"/>
                </a:lnTo>
                <a:lnTo>
                  <a:pt x="65534" y="18797"/>
                </a:lnTo>
                <a:lnTo>
                  <a:pt x="56264" y="9399"/>
                </a:lnTo>
                <a:lnTo>
                  <a:pt x="37468" y="0"/>
                </a:lnTo>
                <a:lnTo>
                  <a:pt x="18669" y="9399"/>
                </a:lnTo>
                <a:lnTo>
                  <a:pt x="0" y="18797"/>
                </a:lnTo>
                <a:lnTo>
                  <a:pt x="0" y="206375"/>
                </a:lnTo>
                <a:lnTo>
                  <a:pt x="9271" y="225172"/>
                </a:lnTo>
                <a:lnTo>
                  <a:pt x="9271" y="243841"/>
                </a:lnTo>
                <a:lnTo>
                  <a:pt x="18669" y="262636"/>
                </a:lnTo>
                <a:lnTo>
                  <a:pt x="28070" y="281432"/>
                </a:lnTo>
                <a:lnTo>
                  <a:pt x="37468" y="300101"/>
                </a:lnTo>
                <a:lnTo>
                  <a:pt x="46866" y="309499"/>
                </a:lnTo>
                <a:lnTo>
                  <a:pt x="56264" y="328296"/>
                </a:lnTo>
                <a:lnTo>
                  <a:pt x="74932" y="337694"/>
                </a:lnTo>
                <a:lnTo>
                  <a:pt x="84330" y="347092"/>
                </a:lnTo>
                <a:lnTo>
                  <a:pt x="103126" y="356490"/>
                </a:lnTo>
                <a:lnTo>
                  <a:pt x="121795" y="365760"/>
                </a:lnTo>
                <a:lnTo>
                  <a:pt x="140590" y="375158"/>
                </a:lnTo>
                <a:lnTo>
                  <a:pt x="168784" y="384556"/>
                </a:lnTo>
                <a:lnTo>
                  <a:pt x="234445" y="403352"/>
                </a:lnTo>
                <a:lnTo>
                  <a:pt x="300103" y="403352"/>
                </a:lnTo>
                <a:lnTo>
                  <a:pt x="318772" y="393954"/>
                </a:lnTo>
                <a:lnTo>
                  <a:pt x="337567" y="393954"/>
                </a:lnTo>
                <a:lnTo>
                  <a:pt x="346965" y="375158"/>
                </a:lnTo>
                <a:lnTo>
                  <a:pt x="356236" y="365760"/>
                </a:lnTo>
                <a:lnTo>
                  <a:pt x="365634" y="384556"/>
                </a:lnTo>
                <a:lnTo>
                  <a:pt x="375032" y="403352"/>
                </a:lnTo>
                <a:lnTo>
                  <a:pt x="393828" y="412750"/>
                </a:lnTo>
                <a:lnTo>
                  <a:pt x="403225" y="422022"/>
                </a:lnTo>
                <a:lnTo>
                  <a:pt x="421894" y="440818"/>
                </a:lnTo>
                <a:lnTo>
                  <a:pt x="440693" y="450216"/>
                </a:lnTo>
                <a:lnTo>
                  <a:pt x="459489" y="459614"/>
                </a:lnTo>
                <a:lnTo>
                  <a:pt x="478157" y="469011"/>
                </a:lnTo>
                <a:lnTo>
                  <a:pt x="496953" y="469011"/>
                </a:lnTo>
                <a:lnTo>
                  <a:pt x="506351" y="478282"/>
                </a:lnTo>
                <a:lnTo>
                  <a:pt x="534545" y="478282"/>
                </a:lnTo>
                <a:lnTo>
                  <a:pt x="553213" y="469011"/>
                </a:lnTo>
                <a:lnTo>
                  <a:pt x="572009" y="469011"/>
                </a:lnTo>
                <a:lnTo>
                  <a:pt x="590805" y="459614"/>
                </a:lnTo>
                <a:lnTo>
                  <a:pt x="600075" y="459614"/>
                </a:lnTo>
                <a:lnTo>
                  <a:pt x="618871" y="440818"/>
                </a:lnTo>
                <a:lnTo>
                  <a:pt x="628269" y="431420"/>
                </a:lnTo>
                <a:lnTo>
                  <a:pt x="647068" y="422022"/>
                </a:lnTo>
                <a:lnTo>
                  <a:pt x="656339" y="403352"/>
                </a:lnTo>
                <a:lnTo>
                  <a:pt x="656339" y="384556"/>
                </a:lnTo>
                <a:lnTo>
                  <a:pt x="665736" y="36576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49" name="Freeform 10249"/>
          <p:cNvSpPr/>
          <p:nvPr/>
        </p:nvSpPr>
        <p:spPr>
          <a:xfrm rot="-5400000" flipH="0" flipV="0">
            <a:off x="27411429" y="16788135"/>
            <a:ext cx="45714" cy="35044"/>
          </a:xfrm>
          <a:custGeom>
            <a:pathLst>
              <a:path w="281303" h="215646">
                <a:moveTo>
                  <a:pt x="281303" y="196978"/>
                </a:moveTo>
                <a:lnTo>
                  <a:pt x="271906" y="65660"/>
                </a:lnTo>
                <a:lnTo>
                  <a:pt x="271906" y="112522"/>
                </a:lnTo>
                <a:lnTo>
                  <a:pt x="262508" y="131318"/>
                </a:lnTo>
                <a:lnTo>
                  <a:pt x="243839" y="140716"/>
                </a:lnTo>
                <a:lnTo>
                  <a:pt x="234441" y="150114"/>
                </a:lnTo>
                <a:lnTo>
                  <a:pt x="196850" y="150114"/>
                </a:lnTo>
                <a:lnTo>
                  <a:pt x="178181" y="140716"/>
                </a:lnTo>
                <a:lnTo>
                  <a:pt x="112520" y="121920"/>
                </a:lnTo>
                <a:lnTo>
                  <a:pt x="103122" y="121920"/>
                </a:lnTo>
                <a:lnTo>
                  <a:pt x="84326" y="112522"/>
                </a:lnTo>
                <a:lnTo>
                  <a:pt x="65531" y="112522"/>
                </a:lnTo>
                <a:lnTo>
                  <a:pt x="56260" y="93854"/>
                </a:lnTo>
                <a:lnTo>
                  <a:pt x="37464" y="84456"/>
                </a:lnTo>
                <a:lnTo>
                  <a:pt x="28066" y="75058"/>
                </a:lnTo>
                <a:lnTo>
                  <a:pt x="18668" y="56262"/>
                </a:lnTo>
                <a:lnTo>
                  <a:pt x="18668" y="37592"/>
                </a:lnTo>
                <a:lnTo>
                  <a:pt x="9270" y="18796"/>
                </a:lnTo>
                <a:lnTo>
                  <a:pt x="9270" y="0"/>
                </a:lnTo>
                <a:lnTo>
                  <a:pt x="0" y="140716"/>
                </a:lnTo>
                <a:lnTo>
                  <a:pt x="9270" y="150114"/>
                </a:lnTo>
                <a:lnTo>
                  <a:pt x="28066" y="159386"/>
                </a:lnTo>
                <a:lnTo>
                  <a:pt x="46862" y="168784"/>
                </a:lnTo>
                <a:lnTo>
                  <a:pt x="65531" y="178182"/>
                </a:lnTo>
                <a:lnTo>
                  <a:pt x="84326" y="187580"/>
                </a:lnTo>
                <a:lnTo>
                  <a:pt x="112520" y="196978"/>
                </a:lnTo>
                <a:lnTo>
                  <a:pt x="178181" y="215646"/>
                </a:lnTo>
                <a:lnTo>
                  <a:pt x="253110" y="215646"/>
                </a:lnTo>
                <a:lnTo>
                  <a:pt x="271906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50" name="Freeform 10250"/>
          <p:cNvSpPr/>
          <p:nvPr/>
        </p:nvSpPr>
        <p:spPr>
          <a:xfrm rot="-5400000" flipH="0" flipV="0">
            <a:off x="27405341" y="16739365"/>
            <a:ext cx="35044" cy="33538"/>
          </a:xfrm>
          <a:custGeom>
            <a:pathLst>
              <a:path w="215645" h="206375">
                <a:moveTo>
                  <a:pt x="215645" y="65659"/>
                </a:moveTo>
                <a:lnTo>
                  <a:pt x="196977" y="46991"/>
                </a:lnTo>
                <a:lnTo>
                  <a:pt x="187579" y="37593"/>
                </a:lnTo>
                <a:lnTo>
                  <a:pt x="168783" y="28195"/>
                </a:lnTo>
                <a:lnTo>
                  <a:pt x="149987" y="18797"/>
                </a:lnTo>
                <a:lnTo>
                  <a:pt x="131319" y="9398"/>
                </a:lnTo>
                <a:lnTo>
                  <a:pt x="103125" y="9398"/>
                </a:lnTo>
                <a:lnTo>
                  <a:pt x="93727" y="0"/>
                </a:lnTo>
                <a:lnTo>
                  <a:pt x="56263" y="0"/>
                </a:lnTo>
                <a:lnTo>
                  <a:pt x="28066" y="9398"/>
                </a:lnTo>
                <a:lnTo>
                  <a:pt x="9397" y="9398"/>
                </a:lnTo>
                <a:lnTo>
                  <a:pt x="0" y="18797"/>
                </a:lnTo>
                <a:lnTo>
                  <a:pt x="9397" y="150115"/>
                </a:lnTo>
                <a:lnTo>
                  <a:pt x="9397" y="103251"/>
                </a:lnTo>
                <a:lnTo>
                  <a:pt x="18668" y="84455"/>
                </a:lnTo>
                <a:lnTo>
                  <a:pt x="37467" y="75057"/>
                </a:lnTo>
                <a:lnTo>
                  <a:pt x="46865" y="75057"/>
                </a:lnTo>
                <a:lnTo>
                  <a:pt x="65661" y="65659"/>
                </a:lnTo>
                <a:lnTo>
                  <a:pt x="84329" y="65659"/>
                </a:lnTo>
                <a:lnTo>
                  <a:pt x="103125" y="75057"/>
                </a:lnTo>
                <a:lnTo>
                  <a:pt x="112523" y="75057"/>
                </a:lnTo>
                <a:lnTo>
                  <a:pt x="131319" y="84455"/>
                </a:lnTo>
                <a:lnTo>
                  <a:pt x="149987" y="93853"/>
                </a:lnTo>
                <a:lnTo>
                  <a:pt x="159385" y="103251"/>
                </a:lnTo>
                <a:lnTo>
                  <a:pt x="178181" y="112649"/>
                </a:lnTo>
                <a:lnTo>
                  <a:pt x="187579" y="131319"/>
                </a:lnTo>
                <a:lnTo>
                  <a:pt x="196977" y="140717"/>
                </a:lnTo>
                <a:lnTo>
                  <a:pt x="196977" y="159513"/>
                </a:lnTo>
                <a:lnTo>
                  <a:pt x="206247" y="178181"/>
                </a:lnTo>
                <a:lnTo>
                  <a:pt x="206247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51" name="Freeform 10251"/>
          <p:cNvSpPr/>
          <p:nvPr/>
        </p:nvSpPr>
        <p:spPr>
          <a:xfrm rot="-5400000" flipH="0" flipV="0">
            <a:off x="27374104" y="16747754"/>
            <a:ext cx="108189" cy="71617"/>
          </a:xfrm>
          <a:custGeom>
            <a:pathLst>
              <a:path w="665736" h="440691">
                <a:moveTo>
                  <a:pt x="665736" y="309373"/>
                </a:moveTo>
                <a:lnTo>
                  <a:pt x="665736" y="271907"/>
                </a:lnTo>
                <a:lnTo>
                  <a:pt x="656339" y="253111"/>
                </a:lnTo>
                <a:lnTo>
                  <a:pt x="656339" y="234443"/>
                </a:lnTo>
                <a:lnTo>
                  <a:pt x="647068" y="215647"/>
                </a:lnTo>
                <a:lnTo>
                  <a:pt x="647068" y="196977"/>
                </a:lnTo>
                <a:lnTo>
                  <a:pt x="637670" y="178181"/>
                </a:lnTo>
                <a:lnTo>
                  <a:pt x="628269" y="168783"/>
                </a:lnTo>
                <a:lnTo>
                  <a:pt x="618871" y="159385"/>
                </a:lnTo>
                <a:lnTo>
                  <a:pt x="609473" y="149987"/>
                </a:lnTo>
                <a:lnTo>
                  <a:pt x="600075" y="290703"/>
                </a:lnTo>
                <a:lnTo>
                  <a:pt x="600075" y="300101"/>
                </a:lnTo>
                <a:lnTo>
                  <a:pt x="590805" y="318771"/>
                </a:lnTo>
                <a:lnTo>
                  <a:pt x="590805" y="337567"/>
                </a:lnTo>
                <a:lnTo>
                  <a:pt x="581407" y="356362"/>
                </a:lnTo>
                <a:lnTo>
                  <a:pt x="572009" y="365633"/>
                </a:lnTo>
                <a:lnTo>
                  <a:pt x="487555" y="365633"/>
                </a:lnTo>
                <a:lnTo>
                  <a:pt x="468759" y="356362"/>
                </a:lnTo>
                <a:lnTo>
                  <a:pt x="450091" y="346965"/>
                </a:lnTo>
                <a:lnTo>
                  <a:pt x="440693" y="337567"/>
                </a:lnTo>
                <a:lnTo>
                  <a:pt x="431295" y="328169"/>
                </a:lnTo>
                <a:lnTo>
                  <a:pt x="412496" y="309373"/>
                </a:lnTo>
                <a:lnTo>
                  <a:pt x="412496" y="290703"/>
                </a:lnTo>
                <a:lnTo>
                  <a:pt x="403225" y="271907"/>
                </a:lnTo>
                <a:lnTo>
                  <a:pt x="403225" y="234443"/>
                </a:lnTo>
                <a:lnTo>
                  <a:pt x="393828" y="103125"/>
                </a:lnTo>
                <a:lnTo>
                  <a:pt x="375032" y="121921"/>
                </a:lnTo>
                <a:lnTo>
                  <a:pt x="365634" y="103125"/>
                </a:lnTo>
                <a:lnTo>
                  <a:pt x="356236" y="93726"/>
                </a:lnTo>
                <a:lnTo>
                  <a:pt x="346965" y="74930"/>
                </a:lnTo>
                <a:lnTo>
                  <a:pt x="328170" y="65659"/>
                </a:lnTo>
                <a:lnTo>
                  <a:pt x="309374" y="56261"/>
                </a:lnTo>
                <a:lnTo>
                  <a:pt x="300103" y="46864"/>
                </a:lnTo>
                <a:lnTo>
                  <a:pt x="281307" y="37466"/>
                </a:lnTo>
                <a:lnTo>
                  <a:pt x="253114" y="28068"/>
                </a:lnTo>
                <a:lnTo>
                  <a:pt x="234445" y="18670"/>
                </a:lnTo>
                <a:lnTo>
                  <a:pt x="168784" y="0"/>
                </a:lnTo>
                <a:lnTo>
                  <a:pt x="131192" y="0"/>
                </a:lnTo>
                <a:lnTo>
                  <a:pt x="84330" y="0"/>
                </a:lnTo>
                <a:lnTo>
                  <a:pt x="65534" y="9399"/>
                </a:lnTo>
                <a:lnTo>
                  <a:pt x="56264" y="18670"/>
                </a:lnTo>
                <a:lnTo>
                  <a:pt x="37468" y="37466"/>
                </a:lnTo>
                <a:lnTo>
                  <a:pt x="18669" y="56261"/>
                </a:lnTo>
                <a:lnTo>
                  <a:pt x="9271" y="65659"/>
                </a:lnTo>
                <a:lnTo>
                  <a:pt x="9271" y="84328"/>
                </a:lnTo>
                <a:lnTo>
                  <a:pt x="0" y="103125"/>
                </a:lnTo>
                <a:lnTo>
                  <a:pt x="0" y="178181"/>
                </a:lnTo>
                <a:lnTo>
                  <a:pt x="9271" y="206249"/>
                </a:lnTo>
                <a:lnTo>
                  <a:pt x="9271" y="225045"/>
                </a:lnTo>
                <a:lnTo>
                  <a:pt x="18669" y="243841"/>
                </a:lnTo>
                <a:lnTo>
                  <a:pt x="28070" y="253111"/>
                </a:lnTo>
                <a:lnTo>
                  <a:pt x="37468" y="271907"/>
                </a:lnTo>
                <a:lnTo>
                  <a:pt x="46866" y="271907"/>
                </a:lnTo>
                <a:lnTo>
                  <a:pt x="56264" y="290703"/>
                </a:lnTo>
                <a:lnTo>
                  <a:pt x="65534" y="149987"/>
                </a:lnTo>
                <a:lnTo>
                  <a:pt x="65534" y="112523"/>
                </a:lnTo>
                <a:lnTo>
                  <a:pt x="74932" y="93726"/>
                </a:lnTo>
                <a:lnTo>
                  <a:pt x="84330" y="84328"/>
                </a:lnTo>
                <a:lnTo>
                  <a:pt x="93728" y="74930"/>
                </a:lnTo>
                <a:lnTo>
                  <a:pt x="112524" y="65659"/>
                </a:lnTo>
                <a:lnTo>
                  <a:pt x="168784" y="65659"/>
                </a:lnTo>
                <a:lnTo>
                  <a:pt x="234445" y="84328"/>
                </a:lnTo>
                <a:lnTo>
                  <a:pt x="243843" y="93726"/>
                </a:lnTo>
                <a:lnTo>
                  <a:pt x="262511" y="93726"/>
                </a:lnTo>
                <a:lnTo>
                  <a:pt x="271909" y="103125"/>
                </a:lnTo>
                <a:lnTo>
                  <a:pt x="290705" y="112523"/>
                </a:lnTo>
                <a:lnTo>
                  <a:pt x="300103" y="131319"/>
                </a:lnTo>
                <a:lnTo>
                  <a:pt x="309374" y="140717"/>
                </a:lnTo>
                <a:lnTo>
                  <a:pt x="318772" y="159385"/>
                </a:lnTo>
                <a:lnTo>
                  <a:pt x="328170" y="178181"/>
                </a:lnTo>
                <a:lnTo>
                  <a:pt x="328170" y="215647"/>
                </a:lnTo>
                <a:lnTo>
                  <a:pt x="337567" y="346965"/>
                </a:lnTo>
                <a:lnTo>
                  <a:pt x="356236" y="337567"/>
                </a:lnTo>
                <a:lnTo>
                  <a:pt x="365634" y="346965"/>
                </a:lnTo>
                <a:lnTo>
                  <a:pt x="375032" y="365633"/>
                </a:lnTo>
                <a:lnTo>
                  <a:pt x="384430" y="375158"/>
                </a:lnTo>
                <a:lnTo>
                  <a:pt x="403225" y="384429"/>
                </a:lnTo>
                <a:lnTo>
                  <a:pt x="421894" y="403225"/>
                </a:lnTo>
                <a:lnTo>
                  <a:pt x="431295" y="412624"/>
                </a:lnTo>
                <a:lnTo>
                  <a:pt x="450091" y="422022"/>
                </a:lnTo>
                <a:lnTo>
                  <a:pt x="478157" y="422022"/>
                </a:lnTo>
                <a:lnTo>
                  <a:pt x="496953" y="431420"/>
                </a:lnTo>
                <a:lnTo>
                  <a:pt x="515749" y="440691"/>
                </a:lnTo>
                <a:lnTo>
                  <a:pt x="534545" y="440691"/>
                </a:lnTo>
                <a:lnTo>
                  <a:pt x="562611" y="440691"/>
                </a:lnTo>
                <a:lnTo>
                  <a:pt x="581407" y="431420"/>
                </a:lnTo>
                <a:lnTo>
                  <a:pt x="600075" y="422022"/>
                </a:lnTo>
                <a:lnTo>
                  <a:pt x="609473" y="412624"/>
                </a:lnTo>
                <a:lnTo>
                  <a:pt x="628269" y="403225"/>
                </a:lnTo>
                <a:lnTo>
                  <a:pt x="628269" y="393827"/>
                </a:lnTo>
                <a:lnTo>
                  <a:pt x="647068" y="384429"/>
                </a:lnTo>
                <a:lnTo>
                  <a:pt x="656339" y="365633"/>
                </a:lnTo>
                <a:lnTo>
                  <a:pt x="656339" y="346965"/>
                </a:lnTo>
                <a:lnTo>
                  <a:pt x="665736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52" name="Freeform 10252"/>
          <p:cNvSpPr/>
          <p:nvPr/>
        </p:nvSpPr>
        <p:spPr>
          <a:xfrm rot="-5400000" flipH="0" flipV="0">
            <a:off x="27120359" y="17001499"/>
            <a:ext cx="97518" cy="77725"/>
          </a:xfrm>
          <a:custGeom>
            <a:pathLst>
              <a:path w="600075" h="478281">
                <a:moveTo>
                  <a:pt x="600075" y="459485"/>
                </a:moveTo>
                <a:lnTo>
                  <a:pt x="600075" y="328295"/>
                </a:lnTo>
                <a:lnTo>
                  <a:pt x="600075" y="337693"/>
                </a:lnTo>
                <a:lnTo>
                  <a:pt x="590805" y="365759"/>
                </a:lnTo>
                <a:lnTo>
                  <a:pt x="590805" y="375157"/>
                </a:lnTo>
                <a:lnTo>
                  <a:pt x="581407" y="393953"/>
                </a:lnTo>
                <a:lnTo>
                  <a:pt x="562611" y="403225"/>
                </a:lnTo>
                <a:lnTo>
                  <a:pt x="553210" y="403225"/>
                </a:lnTo>
                <a:lnTo>
                  <a:pt x="534541" y="412623"/>
                </a:lnTo>
                <a:lnTo>
                  <a:pt x="515746" y="412623"/>
                </a:lnTo>
                <a:lnTo>
                  <a:pt x="496950" y="403225"/>
                </a:lnTo>
                <a:lnTo>
                  <a:pt x="478281" y="393953"/>
                </a:lnTo>
                <a:lnTo>
                  <a:pt x="468883" y="384555"/>
                </a:lnTo>
                <a:lnTo>
                  <a:pt x="450088" y="365759"/>
                </a:lnTo>
                <a:lnTo>
                  <a:pt x="56261" y="9398"/>
                </a:lnTo>
                <a:lnTo>
                  <a:pt x="37465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328295"/>
                </a:lnTo>
                <a:lnTo>
                  <a:pt x="18669" y="337693"/>
                </a:lnTo>
                <a:lnTo>
                  <a:pt x="37465" y="346963"/>
                </a:lnTo>
                <a:lnTo>
                  <a:pt x="46863" y="337693"/>
                </a:lnTo>
                <a:lnTo>
                  <a:pt x="65658" y="328295"/>
                </a:lnTo>
                <a:lnTo>
                  <a:pt x="65658" y="112522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2021" y="440817"/>
                </a:lnTo>
                <a:lnTo>
                  <a:pt x="440690" y="450087"/>
                </a:lnTo>
                <a:lnTo>
                  <a:pt x="459486" y="459485"/>
                </a:lnTo>
                <a:lnTo>
                  <a:pt x="478281" y="468883"/>
                </a:lnTo>
                <a:lnTo>
                  <a:pt x="496950" y="468883"/>
                </a:lnTo>
                <a:lnTo>
                  <a:pt x="515746" y="478281"/>
                </a:lnTo>
                <a:lnTo>
                  <a:pt x="543812" y="478281"/>
                </a:lnTo>
                <a:lnTo>
                  <a:pt x="562611" y="468883"/>
                </a:lnTo>
                <a:lnTo>
                  <a:pt x="581407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53" name="Freeform 10253"/>
          <p:cNvSpPr/>
          <p:nvPr/>
        </p:nvSpPr>
        <p:spPr>
          <a:xfrm rot="-5400000" flipH="0" flipV="0">
            <a:off x="27165299" y="16968736"/>
            <a:ext cx="27449" cy="51803"/>
          </a:xfrm>
          <a:custGeom>
            <a:pathLst>
              <a:path w="168911" h="318769">
                <a:moveTo>
                  <a:pt x="168911" y="206247"/>
                </a:moveTo>
                <a:lnTo>
                  <a:pt x="168911" y="168783"/>
                </a:lnTo>
                <a:lnTo>
                  <a:pt x="159513" y="140715"/>
                </a:lnTo>
                <a:lnTo>
                  <a:pt x="159513" y="121919"/>
                </a:lnTo>
                <a:lnTo>
                  <a:pt x="150115" y="103124"/>
                </a:lnTo>
                <a:lnTo>
                  <a:pt x="140717" y="93726"/>
                </a:lnTo>
                <a:lnTo>
                  <a:pt x="131319" y="74930"/>
                </a:lnTo>
                <a:lnTo>
                  <a:pt x="121921" y="65659"/>
                </a:lnTo>
                <a:lnTo>
                  <a:pt x="103125" y="46862"/>
                </a:lnTo>
                <a:lnTo>
                  <a:pt x="93855" y="37464"/>
                </a:lnTo>
                <a:lnTo>
                  <a:pt x="75059" y="18668"/>
                </a:lnTo>
                <a:lnTo>
                  <a:pt x="56260" y="9397"/>
                </a:lnTo>
                <a:lnTo>
                  <a:pt x="56260" y="0"/>
                </a:lnTo>
                <a:lnTo>
                  <a:pt x="28194" y="0"/>
                </a:lnTo>
                <a:lnTo>
                  <a:pt x="9398" y="9397"/>
                </a:lnTo>
                <a:lnTo>
                  <a:pt x="0" y="28066"/>
                </a:lnTo>
                <a:lnTo>
                  <a:pt x="0" y="37464"/>
                </a:lnTo>
                <a:lnTo>
                  <a:pt x="9398" y="56260"/>
                </a:lnTo>
                <a:lnTo>
                  <a:pt x="28194" y="65659"/>
                </a:lnTo>
                <a:lnTo>
                  <a:pt x="37591" y="74930"/>
                </a:lnTo>
                <a:lnTo>
                  <a:pt x="56260" y="93726"/>
                </a:lnTo>
                <a:lnTo>
                  <a:pt x="75059" y="121919"/>
                </a:lnTo>
                <a:lnTo>
                  <a:pt x="84457" y="140715"/>
                </a:lnTo>
                <a:lnTo>
                  <a:pt x="93855" y="149986"/>
                </a:lnTo>
                <a:lnTo>
                  <a:pt x="103125" y="168783"/>
                </a:lnTo>
                <a:lnTo>
                  <a:pt x="103125" y="318769"/>
                </a:lnTo>
                <a:lnTo>
                  <a:pt x="121921" y="309371"/>
                </a:lnTo>
                <a:lnTo>
                  <a:pt x="131319" y="290703"/>
                </a:lnTo>
                <a:lnTo>
                  <a:pt x="150115" y="281305"/>
                </a:lnTo>
                <a:lnTo>
                  <a:pt x="159513" y="262509"/>
                </a:lnTo>
                <a:lnTo>
                  <a:pt x="159513" y="243839"/>
                </a:lnTo>
                <a:lnTo>
                  <a:pt x="168911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54" name="Freeform 10254"/>
          <p:cNvSpPr/>
          <p:nvPr/>
        </p:nvSpPr>
        <p:spPr>
          <a:xfrm rot="-5400000" flipH="0" flipV="0">
            <a:off x="27234657" y="17039600"/>
            <a:ext cx="45714" cy="35044"/>
          </a:xfrm>
          <a:custGeom>
            <a:pathLst>
              <a:path w="281303" h="215646">
                <a:moveTo>
                  <a:pt x="281303" y="196977"/>
                </a:moveTo>
                <a:lnTo>
                  <a:pt x="271905" y="65660"/>
                </a:lnTo>
                <a:lnTo>
                  <a:pt x="271905" y="112522"/>
                </a:lnTo>
                <a:lnTo>
                  <a:pt x="262508" y="131192"/>
                </a:lnTo>
                <a:lnTo>
                  <a:pt x="243839" y="140590"/>
                </a:lnTo>
                <a:lnTo>
                  <a:pt x="234441" y="149988"/>
                </a:lnTo>
                <a:lnTo>
                  <a:pt x="196850" y="149988"/>
                </a:lnTo>
                <a:lnTo>
                  <a:pt x="178181" y="140590"/>
                </a:lnTo>
                <a:lnTo>
                  <a:pt x="112523" y="121920"/>
                </a:lnTo>
                <a:lnTo>
                  <a:pt x="103125" y="121920"/>
                </a:lnTo>
                <a:lnTo>
                  <a:pt x="84326" y="112522"/>
                </a:lnTo>
                <a:lnTo>
                  <a:pt x="65658" y="112522"/>
                </a:lnTo>
                <a:lnTo>
                  <a:pt x="56260" y="93726"/>
                </a:lnTo>
                <a:lnTo>
                  <a:pt x="37464" y="84328"/>
                </a:lnTo>
                <a:lnTo>
                  <a:pt x="28066" y="74930"/>
                </a:lnTo>
                <a:lnTo>
                  <a:pt x="18795" y="56262"/>
                </a:lnTo>
                <a:lnTo>
                  <a:pt x="18795" y="37466"/>
                </a:lnTo>
                <a:lnTo>
                  <a:pt x="9397" y="18669"/>
                </a:lnTo>
                <a:lnTo>
                  <a:pt x="9397" y="0"/>
                </a:lnTo>
                <a:lnTo>
                  <a:pt x="0" y="140590"/>
                </a:lnTo>
                <a:lnTo>
                  <a:pt x="9397" y="149988"/>
                </a:lnTo>
                <a:lnTo>
                  <a:pt x="28066" y="159386"/>
                </a:lnTo>
                <a:lnTo>
                  <a:pt x="46862" y="168784"/>
                </a:lnTo>
                <a:lnTo>
                  <a:pt x="65658" y="178182"/>
                </a:lnTo>
                <a:lnTo>
                  <a:pt x="84326" y="187579"/>
                </a:lnTo>
                <a:lnTo>
                  <a:pt x="112523" y="196977"/>
                </a:lnTo>
                <a:lnTo>
                  <a:pt x="178181" y="215646"/>
                </a:lnTo>
                <a:lnTo>
                  <a:pt x="253110" y="215646"/>
                </a:lnTo>
                <a:lnTo>
                  <a:pt x="271905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55" name="Freeform 10255"/>
          <p:cNvSpPr/>
          <p:nvPr/>
        </p:nvSpPr>
        <p:spPr>
          <a:xfrm rot="-5400000" flipH="0" flipV="0">
            <a:off x="27228559" y="16990839"/>
            <a:ext cx="35044" cy="33517"/>
          </a:xfrm>
          <a:custGeom>
            <a:pathLst>
              <a:path w="215646" h="206248">
                <a:moveTo>
                  <a:pt x="215646" y="65658"/>
                </a:moveTo>
                <a:lnTo>
                  <a:pt x="196978" y="46862"/>
                </a:lnTo>
                <a:lnTo>
                  <a:pt x="187580" y="37465"/>
                </a:lnTo>
                <a:lnTo>
                  <a:pt x="168784" y="28067"/>
                </a:lnTo>
                <a:lnTo>
                  <a:pt x="149985" y="18796"/>
                </a:lnTo>
                <a:lnTo>
                  <a:pt x="131317" y="9398"/>
                </a:lnTo>
                <a:lnTo>
                  <a:pt x="103123" y="9398"/>
                </a:lnTo>
                <a:lnTo>
                  <a:pt x="93725" y="0"/>
                </a:lnTo>
                <a:lnTo>
                  <a:pt x="56261" y="0"/>
                </a:lnTo>
                <a:lnTo>
                  <a:pt x="28194" y="9398"/>
                </a:lnTo>
                <a:lnTo>
                  <a:pt x="9398" y="9398"/>
                </a:lnTo>
                <a:lnTo>
                  <a:pt x="0" y="18796"/>
                </a:lnTo>
                <a:lnTo>
                  <a:pt x="9398" y="149986"/>
                </a:lnTo>
                <a:lnTo>
                  <a:pt x="9398" y="103124"/>
                </a:lnTo>
                <a:lnTo>
                  <a:pt x="18796" y="84327"/>
                </a:lnTo>
                <a:lnTo>
                  <a:pt x="37592" y="75056"/>
                </a:lnTo>
                <a:lnTo>
                  <a:pt x="46863" y="75056"/>
                </a:lnTo>
                <a:lnTo>
                  <a:pt x="65659" y="65658"/>
                </a:lnTo>
                <a:lnTo>
                  <a:pt x="84454" y="65658"/>
                </a:lnTo>
                <a:lnTo>
                  <a:pt x="103123" y="75056"/>
                </a:lnTo>
                <a:lnTo>
                  <a:pt x="112521" y="75056"/>
                </a:lnTo>
                <a:lnTo>
                  <a:pt x="131317" y="84327"/>
                </a:lnTo>
                <a:lnTo>
                  <a:pt x="149985" y="93726"/>
                </a:lnTo>
                <a:lnTo>
                  <a:pt x="159383" y="103124"/>
                </a:lnTo>
                <a:lnTo>
                  <a:pt x="178182" y="112522"/>
                </a:lnTo>
                <a:lnTo>
                  <a:pt x="187580" y="131318"/>
                </a:lnTo>
                <a:lnTo>
                  <a:pt x="196978" y="140588"/>
                </a:lnTo>
                <a:lnTo>
                  <a:pt x="196978" y="159384"/>
                </a:lnTo>
                <a:lnTo>
                  <a:pt x="206248" y="178180"/>
                </a:lnTo>
                <a:lnTo>
                  <a:pt x="206248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56" name="Freeform 10256"/>
          <p:cNvSpPr/>
          <p:nvPr/>
        </p:nvSpPr>
        <p:spPr>
          <a:xfrm rot="-5400000" flipH="0" flipV="0">
            <a:off x="27197311" y="16999198"/>
            <a:ext cx="108209" cy="71637"/>
          </a:xfrm>
          <a:custGeom>
            <a:pathLst>
              <a:path w="665861" h="440816">
                <a:moveTo>
                  <a:pt x="665861" y="309499"/>
                </a:moveTo>
                <a:lnTo>
                  <a:pt x="665861" y="272033"/>
                </a:lnTo>
                <a:lnTo>
                  <a:pt x="656463" y="253237"/>
                </a:lnTo>
                <a:lnTo>
                  <a:pt x="656463" y="234441"/>
                </a:lnTo>
                <a:lnTo>
                  <a:pt x="647065" y="215773"/>
                </a:lnTo>
                <a:lnTo>
                  <a:pt x="647065" y="196977"/>
                </a:lnTo>
                <a:lnTo>
                  <a:pt x="637667" y="178181"/>
                </a:lnTo>
                <a:lnTo>
                  <a:pt x="628269" y="168782"/>
                </a:lnTo>
                <a:lnTo>
                  <a:pt x="618871" y="159511"/>
                </a:lnTo>
                <a:lnTo>
                  <a:pt x="609473" y="150113"/>
                </a:lnTo>
                <a:lnTo>
                  <a:pt x="600075" y="290703"/>
                </a:lnTo>
                <a:lnTo>
                  <a:pt x="600075" y="300101"/>
                </a:lnTo>
                <a:lnTo>
                  <a:pt x="590805" y="318897"/>
                </a:lnTo>
                <a:lnTo>
                  <a:pt x="590805" y="337692"/>
                </a:lnTo>
                <a:lnTo>
                  <a:pt x="581407" y="356361"/>
                </a:lnTo>
                <a:lnTo>
                  <a:pt x="572009" y="365759"/>
                </a:lnTo>
                <a:lnTo>
                  <a:pt x="487552" y="365759"/>
                </a:lnTo>
                <a:lnTo>
                  <a:pt x="468883" y="356361"/>
                </a:lnTo>
                <a:lnTo>
                  <a:pt x="450088" y="347090"/>
                </a:lnTo>
                <a:lnTo>
                  <a:pt x="440690" y="337692"/>
                </a:lnTo>
                <a:lnTo>
                  <a:pt x="431419" y="328295"/>
                </a:lnTo>
                <a:lnTo>
                  <a:pt x="412623" y="309499"/>
                </a:lnTo>
                <a:lnTo>
                  <a:pt x="412623" y="290703"/>
                </a:lnTo>
                <a:lnTo>
                  <a:pt x="403225" y="272033"/>
                </a:lnTo>
                <a:lnTo>
                  <a:pt x="403225" y="234441"/>
                </a:lnTo>
                <a:lnTo>
                  <a:pt x="393827" y="103251"/>
                </a:lnTo>
                <a:lnTo>
                  <a:pt x="375159" y="121920"/>
                </a:lnTo>
                <a:lnTo>
                  <a:pt x="365761" y="103251"/>
                </a:lnTo>
                <a:lnTo>
                  <a:pt x="356360" y="93853"/>
                </a:lnTo>
                <a:lnTo>
                  <a:pt x="346962" y="75056"/>
                </a:lnTo>
                <a:lnTo>
                  <a:pt x="328166" y="65658"/>
                </a:lnTo>
                <a:lnTo>
                  <a:pt x="309371" y="56260"/>
                </a:lnTo>
                <a:lnTo>
                  <a:pt x="300100" y="46989"/>
                </a:lnTo>
                <a:lnTo>
                  <a:pt x="281304" y="37464"/>
                </a:lnTo>
                <a:lnTo>
                  <a:pt x="253111" y="28193"/>
                </a:lnTo>
                <a:lnTo>
                  <a:pt x="234442" y="18796"/>
                </a:lnTo>
                <a:lnTo>
                  <a:pt x="168784" y="0"/>
                </a:lnTo>
                <a:lnTo>
                  <a:pt x="131316" y="0"/>
                </a:lnTo>
                <a:lnTo>
                  <a:pt x="84327" y="0"/>
                </a:lnTo>
                <a:lnTo>
                  <a:pt x="65658" y="9398"/>
                </a:lnTo>
                <a:lnTo>
                  <a:pt x="56261" y="18796"/>
                </a:lnTo>
                <a:lnTo>
                  <a:pt x="37465" y="37464"/>
                </a:lnTo>
                <a:lnTo>
                  <a:pt x="18669" y="56260"/>
                </a:lnTo>
                <a:lnTo>
                  <a:pt x="9271" y="65658"/>
                </a:lnTo>
                <a:lnTo>
                  <a:pt x="9271" y="84455"/>
                </a:lnTo>
                <a:lnTo>
                  <a:pt x="0" y="103251"/>
                </a:lnTo>
                <a:lnTo>
                  <a:pt x="0" y="178181"/>
                </a:lnTo>
                <a:lnTo>
                  <a:pt x="9271" y="206375"/>
                </a:lnTo>
                <a:lnTo>
                  <a:pt x="9271" y="225043"/>
                </a:lnTo>
                <a:lnTo>
                  <a:pt x="18669" y="243839"/>
                </a:lnTo>
                <a:lnTo>
                  <a:pt x="28067" y="253237"/>
                </a:lnTo>
                <a:lnTo>
                  <a:pt x="37465" y="272033"/>
                </a:lnTo>
                <a:lnTo>
                  <a:pt x="46863" y="272033"/>
                </a:lnTo>
                <a:lnTo>
                  <a:pt x="56261" y="290703"/>
                </a:lnTo>
                <a:lnTo>
                  <a:pt x="65658" y="150113"/>
                </a:lnTo>
                <a:lnTo>
                  <a:pt x="65658" y="112522"/>
                </a:lnTo>
                <a:lnTo>
                  <a:pt x="75056" y="93853"/>
                </a:lnTo>
                <a:lnTo>
                  <a:pt x="84327" y="84455"/>
                </a:lnTo>
                <a:lnTo>
                  <a:pt x="93725" y="75056"/>
                </a:lnTo>
                <a:lnTo>
                  <a:pt x="112521" y="65658"/>
                </a:lnTo>
                <a:lnTo>
                  <a:pt x="168784" y="65658"/>
                </a:lnTo>
                <a:lnTo>
                  <a:pt x="234442" y="84455"/>
                </a:lnTo>
                <a:lnTo>
                  <a:pt x="243840" y="93853"/>
                </a:lnTo>
                <a:lnTo>
                  <a:pt x="262508" y="93853"/>
                </a:lnTo>
                <a:lnTo>
                  <a:pt x="271906" y="103251"/>
                </a:lnTo>
                <a:lnTo>
                  <a:pt x="290702" y="112522"/>
                </a:lnTo>
                <a:lnTo>
                  <a:pt x="300100" y="131317"/>
                </a:lnTo>
                <a:lnTo>
                  <a:pt x="309371" y="140715"/>
                </a:lnTo>
                <a:lnTo>
                  <a:pt x="318769" y="159511"/>
                </a:lnTo>
                <a:lnTo>
                  <a:pt x="328166" y="178181"/>
                </a:lnTo>
                <a:lnTo>
                  <a:pt x="328166" y="215773"/>
                </a:lnTo>
                <a:lnTo>
                  <a:pt x="337564" y="347090"/>
                </a:lnTo>
                <a:lnTo>
                  <a:pt x="356360" y="337692"/>
                </a:lnTo>
                <a:lnTo>
                  <a:pt x="365761" y="347090"/>
                </a:lnTo>
                <a:lnTo>
                  <a:pt x="375159" y="365759"/>
                </a:lnTo>
                <a:lnTo>
                  <a:pt x="384430" y="375157"/>
                </a:lnTo>
                <a:lnTo>
                  <a:pt x="403225" y="384556"/>
                </a:lnTo>
                <a:lnTo>
                  <a:pt x="422021" y="403352"/>
                </a:lnTo>
                <a:lnTo>
                  <a:pt x="431419" y="412623"/>
                </a:lnTo>
                <a:lnTo>
                  <a:pt x="450088" y="422021"/>
                </a:lnTo>
                <a:lnTo>
                  <a:pt x="478281" y="422021"/>
                </a:lnTo>
                <a:lnTo>
                  <a:pt x="496950" y="431418"/>
                </a:lnTo>
                <a:lnTo>
                  <a:pt x="515746" y="440816"/>
                </a:lnTo>
                <a:lnTo>
                  <a:pt x="534541" y="440816"/>
                </a:lnTo>
                <a:lnTo>
                  <a:pt x="562611" y="440816"/>
                </a:lnTo>
                <a:lnTo>
                  <a:pt x="581407" y="431418"/>
                </a:lnTo>
                <a:lnTo>
                  <a:pt x="600075" y="422021"/>
                </a:lnTo>
                <a:lnTo>
                  <a:pt x="609473" y="412623"/>
                </a:lnTo>
                <a:lnTo>
                  <a:pt x="628269" y="403352"/>
                </a:lnTo>
                <a:lnTo>
                  <a:pt x="628269" y="393954"/>
                </a:lnTo>
                <a:lnTo>
                  <a:pt x="647065" y="384556"/>
                </a:lnTo>
                <a:lnTo>
                  <a:pt x="656463" y="365759"/>
                </a:lnTo>
                <a:lnTo>
                  <a:pt x="656463" y="347090"/>
                </a:lnTo>
                <a:lnTo>
                  <a:pt x="665861" y="32829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57" name="Freeform 10257"/>
          <p:cNvSpPr/>
          <p:nvPr/>
        </p:nvSpPr>
        <p:spPr>
          <a:xfrm rot="-5400000" flipH="0" flipV="0">
            <a:off x="27284945" y="17074654"/>
            <a:ext cx="16758" cy="12177"/>
          </a:xfrm>
          <a:custGeom>
            <a:pathLst>
              <a:path w="103123" h="74931">
                <a:moveTo>
                  <a:pt x="46863" y="9398"/>
                </a:moveTo>
                <a:lnTo>
                  <a:pt x="75056" y="18669"/>
                </a:lnTo>
                <a:lnTo>
                  <a:pt x="93725" y="18669"/>
                </a:lnTo>
                <a:lnTo>
                  <a:pt x="103123" y="37465"/>
                </a:lnTo>
                <a:lnTo>
                  <a:pt x="103123" y="46864"/>
                </a:lnTo>
                <a:lnTo>
                  <a:pt x="93725" y="65660"/>
                </a:lnTo>
                <a:lnTo>
                  <a:pt x="84327" y="74931"/>
                </a:lnTo>
                <a:lnTo>
                  <a:pt x="56261" y="74931"/>
                </a:lnTo>
                <a:lnTo>
                  <a:pt x="28067" y="65660"/>
                </a:lnTo>
                <a:lnTo>
                  <a:pt x="9271" y="56262"/>
                </a:lnTo>
                <a:lnTo>
                  <a:pt x="0" y="46864"/>
                </a:lnTo>
                <a:lnTo>
                  <a:pt x="0" y="18669"/>
                </a:lnTo>
                <a:lnTo>
                  <a:pt x="18669" y="9398"/>
                </a:lnTo>
                <a:lnTo>
                  <a:pt x="28067" y="0"/>
                </a:lnTo>
                <a:lnTo>
                  <a:pt x="46863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58" name="Freeform 10258"/>
          <p:cNvSpPr/>
          <p:nvPr/>
        </p:nvSpPr>
        <p:spPr>
          <a:xfrm rot="-5400000" flipH="0" flipV="0">
            <a:off x="27310856" y="17001499"/>
            <a:ext cx="97518" cy="77726"/>
          </a:xfrm>
          <a:custGeom>
            <a:pathLst>
              <a:path w="600075" h="478283">
                <a:moveTo>
                  <a:pt x="600075" y="459487"/>
                </a:moveTo>
                <a:lnTo>
                  <a:pt x="600075" y="328295"/>
                </a:lnTo>
                <a:lnTo>
                  <a:pt x="600075" y="337693"/>
                </a:lnTo>
                <a:lnTo>
                  <a:pt x="590805" y="365761"/>
                </a:lnTo>
                <a:lnTo>
                  <a:pt x="590805" y="375159"/>
                </a:lnTo>
                <a:lnTo>
                  <a:pt x="581407" y="393954"/>
                </a:lnTo>
                <a:lnTo>
                  <a:pt x="562611" y="403225"/>
                </a:lnTo>
                <a:lnTo>
                  <a:pt x="553210" y="403225"/>
                </a:lnTo>
                <a:lnTo>
                  <a:pt x="534541" y="412623"/>
                </a:lnTo>
                <a:lnTo>
                  <a:pt x="515746" y="412623"/>
                </a:lnTo>
                <a:lnTo>
                  <a:pt x="496950" y="403225"/>
                </a:lnTo>
                <a:lnTo>
                  <a:pt x="478281" y="393954"/>
                </a:lnTo>
                <a:lnTo>
                  <a:pt x="468883" y="384557"/>
                </a:lnTo>
                <a:lnTo>
                  <a:pt x="450088" y="365761"/>
                </a:lnTo>
                <a:lnTo>
                  <a:pt x="56261" y="9398"/>
                </a:lnTo>
                <a:lnTo>
                  <a:pt x="37465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328295"/>
                </a:lnTo>
                <a:lnTo>
                  <a:pt x="18669" y="337693"/>
                </a:lnTo>
                <a:lnTo>
                  <a:pt x="37465" y="346965"/>
                </a:lnTo>
                <a:lnTo>
                  <a:pt x="46863" y="337693"/>
                </a:lnTo>
                <a:lnTo>
                  <a:pt x="65658" y="328295"/>
                </a:lnTo>
                <a:lnTo>
                  <a:pt x="65658" y="112522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2021" y="440817"/>
                </a:lnTo>
                <a:lnTo>
                  <a:pt x="440690" y="450216"/>
                </a:lnTo>
                <a:lnTo>
                  <a:pt x="459486" y="459487"/>
                </a:lnTo>
                <a:lnTo>
                  <a:pt x="478281" y="468885"/>
                </a:lnTo>
                <a:lnTo>
                  <a:pt x="496950" y="468885"/>
                </a:lnTo>
                <a:lnTo>
                  <a:pt x="515746" y="478283"/>
                </a:lnTo>
                <a:lnTo>
                  <a:pt x="543812" y="478283"/>
                </a:lnTo>
                <a:lnTo>
                  <a:pt x="562611" y="468885"/>
                </a:lnTo>
                <a:lnTo>
                  <a:pt x="581407" y="46888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59" name="Freeform 10259"/>
          <p:cNvSpPr/>
          <p:nvPr/>
        </p:nvSpPr>
        <p:spPr>
          <a:xfrm rot="-5400000" flipH="0" flipV="0">
            <a:off x="27355796" y="16968736"/>
            <a:ext cx="27449" cy="51803"/>
          </a:xfrm>
          <a:custGeom>
            <a:pathLst>
              <a:path w="168911" h="318770">
                <a:moveTo>
                  <a:pt x="168911" y="206248"/>
                </a:moveTo>
                <a:lnTo>
                  <a:pt x="168911" y="168782"/>
                </a:lnTo>
                <a:lnTo>
                  <a:pt x="159513" y="140716"/>
                </a:lnTo>
                <a:lnTo>
                  <a:pt x="159513" y="121920"/>
                </a:lnTo>
                <a:lnTo>
                  <a:pt x="150115" y="103124"/>
                </a:lnTo>
                <a:lnTo>
                  <a:pt x="140717" y="93725"/>
                </a:lnTo>
                <a:lnTo>
                  <a:pt x="131319" y="74929"/>
                </a:lnTo>
                <a:lnTo>
                  <a:pt x="121921" y="65658"/>
                </a:lnTo>
                <a:lnTo>
                  <a:pt x="103125" y="46862"/>
                </a:lnTo>
                <a:lnTo>
                  <a:pt x="93855" y="37465"/>
                </a:lnTo>
                <a:lnTo>
                  <a:pt x="75059" y="18796"/>
                </a:lnTo>
                <a:lnTo>
                  <a:pt x="56260" y="9398"/>
                </a:lnTo>
                <a:lnTo>
                  <a:pt x="56260" y="0"/>
                </a:lnTo>
                <a:lnTo>
                  <a:pt x="28194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37465"/>
                </a:lnTo>
                <a:lnTo>
                  <a:pt x="9398" y="56260"/>
                </a:lnTo>
                <a:lnTo>
                  <a:pt x="28194" y="65658"/>
                </a:lnTo>
                <a:lnTo>
                  <a:pt x="37591" y="74929"/>
                </a:lnTo>
                <a:lnTo>
                  <a:pt x="56260" y="93725"/>
                </a:lnTo>
                <a:lnTo>
                  <a:pt x="75059" y="121920"/>
                </a:lnTo>
                <a:lnTo>
                  <a:pt x="84457" y="140716"/>
                </a:lnTo>
                <a:lnTo>
                  <a:pt x="93855" y="149986"/>
                </a:lnTo>
                <a:lnTo>
                  <a:pt x="103125" y="168782"/>
                </a:lnTo>
                <a:lnTo>
                  <a:pt x="103125" y="318770"/>
                </a:lnTo>
                <a:lnTo>
                  <a:pt x="121921" y="309499"/>
                </a:lnTo>
                <a:lnTo>
                  <a:pt x="131319" y="290702"/>
                </a:lnTo>
                <a:lnTo>
                  <a:pt x="150115" y="281304"/>
                </a:lnTo>
                <a:lnTo>
                  <a:pt x="159513" y="262508"/>
                </a:lnTo>
                <a:lnTo>
                  <a:pt x="159513" y="243840"/>
                </a:lnTo>
                <a:lnTo>
                  <a:pt x="168911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60" name="Freeform 10260"/>
          <p:cNvSpPr/>
          <p:nvPr/>
        </p:nvSpPr>
        <p:spPr>
          <a:xfrm rot="-5400000" flipH="0" flipV="0">
            <a:off x="27382473" y="16996917"/>
            <a:ext cx="108209" cy="76198"/>
          </a:xfrm>
          <a:custGeom>
            <a:pathLst>
              <a:path w="665861" h="468884">
                <a:moveTo>
                  <a:pt x="665861" y="440816"/>
                </a:moveTo>
                <a:lnTo>
                  <a:pt x="665861" y="187579"/>
                </a:lnTo>
                <a:lnTo>
                  <a:pt x="656463" y="178181"/>
                </a:lnTo>
                <a:lnTo>
                  <a:pt x="637667" y="168783"/>
                </a:lnTo>
                <a:lnTo>
                  <a:pt x="375159" y="93853"/>
                </a:lnTo>
                <a:lnTo>
                  <a:pt x="356360" y="93853"/>
                </a:lnTo>
                <a:lnTo>
                  <a:pt x="346962" y="103251"/>
                </a:lnTo>
                <a:lnTo>
                  <a:pt x="337564" y="112521"/>
                </a:lnTo>
                <a:lnTo>
                  <a:pt x="328166" y="121919"/>
                </a:lnTo>
                <a:lnTo>
                  <a:pt x="328166" y="309499"/>
                </a:lnTo>
                <a:lnTo>
                  <a:pt x="318769" y="318896"/>
                </a:lnTo>
                <a:lnTo>
                  <a:pt x="300100" y="328167"/>
                </a:lnTo>
                <a:lnTo>
                  <a:pt x="290702" y="337692"/>
                </a:lnTo>
                <a:lnTo>
                  <a:pt x="253111" y="337692"/>
                </a:lnTo>
                <a:lnTo>
                  <a:pt x="234442" y="328167"/>
                </a:lnTo>
                <a:lnTo>
                  <a:pt x="168784" y="309499"/>
                </a:lnTo>
                <a:lnTo>
                  <a:pt x="159386" y="309499"/>
                </a:lnTo>
                <a:lnTo>
                  <a:pt x="140587" y="300101"/>
                </a:lnTo>
                <a:lnTo>
                  <a:pt x="121919" y="290703"/>
                </a:lnTo>
                <a:lnTo>
                  <a:pt x="103123" y="281305"/>
                </a:lnTo>
                <a:lnTo>
                  <a:pt x="93725" y="271907"/>
                </a:lnTo>
                <a:lnTo>
                  <a:pt x="84327" y="253237"/>
                </a:lnTo>
                <a:lnTo>
                  <a:pt x="75056" y="243839"/>
                </a:lnTo>
                <a:lnTo>
                  <a:pt x="75056" y="225043"/>
                </a:lnTo>
                <a:lnTo>
                  <a:pt x="65658" y="206375"/>
                </a:lnTo>
                <a:lnTo>
                  <a:pt x="65658" y="18795"/>
                </a:lnTo>
                <a:lnTo>
                  <a:pt x="56261" y="9398"/>
                </a:lnTo>
                <a:lnTo>
                  <a:pt x="37465" y="0"/>
                </a:lnTo>
                <a:lnTo>
                  <a:pt x="18669" y="9398"/>
                </a:lnTo>
                <a:lnTo>
                  <a:pt x="0" y="18795"/>
                </a:lnTo>
                <a:lnTo>
                  <a:pt x="0" y="215645"/>
                </a:lnTo>
                <a:lnTo>
                  <a:pt x="9271" y="234441"/>
                </a:lnTo>
                <a:lnTo>
                  <a:pt x="9271" y="253237"/>
                </a:lnTo>
                <a:lnTo>
                  <a:pt x="18669" y="271907"/>
                </a:lnTo>
                <a:lnTo>
                  <a:pt x="18669" y="281305"/>
                </a:lnTo>
                <a:lnTo>
                  <a:pt x="28067" y="300101"/>
                </a:lnTo>
                <a:lnTo>
                  <a:pt x="37465" y="309499"/>
                </a:lnTo>
                <a:lnTo>
                  <a:pt x="56261" y="328167"/>
                </a:lnTo>
                <a:lnTo>
                  <a:pt x="65658" y="337692"/>
                </a:lnTo>
                <a:lnTo>
                  <a:pt x="84327" y="346963"/>
                </a:lnTo>
                <a:lnTo>
                  <a:pt x="103123" y="356361"/>
                </a:lnTo>
                <a:lnTo>
                  <a:pt x="121919" y="365759"/>
                </a:lnTo>
                <a:lnTo>
                  <a:pt x="140587" y="375158"/>
                </a:lnTo>
                <a:lnTo>
                  <a:pt x="168784" y="384556"/>
                </a:lnTo>
                <a:lnTo>
                  <a:pt x="234442" y="403225"/>
                </a:lnTo>
                <a:lnTo>
                  <a:pt x="271906" y="403225"/>
                </a:lnTo>
                <a:lnTo>
                  <a:pt x="290702" y="403225"/>
                </a:lnTo>
                <a:lnTo>
                  <a:pt x="309371" y="393954"/>
                </a:lnTo>
                <a:lnTo>
                  <a:pt x="328166" y="393954"/>
                </a:lnTo>
                <a:lnTo>
                  <a:pt x="346962" y="384556"/>
                </a:lnTo>
                <a:lnTo>
                  <a:pt x="365761" y="365759"/>
                </a:lnTo>
                <a:lnTo>
                  <a:pt x="375159" y="346963"/>
                </a:lnTo>
                <a:lnTo>
                  <a:pt x="384430" y="337692"/>
                </a:lnTo>
                <a:lnTo>
                  <a:pt x="393827" y="318896"/>
                </a:lnTo>
                <a:lnTo>
                  <a:pt x="393827" y="290703"/>
                </a:lnTo>
                <a:lnTo>
                  <a:pt x="403225" y="271907"/>
                </a:lnTo>
                <a:lnTo>
                  <a:pt x="403225" y="168783"/>
                </a:lnTo>
                <a:lnTo>
                  <a:pt x="600075" y="225043"/>
                </a:lnTo>
                <a:lnTo>
                  <a:pt x="600075" y="459485"/>
                </a:lnTo>
                <a:lnTo>
                  <a:pt x="609473" y="468884"/>
                </a:lnTo>
                <a:lnTo>
                  <a:pt x="647065" y="468884"/>
                </a:lnTo>
                <a:lnTo>
                  <a:pt x="656463" y="45948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61" name="Freeform 10261"/>
          <p:cNvSpPr/>
          <p:nvPr/>
        </p:nvSpPr>
        <p:spPr>
          <a:xfrm rot="-5400000" flipH="0" flipV="0">
            <a:off x="27153113" y="17247618"/>
            <a:ext cx="108209" cy="77726"/>
          </a:xfrm>
          <a:custGeom>
            <a:pathLst>
              <a:path w="665862" h="478282">
                <a:moveTo>
                  <a:pt x="665862" y="346963"/>
                </a:moveTo>
                <a:lnTo>
                  <a:pt x="665862" y="178181"/>
                </a:lnTo>
                <a:lnTo>
                  <a:pt x="647066" y="168783"/>
                </a:lnTo>
                <a:lnTo>
                  <a:pt x="609600" y="168783"/>
                </a:lnTo>
                <a:lnTo>
                  <a:pt x="600202" y="178181"/>
                </a:lnTo>
                <a:lnTo>
                  <a:pt x="600202" y="337692"/>
                </a:lnTo>
                <a:lnTo>
                  <a:pt x="590805" y="356361"/>
                </a:lnTo>
                <a:lnTo>
                  <a:pt x="590805" y="375158"/>
                </a:lnTo>
                <a:lnTo>
                  <a:pt x="581407" y="393954"/>
                </a:lnTo>
                <a:lnTo>
                  <a:pt x="562738" y="403225"/>
                </a:lnTo>
                <a:lnTo>
                  <a:pt x="497078" y="403225"/>
                </a:lnTo>
                <a:lnTo>
                  <a:pt x="487681" y="393954"/>
                </a:lnTo>
                <a:lnTo>
                  <a:pt x="468885" y="384556"/>
                </a:lnTo>
                <a:lnTo>
                  <a:pt x="450089" y="375158"/>
                </a:lnTo>
                <a:lnTo>
                  <a:pt x="431419" y="365759"/>
                </a:lnTo>
                <a:lnTo>
                  <a:pt x="422021" y="346963"/>
                </a:lnTo>
                <a:lnTo>
                  <a:pt x="412623" y="328167"/>
                </a:lnTo>
                <a:lnTo>
                  <a:pt x="403225" y="309499"/>
                </a:lnTo>
                <a:lnTo>
                  <a:pt x="403225" y="196977"/>
                </a:lnTo>
                <a:lnTo>
                  <a:pt x="393827" y="178181"/>
                </a:lnTo>
                <a:lnTo>
                  <a:pt x="384430" y="168783"/>
                </a:lnTo>
                <a:lnTo>
                  <a:pt x="365761" y="159511"/>
                </a:lnTo>
                <a:lnTo>
                  <a:pt x="346965" y="168783"/>
                </a:lnTo>
                <a:lnTo>
                  <a:pt x="337567" y="178181"/>
                </a:lnTo>
                <a:lnTo>
                  <a:pt x="328168" y="196977"/>
                </a:lnTo>
                <a:lnTo>
                  <a:pt x="328168" y="300101"/>
                </a:lnTo>
                <a:lnTo>
                  <a:pt x="318897" y="318896"/>
                </a:lnTo>
                <a:lnTo>
                  <a:pt x="300101" y="328167"/>
                </a:lnTo>
                <a:lnTo>
                  <a:pt x="290703" y="337692"/>
                </a:lnTo>
                <a:lnTo>
                  <a:pt x="253239" y="337692"/>
                </a:lnTo>
                <a:lnTo>
                  <a:pt x="234442" y="328167"/>
                </a:lnTo>
                <a:lnTo>
                  <a:pt x="168784" y="309499"/>
                </a:lnTo>
                <a:lnTo>
                  <a:pt x="159386" y="309499"/>
                </a:lnTo>
                <a:lnTo>
                  <a:pt x="140590" y="300101"/>
                </a:lnTo>
                <a:lnTo>
                  <a:pt x="121920" y="290703"/>
                </a:lnTo>
                <a:lnTo>
                  <a:pt x="112522" y="281305"/>
                </a:lnTo>
                <a:lnTo>
                  <a:pt x="93726" y="262635"/>
                </a:lnTo>
                <a:lnTo>
                  <a:pt x="84456" y="243839"/>
                </a:lnTo>
                <a:lnTo>
                  <a:pt x="75058" y="225043"/>
                </a:lnTo>
                <a:lnTo>
                  <a:pt x="65660" y="206375"/>
                </a:lnTo>
                <a:lnTo>
                  <a:pt x="65660" y="18795"/>
                </a:lnTo>
                <a:lnTo>
                  <a:pt x="56262" y="9398"/>
                </a:lnTo>
                <a:lnTo>
                  <a:pt x="37466" y="0"/>
                </a:lnTo>
                <a:lnTo>
                  <a:pt x="18796" y="9398"/>
                </a:lnTo>
                <a:lnTo>
                  <a:pt x="0" y="18795"/>
                </a:lnTo>
                <a:lnTo>
                  <a:pt x="0" y="206375"/>
                </a:lnTo>
                <a:lnTo>
                  <a:pt x="9398" y="225043"/>
                </a:lnTo>
                <a:lnTo>
                  <a:pt x="9398" y="243839"/>
                </a:lnTo>
                <a:lnTo>
                  <a:pt x="18796" y="262635"/>
                </a:lnTo>
                <a:lnTo>
                  <a:pt x="28194" y="281305"/>
                </a:lnTo>
                <a:lnTo>
                  <a:pt x="37466" y="300101"/>
                </a:lnTo>
                <a:lnTo>
                  <a:pt x="46864" y="309499"/>
                </a:lnTo>
                <a:lnTo>
                  <a:pt x="56262" y="328167"/>
                </a:lnTo>
                <a:lnTo>
                  <a:pt x="75058" y="337692"/>
                </a:lnTo>
                <a:lnTo>
                  <a:pt x="84456" y="346963"/>
                </a:lnTo>
                <a:lnTo>
                  <a:pt x="103124" y="356361"/>
                </a:lnTo>
                <a:lnTo>
                  <a:pt x="121920" y="365759"/>
                </a:lnTo>
                <a:lnTo>
                  <a:pt x="140590" y="375158"/>
                </a:lnTo>
                <a:lnTo>
                  <a:pt x="168784" y="384556"/>
                </a:lnTo>
                <a:lnTo>
                  <a:pt x="234442" y="403225"/>
                </a:lnTo>
                <a:lnTo>
                  <a:pt x="300101" y="403225"/>
                </a:lnTo>
                <a:lnTo>
                  <a:pt x="318897" y="393954"/>
                </a:lnTo>
                <a:lnTo>
                  <a:pt x="337567" y="393954"/>
                </a:lnTo>
                <a:lnTo>
                  <a:pt x="346965" y="375158"/>
                </a:lnTo>
                <a:lnTo>
                  <a:pt x="356363" y="365759"/>
                </a:lnTo>
                <a:lnTo>
                  <a:pt x="365761" y="384556"/>
                </a:lnTo>
                <a:lnTo>
                  <a:pt x="375159" y="403225"/>
                </a:lnTo>
                <a:lnTo>
                  <a:pt x="393827" y="412623"/>
                </a:lnTo>
                <a:lnTo>
                  <a:pt x="403225" y="422020"/>
                </a:lnTo>
                <a:lnTo>
                  <a:pt x="422021" y="440816"/>
                </a:lnTo>
                <a:lnTo>
                  <a:pt x="440691" y="450214"/>
                </a:lnTo>
                <a:lnTo>
                  <a:pt x="459487" y="459485"/>
                </a:lnTo>
                <a:lnTo>
                  <a:pt x="478283" y="468884"/>
                </a:lnTo>
                <a:lnTo>
                  <a:pt x="497078" y="468884"/>
                </a:lnTo>
                <a:lnTo>
                  <a:pt x="506476" y="478282"/>
                </a:lnTo>
                <a:lnTo>
                  <a:pt x="534543" y="478282"/>
                </a:lnTo>
                <a:lnTo>
                  <a:pt x="553340" y="468884"/>
                </a:lnTo>
                <a:lnTo>
                  <a:pt x="572009" y="468884"/>
                </a:lnTo>
                <a:lnTo>
                  <a:pt x="590805" y="459485"/>
                </a:lnTo>
                <a:lnTo>
                  <a:pt x="600202" y="459485"/>
                </a:lnTo>
                <a:lnTo>
                  <a:pt x="618871" y="440816"/>
                </a:lnTo>
                <a:lnTo>
                  <a:pt x="628269" y="431418"/>
                </a:lnTo>
                <a:lnTo>
                  <a:pt x="647066" y="422020"/>
                </a:lnTo>
                <a:lnTo>
                  <a:pt x="656464" y="403225"/>
                </a:lnTo>
                <a:lnTo>
                  <a:pt x="656464" y="384556"/>
                </a:lnTo>
                <a:lnTo>
                  <a:pt x="665862" y="36575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62" name="Freeform 10262"/>
          <p:cNvSpPr/>
          <p:nvPr/>
        </p:nvSpPr>
        <p:spPr>
          <a:xfrm rot="-5400000" flipH="0" flipV="0">
            <a:off x="27237702" y="17252954"/>
            <a:ext cx="97539" cy="77725"/>
          </a:xfrm>
          <a:custGeom>
            <a:pathLst>
              <a:path w="600202" h="478281">
                <a:moveTo>
                  <a:pt x="600202" y="459485"/>
                </a:moveTo>
                <a:lnTo>
                  <a:pt x="600202" y="328168"/>
                </a:lnTo>
                <a:lnTo>
                  <a:pt x="600202" y="337565"/>
                </a:lnTo>
                <a:lnTo>
                  <a:pt x="590805" y="365759"/>
                </a:lnTo>
                <a:lnTo>
                  <a:pt x="590805" y="375030"/>
                </a:lnTo>
                <a:lnTo>
                  <a:pt x="581407" y="393827"/>
                </a:lnTo>
                <a:lnTo>
                  <a:pt x="562738" y="403225"/>
                </a:lnTo>
                <a:lnTo>
                  <a:pt x="553340" y="403225"/>
                </a:lnTo>
                <a:lnTo>
                  <a:pt x="534543" y="412623"/>
                </a:lnTo>
                <a:lnTo>
                  <a:pt x="515747" y="412623"/>
                </a:lnTo>
                <a:lnTo>
                  <a:pt x="497078" y="403225"/>
                </a:lnTo>
                <a:lnTo>
                  <a:pt x="478283" y="393827"/>
                </a:lnTo>
                <a:lnTo>
                  <a:pt x="468885" y="384429"/>
                </a:lnTo>
                <a:lnTo>
                  <a:pt x="450089" y="365759"/>
                </a:lnTo>
                <a:lnTo>
                  <a:pt x="56262" y="9398"/>
                </a:lnTo>
                <a:lnTo>
                  <a:pt x="37466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328168"/>
                </a:lnTo>
                <a:lnTo>
                  <a:pt x="18796" y="337565"/>
                </a:lnTo>
                <a:lnTo>
                  <a:pt x="37466" y="346963"/>
                </a:lnTo>
                <a:lnTo>
                  <a:pt x="46864" y="337565"/>
                </a:lnTo>
                <a:lnTo>
                  <a:pt x="65660" y="328168"/>
                </a:lnTo>
                <a:lnTo>
                  <a:pt x="65660" y="112522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2021" y="440816"/>
                </a:lnTo>
                <a:lnTo>
                  <a:pt x="440691" y="450087"/>
                </a:lnTo>
                <a:lnTo>
                  <a:pt x="459487" y="459485"/>
                </a:lnTo>
                <a:lnTo>
                  <a:pt x="478283" y="468883"/>
                </a:lnTo>
                <a:lnTo>
                  <a:pt x="497078" y="468883"/>
                </a:lnTo>
                <a:lnTo>
                  <a:pt x="515747" y="478281"/>
                </a:lnTo>
                <a:lnTo>
                  <a:pt x="543942" y="478281"/>
                </a:lnTo>
                <a:lnTo>
                  <a:pt x="562738" y="468883"/>
                </a:lnTo>
                <a:lnTo>
                  <a:pt x="581407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63" name="Freeform 10263"/>
          <p:cNvSpPr/>
          <p:nvPr/>
        </p:nvSpPr>
        <p:spPr>
          <a:xfrm rot="-5400000" flipH="0" flipV="0">
            <a:off x="27282663" y="17220189"/>
            <a:ext cx="27429" cy="51803"/>
          </a:xfrm>
          <a:custGeom>
            <a:pathLst>
              <a:path w="168784" h="318770">
                <a:moveTo>
                  <a:pt x="168784" y="206248"/>
                </a:moveTo>
                <a:lnTo>
                  <a:pt x="168784" y="168784"/>
                </a:lnTo>
                <a:lnTo>
                  <a:pt x="159386" y="140589"/>
                </a:lnTo>
                <a:lnTo>
                  <a:pt x="159386" y="121793"/>
                </a:lnTo>
                <a:lnTo>
                  <a:pt x="149988" y="103124"/>
                </a:lnTo>
                <a:lnTo>
                  <a:pt x="140589" y="93726"/>
                </a:lnTo>
                <a:lnTo>
                  <a:pt x="131191" y="74931"/>
                </a:lnTo>
                <a:lnTo>
                  <a:pt x="121793" y="65660"/>
                </a:lnTo>
                <a:lnTo>
                  <a:pt x="103124" y="46864"/>
                </a:lnTo>
                <a:lnTo>
                  <a:pt x="93727" y="37465"/>
                </a:lnTo>
                <a:lnTo>
                  <a:pt x="74931" y="18669"/>
                </a:lnTo>
                <a:lnTo>
                  <a:pt x="56262" y="9398"/>
                </a:lnTo>
                <a:lnTo>
                  <a:pt x="56262" y="0"/>
                </a:lnTo>
                <a:lnTo>
                  <a:pt x="28067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37465"/>
                </a:lnTo>
                <a:lnTo>
                  <a:pt x="9398" y="56262"/>
                </a:lnTo>
                <a:lnTo>
                  <a:pt x="28067" y="65660"/>
                </a:lnTo>
                <a:lnTo>
                  <a:pt x="37465" y="74931"/>
                </a:lnTo>
                <a:lnTo>
                  <a:pt x="56262" y="93726"/>
                </a:lnTo>
                <a:lnTo>
                  <a:pt x="74931" y="121793"/>
                </a:lnTo>
                <a:lnTo>
                  <a:pt x="84329" y="140589"/>
                </a:lnTo>
                <a:lnTo>
                  <a:pt x="93727" y="149988"/>
                </a:lnTo>
                <a:lnTo>
                  <a:pt x="103124" y="168784"/>
                </a:lnTo>
                <a:lnTo>
                  <a:pt x="103124" y="318770"/>
                </a:lnTo>
                <a:lnTo>
                  <a:pt x="121793" y="309372"/>
                </a:lnTo>
                <a:lnTo>
                  <a:pt x="131191" y="290704"/>
                </a:lnTo>
                <a:lnTo>
                  <a:pt x="149988" y="281306"/>
                </a:lnTo>
                <a:lnTo>
                  <a:pt x="159386" y="262510"/>
                </a:lnTo>
                <a:lnTo>
                  <a:pt x="159386" y="243714"/>
                </a:lnTo>
                <a:lnTo>
                  <a:pt x="168784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64" name="Freeform 10264"/>
          <p:cNvSpPr/>
          <p:nvPr/>
        </p:nvSpPr>
        <p:spPr>
          <a:xfrm rot="-5400000" flipH="0" flipV="0">
            <a:off x="27323054" y="17326108"/>
            <a:ext cx="16758" cy="12197"/>
          </a:xfrm>
          <a:custGeom>
            <a:pathLst>
              <a:path w="103124" h="75057">
                <a:moveTo>
                  <a:pt x="46864" y="9398"/>
                </a:moveTo>
                <a:lnTo>
                  <a:pt x="75058" y="18797"/>
                </a:lnTo>
                <a:lnTo>
                  <a:pt x="93726" y="18797"/>
                </a:lnTo>
                <a:lnTo>
                  <a:pt x="103124" y="37466"/>
                </a:lnTo>
                <a:lnTo>
                  <a:pt x="103124" y="46864"/>
                </a:lnTo>
                <a:lnTo>
                  <a:pt x="93726" y="65659"/>
                </a:lnTo>
                <a:lnTo>
                  <a:pt x="84456" y="75057"/>
                </a:lnTo>
                <a:lnTo>
                  <a:pt x="56262" y="75057"/>
                </a:lnTo>
                <a:lnTo>
                  <a:pt x="28194" y="65659"/>
                </a:lnTo>
                <a:lnTo>
                  <a:pt x="9398" y="56262"/>
                </a:lnTo>
                <a:lnTo>
                  <a:pt x="0" y="46864"/>
                </a:lnTo>
                <a:lnTo>
                  <a:pt x="0" y="18797"/>
                </a:lnTo>
                <a:lnTo>
                  <a:pt x="18796" y="9398"/>
                </a:lnTo>
                <a:lnTo>
                  <a:pt x="28194" y="0"/>
                </a:lnTo>
                <a:lnTo>
                  <a:pt x="46864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65" name="Freeform 10265"/>
          <p:cNvSpPr/>
          <p:nvPr/>
        </p:nvSpPr>
        <p:spPr>
          <a:xfrm rot="-5400000" flipH="0" flipV="0">
            <a:off x="27348945" y="17252954"/>
            <a:ext cx="97539" cy="77726"/>
          </a:xfrm>
          <a:custGeom>
            <a:pathLst>
              <a:path w="600202" h="478282">
                <a:moveTo>
                  <a:pt x="600202" y="459486"/>
                </a:moveTo>
                <a:lnTo>
                  <a:pt x="600202" y="328296"/>
                </a:lnTo>
                <a:lnTo>
                  <a:pt x="600202" y="337694"/>
                </a:lnTo>
                <a:lnTo>
                  <a:pt x="590805" y="365760"/>
                </a:lnTo>
                <a:lnTo>
                  <a:pt x="590805" y="375158"/>
                </a:lnTo>
                <a:lnTo>
                  <a:pt x="581407" y="393954"/>
                </a:lnTo>
                <a:lnTo>
                  <a:pt x="562738" y="403352"/>
                </a:lnTo>
                <a:lnTo>
                  <a:pt x="553340" y="403352"/>
                </a:lnTo>
                <a:lnTo>
                  <a:pt x="534543" y="412624"/>
                </a:lnTo>
                <a:lnTo>
                  <a:pt x="515747" y="412624"/>
                </a:lnTo>
                <a:lnTo>
                  <a:pt x="497078" y="403352"/>
                </a:lnTo>
                <a:lnTo>
                  <a:pt x="478283" y="393954"/>
                </a:lnTo>
                <a:lnTo>
                  <a:pt x="468885" y="384556"/>
                </a:lnTo>
                <a:lnTo>
                  <a:pt x="450089" y="365760"/>
                </a:lnTo>
                <a:lnTo>
                  <a:pt x="56262" y="9399"/>
                </a:lnTo>
                <a:lnTo>
                  <a:pt x="37466" y="0"/>
                </a:lnTo>
                <a:lnTo>
                  <a:pt x="18796" y="9399"/>
                </a:lnTo>
                <a:lnTo>
                  <a:pt x="0" y="18797"/>
                </a:lnTo>
                <a:lnTo>
                  <a:pt x="0" y="328296"/>
                </a:lnTo>
                <a:lnTo>
                  <a:pt x="18796" y="337694"/>
                </a:lnTo>
                <a:lnTo>
                  <a:pt x="37466" y="347092"/>
                </a:lnTo>
                <a:lnTo>
                  <a:pt x="46864" y="337694"/>
                </a:lnTo>
                <a:lnTo>
                  <a:pt x="65660" y="328296"/>
                </a:lnTo>
                <a:lnTo>
                  <a:pt x="65660" y="112523"/>
                </a:lnTo>
                <a:lnTo>
                  <a:pt x="403225" y="412624"/>
                </a:lnTo>
                <a:lnTo>
                  <a:pt x="403225" y="422022"/>
                </a:lnTo>
                <a:lnTo>
                  <a:pt x="422021" y="440818"/>
                </a:lnTo>
                <a:lnTo>
                  <a:pt x="440691" y="450216"/>
                </a:lnTo>
                <a:lnTo>
                  <a:pt x="459487" y="459486"/>
                </a:lnTo>
                <a:lnTo>
                  <a:pt x="478283" y="468884"/>
                </a:lnTo>
                <a:lnTo>
                  <a:pt x="497078" y="468884"/>
                </a:lnTo>
                <a:lnTo>
                  <a:pt x="515747" y="478282"/>
                </a:lnTo>
                <a:lnTo>
                  <a:pt x="543942" y="478282"/>
                </a:lnTo>
                <a:lnTo>
                  <a:pt x="562738" y="468884"/>
                </a:lnTo>
                <a:lnTo>
                  <a:pt x="581407" y="46888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66" name="Freeform 10266"/>
          <p:cNvSpPr/>
          <p:nvPr/>
        </p:nvSpPr>
        <p:spPr>
          <a:xfrm rot="-5400000" flipH="0" flipV="0">
            <a:off x="27393906" y="17220189"/>
            <a:ext cx="27429" cy="51803"/>
          </a:xfrm>
          <a:custGeom>
            <a:pathLst>
              <a:path w="168784" h="318769">
                <a:moveTo>
                  <a:pt x="168784" y="206375"/>
                </a:moveTo>
                <a:lnTo>
                  <a:pt x="168784" y="168783"/>
                </a:lnTo>
                <a:lnTo>
                  <a:pt x="159386" y="140588"/>
                </a:lnTo>
                <a:lnTo>
                  <a:pt x="159386" y="121919"/>
                </a:lnTo>
                <a:lnTo>
                  <a:pt x="149988" y="103124"/>
                </a:lnTo>
                <a:lnTo>
                  <a:pt x="140589" y="93726"/>
                </a:lnTo>
                <a:lnTo>
                  <a:pt x="131191" y="75057"/>
                </a:lnTo>
                <a:lnTo>
                  <a:pt x="121793" y="65658"/>
                </a:lnTo>
                <a:lnTo>
                  <a:pt x="103124" y="46862"/>
                </a:lnTo>
                <a:lnTo>
                  <a:pt x="93727" y="37464"/>
                </a:lnTo>
                <a:lnTo>
                  <a:pt x="74931" y="18795"/>
                </a:lnTo>
                <a:lnTo>
                  <a:pt x="56262" y="9398"/>
                </a:lnTo>
                <a:lnTo>
                  <a:pt x="56262" y="0"/>
                </a:lnTo>
                <a:lnTo>
                  <a:pt x="28067" y="0"/>
                </a:lnTo>
                <a:lnTo>
                  <a:pt x="9398" y="9398"/>
                </a:lnTo>
                <a:lnTo>
                  <a:pt x="0" y="28066"/>
                </a:lnTo>
                <a:lnTo>
                  <a:pt x="0" y="37464"/>
                </a:lnTo>
                <a:lnTo>
                  <a:pt x="9398" y="56260"/>
                </a:lnTo>
                <a:lnTo>
                  <a:pt x="28067" y="65658"/>
                </a:lnTo>
                <a:lnTo>
                  <a:pt x="37465" y="75057"/>
                </a:lnTo>
                <a:lnTo>
                  <a:pt x="56262" y="93726"/>
                </a:lnTo>
                <a:lnTo>
                  <a:pt x="74931" y="121919"/>
                </a:lnTo>
                <a:lnTo>
                  <a:pt x="84329" y="140588"/>
                </a:lnTo>
                <a:lnTo>
                  <a:pt x="93727" y="149986"/>
                </a:lnTo>
                <a:lnTo>
                  <a:pt x="103124" y="168783"/>
                </a:lnTo>
                <a:lnTo>
                  <a:pt x="103124" y="318769"/>
                </a:lnTo>
                <a:lnTo>
                  <a:pt x="121793" y="309499"/>
                </a:lnTo>
                <a:lnTo>
                  <a:pt x="131191" y="290703"/>
                </a:lnTo>
                <a:lnTo>
                  <a:pt x="149988" y="281305"/>
                </a:lnTo>
                <a:lnTo>
                  <a:pt x="159386" y="262635"/>
                </a:lnTo>
                <a:lnTo>
                  <a:pt x="159386" y="243839"/>
                </a:lnTo>
                <a:lnTo>
                  <a:pt x="168784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67" name="Freeform 10267"/>
          <p:cNvSpPr/>
          <p:nvPr/>
        </p:nvSpPr>
        <p:spPr>
          <a:xfrm rot="-5400000" flipH="0" flipV="0">
            <a:off x="27169883" y="17524994"/>
            <a:ext cx="100593" cy="36571"/>
          </a:xfrm>
          <a:custGeom>
            <a:pathLst>
              <a:path w="618998" h="225043">
                <a:moveTo>
                  <a:pt x="618998" y="225043"/>
                </a:moveTo>
                <a:lnTo>
                  <a:pt x="543940" y="140588"/>
                </a:lnTo>
                <a:lnTo>
                  <a:pt x="46862" y="0"/>
                </a:lnTo>
                <a:lnTo>
                  <a:pt x="28193" y="0"/>
                </a:lnTo>
                <a:lnTo>
                  <a:pt x="9398" y="9270"/>
                </a:lnTo>
                <a:lnTo>
                  <a:pt x="9398" y="18668"/>
                </a:lnTo>
                <a:lnTo>
                  <a:pt x="0" y="37464"/>
                </a:lnTo>
                <a:lnTo>
                  <a:pt x="9398" y="56260"/>
                </a:lnTo>
                <a:lnTo>
                  <a:pt x="28193" y="6553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68" name="Freeform 10268"/>
          <p:cNvSpPr/>
          <p:nvPr/>
        </p:nvSpPr>
        <p:spPr>
          <a:xfrm rot="-5400000" flipH="0" flipV="0">
            <a:off x="27203409" y="17482324"/>
            <a:ext cx="32010" cy="38099"/>
          </a:xfrm>
          <a:custGeom>
            <a:pathLst>
              <a:path w="196977" h="234441">
                <a:moveTo>
                  <a:pt x="196977" y="206248"/>
                </a:moveTo>
                <a:lnTo>
                  <a:pt x="196977" y="206248"/>
                </a:lnTo>
                <a:lnTo>
                  <a:pt x="187579" y="187579"/>
                </a:lnTo>
                <a:lnTo>
                  <a:pt x="56262" y="9398"/>
                </a:lnTo>
                <a:lnTo>
                  <a:pt x="37593" y="0"/>
                </a:lnTo>
                <a:lnTo>
                  <a:pt x="9399" y="0"/>
                </a:lnTo>
                <a:lnTo>
                  <a:pt x="9399" y="9398"/>
                </a:lnTo>
                <a:lnTo>
                  <a:pt x="0" y="28066"/>
                </a:lnTo>
                <a:lnTo>
                  <a:pt x="0" y="46862"/>
                </a:lnTo>
                <a:lnTo>
                  <a:pt x="75057" y="149986"/>
                </a:lnTo>
                <a:lnTo>
                  <a:pt x="150115" y="234441"/>
                </a:lnTo>
                <a:lnTo>
                  <a:pt x="178308" y="234441"/>
                </a:lnTo>
                <a:lnTo>
                  <a:pt x="187579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69" name="Freeform 10269"/>
          <p:cNvSpPr/>
          <p:nvPr/>
        </p:nvSpPr>
        <p:spPr>
          <a:xfrm rot="-5400000" flipH="0" flipV="0">
            <a:off x="27233120" y="17579089"/>
            <a:ext cx="16779" cy="12197"/>
          </a:xfrm>
          <a:custGeom>
            <a:pathLst>
              <a:path w="103251" h="75057">
                <a:moveTo>
                  <a:pt x="46862" y="9397"/>
                </a:moveTo>
                <a:lnTo>
                  <a:pt x="75057" y="18795"/>
                </a:lnTo>
                <a:lnTo>
                  <a:pt x="93853" y="18795"/>
                </a:lnTo>
                <a:lnTo>
                  <a:pt x="103251" y="37591"/>
                </a:lnTo>
                <a:lnTo>
                  <a:pt x="103251" y="46862"/>
                </a:lnTo>
                <a:lnTo>
                  <a:pt x="93853" y="65659"/>
                </a:lnTo>
                <a:lnTo>
                  <a:pt x="84455" y="75057"/>
                </a:lnTo>
                <a:lnTo>
                  <a:pt x="56387" y="75057"/>
                </a:lnTo>
                <a:lnTo>
                  <a:pt x="28193" y="65659"/>
                </a:lnTo>
                <a:lnTo>
                  <a:pt x="9398" y="56261"/>
                </a:lnTo>
                <a:lnTo>
                  <a:pt x="0" y="46862"/>
                </a:lnTo>
                <a:lnTo>
                  <a:pt x="0" y="18795"/>
                </a:lnTo>
                <a:lnTo>
                  <a:pt x="18796" y="9397"/>
                </a:lnTo>
                <a:lnTo>
                  <a:pt x="28193" y="0"/>
                </a:lnTo>
                <a:lnTo>
                  <a:pt x="46862" y="93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70" name="Freeform 10270"/>
          <p:cNvSpPr/>
          <p:nvPr/>
        </p:nvSpPr>
        <p:spPr>
          <a:xfrm rot="-5400000" flipH="0" flipV="0">
            <a:off x="27252943" y="17501373"/>
            <a:ext cx="108209" cy="76198"/>
          </a:xfrm>
          <a:custGeom>
            <a:pathLst>
              <a:path w="665860" h="468884">
                <a:moveTo>
                  <a:pt x="665860" y="440689"/>
                </a:moveTo>
                <a:lnTo>
                  <a:pt x="665860" y="187452"/>
                </a:lnTo>
                <a:lnTo>
                  <a:pt x="656462" y="178181"/>
                </a:lnTo>
                <a:lnTo>
                  <a:pt x="637793" y="168783"/>
                </a:lnTo>
                <a:lnTo>
                  <a:pt x="375157" y="93726"/>
                </a:lnTo>
                <a:lnTo>
                  <a:pt x="356361" y="93726"/>
                </a:lnTo>
                <a:lnTo>
                  <a:pt x="347090" y="103123"/>
                </a:lnTo>
                <a:lnTo>
                  <a:pt x="337692" y="112521"/>
                </a:lnTo>
                <a:lnTo>
                  <a:pt x="328295" y="121919"/>
                </a:lnTo>
                <a:lnTo>
                  <a:pt x="328295" y="309498"/>
                </a:lnTo>
                <a:lnTo>
                  <a:pt x="318897" y="318769"/>
                </a:lnTo>
                <a:lnTo>
                  <a:pt x="300101" y="328167"/>
                </a:lnTo>
                <a:lnTo>
                  <a:pt x="290703" y="337565"/>
                </a:lnTo>
                <a:lnTo>
                  <a:pt x="253237" y="337565"/>
                </a:lnTo>
                <a:lnTo>
                  <a:pt x="234441" y="328167"/>
                </a:lnTo>
                <a:lnTo>
                  <a:pt x="168909" y="309498"/>
                </a:lnTo>
                <a:lnTo>
                  <a:pt x="159511" y="309498"/>
                </a:lnTo>
                <a:lnTo>
                  <a:pt x="140715" y="300101"/>
                </a:lnTo>
                <a:lnTo>
                  <a:pt x="121920" y="290703"/>
                </a:lnTo>
                <a:lnTo>
                  <a:pt x="103251" y="281305"/>
                </a:lnTo>
                <a:lnTo>
                  <a:pt x="93853" y="271907"/>
                </a:lnTo>
                <a:lnTo>
                  <a:pt x="84455" y="253111"/>
                </a:lnTo>
                <a:lnTo>
                  <a:pt x="75057" y="243712"/>
                </a:lnTo>
                <a:lnTo>
                  <a:pt x="75057" y="225043"/>
                </a:lnTo>
                <a:lnTo>
                  <a:pt x="65658" y="206247"/>
                </a:lnTo>
                <a:lnTo>
                  <a:pt x="65658" y="18795"/>
                </a:lnTo>
                <a:lnTo>
                  <a:pt x="56387" y="9397"/>
                </a:lnTo>
                <a:lnTo>
                  <a:pt x="37591" y="0"/>
                </a:lnTo>
                <a:lnTo>
                  <a:pt x="18796" y="9397"/>
                </a:lnTo>
                <a:lnTo>
                  <a:pt x="0" y="18795"/>
                </a:lnTo>
                <a:lnTo>
                  <a:pt x="0" y="215645"/>
                </a:lnTo>
                <a:lnTo>
                  <a:pt x="9398" y="234441"/>
                </a:lnTo>
                <a:lnTo>
                  <a:pt x="9398" y="253111"/>
                </a:lnTo>
                <a:lnTo>
                  <a:pt x="18796" y="271907"/>
                </a:lnTo>
                <a:lnTo>
                  <a:pt x="18796" y="281305"/>
                </a:lnTo>
                <a:lnTo>
                  <a:pt x="28193" y="300101"/>
                </a:lnTo>
                <a:lnTo>
                  <a:pt x="37591" y="309498"/>
                </a:lnTo>
                <a:lnTo>
                  <a:pt x="56387" y="328167"/>
                </a:lnTo>
                <a:lnTo>
                  <a:pt x="65658" y="337565"/>
                </a:lnTo>
                <a:lnTo>
                  <a:pt x="84455" y="346963"/>
                </a:lnTo>
                <a:lnTo>
                  <a:pt x="103251" y="356361"/>
                </a:lnTo>
                <a:lnTo>
                  <a:pt x="121920" y="365760"/>
                </a:lnTo>
                <a:lnTo>
                  <a:pt x="140715" y="375031"/>
                </a:lnTo>
                <a:lnTo>
                  <a:pt x="168909" y="384429"/>
                </a:lnTo>
                <a:lnTo>
                  <a:pt x="234441" y="403225"/>
                </a:lnTo>
                <a:lnTo>
                  <a:pt x="272033" y="403225"/>
                </a:lnTo>
                <a:lnTo>
                  <a:pt x="290703" y="403225"/>
                </a:lnTo>
                <a:lnTo>
                  <a:pt x="309499" y="393827"/>
                </a:lnTo>
                <a:lnTo>
                  <a:pt x="328295" y="393827"/>
                </a:lnTo>
                <a:lnTo>
                  <a:pt x="347090" y="384429"/>
                </a:lnTo>
                <a:lnTo>
                  <a:pt x="365759" y="365760"/>
                </a:lnTo>
                <a:lnTo>
                  <a:pt x="375157" y="346963"/>
                </a:lnTo>
                <a:lnTo>
                  <a:pt x="384556" y="337565"/>
                </a:lnTo>
                <a:lnTo>
                  <a:pt x="393954" y="318769"/>
                </a:lnTo>
                <a:lnTo>
                  <a:pt x="393954" y="290703"/>
                </a:lnTo>
                <a:lnTo>
                  <a:pt x="403352" y="271907"/>
                </a:lnTo>
                <a:lnTo>
                  <a:pt x="403352" y="168783"/>
                </a:lnTo>
                <a:lnTo>
                  <a:pt x="600202" y="225043"/>
                </a:lnTo>
                <a:lnTo>
                  <a:pt x="600202" y="459486"/>
                </a:lnTo>
                <a:lnTo>
                  <a:pt x="609600" y="468884"/>
                </a:lnTo>
                <a:lnTo>
                  <a:pt x="647191" y="468884"/>
                </a:lnTo>
                <a:lnTo>
                  <a:pt x="656462" y="45948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71" name="Freeform 10271"/>
          <p:cNvSpPr/>
          <p:nvPr/>
        </p:nvSpPr>
        <p:spPr>
          <a:xfrm rot="-5400000" flipH="0" flipV="0">
            <a:off x="27371814" y="17544024"/>
            <a:ext cx="45715" cy="35065"/>
          </a:xfrm>
          <a:custGeom>
            <a:pathLst>
              <a:path w="281305" h="215773">
                <a:moveTo>
                  <a:pt x="281305" y="196977"/>
                </a:moveTo>
                <a:lnTo>
                  <a:pt x="271908" y="65658"/>
                </a:lnTo>
                <a:lnTo>
                  <a:pt x="271908" y="112522"/>
                </a:lnTo>
                <a:lnTo>
                  <a:pt x="262510" y="131318"/>
                </a:lnTo>
                <a:lnTo>
                  <a:pt x="243714" y="140716"/>
                </a:lnTo>
                <a:lnTo>
                  <a:pt x="234316" y="150113"/>
                </a:lnTo>
                <a:lnTo>
                  <a:pt x="196850" y="150113"/>
                </a:lnTo>
                <a:lnTo>
                  <a:pt x="178054" y="140716"/>
                </a:lnTo>
                <a:lnTo>
                  <a:pt x="112522" y="121920"/>
                </a:lnTo>
                <a:lnTo>
                  <a:pt x="103124" y="121920"/>
                </a:lnTo>
                <a:lnTo>
                  <a:pt x="84328" y="112522"/>
                </a:lnTo>
                <a:lnTo>
                  <a:pt x="65533" y="112522"/>
                </a:lnTo>
                <a:lnTo>
                  <a:pt x="56262" y="93852"/>
                </a:lnTo>
                <a:lnTo>
                  <a:pt x="37466" y="84454"/>
                </a:lnTo>
                <a:lnTo>
                  <a:pt x="28068" y="75056"/>
                </a:lnTo>
                <a:lnTo>
                  <a:pt x="18670" y="56260"/>
                </a:lnTo>
                <a:lnTo>
                  <a:pt x="18670" y="37592"/>
                </a:lnTo>
                <a:lnTo>
                  <a:pt x="9271" y="18796"/>
                </a:lnTo>
                <a:lnTo>
                  <a:pt x="9271" y="0"/>
                </a:lnTo>
                <a:lnTo>
                  <a:pt x="0" y="140716"/>
                </a:lnTo>
                <a:lnTo>
                  <a:pt x="9271" y="150113"/>
                </a:lnTo>
                <a:lnTo>
                  <a:pt x="28068" y="159511"/>
                </a:lnTo>
                <a:lnTo>
                  <a:pt x="46864" y="168782"/>
                </a:lnTo>
                <a:lnTo>
                  <a:pt x="65533" y="178180"/>
                </a:lnTo>
                <a:lnTo>
                  <a:pt x="84328" y="187578"/>
                </a:lnTo>
                <a:lnTo>
                  <a:pt x="112522" y="196977"/>
                </a:lnTo>
                <a:lnTo>
                  <a:pt x="178054" y="215773"/>
                </a:lnTo>
                <a:lnTo>
                  <a:pt x="253112" y="215773"/>
                </a:lnTo>
                <a:lnTo>
                  <a:pt x="271908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72" name="Freeform 10272"/>
          <p:cNvSpPr/>
          <p:nvPr/>
        </p:nvSpPr>
        <p:spPr>
          <a:xfrm rot="-5400000" flipH="0" flipV="0">
            <a:off x="27365725" y="17495275"/>
            <a:ext cx="35044" cy="33517"/>
          </a:xfrm>
          <a:custGeom>
            <a:pathLst>
              <a:path w="215646" h="206248">
                <a:moveTo>
                  <a:pt x="215646" y="65532"/>
                </a:moveTo>
                <a:lnTo>
                  <a:pt x="196850" y="46862"/>
                </a:lnTo>
                <a:lnTo>
                  <a:pt x="187452" y="37464"/>
                </a:lnTo>
                <a:lnTo>
                  <a:pt x="168782" y="28066"/>
                </a:lnTo>
                <a:lnTo>
                  <a:pt x="149986" y="18668"/>
                </a:lnTo>
                <a:lnTo>
                  <a:pt x="131191" y="9270"/>
                </a:lnTo>
                <a:lnTo>
                  <a:pt x="103124" y="9270"/>
                </a:lnTo>
                <a:lnTo>
                  <a:pt x="93726" y="0"/>
                </a:lnTo>
                <a:lnTo>
                  <a:pt x="56260" y="0"/>
                </a:lnTo>
                <a:lnTo>
                  <a:pt x="28067" y="9270"/>
                </a:lnTo>
                <a:lnTo>
                  <a:pt x="9398" y="9270"/>
                </a:lnTo>
                <a:lnTo>
                  <a:pt x="0" y="18668"/>
                </a:lnTo>
                <a:lnTo>
                  <a:pt x="9398" y="149986"/>
                </a:lnTo>
                <a:lnTo>
                  <a:pt x="9398" y="103124"/>
                </a:lnTo>
                <a:lnTo>
                  <a:pt x="18669" y="84328"/>
                </a:lnTo>
                <a:lnTo>
                  <a:pt x="37464" y="74930"/>
                </a:lnTo>
                <a:lnTo>
                  <a:pt x="46862" y="74930"/>
                </a:lnTo>
                <a:lnTo>
                  <a:pt x="65658" y="65532"/>
                </a:lnTo>
                <a:lnTo>
                  <a:pt x="84328" y="65532"/>
                </a:lnTo>
                <a:lnTo>
                  <a:pt x="103124" y="74930"/>
                </a:lnTo>
                <a:lnTo>
                  <a:pt x="112522" y="74930"/>
                </a:lnTo>
                <a:lnTo>
                  <a:pt x="131191" y="84328"/>
                </a:lnTo>
                <a:lnTo>
                  <a:pt x="149986" y="93726"/>
                </a:lnTo>
                <a:lnTo>
                  <a:pt x="159384" y="103124"/>
                </a:lnTo>
                <a:lnTo>
                  <a:pt x="178180" y="112521"/>
                </a:lnTo>
                <a:lnTo>
                  <a:pt x="187452" y="131190"/>
                </a:lnTo>
                <a:lnTo>
                  <a:pt x="196850" y="140588"/>
                </a:lnTo>
                <a:lnTo>
                  <a:pt x="196850" y="159384"/>
                </a:lnTo>
                <a:lnTo>
                  <a:pt x="206248" y="178054"/>
                </a:lnTo>
                <a:lnTo>
                  <a:pt x="206248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73" name="Freeform 10273"/>
          <p:cNvSpPr/>
          <p:nvPr/>
        </p:nvSpPr>
        <p:spPr>
          <a:xfrm rot="-5400000" flipH="0" flipV="0">
            <a:off x="27334477" y="17503654"/>
            <a:ext cx="108209" cy="71637"/>
          </a:xfrm>
          <a:custGeom>
            <a:pathLst>
              <a:path w="665860" h="440817">
                <a:moveTo>
                  <a:pt x="665860" y="309499"/>
                </a:moveTo>
                <a:lnTo>
                  <a:pt x="665860" y="271908"/>
                </a:lnTo>
                <a:lnTo>
                  <a:pt x="656462" y="253239"/>
                </a:lnTo>
                <a:lnTo>
                  <a:pt x="656462" y="234442"/>
                </a:lnTo>
                <a:lnTo>
                  <a:pt x="647191" y="215646"/>
                </a:lnTo>
                <a:lnTo>
                  <a:pt x="647191" y="196977"/>
                </a:lnTo>
                <a:lnTo>
                  <a:pt x="637793" y="178182"/>
                </a:lnTo>
                <a:lnTo>
                  <a:pt x="628396" y="168784"/>
                </a:lnTo>
                <a:lnTo>
                  <a:pt x="618998" y="159386"/>
                </a:lnTo>
                <a:lnTo>
                  <a:pt x="609600" y="149988"/>
                </a:lnTo>
                <a:lnTo>
                  <a:pt x="600202" y="290704"/>
                </a:lnTo>
                <a:lnTo>
                  <a:pt x="600202" y="300101"/>
                </a:lnTo>
                <a:lnTo>
                  <a:pt x="590804" y="318770"/>
                </a:lnTo>
                <a:lnTo>
                  <a:pt x="590804" y="337566"/>
                </a:lnTo>
                <a:lnTo>
                  <a:pt x="581406" y="356363"/>
                </a:lnTo>
                <a:lnTo>
                  <a:pt x="572134" y="365761"/>
                </a:lnTo>
                <a:lnTo>
                  <a:pt x="487680" y="365761"/>
                </a:lnTo>
                <a:lnTo>
                  <a:pt x="468883" y="356363"/>
                </a:lnTo>
                <a:lnTo>
                  <a:pt x="450214" y="346965"/>
                </a:lnTo>
                <a:lnTo>
                  <a:pt x="440816" y="337566"/>
                </a:lnTo>
                <a:lnTo>
                  <a:pt x="431418" y="328168"/>
                </a:lnTo>
                <a:lnTo>
                  <a:pt x="412623" y="309499"/>
                </a:lnTo>
                <a:lnTo>
                  <a:pt x="412623" y="290704"/>
                </a:lnTo>
                <a:lnTo>
                  <a:pt x="403352" y="271908"/>
                </a:lnTo>
                <a:lnTo>
                  <a:pt x="403352" y="234442"/>
                </a:lnTo>
                <a:lnTo>
                  <a:pt x="393954" y="103124"/>
                </a:lnTo>
                <a:lnTo>
                  <a:pt x="375157" y="121920"/>
                </a:lnTo>
                <a:lnTo>
                  <a:pt x="365759" y="103124"/>
                </a:lnTo>
                <a:lnTo>
                  <a:pt x="356361" y="93726"/>
                </a:lnTo>
                <a:lnTo>
                  <a:pt x="347090" y="75058"/>
                </a:lnTo>
                <a:lnTo>
                  <a:pt x="328295" y="65660"/>
                </a:lnTo>
                <a:lnTo>
                  <a:pt x="309499" y="56262"/>
                </a:lnTo>
                <a:lnTo>
                  <a:pt x="300101" y="46864"/>
                </a:lnTo>
                <a:lnTo>
                  <a:pt x="281305" y="37465"/>
                </a:lnTo>
                <a:lnTo>
                  <a:pt x="253237" y="28067"/>
                </a:lnTo>
                <a:lnTo>
                  <a:pt x="234441" y="18669"/>
                </a:lnTo>
                <a:lnTo>
                  <a:pt x="168909" y="0"/>
                </a:lnTo>
                <a:lnTo>
                  <a:pt x="131317" y="0"/>
                </a:lnTo>
                <a:lnTo>
                  <a:pt x="84455" y="0"/>
                </a:lnTo>
                <a:lnTo>
                  <a:pt x="65658" y="9398"/>
                </a:lnTo>
                <a:lnTo>
                  <a:pt x="56387" y="18669"/>
                </a:lnTo>
                <a:lnTo>
                  <a:pt x="37591" y="37465"/>
                </a:lnTo>
                <a:lnTo>
                  <a:pt x="18796" y="56262"/>
                </a:lnTo>
                <a:lnTo>
                  <a:pt x="9398" y="65660"/>
                </a:lnTo>
                <a:lnTo>
                  <a:pt x="9398" y="84456"/>
                </a:lnTo>
                <a:lnTo>
                  <a:pt x="0" y="103124"/>
                </a:lnTo>
                <a:lnTo>
                  <a:pt x="0" y="178182"/>
                </a:lnTo>
                <a:lnTo>
                  <a:pt x="9398" y="206248"/>
                </a:lnTo>
                <a:lnTo>
                  <a:pt x="9398" y="225044"/>
                </a:lnTo>
                <a:lnTo>
                  <a:pt x="18796" y="243840"/>
                </a:lnTo>
                <a:lnTo>
                  <a:pt x="28193" y="253239"/>
                </a:lnTo>
                <a:lnTo>
                  <a:pt x="37591" y="271908"/>
                </a:lnTo>
                <a:lnTo>
                  <a:pt x="46862" y="271908"/>
                </a:lnTo>
                <a:lnTo>
                  <a:pt x="56387" y="290704"/>
                </a:lnTo>
                <a:lnTo>
                  <a:pt x="65658" y="149988"/>
                </a:lnTo>
                <a:lnTo>
                  <a:pt x="65658" y="112522"/>
                </a:lnTo>
                <a:lnTo>
                  <a:pt x="75057" y="93726"/>
                </a:lnTo>
                <a:lnTo>
                  <a:pt x="84455" y="84456"/>
                </a:lnTo>
                <a:lnTo>
                  <a:pt x="93853" y="75058"/>
                </a:lnTo>
                <a:lnTo>
                  <a:pt x="112649" y="65660"/>
                </a:lnTo>
                <a:lnTo>
                  <a:pt x="168909" y="65660"/>
                </a:lnTo>
                <a:lnTo>
                  <a:pt x="234441" y="84456"/>
                </a:lnTo>
                <a:lnTo>
                  <a:pt x="243839" y="93726"/>
                </a:lnTo>
                <a:lnTo>
                  <a:pt x="262635" y="93726"/>
                </a:lnTo>
                <a:lnTo>
                  <a:pt x="272033" y="103124"/>
                </a:lnTo>
                <a:lnTo>
                  <a:pt x="290703" y="112522"/>
                </a:lnTo>
                <a:lnTo>
                  <a:pt x="300101" y="131318"/>
                </a:lnTo>
                <a:lnTo>
                  <a:pt x="309499" y="140716"/>
                </a:lnTo>
                <a:lnTo>
                  <a:pt x="318897" y="159386"/>
                </a:lnTo>
                <a:lnTo>
                  <a:pt x="328295" y="178182"/>
                </a:lnTo>
                <a:lnTo>
                  <a:pt x="328295" y="215646"/>
                </a:lnTo>
                <a:lnTo>
                  <a:pt x="337692" y="346965"/>
                </a:lnTo>
                <a:lnTo>
                  <a:pt x="356361" y="337566"/>
                </a:lnTo>
                <a:lnTo>
                  <a:pt x="365759" y="346965"/>
                </a:lnTo>
                <a:lnTo>
                  <a:pt x="375157" y="365761"/>
                </a:lnTo>
                <a:lnTo>
                  <a:pt x="384556" y="375159"/>
                </a:lnTo>
                <a:lnTo>
                  <a:pt x="403352" y="384557"/>
                </a:lnTo>
                <a:lnTo>
                  <a:pt x="422021" y="403225"/>
                </a:lnTo>
                <a:lnTo>
                  <a:pt x="431418" y="412623"/>
                </a:lnTo>
                <a:lnTo>
                  <a:pt x="450214" y="422021"/>
                </a:lnTo>
                <a:lnTo>
                  <a:pt x="478282" y="422021"/>
                </a:lnTo>
                <a:lnTo>
                  <a:pt x="497078" y="431419"/>
                </a:lnTo>
                <a:lnTo>
                  <a:pt x="515874" y="440817"/>
                </a:lnTo>
                <a:lnTo>
                  <a:pt x="534542" y="440817"/>
                </a:lnTo>
                <a:lnTo>
                  <a:pt x="562736" y="440817"/>
                </a:lnTo>
                <a:lnTo>
                  <a:pt x="581406" y="431419"/>
                </a:lnTo>
                <a:lnTo>
                  <a:pt x="600202" y="422021"/>
                </a:lnTo>
                <a:lnTo>
                  <a:pt x="609600" y="412623"/>
                </a:lnTo>
                <a:lnTo>
                  <a:pt x="628396" y="403225"/>
                </a:lnTo>
                <a:lnTo>
                  <a:pt x="628396" y="393827"/>
                </a:lnTo>
                <a:lnTo>
                  <a:pt x="647191" y="384557"/>
                </a:lnTo>
                <a:lnTo>
                  <a:pt x="656462" y="365761"/>
                </a:lnTo>
                <a:lnTo>
                  <a:pt x="656462" y="346965"/>
                </a:lnTo>
                <a:lnTo>
                  <a:pt x="665860" y="32816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74" name="Freeform 10274"/>
          <p:cNvSpPr/>
          <p:nvPr/>
        </p:nvSpPr>
        <p:spPr>
          <a:xfrm rot="-5400000" flipH="0" flipV="0">
            <a:off x="27153123" y="17752064"/>
            <a:ext cx="108189" cy="77726"/>
          </a:xfrm>
          <a:custGeom>
            <a:pathLst>
              <a:path w="665734" h="478282">
                <a:moveTo>
                  <a:pt x="665734" y="346963"/>
                </a:moveTo>
                <a:lnTo>
                  <a:pt x="665734" y="178181"/>
                </a:lnTo>
                <a:lnTo>
                  <a:pt x="647066" y="168783"/>
                </a:lnTo>
                <a:lnTo>
                  <a:pt x="609474" y="168783"/>
                </a:lnTo>
                <a:lnTo>
                  <a:pt x="600075" y="178181"/>
                </a:lnTo>
                <a:lnTo>
                  <a:pt x="600075" y="337692"/>
                </a:lnTo>
                <a:lnTo>
                  <a:pt x="590804" y="356361"/>
                </a:lnTo>
                <a:lnTo>
                  <a:pt x="590804" y="375158"/>
                </a:lnTo>
                <a:lnTo>
                  <a:pt x="581406" y="393954"/>
                </a:lnTo>
                <a:lnTo>
                  <a:pt x="562610" y="403225"/>
                </a:lnTo>
                <a:lnTo>
                  <a:pt x="496951" y="403225"/>
                </a:lnTo>
                <a:lnTo>
                  <a:pt x="487553" y="393954"/>
                </a:lnTo>
                <a:lnTo>
                  <a:pt x="468884" y="384556"/>
                </a:lnTo>
                <a:lnTo>
                  <a:pt x="450089" y="375158"/>
                </a:lnTo>
                <a:lnTo>
                  <a:pt x="431293" y="365759"/>
                </a:lnTo>
                <a:lnTo>
                  <a:pt x="421895" y="346963"/>
                </a:lnTo>
                <a:lnTo>
                  <a:pt x="412497" y="328167"/>
                </a:lnTo>
                <a:lnTo>
                  <a:pt x="403225" y="309499"/>
                </a:lnTo>
                <a:lnTo>
                  <a:pt x="403225" y="196977"/>
                </a:lnTo>
                <a:lnTo>
                  <a:pt x="393827" y="178181"/>
                </a:lnTo>
                <a:lnTo>
                  <a:pt x="384429" y="168783"/>
                </a:lnTo>
                <a:lnTo>
                  <a:pt x="365633" y="159511"/>
                </a:lnTo>
                <a:lnTo>
                  <a:pt x="346965" y="168783"/>
                </a:lnTo>
                <a:lnTo>
                  <a:pt x="337567" y="178181"/>
                </a:lnTo>
                <a:lnTo>
                  <a:pt x="328169" y="196977"/>
                </a:lnTo>
                <a:lnTo>
                  <a:pt x="328169" y="300101"/>
                </a:lnTo>
                <a:lnTo>
                  <a:pt x="318771" y="318896"/>
                </a:lnTo>
                <a:lnTo>
                  <a:pt x="300101" y="328167"/>
                </a:lnTo>
                <a:lnTo>
                  <a:pt x="290703" y="337692"/>
                </a:lnTo>
                <a:lnTo>
                  <a:pt x="253112" y="337692"/>
                </a:lnTo>
                <a:lnTo>
                  <a:pt x="234443" y="328167"/>
                </a:lnTo>
                <a:lnTo>
                  <a:pt x="168783" y="309499"/>
                </a:lnTo>
                <a:lnTo>
                  <a:pt x="159385" y="309499"/>
                </a:lnTo>
                <a:lnTo>
                  <a:pt x="140590" y="300101"/>
                </a:lnTo>
                <a:lnTo>
                  <a:pt x="121794" y="290703"/>
                </a:lnTo>
                <a:lnTo>
                  <a:pt x="112523" y="281305"/>
                </a:lnTo>
                <a:lnTo>
                  <a:pt x="93726" y="262635"/>
                </a:lnTo>
                <a:lnTo>
                  <a:pt x="84328" y="243839"/>
                </a:lnTo>
                <a:lnTo>
                  <a:pt x="74930" y="225043"/>
                </a:lnTo>
                <a:lnTo>
                  <a:pt x="65532" y="206375"/>
                </a:lnTo>
                <a:lnTo>
                  <a:pt x="65532" y="18795"/>
                </a:lnTo>
                <a:lnTo>
                  <a:pt x="56262" y="9398"/>
                </a:lnTo>
                <a:lnTo>
                  <a:pt x="37466" y="0"/>
                </a:lnTo>
                <a:lnTo>
                  <a:pt x="18670" y="9398"/>
                </a:lnTo>
                <a:lnTo>
                  <a:pt x="0" y="18795"/>
                </a:lnTo>
                <a:lnTo>
                  <a:pt x="0" y="206375"/>
                </a:lnTo>
                <a:lnTo>
                  <a:pt x="9272" y="225043"/>
                </a:lnTo>
                <a:lnTo>
                  <a:pt x="9272" y="243839"/>
                </a:lnTo>
                <a:lnTo>
                  <a:pt x="18670" y="262635"/>
                </a:lnTo>
                <a:lnTo>
                  <a:pt x="28068" y="281305"/>
                </a:lnTo>
                <a:lnTo>
                  <a:pt x="37466" y="300101"/>
                </a:lnTo>
                <a:lnTo>
                  <a:pt x="46864" y="309499"/>
                </a:lnTo>
                <a:lnTo>
                  <a:pt x="56262" y="328167"/>
                </a:lnTo>
                <a:lnTo>
                  <a:pt x="74930" y="337692"/>
                </a:lnTo>
                <a:lnTo>
                  <a:pt x="84328" y="346963"/>
                </a:lnTo>
                <a:lnTo>
                  <a:pt x="103124" y="356361"/>
                </a:lnTo>
                <a:lnTo>
                  <a:pt x="121794" y="365759"/>
                </a:lnTo>
                <a:lnTo>
                  <a:pt x="140590" y="375158"/>
                </a:lnTo>
                <a:lnTo>
                  <a:pt x="168783" y="384556"/>
                </a:lnTo>
                <a:lnTo>
                  <a:pt x="234443" y="403225"/>
                </a:lnTo>
                <a:lnTo>
                  <a:pt x="300101" y="403225"/>
                </a:lnTo>
                <a:lnTo>
                  <a:pt x="318771" y="393954"/>
                </a:lnTo>
                <a:lnTo>
                  <a:pt x="337567" y="393954"/>
                </a:lnTo>
                <a:lnTo>
                  <a:pt x="346965" y="375158"/>
                </a:lnTo>
                <a:lnTo>
                  <a:pt x="356363" y="365759"/>
                </a:lnTo>
                <a:lnTo>
                  <a:pt x="365633" y="384556"/>
                </a:lnTo>
                <a:lnTo>
                  <a:pt x="375031" y="403225"/>
                </a:lnTo>
                <a:lnTo>
                  <a:pt x="393827" y="412623"/>
                </a:lnTo>
                <a:lnTo>
                  <a:pt x="403225" y="422020"/>
                </a:lnTo>
                <a:lnTo>
                  <a:pt x="421895" y="440816"/>
                </a:lnTo>
                <a:lnTo>
                  <a:pt x="440691" y="450214"/>
                </a:lnTo>
                <a:lnTo>
                  <a:pt x="459487" y="459485"/>
                </a:lnTo>
                <a:lnTo>
                  <a:pt x="478282" y="468884"/>
                </a:lnTo>
                <a:lnTo>
                  <a:pt x="496951" y="468884"/>
                </a:lnTo>
                <a:lnTo>
                  <a:pt x="506349" y="478282"/>
                </a:lnTo>
                <a:lnTo>
                  <a:pt x="534544" y="478282"/>
                </a:lnTo>
                <a:lnTo>
                  <a:pt x="553213" y="468884"/>
                </a:lnTo>
                <a:lnTo>
                  <a:pt x="572008" y="468884"/>
                </a:lnTo>
                <a:lnTo>
                  <a:pt x="590804" y="459485"/>
                </a:lnTo>
                <a:lnTo>
                  <a:pt x="600075" y="459485"/>
                </a:lnTo>
                <a:lnTo>
                  <a:pt x="618872" y="440816"/>
                </a:lnTo>
                <a:lnTo>
                  <a:pt x="628270" y="431418"/>
                </a:lnTo>
                <a:lnTo>
                  <a:pt x="647066" y="422020"/>
                </a:lnTo>
                <a:lnTo>
                  <a:pt x="656337" y="403225"/>
                </a:lnTo>
                <a:lnTo>
                  <a:pt x="656337" y="384556"/>
                </a:lnTo>
                <a:lnTo>
                  <a:pt x="665734" y="36575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75" name="Freeform 10275"/>
          <p:cNvSpPr/>
          <p:nvPr/>
        </p:nvSpPr>
        <p:spPr>
          <a:xfrm rot="-5400000" flipH="0" flipV="0">
            <a:off x="27245328" y="17830543"/>
            <a:ext cx="16758" cy="12197"/>
          </a:xfrm>
          <a:custGeom>
            <a:pathLst>
              <a:path w="103124" h="75056">
                <a:moveTo>
                  <a:pt x="46864" y="9398"/>
                </a:moveTo>
                <a:lnTo>
                  <a:pt x="74930" y="18796"/>
                </a:lnTo>
                <a:lnTo>
                  <a:pt x="93726" y="18796"/>
                </a:lnTo>
                <a:lnTo>
                  <a:pt x="103124" y="37464"/>
                </a:lnTo>
                <a:lnTo>
                  <a:pt x="103124" y="46862"/>
                </a:lnTo>
                <a:lnTo>
                  <a:pt x="93726" y="65658"/>
                </a:lnTo>
                <a:lnTo>
                  <a:pt x="84328" y="75056"/>
                </a:lnTo>
                <a:lnTo>
                  <a:pt x="56262" y="75056"/>
                </a:lnTo>
                <a:lnTo>
                  <a:pt x="28068" y="65658"/>
                </a:lnTo>
                <a:lnTo>
                  <a:pt x="9272" y="56260"/>
                </a:lnTo>
                <a:lnTo>
                  <a:pt x="0" y="46862"/>
                </a:lnTo>
                <a:lnTo>
                  <a:pt x="0" y="18796"/>
                </a:lnTo>
                <a:lnTo>
                  <a:pt x="18670" y="9398"/>
                </a:lnTo>
                <a:lnTo>
                  <a:pt x="28068" y="0"/>
                </a:lnTo>
                <a:lnTo>
                  <a:pt x="46864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76" name="Freeform 10276"/>
          <p:cNvSpPr/>
          <p:nvPr/>
        </p:nvSpPr>
        <p:spPr>
          <a:xfrm rot="-5400000" flipH="0" flipV="0">
            <a:off x="27265905" y="17752074"/>
            <a:ext cx="108189" cy="77705"/>
          </a:xfrm>
          <a:custGeom>
            <a:pathLst>
              <a:path w="665734" h="478154">
                <a:moveTo>
                  <a:pt x="665734" y="346963"/>
                </a:moveTo>
                <a:lnTo>
                  <a:pt x="665734" y="178054"/>
                </a:lnTo>
                <a:lnTo>
                  <a:pt x="647066" y="168655"/>
                </a:lnTo>
                <a:lnTo>
                  <a:pt x="609474" y="168655"/>
                </a:lnTo>
                <a:lnTo>
                  <a:pt x="600075" y="178054"/>
                </a:lnTo>
                <a:lnTo>
                  <a:pt x="600075" y="337565"/>
                </a:lnTo>
                <a:lnTo>
                  <a:pt x="590804" y="356234"/>
                </a:lnTo>
                <a:lnTo>
                  <a:pt x="590804" y="375030"/>
                </a:lnTo>
                <a:lnTo>
                  <a:pt x="581406" y="393827"/>
                </a:lnTo>
                <a:lnTo>
                  <a:pt x="562610" y="403225"/>
                </a:lnTo>
                <a:lnTo>
                  <a:pt x="496951" y="403225"/>
                </a:lnTo>
                <a:lnTo>
                  <a:pt x="487553" y="393827"/>
                </a:lnTo>
                <a:lnTo>
                  <a:pt x="468884" y="384429"/>
                </a:lnTo>
                <a:lnTo>
                  <a:pt x="450089" y="375030"/>
                </a:lnTo>
                <a:lnTo>
                  <a:pt x="431293" y="365632"/>
                </a:lnTo>
                <a:lnTo>
                  <a:pt x="421895" y="346963"/>
                </a:lnTo>
                <a:lnTo>
                  <a:pt x="412497" y="328168"/>
                </a:lnTo>
                <a:lnTo>
                  <a:pt x="403225" y="309372"/>
                </a:lnTo>
                <a:lnTo>
                  <a:pt x="403225" y="196850"/>
                </a:lnTo>
                <a:lnTo>
                  <a:pt x="393827" y="178054"/>
                </a:lnTo>
                <a:lnTo>
                  <a:pt x="384429" y="168655"/>
                </a:lnTo>
                <a:lnTo>
                  <a:pt x="365633" y="159384"/>
                </a:lnTo>
                <a:lnTo>
                  <a:pt x="346965" y="168655"/>
                </a:lnTo>
                <a:lnTo>
                  <a:pt x="337567" y="178054"/>
                </a:lnTo>
                <a:lnTo>
                  <a:pt x="328169" y="196850"/>
                </a:lnTo>
                <a:lnTo>
                  <a:pt x="328169" y="299974"/>
                </a:lnTo>
                <a:lnTo>
                  <a:pt x="318771" y="318770"/>
                </a:lnTo>
                <a:lnTo>
                  <a:pt x="300101" y="328168"/>
                </a:lnTo>
                <a:lnTo>
                  <a:pt x="290703" y="337565"/>
                </a:lnTo>
                <a:lnTo>
                  <a:pt x="253112" y="337565"/>
                </a:lnTo>
                <a:lnTo>
                  <a:pt x="234443" y="328168"/>
                </a:lnTo>
                <a:lnTo>
                  <a:pt x="168783" y="309372"/>
                </a:lnTo>
                <a:lnTo>
                  <a:pt x="159385" y="309372"/>
                </a:lnTo>
                <a:lnTo>
                  <a:pt x="140590" y="299974"/>
                </a:lnTo>
                <a:lnTo>
                  <a:pt x="121794" y="290703"/>
                </a:lnTo>
                <a:lnTo>
                  <a:pt x="112523" y="281304"/>
                </a:lnTo>
                <a:lnTo>
                  <a:pt x="93726" y="262508"/>
                </a:lnTo>
                <a:lnTo>
                  <a:pt x="84328" y="243712"/>
                </a:lnTo>
                <a:lnTo>
                  <a:pt x="74930" y="225044"/>
                </a:lnTo>
                <a:lnTo>
                  <a:pt x="65532" y="206248"/>
                </a:lnTo>
                <a:lnTo>
                  <a:pt x="65532" y="18669"/>
                </a:lnTo>
                <a:lnTo>
                  <a:pt x="56262" y="9271"/>
                </a:lnTo>
                <a:lnTo>
                  <a:pt x="37466" y="0"/>
                </a:lnTo>
                <a:lnTo>
                  <a:pt x="18670" y="9271"/>
                </a:lnTo>
                <a:lnTo>
                  <a:pt x="0" y="18669"/>
                </a:lnTo>
                <a:lnTo>
                  <a:pt x="0" y="206248"/>
                </a:lnTo>
                <a:lnTo>
                  <a:pt x="9272" y="225044"/>
                </a:lnTo>
                <a:lnTo>
                  <a:pt x="9272" y="243712"/>
                </a:lnTo>
                <a:lnTo>
                  <a:pt x="18670" y="262508"/>
                </a:lnTo>
                <a:lnTo>
                  <a:pt x="28068" y="281304"/>
                </a:lnTo>
                <a:lnTo>
                  <a:pt x="37466" y="299974"/>
                </a:lnTo>
                <a:lnTo>
                  <a:pt x="46864" y="309372"/>
                </a:lnTo>
                <a:lnTo>
                  <a:pt x="56262" y="328168"/>
                </a:lnTo>
                <a:lnTo>
                  <a:pt x="74930" y="337565"/>
                </a:lnTo>
                <a:lnTo>
                  <a:pt x="84328" y="346963"/>
                </a:lnTo>
                <a:lnTo>
                  <a:pt x="103124" y="356234"/>
                </a:lnTo>
                <a:lnTo>
                  <a:pt x="121794" y="365632"/>
                </a:lnTo>
                <a:lnTo>
                  <a:pt x="140590" y="375030"/>
                </a:lnTo>
                <a:lnTo>
                  <a:pt x="168783" y="384429"/>
                </a:lnTo>
                <a:lnTo>
                  <a:pt x="234443" y="403225"/>
                </a:lnTo>
                <a:lnTo>
                  <a:pt x="300101" y="403225"/>
                </a:lnTo>
                <a:lnTo>
                  <a:pt x="318771" y="393827"/>
                </a:lnTo>
                <a:lnTo>
                  <a:pt x="337567" y="393827"/>
                </a:lnTo>
                <a:lnTo>
                  <a:pt x="346965" y="375030"/>
                </a:lnTo>
                <a:lnTo>
                  <a:pt x="356363" y="365632"/>
                </a:lnTo>
                <a:lnTo>
                  <a:pt x="365633" y="384429"/>
                </a:lnTo>
                <a:lnTo>
                  <a:pt x="375031" y="403225"/>
                </a:lnTo>
                <a:lnTo>
                  <a:pt x="393827" y="412496"/>
                </a:lnTo>
                <a:lnTo>
                  <a:pt x="403225" y="421894"/>
                </a:lnTo>
                <a:lnTo>
                  <a:pt x="421895" y="440689"/>
                </a:lnTo>
                <a:lnTo>
                  <a:pt x="440691" y="450087"/>
                </a:lnTo>
                <a:lnTo>
                  <a:pt x="459487" y="459358"/>
                </a:lnTo>
                <a:lnTo>
                  <a:pt x="478282" y="468756"/>
                </a:lnTo>
                <a:lnTo>
                  <a:pt x="496951" y="468756"/>
                </a:lnTo>
                <a:lnTo>
                  <a:pt x="506349" y="478154"/>
                </a:lnTo>
                <a:lnTo>
                  <a:pt x="534544" y="478154"/>
                </a:lnTo>
                <a:lnTo>
                  <a:pt x="553213" y="468756"/>
                </a:lnTo>
                <a:lnTo>
                  <a:pt x="572008" y="468756"/>
                </a:lnTo>
                <a:lnTo>
                  <a:pt x="590804" y="459358"/>
                </a:lnTo>
                <a:lnTo>
                  <a:pt x="600075" y="459358"/>
                </a:lnTo>
                <a:lnTo>
                  <a:pt x="618872" y="440689"/>
                </a:lnTo>
                <a:lnTo>
                  <a:pt x="628270" y="431291"/>
                </a:lnTo>
                <a:lnTo>
                  <a:pt x="647066" y="421894"/>
                </a:lnTo>
                <a:lnTo>
                  <a:pt x="656337" y="403225"/>
                </a:lnTo>
                <a:lnTo>
                  <a:pt x="656337" y="384429"/>
                </a:lnTo>
                <a:lnTo>
                  <a:pt x="665734" y="36563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77" name="Freeform 10277"/>
          <p:cNvSpPr/>
          <p:nvPr/>
        </p:nvSpPr>
        <p:spPr>
          <a:xfrm rot="-5400000" flipH="0" flipV="0">
            <a:off x="27348955" y="17757399"/>
            <a:ext cx="97518" cy="77726"/>
          </a:xfrm>
          <a:custGeom>
            <a:pathLst>
              <a:path w="600075" h="478282">
                <a:moveTo>
                  <a:pt x="600075" y="459486"/>
                </a:moveTo>
                <a:lnTo>
                  <a:pt x="600075" y="328296"/>
                </a:lnTo>
                <a:lnTo>
                  <a:pt x="600075" y="337694"/>
                </a:lnTo>
                <a:lnTo>
                  <a:pt x="590804" y="365760"/>
                </a:lnTo>
                <a:lnTo>
                  <a:pt x="590804" y="375158"/>
                </a:lnTo>
                <a:lnTo>
                  <a:pt x="581406" y="393954"/>
                </a:lnTo>
                <a:lnTo>
                  <a:pt x="562610" y="403352"/>
                </a:lnTo>
                <a:lnTo>
                  <a:pt x="553213" y="403352"/>
                </a:lnTo>
                <a:lnTo>
                  <a:pt x="534544" y="412624"/>
                </a:lnTo>
                <a:lnTo>
                  <a:pt x="515748" y="412624"/>
                </a:lnTo>
                <a:lnTo>
                  <a:pt x="496951" y="403352"/>
                </a:lnTo>
                <a:lnTo>
                  <a:pt x="478282" y="393954"/>
                </a:lnTo>
                <a:lnTo>
                  <a:pt x="468884" y="384556"/>
                </a:lnTo>
                <a:lnTo>
                  <a:pt x="450089" y="365760"/>
                </a:lnTo>
                <a:lnTo>
                  <a:pt x="56262" y="9399"/>
                </a:lnTo>
                <a:lnTo>
                  <a:pt x="37466" y="0"/>
                </a:lnTo>
                <a:lnTo>
                  <a:pt x="18670" y="9399"/>
                </a:lnTo>
                <a:lnTo>
                  <a:pt x="0" y="18797"/>
                </a:lnTo>
                <a:lnTo>
                  <a:pt x="0" y="328296"/>
                </a:lnTo>
                <a:lnTo>
                  <a:pt x="18670" y="337694"/>
                </a:lnTo>
                <a:lnTo>
                  <a:pt x="37466" y="347092"/>
                </a:lnTo>
                <a:lnTo>
                  <a:pt x="46864" y="337694"/>
                </a:lnTo>
                <a:lnTo>
                  <a:pt x="65532" y="328296"/>
                </a:lnTo>
                <a:lnTo>
                  <a:pt x="65532" y="112523"/>
                </a:lnTo>
                <a:lnTo>
                  <a:pt x="403225" y="412624"/>
                </a:lnTo>
                <a:lnTo>
                  <a:pt x="403225" y="422022"/>
                </a:lnTo>
                <a:lnTo>
                  <a:pt x="421895" y="440818"/>
                </a:lnTo>
                <a:lnTo>
                  <a:pt x="440691" y="450216"/>
                </a:lnTo>
                <a:lnTo>
                  <a:pt x="459487" y="459486"/>
                </a:lnTo>
                <a:lnTo>
                  <a:pt x="478282" y="468884"/>
                </a:lnTo>
                <a:lnTo>
                  <a:pt x="496951" y="468884"/>
                </a:lnTo>
                <a:lnTo>
                  <a:pt x="515748" y="478282"/>
                </a:lnTo>
                <a:lnTo>
                  <a:pt x="543815" y="478282"/>
                </a:lnTo>
                <a:lnTo>
                  <a:pt x="562610" y="468884"/>
                </a:lnTo>
                <a:lnTo>
                  <a:pt x="581406" y="46888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78" name="Freeform 10278"/>
          <p:cNvSpPr/>
          <p:nvPr/>
        </p:nvSpPr>
        <p:spPr>
          <a:xfrm rot="-5400000" flipH="0" flipV="0">
            <a:off x="27393906" y="17724645"/>
            <a:ext cx="27429" cy="51803"/>
          </a:xfrm>
          <a:custGeom>
            <a:pathLst>
              <a:path w="168783" h="318769">
                <a:moveTo>
                  <a:pt x="168783" y="206375"/>
                </a:moveTo>
                <a:lnTo>
                  <a:pt x="168783" y="168783"/>
                </a:lnTo>
                <a:lnTo>
                  <a:pt x="159386" y="140588"/>
                </a:lnTo>
                <a:lnTo>
                  <a:pt x="159386" y="121919"/>
                </a:lnTo>
                <a:lnTo>
                  <a:pt x="150115" y="103124"/>
                </a:lnTo>
                <a:lnTo>
                  <a:pt x="140717" y="93726"/>
                </a:lnTo>
                <a:lnTo>
                  <a:pt x="131319" y="75057"/>
                </a:lnTo>
                <a:lnTo>
                  <a:pt x="121921" y="65658"/>
                </a:lnTo>
                <a:lnTo>
                  <a:pt x="103124" y="46862"/>
                </a:lnTo>
                <a:lnTo>
                  <a:pt x="93853" y="37464"/>
                </a:lnTo>
                <a:lnTo>
                  <a:pt x="75057" y="18795"/>
                </a:lnTo>
                <a:lnTo>
                  <a:pt x="56262" y="9398"/>
                </a:lnTo>
                <a:lnTo>
                  <a:pt x="56262" y="0"/>
                </a:lnTo>
                <a:lnTo>
                  <a:pt x="28195" y="0"/>
                </a:lnTo>
                <a:lnTo>
                  <a:pt x="9398" y="9398"/>
                </a:lnTo>
                <a:lnTo>
                  <a:pt x="0" y="28066"/>
                </a:lnTo>
                <a:lnTo>
                  <a:pt x="0" y="37464"/>
                </a:lnTo>
                <a:lnTo>
                  <a:pt x="9398" y="56260"/>
                </a:lnTo>
                <a:lnTo>
                  <a:pt x="28195" y="65658"/>
                </a:lnTo>
                <a:lnTo>
                  <a:pt x="37593" y="75057"/>
                </a:lnTo>
                <a:lnTo>
                  <a:pt x="56262" y="93726"/>
                </a:lnTo>
                <a:lnTo>
                  <a:pt x="75057" y="121919"/>
                </a:lnTo>
                <a:lnTo>
                  <a:pt x="84455" y="140588"/>
                </a:lnTo>
                <a:lnTo>
                  <a:pt x="93853" y="149986"/>
                </a:lnTo>
                <a:lnTo>
                  <a:pt x="103124" y="168783"/>
                </a:lnTo>
                <a:lnTo>
                  <a:pt x="103124" y="318769"/>
                </a:lnTo>
                <a:lnTo>
                  <a:pt x="121921" y="309499"/>
                </a:lnTo>
                <a:lnTo>
                  <a:pt x="131319" y="290703"/>
                </a:lnTo>
                <a:lnTo>
                  <a:pt x="150115" y="281305"/>
                </a:lnTo>
                <a:lnTo>
                  <a:pt x="159386" y="262635"/>
                </a:lnTo>
                <a:lnTo>
                  <a:pt x="159386" y="243839"/>
                </a:lnTo>
                <a:lnTo>
                  <a:pt x="168783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79" name="Freeform 10279"/>
          <p:cNvSpPr/>
          <p:nvPr/>
        </p:nvSpPr>
        <p:spPr>
          <a:xfrm rot="-5400000" flipH="0" flipV="0">
            <a:off x="27153113" y="18005045"/>
            <a:ext cx="108209" cy="77726"/>
          </a:xfrm>
          <a:custGeom>
            <a:pathLst>
              <a:path w="665862" h="478282">
                <a:moveTo>
                  <a:pt x="665862" y="346963"/>
                </a:moveTo>
                <a:lnTo>
                  <a:pt x="665862" y="178181"/>
                </a:lnTo>
                <a:lnTo>
                  <a:pt x="647065" y="168783"/>
                </a:lnTo>
                <a:lnTo>
                  <a:pt x="609600" y="168783"/>
                </a:lnTo>
                <a:lnTo>
                  <a:pt x="600203" y="178181"/>
                </a:lnTo>
                <a:lnTo>
                  <a:pt x="600203" y="337692"/>
                </a:lnTo>
                <a:lnTo>
                  <a:pt x="590805" y="356361"/>
                </a:lnTo>
                <a:lnTo>
                  <a:pt x="590805" y="375158"/>
                </a:lnTo>
                <a:lnTo>
                  <a:pt x="581407" y="393954"/>
                </a:lnTo>
                <a:lnTo>
                  <a:pt x="562611" y="403225"/>
                </a:lnTo>
                <a:lnTo>
                  <a:pt x="497079" y="403225"/>
                </a:lnTo>
                <a:lnTo>
                  <a:pt x="487681" y="393954"/>
                </a:lnTo>
                <a:lnTo>
                  <a:pt x="468885" y="384556"/>
                </a:lnTo>
                <a:lnTo>
                  <a:pt x="450089" y="375158"/>
                </a:lnTo>
                <a:lnTo>
                  <a:pt x="431419" y="365759"/>
                </a:lnTo>
                <a:lnTo>
                  <a:pt x="422021" y="346963"/>
                </a:lnTo>
                <a:lnTo>
                  <a:pt x="412623" y="328167"/>
                </a:lnTo>
                <a:lnTo>
                  <a:pt x="403225" y="309499"/>
                </a:lnTo>
                <a:lnTo>
                  <a:pt x="403225" y="196977"/>
                </a:lnTo>
                <a:lnTo>
                  <a:pt x="393828" y="178181"/>
                </a:lnTo>
                <a:lnTo>
                  <a:pt x="384557" y="168783"/>
                </a:lnTo>
                <a:lnTo>
                  <a:pt x="365761" y="159511"/>
                </a:lnTo>
                <a:lnTo>
                  <a:pt x="346965" y="168783"/>
                </a:lnTo>
                <a:lnTo>
                  <a:pt x="337566" y="178181"/>
                </a:lnTo>
                <a:lnTo>
                  <a:pt x="328295" y="196977"/>
                </a:lnTo>
                <a:lnTo>
                  <a:pt x="328295" y="300101"/>
                </a:lnTo>
                <a:lnTo>
                  <a:pt x="318770" y="318896"/>
                </a:lnTo>
                <a:lnTo>
                  <a:pt x="300101" y="328167"/>
                </a:lnTo>
                <a:lnTo>
                  <a:pt x="290704" y="337692"/>
                </a:lnTo>
                <a:lnTo>
                  <a:pt x="253239" y="337692"/>
                </a:lnTo>
                <a:lnTo>
                  <a:pt x="234442" y="328167"/>
                </a:lnTo>
                <a:lnTo>
                  <a:pt x="168784" y="309499"/>
                </a:lnTo>
                <a:lnTo>
                  <a:pt x="159386" y="309499"/>
                </a:lnTo>
                <a:lnTo>
                  <a:pt x="140716" y="300101"/>
                </a:lnTo>
                <a:lnTo>
                  <a:pt x="121920" y="290703"/>
                </a:lnTo>
                <a:lnTo>
                  <a:pt x="112522" y="281305"/>
                </a:lnTo>
                <a:lnTo>
                  <a:pt x="93854" y="262635"/>
                </a:lnTo>
                <a:lnTo>
                  <a:pt x="84456" y="243839"/>
                </a:lnTo>
                <a:lnTo>
                  <a:pt x="75058" y="225043"/>
                </a:lnTo>
                <a:lnTo>
                  <a:pt x="65660" y="206375"/>
                </a:lnTo>
                <a:lnTo>
                  <a:pt x="65660" y="18795"/>
                </a:lnTo>
                <a:lnTo>
                  <a:pt x="56262" y="9398"/>
                </a:lnTo>
                <a:lnTo>
                  <a:pt x="37592" y="0"/>
                </a:lnTo>
                <a:lnTo>
                  <a:pt x="18669" y="9398"/>
                </a:lnTo>
                <a:lnTo>
                  <a:pt x="0" y="18795"/>
                </a:lnTo>
                <a:lnTo>
                  <a:pt x="0" y="206375"/>
                </a:lnTo>
                <a:lnTo>
                  <a:pt x="9398" y="225043"/>
                </a:lnTo>
                <a:lnTo>
                  <a:pt x="9398" y="243839"/>
                </a:lnTo>
                <a:lnTo>
                  <a:pt x="18669" y="262635"/>
                </a:lnTo>
                <a:lnTo>
                  <a:pt x="28067" y="281305"/>
                </a:lnTo>
                <a:lnTo>
                  <a:pt x="37592" y="300101"/>
                </a:lnTo>
                <a:lnTo>
                  <a:pt x="46864" y="309499"/>
                </a:lnTo>
                <a:lnTo>
                  <a:pt x="56262" y="328167"/>
                </a:lnTo>
                <a:lnTo>
                  <a:pt x="75058" y="337692"/>
                </a:lnTo>
                <a:lnTo>
                  <a:pt x="84456" y="346963"/>
                </a:lnTo>
                <a:lnTo>
                  <a:pt x="103124" y="356361"/>
                </a:lnTo>
                <a:lnTo>
                  <a:pt x="121920" y="365759"/>
                </a:lnTo>
                <a:lnTo>
                  <a:pt x="140716" y="375158"/>
                </a:lnTo>
                <a:lnTo>
                  <a:pt x="168784" y="384556"/>
                </a:lnTo>
                <a:lnTo>
                  <a:pt x="234442" y="403225"/>
                </a:lnTo>
                <a:lnTo>
                  <a:pt x="300101" y="403225"/>
                </a:lnTo>
                <a:lnTo>
                  <a:pt x="318770" y="393954"/>
                </a:lnTo>
                <a:lnTo>
                  <a:pt x="337566" y="393954"/>
                </a:lnTo>
                <a:lnTo>
                  <a:pt x="346965" y="375158"/>
                </a:lnTo>
                <a:lnTo>
                  <a:pt x="356363" y="365759"/>
                </a:lnTo>
                <a:lnTo>
                  <a:pt x="365761" y="384556"/>
                </a:lnTo>
                <a:lnTo>
                  <a:pt x="375159" y="403225"/>
                </a:lnTo>
                <a:lnTo>
                  <a:pt x="393828" y="412623"/>
                </a:lnTo>
                <a:lnTo>
                  <a:pt x="403225" y="422020"/>
                </a:lnTo>
                <a:lnTo>
                  <a:pt x="422021" y="440816"/>
                </a:lnTo>
                <a:lnTo>
                  <a:pt x="440817" y="450214"/>
                </a:lnTo>
                <a:lnTo>
                  <a:pt x="459487" y="459485"/>
                </a:lnTo>
                <a:lnTo>
                  <a:pt x="478283" y="468884"/>
                </a:lnTo>
                <a:lnTo>
                  <a:pt x="497079" y="468884"/>
                </a:lnTo>
                <a:lnTo>
                  <a:pt x="506349" y="478282"/>
                </a:lnTo>
                <a:lnTo>
                  <a:pt x="534543" y="478282"/>
                </a:lnTo>
                <a:lnTo>
                  <a:pt x="553213" y="468884"/>
                </a:lnTo>
                <a:lnTo>
                  <a:pt x="572009" y="468884"/>
                </a:lnTo>
                <a:lnTo>
                  <a:pt x="590805" y="459485"/>
                </a:lnTo>
                <a:lnTo>
                  <a:pt x="600203" y="459485"/>
                </a:lnTo>
                <a:lnTo>
                  <a:pt x="618998" y="440816"/>
                </a:lnTo>
                <a:lnTo>
                  <a:pt x="628269" y="431418"/>
                </a:lnTo>
                <a:lnTo>
                  <a:pt x="647065" y="422020"/>
                </a:lnTo>
                <a:lnTo>
                  <a:pt x="656464" y="403225"/>
                </a:lnTo>
                <a:lnTo>
                  <a:pt x="656464" y="384556"/>
                </a:lnTo>
                <a:lnTo>
                  <a:pt x="665862" y="36575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80" name="Freeform 10280"/>
          <p:cNvSpPr/>
          <p:nvPr/>
        </p:nvSpPr>
        <p:spPr>
          <a:xfrm rot="-5400000" flipH="0" flipV="0">
            <a:off x="27245328" y="18083535"/>
            <a:ext cx="16758" cy="12197"/>
          </a:xfrm>
          <a:custGeom>
            <a:pathLst>
              <a:path w="103124" h="75056">
                <a:moveTo>
                  <a:pt x="46864" y="9398"/>
                </a:moveTo>
                <a:lnTo>
                  <a:pt x="75058" y="18796"/>
                </a:lnTo>
                <a:lnTo>
                  <a:pt x="93854" y="18796"/>
                </a:lnTo>
                <a:lnTo>
                  <a:pt x="103124" y="37464"/>
                </a:lnTo>
                <a:lnTo>
                  <a:pt x="103124" y="46862"/>
                </a:lnTo>
                <a:lnTo>
                  <a:pt x="93854" y="65658"/>
                </a:lnTo>
                <a:lnTo>
                  <a:pt x="84456" y="75056"/>
                </a:lnTo>
                <a:lnTo>
                  <a:pt x="56262" y="75056"/>
                </a:lnTo>
                <a:lnTo>
                  <a:pt x="28067" y="65658"/>
                </a:lnTo>
                <a:lnTo>
                  <a:pt x="9398" y="56260"/>
                </a:lnTo>
                <a:lnTo>
                  <a:pt x="0" y="46862"/>
                </a:lnTo>
                <a:lnTo>
                  <a:pt x="0" y="18796"/>
                </a:lnTo>
                <a:lnTo>
                  <a:pt x="18669" y="9398"/>
                </a:lnTo>
                <a:lnTo>
                  <a:pt x="28067" y="0"/>
                </a:lnTo>
                <a:lnTo>
                  <a:pt x="46864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81" name="Freeform 10281"/>
          <p:cNvSpPr/>
          <p:nvPr/>
        </p:nvSpPr>
        <p:spPr>
          <a:xfrm rot="-5400000" flipH="0" flipV="0">
            <a:off x="27265131" y="18005820"/>
            <a:ext cx="108209" cy="76178"/>
          </a:xfrm>
          <a:custGeom>
            <a:pathLst>
              <a:path w="665862" h="468756">
                <a:moveTo>
                  <a:pt x="665862" y="440689"/>
                </a:moveTo>
                <a:lnTo>
                  <a:pt x="665862" y="187452"/>
                </a:lnTo>
                <a:lnTo>
                  <a:pt x="656464" y="178054"/>
                </a:lnTo>
                <a:lnTo>
                  <a:pt x="637667" y="168655"/>
                </a:lnTo>
                <a:lnTo>
                  <a:pt x="375159" y="93726"/>
                </a:lnTo>
                <a:lnTo>
                  <a:pt x="356363" y="93726"/>
                </a:lnTo>
                <a:lnTo>
                  <a:pt x="346965" y="103124"/>
                </a:lnTo>
                <a:lnTo>
                  <a:pt x="337566" y="112395"/>
                </a:lnTo>
                <a:lnTo>
                  <a:pt x="328295" y="121793"/>
                </a:lnTo>
                <a:lnTo>
                  <a:pt x="328295" y="309372"/>
                </a:lnTo>
                <a:lnTo>
                  <a:pt x="318770" y="318770"/>
                </a:lnTo>
                <a:lnTo>
                  <a:pt x="300101" y="328168"/>
                </a:lnTo>
                <a:lnTo>
                  <a:pt x="290704" y="337565"/>
                </a:lnTo>
                <a:lnTo>
                  <a:pt x="253239" y="337565"/>
                </a:lnTo>
                <a:lnTo>
                  <a:pt x="234442" y="328168"/>
                </a:lnTo>
                <a:lnTo>
                  <a:pt x="168784" y="309372"/>
                </a:lnTo>
                <a:lnTo>
                  <a:pt x="159386" y="309372"/>
                </a:lnTo>
                <a:lnTo>
                  <a:pt x="140716" y="299974"/>
                </a:lnTo>
                <a:lnTo>
                  <a:pt x="121920" y="290703"/>
                </a:lnTo>
                <a:lnTo>
                  <a:pt x="103124" y="281304"/>
                </a:lnTo>
                <a:lnTo>
                  <a:pt x="93854" y="271906"/>
                </a:lnTo>
                <a:lnTo>
                  <a:pt x="84456" y="253110"/>
                </a:lnTo>
                <a:lnTo>
                  <a:pt x="75058" y="243712"/>
                </a:lnTo>
                <a:lnTo>
                  <a:pt x="75058" y="225044"/>
                </a:lnTo>
                <a:lnTo>
                  <a:pt x="65660" y="206248"/>
                </a:lnTo>
                <a:lnTo>
                  <a:pt x="65660" y="18669"/>
                </a:lnTo>
                <a:lnTo>
                  <a:pt x="56262" y="9271"/>
                </a:lnTo>
                <a:lnTo>
                  <a:pt x="37592" y="0"/>
                </a:lnTo>
                <a:lnTo>
                  <a:pt x="18669" y="9271"/>
                </a:lnTo>
                <a:lnTo>
                  <a:pt x="0" y="18669"/>
                </a:lnTo>
                <a:lnTo>
                  <a:pt x="0" y="215646"/>
                </a:lnTo>
                <a:lnTo>
                  <a:pt x="9398" y="234441"/>
                </a:lnTo>
                <a:lnTo>
                  <a:pt x="9398" y="253110"/>
                </a:lnTo>
                <a:lnTo>
                  <a:pt x="18669" y="271906"/>
                </a:lnTo>
                <a:lnTo>
                  <a:pt x="18669" y="281304"/>
                </a:lnTo>
                <a:lnTo>
                  <a:pt x="28067" y="299974"/>
                </a:lnTo>
                <a:lnTo>
                  <a:pt x="37592" y="309372"/>
                </a:lnTo>
                <a:lnTo>
                  <a:pt x="56262" y="328168"/>
                </a:lnTo>
                <a:lnTo>
                  <a:pt x="65660" y="337565"/>
                </a:lnTo>
                <a:lnTo>
                  <a:pt x="84456" y="346963"/>
                </a:lnTo>
                <a:lnTo>
                  <a:pt x="103124" y="356234"/>
                </a:lnTo>
                <a:lnTo>
                  <a:pt x="121920" y="365632"/>
                </a:lnTo>
                <a:lnTo>
                  <a:pt x="140716" y="375030"/>
                </a:lnTo>
                <a:lnTo>
                  <a:pt x="168784" y="384429"/>
                </a:lnTo>
                <a:lnTo>
                  <a:pt x="234442" y="403225"/>
                </a:lnTo>
                <a:lnTo>
                  <a:pt x="271908" y="403225"/>
                </a:lnTo>
                <a:lnTo>
                  <a:pt x="290704" y="403225"/>
                </a:lnTo>
                <a:lnTo>
                  <a:pt x="309499" y="393827"/>
                </a:lnTo>
                <a:lnTo>
                  <a:pt x="328295" y="393827"/>
                </a:lnTo>
                <a:lnTo>
                  <a:pt x="346965" y="384429"/>
                </a:lnTo>
                <a:lnTo>
                  <a:pt x="365761" y="365632"/>
                </a:lnTo>
                <a:lnTo>
                  <a:pt x="375159" y="346963"/>
                </a:lnTo>
                <a:lnTo>
                  <a:pt x="384557" y="337565"/>
                </a:lnTo>
                <a:lnTo>
                  <a:pt x="393828" y="318770"/>
                </a:lnTo>
                <a:lnTo>
                  <a:pt x="393828" y="290703"/>
                </a:lnTo>
                <a:lnTo>
                  <a:pt x="403225" y="271906"/>
                </a:lnTo>
                <a:lnTo>
                  <a:pt x="403225" y="168655"/>
                </a:lnTo>
                <a:lnTo>
                  <a:pt x="600203" y="225044"/>
                </a:lnTo>
                <a:lnTo>
                  <a:pt x="600203" y="459358"/>
                </a:lnTo>
                <a:lnTo>
                  <a:pt x="609600" y="468756"/>
                </a:lnTo>
                <a:lnTo>
                  <a:pt x="647065" y="468756"/>
                </a:lnTo>
                <a:lnTo>
                  <a:pt x="656464" y="4593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82" name="Freeform 10282"/>
          <p:cNvSpPr/>
          <p:nvPr/>
        </p:nvSpPr>
        <p:spPr>
          <a:xfrm rot="-5400000" flipH="0" flipV="0">
            <a:off x="27348945" y="18010381"/>
            <a:ext cx="97539" cy="77726"/>
          </a:xfrm>
          <a:custGeom>
            <a:pathLst>
              <a:path w="600203" h="478282">
                <a:moveTo>
                  <a:pt x="600203" y="459486"/>
                </a:moveTo>
                <a:lnTo>
                  <a:pt x="600203" y="328296"/>
                </a:lnTo>
                <a:lnTo>
                  <a:pt x="600203" y="337694"/>
                </a:lnTo>
                <a:lnTo>
                  <a:pt x="590805" y="365760"/>
                </a:lnTo>
                <a:lnTo>
                  <a:pt x="590805" y="375158"/>
                </a:lnTo>
                <a:lnTo>
                  <a:pt x="581407" y="393954"/>
                </a:lnTo>
                <a:lnTo>
                  <a:pt x="562611" y="403352"/>
                </a:lnTo>
                <a:lnTo>
                  <a:pt x="553213" y="403352"/>
                </a:lnTo>
                <a:lnTo>
                  <a:pt x="534543" y="412624"/>
                </a:lnTo>
                <a:lnTo>
                  <a:pt x="515747" y="412624"/>
                </a:lnTo>
                <a:lnTo>
                  <a:pt x="497079" y="403352"/>
                </a:lnTo>
                <a:lnTo>
                  <a:pt x="478283" y="393954"/>
                </a:lnTo>
                <a:lnTo>
                  <a:pt x="468885" y="384556"/>
                </a:lnTo>
                <a:lnTo>
                  <a:pt x="450089" y="365760"/>
                </a:lnTo>
                <a:lnTo>
                  <a:pt x="56262" y="9399"/>
                </a:lnTo>
                <a:lnTo>
                  <a:pt x="37592" y="0"/>
                </a:lnTo>
                <a:lnTo>
                  <a:pt x="18669" y="9399"/>
                </a:lnTo>
                <a:lnTo>
                  <a:pt x="0" y="18797"/>
                </a:lnTo>
                <a:lnTo>
                  <a:pt x="0" y="328296"/>
                </a:lnTo>
                <a:lnTo>
                  <a:pt x="18669" y="337694"/>
                </a:lnTo>
                <a:lnTo>
                  <a:pt x="37592" y="347092"/>
                </a:lnTo>
                <a:lnTo>
                  <a:pt x="46864" y="337694"/>
                </a:lnTo>
                <a:lnTo>
                  <a:pt x="65660" y="328296"/>
                </a:lnTo>
                <a:lnTo>
                  <a:pt x="65660" y="112523"/>
                </a:lnTo>
                <a:lnTo>
                  <a:pt x="403225" y="412624"/>
                </a:lnTo>
                <a:lnTo>
                  <a:pt x="403225" y="422022"/>
                </a:lnTo>
                <a:lnTo>
                  <a:pt x="422021" y="440818"/>
                </a:lnTo>
                <a:lnTo>
                  <a:pt x="440817" y="450216"/>
                </a:lnTo>
                <a:lnTo>
                  <a:pt x="459487" y="459486"/>
                </a:lnTo>
                <a:lnTo>
                  <a:pt x="478283" y="468884"/>
                </a:lnTo>
                <a:lnTo>
                  <a:pt x="497079" y="468884"/>
                </a:lnTo>
                <a:lnTo>
                  <a:pt x="515747" y="478282"/>
                </a:lnTo>
                <a:lnTo>
                  <a:pt x="543941" y="478282"/>
                </a:lnTo>
                <a:lnTo>
                  <a:pt x="562611" y="468884"/>
                </a:lnTo>
                <a:lnTo>
                  <a:pt x="581407" y="46888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83" name="Freeform 10283"/>
          <p:cNvSpPr/>
          <p:nvPr/>
        </p:nvSpPr>
        <p:spPr>
          <a:xfrm rot="-5400000" flipH="0" flipV="0">
            <a:off x="27393906" y="17977616"/>
            <a:ext cx="27429" cy="51803"/>
          </a:xfrm>
          <a:custGeom>
            <a:pathLst>
              <a:path w="168783" h="318769">
                <a:moveTo>
                  <a:pt x="168783" y="206375"/>
                </a:moveTo>
                <a:lnTo>
                  <a:pt x="168783" y="168783"/>
                </a:lnTo>
                <a:lnTo>
                  <a:pt x="159385" y="140588"/>
                </a:lnTo>
                <a:lnTo>
                  <a:pt x="159385" y="121919"/>
                </a:lnTo>
                <a:lnTo>
                  <a:pt x="149986" y="103124"/>
                </a:lnTo>
                <a:lnTo>
                  <a:pt x="140588" y="93726"/>
                </a:lnTo>
                <a:lnTo>
                  <a:pt x="131190" y="75057"/>
                </a:lnTo>
                <a:lnTo>
                  <a:pt x="121919" y="65658"/>
                </a:lnTo>
                <a:lnTo>
                  <a:pt x="103124" y="46862"/>
                </a:lnTo>
                <a:lnTo>
                  <a:pt x="93726" y="37464"/>
                </a:lnTo>
                <a:lnTo>
                  <a:pt x="74930" y="18795"/>
                </a:lnTo>
                <a:lnTo>
                  <a:pt x="56134" y="9398"/>
                </a:lnTo>
                <a:lnTo>
                  <a:pt x="56134" y="0"/>
                </a:lnTo>
                <a:lnTo>
                  <a:pt x="28066" y="0"/>
                </a:lnTo>
                <a:lnTo>
                  <a:pt x="9270" y="9398"/>
                </a:lnTo>
                <a:lnTo>
                  <a:pt x="0" y="28066"/>
                </a:lnTo>
                <a:lnTo>
                  <a:pt x="0" y="37464"/>
                </a:lnTo>
                <a:lnTo>
                  <a:pt x="9270" y="56260"/>
                </a:lnTo>
                <a:lnTo>
                  <a:pt x="28066" y="65658"/>
                </a:lnTo>
                <a:lnTo>
                  <a:pt x="37464" y="75057"/>
                </a:lnTo>
                <a:lnTo>
                  <a:pt x="56134" y="93726"/>
                </a:lnTo>
                <a:lnTo>
                  <a:pt x="74930" y="121919"/>
                </a:lnTo>
                <a:lnTo>
                  <a:pt x="84328" y="140588"/>
                </a:lnTo>
                <a:lnTo>
                  <a:pt x="93726" y="149986"/>
                </a:lnTo>
                <a:lnTo>
                  <a:pt x="103124" y="168783"/>
                </a:lnTo>
                <a:lnTo>
                  <a:pt x="103124" y="318769"/>
                </a:lnTo>
                <a:lnTo>
                  <a:pt x="121919" y="309499"/>
                </a:lnTo>
                <a:lnTo>
                  <a:pt x="131190" y="290703"/>
                </a:lnTo>
                <a:lnTo>
                  <a:pt x="149986" y="281305"/>
                </a:lnTo>
                <a:lnTo>
                  <a:pt x="159385" y="262635"/>
                </a:lnTo>
                <a:lnTo>
                  <a:pt x="159385" y="243839"/>
                </a:lnTo>
                <a:lnTo>
                  <a:pt x="168783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84" name="Freeform 10284"/>
          <p:cNvSpPr/>
          <p:nvPr/>
        </p:nvSpPr>
        <p:spPr>
          <a:xfrm rot="-5400000" flipH="0" flipV="0">
            <a:off x="27161503" y="18261845"/>
            <a:ext cx="97539" cy="77726"/>
          </a:xfrm>
          <a:custGeom>
            <a:pathLst>
              <a:path w="600202" h="478283">
                <a:moveTo>
                  <a:pt x="600202" y="459487"/>
                </a:moveTo>
                <a:lnTo>
                  <a:pt x="600202" y="328168"/>
                </a:lnTo>
                <a:lnTo>
                  <a:pt x="600202" y="337566"/>
                </a:lnTo>
                <a:lnTo>
                  <a:pt x="590804" y="365761"/>
                </a:lnTo>
                <a:lnTo>
                  <a:pt x="590804" y="375159"/>
                </a:lnTo>
                <a:lnTo>
                  <a:pt x="581406" y="393828"/>
                </a:lnTo>
                <a:lnTo>
                  <a:pt x="562736" y="403225"/>
                </a:lnTo>
                <a:lnTo>
                  <a:pt x="553338" y="403225"/>
                </a:lnTo>
                <a:lnTo>
                  <a:pt x="534542" y="412623"/>
                </a:lnTo>
                <a:lnTo>
                  <a:pt x="515874" y="412623"/>
                </a:lnTo>
                <a:lnTo>
                  <a:pt x="497078" y="403225"/>
                </a:lnTo>
                <a:lnTo>
                  <a:pt x="478282" y="393828"/>
                </a:lnTo>
                <a:lnTo>
                  <a:pt x="468883" y="384430"/>
                </a:lnTo>
                <a:lnTo>
                  <a:pt x="450214" y="365761"/>
                </a:lnTo>
                <a:lnTo>
                  <a:pt x="56260" y="9398"/>
                </a:lnTo>
                <a:lnTo>
                  <a:pt x="37591" y="0"/>
                </a:lnTo>
                <a:lnTo>
                  <a:pt x="18796" y="9398"/>
                </a:lnTo>
                <a:lnTo>
                  <a:pt x="0" y="18669"/>
                </a:lnTo>
                <a:lnTo>
                  <a:pt x="0" y="328168"/>
                </a:lnTo>
                <a:lnTo>
                  <a:pt x="18796" y="337566"/>
                </a:lnTo>
                <a:lnTo>
                  <a:pt x="37591" y="346964"/>
                </a:lnTo>
                <a:lnTo>
                  <a:pt x="46862" y="337566"/>
                </a:lnTo>
                <a:lnTo>
                  <a:pt x="65658" y="328168"/>
                </a:lnTo>
                <a:lnTo>
                  <a:pt x="65658" y="112522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2021" y="440690"/>
                </a:lnTo>
                <a:lnTo>
                  <a:pt x="440816" y="450089"/>
                </a:lnTo>
                <a:lnTo>
                  <a:pt x="459612" y="459487"/>
                </a:lnTo>
                <a:lnTo>
                  <a:pt x="478282" y="468885"/>
                </a:lnTo>
                <a:lnTo>
                  <a:pt x="497078" y="468885"/>
                </a:lnTo>
                <a:lnTo>
                  <a:pt x="515874" y="478283"/>
                </a:lnTo>
                <a:lnTo>
                  <a:pt x="543940" y="478283"/>
                </a:lnTo>
                <a:lnTo>
                  <a:pt x="562736" y="468885"/>
                </a:lnTo>
                <a:lnTo>
                  <a:pt x="581406" y="46888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85" name="Freeform 10285"/>
          <p:cNvSpPr/>
          <p:nvPr/>
        </p:nvSpPr>
        <p:spPr>
          <a:xfrm rot="-5400000" flipH="0" flipV="0">
            <a:off x="27206464" y="18229080"/>
            <a:ext cx="27428" cy="51803"/>
          </a:xfrm>
          <a:custGeom>
            <a:pathLst>
              <a:path w="168782" h="318771">
                <a:moveTo>
                  <a:pt x="168782" y="206248"/>
                </a:moveTo>
                <a:lnTo>
                  <a:pt x="168782" y="168656"/>
                </a:lnTo>
                <a:lnTo>
                  <a:pt x="159384" y="140590"/>
                </a:lnTo>
                <a:lnTo>
                  <a:pt x="159384" y="121794"/>
                </a:lnTo>
                <a:lnTo>
                  <a:pt x="149986" y="103124"/>
                </a:lnTo>
                <a:lnTo>
                  <a:pt x="140588" y="93726"/>
                </a:lnTo>
                <a:lnTo>
                  <a:pt x="131318" y="74930"/>
                </a:lnTo>
                <a:lnTo>
                  <a:pt x="121920" y="65532"/>
                </a:lnTo>
                <a:lnTo>
                  <a:pt x="103124" y="46864"/>
                </a:lnTo>
                <a:lnTo>
                  <a:pt x="93726" y="37466"/>
                </a:lnTo>
                <a:lnTo>
                  <a:pt x="75056" y="18670"/>
                </a:lnTo>
                <a:lnTo>
                  <a:pt x="56260" y="9272"/>
                </a:lnTo>
                <a:lnTo>
                  <a:pt x="56260" y="0"/>
                </a:lnTo>
                <a:lnTo>
                  <a:pt x="28067" y="0"/>
                </a:lnTo>
                <a:lnTo>
                  <a:pt x="9398" y="9272"/>
                </a:lnTo>
                <a:lnTo>
                  <a:pt x="0" y="28068"/>
                </a:lnTo>
                <a:lnTo>
                  <a:pt x="0" y="37466"/>
                </a:lnTo>
                <a:lnTo>
                  <a:pt x="9398" y="56134"/>
                </a:lnTo>
                <a:lnTo>
                  <a:pt x="28067" y="65532"/>
                </a:lnTo>
                <a:lnTo>
                  <a:pt x="37464" y="74930"/>
                </a:lnTo>
                <a:lnTo>
                  <a:pt x="56260" y="93726"/>
                </a:lnTo>
                <a:lnTo>
                  <a:pt x="75056" y="121794"/>
                </a:lnTo>
                <a:lnTo>
                  <a:pt x="84328" y="140590"/>
                </a:lnTo>
                <a:lnTo>
                  <a:pt x="93726" y="149988"/>
                </a:lnTo>
                <a:lnTo>
                  <a:pt x="103124" y="168656"/>
                </a:lnTo>
                <a:lnTo>
                  <a:pt x="103124" y="318771"/>
                </a:lnTo>
                <a:lnTo>
                  <a:pt x="121920" y="309373"/>
                </a:lnTo>
                <a:lnTo>
                  <a:pt x="131318" y="290703"/>
                </a:lnTo>
                <a:lnTo>
                  <a:pt x="149986" y="281305"/>
                </a:lnTo>
                <a:lnTo>
                  <a:pt x="159384" y="262509"/>
                </a:lnTo>
                <a:lnTo>
                  <a:pt x="159384" y="243714"/>
                </a:lnTo>
                <a:lnTo>
                  <a:pt x="168782" y="2250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86" name="Freeform 10286"/>
          <p:cNvSpPr/>
          <p:nvPr/>
        </p:nvSpPr>
        <p:spPr>
          <a:xfrm rot="-5400000" flipH="0" flipV="0">
            <a:off x="27248372" y="18335010"/>
            <a:ext cx="16758" cy="12176"/>
          </a:xfrm>
          <a:custGeom>
            <a:pathLst>
              <a:path w="103124" h="74930">
                <a:moveTo>
                  <a:pt x="46862" y="9270"/>
                </a:moveTo>
                <a:lnTo>
                  <a:pt x="75057" y="18668"/>
                </a:lnTo>
                <a:lnTo>
                  <a:pt x="93853" y="18668"/>
                </a:lnTo>
                <a:lnTo>
                  <a:pt x="103124" y="37464"/>
                </a:lnTo>
                <a:lnTo>
                  <a:pt x="103124" y="46862"/>
                </a:lnTo>
                <a:lnTo>
                  <a:pt x="93853" y="65532"/>
                </a:lnTo>
                <a:lnTo>
                  <a:pt x="84455" y="74930"/>
                </a:lnTo>
                <a:lnTo>
                  <a:pt x="56260" y="74930"/>
                </a:lnTo>
                <a:lnTo>
                  <a:pt x="28193" y="65532"/>
                </a:lnTo>
                <a:lnTo>
                  <a:pt x="9398" y="56260"/>
                </a:lnTo>
                <a:lnTo>
                  <a:pt x="0" y="46862"/>
                </a:lnTo>
                <a:lnTo>
                  <a:pt x="0" y="18668"/>
                </a:lnTo>
                <a:lnTo>
                  <a:pt x="18796" y="9270"/>
                </a:lnTo>
                <a:lnTo>
                  <a:pt x="28193" y="0"/>
                </a:lnTo>
                <a:lnTo>
                  <a:pt x="46862" y="927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87" name="Freeform 10287"/>
          <p:cNvSpPr/>
          <p:nvPr/>
        </p:nvSpPr>
        <p:spPr>
          <a:xfrm rot="-5400000" flipH="0" flipV="0">
            <a:off x="27274274" y="18261845"/>
            <a:ext cx="97539" cy="77726"/>
          </a:xfrm>
          <a:custGeom>
            <a:pathLst>
              <a:path w="600202" h="478282">
                <a:moveTo>
                  <a:pt x="600202" y="459485"/>
                </a:moveTo>
                <a:lnTo>
                  <a:pt x="600202" y="328294"/>
                </a:lnTo>
                <a:lnTo>
                  <a:pt x="600202" y="337565"/>
                </a:lnTo>
                <a:lnTo>
                  <a:pt x="590804" y="365760"/>
                </a:lnTo>
                <a:lnTo>
                  <a:pt x="590804" y="375158"/>
                </a:lnTo>
                <a:lnTo>
                  <a:pt x="581406" y="393827"/>
                </a:lnTo>
                <a:lnTo>
                  <a:pt x="562736" y="403225"/>
                </a:lnTo>
                <a:lnTo>
                  <a:pt x="553338" y="403225"/>
                </a:lnTo>
                <a:lnTo>
                  <a:pt x="534542" y="412622"/>
                </a:lnTo>
                <a:lnTo>
                  <a:pt x="515874" y="412622"/>
                </a:lnTo>
                <a:lnTo>
                  <a:pt x="497078" y="403225"/>
                </a:lnTo>
                <a:lnTo>
                  <a:pt x="478282" y="393827"/>
                </a:lnTo>
                <a:lnTo>
                  <a:pt x="468883" y="384556"/>
                </a:lnTo>
                <a:lnTo>
                  <a:pt x="450214" y="365760"/>
                </a:lnTo>
                <a:lnTo>
                  <a:pt x="56260" y="9397"/>
                </a:lnTo>
                <a:lnTo>
                  <a:pt x="37591" y="0"/>
                </a:lnTo>
                <a:lnTo>
                  <a:pt x="18796" y="9397"/>
                </a:lnTo>
                <a:lnTo>
                  <a:pt x="0" y="18795"/>
                </a:lnTo>
                <a:lnTo>
                  <a:pt x="0" y="328294"/>
                </a:lnTo>
                <a:lnTo>
                  <a:pt x="18796" y="337565"/>
                </a:lnTo>
                <a:lnTo>
                  <a:pt x="37591" y="346963"/>
                </a:lnTo>
                <a:lnTo>
                  <a:pt x="46862" y="337565"/>
                </a:lnTo>
                <a:lnTo>
                  <a:pt x="65658" y="328294"/>
                </a:lnTo>
                <a:lnTo>
                  <a:pt x="65658" y="112521"/>
                </a:lnTo>
                <a:lnTo>
                  <a:pt x="403225" y="412622"/>
                </a:lnTo>
                <a:lnTo>
                  <a:pt x="403225" y="422020"/>
                </a:lnTo>
                <a:lnTo>
                  <a:pt x="422021" y="440689"/>
                </a:lnTo>
                <a:lnTo>
                  <a:pt x="440816" y="450087"/>
                </a:lnTo>
                <a:lnTo>
                  <a:pt x="459612" y="459485"/>
                </a:lnTo>
                <a:lnTo>
                  <a:pt x="478282" y="468884"/>
                </a:lnTo>
                <a:lnTo>
                  <a:pt x="497078" y="468884"/>
                </a:lnTo>
                <a:lnTo>
                  <a:pt x="515874" y="478282"/>
                </a:lnTo>
                <a:lnTo>
                  <a:pt x="543940" y="478282"/>
                </a:lnTo>
                <a:lnTo>
                  <a:pt x="562736" y="468884"/>
                </a:lnTo>
                <a:lnTo>
                  <a:pt x="581406" y="46888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88" name="Freeform 10288"/>
          <p:cNvSpPr/>
          <p:nvPr/>
        </p:nvSpPr>
        <p:spPr>
          <a:xfrm rot="-5400000" flipH="0" flipV="0">
            <a:off x="27319235" y="18229080"/>
            <a:ext cx="27428" cy="51803"/>
          </a:xfrm>
          <a:custGeom>
            <a:pathLst>
              <a:path w="168782" h="318770">
                <a:moveTo>
                  <a:pt x="168782" y="206248"/>
                </a:moveTo>
                <a:lnTo>
                  <a:pt x="168782" y="168784"/>
                </a:lnTo>
                <a:lnTo>
                  <a:pt x="159384" y="140590"/>
                </a:lnTo>
                <a:lnTo>
                  <a:pt x="159384" y="121920"/>
                </a:lnTo>
                <a:lnTo>
                  <a:pt x="149986" y="103124"/>
                </a:lnTo>
                <a:lnTo>
                  <a:pt x="140588" y="93726"/>
                </a:lnTo>
                <a:lnTo>
                  <a:pt x="131318" y="75057"/>
                </a:lnTo>
                <a:lnTo>
                  <a:pt x="121920" y="65660"/>
                </a:lnTo>
                <a:lnTo>
                  <a:pt x="103124" y="46864"/>
                </a:lnTo>
                <a:lnTo>
                  <a:pt x="93726" y="37466"/>
                </a:lnTo>
                <a:lnTo>
                  <a:pt x="75056" y="18670"/>
                </a:lnTo>
                <a:lnTo>
                  <a:pt x="56260" y="9271"/>
                </a:lnTo>
                <a:lnTo>
                  <a:pt x="56260" y="0"/>
                </a:lnTo>
                <a:lnTo>
                  <a:pt x="28067" y="0"/>
                </a:lnTo>
                <a:lnTo>
                  <a:pt x="9398" y="9271"/>
                </a:lnTo>
                <a:lnTo>
                  <a:pt x="0" y="28068"/>
                </a:lnTo>
                <a:lnTo>
                  <a:pt x="0" y="37466"/>
                </a:lnTo>
                <a:lnTo>
                  <a:pt x="9398" y="56262"/>
                </a:lnTo>
                <a:lnTo>
                  <a:pt x="28067" y="65660"/>
                </a:lnTo>
                <a:lnTo>
                  <a:pt x="37464" y="75057"/>
                </a:lnTo>
                <a:lnTo>
                  <a:pt x="56260" y="93726"/>
                </a:lnTo>
                <a:lnTo>
                  <a:pt x="75056" y="121920"/>
                </a:lnTo>
                <a:lnTo>
                  <a:pt x="84328" y="140590"/>
                </a:lnTo>
                <a:lnTo>
                  <a:pt x="93726" y="149988"/>
                </a:lnTo>
                <a:lnTo>
                  <a:pt x="103124" y="168784"/>
                </a:lnTo>
                <a:lnTo>
                  <a:pt x="103124" y="318770"/>
                </a:lnTo>
                <a:lnTo>
                  <a:pt x="121920" y="309372"/>
                </a:lnTo>
                <a:lnTo>
                  <a:pt x="131318" y="290703"/>
                </a:lnTo>
                <a:lnTo>
                  <a:pt x="149986" y="281305"/>
                </a:lnTo>
                <a:lnTo>
                  <a:pt x="159384" y="262510"/>
                </a:lnTo>
                <a:lnTo>
                  <a:pt x="159384" y="243841"/>
                </a:lnTo>
                <a:lnTo>
                  <a:pt x="168782" y="2250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89" name="Freeform 10289"/>
          <p:cNvSpPr/>
          <p:nvPr/>
        </p:nvSpPr>
        <p:spPr>
          <a:xfrm rot="-5400000" flipH="0" flipV="0">
            <a:off x="27385527" y="18298427"/>
            <a:ext cx="47242" cy="36572"/>
          </a:xfrm>
          <a:custGeom>
            <a:pathLst>
              <a:path w="290703" h="225045">
                <a:moveTo>
                  <a:pt x="290703" y="206375"/>
                </a:moveTo>
                <a:lnTo>
                  <a:pt x="272035" y="75057"/>
                </a:lnTo>
                <a:lnTo>
                  <a:pt x="272035" y="121921"/>
                </a:lnTo>
                <a:lnTo>
                  <a:pt x="262637" y="140717"/>
                </a:lnTo>
                <a:lnTo>
                  <a:pt x="243841" y="150115"/>
                </a:lnTo>
                <a:lnTo>
                  <a:pt x="234443" y="159385"/>
                </a:lnTo>
                <a:lnTo>
                  <a:pt x="196977" y="159385"/>
                </a:lnTo>
                <a:lnTo>
                  <a:pt x="178181" y="150115"/>
                </a:lnTo>
                <a:lnTo>
                  <a:pt x="112649" y="131319"/>
                </a:lnTo>
                <a:lnTo>
                  <a:pt x="103124" y="131319"/>
                </a:lnTo>
                <a:lnTo>
                  <a:pt x="84455" y="121921"/>
                </a:lnTo>
                <a:lnTo>
                  <a:pt x="65660" y="112523"/>
                </a:lnTo>
                <a:lnTo>
                  <a:pt x="46864" y="103124"/>
                </a:lnTo>
                <a:lnTo>
                  <a:pt x="37593" y="93726"/>
                </a:lnTo>
                <a:lnTo>
                  <a:pt x="28195" y="75057"/>
                </a:lnTo>
                <a:lnTo>
                  <a:pt x="18797" y="65659"/>
                </a:lnTo>
                <a:lnTo>
                  <a:pt x="18797" y="46864"/>
                </a:lnTo>
                <a:lnTo>
                  <a:pt x="9398" y="28068"/>
                </a:lnTo>
                <a:lnTo>
                  <a:pt x="9398" y="0"/>
                </a:lnTo>
                <a:lnTo>
                  <a:pt x="0" y="150115"/>
                </a:lnTo>
                <a:lnTo>
                  <a:pt x="9398" y="159385"/>
                </a:lnTo>
                <a:lnTo>
                  <a:pt x="28195" y="168783"/>
                </a:lnTo>
                <a:lnTo>
                  <a:pt x="46864" y="178181"/>
                </a:lnTo>
                <a:lnTo>
                  <a:pt x="65660" y="187579"/>
                </a:lnTo>
                <a:lnTo>
                  <a:pt x="84455" y="196977"/>
                </a:lnTo>
                <a:lnTo>
                  <a:pt x="112649" y="206375"/>
                </a:lnTo>
                <a:lnTo>
                  <a:pt x="178181" y="225045"/>
                </a:lnTo>
                <a:lnTo>
                  <a:pt x="215773" y="225045"/>
                </a:lnTo>
                <a:lnTo>
                  <a:pt x="234443" y="225045"/>
                </a:lnTo>
                <a:lnTo>
                  <a:pt x="253239" y="215647"/>
                </a:lnTo>
                <a:lnTo>
                  <a:pt x="272035" y="21564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90" name="Freeform 10290"/>
          <p:cNvSpPr/>
          <p:nvPr/>
        </p:nvSpPr>
        <p:spPr>
          <a:xfrm rot="-5400000" flipH="0" flipV="0">
            <a:off x="27346655" y="18262608"/>
            <a:ext cx="108209" cy="65528"/>
          </a:xfrm>
          <a:custGeom>
            <a:pathLst>
              <a:path w="665860" h="403225">
                <a:moveTo>
                  <a:pt x="665860" y="365761"/>
                </a:moveTo>
                <a:lnTo>
                  <a:pt x="665860" y="356363"/>
                </a:lnTo>
                <a:lnTo>
                  <a:pt x="656462" y="347091"/>
                </a:lnTo>
                <a:lnTo>
                  <a:pt x="656462" y="318897"/>
                </a:lnTo>
                <a:lnTo>
                  <a:pt x="647064" y="300101"/>
                </a:lnTo>
                <a:lnTo>
                  <a:pt x="637666" y="281433"/>
                </a:lnTo>
                <a:lnTo>
                  <a:pt x="628396" y="262637"/>
                </a:lnTo>
                <a:lnTo>
                  <a:pt x="618998" y="243840"/>
                </a:lnTo>
                <a:lnTo>
                  <a:pt x="609600" y="225044"/>
                </a:lnTo>
                <a:lnTo>
                  <a:pt x="600202" y="215773"/>
                </a:lnTo>
                <a:lnTo>
                  <a:pt x="590804" y="196978"/>
                </a:lnTo>
                <a:lnTo>
                  <a:pt x="581406" y="178182"/>
                </a:lnTo>
                <a:lnTo>
                  <a:pt x="562736" y="168784"/>
                </a:lnTo>
                <a:lnTo>
                  <a:pt x="553338" y="150114"/>
                </a:lnTo>
                <a:lnTo>
                  <a:pt x="543940" y="150114"/>
                </a:lnTo>
                <a:lnTo>
                  <a:pt x="525145" y="131318"/>
                </a:lnTo>
                <a:lnTo>
                  <a:pt x="515874" y="121920"/>
                </a:lnTo>
                <a:lnTo>
                  <a:pt x="497078" y="112522"/>
                </a:lnTo>
                <a:lnTo>
                  <a:pt x="478282" y="103251"/>
                </a:lnTo>
                <a:lnTo>
                  <a:pt x="459612" y="93854"/>
                </a:lnTo>
                <a:lnTo>
                  <a:pt x="440816" y="84456"/>
                </a:lnTo>
                <a:lnTo>
                  <a:pt x="422021" y="75058"/>
                </a:lnTo>
                <a:lnTo>
                  <a:pt x="403225" y="65660"/>
                </a:lnTo>
                <a:lnTo>
                  <a:pt x="384556" y="56262"/>
                </a:lnTo>
                <a:lnTo>
                  <a:pt x="365759" y="56262"/>
                </a:lnTo>
                <a:lnTo>
                  <a:pt x="168909" y="0"/>
                </a:lnTo>
                <a:lnTo>
                  <a:pt x="112522" y="0"/>
                </a:lnTo>
                <a:lnTo>
                  <a:pt x="93853" y="9398"/>
                </a:lnTo>
                <a:lnTo>
                  <a:pt x="75057" y="18796"/>
                </a:lnTo>
                <a:lnTo>
                  <a:pt x="65658" y="18796"/>
                </a:lnTo>
                <a:lnTo>
                  <a:pt x="46862" y="28194"/>
                </a:lnTo>
                <a:lnTo>
                  <a:pt x="37591" y="46990"/>
                </a:lnTo>
                <a:lnTo>
                  <a:pt x="18796" y="56262"/>
                </a:lnTo>
                <a:lnTo>
                  <a:pt x="9398" y="75058"/>
                </a:lnTo>
                <a:lnTo>
                  <a:pt x="9398" y="93854"/>
                </a:lnTo>
                <a:lnTo>
                  <a:pt x="0" y="112522"/>
                </a:lnTo>
                <a:lnTo>
                  <a:pt x="0" y="178182"/>
                </a:lnTo>
                <a:lnTo>
                  <a:pt x="9398" y="196978"/>
                </a:lnTo>
                <a:lnTo>
                  <a:pt x="9398" y="215773"/>
                </a:lnTo>
                <a:lnTo>
                  <a:pt x="18796" y="234442"/>
                </a:lnTo>
                <a:lnTo>
                  <a:pt x="18796" y="243840"/>
                </a:lnTo>
                <a:lnTo>
                  <a:pt x="28193" y="262637"/>
                </a:lnTo>
                <a:lnTo>
                  <a:pt x="46862" y="272035"/>
                </a:lnTo>
                <a:lnTo>
                  <a:pt x="56260" y="290831"/>
                </a:lnTo>
                <a:lnTo>
                  <a:pt x="65658" y="140716"/>
                </a:lnTo>
                <a:lnTo>
                  <a:pt x="65658" y="121920"/>
                </a:lnTo>
                <a:lnTo>
                  <a:pt x="75057" y="103251"/>
                </a:lnTo>
                <a:lnTo>
                  <a:pt x="84455" y="84456"/>
                </a:lnTo>
                <a:lnTo>
                  <a:pt x="103124" y="75058"/>
                </a:lnTo>
                <a:lnTo>
                  <a:pt x="121920" y="65660"/>
                </a:lnTo>
                <a:lnTo>
                  <a:pt x="140715" y="65660"/>
                </a:lnTo>
                <a:lnTo>
                  <a:pt x="168909" y="65660"/>
                </a:lnTo>
                <a:lnTo>
                  <a:pt x="328295" y="112522"/>
                </a:lnTo>
                <a:lnTo>
                  <a:pt x="328295" y="215773"/>
                </a:lnTo>
                <a:lnTo>
                  <a:pt x="346963" y="347091"/>
                </a:lnTo>
                <a:lnTo>
                  <a:pt x="365759" y="328295"/>
                </a:lnTo>
                <a:lnTo>
                  <a:pt x="375157" y="309499"/>
                </a:lnTo>
                <a:lnTo>
                  <a:pt x="384556" y="290831"/>
                </a:lnTo>
                <a:lnTo>
                  <a:pt x="393827" y="272035"/>
                </a:lnTo>
                <a:lnTo>
                  <a:pt x="393827" y="253239"/>
                </a:lnTo>
                <a:lnTo>
                  <a:pt x="403225" y="234442"/>
                </a:lnTo>
                <a:lnTo>
                  <a:pt x="403225" y="131318"/>
                </a:lnTo>
                <a:lnTo>
                  <a:pt x="412623" y="140716"/>
                </a:lnTo>
                <a:lnTo>
                  <a:pt x="422021" y="150114"/>
                </a:lnTo>
                <a:lnTo>
                  <a:pt x="440816" y="150114"/>
                </a:lnTo>
                <a:lnTo>
                  <a:pt x="459612" y="159513"/>
                </a:lnTo>
                <a:lnTo>
                  <a:pt x="478282" y="178182"/>
                </a:lnTo>
                <a:lnTo>
                  <a:pt x="487680" y="187580"/>
                </a:lnTo>
                <a:lnTo>
                  <a:pt x="506476" y="196978"/>
                </a:lnTo>
                <a:lnTo>
                  <a:pt x="515874" y="215773"/>
                </a:lnTo>
                <a:lnTo>
                  <a:pt x="534542" y="225044"/>
                </a:lnTo>
                <a:lnTo>
                  <a:pt x="543940" y="243840"/>
                </a:lnTo>
                <a:lnTo>
                  <a:pt x="562736" y="262637"/>
                </a:lnTo>
                <a:lnTo>
                  <a:pt x="572134" y="281433"/>
                </a:lnTo>
                <a:lnTo>
                  <a:pt x="581406" y="300101"/>
                </a:lnTo>
                <a:lnTo>
                  <a:pt x="581406" y="318897"/>
                </a:lnTo>
                <a:lnTo>
                  <a:pt x="590804" y="337693"/>
                </a:lnTo>
                <a:lnTo>
                  <a:pt x="600202" y="356363"/>
                </a:lnTo>
                <a:lnTo>
                  <a:pt x="600202" y="384557"/>
                </a:lnTo>
                <a:lnTo>
                  <a:pt x="609600" y="393955"/>
                </a:lnTo>
                <a:lnTo>
                  <a:pt x="628396" y="403225"/>
                </a:lnTo>
                <a:lnTo>
                  <a:pt x="647064" y="393955"/>
                </a:lnTo>
                <a:lnTo>
                  <a:pt x="656462" y="38455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91" name="Freeform 10291"/>
          <p:cNvSpPr/>
          <p:nvPr/>
        </p:nvSpPr>
        <p:spPr>
          <a:xfrm rot="-5400000" flipH="0" flipV="0">
            <a:off x="27152349" y="18508737"/>
            <a:ext cx="108209" cy="76198"/>
          </a:xfrm>
          <a:custGeom>
            <a:pathLst>
              <a:path w="665860" h="468884">
                <a:moveTo>
                  <a:pt x="665860" y="440816"/>
                </a:moveTo>
                <a:lnTo>
                  <a:pt x="665860" y="187579"/>
                </a:lnTo>
                <a:lnTo>
                  <a:pt x="656463" y="178181"/>
                </a:lnTo>
                <a:lnTo>
                  <a:pt x="637794" y="168783"/>
                </a:lnTo>
                <a:lnTo>
                  <a:pt x="375157" y="93853"/>
                </a:lnTo>
                <a:lnTo>
                  <a:pt x="356489" y="93853"/>
                </a:lnTo>
                <a:lnTo>
                  <a:pt x="347091" y="103251"/>
                </a:lnTo>
                <a:lnTo>
                  <a:pt x="337693" y="112521"/>
                </a:lnTo>
                <a:lnTo>
                  <a:pt x="328295" y="121919"/>
                </a:lnTo>
                <a:lnTo>
                  <a:pt x="328295" y="309499"/>
                </a:lnTo>
                <a:lnTo>
                  <a:pt x="318897" y="318896"/>
                </a:lnTo>
                <a:lnTo>
                  <a:pt x="300227" y="328167"/>
                </a:lnTo>
                <a:lnTo>
                  <a:pt x="290702" y="337692"/>
                </a:lnTo>
                <a:lnTo>
                  <a:pt x="253238" y="337692"/>
                </a:lnTo>
                <a:lnTo>
                  <a:pt x="234442" y="328167"/>
                </a:lnTo>
                <a:lnTo>
                  <a:pt x="168909" y="309499"/>
                </a:lnTo>
                <a:lnTo>
                  <a:pt x="159511" y="309499"/>
                </a:lnTo>
                <a:lnTo>
                  <a:pt x="140716" y="300101"/>
                </a:lnTo>
                <a:lnTo>
                  <a:pt x="121920" y="290703"/>
                </a:lnTo>
                <a:lnTo>
                  <a:pt x="103250" y="281305"/>
                </a:lnTo>
                <a:lnTo>
                  <a:pt x="93852" y="271907"/>
                </a:lnTo>
                <a:lnTo>
                  <a:pt x="84454" y="253237"/>
                </a:lnTo>
                <a:lnTo>
                  <a:pt x="75056" y="243839"/>
                </a:lnTo>
                <a:lnTo>
                  <a:pt x="75056" y="225043"/>
                </a:lnTo>
                <a:lnTo>
                  <a:pt x="65658" y="206375"/>
                </a:lnTo>
                <a:lnTo>
                  <a:pt x="65658" y="18795"/>
                </a:lnTo>
                <a:lnTo>
                  <a:pt x="56388" y="9398"/>
                </a:lnTo>
                <a:lnTo>
                  <a:pt x="37592" y="0"/>
                </a:lnTo>
                <a:lnTo>
                  <a:pt x="18796" y="9398"/>
                </a:lnTo>
                <a:lnTo>
                  <a:pt x="0" y="18795"/>
                </a:lnTo>
                <a:lnTo>
                  <a:pt x="0" y="215645"/>
                </a:lnTo>
                <a:lnTo>
                  <a:pt x="9398" y="234441"/>
                </a:lnTo>
                <a:lnTo>
                  <a:pt x="9398" y="253237"/>
                </a:lnTo>
                <a:lnTo>
                  <a:pt x="18796" y="271907"/>
                </a:lnTo>
                <a:lnTo>
                  <a:pt x="18796" y="281305"/>
                </a:lnTo>
                <a:lnTo>
                  <a:pt x="28194" y="300101"/>
                </a:lnTo>
                <a:lnTo>
                  <a:pt x="37592" y="309499"/>
                </a:lnTo>
                <a:lnTo>
                  <a:pt x="56388" y="328167"/>
                </a:lnTo>
                <a:lnTo>
                  <a:pt x="65658" y="337692"/>
                </a:lnTo>
                <a:lnTo>
                  <a:pt x="84454" y="346963"/>
                </a:lnTo>
                <a:lnTo>
                  <a:pt x="103250" y="356361"/>
                </a:lnTo>
                <a:lnTo>
                  <a:pt x="121920" y="365759"/>
                </a:lnTo>
                <a:lnTo>
                  <a:pt x="140716" y="375158"/>
                </a:lnTo>
                <a:lnTo>
                  <a:pt x="168909" y="384556"/>
                </a:lnTo>
                <a:lnTo>
                  <a:pt x="234442" y="403225"/>
                </a:lnTo>
                <a:lnTo>
                  <a:pt x="272033" y="403225"/>
                </a:lnTo>
                <a:lnTo>
                  <a:pt x="290702" y="403225"/>
                </a:lnTo>
                <a:lnTo>
                  <a:pt x="309499" y="393954"/>
                </a:lnTo>
                <a:lnTo>
                  <a:pt x="328295" y="393954"/>
                </a:lnTo>
                <a:lnTo>
                  <a:pt x="347091" y="384556"/>
                </a:lnTo>
                <a:lnTo>
                  <a:pt x="365759" y="365759"/>
                </a:lnTo>
                <a:lnTo>
                  <a:pt x="375157" y="346963"/>
                </a:lnTo>
                <a:lnTo>
                  <a:pt x="384555" y="337692"/>
                </a:lnTo>
                <a:lnTo>
                  <a:pt x="393953" y="318896"/>
                </a:lnTo>
                <a:lnTo>
                  <a:pt x="393953" y="290703"/>
                </a:lnTo>
                <a:lnTo>
                  <a:pt x="403351" y="271907"/>
                </a:lnTo>
                <a:lnTo>
                  <a:pt x="403351" y="168783"/>
                </a:lnTo>
                <a:lnTo>
                  <a:pt x="600201" y="225043"/>
                </a:lnTo>
                <a:lnTo>
                  <a:pt x="600201" y="459485"/>
                </a:lnTo>
                <a:lnTo>
                  <a:pt x="609600" y="468884"/>
                </a:lnTo>
                <a:lnTo>
                  <a:pt x="647192" y="468884"/>
                </a:lnTo>
                <a:lnTo>
                  <a:pt x="656463" y="45948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92" name="Freeform 10292"/>
          <p:cNvSpPr/>
          <p:nvPr/>
        </p:nvSpPr>
        <p:spPr>
          <a:xfrm rot="-5400000" flipH="0" flipV="0">
            <a:off x="27245318" y="18586453"/>
            <a:ext cx="16779" cy="12197"/>
          </a:xfrm>
          <a:custGeom>
            <a:pathLst>
              <a:path w="103250" h="75056">
                <a:moveTo>
                  <a:pt x="46990" y="9398"/>
                </a:moveTo>
                <a:lnTo>
                  <a:pt x="75056" y="18796"/>
                </a:lnTo>
                <a:lnTo>
                  <a:pt x="93852" y="18796"/>
                </a:lnTo>
                <a:lnTo>
                  <a:pt x="103250" y="37464"/>
                </a:lnTo>
                <a:lnTo>
                  <a:pt x="103250" y="46862"/>
                </a:lnTo>
                <a:lnTo>
                  <a:pt x="93852" y="65658"/>
                </a:lnTo>
                <a:lnTo>
                  <a:pt x="84454" y="75056"/>
                </a:lnTo>
                <a:lnTo>
                  <a:pt x="56388" y="75056"/>
                </a:lnTo>
                <a:lnTo>
                  <a:pt x="28194" y="65658"/>
                </a:lnTo>
                <a:lnTo>
                  <a:pt x="9398" y="56260"/>
                </a:lnTo>
                <a:lnTo>
                  <a:pt x="0" y="46862"/>
                </a:lnTo>
                <a:lnTo>
                  <a:pt x="0" y="18796"/>
                </a:lnTo>
                <a:lnTo>
                  <a:pt x="18796" y="9398"/>
                </a:lnTo>
                <a:lnTo>
                  <a:pt x="28194" y="0"/>
                </a:lnTo>
                <a:lnTo>
                  <a:pt x="46990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93" name="Freeform 10293"/>
          <p:cNvSpPr/>
          <p:nvPr/>
        </p:nvSpPr>
        <p:spPr>
          <a:xfrm rot="-5400000" flipH="0" flipV="0">
            <a:off x="27271230" y="18513319"/>
            <a:ext cx="97539" cy="77705"/>
          </a:xfrm>
          <a:custGeom>
            <a:pathLst>
              <a:path w="600201" h="478154">
                <a:moveTo>
                  <a:pt x="600201" y="459358"/>
                </a:moveTo>
                <a:lnTo>
                  <a:pt x="600201" y="328168"/>
                </a:lnTo>
                <a:lnTo>
                  <a:pt x="600201" y="337565"/>
                </a:lnTo>
                <a:lnTo>
                  <a:pt x="590930" y="365632"/>
                </a:lnTo>
                <a:lnTo>
                  <a:pt x="590930" y="375030"/>
                </a:lnTo>
                <a:lnTo>
                  <a:pt x="581532" y="393827"/>
                </a:lnTo>
                <a:lnTo>
                  <a:pt x="562736" y="403225"/>
                </a:lnTo>
                <a:lnTo>
                  <a:pt x="553339" y="403225"/>
                </a:lnTo>
                <a:lnTo>
                  <a:pt x="534543" y="412496"/>
                </a:lnTo>
                <a:lnTo>
                  <a:pt x="515874" y="412496"/>
                </a:lnTo>
                <a:lnTo>
                  <a:pt x="497077" y="403225"/>
                </a:lnTo>
                <a:lnTo>
                  <a:pt x="478281" y="393827"/>
                </a:lnTo>
                <a:lnTo>
                  <a:pt x="468883" y="384429"/>
                </a:lnTo>
                <a:lnTo>
                  <a:pt x="450215" y="365632"/>
                </a:lnTo>
                <a:lnTo>
                  <a:pt x="56388" y="9271"/>
                </a:lnTo>
                <a:lnTo>
                  <a:pt x="37592" y="0"/>
                </a:lnTo>
                <a:lnTo>
                  <a:pt x="18796" y="9271"/>
                </a:lnTo>
                <a:lnTo>
                  <a:pt x="0" y="18669"/>
                </a:lnTo>
                <a:lnTo>
                  <a:pt x="0" y="328168"/>
                </a:lnTo>
                <a:lnTo>
                  <a:pt x="18796" y="337565"/>
                </a:lnTo>
                <a:lnTo>
                  <a:pt x="37592" y="346963"/>
                </a:lnTo>
                <a:lnTo>
                  <a:pt x="46990" y="337565"/>
                </a:lnTo>
                <a:lnTo>
                  <a:pt x="65658" y="328168"/>
                </a:lnTo>
                <a:lnTo>
                  <a:pt x="65658" y="112395"/>
                </a:lnTo>
                <a:lnTo>
                  <a:pt x="403351" y="412496"/>
                </a:lnTo>
                <a:lnTo>
                  <a:pt x="403351" y="421894"/>
                </a:lnTo>
                <a:lnTo>
                  <a:pt x="422021" y="440689"/>
                </a:lnTo>
                <a:lnTo>
                  <a:pt x="440817" y="450087"/>
                </a:lnTo>
                <a:lnTo>
                  <a:pt x="459613" y="459358"/>
                </a:lnTo>
                <a:lnTo>
                  <a:pt x="478281" y="468756"/>
                </a:lnTo>
                <a:lnTo>
                  <a:pt x="497077" y="468756"/>
                </a:lnTo>
                <a:lnTo>
                  <a:pt x="515874" y="478154"/>
                </a:lnTo>
                <a:lnTo>
                  <a:pt x="543941" y="478154"/>
                </a:lnTo>
                <a:lnTo>
                  <a:pt x="562736" y="468756"/>
                </a:lnTo>
                <a:lnTo>
                  <a:pt x="581532" y="46875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94" name="Freeform 10294"/>
          <p:cNvSpPr/>
          <p:nvPr/>
        </p:nvSpPr>
        <p:spPr>
          <a:xfrm rot="-5400000" flipH="0" flipV="0">
            <a:off x="27316180" y="18480545"/>
            <a:ext cx="27429" cy="51803"/>
          </a:xfrm>
          <a:custGeom>
            <a:pathLst>
              <a:path w="168783" h="318770">
                <a:moveTo>
                  <a:pt x="168783" y="206375"/>
                </a:moveTo>
                <a:lnTo>
                  <a:pt x="168783" y="168784"/>
                </a:lnTo>
                <a:lnTo>
                  <a:pt x="159386" y="140716"/>
                </a:lnTo>
                <a:lnTo>
                  <a:pt x="159386" y="121920"/>
                </a:lnTo>
                <a:lnTo>
                  <a:pt x="150115" y="103124"/>
                </a:lnTo>
                <a:lnTo>
                  <a:pt x="140717" y="93853"/>
                </a:lnTo>
                <a:lnTo>
                  <a:pt x="131319" y="75058"/>
                </a:lnTo>
                <a:lnTo>
                  <a:pt x="121921" y="65660"/>
                </a:lnTo>
                <a:lnTo>
                  <a:pt x="103124" y="46864"/>
                </a:lnTo>
                <a:lnTo>
                  <a:pt x="93853" y="37466"/>
                </a:lnTo>
                <a:lnTo>
                  <a:pt x="75057" y="18796"/>
                </a:lnTo>
                <a:lnTo>
                  <a:pt x="56262" y="9398"/>
                </a:lnTo>
                <a:lnTo>
                  <a:pt x="56262" y="0"/>
                </a:lnTo>
                <a:lnTo>
                  <a:pt x="28068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37466"/>
                </a:lnTo>
                <a:lnTo>
                  <a:pt x="9398" y="56262"/>
                </a:lnTo>
                <a:lnTo>
                  <a:pt x="28068" y="65660"/>
                </a:lnTo>
                <a:lnTo>
                  <a:pt x="37466" y="75058"/>
                </a:lnTo>
                <a:lnTo>
                  <a:pt x="56262" y="93853"/>
                </a:lnTo>
                <a:lnTo>
                  <a:pt x="75057" y="121920"/>
                </a:lnTo>
                <a:lnTo>
                  <a:pt x="84455" y="140716"/>
                </a:lnTo>
                <a:lnTo>
                  <a:pt x="93853" y="150115"/>
                </a:lnTo>
                <a:lnTo>
                  <a:pt x="103124" y="168784"/>
                </a:lnTo>
                <a:lnTo>
                  <a:pt x="103124" y="318770"/>
                </a:lnTo>
                <a:lnTo>
                  <a:pt x="121921" y="309499"/>
                </a:lnTo>
                <a:lnTo>
                  <a:pt x="131319" y="290703"/>
                </a:lnTo>
                <a:lnTo>
                  <a:pt x="150115" y="281306"/>
                </a:lnTo>
                <a:lnTo>
                  <a:pt x="159386" y="262637"/>
                </a:lnTo>
                <a:lnTo>
                  <a:pt x="159386" y="243841"/>
                </a:lnTo>
                <a:lnTo>
                  <a:pt x="168783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95" name="Freeform 10295"/>
          <p:cNvSpPr/>
          <p:nvPr/>
        </p:nvSpPr>
        <p:spPr>
          <a:xfrm rot="-5400000" flipH="0" flipV="0">
            <a:off x="27342846" y="18508737"/>
            <a:ext cx="108209" cy="76198"/>
          </a:xfrm>
          <a:custGeom>
            <a:pathLst>
              <a:path w="665860" h="468884">
                <a:moveTo>
                  <a:pt x="665860" y="440818"/>
                </a:moveTo>
                <a:lnTo>
                  <a:pt x="665860" y="187579"/>
                </a:lnTo>
                <a:lnTo>
                  <a:pt x="656463" y="178181"/>
                </a:lnTo>
                <a:lnTo>
                  <a:pt x="637794" y="168783"/>
                </a:lnTo>
                <a:lnTo>
                  <a:pt x="375157" y="93853"/>
                </a:lnTo>
                <a:lnTo>
                  <a:pt x="356489" y="93853"/>
                </a:lnTo>
                <a:lnTo>
                  <a:pt x="347091" y="103251"/>
                </a:lnTo>
                <a:lnTo>
                  <a:pt x="337693" y="112523"/>
                </a:lnTo>
                <a:lnTo>
                  <a:pt x="328295" y="121921"/>
                </a:lnTo>
                <a:lnTo>
                  <a:pt x="328295" y="309500"/>
                </a:lnTo>
                <a:lnTo>
                  <a:pt x="318897" y="318898"/>
                </a:lnTo>
                <a:lnTo>
                  <a:pt x="300227" y="328296"/>
                </a:lnTo>
                <a:lnTo>
                  <a:pt x="290702" y="337694"/>
                </a:lnTo>
                <a:lnTo>
                  <a:pt x="253238" y="337694"/>
                </a:lnTo>
                <a:lnTo>
                  <a:pt x="234442" y="328296"/>
                </a:lnTo>
                <a:lnTo>
                  <a:pt x="168909" y="309500"/>
                </a:lnTo>
                <a:lnTo>
                  <a:pt x="159511" y="309500"/>
                </a:lnTo>
                <a:lnTo>
                  <a:pt x="140716" y="300101"/>
                </a:lnTo>
                <a:lnTo>
                  <a:pt x="121920" y="290703"/>
                </a:lnTo>
                <a:lnTo>
                  <a:pt x="103250" y="281305"/>
                </a:lnTo>
                <a:lnTo>
                  <a:pt x="93852" y="272034"/>
                </a:lnTo>
                <a:lnTo>
                  <a:pt x="84454" y="253239"/>
                </a:lnTo>
                <a:lnTo>
                  <a:pt x="75056" y="243841"/>
                </a:lnTo>
                <a:lnTo>
                  <a:pt x="75056" y="225045"/>
                </a:lnTo>
                <a:lnTo>
                  <a:pt x="65658" y="206375"/>
                </a:lnTo>
                <a:lnTo>
                  <a:pt x="65658" y="18797"/>
                </a:lnTo>
                <a:lnTo>
                  <a:pt x="56388" y="9399"/>
                </a:lnTo>
                <a:lnTo>
                  <a:pt x="37592" y="0"/>
                </a:lnTo>
                <a:lnTo>
                  <a:pt x="18796" y="9399"/>
                </a:lnTo>
                <a:lnTo>
                  <a:pt x="0" y="18797"/>
                </a:lnTo>
                <a:lnTo>
                  <a:pt x="0" y="215774"/>
                </a:lnTo>
                <a:lnTo>
                  <a:pt x="9398" y="234443"/>
                </a:lnTo>
                <a:lnTo>
                  <a:pt x="9398" y="253239"/>
                </a:lnTo>
                <a:lnTo>
                  <a:pt x="18796" y="272034"/>
                </a:lnTo>
                <a:lnTo>
                  <a:pt x="18796" y="281305"/>
                </a:lnTo>
                <a:lnTo>
                  <a:pt x="28194" y="300101"/>
                </a:lnTo>
                <a:lnTo>
                  <a:pt x="37592" y="309500"/>
                </a:lnTo>
                <a:lnTo>
                  <a:pt x="56388" y="328296"/>
                </a:lnTo>
                <a:lnTo>
                  <a:pt x="65658" y="337694"/>
                </a:lnTo>
                <a:lnTo>
                  <a:pt x="84454" y="347092"/>
                </a:lnTo>
                <a:lnTo>
                  <a:pt x="103250" y="356362"/>
                </a:lnTo>
                <a:lnTo>
                  <a:pt x="121920" y="365760"/>
                </a:lnTo>
                <a:lnTo>
                  <a:pt x="140716" y="375158"/>
                </a:lnTo>
                <a:lnTo>
                  <a:pt x="168909" y="384556"/>
                </a:lnTo>
                <a:lnTo>
                  <a:pt x="234442" y="403352"/>
                </a:lnTo>
                <a:lnTo>
                  <a:pt x="272033" y="403352"/>
                </a:lnTo>
                <a:lnTo>
                  <a:pt x="290702" y="403352"/>
                </a:lnTo>
                <a:lnTo>
                  <a:pt x="309499" y="393954"/>
                </a:lnTo>
                <a:lnTo>
                  <a:pt x="328295" y="393954"/>
                </a:lnTo>
                <a:lnTo>
                  <a:pt x="347091" y="384556"/>
                </a:lnTo>
                <a:lnTo>
                  <a:pt x="365759" y="365760"/>
                </a:lnTo>
                <a:lnTo>
                  <a:pt x="375157" y="347092"/>
                </a:lnTo>
                <a:lnTo>
                  <a:pt x="384555" y="337694"/>
                </a:lnTo>
                <a:lnTo>
                  <a:pt x="393953" y="318898"/>
                </a:lnTo>
                <a:lnTo>
                  <a:pt x="393953" y="290703"/>
                </a:lnTo>
                <a:lnTo>
                  <a:pt x="403351" y="272034"/>
                </a:lnTo>
                <a:lnTo>
                  <a:pt x="403351" y="168783"/>
                </a:lnTo>
                <a:lnTo>
                  <a:pt x="600201" y="225045"/>
                </a:lnTo>
                <a:lnTo>
                  <a:pt x="600201" y="459486"/>
                </a:lnTo>
                <a:lnTo>
                  <a:pt x="609600" y="468884"/>
                </a:lnTo>
                <a:lnTo>
                  <a:pt x="647192" y="468884"/>
                </a:lnTo>
                <a:lnTo>
                  <a:pt x="656463" y="45948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96" name="Freeform 10296"/>
          <p:cNvSpPr/>
          <p:nvPr/>
        </p:nvSpPr>
        <p:spPr>
          <a:xfrm rot="-5400000" flipH="0" flipV="0">
            <a:off x="27159223" y="18782285"/>
            <a:ext cx="99046" cy="44208"/>
          </a:xfrm>
          <a:custGeom>
            <a:pathLst>
              <a:path w="609473" h="272035">
                <a:moveTo>
                  <a:pt x="609473" y="159386"/>
                </a:moveTo>
                <a:lnTo>
                  <a:pt x="590805" y="150114"/>
                </a:lnTo>
                <a:lnTo>
                  <a:pt x="572009" y="131318"/>
                </a:lnTo>
                <a:lnTo>
                  <a:pt x="562611" y="121920"/>
                </a:lnTo>
                <a:lnTo>
                  <a:pt x="534543" y="112522"/>
                </a:lnTo>
                <a:lnTo>
                  <a:pt x="515747" y="93854"/>
                </a:lnTo>
                <a:lnTo>
                  <a:pt x="497079" y="84456"/>
                </a:lnTo>
                <a:lnTo>
                  <a:pt x="478283" y="75058"/>
                </a:lnTo>
                <a:lnTo>
                  <a:pt x="450089" y="65660"/>
                </a:lnTo>
                <a:lnTo>
                  <a:pt x="431292" y="56262"/>
                </a:lnTo>
                <a:lnTo>
                  <a:pt x="412623" y="46990"/>
                </a:lnTo>
                <a:lnTo>
                  <a:pt x="393828" y="46990"/>
                </a:lnTo>
                <a:lnTo>
                  <a:pt x="375032" y="37592"/>
                </a:lnTo>
                <a:lnTo>
                  <a:pt x="346965" y="28194"/>
                </a:lnTo>
                <a:lnTo>
                  <a:pt x="328168" y="28194"/>
                </a:lnTo>
                <a:lnTo>
                  <a:pt x="309499" y="18796"/>
                </a:lnTo>
                <a:lnTo>
                  <a:pt x="290704" y="18796"/>
                </a:lnTo>
                <a:lnTo>
                  <a:pt x="271908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2" y="0"/>
                </a:lnTo>
                <a:lnTo>
                  <a:pt x="93726" y="9398"/>
                </a:lnTo>
                <a:lnTo>
                  <a:pt x="74931" y="9398"/>
                </a:lnTo>
                <a:lnTo>
                  <a:pt x="56262" y="18796"/>
                </a:lnTo>
                <a:lnTo>
                  <a:pt x="37465" y="28194"/>
                </a:lnTo>
                <a:lnTo>
                  <a:pt x="28067" y="37592"/>
                </a:lnTo>
                <a:lnTo>
                  <a:pt x="18669" y="46990"/>
                </a:lnTo>
                <a:lnTo>
                  <a:pt x="9398" y="65660"/>
                </a:lnTo>
                <a:lnTo>
                  <a:pt x="0" y="75058"/>
                </a:lnTo>
                <a:lnTo>
                  <a:pt x="0" y="150114"/>
                </a:lnTo>
                <a:lnTo>
                  <a:pt x="9398" y="168784"/>
                </a:lnTo>
                <a:lnTo>
                  <a:pt x="18669" y="178182"/>
                </a:lnTo>
                <a:lnTo>
                  <a:pt x="18669" y="196978"/>
                </a:lnTo>
                <a:lnTo>
                  <a:pt x="37465" y="206375"/>
                </a:lnTo>
                <a:lnTo>
                  <a:pt x="46864" y="225171"/>
                </a:lnTo>
                <a:lnTo>
                  <a:pt x="56262" y="234442"/>
                </a:lnTo>
                <a:lnTo>
                  <a:pt x="65660" y="131318"/>
                </a:lnTo>
                <a:lnTo>
                  <a:pt x="65660" y="112522"/>
                </a:lnTo>
                <a:lnTo>
                  <a:pt x="74931" y="103124"/>
                </a:lnTo>
                <a:lnTo>
                  <a:pt x="84329" y="84456"/>
                </a:lnTo>
                <a:lnTo>
                  <a:pt x="93726" y="75058"/>
                </a:lnTo>
                <a:lnTo>
                  <a:pt x="112522" y="75058"/>
                </a:lnTo>
                <a:lnTo>
                  <a:pt x="140590" y="65660"/>
                </a:lnTo>
                <a:lnTo>
                  <a:pt x="206248" y="65660"/>
                </a:lnTo>
                <a:lnTo>
                  <a:pt x="225044" y="75058"/>
                </a:lnTo>
                <a:lnTo>
                  <a:pt x="262510" y="75058"/>
                </a:lnTo>
                <a:lnTo>
                  <a:pt x="281306" y="84456"/>
                </a:lnTo>
                <a:lnTo>
                  <a:pt x="309499" y="93854"/>
                </a:lnTo>
                <a:lnTo>
                  <a:pt x="328168" y="93854"/>
                </a:lnTo>
                <a:lnTo>
                  <a:pt x="346965" y="103124"/>
                </a:lnTo>
                <a:lnTo>
                  <a:pt x="365761" y="103124"/>
                </a:lnTo>
                <a:lnTo>
                  <a:pt x="384430" y="112522"/>
                </a:lnTo>
                <a:lnTo>
                  <a:pt x="403225" y="121920"/>
                </a:lnTo>
                <a:lnTo>
                  <a:pt x="421894" y="131318"/>
                </a:lnTo>
                <a:lnTo>
                  <a:pt x="450089" y="140716"/>
                </a:lnTo>
                <a:lnTo>
                  <a:pt x="468885" y="150114"/>
                </a:lnTo>
                <a:lnTo>
                  <a:pt x="487681" y="159386"/>
                </a:lnTo>
                <a:lnTo>
                  <a:pt x="515747" y="168784"/>
                </a:lnTo>
                <a:lnTo>
                  <a:pt x="534543" y="187580"/>
                </a:lnTo>
                <a:lnTo>
                  <a:pt x="553213" y="196978"/>
                </a:lnTo>
                <a:lnTo>
                  <a:pt x="562611" y="206375"/>
                </a:lnTo>
                <a:lnTo>
                  <a:pt x="581407" y="225171"/>
                </a:lnTo>
                <a:lnTo>
                  <a:pt x="590805" y="234442"/>
                </a:lnTo>
                <a:lnTo>
                  <a:pt x="590805" y="243840"/>
                </a:lnTo>
                <a:lnTo>
                  <a:pt x="600203" y="262637"/>
                </a:lnTo>
                <a:lnTo>
                  <a:pt x="600203" y="27203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97" name="Freeform 10297"/>
          <p:cNvSpPr/>
          <p:nvPr/>
        </p:nvSpPr>
        <p:spPr>
          <a:xfrm rot="-5400000" flipH="0" flipV="0">
            <a:off x="27179799" y="18773906"/>
            <a:ext cx="99046" cy="42681"/>
          </a:xfrm>
          <a:custGeom>
            <a:pathLst>
              <a:path w="609473" h="262637">
                <a:moveTo>
                  <a:pt x="609473" y="159386"/>
                </a:moveTo>
                <a:lnTo>
                  <a:pt x="609473" y="131319"/>
                </a:lnTo>
                <a:lnTo>
                  <a:pt x="600202" y="121920"/>
                </a:lnTo>
                <a:lnTo>
                  <a:pt x="600202" y="103124"/>
                </a:lnTo>
                <a:lnTo>
                  <a:pt x="590803" y="84328"/>
                </a:lnTo>
                <a:lnTo>
                  <a:pt x="581405" y="75057"/>
                </a:lnTo>
                <a:lnTo>
                  <a:pt x="572007" y="56262"/>
                </a:lnTo>
                <a:lnTo>
                  <a:pt x="562609" y="37466"/>
                </a:lnTo>
                <a:lnTo>
                  <a:pt x="553211" y="28068"/>
                </a:lnTo>
                <a:lnTo>
                  <a:pt x="543941" y="140717"/>
                </a:lnTo>
                <a:lnTo>
                  <a:pt x="543941" y="150115"/>
                </a:lnTo>
                <a:lnTo>
                  <a:pt x="534543" y="168784"/>
                </a:lnTo>
                <a:lnTo>
                  <a:pt x="525145" y="178181"/>
                </a:lnTo>
                <a:lnTo>
                  <a:pt x="515747" y="187579"/>
                </a:lnTo>
                <a:lnTo>
                  <a:pt x="496951" y="196977"/>
                </a:lnTo>
                <a:lnTo>
                  <a:pt x="384555" y="196977"/>
                </a:lnTo>
                <a:lnTo>
                  <a:pt x="365632" y="187579"/>
                </a:lnTo>
                <a:lnTo>
                  <a:pt x="346963" y="187579"/>
                </a:lnTo>
                <a:lnTo>
                  <a:pt x="318770" y="178181"/>
                </a:lnTo>
                <a:lnTo>
                  <a:pt x="300101" y="178181"/>
                </a:lnTo>
                <a:lnTo>
                  <a:pt x="271906" y="168784"/>
                </a:lnTo>
                <a:lnTo>
                  <a:pt x="262508" y="168784"/>
                </a:lnTo>
                <a:lnTo>
                  <a:pt x="243839" y="159386"/>
                </a:lnTo>
                <a:lnTo>
                  <a:pt x="225044" y="150115"/>
                </a:lnTo>
                <a:lnTo>
                  <a:pt x="206248" y="150115"/>
                </a:lnTo>
                <a:lnTo>
                  <a:pt x="187578" y="140717"/>
                </a:lnTo>
                <a:lnTo>
                  <a:pt x="159384" y="131319"/>
                </a:lnTo>
                <a:lnTo>
                  <a:pt x="140716" y="121920"/>
                </a:lnTo>
                <a:lnTo>
                  <a:pt x="112522" y="103124"/>
                </a:lnTo>
                <a:lnTo>
                  <a:pt x="93726" y="93853"/>
                </a:lnTo>
                <a:lnTo>
                  <a:pt x="74929" y="84328"/>
                </a:lnTo>
                <a:lnTo>
                  <a:pt x="56260" y="65660"/>
                </a:lnTo>
                <a:lnTo>
                  <a:pt x="46862" y="56262"/>
                </a:lnTo>
                <a:lnTo>
                  <a:pt x="28067" y="46864"/>
                </a:lnTo>
                <a:lnTo>
                  <a:pt x="18669" y="28068"/>
                </a:lnTo>
                <a:lnTo>
                  <a:pt x="18669" y="18796"/>
                </a:lnTo>
                <a:lnTo>
                  <a:pt x="9398" y="9398"/>
                </a:lnTo>
                <a:lnTo>
                  <a:pt x="9398" y="0"/>
                </a:lnTo>
                <a:lnTo>
                  <a:pt x="0" y="103124"/>
                </a:lnTo>
                <a:lnTo>
                  <a:pt x="18669" y="121920"/>
                </a:lnTo>
                <a:lnTo>
                  <a:pt x="28067" y="131319"/>
                </a:lnTo>
                <a:lnTo>
                  <a:pt x="46862" y="150115"/>
                </a:lnTo>
                <a:lnTo>
                  <a:pt x="65658" y="159386"/>
                </a:lnTo>
                <a:lnTo>
                  <a:pt x="93726" y="168784"/>
                </a:lnTo>
                <a:lnTo>
                  <a:pt x="112522" y="178181"/>
                </a:lnTo>
                <a:lnTo>
                  <a:pt x="131318" y="187579"/>
                </a:lnTo>
                <a:lnTo>
                  <a:pt x="149986" y="196977"/>
                </a:lnTo>
                <a:lnTo>
                  <a:pt x="178180" y="206375"/>
                </a:lnTo>
                <a:lnTo>
                  <a:pt x="196977" y="215646"/>
                </a:lnTo>
                <a:lnTo>
                  <a:pt x="215646" y="225045"/>
                </a:lnTo>
                <a:lnTo>
                  <a:pt x="234442" y="225045"/>
                </a:lnTo>
                <a:lnTo>
                  <a:pt x="253237" y="234443"/>
                </a:lnTo>
                <a:lnTo>
                  <a:pt x="271906" y="243841"/>
                </a:lnTo>
                <a:lnTo>
                  <a:pt x="300101" y="243841"/>
                </a:lnTo>
                <a:lnTo>
                  <a:pt x="318770" y="253239"/>
                </a:lnTo>
                <a:lnTo>
                  <a:pt x="356361" y="253239"/>
                </a:lnTo>
                <a:lnTo>
                  <a:pt x="375030" y="262637"/>
                </a:lnTo>
                <a:lnTo>
                  <a:pt x="515747" y="262637"/>
                </a:lnTo>
                <a:lnTo>
                  <a:pt x="534543" y="253239"/>
                </a:lnTo>
                <a:lnTo>
                  <a:pt x="553211" y="243841"/>
                </a:lnTo>
                <a:lnTo>
                  <a:pt x="562609" y="234443"/>
                </a:lnTo>
                <a:lnTo>
                  <a:pt x="581405" y="225045"/>
                </a:lnTo>
                <a:lnTo>
                  <a:pt x="590803" y="215646"/>
                </a:lnTo>
                <a:lnTo>
                  <a:pt x="600202" y="206375"/>
                </a:lnTo>
                <a:lnTo>
                  <a:pt x="600202" y="187579"/>
                </a:lnTo>
                <a:lnTo>
                  <a:pt x="609473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98" name="Freeform 10298"/>
          <p:cNvSpPr/>
          <p:nvPr/>
        </p:nvSpPr>
        <p:spPr>
          <a:xfrm rot="-5400000" flipH="0" flipV="0">
            <a:off x="27254471" y="18839434"/>
            <a:ext cx="16758" cy="12197"/>
          </a:xfrm>
          <a:custGeom>
            <a:pathLst>
              <a:path w="103124" h="75058">
                <a:moveTo>
                  <a:pt x="46864" y="9398"/>
                </a:moveTo>
                <a:lnTo>
                  <a:pt x="74931" y="18796"/>
                </a:lnTo>
                <a:lnTo>
                  <a:pt x="93726" y="18796"/>
                </a:lnTo>
                <a:lnTo>
                  <a:pt x="103124" y="37466"/>
                </a:lnTo>
                <a:lnTo>
                  <a:pt x="103124" y="46864"/>
                </a:lnTo>
                <a:lnTo>
                  <a:pt x="93726" y="65660"/>
                </a:lnTo>
                <a:lnTo>
                  <a:pt x="84329" y="75058"/>
                </a:lnTo>
                <a:lnTo>
                  <a:pt x="56262" y="75058"/>
                </a:lnTo>
                <a:lnTo>
                  <a:pt x="28067" y="65660"/>
                </a:lnTo>
                <a:lnTo>
                  <a:pt x="9398" y="56262"/>
                </a:lnTo>
                <a:lnTo>
                  <a:pt x="0" y="46864"/>
                </a:lnTo>
                <a:lnTo>
                  <a:pt x="0" y="18796"/>
                </a:lnTo>
                <a:lnTo>
                  <a:pt x="18669" y="9398"/>
                </a:lnTo>
                <a:lnTo>
                  <a:pt x="28067" y="0"/>
                </a:lnTo>
                <a:lnTo>
                  <a:pt x="46864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299" name="Freeform 10299"/>
          <p:cNvSpPr/>
          <p:nvPr/>
        </p:nvSpPr>
        <p:spPr>
          <a:xfrm rot="-5400000" flipH="0" flipV="0">
            <a:off x="27274284" y="18761708"/>
            <a:ext cx="108189" cy="76219"/>
          </a:xfrm>
          <a:custGeom>
            <a:pathLst>
              <a:path w="665735" h="469012">
                <a:moveTo>
                  <a:pt x="665735" y="440818"/>
                </a:moveTo>
                <a:lnTo>
                  <a:pt x="665735" y="187579"/>
                </a:lnTo>
                <a:lnTo>
                  <a:pt x="656464" y="178308"/>
                </a:lnTo>
                <a:lnTo>
                  <a:pt x="637667" y="168911"/>
                </a:lnTo>
                <a:lnTo>
                  <a:pt x="375032" y="93853"/>
                </a:lnTo>
                <a:lnTo>
                  <a:pt x="356363" y="93853"/>
                </a:lnTo>
                <a:lnTo>
                  <a:pt x="346965" y="103251"/>
                </a:lnTo>
                <a:lnTo>
                  <a:pt x="337566" y="112522"/>
                </a:lnTo>
                <a:lnTo>
                  <a:pt x="328168" y="121921"/>
                </a:lnTo>
                <a:lnTo>
                  <a:pt x="328168" y="309499"/>
                </a:lnTo>
                <a:lnTo>
                  <a:pt x="318770" y="318897"/>
                </a:lnTo>
                <a:lnTo>
                  <a:pt x="300101" y="328296"/>
                </a:lnTo>
                <a:lnTo>
                  <a:pt x="290704" y="337694"/>
                </a:lnTo>
                <a:lnTo>
                  <a:pt x="253239" y="337694"/>
                </a:lnTo>
                <a:lnTo>
                  <a:pt x="234442" y="328296"/>
                </a:lnTo>
                <a:lnTo>
                  <a:pt x="168784" y="309499"/>
                </a:lnTo>
                <a:lnTo>
                  <a:pt x="159386" y="309499"/>
                </a:lnTo>
                <a:lnTo>
                  <a:pt x="140590" y="300101"/>
                </a:lnTo>
                <a:lnTo>
                  <a:pt x="121920" y="290830"/>
                </a:lnTo>
                <a:lnTo>
                  <a:pt x="103124" y="281432"/>
                </a:lnTo>
                <a:lnTo>
                  <a:pt x="93726" y="272035"/>
                </a:lnTo>
                <a:lnTo>
                  <a:pt x="84329" y="253239"/>
                </a:lnTo>
                <a:lnTo>
                  <a:pt x="74931" y="243841"/>
                </a:lnTo>
                <a:lnTo>
                  <a:pt x="74931" y="225171"/>
                </a:lnTo>
                <a:lnTo>
                  <a:pt x="65660" y="206375"/>
                </a:lnTo>
                <a:lnTo>
                  <a:pt x="65660" y="18796"/>
                </a:lnTo>
                <a:lnTo>
                  <a:pt x="56262" y="9398"/>
                </a:lnTo>
                <a:lnTo>
                  <a:pt x="37465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215773"/>
                </a:lnTo>
                <a:lnTo>
                  <a:pt x="9398" y="234570"/>
                </a:lnTo>
                <a:lnTo>
                  <a:pt x="9398" y="253239"/>
                </a:lnTo>
                <a:lnTo>
                  <a:pt x="18669" y="272035"/>
                </a:lnTo>
                <a:lnTo>
                  <a:pt x="18669" y="281432"/>
                </a:lnTo>
                <a:lnTo>
                  <a:pt x="28067" y="300101"/>
                </a:lnTo>
                <a:lnTo>
                  <a:pt x="37465" y="309499"/>
                </a:lnTo>
                <a:lnTo>
                  <a:pt x="56262" y="328296"/>
                </a:lnTo>
                <a:lnTo>
                  <a:pt x="65660" y="337694"/>
                </a:lnTo>
                <a:lnTo>
                  <a:pt x="84329" y="347092"/>
                </a:lnTo>
                <a:lnTo>
                  <a:pt x="103124" y="356363"/>
                </a:lnTo>
                <a:lnTo>
                  <a:pt x="121920" y="365761"/>
                </a:lnTo>
                <a:lnTo>
                  <a:pt x="140590" y="375158"/>
                </a:lnTo>
                <a:lnTo>
                  <a:pt x="168784" y="384556"/>
                </a:lnTo>
                <a:lnTo>
                  <a:pt x="234442" y="403225"/>
                </a:lnTo>
                <a:lnTo>
                  <a:pt x="271908" y="403225"/>
                </a:lnTo>
                <a:lnTo>
                  <a:pt x="290704" y="403225"/>
                </a:lnTo>
                <a:lnTo>
                  <a:pt x="309499" y="393954"/>
                </a:lnTo>
                <a:lnTo>
                  <a:pt x="328168" y="393954"/>
                </a:lnTo>
                <a:lnTo>
                  <a:pt x="346965" y="384556"/>
                </a:lnTo>
                <a:lnTo>
                  <a:pt x="365761" y="365761"/>
                </a:lnTo>
                <a:lnTo>
                  <a:pt x="375032" y="347092"/>
                </a:lnTo>
                <a:lnTo>
                  <a:pt x="384430" y="337694"/>
                </a:lnTo>
                <a:lnTo>
                  <a:pt x="393828" y="318897"/>
                </a:lnTo>
                <a:lnTo>
                  <a:pt x="393828" y="290830"/>
                </a:lnTo>
                <a:lnTo>
                  <a:pt x="403225" y="272035"/>
                </a:lnTo>
                <a:lnTo>
                  <a:pt x="403225" y="168911"/>
                </a:lnTo>
                <a:lnTo>
                  <a:pt x="600203" y="225171"/>
                </a:lnTo>
                <a:lnTo>
                  <a:pt x="600203" y="459614"/>
                </a:lnTo>
                <a:lnTo>
                  <a:pt x="609473" y="469012"/>
                </a:lnTo>
                <a:lnTo>
                  <a:pt x="647065" y="469012"/>
                </a:lnTo>
                <a:lnTo>
                  <a:pt x="656464" y="45961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00" name="Freeform 10300"/>
          <p:cNvSpPr/>
          <p:nvPr/>
        </p:nvSpPr>
        <p:spPr>
          <a:xfrm rot="-5400000" flipH="0" flipV="0">
            <a:off x="27358862" y="18785340"/>
            <a:ext cx="100573" cy="36572"/>
          </a:xfrm>
          <a:custGeom>
            <a:pathLst>
              <a:path w="618871" h="225045">
                <a:moveTo>
                  <a:pt x="618871" y="225045"/>
                </a:moveTo>
                <a:lnTo>
                  <a:pt x="543941" y="140717"/>
                </a:lnTo>
                <a:lnTo>
                  <a:pt x="46864" y="0"/>
                </a:lnTo>
                <a:lnTo>
                  <a:pt x="28067" y="0"/>
                </a:lnTo>
                <a:lnTo>
                  <a:pt x="9398" y="9398"/>
                </a:lnTo>
                <a:lnTo>
                  <a:pt x="9398" y="18797"/>
                </a:lnTo>
                <a:lnTo>
                  <a:pt x="0" y="37466"/>
                </a:lnTo>
                <a:lnTo>
                  <a:pt x="9398" y="56262"/>
                </a:lnTo>
                <a:lnTo>
                  <a:pt x="28067" y="6565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01" name="Freeform 10301"/>
          <p:cNvSpPr/>
          <p:nvPr/>
        </p:nvSpPr>
        <p:spPr>
          <a:xfrm rot="-5400000" flipH="0" flipV="0">
            <a:off x="27392389" y="18742670"/>
            <a:ext cx="31990" cy="38099"/>
          </a:xfrm>
          <a:custGeom>
            <a:pathLst>
              <a:path w="196850" h="234443">
                <a:moveTo>
                  <a:pt x="196850" y="206375"/>
                </a:moveTo>
                <a:lnTo>
                  <a:pt x="196850" y="206375"/>
                </a:lnTo>
                <a:lnTo>
                  <a:pt x="187579" y="187579"/>
                </a:lnTo>
                <a:lnTo>
                  <a:pt x="56260" y="9398"/>
                </a:lnTo>
                <a:lnTo>
                  <a:pt x="37464" y="0"/>
                </a:lnTo>
                <a:lnTo>
                  <a:pt x="9398" y="0"/>
                </a:lnTo>
                <a:lnTo>
                  <a:pt x="9398" y="9398"/>
                </a:lnTo>
                <a:lnTo>
                  <a:pt x="0" y="28195"/>
                </a:lnTo>
                <a:lnTo>
                  <a:pt x="0" y="46864"/>
                </a:lnTo>
                <a:lnTo>
                  <a:pt x="75056" y="150115"/>
                </a:lnTo>
                <a:lnTo>
                  <a:pt x="149986" y="234443"/>
                </a:lnTo>
                <a:lnTo>
                  <a:pt x="178180" y="234443"/>
                </a:lnTo>
                <a:lnTo>
                  <a:pt x="187579" y="2250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02" name="Freeform 10302"/>
          <p:cNvSpPr/>
          <p:nvPr/>
        </p:nvSpPr>
        <p:spPr>
          <a:xfrm rot="-5400000" flipH="0" flipV="0">
            <a:off x="25964416" y="17575282"/>
            <a:ext cx="3203425" cy="0"/>
          </a:xfrm>
          <a:custGeom>
            <a:pathLst>
              <a:path w="19712052" h="0">
                <a:moveTo>
                  <a:pt x="19712052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03" name="Freeform 10303"/>
          <p:cNvSpPr/>
          <p:nvPr/>
        </p:nvSpPr>
        <p:spPr>
          <a:xfrm rot="-5400000" flipH="0" flipV="0">
            <a:off x="27727657" y="16211298"/>
            <a:ext cx="16759" cy="47242"/>
          </a:xfrm>
          <a:custGeom>
            <a:pathLst>
              <a:path w="103126" h="290704">
                <a:moveTo>
                  <a:pt x="103126" y="37592"/>
                </a:moveTo>
                <a:lnTo>
                  <a:pt x="103126" y="28194"/>
                </a:lnTo>
                <a:lnTo>
                  <a:pt x="93728" y="9398"/>
                </a:lnTo>
                <a:lnTo>
                  <a:pt x="84330" y="9398"/>
                </a:lnTo>
                <a:lnTo>
                  <a:pt x="65534" y="0"/>
                </a:lnTo>
                <a:lnTo>
                  <a:pt x="56263" y="9398"/>
                </a:lnTo>
                <a:lnTo>
                  <a:pt x="37468" y="18796"/>
                </a:lnTo>
                <a:lnTo>
                  <a:pt x="28070" y="28194"/>
                </a:lnTo>
                <a:lnTo>
                  <a:pt x="18672" y="46990"/>
                </a:lnTo>
                <a:lnTo>
                  <a:pt x="9398" y="65660"/>
                </a:lnTo>
                <a:lnTo>
                  <a:pt x="9398" y="84456"/>
                </a:lnTo>
                <a:lnTo>
                  <a:pt x="0" y="103252"/>
                </a:lnTo>
                <a:lnTo>
                  <a:pt x="0" y="196978"/>
                </a:lnTo>
                <a:lnTo>
                  <a:pt x="9398" y="225171"/>
                </a:lnTo>
                <a:lnTo>
                  <a:pt x="9398" y="243840"/>
                </a:lnTo>
                <a:lnTo>
                  <a:pt x="18672" y="253238"/>
                </a:lnTo>
                <a:lnTo>
                  <a:pt x="28070" y="272035"/>
                </a:lnTo>
                <a:lnTo>
                  <a:pt x="37468" y="281433"/>
                </a:lnTo>
                <a:lnTo>
                  <a:pt x="56263" y="290704"/>
                </a:lnTo>
                <a:lnTo>
                  <a:pt x="65534" y="140716"/>
                </a:lnTo>
                <a:lnTo>
                  <a:pt x="65534" y="112649"/>
                </a:lnTo>
                <a:lnTo>
                  <a:pt x="74932" y="93854"/>
                </a:lnTo>
                <a:lnTo>
                  <a:pt x="84330" y="75058"/>
                </a:lnTo>
                <a:lnTo>
                  <a:pt x="93728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04" name="Freeform 10304"/>
          <p:cNvSpPr/>
          <p:nvPr/>
        </p:nvSpPr>
        <p:spPr>
          <a:xfrm rot="-5400000" flipH="0" flipV="0">
            <a:off x="27738329" y="16167110"/>
            <a:ext cx="6108" cy="27429"/>
          </a:xfrm>
          <a:custGeom>
            <a:pathLst>
              <a:path w="37591" h="168783">
                <a:moveTo>
                  <a:pt x="37591" y="0"/>
                </a:moveTo>
                <a:lnTo>
                  <a:pt x="28193" y="0"/>
                </a:lnTo>
                <a:lnTo>
                  <a:pt x="9398" y="9398"/>
                </a:lnTo>
                <a:lnTo>
                  <a:pt x="9398" y="18795"/>
                </a:lnTo>
                <a:lnTo>
                  <a:pt x="0" y="28193"/>
                </a:lnTo>
                <a:lnTo>
                  <a:pt x="0" y="37464"/>
                </a:lnTo>
                <a:lnTo>
                  <a:pt x="9398" y="46862"/>
                </a:lnTo>
                <a:lnTo>
                  <a:pt x="18795" y="75057"/>
                </a:lnTo>
                <a:lnTo>
                  <a:pt x="28193" y="103124"/>
                </a:lnTo>
                <a:lnTo>
                  <a:pt x="28193" y="121919"/>
                </a:lnTo>
                <a:lnTo>
                  <a:pt x="37591" y="131317"/>
                </a:lnTo>
                <a:lnTo>
                  <a:pt x="37591" y="1687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05" name="Freeform 10305"/>
          <p:cNvSpPr/>
          <p:nvPr/>
        </p:nvSpPr>
        <p:spPr>
          <a:xfrm rot="-5400000" flipH="0" flipV="0">
            <a:off x="27717773" y="16177017"/>
            <a:ext cx="67035" cy="47242"/>
          </a:xfrm>
          <a:custGeom>
            <a:pathLst>
              <a:path w="412496" h="290703">
                <a:moveTo>
                  <a:pt x="412496" y="187579"/>
                </a:moveTo>
                <a:lnTo>
                  <a:pt x="412496" y="131317"/>
                </a:lnTo>
                <a:lnTo>
                  <a:pt x="403225" y="112521"/>
                </a:lnTo>
                <a:lnTo>
                  <a:pt x="403225" y="93726"/>
                </a:lnTo>
                <a:lnTo>
                  <a:pt x="393827" y="75057"/>
                </a:lnTo>
                <a:lnTo>
                  <a:pt x="393827" y="56260"/>
                </a:lnTo>
                <a:lnTo>
                  <a:pt x="384430" y="37464"/>
                </a:lnTo>
                <a:lnTo>
                  <a:pt x="375032" y="18795"/>
                </a:lnTo>
                <a:lnTo>
                  <a:pt x="365634" y="9398"/>
                </a:lnTo>
                <a:lnTo>
                  <a:pt x="346962" y="0"/>
                </a:lnTo>
                <a:lnTo>
                  <a:pt x="346962" y="178181"/>
                </a:lnTo>
                <a:lnTo>
                  <a:pt x="337564" y="196850"/>
                </a:lnTo>
                <a:lnTo>
                  <a:pt x="328166" y="215645"/>
                </a:lnTo>
                <a:lnTo>
                  <a:pt x="318769" y="225043"/>
                </a:lnTo>
                <a:lnTo>
                  <a:pt x="300100" y="225043"/>
                </a:lnTo>
                <a:lnTo>
                  <a:pt x="271906" y="225043"/>
                </a:lnTo>
                <a:lnTo>
                  <a:pt x="271906" y="215645"/>
                </a:lnTo>
                <a:lnTo>
                  <a:pt x="253111" y="215645"/>
                </a:lnTo>
                <a:lnTo>
                  <a:pt x="234442" y="196850"/>
                </a:lnTo>
                <a:lnTo>
                  <a:pt x="225044" y="187579"/>
                </a:lnTo>
                <a:lnTo>
                  <a:pt x="215646" y="168783"/>
                </a:lnTo>
                <a:lnTo>
                  <a:pt x="215646" y="149986"/>
                </a:lnTo>
                <a:lnTo>
                  <a:pt x="206248" y="131317"/>
                </a:lnTo>
                <a:lnTo>
                  <a:pt x="206248" y="84455"/>
                </a:lnTo>
                <a:lnTo>
                  <a:pt x="196850" y="65659"/>
                </a:lnTo>
                <a:lnTo>
                  <a:pt x="178055" y="56260"/>
                </a:lnTo>
                <a:lnTo>
                  <a:pt x="168784" y="56260"/>
                </a:lnTo>
                <a:lnTo>
                  <a:pt x="149985" y="65659"/>
                </a:lnTo>
                <a:lnTo>
                  <a:pt x="149985" y="75057"/>
                </a:lnTo>
                <a:lnTo>
                  <a:pt x="140587" y="93726"/>
                </a:lnTo>
                <a:lnTo>
                  <a:pt x="140587" y="140588"/>
                </a:lnTo>
                <a:lnTo>
                  <a:pt x="131189" y="159384"/>
                </a:lnTo>
                <a:lnTo>
                  <a:pt x="121791" y="168783"/>
                </a:lnTo>
                <a:lnTo>
                  <a:pt x="74929" y="168783"/>
                </a:lnTo>
                <a:lnTo>
                  <a:pt x="56261" y="159384"/>
                </a:lnTo>
                <a:lnTo>
                  <a:pt x="37465" y="149986"/>
                </a:lnTo>
                <a:lnTo>
                  <a:pt x="28067" y="131317"/>
                </a:lnTo>
                <a:lnTo>
                  <a:pt x="18669" y="121919"/>
                </a:lnTo>
                <a:lnTo>
                  <a:pt x="9271" y="103124"/>
                </a:lnTo>
                <a:lnTo>
                  <a:pt x="9271" y="46862"/>
                </a:lnTo>
                <a:lnTo>
                  <a:pt x="0" y="196850"/>
                </a:lnTo>
                <a:lnTo>
                  <a:pt x="18669" y="215645"/>
                </a:lnTo>
                <a:lnTo>
                  <a:pt x="37465" y="225043"/>
                </a:lnTo>
                <a:lnTo>
                  <a:pt x="56261" y="225043"/>
                </a:lnTo>
                <a:lnTo>
                  <a:pt x="74929" y="234441"/>
                </a:lnTo>
                <a:lnTo>
                  <a:pt x="84327" y="234441"/>
                </a:lnTo>
                <a:lnTo>
                  <a:pt x="103123" y="243839"/>
                </a:lnTo>
                <a:lnTo>
                  <a:pt x="121791" y="234441"/>
                </a:lnTo>
                <a:lnTo>
                  <a:pt x="140587" y="234441"/>
                </a:lnTo>
                <a:lnTo>
                  <a:pt x="159386" y="225043"/>
                </a:lnTo>
                <a:lnTo>
                  <a:pt x="168784" y="206248"/>
                </a:lnTo>
                <a:lnTo>
                  <a:pt x="178055" y="225043"/>
                </a:lnTo>
                <a:lnTo>
                  <a:pt x="187452" y="234441"/>
                </a:lnTo>
                <a:lnTo>
                  <a:pt x="196850" y="253110"/>
                </a:lnTo>
                <a:lnTo>
                  <a:pt x="215646" y="262509"/>
                </a:lnTo>
                <a:lnTo>
                  <a:pt x="234442" y="271907"/>
                </a:lnTo>
                <a:lnTo>
                  <a:pt x="253111" y="281305"/>
                </a:lnTo>
                <a:lnTo>
                  <a:pt x="271906" y="290703"/>
                </a:lnTo>
                <a:lnTo>
                  <a:pt x="328166" y="290703"/>
                </a:lnTo>
                <a:lnTo>
                  <a:pt x="346962" y="281305"/>
                </a:lnTo>
                <a:lnTo>
                  <a:pt x="365634" y="271907"/>
                </a:lnTo>
                <a:lnTo>
                  <a:pt x="375032" y="262509"/>
                </a:lnTo>
                <a:lnTo>
                  <a:pt x="384430" y="262509"/>
                </a:lnTo>
                <a:lnTo>
                  <a:pt x="393827" y="243839"/>
                </a:lnTo>
                <a:lnTo>
                  <a:pt x="403225" y="225043"/>
                </a:lnTo>
                <a:lnTo>
                  <a:pt x="403225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06" name="Freeform 10306"/>
          <p:cNvSpPr/>
          <p:nvPr/>
        </p:nvSpPr>
        <p:spPr>
          <a:xfrm rot="-5400000" flipH="0" flipV="0">
            <a:off x="27808438" y="16218914"/>
            <a:ext cx="7616" cy="41153"/>
          </a:xfrm>
          <a:custGeom>
            <a:pathLst>
              <a:path w="46865" h="253237">
                <a:moveTo>
                  <a:pt x="46865" y="0"/>
                </a:moveTo>
                <a:lnTo>
                  <a:pt x="28070" y="9398"/>
                </a:lnTo>
                <a:lnTo>
                  <a:pt x="18672" y="28193"/>
                </a:lnTo>
                <a:lnTo>
                  <a:pt x="9398" y="46862"/>
                </a:lnTo>
                <a:lnTo>
                  <a:pt x="0" y="65658"/>
                </a:lnTo>
                <a:lnTo>
                  <a:pt x="0" y="196977"/>
                </a:lnTo>
                <a:lnTo>
                  <a:pt x="9398" y="215773"/>
                </a:lnTo>
                <a:lnTo>
                  <a:pt x="18672" y="234441"/>
                </a:lnTo>
                <a:lnTo>
                  <a:pt x="28070" y="243839"/>
                </a:lnTo>
                <a:lnTo>
                  <a:pt x="37468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07" name="Freeform 10307"/>
          <p:cNvSpPr/>
          <p:nvPr/>
        </p:nvSpPr>
        <p:spPr>
          <a:xfrm rot="-5400000" flipH="0" flipV="0">
            <a:off x="27788626" y="16176253"/>
            <a:ext cx="56405" cy="56385"/>
          </a:xfrm>
          <a:custGeom>
            <a:pathLst>
              <a:path w="347089" h="346963">
                <a:moveTo>
                  <a:pt x="347089" y="93726"/>
                </a:moveTo>
                <a:lnTo>
                  <a:pt x="328293" y="74929"/>
                </a:lnTo>
                <a:lnTo>
                  <a:pt x="309498" y="65531"/>
                </a:lnTo>
                <a:lnTo>
                  <a:pt x="290829" y="65531"/>
                </a:lnTo>
                <a:lnTo>
                  <a:pt x="262635" y="56260"/>
                </a:lnTo>
                <a:lnTo>
                  <a:pt x="65658" y="0"/>
                </a:lnTo>
                <a:lnTo>
                  <a:pt x="37592" y="0"/>
                </a:lnTo>
                <a:lnTo>
                  <a:pt x="18796" y="0"/>
                </a:lnTo>
                <a:lnTo>
                  <a:pt x="0" y="9271"/>
                </a:lnTo>
                <a:lnTo>
                  <a:pt x="0" y="121793"/>
                </a:lnTo>
                <a:lnTo>
                  <a:pt x="0" y="93726"/>
                </a:lnTo>
                <a:lnTo>
                  <a:pt x="9398" y="74929"/>
                </a:lnTo>
                <a:lnTo>
                  <a:pt x="28194" y="65531"/>
                </a:lnTo>
                <a:lnTo>
                  <a:pt x="46990" y="65531"/>
                </a:lnTo>
                <a:lnTo>
                  <a:pt x="65658" y="74929"/>
                </a:lnTo>
                <a:lnTo>
                  <a:pt x="262635" y="121793"/>
                </a:lnTo>
                <a:lnTo>
                  <a:pt x="272033" y="121793"/>
                </a:lnTo>
                <a:lnTo>
                  <a:pt x="290829" y="131191"/>
                </a:lnTo>
                <a:lnTo>
                  <a:pt x="309498" y="140588"/>
                </a:lnTo>
                <a:lnTo>
                  <a:pt x="318895" y="159384"/>
                </a:lnTo>
                <a:lnTo>
                  <a:pt x="328293" y="168655"/>
                </a:lnTo>
                <a:lnTo>
                  <a:pt x="328293" y="187451"/>
                </a:lnTo>
                <a:lnTo>
                  <a:pt x="337691" y="206248"/>
                </a:lnTo>
                <a:lnTo>
                  <a:pt x="337691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08" name="Freeform 10308"/>
          <p:cNvSpPr/>
          <p:nvPr/>
        </p:nvSpPr>
        <p:spPr>
          <a:xfrm rot="-5400000" flipH="0" flipV="0">
            <a:off x="27786346" y="16170918"/>
            <a:ext cx="76178" cy="68583"/>
          </a:xfrm>
          <a:custGeom>
            <a:pathLst>
              <a:path w="468759" h="422021">
                <a:moveTo>
                  <a:pt x="468759" y="393954"/>
                </a:moveTo>
                <a:lnTo>
                  <a:pt x="468759" y="196977"/>
                </a:lnTo>
                <a:lnTo>
                  <a:pt x="459488" y="178180"/>
                </a:lnTo>
                <a:lnTo>
                  <a:pt x="459488" y="159384"/>
                </a:lnTo>
                <a:lnTo>
                  <a:pt x="450090" y="140715"/>
                </a:lnTo>
                <a:lnTo>
                  <a:pt x="440693" y="121920"/>
                </a:lnTo>
                <a:lnTo>
                  <a:pt x="431295" y="103251"/>
                </a:lnTo>
                <a:lnTo>
                  <a:pt x="421897" y="93853"/>
                </a:lnTo>
                <a:lnTo>
                  <a:pt x="412623" y="84455"/>
                </a:lnTo>
                <a:lnTo>
                  <a:pt x="403225" y="337692"/>
                </a:lnTo>
                <a:lnTo>
                  <a:pt x="131192" y="272033"/>
                </a:lnTo>
                <a:lnTo>
                  <a:pt x="121794" y="262635"/>
                </a:lnTo>
                <a:lnTo>
                  <a:pt x="103126" y="253237"/>
                </a:lnTo>
                <a:lnTo>
                  <a:pt x="84330" y="234441"/>
                </a:lnTo>
                <a:lnTo>
                  <a:pt x="74932" y="215773"/>
                </a:lnTo>
                <a:lnTo>
                  <a:pt x="65534" y="196977"/>
                </a:lnTo>
                <a:lnTo>
                  <a:pt x="65534" y="0"/>
                </a:lnTo>
                <a:lnTo>
                  <a:pt x="46865" y="9398"/>
                </a:lnTo>
                <a:lnTo>
                  <a:pt x="37468" y="262635"/>
                </a:lnTo>
                <a:lnTo>
                  <a:pt x="28070" y="272033"/>
                </a:lnTo>
                <a:lnTo>
                  <a:pt x="18672" y="281431"/>
                </a:lnTo>
                <a:lnTo>
                  <a:pt x="9398" y="290703"/>
                </a:lnTo>
                <a:lnTo>
                  <a:pt x="0" y="309499"/>
                </a:lnTo>
                <a:lnTo>
                  <a:pt x="0" y="356361"/>
                </a:lnTo>
                <a:lnTo>
                  <a:pt x="18672" y="365759"/>
                </a:lnTo>
                <a:lnTo>
                  <a:pt x="37468" y="375157"/>
                </a:lnTo>
                <a:lnTo>
                  <a:pt x="65534" y="375157"/>
                </a:lnTo>
                <a:lnTo>
                  <a:pt x="65534" y="346963"/>
                </a:lnTo>
                <a:lnTo>
                  <a:pt x="74932" y="328295"/>
                </a:lnTo>
                <a:lnTo>
                  <a:pt x="103126" y="328295"/>
                </a:lnTo>
                <a:lnTo>
                  <a:pt x="431295" y="412623"/>
                </a:lnTo>
                <a:lnTo>
                  <a:pt x="440693" y="422021"/>
                </a:lnTo>
                <a:lnTo>
                  <a:pt x="459488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09" name="Freeform 10309"/>
          <p:cNvSpPr/>
          <p:nvPr/>
        </p:nvSpPr>
        <p:spPr>
          <a:xfrm rot="-5400000" flipH="0" flipV="0">
            <a:off x="27895308" y="16208243"/>
            <a:ext cx="16759" cy="53351"/>
          </a:xfrm>
          <a:custGeom>
            <a:pathLst>
              <a:path w="103126" h="328295">
                <a:moveTo>
                  <a:pt x="103126" y="300102"/>
                </a:moveTo>
                <a:lnTo>
                  <a:pt x="93728" y="290704"/>
                </a:lnTo>
                <a:lnTo>
                  <a:pt x="93728" y="262637"/>
                </a:lnTo>
                <a:lnTo>
                  <a:pt x="84330" y="243840"/>
                </a:lnTo>
                <a:lnTo>
                  <a:pt x="84330" y="225171"/>
                </a:lnTo>
                <a:lnTo>
                  <a:pt x="74932" y="206375"/>
                </a:lnTo>
                <a:lnTo>
                  <a:pt x="74932" y="187580"/>
                </a:lnTo>
                <a:lnTo>
                  <a:pt x="65534" y="168784"/>
                </a:lnTo>
                <a:lnTo>
                  <a:pt x="65534" y="0"/>
                </a:lnTo>
                <a:lnTo>
                  <a:pt x="46865" y="9398"/>
                </a:lnTo>
                <a:lnTo>
                  <a:pt x="28070" y="18796"/>
                </a:lnTo>
                <a:lnTo>
                  <a:pt x="18672" y="28194"/>
                </a:lnTo>
                <a:lnTo>
                  <a:pt x="9398" y="46990"/>
                </a:lnTo>
                <a:lnTo>
                  <a:pt x="0" y="65660"/>
                </a:lnTo>
                <a:lnTo>
                  <a:pt x="0" y="168784"/>
                </a:lnTo>
                <a:lnTo>
                  <a:pt x="9398" y="187580"/>
                </a:lnTo>
                <a:lnTo>
                  <a:pt x="9398" y="234442"/>
                </a:lnTo>
                <a:lnTo>
                  <a:pt x="18672" y="262637"/>
                </a:lnTo>
                <a:lnTo>
                  <a:pt x="28070" y="281433"/>
                </a:lnTo>
                <a:lnTo>
                  <a:pt x="28070" y="290704"/>
                </a:lnTo>
                <a:lnTo>
                  <a:pt x="37468" y="318897"/>
                </a:lnTo>
                <a:lnTo>
                  <a:pt x="56263" y="328295"/>
                </a:lnTo>
                <a:lnTo>
                  <a:pt x="84330" y="328295"/>
                </a:lnTo>
                <a:lnTo>
                  <a:pt x="93728" y="3188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10" name="Freeform 10310"/>
          <p:cNvSpPr/>
          <p:nvPr/>
        </p:nvSpPr>
        <p:spPr>
          <a:xfrm rot="-5400000" flipH="0" flipV="0">
            <a:off x="27906720" y="16164820"/>
            <a:ext cx="6108" cy="32011"/>
          </a:xfrm>
          <a:custGeom>
            <a:pathLst>
              <a:path w="37591" h="196978">
                <a:moveTo>
                  <a:pt x="37591" y="0"/>
                </a:moveTo>
                <a:lnTo>
                  <a:pt x="28193" y="9398"/>
                </a:lnTo>
                <a:lnTo>
                  <a:pt x="9398" y="18796"/>
                </a:lnTo>
                <a:lnTo>
                  <a:pt x="0" y="37592"/>
                </a:lnTo>
                <a:lnTo>
                  <a:pt x="0" y="56262"/>
                </a:lnTo>
                <a:lnTo>
                  <a:pt x="9398" y="56262"/>
                </a:lnTo>
                <a:lnTo>
                  <a:pt x="9398" y="65660"/>
                </a:lnTo>
                <a:lnTo>
                  <a:pt x="18795" y="84456"/>
                </a:lnTo>
                <a:lnTo>
                  <a:pt x="28193" y="103251"/>
                </a:lnTo>
                <a:lnTo>
                  <a:pt x="28193" y="168911"/>
                </a:lnTo>
                <a:lnTo>
                  <a:pt x="37591" y="19697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11" name="Freeform 10311"/>
          <p:cNvSpPr/>
          <p:nvPr/>
        </p:nvSpPr>
        <p:spPr>
          <a:xfrm rot="-5400000" flipH="0" flipV="0">
            <a:off x="27876258" y="16166367"/>
            <a:ext cx="65528" cy="67034"/>
          </a:xfrm>
          <a:custGeom>
            <a:pathLst>
              <a:path w="403225" h="412495">
                <a:moveTo>
                  <a:pt x="403225" y="328167"/>
                </a:moveTo>
                <a:lnTo>
                  <a:pt x="403225" y="281305"/>
                </a:lnTo>
                <a:lnTo>
                  <a:pt x="393954" y="262508"/>
                </a:lnTo>
                <a:lnTo>
                  <a:pt x="393954" y="215645"/>
                </a:lnTo>
                <a:lnTo>
                  <a:pt x="384556" y="196850"/>
                </a:lnTo>
                <a:lnTo>
                  <a:pt x="384556" y="178054"/>
                </a:lnTo>
                <a:lnTo>
                  <a:pt x="375159" y="159384"/>
                </a:lnTo>
                <a:lnTo>
                  <a:pt x="365761" y="149986"/>
                </a:lnTo>
                <a:lnTo>
                  <a:pt x="365761" y="131190"/>
                </a:lnTo>
                <a:lnTo>
                  <a:pt x="356363" y="121792"/>
                </a:lnTo>
                <a:lnTo>
                  <a:pt x="337691" y="112394"/>
                </a:lnTo>
                <a:lnTo>
                  <a:pt x="337691" y="309372"/>
                </a:lnTo>
                <a:lnTo>
                  <a:pt x="328293" y="328167"/>
                </a:lnTo>
                <a:lnTo>
                  <a:pt x="318895" y="346963"/>
                </a:lnTo>
                <a:lnTo>
                  <a:pt x="300100" y="346963"/>
                </a:lnTo>
                <a:lnTo>
                  <a:pt x="281431" y="346963"/>
                </a:lnTo>
                <a:lnTo>
                  <a:pt x="262635" y="337565"/>
                </a:lnTo>
                <a:lnTo>
                  <a:pt x="253237" y="318769"/>
                </a:lnTo>
                <a:lnTo>
                  <a:pt x="243840" y="299974"/>
                </a:lnTo>
                <a:lnTo>
                  <a:pt x="159513" y="103124"/>
                </a:lnTo>
                <a:lnTo>
                  <a:pt x="159513" y="93726"/>
                </a:lnTo>
                <a:lnTo>
                  <a:pt x="150115" y="74930"/>
                </a:lnTo>
                <a:lnTo>
                  <a:pt x="140714" y="65532"/>
                </a:lnTo>
                <a:lnTo>
                  <a:pt x="121918" y="46862"/>
                </a:lnTo>
                <a:lnTo>
                  <a:pt x="112520" y="37464"/>
                </a:lnTo>
                <a:lnTo>
                  <a:pt x="103250" y="28066"/>
                </a:lnTo>
                <a:lnTo>
                  <a:pt x="84454" y="18668"/>
                </a:lnTo>
                <a:lnTo>
                  <a:pt x="65658" y="9270"/>
                </a:lnTo>
                <a:lnTo>
                  <a:pt x="46990" y="9270"/>
                </a:lnTo>
                <a:lnTo>
                  <a:pt x="28194" y="0"/>
                </a:lnTo>
                <a:lnTo>
                  <a:pt x="18796" y="9270"/>
                </a:lnTo>
                <a:lnTo>
                  <a:pt x="0" y="9270"/>
                </a:lnTo>
                <a:lnTo>
                  <a:pt x="0" y="112394"/>
                </a:lnTo>
                <a:lnTo>
                  <a:pt x="0" y="103124"/>
                </a:lnTo>
                <a:lnTo>
                  <a:pt x="9398" y="84328"/>
                </a:lnTo>
                <a:lnTo>
                  <a:pt x="18796" y="74930"/>
                </a:lnTo>
                <a:lnTo>
                  <a:pt x="37592" y="74930"/>
                </a:lnTo>
                <a:lnTo>
                  <a:pt x="56260" y="74930"/>
                </a:lnTo>
                <a:lnTo>
                  <a:pt x="75056" y="84328"/>
                </a:lnTo>
                <a:lnTo>
                  <a:pt x="84454" y="93726"/>
                </a:lnTo>
                <a:lnTo>
                  <a:pt x="93852" y="112394"/>
                </a:lnTo>
                <a:lnTo>
                  <a:pt x="178181" y="318769"/>
                </a:lnTo>
                <a:lnTo>
                  <a:pt x="187579" y="337565"/>
                </a:lnTo>
                <a:lnTo>
                  <a:pt x="196977" y="356234"/>
                </a:lnTo>
                <a:lnTo>
                  <a:pt x="206375" y="375031"/>
                </a:lnTo>
                <a:lnTo>
                  <a:pt x="215773" y="375031"/>
                </a:lnTo>
                <a:lnTo>
                  <a:pt x="234569" y="393827"/>
                </a:lnTo>
                <a:lnTo>
                  <a:pt x="253237" y="403225"/>
                </a:lnTo>
                <a:lnTo>
                  <a:pt x="272033" y="412495"/>
                </a:lnTo>
                <a:lnTo>
                  <a:pt x="328293" y="412495"/>
                </a:lnTo>
                <a:lnTo>
                  <a:pt x="347089" y="403225"/>
                </a:lnTo>
                <a:lnTo>
                  <a:pt x="365761" y="393827"/>
                </a:lnTo>
                <a:lnTo>
                  <a:pt x="384556" y="375031"/>
                </a:lnTo>
                <a:lnTo>
                  <a:pt x="393954" y="356234"/>
                </a:lnTo>
                <a:lnTo>
                  <a:pt x="393954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12" name="Freeform 10312"/>
          <p:cNvSpPr/>
          <p:nvPr/>
        </p:nvSpPr>
        <p:spPr>
          <a:xfrm rot="-5400000" flipH="0" flipV="0">
            <a:off x="27947896" y="16228820"/>
            <a:ext cx="16759" cy="12197"/>
          </a:xfrm>
          <a:custGeom>
            <a:pathLst>
              <a:path w="103126" h="75057">
                <a:moveTo>
                  <a:pt x="46865" y="9272"/>
                </a:moveTo>
                <a:lnTo>
                  <a:pt x="74932" y="18670"/>
                </a:lnTo>
                <a:lnTo>
                  <a:pt x="93728" y="18670"/>
                </a:lnTo>
                <a:lnTo>
                  <a:pt x="103126" y="37466"/>
                </a:lnTo>
                <a:lnTo>
                  <a:pt x="103126" y="46864"/>
                </a:lnTo>
                <a:lnTo>
                  <a:pt x="93728" y="65659"/>
                </a:lnTo>
                <a:lnTo>
                  <a:pt x="84330" y="75057"/>
                </a:lnTo>
                <a:lnTo>
                  <a:pt x="56263" y="75057"/>
                </a:lnTo>
                <a:lnTo>
                  <a:pt x="28070" y="65659"/>
                </a:lnTo>
                <a:lnTo>
                  <a:pt x="9398" y="56262"/>
                </a:lnTo>
                <a:lnTo>
                  <a:pt x="0" y="46864"/>
                </a:lnTo>
                <a:lnTo>
                  <a:pt x="0" y="18670"/>
                </a:lnTo>
                <a:lnTo>
                  <a:pt x="18672" y="9272"/>
                </a:lnTo>
                <a:lnTo>
                  <a:pt x="28070" y="0"/>
                </a:lnTo>
                <a:lnTo>
                  <a:pt x="46865" y="927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13" name="Freeform 10313"/>
          <p:cNvSpPr/>
          <p:nvPr/>
        </p:nvSpPr>
        <p:spPr>
          <a:xfrm rot="-5400000" flipH="0" flipV="0">
            <a:off x="27697949" y="16535153"/>
            <a:ext cx="45715" cy="35065"/>
          </a:xfrm>
          <a:custGeom>
            <a:pathLst>
              <a:path w="281307" h="215774">
                <a:moveTo>
                  <a:pt x="281307" y="196977"/>
                </a:moveTo>
                <a:lnTo>
                  <a:pt x="271909" y="65659"/>
                </a:lnTo>
                <a:lnTo>
                  <a:pt x="271909" y="112523"/>
                </a:lnTo>
                <a:lnTo>
                  <a:pt x="262639" y="131319"/>
                </a:lnTo>
                <a:lnTo>
                  <a:pt x="243843" y="140717"/>
                </a:lnTo>
                <a:lnTo>
                  <a:pt x="234445" y="150115"/>
                </a:lnTo>
                <a:lnTo>
                  <a:pt x="196978" y="150115"/>
                </a:lnTo>
                <a:lnTo>
                  <a:pt x="178182" y="140717"/>
                </a:lnTo>
                <a:lnTo>
                  <a:pt x="112524" y="121921"/>
                </a:lnTo>
                <a:lnTo>
                  <a:pt x="103253" y="121921"/>
                </a:lnTo>
                <a:lnTo>
                  <a:pt x="84457" y="112523"/>
                </a:lnTo>
                <a:lnTo>
                  <a:pt x="65661" y="112523"/>
                </a:lnTo>
                <a:lnTo>
                  <a:pt x="56264" y="93853"/>
                </a:lnTo>
                <a:lnTo>
                  <a:pt x="37595" y="84455"/>
                </a:lnTo>
                <a:lnTo>
                  <a:pt x="28194" y="75057"/>
                </a:lnTo>
                <a:lnTo>
                  <a:pt x="18796" y="56261"/>
                </a:lnTo>
                <a:lnTo>
                  <a:pt x="18796" y="37593"/>
                </a:lnTo>
                <a:lnTo>
                  <a:pt x="9398" y="18797"/>
                </a:lnTo>
                <a:lnTo>
                  <a:pt x="9398" y="0"/>
                </a:lnTo>
                <a:lnTo>
                  <a:pt x="0" y="140717"/>
                </a:lnTo>
                <a:lnTo>
                  <a:pt x="9398" y="150115"/>
                </a:lnTo>
                <a:lnTo>
                  <a:pt x="28194" y="159513"/>
                </a:lnTo>
                <a:lnTo>
                  <a:pt x="46993" y="168910"/>
                </a:lnTo>
                <a:lnTo>
                  <a:pt x="65661" y="178308"/>
                </a:lnTo>
                <a:lnTo>
                  <a:pt x="84457" y="187579"/>
                </a:lnTo>
                <a:lnTo>
                  <a:pt x="112524" y="196977"/>
                </a:lnTo>
                <a:lnTo>
                  <a:pt x="178182" y="215774"/>
                </a:lnTo>
                <a:lnTo>
                  <a:pt x="253241" y="215774"/>
                </a:lnTo>
                <a:lnTo>
                  <a:pt x="271909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14" name="Freeform 10314"/>
          <p:cNvSpPr/>
          <p:nvPr/>
        </p:nvSpPr>
        <p:spPr>
          <a:xfrm rot="-5400000" flipH="0" flipV="0">
            <a:off x="27691861" y="16486383"/>
            <a:ext cx="35044" cy="33517"/>
          </a:xfrm>
          <a:custGeom>
            <a:pathLst>
              <a:path w="215645" h="206248">
                <a:moveTo>
                  <a:pt x="215645" y="65531"/>
                </a:moveTo>
                <a:lnTo>
                  <a:pt x="196850" y="46862"/>
                </a:lnTo>
                <a:lnTo>
                  <a:pt x="187452" y="37464"/>
                </a:lnTo>
                <a:lnTo>
                  <a:pt x="168783" y="28066"/>
                </a:lnTo>
                <a:lnTo>
                  <a:pt x="149987" y="18669"/>
                </a:lnTo>
                <a:lnTo>
                  <a:pt x="131191" y="9271"/>
                </a:lnTo>
                <a:lnTo>
                  <a:pt x="103125" y="9271"/>
                </a:lnTo>
                <a:lnTo>
                  <a:pt x="93724" y="0"/>
                </a:lnTo>
                <a:lnTo>
                  <a:pt x="56260" y="0"/>
                </a:lnTo>
                <a:lnTo>
                  <a:pt x="28066" y="9271"/>
                </a:lnTo>
                <a:lnTo>
                  <a:pt x="9270" y="9271"/>
                </a:lnTo>
                <a:lnTo>
                  <a:pt x="0" y="18669"/>
                </a:lnTo>
                <a:lnTo>
                  <a:pt x="9270" y="149986"/>
                </a:lnTo>
                <a:lnTo>
                  <a:pt x="9270" y="103124"/>
                </a:lnTo>
                <a:lnTo>
                  <a:pt x="18668" y="84328"/>
                </a:lnTo>
                <a:lnTo>
                  <a:pt x="37464" y="74930"/>
                </a:lnTo>
                <a:lnTo>
                  <a:pt x="46862" y="74930"/>
                </a:lnTo>
                <a:lnTo>
                  <a:pt x="65530" y="65531"/>
                </a:lnTo>
                <a:lnTo>
                  <a:pt x="84326" y="65531"/>
                </a:lnTo>
                <a:lnTo>
                  <a:pt x="103125" y="74930"/>
                </a:lnTo>
                <a:lnTo>
                  <a:pt x="112523" y="74930"/>
                </a:lnTo>
                <a:lnTo>
                  <a:pt x="131191" y="84328"/>
                </a:lnTo>
                <a:lnTo>
                  <a:pt x="149987" y="93726"/>
                </a:lnTo>
                <a:lnTo>
                  <a:pt x="159385" y="103124"/>
                </a:lnTo>
                <a:lnTo>
                  <a:pt x="178054" y="112522"/>
                </a:lnTo>
                <a:lnTo>
                  <a:pt x="187452" y="131190"/>
                </a:lnTo>
                <a:lnTo>
                  <a:pt x="196850" y="140588"/>
                </a:lnTo>
                <a:lnTo>
                  <a:pt x="196850" y="159384"/>
                </a:lnTo>
                <a:lnTo>
                  <a:pt x="206247" y="178054"/>
                </a:lnTo>
                <a:lnTo>
                  <a:pt x="206247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15" name="Freeform 10315"/>
          <p:cNvSpPr/>
          <p:nvPr/>
        </p:nvSpPr>
        <p:spPr>
          <a:xfrm rot="-5400000" flipH="0" flipV="0">
            <a:off x="27660603" y="16494773"/>
            <a:ext cx="108209" cy="71616"/>
          </a:xfrm>
          <a:custGeom>
            <a:pathLst>
              <a:path w="665860" h="440689">
                <a:moveTo>
                  <a:pt x="665860" y="309499"/>
                </a:moveTo>
                <a:lnTo>
                  <a:pt x="665860" y="271907"/>
                </a:lnTo>
                <a:lnTo>
                  <a:pt x="656463" y="253237"/>
                </a:lnTo>
                <a:lnTo>
                  <a:pt x="656463" y="234441"/>
                </a:lnTo>
                <a:lnTo>
                  <a:pt x="647065" y="215645"/>
                </a:lnTo>
                <a:lnTo>
                  <a:pt x="647065" y="196977"/>
                </a:lnTo>
                <a:lnTo>
                  <a:pt x="637667" y="178181"/>
                </a:lnTo>
                <a:lnTo>
                  <a:pt x="628269" y="168783"/>
                </a:lnTo>
                <a:lnTo>
                  <a:pt x="618871" y="159385"/>
                </a:lnTo>
                <a:lnTo>
                  <a:pt x="609600" y="149986"/>
                </a:lnTo>
                <a:lnTo>
                  <a:pt x="600202" y="290703"/>
                </a:lnTo>
                <a:lnTo>
                  <a:pt x="600202" y="300101"/>
                </a:lnTo>
                <a:lnTo>
                  <a:pt x="590805" y="318896"/>
                </a:lnTo>
                <a:lnTo>
                  <a:pt x="590805" y="337565"/>
                </a:lnTo>
                <a:lnTo>
                  <a:pt x="581407" y="356361"/>
                </a:lnTo>
                <a:lnTo>
                  <a:pt x="572009" y="365760"/>
                </a:lnTo>
                <a:lnTo>
                  <a:pt x="487679" y="365760"/>
                </a:lnTo>
                <a:lnTo>
                  <a:pt x="468883" y="356361"/>
                </a:lnTo>
                <a:lnTo>
                  <a:pt x="450215" y="346963"/>
                </a:lnTo>
                <a:lnTo>
                  <a:pt x="440817" y="337565"/>
                </a:lnTo>
                <a:lnTo>
                  <a:pt x="431419" y="328294"/>
                </a:lnTo>
                <a:lnTo>
                  <a:pt x="412623" y="309499"/>
                </a:lnTo>
                <a:lnTo>
                  <a:pt x="412623" y="290703"/>
                </a:lnTo>
                <a:lnTo>
                  <a:pt x="403225" y="271907"/>
                </a:lnTo>
                <a:lnTo>
                  <a:pt x="403225" y="234441"/>
                </a:lnTo>
                <a:lnTo>
                  <a:pt x="393955" y="103124"/>
                </a:lnTo>
                <a:lnTo>
                  <a:pt x="375159" y="121919"/>
                </a:lnTo>
                <a:lnTo>
                  <a:pt x="365761" y="103124"/>
                </a:lnTo>
                <a:lnTo>
                  <a:pt x="356363" y="93726"/>
                </a:lnTo>
                <a:lnTo>
                  <a:pt x="346965" y="75057"/>
                </a:lnTo>
                <a:lnTo>
                  <a:pt x="328169" y="65659"/>
                </a:lnTo>
                <a:lnTo>
                  <a:pt x="309501" y="56260"/>
                </a:lnTo>
                <a:lnTo>
                  <a:pt x="300103" y="46862"/>
                </a:lnTo>
                <a:lnTo>
                  <a:pt x="281304" y="37464"/>
                </a:lnTo>
                <a:lnTo>
                  <a:pt x="253238" y="28193"/>
                </a:lnTo>
                <a:lnTo>
                  <a:pt x="234442" y="18668"/>
                </a:lnTo>
                <a:lnTo>
                  <a:pt x="168784" y="0"/>
                </a:lnTo>
                <a:lnTo>
                  <a:pt x="131319" y="0"/>
                </a:lnTo>
                <a:lnTo>
                  <a:pt x="84454" y="0"/>
                </a:lnTo>
                <a:lnTo>
                  <a:pt x="65658" y="9397"/>
                </a:lnTo>
                <a:lnTo>
                  <a:pt x="56260" y="18668"/>
                </a:lnTo>
                <a:lnTo>
                  <a:pt x="37465" y="37464"/>
                </a:lnTo>
                <a:lnTo>
                  <a:pt x="18796" y="56260"/>
                </a:lnTo>
                <a:lnTo>
                  <a:pt x="9398" y="65659"/>
                </a:lnTo>
                <a:lnTo>
                  <a:pt x="9398" y="84455"/>
                </a:lnTo>
                <a:lnTo>
                  <a:pt x="0" y="103124"/>
                </a:lnTo>
                <a:lnTo>
                  <a:pt x="0" y="178181"/>
                </a:lnTo>
                <a:lnTo>
                  <a:pt x="9398" y="206247"/>
                </a:lnTo>
                <a:lnTo>
                  <a:pt x="9398" y="225043"/>
                </a:lnTo>
                <a:lnTo>
                  <a:pt x="18796" y="243839"/>
                </a:lnTo>
                <a:lnTo>
                  <a:pt x="28194" y="253237"/>
                </a:lnTo>
                <a:lnTo>
                  <a:pt x="37465" y="271907"/>
                </a:lnTo>
                <a:lnTo>
                  <a:pt x="46863" y="271907"/>
                </a:lnTo>
                <a:lnTo>
                  <a:pt x="56260" y="290703"/>
                </a:lnTo>
                <a:lnTo>
                  <a:pt x="65658" y="149986"/>
                </a:lnTo>
                <a:lnTo>
                  <a:pt x="65658" y="112521"/>
                </a:lnTo>
                <a:lnTo>
                  <a:pt x="75056" y="93726"/>
                </a:lnTo>
                <a:lnTo>
                  <a:pt x="84454" y="84455"/>
                </a:lnTo>
                <a:lnTo>
                  <a:pt x="93855" y="75057"/>
                </a:lnTo>
                <a:lnTo>
                  <a:pt x="112524" y="65659"/>
                </a:lnTo>
                <a:lnTo>
                  <a:pt x="168784" y="65659"/>
                </a:lnTo>
                <a:lnTo>
                  <a:pt x="234442" y="84455"/>
                </a:lnTo>
                <a:lnTo>
                  <a:pt x="243840" y="93726"/>
                </a:lnTo>
                <a:lnTo>
                  <a:pt x="262635" y="93726"/>
                </a:lnTo>
                <a:lnTo>
                  <a:pt x="271906" y="103124"/>
                </a:lnTo>
                <a:lnTo>
                  <a:pt x="290705" y="112521"/>
                </a:lnTo>
                <a:lnTo>
                  <a:pt x="300103" y="131317"/>
                </a:lnTo>
                <a:lnTo>
                  <a:pt x="309501" y="140715"/>
                </a:lnTo>
                <a:lnTo>
                  <a:pt x="318899" y="159385"/>
                </a:lnTo>
                <a:lnTo>
                  <a:pt x="328169" y="178181"/>
                </a:lnTo>
                <a:lnTo>
                  <a:pt x="328169" y="215645"/>
                </a:lnTo>
                <a:lnTo>
                  <a:pt x="337567" y="346963"/>
                </a:lnTo>
                <a:lnTo>
                  <a:pt x="356363" y="337565"/>
                </a:lnTo>
                <a:lnTo>
                  <a:pt x="365761" y="346963"/>
                </a:lnTo>
                <a:lnTo>
                  <a:pt x="375159" y="365760"/>
                </a:lnTo>
                <a:lnTo>
                  <a:pt x="384557" y="375158"/>
                </a:lnTo>
                <a:lnTo>
                  <a:pt x="403225" y="384556"/>
                </a:lnTo>
                <a:lnTo>
                  <a:pt x="422021" y="403225"/>
                </a:lnTo>
                <a:lnTo>
                  <a:pt x="431419" y="412622"/>
                </a:lnTo>
                <a:lnTo>
                  <a:pt x="450215" y="422020"/>
                </a:lnTo>
                <a:lnTo>
                  <a:pt x="478281" y="422020"/>
                </a:lnTo>
                <a:lnTo>
                  <a:pt x="497080" y="431418"/>
                </a:lnTo>
                <a:lnTo>
                  <a:pt x="515749" y="440689"/>
                </a:lnTo>
                <a:lnTo>
                  <a:pt x="534544" y="440689"/>
                </a:lnTo>
                <a:lnTo>
                  <a:pt x="562738" y="440689"/>
                </a:lnTo>
                <a:lnTo>
                  <a:pt x="581407" y="431418"/>
                </a:lnTo>
                <a:lnTo>
                  <a:pt x="600202" y="422020"/>
                </a:lnTo>
                <a:lnTo>
                  <a:pt x="609600" y="412622"/>
                </a:lnTo>
                <a:lnTo>
                  <a:pt x="628269" y="403225"/>
                </a:lnTo>
                <a:lnTo>
                  <a:pt x="628269" y="393827"/>
                </a:lnTo>
                <a:lnTo>
                  <a:pt x="647065" y="384556"/>
                </a:lnTo>
                <a:lnTo>
                  <a:pt x="656463" y="365760"/>
                </a:lnTo>
                <a:lnTo>
                  <a:pt x="656463" y="346963"/>
                </a:lnTo>
                <a:lnTo>
                  <a:pt x="665860" y="32829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16" name="Freeform 10316"/>
          <p:cNvSpPr/>
          <p:nvPr/>
        </p:nvSpPr>
        <p:spPr>
          <a:xfrm rot="-5400000" flipH="0" flipV="0">
            <a:off x="27736038" y="16492482"/>
            <a:ext cx="108209" cy="76198"/>
          </a:xfrm>
          <a:custGeom>
            <a:pathLst>
              <a:path w="665860" h="468884">
                <a:moveTo>
                  <a:pt x="665860" y="440818"/>
                </a:moveTo>
                <a:lnTo>
                  <a:pt x="665860" y="187579"/>
                </a:lnTo>
                <a:lnTo>
                  <a:pt x="656463" y="178181"/>
                </a:lnTo>
                <a:lnTo>
                  <a:pt x="637667" y="168910"/>
                </a:lnTo>
                <a:lnTo>
                  <a:pt x="375159" y="93853"/>
                </a:lnTo>
                <a:lnTo>
                  <a:pt x="356363" y="93853"/>
                </a:lnTo>
                <a:lnTo>
                  <a:pt x="346965" y="103124"/>
                </a:lnTo>
                <a:lnTo>
                  <a:pt x="337567" y="112523"/>
                </a:lnTo>
                <a:lnTo>
                  <a:pt x="328169" y="121921"/>
                </a:lnTo>
                <a:lnTo>
                  <a:pt x="328169" y="309499"/>
                </a:lnTo>
                <a:lnTo>
                  <a:pt x="318899" y="318898"/>
                </a:lnTo>
                <a:lnTo>
                  <a:pt x="300103" y="328296"/>
                </a:lnTo>
                <a:lnTo>
                  <a:pt x="290705" y="337694"/>
                </a:lnTo>
                <a:lnTo>
                  <a:pt x="253238" y="337694"/>
                </a:lnTo>
                <a:lnTo>
                  <a:pt x="234442" y="328296"/>
                </a:lnTo>
                <a:lnTo>
                  <a:pt x="168784" y="309499"/>
                </a:lnTo>
                <a:lnTo>
                  <a:pt x="159513" y="309499"/>
                </a:lnTo>
                <a:lnTo>
                  <a:pt x="140717" y="300101"/>
                </a:lnTo>
                <a:lnTo>
                  <a:pt x="121921" y="290703"/>
                </a:lnTo>
                <a:lnTo>
                  <a:pt x="103253" y="281432"/>
                </a:lnTo>
                <a:lnTo>
                  <a:pt x="93855" y="272034"/>
                </a:lnTo>
                <a:lnTo>
                  <a:pt x="84454" y="253239"/>
                </a:lnTo>
                <a:lnTo>
                  <a:pt x="75056" y="243841"/>
                </a:lnTo>
                <a:lnTo>
                  <a:pt x="75056" y="225172"/>
                </a:lnTo>
                <a:lnTo>
                  <a:pt x="65658" y="206375"/>
                </a:lnTo>
                <a:lnTo>
                  <a:pt x="65658" y="18797"/>
                </a:lnTo>
                <a:lnTo>
                  <a:pt x="56260" y="9398"/>
                </a:lnTo>
                <a:lnTo>
                  <a:pt x="37465" y="0"/>
                </a:lnTo>
                <a:lnTo>
                  <a:pt x="18796" y="9398"/>
                </a:lnTo>
                <a:lnTo>
                  <a:pt x="0" y="18797"/>
                </a:lnTo>
                <a:lnTo>
                  <a:pt x="0" y="215773"/>
                </a:lnTo>
                <a:lnTo>
                  <a:pt x="9398" y="234443"/>
                </a:lnTo>
                <a:lnTo>
                  <a:pt x="9398" y="253239"/>
                </a:lnTo>
                <a:lnTo>
                  <a:pt x="18796" y="272034"/>
                </a:lnTo>
                <a:lnTo>
                  <a:pt x="18796" y="281432"/>
                </a:lnTo>
                <a:lnTo>
                  <a:pt x="28194" y="300101"/>
                </a:lnTo>
                <a:lnTo>
                  <a:pt x="37465" y="309499"/>
                </a:lnTo>
                <a:lnTo>
                  <a:pt x="56260" y="328296"/>
                </a:lnTo>
                <a:lnTo>
                  <a:pt x="65658" y="337694"/>
                </a:lnTo>
                <a:lnTo>
                  <a:pt x="84454" y="346965"/>
                </a:lnTo>
                <a:lnTo>
                  <a:pt x="103253" y="356363"/>
                </a:lnTo>
                <a:lnTo>
                  <a:pt x="121921" y="365760"/>
                </a:lnTo>
                <a:lnTo>
                  <a:pt x="140717" y="375158"/>
                </a:lnTo>
                <a:lnTo>
                  <a:pt x="168784" y="384556"/>
                </a:lnTo>
                <a:lnTo>
                  <a:pt x="234442" y="403225"/>
                </a:lnTo>
                <a:lnTo>
                  <a:pt x="271906" y="403225"/>
                </a:lnTo>
                <a:lnTo>
                  <a:pt x="290705" y="403225"/>
                </a:lnTo>
                <a:lnTo>
                  <a:pt x="309501" y="393827"/>
                </a:lnTo>
                <a:lnTo>
                  <a:pt x="328169" y="393827"/>
                </a:lnTo>
                <a:lnTo>
                  <a:pt x="346965" y="384556"/>
                </a:lnTo>
                <a:lnTo>
                  <a:pt x="365761" y="365760"/>
                </a:lnTo>
                <a:lnTo>
                  <a:pt x="375159" y="346965"/>
                </a:lnTo>
                <a:lnTo>
                  <a:pt x="384557" y="337694"/>
                </a:lnTo>
                <a:lnTo>
                  <a:pt x="393955" y="318898"/>
                </a:lnTo>
                <a:lnTo>
                  <a:pt x="393955" y="290703"/>
                </a:lnTo>
                <a:lnTo>
                  <a:pt x="403225" y="272034"/>
                </a:lnTo>
                <a:lnTo>
                  <a:pt x="403225" y="168910"/>
                </a:lnTo>
                <a:lnTo>
                  <a:pt x="600202" y="225172"/>
                </a:lnTo>
                <a:lnTo>
                  <a:pt x="600202" y="459614"/>
                </a:lnTo>
                <a:lnTo>
                  <a:pt x="609600" y="468884"/>
                </a:lnTo>
                <a:lnTo>
                  <a:pt x="647065" y="468884"/>
                </a:lnTo>
                <a:lnTo>
                  <a:pt x="656463" y="45961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17" name="Freeform 10317"/>
          <p:cNvSpPr/>
          <p:nvPr/>
        </p:nvSpPr>
        <p:spPr>
          <a:xfrm rot="-5400000" flipH="0" flipV="0">
            <a:off x="27827478" y="16570198"/>
            <a:ext cx="16779" cy="12197"/>
          </a:xfrm>
          <a:custGeom>
            <a:pathLst>
              <a:path w="103253" h="75058">
                <a:moveTo>
                  <a:pt x="46863" y="9398"/>
                </a:moveTo>
                <a:lnTo>
                  <a:pt x="75056" y="18796"/>
                </a:lnTo>
                <a:lnTo>
                  <a:pt x="93855" y="18796"/>
                </a:lnTo>
                <a:lnTo>
                  <a:pt x="103253" y="37592"/>
                </a:lnTo>
                <a:lnTo>
                  <a:pt x="103253" y="46864"/>
                </a:lnTo>
                <a:lnTo>
                  <a:pt x="93855" y="65660"/>
                </a:lnTo>
                <a:lnTo>
                  <a:pt x="84454" y="75058"/>
                </a:lnTo>
                <a:lnTo>
                  <a:pt x="56260" y="75058"/>
                </a:lnTo>
                <a:lnTo>
                  <a:pt x="28194" y="65660"/>
                </a:lnTo>
                <a:lnTo>
                  <a:pt x="9398" y="56262"/>
                </a:lnTo>
                <a:lnTo>
                  <a:pt x="0" y="46864"/>
                </a:lnTo>
                <a:lnTo>
                  <a:pt x="0" y="18796"/>
                </a:lnTo>
                <a:lnTo>
                  <a:pt x="18796" y="9398"/>
                </a:lnTo>
                <a:lnTo>
                  <a:pt x="28194" y="0"/>
                </a:lnTo>
                <a:lnTo>
                  <a:pt x="46863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18" name="Freeform 10318"/>
          <p:cNvSpPr/>
          <p:nvPr/>
        </p:nvSpPr>
        <p:spPr>
          <a:xfrm rot="-5400000" flipH="0" flipV="0">
            <a:off x="27888446" y="16535153"/>
            <a:ext cx="45715" cy="35065"/>
          </a:xfrm>
          <a:custGeom>
            <a:pathLst>
              <a:path w="281307" h="215773">
                <a:moveTo>
                  <a:pt x="281307" y="196978"/>
                </a:moveTo>
                <a:lnTo>
                  <a:pt x="271909" y="65660"/>
                </a:lnTo>
                <a:lnTo>
                  <a:pt x="271909" y="112522"/>
                </a:lnTo>
                <a:lnTo>
                  <a:pt x="262639" y="131318"/>
                </a:lnTo>
                <a:lnTo>
                  <a:pt x="243843" y="140716"/>
                </a:lnTo>
                <a:lnTo>
                  <a:pt x="234445" y="150114"/>
                </a:lnTo>
                <a:lnTo>
                  <a:pt x="196978" y="150114"/>
                </a:lnTo>
                <a:lnTo>
                  <a:pt x="178182" y="140716"/>
                </a:lnTo>
                <a:lnTo>
                  <a:pt x="112524" y="122047"/>
                </a:lnTo>
                <a:lnTo>
                  <a:pt x="103253" y="122047"/>
                </a:lnTo>
                <a:lnTo>
                  <a:pt x="84457" y="112522"/>
                </a:lnTo>
                <a:lnTo>
                  <a:pt x="65661" y="112522"/>
                </a:lnTo>
                <a:lnTo>
                  <a:pt x="56264" y="93854"/>
                </a:lnTo>
                <a:lnTo>
                  <a:pt x="37595" y="84456"/>
                </a:lnTo>
                <a:lnTo>
                  <a:pt x="28194" y="75058"/>
                </a:lnTo>
                <a:lnTo>
                  <a:pt x="18796" y="56262"/>
                </a:lnTo>
                <a:lnTo>
                  <a:pt x="18796" y="37592"/>
                </a:lnTo>
                <a:lnTo>
                  <a:pt x="9398" y="18796"/>
                </a:lnTo>
                <a:lnTo>
                  <a:pt x="9398" y="0"/>
                </a:lnTo>
                <a:lnTo>
                  <a:pt x="0" y="140716"/>
                </a:lnTo>
                <a:lnTo>
                  <a:pt x="9398" y="150114"/>
                </a:lnTo>
                <a:lnTo>
                  <a:pt x="28194" y="159513"/>
                </a:lnTo>
                <a:lnTo>
                  <a:pt x="46993" y="168911"/>
                </a:lnTo>
                <a:lnTo>
                  <a:pt x="65661" y="178309"/>
                </a:lnTo>
                <a:lnTo>
                  <a:pt x="84457" y="187580"/>
                </a:lnTo>
                <a:lnTo>
                  <a:pt x="112524" y="196978"/>
                </a:lnTo>
                <a:lnTo>
                  <a:pt x="178182" y="215773"/>
                </a:lnTo>
                <a:lnTo>
                  <a:pt x="253241" y="215773"/>
                </a:lnTo>
                <a:lnTo>
                  <a:pt x="271909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19" name="Freeform 10319"/>
          <p:cNvSpPr/>
          <p:nvPr/>
        </p:nvSpPr>
        <p:spPr>
          <a:xfrm rot="-5400000" flipH="0" flipV="0">
            <a:off x="27882358" y="16486383"/>
            <a:ext cx="35044" cy="33517"/>
          </a:xfrm>
          <a:custGeom>
            <a:pathLst>
              <a:path w="215645" h="206248">
                <a:moveTo>
                  <a:pt x="215645" y="65532"/>
                </a:moveTo>
                <a:lnTo>
                  <a:pt x="196850" y="46864"/>
                </a:lnTo>
                <a:lnTo>
                  <a:pt x="187452" y="37466"/>
                </a:lnTo>
                <a:lnTo>
                  <a:pt x="168783" y="28068"/>
                </a:lnTo>
                <a:lnTo>
                  <a:pt x="149987" y="18670"/>
                </a:lnTo>
                <a:lnTo>
                  <a:pt x="131191" y="9398"/>
                </a:lnTo>
                <a:lnTo>
                  <a:pt x="103125" y="9398"/>
                </a:lnTo>
                <a:lnTo>
                  <a:pt x="93724" y="0"/>
                </a:lnTo>
                <a:lnTo>
                  <a:pt x="56260" y="0"/>
                </a:lnTo>
                <a:lnTo>
                  <a:pt x="28066" y="9398"/>
                </a:lnTo>
                <a:lnTo>
                  <a:pt x="9270" y="9398"/>
                </a:lnTo>
                <a:lnTo>
                  <a:pt x="0" y="18670"/>
                </a:lnTo>
                <a:lnTo>
                  <a:pt x="9270" y="149988"/>
                </a:lnTo>
                <a:lnTo>
                  <a:pt x="9270" y="103124"/>
                </a:lnTo>
                <a:lnTo>
                  <a:pt x="18668" y="84328"/>
                </a:lnTo>
                <a:lnTo>
                  <a:pt x="37464" y="74930"/>
                </a:lnTo>
                <a:lnTo>
                  <a:pt x="46862" y="74930"/>
                </a:lnTo>
                <a:lnTo>
                  <a:pt x="65530" y="65532"/>
                </a:lnTo>
                <a:lnTo>
                  <a:pt x="84326" y="65532"/>
                </a:lnTo>
                <a:lnTo>
                  <a:pt x="103125" y="74930"/>
                </a:lnTo>
                <a:lnTo>
                  <a:pt x="112523" y="74930"/>
                </a:lnTo>
                <a:lnTo>
                  <a:pt x="131191" y="84328"/>
                </a:lnTo>
                <a:lnTo>
                  <a:pt x="149987" y="93726"/>
                </a:lnTo>
                <a:lnTo>
                  <a:pt x="159385" y="103124"/>
                </a:lnTo>
                <a:lnTo>
                  <a:pt x="178054" y="112522"/>
                </a:lnTo>
                <a:lnTo>
                  <a:pt x="187452" y="131192"/>
                </a:lnTo>
                <a:lnTo>
                  <a:pt x="196850" y="140590"/>
                </a:lnTo>
                <a:lnTo>
                  <a:pt x="196850" y="159386"/>
                </a:lnTo>
                <a:lnTo>
                  <a:pt x="206247" y="178054"/>
                </a:lnTo>
                <a:lnTo>
                  <a:pt x="206247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20" name="Freeform 10320"/>
          <p:cNvSpPr/>
          <p:nvPr/>
        </p:nvSpPr>
        <p:spPr>
          <a:xfrm rot="-5400000" flipH="0" flipV="0">
            <a:off x="27851110" y="16494763"/>
            <a:ext cx="108209" cy="71637"/>
          </a:xfrm>
          <a:custGeom>
            <a:pathLst>
              <a:path w="665860" h="440817">
                <a:moveTo>
                  <a:pt x="665860" y="309499"/>
                </a:moveTo>
                <a:lnTo>
                  <a:pt x="665860" y="272033"/>
                </a:lnTo>
                <a:lnTo>
                  <a:pt x="656463" y="253237"/>
                </a:lnTo>
                <a:lnTo>
                  <a:pt x="656463" y="234442"/>
                </a:lnTo>
                <a:lnTo>
                  <a:pt x="647065" y="215646"/>
                </a:lnTo>
                <a:lnTo>
                  <a:pt x="647065" y="196976"/>
                </a:lnTo>
                <a:lnTo>
                  <a:pt x="637667" y="178180"/>
                </a:lnTo>
                <a:lnTo>
                  <a:pt x="628269" y="168782"/>
                </a:lnTo>
                <a:lnTo>
                  <a:pt x="618871" y="159384"/>
                </a:lnTo>
                <a:lnTo>
                  <a:pt x="609600" y="149986"/>
                </a:lnTo>
                <a:lnTo>
                  <a:pt x="600202" y="290702"/>
                </a:lnTo>
                <a:lnTo>
                  <a:pt x="600202" y="300100"/>
                </a:lnTo>
                <a:lnTo>
                  <a:pt x="590805" y="318897"/>
                </a:lnTo>
                <a:lnTo>
                  <a:pt x="590805" y="337566"/>
                </a:lnTo>
                <a:lnTo>
                  <a:pt x="581407" y="356361"/>
                </a:lnTo>
                <a:lnTo>
                  <a:pt x="572009" y="365759"/>
                </a:lnTo>
                <a:lnTo>
                  <a:pt x="487679" y="365759"/>
                </a:lnTo>
                <a:lnTo>
                  <a:pt x="468883" y="356361"/>
                </a:lnTo>
                <a:lnTo>
                  <a:pt x="450215" y="346964"/>
                </a:lnTo>
                <a:lnTo>
                  <a:pt x="440817" y="337566"/>
                </a:lnTo>
                <a:lnTo>
                  <a:pt x="431419" y="328295"/>
                </a:lnTo>
                <a:lnTo>
                  <a:pt x="412623" y="309499"/>
                </a:lnTo>
                <a:lnTo>
                  <a:pt x="412623" y="290702"/>
                </a:lnTo>
                <a:lnTo>
                  <a:pt x="403225" y="272033"/>
                </a:lnTo>
                <a:lnTo>
                  <a:pt x="403225" y="234442"/>
                </a:lnTo>
                <a:lnTo>
                  <a:pt x="393955" y="103124"/>
                </a:lnTo>
                <a:lnTo>
                  <a:pt x="375159" y="121920"/>
                </a:lnTo>
                <a:lnTo>
                  <a:pt x="365761" y="103124"/>
                </a:lnTo>
                <a:lnTo>
                  <a:pt x="356363" y="93852"/>
                </a:lnTo>
                <a:lnTo>
                  <a:pt x="346965" y="75056"/>
                </a:lnTo>
                <a:lnTo>
                  <a:pt x="328169" y="65658"/>
                </a:lnTo>
                <a:lnTo>
                  <a:pt x="309501" y="56260"/>
                </a:lnTo>
                <a:lnTo>
                  <a:pt x="300103" y="46862"/>
                </a:lnTo>
                <a:lnTo>
                  <a:pt x="281304" y="37592"/>
                </a:lnTo>
                <a:lnTo>
                  <a:pt x="253238" y="28194"/>
                </a:lnTo>
                <a:lnTo>
                  <a:pt x="234442" y="18796"/>
                </a:lnTo>
                <a:lnTo>
                  <a:pt x="168784" y="0"/>
                </a:lnTo>
                <a:lnTo>
                  <a:pt x="131319" y="0"/>
                </a:lnTo>
                <a:lnTo>
                  <a:pt x="84454" y="0"/>
                </a:lnTo>
                <a:lnTo>
                  <a:pt x="65658" y="9398"/>
                </a:lnTo>
                <a:lnTo>
                  <a:pt x="56260" y="18796"/>
                </a:lnTo>
                <a:lnTo>
                  <a:pt x="37465" y="37592"/>
                </a:lnTo>
                <a:lnTo>
                  <a:pt x="18796" y="56260"/>
                </a:lnTo>
                <a:lnTo>
                  <a:pt x="9398" y="65658"/>
                </a:lnTo>
                <a:lnTo>
                  <a:pt x="9398" y="84454"/>
                </a:lnTo>
                <a:lnTo>
                  <a:pt x="0" y="103124"/>
                </a:lnTo>
                <a:lnTo>
                  <a:pt x="0" y="178180"/>
                </a:lnTo>
                <a:lnTo>
                  <a:pt x="9398" y="206248"/>
                </a:lnTo>
                <a:lnTo>
                  <a:pt x="9398" y="225044"/>
                </a:lnTo>
                <a:lnTo>
                  <a:pt x="18796" y="243840"/>
                </a:lnTo>
                <a:lnTo>
                  <a:pt x="28194" y="253237"/>
                </a:lnTo>
                <a:lnTo>
                  <a:pt x="37465" y="272033"/>
                </a:lnTo>
                <a:lnTo>
                  <a:pt x="46863" y="272033"/>
                </a:lnTo>
                <a:lnTo>
                  <a:pt x="56260" y="290702"/>
                </a:lnTo>
                <a:lnTo>
                  <a:pt x="65658" y="149986"/>
                </a:lnTo>
                <a:lnTo>
                  <a:pt x="65658" y="112522"/>
                </a:lnTo>
                <a:lnTo>
                  <a:pt x="75056" y="93852"/>
                </a:lnTo>
                <a:lnTo>
                  <a:pt x="84454" y="84454"/>
                </a:lnTo>
                <a:lnTo>
                  <a:pt x="93855" y="75056"/>
                </a:lnTo>
                <a:lnTo>
                  <a:pt x="112524" y="65658"/>
                </a:lnTo>
                <a:lnTo>
                  <a:pt x="168784" y="65658"/>
                </a:lnTo>
                <a:lnTo>
                  <a:pt x="234442" y="84454"/>
                </a:lnTo>
                <a:lnTo>
                  <a:pt x="243840" y="93852"/>
                </a:lnTo>
                <a:lnTo>
                  <a:pt x="262635" y="93852"/>
                </a:lnTo>
                <a:lnTo>
                  <a:pt x="271906" y="103124"/>
                </a:lnTo>
                <a:lnTo>
                  <a:pt x="290705" y="112522"/>
                </a:lnTo>
                <a:lnTo>
                  <a:pt x="300103" y="131318"/>
                </a:lnTo>
                <a:lnTo>
                  <a:pt x="309501" y="140716"/>
                </a:lnTo>
                <a:lnTo>
                  <a:pt x="318899" y="159384"/>
                </a:lnTo>
                <a:lnTo>
                  <a:pt x="328169" y="178180"/>
                </a:lnTo>
                <a:lnTo>
                  <a:pt x="328169" y="215646"/>
                </a:lnTo>
                <a:lnTo>
                  <a:pt x="337567" y="346964"/>
                </a:lnTo>
                <a:lnTo>
                  <a:pt x="356363" y="337566"/>
                </a:lnTo>
                <a:lnTo>
                  <a:pt x="365761" y="346964"/>
                </a:lnTo>
                <a:lnTo>
                  <a:pt x="375159" y="365759"/>
                </a:lnTo>
                <a:lnTo>
                  <a:pt x="384557" y="375157"/>
                </a:lnTo>
                <a:lnTo>
                  <a:pt x="403225" y="384555"/>
                </a:lnTo>
                <a:lnTo>
                  <a:pt x="422021" y="403225"/>
                </a:lnTo>
                <a:lnTo>
                  <a:pt x="431419" y="412623"/>
                </a:lnTo>
                <a:lnTo>
                  <a:pt x="450215" y="422021"/>
                </a:lnTo>
                <a:lnTo>
                  <a:pt x="478281" y="422021"/>
                </a:lnTo>
                <a:lnTo>
                  <a:pt x="497080" y="431419"/>
                </a:lnTo>
                <a:lnTo>
                  <a:pt x="515749" y="440817"/>
                </a:lnTo>
                <a:lnTo>
                  <a:pt x="534544" y="440817"/>
                </a:lnTo>
                <a:lnTo>
                  <a:pt x="562738" y="440817"/>
                </a:lnTo>
                <a:lnTo>
                  <a:pt x="581407" y="431419"/>
                </a:lnTo>
                <a:lnTo>
                  <a:pt x="600202" y="422021"/>
                </a:lnTo>
                <a:lnTo>
                  <a:pt x="609600" y="412623"/>
                </a:lnTo>
                <a:lnTo>
                  <a:pt x="628269" y="403225"/>
                </a:lnTo>
                <a:lnTo>
                  <a:pt x="628269" y="393826"/>
                </a:lnTo>
                <a:lnTo>
                  <a:pt x="647065" y="384555"/>
                </a:lnTo>
                <a:lnTo>
                  <a:pt x="656463" y="365759"/>
                </a:lnTo>
                <a:lnTo>
                  <a:pt x="656463" y="346964"/>
                </a:lnTo>
                <a:lnTo>
                  <a:pt x="665860" y="32829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21" name="Freeform 10321"/>
          <p:cNvSpPr/>
          <p:nvPr/>
        </p:nvSpPr>
        <p:spPr>
          <a:xfrm rot="-5400000" flipH="0" flipV="0">
            <a:off x="27964655" y="16533636"/>
            <a:ext cx="47242" cy="36572"/>
          </a:xfrm>
          <a:custGeom>
            <a:pathLst>
              <a:path w="290705" h="225044">
                <a:moveTo>
                  <a:pt x="290705" y="206248"/>
                </a:moveTo>
                <a:lnTo>
                  <a:pt x="271909" y="74929"/>
                </a:lnTo>
                <a:lnTo>
                  <a:pt x="271909" y="121793"/>
                </a:lnTo>
                <a:lnTo>
                  <a:pt x="262639" y="140588"/>
                </a:lnTo>
                <a:lnTo>
                  <a:pt x="243843" y="149986"/>
                </a:lnTo>
                <a:lnTo>
                  <a:pt x="234445" y="159384"/>
                </a:lnTo>
                <a:lnTo>
                  <a:pt x="196978" y="159384"/>
                </a:lnTo>
                <a:lnTo>
                  <a:pt x="178182" y="149986"/>
                </a:lnTo>
                <a:lnTo>
                  <a:pt x="112524" y="131191"/>
                </a:lnTo>
                <a:lnTo>
                  <a:pt x="103253" y="131191"/>
                </a:lnTo>
                <a:lnTo>
                  <a:pt x="84457" y="121793"/>
                </a:lnTo>
                <a:lnTo>
                  <a:pt x="65661" y="112522"/>
                </a:lnTo>
                <a:lnTo>
                  <a:pt x="46993" y="103124"/>
                </a:lnTo>
                <a:lnTo>
                  <a:pt x="37595" y="93726"/>
                </a:lnTo>
                <a:lnTo>
                  <a:pt x="28194" y="74929"/>
                </a:lnTo>
                <a:lnTo>
                  <a:pt x="18796" y="65531"/>
                </a:lnTo>
                <a:lnTo>
                  <a:pt x="18796" y="46862"/>
                </a:lnTo>
                <a:lnTo>
                  <a:pt x="9398" y="28067"/>
                </a:lnTo>
                <a:lnTo>
                  <a:pt x="9398" y="0"/>
                </a:lnTo>
                <a:lnTo>
                  <a:pt x="0" y="149986"/>
                </a:lnTo>
                <a:lnTo>
                  <a:pt x="9398" y="159384"/>
                </a:lnTo>
                <a:lnTo>
                  <a:pt x="28194" y="168782"/>
                </a:lnTo>
                <a:lnTo>
                  <a:pt x="46993" y="178053"/>
                </a:lnTo>
                <a:lnTo>
                  <a:pt x="65661" y="187452"/>
                </a:lnTo>
                <a:lnTo>
                  <a:pt x="84457" y="196850"/>
                </a:lnTo>
                <a:lnTo>
                  <a:pt x="112524" y="206248"/>
                </a:lnTo>
                <a:lnTo>
                  <a:pt x="178182" y="225044"/>
                </a:lnTo>
                <a:lnTo>
                  <a:pt x="215646" y="225044"/>
                </a:lnTo>
                <a:lnTo>
                  <a:pt x="234445" y="225044"/>
                </a:lnTo>
                <a:lnTo>
                  <a:pt x="253241" y="215646"/>
                </a:lnTo>
                <a:lnTo>
                  <a:pt x="271909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22" name="Freeform 10322"/>
          <p:cNvSpPr/>
          <p:nvPr/>
        </p:nvSpPr>
        <p:spPr>
          <a:xfrm rot="-5400000" flipH="0" flipV="0">
            <a:off x="27925782" y="16497817"/>
            <a:ext cx="108209" cy="65528"/>
          </a:xfrm>
          <a:custGeom>
            <a:pathLst>
              <a:path w="665860" h="403225">
                <a:moveTo>
                  <a:pt x="665860" y="365761"/>
                </a:moveTo>
                <a:lnTo>
                  <a:pt x="665860" y="356363"/>
                </a:lnTo>
                <a:lnTo>
                  <a:pt x="656463" y="346965"/>
                </a:lnTo>
                <a:lnTo>
                  <a:pt x="656463" y="318770"/>
                </a:lnTo>
                <a:lnTo>
                  <a:pt x="647065" y="300101"/>
                </a:lnTo>
                <a:lnTo>
                  <a:pt x="637667" y="281305"/>
                </a:lnTo>
                <a:lnTo>
                  <a:pt x="628269" y="262510"/>
                </a:lnTo>
                <a:lnTo>
                  <a:pt x="618871" y="243841"/>
                </a:lnTo>
                <a:lnTo>
                  <a:pt x="609600" y="225044"/>
                </a:lnTo>
                <a:lnTo>
                  <a:pt x="600202" y="215646"/>
                </a:lnTo>
                <a:lnTo>
                  <a:pt x="590805" y="196977"/>
                </a:lnTo>
                <a:lnTo>
                  <a:pt x="581407" y="178181"/>
                </a:lnTo>
                <a:lnTo>
                  <a:pt x="562738" y="168784"/>
                </a:lnTo>
                <a:lnTo>
                  <a:pt x="553340" y="150115"/>
                </a:lnTo>
                <a:lnTo>
                  <a:pt x="543942" y="150115"/>
                </a:lnTo>
                <a:lnTo>
                  <a:pt x="525146" y="131319"/>
                </a:lnTo>
                <a:lnTo>
                  <a:pt x="515749" y="121920"/>
                </a:lnTo>
                <a:lnTo>
                  <a:pt x="497080" y="112522"/>
                </a:lnTo>
                <a:lnTo>
                  <a:pt x="478281" y="103124"/>
                </a:lnTo>
                <a:lnTo>
                  <a:pt x="459485" y="93853"/>
                </a:lnTo>
                <a:lnTo>
                  <a:pt x="440817" y="84455"/>
                </a:lnTo>
                <a:lnTo>
                  <a:pt x="422021" y="75058"/>
                </a:lnTo>
                <a:lnTo>
                  <a:pt x="403225" y="65660"/>
                </a:lnTo>
                <a:lnTo>
                  <a:pt x="384557" y="56262"/>
                </a:lnTo>
                <a:lnTo>
                  <a:pt x="365761" y="56262"/>
                </a:lnTo>
                <a:lnTo>
                  <a:pt x="168784" y="0"/>
                </a:lnTo>
                <a:lnTo>
                  <a:pt x="112524" y="0"/>
                </a:lnTo>
                <a:lnTo>
                  <a:pt x="93855" y="9398"/>
                </a:lnTo>
                <a:lnTo>
                  <a:pt x="75056" y="18796"/>
                </a:lnTo>
                <a:lnTo>
                  <a:pt x="65658" y="18796"/>
                </a:lnTo>
                <a:lnTo>
                  <a:pt x="46863" y="28068"/>
                </a:lnTo>
                <a:lnTo>
                  <a:pt x="37465" y="46864"/>
                </a:lnTo>
                <a:lnTo>
                  <a:pt x="18796" y="56262"/>
                </a:lnTo>
                <a:lnTo>
                  <a:pt x="9398" y="75058"/>
                </a:lnTo>
                <a:lnTo>
                  <a:pt x="9398" y="93853"/>
                </a:lnTo>
                <a:lnTo>
                  <a:pt x="0" y="112522"/>
                </a:lnTo>
                <a:lnTo>
                  <a:pt x="0" y="178181"/>
                </a:lnTo>
                <a:lnTo>
                  <a:pt x="9398" y="196977"/>
                </a:lnTo>
                <a:lnTo>
                  <a:pt x="9398" y="215646"/>
                </a:lnTo>
                <a:lnTo>
                  <a:pt x="18796" y="234443"/>
                </a:lnTo>
                <a:lnTo>
                  <a:pt x="18796" y="243841"/>
                </a:lnTo>
                <a:lnTo>
                  <a:pt x="28194" y="262510"/>
                </a:lnTo>
                <a:lnTo>
                  <a:pt x="46863" y="271908"/>
                </a:lnTo>
                <a:lnTo>
                  <a:pt x="56260" y="290703"/>
                </a:lnTo>
                <a:lnTo>
                  <a:pt x="65658" y="140717"/>
                </a:lnTo>
                <a:lnTo>
                  <a:pt x="65658" y="121920"/>
                </a:lnTo>
                <a:lnTo>
                  <a:pt x="75056" y="103124"/>
                </a:lnTo>
                <a:lnTo>
                  <a:pt x="84454" y="84455"/>
                </a:lnTo>
                <a:lnTo>
                  <a:pt x="103253" y="75058"/>
                </a:lnTo>
                <a:lnTo>
                  <a:pt x="121921" y="65660"/>
                </a:lnTo>
                <a:lnTo>
                  <a:pt x="140717" y="65660"/>
                </a:lnTo>
                <a:lnTo>
                  <a:pt x="168784" y="65660"/>
                </a:lnTo>
                <a:lnTo>
                  <a:pt x="328169" y="112522"/>
                </a:lnTo>
                <a:lnTo>
                  <a:pt x="328169" y="215646"/>
                </a:lnTo>
                <a:lnTo>
                  <a:pt x="346965" y="346965"/>
                </a:lnTo>
                <a:lnTo>
                  <a:pt x="365761" y="328169"/>
                </a:lnTo>
                <a:lnTo>
                  <a:pt x="375159" y="309499"/>
                </a:lnTo>
                <a:lnTo>
                  <a:pt x="384557" y="290703"/>
                </a:lnTo>
                <a:lnTo>
                  <a:pt x="393955" y="271908"/>
                </a:lnTo>
                <a:lnTo>
                  <a:pt x="393955" y="253239"/>
                </a:lnTo>
                <a:lnTo>
                  <a:pt x="403225" y="234443"/>
                </a:lnTo>
                <a:lnTo>
                  <a:pt x="403225" y="131319"/>
                </a:lnTo>
                <a:lnTo>
                  <a:pt x="412623" y="140717"/>
                </a:lnTo>
                <a:lnTo>
                  <a:pt x="422021" y="150115"/>
                </a:lnTo>
                <a:lnTo>
                  <a:pt x="440817" y="150115"/>
                </a:lnTo>
                <a:lnTo>
                  <a:pt x="459485" y="159386"/>
                </a:lnTo>
                <a:lnTo>
                  <a:pt x="478281" y="178181"/>
                </a:lnTo>
                <a:lnTo>
                  <a:pt x="487679" y="187579"/>
                </a:lnTo>
                <a:lnTo>
                  <a:pt x="506478" y="196977"/>
                </a:lnTo>
                <a:lnTo>
                  <a:pt x="515749" y="215646"/>
                </a:lnTo>
                <a:lnTo>
                  <a:pt x="534544" y="225044"/>
                </a:lnTo>
                <a:lnTo>
                  <a:pt x="543942" y="243841"/>
                </a:lnTo>
                <a:lnTo>
                  <a:pt x="562738" y="262510"/>
                </a:lnTo>
                <a:lnTo>
                  <a:pt x="572009" y="281305"/>
                </a:lnTo>
                <a:lnTo>
                  <a:pt x="581407" y="300101"/>
                </a:lnTo>
                <a:lnTo>
                  <a:pt x="581407" y="318770"/>
                </a:lnTo>
                <a:lnTo>
                  <a:pt x="590805" y="337567"/>
                </a:lnTo>
                <a:lnTo>
                  <a:pt x="600202" y="356363"/>
                </a:lnTo>
                <a:lnTo>
                  <a:pt x="600202" y="384556"/>
                </a:lnTo>
                <a:lnTo>
                  <a:pt x="609600" y="393827"/>
                </a:lnTo>
                <a:lnTo>
                  <a:pt x="628269" y="403225"/>
                </a:lnTo>
                <a:lnTo>
                  <a:pt x="647065" y="393827"/>
                </a:lnTo>
                <a:lnTo>
                  <a:pt x="656463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23" name="Freeform 10323"/>
          <p:cNvSpPr/>
          <p:nvPr/>
        </p:nvSpPr>
        <p:spPr>
          <a:xfrm rot="-5400000" flipH="0" flipV="0">
            <a:off x="27657559" y="16744700"/>
            <a:ext cx="108189" cy="77725"/>
          </a:xfrm>
          <a:custGeom>
            <a:pathLst>
              <a:path w="665736" h="478281">
                <a:moveTo>
                  <a:pt x="665736" y="347091"/>
                </a:moveTo>
                <a:lnTo>
                  <a:pt x="665736" y="178307"/>
                </a:lnTo>
                <a:lnTo>
                  <a:pt x="647068" y="168909"/>
                </a:lnTo>
                <a:lnTo>
                  <a:pt x="609473" y="168909"/>
                </a:lnTo>
                <a:lnTo>
                  <a:pt x="600075" y="178307"/>
                </a:lnTo>
                <a:lnTo>
                  <a:pt x="600075" y="337693"/>
                </a:lnTo>
                <a:lnTo>
                  <a:pt x="590805" y="356488"/>
                </a:lnTo>
                <a:lnTo>
                  <a:pt x="590805" y="375157"/>
                </a:lnTo>
                <a:lnTo>
                  <a:pt x="581407" y="393953"/>
                </a:lnTo>
                <a:lnTo>
                  <a:pt x="562611" y="403352"/>
                </a:lnTo>
                <a:lnTo>
                  <a:pt x="496953" y="403352"/>
                </a:lnTo>
                <a:lnTo>
                  <a:pt x="487555" y="393953"/>
                </a:lnTo>
                <a:lnTo>
                  <a:pt x="468759" y="384555"/>
                </a:lnTo>
                <a:lnTo>
                  <a:pt x="450091" y="375157"/>
                </a:lnTo>
                <a:lnTo>
                  <a:pt x="431295" y="365886"/>
                </a:lnTo>
                <a:lnTo>
                  <a:pt x="421894" y="347091"/>
                </a:lnTo>
                <a:lnTo>
                  <a:pt x="412496" y="328295"/>
                </a:lnTo>
                <a:lnTo>
                  <a:pt x="403225" y="309499"/>
                </a:lnTo>
                <a:lnTo>
                  <a:pt x="403225" y="196977"/>
                </a:lnTo>
                <a:lnTo>
                  <a:pt x="393828" y="178307"/>
                </a:lnTo>
                <a:lnTo>
                  <a:pt x="384430" y="168909"/>
                </a:lnTo>
                <a:lnTo>
                  <a:pt x="365634" y="159511"/>
                </a:lnTo>
                <a:lnTo>
                  <a:pt x="346965" y="168909"/>
                </a:lnTo>
                <a:lnTo>
                  <a:pt x="337567" y="178307"/>
                </a:lnTo>
                <a:lnTo>
                  <a:pt x="328170" y="196977"/>
                </a:lnTo>
                <a:lnTo>
                  <a:pt x="328170" y="300101"/>
                </a:lnTo>
                <a:lnTo>
                  <a:pt x="318772" y="318897"/>
                </a:lnTo>
                <a:lnTo>
                  <a:pt x="300103" y="328295"/>
                </a:lnTo>
                <a:lnTo>
                  <a:pt x="290705" y="337693"/>
                </a:lnTo>
                <a:lnTo>
                  <a:pt x="253114" y="337693"/>
                </a:lnTo>
                <a:lnTo>
                  <a:pt x="234445" y="328295"/>
                </a:lnTo>
                <a:lnTo>
                  <a:pt x="168784" y="309499"/>
                </a:lnTo>
                <a:lnTo>
                  <a:pt x="159386" y="309499"/>
                </a:lnTo>
                <a:lnTo>
                  <a:pt x="140590" y="300101"/>
                </a:lnTo>
                <a:lnTo>
                  <a:pt x="121795" y="290829"/>
                </a:lnTo>
                <a:lnTo>
                  <a:pt x="112524" y="281431"/>
                </a:lnTo>
                <a:lnTo>
                  <a:pt x="93728" y="262635"/>
                </a:lnTo>
                <a:lnTo>
                  <a:pt x="84330" y="243839"/>
                </a:lnTo>
                <a:lnTo>
                  <a:pt x="74932" y="225171"/>
                </a:lnTo>
                <a:lnTo>
                  <a:pt x="65534" y="206375"/>
                </a:lnTo>
                <a:lnTo>
                  <a:pt x="65534" y="18796"/>
                </a:lnTo>
                <a:lnTo>
                  <a:pt x="56264" y="9398"/>
                </a:lnTo>
                <a:lnTo>
                  <a:pt x="37468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206375"/>
                </a:lnTo>
                <a:lnTo>
                  <a:pt x="9271" y="225171"/>
                </a:lnTo>
                <a:lnTo>
                  <a:pt x="9271" y="243839"/>
                </a:lnTo>
                <a:lnTo>
                  <a:pt x="18669" y="262635"/>
                </a:lnTo>
                <a:lnTo>
                  <a:pt x="28070" y="281431"/>
                </a:lnTo>
                <a:lnTo>
                  <a:pt x="37468" y="300101"/>
                </a:lnTo>
                <a:lnTo>
                  <a:pt x="46866" y="309499"/>
                </a:lnTo>
                <a:lnTo>
                  <a:pt x="56264" y="328295"/>
                </a:lnTo>
                <a:lnTo>
                  <a:pt x="74932" y="337693"/>
                </a:lnTo>
                <a:lnTo>
                  <a:pt x="84330" y="347091"/>
                </a:lnTo>
                <a:lnTo>
                  <a:pt x="103126" y="356488"/>
                </a:lnTo>
                <a:lnTo>
                  <a:pt x="121795" y="365886"/>
                </a:lnTo>
                <a:lnTo>
                  <a:pt x="140590" y="375157"/>
                </a:lnTo>
                <a:lnTo>
                  <a:pt x="168784" y="384555"/>
                </a:lnTo>
                <a:lnTo>
                  <a:pt x="234445" y="403352"/>
                </a:lnTo>
                <a:lnTo>
                  <a:pt x="300103" y="403352"/>
                </a:lnTo>
                <a:lnTo>
                  <a:pt x="318772" y="393953"/>
                </a:lnTo>
                <a:lnTo>
                  <a:pt x="337567" y="393953"/>
                </a:lnTo>
                <a:lnTo>
                  <a:pt x="346965" y="375157"/>
                </a:lnTo>
                <a:lnTo>
                  <a:pt x="356236" y="365886"/>
                </a:lnTo>
                <a:lnTo>
                  <a:pt x="365634" y="384555"/>
                </a:lnTo>
                <a:lnTo>
                  <a:pt x="375032" y="403352"/>
                </a:lnTo>
                <a:lnTo>
                  <a:pt x="393828" y="412750"/>
                </a:lnTo>
                <a:lnTo>
                  <a:pt x="403225" y="422148"/>
                </a:lnTo>
                <a:lnTo>
                  <a:pt x="421894" y="440817"/>
                </a:lnTo>
                <a:lnTo>
                  <a:pt x="440693" y="450214"/>
                </a:lnTo>
                <a:lnTo>
                  <a:pt x="459489" y="459612"/>
                </a:lnTo>
                <a:lnTo>
                  <a:pt x="478157" y="469010"/>
                </a:lnTo>
                <a:lnTo>
                  <a:pt x="496953" y="469010"/>
                </a:lnTo>
                <a:lnTo>
                  <a:pt x="506351" y="478281"/>
                </a:lnTo>
                <a:lnTo>
                  <a:pt x="534545" y="478281"/>
                </a:lnTo>
                <a:lnTo>
                  <a:pt x="553213" y="469010"/>
                </a:lnTo>
                <a:lnTo>
                  <a:pt x="572009" y="469010"/>
                </a:lnTo>
                <a:lnTo>
                  <a:pt x="590805" y="459612"/>
                </a:lnTo>
                <a:lnTo>
                  <a:pt x="600075" y="459612"/>
                </a:lnTo>
                <a:lnTo>
                  <a:pt x="618871" y="440817"/>
                </a:lnTo>
                <a:lnTo>
                  <a:pt x="628269" y="431419"/>
                </a:lnTo>
                <a:lnTo>
                  <a:pt x="647068" y="422148"/>
                </a:lnTo>
                <a:lnTo>
                  <a:pt x="656339" y="403352"/>
                </a:lnTo>
                <a:lnTo>
                  <a:pt x="656339" y="384555"/>
                </a:lnTo>
                <a:lnTo>
                  <a:pt x="665736" y="36588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24" name="Freeform 10324"/>
          <p:cNvSpPr/>
          <p:nvPr/>
        </p:nvSpPr>
        <p:spPr>
          <a:xfrm rot="-5400000" flipH="0" flipV="0">
            <a:off x="27742147" y="16750035"/>
            <a:ext cx="97518" cy="77726"/>
          </a:xfrm>
          <a:custGeom>
            <a:pathLst>
              <a:path w="600075" h="478282">
                <a:moveTo>
                  <a:pt x="600075" y="459614"/>
                </a:moveTo>
                <a:lnTo>
                  <a:pt x="600075" y="328296"/>
                </a:lnTo>
                <a:lnTo>
                  <a:pt x="600075" y="337694"/>
                </a:lnTo>
                <a:lnTo>
                  <a:pt x="590805" y="365760"/>
                </a:lnTo>
                <a:lnTo>
                  <a:pt x="590805" y="375158"/>
                </a:lnTo>
                <a:lnTo>
                  <a:pt x="581407" y="393827"/>
                </a:lnTo>
                <a:lnTo>
                  <a:pt x="562611" y="403225"/>
                </a:lnTo>
                <a:lnTo>
                  <a:pt x="553213" y="403225"/>
                </a:lnTo>
                <a:lnTo>
                  <a:pt x="534545" y="412623"/>
                </a:lnTo>
                <a:lnTo>
                  <a:pt x="515749" y="412623"/>
                </a:lnTo>
                <a:lnTo>
                  <a:pt x="496953" y="403225"/>
                </a:lnTo>
                <a:lnTo>
                  <a:pt x="478157" y="393827"/>
                </a:lnTo>
                <a:lnTo>
                  <a:pt x="468759" y="384556"/>
                </a:lnTo>
                <a:lnTo>
                  <a:pt x="450091" y="365760"/>
                </a:lnTo>
                <a:lnTo>
                  <a:pt x="56264" y="9398"/>
                </a:lnTo>
                <a:lnTo>
                  <a:pt x="37468" y="0"/>
                </a:lnTo>
                <a:lnTo>
                  <a:pt x="18669" y="9398"/>
                </a:lnTo>
                <a:lnTo>
                  <a:pt x="0" y="18797"/>
                </a:lnTo>
                <a:lnTo>
                  <a:pt x="0" y="328296"/>
                </a:lnTo>
                <a:lnTo>
                  <a:pt x="18669" y="337694"/>
                </a:lnTo>
                <a:lnTo>
                  <a:pt x="37468" y="346965"/>
                </a:lnTo>
                <a:lnTo>
                  <a:pt x="46866" y="337694"/>
                </a:lnTo>
                <a:lnTo>
                  <a:pt x="65534" y="328296"/>
                </a:lnTo>
                <a:lnTo>
                  <a:pt x="65534" y="112523"/>
                </a:lnTo>
                <a:lnTo>
                  <a:pt x="403225" y="412623"/>
                </a:lnTo>
                <a:lnTo>
                  <a:pt x="403225" y="422022"/>
                </a:lnTo>
                <a:lnTo>
                  <a:pt x="421894" y="440818"/>
                </a:lnTo>
                <a:lnTo>
                  <a:pt x="440693" y="450216"/>
                </a:lnTo>
                <a:lnTo>
                  <a:pt x="459489" y="459614"/>
                </a:lnTo>
                <a:lnTo>
                  <a:pt x="478157" y="468884"/>
                </a:lnTo>
                <a:lnTo>
                  <a:pt x="496953" y="468884"/>
                </a:lnTo>
                <a:lnTo>
                  <a:pt x="515749" y="478282"/>
                </a:lnTo>
                <a:lnTo>
                  <a:pt x="543815" y="478282"/>
                </a:lnTo>
                <a:lnTo>
                  <a:pt x="562611" y="468884"/>
                </a:lnTo>
                <a:lnTo>
                  <a:pt x="581407" y="46888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25" name="Freeform 10325"/>
          <p:cNvSpPr/>
          <p:nvPr/>
        </p:nvSpPr>
        <p:spPr>
          <a:xfrm rot="-5400000" flipH="0" flipV="0">
            <a:off x="27787108" y="16717271"/>
            <a:ext cx="27429" cy="51824"/>
          </a:xfrm>
          <a:custGeom>
            <a:pathLst>
              <a:path w="168783" h="318897">
                <a:moveTo>
                  <a:pt x="168783" y="206248"/>
                </a:moveTo>
                <a:lnTo>
                  <a:pt x="168783" y="168782"/>
                </a:lnTo>
                <a:lnTo>
                  <a:pt x="159386" y="140715"/>
                </a:lnTo>
                <a:lnTo>
                  <a:pt x="159386" y="121920"/>
                </a:lnTo>
                <a:lnTo>
                  <a:pt x="150115" y="103124"/>
                </a:lnTo>
                <a:lnTo>
                  <a:pt x="140717" y="93726"/>
                </a:lnTo>
                <a:lnTo>
                  <a:pt x="131316" y="75056"/>
                </a:lnTo>
                <a:lnTo>
                  <a:pt x="121918" y="65658"/>
                </a:lnTo>
                <a:lnTo>
                  <a:pt x="103122" y="46862"/>
                </a:lnTo>
                <a:lnTo>
                  <a:pt x="93852" y="37464"/>
                </a:lnTo>
                <a:lnTo>
                  <a:pt x="75056" y="18796"/>
                </a:lnTo>
                <a:lnTo>
                  <a:pt x="56260" y="9398"/>
                </a:lnTo>
                <a:lnTo>
                  <a:pt x="56260" y="0"/>
                </a:lnTo>
                <a:lnTo>
                  <a:pt x="28194" y="0"/>
                </a:lnTo>
                <a:lnTo>
                  <a:pt x="9398" y="9398"/>
                </a:lnTo>
                <a:lnTo>
                  <a:pt x="0" y="28193"/>
                </a:lnTo>
                <a:lnTo>
                  <a:pt x="0" y="37464"/>
                </a:lnTo>
                <a:lnTo>
                  <a:pt x="9398" y="56260"/>
                </a:lnTo>
                <a:lnTo>
                  <a:pt x="28194" y="65658"/>
                </a:lnTo>
                <a:lnTo>
                  <a:pt x="37592" y="75056"/>
                </a:lnTo>
                <a:lnTo>
                  <a:pt x="56260" y="93726"/>
                </a:lnTo>
                <a:lnTo>
                  <a:pt x="75056" y="121920"/>
                </a:lnTo>
                <a:lnTo>
                  <a:pt x="84454" y="140715"/>
                </a:lnTo>
                <a:lnTo>
                  <a:pt x="93852" y="149986"/>
                </a:lnTo>
                <a:lnTo>
                  <a:pt x="103122" y="168782"/>
                </a:lnTo>
                <a:lnTo>
                  <a:pt x="103122" y="318897"/>
                </a:lnTo>
                <a:lnTo>
                  <a:pt x="121918" y="309499"/>
                </a:lnTo>
                <a:lnTo>
                  <a:pt x="131316" y="290703"/>
                </a:lnTo>
                <a:lnTo>
                  <a:pt x="150115" y="281305"/>
                </a:lnTo>
                <a:lnTo>
                  <a:pt x="159386" y="262508"/>
                </a:lnTo>
                <a:lnTo>
                  <a:pt x="159386" y="243839"/>
                </a:lnTo>
                <a:lnTo>
                  <a:pt x="168783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26" name="Freeform 10326"/>
          <p:cNvSpPr/>
          <p:nvPr/>
        </p:nvSpPr>
        <p:spPr>
          <a:xfrm rot="-5400000" flipH="0" flipV="0">
            <a:off x="27827489" y="16823179"/>
            <a:ext cx="16759" cy="12197"/>
          </a:xfrm>
          <a:custGeom>
            <a:pathLst>
              <a:path w="103126" h="75058">
                <a:moveTo>
                  <a:pt x="46866" y="9398"/>
                </a:moveTo>
                <a:lnTo>
                  <a:pt x="74932" y="18796"/>
                </a:lnTo>
                <a:lnTo>
                  <a:pt x="93728" y="18796"/>
                </a:lnTo>
                <a:lnTo>
                  <a:pt x="103126" y="37592"/>
                </a:lnTo>
                <a:lnTo>
                  <a:pt x="103126" y="46864"/>
                </a:lnTo>
                <a:lnTo>
                  <a:pt x="93728" y="65660"/>
                </a:lnTo>
                <a:lnTo>
                  <a:pt x="84330" y="75058"/>
                </a:lnTo>
                <a:lnTo>
                  <a:pt x="56264" y="75058"/>
                </a:lnTo>
                <a:lnTo>
                  <a:pt x="28070" y="65660"/>
                </a:lnTo>
                <a:lnTo>
                  <a:pt x="9271" y="56262"/>
                </a:lnTo>
                <a:lnTo>
                  <a:pt x="0" y="46864"/>
                </a:lnTo>
                <a:lnTo>
                  <a:pt x="0" y="18796"/>
                </a:lnTo>
                <a:lnTo>
                  <a:pt x="18669" y="9398"/>
                </a:lnTo>
                <a:lnTo>
                  <a:pt x="28070" y="0"/>
                </a:lnTo>
                <a:lnTo>
                  <a:pt x="46866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27" name="Freeform 10327"/>
          <p:cNvSpPr/>
          <p:nvPr/>
        </p:nvSpPr>
        <p:spPr>
          <a:xfrm rot="-5400000" flipH="0" flipV="0">
            <a:off x="27861781" y="16753843"/>
            <a:ext cx="108189" cy="59439"/>
          </a:xfrm>
          <a:custGeom>
            <a:pathLst>
              <a:path w="665736" h="365759">
                <a:moveTo>
                  <a:pt x="665736" y="328295"/>
                </a:moveTo>
                <a:lnTo>
                  <a:pt x="665736" y="37592"/>
                </a:lnTo>
                <a:lnTo>
                  <a:pt x="647068" y="28194"/>
                </a:lnTo>
                <a:lnTo>
                  <a:pt x="609473" y="28194"/>
                </a:lnTo>
                <a:lnTo>
                  <a:pt x="600075" y="37592"/>
                </a:lnTo>
                <a:lnTo>
                  <a:pt x="600075" y="281431"/>
                </a:lnTo>
                <a:lnTo>
                  <a:pt x="365634" y="159384"/>
                </a:lnTo>
                <a:lnTo>
                  <a:pt x="365634" y="93852"/>
                </a:lnTo>
                <a:lnTo>
                  <a:pt x="346965" y="84454"/>
                </a:lnTo>
                <a:lnTo>
                  <a:pt x="318772" y="84454"/>
                </a:lnTo>
                <a:lnTo>
                  <a:pt x="300103" y="93852"/>
                </a:lnTo>
                <a:lnTo>
                  <a:pt x="300103" y="131318"/>
                </a:lnTo>
                <a:lnTo>
                  <a:pt x="46866" y="0"/>
                </a:lnTo>
                <a:lnTo>
                  <a:pt x="18669" y="0"/>
                </a:lnTo>
                <a:lnTo>
                  <a:pt x="9271" y="9398"/>
                </a:lnTo>
                <a:lnTo>
                  <a:pt x="0" y="28194"/>
                </a:lnTo>
                <a:lnTo>
                  <a:pt x="0" y="46862"/>
                </a:lnTo>
                <a:lnTo>
                  <a:pt x="18669" y="65658"/>
                </a:lnTo>
                <a:lnTo>
                  <a:pt x="300103" y="206375"/>
                </a:lnTo>
                <a:lnTo>
                  <a:pt x="300103" y="272033"/>
                </a:lnTo>
                <a:lnTo>
                  <a:pt x="309374" y="281431"/>
                </a:lnTo>
                <a:lnTo>
                  <a:pt x="346965" y="281431"/>
                </a:lnTo>
                <a:lnTo>
                  <a:pt x="365634" y="272033"/>
                </a:lnTo>
                <a:lnTo>
                  <a:pt x="365634" y="234442"/>
                </a:lnTo>
                <a:lnTo>
                  <a:pt x="618871" y="365759"/>
                </a:lnTo>
                <a:lnTo>
                  <a:pt x="647068" y="365759"/>
                </a:lnTo>
                <a:lnTo>
                  <a:pt x="656339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28" name="Freeform 10328"/>
          <p:cNvSpPr/>
          <p:nvPr/>
        </p:nvSpPr>
        <p:spPr>
          <a:xfrm rot="-5400000" flipH="0" flipV="0">
            <a:off x="27964655" y="16786607"/>
            <a:ext cx="47242" cy="36572"/>
          </a:xfrm>
          <a:custGeom>
            <a:pathLst>
              <a:path w="290701" h="225044">
                <a:moveTo>
                  <a:pt x="290701" y="206248"/>
                </a:moveTo>
                <a:lnTo>
                  <a:pt x="271906" y="74929"/>
                </a:lnTo>
                <a:lnTo>
                  <a:pt x="271906" y="121793"/>
                </a:lnTo>
                <a:lnTo>
                  <a:pt x="262508" y="140588"/>
                </a:lnTo>
                <a:lnTo>
                  <a:pt x="243839" y="149986"/>
                </a:lnTo>
                <a:lnTo>
                  <a:pt x="234441" y="159384"/>
                </a:lnTo>
                <a:lnTo>
                  <a:pt x="196850" y="159384"/>
                </a:lnTo>
                <a:lnTo>
                  <a:pt x="178181" y="149986"/>
                </a:lnTo>
                <a:lnTo>
                  <a:pt x="112520" y="131191"/>
                </a:lnTo>
                <a:lnTo>
                  <a:pt x="103122" y="131191"/>
                </a:lnTo>
                <a:lnTo>
                  <a:pt x="84326" y="121793"/>
                </a:lnTo>
                <a:lnTo>
                  <a:pt x="65531" y="112522"/>
                </a:lnTo>
                <a:lnTo>
                  <a:pt x="46862" y="103124"/>
                </a:lnTo>
                <a:lnTo>
                  <a:pt x="37464" y="93726"/>
                </a:lnTo>
                <a:lnTo>
                  <a:pt x="28066" y="74929"/>
                </a:lnTo>
                <a:lnTo>
                  <a:pt x="18668" y="65531"/>
                </a:lnTo>
                <a:lnTo>
                  <a:pt x="18668" y="46862"/>
                </a:lnTo>
                <a:lnTo>
                  <a:pt x="9270" y="28067"/>
                </a:lnTo>
                <a:lnTo>
                  <a:pt x="9270" y="0"/>
                </a:lnTo>
                <a:lnTo>
                  <a:pt x="0" y="149986"/>
                </a:lnTo>
                <a:lnTo>
                  <a:pt x="9270" y="159384"/>
                </a:lnTo>
                <a:lnTo>
                  <a:pt x="28066" y="168782"/>
                </a:lnTo>
                <a:lnTo>
                  <a:pt x="46862" y="178053"/>
                </a:lnTo>
                <a:lnTo>
                  <a:pt x="65531" y="187452"/>
                </a:lnTo>
                <a:lnTo>
                  <a:pt x="84326" y="196850"/>
                </a:lnTo>
                <a:lnTo>
                  <a:pt x="112520" y="206248"/>
                </a:lnTo>
                <a:lnTo>
                  <a:pt x="178181" y="225044"/>
                </a:lnTo>
                <a:lnTo>
                  <a:pt x="215645" y="225044"/>
                </a:lnTo>
                <a:lnTo>
                  <a:pt x="234441" y="225044"/>
                </a:lnTo>
                <a:lnTo>
                  <a:pt x="253110" y="215646"/>
                </a:lnTo>
                <a:lnTo>
                  <a:pt x="271906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29" name="Freeform 10329"/>
          <p:cNvSpPr/>
          <p:nvPr/>
        </p:nvSpPr>
        <p:spPr>
          <a:xfrm rot="-5400000" flipH="0" flipV="0">
            <a:off x="27925792" y="16750799"/>
            <a:ext cx="108189" cy="65528"/>
          </a:xfrm>
          <a:custGeom>
            <a:pathLst>
              <a:path w="665736" h="403225">
                <a:moveTo>
                  <a:pt x="665736" y="365761"/>
                </a:moveTo>
                <a:lnTo>
                  <a:pt x="665736" y="356363"/>
                </a:lnTo>
                <a:lnTo>
                  <a:pt x="656339" y="346965"/>
                </a:lnTo>
                <a:lnTo>
                  <a:pt x="656339" y="318770"/>
                </a:lnTo>
                <a:lnTo>
                  <a:pt x="647068" y="300101"/>
                </a:lnTo>
                <a:lnTo>
                  <a:pt x="637670" y="281305"/>
                </a:lnTo>
                <a:lnTo>
                  <a:pt x="628269" y="262510"/>
                </a:lnTo>
                <a:lnTo>
                  <a:pt x="618871" y="243841"/>
                </a:lnTo>
                <a:lnTo>
                  <a:pt x="609473" y="225044"/>
                </a:lnTo>
                <a:lnTo>
                  <a:pt x="600075" y="215646"/>
                </a:lnTo>
                <a:lnTo>
                  <a:pt x="590805" y="196977"/>
                </a:lnTo>
                <a:lnTo>
                  <a:pt x="581407" y="178181"/>
                </a:lnTo>
                <a:lnTo>
                  <a:pt x="562611" y="168784"/>
                </a:lnTo>
                <a:lnTo>
                  <a:pt x="553213" y="150115"/>
                </a:lnTo>
                <a:lnTo>
                  <a:pt x="543815" y="150115"/>
                </a:lnTo>
                <a:lnTo>
                  <a:pt x="525147" y="131319"/>
                </a:lnTo>
                <a:lnTo>
                  <a:pt x="515749" y="121920"/>
                </a:lnTo>
                <a:lnTo>
                  <a:pt x="496953" y="112522"/>
                </a:lnTo>
                <a:lnTo>
                  <a:pt x="478157" y="103124"/>
                </a:lnTo>
                <a:lnTo>
                  <a:pt x="459489" y="93853"/>
                </a:lnTo>
                <a:lnTo>
                  <a:pt x="440693" y="84455"/>
                </a:lnTo>
                <a:lnTo>
                  <a:pt x="421894" y="75058"/>
                </a:lnTo>
                <a:lnTo>
                  <a:pt x="403225" y="65660"/>
                </a:lnTo>
                <a:lnTo>
                  <a:pt x="384430" y="56262"/>
                </a:lnTo>
                <a:lnTo>
                  <a:pt x="365634" y="56262"/>
                </a:lnTo>
                <a:lnTo>
                  <a:pt x="168784" y="0"/>
                </a:lnTo>
                <a:lnTo>
                  <a:pt x="112524" y="0"/>
                </a:lnTo>
                <a:lnTo>
                  <a:pt x="93728" y="9398"/>
                </a:lnTo>
                <a:lnTo>
                  <a:pt x="74932" y="18796"/>
                </a:lnTo>
                <a:lnTo>
                  <a:pt x="65534" y="18796"/>
                </a:lnTo>
                <a:lnTo>
                  <a:pt x="46866" y="28068"/>
                </a:lnTo>
                <a:lnTo>
                  <a:pt x="37468" y="46864"/>
                </a:lnTo>
                <a:lnTo>
                  <a:pt x="18669" y="56262"/>
                </a:lnTo>
                <a:lnTo>
                  <a:pt x="9271" y="75058"/>
                </a:lnTo>
                <a:lnTo>
                  <a:pt x="9271" y="93853"/>
                </a:lnTo>
                <a:lnTo>
                  <a:pt x="0" y="112522"/>
                </a:lnTo>
                <a:lnTo>
                  <a:pt x="0" y="178181"/>
                </a:lnTo>
                <a:lnTo>
                  <a:pt x="9271" y="196977"/>
                </a:lnTo>
                <a:lnTo>
                  <a:pt x="9271" y="215646"/>
                </a:lnTo>
                <a:lnTo>
                  <a:pt x="18669" y="234443"/>
                </a:lnTo>
                <a:lnTo>
                  <a:pt x="18669" y="243841"/>
                </a:lnTo>
                <a:lnTo>
                  <a:pt x="28070" y="262510"/>
                </a:lnTo>
                <a:lnTo>
                  <a:pt x="46866" y="271908"/>
                </a:lnTo>
                <a:lnTo>
                  <a:pt x="56264" y="290703"/>
                </a:lnTo>
                <a:lnTo>
                  <a:pt x="65534" y="140717"/>
                </a:lnTo>
                <a:lnTo>
                  <a:pt x="65534" y="121920"/>
                </a:lnTo>
                <a:lnTo>
                  <a:pt x="74932" y="103124"/>
                </a:lnTo>
                <a:lnTo>
                  <a:pt x="84330" y="84455"/>
                </a:lnTo>
                <a:lnTo>
                  <a:pt x="103126" y="75058"/>
                </a:lnTo>
                <a:lnTo>
                  <a:pt x="121795" y="65660"/>
                </a:lnTo>
                <a:lnTo>
                  <a:pt x="140590" y="65660"/>
                </a:lnTo>
                <a:lnTo>
                  <a:pt x="168784" y="65660"/>
                </a:lnTo>
                <a:lnTo>
                  <a:pt x="328170" y="112522"/>
                </a:lnTo>
                <a:lnTo>
                  <a:pt x="328170" y="215646"/>
                </a:lnTo>
                <a:lnTo>
                  <a:pt x="346965" y="346965"/>
                </a:lnTo>
                <a:lnTo>
                  <a:pt x="365634" y="328169"/>
                </a:lnTo>
                <a:lnTo>
                  <a:pt x="375032" y="309499"/>
                </a:lnTo>
                <a:lnTo>
                  <a:pt x="384430" y="290703"/>
                </a:lnTo>
                <a:lnTo>
                  <a:pt x="393828" y="271908"/>
                </a:lnTo>
                <a:lnTo>
                  <a:pt x="393828" y="253239"/>
                </a:lnTo>
                <a:lnTo>
                  <a:pt x="403225" y="234443"/>
                </a:lnTo>
                <a:lnTo>
                  <a:pt x="403225" y="131319"/>
                </a:lnTo>
                <a:lnTo>
                  <a:pt x="412496" y="140717"/>
                </a:lnTo>
                <a:lnTo>
                  <a:pt x="421894" y="150115"/>
                </a:lnTo>
                <a:lnTo>
                  <a:pt x="440693" y="150115"/>
                </a:lnTo>
                <a:lnTo>
                  <a:pt x="459489" y="159386"/>
                </a:lnTo>
                <a:lnTo>
                  <a:pt x="478157" y="178181"/>
                </a:lnTo>
                <a:lnTo>
                  <a:pt x="487555" y="187579"/>
                </a:lnTo>
                <a:lnTo>
                  <a:pt x="506351" y="196977"/>
                </a:lnTo>
                <a:lnTo>
                  <a:pt x="515749" y="215646"/>
                </a:lnTo>
                <a:lnTo>
                  <a:pt x="534545" y="225044"/>
                </a:lnTo>
                <a:lnTo>
                  <a:pt x="543815" y="243841"/>
                </a:lnTo>
                <a:lnTo>
                  <a:pt x="562611" y="262510"/>
                </a:lnTo>
                <a:lnTo>
                  <a:pt x="572009" y="281305"/>
                </a:lnTo>
                <a:lnTo>
                  <a:pt x="581407" y="300101"/>
                </a:lnTo>
                <a:lnTo>
                  <a:pt x="581407" y="318770"/>
                </a:lnTo>
                <a:lnTo>
                  <a:pt x="590805" y="337567"/>
                </a:lnTo>
                <a:lnTo>
                  <a:pt x="600075" y="356363"/>
                </a:lnTo>
                <a:lnTo>
                  <a:pt x="600075" y="384556"/>
                </a:lnTo>
                <a:lnTo>
                  <a:pt x="609473" y="393827"/>
                </a:lnTo>
                <a:lnTo>
                  <a:pt x="628269" y="403225"/>
                </a:lnTo>
                <a:lnTo>
                  <a:pt x="647068" y="393827"/>
                </a:lnTo>
                <a:lnTo>
                  <a:pt x="656339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30" name="Freeform 10330"/>
          <p:cNvSpPr/>
          <p:nvPr/>
        </p:nvSpPr>
        <p:spPr>
          <a:xfrm rot="-5400000" flipH="0" flipV="0">
            <a:off x="27643844" y="17020549"/>
            <a:ext cx="100573" cy="36571"/>
          </a:xfrm>
          <a:custGeom>
            <a:pathLst>
              <a:path w="618871" h="225043">
                <a:moveTo>
                  <a:pt x="618871" y="225043"/>
                </a:moveTo>
                <a:lnTo>
                  <a:pt x="543812" y="140715"/>
                </a:lnTo>
                <a:lnTo>
                  <a:pt x="46863" y="0"/>
                </a:lnTo>
                <a:lnTo>
                  <a:pt x="28067" y="0"/>
                </a:lnTo>
                <a:lnTo>
                  <a:pt x="9271" y="9398"/>
                </a:lnTo>
                <a:lnTo>
                  <a:pt x="9271" y="18796"/>
                </a:lnTo>
                <a:lnTo>
                  <a:pt x="0" y="37464"/>
                </a:lnTo>
                <a:lnTo>
                  <a:pt x="9271" y="56260"/>
                </a:lnTo>
                <a:lnTo>
                  <a:pt x="28067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31" name="Freeform 10331"/>
          <p:cNvSpPr/>
          <p:nvPr/>
        </p:nvSpPr>
        <p:spPr>
          <a:xfrm rot="-5400000" flipH="0" flipV="0">
            <a:off x="27677361" y="16977868"/>
            <a:ext cx="32011" cy="38099"/>
          </a:xfrm>
          <a:custGeom>
            <a:pathLst>
              <a:path w="196978" h="234441">
                <a:moveTo>
                  <a:pt x="196978" y="206375"/>
                </a:moveTo>
                <a:lnTo>
                  <a:pt x="196978" y="206375"/>
                </a:lnTo>
                <a:lnTo>
                  <a:pt x="187580" y="187579"/>
                </a:lnTo>
                <a:lnTo>
                  <a:pt x="56261" y="9398"/>
                </a:lnTo>
                <a:lnTo>
                  <a:pt x="37465" y="0"/>
                </a:lnTo>
                <a:lnTo>
                  <a:pt x="9398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46862"/>
                </a:lnTo>
                <a:lnTo>
                  <a:pt x="74929" y="150113"/>
                </a:lnTo>
                <a:lnTo>
                  <a:pt x="149988" y="234441"/>
                </a:lnTo>
                <a:lnTo>
                  <a:pt x="178182" y="234441"/>
                </a:lnTo>
                <a:lnTo>
                  <a:pt x="187580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32" name="Freeform 10332"/>
          <p:cNvSpPr/>
          <p:nvPr/>
        </p:nvSpPr>
        <p:spPr>
          <a:xfrm rot="-5400000" flipH="0" flipV="0">
            <a:off x="27700240" y="17020559"/>
            <a:ext cx="100573" cy="36551"/>
          </a:xfrm>
          <a:custGeom>
            <a:pathLst>
              <a:path w="618871" h="224917">
                <a:moveTo>
                  <a:pt x="618871" y="224917"/>
                </a:moveTo>
                <a:lnTo>
                  <a:pt x="543812" y="140590"/>
                </a:lnTo>
                <a:lnTo>
                  <a:pt x="46863" y="0"/>
                </a:lnTo>
                <a:lnTo>
                  <a:pt x="28067" y="0"/>
                </a:lnTo>
                <a:lnTo>
                  <a:pt x="9271" y="9271"/>
                </a:lnTo>
                <a:lnTo>
                  <a:pt x="9271" y="18669"/>
                </a:lnTo>
                <a:lnTo>
                  <a:pt x="0" y="37466"/>
                </a:lnTo>
                <a:lnTo>
                  <a:pt x="9271" y="56262"/>
                </a:lnTo>
                <a:lnTo>
                  <a:pt x="28067" y="6553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33" name="Freeform 10333"/>
          <p:cNvSpPr/>
          <p:nvPr/>
        </p:nvSpPr>
        <p:spPr>
          <a:xfrm rot="-5400000" flipH="0" flipV="0">
            <a:off x="27733756" y="16977879"/>
            <a:ext cx="32011" cy="38078"/>
          </a:xfrm>
          <a:custGeom>
            <a:pathLst>
              <a:path w="196978" h="234315">
                <a:moveTo>
                  <a:pt x="196978" y="206248"/>
                </a:moveTo>
                <a:lnTo>
                  <a:pt x="196978" y="206248"/>
                </a:lnTo>
                <a:lnTo>
                  <a:pt x="187580" y="187453"/>
                </a:lnTo>
                <a:lnTo>
                  <a:pt x="56261" y="9398"/>
                </a:lnTo>
                <a:lnTo>
                  <a:pt x="37465" y="0"/>
                </a:lnTo>
                <a:lnTo>
                  <a:pt x="9398" y="0"/>
                </a:lnTo>
                <a:lnTo>
                  <a:pt x="9398" y="9398"/>
                </a:lnTo>
                <a:lnTo>
                  <a:pt x="0" y="28067"/>
                </a:lnTo>
                <a:lnTo>
                  <a:pt x="0" y="46864"/>
                </a:lnTo>
                <a:lnTo>
                  <a:pt x="74929" y="149988"/>
                </a:lnTo>
                <a:lnTo>
                  <a:pt x="149988" y="234315"/>
                </a:lnTo>
                <a:lnTo>
                  <a:pt x="178182" y="234315"/>
                </a:lnTo>
                <a:lnTo>
                  <a:pt x="187580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34" name="Freeform 10334"/>
          <p:cNvSpPr/>
          <p:nvPr/>
        </p:nvSpPr>
        <p:spPr>
          <a:xfrm rot="-5400000" flipH="0" flipV="0">
            <a:off x="27754345" y="17001499"/>
            <a:ext cx="97518" cy="77726"/>
          </a:xfrm>
          <a:custGeom>
            <a:pathLst>
              <a:path w="600075" h="478283">
                <a:moveTo>
                  <a:pt x="600075" y="459487"/>
                </a:moveTo>
                <a:lnTo>
                  <a:pt x="600075" y="328168"/>
                </a:lnTo>
                <a:lnTo>
                  <a:pt x="600075" y="337566"/>
                </a:lnTo>
                <a:lnTo>
                  <a:pt x="590805" y="365761"/>
                </a:lnTo>
                <a:lnTo>
                  <a:pt x="590805" y="375159"/>
                </a:lnTo>
                <a:lnTo>
                  <a:pt x="581407" y="393827"/>
                </a:lnTo>
                <a:lnTo>
                  <a:pt x="562611" y="403225"/>
                </a:lnTo>
                <a:lnTo>
                  <a:pt x="553210" y="403225"/>
                </a:lnTo>
                <a:lnTo>
                  <a:pt x="534541" y="412623"/>
                </a:lnTo>
                <a:lnTo>
                  <a:pt x="515746" y="412623"/>
                </a:lnTo>
                <a:lnTo>
                  <a:pt x="496950" y="403225"/>
                </a:lnTo>
                <a:lnTo>
                  <a:pt x="478281" y="393827"/>
                </a:lnTo>
                <a:lnTo>
                  <a:pt x="468883" y="384557"/>
                </a:lnTo>
                <a:lnTo>
                  <a:pt x="450088" y="365761"/>
                </a:lnTo>
                <a:lnTo>
                  <a:pt x="56261" y="9398"/>
                </a:lnTo>
                <a:lnTo>
                  <a:pt x="37465" y="0"/>
                </a:lnTo>
                <a:lnTo>
                  <a:pt x="18669" y="9398"/>
                </a:lnTo>
                <a:lnTo>
                  <a:pt x="0" y="18796"/>
                </a:lnTo>
                <a:lnTo>
                  <a:pt x="0" y="328168"/>
                </a:lnTo>
                <a:lnTo>
                  <a:pt x="18669" y="337566"/>
                </a:lnTo>
                <a:lnTo>
                  <a:pt x="37465" y="346965"/>
                </a:lnTo>
                <a:lnTo>
                  <a:pt x="46863" y="337566"/>
                </a:lnTo>
                <a:lnTo>
                  <a:pt x="65658" y="328168"/>
                </a:lnTo>
                <a:lnTo>
                  <a:pt x="65658" y="112522"/>
                </a:lnTo>
                <a:lnTo>
                  <a:pt x="403225" y="412623"/>
                </a:lnTo>
                <a:lnTo>
                  <a:pt x="403225" y="422021"/>
                </a:lnTo>
                <a:lnTo>
                  <a:pt x="422021" y="440817"/>
                </a:lnTo>
                <a:lnTo>
                  <a:pt x="440690" y="450089"/>
                </a:lnTo>
                <a:lnTo>
                  <a:pt x="459486" y="459487"/>
                </a:lnTo>
                <a:lnTo>
                  <a:pt x="478281" y="468885"/>
                </a:lnTo>
                <a:lnTo>
                  <a:pt x="496950" y="468885"/>
                </a:lnTo>
                <a:lnTo>
                  <a:pt x="515746" y="478283"/>
                </a:lnTo>
                <a:lnTo>
                  <a:pt x="543812" y="478283"/>
                </a:lnTo>
                <a:lnTo>
                  <a:pt x="562611" y="468885"/>
                </a:lnTo>
                <a:lnTo>
                  <a:pt x="581407" y="46888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35" name="Freeform 10335"/>
          <p:cNvSpPr/>
          <p:nvPr/>
        </p:nvSpPr>
        <p:spPr>
          <a:xfrm rot="-5400000" flipH="0" flipV="0">
            <a:off x="27799286" y="16968736"/>
            <a:ext cx="27449" cy="51803"/>
          </a:xfrm>
          <a:custGeom>
            <a:pathLst>
              <a:path w="168911" h="318771">
                <a:moveTo>
                  <a:pt x="168911" y="206249"/>
                </a:moveTo>
                <a:lnTo>
                  <a:pt x="168911" y="168783"/>
                </a:lnTo>
                <a:lnTo>
                  <a:pt x="159513" y="140590"/>
                </a:lnTo>
                <a:lnTo>
                  <a:pt x="159513" y="121921"/>
                </a:lnTo>
                <a:lnTo>
                  <a:pt x="150115" y="103125"/>
                </a:lnTo>
                <a:lnTo>
                  <a:pt x="140717" y="93726"/>
                </a:lnTo>
                <a:lnTo>
                  <a:pt x="131319" y="74930"/>
                </a:lnTo>
                <a:lnTo>
                  <a:pt x="121921" y="65659"/>
                </a:lnTo>
                <a:lnTo>
                  <a:pt x="103125" y="46864"/>
                </a:lnTo>
                <a:lnTo>
                  <a:pt x="93855" y="37466"/>
                </a:lnTo>
                <a:lnTo>
                  <a:pt x="75059" y="18670"/>
                </a:lnTo>
                <a:lnTo>
                  <a:pt x="56260" y="9399"/>
                </a:lnTo>
                <a:lnTo>
                  <a:pt x="56260" y="0"/>
                </a:lnTo>
                <a:lnTo>
                  <a:pt x="28194" y="0"/>
                </a:lnTo>
                <a:lnTo>
                  <a:pt x="9398" y="9399"/>
                </a:lnTo>
                <a:lnTo>
                  <a:pt x="0" y="28068"/>
                </a:lnTo>
                <a:lnTo>
                  <a:pt x="0" y="37466"/>
                </a:lnTo>
                <a:lnTo>
                  <a:pt x="9398" y="56261"/>
                </a:lnTo>
                <a:lnTo>
                  <a:pt x="28194" y="65659"/>
                </a:lnTo>
                <a:lnTo>
                  <a:pt x="37591" y="74930"/>
                </a:lnTo>
                <a:lnTo>
                  <a:pt x="56260" y="93726"/>
                </a:lnTo>
                <a:lnTo>
                  <a:pt x="75059" y="121921"/>
                </a:lnTo>
                <a:lnTo>
                  <a:pt x="84457" y="140590"/>
                </a:lnTo>
                <a:lnTo>
                  <a:pt x="93855" y="149987"/>
                </a:lnTo>
                <a:lnTo>
                  <a:pt x="103125" y="168783"/>
                </a:lnTo>
                <a:lnTo>
                  <a:pt x="103125" y="318771"/>
                </a:lnTo>
                <a:lnTo>
                  <a:pt x="121921" y="309373"/>
                </a:lnTo>
                <a:lnTo>
                  <a:pt x="131319" y="290703"/>
                </a:lnTo>
                <a:lnTo>
                  <a:pt x="150115" y="281305"/>
                </a:lnTo>
                <a:lnTo>
                  <a:pt x="159513" y="262509"/>
                </a:lnTo>
                <a:lnTo>
                  <a:pt x="159513" y="243841"/>
                </a:lnTo>
                <a:lnTo>
                  <a:pt x="168911" y="2250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36" name="Freeform 10336"/>
          <p:cNvSpPr/>
          <p:nvPr/>
        </p:nvSpPr>
        <p:spPr>
          <a:xfrm rot="-5400000" flipH="0" flipV="0">
            <a:off x="27841204" y="17074654"/>
            <a:ext cx="16758" cy="12176"/>
          </a:xfrm>
          <a:custGeom>
            <a:pathLst>
              <a:path w="103123" h="74930">
                <a:moveTo>
                  <a:pt x="46863" y="9397"/>
                </a:moveTo>
                <a:lnTo>
                  <a:pt x="75056" y="18668"/>
                </a:lnTo>
                <a:lnTo>
                  <a:pt x="93725" y="18668"/>
                </a:lnTo>
                <a:lnTo>
                  <a:pt x="103123" y="37464"/>
                </a:lnTo>
                <a:lnTo>
                  <a:pt x="103123" y="46862"/>
                </a:lnTo>
                <a:lnTo>
                  <a:pt x="93725" y="65659"/>
                </a:lnTo>
                <a:lnTo>
                  <a:pt x="84327" y="74930"/>
                </a:lnTo>
                <a:lnTo>
                  <a:pt x="56261" y="74930"/>
                </a:lnTo>
                <a:lnTo>
                  <a:pt x="28067" y="65659"/>
                </a:lnTo>
                <a:lnTo>
                  <a:pt x="9271" y="56260"/>
                </a:lnTo>
                <a:lnTo>
                  <a:pt x="0" y="46862"/>
                </a:lnTo>
                <a:lnTo>
                  <a:pt x="0" y="18668"/>
                </a:lnTo>
                <a:lnTo>
                  <a:pt x="18669" y="9397"/>
                </a:lnTo>
                <a:lnTo>
                  <a:pt x="28067" y="0"/>
                </a:lnTo>
                <a:lnTo>
                  <a:pt x="46863" y="93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37" name="Freeform 10337"/>
          <p:cNvSpPr/>
          <p:nvPr/>
        </p:nvSpPr>
        <p:spPr>
          <a:xfrm rot="-5400000" flipH="0" flipV="0">
            <a:off x="27873214" y="17007598"/>
            <a:ext cx="97518" cy="65528"/>
          </a:xfrm>
          <a:custGeom>
            <a:pathLst>
              <a:path w="600075" h="403225">
                <a:moveTo>
                  <a:pt x="600075" y="375157"/>
                </a:moveTo>
                <a:lnTo>
                  <a:pt x="600075" y="253237"/>
                </a:lnTo>
                <a:lnTo>
                  <a:pt x="600075" y="271906"/>
                </a:lnTo>
                <a:lnTo>
                  <a:pt x="590805" y="290703"/>
                </a:lnTo>
                <a:lnTo>
                  <a:pt x="581407" y="309499"/>
                </a:lnTo>
                <a:lnTo>
                  <a:pt x="562611" y="318897"/>
                </a:lnTo>
                <a:lnTo>
                  <a:pt x="543812" y="328167"/>
                </a:lnTo>
                <a:lnTo>
                  <a:pt x="496950" y="328167"/>
                </a:lnTo>
                <a:lnTo>
                  <a:pt x="328166" y="281305"/>
                </a:lnTo>
                <a:lnTo>
                  <a:pt x="328166" y="178180"/>
                </a:lnTo>
                <a:lnTo>
                  <a:pt x="318769" y="56260"/>
                </a:lnTo>
                <a:lnTo>
                  <a:pt x="300100" y="65658"/>
                </a:lnTo>
                <a:lnTo>
                  <a:pt x="300100" y="75056"/>
                </a:lnTo>
                <a:lnTo>
                  <a:pt x="290702" y="84328"/>
                </a:lnTo>
                <a:lnTo>
                  <a:pt x="281304" y="103124"/>
                </a:lnTo>
                <a:lnTo>
                  <a:pt x="271906" y="121920"/>
                </a:lnTo>
                <a:lnTo>
                  <a:pt x="262508" y="140588"/>
                </a:lnTo>
                <a:lnTo>
                  <a:pt x="262508" y="262635"/>
                </a:lnTo>
                <a:lnTo>
                  <a:pt x="243840" y="253237"/>
                </a:lnTo>
                <a:lnTo>
                  <a:pt x="225044" y="243839"/>
                </a:lnTo>
                <a:lnTo>
                  <a:pt x="206248" y="234441"/>
                </a:lnTo>
                <a:lnTo>
                  <a:pt x="187580" y="225044"/>
                </a:lnTo>
                <a:lnTo>
                  <a:pt x="178182" y="215646"/>
                </a:lnTo>
                <a:lnTo>
                  <a:pt x="159386" y="196977"/>
                </a:lnTo>
                <a:lnTo>
                  <a:pt x="140587" y="187579"/>
                </a:lnTo>
                <a:lnTo>
                  <a:pt x="131316" y="168782"/>
                </a:lnTo>
                <a:lnTo>
                  <a:pt x="121919" y="150113"/>
                </a:lnTo>
                <a:lnTo>
                  <a:pt x="103123" y="131317"/>
                </a:lnTo>
                <a:lnTo>
                  <a:pt x="93725" y="112522"/>
                </a:lnTo>
                <a:lnTo>
                  <a:pt x="84327" y="93726"/>
                </a:lnTo>
                <a:lnTo>
                  <a:pt x="75056" y="75056"/>
                </a:lnTo>
                <a:lnTo>
                  <a:pt x="75056" y="56260"/>
                </a:lnTo>
                <a:lnTo>
                  <a:pt x="65658" y="37464"/>
                </a:lnTo>
                <a:lnTo>
                  <a:pt x="65658" y="18796"/>
                </a:lnTo>
                <a:lnTo>
                  <a:pt x="56261" y="0"/>
                </a:lnTo>
                <a:lnTo>
                  <a:pt x="28067" y="0"/>
                </a:lnTo>
                <a:lnTo>
                  <a:pt x="9271" y="9398"/>
                </a:lnTo>
                <a:lnTo>
                  <a:pt x="0" y="28066"/>
                </a:lnTo>
                <a:lnTo>
                  <a:pt x="0" y="37464"/>
                </a:lnTo>
                <a:lnTo>
                  <a:pt x="9271" y="56260"/>
                </a:lnTo>
                <a:lnTo>
                  <a:pt x="9271" y="75056"/>
                </a:lnTo>
                <a:lnTo>
                  <a:pt x="18669" y="93726"/>
                </a:lnTo>
                <a:lnTo>
                  <a:pt x="28067" y="112522"/>
                </a:lnTo>
                <a:lnTo>
                  <a:pt x="37465" y="131317"/>
                </a:lnTo>
                <a:lnTo>
                  <a:pt x="46863" y="150113"/>
                </a:lnTo>
                <a:lnTo>
                  <a:pt x="56261" y="168782"/>
                </a:lnTo>
                <a:lnTo>
                  <a:pt x="65658" y="187579"/>
                </a:lnTo>
                <a:lnTo>
                  <a:pt x="75056" y="196977"/>
                </a:lnTo>
                <a:lnTo>
                  <a:pt x="84327" y="215646"/>
                </a:lnTo>
                <a:lnTo>
                  <a:pt x="93725" y="225044"/>
                </a:lnTo>
                <a:lnTo>
                  <a:pt x="112521" y="243839"/>
                </a:lnTo>
                <a:lnTo>
                  <a:pt x="121919" y="253237"/>
                </a:lnTo>
                <a:lnTo>
                  <a:pt x="140587" y="262635"/>
                </a:lnTo>
                <a:lnTo>
                  <a:pt x="149985" y="271906"/>
                </a:lnTo>
                <a:lnTo>
                  <a:pt x="168784" y="290703"/>
                </a:lnTo>
                <a:lnTo>
                  <a:pt x="187580" y="300101"/>
                </a:lnTo>
                <a:lnTo>
                  <a:pt x="206248" y="309499"/>
                </a:lnTo>
                <a:lnTo>
                  <a:pt x="215646" y="318897"/>
                </a:lnTo>
                <a:lnTo>
                  <a:pt x="234442" y="318897"/>
                </a:lnTo>
                <a:lnTo>
                  <a:pt x="262508" y="328167"/>
                </a:lnTo>
                <a:lnTo>
                  <a:pt x="281304" y="337565"/>
                </a:lnTo>
                <a:lnTo>
                  <a:pt x="300100" y="346963"/>
                </a:lnTo>
                <a:lnTo>
                  <a:pt x="496950" y="393827"/>
                </a:lnTo>
                <a:lnTo>
                  <a:pt x="506348" y="393827"/>
                </a:lnTo>
                <a:lnTo>
                  <a:pt x="525144" y="403225"/>
                </a:lnTo>
                <a:lnTo>
                  <a:pt x="534541" y="403225"/>
                </a:lnTo>
                <a:lnTo>
                  <a:pt x="553210" y="393827"/>
                </a:lnTo>
                <a:lnTo>
                  <a:pt x="572009" y="393827"/>
                </a:lnTo>
                <a:lnTo>
                  <a:pt x="590805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38" name="Freeform 10338"/>
          <p:cNvSpPr/>
          <p:nvPr/>
        </p:nvSpPr>
        <p:spPr>
          <a:xfrm rot="-5400000" flipH="0" flipV="0">
            <a:off x="27893770" y="16980912"/>
            <a:ext cx="56406" cy="56406"/>
          </a:xfrm>
          <a:custGeom>
            <a:pathLst>
              <a:path w="347092" h="347091">
                <a:moveTo>
                  <a:pt x="347092" y="243840"/>
                </a:moveTo>
                <a:lnTo>
                  <a:pt x="347092" y="196978"/>
                </a:lnTo>
                <a:lnTo>
                  <a:pt x="337694" y="178309"/>
                </a:lnTo>
                <a:lnTo>
                  <a:pt x="337694" y="159513"/>
                </a:lnTo>
                <a:lnTo>
                  <a:pt x="328296" y="140716"/>
                </a:lnTo>
                <a:lnTo>
                  <a:pt x="318898" y="122047"/>
                </a:lnTo>
                <a:lnTo>
                  <a:pt x="309500" y="103251"/>
                </a:lnTo>
                <a:lnTo>
                  <a:pt x="300102" y="93854"/>
                </a:lnTo>
                <a:lnTo>
                  <a:pt x="290704" y="75058"/>
                </a:lnTo>
                <a:lnTo>
                  <a:pt x="272036" y="65660"/>
                </a:lnTo>
                <a:lnTo>
                  <a:pt x="262638" y="56262"/>
                </a:lnTo>
                <a:lnTo>
                  <a:pt x="243842" y="46990"/>
                </a:lnTo>
                <a:lnTo>
                  <a:pt x="225043" y="37592"/>
                </a:lnTo>
                <a:lnTo>
                  <a:pt x="206375" y="28194"/>
                </a:lnTo>
                <a:lnTo>
                  <a:pt x="178181" y="28194"/>
                </a:lnTo>
                <a:lnTo>
                  <a:pt x="112650" y="9398"/>
                </a:lnTo>
                <a:lnTo>
                  <a:pt x="93854" y="0"/>
                </a:lnTo>
                <a:lnTo>
                  <a:pt x="75058" y="0"/>
                </a:lnTo>
                <a:lnTo>
                  <a:pt x="56390" y="0"/>
                </a:lnTo>
                <a:lnTo>
                  <a:pt x="37591" y="9398"/>
                </a:lnTo>
                <a:lnTo>
                  <a:pt x="18795" y="18796"/>
                </a:lnTo>
                <a:lnTo>
                  <a:pt x="0" y="28194"/>
                </a:lnTo>
                <a:lnTo>
                  <a:pt x="9397" y="150114"/>
                </a:lnTo>
                <a:lnTo>
                  <a:pt x="9397" y="140716"/>
                </a:lnTo>
                <a:lnTo>
                  <a:pt x="18795" y="122047"/>
                </a:lnTo>
                <a:lnTo>
                  <a:pt x="18795" y="103251"/>
                </a:lnTo>
                <a:lnTo>
                  <a:pt x="28193" y="84456"/>
                </a:lnTo>
                <a:lnTo>
                  <a:pt x="46992" y="75058"/>
                </a:lnTo>
                <a:lnTo>
                  <a:pt x="56390" y="75058"/>
                </a:lnTo>
                <a:lnTo>
                  <a:pt x="75058" y="65660"/>
                </a:lnTo>
                <a:lnTo>
                  <a:pt x="93854" y="75058"/>
                </a:lnTo>
                <a:lnTo>
                  <a:pt x="112650" y="75058"/>
                </a:lnTo>
                <a:lnTo>
                  <a:pt x="178181" y="93854"/>
                </a:lnTo>
                <a:lnTo>
                  <a:pt x="187579" y="93854"/>
                </a:lnTo>
                <a:lnTo>
                  <a:pt x="206375" y="103251"/>
                </a:lnTo>
                <a:lnTo>
                  <a:pt x="225043" y="112522"/>
                </a:lnTo>
                <a:lnTo>
                  <a:pt x="234441" y="122047"/>
                </a:lnTo>
                <a:lnTo>
                  <a:pt x="253240" y="131318"/>
                </a:lnTo>
                <a:lnTo>
                  <a:pt x="262638" y="150114"/>
                </a:lnTo>
                <a:lnTo>
                  <a:pt x="272036" y="168911"/>
                </a:lnTo>
                <a:lnTo>
                  <a:pt x="272036" y="187580"/>
                </a:lnTo>
                <a:lnTo>
                  <a:pt x="281306" y="206375"/>
                </a:lnTo>
                <a:lnTo>
                  <a:pt x="281306" y="347091"/>
                </a:lnTo>
                <a:lnTo>
                  <a:pt x="300102" y="328295"/>
                </a:lnTo>
                <a:lnTo>
                  <a:pt x="309500" y="328295"/>
                </a:lnTo>
                <a:lnTo>
                  <a:pt x="318898" y="309499"/>
                </a:lnTo>
                <a:lnTo>
                  <a:pt x="328296" y="300101"/>
                </a:lnTo>
                <a:lnTo>
                  <a:pt x="337694" y="281433"/>
                </a:lnTo>
                <a:lnTo>
                  <a:pt x="347092" y="26263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39" name="Freeform 10339"/>
          <p:cNvSpPr/>
          <p:nvPr/>
        </p:nvSpPr>
        <p:spPr>
          <a:xfrm rot="-5400000" flipH="0" flipV="0">
            <a:off x="27979887" y="17039600"/>
            <a:ext cx="45714" cy="35044"/>
          </a:xfrm>
          <a:custGeom>
            <a:pathLst>
              <a:path w="281303" h="215646">
                <a:moveTo>
                  <a:pt x="281303" y="196976"/>
                </a:moveTo>
                <a:lnTo>
                  <a:pt x="271905" y="65658"/>
                </a:lnTo>
                <a:lnTo>
                  <a:pt x="271905" y="112522"/>
                </a:lnTo>
                <a:lnTo>
                  <a:pt x="262508" y="131318"/>
                </a:lnTo>
                <a:lnTo>
                  <a:pt x="243839" y="140716"/>
                </a:lnTo>
                <a:lnTo>
                  <a:pt x="234441" y="150113"/>
                </a:lnTo>
                <a:lnTo>
                  <a:pt x="196850" y="150113"/>
                </a:lnTo>
                <a:lnTo>
                  <a:pt x="178181" y="140716"/>
                </a:lnTo>
                <a:lnTo>
                  <a:pt x="112523" y="121920"/>
                </a:lnTo>
                <a:lnTo>
                  <a:pt x="103125" y="121920"/>
                </a:lnTo>
                <a:lnTo>
                  <a:pt x="84326" y="112522"/>
                </a:lnTo>
                <a:lnTo>
                  <a:pt x="65658" y="112522"/>
                </a:lnTo>
                <a:lnTo>
                  <a:pt x="56260" y="93726"/>
                </a:lnTo>
                <a:lnTo>
                  <a:pt x="37464" y="84327"/>
                </a:lnTo>
                <a:lnTo>
                  <a:pt x="28066" y="75056"/>
                </a:lnTo>
                <a:lnTo>
                  <a:pt x="18795" y="56260"/>
                </a:lnTo>
                <a:lnTo>
                  <a:pt x="18795" y="37465"/>
                </a:lnTo>
                <a:lnTo>
                  <a:pt x="9397" y="18796"/>
                </a:lnTo>
                <a:lnTo>
                  <a:pt x="9397" y="0"/>
                </a:lnTo>
                <a:lnTo>
                  <a:pt x="0" y="140716"/>
                </a:lnTo>
                <a:lnTo>
                  <a:pt x="9397" y="150113"/>
                </a:lnTo>
                <a:lnTo>
                  <a:pt x="28066" y="159384"/>
                </a:lnTo>
                <a:lnTo>
                  <a:pt x="46862" y="168782"/>
                </a:lnTo>
                <a:lnTo>
                  <a:pt x="65658" y="178180"/>
                </a:lnTo>
                <a:lnTo>
                  <a:pt x="84326" y="187578"/>
                </a:lnTo>
                <a:lnTo>
                  <a:pt x="112523" y="196976"/>
                </a:lnTo>
                <a:lnTo>
                  <a:pt x="178181" y="215646"/>
                </a:lnTo>
                <a:lnTo>
                  <a:pt x="253110" y="215646"/>
                </a:lnTo>
                <a:lnTo>
                  <a:pt x="271905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40" name="Freeform 10340"/>
          <p:cNvSpPr/>
          <p:nvPr/>
        </p:nvSpPr>
        <p:spPr>
          <a:xfrm rot="-5400000" flipH="0" flipV="0">
            <a:off x="27973798" y="16990829"/>
            <a:ext cx="35044" cy="33538"/>
          </a:xfrm>
          <a:custGeom>
            <a:pathLst>
              <a:path w="215646" h="206375">
                <a:moveTo>
                  <a:pt x="215646" y="65659"/>
                </a:moveTo>
                <a:lnTo>
                  <a:pt x="196978" y="46862"/>
                </a:lnTo>
                <a:lnTo>
                  <a:pt x="187580" y="37464"/>
                </a:lnTo>
                <a:lnTo>
                  <a:pt x="168784" y="28193"/>
                </a:lnTo>
                <a:lnTo>
                  <a:pt x="149985" y="18795"/>
                </a:lnTo>
                <a:lnTo>
                  <a:pt x="131317" y="9397"/>
                </a:lnTo>
                <a:lnTo>
                  <a:pt x="103123" y="9397"/>
                </a:lnTo>
                <a:lnTo>
                  <a:pt x="93725" y="0"/>
                </a:lnTo>
                <a:lnTo>
                  <a:pt x="56261" y="0"/>
                </a:lnTo>
                <a:lnTo>
                  <a:pt x="28194" y="9397"/>
                </a:lnTo>
                <a:lnTo>
                  <a:pt x="9398" y="9397"/>
                </a:lnTo>
                <a:lnTo>
                  <a:pt x="0" y="18795"/>
                </a:lnTo>
                <a:lnTo>
                  <a:pt x="9398" y="149986"/>
                </a:lnTo>
                <a:lnTo>
                  <a:pt x="9398" y="103124"/>
                </a:lnTo>
                <a:lnTo>
                  <a:pt x="18796" y="84455"/>
                </a:lnTo>
                <a:lnTo>
                  <a:pt x="37592" y="75057"/>
                </a:lnTo>
                <a:lnTo>
                  <a:pt x="46863" y="75057"/>
                </a:lnTo>
                <a:lnTo>
                  <a:pt x="65659" y="65659"/>
                </a:lnTo>
                <a:lnTo>
                  <a:pt x="84454" y="65659"/>
                </a:lnTo>
                <a:lnTo>
                  <a:pt x="103123" y="75057"/>
                </a:lnTo>
                <a:lnTo>
                  <a:pt x="112521" y="75057"/>
                </a:lnTo>
                <a:lnTo>
                  <a:pt x="131317" y="84455"/>
                </a:lnTo>
                <a:lnTo>
                  <a:pt x="149985" y="93726"/>
                </a:lnTo>
                <a:lnTo>
                  <a:pt x="159383" y="103124"/>
                </a:lnTo>
                <a:lnTo>
                  <a:pt x="178182" y="112521"/>
                </a:lnTo>
                <a:lnTo>
                  <a:pt x="187580" y="131317"/>
                </a:lnTo>
                <a:lnTo>
                  <a:pt x="196978" y="140715"/>
                </a:lnTo>
                <a:lnTo>
                  <a:pt x="196978" y="159385"/>
                </a:lnTo>
                <a:lnTo>
                  <a:pt x="206248" y="178181"/>
                </a:lnTo>
                <a:lnTo>
                  <a:pt x="206248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41" name="Freeform 10341"/>
          <p:cNvSpPr/>
          <p:nvPr/>
        </p:nvSpPr>
        <p:spPr>
          <a:xfrm rot="-5400000" flipH="0" flipV="0">
            <a:off x="27942551" y="16999208"/>
            <a:ext cx="108209" cy="71616"/>
          </a:xfrm>
          <a:custGeom>
            <a:pathLst>
              <a:path w="665861" h="440690">
                <a:moveTo>
                  <a:pt x="665861" y="309372"/>
                </a:moveTo>
                <a:lnTo>
                  <a:pt x="665861" y="271908"/>
                </a:lnTo>
                <a:lnTo>
                  <a:pt x="656463" y="253112"/>
                </a:lnTo>
                <a:lnTo>
                  <a:pt x="656463" y="234315"/>
                </a:lnTo>
                <a:lnTo>
                  <a:pt x="647065" y="215646"/>
                </a:lnTo>
                <a:lnTo>
                  <a:pt x="647065" y="196850"/>
                </a:lnTo>
                <a:lnTo>
                  <a:pt x="637667" y="178055"/>
                </a:lnTo>
                <a:lnTo>
                  <a:pt x="628269" y="168784"/>
                </a:lnTo>
                <a:lnTo>
                  <a:pt x="618871" y="159386"/>
                </a:lnTo>
                <a:lnTo>
                  <a:pt x="609473" y="149988"/>
                </a:lnTo>
                <a:lnTo>
                  <a:pt x="600075" y="290704"/>
                </a:lnTo>
                <a:lnTo>
                  <a:pt x="600075" y="300101"/>
                </a:lnTo>
                <a:lnTo>
                  <a:pt x="590805" y="318770"/>
                </a:lnTo>
                <a:lnTo>
                  <a:pt x="590805" y="337566"/>
                </a:lnTo>
                <a:lnTo>
                  <a:pt x="581407" y="356363"/>
                </a:lnTo>
                <a:lnTo>
                  <a:pt x="572009" y="365634"/>
                </a:lnTo>
                <a:lnTo>
                  <a:pt x="487552" y="365634"/>
                </a:lnTo>
                <a:lnTo>
                  <a:pt x="468883" y="356363"/>
                </a:lnTo>
                <a:lnTo>
                  <a:pt x="450088" y="346964"/>
                </a:lnTo>
                <a:lnTo>
                  <a:pt x="440690" y="337566"/>
                </a:lnTo>
                <a:lnTo>
                  <a:pt x="431419" y="328168"/>
                </a:lnTo>
                <a:lnTo>
                  <a:pt x="412623" y="309372"/>
                </a:lnTo>
                <a:lnTo>
                  <a:pt x="412623" y="290704"/>
                </a:lnTo>
                <a:lnTo>
                  <a:pt x="403225" y="271908"/>
                </a:lnTo>
                <a:lnTo>
                  <a:pt x="403225" y="234315"/>
                </a:lnTo>
                <a:lnTo>
                  <a:pt x="393827" y="103124"/>
                </a:lnTo>
                <a:lnTo>
                  <a:pt x="375159" y="121793"/>
                </a:lnTo>
                <a:lnTo>
                  <a:pt x="365761" y="103124"/>
                </a:lnTo>
                <a:lnTo>
                  <a:pt x="356360" y="93726"/>
                </a:lnTo>
                <a:lnTo>
                  <a:pt x="346962" y="74931"/>
                </a:lnTo>
                <a:lnTo>
                  <a:pt x="328166" y="65660"/>
                </a:lnTo>
                <a:lnTo>
                  <a:pt x="309371" y="56262"/>
                </a:lnTo>
                <a:lnTo>
                  <a:pt x="300100" y="46864"/>
                </a:lnTo>
                <a:lnTo>
                  <a:pt x="281304" y="37465"/>
                </a:lnTo>
                <a:lnTo>
                  <a:pt x="253111" y="28067"/>
                </a:lnTo>
                <a:lnTo>
                  <a:pt x="234442" y="18669"/>
                </a:lnTo>
                <a:lnTo>
                  <a:pt x="168784" y="0"/>
                </a:lnTo>
                <a:lnTo>
                  <a:pt x="131316" y="0"/>
                </a:lnTo>
                <a:lnTo>
                  <a:pt x="84327" y="0"/>
                </a:lnTo>
                <a:lnTo>
                  <a:pt x="65658" y="9398"/>
                </a:lnTo>
                <a:lnTo>
                  <a:pt x="56261" y="18669"/>
                </a:lnTo>
                <a:lnTo>
                  <a:pt x="37465" y="37465"/>
                </a:lnTo>
                <a:lnTo>
                  <a:pt x="18669" y="56262"/>
                </a:lnTo>
                <a:lnTo>
                  <a:pt x="9271" y="65660"/>
                </a:lnTo>
                <a:lnTo>
                  <a:pt x="9271" y="84329"/>
                </a:lnTo>
                <a:lnTo>
                  <a:pt x="0" y="103124"/>
                </a:lnTo>
                <a:lnTo>
                  <a:pt x="0" y="178055"/>
                </a:lnTo>
                <a:lnTo>
                  <a:pt x="9271" y="206248"/>
                </a:lnTo>
                <a:lnTo>
                  <a:pt x="9271" y="225044"/>
                </a:lnTo>
                <a:lnTo>
                  <a:pt x="18669" y="243714"/>
                </a:lnTo>
                <a:lnTo>
                  <a:pt x="28067" y="253112"/>
                </a:lnTo>
                <a:lnTo>
                  <a:pt x="37465" y="271908"/>
                </a:lnTo>
                <a:lnTo>
                  <a:pt x="46863" y="271908"/>
                </a:lnTo>
                <a:lnTo>
                  <a:pt x="56261" y="290704"/>
                </a:lnTo>
                <a:lnTo>
                  <a:pt x="65658" y="149988"/>
                </a:lnTo>
                <a:lnTo>
                  <a:pt x="65658" y="112522"/>
                </a:lnTo>
                <a:lnTo>
                  <a:pt x="75056" y="93726"/>
                </a:lnTo>
                <a:lnTo>
                  <a:pt x="84327" y="84329"/>
                </a:lnTo>
                <a:lnTo>
                  <a:pt x="93725" y="74931"/>
                </a:lnTo>
                <a:lnTo>
                  <a:pt x="112521" y="65660"/>
                </a:lnTo>
                <a:lnTo>
                  <a:pt x="168784" y="65660"/>
                </a:lnTo>
                <a:lnTo>
                  <a:pt x="234442" y="84329"/>
                </a:lnTo>
                <a:lnTo>
                  <a:pt x="243840" y="93726"/>
                </a:lnTo>
                <a:lnTo>
                  <a:pt x="262508" y="93726"/>
                </a:lnTo>
                <a:lnTo>
                  <a:pt x="271906" y="103124"/>
                </a:lnTo>
                <a:lnTo>
                  <a:pt x="290702" y="112522"/>
                </a:lnTo>
                <a:lnTo>
                  <a:pt x="300100" y="131191"/>
                </a:lnTo>
                <a:lnTo>
                  <a:pt x="309371" y="140589"/>
                </a:lnTo>
                <a:lnTo>
                  <a:pt x="318769" y="159386"/>
                </a:lnTo>
                <a:lnTo>
                  <a:pt x="328166" y="178055"/>
                </a:lnTo>
                <a:lnTo>
                  <a:pt x="328166" y="215646"/>
                </a:lnTo>
                <a:lnTo>
                  <a:pt x="337564" y="346964"/>
                </a:lnTo>
                <a:lnTo>
                  <a:pt x="356360" y="337566"/>
                </a:lnTo>
                <a:lnTo>
                  <a:pt x="365761" y="346964"/>
                </a:lnTo>
                <a:lnTo>
                  <a:pt x="375159" y="365634"/>
                </a:lnTo>
                <a:lnTo>
                  <a:pt x="384430" y="375032"/>
                </a:lnTo>
                <a:lnTo>
                  <a:pt x="403225" y="384430"/>
                </a:lnTo>
                <a:lnTo>
                  <a:pt x="422021" y="403225"/>
                </a:lnTo>
                <a:lnTo>
                  <a:pt x="431419" y="412623"/>
                </a:lnTo>
                <a:lnTo>
                  <a:pt x="450088" y="421894"/>
                </a:lnTo>
                <a:lnTo>
                  <a:pt x="478281" y="421894"/>
                </a:lnTo>
                <a:lnTo>
                  <a:pt x="496950" y="431292"/>
                </a:lnTo>
                <a:lnTo>
                  <a:pt x="515746" y="440690"/>
                </a:lnTo>
                <a:lnTo>
                  <a:pt x="534541" y="440690"/>
                </a:lnTo>
                <a:lnTo>
                  <a:pt x="562611" y="440690"/>
                </a:lnTo>
                <a:lnTo>
                  <a:pt x="581407" y="431292"/>
                </a:lnTo>
                <a:lnTo>
                  <a:pt x="600075" y="421894"/>
                </a:lnTo>
                <a:lnTo>
                  <a:pt x="609473" y="412623"/>
                </a:lnTo>
                <a:lnTo>
                  <a:pt x="628269" y="403225"/>
                </a:lnTo>
                <a:lnTo>
                  <a:pt x="628269" y="393828"/>
                </a:lnTo>
                <a:lnTo>
                  <a:pt x="647065" y="384430"/>
                </a:lnTo>
                <a:lnTo>
                  <a:pt x="656463" y="365634"/>
                </a:lnTo>
                <a:lnTo>
                  <a:pt x="656463" y="346964"/>
                </a:lnTo>
                <a:lnTo>
                  <a:pt x="665861" y="32816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42" name="Freeform 10342"/>
          <p:cNvSpPr/>
          <p:nvPr/>
        </p:nvSpPr>
        <p:spPr>
          <a:xfrm rot="-5400000" flipH="0" flipV="0">
            <a:off x="27726905" y="17289547"/>
            <a:ext cx="47242" cy="36551"/>
          </a:xfrm>
          <a:custGeom>
            <a:pathLst>
              <a:path w="290703" h="224917">
                <a:moveTo>
                  <a:pt x="290703" y="206248"/>
                </a:moveTo>
                <a:lnTo>
                  <a:pt x="271906" y="74931"/>
                </a:lnTo>
                <a:lnTo>
                  <a:pt x="271906" y="121793"/>
                </a:lnTo>
                <a:lnTo>
                  <a:pt x="262635" y="140590"/>
                </a:lnTo>
                <a:lnTo>
                  <a:pt x="243839" y="149988"/>
                </a:lnTo>
                <a:lnTo>
                  <a:pt x="234441" y="159386"/>
                </a:lnTo>
                <a:lnTo>
                  <a:pt x="196977" y="159386"/>
                </a:lnTo>
                <a:lnTo>
                  <a:pt x="178180" y="149988"/>
                </a:lnTo>
                <a:lnTo>
                  <a:pt x="112522" y="131191"/>
                </a:lnTo>
                <a:lnTo>
                  <a:pt x="103124" y="131191"/>
                </a:lnTo>
                <a:lnTo>
                  <a:pt x="84328" y="121793"/>
                </a:lnTo>
                <a:lnTo>
                  <a:pt x="65658" y="112395"/>
                </a:lnTo>
                <a:lnTo>
                  <a:pt x="46862" y="103124"/>
                </a:lnTo>
                <a:lnTo>
                  <a:pt x="37464" y="93726"/>
                </a:lnTo>
                <a:lnTo>
                  <a:pt x="28194" y="74931"/>
                </a:lnTo>
                <a:lnTo>
                  <a:pt x="18796" y="65533"/>
                </a:lnTo>
                <a:lnTo>
                  <a:pt x="18796" y="46864"/>
                </a:lnTo>
                <a:lnTo>
                  <a:pt x="9398" y="28067"/>
                </a:lnTo>
                <a:lnTo>
                  <a:pt x="9398" y="0"/>
                </a:lnTo>
                <a:lnTo>
                  <a:pt x="0" y="149988"/>
                </a:lnTo>
                <a:lnTo>
                  <a:pt x="9398" y="159386"/>
                </a:lnTo>
                <a:lnTo>
                  <a:pt x="28194" y="168657"/>
                </a:lnTo>
                <a:lnTo>
                  <a:pt x="46862" y="178055"/>
                </a:lnTo>
                <a:lnTo>
                  <a:pt x="65658" y="187452"/>
                </a:lnTo>
                <a:lnTo>
                  <a:pt x="84328" y="196850"/>
                </a:lnTo>
                <a:lnTo>
                  <a:pt x="112522" y="206248"/>
                </a:lnTo>
                <a:lnTo>
                  <a:pt x="178180" y="224917"/>
                </a:lnTo>
                <a:lnTo>
                  <a:pt x="215646" y="224917"/>
                </a:lnTo>
                <a:lnTo>
                  <a:pt x="234441" y="224917"/>
                </a:lnTo>
                <a:lnTo>
                  <a:pt x="253237" y="215646"/>
                </a:lnTo>
                <a:lnTo>
                  <a:pt x="271906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43" name="Freeform 10343"/>
          <p:cNvSpPr/>
          <p:nvPr/>
        </p:nvSpPr>
        <p:spPr>
          <a:xfrm rot="-5400000" flipH="0" flipV="0">
            <a:off x="27688043" y="17253717"/>
            <a:ext cx="108209" cy="65528"/>
          </a:xfrm>
          <a:custGeom>
            <a:pathLst>
              <a:path w="665862" h="403225">
                <a:moveTo>
                  <a:pt x="665862" y="365632"/>
                </a:moveTo>
                <a:lnTo>
                  <a:pt x="665862" y="356361"/>
                </a:lnTo>
                <a:lnTo>
                  <a:pt x="656464" y="346963"/>
                </a:lnTo>
                <a:lnTo>
                  <a:pt x="656464" y="318770"/>
                </a:lnTo>
                <a:lnTo>
                  <a:pt x="647066" y="300101"/>
                </a:lnTo>
                <a:lnTo>
                  <a:pt x="637667" y="281305"/>
                </a:lnTo>
                <a:lnTo>
                  <a:pt x="628269" y="262508"/>
                </a:lnTo>
                <a:lnTo>
                  <a:pt x="618871" y="243839"/>
                </a:lnTo>
                <a:lnTo>
                  <a:pt x="609600" y="225043"/>
                </a:lnTo>
                <a:lnTo>
                  <a:pt x="600202" y="215646"/>
                </a:lnTo>
                <a:lnTo>
                  <a:pt x="590805" y="196977"/>
                </a:lnTo>
                <a:lnTo>
                  <a:pt x="581407" y="178181"/>
                </a:lnTo>
                <a:lnTo>
                  <a:pt x="562738" y="168782"/>
                </a:lnTo>
                <a:lnTo>
                  <a:pt x="553340" y="149986"/>
                </a:lnTo>
                <a:lnTo>
                  <a:pt x="543942" y="149986"/>
                </a:lnTo>
                <a:lnTo>
                  <a:pt x="525145" y="131317"/>
                </a:lnTo>
                <a:lnTo>
                  <a:pt x="515747" y="121920"/>
                </a:lnTo>
                <a:lnTo>
                  <a:pt x="497078" y="112522"/>
                </a:lnTo>
                <a:lnTo>
                  <a:pt x="478283" y="103124"/>
                </a:lnTo>
                <a:lnTo>
                  <a:pt x="459487" y="93726"/>
                </a:lnTo>
                <a:lnTo>
                  <a:pt x="440691" y="84328"/>
                </a:lnTo>
                <a:lnTo>
                  <a:pt x="422021" y="74930"/>
                </a:lnTo>
                <a:lnTo>
                  <a:pt x="403225" y="65658"/>
                </a:lnTo>
                <a:lnTo>
                  <a:pt x="384430" y="56260"/>
                </a:lnTo>
                <a:lnTo>
                  <a:pt x="365761" y="56260"/>
                </a:lnTo>
                <a:lnTo>
                  <a:pt x="168784" y="0"/>
                </a:lnTo>
                <a:lnTo>
                  <a:pt x="112522" y="0"/>
                </a:lnTo>
                <a:lnTo>
                  <a:pt x="93726" y="9398"/>
                </a:lnTo>
                <a:lnTo>
                  <a:pt x="75058" y="18668"/>
                </a:lnTo>
                <a:lnTo>
                  <a:pt x="65660" y="18668"/>
                </a:lnTo>
                <a:lnTo>
                  <a:pt x="46864" y="28066"/>
                </a:lnTo>
                <a:lnTo>
                  <a:pt x="37466" y="46862"/>
                </a:lnTo>
                <a:lnTo>
                  <a:pt x="18796" y="56260"/>
                </a:lnTo>
                <a:lnTo>
                  <a:pt x="9398" y="74930"/>
                </a:lnTo>
                <a:lnTo>
                  <a:pt x="9398" y="93726"/>
                </a:lnTo>
                <a:lnTo>
                  <a:pt x="0" y="112522"/>
                </a:lnTo>
                <a:lnTo>
                  <a:pt x="0" y="178181"/>
                </a:lnTo>
                <a:lnTo>
                  <a:pt x="9398" y="196977"/>
                </a:lnTo>
                <a:lnTo>
                  <a:pt x="9398" y="215646"/>
                </a:lnTo>
                <a:lnTo>
                  <a:pt x="18796" y="234441"/>
                </a:lnTo>
                <a:lnTo>
                  <a:pt x="18796" y="243839"/>
                </a:lnTo>
                <a:lnTo>
                  <a:pt x="28194" y="262508"/>
                </a:lnTo>
                <a:lnTo>
                  <a:pt x="46864" y="271906"/>
                </a:lnTo>
                <a:lnTo>
                  <a:pt x="56262" y="290703"/>
                </a:lnTo>
                <a:lnTo>
                  <a:pt x="65660" y="140715"/>
                </a:lnTo>
                <a:lnTo>
                  <a:pt x="65660" y="121920"/>
                </a:lnTo>
                <a:lnTo>
                  <a:pt x="75058" y="103124"/>
                </a:lnTo>
                <a:lnTo>
                  <a:pt x="84456" y="84328"/>
                </a:lnTo>
                <a:lnTo>
                  <a:pt x="103124" y="74930"/>
                </a:lnTo>
                <a:lnTo>
                  <a:pt x="121920" y="65658"/>
                </a:lnTo>
                <a:lnTo>
                  <a:pt x="140590" y="65658"/>
                </a:lnTo>
                <a:lnTo>
                  <a:pt x="168784" y="65658"/>
                </a:lnTo>
                <a:lnTo>
                  <a:pt x="328168" y="112522"/>
                </a:lnTo>
                <a:lnTo>
                  <a:pt x="328168" y="215646"/>
                </a:lnTo>
                <a:lnTo>
                  <a:pt x="346965" y="346963"/>
                </a:lnTo>
                <a:lnTo>
                  <a:pt x="365761" y="328167"/>
                </a:lnTo>
                <a:lnTo>
                  <a:pt x="375159" y="309372"/>
                </a:lnTo>
                <a:lnTo>
                  <a:pt x="384430" y="290703"/>
                </a:lnTo>
                <a:lnTo>
                  <a:pt x="393827" y="271906"/>
                </a:lnTo>
                <a:lnTo>
                  <a:pt x="393827" y="253110"/>
                </a:lnTo>
                <a:lnTo>
                  <a:pt x="403225" y="234441"/>
                </a:lnTo>
                <a:lnTo>
                  <a:pt x="403225" y="131317"/>
                </a:lnTo>
                <a:lnTo>
                  <a:pt x="412623" y="140715"/>
                </a:lnTo>
                <a:lnTo>
                  <a:pt x="422021" y="149986"/>
                </a:lnTo>
                <a:lnTo>
                  <a:pt x="440691" y="149986"/>
                </a:lnTo>
                <a:lnTo>
                  <a:pt x="459487" y="159384"/>
                </a:lnTo>
                <a:lnTo>
                  <a:pt x="478283" y="178181"/>
                </a:lnTo>
                <a:lnTo>
                  <a:pt x="487681" y="187579"/>
                </a:lnTo>
                <a:lnTo>
                  <a:pt x="506476" y="196977"/>
                </a:lnTo>
                <a:lnTo>
                  <a:pt x="515747" y="215646"/>
                </a:lnTo>
                <a:lnTo>
                  <a:pt x="534543" y="225043"/>
                </a:lnTo>
                <a:lnTo>
                  <a:pt x="543942" y="243839"/>
                </a:lnTo>
                <a:lnTo>
                  <a:pt x="562738" y="262508"/>
                </a:lnTo>
                <a:lnTo>
                  <a:pt x="572009" y="281305"/>
                </a:lnTo>
                <a:lnTo>
                  <a:pt x="581407" y="300101"/>
                </a:lnTo>
                <a:lnTo>
                  <a:pt x="581407" y="318770"/>
                </a:lnTo>
                <a:lnTo>
                  <a:pt x="590805" y="337565"/>
                </a:lnTo>
                <a:lnTo>
                  <a:pt x="600202" y="356361"/>
                </a:lnTo>
                <a:lnTo>
                  <a:pt x="600202" y="384429"/>
                </a:lnTo>
                <a:lnTo>
                  <a:pt x="609600" y="393827"/>
                </a:lnTo>
                <a:lnTo>
                  <a:pt x="628269" y="403225"/>
                </a:lnTo>
                <a:lnTo>
                  <a:pt x="647066" y="393827"/>
                </a:lnTo>
                <a:lnTo>
                  <a:pt x="656464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44" name="Freeform 10344"/>
          <p:cNvSpPr/>
          <p:nvPr/>
        </p:nvSpPr>
        <p:spPr>
          <a:xfrm rot="-5400000" flipH="0" flipV="0">
            <a:off x="27813774" y="17277349"/>
            <a:ext cx="21340" cy="41153"/>
          </a:xfrm>
          <a:custGeom>
            <a:pathLst>
              <a:path w="131318" h="253237">
                <a:moveTo>
                  <a:pt x="131318" y="215646"/>
                </a:moveTo>
                <a:lnTo>
                  <a:pt x="131318" y="196976"/>
                </a:lnTo>
                <a:lnTo>
                  <a:pt x="112649" y="187578"/>
                </a:lnTo>
                <a:lnTo>
                  <a:pt x="0" y="159384"/>
                </a:lnTo>
                <a:lnTo>
                  <a:pt x="0" y="0"/>
                </a:lnTo>
                <a:lnTo>
                  <a:pt x="0" y="225044"/>
                </a:lnTo>
                <a:lnTo>
                  <a:pt x="93853" y="253237"/>
                </a:lnTo>
                <a:lnTo>
                  <a:pt x="122047" y="253237"/>
                </a:lnTo>
                <a:lnTo>
                  <a:pt x="131318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45" name="Freeform 10345"/>
          <p:cNvSpPr/>
          <p:nvPr/>
        </p:nvSpPr>
        <p:spPr>
          <a:xfrm rot="-5400000" flipH="0" flipV="0">
            <a:off x="27768049" y="17252964"/>
            <a:ext cx="108209" cy="67035"/>
          </a:xfrm>
          <a:custGeom>
            <a:pathLst>
              <a:path w="665862" h="412496">
                <a:moveTo>
                  <a:pt x="665862" y="299974"/>
                </a:moveTo>
                <a:lnTo>
                  <a:pt x="665862" y="281304"/>
                </a:lnTo>
                <a:lnTo>
                  <a:pt x="647066" y="271906"/>
                </a:lnTo>
                <a:lnTo>
                  <a:pt x="178182" y="9271"/>
                </a:lnTo>
                <a:lnTo>
                  <a:pt x="168784" y="0"/>
                </a:lnTo>
                <a:lnTo>
                  <a:pt x="159386" y="0"/>
                </a:lnTo>
                <a:lnTo>
                  <a:pt x="140590" y="9271"/>
                </a:lnTo>
                <a:lnTo>
                  <a:pt x="140590" y="18669"/>
                </a:lnTo>
                <a:lnTo>
                  <a:pt x="131318" y="37465"/>
                </a:lnTo>
                <a:lnTo>
                  <a:pt x="131318" y="234442"/>
                </a:lnTo>
                <a:lnTo>
                  <a:pt x="37466" y="206248"/>
                </a:lnTo>
                <a:lnTo>
                  <a:pt x="18796" y="215646"/>
                </a:lnTo>
                <a:lnTo>
                  <a:pt x="0" y="225044"/>
                </a:lnTo>
                <a:lnTo>
                  <a:pt x="0" y="243712"/>
                </a:lnTo>
                <a:lnTo>
                  <a:pt x="9398" y="262508"/>
                </a:lnTo>
                <a:lnTo>
                  <a:pt x="28194" y="271906"/>
                </a:lnTo>
                <a:lnTo>
                  <a:pt x="131318" y="299974"/>
                </a:lnTo>
                <a:lnTo>
                  <a:pt x="131318" y="375030"/>
                </a:lnTo>
                <a:lnTo>
                  <a:pt x="140590" y="393826"/>
                </a:lnTo>
                <a:lnTo>
                  <a:pt x="149988" y="412496"/>
                </a:lnTo>
                <a:lnTo>
                  <a:pt x="187580" y="412496"/>
                </a:lnTo>
                <a:lnTo>
                  <a:pt x="196850" y="393826"/>
                </a:lnTo>
                <a:lnTo>
                  <a:pt x="196850" y="93726"/>
                </a:lnTo>
                <a:lnTo>
                  <a:pt x="618871" y="328168"/>
                </a:lnTo>
                <a:lnTo>
                  <a:pt x="647066" y="328168"/>
                </a:lnTo>
                <a:lnTo>
                  <a:pt x="656464" y="31877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46" name="Freeform 10346"/>
          <p:cNvSpPr/>
          <p:nvPr/>
        </p:nvSpPr>
        <p:spPr>
          <a:xfrm rot="-5400000" flipH="0" flipV="0">
            <a:off x="27868643" y="17326108"/>
            <a:ext cx="16758" cy="12197"/>
          </a:xfrm>
          <a:custGeom>
            <a:pathLst>
              <a:path w="103124" h="75056">
                <a:moveTo>
                  <a:pt x="46864" y="9398"/>
                </a:moveTo>
                <a:lnTo>
                  <a:pt x="75058" y="18796"/>
                </a:lnTo>
                <a:lnTo>
                  <a:pt x="93726" y="18796"/>
                </a:lnTo>
                <a:lnTo>
                  <a:pt x="103124" y="37464"/>
                </a:lnTo>
                <a:lnTo>
                  <a:pt x="103124" y="46862"/>
                </a:lnTo>
                <a:lnTo>
                  <a:pt x="93726" y="65658"/>
                </a:lnTo>
                <a:lnTo>
                  <a:pt x="84456" y="75056"/>
                </a:lnTo>
                <a:lnTo>
                  <a:pt x="56262" y="75056"/>
                </a:lnTo>
                <a:lnTo>
                  <a:pt x="28194" y="65658"/>
                </a:lnTo>
                <a:lnTo>
                  <a:pt x="9398" y="56260"/>
                </a:lnTo>
                <a:lnTo>
                  <a:pt x="0" y="46862"/>
                </a:lnTo>
                <a:lnTo>
                  <a:pt x="0" y="18796"/>
                </a:lnTo>
                <a:lnTo>
                  <a:pt x="18796" y="9398"/>
                </a:lnTo>
                <a:lnTo>
                  <a:pt x="28194" y="0"/>
                </a:lnTo>
                <a:lnTo>
                  <a:pt x="46864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47" name="Freeform 10347"/>
          <p:cNvSpPr/>
          <p:nvPr/>
        </p:nvSpPr>
        <p:spPr>
          <a:xfrm rot="-5400000" flipH="0" flipV="0">
            <a:off x="27935687" y="17277349"/>
            <a:ext cx="21340" cy="41153"/>
          </a:xfrm>
          <a:custGeom>
            <a:pathLst>
              <a:path w="131318" h="253237">
                <a:moveTo>
                  <a:pt x="131318" y="215772"/>
                </a:moveTo>
                <a:lnTo>
                  <a:pt x="131318" y="196977"/>
                </a:lnTo>
                <a:lnTo>
                  <a:pt x="112649" y="187579"/>
                </a:lnTo>
                <a:lnTo>
                  <a:pt x="0" y="159385"/>
                </a:lnTo>
                <a:lnTo>
                  <a:pt x="0" y="0"/>
                </a:lnTo>
                <a:lnTo>
                  <a:pt x="0" y="225170"/>
                </a:lnTo>
                <a:lnTo>
                  <a:pt x="93853" y="253237"/>
                </a:lnTo>
                <a:lnTo>
                  <a:pt x="122047" y="253237"/>
                </a:lnTo>
                <a:lnTo>
                  <a:pt x="131318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48" name="Freeform 10348"/>
          <p:cNvSpPr/>
          <p:nvPr/>
        </p:nvSpPr>
        <p:spPr>
          <a:xfrm rot="-5400000" flipH="0" flipV="0">
            <a:off x="27889973" y="17252954"/>
            <a:ext cx="108209" cy="67055"/>
          </a:xfrm>
          <a:custGeom>
            <a:pathLst>
              <a:path w="665862" h="412623">
                <a:moveTo>
                  <a:pt x="665862" y="300102"/>
                </a:moveTo>
                <a:lnTo>
                  <a:pt x="665862" y="281306"/>
                </a:lnTo>
                <a:lnTo>
                  <a:pt x="647066" y="271908"/>
                </a:lnTo>
                <a:lnTo>
                  <a:pt x="178182" y="9271"/>
                </a:lnTo>
                <a:lnTo>
                  <a:pt x="168784" y="0"/>
                </a:lnTo>
                <a:lnTo>
                  <a:pt x="159386" y="0"/>
                </a:lnTo>
                <a:lnTo>
                  <a:pt x="140590" y="9271"/>
                </a:lnTo>
                <a:lnTo>
                  <a:pt x="140590" y="18796"/>
                </a:lnTo>
                <a:lnTo>
                  <a:pt x="131318" y="37465"/>
                </a:lnTo>
                <a:lnTo>
                  <a:pt x="131318" y="234442"/>
                </a:lnTo>
                <a:lnTo>
                  <a:pt x="37466" y="206248"/>
                </a:lnTo>
                <a:lnTo>
                  <a:pt x="18796" y="215646"/>
                </a:lnTo>
                <a:lnTo>
                  <a:pt x="0" y="225044"/>
                </a:lnTo>
                <a:lnTo>
                  <a:pt x="0" y="243840"/>
                </a:lnTo>
                <a:lnTo>
                  <a:pt x="9398" y="262510"/>
                </a:lnTo>
                <a:lnTo>
                  <a:pt x="28194" y="271908"/>
                </a:lnTo>
                <a:lnTo>
                  <a:pt x="131318" y="300102"/>
                </a:lnTo>
                <a:lnTo>
                  <a:pt x="131318" y="375159"/>
                </a:lnTo>
                <a:lnTo>
                  <a:pt x="140590" y="393828"/>
                </a:lnTo>
                <a:lnTo>
                  <a:pt x="149988" y="412623"/>
                </a:lnTo>
                <a:lnTo>
                  <a:pt x="187580" y="412623"/>
                </a:lnTo>
                <a:lnTo>
                  <a:pt x="196850" y="393828"/>
                </a:lnTo>
                <a:lnTo>
                  <a:pt x="196850" y="93727"/>
                </a:lnTo>
                <a:lnTo>
                  <a:pt x="618871" y="328168"/>
                </a:lnTo>
                <a:lnTo>
                  <a:pt x="647066" y="328168"/>
                </a:lnTo>
                <a:lnTo>
                  <a:pt x="656464" y="3188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49" name="Freeform 10349"/>
          <p:cNvSpPr/>
          <p:nvPr/>
        </p:nvSpPr>
        <p:spPr>
          <a:xfrm rot="-5400000" flipH="0" flipV="0">
            <a:off x="27701757" y="17500610"/>
            <a:ext cx="108209" cy="77726"/>
          </a:xfrm>
          <a:custGeom>
            <a:pathLst>
              <a:path w="665860" h="478283">
                <a:moveTo>
                  <a:pt x="665860" y="346965"/>
                </a:moveTo>
                <a:lnTo>
                  <a:pt x="665860" y="178181"/>
                </a:lnTo>
                <a:lnTo>
                  <a:pt x="647191" y="168784"/>
                </a:lnTo>
                <a:lnTo>
                  <a:pt x="609600" y="168784"/>
                </a:lnTo>
                <a:lnTo>
                  <a:pt x="600202" y="178181"/>
                </a:lnTo>
                <a:lnTo>
                  <a:pt x="600202" y="337567"/>
                </a:lnTo>
                <a:lnTo>
                  <a:pt x="590804" y="356363"/>
                </a:lnTo>
                <a:lnTo>
                  <a:pt x="590804" y="375159"/>
                </a:lnTo>
                <a:lnTo>
                  <a:pt x="581406" y="393827"/>
                </a:lnTo>
                <a:lnTo>
                  <a:pt x="562736" y="403225"/>
                </a:lnTo>
                <a:lnTo>
                  <a:pt x="497078" y="403225"/>
                </a:lnTo>
                <a:lnTo>
                  <a:pt x="487680" y="393827"/>
                </a:lnTo>
                <a:lnTo>
                  <a:pt x="468883" y="384556"/>
                </a:lnTo>
                <a:lnTo>
                  <a:pt x="450214" y="375159"/>
                </a:lnTo>
                <a:lnTo>
                  <a:pt x="431418" y="365761"/>
                </a:lnTo>
                <a:lnTo>
                  <a:pt x="422021" y="346965"/>
                </a:lnTo>
                <a:lnTo>
                  <a:pt x="412623" y="328169"/>
                </a:lnTo>
                <a:lnTo>
                  <a:pt x="403352" y="309499"/>
                </a:lnTo>
                <a:lnTo>
                  <a:pt x="403352" y="196977"/>
                </a:lnTo>
                <a:lnTo>
                  <a:pt x="393954" y="178181"/>
                </a:lnTo>
                <a:lnTo>
                  <a:pt x="384556" y="168784"/>
                </a:lnTo>
                <a:lnTo>
                  <a:pt x="365759" y="159386"/>
                </a:lnTo>
                <a:lnTo>
                  <a:pt x="347090" y="168784"/>
                </a:lnTo>
                <a:lnTo>
                  <a:pt x="337692" y="178181"/>
                </a:lnTo>
                <a:lnTo>
                  <a:pt x="328295" y="196977"/>
                </a:lnTo>
                <a:lnTo>
                  <a:pt x="328295" y="300101"/>
                </a:lnTo>
                <a:lnTo>
                  <a:pt x="318897" y="318770"/>
                </a:lnTo>
                <a:lnTo>
                  <a:pt x="300101" y="328169"/>
                </a:lnTo>
                <a:lnTo>
                  <a:pt x="290703" y="337567"/>
                </a:lnTo>
                <a:lnTo>
                  <a:pt x="253237" y="337567"/>
                </a:lnTo>
                <a:lnTo>
                  <a:pt x="234441" y="328169"/>
                </a:lnTo>
                <a:lnTo>
                  <a:pt x="168909" y="309499"/>
                </a:lnTo>
                <a:lnTo>
                  <a:pt x="159511" y="309499"/>
                </a:lnTo>
                <a:lnTo>
                  <a:pt x="140715" y="300101"/>
                </a:lnTo>
                <a:lnTo>
                  <a:pt x="121920" y="290703"/>
                </a:lnTo>
                <a:lnTo>
                  <a:pt x="112649" y="281305"/>
                </a:lnTo>
                <a:lnTo>
                  <a:pt x="93853" y="262510"/>
                </a:lnTo>
                <a:lnTo>
                  <a:pt x="84455" y="243841"/>
                </a:lnTo>
                <a:lnTo>
                  <a:pt x="75057" y="225044"/>
                </a:lnTo>
                <a:lnTo>
                  <a:pt x="65658" y="206248"/>
                </a:lnTo>
                <a:lnTo>
                  <a:pt x="65658" y="18796"/>
                </a:lnTo>
                <a:lnTo>
                  <a:pt x="56387" y="9398"/>
                </a:lnTo>
                <a:lnTo>
                  <a:pt x="37591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206248"/>
                </a:lnTo>
                <a:lnTo>
                  <a:pt x="9398" y="225044"/>
                </a:lnTo>
                <a:lnTo>
                  <a:pt x="9398" y="243841"/>
                </a:lnTo>
                <a:lnTo>
                  <a:pt x="18796" y="262510"/>
                </a:lnTo>
                <a:lnTo>
                  <a:pt x="28193" y="281305"/>
                </a:lnTo>
                <a:lnTo>
                  <a:pt x="37591" y="300101"/>
                </a:lnTo>
                <a:lnTo>
                  <a:pt x="46862" y="309499"/>
                </a:lnTo>
                <a:lnTo>
                  <a:pt x="56387" y="328169"/>
                </a:lnTo>
                <a:lnTo>
                  <a:pt x="75057" y="337567"/>
                </a:lnTo>
                <a:lnTo>
                  <a:pt x="84455" y="346965"/>
                </a:lnTo>
                <a:lnTo>
                  <a:pt x="103251" y="356363"/>
                </a:lnTo>
                <a:lnTo>
                  <a:pt x="121920" y="365761"/>
                </a:lnTo>
                <a:lnTo>
                  <a:pt x="140715" y="375159"/>
                </a:lnTo>
                <a:lnTo>
                  <a:pt x="168909" y="384556"/>
                </a:lnTo>
                <a:lnTo>
                  <a:pt x="234441" y="403225"/>
                </a:lnTo>
                <a:lnTo>
                  <a:pt x="300101" y="403225"/>
                </a:lnTo>
                <a:lnTo>
                  <a:pt x="318897" y="393827"/>
                </a:lnTo>
                <a:lnTo>
                  <a:pt x="337692" y="393827"/>
                </a:lnTo>
                <a:lnTo>
                  <a:pt x="347090" y="375159"/>
                </a:lnTo>
                <a:lnTo>
                  <a:pt x="356361" y="365761"/>
                </a:lnTo>
                <a:lnTo>
                  <a:pt x="365759" y="384556"/>
                </a:lnTo>
                <a:lnTo>
                  <a:pt x="375157" y="403225"/>
                </a:lnTo>
                <a:lnTo>
                  <a:pt x="393954" y="412623"/>
                </a:lnTo>
                <a:lnTo>
                  <a:pt x="403352" y="422021"/>
                </a:lnTo>
                <a:lnTo>
                  <a:pt x="422021" y="440818"/>
                </a:lnTo>
                <a:lnTo>
                  <a:pt x="440816" y="450089"/>
                </a:lnTo>
                <a:lnTo>
                  <a:pt x="459612" y="459487"/>
                </a:lnTo>
                <a:lnTo>
                  <a:pt x="478282" y="468885"/>
                </a:lnTo>
                <a:lnTo>
                  <a:pt x="497078" y="468885"/>
                </a:lnTo>
                <a:lnTo>
                  <a:pt x="506476" y="478283"/>
                </a:lnTo>
                <a:lnTo>
                  <a:pt x="534542" y="478283"/>
                </a:lnTo>
                <a:lnTo>
                  <a:pt x="553338" y="468885"/>
                </a:lnTo>
                <a:lnTo>
                  <a:pt x="572134" y="468885"/>
                </a:lnTo>
                <a:lnTo>
                  <a:pt x="590804" y="459487"/>
                </a:lnTo>
                <a:lnTo>
                  <a:pt x="600202" y="459487"/>
                </a:lnTo>
                <a:lnTo>
                  <a:pt x="618998" y="440818"/>
                </a:lnTo>
                <a:lnTo>
                  <a:pt x="628396" y="431419"/>
                </a:lnTo>
                <a:lnTo>
                  <a:pt x="647191" y="422021"/>
                </a:lnTo>
                <a:lnTo>
                  <a:pt x="656462" y="403225"/>
                </a:lnTo>
                <a:lnTo>
                  <a:pt x="656462" y="384556"/>
                </a:lnTo>
                <a:lnTo>
                  <a:pt x="665860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50" name="Freeform 10350"/>
          <p:cNvSpPr/>
          <p:nvPr/>
        </p:nvSpPr>
        <p:spPr>
          <a:xfrm rot="-5400000" flipH="0" flipV="0">
            <a:off x="27793951" y="17579099"/>
            <a:ext cx="16779" cy="12177"/>
          </a:xfrm>
          <a:custGeom>
            <a:pathLst>
              <a:path w="103251" h="74931">
                <a:moveTo>
                  <a:pt x="46862" y="9398"/>
                </a:moveTo>
                <a:lnTo>
                  <a:pt x="75057" y="18669"/>
                </a:lnTo>
                <a:lnTo>
                  <a:pt x="93853" y="18669"/>
                </a:lnTo>
                <a:lnTo>
                  <a:pt x="103251" y="37465"/>
                </a:lnTo>
                <a:lnTo>
                  <a:pt x="103251" y="46864"/>
                </a:lnTo>
                <a:lnTo>
                  <a:pt x="93853" y="65660"/>
                </a:lnTo>
                <a:lnTo>
                  <a:pt x="84455" y="74931"/>
                </a:lnTo>
                <a:lnTo>
                  <a:pt x="56387" y="74931"/>
                </a:lnTo>
                <a:lnTo>
                  <a:pt x="28193" y="65660"/>
                </a:lnTo>
                <a:lnTo>
                  <a:pt x="9398" y="56262"/>
                </a:lnTo>
                <a:lnTo>
                  <a:pt x="0" y="46864"/>
                </a:lnTo>
                <a:lnTo>
                  <a:pt x="0" y="18669"/>
                </a:lnTo>
                <a:lnTo>
                  <a:pt x="18796" y="9398"/>
                </a:lnTo>
                <a:lnTo>
                  <a:pt x="28193" y="0"/>
                </a:lnTo>
                <a:lnTo>
                  <a:pt x="46862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51" name="Freeform 10351"/>
          <p:cNvSpPr/>
          <p:nvPr/>
        </p:nvSpPr>
        <p:spPr>
          <a:xfrm rot="-5400000" flipH="0" flipV="0">
            <a:off x="27820627" y="17524994"/>
            <a:ext cx="100593" cy="36572"/>
          </a:xfrm>
          <a:custGeom>
            <a:pathLst>
              <a:path w="618998" h="225045">
                <a:moveTo>
                  <a:pt x="618998" y="225045"/>
                </a:moveTo>
                <a:lnTo>
                  <a:pt x="543940" y="140717"/>
                </a:lnTo>
                <a:lnTo>
                  <a:pt x="46862" y="0"/>
                </a:lnTo>
                <a:lnTo>
                  <a:pt x="28193" y="0"/>
                </a:lnTo>
                <a:lnTo>
                  <a:pt x="9398" y="9399"/>
                </a:lnTo>
                <a:lnTo>
                  <a:pt x="9398" y="18670"/>
                </a:lnTo>
                <a:lnTo>
                  <a:pt x="0" y="37466"/>
                </a:lnTo>
                <a:lnTo>
                  <a:pt x="9398" y="56261"/>
                </a:lnTo>
                <a:lnTo>
                  <a:pt x="28193" y="6565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52" name="Freeform 10352"/>
          <p:cNvSpPr/>
          <p:nvPr/>
        </p:nvSpPr>
        <p:spPr>
          <a:xfrm rot="-5400000" flipH="0" flipV="0">
            <a:off x="27854154" y="17482324"/>
            <a:ext cx="32010" cy="38099"/>
          </a:xfrm>
          <a:custGeom>
            <a:pathLst>
              <a:path w="196977" h="234443">
                <a:moveTo>
                  <a:pt x="196977" y="206375"/>
                </a:moveTo>
                <a:lnTo>
                  <a:pt x="196977" y="206375"/>
                </a:lnTo>
                <a:lnTo>
                  <a:pt x="187579" y="187579"/>
                </a:lnTo>
                <a:lnTo>
                  <a:pt x="56262" y="9398"/>
                </a:lnTo>
                <a:lnTo>
                  <a:pt x="37593" y="0"/>
                </a:lnTo>
                <a:lnTo>
                  <a:pt x="9399" y="0"/>
                </a:lnTo>
                <a:lnTo>
                  <a:pt x="9399" y="9398"/>
                </a:lnTo>
                <a:lnTo>
                  <a:pt x="0" y="28068"/>
                </a:lnTo>
                <a:lnTo>
                  <a:pt x="0" y="46864"/>
                </a:lnTo>
                <a:lnTo>
                  <a:pt x="75057" y="150115"/>
                </a:lnTo>
                <a:lnTo>
                  <a:pt x="150115" y="234443"/>
                </a:lnTo>
                <a:lnTo>
                  <a:pt x="178308" y="234443"/>
                </a:lnTo>
                <a:lnTo>
                  <a:pt x="187579" y="2250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53" name="Freeform 10353"/>
          <p:cNvSpPr/>
          <p:nvPr/>
        </p:nvSpPr>
        <p:spPr>
          <a:xfrm rot="-5400000" flipH="0" flipV="0">
            <a:off x="27883111" y="17509753"/>
            <a:ext cx="108209" cy="59439"/>
          </a:xfrm>
          <a:custGeom>
            <a:pathLst>
              <a:path w="665860" h="365759">
                <a:moveTo>
                  <a:pt x="665860" y="328294"/>
                </a:moveTo>
                <a:lnTo>
                  <a:pt x="665860" y="37591"/>
                </a:lnTo>
                <a:lnTo>
                  <a:pt x="647191" y="28066"/>
                </a:lnTo>
                <a:lnTo>
                  <a:pt x="609600" y="28066"/>
                </a:lnTo>
                <a:lnTo>
                  <a:pt x="600202" y="37591"/>
                </a:lnTo>
                <a:lnTo>
                  <a:pt x="600202" y="281305"/>
                </a:lnTo>
                <a:lnTo>
                  <a:pt x="365759" y="159384"/>
                </a:lnTo>
                <a:lnTo>
                  <a:pt x="365759" y="93853"/>
                </a:lnTo>
                <a:lnTo>
                  <a:pt x="347090" y="84455"/>
                </a:lnTo>
                <a:lnTo>
                  <a:pt x="318897" y="84455"/>
                </a:lnTo>
                <a:lnTo>
                  <a:pt x="300101" y="93853"/>
                </a:lnTo>
                <a:lnTo>
                  <a:pt x="300101" y="131317"/>
                </a:lnTo>
                <a:lnTo>
                  <a:pt x="46862" y="0"/>
                </a:lnTo>
                <a:lnTo>
                  <a:pt x="18796" y="0"/>
                </a:lnTo>
                <a:lnTo>
                  <a:pt x="9398" y="9398"/>
                </a:lnTo>
                <a:lnTo>
                  <a:pt x="0" y="28066"/>
                </a:lnTo>
                <a:lnTo>
                  <a:pt x="0" y="46862"/>
                </a:lnTo>
                <a:lnTo>
                  <a:pt x="18796" y="65658"/>
                </a:lnTo>
                <a:lnTo>
                  <a:pt x="300101" y="206375"/>
                </a:lnTo>
                <a:lnTo>
                  <a:pt x="300101" y="271907"/>
                </a:lnTo>
                <a:lnTo>
                  <a:pt x="309499" y="281305"/>
                </a:lnTo>
                <a:lnTo>
                  <a:pt x="347090" y="281305"/>
                </a:lnTo>
                <a:lnTo>
                  <a:pt x="365759" y="271907"/>
                </a:lnTo>
                <a:lnTo>
                  <a:pt x="365759" y="234441"/>
                </a:lnTo>
                <a:lnTo>
                  <a:pt x="618998" y="365759"/>
                </a:lnTo>
                <a:lnTo>
                  <a:pt x="647191" y="365759"/>
                </a:lnTo>
                <a:lnTo>
                  <a:pt x="656462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54" name="Freeform 10354"/>
          <p:cNvSpPr/>
          <p:nvPr/>
        </p:nvSpPr>
        <p:spPr>
          <a:xfrm rot="-5400000" flipH="0" flipV="0">
            <a:off x="27733004" y="17793971"/>
            <a:ext cx="47242" cy="36572"/>
          </a:xfrm>
          <a:custGeom>
            <a:pathLst>
              <a:path w="290703" h="225044">
                <a:moveTo>
                  <a:pt x="290703" y="206248"/>
                </a:moveTo>
                <a:lnTo>
                  <a:pt x="271907" y="74929"/>
                </a:lnTo>
                <a:lnTo>
                  <a:pt x="271907" y="121920"/>
                </a:lnTo>
                <a:lnTo>
                  <a:pt x="262509" y="140589"/>
                </a:lnTo>
                <a:lnTo>
                  <a:pt x="243839" y="149986"/>
                </a:lnTo>
                <a:lnTo>
                  <a:pt x="234441" y="159384"/>
                </a:lnTo>
                <a:lnTo>
                  <a:pt x="196850" y="159384"/>
                </a:lnTo>
                <a:lnTo>
                  <a:pt x="178181" y="149986"/>
                </a:lnTo>
                <a:lnTo>
                  <a:pt x="112521" y="131191"/>
                </a:lnTo>
                <a:lnTo>
                  <a:pt x="103123" y="131191"/>
                </a:lnTo>
                <a:lnTo>
                  <a:pt x="84328" y="121920"/>
                </a:lnTo>
                <a:lnTo>
                  <a:pt x="65532" y="112522"/>
                </a:lnTo>
                <a:lnTo>
                  <a:pt x="46862" y="103124"/>
                </a:lnTo>
                <a:lnTo>
                  <a:pt x="37464" y="93725"/>
                </a:lnTo>
                <a:lnTo>
                  <a:pt x="28066" y="74929"/>
                </a:lnTo>
                <a:lnTo>
                  <a:pt x="18668" y="65658"/>
                </a:lnTo>
                <a:lnTo>
                  <a:pt x="18668" y="46862"/>
                </a:lnTo>
                <a:lnTo>
                  <a:pt x="9270" y="28067"/>
                </a:lnTo>
                <a:lnTo>
                  <a:pt x="9270" y="0"/>
                </a:lnTo>
                <a:lnTo>
                  <a:pt x="0" y="149986"/>
                </a:lnTo>
                <a:lnTo>
                  <a:pt x="9270" y="159384"/>
                </a:lnTo>
                <a:lnTo>
                  <a:pt x="28066" y="168782"/>
                </a:lnTo>
                <a:lnTo>
                  <a:pt x="46862" y="178180"/>
                </a:lnTo>
                <a:lnTo>
                  <a:pt x="65532" y="187451"/>
                </a:lnTo>
                <a:lnTo>
                  <a:pt x="84328" y="196850"/>
                </a:lnTo>
                <a:lnTo>
                  <a:pt x="112521" y="206248"/>
                </a:lnTo>
                <a:lnTo>
                  <a:pt x="178181" y="225044"/>
                </a:lnTo>
                <a:lnTo>
                  <a:pt x="215645" y="225044"/>
                </a:lnTo>
                <a:lnTo>
                  <a:pt x="234441" y="225044"/>
                </a:lnTo>
                <a:lnTo>
                  <a:pt x="253111" y="215646"/>
                </a:lnTo>
                <a:lnTo>
                  <a:pt x="271907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55" name="Freeform 10355"/>
          <p:cNvSpPr/>
          <p:nvPr/>
        </p:nvSpPr>
        <p:spPr>
          <a:xfrm rot="-5400000" flipH="0" flipV="0">
            <a:off x="27694141" y="17758163"/>
            <a:ext cx="108189" cy="65528"/>
          </a:xfrm>
          <a:custGeom>
            <a:pathLst>
              <a:path w="665734" h="403225">
                <a:moveTo>
                  <a:pt x="665734" y="365761"/>
                </a:moveTo>
                <a:lnTo>
                  <a:pt x="665734" y="356363"/>
                </a:lnTo>
                <a:lnTo>
                  <a:pt x="656337" y="346965"/>
                </a:lnTo>
                <a:lnTo>
                  <a:pt x="656337" y="318897"/>
                </a:lnTo>
                <a:lnTo>
                  <a:pt x="647066" y="300101"/>
                </a:lnTo>
                <a:lnTo>
                  <a:pt x="637668" y="281306"/>
                </a:lnTo>
                <a:lnTo>
                  <a:pt x="628270" y="262637"/>
                </a:lnTo>
                <a:lnTo>
                  <a:pt x="618872" y="243841"/>
                </a:lnTo>
                <a:lnTo>
                  <a:pt x="609474" y="225044"/>
                </a:lnTo>
                <a:lnTo>
                  <a:pt x="600075" y="215646"/>
                </a:lnTo>
                <a:lnTo>
                  <a:pt x="590804" y="196977"/>
                </a:lnTo>
                <a:lnTo>
                  <a:pt x="581406" y="178182"/>
                </a:lnTo>
                <a:lnTo>
                  <a:pt x="562610" y="168784"/>
                </a:lnTo>
                <a:lnTo>
                  <a:pt x="553213" y="150115"/>
                </a:lnTo>
                <a:lnTo>
                  <a:pt x="543815" y="150115"/>
                </a:lnTo>
                <a:lnTo>
                  <a:pt x="525146" y="131318"/>
                </a:lnTo>
                <a:lnTo>
                  <a:pt x="515748" y="121920"/>
                </a:lnTo>
                <a:lnTo>
                  <a:pt x="496951" y="112522"/>
                </a:lnTo>
                <a:lnTo>
                  <a:pt x="478282" y="103251"/>
                </a:lnTo>
                <a:lnTo>
                  <a:pt x="459487" y="93853"/>
                </a:lnTo>
                <a:lnTo>
                  <a:pt x="440691" y="84456"/>
                </a:lnTo>
                <a:lnTo>
                  <a:pt x="421895" y="75058"/>
                </a:lnTo>
                <a:lnTo>
                  <a:pt x="403225" y="65660"/>
                </a:lnTo>
                <a:lnTo>
                  <a:pt x="384429" y="56262"/>
                </a:lnTo>
                <a:lnTo>
                  <a:pt x="365633" y="56262"/>
                </a:lnTo>
                <a:lnTo>
                  <a:pt x="168783" y="0"/>
                </a:lnTo>
                <a:lnTo>
                  <a:pt x="112523" y="0"/>
                </a:lnTo>
                <a:lnTo>
                  <a:pt x="93726" y="9398"/>
                </a:lnTo>
                <a:lnTo>
                  <a:pt x="74930" y="18796"/>
                </a:lnTo>
                <a:lnTo>
                  <a:pt x="65532" y="18796"/>
                </a:lnTo>
                <a:lnTo>
                  <a:pt x="46864" y="28194"/>
                </a:lnTo>
                <a:lnTo>
                  <a:pt x="37466" y="46864"/>
                </a:lnTo>
                <a:lnTo>
                  <a:pt x="18670" y="56262"/>
                </a:lnTo>
                <a:lnTo>
                  <a:pt x="9272" y="75058"/>
                </a:lnTo>
                <a:lnTo>
                  <a:pt x="9272" y="93853"/>
                </a:lnTo>
                <a:lnTo>
                  <a:pt x="0" y="112522"/>
                </a:lnTo>
                <a:lnTo>
                  <a:pt x="0" y="178182"/>
                </a:lnTo>
                <a:lnTo>
                  <a:pt x="9272" y="196977"/>
                </a:lnTo>
                <a:lnTo>
                  <a:pt x="9272" y="215646"/>
                </a:lnTo>
                <a:lnTo>
                  <a:pt x="18670" y="234442"/>
                </a:lnTo>
                <a:lnTo>
                  <a:pt x="18670" y="243841"/>
                </a:lnTo>
                <a:lnTo>
                  <a:pt x="28068" y="262637"/>
                </a:lnTo>
                <a:lnTo>
                  <a:pt x="46864" y="271908"/>
                </a:lnTo>
                <a:lnTo>
                  <a:pt x="56262" y="290703"/>
                </a:lnTo>
                <a:lnTo>
                  <a:pt x="65532" y="140717"/>
                </a:lnTo>
                <a:lnTo>
                  <a:pt x="65532" y="121920"/>
                </a:lnTo>
                <a:lnTo>
                  <a:pt x="74930" y="103251"/>
                </a:lnTo>
                <a:lnTo>
                  <a:pt x="84328" y="84456"/>
                </a:lnTo>
                <a:lnTo>
                  <a:pt x="103124" y="75058"/>
                </a:lnTo>
                <a:lnTo>
                  <a:pt x="121794" y="65660"/>
                </a:lnTo>
                <a:lnTo>
                  <a:pt x="140590" y="65660"/>
                </a:lnTo>
                <a:lnTo>
                  <a:pt x="168783" y="65660"/>
                </a:lnTo>
                <a:lnTo>
                  <a:pt x="328169" y="112522"/>
                </a:lnTo>
                <a:lnTo>
                  <a:pt x="328169" y="215646"/>
                </a:lnTo>
                <a:lnTo>
                  <a:pt x="346965" y="346965"/>
                </a:lnTo>
                <a:lnTo>
                  <a:pt x="365633" y="328168"/>
                </a:lnTo>
                <a:lnTo>
                  <a:pt x="375031" y="309499"/>
                </a:lnTo>
                <a:lnTo>
                  <a:pt x="384429" y="290703"/>
                </a:lnTo>
                <a:lnTo>
                  <a:pt x="393827" y="271908"/>
                </a:lnTo>
                <a:lnTo>
                  <a:pt x="393827" y="253239"/>
                </a:lnTo>
                <a:lnTo>
                  <a:pt x="403225" y="234442"/>
                </a:lnTo>
                <a:lnTo>
                  <a:pt x="403225" y="131318"/>
                </a:lnTo>
                <a:lnTo>
                  <a:pt x="412497" y="140717"/>
                </a:lnTo>
                <a:lnTo>
                  <a:pt x="421895" y="150115"/>
                </a:lnTo>
                <a:lnTo>
                  <a:pt x="440691" y="150115"/>
                </a:lnTo>
                <a:lnTo>
                  <a:pt x="459487" y="159513"/>
                </a:lnTo>
                <a:lnTo>
                  <a:pt x="478282" y="178182"/>
                </a:lnTo>
                <a:lnTo>
                  <a:pt x="487553" y="187579"/>
                </a:lnTo>
                <a:lnTo>
                  <a:pt x="506349" y="196977"/>
                </a:lnTo>
                <a:lnTo>
                  <a:pt x="515748" y="215646"/>
                </a:lnTo>
                <a:lnTo>
                  <a:pt x="534544" y="225044"/>
                </a:lnTo>
                <a:lnTo>
                  <a:pt x="543815" y="243841"/>
                </a:lnTo>
                <a:lnTo>
                  <a:pt x="562610" y="262637"/>
                </a:lnTo>
                <a:lnTo>
                  <a:pt x="572008" y="281306"/>
                </a:lnTo>
                <a:lnTo>
                  <a:pt x="581406" y="300101"/>
                </a:lnTo>
                <a:lnTo>
                  <a:pt x="581406" y="318897"/>
                </a:lnTo>
                <a:lnTo>
                  <a:pt x="590804" y="337567"/>
                </a:lnTo>
                <a:lnTo>
                  <a:pt x="600075" y="356363"/>
                </a:lnTo>
                <a:lnTo>
                  <a:pt x="600075" y="384557"/>
                </a:lnTo>
                <a:lnTo>
                  <a:pt x="609474" y="393954"/>
                </a:lnTo>
                <a:lnTo>
                  <a:pt x="628270" y="403225"/>
                </a:lnTo>
                <a:lnTo>
                  <a:pt x="647066" y="393954"/>
                </a:lnTo>
                <a:lnTo>
                  <a:pt x="656337" y="38455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56" name="Freeform 10356"/>
          <p:cNvSpPr/>
          <p:nvPr/>
        </p:nvSpPr>
        <p:spPr>
          <a:xfrm rot="-5400000" flipH="0" flipV="0">
            <a:off x="27786345" y="17830554"/>
            <a:ext cx="16758" cy="12176"/>
          </a:xfrm>
          <a:custGeom>
            <a:pathLst>
              <a:path w="103124" h="74929">
                <a:moveTo>
                  <a:pt x="46864" y="9271"/>
                </a:moveTo>
                <a:lnTo>
                  <a:pt x="74930" y="18669"/>
                </a:lnTo>
                <a:lnTo>
                  <a:pt x="93726" y="18669"/>
                </a:lnTo>
                <a:lnTo>
                  <a:pt x="103124" y="37465"/>
                </a:lnTo>
                <a:lnTo>
                  <a:pt x="103124" y="46862"/>
                </a:lnTo>
                <a:lnTo>
                  <a:pt x="93726" y="65531"/>
                </a:lnTo>
                <a:lnTo>
                  <a:pt x="84328" y="74929"/>
                </a:lnTo>
                <a:lnTo>
                  <a:pt x="56262" y="74929"/>
                </a:lnTo>
                <a:lnTo>
                  <a:pt x="28068" y="65531"/>
                </a:lnTo>
                <a:lnTo>
                  <a:pt x="9272" y="56260"/>
                </a:lnTo>
                <a:lnTo>
                  <a:pt x="0" y="46862"/>
                </a:lnTo>
                <a:lnTo>
                  <a:pt x="0" y="18669"/>
                </a:lnTo>
                <a:lnTo>
                  <a:pt x="18670" y="9271"/>
                </a:lnTo>
                <a:lnTo>
                  <a:pt x="28068" y="0"/>
                </a:lnTo>
                <a:lnTo>
                  <a:pt x="46864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57" name="Freeform 10357"/>
          <p:cNvSpPr/>
          <p:nvPr/>
        </p:nvSpPr>
        <p:spPr>
          <a:xfrm rot="-5400000" flipH="0" flipV="0">
            <a:off x="27845775" y="17793971"/>
            <a:ext cx="47242" cy="36572"/>
          </a:xfrm>
          <a:custGeom>
            <a:pathLst>
              <a:path w="290703" h="225045">
                <a:moveTo>
                  <a:pt x="290703" y="206375"/>
                </a:moveTo>
                <a:lnTo>
                  <a:pt x="271907" y="75057"/>
                </a:lnTo>
                <a:lnTo>
                  <a:pt x="271907" y="121921"/>
                </a:lnTo>
                <a:lnTo>
                  <a:pt x="262509" y="140717"/>
                </a:lnTo>
                <a:lnTo>
                  <a:pt x="243839" y="150115"/>
                </a:lnTo>
                <a:lnTo>
                  <a:pt x="234441" y="159385"/>
                </a:lnTo>
                <a:lnTo>
                  <a:pt x="196850" y="159385"/>
                </a:lnTo>
                <a:lnTo>
                  <a:pt x="178181" y="150115"/>
                </a:lnTo>
                <a:lnTo>
                  <a:pt x="112521" y="131319"/>
                </a:lnTo>
                <a:lnTo>
                  <a:pt x="103123" y="131319"/>
                </a:lnTo>
                <a:lnTo>
                  <a:pt x="84328" y="121921"/>
                </a:lnTo>
                <a:lnTo>
                  <a:pt x="65532" y="112523"/>
                </a:lnTo>
                <a:lnTo>
                  <a:pt x="46862" y="103124"/>
                </a:lnTo>
                <a:lnTo>
                  <a:pt x="37464" y="93726"/>
                </a:lnTo>
                <a:lnTo>
                  <a:pt x="28066" y="75057"/>
                </a:lnTo>
                <a:lnTo>
                  <a:pt x="18668" y="65659"/>
                </a:lnTo>
                <a:lnTo>
                  <a:pt x="18668" y="46864"/>
                </a:lnTo>
                <a:lnTo>
                  <a:pt x="9270" y="28068"/>
                </a:lnTo>
                <a:lnTo>
                  <a:pt x="9270" y="0"/>
                </a:lnTo>
                <a:lnTo>
                  <a:pt x="0" y="150115"/>
                </a:lnTo>
                <a:lnTo>
                  <a:pt x="9270" y="159385"/>
                </a:lnTo>
                <a:lnTo>
                  <a:pt x="28066" y="168783"/>
                </a:lnTo>
                <a:lnTo>
                  <a:pt x="46862" y="178181"/>
                </a:lnTo>
                <a:lnTo>
                  <a:pt x="65532" y="187579"/>
                </a:lnTo>
                <a:lnTo>
                  <a:pt x="84328" y="196977"/>
                </a:lnTo>
                <a:lnTo>
                  <a:pt x="112521" y="206375"/>
                </a:lnTo>
                <a:lnTo>
                  <a:pt x="178181" y="225045"/>
                </a:lnTo>
                <a:lnTo>
                  <a:pt x="215645" y="225045"/>
                </a:lnTo>
                <a:lnTo>
                  <a:pt x="234441" y="225045"/>
                </a:lnTo>
                <a:lnTo>
                  <a:pt x="253111" y="215647"/>
                </a:lnTo>
                <a:lnTo>
                  <a:pt x="271907" y="21564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58" name="Freeform 10358"/>
          <p:cNvSpPr/>
          <p:nvPr/>
        </p:nvSpPr>
        <p:spPr>
          <a:xfrm rot="-5400000" flipH="0" flipV="0">
            <a:off x="27806912" y="17758163"/>
            <a:ext cx="108189" cy="65528"/>
          </a:xfrm>
          <a:custGeom>
            <a:pathLst>
              <a:path w="665734" h="403225">
                <a:moveTo>
                  <a:pt x="665734" y="365761"/>
                </a:moveTo>
                <a:lnTo>
                  <a:pt x="665734" y="356363"/>
                </a:lnTo>
                <a:lnTo>
                  <a:pt x="656337" y="347091"/>
                </a:lnTo>
                <a:lnTo>
                  <a:pt x="656337" y="318897"/>
                </a:lnTo>
                <a:lnTo>
                  <a:pt x="647066" y="300101"/>
                </a:lnTo>
                <a:lnTo>
                  <a:pt x="637668" y="281433"/>
                </a:lnTo>
                <a:lnTo>
                  <a:pt x="628270" y="262637"/>
                </a:lnTo>
                <a:lnTo>
                  <a:pt x="618872" y="243840"/>
                </a:lnTo>
                <a:lnTo>
                  <a:pt x="609474" y="225044"/>
                </a:lnTo>
                <a:lnTo>
                  <a:pt x="600075" y="215773"/>
                </a:lnTo>
                <a:lnTo>
                  <a:pt x="590804" y="196978"/>
                </a:lnTo>
                <a:lnTo>
                  <a:pt x="581406" y="178182"/>
                </a:lnTo>
                <a:lnTo>
                  <a:pt x="562610" y="168784"/>
                </a:lnTo>
                <a:lnTo>
                  <a:pt x="553213" y="150114"/>
                </a:lnTo>
                <a:lnTo>
                  <a:pt x="543815" y="150114"/>
                </a:lnTo>
                <a:lnTo>
                  <a:pt x="525146" y="131318"/>
                </a:lnTo>
                <a:lnTo>
                  <a:pt x="515748" y="121920"/>
                </a:lnTo>
                <a:lnTo>
                  <a:pt x="496951" y="112522"/>
                </a:lnTo>
                <a:lnTo>
                  <a:pt x="478282" y="103251"/>
                </a:lnTo>
                <a:lnTo>
                  <a:pt x="459487" y="93854"/>
                </a:lnTo>
                <a:lnTo>
                  <a:pt x="440691" y="84456"/>
                </a:lnTo>
                <a:lnTo>
                  <a:pt x="421895" y="75058"/>
                </a:lnTo>
                <a:lnTo>
                  <a:pt x="403225" y="65660"/>
                </a:lnTo>
                <a:lnTo>
                  <a:pt x="384429" y="56262"/>
                </a:lnTo>
                <a:lnTo>
                  <a:pt x="365633" y="56262"/>
                </a:lnTo>
                <a:lnTo>
                  <a:pt x="168783" y="0"/>
                </a:lnTo>
                <a:lnTo>
                  <a:pt x="112523" y="0"/>
                </a:lnTo>
                <a:lnTo>
                  <a:pt x="93726" y="9398"/>
                </a:lnTo>
                <a:lnTo>
                  <a:pt x="74930" y="18796"/>
                </a:lnTo>
                <a:lnTo>
                  <a:pt x="65532" y="18796"/>
                </a:lnTo>
                <a:lnTo>
                  <a:pt x="46864" y="28194"/>
                </a:lnTo>
                <a:lnTo>
                  <a:pt x="37466" y="46990"/>
                </a:lnTo>
                <a:lnTo>
                  <a:pt x="18670" y="56262"/>
                </a:lnTo>
                <a:lnTo>
                  <a:pt x="9272" y="75058"/>
                </a:lnTo>
                <a:lnTo>
                  <a:pt x="9272" y="93854"/>
                </a:lnTo>
                <a:lnTo>
                  <a:pt x="0" y="112522"/>
                </a:lnTo>
                <a:lnTo>
                  <a:pt x="0" y="178182"/>
                </a:lnTo>
                <a:lnTo>
                  <a:pt x="9272" y="196978"/>
                </a:lnTo>
                <a:lnTo>
                  <a:pt x="9272" y="215773"/>
                </a:lnTo>
                <a:lnTo>
                  <a:pt x="18670" y="234442"/>
                </a:lnTo>
                <a:lnTo>
                  <a:pt x="18670" y="243840"/>
                </a:lnTo>
                <a:lnTo>
                  <a:pt x="28068" y="262637"/>
                </a:lnTo>
                <a:lnTo>
                  <a:pt x="46864" y="272035"/>
                </a:lnTo>
                <a:lnTo>
                  <a:pt x="56262" y="290831"/>
                </a:lnTo>
                <a:lnTo>
                  <a:pt x="65532" y="140716"/>
                </a:lnTo>
                <a:lnTo>
                  <a:pt x="65532" y="121920"/>
                </a:lnTo>
                <a:lnTo>
                  <a:pt x="74930" y="103251"/>
                </a:lnTo>
                <a:lnTo>
                  <a:pt x="84328" y="84456"/>
                </a:lnTo>
                <a:lnTo>
                  <a:pt x="103124" y="75058"/>
                </a:lnTo>
                <a:lnTo>
                  <a:pt x="121794" y="65660"/>
                </a:lnTo>
                <a:lnTo>
                  <a:pt x="140590" y="65660"/>
                </a:lnTo>
                <a:lnTo>
                  <a:pt x="168783" y="65660"/>
                </a:lnTo>
                <a:lnTo>
                  <a:pt x="328169" y="112522"/>
                </a:lnTo>
                <a:lnTo>
                  <a:pt x="328169" y="215773"/>
                </a:lnTo>
                <a:lnTo>
                  <a:pt x="346965" y="347091"/>
                </a:lnTo>
                <a:lnTo>
                  <a:pt x="365633" y="328295"/>
                </a:lnTo>
                <a:lnTo>
                  <a:pt x="375031" y="309499"/>
                </a:lnTo>
                <a:lnTo>
                  <a:pt x="384429" y="290831"/>
                </a:lnTo>
                <a:lnTo>
                  <a:pt x="393827" y="272035"/>
                </a:lnTo>
                <a:lnTo>
                  <a:pt x="393827" y="253239"/>
                </a:lnTo>
                <a:lnTo>
                  <a:pt x="403225" y="234442"/>
                </a:lnTo>
                <a:lnTo>
                  <a:pt x="403225" y="131318"/>
                </a:lnTo>
                <a:lnTo>
                  <a:pt x="412497" y="140716"/>
                </a:lnTo>
                <a:lnTo>
                  <a:pt x="421895" y="150114"/>
                </a:lnTo>
                <a:lnTo>
                  <a:pt x="440691" y="150114"/>
                </a:lnTo>
                <a:lnTo>
                  <a:pt x="459487" y="159513"/>
                </a:lnTo>
                <a:lnTo>
                  <a:pt x="478282" y="178182"/>
                </a:lnTo>
                <a:lnTo>
                  <a:pt x="487553" y="187580"/>
                </a:lnTo>
                <a:lnTo>
                  <a:pt x="506349" y="196978"/>
                </a:lnTo>
                <a:lnTo>
                  <a:pt x="515748" y="215773"/>
                </a:lnTo>
                <a:lnTo>
                  <a:pt x="534544" y="225044"/>
                </a:lnTo>
                <a:lnTo>
                  <a:pt x="543815" y="243840"/>
                </a:lnTo>
                <a:lnTo>
                  <a:pt x="562610" y="262637"/>
                </a:lnTo>
                <a:lnTo>
                  <a:pt x="572008" y="281433"/>
                </a:lnTo>
                <a:lnTo>
                  <a:pt x="581406" y="300101"/>
                </a:lnTo>
                <a:lnTo>
                  <a:pt x="581406" y="318897"/>
                </a:lnTo>
                <a:lnTo>
                  <a:pt x="590804" y="337693"/>
                </a:lnTo>
                <a:lnTo>
                  <a:pt x="600075" y="356363"/>
                </a:lnTo>
                <a:lnTo>
                  <a:pt x="600075" y="384557"/>
                </a:lnTo>
                <a:lnTo>
                  <a:pt x="609474" y="393955"/>
                </a:lnTo>
                <a:lnTo>
                  <a:pt x="628270" y="403225"/>
                </a:lnTo>
                <a:lnTo>
                  <a:pt x="647066" y="393955"/>
                </a:lnTo>
                <a:lnTo>
                  <a:pt x="656337" y="38455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59" name="Freeform 10359"/>
          <p:cNvSpPr/>
          <p:nvPr/>
        </p:nvSpPr>
        <p:spPr>
          <a:xfrm rot="-5400000" flipH="0" flipV="0">
            <a:off x="27931126" y="17781784"/>
            <a:ext cx="21340" cy="41153"/>
          </a:xfrm>
          <a:custGeom>
            <a:pathLst>
              <a:path w="131319" h="253237">
                <a:moveTo>
                  <a:pt x="131319" y="215646"/>
                </a:moveTo>
                <a:lnTo>
                  <a:pt x="131319" y="196850"/>
                </a:lnTo>
                <a:lnTo>
                  <a:pt x="112523" y="187452"/>
                </a:lnTo>
                <a:lnTo>
                  <a:pt x="0" y="159384"/>
                </a:lnTo>
                <a:lnTo>
                  <a:pt x="0" y="0"/>
                </a:lnTo>
                <a:lnTo>
                  <a:pt x="0" y="225044"/>
                </a:lnTo>
                <a:lnTo>
                  <a:pt x="93853" y="253237"/>
                </a:lnTo>
                <a:lnTo>
                  <a:pt x="121921" y="253237"/>
                </a:lnTo>
                <a:lnTo>
                  <a:pt x="131319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60" name="Freeform 10360"/>
          <p:cNvSpPr/>
          <p:nvPr/>
        </p:nvSpPr>
        <p:spPr>
          <a:xfrm rot="-5400000" flipH="0" flipV="0">
            <a:off x="27885402" y="17757399"/>
            <a:ext cx="108189" cy="67055"/>
          </a:xfrm>
          <a:custGeom>
            <a:pathLst>
              <a:path w="665734" h="412623">
                <a:moveTo>
                  <a:pt x="665734" y="300101"/>
                </a:moveTo>
                <a:lnTo>
                  <a:pt x="665734" y="281305"/>
                </a:lnTo>
                <a:lnTo>
                  <a:pt x="647066" y="272033"/>
                </a:lnTo>
                <a:lnTo>
                  <a:pt x="178054" y="9398"/>
                </a:lnTo>
                <a:lnTo>
                  <a:pt x="168783" y="0"/>
                </a:lnTo>
                <a:lnTo>
                  <a:pt x="159385" y="0"/>
                </a:lnTo>
                <a:lnTo>
                  <a:pt x="140590" y="9398"/>
                </a:lnTo>
                <a:lnTo>
                  <a:pt x="140590" y="18796"/>
                </a:lnTo>
                <a:lnTo>
                  <a:pt x="131192" y="37464"/>
                </a:lnTo>
                <a:lnTo>
                  <a:pt x="131192" y="234441"/>
                </a:lnTo>
                <a:lnTo>
                  <a:pt x="37466" y="206375"/>
                </a:lnTo>
                <a:lnTo>
                  <a:pt x="18670" y="215773"/>
                </a:lnTo>
                <a:lnTo>
                  <a:pt x="0" y="225043"/>
                </a:lnTo>
                <a:lnTo>
                  <a:pt x="0" y="243839"/>
                </a:lnTo>
                <a:lnTo>
                  <a:pt x="9272" y="262635"/>
                </a:lnTo>
                <a:lnTo>
                  <a:pt x="28068" y="272033"/>
                </a:lnTo>
                <a:lnTo>
                  <a:pt x="131192" y="300101"/>
                </a:lnTo>
                <a:lnTo>
                  <a:pt x="131192" y="375157"/>
                </a:lnTo>
                <a:lnTo>
                  <a:pt x="140590" y="393954"/>
                </a:lnTo>
                <a:lnTo>
                  <a:pt x="149988" y="412623"/>
                </a:lnTo>
                <a:lnTo>
                  <a:pt x="187579" y="412623"/>
                </a:lnTo>
                <a:lnTo>
                  <a:pt x="196850" y="393954"/>
                </a:lnTo>
                <a:lnTo>
                  <a:pt x="196850" y="93853"/>
                </a:lnTo>
                <a:lnTo>
                  <a:pt x="618872" y="328295"/>
                </a:lnTo>
                <a:lnTo>
                  <a:pt x="647066" y="328295"/>
                </a:lnTo>
                <a:lnTo>
                  <a:pt x="656337" y="3188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61" name="Freeform 10361"/>
          <p:cNvSpPr/>
          <p:nvPr/>
        </p:nvSpPr>
        <p:spPr>
          <a:xfrm rot="-5400000" flipH="0" flipV="0">
            <a:off x="27707855" y="18014199"/>
            <a:ext cx="108209" cy="59419"/>
          </a:xfrm>
          <a:custGeom>
            <a:pathLst>
              <a:path w="665862" h="365634">
                <a:moveTo>
                  <a:pt x="665862" y="328168"/>
                </a:moveTo>
                <a:lnTo>
                  <a:pt x="665862" y="37466"/>
                </a:lnTo>
                <a:lnTo>
                  <a:pt x="647065" y="28067"/>
                </a:lnTo>
                <a:lnTo>
                  <a:pt x="609600" y="28067"/>
                </a:lnTo>
                <a:lnTo>
                  <a:pt x="600203" y="37466"/>
                </a:lnTo>
                <a:lnTo>
                  <a:pt x="600203" y="281306"/>
                </a:lnTo>
                <a:lnTo>
                  <a:pt x="365761" y="159386"/>
                </a:lnTo>
                <a:lnTo>
                  <a:pt x="365761" y="93726"/>
                </a:lnTo>
                <a:lnTo>
                  <a:pt x="346965" y="84328"/>
                </a:lnTo>
                <a:lnTo>
                  <a:pt x="318770" y="84328"/>
                </a:lnTo>
                <a:lnTo>
                  <a:pt x="300101" y="93726"/>
                </a:lnTo>
                <a:lnTo>
                  <a:pt x="300101" y="131191"/>
                </a:lnTo>
                <a:lnTo>
                  <a:pt x="46864" y="0"/>
                </a:lnTo>
                <a:lnTo>
                  <a:pt x="18669" y="0"/>
                </a:lnTo>
                <a:lnTo>
                  <a:pt x="9398" y="9271"/>
                </a:lnTo>
                <a:lnTo>
                  <a:pt x="0" y="28067"/>
                </a:lnTo>
                <a:lnTo>
                  <a:pt x="0" y="46864"/>
                </a:lnTo>
                <a:lnTo>
                  <a:pt x="18669" y="65533"/>
                </a:lnTo>
                <a:lnTo>
                  <a:pt x="300101" y="206248"/>
                </a:lnTo>
                <a:lnTo>
                  <a:pt x="300101" y="271908"/>
                </a:lnTo>
                <a:lnTo>
                  <a:pt x="309499" y="281306"/>
                </a:lnTo>
                <a:lnTo>
                  <a:pt x="346965" y="281306"/>
                </a:lnTo>
                <a:lnTo>
                  <a:pt x="365761" y="271908"/>
                </a:lnTo>
                <a:lnTo>
                  <a:pt x="365761" y="234316"/>
                </a:lnTo>
                <a:lnTo>
                  <a:pt x="618998" y="365634"/>
                </a:lnTo>
                <a:lnTo>
                  <a:pt x="647065" y="365634"/>
                </a:lnTo>
                <a:lnTo>
                  <a:pt x="656464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62" name="Freeform 10362"/>
          <p:cNvSpPr/>
          <p:nvPr/>
        </p:nvSpPr>
        <p:spPr>
          <a:xfrm rot="-5400000" flipH="0" flipV="0">
            <a:off x="27786345" y="18083546"/>
            <a:ext cx="16758" cy="12176"/>
          </a:xfrm>
          <a:custGeom>
            <a:pathLst>
              <a:path w="103124" h="74929">
                <a:moveTo>
                  <a:pt x="46864" y="9271"/>
                </a:moveTo>
                <a:lnTo>
                  <a:pt x="75058" y="18669"/>
                </a:lnTo>
                <a:lnTo>
                  <a:pt x="93854" y="18669"/>
                </a:lnTo>
                <a:lnTo>
                  <a:pt x="103124" y="37465"/>
                </a:lnTo>
                <a:lnTo>
                  <a:pt x="103124" y="46862"/>
                </a:lnTo>
                <a:lnTo>
                  <a:pt x="93854" y="65531"/>
                </a:lnTo>
                <a:lnTo>
                  <a:pt x="84456" y="74929"/>
                </a:lnTo>
                <a:lnTo>
                  <a:pt x="56262" y="74929"/>
                </a:lnTo>
                <a:lnTo>
                  <a:pt x="28067" y="65531"/>
                </a:lnTo>
                <a:lnTo>
                  <a:pt x="9398" y="56260"/>
                </a:lnTo>
                <a:lnTo>
                  <a:pt x="0" y="46862"/>
                </a:lnTo>
                <a:lnTo>
                  <a:pt x="0" y="18669"/>
                </a:lnTo>
                <a:lnTo>
                  <a:pt x="18669" y="9271"/>
                </a:lnTo>
                <a:lnTo>
                  <a:pt x="28067" y="0"/>
                </a:lnTo>
                <a:lnTo>
                  <a:pt x="46864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63" name="Freeform 10363"/>
          <p:cNvSpPr/>
          <p:nvPr/>
        </p:nvSpPr>
        <p:spPr>
          <a:xfrm rot="-5400000" flipH="0" flipV="0">
            <a:off x="27803867" y="18026376"/>
            <a:ext cx="99066" cy="44208"/>
          </a:xfrm>
          <a:custGeom>
            <a:pathLst>
              <a:path w="609600" h="272035">
                <a:moveTo>
                  <a:pt x="609600" y="159386"/>
                </a:moveTo>
                <a:lnTo>
                  <a:pt x="590805" y="149988"/>
                </a:lnTo>
                <a:lnTo>
                  <a:pt x="572009" y="131318"/>
                </a:lnTo>
                <a:lnTo>
                  <a:pt x="562611" y="121920"/>
                </a:lnTo>
                <a:lnTo>
                  <a:pt x="534543" y="112522"/>
                </a:lnTo>
                <a:lnTo>
                  <a:pt x="515747" y="93726"/>
                </a:lnTo>
                <a:lnTo>
                  <a:pt x="497079" y="84455"/>
                </a:lnTo>
                <a:lnTo>
                  <a:pt x="478283" y="75058"/>
                </a:lnTo>
                <a:lnTo>
                  <a:pt x="450089" y="65660"/>
                </a:lnTo>
                <a:lnTo>
                  <a:pt x="431419" y="56262"/>
                </a:lnTo>
                <a:lnTo>
                  <a:pt x="412623" y="46864"/>
                </a:lnTo>
                <a:lnTo>
                  <a:pt x="393828" y="46864"/>
                </a:lnTo>
                <a:lnTo>
                  <a:pt x="375159" y="37466"/>
                </a:lnTo>
                <a:lnTo>
                  <a:pt x="346965" y="28194"/>
                </a:lnTo>
                <a:lnTo>
                  <a:pt x="328295" y="28194"/>
                </a:lnTo>
                <a:lnTo>
                  <a:pt x="309499" y="18796"/>
                </a:lnTo>
                <a:lnTo>
                  <a:pt x="290704" y="18796"/>
                </a:lnTo>
                <a:lnTo>
                  <a:pt x="271908" y="9398"/>
                </a:lnTo>
                <a:lnTo>
                  <a:pt x="234442" y="9398"/>
                </a:lnTo>
                <a:lnTo>
                  <a:pt x="215646" y="0"/>
                </a:lnTo>
                <a:lnTo>
                  <a:pt x="112522" y="0"/>
                </a:lnTo>
                <a:lnTo>
                  <a:pt x="93854" y="9398"/>
                </a:lnTo>
                <a:lnTo>
                  <a:pt x="75058" y="9398"/>
                </a:lnTo>
                <a:lnTo>
                  <a:pt x="56262" y="18796"/>
                </a:lnTo>
                <a:lnTo>
                  <a:pt x="37592" y="28194"/>
                </a:lnTo>
                <a:lnTo>
                  <a:pt x="28067" y="37466"/>
                </a:lnTo>
                <a:lnTo>
                  <a:pt x="18669" y="46864"/>
                </a:lnTo>
                <a:lnTo>
                  <a:pt x="9398" y="65660"/>
                </a:lnTo>
                <a:lnTo>
                  <a:pt x="0" y="75058"/>
                </a:lnTo>
                <a:lnTo>
                  <a:pt x="0" y="149988"/>
                </a:lnTo>
                <a:lnTo>
                  <a:pt x="9398" y="168784"/>
                </a:lnTo>
                <a:lnTo>
                  <a:pt x="18669" y="178182"/>
                </a:lnTo>
                <a:lnTo>
                  <a:pt x="18669" y="196977"/>
                </a:lnTo>
                <a:lnTo>
                  <a:pt x="37592" y="206248"/>
                </a:lnTo>
                <a:lnTo>
                  <a:pt x="46864" y="225044"/>
                </a:lnTo>
                <a:lnTo>
                  <a:pt x="56262" y="234443"/>
                </a:lnTo>
                <a:lnTo>
                  <a:pt x="65660" y="131318"/>
                </a:lnTo>
                <a:lnTo>
                  <a:pt x="65660" y="112522"/>
                </a:lnTo>
                <a:lnTo>
                  <a:pt x="75058" y="103124"/>
                </a:lnTo>
                <a:lnTo>
                  <a:pt x="84456" y="84455"/>
                </a:lnTo>
                <a:lnTo>
                  <a:pt x="93854" y="75058"/>
                </a:lnTo>
                <a:lnTo>
                  <a:pt x="112522" y="75058"/>
                </a:lnTo>
                <a:lnTo>
                  <a:pt x="140716" y="65660"/>
                </a:lnTo>
                <a:lnTo>
                  <a:pt x="206248" y="65660"/>
                </a:lnTo>
                <a:lnTo>
                  <a:pt x="225044" y="75058"/>
                </a:lnTo>
                <a:lnTo>
                  <a:pt x="262510" y="75058"/>
                </a:lnTo>
                <a:lnTo>
                  <a:pt x="281306" y="84455"/>
                </a:lnTo>
                <a:lnTo>
                  <a:pt x="309499" y="93726"/>
                </a:lnTo>
                <a:lnTo>
                  <a:pt x="328295" y="93726"/>
                </a:lnTo>
                <a:lnTo>
                  <a:pt x="346965" y="103124"/>
                </a:lnTo>
                <a:lnTo>
                  <a:pt x="365761" y="103124"/>
                </a:lnTo>
                <a:lnTo>
                  <a:pt x="384557" y="112522"/>
                </a:lnTo>
                <a:lnTo>
                  <a:pt x="403225" y="121920"/>
                </a:lnTo>
                <a:lnTo>
                  <a:pt x="422021" y="131318"/>
                </a:lnTo>
                <a:lnTo>
                  <a:pt x="450089" y="140717"/>
                </a:lnTo>
                <a:lnTo>
                  <a:pt x="468885" y="149988"/>
                </a:lnTo>
                <a:lnTo>
                  <a:pt x="487681" y="159386"/>
                </a:lnTo>
                <a:lnTo>
                  <a:pt x="515747" y="168784"/>
                </a:lnTo>
                <a:lnTo>
                  <a:pt x="534543" y="187579"/>
                </a:lnTo>
                <a:lnTo>
                  <a:pt x="553213" y="196977"/>
                </a:lnTo>
                <a:lnTo>
                  <a:pt x="562611" y="206248"/>
                </a:lnTo>
                <a:lnTo>
                  <a:pt x="581407" y="225044"/>
                </a:lnTo>
                <a:lnTo>
                  <a:pt x="590805" y="234443"/>
                </a:lnTo>
                <a:lnTo>
                  <a:pt x="590805" y="243841"/>
                </a:lnTo>
                <a:lnTo>
                  <a:pt x="600203" y="262637"/>
                </a:lnTo>
                <a:lnTo>
                  <a:pt x="600203" y="27203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64" name="Freeform 10364"/>
          <p:cNvSpPr/>
          <p:nvPr/>
        </p:nvSpPr>
        <p:spPr>
          <a:xfrm rot="-5400000" flipH="0" flipV="0">
            <a:off x="27824434" y="18018007"/>
            <a:ext cx="99066" cy="42660"/>
          </a:xfrm>
          <a:custGeom>
            <a:pathLst>
              <a:path w="609600" h="262509">
                <a:moveTo>
                  <a:pt x="609600" y="159385"/>
                </a:moveTo>
                <a:lnTo>
                  <a:pt x="609600" y="131319"/>
                </a:lnTo>
                <a:lnTo>
                  <a:pt x="600202" y="121921"/>
                </a:lnTo>
                <a:lnTo>
                  <a:pt x="600202" y="103125"/>
                </a:lnTo>
                <a:lnTo>
                  <a:pt x="590803" y="84328"/>
                </a:lnTo>
                <a:lnTo>
                  <a:pt x="581405" y="74930"/>
                </a:lnTo>
                <a:lnTo>
                  <a:pt x="572007" y="56261"/>
                </a:lnTo>
                <a:lnTo>
                  <a:pt x="562736" y="37466"/>
                </a:lnTo>
                <a:lnTo>
                  <a:pt x="553338" y="28068"/>
                </a:lnTo>
                <a:lnTo>
                  <a:pt x="543941" y="140717"/>
                </a:lnTo>
                <a:lnTo>
                  <a:pt x="543941" y="149987"/>
                </a:lnTo>
                <a:lnTo>
                  <a:pt x="534543" y="168783"/>
                </a:lnTo>
                <a:lnTo>
                  <a:pt x="525145" y="178181"/>
                </a:lnTo>
                <a:lnTo>
                  <a:pt x="515747" y="187579"/>
                </a:lnTo>
                <a:lnTo>
                  <a:pt x="496951" y="196977"/>
                </a:lnTo>
                <a:lnTo>
                  <a:pt x="384555" y="196977"/>
                </a:lnTo>
                <a:lnTo>
                  <a:pt x="365759" y="187579"/>
                </a:lnTo>
                <a:lnTo>
                  <a:pt x="346963" y="187579"/>
                </a:lnTo>
                <a:lnTo>
                  <a:pt x="318897" y="178181"/>
                </a:lnTo>
                <a:lnTo>
                  <a:pt x="300101" y="178181"/>
                </a:lnTo>
                <a:lnTo>
                  <a:pt x="272033" y="168783"/>
                </a:lnTo>
                <a:lnTo>
                  <a:pt x="262508" y="168783"/>
                </a:lnTo>
                <a:lnTo>
                  <a:pt x="243839" y="159385"/>
                </a:lnTo>
                <a:lnTo>
                  <a:pt x="225044" y="149987"/>
                </a:lnTo>
                <a:lnTo>
                  <a:pt x="206248" y="149987"/>
                </a:lnTo>
                <a:lnTo>
                  <a:pt x="187578" y="140717"/>
                </a:lnTo>
                <a:lnTo>
                  <a:pt x="159384" y="131319"/>
                </a:lnTo>
                <a:lnTo>
                  <a:pt x="140716" y="121921"/>
                </a:lnTo>
                <a:lnTo>
                  <a:pt x="112522" y="103125"/>
                </a:lnTo>
                <a:lnTo>
                  <a:pt x="93726" y="93726"/>
                </a:lnTo>
                <a:lnTo>
                  <a:pt x="75056" y="84328"/>
                </a:lnTo>
                <a:lnTo>
                  <a:pt x="56260" y="65659"/>
                </a:lnTo>
                <a:lnTo>
                  <a:pt x="46862" y="56261"/>
                </a:lnTo>
                <a:lnTo>
                  <a:pt x="28194" y="46864"/>
                </a:lnTo>
                <a:lnTo>
                  <a:pt x="18796" y="28068"/>
                </a:lnTo>
                <a:lnTo>
                  <a:pt x="18796" y="18670"/>
                </a:lnTo>
                <a:lnTo>
                  <a:pt x="9398" y="9399"/>
                </a:lnTo>
                <a:lnTo>
                  <a:pt x="9398" y="0"/>
                </a:lnTo>
                <a:lnTo>
                  <a:pt x="0" y="103125"/>
                </a:lnTo>
                <a:lnTo>
                  <a:pt x="18796" y="121921"/>
                </a:lnTo>
                <a:lnTo>
                  <a:pt x="28194" y="131319"/>
                </a:lnTo>
                <a:lnTo>
                  <a:pt x="46862" y="149987"/>
                </a:lnTo>
                <a:lnTo>
                  <a:pt x="65658" y="159385"/>
                </a:lnTo>
                <a:lnTo>
                  <a:pt x="93726" y="168783"/>
                </a:lnTo>
                <a:lnTo>
                  <a:pt x="112522" y="178181"/>
                </a:lnTo>
                <a:lnTo>
                  <a:pt x="131318" y="187579"/>
                </a:lnTo>
                <a:lnTo>
                  <a:pt x="149986" y="196977"/>
                </a:lnTo>
                <a:lnTo>
                  <a:pt x="178180" y="206249"/>
                </a:lnTo>
                <a:lnTo>
                  <a:pt x="196977" y="215647"/>
                </a:lnTo>
                <a:lnTo>
                  <a:pt x="215646" y="225045"/>
                </a:lnTo>
                <a:lnTo>
                  <a:pt x="234442" y="225045"/>
                </a:lnTo>
                <a:lnTo>
                  <a:pt x="253237" y="234443"/>
                </a:lnTo>
                <a:lnTo>
                  <a:pt x="272033" y="243841"/>
                </a:lnTo>
                <a:lnTo>
                  <a:pt x="300101" y="243841"/>
                </a:lnTo>
                <a:lnTo>
                  <a:pt x="318897" y="253111"/>
                </a:lnTo>
                <a:lnTo>
                  <a:pt x="356361" y="253111"/>
                </a:lnTo>
                <a:lnTo>
                  <a:pt x="375157" y="262509"/>
                </a:lnTo>
                <a:lnTo>
                  <a:pt x="515747" y="262509"/>
                </a:lnTo>
                <a:lnTo>
                  <a:pt x="534543" y="253111"/>
                </a:lnTo>
                <a:lnTo>
                  <a:pt x="553338" y="243841"/>
                </a:lnTo>
                <a:lnTo>
                  <a:pt x="562736" y="234443"/>
                </a:lnTo>
                <a:lnTo>
                  <a:pt x="581405" y="225045"/>
                </a:lnTo>
                <a:lnTo>
                  <a:pt x="590803" y="215647"/>
                </a:lnTo>
                <a:lnTo>
                  <a:pt x="600202" y="206249"/>
                </a:lnTo>
                <a:lnTo>
                  <a:pt x="600202" y="187579"/>
                </a:lnTo>
                <a:lnTo>
                  <a:pt x="60960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65" name="Freeform 10365"/>
          <p:cNvSpPr/>
          <p:nvPr/>
        </p:nvSpPr>
        <p:spPr>
          <a:xfrm rot="-5400000" flipH="0" flipV="0">
            <a:off x="27884638" y="18005045"/>
            <a:ext cx="108209" cy="77726"/>
          </a:xfrm>
          <a:custGeom>
            <a:pathLst>
              <a:path w="665862" h="478282">
                <a:moveTo>
                  <a:pt x="665862" y="346965"/>
                </a:moveTo>
                <a:lnTo>
                  <a:pt x="665862" y="178181"/>
                </a:lnTo>
                <a:lnTo>
                  <a:pt x="647065" y="168783"/>
                </a:lnTo>
                <a:lnTo>
                  <a:pt x="609600" y="168783"/>
                </a:lnTo>
                <a:lnTo>
                  <a:pt x="600203" y="178181"/>
                </a:lnTo>
                <a:lnTo>
                  <a:pt x="600203" y="337567"/>
                </a:lnTo>
                <a:lnTo>
                  <a:pt x="590805" y="356363"/>
                </a:lnTo>
                <a:lnTo>
                  <a:pt x="590805" y="375158"/>
                </a:lnTo>
                <a:lnTo>
                  <a:pt x="581407" y="393827"/>
                </a:lnTo>
                <a:lnTo>
                  <a:pt x="562611" y="403225"/>
                </a:lnTo>
                <a:lnTo>
                  <a:pt x="497079" y="403225"/>
                </a:lnTo>
                <a:lnTo>
                  <a:pt x="487681" y="393827"/>
                </a:lnTo>
                <a:lnTo>
                  <a:pt x="468885" y="384556"/>
                </a:lnTo>
                <a:lnTo>
                  <a:pt x="450089" y="375158"/>
                </a:lnTo>
                <a:lnTo>
                  <a:pt x="431419" y="365761"/>
                </a:lnTo>
                <a:lnTo>
                  <a:pt x="422021" y="346965"/>
                </a:lnTo>
                <a:lnTo>
                  <a:pt x="412623" y="328169"/>
                </a:lnTo>
                <a:lnTo>
                  <a:pt x="403225" y="309499"/>
                </a:lnTo>
                <a:lnTo>
                  <a:pt x="403225" y="196977"/>
                </a:lnTo>
                <a:lnTo>
                  <a:pt x="393828" y="178181"/>
                </a:lnTo>
                <a:lnTo>
                  <a:pt x="384557" y="168783"/>
                </a:lnTo>
                <a:lnTo>
                  <a:pt x="365761" y="159386"/>
                </a:lnTo>
                <a:lnTo>
                  <a:pt x="346965" y="168783"/>
                </a:lnTo>
                <a:lnTo>
                  <a:pt x="337566" y="178181"/>
                </a:lnTo>
                <a:lnTo>
                  <a:pt x="328295" y="196977"/>
                </a:lnTo>
                <a:lnTo>
                  <a:pt x="328295" y="300101"/>
                </a:lnTo>
                <a:lnTo>
                  <a:pt x="318770" y="318771"/>
                </a:lnTo>
                <a:lnTo>
                  <a:pt x="300101" y="328169"/>
                </a:lnTo>
                <a:lnTo>
                  <a:pt x="290704" y="337567"/>
                </a:lnTo>
                <a:lnTo>
                  <a:pt x="253239" y="337567"/>
                </a:lnTo>
                <a:lnTo>
                  <a:pt x="234442" y="328169"/>
                </a:lnTo>
                <a:lnTo>
                  <a:pt x="168784" y="309499"/>
                </a:lnTo>
                <a:lnTo>
                  <a:pt x="159386" y="309499"/>
                </a:lnTo>
                <a:lnTo>
                  <a:pt x="140716" y="300101"/>
                </a:lnTo>
                <a:lnTo>
                  <a:pt x="121920" y="290703"/>
                </a:lnTo>
                <a:lnTo>
                  <a:pt x="112522" y="281305"/>
                </a:lnTo>
                <a:lnTo>
                  <a:pt x="93854" y="262509"/>
                </a:lnTo>
                <a:lnTo>
                  <a:pt x="84456" y="243841"/>
                </a:lnTo>
                <a:lnTo>
                  <a:pt x="75058" y="225045"/>
                </a:lnTo>
                <a:lnTo>
                  <a:pt x="65660" y="206248"/>
                </a:lnTo>
                <a:lnTo>
                  <a:pt x="65660" y="18670"/>
                </a:lnTo>
                <a:lnTo>
                  <a:pt x="56262" y="9398"/>
                </a:lnTo>
                <a:lnTo>
                  <a:pt x="37592" y="0"/>
                </a:lnTo>
                <a:lnTo>
                  <a:pt x="18669" y="9398"/>
                </a:lnTo>
                <a:lnTo>
                  <a:pt x="0" y="18670"/>
                </a:lnTo>
                <a:lnTo>
                  <a:pt x="0" y="206248"/>
                </a:lnTo>
                <a:lnTo>
                  <a:pt x="9398" y="225045"/>
                </a:lnTo>
                <a:lnTo>
                  <a:pt x="9398" y="243841"/>
                </a:lnTo>
                <a:lnTo>
                  <a:pt x="18669" y="262509"/>
                </a:lnTo>
                <a:lnTo>
                  <a:pt x="28067" y="281305"/>
                </a:lnTo>
                <a:lnTo>
                  <a:pt x="37592" y="300101"/>
                </a:lnTo>
                <a:lnTo>
                  <a:pt x="46864" y="309499"/>
                </a:lnTo>
                <a:lnTo>
                  <a:pt x="56262" y="328169"/>
                </a:lnTo>
                <a:lnTo>
                  <a:pt x="75058" y="337567"/>
                </a:lnTo>
                <a:lnTo>
                  <a:pt x="84456" y="346965"/>
                </a:lnTo>
                <a:lnTo>
                  <a:pt x="103124" y="356363"/>
                </a:lnTo>
                <a:lnTo>
                  <a:pt x="121920" y="365761"/>
                </a:lnTo>
                <a:lnTo>
                  <a:pt x="140716" y="375158"/>
                </a:lnTo>
                <a:lnTo>
                  <a:pt x="168784" y="384556"/>
                </a:lnTo>
                <a:lnTo>
                  <a:pt x="234442" y="403225"/>
                </a:lnTo>
                <a:lnTo>
                  <a:pt x="300101" y="403225"/>
                </a:lnTo>
                <a:lnTo>
                  <a:pt x="318770" y="393827"/>
                </a:lnTo>
                <a:lnTo>
                  <a:pt x="337566" y="393827"/>
                </a:lnTo>
                <a:lnTo>
                  <a:pt x="346965" y="375158"/>
                </a:lnTo>
                <a:lnTo>
                  <a:pt x="356363" y="365761"/>
                </a:lnTo>
                <a:lnTo>
                  <a:pt x="365761" y="384556"/>
                </a:lnTo>
                <a:lnTo>
                  <a:pt x="375159" y="403225"/>
                </a:lnTo>
                <a:lnTo>
                  <a:pt x="393828" y="412623"/>
                </a:lnTo>
                <a:lnTo>
                  <a:pt x="403225" y="422022"/>
                </a:lnTo>
                <a:lnTo>
                  <a:pt x="422021" y="440818"/>
                </a:lnTo>
                <a:lnTo>
                  <a:pt x="440817" y="450089"/>
                </a:lnTo>
                <a:lnTo>
                  <a:pt x="459487" y="459487"/>
                </a:lnTo>
                <a:lnTo>
                  <a:pt x="478283" y="468884"/>
                </a:lnTo>
                <a:lnTo>
                  <a:pt x="497079" y="468884"/>
                </a:lnTo>
                <a:lnTo>
                  <a:pt x="506349" y="478282"/>
                </a:lnTo>
                <a:lnTo>
                  <a:pt x="534543" y="478282"/>
                </a:lnTo>
                <a:lnTo>
                  <a:pt x="553213" y="468884"/>
                </a:lnTo>
                <a:lnTo>
                  <a:pt x="572009" y="468884"/>
                </a:lnTo>
                <a:lnTo>
                  <a:pt x="590805" y="459487"/>
                </a:lnTo>
                <a:lnTo>
                  <a:pt x="600203" y="459487"/>
                </a:lnTo>
                <a:lnTo>
                  <a:pt x="618998" y="440818"/>
                </a:lnTo>
                <a:lnTo>
                  <a:pt x="628269" y="431420"/>
                </a:lnTo>
                <a:lnTo>
                  <a:pt x="647065" y="422022"/>
                </a:lnTo>
                <a:lnTo>
                  <a:pt x="656464" y="403225"/>
                </a:lnTo>
                <a:lnTo>
                  <a:pt x="656464" y="384556"/>
                </a:lnTo>
                <a:lnTo>
                  <a:pt x="665862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66" name="Freeform 10366"/>
          <p:cNvSpPr/>
          <p:nvPr/>
        </p:nvSpPr>
        <p:spPr>
          <a:xfrm rot="-5400000" flipH="0" flipV="0">
            <a:off x="27734520" y="18286219"/>
            <a:ext cx="21340" cy="41153"/>
          </a:xfrm>
          <a:custGeom>
            <a:pathLst>
              <a:path w="131318" h="253237">
                <a:moveTo>
                  <a:pt x="131318" y="215646"/>
                </a:moveTo>
                <a:lnTo>
                  <a:pt x="131318" y="196977"/>
                </a:lnTo>
                <a:lnTo>
                  <a:pt x="112522" y="187579"/>
                </a:lnTo>
                <a:lnTo>
                  <a:pt x="0" y="159384"/>
                </a:lnTo>
                <a:lnTo>
                  <a:pt x="0" y="0"/>
                </a:lnTo>
                <a:lnTo>
                  <a:pt x="0" y="225044"/>
                </a:lnTo>
                <a:lnTo>
                  <a:pt x="93726" y="253237"/>
                </a:lnTo>
                <a:lnTo>
                  <a:pt x="121920" y="253237"/>
                </a:lnTo>
                <a:lnTo>
                  <a:pt x="131318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67" name="Freeform 10367"/>
          <p:cNvSpPr/>
          <p:nvPr/>
        </p:nvSpPr>
        <p:spPr>
          <a:xfrm rot="-5400000" flipH="0" flipV="0">
            <a:off x="27688807" y="18261845"/>
            <a:ext cx="108209" cy="67055"/>
          </a:xfrm>
          <a:custGeom>
            <a:pathLst>
              <a:path w="665860" h="412623">
                <a:moveTo>
                  <a:pt x="665860" y="300101"/>
                </a:moveTo>
                <a:lnTo>
                  <a:pt x="665860" y="281305"/>
                </a:lnTo>
                <a:lnTo>
                  <a:pt x="647064" y="271906"/>
                </a:lnTo>
                <a:lnTo>
                  <a:pt x="178181" y="9398"/>
                </a:lnTo>
                <a:lnTo>
                  <a:pt x="168909" y="0"/>
                </a:lnTo>
                <a:lnTo>
                  <a:pt x="159384" y="0"/>
                </a:lnTo>
                <a:lnTo>
                  <a:pt x="140715" y="9398"/>
                </a:lnTo>
                <a:lnTo>
                  <a:pt x="140715" y="18668"/>
                </a:lnTo>
                <a:lnTo>
                  <a:pt x="131317" y="37464"/>
                </a:lnTo>
                <a:lnTo>
                  <a:pt x="131317" y="234441"/>
                </a:lnTo>
                <a:lnTo>
                  <a:pt x="37591" y="206248"/>
                </a:lnTo>
                <a:lnTo>
                  <a:pt x="18796" y="215646"/>
                </a:lnTo>
                <a:lnTo>
                  <a:pt x="0" y="225043"/>
                </a:lnTo>
                <a:lnTo>
                  <a:pt x="0" y="243839"/>
                </a:lnTo>
                <a:lnTo>
                  <a:pt x="9398" y="262508"/>
                </a:lnTo>
                <a:lnTo>
                  <a:pt x="28193" y="271906"/>
                </a:lnTo>
                <a:lnTo>
                  <a:pt x="131317" y="300101"/>
                </a:lnTo>
                <a:lnTo>
                  <a:pt x="131317" y="375031"/>
                </a:lnTo>
                <a:lnTo>
                  <a:pt x="140715" y="393827"/>
                </a:lnTo>
                <a:lnTo>
                  <a:pt x="149986" y="412623"/>
                </a:lnTo>
                <a:lnTo>
                  <a:pt x="187579" y="412623"/>
                </a:lnTo>
                <a:lnTo>
                  <a:pt x="196977" y="393827"/>
                </a:lnTo>
                <a:lnTo>
                  <a:pt x="196977" y="93726"/>
                </a:lnTo>
                <a:lnTo>
                  <a:pt x="618998" y="328167"/>
                </a:lnTo>
                <a:lnTo>
                  <a:pt x="647064" y="328167"/>
                </a:lnTo>
                <a:lnTo>
                  <a:pt x="656462" y="31877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68" name="Freeform 10368"/>
          <p:cNvSpPr/>
          <p:nvPr/>
        </p:nvSpPr>
        <p:spPr>
          <a:xfrm rot="-5400000" flipH="0" flipV="0">
            <a:off x="27790917" y="18334999"/>
            <a:ext cx="16758" cy="12197"/>
          </a:xfrm>
          <a:custGeom>
            <a:pathLst>
              <a:path w="103124" h="75057">
                <a:moveTo>
                  <a:pt x="46862" y="9398"/>
                </a:moveTo>
                <a:lnTo>
                  <a:pt x="75057" y="18795"/>
                </a:lnTo>
                <a:lnTo>
                  <a:pt x="93853" y="18795"/>
                </a:lnTo>
                <a:lnTo>
                  <a:pt x="103124" y="37464"/>
                </a:lnTo>
                <a:lnTo>
                  <a:pt x="103124" y="46862"/>
                </a:lnTo>
                <a:lnTo>
                  <a:pt x="93853" y="65659"/>
                </a:lnTo>
                <a:lnTo>
                  <a:pt x="84455" y="75057"/>
                </a:lnTo>
                <a:lnTo>
                  <a:pt x="56260" y="75057"/>
                </a:lnTo>
                <a:lnTo>
                  <a:pt x="28193" y="65659"/>
                </a:lnTo>
                <a:lnTo>
                  <a:pt x="9398" y="56260"/>
                </a:lnTo>
                <a:lnTo>
                  <a:pt x="0" y="46862"/>
                </a:lnTo>
                <a:lnTo>
                  <a:pt x="0" y="18795"/>
                </a:lnTo>
                <a:lnTo>
                  <a:pt x="18796" y="9398"/>
                </a:lnTo>
                <a:lnTo>
                  <a:pt x="28193" y="0"/>
                </a:lnTo>
                <a:lnTo>
                  <a:pt x="46862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69" name="Freeform 10369"/>
          <p:cNvSpPr/>
          <p:nvPr/>
        </p:nvSpPr>
        <p:spPr>
          <a:xfrm rot="-5400000" flipH="0" flipV="0">
            <a:off x="27810720" y="18257284"/>
            <a:ext cx="108209" cy="76178"/>
          </a:xfrm>
          <a:custGeom>
            <a:pathLst>
              <a:path w="665860" h="468757">
                <a:moveTo>
                  <a:pt x="665860" y="440689"/>
                </a:moveTo>
                <a:lnTo>
                  <a:pt x="665860" y="187452"/>
                </a:lnTo>
                <a:lnTo>
                  <a:pt x="656462" y="178054"/>
                </a:lnTo>
                <a:lnTo>
                  <a:pt x="637666" y="168783"/>
                </a:lnTo>
                <a:lnTo>
                  <a:pt x="375157" y="93726"/>
                </a:lnTo>
                <a:lnTo>
                  <a:pt x="356361" y="93726"/>
                </a:lnTo>
                <a:lnTo>
                  <a:pt x="346963" y="103124"/>
                </a:lnTo>
                <a:lnTo>
                  <a:pt x="337565" y="112521"/>
                </a:lnTo>
                <a:lnTo>
                  <a:pt x="328295" y="121792"/>
                </a:lnTo>
                <a:lnTo>
                  <a:pt x="328295" y="309371"/>
                </a:lnTo>
                <a:lnTo>
                  <a:pt x="318897" y="318769"/>
                </a:lnTo>
                <a:lnTo>
                  <a:pt x="300101" y="328167"/>
                </a:lnTo>
                <a:lnTo>
                  <a:pt x="290703" y="337565"/>
                </a:lnTo>
                <a:lnTo>
                  <a:pt x="253237" y="337565"/>
                </a:lnTo>
                <a:lnTo>
                  <a:pt x="234441" y="328167"/>
                </a:lnTo>
                <a:lnTo>
                  <a:pt x="168909" y="309371"/>
                </a:lnTo>
                <a:lnTo>
                  <a:pt x="159384" y="309371"/>
                </a:lnTo>
                <a:lnTo>
                  <a:pt x="140715" y="300101"/>
                </a:lnTo>
                <a:lnTo>
                  <a:pt x="121920" y="290703"/>
                </a:lnTo>
                <a:lnTo>
                  <a:pt x="103124" y="281305"/>
                </a:lnTo>
                <a:lnTo>
                  <a:pt x="93853" y="271907"/>
                </a:lnTo>
                <a:lnTo>
                  <a:pt x="84455" y="253110"/>
                </a:lnTo>
                <a:lnTo>
                  <a:pt x="75057" y="243712"/>
                </a:lnTo>
                <a:lnTo>
                  <a:pt x="75057" y="225043"/>
                </a:lnTo>
                <a:lnTo>
                  <a:pt x="65658" y="206248"/>
                </a:lnTo>
                <a:lnTo>
                  <a:pt x="65658" y="18668"/>
                </a:lnTo>
                <a:lnTo>
                  <a:pt x="56260" y="9270"/>
                </a:lnTo>
                <a:lnTo>
                  <a:pt x="37591" y="0"/>
                </a:lnTo>
                <a:lnTo>
                  <a:pt x="18796" y="9270"/>
                </a:lnTo>
                <a:lnTo>
                  <a:pt x="0" y="18668"/>
                </a:lnTo>
                <a:lnTo>
                  <a:pt x="0" y="215645"/>
                </a:lnTo>
                <a:lnTo>
                  <a:pt x="9398" y="234314"/>
                </a:lnTo>
                <a:lnTo>
                  <a:pt x="9398" y="253110"/>
                </a:lnTo>
                <a:lnTo>
                  <a:pt x="18796" y="271907"/>
                </a:lnTo>
                <a:lnTo>
                  <a:pt x="18796" y="281305"/>
                </a:lnTo>
                <a:lnTo>
                  <a:pt x="28193" y="300101"/>
                </a:lnTo>
                <a:lnTo>
                  <a:pt x="37591" y="309371"/>
                </a:lnTo>
                <a:lnTo>
                  <a:pt x="56260" y="328167"/>
                </a:lnTo>
                <a:lnTo>
                  <a:pt x="65658" y="337565"/>
                </a:lnTo>
                <a:lnTo>
                  <a:pt x="84455" y="346963"/>
                </a:lnTo>
                <a:lnTo>
                  <a:pt x="103124" y="356361"/>
                </a:lnTo>
                <a:lnTo>
                  <a:pt x="121920" y="365633"/>
                </a:lnTo>
                <a:lnTo>
                  <a:pt x="140715" y="375031"/>
                </a:lnTo>
                <a:lnTo>
                  <a:pt x="168909" y="384429"/>
                </a:lnTo>
                <a:lnTo>
                  <a:pt x="234441" y="403225"/>
                </a:lnTo>
                <a:lnTo>
                  <a:pt x="272033" y="403225"/>
                </a:lnTo>
                <a:lnTo>
                  <a:pt x="290703" y="403225"/>
                </a:lnTo>
                <a:lnTo>
                  <a:pt x="309499" y="393827"/>
                </a:lnTo>
                <a:lnTo>
                  <a:pt x="328295" y="393827"/>
                </a:lnTo>
                <a:lnTo>
                  <a:pt x="346963" y="384429"/>
                </a:lnTo>
                <a:lnTo>
                  <a:pt x="365759" y="365633"/>
                </a:lnTo>
                <a:lnTo>
                  <a:pt x="375157" y="346963"/>
                </a:lnTo>
                <a:lnTo>
                  <a:pt x="384556" y="337565"/>
                </a:lnTo>
                <a:lnTo>
                  <a:pt x="393827" y="318769"/>
                </a:lnTo>
                <a:lnTo>
                  <a:pt x="393827" y="290703"/>
                </a:lnTo>
                <a:lnTo>
                  <a:pt x="403225" y="271907"/>
                </a:lnTo>
                <a:lnTo>
                  <a:pt x="403225" y="168783"/>
                </a:lnTo>
                <a:lnTo>
                  <a:pt x="600202" y="225043"/>
                </a:lnTo>
                <a:lnTo>
                  <a:pt x="600202" y="459485"/>
                </a:lnTo>
                <a:lnTo>
                  <a:pt x="609600" y="468757"/>
                </a:lnTo>
                <a:lnTo>
                  <a:pt x="647064" y="468757"/>
                </a:lnTo>
                <a:lnTo>
                  <a:pt x="656462" y="45948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70" name="Freeform 10370"/>
          <p:cNvSpPr/>
          <p:nvPr/>
        </p:nvSpPr>
        <p:spPr>
          <a:xfrm rot="-5400000" flipH="0" flipV="0">
            <a:off x="27894535" y="18261845"/>
            <a:ext cx="97539" cy="77725"/>
          </a:xfrm>
          <a:custGeom>
            <a:pathLst>
              <a:path w="600202" h="478281">
                <a:moveTo>
                  <a:pt x="600202" y="459612"/>
                </a:moveTo>
                <a:lnTo>
                  <a:pt x="600202" y="328295"/>
                </a:lnTo>
                <a:lnTo>
                  <a:pt x="600202" y="337693"/>
                </a:lnTo>
                <a:lnTo>
                  <a:pt x="590804" y="365759"/>
                </a:lnTo>
                <a:lnTo>
                  <a:pt x="590804" y="375157"/>
                </a:lnTo>
                <a:lnTo>
                  <a:pt x="581406" y="393954"/>
                </a:lnTo>
                <a:lnTo>
                  <a:pt x="562736" y="403352"/>
                </a:lnTo>
                <a:lnTo>
                  <a:pt x="553338" y="403352"/>
                </a:lnTo>
                <a:lnTo>
                  <a:pt x="534542" y="412750"/>
                </a:lnTo>
                <a:lnTo>
                  <a:pt x="515874" y="412750"/>
                </a:lnTo>
                <a:lnTo>
                  <a:pt x="497078" y="403352"/>
                </a:lnTo>
                <a:lnTo>
                  <a:pt x="478282" y="393954"/>
                </a:lnTo>
                <a:lnTo>
                  <a:pt x="468883" y="384555"/>
                </a:lnTo>
                <a:lnTo>
                  <a:pt x="450214" y="365759"/>
                </a:lnTo>
                <a:lnTo>
                  <a:pt x="56260" y="9398"/>
                </a:lnTo>
                <a:lnTo>
                  <a:pt x="37591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328295"/>
                </a:lnTo>
                <a:lnTo>
                  <a:pt x="18796" y="337693"/>
                </a:lnTo>
                <a:lnTo>
                  <a:pt x="37591" y="347090"/>
                </a:lnTo>
                <a:lnTo>
                  <a:pt x="46862" y="337693"/>
                </a:lnTo>
                <a:lnTo>
                  <a:pt x="65658" y="328295"/>
                </a:lnTo>
                <a:lnTo>
                  <a:pt x="65658" y="112649"/>
                </a:lnTo>
                <a:lnTo>
                  <a:pt x="403225" y="412750"/>
                </a:lnTo>
                <a:lnTo>
                  <a:pt x="403225" y="422021"/>
                </a:lnTo>
                <a:lnTo>
                  <a:pt x="422021" y="440816"/>
                </a:lnTo>
                <a:lnTo>
                  <a:pt x="440816" y="450214"/>
                </a:lnTo>
                <a:lnTo>
                  <a:pt x="459612" y="459612"/>
                </a:lnTo>
                <a:lnTo>
                  <a:pt x="478282" y="468883"/>
                </a:lnTo>
                <a:lnTo>
                  <a:pt x="497078" y="468883"/>
                </a:lnTo>
                <a:lnTo>
                  <a:pt x="515874" y="478281"/>
                </a:lnTo>
                <a:lnTo>
                  <a:pt x="543940" y="478281"/>
                </a:lnTo>
                <a:lnTo>
                  <a:pt x="562736" y="468883"/>
                </a:lnTo>
                <a:lnTo>
                  <a:pt x="581406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71" name="Freeform 10371"/>
          <p:cNvSpPr/>
          <p:nvPr/>
        </p:nvSpPr>
        <p:spPr>
          <a:xfrm rot="-5400000" flipH="0" flipV="0">
            <a:off x="27939506" y="18229070"/>
            <a:ext cx="27428" cy="51824"/>
          </a:xfrm>
          <a:custGeom>
            <a:pathLst>
              <a:path w="168782" h="318897">
                <a:moveTo>
                  <a:pt x="168782" y="206375"/>
                </a:moveTo>
                <a:lnTo>
                  <a:pt x="168782" y="168784"/>
                </a:lnTo>
                <a:lnTo>
                  <a:pt x="159384" y="140716"/>
                </a:lnTo>
                <a:lnTo>
                  <a:pt x="159384" y="121920"/>
                </a:lnTo>
                <a:lnTo>
                  <a:pt x="149986" y="103124"/>
                </a:lnTo>
                <a:lnTo>
                  <a:pt x="140588" y="93726"/>
                </a:lnTo>
                <a:lnTo>
                  <a:pt x="131318" y="75058"/>
                </a:lnTo>
                <a:lnTo>
                  <a:pt x="121920" y="65660"/>
                </a:lnTo>
                <a:lnTo>
                  <a:pt x="103124" y="46864"/>
                </a:lnTo>
                <a:lnTo>
                  <a:pt x="93726" y="37465"/>
                </a:lnTo>
                <a:lnTo>
                  <a:pt x="75056" y="18796"/>
                </a:lnTo>
                <a:lnTo>
                  <a:pt x="56260" y="9398"/>
                </a:lnTo>
                <a:lnTo>
                  <a:pt x="56260" y="0"/>
                </a:lnTo>
                <a:lnTo>
                  <a:pt x="28067" y="0"/>
                </a:lnTo>
                <a:lnTo>
                  <a:pt x="9398" y="9398"/>
                </a:lnTo>
                <a:lnTo>
                  <a:pt x="0" y="28194"/>
                </a:lnTo>
                <a:lnTo>
                  <a:pt x="0" y="37465"/>
                </a:lnTo>
                <a:lnTo>
                  <a:pt x="9398" y="56262"/>
                </a:lnTo>
                <a:lnTo>
                  <a:pt x="28067" y="65660"/>
                </a:lnTo>
                <a:lnTo>
                  <a:pt x="37464" y="75058"/>
                </a:lnTo>
                <a:lnTo>
                  <a:pt x="56260" y="93726"/>
                </a:lnTo>
                <a:lnTo>
                  <a:pt x="75056" y="121920"/>
                </a:lnTo>
                <a:lnTo>
                  <a:pt x="84328" y="140716"/>
                </a:lnTo>
                <a:lnTo>
                  <a:pt x="93726" y="149988"/>
                </a:lnTo>
                <a:lnTo>
                  <a:pt x="103124" y="168784"/>
                </a:lnTo>
                <a:lnTo>
                  <a:pt x="103124" y="318897"/>
                </a:lnTo>
                <a:lnTo>
                  <a:pt x="121920" y="309499"/>
                </a:lnTo>
                <a:lnTo>
                  <a:pt x="131318" y="290704"/>
                </a:lnTo>
                <a:lnTo>
                  <a:pt x="149986" y="281306"/>
                </a:lnTo>
                <a:lnTo>
                  <a:pt x="159384" y="262637"/>
                </a:lnTo>
                <a:lnTo>
                  <a:pt x="159384" y="243840"/>
                </a:lnTo>
                <a:lnTo>
                  <a:pt x="168782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72" name="Freeform 10372"/>
          <p:cNvSpPr/>
          <p:nvPr/>
        </p:nvSpPr>
        <p:spPr>
          <a:xfrm rot="-5400000" flipH="0" flipV="0">
            <a:off x="27693378" y="18508737"/>
            <a:ext cx="108209" cy="76198"/>
          </a:xfrm>
          <a:custGeom>
            <a:pathLst>
              <a:path w="665860" h="468883">
                <a:moveTo>
                  <a:pt x="665860" y="440689"/>
                </a:moveTo>
                <a:lnTo>
                  <a:pt x="665860" y="187579"/>
                </a:lnTo>
                <a:lnTo>
                  <a:pt x="656463" y="178181"/>
                </a:lnTo>
                <a:lnTo>
                  <a:pt x="637794" y="168782"/>
                </a:lnTo>
                <a:lnTo>
                  <a:pt x="375157" y="93726"/>
                </a:lnTo>
                <a:lnTo>
                  <a:pt x="356489" y="93726"/>
                </a:lnTo>
                <a:lnTo>
                  <a:pt x="347091" y="103124"/>
                </a:lnTo>
                <a:lnTo>
                  <a:pt x="337693" y="112522"/>
                </a:lnTo>
                <a:lnTo>
                  <a:pt x="328295" y="121920"/>
                </a:lnTo>
                <a:lnTo>
                  <a:pt x="328295" y="309372"/>
                </a:lnTo>
                <a:lnTo>
                  <a:pt x="318897" y="318770"/>
                </a:lnTo>
                <a:lnTo>
                  <a:pt x="300227" y="328167"/>
                </a:lnTo>
                <a:lnTo>
                  <a:pt x="290702" y="337565"/>
                </a:lnTo>
                <a:lnTo>
                  <a:pt x="253238" y="337565"/>
                </a:lnTo>
                <a:lnTo>
                  <a:pt x="234442" y="328167"/>
                </a:lnTo>
                <a:lnTo>
                  <a:pt x="168909" y="309372"/>
                </a:lnTo>
                <a:lnTo>
                  <a:pt x="159511" y="309372"/>
                </a:lnTo>
                <a:lnTo>
                  <a:pt x="140716" y="300101"/>
                </a:lnTo>
                <a:lnTo>
                  <a:pt x="121920" y="290703"/>
                </a:lnTo>
                <a:lnTo>
                  <a:pt x="103250" y="281305"/>
                </a:lnTo>
                <a:lnTo>
                  <a:pt x="93852" y="271906"/>
                </a:lnTo>
                <a:lnTo>
                  <a:pt x="84454" y="253110"/>
                </a:lnTo>
                <a:lnTo>
                  <a:pt x="75056" y="243839"/>
                </a:lnTo>
                <a:lnTo>
                  <a:pt x="75056" y="225043"/>
                </a:lnTo>
                <a:lnTo>
                  <a:pt x="65658" y="206248"/>
                </a:lnTo>
                <a:lnTo>
                  <a:pt x="65658" y="18668"/>
                </a:lnTo>
                <a:lnTo>
                  <a:pt x="56388" y="9398"/>
                </a:lnTo>
                <a:lnTo>
                  <a:pt x="37592" y="0"/>
                </a:lnTo>
                <a:lnTo>
                  <a:pt x="18796" y="9398"/>
                </a:lnTo>
                <a:lnTo>
                  <a:pt x="0" y="18668"/>
                </a:lnTo>
                <a:lnTo>
                  <a:pt x="0" y="215646"/>
                </a:lnTo>
                <a:lnTo>
                  <a:pt x="9398" y="234441"/>
                </a:lnTo>
                <a:lnTo>
                  <a:pt x="9398" y="253110"/>
                </a:lnTo>
                <a:lnTo>
                  <a:pt x="18796" y="271906"/>
                </a:lnTo>
                <a:lnTo>
                  <a:pt x="18796" y="281305"/>
                </a:lnTo>
                <a:lnTo>
                  <a:pt x="28194" y="300101"/>
                </a:lnTo>
                <a:lnTo>
                  <a:pt x="37592" y="309372"/>
                </a:lnTo>
                <a:lnTo>
                  <a:pt x="56388" y="328167"/>
                </a:lnTo>
                <a:lnTo>
                  <a:pt x="65658" y="337565"/>
                </a:lnTo>
                <a:lnTo>
                  <a:pt x="84454" y="346963"/>
                </a:lnTo>
                <a:lnTo>
                  <a:pt x="103250" y="356361"/>
                </a:lnTo>
                <a:lnTo>
                  <a:pt x="121920" y="365632"/>
                </a:lnTo>
                <a:lnTo>
                  <a:pt x="140716" y="375031"/>
                </a:lnTo>
                <a:lnTo>
                  <a:pt x="168909" y="384429"/>
                </a:lnTo>
                <a:lnTo>
                  <a:pt x="234442" y="403225"/>
                </a:lnTo>
                <a:lnTo>
                  <a:pt x="272033" y="403225"/>
                </a:lnTo>
                <a:lnTo>
                  <a:pt x="290702" y="403225"/>
                </a:lnTo>
                <a:lnTo>
                  <a:pt x="309499" y="393827"/>
                </a:lnTo>
                <a:lnTo>
                  <a:pt x="328295" y="393827"/>
                </a:lnTo>
                <a:lnTo>
                  <a:pt x="347091" y="384429"/>
                </a:lnTo>
                <a:lnTo>
                  <a:pt x="365759" y="365632"/>
                </a:lnTo>
                <a:lnTo>
                  <a:pt x="375157" y="346963"/>
                </a:lnTo>
                <a:lnTo>
                  <a:pt x="384555" y="337565"/>
                </a:lnTo>
                <a:lnTo>
                  <a:pt x="393953" y="318770"/>
                </a:lnTo>
                <a:lnTo>
                  <a:pt x="393953" y="290703"/>
                </a:lnTo>
                <a:lnTo>
                  <a:pt x="403351" y="271906"/>
                </a:lnTo>
                <a:lnTo>
                  <a:pt x="403351" y="168782"/>
                </a:lnTo>
                <a:lnTo>
                  <a:pt x="600201" y="225043"/>
                </a:lnTo>
                <a:lnTo>
                  <a:pt x="600201" y="459485"/>
                </a:lnTo>
                <a:lnTo>
                  <a:pt x="609600" y="468883"/>
                </a:lnTo>
                <a:lnTo>
                  <a:pt x="647192" y="468883"/>
                </a:lnTo>
                <a:lnTo>
                  <a:pt x="656463" y="45948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73" name="Freeform 10373"/>
          <p:cNvSpPr/>
          <p:nvPr/>
        </p:nvSpPr>
        <p:spPr>
          <a:xfrm rot="-5400000" flipH="0" flipV="0">
            <a:off x="27786335" y="18586464"/>
            <a:ext cx="16779" cy="12176"/>
          </a:xfrm>
          <a:custGeom>
            <a:pathLst>
              <a:path w="103250" h="74929">
                <a:moveTo>
                  <a:pt x="46990" y="9271"/>
                </a:moveTo>
                <a:lnTo>
                  <a:pt x="75056" y="18669"/>
                </a:lnTo>
                <a:lnTo>
                  <a:pt x="93852" y="18669"/>
                </a:lnTo>
                <a:lnTo>
                  <a:pt x="103250" y="37465"/>
                </a:lnTo>
                <a:lnTo>
                  <a:pt x="103250" y="46862"/>
                </a:lnTo>
                <a:lnTo>
                  <a:pt x="93852" y="65531"/>
                </a:lnTo>
                <a:lnTo>
                  <a:pt x="84454" y="74929"/>
                </a:lnTo>
                <a:lnTo>
                  <a:pt x="56388" y="74929"/>
                </a:lnTo>
                <a:lnTo>
                  <a:pt x="28194" y="65531"/>
                </a:lnTo>
                <a:lnTo>
                  <a:pt x="9398" y="56260"/>
                </a:lnTo>
                <a:lnTo>
                  <a:pt x="0" y="46862"/>
                </a:lnTo>
                <a:lnTo>
                  <a:pt x="0" y="18669"/>
                </a:lnTo>
                <a:lnTo>
                  <a:pt x="18796" y="9271"/>
                </a:lnTo>
                <a:lnTo>
                  <a:pt x="28194" y="0"/>
                </a:lnTo>
                <a:lnTo>
                  <a:pt x="46990" y="92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74" name="Freeform 10374"/>
          <p:cNvSpPr/>
          <p:nvPr/>
        </p:nvSpPr>
        <p:spPr>
          <a:xfrm rot="-5400000" flipH="0" flipV="0">
            <a:off x="27812248" y="18513309"/>
            <a:ext cx="97539" cy="77725"/>
          </a:xfrm>
          <a:custGeom>
            <a:pathLst>
              <a:path w="600201" h="478281">
                <a:moveTo>
                  <a:pt x="600201" y="459485"/>
                </a:moveTo>
                <a:lnTo>
                  <a:pt x="600201" y="328295"/>
                </a:lnTo>
                <a:lnTo>
                  <a:pt x="600201" y="337565"/>
                </a:lnTo>
                <a:lnTo>
                  <a:pt x="590930" y="365759"/>
                </a:lnTo>
                <a:lnTo>
                  <a:pt x="590930" y="375157"/>
                </a:lnTo>
                <a:lnTo>
                  <a:pt x="581532" y="393827"/>
                </a:lnTo>
                <a:lnTo>
                  <a:pt x="562736" y="403225"/>
                </a:lnTo>
                <a:lnTo>
                  <a:pt x="553339" y="403225"/>
                </a:lnTo>
                <a:lnTo>
                  <a:pt x="534543" y="412623"/>
                </a:lnTo>
                <a:lnTo>
                  <a:pt x="515874" y="412623"/>
                </a:lnTo>
                <a:lnTo>
                  <a:pt x="497077" y="403225"/>
                </a:lnTo>
                <a:lnTo>
                  <a:pt x="478281" y="393827"/>
                </a:lnTo>
                <a:lnTo>
                  <a:pt x="468883" y="384555"/>
                </a:lnTo>
                <a:lnTo>
                  <a:pt x="450215" y="365759"/>
                </a:lnTo>
                <a:lnTo>
                  <a:pt x="56388" y="9398"/>
                </a:lnTo>
                <a:lnTo>
                  <a:pt x="37592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328295"/>
                </a:lnTo>
                <a:lnTo>
                  <a:pt x="18796" y="337565"/>
                </a:lnTo>
                <a:lnTo>
                  <a:pt x="37592" y="346963"/>
                </a:lnTo>
                <a:lnTo>
                  <a:pt x="46990" y="337565"/>
                </a:lnTo>
                <a:lnTo>
                  <a:pt x="65658" y="328295"/>
                </a:lnTo>
                <a:lnTo>
                  <a:pt x="65658" y="112522"/>
                </a:lnTo>
                <a:lnTo>
                  <a:pt x="403351" y="412623"/>
                </a:lnTo>
                <a:lnTo>
                  <a:pt x="403351" y="422021"/>
                </a:lnTo>
                <a:lnTo>
                  <a:pt x="422021" y="440689"/>
                </a:lnTo>
                <a:lnTo>
                  <a:pt x="440817" y="450087"/>
                </a:lnTo>
                <a:lnTo>
                  <a:pt x="459613" y="459485"/>
                </a:lnTo>
                <a:lnTo>
                  <a:pt x="478281" y="468883"/>
                </a:lnTo>
                <a:lnTo>
                  <a:pt x="497077" y="468883"/>
                </a:lnTo>
                <a:lnTo>
                  <a:pt x="515874" y="478281"/>
                </a:lnTo>
                <a:lnTo>
                  <a:pt x="543941" y="478281"/>
                </a:lnTo>
                <a:lnTo>
                  <a:pt x="562736" y="468883"/>
                </a:lnTo>
                <a:lnTo>
                  <a:pt x="581532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75" name="Freeform 10375"/>
          <p:cNvSpPr/>
          <p:nvPr/>
        </p:nvSpPr>
        <p:spPr>
          <a:xfrm rot="-5400000" flipH="0" flipV="0">
            <a:off x="27857208" y="18480545"/>
            <a:ext cx="27429" cy="51803"/>
          </a:xfrm>
          <a:custGeom>
            <a:pathLst>
              <a:path w="168783" h="318770">
                <a:moveTo>
                  <a:pt x="168783" y="206248"/>
                </a:moveTo>
                <a:lnTo>
                  <a:pt x="168783" y="168784"/>
                </a:lnTo>
                <a:lnTo>
                  <a:pt x="159386" y="140589"/>
                </a:lnTo>
                <a:lnTo>
                  <a:pt x="159386" y="121793"/>
                </a:lnTo>
                <a:lnTo>
                  <a:pt x="150115" y="103124"/>
                </a:lnTo>
                <a:lnTo>
                  <a:pt x="140717" y="93727"/>
                </a:lnTo>
                <a:lnTo>
                  <a:pt x="131319" y="74931"/>
                </a:lnTo>
                <a:lnTo>
                  <a:pt x="121921" y="65533"/>
                </a:lnTo>
                <a:lnTo>
                  <a:pt x="103124" y="46863"/>
                </a:lnTo>
                <a:lnTo>
                  <a:pt x="93853" y="37465"/>
                </a:lnTo>
                <a:lnTo>
                  <a:pt x="75057" y="18669"/>
                </a:lnTo>
                <a:lnTo>
                  <a:pt x="56262" y="9271"/>
                </a:lnTo>
                <a:lnTo>
                  <a:pt x="56262" y="0"/>
                </a:lnTo>
                <a:lnTo>
                  <a:pt x="28068" y="0"/>
                </a:lnTo>
                <a:lnTo>
                  <a:pt x="9398" y="9271"/>
                </a:lnTo>
                <a:lnTo>
                  <a:pt x="0" y="28067"/>
                </a:lnTo>
                <a:lnTo>
                  <a:pt x="0" y="37465"/>
                </a:lnTo>
                <a:lnTo>
                  <a:pt x="9398" y="56262"/>
                </a:lnTo>
                <a:lnTo>
                  <a:pt x="28068" y="65533"/>
                </a:lnTo>
                <a:lnTo>
                  <a:pt x="37466" y="74931"/>
                </a:lnTo>
                <a:lnTo>
                  <a:pt x="56262" y="93727"/>
                </a:lnTo>
                <a:lnTo>
                  <a:pt x="75057" y="121793"/>
                </a:lnTo>
                <a:lnTo>
                  <a:pt x="84455" y="140589"/>
                </a:lnTo>
                <a:lnTo>
                  <a:pt x="93853" y="149988"/>
                </a:lnTo>
                <a:lnTo>
                  <a:pt x="103124" y="168784"/>
                </a:lnTo>
                <a:lnTo>
                  <a:pt x="103124" y="318770"/>
                </a:lnTo>
                <a:lnTo>
                  <a:pt x="121921" y="309372"/>
                </a:lnTo>
                <a:lnTo>
                  <a:pt x="131319" y="290704"/>
                </a:lnTo>
                <a:lnTo>
                  <a:pt x="150115" y="281306"/>
                </a:lnTo>
                <a:lnTo>
                  <a:pt x="159386" y="262510"/>
                </a:lnTo>
                <a:lnTo>
                  <a:pt x="159386" y="243840"/>
                </a:lnTo>
                <a:lnTo>
                  <a:pt x="168783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76" name="Freeform 10376"/>
          <p:cNvSpPr/>
          <p:nvPr/>
        </p:nvSpPr>
        <p:spPr>
          <a:xfrm rot="-5400000" flipH="0" flipV="0">
            <a:off x="27883874" y="18508737"/>
            <a:ext cx="108209" cy="76198"/>
          </a:xfrm>
          <a:custGeom>
            <a:pathLst>
              <a:path w="665860" h="468884">
                <a:moveTo>
                  <a:pt x="665860" y="440818"/>
                </a:moveTo>
                <a:lnTo>
                  <a:pt x="665860" y="187579"/>
                </a:lnTo>
                <a:lnTo>
                  <a:pt x="656463" y="178181"/>
                </a:lnTo>
                <a:lnTo>
                  <a:pt x="637794" y="168783"/>
                </a:lnTo>
                <a:lnTo>
                  <a:pt x="375157" y="93726"/>
                </a:lnTo>
                <a:lnTo>
                  <a:pt x="356489" y="93726"/>
                </a:lnTo>
                <a:lnTo>
                  <a:pt x="347091" y="103124"/>
                </a:lnTo>
                <a:lnTo>
                  <a:pt x="337693" y="112522"/>
                </a:lnTo>
                <a:lnTo>
                  <a:pt x="328295" y="121921"/>
                </a:lnTo>
                <a:lnTo>
                  <a:pt x="328295" y="309499"/>
                </a:lnTo>
                <a:lnTo>
                  <a:pt x="318897" y="318771"/>
                </a:lnTo>
                <a:lnTo>
                  <a:pt x="300227" y="328169"/>
                </a:lnTo>
                <a:lnTo>
                  <a:pt x="290702" y="337567"/>
                </a:lnTo>
                <a:lnTo>
                  <a:pt x="253238" y="337567"/>
                </a:lnTo>
                <a:lnTo>
                  <a:pt x="234442" y="328169"/>
                </a:lnTo>
                <a:lnTo>
                  <a:pt x="168909" y="309499"/>
                </a:lnTo>
                <a:lnTo>
                  <a:pt x="159511" y="309499"/>
                </a:lnTo>
                <a:lnTo>
                  <a:pt x="140716" y="300101"/>
                </a:lnTo>
                <a:lnTo>
                  <a:pt x="121920" y="290703"/>
                </a:lnTo>
                <a:lnTo>
                  <a:pt x="103250" y="281305"/>
                </a:lnTo>
                <a:lnTo>
                  <a:pt x="93852" y="271907"/>
                </a:lnTo>
                <a:lnTo>
                  <a:pt x="84454" y="253239"/>
                </a:lnTo>
                <a:lnTo>
                  <a:pt x="75056" y="243841"/>
                </a:lnTo>
                <a:lnTo>
                  <a:pt x="75056" y="225045"/>
                </a:lnTo>
                <a:lnTo>
                  <a:pt x="65658" y="206248"/>
                </a:lnTo>
                <a:lnTo>
                  <a:pt x="65658" y="18670"/>
                </a:lnTo>
                <a:lnTo>
                  <a:pt x="56388" y="9398"/>
                </a:lnTo>
                <a:lnTo>
                  <a:pt x="37592" y="0"/>
                </a:lnTo>
                <a:lnTo>
                  <a:pt x="18796" y="9398"/>
                </a:lnTo>
                <a:lnTo>
                  <a:pt x="0" y="18670"/>
                </a:lnTo>
                <a:lnTo>
                  <a:pt x="0" y="215647"/>
                </a:lnTo>
                <a:lnTo>
                  <a:pt x="9398" y="234443"/>
                </a:lnTo>
                <a:lnTo>
                  <a:pt x="9398" y="253239"/>
                </a:lnTo>
                <a:lnTo>
                  <a:pt x="18796" y="271907"/>
                </a:lnTo>
                <a:lnTo>
                  <a:pt x="18796" y="281305"/>
                </a:lnTo>
                <a:lnTo>
                  <a:pt x="28194" y="300101"/>
                </a:lnTo>
                <a:lnTo>
                  <a:pt x="37592" y="309499"/>
                </a:lnTo>
                <a:lnTo>
                  <a:pt x="56388" y="328169"/>
                </a:lnTo>
                <a:lnTo>
                  <a:pt x="65658" y="337567"/>
                </a:lnTo>
                <a:lnTo>
                  <a:pt x="84454" y="346965"/>
                </a:lnTo>
                <a:lnTo>
                  <a:pt x="103250" y="356363"/>
                </a:lnTo>
                <a:lnTo>
                  <a:pt x="121920" y="365761"/>
                </a:lnTo>
                <a:lnTo>
                  <a:pt x="140716" y="375158"/>
                </a:lnTo>
                <a:lnTo>
                  <a:pt x="168909" y="384556"/>
                </a:lnTo>
                <a:lnTo>
                  <a:pt x="234442" y="403225"/>
                </a:lnTo>
                <a:lnTo>
                  <a:pt x="272033" y="403225"/>
                </a:lnTo>
                <a:lnTo>
                  <a:pt x="290702" y="403225"/>
                </a:lnTo>
                <a:lnTo>
                  <a:pt x="309499" y="393827"/>
                </a:lnTo>
                <a:lnTo>
                  <a:pt x="328295" y="393827"/>
                </a:lnTo>
                <a:lnTo>
                  <a:pt x="347091" y="384556"/>
                </a:lnTo>
                <a:lnTo>
                  <a:pt x="365759" y="365761"/>
                </a:lnTo>
                <a:lnTo>
                  <a:pt x="375157" y="346965"/>
                </a:lnTo>
                <a:lnTo>
                  <a:pt x="384555" y="337567"/>
                </a:lnTo>
                <a:lnTo>
                  <a:pt x="393953" y="318771"/>
                </a:lnTo>
                <a:lnTo>
                  <a:pt x="393953" y="290703"/>
                </a:lnTo>
                <a:lnTo>
                  <a:pt x="403351" y="271907"/>
                </a:lnTo>
                <a:lnTo>
                  <a:pt x="403351" y="168783"/>
                </a:lnTo>
                <a:lnTo>
                  <a:pt x="600201" y="225045"/>
                </a:lnTo>
                <a:lnTo>
                  <a:pt x="600201" y="459487"/>
                </a:lnTo>
                <a:lnTo>
                  <a:pt x="609600" y="468884"/>
                </a:lnTo>
                <a:lnTo>
                  <a:pt x="647192" y="468884"/>
                </a:lnTo>
                <a:lnTo>
                  <a:pt x="656463" y="45948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77" name="Freeform 10377"/>
          <p:cNvSpPr/>
          <p:nvPr/>
        </p:nvSpPr>
        <p:spPr>
          <a:xfrm rot="-5400000" flipH="0" flipV="0">
            <a:off x="27745192" y="18804379"/>
            <a:ext cx="45714" cy="35065"/>
          </a:xfrm>
          <a:custGeom>
            <a:pathLst>
              <a:path w="281304" h="215773">
                <a:moveTo>
                  <a:pt x="281304" y="196977"/>
                </a:moveTo>
                <a:lnTo>
                  <a:pt x="271906" y="65660"/>
                </a:lnTo>
                <a:lnTo>
                  <a:pt x="271906" y="112522"/>
                </a:lnTo>
                <a:lnTo>
                  <a:pt x="262508" y="131319"/>
                </a:lnTo>
                <a:lnTo>
                  <a:pt x="243839" y="140717"/>
                </a:lnTo>
                <a:lnTo>
                  <a:pt x="234442" y="150115"/>
                </a:lnTo>
                <a:lnTo>
                  <a:pt x="196977" y="150115"/>
                </a:lnTo>
                <a:lnTo>
                  <a:pt x="178180" y="140717"/>
                </a:lnTo>
                <a:lnTo>
                  <a:pt x="112522" y="121921"/>
                </a:lnTo>
                <a:lnTo>
                  <a:pt x="103124" y="121921"/>
                </a:lnTo>
                <a:lnTo>
                  <a:pt x="84328" y="112522"/>
                </a:lnTo>
                <a:lnTo>
                  <a:pt x="65658" y="112522"/>
                </a:lnTo>
                <a:lnTo>
                  <a:pt x="56260" y="93853"/>
                </a:lnTo>
                <a:lnTo>
                  <a:pt x="37464" y="84455"/>
                </a:lnTo>
                <a:lnTo>
                  <a:pt x="28067" y="75057"/>
                </a:lnTo>
                <a:lnTo>
                  <a:pt x="18669" y="56262"/>
                </a:lnTo>
                <a:lnTo>
                  <a:pt x="18669" y="37593"/>
                </a:lnTo>
                <a:lnTo>
                  <a:pt x="9398" y="18796"/>
                </a:lnTo>
                <a:lnTo>
                  <a:pt x="9398" y="0"/>
                </a:lnTo>
                <a:lnTo>
                  <a:pt x="0" y="140717"/>
                </a:lnTo>
                <a:lnTo>
                  <a:pt x="9398" y="150115"/>
                </a:lnTo>
                <a:lnTo>
                  <a:pt x="28067" y="159513"/>
                </a:lnTo>
                <a:lnTo>
                  <a:pt x="46862" y="168911"/>
                </a:lnTo>
                <a:lnTo>
                  <a:pt x="65658" y="178308"/>
                </a:lnTo>
                <a:lnTo>
                  <a:pt x="84328" y="187579"/>
                </a:lnTo>
                <a:lnTo>
                  <a:pt x="112522" y="196977"/>
                </a:lnTo>
                <a:lnTo>
                  <a:pt x="178180" y="215773"/>
                </a:lnTo>
                <a:lnTo>
                  <a:pt x="253237" y="215773"/>
                </a:lnTo>
                <a:lnTo>
                  <a:pt x="271906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78" name="Freeform 10378"/>
          <p:cNvSpPr/>
          <p:nvPr/>
        </p:nvSpPr>
        <p:spPr>
          <a:xfrm rot="-5400000" flipH="0" flipV="0">
            <a:off x="27739103" y="18755630"/>
            <a:ext cx="35044" cy="33517"/>
          </a:xfrm>
          <a:custGeom>
            <a:pathLst>
              <a:path w="215645" h="206248">
                <a:moveTo>
                  <a:pt x="215645" y="65531"/>
                </a:moveTo>
                <a:lnTo>
                  <a:pt x="196977" y="46862"/>
                </a:lnTo>
                <a:lnTo>
                  <a:pt x="187579" y="37464"/>
                </a:lnTo>
                <a:lnTo>
                  <a:pt x="168783" y="28067"/>
                </a:lnTo>
                <a:lnTo>
                  <a:pt x="150113" y="18669"/>
                </a:lnTo>
                <a:lnTo>
                  <a:pt x="131317" y="9398"/>
                </a:lnTo>
                <a:lnTo>
                  <a:pt x="103251" y="9398"/>
                </a:lnTo>
                <a:lnTo>
                  <a:pt x="93853" y="0"/>
                </a:lnTo>
                <a:lnTo>
                  <a:pt x="56261" y="0"/>
                </a:lnTo>
                <a:lnTo>
                  <a:pt x="28066" y="9398"/>
                </a:lnTo>
                <a:lnTo>
                  <a:pt x="9397" y="9398"/>
                </a:lnTo>
                <a:lnTo>
                  <a:pt x="0" y="18669"/>
                </a:lnTo>
                <a:lnTo>
                  <a:pt x="9397" y="149986"/>
                </a:lnTo>
                <a:lnTo>
                  <a:pt x="9397" y="103124"/>
                </a:lnTo>
                <a:lnTo>
                  <a:pt x="18795" y="84327"/>
                </a:lnTo>
                <a:lnTo>
                  <a:pt x="37464" y="74929"/>
                </a:lnTo>
                <a:lnTo>
                  <a:pt x="46989" y="74929"/>
                </a:lnTo>
                <a:lnTo>
                  <a:pt x="65659" y="65531"/>
                </a:lnTo>
                <a:lnTo>
                  <a:pt x="84455" y="65531"/>
                </a:lnTo>
                <a:lnTo>
                  <a:pt x="103251" y="74929"/>
                </a:lnTo>
                <a:lnTo>
                  <a:pt x="112521" y="74929"/>
                </a:lnTo>
                <a:lnTo>
                  <a:pt x="131317" y="84327"/>
                </a:lnTo>
                <a:lnTo>
                  <a:pt x="150113" y="93726"/>
                </a:lnTo>
                <a:lnTo>
                  <a:pt x="159385" y="103124"/>
                </a:lnTo>
                <a:lnTo>
                  <a:pt x="178181" y="112522"/>
                </a:lnTo>
                <a:lnTo>
                  <a:pt x="187579" y="131191"/>
                </a:lnTo>
                <a:lnTo>
                  <a:pt x="196977" y="140588"/>
                </a:lnTo>
                <a:lnTo>
                  <a:pt x="196977" y="159384"/>
                </a:lnTo>
                <a:lnTo>
                  <a:pt x="206375" y="178053"/>
                </a:lnTo>
                <a:lnTo>
                  <a:pt x="206375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79" name="Freeform 10379"/>
          <p:cNvSpPr/>
          <p:nvPr/>
        </p:nvSpPr>
        <p:spPr>
          <a:xfrm rot="-5400000" flipH="0" flipV="0">
            <a:off x="27707866" y="18763999"/>
            <a:ext cx="108189" cy="71637"/>
          </a:xfrm>
          <a:custGeom>
            <a:pathLst>
              <a:path w="665735" h="440816">
                <a:moveTo>
                  <a:pt x="665735" y="309499"/>
                </a:moveTo>
                <a:lnTo>
                  <a:pt x="665735" y="271907"/>
                </a:lnTo>
                <a:lnTo>
                  <a:pt x="656464" y="253237"/>
                </a:lnTo>
                <a:lnTo>
                  <a:pt x="656464" y="234441"/>
                </a:lnTo>
                <a:lnTo>
                  <a:pt x="647065" y="215646"/>
                </a:lnTo>
                <a:lnTo>
                  <a:pt x="647065" y="196977"/>
                </a:lnTo>
                <a:lnTo>
                  <a:pt x="637667" y="178181"/>
                </a:lnTo>
                <a:lnTo>
                  <a:pt x="628269" y="168782"/>
                </a:lnTo>
                <a:lnTo>
                  <a:pt x="618871" y="159384"/>
                </a:lnTo>
                <a:lnTo>
                  <a:pt x="609473" y="149986"/>
                </a:lnTo>
                <a:lnTo>
                  <a:pt x="600203" y="290703"/>
                </a:lnTo>
                <a:lnTo>
                  <a:pt x="600203" y="300101"/>
                </a:lnTo>
                <a:lnTo>
                  <a:pt x="590805" y="318897"/>
                </a:lnTo>
                <a:lnTo>
                  <a:pt x="590805" y="337565"/>
                </a:lnTo>
                <a:lnTo>
                  <a:pt x="581407" y="356361"/>
                </a:lnTo>
                <a:lnTo>
                  <a:pt x="572009" y="365759"/>
                </a:lnTo>
                <a:lnTo>
                  <a:pt x="487681" y="365759"/>
                </a:lnTo>
                <a:lnTo>
                  <a:pt x="468885" y="356361"/>
                </a:lnTo>
                <a:lnTo>
                  <a:pt x="450089" y="346963"/>
                </a:lnTo>
                <a:lnTo>
                  <a:pt x="440817" y="337565"/>
                </a:lnTo>
                <a:lnTo>
                  <a:pt x="431292" y="328294"/>
                </a:lnTo>
                <a:lnTo>
                  <a:pt x="412623" y="309499"/>
                </a:lnTo>
                <a:lnTo>
                  <a:pt x="412623" y="290703"/>
                </a:lnTo>
                <a:lnTo>
                  <a:pt x="403225" y="271907"/>
                </a:lnTo>
                <a:lnTo>
                  <a:pt x="403225" y="234441"/>
                </a:lnTo>
                <a:lnTo>
                  <a:pt x="393828" y="103124"/>
                </a:lnTo>
                <a:lnTo>
                  <a:pt x="375032" y="121919"/>
                </a:lnTo>
                <a:lnTo>
                  <a:pt x="365761" y="103124"/>
                </a:lnTo>
                <a:lnTo>
                  <a:pt x="356363" y="93853"/>
                </a:lnTo>
                <a:lnTo>
                  <a:pt x="346965" y="75057"/>
                </a:lnTo>
                <a:lnTo>
                  <a:pt x="328168" y="65658"/>
                </a:lnTo>
                <a:lnTo>
                  <a:pt x="309499" y="56260"/>
                </a:lnTo>
                <a:lnTo>
                  <a:pt x="300101" y="46862"/>
                </a:lnTo>
                <a:lnTo>
                  <a:pt x="281306" y="37591"/>
                </a:lnTo>
                <a:lnTo>
                  <a:pt x="253239" y="28193"/>
                </a:lnTo>
                <a:lnTo>
                  <a:pt x="234442" y="18796"/>
                </a:lnTo>
                <a:lnTo>
                  <a:pt x="168784" y="0"/>
                </a:lnTo>
                <a:lnTo>
                  <a:pt x="131191" y="0"/>
                </a:lnTo>
                <a:lnTo>
                  <a:pt x="84329" y="0"/>
                </a:lnTo>
                <a:lnTo>
                  <a:pt x="65660" y="9398"/>
                </a:lnTo>
                <a:lnTo>
                  <a:pt x="56262" y="18796"/>
                </a:lnTo>
                <a:lnTo>
                  <a:pt x="37465" y="37591"/>
                </a:lnTo>
                <a:lnTo>
                  <a:pt x="18669" y="56260"/>
                </a:lnTo>
                <a:lnTo>
                  <a:pt x="9398" y="65658"/>
                </a:lnTo>
                <a:lnTo>
                  <a:pt x="9398" y="84455"/>
                </a:lnTo>
                <a:lnTo>
                  <a:pt x="0" y="103124"/>
                </a:lnTo>
                <a:lnTo>
                  <a:pt x="0" y="178181"/>
                </a:lnTo>
                <a:lnTo>
                  <a:pt x="9398" y="206248"/>
                </a:lnTo>
                <a:lnTo>
                  <a:pt x="9398" y="225043"/>
                </a:lnTo>
                <a:lnTo>
                  <a:pt x="18669" y="243839"/>
                </a:lnTo>
                <a:lnTo>
                  <a:pt x="28067" y="253237"/>
                </a:lnTo>
                <a:lnTo>
                  <a:pt x="37465" y="271907"/>
                </a:lnTo>
                <a:lnTo>
                  <a:pt x="46864" y="271907"/>
                </a:lnTo>
                <a:lnTo>
                  <a:pt x="56262" y="290703"/>
                </a:lnTo>
                <a:lnTo>
                  <a:pt x="65660" y="149986"/>
                </a:lnTo>
                <a:lnTo>
                  <a:pt x="65660" y="112522"/>
                </a:lnTo>
                <a:lnTo>
                  <a:pt x="74931" y="93853"/>
                </a:lnTo>
                <a:lnTo>
                  <a:pt x="84329" y="84455"/>
                </a:lnTo>
                <a:lnTo>
                  <a:pt x="93726" y="75057"/>
                </a:lnTo>
                <a:lnTo>
                  <a:pt x="112522" y="65658"/>
                </a:lnTo>
                <a:lnTo>
                  <a:pt x="168784" y="65658"/>
                </a:lnTo>
                <a:lnTo>
                  <a:pt x="234442" y="84455"/>
                </a:lnTo>
                <a:lnTo>
                  <a:pt x="243840" y="93853"/>
                </a:lnTo>
                <a:lnTo>
                  <a:pt x="262510" y="93853"/>
                </a:lnTo>
                <a:lnTo>
                  <a:pt x="271908" y="103124"/>
                </a:lnTo>
                <a:lnTo>
                  <a:pt x="290704" y="112522"/>
                </a:lnTo>
                <a:lnTo>
                  <a:pt x="300101" y="131317"/>
                </a:lnTo>
                <a:lnTo>
                  <a:pt x="309499" y="140715"/>
                </a:lnTo>
                <a:lnTo>
                  <a:pt x="318770" y="159384"/>
                </a:lnTo>
                <a:lnTo>
                  <a:pt x="328168" y="178181"/>
                </a:lnTo>
                <a:lnTo>
                  <a:pt x="328168" y="215646"/>
                </a:lnTo>
                <a:lnTo>
                  <a:pt x="337566" y="346963"/>
                </a:lnTo>
                <a:lnTo>
                  <a:pt x="356363" y="337565"/>
                </a:lnTo>
                <a:lnTo>
                  <a:pt x="365761" y="346963"/>
                </a:lnTo>
                <a:lnTo>
                  <a:pt x="375032" y="365759"/>
                </a:lnTo>
                <a:lnTo>
                  <a:pt x="384430" y="375157"/>
                </a:lnTo>
                <a:lnTo>
                  <a:pt x="403225" y="384556"/>
                </a:lnTo>
                <a:lnTo>
                  <a:pt x="421894" y="403225"/>
                </a:lnTo>
                <a:lnTo>
                  <a:pt x="431292" y="412623"/>
                </a:lnTo>
                <a:lnTo>
                  <a:pt x="450089" y="422021"/>
                </a:lnTo>
                <a:lnTo>
                  <a:pt x="478283" y="422021"/>
                </a:lnTo>
                <a:lnTo>
                  <a:pt x="497079" y="431418"/>
                </a:lnTo>
                <a:lnTo>
                  <a:pt x="515747" y="440816"/>
                </a:lnTo>
                <a:lnTo>
                  <a:pt x="534543" y="440816"/>
                </a:lnTo>
                <a:lnTo>
                  <a:pt x="562611" y="440816"/>
                </a:lnTo>
                <a:lnTo>
                  <a:pt x="581407" y="431418"/>
                </a:lnTo>
                <a:lnTo>
                  <a:pt x="600203" y="422021"/>
                </a:lnTo>
                <a:lnTo>
                  <a:pt x="609473" y="412623"/>
                </a:lnTo>
                <a:lnTo>
                  <a:pt x="628269" y="403225"/>
                </a:lnTo>
                <a:lnTo>
                  <a:pt x="628269" y="393827"/>
                </a:lnTo>
                <a:lnTo>
                  <a:pt x="647065" y="384556"/>
                </a:lnTo>
                <a:lnTo>
                  <a:pt x="656464" y="365759"/>
                </a:lnTo>
                <a:lnTo>
                  <a:pt x="656464" y="346963"/>
                </a:lnTo>
                <a:lnTo>
                  <a:pt x="665735" y="32829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80" name="Freeform 10380"/>
          <p:cNvSpPr/>
          <p:nvPr/>
        </p:nvSpPr>
        <p:spPr>
          <a:xfrm rot="-5400000" flipH="0" flipV="0">
            <a:off x="27797006" y="18839434"/>
            <a:ext cx="16758" cy="12197"/>
          </a:xfrm>
          <a:custGeom>
            <a:pathLst>
              <a:path w="103124" h="75057">
                <a:moveTo>
                  <a:pt x="46864" y="9398"/>
                </a:moveTo>
                <a:lnTo>
                  <a:pt x="74931" y="18796"/>
                </a:lnTo>
                <a:lnTo>
                  <a:pt x="93726" y="18796"/>
                </a:lnTo>
                <a:lnTo>
                  <a:pt x="103124" y="37593"/>
                </a:lnTo>
                <a:lnTo>
                  <a:pt x="103124" y="46991"/>
                </a:lnTo>
                <a:lnTo>
                  <a:pt x="93726" y="65660"/>
                </a:lnTo>
                <a:lnTo>
                  <a:pt x="84329" y="75057"/>
                </a:lnTo>
                <a:lnTo>
                  <a:pt x="56262" y="75057"/>
                </a:lnTo>
                <a:lnTo>
                  <a:pt x="28067" y="65660"/>
                </a:lnTo>
                <a:lnTo>
                  <a:pt x="9398" y="56262"/>
                </a:lnTo>
                <a:lnTo>
                  <a:pt x="0" y="46991"/>
                </a:lnTo>
                <a:lnTo>
                  <a:pt x="0" y="18796"/>
                </a:lnTo>
                <a:lnTo>
                  <a:pt x="18669" y="9398"/>
                </a:lnTo>
                <a:lnTo>
                  <a:pt x="28067" y="0"/>
                </a:lnTo>
                <a:lnTo>
                  <a:pt x="46864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81" name="Freeform 10381"/>
          <p:cNvSpPr/>
          <p:nvPr/>
        </p:nvSpPr>
        <p:spPr>
          <a:xfrm rot="-5400000" flipH="0" flipV="0">
            <a:off x="27823681" y="18785329"/>
            <a:ext cx="100573" cy="36592"/>
          </a:xfrm>
          <a:custGeom>
            <a:pathLst>
              <a:path w="618871" h="225171">
                <a:moveTo>
                  <a:pt x="618871" y="225171"/>
                </a:moveTo>
                <a:lnTo>
                  <a:pt x="543941" y="140715"/>
                </a:lnTo>
                <a:lnTo>
                  <a:pt x="46864" y="0"/>
                </a:lnTo>
                <a:lnTo>
                  <a:pt x="28067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591"/>
                </a:lnTo>
                <a:lnTo>
                  <a:pt x="9398" y="56260"/>
                </a:lnTo>
                <a:lnTo>
                  <a:pt x="28067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82" name="Freeform 10382"/>
          <p:cNvSpPr/>
          <p:nvPr/>
        </p:nvSpPr>
        <p:spPr>
          <a:xfrm rot="-5400000" flipH="0" flipV="0">
            <a:off x="27857219" y="18742670"/>
            <a:ext cx="31990" cy="38099"/>
          </a:xfrm>
          <a:custGeom>
            <a:pathLst>
              <a:path w="196850" h="234442">
                <a:moveTo>
                  <a:pt x="196850" y="206248"/>
                </a:moveTo>
                <a:lnTo>
                  <a:pt x="196850" y="206248"/>
                </a:lnTo>
                <a:lnTo>
                  <a:pt x="187579" y="187578"/>
                </a:lnTo>
                <a:lnTo>
                  <a:pt x="56260" y="9271"/>
                </a:lnTo>
                <a:lnTo>
                  <a:pt x="37464" y="0"/>
                </a:lnTo>
                <a:lnTo>
                  <a:pt x="9398" y="0"/>
                </a:lnTo>
                <a:lnTo>
                  <a:pt x="9398" y="9271"/>
                </a:lnTo>
                <a:lnTo>
                  <a:pt x="0" y="28067"/>
                </a:lnTo>
                <a:lnTo>
                  <a:pt x="0" y="46862"/>
                </a:lnTo>
                <a:lnTo>
                  <a:pt x="75056" y="149986"/>
                </a:lnTo>
                <a:lnTo>
                  <a:pt x="149986" y="234442"/>
                </a:lnTo>
                <a:lnTo>
                  <a:pt x="178180" y="234442"/>
                </a:lnTo>
                <a:lnTo>
                  <a:pt x="187579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83" name="Freeform 10383"/>
          <p:cNvSpPr/>
          <p:nvPr/>
        </p:nvSpPr>
        <p:spPr>
          <a:xfrm rot="-5400000" flipH="0" flipV="0">
            <a:off x="27918939" y="18790665"/>
            <a:ext cx="21319" cy="41153"/>
          </a:xfrm>
          <a:custGeom>
            <a:pathLst>
              <a:path w="131190" h="253237">
                <a:moveTo>
                  <a:pt x="131190" y="215645"/>
                </a:moveTo>
                <a:lnTo>
                  <a:pt x="131190" y="196977"/>
                </a:lnTo>
                <a:lnTo>
                  <a:pt x="112521" y="187579"/>
                </a:lnTo>
                <a:lnTo>
                  <a:pt x="0" y="159385"/>
                </a:lnTo>
                <a:lnTo>
                  <a:pt x="0" y="0"/>
                </a:lnTo>
                <a:lnTo>
                  <a:pt x="0" y="225043"/>
                </a:lnTo>
                <a:lnTo>
                  <a:pt x="93726" y="253237"/>
                </a:lnTo>
                <a:lnTo>
                  <a:pt x="121792" y="253237"/>
                </a:lnTo>
                <a:lnTo>
                  <a:pt x="131190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84" name="Freeform 10384"/>
          <p:cNvSpPr/>
          <p:nvPr/>
        </p:nvSpPr>
        <p:spPr>
          <a:xfrm rot="-5400000" flipH="0" flipV="0">
            <a:off x="27873214" y="18766280"/>
            <a:ext cx="108189" cy="67076"/>
          </a:xfrm>
          <a:custGeom>
            <a:pathLst>
              <a:path w="665735" h="412750">
                <a:moveTo>
                  <a:pt x="665735" y="300101"/>
                </a:moveTo>
                <a:lnTo>
                  <a:pt x="665735" y="281433"/>
                </a:lnTo>
                <a:lnTo>
                  <a:pt x="647065" y="272035"/>
                </a:lnTo>
                <a:lnTo>
                  <a:pt x="178182" y="9398"/>
                </a:lnTo>
                <a:lnTo>
                  <a:pt x="168784" y="0"/>
                </a:lnTo>
                <a:lnTo>
                  <a:pt x="159386" y="0"/>
                </a:lnTo>
                <a:lnTo>
                  <a:pt x="140590" y="9398"/>
                </a:lnTo>
                <a:lnTo>
                  <a:pt x="140590" y="18796"/>
                </a:lnTo>
                <a:lnTo>
                  <a:pt x="131191" y="37592"/>
                </a:lnTo>
                <a:lnTo>
                  <a:pt x="131191" y="234569"/>
                </a:lnTo>
                <a:lnTo>
                  <a:pt x="37465" y="206375"/>
                </a:lnTo>
                <a:lnTo>
                  <a:pt x="18669" y="215773"/>
                </a:lnTo>
                <a:lnTo>
                  <a:pt x="0" y="225171"/>
                </a:lnTo>
                <a:lnTo>
                  <a:pt x="0" y="243840"/>
                </a:lnTo>
                <a:lnTo>
                  <a:pt x="9398" y="262637"/>
                </a:lnTo>
                <a:lnTo>
                  <a:pt x="28067" y="272035"/>
                </a:lnTo>
                <a:lnTo>
                  <a:pt x="131191" y="300101"/>
                </a:lnTo>
                <a:lnTo>
                  <a:pt x="131191" y="375159"/>
                </a:lnTo>
                <a:lnTo>
                  <a:pt x="140590" y="393955"/>
                </a:lnTo>
                <a:lnTo>
                  <a:pt x="149988" y="412750"/>
                </a:lnTo>
                <a:lnTo>
                  <a:pt x="187580" y="412750"/>
                </a:lnTo>
                <a:lnTo>
                  <a:pt x="196978" y="393955"/>
                </a:lnTo>
                <a:lnTo>
                  <a:pt x="196978" y="93854"/>
                </a:lnTo>
                <a:lnTo>
                  <a:pt x="618871" y="328295"/>
                </a:lnTo>
                <a:lnTo>
                  <a:pt x="647065" y="328295"/>
                </a:lnTo>
                <a:lnTo>
                  <a:pt x="656464" y="3188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85" name="Freeform 10385"/>
          <p:cNvSpPr/>
          <p:nvPr/>
        </p:nvSpPr>
        <p:spPr>
          <a:xfrm rot="-5400000" flipH="0" flipV="0">
            <a:off x="27737565" y="19042130"/>
            <a:ext cx="21340" cy="41133"/>
          </a:xfrm>
          <a:custGeom>
            <a:pathLst>
              <a:path w="131318" h="253110">
                <a:moveTo>
                  <a:pt x="131318" y="215645"/>
                </a:moveTo>
                <a:lnTo>
                  <a:pt x="131318" y="196850"/>
                </a:lnTo>
                <a:lnTo>
                  <a:pt x="112522" y="187579"/>
                </a:lnTo>
                <a:lnTo>
                  <a:pt x="0" y="159384"/>
                </a:lnTo>
                <a:lnTo>
                  <a:pt x="0" y="0"/>
                </a:lnTo>
                <a:lnTo>
                  <a:pt x="0" y="225043"/>
                </a:lnTo>
                <a:lnTo>
                  <a:pt x="93726" y="253110"/>
                </a:lnTo>
                <a:lnTo>
                  <a:pt x="121920" y="253110"/>
                </a:lnTo>
                <a:lnTo>
                  <a:pt x="131318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86" name="Freeform 10386"/>
          <p:cNvSpPr/>
          <p:nvPr/>
        </p:nvSpPr>
        <p:spPr>
          <a:xfrm rot="-5400000" flipH="0" flipV="0">
            <a:off x="27691850" y="19017734"/>
            <a:ext cx="108209" cy="67076"/>
          </a:xfrm>
          <a:custGeom>
            <a:pathLst>
              <a:path w="665860" h="412750">
                <a:moveTo>
                  <a:pt x="665860" y="300102"/>
                </a:moveTo>
                <a:lnTo>
                  <a:pt x="665860" y="281433"/>
                </a:lnTo>
                <a:lnTo>
                  <a:pt x="647064" y="272035"/>
                </a:lnTo>
                <a:lnTo>
                  <a:pt x="178181" y="9398"/>
                </a:lnTo>
                <a:lnTo>
                  <a:pt x="168782" y="0"/>
                </a:lnTo>
                <a:lnTo>
                  <a:pt x="159384" y="0"/>
                </a:lnTo>
                <a:lnTo>
                  <a:pt x="140715" y="9398"/>
                </a:lnTo>
                <a:lnTo>
                  <a:pt x="140715" y="18796"/>
                </a:lnTo>
                <a:lnTo>
                  <a:pt x="131317" y="37592"/>
                </a:lnTo>
                <a:lnTo>
                  <a:pt x="131317" y="234442"/>
                </a:lnTo>
                <a:lnTo>
                  <a:pt x="37591" y="206375"/>
                </a:lnTo>
                <a:lnTo>
                  <a:pt x="18796" y="215773"/>
                </a:lnTo>
                <a:lnTo>
                  <a:pt x="0" y="225171"/>
                </a:lnTo>
                <a:lnTo>
                  <a:pt x="0" y="243840"/>
                </a:lnTo>
                <a:lnTo>
                  <a:pt x="9398" y="262637"/>
                </a:lnTo>
                <a:lnTo>
                  <a:pt x="28193" y="272035"/>
                </a:lnTo>
                <a:lnTo>
                  <a:pt x="131317" y="300102"/>
                </a:lnTo>
                <a:lnTo>
                  <a:pt x="131317" y="375159"/>
                </a:lnTo>
                <a:lnTo>
                  <a:pt x="140715" y="393955"/>
                </a:lnTo>
                <a:lnTo>
                  <a:pt x="149986" y="412750"/>
                </a:lnTo>
                <a:lnTo>
                  <a:pt x="187579" y="412750"/>
                </a:lnTo>
                <a:lnTo>
                  <a:pt x="196977" y="393955"/>
                </a:lnTo>
                <a:lnTo>
                  <a:pt x="196977" y="93854"/>
                </a:lnTo>
                <a:lnTo>
                  <a:pt x="618998" y="328295"/>
                </a:lnTo>
                <a:lnTo>
                  <a:pt x="647064" y="328295"/>
                </a:lnTo>
                <a:lnTo>
                  <a:pt x="656462" y="3188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87" name="Freeform 10387"/>
          <p:cNvSpPr/>
          <p:nvPr/>
        </p:nvSpPr>
        <p:spPr>
          <a:xfrm rot="-5400000" flipH="0" flipV="0">
            <a:off x="27793962" y="19090910"/>
            <a:ext cx="16758" cy="12177"/>
          </a:xfrm>
          <a:custGeom>
            <a:pathLst>
              <a:path w="103124" h="74931">
                <a:moveTo>
                  <a:pt x="46862" y="9398"/>
                </a:moveTo>
                <a:lnTo>
                  <a:pt x="75057" y="18669"/>
                </a:lnTo>
                <a:lnTo>
                  <a:pt x="93853" y="18669"/>
                </a:lnTo>
                <a:lnTo>
                  <a:pt x="103124" y="37465"/>
                </a:lnTo>
                <a:lnTo>
                  <a:pt x="103124" y="46864"/>
                </a:lnTo>
                <a:lnTo>
                  <a:pt x="93853" y="65660"/>
                </a:lnTo>
                <a:lnTo>
                  <a:pt x="84455" y="74931"/>
                </a:lnTo>
                <a:lnTo>
                  <a:pt x="56260" y="74931"/>
                </a:lnTo>
                <a:lnTo>
                  <a:pt x="28193" y="65660"/>
                </a:lnTo>
                <a:lnTo>
                  <a:pt x="9398" y="56262"/>
                </a:lnTo>
                <a:lnTo>
                  <a:pt x="0" y="46864"/>
                </a:lnTo>
                <a:lnTo>
                  <a:pt x="0" y="18669"/>
                </a:lnTo>
                <a:lnTo>
                  <a:pt x="18796" y="9398"/>
                </a:lnTo>
                <a:lnTo>
                  <a:pt x="28193" y="0"/>
                </a:lnTo>
                <a:lnTo>
                  <a:pt x="46862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88" name="Freeform 10388"/>
          <p:cNvSpPr/>
          <p:nvPr/>
        </p:nvSpPr>
        <p:spPr>
          <a:xfrm rot="-5400000" flipH="0" flipV="0">
            <a:off x="27825962" y="19023844"/>
            <a:ext cx="97539" cy="65528"/>
          </a:xfrm>
          <a:custGeom>
            <a:pathLst>
              <a:path w="600202" h="403225">
                <a:moveTo>
                  <a:pt x="600202" y="375031"/>
                </a:moveTo>
                <a:lnTo>
                  <a:pt x="600202" y="253237"/>
                </a:lnTo>
                <a:lnTo>
                  <a:pt x="600202" y="271907"/>
                </a:lnTo>
                <a:lnTo>
                  <a:pt x="590804" y="290703"/>
                </a:lnTo>
                <a:lnTo>
                  <a:pt x="581406" y="309499"/>
                </a:lnTo>
                <a:lnTo>
                  <a:pt x="562609" y="318769"/>
                </a:lnTo>
                <a:lnTo>
                  <a:pt x="543940" y="328167"/>
                </a:lnTo>
                <a:lnTo>
                  <a:pt x="497078" y="328167"/>
                </a:lnTo>
                <a:lnTo>
                  <a:pt x="328295" y="281305"/>
                </a:lnTo>
                <a:lnTo>
                  <a:pt x="328295" y="178181"/>
                </a:lnTo>
                <a:lnTo>
                  <a:pt x="318897" y="56260"/>
                </a:lnTo>
                <a:lnTo>
                  <a:pt x="300101" y="65658"/>
                </a:lnTo>
                <a:lnTo>
                  <a:pt x="300101" y="75057"/>
                </a:lnTo>
                <a:lnTo>
                  <a:pt x="290703" y="84328"/>
                </a:lnTo>
                <a:lnTo>
                  <a:pt x="281305" y="103124"/>
                </a:lnTo>
                <a:lnTo>
                  <a:pt x="271907" y="121919"/>
                </a:lnTo>
                <a:lnTo>
                  <a:pt x="262508" y="140588"/>
                </a:lnTo>
                <a:lnTo>
                  <a:pt x="262508" y="262635"/>
                </a:lnTo>
                <a:lnTo>
                  <a:pt x="243839" y="253237"/>
                </a:lnTo>
                <a:lnTo>
                  <a:pt x="225043" y="243839"/>
                </a:lnTo>
                <a:lnTo>
                  <a:pt x="206248" y="234441"/>
                </a:lnTo>
                <a:lnTo>
                  <a:pt x="187579" y="225043"/>
                </a:lnTo>
                <a:lnTo>
                  <a:pt x="178181" y="215645"/>
                </a:lnTo>
                <a:lnTo>
                  <a:pt x="159384" y="196977"/>
                </a:lnTo>
                <a:lnTo>
                  <a:pt x="140715" y="187579"/>
                </a:lnTo>
                <a:lnTo>
                  <a:pt x="131317" y="168783"/>
                </a:lnTo>
                <a:lnTo>
                  <a:pt x="121920" y="149986"/>
                </a:lnTo>
                <a:lnTo>
                  <a:pt x="103124" y="131317"/>
                </a:lnTo>
                <a:lnTo>
                  <a:pt x="93853" y="112522"/>
                </a:lnTo>
                <a:lnTo>
                  <a:pt x="84455" y="93726"/>
                </a:lnTo>
                <a:lnTo>
                  <a:pt x="75057" y="75057"/>
                </a:lnTo>
                <a:lnTo>
                  <a:pt x="75057" y="56260"/>
                </a:lnTo>
                <a:lnTo>
                  <a:pt x="65658" y="37464"/>
                </a:lnTo>
                <a:lnTo>
                  <a:pt x="65658" y="18795"/>
                </a:lnTo>
                <a:lnTo>
                  <a:pt x="56260" y="0"/>
                </a:lnTo>
                <a:lnTo>
                  <a:pt x="28193" y="0"/>
                </a:lnTo>
                <a:lnTo>
                  <a:pt x="9398" y="9398"/>
                </a:lnTo>
                <a:lnTo>
                  <a:pt x="0" y="28066"/>
                </a:lnTo>
                <a:lnTo>
                  <a:pt x="0" y="37464"/>
                </a:lnTo>
                <a:lnTo>
                  <a:pt x="9398" y="56260"/>
                </a:lnTo>
                <a:lnTo>
                  <a:pt x="9398" y="75057"/>
                </a:lnTo>
                <a:lnTo>
                  <a:pt x="18796" y="93726"/>
                </a:lnTo>
                <a:lnTo>
                  <a:pt x="28193" y="112522"/>
                </a:lnTo>
                <a:lnTo>
                  <a:pt x="37591" y="131317"/>
                </a:lnTo>
                <a:lnTo>
                  <a:pt x="46862" y="149986"/>
                </a:lnTo>
                <a:lnTo>
                  <a:pt x="56260" y="168783"/>
                </a:lnTo>
                <a:lnTo>
                  <a:pt x="65658" y="187579"/>
                </a:lnTo>
                <a:lnTo>
                  <a:pt x="75057" y="196977"/>
                </a:lnTo>
                <a:lnTo>
                  <a:pt x="84455" y="215645"/>
                </a:lnTo>
                <a:lnTo>
                  <a:pt x="93853" y="225043"/>
                </a:lnTo>
                <a:lnTo>
                  <a:pt x="112522" y="243839"/>
                </a:lnTo>
                <a:lnTo>
                  <a:pt x="121920" y="253237"/>
                </a:lnTo>
                <a:lnTo>
                  <a:pt x="140715" y="262635"/>
                </a:lnTo>
                <a:lnTo>
                  <a:pt x="149986" y="271907"/>
                </a:lnTo>
                <a:lnTo>
                  <a:pt x="168782" y="290703"/>
                </a:lnTo>
                <a:lnTo>
                  <a:pt x="187579" y="300101"/>
                </a:lnTo>
                <a:lnTo>
                  <a:pt x="206248" y="309499"/>
                </a:lnTo>
                <a:lnTo>
                  <a:pt x="215646" y="318769"/>
                </a:lnTo>
                <a:lnTo>
                  <a:pt x="234441" y="318769"/>
                </a:lnTo>
                <a:lnTo>
                  <a:pt x="262508" y="328167"/>
                </a:lnTo>
                <a:lnTo>
                  <a:pt x="281305" y="337565"/>
                </a:lnTo>
                <a:lnTo>
                  <a:pt x="300101" y="346963"/>
                </a:lnTo>
                <a:lnTo>
                  <a:pt x="497078" y="393827"/>
                </a:lnTo>
                <a:lnTo>
                  <a:pt x="506349" y="393827"/>
                </a:lnTo>
                <a:lnTo>
                  <a:pt x="525145" y="403225"/>
                </a:lnTo>
                <a:lnTo>
                  <a:pt x="534542" y="403225"/>
                </a:lnTo>
                <a:lnTo>
                  <a:pt x="553211" y="393827"/>
                </a:lnTo>
                <a:lnTo>
                  <a:pt x="572134" y="393827"/>
                </a:lnTo>
                <a:lnTo>
                  <a:pt x="590804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89" name="Freeform 10389"/>
          <p:cNvSpPr/>
          <p:nvPr/>
        </p:nvSpPr>
        <p:spPr>
          <a:xfrm rot="-5400000" flipH="0" flipV="0">
            <a:off x="27846528" y="18997167"/>
            <a:ext cx="56385" cy="56385"/>
          </a:xfrm>
          <a:custGeom>
            <a:pathLst>
              <a:path w="346963" h="346965">
                <a:moveTo>
                  <a:pt x="346963" y="243841"/>
                </a:moveTo>
                <a:lnTo>
                  <a:pt x="346963" y="196977"/>
                </a:lnTo>
                <a:lnTo>
                  <a:pt x="337565" y="178309"/>
                </a:lnTo>
                <a:lnTo>
                  <a:pt x="337565" y="159513"/>
                </a:lnTo>
                <a:lnTo>
                  <a:pt x="328167" y="140717"/>
                </a:lnTo>
                <a:lnTo>
                  <a:pt x="318769" y="121920"/>
                </a:lnTo>
                <a:lnTo>
                  <a:pt x="309499" y="103251"/>
                </a:lnTo>
                <a:lnTo>
                  <a:pt x="300101" y="93853"/>
                </a:lnTo>
                <a:lnTo>
                  <a:pt x="290703" y="75058"/>
                </a:lnTo>
                <a:lnTo>
                  <a:pt x="271907" y="65660"/>
                </a:lnTo>
                <a:lnTo>
                  <a:pt x="262509" y="56262"/>
                </a:lnTo>
                <a:lnTo>
                  <a:pt x="243712" y="46991"/>
                </a:lnTo>
                <a:lnTo>
                  <a:pt x="225043" y="37592"/>
                </a:lnTo>
                <a:lnTo>
                  <a:pt x="206248" y="28194"/>
                </a:lnTo>
                <a:lnTo>
                  <a:pt x="178181" y="28194"/>
                </a:lnTo>
                <a:lnTo>
                  <a:pt x="112521" y="9398"/>
                </a:lnTo>
                <a:lnTo>
                  <a:pt x="93726" y="0"/>
                </a:lnTo>
                <a:lnTo>
                  <a:pt x="74930" y="0"/>
                </a:lnTo>
                <a:lnTo>
                  <a:pt x="56260" y="0"/>
                </a:lnTo>
                <a:lnTo>
                  <a:pt x="37464" y="9398"/>
                </a:lnTo>
                <a:lnTo>
                  <a:pt x="18668" y="18796"/>
                </a:lnTo>
                <a:lnTo>
                  <a:pt x="0" y="28194"/>
                </a:lnTo>
                <a:lnTo>
                  <a:pt x="9398" y="150115"/>
                </a:lnTo>
                <a:lnTo>
                  <a:pt x="9398" y="140717"/>
                </a:lnTo>
                <a:lnTo>
                  <a:pt x="18668" y="121920"/>
                </a:lnTo>
                <a:lnTo>
                  <a:pt x="18668" y="103251"/>
                </a:lnTo>
                <a:lnTo>
                  <a:pt x="28066" y="84456"/>
                </a:lnTo>
                <a:lnTo>
                  <a:pt x="46862" y="75058"/>
                </a:lnTo>
                <a:lnTo>
                  <a:pt x="56260" y="75058"/>
                </a:lnTo>
                <a:lnTo>
                  <a:pt x="74930" y="65660"/>
                </a:lnTo>
                <a:lnTo>
                  <a:pt x="93726" y="75058"/>
                </a:lnTo>
                <a:lnTo>
                  <a:pt x="112521" y="75058"/>
                </a:lnTo>
                <a:lnTo>
                  <a:pt x="178181" y="93853"/>
                </a:lnTo>
                <a:lnTo>
                  <a:pt x="187452" y="93853"/>
                </a:lnTo>
                <a:lnTo>
                  <a:pt x="206248" y="103251"/>
                </a:lnTo>
                <a:lnTo>
                  <a:pt x="225043" y="112522"/>
                </a:lnTo>
                <a:lnTo>
                  <a:pt x="234314" y="121920"/>
                </a:lnTo>
                <a:lnTo>
                  <a:pt x="253237" y="131318"/>
                </a:lnTo>
                <a:lnTo>
                  <a:pt x="262509" y="150115"/>
                </a:lnTo>
                <a:lnTo>
                  <a:pt x="271907" y="168911"/>
                </a:lnTo>
                <a:lnTo>
                  <a:pt x="271907" y="187579"/>
                </a:lnTo>
                <a:lnTo>
                  <a:pt x="281305" y="206375"/>
                </a:lnTo>
                <a:lnTo>
                  <a:pt x="281305" y="346965"/>
                </a:lnTo>
                <a:lnTo>
                  <a:pt x="300101" y="328295"/>
                </a:lnTo>
                <a:lnTo>
                  <a:pt x="309499" y="328295"/>
                </a:lnTo>
                <a:lnTo>
                  <a:pt x="318769" y="309499"/>
                </a:lnTo>
                <a:lnTo>
                  <a:pt x="328167" y="300101"/>
                </a:lnTo>
                <a:lnTo>
                  <a:pt x="337565" y="281433"/>
                </a:lnTo>
                <a:lnTo>
                  <a:pt x="346963" y="26263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90" name="Freeform 10390"/>
          <p:cNvSpPr/>
          <p:nvPr/>
        </p:nvSpPr>
        <p:spPr>
          <a:xfrm rot="-5400000" flipH="0" flipV="0">
            <a:off x="27931117" y="19054327"/>
            <a:ext cx="47242" cy="36572"/>
          </a:xfrm>
          <a:custGeom>
            <a:pathLst>
              <a:path w="290703" h="225044">
                <a:moveTo>
                  <a:pt x="290703" y="206375"/>
                </a:moveTo>
                <a:lnTo>
                  <a:pt x="272035" y="75056"/>
                </a:lnTo>
                <a:lnTo>
                  <a:pt x="272035" y="121920"/>
                </a:lnTo>
                <a:lnTo>
                  <a:pt x="262637" y="140716"/>
                </a:lnTo>
                <a:lnTo>
                  <a:pt x="243841" y="150113"/>
                </a:lnTo>
                <a:lnTo>
                  <a:pt x="234443" y="159511"/>
                </a:lnTo>
                <a:lnTo>
                  <a:pt x="196977" y="159511"/>
                </a:lnTo>
                <a:lnTo>
                  <a:pt x="178181" y="150113"/>
                </a:lnTo>
                <a:lnTo>
                  <a:pt x="112522" y="131318"/>
                </a:lnTo>
                <a:lnTo>
                  <a:pt x="103124" y="131318"/>
                </a:lnTo>
                <a:lnTo>
                  <a:pt x="84455" y="121920"/>
                </a:lnTo>
                <a:lnTo>
                  <a:pt x="65660" y="112522"/>
                </a:lnTo>
                <a:lnTo>
                  <a:pt x="46864" y="103124"/>
                </a:lnTo>
                <a:lnTo>
                  <a:pt x="37593" y="93726"/>
                </a:lnTo>
                <a:lnTo>
                  <a:pt x="28195" y="75056"/>
                </a:lnTo>
                <a:lnTo>
                  <a:pt x="18797" y="65658"/>
                </a:lnTo>
                <a:lnTo>
                  <a:pt x="18797" y="46862"/>
                </a:lnTo>
                <a:lnTo>
                  <a:pt x="9398" y="28194"/>
                </a:lnTo>
                <a:lnTo>
                  <a:pt x="9398" y="0"/>
                </a:lnTo>
                <a:lnTo>
                  <a:pt x="0" y="150113"/>
                </a:lnTo>
                <a:lnTo>
                  <a:pt x="9398" y="159511"/>
                </a:lnTo>
                <a:lnTo>
                  <a:pt x="28195" y="168782"/>
                </a:lnTo>
                <a:lnTo>
                  <a:pt x="46864" y="178180"/>
                </a:lnTo>
                <a:lnTo>
                  <a:pt x="65660" y="187578"/>
                </a:lnTo>
                <a:lnTo>
                  <a:pt x="84455" y="196977"/>
                </a:lnTo>
                <a:lnTo>
                  <a:pt x="112522" y="206375"/>
                </a:lnTo>
                <a:lnTo>
                  <a:pt x="178181" y="225044"/>
                </a:lnTo>
                <a:lnTo>
                  <a:pt x="215647" y="225044"/>
                </a:lnTo>
                <a:lnTo>
                  <a:pt x="234443" y="225044"/>
                </a:lnTo>
                <a:lnTo>
                  <a:pt x="253239" y="215773"/>
                </a:lnTo>
                <a:lnTo>
                  <a:pt x="272035" y="21577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91" name="Freeform 10391"/>
          <p:cNvSpPr/>
          <p:nvPr/>
        </p:nvSpPr>
        <p:spPr>
          <a:xfrm rot="-5400000" flipH="0" flipV="0">
            <a:off x="27892264" y="19018508"/>
            <a:ext cx="108209" cy="65528"/>
          </a:xfrm>
          <a:custGeom>
            <a:pathLst>
              <a:path w="665860" h="403225">
                <a:moveTo>
                  <a:pt x="665860" y="365634"/>
                </a:moveTo>
                <a:lnTo>
                  <a:pt x="665860" y="356363"/>
                </a:lnTo>
                <a:lnTo>
                  <a:pt x="656462" y="346965"/>
                </a:lnTo>
                <a:lnTo>
                  <a:pt x="656462" y="318770"/>
                </a:lnTo>
                <a:lnTo>
                  <a:pt x="647064" y="300101"/>
                </a:lnTo>
                <a:lnTo>
                  <a:pt x="637666" y="281306"/>
                </a:lnTo>
                <a:lnTo>
                  <a:pt x="628396" y="262510"/>
                </a:lnTo>
                <a:lnTo>
                  <a:pt x="618998" y="243714"/>
                </a:lnTo>
                <a:lnTo>
                  <a:pt x="609600" y="225044"/>
                </a:lnTo>
                <a:lnTo>
                  <a:pt x="600202" y="215646"/>
                </a:lnTo>
                <a:lnTo>
                  <a:pt x="590804" y="196850"/>
                </a:lnTo>
                <a:lnTo>
                  <a:pt x="581406" y="178054"/>
                </a:lnTo>
                <a:lnTo>
                  <a:pt x="562609" y="168784"/>
                </a:lnTo>
                <a:lnTo>
                  <a:pt x="553211" y="149988"/>
                </a:lnTo>
                <a:lnTo>
                  <a:pt x="543940" y="149988"/>
                </a:lnTo>
                <a:lnTo>
                  <a:pt x="525145" y="131192"/>
                </a:lnTo>
                <a:lnTo>
                  <a:pt x="515747" y="121793"/>
                </a:lnTo>
                <a:lnTo>
                  <a:pt x="497078" y="112522"/>
                </a:lnTo>
                <a:lnTo>
                  <a:pt x="478282" y="103124"/>
                </a:lnTo>
                <a:lnTo>
                  <a:pt x="459485" y="93726"/>
                </a:lnTo>
                <a:lnTo>
                  <a:pt x="440816" y="84328"/>
                </a:lnTo>
                <a:lnTo>
                  <a:pt x="422021" y="74931"/>
                </a:lnTo>
                <a:lnTo>
                  <a:pt x="403225" y="65533"/>
                </a:lnTo>
                <a:lnTo>
                  <a:pt x="384556" y="56262"/>
                </a:lnTo>
                <a:lnTo>
                  <a:pt x="365759" y="56262"/>
                </a:lnTo>
                <a:lnTo>
                  <a:pt x="168782" y="0"/>
                </a:lnTo>
                <a:lnTo>
                  <a:pt x="112522" y="0"/>
                </a:lnTo>
                <a:lnTo>
                  <a:pt x="93853" y="9271"/>
                </a:lnTo>
                <a:lnTo>
                  <a:pt x="75057" y="18669"/>
                </a:lnTo>
                <a:lnTo>
                  <a:pt x="65658" y="18669"/>
                </a:lnTo>
                <a:lnTo>
                  <a:pt x="46862" y="28067"/>
                </a:lnTo>
                <a:lnTo>
                  <a:pt x="37591" y="46864"/>
                </a:lnTo>
                <a:lnTo>
                  <a:pt x="18796" y="56262"/>
                </a:lnTo>
                <a:lnTo>
                  <a:pt x="9398" y="74931"/>
                </a:lnTo>
                <a:lnTo>
                  <a:pt x="9398" y="93726"/>
                </a:lnTo>
                <a:lnTo>
                  <a:pt x="0" y="112522"/>
                </a:lnTo>
                <a:lnTo>
                  <a:pt x="0" y="178054"/>
                </a:lnTo>
                <a:lnTo>
                  <a:pt x="9398" y="196850"/>
                </a:lnTo>
                <a:lnTo>
                  <a:pt x="9398" y="215646"/>
                </a:lnTo>
                <a:lnTo>
                  <a:pt x="18796" y="234316"/>
                </a:lnTo>
                <a:lnTo>
                  <a:pt x="18796" y="243714"/>
                </a:lnTo>
                <a:lnTo>
                  <a:pt x="28193" y="262510"/>
                </a:lnTo>
                <a:lnTo>
                  <a:pt x="46862" y="271908"/>
                </a:lnTo>
                <a:lnTo>
                  <a:pt x="56260" y="290703"/>
                </a:lnTo>
                <a:lnTo>
                  <a:pt x="65658" y="140590"/>
                </a:lnTo>
                <a:lnTo>
                  <a:pt x="65658" y="121793"/>
                </a:lnTo>
                <a:lnTo>
                  <a:pt x="75057" y="103124"/>
                </a:lnTo>
                <a:lnTo>
                  <a:pt x="84455" y="84328"/>
                </a:lnTo>
                <a:lnTo>
                  <a:pt x="103124" y="74931"/>
                </a:lnTo>
                <a:lnTo>
                  <a:pt x="121920" y="65533"/>
                </a:lnTo>
                <a:lnTo>
                  <a:pt x="140715" y="65533"/>
                </a:lnTo>
                <a:lnTo>
                  <a:pt x="168782" y="65533"/>
                </a:lnTo>
                <a:lnTo>
                  <a:pt x="328295" y="112522"/>
                </a:lnTo>
                <a:lnTo>
                  <a:pt x="328295" y="215646"/>
                </a:lnTo>
                <a:lnTo>
                  <a:pt x="346963" y="346965"/>
                </a:lnTo>
                <a:lnTo>
                  <a:pt x="365759" y="328168"/>
                </a:lnTo>
                <a:lnTo>
                  <a:pt x="375157" y="309372"/>
                </a:lnTo>
                <a:lnTo>
                  <a:pt x="384556" y="290703"/>
                </a:lnTo>
                <a:lnTo>
                  <a:pt x="393827" y="271908"/>
                </a:lnTo>
                <a:lnTo>
                  <a:pt x="393827" y="253112"/>
                </a:lnTo>
                <a:lnTo>
                  <a:pt x="403225" y="234316"/>
                </a:lnTo>
                <a:lnTo>
                  <a:pt x="403225" y="131192"/>
                </a:lnTo>
                <a:lnTo>
                  <a:pt x="412623" y="140590"/>
                </a:lnTo>
                <a:lnTo>
                  <a:pt x="422021" y="149988"/>
                </a:lnTo>
                <a:lnTo>
                  <a:pt x="440816" y="149988"/>
                </a:lnTo>
                <a:lnTo>
                  <a:pt x="459485" y="159386"/>
                </a:lnTo>
                <a:lnTo>
                  <a:pt x="478282" y="178054"/>
                </a:lnTo>
                <a:lnTo>
                  <a:pt x="487680" y="187452"/>
                </a:lnTo>
                <a:lnTo>
                  <a:pt x="506349" y="196850"/>
                </a:lnTo>
                <a:lnTo>
                  <a:pt x="515747" y="215646"/>
                </a:lnTo>
                <a:lnTo>
                  <a:pt x="534542" y="225044"/>
                </a:lnTo>
                <a:lnTo>
                  <a:pt x="543940" y="243714"/>
                </a:lnTo>
                <a:lnTo>
                  <a:pt x="562609" y="262510"/>
                </a:lnTo>
                <a:lnTo>
                  <a:pt x="572134" y="281306"/>
                </a:lnTo>
                <a:lnTo>
                  <a:pt x="581406" y="300101"/>
                </a:lnTo>
                <a:lnTo>
                  <a:pt x="581406" y="318770"/>
                </a:lnTo>
                <a:lnTo>
                  <a:pt x="590804" y="337567"/>
                </a:lnTo>
                <a:lnTo>
                  <a:pt x="600202" y="356363"/>
                </a:lnTo>
                <a:lnTo>
                  <a:pt x="600202" y="384429"/>
                </a:lnTo>
                <a:lnTo>
                  <a:pt x="609600" y="393827"/>
                </a:lnTo>
                <a:lnTo>
                  <a:pt x="628396" y="403225"/>
                </a:lnTo>
                <a:lnTo>
                  <a:pt x="647064" y="393827"/>
                </a:lnTo>
                <a:lnTo>
                  <a:pt x="656462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92" name="Freeform 10392"/>
          <p:cNvSpPr/>
          <p:nvPr/>
        </p:nvSpPr>
        <p:spPr>
          <a:xfrm rot="-5400000" flipH="0" flipV="0">
            <a:off x="26505423" y="17575282"/>
            <a:ext cx="3203425" cy="0"/>
          </a:xfrm>
          <a:custGeom>
            <a:pathLst>
              <a:path w="19712052" h="0">
                <a:moveTo>
                  <a:pt x="19712052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93" name="Freeform 10393"/>
          <p:cNvSpPr/>
          <p:nvPr/>
        </p:nvSpPr>
        <p:spPr>
          <a:xfrm rot="-5400000" flipH="0" flipV="0">
            <a:off x="28210010" y="16180054"/>
            <a:ext cx="67055" cy="59433"/>
          </a:xfrm>
          <a:custGeom>
            <a:pathLst>
              <a:path w="412623" h="365722">
                <a:moveTo>
                  <a:pt x="412623" y="103137"/>
                </a:moveTo>
                <a:lnTo>
                  <a:pt x="393827" y="93764"/>
                </a:lnTo>
                <a:lnTo>
                  <a:pt x="384429" y="75019"/>
                </a:lnTo>
                <a:lnTo>
                  <a:pt x="365634" y="65634"/>
                </a:lnTo>
                <a:lnTo>
                  <a:pt x="346965" y="56261"/>
                </a:lnTo>
                <a:lnTo>
                  <a:pt x="318771" y="56261"/>
                </a:lnTo>
                <a:lnTo>
                  <a:pt x="300103" y="46889"/>
                </a:lnTo>
                <a:lnTo>
                  <a:pt x="131192" y="0"/>
                </a:lnTo>
                <a:lnTo>
                  <a:pt x="103126" y="0"/>
                </a:lnTo>
                <a:lnTo>
                  <a:pt x="84330" y="0"/>
                </a:lnTo>
                <a:lnTo>
                  <a:pt x="65534" y="9385"/>
                </a:lnTo>
                <a:lnTo>
                  <a:pt x="46865" y="18758"/>
                </a:lnTo>
                <a:lnTo>
                  <a:pt x="28070" y="28131"/>
                </a:lnTo>
                <a:lnTo>
                  <a:pt x="18672" y="46889"/>
                </a:lnTo>
                <a:lnTo>
                  <a:pt x="9398" y="65634"/>
                </a:lnTo>
                <a:lnTo>
                  <a:pt x="0" y="84392"/>
                </a:lnTo>
                <a:lnTo>
                  <a:pt x="0" y="300089"/>
                </a:lnTo>
                <a:lnTo>
                  <a:pt x="18672" y="309474"/>
                </a:lnTo>
                <a:lnTo>
                  <a:pt x="37468" y="318846"/>
                </a:lnTo>
                <a:lnTo>
                  <a:pt x="46865" y="309474"/>
                </a:lnTo>
                <a:lnTo>
                  <a:pt x="65534" y="300089"/>
                </a:lnTo>
                <a:lnTo>
                  <a:pt x="65534" y="93764"/>
                </a:lnTo>
                <a:lnTo>
                  <a:pt x="74932" y="75019"/>
                </a:lnTo>
                <a:lnTo>
                  <a:pt x="93728" y="65634"/>
                </a:lnTo>
                <a:lnTo>
                  <a:pt x="112524" y="65634"/>
                </a:lnTo>
                <a:lnTo>
                  <a:pt x="131192" y="75019"/>
                </a:lnTo>
                <a:lnTo>
                  <a:pt x="196850" y="84392"/>
                </a:lnTo>
                <a:lnTo>
                  <a:pt x="196850" y="365722"/>
                </a:lnTo>
                <a:lnTo>
                  <a:pt x="262511" y="103137"/>
                </a:lnTo>
                <a:lnTo>
                  <a:pt x="300103" y="112523"/>
                </a:lnTo>
                <a:lnTo>
                  <a:pt x="309374" y="112523"/>
                </a:lnTo>
                <a:lnTo>
                  <a:pt x="328169" y="121895"/>
                </a:lnTo>
                <a:lnTo>
                  <a:pt x="346965" y="131267"/>
                </a:lnTo>
                <a:lnTo>
                  <a:pt x="356363" y="140704"/>
                </a:lnTo>
                <a:lnTo>
                  <a:pt x="365634" y="159448"/>
                </a:lnTo>
                <a:lnTo>
                  <a:pt x="384429" y="168821"/>
                </a:lnTo>
                <a:lnTo>
                  <a:pt x="384429" y="187579"/>
                </a:lnTo>
                <a:lnTo>
                  <a:pt x="393827" y="206325"/>
                </a:lnTo>
                <a:lnTo>
                  <a:pt x="393827" y="225082"/>
                </a:lnTo>
                <a:lnTo>
                  <a:pt x="403225" y="24384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94" name="Freeform 10394"/>
          <p:cNvSpPr/>
          <p:nvPr/>
        </p:nvSpPr>
        <p:spPr>
          <a:xfrm rot="-5400000" flipH="0" flipV="0">
            <a:off x="28232109" y="16165592"/>
            <a:ext cx="44188" cy="47244"/>
          </a:xfrm>
          <a:custGeom>
            <a:pathLst>
              <a:path w="271909" h="290716">
                <a:moveTo>
                  <a:pt x="271909" y="159448"/>
                </a:moveTo>
                <a:lnTo>
                  <a:pt x="271909" y="150076"/>
                </a:lnTo>
                <a:lnTo>
                  <a:pt x="262638" y="121945"/>
                </a:lnTo>
                <a:lnTo>
                  <a:pt x="262638" y="84442"/>
                </a:lnTo>
                <a:lnTo>
                  <a:pt x="253240" y="65684"/>
                </a:lnTo>
                <a:lnTo>
                  <a:pt x="243843" y="46939"/>
                </a:lnTo>
                <a:lnTo>
                  <a:pt x="243843" y="28130"/>
                </a:lnTo>
                <a:lnTo>
                  <a:pt x="234445" y="18758"/>
                </a:lnTo>
                <a:lnTo>
                  <a:pt x="225047" y="9386"/>
                </a:lnTo>
                <a:lnTo>
                  <a:pt x="215773" y="0"/>
                </a:lnTo>
                <a:lnTo>
                  <a:pt x="206375" y="140703"/>
                </a:lnTo>
                <a:lnTo>
                  <a:pt x="206375" y="150076"/>
                </a:lnTo>
                <a:lnTo>
                  <a:pt x="196977" y="168821"/>
                </a:lnTo>
                <a:lnTo>
                  <a:pt x="196977" y="187579"/>
                </a:lnTo>
                <a:lnTo>
                  <a:pt x="187579" y="206337"/>
                </a:lnTo>
                <a:lnTo>
                  <a:pt x="168784" y="215709"/>
                </a:lnTo>
                <a:lnTo>
                  <a:pt x="159513" y="225082"/>
                </a:lnTo>
                <a:lnTo>
                  <a:pt x="121921" y="225082"/>
                </a:lnTo>
                <a:lnTo>
                  <a:pt x="103253" y="215709"/>
                </a:lnTo>
                <a:lnTo>
                  <a:pt x="65661" y="206337"/>
                </a:lnTo>
                <a:lnTo>
                  <a:pt x="65661" y="0"/>
                </a:lnTo>
                <a:lnTo>
                  <a:pt x="0" y="262585"/>
                </a:lnTo>
                <a:lnTo>
                  <a:pt x="103253" y="290716"/>
                </a:lnTo>
                <a:lnTo>
                  <a:pt x="140717" y="290716"/>
                </a:lnTo>
                <a:lnTo>
                  <a:pt x="159513" y="290716"/>
                </a:lnTo>
                <a:lnTo>
                  <a:pt x="178182" y="281343"/>
                </a:lnTo>
                <a:lnTo>
                  <a:pt x="196977" y="281343"/>
                </a:lnTo>
                <a:lnTo>
                  <a:pt x="215773" y="262585"/>
                </a:lnTo>
                <a:lnTo>
                  <a:pt x="234445" y="253212"/>
                </a:lnTo>
                <a:lnTo>
                  <a:pt x="243843" y="234455"/>
                </a:lnTo>
                <a:lnTo>
                  <a:pt x="253240" y="215709"/>
                </a:lnTo>
                <a:lnTo>
                  <a:pt x="262638" y="196952"/>
                </a:lnTo>
                <a:lnTo>
                  <a:pt x="262638" y="17820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95" name="Freeform 10395"/>
          <p:cNvSpPr/>
          <p:nvPr/>
        </p:nvSpPr>
        <p:spPr>
          <a:xfrm rot="-5400000" flipH="0" flipV="0">
            <a:off x="28313652" y="16195304"/>
            <a:ext cx="68562" cy="27426"/>
          </a:xfrm>
          <a:custGeom>
            <a:pathLst>
              <a:path w="421897" h="168770">
                <a:moveTo>
                  <a:pt x="421897" y="168770"/>
                </a:moveTo>
                <a:lnTo>
                  <a:pt x="403225" y="93764"/>
                </a:lnTo>
                <a:lnTo>
                  <a:pt x="46865" y="0"/>
                </a:lnTo>
                <a:lnTo>
                  <a:pt x="28070" y="0"/>
                </a:lnTo>
                <a:lnTo>
                  <a:pt x="9398" y="9386"/>
                </a:lnTo>
                <a:lnTo>
                  <a:pt x="0" y="28131"/>
                </a:lnTo>
                <a:lnTo>
                  <a:pt x="0" y="37503"/>
                </a:lnTo>
                <a:lnTo>
                  <a:pt x="9398" y="56261"/>
                </a:lnTo>
                <a:lnTo>
                  <a:pt x="28070" y="6563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96" name="Freeform 10396"/>
          <p:cNvSpPr/>
          <p:nvPr/>
        </p:nvSpPr>
        <p:spPr>
          <a:xfrm rot="-5400000" flipH="0" flipV="0">
            <a:off x="28286984" y="16168636"/>
            <a:ext cx="76178" cy="73146"/>
          </a:xfrm>
          <a:custGeom>
            <a:pathLst>
              <a:path w="468759" h="450100">
                <a:moveTo>
                  <a:pt x="468759" y="421983"/>
                </a:moveTo>
                <a:lnTo>
                  <a:pt x="468759" y="281330"/>
                </a:lnTo>
                <a:lnTo>
                  <a:pt x="459488" y="271958"/>
                </a:lnTo>
                <a:lnTo>
                  <a:pt x="450090" y="253200"/>
                </a:lnTo>
                <a:lnTo>
                  <a:pt x="46865" y="9372"/>
                </a:lnTo>
                <a:lnTo>
                  <a:pt x="28070" y="0"/>
                </a:lnTo>
                <a:lnTo>
                  <a:pt x="18672" y="9372"/>
                </a:lnTo>
                <a:lnTo>
                  <a:pt x="0" y="18758"/>
                </a:lnTo>
                <a:lnTo>
                  <a:pt x="0" y="46875"/>
                </a:lnTo>
                <a:lnTo>
                  <a:pt x="18672" y="65634"/>
                </a:lnTo>
                <a:lnTo>
                  <a:pt x="403225" y="300089"/>
                </a:lnTo>
                <a:lnTo>
                  <a:pt x="403225" y="375094"/>
                </a:lnTo>
                <a:lnTo>
                  <a:pt x="421897" y="450100"/>
                </a:lnTo>
                <a:lnTo>
                  <a:pt x="450090" y="450100"/>
                </a:lnTo>
                <a:lnTo>
                  <a:pt x="459488" y="44072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97" name="Freeform 10397"/>
          <p:cNvSpPr/>
          <p:nvPr/>
        </p:nvSpPr>
        <p:spPr>
          <a:xfrm rot="-5400000" flipH="0" flipV="0">
            <a:off x="28366983" y="16180050"/>
            <a:ext cx="67055" cy="59442"/>
          </a:xfrm>
          <a:custGeom>
            <a:pathLst>
              <a:path w="412623" h="365773">
                <a:moveTo>
                  <a:pt x="412623" y="103188"/>
                </a:moveTo>
                <a:lnTo>
                  <a:pt x="393827" y="93816"/>
                </a:lnTo>
                <a:lnTo>
                  <a:pt x="384429" y="75058"/>
                </a:lnTo>
                <a:lnTo>
                  <a:pt x="365634" y="65685"/>
                </a:lnTo>
                <a:lnTo>
                  <a:pt x="346965" y="56312"/>
                </a:lnTo>
                <a:lnTo>
                  <a:pt x="318771" y="56312"/>
                </a:lnTo>
                <a:lnTo>
                  <a:pt x="300103" y="46927"/>
                </a:lnTo>
                <a:lnTo>
                  <a:pt x="131192" y="0"/>
                </a:lnTo>
                <a:lnTo>
                  <a:pt x="103126" y="0"/>
                </a:lnTo>
                <a:lnTo>
                  <a:pt x="84330" y="0"/>
                </a:lnTo>
                <a:lnTo>
                  <a:pt x="65534" y="9373"/>
                </a:lnTo>
                <a:lnTo>
                  <a:pt x="46865" y="18759"/>
                </a:lnTo>
                <a:lnTo>
                  <a:pt x="28070" y="28182"/>
                </a:lnTo>
                <a:lnTo>
                  <a:pt x="18672" y="46927"/>
                </a:lnTo>
                <a:lnTo>
                  <a:pt x="9398" y="65685"/>
                </a:lnTo>
                <a:lnTo>
                  <a:pt x="0" y="84443"/>
                </a:lnTo>
                <a:lnTo>
                  <a:pt x="0" y="300089"/>
                </a:lnTo>
                <a:lnTo>
                  <a:pt x="18672" y="309512"/>
                </a:lnTo>
                <a:lnTo>
                  <a:pt x="37468" y="318885"/>
                </a:lnTo>
                <a:lnTo>
                  <a:pt x="46865" y="309512"/>
                </a:lnTo>
                <a:lnTo>
                  <a:pt x="65534" y="300089"/>
                </a:lnTo>
                <a:lnTo>
                  <a:pt x="65534" y="93816"/>
                </a:lnTo>
                <a:lnTo>
                  <a:pt x="74932" y="75058"/>
                </a:lnTo>
                <a:lnTo>
                  <a:pt x="93728" y="65685"/>
                </a:lnTo>
                <a:lnTo>
                  <a:pt x="112524" y="65685"/>
                </a:lnTo>
                <a:lnTo>
                  <a:pt x="131192" y="75058"/>
                </a:lnTo>
                <a:lnTo>
                  <a:pt x="196850" y="84443"/>
                </a:lnTo>
                <a:lnTo>
                  <a:pt x="196850" y="365773"/>
                </a:lnTo>
                <a:lnTo>
                  <a:pt x="262511" y="103188"/>
                </a:lnTo>
                <a:lnTo>
                  <a:pt x="300103" y="112561"/>
                </a:lnTo>
                <a:lnTo>
                  <a:pt x="309374" y="112561"/>
                </a:lnTo>
                <a:lnTo>
                  <a:pt x="328169" y="121946"/>
                </a:lnTo>
                <a:lnTo>
                  <a:pt x="346965" y="131319"/>
                </a:lnTo>
                <a:lnTo>
                  <a:pt x="356363" y="140691"/>
                </a:lnTo>
                <a:lnTo>
                  <a:pt x="365634" y="159450"/>
                </a:lnTo>
                <a:lnTo>
                  <a:pt x="384429" y="168822"/>
                </a:lnTo>
                <a:lnTo>
                  <a:pt x="384429" y="187580"/>
                </a:lnTo>
                <a:lnTo>
                  <a:pt x="393827" y="206325"/>
                </a:lnTo>
                <a:lnTo>
                  <a:pt x="393827" y="225083"/>
                </a:lnTo>
                <a:lnTo>
                  <a:pt x="403225" y="24382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98" name="Freeform 10398"/>
          <p:cNvSpPr/>
          <p:nvPr/>
        </p:nvSpPr>
        <p:spPr>
          <a:xfrm rot="-5400000" flipH="0" flipV="0">
            <a:off x="28389086" y="16165592"/>
            <a:ext cx="44188" cy="47244"/>
          </a:xfrm>
          <a:custGeom>
            <a:pathLst>
              <a:path w="271909" h="290716">
                <a:moveTo>
                  <a:pt x="271909" y="159398"/>
                </a:moveTo>
                <a:lnTo>
                  <a:pt x="271909" y="150026"/>
                </a:lnTo>
                <a:lnTo>
                  <a:pt x="262638" y="121895"/>
                </a:lnTo>
                <a:lnTo>
                  <a:pt x="262638" y="84392"/>
                </a:lnTo>
                <a:lnTo>
                  <a:pt x="253240" y="65634"/>
                </a:lnTo>
                <a:lnTo>
                  <a:pt x="243843" y="46876"/>
                </a:lnTo>
                <a:lnTo>
                  <a:pt x="243843" y="28131"/>
                </a:lnTo>
                <a:lnTo>
                  <a:pt x="234445" y="18758"/>
                </a:lnTo>
                <a:lnTo>
                  <a:pt x="225047" y="9373"/>
                </a:lnTo>
                <a:lnTo>
                  <a:pt x="215773" y="0"/>
                </a:lnTo>
                <a:lnTo>
                  <a:pt x="206375" y="140640"/>
                </a:lnTo>
                <a:lnTo>
                  <a:pt x="206375" y="150026"/>
                </a:lnTo>
                <a:lnTo>
                  <a:pt x="196977" y="168770"/>
                </a:lnTo>
                <a:lnTo>
                  <a:pt x="196977" y="187529"/>
                </a:lnTo>
                <a:lnTo>
                  <a:pt x="187579" y="206324"/>
                </a:lnTo>
                <a:lnTo>
                  <a:pt x="168784" y="215697"/>
                </a:lnTo>
                <a:lnTo>
                  <a:pt x="159513" y="225082"/>
                </a:lnTo>
                <a:lnTo>
                  <a:pt x="121921" y="225082"/>
                </a:lnTo>
                <a:lnTo>
                  <a:pt x="103253" y="215697"/>
                </a:lnTo>
                <a:lnTo>
                  <a:pt x="65661" y="206324"/>
                </a:lnTo>
                <a:lnTo>
                  <a:pt x="65661" y="0"/>
                </a:lnTo>
                <a:lnTo>
                  <a:pt x="0" y="262585"/>
                </a:lnTo>
                <a:lnTo>
                  <a:pt x="103253" y="290716"/>
                </a:lnTo>
                <a:lnTo>
                  <a:pt x="140717" y="290716"/>
                </a:lnTo>
                <a:lnTo>
                  <a:pt x="159513" y="290716"/>
                </a:lnTo>
                <a:lnTo>
                  <a:pt x="178182" y="281331"/>
                </a:lnTo>
                <a:lnTo>
                  <a:pt x="196977" y="281331"/>
                </a:lnTo>
                <a:lnTo>
                  <a:pt x="215773" y="262585"/>
                </a:lnTo>
                <a:lnTo>
                  <a:pt x="234445" y="253213"/>
                </a:lnTo>
                <a:lnTo>
                  <a:pt x="243843" y="234455"/>
                </a:lnTo>
                <a:lnTo>
                  <a:pt x="253240" y="215697"/>
                </a:lnTo>
                <a:lnTo>
                  <a:pt x="262638" y="196901"/>
                </a:lnTo>
                <a:lnTo>
                  <a:pt x="262638" y="1781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399" name="Freeform 10399"/>
          <p:cNvSpPr/>
          <p:nvPr/>
        </p:nvSpPr>
        <p:spPr>
          <a:xfrm rot="-5400000" flipH="0" flipV="0">
            <a:off x="28479768" y="16195299"/>
            <a:ext cx="68562" cy="27435"/>
          </a:xfrm>
          <a:custGeom>
            <a:pathLst>
              <a:path w="421897" h="168821">
                <a:moveTo>
                  <a:pt x="421897" y="168821"/>
                </a:moveTo>
                <a:lnTo>
                  <a:pt x="337567" y="84429"/>
                </a:lnTo>
                <a:lnTo>
                  <a:pt x="46865" y="0"/>
                </a:lnTo>
                <a:lnTo>
                  <a:pt x="28070" y="0"/>
                </a:lnTo>
                <a:lnTo>
                  <a:pt x="9398" y="9372"/>
                </a:lnTo>
                <a:lnTo>
                  <a:pt x="9398" y="18745"/>
                </a:lnTo>
                <a:lnTo>
                  <a:pt x="0" y="37503"/>
                </a:lnTo>
                <a:lnTo>
                  <a:pt x="9398" y="56248"/>
                </a:lnTo>
                <a:lnTo>
                  <a:pt x="28070" y="6563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00" name="Freeform 10400"/>
          <p:cNvSpPr/>
          <p:nvPr/>
        </p:nvSpPr>
        <p:spPr>
          <a:xfrm rot="-5400000" flipH="0" flipV="0">
            <a:off x="28421092" y="16194534"/>
            <a:ext cx="71617" cy="25912"/>
          </a:xfrm>
          <a:custGeom>
            <a:pathLst>
              <a:path w="440693" h="159448">
                <a:moveTo>
                  <a:pt x="440693" y="112523"/>
                </a:moveTo>
                <a:lnTo>
                  <a:pt x="46865" y="9385"/>
                </a:lnTo>
                <a:lnTo>
                  <a:pt x="28070" y="0"/>
                </a:lnTo>
                <a:lnTo>
                  <a:pt x="9398" y="18758"/>
                </a:lnTo>
                <a:lnTo>
                  <a:pt x="0" y="37516"/>
                </a:lnTo>
                <a:lnTo>
                  <a:pt x="0" y="46889"/>
                </a:lnTo>
                <a:lnTo>
                  <a:pt x="9398" y="56261"/>
                </a:lnTo>
                <a:lnTo>
                  <a:pt x="28070" y="65634"/>
                </a:lnTo>
                <a:lnTo>
                  <a:pt x="346965" y="15944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01" name="Freeform 10401"/>
          <p:cNvSpPr/>
          <p:nvPr/>
        </p:nvSpPr>
        <p:spPr>
          <a:xfrm rot="-5400000" flipH="0" flipV="0">
            <a:off x="28483573" y="16165592"/>
            <a:ext cx="44188" cy="47244"/>
          </a:xfrm>
          <a:custGeom>
            <a:pathLst>
              <a:path w="271909" h="290716">
                <a:moveTo>
                  <a:pt x="271909" y="253213"/>
                </a:moveTo>
                <a:lnTo>
                  <a:pt x="271909" y="253213"/>
                </a:lnTo>
                <a:lnTo>
                  <a:pt x="262638" y="234454"/>
                </a:lnTo>
                <a:lnTo>
                  <a:pt x="84457" y="37503"/>
                </a:lnTo>
                <a:lnTo>
                  <a:pt x="18799" y="0"/>
                </a:lnTo>
                <a:lnTo>
                  <a:pt x="9398" y="9385"/>
                </a:lnTo>
                <a:lnTo>
                  <a:pt x="0" y="28130"/>
                </a:lnTo>
                <a:lnTo>
                  <a:pt x="0" y="37503"/>
                </a:lnTo>
                <a:lnTo>
                  <a:pt x="9398" y="56261"/>
                </a:lnTo>
                <a:lnTo>
                  <a:pt x="140717" y="196951"/>
                </a:lnTo>
                <a:lnTo>
                  <a:pt x="225047" y="281343"/>
                </a:lnTo>
                <a:lnTo>
                  <a:pt x="234445" y="290716"/>
                </a:lnTo>
                <a:lnTo>
                  <a:pt x="253240" y="281343"/>
                </a:lnTo>
                <a:lnTo>
                  <a:pt x="262638" y="27195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02" name="Freeform 10402"/>
          <p:cNvSpPr/>
          <p:nvPr/>
        </p:nvSpPr>
        <p:spPr>
          <a:xfrm rot="-5400000" flipH="0" flipV="0">
            <a:off x="28454619" y="16174732"/>
            <a:ext cx="41133" cy="25909"/>
          </a:xfrm>
          <a:custGeom>
            <a:pathLst>
              <a:path w="253110" h="159435">
                <a:moveTo>
                  <a:pt x="253110" y="28181"/>
                </a:moveTo>
                <a:lnTo>
                  <a:pt x="253110" y="28181"/>
                </a:lnTo>
                <a:lnTo>
                  <a:pt x="243839" y="9372"/>
                </a:lnTo>
                <a:lnTo>
                  <a:pt x="225044" y="0"/>
                </a:lnTo>
                <a:lnTo>
                  <a:pt x="131316" y="46925"/>
                </a:lnTo>
                <a:lnTo>
                  <a:pt x="0" y="121932"/>
                </a:lnTo>
                <a:lnTo>
                  <a:pt x="65658" y="159435"/>
                </a:lnTo>
                <a:lnTo>
                  <a:pt x="234441" y="56298"/>
                </a:lnTo>
                <a:lnTo>
                  <a:pt x="243839" y="4692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03" name="Freeform 10403"/>
          <p:cNvSpPr/>
          <p:nvPr/>
        </p:nvSpPr>
        <p:spPr>
          <a:xfrm rot="-5400000" flipH="0" flipV="0">
            <a:off x="28530054" y="16228824"/>
            <a:ext cx="16759" cy="12189"/>
          </a:xfrm>
          <a:custGeom>
            <a:pathLst>
              <a:path w="103126" h="75006">
                <a:moveTo>
                  <a:pt x="46865" y="9372"/>
                </a:moveTo>
                <a:lnTo>
                  <a:pt x="74932" y="18744"/>
                </a:lnTo>
                <a:lnTo>
                  <a:pt x="93728" y="18744"/>
                </a:lnTo>
                <a:lnTo>
                  <a:pt x="103126" y="37503"/>
                </a:lnTo>
                <a:lnTo>
                  <a:pt x="103126" y="46875"/>
                </a:lnTo>
                <a:lnTo>
                  <a:pt x="93728" y="65621"/>
                </a:lnTo>
                <a:lnTo>
                  <a:pt x="84330" y="75006"/>
                </a:lnTo>
                <a:lnTo>
                  <a:pt x="56263" y="75006"/>
                </a:lnTo>
                <a:lnTo>
                  <a:pt x="28070" y="65621"/>
                </a:lnTo>
                <a:lnTo>
                  <a:pt x="9398" y="56247"/>
                </a:lnTo>
                <a:lnTo>
                  <a:pt x="0" y="46875"/>
                </a:lnTo>
                <a:lnTo>
                  <a:pt x="0" y="18744"/>
                </a:lnTo>
                <a:lnTo>
                  <a:pt x="18672" y="9372"/>
                </a:lnTo>
                <a:lnTo>
                  <a:pt x="28070" y="0"/>
                </a:lnTo>
                <a:lnTo>
                  <a:pt x="46865" y="937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04" name="Freeform 10404"/>
          <p:cNvSpPr/>
          <p:nvPr/>
        </p:nvSpPr>
        <p:spPr>
          <a:xfrm rot="-5400000" flipH="0" flipV="0">
            <a:off x="28168874" y="16875007"/>
            <a:ext cx="97518" cy="77719"/>
          </a:xfrm>
          <a:custGeom>
            <a:pathLst>
              <a:path w="600075" h="478243">
                <a:moveTo>
                  <a:pt x="600075" y="459498"/>
                </a:moveTo>
                <a:lnTo>
                  <a:pt x="600075" y="328181"/>
                </a:lnTo>
                <a:lnTo>
                  <a:pt x="600075" y="337553"/>
                </a:lnTo>
                <a:lnTo>
                  <a:pt x="590801" y="365734"/>
                </a:lnTo>
                <a:lnTo>
                  <a:pt x="590801" y="375106"/>
                </a:lnTo>
                <a:lnTo>
                  <a:pt x="581403" y="393865"/>
                </a:lnTo>
                <a:lnTo>
                  <a:pt x="562607" y="403237"/>
                </a:lnTo>
                <a:lnTo>
                  <a:pt x="553210" y="403237"/>
                </a:lnTo>
                <a:lnTo>
                  <a:pt x="534541" y="412609"/>
                </a:lnTo>
                <a:lnTo>
                  <a:pt x="515745" y="412609"/>
                </a:lnTo>
                <a:lnTo>
                  <a:pt x="496949" y="403237"/>
                </a:lnTo>
                <a:lnTo>
                  <a:pt x="478281" y="393865"/>
                </a:lnTo>
                <a:lnTo>
                  <a:pt x="468883" y="384479"/>
                </a:lnTo>
                <a:lnTo>
                  <a:pt x="450087" y="365734"/>
                </a:lnTo>
                <a:lnTo>
                  <a:pt x="56260" y="9398"/>
                </a:lnTo>
                <a:lnTo>
                  <a:pt x="37464" y="0"/>
                </a:lnTo>
                <a:lnTo>
                  <a:pt x="18668" y="9398"/>
                </a:lnTo>
                <a:lnTo>
                  <a:pt x="0" y="18668"/>
                </a:lnTo>
                <a:lnTo>
                  <a:pt x="0" y="328181"/>
                </a:lnTo>
                <a:lnTo>
                  <a:pt x="18668" y="337553"/>
                </a:lnTo>
                <a:lnTo>
                  <a:pt x="37464" y="346925"/>
                </a:lnTo>
                <a:lnTo>
                  <a:pt x="46862" y="337553"/>
                </a:lnTo>
                <a:lnTo>
                  <a:pt x="65531" y="328181"/>
                </a:lnTo>
                <a:lnTo>
                  <a:pt x="65531" y="112522"/>
                </a:lnTo>
                <a:lnTo>
                  <a:pt x="403225" y="412609"/>
                </a:lnTo>
                <a:lnTo>
                  <a:pt x="403225" y="421983"/>
                </a:lnTo>
                <a:lnTo>
                  <a:pt x="422021" y="440740"/>
                </a:lnTo>
                <a:lnTo>
                  <a:pt x="440689" y="450113"/>
                </a:lnTo>
                <a:lnTo>
                  <a:pt x="459485" y="459498"/>
                </a:lnTo>
                <a:lnTo>
                  <a:pt x="478281" y="468871"/>
                </a:lnTo>
                <a:lnTo>
                  <a:pt x="496949" y="468871"/>
                </a:lnTo>
                <a:lnTo>
                  <a:pt x="515745" y="478243"/>
                </a:lnTo>
                <a:lnTo>
                  <a:pt x="543812" y="478243"/>
                </a:lnTo>
                <a:lnTo>
                  <a:pt x="562607" y="468871"/>
                </a:lnTo>
                <a:lnTo>
                  <a:pt x="581403" y="46887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05" name="Freeform 10405"/>
          <p:cNvSpPr/>
          <p:nvPr/>
        </p:nvSpPr>
        <p:spPr>
          <a:xfrm rot="-5400000" flipH="0" flipV="0">
            <a:off x="28213829" y="16842249"/>
            <a:ext cx="27429" cy="51805"/>
          </a:xfrm>
          <a:custGeom>
            <a:pathLst>
              <a:path w="168784" h="318783">
                <a:moveTo>
                  <a:pt x="168784" y="206210"/>
                </a:moveTo>
                <a:lnTo>
                  <a:pt x="168784" y="168707"/>
                </a:lnTo>
                <a:lnTo>
                  <a:pt x="159386" y="140577"/>
                </a:lnTo>
                <a:lnTo>
                  <a:pt x="159386" y="121832"/>
                </a:lnTo>
                <a:lnTo>
                  <a:pt x="149988" y="103074"/>
                </a:lnTo>
                <a:lnTo>
                  <a:pt x="140717" y="93701"/>
                </a:lnTo>
                <a:lnTo>
                  <a:pt x="131319" y="74943"/>
                </a:lnTo>
                <a:lnTo>
                  <a:pt x="121922" y="65533"/>
                </a:lnTo>
                <a:lnTo>
                  <a:pt x="103126" y="46863"/>
                </a:lnTo>
                <a:lnTo>
                  <a:pt x="93852" y="37465"/>
                </a:lnTo>
                <a:lnTo>
                  <a:pt x="75056" y="18670"/>
                </a:lnTo>
                <a:lnTo>
                  <a:pt x="56261" y="9272"/>
                </a:lnTo>
                <a:lnTo>
                  <a:pt x="56261" y="0"/>
                </a:lnTo>
                <a:lnTo>
                  <a:pt x="28194" y="0"/>
                </a:lnTo>
                <a:lnTo>
                  <a:pt x="9398" y="9272"/>
                </a:lnTo>
                <a:lnTo>
                  <a:pt x="0" y="28067"/>
                </a:lnTo>
                <a:lnTo>
                  <a:pt x="0" y="37465"/>
                </a:lnTo>
                <a:lnTo>
                  <a:pt x="9398" y="56135"/>
                </a:lnTo>
                <a:lnTo>
                  <a:pt x="28194" y="65533"/>
                </a:lnTo>
                <a:lnTo>
                  <a:pt x="37592" y="74943"/>
                </a:lnTo>
                <a:lnTo>
                  <a:pt x="56261" y="93701"/>
                </a:lnTo>
                <a:lnTo>
                  <a:pt x="75056" y="121832"/>
                </a:lnTo>
                <a:lnTo>
                  <a:pt x="84454" y="140577"/>
                </a:lnTo>
                <a:lnTo>
                  <a:pt x="93852" y="149962"/>
                </a:lnTo>
                <a:lnTo>
                  <a:pt x="103126" y="168707"/>
                </a:lnTo>
                <a:lnTo>
                  <a:pt x="103126" y="318783"/>
                </a:lnTo>
                <a:lnTo>
                  <a:pt x="121922" y="309398"/>
                </a:lnTo>
                <a:lnTo>
                  <a:pt x="131319" y="290653"/>
                </a:lnTo>
                <a:lnTo>
                  <a:pt x="149988" y="281268"/>
                </a:lnTo>
                <a:lnTo>
                  <a:pt x="159386" y="262522"/>
                </a:lnTo>
                <a:lnTo>
                  <a:pt x="159386" y="243764"/>
                </a:lnTo>
                <a:lnTo>
                  <a:pt x="168784" y="22501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06" name="Freeform 10406"/>
          <p:cNvSpPr/>
          <p:nvPr/>
        </p:nvSpPr>
        <p:spPr>
          <a:xfrm rot="-5400000" flipH="0" flipV="0">
            <a:off x="28254216" y="16881099"/>
            <a:ext cx="97518" cy="65536"/>
          </a:xfrm>
          <a:custGeom>
            <a:pathLst>
              <a:path w="600075" h="403276">
                <a:moveTo>
                  <a:pt x="600075" y="375146"/>
                </a:moveTo>
                <a:lnTo>
                  <a:pt x="600075" y="253199"/>
                </a:lnTo>
                <a:lnTo>
                  <a:pt x="600075" y="271958"/>
                </a:lnTo>
                <a:lnTo>
                  <a:pt x="590801" y="290703"/>
                </a:lnTo>
                <a:lnTo>
                  <a:pt x="581403" y="309461"/>
                </a:lnTo>
                <a:lnTo>
                  <a:pt x="562607" y="318833"/>
                </a:lnTo>
                <a:lnTo>
                  <a:pt x="543812" y="328206"/>
                </a:lnTo>
                <a:lnTo>
                  <a:pt x="496949" y="328206"/>
                </a:lnTo>
                <a:lnTo>
                  <a:pt x="328166" y="281330"/>
                </a:lnTo>
                <a:lnTo>
                  <a:pt x="328166" y="178194"/>
                </a:lnTo>
                <a:lnTo>
                  <a:pt x="318768" y="56248"/>
                </a:lnTo>
                <a:lnTo>
                  <a:pt x="299972" y="65633"/>
                </a:lnTo>
                <a:lnTo>
                  <a:pt x="299972" y="75057"/>
                </a:lnTo>
                <a:lnTo>
                  <a:pt x="290702" y="84429"/>
                </a:lnTo>
                <a:lnTo>
                  <a:pt x="281304" y="103188"/>
                </a:lnTo>
                <a:lnTo>
                  <a:pt x="271906" y="121932"/>
                </a:lnTo>
                <a:lnTo>
                  <a:pt x="262508" y="140691"/>
                </a:lnTo>
                <a:lnTo>
                  <a:pt x="262508" y="262573"/>
                </a:lnTo>
                <a:lnTo>
                  <a:pt x="243712" y="253199"/>
                </a:lnTo>
                <a:lnTo>
                  <a:pt x="225043" y="243827"/>
                </a:lnTo>
                <a:lnTo>
                  <a:pt x="206248" y="234455"/>
                </a:lnTo>
                <a:lnTo>
                  <a:pt x="187576" y="225069"/>
                </a:lnTo>
                <a:lnTo>
                  <a:pt x="178178" y="215696"/>
                </a:lnTo>
                <a:lnTo>
                  <a:pt x="159382" y="196952"/>
                </a:lnTo>
                <a:lnTo>
                  <a:pt x="140587" y="187566"/>
                </a:lnTo>
                <a:lnTo>
                  <a:pt x="131189" y="168821"/>
                </a:lnTo>
                <a:lnTo>
                  <a:pt x="121791" y="150063"/>
                </a:lnTo>
                <a:lnTo>
                  <a:pt x="103122" y="131318"/>
                </a:lnTo>
                <a:lnTo>
                  <a:pt x="93724" y="112560"/>
                </a:lnTo>
                <a:lnTo>
                  <a:pt x="84327" y="93802"/>
                </a:lnTo>
                <a:lnTo>
                  <a:pt x="74929" y="75057"/>
                </a:lnTo>
                <a:lnTo>
                  <a:pt x="74929" y="56248"/>
                </a:lnTo>
                <a:lnTo>
                  <a:pt x="65531" y="37503"/>
                </a:lnTo>
                <a:lnTo>
                  <a:pt x="65531" y="18745"/>
                </a:lnTo>
                <a:lnTo>
                  <a:pt x="56260" y="0"/>
                </a:lnTo>
                <a:lnTo>
                  <a:pt x="28066" y="0"/>
                </a:lnTo>
                <a:lnTo>
                  <a:pt x="9271" y="9372"/>
                </a:lnTo>
                <a:lnTo>
                  <a:pt x="0" y="28130"/>
                </a:lnTo>
                <a:lnTo>
                  <a:pt x="0" y="37503"/>
                </a:lnTo>
                <a:lnTo>
                  <a:pt x="9271" y="56248"/>
                </a:lnTo>
                <a:lnTo>
                  <a:pt x="9271" y="75057"/>
                </a:lnTo>
                <a:lnTo>
                  <a:pt x="18668" y="93802"/>
                </a:lnTo>
                <a:lnTo>
                  <a:pt x="28066" y="112560"/>
                </a:lnTo>
                <a:lnTo>
                  <a:pt x="37464" y="131318"/>
                </a:lnTo>
                <a:lnTo>
                  <a:pt x="46862" y="150063"/>
                </a:lnTo>
                <a:lnTo>
                  <a:pt x="56260" y="168821"/>
                </a:lnTo>
                <a:lnTo>
                  <a:pt x="65531" y="187566"/>
                </a:lnTo>
                <a:lnTo>
                  <a:pt x="74929" y="196952"/>
                </a:lnTo>
                <a:lnTo>
                  <a:pt x="84327" y="215696"/>
                </a:lnTo>
                <a:lnTo>
                  <a:pt x="93724" y="225069"/>
                </a:lnTo>
                <a:lnTo>
                  <a:pt x="112393" y="243827"/>
                </a:lnTo>
                <a:lnTo>
                  <a:pt x="121791" y="253199"/>
                </a:lnTo>
                <a:lnTo>
                  <a:pt x="140587" y="262573"/>
                </a:lnTo>
                <a:lnTo>
                  <a:pt x="149985" y="271958"/>
                </a:lnTo>
                <a:lnTo>
                  <a:pt x="168780" y="290703"/>
                </a:lnTo>
                <a:lnTo>
                  <a:pt x="187576" y="300088"/>
                </a:lnTo>
                <a:lnTo>
                  <a:pt x="206248" y="309461"/>
                </a:lnTo>
                <a:lnTo>
                  <a:pt x="215646" y="318833"/>
                </a:lnTo>
                <a:lnTo>
                  <a:pt x="234441" y="318833"/>
                </a:lnTo>
                <a:lnTo>
                  <a:pt x="262508" y="328206"/>
                </a:lnTo>
                <a:lnTo>
                  <a:pt x="281304" y="337591"/>
                </a:lnTo>
                <a:lnTo>
                  <a:pt x="299972" y="346964"/>
                </a:lnTo>
                <a:lnTo>
                  <a:pt x="496949" y="393890"/>
                </a:lnTo>
                <a:lnTo>
                  <a:pt x="506347" y="393890"/>
                </a:lnTo>
                <a:lnTo>
                  <a:pt x="525143" y="403276"/>
                </a:lnTo>
                <a:lnTo>
                  <a:pt x="534541" y="403276"/>
                </a:lnTo>
                <a:lnTo>
                  <a:pt x="553210" y="393890"/>
                </a:lnTo>
                <a:lnTo>
                  <a:pt x="572005" y="393890"/>
                </a:lnTo>
                <a:lnTo>
                  <a:pt x="590801" y="38451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07" name="Freeform 10407"/>
          <p:cNvSpPr/>
          <p:nvPr/>
        </p:nvSpPr>
        <p:spPr>
          <a:xfrm rot="-5400000" flipH="0" flipV="0">
            <a:off x="28274783" y="16854433"/>
            <a:ext cx="56385" cy="56393"/>
          </a:xfrm>
          <a:custGeom>
            <a:pathLst>
              <a:path w="346965" h="347016">
                <a:moveTo>
                  <a:pt x="346965" y="243828"/>
                </a:moveTo>
                <a:lnTo>
                  <a:pt x="346965" y="196939"/>
                </a:lnTo>
                <a:lnTo>
                  <a:pt x="337567" y="178194"/>
                </a:lnTo>
                <a:lnTo>
                  <a:pt x="337567" y="159436"/>
                </a:lnTo>
                <a:lnTo>
                  <a:pt x="328169" y="140691"/>
                </a:lnTo>
                <a:lnTo>
                  <a:pt x="318898" y="121933"/>
                </a:lnTo>
                <a:lnTo>
                  <a:pt x="309500" y="103188"/>
                </a:lnTo>
                <a:lnTo>
                  <a:pt x="300103" y="93802"/>
                </a:lnTo>
                <a:lnTo>
                  <a:pt x="290705" y="75058"/>
                </a:lnTo>
                <a:lnTo>
                  <a:pt x="272033" y="65672"/>
                </a:lnTo>
                <a:lnTo>
                  <a:pt x="262635" y="56299"/>
                </a:lnTo>
                <a:lnTo>
                  <a:pt x="243839" y="46927"/>
                </a:lnTo>
                <a:lnTo>
                  <a:pt x="225044" y="37503"/>
                </a:lnTo>
                <a:lnTo>
                  <a:pt x="206375" y="28118"/>
                </a:lnTo>
                <a:lnTo>
                  <a:pt x="178181" y="28118"/>
                </a:lnTo>
                <a:lnTo>
                  <a:pt x="112523" y="9373"/>
                </a:lnTo>
                <a:lnTo>
                  <a:pt x="93728" y="0"/>
                </a:lnTo>
                <a:lnTo>
                  <a:pt x="75059" y="0"/>
                </a:lnTo>
                <a:lnTo>
                  <a:pt x="56260" y="0"/>
                </a:lnTo>
                <a:lnTo>
                  <a:pt x="37464" y="9373"/>
                </a:lnTo>
                <a:lnTo>
                  <a:pt x="18796" y="18746"/>
                </a:lnTo>
                <a:lnTo>
                  <a:pt x="0" y="28118"/>
                </a:lnTo>
                <a:lnTo>
                  <a:pt x="9398" y="150064"/>
                </a:lnTo>
                <a:lnTo>
                  <a:pt x="9398" y="140691"/>
                </a:lnTo>
                <a:lnTo>
                  <a:pt x="18796" y="121933"/>
                </a:lnTo>
                <a:lnTo>
                  <a:pt x="18796" y="103188"/>
                </a:lnTo>
                <a:lnTo>
                  <a:pt x="28194" y="84430"/>
                </a:lnTo>
                <a:lnTo>
                  <a:pt x="46862" y="75058"/>
                </a:lnTo>
                <a:lnTo>
                  <a:pt x="56260" y="75058"/>
                </a:lnTo>
                <a:lnTo>
                  <a:pt x="75059" y="65672"/>
                </a:lnTo>
                <a:lnTo>
                  <a:pt x="93728" y="75058"/>
                </a:lnTo>
                <a:lnTo>
                  <a:pt x="112523" y="75058"/>
                </a:lnTo>
                <a:lnTo>
                  <a:pt x="178181" y="93802"/>
                </a:lnTo>
                <a:lnTo>
                  <a:pt x="187579" y="93802"/>
                </a:lnTo>
                <a:lnTo>
                  <a:pt x="206375" y="103188"/>
                </a:lnTo>
                <a:lnTo>
                  <a:pt x="225044" y="112561"/>
                </a:lnTo>
                <a:lnTo>
                  <a:pt x="234442" y="121933"/>
                </a:lnTo>
                <a:lnTo>
                  <a:pt x="253237" y="131305"/>
                </a:lnTo>
                <a:lnTo>
                  <a:pt x="262635" y="150064"/>
                </a:lnTo>
                <a:lnTo>
                  <a:pt x="272033" y="168822"/>
                </a:lnTo>
                <a:lnTo>
                  <a:pt x="272033" y="187566"/>
                </a:lnTo>
                <a:lnTo>
                  <a:pt x="281307" y="206325"/>
                </a:lnTo>
                <a:lnTo>
                  <a:pt x="281307" y="347016"/>
                </a:lnTo>
                <a:lnTo>
                  <a:pt x="300103" y="328257"/>
                </a:lnTo>
                <a:lnTo>
                  <a:pt x="309500" y="328257"/>
                </a:lnTo>
                <a:lnTo>
                  <a:pt x="318898" y="309461"/>
                </a:lnTo>
                <a:lnTo>
                  <a:pt x="328169" y="300076"/>
                </a:lnTo>
                <a:lnTo>
                  <a:pt x="337567" y="281331"/>
                </a:lnTo>
                <a:lnTo>
                  <a:pt x="346965" y="26257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08" name="Freeform 10408"/>
          <p:cNvSpPr/>
          <p:nvPr/>
        </p:nvSpPr>
        <p:spPr>
          <a:xfrm rot="-5400000" flipH="0" flipV="0">
            <a:off x="28359363" y="16911573"/>
            <a:ext cx="47242" cy="36578"/>
          </a:xfrm>
          <a:custGeom>
            <a:pathLst>
              <a:path w="290702" h="225082">
                <a:moveTo>
                  <a:pt x="290702" y="206324"/>
                </a:moveTo>
                <a:lnTo>
                  <a:pt x="271906" y="75057"/>
                </a:lnTo>
                <a:lnTo>
                  <a:pt x="271906" y="121945"/>
                </a:lnTo>
                <a:lnTo>
                  <a:pt x="262508" y="140690"/>
                </a:lnTo>
                <a:lnTo>
                  <a:pt x="243712" y="150063"/>
                </a:lnTo>
                <a:lnTo>
                  <a:pt x="234442" y="159448"/>
                </a:lnTo>
                <a:lnTo>
                  <a:pt x="196850" y="159448"/>
                </a:lnTo>
                <a:lnTo>
                  <a:pt x="178181" y="150063"/>
                </a:lnTo>
                <a:lnTo>
                  <a:pt x="112520" y="131318"/>
                </a:lnTo>
                <a:lnTo>
                  <a:pt x="103122" y="131318"/>
                </a:lnTo>
                <a:lnTo>
                  <a:pt x="84327" y="121945"/>
                </a:lnTo>
                <a:lnTo>
                  <a:pt x="65531" y="112560"/>
                </a:lnTo>
                <a:lnTo>
                  <a:pt x="46862" y="103187"/>
                </a:lnTo>
                <a:lnTo>
                  <a:pt x="37464" y="93814"/>
                </a:lnTo>
                <a:lnTo>
                  <a:pt x="28067" y="75057"/>
                </a:lnTo>
                <a:lnTo>
                  <a:pt x="18669" y="65684"/>
                </a:lnTo>
                <a:lnTo>
                  <a:pt x="18669" y="46875"/>
                </a:lnTo>
                <a:lnTo>
                  <a:pt x="9271" y="28130"/>
                </a:lnTo>
                <a:lnTo>
                  <a:pt x="9271" y="0"/>
                </a:lnTo>
                <a:lnTo>
                  <a:pt x="0" y="150063"/>
                </a:lnTo>
                <a:lnTo>
                  <a:pt x="9271" y="159448"/>
                </a:lnTo>
                <a:lnTo>
                  <a:pt x="28067" y="168821"/>
                </a:lnTo>
                <a:lnTo>
                  <a:pt x="46862" y="178193"/>
                </a:lnTo>
                <a:lnTo>
                  <a:pt x="65531" y="187566"/>
                </a:lnTo>
                <a:lnTo>
                  <a:pt x="84327" y="196952"/>
                </a:lnTo>
                <a:lnTo>
                  <a:pt x="112520" y="206324"/>
                </a:lnTo>
                <a:lnTo>
                  <a:pt x="178181" y="225082"/>
                </a:lnTo>
                <a:lnTo>
                  <a:pt x="215646" y="225082"/>
                </a:lnTo>
                <a:lnTo>
                  <a:pt x="234442" y="225082"/>
                </a:lnTo>
                <a:lnTo>
                  <a:pt x="253110" y="215696"/>
                </a:lnTo>
                <a:lnTo>
                  <a:pt x="271906" y="21569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09" name="Freeform 10409"/>
          <p:cNvSpPr/>
          <p:nvPr/>
        </p:nvSpPr>
        <p:spPr>
          <a:xfrm rot="-5400000" flipH="0" flipV="0">
            <a:off x="28320509" y="16875768"/>
            <a:ext cx="108188" cy="65528"/>
          </a:xfrm>
          <a:custGeom>
            <a:pathLst>
              <a:path w="665733" h="403225">
                <a:moveTo>
                  <a:pt x="665733" y="365722"/>
                </a:moveTo>
                <a:lnTo>
                  <a:pt x="665733" y="356336"/>
                </a:lnTo>
                <a:lnTo>
                  <a:pt x="656335" y="346964"/>
                </a:lnTo>
                <a:lnTo>
                  <a:pt x="656335" y="318833"/>
                </a:lnTo>
                <a:lnTo>
                  <a:pt x="646937" y="300088"/>
                </a:lnTo>
                <a:lnTo>
                  <a:pt x="637666" y="281330"/>
                </a:lnTo>
                <a:lnTo>
                  <a:pt x="628268" y="262585"/>
                </a:lnTo>
                <a:lnTo>
                  <a:pt x="618871" y="243827"/>
                </a:lnTo>
                <a:lnTo>
                  <a:pt x="609473" y="225069"/>
                </a:lnTo>
                <a:lnTo>
                  <a:pt x="600075" y="215697"/>
                </a:lnTo>
                <a:lnTo>
                  <a:pt x="590801" y="196901"/>
                </a:lnTo>
                <a:lnTo>
                  <a:pt x="581403" y="178142"/>
                </a:lnTo>
                <a:lnTo>
                  <a:pt x="562607" y="168770"/>
                </a:lnTo>
                <a:lnTo>
                  <a:pt x="553210" y="150012"/>
                </a:lnTo>
                <a:lnTo>
                  <a:pt x="543812" y="150012"/>
                </a:lnTo>
                <a:lnTo>
                  <a:pt x="525143" y="131267"/>
                </a:lnTo>
                <a:lnTo>
                  <a:pt x="515745" y="121881"/>
                </a:lnTo>
                <a:lnTo>
                  <a:pt x="496949" y="112509"/>
                </a:lnTo>
                <a:lnTo>
                  <a:pt x="478281" y="103137"/>
                </a:lnTo>
                <a:lnTo>
                  <a:pt x="459485" y="93764"/>
                </a:lnTo>
                <a:lnTo>
                  <a:pt x="440689" y="84378"/>
                </a:lnTo>
                <a:lnTo>
                  <a:pt x="422021" y="75006"/>
                </a:lnTo>
                <a:lnTo>
                  <a:pt x="403225" y="65634"/>
                </a:lnTo>
                <a:lnTo>
                  <a:pt x="384426" y="56248"/>
                </a:lnTo>
                <a:lnTo>
                  <a:pt x="365630" y="56248"/>
                </a:lnTo>
                <a:lnTo>
                  <a:pt x="168780" y="0"/>
                </a:lnTo>
                <a:lnTo>
                  <a:pt x="112393" y="0"/>
                </a:lnTo>
                <a:lnTo>
                  <a:pt x="93724" y="9372"/>
                </a:lnTo>
                <a:lnTo>
                  <a:pt x="74929" y="18745"/>
                </a:lnTo>
                <a:lnTo>
                  <a:pt x="65531" y="18745"/>
                </a:lnTo>
                <a:lnTo>
                  <a:pt x="46862" y="28131"/>
                </a:lnTo>
                <a:lnTo>
                  <a:pt x="37464" y="46875"/>
                </a:lnTo>
                <a:lnTo>
                  <a:pt x="18668" y="56248"/>
                </a:lnTo>
                <a:lnTo>
                  <a:pt x="9271" y="75006"/>
                </a:lnTo>
                <a:lnTo>
                  <a:pt x="9271" y="93764"/>
                </a:lnTo>
                <a:lnTo>
                  <a:pt x="0" y="112509"/>
                </a:lnTo>
                <a:lnTo>
                  <a:pt x="0" y="178142"/>
                </a:lnTo>
                <a:lnTo>
                  <a:pt x="9271" y="196901"/>
                </a:lnTo>
                <a:lnTo>
                  <a:pt x="9271" y="215697"/>
                </a:lnTo>
                <a:lnTo>
                  <a:pt x="18668" y="234454"/>
                </a:lnTo>
                <a:lnTo>
                  <a:pt x="18668" y="243827"/>
                </a:lnTo>
                <a:lnTo>
                  <a:pt x="28066" y="262585"/>
                </a:lnTo>
                <a:lnTo>
                  <a:pt x="46862" y="271958"/>
                </a:lnTo>
                <a:lnTo>
                  <a:pt x="56260" y="290703"/>
                </a:lnTo>
                <a:lnTo>
                  <a:pt x="65531" y="140640"/>
                </a:lnTo>
                <a:lnTo>
                  <a:pt x="65531" y="121881"/>
                </a:lnTo>
                <a:lnTo>
                  <a:pt x="74929" y="103137"/>
                </a:lnTo>
                <a:lnTo>
                  <a:pt x="84327" y="84378"/>
                </a:lnTo>
                <a:lnTo>
                  <a:pt x="103122" y="75006"/>
                </a:lnTo>
                <a:lnTo>
                  <a:pt x="121791" y="65634"/>
                </a:lnTo>
                <a:lnTo>
                  <a:pt x="140587" y="65634"/>
                </a:lnTo>
                <a:lnTo>
                  <a:pt x="168780" y="65634"/>
                </a:lnTo>
                <a:lnTo>
                  <a:pt x="328166" y="112509"/>
                </a:lnTo>
                <a:lnTo>
                  <a:pt x="328166" y="215697"/>
                </a:lnTo>
                <a:lnTo>
                  <a:pt x="346962" y="346964"/>
                </a:lnTo>
                <a:lnTo>
                  <a:pt x="365630" y="328206"/>
                </a:lnTo>
                <a:lnTo>
                  <a:pt x="375028" y="309461"/>
                </a:lnTo>
                <a:lnTo>
                  <a:pt x="384426" y="290703"/>
                </a:lnTo>
                <a:lnTo>
                  <a:pt x="393827" y="271958"/>
                </a:lnTo>
                <a:lnTo>
                  <a:pt x="393827" y="253200"/>
                </a:lnTo>
                <a:lnTo>
                  <a:pt x="403225" y="234454"/>
                </a:lnTo>
                <a:lnTo>
                  <a:pt x="403225" y="131267"/>
                </a:lnTo>
                <a:lnTo>
                  <a:pt x="412496" y="140640"/>
                </a:lnTo>
                <a:lnTo>
                  <a:pt x="422021" y="150012"/>
                </a:lnTo>
                <a:lnTo>
                  <a:pt x="440689" y="150012"/>
                </a:lnTo>
                <a:lnTo>
                  <a:pt x="459485" y="159398"/>
                </a:lnTo>
                <a:lnTo>
                  <a:pt x="478281" y="178142"/>
                </a:lnTo>
                <a:lnTo>
                  <a:pt x="487552" y="187515"/>
                </a:lnTo>
                <a:lnTo>
                  <a:pt x="506347" y="196901"/>
                </a:lnTo>
                <a:lnTo>
                  <a:pt x="515745" y="215697"/>
                </a:lnTo>
                <a:lnTo>
                  <a:pt x="534541" y="225069"/>
                </a:lnTo>
                <a:lnTo>
                  <a:pt x="543812" y="243827"/>
                </a:lnTo>
                <a:lnTo>
                  <a:pt x="562607" y="262585"/>
                </a:lnTo>
                <a:lnTo>
                  <a:pt x="572005" y="281330"/>
                </a:lnTo>
                <a:lnTo>
                  <a:pt x="581403" y="300088"/>
                </a:lnTo>
                <a:lnTo>
                  <a:pt x="581403" y="318833"/>
                </a:lnTo>
                <a:lnTo>
                  <a:pt x="590801" y="337592"/>
                </a:lnTo>
                <a:lnTo>
                  <a:pt x="600075" y="356336"/>
                </a:lnTo>
                <a:lnTo>
                  <a:pt x="600075" y="384467"/>
                </a:lnTo>
                <a:lnTo>
                  <a:pt x="609473" y="393839"/>
                </a:lnTo>
                <a:lnTo>
                  <a:pt x="628268" y="403225"/>
                </a:lnTo>
                <a:lnTo>
                  <a:pt x="646937" y="393839"/>
                </a:lnTo>
                <a:lnTo>
                  <a:pt x="656335" y="38446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10" name="Freeform 10410"/>
          <p:cNvSpPr/>
          <p:nvPr/>
        </p:nvSpPr>
        <p:spPr>
          <a:xfrm rot="-5400000" flipH="0" flipV="0">
            <a:off x="28412705" y="16948148"/>
            <a:ext cx="16758" cy="12197"/>
          </a:xfrm>
          <a:custGeom>
            <a:pathLst>
              <a:path w="103122" h="75058">
                <a:moveTo>
                  <a:pt x="46862" y="9373"/>
                </a:moveTo>
                <a:lnTo>
                  <a:pt x="74929" y="18759"/>
                </a:lnTo>
                <a:lnTo>
                  <a:pt x="93724" y="18759"/>
                </a:lnTo>
                <a:lnTo>
                  <a:pt x="103122" y="37554"/>
                </a:lnTo>
                <a:lnTo>
                  <a:pt x="103122" y="46927"/>
                </a:lnTo>
                <a:lnTo>
                  <a:pt x="93724" y="65685"/>
                </a:lnTo>
                <a:lnTo>
                  <a:pt x="84327" y="75058"/>
                </a:lnTo>
                <a:lnTo>
                  <a:pt x="56260" y="75058"/>
                </a:lnTo>
                <a:lnTo>
                  <a:pt x="28066" y="65685"/>
                </a:lnTo>
                <a:lnTo>
                  <a:pt x="9271" y="56312"/>
                </a:lnTo>
                <a:lnTo>
                  <a:pt x="0" y="46927"/>
                </a:lnTo>
                <a:lnTo>
                  <a:pt x="0" y="18759"/>
                </a:lnTo>
                <a:lnTo>
                  <a:pt x="18668" y="9373"/>
                </a:lnTo>
                <a:lnTo>
                  <a:pt x="28066" y="0"/>
                </a:lnTo>
                <a:lnTo>
                  <a:pt x="46862" y="937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11" name="Freeform 10411"/>
          <p:cNvSpPr/>
          <p:nvPr/>
        </p:nvSpPr>
        <p:spPr>
          <a:xfrm rot="-5400000" flipH="0" flipV="0">
            <a:off x="28430234" y="16891005"/>
            <a:ext cx="99046" cy="44196"/>
          </a:xfrm>
          <a:custGeom>
            <a:pathLst>
              <a:path w="609473" h="271957">
                <a:moveTo>
                  <a:pt x="609473" y="159448"/>
                </a:moveTo>
                <a:lnTo>
                  <a:pt x="590801" y="150063"/>
                </a:lnTo>
                <a:lnTo>
                  <a:pt x="572005" y="131318"/>
                </a:lnTo>
                <a:lnTo>
                  <a:pt x="562607" y="121933"/>
                </a:lnTo>
                <a:lnTo>
                  <a:pt x="534541" y="112559"/>
                </a:lnTo>
                <a:lnTo>
                  <a:pt x="515745" y="93815"/>
                </a:lnTo>
                <a:lnTo>
                  <a:pt x="496949" y="84429"/>
                </a:lnTo>
                <a:lnTo>
                  <a:pt x="478281" y="75056"/>
                </a:lnTo>
                <a:lnTo>
                  <a:pt x="450087" y="65684"/>
                </a:lnTo>
                <a:lnTo>
                  <a:pt x="431291" y="56312"/>
                </a:lnTo>
                <a:lnTo>
                  <a:pt x="412496" y="46875"/>
                </a:lnTo>
                <a:lnTo>
                  <a:pt x="393827" y="46875"/>
                </a:lnTo>
                <a:lnTo>
                  <a:pt x="375028" y="37503"/>
                </a:lnTo>
                <a:lnTo>
                  <a:pt x="346962" y="28131"/>
                </a:lnTo>
                <a:lnTo>
                  <a:pt x="328166" y="28131"/>
                </a:lnTo>
                <a:lnTo>
                  <a:pt x="309370" y="18745"/>
                </a:lnTo>
                <a:lnTo>
                  <a:pt x="290702" y="18745"/>
                </a:lnTo>
                <a:lnTo>
                  <a:pt x="271906" y="9372"/>
                </a:lnTo>
                <a:lnTo>
                  <a:pt x="234441" y="9372"/>
                </a:lnTo>
                <a:lnTo>
                  <a:pt x="215646" y="0"/>
                </a:lnTo>
                <a:lnTo>
                  <a:pt x="112393" y="0"/>
                </a:lnTo>
                <a:lnTo>
                  <a:pt x="93724" y="9372"/>
                </a:lnTo>
                <a:lnTo>
                  <a:pt x="74929" y="9372"/>
                </a:lnTo>
                <a:lnTo>
                  <a:pt x="56260" y="18745"/>
                </a:lnTo>
                <a:lnTo>
                  <a:pt x="37464" y="28131"/>
                </a:lnTo>
                <a:lnTo>
                  <a:pt x="28066" y="37503"/>
                </a:lnTo>
                <a:lnTo>
                  <a:pt x="18668" y="46875"/>
                </a:lnTo>
                <a:lnTo>
                  <a:pt x="9271" y="65684"/>
                </a:lnTo>
                <a:lnTo>
                  <a:pt x="0" y="75056"/>
                </a:lnTo>
                <a:lnTo>
                  <a:pt x="0" y="150063"/>
                </a:lnTo>
                <a:lnTo>
                  <a:pt x="9271" y="168821"/>
                </a:lnTo>
                <a:lnTo>
                  <a:pt x="18668" y="178193"/>
                </a:lnTo>
                <a:lnTo>
                  <a:pt x="18668" y="196951"/>
                </a:lnTo>
                <a:lnTo>
                  <a:pt x="37464" y="206324"/>
                </a:lnTo>
                <a:lnTo>
                  <a:pt x="46862" y="225082"/>
                </a:lnTo>
                <a:lnTo>
                  <a:pt x="56260" y="234454"/>
                </a:lnTo>
                <a:lnTo>
                  <a:pt x="65531" y="131318"/>
                </a:lnTo>
                <a:lnTo>
                  <a:pt x="65531" y="112559"/>
                </a:lnTo>
                <a:lnTo>
                  <a:pt x="74929" y="103187"/>
                </a:lnTo>
                <a:lnTo>
                  <a:pt x="84327" y="84429"/>
                </a:lnTo>
                <a:lnTo>
                  <a:pt x="93724" y="75056"/>
                </a:lnTo>
                <a:lnTo>
                  <a:pt x="112393" y="75056"/>
                </a:lnTo>
                <a:lnTo>
                  <a:pt x="140587" y="65684"/>
                </a:lnTo>
                <a:lnTo>
                  <a:pt x="206248" y="65684"/>
                </a:lnTo>
                <a:lnTo>
                  <a:pt x="225043" y="75056"/>
                </a:lnTo>
                <a:lnTo>
                  <a:pt x="262508" y="75056"/>
                </a:lnTo>
                <a:lnTo>
                  <a:pt x="281304" y="84429"/>
                </a:lnTo>
                <a:lnTo>
                  <a:pt x="309370" y="93815"/>
                </a:lnTo>
                <a:lnTo>
                  <a:pt x="328166" y="93815"/>
                </a:lnTo>
                <a:lnTo>
                  <a:pt x="346962" y="103187"/>
                </a:lnTo>
                <a:lnTo>
                  <a:pt x="365630" y="103187"/>
                </a:lnTo>
                <a:lnTo>
                  <a:pt x="384426" y="112559"/>
                </a:lnTo>
                <a:lnTo>
                  <a:pt x="403225" y="121933"/>
                </a:lnTo>
                <a:lnTo>
                  <a:pt x="422021" y="131318"/>
                </a:lnTo>
                <a:lnTo>
                  <a:pt x="450087" y="140690"/>
                </a:lnTo>
                <a:lnTo>
                  <a:pt x="468883" y="150063"/>
                </a:lnTo>
                <a:lnTo>
                  <a:pt x="487552" y="159448"/>
                </a:lnTo>
                <a:lnTo>
                  <a:pt x="515745" y="168821"/>
                </a:lnTo>
                <a:lnTo>
                  <a:pt x="534541" y="187566"/>
                </a:lnTo>
                <a:lnTo>
                  <a:pt x="553210" y="196951"/>
                </a:lnTo>
                <a:lnTo>
                  <a:pt x="562607" y="206324"/>
                </a:lnTo>
                <a:lnTo>
                  <a:pt x="581403" y="225082"/>
                </a:lnTo>
                <a:lnTo>
                  <a:pt x="590801" y="234454"/>
                </a:lnTo>
                <a:lnTo>
                  <a:pt x="590801" y="243827"/>
                </a:lnTo>
                <a:lnTo>
                  <a:pt x="600075" y="262585"/>
                </a:lnTo>
                <a:lnTo>
                  <a:pt x="600075" y="27195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12" name="Freeform 10412"/>
          <p:cNvSpPr/>
          <p:nvPr/>
        </p:nvSpPr>
        <p:spPr>
          <a:xfrm rot="-5400000" flipH="0" flipV="0">
            <a:off x="28450813" y="16882624"/>
            <a:ext cx="99046" cy="42672"/>
          </a:xfrm>
          <a:custGeom>
            <a:pathLst>
              <a:path w="609473" h="262585">
                <a:moveTo>
                  <a:pt x="609473" y="159397"/>
                </a:moveTo>
                <a:lnTo>
                  <a:pt x="609473" y="131267"/>
                </a:lnTo>
                <a:lnTo>
                  <a:pt x="600075" y="121882"/>
                </a:lnTo>
                <a:lnTo>
                  <a:pt x="600075" y="103136"/>
                </a:lnTo>
                <a:lnTo>
                  <a:pt x="590677" y="84379"/>
                </a:lnTo>
                <a:lnTo>
                  <a:pt x="581406" y="75006"/>
                </a:lnTo>
                <a:lnTo>
                  <a:pt x="572008" y="56248"/>
                </a:lnTo>
                <a:lnTo>
                  <a:pt x="562611" y="37503"/>
                </a:lnTo>
                <a:lnTo>
                  <a:pt x="553213" y="28130"/>
                </a:lnTo>
                <a:lnTo>
                  <a:pt x="543815" y="140639"/>
                </a:lnTo>
                <a:lnTo>
                  <a:pt x="543815" y="150012"/>
                </a:lnTo>
                <a:lnTo>
                  <a:pt x="534541" y="168770"/>
                </a:lnTo>
                <a:lnTo>
                  <a:pt x="525143" y="178143"/>
                </a:lnTo>
                <a:lnTo>
                  <a:pt x="515745" y="187515"/>
                </a:lnTo>
                <a:lnTo>
                  <a:pt x="496950" y="196900"/>
                </a:lnTo>
                <a:lnTo>
                  <a:pt x="384429" y="196900"/>
                </a:lnTo>
                <a:lnTo>
                  <a:pt x="365761" y="187515"/>
                </a:lnTo>
                <a:lnTo>
                  <a:pt x="346965" y="187515"/>
                </a:lnTo>
                <a:lnTo>
                  <a:pt x="318768" y="178143"/>
                </a:lnTo>
                <a:lnTo>
                  <a:pt x="299972" y="178143"/>
                </a:lnTo>
                <a:lnTo>
                  <a:pt x="271906" y="168770"/>
                </a:lnTo>
                <a:lnTo>
                  <a:pt x="262508" y="168770"/>
                </a:lnTo>
                <a:lnTo>
                  <a:pt x="243712" y="159397"/>
                </a:lnTo>
                <a:lnTo>
                  <a:pt x="225044" y="150012"/>
                </a:lnTo>
                <a:lnTo>
                  <a:pt x="206248" y="150012"/>
                </a:lnTo>
                <a:lnTo>
                  <a:pt x="187452" y="140639"/>
                </a:lnTo>
                <a:lnTo>
                  <a:pt x="159386" y="131267"/>
                </a:lnTo>
                <a:lnTo>
                  <a:pt x="140590" y="121882"/>
                </a:lnTo>
                <a:lnTo>
                  <a:pt x="112520" y="103136"/>
                </a:lnTo>
                <a:lnTo>
                  <a:pt x="93725" y="93764"/>
                </a:lnTo>
                <a:lnTo>
                  <a:pt x="74929" y="84379"/>
                </a:lnTo>
                <a:lnTo>
                  <a:pt x="56133" y="65633"/>
                </a:lnTo>
                <a:lnTo>
                  <a:pt x="46862" y="56248"/>
                </a:lnTo>
                <a:lnTo>
                  <a:pt x="28067" y="46875"/>
                </a:lnTo>
                <a:lnTo>
                  <a:pt x="18669" y="28130"/>
                </a:lnTo>
                <a:lnTo>
                  <a:pt x="18669" y="18745"/>
                </a:lnTo>
                <a:lnTo>
                  <a:pt x="9271" y="9372"/>
                </a:lnTo>
                <a:lnTo>
                  <a:pt x="9271" y="0"/>
                </a:lnTo>
                <a:lnTo>
                  <a:pt x="0" y="103136"/>
                </a:lnTo>
                <a:lnTo>
                  <a:pt x="18669" y="121882"/>
                </a:lnTo>
                <a:lnTo>
                  <a:pt x="28067" y="131267"/>
                </a:lnTo>
                <a:lnTo>
                  <a:pt x="46862" y="150012"/>
                </a:lnTo>
                <a:lnTo>
                  <a:pt x="65531" y="159397"/>
                </a:lnTo>
                <a:lnTo>
                  <a:pt x="93725" y="168770"/>
                </a:lnTo>
                <a:lnTo>
                  <a:pt x="112520" y="178143"/>
                </a:lnTo>
                <a:lnTo>
                  <a:pt x="131316" y="187515"/>
                </a:lnTo>
                <a:lnTo>
                  <a:pt x="149988" y="196900"/>
                </a:lnTo>
                <a:lnTo>
                  <a:pt x="178181" y="206324"/>
                </a:lnTo>
                <a:lnTo>
                  <a:pt x="196850" y="215696"/>
                </a:lnTo>
                <a:lnTo>
                  <a:pt x="215646" y="225069"/>
                </a:lnTo>
                <a:lnTo>
                  <a:pt x="234442" y="225069"/>
                </a:lnTo>
                <a:lnTo>
                  <a:pt x="253110" y="234455"/>
                </a:lnTo>
                <a:lnTo>
                  <a:pt x="271906" y="243827"/>
                </a:lnTo>
                <a:lnTo>
                  <a:pt x="299972" y="243827"/>
                </a:lnTo>
                <a:lnTo>
                  <a:pt x="318768" y="253199"/>
                </a:lnTo>
                <a:lnTo>
                  <a:pt x="356236" y="253199"/>
                </a:lnTo>
                <a:lnTo>
                  <a:pt x="375031" y="262585"/>
                </a:lnTo>
                <a:lnTo>
                  <a:pt x="515745" y="262585"/>
                </a:lnTo>
                <a:lnTo>
                  <a:pt x="534541" y="253199"/>
                </a:lnTo>
                <a:lnTo>
                  <a:pt x="553213" y="243827"/>
                </a:lnTo>
                <a:lnTo>
                  <a:pt x="562611" y="234455"/>
                </a:lnTo>
                <a:lnTo>
                  <a:pt x="581406" y="225069"/>
                </a:lnTo>
                <a:lnTo>
                  <a:pt x="590677" y="215696"/>
                </a:lnTo>
                <a:lnTo>
                  <a:pt x="600075" y="206324"/>
                </a:lnTo>
                <a:lnTo>
                  <a:pt x="600075" y="187515"/>
                </a:lnTo>
                <a:lnTo>
                  <a:pt x="609473" y="17814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13" name="Freeform 10413"/>
          <p:cNvSpPr/>
          <p:nvPr/>
        </p:nvSpPr>
        <p:spPr>
          <a:xfrm rot="-5400000" flipH="0" flipV="0">
            <a:off x="28517101" y="16894052"/>
            <a:ext cx="100573" cy="36576"/>
          </a:xfrm>
          <a:custGeom>
            <a:pathLst>
              <a:path w="618871" h="225069">
                <a:moveTo>
                  <a:pt x="618871" y="225069"/>
                </a:moveTo>
                <a:lnTo>
                  <a:pt x="543812" y="140691"/>
                </a:lnTo>
                <a:lnTo>
                  <a:pt x="46862" y="0"/>
                </a:lnTo>
                <a:lnTo>
                  <a:pt x="28066" y="0"/>
                </a:lnTo>
                <a:lnTo>
                  <a:pt x="9271" y="9373"/>
                </a:lnTo>
                <a:lnTo>
                  <a:pt x="9271" y="18745"/>
                </a:lnTo>
                <a:lnTo>
                  <a:pt x="0" y="37503"/>
                </a:lnTo>
                <a:lnTo>
                  <a:pt x="9271" y="56249"/>
                </a:lnTo>
                <a:lnTo>
                  <a:pt x="28066" y="6567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14" name="Freeform 10414"/>
          <p:cNvSpPr/>
          <p:nvPr/>
        </p:nvSpPr>
        <p:spPr>
          <a:xfrm rot="-5400000" flipH="0" flipV="0">
            <a:off x="28550629" y="16851382"/>
            <a:ext cx="31990" cy="38101"/>
          </a:xfrm>
          <a:custGeom>
            <a:pathLst>
              <a:path w="196850" h="234454">
                <a:moveTo>
                  <a:pt x="196850" y="206324"/>
                </a:moveTo>
                <a:lnTo>
                  <a:pt x="196850" y="206324"/>
                </a:lnTo>
                <a:lnTo>
                  <a:pt x="187452" y="187579"/>
                </a:lnTo>
                <a:lnTo>
                  <a:pt x="56260" y="9385"/>
                </a:lnTo>
                <a:lnTo>
                  <a:pt x="37464" y="0"/>
                </a:lnTo>
                <a:lnTo>
                  <a:pt x="9398" y="0"/>
                </a:lnTo>
                <a:lnTo>
                  <a:pt x="9398" y="9385"/>
                </a:lnTo>
                <a:lnTo>
                  <a:pt x="0" y="28130"/>
                </a:lnTo>
                <a:lnTo>
                  <a:pt x="0" y="46888"/>
                </a:lnTo>
                <a:lnTo>
                  <a:pt x="74929" y="150076"/>
                </a:lnTo>
                <a:lnTo>
                  <a:pt x="149988" y="234454"/>
                </a:lnTo>
                <a:lnTo>
                  <a:pt x="178054" y="234454"/>
                </a:lnTo>
                <a:lnTo>
                  <a:pt x="187452" y="22508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15" name="Freeform 10415"/>
          <p:cNvSpPr/>
          <p:nvPr/>
        </p:nvSpPr>
        <p:spPr>
          <a:xfrm rot="-5400000" flipH="0" flipV="0">
            <a:off x="28105619" y="18137629"/>
            <a:ext cx="126495" cy="62494"/>
          </a:xfrm>
          <a:custGeom>
            <a:pathLst>
              <a:path w="778383" h="384555">
                <a:moveTo>
                  <a:pt x="778383" y="281304"/>
                </a:moveTo>
                <a:lnTo>
                  <a:pt x="778383" y="150113"/>
                </a:lnTo>
                <a:lnTo>
                  <a:pt x="759586" y="140715"/>
                </a:lnTo>
                <a:lnTo>
                  <a:pt x="740790" y="131317"/>
                </a:lnTo>
                <a:lnTo>
                  <a:pt x="722121" y="131317"/>
                </a:lnTo>
                <a:lnTo>
                  <a:pt x="703326" y="140715"/>
                </a:lnTo>
                <a:lnTo>
                  <a:pt x="703326" y="281304"/>
                </a:lnTo>
                <a:lnTo>
                  <a:pt x="693928" y="290702"/>
                </a:lnTo>
                <a:lnTo>
                  <a:pt x="684530" y="309499"/>
                </a:lnTo>
                <a:lnTo>
                  <a:pt x="675259" y="318769"/>
                </a:lnTo>
                <a:lnTo>
                  <a:pt x="665860" y="328294"/>
                </a:lnTo>
                <a:lnTo>
                  <a:pt x="562610" y="328294"/>
                </a:lnTo>
                <a:lnTo>
                  <a:pt x="543940" y="318769"/>
                </a:lnTo>
                <a:lnTo>
                  <a:pt x="525144" y="309499"/>
                </a:lnTo>
                <a:lnTo>
                  <a:pt x="506349" y="300101"/>
                </a:lnTo>
                <a:lnTo>
                  <a:pt x="496951" y="281304"/>
                </a:lnTo>
                <a:lnTo>
                  <a:pt x="487680" y="271906"/>
                </a:lnTo>
                <a:lnTo>
                  <a:pt x="478282" y="253238"/>
                </a:lnTo>
                <a:lnTo>
                  <a:pt x="468884" y="234441"/>
                </a:lnTo>
                <a:lnTo>
                  <a:pt x="468884" y="140715"/>
                </a:lnTo>
                <a:lnTo>
                  <a:pt x="450087" y="131317"/>
                </a:lnTo>
                <a:lnTo>
                  <a:pt x="412623" y="131317"/>
                </a:lnTo>
                <a:lnTo>
                  <a:pt x="393827" y="140715"/>
                </a:lnTo>
                <a:lnTo>
                  <a:pt x="393827" y="215645"/>
                </a:lnTo>
                <a:lnTo>
                  <a:pt x="384556" y="234441"/>
                </a:lnTo>
                <a:lnTo>
                  <a:pt x="384556" y="243839"/>
                </a:lnTo>
                <a:lnTo>
                  <a:pt x="375158" y="262636"/>
                </a:lnTo>
                <a:lnTo>
                  <a:pt x="356361" y="271906"/>
                </a:lnTo>
                <a:lnTo>
                  <a:pt x="271907" y="271906"/>
                </a:lnTo>
                <a:lnTo>
                  <a:pt x="196977" y="253238"/>
                </a:lnTo>
                <a:lnTo>
                  <a:pt x="187579" y="253238"/>
                </a:lnTo>
                <a:lnTo>
                  <a:pt x="168783" y="243839"/>
                </a:lnTo>
                <a:lnTo>
                  <a:pt x="149986" y="243839"/>
                </a:lnTo>
                <a:lnTo>
                  <a:pt x="131317" y="225043"/>
                </a:lnTo>
                <a:lnTo>
                  <a:pt x="112521" y="215645"/>
                </a:lnTo>
                <a:lnTo>
                  <a:pt x="112521" y="206375"/>
                </a:lnTo>
                <a:lnTo>
                  <a:pt x="93726" y="196977"/>
                </a:lnTo>
                <a:lnTo>
                  <a:pt x="84455" y="178180"/>
                </a:lnTo>
                <a:lnTo>
                  <a:pt x="84455" y="28066"/>
                </a:lnTo>
                <a:lnTo>
                  <a:pt x="75057" y="9398"/>
                </a:lnTo>
                <a:lnTo>
                  <a:pt x="65659" y="0"/>
                </a:lnTo>
                <a:lnTo>
                  <a:pt x="18795" y="0"/>
                </a:lnTo>
                <a:lnTo>
                  <a:pt x="9398" y="9398"/>
                </a:lnTo>
                <a:lnTo>
                  <a:pt x="0" y="28066"/>
                </a:lnTo>
                <a:lnTo>
                  <a:pt x="0" y="150113"/>
                </a:lnTo>
                <a:lnTo>
                  <a:pt x="9398" y="168782"/>
                </a:lnTo>
                <a:lnTo>
                  <a:pt x="9398" y="187578"/>
                </a:lnTo>
                <a:lnTo>
                  <a:pt x="18795" y="206375"/>
                </a:lnTo>
                <a:lnTo>
                  <a:pt x="28193" y="215645"/>
                </a:lnTo>
                <a:lnTo>
                  <a:pt x="28193" y="225043"/>
                </a:lnTo>
                <a:lnTo>
                  <a:pt x="46862" y="243839"/>
                </a:lnTo>
                <a:lnTo>
                  <a:pt x="56260" y="253238"/>
                </a:lnTo>
                <a:lnTo>
                  <a:pt x="75057" y="262636"/>
                </a:lnTo>
                <a:lnTo>
                  <a:pt x="84455" y="271906"/>
                </a:lnTo>
                <a:lnTo>
                  <a:pt x="103124" y="281304"/>
                </a:lnTo>
                <a:lnTo>
                  <a:pt x="121919" y="290702"/>
                </a:lnTo>
                <a:lnTo>
                  <a:pt x="149986" y="300101"/>
                </a:lnTo>
                <a:lnTo>
                  <a:pt x="168783" y="309499"/>
                </a:lnTo>
                <a:lnTo>
                  <a:pt x="196977" y="309499"/>
                </a:lnTo>
                <a:lnTo>
                  <a:pt x="271907" y="328294"/>
                </a:lnTo>
                <a:lnTo>
                  <a:pt x="375158" y="328294"/>
                </a:lnTo>
                <a:lnTo>
                  <a:pt x="393827" y="318769"/>
                </a:lnTo>
                <a:lnTo>
                  <a:pt x="412623" y="309499"/>
                </a:lnTo>
                <a:lnTo>
                  <a:pt x="422020" y="300101"/>
                </a:lnTo>
                <a:lnTo>
                  <a:pt x="431418" y="309499"/>
                </a:lnTo>
                <a:lnTo>
                  <a:pt x="440689" y="328294"/>
                </a:lnTo>
                <a:lnTo>
                  <a:pt x="459485" y="337692"/>
                </a:lnTo>
                <a:lnTo>
                  <a:pt x="478282" y="346964"/>
                </a:lnTo>
                <a:lnTo>
                  <a:pt x="487680" y="356362"/>
                </a:lnTo>
                <a:lnTo>
                  <a:pt x="515746" y="365760"/>
                </a:lnTo>
                <a:lnTo>
                  <a:pt x="534542" y="375157"/>
                </a:lnTo>
                <a:lnTo>
                  <a:pt x="562610" y="384555"/>
                </a:lnTo>
                <a:lnTo>
                  <a:pt x="675259" y="384555"/>
                </a:lnTo>
                <a:lnTo>
                  <a:pt x="693928" y="375157"/>
                </a:lnTo>
                <a:lnTo>
                  <a:pt x="703326" y="375157"/>
                </a:lnTo>
                <a:lnTo>
                  <a:pt x="722121" y="365760"/>
                </a:lnTo>
                <a:lnTo>
                  <a:pt x="740790" y="356362"/>
                </a:lnTo>
                <a:lnTo>
                  <a:pt x="750188" y="337692"/>
                </a:lnTo>
                <a:lnTo>
                  <a:pt x="768985" y="328294"/>
                </a:lnTo>
                <a:lnTo>
                  <a:pt x="768985" y="309499"/>
                </a:lnTo>
                <a:lnTo>
                  <a:pt x="778383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16" name="Freeform 10416"/>
          <p:cNvSpPr/>
          <p:nvPr/>
        </p:nvSpPr>
        <p:spPr>
          <a:xfrm rot="-5400000" flipH="0" flipV="0">
            <a:off x="28222967" y="18163547"/>
            <a:ext cx="25901" cy="35055"/>
          </a:xfrm>
          <a:custGeom>
            <a:pathLst>
              <a:path w="159386" h="215709">
                <a:moveTo>
                  <a:pt x="159386" y="187579"/>
                </a:moveTo>
                <a:lnTo>
                  <a:pt x="159386" y="178194"/>
                </a:lnTo>
                <a:lnTo>
                  <a:pt x="150115" y="168820"/>
                </a:lnTo>
                <a:lnTo>
                  <a:pt x="131319" y="159448"/>
                </a:lnTo>
                <a:lnTo>
                  <a:pt x="0" y="131317"/>
                </a:lnTo>
                <a:lnTo>
                  <a:pt x="0" y="0"/>
                </a:lnTo>
                <a:lnTo>
                  <a:pt x="0" y="187579"/>
                </a:lnTo>
                <a:lnTo>
                  <a:pt x="112522" y="215709"/>
                </a:lnTo>
                <a:lnTo>
                  <a:pt x="121920" y="215709"/>
                </a:lnTo>
                <a:lnTo>
                  <a:pt x="140717" y="206324"/>
                </a:lnTo>
                <a:lnTo>
                  <a:pt x="150115" y="19695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17" name="Freeform 10417"/>
          <p:cNvSpPr/>
          <p:nvPr/>
        </p:nvSpPr>
        <p:spPr>
          <a:xfrm rot="-5400000" flipH="0" flipV="0">
            <a:off x="28171911" y="18141447"/>
            <a:ext cx="126495" cy="54858"/>
          </a:xfrm>
          <a:custGeom>
            <a:pathLst>
              <a:path w="778383" h="337567">
                <a:moveTo>
                  <a:pt x="778383" y="234429"/>
                </a:moveTo>
                <a:lnTo>
                  <a:pt x="778383" y="225057"/>
                </a:lnTo>
                <a:lnTo>
                  <a:pt x="759586" y="215685"/>
                </a:lnTo>
                <a:lnTo>
                  <a:pt x="215645" y="0"/>
                </a:lnTo>
                <a:lnTo>
                  <a:pt x="168783" y="0"/>
                </a:lnTo>
                <a:lnTo>
                  <a:pt x="168783" y="9398"/>
                </a:lnTo>
                <a:lnTo>
                  <a:pt x="159385" y="18670"/>
                </a:lnTo>
                <a:lnTo>
                  <a:pt x="159385" y="187554"/>
                </a:lnTo>
                <a:lnTo>
                  <a:pt x="56260" y="168745"/>
                </a:lnTo>
                <a:lnTo>
                  <a:pt x="18795" y="168745"/>
                </a:lnTo>
                <a:lnTo>
                  <a:pt x="9398" y="178182"/>
                </a:lnTo>
                <a:lnTo>
                  <a:pt x="0" y="196926"/>
                </a:lnTo>
                <a:lnTo>
                  <a:pt x="9398" y="215685"/>
                </a:lnTo>
                <a:lnTo>
                  <a:pt x="28193" y="215685"/>
                </a:lnTo>
                <a:lnTo>
                  <a:pt x="159385" y="243803"/>
                </a:lnTo>
                <a:lnTo>
                  <a:pt x="159385" y="318821"/>
                </a:lnTo>
                <a:lnTo>
                  <a:pt x="178181" y="328194"/>
                </a:lnTo>
                <a:lnTo>
                  <a:pt x="196977" y="337567"/>
                </a:lnTo>
                <a:lnTo>
                  <a:pt x="215645" y="328194"/>
                </a:lnTo>
                <a:lnTo>
                  <a:pt x="234441" y="318821"/>
                </a:lnTo>
                <a:lnTo>
                  <a:pt x="234441" y="65609"/>
                </a:lnTo>
                <a:lnTo>
                  <a:pt x="722121" y="262560"/>
                </a:lnTo>
                <a:lnTo>
                  <a:pt x="759586" y="262560"/>
                </a:lnTo>
                <a:lnTo>
                  <a:pt x="778383" y="25318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18" name="Freeform 10418"/>
          <p:cNvSpPr/>
          <p:nvPr/>
        </p:nvSpPr>
        <p:spPr>
          <a:xfrm rot="-5400000" flipH="0" flipV="0">
            <a:off x="28270970" y="18217643"/>
            <a:ext cx="19813" cy="9149"/>
          </a:xfrm>
          <a:custGeom>
            <a:pathLst>
              <a:path w="121919" h="56299">
                <a:moveTo>
                  <a:pt x="56260" y="0"/>
                </a:moveTo>
                <a:lnTo>
                  <a:pt x="93726" y="9373"/>
                </a:lnTo>
                <a:lnTo>
                  <a:pt x="112521" y="9373"/>
                </a:lnTo>
                <a:lnTo>
                  <a:pt x="121919" y="28130"/>
                </a:lnTo>
                <a:lnTo>
                  <a:pt x="112521" y="46926"/>
                </a:lnTo>
                <a:lnTo>
                  <a:pt x="103124" y="56299"/>
                </a:lnTo>
                <a:lnTo>
                  <a:pt x="65659" y="56299"/>
                </a:lnTo>
                <a:lnTo>
                  <a:pt x="28193" y="46926"/>
                </a:lnTo>
                <a:lnTo>
                  <a:pt x="9398" y="46926"/>
                </a:lnTo>
                <a:lnTo>
                  <a:pt x="0" y="28130"/>
                </a:lnTo>
                <a:lnTo>
                  <a:pt x="9398" y="9373"/>
                </a:lnTo>
                <a:lnTo>
                  <a:pt x="18795" y="0"/>
                </a:lnTo>
                <a:lnTo>
                  <a:pt x="56260" y="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19" name="Freeform 10419"/>
          <p:cNvSpPr/>
          <p:nvPr/>
        </p:nvSpPr>
        <p:spPr>
          <a:xfrm rot="-5400000" flipH="0" flipV="0">
            <a:off x="28283157" y="18144493"/>
            <a:ext cx="126495" cy="48767"/>
          </a:xfrm>
          <a:custGeom>
            <a:pathLst>
              <a:path w="778383" h="300088">
                <a:moveTo>
                  <a:pt x="778383" y="271958"/>
                </a:moveTo>
                <a:lnTo>
                  <a:pt x="778383" y="28131"/>
                </a:lnTo>
                <a:lnTo>
                  <a:pt x="759586" y="18758"/>
                </a:lnTo>
                <a:lnTo>
                  <a:pt x="722121" y="18758"/>
                </a:lnTo>
                <a:lnTo>
                  <a:pt x="703326" y="28131"/>
                </a:lnTo>
                <a:lnTo>
                  <a:pt x="703326" y="225083"/>
                </a:lnTo>
                <a:lnTo>
                  <a:pt x="431418" y="131318"/>
                </a:lnTo>
                <a:lnTo>
                  <a:pt x="431418" y="93816"/>
                </a:lnTo>
                <a:lnTo>
                  <a:pt x="422020" y="75057"/>
                </a:lnTo>
                <a:lnTo>
                  <a:pt x="412623" y="65685"/>
                </a:lnTo>
                <a:lnTo>
                  <a:pt x="365760" y="65685"/>
                </a:lnTo>
                <a:lnTo>
                  <a:pt x="356361" y="75057"/>
                </a:lnTo>
                <a:lnTo>
                  <a:pt x="356361" y="103188"/>
                </a:lnTo>
                <a:lnTo>
                  <a:pt x="56260" y="0"/>
                </a:lnTo>
                <a:lnTo>
                  <a:pt x="28193" y="0"/>
                </a:lnTo>
                <a:lnTo>
                  <a:pt x="9398" y="9373"/>
                </a:lnTo>
                <a:lnTo>
                  <a:pt x="0" y="18758"/>
                </a:lnTo>
                <a:lnTo>
                  <a:pt x="9398" y="37554"/>
                </a:lnTo>
                <a:lnTo>
                  <a:pt x="28193" y="46927"/>
                </a:lnTo>
                <a:lnTo>
                  <a:pt x="356361" y="168821"/>
                </a:lnTo>
                <a:lnTo>
                  <a:pt x="356361" y="215710"/>
                </a:lnTo>
                <a:lnTo>
                  <a:pt x="365760" y="225083"/>
                </a:lnTo>
                <a:lnTo>
                  <a:pt x="393827" y="234455"/>
                </a:lnTo>
                <a:lnTo>
                  <a:pt x="412623" y="225083"/>
                </a:lnTo>
                <a:lnTo>
                  <a:pt x="422020" y="225083"/>
                </a:lnTo>
                <a:lnTo>
                  <a:pt x="431418" y="206324"/>
                </a:lnTo>
                <a:lnTo>
                  <a:pt x="431418" y="196952"/>
                </a:lnTo>
                <a:lnTo>
                  <a:pt x="722121" y="290716"/>
                </a:lnTo>
                <a:lnTo>
                  <a:pt x="740790" y="300088"/>
                </a:lnTo>
                <a:lnTo>
                  <a:pt x="759586" y="290716"/>
                </a:lnTo>
                <a:lnTo>
                  <a:pt x="778383" y="28134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20" name="Freeform 10420"/>
          <p:cNvSpPr/>
          <p:nvPr/>
        </p:nvSpPr>
        <p:spPr>
          <a:xfrm rot="-5400000" flipH="0" flipV="0">
            <a:off x="28335740" y="18137632"/>
            <a:ext cx="126495" cy="62488"/>
          </a:xfrm>
          <a:custGeom>
            <a:pathLst>
              <a:path w="778383" h="384517">
                <a:moveTo>
                  <a:pt x="778383" y="356387"/>
                </a:moveTo>
                <a:lnTo>
                  <a:pt x="778383" y="150063"/>
                </a:lnTo>
                <a:lnTo>
                  <a:pt x="768985" y="140690"/>
                </a:lnTo>
                <a:lnTo>
                  <a:pt x="750188" y="131305"/>
                </a:lnTo>
                <a:lnTo>
                  <a:pt x="440689" y="75056"/>
                </a:lnTo>
                <a:lnTo>
                  <a:pt x="422020" y="75056"/>
                </a:lnTo>
                <a:lnTo>
                  <a:pt x="403225" y="84429"/>
                </a:lnTo>
                <a:lnTo>
                  <a:pt x="393827" y="84429"/>
                </a:lnTo>
                <a:lnTo>
                  <a:pt x="393827" y="215697"/>
                </a:lnTo>
                <a:lnTo>
                  <a:pt x="384556" y="234441"/>
                </a:lnTo>
                <a:lnTo>
                  <a:pt x="384556" y="243827"/>
                </a:lnTo>
                <a:lnTo>
                  <a:pt x="375158" y="262572"/>
                </a:lnTo>
                <a:lnTo>
                  <a:pt x="356361" y="271958"/>
                </a:lnTo>
                <a:lnTo>
                  <a:pt x="271907" y="271958"/>
                </a:lnTo>
                <a:lnTo>
                  <a:pt x="196977" y="253199"/>
                </a:lnTo>
                <a:lnTo>
                  <a:pt x="187579" y="253199"/>
                </a:lnTo>
                <a:lnTo>
                  <a:pt x="168783" y="243827"/>
                </a:lnTo>
                <a:lnTo>
                  <a:pt x="149986" y="243827"/>
                </a:lnTo>
                <a:lnTo>
                  <a:pt x="131317" y="234441"/>
                </a:lnTo>
                <a:lnTo>
                  <a:pt x="112521" y="225069"/>
                </a:lnTo>
                <a:lnTo>
                  <a:pt x="103124" y="206324"/>
                </a:lnTo>
                <a:lnTo>
                  <a:pt x="93726" y="196938"/>
                </a:lnTo>
                <a:lnTo>
                  <a:pt x="84455" y="178194"/>
                </a:lnTo>
                <a:lnTo>
                  <a:pt x="84455" y="28117"/>
                </a:lnTo>
                <a:lnTo>
                  <a:pt x="75057" y="9372"/>
                </a:lnTo>
                <a:lnTo>
                  <a:pt x="65659" y="0"/>
                </a:lnTo>
                <a:lnTo>
                  <a:pt x="18795" y="0"/>
                </a:lnTo>
                <a:lnTo>
                  <a:pt x="9398" y="9372"/>
                </a:lnTo>
                <a:lnTo>
                  <a:pt x="0" y="28117"/>
                </a:lnTo>
                <a:lnTo>
                  <a:pt x="0" y="159435"/>
                </a:lnTo>
                <a:lnTo>
                  <a:pt x="9398" y="178194"/>
                </a:lnTo>
                <a:lnTo>
                  <a:pt x="9398" y="187566"/>
                </a:lnTo>
                <a:lnTo>
                  <a:pt x="18795" y="206324"/>
                </a:lnTo>
                <a:lnTo>
                  <a:pt x="18795" y="215697"/>
                </a:lnTo>
                <a:lnTo>
                  <a:pt x="28193" y="225069"/>
                </a:lnTo>
                <a:lnTo>
                  <a:pt x="37464" y="243827"/>
                </a:lnTo>
                <a:lnTo>
                  <a:pt x="56260" y="253199"/>
                </a:lnTo>
                <a:lnTo>
                  <a:pt x="65659" y="262572"/>
                </a:lnTo>
                <a:lnTo>
                  <a:pt x="84455" y="271958"/>
                </a:lnTo>
                <a:lnTo>
                  <a:pt x="103124" y="281330"/>
                </a:lnTo>
                <a:lnTo>
                  <a:pt x="121919" y="290702"/>
                </a:lnTo>
                <a:lnTo>
                  <a:pt x="140715" y="300075"/>
                </a:lnTo>
                <a:lnTo>
                  <a:pt x="168783" y="309461"/>
                </a:lnTo>
                <a:lnTo>
                  <a:pt x="196977" y="309461"/>
                </a:lnTo>
                <a:lnTo>
                  <a:pt x="271907" y="328256"/>
                </a:lnTo>
                <a:lnTo>
                  <a:pt x="318896" y="328256"/>
                </a:lnTo>
                <a:lnTo>
                  <a:pt x="365760" y="328256"/>
                </a:lnTo>
                <a:lnTo>
                  <a:pt x="393827" y="318833"/>
                </a:lnTo>
                <a:lnTo>
                  <a:pt x="412623" y="309461"/>
                </a:lnTo>
                <a:lnTo>
                  <a:pt x="422020" y="300075"/>
                </a:lnTo>
                <a:lnTo>
                  <a:pt x="431418" y="300075"/>
                </a:lnTo>
                <a:lnTo>
                  <a:pt x="440689" y="281330"/>
                </a:lnTo>
                <a:lnTo>
                  <a:pt x="450087" y="271958"/>
                </a:lnTo>
                <a:lnTo>
                  <a:pt x="459485" y="253199"/>
                </a:lnTo>
                <a:lnTo>
                  <a:pt x="468884" y="243827"/>
                </a:lnTo>
                <a:lnTo>
                  <a:pt x="468884" y="140690"/>
                </a:lnTo>
                <a:lnTo>
                  <a:pt x="703326" y="178194"/>
                </a:lnTo>
                <a:lnTo>
                  <a:pt x="703326" y="375145"/>
                </a:lnTo>
                <a:lnTo>
                  <a:pt x="722121" y="384517"/>
                </a:lnTo>
                <a:lnTo>
                  <a:pt x="759586" y="384517"/>
                </a:lnTo>
                <a:lnTo>
                  <a:pt x="778383" y="37514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21" name="Freeform 10421"/>
          <p:cNvSpPr/>
          <p:nvPr/>
        </p:nvSpPr>
        <p:spPr>
          <a:xfrm rot="-5400000" flipH="0" flipV="0">
            <a:off x="28400509" y="18136874"/>
            <a:ext cx="126495" cy="64005"/>
          </a:xfrm>
          <a:custGeom>
            <a:pathLst>
              <a:path w="778383" h="393852">
                <a:moveTo>
                  <a:pt x="778383" y="281331"/>
                </a:moveTo>
                <a:lnTo>
                  <a:pt x="778383" y="150025"/>
                </a:lnTo>
                <a:lnTo>
                  <a:pt x="759586" y="140640"/>
                </a:lnTo>
                <a:lnTo>
                  <a:pt x="740790" y="131267"/>
                </a:lnTo>
                <a:lnTo>
                  <a:pt x="722121" y="140640"/>
                </a:lnTo>
                <a:lnTo>
                  <a:pt x="703326" y="150025"/>
                </a:lnTo>
                <a:lnTo>
                  <a:pt x="703326" y="281331"/>
                </a:lnTo>
                <a:lnTo>
                  <a:pt x="693928" y="300088"/>
                </a:lnTo>
                <a:lnTo>
                  <a:pt x="684530" y="309461"/>
                </a:lnTo>
                <a:lnTo>
                  <a:pt x="675259" y="318846"/>
                </a:lnTo>
                <a:lnTo>
                  <a:pt x="665860" y="328219"/>
                </a:lnTo>
                <a:lnTo>
                  <a:pt x="637666" y="328219"/>
                </a:lnTo>
                <a:lnTo>
                  <a:pt x="618998" y="337591"/>
                </a:lnTo>
                <a:lnTo>
                  <a:pt x="609600" y="337591"/>
                </a:lnTo>
                <a:lnTo>
                  <a:pt x="581406" y="328219"/>
                </a:lnTo>
                <a:lnTo>
                  <a:pt x="562610" y="328219"/>
                </a:lnTo>
                <a:lnTo>
                  <a:pt x="543940" y="318846"/>
                </a:lnTo>
                <a:lnTo>
                  <a:pt x="525144" y="309461"/>
                </a:lnTo>
                <a:lnTo>
                  <a:pt x="506349" y="300088"/>
                </a:lnTo>
                <a:lnTo>
                  <a:pt x="496951" y="281331"/>
                </a:lnTo>
                <a:lnTo>
                  <a:pt x="487680" y="271957"/>
                </a:lnTo>
                <a:lnTo>
                  <a:pt x="478282" y="253213"/>
                </a:lnTo>
                <a:lnTo>
                  <a:pt x="468884" y="243827"/>
                </a:lnTo>
                <a:lnTo>
                  <a:pt x="468884" y="140640"/>
                </a:lnTo>
                <a:lnTo>
                  <a:pt x="450087" y="131267"/>
                </a:lnTo>
                <a:lnTo>
                  <a:pt x="412623" y="131267"/>
                </a:lnTo>
                <a:lnTo>
                  <a:pt x="393827" y="140640"/>
                </a:lnTo>
                <a:lnTo>
                  <a:pt x="393827" y="215710"/>
                </a:lnTo>
                <a:lnTo>
                  <a:pt x="384556" y="234454"/>
                </a:lnTo>
                <a:lnTo>
                  <a:pt x="384556" y="253213"/>
                </a:lnTo>
                <a:lnTo>
                  <a:pt x="375158" y="262585"/>
                </a:lnTo>
                <a:lnTo>
                  <a:pt x="356361" y="271957"/>
                </a:lnTo>
                <a:lnTo>
                  <a:pt x="271907" y="271957"/>
                </a:lnTo>
                <a:lnTo>
                  <a:pt x="196977" y="253213"/>
                </a:lnTo>
                <a:lnTo>
                  <a:pt x="168783" y="253213"/>
                </a:lnTo>
                <a:lnTo>
                  <a:pt x="149986" y="243827"/>
                </a:lnTo>
                <a:lnTo>
                  <a:pt x="131317" y="234454"/>
                </a:lnTo>
                <a:lnTo>
                  <a:pt x="112521" y="215710"/>
                </a:lnTo>
                <a:lnTo>
                  <a:pt x="93726" y="196901"/>
                </a:lnTo>
                <a:lnTo>
                  <a:pt x="84455" y="178143"/>
                </a:lnTo>
                <a:lnTo>
                  <a:pt x="84455" y="28130"/>
                </a:lnTo>
                <a:lnTo>
                  <a:pt x="75057" y="18758"/>
                </a:lnTo>
                <a:lnTo>
                  <a:pt x="65659" y="9373"/>
                </a:lnTo>
                <a:lnTo>
                  <a:pt x="37464" y="0"/>
                </a:lnTo>
                <a:lnTo>
                  <a:pt x="18795" y="9373"/>
                </a:lnTo>
                <a:lnTo>
                  <a:pt x="9398" y="18758"/>
                </a:lnTo>
                <a:lnTo>
                  <a:pt x="0" y="28130"/>
                </a:lnTo>
                <a:lnTo>
                  <a:pt x="0" y="150025"/>
                </a:lnTo>
                <a:lnTo>
                  <a:pt x="9398" y="168770"/>
                </a:lnTo>
                <a:lnTo>
                  <a:pt x="9398" y="187529"/>
                </a:lnTo>
                <a:lnTo>
                  <a:pt x="18795" y="206273"/>
                </a:lnTo>
                <a:lnTo>
                  <a:pt x="28193" y="215710"/>
                </a:lnTo>
                <a:lnTo>
                  <a:pt x="28193" y="234454"/>
                </a:lnTo>
                <a:lnTo>
                  <a:pt x="46862" y="243827"/>
                </a:lnTo>
                <a:lnTo>
                  <a:pt x="56260" y="253213"/>
                </a:lnTo>
                <a:lnTo>
                  <a:pt x="75057" y="262585"/>
                </a:lnTo>
                <a:lnTo>
                  <a:pt x="84455" y="281331"/>
                </a:lnTo>
                <a:lnTo>
                  <a:pt x="103124" y="290716"/>
                </a:lnTo>
                <a:lnTo>
                  <a:pt x="121919" y="290716"/>
                </a:lnTo>
                <a:lnTo>
                  <a:pt x="149986" y="300088"/>
                </a:lnTo>
                <a:lnTo>
                  <a:pt x="168783" y="309461"/>
                </a:lnTo>
                <a:lnTo>
                  <a:pt x="196977" y="318846"/>
                </a:lnTo>
                <a:lnTo>
                  <a:pt x="271907" y="328219"/>
                </a:lnTo>
                <a:lnTo>
                  <a:pt x="300101" y="328219"/>
                </a:lnTo>
                <a:lnTo>
                  <a:pt x="318896" y="337591"/>
                </a:lnTo>
                <a:lnTo>
                  <a:pt x="328294" y="328219"/>
                </a:lnTo>
                <a:lnTo>
                  <a:pt x="375158" y="328219"/>
                </a:lnTo>
                <a:lnTo>
                  <a:pt x="393827" y="318846"/>
                </a:lnTo>
                <a:lnTo>
                  <a:pt x="412623" y="309461"/>
                </a:lnTo>
                <a:lnTo>
                  <a:pt x="422020" y="300088"/>
                </a:lnTo>
                <a:lnTo>
                  <a:pt x="431418" y="318846"/>
                </a:lnTo>
                <a:lnTo>
                  <a:pt x="440689" y="328219"/>
                </a:lnTo>
                <a:lnTo>
                  <a:pt x="459485" y="337591"/>
                </a:lnTo>
                <a:lnTo>
                  <a:pt x="478282" y="346964"/>
                </a:lnTo>
                <a:lnTo>
                  <a:pt x="487680" y="356349"/>
                </a:lnTo>
                <a:lnTo>
                  <a:pt x="515746" y="365722"/>
                </a:lnTo>
                <a:lnTo>
                  <a:pt x="534542" y="375095"/>
                </a:lnTo>
                <a:lnTo>
                  <a:pt x="562610" y="384480"/>
                </a:lnTo>
                <a:lnTo>
                  <a:pt x="600202" y="384480"/>
                </a:lnTo>
                <a:lnTo>
                  <a:pt x="618998" y="393852"/>
                </a:lnTo>
                <a:lnTo>
                  <a:pt x="628268" y="393852"/>
                </a:lnTo>
                <a:lnTo>
                  <a:pt x="656462" y="384480"/>
                </a:lnTo>
                <a:lnTo>
                  <a:pt x="675259" y="384480"/>
                </a:lnTo>
                <a:lnTo>
                  <a:pt x="693928" y="375095"/>
                </a:lnTo>
                <a:lnTo>
                  <a:pt x="703326" y="375095"/>
                </a:lnTo>
                <a:lnTo>
                  <a:pt x="722121" y="365722"/>
                </a:lnTo>
                <a:lnTo>
                  <a:pt x="740790" y="356349"/>
                </a:lnTo>
                <a:lnTo>
                  <a:pt x="750188" y="346964"/>
                </a:lnTo>
                <a:lnTo>
                  <a:pt x="768985" y="328219"/>
                </a:lnTo>
                <a:lnTo>
                  <a:pt x="768985" y="318846"/>
                </a:lnTo>
                <a:lnTo>
                  <a:pt x="778383" y="30008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22" name="Freeform 10422"/>
          <p:cNvSpPr/>
          <p:nvPr/>
        </p:nvSpPr>
        <p:spPr>
          <a:xfrm rot="-5400000" flipH="0" flipV="0">
            <a:off x="28465280" y="18137632"/>
            <a:ext cx="126495" cy="62488"/>
          </a:xfrm>
          <a:custGeom>
            <a:pathLst>
              <a:path w="778383" h="384518">
                <a:moveTo>
                  <a:pt x="778383" y="356349"/>
                </a:moveTo>
                <a:lnTo>
                  <a:pt x="778383" y="150076"/>
                </a:lnTo>
                <a:lnTo>
                  <a:pt x="768985" y="140690"/>
                </a:lnTo>
                <a:lnTo>
                  <a:pt x="750188" y="131318"/>
                </a:lnTo>
                <a:lnTo>
                  <a:pt x="440689" y="65634"/>
                </a:lnTo>
                <a:lnTo>
                  <a:pt x="422020" y="65634"/>
                </a:lnTo>
                <a:lnTo>
                  <a:pt x="403225" y="75006"/>
                </a:lnTo>
                <a:lnTo>
                  <a:pt x="393827" y="84391"/>
                </a:lnTo>
                <a:lnTo>
                  <a:pt x="393827" y="206324"/>
                </a:lnTo>
                <a:lnTo>
                  <a:pt x="384556" y="225082"/>
                </a:lnTo>
                <a:lnTo>
                  <a:pt x="384556" y="243827"/>
                </a:lnTo>
                <a:lnTo>
                  <a:pt x="375158" y="253213"/>
                </a:lnTo>
                <a:lnTo>
                  <a:pt x="356361" y="262585"/>
                </a:lnTo>
                <a:lnTo>
                  <a:pt x="337565" y="271957"/>
                </a:lnTo>
                <a:lnTo>
                  <a:pt x="300101" y="271957"/>
                </a:lnTo>
                <a:lnTo>
                  <a:pt x="271907" y="262585"/>
                </a:lnTo>
                <a:lnTo>
                  <a:pt x="196977" y="253213"/>
                </a:lnTo>
                <a:lnTo>
                  <a:pt x="187579" y="253213"/>
                </a:lnTo>
                <a:lnTo>
                  <a:pt x="168783" y="243827"/>
                </a:lnTo>
                <a:lnTo>
                  <a:pt x="149986" y="234454"/>
                </a:lnTo>
                <a:lnTo>
                  <a:pt x="131317" y="225082"/>
                </a:lnTo>
                <a:lnTo>
                  <a:pt x="112521" y="215710"/>
                </a:lnTo>
                <a:lnTo>
                  <a:pt x="103124" y="206324"/>
                </a:lnTo>
                <a:lnTo>
                  <a:pt x="93726" y="187579"/>
                </a:lnTo>
                <a:lnTo>
                  <a:pt x="84455" y="178193"/>
                </a:lnTo>
                <a:lnTo>
                  <a:pt x="84455" y="18758"/>
                </a:lnTo>
                <a:lnTo>
                  <a:pt x="75057" y="9373"/>
                </a:lnTo>
                <a:lnTo>
                  <a:pt x="65659" y="0"/>
                </a:lnTo>
                <a:lnTo>
                  <a:pt x="18795" y="0"/>
                </a:lnTo>
                <a:lnTo>
                  <a:pt x="9398" y="9373"/>
                </a:lnTo>
                <a:lnTo>
                  <a:pt x="0" y="18758"/>
                </a:lnTo>
                <a:lnTo>
                  <a:pt x="0" y="150076"/>
                </a:lnTo>
                <a:lnTo>
                  <a:pt x="9398" y="168821"/>
                </a:lnTo>
                <a:lnTo>
                  <a:pt x="9398" y="187579"/>
                </a:lnTo>
                <a:lnTo>
                  <a:pt x="18795" y="196952"/>
                </a:lnTo>
                <a:lnTo>
                  <a:pt x="18795" y="215710"/>
                </a:lnTo>
                <a:lnTo>
                  <a:pt x="28193" y="225082"/>
                </a:lnTo>
                <a:lnTo>
                  <a:pt x="37464" y="234454"/>
                </a:lnTo>
                <a:lnTo>
                  <a:pt x="56260" y="253213"/>
                </a:lnTo>
                <a:lnTo>
                  <a:pt x="65659" y="262585"/>
                </a:lnTo>
                <a:lnTo>
                  <a:pt x="84455" y="271957"/>
                </a:lnTo>
                <a:lnTo>
                  <a:pt x="103124" y="281331"/>
                </a:lnTo>
                <a:lnTo>
                  <a:pt x="121919" y="290716"/>
                </a:lnTo>
                <a:lnTo>
                  <a:pt x="140715" y="290716"/>
                </a:lnTo>
                <a:lnTo>
                  <a:pt x="168783" y="300088"/>
                </a:lnTo>
                <a:lnTo>
                  <a:pt x="196977" y="309461"/>
                </a:lnTo>
                <a:lnTo>
                  <a:pt x="271907" y="318846"/>
                </a:lnTo>
                <a:lnTo>
                  <a:pt x="290703" y="328219"/>
                </a:lnTo>
                <a:lnTo>
                  <a:pt x="318896" y="328219"/>
                </a:lnTo>
                <a:lnTo>
                  <a:pt x="346963" y="328219"/>
                </a:lnTo>
                <a:lnTo>
                  <a:pt x="365760" y="318846"/>
                </a:lnTo>
                <a:lnTo>
                  <a:pt x="393827" y="318846"/>
                </a:lnTo>
                <a:lnTo>
                  <a:pt x="412623" y="309461"/>
                </a:lnTo>
                <a:lnTo>
                  <a:pt x="422020" y="300088"/>
                </a:lnTo>
                <a:lnTo>
                  <a:pt x="431418" y="290716"/>
                </a:lnTo>
                <a:lnTo>
                  <a:pt x="440689" y="281331"/>
                </a:lnTo>
                <a:lnTo>
                  <a:pt x="450087" y="262585"/>
                </a:lnTo>
                <a:lnTo>
                  <a:pt x="459485" y="253213"/>
                </a:lnTo>
                <a:lnTo>
                  <a:pt x="468884" y="234454"/>
                </a:lnTo>
                <a:lnTo>
                  <a:pt x="468884" y="131318"/>
                </a:lnTo>
                <a:lnTo>
                  <a:pt x="703326" y="178193"/>
                </a:lnTo>
                <a:lnTo>
                  <a:pt x="703326" y="365722"/>
                </a:lnTo>
                <a:lnTo>
                  <a:pt x="722121" y="375095"/>
                </a:lnTo>
                <a:lnTo>
                  <a:pt x="740790" y="384518"/>
                </a:lnTo>
                <a:lnTo>
                  <a:pt x="759586" y="375095"/>
                </a:lnTo>
                <a:lnTo>
                  <a:pt x="778383" y="365722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23" name="Freeform 10423"/>
          <p:cNvSpPr/>
          <p:nvPr/>
        </p:nvSpPr>
        <p:spPr>
          <a:xfrm rot="-5400000" flipH="0" flipV="0">
            <a:off x="28535387" y="18143735"/>
            <a:ext cx="114298" cy="62479"/>
          </a:xfrm>
          <a:custGeom>
            <a:pathLst>
              <a:path w="703326" h="384466">
                <a:moveTo>
                  <a:pt x="703326" y="375094"/>
                </a:moveTo>
                <a:lnTo>
                  <a:pt x="703326" y="262534"/>
                </a:lnTo>
                <a:lnTo>
                  <a:pt x="703326" y="271957"/>
                </a:lnTo>
                <a:lnTo>
                  <a:pt x="693928" y="290702"/>
                </a:lnTo>
                <a:lnTo>
                  <a:pt x="684530" y="309460"/>
                </a:lnTo>
                <a:lnTo>
                  <a:pt x="675259" y="318833"/>
                </a:lnTo>
                <a:lnTo>
                  <a:pt x="665860" y="328218"/>
                </a:lnTo>
                <a:lnTo>
                  <a:pt x="590804" y="328218"/>
                </a:lnTo>
                <a:lnTo>
                  <a:pt x="562610" y="318833"/>
                </a:lnTo>
                <a:lnTo>
                  <a:pt x="543940" y="309460"/>
                </a:lnTo>
                <a:lnTo>
                  <a:pt x="525144" y="300087"/>
                </a:lnTo>
                <a:lnTo>
                  <a:pt x="65659" y="9372"/>
                </a:lnTo>
                <a:lnTo>
                  <a:pt x="65659" y="0"/>
                </a:lnTo>
                <a:lnTo>
                  <a:pt x="18795" y="0"/>
                </a:lnTo>
                <a:lnTo>
                  <a:pt x="9398" y="9372"/>
                </a:lnTo>
                <a:lnTo>
                  <a:pt x="0" y="28130"/>
                </a:lnTo>
                <a:lnTo>
                  <a:pt x="0" y="253148"/>
                </a:lnTo>
                <a:lnTo>
                  <a:pt x="9398" y="262534"/>
                </a:lnTo>
                <a:lnTo>
                  <a:pt x="18795" y="271957"/>
                </a:lnTo>
                <a:lnTo>
                  <a:pt x="37464" y="281330"/>
                </a:lnTo>
                <a:lnTo>
                  <a:pt x="65659" y="271957"/>
                </a:lnTo>
                <a:lnTo>
                  <a:pt x="75057" y="271957"/>
                </a:lnTo>
                <a:lnTo>
                  <a:pt x="84455" y="253148"/>
                </a:lnTo>
                <a:lnTo>
                  <a:pt x="84455" y="84378"/>
                </a:lnTo>
                <a:lnTo>
                  <a:pt x="468884" y="337591"/>
                </a:lnTo>
                <a:lnTo>
                  <a:pt x="478282" y="346963"/>
                </a:lnTo>
                <a:lnTo>
                  <a:pt x="496951" y="356336"/>
                </a:lnTo>
                <a:lnTo>
                  <a:pt x="515746" y="365721"/>
                </a:lnTo>
                <a:lnTo>
                  <a:pt x="543940" y="375094"/>
                </a:lnTo>
                <a:lnTo>
                  <a:pt x="562610" y="375094"/>
                </a:lnTo>
                <a:lnTo>
                  <a:pt x="581406" y="384466"/>
                </a:lnTo>
                <a:lnTo>
                  <a:pt x="656462" y="384466"/>
                </a:lnTo>
                <a:lnTo>
                  <a:pt x="684530" y="37509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24" name="Freeform 10424"/>
          <p:cNvSpPr/>
          <p:nvPr/>
        </p:nvSpPr>
        <p:spPr>
          <a:xfrm rot="-5400000" flipH="0" flipV="0">
            <a:off x="28584911" y="18100298"/>
            <a:ext cx="32010" cy="42673"/>
          </a:xfrm>
          <a:custGeom>
            <a:pathLst>
              <a:path w="196977" h="262586">
                <a:moveTo>
                  <a:pt x="196977" y="168822"/>
                </a:moveTo>
                <a:lnTo>
                  <a:pt x="196977" y="131267"/>
                </a:lnTo>
                <a:lnTo>
                  <a:pt x="187579" y="121895"/>
                </a:lnTo>
                <a:lnTo>
                  <a:pt x="178180" y="103137"/>
                </a:lnTo>
                <a:lnTo>
                  <a:pt x="168782" y="84392"/>
                </a:lnTo>
                <a:lnTo>
                  <a:pt x="159384" y="75006"/>
                </a:lnTo>
                <a:lnTo>
                  <a:pt x="150113" y="65634"/>
                </a:lnTo>
                <a:lnTo>
                  <a:pt x="140715" y="56262"/>
                </a:lnTo>
                <a:lnTo>
                  <a:pt x="121920" y="37503"/>
                </a:lnTo>
                <a:lnTo>
                  <a:pt x="112522" y="28131"/>
                </a:lnTo>
                <a:lnTo>
                  <a:pt x="84454" y="18759"/>
                </a:lnTo>
                <a:lnTo>
                  <a:pt x="65658" y="0"/>
                </a:lnTo>
                <a:lnTo>
                  <a:pt x="37592" y="0"/>
                </a:lnTo>
                <a:lnTo>
                  <a:pt x="18796" y="0"/>
                </a:lnTo>
                <a:lnTo>
                  <a:pt x="9398" y="9373"/>
                </a:lnTo>
                <a:lnTo>
                  <a:pt x="0" y="18759"/>
                </a:lnTo>
                <a:lnTo>
                  <a:pt x="0" y="28131"/>
                </a:lnTo>
                <a:lnTo>
                  <a:pt x="18796" y="46889"/>
                </a:lnTo>
                <a:lnTo>
                  <a:pt x="28194" y="56262"/>
                </a:lnTo>
                <a:lnTo>
                  <a:pt x="46862" y="65634"/>
                </a:lnTo>
                <a:lnTo>
                  <a:pt x="65658" y="75006"/>
                </a:lnTo>
                <a:lnTo>
                  <a:pt x="84454" y="93765"/>
                </a:lnTo>
                <a:lnTo>
                  <a:pt x="103124" y="112523"/>
                </a:lnTo>
                <a:lnTo>
                  <a:pt x="112522" y="121895"/>
                </a:lnTo>
                <a:lnTo>
                  <a:pt x="121920" y="140640"/>
                </a:lnTo>
                <a:lnTo>
                  <a:pt x="121920" y="262586"/>
                </a:lnTo>
                <a:lnTo>
                  <a:pt x="140715" y="253213"/>
                </a:lnTo>
                <a:lnTo>
                  <a:pt x="159384" y="234455"/>
                </a:lnTo>
                <a:lnTo>
                  <a:pt x="168782" y="225083"/>
                </a:lnTo>
                <a:lnTo>
                  <a:pt x="187579" y="215710"/>
                </a:lnTo>
                <a:lnTo>
                  <a:pt x="187579" y="196952"/>
                </a:lnTo>
                <a:lnTo>
                  <a:pt x="196977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25" name="Freeform 10425"/>
          <p:cNvSpPr/>
          <p:nvPr/>
        </p:nvSpPr>
        <p:spPr>
          <a:xfrm rot="-5400000" flipH="0" flipV="0">
            <a:off x="26864319" y="17394681"/>
            <a:ext cx="3564626" cy="0"/>
          </a:xfrm>
          <a:custGeom>
            <a:pathLst>
              <a:path w="21934680" h="0">
                <a:moveTo>
                  <a:pt x="21934680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26" name="Freeform 10426"/>
          <p:cNvSpPr/>
          <p:nvPr/>
        </p:nvSpPr>
        <p:spPr>
          <a:xfrm rot="-5400000" flipH="0" flipV="0">
            <a:off x="29085553" y="15994900"/>
            <a:ext cx="100573" cy="36570"/>
          </a:xfrm>
          <a:custGeom>
            <a:pathLst>
              <a:path w="618871" h="225031">
                <a:moveTo>
                  <a:pt x="618871" y="225031"/>
                </a:moveTo>
                <a:lnTo>
                  <a:pt x="600202" y="150025"/>
                </a:lnTo>
                <a:lnTo>
                  <a:pt x="46862" y="0"/>
                </a:lnTo>
                <a:lnTo>
                  <a:pt x="28066" y="0"/>
                </a:lnTo>
                <a:lnTo>
                  <a:pt x="9398" y="9385"/>
                </a:lnTo>
                <a:lnTo>
                  <a:pt x="9398" y="18757"/>
                </a:lnTo>
                <a:lnTo>
                  <a:pt x="0" y="37503"/>
                </a:lnTo>
                <a:lnTo>
                  <a:pt x="9398" y="56260"/>
                </a:lnTo>
                <a:lnTo>
                  <a:pt x="28066" y="6563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27" name="Freeform 10427"/>
          <p:cNvSpPr/>
          <p:nvPr/>
        </p:nvSpPr>
        <p:spPr>
          <a:xfrm rot="-5400000" flipH="0" flipV="0">
            <a:off x="29053538" y="15962885"/>
            <a:ext cx="108209" cy="92963"/>
          </a:xfrm>
          <a:custGeom>
            <a:pathLst>
              <a:path w="665860" h="572047">
                <a:moveTo>
                  <a:pt x="665860" y="543916"/>
                </a:moveTo>
                <a:lnTo>
                  <a:pt x="665860" y="187580"/>
                </a:lnTo>
                <a:lnTo>
                  <a:pt x="656462" y="178194"/>
                </a:lnTo>
                <a:lnTo>
                  <a:pt x="637666" y="168822"/>
                </a:lnTo>
                <a:lnTo>
                  <a:pt x="46862" y="9373"/>
                </a:lnTo>
                <a:lnTo>
                  <a:pt x="28066" y="0"/>
                </a:lnTo>
                <a:lnTo>
                  <a:pt x="9398" y="18759"/>
                </a:lnTo>
                <a:lnTo>
                  <a:pt x="0" y="37555"/>
                </a:lnTo>
                <a:lnTo>
                  <a:pt x="0" y="46927"/>
                </a:lnTo>
                <a:lnTo>
                  <a:pt x="9398" y="56312"/>
                </a:lnTo>
                <a:lnTo>
                  <a:pt x="28066" y="65685"/>
                </a:lnTo>
                <a:lnTo>
                  <a:pt x="600202" y="225083"/>
                </a:lnTo>
                <a:lnTo>
                  <a:pt x="600202" y="497041"/>
                </a:lnTo>
                <a:lnTo>
                  <a:pt x="618871" y="572047"/>
                </a:lnTo>
                <a:lnTo>
                  <a:pt x="647064" y="572047"/>
                </a:lnTo>
                <a:lnTo>
                  <a:pt x="656462" y="5626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28" name="Freeform 10428"/>
          <p:cNvSpPr/>
          <p:nvPr/>
        </p:nvSpPr>
        <p:spPr>
          <a:xfrm rot="-5400000" flipH="0" flipV="0">
            <a:off x="29164798" y="15997944"/>
            <a:ext cx="56385" cy="56385"/>
          </a:xfrm>
          <a:custGeom>
            <a:pathLst>
              <a:path w="346965" h="346964">
                <a:moveTo>
                  <a:pt x="346965" y="337592"/>
                </a:moveTo>
                <a:lnTo>
                  <a:pt x="346965" y="225031"/>
                </a:lnTo>
                <a:lnTo>
                  <a:pt x="337567" y="253200"/>
                </a:lnTo>
                <a:lnTo>
                  <a:pt x="328169" y="262586"/>
                </a:lnTo>
                <a:lnTo>
                  <a:pt x="318771" y="271958"/>
                </a:lnTo>
                <a:lnTo>
                  <a:pt x="300102" y="281330"/>
                </a:lnTo>
                <a:lnTo>
                  <a:pt x="271909" y="271958"/>
                </a:lnTo>
                <a:lnTo>
                  <a:pt x="75059" y="225031"/>
                </a:lnTo>
                <a:lnTo>
                  <a:pt x="75059" y="215646"/>
                </a:lnTo>
                <a:lnTo>
                  <a:pt x="56260" y="215646"/>
                </a:lnTo>
                <a:lnTo>
                  <a:pt x="37464" y="196901"/>
                </a:lnTo>
                <a:lnTo>
                  <a:pt x="28066" y="187528"/>
                </a:lnTo>
                <a:lnTo>
                  <a:pt x="18796" y="168770"/>
                </a:lnTo>
                <a:lnTo>
                  <a:pt x="9398" y="150013"/>
                </a:lnTo>
                <a:lnTo>
                  <a:pt x="9398" y="0"/>
                </a:lnTo>
                <a:lnTo>
                  <a:pt x="0" y="253200"/>
                </a:lnTo>
                <a:lnTo>
                  <a:pt x="18796" y="262586"/>
                </a:lnTo>
                <a:lnTo>
                  <a:pt x="37464" y="271958"/>
                </a:lnTo>
                <a:lnTo>
                  <a:pt x="56260" y="281330"/>
                </a:lnTo>
                <a:lnTo>
                  <a:pt x="75059" y="290716"/>
                </a:lnTo>
                <a:lnTo>
                  <a:pt x="271909" y="346964"/>
                </a:lnTo>
                <a:lnTo>
                  <a:pt x="328169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29" name="Freeform 10429"/>
          <p:cNvSpPr/>
          <p:nvPr/>
        </p:nvSpPr>
        <p:spPr>
          <a:xfrm rot="-5400000" flipH="0" flipV="0">
            <a:off x="29127455" y="16003276"/>
            <a:ext cx="108209" cy="76203"/>
          </a:xfrm>
          <a:custGeom>
            <a:pathLst>
              <a:path w="665860" h="468910">
                <a:moveTo>
                  <a:pt x="665860" y="375145"/>
                </a:moveTo>
                <a:lnTo>
                  <a:pt x="665860" y="187579"/>
                </a:lnTo>
                <a:lnTo>
                  <a:pt x="656462" y="168821"/>
                </a:lnTo>
                <a:lnTo>
                  <a:pt x="637666" y="159449"/>
                </a:lnTo>
                <a:lnTo>
                  <a:pt x="37464" y="0"/>
                </a:lnTo>
                <a:lnTo>
                  <a:pt x="28193" y="0"/>
                </a:lnTo>
                <a:lnTo>
                  <a:pt x="9398" y="9373"/>
                </a:lnTo>
                <a:lnTo>
                  <a:pt x="0" y="9373"/>
                </a:lnTo>
                <a:lnTo>
                  <a:pt x="0" y="37503"/>
                </a:lnTo>
                <a:lnTo>
                  <a:pt x="9398" y="56262"/>
                </a:lnTo>
                <a:lnTo>
                  <a:pt x="18795" y="65634"/>
                </a:lnTo>
                <a:lnTo>
                  <a:pt x="196977" y="112560"/>
                </a:lnTo>
                <a:lnTo>
                  <a:pt x="196977" y="290716"/>
                </a:lnTo>
                <a:lnTo>
                  <a:pt x="206375" y="309461"/>
                </a:lnTo>
                <a:lnTo>
                  <a:pt x="206375" y="328219"/>
                </a:lnTo>
                <a:lnTo>
                  <a:pt x="215773" y="346964"/>
                </a:lnTo>
                <a:lnTo>
                  <a:pt x="225043" y="356349"/>
                </a:lnTo>
                <a:lnTo>
                  <a:pt x="234441" y="375145"/>
                </a:lnTo>
                <a:lnTo>
                  <a:pt x="253237" y="384518"/>
                </a:lnTo>
                <a:lnTo>
                  <a:pt x="262635" y="131318"/>
                </a:lnTo>
                <a:lnTo>
                  <a:pt x="600202" y="215697"/>
                </a:lnTo>
                <a:lnTo>
                  <a:pt x="600202" y="468910"/>
                </a:lnTo>
                <a:lnTo>
                  <a:pt x="618998" y="459537"/>
                </a:lnTo>
                <a:lnTo>
                  <a:pt x="628268" y="450151"/>
                </a:lnTo>
                <a:lnTo>
                  <a:pt x="637666" y="440779"/>
                </a:lnTo>
                <a:lnTo>
                  <a:pt x="647064" y="431407"/>
                </a:lnTo>
                <a:lnTo>
                  <a:pt x="656462" y="412648"/>
                </a:lnTo>
                <a:lnTo>
                  <a:pt x="656462" y="39390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30" name="Freeform 10430"/>
          <p:cNvSpPr/>
          <p:nvPr/>
        </p:nvSpPr>
        <p:spPr>
          <a:xfrm rot="-5400000" flipH="0" flipV="0">
            <a:off x="29212804" y="16007843"/>
            <a:ext cx="65528" cy="24388"/>
          </a:xfrm>
          <a:custGeom>
            <a:pathLst>
              <a:path w="403225" h="150075">
                <a:moveTo>
                  <a:pt x="403225" y="112572"/>
                </a:moveTo>
                <a:lnTo>
                  <a:pt x="403225" y="112572"/>
                </a:lnTo>
                <a:lnTo>
                  <a:pt x="393827" y="93764"/>
                </a:lnTo>
                <a:lnTo>
                  <a:pt x="375031" y="84391"/>
                </a:lnTo>
                <a:lnTo>
                  <a:pt x="65661" y="0"/>
                </a:lnTo>
                <a:lnTo>
                  <a:pt x="37464" y="0"/>
                </a:lnTo>
                <a:lnTo>
                  <a:pt x="18668" y="0"/>
                </a:lnTo>
                <a:lnTo>
                  <a:pt x="0" y="9385"/>
                </a:lnTo>
                <a:lnTo>
                  <a:pt x="0" y="121945"/>
                </a:lnTo>
                <a:lnTo>
                  <a:pt x="0" y="93764"/>
                </a:lnTo>
                <a:lnTo>
                  <a:pt x="9398" y="75018"/>
                </a:lnTo>
                <a:lnTo>
                  <a:pt x="28066" y="65633"/>
                </a:lnTo>
                <a:lnTo>
                  <a:pt x="46862" y="65633"/>
                </a:lnTo>
                <a:lnTo>
                  <a:pt x="65661" y="75018"/>
                </a:lnTo>
                <a:lnTo>
                  <a:pt x="356363" y="150075"/>
                </a:lnTo>
                <a:lnTo>
                  <a:pt x="384429" y="150075"/>
                </a:lnTo>
                <a:lnTo>
                  <a:pt x="393827" y="13131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31" name="Freeform 10431"/>
          <p:cNvSpPr/>
          <p:nvPr/>
        </p:nvSpPr>
        <p:spPr>
          <a:xfrm rot="-5400000" flipH="0" flipV="0">
            <a:off x="29230329" y="15991842"/>
            <a:ext cx="76198" cy="67059"/>
          </a:xfrm>
          <a:custGeom>
            <a:pathLst>
              <a:path w="468883" h="412648">
                <a:moveTo>
                  <a:pt x="468883" y="384518"/>
                </a:moveTo>
                <a:lnTo>
                  <a:pt x="468883" y="375094"/>
                </a:lnTo>
                <a:lnTo>
                  <a:pt x="459485" y="356336"/>
                </a:lnTo>
                <a:lnTo>
                  <a:pt x="440689" y="346964"/>
                </a:lnTo>
                <a:lnTo>
                  <a:pt x="65658" y="253200"/>
                </a:lnTo>
                <a:lnTo>
                  <a:pt x="65658" y="0"/>
                </a:lnTo>
                <a:lnTo>
                  <a:pt x="46862" y="9372"/>
                </a:lnTo>
                <a:lnTo>
                  <a:pt x="28066" y="18745"/>
                </a:lnTo>
                <a:lnTo>
                  <a:pt x="18796" y="37503"/>
                </a:lnTo>
                <a:lnTo>
                  <a:pt x="9398" y="56248"/>
                </a:lnTo>
                <a:lnTo>
                  <a:pt x="0" y="75006"/>
                </a:lnTo>
                <a:lnTo>
                  <a:pt x="0" y="290703"/>
                </a:lnTo>
                <a:lnTo>
                  <a:pt x="18796" y="300088"/>
                </a:lnTo>
                <a:lnTo>
                  <a:pt x="37464" y="309461"/>
                </a:lnTo>
                <a:lnTo>
                  <a:pt x="422021" y="412648"/>
                </a:lnTo>
                <a:lnTo>
                  <a:pt x="450087" y="412648"/>
                </a:lnTo>
                <a:lnTo>
                  <a:pt x="459485" y="403275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32" name="Freeform 10432"/>
          <p:cNvSpPr/>
          <p:nvPr/>
        </p:nvSpPr>
        <p:spPr>
          <a:xfrm rot="-5400000" flipH="0" flipV="0">
            <a:off x="29342342" y="16015462"/>
            <a:ext cx="68583" cy="27435"/>
          </a:xfrm>
          <a:custGeom>
            <a:pathLst>
              <a:path w="422021" h="168821">
                <a:moveTo>
                  <a:pt x="422021" y="168821"/>
                </a:moveTo>
                <a:lnTo>
                  <a:pt x="337567" y="84391"/>
                </a:lnTo>
                <a:lnTo>
                  <a:pt x="46862" y="0"/>
                </a:lnTo>
                <a:lnTo>
                  <a:pt x="28066" y="0"/>
                </a:lnTo>
                <a:lnTo>
                  <a:pt x="9398" y="9372"/>
                </a:lnTo>
                <a:lnTo>
                  <a:pt x="9398" y="18757"/>
                </a:lnTo>
                <a:lnTo>
                  <a:pt x="0" y="37503"/>
                </a:lnTo>
                <a:lnTo>
                  <a:pt x="9398" y="56261"/>
                </a:lnTo>
                <a:lnTo>
                  <a:pt x="28066" y="65633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33" name="Freeform 10433"/>
          <p:cNvSpPr/>
          <p:nvPr/>
        </p:nvSpPr>
        <p:spPr>
          <a:xfrm rot="-5400000" flipH="0" flipV="0">
            <a:off x="29283674" y="16014711"/>
            <a:ext cx="71616" cy="25903"/>
          </a:xfrm>
          <a:custGeom>
            <a:pathLst>
              <a:path w="440689" h="159397">
                <a:moveTo>
                  <a:pt x="440689" y="112509"/>
                </a:moveTo>
                <a:lnTo>
                  <a:pt x="46862" y="9372"/>
                </a:lnTo>
                <a:lnTo>
                  <a:pt x="28066" y="0"/>
                </a:lnTo>
                <a:lnTo>
                  <a:pt x="9398" y="18745"/>
                </a:lnTo>
                <a:lnTo>
                  <a:pt x="0" y="37503"/>
                </a:lnTo>
                <a:lnTo>
                  <a:pt x="0" y="46875"/>
                </a:lnTo>
                <a:lnTo>
                  <a:pt x="9398" y="56248"/>
                </a:lnTo>
                <a:lnTo>
                  <a:pt x="28066" y="65633"/>
                </a:lnTo>
                <a:lnTo>
                  <a:pt x="346965" y="1593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34" name="Freeform 10434"/>
          <p:cNvSpPr/>
          <p:nvPr/>
        </p:nvSpPr>
        <p:spPr>
          <a:xfrm rot="-5400000" flipH="0" flipV="0">
            <a:off x="29346148" y="15985756"/>
            <a:ext cx="44208" cy="47242"/>
          </a:xfrm>
          <a:custGeom>
            <a:pathLst>
              <a:path w="272033" h="290703">
                <a:moveTo>
                  <a:pt x="272033" y="253150"/>
                </a:moveTo>
                <a:lnTo>
                  <a:pt x="272033" y="253150"/>
                </a:lnTo>
                <a:lnTo>
                  <a:pt x="262635" y="234404"/>
                </a:lnTo>
                <a:lnTo>
                  <a:pt x="84454" y="37503"/>
                </a:lnTo>
                <a:lnTo>
                  <a:pt x="18796" y="0"/>
                </a:lnTo>
                <a:lnTo>
                  <a:pt x="9398" y="9373"/>
                </a:lnTo>
                <a:lnTo>
                  <a:pt x="0" y="28131"/>
                </a:lnTo>
                <a:lnTo>
                  <a:pt x="0" y="37503"/>
                </a:lnTo>
                <a:lnTo>
                  <a:pt x="9398" y="56249"/>
                </a:lnTo>
                <a:lnTo>
                  <a:pt x="140717" y="196901"/>
                </a:lnTo>
                <a:lnTo>
                  <a:pt x="225171" y="281331"/>
                </a:lnTo>
                <a:lnTo>
                  <a:pt x="234441" y="290703"/>
                </a:lnTo>
                <a:lnTo>
                  <a:pt x="253237" y="281331"/>
                </a:lnTo>
                <a:lnTo>
                  <a:pt x="262635" y="27195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35" name="Freeform 10435"/>
          <p:cNvSpPr/>
          <p:nvPr/>
        </p:nvSpPr>
        <p:spPr>
          <a:xfrm rot="-5400000" flipH="0" flipV="0">
            <a:off x="29317194" y="15994895"/>
            <a:ext cx="41153" cy="25912"/>
          </a:xfrm>
          <a:custGeom>
            <a:pathLst>
              <a:path w="253237" h="159448">
                <a:moveTo>
                  <a:pt x="253237" y="28130"/>
                </a:moveTo>
                <a:lnTo>
                  <a:pt x="253237" y="28130"/>
                </a:lnTo>
                <a:lnTo>
                  <a:pt x="243839" y="9373"/>
                </a:lnTo>
                <a:lnTo>
                  <a:pt x="225043" y="0"/>
                </a:lnTo>
                <a:lnTo>
                  <a:pt x="131319" y="46888"/>
                </a:lnTo>
                <a:lnTo>
                  <a:pt x="0" y="121945"/>
                </a:lnTo>
                <a:lnTo>
                  <a:pt x="65658" y="159448"/>
                </a:lnTo>
                <a:lnTo>
                  <a:pt x="234441" y="56261"/>
                </a:lnTo>
                <a:lnTo>
                  <a:pt x="243839" y="4688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36" name="Freeform 10436"/>
          <p:cNvSpPr/>
          <p:nvPr/>
        </p:nvSpPr>
        <p:spPr>
          <a:xfrm rot="-5400000" flipH="0" flipV="0">
            <a:off x="29372822" y="16010896"/>
            <a:ext cx="76198" cy="28952"/>
          </a:xfrm>
          <a:custGeom>
            <a:pathLst>
              <a:path w="468883" h="178155">
                <a:moveTo>
                  <a:pt x="468883" y="140640"/>
                </a:moveTo>
                <a:lnTo>
                  <a:pt x="468883" y="140640"/>
                </a:lnTo>
                <a:lnTo>
                  <a:pt x="459485" y="121894"/>
                </a:lnTo>
                <a:lnTo>
                  <a:pt x="440689" y="112522"/>
                </a:lnTo>
                <a:lnTo>
                  <a:pt x="46862" y="0"/>
                </a:lnTo>
                <a:lnTo>
                  <a:pt x="28066" y="0"/>
                </a:lnTo>
                <a:lnTo>
                  <a:pt x="9398" y="9373"/>
                </a:lnTo>
                <a:lnTo>
                  <a:pt x="9398" y="18758"/>
                </a:lnTo>
                <a:lnTo>
                  <a:pt x="0" y="37503"/>
                </a:lnTo>
                <a:lnTo>
                  <a:pt x="0" y="46888"/>
                </a:lnTo>
                <a:lnTo>
                  <a:pt x="9398" y="56261"/>
                </a:lnTo>
                <a:lnTo>
                  <a:pt x="28066" y="65633"/>
                </a:lnTo>
                <a:lnTo>
                  <a:pt x="422021" y="178155"/>
                </a:lnTo>
                <a:lnTo>
                  <a:pt x="440689" y="178155"/>
                </a:lnTo>
                <a:lnTo>
                  <a:pt x="459485" y="168770"/>
                </a:lnTo>
                <a:lnTo>
                  <a:pt x="459485" y="15939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37" name="Freeform 10437"/>
          <p:cNvSpPr/>
          <p:nvPr/>
        </p:nvSpPr>
        <p:spPr>
          <a:xfrm rot="-5400000" flipH="0" flipV="0">
            <a:off x="29420059" y="15957553"/>
            <a:ext cx="16779" cy="12197"/>
          </a:xfrm>
          <a:custGeom>
            <a:pathLst>
              <a:path w="103250" h="75058">
                <a:moveTo>
                  <a:pt x="103250" y="37504"/>
                </a:moveTo>
                <a:lnTo>
                  <a:pt x="103250" y="28131"/>
                </a:lnTo>
                <a:lnTo>
                  <a:pt x="93852" y="18758"/>
                </a:lnTo>
                <a:lnTo>
                  <a:pt x="75056" y="9373"/>
                </a:lnTo>
                <a:lnTo>
                  <a:pt x="46990" y="0"/>
                </a:lnTo>
                <a:lnTo>
                  <a:pt x="18796" y="0"/>
                </a:lnTo>
                <a:lnTo>
                  <a:pt x="9398" y="9373"/>
                </a:lnTo>
                <a:lnTo>
                  <a:pt x="0" y="28131"/>
                </a:lnTo>
                <a:lnTo>
                  <a:pt x="0" y="37504"/>
                </a:lnTo>
                <a:lnTo>
                  <a:pt x="9398" y="46876"/>
                </a:lnTo>
                <a:lnTo>
                  <a:pt x="28194" y="56261"/>
                </a:lnTo>
                <a:lnTo>
                  <a:pt x="56261" y="65634"/>
                </a:lnTo>
                <a:lnTo>
                  <a:pt x="65658" y="75058"/>
                </a:lnTo>
                <a:lnTo>
                  <a:pt x="84454" y="65634"/>
                </a:lnTo>
                <a:lnTo>
                  <a:pt x="93852" y="5626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38" name="Freeform 10438"/>
          <p:cNvSpPr/>
          <p:nvPr/>
        </p:nvSpPr>
        <p:spPr>
          <a:xfrm rot="-5400000" flipH="0" flipV="0">
            <a:off x="29449784" y="16011657"/>
            <a:ext cx="65528" cy="38101"/>
          </a:xfrm>
          <a:custGeom>
            <a:pathLst>
              <a:path w="403225" h="234454">
                <a:moveTo>
                  <a:pt x="403225" y="103149"/>
                </a:moveTo>
                <a:lnTo>
                  <a:pt x="46862" y="9385"/>
                </a:lnTo>
                <a:lnTo>
                  <a:pt x="28066" y="0"/>
                </a:lnTo>
                <a:lnTo>
                  <a:pt x="9398" y="18757"/>
                </a:lnTo>
                <a:lnTo>
                  <a:pt x="0" y="37515"/>
                </a:lnTo>
                <a:lnTo>
                  <a:pt x="0" y="46888"/>
                </a:lnTo>
                <a:lnTo>
                  <a:pt x="9398" y="56260"/>
                </a:lnTo>
                <a:lnTo>
                  <a:pt x="28066" y="65633"/>
                </a:lnTo>
                <a:lnTo>
                  <a:pt x="403225" y="168821"/>
                </a:lnTo>
                <a:lnTo>
                  <a:pt x="403225" y="234454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39" name="Freeform 10439"/>
          <p:cNvSpPr/>
          <p:nvPr/>
        </p:nvSpPr>
        <p:spPr>
          <a:xfrm rot="-5400000" flipH="0" flipV="0">
            <a:off x="29468068" y="16008608"/>
            <a:ext cx="67055" cy="42670"/>
          </a:xfrm>
          <a:custGeom>
            <a:pathLst>
              <a:path w="412623" h="262572">
                <a:moveTo>
                  <a:pt x="412623" y="243827"/>
                </a:moveTo>
                <a:lnTo>
                  <a:pt x="403225" y="0"/>
                </a:lnTo>
                <a:lnTo>
                  <a:pt x="403225" y="140690"/>
                </a:lnTo>
                <a:lnTo>
                  <a:pt x="393827" y="159436"/>
                </a:lnTo>
                <a:lnTo>
                  <a:pt x="384429" y="178193"/>
                </a:lnTo>
                <a:lnTo>
                  <a:pt x="375031" y="187566"/>
                </a:lnTo>
                <a:lnTo>
                  <a:pt x="356362" y="187566"/>
                </a:lnTo>
                <a:lnTo>
                  <a:pt x="328169" y="187566"/>
                </a:lnTo>
                <a:lnTo>
                  <a:pt x="46862" y="112560"/>
                </a:lnTo>
                <a:lnTo>
                  <a:pt x="28066" y="103187"/>
                </a:lnTo>
                <a:lnTo>
                  <a:pt x="9398" y="121933"/>
                </a:lnTo>
                <a:lnTo>
                  <a:pt x="0" y="140690"/>
                </a:lnTo>
                <a:lnTo>
                  <a:pt x="0" y="150063"/>
                </a:lnTo>
                <a:lnTo>
                  <a:pt x="9398" y="159436"/>
                </a:lnTo>
                <a:lnTo>
                  <a:pt x="28066" y="168821"/>
                </a:lnTo>
                <a:lnTo>
                  <a:pt x="328169" y="253200"/>
                </a:lnTo>
                <a:lnTo>
                  <a:pt x="337567" y="253200"/>
                </a:lnTo>
                <a:lnTo>
                  <a:pt x="356362" y="262572"/>
                </a:lnTo>
                <a:lnTo>
                  <a:pt x="375031" y="253200"/>
                </a:lnTo>
                <a:lnTo>
                  <a:pt x="393827" y="253200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40" name="Freeform 10440"/>
          <p:cNvSpPr/>
          <p:nvPr/>
        </p:nvSpPr>
        <p:spPr>
          <a:xfrm rot="-5400000" flipH="0" flipV="0">
            <a:off x="29436826" y="15980413"/>
            <a:ext cx="76198" cy="89917"/>
          </a:xfrm>
          <a:custGeom>
            <a:pathLst>
              <a:path w="468883" h="553301">
                <a:moveTo>
                  <a:pt x="468883" y="459537"/>
                </a:moveTo>
                <a:lnTo>
                  <a:pt x="468883" y="140703"/>
                </a:lnTo>
                <a:lnTo>
                  <a:pt x="459485" y="121946"/>
                </a:lnTo>
                <a:lnTo>
                  <a:pt x="440689" y="112573"/>
                </a:lnTo>
                <a:lnTo>
                  <a:pt x="46862" y="9385"/>
                </a:lnTo>
                <a:lnTo>
                  <a:pt x="28066" y="0"/>
                </a:lnTo>
                <a:lnTo>
                  <a:pt x="9398" y="18758"/>
                </a:lnTo>
                <a:lnTo>
                  <a:pt x="0" y="37554"/>
                </a:lnTo>
                <a:lnTo>
                  <a:pt x="0" y="46939"/>
                </a:lnTo>
                <a:lnTo>
                  <a:pt x="9398" y="56312"/>
                </a:lnTo>
                <a:lnTo>
                  <a:pt x="28066" y="65685"/>
                </a:lnTo>
                <a:lnTo>
                  <a:pt x="403225" y="168821"/>
                </a:lnTo>
                <a:lnTo>
                  <a:pt x="403225" y="309474"/>
                </a:lnTo>
                <a:lnTo>
                  <a:pt x="412623" y="553301"/>
                </a:lnTo>
                <a:lnTo>
                  <a:pt x="422021" y="543928"/>
                </a:lnTo>
                <a:lnTo>
                  <a:pt x="440689" y="534543"/>
                </a:lnTo>
                <a:lnTo>
                  <a:pt x="450087" y="515798"/>
                </a:lnTo>
                <a:lnTo>
                  <a:pt x="459485" y="506413"/>
                </a:lnTo>
                <a:lnTo>
                  <a:pt x="459485" y="487667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41" name="Freeform 10441"/>
          <p:cNvSpPr/>
          <p:nvPr/>
        </p:nvSpPr>
        <p:spPr>
          <a:xfrm rot="-5400000" flipH="0" flipV="0">
            <a:off x="29507697" y="16010135"/>
            <a:ext cx="76198" cy="30473"/>
          </a:xfrm>
          <a:custGeom>
            <a:pathLst>
              <a:path w="468883" h="187516">
                <a:moveTo>
                  <a:pt x="468883" y="140640"/>
                </a:moveTo>
                <a:lnTo>
                  <a:pt x="468883" y="140640"/>
                </a:lnTo>
                <a:lnTo>
                  <a:pt x="459485" y="121883"/>
                </a:lnTo>
                <a:lnTo>
                  <a:pt x="440689" y="112510"/>
                </a:lnTo>
                <a:lnTo>
                  <a:pt x="46862" y="9373"/>
                </a:lnTo>
                <a:lnTo>
                  <a:pt x="28066" y="0"/>
                </a:lnTo>
                <a:lnTo>
                  <a:pt x="9398" y="18746"/>
                </a:lnTo>
                <a:lnTo>
                  <a:pt x="0" y="37504"/>
                </a:lnTo>
                <a:lnTo>
                  <a:pt x="0" y="46876"/>
                </a:lnTo>
                <a:lnTo>
                  <a:pt x="9398" y="56249"/>
                </a:lnTo>
                <a:lnTo>
                  <a:pt x="28066" y="65634"/>
                </a:lnTo>
                <a:lnTo>
                  <a:pt x="149987" y="103137"/>
                </a:lnTo>
                <a:lnTo>
                  <a:pt x="215646" y="187516"/>
                </a:lnTo>
                <a:lnTo>
                  <a:pt x="253110" y="131268"/>
                </a:lnTo>
                <a:lnTo>
                  <a:pt x="422021" y="178143"/>
                </a:lnTo>
                <a:lnTo>
                  <a:pt x="450087" y="178143"/>
                </a:lnTo>
                <a:lnTo>
                  <a:pt x="459485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42" name="Freeform 10442"/>
          <p:cNvSpPr/>
          <p:nvPr/>
        </p:nvSpPr>
        <p:spPr>
          <a:xfrm rot="-5400000" flipH="0" flipV="0">
            <a:off x="29539699" y="15999465"/>
            <a:ext cx="76198" cy="51813"/>
          </a:xfrm>
          <a:custGeom>
            <a:pathLst>
              <a:path w="468883" h="318833">
                <a:moveTo>
                  <a:pt x="468883" y="290703"/>
                </a:moveTo>
                <a:lnTo>
                  <a:pt x="468883" y="290703"/>
                </a:lnTo>
                <a:lnTo>
                  <a:pt x="459485" y="271957"/>
                </a:lnTo>
                <a:lnTo>
                  <a:pt x="253110" y="0"/>
                </a:lnTo>
                <a:lnTo>
                  <a:pt x="215646" y="56248"/>
                </a:lnTo>
                <a:lnTo>
                  <a:pt x="18796" y="150063"/>
                </a:lnTo>
                <a:lnTo>
                  <a:pt x="9398" y="159436"/>
                </a:lnTo>
                <a:lnTo>
                  <a:pt x="0" y="178193"/>
                </a:lnTo>
                <a:lnTo>
                  <a:pt x="0" y="187566"/>
                </a:lnTo>
                <a:lnTo>
                  <a:pt x="9398" y="206324"/>
                </a:lnTo>
                <a:lnTo>
                  <a:pt x="18796" y="206324"/>
                </a:lnTo>
                <a:lnTo>
                  <a:pt x="37464" y="215696"/>
                </a:lnTo>
                <a:lnTo>
                  <a:pt x="46862" y="215696"/>
                </a:lnTo>
                <a:lnTo>
                  <a:pt x="253110" y="112509"/>
                </a:lnTo>
                <a:lnTo>
                  <a:pt x="403225" y="309461"/>
                </a:lnTo>
                <a:lnTo>
                  <a:pt x="412623" y="318833"/>
                </a:lnTo>
                <a:lnTo>
                  <a:pt x="440689" y="318833"/>
                </a:lnTo>
                <a:lnTo>
                  <a:pt x="459485" y="309461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43" name="Freeform 10443"/>
          <p:cNvSpPr/>
          <p:nvPr/>
        </p:nvSpPr>
        <p:spPr>
          <a:xfrm rot="-5400000" flipH="0" flipV="0">
            <a:off x="29592278" y="16007844"/>
            <a:ext cx="65528" cy="24386"/>
          </a:xfrm>
          <a:custGeom>
            <a:pathLst>
              <a:path w="403225" h="150063">
                <a:moveTo>
                  <a:pt x="403225" y="112560"/>
                </a:moveTo>
                <a:lnTo>
                  <a:pt x="403225" y="112560"/>
                </a:lnTo>
                <a:lnTo>
                  <a:pt x="393827" y="93803"/>
                </a:lnTo>
                <a:lnTo>
                  <a:pt x="375031" y="84430"/>
                </a:lnTo>
                <a:lnTo>
                  <a:pt x="65661" y="0"/>
                </a:lnTo>
                <a:lnTo>
                  <a:pt x="37464" y="0"/>
                </a:lnTo>
                <a:lnTo>
                  <a:pt x="18668" y="0"/>
                </a:lnTo>
                <a:lnTo>
                  <a:pt x="0" y="9373"/>
                </a:lnTo>
                <a:lnTo>
                  <a:pt x="0" y="121933"/>
                </a:lnTo>
                <a:lnTo>
                  <a:pt x="0" y="93803"/>
                </a:lnTo>
                <a:lnTo>
                  <a:pt x="9398" y="75057"/>
                </a:lnTo>
                <a:lnTo>
                  <a:pt x="28066" y="65684"/>
                </a:lnTo>
                <a:lnTo>
                  <a:pt x="46862" y="65684"/>
                </a:lnTo>
                <a:lnTo>
                  <a:pt x="65661" y="75057"/>
                </a:lnTo>
                <a:lnTo>
                  <a:pt x="356363" y="150063"/>
                </a:lnTo>
                <a:lnTo>
                  <a:pt x="384429" y="150063"/>
                </a:lnTo>
                <a:lnTo>
                  <a:pt x="393827" y="131318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44" name="Freeform 10444"/>
          <p:cNvSpPr/>
          <p:nvPr/>
        </p:nvSpPr>
        <p:spPr>
          <a:xfrm rot="-5400000" flipH="0" flipV="0">
            <a:off x="29609802" y="15991842"/>
            <a:ext cx="76198" cy="67059"/>
          </a:xfrm>
          <a:custGeom>
            <a:pathLst>
              <a:path w="468883" h="412648">
                <a:moveTo>
                  <a:pt x="468883" y="384518"/>
                </a:moveTo>
                <a:lnTo>
                  <a:pt x="468883" y="375145"/>
                </a:lnTo>
                <a:lnTo>
                  <a:pt x="459485" y="356400"/>
                </a:lnTo>
                <a:lnTo>
                  <a:pt x="440689" y="347015"/>
                </a:lnTo>
                <a:lnTo>
                  <a:pt x="65658" y="253212"/>
                </a:lnTo>
                <a:lnTo>
                  <a:pt x="65658" y="0"/>
                </a:lnTo>
                <a:lnTo>
                  <a:pt x="46862" y="9373"/>
                </a:lnTo>
                <a:lnTo>
                  <a:pt x="28066" y="18758"/>
                </a:lnTo>
                <a:lnTo>
                  <a:pt x="18796" y="37554"/>
                </a:lnTo>
                <a:lnTo>
                  <a:pt x="9398" y="56311"/>
                </a:lnTo>
                <a:lnTo>
                  <a:pt x="0" y="75057"/>
                </a:lnTo>
                <a:lnTo>
                  <a:pt x="0" y="290715"/>
                </a:lnTo>
                <a:lnTo>
                  <a:pt x="18796" y="300088"/>
                </a:lnTo>
                <a:lnTo>
                  <a:pt x="37464" y="309512"/>
                </a:lnTo>
                <a:lnTo>
                  <a:pt x="422021" y="412648"/>
                </a:lnTo>
                <a:lnTo>
                  <a:pt x="450087" y="412648"/>
                </a:lnTo>
                <a:lnTo>
                  <a:pt x="459485" y="403276"/>
                </a:lnTo>
              </a:path>
            </a:pathLst>
          </a:custGeom>
          <a:solidFill>
            <a:srgbClr val="000000">
              <a:alpha val="100000"/>
            </a:srgbClr>
          </a:solidFill>
          <a:ln w="1371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45" name="Freeform 10445"/>
          <p:cNvSpPr/>
          <p:nvPr/>
        </p:nvSpPr>
        <p:spPr>
          <a:xfrm rot="-5400000" flipH="0" flipV="0">
            <a:off x="28304503" y="17394681"/>
            <a:ext cx="3564626" cy="0"/>
          </a:xfrm>
          <a:custGeom>
            <a:pathLst>
              <a:path w="21934680" h="0">
                <a:moveTo>
                  <a:pt x="21934680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46" name="Freeform 10446"/>
          <p:cNvSpPr/>
          <p:nvPr/>
        </p:nvSpPr>
        <p:spPr>
          <a:xfrm rot="-5400000" flipH="0" flipV="0">
            <a:off x="24973809" y="14063987"/>
            <a:ext cx="3564626" cy="6661387"/>
          </a:xfrm>
          <a:custGeom>
            <a:pathLst>
              <a:path w="21934680" h="40990379">
                <a:moveTo>
                  <a:pt x="0" y="0"/>
                </a:moveTo>
                <a:lnTo>
                  <a:pt x="21934680" y="0"/>
                </a:lnTo>
                <a:lnTo>
                  <a:pt x="21934680" y="40990379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47" name="Freeform 10447"/>
          <p:cNvSpPr/>
          <p:nvPr/>
        </p:nvSpPr>
        <p:spPr>
          <a:xfrm rot="-5400000" flipH="0" flipV="0">
            <a:off x="26540477" y="12858520"/>
            <a:ext cx="431290" cy="6661387"/>
          </a:xfrm>
          <a:custGeom>
            <a:pathLst>
              <a:path w="2653918" h="40990379">
                <a:moveTo>
                  <a:pt x="2653918" y="5542279"/>
                </a:moveTo>
                <a:lnTo>
                  <a:pt x="2653918" y="8861930"/>
                </a:lnTo>
                <a:moveTo>
                  <a:pt x="2653918" y="22159720"/>
                </a:moveTo>
                <a:lnTo>
                  <a:pt x="2653918" y="32128306"/>
                </a:lnTo>
                <a:moveTo>
                  <a:pt x="0" y="0"/>
                </a:moveTo>
                <a:lnTo>
                  <a:pt x="0" y="40990379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48" name="Freeform 10448"/>
          <p:cNvSpPr/>
          <p:nvPr/>
        </p:nvSpPr>
        <p:spPr>
          <a:xfrm rot="-5400000" flipH="0" flipV="0">
            <a:off x="26647913" y="13974827"/>
            <a:ext cx="755899" cy="6121907"/>
          </a:xfrm>
          <a:custGeom>
            <a:pathLst>
              <a:path w="4651375" h="37670728">
                <a:moveTo>
                  <a:pt x="4651375" y="0"/>
                </a:moveTo>
                <a:lnTo>
                  <a:pt x="4651375" y="25488900"/>
                </a:lnTo>
                <a:moveTo>
                  <a:pt x="4651375" y="28808655"/>
                </a:moveTo>
                <a:lnTo>
                  <a:pt x="4651375" y="37670728"/>
                </a:lnTo>
                <a:moveTo>
                  <a:pt x="3104006" y="0"/>
                </a:moveTo>
                <a:lnTo>
                  <a:pt x="3104006" y="25488900"/>
                </a:lnTo>
                <a:moveTo>
                  <a:pt x="3104006" y="28808655"/>
                </a:moveTo>
                <a:lnTo>
                  <a:pt x="3104006" y="37670728"/>
                </a:lnTo>
                <a:moveTo>
                  <a:pt x="1556638" y="0"/>
                </a:moveTo>
                <a:lnTo>
                  <a:pt x="1556638" y="25488900"/>
                </a:lnTo>
                <a:moveTo>
                  <a:pt x="1556638" y="28808655"/>
                </a:moveTo>
                <a:lnTo>
                  <a:pt x="1556638" y="37670728"/>
                </a:lnTo>
                <a:moveTo>
                  <a:pt x="0" y="0"/>
                </a:moveTo>
                <a:lnTo>
                  <a:pt x="0" y="25488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49" name="Freeform 10449"/>
          <p:cNvSpPr/>
          <p:nvPr/>
        </p:nvSpPr>
        <p:spPr>
          <a:xfrm rot="-5400000" flipH="0" flipV="0">
            <a:off x="28376883" y="17143982"/>
            <a:ext cx="0" cy="539496"/>
          </a:xfrm>
          <a:custGeom>
            <a:pathLst>
              <a:path w="0" h="3319755">
                <a:moveTo>
                  <a:pt x="0" y="0"/>
                </a:moveTo>
                <a:lnTo>
                  <a:pt x="0" y="3319755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50" name="Freeform 10450"/>
          <p:cNvSpPr/>
          <p:nvPr/>
        </p:nvSpPr>
        <p:spPr>
          <a:xfrm rot="-5400000" flipH="0" flipV="0">
            <a:off x="26395685" y="14982955"/>
            <a:ext cx="1260355" cy="6121907"/>
          </a:xfrm>
          <a:custGeom>
            <a:pathLst>
              <a:path w="7755510" h="37670728">
                <a:moveTo>
                  <a:pt x="7755510" y="28808655"/>
                </a:moveTo>
                <a:lnTo>
                  <a:pt x="7755510" y="37670728"/>
                </a:lnTo>
                <a:moveTo>
                  <a:pt x="6208141" y="0"/>
                </a:moveTo>
                <a:lnTo>
                  <a:pt x="6208141" y="25488900"/>
                </a:lnTo>
                <a:moveTo>
                  <a:pt x="6208141" y="28808655"/>
                </a:moveTo>
                <a:lnTo>
                  <a:pt x="6208141" y="37670728"/>
                </a:lnTo>
                <a:moveTo>
                  <a:pt x="4660773" y="0"/>
                </a:moveTo>
                <a:lnTo>
                  <a:pt x="4660773" y="25488900"/>
                </a:lnTo>
                <a:moveTo>
                  <a:pt x="4660773" y="28808655"/>
                </a:moveTo>
                <a:lnTo>
                  <a:pt x="4660773" y="37670728"/>
                </a:lnTo>
                <a:moveTo>
                  <a:pt x="3104135" y="0"/>
                </a:moveTo>
                <a:lnTo>
                  <a:pt x="3104135" y="25488900"/>
                </a:lnTo>
                <a:moveTo>
                  <a:pt x="3104135" y="28808655"/>
                </a:moveTo>
                <a:lnTo>
                  <a:pt x="3104135" y="37670728"/>
                </a:lnTo>
                <a:moveTo>
                  <a:pt x="1556766" y="0"/>
                </a:moveTo>
                <a:lnTo>
                  <a:pt x="1556766" y="25488900"/>
                </a:lnTo>
                <a:moveTo>
                  <a:pt x="1556766" y="28808655"/>
                </a:moveTo>
                <a:lnTo>
                  <a:pt x="1556766" y="37670728"/>
                </a:lnTo>
                <a:moveTo>
                  <a:pt x="0" y="0"/>
                </a:moveTo>
                <a:lnTo>
                  <a:pt x="0" y="25488900"/>
                </a:lnTo>
                <a:moveTo>
                  <a:pt x="0" y="28808655"/>
                </a:moveTo>
                <a:lnTo>
                  <a:pt x="0" y="37670728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51" name="Freeform 10451"/>
          <p:cNvSpPr/>
          <p:nvPr/>
        </p:nvSpPr>
        <p:spPr>
          <a:xfrm rot="-5400000" flipH="0" flipV="0">
            <a:off x="26305770" y="16584689"/>
            <a:ext cx="0" cy="4681723"/>
          </a:xfrm>
          <a:custGeom>
            <a:pathLst>
              <a:path w="0" h="28808655">
                <a:moveTo>
                  <a:pt x="0" y="0"/>
                </a:moveTo>
                <a:lnTo>
                  <a:pt x="0" y="28808655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52" name="Freeform 10452"/>
          <p:cNvSpPr/>
          <p:nvPr/>
        </p:nvSpPr>
        <p:spPr>
          <a:xfrm rot="-5400000" flipH="0" flipV="0">
            <a:off x="29366724" y="18205458"/>
            <a:ext cx="0" cy="1440184"/>
          </a:xfrm>
          <a:custGeom>
            <a:pathLst>
              <a:path w="0" h="8862073">
                <a:moveTo>
                  <a:pt x="0" y="0"/>
                </a:moveTo>
                <a:lnTo>
                  <a:pt x="0" y="8862073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53" name="Freeform 10453"/>
          <p:cNvSpPr/>
          <p:nvPr/>
        </p:nvSpPr>
        <p:spPr>
          <a:xfrm rot="-5400000" flipH="0" flipV="0">
            <a:off x="26756122" y="15846301"/>
            <a:ext cx="0" cy="6661387"/>
          </a:xfrm>
          <a:custGeom>
            <a:pathLst>
              <a:path w="0" h="40990379">
                <a:moveTo>
                  <a:pt x="0" y="0"/>
                </a:moveTo>
                <a:lnTo>
                  <a:pt x="0" y="40990379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54" name="Freeform 10454"/>
          <p:cNvSpPr/>
          <p:nvPr/>
        </p:nvSpPr>
        <p:spPr>
          <a:xfrm rot="-5400000" flipH="0" flipV="0">
            <a:off x="25356322" y="16513049"/>
            <a:ext cx="76198" cy="64021"/>
          </a:xfrm>
          <a:custGeom>
            <a:pathLst>
              <a:path w="468883" h="393951">
                <a:moveTo>
                  <a:pt x="468883" y="0"/>
                </a:moveTo>
                <a:lnTo>
                  <a:pt x="0" y="0"/>
                </a:lnTo>
                <a:lnTo>
                  <a:pt x="0" y="39395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55" name="Freeform 10455"/>
          <p:cNvSpPr/>
          <p:nvPr/>
        </p:nvSpPr>
        <p:spPr>
          <a:xfrm rot="-5400000" flipH="0" flipV="0">
            <a:off x="25356322" y="16766041"/>
            <a:ext cx="76199" cy="64021"/>
          </a:xfrm>
          <a:custGeom>
            <a:pathLst>
              <a:path w="468886" h="393951">
                <a:moveTo>
                  <a:pt x="468886" y="0"/>
                </a:moveTo>
                <a:lnTo>
                  <a:pt x="0" y="0"/>
                </a:lnTo>
                <a:lnTo>
                  <a:pt x="0" y="39395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56" name="Freeform 10456"/>
          <p:cNvSpPr/>
          <p:nvPr/>
        </p:nvSpPr>
        <p:spPr>
          <a:xfrm rot="-5400000" flipH="0" flipV="0">
            <a:off x="25356312" y="17017495"/>
            <a:ext cx="76219" cy="64021"/>
          </a:xfrm>
          <a:custGeom>
            <a:pathLst>
              <a:path w="469010" h="393951">
                <a:moveTo>
                  <a:pt x="469010" y="0"/>
                </a:moveTo>
                <a:lnTo>
                  <a:pt x="0" y="0"/>
                </a:lnTo>
                <a:lnTo>
                  <a:pt x="0" y="39395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57" name="Freeform 10457"/>
          <p:cNvSpPr/>
          <p:nvPr/>
        </p:nvSpPr>
        <p:spPr>
          <a:xfrm rot="-5400000" flipH="0" flipV="0">
            <a:off x="25356322" y="17270476"/>
            <a:ext cx="76198" cy="64021"/>
          </a:xfrm>
          <a:custGeom>
            <a:pathLst>
              <a:path w="468885" h="393951">
                <a:moveTo>
                  <a:pt x="468885" y="0"/>
                </a:moveTo>
                <a:lnTo>
                  <a:pt x="0" y="0"/>
                </a:lnTo>
                <a:lnTo>
                  <a:pt x="0" y="39395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58" name="Freeform 10458"/>
          <p:cNvSpPr/>
          <p:nvPr/>
        </p:nvSpPr>
        <p:spPr>
          <a:xfrm rot="-5400000" flipH="0" flipV="0">
            <a:off x="18124946" y="9700789"/>
            <a:ext cx="1526" cy="861054"/>
          </a:xfrm>
          <a:custGeom>
            <a:pathLst>
              <a:path w="9395" h="5298436">
                <a:moveTo>
                  <a:pt x="0" y="0"/>
                </a:moveTo>
                <a:lnTo>
                  <a:pt x="0" y="4632703"/>
                </a:lnTo>
                <a:moveTo>
                  <a:pt x="0" y="5298436"/>
                </a:moveTo>
                <a:lnTo>
                  <a:pt x="9395" y="529843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59" name="Freeform 10459"/>
          <p:cNvSpPr/>
          <p:nvPr/>
        </p:nvSpPr>
        <p:spPr>
          <a:xfrm rot="-5400000" flipH="0" flipV="0">
            <a:off x="19040880" y="9755647"/>
            <a:ext cx="0" cy="752865"/>
          </a:xfrm>
          <a:custGeom>
            <a:pathLst>
              <a:path w="0" h="4632704">
                <a:moveTo>
                  <a:pt x="0" y="0"/>
                </a:moveTo>
                <a:lnTo>
                  <a:pt x="0" y="463270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60" name="Freeform 10460"/>
          <p:cNvSpPr/>
          <p:nvPr/>
        </p:nvSpPr>
        <p:spPr>
          <a:xfrm rot="-5400000" flipH="0" flipV="0">
            <a:off x="18321552" y="9403609"/>
            <a:ext cx="504455" cy="1687064"/>
          </a:xfrm>
          <a:custGeom>
            <a:pathLst>
              <a:path w="3104133" h="10381233">
                <a:moveTo>
                  <a:pt x="0" y="10381233"/>
                </a:moveTo>
                <a:lnTo>
                  <a:pt x="0" y="0"/>
                </a:lnTo>
                <a:moveTo>
                  <a:pt x="3104133" y="0"/>
                </a:moveTo>
                <a:lnTo>
                  <a:pt x="3104133" y="10381233"/>
                </a:lnTo>
                <a:moveTo>
                  <a:pt x="2878962" y="10381233"/>
                </a:moveTo>
                <a:lnTo>
                  <a:pt x="2878962" y="0"/>
                </a:lnTo>
                <a:moveTo>
                  <a:pt x="0" y="0"/>
                </a:moveTo>
                <a:lnTo>
                  <a:pt x="3104133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61" name="Freeform 10461"/>
          <p:cNvSpPr/>
          <p:nvPr/>
        </p:nvSpPr>
        <p:spPr>
          <a:xfrm rot="-5400000" flipH="0" flipV="0">
            <a:off x="17394969" y="10025397"/>
            <a:ext cx="228596" cy="441961"/>
          </a:xfrm>
          <a:custGeom>
            <a:pathLst>
              <a:path w="1406655" h="2719580">
                <a:moveTo>
                  <a:pt x="0" y="0"/>
                </a:moveTo>
                <a:lnTo>
                  <a:pt x="1406655" y="506350"/>
                </a:lnTo>
                <a:lnTo>
                  <a:pt x="1406655" y="271958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62" name="Freeform 10462"/>
          <p:cNvSpPr/>
          <p:nvPr/>
        </p:nvSpPr>
        <p:spPr>
          <a:xfrm rot="-5400000" flipH="0" flipV="0">
            <a:off x="17370584" y="9158243"/>
            <a:ext cx="973825" cy="973846"/>
          </a:xfrm>
          <a:custGeom>
            <a:pathLst>
              <a:path w="5992367" h="5992496">
                <a:moveTo>
                  <a:pt x="0" y="0"/>
                </a:moveTo>
                <a:lnTo>
                  <a:pt x="3141595" y="3141601"/>
                </a:lnTo>
                <a:moveTo>
                  <a:pt x="2982212" y="2982088"/>
                </a:moveTo>
                <a:lnTo>
                  <a:pt x="5514213" y="5514213"/>
                </a:lnTo>
                <a:moveTo>
                  <a:pt x="5983096" y="5992496"/>
                </a:moveTo>
                <a:lnTo>
                  <a:pt x="5992367" y="599249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63" name="Freeform 10463"/>
          <p:cNvSpPr/>
          <p:nvPr/>
        </p:nvSpPr>
        <p:spPr>
          <a:xfrm rot="-5400000" flipH="0" flipV="0">
            <a:off x="18419856" y="8671321"/>
            <a:ext cx="413004" cy="411477"/>
          </a:xfrm>
          <a:custGeom>
            <a:pathLst>
              <a:path w="2541395" h="2532000">
                <a:moveTo>
                  <a:pt x="0" y="0"/>
                </a:moveTo>
                <a:lnTo>
                  <a:pt x="2541395" y="2532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64" name="Freeform 10464"/>
          <p:cNvSpPr/>
          <p:nvPr/>
        </p:nvSpPr>
        <p:spPr>
          <a:xfrm rot="-5400000" flipH="0" flipV="0">
            <a:off x="17773673" y="8578363"/>
            <a:ext cx="1313686" cy="1293873"/>
          </a:xfrm>
          <a:custGeom>
            <a:pathLst>
              <a:path w="8083680" h="7961759">
                <a:moveTo>
                  <a:pt x="5767325" y="7961759"/>
                </a:moveTo>
                <a:lnTo>
                  <a:pt x="0" y="2194433"/>
                </a:lnTo>
                <a:moveTo>
                  <a:pt x="2194433" y="0"/>
                </a:moveTo>
                <a:lnTo>
                  <a:pt x="8083680" y="5889246"/>
                </a:lnTo>
                <a:moveTo>
                  <a:pt x="7914896" y="6039358"/>
                </a:moveTo>
                <a:lnTo>
                  <a:pt x="2035051" y="159388"/>
                </a:lnTo>
                <a:moveTo>
                  <a:pt x="0" y="2194433"/>
                </a:moveTo>
                <a:lnTo>
                  <a:pt x="2194433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65" name="Freeform 10465"/>
          <p:cNvSpPr/>
          <p:nvPr/>
        </p:nvSpPr>
        <p:spPr>
          <a:xfrm rot="-5400000" flipH="0" flipV="0">
            <a:off x="17393432" y="8973835"/>
            <a:ext cx="690371" cy="1351785"/>
          </a:xfrm>
          <a:custGeom>
            <a:pathLst>
              <a:path w="4248150" h="8318116">
                <a:moveTo>
                  <a:pt x="4248150" y="0"/>
                </a:moveTo>
                <a:lnTo>
                  <a:pt x="4248150" y="5804911"/>
                </a:lnTo>
                <a:moveTo>
                  <a:pt x="2382013" y="8318116"/>
                </a:moveTo>
                <a:lnTo>
                  <a:pt x="0" y="831811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66" name="Freeform 10466"/>
          <p:cNvSpPr/>
          <p:nvPr/>
        </p:nvSpPr>
        <p:spPr>
          <a:xfrm rot="-5400000" flipH="0" flipV="0">
            <a:off x="17707379" y="10254014"/>
            <a:ext cx="461775" cy="952485"/>
          </a:xfrm>
          <a:custGeom>
            <a:pathLst>
              <a:path w="2841501" h="5861050">
                <a:moveTo>
                  <a:pt x="2841501" y="5861050"/>
                </a:moveTo>
                <a:lnTo>
                  <a:pt x="0" y="586105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67" name="Freeform 10467"/>
          <p:cNvSpPr/>
          <p:nvPr/>
        </p:nvSpPr>
        <p:spPr>
          <a:xfrm rot="-5400000" flipH="0" flipV="0">
            <a:off x="16217675" y="10253240"/>
            <a:ext cx="1248158" cy="167649"/>
          </a:xfrm>
          <a:custGeom>
            <a:pathLst>
              <a:path w="7680455" h="1031621">
                <a:moveTo>
                  <a:pt x="0" y="1031621"/>
                </a:moveTo>
                <a:lnTo>
                  <a:pt x="0" y="0"/>
                </a:lnTo>
                <a:lnTo>
                  <a:pt x="7680455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68" name="Freeform 10468"/>
          <p:cNvSpPr/>
          <p:nvPr/>
        </p:nvSpPr>
        <p:spPr>
          <a:xfrm rot="-5400000" flipH="0" flipV="0">
            <a:off x="16525515" y="9287020"/>
            <a:ext cx="617226" cy="615700"/>
          </a:xfrm>
          <a:custGeom>
            <a:pathLst>
              <a:path w="3798062" h="3788668">
                <a:moveTo>
                  <a:pt x="0" y="3788668"/>
                </a:moveTo>
                <a:lnTo>
                  <a:pt x="3319778" y="468889"/>
                </a:lnTo>
                <a:moveTo>
                  <a:pt x="3788667" y="0"/>
                </a:moveTo>
                <a:lnTo>
                  <a:pt x="3798062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69" name="Freeform 10469"/>
          <p:cNvSpPr/>
          <p:nvPr/>
        </p:nvSpPr>
        <p:spPr>
          <a:xfrm rot="-5400000" flipH="0" flipV="0">
            <a:off x="15909062" y="8670567"/>
            <a:ext cx="539500" cy="539480"/>
          </a:xfrm>
          <a:custGeom>
            <a:pathLst>
              <a:path w="3319779" h="3319654">
                <a:moveTo>
                  <a:pt x="0" y="3319654"/>
                </a:moveTo>
                <a:lnTo>
                  <a:pt x="3319779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70" name="Freeform 10470"/>
          <p:cNvSpPr/>
          <p:nvPr/>
        </p:nvSpPr>
        <p:spPr>
          <a:xfrm rot="-5400000" flipH="0" flipV="0">
            <a:off x="15816104" y="8416047"/>
            <a:ext cx="1549898" cy="1568205"/>
          </a:xfrm>
          <a:custGeom>
            <a:pathLst>
              <a:path w="9537192" h="9649842">
                <a:moveTo>
                  <a:pt x="9537192" y="2316355"/>
                </a:moveTo>
                <a:lnTo>
                  <a:pt x="2194304" y="9649842"/>
                </a:lnTo>
                <a:moveTo>
                  <a:pt x="0" y="7464803"/>
                </a:moveTo>
                <a:lnTo>
                  <a:pt x="7464679" y="0"/>
                </a:lnTo>
                <a:moveTo>
                  <a:pt x="7614791" y="168783"/>
                </a:moveTo>
                <a:lnTo>
                  <a:pt x="159383" y="7614791"/>
                </a:lnTo>
                <a:moveTo>
                  <a:pt x="2194304" y="9649842"/>
                </a:moveTo>
                <a:lnTo>
                  <a:pt x="0" y="746480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71" name="Freeform 10471"/>
          <p:cNvSpPr/>
          <p:nvPr/>
        </p:nvSpPr>
        <p:spPr>
          <a:xfrm rot="-5400000" flipH="0" flipV="0">
            <a:off x="15912106" y="10628900"/>
            <a:ext cx="2209807" cy="707130"/>
          </a:xfrm>
          <a:custGeom>
            <a:pathLst>
              <a:path w="13597892" h="4351275">
                <a:moveTo>
                  <a:pt x="13597892" y="2785238"/>
                </a:moveTo>
                <a:lnTo>
                  <a:pt x="12031730" y="4351275"/>
                </a:lnTo>
                <a:moveTo>
                  <a:pt x="0" y="0"/>
                </a:moveTo>
                <a:lnTo>
                  <a:pt x="4792092" y="1734951"/>
                </a:lnTo>
                <a:moveTo>
                  <a:pt x="5420363" y="1959992"/>
                </a:moveTo>
                <a:lnTo>
                  <a:pt x="5429758" y="19599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72" name="Freeform 10472"/>
          <p:cNvSpPr/>
          <p:nvPr/>
        </p:nvSpPr>
        <p:spPr>
          <a:xfrm rot="-5400000" flipH="0" flipV="0">
            <a:off x="16770117" y="10574052"/>
            <a:ext cx="778767" cy="281927"/>
          </a:xfrm>
          <a:custGeom>
            <a:pathLst>
              <a:path w="4792092" h="1734822">
                <a:moveTo>
                  <a:pt x="0" y="0"/>
                </a:moveTo>
                <a:lnTo>
                  <a:pt x="4792092" y="173482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73" name="Freeform 10473"/>
          <p:cNvSpPr/>
          <p:nvPr/>
        </p:nvSpPr>
        <p:spPr>
          <a:xfrm rot="-5400000" flipH="0" flipV="0">
            <a:off x="16151373" y="10699010"/>
            <a:ext cx="1868418" cy="1097266"/>
          </a:xfrm>
          <a:custGeom>
            <a:pathLst>
              <a:path w="11497183" h="6751954">
                <a:moveTo>
                  <a:pt x="10446891" y="6751954"/>
                </a:moveTo>
                <a:lnTo>
                  <a:pt x="0" y="2972811"/>
                </a:lnTo>
                <a:moveTo>
                  <a:pt x="890903" y="0"/>
                </a:moveTo>
                <a:lnTo>
                  <a:pt x="11497183" y="3835524"/>
                </a:lnTo>
                <a:moveTo>
                  <a:pt x="11422124" y="4041899"/>
                </a:moveTo>
                <a:lnTo>
                  <a:pt x="834646" y="215646"/>
                </a:lnTo>
                <a:moveTo>
                  <a:pt x="11497183" y="3835524"/>
                </a:moveTo>
                <a:lnTo>
                  <a:pt x="10446891" y="6751954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74" name="Freeform 10474"/>
          <p:cNvSpPr/>
          <p:nvPr/>
        </p:nvSpPr>
        <p:spPr>
          <a:xfrm rot="-5400000" flipH="0" flipV="0">
            <a:off x="15826764" y="8405388"/>
            <a:ext cx="336806" cy="376433"/>
          </a:xfrm>
          <a:custGeom>
            <a:pathLst>
              <a:path w="2072513" h="2316355">
                <a:moveTo>
                  <a:pt x="2072513" y="2316355"/>
                </a:moveTo>
                <a:lnTo>
                  <a:pt x="1331721" y="1491109"/>
                </a:lnTo>
                <a:lnTo>
                  <a:pt x="515870" y="1913130"/>
                </a:lnTo>
                <a:lnTo>
                  <a:pt x="1547366" y="403225"/>
                </a:lnTo>
                <a:lnTo>
                  <a:pt x="740916" y="834641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75" name="Freeform 10475"/>
          <p:cNvSpPr/>
          <p:nvPr/>
        </p:nvSpPr>
        <p:spPr>
          <a:xfrm rot="-5400000" flipH="0" flipV="0">
            <a:off x="15769614" y="8342151"/>
            <a:ext cx="451104" cy="504435"/>
          </a:xfrm>
          <a:custGeom>
            <a:pathLst>
              <a:path w="2775837" h="3104009">
                <a:moveTo>
                  <a:pt x="2428875" y="2710185"/>
                </a:moveTo>
                <a:lnTo>
                  <a:pt x="2775837" y="3104009"/>
                </a:lnTo>
                <a:moveTo>
                  <a:pt x="356362" y="39383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76" name="Freeform 10476"/>
          <p:cNvSpPr/>
          <p:nvPr/>
        </p:nvSpPr>
        <p:spPr>
          <a:xfrm rot="-5400000" flipH="0" flipV="0">
            <a:off x="19164322" y="10103123"/>
            <a:ext cx="504455" cy="288036"/>
          </a:xfrm>
          <a:custGeom>
            <a:pathLst>
              <a:path w="3104133" h="1772412">
                <a:moveTo>
                  <a:pt x="3104133" y="890904"/>
                </a:moveTo>
                <a:lnTo>
                  <a:pt x="1997453" y="890904"/>
                </a:lnTo>
                <a:lnTo>
                  <a:pt x="1772537" y="1772412"/>
                </a:lnTo>
                <a:lnTo>
                  <a:pt x="1331720" y="0"/>
                </a:lnTo>
                <a:lnTo>
                  <a:pt x="1106674" y="890904"/>
                </a:lnTo>
                <a:lnTo>
                  <a:pt x="0" y="89090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77" name="Freeform 10477"/>
          <p:cNvSpPr/>
          <p:nvPr/>
        </p:nvSpPr>
        <p:spPr>
          <a:xfrm rot="-5400000" flipH="0" flipV="0">
            <a:off x="19078980" y="10247906"/>
            <a:ext cx="676667" cy="0"/>
          </a:xfrm>
          <a:custGeom>
            <a:pathLst>
              <a:path w="4163826" h="0">
                <a:moveTo>
                  <a:pt x="3638680" y="0"/>
                </a:moveTo>
                <a:lnTo>
                  <a:pt x="4163826" y="0"/>
                </a:lnTo>
                <a:moveTo>
                  <a:pt x="534547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78" name="Freeform 10478"/>
          <p:cNvSpPr/>
          <p:nvPr/>
        </p:nvSpPr>
        <p:spPr>
          <a:xfrm rot="-5400000" flipH="0" flipV="0">
            <a:off x="16630680" y="11867141"/>
            <a:ext cx="295652" cy="483114"/>
          </a:xfrm>
          <a:custGeom>
            <a:pathLst>
              <a:path w="1819275" h="2972811">
                <a:moveTo>
                  <a:pt x="1350392" y="0"/>
                </a:moveTo>
                <a:lnTo>
                  <a:pt x="1031497" y="1059688"/>
                </a:lnTo>
                <a:lnTo>
                  <a:pt x="1819275" y="1528571"/>
                </a:lnTo>
                <a:lnTo>
                  <a:pt x="0" y="1444241"/>
                </a:lnTo>
                <a:lnTo>
                  <a:pt x="778384" y="1913000"/>
                </a:lnTo>
                <a:lnTo>
                  <a:pt x="459489" y="297281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79" name="Freeform 10479"/>
          <p:cNvSpPr/>
          <p:nvPr/>
        </p:nvSpPr>
        <p:spPr>
          <a:xfrm rot="-5400000" flipH="0" flipV="0">
            <a:off x="16681731" y="11784099"/>
            <a:ext cx="195078" cy="649217"/>
          </a:xfrm>
          <a:custGeom>
            <a:pathLst>
              <a:path w="1200404" h="3994913">
                <a:moveTo>
                  <a:pt x="1041015" y="506350"/>
                </a:moveTo>
                <a:lnTo>
                  <a:pt x="1200404" y="0"/>
                </a:lnTo>
                <a:moveTo>
                  <a:pt x="150112" y="3479161"/>
                </a:moveTo>
                <a:lnTo>
                  <a:pt x="0" y="399491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80" name="Freeform 10480"/>
          <p:cNvSpPr/>
          <p:nvPr/>
        </p:nvSpPr>
        <p:spPr>
          <a:xfrm rot="-5400000" flipH="0" flipV="0">
            <a:off x="18720833" y="8588270"/>
            <a:ext cx="376433" cy="336806"/>
          </a:xfrm>
          <a:custGeom>
            <a:pathLst>
              <a:path w="2316355" h="2072513">
                <a:moveTo>
                  <a:pt x="2316355" y="0"/>
                </a:moveTo>
                <a:lnTo>
                  <a:pt x="1481708" y="740916"/>
                </a:lnTo>
                <a:lnTo>
                  <a:pt x="1913130" y="1547366"/>
                </a:lnTo>
                <a:lnTo>
                  <a:pt x="403225" y="525146"/>
                </a:lnTo>
                <a:lnTo>
                  <a:pt x="825246" y="1331721"/>
                </a:lnTo>
                <a:lnTo>
                  <a:pt x="0" y="207251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81" name="Freeform 10481"/>
          <p:cNvSpPr/>
          <p:nvPr/>
        </p:nvSpPr>
        <p:spPr>
          <a:xfrm rot="-5400000" flipH="0" flipV="0">
            <a:off x="18656058" y="8531110"/>
            <a:ext cx="505983" cy="452631"/>
          </a:xfrm>
          <a:custGeom>
            <a:pathLst>
              <a:path w="3113534" h="2785237">
                <a:moveTo>
                  <a:pt x="2719580" y="356362"/>
                </a:moveTo>
                <a:lnTo>
                  <a:pt x="3113534" y="0"/>
                </a:lnTo>
                <a:moveTo>
                  <a:pt x="403225" y="2428875"/>
                </a:moveTo>
                <a:lnTo>
                  <a:pt x="0" y="278523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82" name="Freeform 10482"/>
          <p:cNvSpPr/>
          <p:nvPr/>
        </p:nvSpPr>
        <p:spPr>
          <a:xfrm rot="-5400000" flipH="0" flipV="0">
            <a:off x="17004811" y="9246630"/>
            <a:ext cx="0" cy="115825"/>
          </a:xfrm>
          <a:custGeom>
            <a:pathLst>
              <a:path w="0" h="712725">
                <a:moveTo>
                  <a:pt x="0" y="712725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83" name="Freeform 10483"/>
          <p:cNvSpPr/>
          <p:nvPr/>
        </p:nvSpPr>
        <p:spPr>
          <a:xfrm rot="-5400000" flipH="0" flipV="0">
            <a:off x="16776978" y="9285492"/>
            <a:ext cx="77726" cy="115825"/>
          </a:xfrm>
          <a:custGeom>
            <a:pathLst>
              <a:path w="478284" h="712726">
                <a:moveTo>
                  <a:pt x="478284" y="712726"/>
                </a:moveTo>
                <a:lnTo>
                  <a:pt x="478284" y="0"/>
                </a:ln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84" name="Freeform 10484"/>
          <p:cNvSpPr/>
          <p:nvPr/>
        </p:nvSpPr>
        <p:spPr>
          <a:xfrm rot="-5400000" flipH="0" flipV="0">
            <a:off x="16703824" y="9509517"/>
            <a:ext cx="108210" cy="0"/>
          </a:xfrm>
          <a:custGeom>
            <a:pathLst>
              <a:path w="665863" h="0">
                <a:moveTo>
                  <a:pt x="66586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85" name="Freeform 10485"/>
          <p:cNvSpPr/>
          <p:nvPr/>
        </p:nvSpPr>
        <p:spPr>
          <a:xfrm rot="-5400000" flipH="0" flipV="0">
            <a:off x="16719067" y="9674123"/>
            <a:ext cx="77725" cy="0"/>
          </a:xfrm>
          <a:custGeom>
            <a:pathLst>
              <a:path w="478278" h="0">
                <a:moveTo>
                  <a:pt x="478278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86" name="Freeform 10486"/>
          <p:cNvSpPr/>
          <p:nvPr/>
        </p:nvSpPr>
        <p:spPr>
          <a:xfrm rot="-5400000" flipH="0" flipV="0">
            <a:off x="18134863" y="9175766"/>
            <a:ext cx="0" cy="257552"/>
          </a:xfrm>
          <a:custGeom>
            <a:pathLst>
              <a:path w="0" h="1584834">
                <a:moveTo>
                  <a:pt x="0" y="0"/>
                </a:moveTo>
                <a:lnTo>
                  <a:pt x="0" y="478284"/>
                </a:lnTo>
                <a:moveTo>
                  <a:pt x="0" y="918977"/>
                </a:moveTo>
                <a:lnTo>
                  <a:pt x="0" y="1584834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87" name="Freeform 10487"/>
          <p:cNvSpPr/>
          <p:nvPr/>
        </p:nvSpPr>
        <p:spPr>
          <a:xfrm rot="-5400000" flipH="0" flipV="0">
            <a:off x="18317735" y="9323592"/>
            <a:ext cx="115825" cy="77726"/>
          </a:xfrm>
          <a:custGeom>
            <a:pathLst>
              <a:path w="712725" h="478284">
                <a:moveTo>
                  <a:pt x="712725" y="0"/>
                </a:moveTo>
                <a:lnTo>
                  <a:pt x="712725" y="478284"/>
                </a:lnTo>
                <a:lnTo>
                  <a:pt x="0" y="478284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88" name="Freeform 10488"/>
          <p:cNvSpPr/>
          <p:nvPr/>
        </p:nvSpPr>
        <p:spPr>
          <a:xfrm rot="-5400000" flipH="0" flipV="0">
            <a:off x="18356608" y="9549908"/>
            <a:ext cx="115804" cy="0"/>
          </a:xfrm>
          <a:custGeom>
            <a:pathLst>
              <a:path w="712595" h="0">
                <a:moveTo>
                  <a:pt x="71259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89" name="Freeform 10489"/>
          <p:cNvSpPr/>
          <p:nvPr/>
        </p:nvSpPr>
        <p:spPr>
          <a:xfrm rot="-5400000" flipH="0" flipV="0">
            <a:off x="17301237" y="10800357"/>
            <a:ext cx="0" cy="321574"/>
          </a:xfrm>
          <a:custGeom>
            <a:pathLst>
              <a:path w="0" h="1978788">
                <a:moveTo>
                  <a:pt x="0" y="1978788"/>
                </a:moveTo>
                <a:lnTo>
                  <a:pt x="0" y="1106680"/>
                </a:lnTo>
                <a:moveTo>
                  <a:pt x="0" y="665863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90" name="Freeform 10490"/>
          <p:cNvSpPr/>
          <p:nvPr/>
        </p:nvSpPr>
        <p:spPr>
          <a:xfrm rot="-5400000" flipH="0" flipV="0">
            <a:off x="16996442" y="10890281"/>
            <a:ext cx="0" cy="141727"/>
          </a:xfrm>
          <a:custGeom>
            <a:pathLst>
              <a:path w="0" h="872108">
                <a:moveTo>
                  <a:pt x="0" y="872108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91" name="Freeform 10491"/>
          <p:cNvSpPr/>
          <p:nvPr/>
        </p:nvSpPr>
        <p:spPr>
          <a:xfrm rot="-5400000" flipH="0" flipV="0">
            <a:off x="18261349" y="10148074"/>
            <a:ext cx="306322" cy="0"/>
          </a:xfrm>
          <a:custGeom>
            <a:pathLst>
              <a:path w="1884933" h="0">
                <a:moveTo>
                  <a:pt x="1884933" y="0"/>
                </a:moveTo>
                <a:lnTo>
                  <a:pt x="1106549" y="0"/>
                </a:lnTo>
                <a:moveTo>
                  <a:pt x="665857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92" name="Freeform 10492"/>
          <p:cNvSpPr/>
          <p:nvPr/>
        </p:nvSpPr>
        <p:spPr>
          <a:xfrm rot="-5400000" flipH="0" flipV="0">
            <a:off x="18351263" y="10436122"/>
            <a:ext cx="126495" cy="0"/>
          </a:xfrm>
          <a:custGeom>
            <a:pathLst>
              <a:path w="778383" h="0">
                <a:moveTo>
                  <a:pt x="77838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93" name="Freeform 10493"/>
          <p:cNvSpPr/>
          <p:nvPr/>
        </p:nvSpPr>
        <p:spPr>
          <a:xfrm rot="-5400000" flipH="0" flipV="0">
            <a:off x="16574306" y="8723145"/>
            <a:ext cx="670536" cy="446522"/>
          </a:xfrm>
          <a:custGeom>
            <a:pathLst>
              <a:path w="4126099" h="2747646">
                <a:moveTo>
                  <a:pt x="0" y="440692"/>
                </a:moveTo>
                <a:lnTo>
                  <a:pt x="4126099" y="440692"/>
                </a:lnTo>
                <a:moveTo>
                  <a:pt x="0" y="2306829"/>
                </a:moveTo>
                <a:lnTo>
                  <a:pt x="4126099" y="2306829"/>
                </a:lnTo>
                <a:moveTo>
                  <a:pt x="3854196" y="0"/>
                </a:moveTo>
                <a:lnTo>
                  <a:pt x="3854196" y="274764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94" name="Freeform 10494"/>
          <p:cNvSpPr/>
          <p:nvPr/>
        </p:nvSpPr>
        <p:spPr>
          <a:xfrm rot="-5400000" flipH="0" flipV="0">
            <a:off x="16713731" y="8611127"/>
            <a:ext cx="99066" cy="89924"/>
          </a:xfrm>
          <a:custGeom>
            <a:pathLst>
              <a:path w="609600" h="553343">
                <a:moveTo>
                  <a:pt x="553337" y="553343"/>
                </a:moveTo>
                <a:lnTo>
                  <a:pt x="609600" y="49707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95" name="Freeform 10495"/>
          <p:cNvSpPr/>
          <p:nvPr/>
        </p:nvSpPr>
        <p:spPr>
          <a:xfrm rot="-5400000" flipH="0" flipV="0">
            <a:off x="16704589" y="8611127"/>
            <a:ext cx="99066" cy="89923"/>
          </a:xfrm>
          <a:custGeom>
            <a:pathLst>
              <a:path w="609600" h="553336">
                <a:moveTo>
                  <a:pt x="609600" y="553336"/>
                </a:moveTo>
                <a:lnTo>
                  <a:pt x="0" y="56257"/>
                </a:lnTo>
                <a:lnTo>
                  <a:pt x="5626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96" name="Freeform 10496"/>
          <p:cNvSpPr/>
          <p:nvPr/>
        </p:nvSpPr>
        <p:spPr>
          <a:xfrm rot="-5400000" flipH="0" flipV="0">
            <a:off x="17006340" y="8611138"/>
            <a:ext cx="99066" cy="89903"/>
          </a:xfrm>
          <a:custGeom>
            <a:pathLst>
              <a:path w="609600" h="553213">
                <a:moveTo>
                  <a:pt x="56263" y="0"/>
                </a:moveTo>
                <a:lnTo>
                  <a:pt x="0" y="65528"/>
                </a:lnTo>
                <a:lnTo>
                  <a:pt x="609600" y="5532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97" name="Freeform 10497"/>
          <p:cNvSpPr/>
          <p:nvPr/>
        </p:nvSpPr>
        <p:spPr>
          <a:xfrm rot="-5400000" flipH="0" flipV="0">
            <a:off x="17016999" y="8611127"/>
            <a:ext cx="99066" cy="89924"/>
          </a:xfrm>
          <a:custGeom>
            <a:pathLst>
              <a:path w="609600" h="553343">
                <a:moveTo>
                  <a:pt x="0" y="0"/>
                </a:moveTo>
                <a:lnTo>
                  <a:pt x="609600" y="487685"/>
                </a:lnTo>
                <a:lnTo>
                  <a:pt x="553337" y="5533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98" name="Freeform 10498"/>
          <p:cNvSpPr/>
          <p:nvPr/>
        </p:nvSpPr>
        <p:spPr>
          <a:xfrm rot="-5400000" flipH="0" flipV="0">
            <a:off x="16863847" y="8578363"/>
            <a:ext cx="18286" cy="35044"/>
          </a:xfrm>
          <a:custGeom>
            <a:pathLst>
              <a:path w="112526" h="215646">
                <a:moveTo>
                  <a:pt x="112526" y="187580"/>
                </a:moveTo>
                <a:lnTo>
                  <a:pt x="112526" y="178185"/>
                </a:lnTo>
                <a:lnTo>
                  <a:pt x="103126" y="168784"/>
                </a:lnTo>
                <a:lnTo>
                  <a:pt x="84460" y="159389"/>
                </a:lnTo>
                <a:lnTo>
                  <a:pt x="0" y="131322"/>
                </a:lnTo>
                <a:lnTo>
                  <a:pt x="0" y="0"/>
                </a:lnTo>
                <a:lnTo>
                  <a:pt x="0" y="187580"/>
                </a:lnTo>
                <a:lnTo>
                  <a:pt x="75059" y="215646"/>
                </a:lnTo>
                <a:lnTo>
                  <a:pt x="84460" y="215646"/>
                </a:lnTo>
                <a:lnTo>
                  <a:pt x="93731" y="206251"/>
                </a:lnTo>
                <a:lnTo>
                  <a:pt x="103126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499" name="Freeform 10499"/>
          <p:cNvSpPr/>
          <p:nvPr/>
        </p:nvSpPr>
        <p:spPr>
          <a:xfrm rot="-5400000" flipH="0" flipV="0">
            <a:off x="16826512" y="8559314"/>
            <a:ext cx="89903" cy="56385"/>
          </a:xfrm>
          <a:custGeom>
            <a:pathLst>
              <a:path w="553212" h="346962">
                <a:moveTo>
                  <a:pt x="553212" y="243837"/>
                </a:moveTo>
                <a:lnTo>
                  <a:pt x="553212" y="234442"/>
                </a:lnTo>
                <a:lnTo>
                  <a:pt x="543942" y="225041"/>
                </a:lnTo>
                <a:lnTo>
                  <a:pt x="149987" y="9395"/>
                </a:lnTo>
                <a:lnTo>
                  <a:pt x="140592" y="0"/>
                </a:lnTo>
                <a:lnTo>
                  <a:pt x="131192" y="0"/>
                </a:lnTo>
                <a:lnTo>
                  <a:pt x="121921" y="9395"/>
                </a:lnTo>
                <a:lnTo>
                  <a:pt x="112526" y="9395"/>
                </a:lnTo>
                <a:lnTo>
                  <a:pt x="112526" y="196975"/>
                </a:lnTo>
                <a:lnTo>
                  <a:pt x="37467" y="178179"/>
                </a:lnTo>
                <a:lnTo>
                  <a:pt x="28072" y="168784"/>
                </a:lnTo>
                <a:lnTo>
                  <a:pt x="9401" y="178179"/>
                </a:lnTo>
                <a:lnTo>
                  <a:pt x="0" y="187580"/>
                </a:lnTo>
                <a:lnTo>
                  <a:pt x="0" y="206375"/>
                </a:lnTo>
                <a:lnTo>
                  <a:pt x="9401" y="215646"/>
                </a:lnTo>
                <a:lnTo>
                  <a:pt x="18671" y="225041"/>
                </a:lnTo>
                <a:lnTo>
                  <a:pt x="112526" y="253238"/>
                </a:lnTo>
                <a:lnTo>
                  <a:pt x="112526" y="328291"/>
                </a:lnTo>
                <a:lnTo>
                  <a:pt x="121921" y="337691"/>
                </a:lnTo>
                <a:lnTo>
                  <a:pt x="140592" y="346962"/>
                </a:lnTo>
                <a:lnTo>
                  <a:pt x="149987" y="337691"/>
                </a:lnTo>
                <a:lnTo>
                  <a:pt x="159388" y="328291"/>
                </a:lnTo>
                <a:lnTo>
                  <a:pt x="168783" y="318896"/>
                </a:lnTo>
                <a:lnTo>
                  <a:pt x="168783" y="75053"/>
                </a:lnTo>
                <a:lnTo>
                  <a:pt x="515751" y="271903"/>
                </a:lnTo>
                <a:lnTo>
                  <a:pt x="543942" y="271903"/>
                </a:lnTo>
                <a:lnTo>
                  <a:pt x="553212" y="26263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00" name="Freeform 10500"/>
          <p:cNvSpPr/>
          <p:nvPr/>
        </p:nvSpPr>
        <p:spPr>
          <a:xfrm rot="-5400000" flipH="0" flipV="0">
            <a:off x="16905002" y="8560077"/>
            <a:ext cx="80760" cy="64001"/>
          </a:xfrm>
          <a:custGeom>
            <a:pathLst>
              <a:path w="496955" h="393830">
                <a:moveTo>
                  <a:pt x="496955" y="375034"/>
                </a:moveTo>
                <a:lnTo>
                  <a:pt x="496955" y="271909"/>
                </a:lnTo>
                <a:lnTo>
                  <a:pt x="496955" y="300100"/>
                </a:lnTo>
                <a:lnTo>
                  <a:pt x="487684" y="309500"/>
                </a:lnTo>
                <a:lnTo>
                  <a:pt x="478159" y="328172"/>
                </a:lnTo>
                <a:lnTo>
                  <a:pt x="468889" y="328172"/>
                </a:lnTo>
                <a:lnTo>
                  <a:pt x="459488" y="337567"/>
                </a:lnTo>
                <a:lnTo>
                  <a:pt x="412626" y="337567"/>
                </a:lnTo>
                <a:lnTo>
                  <a:pt x="403225" y="328172"/>
                </a:lnTo>
                <a:lnTo>
                  <a:pt x="384429" y="318771"/>
                </a:lnTo>
                <a:lnTo>
                  <a:pt x="375034" y="300100"/>
                </a:lnTo>
                <a:lnTo>
                  <a:pt x="46868" y="9401"/>
                </a:lnTo>
                <a:lnTo>
                  <a:pt x="28072" y="0"/>
                </a:lnTo>
                <a:lnTo>
                  <a:pt x="9401" y="0"/>
                </a:lnTo>
                <a:lnTo>
                  <a:pt x="0" y="9401"/>
                </a:lnTo>
                <a:lnTo>
                  <a:pt x="0" y="271909"/>
                </a:lnTo>
                <a:lnTo>
                  <a:pt x="9401" y="281304"/>
                </a:lnTo>
                <a:lnTo>
                  <a:pt x="46868" y="281304"/>
                </a:lnTo>
                <a:lnTo>
                  <a:pt x="56263" y="271909"/>
                </a:lnTo>
                <a:lnTo>
                  <a:pt x="56263" y="93725"/>
                </a:lnTo>
                <a:lnTo>
                  <a:pt x="337567" y="346968"/>
                </a:lnTo>
                <a:lnTo>
                  <a:pt x="356362" y="365764"/>
                </a:lnTo>
                <a:lnTo>
                  <a:pt x="365633" y="375034"/>
                </a:lnTo>
                <a:lnTo>
                  <a:pt x="384429" y="375034"/>
                </a:lnTo>
                <a:lnTo>
                  <a:pt x="403225" y="384429"/>
                </a:lnTo>
                <a:lnTo>
                  <a:pt x="412626" y="393830"/>
                </a:lnTo>
                <a:lnTo>
                  <a:pt x="468889" y="393830"/>
                </a:lnTo>
                <a:lnTo>
                  <a:pt x="487684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01" name="Freeform 10501"/>
          <p:cNvSpPr/>
          <p:nvPr/>
        </p:nvSpPr>
        <p:spPr>
          <a:xfrm rot="-5400000" flipH="0" flipV="0">
            <a:off x="16941574" y="8532648"/>
            <a:ext cx="22846" cy="42660"/>
          </a:xfrm>
          <a:custGeom>
            <a:pathLst>
              <a:path w="140586" h="262508">
                <a:moveTo>
                  <a:pt x="140586" y="168778"/>
                </a:moveTo>
                <a:lnTo>
                  <a:pt x="140586" y="140711"/>
                </a:lnTo>
                <a:lnTo>
                  <a:pt x="131316" y="121916"/>
                </a:lnTo>
                <a:lnTo>
                  <a:pt x="131316" y="103120"/>
                </a:lnTo>
                <a:lnTo>
                  <a:pt x="121921" y="93725"/>
                </a:lnTo>
                <a:lnTo>
                  <a:pt x="112520" y="75053"/>
                </a:lnTo>
                <a:lnTo>
                  <a:pt x="112520" y="65658"/>
                </a:lnTo>
                <a:lnTo>
                  <a:pt x="103125" y="56258"/>
                </a:lnTo>
                <a:lnTo>
                  <a:pt x="93724" y="46863"/>
                </a:lnTo>
                <a:lnTo>
                  <a:pt x="75058" y="28067"/>
                </a:lnTo>
                <a:lnTo>
                  <a:pt x="65533" y="18666"/>
                </a:lnTo>
                <a:lnTo>
                  <a:pt x="46862" y="9395"/>
                </a:lnTo>
                <a:lnTo>
                  <a:pt x="46862" y="0"/>
                </a:lnTo>
                <a:lnTo>
                  <a:pt x="28066" y="0"/>
                </a:lnTo>
                <a:lnTo>
                  <a:pt x="9270" y="9395"/>
                </a:lnTo>
                <a:lnTo>
                  <a:pt x="0" y="28067"/>
                </a:lnTo>
                <a:lnTo>
                  <a:pt x="0" y="37462"/>
                </a:lnTo>
                <a:lnTo>
                  <a:pt x="9270" y="46863"/>
                </a:lnTo>
                <a:lnTo>
                  <a:pt x="28066" y="56258"/>
                </a:lnTo>
                <a:lnTo>
                  <a:pt x="37467" y="65658"/>
                </a:lnTo>
                <a:lnTo>
                  <a:pt x="46862" y="84454"/>
                </a:lnTo>
                <a:lnTo>
                  <a:pt x="65533" y="103120"/>
                </a:lnTo>
                <a:lnTo>
                  <a:pt x="75058" y="112521"/>
                </a:lnTo>
                <a:lnTo>
                  <a:pt x="84329" y="131316"/>
                </a:lnTo>
                <a:lnTo>
                  <a:pt x="84329" y="262508"/>
                </a:lnTo>
                <a:lnTo>
                  <a:pt x="103125" y="253238"/>
                </a:lnTo>
                <a:lnTo>
                  <a:pt x="112520" y="243837"/>
                </a:lnTo>
                <a:lnTo>
                  <a:pt x="121921" y="234442"/>
                </a:lnTo>
                <a:lnTo>
                  <a:pt x="131316" y="215646"/>
                </a:lnTo>
                <a:lnTo>
                  <a:pt x="140586" y="206245"/>
                </a:lnTo>
                <a:lnTo>
                  <a:pt x="140586" y="18757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02" name="Freeform 10502"/>
          <p:cNvSpPr/>
          <p:nvPr/>
        </p:nvSpPr>
        <p:spPr>
          <a:xfrm rot="-5400000" flipH="0" flipV="0">
            <a:off x="17193802" y="8406916"/>
            <a:ext cx="670536" cy="1078981"/>
          </a:xfrm>
          <a:custGeom>
            <a:pathLst>
              <a:path w="4126099" h="6639434">
                <a:moveTo>
                  <a:pt x="0" y="440692"/>
                </a:moveTo>
                <a:lnTo>
                  <a:pt x="4126099" y="440692"/>
                </a:lnTo>
                <a:moveTo>
                  <a:pt x="0" y="6198747"/>
                </a:moveTo>
                <a:lnTo>
                  <a:pt x="4126099" y="6198747"/>
                </a:lnTo>
                <a:moveTo>
                  <a:pt x="3854196" y="0"/>
                </a:moveTo>
                <a:lnTo>
                  <a:pt x="3854196" y="663943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03" name="Freeform 10503"/>
          <p:cNvSpPr/>
          <p:nvPr/>
        </p:nvSpPr>
        <p:spPr>
          <a:xfrm rot="-5400000" flipH="0" flipV="0">
            <a:off x="17016999" y="8611127"/>
            <a:ext cx="99066" cy="89924"/>
          </a:xfrm>
          <a:custGeom>
            <a:pathLst>
              <a:path w="609600" h="553343">
                <a:moveTo>
                  <a:pt x="553337" y="553343"/>
                </a:moveTo>
                <a:lnTo>
                  <a:pt x="609600" y="48768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04" name="Freeform 10504"/>
          <p:cNvSpPr/>
          <p:nvPr/>
        </p:nvSpPr>
        <p:spPr>
          <a:xfrm rot="-5400000" flipH="0" flipV="0">
            <a:off x="17006340" y="8611138"/>
            <a:ext cx="99066" cy="89903"/>
          </a:xfrm>
          <a:custGeom>
            <a:pathLst>
              <a:path w="609600" h="553213">
                <a:moveTo>
                  <a:pt x="609600" y="553213"/>
                </a:moveTo>
                <a:lnTo>
                  <a:pt x="0" y="65528"/>
                </a:lnTo>
                <a:lnTo>
                  <a:pt x="5626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05" name="Freeform 10505"/>
          <p:cNvSpPr/>
          <p:nvPr/>
        </p:nvSpPr>
        <p:spPr>
          <a:xfrm rot="-5400000" flipH="0" flipV="0">
            <a:off x="17943593" y="8611138"/>
            <a:ext cx="99066" cy="89903"/>
          </a:xfrm>
          <a:custGeom>
            <a:pathLst>
              <a:path w="609600" h="553212">
                <a:moveTo>
                  <a:pt x="56263" y="0"/>
                </a:moveTo>
                <a:lnTo>
                  <a:pt x="0" y="56263"/>
                </a:lnTo>
                <a:lnTo>
                  <a:pt x="609600" y="5532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06" name="Freeform 10506"/>
          <p:cNvSpPr/>
          <p:nvPr/>
        </p:nvSpPr>
        <p:spPr>
          <a:xfrm rot="-5400000" flipH="0" flipV="0">
            <a:off x="17952736" y="8611138"/>
            <a:ext cx="99066" cy="89903"/>
          </a:xfrm>
          <a:custGeom>
            <a:pathLst>
              <a:path w="609600" h="553212">
                <a:moveTo>
                  <a:pt x="0" y="0"/>
                </a:moveTo>
                <a:lnTo>
                  <a:pt x="609600" y="496949"/>
                </a:lnTo>
                <a:lnTo>
                  <a:pt x="553337" y="5532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07" name="Freeform 10507"/>
          <p:cNvSpPr/>
          <p:nvPr/>
        </p:nvSpPr>
        <p:spPr>
          <a:xfrm rot="-5400000" flipH="0" flipV="0">
            <a:off x="17426207" y="8575319"/>
            <a:ext cx="83815" cy="30463"/>
          </a:xfrm>
          <a:custGeom>
            <a:pathLst>
              <a:path w="515751" h="187455">
                <a:moveTo>
                  <a:pt x="515751" y="187455"/>
                </a:moveTo>
                <a:lnTo>
                  <a:pt x="450093" y="112526"/>
                </a:lnTo>
                <a:lnTo>
                  <a:pt x="37467" y="0"/>
                </a:lnTo>
                <a:lnTo>
                  <a:pt x="18671" y="0"/>
                </a:lnTo>
                <a:lnTo>
                  <a:pt x="9401" y="9401"/>
                </a:lnTo>
                <a:lnTo>
                  <a:pt x="9401" y="18671"/>
                </a:lnTo>
                <a:lnTo>
                  <a:pt x="0" y="28072"/>
                </a:lnTo>
                <a:lnTo>
                  <a:pt x="0" y="37467"/>
                </a:lnTo>
                <a:lnTo>
                  <a:pt x="9401" y="46868"/>
                </a:lnTo>
                <a:lnTo>
                  <a:pt x="18671" y="562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08" name="Freeform 10508"/>
          <p:cNvSpPr/>
          <p:nvPr/>
        </p:nvSpPr>
        <p:spPr>
          <a:xfrm rot="-5400000" flipH="0" flipV="0">
            <a:off x="17453635" y="8540275"/>
            <a:ext cx="27429" cy="31990"/>
          </a:xfrm>
          <a:custGeom>
            <a:pathLst>
              <a:path w="168783" h="196850">
                <a:moveTo>
                  <a:pt x="168783" y="168783"/>
                </a:moveTo>
                <a:lnTo>
                  <a:pt x="168783" y="168783"/>
                </a:lnTo>
                <a:lnTo>
                  <a:pt x="159513" y="159383"/>
                </a:lnTo>
                <a:lnTo>
                  <a:pt x="56263" y="9395"/>
                </a:lnTo>
                <a:lnTo>
                  <a:pt x="46868" y="9395"/>
                </a:lnTo>
                <a:lnTo>
                  <a:pt x="37467" y="0"/>
                </a:lnTo>
                <a:lnTo>
                  <a:pt x="28197" y="0"/>
                </a:lnTo>
                <a:lnTo>
                  <a:pt x="18796" y="9395"/>
                </a:lnTo>
                <a:lnTo>
                  <a:pt x="9401" y="9395"/>
                </a:lnTo>
                <a:lnTo>
                  <a:pt x="0" y="28066"/>
                </a:lnTo>
                <a:lnTo>
                  <a:pt x="9401" y="46862"/>
                </a:lnTo>
                <a:lnTo>
                  <a:pt x="65664" y="121921"/>
                </a:lnTo>
                <a:lnTo>
                  <a:pt x="131322" y="196850"/>
                </a:lnTo>
                <a:lnTo>
                  <a:pt x="159513" y="196850"/>
                </a:lnTo>
                <a:lnTo>
                  <a:pt x="168783" y="18744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09" name="Freeform 10509"/>
          <p:cNvSpPr/>
          <p:nvPr/>
        </p:nvSpPr>
        <p:spPr>
          <a:xfrm rot="-5400000" flipH="0" flipV="0">
            <a:off x="17468878" y="8555496"/>
            <a:ext cx="89903" cy="64021"/>
          </a:xfrm>
          <a:custGeom>
            <a:pathLst>
              <a:path w="553212" h="393954">
                <a:moveTo>
                  <a:pt x="553212" y="281434"/>
                </a:moveTo>
                <a:lnTo>
                  <a:pt x="553212" y="150118"/>
                </a:lnTo>
                <a:lnTo>
                  <a:pt x="543942" y="140717"/>
                </a:lnTo>
                <a:lnTo>
                  <a:pt x="525146" y="131322"/>
                </a:lnTo>
                <a:lnTo>
                  <a:pt x="515751" y="140717"/>
                </a:lnTo>
                <a:lnTo>
                  <a:pt x="506350" y="150118"/>
                </a:lnTo>
                <a:lnTo>
                  <a:pt x="496955" y="159513"/>
                </a:lnTo>
                <a:lnTo>
                  <a:pt x="496955" y="300106"/>
                </a:lnTo>
                <a:lnTo>
                  <a:pt x="487684" y="309501"/>
                </a:lnTo>
                <a:lnTo>
                  <a:pt x="478159" y="318901"/>
                </a:lnTo>
                <a:lnTo>
                  <a:pt x="468889" y="328296"/>
                </a:lnTo>
                <a:lnTo>
                  <a:pt x="459488" y="337697"/>
                </a:lnTo>
                <a:lnTo>
                  <a:pt x="431297" y="337697"/>
                </a:lnTo>
                <a:lnTo>
                  <a:pt x="412626" y="328296"/>
                </a:lnTo>
                <a:lnTo>
                  <a:pt x="403225" y="328296"/>
                </a:lnTo>
                <a:lnTo>
                  <a:pt x="384429" y="318901"/>
                </a:lnTo>
                <a:lnTo>
                  <a:pt x="375034" y="309501"/>
                </a:lnTo>
                <a:lnTo>
                  <a:pt x="365633" y="300106"/>
                </a:lnTo>
                <a:lnTo>
                  <a:pt x="346967" y="281434"/>
                </a:lnTo>
                <a:lnTo>
                  <a:pt x="346967" y="272039"/>
                </a:lnTo>
                <a:lnTo>
                  <a:pt x="337567" y="253243"/>
                </a:lnTo>
                <a:lnTo>
                  <a:pt x="337567" y="243842"/>
                </a:lnTo>
                <a:lnTo>
                  <a:pt x="328172" y="225171"/>
                </a:lnTo>
                <a:lnTo>
                  <a:pt x="328172" y="140717"/>
                </a:lnTo>
                <a:lnTo>
                  <a:pt x="318771" y="131322"/>
                </a:lnTo>
                <a:lnTo>
                  <a:pt x="290704" y="131322"/>
                </a:lnTo>
                <a:lnTo>
                  <a:pt x="281309" y="140717"/>
                </a:lnTo>
                <a:lnTo>
                  <a:pt x="281309" y="215776"/>
                </a:lnTo>
                <a:lnTo>
                  <a:pt x="271909" y="234572"/>
                </a:lnTo>
                <a:lnTo>
                  <a:pt x="271909" y="253243"/>
                </a:lnTo>
                <a:lnTo>
                  <a:pt x="262514" y="262638"/>
                </a:lnTo>
                <a:lnTo>
                  <a:pt x="253243" y="272039"/>
                </a:lnTo>
                <a:lnTo>
                  <a:pt x="243842" y="272039"/>
                </a:lnTo>
                <a:lnTo>
                  <a:pt x="225046" y="281434"/>
                </a:lnTo>
                <a:lnTo>
                  <a:pt x="215651" y="272039"/>
                </a:lnTo>
                <a:lnTo>
                  <a:pt x="196850" y="272039"/>
                </a:lnTo>
                <a:lnTo>
                  <a:pt x="140592" y="262638"/>
                </a:lnTo>
                <a:lnTo>
                  <a:pt x="131192" y="253243"/>
                </a:lnTo>
                <a:lnTo>
                  <a:pt x="121921" y="253243"/>
                </a:lnTo>
                <a:lnTo>
                  <a:pt x="103125" y="243842"/>
                </a:lnTo>
                <a:lnTo>
                  <a:pt x="93730" y="234572"/>
                </a:lnTo>
                <a:lnTo>
                  <a:pt x="84329" y="215776"/>
                </a:lnTo>
                <a:lnTo>
                  <a:pt x="74934" y="215776"/>
                </a:lnTo>
                <a:lnTo>
                  <a:pt x="65664" y="196980"/>
                </a:lnTo>
                <a:lnTo>
                  <a:pt x="56263" y="178309"/>
                </a:lnTo>
                <a:lnTo>
                  <a:pt x="56263" y="9401"/>
                </a:lnTo>
                <a:lnTo>
                  <a:pt x="46868" y="0"/>
                </a:lnTo>
                <a:lnTo>
                  <a:pt x="9401" y="0"/>
                </a:lnTo>
                <a:lnTo>
                  <a:pt x="0" y="9401"/>
                </a:lnTo>
                <a:lnTo>
                  <a:pt x="0" y="168914"/>
                </a:lnTo>
                <a:lnTo>
                  <a:pt x="9401" y="187579"/>
                </a:lnTo>
                <a:lnTo>
                  <a:pt x="9401" y="206375"/>
                </a:lnTo>
                <a:lnTo>
                  <a:pt x="18671" y="215776"/>
                </a:lnTo>
                <a:lnTo>
                  <a:pt x="18671" y="234572"/>
                </a:lnTo>
                <a:lnTo>
                  <a:pt x="28072" y="243842"/>
                </a:lnTo>
                <a:lnTo>
                  <a:pt x="37467" y="253243"/>
                </a:lnTo>
                <a:lnTo>
                  <a:pt x="46868" y="272039"/>
                </a:lnTo>
                <a:lnTo>
                  <a:pt x="56263" y="281434"/>
                </a:lnTo>
                <a:lnTo>
                  <a:pt x="74934" y="290835"/>
                </a:lnTo>
                <a:lnTo>
                  <a:pt x="84329" y="300106"/>
                </a:lnTo>
                <a:lnTo>
                  <a:pt x="103125" y="300106"/>
                </a:lnTo>
                <a:lnTo>
                  <a:pt x="121921" y="309501"/>
                </a:lnTo>
                <a:lnTo>
                  <a:pt x="140592" y="318901"/>
                </a:lnTo>
                <a:lnTo>
                  <a:pt x="196850" y="328296"/>
                </a:lnTo>
                <a:lnTo>
                  <a:pt x="206251" y="337697"/>
                </a:lnTo>
                <a:lnTo>
                  <a:pt x="234447" y="337697"/>
                </a:lnTo>
                <a:lnTo>
                  <a:pt x="253243" y="328296"/>
                </a:lnTo>
                <a:lnTo>
                  <a:pt x="271909" y="328296"/>
                </a:lnTo>
                <a:lnTo>
                  <a:pt x="281309" y="318901"/>
                </a:lnTo>
                <a:lnTo>
                  <a:pt x="290704" y="309501"/>
                </a:lnTo>
                <a:lnTo>
                  <a:pt x="300105" y="300106"/>
                </a:lnTo>
                <a:lnTo>
                  <a:pt x="309500" y="318901"/>
                </a:lnTo>
                <a:lnTo>
                  <a:pt x="318771" y="328296"/>
                </a:lnTo>
                <a:lnTo>
                  <a:pt x="328172" y="337697"/>
                </a:lnTo>
                <a:lnTo>
                  <a:pt x="337567" y="356363"/>
                </a:lnTo>
                <a:lnTo>
                  <a:pt x="346967" y="365764"/>
                </a:lnTo>
                <a:lnTo>
                  <a:pt x="365633" y="365764"/>
                </a:lnTo>
                <a:lnTo>
                  <a:pt x="375034" y="375159"/>
                </a:lnTo>
                <a:lnTo>
                  <a:pt x="393830" y="384559"/>
                </a:lnTo>
                <a:lnTo>
                  <a:pt x="412626" y="393954"/>
                </a:lnTo>
                <a:lnTo>
                  <a:pt x="459488" y="393954"/>
                </a:lnTo>
                <a:lnTo>
                  <a:pt x="478159" y="384559"/>
                </a:lnTo>
                <a:lnTo>
                  <a:pt x="496955" y="375159"/>
                </a:lnTo>
                <a:lnTo>
                  <a:pt x="515751" y="365764"/>
                </a:lnTo>
                <a:lnTo>
                  <a:pt x="525146" y="356363"/>
                </a:lnTo>
                <a:lnTo>
                  <a:pt x="534547" y="346968"/>
                </a:lnTo>
                <a:lnTo>
                  <a:pt x="543942" y="328296"/>
                </a:lnTo>
                <a:lnTo>
                  <a:pt x="553212" y="318901"/>
                </a:lnTo>
                <a:lnTo>
                  <a:pt x="553212" y="30010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10" name="Freeform 10510"/>
          <p:cNvSpPr/>
          <p:nvPr/>
        </p:nvSpPr>
        <p:spPr>
          <a:xfrm rot="-5400000" flipH="0" flipV="0">
            <a:off x="17532126" y="8573028"/>
            <a:ext cx="82287" cy="36572"/>
          </a:xfrm>
          <a:custGeom>
            <a:pathLst>
              <a:path w="506350" h="225047">
                <a:moveTo>
                  <a:pt x="506350" y="131317"/>
                </a:moveTo>
                <a:lnTo>
                  <a:pt x="496955" y="121922"/>
                </a:lnTo>
                <a:lnTo>
                  <a:pt x="478159" y="103126"/>
                </a:lnTo>
                <a:lnTo>
                  <a:pt x="468889" y="93725"/>
                </a:lnTo>
                <a:lnTo>
                  <a:pt x="450093" y="84330"/>
                </a:lnTo>
                <a:lnTo>
                  <a:pt x="431297" y="75059"/>
                </a:lnTo>
                <a:lnTo>
                  <a:pt x="412626" y="65659"/>
                </a:lnTo>
                <a:lnTo>
                  <a:pt x="393830" y="56264"/>
                </a:lnTo>
                <a:lnTo>
                  <a:pt x="375034" y="56264"/>
                </a:lnTo>
                <a:lnTo>
                  <a:pt x="356362" y="46863"/>
                </a:lnTo>
                <a:lnTo>
                  <a:pt x="346967" y="37468"/>
                </a:lnTo>
                <a:lnTo>
                  <a:pt x="328172" y="28067"/>
                </a:lnTo>
                <a:lnTo>
                  <a:pt x="309500" y="28067"/>
                </a:lnTo>
                <a:lnTo>
                  <a:pt x="290704" y="18796"/>
                </a:lnTo>
                <a:lnTo>
                  <a:pt x="271909" y="18796"/>
                </a:lnTo>
                <a:lnTo>
                  <a:pt x="262514" y="9401"/>
                </a:lnTo>
                <a:lnTo>
                  <a:pt x="225046" y="9401"/>
                </a:lnTo>
                <a:lnTo>
                  <a:pt x="215651" y="0"/>
                </a:lnTo>
                <a:lnTo>
                  <a:pt x="74934" y="0"/>
                </a:lnTo>
                <a:lnTo>
                  <a:pt x="65664" y="9401"/>
                </a:lnTo>
                <a:lnTo>
                  <a:pt x="46868" y="9401"/>
                </a:lnTo>
                <a:lnTo>
                  <a:pt x="37467" y="18796"/>
                </a:lnTo>
                <a:lnTo>
                  <a:pt x="28072" y="28067"/>
                </a:lnTo>
                <a:lnTo>
                  <a:pt x="18671" y="37468"/>
                </a:lnTo>
                <a:lnTo>
                  <a:pt x="9401" y="46863"/>
                </a:lnTo>
                <a:lnTo>
                  <a:pt x="0" y="56264"/>
                </a:lnTo>
                <a:lnTo>
                  <a:pt x="0" y="121922"/>
                </a:lnTo>
                <a:lnTo>
                  <a:pt x="9401" y="131317"/>
                </a:lnTo>
                <a:lnTo>
                  <a:pt x="9401" y="149988"/>
                </a:lnTo>
                <a:lnTo>
                  <a:pt x="18671" y="159383"/>
                </a:lnTo>
                <a:lnTo>
                  <a:pt x="28072" y="168784"/>
                </a:lnTo>
                <a:lnTo>
                  <a:pt x="37467" y="187580"/>
                </a:lnTo>
                <a:lnTo>
                  <a:pt x="46868" y="196850"/>
                </a:lnTo>
                <a:lnTo>
                  <a:pt x="56263" y="103126"/>
                </a:lnTo>
                <a:lnTo>
                  <a:pt x="56263" y="93725"/>
                </a:lnTo>
                <a:lnTo>
                  <a:pt x="65664" y="75059"/>
                </a:lnTo>
                <a:lnTo>
                  <a:pt x="65664" y="65659"/>
                </a:lnTo>
                <a:lnTo>
                  <a:pt x="84329" y="65659"/>
                </a:lnTo>
                <a:lnTo>
                  <a:pt x="93730" y="56264"/>
                </a:lnTo>
                <a:lnTo>
                  <a:pt x="206251" y="56264"/>
                </a:lnTo>
                <a:lnTo>
                  <a:pt x="215651" y="65659"/>
                </a:lnTo>
                <a:lnTo>
                  <a:pt x="234447" y="65659"/>
                </a:lnTo>
                <a:lnTo>
                  <a:pt x="253243" y="75059"/>
                </a:lnTo>
                <a:lnTo>
                  <a:pt x="281309" y="75059"/>
                </a:lnTo>
                <a:lnTo>
                  <a:pt x="290704" y="84330"/>
                </a:lnTo>
                <a:lnTo>
                  <a:pt x="309500" y="84330"/>
                </a:lnTo>
                <a:lnTo>
                  <a:pt x="318771" y="93725"/>
                </a:lnTo>
                <a:lnTo>
                  <a:pt x="337567" y="93725"/>
                </a:lnTo>
                <a:lnTo>
                  <a:pt x="356362" y="103126"/>
                </a:lnTo>
                <a:lnTo>
                  <a:pt x="375034" y="112521"/>
                </a:lnTo>
                <a:lnTo>
                  <a:pt x="393830" y="121922"/>
                </a:lnTo>
                <a:lnTo>
                  <a:pt x="412626" y="131317"/>
                </a:lnTo>
                <a:lnTo>
                  <a:pt x="431297" y="140587"/>
                </a:lnTo>
                <a:lnTo>
                  <a:pt x="440692" y="149988"/>
                </a:lnTo>
                <a:lnTo>
                  <a:pt x="459488" y="159383"/>
                </a:lnTo>
                <a:lnTo>
                  <a:pt x="468889" y="168784"/>
                </a:lnTo>
                <a:lnTo>
                  <a:pt x="478159" y="178179"/>
                </a:lnTo>
                <a:lnTo>
                  <a:pt x="487684" y="187580"/>
                </a:lnTo>
                <a:lnTo>
                  <a:pt x="496955" y="206251"/>
                </a:lnTo>
                <a:lnTo>
                  <a:pt x="496955" y="22504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11" name="Freeform 10511"/>
          <p:cNvSpPr/>
          <p:nvPr/>
        </p:nvSpPr>
        <p:spPr>
          <a:xfrm rot="-5400000" flipH="0" flipV="0">
            <a:off x="17548885" y="8565412"/>
            <a:ext cx="82286" cy="36571"/>
          </a:xfrm>
          <a:custGeom>
            <a:pathLst>
              <a:path w="506344" h="225041">
                <a:moveTo>
                  <a:pt x="506344" y="131316"/>
                </a:moveTo>
                <a:lnTo>
                  <a:pt x="506344" y="103125"/>
                </a:lnTo>
                <a:lnTo>
                  <a:pt x="497074" y="84454"/>
                </a:lnTo>
                <a:lnTo>
                  <a:pt x="497074" y="75053"/>
                </a:lnTo>
                <a:lnTo>
                  <a:pt x="487679" y="65658"/>
                </a:lnTo>
                <a:lnTo>
                  <a:pt x="478278" y="46862"/>
                </a:lnTo>
                <a:lnTo>
                  <a:pt x="468883" y="37461"/>
                </a:lnTo>
                <a:lnTo>
                  <a:pt x="459482" y="28191"/>
                </a:lnTo>
                <a:lnTo>
                  <a:pt x="450087" y="121921"/>
                </a:lnTo>
                <a:lnTo>
                  <a:pt x="450087" y="140717"/>
                </a:lnTo>
                <a:lnTo>
                  <a:pt x="440816" y="150112"/>
                </a:lnTo>
                <a:lnTo>
                  <a:pt x="422021" y="159513"/>
                </a:lnTo>
                <a:lnTo>
                  <a:pt x="412620" y="159513"/>
                </a:lnTo>
                <a:lnTo>
                  <a:pt x="393824" y="168783"/>
                </a:lnTo>
                <a:lnTo>
                  <a:pt x="318765" y="168783"/>
                </a:lnTo>
                <a:lnTo>
                  <a:pt x="309494" y="159513"/>
                </a:lnTo>
                <a:lnTo>
                  <a:pt x="271903" y="159513"/>
                </a:lnTo>
                <a:lnTo>
                  <a:pt x="253237" y="150112"/>
                </a:lnTo>
                <a:lnTo>
                  <a:pt x="234441" y="140717"/>
                </a:lnTo>
                <a:lnTo>
                  <a:pt x="206375" y="140717"/>
                </a:lnTo>
                <a:lnTo>
                  <a:pt x="187579" y="131316"/>
                </a:lnTo>
                <a:lnTo>
                  <a:pt x="168783" y="121921"/>
                </a:lnTo>
                <a:lnTo>
                  <a:pt x="149982" y="121921"/>
                </a:lnTo>
                <a:lnTo>
                  <a:pt x="131316" y="112520"/>
                </a:lnTo>
                <a:lnTo>
                  <a:pt x="121915" y="103125"/>
                </a:lnTo>
                <a:lnTo>
                  <a:pt x="93724" y="93724"/>
                </a:lnTo>
                <a:lnTo>
                  <a:pt x="75053" y="84454"/>
                </a:lnTo>
                <a:lnTo>
                  <a:pt x="65658" y="75053"/>
                </a:lnTo>
                <a:lnTo>
                  <a:pt x="46862" y="56257"/>
                </a:lnTo>
                <a:lnTo>
                  <a:pt x="37461" y="46862"/>
                </a:lnTo>
                <a:lnTo>
                  <a:pt x="28066" y="37461"/>
                </a:lnTo>
                <a:lnTo>
                  <a:pt x="18796" y="28191"/>
                </a:lnTo>
                <a:lnTo>
                  <a:pt x="9395" y="18796"/>
                </a:lnTo>
                <a:lnTo>
                  <a:pt x="9395" y="0"/>
                </a:lnTo>
                <a:lnTo>
                  <a:pt x="0" y="93724"/>
                </a:lnTo>
                <a:lnTo>
                  <a:pt x="9395" y="103125"/>
                </a:lnTo>
                <a:lnTo>
                  <a:pt x="28066" y="112520"/>
                </a:lnTo>
                <a:lnTo>
                  <a:pt x="37461" y="121921"/>
                </a:lnTo>
                <a:lnTo>
                  <a:pt x="56257" y="131316"/>
                </a:lnTo>
                <a:lnTo>
                  <a:pt x="75053" y="140717"/>
                </a:lnTo>
                <a:lnTo>
                  <a:pt x="93724" y="150112"/>
                </a:lnTo>
                <a:lnTo>
                  <a:pt x="112520" y="159513"/>
                </a:lnTo>
                <a:lnTo>
                  <a:pt x="131316" y="168783"/>
                </a:lnTo>
                <a:lnTo>
                  <a:pt x="149982" y="178178"/>
                </a:lnTo>
                <a:lnTo>
                  <a:pt x="159383" y="178178"/>
                </a:lnTo>
                <a:lnTo>
                  <a:pt x="178178" y="187579"/>
                </a:lnTo>
                <a:lnTo>
                  <a:pt x="196974" y="196974"/>
                </a:lnTo>
                <a:lnTo>
                  <a:pt x="215646" y="196974"/>
                </a:lnTo>
                <a:lnTo>
                  <a:pt x="234441" y="206375"/>
                </a:lnTo>
                <a:lnTo>
                  <a:pt x="243836" y="206375"/>
                </a:lnTo>
                <a:lnTo>
                  <a:pt x="262632" y="215770"/>
                </a:lnTo>
                <a:lnTo>
                  <a:pt x="309494" y="215770"/>
                </a:lnTo>
                <a:lnTo>
                  <a:pt x="328166" y="225041"/>
                </a:lnTo>
                <a:lnTo>
                  <a:pt x="412620" y="225041"/>
                </a:lnTo>
                <a:lnTo>
                  <a:pt x="431291" y="215770"/>
                </a:lnTo>
                <a:lnTo>
                  <a:pt x="450087" y="215770"/>
                </a:lnTo>
                <a:lnTo>
                  <a:pt x="459482" y="206375"/>
                </a:lnTo>
                <a:lnTo>
                  <a:pt x="468883" y="196974"/>
                </a:lnTo>
                <a:lnTo>
                  <a:pt x="487679" y="196974"/>
                </a:lnTo>
                <a:lnTo>
                  <a:pt x="487679" y="187579"/>
                </a:lnTo>
                <a:lnTo>
                  <a:pt x="497074" y="168783"/>
                </a:lnTo>
                <a:lnTo>
                  <a:pt x="506344" y="159513"/>
                </a:lnTo>
                <a:lnTo>
                  <a:pt x="506344" y="1501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12" name="Freeform 10512"/>
          <p:cNvSpPr/>
          <p:nvPr/>
        </p:nvSpPr>
        <p:spPr>
          <a:xfrm rot="-5400000" flipH="0" flipV="0">
            <a:off x="17871224" y="8665222"/>
            <a:ext cx="670536" cy="562368"/>
          </a:xfrm>
          <a:custGeom>
            <a:pathLst>
              <a:path w="4126099" h="3460495">
                <a:moveTo>
                  <a:pt x="0" y="440816"/>
                </a:moveTo>
                <a:lnTo>
                  <a:pt x="4126099" y="440816"/>
                </a:lnTo>
                <a:moveTo>
                  <a:pt x="0" y="3010278"/>
                </a:moveTo>
                <a:lnTo>
                  <a:pt x="4126099" y="3010278"/>
                </a:lnTo>
                <a:moveTo>
                  <a:pt x="3854196" y="0"/>
                </a:moveTo>
                <a:lnTo>
                  <a:pt x="3854196" y="346049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13" name="Freeform 10513"/>
          <p:cNvSpPr/>
          <p:nvPr/>
        </p:nvSpPr>
        <p:spPr>
          <a:xfrm rot="-5400000" flipH="0" flipV="0">
            <a:off x="17952736" y="8611138"/>
            <a:ext cx="99066" cy="89903"/>
          </a:xfrm>
          <a:custGeom>
            <a:pathLst>
              <a:path w="609600" h="553212">
                <a:moveTo>
                  <a:pt x="553337" y="553212"/>
                </a:moveTo>
                <a:lnTo>
                  <a:pt x="609600" y="49694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14" name="Freeform 10514"/>
          <p:cNvSpPr/>
          <p:nvPr/>
        </p:nvSpPr>
        <p:spPr>
          <a:xfrm rot="-5400000" flipH="0" flipV="0">
            <a:off x="17943593" y="8611138"/>
            <a:ext cx="99066" cy="89903"/>
          </a:xfrm>
          <a:custGeom>
            <a:pathLst>
              <a:path w="609600" h="553212">
                <a:moveTo>
                  <a:pt x="609600" y="553212"/>
                </a:moveTo>
                <a:lnTo>
                  <a:pt x="0" y="56263"/>
                </a:lnTo>
                <a:lnTo>
                  <a:pt x="5626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15" name="Freeform 10515"/>
          <p:cNvSpPr/>
          <p:nvPr/>
        </p:nvSpPr>
        <p:spPr>
          <a:xfrm rot="-5400000" flipH="0" flipV="0">
            <a:off x="18361170" y="8611127"/>
            <a:ext cx="99066" cy="89923"/>
          </a:xfrm>
          <a:custGeom>
            <a:pathLst>
              <a:path w="609600" h="553337">
                <a:moveTo>
                  <a:pt x="56263" y="0"/>
                </a:moveTo>
                <a:lnTo>
                  <a:pt x="0" y="56388"/>
                </a:lnTo>
                <a:lnTo>
                  <a:pt x="609600" y="55333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16" name="Freeform 10516"/>
          <p:cNvSpPr/>
          <p:nvPr/>
        </p:nvSpPr>
        <p:spPr>
          <a:xfrm rot="-5400000" flipH="0" flipV="0">
            <a:off x="18370323" y="8611138"/>
            <a:ext cx="99066" cy="89903"/>
          </a:xfrm>
          <a:custGeom>
            <a:pathLst>
              <a:path w="609600" h="553212">
                <a:moveTo>
                  <a:pt x="0" y="0"/>
                </a:moveTo>
                <a:lnTo>
                  <a:pt x="609600" y="496949"/>
                </a:lnTo>
                <a:lnTo>
                  <a:pt x="553337" y="5532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17" name="Freeform 10517"/>
          <p:cNvSpPr/>
          <p:nvPr/>
        </p:nvSpPr>
        <p:spPr>
          <a:xfrm rot="-5400000" flipH="0" flipV="0">
            <a:off x="18128775" y="8555507"/>
            <a:ext cx="89903" cy="64000"/>
          </a:xfrm>
          <a:custGeom>
            <a:pathLst>
              <a:path w="553212" h="393824">
                <a:moveTo>
                  <a:pt x="553212" y="365758"/>
                </a:moveTo>
                <a:lnTo>
                  <a:pt x="553212" y="159383"/>
                </a:lnTo>
                <a:lnTo>
                  <a:pt x="543942" y="140587"/>
                </a:lnTo>
                <a:lnTo>
                  <a:pt x="534547" y="131192"/>
                </a:lnTo>
                <a:lnTo>
                  <a:pt x="309500" y="75059"/>
                </a:lnTo>
                <a:lnTo>
                  <a:pt x="300105" y="75059"/>
                </a:lnTo>
                <a:lnTo>
                  <a:pt x="281309" y="84330"/>
                </a:lnTo>
                <a:lnTo>
                  <a:pt x="281309" y="215646"/>
                </a:lnTo>
                <a:lnTo>
                  <a:pt x="271909" y="234441"/>
                </a:lnTo>
                <a:lnTo>
                  <a:pt x="271909" y="253113"/>
                </a:lnTo>
                <a:lnTo>
                  <a:pt x="262514" y="262508"/>
                </a:lnTo>
                <a:lnTo>
                  <a:pt x="253243" y="271909"/>
                </a:lnTo>
                <a:lnTo>
                  <a:pt x="243842" y="271909"/>
                </a:lnTo>
                <a:lnTo>
                  <a:pt x="225046" y="281304"/>
                </a:lnTo>
                <a:lnTo>
                  <a:pt x="215651" y="281304"/>
                </a:lnTo>
                <a:lnTo>
                  <a:pt x="196850" y="271909"/>
                </a:lnTo>
                <a:lnTo>
                  <a:pt x="140592" y="262508"/>
                </a:lnTo>
                <a:lnTo>
                  <a:pt x="131192" y="253113"/>
                </a:lnTo>
                <a:lnTo>
                  <a:pt x="112526" y="253113"/>
                </a:lnTo>
                <a:lnTo>
                  <a:pt x="103125" y="243712"/>
                </a:lnTo>
                <a:lnTo>
                  <a:pt x="93730" y="234441"/>
                </a:lnTo>
                <a:lnTo>
                  <a:pt x="74934" y="225041"/>
                </a:lnTo>
                <a:lnTo>
                  <a:pt x="74934" y="215646"/>
                </a:lnTo>
                <a:lnTo>
                  <a:pt x="65664" y="196850"/>
                </a:lnTo>
                <a:lnTo>
                  <a:pt x="56263" y="187449"/>
                </a:lnTo>
                <a:lnTo>
                  <a:pt x="56263" y="9395"/>
                </a:lnTo>
                <a:lnTo>
                  <a:pt x="46868" y="0"/>
                </a:lnTo>
                <a:lnTo>
                  <a:pt x="9401" y="0"/>
                </a:lnTo>
                <a:lnTo>
                  <a:pt x="0" y="9395"/>
                </a:lnTo>
                <a:lnTo>
                  <a:pt x="0" y="178178"/>
                </a:lnTo>
                <a:lnTo>
                  <a:pt x="9401" y="196850"/>
                </a:lnTo>
                <a:lnTo>
                  <a:pt x="9401" y="206245"/>
                </a:lnTo>
                <a:lnTo>
                  <a:pt x="18671" y="225041"/>
                </a:lnTo>
                <a:lnTo>
                  <a:pt x="18671" y="234441"/>
                </a:lnTo>
                <a:lnTo>
                  <a:pt x="28072" y="243712"/>
                </a:lnTo>
                <a:lnTo>
                  <a:pt x="37467" y="253113"/>
                </a:lnTo>
                <a:lnTo>
                  <a:pt x="46868" y="262508"/>
                </a:lnTo>
                <a:lnTo>
                  <a:pt x="56263" y="281304"/>
                </a:lnTo>
                <a:lnTo>
                  <a:pt x="74934" y="290705"/>
                </a:lnTo>
                <a:lnTo>
                  <a:pt x="84329" y="290705"/>
                </a:lnTo>
                <a:lnTo>
                  <a:pt x="103125" y="300100"/>
                </a:lnTo>
                <a:lnTo>
                  <a:pt x="121921" y="309500"/>
                </a:lnTo>
                <a:lnTo>
                  <a:pt x="140592" y="318771"/>
                </a:lnTo>
                <a:lnTo>
                  <a:pt x="196850" y="328166"/>
                </a:lnTo>
                <a:lnTo>
                  <a:pt x="206251" y="337567"/>
                </a:lnTo>
                <a:lnTo>
                  <a:pt x="225046" y="337567"/>
                </a:lnTo>
                <a:lnTo>
                  <a:pt x="243842" y="328166"/>
                </a:lnTo>
                <a:lnTo>
                  <a:pt x="262514" y="328166"/>
                </a:lnTo>
                <a:lnTo>
                  <a:pt x="271909" y="318771"/>
                </a:lnTo>
                <a:lnTo>
                  <a:pt x="290704" y="318771"/>
                </a:lnTo>
                <a:lnTo>
                  <a:pt x="300105" y="300100"/>
                </a:lnTo>
                <a:lnTo>
                  <a:pt x="318771" y="290705"/>
                </a:lnTo>
                <a:lnTo>
                  <a:pt x="318771" y="271909"/>
                </a:lnTo>
                <a:lnTo>
                  <a:pt x="328172" y="262508"/>
                </a:lnTo>
                <a:lnTo>
                  <a:pt x="328172" y="140587"/>
                </a:lnTo>
                <a:lnTo>
                  <a:pt x="496955" y="178178"/>
                </a:lnTo>
                <a:lnTo>
                  <a:pt x="496955" y="375028"/>
                </a:lnTo>
                <a:lnTo>
                  <a:pt x="506350" y="384429"/>
                </a:lnTo>
                <a:lnTo>
                  <a:pt x="525146" y="393824"/>
                </a:lnTo>
                <a:lnTo>
                  <a:pt x="543942" y="384429"/>
                </a:lnTo>
                <a:lnTo>
                  <a:pt x="553212" y="37502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18" name="Freeform 10518"/>
          <p:cNvSpPr/>
          <p:nvPr/>
        </p:nvSpPr>
        <p:spPr>
          <a:xfrm rot="-5400000" flipH="0" flipV="0">
            <a:off x="18227822" y="8590550"/>
            <a:ext cx="38099" cy="30483"/>
          </a:xfrm>
          <a:custGeom>
            <a:pathLst>
              <a:path w="234441" h="187579">
                <a:moveTo>
                  <a:pt x="234441" y="168783"/>
                </a:moveTo>
                <a:lnTo>
                  <a:pt x="234441" y="56387"/>
                </a:lnTo>
                <a:lnTo>
                  <a:pt x="234441" y="65658"/>
                </a:lnTo>
                <a:lnTo>
                  <a:pt x="225041" y="84453"/>
                </a:lnTo>
                <a:lnTo>
                  <a:pt x="225041" y="103249"/>
                </a:lnTo>
                <a:lnTo>
                  <a:pt x="215646" y="112520"/>
                </a:lnTo>
                <a:lnTo>
                  <a:pt x="206375" y="121921"/>
                </a:lnTo>
                <a:lnTo>
                  <a:pt x="196974" y="121921"/>
                </a:lnTo>
                <a:lnTo>
                  <a:pt x="178178" y="131316"/>
                </a:lnTo>
                <a:lnTo>
                  <a:pt x="168783" y="131316"/>
                </a:lnTo>
                <a:lnTo>
                  <a:pt x="149982" y="121921"/>
                </a:lnTo>
                <a:lnTo>
                  <a:pt x="93724" y="112520"/>
                </a:lnTo>
                <a:lnTo>
                  <a:pt x="84324" y="103249"/>
                </a:lnTo>
                <a:lnTo>
                  <a:pt x="65658" y="103249"/>
                </a:lnTo>
                <a:lnTo>
                  <a:pt x="56257" y="93854"/>
                </a:lnTo>
                <a:lnTo>
                  <a:pt x="46862" y="84453"/>
                </a:lnTo>
                <a:lnTo>
                  <a:pt x="28066" y="75053"/>
                </a:lnTo>
                <a:lnTo>
                  <a:pt x="28066" y="65658"/>
                </a:lnTo>
                <a:lnTo>
                  <a:pt x="18796" y="46986"/>
                </a:lnTo>
                <a:lnTo>
                  <a:pt x="9395" y="37591"/>
                </a:lnTo>
                <a:lnTo>
                  <a:pt x="9395" y="0"/>
                </a:lnTo>
                <a:lnTo>
                  <a:pt x="0" y="121921"/>
                </a:lnTo>
                <a:lnTo>
                  <a:pt x="9395" y="131316"/>
                </a:lnTo>
                <a:lnTo>
                  <a:pt x="28066" y="140717"/>
                </a:lnTo>
                <a:lnTo>
                  <a:pt x="37461" y="150112"/>
                </a:lnTo>
                <a:lnTo>
                  <a:pt x="56257" y="150112"/>
                </a:lnTo>
                <a:lnTo>
                  <a:pt x="75053" y="159512"/>
                </a:lnTo>
                <a:lnTo>
                  <a:pt x="93724" y="168783"/>
                </a:lnTo>
                <a:lnTo>
                  <a:pt x="149982" y="178178"/>
                </a:lnTo>
                <a:lnTo>
                  <a:pt x="159383" y="187579"/>
                </a:lnTo>
                <a:lnTo>
                  <a:pt x="187579" y="187579"/>
                </a:lnTo>
                <a:lnTo>
                  <a:pt x="206375" y="178178"/>
                </a:lnTo>
                <a:lnTo>
                  <a:pt x="225041" y="17817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19" name="Freeform 10519"/>
          <p:cNvSpPr/>
          <p:nvPr/>
        </p:nvSpPr>
        <p:spPr>
          <a:xfrm rot="-5400000" flipH="0" flipV="0">
            <a:off x="18223251" y="8550934"/>
            <a:ext cx="28955" cy="27429"/>
          </a:xfrm>
          <a:custGeom>
            <a:pathLst>
              <a:path w="178178" h="168784">
                <a:moveTo>
                  <a:pt x="178178" y="46863"/>
                </a:moveTo>
                <a:lnTo>
                  <a:pt x="168783" y="37462"/>
                </a:lnTo>
                <a:lnTo>
                  <a:pt x="159512" y="28067"/>
                </a:lnTo>
                <a:lnTo>
                  <a:pt x="140717" y="18796"/>
                </a:lnTo>
                <a:lnTo>
                  <a:pt x="121921" y="9395"/>
                </a:lnTo>
                <a:lnTo>
                  <a:pt x="103125" y="9395"/>
                </a:lnTo>
                <a:lnTo>
                  <a:pt x="84454" y="0"/>
                </a:lnTo>
                <a:lnTo>
                  <a:pt x="28190" y="0"/>
                </a:lnTo>
                <a:lnTo>
                  <a:pt x="9395" y="9395"/>
                </a:lnTo>
                <a:lnTo>
                  <a:pt x="0" y="9395"/>
                </a:lnTo>
                <a:lnTo>
                  <a:pt x="0" y="121916"/>
                </a:lnTo>
                <a:lnTo>
                  <a:pt x="0" y="112521"/>
                </a:lnTo>
                <a:lnTo>
                  <a:pt x="9395" y="93849"/>
                </a:lnTo>
                <a:lnTo>
                  <a:pt x="9395" y="84454"/>
                </a:lnTo>
                <a:lnTo>
                  <a:pt x="18795" y="65658"/>
                </a:lnTo>
                <a:lnTo>
                  <a:pt x="28190" y="56258"/>
                </a:lnTo>
                <a:lnTo>
                  <a:pt x="93724" y="56258"/>
                </a:lnTo>
                <a:lnTo>
                  <a:pt x="112520" y="65658"/>
                </a:lnTo>
                <a:lnTo>
                  <a:pt x="121921" y="75053"/>
                </a:lnTo>
                <a:lnTo>
                  <a:pt x="131316" y="84454"/>
                </a:lnTo>
                <a:lnTo>
                  <a:pt x="149987" y="93849"/>
                </a:lnTo>
                <a:lnTo>
                  <a:pt x="159512" y="103250"/>
                </a:lnTo>
                <a:lnTo>
                  <a:pt x="159512" y="112521"/>
                </a:lnTo>
                <a:lnTo>
                  <a:pt x="168783" y="131316"/>
                </a:lnTo>
                <a:lnTo>
                  <a:pt x="168783" y="1687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20" name="Freeform 10520"/>
          <p:cNvSpPr/>
          <p:nvPr/>
        </p:nvSpPr>
        <p:spPr>
          <a:xfrm rot="-5400000" flipH="0" flipV="0">
            <a:off x="18196585" y="8557787"/>
            <a:ext cx="89903" cy="59439"/>
          </a:xfrm>
          <a:custGeom>
            <a:pathLst>
              <a:path w="553212" h="365758">
                <a:moveTo>
                  <a:pt x="553212" y="253238"/>
                </a:moveTo>
                <a:lnTo>
                  <a:pt x="553212" y="206375"/>
                </a:lnTo>
                <a:lnTo>
                  <a:pt x="543942" y="196975"/>
                </a:lnTo>
                <a:lnTo>
                  <a:pt x="543942" y="178309"/>
                </a:lnTo>
                <a:lnTo>
                  <a:pt x="534547" y="159513"/>
                </a:lnTo>
                <a:lnTo>
                  <a:pt x="525146" y="150112"/>
                </a:lnTo>
                <a:lnTo>
                  <a:pt x="525146" y="140717"/>
                </a:lnTo>
                <a:lnTo>
                  <a:pt x="515751" y="131317"/>
                </a:lnTo>
                <a:lnTo>
                  <a:pt x="506350" y="121922"/>
                </a:lnTo>
                <a:lnTo>
                  <a:pt x="496955" y="243843"/>
                </a:lnTo>
                <a:lnTo>
                  <a:pt x="496955" y="262639"/>
                </a:lnTo>
                <a:lnTo>
                  <a:pt x="487684" y="281434"/>
                </a:lnTo>
                <a:lnTo>
                  <a:pt x="487684" y="290705"/>
                </a:lnTo>
                <a:lnTo>
                  <a:pt x="478159" y="300100"/>
                </a:lnTo>
                <a:lnTo>
                  <a:pt x="459488" y="309501"/>
                </a:lnTo>
                <a:lnTo>
                  <a:pt x="431297" y="309501"/>
                </a:lnTo>
                <a:lnTo>
                  <a:pt x="412626" y="300100"/>
                </a:lnTo>
                <a:lnTo>
                  <a:pt x="393830" y="300100"/>
                </a:lnTo>
                <a:lnTo>
                  <a:pt x="375034" y="290705"/>
                </a:lnTo>
                <a:lnTo>
                  <a:pt x="365633" y="281434"/>
                </a:lnTo>
                <a:lnTo>
                  <a:pt x="356362" y="272034"/>
                </a:lnTo>
                <a:lnTo>
                  <a:pt x="346967" y="262639"/>
                </a:lnTo>
                <a:lnTo>
                  <a:pt x="337567" y="243843"/>
                </a:lnTo>
                <a:lnTo>
                  <a:pt x="337567" y="215776"/>
                </a:lnTo>
                <a:lnTo>
                  <a:pt x="328172" y="196975"/>
                </a:lnTo>
                <a:lnTo>
                  <a:pt x="328172" y="84454"/>
                </a:lnTo>
                <a:lnTo>
                  <a:pt x="309500" y="103126"/>
                </a:lnTo>
                <a:lnTo>
                  <a:pt x="309500" y="84454"/>
                </a:lnTo>
                <a:lnTo>
                  <a:pt x="300105" y="75059"/>
                </a:lnTo>
                <a:lnTo>
                  <a:pt x="290704" y="65659"/>
                </a:lnTo>
                <a:lnTo>
                  <a:pt x="271909" y="56264"/>
                </a:lnTo>
                <a:lnTo>
                  <a:pt x="262514" y="46993"/>
                </a:lnTo>
                <a:lnTo>
                  <a:pt x="243842" y="37592"/>
                </a:lnTo>
                <a:lnTo>
                  <a:pt x="234447" y="28197"/>
                </a:lnTo>
                <a:lnTo>
                  <a:pt x="215651" y="18796"/>
                </a:lnTo>
                <a:lnTo>
                  <a:pt x="196850" y="18796"/>
                </a:lnTo>
                <a:lnTo>
                  <a:pt x="140592" y="0"/>
                </a:lnTo>
                <a:lnTo>
                  <a:pt x="74934" y="0"/>
                </a:lnTo>
                <a:lnTo>
                  <a:pt x="56263" y="9401"/>
                </a:lnTo>
                <a:lnTo>
                  <a:pt x="46868" y="18796"/>
                </a:lnTo>
                <a:lnTo>
                  <a:pt x="28072" y="28197"/>
                </a:lnTo>
                <a:lnTo>
                  <a:pt x="18671" y="46993"/>
                </a:lnTo>
                <a:lnTo>
                  <a:pt x="9401" y="56264"/>
                </a:lnTo>
                <a:lnTo>
                  <a:pt x="0" y="75059"/>
                </a:lnTo>
                <a:lnTo>
                  <a:pt x="0" y="150112"/>
                </a:lnTo>
                <a:lnTo>
                  <a:pt x="9401" y="168908"/>
                </a:lnTo>
                <a:lnTo>
                  <a:pt x="9401" y="187580"/>
                </a:lnTo>
                <a:lnTo>
                  <a:pt x="18671" y="196975"/>
                </a:lnTo>
                <a:lnTo>
                  <a:pt x="28072" y="215776"/>
                </a:lnTo>
                <a:lnTo>
                  <a:pt x="28072" y="225171"/>
                </a:lnTo>
                <a:lnTo>
                  <a:pt x="37467" y="234442"/>
                </a:lnTo>
                <a:lnTo>
                  <a:pt x="46868" y="243843"/>
                </a:lnTo>
                <a:lnTo>
                  <a:pt x="56263" y="121922"/>
                </a:lnTo>
                <a:lnTo>
                  <a:pt x="56263" y="93855"/>
                </a:lnTo>
                <a:lnTo>
                  <a:pt x="65664" y="84454"/>
                </a:lnTo>
                <a:lnTo>
                  <a:pt x="65664" y="65659"/>
                </a:lnTo>
                <a:lnTo>
                  <a:pt x="84329" y="56264"/>
                </a:lnTo>
                <a:lnTo>
                  <a:pt x="140592" y="56264"/>
                </a:lnTo>
                <a:lnTo>
                  <a:pt x="196850" y="75059"/>
                </a:lnTo>
                <a:lnTo>
                  <a:pt x="215651" y="84454"/>
                </a:lnTo>
                <a:lnTo>
                  <a:pt x="234447" y="84454"/>
                </a:lnTo>
                <a:lnTo>
                  <a:pt x="243842" y="93855"/>
                </a:lnTo>
                <a:lnTo>
                  <a:pt x="253243" y="112521"/>
                </a:lnTo>
                <a:lnTo>
                  <a:pt x="262514" y="121922"/>
                </a:lnTo>
                <a:lnTo>
                  <a:pt x="271909" y="131317"/>
                </a:lnTo>
                <a:lnTo>
                  <a:pt x="271909" y="168908"/>
                </a:lnTo>
                <a:lnTo>
                  <a:pt x="281309" y="178309"/>
                </a:lnTo>
                <a:lnTo>
                  <a:pt x="281309" y="290705"/>
                </a:lnTo>
                <a:lnTo>
                  <a:pt x="300105" y="281434"/>
                </a:lnTo>
                <a:lnTo>
                  <a:pt x="300105" y="290705"/>
                </a:lnTo>
                <a:lnTo>
                  <a:pt x="309500" y="300100"/>
                </a:lnTo>
                <a:lnTo>
                  <a:pt x="318771" y="309501"/>
                </a:lnTo>
                <a:lnTo>
                  <a:pt x="337567" y="318896"/>
                </a:lnTo>
                <a:lnTo>
                  <a:pt x="346967" y="328297"/>
                </a:lnTo>
                <a:lnTo>
                  <a:pt x="365633" y="337692"/>
                </a:lnTo>
                <a:lnTo>
                  <a:pt x="375034" y="346962"/>
                </a:lnTo>
                <a:lnTo>
                  <a:pt x="393830" y="356363"/>
                </a:lnTo>
                <a:lnTo>
                  <a:pt x="412626" y="365758"/>
                </a:lnTo>
                <a:lnTo>
                  <a:pt x="450093" y="365758"/>
                </a:lnTo>
                <a:lnTo>
                  <a:pt x="468889" y="365758"/>
                </a:lnTo>
                <a:lnTo>
                  <a:pt x="478159" y="356363"/>
                </a:lnTo>
                <a:lnTo>
                  <a:pt x="496955" y="356363"/>
                </a:lnTo>
                <a:lnTo>
                  <a:pt x="515751" y="346962"/>
                </a:lnTo>
                <a:lnTo>
                  <a:pt x="525146" y="337692"/>
                </a:lnTo>
                <a:lnTo>
                  <a:pt x="525146" y="328297"/>
                </a:lnTo>
                <a:lnTo>
                  <a:pt x="534547" y="318896"/>
                </a:lnTo>
                <a:lnTo>
                  <a:pt x="543942" y="300100"/>
                </a:lnTo>
                <a:lnTo>
                  <a:pt x="553212" y="290705"/>
                </a:lnTo>
                <a:lnTo>
                  <a:pt x="553212" y="2720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21" name="Freeform 10521"/>
          <p:cNvSpPr/>
          <p:nvPr/>
        </p:nvSpPr>
        <p:spPr>
          <a:xfrm rot="-5400000" flipH="0" flipV="0">
            <a:off x="16150619" y="9006610"/>
            <a:ext cx="972298" cy="1421874"/>
          </a:xfrm>
          <a:custGeom>
            <a:pathLst>
              <a:path w="5982971" h="8749407">
                <a:moveTo>
                  <a:pt x="440692" y="8749407"/>
                </a:moveTo>
                <a:lnTo>
                  <a:pt x="440692" y="0"/>
                </a:lnTo>
                <a:moveTo>
                  <a:pt x="5532884" y="8318116"/>
                </a:moveTo>
                <a:lnTo>
                  <a:pt x="5532884" y="0"/>
                </a:lnTo>
                <a:moveTo>
                  <a:pt x="0" y="271903"/>
                </a:moveTo>
                <a:lnTo>
                  <a:pt x="5982971" y="2719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22" name="Freeform 10522"/>
          <p:cNvSpPr/>
          <p:nvPr/>
        </p:nvSpPr>
        <p:spPr>
          <a:xfrm rot="-5400000" flipH="0" flipV="0">
            <a:off x="15925057" y="10077975"/>
            <a:ext cx="91450" cy="99066"/>
          </a:xfrm>
          <a:custGeom>
            <a:pathLst>
              <a:path w="562732" h="609600">
                <a:moveTo>
                  <a:pt x="562732" y="56387"/>
                </a:moveTo>
                <a:lnTo>
                  <a:pt x="497074" y="0"/>
                </a:lnTo>
                <a:lnTo>
                  <a:pt x="0" y="6096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23" name="Freeform 10523"/>
          <p:cNvSpPr/>
          <p:nvPr/>
        </p:nvSpPr>
        <p:spPr>
          <a:xfrm rot="-5400000" flipH="0" flipV="0">
            <a:off x="15925820" y="10087881"/>
            <a:ext cx="89923" cy="99066"/>
          </a:xfrm>
          <a:custGeom>
            <a:pathLst>
              <a:path w="553337" h="609600">
                <a:moveTo>
                  <a:pt x="553337" y="0"/>
                </a:moveTo>
                <a:lnTo>
                  <a:pt x="56263" y="609600"/>
                </a:lnTo>
                <a:lnTo>
                  <a:pt x="0" y="5533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24" name="Freeform 10524"/>
          <p:cNvSpPr/>
          <p:nvPr/>
        </p:nvSpPr>
        <p:spPr>
          <a:xfrm rot="-5400000" flipH="0" flipV="0">
            <a:off x="15925831" y="9258827"/>
            <a:ext cx="89902" cy="99066"/>
          </a:xfrm>
          <a:custGeom>
            <a:pathLst>
              <a:path w="553207" h="609600">
                <a:moveTo>
                  <a:pt x="0" y="553342"/>
                </a:moveTo>
                <a:lnTo>
                  <a:pt x="56258" y="609600"/>
                </a:lnTo>
                <a:lnTo>
                  <a:pt x="55320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25" name="Freeform 10525"/>
          <p:cNvSpPr/>
          <p:nvPr/>
        </p:nvSpPr>
        <p:spPr>
          <a:xfrm rot="-5400000" flipH="0" flipV="0">
            <a:off x="15925830" y="9249685"/>
            <a:ext cx="89903" cy="99066"/>
          </a:xfrm>
          <a:custGeom>
            <a:pathLst>
              <a:path w="553212" h="609600">
                <a:moveTo>
                  <a:pt x="0" y="609600"/>
                </a:moveTo>
                <a:lnTo>
                  <a:pt x="496949" y="0"/>
                </a:lnTo>
                <a:lnTo>
                  <a:pt x="553212" y="5638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26" name="Freeform 10526"/>
          <p:cNvSpPr/>
          <p:nvPr/>
        </p:nvSpPr>
        <p:spPr>
          <a:xfrm rot="-5400000" flipH="0" flipV="0">
            <a:off x="15891529" y="9728983"/>
            <a:ext cx="30483" cy="83814"/>
          </a:xfrm>
          <a:custGeom>
            <a:pathLst>
              <a:path w="187579" h="515745">
                <a:moveTo>
                  <a:pt x="187579" y="0"/>
                </a:moveTo>
                <a:lnTo>
                  <a:pt x="112526" y="65658"/>
                </a:lnTo>
                <a:lnTo>
                  <a:pt x="0" y="478278"/>
                </a:lnTo>
                <a:lnTo>
                  <a:pt x="0" y="497079"/>
                </a:lnTo>
                <a:lnTo>
                  <a:pt x="9401" y="506474"/>
                </a:lnTo>
                <a:lnTo>
                  <a:pt x="18796" y="506474"/>
                </a:lnTo>
                <a:lnTo>
                  <a:pt x="28197" y="515745"/>
                </a:lnTo>
                <a:lnTo>
                  <a:pt x="37467" y="515745"/>
                </a:lnTo>
                <a:lnTo>
                  <a:pt x="46868" y="506474"/>
                </a:lnTo>
                <a:lnTo>
                  <a:pt x="56263" y="4970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27" name="Freeform 10527"/>
          <p:cNvSpPr/>
          <p:nvPr/>
        </p:nvSpPr>
        <p:spPr>
          <a:xfrm rot="-5400000" flipH="0" flipV="0">
            <a:off x="15856485" y="9757938"/>
            <a:ext cx="32010" cy="27429"/>
          </a:xfrm>
          <a:custGeom>
            <a:pathLst>
              <a:path w="196974" h="168784">
                <a:moveTo>
                  <a:pt x="168783" y="0"/>
                </a:moveTo>
                <a:lnTo>
                  <a:pt x="168783" y="0"/>
                </a:lnTo>
                <a:lnTo>
                  <a:pt x="159383" y="9401"/>
                </a:lnTo>
                <a:lnTo>
                  <a:pt x="9395" y="112521"/>
                </a:lnTo>
                <a:lnTo>
                  <a:pt x="9395" y="121921"/>
                </a:lnTo>
                <a:lnTo>
                  <a:pt x="0" y="131192"/>
                </a:lnTo>
                <a:lnTo>
                  <a:pt x="0" y="140717"/>
                </a:lnTo>
                <a:lnTo>
                  <a:pt x="9395" y="149988"/>
                </a:lnTo>
                <a:lnTo>
                  <a:pt x="9395" y="159389"/>
                </a:lnTo>
                <a:lnTo>
                  <a:pt x="28191" y="168784"/>
                </a:lnTo>
                <a:lnTo>
                  <a:pt x="46862" y="159389"/>
                </a:lnTo>
                <a:lnTo>
                  <a:pt x="121921" y="103126"/>
                </a:lnTo>
                <a:lnTo>
                  <a:pt x="196974" y="37468"/>
                </a:lnTo>
                <a:lnTo>
                  <a:pt x="196974" y="9401"/>
                </a:lnTo>
                <a:lnTo>
                  <a:pt x="18757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28" name="Freeform 10528"/>
          <p:cNvSpPr/>
          <p:nvPr/>
        </p:nvSpPr>
        <p:spPr>
          <a:xfrm rot="-5400000" flipH="0" flipV="0">
            <a:off x="15891529" y="9681740"/>
            <a:ext cx="30483" cy="83814"/>
          </a:xfrm>
          <a:custGeom>
            <a:pathLst>
              <a:path w="187579" h="515745">
                <a:moveTo>
                  <a:pt x="187579" y="0"/>
                </a:moveTo>
                <a:lnTo>
                  <a:pt x="112520" y="65658"/>
                </a:lnTo>
                <a:lnTo>
                  <a:pt x="0" y="478278"/>
                </a:lnTo>
                <a:lnTo>
                  <a:pt x="0" y="497079"/>
                </a:lnTo>
                <a:lnTo>
                  <a:pt x="9400" y="506474"/>
                </a:lnTo>
                <a:lnTo>
                  <a:pt x="18795" y="506474"/>
                </a:lnTo>
                <a:lnTo>
                  <a:pt x="28196" y="515745"/>
                </a:lnTo>
                <a:lnTo>
                  <a:pt x="37591" y="515745"/>
                </a:lnTo>
                <a:lnTo>
                  <a:pt x="46862" y="506474"/>
                </a:lnTo>
                <a:lnTo>
                  <a:pt x="56263" y="4970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29" name="Freeform 10529"/>
          <p:cNvSpPr/>
          <p:nvPr/>
        </p:nvSpPr>
        <p:spPr>
          <a:xfrm rot="-5400000" flipH="0" flipV="0">
            <a:off x="15856485" y="9710696"/>
            <a:ext cx="32010" cy="27429"/>
          </a:xfrm>
          <a:custGeom>
            <a:pathLst>
              <a:path w="196974" h="168784">
                <a:moveTo>
                  <a:pt x="168783" y="0"/>
                </a:moveTo>
                <a:lnTo>
                  <a:pt x="168783" y="0"/>
                </a:lnTo>
                <a:lnTo>
                  <a:pt x="159382" y="9401"/>
                </a:lnTo>
                <a:lnTo>
                  <a:pt x="9395" y="112521"/>
                </a:lnTo>
                <a:lnTo>
                  <a:pt x="9395" y="121921"/>
                </a:lnTo>
                <a:lnTo>
                  <a:pt x="0" y="131192"/>
                </a:lnTo>
                <a:lnTo>
                  <a:pt x="0" y="140717"/>
                </a:lnTo>
                <a:lnTo>
                  <a:pt x="9395" y="149988"/>
                </a:lnTo>
                <a:lnTo>
                  <a:pt x="9395" y="159389"/>
                </a:lnTo>
                <a:lnTo>
                  <a:pt x="28190" y="168784"/>
                </a:lnTo>
                <a:lnTo>
                  <a:pt x="46986" y="159389"/>
                </a:lnTo>
                <a:lnTo>
                  <a:pt x="121915" y="103126"/>
                </a:lnTo>
                <a:lnTo>
                  <a:pt x="196974" y="37468"/>
                </a:lnTo>
                <a:lnTo>
                  <a:pt x="196974" y="9401"/>
                </a:lnTo>
                <a:lnTo>
                  <a:pt x="18757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30" name="Freeform 10530"/>
          <p:cNvSpPr/>
          <p:nvPr/>
        </p:nvSpPr>
        <p:spPr>
          <a:xfrm rot="-5400000" flipH="0" flipV="0">
            <a:off x="15871715" y="9634497"/>
            <a:ext cx="64021" cy="89903"/>
          </a:xfrm>
          <a:custGeom>
            <a:pathLst>
              <a:path w="393954" h="553213">
                <a:moveTo>
                  <a:pt x="365758" y="0"/>
                </a:moveTo>
                <a:lnTo>
                  <a:pt x="159513" y="0"/>
                </a:lnTo>
                <a:lnTo>
                  <a:pt x="140717" y="9401"/>
                </a:lnTo>
                <a:lnTo>
                  <a:pt x="131316" y="18672"/>
                </a:lnTo>
                <a:lnTo>
                  <a:pt x="75059" y="243843"/>
                </a:lnTo>
                <a:lnTo>
                  <a:pt x="75059" y="253238"/>
                </a:lnTo>
                <a:lnTo>
                  <a:pt x="84454" y="271909"/>
                </a:lnTo>
                <a:lnTo>
                  <a:pt x="215776" y="271909"/>
                </a:lnTo>
                <a:lnTo>
                  <a:pt x="234442" y="281304"/>
                </a:lnTo>
                <a:lnTo>
                  <a:pt x="253237" y="281304"/>
                </a:lnTo>
                <a:lnTo>
                  <a:pt x="262638" y="290705"/>
                </a:lnTo>
                <a:lnTo>
                  <a:pt x="272033" y="300100"/>
                </a:lnTo>
                <a:lnTo>
                  <a:pt x="272033" y="309501"/>
                </a:lnTo>
                <a:lnTo>
                  <a:pt x="281304" y="328172"/>
                </a:lnTo>
                <a:lnTo>
                  <a:pt x="281304" y="337567"/>
                </a:lnTo>
                <a:lnTo>
                  <a:pt x="272033" y="356363"/>
                </a:lnTo>
                <a:lnTo>
                  <a:pt x="262638" y="412626"/>
                </a:lnTo>
                <a:lnTo>
                  <a:pt x="253237" y="422021"/>
                </a:lnTo>
                <a:lnTo>
                  <a:pt x="253237" y="440817"/>
                </a:lnTo>
                <a:lnTo>
                  <a:pt x="243842" y="450088"/>
                </a:lnTo>
                <a:lnTo>
                  <a:pt x="234442" y="459488"/>
                </a:lnTo>
                <a:lnTo>
                  <a:pt x="225047" y="478284"/>
                </a:lnTo>
                <a:lnTo>
                  <a:pt x="215776" y="478284"/>
                </a:lnTo>
                <a:lnTo>
                  <a:pt x="196980" y="487679"/>
                </a:lnTo>
                <a:lnTo>
                  <a:pt x="187579" y="497080"/>
                </a:lnTo>
                <a:lnTo>
                  <a:pt x="9401" y="497080"/>
                </a:lnTo>
                <a:lnTo>
                  <a:pt x="0" y="506351"/>
                </a:lnTo>
                <a:lnTo>
                  <a:pt x="0" y="543942"/>
                </a:lnTo>
                <a:lnTo>
                  <a:pt x="9401" y="553213"/>
                </a:lnTo>
                <a:lnTo>
                  <a:pt x="178184" y="553213"/>
                </a:lnTo>
                <a:lnTo>
                  <a:pt x="196980" y="543942"/>
                </a:lnTo>
                <a:lnTo>
                  <a:pt x="206375" y="543942"/>
                </a:lnTo>
                <a:lnTo>
                  <a:pt x="225047" y="534547"/>
                </a:lnTo>
                <a:lnTo>
                  <a:pt x="234442" y="534547"/>
                </a:lnTo>
                <a:lnTo>
                  <a:pt x="243842" y="525146"/>
                </a:lnTo>
                <a:lnTo>
                  <a:pt x="253237" y="515746"/>
                </a:lnTo>
                <a:lnTo>
                  <a:pt x="262638" y="506351"/>
                </a:lnTo>
                <a:lnTo>
                  <a:pt x="281304" y="497080"/>
                </a:lnTo>
                <a:lnTo>
                  <a:pt x="290705" y="478284"/>
                </a:lnTo>
                <a:lnTo>
                  <a:pt x="290705" y="468883"/>
                </a:lnTo>
                <a:lnTo>
                  <a:pt x="300100" y="450088"/>
                </a:lnTo>
                <a:lnTo>
                  <a:pt x="309500" y="431422"/>
                </a:lnTo>
                <a:lnTo>
                  <a:pt x="318895" y="412626"/>
                </a:lnTo>
                <a:lnTo>
                  <a:pt x="328296" y="356363"/>
                </a:lnTo>
                <a:lnTo>
                  <a:pt x="337691" y="346968"/>
                </a:lnTo>
                <a:lnTo>
                  <a:pt x="337691" y="328172"/>
                </a:lnTo>
                <a:lnTo>
                  <a:pt x="328296" y="309501"/>
                </a:lnTo>
                <a:lnTo>
                  <a:pt x="328296" y="290705"/>
                </a:lnTo>
                <a:lnTo>
                  <a:pt x="318895" y="281304"/>
                </a:lnTo>
                <a:lnTo>
                  <a:pt x="318895" y="262508"/>
                </a:lnTo>
                <a:lnTo>
                  <a:pt x="300100" y="253238"/>
                </a:lnTo>
                <a:lnTo>
                  <a:pt x="290705" y="234442"/>
                </a:lnTo>
                <a:lnTo>
                  <a:pt x="272033" y="234442"/>
                </a:lnTo>
                <a:lnTo>
                  <a:pt x="262638" y="225047"/>
                </a:lnTo>
                <a:lnTo>
                  <a:pt x="140717" y="225047"/>
                </a:lnTo>
                <a:lnTo>
                  <a:pt x="178184" y="56263"/>
                </a:lnTo>
                <a:lnTo>
                  <a:pt x="375159" y="56263"/>
                </a:lnTo>
                <a:lnTo>
                  <a:pt x="384559" y="46863"/>
                </a:lnTo>
                <a:lnTo>
                  <a:pt x="393954" y="28067"/>
                </a:lnTo>
                <a:lnTo>
                  <a:pt x="384559" y="9401"/>
                </a:lnTo>
                <a:lnTo>
                  <a:pt x="37515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31" name="Freeform 10531"/>
          <p:cNvSpPr/>
          <p:nvPr/>
        </p:nvSpPr>
        <p:spPr>
          <a:xfrm rot="-5400000" flipH="0" flipV="0">
            <a:off x="15845051" y="10141223"/>
            <a:ext cx="972319" cy="810757"/>
          </a:xfrm>
          <a:custGeom>
            <a:pathLst>
              <a:path w="5983101" h="4988942">
                <a:moveTo>
                  <a:pt x="5542284" y="4988942"/>
                </a:moveTo>
                <a:lnTo>
                  <a:pt x="5542284" y="0"/>
                </a:lnTo>
                <a:moveTo>
                  <a:pt x="440692" y="4988942"/>
                </a:moveTo>
                <a:lnTo>
                  <a:pt x="440692" y="0"/>
                </a:lnTo>
                <a:moveTo>
                  <a:pt x="5983101" y="271903"/>
                </a:moveTo>
                <a:lnTo>
                  <a:pt x="0" y="2719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32" name="Freeform 10532"/>
          <p:cNvSpPr/>
          <p:nvPr/>
        </p:nvSpPr>
        <p:spPr>
          <a:xfrm rot="-5400000" flipH="0" flipV="0">
            <a:off x="15925820" y="10087881"/>
            <a:ext cx="89923" cy="99066"/>
          </a:xfrm>
          <a:custGeom>
            <a:pathLst>
              <a:path w="553337" h="609600">
                <a:moveTo>
                  <a:pt x="0" y="553342"/>
                </a:moveTo>
                <a:lnTo>
                  <a:pt x="56263" y="609600"/>
                </a:lnTo>
                <a:lnTo>
                  <a:pt x="55333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33" name="Freeform 10533"/>
          <p:cNvSpPr/>
          <p:nvPr/>
        </p:nvSpPr>
        <p:spPr>
          <a:xfrm rot="-5400000" flipH="0" flipV="0">
            <a:off x="15925057" y="10077975"/>
            <a:ext cx="91450" cy="99066"/>
          </a:xfrm>
          <a:custGeom>
            <a:pathLst>
              <a:path w="562732" h="609600">
                <a:moveTo>
                  <a:pt x="0" y="609600"/>
                </a:moveTo>
                <a:lnTo>
                  <a:pt x="497074" y="0"/>
                </a:lnTo>
                <a:lnTo>
                  <a:pt x="562732" y="5638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34" name="Freeform 10534"/>
          <p:cNvSpPr/>
          <p:nvPr/>
        </p:nvSpPr>
        <p:spPr>
          <a:xfrm rot="-5400000" flipH="0" flipV="0">
            <a:off x="15925830" y="10906266"/>
            <a:ext cx="89903" cy="99066"/>
          </a:xfrm>
          <a:custGeom>
            <a:pathLst>
              <a:path w="553212" h="609600">
                <a:moveTo>
                  <a:pt x="553212" y="56387"/>
                </a:moveTo>
                <a:lnTo>
                  <a:pt x="496949" y="0"/>
                </a:lnTo>
                <a:lnTo>
                  <a:pt x="0" y="6096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35" name="Freeform 10535"/>
          <p:cNvSpPr/>
          <p:nvPr/>
        </p:nvSpPr>
        <p:spPr>
          <a:xfrm rot="-5400000" flipH="0" flipV="0">
            <a:off x="15925830" y="10915409"/>
            <a:ext cx="89903" cy="99066"/>
          </a:xfrm>
          <a:custGeom>
            <a:pathLst>
              <a:path w="553212" h="609600">
                <a:moveTo>
                  <a:pt x="553212" y="0"/>
                </a:moveTo>
                <a:lnTo>
                  <a:pt x="56263" y="609600"/>
                </a:lnTo>
                <a:lnTo>
                  <a:pt x="0" y="5533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36" name="Freeform 10536"/>
          <p:cNvSpPr/>
          <p:nvPr/>
        </p:nvSpPr>
        <p:spPr>
          <a:xfrm rot="-5400000" flipH="0" flipV="0">
            <a:off x="15891539" y="10558036"/>
            <a:ext cx="30463" cy="83814"/>
          </a:xfrm>
          <a:custGeom>
            <a:pathLst>
              <a:path w="187455" h="515745">
                <a:moveTo>
                  <a:pt x="187455" y="0"/>
                </a:moveTo>
                <a:lnTo>
                  <a:pt x="112526" y="65658"/>
                </a:lnTo>
                <a:lnTo>
                  <a:pt x="0" y="478278"/>
                </a:lnTo>
                <a:lnTo>
                  <a:pt x="0" y="497079"/>
                </a:lnTo>
                <a:lnTo>
                  <a:pt x="9270" y="506474"/>
                </a:lnTo>
                <a:lnTo>
                  <a:pt x="18671" y="506474"/>
                </a:lnTo>
                <a:lnTo>
                  <a:pt x="28066" y="515745"/>
                </a:lnTo>
                <a:lnTo>
                  <a:pt x="37467" y="515745"/>
                </a:lnTo>
                <a:lnTo>
                  <a:pt x="46862" y="506474"/>
                </a:lnTo>
                <a:lnTo>
                  <a:pt x="56263" y="4970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37" name="Freeform 10537"/>
          <p:cNvSpPr/>
          <p:nvPr/>
        </p:nvSpPr>
        <p:spPr>
          <a:xfrm rot="-5400000" flipH="0" flipV="0">
            <a:off x="15856495" y="10586992"/>
            <a:ext cx="31990" cy="27429"/>
          </a:xfrm>
          <a:custGeom>
            <a:pathLst>
              <a:path w="196850" h="168784">
                <a:moveTo>
                  <a:pt x="168783" y="0"/>
                </a:moveTo>
                <a:lnTo>
                  <a:pt x="168783" y="0"/>
                </a:lnTo>
                <a:lnTo>
                  <a:pt x="159382" y="9401"/>
                </a:lnTo>
                <a:lnTo>
                  <a:pt x="9395" y="112521"/>
                </a:lnTo>
                <a:lnTo>
                  <a:pt x="9395" y="121921"/>
                </a:lnTo>
                <a:lnTo>
                  <a:pt x="0" y="131192"/>
                </a:lnTo>
                <a:lnTo>
                  <a:pt x="0" y="140717"/>
                </a:lnTo>
                <a:lnTo>
                  <a:pt x="9395" y="149988"/>
                </a:lnTo>
                <a:lnTo>
                  <a:pt x="9395" y="159389"/>
                </a:lnTo>
                <a:lnTo>
                  <a:pt x="28066" y="168784"/>
                </a:lnTo>
                <a:lnTo>
                  <a:pt x="46862" y="159389"/>
                </a:lnTo>
                <a:lnTo>
                  <a:pt x="121921" y="103126"/>
                </a:lnTo>
                <a:lnTo>
                  <a:pt x="196850" y="37468"/>
                </a:lnTo>
                <a:lnTo>
                  <a:pt x="196850" y="9401"/>
                </a:lnTo>
                <a:lnTo>
                  <a:pt x="18744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38" name="Freeform 10538"/>
          <p:cNvSpPr/>
          <p:nvPr/>
        </p:nvSpPr>
        <p:spPr>
          <a:xfrm rot="-5400000" flipH="0" flipV="0">
            <a:off x="15891539" y="10510794"/>
            <a:ext cx="30463" cy="83814"/>
          </a:xfrm>
          <a:custGeom>
            <a:pathLst>
              <a:path w="187455" h="515745">
                <a:moveTo>
                  <a:pt x="187455" y="0"/>
                </a:moveTo>
                <a:lnTo>
                  <a:pt x="112521" y="65658"/>
                </a:lnTo>
                <a:lnTo>
                  <a:pt x="0" y="478278"/>
                </a:lnTo>
                <a:lnTo>
                  <a:pt x="0" y="497079"/>
                </a:lnTo>
                <a:lnTo>
                  <a:pt x="9271" y="506474"/>
                </a:lnTo>
                <a:lnTo>
                  <a:pt x="18672" y="506474"/>
                </a:lnTo>
                <a:lnTo>
                  <a:pt x="28067" y="515745"/>
                </a:lnTo>
                <a:lnTo>
                  <a:pt x="37468" y="515745"/>
                </a:lnTo>
                <a:lnTo>
                  <a:pt x="46863" y="506474"/>
                </a:lnTo>
                <a:lnTo>
                  <a:pt x="56263" y="4970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39" name="Freeform 10539"/>
          <p:cNvSpPr/>
          <p:nvPr/>
        </p:nvSpPr>
        <p:spPr>
          <a:xfrm rot="-5400000" flipH="0" flipV="0">
            <a:off x="15856495" y="10539749"/>
            <a:ext cx="31990" cy="27429"/>
          </a:xfrm>
          <a:custGeom>
            <a:pathLst>
              <a:path w="196850" h="168784">
                <a:moveTo>
                  <a:pt x="168778" y="0"/>
                </a:moveTo>
                <a:lnTo>
                  <a:pt x="168778" y="0"/>
                </a:lnTo>
                <a:lnTo>
                  <a:pt x="159383" y="9401"/>
                </a:lnTo>
                <a:lnTo>
                  <a:pt x="9395" y="112521"/>
                </a:lnTo>
                <a:lnTo>
                  <a:pt x="9395" y="121921"/>
                </a:lnTo>
                <a:lnTo>
                  <a:pt x="0" y="131192"/>
                </a:lnTo>
                <a:lnTo>
                  <a:pt x="0" y="140717"/>
                </a:lnTo>
                <a:lnTo>
                  <a:pt x="9395" y="149988"/>
                </a:lnTo>
                <a:lnTo>
                  <a:pt x="9395" y="159389"/>
                </a:lnTo>
                <a:lnTo>
                  <a:pt x="28067" y="168784"/>
                </a:lnTo>
                <a:lnTo>
                  <a:pt x="46863" y="159389"/>
                </a:lnTo>
                <a:lnTo>
                  <a:pt x="121916" y="103126"/>
                </a:lnTo>
                <a:lnTo>
                  <a:pt x="196850" y="37468"/>
                </a:lnTo>
                <a:lnTo>
                  <a:pt x="196850" y="9401"/>
                </a:lnTo>
                <a:lnTo>
                  <a:pt x="18745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40" name="Freeform 10540"/>
          <p:cNvSpPr/>
          <p:nvPr/>
        </p:nvSpPr>
        <p:spPr>
          <a:xfrm rot="-5400000" flipH="0" flipV="0">
            <a:off x="15871726" y="10463551"/>
            <a:ext cx="64000" cy="89903"/>
          </a:xfrm>
          <a:custGeom>
            <a:pathLst>
              <a:path w="393824" h="553213">
                <a:moveTo>
                  <a:pt x="365757" y="0"/>
                </a:moveTo>
                <a:lnTo>
                  <a:pt x="159382" y="0"/>
                </a:lnTo>
                <a:lnTo>
                  <a:pt x="140587" y="9401"/>
                </a:lnTo>
                <a:lnTo>
                  <a:pt x="131316" y="18672"/>
                </a:lnTo>
                <a:lnTo>
                  <a:pt x="75059" y="243843"/>
                </a:lnTo>
                <a:lnTo>
                  <a:pt x="75059" y="253238"/>
                </a:lnTo>
                <a:lnTo>
                  <a:pt x="84329" y="271909"/>
                </a:lnTo>
                <a:lnTo>
                  <a:pt x="215646" y="271909"/>
                </a:lnTo>
                <a:lnTo>
                  <a:pt x="234441" y="281304"/>
                </a:lnTo>
                <a:lnTo>
                  <a:pt x="253113" y="281304"/>
                </a:lnTo>
                <a:lnTo>
                  <a:pt x="262508" y="290705"/>
                </a:lnTo>
                <a:lnTo>
                  <a:pt x="271909" y="300100"/>
                </a:lnTo>
                <a:lnTo>
                  <a:pt x="271909" y="309501"/>
                </a:lnTo>
                <a:lnTo>
                  <a:pt x="281304" y="328172"/>
                </a:lnTo>
                <a:lnTo>
                  <a:pt x="281304" y="337567"/>
                </a:lnTo>
                <a:lnTo>
                  <a:pt x="271909" y="356363"/>
                </a:lnTo>
                <a:lnTo>
                  <a:pt x="262508" y="412626"/>
                </a:lnTo>
                <a:lnTo>
                  <a:pt x="253113" y="422021"/>
                </a:lnTo>
                <a:lnTo>
                  <a:pt x="253113" y="440817"/>
                </a:lnTo>
                <a:lnTo>
                  <a:pt x="243712" y="450088"/>
                </a:lnTo>
                <a:lnTo>
                  <a:pt x="234441" y="459488"/>
                </a:lnTo>
                <a:lnTo>
                  <a:pt x="225046" y="478284"/>
                </a:lnTo>
                <a:lnTo>
                  <a:pt x="215646" y="478284"/>
                </a:lnTo>
                <a:lnTo>
                  <a:pt x="196850" y="487679"/>
                </a:lnTo>
                <a:lnTo>
                  <a:pt x="187579" y="497080"/>
                </a:lnTo>
                <a:lnTo>
                  <a:pt x="9271" y="497080"/>
                </a:lnTo>
                <a:lnTo>
                  <a:pt x="0" y="506351"/>
                </a:lnTo>
                <a:lnTo>
                  <a:pt x="0" y="543942"/>
                </a:lnTo>
                <a:lnTo>
                  <a:pt x="9271" y="553213"/>
                </a:lnTo>
                <a:lnTo>
                  <a:pt x="178178" y="553213"/>
                </a:lnTo>
                <a:lnTo>
                  <a:pt x="196850" y="543942"/>
                </a:lnTo>
                <a:lnTo>
                  <a:pt x="206245" y="543942"/>
                </a:lnTo>
                <a:lnTo>
                  <a:pt x="225046" y="534547"/>
                </a:lnTo>
                <a:lnTo>
                  <a:pt x="234441" y="534547"/>
                </a:lnTo>
                <a:lnTo>
                  <a:pt x="243712" y="525146"/>
                </a:lnTo>
                <a:lnTo>
                  <a:pt x="253113" y="515746"/>
                </a:lnTo>
                <a:lnTo>
                  <a:pt x="262508" y="506351"/>
                </a:lnTo>
                <a:lnTo>
                  <a:pt x="281304" y="497080"/>
                </a:lnTo>
                <a:lnTo>
                  <a:pt x="290704" y="478284"/>
                </a:lnTo>
                <a:lnTo>
                  <a:pt x="290704" y="468883"/>
                </a:lnTo>
                <a:lnTo>
                  <a:pt x="299975" y="450088"/>
                </a:lnTo>
                <a:lnTo>
                  <a:pt x="309370" y="431422"/>
                </a:lnTo>
                <a:lnTo>
                  <a:pt x="318895" y="412626"/>
                </a:lnTo>
                <a:lnTo>
                  <a:pt x="328166" y="356363"/>
                </a:lnTo>
                <a:lnTo>
                  <a:pt x="337567" y="346968"/>
                </a:lnTo>
                <a:lnTo>
                  <a:pt x="337567" y="328172"/>
                </a:lnTo>
                <a:lnTo>
                  <a:pt x="328166" y="309501"/>
                </a:lnTo>
                <a:lnTo>
                  <a:pt x="328166" y="290705"/>
                </a:lnTo>
                <a:lnTo>
                  <a:pt x="318895" y="281304"/>
                </a:lnTo>
                <a:lnTo>
                  <a:pt x="318895" y="262508"/>
                </a:lnTo>
                <a:lnTo>
                  <a:pt x="299975" y="253238"/>
                </a:lnTo>
                <a:lnTo>
                  <a:pt x="290704" y="234442"/>
                </a:lnTo>
                <a:lnTo>
                  <a:pt x="271909" y="234442"/>
                </a:lnTo>
                <a:lnTo>
                  <a:pt x="262508" y="225047"/>
                </a:lnTo>
                <a:lnTo>
                  <a:pt x="140587" y="225047"/>
                </a:lnTo>
                <a:lnTo>
                  <a:pt x="178178" y="56263"/>
                </a:lnTo>
                <a:lnTo>
                  <a:pt x="375028" y="56263"/>
                </a:lnTo>
                <a:lnTo>
                  <a:pt x="384429" y="46863"/>
                </a:lnTo>
                <a:lnTo>
                  <a:pt x="393824" y="28067"/>
                </a:lnTo>
                <a:lnTo>
                  <a:pt x="384429" y="9401"/>
                </a:lnTo>
                <a:lnTo>
                  <a:pt x="37502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41" name="Freeform 10541"/>
          <p:cNvSpPr/>
          <p:nvPr/>
        </p:nvSpPr>
        <p:spPr>
          <a:xfrm rot="-5400000" flipH="0" flipV="0">
            <a:off x="16172714" y="10668526"/>
            <a:ext cx="1783097" cy="755899"/>
          </a:xfrm>
          <a:custGeom>
            <a:pathLst>
              <a:path w="10972162" h="4651375">
                <a:moveTo>
                  <a:pt x="5879970" y="440692"/>
                </a:moveTo>
                <a:lnTo>
                  <a:pt x="0" y="440692"/>
                </a:lnTo>
                <a:moveTo>
                  <a:pt x="10972162" y="4210558"/>
                </a:moveTo>
                <a:lnTo>
                  <a:pt x="0" y="4210558"/>
                </a:lnTo>
                <a:moveTo>
                  <a:pt x="272033" y="0"/>
                </a:moveTo>
                <a:lnTo>
                  <a:pt x="272033" y="465137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42" name="Freeform 10542"/>
          <p:cNvSpPr/>
          <p:nvPr/>
        </p:nvSpPr>
        <p:spPr>
          <a:xfrm rot="-5400000" flipH="0" flipV="0">
            <a:off x="16713731" y="11848090"/>
            <a:ext cx="99066" cy="89924"/>
          </a:xfrm>
          <a:custGeom>
            <a:pathLst>
              <a:path w="609600" h="553343">
                <a:moveTo>
                  <a:pt x="553337" y="553343"/>
                </a:moveTo>
                <a:lnTo>
                  <a:pt x="609600" y="49707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43" name="Freeform 10543"/>
          <p:cNvSpPr/>
          <p:nvPr/>
        </p:nvSpPr>
        <p:spPr>
          <a:xfrm rot="-5400000" flipH="0" flipV="0">
            <a:off x="16704589" y="11848090"/>
            <a:ext cx="99066" cy="89923"/>
          </a:xfrm>
          <a:custGeom>
            <a:pathLst>
              <a:path w="609600" h="553336">
                <a:moveTo>
                  <a:pt x="609600" y="553336"/>
                </a:moveTo>
                <a:lnTo>
                  <a:pt x="0" y="56257"/>
                </a:lnTo>
                <a:lnTo>
                  <a:pt x="5625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44" name="Freeform 10544"/>
          <p:cNvSpPr/>
          <p:nvPr/>
        </p:nvSpPr>
        <p:spPr>
          <a:xfrm rot="-5400000" flipH="0" flipV="0">
            <a:off x="17316480" y="11847337"/>
            <a:ext cx="99066" cy="91429"/>
          </a:xfrm>
          <a:custGeom>
            <a:pathLst>
              <a:path w="609600" h="562608">
                <a:moveTo>
                  <a:pt x="56257" y="0"/>
                </a:moveTo>
                <a:lnTo>
                  <a:pt x="0" y="65534"/>
                </a:lnTo>
                <a:lnTo>
                  <a:pt x="609600" y="56260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45" name="Freeform 10545"/>
          <p:cNvSpPr/>
          <p:nvPr/>
        </p:nvSpPr>
        <p:spPr>
          <a:xfrm rot="-5400000" flipH="0" flipV="0">
            <a:off x="17326377" y="11848090"/>
            <a:ext cx="99066" cy="89923"/>
          </a:xfrm>
          <a:custGeom>
            <a:pathLst>
              <a:path w="609600" h="553337">
                <a:moveTo>
                  <a:pt x="0" y="0"/>
                </a:moveTo>
                <a:lnTo>
                  <a:pt x="609600" y="497074"/>
                </a:lnTo>
                <a:lnTo>
                  <a:pt x="553337" y="55333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46" name="Freeform 10546"/>
          <p:cNvSpPr/>
          <p:nvPr/>
        </p:nvSpPr>
        <p:spPr>
          <a:xfrm rot="-5400000" flipH="0" flipV="0">
            <a:off x="17019291" y="11829041"/>
            <a:ext cx="38099" cy="30483"/>
          </a:xfrm>
          <a:custGeom>
            <a:pathLst>
              <a:path w="234442" h="187579">
                <a:moveTo>
                  <a:pt x="234442" y="168908"/>
                </a:moveTo>
                <a:lnTo>
                  <a:pt x="234442" y="56263"/>
                </a:lnTo>
                <a:lnTo>
                  <a:pt x="234442" y="65658"/>
                </a:lnTo>
                <a:lnTo>
                  <a:pt x="225041" y="84454"/>
                </a:lnTo>
                <a:lnTo>
                  <a:pt x="225041" y="103250"/>
                </a:lnTo>
                <a:lnTo>
                  <a:pt x="215646" y="112650"/>
                </a:lnTo>
                <a:lnTo>
                  <a:pt x="206245" y="121921"/>
                </a:lnTo>
                <a:lnTo>
                  <a:pt x="196850" y="121921"/>
                </a:lnTo>
                <a:lnTo>
                  <a:pt x="178179" y="131316"/>
                </a:lnTo>
                <a:lnTo>
                  <a:pt x="168784" y="131316"/>
                </a:lnTo>
                <a:lnTo>
                  <a:pt x="149988" y="121921"/>
                </a:lnTo>
                <a:lnTo>
                  <a:pt x="93725" y="112650"/>
                </a:lnTo>
                <a:lnTo>
                  <a:pt x="84330" y="103250"/>
                </a:lnTo>
                <a:lnTo>
                  <a:pt x="65659" y="103250"/>
                </a:lnTo>
                <a:lnTo>
                  <a:pt x="56258" y="93855"/>
                </a:lnTo>
                <a:lnTo>
                  <a:pt x="46863" y="84454"/>
                </a:lnTo>
                <a:lnTo>
                  <a:pt x="28067" y="75059"/>
                </a:lnTo>
                <a:lnTo>
                  <a:pt x="28067" y="65658"/>
                </a:lnTo>
                <a:lnTo>
                  <a:pt x="18666" y="46862"/>
                </a:lnTo>
                <a:lnTo>
                  <a:pt x="9395" y="37591"/>
                </a:lnTo>
                <a:lnTo>
                  <a:pt x="9395" y="0"/>
                </a:lnTo>
                <a:lnTo>
                  <a:pt x="0" y="121921"/>
                </a:lnTo>
                <a:lnTo>
                  <a:pt x="9395" y="131316"/>
                </a:lnTo>
                <a:lnTo>
                  <a:pt x="28067" y="140717"/>
                </a:lnTo>
                <a:lnTo>
                  <a:pt x="37462" y="150112"/>
                </a:lnTo>
                <a:lnTo>
                  <a:pt x="56258" y="150112"/>
                </a:lnTo>
                <a:lnTo>
                  <a:pt x="74929" y="159513"/>
                </a:lnTo>
                <a:lnTo>
                  <a:pt x="93725" y="168908"/>
                </a:lnTo>
                <a:lnTo>
                  <a:pt x="149988" y="178178"/>
                </a:lnTo>
                <a:lnTo>
                  <a:pt x="159383" y="187579"/>
                </a:lnTo>
                <a:lnTo>
                  <a:pt x="187450" y="187579"/>
                </a:lnTo>
                <a:lnTo>
                  <a:pt x="206245" y="178178"/>
                </a:lnTo>
                <a:lnTo>
                  <a:pt x="225041" y="17817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47" name="Freeform 10547"/>
          <p:cNvSpPr/>
          <p:nvPr/>
        </p:nvSpPr>
        <p:spPr>
          <a:xfrm rot="-5400000" flipH="0" flipV="0">
            <a:off x="17014719" y="11789425"/>
            <a:ext cx="28956" cy="27429"/>
          </a:xfrm>
          <a:custGeom>
            <a:pathLst>
              <a:path w="178179" h="168783">
                <a:moveTo>
                  <a:pt x="178179" y="46862"/>
                </a:moveTo>
                <a:lnTo>
                  <a:pt x="168784" y="37461"/>
                </a:lnTo>
                <a:lnTo>
                  <a:pt x="159383" y="28190"/>
                </a:lnTo>
                <a:lnTo>
                  <a:pt x="140587" y="18795"/>
                </a:lnTo>
                <a:lnTo>
                  <a:pt x="121921" y="9395"/>
                </a:lnTo>
                <a:lnTo>
                  <a:pt x="103126" y="9395"/>
                </a:lnTo>
                <a:lnTo>
                  <a:pt x="84454" y="0"/>
                </a:lnTo>
                <a:lnTo>
                  <a:pt x="28197" y="0"/>
                </a:lnTo>
                <a:lnTo>
                  <a:pt x="9401" y="9395"/>
                </a:lnTo>
                <a:lnTo>
                  <a:pt x="0" y="9395"/>
                </a:lnTo>
                <a:lnTo>
                  <a:pt x="0" y="121921"/>
                </a:lnTo>
                <a:lnTo>
                  <a:pt x="0" y="112520"/>
                </a:lnTo>
                <a:lnTo>
                  <a:pt x="9401" y="93724"/>
                </a:lnTo>
                <a:lnTo>
                  <a:pt x="9401" y="84453"/>
                </a:lnTo>
                <a:lnTo>
                  <a:pt x="18796" y="65658"/>
                </a:lnTo>
                <a:lnTo>
                  <a:pt x="28197" y="56257"/>
                </a:lnTo>
                <a:lnTo>
                  <a:pt x="93725" y="56257"/>
                </a:lnTo>
                <a:lnTo>
                  <a:pt x="112521" y="65658"/>
                </a:lnTo>
                <a:lnTo>
                  <a:pt x="121921" y="75053"/>
                </a:lnTo>
                <a:lnTo>
                  <a:pt x="131316" y="84453"/>
                </a:lnTo>
                <a:lnTo>
                  <a:pt x="149988" y="93724"/>
                </a:lnTo>
                <a:lnTo>
                  <a:pt x="159383" y="103125"/>
                </a:lnTo>
                <a:lnTo>
                  <a:pt x="159383" y="112520"/>
                </a:lnTo>
                <a:lnTo>
                  <a:pt x="168784" y="131316"/>
                </a:lnTo>
                <a:lnTo>
                  <a:pt x="168784" y="1687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48" name="Freeform 10548"/>
          <p:cNvSpPr/>
          <p:nvPr/>
        </p:nvSpPr>
        <p:spPr>
          <a:xfrm rot="-5400000" flipH="0" flipV="0">
            <a:off x="16988065" y="11796286"/>
            <a:ext cx="89903" cy="59419"/>
          </a:xfrm>
          <a:custGeom>
            <a:pathLst>
              <a:path w="553213" h="365633">
                <a:moveTo>
                  <a:pt x="553213" y="253107"/>
                </a:moveTo>
                <a:lnTo>
                  <a:pt x="553213" y="206245"/>
                </a:lnTo>
                <a:lnTo>
                  <a:pt x="543812" y="196850"/>
                </a:lnTo>
                <a:lnTo>
                  <a:pt x="543812" y="178054"/>
                </a:lnTo>
                <a:lnTo>
                  <a:pt x="534417" y="159382"/>
                </a:lnTo>
                <a:lnTo>
                  <a:pt x="525016" y="149982"/>
                </a:lnTo>
                <a:lnTo>
                  <a:pt x="525016" y="140587"/>
                </a:lnTo>
                <a:lnTo>
                  <a:pt x="515746" y="131186"/>
                </a:lnTo>
                <a:lnTo>
                  <a:pt x="506345" y="121791"/>
                </a:lnTo>
                <a:lnTo>
                  <a:pt x="496950" y="243712"/>
                </a:lnTo>
                <a:lnTo>
                  <a:pt x="496950" y="262508"/>
                </a:lnTo>
                <a:lnTo>
                  <a:pt x="487549" y="281304"/>
                </a:lnTo>
                <a:lnTo>
                  <a:pt x="487549" y="290699"/>
                </a:lnTo>
                <a:lnTo>
                  <a:pt x="478154" y="299969"/>
                </a:lnTo>
                <a:lnTo>
                  <a:pt x="459482" y="309370"/>
                </a:lnTo>
                <a:lnTo>
                  <a:pt x="431292" y="309370"/>
                </a:lnTo>
                <a:lnTo>
                  <a:pt x="412620" y="299969"/>
                </a:lnTo>
                <a:lnTo>
                  <a:pt x="393824" y="299969"/>
                </a:lnTo>
                <a:lnTo>
                  <a:pt x="375029" y="290699"/>
                </a:lnTo>
                <a:lnTo>
                  <a:pt x="365634" y="281304"/>
                </a:lnTo>
                <a:lnTo>
                  <a:pt x="356363" y="271903"/>
                </a:lnTo>
                <a:lnTo>
                  <a:pt x="346962" y="262508"/>
                </a:lnTo>
                <a:lnTo>
                  <a:pt x="337567" y="243712"/>
                </a:lnTo>
                <a:lnTo>
                  <a:pt x="337567" y="215646"/>
                </a:lnTo>
                <a:lnTo>
                  <a:pt x="328166" y="196850"/>
                </a:lnTo>
                <a:lnTo>
                  <a:pt x="328166" y="84324"/>
                </a:lnTo>
                <a:lnTo>
                  <a:pt x="309371" y="103119"/>
                </a:lnTo>
                <a:lnTo>
                  <a:pt x="309371" y="84324"/>
                </a:lnTo>
                <a:lnTo>
                  <a:pt x="300100" y="74929"/>
                </a:lnTo>
                <a:lnTo>
                  <a:pt x="290699" y="65528"/>
                </a:lnTo>
                <a:lnTo>
                  <a:pt x="271903" y="56133"/>
                </a:lnTo>
                <a:lnTo>
                  <a:pt x="262508" y="46862"/>
                </a:lnTo>
                <a:lnTo>
                  <a:pt x="243712" y="37461"/>
                </a:lnTo>
                <a:lnTo>
                  <a:pt x="234312" y="28066"/>
                </a:lnTo>
                <a:lnTo>
                  <a:pt x="215646" y="18666"/>
                </a:lnTo>
                <a:lnTo>
                  <a:pt x="196850" y="18666"/>
                </a:lnTo>
                <a:lnTo>
                  <a:pt x="140587" y="0"/>
                </a:lnTo>
                <a:lnTo>
                  <a:pt x="74929" y="0"/>
                </a:lnTo>
                <a:lnTo>
                  <a:pt x="56257" y="9271"/>
                </a:lnTo>
                <a:lnTo>
                  <a:pt x="46862" y="18666"/>
                </a:lnTo>
                <a:lnTo>
                  <a:pt x="28067" y="28066"/>
                </a:lnTo>
                <a:lnTo>
                  <a:pt x="18666" y="46862"/>
                </a:lnTo>
                <a:lnTo>
                  <a:pt x="9395" y="56133"/>
                </a:lnTo>
                <a:lnTo>
                  <a:pt x="0" y="74929"/>
                </a:lnTo>
                <a:lnTo>
                  <a:pt x="0" y="149982"/>
                </a:lnTo>
                <a:lnTo>
                  <a:pt x="9395" y="168653"/>
                </a:lnTo>
                <a:lnTo>
                  <a:pt x="9395" y="187449"/>
                </a:lnTo>
                <a:lnTo>
                  <a:pt x="18666" y="196850"/>
                </a:lnTo>
                <a:lnTo>
                  <a:pt x="28067" y="215646"/>
                </a:lnTo>
                <a:lnTo>
                  <a:pt x="28067" y="225041"/>
                </a:lnTo>
                <a:lnTo>
                  <a:pt x="37462" y="234441"/>
                </a:lnTo>
                <a:lnTo>
                  <a:pt x="46862" y="243712"/>
                </a:lnTo>
                <a:lnTo>
                  <a:pt x="56257" y="121791"/>
                </a:lnTo>
                <a:lnTo>
                  <a:pt x="56257" y="93724"/>
                </a:lnTo>
                <a:lnTo>
                  <a:pt x="65528" y="84324"/>
                </a:lnTo>
                <a:lnTo>
                  <a:pt x="65528" y="65528"/>
                </a:lnTo>
                <a:lnTo>
                  <a:pt x="84324" y="56133"/>
                </a:lnTo>
                <a:lnTo>
                  <a:pt x="140587" y="56133"/>
                </a:lnTo>
                <a:lnTo>
                  <a:pt x="196850" y="74929"/>
                </a:lnTo>
                <a:lnTo>
                  <a:pt x="215646" y="84324"/>
                </a:lnTo>
                <a:lnTo>
                  <a:pt x="234312" y="84324"/>
                </a:lnTo>
                <a:lnTo>
                  <a:pt x="243712" y="93724"/>
                </a:lnTo>
                <a:lnTo>
                  <a:pt x="253107" y="112390"/>
                </a:lnTo>
                <a:lnTo>
                  <a:pt x="262508" y="121791"/>
                </a:lnTo>
                <a:lnTo>
                  <a:pt x="271903" y="131186"/>
                </a:lnTo>
                <a:lnTo>
                  <a:pt x="271903" y="168653"/>
                </a:lnTo>
                <a:lnTo>
                  <a:pt x="281304" y="178054"/>
                </a:lnTo>
                <a:lnTo>
                  <a:pt x="281304" y="290699"/>
                </a:lnTo>
                <a:lnTo>
                  <a:pt x="300100" y="281304"/>
                </a:lnTo>
                <a:lnTo>
                  <a:pt x="300100" y="290699"/>
                </a:lnTo>
                <a:lnTo>
                  <a:pt x="309371" y="299969"/>
                </a:lnTo>
                <a:lnTo>
                  <a:pt x="318771" y="309370"/>
                </a:lnTo>
                <a:lnTo>
                  <a:pt x="337567" y="318765"/>
                </a:lnTo>
                <a:lnTo>
                  <a:pt x="346962" y="328166"/>
                </a:lnTo>
                <a:lnTo>
                  <a:pt x="365634" y="337561"/>
                </a:lnTo>
                <a:lnTo>
                  <a:pt x="375029" y="346962"/>
                </a:lnTo>
                <a:lnTo>
                  <a:pt x="393824" y="356232"/>
                </a:lnTo>
                <a:lnTo>
                  <a:pt x="412620" y="365633"/>
                </a:lnTo>
                <a:lnTo>
                  <a:pt x="450087" y="365633"/>
                </a:lnTo>
                <a:lnTo>
                  <a:pt x="468753" y="365633"/>
                </a:lnTo>
                <a:lnTo>
                  <a:pt x="478154" y="356232"/>
                </a:lnTo>
                <a:lnTo>
                  <a:pt x="496950" y="356232"/>
                </a:lnTo>
                <a:lnTo>
                  <a:pt x="515746" y="346962"/>
                </a:lnTo>
                <a:lnTo>
                  <a:pt x="525016" y="337561"/>
                </a:lnTo>
                <a:lnTo>
                  <a:pt x="525016" y="328166"/>
                </a:lnTo>
                <a:lnTo>
                  <a:pt x="534417" y="318765"/>
                </a:lnTo>
                <a:lnTo>
                  <a:pt x="543812" y="299969"/>
                </a:lnTo>
                <a:lnTo>
                  <a:pt x="553213" y="290699"/>
                </a:lnTo>
                <a:lnTo>
                  <a:pt x="553213" y="27190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49" name="Freeform 10549"/>
          <p:cNvSpPr/>
          <p:nvPr/>
        </p:nvSpPr>
        <p:spPr>
          <a:xfrm rot="-5400000" flipH="0" flipV="0">
            <a:off x="17051312" y="11793985"/>
            <a:ext cx="89903" cy="64021"/>
          </a:xfrm>
          <a:custGeom>
            <a:pathLst>
              <a:path w="553213" h="393954">
                <a:moveTo>
                  <a:pt x="553213" y="365758"/>
                </a:moveTo>
                <a:lnTo>
                  <a:pt x="553213" y="159513"/>
                </a:lnTo>
                <a:lnTo>
                  <a:pt x="543812" y="140717"/>
                </a:lnTo>
                <a:lnTo>
                  <a:pt x="534417" y="131316"/>
                </a:lnTo>
                <a:lnTo>
                  <a:pt x="309371" y="75059"/>
                </a:lnTo>
                <a:lnTo>
                  <a:pt x="300100" y="75059"/>
                </a:lnTo>
                <a:lnTo>
                  <a:pt x="281304" y="84330"/>
                </a:lnTo>
                <a:lnTo>
                  <a:pt x="281304" y="215646"/>
                </a:lnTo>
                <a:lnTo>
                  <a:pt x="271903" y="234442"/>
                </a:lnTo>
                <a:lnTo>
                  <a:pt x="271903" y="253238"/>
                </a:lnTo>
                <a:lnTo>
                  <a:pt x="262508" y="262638"/>
                </a:lnTo>
                <a:lnTo>
                  <a:pt x="253107" y="271909"/>
                </a:lnTo>
                <a:lnTo>
                  <a:pt x="243712" y="271909"/>
                </a:lnTo>
                <a:lnTo>
                  <a:pt x="225041" y="281304"/>
                </a:lnTo>
                <a:lnTo>
                  <a:pt x="215646" y="281304"/>
                </a:lnTo>
                <a:lnTo>
                  <a:pt x="196850" y="271909"/>
                </a:lnTo>
                <a:lnTo>
                  <a:pt x="140587" y="262638"/>
                </a:lnTo>
                <a:lnTo>
                  <a:pt x="131192" y="253238"/>
                </a:lnTo>
                <a:lnTo>
                  <a:pt x="112521" y="253238"/>
                </a:lnTo>
                <a:lnTo>
                  <a:pt x="103120" y="243843"/>
                </a:lnTo>
                <a:lnTo>
                  <a:pt x="93725" y="234442"/>
                </a:lnTo>
                <a:lnTo>
                  <a:pt x="74929" y="225047"/>
                </a:lnTo>
                <a:lnTo>
                  <a:pt x="74929" y="215646"/>
                </a:lnTo>
                <a:lnTo>
                  <a:pt x="65528" y="196980"/>
                </a:lnTo>
                <a:lnTo>
                  <a:pt x="56257" y="187579"/>
                </a:lnTo>
                <a:lnTo>
                  <a:pt x="56257" y="9401"/>
                </a:lnTo>
                <a:lnTo>
                  <a:pt x="46862" y="0"/>
                </a:lnTo>
                <a:lnTo>
                  <a:pt x="9395" y="0"/>
                </a:lnTo>
                <a:lnTo>
                  <a:pt x="0" y="9401"/>
                </a:lnTo>
                <a:lnTo>
                  <a:pt x="0" y="178179"/>
                </a:lnTo>
                <a:lnTo>
                  <a:pt x="9395" y="196980"/>
                </a:lnTo>
                <a:lnTo>
                  <a:pt x="9395" y="206375"/>
                </a:lnTo>
                <a:lnTo>
                  <a:pt x="18666" y="225047"/>
                </a:lnTo>
                <a:lnTo>
                  <a:pt x="18666" y="234442"/>
                </a:lnTo>
                <a:lnTo>
                  <a:pt x="28067" y="243843"/>
                </a:lnTo>
                <a:lnTo>
                  <a:pt x="37462" y="253238"/>
                </a:lnTo>
                <a:lnTo>
                  <a:pt x="46862" y="262638"/>
                </a:lnTo>
                <a:lnTo>
                  <a:pt x="56257" y="281304"/>
                </a:lnTo>
                <a:lnTo>
                  <a:pt x="74929" y="290705"/>
                </a:lnTo>
                <a:lnTo>
                  <a:pt x="84324" y="290705"/>
                </a:lnTo>
                <a:lnTo>
                  <a:pt x="103120" y="300100"/>
                </a:lnTo>
                <a:lnTo>
                  <a:pt x="121791" y="309501"/>
                </a:lnTo>
                <a:lnTo>
                  <a:pt x="140587" y="318896"/>
                </a:lnTo>
                <a:lnTo>
                  <a:pt x="196850" y="328166"/>
                </a:lnTo>
                <a:lnTo>
                  <a:pt x="206245" y="337567"/>
                </a:lnTo>
                <a:lnTo>
                  <a:pt x="225041" y="337567"/>
                </a:lnTo>
                <a:lnTo>
                  <a:pt x="243712" y="328166"/>
                </a:lnTo>
                <a:lnTo>
                  <a:pt x="262508" y="328166"/>
                </a:lnTo>
                <a:lnTo>
                  <a:pt x="271903" y="318896"/>
                </a:lnTo>
                <a:lnTo>
                  <a:pt x="290699" y="318896"/>
                </a:lnTo>
                <a:lnTo>
                  <a:pt x="300100" y="300100"/>
                </a:lnTo>
                <a:lnTo>
                  <a:pt x="318771" y="290705"/>
                </a:lnTo>
                <a:lnTo>
                  <a:pt x="318771" y="271909"/>
                </a:lnTo>
                <a:lnTo>
                  <a:pt x="328166" y="262638"/>
                </a:lnTo>
                <a:lnTo>
                  <a:pt x="328166" y="140717"/>
                </a:lnTo>
                <a:lnTo>
                  <a:pt x="496950" y="178179"/>
                </a:lnTo>
                <a:lnTo>
                  <a:pt x="496950" y="375159"/>
                </a:lnTo>
                <a:lnTo>
                  <a:pt x="506345" y="384429"/>
                </a:lnTo>
                <a:lnTo>
                  <a:pt x="525016" y="393954"/>
                </a:lnTo>
                <a:lnTo>
                  <a:pt x="543812" y="384429"/>
                </a:lnTo>
                <a:lnTo>
                  <a:pt x="553213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50" name="Freeform 10550"/>
          <p:cNvSpPr/>
          <p:nvPr/>
        </p:nvSpPr>
        <p:spPr>
          <a:xfrm rot="-5400000" flipH="0" flipV="0">
            <a:off x="17001769" y="10452117"/>
            <a:ext cx="1783097" cy="1188717"/>
          </a:xfrm>
          <a:custGeom>
            <a:pathLst>
              <a:path w="10972162" h="7314691">
                <a:moveTo>
                  <a:pt x="10972162" y="440686"/>
                </a:moveTo>
                <a:lnTo>
                  <a:pt x="0" y="440686"/>
                </a:lnTo>
                <a:moveTo>
                  <a:pt x="5879970" y="6864474"/>
                </a:moveTo>
                <a:lnTo>
                  <a:pt x="0" y="6864474"/>
                </a:lnTo>
                <a:moveTo>
                  <a:pt x="272033" y="0"/>
                </a:moveTo>
                <a:lnTo>
                  <a:pt x="272033" y="73146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51" name="Freeform 10551"/>
          <p:cNvSpPr/>
          <p:nvPr/>
        </p:nvSpPr>
        <p:spPr>
          <a:xfrm rot="-5400000" flipH="0" flipV="0">
            <a:off x="17326377" y="11848090"/>
            <a:ext cx="99066" cy="89923"/>
          </a:xfrm>
          <a:custGeom>
            <a:pathLst>
              <a:path w="609600" h="553337">
                <a:moveTo>
                  <a:pt x="553337" y="553337"/>
                </a:moveTo>
                <a:lnTo>
                  <a:pt x="609600" y="49707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52" name="Freeform 10552"/>
          <p:cNvSpPr/>
          <p:nvPr/>
        </p:nvSpPr>
        <p:spPr>
          <a:xfrm rot="-5400000" flipH="0" flipV="0">
            <a:off x="17316480" y="11847337"/>
            <a:ext cx="99066" cy="91429"/>
          </a:xfrm>
          <a:custGeom>
            <a:pathLst>
              <a:path w="609600" h="562608">
                <a:moveTo>
                  <a:pt x="609600" y="562608"/>
                </a:moveTo>
                <a:lnTo>
                  <a:pt x="0" y="65534"/>
                </a:lnTo>
                <a:lnTo>
                  <a:pt x="5625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53" name="Freeform 10553"/>
          <p:cNvSpPr/>
          <p:nvPr/>
        </p:nvSpPr>
        <p:spPr>
          <a:xfrm rot="-5400000" flipH="0" flipV="0">
            <a:off x="18361170" y="11848090"/>
            <a:ext cx="99066" cy="89923"/>
          </a:xfrm>
          <a:custGeom>
            <a:pathLst>
              <a:path w="609600" h="553337">
                <a:moveTo>
                  <a:pt x="56257" y="0"/>
                </a:moveTo>
                <a:lnTo>
                  <a:pt x="0" y="56388"/>
                </a:lnTo>
                <a:lnTo>
                  <a:pt x="609600" y="55333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54" name="Freeform 10554"/>
          <p:cNvSpPr/>
          <p:nvPr/>
        </p:nvSpPr>
        <p:spPr>
          <a:xfrm rot="-5400000" flipH="0" flipV="0">
            <a:off x="18370323" y="11848101"/>
            <a:ext cx="99066" cy="89903"/>
          </a:xfrm>
          <a:custGeom>
            <a:pathLst>
              <a:path w="609600" h="553212">
                <a:moveTo>
                  <a:pt x="0" y="0"/>
                </a:moveTo>
                <a:lnTo>
                  <a:pt x="609600" y="496949"/>
                </a:lnTo>
                <a:lnTo>
                  <a:pt x="553337" y="5532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55" name="Freeform 10555"/>
          <p:cNvSpPr/>
          <p:nvPr/>
        </p:nvSpPr>
        <p:spPr>
          <a:xfrm rot="-5400000" flipH="0" flipV="0">
            <a:off x="17784343" y="11813799"/>
            <a:ext cx="83814" cy="30483"/>
          </a:xfrm>
          <a:custGeom>
            <a:pathLst>
              <a:path w="515746" h="187579">
                <a:moveTo>
                  <a:pt x="515746" y="187579"/>
                </a:moveTo>
                <a:lnTo>
                  <a:pt x="450087" y="112526"/>
                </a:lnTo>
                <a:lnTo>
                  <a:pt x="37462" y="0"/>
                </a:lnTo>
                <a:lnTo>
                  <a:pt x="18666" y="0"/>
                </a:lnTo>
                <a:lnTo>
                  <a:pt x="9395" y="9401"/>
                </a:lnTo>
                <a:lnTo>
                  <a:pt x="9395" y="18796"/>
                </a:lnTo>
                <a:lnTo>
                  <a:pt x="0" y="28197"/>
                </a:lnTo>
                <a:lnTo>
                  <a:pt x="0" y="37467"/>
                </a:lnTo>
                <a:lnTo>
                  <a:pt x="9395" y="46868"/>
                </a:lnTo>
                <a:lnTo>
                  <a:pt x="18666" y="562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56" name="Freeform 10556"/>
          <p:cNvSpPr/>
          <p:nvPr/>
        </p:nvSpPr>
        <p:spPr>
          <a:xfrm rot="-5400000" flipH="0" flipV="0">
            <a:off x="17811771" y="11778754"/>
            <a:ext cx="27429" cy="32010"/>
          </a:xfrm>
          <a:custGeom>
            <a:pathLst>
              <a:path w="168784" h="196974">
                <a:moveTo>
                  <a:pt x="168784" y="168908"/>
                </a:moveTo>
                <a:lnTo>
                  <a:pt x="168784" y="168908"/>
                </a:lnTo>
                <a:lnTo>
                  <a:pt x="159383" y="159513"/>
                </a:lnTo>
                <a:lnTo>
                  <a:pt x="56258" y="9395"/>
                </a:lnTo>
                <a:lnTo>
                  <a:pt x="46863" y="9395"/>
                </a:lnTo>
                <a:lnTo>
                  <a:pt x="37462" y="0"/>
                </a:lnTo>
                <a:lnTo>
                  <a:pt x="28191" y="0"/>
                </a:lnTo>
                <a:lnTo>
                  <a:pt x="18796" y="9395"/>
                </a:lnTo>
                <a:lnTo>
                  <a:pt x="9395" y="9395"/>
                </a:lnTo>
                <a:lnTo>
                  <a:pt x="0" y="28191"/>
                </a:lnTo>
                <a:lnTo>
                  <a:pt x="9395" y="46862"/>
                </a:lnTo>
                <a:lnTo>
                  <a:pt x="65658" y="121921"/>
                </a:lnTo>
                <a:lnTo>
                  <a:pt x="131317" y="196974"/>
                </a:lnTo>
                <a:lnTo>
                  <a:pt x="159383" y="196974"/>
                </a:lnTo>
                <a:lnTo>
                  <a:pt x="168784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57" name="Freeform 10557"/>
          <p:cNvSpPr/>
          <p:nvPr/>
        </p:nvSpPr>
        <p:spPr>
          <a:xfrm rot="-5400000" flipH="0" flipV="0">
            <a:off x="17865113" y="11816843"/>
            <a:ext cx="18285" cy="35064"/>
          </a:xfrm>
          <a:custGeom>
            <a:pathLst>
              <a:path w="112520" h="215770">
                <a:moveTo>
                  <a:pt x="112520" y="187579"/>
                </a:moveTo>
                <a:lnTo>
                  <a:pt x="112520" y="178178"/>
                </a:lnTo>
                <a:lnTo>
                  <a:pt x="103119" y="168907"/>
                </a:lnTo>
                <a:lnTo>
                  <a:pt x="84323" y="159507"/>
                </a:lnTo>
                <a:lnTo>
                  <a:pt x="0" y="131316"/>
                </a:lnTo>
                <a:lnTo>
                  <a:pt x="0" y="0"/>
                </a:lnTo>
                <a:lnTo>
                  <a:pt x="0" y="187579"/>
                </a:lnTo>
                <a:lnTo>
                  <a:pt x="74928" y="215770"/>
                </a:lnTo>
                <a:lnTo>
                  <a:pt x="84323" y="215770"/>
                </a:lnTo>
                <a:lnTo>
                  <a:pt x="93724" y="206375"/>
                </a:lnTo>
                <a:lnTo>
                  <a:pt x="103119" y="19697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58" name="Freeform 10558"/>
          <p:cNvSpPr/>
          <p:nvPr/>
        </p:nvSpPr>
        <p:spPr>
          <a:xfrm rot="-5400000" flipH="0" flipV="0">
            <a:off x="17827788" y="11797803"/>
            <a:ext cx="89903" cy="56386"/>
          </a:xfrm>
          <a:custGeom>
            <a:pathLst>
              <a:path w="553213" h="346968">
                <a:moveTo>
                  <a:pt x="553213" y="243842"/>
                </a:moveTo>
                <a:lnTo>
                  <a:pt x="553213" y="234442"/>
                </a:lnTo>
                <a:lnTo>
                  <a:pt x="543812" y="225047"/>
                </a:lnTo>
                <a:lnTo>
                  <a:pt x="149988" y="9401"/>
                </a:lnTo>
                <a:lnTo>
                  <a:pt x="140587" y="0"/>
                </a:lnTo>
                <a:lnTo>
                  <a:pt x="131192" y="0"/>
                </a:lnTo>
                <a:lnTo>
                  <a:pt x="121791" y="9401"/>
                </a:lnTo>
                <a:lnTo>
                  <a:pt x="112521" y="9401"/>
                </a:lnTo>
                <a:lnTo>
                  <a:pt x="112521" y="196850"/>
                </a:lnTo>
                <a:lnTo>
                  <a:pt x="37462" y="178184"/>
                </a:lnTo>
                <a:lnTo>
                  <a:pt x="28067" y="168784"/>
                </a:lnTo>
                <a:lnTo>
                  <a:pt x="9395" y="178184"/>
                </a:lnTo>
                <a:lnTo>
                  <a:pt x="0" y="187579"/>
                </a:lnTo>
                <a:lnTo>
                  <a:pt x="0" y="206251"/>
                </a:lnTo>
                <a:lnTo>
                  <a:pt x="9395" y="215646"/>
                </a:lnTo>
                <a:lnTo>
                  <a:pt x="18666" y="225047"/>
                </a:lnTo>
                <a:lnTo>
                  <a:pt x="112521" y="253113"/>
                </a:lnTo>
                <a:lnTo>
                  <a:pt x="112521" y="328172"/>
                </a:lnTo>
                <a:lnTo>
                  <a:pt x="121791" y="337567"/>
                </a:lnTo>
                <a:lnTo>
                  <a:pt x="140587" y="346968"/>
                </a:lnTo>
                <a:lnTo>
                  <a:pt x="149988" y="337567"/>
                </a:lnTo>
                <a:lnTo>
                  <a:pt x="159383" y="328172"/>
                </a:lnTo>
                <a:lnTo>
                  <a:pt x="168784" y="318771"/>
                </a:lnTo>
                <a:lnTo>
                  <a:pt x="168784" y="74935"/>
                </a:lnTo>
                <a:lnTo>
                  <a:pt x="515746" y="271909"/>
                </a:lnTo>
                <a:lnTo>
                  <a:pt x="543812" y="271909"/>
                </a:lnTo>
                <a:lnTo>
                  <a:pt x="553213" y="26251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59" name="Freeform 10559"/>
          <p:cNvSpPr/>
          <p:nvPr/>
        </p:nvSpPr>
        <p:spPr>
          <a:xfrm rot="-5400000" flipH="0" flipV="0">
            <a:off x="17901706" y="11793996"/>
            <a:ext cx="89903" cy="64000"/>
          </a:xfrm>
          <a:custGeom>
            <a:pathLst>
              <a:path w="553213" h="393824">
                <a:moveTo>
                  <a:pt x="553213" y="365633"/>
                </a:moveTo>
                <a:lnTo>
                  <a:pt x="553213" y="159382"/>
                </a:lnTo>
                <a:lnTo>
                  <a:pt x="543812" y="140587"/>
                </a:lnTo>
                <a:lnTo>
                  <a:pt x="534417" y="131192"/>
                </a:lnTo>
                <a:lnTo>
                  <a:pt x="309371" y="74929"/>
                </a:lnTo>
                <a:lnTo>
                  <a:pt x="300100" y="74929"/>
                </a:lnTo>
                <a:lnTo>
                  <a:pt x="281304" y="84329"/>
                </a:lnTo>
                <a:lnTo>
                  <a:pt x="281304" y="215645"/>
                </a:lnTo>
                <a:lnTo>
                  <a:pt x="271903" y="234317"/>
                </a:lnTo>
                <a:lnTo>
                  <a:pt x="271903" y="253113"/>
                </a:lnTo>
                <a:lnTo>
                  <a:pt x="262508" y="262508"/>
                </a:lnTo>
                <a:lnTo>
                  <a:pt x="253107" y="271909"/>
                </a:lnTo>
                <a:lnTo>
                  <a:pt x="243712" y="271909"/>
                </a:lnTo>
                <a:lnTo>
                  <a:pt x="225041" y="281304"/>
                </a:lnTo>
                <a:lnTo>
                  <a:pt x="215646" y="281304"/>
                </a:lnTo>
                <a:lnTo>
                  <a:pt x="196850" y="271909"/>
                </a:lnTo>
                <a:lnTo>
                  <a:pt x="140587" y="262508"/>
                </a:lnTo>
                <a:lnTo>
                  <a:pt x="131192" y="253113"/>
                </a:lnTo>
                <a:lnTo>
                  <a:pt x="112521" y="253113"/>
                </a:lnTo>
                <a:lnTo>
                  <a:pt x="103120" y="243712"/>
                </a:lnTo>
                <a:lnTo>
                  <a:pt x="93725" y="234317"/>
                </a:lnTo>
                <a:lnTo>
                  <a:pt x="74929" y="224916"/>
                </a:lnTo>
                <a:lnTo>
                  <a:pt x="74929" y="215645"/>
                </a:lnTo>
                <a:lnTo>
                  <a:pt x="65528" y="196850"/>
                </a:lnTo>
                <a:lnTo>
                  <a:pt x="56257" y="187449"/>
                </a:lnTo>
                <a:lnTo>
                  <a:pt x="56257" y="9270"/>
                </a:lnTo>
                <a:lnTo>
                  <a:pt x="46862" y="0"/>
                </a:lnTo>
                <a:lnTo>
                  <a:pt x="9395" y="0"/>
                </a:lnTo>
                <a:lnTo>
                  <a:pt x="0" y="9270"/>
                </a:lnTo>
                <a:lnTo>
                  <a:pt x="0" y="178054"/>
                </a:lnTo>
                <a:lnTo>
                  <a:pt x="9395" y="196850"/>
                </a:lnTo>
                <a:lnTo>
                  <a:pt x="9395" y="206245"/>
                </a:lnTo>
                <a:lnTo>
                  <a:pt x="18666" y="224916"/>
                </a:lnTo>
                <a:lnTo>
                  <a:pt x="18666" y="234317"/>
                </a:lnTo>
                <a:lnTo>
                  <a:pt x="28067" y="243712"/>
                </a:lnTo>
                <a:lnTo>
                  <a:pt x="37462" y="253113"/>
                </a:lnTo>
                <a:lnTo>
                  <a:pt x="46862" y="262508"/>
                </a:lnTo>
                <a:lnTo>
                  <a:pt x="56257" y="281304"/>
                </a:lnTo>
                <a:lnTo>
                  <a:pt x="74929" y="290704"/>
                </a:lnTo>
                <a:lnTo>
                  <a:pt x="84324" y="290704"/>
                </a:lnTo>
                <a:lnTo>
                  <a:pt x="103120" y="299975"/>
                </a:lnTo>
                <a:lnTo>
                  <a:pt x="121791" y="309370"/>
                </a:lnTo>
                <a:lnTo>
                  <a:pt x="140587" y="318771"/>
                </a:lnTo>
                <a:lnTo>
                  <a:pt x="196850" y="328166"/>
                </a:lnTo>
                <a:lnTo>
                  <a:pt x="206245" y="337567"/>
                </a:lnTo>
                <a:lnTo>
                  <a:pt x="225041" y="337567"/>
                </a:lnTo>
                <a:lnTo>
                  <a:pt x="243712" y="328166"/>
                </a:lnTo>
                <a:lnTo>
                  <a:pt x="262508" y="328166"/>
                </a:lnTo>
                <a:lnTo>
                  <a:pt x="271903" y="318771"/>
                </a:lnTo>
                <a:lnTo>
                  <a:pt x="290699" y="318771"/>
                </a:lnTo>
                <a:lnTo>
                  <a:pt x="300100" y="299975"/>
                </a:lnTo>
                <a:lnTo>
                  <a:pt x="318771" y="290704"/>
                </a:lnTo>
                <a:lnTo>
                  <a:pt x="318771" y="271909"/>
                </a:lnTo>
                <a:lnTo>
                  <a:pt x="328166" y="262508"/>
                </a:lnTo>
                <a:lnTo>
                  <a:pt x="328166" y="140587"/>
                </a:lnTo>
                <a:lnTo>
                  <a:pt x="496950" y="178054"/>
                </a:lnTo>
                <a:lnTo>
                  <a:pt x="496950" y="375028"/>
                </a:lnTo>
                <a:lnTo>
                  <a:pt x="506345" y="384429"/>
                </a:lnTo>
                <a:lnTo>
                  <a:pt x="525016" y="393824"/>
                </a:lnTo>
                <a:lnTo>
                  <a:pt x="543812" y="384429"/>
                </a:lnTo>
                <a:lnTo>
                  <a:pt x="553213" y="37502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60" name="Freeform 10560"/>
          <p:cNvSpPr/>
          <p:nvPr/>
        </p:nvSpPr>
        <p:spPr>
          <a:xfrm rot="-5400000" flipH="0" flipV="0">
            <a:off x="16754874" y="9295400"/>
            <a:ext cx="1656602" cy="1674887"/>
          </a:xfrm>
          <a:custGeom>
            <a:pathLst>
              <a:path w="10193784" h="10306305">
                <a:moveTo>
                  <a:pt x="10193784" y="7755508"/>
                </a:moveTo>
                <a:lnTo>
                  <a:pt x="8833991" y="6386321"/>
                </a:lnTo>
                <a:moveTo>
                  <a:pt x="9893684" y="7446014"/>
                </a:moveTo>
                <a:lnTo>
                  <a:pt x="9893684" y="6949058"/>
                </a:lnTo>
                <a:moveTo>
                  <a:pt x="9640441" y="7192901"/>
                </a:moveTo>
                <a:lnTo>
                  <a:pt x="10146922" y="7192901"/>
                </a:lnTo>
                <a:moveTo>
                  <a:pt x="9387204" y="6949058"/>
                </a:moveTo>
                <a:lnTo>
                  <a:pt x="9387204" y="6442584"/>
                </a:lnTo>
                <a:moveTo>
                  <a:pt x="9143492" y="6695821"/>
                </a:moveTo>
                <a:lnTo>
                  <a:pt x="9640441" y="6695821"/>
                </a:lnTo>
                <a:moveTo>
                  <a:pt x="8833991" y="6386321"/>
                </a:moveTo>
                <a:lnTo>
                  <a:pt x="6639558" y="8580754"/>
                </a:lnTo>
                <a:moveTo>
                  <a:pt x="8618345" y="6611367"/>
                </a:moveTo>
                <a:lnTo>
                  <a:pt x="8111871" y="6611367"/>
                </a:lnTo>
                <a:moveTo>
                  <a:pt x="8365108" y="6864605"/>
                </a:moveTo>
                <a:lnTo>
                  <a:pt x="8365108" y="6358254"/>
                </a:lnTo>
                <a:moveTo>
                  <a:pt x="8111871" y="7108447"/>
                </a:moveTo>
                <a:lnTo>
                  <a:pt x="7614791" y="7108447"/>
                </a:lnTo>
                <a:moveTo>
                  <a:pt x="7868034" y="7361554"/>
                </a:moveTo>
                <a:lnTo>
                  <a:pt x="7868034" y="6864605"/>
                </a:lnTo>
                <a:moveTo>
                  <a:pt x="7614791" y="7614797"/>
                </a:moveTo>
                <a:lnTo>
                  <a:pt x="7108447" y="7614797"/>
                </a:lnTo>
                <a:moveTo>
                  <a:pt x="7361684" y="7858634"/>
                </a:moveTo>
                <a:lnTo>
                  <a:pt x="7361684" y="7361554"/>
                </a:lnTo>
                <a:moveTo>
                  <a:pt x="7108447" y="8111871"/>
                </a:moveTo>
                <a:lnTo>
                  <a:pt x="6611491" y="8111871"/>
                </a:lnTo>
                <a:moveTo>
                  <a:pt x="6864604" y="8365108"/>
                </a:moveTo>
                <a:lnTo>
                  <a:pt x="6864604" y="7858634"/>
                </a:lnTo>
                <a:moveTo>
                  <a:pt x="6639558" y="8580754"/>
                </a:moveTo>
                <a:lnTo>
                  <a:pt x="8327647" y="10268713"/>
                </a:lnTo>
                <a:moveTo>
                  <a:pt x="6855209" y="8796400"/>
                </a:moveTo>
                <a:lnTo>
                  <a:pt x="6855209" y="9302880"/>
                </a:lnTo>
                <a:moveTo>
                  <a:pt x="7108447" y="9049643"/>
                </a:moveTo>
                <a:lnTo>
                  <a:pt x="6611491" y="9049643"/>
                </a:lnTo>
                <a:moveTo>
                  <a:pt x="7361684" y="9302880"/>
                </a:moveTo>
                <a:lnTo>
                  <a:pt x="7361684" y="9799830"/>
                </a:lnTo>
                <a:moveTo>
                  <a:pt x="7614791" y="9555988"/>
                </a:moveTo>
                <a:lnTo>
                  <a:pt x="7108447" y="9555988"/>
                </a:lnTo>
                <a:moveTo>
                  <a:pt x="7858634" y="9799830"/>
                </a:moveTo>
                <a:lnTo>
                  <a:pt x="7858634" y="10306305"/>
                </a:lnTo>
                <a:moveTo>
                  <a:pt x="8111871" y="10053067"/>
                </a:moveTo>
                <a:lnTo>
                  <a:pt x="7614791" y="10053067"/>
                </a:lnTo>
                <a:moveTo>
                  <a:pt x="7680455" y="75059"/>
                </a:moveTo>
                <a:lnTo>
                  <a:pt x="6067555" y="1688083"/>
                </a:lnTo>
                <a:moveTo>
                  <a:pt x="7502401" y="253238"/>
                </a:moveTo>
                <a:lnTo>
                  <a:pt x="6995920" y="253238"/>
                </a:lnTo>
                <a:moveTo>
                  <a:pt x="7249158" y="506475"/>
                </a:moveTo>
                <a:lnTo>
                  <a:pt x="7249158" y="0"/>
                </a:lnTo>
                <a:moveTo>
                  <a:pt x="6995920" y="759588"/>
                </a:moveTo>
                <a:lnTo>
                  <a:pt x="6498847" y="759588"/>
                </a:lnTo>
                <a:moveTo>
                  <a:pt x="6752084" y="1003430"/>
                </a:moveTo>
                <a:lnTo>
                  <a:pt x="6752084" y="506475"/>
                </a:lnTo>
                <a:moveTo>
                  <a:pt x="6498847" y="1256668"/>
                </a:moveTo>
                <a:lnTo>
                  <a:pt x="5992496" y="1256668"/>
                </a:lnTo>
                <a:moveTo>
                  <a:pt x="6245734" y="1509905"/>
                </a:moveTo>
                <a:lnTo>
                  <a:pt x="6245734" y="1003430"/>
                </a:lnTo>
                <a:moveTo>
                  <a:pt x="6067555" y="1688083"/>
                </a:moveTo>
                <a:lnTo>
                  <a:pt x="8261859" y="3873122"/>
                </a:lnTo>
                <a:moveTo>
                  <a:pt x="6292596" y="1903729"/>
                </a:moveTo>
                <a:lnTo>
                  <a:pt x="6292596" y="2400809"/>
                </a:lnTo>
                <a:moveTo>
                  <a:pt x="6545833" y="2156972"/>
                </a:moveTo>
                <a:lnTo>
                  <a:pt x="6039359" y="2156972"/>
                </a:lnTo>
                <a:moveTo>
                  <a:pt x="6789545" y="2400809"/>
                </a:moveTo>
                <a:lnTo>
                  <a:pt x="6789545" y="2907159"/>
                </a:lnTo>
                <a:moveTo>
                  <a:pt x="7042783" y="2653922"/>
                </a:moveTo>
                <a:lnTo>
                  <a:pt x="6545833" y="2653922"/>
                </a:lnTo>
                <a:moveTo>
                  <a:pt x="7296026" y="2907159"/>
                </a:moveTo>
                <a:lnTo>
                  <a:pt x="7296026" y="3404239"/>
                </a:lnTo>
                <a:moveTo>
                  <a:pt x="7539862" y="3160396"/>
                </a:moveTo>
                <a:lnTo>
                  <a:pt x="7042783" y="3160396"/>
                </a:lnTo>
                <a:moveTo>
                  <a:pt x="7793100" y="3404239"/>
                </a:moveTo>
                <a:lnTo>
                  <a:pt x="7793100" y="3910583"/>
                </a:lnTo>
                <a:moveTo>
                  <a:pt x="8046213" y="3657346"/>
                </a:moveTo>
                <a:lnTo>
                  <a:pt x="7539862" y="3657346"/>
                </a:lnTo>
                <a:moveTo>
                  <a:pt x="8261859" y="3873122"/>
                </a:moveTo>
                <a:lnTo>
                  <a:pt x="10193784" y="1950597"/>
                </a:lnTo>
                <a:moveTo>
                  <a:pt x="8599550" y="3535555"/>
                </a:moveTo>
                <a:lnTo>
                  <a:pt x="9105900" y="3535555"/>
                </a:lnTo>
                <a:moveTo>
                  <a:pt x="8852663" y="3291713"/>
                </a:moveTo>
                <a:lnTo>
                  <a:pt x="8852663" y="3788668"/>
                </a:lnTo>
                <a:moveTo>
                  <a:pt x="9105900" y="3038475"/>
                </a:moveTo>
                <a:lnTo>
                  <a:pt x="9602980" y="3038475"/>
                </a:lnTo>
                <a:moveTo>
                  <a:pt x="9359137" y="2785238"/>
                </a:moveTo>
                <a:lnTo>
                  <a:pt x="9359137" y="3291713"/>
                </a:lnTo>
                <a:moveTo>
                  <a:pt x="9602980" y="2532001"/>
                </a:moveTo>
                <a:lnTo>
                  <a:pt x="10109330" y="2532001"/>
                </a:lnTo>
                <a:moveTo>
                  <a:pt x="9856217" y="2288158"/>
                </a:moveTo>
                <a:lnTo>
                  <a:pt x="9856217" y="2785238"/>
                </a:lnTo>
                <a:moveTo>
                  <a:pt x="0" y="4407663"/>
                </a:moveTo>
                <a:lnTo>
                  <a:pt x="2935350" y="5467226"/>
                </a:lnTo>
                <a:moveTo>
                  <a:pt x="300100" y="4510788"/>
                </a:moveTo>
                <a:lnTo>
                  <a:pt x="515875" y="4970271"/>
                </a:lnTo>
                <a:moveTo>
                  <a:pt x="637797" y="4632710"/>
                </a:moveTo>
                <a:lnTo>
                  <a:pt x="178309" y="4848355"/>
                </a:lnTo>
                <a:moveTo>
                  <a:pt x="965963" y="4754625"/>
                </a:moveTo>
                <a:lnTo>
                  <a:pt x="1181609" y="5204718"/>
                </a:lnTo>
                <a:moveTo>
                  <a:pt x="1303654" y="4876422"/>
                </a:moveTo>
                <a:lnTo>
                  <a:pt x="844042" y="5092192"/>
                </a:lnTo>
                <a:moveTo>
                  <a:pt x="1631826" y="4998467"/>
                </a:moveTo>
                <a:lnTo>
                  <a:pt x="1847472" y="5448555"/>
                </a:lnTo>
                <a:moveTo>
                  <a:pt x="1969387" y="5120258"/>
                </a:moveTo>
                <a:lnTo>
                  <a:pt x="1509905" y="5326633"/>
                </a:lnTo>
                <a:moveTo>
                  <a:pt x="2297683" y="5232909"/>
                </a:moveTo>
                <a:lnTo>
                  <a:pt x="2513329" y="5692397"/>
                </a:lnTo>
                <a:moveTo>
                  <a:pt x="2635250" y="5354830"/>
                </a:moveTo>
                <a:lnTo>
                  <a:pt x="2185163" y="5570476"/>
                </a:lnTo>
                <a:moveTo>
                  <a:pt x="2935350" y="5467226"/>
                </a:moveTo>
                <a:lnTo>
                  <a:pt x="3985642" y="2550796"/>
                </a:lnTo>
                <a:moveTo>
                  <a:pt x="3038475" y="5176521"/>
                </a:moveTo>
                <a:lnTo>
                  <a:pt x="3488692" y="4960876"/>
                </a:lnTo>
                <a:moveTo>
                  <a:pt x="3160396" y="4838955"/>
                </a:moveTo>
                <a:lnTo>
                  <a:pt x="3366641" y="5289172"/>
                </a:lnTo>
                <a:moveTo>
                  <a:pt x="3272917" y="4510788"/>
                </a:moveTo>
                <a:lnTo>
                  <a:pt x="3732405" y="4295013"/>
                </a:lnTo>
                <a:moveTo>
                  <a:pt x="3394838" y="4173221"/>
                </a:moveTo>
                <a:lnTo>
                  <a:pt x="3610484" y="4623309"/>
                </a:lnTo>
                <a:moveTo>
                  <a:pt x="3516759" y="3835530"/>
                </a:moveTo>
                <a:lnTo>
                  <a:pt x="3976241" y="3629280"/>
                </a:lnTo>
                <a:moveTo>
                  <a:pt x="3638680" y="3507358"/>
                </a:moveTo>
                <a:lnTo>
                  <a:pt x="3854326" y="3957446"/>
                </a:lnTo>
                <a:moveTo>
                  <a:pt x="3760595" y="3169667"/>
                </a:moveTo>
                <a:lnTo>
                  <a:pt x="4210683" y="2963422"/>
                </a:lnTo>
                <a:moveTo>
                  <a:pt x="3882517" y="2841501"/>
                </a:moveTo>
                <a:lnTo>
                  <a:pt x="4088767" y="3291713"/>
                </a:lnTo>
                <a:moveTo>
                  <a:pt x="3985642" y="2550796"/>
                </a:moveTo>
                <a:lnTo>
                  <a:pt x="0" y="1106680"/>
                </a:lnTo>
                <a:moveTo>
                  <a:pt x="3497963" y="2372618"/>
                </a:moveTo>
                <a:lnTo>
                  <a:pt x="3282317" y="1913130"/>
                </a:lnTo>
                <a:moveTo>
                  <a:pt x="3160396" y="2250697"/>
                </a:moveTo>
                <a:lnTo>
                  <a:pt x="3619884" y="2035051"/>
                </a:lnTo>
                <a:moveTo>
                  <a:pt x="2832100" y="2128776"/>
                </a:moveTo>
                <a:lnTo>
                  <a:pt x="2616454" y="1678688"/>
                </a:lnTo>
                <a:moveTo>
                  <a:pt x="2494533" y="2006855"/>
                </a:moveTo>
                <a:lnTo>
                  <a:pt x="2944750" y="1800610"/>
                </a:lnTo>
                <a:moveTo>
                  <a:pt x="2156966" y="1884933"/>
                </a:moveTo>
                <a:lnTo>
                  <a:pt x="1950591" y="1434846"/>
                </a:lnTo>
                <a:moveTo>
                  <a:pt x="1828800" y="1772413"/>
                </a:moveTo>
                <a:lnTo>
                  <a:pt x="2278887" y="1556767"/>
                </a:lnTo>
                <a:moveTo>
                  <a:pt x="1491233" y="1650492"/>
                </a:moveTo>
                <a:lnTo>
                  <a:pt x="1284858" y="1191010"/>
                </a:lnTo>
                <a:moveTo>
                  <a:pt x="1162937" y="1528701"/>
                </a:moveTo>
                <a:lnTo>
                  <a:pt x="1613030" y="1312925"/>
                </a:lnTo>
                <a:moveTo>
                  <a:pt x="825376" y="1406655"/>
                </a:moveTo>
                <a:lnTo>
                  <a:pt x="619001" y="956568"/>
                </a:lnTo>
                <a:moveTo>
                  <a:pt x="497080" y="1284858"/>
                </a:moveTo>
                <a:lnTo>
                  <a:pt x="947291" y="1069088"/>
                </a:lnTo>
                <a:moveTo>
                  <a:pt x="5242309" y="3844925"/>
                </a:moveTo>
                <a:lnTo>
                  <a:pt x="5664200" y="3844925"/>
                </a:lnTo>
                <a:moveTo>
                  <a:pt x="5804917" y="6058155"/>
                </a:moveTo>
                <a:lnTo>
                  <a:pt x="5110987" y="6058155"/>
                </a:lnTo>
                <a:moveTo>
                  <a:pt x="5382896" y="3404239"/>
                </a:moveTo>
                <a:lnTo>
                  <a:pt x="5382896" y="650824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61" name="Freeform 10561"/>
          <p:cNvSpPr/>
          <p:nvPr/>
        </p:nvSpPr>
        <p:spPr>
          <a:xfrm rot="-5400000" flipH="0" flipV="0">
            <a:off x="17325624" y="10041392"/>
            <a:ext cx="100573" cy="89923"/>
          </a:xfrm>
          <a:custGeom>
            <a:pathLst>
              <a:path w="618871" h="553337">
                <a:moveTo>
                  <a:pt x="553207" y="553337"/>
                </a:moveTo>
                <a:lnTo>
                  <a:pt x="618871" y="49707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62" name="Freeform 10562"/>
          <p:cNvSpPr/>
          <p:nvPr/>
        </p:nvSpPr>
        <p:spPr>
          <a:xfrm rot="-5400000" flipH="0" flipV="0">
            <a:off x="17315727" y="10040639"/>
            <a:ext cx="100573" cy="91429"/>
          </a:xfrm>
          <a:custGeom>
            <a:pathLst>
              <a:path w="618871" h="562608">
                <a:moveTo>
                  <a:pt x="618871" y="562608"/>
                </a:moveTo>
                <a:lnTo>
                  <a:pt x="0" y="65534"/>
                </a:lnTo>
                <a:lnTo>
                  <a:pt x="6552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63" name="Freeform 10563"/>
          <p:cNvSpPr/>
          <p:nvPr/>
        </p:nvSpPr>
        <p:spPr>
          <a:xfrm rot="-5400000" flipH="0" flipV="0">
            <a:off x="17676144" y="10041402"/>
            <a:ext cx="100573" cy="89903"/>
          </a:xfrm>
          <a:custGeom>
            <a:pathLst>
              <a:path w="618871" h="553213">
                <a:moveTo>
                  <a:pt x="65528" y="0"/>
                </a:moveTo>
                <a:lnTo>
                  <a:pt x="0" y="56263"/>
                </a:lnTo>
                <a:lnTo>
                  <a:pt x="618871" y="5532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64" name="Freeform 10564"/>
          <p:cNvSpPr/>
          <p:nvPr/>
        </p:nvSpPr>
        <p:spPr>
          <a:xfrm rot="-5400000" flipH="0" flipV="0">
            <a:off x="17685298" y="10041392"/>
            <a:ext cx="100573" cy="89923"/>
          </a:xfrm>
          <a:custGeom>
            <a:pathLst>
              <a:path w="618871" h="553337">
                <a:moveTo>
                  <a:pt x="0" y="0"/>
                </a:moveTo>
                <a:lnTo>
                  <a:pt x="618871" y="496950"/>
                </a:lnTo>
                <a:lnTo>
                  <a:pt x="553207" y="55333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65" name="Freeform 10565"/>
          <p:cNvSpPr/>
          <p:nvPr/>
        </p:nvSpPr>
        <p:spPr>
          <a:xfrm rot="-5400000" flipH="0" flipV="0">
            <a:off x="17474967" y="9986534"/>
            <a:ext cx="89923" cy="64001"/>
          </a:xfrm>
          <a:custGeom>
            <a:pathLst>
              <a:path w="553337" h="393830">
                <a:moveTo>
                  <a:pt x="553337" y="365763"/>
                </a:moveTo>
                <a:lnTo>
                  <a:pt x="553337" y="159388"/>
                </a:lnTo>
                <a:lnTo>
                  <a:pt x="543942" y="140717"/>
                </a:lnTo>
                <a:lnTo>
                  <a:pt x="534541" y="131322"/>
                </a:lnTo>
                <a:lnTo>
                  <a:pt x="309495" y="75059"/>
                </a:lnTo>
                <a:lnTo>
                  <a:pt x="300100" y="75059"/>
                </a:lnTo>
                <a:lnTo>
                  <a:pt x="281304" y="84459"/>
                </a:lnTo>
                <a:lnTo>
                  <a:pt x="281304" y="215651"/>
                </a:lnTo>
                <a:lnTo>
                  <a:pt x="271903" y="234447"/>
                </a:lnTo>
                <a:lnTo>
                  <a:pt x="271903" y="253243"/>
                </a:lnTo>
                <a:lnTo>
                  <a:pt x="262632" y="262514"/>
                </a:lnTo>
                <a:lnTo>
                  <a:pt x="253237" y="271909"/>
                </a:lnTo>
                <a:lnTo>
                  <a:pt x="243837" y="271909"/>
                </a:lnTo>
                <a:lnTo>
                  <a:pt x="225041" y="281309"/>
                </a:lnTo>
                <a:lnTo>
                  <a:pt x="215770" y="281309"/>
                </a:lnTo>
                <a:lnTo>
                  <a:pt x="196850" y="271909"/>
                </a:lnTo>
                <a:lnTo>
                  <a:pt x="140587" y="262514"/>
                </a:lnTo>
                <a:lnTo>
                  <a:pt x="131316" y="253243"/>
                </a:lnTo>
                <a:lnTo>
                  <a:pt x="112521" y="253243"/>
                </a:lnTo>
                <a:lnTo>
                  <a:pt x="103120" y="243842"/>
                </a:lnTo>
                <a:lnTo>
                  <a:pt x="93725" y="234447"/>
                </a:lnTo>
                <a:lnTo>
                  <a:pt x="75053" y="225046"/>
                </a:lnTo>
                <a:lnTo>
                  <a:pt x="75053" y="215651"/>
                </a:lnTo>
                <a:lnTo>
                  <a:pt x="65658" y="196980"/>
                </a:lnTo>
                <a:lnTo>
                  <a:pt x="56257" y="187579"/>
                </a:lnTo>
                <a:lnTo>
                  <a:pt x="56257" y="9400"/>
                </a:lnTo>
                <a:lnTo>
                  <a:pt x="46862" y="0"/>
                </a:lnTo>
                <a:lnTo>
                  <a:pt x="9395" y="0"/>
                </a:lnTo>
                <a:lnTo>
                  <a:pt x="0" y="9400"/>
                </a:lnTo>
                <a:lnTo>
                  <a:pt x="0" y="178184"/>
                </a:lnTo>
                <a:lnTo>
                  <a:pt x="9395" y="196980"/>
                </a:lnTo>
                <a:lnTo>
                  <a:pt x="9395" y="206250"/>
                </a:lnTo>
                <a:lnTo>
                  <a:pt x="18796" y="225046"/>
                </a:lnTo>
                <a:lnTo>
                  <a:pt x="18796" y="234447"/>
                </a:lnTo>
                <a:lnTo>
                  <a:pt x="28191" y="243842"/>
                </a:lnTo>
                <a:lnTo>
                  <a:pt x="37462" y="253243"/>
                </a:lnTo>
                <a:lnTo>
                  <a:pt x="46862" y="262514"/>
                </a:lnTo>
                <a:lnTo>
                  <a:pt x="56257" y="281309"/>
                </a:lnTo>
                <a:lnTo>
                  <a:pt x="75053" y="290704"/>
                </a:lnTo>
                <a:lnTo>
                  <a:pt x="84454" y="290704"/>
                </a:lnTo>
                <a:lnTo>
                  <a:pt x="103120" y="300105"/>
                </a:lnTo>
                <a:lnTo>
                  <a:pt x="121921" y="309376"/>
                </a:lnTo>
                <a:lnTo>
                  <a:pt x="140587" y="318771"/>
                </a:lnTo>
                <a:lnTo>
                  <a:pt x="196850" y="328172"/>
                </a:lnTo>
                <a:lnTo>
                  <a:pt x="206245" y="337567"/>
                </a:lnTo>
                <a:lnTo>
                  <a:pt x="225041" y="337567"/>
                </a:lnTo>
                <a:lnTo>
                  <a:pt x="243837" y="328172"/>
                </a:lnTo>
                <a:lnTo>
                  <a:pt x="262632" y="328172"/>
                </a:lnTo>
                <a:lnTo>
                  <a:pt x="271903" y="318771"/>
                </a:lnTo>
                <a:lnTo>
                  <a:pt x="290699" y="318771"/>
                </a:lnTo>
                <a:lnTo>
                  <a:pt x="300100" y="300105"/>
                </a:lnTo>
                <a:lnTo>
                  <a:pt x="318896" y="290704"/>
                </a:lnTo>
                <a:lnTo>
                  <a:pt x="318896" y="271909"/>
                </a:lnTo>
                <a:lnTo>
                  <a:pt x="328166" y="262514"/>
                </a:lnTo>
                <a:lnTo>
                  <a:pt x="328166" y="140717"/>
                </a:lnTo>
                <a:lnTo>
                  <a:pt x="496950" y="178184"/>
                </a:lnTo>
                <a:lnTo>
                  <a:pt x="496950" y="375158"/>
                </a:lnTo>
                <a:lnTo>
                  <a:pt x="506475" y="384559"/>
                </a:lnTo>
                <a:lnTo>
                  <a:pt x="525146" y="393830"/>
                </a:lnTo>
                <a:lnTo>
                  <a:pt x="543942" y="384559"/>
                </a:lnTo>
                <a:lnTo>
                  <a:pt x="553337" y="3751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66" name="Freeform 10566"/>
          <p:cNvSpPr/>
          <p:nvPr/>
        </p:nvSpPr>
        <p:spPr>
          <a:xfrm rot="-5400000" flipH="0" flipV="0">
            <a:off x="17538215" y="10004046"/>
            <a:ext cx="82307" cy="36592"/>
          </a:xfrm>
          <a:custGeom>
            <a:pathLst>
              <a:path w="506475" h="225171">
                <a:moveTo>
                  <a:pt x="506475" y="131316"/>
                </a:moveTo>
                <a:lnTo>
                  <a:pt x="496950" y="121915"/>
                </a:lnTo>
                <a:lnTo>
                  <a:pt x="478278" y="103119"/>
                </a:lnTo>
                <a:lnTo>
                  <a:pt x="468883" y="93849"/>
                </a:lnTo>
                <a:lnTo>
                  <a:pt x="450087" y="84454"/>
                </a:lnTo>
                <a:lnTo>
                  <a:pt x="431416" y="75053"/>
                </a:lnTo>
                <a:lnTo>
                  <a:pt x="412620" y="65658"/>
                </a:lnTo>
                <a:lnTo>
                  <a:pt x="393824" y="56257"/>
                </a:lnTo>
                <a:lnTo>
                  <a:pt x="375159" y="56257"/>
                </a:lnTo>
                <a:lnTo>
                  <a:pt x="356363" y="46862"/>
                </a:lnTo>
                <a:lnTo>
                  <a:pt x="346962" y="37591"/>
                </a:lnTo>
                <a:lnTo>
                  <a:pt x="328166" y="28191"/>
                </a:lnTo>
                <a:lnTo>
                  <a:pt x="309495" y="28191"/>
                </a:lnTo>
                <a:lnTo>
                  <a:pt x="290699" y="18796"/>
                </a:lnTo>
                <a:lnTo>
                  <a:pt x="271903" y="18796"/>
                </a:lnTo>
                <a:lnTo>
                  <a:pt x="262632" y="9395"/>
                </a:lnTo>
                <a:lnTo>
                  <a:pt x="225041" y="9395"/>
                </a:lnTo>
                <a:lnTo>
                  <a:pt x="215770" y="0"/>
                </a:lnTo>
                <a:lnTo>
                  <a:pt x="75053" y="0"/>
                </a:lnTo>
                <a:lnTo>
                  <a:pt x="65658" y="9395"/>
                </a:lnTo>
                <a:lnTo>
                  <a:pt x="46862" y="9395"/>
                </a:lnTo>
                <a:lnTo>
                  <a:pt x="37462" y="18796"/>
                </a:lnTo>
                <a:lnTo>
                  <a:pt x="28191" y="28191"/>
                </a:lnTo>
                <a:lnTo>
                  <a:pt x="18796" y="37591"/>
                </a:lnTo>
                <a:lnTo>
                  <a:pt x="9395" y="46862"/>
                </a:lnTo>
                <a:lnTo>
                  <a:pt x="0" y="56257"/>
                </a:lnTo>
                <a:lnTo>
                  <a:pt x="0" y="121915"/>
                </a:lnTo>
                <a:lnTo>
                  <a:pt x="9395" y="131316"/>
                </a:lnTo>
                <a:lnTo>
                  <a:pt x="9395" y="150112"/>
                </a:lnTo>
                <a:lnTo>
                  <a:pt x="18796" y="159382"/>
                </a:lnTo>
                <a:lnTo>
                  <a:pt x="28191" y="168783"/>
                </a:lnTo>
                <a:lnTo>
                  <a:pt x="37462" y="187579"/>
                </a:lnTo>
                <a:lnTo>
                  <a:pt x="46862" y="196974"/>
                </a:lnTo>
                <a:lnTo>
                  <a:pt x="56257" y="103119"/>
                </a:lnTo>
                <a:lnTo>
                  <a:pt x="56257" y="93849"/>
                </a:lnTo>
                <a:lnTo>
                  <a:pt x="65658" y="75053"/>
                </a:lnTo>
                <a:lnTo>
                  <a:pt x="65658" y="65658"/>
                </a:lnTo>
                <a:lnTo>
                  <a:pt x="84454" y="65658"/>
                </a:lnTo>
                <a:lnTo>
                  <a:pt x="93725" y="56257"/>
                </a:lnTo>
                <a:lnTo>
                  <a:pt x="206245" y="56257"/>
                </a:lnTo>
                <a:lnTo>
                  <a:pt x="215770" y="65658"/>
                </a:lnTo>
                <a:lnTo>
                  <a:pt x="234442" y="65658"/>
                </a:lnTo>
                <a:lnTo>
                  <a:pt x="253237" y="75053"/>
                </a:lnTo>
                <a:lnTo>
                  <a:pt x="281304" y="75053"/>
                </a:lnTo>
                <a:lnTo>
                  <a:pt x="290699" y="84454"/>
                </a:lnTo>
                <a:lnTo>
                  <a:pt x="309495" y="84454"/>
                </a:lnTo>
                <a:lnTo>
                  <a:pt x="318896" y="93849"/>
                </a:lnTo>
                <a:lnTo>
                  <a:pt x="337567" y="93849"/>
                </a:lnTo>
                <a:lnTo>
                  <a:pt x="356363" y="103119"/>
                </a:lnTo>
                <a:lnTo>
                  <a:pt x="375159" y="112520"/>
                </a:lnTo>
                <a:lnTo>
                  <a:pt x="393824" y="121915"/>
                </a:lnTo>
                <a:lnTo>
                  <a:pt x="412620" y="131316"/>
                </a:lnTo>
                <a:lnTo>
                  <a:pt x="431416" y="140711"/>
                </a:lnTo>
                <a:lnTo>
                  <a:pt x="440687" y="150112"/>
                </a:lnTo>
                <a:lnTo>
                  <a:pt x="459482" y="159382"/>
                </a:lnTo>
                <a:lnTo>
                  <a:pt x="468883" y="168783"/>
                </a:lnTo>
                <a:lnTo>
                  <a:pt x="478278" y="178178"/>
                </a:lnTo>
                <a:lnTo>
                  <a:pt x="487679" y="187579"/>
                </a:lnTo>
                <a:lnTo>
                  <a:pt x="496950" y="206375"/>
                </a:lnTo>
                <a:lnTo>
                  <a:pt x="496950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67" name="Freeform 10567"/>
          <p:cNvSpPr/>
          <p:nvPr/>
        </p:nvSpPr>
        <p:spPr>
          <a:xfrm rot="-5400000" flipH="0" flipV="0">
            <a:off x="17554973" y="9996430"/>
            <a:ext cx="82307" cy="36592"/>
          </a:xfrm>
          <a:custGeom>
            <a:pathLst>
              <a:path w="506475" h="225171">
                <a:moveTo>
                  <a:pt x="506475" y="131322"/>
                </a:moveTo>
                <a:lnTo>
                  <a:pt x="506475" y="103256"/>
                </a:lnTo>
                <a:lnTo>
                  <a:pt x="497080" y="84460"/>
                </a:lnTo>
                <a:lnTo>
                  <a:pt x="497080" y="75059"/>
                </a:lnTo>
                <a:lnTo>
                  <a:pt x="487679" y="65664"/>
                </a:lnTo>
                <a:lnTo>
                  <a:pt x="478284" y="46993"/>
                </a:lnTo>
                <a:lnTo>
                  <a:pt x="468884" y="37592"/>
                </a:lnTo>
                <a:lnTo>
                  <a:pt x="459613" y="28197"/>
                </a:lnTo>
                <a:lnTo>
                  <a:pt x="450088" y="122052"/>
                </a:lnTo>
                <a:lnTo>
                  <a:pt x="450088" y="140717"/>
                </a:lnTo>
                <a:lnTo>
                  <a:pt x="440817" y="150118"/>
                </a:lnTo>
                <a:lnTo>
                  <a:pt x="422021" y="159513"/>
                </a:lnTo>
                <a:lnTo>
                  <a:pt x="412620" y="159513"/>
                </a:lnTo>
                <a:lnTo>
                  <a:pt x="393825" y="168914"/>
                </a:lnTo>
                <a:lnTo>
                  <a:pt x="318896" y="168914"/>
                </a:lnTo>
                <a:lnTo>
                  <a:pt x="309501" y="159513"/>
                </a:lnTo>
                <a:lnTo>
                  <a:pt x="272034" y="159513"/>
                </a:lnTo>
                <a:lnTo>
                  <a:pt x="253238" y="150118"/>
                </a:lnTo>
                <a:lnTo>
                  <a:pt x="234442" y="140717"/>
                </a:lnTo>
                <a:lnTo>
                  <a:pt x="206375" y="140717"/>
                </a:lnTo>
                <a:lnTo>
                  <a:pt x="187580" y="131322"/>
                </a:lnTo>
                <a:lnTo>
                  <a:pt x="168908" y="122052"/>
                </a:lnTo>
                <a:lnTo>
                  <a:pt x="149988" y="122052"/>
                </a:lnTo>
                <a:lnTo>
                  <a:pt x="131317" y="112651"/>
                </a:lnTo>
                <a:lnTo>
                  <a:pt x="121922" y="103256"/>
                </a:lnTo>
                <a:lnTo>
                  <a:pt x="93725" y="93855"/>
                </a:lnTo>
                <a:lnTo>
                  <a:pt x="75059" y="84460"/>
                </a:lnTo>
                <a:lnTo>
                  <a:pt x="65659" y="75059"/>
                </a:lnTo>
                <a:lnTo>
                  <a:pt x="46863" y="56263"/>
                </a:lnTo>
                <a:lnTo>
                  <a:pt x="37592" y="46993"/>
                </a:lnTo>
                <a:lnTo>
                  <a:pt x="28191" y="37592"/>
                </a:lnTo>
                <a:lnTo>
                  <a:pt x="18796" y="28197"/>
                </a:lnTo>
                <a:lnTo>
                  <a:pt x="9395" y="18796"/>
                </a:lnTo>
                <a:lnTo>
                  <a:pt x="9395" y="0"/>
                </a:lnTo>
                <a:lnTo>
                  <a:pt x="0" y="93855"/>
                </a:lnTo>
                <a:lnTo>
                  <a:pt x="9395" y="103256"/>
                </a:lnTo>
                <a:lnTo>
                  <a:pt x="28191" y="112651"/>
                </a:lnTo>
                <a:lnTo>
                  <a:pt x="37592" y="122052"/>
                </a:lnTo>
                <a:lnTo>
                  <a:pt x="56258" y="131322"/>
                </a:lnTo>
                <a:lnTo>
                  <a:pt x="75059" y="140717"/>
                </a:lnTo>
                <a:lnTo>
                  <a:pt x="93725" y="150118"/>
                </a:lnTo>
                <a:lnTo>
                  <a:pt x="112521" y="159513"/>
                </a:lnTo>
                <a:lnTo>
                  <a:pt x="131317" y="168914"/>
                </a:lnTo>
                <a:lnTo>
                  <a:pt x="149988" y="178309"/>
                </a:lnTo>
                <a:lnTo>
                  <a:pt x="159383" y="178309"/>
                </a:lnTo>
                <a:lnTo>
                  <a:pt x="178179" y="187580"/>
                </a:lnTo>
                <a:lnTo>
                  <a:pt x="196975" y="196980"/>
                </a:lnTo>
                <a:lnTo>
                  <a:pt x="215770" y="196980"/>
                </a:lnTo>
                <a:lnTo>
                  <a:pt x="234442" y="206375"/>
                </a:lnTo>
                <a:lnTo>
                  <a:pt x="243837" y="206375"/>
                </a:lnTo>
                <a:lnTo>
                  <a:pt x="262633" y="215776"/>
                </a:lnTo>
                <a:lnTo>
                  <a:pt x="309501" y="215776"/>
                </a:lnTo>
                <a:lnTo>
                  <a:pt x="328297" y="225171"/>
                </a:lnTo>
                <a:lnTo>
                  <a:pt x="412620" y="225171"/>
                </a:lnTo>
                <a:lnTo>
                  <a:pt x="431416" y="215776"/>
                </a:lnTo>
                <a:lnTo>
                  <a:pt x="450088" y="215776"/>
                </a:lnTo>
                <a:lnTo>
                  <a:pt x="459613" y="206375"/>
                </a:lnTo>
                <a:lnTo>
                  <a:pt x="468884" y="196980"/>
                </a:lnTo>
                <a:lnTo>
                  <a:pt x="487679" y="196980"/>
                </a:lnTo>
                <a:lnTo>
                  <a:pt x="487679" y="187580"/>
                </a:lnTo>
                <a:lnTo>
                  <a:pt x="497080" y="168914"/>
                </a:lnTo>
                <a:lnTo>
                  <a:pt x="506475" y="159513"/>
                </a:lnTo>
                <a:lnTo>
                  <a:pt x="506475" y="15011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68" name="Freeform 10568"/>
          <p:cNvSpPr/>
          <p:nvPr/>
        </p:nvSpPr>
        <p:spPr>
          <a:xfrm rot="-5400000" flipH="0" flipV="0">
            <a:off x="16275577" y="7697495"/>
            <a:ext cx="2189993" cy="3529582"/>
          </a:xfrm>
          <a:custGeom>
            <a:pathLst>
              <a:path w="13475971" h="21719034">
                <a:moveTo>
                  <a:pt x="3460496" y="17283305"/>
                </a:moveTo>
                <a:lnTo>
                  <a:pt x="3460496" y="13072747"/>
                </a:lnTo>
                <a:moveTo>
                  <a:pt x="3460496" y="16776955"/>
                </a:moveTo>
                <a:lnTo>
                  <a:pt x="3807458" y="16420592"/>
                </a:lnTo>
                <a:moveTo>
                  <a:pt x="3460496" y="16420592"/>
                </a:moveTo>
                <a:lnTo>
                  <a:pt x="3807458" y="16776955"/>
                </a:lnTo>
                <a:moveTo>
                  <a:pt x="3460496" y="16064235"/>
                </a:moveTo>
                <a:lnTo>
                  <a:pt x="3807458" y="15717267"/>
                </a:lnTo>
                <a:moveTo>
                  <a:pt x="3460496" y="15717267"/>
                </a:moveTo>
                <a:lnTo>
                  <a:pt x="3807458" y="16064235"/>
                </a:lnTo>
                <a:moveTo>
                  <a:pt x="3460496" y="15360905"/>
                </a:moveTo>
                <a:lnTo>
                  <a:pt x="3807458" y="15004542"/>
                </a:lnTo>
                <a:moveTo>
                  <a:pt x="3460496" y="15004542"/>
                </a:moveTo>
                <a:lnTo>
                  <a:pt x="3807458" y="15360905"/>
                </a:lnTo>
                <a:moveTo>
                  <a:pt x="3460496" y="14648185"/>
                </a:moveTo>
                <a:lnTo>
                  <a:pt x="3807458" y="14291822"/>
                </a:lnTo>
                <a:moveTo>
                  <a:pt x="3460496" y="14291822"/>
                </a:moveTo>
                <a:lnTo>
                  <a:pt x="3807458" y="14648185"/>
                </a:lnTo>
                <a:moveTo>
                  <a:pt x="3460496" y="13944855"/>
                </a:moveTo>
                <a:lnTo>
                  <a:pt x="3807458" y="13588492"/>
                </a:lnTo>
                <a:moveTo>
                  <a:pt x="3460496" y="13588492"/>
                </a:moveTo>
                <a:lnTo>
                  <a:pt x="3807458" y="13944855"/>
                </a:lnTo>
                <a:moveTo>
                  <a:pt x="3460496" y="13072747"/>
                </a:moveTo>
                <a:lnTo>
                  <a:pt x="356363" y="13072747"/>
                </a:lnTo>
                <a:moveTo>
                  <a:pt x="3150996" y="13072747"/>
                </a:moveTo>
                <a:lnTo>
                  <a:pt x="2794633" y="12725655"/>
                </a:lnTo>
                <a:moveTo>
                  <a:pt x="2794633" y="13072747"/>
                </a:moveTo>
                <a:lnTo>
                  <a:pt x="3150996" y="12725655"/>
                </a:lnTo>
                <a:moveTo>
                  <a:pt x="2438270" y="13072747"/>
                </a:moveTo>
                <a:lnTo>
                  <a:pt x="2081907" y="12725655"/>
                </a:lnTo>
                <a:moveTo>
                  <a:pt x="2081907" y="13072747"/>
                </a:moveTo>
                <a:lnTo>
                  <a:pt x="2438270" y="12725655"/>
                </a:lnTo>
                <a:moveTo>
                  <a:pt x="1725545" y="13072747"/>
                </a:moveTo>
                <a:lnTo>
                  <a:pt x="1378583" y="12725655"/>
                </a:lnTo>
                <a:moveTo>
                  <a:pt x="1378583" y="13072747"/>
                </a:moveTo>
                <a:lnTo>
                  <a:pt x="1725545" y="12725655"/>
                </a:lnTo>
                <a:moveTo>
                  <a:pt x="1022220" y="13072747"/>
                </a:moveTo>
                <a:lnTo>
                  <a:pt x="665857" y="12725655"/>
                </a:lnTo>
                <a:moveTo>
                  <a:pt x="665857" y="13072747"/>
                </a:moveTo>
                <a:lnTo>
                  <a:pt x="1022220" y="12725655"/>
                </a:lnTo>
                <a:moveTo>
                  <a:pt x="356363" y="13072747"/>
                </a:moveTo>
                <a:lnTo>
                  <a:pt x="356363" y="17283305"/>
                </a:lnTo>
                <a:moveTo>
                  <a:pt x="356363" y="13588492"/>
                </a:moveTo>
                <a:lnTo>
                  <a:pt x="0" y="13944855"/>
                </a:lnTo>
                <a:moveTo>
                  <a:pt x="356363" y="13944855"/>
                </a:moveTo>
                <a:lnTo>
                  <a:pt x="0" y="13588492"/>
                </a:lnTo>
                <a:moveTo>
                  <a:pt x="356363" y="14291822"/>
                </a:moveTo>
                <a:lnTo>
                  <a:pt x="0" y="14648185"/>
                </a:lnTo>
                <a:moveTo>
                  <a:pt x="356363" y="14648185"/>
                </a:moveTo>
                <a:lnTo>
                  <a:pt x="0" y="14291822"/>
                </a:lnTo>
                <a:moveTo>
                  <a:pt x="356363" y="15004542"/>
                </a:moveTo>
                <a:lnTo>
                  <a:pt x="0" y="15360905"/>
                </a:lnTo>
                <a:moveTo>
                  <a:pt x="356363" y="15360905"/>
                </a:moveTo>
                <a:lnTo>
                  <a:pt x="0" y="15004542"/>
                </a:lnTo>
                <a:moveTo>
                  <a:pt x="356363" y="15717267"/>
                </a:moveTo>
                <a:lnTo>
                  <a:pt x="0" y="16064235"/>
                </a:lnTo>
                <a:moveTo>
                  <a:pt x="356363" y="16064235"/>
                </a:moveTo>
                <a:lnTo>
                  <a:pt x="0" y="15717267"/>
                </a:lnTo>
                <a:moveTo>
                  <a:pt x="356363" y="16420592"/>
                </a:moveTo>
                <a:lnTo>
                  <a:pt x="0" y="16776955"/>
                </a:lnTo>
                <a:moveTo>
                  <a:pt x="356363" y="16776955"/>
                </a:moveTo>
                <a:lnTo>
                  <a:pt x="0" y="16420592"/>
                </a:lnTo>
                <a:moveTo>
                  <a:pt x="11703559" y="19946622"/>
                </a:moveTo>
                <a:lnTo>
                  <a:pt x="13475971" y="21719034"/>
                </a:lnTo>
                <a:moveTo>
                  <a:pt x="11703559" y="1772413"/>
                </a:moveTo>
                <a:lnTo>
                  <a:pt x="1347597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69" name="Freeform 10569"/>
          <p:cNvSpPr/>
          <p:nvPr/>
        </p:nvSpPr>
        <p:spPr>
          <a:xfrm rot="-5400000" flipH="0" flipV="0">
            <a:off x="17016245" y="6348763"/>
            <a:ext cx="708656" cy="3428987"/>
          </a:xfrm>
          <a:custGeom>
            <a:pathLst>
              <a:path w="4360670" h="21100033">
                <a:moveTo>
                  <a:pt x="0" y="21100033"/>
                </a:moveTo>
                <a:lnTo>
                  <a:pt x="506475" y="20565492"/>
                </a:lnTo>
                <a:lnTo>
                  <a:pt x="975358" y="20012279"/>
                </a:lnTo>
                <a:lnTo>
                  <a:pt x="1434846" y="19430876"/>
                </a:lnTo>
                <a:lnTo>
                  <a:pt x="1847466" y="18840071"/>
                </a:lnTo>
                <a:lnTo>
                  <a:pt x="2241296" y="18221071"/>
                </a:lnTo>
                <a:lnTo>
                  <a:pt x="2607053" y="17583404"/>
                </a:lnTo>
                <a:lnTo>
                  <a:pt x="2935350" y="16926942"/>
                </a:lnTo>
                <a:lnTo>
                  <a:pt x="3226054" y="16261079"/>
                </a:lnTo>
                <a:lnTo>
                  <a:pt x="3488562" y="15576550"/>
                </a:lnTo>
                <a:lnTo>
                  <a:pt x="3723004" y="14882620"/>
                </a:lnTo>
                <a:lnTo>
                  <a:pt x="3919978" y="14169901"/>
                </a:lnTo>
                <a:lnTo>
                  <a:pt x="4079366" y="13457175"/>
                </a:lnTo>
                <a:lnTo>
                  <a:pt x="4201288" y="12735055"/>
                </a:lnTo>
                <a:lnTo>
                  <a:pt x="4295136" y="12012929"/>
                </a:lnTo>
                <a:lnTo>
                  <a:pt x="4341999" y="11281537"/>
                </a:lnTo>
                <a:lnTo>
                  <a:pt x="4360670" y="10550016"/>
                </a:lnTo>
                <a:lnTo>
                  <a:pt x="4341999" y="9818495"/>
                </a:lnTo>
                <a:lnTo>
                  <a:pt x="4295136" y="9087104"/>
                </a:lnTo>
                <a:lnTo>
                  <a:pt x="4201288" y="8364984"/>
                </a:lnTo>
                <a:lnTo>
                  <a:pt x="4079366" y="7642987"/>
                </a:lnTo>
                <a:lnTo>
                  <a:pt x="3919978" y="6930138"/>
                </a:lnTo>
                <a:lnTo>
                  <a:pt x="3723004" y="6217537"/>
                </a:lnTo>
                <a:lnTo>
                  <a:pt x="3488562" y="5523483"/>
                </a:lnTo>
                <a:lnTo>
                  <a:pt x="3226054" y="4838954"/>
                </a:lnTo>
                <a:lnTo>
                  <a:pt x="2935350" y="4173091"/>
                </a:lnTo>
                <a:lnTo>
                  <a:pt x="2607053" y="3516629"/>
                </a:lnTo>
                <a:lnTo>
                  <a:pt x="2241296" y="2878962"/>
                </a:lnTo>
                <a:lnTo>
                  <a:pt x="1847466" y="2260091"/>
                </a:lnTo>
                <a:lnTo>
                  <a:pt x="1425445" y="1669287"/>
                </a:lnTo>
                <a:lnTo>
                  <a:pt x="975358" y="1087754"/>
                </a:lnTo>
                <a:lnTo>
                  <a:pt x="497074" y="534541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70" name="Freeform 10570"/>
          <p:cNvSpPr/>
          <p:nvPr/>
        </p:nvSpPr>
        <p:spPr>
          <a:xfrm rot="-5400000" flipH="0" flipV="0">
            <a:off x="17338573" y="6672598"/>
            <a:ext cx="126495" cy="3491482"/>
          </a:xfrm>
          <a:custGeom>
            <a:pathLst>
              <a:path w="778383" h="21484592">
                <a:moveTo>
                  <a:pt x="393830" y="20706209"/>
                </a:moveTo>
                <a:lnTo>
                  <a:pt x="393830" y="21484592"/>
                </a:lnTo>
                <a:moveTo>
                  <a:pt x="778383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71" name="Freeform 10571"/>
          <p:cNvSpPr/>
          <p:nvPr/>
        </p:nvSpPr>
        <p:spPr>
          <a:xfrm rot="-5400000" flipH="0" flipV="0">
            <a:off x="17316469" y="7532910"/>
            <a:ext cx="108210" cy="188969"/>
          </a:xfrm>
          <a:custGeom>
            <a:pathLst>
              <a:path w="665863" h="1162813">
                <a:moveTo>
                  <a:pt x="665863" y="0"/>
                </a:moveTo>
                <a:lnTo>
                  <a:pt x="0" y="0"/>
                </a:lnTo>
                <a:lnTo>
                  <a:pt x="665863" y="1162813"/>
                </a:lnTo>
              </a:path>
            </a:pathLst>
          </a:custGeom>
          <a:solidFill>
            <a:srgbClr val="FFFFFF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72" name="Freeform 10572"/>
          <p:cNvSpPr/>
          <p:nvPr/>
        </p:nvSpPr>
        <p:spPr>
          <a:xfrm rot="-5400000" flipH="0" flipV="0">
            <a:off x="17316469" y="7532910"/>
            <a:ext cx="108210" cy="188969"/>
          </a:xfrm>
          <a:custGeom>
            <a:pathLst>
              <a:path w="665863" h="1162813">
                <a:moveTo>
                  <a:pt x="0" y="0"/>
                </a:moveTo>
                <a:lnTo>
                  <a:pt x="665863" y="1162813"/>
                </a:lnTo>
                <a:lnTo>
                  <a:pt x="0" y="1162813"/>
                </a:lnTo>
              </a:path>
            </a:pathLst>
          </a:custGeom>
          <a:solidFill>
            <a:srgbClr val="FFFFFF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73" name="Freeform 10573"/>
          <p:cNvSpPr/>
          <p:nvPr/>
        </p:nvSpPr>
        <p:spPr>
          <a:xfrm rot="-5400000" flipH="0" flipV="0">
            <a:off x="17271518" y="7603764"/>
            <a:ext cx="82287" cy="54858"/>
          </a:xfrm>
          <a:custGeom>
            <a:pathLst>
              <a:path w="506350" h="337567">
                <a:moveTo>
                  <a:pt x="506350" y="318901"/>
                </a:moveTo>
                <a:lnTo>
                  <a:pt x="496950" y="215776"/>
                </a:lnTo>
                <a:lnTo>
                  <a:pt x="496950" y="234442"/>
                </a:lnTo>
                <a:lnTo>
                  <a:pt x="487555" y="243842"/>
                </a:lnTo>
                <a:lnTo>
                  <a:pt x="478154" y="262638"/>
                </a:lnTo>
                <a:lnTo>
                  <a:pt x="468883" y="271909"/>
                </a:lnTo>
                <a:lnTo>
                  <a:pt x="450087" y="281310"/>
                </a:lnTo>
                <a:lnTo>
                  <a:pt x="431292" y="281310"/>
                </a:lnTo>
                <a:lnTo>
                  <a:pt x="412626" y="271909"/>
                </a:lnTo>
                <a:lnTo>
                  <a:pt x="281304" y="243842"/>
                </a:lnTo>
                <a:lnTo>
                  <a:pt x="281304" y="149988"/>
                </a:lnTo>
                <a:lnTo>
                  <a:pt x="262508" y="46868"/>
                </a:lnTo>
                <a:lnTo>
                  <a:pt x="253113" y="56263"/>
                </a:lnTo>
                <a:lnTo>
                  <a:pt x="253113" y="65664"/>
                </a:lnTo>
                <a:lnTo>
                  <a:pt x="243712" y="75059"/>
                </a:lnTo>
                <a:lnTo>
                  <a:pt x="234317" y="84460"/>
                </a:lnTo>
                <a:lnTo>
                  <a:pt x="225047" y="103126"/>
                </a:lnTo>
                <a:lnTo>
                  <a:pt x="225047" y="225047"/>
                </a:lnTo>
                <a:lnTo>
                  <a:pt x="215646" y="215776"/>
                </a:lnTo>
                <a:lnTo>
                  <a:pt x="196850" y="215776"/>
                </a:lnTo>
                <a:lnTo>
                  <a:pt x="187455" y="206375"/>
                </a:lnTo>
                <a:lnTo>
                  <a:pt x="168784" y="196980"/>
                </a:lnTo>
                <a:lnTo>
                  <a:pt x="159383" y="187579"/>
                </a:lnTo>
                <a:lnTo>
                  <a:pt x="140587" y="178184"/>
                </a:lnTo>
                <a:lnTo>
                  <a:pt x="131192" y="168784"/>
                </a:lnTo>
                <a:lnTo>
                  <a:pt x="121791" y="159389"/>
                </a:lnTo>
                <a:lnTo>
                  <a:pt x="112520" y="140593"/>
                </a:lnTo>
                <a:lnTo>
                  <a:pt x="93725" y="131322"/>
                </a:lnTo>
                <a:lnTo>
                  <a:pt x="84330" y="112526"/>
                </a:lnTo>
                <a:lnTo>
                  <a:pt x="84330" y="103126"/>
                </a:lnTo>
                <a:lnTo>
                  <a:pt x="74929" y="84460"/>
                </a:lnTo>
                <a:lnTo>
                  <a:pt x="65658" y="65664"/>
                </a:lnTo>
                <a:lnTo>
                  <a:pt x="56263" y="56263"/>
                </a:lnTo>
                <a:lnTo>
                  <a:pt x="56263" y="18796"/>
                </a:lnTo>
                <a:lnTo>
                  <a:pt x="46862" y="9401"/>
                </a:lnTo>
                <a:lnTo>
                  <a:pt x="28067" y="0"/>
                </a:lnTo>
                <a:lnTo>
                  <a:pt x="18672" y="0"/>
                </a:lnTo>
                <a:lnTo>
                  <a:pt x="9401" y="9401"/>
                </a:lnTo>
                <a:lnTo>
                  <a:pt x="0" y="28197"/>
                </a:lnTo>
                <a:lnTo>
                  <a:pt x="0" y="37467"/>
                </a:lnTo>
                <a:lnTo>
                  <a:pt x="9401" y="56263"/>
                </a:lnTo>
                <a:lnTo>
                  <a:pt x="9401" y="65664"/>
                </a:lnTo>
                <a:lnTo>
                  <a:pt x="18672" y="84460"/>
                </a:lnTo>
                <a:lnTo>
                  <a:pt x="18672" y="103126"/>
                </a:lnTo>
                <a:lnTo>
                  <a:pt x="28067" y="112526"/>
                </a:lnTo>
                <a:lnTo>
                  <a:pt x="37467" y="131322"/>
                </a:lnTo>
                <a:lnTo>
                  <a:pt x="46862" y="140593"/>
                </a:lnTo>
                <a:lnTo>
                  <a:pt x="56263" y="159389"/>
                </a:lnTo>
                <a:lnTo>
                  <a:pt x="56263" y="168784"/>
                </a:lnTo>
                <a:lnTo>
                  <a:pt x="65658" y="178184"/>
                </a:lnTo>
                <a:lnTo>
                  <a:pt x="84330" y="196980"/>
                </a:lnTo>
                <a:lnTo>
                  <a:pt x="93725" y="206375"/>
                </a:lnTo>
                <a:lnTo>
                  <a:pt x="103125" y="215776"/>
                </a:lnTo>
                <a:lnTo>
                  <a:pt x="112520" y="225047"/>
                </a:lnTo>
                <a:lnTo>
                  <a:pt x="131192" y="234442"/>
                </a:lnTo>
                <a:lnTo>
                  <a:pt x="140587" y="243842"/>
                </a:lnTo>
                <a:lnTo>
                  <a:pt x="149988" y="253243"/>
                </a:lnTo>
                <a:lnTo>
                  <a:pt x="168784" y="262638"/>
                </a:lnTo>
                <a:lnTo>
                  <a:pt x="187455" y="262638"/>
                </a:lnTo>
                <a:lnTo>
                  <a:pt x="196850" y="271909"/>
                </a:lnTo>
                <a:lnTo>
                  <a:pt x="215646" y="281310"/>
                </a:lnTo>
                <a:lnTo>
                  <a:pt x="234317" y="281310"/>
                </a:lnTo>
                <a:lnTo>
                  <a:pt x="253113" y="290705"/>
                </a:lnTo>
                <a:lnTo>
                  <a:pt x="412626" y="337567"/>
                </a:lnTo>
                <a:lnTo>
                  <a:pt x="440692" y="337567"/>
                </a:lnTo>
                <a:lnTo>
                  <a:pt x="459488" y="337567"/>
                </a:lnTo>
                <a:lnTo>
                  <a:pt x="478154" y="328172"/>
                </a:lnTo>
                <a:lnTo>
                  <a:pt x="487555" y="32817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74" name="Freeform 10574"/>
          <p:cNvSpPr/>
          <p:nvPr/>
        </p:nvSpPr>
        <p:spPr>
          <a:xfrm rot="-5400000" flipH="0" flipV="0">
            <a:off x="17289814" y="7582433"/>
            <a:ext cx="47242" cy="47242"/>
          </a:xfrm>
          <a:custGeom>
            <a:pathLst>
              <a:path w="290705" h="290704">
                <a:moveTo>
                  <a:pt x="290705" y="196850"/>
                </a:moveTo>
                <a:lnTo>
                  <a:pt x="290705" y="149987"/>
                </a:lnTo>
                <a:lnTo>
                  <a:pt x="281434" y="131192"/>
                </a:lnTo>
                <a:lnTo>
                  <a:pt x="281434" y="112396"/>
                </a:lnTo>
                <a:lnTo>
                  <a:pt x="272033" y="103125"/>
                </a:lnTo>
                <a:lnTo>
                  <a:pt x="262508" y="84329"/>
                </a:lnTo>
                <a:lnTo>
                  <a:pt x="253237" y="74929"/>
                </a:lnTo>
                <a:lnTo>
                  <a:pt x="243842" y="65534"/>
                </a:lnTo>
                <a:lnTo>
                  <a:pt x="234442" y="56263"/>
                </a:lnTo>
                <a:lnTo>
                  <a:pt x="215646" y="46862"/>
                </a:lnTo>
                <a:lnTo>
                  <a:pt x="206375" y="37467"/>
                </a:lnTo>
                <a:lnTo>
                  <a:pt x="187579" y="28066"/>
                </a:lnTo>
                <a:lnTo>
                  <a:pt x="168784" y="28066"/>
                </a:lnTo>
                <a:lnTo>
                  <a:pt x="150118" y="18671"/>
                </a:lnTo>
                <a:lnTo>
                  <a:pt x="93855" y="0"/>
                </a:lnTo>
                <a:lnTo>
                  <a:pt x="65658" y="0"/>
                </a:lnTo>
                <a:lnTo>
                  <a:pt x="46862" y="0"/>
                </a:lnTo>
                <a:lnTo>
                  <a:pt x="28197" y="9270"/>
                </a:lnTo>
                <a:lnTo>
                  <a:pt x="18796" y="9270"/>
                </a:lnTo>
                <a:lnTo>
                  <a:pt x="0" y="18671"/>
                </a:lnTo>
                <a:lnTo>
                  <a:pt x="18796" y="121791"/>
                </a:lnTo>
                <a:lnTo>
                  <a:pt x="18796" y="84329"/>
                </a:lnTo>
                <a:lnTo>
                  <a:pt x="28197" y="74929"/>
                </a:lnTo>
                <a:lnTo>
                  <a:pt x="37592" y="65534"/>
                </a:lnTo>
                <a:lnTo>
                  <a:pt x="46862" y="56263"/>
                </a:lnTo>
                <a:lnTo>
                  <a:pt x="84454" y="56263"/>
                </a:lnTo>
                <a:lnTo>
                  <a:pt x="93855" y="65534"/>
                </a:lnTo>
                <a:lnTo>
                  <a:pt x="150118" y="74929"/>
                </a:lnTo>
                <a:lnTo>
                  <a:pt x="159389" y="74929"/>
                </a:lnTo>
                <a:lnTo>
                  <a:pt x="178184" y="84329"/>
                </a:lnTo>
                <a:lnTo>
                  <a:pt x="187579" y="93724"/>
                </a:lnTo>
                <a:lnTo>
                  <a:pt x="206375" y="103125"/>
                </a:lnTo>
                <a:lnTo>
                  <a:pt x="215646" y="112396"/>
                </a:lnTo>
                <a:lnTo>
                  <a:pt x="225047" y="121791"/>
                </a:lnTo>
                <a:lnTo>
                  <a:pt x="225047" y="140587"/>
                </a:lnTo>
                <a:lnTo>
                  <a:pt x="234442" y="149987"/>
                </a:lnTo>
                <a:lnTo>
                  <a:pt x="234442" y="187579"/>
                </a:lnTo>
                <a:lnTo>
                  <a:pt x="243842" y="290704"/>
                </a:lnTo>
                <a:lnTo>
                  <a:pt x="253237" y="271909"/>
                </a:lnTo>
                <a:lnTo>
                  <a:pt x="272033" y="262508"/>
                </a:lnTo>
                <a:lnTo>
                  <a:pt x="281434" y="243712"/>
                </a:lnTo>
                <a:lnTo>
                  <a:pt x="281434" y="234441"/>
                </a:lnTo>
                <a:lnTo>
                  <a:pt x="290705" y="21564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75" name="Freeform 10575"/>
          <p:cNvSpPr/>
          <p:nvPr/>
        </p:nvSpPr>
        <p:spPr>
          <a:xfrm rot="-5400000" flipH="0" flipV="0">
            <a:off x="17326387" y="7612896"/>
            <a:ext cx="82287" cy="36592"/>
          </a:xfrm>
          <a:custGeom>
            <a:pathLst>
              <a:path w="506350" h="225171">
                <a:moveTo>
                  <a:pt x="506350" y="131316"/>
                </a:moveTo>
                <a:lnTo>
                  <a:pt x="496950" y="121921"/>
                </a:lnTo>
                <a:lnTo>
                  <a:pt x="478154" y="103250"/>
                </a:lnTo>
                <a:lnTo>
                  <a:pt x="468883" y="93855"/>
                </a:lnTo>
                <a:lnTo>
                  <a:pt x="450087" y="84454"/>
                </a:lnTo>
                <a:lnTo>
                  <a:pt x="431292" y="75059"/>
                </a:lnTo>
                <a:lnTo>
                  <a:pt x="412626" y="65658"/>
                </a:lnTo>
                <a:lnTo>
                  <a:pt x="393830" y="56263"/>
                </a:lnTo>
                <a:lnTo>
                  <a:pt x="375034" y="56263"/>
                </a:lnTo>
                <a:lnTo>
                  <a:pt x="356363" y="46862"/>
                </a:lnTo>
                <a:lnTo>
                  <a:pt x="346962" y="37592"/>
                </a:lnTo>
                <a:lnTo>
                  <a:pt x="328166" y="28191"/>
                </a:lnTo>
                <a:lnTo>
                  <a:pt x="309370" y="28191"/>
                </a:lnTo>
                <a:lnTo>
                  <a:pt x="290705" y="18796"/>
                </a:lnTo>
                <a:lnTo>
                  <a:pt x="271909" y="18796"/>
                </a:lnTo>
                <a:lnTo>
                  <a:pt x="262508" y="9395"/>
                </a:lnTo>
                <a:lnTo>
                  <a:pt x="225047" y="9395"/>
                </a:lnTo>
                <a:lnTo>
                  <a:pt x="215646" y="0"/>
                </a:lnTo>
                <a:lnTo>
                  <a:pt x="74929" y="0"/>
                </a:lnTo>
                <a:lnTo>
                  <a:pt x="65658" y="9395"/>
                </a:lnTo>
                <a:lnTo>
                  <a:pt x="46862" y="9395"/>
                </a:lnTo>
                <a:lnTo>
                  <a:pt x="37467" y="18796"/>
                </a:lnTo>
                <a:lnTo>
                  <a:pt x="28067" y="28191"/>
                </a:lnTo>
                <a:lnTo>
                  <a:pt x="18672" y="37592"/>
                </a:lnTo>
                <a:lnTo>
                  <a:pt x="9401" y="46862"/>
                </a:lnTo>
                <a:lnTo>
                  <a:pt x="0" y="56263"/>
                </a:lnTo>
                <a:lnTo>
                  <a:pt x="0" y="121921"/>
                </a:lnTo>
                <a:lnTo>
                  <a:pt x="9401" y="131316"/>
                </a:lnTo>
                <a:lnTo>
                  <a:pt x="9401" y="150112"/>
                </a:lnTo>
                <a:lnTo>
                  <a:pt x="18672" y="159513"/>
                </a:lnTo>
                <a:lnTo>
                  <a:pt x="28067" y="168908"/>
                </a:lnTo>
                <a:lnTo>
                  <a:pt x="37467" y="187579"/>
                </a:lnTo>
                <a:lnTo>
                  <a:pt x="46862" y="196974"/>
                </a:lnTo>
                <a:lnTo>
                  <a:pt x="56263" y="103250"/>
                </a:lnTo>
                <a:lnTo>
                  <a:pt x="56263" y="93855"/>
                </a:lnTo>
                <a:lnTo>
                  <a:pt x="65658" y="75059"/>
                </a:lnTo>
                <a:lnTo>
                  <a:pt x="65658" y="65658"/>
                </a:lnTo>
                <a:lnTo>
                  <a:pt x="84330" y="65658"/>
                </a:lnTo>
                <a:lnTo>
                  <a:pt x="93725" y="56263"/>
                </a:lnTo>
                <a:lnTo>
                  <a:pt x="206251" y="56263"/>
                </a:lnTo>
                <a:lnTo>
                  <a:pt x="215646" y="65658"/>
                </a:lnTo>
                <a:lnTo>
                  <a:pt x="234317" y="65658"/>
                </a:lnTo>
                <a:lnTo>
                  <a:pt x="253113" y="75059"/>
                </a:lnTo>
                <a:lnTo>
                  <a:pt x="281304" y="75059"/>
                </a:lnTo>
                <a:lnTo>
                  <a:pt x="290705" y="84454"/>
                </a:lnTo>
                <a:lnTo>
                  <a:pt x="309370" y="84454"/>
                </a:lnTo>
                <a:lnTo>
                  <a:pt x="318771" y="93855"/>
                </a:lnTo>
                <a:lnTo>
                  <a:pt x="337567" y="93855"/>
                </a:lnTo>
                <a:lnTo>
                  <a:pt x="356363" y="103250"/>
                </a:lnTo>
                <a:lnTo>
                  <a:pt x="375034" y="112651"/>
                </a:lnTo>
                <a:lnTo>
                  <a:pt x="393830" y="121921"/>
                </a:lnTo>
                <a:lnTo>
                  <a:pt x="412626" y="131316"/>
                </a:lnTo>
                <a:lnTo>
                  <a:pt x="431292" y="140717"/>
                </a:lnTo>
                <a:lnTo>
                  <a:pt x="440692" y="150112"/>
                </a:lnTo>
                <a:lnTo>
                  <a:pt x="459488" y="159513"/>
                </a:lnTo>
                <a:lnTo>
                  <a:pt x="468883" y="168908"/>
                </a:lnTo>
                <a:lnTo>
                  <a:pt x="478154" y="178179"/>
                </a:lnTo>
                <a:lnTo>
                  <a:pt x="487555" y="187579"/>
                </a:lnTo>
                <a:lnTo>
                  <a:pt x="496950" y="206375"/>
                </a:lnTo>
                <a:lnTo>
                  <a:pt x="496950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76" name="Freeform 10576"/>
          <p:cNvSpPr/>
          <p:nvPr/>
        </p:nvSpPr>
        <p:spPr>
          <a:xfrm rot="-5400000" flipH="0" flipV="0">
            <a:off x="17343156" y="7605290"/>
            <a:ext cx="82287" cy="36572"/>
          </a:xfrm>
          <a:custGeom>
            <a:pathLst>
              <a:path w="506351" h="225046">
                <a:moveTo>
                  <a:pt x="506351" y="131192"/>
                </a:moveTo>
                <a:lnTo>
                  <a:pt x="506351" y="103125"/>
                </a:lnTo>
                <a:lnTo>
                  <a:pt x="497080" y="84329"/>
                </a:lnTo>
                <a:lnTo>
                  <a:pt x="497080" y="74929"/>
                </a:lnTo>
                <a:lnTo>
                  <a:pt x="487679" y="65658"/>
                </a:lnTo>
                <a:lnTo>
                  <a:pt x="478154" y="46862"/>
                </a:lnTo>
                <a:lnTo>
                  <a:pt x="468883" y="37467"/>
                </a:lnTo>
                <a:lnTo>
                  <a:pt x="459488" y="28066"/>
                </a:lnTo>
                <a:lnTo>
                  <a:pt x="450088" y="121921"/>
                </a:lnTo>
                <a:lnTo>
                  <a:pt x="450088" y="140587"/>
                </a:lnTo>
                <a:lnTo>
                  <a:pt x="440693" y="149987"/>
                </a:lnTo>
                <a:lnTo>
                  <a:pt x="422021" y="159388"/>
                </a:lnTo>
                <a:lnTo>
                  <a:pt x="412626" y="159388"/>
                </a:lnTo>
                <a:lnTo>
                  <a:pt x="393830" y="168783"/>
                </a:lnTo>
                <a:lnTo>
                  <a:pt x="318772" y="168783"/>
                </a:lnTo>
                <a:lnTo>
                  <a:pt x="309501" y="159388"/>
                </a:lnTo>
                <a:lnTo>
                  <a:pt x="271909" y="159388"/>
                </a:lnTo>
                <a:lnTo>
                  <a:pt x="253238" y="149987"/>
                </a:lnTo>
                <a:lnTo>
                  <a:pt x="234442" y="140587"/>
                </a:lnTo>
                <a:lnTo>
                  <a:pt x="206251" y="140587"/>
                </a:lnTo>
                <a:lnTo>
                  <a:pt x="187455" y="131192"/>
                </a:lnTo>
                <a:lnTo>
                  <a:pt x="168784" y="121921"/>
                </a:lnTo>
                <a:lnTo>
                  <a:pt x="149988" y="121921"/>
                </a:lnTo>
                <a:lnTo>
                  <a:pt x="131192" y="112520"/>
                </a:lnTo>
                <a:lnTo>
                  <a:pt x="121922" y="103125"/>
                </a:lnTo>
                <a:lnTo>
                  <a:pt x="93725" y="93724"/>
                </a:lnTo>
                <a:lnTo>
                  <a:pt x="74929" y="84329"/>
                </a:lnTo>
                <a:lnTo>
                  <a:pt x="65658" y="74929"/>
                </a:lnTo>
                <a:lnTo>
                  <a:pt x="46863" y="56263"/>
                </a:lnTo>
                <a:lnTo>
                  <a:pt x="37468" y="46862"/>
                </a:lnTo>
                <a:lnTo>
                  <a:pt x="28067" y="37467"/>
                </a:lnTo>
                <a:lnTo>
                  <a:pt x="18796" y="28066"/>
                </a:lnTo>
                <a:lnTo>
                  <a:pt x="9401" y="18671"/>
                </a:lnTo>
                <a:lnTo>
                  <a:pt x="9401" y="0"/>
                </a:lnTo>
                <a:lnTo>
                  <a:pt x="0" y="93724"/>
                </a:lnTo>
                <a:lnTo>
                  <a:pt x="9401" y="103125"/>
                </a:lnTo>
                <a:lnTo>
                  <a:pt x="28067" y="112520"/>
                </a:lnTo>
                <a:lnTo>
                  <a:pt x="37468" y="121921"/>
                </a:lnTo>
                <a:lnTo>
                  <a:pt x="56263" y="131192"/>
                </a:lnTo>
                <a:lnTo>
                  <a:pt x="74929" y="140587"/>
                </a:lnTo>
                <a:lnTo>
                  <a:pt x="93725" y="149987"/>
                </a:lnTo>
                <a:lnTo>
                  <a:pt x="112521" y="159388"/>
                </a:lnTo>
                <a:lnTo>
                  <a:pt x="131192" y="168783"/>
                </a:lnTo>
                <a:lnTo>
                  <a:pt x="149988" y="178054"/>
                </a:lnTo>
                <a:lnTo>
                  <a:pt x="159389" y="178054"/>
                </a:lnTo>
                <a:lnTo>
                  <a:pt x="178185" y="187455"/>
                </a:lnTo>
                <a:lnTo>
                  <a:pt x="196850" y="196850"/>
                </a:lnTo>
                <a:lnTo>
                  <a:pt x="215646" y="196850"/>
                </a:lnTo>
                <a:lnTo>
                  <a:pt x="234442" y="206251"/>
                </a:lnTo>
                <a:lnTo>
                  <a:pt x="243843" y="206251"/>
                </a:lnTo>
                <a:lnTo>
                  <a:pt x="262508" y="215646"/>
                </a:lnTo>
                <a:lnTo>
                  <a:pt x="309501" y="215646"/>
                </a:lnTo>
                <a:lnTo>
                  <a:pt x="328172" y="225046"/>
                </a:lnTo>
                <a:lnTo>
                  <a:pt x="412626" y="225046"/>
                </a:lnTo>
                <a:lnTo>
                  <a:pt x="431292" y="215646"/>
                </a:lnTo>
                <a:lnTo>
                  <a:pt x="450088" y="215646"/>
                </a:lnTo>
                <a:lnTo>
                  <a:pt x="459488" y="206251"/>
                </a:lnTo>
                <a:lnTo>
                  <a:pt x="468883" y="196850"/>
                </a:lnTo>
                <a:lnTo>
                  <a:pt x="487679" y="196850"/>
                </a:lnTo>
                <a:lnTo>
                  <a:pt x="487679" y="187455"/>
                </a:lnTo>
                <a:lnTo>
                  <a:pt x="497080" y="168783"/>
                </a:lnTo>
                <a:lnTo>
                  <a:pt x="506351" y="159388"/>
                </a:lnTo>
                <a:lnTo>
                  <a:pt x="506351" y="14998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77" name="Freeform 10577"/>
          <p:cNvSpPr/>
          <p:nvPr/>
        </p:nvSpPr>
        <p:spPr>
          <a:xfrm rot="-5400000" flipH="0" flipV="0">
            <a:off x="17429250" y="7587758"/>
            <a:ext cx="24374" cy="28955"/>
          </a:xfrm>
          <a:custGeom>
            <a:pathLst>
              <a:path w="149987" h="178178">
                <a:moveTo>
                  <a:pt x="149987" y="9395"/>
                </a:moveTo>
                <a:lnTo>
                  <a:pt x="131192" y="0"/>
                </a:lnTo>
                <a:lnTo>
                  <a:pt x="74929" y="0"/>
                </a:lnTo>
                <a:lnTo>
                  <a:pt x="56263" y="9395"/>
                </a:lnTo>
                <a:lnTo>
                  <a:pt x="46862" y="9395"/>
                </a:lnTo>
                <a:lnTo>
                  <a:pt x="28066" y="28191"/>
                </a:lnTo>
                <a:lnTo>
                  <a:pt x="18671" y="46862"/>
                </a:lnTo>
                <a:lnTo>
                  <a:pt x="9271" y="56257"/>
                </a:lnTo>
                <a:lnTo>
                  <a:pt x="9271" y="75053"/>
                </a:lnTo>
                <a:lnTo>
                  <a:pt x="0" y="93849"/>
                </a:lnTo>
                <a:lnTo>
                  <a:pt x="0" y="103120"/>
                </a:lnTo>
                <a:lnTo>
                  <a:pt x="9271" y="121915"/>
                </a:lnTo>
                <a:lnTo>
                  <a:pt x="9271" y="131316"/>
                </a:lnTo>
                <a:lnTo>
                  <a:pt x="18671" y="150112"/>
                </a:lnTo>
                <a:lnTo>
                  <a:pt x="28066" y="159507"/>
                </a:lnTo>
                <a:lnTo>
                  <a:pt x="37467" y="168908"/>
                </a:lnTo>
                <a:lnTo>
                  <a:pt x="56263" y="178178"/>
                </a:lnTo>
                <a:lnTo>
                  <a:pt x="56263" y="93849"/>
                </a:lnTo>
                <a:lnTo>
                  <a:pt x="65534" y="75053"/>
                </a:lnTo>
                <a:lnTo>
                  <a:pt x="74929" y="65658"/>
                </a:lnTo>
                <a:lnTo>
                  <a:pt x="84329" y="56257"/>
                </a:lnTo>
                <a:lnTo>
                  <a:pt x="103125" y="46862"/>
                </a:lnTo>
                <a:lnTo>
                  <a:pt x="112520" y="56257"/>
                </a:lnTo>
                <a:lnTo>
                  <a:pt x="131192" y="65658"/>
                </a:lnTo>
                <a:lnTo>
                  <a:pt x="140587" y="75053"/>
                </a:lnTo>
                <a:lnTo>
                  <a:pt x="140587" y="9384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78" name="Freeform 10578"/>
          <p:cNvSpPr/>
          <p:nvPr/>
        </p:nvSpPr>
        <p:spPr>
          <a:xfrm rot="-5400000" flipH="0" flipV="0">
            <a:off x="17431542" y="7579378"/>
            <a:ext cx="22846" cy="28956"/>
          </a:xfrm>
          <a:custGeom>
            <a:pathLst>
              <a:path w="140587" h="178184">
                <a:moveTo>
                  <a:pt x="140587" y="84454"/>
                </a:moveTo>
                <a:lnTo>
                  <a:pt x="140587" y="56263"/>
                </a:lnTo>
                <a:lnTo>
                  <a:pt x="131316" y="37467"/>
                </a:lnTo>
                <a:lnTo>
                  <a:pt x="121915" y="28197"/>
                </a:lnTo>
                <a:lnTo>
                  <a:pt x="112390" y="18796"/>
                </a:lnTo>
                <a:lnTo>
                  <a:pt x="103119" y="9401"/>
                </a:lnTo>
                <a:lnTo>
                  <a:pt x="93724" y="0"/>
                </a:lnTo>
                <a:lnTo>
                  <a:pt x="84324" y="84454"/>
                </a:lnTo>
                <a:lnTo>
                  <a:pt x="84324" y="103125"/>
                </a:lnTo>
                <a:lnTo>
                  <a:pt x="74929" y="112520"/>
                </a:lnTo>
                <a:lnTo>
                  <a:pt x="56257" y="121921"/>
                </a:lnTo>
                <a:lnTo>
                  <a:pt x="28066" y="121921"/>
                </a:lnTo>
                <a:lnTo>
                  <a:pt x="18666" y="112520"/>
                </a:lnTo>
                <a:lnTo>
                  <a:pt x="9271" y="103125"/>
                </a:lnTo>
                <a:lnTo>
                  <a:pt x="0" y="84454"/>
                </a:lnTo>
                <a:lnTo>
                  <a:pt x="0" y="168783"/>
                </a:lnTo>
                <a:lnTo>
                  <a:pt x="9271" y="178184"/>
                </a:lnTo>
                <a:lnTo>
                  <a:pt x="74929" y="178184"/>
                </a:lnTo>
                <a:lnTo>
                  <a:pt x="84324" y="168783"/>
                </a:lnTo>
                <a:lnTo>
                  <a:pt x="103119" y="159513"/>
                </a:lnTo>
                <a:lnTo>
                  <a:pt x="112390" y="150112"/>
                </a:lnTo>
                <a:lnTo>
                  <a:pt x="121915" y="140717"/>
                </a:lnTo>
                <a:lnTo>
                  <a:pt x="131316" y="131316"/>
                </a:lnTo>
                <a:lnTo>
                  <a:pt x="131316" y="112520"/>
                </a:lnTo>
                <a:lnTo>
                  <a:pt x="140587" y="1031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79" name="Freeform 10579"/>
          <p:cNvSpPr/>
          <p:nvPr/>
        </p:nvSpPr>
        <p:spPr>
          <a:xfrm rot="-5400000" flipH="0" flipV="0">
            <a:off x="18474715" y="8739903"/>
            <a:ext cx="1764791" cy="1019561"/>
          </a:xfrm>
          <a:custGeom>
            <a:pathLst>
              <a:path w="10859517" h="6273800">
                <a:moveTo>
                  <a:pt x="0" y="3638680"/>
                </a:moveTo>
                <a:lnTo>
                  <a:pt x="0" y="6273800"/>
                </a:lnTo>
                <a:moveTo>
                  <a:pt x="9087105" y="0"/>
                </a:moveTo>
                <a:lnTo>
                  <a:pt x="10859517" y="177241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80" name="Freeform 10580"/>
          <p:cNvSpPr/>
          <p:nvPr/>
        </p:nvSpPr>
        <p:spPr>
          <a:xfrm rot="-5400000" flipH="0" flipV="0">
            <a:off x="18582914" y="8919740"/>
            <a:ext cx="1714493" cy="710184"/>
          </a:xfrm>
          <a:custGeom>
            <a:pathLst>
              <a:path w="10550017" h="4370071">
                <a:moveTo>
                  <a:pt x="0" y="4370071"/>
                </a:moveTo>
                <a:lnTo>
                  <a:pt x="731516" y="4351275"/>
                </a:lnTo>
                <a:lnTo>
                  <a:pt x="1462913" y="4295012"/>
                </a:lnTo>
                <a:lnTo>
                  <a:pt x="2185033" y="4210688"/>
                </a:lnTo>
                <a:lnTo>
                  <a:pt x="2907153" y="4079366"/>
                </a:lnTo>
                <a:lnTo>
                  <a:pt x="3619879" y="3919984"/>
                </a:lnTo>
                <a:lnTo>
                  <a:pt x="4332604" y="3723004"/>
                </a:lnTo>
                <a:lnTo>
                  <a:pt x="5026534" y="3497963"/>
                </a:lnTo>
                <a:lnTo>
                  <a:pt x="5711063" y="3235325"/>
                </a:lnTo>
                <a:lnTo>
                  <a:pt x="6376920" y="2935225"/>
                </a:lnTo>
                <a:lnTo>
                  <a:pt x="7033388" y="2607059"/>
                </a:lnTo>
                <a:lnTo>
                  <a:pt x="7671055" y="2250696"/>
                </a:lnTo>
                <a:lnTo>
                  <a:pt x="8289925" y="1856866"/>
                </a:lnTo>
                <a:lnTo>
                  <a:pt x="8890255" y="1434846"/>
                </a:lnTo>
                <a:lnTo>
                  <a:pt x="9462263" y="984634"/>
                </a:lnTo>
                <a:lnTo>
                  <a:pt x="10015600" y="506480"/>
                </a:lnTo>
                <a:lnTo>
                  <a:pt x="1055001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81" name="Freeform 10581"/>
          <p:cNvSpPr/>
          <p:nvPr/>
        </p:nvSpPr>
        <p:spPr>
          <a:xfrm rot="-5400000" flipH="0" flipV="0">
            <a:off x="18550149" y="8888504"/>
            <a:ext cx="1760209" cy="818373"/>
          </a:xfrm>
          <a:custGeom>
            <a:pathLst>
              <a:path w="10831326" h="5035804">
                <a:moveTo>
                  <a:pt x="553212" y="4482591"/>
                </a:moveTo>
                <a:lnTo>
                  <a:pt x="0" y="5035804"/>
                </a:lnTo>
                <a:moveTo>
                  <a:pt x="10831326" y="787654"/>
                </a:moveTo>
                <a:lnTo>
                  <a:pt x="10831326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82" name="Freeform 10582"/>
          <p:cNvSpPr/>
          <p:nvPr/>
        </p:nvSpPr>
        <p:spPr>
          <a:xfrm rot="-5400000" flipH="0" flipV="0">
            <a:off x="19591805" y="9064522"/>
            <a:ext cx="187442" cy="176771"/>
          </a:xfrm>
          <a:custGeom>
            <a:pathLst>
              <a:path w="1153412" h="1087754">
                <a:moveTo>
                  <a:pt x="1153412" y="609470"/>
                </a:moveTo>
                <a:lnTo>
                  <a:pt x="900298" y="0"/>
                </a:lnTo>
                <a:lnTo>
                  <a:pt x="0" y="1087754"/>
                </a:lnTo>
              </a:path>
            </a:pathLst>
          </a:custGeom>
          <a:solidFill>
            <a:srgbClr val="FFFFFF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83" name="Freeform 10583"/>
          <p:cNvSpPr/>
          <p:nvPr/>
        </p:nvSpPr>
        <p:spPr>
          <a:xfrm rot="-5400000" flipH="0" flipV="0">
            <a:off x="19591795" y="9105666"/>
            <a:ext cx="187462" cy="176771"/>
          </a:xfrm>
          <a:custGeom>
            <a:pathLst>
              <a:path w="1153536" h="1087754">
                <a:moveTo>
                  <a:pt x="1153536" y="0"/>
                </a:moveTo>
                <a:lnTo>
                  <a:pt x="253238" y="1087754"/>
                </a:lnTo>
                <a:lnTo>
                  <a:pt x="0" y="478278"/>
                </a:lnTo>
              </a:path>
            </a:pathLst>
          </a:custGeom>
          <a:solidFill>
            <a:srgbClr val="FFFFFF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84" name="Freeform 10584"/>
          <p:cNvSpPr/>
          <p:nvPr/>
        </p:nvSpPr>
        <p:spPr>
          <a:xfrm rot="-5400000" flipH="0" flipV="0">
            <a:off x="19636766" y="9106430"/>
            <a:ext cx="28956" cy="28956"/>
          </a:xfrm>
          <a:custGeom>
            <a:pathLst>
              <a:path w="178179" h="178184">
                <a:moveTo>
                  <a:pt x="46863" y="178184"/>
                </a:moveTo>
                <a:lnTo>
                  <a:pt x="56258" y="168783"/>
                </a:lnTo>
                <a:lnTo>
                  <a:pt x="65659" y="159388"/>
                </a:lnTo>
                <a:lnTo>
                  <a:pt x="65659" y="149987"/>
                </a:lnTo>
                <a:lnTo>
                  <a:pt x="56258" y="56263"/>
                </a:lnTo>
                <a:lnTo>
                  <a:pt x="178179" y="0"/>
                </a:lnTo>
                <a:lnTo>
                  <a:pt x="0" y="74928"/>
                </a:lnTo>
                <a:lnTo>
                  <a:pt x="9395" y="149987"/>
                </a:lnTo>
                <a:lnTo>
                  <a:pt x="18796" y="159388"/>
                </a:lnTo>
                <a:lnTo>
                  <a:pt x="18796" y="168783"/>
                </a:lnTo>
                <a:lnTo>
                  <a:pt x="37592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85" name="Freeform 10585"/>
          <p:cNvSpPr/>
          <p:nvPr/>
        </p:nvSpPr>
        <p:spPr>
          <a:xfrm rot="-5400000" flipH="0" flipV="0">
            <a:off x="19637529" y="9079764"/>
            <a:ext cx="51803" cy="86848"/>
          </a:xfrm>
          <a:custGeom>
            <a:pathLst>
              <a:path w="318771" h="534417">
                <a:moveTo>
                  <a:pt x="253113" y="534417"/>
                </a:moveTo>
                <a:lnTo>
                  <a:pt x="262508" y="525022"/>
                </a:lnTo>
                <a:lnTo>
                  <a:pt x="271909" y="506351"/>
                </a:lnTo>
                <a:lnTo>
                  <a:pt x="318771" y="65534"/>
                </a:lnTo>
                <a:lnTo>
                  <a:pt x="318771" y="46868"/>
                </a:lnTo>
                <a:lnTo>
                  <a:pt x="309370" y="37467"/>
                </a:lnTo>
                <a:lnTo>
                  <a:pt x="281304" y="37467"/>
                </a:lnTo>
                <a:lnTo>
                  <a:pt x="131192" y="103126"/>
                </a:lnTo>
                <a:lnTo>
                  <a:pt x="121921" y="18672"/>
                </a:lnTo>
                <a:lnTo>
                  <a:pt x="112520" y="0"/>
                </a:lnTo>
                <a:lnTo>
                  <a:pt x="74929" y="0"/>
                </a:lnTo>
                <a:lnTo>
                  <a:pt x="65658" y="9401"/>
                </a:lnTo>
                <a:lnTo>
                  <a:pt x="65658" y="28067"/>
                </a:lnTo>
                <a:lnTo>
                  <a:pt x="74929" y="121797"/>
                </a:lnTo>
                <a:lnTo>
                  <a:pt x="18671" y="149988"/>
                </a:lnTo>
                <a:lnTo>
                  <a:pt x="9401" y="159389"/>
                </a:lnTo>
                <a:lnTo>
                  <a:pt x="0" y="168784"/>
                </a:lnTo>
                <a:lnTo>
                  <a:pt x="9401" y="187455"/>
                </a:lnTo>
                <a:lnTo>
                  <a:pt x="9401" y="196850"/>
                </a:lnTo>
                <a:lnTo>
                  <a:pt x="37467" y="196850"/>
                </a:lnTo>
                <a:lnTo>
                  <a:pt x="84329" y="178054"/>
                </a:lnTo>
                <a:lnTo>
                  <a:pt x="262508" y="103126"/>
                </a:lnTo>
                <a:lnTo>
                  <a:pt x="215646" y="496956"/>
                </a:lnTo>
                <a:lnTo>
                  <a:pt x="215646" y="515751"/>
                </a:lnTo>
                <a:lnTo>
                  <a:pt x="225046" y="525022"/>
                </a:lnTo>
                <a:lnTo>
                  <a:pt x="234317" y="5344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86" name="Freeform 10586"/>
          <p:cNvSpPr/>
          <p:nvPr/>
        </p:nvSpPr>
        <p:spPr>
          <a:xfrm rot="-5400000" flipH="0" flipV="0">
            <a:off x="19661915" y="9130051"/>
            <a:ext cx="51803" cy="105154"/>
          </a:xfrm>
          <a:custGeom>
            <a:pathLst>
              <a:path w="318771" h="647061">
                <a:moveTo>
                  <a:pt x="112521" y="647061"/>
                </a:moveTo>
                <a:lnTo>
                  <a:pt x="300100" y="572008"/>
                </a:lnTo>
                <a:lnTo>
                  <a:pt x="309371" y="562607"/>
                </a:lnTo>
                <a:lnTo>
                  <a:pt x="318771" y="553336"/>
                </a:lnTo>
                <a:lnTo>
                  <a:pt x="318771" y="534541"/>
                </a:lnTo>
                <a:lnTo>
                  <a:pt x="290699" y="309494"/>
                </a:lnTo>
                <a:lnTo>
                  <a:pt x="281304" y="300099"/>
                </a:lnTo>
                <a:lnTo>
                  <a:pt x="271903" y="290698"/>
                </a:lnTo>
                <a:lnTo>
                  <a:pt x="243837" y="290698"/>
                </a:lnTo>
                <a:lnTo>
                  <a:pt x="149988" y="328166"/>
                </a:lnTo>
                <a:lnTo>
                  <a:pt x="140587" y="337561"/>
                </a:lnTo>
                <a:lnTo>
                  <a:pt x="93725" y="337561"/>
                </a:lnTo>
                <a:lnTo>
                  <a:pt x="84454" y="328166"/>
                </a:lnTo>
                <a:lnTo>
                  <a:pt x="75053" y="318895"/>
                </a:lnTo>
                <a:lnTo>
                  <a:pt x="65658" y="309494"/>
                </a:lnTo>
                <a:lnTo>
                  <a:pt x="65658" y="300099"/>
                </a:lnTo>
                <a:lnTo>
                  <a:pt x="56257" y="281303"/>
                </a:lnTo>
                <a:lnTo>
                  <a:pt x="46862" y="225040"/>
                </a:lnTo>
                <a:lnTo>
                  <a:pt x="46862" y="178178"/>
                </a:lnTo>
                <a:lnTo>
                  <a:pt x="56257" y="168783"/>
                </a:lnTo>
                <a:lnTo>
                  <a:pt x="56257" y="149987"/>
                </a:lnTo>
                <a:lnTo>
                  <a:pt x="65658" y="140586"/>
                </a:lnTo>
                <a:lnTo>
                  <a:pt x="75053" y="131316"/>
                </a:lnTo>
                <a:lnTo>
                  <a:pt x="93725" y="121915"/>
                </a:lnTo>
                <a:lnTo>
                  <a:pt x="103120" y="112520"/>
                </a:lnTo>
                <a:lnTo>
                  <a:pt x="121921" y="103119"/>
                </a:lnTo>
                <a:lnTo>
                  <a:pt x="234442" y="56257"/>
                </a:lnTo>
                <a:lnTo>
                  <a:pt x="243837" y="46862"/>
                </a:lnTo>
                <a:lnTo>
                  <a:pt x="253107" y="37461"/>
                </a:lnTo>
                <a:lnTo>
                  <a:pt x="243837" y="18795"/>
                </a:lnTo>
                <a:lnTo>
                  <a:pt x="243837" y="9395"/>
                </a:lnTo>
                <a:lnTo>
                  <a:pt x="225041" y="0"/>
                </a:lnTo>
                <a:lnTo>
                  <a:pt x="215646" y="9395"/>
                </a:lnTo>
                <a:lnTo>
                  <a:pt x="112521" y="46862"/>
                </a:lnTo>
                <a:lnTo>
                  <a:pt x="93725" y="56257"/>
                </a:lnTo>
                <a:lnTo>
                  <a:pt x="75053" y="65658"/>
                </a:lnTo>
                <a:lnTo>
                  <a:pt x="65658" y="75053"/>
                </a:lnTo>
                <a:lnTo>
                  <a:pt x="46862" y="84323"/>
                </a:lnTo>
                <a:lnTo>
                  <a:pt x="37462" y="93724"/>
                </a:lnTo>
                <a:lnTo>
                  <a:pt x="28067" y="103119"/>
                </a:lnTo>
                <a:lnTo>
                  <a:pt x="18666" y="112520"/>
                </a:lnTo>
                <a:lnTo>
                  <a:pt x="9395" y="121915"/>
                </a:lnTo>
                <a:lnTo>
                  <a:pt x="9395" y="140586"/>
                </a:lnTo>
                <a:lnTo>
                  <a:pt x="0" y="149987"/>
                </a:lnTo>
                <a:lnTo>
                  <a:pt x="0" y="243836"/>
                </a:lnTo>
                <a:lnTo>
                  <a:pt x="9395" y="300099"/>
                </a:lnTo>
                <a:lnTo>
                  <a:pt x="9395" y="328166"/>
                </a:lnTo>
                <a:lnTo>
                  <a:pt x="18666" y="328166"/>
                </a:lnTo>
                <a:lnTo>
                  <a:pt x="18666" y="346961"/>
                </a:lnTo>
                <a:lnTo>
                  <a:pt x="37462" y="365757"/>
                </a:lnTo>
                <a:lnTo>
                  <a:pt x="46862" y="375028"/>
                </a:lnTo>
                <a:lnTo>
                  <a:pt x="56257" y="384429"/>
                </a:lnTo>
                <a:lnTo>
                  <a:pt x="75053" y="393824"/>
                </a:lnTo>
                <a:lnTo>
                  <a:pt x="140587" y="393824"/>
                </a:lnTo>
                <a:lnTo>
                  <a:pt x="159383" y="384429"/>
                </a:lnTo>
                <a:lnTo>
                  <a:pt x="234442" y="356362"/>
                </a:lnTo>
                <a:lnTo>
                  <a:pt x="262508" y="525140"/>
                </a:lnTo>
                <a:lnTo>
                  <a:pt x="93725" y="590804"/>
                </a:lnTo>
                <a:lnTo>
                  <a:pt x="84454" y="600199"/>
                </a:lnTo>
                <a:lnTo>
                  <a:pt x="75053" y="609600"/>
                </a:lnTo>
                <a:lnTo>
                  <a:pt x="75053" y="628265"/>
                </a:lnTo>
                <a:lnTo>
                  <a:pt x="84454" y="647061"/>
                </a:lnTo>
                <a:lnTo>
                  <a:pt x="103120" y="6470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87" name="Freeform 10587"/>
          <p:cNvSpPr/>
          <p:nvPr/>
        </p:nvSpPr>
        <p:spPr>
          <a:xfrm rot="-5400000" flipH="0" flipV="0">
            <a:off x="19721345" y="9223018"/>
            <a:ext cx="30483" cy="22846"/>
          </a:xfrm>
          <a:custGeom>
            <a:pathLst>
              <a:path w="187579" h="140587">
                <a:moveTo>
                  <a:pt x="187579" y="112521"/>
                </a:moveTo>
                <a:lnTo>
                  <a:pt x="187579" y="65534"/>
                </a:lnTo>
                <a:lnTo>
                  <a:pt x="178178" y="56264"/>
                </a:lnTo>
                <a:lnTo>
                  <a:pt x="168783" y="37468"/>
                </a:lnTo>
                <a:lnTo>
                  <a:pt x="159383" y="28067"/>
                </a:lnTo>
                <a:lnTo>
                  <a:pt x="150112" y="18672"/>
                </a:lnTo>
                <a:lnTo>
                  <a:pt x="131316" y="9271"/>
                </a:lnTo>
                <a:lnTo>
                  <a:pt x="121915" y="9271"/>
                </a:lnTo>
                <a:lnTo>
                  <a:pt x="103119" y="0"/>
                </a:lnTo>
                <a:lnTo>
                  <a:pt x="93849" y="0"/>
                </a:lnTo>
                <a:lnTo>
                  <a:pt x="75053" y="9271"/>
                </a:lnTo>
                <a:lnTo>
                  <a:pt x="56257" y="9271"/>
                </a:lnTo>
                <a:lnTo>
                  <a:pt x="46862" y="18672"/>
                </a:lnTo>
                <a:lnTo>
                  <a:pt x="37591" y="28067"/>
                </a:lnTo>
                <a:lnTo>
                  <a:pt x="18796" y="37468"/>
                </a:lnTo>
                <a:lnTo>
                  <a:pt x="9395" y="46863"/>
                </a:lnTo>
                <a:lnTo>
                  <a:pt x="0" y="65534"/>
                </a:lnTo>
                <a:lnTo>
                  <a:pt x="0" y="84330"/>
                </a:lnTo>
                <a:lnTo>
                  <a:pt x="75053" y="65534"/>
                </a:lnTo>
                <a:lnTo>
                  <a:pt x="93849" y="56264"/>
                </a:lnTo>
                <a:lnTo>
                  <a:pt x="112520" y="65534"/>
                </a:lnTo>
                <a:lnTo>
                  <a:pt x="121915" y="65534"/>
                </a:lnTo>
                <a:lnTo>
                  <a:pt x="131316" y="84330"/>
                </a:lnTo>
                <a:lnTo>
                  <a:pt x="131316" y="112521"/>
                </a:lnTo>
                <a:lnTo>
                  <a:pt x="121915" y="131192"/>
                </a:lnTo>
                <a:lnTo>
                  <a:pt x="112520" y="14058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88" name="Freeform 10588"/>
          <p:cNvSpPr/>
          <p:nvPr/>
        </p:nvSpPr>
        <p:spPr>
          <a:xfrm rot="-5400000" flipH="0" flipV="0">
            <a:off x="19731242" y="9223772"/>
            <a:ext cx="30483" cy="21340"/>
          </a:xfrm>
          <a:custGeom>
            <a:pathLst>
              <a:path w="187579" h="131316">
                <a:moveTo>
                  <a:pt x="131316" y="122046"/>
                </a:moveTo>
                <a:lnTo>
                  <a:pt x="140711" y="122046"/>
                </a:lnTo>
                <a:lnTo>
                  <a:pt x="150112" y="112521"/>
                </a:lnTo>
                <a:lnTo>
                  <a:pt x="168783" y="103250"/>
                </a:lnTo>
                <a:lnTo>
                  <a:pt x="178178" y="84454"/>
                </a:lnTo>
                <a:lnTo>
                  <a:pt x="187579" y="75053"/>
                </a:lnTo>
                <a:lnTo>
                  <a:pt x="187579" y="46987"/>
                </a:lnTo>
                <a:lnTo>
                  <a:pt x="112520" y="75053"/>
                </a:lnTo>
                <a:lnTo>
                  <a:pt x="75053" y="75053"/>
                </a:lnTo>
                <a:lnTo>
                  <a:pt x="65658" y="65658"/>
                </a:lnTo>
                <a:lnTo>
                  <a:pt x="56257" y="46987"/>
                </a:lnTo>
                <a:lnTo>
                  <a:pt x="56257" y="18796"/>
                </a:lnTo>
                <a:lnTo>
                  <a:pt x="65658" y="9395"/>
                </a:lnTo>
                <a:lnTo>
                  <a:pt x="75053" y="0"/>
                </a:lnTo>
                <a:lnTo>
                  <a:pt x="0" y="18796"/>
                </a:lnTo>
                <a:lnTo>
                  <a:pt x="0" y="75053"/>
                </a:lnTo>
                <a:lnTo>
                  <a:pt x="9395" y="84454"/>
                </a:lnTo>
                <a:lnTo>
                  <a:pt x="18796" y="93849"/>
                </a:lnTo>
                <a:lnTo>
                  <a:pt x="28066" y="103250"/>
                </a:lnTo>
                <a:lnTo>
                  <a:pt x="37591" y="112521"/>
                </a:lnTo>
                <a:lnTo>
                  <a:pt x="56257" y="122046"/>
                </a:lnTo>
                <a:lnTo>
                  <a:pt x="65658" y="131316"/>
                </a:lnTo>
                <a:lnTo>
                  <a:pt x="112520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89" name="Freeform 10589"/>
          <p:cNvSpPr/>
          <p:nvPr/>
        </p:nvSpPr>
        <p:spPr>
          <a:xfrm rot="-5400000" flipH="0" flipV="0">
            <a:off x="18755899" y="8390157"/>
            <a:ext cx="266695" cy="263641"/>
          </a:xfrm>
          <a:custGeom>
            <a:pathLst>
              <a:path w="1641090" h="1622301">
                <a:moveTo>
                  <a:pt x="628395" y="0"/>
                </a:moveTo>
                <a:lnTo>
                  <a:pt x="1491103" y="975233"/>
                </a:lnTo>
                <a:moveTo>
                  <a:pt x="0" y="562613"/>
                </a:moveTo>
                <a:lnTo>
                  <a:pt x="862707" y="1537847"/>
                </a:lnTo>
                <a:moveTo>
                  <a:pt x="1641090" y="468883"/>
                </a:moveTo>
                <a:lnTo>
                  <a:pt x="346962" y="16223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90" name="Freeform 10590"/>
          <p:cNvSpPr/>
          <p:nvPr/>
        </p:nvSpPr>
        <p:spPr>
          <a:xfrm rot="-5400000" flipH="0" flipV="0">
            <a:off x="18648442" y="8214117"/>
            <a:ext cx="188990" cy="370344"/>
          </a:xfrm>
          <a:custGeom>
            <a:pathLst>
              <a:path w="1162937" h="2278887">
                <a:moveTo>
                  <a:pt x="0" y="2278887"/>
                </a:moveTo>
                <a:lnTo>
                  <a:pt x="534541" y="562738"/>
                </a:lnTo>
                <a:lnTo>
                  <a:pt x="116293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91" name="Freeform 10591"/>
          <p:cNvSpPr/>
          <p:nvPr/>
        </p:nvSpPr>
        <p:spPr>
          <a:xfrm rot="-5400000" flipH="0" flipV="0">
            <a:off x="18612633" y="8251474"/>
            <a:ext cx="41153" cy="80760"/>
          </a:xfrm>
          <a:custGeom>
            <a:pathLst>
              <a:path w="253238" h="496955">
                <a:moveTo>
                  <a:pt x="243843" y="496955"/>
                </a:moveTo>
                <a:lnTo>
                  <a:pt x="253238" y="403225"/>
                </a:lnTo>
                <a:lnTo>
                  <a:pt x="56264" y="18671"/>
                </a:lnTo>
                <a:lnTo>
                  <a:pt x="56264" y="9271"/>
                </a:lnTo>
                <a:lnTo>
                  <a:pt x="46993" y="9271"/>
                </a:lnTo>
                <a:lnTo>
                  <a:pt x="37592" y="0"/>
                </a:lnTo>
                <a:lnTo>
                  <a:pt x="28197" y="0"/>
                </a:lnTo>
                <a:lnTo>
                  <a:pt x="9401" y="9271"/>
                </a:lnTo>
                <a:lnTo>
                  <a:pt x="0" y="28066"/>
                </a:lnTo>
                <a:lnTo>
                  <a:pt x="9401" y="3746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92" name="Freeform 10592"/>
          <p:cNvSpPr/>
          <p:nvPr/>
        </p:nvSpPr>
        <p:spPr>
          <a:xfrm rot="-5400000" flipH="0" flipV="0">
            <a:off x="18650732" y="8246892"/>
            <a:ext cx="13724" cy="38100"/>
          </a:xfrm>
          <a:custGeom>
            <a:pathLst>
              <a:path w="84454" h="234447">
                <a:moveTo>
                  <a:pt x="37591" y="225046"/>
                </a:moveTo>
                <a:lnTo>
                  <a:pt x="37591" y="225046"/>
                </a:lnTo>
                <a:lnTo>
                  <a:pt x="46862" y="215651"/>
                </a:lnTo>
                <a:lnTo>
                  <a:pt x="84454" y="37467"/>
                </a:lnTo>
                <a:lnTo>
                  <a:pt x="84454" y="28072"/>
                </a:lnTo>
                <a:lnTo>
                  <a:pt x="75059" y="9400"/>
                </a:lnTo>
                <a:lnTo>
                  <a:pt x="56263" y="0"/>
                </a:lnTo>
                <a:lnTo>
                  <a:pt x="37591" y="9400"/>
                </a:lnTo>
                <a:lnTo>
                  <a:pt x="28196" y="28072"/>
                </a:lnTo>
                <a:lnTo>
                  <a:pt x="9395" y="121921"/>
                </a:lnTo>
                <a:lnTo>
                  <a:pt x="0" y="215651"/>
                </a:lnTo>
                <a:lnTo>
                  <a:pt x="0" y="225046"/>
                </a:lnTo>
                <a:lnTo>
                  <a:pt x="9395" y="234447"/>
                </a:lnTo>
                <a:lnTo>
                  <a:pt x="28196" y="23444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93" name="Freeform 10593"/>
          <p:cNvSpPr/>
          <p:nvPr/>
        </p:nvSpPr>
        <p:spPr>
          <a:xfrm rot="-5400000" flipH="0" flipV="0">
            <a:off x="18643107" y="8281947"/>
            <a:ext cx="44208" cy="92957"/>
          </a:xfrm>
          <a:custGeom>
            <a:pathLst>
              <a:path w="272033" h="572009">
                <a:moveTo>
                  <a:pt x="196980" y="572009"/>
                </a:moveTo>
                <a:lnTo>
                  <a:pt x="272033" y="497074"/>
                </a:lnTo>
                <a:lnTo>
                  <a:pt x="253237" y="506475"/>
                </a:lnTo>
                <a:lnTo>
                  <a:pt x="234441" y="515746"/>
                </a:lnTo>
                <a:lnTo>
                  <a:pt x="225171" y="515746"/>
                </a:lnTo>
                <a:lnTo>
                  <a:pt x="206375" y="515746"/>
                </a:lnTo>
                <a:lnTo>
                  <a:pt x="187579" y="506475"/>
                </a:lnTo>
                <a:lnTo>
                  <a:pt x="178184" y="497074"/>
                </a:lnTo>
                <a:lnTo>
                  <a:pt x="168913" y="478278"/>
                </a:lnTo>
                <a:lnTo>
                  <a:pt x="103125" y="346962"/>
                </a:lnTo>
                <a:lnTo>
                  <a:pt x="168913" y="290699"/>
                </a:lnTo>
                <a:lnTo>
                  <a:pt x="234441" y="215646"/>
                </a:lnTo>
                <a:lnTo>
                  <a:pt x="215776" y="215646"/>
                </a:lnTo>
                <a:lnTo>
                  <a:pt x="187579" y="215646"/>
                </a:lnTo>
                <a:lnTo>
                  <a:pt x="168913" y="225041"/>
                </a:lnTo>
                <a:lnTo>
                  <a:pt x="150118" y="234442"/>
                </a:lnTo>
                <a:lnTo>
                  <a:pt x="140717" y="243837"/>
                </a:lnTo>
                <a:lnTo>
                  <a:pt x="75059" y="300100"/>
                </a:lnTo>
                <a:lnTo>
                  <a:pt x="75059" y="290699"/>
                </a:lnTo>
                <a:lnTo>
                  <a:pt x="65658" y="271903"/>
                </a:lnTo>
                <a:lnTo>
                  <a:pt x="65658" y="243837"/>
                </a:lnTo>
                <a:lnTo>
                  <a:pt x="56263" y="225041"/>
                </a:lnTo>
                <a:lnTo>
                  <a:pt x="56263" y="178179"/>
                </a:lnTo>
                <a:lnTo>
                  <a:pt x="65658" y="159383"/>
                </a:lnTo>
                <a:lnTo>
                  <a:pt x="65658" y="121916"/>
                </a:lnTo>
                <a:lnTo>
                  <a:pt x="75059" y="112521"/>
                </a:lnTo>
                <a:lnTo>
                  <a:pt x="84454" y="93725"/>
                </a:lnTo>
                <a:lnTo>
                  <a:pt x="84454" y="75053"/>
                </a:lnTo>
                <a:lnTo>
                  <a:pt x="93855" y="65658"/>
                </a:lnTo>
                <a:lnTo>
                  <a:pt x="103125" y="46863"/>
                </a:lnTo>
                <a:lnTo>
                  <a:pt x="112526" y="37462"/>
                </a:lnTo>
                <a:lnTo>
                  <a:pt x="121921" y="37462"/>
                </a:lnTo>
                <a:lnTo>
                  <a:pt x="121921" y="18796"/>
                </a:lnTo>
                <a:lnTo>
                  <a:pt x="112526" y="9395"/>
                </a:lnTo>
                <a:lnTo>
                  <a:pt x="112526" y="0"/>
                </a:lnTo>
                <a:lnTo>
                  <a:pt x="75059" y="0"/>
                </a:lnTo>
                <a:lnTo>
                  <a:pt x="65658" y="9395"/>
                </a:lnTo>
                <a:lnTo>
                  <a:pt x="56263" y="18796"/>
                </a:lnTo>
                <a:lnTo>
                  <a:pt x="46862" y="37462"/>
                </a:lnTo>
                <a:lnTo>
                  <a:pt x="46862" y="56258"/>
                </a:lnTo>
                <a:lnTo>
                  <a:pt x="37591" y="65658"/>
                </a:lnTo>
                <a:lnTo>
                  <a:pt x="28196" y="84324"/>
                </a:lnTo>
                <a:lnTo>
                  <a:pt x="18796" y="93725"/>
                </a:lnTo>
                <a:lnTo>
                  <a:pt x="18796" y="112521"/>
                </a:lnTo>
                <a:lnTo>
                  <a:pt x="9401" y="131316"/>
                </a:lnTo>
                <a:lnTo>
                  <a:pt x="9401" y="168784"/>
                </a:lnTo>
                <a:lnTo>
                  <a:pt x="0" y="187580"/>
                </a:lnTo>
                <a:lnTo>
                  <a:pt x="0" y="206375"/>
                </a:lnTo>
                <a:lnTo>
                  <a:pt x="9401" y="215646"/>
                </a:lnTo>
                <a:lnTo>
                  <a:pt x="9401" y="262633"/>
                </a:lnTo>
                <a:lnTo>
                  <a:pt x="18796" y="281304"/>
                </a:lnTo>
                <a:lnTo>
                  <a:pt x="18796" y="300100"/>
                </a:lnTo>
                <a:lnTo>
                  <a:pt x="28196" y="318896"/>
                </a:lnTo>
                <a:lnTo>
                  <a:pt x="28196" y="328166"/>
                </a:lnTo>
                <a:lnTo>
                  <a:pt x="37591" y="346962"/>
                </a:lnTo>
                <a:lnTo>
                  <a:pt x="46862" y="365758"/>
                </a:lnTo>
                <a:lnTo>
                  <a:pt x="121921" y="515746"/>
                </a:lnTo>
                <a:lnTo>
                  <a:pt x="131322" y="525141"/>
                </a:lnTo>
                <a:lnTo>
                  <a:pt x="140717" y="534541"/>
                </a:lnTo>
                <a:lnTo>
                  <a:pt x="150118" y="553337"/>
                </a:lnTo>
                <a:lnTo>
                  <a:pt x="168913" y="553337"/>
                </a:lnTo>
                <a:lnTo>
                  <a:pt x="178184" y="56260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94" name="Freeform 10594"/>
          <p:cNvSpPr/>
          <p:nvPr/>
        </p:nvSpPr>
        <p:spPr>
          <a:xfrm rot="-5400000" flipH="0" flipV="0">
            <a:off x="18666738" y="8278129"/>
            <a:ext cx="31990" cy="57912"/>
          </a:xfrm>
          <a:custGeom>
            <a:pathLst>
              <a:path w="196850" h="356363">
                <a:moveTo>
                  <a:pt x="121792" y="337691"/>
                </a:moveTo>
                <a:lnTo>
                  <a:pt x="140587" y="318895"/>
                </a:lnTo>
                <a:lnTo>
                  <a:pt x="149988" y="309495"/>
                </a:lnTo>
                <a:lnTo>
                  <a:pt x="159383" y="290829"/>
                </a:lnTo>
                <a:lnTo>
                  <a:pt x="168784" y="281428"/>
                </a:lnTo>
                <a:lnTo>
                  <a:pt x="178055" y="262632"/>
                </a:lnTo>
                <a:lnTo>
                  <a:pt x="187450" y="253237"/>
                </a:lnTo>
                <a:lnTo>
                  <a:pt x="187450" y="234442"/>
                </a:lnTo>
                <a:lnTo>
                  <a:pt x="196850" y="225041"/>
                </a:lnTo>
                <a:lnTo>
                  <a:pt x="196850" y="178179"/>
                </a:lnTo>
                <a:lnTo>
                  <a:pt x="187450" y="159513"/>
                </a:lnTo>
                <a:lnTo>
                  <a:pt x="187450" y="140717"/>
                </a:lnTo>
                <a:lnTo>
                  <a:pt x="178055" y="131316"/>
                </a:lnTo>
                <a:lnTo>
                  <a:pt x="168784" y="112520"/>
                </a:lnTo>
                <a:lnTo>
                  <a:pt x="140587" y="56257"/>
                </a:lnTo>
                <a:lnTo>
                  <a:pt x="140587" y="46987"/>
                </a:lnTo>
                <a:lnTo>
                  <a:pt x="121792" y="37592"/>
                </a:lnTo>
                <a:lnTo>
                  <a:pt x="121792" y="28191"/>
                </a:lnTo>
                <a:lnTo>
                  <a:pt x="112521" y="18796"/>
                </a:lnTo>
                <a:lnTo>
                  <a:pt x="93725" y="9395"/>
                </a:lnTo>
                <a:lnTo>
                  <a:pt x="84324" y="0"/>
                </a:lnTo>
                <a:lnTo>
                  <a:pt x="65528" y="0"/>
                </a:lnTo>
                <a:lnTo>
                  <a:pt x="0" y="75053"/>
                </a:lnTo>
                <a:lnTo>
                  <a:pt x="18666" y="65658"/>
                </a:lnTo>
                <a:lnTo>
                  <a:pt x="37462" y="56257"/>
                </a:lnTo>
                <a:lnTo>
                  <a:pt x="74929" y="56257"/>
                </a:lnTo>
                <a:lnTo>
                  <a:pt x="84324" y="65658"/>
                </a:lnTo>
                <a:lnTo>
                  <a:pt x="93725" y="84454"/>
                </a:lnTo>
                <a:lnTo>
                  <a:pt x="103120" y="93849"/>
                </a:lnTo>
                <a:lnTo>
                  <a:pt x="121792" y="150112"/>
                </a:lnTo>
                <a:lnTo>
                  <a:pt x="131192" y="150112"/>
                </a:lnTo>
                <a:lnTo>
                  <a:pt x="131192" y="168784"/>
                </a:lnTo>
                <a:lnTo>
                  <a:pt x="140587" y="187579"/>
                </a:lnTo>
                <a:lnTo>
                  <a:pt x="140587" y="225041"/>
                </a:lnTo>
                <a:lnTo>
                  <a:pt x="131192" y="243837"/>
                </a:lnTo>
                <a:lnTo>
                  <a:pt x="121792" y="253237"/>
                </a:lnTo>
                <a:lnTo>
                  <a:pt x="112521" y="272033"/>
                </a:lnTo>
                <a:lnTo>
                  <a:pt x="103120" y="281428"/>
                </a:lnTo>
                <a:lnTo>
                  <a:pt x="28067" y="356363"/>
                </a:lnTo>
                <a:lnTo>
                  <a:pt x="46863" y="356363"/>
                </a:lnTo>
                <a:lnTo>
                  <a:pt x="84324" y="356363"/>
                </a:lnTo>
                <a:lnTo>
                  <a:pt x="103120" y="346962"/>
                </a:lnTo>
                <a:lnTo>
                  <a:pt x="112521" y="34696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95" name="Freeform 10595"/>
          <p:cNvSpPr/>
          <p:nvPr/>
        </p:nvSpPr>
        <p:spPr>
          <a:xfrm rot="-5400000" flipH="0" flipV="0">
            <a:off x="18875521" y="8381757"/>
            <a:ext cx="13724" cy="128022"/>
          </a:xfrm>
          <a:custGeom>
            <a:pathLst>
              <a:path w="84454" h="787779">
                <a:moveTo>
                  <a:pt x="0" y="778384"/>
                </a:moveTo>
                <a:lnTo>
                  <a:pt x="84454" y="787779"/>
                </a:lnTo>
                <a:lnTo>
                  <a:pt x="4686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96" name="Freeform 10596"/>
          <p:cNvSpPr/>
          <p:nvPr/>
        </p:nvSpPr>
        <p:spPr>
          <a:xfrm rot="-5400000" flipH="0" flipV="0">
            <a:off x="18876285" y="8374904"/>
            <a:ext cx="12197" cy="128022"/>
          </a:xfrm>
          <a:custGeom>
            <a:pathLst>
              <a:path w="75059" h="787779">
                <a:moveTo>
                  <a:pt x="37592" y="787779"/>
                </a:moveTo>
                <a:lnTo>
                  <a:pt x="0" y="0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97" name="Freeform 10597"/>
          <p:cNvSpPr/>
          <p:nvPr/>
        </p:nvSpPr>
        <p:spPr>
          <a:xfrm rot="-5400000" flipH="0" flipV="0">
            <a:off x="18966962" y="8477779"/>
            <a:ext cx="12197" cy="126474"/>
          </a:xfrm>
          <a:custGeom>
            <a:pathLst>
              <a:path w="75059" h="778253">
                <a:moveTo>
                  <a:pt x="75059" y="0"/>
                </a:moveTo>
                <a:lnTo>
                  <a:pt x="0" y="0"/>
                </a:lnTo>
                <a:lnTo>
                  <a:pt x="37467" y="77825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98" name="Freeform 10598"/>
          <p:cNvSpPr/>
          <p:nvPr/>
        </p:nvSpPr>
        <p:spPr>
          <a:xfrm rot="-5400000" flipH="0" flipV="0">
            <a:off x="18966199" y="8484652"/>
            <a:ext cx="13724" cy="126474"/>
          </a:xfrm>
          <a:custGeom>
            <a:pathLst>
              <a:path w="84454" h="778253">
                <a:moveTo>
                  <a:pt x="46987" y="0"/>
                </a:moveTo>
                <a:lnTo>
                  <a:pt x="84454" y="778253"/>
                </a:lnTo>
                <a:lnTo>
                  <a:pt x="0" y="77825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599" name="Freeform 10599"/>
          <p:cNvSpPr/>
          <p:nvPr/>
        </p:nvSpPr>
        <p:spPr>
          <a:xfrm rot="-5400000" flipH="0" flipV="0">
            <a:off x="18838186" y="8501400"/>
            <a:ext cx="438907" cy="417565"/>
          </a:xfrm>
          <a:custGeom>
            <a:pathLst>
              <a:path w="2700784" h="2569462">
                <a:moveTo>
                  <a:pt x="1687959" y="0"/>
                </a:moveTo>
                <a:lnTo>
                  <a:pt x="2550666" y="975234"/>
                </a:lnTo>
                <a:moveTo>
                  <a:pt x="0" y="1519170"/>
                </a:moveTo>
                <a:lnTo>
                  <a:pt x="862713" y="2475738"/>
                </a:lnTo>
                <a:moveTo>
                  <a:pt x="2700784" y="468883"/>
                </a:moveTo>
                <a:lnTo>
                  <a:pt x="346962" y="256946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00" name="Freeform 10600"/>
          <p:cNvSpPr/>
          <p:nvPr/>
        </p:nvSpPr>
        <p:spPr>
          <a:xfrm rot="-5400000" flipH="0" flipV="0">
            <a:off x="18966199" y="8484652"/>
            <a:ext cx="13724" cy="126474"/>
          </a:xfrm>
          <a:custGeom>
            <a:pathLst>
              <a:path w="84454" h="778253">
                <a:moveTo>
                  <a:pt x="0" y="778253"/>
                </a:moveTo>
                <a:lnTo>
                  <a:pt x="84454" y="778253"/>
                </a:lnTo>
                <a:lnTo>
                  <a:pt x="4698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01" name="Freeform 10601"/>
          <p:cNvSpPr/>
          <p:nvPr/>
        </p:nvSpPr>
        <p:spPr>
          <a:xfrm rot="-5400000" flipH="0" flipV="0">
            <a:off x="18966962" y="8477779"/>
            <a:ext cx="12197" cy="126474"/>
          </a:xfrm>
          <a:custGeom>
            <a:pathLst>
              <a:path w="75059" h="778253">
                <a:moveTo>
                  <a:pt x="37467" y="778253"/>
                </a:moveTo>
                <a:lnTo>
                  <a:pt x="0" y="0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02" name="Freeform 10602"/>
          <p:cNvSpPr/>
          <p:nvPr/>
        </p:nvSpPr>
        <p:spPr>
          <a:xfrm rot="-5400000" flipH="0" flipV="0">
            <a:off x="19212338" y="8752090"/>
            <a:ext cx="12176" cy="126495"/>
          </a:xfrm>
          <a:custGeom>
            <a:pathLst>
              <a:path w="74929" h="778384">
                <a:moveTo>
                  <a:pt x="74929" y="0"/>
                </a:moveTo>
                <a:lnTo>
                  <a:pt x="0" y="0"/>
                </a:lnTo>
                <a:lnTo>
                  <a:pt x="37461" y="7783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03" name="Freeform 10603"/>
          <p:cNvSpPr/>
          <p:nvPr/>
        </p:nvSpPr>
        <p:spPr>
          <a:xfrm rot="-5400000" flipH="0" flipV="0">
            <a:off x="19211564" y="8758953"/>
            <a:ext cx="13724" cy="126495"/>
          </a:xfrm>
          <a:custGeom>
            <a:pathLst>
              <a:path w="84453" h="778384">
                <a:moveTo>
                  <a:pt x="46992" y="0"/>
                </a:moveTo>
                <a:lnTo>
                  <a:pt x="84453" y="778384"/>
                </a:lnTo>
                <a:lnTo>
                  <a:pt x="0" y="7783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04" name="Freeform 10604"/>
          <p:cNvSpPr/>
          <p:nvPr/>
        </p:nvSpPr>
        <p:spPr>
          <a:xfrm rot="-5400000" flipH="0" flipV="0">
            <a:off x="19094201" y="8563885"/>
            <a:ext cx="68603" cy="105154"/>
          </a:xfrm>
          <a:custGeom>
            <a:pathLst>
              <a:path w="422145" h="647061">
                <a:moveTo>
                  <a:pt x="262632" y="637666"/>
                </a:moveTo>
                <a:lnTo>
                  <a:pt x="412750" y="506474"/>
                </a:lnTo>
                <a:lnTo>
                  <a:pt x="422145" y="506474"/>
                </a:lnTo>
                <a:lnTo>
                  <a:pt x="422145" y="478278"/>
                </a:lnTo>
                <a:lnTo>
                  <a:pt x="318896" y="272033"/>
                </a:lnTo>
                <a:lnTo>
                  <a:pt x="318896" y="262632"/>
                </a:lnTo>
                <a:lnTo>
                  <a:pt x="309495" y="262632"/>
                </a:lnTo>
                <a:lnTo>
                  <a:pt x="290829" y="253237"/>
                </a:lnTo>
                <a:lnTo>
                  <a:pt x="272033" y="262632"/>
                </a:lnTo>
                <a:lnTo>
                  <a:pt x="196974" y="337691"/>
                </a:lnTo>
                <a:lnTo>
                  <a:pt x="187579" y="337691"/>
                </a:lnTo>
                <a:lnTo>
                  <a:pt x="178309" y="346961"/>
                </a:lnTo>
                <a:lnTo>
                  <a:pt x="159513" y="356362"/>
                </a:lnTo>
                <a:lnTo>
                  <a:pt x="131316" y="356362"/>
                </a:lnTo>
                <a:lnTo>
                  <a:pt x="122046" y="346961"/>
                </a:lnTo>
                <a:lnTo>
                  <a:pt x="112645" y="337691"/>
                </a:lnTo>
                <a:lnTo>
                  <a:pt x="103250" y="328290"/>
                </a:lnTo>
                <a:lnTo>
                  <a:pt x="93849" y="318895"/>
                </a:lnTo>
                <a:lnTo>
                  <a:pt x="65782" y="262632"/>
                </a:lnTo>
                <a:lnTo>
                  <a:pt x="65782" y="253237"/>
                </a:lnTo>
                <a:lnTo>
                  <a:pt x="56387" y="243836"/>
                </a:lnTo>
                <a:lnTo>
                  <a:pt x="56387" y="178178"/>
                </a:lnTo>
                <a:lnTo>
                  <a:pt x="65782" y="168783"/>
                </a:lnTo>
                <a:lnTo>
                  <a:pt x="65782" y="150111"/>
                </a:lnTo>
                <a:lnTo>
                  <a:pt x="75053" y="140711"/>
                </a:lnTo>
                <a:lnTo>
                  <a:pt x="93849" y="131316"/>
                </a:lnTo>
                <a:lnTo>
                  <a:pt x="178309" y="46862"/>
                </a:lnTo>
                <a:lnTo>
                  <a:pt x="187579" y="37591"/>
                </a:lnTo>
                <a:lnTo>
                  <a:pt x="196974" y="18795"/>
                </a:lnTo>
                <a:lnTo>
                  <a:pt x="187579" y="9395"/>
                </a:lnTo>
                <a:lnTo>
                  <a:pt x="168908" y="0"/>
                </a:lnTo>
                <a:lnTo>
                  <a:pt x="159513" y="0"/>
                </a:lnTo>
                <a:lnTo>
                  <a:pt x="150112" y="9395"/>
                </a:lnTo>
                <a:lnTo>
                  <a:pt x="65782" y="75053"/>
                </a:lnTo>
                <a:lnTo>
                  <a:pt x="65782" y="84453"/>
                </a:lnTo>
                <a:lnTo>
                  <a:pt x="46987" y="93848"/>
                </a:lnTo>
                <a:lnTo>
                  <a:pt x="37592" y="103119"/>
                </a:lnTo>
                <a:lnTo>
                  <a:pt x="28191" y="121915"/>
                </a:lnTo>
                <a:lnTo>
                  <a:pt x="18796" y="131316"/>
                </a:lnTo>
                <a:lnTo>
                  <a:pt x="9395" y="150111"/>
                </a:lnTo>
                <a:lnTo>
                  <a:pt x="9395" y="159382"/>
                </a:lnTo>
                <a:lnTo>
                  <a:pt x="0" y="168783"/>
                </a:lnTo>
                <a:lnTo>
                  <a:pt x="0" y="243836"/>
                </a:lnTo>
                <a:lnTo>
                  <a:pt x="9395" y="262632"/>
                </a:lnTo>
                <a:lnTo>
                  <a:pt x="18796" y="281428"/>
                </a:lnTo>
                <a:lnTo>
                  <a:pt x="28191" y="300099"/>
                </a:lnTo>
                <a:lnTo>
                  <a:pt x="46987" y="356362"/>
                </a:lnTo>
                <a:lnTo>
                  <a:pt x="56387" y="365757"/>
                </a:lnTo>
                <a:lnTo>
                  <a:pt x="65782" y="375158"/>
                </a:lnTo>
                <a:lnTo>
                  <a:pt x="65782" y="384553"/>
                </a:lnTo>
                <a:lnTo>
                  <a:pt x="84454" y="393954"/>
                </a:lnTo>
                <a:lnTo>
                  <a:pt x="93849" y="403225"/>
                </a:lnTo>
                <a:lnTo>
                  <a:pt x="112645" y="412620"/>
                </a:lnTo>
                <a:lnTo>
                  <a:pt x="140717" y="412620"/>
                </a:lnTo>
                <a:lnTo>
                  <a:pt x="178309" y="412620"/>
                </a:lnTo>
                <a:lnTo>
                  <a:pt x="196974" y="403225"/>
                </a:lnTo>
                <a:lnTo>
                  <a:pt x="206375" y="393954"/>
                </a:lnTo>
                <a:lnTo>
                  <a:pt x="225171" y="384553"/>
                </a:lnTo>
                <a:lnTo>
                  <a:pt x="281428" y="328290"/>
                </a:lnTo>
                <a:lnTo>
                  <a:pt x="365888" y="478278"/>
                </a:lnTo>
                <a:lnTo>
                  <a:pt x="225171" y="600199"/>
                </a:lnTo>
                <a:lnTo>
                  <a:pt x="215770" y="609600"/>
                </a:lnTo>
                <a:lnTo>
                  <a:pt x="215770" y="628395"/>
                </a:lnTo>
                <a:lnTo>
                  <a:pt x="225171" y="637666"/>
                </a:lnTo>
                <a:lnTo>
                  <a:pt x="234566" y="647061"/>
                </a:lnTo>
                <a:lnTo>
                  <a:pt x="253237" y="6470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05" name="Freeform 10605"/>
          <p:cNvSpPr/>
          <p:nvPr/>
        </p:nvSpPr>
        <p:spPr>
          <a:xfrm rot="-5400000" flipH="0" flipV="0">
            <a:off x="19152134" y="8630940"/>
            <a:ext cx="41133" cy="80780"/>
          </a:xfrm>
          <a:custGeom>
            <a:pathLst>
              <a:path w="253113" h="497080">
                <a:moveTo>
                  <a:pt x="243842" y="497080"/>
                </a:moveTo>
                <a:lnTo>
                  <a:pt x="253113" y="403225"/>
                </a:lnTo>
                <a:lnTo>
                  <a:pt x="56263" y="9401"/>
                </a:lnTo>
                <a:lnTo>
                  <a:pt x="46862" y="0"/>
                </a:lnTo>
                <a:lnTo>
                  <a:pt x="9401" y="0"/>
                </a:lnTo>
                <a:lnTo>
                  <a:pt x="9401" y="9401"/>
                </a:lnTo>
                <a:lnTo>
                  <a:pt x="0" y="18796"/>
                </a:lnTo>
                <a:lnTo>
                  <a:pt x="9401" y="375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06" name="Freeform 10606"/>
          <p:cNvSpPr/>
          <p:nvPr/>
        </p:nvSpPr>
        <p:spPr>
          <a:xfrm rot="-5400000" flipH="0" flipV="0">
            <a:off x="19190244" y="8626369"/>
            <a:ext cx="13703" cy="38099"/>
          </a:xfrm>
          <a:custGeom>
            <a:pathLst>
              <a:path w="84324" h="234442">
                <a:moveTo>
                  <a:pt x="37462" y="225041"/>
                </a:moveTo>
                <a:lnTo>
                  <a:pt x="37462" y="225041"/>
                </a:lnTo>
                <a:lnTo>
                  <a:pt x="46863" y="206245"/>
                </a:lnTo>
                <a:lnTo>
                  <a:pt x="84324" y="28067"/>
                </a:lnTo>
                <a:lnTo>
                  <a:pt x="75053" y="9271"/>
                </a:lnTo>
                <a:lnTo>
                  <a:pt x="56258" y="0"/>
                </a:lnTo>
                <a:lnTo>
                  <a:pt x="37462" y="0"/>
                </a:lnTo>
                <a:lnTo>
                  <a:pt x="37462" y="9271"/>
                </a:lnTo>
                <a:lnTo>
                  <a:pt x="28067" y="18666"/>
                </a:lnTo>
                <a:lnTo>
                  <a:pt x="9271" y="121791"/>
                </a:lnTo>
                <a:lnTo>
                  <a:pt x="0" y="215646"/>
                </a:lnTo>
                <a:lnTo>
                  <a:pt x="0" y="225041"/>
                </a:lnTo>
                <a:lnTo>
                  <a:pt x="9271" y="234442"/>
                </a:lnTo>
                <a:lnTo>
                  <a:pt x="28067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07" name="Freeform 10607"/>
          <p:cNvSpPr/>
          <p:nvPr/>
        </p:nvSpPr>
        <p:spPr>
          <a:xfrm rot="-5400000" flipH="0" flipV="0">
            <a:off x="19249685" y="9786131"/>
            <a:ext cx="606535" cy="228595"/>
          </a:xfrm>
          <a:custGeom>
            <a:pathLst>
              <a:path w="3732275" h="1406649">
                <a:moveTo>
                  <a:pt x="1284734" y="0"/>
                </a:moveTo>
                <a:lnTo>
                  <a:pt x="1284734" y="1406649"/>
                </a:lnTo>
                <a:moveTo>
                  <a:pt x="440692" y="0"/>
                </a:moveTo>
                <a:lnTo>
                  <a:pt x="440692" y="1406649"/>
                </a:lnTo>
                <a:moveTo>
                  <a:pt x="1725420" y="1134616"/>
                </a:moveTo>
                <a:lnTo>
                  <a:pt x="0" y="1134616"/>
                </a:lnTo>
                <a:moveTo>
                  <a:pt x="3732275" y="1134616"/>
                </a:moveTo>
                <a:lnTo>
                  <a:pt x="1284734" y="113461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08" name="Freeform 10608"/>
          <p:cNvSpPr/>
          <p:nvPr/>
        </p:nvSpPr>
        <p:spPr>
          <a:xfrm rot="-5400000" flipH="0" flipV="0">
            <a:off x="19543034" y="9654300"/>
            <a:ext cx="30483" cy="83835"/>
          </a:xfrm>
          <a:custGeom>
            <a:pathLst>
              <a:path w="187579" h="515876">
                <a:moveTo>
                  <a:pt x="187579" y="0"/>
                </a:moveTo>
                <a:lnTo>
                  <a:pt x="112520" y="65658"/>
                </a:lnTo>
                <a:lnTo>
                  <a:pt x="0" y="478284"/>
                </a:lnTo>
                <a:lnTo>
                  <a:pt x="0" y="497080"/>
                </a:lnTo>
                <a:lnTo>
                  <a:pt x="9401" y="506475"/>
                </a:lnTo>
                <a:lnTo>
                  <a:pt x="18796" y="506475"/>
                </a:lnTo>
                <a:lnTo>
                  <a:pt x="28197" y="515876"/>
                </a:lnTo>
                <a:lnTo>
                  <a:pt x="37592" y="515876"/>
                </a:lnTo>
                <a:lnTo>
                  <a:pt x="46992" y="506475"/>
                </a:lnTo>
                <a:lnTo>
                  <a:pt x="56263" y="49708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09" name="Freeform 10609"/>
          <p:cNvSpPr/>
          <p:nvPr/>
        </p:nvSpPr>
        <p:spPr>
          <a:xfrm rot="-5400000" flipH="0" flipV="0">
            <a:off x="19507981" y="9683266"/>
            <a:ext cx="32010" cy="27429"/>
          </a:xfrm>
          <a:custGeom>
            <a:pathLst>
              <a:path w="196974" h="168784">
                <a:moveTo>
                  <a:pt x="168908" y="0"/>
                </a:moveTo>
                <a:lnTo>
                  <a:pt x="168908" y="0"/>
                </a:lnTo>
                <a:lnTo>
                  <a:pt x="159507" y="9401"/>
                </a:lnTo>
                <a:lnTo>
                  <a:pt x="9395" y="112526"/>
                </a:lnTo>
                <a:lnTo>
                  <a:pt x="9395" y="121921"/>
                </a:lnTo>
                <a:lnTo>
                  <a:pt x="0" y="131322"/>
                </a:lnTo>
                <a:lnTo>
                  <a:pt x="0" y="140717"/>
                </a:lnTo>
                <a:lnTo>
                  <a:pt x="9395" y="150118"/>
                </a:lnTo>
                <a:lnTo>
                  <a:pt x="9395" y="159389"/>
                </a:lnTo>
                <a:lnTo>
                  <a:pt x="28191" y="168784"/>
                </a:lnTo>
                <a:lnTo>
                  <a:pt x="46987" y="159389"/>
                </a:lnTo>
                <a:lnTo>
                  <a:pt x="121915" y="103125"/>
                </a:lnTo>
                <a:lnTo>
                  <a:pt x="196974" y="37467"/>
                </a:lnTo>
                <a:lnTo>
                  <a:pt x="196974" y="9401"/>
                </a:lnTo>
                <a:lnTo>
                  <a:pt x="18757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10" name="Freeform 10610"/>
          <p:cNvSpPr/>
          <p:nvPr/>
        </p:nvSpPr>
        <p:spPr>
          <a:xfrm rot="-5400000" flipH="0" flipV="0">
            <a:off x="19531611" y="9604776"/>
            <a:ext cx="54858" cy="82308"/>
          </a:xfrm>
          <a:custGeom>
            <a:pathLst>
              <a:path w="337567" h="506481">
                <a:moveTo>
                  <a:pt x="318895" y="0"/>
                </a:moveTo>
                <a:lnTo>
                  <a:pt x="215775" y="9401"/>
                </a:lnTo>
                <a:lnTo>
                  <a:pt x="234441" y="9401"/>
                </a:lnTo>
                <a:lnTo>
                  <a:pt x="243842" y="18796"/>
                </a:lnTo>
                <a:lnTo>
                  <a:pt x="262638" y="28197"/>
                </a:lnTo>
                <a:lnTo>
                  <a:pt x="272033" y="37468"/>
                </a:lnTo>
                <a:lnTo>
                  <a:pt x="281303" y="56263"/>
                </a:lnTo>
                <a:lnTo>
                  <a:pt x="281303" y="75059"/>
                </a:lnTo>
                <a:lnTo>
                  <a:pt x="272033" y="93855"/>
                </a:lnTo>
                <a:lnTo>
                  <a:pt x="243842" y="225047"/>
                </a:lnTo>
                <a:lnTo>
                  <a:pt x="150117" y="225047"/>
                </a:lnTo>
                <a:lnTo>
                  <a:pt x="46862" y="243843"/>
                </a:lnTo>
                <a:lnTo>
                  <a:pt x="56263" y="253238"/>
                </a:lnTo>
                <a:lnTo>
                  <a:pt x="65658" y="253238"/>
                </a:lnTo>
                <a:lnTo>
                  <a:pt x="75058" y="262638"/>
                </a:lnTo>
                <a:lnTo>
                  <a:pt x="84453" y="271909"/>
                </a:lnTo>
                <a:lnTo>
                  <a:pt x="103249" y="281310"/>
                </a:lnTo>
                <a:lnTo>
                  <a:pt x="225046" y="281310"/>
                </a:lnTo>
                <a:lnTo>
                  <a:pt x="215775" y="290705"/>
                </a:lnTo>
                <a:lnTo>
                  <a:pt x="215775" y="309501"/>
                </a:lnTo>
                <a:lnTo>
                  <a:pt x="206375" y="318902"/>
                </a:lnTo>
                <a:lnTo>
                  <a:pt x="196980" y="337697"/>
                </a:lnTo>
                <a:lnTo>
                  <a:pt x="187579" y="346968"/>
                </a:lnTo>
                <a:lnTo>
                  <a:pt x="178184" y="365764"/>
                </a:lnTo>
                <a:lnTo>
                  <a:pt x="168783" y="375159"/>
                </a:lnTo>
                <a:lnTo>
                  <a:pt x="159512" y="384560"/>
                </a:lnTo>
                <a:lnTo>
                  <a:pt x="140717" y="393955"/>
                </a:lnTo>
                <a:lnTo>
                  <a:pt x="131316" y="412626"/>
                </a:lnTo>
                <a:lnTo>
                  <a:pt x="112650" y="422021"/>
                </a:lnTo>
                <a:lnTo>
                  <a:pt x="103249" y="431422"/>
                </a:lnTo>
                <a:lnTo>
                  <a:pt x="84453" y="431422"/>
                </a:lnTo>
                <a:lnTo>
                  <a:pt x="65658" y="440817"/>
                </a:lnTo>
                <a:lnTo>
                  <a:pt x="56263" y="450218"/>
                </a:lnTo>
                <a:lnTo>
                  <a:pt x="18795" y="450218"/>
                </a:lnTo>
                <a:lnTo>
                  <a:pt x="9400" y="459488"/>
                </a:lnTo>
                <a:lnTo>
                  <a:pt x="0" y="478284"/>
                </a:lnTo>
                <a:lnTo>
                  <a:pt x="0" y="487685"/>
                </a:lnTo>
                <a:lnTo>
                  <a:pt x="9400" y="497080"/>
                </a:lnTo>
                <a:lnTo>
                  <a:pt x="28196" y="506481"/>
                </a:lnTo>
                <a:lnTo>
                  <a:pt x="37591" y="506481"/>
                </a:lnTo>
                <a:lnTo>
                  <a:pt x="56263" y="497080"/>
                </a:lnTo>
                <a:lnTo>
                  <a:pt x="65658" y="497080"/>
                </a:lnTo>
                <a:lnTo>
                  <a:pt x="84453" y="487685"/>
                </a:lnTo>
                <a:lnTo>
                  <a:pt x="103249" y="487685"/>
                </a:lnTo>
                <a:lnTo>
                  <a:pt x="112650" y="478284"/>
                </a:lnTo>
                <a:lnTo>
                  <a:pt x="131316" y="468889"/>
                </a:lnTo>
                <a:lnTo>
                  <a:pt x="140717" y="459488"/>
                </a:lnTo>
                <a:lnTo>
                  <a:pt x="159512" y="450218"/>
                </a:lnTo>
                <a:lnTo>
                  <a:pt x="168783" y="450218"/>
                </a:lnTo>
                <a:lnTo>
                  <a:pt x="178184" y="440817"/>
                </a:lnTo>
                <a:lnTo>
                  <a:pt x="196980" y="422021"/>
                </a:lnTo>
                <a:lnTo>
                  <a:pt x="206375" y="412626"/>
                </a:lnTo>
                <a:lnTo>
                  <a:pt x="215775" y="403225"/>
                </a:lnTo>
                <a:lnTo>
                  <a:pt x="225046" y="393955"/>
                </a:lnTo>
                <a:lnTo>
                  <a:pt x="234441" y="375159"/>
                </a:lnTo>
                <a:lnTo>
                  <a:pt x="243842" y="365764"/>
                </a:lnTo>
                <a:lnTo>
                  <a:pt x="253237" y="356363"/>
                </a:lnTo>
                <a:lnTo>
                  <a:pt x="262638" y="337697"/>
                </a:lnTo>
                <a:lnTo>
                  <a:pt x="262638" y="318902"/>
                </a:lnTo>
                <a:lnTo>
                  <a:pt x="272033" y="309501"/>
                </a:lnTo>
                <a:lnTo>
                  <a:pt x="281303" y="290705"/>
                </a:lnTo>
                <a:lnTo>
                  <a:pt x="281303" y="271909"/>
                </a:lnTo>
                <a:lnTo>
                  <a:pt x="290704" y="253238"/>
                </a:lnTo>
                <a:lnTo>
                  <a:pt x="337567" y="93855"/>
                </a:lnTo>
                <a:lnTo>
                  <a:pt x="337567" y="46993"/>
                </a:lnTo>
                <a:lnTo>
                  <a:pt x="328296" y="28197"/>
                </a:lnTo>
                <a:lnTo>
                  <a:pt x="328296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11" name="Freeform 10611"/>
          <p:cNvSpPr/>
          <p:nvPr/>
        </p:nvSpPr>
        <p:spPr>
          <a:xfrm rot="-5400000" flipH="0" flipV="0">
            <a:off x="19510271" y="9621535"/>
            <a:ext cx="47241" cy="47242"/>
          </a:xfrm>
          <a:custGeom>
            <a:pathLst>
              <a:path w="290699" h="290705">
                <a:moveTo>
                  <a:pt x="196850" y="0"/>
                </a:moveTo>
                <a:lnTo>
                  <a:pt x="149988" y="0"/>
                </a:lnTo>
                <a:lnTo>
                  <a:pt x="131316" y="9401"/>
                </a:lnTo>
                <a:lnTo>
                  <a:pt x="112521" y="9401"/>
                </a:lnTo>
                <a:lnTo>
                  <a:pt x="103120" y="18796"/>
                </a:lnTo>
                <a:lnTo>
                  <a:pt x="84454" y="28067"/>
                </a:lnTo>
                <a:lnTo>
                  <a:pt x="75053" y="37467"/>
                </a:lnTo>
                <a:lnTo>
                  <a:pt x="65658" y="46862"/>
                </a:lnTo>
                <a:lnTo>
                  <a:pt x="56257" y="56263"/>
                </a:lnTo>
                <a:lnTo>
                  <a:pt x="46862" y="75059"/>
                </a:lnTo>
                <a:lnTo>
                  <a:pt x="37462" y="84330"/>
                </a:lnTo>
                <a:lnTo>
                  <a:pt x="28067" y="103125"/>
                </a:lnTo>
                <a:lnTo>
                  <a:pt x="28067" y="121921"/>
                </a:lnTo>
                <a:lnTo>
                  <a:pt x="18666" y="140717"/>
                </a:lnTo>
                <a:lnTo>
                  <a:pt x="0" y="196980"/>
                </a:lnTo>
                <a:lnTo>
                  <a:pt x="0" y="243842"/>
                </a:lnTo>
                <a:lnTo>
                  <a:pt x="9395" y="262508"/>
                </a:lnTo>
                <a:lnTo>
                  <a:pt x="9395" y="271909"/>
                </a:lnTo>
                <a:lnTo>
                  <a:pt x="18666" y="290705"/>
                </a:lnTo>
                <a:lnTo>
                  <a:pt x="121921" y="271909"/>
                </a:lnTo>
                <a:lnTo>
                  <a:pt x="84454" y="271909"/>
                </a:lnTo>
                <a:lnTo>
                  <a:pt x="75053" y="262508"/>
                </a:lnTo>
                <a:lnTo>
                  <a:pt x="65658" y="253237"/>
                </a:lnTo>
                <a:lnTo>
                  <a:pt x="56257" y="243842"/>
                </a:lnTo>
                <a:lnTo>
                  <a:pt x="56257" y="206251"/>
                </a:lnTo>
                <a:lnTo>
                  <a:pt x="65658" y="196980"/>
                </a:lnTo>
                <a:lnTo>
                  <a:pt x="75053" y="140717"/>
                </a:lnTo>
                <a:lnTo>
                  <a:pt x="75053" y="131322"/>
                </a:lnTo>
                <a:lnTo>
                  <a:pt x="84454" y="112526"/>
                </a:lnTo>
                <a:lnTo>
                  <a:pt x="93725" y="103125"/>
                </a:lnTo>
                <a:lnTo>
                  <a:pt x="103120" y="84330"/>
                </a:lnTo>
                <a:lnTo>
                  <a:pt x="112521" y="75059"/>
                </a:lnTo>
                <a:lnTo>
                  <a:pt x="121921" y="65658"/>
                </a:lnTo>
                <a:lnTo>
                  <a:pt x="140587" y="65658"/>
                </a:lnTo>
                <a:lnTo>
                  <a:pt x="149988" y="56263"/>
                </a:lnTo>
                <a:lnTo>
                  <a:pt x="187579" y="56263"/>
                </a:lnTo>
                <a:lnTo>
                  <a:pt x="290699" y="46862"/>
                </a:lnTo>
                <a:lnTo>
                  <a:pt x="271903" y="37467"/>
                </a:lnTo>
                <a:lnTo>
                  <a:pt x="262508" y="18796"/>
                </a:lnTo>
                <a:lnTo>
                  <a:pt x="243837" y="9401"/>
                </a:lnTo>
                <a:lnTo>
                  <a:pt x="234442" y="9401"/>
                </a:lnTo>
                <a:lnTo>
                  <a:pt x="21564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12" name="Freeform 10612"/>
          <p:cNvSpPr/>
          <p:nvPr/>
        </p:nvSpPr>
        <p:spPr>
          <a:xfrm rot="-5400000" flipH="0" flipV="0">
            <a:off x="19577327" y="9950726"/>
            <a:ext cx="89923" cy="99045"/>
          </a:xfrm>
          <a:custGeom>
            <a:pathLst>
              <a:path w="553336" h="609470">
                <a:moveTo>
                  <a:pt x="0" y="553213"/>
                </a:moveTo>
                <a:lnTo>
                  <a:pt x="56263" y="609470"/>
                </a:lnTo>
                <a:lnTo>
                  <a:pt x="55333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13" name="Freeform 10613"/>
          <p:cNvSpPr/>
          <p:nvPr/>
        </p:nvSpPr>
        <p:spPr>
          <a:xfrm rot="-5400000" flipH="0" flipV="0">
            <a:off x="19577327" y="9941583"/>
            <a:ext cx="89923" cy="99045"/>
          </a:xfrm>
          <a:custGeom>
            <a:pathLst>
              <a:path w="553337" h="609470">
                <a:moveTo>
                  <a:pt x="0" y="609470"/>
                </a:moveTo>
                <a:lnTo>
                  <a:pt x="497073" y="0"/>
                </a:lnTo>
                <a:lnTo>
                  <a:pt x="553337" y="562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14" name="Freeform 10614"/>
          <p:cNvSpPr/>
          <p:nvPr/>
        </p:nvSpPr>
        <p:spPr>
          <a:xfrm rot="-5400000" flipH="0" flipV="0">
            <a:off x="19576563" y="10077986"/>
            <a:ext cx="91450" cy="99045"/>
          </a:xfrm>
          <a:custGeom>
            <a:pathLst>
              <a:path w="562732" h="609470">
                <a:moveTo>
                  <a:pt x="562732" y="56258"/>
                </a:moveTo>
                <a:lnTo>
                  <a:pt x="497074" y="0"/>
                </a:lnTo>
                <a:lnTo>
                  <a:pt x="0" y="60947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15" name="Freeform 10615"/>
          <p:cNvSpPr/>
          <p:nvPr/>
        </p:nvSpPr>
        <p:spPr>
          <a:xfrm rot="-5400000" flipH="0" flipV="0">
            <a:off x="19577327" y="10087892"/>
            <a:ext cx="89923" cy="99045"/>
          </a:xfrm>
          <a:custGeom>
            <a:pathLst>
              <a:path w="553337" h="609470">
                <a:moveTo>
                  <a:pt x="553337" y="0"/>
                </a:moveTo>
                <a:lnTo>
                  <a:pt x="56263" y="609470"/>
                </a:lnTo>
                <a:lnTo>
                  <a:pt x="0" y="5532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16" name="Freeform 10616"/>
          <p:cNvSpPr/>
          <p:nvPr/>
        </p:nvSpPr>
        <p:spPr>
          <a:xfrm rot="-5400000" flipH="0" flipV="0">
            <a:off x="19297680" y="10201416"/>
            <a:ext cx="510544" cy="228595"/>
          </a:xfrm>
          <a:custGeom>
            <a:pathLst>
              <a:path w="3141600" h="1406649">
                <a:moveTo>
                  <a:pt x="2700783" y="0"/>
                </a:moveTo>
                <a:lnTo>
                  <a:pt x="2700783" y="1406649"/>
                </a:lnTo>
                <a:moveTo>
                  <a:pt x="440692" y="0"/>
                </a:moveTo>
                <a:lnTo>
                  <a:pt x="440692" y="1406649"/>
                </a:lnTo>
                <a:moveTo>
                  <a:pt x="3141600" y="1134616"/>
                </a:moveTo>
                <a:lnTo>
                  <a:pt x="0" y="113461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17" name="Freeform 10617"/>
          <p:cNvSpPr/>
          <p:nvPr/>
        </p:nvSpPr>
        <p:spPr>
          <a:xfrm rot="-5400000" flipH="0" flipV="0">
            <a:off x="19577327" y="10087892"/>
            <a:ext cx="89923" cy="99045"/>
          </a:xfrm>
          <a:custGeom>
            <a:pathLst>
              <a:path w="553337" h="609470">
                <a:moveTo>
                  <a:pt x="0" y="553213"/>
                </a:moveTo>
                <a:lnTo>
                  <a:pt x="56263" y="609470"/>
                </a:lnTo>
                <a:lnTo>
                  <a:pt x="55333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18" name="Freeform 10618"/>
          <p:cNvSpPr/>
          <p:nvPr/>
        </p:nvSpPr>
        <p:spPr>
          <a:xfrm rot="-5400000" flipH="0" flipV="0">
            <a:off x="19576563" y="10077986"/>
            <a:ext cx="91450" cy="99045"/>
          </a:xfrm>
          <a:custGeom>
            <a:pathLst>
              <a:path w="562732" h="609470">
                <a:moveTo>
                  <a:pt x="0" y="609470"/>
                </a:moveTo>
                <a:lnTo>
                  <a:pt x="497074" y="0"/>
                </a:lnTo>
                <a:lnTo>
                  <a:pt x="562732" y="562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19" name="Freeform 10619"/>
          <p:cNvSpPr/>
          <p:nvPr/>
        </p:nvSpPr>
        <p:spPr>
          <a:xfrm rot="-5400000" flipH="0" flipV="0">
            <a:off x="19576573" y="10445265"/>
            <a:ext cx="91429" cy="99045"/>
          </a:xfrm>
          <a:custGeom>
            <a:pathLst>
              <a:path w="562607" h="609470">
                <a:moveTo>
                  <a:pt x="562607" y="56258"/>
                </a:moveTo>
                <a:lnTo>
                  <a:pt x="496949" y="0"/>
                </a:lnTo>
                <a:lnTo>
                  <a:pt x="0" y="60947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20" name="Freeform 10620"/>
          <p:cNvSpPr/>
          <p:nvPr/>
        </p:nvSpPr>
        <p:spPr>
          <a:xfrm rot="-5400000" flipH="0" flipV="0">
            <a:off x="19577337" y="10455172"/>
            <a:ext cx="89903" cy="99045"/>
          </a:xfrm>
          <a:custGeom>
            <a:pathLst>
              <a:path w="553212" h="609470">
                <a:moveTo>
                  <a:pt x="553212" y="0"/>
                </a:moveTo>
                <a:lnTo>
                  <a:pt x="56263" y="609470"/>
                </a:lnTo>
                <a:lnTo>
                  <a:pt x="0" y="5532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21" name="Freeform 10621"/>
          <p:cNvSpPr/>
          <p:nvPr/>
        </p:nvSpPr>
        <p:spPr>
          <a:xfrm rot="-5400000" flipH="0" flipV="0">
            <a:off x="19523232" y="10295911"/>
            <a:ext cx="64000" cy="89924"/>
          </a:xfrm>
          <a:custGeom>
            <a:pathLst>
              <a:path w="393825" h="553343">
                <a:moveTo>
                  <a:pt x="365758" y="0"/>
                </a:moveTo>
                <a:lnTo>
                  <a:pt x="159507" y="0"/>
                </a:lnTo>
                <a:lnTo>
                  <a:pt x="140711" y="9401"/>
                </a:lnTo>
                <a:lnTo>
                  <a:pt x="131316" y="18796"/>
                </a:lnTo>
                <a:lnTo>
                  <a:pt x="75053" y="243842"/>
                </a:lnTo>
                <a:lnTo>
                  <a:pt x="75053" y="253237"/>
                </a:lnTo>
                <a:lnTo>
                  <a:pt x="84454" y="271909"/>
                </a:lnTo>
                <a:lnTo>
                  <a:pt x="215770" y="271909"/>
                </a:lnTo>
                <a:lnTo>
                  <a:pt x="234442" y="281304"/>
                </a:lnTo>
                <a:lnTo>
                  <a:pt x="253238" y="281304"/>
                </a:lnTo>
                <a:lnTo>
                  <a:pt x="262633" y="290705"/>
                </a:lnTo>
                <a:lnTo>
                  <a:pt x="272033" y="300100"/>
                </a:lnTo>
                <a:lnTo>
                  <a:pt x="272033" y="309500"/>
                </a:lnTo>
                <a:lnTo>
                  <a:pt x="281304" y="328172"/>
                </a:lnTo>
                <a:lnTo>
                  <a:pt x="281304" y="337567"/>
                </a:lnTo>
                <a:lnTo>
                  <a:pt x="272033" y="356363"/>
                </a:lnTo>
                <a:lnTo>
                  <a:pt x="262633" y="412626"/>
                </a:lnTo>
                <a:lnTo>
                  <a:pt x="253238" y="422021"/>
                </a:lnTo>
                <a:lnTo>
                  <a:pt x="253238" y="440817"/>
                </a:lnTo>
                <a:lnTo>
                  <a:pt x="243837" y="450087"/>
                </a:lnTo>
                <a:lnTo>
                  <a:pt x="234442" y="459488"/>
                </a:lnTo>
                <a:lnTo>
                  <a:pt x="225041" y="478284"/>
                </a:lnTo>
                <a:lnTo>
                  <a:pt x="215770" y="478284"/>
                </a:lnTo>
                <a:lnTo>
                  <a:pt x="196975" y="487679"/>
                </a:lnTo>
                <a:lnTo>
                  <a:pt x="187574" y="497080"/>
                </a:lnTo>
                <a:lnTo>
                  <a:pt x="9395" y="497080"/>
                </a:lnTo>
                <a:lnTo>
                  <a:pt x="0" y="506350"/>
                </a:lnTo>
                <a:lnTo>
                  <a:pt x="0" y="543942"/>
                </a:lnTo>
                <a:lnTo>
                  <a:pt x="9395" y="553343"/>
                </a:lnTo>
                <a:lnTo>
                  <a:pt x="178179" y="553343"/>
                </a:lnTo>
                <a:lnTo>
                  <a:pt x="196975" y="543942"/>
                </a:lnTo>
                <a:lnTo>
                  <a:pt x="206375" y="543942"/>
                </a:lnTo>
                <a:lnTo>
                  <a:pt x="225041" y="534547"/>
                </a:lnTo>
                <a:lnTo>
                  <a:pt x="234442" y="534547"/>
                </a:lnTo>
                <a:lnTo>
                  <a:pt x="243837" y="525146"/>
                </a:lnTo>
                <a:lnTo>
                  <a:pt x="253238" y="515751"/>
                </a:lnTo>
                <a:lnTo>
                  <a:pt x="262633" y="506350"/>
                </a:lnTo>
                <a:lnTo>
                  <a:pt x="281304" y="497080"/>
                </a:lnTo>
                <a:lnTo>
                  <a:pt x="290699" y="478284"/>
                </a:lnTo>
                <a:lnTo>
                  <a:pt x="290699" y="468883"/>
                </a:lnTo>
                <a:lnTo>
                  <a:pt x="300100" y="450087"/>
                </a:lnTo>
                <a:lnTo>
                  <a:pt x="309495" y="431422"/>
                </a:lnTo>
                <a:lnTo>
                  <a:pt x="318896" y="412626"/>
                </a:lnTo>
                <a:lnTo>
                  <a:pt x="328291" y="356363"/>
                </a:lnTo>
                <a:lnTo>
                  <a:pt x="337561" y="346968"/>
                </a:lnTo>
                <a:lnTo>
                  <a:pt x="337561" y="328172"/>
                </a:lnTo>
                <a:lnTo>
                  <a:pt x="328291" y="309500"/>
                </a:lnTo>
                <a:lnTo>
                  <a:pt x="328291" y="290705"/>
                </a:lnTo>
                <a:lnTo>
                  <a:pt x="318896" y="281304"/>
                </a:lnTo>
                <a:lnTo>
                  <a:pt x="318896" y="262508"/>
                </a:lnTo>
                <a:lnTo>
                  <a:pt x="300100" y="253237"/>
                </a:lnTo>
                <a:lnTo>
                  <a:pt x="290699" y="234442"/>
                </a:lnTo>
                <a:lnTo>
                  <a:pt x="272033" y="234442"/>
                </a:lnTo>
                <a:lnTo>
                  <a:pt x="262633" y="225047"/>
                </a:lnTo>
                <a:lnTo>
                  <a:pt x="140711" y="225047"/>
                </a:lnTo>
                <a:lnTo>
                  <a:pt x="178179" y="56263"/>
                </a:lnTo>
                <a:lnTo>
                  <a:pt x="375153" y="56263"/>
                </a:lnTo>
                <a:lnTo>
                  <a:pt x="384554" y="46862"/>
                </a:lnTo>
                <a:lnTo>
                  <a:pt x="393825" y="28067"/>
                </a:lnTo>
                <a:lnTo>
                  <a:pt x="384554" y="9401"/>
                </a:lnTo>
                <a:lnTo>
                  <a:pt x="37515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22" name="Freeform 10622"/>
          <p:cNvSpPr/>
          <p:nvPr/>
        </p:nvSpPr>
        <p:spPr>
          <a:xfrm rot="-5400000" flipH="0" flipV="0">
            <a:off x="19543034" y="10231879"/>
            <a:ext cx="30483" cy="83835"/>
          </a:xfrm>
          <a:custGeom>
            <a:pathLst>
              <a:path w="187579" h="515876">
                <a:moveTo>
                  <a:pt x="187579" y="0"/>
                </a:moveTo>
                <a:lnTo>
                  <a:pt x="112396" y="65658"/>
                </a:lnTo>
                <a:lnTo>
                  <a:pt x="0" y="478284"/>
                </a:lnTo>
                <a:lnTo>
                  <a:pt x="0" y="497080"/>
                </a:lnTo>
                <a:lnTo>
                  <a:pt x="9271" y="506475"/>
                </a:lnTo>
                <a:lnTo>
                  <a:pt x="18671" y="506475"/>
                </a:lnTo>
                <a:lnTo>
                  <a:pt x="28066" y="515876"/>
                </a:lnTo>
                <a:lnTo>
                  <a:pt x="37467" y="515876"/>
                </a:lnTo>
                <a:lnTo>
                  <a:pt x="46862" y="506475"/>
                </a:lnTo>
                <a:lnTo>
                  <a:pt x="56263" y="49708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23" name="Freeform 10623"/>
          <p:cNvSpPr/>
          <p:nvPr/>
        </p:nvSpPr>
        <p:spPr>
          <a:xfrm rot="-5400000" flipH="0" flipV="0">
            <a:off x="19507981" y="10260846"/>
            <a:ext cx="32010" cy="27429"/>
          </a:xfrm>
          <a:custGeom>
            <a:pathLst>
              <a:path w="196974" h="168784">
                <a:moveTo>
                  <a:pt x="168783" y="0"/>
                </a:moveTo>
                <a:lnTo>
                  <a:pt x="168783" y="0"/>
                </a:lnTo>
                <a:lnTo>
                  <a:pt x="159383" y="9401"/>
                </a:lnTo>
                <a:lnTo>
                  <a:pt x="9395" y="112526"/>
                </a:lnTo>
                <a:lnTo>
                  <a:pt x="9395" y="121921"/>
                </a:lnTo>
                <a:lnTo>
                  <a:pt x="0" y="131322"/>
                </a:lnTo>
                <a:lnTo>
                  <a:pt x="0" y="140717"/>
                </a:lnTo>
                <a:lnTo>
                  <a:pt x="9395" y="150118"/>
                </a:lnTo>
                <a:lnTo>
                  <a:pt x="9395" y="159389"/>
                </a:lnTo>
                <a:lnTo>
                  <a:pt x="28066" y="168784"/>
                </a:lnTo>
                <a:lnTo>
                  <a:pt x="46862" y="159389"/>
                </a:lnTo>
                <a:lnTo>
                  <a:pt x="121791" y="103125"/>
                </a:lnTo>
                <a:lnTo>
                  <a:pt x="196974" y="37467"/>
                </a:lnTo>
                <a:lnTo>
                  <a:pt x="196974" y="9401"/>
                </a:lnTo>
                <a:lnTo>
                  <a:pt x="18744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24" name="Freeform 10624"/>
          <p:cNvSpPr/>
          <p:nvPr/>
        </p:nvSpPr>
        <p:spPr>
          <a:xfrm rot="-5400000" flipH="0" flipV="0">
            <a:off x="16230626" y="11855716"/>
            <a:ext cx="297200" cy="595886"/>
          </a:xfrm>
          <a:custGeom>
            <a:pathLst>
              <a:path w="1828800" h="3666747">
                <a:moveTo>
                  <a:pt x="1828800" y="2878962"/>
                </a:moveTo>
                <a:lnTo>
                  <a:pt x="281428" y="2316225"/>
                </a:lnTo>
                <a:moveTo>
                  <a:pt x="1547367" y="3666747"/>
                </a:moveTo>
                <a:lnTo>
                  <a:pt x="0" y="3104009"/>
                </a:lnTo>
                <a:moveTo>
                  <a:pt x="694054" y="1997459"/>
                </a:moveTo>
                <a:lnTo>
                  <a:pt x="112645" y="3619754"/>
                </a:lnTo>
                <a:moveTo>
                  <a:pt x="1416050" y="0"/>
                </a:moveTo>
                <a:lnTo>
                  <a:pt x="543942" y="241007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25" name="Freeform 10625"/>
          <p:cNvSpPr/>
          <p:nvPr/>
        </p:nvSpPr>
        <p:spPr>
          <a:xfrm rot="-5400000" flipH="0" flipV="0">
            <a:off x="16105658" y="11997444"/>
            <a:ext cx="71637" cy="56406"/>
          </a:xfrm>
          <a:custGeom>
            <a:pathLst>
              <a:path w="440817" h="347092">
                <a:moveTo>
                  <a:pt x="440817" y="347092"/>
                </a:moveTo>
                <a:lnTo>
                  <a:pt x="403350" y="253237"/>
                </a:lnTo>
                <a:lnTo>
                  <a:pt x="46987" y="0"/>
                </a:lnTo>
                <a:lnTo>
                  <a:pt x="37592" y="0"/>
                </a:lnTo>
                <a:lnTo>
                  <a:pt x="18796" y="0"/>
                </a:lnTo>
                <a:lnTo>
                  <a:pt x="18796" y="9401"/>
                </a:lnTo>
                <a:lnTo>
                  <a:pt x="0" y="18796"/>
                </a:lnTo>
                <a:lnTo>
                  <a:pt x="0" y="37592"/>
                </a:lnTo>
                <a:lnTo>
                  <a:pt x="18796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26" name="Freeform 10626"/>
          <p:cNvSpPr/>
          <p:nvPr/>
        </p:nvSpPr>
        <p:spPr>
          <a:xfrm rot="-5400000" flipH="0" flipV="0">
            <a:off x="16143003" y="11973823"/>
            <a:ext cx="16758" cy="36592"/>
          </a:xfrm>
          <a:custGeom>
            <a:pathLst>
              <a:path w="103125" h="225171">
                <a:moveTo>
                  <a:pt x="103125" y="206375"/>
                </a:moveTo>
                <a:lnTo>
                  <a:pt x="103125" y="187579"/>
                </a:lnTo>
                <a:lnTo>
                  <a:pt x="46862" y="18796"/>
                </a:lnTo>
                <a:lnTo>
                  <a:pt x="46862" y="9395"/>
                </a:lnTo>
                <a:lnTo>
                  <a:pt x="37461" y="0"/>
                </a:lnTo>
                <a:lnTo>
                  <a:pt x="9395" y="0"/>
                </a:lnTo>
                <a:lnTo>
                  <a:pt x="0" y="18796"/>
                </a:lnTo>
                <a:lnTo>
                  <a:pt x="0" y="37592"/>
                </a:lnTo>
                <a:lnTo>
                  <a:pt x="28191" y="131316"/>
                </a:lnTo>
                <a:lnTo>
                  <a:pt x="65658" y="225171"/>
                </a:lnTo>
                <a:lnTo>
                  <a:pt x="93725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27" name="Freeform 10627"/>
          <p:cNvSpPr/>
          <p:nvPr/>
        </p:nvSpPr>
        <p:spPr>
          <a:xfrm rot="-5400000" flipH="0" flipV="0">
            <a:off x="16153674" y="12002779"/>
            <a:ext cx="65528" cy="76198"/>
          </a:xfrm>
          <a:custGeom>
            <a:pathLst>
              <a:path w="403225" h="468883">
                <a:moveTo>
                  <a:pt x="375028" y="459482"/>
                </a:moveTo>
                <a:lnTo>
                  <a:pt x="403225" y="365757"/>
                </a:lnTo>
                <a:lnTo>
                  <a:pt x="393824" y="384429"/>
                </a:lnTo>
                <a:lnTo>
                  <a:pt x="384429" y="393824"/>
                </a:lnTo>
                <a:lnTo>
                  <a:pt x="375028" y="403225"/>
                </a:lnTo>
                <a:lnTo>
                  <a:pt x="356232" y="412620"/>
                </a:lnTo>
                <a:lnTo>
                  <a:pt x="337561" y="412620"/>
                </a:lnTo>
                <a:lnTo>
                  <a:pt x="328166" y="403225"/>
                </a:lnTo>
                <a:lnTo>
                  <a:pt x="318765" y="403225"/>
                </a:lnTo>
                <a:lnTo>
                  <a:pt x="309370" y="393824"/>
                </a:lnTo>
                <a:lnTo>
                  <a:pt x="187579" y="309370"/>
                </a:lnTo>
                <a:lnTo>
                  <a:pt x="215645" y="234441"/>
                </a:lnTo>
                <a:lnTo>
                  <a:pt x="243836" y="131316"/>
                </a:lnTo>
                <a:lnTo>
                  <a:pt x="225040" y="131316"/>
                </a:lnTo>
                <a:lnTo>
                  <a:pt x="225040" y="140587"/>
                </a:lnTo>
                <a:lnTo>
                  <a:pt x="206245" y="149982"/>
                </a:lnTo>
                <a:lnTo>
                  <a:pt x="196850" y="159382"/>
                </a:lnTo>
                <a:lnTo>
                  <a:pt x="187579" y="168783"/>
                </a:lnTo>
                <a:lnTo>
                  <a:pt x="178178" y="187449"/>
                </a:lnTo>
                <a:lnTo>
                  <a:pt x="168783" y="196850"/>
                </a:lnTo>
                <a:lnTo>
                  <a:pt x="140587" y="281304"/>
                </a:lnTo>
                <a:lnTo>
                  <a:pt x="140587" y="271903"/>
                </a:lnTo>
                <a:lnTo>
                  <a:pt x="121915" y="262508"/>
                </a:lnTo>
                <a:lnTo>
                  <a:pt x="112520" y="253107"/>
                </a:lnTo>
                <a:lnTo>
                  <a:pt x="103119" y="243712"/>
                </a:lnTo>
                <a:lnTo>
                  <a:pt x="93724" y="225041"/>
                </a:lnTo>
                <a:lnTo>
                  <a:pt x="84323" y="215646"/>
                </a:lnTo>
                <a:lnTo>
                  <a:pt x="74928" y="196850"/>
                </a:lnTo>
                <a:lnTo>
                  <a:pt x="65528" y="178178"/>
                </a:lnTo>
                <a:lnTo>
                  <a:pt x="65528" y="168783"/>
                </a:lnTo>
                <a:lnTo>
                  <a:pt x="56257" y="149982"/>
                </a:lnTo>
                <a:lnTo>
                  <a:pt x="56257" y="131316"/>
                </a:lnTo>
                <a:lnTo>
                  <a:pt x="46862" y="112520"/>
                </a:lnTo>
                <a:lnTo>
                  <a:pt x="46862" y="46862"/>
                </a:lnTo>
                <a:lnTo>
                  <a:pt x="56257" y="28066"/>
                </a:lnTo>
                <a:lnTo>
                  <a:pt x="46862" y="9271"/>
                </a:lnTo>
                <a:lnTo>
                  <a:pt x="37461" y="9271"/>
                </a:lnTo>
                <a:lnTo>
                  <a:pt x="28066" y="0"/>
                </a:lnTo>
                <a:lnTo>
                  <a:pt x="18665" y="9271"/>
                </a:lnTo>
                <a:lnTo>
                  <a:pt x="9270" y="9271"/>
                </a:lnTo>
                <a:lnTo>
                  <a:pt x="0" y="18666"/>
                </a:lnTo>
                <a:lnTo>
                  <a:pt x="0" y="140587"/>
                </a:lnTo>
                <a:lnTo>
                  <a:pt x="9270" y="159382"/>
                </a:lnTo>
                <a:lnTo>
                  <a:pt x="9270" y="178178"/>
                </a:lnTo>
                <a:lnTo>
                  <a:pt x="18665" y="187449"/>
                </a:lnTo>
                <a:lnTo>
                  <a:pt x="18665" y="206245"/>
                </a:lnTo>
                <a:lnTo>
                  <a:pt x="28066" y="215646"/>
                </a:lnTo>
                <a:lnTo>
                  <a:pt x="37461" y="234441"/>
                </a:lnTo>
                <a:lnTo>
                  <a:pt x="37461" y="243712"/>
                </a:lnTo>
                <a:lnTo>
                  <a:pt x="46862" y="253107"/>
                </a:lnTo>
                <a:lnTo>
                  <a:pt x="56257" y="271903"/>
                </a:lnTo>
                <a:lnTo>
                  <a:pt x="65528" y="281304"/>
                </a:lnTo>
                <a:lnTo>
                  <a:pt x="84323" y="290699"/>
                </a:lnTo>
                <a:lnTo>
                  <a:pt x="93724" y="309370"/>
                </a:lnTo>
                <a:lnTo>
                  <a:pt x="103119" y="318765"/>
                </a:lnTo>
                <a:lnTo>
                  <a:pt x="121915" y="328166"/>
                </a:lnTo>
                <a:lnTo>
                  <a:pt x="131316" y="337561"/>
                </a:lnTo>
                <a:lnTo>
                  <a:pt x="149987" y="346962"/>
                </a:lnTo>
                <a:lnTo>
                  <a:pt x="290698" y="450087"/>
                </a:lnTo>
                <a:lnTo>
                  <a:pt x="309370" y="459482"/>
                </a:lnTo>
                <a:lnTo>
                  <a:pt x="328166" y="468883"/>
                </a:lnTo>
                <a:lnTo>
                  <a:pt x="356232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28" name="Freeform 10628"/>
          <p:cNvSpPr/>
          <p:nvPr/>
        </p:nvSpPr>
        <p:spPr>
          <a:xfrm rot="-5400000" flipH="0" flipV="0">
            <a:off x="16175004" y="11990591"/>
            <a:ext cx="41153" cy="54858"/>
          </a:xfrm>
          <a:custGeom>
            <a:pathLst>
              <a:path w="253238" h="337567">
                <a:moveTo>
                  <a:pt x="234442" y="271909"/>
                </a:moveTo>
                <a:lnTo>
                  <a:pt x="243837" y="262514"/>
                </a:lnTo>
                <a:lnTo>
                  <a:pt x="243837" y="243842"/>
                </a:lnTo>
                <a:lnTo>
                  <a:pt x="253238" y="225047"/>
                </a:lnTo>
                <a:lnTo>
                  <a:pt x="253238" y="159389"/>
                </a:lnTo>
                <a:lnTo>
                  <a:pt x="243837" y="140593"/>
                </a:lnTo>
                <a:lnTo>
                  <a:pt x="243837" y="131192"/>
                </a:lnTo>
                <a:lnTo>
                  <a:pt x="234442" y="121797"/>
                </a:lnTo>
                <a:lnTo>
                  <a:pt x="234442" y="112526"/>
                </a:lnTo>
                <a:lnTo>
                  <a:pt x="225041" y="103126"/>
                </a:lnTo>
                <a:lnTo>
                  <a:pt x="206375" y="93731"/>
                </a:lnTo>
                <a:lnTo>
                  <a:pt x="196975" y="84330"/>
                </a:lnTo>
                <a:lnTo>
                  <a:pt x="187580" y="65534"/>
                </a:lnTo>
                <a:lnTo>
                  <a:pt x="168784" y="56263"/>
                </a:lnTo>
                <a:lnTo>
                  <a:pt x="121916" y="28067"/>
                </a:lnTo>
                <a:lnTo>
                  <a:pt x="112521" y="18672"/>
                </a:lnTo>
                <a:lnTo>
                  <a:pt x="93725" y="9401"/>
                </a:lnTo>
                <a:lnTo>
                  <a:pt x="75053" y="9401"/>
                </a:lnTo>
                <a:lnTo>
                  <a:pt x="56258" y="0"/>
                </a:lnTo>
                <a:lnTo>
                  <a:pt x="46863" y="0"/>
                </a:lnTo>
                <a:lnTo>
                  <a:pt x="28191" y="9401"/>
                </a:lnTo>
                <a:lnTo>
                  <a:pt x="0" y="112526"/>
                </a:lnTo>
                <a:lnTo>
                  <a:pt x="9395" y="103126"/>
                </a:lnTo>
                <a:lnTo>
                  <a:pt x="9395" y="84330"/>
                </a:lnTo>
                <a:lnTo>
                  <a:pt x="18796" y="74935"/>
                </a:lnTo>
                <a:lnTo>
                  <a:pt x="37462" y="65534"/>
                </a:lnTo>
                <a:lnTo>
                  <a:pt x="46863" y="56263"/>
                </a:lnTo>
                <a:lnTo>
                  <a:pt x="56258" y="56263"/>
                </a:lnTo>
                <a:lnTo>
                  <a:pt x="75053" y="65534"/>
                </a:lnTo>
                <a:lnTo>
                  <a:pt x="84324" y="65534"/>
                </a:lnTo>
                <a:lnTo>
                  <a:pt x="103120" y="74935"/>
                </a:lnTo>
                <a:lnTo>
                  <a:pt x="149988" y="112526"/>
                </a:lnTo>
                <a:lnTo>
                  <a:pt x="168784" y="121797"/>
                </a:lnTo>
                <a:lnTo>
                  <a:pt x="178179" y="140593"/>
                </a:lnTo>
                <a:lnTo>
                  <a:pt x="187580" y="149988"/>
                </a:lnTo>
                <a:lnTo>
                  <a:pt x="196975" y="168784"/>
                </a:lnTo>
                <a:lnTo>
                  <a:pt x="196975" y="225047"/>
                </a:lnTo>
                <a:lnTo>
                  <a:pt x="187580" y="243842"/>
                </a:lnTo>
                <a:lnTo>
                  <a:pt x="159383" y="337567"/>
                </a:lnTo>
                <a:lnTo>
                  <a:pt x="178179" y="337567"/>
                </a:lnTo>
                <a:lnTo>
                  <a:pt x="178179" y="328172"/>
                </a:lnTo>
                <a:lnTo>
                  <a:pt x="196975" y="328172"/>
                </a:lnTo>
                <a:lnTo>
                  <a:pt x="206375" y="309376"/>
                </a:lnTo>
                <a:lnTo>
                  <a:pt x="225041" y="300106"/>
                </a:lnTo>
                <a:lnTo>
                  <a:pt x="234442" y="29070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29" name="Freeform 10629"/>
          <p:cNvSpPr/>
          <p:nvPr/>
        </p:nvSpPr>
        <p:spPr>
          <a:xfrm rot="-5400000" flipH="0" flipV="0">
            <a:off x="16442463" y="12155930"/>
            <a:ext cx="67056" cy="115845"/>
          </a:xfrm>
          <a:custGeom>
            <a:pathLst>
              <a:path w="412625" h="712850">
                <a:moveTo>
                  <a:pt x="337566" y="712850"/>
                </a:moveTo>
                <a:lnTo>
                  <a:pt x="412625" y="67525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30" name="Freeform 10630"/>
          <p:cNvSpPr/>
          <p:nvPr/>
        </p:nvSpPr>
        <p:spPr>
          <a:xfrm rot="-5400000" flipH="0" flipV="0">
            <a:off x="16436364" y="12155941"/>
            <a:ext cx="67056" cy="115825"/>
          </a:xfrm>
          <a:custGeom>
            <a:pathLst>
              <a:path w="412625" h="712725">
                <a:moveTo>
                  <a:pt x="412625" y="712725"/>
                </a:moveTo>
                <a:lnTo>
                  <a:pt x="0" y="37467"/>
                </a:lnTo>
                <a:lnTo>
                  <a:pt x="8432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31" name="Freeform 10631"/>
          <p:cNvSpPr/>
          <p:nvPr/>
        </p:nvSpPr>
        <p:spPr>
          <a:xfrm rot="-5400000" flipH="0" flipV="0">
            <a:off x="16565904" y="12203194"/>
            <a:ext cx="65549" cy="114298"/>
          </a:xfrm>
          <a:custGeom>
            <a:pathLst>
              <a:path w="403355" h="703325">
                <a:moveTo>
                  <a:pt x="75059" y="0"/>
                </a:moveTo>
                <a:lnTo>
                  <a:pt x="0" y="37467"/>
                </a:lnTo>
                <a:lnTo>
                  <a:pt x="403355" y="7033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32" name="Freeform 10632"/>
          <p:cNvSpPr/>
          <p:nvPr/>
        </p:nvSpPr>
        <p:spPr>
          <a:xfrm rot="-5400000" flipH="0" flipV="0">
            <a:off x="16571993" y="12203194"/>
            <a:ext cx="65549" cy="114298"/>
          </a:xfrm>
          <a:custGeom>
            <a:pathLst>
              <a:path w="403355" h="703325">
                <a:moveTo>
                  <a:pt x="0" y="0"/>
                </a:moveTo>
                <a:lnTo>
                  <a:pt x="403355" y="665858"/>
                </a:lnTo>
                <a:lnTo>
                  <a:pt x="328296" y="7033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33" name="Freeform 10633"/>
          <p:cNvSpPr/>
          <p:nvPr/>
        </p:nvSpPr>
        <p:spPr>
          <a:xfrm rot="-5400000" flipH="0" flipV="0">
            <a:off x="16586482" y="11998228"/>
            <a:ext cx="376433" cy="481567"/>
          </a:xfrm>
          <a:custGeom>
            <a:pathLst>
              <a:path w="2316355" h="2963292">
                <a:moveTo>
                  <a:pt x="2316355" y="881509"/>
                </a:moveTo>
                <a:lnTo>
                  <a:pt x="768988" y="318771"/>
                </a:lnTo>
                <a:moveTo>
                  <a:pt x="1378588" y="2944496"/>
                </a:moveTo>
                <a:lnTo>
                  <a:pt x="0" y="2447546"/>
                </a:lnTo>
                <a:moveTo>
                  <a:pt x="1181738" y="0"/>
                </a:moveTo>
                <a:lnTo>
                  <a:pt x="112650" y="296329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34" name="Freeform 10634"/>
          <p:cNvSpPr/>
          <p:nvPr/>
        </p:nvSpPr>
        <p:spPr>
          <a:xfrm rot="-5400000" flipH="0" flipV="0">
            <a:off x="16571993" y="12203194"/>
            <a:ext cx="65549" cy="114298"/>
          </a:xfrm>
          <a:custGeom>
            <a:pathLst>
              <a:path w="403355" h="703325">
                <a:moveTo>
                  <a:pt x="328296" y="703325"/>
                </a:moveTo>
                <a:lnTo>
                  <a:pt x="403355" y="66585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35" name="Freeform 10635"/>
          <p:cNvSpPr/>
          <p:nvPr/>
        </p:nvSpPr>
        <p:spPr>
          <a:xfrm rot="-5400000" flipH="0" flipV="0">
            <a:off x="16565904" y="12203194"/>
            <a:ext cx="65549" cy="114298"/>
          </a:xfrm>
          <a:custGeom>
            <a:pathLst>
              <a:path w="403355" h="703325">
                <a:moveTo>
                  <a:pt x="403355" y="703325"/>
                </a:moveTo>
                <a:lnTo>
                  <a:pt x="0" y="37467"/>
                </a:lnTo>
                <a:lnTo>
                  <a:pt x="7505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36" name="Freeform 10636"/>
          <p:cNvSpPr/>
          <p:nvPr/>
        </p:nvSpPr>
        <p:spPr>
          <a:xfrm rot="-5400000" flipH="0" flipV="0">
            <a:off x="16910336" y="12326625"/>
            <a:ext cx="67056" cy="115825"/>
          </a:xfrm>
          <a:custGeom>
            <a:pathLst>
              <a:path w="412626" h="712725">
                <a:moveTo>
                  <a:pt x="74935" y="0"/>
                </a:moveTo>
                <a:lnTo>
                  <a:pt x="0" y="37467"/>
                </a:lnTo>
                <a:lnTo>
                  <a:pt x="412626" y="7127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37" name="Freeform 10637"/>
          <p:cNvSpPr/>
          <p:nvPr/>
        </p:nvSpPr>
        <p:spPr>
          <a:xfrm rot="-5400000" flipH="0" flipV="0">
            <a:off x="16916425" y="12326625"/>
            <a:ext cx="67056" cy="115825"/>
          </a:xfrm>
          <a:custGeom>
            <a:pathLst>
              <a:path w="412626" h="712725">
                <a:moveTo>
                  <a:pt x="0" y="0"/>
                </a:moveTo>
                <a:lnTo>
                  <a:pt x="412626" y="675258"/>
                </a:lnTo>
                <a:lnTo>
                  <a:pt x="337567" y="7127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38" name="Freeform 10638"/>
          <p:cNvSpPr/>
          <p:nvPr/>
        </p:nvSpPr>
        <p:spPr>
          <a:xfrm rot="-5400000" flipH="0" flipV="0">
            <a:off x="16730500" y="12204720"/>
            <a:ext cx="85342" cy="88396"/>
          </a:xfrm>
          <a:custGeom>
            <a:pathLst>
              <a:path w="525147" h="543942">
                <a:moveTo>
                  <a:pt x="459613" y="525146"/>
                </a:moveTo>
                <a:lnTo>
                  <a:pt x="525147" y="337567"/>
                </a:lnTo>
                <a:lnTo>
                  <a:pt x="525147" y="318901"/>
                </a:lnTo>
                <a:lnTo>
                  <a:pt x="515876" y="300105"/>
                </a:lnTo>
                <a:lnTo>
                  <a:pt x="328297" y="168783"/>
                </a:lnTo>
                <a:lnTo>
                  <a:pt x="318896" y="168783"/>
                </a:lnTo>
                <a:lnTo>
                  <a:pt x="300100" y="168783"/>
                </a:lnTo>
                <a:lnTo>
                  <a:pt x="300100" y="178184"/>
                </a:lnTo>
                <a:lnTo>
                  <a:pt x="290705" y="187579"/>
                </a:lnTo>
                <a:lnTo>
                  <a:pt x="253238" y="290705"/>
                </a:lnTo>
                <a:lnTo>
                  <a:pt x="243837" y="309500"/>
                </a:lnTo>
                <a:lnTo>
                  <a:pt x="234442" y="328172"/>
                </a:lnTo>
                <a:lnTo>
                  <a:pt x="215770" y="328172"/>
                </a:lnTo>
                <a:lnTo>
                  <a:pt x="206375" y="337567"/>
                </a:lnTo>
                <a:lnTo>
                  <a:pt x="178179" y="337567"/>
                </a:lnTo>
                <a:lnTo>
                  <a:pt x="168908" y="328172"/>
                </a:lnTo>
                <a:lnTo>
                  <a:pt x="150112" y="318901"/>
                </a:lnTo>
                <a:lnTo>
                  <a:pt x="103250" y="290705"/>
                </a:lnTo>
                <a:lnTo>
                  <a:pt x="103250" y="281310"/>
                </a:lnTo>
                <a:lnTo>
                  <a:pt x="84454" y="272039"/>
                </a:lnTo>
                <a:lnTo>
                  <a:pt x="75059" y="262638"/>
                </a:lnTo>
                <a:lnTo>
                  <a:pt x="65659" y="243842"/>
                </a:lnTo>
                <a:lnTo>
                  <a:pt x="56388" y="234447"/>
                </a:lnTo>
                <a:lnTo>
                  <a:pt x="56388" y="168783"/>
                </a:lnTo>
                <a:lnTo>
                  <a:pt x="65659" y="159388"/>
                </a:lnTo>
                <a:lnTo>
                  <a:pt x="103250" y="37467"/>
                </a:lnTo>
                <a:lnTo>
                  <a:pt x="103250" y="18796"/>
                </a:lnTo>
                <a:lnTo>
                  <a:pt x="84454" y="9401"/>
                </a:lnTo>
                <a:lnTo>
                  <a:pt x="75059" y="0"/>
                </a:lnTo>
                <a:lnTo>
                  <a:pt x="65659" y="9401"/>
                </a:lnTo>
                <a:lnTo>
                  <a:pt x="56388" y="18796"/>
                </a:lnTo>
                <a:lnTo>
                  <a:pt x="18796" y="121921"/>
                </a:lnTo>
                <a:lnTo>
                  <a:pt x="18796" y="131322"/>
                </a:lnTo>
                <a:lnTo>
                  <a:pt x="9395" y="140717"/>
                </a:lnTo>
                <a:lnTo>
                  <a:pt x="0" y="159388"/>
                </a:lnTo>
                <a:lnTo>
                  <a:pt x="0" y="234447"/>
                </a:lnTo>
                <a:lnTo>
                  <a:pt x="9395" y="253243"/>
                </a:lnTo>
                <a:lnTo>
                  <a:pt x="9395" y="262638"/>
                </a:lnTo>
                <a:lnTo>
                  <a:pt x="18796" y="272039"/>
                </a:lnTo>
                <a:lnTo>
                  <a:pt x="28191" y="290705"/>
                </a:lnTo>
                <a:lnTo>
                  <a:pt x="37592" y="300105"/>
                </a:lnTo>
                <a:lnTo>
                  <a:pt x="56388" y="318901"/>
                </a:lnTo>
                <a:lnTo>
                  <a:pt x="65659" y="328172"/>
                </a:lnTo>
                <a:lnTo>
                  <a:pt x="84454" y="337567"/>
                </a:lnTo>
                <a:lnTo>
                  <a:pt x="131317" y="375158"/>
                </a:lnTo>
                <a:lnTo>
                  <a:pt x="140717" y="375158"/>
                </a:lnTo>
                <a:lnTo>
                  <a:pt x="159513" y="384429"/>
                </a:lnTo>
                <a:lnTo>
                  <a:pt x="178179" y="393830"/>
                </a:lnTo>
                <a:lnTo>
                  <a:pt x="225041" y="393830"/>
                </a:lnTo>
                <a:lnTo>
                  <a:pt x="243837" y="384429"/>
                </a:lnTo>
                <a:lnTo>
                  <a:pt x="262633" y="375158"/>
                </a:lnTo>
                <a:lnTo>
                  <a:pt x="272034" y="365763"/>
                </a:lnTo>
                <a:lnTo>
                  <a:pt x="281304" y="346968"/>
                </a:lnTo>
                <a:lnTo>
                  <a:pt x="290705" y="337567"/>
                </a:lnTo>
                <a:lnTo>
                  <a:pt x="300100" y="318901"/>
                </a:lnTo>
                <a:lnTo>
                  <a:pt x="328297" y="234447"/>
                </a:lnTo>
                <a:lnTo>
                  <a:pt x="468884" y="337567"/>
                </a:lnTo>
                <a:lnTo>
                  <a:pt x="403350" y="506480"/>
                </a:lnTo>
                <a:lnTo>
                  <a:pt x="403350" y="525146"/>
                </a:lnTo>
                <a:lnTo>
                  <a:pt x="412620" y="534547"/>
                </a:lnTo>
                <a:lnTo>
                  <a:pt x="422021" y="543942"/>
                </a:lnTo>
                <a:lnTo>
                  <a:pt x="440817" y="543942"/>
                </a:lnTo>
                <a:lnTo>
                  <a:pt x="450212" y="53454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39" name="Freeform 10639"/>
          <p:cNvSpPr/>
          <p:nvPr/>
        </p:nvSpPr>
        <p:spPr>
          <a:xfrm rot="-5400000" flipH="0" flipV="0">
            <a:off x="16801365" y="12248155"/>
            <a:ext cx="70110" cy="56384"/>
          </a:xfrm>
          <a:custGeom>
            <a:pathLst>
              <a:path w="431422" h="346961">
                <a:moveTo>
                  <a:pt x="431422" y="346961"/>
                </a:moveTo>
                <a:lnTo>
                  <a:pt x="393955" y="253237"/>
                </a:lnTo>
                <a:lnTo>
                  <a:pt x="37592" y="9395"/>
                </a:lnTo>
                <a:lnTo>
                  <a:pt x="37592" y="0"/>
                </a:lnTo>
                <a:lnTo>
                  <a:pt x="28197" y="0"/>
                </a:lnTo>
                <a:lnTo>
                  <a:pt x="9401" y="9395"/>
                </a:lnTo>
                <a:lnTo>
                  <a:pt x="0" y="18795"/>
                </a:lnTo>
                <a:lnTo>
                  <a:pt x="0" y="37461"/>
                </a:lnTo>
                <a:lnTo>
                  <a:pt x="9401" y="5625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40" name="Freeform 10640"/>
          <p:cNvSpPr/>
          <p:nvPr/>
        </p:nvSpPr>
        <p:spPr>
          <a:xfrm rot="-5400000" flipH="0" flipV="0">
            <a:off x="16837945" y="12223770"/>
            <a:ext cx="18286" cy="38100"/>
          </a:xfrm>
          <a:custGeom>
            <a:pathLst>
              <a:path w="112526" h="234447">
                <a:moveTo>
                  <a:pt x="112526" y="215646"/>
                </a:moveTo>
                <a:lnTo>
                  <a:pt x="112526" y="196980"/>
                </a:lnTo>
                <a:lnTo>
                  <a:pt x="56263" y="18671"/>
                </a:lnTo>
                <a:lnTo>
                  <a:pt x="46868" y="18671"/>
                </a:lnTo>
                <a:lnTo>
                  <a:pt x="37467" y="9401"/>
                </a:lnTo>
                <a:lnTo>
                  <a:pt x="37467" y="0"/>
                </a:lnTo>
                <a:lnTo>
                  <a:pt x="18796" y="0"/>
                </a:lnTo>
                <a:lnTo>
                  <a:pt x="18796" y="9401"/>
                </a:lnTo>
                <a:lnTo>
                  <a:pt x="0" y="18671"/>
                </a:lnTo>
                <a:lnTo>
                  <a:pt x="0" y="37467"/>
                </a:lnTo>
                <a:lnTo>
                  <a:pt x="28197" y="131322"/>
                </a:lnTo>
                <a:lnTo>
                  <a:pt x="65664" y="225046"/>
                </a:lnTo>
                <a:lnTo>
                  <a:pt x="75059" y="234447"/>
                </a:lnTo>
                <a:lnTo>
                  <a:pt x="84460" y="234447"/>
                </a:lnTo>
                <a:lnTo>
                  <a:pt x="103255" y="22504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41" name="Freeform 10641"/>
          <p:cNvSpPr/>
          <p:nvPr/>
        </p:nvSpPr>
        <p:spPr>
          <a:xfrm rot="-5400000" flipH="0" flipV="0">
            <a:off x="17209024" y="7058174"/>
            <a:ext cx="126495" cy="56386"/>
          </a:xfrm>
          <a:custGeom>
            <a:pathLst>
              <a:path w="778384" h="346968">
                <a:moveTo>
                  <a:pt x="0" y="159513"/>
                </a:moveTo>
                <a:lnTo>
                  <a:pt x="778384" y="346968"/>
                </a:lnTo>
                <a:lnTo>
                  <a:pt x="778384" y="0"/>
                </a:lnTo>
                <a:lnTo>
                  <a:pt x="665863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42" name="Freeform 10642"/>
          <p:cNvSpPr/>
          <p:nvPr/>
        </p:nvSpPr>
        <p:spPr>
          <a:xfrm rot="-5400000" flipH="0" flipV="0">
            <a:off x="18740645" y="11043432"/>
            <a:ext cx="9143" cy="45714"/>
          </a:xfrm>
          <a:custGeom>
            <a:pathLst>
              <a:path w="56263" h="281304">
                <a:moveTo>
                  <a:pt x="0" y="253237"/>
                </a:moveTo>
                <a:lnTo>
                  <a:pt x="0" y="9395"/>
                </a:lnTo>
                <a:lnTo>
                  <a:pt x="9401" y="0"/>
                </a:lnTo>
                <a:lnTo>
                  <a:pt x="37468" y="0"/>
                </a:lnTo>
                <a:lnTo>
                  <a:pt x="46868" y="9395"/>
                </a:lnTo>
                <a:lnTo>
                  <a:pt x="56263" y="28191"/>
                </a:lnTo>
                <a:lnTo>
                  <a:pt x="56263" y="253237"/>
                </a:lnTo>
                <a:lnTo>
                  <a:pt x="46868" y="272033"/>
                </a:lnTo>
                <a:lnTo>
                  <a:pt x="37468" y="281304"/>
                </a:lnTo>
                <a:lnTo>
                  <a:pt x="9401" y="281304"/>
                </a:lnTo>
                <a:lnTo>
                  <a:pt x="0" y="272033"/>
                </a:lnTo>
                <a:lnTo>
                  <a:pt x="0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43" name="Freeform 10643"/>
          <p:cNvSpPr/>
          <p:nvPr/>
        </p:nvSpPr>
        <p:spPr>
          <a:xfrm rot="-5400000" flipH="0" flipV="0">
            <a:off x="18773411" y="11021338"/>
            <a:ext cx="80779" cy="64001"/>
          </a:xfrm>
          <a:custGeom>
            <a:pathLst>
              <a:path w="497074" h="393830">
                <a:moveTo>
                  <a:pt x="497074" y="375158"/>
                </a:moveTo>
                <a:lnTo>
                  <a:pt x="497074" y="271908"/>
                </a:lnTo>
                <a:lnTo>
                  <a:pt x="497074" y="300099"/>
                </a:lnTo>
                <a:lnTo>
                  <a:pt x="487679" y="309500"/>
                </a:lnTo>
                <a:lnTo>
                  <a:pt x="478278" y="328296"/>
                </a:lnTo>
                <a:lnTo>
                  <a:pt x="468883" y="328296"/>
                </a:lnTo>
                <a:lnTo>
                  <a:pt x="459612" y="337566"/>
                </a:lnTo>
                <a:lnTo>
                  <a:pt x="412620" y="337566"/>
                </a:lnTo>
                <a:lnTo>
                  <a:pt x="403349" y="328296"/>
                </a:lnTo>
                <a:lnTo>
                  <a:pt x="384554" y="318895"/>
                </a:lnTo>
                <a:lnTo>
                  <a:pt x="375153" y="300099"/>
                </a:lnTo>
                <a:lnTo>
                  <a:pt x="46987" y="9400"/>
                </a:lnTo>
                <a:lnTo>
                  <a:pt x="28191" y="0"/>
                </a:lnTo>
                <a:lnTo>
                  <a:pt x="9395" y="0"/>
                </a:lnTo>
                <a:lnTo>
                  <a:pt x="0" y="9400"/>
                </a:lnTo>
                <a:lnTo>
                  <a:pt x="0" y="271908"/>
                </a:lnTo>
                <a:lnTo>
                  <a:pt x="9395" y="281303"/>
                </a:lnTo>
                <a:lnTo>
                  <a:pt x="46987" y="281303"/>
                </a:lnTo>
                <a:lnTo>
                  <a:pt x="56387" y="271908"/>
                </a:lnTo>
                <a:lnTo>
                  <a:pt x="56387" y="93724"/>
                </a:lnTo>
                <a:lnTo>
                  <a:pt x="337691" y="346967"/>
                </a:lnTo>
                <a:lnTo>
                  <a:pt x="356487" y="365763"/>
                </a:lnTo>
                <a:lnTo>
                  <a:pt x="365758" y="375158"/>
                </a:lnTo>
                <a:lnTo>
                  <a:pt x="384554" y="375158"/>
                </a:lnTo>
                <a:lnTo>
                  <a:pt x="403349" y="384559"/>
                </a:lnTo>
                <a:lnTo>
                  <a:pt x="412620" y="393830"/>
                </a:lnTo>
                <a:lnTo>
                  <a:pt x="468883" y="393830"/>
                </a:lnTo>
                <a:lnTo>
                  <a:pt x="487679" y="3845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44" name="Freeform 10644"/>
          <p:cNvSpPr/>
          <p:nvPr/>
        </p:nvSpPr>
        <p:spPr>
          <a:xfrm rot="-5400000" flipH="0" flipV="0">
            <a:off x="18809992" y="10993898"/>
            <a:ext cx="22868" cy="42681"/>
          </a:xfrm>
          <a:custGeom>
            <a:pathLst>
              <a:path w="140717" h="262638">
                <a:moveTo>
                  <a:pt x="140717" y="168783"/>
                </a:moveTo>
                <a:lnTo>
                  <a:pt x="140717" y="140717"/>
                </a:lnTo>
                <a:lnTo>
                  <a:pt x="131316" y="121921"/>
                </a:lnTo>
                <a:lnTo>
                  <a:pt x="131316" y="103125"/>
                </a:lnTo>
                <a:lnTo>
                  <a:pt x="121921" y="93730"/>
                </a:lnTo>
                <a:lnTo>
                  <a:pt x="112520" y="75059"/>
                </a:lnTo>
                <a:lnTo>
                  <a:pt x="112520" y="65664"/>
                </a:lnTo>
                <a:lnTo>
                  <a:pt x="103250" y="56263"/>
                </a:lnTo>
                <a:lnTo>
                  <a:pt x="93855" y="46868"/>
                </a:lnTo>
                <a:lnTo>
                  <a:pt x="75059" y="28196"/>
                </a:lnTo>
                <a:lnTo>
                  <a:pt x="65658" y="18796"/>
                </a:lnTo>
                <a:lnTo>
                  <a:pt x="46992" y="9401"/>
                </a:lnTo>
                <a:lnTo>
                  <a:pt x="46992" y="0"/>
                </a:lnTo>
                <a:lnTo>
                  <a:pt x="28197" y="0"/>
                </a:lnTo>
                <a:lnTo>
                  <a:pt x="9401" y="9401"/>
                </a:lnTo>
                <a:lnTo>
                  <a:pt x="0" y="28196"/>
                </a:lnTo>
                <a:lnTo>
                  <a:pt x="0" y="37467"/>
                </a:lnTo>
                <a:lnTo>
                  <a:pt x="9401" y="46868"/>
                </a:lnTo>
                <a:lnTo>
                  <a:pt x="28197" y="56263"/>
                </a:lnTo>
                <a:lnTo>
                  <a:pt x="37592" y="65664"/>
                </a:lnTo>
                <a:lnTo>
                  <a:pt x="46992" y="84460"/>
                </a:lnTo>
                <a:lnTo>
                  <a:pt x="65658" y="103125"/>
                </a:lnTo>
                <a:lnTo>
                  <a:pt x="75059" y="112526"/>
                </a:lnTo>
                <a:lnTo>
                  <a:pt x="84454" y="131322"/>
                </a:lnTo>
                <a:lnTo>
                  <a:pt x="84454" y="262638"/>
                </a:lnTo>
                <a:lnTo>
                  <a:pt x="103250" y="253243"/>
                </a:lnTo>
                <a:lnTo>
                  <a:pt x="112520" y="243842"/>
                </a:lnTo>
                <a:lnTo>
                  <a:pt x="121921" y="234447"/>
                </a:lnTo>
                <a:lnTo>
                  <a:pt x="131316" y="215776"/>
                </a:lnTo>
                <a:lnTo>
                  <a:pt x="140717" y="206375"/>
                </a:lnTo>
                <a:lnTo>
                  <a:pt x="140717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45" name="Freeform 10645"/>
          <p:cNvSpPr/>
          <p:nvPr/>
        </p:nvSpPr>
        <p:spPr>
          <a:xfrm rot="-5400000" flipH="0" flipV="0">
            <a:off x="18834369" y="11016766"/>
            <a:ext cx="89923" cy="64001"/>
          </a:xfrm>
          <a:custGeom>
            <a:pathLst>
              <a:path w="553337" h="393830">
                <a:moveTo>
                  <a:pt x="553337" y="281303"/>
                </a:moveTo>
                <a:lnTo>
                  <a:pt x="553337" y="149987"/>
                </a:lnTo>
                <a:lnTo>
                  <a:pt x="543936" y="140716"/>
                </a:lnTo>
                <a:lnTo>
                  <a:pt x="525140" y="131316"/>
                </a:lnTo>
                <a:lnTo>
                  <a:pt x="515870" y="140716"/>
                </a:lnTo>
                <a:lnTo>
                  <a:pt x="506475" y="149987"/>
                </a:lnTo>
                <a:lnTo>
                  <a:pt x="497074" y="159388"/>
                </a:lnTo>
                <a:lnTo>
                  <a:pt x="497074" y="300099"/>
                </a:lnTo>
                <a:lnTo>
                  <a:pt x="487679" y="309500"/>
                </a:lnTo>
                <a:lnTo>
                  <a:pt x="478278" y="318895"/>
                </a:lnTo>
                <a:lnTo>
                  <a:pt x="468883" y="328296"/>
                </a:lnTo>
                <a:lnTo>
                  <a:pt x="459612" y="337566"/>
                </a:lnTo>
                <a:lnTo>
                  <a:pt x="431416" y="337566"/>
                </a:lnTo>
                <a:lnTo>
                  <a:pt x="412620" y="328296"/>
                </a:lnTo>
                <a:lnTo>
                  <a:pt x="403349" y="328296"/>
                </a:lnTo>
                <a:lnTo>
                  <a:pt x="384554" y="318895"/>
                </a:lnTo>
                <a:lnTo>
                  <a:pt x="375153" y="309500"/>
                </a:lnTo>
                <a:lnTo>
                  <a:pt x="365758" y="300099"/>
                </a:lnTo>
                <a:lnTo>
                  <a:pt x="347086" y="281303"/>
                </a:lnTo>
                <a:lnTo>
                  <a:pt x="347086" y="272033"/>
                </a:lnTo>
                <a:lnTo>
                  <a:pt x="337691" y="253237"/>
                </a:lnTo>
                <a:lnTo>
                  <a:pt x="337691" y="243842"/>
                </a:lnTo>
                <a:lnTo>
                  <a:pt x="328290" y="225046"/>
                </a:lnTo>
                <a:lnTo>
                  <a:pt x="328290" y="140716"/>
                </a:lnTo>
                <a:lnTo>
                  <a:pt x="318895" y="131316"/>
                </a:lnTo>
                <a:lnTo>
                  <a:pt x="290699" y="131316"/>
                </a:lnTo>
                <a:lnTo>
                  <a:pt x="281428" y="140716"/>
                </a:lnTo>
                <a:lnTo>
                  <a:pt x="281428" y="215775"/>
                </a:lnTo>
                <a:lnTo>
                  <a:pt x="272033" y="234441"/>
                </a:lnTo>
                <a:lnTo>
                  <a:pt x="272033" y="253237"/>
                </a:lnTo>
                <a:lnTo>
                  <a:pt x="262632" y="262638"/>
                </a:lnTo>
                <a:lnTo>
                  <a:pt x="253237" y="272033"/>
                </a:lnTo>
                <a:lnTo>
                  <a:pt x="243837" y="272033"/>
                </a:lnTo>
                <a:lnTo>
                  <a:pt x="225171" y="281303"/>
                </a:lnTo>
                <a:lnTo>
                  <a:pt x="215770" y="272033"/>
                </a:lnTo>
                <a:lnTo>
                  <a:pt x="196974" y="272033"/>
                </a:lnTo>
                <a:lnTo>
                  <a:pt x="140711" y="262638"/>
                </a:lnTo>
                <a:lnTo>
                  <a:pt x="131316" y="253237"/>
                </a:lnTo>
                <a:lnTo>
                  <a:pt x="121915" y="253237"/>
                </a:lnTo>
                <a:lnTo>
                  <a:pt x="103250" y="243842"/>
                </a:lnTo>
                <a:lnTo>
                  <a:pt x="93849" y="234441"/>
                </a:lnTo>
                <a:lnTo>
                  <a:pt x="84454" y="215775"/>
                </a:lnTo>
                <a:lnTo>
                  <a:pt x="75053" y="215775"/>
                </a:lnTo>
                <a:lnTo>
                  <a:pt x="65658" y="196980"/>
                </a:lnTo>
                <a:lnTo>
                  <a:pt x="56387" y="178184"/>
                </a:lnTo>
                <a:lnTo>
                  <a:pt x="56387" y="9400"/>
                </a:lnTo>
                <a:lnTo>
                  <a:pt x="46987" y="0"/>
                </a:lnTo>
                <a:lnTo>
                  <a:pt x="9395" y="0"/>
                </a:lnTo>
                <a:lnTo>
                  <a:pt x="0" y="9400"/>
                </a:lnTo>
                <a:lnTo>
                  <a:pt x="0" y="168783"/>
                </a:lnTo>
                <a:lnTo>
                  <a:pt x="9395" y="187579"/>
                </a:lnTo>
                <a:lnTo>
                  <a:pt x="9395" y="206375"/>
                </a:lnTo>
                <a:lnTo>
                  <a:pt x="18796" y="215775"/>
                </a:lnTo>
                <a:lnTo>
                  <a:pt x="18796" y="234441"/>
                </a:lnTo>
                <a:lnTo>
                  <a:pt x="28191" y="243842"/>
                </a:lnTo>
                <a:lnTo>
                  <a:pt x="37592" y="253237"/>
                </a:lnTo>
                <a:lnTo>
                  <a:pt x="46987" y="272033"/>
                </a:lnTo>
                <a:lnTo>
                  <a:pt x="56387" y="281303"/>
                </a:lnTo>
                <a:lnTo>
                  <a:pt x="75053" y="290704"/>
                </a:lnTo>
                <a:lnTo>
                  <a:pt x="84454" y="300099"/>
                </a:lnTo>
                <a:lnTo>
                  <a:pt x="103250" y="300099"/>
                </a:lnTo>
                <a:lnTo>
                  <a:pt x="121915" y="309500"/>
                </a:lnTo>
                <a:lnTo>
                  <a:pt x="140711" y="318895"/>
                </a:lnTo>
                <a:lnTo>
                  <a:pt x="196974" y="328296"/>
                </a:lnTo>
                <a:lnTo>
                  <a:pt x="206375" y="337566"/>
                </a:lnTo>
                <a:lnTo>
                  <a:pt x="234442" y="337566"/>
                </a:lnTo>
                <a:lnTo>
                  <a:pt x="253237" y="328296"/>
                </a:lnTo>
                <a:lnTo>
                  <a:pt x="272033" y="328296"/>
                </a:lnTo>
                <a:lnTo>
                  <a:pt x="281428" y="318895"/>
                </a:lnTo>
                <a:lnTo>
                  <a:pt x="290699" y="309500"/>
                </a:lnTo>
                <a:lnTo>
                  <a:pt x="300100" y="300099"/>
                </a:lnTo>
                <a:lnTo>
                  <a:pt x="309495" y="318895"/>
                </a:lnTo>
                <a:lnTo>
                  <a:pt x="318895" y="328296"/>
                </a:lnTo>
                <a:lnTo>
                  <a:pt x="328290" y="337566"/>
                </a:lnTo>
                <a:lnTo>
                  <a:pt x="337691" y="356362"/>
                </a:lnTo>
                <a:lnTo>
                  <a:pt x="347086" y="365763"/>
                </a:lnTo>
                <a:lnTo>
                  <a:pt x="365758" y="365763"/>
                </a:lnTo>
                <a:lnTo>
                  <a:pt x="375153" y="375158"/>
                </a:lnTo>
                <a:lnTo>
                  <a:pt x="393954" y="384559"/>
                </a:lnTo>
                <a:lnTo>
                  <a:pt x="412620" y="393830"/>
                </a:lnTo>
                <a:lnTo>
                  <a:pt x="459612" y="393830"/>
                </a:lnTo>
                <a:lnTo>
                  <a:pt x="478278" y="384559"/>
                </a:lnTo>
                <a:lnTo>
                  <a:pt x="497074" y="375158"/>
                </a:lnTo>
                <a:lnTo>
                  <a:pt x="515870" y="365763"/>
                </a:lnTo>
                <a:lnTo>
                  <a:pt x="525140" y="356362"/>
                </a:lnTo>
                <a:lnTo>
                  <a:pt x="534541" y="346967"/>
                </a:lnTo>
                <a:lnTo>
                  <a:pt x="543936" y="328296"/>
                </a:lnTo>
                <a:lnTo>
                  <a:pt x="553337" y="318895"/>
                </a:lnTo>
                <a:lnTo>
                  <a:pt x="553337" y="3000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46" name="Freeform 10646"/>
          <p:cNvSpPr/>
          <p:nvPr/>
        </p:nvSpPr>
        <p:spPr>
          <a:xfrm rot="-5400000" flipH="0" flipV="0">
            <a:off x="18897616" y="11034278"/>
            <a:ext cx="82307" cy="36592"/>
          </a:xfrm>
          <a:custGeom>
            <a:pathLst>
              <a:path w="506475" h="225171">
                <a:moveTo>
                  <a:pt x="506475" y="131322"/>
                </a:moveTo>
                <a:lnTo>
                  <a:pt x="497074" y="121921"/>
                </a:lnTo>
                <a:lnTo>
                  <a:pt x="478278" y="103255"/>
                </a:lnTo>
                <a:lnTo>
                  <a:pt x="468883" y="93854"/>
                </a:lnTo>
                <a:lnTo>
                  <a:pt x="450212" y="84454"/>
                </a:lnTo>
                <a:lnTo>
                  <a:pt x="431416" y="75059"/>
                </a:lnTo>
                <a:lnTo>
                  <a:pt x="412620" y="65788"/>
                </a:lnTo>
                <a:lnTo>
                  <a:pt x="393954" y="56387"/>
                </a:lnTo>
                <a:lnTo>
                  <a:pt x="375153" y="56387"/>
                </a:lnTo>
                <a:lnTo>
                  <a:pt x="356487" y="46992"/>
                </a:lnTo>
                <a:lnTo>
                  <a:pt x="347086" y="37591"/>
                </a:lnTo>
                <a:lnTo>
                  <a:pt x="328290" y="28196"/>
                </a:lnTo>
                <a:lnTo>
                  <a:pt x="309495" y="28196"/>
                </a:lnTo>
                <a:lnTo>
                  <a:pt x="290699" y="18796"/>
                </a:lnTo>
                <a:lnTo>
                  <a:pt x="272033" y="18796"/>
                </a:lnTo>
                <a:lnTo>
                  <a:pt x="262632" y="9401"/>
                </a:lnTo>
                <a:lnTo>
                  <a:pt x="225171" y="9401"/>
                </a:lnTo>
                <a:lnTo>
                  <a:pt x="215770" y="0"/>
                </a:lnTo>
                <a:lnTo>
                  <a:pt x="75053" y="0"/>
                </a:lnTo>
                <a:lnTo>
                  <a:pt x="65658" y="9401"/>
                </a:lnTo>
                <a:lnTo>
                  <a:pt x="46987" y="9401"/>
                </a:lnTo>
                <a:lnTo>
                  <a:pt x="37592" y="18796"/>
                </a:lnTo>
                <a:lnTo>
                  <a:pt x="28191" y="28196"/>
                </a:lnTo>
                <a:lnTo>
                  <a:pt x="18796" y="37591"/>
                </a:lnTo>
                <a:lnTo>
                  <a:pt x="9395" y="46992"/>
                </a:lnTo>
                <a:lnTo>
                  <a:pt x="0" y="56387"/>
                </a:lnTo>
                <a:lnTo>
                  <a:pt x="0" y="121921"/>
                </a:lnTo>
                <a:lnTo>
                  <a:pt x="9395" y="131322"/>
                </a:lnTo>
                <a:lnTo>
                  <a:pt x="9395" y="150118"/>
                </a:lnTo>
                <a:lnTo>
                  <a:pt x="18796" y="159513"/>
                </a:lnTo>
                <a:lnTo>
                  <a:pt x="28191" y="168913"/>
                </a:lnTo>
                <a:lnTo>
                  <a:pt x="37592" y="187579"/>
                </a:lnTo>
                <a:lnTo>
                  <a:pt x="46987" y="196980"/>
                </a:lnTo>
                <a:lnTo>
                  <a:pt x="56387" y="103255"/>
                </a:lnTo>
                <a:lnTo>
                  <a:pt x="56387" y="93854"/>
                </a:lnTo>
                <a:lnTo>
                  <a:pt x="65658" y="75059"/>
                </a:lnTo>
                <a:lnTo>
                  <a:pt x="65658" y="65788"/>
                </a:lnTo>
                <a:lnTo>
                  <a:pt x="84454" y="65788"/>
                </a:lnTo>
                <a:lnTo>
                  <a:pt x="93849" y="56387"/>
                </a:lnTo>
                <a:lnTo>
                  <a:pt x="206375" y="56387"/>
                </a:lnTo>
                <a:lnTo>
                  <a:pt x="215770" y="65788"/>
                </a:lnTo>
                <a:lnTo>
                  <a:pt x="234442" y="65788"/>
                </a:lnTo>
                <a:lnTo>
                  <a:pt x="253237" y="75059"/>
                </a:lnTo>
                <a:lnTo>
                  <a:pt x="281428" y="75059"/>
                </a:lnTo>
                <a:lnTo>
                  <a:pt x="290699" y="84454"/>
                </a:lnTo>
                <a:lnTo>
                  <a:pt x="309495" y="84454"/>
                </a:lnTo>
                <a:lnTo>
                  <a:pt x="318895" y="93854"/>
                </a:lnTo>
                <a:lnTo>
                  <a:pt x="337691" y="93854"/>
                </a:lnTo>
                <a:lnTo>
                  <a:pt x="356487" y="103255"/>
                </a:lnTo>
                <a:lnTo>
                  <a:pt x="375153" y="112650"/>
                </a:lnTo>
                <a:lnTo>
                  <a:pt x="393954" y="121921"/>
                </a:lnTo>
                <a:lnTo>
                  <a:pt x="412620" y="131322"/>
                </a:lnTo>
                <a:lnTo>
                  <a:pt x="431416" y="140717"/>
                </a:lnTo>
                <a:lnTo>
                  <a:pt x="440817" y="150118"/>
                </a:lnTo>
                <a:lnTo>
                  <a:pt x="459612" y="159513"/>
                </a:lnTo>
                <a:lnTo>
                  <a:pt x="468883" y="168913"/>
                </a:lnTo>
                <a:lnTo>
                  <a:pt x="478278" y="178184"/>
                </a:lnTo>
                <a:lnTo>
                  <a:pt x="487679" y="187579"/>
                </a:lnTo>
                <a:lnTo>
                  <a:pt x="497074" y="206375"/>
                </a:lnTo>
                <a:lnTo>
                  <a:pt x="497074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47" name="Freeform 10647"/>
          <p:cNvSpPr/>
          <p:nvPr/>
        </p:nvSpPr>
        <p:spPr>
          <a:xfrm rot="-5400000" flipH="0" flipV="0">
            <a:off x="18914396" y="11026663"/>
            <a:ext cx="82287" cy="36571"/>
          </a:xfrm>
          <a:custGeom>
            <a:pathLst>
              <a:path w="506350" h="225041">
                <a:moveTo>
                  <a:pt x="506350" y="131186"/>
                </a:moveTo>
                <a:lnTo>
                  <a:pt x="506350" y="103120"/>
                </a:lnTo>
                <a:lnTo>
                  <a:pt x="496949" y="84324"/>
                </a:lnTo>
                <a:lnTo>
                  <a:pt x="496949" y="74929"/>
                </a:lnTo>
                <a:lnTo>
                  <a:pt x="487554" y="65658"/>
                </a:lnTo>
                <a:lnTo>
                  <a:pt x="478153" y="46863"/>
                </a:lnTo>
                <a:lnTo>
                  <a:pt x="468883" y="37462"/>
                </a:lnTo>
                <a:lnTo>
                  <a:pt x="459488" y="28067"/>
                </a:lnTo>
                <a:lnTo>
                  <a:pt x="450087" y="121916"/>
                </a:lnTo>
                <a:lnTo>
                  <a:pt x="450087" y="140587"/>
                </a:lnTo>
                <a:lnTo>
                  <a:pt x="440692" y="149982"/>
                </a:lnTo>
                <a:lnTo>
                  <a:pt x="421896" y="159383"/>
                </a:lnTo>
                <a:lnTo>
                  <a:pt x="412625" y="159383"/>
                </a:lnTo>
                <a:lnTo>
                  <a:pt x="393830" y="168778"/>
                </a:lnTo>
                <a:lnTo>
                  <a:pt x="318771" y="168778"/>
                </a:lnTo>
                <a:lnTo>
                  <a:pt x="309500" y="159383"/>
                </a:lnTo>
                <a:lnTo>
                  <a:pt x="271908" y="159383"/>
                </a:lnTo>
                <a:lnTo>
                  <a:pt x="253113" y="149982"/>
                </a:lnTo>
                <a:lnTo>
                  <a:pt x="234441" y="140587"/>
                </a:lnTo>
                <a:lnTo>
                  <a:pt x="206250" y="140587"/>
                </a:lnTo>
                <a:lnTo>
                  <a:pt x="187455" y="131186"/>
                </a:lnTo>
                <a:lnTo>
                  <a:pt x="168783" y="121916"/>
                </a:lnTo>
                <a:lnTo>
                  <a:pt x="149987" y="121916"/>
                </a:lnTo>
                <a:lnTo>
                  <a:pt x="131192" y="112521"/>
                </a:lnTo>
                <a:lnTo>
                  <a:pt x="121921" y="103120"/>
                </a:lnTo>
                <a:lnTo>
                  <a:pt x="93724" y="93725"/>
                </a:lnTo>
                <a:lnTo>
                  <a:pt x="74928" y="84324"/>
                </a:lnTo>
                <a:lnTo>
                  <a:pt x="65658" y="74929"/>
                </a:lnTo>
                <a:lnTo>
                  <a:pt x="46862" y="56258"/>
                </a:lnTo>
                <a:lnTo>
                  <a:pt x="37467" y="46863"/>
                </a:lnTo>
                <a:lnTo>
                  <a:pt x="28066" y="37462"/>
                </a:lnTo>
                <a:lnTo>
                  <a:pt x="18671" y="28067"/>
                </a:lnTo>
                <a:lnTo>
                  <a:pt x="9400" y="18666"/>
                </a:lnTo>
                <a:lnTo>
                  <a:pt x="9400" y="0"/>
                </a:lnTo>
                <a:lnTo>
                  <a:pt x="0" y="93725"/>
                </a:lnTo>
                <a:lnTo>
                  <a:pt x="9400" y="103120"/>
                </a:lnTo>
                <a:lnTo>
                  <a:pt x="28066" y="112521"/>
                </a:lnTo>
                <a:lnTo>
                  <a:pt x="37467" y="121916"/>
                </a:lnTo>
                <a:lnTo>
                  <a:pt x="56263" y="131186"/>
                </a:lnTo>
                <a:lnTo>
                  <a:pt x="74928" y="140587"/>
                </a:lnTo>
                <a:lnTo>
                  <a:pt x="93724" y="149982"/>
                </a:lnTo>
                <a:lnTo>
                  <a:pt x="112520" y="159383"/>
                </a:lnTo>
                <a:lnTo>
                  <a:pt x="131192" y="168778"/>
                </a:lnTo>
                <a:lnTo>
                  <a:pt x="149987" y="178179"/>
                </a:lnTo>
                <a:lnTo>
                  <a:pt x="159388" y="178179"/>
                </a:lnTo>
                <a:lnTo>
                  <a:pt x="178184" y="187449"/>
                </a:lnTo>
                <a:lnTo>
                  <a:pt x="196850" y="196850"/>
                </a:lnTo>
                <a:lnTo>
                  <a:pt x="215645" y="196850"/>
                </a:lnTo>
                <a:lnTo>
                  <a:pt x="234441" y="206245"/>
                </a:lnTo>
                <a:lnTo>
                  <a:pt x="243712" y="206245"/>
                </a:lnTo>
                <a:lnTo>
                  <a:pt x="262508" y="215646"/>
                </a:lnTo>
                <a:lnTo>
                  <a:pt x="309500" y="215646"/>
                </a:lnTo>
                <a:lnTo>
                  <a:pt x="328166" y="225041"/>
                </a:lnTo>
                <a:lnTo>
                  <a:pt x="412625" y="225041"/>
                </a:lnTo>
                <a:lnTo>
                  <a:pt x="431291" y="215646"/>
                </a:lnTo>
                <a:lnTo>
                  <a:pt x="450087" y="215646"/>
                </a:lnTo>
                <a:lnTo>
                  <a:pt x="459488" y="206245"/>
                </a:lnTo>
                <a:lnTo>
                  <a:pt x="468883" y="196850"/>
                </a:lnTo>
                <a:lnTo>
                  <a:pt x="487554" y="196850"/>
                </a:lnTo>
                <a:lnTo>
                  <a:pt x="487554" y="187449"/>
                </a:lnTo>
                <a:lnTo>
                  <a:pt x="496949" y="168778"/>
                </a:lnTo>
                <a:lnTo>
                  <a:pt x="506350" y="159383"/>
                </a:lnTo>
                <a:lnTo>
                  <a:pt x="506350" y="1499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48" name="Freeform 10648"/>
          <p:cNvSpPr/>
          <p:nvPr/>
        </p:nvSpPr>
        <p:spPr>
          <a:xfrm rot="-5400000" flipH="0" flipV="0">
            <a:off x="19000491" y="11070097"/>
            <a:ext cx="30483" cy="16779"/>
          </a:xfrm>
          <a:custGeom>
            <a:pathLst>
              <a:path w="187579" h="103249">
                <a:moveTo>
                  <a:pt x="187579" y="37591"/>
                </a:moveTo>
                <a:lnTo>
                  <a:pt x="140711" y="0"/>
                </a:lnTo>
                <a:lnTo>
                  <a:pt x="18796" y="56257"/>
                </a:lnTo>
                <a:lnTo>
                  <a:pt x="0" y="65658"/>
                </a:lnTo>
                <a:lnTo>
                  <a:pt x="0" y="93849"/>
                </a:lnTo>
                <a:lnTo>
                  <a:pt x="9395" y="103249"/>
                </a:lnTo>
                <a:lnTo>
                  <a:pt x="37592" y="1032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49" name="Freeform 10649"/>
          <p:cNvSpPr/>
          <p:nvPr/>
        </p:nvSpPr>
        <p:spPr>
          <a:xfrm rot="-5400000" flipH="0" flipV="0">
            <a:off x="18977634" y="11032008"/>
            <a:ext cx="62494" cy="60946"/>
          </a:xfrm>
          <a:custGeom>
            <a:pathLst>
              <a:path w="384554" h="375028">
                <a:moveTo>
                  <a:pt x="384554" y="346961"/>
                </a:moveTo>
                <a:lnTo>
                  <a:pt x="384554" y="337561"/>
                </a:lnTo>
                <a:lnTo>
                  <a:pt x="375153" y="328166"/>
                </a:lnTo>
                <a:lnTo>
                  <a:pt x="243837" y="196850"/>
                </a:lnTo>
                <a:lnTo>
                  <a:pt x="196974" y="149987"/>
                </a:lnTo>
                <a:lnTo>
                  <a:pt x="46987" y="9270"/>
                </a:lnTo>
                <a:lnTo>
                  <a:pt x="28191" y="0"/>
                </a:lnTo>
                <a:lnTo>
                  <a:pt x="9395" y="0"/>
                </a:lnTo>
                <a:lnTo>
                  <a:pt x="0" y="9270"/>
                </a:lnTo>
                <a:lnTo>
                  <a:pt x="0" y="37461"/>
                </a:lnTo>
                <a:lnTo>
                  <a:pt x="9395" y="46862"/>
                </a:lnTo>
                <a:lnTo>
                  <a:pt x="140711" y="178054"/>
                </a:lnTo>
                <a:lnTo>
                  <a:pt x="187579" y="215645"/>
                </a:lnTo>
                <a:lnTo>
                  <a:pt x="337691" y="365633"/>
                </a:lnTo>
                <a:lnTo>
                  <a:pt x="347086" y="365633"/>
                </a:lnTo>
                <a:lnTo>
                  <a:pt x="356487" y="375028"/>
                </a:lnTo>
                <a:lnTo>
                  <a:pt x="375153" y="375028"/>
                </a:lnTo>
                <a:lnTo>
                  <a:pt x="384554" y="3656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50" name="Freeform 10650"/>
          <p:cNvSpPr/>
          <p:nvPr/>
        </p:nvSpPr>
        <p:spPr>
          <a:xfrm rot="-5400000" flipH="0" flipV="0">
            <a:off x="18986776" y="11038096"/>
            <a:ext cx="30483" cy="16759"/>
          </a:xfrm>
          <a:custGeom>
            <a:pathLst>
              <a:path w="187580" h="103126">
                <a:moveTo>
                  <a:pt x="187580" y="18796"/>
                </a:moveTo>
                <a:lnTo>
                  <a:pt x="187580" y="18796"/>
                </a:lnTo>
                <a:lnTo>
                  <a:pt x="178179" y="0"/>
                </a:lnTo>
                <a:lnTo>
                  <a:pt x="150112" y="0"/>
                </a:lnTo>
                <a:lnTo>
                  <a:pt x="0" y="56263"/>
                </a:lnTo>
                <a:lnTo>
                  <a:pt x="46863" y="103126"/>
                </a:lnTo>
                <a:lnTo>
                  <a:pt x="178179" y="46862"/>
                </a:lnTo>
                <a:lnTo>
                  <a:pt x="187580" y="374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51" name="Freeform 10651"/>
          <p:cNvSpPr/>
          <p:nvPr/>
        </p:nvSpPr>
        <p:spPr>
          <a:xfrm rot="-5400000" flipH="0" flipV="0">
            <a:off x="19035546" y="11021338"/>
            <a:ext cx="80779" cy="64000"/>
          </a:xfrm>
          <a:custGeom>
            <a:pathLst>
              <a:path w="497074" h="393824">
                <a:moveTo>
                  <a:pt x="497074" y="375028"/>
                </a:moveTo>
                <a:lnTo>
                  <a:pt x="497074" y="271903"/>
                </a:lnTo>
                <a:lnTo>
                  <a:pt x="497074" y="299969"/>
                </a:lnTo>
                <a:lnTo>
                  <a:pt x="487679" y="309370"/>
                </a:lnTo>
                <a:lnTo>
                  <a:pt x="478278" y="328166"/>
                </a:lnTo>
                <a:lnTo>
                  <a:pt x="468883" y="328166"/>
                </a:lnTo>
                <a:lnTo>
                  <a:pt x="459612" y="337561"/>
                </a:lnTo>
                <a:lnTo>
                  <a:pt x="412620" y="337561"/>
                </a:lnTo>
                <a:lnTo>
                  <a:pt x="403349" y="328166"/>
                </a:lnTo>
                <a:lnTo>
                  <a:pt x="384554" y="318765"/>
                </a:lnTo>
                <a:lnTo>
                  <a:pt x="375153" y="299969"/>
                </a:lnTo>
                <a:lnTo>
                  <a:pt x="46987" y="9270"/>
                </a:lnTo>
                <a:lnTo>
                  <a:pt x="28191" y="0"/>
                </a:lnTo>
                <a:lnTo>
                  <a:pt x="9395" y="0"/>
                </a:lnTo>
                <a:lnTo>
                  <a:pt x="0" y="9270"/>
                </a:lnTo>
                <a:lnTo>
                  <a:pt x="0" y="271903"/>
                </a:lnTo>
                <a:lnTo>
                  <a:pt x="9395" y="281303"/>
                </a:lnTo>
                <a:lnTo>
                  <a:pt x="46987" y="281303"/>
                </a:lnTo>
                <a:lnTo>
                  <a:pt x="56387" y="271903"/>
                </a:lnTo>
                <a:lnTo>
                  <a:pt x="56387" y="93724"/>
                </a:lnTo>
                <a:lnTo>
                  <a:pt x="337691" y="346961"/>
                </a:lnTo>
                <a:lnTo>
                  <a:pt x="356487" y="365633"/>
                </a:lnTo>
                <a:lnTo>
                  <a:pt x="365758" y="375028"/>
                </a:lnTo>
                <a:lnTo>
                  <a:pt x="384554" y="375028"/>
                </a:lnTo>
                <a:lnTo>
                  <a:pt x="403349" y="384429"/>
                </a:lnTo>
                <a:lnTo>
                  <a:pt x="412620" y="393824"/>
                </a:lnTo>
                <a:lnTo>
                  <a:pt x="468883" y="393824"/>
                </a:lnTo>
                <a:lnTo>
                  <a:pt x="487679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52" name="Freeform 10652"/>
          <p:cNvSpPr/>
          <p:nvPr/>
        </p:nvSpPr>
        <p:spPr>
          <a:xfrm rot="-5400000" flipH="0" flipV="0">
            <a:off x="19072117" y="10993908"/>
            <a:ext cx="22868" cy="42660"/>
          </a:xfrm>
          <a:custGeom>
            <a:pathLst>
              <a:path w="140717" h="262508">
                <a:moveTo>
                  <a:pt x="140717" y="168783"/>
                </a:moveTo>
                <a:lnTo>
                  <a:pt x="140717" y="140587"/>
                </a:lnTo>
                <a:lnTo>
                  <a:pt x="131316" y="121921"/>
                </a:lnTo>
                <a:lnTo>
                  <a:pt x="131316" y="103125"/>
                </a:lnTo>
                <a:lnTo>
                  <a:pt x="121921" y="93725"/>
                </a:lnTo>
                <a:lnTo>
                  <a:pt x="112520" y="75059"/>
                </a:lnTo>
                <a:lnTo>
                  <a:pt x="112520" y="65658"/>
                </a:lnTo>
                <a:lnTo>
                  <a:pt x="103250" y="56263"/>
                </a:lnTo>
                <a:lnTo>
                  <a:pt x="93855" y="46862"/>
                </a:lnTo>
                <a:lnTo>
                  <a:pt x="75059" y="28066"/>
                </a:lnTo>
                <a:lnTo>
                  <a:pt x="65658" y="18796"/>
                </a:lnTo>
                <a:lnTo>
                  <a:pt x="46992" y="9271"/>
                </a:lnTo>
                <a:lnTo>
                  <a:pt x="46992" y="0"/>
                </a:lnTo>
                <a:lnTo>
                  <a:pt x="28197" y="0"/>
                </a:lnTo>
                <a:lnTo>
                  <a:pt x="9401" y="9271"/>
                </a:lnTo>
                <a:lnTo>
                  <a:pt x="0" y="28066"/>
                </a:lnTo>
                <a:lnTo>
                  <a:pt x="0" y="37467"/>
                </a:lnTo>
                <a:lnTo>
                  <a:pt x="9401" y="46862"/>
                </a:lnTo>
                <a:lnTo>
                  <a:pt x="28197" y="56263"/>
                </a:lnTo>
                <a:lnTo>
                  <a:pt x="37592" y="65658"/>
                </a:lnTo>
                <a:lnTo>
                  <a:pt x="46992" y="84330"/>
                </a:lnTo>
                <a:lnTo>
                  <a:pt x="65658" y="103125"/>
                </a:lnTo>
                <a:lnTo>
                  <a:pt x="75059" y="112520"/>
                </a:lnTo>
                <a:lnTo>
                  <a:pt x="84454" y="131192"/>
                </a:lnTo>
                <a:lnTo>
                  <a:pt x="84454" y="262508"/>
                </a:lnTo>
                <a:lnTo>
                  <a:pt x="103250" y="253113"/>
                </a:lnTo>
                <a:lnTo>
                  <a:pt x="112520" y="243712"/>
                </a:lnTo>
                <a:lnTo>
                  <a:pt x="121921" y="234441"/>
                </a:lnTo>
                <a:lnTo>
                  <a:pt x="131316" y="215646"/>
                </a:lnTo>
                <a:lnTo>
                  <a:pt x="140717" y="206245"/>
                </a:lnTo>
                <a:lnTo>
                  <a:pt x="140717" y="1874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53" name="Freeform 10653"/>
          <p:cNvSpPr/>
          <p:nvPr/>
        </p:nvSpPr>
        <p:spPr>
          <a:xfrm rot="-5400000" flipH="0" flipV="0">
            <a:off x="19096503" y="11016766"/>
            <a:ext cx="89923" cy="64000"/>
          </a:xfrm>
          <a:custGeom>
            <a:pathLst>
              <a:path w="553337" h="393824">
                <a:moveTo>
                  <a:pt x="553337" y="281303"/>
                </a:moveTo>
                <a:lnTo>
                  <a:pt x="553337" y="149987"/>
                </a:lnTo>
                <a:lnTo>
                  <a:pt x="543936" y="140586"/>
                </a:lnTo>
                <a:lnTo>
                  <a:pt x="525140" y="131316"/>
                </a:lnTo>
                <a:lnTo>
                  <a:pt x="515870" y="140586"/>
                </a:lnTo>
                <a:lnTo>
                  <a:pt x="506475" y="149987"/>
                </a:lnTo>
                <a:lnTo>
                  <a:pt x="497074" y="159382"/>
                </a:lnTo>
                <a:lnTo>
                  <a:pt x="497074" y="300099"/>
                </a:lnTo>
                <a:lnTo>
                  <a:pt x="487679" y="309494"/>
                </a:lnTo>
                <a:lnTo>
                  <a:pt x="478278" y="318895"/>
                </a:lnTo>
                <a:lnTo>
                  <a:pt x="468883" y="328166"/>
                </a:lnTo>
                <a:lnTo>
                  <a:pt x="459612" y="337561"/>
                </a:lnTo>
                <a:lnTo>
                  <a:pt x="431416" y="337561"/>
                </a:lnTo>
                <a:lnTo>
                  <a:pt x="412620" y="328166"/>
                </a:lnTo>
                <a:lnTo>
                  <a:pt x="403349" y="328166"/>
                </a:lnTo>
                <a:lnTo>
                  <a:pt x="384554" y="318895"/>
                </a:lnTo>
                <a:lnTo>
                  <a:pt x="375153" y="309494"/>
                </a:lnTo>
                <a:lnTo>
                  <a:pt x="365758" y="300099"/>
                </a:lnTo>
                <a:lnTo>
                  <a:pt x="347086" y="281303"/>
                </a:lnTo>
                <a:lnTo>
                  <a:pt x="347086" y="271903"/>
                </a:lnTo>
                <a:lnTo>
                  <a:pt x="337691" y="253107"/>
                </a:lnTo>
                <a:lnTo>
                  <a:pt x="337691" y="243712"/>
                </a:lnTo>
                <a:lnTo>
                  <a:pt x="328290" y="225040"/>
                </a:lnTo>
                <a:lnTo>
                  <a:pt x="328290" y="140586"/>
                </a:lnTo>
                <a:lnTo>
                  <a:pt x="318895" y="131316"/>
                </a:lnTo>
                <a:lnTo>
                  <a:pt x="290699" y="131316"/>
                </a:lnTo>
                <a:lnTo>
                  <a:pt x="281428" y="140586"/>
                </a:lnTo>
                <a:lnTo>
                  <a:pt x="281428" y="215645"/>
                </a:lnTo>
                <a:lnTo>
                  <a:pt x="272033" y="234441"/>
                </a:lnTo>
                <a:lnTo>
                  <a:pt x="272033" y="253107"/>
                </a:lnTo>
                <a:lnTo>
                  <a:pt x="262632" y="262508"/>
                </a:lnTo>
                <a:lnTo>
                  <a:pt x="253237" y="271903"/>
                </a:lnTo>
                <a:lnTo>
                  <a:pt x="243837" y="271903"/>
                </a:lnTo>
                <a:lnTo>
                  <a:pt x="225171" y="281303"/>
                </a:lnTo>
                <a:lnTo>
                  <a:pt x="215770" y="271903"/>
                </a:lnTo>
                <a:lnTo>
                  <a:pt x="196974" y="271903"/>
                </a:lnTo>
                <a:lnTo>
                  <a:pt x="140711" y="262508"/>
                </a:lnTo>
                <a:lnTo>
                  <a:pt x="131316" y="253107"/>
                </a:lnTo>
                <a:lnTo>
                  <a:pt x="121915" y="253107"/>
                </a:lnTo>
                <a:lnTo>
                  <a:pt x="103250" y="243712"/>
                </a:lnTo>
                <a:lnTo>
                  <a:pt x="93849" y="234441"/>
                </a:lnTo>
                <a:lnTo>
                  <a:pt x="84454" y="215645"/>
                </a:lnTo>
                <a:lnTo>
                  <a:pt x="75053" y="215645"/>
                </a:lnTo>
                <a:lnTo>
                  <a:pt x="65658" y="196850"/>
                </a:lnTo>
                <a:lnTo>
                  <a:pt x="56387" y="178178"/>
                </a:lnTo>
                <a:lnTo>
                  <a:pt x="56387" y="9395"/>
                </a:lnTo>
                <a:lnTo>
                  <a:pt x="46987" y="0"/>
                </a:lnTo>
                <a:lnTo>
                  <a:pt x="9395" y="0"/>
                </a:lnTo>
                <a:lnTo>
                  <a:pt x="0" y="9395"/>
                </a:lnTo>
                <a:lnTo>
                  <a:pt x="0" y="168783"/>
                </a:lnTo>
                <a:lnTo>
                  <a:pt x="9395" y="187579"/>
                </a:lnTo>
                <a:lnTo>
                  <a:pt x="9395" y="206245"/>
                </a:lnTo>
                <a:lnTo>
                  <a:pt x="18796" y="215645"/>
                </a:lnTo>
                <a:lnTo>
                  <a:pt x="18796" y="234441"/>
                </a:lnTo>
                <a:lnTo>
                  <a:pt x="28191" y="243712"/>
                </a:lnTo>
                <a:lnTo>
                  <a:pt x="37592" y="253107"/>
                </a:lnTo>
                <a:lnTo>
                  <a:pt x="46987" y="271903"/>
                </a:lnTo>
                <a:lnTo>
                  <a:pt x="56387" y="281303"/>
                </a:lnTo>
                <a:lnTo>
                  <a:pt x="75053" y="290698"/>
                </a:lnTo>
                <a:lnTo>
                  <a:pt x="84454" y="300099"/>
                </a:lnTo>
                <a:lnTo>
                  <a:pt x="103250" y="300099"/>
                </a:lnTo>
                <a:lnTo>
                  <a:pt x="121915" y="309494"/>
                </a:lnTo>
                <a:lnTo>
                  <a:pt x="140711" y="318895"/>
                </a:lnTo>
                <a:lnTo>
                  <a:pt x="196974" y="328166"/>
                </a:lnTo>
                <a:lnTo>
                  <a:pt x="206375" y="337561"/>
                </a:lnTo>
                <a:lnTo>
                  <a:pt x="234442" y="337561"/>
                </a:lnTo>
                <a:lnTo>
                  <a:pt x="253237" y="328166"/>
                </a:lnTo>
                <a:lnTo>
                  <a:pt x="272033" y="328166"/>
                </a:lnTo>
                <a:lnTo>
                  <a:pt x="281428" y="318895"/>
                </a:lnTo>
                <a:lnTo>
                  <a:pt x="290699" y="309494"/>
                </a:lnTo>
                <a:lnTo>
                  <a:pt x="300100" y="300099"/>
                </a:lnTo>
                <a:lnTo>
                  <a:pt x="309495" y="318895"/>
                </a:lnTo>
                <a:lnTo>
                  <a:pt x="318895" y="328166"/>
                </a:lnTo>
                <a:lnTo>
                  <a:pt x="328290" y="337561"/>
                </a:lnTo>
                <a:lnTo>
                  <a:pt x="337691" y="356362"/>
                </a:lnTo>
                <a:lnTo>
                  <a:pt x="347086" y="365757"/>
                </a:lnTo>
                <a:lnTo>
                  <a:pt x="365758" y="365757"/>
                </a:lnTo>
                <a:lnTo>
                  <a:pt x="375153" y="375028"/>
                </a:lnTo>
                <a:lnTo>
                  <a:pt x="393954" y="384429"/>
                </a:lnTo>
                <a:lnTo>
                  <a:pt x="412620" y="393824"/>
                </a:lnTo>
                <a:lnTo>
                  <a:pt x="459612" y="393824"/>
                </a:lnTo>
                <a:lnTo>
                  <a:pt x="478278" y="384429"/>
                </a:lnTo>
                <a:lnTo>
                  <a:pt x="497074" y="375028"/>
                </a:lnTo>
                <a:lnTo>
                  <a:pt x="515870" y="365757"/>
                </a:lnTo>
                <a:lnTo>
                  <a:pt x="525140" y="356362"/>
                </a:lnTo>
                <a:lnTo>
                  <a:pt x="534541" y="346961"/>
                </a:lnTo>
                <a:lnTo>
                  <a:pt x="543936" y="328166"/>
                </a:lnTo>
                <a:lnTo>
                  <a:pt x="553337" y="318895"/>
                </a:lnTo>
                <a:lnTo>
                  <a:pt x="553337" y="3000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54" name="Freeform 10654"/>
          <p:cNvSpPr/>
          <p:nvPr/>
        </p:nvSpPr>
        <p:spPr>
          <a:xfrm rot="-5400000" flipH="0" flipV="0">
            <a:off x="19159740" y="11034289"/>
            <a:ext cx="82307" cy="36571"/>
          </a:xfrm>
          <a:custGeom>
            <a:pathLst>
              <a:path w="506475" h="225041">
                <a:moveTo>
                  <a:pt x="506475" y="131316"/>
                </a:moveTo>
                <a:lnTo>
                  <a:pt x="497074" y="121921"/>
                </a:lnTo>
                <a:lnTo>
                  <a:pt x="478278" y="103125"/>
                </a:lnTo>
                <a:lnTo>
                  <a:pt x="468883" y="93724"/>
                </a:lnTo>
                <a:lnTo>
                  <a:pt x="450212" y="84454"/>
                </a:lnTo>
                <a:lnTo>
                  <a:pt x="431416" y="75053"/>
                </a:lnTo>
                <a:lnTo>
                  <a:pt x="412620" y="65658"/>
                </a:lnTo>
                <a:lnTo>
                  <a:pt x="393954" y="56257"/>
                </a:lnTo>
                <a:lnTo>
                  <a:pt x="375153" y="56257"/>
                </a:lnTo>
                <a:lnTo>
                  <a:pt x="356487" y="46862"/>
                </a:lnTo>
                <a:lnTo>
                  <a:pt x="347086" y="37461"/>
                </a:lnTo>
                <a:lnTo>
                  <a:pt x="328290" y="28191"/>
                </a:lnTo>
                <a:lnTo>
                  <a:pt x="309495" y="28191"/>
                </a:lnTo>
                <a:lnTo>
                  <a:pt x="290699" y="18796"/>
                </a:lnTo>
                <a:lnTo>
                  <a:pt x="272033" y="18796"/>
                </a:lnTo>
                <a:lnTo>
                  <a:pt x="262632" y="9395"/>
                </a:lnTo>
                <a:lnTo>
                  <a:pt x="225171" y="9395"/>
                </a:lnTo>
                <a:lnTo>
                  <a:pt x="215770" y="0"/>
                </a:lnTo>
                <a:lnTo>
                  <a:pt x="75053" y="0"/>
                </a:lnTo>
                <a:lnTo>
                  <a:pt x="65658" y="9395"/>
                </a:lnTo>
                <a:lnTo>
                  <a:pt x="46987" y="9395"/>
                </a:lnTo>
                <a:lnTo>
                  <a:pt x="37592" y="18796"/>
                </a:lnTo>
                <a:lnTo>
                  <a:pt x="28191" y="28191"/>
                </a:lnTo>
                <a:lnTo>
                  <a:pt x="18796" y="37461"/>
                </a:lnTo>
                <a:lnTo>
                  <a:pt x="9395" y="46862"/>
                </a:lnTo>
                <a:lnTo>
                  <a:pt x="0" y="56257"/>
                </a:lnTo>
                <a:lnTo>
                  <a:pt x="0" y="121921"/>
                </a:lnTo>
                <a:lnTo>
                  <a:pt x="9395" y="131316"/>
                </a:lnTo>
                <a:lnTo>
                  <a:pt x="9395" y="150112"/>
                </a:lnTo>
                <a:lnTo>
                  <a:pt x="18796" y="159513"/>
                </a:lnTo>
                <a:lnTo>
                  <a:pt x="28191" y="168783"/>
                </a:lnTo>
                <a:lnTo>
                  <a:pt x="37592" y="187579"/>
                </a:lnTo>
                <a:lnTo>
                  <a:pt x="46987" y="196974"/>
                </a:lnTo>
                <a:lnTo>
                  <a:pt x="56387" y="103125"/>
                </a:lnTo>
                <a:lnTo>
                  <a:pt x="56387" y="93724"/>
                </a:lnTo>
                <a:lnTo>
                  <a:pt x="65658" y="75053"/>
                </a:lnTo>
                <a:lnTo>
                  <a:pt x="65658" y="65658"/>
                </a:lnTo>
                <a:lnTo>
                  <a:pt x="84454" y="65658"/>
                </a:lnTo>
                <a:lnTo>
                  <a:pt x="93849" y="56257"/>
                </a:lnTo>
                <a:lnTo>
                  <a:pt x="206375" y="56257"/>
                </a:lnTo>
                <a:lnTo>
                  <a:pt x="215770" y="65658"/>
                </a:lnTo>
                <a:lnTo>
                  <a:pt x="234442" y="65658"/>
                </a:lnTo>
                <a:lnTo>
                  <a:pt x="253237" y="75053"/>
                </a:lnTo>
                <a:lnTo>
                  <a:pt x="281428" y="75053"/>
                </a:lnTo>
                <a:lnTo>
                  <a:pt x="290699" y="84454"/>
                </a:lnTo>
                <a:lnTo>
                  <a:pt x="309495" y="84454"/>
                </a:lnTo>
                <a:lnTo>
                  <a:pt x="318895" y="93724"/>
                </a:lnTo>
                <a:lnTo>
                  <a:pt x="337691" y="93724"/>
                </a:lnTo>
                <a:lnTo>
                  <a:pt x="356487" y="103125"/>
                </a:lnTo>
                <a:lnTo>
                  <a:pt x="375153" y="112520"/>
                </a:lnTo>
                <a:lnTo>
                  <a:pt x="393954" y="121921"/>
                </a:lnTo>
                <a:lnTo>
                  <a:pt x="412620" y="131316"/>
                </a:lnTo>
                <a:lnTo>
                  <a:pt x="431416" y="140717"/>
                </a:lnTo>
                <a:lnTo>
                  <a:pt x="440817" y="150112"/>
                </a:lnTo>
                <a:lnTo>
                  <a:pt x="459612" y="159513"/>
                </a:lnTo>
                <a:lnTo>
                  <a:pt x="468883" y="168783"/>
                </a:lnTo>
                <a:lnTo>
                  <a:pt x="478278" y="178178"/>
                </a:lnTo>
                <a:lnTo>
                  <a:pt x="487679" y="187579"/>
                </a:lnTo>
                <a:lnTo>
                  <a:pt x="497074" y="206375"/>
                </a:lnTo>
                <a:lnTo>
                  <a:pt x="497074" y="2250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55" name="Freeform 10655"/>
          <p:cNvSpPr/>
          <p:nvPr/>
        </p:nvSpPr>
        <p:spPr>
          <a:xfrm rot="-5400000" flipH="0" flipV="0">
            <a:off x="19176510" y="11026663"/>
            <a:ext cx="82287" cy="36571"/>
          </a:xfrm>
          <a:custGeom>
            <a:pathLst>
              <a:path w="506350" h="225041">
                <a:moveTo>
                  <a:pt x="506350" y="131316"/>
                </a:moveTo>
                <a:lnTo>
                  <a:pt x="506350" y="103250"/>
                </a:lnTo>
                <a:lnTo>
                  <a:pt x="496949" y="84454"/>
                </a:lnTo>
                <a:lnTo>
                  <a:pt x="496949" y="75053"/>
                </a:lnTo>
                <a:lnTo>
                  <a:pt x="487554" y="65658"/>
                </a:lnTo>
                <a:lnTo>
                  <a:pt x="478153" y="46987"/>
                </a:lnTo>
                <a:lnTo>
                  <a:pt x="468883" y="37592"/>
                </a:lnTo>
                <a:lnTo>
                  <a:pt x="459488" y="28191"/>
                </a:lnTo>
                <a:lnTo>
                  <a:pt x="450087" y="121916"/>
                </a:lnTo>
                <a:lnTo>
                  <a:pt x="450087" y="140711"/>
                </a:lnTo>
                <a:lnTo>
                  <a:pt x="440692" y="150112"/>
                </a:lnTo>
                <a:lnTo>
                  <a:pt x="421896" y="159507"/>
                </a:lnTo>
                <a:lnTo>
                  <a:pt x="412625" y="159507"/>
                </a:lnTo>
                <a:lnTo>
                  <a:pt x="393830" y="168908"/>
                </a:lnTo>
                <a:lnTo>
                  <a:pt x="318771" y="168908"/>
                </a:lnTo>
                <a:lnTo>
                  <a:pt x="309500" y="159507"/>
                </a:lnTo>
                <a:lnTo>
                  <a:pt x="271908" y="159507"/>
                </a:lnTo>
                <a:lnTo>
                  <a:pt x="253113" y="150112"/>
                </a:lnTo>
                <a:lnTo>
                  <a:pt x="234441" y="140711"/>
                </a:lnTo>
                <a:lnTo>
                  <a:pt x="206250" y="140711"/>
                </a:lnTo>
                <a:lnTo>
                  <a:pt x="187455" y="131316"/>
                </a:lnTo>
                <a:lnTo>
                  <a:pt x="168783" y="121916"/>
                </a:lnTo>
                <a:lnTo>
                  <a:pt x="149987" y="121916"/>
                </a:lnTo>
                <a:lnTo>
                  <a:pt x="131192" y="112645"/>
                </a:lnTo>
                <a:lnTo>
                  <a:pt x="121921" y="103250"/>
                </a:lnTo>
                <a:lnTo>
                  <a:pt x="93724" y="93849"/>
                </a:lnTo>
                <a:lnTo>
                  <a:pt x="74928" y="84454"/>
                </a:lnTo>
                <a:lnTo>
                  <a:pt x="65658" y="75053"/>
                </a:lnTo>
                <a:lnTo>
                  <a:pt x="46862" y="56388"/>
                </a:lnTo>
                <a:lnTo>
                  <a:pt x="37467" y="46987"/>
                </a:lnTo>
                <a:lnTo>
                  <a:pt x="28066" y="37592"/>
                </a:lnTo>
                <a:lnTo>
                  <a:pt x="18671" y="28191"/>
                </a:lnTo>
                <a:lnTo>
                  <a:pt x="9400" y="18796"/>
                </a:lnTo>
                <a:lnTo>
                  <a:pt x="9400" y="0"/>
                </a:lnTo>
                <a:lnTo>
                  <a:pt x="0" y="93849"/>
                </a:lnTo>
                <a:lnTo>
                  <a:pt x="9400" y="103250"/>
                </a:lnTo>
                <a:lnTo>
                  <a:pt x="28066" y="112645"/>
                </a:lnTo>
                <a:lnTo>
                  <a:pt x="37467" y="121916"/>
                </a:lnTo>
                <a:lnTo>
                  <a:pt x="56263" y="131316"/>
                </a:lnTo>
                <a:lnTo>
                  <a:pt x="74928" y="140711"/>
                </a:lnTo>
                <a:lnTo>
                  <a:pt x="93724" y="150112"/>
                </a:lnTo>
                <a:lnTo>
                  <a:pt x="112520" y="159507"/>
                </a:lnTo>
                <a:lnTo>
                  <a:pt x="131192" y="168908"/>
                </a:lnTo>
                <a:lnTo>
                  <a:pt x="149987" y="178179"/>
                </a:lnTo>
                <a:lnTo>
                  <a:pt x="159388" y="178179"/>
                </a:lnTo>
                <a:lnTo>
                  <a:pt x="178184" y="187574"/>
                </a:lnTo>
                <a:lnTo>
                  <a:pt x="196850" y="196974"/>
                </a:lnTo>
                <a:lnTo>
                  <a:pt x="215645" y="196974"/>
                </a:lnTo>
                <a:lnTo>
                  <a:pt x="234441" y="206375"/>
                </a:lnTo>
                <a:lnTo>
                  <a:pt x="243712" y="206375"/>
                </a:lnTo>
                <a:lnTo>
                  <a:pt x="262508" y="215770"/>
                </a:lnTo>
                <a:lnTo>
                  <a:pt x="309500" y="215770"/>
                </a:lnTo>
                <a:lnTo>
                  <a:pt x="328166" y="225041"/>
                </a:lnTo>
                <a:lnTo>
                  <a:pt x="412625" y="225041"/>
                </a:lnTo>
                <a:lnTo>
                  <a:pt x="431291" y="215770"/>
                </a:lnTo>
                <a:lnTo>
                  <a:pt x="450087" y="215770"/>
                </a:lnTo>
                <a:lnTo>
                  <a:pt x="459488" y="206375"/>
                </a:lnTo>
                <a:lnTo>
                  <a:pt x="468883" y="196974"/>
                </a:lnTo>
                <a:lnTo>
                  <a:pt x="487554" y="196974"/>
                </a:lnTo>
                <a:lnTo>
                  <a:pt x="487554" y="187574"/>
                </a:lnTo>
                <a:lnTo>
                  <a:pt x="496949" y="168908"/>
                </a:lnTo>
                <a:lnTo>
                  <a:pt x="506350" y="159507"/>
                </a:lnTo>
                <a:lnTo>
                  <a:pt x="506350" y="1501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56" name="Freeform 10656"/>
          <p:cNvSpPr/>
          <p:nvPr/>
        </p:nvSpPr>
        <p:spPr>
          <a:xfrm rot="-5400000" flipH="0" flipV="0">
            <a:off x="19262615" y="11070107"/>
            <a:ext cx="30483" cy="16758"/>
          </a:xfrm>
          <a:custGeom>
            <a:pathLst>
              <a:path w="187579" h="103125">
                <a:moveTo>
                  <a:pt x="187579" y="37467"/>
                </a:moveTo>
                <a:lnTo>
                  <a:pt x="140711" y="0"/>
                </a:lnTo>
                <a:lnTo>
                  <a:pt x="18796" y="56263"/>
                </a:lnTo>
                <a:lnTo>
                  <a:pt x="0" y="65658"/>
                </a:lnTo>
                <a:lnTo>
                  <a:pt x="0" y="93725"/>
                </a:lnTo>
                <a:lnTo>
                  <a:pt x="9395" y="103125"/>
                </a:lnTo>
                <a:lnTo>
                  <a:pt x="37592" y="1031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57" name="Freeform 10657"/>
          <p:cNvSpPr/>
          <p:nvPr/>
        </p:nvSpPr>
        <p:spPr>
          <a:xfrm rot="-5400000" flipH="0" flipV="0">
            <a:off x="19239758" y="11031998"/>
            <a:ext cx="62494" cy="60967"/>
          </a:xfrm>
          <a:custGeom>
            <a:pathLst>
              <a:path w="384554" h="375158">
                <a:moveTo>
                  <a:pt x="384554" y="346961"/>
                </a:moveTo>
                <a:lnTo>
                  <a:pt x="384554" y="337691"/>
                </a:lnTo>
                <a:lnTo>
                  <a:pt x="375153" y="328166"/>
                </a:lnTo>
                <a:lnTo>
                  <a:pt x="243837" y="196974"/>
                </a:lnTo>
                <a:lnTo>
                  <a:pt x="196974" y="150111"/>
                </a:lnTo>
                <a:lnTo>
                  <a:pt x="46987" y="9395"/>
                </a:lnTo>
                <a:lnTo>
                  <a:pt x="28191" y="0"/>
                </a:lnTo>
                <a:lnTo>
                  <a:pt x="9395" y="0"/>
                </a:lnTo>
                <a:lnTo>
                  <a:pt x="0" y="9395"/>
                </a:lnTo>
                <a:lnTo>
                  <a:pt x="0" y="37461"/>
                </a:lnTo>
                <a:lnTo>
                  <a:pt x="9395" y="46862"/>
                </a:lnTo>
                <a:lnTo>
                  <a:pt x="140711" y="178178"/>
                </a:lnTo>
                <a:lnTo>
                  <a:pt x="187579" y="215645"/>
                </a:lnTo>
                <a:lnTo>
                  <a:pt x="337691" y="365757"/>
                </a:lnTo>
                <a:lnTo>
                  <a:pt x="347086" y="365757"/>
                </a:lnTo>
                <a:lnTo>
                  <a:pt x="356487" y="375158"/>
                </a:lnTo>
                <a:lnTo>
                  <a:pt x="375153" y="375158"/>
                </a:lnTo>
                <a:lnTo>
                  <a:pt x="384554" y="36575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58" name="Freeform 10658"/>
          <p:cNvSpPr/>
          <p:nvPr/>
        </p:nvSpPr>
        <p:spPr>
          <a:xfrm rot="-5400000" flipH="0" flipV="0">
            <a:off x="19248910" y="11038096"/>
            <a:ext cx="30483" cy="16759"/>
          </a:xfrm>
          <a:custGeom>
            <a:pathLst>
              <a:path w="187580" h="103126">
                <a:moveTo>
                  <a:pt x="187580" y="18672"/>
                </a:moveTo>
                <a:lnTo>
                  <a:pt x="187580" y="18672"/>
                </a:lnTo>
                <a:lnTo>
                  <a:pt x="178179" y="0"/>
                </a:lnTo>
                <a:lnTo>
                  <a:pt x="150112" y="0"/>
                </a:lnTo>
                <a:lnTo>
                  <a:pt x="0" y="56263"/>
                </a:lnTo>
                <a:lnTo>
                  <a:pt x="46863" y="103126"/>
                </a:lnTo>
                <a:lnTo>
                  <a:pt x="178179" y="46863"/>
                </a:lnTo>
                <a:lnTo>
                  <a:pt x="187580" y="3746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59" name="Freeform 10659"/>
          <p:cNvSpPr/>
          <p:nvPr/>
        </p:nvSpPr>
        <p:spPr>
          <a:xfrm rot="-5400000" flipH="0" flipV="0">
            <a:off x="19325109" y="11051801"/>
            <a:ext cx="38099" cy="30483"/>
          </a:xfrm>
          <a:custGeom>
            <a:pathLst>
              <a:path w="234441" h="187579">
                <a:moveTo>
                  <a:pt x="234441" y="168783"/>
                </a:moveTo>
                <a:lnTo>
                  <a:pt x="234441" y="56263"/>
                </a:lnTo>
                <a:lnTo>
                  <a:pt x="234441" y="65664"/>
                </a:lnTo>
                <a:lnTo>
                  <a:pt x="225046" y="84459"/>
                </a:lnTo>
                <a:lnTo>
                  <a:pt x="225046" y="103125"/>
                </a:lnTo>
                <a:lnTo>
                  <a:pt x="215645" y="112526"/>
                </a:lnTo>
                <a:lnTo>
                  <a:pt x="206250" y="121921"/>
                </a:lnTo>
                <a:lnTo>
                  <a:pt x="196850" y="121921"/>
                </a:lnTo>
                <a:lnTo>
                  <a:pt x="178184" y="131322"/>
                </a:lnTo>
                <a:lnTo>
                  <a:pt x="168783" y="131322"/>
                </a:lnTo>
                <a:lnTo>
                  <a:pt x="149987" y="121921"/>
                </a:lnTo>
                <a:lnTo>
                  <a:pt x="93724" y="112526"/>
                </a:lnTo>
                <a:lnTo>
                  <a:pt x="84329" y="103125"/>
                </a:lnTo>
                <a:lnTo>
                  <a:pt x="65658" y="103125"/>
                </a:lnTo>
                <a:lnTo>
                  <a:pt x="56263" y="93730"/>
                </a:lnTo>
                <a:lnTo>
                  <a:pt x="46862" y="84459"/>
                </a:lnTo>
                <a:lnTo>
                  <a:pt x="28066" y="75059"/>
                </a:lnTo>
                <a:lnTo>
                  <a:pt x="28066" y="65664"/>
                </a:lnTo>
                <a:lnTo>
                  <a:pt x="18671" y="46868"/>
                </a:lnTo>
                <a:lnTo>
                  <a:pt x="9400" y="37467"/>
                </a:lnTo>
                <a:lnTo>
                  <a:pt x="9400" y="0"/>
                </a:lnTo>
                <a:lnTo>
                  <a:pt x="0" y="121921"/>
                </a:lnTo>
                <a:lnTo>
                  <a:pt x="9400" y="131322"/>
                </a:lnTo>
                <a:lnTo>
                  <a:pt x="28066" y="140717"/>
                </a:lnTo>
                <a:lnTo>
                  <a:pt x="37467" y="149987"/>
                </a:lnTo>
                <a:lnTo>
                  <a:pt x="56263" y="149987"/>
                </a:lnTo>
                <a:lnTo>
                  <a:pt x="74928" y="159388"/>
                </a:lnTo>
                <a:lnTo>
                  <a:pt x="93724" y="168783"/>
                </a:lnTo>
                <a:lnTo>
                  <a:pt x="149987" y="178184"/>
                </a:lnTo>
                <a:lnTo>
                  <a:pt x="159388" y="187579"/>
                </a:lnTo>
                <a:lnTo>
                  <a:pt x="187455" y="187579"/>
                </a:lnTo>
                <a:lnTo>
                  <a:pt x="206250" y="178184"/>
                </a:lnTo>
                <a:lnTo>
                  <a:pt x="225046" y="1781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60" name="Freeform 10660"/>
          <p:cNvSpPr/>
          <p:nvPr/>
        </p:nvSpPr>
        <p:spPr>
          <a:xfrm rot="-5400000" flipH="0" flipV="0">
            <a:off x="19320538" y="11012184"/>
            <a:ext cx="28957" cy="27429"/>
          </a:xfrm>
          <a:custGeom>
            <a:pathLst>
              <a:path w="178185" h="168784">
                <a:moveTo>
                  <a:pt x="178185" y="46863"/>
                </a:moveTo>
                <a:lnTo>
                  <a:pt x="168784" y="37468"/>
                </a:lnTo>
                <a:lnTo>
                  <a:pt x="159389" y="28067"/>
                </a:lnTo>
                <a:lnTo>
                  <a:pt x="140593" y="18672"/>
                </a:lnTo>
                <a:lnTo>
                  <a:pt x="121922" y="9271"/>
                </a:lnTo>
                <a:lnTo>
                  <a:pt x="103126" y="9271"/>
                </a:lnTo>
                <a:lnTo>
                  <a:pt x="84330" y="0"/>
                </a:lnTo>
                <a:lnTo>
                  <a:pt x="28197" y="0"/>
                </a:lnTo>
                <a:lnTo>
                  <a:pt x="9401" y="9271"/>
                </a:lnTo>
                <a:lnTo>
                  <a:pt x="0" y="9271"/>
                </a:lnTo>
                <a:lnTo>
                  <a:pt x="0" y="121922"/>
                </a:lnTo>
                <a:lnTo>
                  <a:pt x="0" y="112527"/>
                </a:lnTo>
                <a:lnTo>
                  <a:pt x="9401" y="93731"/>
                </a:lnTo>
                <a:lnTo>
                  <a:pt x="9401" y="84330"/>
                </a:lnTo>
                <a:lnTo>
                  <a:pt x="18796" y="65534"/>
                </a:lnTo>
                <a:lnTo>
                  <a:pt x="28197" y="56263"/>
                </a:lnTo>
                <a:lnTo>
                  <a:pt x="93731" y="56263"/>
                </a:lnTo>
                <a:lnTo>
                  <a:pt x="112527" y="65534"/>
                </a:lnTo>
                <a:lnTo>
                  <a:pt x="121922" y="74935"/>
                </a:lnTo>
                <a:lnTo>
                  <a:pt x="131322" y="84330"/>
                </a:lnTo>
                <a:lnTo>
                  <a:pt x="149988" y="93731"/>
                </a:lnTo>
                <a:lnTo>
                  <a:pt x="159389" y="103126"/>
                </a:lnTo>
                <a:lnTo>
                  <a:pt x="159389" y="112527"/>
                </a:lnTo>
                <a:lnTo>
                  <a:pt x="168784" y="131322"/>
                </a:lnTo>
                <a:lnTo>
                  <a:pt x="168784" y="168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61" name="Freeform 10661"/>
          <p:cNvSpPr/>
          <p:nvPr/>
        </p:nvSpPr>
        <p:spPr>
          <a:xfrm rot="-5400000" flipH="0" flipV="0">
            <a:off x="19293863" y="11019047"/>
            <a:ext cx="89923" cy="59439"/>
          </a:xfrm>
          <a:custGeom>
            <a:pathLst>
              <a:path w="553337" h="365758">
                <a:moveTo>
                  <a:pt x="553337" y="253238"/>
                </a:moveTo>
                <a:lnTo>
                  <a:pt x="553337" y="206375"/>
                </a:lnTo>
                <a:lnTo>
                  <a:pt x="543936" y="196975"/>
                </a:lnTo>
                <a:lnTo>
                  <a:pt x="543936" y="178179"/>
                </a:lnTo>
                <a:lnTo>
                  <a:pt x="534541" y="159383"/>
                </a:lnTo>
                <a:lnTo>
                  <a:pt x="525140" y="149988"/>
                </a:lnTo>
                <a:lnTo>
                  <a:pt x="525140" y="140587"/>
                </a:lnTo>
                <a:lnTo>
                  <a:pt x="515870" y="131316"/>
                </a:lnTo>
                <a:lnTo>
                  <a:pt x="506475" y="121916"/>
                </a:lnTo>
                <a:lnTo>
                  <a:pt x="497074" y="243837"/>
                </a:lnTo>
                <a:lnTo>
                  <a:pt x="497074" y="262633"/>
                </a:lnTo>
                <a:lnTo>
                  <a:pt x="487679" y="281304"/>
                </a:lnTo>
                <a:lnTo>
                  <a:pt x="487679" y="290699"/>
                </a:lnTo>
                <a:lnTo>
                  <a:pt x="478278" y="300100"/>
                </a:lnTo>
                <a:lnTo>
                  <a:pt x="459612" y="309495"/>
                </a:lnTo>
                <a:lnTo>
                  <a:pt x="431416" y="309495"/>
                </a:lnTo>
                <a:lnTo>
                  <a:pt x="412620" y="300100"/>
                </a:lnTo>
                <a:lnTo>
                  <a:pt x="393954" y="300100"/>
                </a:lnTo>
                <a:lnTo>
                  <a:pt x="375153" y="290699"/>
                </a:lnTo>
                <a:lnTo>
                  <a:pt x="365758" y="281304"/>
                </a:lnTo>
                <a:lnTo>
                  <a:pt x="356487" y="271903"/>
                </a:lnTo>
                <a:lnTo>
                  <a:pt x="347086" y="262633"/>
                </a:lnTo>
                <a:lnTo>
                  <a:pt x="337691" y="243837"/>
                </a:lnTo>
                <a:lnTo>
                  <a:pt x="337691" y="215646"/>
                </a:lnTo>
                <a:lnTo>
                  <a:pt x="328290" y="196975"/>
                </a:lnTo>
                <a:lnTo>
                  <a:pt x="328290" y="84324"/>
                </a:lnTo>
                <a:lnTo>
                  <a:pt x="309495" y="103120"/>
                </a:lnTo>
                <a:lnTo>
                  <a:pt x="309495" y="84324"/>
                </a:lnTo>
                <a:lnTo>
                  <a:pt x="300100" y="75053"/>
                </a:lnTo>
                <a:lnTo>
                  <a:pt x="290699" y="65658"/>
                </a:lnTo>
                <a:lnTo>
                  <a:pt x="272033" y="56258"/>
                </a:lnTo>
                <a:lnTo>
                  <a:pt x="262632" y="46863"/>
                </a:lnTo>
                <a:lnTo>
                  <a:pt x="243837" y="37462"/>
                </a:lnTo>
                <a:lnTo>
                  <a:pt x="234442" y="28067"/>
                </a:lnTo>
                <a:lnTo>
                  <a:pt x="215770" y="18796"/>
                </a:lnTo>
                <a:lnTo>
                  <a:pt x="196974" y="18796"/>
                </a:lnTo>
                <a:lnTo>
                  <a:pt x="140711" y="0"/>
                </a:lnTo>
                <a:lnTo>
                  <a:pt x="75053" y="0"/>
                </a:lnTo>
                <a:lnTo>
                  <a:pt x="56387" y="9395"/>
                </a:lnTo>
                <a:lnTo>
                  <a:pt x="46987" y="18796"/>
                </a:lnTo>
                <a:lnTo>
                  <a:pt x="28191" y="28067"/>
                </a:lnTo>
                <a:lnTo>
                  <a:pt x="18796" y="46863"/>
                </a:lnTo>
                <a:lnTo>
                  <a:pt x="9395" y="56258"/>
                </a:lnTo>
                <a:lnTo>
                  <a:pt x="0" y="75053"/>
                </a:lnTo>
                <a:lnTo>
                  <a:pt x="0" y="149988"/>
                </a:lnTo>
                <a:lnTo>
                  <a:pt x="9395" y="168784"/>
                </a:lnTo>
                <a:lnTo>
                  <a:pt x="9395" y="187580"/>
                </a:lnTo>
                <a:lnTo>
                  <a:pt x="18796" y="196975"/>
                </a:lnTo>
                <a:lnTo>
                  <a:pt x="28191" y="215646"/>
                </a:lnTo>
                <a:lnTo>
                  <a:pt x="28191" y="225041"/>
                </a:lnTo>
                <a:lnTo>
                  <a:pt x="37592" y="234442"/>
                </a:lnTo>
                <a:lnTo>
                  <a:pt x="46987" y="243837"/>
                </a:lnTo>
                <a:lnTo>
                  <a:pt x="56387" y="121916"/>
                </a:lnTo>
                <a:lnTo>
                  <a:pt x="56387" y="93725"/>
                </a:lnTo>
                <a:lnTo>
                  <a:pt x="65658" y="84324"/>
                </a:lnTo>
                <a:lnTo>
                  <a:pt x="65658" y="65658"/>
                </a:lnTo>
                <a:lnTo>
                  <a:pt x="84454" y="56258"/>
                </a:lnTo>
                <a:lnTo>
                  <a:pt x="140711" y="56258"/>
                </a:lnTo>
                <a:lnTo>
                  <a:pt x="196974" y="75053"/>
                </a:lnTo>
                <a:lnTo>
                  <a:pt x="215770" y="84324"/>
                </a:lnTo>
                <a:lnTo>
                  <a:pt x="234442" y="84324"/>
                </a:lnTo>
                <a:lnTo>
                  <a:pt x="243837" y="93725"/>
                </a:lnTo>
                <a:lnTo>
                  <a:pt x="253237" y="112521"/>
                </a:lnTo>
                <a:lnTo>
                  <a:pt x="262632" y="121916"/>
                </a:lnTo>
                <a:lnTo>
                  <a:pt x="272033" y="131316"/>
                </a:lnTo>
                <a:lnTo>
                  <a:pt x="272033" y="168784"/>
                </a:lnTo>
                <a:lnTo>
                  <a:pt x="281428" y="178179"/>
                </a:lnTo>
                <a:lnTo>
                  <a:pt x="281428" y="290699"/>
                </a:lnTo>
                <a:lnTo>
                  <a:pt x="300100" y="281304"/>
                </a:lnTo>
                <a:lnTo>
                  <a:pt x="300100" y="290699"/>
                </a:lnTo>
                <a:lnTo>
                  <a:pt x="309495" y="300100"/>
                </a:lnTo>
                <a:lnTo>
                  <a:pt x="318895" y="309495"/>
                </a:lnTo>
                <a:lnTo>
                  <a:pt x="337691" y="318896"/>
                </a:lnTo>
                <a:lnTo>
                  <a:pt x="347086" y="328166"/>
                </a:lnTo>
                <a:lnTo>
                  <a:pt x="365758" y="337567"/>
                </a:lnTo>
                <a:lnTo>
                  <a:pt x="375153" y="346962"/>
                </a:lnTo>
                <a:lnTo>
                  <a:pt x="393954" y="356363"/>
                </a:lnTo>
                <a:lnTo>
                  <a:pt x="412620" y="365758"/>
                </a:lnTo>
                <a:lnTo>
                  <a:pt x="450212" y="365758"/>
                </a:lnTo>
                <a:lnTo>
                  <a:pt x="468883" y="365758"/>
                </a:lnTo>
                <a:lnTo>
                  <a:pt x="478278" y="356363"/>
                </a:lnTo>
                <a:lnTo>
                  <a:pt x="497074" y="356363"/>
                </a:lnTo>
                <a:lnTo>
                  <a:pt x="515870" y="346962"/>
                </a:lnTo>
                <a:lnTo>
                  <a:pt x="525140" y="337567"/>
                </a:lnTo>
                <a:lnTo>
                  <a:pt x="525140" y="328166"/>
                </a:lnTo>
                <a:lnTo>
                  <a:pt x="534541" y="318896"/>
                </a:lnTo>
                <a:lnTo>
                  <a:pt x="543936" y="300100"/>
                </a:lnTo>
                <a:lnTo>
                  <a:pt x="553337" y="290699"/>
                </a:lnTo>
                <a:lnTo>
                  <a:pt x="553337" y="2719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62" name="Freeform 10662"/>
          <p:cNvSpPr/>
          <p:nvPr/>
        </p:nvSpPr>
        <p:spPr>
          <a:xfrm rot="-5400000" flipH="0" flipV="0">
            <a:off x="18173726" y="10685275"/>
            <a:ext cx="10671" cy="25922"/>
          </a:xfrm>
          <a:custGeom>
            <a:pathLst>
              <a:path w="65664" h="159512">
                <a:moveTo>
                  <a:pt x="0" y="159512"/>
                </a:moveTo>
                <a:lnTo>
                  <a:pt x="65664" y="150112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63" name="Freeform 10663"/>
          <p:cNvSpPr/>
          <p:nvPr/>
        </p:nvSpPr>
        <p:spPr>
          <a:xfrm rot="-5400000" flipH="0" flipV="0">
            <a:off x="18169155" y="10682231"/>
            <a:ext cx="18286" cy="24394"/>
          </a:xfrm>
          <a:custGeom>
            <a:pathLst>
              <a:path w="112526" h="150112">
                <a:moveTo>
                  <a:pt x="65664" y="150112"/>
                </a:moveTo>
                <a:lnTo>
                  <a:pt x="112526" y="11252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64" name="Freeform 10664"/>
          <p:cNvSpPr/>
          <p:nvPr/>
        </p:nvSpPr>
        <p:spPr>
          <a:xfrm rot="-5400000" flipH="0" flipV="0">
            <a:off x="18163057" y="10682241"/>
            <a:ext cx="24374" cy="18285"/>
          </a:xfrm>
          <a:custGeom>
            <a:pathLst>
              <a:path w="149987" h="112520">
                <a:moveTo>
                  <a:pt x="112526" y="112520"/>
                </a:moveTo>
                <a:lnTo>
                  <a:pt x="149987" y="56257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65" name="Freeform 10665"/>
          <p:cNvSpPr/>
          <p:nvPr/>
        </p:nvSpPr>
        <p:spPr>
          <a:xfrm rot="-5400000" flipH="0" flipV="0">
            <a:off x="18156958" y="10685286"/>
            <a:ext cx="27429" cy="9142"/>
          </a:xfrm>
          <a:custGeom>
            <a:pathLst>
              <a:path w="168783" h="56257">
                <a:moveTo>
                  <a:pt x="149987" y="56257"/>
                </a:moveTo>
                <a:lnTo>
                  <a:pt x="168783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66" name="Freeform 10666"/>
          <p:cNvSpPr/>
          <p:nvPr/>
        </p:nvSpPr>
        <p:spPr>
          <a:xfrm rot="-5400000" flipH="0" flipV="0">
            <a:off x="18147052" y="10684522"/>
            <a:ext cx="27429" cy="10670"/>
          </a:xfrm>
          <a:custGeom>
            <a:pathLst>
              <a:path w="168783" h="65658">
                <a:moveTo>
                  <a:pt x="168783" y="65658"/>
                </a:moveTo>
                <a:lnTo>
                  <a:pt x="149987" y="0"/>
                </a:lnTo>
                <a:lnTo>
                  <a:pt x="0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67" name="Freeform 10667"/>
          <p:cNvSpPr/>
          <p:nvPr/>
        </p:nvSpPr>
        <p:spPr>
          <a:xfrm rot="-5400000" flipH="0" flipV="0">
            <a:off x="18144007" y="10681477"/>
            <a:ext cx="24374" cy="19813"/>
          </a:xfrm>
          <a:custGeom>
            <a:pathLst>
              <a:path w="149987" h="121922">
                <a:moveTo>
                  <a:pt x="149987" y="56264"/>
                </a:moveTo>
                <a:lnTo>
                  <a:pt x="112526" y="0"/>
                </a:lnTo>
                <a:lnTo>
                  <a:pt x="0" y="1219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68" name="Freeform 10668"/>
          <p:cNvSpPr/>
          <p:nvPr/>
        </p:nvSpPr>
        <p:spPr>
          <a:xfrm rot="-5400000" flipH="0" flipV="0">
            <a:off x="18144005" y="10681477"/>
            <a:ext cx="18286" cy="25902"/>
          </a:xfrm>
          <a:custGeom>
            <a:pathLst>
              <a:path w="112526" h="159389">
                <a:moveTo>
                  <a:pt x="112526" y="37467"/>
                </a:moveTo>
                <a:lnTo>
                  <a:pt x="65664" y="0"/>
                </a:lnTo>
                <a:lnTo>
                  <a:pt x="0" y="15938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69" name="Freeform 10669"/>
          <p:cNvSpPr/>
          <p:nvPr/>
        </p:nvSpPr>
        <p:spPr>
          <a:xfrm rot="-5400000" flipH="0" flipV="0">
            <a:off x="18147051" y="10684521"/>
            <a:ext cx="10671" cy="27429"/>
          </a:xfrm>
          <a:custGeom>
            <a:pathLst>
              <a:path w="65664" h="168784">
                <a:moveTo>
                  <a:pt x="65664" y="9395"/>
                </a:moveTo>
                <a:lnTo>
                  <a:pt x="0" y="0"/>
                </a:lnTo>
                <a:lnTo>
                  <a:pt x="0" y="168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70" name="Freeform 10670"/>
          <p:cNvSpPr/>
          <p:nvPr/>
        </p:nvSpPr>
        <p:spPr>
          <a:xfrm rot="-5400000" flipH="0" flipV="0">
            <a:off x="18147051" y="10695192"/>
            <a:ext cx="10670" cy="27429"/>
          </a:xfrm>
          <a:custGeom>
            <a:pathLst>
              <a:path w="65658" h="168784">
                <a:moveTo>
                  <a:pt x="65658" y="0"/>
                </a:moveTo>
                <a:lnTo>
                  <a:pt x="0" y="9395"/>
                </a:lnTo>
                <a:lnTo>
                  <a:pt x="65658" y="168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71" name="Freeform 10671"/>
          <p:cNvSpPr/>
          <p:nvPr/>
        </p:nvSpPr>
        <p:spPr>
          <a:xfrm rot="-5400000" flipH="0" flipV="0">
            <a:off x="18143242" y="10700526"/>
            <a:ext cx="19812" cy="25902"/>
          </a:xfrm>
          <a:custGeom>
            <a:pathLst>
              <a:path w="121916" h="159389">
                <a:moveTo>
                  <a:pt x="56258" y="0"/>
                </a:moveTo>
                <a:lnTo>
                  <a:pt x="0" y="37467"/>
                </a:lnTo>
                <a:lnTo>
                  <a:pt x="121916" y="15938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72" name="Freeform 10672"/>
          <p:cNvSpPr/>
          <p:nvPr/>
        </p:nvSpPr>
        <p:spPr>
          <a:xfrm rot="-5400000" flipH="0" flipV="0">
            <a:off x="18143233" y="10706625"/>
            <a:ext cx="25921" cy="19813"/>
          </a:xfrm>
          <a:custGeom>
            <a:pathLst>
              <a:path w="159507" h="121922">
                <a:moveTo>
                  <a:pt x="37591" y="0"/>
                </a:moveTo>
                <a:lnTo>
                  <a:pt x="0" y="56264"/>
                </a:lnTo>
                <a:lnTo>
                  <a:pt x="159507" y="1219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73" name="Freeform 10673"/>
          <p:cNvSpPr/>
          <p:nvPr/>
        </p:nvSpPr>
        <p:spPr>
          <a:xfrm rot="-5400000" flipH="0" flipV="0">
            <a:off x="18147042" y="10711961"/>
            <a:ext cx="27449" cy="10670"/>
          </a:xfrm>
          <a:custGeom>
            <a:pathLst>
              <a:path w="168908" h="65658">
                <a:moveTo>
                  <a:pt x="9401" y="0"/>
                </a:moveTo>
                <a:lnTo>
                  <a:pt x="0" y="65658"/>
                </a:lnTo>
                <a:lnTo>
                  <a:pt x="168908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74" name="Freeform 10674"/>
          <p:cNvSpPr/>
          <p:nvPr/>
        </p:nvSpPr>
        <p:spPr>
          <a:xfrm rot="-5400000" flipH="0" flipV="0">
            <a:off x="18156948" y="10712725"/>
            <a:ext cx="27449" cy="9142"/>
          </a:xfrm>
          <a:custGeom>
            <a:pathLst>
              <a:path w="168908" h="56257">
                <a:moveTo>
                  <a:pt x="0" y="0"/>
                </a:moveTo>
                <a:lnTo>
                  <a:pt x="9401" y="56257"/>
                </a:lnTo>
                <a:lnTo>
                  <a:pt x="16890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75" name="Freeform 10675"/>
          <p:cNvSpPr/>
          <p:nvPr/>
        </p:nvSpPr>
        <p:spPr>
          <a:xfrm rot="-5400000" flipH="0" flipV="0">
            <a:off x="18162284" y="10707389"/>
            <a:ext cx="25921" cy="18285"/>
          </a:xfrm>
          <a:custGeom>
            <a:pathLst>
              <a:path w="159507" h="112520">
                <a:moveTo>
                  <a:pt x="0" y="56257"/>
                </a:moveTo>
                <a:lnTo>
                  <a:pt x="37591" y="112520"/>
                </a:lnTo>
                <a:lnTo>
                  <a:pt x="15950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76" name="Freeform 10676"/>
          <p:cNvSpPr/>
          <p:nvPr/>
        </p:nvSpPr>
        <p:spPr>
          <a:xfrm rot="-5400000" flipH="0" flipV="0">
            <a:off x="18168392" y="10701280"/>
            <a:ext cx="19812" cy="24394"/>
          </a:xfrm>
          <a:custGeom>
            <a:pathLst>
              <a:path w="121916" h="150112">
                <a:moveTo>
                  <a:pt x="0" y="112520"/>
                </a:moveTo>
                <a:lnTo>
                  <a:pt x="56258" y="150112"/>
                </a:lnTo>
                <a:lnTo>
                  <a:pt x="12191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77" name="Freeform 10677"/>
          <p:cNvSpPr/>
          <p:nvPr/>
        </p:nvSpPr>
        <p:spPr>
          <a:xfrm rot="-5400000" flipH="0" flipV="0">
            <a:off x="18173727" y="10695945"/>
            <a:ext cx="10670" cy="25922"/>
          </a:xfrm>
          <a:custGeom>
            <a:pathLst>
              <a:path w="65658" h="159512">
                <a:moveTo>
                  <a:pt x="0" y="150112"/>
                </a:moveTo>
                <a:lnTo>
                  <a:pt x="65658" y="159512"/>
                </a:lnTo>
                <a:lnTo>
                  <a:pt x="6565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78" name="Freeform 10678"/>
          <p:cNvSpPr/>
          <p:nvPr/>
        </p:nvSpPr>
        <p:spPr>
          <a:xfrm rot="-5400000" flipH="0" flipV="0">
            <a:off x="18580622" y="10289049"/>
            <a:ext cx="426729" cy="1255773"/>
          </a:xfrm>
          <a:custGeom>
            <a:pathLst>
              <a:path w="2625849" h="7727311">
                <a:moveTo>
                  <a:pt x="2625849" y="0"/>
                </a:moveTo>
                <a:lnTo>
                  <a:pt x="0" y="2982212"/>
                </a:lnTo>
                <a:lnTo>
                  <a:pt x="0" y="772731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79" name="Freeform 10679"/>
          <p:cNvSpPr/>
          <p:nvPr/>
        </p:nvSpPr>
        <p:spPr>
          <a:xfrm rot="-5400000" flipH="0" flipV="0">
            <a:off x="15697233" y="9219201"/>
            <a:ext cx="1801363" cy="1825757"/>
          </a:xfrm>
          <a:custGeom>
            <a:pathLst>
              <a:path w="11084563" h="11234670">
                <a:moveTo>
                  <a:pt x="10634476" y="11234670"/>
                </a:moveTo>
                <a:lnTo>
                  <a:pt x="10634476" y="0"/>
                </a:lnTo>
                <a:moveTo>
                  <a:pt x="440692" y="6470650"/>
                </a:moveTo>
                <a:lnTo>
                  <a:pt x="440692" y="0"/>
                </a:lnTo>
                <a:moveTo>
                  <a:pt x="11084563" y="271903"/>
                </a:moveTo>
                <a:lnTo>
                  <a:pt x="0" y="27190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80" name="Freeform 10680"/>
          <p:cNvSpPr/>
          <p:nvPr/>
        </p:nvSpPr>
        <p:spPr>
          <a:xfrm rot="-5400000" flipH="0" flipV="0">
            <a:off x="15685037" y="9258827"/>
            <a:ext cx="89902" cy="99066"/>
          </a:xfrm>
          <a:custGeom>
            <a:pathLst>
              <a:path w="553207" h="609600">
                <a:moveTo>
                  <a:pt x="0" y="553337"/>
                </a:moveTo>
                <a:lnTo>
                  <a:pt x="56258" y="609600"/>
                </a:lnTo>
                <a:lnTo>
                  <a:pt x="55320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81" name="Freeform 10681"/>
          <p:cNvSpPr/>
          <p:nvPr/>
        </p:nvSpPr>
        <p:spPr>
          <a:xfrm rot="-5400000" flipH="0" flipV="0">
            <a:off x="15685036" y="9249685"/>
            <a:ext cx="89903" cy="99066"/>
          </a:xfrm>
          <a:custGeom>
            <a:pathLst>
              <a:path w="553212" h="609600">
                <a:moveTo>
                  <a:pt x="0" y="609600"/>
                </a:moveTo>
                <a:lnTo>
                  <a:pt x="496949" y="0"/>
                </a:lnTo>
                <a:lnTo>
                  <a:pt x="553212" y="5626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82" name="Freeform 10682"/>
          <p:cNvSpPr/>
          <p:nvPr/>
        </p:nvSpPr>
        <p:spPr>
          <a:xfrm rot="-5400000" flipH="0" flipV="0">
            <a:off x="15685036" y="10906266"/>
            <a:ext cx="89903" cy="99066"/>
          </a:xfrm>
          <a:custGeom>
            <a:pathLst>
              <a:path w="553212" h="609600">
                <a:moveTo>
                  <a:pt x="553212" y="56264"/>
                </a:moveTo>
                <a:lnTo>
                  <a:pt x="496949" y="0"/>
                </a:lnTo>
                <a:lnTo>
                  <a:pt x="0" y="6096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83" name="Freeform 10683"/>
          <p:cNvSpPr/>
          <p:nvPr/>
        </p:nvSpPr>
        <p:spPr>
          <a:xfrm rot="-5400000" flipH="0" flipV="0">
            <a:off x="15685036" y="10915409"/>
            <a:ext cx="89903" cy="99066"/>
          </a:xfrm>
          <a:custGeom>
            <a:pathLst>
              <a:path w="553212" h="609600">
                <a:moveTo>
                  <a:pt x="553212" y="0"/>
                </a:moveTo>
                <a:lnTo>
                  <a:pt x="56263" y="609600"/>
                </a:lnTo>
                <a:lnTo>
                  <a:pt x="0" y="55333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84" name="Freeform 10684"/>
          <p:cNvSpPr/>
          <p:nvPr/>
        </p:nvSpPr>
        <p:spPr>
          <a:xfrm rot="-5400000" flipH="0" flipV="0">
            <a:off x="15635503" y="10155691"/>
            <a:ext cx="64021" cy="80779"/>
          </a:xfrm>
          <a:custGeom>
            <a:pathLst>
              <a:path w="393954" h="497074">
                <a:moveTo>
                  <a:pt x="375159" y="0"/>
                </a:moveTo>
                <a:lnTo>
                  <a:pt x="271903" y="0"/>
                </a:lnTo>
                <a:lnTo>
                  <a:pt x="300100" y="0"/>
                </a:lnTo>
                <a:lnTo>
                  <a:pt x="309495" y="9395"/>
                </a:lnTo>
                <a:lnTo>
                  <a:pt x="328166" y="18796"/>
                </a:lnTo>
                <a:lnTo>
                  <a:pt x="328166" y="28067"/>
                </a:lnTo>
                <a:lnTo>
                  <a:pt x="337567" y="37462"/>
                </a:lnTo>
                <a:lnTo>
                  <a:pt x="337567" y="84324"/>
                </a:lnTo>
                <a:lnTo>
                  <a:pt x="328166" y="93725"/>
                </a:lnTo>
                <a:lnTo>
                  <a:pt x="318896" y="112521"/>
                </a:lnTo>
                <a:lnTo>
                  <a:pt x="300100" y="121916"/>
                </a:lnTo>
                <a:lnTo>
                  <a:pt x="9395" y="450212"/>
                </a:lnTo>
                <a:lnTo>
                  <a:pt x="0" y="468883"/>
                </a:lnTo>
                <a:lnTo>
                  <a:pt x="0" y="487679"/>
                </a:lnTo>
                <a:lnTo>
                  <a:pt x="9395" y="497074"/>
                </a:lnTo>
                <a:lnTo>
                  <a:pt x="271903" y="497074"/>
                </a:lnTo>
                <a:lnTo>
                  <a:pt x="281304" y="487679"/>
                </a:lnTo>
                <a:lnTo>
                  <a:pt x="281304" y="450212"/>
                </a:lnTo>
                <a:lnTo>
                  <a:pt x="271903" y="440817"/>
                </a:lnTo>
                <a:lnTo>
                  <a:pt x="93849" y="440817"/>
                </a:lnTo>
                <a:lnTo>
                  <a:pt x="346962" y="159383"/>
                </a:lnTo>
                <a:lnTo>
                  <a:pt x="365758" y="140587"/>
                </a:lnTo>
                <a:lnTo>
                  <a:pt x="375159" y="131316"/>
                </a:lnTo>
                <a:lnTo>
                  <a:pt x="375159" y="112521"/>
                </a:lnTo>
                <a:lnTo>
                  <a:pt x="384554" y="93725"/>
                </a:lnTo>
                <a:lnTo>
                  <a:pt x="393954" y="84324"/>
                </a:lnTo>
                <a:lnTo>
                  <a:pt x="393954" y="28067"/>
                </a:lnTo>
                <a:lnTo>
                  <a:pt x="384554" y="93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85" name="Freeform 10685"/>
          <p:cNvSpPr/>
          <p:nvPr/>
        </p:nvSpPr>
        <p:spPr>
          <a:xfrm rot="-5400000" flipH="0" flipV="0">
            <a:off x="15608064" y="10177041"/>
            <a:ext cx="42681" cy="22846"/>
          </a:xfrm>
          <a:custGeom>
            <a:pathLst>
              <a:path w="262638" h="140587">
                <a:moveTo>
                  <a:pt x="168783" y="0"/>
                </a:moveTo>
                <a:lnTo>
                  <a:pt x="140716" y="0"/>
                </a:lnTo>
                <a:lnTo>
                  <a:pt x="121921" y="9401"/>
                </a:lnTo>
                <a:lnTo>
                  <a:pt x="103249" y="9401"/>
                </a:lnTo>
                <a:lnTo>
                  <a:pt x="93854" y="18796"/>
                </a:lnTo>
                <a:lnTo>
                  <a:pt x="75058" y="28197"/>
                </a:lnTo>
                <a:lnTo>
                  <a:pt x="65658" y="28197"/>
                </a:lnTo>
                <a:lnTo>
                  <a:pt x="56263" y="37468"/>
                </a:lnTo>
                <a:lnTo>
                  <a:pt x="46992" y="46863"/>
                </a:lnTo>
                <a:lnTo>
                  <a:pt x="28196" y="65658"/>
                </a:lnTo>
                <a:lnTo>
                  <a:pt x="18795" y="75059"/>
                </a:lnTo>
                <a:lnTo>
                  <a:pt x="9400" y="93725"/>
                </a:lnTo>
                <a:lnTo>
                  <a:pt x="0" y="93725"/>
                </a:lnTo>
                <a:lnTo>
                  <a:pt x="0" y="112521"/>
                </a:lnTo>
                <a:lnTo>
                  <a:pt x="9400" y="131316"/>
                </a:lnTo>
                <a:lnTo>
                  <a:pt x="28196" y="140587"/>
                </a:lnTo>
                <a:lnTo>
                  <a:pt x="37591" y="140587"/>
                </a:lnTo>
                <a:lnTo>
                  <a:pt x="46992" y="131316"/>
                </a:lnTo>
                <a:lnTo>
                  <a:pt x="56263" y="112521"/>
                </a:lnTo>
                <a:lnTo>
                  <a:pt x="65658" y="103126"/>
                </a:lnTo>
                <a:lnTo>
                  <a:pt x="84453" y="93725"/>
                </a:lnTo>
                <a:lnTo>
                  <a:pt x="103249" y="75059"/>
                </a:lnTo>
                <a:lnTo>
                  <a:pt x="112520" y="65658"/>
                </a:lnTo>
                <a:lnTo>
                  <a:pt x="131316" y="56263"/>
                </a:lnTo>
                <a:lnTo>
                  <a:pt x="262638" y="56263"/>
                </a:lnTo>
                <a:lnTo>
                  <a:pt x="253237" y="37468"/>
                </a:lnTo>
                <a:lnTo>
                  <a:pt x="243842" y="28197"/>
                </a:lnTo>
                <a:lnTo>
                  <a:pt x="234441" y="18796"/>
                </a:lnTo>
                <a:lnTo>
                  <a:pt x="215645" y="9401"/>
                </a:lnTo>
                <a:lnTo>
                  <a:pt x="206375" y="0"/>
                </a:lnTo>
                <a:lnTo>
                  <a:pt x="18757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86" name="Freeform 10686"/>
          <p:cNvSpPr/>
          <p:nvPr/>
        </p:nvSpPr>
        <p:spPr>
          <a:xfrm rot="-5400000" flipH="0" flipV="0">
            <a:off x="15630931" y="10085591"/>
            <a:ext cx="64021" cy="89923"/>
          </a:xfrm>
          <a:custGeom>
            <a:pathLst>
              <a:path w="393954" h="553337">
                <a:moveTo>
                  <a:pt x="281428" y="0"/>
                </a:moveTo>
                <a:lnTo>
                  <a:pt x="150112" y="0"/>
                </a:lnTo>
                <a:lnTo>
                  <a:pt x="140717" y="9401"/>
                </a:lnTo>
                <a:lnTo>
                  <a:pt x="131316" y="28197"/>
                </a:lnTo>
                <a:lnTo>
                  <a:pt x="140717" y="37468"/>
                </a:lnTo>
                <a:lnTo>
                  <a:pt x="150112" y="46863"/>
                </a:lnTo>
                <a:lnTo>
                  <a:pt x="159513" y="56263"/>
                </a:lnTo>
                <a:lnTo>
                  <a:pt x="300100" y="56263"/>
                </a:lnTo>
                <a:lnTo>
                  <a:pt x="309495" y="65658"/>
                </a:lnTo>
                <a:lnTo>
                  <a:pt x="318896" y="75059"/>
                </a:lnTo>
                <a:lnTo>
                  <a:pt x="328296" y="84330"/>
                </a:lnTo>
                <a:lnTo>
                  <a:pt x="337691" y="93725"/>
                </a:lnTo>
                <a:lnTo>
                  <a:pt x="337691" y="121921"/>
                </a:lnTo>
                <a:lnTo>
                  <a:pt x="328296" y="140587"/>
                </a:lnTo>
                <a:lnTo>
                  <a:pt x="328296" y="149988"/>
                </a:lnTo>
                <a:lnTo>
                  <a:pt x="318896" y="168784"/>
                </a:lnTo>
                <a:lnTo>
                  <a:pt x="309495" y="178179"/>
                </a:lnTo>
                <a:lnTo>
                  <a:pt x="300100" y="187579"/>
                </a:lnTo>
                <a:lnTo>
                  <a:pt x="281428" y="206375"/>
                </a:lnTo>
                <a:lnTo>
                  <a:pt x="272033" y="206375"/>
                </a:lnTo>
                <a:lnTo>
                  <a:pt x="253237" y="215646"/>
                </a:lnTo>
                <a:lnTo>
                  <a:pt x="243837" y="215646"/>
                </a:lnTo>
                <a:lnTo>
                  <a:pt x="225041" y="225047"/>
                </a:lnTo>
                <a:lnTo>
                  <a:pt x="140717" y="225047"/>
                </a:lnTo>
                <a:lnTo>
                  <a:pt x="131316" y="234442"/>
                </a:lnTo>
                <a:lnTo>
                  <a:pt x="131316" y="262638"/>
                </a:lnTo>
                <a:lnTo>
                  <a:pt x="140717" y="271909"/>
                </a:lnTo>
                <a:lnTo>
                  <a:pt x="215770" y="271909"/>
                </a:lnTo>
                <a:lnTo>
                  <a:pt x="234442" y="281304"/>
                </a:lnTo>
                <a:lnTo>
                  <a:pt x="253237" y="281304"/>
                </a:lnTo>
                <a:lnTo>
                  <a:pt x="262632" y="290705"/>
                </a:lnTo>
                <a:lnTo>
                  <a:pt x="272033" y="300100"/>
                </a:lnTo>
                <a:lnTo>
                  <a:pt x="272033" y="309501"/>
                </a:lnTo>
                <a:lnTo>
                  <a:pt x="281428" y="328166"/>
                </a:lnTo>
                <a:lnTo>
                  <a:pt x="272033" y="337567"/>
                </a:lnTo>
                <a:lnTo>
                  <a:pt x="272033" y="356363"/>
                </a:lnTo>
                <a:lnTo>
                  <a:pt x="262632" y="412626"/>
                </a:lnTo>
                <a:lnTo>
                  <a:pt x="253237" y="422021"/>
                </a:lnTo>
                <a:lnTo>
                  <a:pt x="253237" y="431422"/>
                </a:lnTo>
                <a:lnTo>
                  <a:pt x="243837" y="450088"/>
                </a:lnTo>
                <a:lnTo>
                  <a:pt x="234442" y="459488"/>
                </a:lnTo>
                <a:lnTo>
                  <a:pt x="215770" y="468883"/>
                </a:lnTo>
                <a:lnTo>
                  <a:pt x="215770" y="478284"/>
                </a:lnTo>
                <a:lnTo>
                  <a:pt x="196974" y="487679"/>
                </a:lnTo>
                <a:lnTo>
                  <a:pt x="178179" y="497080"/>
                </a:lnTo>
                <a:lnTo>
                  <a:pt x="9395" y="497080"/>
                </a:lnTo>
                <a:lnTo>
                  <a:pt x="0" y="506475"/>
                </a:lnTo>
                <a:lnTo>
                  <a:pt x="0" y="543942"/>
                </a:lnTo>
                <a:lnTo>
                  <a:pt x="9395" y="553337"/>
                </a:lnTo>
                <a:lnTo>
                  <a:pt x="131316" y="553337"/>
                </a:lnTo>
                <a:lnTo>
                  <a:pt x="168784" y="553337"/>
                </a:lnTo>
                <a:lnTo>
                  <a:pt x="187579" y="543942"/>
                </a:lnTo>
                <a:lnTo>
                  <a:pt x="206375" y="543942"/>
                </a:lnTo>
                <a:lnTo>
                  <a:pt x="215770" y="534541"/>
                </a:lnTo>
                <a:lnTo>
                  <a:pt x="234442" y="534541"/>
                </a:lnTo>
                <a:lnTo>
                  <a:pt x="243837" y="525146"/>
                </a:lnTo>
                <a:lnTo>
                  <a:pt x="253237" y="515746"/>
                </a:lnTo>
                <a:lnTo>
                  <a:pt x="272033" y="506475"/>
                </a:lnTo>
                <a:lnTo>
                  <a:pt x="281428" y="497080"/>
                </a:lnTo>
                <a:lnTo>
                  <a:pt x="290829" y="478284"/>
                </a:lnTo>
                <a:lnTo>
                  <a:pt x="300100" y="468883"/>
                </a:lnTo>
                <a:lnTo>
                  <a:pt x="300100" y="450088"/>
                </a:lnTo>
                <a:lnTo>
                  <a:pt x="309495" y="431422"/>
                </a:lnTo>
                <a:lnTo>
                  <a:pt x="318896" y="412626"/>
                </a:lnTo>
                <a:lnTo>
                  <a:pt x="328296" y="356363"/>
                </a:lnTo>
                <a:lnTo>
                  <a:pt x="337691" y="346962"/>
                </a:lnTo>
                <a:lnTo>
                  <a:pt x="337691" y="318896"/>
                </a:lnTo>
                <a:lnTo>
                  <a:pt x="328296" y="300100"/>
                </a:lnTo>
                <a:lnTo>
                  <a:pt x="328296" y="281304"/>
                </a:lnTo>
                <a:lnTo>
                  <a:pt x="318896" y="271909"/>
                </a:lnTo>
                <a:lnTo>
                  <a:pt x="309495" y="262638"/>
                </a:lnTo>
                <a:lnTo>
                  <a:pt x="300100" y="253238"/>
                </a:lnTo>
                <a:lnTo>
                  <a:pt x="318896" y="243843"/>
                </a:lnTo>
                <a:lnTo>
                  <a:pt x="328296" y="234442"/>
                </a:lnTo>
                <a:lnTo>
                  <a:pt x="337691" y="225047"/>
                </a:lnTo>
                <a:lnTo>
                  <a:pt x="356363" y="215646"/>
                </a:lnTo>
                <a:lnTo>
                  <a:pt x="365758" y="206375"/>
                </a:lnTo>
                <a:lnTo>
                  <a:pt x="365758" y="187579"/>
                </a:lnTo>
                <a:lnTo>
                  <a:pt x="375159" y="178179"/>
                </a:lnTo>
                <a:lnTo>
                  <a:pt x="384554" y="159383"/>
                </a:lnTo>
                <a:lnTo>
                  <a:pt x="393954" y="140587"/>
                </a:lnTo>
                <a:lnTo>
                  <a:pt x="393954" y="93725"/>
                </a:lnTo>
                <a:lnTo>
                  <a:pt x="384554" y="75059"/>
                </a:lnTo>
                <a:lnTo>
                  <a:pt x="375159" y="56263"/>
                </a:lnTo>
                <a:lnTo>
                  <a:pt x="365758" y="37468"/>
                </a:lnTo>
                <a:lnTo>
                  <a:pt x="356363" y="28197"/>
                </a:lnTo>
                <a:lnTo>
                  <a:pt x="346962" y="18796"/>
                </a:lnTo>
                <a:lnTo>
                  <a:pt x="328296" y="9401"/>
                </a:lnTo>
                <a:lnTo>
                  <a:pt x="318896" y="0"/>
                </a:lnTo>
                <a:lnTo>
                  <a:pt x="30010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87" name="Freeform 10687"/>
          <p:cNvSpPr/>
          <p:nvPr/>
        </p:nvSpPr>
        <p:spPr>
          <a:xfrm rot="-5400000" flipH="0" flipV="0">
            <a:off x="15648464" y="10029958"/>
            <a:ext cx="36572" cy="82307"/>
          </a:xfrm>
          <a:custGeom>
            <a:pathLst>
              <a:path w="225046" h="506474">
                <a:moveTo>
                  <a:pt x="131322" y="0"/>
                </a:moveTo>
                <a:lnTo>
                  <a:pt x="121921" y="9400"/>
                </a:lnTo>
                <a:lnTo>
                  <a:pt x="103125" y="28196"/>
                </a:lnTo>
                <a:lnTo>
                  <a:pt x="93730" y="37467"/>
                </a:lnTo>
                <a:lnTo>
                  <a:pt x="84329" y="56263"/>
                </a:lnTo>
                <a:lnTo>
                  <a:pt x="74934" y="75058"/>
                </a:lnTo>
                <a:lnTo>
                  <a:pt x="65534" y="93724"/>
                </a:lnTo>
                <a:lnTo>
                  <a:pt x="56263" y="112520"/>
                </a:lnTo>
                <a:lnTo>
                  <a:pt x="56263" y="131316"/>
                </a:lnTo>
                <a:lnTo>
                  <a:pt x="46862" y="149987"/>
                </a:lnTo>
                <a:lnTo>
                  <a:pt x="37467" y="159512"/>
                </a:lnTo>
                <a:lnTo>
                  <a:pt x="28066" y="178184"/>
                </a:lnTo>
                <a:lnTo>
                  <a:pt x="28066" y="196980"/>
                </a:lnTo>
                <a:lnTo>
                  <a:pt x="18671" y="215775"/>
                </a:lnTo>
                <a:lnTo>
                  <a:pt x="18671" y="234441"/>
                </a:lnTo>
                <a:lnTo>
                  <a:pt x="9270" y="243842"/>
                </a:lnTo>
                <a:lnTo>
                  <a:pt x="9270" y="281303"/>
                </a:lnTo>
                <a:lnTo>
                  <a:pt x="0" y="290704"/>
                </a:lnTo>
                <a:lnTo>
                  <a:pt x="0" y="431421"/>
                </a:lnTo>
                <a:lnTo>
                  <a:pt x="9270" y="440816"/>
                </a:lnTo>
                <a:lnTo>
                  <a:pt x="9270" y="459612"/>
                </a:lnTo>
                <a:lnTo>
                  <a:pt x="18671" y="468883"/>
                </a:lnTo>
                <a:lnTo>
                  <a:pt x="28066" y="478283"/>
                </a:lnTo>
                <a:lnTo>
                  <a:pt x="37467" y="487678"/>
                </a:lnTo>
                <a:lnTo>
                  <a:pt x="46862" y="497079"/>
                </a:lnTo>
                <a:lnTo>
                  <a:pt x="56263" y="506474"/>
                </a:lnTo>
                <a:lnTo>
                  <a:pt x="121921" y="506474"/>
                </a:lnTo>
                <a:lnTo>
                  <a:pt x="131322" y="497079"/>
                </a:lnTo>
                <a:lnTo>
                  <a:pt x="149987" y="497079"/>
                </a:lnTo>
                <a:lnTo>
                  <a:pt x="159388" y="487678"/>
                </a:lnTo>
                <a:lnTo>
                  <a:pt x="168783" y="478283"/>
                </a:lnTo>
                <a:lnTo>
                  <a:pt x="187579" y="468883"/>
                </a:lnTo>
                <a:lnTo>
                  <a:pt x="196850" y="459612"/>
                </a:lnTo>
                <a:lnTo>
                  <a:pt x="103125" y="450217"/>
                </a:lnTo>
                <a:lnTo>
                  <a:pt x="93730" y="450217"/>
                </a:lnTo>
                <a:lnTo>
                  <a:pt x="74934" y="440816"/>
                </a:lnTo>
                <a:lnTo>
                  <a:pt x="65534" y="440816"/>
                </a:lnTo>
                <a:lnTo>
                  <a:pt x="65534" y="422020"/>
                </a:lnTo>
                <a:lnTo>
                  <a:pt x="56263" y="412625"/>
                </a:lnTo>
                <a:lnTo>
                  <a:pt x="56263" y="300099"/>
                </a:lnTo>
                <a:lnTo>
                  <a:pt x="65534" y="290704"/>
                </a:lnTo>
                <a:lnTo>
                  <a:pt x="65534" y="272033"/>
                </a:lnTo>
                <a:lnTo>
                  <a:pt x="74934" y="253237"/>
                </a:lnTo>
                <a:lnTo>
                  <a:pt x="74934" y="225046"/>
                </a:lnTo>
                <a:lnTo>
                  <a:pt x="84329" y="215775"/>
                </a:lnTo>
                <a:lnTo>
                  <a:pt x="84329" y="196980"/>
                </a:lnTo>
                <a:lnTo>
                  <a:pt x="93730" y="187579"/>
                </a:lnTo>
                <a:lnTo>
                  <a:pt x="93730" y="168783"/>
                </a:lnTo>
                <a:lnTo>
                  <a:pt x="103125" y="149987"/>
                </a:lnTo>
                <a:lnTo>
                  <a:pt x="112526" y="131316"/>
                </a:lnTo>
                <a:lnTo>
                  <a:pt x="121921" y="112520"/>
                </a:lnTo>
                <a:lnTo>
                  <a:pt x="131322" y="93724"/>
                </a:lnTo>
                <a:lnTo>
                  <a:pt x="140592" y="75058"/>
                </a:lnTo>
                <a:lnTo>
                  <a:pt x="149987" y="65658"/>
                </a:lnTo>
                <a:lnTo>
                  <a:pt x="159388" y="46862"/>
                </a:lnTo>
                <a:lnTo>
                  <a:pt x="168783" y="37467"/>
                </a:lnTo>
                <a:lnTo>
                  <a:pt x="178184" y="28196"/>
                </a:lnTo>
                <a:lnTo>
                  <a:pt x="187579" y="18795"/>
                </a:lnTo>
                <a:lnTo>
                  <a:pt x="206250" y="9400"/>
                </a:lnTo>
                <a:lnTo>
                  <a:pt x="225046" y="94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88" name="Freeform 10688"/>
          <p:cNvSpPr/>
          <p:nvPr/>
        </p:nvSpPr>
        <p:spPr>
          <a:xfrm rot="-5400000" flipH="0" flipV="0">
            <a:off x="15640848" y="10013199"/>
            <a:ext cx="36572" cy="82307"/>
          </a:xfrm>
          <a:custGeom>
            <a:pathLst>
              <a:path w="225047" h="506475">
                <a:moveTo>
                  <a:pt x="131316" y="0"/>
                </a:moveTo>
                <a:lnTo>
                  <a:pt x="103125" y="0"/>
                </a:lnTo>
                <a:lnTo>
                  <a:pt x="84454" y="9401"/>
                </a:lnTo>
                <a:lnTo>
                  <a:pt x="75059" y="9401"/>
                </a:lnTo>
                <a:lnTo>
                  <a:pt x="65658" y="18796"/>
                </a:lnTo>
                <a:lnTo>
                  <a:pt x="46862" y="28197"/>
                </a:lnTo>
                <a:lnTo>
                  <a:pt x="37467" y="37468"/>
                </a:lnTo>
                <a:lnTo>
                  <a:pt x="28197" y="46863"/>
                </a:lnTo>
                <a:lnTo>
                  <a:pt x="121921" y="56263"/>
                </a:lnTo>
                <a:lnTo>
                  <a:pt x="140717" y="56263"/>
                </a:lnTo>
                <a:lnTo>
                  <a:pt x="149988" y="65658"/>
                </a:lnTo>
                <a:lnTo>
                  <a:pt x="159383" y="84330"/>
                </a:lnTo>
                <a:lnTo>
                  <a:pt x="159383" y="93725"/>
                </a:lnTo>
                <a:lnTo>
                  <a:pt x="168784" y="112521"/>
                </a:lnTo>
                <a:lnTo>
                  <a:pt x="168784" y="187579"/>
                </a:lnTo>
                <a:lnTo>
                  <a:pt x="159383" y="196850"/>
                </a:lnTo>
                <a:lnTo>
                  <a:pt x="159383" y="234442"/>
                </a:lnTo>
                <a:lnTo>
                  <a:pt x="149988" y="253238"/>
                </a:lnTo>
                <a:lnTo>
                  <a:pt x="140717" y="271909"/>
                </a:lnTo>
                <a:lnTo>
                  <a:pt x="140717" y="300100"/>
                </a:lnTo>
                <a:lnTo>
                  <a:pt x="131316" y="318896"/>
                </a:lnTo>
                <a:lnTo>
                  <a:pt x="121921" y="337567"/>
                </a:lnTo>
                <a:lnTo>
                  <a:pt x="121921" y="356363"/>
                </a:lnTo>
                <a:lnTo>
                  <a:pt x="112520" y="375159"/>
                </a:lnTo>
                <a:lnTo>
                  <a:pt x="103125" y="384429"/>
                </a:lnTo>
                <a:lnTo>
                  <a:pt x="93725" y="412626"/>
                </a:lnTo>
                <a:lnTo>
                  <a:pt x="84454" y="431422"/>
                </a:lnTo>
                <a:lnTo>
                  <a:pt x="75059" y="440693"/>
                </a:lnTo>
                <a:lnTo>
                  <a:pt x="56263" y="459488"/>
                </a:lnTo>
                <a:lnTo>
                  <a:pt x="46862" y="468883"/>
                </a:lnTo>
                <a:lnTo>
                  <a:pt x="37467" y="478284"/>
                </a:lnTo>
                <a:lnTo>
                  <a:pt x="28197" y="487679"/>
                </a:lnTo>
                <a:lnTo>
                  <a:pt x="18796" y="497080"/>
                </a:lnTo>
                <a:lnTo>
                  <a:pt x="0" y="497080"/>
                </a:lnTo>
                <a:lnTo>
                  <a:pt x="93725" y="506475"/>
                </a:lnTo>
                <a:lnTo>
                  <a:pt x="103125" y="497080"/>
                </a:lnTo>
                <a:lnTo>
                  <a:pt x="112520" y="478284"/>
                </a:lnTo>
                <a:lnTo>
                  <a:pt x="121921" y="468883"/>
                </a:lnTo>
                <a:lnTo>
                  <a:pt x="131316" y="450088"/>
                </a:lnTo>
                <a:lnTo>
                  <a:pt x="140717" y="431422"/>
                </a:lnTo>
                <a:lnTo>
                  <a:pt x="149988" y="412626"/>
                </a:lnTo>
                <a:lnTo>
                  <a:pt x="159383" y="393830"/>
                </a:lnTo>
                <a:lnTo>
                  <a:pt x="168784" y="375159"/>
                </a:lnTo>
                <a:lnTo>
                  <a:pt x="178184" y="356363"/>
                </a:lnTo>
                <a:lnTo>
                  <a:pt x="178184" y="346962"/>
                </a:lnTo>
                <a:lnTo>
                  <a:pt x="187579" y="328166"/>
                </a:lnTo>
                <a:lnTo>
                  <a:pt x="196850" y="309501"/>
                </a:lnTo>
                <a:lnTo>
                  <a:pt x="196850" y="290705"/>
                </a:lnTo>
                <a:lnTo>
                  <a:pt x="206251" y="271909"/>
                </a:lnTo>
                <a:lnTo>
                  <a:pt x="206251" y="262638"/>
                </a:lnTo>
                <a:lnTo>
                  <a:pt x="215646" y="243843"/>
                </a:lnTo>
                <a:lnTo>
                  <a:pt x="215646" y="196850"/>
                </a:lnTo>
                <a:lnTo>
                  <a:pt x="225047" y="178179"/>
                </a:lnTo>
                <a:lnTo>
                  <a:pt x="225047" y="93725"/>
                </a:lnTo>
                <a:lnTo>
                  <a:pt x="215646" y="75059"/>
                </a:lnTo>
                <a:lnTo>
                  <a:pt x="215646" y="56263"/>
                </a:lnTo>
                <a:lnTo>
                  <a:pt x="206251" y="46863"/>
                </a:lnTo>
                <a:lnTo>
                  <a:pt x="196850" y="37468"/>
                </a:lnTo>
                <a:lnTo>
                  <a:pt x="196850" y="18796"/>
                </a:lnTo>
                <a:lnTo>
                  <a:pt x="187579" y="18796"/>
                </a:lnTo>
                <a:lnTo>
                  <a:pt x="168784" y="9401"/>
                </a:lnTo>
                <a:lnTo>
                  <a:pt x="159383" y="0"/>
                </a:lnTo>
                <a:lnTo>
                  <a:pt x="14998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89" name="Freeform 10689"/>
          <p:cNvSpPr/>
          <p:nvPr/>
        </p:nvSpPr>
        <p:spPr>
          <a:xfrm rot="-5400000" flipH="0" flipV="0">
            <a:off x="16892814" y="10548893"/>
            <a:ext cx="1388357" cy="1801363"/>
          </a:xfrm>
          <a:custGeom>
            <a:pathLst>
              <a:path w="8543162" h="11084563">
                <a:moveTo>
                  <a:pt x="8543162" y="440692"/>
                </a:moveTo>
                <a:lnTo>
                  <a:pt x="0" y="440692"/>
                </a:lnTo>
                <a:moveTo>
                  <a:pt x="7830437" y="10634346"/>
                </a:moveTo>
                <a:lnTo>
                  <a:pt x="0" y="10634346"/>
                </a:lnTo>
                <a:moveTo>
                  <a:pt x="272033" y="0"/>
                </a:moveTo>
                <a:lnTo>
                  <a:pt x="272033" y="1108456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90" name="Freeform 10690"/>
          <p:cNvSpPr/>
          <p:nvPr/>
        </p:nvSpPr>
        <p:spPr>
          <a:xfrm rot="-5400000" flipH="0" flipV="0">
            <a:off x="16713741" y="12053829"/>
            <a:ext cx="99046" cy="89924"/>
          </a:xfrm>
          <a:custGeom>
            <a:pathLst>
              <a:path w="609475" h="553343">
                <a:moveTo>
                  <a:pt x="553212" y="553343"/>
                </a:moveTo>
                <a:lnTo>
                  <a:pt x="609475" y="49707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91" name="Freeform 10691"/>
          <p:cNvSpPr/>
          <p:nvPr/>
        </p:nvSpPr>
        <p:spPr>
          <a:xfrm rot="-5400000" flipH="0" flipV="0">
            <a:off x="16704599" y="12053830"/>
            <a:ext cx="99046" cy="89923"/>
          </a:xfrm>
          <a:custGeom>
            <a:pathLst>
              <a:path w="609475" h="553336">
                <a:moveTo>
                  <a:pt x="609475" y="553336"/>
                </a:moveTo>
                <a:lnTo>
                  <a:pt x="0" y="56257"/>
                </a:lnTo>
                <a:lnTo>
                  <a:pt x="5626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92" name="Freeform 10692"/>
          <p:cNvSpPr/>
          <p:nvPr/>
        </p:nvSpPr>
        <p:spPr>
          <a:xfrm rot="-5400000" flipH="0" flipV="0">
            <a:off x="18361180" y="12053830"/>
            <a:ext cx="99046" cy="89923"/>
          </a:xfrm>
          <a:custGeom>
            <a:pathLst>
              <a:path w="609475" h="553337">
                <a:moveTo>
                  <a:pt x="56263" y="0"/>
                </a:moveTo>
                <a:lnTo>
                  <a:pt x="0" y="56388"/>
                </a:lnTo>
                <a:lnTo>
                  <a:pt x="609475" y="55333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93" name="Freeform 10693"/>
          <p:cNvSpPr/>
          <p:nvPr/>
        </p:nvSpPr>
        <p:spPr>
          <a:xfrm rot="-5400000" flipH="0" flipV="0">
            <a:off x="18370333" y="12053840"/>
            <a:ext cx="99046" cy="89903"/>
          </a:xfrm>
          <a:custGeom>
            <a:pathLst>
              <a:path w="609475" h="553212">
                <a:moveTo>
                  <a:pt x="0" y="0"/>
                </a:moveTo>
                <a:lnTo>
                  <a:pt x="609475" y="496949"/>
                </a:lnTo>
                <a:lnTo>
                  <a:pt x="553212" y="5532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94" name="Freeform 10694"/>
          <p:cNvSpPr/>
          <p:nvPr/>
        </p:nvSpPr>
        <p:spPr>
          <a:xfrm rot="-5400000" flipH="0" flipV="0">
            <a:off x="17482582" y="12004297"/>
            <a:ext cx="80779" cy="64021"/>
          </a:xfrm>
          <a:custGeom>
            <a:pathLst>
              <a:path w="497074" h="393954">
                <a:moveTo>
                  <a:pt x="497074" y="375159"/>
                </a:moveTo>
                <a:lnTo>
                  <a:pt x="497074" y="272033"/>
                </a:lnTo>
                <a:lnTo>
                  <a:pt x="497074" y="300100"/>
                </a:lnTo>
                <a:lnTo>
                  <a:pt x="487679" y="309501"/>
                </a:lnTo>
                <a:lnTo>
                  <a:pt x="478278" y="328296"/>
                </a:lnTo>
                <a:lnTo>
                  <a:pt x="468883" y="328296"/>
                </a:lnTo>
                <a:lnTo>
                  <a:pt x="459482" y="337691"/>
                </a:lnTo>
                <a:lnTo>
                  <a:pt x="412620" y="337691"/>
                </a:lnTo>
                <a:lnTo>
                  <a:pt x="403225" y="328296"/>
                </a:lnTo>
                <a:lnTo>
                  <a:pt x="384429" y="318896"/>
                </a:lnTo>
                <a:lnTo>
                  <a:pt x="375028" y="300100"/>
                </a:lnTo>
                <a:lnTo>
                  <a:pt x="46862" y="9401"/>
                </a:lnTo>
                <a:lnTo>
                  <a:pt x="28066" y="0"/>
                </a:lnTo>
                <a:lnTo>
                  <a:pt x="9395" y="0"/>
                </a:lnTo>
                <a:lnTo>
                  <a:pt x="0" y="9401"/>
                </a:lnTo>
                <a:lnTo>
                  <a:pt x="0" y="272033"/>
                </a:lnTo>
                <a:lnTo>
                  <a:pt x="9395" y="281434"/>
                </a:lnTo>
                <a:lnTo>
                  <a:pt x="46862" y="281434"/>
                </a:lnTo>
                <a:lnTo>
                  <a:pt x="56257" y="272033"/>
                </a:lnTo>
                <a:lnTo>
                  <a:pt x="56257" y="93855"/>
                </a:lnTo>
                <a:lnTo>
                  <a:pt x="337561" y="347092"/>
                </a:lnTo>
                <a:lnTo>
                  <a:pt x="356357" y="365888"/>
                </a:lnTo>
                <a:lnTo>
                  <a:pt x="365758" y="375159"/>
                </a:lnTo>
                <a:lnTo>
                  <a:pt x="384429" y="375159"/>
                </a:lnTo>
                <a:lnTo>
                  <a:pt x="403225" y="384554"/>
                </a:lnTo>
                <a:lnTo>
                  <a:pt x="412620" y="393954"/>
                </a:lnTo>
                <a:lnTo>
                  <a:pt x="468883" y="393954"/>
                </a:lnTo>
                <a:lnTo>
                  <a:pt x="487679" y="38455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95" name="Freeform 10695"/>
          <p:cNvSpPr/>
          <p:nvPr/>
        </p:nvSpPr>
        <p:spPr>
          <a:xfrm rot="-5400000" flipH="0" flipV="0">
            <a:off x="17519164" y="11976877"/>
            <a:ext cx="22868" cy="42660"/>
          </a:xfrm>
          <a:custGeom>
            <a:pathLst>
              <a:path w="140717" h="262508">
                <a:moveTo>
                  <a:pt x="140717" y="168783"/>
                </a:moveTo>
                <a:lnTo>
                  <a:pt x="140717" y="140587"/>
                </a:lnTo>
                <a:lnTo>
                  <a:pt x="131316" y="121921"/>
                </a:lnTo>
                <a:lnTo>
                  <a:pt x="131316" y="103125"/>
                </a:lnTo>
                <a:lnTo>
                  <a:pt x="121921" y="93724"/>
                </a:lnTo>
                <a:lnTo>
                  <a:pt x="112520" y="74928"/>
                </a:lnTo>
                <a:lnTo>
                  <a:pt x="112520" y="65658"/>
                </a:lnTo>
                <a:lnTo>
                  <a:pt x="103125" y="56257"/>
                </a:lnTo>
                <a:lnTo>
                  <a:pt x="93724" y="46862"/>
                </a:lnTo>
                <a:lnTo>
                  <a:pt x="75059" y="28066"/>
                </a:lnTo>
                <a:lnTo>
                  <a:pt x="65658" y="18665"/>
                </a:lnTo>
                <a:lnTo>
                  <a:pt x="46862" y="9395"/>
                </a:lnTo>
                <a:lnTo>
                  <a:pt x="46862" y="0"/>
                </a:lnTo>
                <a:lnTo>
                  <a:pt x="28196" y="0"/>
                </a:lnTo>
                <a:lnTo>
                  <a:pt x="9401" y="9395"/>
                </a:lnTo>
                <a:lnTo>
                  <a:pt x="0" y="28066"/>
                </a:lnTo>
                <a:lnTo>
                  <a:pt x="0" y="37461"/>
                </a:lnTo>
                <a:lnTo>
                  <a:pt x="9401" y="46862"/>
                </a:lnTo>
                <a:lnTo>
                  <a:pt x="28196" y="56257"/>
                </a:lnTo>
                <a:lnTo>
                  <a:pt x="37467" y="65658"/>
                </a:lnTo>
                <a:lnTo>
                  <a:pt x="46862" y="84329"/>
                </a:lnTo>
                <a:lnTo>
                  <a:pt x="65658" y="103125"/>
                </a:lnTo>
                <a:lnTo>
                  <a:pt x="75059" y="112520"/>
                </a:lnTo>
                <a:lnTo>
                  <a:pt x="84454" y="131192"/>
                </a:lnTo>
                <a:lnTo>
                  <a:pt x="84454" y="262508"/>
                </a:lnTo>
                <a:lnTo>
                  <a:pt x="103125" y="253237"/>
                </a:lnTo>
                <a:lnTo>
                  <a:pt x="112520" y="243836"/>
                </a:lnTo>
                <a:lnTo>
                  <a:pt x="121921" y="234441"/>
                </a:lnTo>
                <a:lnTo>
                  <a:pt x="131316" y="215645"/>
                </a:lnTo>
                <a:lnTo>
                  <a:pt x="140717" y="206245"/>
                </a:lnTo>
                <a:lnTo>
                  <a:pt x="140717" y="18744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96" name="Freeform 10696"/>
          <p:cNvSpPr/>
          <p:nvPr/>
        </p:nvSpPr>
        <p:spPr>
          <a:xfrm rot="-5400000" flipH="0" flipV="0">
            <a:off x="17543550" y="11999735"/>
            <a:ext cx="89923" cy="64000"/>
          </a:xfrm>
          <a:custGeom>
            <a:pathLst>
              <a:path w="553337" h="393824">
                <a:moveTo>
                  <a:pt x="553337" y="281304"/>
                </a:moveTo>
                <a:lnTo>
                  <a:pt x="553337" y="149982"/>
                </a:lnTo>
                <a:lnTo>
                  <a:pt x="543936" y="140587"/>
                </a:lnTo>
                <a:lnTo>
                  <a:pt x="525140" y="131186"/>
                </a:lnTo>
                <a:lnTo>
                  <a:pt x="515745" y="140587"/>
                </a:lnTo>
                <a:lnTo>
                  <a:pt x="506344" y="149982"/>
                </a:lnTo>
                <a:lnTo>
                  <a:pt x="497074" y="159383"/>
                </a:lnTo>
                <a:lnTo>
                  <a:pt x="497074" y="300100"/>
                </a:lnTo>
                <a:lnTo>
                  <a:pt x="487679" y="309495"/>
                </a:lnTo>
                <a:lnTo>
                  <a:pt x="478278" y="318766"/>
                </a:lnTo>
                <a:lnTo>
                  <a:pt x="468883" y="328166"/>
                </a:lnTo>
                <a:lnTo>
                  <a:pt x="459482" y="337561"/>
                </a:lnTo>
                <a:lnTo>
                  <a:pt x="431416" y="337561"/>
                </a:lnTo>
                <a:lnTo>
                  <a:pt x="412620" y="328166"/>
                </a:lnTo>
                <a:lnTo>
                  <a:pt x="403225" y="328166"/>
                </a:lnTo>
                <a:lnTo>
                  <a:pt x="384429" y="318766"/>
                </a:lnTo>
                <a:lnTo>
                  <a:pt x="375028" y="309495"/>
                </a:lnTo>
                <a:lnTo>
                  <a:pt x="365758" y="300100"/>
                </a:lnTo>
                <a:lnTo>
                  <a:pt x="346962" y="281304"/>
                </a:lnTo>
                <a:lnTo>
                  <a:pt x="346962" y="271903"/>
                </a:lnTo>
                <a:lnTo>
                  <a:pt x="337561" y="253238"/>
                </a:lnTo>
                <a:lnTo>
                  <a:pt x="337561" y="243837"/>
                </a:lnTo>
                <a:lnTo>
                  <a:pt x="328166" y="225041"/>
                </a:lnTo>
                <a:lnTo>
                  <a:pt x="328166" y="140587"/>
                </a:lnTo>
                <a:lnTo>
                  <a:pt x="318765" y="131186"/>
                </a:lnTo>
                <a:lnTo>
                  <a:pt x="290699" y="131186"/>
                </a:lnTo>
                <a:lnTo>
                  <a:pt x="281304" y="140587"/>
                </a:lnTo>
                <a:lnTo>
                  <a:pt x="281304" y="215646"/>
                </a:lnTo>
                <a:lnTo>
                  <a:pt x="271903" y="234442"/>
                </a:lnTo>
                <a:lnTo>
                  <a:pt x="271903" y="253238"/>
                </a:lnTo>
                <a:lnTo>
                  <a:pt x="262632" y="262508"/>
                </a:lnTo>
                <a:lnTo>
                  <a:pt x="253237" y="271903"/>
                </a:lnTo>
                <a:lnTo>
                  <a:pt x="243836" y="271903"/>
                </a:lnTo>
                <a:lnTo>
                  <a:pt x="225041" y="281304"/>
                </a:lnTo>
                <a:lnTo>
                  <a:pt x="215646" y="271903"/>
                </a:lnTo>
                <a:lnTo>
                  <a:pt x="196974" y="271903"/>
                </a:lnTo>
                <a:lnTo>
                  <a:pt x="140711" y="262508"/>
                </a:lnTo>
                <a:lnTo>
                  <a:pt x="131316" y="253238"/>
                </a:lnTo>
                <a:lnTo>
                  <a:pt x="121915" y="253238"/>
                </a:lnTo>
                <a:lnTo>
                  <a:pt x="103119" y="243837"/>
                </a:lnTo>
                <a:lnTo>
                  <a:pt x="93724" y="234442"/>
                </a:lnTo>
                <a:lnTo>
                  <a:pt x="84324" y="215646"/>
                </a:lnTo>
                <a:lnTo>
                  <a:pt x="75053" y="215646"/>
                </a:lnTo>
                <a:lnTo>
                  <a:pt x="65658" y="196850"/>
                </a:lnTo>
                <a:lnTo>
                  <a:pt x="56257" y="178179"/>
                </a:lnTo>
                <a:lnTo>
                  <a:pt x="56257" y="9395"/>
                </a:lnTo>
                <a:lnTo>
                  <a:pt x="46862" y="0"/>
                </a:lnTo>
                <a:lnTo>
                  <a:pt x="9395" y="0"/>
                </a:lnTo>
                <a:lnTo>
                  <a:pt x="0" y="9395"/>
                </a:lnTo>
                <a:lnTo>
                  <a:pt x="0" y="168778"/>
                </a:lnTo>
                <a:lnTo>
                  <a:pt x="9395" y="187449"/>
                </a:lnTo>
                <a:lnTo>
                  <a:pt x="9395" y="206245"/>
                </a:lnTo>
                <a:lnTo>
                  <a:pt x="18796" y="215646"/>
                </a:lnTo>
                <a:lnTo>
                  <a:pt x="18796" y="234442"/>
                </a:lnTo>
                <a:lnTo>
                  <a:pt x="28066" y="243837"/>
                </a:lnTo>
                <a:lnTo>
                  <a:pt x="37461" y="253238"/>
                </a:lnTo>
                <a:lnTo>
                  <a:pt x="46862" y="271903"/>
                </a:lnTo>
                <a:lnTo>
                  <a:pt x="56257" y="281304"/>
                </a:lnTo>
                <a:lnTo>
                  <a:pt x="75053" y="290699"/>
                </a:lnTo>
                <a:lnTo>
                  <a:pt x="84324" y="300100"/>
                </a:lnTo>
                <a:lnTo>
                  <a:pt x="103119" y="300100"/>
                </a:lnTo>
                <a:lnTo>
                  <a:pt x="121915" y="309495"/>
                </a:lnTo>
                <a:lnTo>
                  <a:pt x="140711" y="318766"/>
                </a:lnTo>
                <a:lnTo>
                  <a:pt x="196974" y="328166"/>
                </a:lnTo>
                <a:lnTo>
                  <a:pt x="206375" y="337561"/>
                </a:lnTo>
                <a:lnTo>
                  <a:pt x="234441" y="337561"/>
                </a:lnTo>
                <a:lnTo>
                  <a:pt x="253237" y="328166"/>
                </a:lnTo>
                <a:lnTo>
                  <a:pt x="271903" y="328166"/>
                </a:lnTo>
                <a:lnTo>
                  <a:pt x="281304" y="318766"/>
                </a:lnTo>
                <a:lnTo>
                  <a:pt x="290699" y="309495"/>
                </a:lnTo>
                <a:lnTo>
                  <a:pt x="300099" y="300100"/>
                </a:lnTo>
                <a:lnTo>
                  <a:pt x="309494" y="318766"/>
                </a:lnTo>
                <a:lnTo>
                  <a:pt x="318765" y="328166"/>
                </a:lnTo>
                <a:lnTo>
                  <a:pt x="328166" y="337561"/>
                </a:lnTo>
                <a:lnTo>
                  <a:pt x="337561" y="356357"/>
                </a:lnTo>
                <a:lnTo>
                  <a:pt x="346962" y="365758"/>
                </a:lnTo>
                <a:lnTo>
                  <a:pt x="365758" y="365758"/>
                </a:lnTo>
                <a:lnTo>
                  <a:pt x="375028" y="375029"/>
                </a:lnTo>
                <a:lnTo>
                  <a:pt x="393824" y="384424"/>
                </a:lnTo>
                <a:lnTo>
                  <a:pt x="412620" y="393824"/>
                </a:lnTo>
                <a:lnTo>
                  <a:pt x="459482" y="393824"/>
                </a:lnTo>
                <a:lnTo>
                  <a:pt x="478278" y="384424"/>
                </a:lnTo>
                <a:lnTo>
                  <a:pt x="497074" y="375029"/>
                </a:lnTo>
                <a:lnTo>
                  <a:pt x="515745" y="365758"/>
                </a:lnTo>
                <a:lnTo>
                  <a:pt x="525140" y="356357"/>
                </a:lnTo>
                <a:lnTo>
                  <a:pt x="534541" y="346962"/>
                </a:lnTo>
                <a:lnTo>
                  <a:pt x="543936" y="328166"/>
                </a:lnTo>
                <a:lnTo>
                  <a:pt x="553337" y="318766"/>
                </a:lnTo>
                <a:lnTo>
                  <a:pt x="553337" y="3001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97" name="Freeform 10697"/>
          <p:cNvSpPr/>
          <p:nvPr/>
        </p:nvSpPr>
        <p:spPr>
          <a:xfrm rot="-5400000" flipH="0" flipV="0">
            <a:off x="17606798" y="12017268"/>
            <a:ext cx="82286" cy="36571"/>
          </a:xfrm>
          <a:custGeom>
            <a:pathLst>
              <a:path w="506344" h="225040">
                <a:moveTo>
                  <a:pt x="506344" y="131316"/>
                </a:moveTo>
                <a:lnTo>
                  <a:pt x="497074" y="121915"/>
                </a:lnTo>
                <a:lnTo>
                  <a:pt x="478278" y="103119"/>
                </a:lnTo>
                <a:lnTo>
                  <a:pt x="468883" y="93848"/>
                </a:lnTo>
                <a:lnTo>
                  <a:pt x="450087" y="84453"/>
                </a:lnTo>
                <a:lnTo>
                  <a:pt x="431416" y="75053"/>
                </a:lnTo>
                <a:lnTo>
                  <a:pt x="412620" y="65658"/>
                </a:lnTo>
                <a:lnTo>
                  <a:pt x="393824" y="56257"/>
                </a:lnTo>
                <a:lnTo>
                  <a:pt x="375028" y="56257"/>
                </a:lnTo>
                <a:lnTo>
                  <a:pt x="356357" y="46862"/>
                </a:lnTo>
                <a:lnTo>
                  <a:pt x="346962" y="37591"/>
                </a:lnTo>
                <a:lnTo>
                  <a:pt x="328166" y="28066"/>
                </a:lnTo>
                <a:lnTo>
                  <a:pt x="309494" y="28066"/>
                </a:lnTo>
                <a:lnTo>
                  <a:pt x="290699" y="18795"/>
                </a:lnTo>
                <a:lnTo>
                  <a:pt x="271903" y="18795"/>
                </a:lnTo>
                <a:lnTo>
                  <a:pt x="262632" y="9395"/>
                </a:lnTo>
                <a:lnTo>
                  <a:pt x="225041" y="9395"/>
                </a:lnTo>
                <a:lnTo>
                  <a:pt x="215646" y="0"/>
                </a:lnTo>
                <a:lnTo>
                  <a:pt x="75053" y="0"/>
                </a:lnTo>
                <a:lnTo>
                  <a:pt x="65658" y="9395"/>
                </a:lnTo>
                <a:lnTo>
                  <a:pt x="46862" y="9395"/>
                </a:lnTo>
                <a:lnTo>
                  <a:pt x="37461" y="18795"/>
                </a:lnTo>
                <a:lnTo>
                  <a:pt x="28066" y="28066"/>
                </a:lnTo>
                <a:lnTo>
                  <a:pt x="18796" y="37591"/>
                </a:lnTo>
                <a:lnTo>
                  <a:pt x="9395" y="46862"/>
                </a:lnTo>
                <a:lnTo>
                  <a:pt x="0" y="56257"/>
                </a:lnTo>
                <a:lnTo>
                  <a:pt x="0" y="121915"/>
                </a:lnTo>
                <a:lnTo>
                  <a:pt x="9395" y="131316"/>
                </a:lnTo>
                <a:lnTo>
                  <a:pt x="9395" y="150111"/>
                </a:lnTo>
                <a:lnTo>
                  <a:pt x="18796" y="159382"/>
                </a:lnTo>
                <a:lnTo>
                  <a:pt x="28066" y="168783"/>
                </a:lnTo>
                <a:lnTo>
                  <a:pt x="37461" y="187579"/>
                </a:lnTo>
                <a:lnTo>
                  <a:pt x="46862" y="196974"/>
                </a:lnTo>
                <a:lnTo>
                  <a:pt x="56257" y="103119"/>
                </a:lnTo>
                <a:lnTo>
                  <a:pt x="56257" y="93848"/>
                </a:lnTo>
                <a:lnTo>
                  <a:pt x="65658" y="75053"/>
                </a:lnTo>
                <a:lnTo>
                  <a:pt x="65658" y="65658"/>
                </a:lnTo>
                <a:lnTo>
                  <a:pt x="84324" y="65658"/>
                </a:lnTo>
                <a:lnTo>
                  <a:pt x="93724" y="56257"/>
                </a:lnTo>
                <a:lnTo>
                  <a:pt x="206375" y="56257"/>
                </a:lnTo>
                <a:lnTo>
                  <a:pt x="215646" y="65658"/>
                </a:lnTo>
                <a:lnTo>
                  <a:pt x="234441" y="65658"/>
                </a:lnTo>
                <a:lnTo>
                  <a:pt x="253237" y="75053"/>
                </a:lnTo>
                <a:lnTo>
                  <a:pt x="281304" y="75053"/>
                </a:lnTo>
                <a:lnTo>
                  <a:pt x="290699" y="84453"/>
                </a:lnTo>
                <a:lnTo>
                  <a:pt x="309494" y="84453"/>
                </a:lnTo>
                <a:lnTo>
                  <a:pt x="318765" y="93848"/>
                </a:lnTo>
                <a:lnTo>
                  <a:pt x="337561" y="93848"/>
                </a:lnTo>
                <a:lnTo>
                  <a:pt x="356357" y="103119"/>
                </a:lnTo>
                <a:lnTo>
                  <a:pt x="375028" y="112520"/>
                </a:lnTo>
                <a:lnTo>
                  <a:pt x="393824" y="121915"/>
                </a:lnTo>
                <a:lnTo>
                  <a:pt x="412620" y="131316"/>
                </a:lnTo>
                <a:lnTo>
                  <a:pt x="431416" y="140711"/>
                </a:lnTo>
                <a:lnTo>
                  <a:pt x="440816" y="150111"/>
                </a:lnTo>
                <a:lnTo>
                  <a:pt x="459482" y="159382"/>
                </a:lnTo>
                <a:lnTo>
                  <a:pt x="468883" y="168783"/>
                </a:lnTo>
                <a:lnTo>
                  <a:pt x="478278" y="178178"/>
                </a:lnTo>
                <a:lnTo>
                  <a:pt x="487679" y="187579"/>
                </a:lnTo>
                <a:lnTo>
                  <a:pt x="497074" y="206375"/>
                </a:lnTo>
                <a:lnTo>
                  <a:pt x="497074" y="22504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98" name="Freeform 10698"/>
          <p:cNvSpPr/>
          <p:nvPr/>
        </p:nvSpPr>
        <p:spPr>
          <a:xfrm rot="-5400000" flipH="0" flipV="0">
            <a:off x="17623556" y="12009631"/>
            <a:ext cx="82307" cy="36592"/>
          </a:xfrm>
          <a:custGeom>
            <a:pathLst>
              <a:path w="506475" h="225171">
                <a:moveTo>
                  <a:pt x="506475" y="131322"/>
                </a:moveTo>
                <a:lnTo>
                  <a:pt x="506475" y="103256"/>
                </a:lnTo>
                <a:lnTo>
                  <a:pt x="497074" y="84460"/>
                </a:lnTo>
                <a:lnTo>
                  <a:pt x="497074" y="75059"/>
                </a:lnTo>
                <a:lnTo>
                  <a:pt x="487679" y="65664"/>
                </a:lnTo>
                <a:lnTo>
                  <a:pt x="478278" y="46992"/>
                </a:lnTo>
                <a:lnTo>
                  <a:pt x="468883" y="37592"/>
                </a:lnTo>
                <a:lnTo>
                  <a:pt x="459482" y="28197"/>
                </a:lnTo>
                <a:lnTo>
                  <a:pt x="450212" y="121921"/>
                </a:lnTo>
                <a:lnTo>
                  <a:pt x="450212" y="140717"/>
                </a:lnTo>
                <a:lnTo>
                  <a:pt x="440817" y="150118"/>
                </a:lnTo>
                <a:lnTo>
                  <a:pt x="422021" y="159513"/>
                </a:lnTo>
                <a:lnTo>
                  <a:pt x="412620" y="159513"/>
                </a:lnTo>
                <a:lnTo>
                  <a:pt x="393954" y="168784"/>
                </a:lnTo>
                <a:lnTo>
                  <a:pt x="318896" y="168784"/>
                </a:lnTo>
                <a:lnTo>
                  <a:pt x="309495" y="159513"/>
                </a:lnTo>
                <a:lnTo>
                  <a:pt x="271903" y="159513"/>
                </a:lnTo>
                <a:lnTo>
                  <a:pt x="253237" y="150118"/>
                </a:lnTo>
                <a:lnTo>
                  <a:pt x="234442" y="140717"/>
                </a:lnTo>
                <a:lnTo>
                  <a:pt x="206375" y="140717"/>
                </a:lnTo>
                <a:lnTo>
                  <a:pt x="187579" y="131322"/>
                </a:lnTo>
                <a:lnTo>
                  <a:pt x="168784" y="121921"/>
                </a:lnTo>
                <a:lnTo>
                  <a:pt x="150112" y="121921"/>
                </a:lnTo>
                <a:lnTo>
                  <a:pt x="131316" y="112526"/>
                </a:lnTo>
                <a:lnTo>
                  <a:pt x="121921" y="103256"/>
                </a:lnTo>
                <a:lnTo>
                  <a:pt x="93849" y="93855"/>
                </a:lnTo>
                <a:lnTo>
                  <a:pt x="75053" y="84460"/>
                </a:lnTo>
                <a:lnTo>
                  <a:pt x="65658" y="75059"/>
                </a:lnTo>
                <a:lnTo>
                  <a:pt x="46862" y="56263"/>
                </a:lnTo>
                <a:lnTo>
                  <a:pt x="37462" y="46992"/>
                </a:lnTo>
                <a:lnTo>
                  <a:pt x="28191" y="37592"/>
                </a:lnTo>
                <a:lnTo>
                  <a:pt x="18796" y="28197"/>
                </a:lnTo>
                <a:lnTo>
                  <a:pt x="9395" y="18796"/>
                </a:lnTo>
                <a:lnTo>
                  <a:pt x="9395" y="0"/>
                </a:lnTo>
                <a:lnTo>
                  <a:pt x="0" y="93855"/>
                </a:lnTo>
                <a:lnTo>
                  <a:pt x="9395" y="103256"/>
                </a:lnTo>
                <a:lnTo>
                  <a:pt x="28191" y="112526"/>
                </a:lnTo>
                <a:lnTo>
                  <a:pt x="37462" y="121921"/>
                </a:lnTo>
                <a:lnTo>
                  <a:pt x="56257" y="131322"/>
                </a:lnTo>
                <a:lnTo>
                  <a:pt x="75053" y="140717"/>
                </a:lnTo>
                <a:lnTo>
                  <a:pt x="93849" y="150118"/>
                </a:lnTo>
                <a:lnTo>
                  <a:pt x="112521" y="159513"/>
                </a:lnTo>
                <a:lnTo>
                  <a:pt x="131316" y="168784"/>
                </a:lnTo>
                <a:lnTo>
                  <a:pt x="150112" y="178184"/>
                </a:lnTo>
                <a:lnTo>
                  <a:pt x="159513" y="178184"/>
                </a:lnTo>
                <a:lnTo>
                  <a:pt x="178179" y="187579"/>
                </a:lnTo>
                <a:lnTo>
                  <a:pt x="196974" y="196980"/>
                </a:lnTo>
                <a:lnTo>
                  <a:pt x="215770" y="196980"/>
                </a:lnTo>
                <a:lnTo>
                  <a:pt x="234442" y="206375"/>
                </a:lnTo>
                <a:lnTo>
                  <a:pt x="243837" y="206375"/>
                </a:lnTo>
                <a:lnTo>
                  <a:pt x="262632" y="215776"/>
                </a:lnTo>
                <a:lnTo>
                  <a:pt x="309495" y="215776"/>
                </a:lnTo>
                <a:lnTo>
                  <a:pt x="328166" y="225171"/>
                </a:lnTo>
                <a:lnTo>
                  <a:pt x="412620" y="225171"/>
                </a:lnTo>
                <a:lnTo>
                  <a:pt x="431416" y="215776"/>
                </a:lnTo>
                <a:lnTo>
                  <a:pt x="450212" y="215776"/>
                </a:lnTo>
                <a:lnTo>
                  <a:pt x="459482" y="206375"/>
                </a:lnTo>
                <a:lnTo>
                  <a:pt x="468883" y="196980"/>
                </a:lnTo>
                <a:lnTo>
                  <a:pt x="487679" y="196980"/>
                </a:lnTo>
                <a:lnTo>
                  <a:pt x="487679" y="187579"/>
                </a:lnTo>
                <a:lnTo>
                  <a:pt x="497074" y="168784"/>
                </a:lnTo>
                <a:lnTo>
                  <a:pt x="506475" y="159513"/>
                </a:lnTo>
                <a:lnTo>
                  <a:pt x="506475" y="15011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699" name="Freeform 10699"/>
          <p:cNvSpPr/>
          <p:nvPr/>
        </p:nvSpPr>
        <p:spPr>
          <a:xfrm rot="-5400000" flipH="0" flipV="0">
            <a:off x="16959861" y="8253754"/>
            <a:ext cx="80759" cy="64001"/>
          </a:xfrm>
          <a:custGeom>
            <a:pathLst>
              <a:path w="496949" h="393830">
                <a:moveTo>
                  <a:pt x="496949" y="375158"/>
                </a:moveTo>
                <a:lnTo>
                  <a:pt x="496949" y="271909"/>
                </a:lnTo>
                <a:lnTo>
                  <a:pt x="496949" y="300100"/>
                </a:lnTo>
                <a:lnTo>
                  <a:pt x="487548" y="309500"/>
                </a:lnTo>
                <a:lnTo>
                  <a:pt x="478278" y="328166"/>
                </a:lnTo>
                <a:lnTo>
                  <a:pt x="468883" y="328166"/>
                </a:lnTo>
                <a:lnTo>
                  <a:pt x="459482" y="337567"/>
                </a:lnTo>
                <a:lnTo>
                  <a:pt x="412620" y="337567"/>
                </a:lnTo>
                <a:lnTo>
                  <a:pt x="403225" y="328166"/>
                </a:lnTo>
                <a:lnTo>
                  <a:pt x="384429" y="318895"/>
                </a:lnTo>
                <a:lnTo>
                  <a:pt x="375028" y="300100"/>
                </a:lnTo>
                <a:lnTo>
                  <a:pt x="46862" y="9401"/>
                </a:lnTo>
                <a:lnTo>
                  <a:pt x="28066" y="0"/>
                </a:lnTo>
                <a:lnTo>
                  <a:pt x="9270" y="0"/>
                </a:lnTo>
                <a:lnTo>
                  <a:pt x="0" y="9401"/>
                </a:lnTo>
                <a:lnTo>
                  <a:pt x="0" y="271909"/>
                </a:lnTo>
                <a:lnTo>
                  <a:pt x="9270" y="281304"/>
                </a:lnTo>
                <a:lnTo>
                  <a:pt x="46862" y="281304"/>
                </a:lnTo>
                <a:lnTo>
                  <a:pt x="56257" y="271909"/>
                </a:lnTo>
                <a:lnTo>
                  <a:pt x="56257" y="93725"/>
                </a:lnTo>
                <a:lnTo>
                  <a:pt x="337561" y="346962"/>
                </a:lnTo>
                <a:lnTo>
                  <a:pt x="356362" y="365758"/>
                </a:lnTo>
                <a:lnTo>
                  <a:pt x="365757" y="375158"/>
                </a:lnTo>
                <a:lnTo>
                  <a:pt x="384429" y="375158"/>
                </a:lnTo>
                <a:lnTo>
                  <a:pt x="403225" y="384429"/>
                </a:lnTo>
                <a:lnTo>
                  <a:pt x="412620" y="393830"/>
                </a:lnTo>
                <a:lnTo>
                  <a:pt x="468883" y="393830"/>
                </a:lnTo>
                <a:lnTo>
                  <a:pt x="487548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00" name="Freeform 10700"/>
          <p:cNvSpPr/>
          <p:nvPr/>
        </p:nvSpPr>
        <p:spPr>
          <a:xfrm rot="-5400000" flipH="0" flipV="0">
            <a:off x="16996441" y="8226315"/>
            <a:ext cx="22847" cy="42681"/>
          </a:xfrm>
          <a:custGeom>
            <a:pathLst>
              <a:path w="140592" h="262638">
                <a:moveTo>
                  <a:pt x="140592" y="168784"/>
                </a:moveTo>
                <a:lnTo>
                  <a:pt x="140592" y="140717"/>
                </a:lnTo>
                <a:lnTo>
                  <a:pt x="131192" y="121922"/>
                </a:lnTo>
                <a:lnTo>
                  <a:pt x="131192" y="103256"/>
                </a:lnTo>
                <a:lnTo>
                  <a:pt x="121921" y="93855"/>
                </a:lnTo>
                <a:lnTo>
                  <a:pt x="112520" y="75059"/>
                </a:lnTo>
                <a:lnTo>
                  <a:pt x="112520" y="65664"/>
                </a:lnTo>
                <a:lnTo>
                  <a:pt x="103125" y="56263"/>
                </a:lnTo>
                <a:lnTo>
                  <a:pt x="93724" y="46993"/>
                </a:lnTo>
                <a:lnTo>
                  <a:pt x="74928" y="28197"/>
                </a:lnTo>
                <a:lnTo>
                  <a:pt x="65658" y="18796"/>
                </a:lnTo>
                <a:lnTo>
                  <a:pt x="46862" y="9401"/>
                </a:lnTo>
                <a:lnTo>
                  <a:pt x="46862" y="0"/>
                </a:lnTo>
                <a:lnTo>
                  <a:pt x="28066" y="0"/>
                </a:lnTo>
                <a:lnTo>
                  <a:pt x="9400" y="9401"/>
                </a:lnTo>
                <a:lnTo>
                  <a:pt x="0" y="28197"/>
                </a:lnTo>
                <a:lnTo>
                  <a:pt x="0" y="37592"/>
                </a:lnTo>
                <a:lnTo>
                  <a:pt x="9400" y="46993"/>
                </a:lnTo>
                <a:lnTo>
                  <a:pt x="28066" y="56263"/>
                </a:lnTo>
                <a:lnTo>
                  <a:pt x="37467" y="65664"/>
                </a:lnTo>
                <a:lnTo>
                  <a:pt x="46862" y="84460"/>
                </a:lnTo>
                <a:lnTo>
                  <a:pt x="65658" y="103256"/>
                </a:lnTo>
                <a:lnTo>
                  <a:pt x="74928" y="112527"/>
                </a:lnTo>
                <a:lnTo>
                  <a:pt x="84329" y="131322"/>
                </a:lnTo>
                <a:lnTo>
                  <a:pt x="84329" y="262638"/>
                </a:lnTo>
                <a:lnTo>
                  <a:pt x="103125" y="253238"/>
                </a:lnTo>
                <a:lnTo>
                  <a:pt x="112520" y="243843"/>
                </a:lnTo>
                <a:lnTo>
                  <a:pt x="121921" y="234442"/>
                </a:lnTo>
                <a:lnTo>
                  <a:pt x="131192" y="215646"/>
                </a:lnTo>
                <a:lnTo>
                  <a:pt x="140592" y="206375"/>
                </a:lnTo>
                <a:lnTo>
                  <a:pt x="140592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01" name="Freeform 10701"/>
          <p:cNvSpPr/>
          <p:nvPr/>
        </p:nvSpPr>
        <p:spPr>
          <a:xfrm rot="-5400000" flipH="0" flipV="0">
            <a:off x="17088637" y="8256035"/>
            <a:ext cx="89903" cy="50296"/>
          </a:xfrm>
          <a:custGeom>
            <a:pathLst>
              <a:path w="553212" h="309495">
                <a:moveTo>
                  <a:pt x="553212" y="281428"/>
                </a:moveTo>
                <a:lnTo>
                  <a:pt x="553212" y="37592"/>
                </a:lnTo>
                <a:lnTo>
                  <a:pt x="543812" y="28191"/>
                </a:lnTo>
                <a:lnTo>
                  <a:pt x="525140" y="18796"/>
                </a:lnTo>
                <a:lnTo>
                  <a:pt x="515745" y="28191"/>
                </a:lnTo>
                <a:lnTo>
                  <a:pt x="506344" y="37592"/>
                </a:lnTo>
                <a:lnTo>
                  <a:pt x="496949" y="46987"/>
                </a:lnTo>
                <a:lnTo>
                  <a:pt x="496949" y="234566"/>
                </a:lnTo>
                <a:lnTo>
                  <a:pt x="299969" y="140717"/>
                </a:lnTo>
                <a:lnTo>
                  <a:pt x="299969" y="84454"/>
                </a:lnTo>
                <a:lnTo>
                  <a:pt x="290698" y="75053"/>
                </a:lnTo>
                <a:lnTo>
                  <a:pt x="281303" y="65658"/>
                </a:lnTo>
                <a:lnTo>
                  <a:pt x="262508" y="75053"/>
                </a:lnTo>
                <a:lnTo>
                  <a:pt x="253107" y="84454"/>
                </a:lnTo>
                <a:lnTo>
                  <a:pt x="253107" y="112520"/>
                </a:lnTo>
                <a:lnTo>
                  <a:pt x="37461" y="9395"/>
                </a:lnTo>
                <a:lnTo>
                  <a:pt x="37461" y="0"/>
                </a:lnTo>
                <a:lnTo>
                  <a:pt x="18795" y="0"/>
                </a:lnTo>
                <a:lnTo>
                  <a:pt x="9270" y="9395"/>
                </a:lnTo>
                <a:lnTo>
                  <a:pt x="0" y="18796"/>
                </a:lnTo>
                <a:lnTo>
                  <a:pt x="0" y="46987"/>
                </a:lnTo>
                <a:lnTo>
                  <a:pt x="18795" y="56257"/>
                </a:lnTo>
                <a:lnTo>
                  <a:pt x="253107" y="168908"/>
                </a:lnTo>
                <a:lnTo>
                  <a:pt x="253107" y="225171"/>
                </a:lnTo>
                <a:lnTo>
                  <a:pt x="262508" y="234566"/>
                </a:lnTo>
                <a:lnTo>
                  <a:pt x="281303" y="243837"/>
                </a:lnTo>
                <a:lnTo>
                  <a:pt x="290698" y="234566"/>
                </a:lnTo>
                <a:lnTo>
                  <a:pt x="299969" y="225171"/>
                </a:lnTo>
                <a:lnTo>
                  <a:pt x="299969" y="196974"/>
                </a:lnTo>
                <a:lnTo>
                  <a:pt x="515745" y="300100"/>
                </a:lnTo>
                <a:lnTo>
                  <a:pt x="525140" y="309495"/>
                </a:lnTo>
                <a:lnTo>
                  <a:pt x="543812" y="300100"/>
                </a:lnTo>
                <a:lnTo>
                  <a:pt x="553212" y="2908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02" name="Freeform 10702"/>
          <p:cNvSpPr/>
          <p:nvPr/>
        </p:nvSpPr>
        <p:spPr>
          <a:xfrm rot="-5400000" flipH="0" flipV="0">
            <a:off x="17140463" y="8266705"/>
            <a:ext cx="82286" cy="36572"/>
          </a:xfrm>
          <a:custGeom>
            <a:pathLst>
              <a:path w="506344" h="225047">
                <a:moveTo>
                  <a:pt x="506344" y="131316"/>
                </a:moveTo>
                <a:lnTo>
                  <a:pt x="496949" y="121921"/>
                </a:lnTo>
                <a:lnTo>
                  <a:pt x="478278" y="103126"/>
                </a:lnTo>
                <a:lnTo>
                  <a:pt x="468883" y="93725"/>
                </a:lnTo>
                <a:lnTo>
                  <a:pt x="450087" y="84330"/>
                </a:lnTo>
                <a:lnTo>
                  <a:pt x="431291" y="75059"/>
                </a:lnTo>
                <a:lnTo>
                  <a:pt x="412620" y="65534"/>
                </a:lnTo>
                <a:lnTo>
                  <a:pt x="393824" y="56263"/>
                </a:lnTo>
                <a:lnTo>
                  <a:pt x="375028" y="56263"/>
                </a:lnTo>
                <a:lnTo>
                  <a:pt x="356362" y="46863"/>
                </a:lnTo>
                <a:lnTo>
                  <a:pt x="346962" y="37468"/>
                </a:lnTo>
                <a:lnTo>
                  <a:pt x="328166" y="28067"/>
                </a:lnTo>
                <a:lnTo>
                  <a:pt x="309494" y="28067"/>
                </a:lnTo>
                <a:lnTo>
                  <a:pt x="290698" y="18672"/>
                </a:lnTo>
                <a:lnTo>
                  <a:pt x="271903" y="18672"/>
                </a:lnTo>
                <a:lnTo>
                  <a:pt x="262508" y="9271"/>
                </a:lnTo>
                <a:lnTo>
                  <a:pt x="225040" y="9271"/>
                </a:lnTo>
                <a:lnTo>
                  <a:pt x="215645" y="0"/>
                </a:lnTo>
                <a:lnTo>
                  <a:pt x="75053" y="0"/>
                </a:lnTo>
                <a:lnTo>
                  <a:pt x="65658" y="9271"/>
                </a:lnTo>
                <a:lnTo>
                  <a:pt x="46862" y="9271"/>
                </a:lnTo>
                <a:lnTo>
                  <a:pt x="37461" y="18672"/>
                </a:lnTo>
                <a:lnTo>
                  <a:pt x="28066" y="28067"/>
                </a:lnTo>
                <a:lnTo>
                  <a:pt x="18795" y="37468"/>
                </a:lnTo>
                <a:lnTo>
                  <a:pt x="9270" y="46863"/>
                </a:lnTo>
                <a:lnTo>
                  <a:pt x="0" y="56263"/>
                </a:lnTo>
                <a:lnTo>
                  <a:pt x="0" y="121921"/>
                </a:lnTo>
                <a:lnTo>
                  <a:pt x="9270" y="131316"/>
                </a:lnTo>
                <a:lnTo>
                  <a:pt x="9270" y="149988"/>
                </a:lnTo>
                <a:lnTo>
                  <a:pt x="18795" y="159383"/>
                </a:lnTo>
                <a:lnTo>
                  <a:pt x="28066" y="168784"/>
                </a:lnTo>
                <a:lnTo>
                  <a:pt x="37461" y="187579"/>
                </a:lnTo>
                <a:lnTo>
                  <a:pt x="46862" y="196850"/>
                </a:lnTo>
                <a:lnTo>
                  <a:pt x="56257" y="103126"/>
                </a:lnTo>
                <a:lnTo>
                  <a:pt x="56257" y="93725"/>
                </a:lnTo>
                <a:lnTo>
                  <a:pt x="65658" y="75059"/>
                </a:lnTo>
                <a:lnTo>
                  <a:pt x="65658" y="65534"/>
                </a:lnTo>
                <a:lnTo>
                  <a:pt x="84323" y="65534"/>
                </a:lnTo>
                <a:lnTo>
                  <a:pt x="93724" y="56263"/>
                </a:lnTo>
                <a:lnTo>
                  <a:pt x="206245" y="56263"/>
                </a:lnTo>
                <a:lnTo>
                  <a:pt x="215645" y="65534"/>
                </a:lnTo>
                <a:lnTo>
                  <a:pt x="234441" y="65534"/>
                </a:lnTo>
                <a:lnTo>
                  <a:pt x="253107" y="75059"/>
                </a:lnTo>
                <a:lnTo>
                  <a:pt x="281303" y="75059"/>
                </a:lnTo>
                <a:lnTo>
                  <a:pt x="290698" y="84330"/>
                </a:lnTo>
                <a:lnTo>
                  <a:pt x="309494" y="84330"/>
                </a:lnTo>
                <a:lnTo>
                  <a:pt x="318895" y="93725"/>
                </a:lnTo>
                <a:lnTo>
                  <a:pt x="337561" y="93725"/>
                </a:lnTo>
                <a:lnTo>
                  <a:pt x="356362" y="103126"/>
                </a:lnTo>
                <a:lnTo>
                  <a:pt x="375028" y="112521"/>
                </a:lnTo>
                <a:lnTo>
                  <a:pt x="393824" y="121921"/>
                </a:lnTo>
                <a:lnTo>
                  <a:pt x="412620" y="131316"/>
                </a:lnTo>
                <a:lnTo>
                  <a:pt x="431291" y="140587"/>
                </a:lnTo>
                <a:lnTo>
                  <a:pt x="440686" y="149988"/>
                </a:lnTo>
                <a:lnTo>
                  <a:pt x="459482" y="159383"/>
                </a:lnTo>
                <a:lnTo>
                  <a:pt x="468883" y="168784"/>
                </a:lnTo>
                <a:lnTo>
                  <a:pt x="478278" y="178179"/>
                </a:lnTo>
                <a:lnTo>
                  <a:pt x="487548" y="187579"/>
                </a:lnTo>
                <a:lnTo>
                  <a:pt x="496949" y="206251"/>
                </a:lnTo>
                <a:lnTo>
                  <a:pt x="496949" y="22504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03" name="Freeform 10703"/>
          <p:cNvSpPr/>
          <p:nvPr/>
        </p:nvSpPr>
        <p:spPr>
          <a:xfrm rot="-5400000" flipH="0" flipV="0">
            <a:off x="17157221" y="8259090"/>
            <a:ext cx="82287" cy="36571"/>
          </a:xfrm>
          <a:custGeom>
            <a:pathLst>
              <a:path w="506350" h="225040">
                <a:moveTo>
                  <a:pt x="506350" y="131316"/>
                </a:moveTo>
                <a:lnTo>
                  <a:pt x="506350" y="103125"/>
                </a:lnTo>
                <a:lnTo>
                  <a:pt x="496950" y="84453"/>
                </a:lnTo>
                <a:lnTo>
                  <a:pt x="496950" y="75053"/>
                </a:lnTo>
                <a:lnTo>
                  <a:pt x="487679" y="65658"/>
                </a:lnTo>
                <a:lnTo>
                  <a:pt x="478278" y="46862"/>
                </a:lnTo>
                <a:lnTo>
                  <a:pt x="468883" y="37461"/>
                </a:lnTo>
                <a:lnTo>
                  <a:pt x="459482" y="28190"/>
                </a:lnTo>
                <a:lnTo>
                  <a:pt x="450087" y="121921"/>
                </a:lnTo>
                <a:lnTo>
                  <a:pt x="450087" y="140717"/>
                </a:lnTo>
                <a:lnTo>
                  <a:pt x="440686" y="149987"/>
                </a:lnTo>
                <a:lnTo>
                  <a:pt x="422021" y="159382"/>
                </a:lnTo>
                <a:lnTo>
                  <a:pt x="412620" y="159382"/>
                </a:lnTo>
                <a:lnTo>
                  <a:pt x="393824" y="168783"/>
                </a:lnTo>
                <a:lnTo>
                  <a:pt x="318895" y="168783"/>
                </a:lnTo>
                <a:lnTo>
                  <a:pt x="309500" y="159382"/>
                </a:lnTo>
                <a:lnTo>
                  <a:pt x="272033" y="159382"/>
                </a:lnTo>
                <a:lnTo>
                  <a:pt x="253107" y="149987"/>
                </a:lnTo>
                <a:lnTo>
                  <a:pt x="234441" y="140717"/>
                </a:lnTo>
                <a:lnTo>
                  <a:pt x="206245" y="140717"/>
                </a:lnTo>
                <a:lnTo>
                  <a:pt x="187579" y="131316"/>
                </a:lnTo>
                <a:lnTo>
                  <a:pt x="168783" y="121921"/>
                </a:lnTo>
                <a:lnTo>
                  <a:pt x="149988" y="121921"/>
                </a:lnTo>
                <a:lnTo>
                  <a:pt x="131316" y="112520"/>
                </a:lnTo>
                <a:lnTo>
                  <a:pt x="121921" y="103125"/>
                </a:lnTo>
                <a:lnTo>
                  <a:pt x="93725" y="93724"/>
                </a:lnTo>
                <a:lnTo>
                  <a:pt x="75053" y="84453"/>
                </a:lnTo>
                <a:lnTo>
                  <a:pt x="65658" y="75053"/>
                </a:lnTo>
                <a:lnTo>
                  <a:pt x="46862" y="56257"/>
                </a:lnTo>
                <a:lnTo>
                  <a:pt x="37461" y="46862"/>
                </a:lnTo>
                <a:lnTo>
                  <a:pt x="28191" y="37461"/>
                </a:lnTo>
                <a:lnTo>
                  <a:pt x="18796" y="28190"/>
                </a:lnTo>
                <a:lnTo>
                  <a:pt x="9395" y="18795"/>
                </a:lnTo>
                <a:lnTo>
                  <a:pt x="9395" y="0"/>
                </a:lnTo>
                <a:lnTo>
                  <a:pt x="0" y="93724"/>
                </a:lnTo>
                <a:lnTo>
                  <a:pt x="9395" y="103125"/>
                </a:lnTo>
                <a:lnTo>
                  <a:pt x="28191" y="112520"/>
                </a:lnTo>
                <a:lnTo>
                  <a:pt x="37461" y="121921"/>
                </a:lnTo>
                <a:lnTo>
                  <a:pt x="56257" y="131316"/>
                </a:lnTo>
                <a:lnTo>
                  <a:pt x="75053" y="140717"/>
                </a:lnTo>
                <a:lnTo>
                  <a:pt x="93725" y="149987"/>
                </a:lnTo>
                <a:lnTo>
                  <a:pt x="112520" y="159382"/>
                </a:lnTo>
                <a:lnTo>
                  <a:pt x="131316" y="168783"/>
                </a:lnTo>
                <a:lnTo>
                  <a:pt x="149988" y="178178"/>
                </a:lnTo>
                <a:lnTo>
                  <a:pt x="159383" y="178178"/>
                </a:lnTo>
                <a:lnTo>
                  <a:pt x="178178" y="187579"/>
                </a:lnTo>
                <a:lnTo>
                  <a:pt x="196974" y="196974"/>
                </a:lnTo>
                <a:lnTo>
                  <a:pt x="215646" y="196974"/>
                </a:lnTo>
                <a:lnTo>
                  <a:pt x="234441" y="206245"/>
                </a:lnTo>
                <a:lnTo>
                  <a:pt x="243836" y="206245"/>
                </a:lnTo>
                <a:lnTo>
                  <a:pt x="262632" y="215645"/>
                </a:lnTo>
                <a:lnTo>
                  <a:pt x="309500" y="215645"/>
                </a:lnTo>
                <a:lnTo>
                  <a:pt x="328166" y="225040"/>
                </a:lnTo>
                <a:lnTo>
                  <a:pt x="412620" y="225040"/>
                </a:lnTo>
                <a:lnTo>
                  <a:pt x="431416" y="215645"/>
                </a:lnTo>
                <a:lnTo>
                  <a:pt x="450087" y="215645"/>
                </a:lnTo>
                <a:lnTo>
                  <a:pt x="459482" y="206245"/>
                </a:lnTo>
                <a:lnTo>
                  <a:pt x="468883" y="196974"/>
                </a:lnTo>
                <a:lnTo>
                  <a:pt x="487679" y="196974"/>
                </a:lnTo>
                <a:lnTo>
                  <a:pt x="487679" y="187579"/>
                </a:lnTo>
                <a:lnTo>
                  <a:pt x="496950" y="168783"/>
                </a:lnTo>
                <a:lnTo>
                  <a:pt x="506350" y="159382"/>
                </a:lnTo>
                <a:lnTo>
                  <a:pt x="506350" y="14998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04" name="Freeform 10704"/>
          <p:cNvSpPr/>
          <p:nvPr/>
        </p:nvSpPr>
        <p:spPr>
          <a:xfrm rot="-5400000" flipH="0" flipV="0">
            <a:off x="17243325" y="8302513"/>
            <a:ext cx="30483" cy="16759"/>
          </a:xfrm>
          <a:custGeom>
            <a:pathLst>
              <a:path w="187579" h="103126">
                <a:moveTo>
                  <a:pt x="187579" y="37468"/>
                </a:moveTo>
                <a:lnTo>
                  <a:pt x="140587" y="0"/>
                </a:lnTo>
                <a:lnTo>
                  <a:pt x="18795" y="56263"/>
                </a:lnTo>
                <a:lnTo>
                  <a:pt x="0" y="65534"/>
                </a:lnTo>
                <a:lnTo>
                  <a:pt x="0" y="93731"/>
                </a:lnTo>
                <a:lnTo>
                  <a:pt x="9270" y="103126"/>
                </a:lnTo>
                <a:lnTo>
                  <a:pt x="37461" y="10312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05" name="Freeform 10705"/>
          <p:cNvSpPr/>
          <p:nvPr/>
        </p:nvSpPr>
        <p:spPr>
          <a:xfrm rot="-5400000" flipH="0" flipV="0">
            <a:off x="17220468" y="8264424"/>
            <a:ext cx="62473" cy="60946"/>
          </a:xfrm>
          <a:custGeom>
            <a:pathLst>
              <a:path w="384429" h="375028">
                <a:moveTo>
                  <a:pt x="384429" y="346962"/>
                </a:moveTo>
                <a:lnTo>
                  <a:pt x="384429" y="337567"/>
                </a:lnTo>
                <a:lnTo>
                  <a:pt x="375028" y="328166"/>
                </a:lnTo>
                <a:lnTo>
                  <a:pt x="243836" y="196850"/>
                </a:lnTo>
                <a:lnTo>
                  <a:pt x="196850" y="149988"/>
                </a:lnTo>
                <a:lnTo>
                  <a:pt x="46862" y="9395"/>
                </a:lnTo>
                <a:lnTo>
                  <a:pt x="28066" y="0"/>
                </a:lnTo>
                <a:lnTo>
                  <a:pt x="9270" y="0"/>
                </a:lnTo>
                <a:lnTo>
                  <a:pt x="0" y="9395"/>
                </a:lnTo>
                <a:lnTo>
                  <a:pt x="0" y="37467"/>
                </a:lnTo>
                <a:lnTo>
                  <a:pt x="9270" y="46862"/>
                </a:lnTo>
                <a:lnTo>
                  <a:pt x="140587" y="178178"/>
                </a:lnTo>
                <a:lnTo>
                  <a:pt x="187579" y="215646"/>
                </a:lnTo>
                <a:lnTo>
                  <a:pt x="337561" y="365758"/>
                </a:lnTo>
                <a:lnTo>
                  <a:pt x="346962" y="365758"/>
                </a:lnTo>
                <a:lnTo>
                  <a:pt x="356362" y="375028"/>
                </a:lnTo>
                <a:lnTo>
                  <a:pt x="375028" y="375028"/>
                </a:lnTo>
                <a:lnTo>
                  <a:pt x="384429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06" name="Freeform 10706"/>
          <p:cNvSpPr/>
          <p:nvPr/>
        </p:nvSpPr>
        <p:spPr>
          <a:xfrm rot="-5400000" flipH="0" flipV="0">
            <a:off x="17229601" y="8270523"/>
            <a:ext cx="30483" cy="16758"/>
          </a:xfrm>
          <a:custGeom>
            <a:pathLst>
              <a:path w="187579" h="103125">
                <a:moveTo>
                  <a:pt x="187579" y="18795"/>
                </a:moveTo>
                <a:lnTo>
                  <a:pt x="187579" y="18795"/>
                </a:lnTo>
                <a:lnTo>
                  <a:pt x="178178" y="0"/>
                </a:lnTo>
                <a:lnTo>
                  <a:pt x="150112" y="0"/>
                </a:lnTo>
                <a:lnTo>
                  <a:pt x="0" y="56263"/>
                </a:lnTo>
                <a:lnTo>
                  <a:pt x="46986" y="103125"/>
                </a:lnTo>
                <a:lnTo>
                  <a:pt x="178178" y="46862"/>
                </a:lnTo>
                <a:lnTo>
                  <a:pt x="187579" y="3746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07" name="Freeform 10707"/>
          <p:cNvSpPr/>
          <p:nvPr/>
        </p:nvSpPr>
        <p:spPr>
          <a:xfrm rot="-5400000" flipH="0" flipV="0">
            <a:off x="17272282" y="8249182"/>
            <a:ext cx="89903" cy="64001"/>
          </a:xfrm>
          <a:custGeom>
            <a:pathLst>
              <a:path w="553212" h="393830">
                <a:moveTo>
                  <a:pt x="553212" y="365764"/>
                </a:moveTo>
                <a:lnTo>
                  <a:pt x="553212" y="159389"/>
                </a:lnTo>
                <a:lnTo>
                  <a:pt x="543812" y="140593"/>
                </a:lnTo>
                <a:lnTo>
                  <a:pt x="534541" y="131322"/>
                </a:lnTo>
                <a:lnTo>
                  <a:pt x="309494" y="75059"/>
                </a:lnTo>
                <a:lnTo>
                  <a:pt x="299969" y="75059"/>
                </a:lnTo>
                <a:lnTo>
                  <a:pt x="281303" y="84460"/>
                </a:lnTo>
                <a:lnTo>
                  <a:pt x="281303" y="215776"/>
                </a:lnTo>
                <a:lnTo>
                  <a:pt x="271903" y="234442"/>
                </a:lnTo>
                <a:lnTo>
                  <a:pt x="271903" y="253243"/>
                </a:lnTo>
                <a:lnTo>
                  <a:pt x="262508" y="262638"/>
                </a:lnTo>
                <a:lnTo>
                  <a:pt x="253107" y="271909"/>
                </a:lnTo>
                <a:lnTo>
                  <a:pt x="243836" y="271909"/>
                </a:lnTo>
                <a:lnTo>
                  <a:pt x="225040" y="281310"/>
                </a:lnTo>
                <a:lnTo>
                  <a:pt x="215645" y="281310"/>
                </a:lnTo>
                <a:lnTo>
                  <a:pt x="196850" y="271909"/>
                </a:lnTo>
                <a:lnTo>
                  <a:pt x="140587" y="262638"/>
                </a:lnTo>
                <a:lnTo>
                  <a:pt x="131316" y="253243"/>
                </a:lnTo>
                <a:lnTo>
                  <a:pt x="112520" y="253243"/>
                </a:lnTo>
                <a:lnTo>
                  <a:pt x="103119" y="243842"/>
                </a:lnTo>
                <a:lnTo>
                  <a:pt x="93724" y="234442"/>
                </a:lnTo>
                <a:lnTo>
                  <a:pt x="75053" y="225047"/>
                </a:lnTo>
                <a:lnTo>
                  <a:pt x="75053" y="215776"/>
                </a:lnTo>
                <a:lnTo>
                  <a:pt x="65658" y="196980"/>
                </a:lnTo>
                <a:lnTo>
                  <a:pt x="56257" y="187579"/>
                </a:lnTo>
                <a:lnTo>
                  <a:pt x="56257" y="9401"/>
                </a:lnTo>
                <a:lnTo>
                  <a:pt x="46862" y="0"/>
                </a:lnTo>
                <a:lnTo>
                  <a:pt x="9270" y="0"/>
                </a:lnTo>
                <a:lnTo>
                  <a:pt x="0" y="9401"/>
                </a:lnTo>
                <a:lnTo>
                  <a:pt x="0" y="178184"/>
                </a:lnTo>
                <a:lnTo>
                  <a:pt x="9270" y="196980"/>
                </a:lnTo>
                <a:lnTo>
                  <a:pt x="9270" y="206375"/>
                </a:lnTo>
                <a:lnTo>
                  <a:pt x="18795" y="225047"/>
                </a:lnTo>
                <a:lnTo>
                  <a:pt x="18795" y="234442"/>
                </a:lnTo>
                <a:lnTo>
                  <a:pt x="28066" y="243842"/>
                </a:lnTo>
                <a:lnTo>
                  <a:pt x="37461" y="253243"/>
                </a:lnTo>
                <a:lnTo>
                  <a:pt x="46862" y="262638"/>
                </a:lnTo>
                <a:lnTo>
                  <a:pt x="56257" y="281310"/>
                </a:lnTo>
                <a:lnTo>
                  <a:pt x="75053" y="290705"/>
                </a:lnTo>
                <a:lnTo>
                  <a:pt x="84323" y="290705"/>
                </a:lnTo>
                <a:lnTo>
                  <a:pt x="103119" y="300106"/>
                </a:lnTo>
                <a:lnTo>
                  <a:pt x="121915" y="309501"/>
                </a:lnTo>
                <a:lnTo>
                  <a:pt x="140587" y="318901"/>
                </a:lnTo>
                <a:lnTo>
                  <a:pt x="196850" y="328172"/>
                </a:lnTo>
                <a:lnTo>
                  <a:pt x="206245" y="337567"/>
                </a:lnTo>
                <a:lnTo>
                  <a:pt x="225040" y="337567"/>
                </a:lnTo>
                <a:lnTo>
                  <a:pt x="243836" y="328172"/>
                </a:lnTo>
                <a:lnTo>
                  <a:pt x="262508" y="328172"/>
                </a:lnTo>
                <a:lnTo>
                  <a:pt x="271903" y="318901"/>
                </a:lnTo>
                <a:lnTo>
                  <a:pt x="290698" y="318901"/>
                </a:lnTo>
                <a:lnTo>
                  <a:pt x="299969" y="300106"/>
                </a:lnTo>
                <a:lnTo>
                  <a:pt x="318895" y="290705"/>
                </a:lnTo>
                <a:lnTo>
                  <a:pt x="318895" y="271909"/>
                </a:lnTo>
                <a:lnTo>
                  <a:pt x="328166" y="262638"/>
                </a:lnTo>
                <a:lnTo>
                  <a:pt x="328166" y="140593"/>
                </a:lnTo>
                <a:lnTo>
                  <a:pt x="496949" y="178184"/>
                </a:lnTo>
                <a:lnTo>
                  <a:pt x="496949" y="375159"/>
                </a:lnTo>
                <a:lnTo>
                  <a:pt x="506344" y="384429"/>
                </a:lnTo>
                <a:lnTo>
                  <a:pt x="525140" y="393830"/>
                </a:lnTo>
                <a:lnTo>
                  <a:pt x="543812" y="384429"/>
                </a:lnTo>
                <a:lnTo>
                  <a:pt x="553212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08" name="Freeform 10708"/>
          <p:cNvSpPr/>
          <p:nvPr/>
        </p:nvSpPr>
        <p:spPr>
          <a:xfrm rot="-5400000" flipH="0" flipV="0">
            <a:off x="16411979" y="8780294"/>
            <a:ext cx="10670" cy="25901"/>
          </a:xfrm>
          <a:custGeom>
            <a:pathLst>
              <a:path w="65658" h="159383">
                <a:moveTo>
                  <a:pt x="0" y="159383"/>
                </a:moveTo>
                <a:lnTo>
                  <a:pt x="65658" y="14998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09" name="Freeform 10709"/>
          <p:cNvSpPr/>
          <p:nvPr/>
        </p:nvSpPr>
        <p:spPr>
          <a:xfrm rot="-5400000" flipH="0" flipV="0">
            <a:off x="16406644" y="8776485"/>
            <a:ext cx="19813" cy="24374"/>
          </a:xfrm>
          <a:custGeom>
            <a:pathLst>
              <a:path w="121921" h="149988">
                <a:moveTo>
                  <a:pt x="65658" y="149988"/>
                </a:moveTo>
                <a:lnTo>
                  <a:pt x="121921" y="11252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10" name="Freeform 10710"/>
          <p:cNvSpPr/>
          <p:nvPr/>
        </p:nvSpPr>
        <p:spPr>
          <a:xfrm rot="-5400000" flipH="0" flipV="0">
            <a:off x="16400557" y="8776486"/>
            <a:ext cx="25901" cy="18285"/>
          </a:xfrm>
          <a:custGeom>
            <a:pathLst>
              <a:path w="159382" h="112521">
                <a:moveTo>
                  <a:pt x="121921" y="112521"/>
                </a:moveTo>
                <a:lnTo>
                  <a:pt x="159382" y="5626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11" name="Freeform 10711"/>
          <p:cNvSpPr/>
          <p:nvPr/>
        </p:nvSpPr>
        <p:spPr>
          <a:xfrm rot="-5400000" flipH="0" flipV="0">
            <a:off x="16395222" y="8780293"/>
            <a:ext cx="27429" cy="9143"/>
          </a:xfrm>
          <a:custGeom>
            <a:pathLst>
              <a:path w="168783" h="56264">
                <a:moveTo>
                  <a:pt x="159382" y="56264"/>
                </a:moveTo>
                <a:lnTo>
                  <a:pt x="168783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12" name="Freeform 10712"/>
          <p:cNvSpPr/>
          <p:nvPr/>
        </p:nvSpPr>
        <p:spPr>
          <a:xfrm rot="-5400000" flipH="0" flipV="0">
            <a:off x="16385315" y="8779530"/>
            <a:ext cx="27429" cy="10670"/>
          </a:xfrm>
          <a:custGeom>
            <a:pathLst>
              <a:path w="168783" h="65658">
                <a:moveTo>
                  <a:pt x="168783" y="65658"/>
                </a:moveTo>
                <a:lnTo>
                  <a:pt x="159382" y="0"/>
                </a:lnTo>
                <a:lnTo>
                  <a:pt x="0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13" name="Freeform 10713"/>
          <p:cNvSpPr/>
          <p:nvPr/>
        </p:nvSpPr>
        <p:spPr>
          <a:xfrm rot="-5400000" flipH="0" flipV="0">
            <a:off x="16381508" y="8775722"/>
            <a:ext cx="25901" cy="19813"/>
          </a:xfrm>
          <a:custGeom>
            <a:pathLst>
              <a:path w="159382" h="121921">
                <a:moveTo>
                  <a:pt x="159382" y="56263"/>
                </a:moveTo>
                <a:lnTo>
                  <a:pt x="121921" y="0"/>
                </a:lnTo>
                <a:lnTo>
                  <a:pt x="0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14" name="Freeform 10714"/>
          <p:cNvSpPr/>
          <p:nvPr/>
        </p:nvSpPr>
        <p:spPr>
          <a:xfrm rot="-5400000" flipH="0" flipV="0">
            <a:off x="16381506" y="8775722"/>
            <a:ext cx="19813" cy="25901"/>
          </a:xfrm>
          <a:custGeom>
            <a:pathLst>
              <a:path w="121921" h="159382">
                <a:moveTo>
                  <a:pt x="121921" y="37461"/>
                </a:moveTo>
                <a:lnTo>
                  <a:pt x="65658" y="0"/>
                </a:lnTo>
                <a:lnTo>
                  <a:pt x="0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15" name="Freeform 10715"/>
          <p:cNvSpPr/>
          <p:nvPr/>
        </p:nvSpPr>
        <p:spPr>
          <a:xfrm rot="-5400000" flipH="0" flipV="0">
            <a:off x="16385314" y="8779530"/>
            <a:ext cx="10670" cy="27429"/>
          </a:xfrm>
          <a:custGeom>
            <a:pathLst>
              <a:path w="65658" h="168783">
                <a:moveTo>
                  <a:pt x="65658" y="9401"/>
                </a:moveTo>
                <a:lnTo>
                  <a:pt x="0" y="0"/>
                </a:lnTo>
                <a:lnTo>
                  <a:pt x="0" y="1687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16" name="Freeform 10716"/>
          <p:cNvSpPr/>
          <p:nvPr/>
        </p:nvSpPr>
        <p:spPr>
          <a:xfrm rot="-5400000" flipH="0" flipV="0">
            <a:off x="16386077" y="8789437"/>
            <a:ext cx="9143" cy="27429"/>
          </a:xfrm>
          <a:custGeom>
            <a:pathLst>
              <a:path w="56263" h="168783">
                <a:moveTo>
                  <a:pt x="56263" y="0"/>
                </a:moveTo>
                <a:lnTo>
                  <a:pt x="0" y="9401"/>
                </a:lnTo>
                <a:lnTo>
                  <a:pt x="56263" y="1687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17" name="Freeform 10717"/>
          <p:cNvSpPr/>
          <p:nvPr/>
        </p:nvSpPr>
        <p:spPr>
          <a:xfrm rot="-5400000" flipH="0" flipV="0">
            <a:off x="16382270" y="8794772"/>
            <a:ext cx="18285" cy="25901"/>
          </a:xfrm>
          <a:custGeom>
            <a:pathLst>
              <a:path w="112521" h="159382">
                <a:moveTo>
                  <a:pt x="56258" y="0"/>
                </a:moveTo>
                <a:lnTo>
                  <a:pt x="0" y="37461"/>
                </a:lnTo>
                <a:lnTo>
                  <a:pt x="112521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18" name="Freeform 10718"/>
          <p:cNvSpPr/>
          <p:nvPr/>
        </p:nvSpPr>
        <p:spPr>
          <a:xfrm rot="-5400000" flipH="0" flipV="0">
            <a:off x="16382271" y="8800860"/>
            <a:ext cx="24374" cy="19813"/>
          </a:xfrm>
          <a:custGeom>
            <a:pathLst>
              <a:path w="149988" h="121921">
                <a:moveTo>
                  <a:pt x="37467" y="0"/>
                </a:moveTo>
                <a:lnTo>
                  <a:pt x="0" y="56263"/>
                </a:lnTo>
                <a:lnTo>
                  <a:pt x="149988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19" name="Freeform 10719"/>
          <p:cNvSpPr/>
          <p:nvPr/>
        </p:nvSpPr>
        <p:spPr>
          <a:xfrm rot="-5400000" flipH="0" flipV="0">
            <a:off x="16386079" y="8806196"/>
            <a:ext cx="25901" cy="10670"/>
          </a:xfrm>
          <a:custGeom>
            <a:pathLst>
              <a:path w="159383" h="65658">
                <a:moveTo>
                  <a:pt x="9395" y="0"/>
                </a:moveTo>
                <a:lnTo>
                  <a:pt x="0" y="65658"/>
                </a:lnTo>
                <a:lnTo>
                  <a:pt x="159383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20" name="Freeform 10720"/>
          <p:cNvSpPr/>
          <p:nvPr/>
        </p:nvSpPr>
        <p:spPr>
          <a:xfrm rot="-5400000" flipH="0" flipV="0">
            <a:off x="16395985" y="8806959"/>
            <a:ext cx="25901" cy="9143"/>
          </a:xfrm>
          <a:custGeom>
            <a:pathLst>
              <a:path w="159383" h="56264">
                <a:moveTo>
                  <a:pt x="0" y="0"/>
                </a:moveTo>
                <a:lnTo>
                  <a:pt x="9395" y="56264"/>
                </a:lnTo>
                <a:lnTo>
                  <a:pt x="15938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21" name="Freeform 10721"/>
          <p:cNvSpPr/>
          <p:nvPr/>
        </p:nvSpPr>
        <p:spPr>
          <a:xfrm rot="-5400000" flipH="0" flipV="0">
            <a:off x="16401320" y="8801624"/>
            <a:ext cx="24374" cy="18285"/>
          </a:xfrm>
          <a:custGeom>
            <a:pathLst>
              <a:path w="149988" h="112521">
                <a:moveTo>
                  <a:pt x="0" y="56264"/>
                </a:moveTo>
                <a:lnTo>
                  <a:pt x="37467" y="112521"/>
                </a:lnTo>
                <a:lnTo>
                  <a:pt x="14998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22" name="Freeform 10722"/>
          <p:cNvSpPr/>
          <p:nvPr/>
        </p:nvSpPr>
        <p:spPr>
          <a:xfrm rot="-5400000" flipH="0" flipV="0">
            <a:off x="16407408" y="8795535"/>
            <a:ext cx="18285" cy="24374"/>
          </a:xfrm>
          <a:custGeom>
            <a:pathLst>
              <a:path w="112521" h="149988">
                <a:moveTo>
                  <a:pt x="0" y="112521"/>
                </a:moveTo>
                <a:lnTo>
                  <a:pt x="56258" y="149988"/>
                </a:lnTo>
                <a:lnTo>
                  <a:pt x="112521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23" name="Freeform 10723"/>
          <p:cNvSpPr/>
          <p:nvPr/>
        </p:nvSpPr>
        <p:spPr>
          <a:xfrm rot="-5400000" flipH="0" flipV="0">
            <a:off x="16412743" y="8790201"/>
            <a:ext cx="9143" cy="25901"/>
          </a:xfrm>
          <a:custGeom>
            <a:pathLst>
              <a:path w="56263" h="159383">
                <a:moveTo>
                  <a:pt x="0" y="149988"/>
                </a:moveTo>
                <a:lnTo>
                  <a:pt x="56263" y="159383"/>
                </a:lnTo>
                <a:lnTo>
                  <a:pt x="5626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24" name="Freeform 10724"/>
          <p:cNvSpPr/>
          <p:nvPr/>
        </p:nvSpPr>
        <p:spPr>
          <a:xfrm rot="-5400000" flipH="0" flipV="0">
            <a:off x="16684774" y="8080769"/>
            <a:ext cx="437400" cy="998221"/>
          </a:xfrm>
          <a:custGeom>
            <a:pathLst>
              <a:path w="2691513" h="6142484">
                <a:moveTo>
                  <a:pt x="0" y="0"/>
                </a:moveTo>
                <a:lnTo>
                  <a:pt x="2691513" y="3075943"/>
                </a:lnTo>
                <a:lnTo>
                  <a:pt x="2691513" y="614248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25" name="Freeform 10725"/>
          <p:cNvSpPr/>
          <p:nvPr/>
        </p:nvSpPr>
        <p:spPr>
          <a:xfrm rot="-5400000" flipH="0" flipV="0">
            <a:off x="17036823" y="8271277"/>
            <a:ext cx="65528" cy="47241"/>
          </a:xfrm>
          <a:custGeom>
            <a:pathLst>
              <a:path w="403225" h="290699">
                <a:moveTo>
                  <a:pt x="403225" y="0"/>
                </a:moveTo>
                <a:lnTo>
                  <a:pt x="0" y="0"/>
                </a:lnTo>
                <a:lnTo>
                  <a:pt x="0" y="29069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26" name="Freeform 10726"/>
          <p:cNvSpPr/>
          <p:nvPr/>
        </p:nvSpPr>
        <p:spPr>
          <a:xfrm rot="-5400000" flipH="0" flipV="0">
            <a:off x="18886191" y="9395230"/>
            <a:ext cx="80760" cy="64000"/>
          </a:xfrm>
          <a:custGeom>
            <a:pathLst>
              <a:path w="496955" h="393824">
                <a:moveTo>
                  <a:pt x="496955" y="375159"/>
                </a:moveTo>
                <a:lnTo>
                  <a:pt x="496955" y="272033"/>
                </a:lnTo>
                <a:lnTo>
                  <a:pt x="496955" y="300100"/>
                </a:lnTo>
                <a:lnTo>
                  <a:pt x="487555" y="309501"/>
                </a:lnTo>
                <a:lnTo>
                  <a:pt x="478284" y="328296"/>
                </a:lnTo>
                <a:lnTo>
                  <a:pt x="468883" y="328296"/>
                </a:lnTo>
                <a:lnTo>
                  <a:pt x="459488" y="337567"/>
                </a:lnTo>
                <a:lnTo>
                  <a:pt x="412626" y="337567"/>
                </a:lnTo>
                <a:lnTo>
                  <a:pt x="403225" y="328296"/>
                </a:lnTo>
                <a:lnTo>
                  <a:pt x="384429" y="318896"/>
                </a:lnTo>
                <a:lnTo>
                  <a:pt x="375034" y="300100"/>
                </a:lnTo>
                <a:lnTo>
                  <a:pt x="46862" y="9395"/>
                </a:lnTo>
                <a:lnTo>
                  <a:pt x="28066" y="0"/>
                </a:lnTo>
                <a:lnTo>
                  <a:pt x="9401" y="0"/>
                </a:lnTo>
                <a:lnTo>
                  <a:pt x="0" y="9395"/>
                </a:lnTo>
                <a:lnTo>
                  <a:pt x="0" y="272033"/>
                </a:lnTo>
                <a:lnTo>
                  <a:pt x="9401" y="281304"/>
                </a:lnTo>
                <a:lnTo>
                  <a:pt x="46862" y="281304"/>
                </a:lnTo>
                <a:lnTo>
                  <a:pt x="56263" y="272033"/>
                </a:lnTo>
                <a:lnTo>
                  <a:pt x="56263" y="93855"/>
                </a:lnTo>
                <a:lnTo>
                  <a:pt x="337567" y="346962"/>
                </a:lnTo>
                <a:lnTo>
                  <a:pt x="356363" y="365758"/>
                </a:lnTo>
                <a:lnTo>
                  <a:pt x="365763" y="375159"/>
                </a:lnTo>
                <a:lnTo>
                  <a:pt x="384429" y="375159"/>
                </a:lnTo>
                <a:lnTo>
                  <a:pt x="403225" y="384554"/>
                </a:lnTo>
                <a:lnTo>
                  <a:pt x="412626" y="393824"/>
                </a:lnTo>
                <a:lnTo>
                  <a:pt x="468883" y="393824"/>
                </a:lnTo>
                <a:lnTo>
                  <a:pt x="487555" y="3845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27" name="Freeform 10727"/>
          <p:cNvSpPr/>
          <p:nvPr/>
        </p:nvSpPr>
        <p:spPr>
          <a:xfrm rot="-5400000" flipH="0" flipV="0">
            <a:off x="18922763" y="9367780"/>
            <a:ext cx="22868" cy="42681"/>
          </a:xfrm>
          <a:custGeom>
            <a:pathLst>
              <a:path w="140717" h="262638">
                <a:moveTo>
                  <a:pt x="140717" y="168783"/>
                </a:moveTo>
                <a:lnTo>
                  <a:pt x="140717" y="140716"/>
                </a:lnTo>
                <a:lnTo>
                  <a:pt x="131316" y="121921"/>
                </a:lnTo>
                <a:lnTo>
                  <a:pt x="131316" y="103249"/>
                </a:lnTo>
                <a:lnTo>
                  <a:pt x="121921" y="93854"/>
                </a:lnTo>
                <a:lnTo>
                  <a:pt x="112520" y="75058"/>
                </a:lnTo>
                <a:lnTo>
                  <a:pt x="112520" y="65658"/>
                </a:lnTo>
                <a:lnTo>
                  <a:pt x="103125" y="56263"/>
                </a:lnTo>
                <a:lnTo>
                  <a:pt x="93724" y="46862"/>
                </a:lnTo>
                <a:lnTo>
                  <a:pt x="74929" y="28196"/>
                </a:lnTo>
                <a:lnTo>
                  <a:pt x="65658" y="18795"/>
                </a:lnTo>
                <a:lnTo>
                  <a:pt x="46862" y="9400"/>
                </a:lnTo>
                <a:lnTo>
                  <a:pt x="46862" y="0"/>
                </a:lnTo>
                <a:lnTo>
                  <a:pt x="28066" y="0"/>
                </a:lnTo>
                <a:lnTo>
                  <a:pt x="9395" y="9400"/>
                </a:lnTo>
                <a:lnTo>
                  <a:pt x="0" y="28196"/>
                </a:lnTo>
                <a:lnTo>
                  <a:pt x="0" y="37467"/>
                </a:lnTo>
                <a:lnTo>
                  <a:pt x="9395" y="46862"/>
                </a:lnTo>
                <a:lnTo>
                  <a:pt x="28066" y="56263"/>
                </a:lnTo>
                <a:lnTo>
                  <a:pt x="37461" y="65658"/>
                </a:lnTo>
                <a:lnTo>
                  <a:pt x="46862" y="84453"/>
                </a:lnTo>
                <a:lnTo>
                  <a:pt x="65658" y="103249"/>
                </a:lnTo>
                <a:lnTo>
                  <a:pt x="74929" y="112650"/>
                </a:lnTo>
                <a:lnTo>
                  <a:pt x="84329" y="131316"/>
                </a:lnTo>
                <a:lnTo>
                  <a:pt x="84329" y="262638"/>
                </a:lnTo>
                <a:lnTo>
                  <a:pt x="103125" y="253237"/>
                </a:lnTo>
                <a:lnTo>
                  <a:pt x="112520" y="243842"/>
                </a:lnTo>
                <a:lnTo>
                  <a:pt x="121921" y="234441"/>
                </a:lnTo>
                <a:lnTo>
                  <a:pt x="131316" y="215775"/>
                </a:lnTo>
                <a:lnTo>
                  <a:pt x="140717" y="206375"/>
                </a:lnTo>
                <a:lnTo>
                  <a:pt x="140717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28" name="Freeform 10728"/>
          <p:cNvSpPr/>
          <p:nvPr/>
        </p:nvSpPr>
        <p:spPr>
          <a:xfrm rot="-5400000" flipH="0" flipV="0">
            <a:off x="19014968" y="9397510"/>
            <a:ext cx="89924" cy="50276"/>
          </a:xfrm>
          <a:custGeom>
            <a:pathLst>
              <a:path w="553343" h="309371">
                <a:moveTo>
                  <a:pt x="553343" y="281304"/>
                </a:moveTo>
                <a:lnTo>
                  <a:pt x="553343" y="37468"/>
                </a:lnTo>
                <a:lnTo>
                  <a:pt x="543942" y="28067"/>
                </a:lnTo>
                <a:lnTo>
                  <a:pt x="525146" y="18672"/>
                </a:lnTo>
                <a:lnTo>
                  <a:pt x="515751" y="28067"/>
                </a:lnTo>
                <a:lnTo>
                  <a:pt x="506350" y="37468"/>
                </a:lnTo>
                <a:lnTo>
                  <a:pt x="496955" y="46863"/>
                </a:lnTo>
                <a:lnTo>
                  <a:pt x="496955" y="234442"/>
                </a:lnTo>
                <a:lnTo>
                  <a:pt x="300105" y="140587"/>
                </a:lnTo>
                <a:lnTo>
                  <a:pt x="300105" y="84330"/>
                </a:lnTo>
                <a:lnTo>
                  <a:pt x="290705" y="74929"/>
                </a:lnTo>
                <a:lnTo>
                  <a:pt x="281304" y="65534"/>
                </a:lnTo>
                <a:lnTo>
                  <a:pt x="262638" y="74929"/>
                </a:lnTo>
                <a:lnTo>
                  <a:pt x="253237" y="84330"/>
                </a:lnTo>
                <a:lnTo>
                  <a:pt x="253237" y="112521"/>
                </a:lnTo>
                <a:lnTo>
                  <a:pt x="37467" y="9271"/>
                </a:lnTo>
                <a:lnTo>
                  <a:pt x="37467" y="0"/>
                </a:lnTo>
                <a:lnTo>
                  <a:pt x="18796" y="0"/>
                </a:lnTo>
                <a:lnTo>
                  <a:pt x="9401" y="9271"/>
                </a:lnTo>
                <a:lnTo>
                  <a:pt x="0" y="18672"/>
                </a:lnTo>
                <a:lnTo>
                  <a:pt x="0" y="46863"/>
                </a:lnTo>
                <a:lnTo>
                  <a:pt x="18796" y="56264"/>
                </a:lnTo>
                <a:lnTo>
                  <a:pt x="253237" y="168784"/>
                </a:lnTo>
                <a:lnTo>
                  <a:pt x="253237" y="225047"/>
                </a:lnTo>
                <a:lnTo>
                  <a:pt x="262638" y="234442"/>
                </a:lnTo>
                <a:lnTo>
                  <a:pt x="281304" y="243843"/>
                </a:lnTo>
                <a:lnTo>
                  <a:pt x="290705" y="234442"/>
                </a:lnTo>
                <a:lnTo>
                  <a:pt x="300105" y="225047"/>
                </a:lnTo>
                <a:lnTo>
                  <a:pt x="300105" y="196850"/>
                </a:lnTo>
                <a:lnTo>
                  <a:pt x="515751" y="299976"/>
                </a:lnTo>
                <a:lnTo>
                  <a:pt x="525146" y="309371"/>
                </a:lnTo>
                <a:lnTo>
                  <a:pt x="543942" y="299976"/>
                </a:lnTo>
                <a:lnTo>
                  <a:pt x="553343" y="2907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29" name="Freeform 10729"/>
          <p:cNvSpPr/>
          <p:nvPr/>
        </p:nvSpPr>
        <p:spPr>
          <a:xfrm rot="-5400000" flipH="0" flipV="0">
            <a:off x="19066793" y="9408181"/>
            <a:ext cx="82287" cy="36571"/>
          </a:xfrm>
          <a:custGeom>
            <a:pathLst>
              <a:path w="506350" h="225041">
                <a:moveTo>
                  <a:pt x="506350" y="131317"/>
                </a:moveTo>
                <a:lnTo>
                  <a:pt x="496955" y="121922"/>
                </a:lnTo>
                <a:lnTo>
                  <a:pt x="478284" y="103126"/>
                </a:lnTo>
                <a:lnTo>
                  <a:pt x="468883" y="93725"/>
                </a:lnTo>
                <a:lnTo>
                  <a:pt x="450087" y="84330"/>
                </a:lnTo>
                <a:lnTo>
                  <a:pt x="431291" y="74929"/>
                </a:lnTo>
                <a:lnTo>
                  <a:pt x="412626" y="65658"/>
                </a:lnTo>
                <a:lnTo>
                  <a:pt x="393830" y="56258"/>
                </a:lnTo>
                <a:lnTo>
                  <a:pt x="375034" y="56258"/>
                </a:lnTo>
                <a:lnTo>
                  <a:pt x="356363" y="46863"/>
                </a:lnTo>
                <a:lnTo>
                  <a:pt x="346968" y="37462"/>
                </a:lnTo>
                <a:lnTo>
                  <a:pt x="328172" y="28067"/>
                </a:lnTo>
                <a:lnTo>
                  <a:pt x="309500" y="28067"/>
                </a:lnTo>
                <a:lnTo>
                  <a:pt x="290705" y="18666"/>
                </a:lnTo>
                <a:lnTo>
                  <a:pt x="271909" y="18666"/>
                </a:lnTo>
                <a:lnTo>
                  <a:pt x="262638" y="9395"/>
                </a:lnTo>
                <a:lnTo>
                  <a:pt x="225046" y="9395"/>
                </a:lnTo>
                <a:lnTo>
                  <a:pt x="215646" y="0"/>
                </a:lnTo>
                <a:lnTo>
                  <a:pt x="75059" y="0"/>
                </a:lnTo>
                <a:lnTo>
                  <a:pt x="65658" y="9395"/>
                </a:lnTo>
                <a:lnTo>
                  <a:pt x="46862" y="9395"/>
                </a:lnTo>
                <a:lnTo>
                  <a:pt x="37467" y="18666"/>
                </a:lnTo>
                <a:lnTo>
                  <a:pt x="28066" y="28067"/>
                </a:lnTo>
                <a:lnTo>
                  <a:pt x="18796" y="37462"/>
                </a:lnTo>
                <a:lnTo>
                  <a:pt x="9401" y="46863"/>
                </a:lnTo>
                <a:lnTo>
                  <a:pt x="0" y="56258"/>
                </a:lnTo>
                <a:lnTo>
                  <a:pt x="0" y="121922"/>
                </a:lnTo>
                <a:lnTo>
                  <a:pt x="9401" y="131317"/>
                </a:lnTo>
                <a:lnTo>
                  <a:pt x="9401" y="149988"/>
                </a:lnTo>
                <a:lnTo>
                  <a:pt x="18796" y="159383"/>
                </a:lnTo>
                <a:lnTo>
                  <a:pt x="28066" y="168784"/>
                </a:lnTo>
                <a:lnTo>
                  <a:pt x="37467" y="187580"/>
                </a:lnTo>
                <a:lnTo>
                  <a:pt x="46862" y="196975"/>
                </a:lnTo>
                <a:lnTo>
                  <a:pt x="56263" y="103126"/>
                </a:lnTo>
                <a:lnTo>
                  <a:pt x="56263" y="93725"/>
                </a:lnTo>
                <a:lnTo>
                  <a:pt x="65658" y="74929"/>
                </a:lnTo>
                <a:lnTo>
                  <a:pt x="65658" y="65658"/>
                </a:lnTo>
                <a:lnTo>
                  <a:pt x="84330" y="65658"/>
                </a:lnTo>
                <a:lnTo>
                  <a:pt x="93730" y="56258"/>
                </a:lnTo>
                <a:lnTo>
                  <a:pt x="206251" y="56258"/>
                </a:lnTo>
                <a:lnTo>
                  <a:pt x="215646" y="65658"/>
                </a:lnTo>
                <a:lnTo>
                  <a:pt x="234441" y="65658"/>
                </a:lnTo>
                <a:lnTo>
                  <a:pt x="253237" y="74929"/>
                </a:lnTo>
                <a:lnTo>
                  <a:pt x="281304" y="74929"/>
                </a:lnTo>
                <a:lnTo>
                  <a:pt x="290705" y="84330"/>
                </a:lnTo>
                <a:lnTo>
                  <a:pt x="309500" y="84330"/>
                </a:lnTo>
                <a:lnTo>
                  <a:pt x="318771" y="93725"/>
                </a:lnTo>
                <a:lnTo>
                  <a:pt x="337567" y="93725"/>
                </a:lnTo>
                <a:lnTo>
                  <a:pt x="356363" y="103126"/>
                </a:lnTo>
                <a:lnTo>
                  <a:pt x="375034" y="112521"/>
                </a:lnTo>
                <a:lnTo>
                  <a:pt x="393830" y="121922"/>
                </a:lnTo>
                <a:lnTo>
                  <a:pt x="412626" y="131317"/>
                </a:lnTo>
                <a:lnTo>
                  <a:pt x="431291" y="140717"/>
                </a:lnTo>
                <a:lnTo>
                  <a:pt x="440692" y="149988"/>
                </a:lnTo>
                <a:lnTo>
                  <a:pt x="459488" y="159383"/>
                </a:lnTo>
                <a:lnTo>
                  <a:pt x="468883" y="168784"/>
                </a:lnTo>
                <a:lnTo>
                  <a:pt x="478284" y="178179"/>
                </a:lnTo>
                <a:lnTo>
                  <a:pt x="487555" y="187580"/>
                </a:lnTo>
                <a:lnTo>
                  <a:pt x="496955" y="206245"/>
                </a:lnTo>
                <a:lnTo>
                  <a:pt x="496955" y="2250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30" name="Freeform 10730"/>
          <p:cNvSpPr/>
          <p:nvPr/>
        </p:nvSpPr>
        <p:spPr>
          <a:xfrm rot="-5400000" flipH="0" flipV="0">
            <a:off x="19083541" y="9400555"/>
            <a:ext cx="82308" cy="36571"/>
          </a:xfrm>
          <a:custGeom>
            <a:pathLst>
              <a:path w="506481" h="225041">
                <a:moveTo>
                  <a:pt x="506481" y="131316"/>
                </a:moveTo>
                <a:lnTo>
                  <a:pt x="506481" y="103119"/>
                </a:lnTo>
                <a:lnTo>
                  <a:pt x="497080" y="84454"/>
                </a:lnTo>
                <a:lnTo>
                  <a:pt x="497080" y="75053"/>
                </a:lnTo>
                <a:lnTo>
                  <a:pt x="487685" y="65658"/>
                </a:lnTo>
                <a:lnTo>
                  <a:pt x="478284" y="46862"/>
                </a:lnTo>
                <a:lnTo>
                  <a:pt x="468889" y="37591"/>
                </a:lnTo>
                <a:lnTo>
                  <a:pt x="459488" y="28191"/>
                </a:lnTo>
                <a:lnTo>
                  <a:pt x="450093" y="121915"/>
                </a:lnTo>
                <a:lnTo>
                  <a:pt x="450093" y="140711"/>
                </a:lnTo>
                <a:lnTo>
                  <a:pt x="440693" y="150112"/>
                </a:lnTo>
                <a:lnTo>
                  <a:pt x="422021" y="159382"/>
                </a:lnTo>
                <a:lnTo>
                  <a:pt x="412626" y="159382"/>
                </a:lnTo>
                <a:lnTo>
                  <a:pt x="393830" y="168783"/>
                </a:lnTo>
                <a:lnTo>
                  <a:pt x="318901" y="168783"/>
                </a:lnTo>
                <a:lnTo>
                  <a:pt x="309501" y="159382"/>
                </a:lnTo>
                <a:lnTo>
                  <a:pt x="271909" y="159382"/>
                </a:lnTo>
                <a:lnTo>
                  <a:pt x="253243" y="150112"/>
                </a:lnTo>
                <a:lnTo>
                  <a:pt x="234442" y="140711"/>
                </a:lnTo>
                <a:lnTo>
                  <a:pt x="206375" y="140711"/>
                </a:lnTo>
                <a:lnTo>
                  <a:pt x="187579" y="131316"/>
                </a:lnTo>
                <a:lnTo>
                  <a:pt x="168784" y="121915"/>
                </a:lnTo>
                <a:lnTo>
                  <a:pt x="149988" y="121915"/>
                </a:lnTo>
                <a:lnTo>
                  <a:pt x="131322" y="112520"/>
                </a:lnTo>
                <a:lnTo>
                  <a:pt x="121921" y="103119"/>
                </a:lnTo>
                <a:lnTo>
                  <a:pt x="93731" y="93849"/>
                </a:lnTo>
                <a:lnTo>
                  <a:pt x="75059" y="84454"/>
                </a:lnTo>
                <a:lnTo>
                  <a:pt x="65664" y="75053"/>
                </a:lnTo>
                <a:lnTo>
                  <a:pt x="46868" y="56257"/>
                </a:lnTo>
                <a:lnTo>
                  <a:pt x="37468" y="46862"/>
                </a:lnTo>
                <a:lnTo>
                  <a:pt x="28197" y="37591"/>
                </a:lnTo>
                <a:lnTo>
                  <a:pt x="18796" y="28191"/>
                </a:lnTo>
                <a:lnTo>
                  <a:pt x="9401" y="18796"/>
                </a:lnTo>
                <a:lnTo>
                  <a:pt x="9401" y="0"/>
                </a:lnTo>
                <a:lnTo>
                  <a:pt x="0" y="93849"/>
                </a:lnTo>
                <a:lnTo>
                  <a:pt x="9401" y="103119"/>
                </a:lnTo>
                <a:lnTo>
                  <a:pt x="28197" y="112520"/>
                </a:lnTo>
                <a:lnTo>
                  <a:pt x="37468" y="121915"/>
                </a:lnTo>
                <a:lnTo>
                  <a:pt x="56263" y="131316"/>
                </a:lnTo>
                <a:lnTo>
                  <a:pt x="75059" y="140711"/>
                </a:lnTo>
                <a:lnTo>
                  <a:pt x="93731" y="150112"/>
                </a:lnTo>
                <a:lnTo>
                  <a:pt x="112526" y="159382"/>
                </a:lnTo>
                <a:lnTo>
                  <a:pt x="131322" y="168783"/>
                </a:lnTo>
                <a:lnTo>
                  <a:pt x="149988" y="178178"/>
                </a:lnTo>
                <a:lnTo>
                  <a:pt x="159389" y="178178"/>
                </a:lnTo>
                <a:lnTo>
                  <a:pt x="178184" y="187579"/>
                </a:lnTo>
                <a:lnTo>
                  <a:pt x="196980" y="196974"/>
                </a:lnTo>
                <a:lnTo>
                  <a:pt x="215776" y="196974"/>
                </a:lnTo>
                <a:lnTo>
                  <a:pt x="234442" y="206375"/>
                </a:lnTo>
                <a:lnTo>
                  <a:pt x="243843" y="206375"/>
                </a:lnTo>
                <a:lnTo>
                  <a:pt x="262638" y="215646"/>
                </a:lnTo>
                <a:lnTo>
                  <a:pt x="309501" y="215646"/>
                </a:lnTo>
                <a:lnTo>
                  <a:pt x="328172" y="225041"/>
                </a:lnTo>
                <a:lnTo>
                  <a:pt x="412626" y="225041"/>
                </a:lnTo>
                <a:lnTo>
                  <a:pt x="431422" y="215646"/>
                </a:lnTo>
                <a:lnTo>
                  <a:pt x="450093" y="215646"/>
                </a:lnTo>
                <a:lnTo>
                  <a:pt x="459488" y="206375"/>
                </a:lnTo>
                <a:lnTo>
                  <a:pt x="468889" y="196974"/>
                </a:lnTo>
                <a:lnTo>
                  <a:pt x="487685" y="196974"/>
                </a:lnTo>
                <a:lnTo>
                  <a:pt x="487685" y="187579"/>
                </a:lnTo>
                <a:lnTo>
                  <a:pt x="497080" y="168783"/>
                </a:lnTo>
                <a:lnTo>
                  <a:pt x="506481" y="159382"/>
                </a:lnTo>
                <a:lnTo>
                  <a:pt x="506481" y="1501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31" name="Freeform 10731"/>
          <p:cNvSpPr/>
          <p:nvPr/>
        </p:nvSpPr>
        <p:spPr>
          <a:xfrm rot="-5400000" flipH="0" flipV="0">
            <a:off x="19169657" y="9443989"/>
            <a:ext cx="30483" cy="16758"/>
          </a:xfrm>
          <a:custGeom>
            <a:pathLst>
              <a:path w="187579" h="103125">
                <a:moveTo>
                  <a:pt x="187579" y="37467"/>
                </a:moveTo>
                <a:lnTo>
                  <a:pt x="140593" y="0"/>
                </a:lnTo>
                <a:lnTo>
                  <a:pt x="18796" y="56263"/>
                </a:lnTo>
                <a:lnTo>
                  <a:pt x="0" y="65658"/>
                </a:lnTo>
                <a:lnTo>
                  <a:pt x="0" y="93724"/>
                </a:lnTo>
                <a:lnTo>
                  <a:pt x="9401" y="103125"/>
                </a:lnTo>
                <a:lnTo>
                  <a:pt x="37467" y="1031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32" name="Freeform 10732"/>
          <p:cNvSpPr/>
          <p:nvPr/>
        </p:nvSpPr>
        <p:spPr>
          <a:xfrm rot="-5400000" flipH="0" flipV="0">
            <a:off x="19146810" y="9405890"/>
            <a:ext cx="62473" cy="60967"/>
          </a:xfrm>
          <a:custGeom>
            <a:pathLst>
              <a:path w="384429" h="375159">
                <a:moveTo>
                  <a:pt x="384429" y="346962"/>
                </a:moveTo>
                <a:lnTo>
                  <a:pt x="384429" y="337567"/>
                </a:lnTo>
                <a:lnTo>
                  <a:pt x="375034" y="328166"/>
                </a:lnTo>
                <a:lnTo>
                  <a:pt x="243842" y="196850"/>
                </a:lnTo>
                <a:lnTo>
                  <a:pt x="196850" y="149988"/>
                </a:lnTo>
                <a:lnTo>
                  <a:pt x="46862" y="9271"/>
                </a:lnTo>
                <a:lnTo>
                  <a:pt x="28066" y="0"/>
                </a:lnTo>
                <a:lnTo>
                  <a:pt x="9401" y="0"/>
                </a:lnTo>
                <a:lnTo>
                  <a:pt x="0" y="9271"/>
                </a:lnTo>
                <a:lnTo>
                  <a:pt x="0" y="37462"/>
                </a:lnTo>
                <a:lnTo>
                  <a:pt x="9401" y="46862"/>
                </a:lnTo>
                <a:lnTo>
                  <a:pt x="140593" y="178179"/>
                </a:lnTo>
                <a:lnTo>
                  <a:pt x="187579" y="215646"/>
                </a:lnTo>
                <a:lnTo>
                  <a:pt x="337567" y="365758"/>
                </a:lnTo>
                <a:lnTo>
                  <a:pt x="346968" y="365758"/>
                </a:lnTo>
                <a:lnTo>
                  <a:pt x="356363" y="375159"/>
                </a:lnTo>
                <a:lnTo>
                  <a:pt x="375034" y="375159"/>
                </a:lnTo>
                <a:lnTo>
                  <a:pt x="384429" y="3657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33" name="Freeform 10733"/>
          <p:cNvSpPr/>
          <p:nvPr/>
        </p:nvSpPr>
        <p:spPr>
          <a:xfrm rot="-5400000" flipH="0" flipV="0">
            <a:off x="19155932" y="9411999"/>
            <a:ext cx="30483" cy="16758"/>
          </a:xfrm>
          <a:custGeom>
            <a:pathLst>
              <a:path w="187579" h="103125">
                <a:moveTo>
                  <a:pt x="187579" y="18795"/>
                </a:moveTo>
                <a:lnTo>
                  <a:pt x="187579" y="18795"/>
                </a:lnTo>
                <a:lnTo>
                  <a:pt x="178184" y="0"/>
                </a:lnTo>
                <a:lnTo>
                  <a:pt x="150118" y="0"/>
                </a:lnTo>
                <a:lnTo>
                  <a:pt x="0" y="56263"/>
                </a:lnTo>
                <a:lnTo>
                  <a:pt x="46992" y="103125"/>
                </a:lnTo>
                <a:lnTo>
                  <a:pt x="178184" y="46862"/>
                </a:lnTo>
                <a:lnTo>
                  <a:pt x="187579" y="375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34" name="Freeform 10734"/>
          <p:cNvSpPr/>
          <p:nvPr/>
        </p:nvSpPr>
        <p:spPr>
          <a:xfrm rot="-5400000" flipH="0" flipV="0">
            <a:off x="19198603" y="9390647"/>
            <a:ext cx="89924" cy="64001"/>
          </a:xfrm>
          <a:custGeom>
            <a:pathLst>
              <a:path w="553343" h="393830">
                <a:moveTo>
                  <a:pt x="553343" y="365764"/>
                </a:moveTo>
                <a:lnTo>
                  <a:pt x="553343" y="159389"/>
                </a:lnTo>
                <a:lnTo>
                  <a:pt x="543942" y="140717"/>
                </a:lnTo>
                <a:lnTo>
                  <a:pt x="534547" y="131322"/>
                </a:lnTo>
                <a:lnTo>
                  <a:pt x="309500" y="75059"/>
                </a:lnTo>
                <a:lnTo>
                  <a:pt x="300105" y="75059"/>
                </a:lnTo>
                <a:lnTo>
                  <a:pt x="281304" y="84454"/>
                </a:lnTo>
                <a:lnTo>
                  <a:pt x="281304" y="215646"/>
                </a:lnTo>
                <a:lnTo>
                  <a:pt x="271909" y="234442"/>
                </a:lnTo>
                <a:lnTo>
                  <a:pt x="271909" y="253238"/>
                </a:lnTo>
                <a:lnTo>
                  <a:pt x="262638" y="262638"/>
                </a:lnTo>
                <a:lnTo>
                  <a:pt x="253237" y="272033"/>
                </a:lnTo>
                <a:lnTo>
                  <a:pt x="243842" y="272033"/>
                </a:lnTo>
                <a:lnTo>
                  <a:pt x="225046" y="281304"/>
                </a:lnTo>
                <a:lnTo>
                  <a:pt x="215646" y="281304"/>
                </a:lnTo>
                <a:lnTo>
                  <a:pt x="196850" y="272033"/>
                </a:lnTo>
                <a:lnTo>
                  <a:pt x="140593" y="262638"/>
                </a:lnTo>
                <a:lnTo>
                  <a:pt x="131322" y="253238"/>
                </a:lnTo>
                <a:lnTo>
                  <a:pt x="112526" y="253238"/>
                </a:lnTo>
                <a:lnTo>
                  <a:pt x="103125" y="243843"/>
                </a:lnTo>
                <a:lnTo>
                  <a:pt x="93730" y="234442"/>
                </a:lnTo>
                <a:lnTo>
                  <a:pt x="75059" y="225047"/>
                </a:lnTo>
                <a:lnTo>
                  <a:pt x="75059" y="215646"/>
                </a:lnTo>
                <a:lnTo>
                  <a:pt x="65658" y="196980"/>
                </a:lnTo>
                <a:lnTo>
                  <a:pt x="56263" y="187580"/>
                </a:lnTo>
                <a:lnTo>
                  <a:pt x="56263" y="9401"/>
                </a:lnTo>
                <a:lnTo>
                  <a:pt x="46862" y="0"/>
                </a:lnTo>
                <a:lnTo>
                  <a:pt x="9401" y="0"/>
                </a:lnTo>
                <a:lnTo>
                  <a:pt x="0" y="9401"/>
                </a:lnTo>
                <a:lnTo>
                  <a:pt x="0" y="178185"/>
                </a:lnTo>
                <a:lnTo>
                  <a:pt x="9401" y="196980"/>
                </a:lnTo>
                <a:lnTo>
                  <a:pt x="9401" y="206251"/>
                </a:lnTo>
                <a:lnTo>
                  <a:pt x="18796" y="225047"/>
                </a:lnTo>
                <a:lnTo>
                  <a:pt x="18796" y="234442"/>
                </a:lnTo>
                <a:lnTo>
                  <a:pt x="28066" y="243843"/>
                </a:lnTo>
                <a:lnTo>
                  <a:pt x="37467" y="253238"/>
                </a:lnTo>
                <a:lnTo>
                  <a:pt x="46862" y="262638"/>
                </a:lnTo>
                <a:lnTo>
                  <a:pt x="56263" y="281304"/>
                </a:lnTo>
                <a:lnTo>
                  <a:pt x="75059" y="290705"/>
                </a:lnTo>
                <a:lnTo>
                  <a:pt x="84330" y="290705"/>
                </a:lnTo>
                <a:lnTo>
                  <a:pt x="103125" y="300100"/>
                </a:lnTo>
                <a:lnTo>
                  <a:pt x="121921" y="309501"/>
                </a:lnTo>
                <a:lnTo>
                  <a:pt x="140593" y="318896"/>
                </a:lnTo>
                <a:lnTo>
                  <a:pt x="196850" y="328296"/>
                </a:lnTo>
                <a:lnTo>
                  <a:pt x="206251" y="337567"/>
                </a:lnTo>
                <a:lnTo>
                  <a:pt x="225046" y="337567"/>
                </a:lnTo>
                <a:lnTo>
                  <a:pt x="243842" y="328296"/>
                </a:lnTo>
                <a:lnTo>
                  <a:pt x="262638" y="328296"/>
                </a:lnTo>
                <a:lnTo>
                  <a:pt x="271909" y="318896"/>
                </a:lnTo>
                <a:lnTo>
                  <a:pt x="290705" y="318896"/>
                </a:lnTo>
                <a:lnTo>
                  <a:pt x="300105" y="300100"/>
                </a:lnTo>
                <a:lnTo>
                  <a:pt x="318771" y="290705"/>
                </a:lnTo>
                <a:lnTo>
                  <a:pt x="318771" y="272033"/>
                </a:lnTo>
                <a:lnTo>
                  <a:pt x="328172" y="262638"/>
                </a:lnTo>
                <a:lnTo>
                  <a:pt x="328172" y="140717"/>
                </a:lnTo>
                <a:lnTo>
                  <a:pt x="496955" y="178185"/>
                </a:lnTo>
                <a:lnTo>
                  <a:pt x="496955" y="375159"/>
                </a:lnTo>
                <a:lnTo>
                  <a:pt x="506350" y="384560"/>
                </a:lnTo>
                <a:lnTo>
                  <a:pt x="525146" y="393830"/>
                </a:lnTo>
                <a:lnTo>
                  <a:pt x="543942" y="384560"/>
                </a:lnTo>
                <a:lnTo>
                  <a:pt x="553343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35" name="Freeform 10735"/>
          <p:cNvSpPr/>
          <p:nvPr/>
        </p:nvSpPr>
        <p:spPr>
          <a:xfrm rot="-5400000" flipH="0" flipV="0">
            <a:off x="18716271" y="10113794"/>
            <a:ext cx="10670" cy="25901"/>
          </a:xfrm>
          <a:custGeom>
            <a:pathLst>
              <a:path w="65658" h="159383">
                <a:moveTo>
                  <a:pt x="0" y="159383"/>
                </a:moveTo>
                <a:lnTo>
                  <a:pt x="65658" y="14998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36" name="Freeform 10736"/>
          <p:cNvSpPr/>
          <p:nvPr/>
        </p:nvSpPr>
        <p:spPr>
          <a:xfrm rot="-5400000" flipH="0" flipV="0">
            <a:off x="18711700" y="10110749"/>
            <a:ext cx="18285" cy="24374"/>
          </a:xfrm>
          <a:custGeom>
            <a:pathLst>
              <a:path w="112521" h="149988">
                <a:moveTo>
                  <a:pt x="65658" y="149988"/>
                </a:moveTo>
                <a:lnTo>
                  <a:pt x="112521" y="11252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37" name="Freeform 10737"/>
          <p:cNvSpPr/>
          <p:nvPr/>
        </p:nvSpPr>
        <p:spPr>
          <a:xfrm rot="-5400000" flipH="0" flipV="0">
            <a:off x="18705602" y="10110739"/>
            <a:ext cx="24394" cy="18285"/>
          </a:xfrm>
          <a:custGeom>
            <a:pathLst>
              <a:path w="150112" h="112521">
                <a:moveTo>
                  <a:pt x="112521" y="112521"/>
                </a:moveTo>
                <a:lnTo>
                  <a:pt x="150112" y="56263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38" name="Freeform 10738"/>
          <p:cNvSpPr/>
          <p:nvPr/>
        </p:nvSpPr>
        <p:spPr>
          <a:xfrm rot="-5400000" flipH="0" flipV="0">
            <a:off x="18699514" y="10113793"/>
            <a:ext cx="27429" cy="9143"/>
          </a:xfrm>
          <a:custGeom>
            <a:pathLst>
              <a:path w="168784" h="56263">
                <a:moveTo>
                  <a:pt x="150112" y="56263"/>
                </a:moveTo>
                <a:lnTo>
                  <a:pt x="168784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39" name="Freeform 10739"/>
          <p:cNvSpPr/>
          <p:nvPr/>
        </p:nvSpPr>
        <p:spPr>
          <a:xfrm rot="-5400000" flipH="0" flipV="0">
            <a:off x="18689607" y="10113030"/>
            <a:ext cx="27429" cy="10670"/>
          </a:xfrm>
          <a:custGeom>
            <a:pathLst>
              <a:path w="168784" h="65658">
                <a:moveTo>
                  <a:pt x="168784" y="65658"/>
                </a:moveTo>
                <a:lnTo>
                  <a:pt x="150112" y="0"/>
                </a:lnTo>
                <a:lnTo>
                  <a:pt x="0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40" name="Freeform 10740"/>
          <p:cNvSpPr/>
          <p:nvPr/>
        </p:nvSpPr>
        <p:spPr>
          <a:xfrm rot="-5400000" flipH="0" flipV="0">
            <a:off x="18686542" y="10109965"/>
            <a:ext cx="24394" cy="19833"/>
          </a:xfrm>
          <a:custGeom>
            <a:pathLst>
              <a:path w="150112" h="122045">
                <a:moveTo>
                  <a:pt x="150112" y="56387"/>
                </a:moveTo>
                <a:lnTo>
                  <a:pt x="112521" y="0"/>
                </a:lnTo>
                <a:lnTo>
                  <a:pt x="0" y="1220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41" name="Freeform 10741"/>
          <p:cNvSpPr/>
          <p:nvPr/>
        </p:nvSpPr>
        <p:spPr>
          <a:xfrm rot="-5400000" flipH="0" flipV="0">
            <a:off x="18686551" y="10109975"/>
            <a:ext cx="18285" cy="25922"/>
          </a:xfrm>
          <a:custGeom>
            <a:pathLst>
              <a:path w="112521" h="159512">
                <a:moveTo>
                  <a:pt x="112521" y="37467"/>
                </a:moveTo>
                <a:lnTo>
                  <a:pt x="65658" y="0"/>
                </a:lnTo>
                <a:lnTo>
                  <a:pt x="0" y="1595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42" name="Freeform 10742"/>
          <p:cNvSpPr/>
          <p:nvPr/>
        </p:nvSpPr>
        <p:spPr>
          <a:xfrm rot="-5400000" flipH="0" flipV="0">
            <a:off x="18689596" y="10113020"/>
            <a:ext cx="10670" cy="27449"/>
          </a:xfrm>
          <a:custGeom>
            <a:pathLst>
              <a:path w="65658" h="168907">
                <a:moveTo>
                  <a:pt x="65658" y="9395"/>
                </a:moveTo>
                <a:lnTo>
                  <a:pt x="0" y="0"/>
                </a:lnTo>
                <a:lnTo>
                  <a:pt x="0" y="1689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43" name="Freeform 10743"/>
          <p:cNvSpPr/>
          <p:nvPr/>
        </p:nvSpPr>
        <p:spPr>
          <a:xfrm rot="-5400000" flipH="0" flipV="0">
            <a:off x="18689596" y="10123690"/>
            <a:ext cx="10670" cy="27449"/>
          </a:xfrm>
          <a:custGeom>
            <a:pathLst>
              <a:path w="65658" h="168907">
                <a:moveTo>
                  <a:pt x="65658" y="0"/>
                </a:moveTo>
                <a:lnTo>
                  <a:pt x="0" y="9395"/>
                </a:lnTo>
                <a:lnTo>
                  <a:pt x="65658" y="1689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44" name="Freeform 10744"/>
          <p:cNvSpPr/>
          <p:nvPr/>
        </p:nvSpPr>
        <p:spPr>
          <a:xfrm rot="-5400000" flipH="0" flipV="0">
            <a:off x="18685787" y="10129025"/>
            <a:ext cx="19813" cy="25922"/>
          </a:xfrm>
          <a:custGeom>
            <a:pathLst>
              <a:path w="121921" h="159512">
                <a:moveTo>
                  <a:pt x="56263" y="0"/>
                </a:moveTo>
                <a:lnTo>
                  <a:pt x="0" y="37467"/>
                </a:lnTo>
                <a:lnTo>
                  <a:pt x="121921" y="1595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45" name="Freeform 10745"/>
          <p:cNvSpPr/>
          <p:nvPr/>
        </p:nvSpPr>
        <p:spPr>
          <a:xfrm rot="-5400000" flipH="0" flipV="0">
            <a:off x="18685788" y="10135113"/>
            <a:ext cx="25902" cy="19833"/>
          </a:xfrm>
          <a:custGeom>
            <a:pathLst>
              <a:path w="159388" h="122045">
                <a:moveTo>
                  <a:pt x="37467" y="0"/>
                </a:moveTo>
                <a:lnTo>
                  <a:pt x="0" y="56387"/>
                </a:lnTo>
                <a:lnTo>
                  <a:pt x="159388" y="1220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46" name="Freeform 10746"/>
          <p:cNvSpPr/>
          <p:nvPr/>
        </p:nvSpPr>
        <p:spPr>
          <a:xfrm rot="-5400000" flipH="0" flipV="0">
            <a:off x="18689607" y="10140459"/>
            <a:ext cx="27429" cy="10670"/>
          </a:xfrm>
          <a:custGeom>
            <a:pathLst>
              <a:path w="168783" h="65658">
                <a:moveTo>
                  <a:pt x="9395" y="0"/>
                </a:moveTo>
                <a:lnTo>
                  <a:pt x="0" y="65658"/>
                </a:lnTo>
                <a:lnTo>
                  <a:pt x="168783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47" name="Freeform 10747"/>
          <p:cNvSpPr/>
          <p:nvPr/>
        </p:nvSpPr>
        <p:spPr>
          <a:xfrm rot="-5400000" flipH="0" flipV="0">
            <a:off x="18699514" y="10141222"/>
            <a:ext cx="27429" cy="9143"/>
          </a:xfrm>
          <a:custGeom>
            <a:pathLst>
              <a:path w="168783" h="56263">
                <a:moveTo>
                  <a:pt x="0" y="0"/>
                </a:moveTo>
                <a:lnTo>
                  <a:pt x="9395" y="56263"/>
                </a:lnTo>
                <a:lnTo>
                  <a:pt x="16878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48" name="Freeform 10748"/>
          <p:cNvSpPr/>
          <p:nvPr/>
        </p:nvSpPr>
        <p:spPr>
          <a:xfrm rot="-5400000" flipH="0" flipV="0">
            <a:off x="18704848" y="10135887"/>
            <a:ext cx="25902" cy="18285"/>
          </a:xfrm>
          <a:custGeom>
            <a:pathLst>
              <a:path w="159388" h="112521">
                <a:moveTo>
                  <a:pt x="0" y="56263"/>
                </a:moveTo>
                <a:lnTo>
                  <a:pt x="37467" y="112521"/>
                </a:lnTo>
                <a:lnTo>
                  <a:pt x="15938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49" name="Freeform 10749"/>
          <p:cNvSpPr/>
          <p:nvPr/>
        </p:nvSpPr>
        <p:spPr>
          <a:xfrm rot="-5400000" flipH="0" flipV="0">
            <a:off x="18710936" y="10129799"/>
            <a:ext cx="19813" cy="24374"/>
          </a:xfrm>
          <a:custGeom>
            <a:pathLst>
              <a:path w="121921" h="149988">
                <a:moveTo>
                  <a:pt x="0" y="112521"/>
                </a:moveTo>
                <a:lnTo>
                  <a:pt x="56263" y="149988"/>
                </a:lnTo>
                <a:lnTo>
                  <a:pt x="12192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50" name="Freeform 10750"/>
          <p:cNvSpPr/>
          <p:nvPr/>
        </p:nvSpPr>
        <p:spPr>
          <a:xfrm rot="-5400000" flipH="0" flipV="0">
            <a:off x="18716271" y="10124464"/>
            <a:ext cx="10670" cy="25901"/>
          </a:xfrm>
          <a:custGeom>
            <a:pathLst>
              <a:path w="65658" h="159383">
                <a:moveTo>
                  <a:pt x="0" y="149988"/>
                </a:moveTo>
                <a:lnTo>
                  <a:pt x="65658" y="159383"/>
                </a:lnTo>
                <a:lnTo>
                  <a:pt x="6565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51" name="Freeform 10751"/>
          <p:cNvSpPr/>
          <p:nvPr/>
        </p:nvSpPr>
        <p:spPr>
          <a:xfrm rot="-5400000" flipH="0" flipV="0">
            <a:off x="18454901" y="9756411"/>
            <a:ext cx="629423" cy="121913"/>
          </a:xfrm>
          <a:custGeom>
            <a:pathLst>
              <a:path w="3873116" h="750187">
                <a:moveTo>
                  <a:pt x="0" y="0"/>
                </a:moveTo>
                <a:lnTo>
                  <a:pt x="3873116" y="75018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52" name="Freeform 10752"/>
          <p:cNvSpPr/>
          <p:nvPr/>
        </p:nvSpPr>
        <p:spPr>
          <a:xfrm rot="-5400000" flipH="0" flipV="0">
            <a:off x="18685014" y="9139195"/>
            <a:ext cx="10691" cy="27428"/>
          </a:xfrm>
          <a:custGeom>
            <a:pathLst>
              <a:path w="65788" h="168778">
                <a:moveTo>
                  <a:pt x="0" y="168778"/>
                </a:moveTo>
                <a:lnTo>
                  <a:pt x="65788" y="159383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53" name="Freeform 10753"/>
          <p:cNvSpPr/>
          <p:nvPr/>
        </p:nvSpPr>
        <p:spPr>
          <a:xfrm rot="-5400000" flipH="0" flipV="0">
            <a:off x="18679679" y="9135387"/>
            <a:ext cx="19833" cy="25901"/>
          </a:xfrm>
          <a:custGeom>
            <a:pathLst>
              <a:path w="122045" h="159383">
                <a:moveTo>
                  <a:pt x="65788" y="159383"/>
                </a:moveTo>
                <a:lnTo>
                  <a:pt x="122045" y="121915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54" name="Freeform 10754"/>
          <p:cNvSpPr/>
          <p:nvPr/>
        </p:nvSpPr>
        <p:spPr>
          <a:xfrm rot="-5400000" flipH="0" flipV="0">
            <a:off x="18673591" y="9135387"/>
            <a:ext cx="25922" cy="19812"/>
          </a:xfrm>
          <a:custGeom>
            <a:pathLst>
              <a:path w="159512" h="121915">
                <a:moveTo>
                  <a:pt x="122045" y="121915"/>
                </a:moveTo>
                <a:lnTo>
                  <a:pt x="159512" y="6565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55" name="Freeform 10755"/>
          <p:cNvSpPr/>
          <p:nvPr/>
        </p:nvSpPr>
        <p:spPr>
          <a:xfrm rot="-5400000" flipH="0" flipV="0">
            <a:off x="18668257" y="9139195"/>
            <a:ext cx="27449" cy="10670"/>
          </a:xfrm>
          <a:custGeom>
            <a:pathLst>
              <a:path w="168907" h="65658">
                <a:moveTo>
                  <a:pt x="159512" y="65658"/>
                </a:moveTo>
                <a:lnTo>
                  <a:pt x="168907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56" name="Freeform 10756"/>
          <p:cNvSpPr/>
          <p:nvPr/>
        </p:nvSpPr>
        <p:spPr>
          <a:xfrm rot="-5400000" flipH="0" flipV="0">
            <a:off x="18657585" y="9139194"/>
            <a:ext cx="27449" cy="10671"/>
          </a:xfrm>
          <a:custGeom>
            <a:pathLst>
              <a:path w="168907" h="65664">
                <a:moveTo>
                  <a:pt x="168907" y="65664"/>
                </a:moveTo>
                <a:lnTo>
                  <a:pt x="159512" y="0"/>
                </a:lnTo>
                <a:lnTo>
                  <a:pt x="0" y="656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57" name="Freeform 10757"/>
          <p:cNvSpPr/>
          <p:nvPr/>
        </p:nvSpPr>
        <p:spPr>
          <a:xfrm rot="-5400000" flipH="0" flipV="0">
            <a:off x="18654542" y="9136150"/>
            <a:ext cx="25922" cy="18286"/>
          </a:xfrm>
          <a:custGeom>
            <a:pathLst>
              <a:path w="159512" h="112526">
                <a:moveTo>
                  <a:pt x="159512" y="46862"/>
                </a:moveTo>
                <a:lnTo>
                  <a:pt x="122045" y="0"/>
                </a:lnTo>
                <a:lnTo>
                  <a:pt x="0" y="11252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58" name="Freeform 10758"/>
          <p:cNvSpPr/>
          <p:nvPr/>
        </p:nvSpPr>
        <p:spPr>
          <a:xfrm rot="-5400000" flipH="0" flipV="0">
            <a:off x="18654541" y="9136150"/>
            <a:ext cx="19833" cy="24374"/>
          </a:xfrm>
          <a:custGeom>
            <a:pathLst>
              <a:path w="122045" h="149988">
                <a:moveTo>
                  <a:pt x="122045" y="37462"/>
                </a:moveTo>
                <a:lnTo>
                  <a:pt x="65788" y="0"/>
                </a:lnTo>
                <a:lnTo>
                  <a:pt x="0" y="149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59" name="Freeform 10759"/>
          <p:cNvSpPr/>
          <p:nvPr/>
        </p:nvSpPr>
        <p:spPr>
          <a:xfrm rot="-5400000" flipH="0" flipV="0">
            <a:off x="18658348" y="9139958"/>
            <a:ext cx="10691" cy="25902"/>
          </a:xfrm>
          <a:custGeom>
            <a:pathLst>
              <a:path w="65788" h="159388">
                <a:moveTo>
                  <a:pt x="65788" y="9400"/>
                </a:moveTo>
                <a:lnTo>
                  <a:pt x="0" y="0"/>
                </a:lnTo>
                <a:lnTo>
                  <a:pt x="0" y="1593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60" name="Freeform 10760"/>
          <p:cNvSpPr/>
          <p:nvPr/>
        </p:nvSpPr>
        <p:spPr>
          <a:xfrm rot="-5400000" flipH="0" flipV="0">
            <a:off x="18659122" y="9149875"/>
            <a:ext cx="9143" cy="25902"/>
          </a:xfrm>
          <a:custGeom>
            <a:pathLst>
              <a:path w="56264" h="159388">
                <a:moveTo>
                  <a:pt x="56264" y="0"/>
                </a:moveTo>
                <a:lnTo>
                  <a:pt x="0" y="9400"/>
                </a:lnTo>
                <a:lnTo>
                  <a:pt x="56264" y="1593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61" name="Freeform 10761"/>
          <p:cNvSpPr/>
          <p:nvPr/>
        </p:nvSpPr>
        <p:spPr>
          <a:xfrm rot="-5400000" flipH="0" flipV="0">
            <a:off x="18655315" y="9155209"/>
            <a:ext cx="18285" cy="24374"/>
          </a:xfrm>
          <a:custGeom>
            <a:pathLst>
              <a:path w="112521" h="149988">
                <a:moveTo>
                  <a:pt x="56257" y="0"/>
                </a:moveTo>
                <a:lnTo>
                  <a:pt x="0" y="37462"/>
                </a:lnTo>
                <a:lnTo>
                  <a:pt x="112521" y="149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62" name="Freeform 10762"/>
          <p:cNvSpPr/>
          <p:nvPr/>
        </p:nvSpPr>
        <p:spPr>
          <a:xfrm rot="-5400000" flipH="0" flipV="0">
            <a:off x="18655316" y="9161298"/>
            <a:ext cx="24374" cy="18286"/>
          </a:xfrm>
          <a:custGeom>
            <a:pathLst>
              <a:path w="149988" h="112526">
                <a:moveTo>
                  <a:pt x="37467" y="0"/>
                </a:moveTo>
                <a:lnTo>
                  <a:pt x="0" y="46862"/>
                </a:lnTo>
                <a:lnTo>
                  <a:pt x="149988" y="11252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63" name="Freeform 10763"/>
          <p:cNvSpPr/>
          <p:nvPr/>
        </p:nvSpPr>
        <p:spPr>
          <a:xfrm rot="-5400000" flipH="0" flipV="0">
            <a:off x="18658359" y="9165869"/>
            <a:ext cx="25901" cy="10671"/>
          </a:xfrm>
          <a:custGeom>
            <a:pathLst>
              <a:path w="159383" h="65664">
                <a:moveTo>
                  <a:pt x="9395" y="0"/>
                </a:moveTo>
                <a:lnTo>
                  <a:pt x="0" y="65664"/>
                </a:lnTo>
                <a:lnTo>
                  <a:pt x="159383" y="656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64" name="Freeform 10764"/>
          <p:cNvSpPr/>
          <p:nvPr/>
        </p:nvSpPr>
        <p:spPr>
          <a:xfrm rot="-5400000" flipH="0" flipV="0">
            <a:off x="18669031" y="9165870"/>
            <a:ext cx="25901" cy="10670"/>
          </a:xfrm>
          <a:custGeom>
            <a:pathLst>
              <a:path w="159383" h="65658">
                <a:moveTo>
                  <a:pt x="0" y="0"/>
                </a:moveTo>
                <a:lnTo>
                  <a:pt x="9395" y="65658"/>
                </a:lnTo>
                <a:lnTo>
                  <a:pt x="15938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65" name="Freeform 10765"/>
          <p:cNvSpPr/>
          <p:nvPr/>
        </p:nvSpPr>
        <p:spPr>
          <a:xfrm rot="-5400000" flipH="0" flipV="0">
            <a:off x="18674365" y="9160535"/>
            <a:ext cx="24374" cy="19812"/>
          </a:xfrm>
          <a:custGeom>
            <a:pathLst>
              <a:path w="149988" h="121915">
                <a:moveTo>
                  <a:pt x="0" y="65658"/>
                </a:moveTo>
                <a:lnTo>
                  <a:pt x="37467" y="121915"/>
                </a:lnTo>
                <a:lnTo>
                  <a:pt x="14998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66" name="Freeform 10766"/>
          <p:cNvSpPr/>
          <p:nvPr/>
        </p:nvSpPr>
        <p:spPr>
          <a:xfrm rot="-5400000" flipH="0" flipV="0">
            <a:off x="18680453" y="9154446"/>
            <a:ext cx="18285" cy="25901"/>
          </a:xfrm>
          <a:custGeom>
            <a:pathLst>
              <a:path w="112521" h="159383">
                <a:moveTo>
                  <a:pt x="0" y="121915"/>
                </a:moveTo>
                <a:lnTo>
                  <a:pt x="56257" y="159383"/>
                </a:lnTo>
                <a:lnTo>
                  <a:pt x="11252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67" name="Freeform 10767"/>
          <p:cNvSpPr/>
          <p:nvPr/>
        </p:nvSpPr>
        <p:spPr>
          <a:xfrm rot="-5400000" flipH="0" flipV="0">
            <a:off x="18685788" y="9149112"/>
            <a:ext cx="9143" cy="27428"/>
          </a:xfrm>
          <a:custGeom>
            <a:pathLst>
              <a:path w="56264" h="168778">
                <a:moveTo>
                  <a:pt x="0" y="159383"/>
                </a:moveTo>
                <a:lnTo>
                  <a:pt x="56264" y="168778"/>
                </a:lnTo>
                <a:lnTo>
                  <a:pt x="5626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68" name="Freeform 10768"/>
          <p:cNvSpPr/>
          <p:nvPr/>
        </p:nvSpPr>
        <p:spPr>
          <a:xfrm rot="-5400000" flipH="0" flipV="0">
            <a:off x="18830580" y="9004319"/>
            <a:ext cx="344401" cy="652270"/>
          </a:xfrm>
          <a:custGeom>
            <a:pathLst>
              <a:path w="2119251" h="4013703">
                <a:moveTo>
                  <a:pt x="2119251" y="0"/>
                </a:moveTo>
                <a:lnTo>
                  <a:pt x="0" y="947161"/>
                </a:lnTo>
                <a:lnTo>
                  <a:pt x="0" y="4013703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69" name="Freeform 10769"/>
          <p:cNvSpPr/>
          <p:nvPr/>
        </p:nvSpPr>
        <p:spPr>
          <a:xfrm rot="-5400000" flipH="0" flipV="0">
            <a:off x="18963155" y="9412752"/>
            <a:ext cx="65528" cy="47241"/>
          </a:xfrm>
          <a:custGeom>
            <a:pathLst>
              <a:path w="403225" h="290699">
                <a:moveTo>
                  <a:pt x="403225" y="0"/>
                </a:moveTo>
                <a:lnTo>
                  <a:pt x="0" y="0"/>
                </a:lnTo>
                <a:lnTo>
                  <a:pt x="0" y="29069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70" name="Freeform 10770"/>
          <p:cNvSpPr/>
          <p:nvPr/>
        </p:nvSpPr>
        <p:spPr>
          <a:xfrm rot="-5400000" flipH="0" flipV="0">
            <a:off x="17586230" y="11195066"/>
            <a:ext cx="80760" cy="64000"/>
          </a:xfrm>
          <a:custGeom>
            <a:pathLst>
              <a:path w="496956" h="393824">
                <a:moveTo>
                  <a:pt x="496956" y="375028"/>
                </a:moveTo>
                <a:lnTo>
                  <a:pt x="496956" y="271903"/>
                </a:lnTo>
                <a:lnTo>
                  <a:pt x="496956" y="300099"/>
                </a:lnTo>
                <a:lnTo>
                  <a:pt x="487555" y="309494"/>
                </a:lnTo>
                <a:lnTo>
                  <a:pt x="478160" y="328166"/>
                </a:lnTo>
                <a:lnTo>
                  <a:pt x="468759" y="328166"/>
                </a:lnTo>
                <a:lnTo>
                  <a:pt x="459488" y="337561"/>
                </a:lnTo>
                <a:lnTo>
                  <a:pt x="412626" y="337561"/>
                </a:lnTo>
                <a:lnTo>
                  <a:pt x="403225" y="328166"/>
                </a:lnTo>
                <a:lnTo>
                  <a:pt x="384429" y="318765"/>
                </a:lnTo>
                <a:lnTo>
                  <a:pt x="375034" y="300099"/>
                </a:lnTo>
                <a:lnTo>
                  <a:pt x="46868" y="9395"/>
                </a:lnTo>
                <a:lnTo>
                  <a:pt x="28067" y="0"/>
                </a:lnTo>
                <a:lnTo>
                  <a:pt x="9401" y="0"/>
                </a:lnTo>
                <a:lnTo>
                  <a:pt x="0" y="9395"/>
                </a:lnTo>
                <a:lnTo>
                  <a:pt x="0" y="271903"/>
                </a:lnTo>
                <a:lnTo>
                  <a:pt x="9401" y="281304"/>
                </a:lnTo>
                <a:lnTo>
                  <a:pt x="46868" y="281304"/>
                </a:lnTo>
                <a:lnTo>
                  <a:pt x="56263" y="271903"/>
                </a:lnTo>
                <a:lnTo>
                  <a:pt x="56263" y="93724"/>
                </a:lnTo>
                <a:lnTo>
                  <a:pt x="337567" y="346962"/>
                </a:lnTo>
                <a:lnTo>
                  <a:pt x="356363" y="365757"/>
                </a:lnTo>
                <a:lnTo>
                  <a:pt x="365634" y="375028"/>
                </a:lnTo>
                <a:lnTo>
                  <a:pt x="384429" y="375028"/>
                </a:lnTo>
                <a:lnTo>
                  <a:pt x="403225" y="384429"/>
                </a:lnTo>
                <a:lnTo>
                  <a:pt x="412626" y="393824"/>
                </a:lnTo>
                <a:lnTo>
                  <a:pt x="468759" y="393824"/>
                </a:lnTo>
                <a:lnTo>
                  <a:pt x="487555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71" name="Freeform 10771"/>
          <p:cNvSpPr/>
          <p:nvPr/>
        </p:nvSpPr>
        <p:spPr>
          <a:xfrm rot="-5400000" flipH="0" flipV="0">
            <a:off x="17622802" y="11167637"/>
            <a:ext cx="22846" cy="42660"/>
          </a:xfrm>
          <a:custGeom>
            <a:pathLst>
              <a:path w="140587" h="262508">
                <a:moveTo>
                  <a:pt x="140587" y="168784"/>
                </a:moveTo>
                <a:lnTo>
                  <a:pt x="140587" y="140717"/>
                </a:lnTo>
                <a:lnTo>
                  <a:pt x="131316" y="121921"/>
                </a:lnTo>
                <a:lnTo>
                  <a:pt x="131316" y="103126"/>
                </a:lnTo>
                <a:lnTo>
                  <a:pt x="121921" y="93725"/>
                </a:lnTo>
                <a:lnTo>
                  <a:pt x="112396" y="74929"/>
                </a:lnTo>
                <a:lnTo>
                  <a:pt x="112396" y="65658"/>
                </a:lnTo>
                <a:lnTo>
                  <a:pt x="103125" y="56263"/>
                </a:lnTo>
                <a:lnTo>
                  <a:pt x="93725" y="46862"/>
                </a:lnTo>
                <a:lnTo>
                  <a:pt x="74929" y="28067"/>
                </a:lnTo>
                <a:lnTo>
                  <a:pt x="65534" y="18796"/>
                </a:lnTo>
                <a:lnTo>
                  <a:pt x="46862" y="9395"/>
                </a:lnTo>
                <a:lnTo>
                  <a:pt x="46862" y="0"/>
                </a:lnTo>
                <a:lnTo>
                  <a:pt x="28067" y="0"/>
                </a:lnTo>
                <a:lnTo>
                  <a:pt x="9271" y="9395"/>
                </a:lnTo>
                <a:lnTo>
                  <a:pt x="0" y="28067"/>
                </a:lnTo>
                <a:lnTo>
                  <a:pt x="0" y="37462"/>
                </a:lnTo>
                <a:lnTo>
                  <a:pt x="9271" y="46862"/>
                </a:lnTo>
                <a:lnTo>
                  <a:pt x="28067" y="56263"/>
                </a:lnTo>
                <a:lnTo>
                  <a:pt x="37467" y="65658"/>
                </a:lnTo>
                <a:lnTo>
                  <a:pt x="46862" y="84330"/>
                </a:lnTo>
                <a:lnTo>
                  <a:pt x="65534" y="103126"/>
                </a:lnTo>
                <a:lnTo>
                  <a:pt x="74929" y="112521"/>
                </a:lnTo>
                <a:lnTo>
                  <a:pt x="84330" y="131192"/>
                </a:lnTo>
                <a:lnTo>
                  <a:pt x="84330" y="262508"/>
                </a:lnTo>
                <a:lnTo>
                  <a:pt x="103125" y="253237"/>
                </a:lnTo>
                <a:lnTo>
                  <a:pt x="112396" y="243837"/>
                </a:lnTo>
                <a:lnTo>
                  <a:pt x="121921" y="234442"/>
                </a:lnTo>
                <a:lnTo>
                  <a:pt x="131316" y="215646"/>
                </a:lnTo>
                <a:lnTo>
                  <a:pt x="140587" y="206245"/>
                </a:lnTo>
                <a:lnTo>
                  <a:pt x="140587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72" name="Freeform 10772"/>
          <p:cNvSpPr/>
          <p:nvPr/>
        </p:nvSpPr>
        <p:spPr>
          <a:xfrm rot="-5400000" flipH="0" flipV="0">
            <a:off x="17715007" y="11197346"/>
            <a:ext cx="89903" cy="50297"/>
          </a:xfrm>
          <a:custGeom>
            <a:pathLst>
              <a:path w="553213" h="309500">
                <a:moveTo>
                  <a:pt x="553213" y="281434"/>
                </a:moveTo>
                <a:lnTo>
                  <a:pt x="553213" y="37592"/>
                </a:lnTo>
                <a:lnTo>
                  <a:pt x="543942" y="28197"/>
                </a:lnTo>
                <a:lnTo>
                  <a:pt x="525022" y="18796"/>
                </a:lnTo>
                <a:lnTo>
                  <a:pt x="515751" y="28197"/>
                </a:lnTo>
                <a:lnTo>
                  <a:pt x="506351" y="37592"/>
                </a:lnTo>
                <a:lnTo>
                  <a:pt x="496956" y="46862"/>
                </a:lnTo>
                <a:lnTo>
                  <a:pt x="496956" y="234442"/>
                </a:lnTo>
                <a:lnTo>
                  <a:pt x="300106" y="140717"/>
                </a:lnTo>
                <a:lnTo>
                  <a:pt x="300106" y="84454"/>
                </a:lnTo>
                <a:lnTo>
                  <a:pt x="290705" y="75059"/>
                </a:lnTo>
                <a:lnTo>
                  <a:pt x="281310" y="65658"/>
                </a:lnTo>
                <a:lnTo>
                  <a:pt x="262514" y="75059"/>
                </a:lnTo>
                <a:lnTo>
                  <a:pt x="253113" y="84454"/>
                </a:lnTo>
                <a:lnTo>
                  <a:pt x="253113" y="112526"/>
                </a:lnTo>
                <a:lnTo>
                  <a:pt x="37468" y="9401"/>
                </a:lnTo>
                <a:lnTo>
                  <a:pt x="37468" y="0"/>
                </a:lnTo>
                <a:lnTo>
                  <a:pt x="18672" y="0"/>
                </a:lnTo>
                <a:lnTo>
                  <a:pt x="9401" y="9401"/>
                </a:lnTo>
                <a:lnTo>
                  <a:pt x="0" y="18796"/>
                </a:lnTo>
                <a:lnTo>
                  <a:pt x="0" y="46862"/>
                </a:lnTo>
                <a:lnTo>
                  <a:pt x="18672" y="56263"/>
                </a:lnTo>
                <a:lnTo>
                  <a:pt x="253113" y="168784"/>
                </a:lnTo>
                <a:lnTo>
                  <a:pt x="253113" y="225047"/>
                </a:lnTo>
                <a:lnTo>
                  <a:pt x="262514" y="234442"/>
                </a:lnTo>
                <a:lnTo>
                  <a:pt x="281310" y="243842"/>
                </a:lnTo>
                <a:lnTo>
                  <a:pt x="290705" y="234442"/>
                </a:lnTo>
                <a:lnTo>
                  <a:pt x="300106" y="225047"/>
                </a:lnTo>
                <a:lnTo>
                  <a:pt x="300106" y="196980"/>
                </a:lnTo>
                <a:lnTo>
                  <a:pt x="515751" y="300100"/>
                </a:lnTo>
                <a:lnTo>
                  <a:pt x="525022" y="309500"/>
                </a:lnTo>
                <a:lnTo>
                  <a:pt x="543942" y="300100"/>
                </a:lnTo>
                <a:lnTo>
                  <a:pt x="553213" y="2907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73" name="Freeform 10773"/>
          <p:cNvSpPr/>
          <p:nvPr/>
        </p:nvSpPr>
        <p:spPr>
          <a:xfrm rot="-5400000" flipH="0" flipV="0">
            <a:off x="17766821" y="11208006"/>
            <a:ext cx="82287" cy="36592"/>
          </a:xfrm>
          <a:custGeom>
            <a:pathLst>
              <a:path w="506351" h="225171">
                <a:moveTo>
                  <a:pt x="506351" y="131316"/>
                </a:moveTo>
                <a:lnTo>
                  <a:pt x="496956" y="121921"/>
                </a:lnTo>
                <a:lnTo>
                  <a:pt x="478160" y="103250"/>
                </a:lnTo>
                <a:lnTo>
                  <a:pt x="468759" y="93855"/>
                </a:lnTo>
                <a:lnTo>
                  <a:pt x="450093" y="84454"/>
                </a:lnTo>
                <a:lnTo>
                  <a:pt x="431292" y="75059"/>
                </a:lnTo>
                <a:lnTo>
                  <a:pt x="412626" y="65658"/>
                </a:lnTo>
                <a:lnTo>
                  <a:pt x="393830" y="56263"/>
                </a:lnTo>
                <a:lnTo>
                  <a:pt x="375034" y="56263"/>
                </a:lnTo>
                <a:lnTo>
                  <a:pt x="356363" y="46992"/>
                </a:lnTo>
                <a:lnTo>
                  <a:pt x="346968" y="37592"/>
                </a:lnTo>
                <a:lnTo>
                  <a:pt x="328172" y="28197"/>
                </a:lnTo>
                <a:lnTo>
                  <a:pt x="309376" y="28197"/>
                </a:lnTo>
                <a:lnTo>
                  <a:pt x="290705" y="18796"/>
                </a:lnTo>
                <a:lnTo>
                  <a:pt x="271909" y="18796"/>
                </a:lnTo>
                <a:lnTo>
                  <a:pt x="262514" y="9401"/>
                </a:lnTo>
                <a:lnTo>
                  <a:pt x="225047" y="9401"/>
                </a:lnTo>
                <a:lnTo>
                  <a:pt x="215646" y="0"/>
                </a:lnTo>
                <a:lnTo>
                  <a:pt x="74935" y="0"/>
                </a:lnTo>
                <a:lnTo>
                  <a:pt x="65534" y="9401"/>
                </a:lnTo>
                <a:lnTo>
                  <a:pt x="46868" y="9401"/>
                </a:lnTo>
                <a:lnTo>
                  <a:pt x="37468" y="18796"/>
                </a:lnTo>
                <a:lnTo>
                  <a:pt x="28067" y="28197"/>
                </a:lnTo>
                <a:lnTo>
                  <a:pt x="18672" y="37592"/>
                </a:lnTo>
                <a:lnTo>
                  <a:pt x="9401" y="46992"/>
                </a:lnTo>
                <a:lnTo>
                  <a:pt x="0" y="56263"/>
                </a:lnTo>
                <a:lnTo>
                  <a:pt x="0" y="121921"/>
                </a:lnTo>
                <a:lnTo>
                  <a:pt x="9401" y="131316"/>
                </a:lnTo>
                <a:lnTo>
                  <a:pt x="9401" y="150112"/>
                </a:lnTo>
                <a:lnTo>
                  <a:pt x="18672" y="159513"/>
                </a:lnTo>
                <a:lnTo>
                  <a:pt x="28067" y="168783"/>
                </a:lnTo>
                <a:lnTo>
                  <a:pt x="37468" y="187579"/>
                </a:lnTo>
                <a:lnTo>
                  <a:pt x="46868" y="196980"/>
                </a:lnTo>
                <a:lnTo>
                  <a:pt x="56263" y="103250"/>
                </a:lnTo>
                <a:lnTo>
                  <a:pt x="56263" y="93855"/>
                </a:lnTo>
                <a:lnTo>
                  <a:pt x="65534" y="75059"/>
                </a:lnTo>
                <a:lnTo>
                  <a:pt x="65534" y="65658"/>
                </a:lnTo>
                <a:lnTo>
                  <a:pt x="84330" y="65658"/>
                </a:lnTo>
                <a:lnTo>
                  <a:pt x="93731" y="56263"/>
                </a:lnTo>
                <a:lnTo>
                  <a:pt x="206251" y="56263"/>
                </a:lnTo>
                <a:lnTo>
                  <a:pt x="215646" y="65658"/>
                </a:lnTo>
                <a:lnTo>
                  <a:pt x="234318" y="65658"/>
                </a:lnTo>
                <a:lnTo>
                  <a:pt x="253113" y="75059"/>
                </a:lnTo>
                <a:lnTo>
                  <a:pt x="281310" y="75059"/>
                </a:lnTo>
                <a:lnTo>
                  <a:pt x="290705" y="84454"/>
                </a:lnTo>
                <a:lnTo>
                  <a:pt x="309376" y="84454"/>
                </a:lnTo>
                <a:lnTo>
                  <a:pt x="318771" y="93855"/>
                </a:lnTo>
                <a:lnTo>
                  <a:pt x="337567" y="93855"/>
                </a:lnTo>
                <a:lnTo>
                  <a:pt x="356363" y="103250"/>
                </a:lnTo>
                <a:lnTo>
                  <a:pt x="375034" y="112520"/>
                </a:lnTo>
                <a:lnTo>
                  <a:pt x="393830" y="121921"/>
                </a:lnTo>
                <a:lnTo>
                  <a:pt x="412626" y="131316"/>
                </a:lnTo>
                <a:lnTo>
                  <a:pt x="431292" y="140717"/>
                </a:lnTo>
                <a:lnTo>
                  <a:pt x="440693" y="150112"/>
                </a:lnTo>
                <a:lnTo>
                  <a:pt x="459488" y="159513"/>
                </a:lnTo>
                <a:lnTo>
                  <a:pt x="468759" y="168783"/>
                </a:lnTo>
                <a:lnTo>
                  <a:pt x="478160" y="178184"/>
                </a:lnTo>
                <a:lnTo>
                  <a:pt x="487555" y="187579"/>
                </a:lnTo>
                <a:lnTo>
                  <a:pt x="496956" y="206375"/>
                </a:lnTo>
                <a:lnTo>
                  <a:pt x="496956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74" name="Freeform 10774"/>
          <p:cNvSpPr/>
          <p:nvPr/>
        </p:nvSpPr>
        <p:spPr>
          <a:xfrm rot="-5400000" flipH="0" flipV="0">
            <a:off x="17783591" y="11200400"/>
            <a:ext cx="82286" cy="36572"/>
          </a:xfrm>
          <a:custGeom>
            <a:pathLst>
              <a:path w="506345" h="225046">
                <a:moveTo>
                  <a:pt x="506345" y="131322"/>
                </a:moveTo>
                <a:lnTo>
                  <a:pt x="506345" y="103125"/>
                </a:lnTo>
                <a:lnTo>
                  <a:pt x="497074" y="84329"/>
                </a:lnTo>
                <a:lnTo>
                  <a:pt x="497074" y="74934"/>
                </a:lnTo>
                <a:lnTo>
                  <a:pt x="487679" y="65533"/>
                </a:lnTo>
                <a:lnTo>
                  <a:pt x="478154" y="46862"/>
                </a:lnTo>
                <a:lnTo>
                  <a:pt x="468883" y="37467"/>
                </a:lnTo>
                <a:lnTo>
                  <a:pt x="459483" y="28066"/>
                </a:lnTo>
                <a:lnTo>
                  <a:pt x="450088" y="121921"/>
                </a:lnTo>
                <a:lnTo>
                  <a:pt x="450088" y="140592"/>
                </a:lnTo>
                <a:lnTo>
                  <a:pt x="440687" y="149987"/>
                </a:lnTo>
                <a:lnTo>
                  <a:pt x="421891" y="159388"/>
                </a:lnTo>
                <a:lnTo>
                  <a:pt x="412620" y="159388"/>
                </a:lnTo>
                <a:lnTo>
                  <a:pt x="393825" y="168783"/>
                </a:lnTo>
                <a:lnTo>
                  <a:pt x="318766" y="168783"/>
                </a:lnTo>
                <a:lnTo>
                  <a:pt x="309495" y="159388"/>
                </a:lnTo>
                <a:lnTo>
                  <a:pt x="271903" y="159388"/>
                </a:lnTo>
                <a:lnTo>
                  <a:pt x="253238" y="149987"/>
                </a:lnTo>
                <a:lnTo>
                  <a:pt x="234442" y="140592"/>
                </a:lnTo>
                <a:lnTo>
                  <a:pt x="206245" y="140592"/>
                </a:lnTo>
                <a:lnTo>
                  <a:pt x="187450" y="131322"/>
                </a:lnTo>
                <a:lnTo>
                  <a:pt x="168778" y="121921"/>
                </a:lnTo>
                <a:lnTo>
                  <a:pt x="149982" y="121921"/>
                </a:lnTo>
                <a:lnTo>
                  <a:pt x="131186" y="112526"/>
                </a:lnTo>
                <a:lnTo>
                  <a:pt x="121916" y="103125"/>
                </a:lnTo>
                <a:lnTo>
                  <a:pt x="93725" y="93730"/>
                </a:lnTo>
                <a:lnTo>
                  <a:pt x="74929" y="84329"/>
                </a:lnTo>
                <a:lnTo>
                  <a:pt x="65658" y="74934"/>
                </a:lnTo>
                <a:lnTo>
                  <a:pt x="46863" y="56263"/>
                </a:lnTo>
                <a:lnTo>
                  <a:pt x="37462" y="46862"/>
                </a:lnTo>
                <a:lnTo>
                  <a:pt x="28067" y="37467"/>
                </a:lnTo>
                <a:lnTo>
                  <a:pt x="18666" y="28066"/>
                </a:lnTo>
                <a:lnTo>
                  <a:pt x="9395" y="18671"/>
                </a:lnTo>
                <a:lnTo>
                  <a:pt x="9395" y="0"/>
                </a:lnTo>
                <a:lnTo>
                  <a:pt x="0" y="93730"/>
                </a:lnTo>
                <a:lnTo>
                  <a:pt x="9395" y="103125"/>
                </a:lnTo>
                <a:lnTo>
                  <a:pt x="28067" y="112526"/>
                </a:lnTo>
                <a:lnTo>
                  <a:pt x="37462" y="121921"/>
                </a:lnTo>
                <a:lnTo>
                  <a:pt x="56258" y="131322"/>
                </a:lnTo>
                <a:lnTo>
                  <a:pt x="74929" y="140592"/>
                </a:lnTo>
                <a:lnTo>
                  <a:pt x="93725" y="149987"/>
                </a:lnTo>
                <a:lnTo>
                  <a:pt x="112521" y="159388"/>
                </a:lnTo>
                <a:lnTo>
                  <a:pt x="131186" y="168783"/>
                </a:lnTo>
                <a:lnTo>
                  <a:pt x="149982" y="178184"/>
                </a:lnTo>
                <a:lnTo>
                  <a:pt x="159383" y="178184"/>
                </a:lnTo>
                <a:lnTo>
                  <a:pt x="178179" y="187579"/>
                </a:lnTo>
                <a:lnTo>
                  <a:pt x="196850" y="196850"/>
                </a:lnTo>
                <a:lnTo>
                  <a:pt x="215646" y="196850"/>
                </a:lnTo>
                <a:lnTo>
                  <a:pt x="234442" y="206250"/>
                </a:lnTo>
                <a:lnTo>
                  <a:pt x="243837" y="206250"/>
                </a:lnTo>
                <a:lnTo>
                  <a:pt x="262508" y="215645"/>
                </a:lnTo>
                <a:lnTo>
                  <a:pt x="309495" y="215645"/>
                </a:lnTo>
                <a:lnTo>
                  <a:pt x="328166" y="225046"/>
                </a:lnTo>
                <a:lnTo>
                  <a:pt x="412620" y="225046"/>
                </a:lnTo>
                <a:lnTo>
                  <a:pt x="431292" y="215645"/>
                </a:lnTo>
                <a:lnTo>
                  <a:pt x="450088" y="215645"/>
                </a:lnTo>
                <a:lnTo>
                  <a:pt x="459483" y="206250"/>
                </a:lnTo>
                <a:lnTo>
                  <a:pt x="468883" y="196850"/>
                </a:lnTo>
                <a:lnTo>
                  <a:pt x="487679" y="196850"/>
                </a:lnTo>
                <a:lnTo>
                  <a:pt x="487679" y="187579"/>
                </a:lnTo>
                <a:lnTo>
                  <a:pt x="497074" y="168783"/>
                </a:lnTo>
                <a:lnTo>
                  <a:pt x="506345" y="159388"/>
                </a:lnTo>
                <a:lnTo>
                  <a:pt x="506345" y="1499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75" name="Freeform 10775"/>
          <p:cNvSpPr/>
          <p:nvPr/>
        </p:nvSpPr>
        <p:spPr>
          <a:xfrm rot="-5400000" flipH="0" flipV="0">
            <a:off x="17869696" y="11243825"/>
            <a:ext cx="30463" cy="16780"/>
          </a:xfrm>
          <a:custGeom>
            <a:pathLst>
              <a:path w="187455" h="103256">
                <a:moveTo>
                  <a:pt x="187455" y="37592"/>
                </a:moveTo>
                <a:lnTo>
                  <a:pt x="140593" y="0"/>
                </a:lnTo>
                <a:lnTo>
                  <a:pt x="18672" y="56263"/>
                </a:lnTo>
                <a:lnTo>
                  <a:pt x="0" y="65664"/>
                </a:lnTo>
                <a:lnTo>
                  <a:pt x="0" y="93855"/>
                </a:lnTo>
                <a:lnTo>
                  <a:pt x="9401" y="103256"/>
                </a:lnTo>
                <a:lnTo>
                  <a:pt x="37468" y="1032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76" name="Freeform 10776"/>
          <p:cNvSpPr/>
          <p:nvPr/>
        </p:nvSpPr>
        <p:spPr>
          <a:xfrm rot="-5400000" flipH="0" flipV="0">
            <a:off x="17846828" y="11205726"/>
            <a:ext cx="62473" cy="60967"/>
          </a:xfrm>
          <a:custGeom>
            <a:pathLst>
              <a:path w="384429" h="375158">
                <a:moveTo>
                  <a:pt x="384429" y="346962"/>
                </a:moveTo>
                <a:lnTo>
                  <a:pt x="384429" y="337691"/>
                </a:lnTo>
                <a:lnTo>
                  <a:pt x="375034" y="328296"/>
                </a:lnTo>
                <a:lnTo>
                  <a:pt x="243718" y="196974"/>
                </a:lnTo>
                <a:lnTo>
                  <a:pt x="196850" y="150112"/>
                </a:lnTo>
                <a:lnTo>
                  <a:pt x="46868" y="9395"/>
                </a:lnTo>
                <a:lnTo>
                  <a:pt x="28067" y="0"/>
                </a:lnTo>
                <a:lnTo>
                  <a:pt x="9401" y="0"/>
                </a:lnTo>
                <a:lnTo>
                  <a:pt x="0" y="9395"/>
                </a:lnTo>
                <a:lnTo>
                  <a:pt x="0" y="37591"/>
                </a:lnTo>
                <a:lnTo>
                  <a:pt x="9401" y="46862"/>
                </a:lnTo>
                <a:lnTo>
                  <a:pt x="140593" y="178178"/>
                </a:lnTo>
                <a:lnTo>
                  <a:pt x="187455" y="215770"/>
                </a:lnTo>
                <a:lnTo>
                  <a:pt x="337567" y="365757"/>
                </a:lnTo>
                <a:lnTo>
                  <a:pt x="346968" y="365757"/>
                </a:lnTo>
                <a:lnTo>
                  <a:pt x="356363" y="375158"/>
                </a:lnTo>
                <a:lnTo>
                  <a:pt x="375034" y="375158"/>
                </a:lnTo>
                <a:lnTo>
                  <a:pt x="384429" y="36575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77" name="Freeform 10777"/>
          <p:cNvSpPr/>
          <p:nvPr/>
        </p:nvSpPr>
        <p:spPr>
          <a:xfrm rot="-5400000" flipH="0" flipV="0">
            <a:off x="17855971" y="11211836"/>
            <a:ext cx="30483" cy="16758"/>
          </a:xfrm>
          <a:custGeom>
            <a:pathLst>
              <a:path w="187579" h="103120">
                <a:moveTo>
                  <a:pt x="187579" y="18796"/>
                </a:moveTo>
                <a:lnTo>
                  <a:pt x="187579" y="18796"/>
                </a:lnTo>
                <a:lnTo>
                  <a:pt x="178184" y="0"/>
                </a:lnTo>
                <a:lnTo>
                  <a:pt x="150118" y="0"/>
                </a:lnTo>
                <a:lnTo>
                  <a:pt x="0" y="56258"/>
                </a:lnTo>
                <a:lnTo>
                  <a:pt x="46868" y="103120"/>
                </a:lnTo>
                <a:lnTo>
                  <a:pt x="178184" y="46863"/>
                </a:lnTo>
                <a:lnTo>
                  <a:pt x="187579" y="374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78" name="Freeform 10778"/>
          <p:cNvSpPr/>
          <p:nvPr/>
        </p:nvSpPr>
        <p:spPr>
          <a:xfrm rot="-5400000" flipH="0" flipV="0">
            <a:off x="17898652" y="11190495"/>
            <a:ext cx="89903" cy="64000"/>
          </a:xfrm>
          <a:custGeom>
            <a:pathLst>
              <a:path w="553213" h="393824">
                <a:moveTo>
                  <a:pt x="553213" y="365758"/>
                </a:moveTo>
                <a:lnTo>
                  <a:pt x="553213" y="159383"/>
                </a:lnTo>
                <a:lnTo>
                  <a:pt x="543942" y="140587"/>
                </a:lnTo>
                <a:lnTo>
                  <a:pt x="534547" y="131192"/>
                </a:lnTo>
                <a:lnTo>
                  <a:pt x="309376" y="75059"/>
                </a:lnTo>
                <a:lnTo>
                  <a:pt x="300106" y="75059"/>
                </a:lnTo>
                <a:lnTo>
                  <a:pt x="281310" y="84330"/>
                </a:lnTo>
                <a:lnTo>
                  <a:pt x="281310" y="215646"/>
                </a:lnTo>
                <a:lnTo>
                  <a:pt x="271909" y="234441"/>
                </a:lnTo>
                <a:lnTo>
                  <a:pt x="271909" y="253113"/>
                </a:lnTo>
                <a:lnTo>
                  <a:pt x="262514" y="262508"/>
                </a:lnTo>
                <a:lnTo>
                  <a:pt x="253113" y="271909"/>
                </a:lnTo>
                <a:lnTo>
                  <a:pt x="243718" y="271909"/>
                </a:lnTo>
                <a:lnTo>
                  <a:pt x="225047" y="281304"/>
                </a:lnTo>
                <a:lnTo>
                  <a:pt x="215646" y="281304"/>
                </a:lnTo>
                <a:lnTo>
                  <a:pt x="196850" y="271909"/>
                </a:lnTo>
                <a:lnTo>
                  <a:pt x="140593" y="262508"/>
                </a:lnTo>
                <a:lnTo>
                  <a:pt x="131192" y="253113"/>
                </a:lnTo>
                <a:lnTo>
                  <a:pt x="112526" y="253113"/>
                </a:lnTo>
                <a:lnTo>
                  <a:pt x="103126" y="243712"/>
                </a:lnTo>
                <a:lnTo>
                  <a:pt x="93731" y="234441"/>
                </a:lnTo>
                <a:lnTo>
                  <a:pt x="74935" y="225041"/>
                </a:lnTo>
                <a:lnTo>
                  <a:pt x="74935" y="215646"/>
                </a:lnTo>
                <a:lnTo>
                  <a:pt x="65534" y="196850"/>
                </a:lnTo>
                <a:lnTo>
                  <a:pt x="56263" y="187449"/>
                </a:lnTo>
                <a:lnTo>
                  <a:pt x="56263" y="9395"/>
                </a:lnTo>
                <a:lnTo>
                  <a:pt x="46868" y="0"/>
                </a:lnTo>
                <a:lnTo>
                  <a:pt x="9401" y="0"/>
                </a:lnTo>
                <a:lnTo>
                  <a:pt x="0" y="9395"/>
                </a:lnTo>
                <a:lnTo>
                  <a:pt x="0" y="178178"/>
                </a:lnTo>
                <a:lnTo>
                  <a:pt x="9401" y="196850"/>
                </a:lnTo>
                <a:lnTo>
                  <a:pt x="9401" y="206245"/>
                </a:lnTo>
                <a:lnTo>
                  <a:pt x="18672" y="225041"/>
                </a:lnTo>
                <a:lnTo>
                  <a:pt x="18672" y="234441"/>
                </a:lnTo>
                <a:lnTo>
                  <a:pt x="28067" y="243712"/>
                </a:lnTo>
                <a:lnTo>
                  <a:pt x="37468" y="253113"/>
                </a:lnTo>
                <a:lnTo>
                  <a:pt x="46868" y="262508"/>
                </a:lnTo>
                <a:lnTo>
                  <a:pt x="56263" y="281304"/>
                </a:lnTo>
                <a:lnTo>
                  <a:pt x="74935" y="290705"/>
                </a:lnTo>
                <a:lnTo>
                  <a:pt x="84330" y="290705"/>
                </a:lnTo>
                <a:lnTo>
                  <a:pt x="103126" y="300100"/>
                </a:lnTo>
                <a:lnTo>
                  <a:pt x="121797" y="309500"/>
                </a:lnTo>
                <a:lnTo>
                  <a:pt x="140593" y="318771"/>
                </a:lnTo>
                <a:lnTo>
                  <a:pt x="196850" y="328166"/>
                </a:lnTo>
                <a:lnTo>
                  <a:pt x="206251" y="337567"/>
                </a:lnTo>
                <a:lnTo>
                  <a:pt x="225047" y="337567"/>
                </a:lnTo>
                <a:lnTo>
                  <a:pt x="243718" y="328166"/>
                </a:lnTo>
                <a:lnTo>
                  <a:pt x="262514" y="328166"/>
                </a:lnTo>
                <a:lnTo>
                  <a:pt x="271909" y="318771"/>
                </a:lnTo>
                <a:lnTo>
                  <a:pt x="290705" y="318771"/>
                </a:lnTo>
                <a:lnTo>
                  <a:pt x="300106" y="300100"/>
                </a:lnTo>
                <a:lnTo>
                  <a:pt x="318771" y="290705"/>
                </a:lnTo>
                <a:lnTo>
                  <a:pt x="318771" y="271909"/>
                </a:lnTo>
                <a:lnTo>
                  <a:pt x="328172" y="262508"/>
                </a:lnTo>
                <a:lnTo>
                  <a:pt x="328172" y="140587"/>
                </a:lnTo>
                <a:lnTo>
                  <a:pt x="496956" y="178178"/>
                </a:lnTo>
                <a:lnTo>
                  <a:pt x="496956" y="375028"/>
                </a:lnTo>
                <a:lnTo>
                  <a:pt x="506351" y="384429"/>
                </a:lnTo>
                <a:lnTo>
                  <a:pt x="525022" y="393824"/>
                </a:lnTo>
                <a:lnTo>
                  <a:pt x="543942" y="384429"/>
                </a:lnTo>
                <a:lnTo>
                  <a:pt x="553213" y="3750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79" name="Freeform 10779"/>
          <p:cNvSpPr/>
          <p:nvPr/>
        </p:nvSpPr>
        <p:spPr>
          <a:xfrm rot="-5400000" flipH="0" flipV="0">
            <a:off x="17167115" y="11121921"/>
            <a:ext cx="10670" cy="27429"/>
          </a:xfrm>
          <a:custGeom>
            <a:pathLst>
              <a:path w="65659" h="168783">
                <a:moveTo>
                  <a:pt x="0" y="168783"/>
                </a:moveTo>
                <a:lnTo>
                  <a:pt x="65659" y="159512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80" name="Freeform 10780"/>
          <p:cNvSpPr/>
          <p:nvPr/>
        </p:nvSpPr>
        <p:spPr>
          <a:xfrm rot="-5400000" flipH="0" flipV="0">
            <a:off x="17161790" y="11118102"/>
            <a:ext cx="19813" cy="25922"/>
          </a:xfrm>
          <a:custGeom>
            <a:pathLst>
              <a:path w="121922" h="159512">
                <a:moveTo>
                  <a:pt x="65659" y="159512"/>
                </a:moveTo>
                <a:lnTo>
                  <a:pt x="121922" y="12192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81" name="Freeform 10781"/>
          <p:cNvSpPr/>
          <p:nvPr/>
        </p:nvSpPr>
        <p:spPr>
          <a:xfrm rot="-5400000" flipH="0" flipV="0">
            <a:off x="17155682" y="11118102"/>
            <a:ext cx="25922" cy="19813"/>
          </a:xfrm>
          <a:custGeom>
            <a:pathLst>
              <a:path w="159513" h="121921">
                <a:moveTo>
                  <a:pt x="121922" y="121921"/>
                </a:moveTo>
                <a:lnTo>
                  <a:pt x="159513" y="6566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82" name="Freeform 10782"/>
          <p:cNvSpPr/>
          <p:nvPr/>
        </p:nvSpPr>
        <p:spPr>
          <a:xfrm rot="-5400000" flipH="0" flipV="0">
            <a:off x="17150347" y="11121910"/>
            <a:ext cx="27449" cy="10671"/>
          </a:xfrm>
          <a:custGeom>
            <a:pathLst>
              <a:path w="168908" h="65664">
                <a:moveTo>
                  <a:pt x="159513" y="65664"/>
                </a:moveTo>
                <a:lnTo>
                  <a:pt x="168908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83" name="Freeform 10783"/>
          <p:cNvSpPr/>
          <p:nvPr/>
        </p:nvSpPr>
        <p:spPr>
          <a:xfrm rot="-5400000" flipH="0" flipV="0">
            <a:off x="17140441" y="11122675"/>
            <a:ext cx="27449" cy="9142"/>
          </a:xfrm>
          <a:custGeom>
            <a:pathLst>
              <a:path w="168908" h="56258">
                <a:moveTo>
                  <a:pt x="168908" y="56258"/>
                </a:moveTo>
                <a:lnTo>
                  <a:pt x="159513" y="0"/>
                </a:lnTo>
                <a:lnTo>
                  <a:pt x="0" y="562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84" name="Freeform 10784"/>
          <p:cNvSpPr/>
          <p:nvPr/>
        </p:nvSpPr>
        <p:spPr>
          <a:xfrm rot="-5400000" flipH="0" flipV="0">
            <a:off x="17136632" y="11118866"/>
            <a:ext cx="25922" cy="18285"/>
          </a:xfrm>
          <a:custGeom>
            <a:pathLst>
              <a:path w="159513" h="112521">
                <a:moveTo>
                  <a:pt x="159513" y="56263"/>
                </a:moveTo>
                <a:lnTo>
                  <a:pt x="121922" y="0"/>
                </a:lnTo>
                <a:lnTo>
                  <a:pt x="0" y="1125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85" name="Freeform 10785"/>
          <p:cNvSpPr/>
          <p:nvPr/>
        </p:nvSpPr>
        <p:spPr>
          <a:xfrm rot="-5400000" flipH="0" flipV="0">
            <a:off x="17136643" y="11118877"/>
            <a:ext cx="19813" cy="24373"/>
          </a:xfrm>
          <a:custGeom>
            <a:pathLst>
              <a:path w="121922" h="149982">
                <a:moveTo>
                  <a:pt x="121922" y="37461"/>
                </a:moveTo>
                <a:lnTo>
                  <a:pt x="65659" y="0"/>
                </a:lnTo>
                <a:lnTo>
                  <a:pt x="0" y="1499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86" name="Freeform 10786"/>
          <p:cNvSpPr/>
          <p:nvPr/>
        </p:nvSpPr>
        <p:spPr>
          <a:xfrm rot="-5400000" flipH="0" flipV="0">
            <a:off x="17140450" y="11122685"/>
            <a:ext cx="10670" cy="25901"/>
          </a:xfrm>
          <a:custGeom>
            <a:pathLst>
              <a:path w="65659" h="159383">
                <a:moveTo>
                  <a:pt x="65659" y="9401"/>
                </a:moveTo>
                <a:lnTo>
                  <a:pt x="0" y="0"/>
                </a:lnTo>
                <a:lnTo>
                  <a:pt x="0" y="1593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87" name="Freeform 10787"/>
          <p:cNvSpPr/>
          <p:nvPr/>
        </p:nvSpPr>
        <p:spPr>
          <a:xfrm rot="-5400000" flipH="0" flipV="0">
            <a:off x="17141214" y="11132592"/>
            <a:ext cx="9143" cy="25901"/>
          </a:xfrm>
          <a:custGeom>
            <a:pathLst>
              <a:path w="56263" h="159383">
                <a:moveTo>
                  <a:pt x="56263" y="0"/>
                </a:moveTo>
                <a:lnTo>
                  <a:pt x="0" y="9401"/>
                </a:lnTo>
                <a:lnTo>
                  <a:pt x="56263" y="1593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88" name="Freeform 10788"/>
          <p:cNvSpPr/>
          <p:nvPr/>
        </p:nvSpPr>
        <p:spPr>
          <a:xfrm rot="-5400000" flipH="0" flipV="0">
            <a:off x="17137406" y="11137927"/>
            <a:ext cx="18285" cy="24373"/>
          </a:xfrm>
          <a:custGeom>
            <a:pathLst>
              <a:path w="112520" h="149982">
                <a:moveTo>
                  <a:pt x="56257" y="0"/>
                </a:moveTo>
                <a:lnTo>
                  <a:pt x="0" y="37461"/>
                </a:lnTo>
                <a:lnTo>
                  <a:pt x="112520" y="1499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89" name="Freeform 10789"/>
          <p:cNvSpPr/>
          <p:nvPr/>
        </p:nvSpPr>
        <p:spPr>
          <a:xfrm rot="-5400000" flipH="0" flipV="0">
            <a:off x="17137406" y="11144015"/>
            <a:ext cx="24374" cy="18285"/>
          </a:xfrm>
          <a:custGeom>
            <a:pathLst>
              <a:path w="149987" h="112521">
                <a:moveTo>
                  <a:pt x="37467" y="0"/>
                </a:moveTo>
                <a:lnTo>
                  <a:pt x="0" y="56263"/>
                </a:lnTo>
                <a:lnTo>
                  <a:pt x="149987" y="1125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90" name="Freeform 10790"/>
          <p:cNvSpPr/>
          <p:nvPr/>
        </p:nvSpPr>
        <p:spPr>
          <a:xfrm rot="-5400000" flipH="0" flipV="0">
            <a:off x="17141214" y="11149351"/>
            <a:ext cx="25902" cy="9142"/>
          </a:xfrm>
          <a:custGeom>
            <a:pathLst>
              <a:path w="159388" h="56258">
                <a:moveTo>
                  <a:pt x="9401" y="0"/>
                </a:moveTo>
                <a:lnTo>
                  <a:pt x="0" y="56258"/>
                </a:lnTo>
                <a:lnTo>
                  <a:pt x="159388" y="562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91" name="Freeform 10791"/>
          <p:cNvSpPr/>
          <p:nvPr/>
        </p:nvSpPr>
        <p:spPr>
          <a:xfrm rot="-5400000" flipH="0" flipV="0">
            <a:off x="17151121" y="11148587"/>
            <a:ext cx="25902" cy="10671"/>
          </a:xfrm>
          <a:custGeom>
            <a:pathLst>
              <a:path w="159388" h="65664">
                <a:moveTo>
                  <a:pt x="0" y="0"/>
                </a:moveTo>
                <a:lnTo>
                  <a:pt x="9401" y="65664"/>
                </a:lnTo>
                <a:lnTo>
                  <a:pt x="15938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92" name="Freeform 10792"/>
          <p:cNvSpPr/>
          <p:nvPr/>
        </p:nvSpPr>
        <p:spPr>
          <a:xfrm rot="-5400000" flipH="0" flipV="0">
            <a:off x="17156456" y="11143251"/>
            <a:ext cx="24374" cy="19813"/>
          </a:xfrm>
          <a:custGeom>
            <a:pathLst>
              <a:path w="149987" h="121921">
                <a:moveTo>
                  <a:pt x="0" y="65664"/>
                </a:moveTo>
                <a:lnTo>
                  <a:pt x="37467" y="121921"/>
                </a:lnTo>
                <a:lnTo>
                  <a:pt x="14998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93" name="Freeform 10793"/>
          <p:cNvSpPr/>
          <p:nvPr/>
        </p:nvSpPr>
        <p:spPr>
          <a:xfrm rot="-5400000" flipH="0" flipV="0">
            <a:off x="17162554" y="11137152"/>
            <a:ext cx="18285" cy="25922"/>
          </a:xfrm>
          <a:custGeom>
            <a:pathLst>
              <a:path w="112520" h="159512">
                <a:moveTo>
                  <a:pt x="0" y="121921"/>
                </a:moveTo>
                <a:lnTo>
                  <a:pt x="56257" y="159512"/>
                </a:lnTo>
                <a:lnTo>
                  <a:pt x="11252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94" name="Freeform 10794"/>
          <p:cNvSpPr/>
          <p:nvPr/>
        </p:nvSpPr>
        <p:spPr>
          <a:xfrm rot="-5400000" flipH="0" flipV="0">
            <a:off x="17167878" y="11131828"/>
            <a:ext cx="9143" cy="27429"/>
          </a:xfrm>
          <a:custGeom>
            <a:pathLst>
              <a:path w="56263" h="168783">
                <a:moveTo>
                  <a:pt x="0" y="159512"/>
                </a:moveTo>
                <a:lnTo>
                  <a:pt x="56263" y="168783"/>
                </a:lnTo>
                <a:lnTo>
                  <a:pt x="5626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95" name="Freeform 10795"/>
          <p:cNvSpPr/>
          <p:nvPr/>
        </p:nvSpPr>
        <p:spPr>
          <a:xfrm rot="-5400000" flipH="0" flipV="0">
            <a:off x="17512301" y="10787406"/>
            <a:ext cx="163068" cy="870198"/>
          </a:xfrm>
          <a:custGeom>
            <a:pathLst>
              <a:path w="1003430" h="5354705">
                <a:moveTo>
                  <a:pt x="1003430" y="0"/>
                </a:moveTo>
                <a:lnTo>
                  <a:pt x="0" y="2278893"/>
                </a:lnTo>
                <a:lnTo>
                  <a:pt x="0" y="535470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96" name="Freeform 10796"/>
          <p:cNvSpPr/>
          <p:nvPr/>
        </p:nvSpPr>
        <p:spPr>
          <a:xfrm rot="-5400000" flipH="0" flipV="0">
            <a:off x="17663193" y="11212588"/>
            <a:ext cx="65528" cy="47242"/>
          </a:xfrm>
          <a:custGeom>
            <a:pathLst>
              <a:path w="403225" h="290704">
                <a:moveTo>
                  <a:pt x="403225" y="0"/>
                </a:moveTo>
                <a:lnTo>
                  <a:pt x="0" y="0"/>
                </a:lnTo>
                <a:lnTo>
                  <a:pt x="0" y="290704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97" name="Freeform 10797"/>
          <p:cNvSpPr/>
          <p:nvPr/>
        </p:nvSpPr>
        <p:spPr>
          <a:xfrm rot="-5400000" flipH="0" flipV="0">
            <a:off x="17058153" y="6876820"/>
            <a:ext cx="423675" cy="423654"/>
          </a:xfrm>
          <a:custGeom>
            <a:pathLst>
              <a:path w="2607059" h="2606929">
                <a:moveTo>
                  <a:pt x="1303530" y="2606929"/>
                </a:moveTo>
                <a:lnTo>
                  <a:pt x="1509775" y="2588263"/>
                </a:lnTo>
                <a:lnTo>
                  <a:pt x="1706755" y="2541401"/>
                </a:lnTo>
                <a:lnTo>
                  <a:pt x="1894334" y="2456947"/>
                </a:lnTo>
                <a:lnTo>
                  <a:pt x="2072512" y="2353822"/>
                </a:lnTo>
                <a:lnTo>
                  <a:pt x="2222500" y="2222500"/>
                </a:lnTo>
                <a:lnTo>
                  <a:pt x="2353822" y="2063117"/>
                </a:lnTo>
                <a:lnTo>
                  <a:pt x="2466342" y="1894334"/>
                </a:lnTo>
                <a:lnTo>
                  <a:pt x="2541401" y="1706755"/>
                </a:lnTo>
                <a:lnTo>
                  <a:pt x="2588264" y="1500380"/>
                </a:lnTo>
                <a:lnTo>
                  <a:pt x="2607059" y="1303530"/>
                </a:lnTo>
                <a:lnTo>
                  <a:pt x="2588264" y="1097155"/>
                </a:lnTo>
                <a:lnTo>
                  <a:pt x="2541401" y="900180"/>
                </a:lnTo>
                <a:lnTo>
                  <a:pt x="2466342" y="712601"/>
                </a:lnTo>
                <a:lnTo>
                  <a:pt x="2353822" y="534547"/>
                </a:lnTo>
                <a:lnTo>
                  <a:pt x="2222500" y="375034"/>
                </a:lnTo>
                <a:lnTo>
                  <a:pt x="2072512" y="243842"/>
                </a:lnTo>
                <a:lnTo>
                  <a:pt x="1894334" y="140593"/>
                </a:lnTo>
                <a:lnTo>
                  <a:pt x="1706755" y="65664"/>
                </a:lnTo>
                <a:lnTo>
                  <a:pt x="1509775" y="9401"/>
                </a:lnTo>
                <a:lnTo>
                  <a:pt x="1303530" y="0"/>
                </a:lnTo>
                <a:lnTo>
                  <a:pt x="1097155" y="9401"/>
                </a:lnTo>
                <a:lnTo>
                  <a:pt x="900305" y="65664"/>
                </a:lnTo>
                <a:lnTo>
                  <a:pt x="712726" y="140593"/>
                </a:lnTo>
                <a:lnTo>
                  <a:pt x="534547" y="243842"/>
                </a:lnTo>
                <a:lnTo>
                  <a:pt x="384429" y="375034"/>
                </a:lnTo>
                <a:lnTo>
                  <a:pt x="253237" y="534547"/>
                </a:lnTo>
                <a:lnTo>
                  <a:pt x="140593" y="712601"/>
                </a:lnTo>
                <a:lnTo>
                  <a:pt x="65658" y="900180"/>
                </a:lnTo>
                <a:lnTo>
                  <a:pt x="18796" y="1097155"/>
                </a:lnTo>
                <a:lnTo>
                  <a:pt x="0" y="1303530"/>
                </a:lnTo>
                <a:lnTo>
                  <a:pt x="18796" y="1500380"/>
                </a:lnTo>
                <a:lnTo>
                  <a:pt x="65658" y="1706755"/>
                </a:lnTo>
                <a:lnTo>
                  <a:pt x="140593" y="1894334"/>
                </a:lnTo>
                <a:lnTo>
                  <a:pt x="253237" y="2063117"/>
                </a:lnTo>
                <a:lnTo>
                  <a:pt x="384429" y="2222500"/>
                </a:lnTo>
                <a:lnTo>
                  <a:pt x="534547" y="2353822"/>
                </a:lnTo>
                <a:lnTo>
                  <a:pt x="712726" y="2456947"/>
                </a:lnTo>
                <a:lnTo>
                  <a:pt x="900305" y="2541401"/>
                </a:lnTo>
                <a:lnTo>
                  <a:pt x="1097155" y="2588263"/>
                </a:lnTo>
                <a:lnTo>
                  <a:pt x="1303530" y="2606929"/>
                </a:lnTo>
                <a:close/>
                <a:moveTo>
                  <a:pt x="-7946132" y="81339946"/>
                </a:move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98" name="Freeform 10798"/>
          <p:cNvSpPr/>
          <p:nvPr/>
        </p:nvSpPr>
        <p:spPr>
          <a:xfrm rot="-5400000" flipH="0" flipV="0">
            <a:off x="24910551" y="8171456"/>
            <a:ext cx="71637" cy="2737089"/>
          </a:xfrm>
          <a:custGeom>
            <a:pathLst>
              <a:path w="440816" h="16842487">
                <a:moveTo>
                  <a:pt x="0" y="16842487"/>
                </a:moveTo>
                <a:lnTo>
                  <a:pt x="440816" y="16842487"/>
                </a:lnTo>
                <a:lnTo>
                  <a:pt x="440816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799" name="Freeform 10799"/>
          <p:cNvSpPr/>
          <p:nvPr/>
        </p:nvSpPr>
        <p:spPr>
          <a:xfrm rot="-5400000" flipH="0" flipV="0">
            <a:off x="23545816" y="10919991"/>
            <a:ext cx="64021" cy="0"/>
          </a:xfrm>
          <a:custGeom>
            <a:pathLst>
              <a:path w="393954" h="0">
                <a:moveTo>
                  <a:pt x="393954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00" name="Freeform 10800"/>
          <p:cNvSpPr/>
          <p:nvPr/>
        </p:nvSpPr>
        <p:spPr>
          <a:xfrm rot="-5400000" flipH="0" flipV="0">
            <a:off x="23545062" y="11056382"/>
            <a:ext cx="65528" cy="0"/>
          </a:xfrm>
          <a:custGeom>
            <a:pathLst>
              <a:path w="403225" h="0">
                <a:moveTo>
                  <a:pt x="403225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01" name="Freeform 10801"/>
          <p:cNvSpPr/>
          <p:nvPr/>
        </p:nvSpPr>
        <p:spPr>
          <a:xfrm rot="-5400000" flipH="0" flipV="0">
            <a:off x="24946370" y="10232653"/>
            <a:ext cx="0" cy="1712987"/>
          </a:xfrm>
          <a:custGeom>
            <a:pathLst>
              <a:path w="0" h="10540746">
                <a:moveTo>
                  <a:pt x="0" y="0"/>
                </a:moveTo>
                <a:lnTo>
                  <a:pt x="0" y="10540746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02" name="Freeform 10802"/>
          <p:cNvSpPr/>
          <p:nvPr/>
        </p:nvSpPr>
        <p:spPr>
          <a:xfrm rot="-5400000" flipH="0" flipV="0">
            <a:off x="26282151" y="11056382"/>
            <a:ext cx="65528" cy="0"/>
          </a:xfrm>
          <a:custGeom>
            <a:pathLst>
              <a:path w="403225" h="0">
                <a:moveTo>
                  <a:pt x="0" y="0"/>
                </a:moveTo>
                <a:lnTo>
                  <a:pt x="40322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03" name="Freeform 10803"/>
          <p:cNvSpPr/>
          <p:nvPr/>
        </p:nvSpPr>
        <p:spPr>
          <a:xfrm rot="-5400000" flipH="0" flipV="0">
            <a:off x="26282905" y="10919991"/>
            <a:ext cx="64021" cy="0"/>
          </a:xfrm>
          <a:custGeom>
            <a:pathLst>
              <a:path w="393954" h="0">
                <a:moveTo>
                  <a:pt x="0" y="0"/>
                </a:moveTo>
                <a:lnTo>
                  <a:pt x="393954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04" name="Freeform 10804"/>
          <p:cNvSpPr/>
          <p:nvPr/>
        </p:nvSpPr>
        <p:spPr>
          <a:xfrm rot="-5400000" flipH="0" flipV="0">
            <a:off x="25914872" y="10487936"/>
            <a:ext cx="800086" cy="0"/>
          </a:xfrm>
          <a:custGeom>
            <a:pathLst>
              <a:path w="4923278" h="0">
                <a:moveTo>
                  <a:pt x="0" y="0"/>
                </a:moveTo>
                <a:lnTo>
                  <a:pt x="4923278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05" name="Freeform 10805"/>
          <p:cNvSpPr/>
          <p:nvPr/>
        </p:nvSpPr>
        <p:spPr>
          <a:xfrm rot="-5400000" flipH="0" flipV="0">
            <a:off x="26159463" y="9932440"/>
            <a:ext cx="310904" cy="0"/>
          </a:xfrm>
          <a:custGeom>
            <a:pathLst>
              <a:path w="1913130" h="0">
                <a:moveTo>
                  <a:pt x="0" y="0"/>
                </a:moveTo>
                <a:lnTo>
                  <a:pt x="797180" y="0"/>
                </a:lnTo>
                <a:moveTo>
                  <a:pt x="1247397" y="0"/>
                </a:moveTo>
                <a:lnTo>
                  <a:pt x="191313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06" name="Freeform 10806"/>
          <p:cNvSpPr/>
          <p:nvPr/>
        </p:nvSpPr>
        <p:spPr>
          <a:xfrm rot="-5400000" flipH="0" flipV="0">
            <a:off x="26250150" y="9640585"/>
            <a:ext cx="129530" cy="0"/>
          </a:xfrm>
          <a:custGeom>
            <a:pathLst>
              <a:path w="797055" h="0">
                <a:moveTo>
                  <a:pt x="0" y="0"/>
                </a:moveTo>
                <a:lnTo>
                  <a:pt x="797055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07" name="Freeform 10807"/>
          <p:cNvSpPr/>
          <p:nvPr/>
        </p:nvSpPr>
        <p:spPr>
          <a:xfrm rot="-5400000" flipH="0" flipV="0">
            <a:off x="24466309" y="7612916"/>
            <a:ext cx="1526" cy="4198612"/>
          </a:xfrm>
          <a:custGeom>
            <a:pathLst>
              <a:path w="9395" h="25835865">
                <a:moveTo>
                  <a:pt x="0" y="0"/>
                </a:moveTo>
                <a:lnTo>
                  <a:pt x="0" y="4032377"/>
                </a:lnTo>
                <a:moveTo>
                  <a:pt x="0" y="4566921"/>
                </a:moveTo>
                <a:lnTo>
                  <a:pt x="9395" y="4566921"/>
                </a:lnTo>
                <a:moveTo>
                  <a:pt x="0" y="5092195"/>
                </a:moveTo>
                <a:lnTo>
                  <a:pt x="0" y="9349616"/>
                </a:lnTo>
                <a:moveTo>
                  <a:pt x="0" y="9884157"/>
                </a:moveTo>
                <a:lnTo>
                  <a:pt x="9395" y="9884157"/>
                </a:lnTo>
                <a:moveTo>
                  <a:pt x="0" y="10409430"/>
                </a:moveTo>
                <a:lnTo>
                  <a:pt x="0" y="14666851"/>
                </a:lnTo>
                <a:moveTo>
                  <a:pt x="0" y="15201395"/>
                </a:moveTo>
                <a:lnTo>
                  <a:pt x="9395" y="15201395"/>
                </a:lnTo>
                <a:moveTo>
                  <a:pt x="0" y="15735936"/>
                </a:moveTo>
                <a:lnTo>
                  <a:pt x="0" y="19984086"/>
                </a:lnTo>
                <a:moveTo>
                  <a:pt x="0" y="20518630"/>
                </a:moveTo>
                <a:lnTo>
                  <a:pt x="9395" y="20518630"/>
                </a:lnTo>
                <a:moveTo>
                  <a:pt x="0" y="21053171"/>
                </a:moveTo>
                <a:lnTo>
                  <a:pt x="0" y="25301323"/>
                </a:lnTo>
                <a:moveTo>
                  <a:pt x="0" y="25835865"/>
                </a:moveTo>
                <a:lnTo>
                  <a:pt x="9395" y="2583586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08" name="Freeform 10808"/>
          <p:cNvSpPr/>
          <p:nvPr/>
        </p:nvSpPr>
        <p:spPr>
          <a:xfrm rot="-5400000" flipH="0" flipV="0">
            <a:off x="26980148" y="9386086"/>
            <a:ext cx="0" cy="653798"/>
          </a:xfrm>
          <a:custGeom>
            <a:pathLst>
              <a:path w="0" h="4023105">
                <a:moveTo>
                  <a:pt x="0" y="0"/>
                </a:moveTo>
                <a:lnTo>
                  <a:pt x="0" y="402310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09" name="Freeform 10809"/>
          <p:cNvSpPr/>
          <p:nvPr/>
        </p:nvSpPr>
        <p:spPr>
          <a:xfrm rot="-5400000" flipH="0" flipV="0">
            <a:off x="24585189" y="7358397"/>
            <a:ext cx="504435" cy="4939280"/>
          </a:xfrm>
          <a:custGeom>
            <a:pathLst>
              <a:path w="3104009" h="30393514">
                <a:moveTo>
                  <a:pt x="0" y="30393514"/>
                </a:moveTo>
                <a:lnTo>
                  <a:pt x="0" y="0"/>
                </a:lnTo>
                <a:moveTo>
                  <a:pt x="3104009" y="0"/>
                </a:moveTo>
                <a:lnTo>
                  <a:pt x="3104009" y="30393514"/>
                </a:lnTo>
                <a:moveTo>
                  <a:pt x="2878962" y="30393514"/>
                </a:moveTo>
                <a:lnTo>
                  <a:pt x="2878962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10" name="Freeform 10810"/>
          <p:cNvSpPr/>
          <p:nvPr/>
        </p:nvSpPr>
        <p:spPr>
          <a:xfrm rot="-5400000" flipH="0" flipV="0">
            <a:off x="24328391" y="10020062"/>
            <a:ext cx="310883" cy="309376"/>
          </a:xfrm>
          <a:custGeom>
            <a:pathLst>
              <a:path w="1912999" h="1903729">
                <a:moveTo>
                  <a:pt x="0" y="0"/>
                </a:moveTo>
                <a:lnTo>
                  <a:pt x="1528570" y="1519303"/>
                </a:lnTo>
                <a:moveTo>
                  <a:pt x="1903728" y="1903729"/>
                </a:moveTo>
                <a:lnTo>
                  <a:pt x="1912999" y="190372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11" name="Freeform 10811"/>
          <p:cNvSpPr/>
          <p:nvPr/>
        </p:nvSpPr>
        <p:spPr>
          <a:xfrm rot="-5400000" flipH="0" flipV="0">
            <a:off x="24822929" y="9589545"/>
            <a:ext cx="246882" cy="493764"/>
          </a:xfrm>
          <a:custGeom>
            <a:pathLst>
              <a:path w="1519175" h="3038347">
                <a:moveTo>
                  <a:pt x="0" y="0"/>
                </a:moveTo>
                <a:lnTo>
                  <a:pt x="1519175" y="1519175"/>
                </a:lnTo>
                <a:lnTo>
                  <a:pt x="0" y="303834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12" name="Freeform 10812"/>
          <p:cNvSpPr/>
          <p:nvPr/>
        </p:nvSpPr>
        <p:spPr>
          <a:xfrm rot="-5400000" flipH="0" flipV="0">
            <a:off x="25253467" y="10020062"/>
            <a:ext cx="1506" cy="0"/>
          </a:xfrm>
          <a:custGeom>
            <a:pathLst>
              <a:path w="9271" h="0">
                <a:moveTo>
                  <a:pt x="0" y="0"/>
                </a:moveTo>
                <a:lnTo>
                  <a:pt x="927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13" name="Freeform 10813"/>
          <p:cNvSpPr/>
          <p:nvPr/>
        </p:nvSpPr>
        <p:spPr>
          <a:xfrm rot="-5400000" flipH="0" flipV="0">
            <a:off x="25315177" y="10081772"/>
            <a:ext cx="248409" cy="248430"/>
          </a:xfrm>
          <a:custGeom>
            <a:pathLst>
              <a:path w="1528570" h="1528701">
                <a:moveTo>
                  <a:pt x="1528570" y="0"/>
                </a:moveTo>
                <a:lnTo>
                  <a:pt x="0" y="152870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14" name="Freeform 10814"/>
          <p:cNvSpPr/>
          <p:nvPr/>
        </p:nvSpPr>
        <p:spPr>
          <a:xfrm rot="-5400000" flipH="0" flipV="0">
            <a:off x="25536922" y="10305045"/>
            <a:ext cx="1024123" cy="1022616"/>
          </a:xfrm>
          <a:custGeom>
            <a:pathLst>
              <a:path w="6301872" h="6292596">
                <a:moveTo>
                  <a:pt x="6301872" y="0"/>
                </a:moveTo>
                <a:lnTo>
                  <a:pt x="4145030" y="2156966"/>
                </a:lnTo>
                <a:moveTo>
                  <a:pt x="3760471" y="2541395"/>
                </a:moveTo>
                <a:lnTo>
                  <a:pt x="3769872" y="2541395"/>
                </a:lnTo>
                <a:moveTo>
                  <a:pt x="3385312" y="2916554"/>
                </a:moveTo>
                <a:lnTo>
                  <a:pt x="375158" y="5917437"/>
                </a:lnTo>
                <a:moveTo>
                  <a:pt x="0" y="6292596"/>
                </a:moveTo>
                <a:lnTo>
                  <a:pt x="9401" y="629259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15" name="Freeform 10815"/>
          <p:cNvSpPr/>
          <p:nvPr/>
        </p:nvSpPr>
        <p:spPr>
          <a:xfrm rot="-5400000" flipH="0" flipV="0">
            <a:off x="26622765" y="11389380"/>
            <a:ext cx="350510" cy="350510"/>
          </a:xfrm>
          <a:custGeom>
            <a:pathLst>
              <a:path w="2156842" h="2156840">
                <a:moveTo>
                  <a:pt x="2156842" y="0"/>
                </a:moveTo>
                <a:lnTo>
                  <a:pt x="0" y="215684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16" name="Freeform 10816"/>
          <p:cNvSpPr/>
          <p:nvPr/>
        </p:nvSpPr>
        <p:spPr>
          <a:xfrm rot="-5400000" flipH="0" flipV="0">
            <a:off x="25302980" y="10232663"/>
            <a:ext cx="1767845" cy="1767824"/>
          </a:xfrm>
          <a:custGeom>
            <a:pathLst>
              <a:path w="10878313" h="10878185">
                <a:moveTo>
                  <a:pt x="0" y="8683751"/>
                </a:moveTo>
                <a:lnTo>
                  <a:pt x="8683879" y="0"/>
                </a:lnTo>
                <a:moveTo>
                  <a:pt x="10878313" y="2194434"/>
                </a:moveTo>
                <a:lnTo>
                  <a:pt x="2194433" y="10878185"/>
                </a:lnTo>
                <a:moveTo>
                  <a:pt x="2035045" y="10718799"/>
                </a:moveTo>
                <a:lnTo>
                  <a:pt x="10718924" y="2034921"/>
                </a:lnTo>
                <a:moveTo>
                  <a:pt x="8683879" y="0"/>
                </a:moveTo>
                <a:lnTo>
                  <a:pt x="10878313" y="2194434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17" name="Freeform 10817"/>
          <p:cNvSpPr/>
          <p:nvPr/>
        </p:nvSpPr>
        <p:spPr>
          <a:xfrm rot="-5400000" flipH="0" flipV="0">
            <a:off x="22918692" y="10716521"/>
            <a:ext cx="1024122" cy="1022616"/>
          </a:xfrm>
          <a:custGeom>
            <a:pathLst>
              <a:path w="6301867" h="6292596">
                <a:moveTo>
                  <a:pt x="0" y="0"/>
                </a:moveTo>
                <a:lnTo>
                  <a:pt x="2156842" y="2156969"/>
                </a:lnTo>
                <a:moveTo>
                  <a:pt x="2531995" y="2532000"/>
                </a:moveTo>
                <a:lnTo>
                  <a:pt x="2541396" y="2532000"/>
                </a:lnTo>
                <a:moveTo>
                  <a:pt x="2907153" y="2907159"/>
                </a:moveTo>
                <a:lnTo>
                  <a:pt x="5917307" y="5917437"/>
                </a:lnTo>
                <a:moveTo>
                  <a:pt x="6292466" y="6292596"/>
                </a:moveTo>
                <a:lnTo>
                  <a:pt x="6301867" y="629259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18" name="Freeform 10818"/>
          <p:cNvSpPr/>
          <p:nvPr/>
        </p:nvSpPr>
        <p:spPr>
          <a:xfrm rot="-5400000" flipH="0" flipV="0">
            <a:off x="24003781" y="10303516"/>
            <a:ext cx="350510" cy="352058"/>
          </a:xfrm>
          <a:custGeom>
            <a:pathLst>
              <a:path w="2156842" h="2166367">
                <a:moveTo>
                  <a:pt x="0" y="0"/>
                </a:moveTo>
                <a:lnTo>
                  <a:pt x="2156842" y="216636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19" name="Freeform 10819"/>
          <p:cNvSpPr/>
          <p:nvPr/>
        </p:nvSpPr>
        <p:spPr>
          <a:xfrm rot="-5400000" flipH="0" flipV="0">
            <a:off x="22821916" y="10232663"/>
            <a:ext cx="1767845" cy="1767824"/>
          </a:xfrm>
          <a:custGeom>
            <a:pathLst>
              <a:path w="10878313" h="10878185">
                <a:moveTo>
                  <a:pt x="8683879" y="10878185"/>
                </a:moveTo>
                <a:lnTo>
                  <a:pt x="0" y="2194306"/>
                </a:lnTo>
                <a:moveTo>
                  <a:pt x="2194433" y="0"/>
                </a:moveTo>
                <a:lnTo>
                  <a:pt x="10878313" y="8683752"/>
                </a:lnTo>
                <a:moveTo>
                  <a:pt x="10718924" y="8833867"/>
                </a:moveTo>
                <a:lnTo>
                  <a:pt x="2035045" y="159385"/>
                </a:lnTo>
                <a:moveTo>
                  <a:pt x="10878313" y="8683752"/>
                </a:moveTo>
                <a:lnTo>
                  <a:pt x="8683879" y="1087818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20" name="Freeform 10820"/>
          <p:cNvSpPr/>
          <p:nvPr/>
        </p:nvSpPr>
        <p:spPr>
          <a:xfrm rot="-5400000" flipH="0" flipV="0">
            <a:off x="22821916" y="10232663"/>
            <a:ext cx="1411226" cy="1411205"/>
          </a:xfrm>
          <a:custGeom>
            <a:pathLst>
              <a:path w="8683880" h="8683752">
                <a:moveTo>
                  <a:pt x="0" y="0"/>
                </a:moveTo>
                <a:lnTo>
                  <a:pt x="8683880" y="868375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21" name="Freeform 10821"/>
          <p:cNvSpPr/>
          <p:nvPr/>
        </p:nvSpPr>
        <p:spPr>
          <a:xfrm rot="-5400000" flipH="0" flipV="0">
            <a:off x="22821916" y="11643889"/>
            <a:ext cx="356619" cy="356598"/>
          </a:xfrm>
          <a:custGeom>
            <a:pathLst>
              <a:path w="2194433" h="2194306">
                <a:moveTo>
                  <a:pt x="0" y="2194306"/>
                </a:moveTo>
                <a:lnTo>
                  <a:pt x="900299" y="1294132"/>
                </a:lnTo>
                <a:lnTo>
                  <a:pt x="609600" y="806450"/>
                </a:lnTo>
                <a:lnTo>
                  <a:pt x="1584833" y="1397254"/>
                </a:lnTo>
                <a:lnTo>
                  <a:pt x="1294129" y="900177"/>
                </a:lnTo>
                <a:lnTo>
                  <a:pt x="2194433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22" name="Freeform 10822"/>
          <p:cNvSpPr/>
          <p:nvPr/>
        </p:nvSpPr>
        <p:spPr>
          <a:xfrm rot="-5400000" flipH="0" flipV="0">
            <a:off x="22783816" y="11605769"/>
            <a:ext cx="432818" cy="432838"/>
          </a:xfrm>
          <a:custGeom>
            <a:pathLst>
              <a:path w="2663317" h="2663444">
                <a:moveTo>
                  <a:pt x="234442" y="2428875"/>
                </a:moveTo>
                <a:lnTo>
                  <a:pt x="0" y="2663444"/>
                </a:lnTo>
                <a:moveTo>
                  <a:pt x="2428875" y="234569"/>
                </a:moveTo>
                <a:lnTo>
                  <a:pt x="2663317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23" name="Freeform 10823"/>
          <p:cNvSpPr/>
          <p:nvPr/>
        </p:nvSpPr>
        <p:spPr>
          <a:xfrm rot="-5400000" flipH="0" flipV="0">
            <a:off x="26714195" y="11643879"/>
            <a:ext cx="356619" cy="356619"/>
          </a:xfrm>
          <a:custGeom>
            <a:pathLst>
              <a:path w="2194433" h="2194434">
                <a:moveTo>
                  <a:pt x="0" y="0"/>
                </a:moveTo>
                <a:lnTo>
                  <a:pt x="900299" y="900303"/>
                </a:lnTo>
                <a:lnTo>
                  <a:pt x="1397254" y="600329"/>
                </a:lnTo>
                <a:lnTo>
                  <a:pt x="806574" y="1584961"/>
                </a:lnTo>
                <a:lnTo>
                  <a:pt x="1294129" y="1294257"/>
                </a:lnTo>
                <a:lnTo>
                  <a:pt x="2194433" y="219443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24" name="Freeform 10824"/>
          <p:cNvSpPr/>
          <p:nvPr/>
        </p:nvSpPr>
        <p:spPr>
          <a:xfrm rot="-5400000" flipH="0" flipV="0">
            <a:off x="26676107" y="11605790"/>
            <a:ext cx="432818" cy="432797"/>
          </a:xfrm>
          <a:custGeom>
            <a:pathLst>
              <a:path w="2663317" h="2663189">
                <a:moveTo>
                  <a:pt x="234442" y="234314"/>
                </a:moveTo>
                <a:lnTo>
                  <a:pt x="0" y="0"/>
                </a:lnTo>
                <a:moveTo>
                  <a:pt x="2428875" y="2428748"/>
                </a:moveTo>
                <a:lnTo>
                  <a:pt x="2663317" y="266318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25" name="Freeform 10825"/>
          <p:cNvSpPr/>
          <p:nvPr/>
        </p:nvSpPr>
        <p:spPr>
          <a:xfrm rot="-5400000" flipH="0" flipV="0">
            <a:off x="22115540" y="9738124"/>
            <a:ext cx="504435" cy="179826"/>
          </a:xfrm>
          <a:custGeom>
            <a:pathLst>
              <a:path w="3104009" h="1106550">
                <a:moveTo>
                  <a:pt x="3104009" y="553337"/>
                </a:moveTo>
                <a:lnTo>
                  <a:pt x="1828670" y="553337"/>
                </a:lnTo>
                <a:lnTo>
                  <a:pt x="1687959" y="1106550"/>
                </a:lnTo>
                <a:lnTo>
                  <a:pt x="1416050" y="0"/>
                </a:lnTo>
                <a:lnTo>
                  <a:pt x="1275333" y="553337"/>
                </a:lnTo>
                <a:lnTo>
                  <a:pt x="0" y="55333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26" name="Freeform 10826"/>
          <p:cNvSpPr/>
          <p:nvPr/>
        </p:nvSpPr>
        <p:spPr>
          <a:xfrm rot="-5400000" flipH="0" flipV="0">
            <a:off x="22062209" y="9828049"/>
            <a:ext cx="611117" cy="0"/>
          </a:xfrm>
          <a:custGeom>
            <a:pathLst>
              <a:path w="3760471" h="0">
                <a:moveTo>
                  <a:pt x="3432305" y="0"/>
                </a:moveTo>
                <a:lnTo>
                  <a:pt x="3760471" y="0"/>
                </a:lnTo>
                <a:moveTo>
                  <a:pt x="328296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27" name="Freeform 10827"/>
          <p:cNvSpPr/>
          <p:nvPr/>
        </p:nvSpPr>
        <p:spPr>
          <a:xfrm rot="-5400000" flipH="0" flipV="0">
            <a:off x="27054820" y="9738124"/>
            <a:ext cx="504435" cy="179826"/>
          </a:xfrm>
          <a:custGeom>
            <a:pathLst>
              <a:path w="3104009" h="1106551">
                <a:moveTo>
                  <a:pt x="3104009" y="553338"/>
                </a:moveTo>
                <a:lnTo>
                  <a:pt x="1828670" y="553338"/>
                </a:lnTo>
                <a:lnTo>
                  <a:pt x="1687959" y="1106551"/>
                </a:lnTo>
                <a:lnTo>
                  <a:pt x="1416050" y="0"/>
                </a:lnTo>
                <a:lnTo>
                  <a:pt x="1275333" y="553338"/>
                </a:lnTo>
                <a:lnTo>
                  <a:pt x="0" y="55333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28" name="Freeform 10828"/>
          <p:cNvSpPr/>
          <p:nvPr/>
        </p:nvSpPr>
        <p:spPr>
          <a:xfrm rot="-5400000" flipH="0" flipV="0">
            <a:off x="27001490" y="9828049"/>
            <a:ext cx="611117" cy="0"/>
          </a:xfrm>
          <a:custGeom>
            <a:pathLst>
              <a:path w="3760471" h="0">
                <a:moveTo>
                  <a:pt x="3432305" y="0"/>
                </a:moveTo>
                <a:lnTo>
                  <a:pt x="3760471" y="0"/>
                </a:lnTo>
                <a:moveTo>
                  <a:pt x="328296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29" name="Freeform 10829"/>
          <p:cNvSpPr/>
          <p:nvPr/>
        </p:nvSpPr>
        <p:spPr>
          <a:xfrm rot="-5400000" flipH="0" flipV="0">
            <a:off x="23424665" y="9728982"/>
            <a:ext cx="306323" cy="0"/>
          </a:xfrm>
          <a:custGeom>
            <a:pathLst>
              <a:path w="1884939" h="0">
                <a:moveTo>
                  <a:pt x="1884939" y="0"/>
                </a:moveTo>
                <a:lnTo>
                  <a:pt x="1106555" y="0"/>
                </a:lnTo>
                <a:moveTo>
                  <a:pt x="66586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30" name="Freeform 10830"/>
          <p:cNvSpPr/>
          <p:nvPr/>
        </p:nvSpPr>
        <p:spPr>
          <a:xfrm rot="-5400000" flipH="0" flipV="0">
            <a:off x="23514589" y="10017018"/>
            <a:ext cx="126474" cy="0"/>
          </a:xfrm>
          <a:custGeom>
            <a:pathLst>
              <a:path w="778253" h="0">
                <a:moveTo>
                  <a:pt x="778253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31" name="Freeform 10831"/>
          <p:cNvSpPr/>
          <p:nvPr/>
        </p:nvSpPr>
        <p:spPr>
          <a:xfrm rot="-5400000" flipH="0" flipV="0">
            <a:off x="23173965" y="10484118"/>
            <a:ext cx="807723" cy="0"/>
          </a:xfrm>
          <a:custGeom>
            <a:pathLst>
              <a:path w="4970271" h="0">
                <a:moveTo>
                  <a:pt x="0" y="0"/>
                </a:moveTo>
                <a:lnTo>
                  <a:pt x="4970271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32" name="Freeform 10832"/>
          <p:cNvSpPr/>
          <p:nvPr/>
        </p:nvSpPr>
        <p:spPr>
          <a:xfrm rot="-5400000" flipH="0" flipV="0">
            <a:off x="23935198" y="10934468"/>
            <a:ext cx="0" cy="309356"/>
          </a:xfrm>
          <a:custGeom>
            <a:pathLst>
              <a:path w="0" h="1903605">
                <a:moveTo>
                  <a:pt x="0" y="1903605"/>
                </a:moveTo>
                <a:lnTo>
                  <a:pt x="0" y="1106553"/>
                </a:lnTo>
                <a:moveTo>
                  <a:pt x="0" y="665736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33" name="Freeform 10833"/>
          <p:cNvSpPr/>
          <p:nvPr/>
        </p:nvSpPr>
        <p:spPr>
          <a:xfrm rot="-5400000" flipH="0" flipV="0">
            <a:off x="23642590" y="11024382"/>
            <a:ext cx="0" cy="129529"/>
          </a:xfrm>
          <a:custGeom>
            <a:pathLst>
              <a:path w="0" h="797052">
                <a:moveTo>
                  <a:pt x="0" y="797052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34" name="Freeform 10834"/>
          <p:cNvSpPr/>
          <p:nvPr/>
        </p:nvSpPr>
        <p:spPr>
          <a:xfrm rot="-5400000" flipH="0" flipV="0">
            <a:off x="25957542" y="10934468"/>
            <a:ext cx="0" cy="309356"/>
          </a:xfrm>
          <a:custGeom>
            <a:pathLst>
              <a:path w="0" h="1903603">
                <a:moveTo>
                  <a:pt x="0" y="0"/>
                </a:moveTo>
                <a:lnTo>
                  <a:pt x="0" y="797052"/>
                </a:lnTo>
                <a:moveTo>
                  <a:pt x="0" y="1237868"/>
                </a:moveTo>
                <a:lnTo>
                  <a:pt x="0" y="1903603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35" name="Freeform 10835"/>
          <p:cNvSpPr/>
          <p:nvPr/>
        </p:nvSpPr>
        <p:spPr>
          <a:xfrm rot="-5400000" flipH="0" flipV="0">
            <a:off x="26249386" y="11023618"/>
            <a:ext cx="0" cy="131057"/>
          </a:xfrm>
          <a:custGeom>
            <a:pathLst>
              <a:path w="0" h="806450">
                <a:moveTo>
                  <a:pt x="0" y="0"/>
                </a:moveTo>
                <a:lnTo>
                  <a:pt x="0" y="80645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36" name="Freeform 10836"/>
          <p:cNvSpPr/>
          <p:nvPr/>
        </p:nvSpPr>
        <p:spPr>
          <a:xfrm rot="-5400000" flipH="0" flipV="0">
            <a:off x="24155415" y="8922032"/>
            <a:ext cx="1581909" cy="2773661"/>
          </a:xfrm>
          <a:custGeom>
            <a:pathLst>
              <a:path w="9734171" h="17067528">
                <a:moveTo>
                  <a:pt x="1303529" y="16955007"/>
                </a:moveTo>
                <a:lnTo>
                  <a:pt x="5336034" y="12922631"/>
                </a:lnTo>
                <a:moveTo>
                  <a:pt x="1434846" y="16814291"/>
                </a:moveTo>
                <a:lnTo>
                  <a:pt x="1941196" y="16814291"/>
                </a:lnTo>
                <a:moveTo>
                  <a:pt x="1687959" y="16570577"/>
                </a:moveTo>
                <a:lnTo>
                  <a:pt x="1687959" y="17067528"/>
                </a:lnTo>
                <a:moveTo>
                  <a:pt x="1941196" y="16317340"/>
                </a:moveTo>
                <a:lnTo>
                  <a:pt x="2438270" y="16317340"/>
                </a:lnTo>
                <a:moveTo>
                  <a:pt x="2194433" y="16064101"/>
                </a:moveTo>
                <a:lnTo>
                  <a:pt x="2194433" y="16570577"/>
                </a:lnTo>
                <a:moveTo>
                  <a:pt x="2438270" y="15810991"/>
                </a:moveTo>
                <a:lnTo>
                  <a:pt x="2944620" y="15810991"/>
                </a:lnTo>
                <a:moveTo>
                  <a:pt x="2691513" y="15567150"/>
                </a:moveTo>
                <a:lnTo>
                  <a:pt x="2691513" y="16064101"/>
                </a:lnTo>
                <a:moveTo>
                  <a:pt x="2944620" y="15313911"/>
                </a:moveTo>
                <a:lnTo>
                  <a:pt x="3441700" y="15313911"/>
                </a:lnTo>
                <a:moveTo>
                  <a:pt x="3197857" y="15060674"/>
                </a:moveTo>
                <a:lnTo>
                  <a:pt x="3197857" y="15567150"/>
                </a:lnTo>
                <a:moveTo>
                  <a:pt x="3441700" y="14816835"/>
                </a:moveTo>
                <a:lnTo>
                  <a:pt x="3948050" y="14816835"/>
                </a:lnTo>
                <a:moveTo>
                  <a:pt x="3694813" y="14563725"/>
                </a:moveTo>
                <a:lnTo>
                  <a:pt x="3694813" y="15060674"/>
                </a:lnTo>
                <a:moveTo>
                  <a:pt x="3948050" y="14310484"/>
                </a:moveTo>
                <a:lnTo>
                  <a:pt x="4445124" y="14310484"/>
                </a:lnTo>
                <a:moveTo>
                  <a:pt x="4201287" y="14057247"/>
                </a:moveTo>
                <a:lnTo>
                  <a:pt x="4201287" y="14563725"/>
                </a:lnTo>
                <a:moveTo>
                  <a:pt x="4445124" y="13813535"/>
                </a:moveTo>
                <a:lnTo>
                  <a:pt x="4951474" y="13813535"/>
                </a:lnTo>
                <a:moveTo>
                  <a:pt x="4698237" y="13560297"/>
                </a:moveTo>
                <a:lnTo>
                  <a:pt x="4698237" y="14057247"/>
                </a:lnTo>
                <a:moveTo>
                  <a:pt x="4951474" y="13307057"/>
                </a:moveTo>
                <a:lnTo>
                  <a:pt x="5448554" y="13307057"/>
                </a:lnTo>
                <a:moveTo>
                  <a:pt x="5204712" y="13053820"/>
                </a:moveTo>
                <a:lnTo>
                  <a:pt x="5204712" y="13560297"/>
                </a:lnTo>
                <a:moveTo>
                  <a:pt x="5336034" y="12922631"/>
                </a:moveTo>
                <a:lnTo>
                  <a:pt x="3141600" y="10728197"/>
                </a:lnTo>
                <a:moveTo>
                  <a:pt x="5110863" y="12706855"/>
                </a:moveTo>
                <a:lnTo>
                  <a:pt x="5110863" y="12200508"/>
                </a:lnTo>
                <a:moveTo>
                  <a:pt x="4867021" y="12453745"/>
                </a:moveTo>
                <a:lnTo>
                  <a:pt x="5364100" y="12453745"/>
                </a:lnTo>
                <a:moveTo>
                  <a:pt x="4613907" y="12200508"/>
                </a:moveTo>
                <a:lnTo>
                  <a:pt x="4613907" y="11703431"/>
                </a:lnTo>
                <a:moveTo>
                  <a:pt x="4360670" y="11956668"/>
                </a:moveTo>
                <a:lnTo>
                  <a:pt x="4867021" y="11956668"/>
                </a:lnTo>
                <a:moveTo>
                  <a:pt x="4116834" y="11703431"/>
                </a:moveTo>
                <a:lnTo>
                  <a:pt x="4116834" y="11197080"/>
                </a:lnTo>
                <a:moveTo>
                  <a:pt x="3863721" y="11450191"/>
                </a:moveTo>
                <a:lnTo>
                  <a:pt x="4360670" y="11450191"/>
                </a:lnTo>
                <a:moveTo>
                  <a:pt x="3610483" y="11197080"/>
                </a:moveTo>
                <a:lnTo>
                  <a:pt x="3610483" y="10700004"/>
                </a:lnTo>
                <a:moveTo>
                  <a:pt x="3357246" y="10953241"/>
                </a:moveTo>
                <a:lnTo>
                  <a:pt x="3863721" y="10953241"/>
                </a:lnTo>
                <a:moveTo>
                  <a:pt x="3141600" y="10728197"/>
                </a:moveTo>
                <a:lnTo>
                  <a:pt x="112520" y="13757275"/>
                </a:lnTo>
                <a:moveTo>
                  <a:pt x="3010278" y="10868784"/>
                </a:moveTo>
                <a:lnTo>
                  <a:pt x="2503934" y="10868784"/>
                </a:lnTo>
                <a:moveTo>
                  <a:pt x="2757041" y="11112627"/>
                </a:moveTo>
                <a:lnTo>
                  <a:pt x="2757041" y="10615547"/>
                </a:lnTo>
                <a:moveTo>
                  <a:pt x="2503934" y="11365864"/>
                </a:moveTo>
                <a:lnTo>
                  <a:pt x="2006854" y="11365864"/>
                </a:lnTo>
                <a:moveTo>
                  <a:pt x="2250696" y="11619101"/>
                </a:moveTo>
                <a:lnTo>
                  <a:pt x="2250696" y="11112627"/>
                </a:lnTo>
                <a:moveTo>
                  <a:pt x="2006854" y="11862941"/>
                </a:moveTo>
                <a:lnTo>
                  <a:pt x="1500504" y="11862941"/>
                </a:lnTo>
                <a:moveTo>
                  <a:pt x="1753617" y="12116054"/>
                </a:moveTo>
                <a:lnTo>
                  <a:pt x="1753617" y="11619101"/>
                </a:lnTo>
                <a:moveTo>
                  <a:pt x="1500504" y="12369291"/>
                </a:moveTo>
                <a:lnTo>
                  <a:pt x="1003424" y="12369291"/>
                </a:lnTo>
                <a:moveTo>
                  <a:pt x="1247266" y="12622528"/>
                </a:moveTo>
                <a:lnTo>
                  <a:pt x="1247266" y="12116054"/>
                </a:lnTo>
                <a:moveTo>
                  <a:pt x="1003424" y="12866241"/>
                </a:moveTo>
                <a:lnTo>
                  <a:pt x="497079" y="12866241"/>
                </a:lnTo>
                <a:moveTo>
                  <a:pt x="750187" y="13119481"/>
                </a:moveTo>
                <a:lnTo>
                  <a:pt x="750187" y="12622528"/>
                </a:lnTo>
                <a:moveTo>
                  <a:pt x="497079" y="13372718"/>
                </a:moveTo>
                <a:lnTo>
                  <a:pt x="0" y="13372718"/>
                </a:lnTo>
                <a:moveTo>
                  <a:pt x="243842" y="13625955"/>
                </a:moveTo>
                <a:lnTo>
                  <a:pt x="243842" y="13119481"/>
                </a:lnTo>
                <a:moveTo>
                  <a:pt x="1303529" y="112520"/>
                </a:moveTo>
                <a:lnTo>
                  <a:pt x="5336034" y="4144897"/>
                </a:lnTo>
                <a:moveTo>
                  <a:pt x="1434846" y="243839"/>
                </a:moveTo>
                <a:lnTo>
                  <a:pt x="1941196" y="243839"/>
                </a:lnTo>
                <a:moveTo>
                  <a:pt x="1687959" y="496949"/>
                </a:moveTo>
                <a:lnTo>
                  <a:pt x="1687959" y="0"/>
                </a:lnTo>
                <a:moveTo>
                  <a:pt x="1941196" y="750186"/>
                </a:moveTo>
                <a:lnTo>
                  <a:pt x="2438270" y="750186"/>
                </a:lnTo>
                <a:moveTo>
                  <a:pt x="2194433" y="1003427"/>
                </a:moveTo>
                <a:lnTo>
                  <a:pt x="2194433" y="496949"/>
                </a:lnTo>
                <a:moveTo>
                  <a:pt x="2438270" y="1247139"/>
                </a:moveTo>
                <a:lnTo>
                  <a:pt x="2944620" y="1247139"/>
                </a:lnTo>
                <a:moveTo>
                  <a:pt x="2691513" y="1500376"/>
                </a:moveTo>
                <a:lnTo>
                  <a:pt x="2691513" y="1003427"/>
                </a:lnTo>
                <a:moveTo>
                  <a:pt x="2944620" y="1753614"/>
                </a:moveTo>
                <a:lnTo>
                  <a:pt x="3441700" y="1753614"/>
                </a:lnTo>
                <a:moveTo>
                  <a:pt x="3197857" y="2006854"/>
                </a:moveTo>
                <a:lnTo>
                  <a:pt x="3197857" y="1500376"/>
                </a:lnTo>
                <a:moveTo>
                  <a:pt x="3441700" y="2250566"/>
                </a:moveTo>
                <a:lnTo>
                  <a:pt x="3948050" y="2250566"/>
                </a:lnTo>
                <a:moveTo>
                  <a:pt x="3694813" y="2503803"/>
                </a:moveTo>
                <a:lnTo>
                  <a:pt x="3694813" y="2006854"/>
                </a:lnTo>
                <a:moveTo>
                  <a:pt x="3948050" y="2757041"/>
                </a:moveTo>
                <a:lnTo>
                  <a:pt x="4445124" y="2757041"/>
                </a:lnTo>
                <a:moveTo>
                  <a:pt x="4201287" y="3000880"/>
                </a:moveTo>
                <a:lnTo>
                  <a:pt x="4201287" y="2503803"/>
                </a:lnTo>
                <a:moveTo>
                  <a:pt x="4445124" y="3254120"/>
                </a:moveTo>
                <a:lnTo>
                  <a:pt x="4951474" y="3254120"/>
                </a:lnTo>
                <a:moveTo>
                  <a:pt x="4698237" y="3507230"/>
                </a:moveTo>
                <a:lnTo>
                  <a:pt x="4698237" y="3000880"/>
                </a:lnTo>
                <a:moveTo>
                  <a:pt x="4951474" y="3760468"/>
                </a:moveTo>
                <a:lnTo>
                  <a:pt x="5448554" y="3760468"/>
                </a:lnTo>
                <a:moveTo>
                  <a:pt x="5204712" y="4004307"/>
                </a:moveTo>
                <a:lnTo>
                  <a:pt x="5204712" y="3507230"/>
                </a:lnTo>
                <a:moveTo>
                  <a:pt x="5336034" y="4144897"/>
                </a:moveTo>
                <a:lnTo>
                  <a:pt x="3141600" y="6339330"/>
                </a:lnTo>
                <a:moveTo>
                  <a:pt x="5110863" y="4360670"/>
                </a:moveTo>
                <a:lnTo>
                  <a:pt x="5110863" y="4867020"/>
                </a:lnTo>
                <a:moveTo>
                  <a:pt x="4867021" y="4613780"/>
                </a:moveTo>
                <a:lnTo>
                  <a:pt x="5364100" y="4613780"/>
                </a:lnTo>
                <a:moveTo>
                  <a:pt x="4613907" y="4867020"/>
                </a:moveTo>
                <a:lnTo>
                  <a:pt x="4613907" y="5364097"/>
                </a:lnTo>
                <a:moveTo>
                  <a:pt x="4360670" y="5110860"/>
                </a:moveTo>
                <a:lnTo>
                  <a:pt x="4867021" y="5110860"/>
                </a:lnTo>
                <a:moveTo>
                  <a:pt x="4116834" y="5364097"/>
                </a:moveTo>
                <a:lnTo>
                  <a:pt x="4116834" y="5861050"/>
                </a:lnTo>
                <a:moveTo>
                  <a:pt x="3863721" y="5617207"/>
                </a:moveTo>
                <a:lnTo>
                  <a:pt x="4360670" y="5617207"/>
                </a:lnTo>
                <a:moveTo>
                  <a:pt x="3610483" y="5861050"/>
                </a:moveTo>
                <a:lnTo>
                  <a:pt x="3610483" y="6367397"/>
                </a:lnTo>
                <a:moveTo>
                  <a:pt x="3357246" y="6114287"/>
                </a:moveTo>
                <a:lnTo>
                  <a:pt x="3863721" y="6114287"/>
                </a:lnTo>
                <a:moveTo>
                  <a:pt x="3141600" y="6339330"/>
                </a:moveTo>
                <a:lnTo>
                  <a:pt x="112520" y="3310380"/>
                </a:lnTo>
                <a:moveTo>
                  <a:pt x="3010278" y="6198741"/>
                </a:moveTo>
                <a:lnTo>
                  <a:pt x="2503934" y="6198741"/>
                </a:lnTo>
                <a:moveTo>
                  <a:pt x="2757041" y="5954901"/>
                </a:moveTo>
                <a:lnTo>
                  <a:pt x="2757041" y="6451854"/>
                </a:lnTo>
                <a:moveTo>
                  <a:pt x="2503934" y="5701664"/>
                </a:moveTo>
                <a:lnTo>
                  <a:pt x="2006854" y="5701664"/>
                </a:lnTo>
                <a:moveTo>
                  <a:pt x="2250696" y="5448427"/>
                </a:moveTo>
                <a:lnTo>
                  <a:pt x="2250696" y="5954901"/>
                </a:lnTo>
                <a:moveTo>
                  <a:pt x="2006854" y="5195186"/>
                </a:moveTo>
                <a:lnTo>
                  <a:pt x="1500504" y="5195186"/>
                </a:lnTo>
                <a:moveTo>
                  <a:pt x="1753617" y="4951347"/>
                </a:moveTo>
                <a:lnTo>
                  <a:pt x="1753617" y="5448427"/>
                </a:lnTo>
                <a:moveTo>
                  <a:pt x="1500504" y="4698237"/>
                </a:moveTo>
                <a:lnTo>
                  <a:pt x="1003424" y="4698237"/>
                </a:lnTo>
                <a:moveTo>
                  <a:pt x="1247266" y="4445000"/>
                </a:moveTo>
                <a:lnTo>
                  <a:pt x="1247266" y="4951347"/>
                </a:lnTo>
                <a:moveTo>
                  <a:pt x="1003424" y="4191886"/>
                </a:moveTo>
                <a:lnTo>
                  <a:pt x="497079" y="4191886"/>
                </a:lnTo>
                <a:moveTo>
                  <a:pt x="750187" y="3948047"/>
                </a:moveTo>
                <a:lnTo>
                  <a:pt x="750187" y="4445000"/>
                </a:lnTo>
                <a:moveTo>
                  <a:pt x="497079" y="3694810"/>
                </a:moveTo>
                <a:lnTo>
                  <a:pt x="0" y="3694810"/>
                </a:lnTo>
                <a:moveTo>
                  <a:pt x="243842" y="3441572"/>
                </a:moveTo>
                <a:lnTo>
                  <a:pt x="243842" y="3948047"/>
                </a:lnTo>
                <a:moveTo>
                  <a:pt x="9377809" y="16955007"/>
                </a:moveTo>
                <a:lnTo>
                  <a:pt x="9377809" y="112520"/>
                </a:lnTo>
                <a:moveTo>
                  <a:pt x="9377809" y="16504918"/>
                </a:moveTo>
                <a:lnTo>
                  <a:pt x="9734171" y="16157954"/>
                </a:lnTo>
                <a:moveTo>
                  <a:pt x="9377809" y="16157954"/>
                </a:moveTo>
                <a:lnTo>
                  <a:pt x="9734171" y="16504918"/>
                </a:lnTo>
                <a:moveTo>
                  <a:pt x="9377809" y="15801593"/>
                </a:moveTo>
                <a:lnTo>
                  <a:pt x="9734171" y="15445230"/>
                </a:lnTo>
                <a:moveTo>
                  <a:pt x="9377809" y="15445230"/>
                </a:moveTo>
                <a:lnTo>
                  <a:pt x="9734171" y="15801593"/>
                </a:lnTo>
                <a:moveTo>
                  <a:pt x="9377809" y="15088868"/>
                </a:moveTo>
                <a:lnTo>
                  <a:pt x="9734171" y="14732505"/>
                </a:lnTo>
                <a:moveTo>
                  <a:pt x="9377809" y="14732505"/>
                </a:moveTo>
                <a:lnTo>
                  <a:pt x="9734171" y="15088868"/>
                </a:lnTo>
                <a:moveTo>
                  <a:pt x="9377809" y="14385543"/>
                </a:moveTo>
                <a:lnTo>
                  <a:pt x="9734171" y="14029180"/>
                </a:lnTo>
                <a:moveTo>
                  <a:pt x="9377809" y="14029180"/>
                </a:moveTo>
                <a:lnTo>
                  <a:pt x="9734171" y="14385543"/>
                </a:lnTo>
                <a:moveTo>
                  <a:pt x="9377809" y="13672818"/>
                </a:moveTo>
                <a:lnTo>
                  <a:pt x="9734171" y="13316455"/>
                </a:lnTo>
                <a:moveTo>
                  <a:pt x="9377809" y="13316455"/>
                </a:moveTo>
                <a:lnTo>
                  <a:pt x="9734171" y="13672818"/>
                </a:lnTo>
                <a:moveTo>
                  <a:pt x="9377809" y="12960095"/>
                </a:moveTo>
                <a:lnTo>
                  <a:pt x="9734171" y="12613130"/>
                </a:lnTo>
                <a:moveTo>
                  <a:pt x="9377809" y="12613130"/>
                </a:moveTo>
                <a:lnTo>
                  <a:pt x="9734171" y="12960095"/>
                </a:lnTo>
                <a:moveTo>
                  <a:pt x="9377809" y="12256768"/>
                </a:moveTo>
                <a:lnTo>
                  <a:pt x="9734171" y="11900405"/>
                </a:lnTo>
                <a:moveTo>
                  <a:pt x="9377809" y="11900405"/>
                </a:moveTo>
                <a:lnTo>
                  <a:pt x="9734171" y="12256768"/>
                </a:lnTo>
                <a:moveTo>
                  <a:pt x="9377809" y="11544045"/>
                </a:moveTo>
                <a:lnTo>
                  <a:pt x="9734171" y="11187683"/>
                </a:lnTo>
                <a:moveTo>
                  <a:pt x="9377809" y="11187683"/>
                </a:moveTo>
                <a:lnTo>
                  <a:pt x="9734171" y="11544045"/>
                </a:lnTo>
                <a:moveTo>
                  <a:pt x="9377809" y="10840718"/>
                </a:moveTo>
                <a:lnTo>
                  <a:pt x="9734171" y="10484355"/>
                </a:lnTo>
                <a:moveTo>
                  <a:pt x="9377809" y="10484355"/>
                </a:moveTo>
                <a:lnTo>
                  <a:pt x="9734171" y="10840718"/>
                </a:lnTo>
                <a:moveTo>
                  <a:pt x="9377809" y="10127995"/>
                </a:moveTo>
                <a:lnTo>
                  <a:pt x="9734171" y="9771633"/>
                </a:lnTo>
                <a:moveTo>
                  <a:pt x="9377809" y="9771633"/>
                </a:moveTo>
                <a:lnTo>
                  <a:pt x="9734171" y="10127995"/>
                </a:lnTo>
                <a:moveTo>
                  <a:pt x="9377809" y="9415270"/>
                </a:moveTo>
                <a:lnTo>
                  <a:pt x="9734171" y="9068305"/>
                </a:lnTo>
                <a:moveTo>
                  <a:pt x="9377809" y="9068305"/>
                </a:moveTo>
                <a:lnTo>
                  <a:pt x="9734171" y="9415270"/>
                </a:lnTo>
                <a:moveTo>
                  <a:pt x="9377809" y="8711945"/>
                </a:moveTo>
                <a:lnTo>
                  <a:pt x="9734171" y="8355583"/>
                </a:lnTo>
                <a:moveTo>
                  <a:pt x="9377809" y="8355583"/>
                </a:moveTo>
                <a:lnTo>
                  <a:pt x="9734171" y="8711945"/>
                </a:lnTo>
                <a:moveTo>
                  <a:pt x="9377809" y="7999220"/>
                </a:moveTo>
                <a:lnTo>
                  <a:pt x="9734171" y="7642857"/>
                </a:lnTo>
                <a:moveTo>
                  <a:pt x="9377809" y="7642857"/>
                </a:moveTo>
                <a:lnTo>
                  <a:pt x="9734171" y="7999220"/>
                </a:lnTo>
                <a:moveTo>
                  <a:pt x="9377809" y="7295895"/>
                </a:moveTo>
                <a:lnTo>
                  <a:pt x="9734171" y="6939533"/>
                </a:lnTo>
                <a:moveTo>
                  <a:pt x="9377809" y="6939533"/>
                </a:moveTo>
                <a:lnTo>
                  <a:pt x="9734171" y="7295895"/>
                </a:lnTo>
                <a:moveTo>
                  <a:pt x="9377809" y="6583170"/>
                </a:moveTo>
                <a:lnTo>
                  <a:pt x="9734171" y="6226807"/>
                </a:lnTo>
                <a:moveTo>
                  <a:pt x="9377809" y="6226807"/>
                </a:moveTo>
                <a:lnTo>
                  <a:pt x="9734171" y="6583170"/>
                </a:lnTo>
                <a:moveTo>
                  <a:pt x="9377809" y="5870447"/>
                </a:moveTo>
                <a:lnTo>
                  <a:pt x="9734171" y="5523483"/>
                </a:lnTo>
                <a:moveTo>
                  <a:pt x="9377809" y="5523483"/>
                </a:moveTo>
                <a:lnTo>
                  <a:pt x="9734171" y="5870447"/>
                </a:lnTo>
                <a:moveTo>
                  <a:pt x="9377809" y="5167120"/>
                </a:moveTo>
                <a:lnTo>
                  <a:pt x="9734171" y="4810757"/>
                </a:lnTo>
                <a:moveTo>
                  <a:pt x="9377809" y="4810757"/>
                </a:moveTo>
                <a:lnTo>
                  <a:pt x="9734171" y="5167120"/>
                </a:lnTo>
                <a:moveTo>
                  <a:pt x="9377809" y="4454397"/>
                </a:moveTo>
                <a:lnTo>
                  <a:pt x="9734171" y="4098035"/>
                </a:lnTo>
                <a:moveTo>
                  <a:pt x="9377809" y="4098035"/>
                </a:moveTo>
                <a:lnTo>
                  <a:pt x="9734171" y="4454397"/>
                </a:lnTo>
                <a:moveTo>
                  <a:pt x="9377809" y="3751070"/>
                </a:moveTo>
                <a:lnTo>
                  <a:pt x="9734171" y="3394707"/>
                </a:lnTo>
                <a:moveTo>
                  <a:pt x="9377809" y="3394707"/>
                </a:moveTo>
                <a:lnTo>
                  <a:pt x="9734171" y="3751070"/>
                </a:lnTo>
                <a:moveTo>
                  <a:pt x="9377809" y="3038347"/>
                </a:moveTo>
                <a:lnTo>
                  <a:pt x="9734171" y="2681985"/>
                </a:lnTo>
                <a:moveTo>
                  <a:pt x="9377809" y="2681985"/>
                </a:moveTo>
                <a:lnTo>
                  <a:pt x="9734171" y="3038347"/>
                </a:lnTo>
                <a:moveTo>
                  <a:pt x="9377809" y="2325622"/>
                </a:moveTo>
                <a:lnTo>
                  <a:pt x="9734171" y="1978657"/>
                </a:lnTo>
                <a:moveTo>
                  <a:pt x="9377809" y="1978657"/>
                </a:moveTo>
                <a:lnTo>
                  <a:pt x="9734171" y="2325622"/>
                </a:lnTo>
                <a:moveTo>
                  <a:pt x="9377809" y="1622297"/>
                </a:moveTo>
                <a:lnTo>
                  <a:pt x="9734171" y="1265935"/>
                </a:lnTo>
                <a:moveTo>
                  <a:pt x="9377809" y="1265935"/>
                </a:moveTo>
                <a:lnTo>
                  <a:pt x="9734171" y="1622297"/>
                </a:lnTo>
                <a:moveTo>
                  <a:pt x="9377809" y="909572"/>
                </a:moveTo>
                <a:lnTo>
                  <a:pt x="9734171" y="553209"/>
                </a:lnTo>
                <a:moveTo>
                  <a:pt x="9377809" y="553209"/>
                </a:moveTo>
                <a:lnTo>
                  <a:pt x="9734171" y="909572"/>
                </a:lnTo>
                <a:moveTo>
                  <a:pt x="6273800" y="16955007"/>
                </a:moveTo>
                <a:lnTo>
                  <a:pt x="6273800" y="112520"/>
                </a:lnTo>
                <a:moveTo>
                  <a:pt x="6273800" y="16504918"/>
                </a:moveTo>
                <a:lnTo>
                  <a:pt x="5917437" y="16157954"/>
                </a:lnTo>
                <a:moveTo>
                  <a:pt x="6273800" y="16157954"/>
                </a:moveTo>
                <a:lnTo>
                  <a:pt x="5917437" y="1650491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37" name="Freeform 10837"/>
          <p:cNvSpPr/>
          <p:nvPr/>
        </p:nvSpPr>
        <p:spPr>
          <a:xfrm rot="-5400000" flipH="0" flipV="0">
            <a:off x="24859501" y="8870197"/>
            <a:ext cx="57912" cy="2478030"/>
          </a:xfrm>
          <a:custGeom>
            <a:pathLst>
              <a:path w="356363" h="15248384">
                <a:moveTo>
                  <a:pt x="356363" y="15248384"/>
                </a:moveTo>
                <a:lnTo>
                  <a:pt x="0" y="14892021"/>
                </a:lnTo>
                <a:moveTo>
                  <a:pt x="356363" y="14892021"/>
                </a:moveTo>
                <a:lnTo>
                  <a:pt x="0" y="15248384"/>
                </a:lnTo>
                <a:moveTo>
                  <a:pt x="356363" y="14535659"/>
                </a:moveTo>
                <a:lnTo>
                  <a:pt x="0" y="14179296"/>
                </a:lnTo>
                <a:moveTo>
                  <a:pt x="356363" y="14179296"/>
                </a:moveTo>
                <a:lnTo>
                  <a:pt x="0" y="14535659"/>
                </a:lnTo>
                <a:moveTo>
                  <a:pt x="356363" y="13832334"/>
                </a:moveTo>
                <a:lnTo>
                  <a:pt x="0" y="13475971"/>
                </a:lnTo>
                <a:moveTo>
                  <a:pt x="356363" y="13475971"/>
                </a:moveTo>
                <a:lnTo>
                  <a:pt x="0" y="13832334"/>
                </a:lnTo>
                <a:moveTo>
                  <a:pt x="356363" y="13119609"/>
                </a:moveTo>
                <a:lnTo>
                  <a:pt x="0" y="12763246"/>
                </a:lnTo>
                <a:moveTo>
                  <a:pt x="356363" y="12763246"/>
                </a:moveTo>
                <a:lnTo>
                  <a:pt x="0" y="13119609"/>
                </a:lnTo>
                <a:moveTo>
                  <a:pt x="356363" y="12406886"/>
                </a:moveTo>
                <a:lnTo>
                  <a:pt x="0" y="12059921"/>
                </a:lnTo>
                <a:moveTo>
                  <a:pt x="356363" y="12059921"/>
                </a:moveTo>
                <a:lnTo>
                  <a:pt x="0" y="12406886"/>
                </a:lnTo>
                <a:moveTo>
                  <a:pt x="356363" y="11703559"/>
                </a:moveTo>
                <a:lnTo>
                  <a:pt x="0" y="11347196"/>
                </a:lnTo>
                <a:moveTo>
                  <a:pt x="356363" y="11347196"/>
                </a:moveTo>
                <a:lnTo>
                  <a:pt x="0" y="11703559"/>
                </a:lnTo>
                <a:moveTo>
                  <a:pt x="356363" y="10990836"/>
                </a:moveTo>
                <a:lnTo>
                  <a:pt x="0" y="10634474"/>
                </a:lnTo>
                <a:moveTo>
                  <a:pt x="356363" y="10634474"/>
                </a:moveTo>
                <a:lnTo>
                  <a:pt x="0" y="10990836"/>
                </a:lnTo>
                <a:moveTo>
                  <a:pt x="356363" y="10287509"/>
                </a:moveTo>
                <a:lnTo>
                  <a:pt x="0" y="9931146"/>
                </a:lnTo>
                <a:moveTo>
                  <a:pt x="356363" y="9931146"/>
                </a:moveTo>
                <a:lnTo>
                  <a:pt x="0" y="10287509"/>
                </a:lnTo>
                <a:moveTo>
                  <a:pt x="356363" y="9574786"/>
                </a:moveTo>
                <a:lnTo>
                  <a:pt x="0" y="9218424"/>
                </a:lnTo>
                <a:moveTo>
                  <a:pt x="356363" y="9218424"/>
                </a:moveTo>
                <a:lnTo>
                  <a:pt x="0" y="9574786"/>
                </a:lnTo>
                <a:moveTo>
                  <a:pt x="356363" y="8862061"/>
                </a:moveTo>
                <a:lnTo>
                  <a:pt x="0" y="8515096"/>
                </a:lnTo>
                <a:moveTo>
                  <a:pt x="356363" y="8515096"/>
                </a:moveTo>
                <a:lnTo>
                  <a:pt x="0" y="8862061"/>
                </a:lnTo>
                <a:moveTo>
                  <a:pt x="356363" y="8158736"/>
                </a:moveTo>
                <a:lnTo>
                  <a:pt x="0" y="7802374"/>
                </a:lnTo>
                <a:moveTo>
                  <a:pt x="356363" y="7802374"/>
                </a:moveTo>
                <a:lnTo>
                  <a:pt x="0" y="8158736"/>
                </a:lnTo>
                <a:moveTo>
                  <a:pt x="356363" y="7446011"/>
                </a:moveTo>
                <a:lnTo>
                  <a:pt x="0" y="7089648"/>
                </a:lnTo>
                <a:moveTo>
                  <a:pt x="356363" y="7089648"/>
                </a:moveTo>
                <a:lnTo>
                  <a:pt x="0" y="7446011"/>
                </a:lnTo>
                <a:moveTo>
                  <a:pt x="356363" y="6742686"/>
                </a:moveTo>
                <a:lnTo>
                  <a:pt x="0" y="6386324"/>
                </a:lnTo>
                <a:moveTo>
                  <a:pt x="356363" y="6386324"/>
                </a:moveTo>
                <a:lnTo>
                  <a:pt x="0" y="6742686"/>
                </a:lnTo>
                <a:moveTo>
                  <a:pt x="356363" y="6029961"/>
                </a:moveTo>
                <a:lnTo>
                  <a:pt x="0" y="5673598"/>
                </a:lnTo>
                <a:moveTo>
                  <a:pt x="356363" y="5673598"/>
                </a:moveTo>
                <a:lnTo>
                  <a:pt x="0" y="6029961"/>
                </a:lnTo>
                <a:moveTo>
                  <a:pt x="356363" y="5317238"/>
                </a:moveTo>
                <a:lnTo>
                  <a:pt x="0" y="4970274"/>
                </a:lnTo>
                <a:moveTo>
                  <a:pt x="356363" y="4970274"/>
                </a:moveTo>
                <a:lnTo>
                  <a:pt x="0" y="5317238"/>
                </a:lnTo>
                <a:moveTo>
                  <a:pt x="356363" y="4613911"/>
                </a:moveTo>
                <a:lnTo>
                  <a:pt x="0" y="4257548"/>
                </a:lnTo>
                <a:moveTo>
                  <a:pt x="356363" y="4257548"/>
                </a:moveTo>
                <a:lnTo>
                  <a:pt x="0" y="4613911"/>
                </a:lnTo>
                <a:moveTo>
                  <a:pt x="356363" y="3901188"/>
                </a:moveTo>
                <a:lnTo>
                  <a:pt x="0" y="3544826"/>
                </a:lnTo>
                <a:moveTo>
                  <a:pt x="356363" y="3544826"/>
                </a:moveTo>
                <a:lnTo>
                  <a:pt x="0" y="3901188"/>
                </a:lnTo>
                <a:moveTo>
                  <a:pt x="356363" y="3197861"/>
                </a:moveTo>
                <a:lnTo>
                  <a:pt x="0" y="2841498"/>
                </a:lnTo>
                <a:moveTo>
                  <a:pt x="356363" y="2841498"/>
                </a:moveTo>
                <a:lnTo>
                  <a:pt x="0" y="3197861"/>
                </a:lnTo>
                <a:moveTo>
                  <a:pt x="356363" y="2485138"/>
                </a:moveTo>
                <a:lnTo>
                  <a:pt x="0" y="2128776"/>
                </a:lnTo>
                <a:moveTo>
                  <a:pt x="356363" y="2128776"/>
                </a:moveTo>
                <a:lnTo>
                  <a:pt x="0" y="2485138"/>
                </a:lnTo>
                <a:moveTo>
                  <a:pt x="356363" y="1772413"/>
                </a:moveTo>
                <a:lnTo>
                  <a:pt x="0" y="1425448"/>
                </a:lnTo>
                <a:moveTo>
                  <a:pt x="356363" y="1425448"/>
                </a:moveTo>
                <a:lnTo>
                  <a:pt x="0" y="1772413"/>
                </a:lnTo>
                <a:moveTo>
                  <a:pt x="356363" y="1069088"/>
                </a:moveTo>
                <a:lnTo>
                  <a:pt x="0" y="712726"/>
                </a:lnTo>
                <a:moveTo>
                  <a:pt x="356363" y="712726"/>
                </a:moveTo>
                <a:lnTo>
                  <a:pt x="0" y="1069088"/>
                </a:lnTo>
                <a:moveTo>
                  <a:pt x="356363" y="356363"/>
                </a:moveTo>
                <a:lnTo>
                  <a:pt x="0" y="0"/>
                </a:lnTo>
                <a:moveTo>
                  <a:pt x="356363" y="0"/>
                </a:moveTo>
                <a:lnTo>
                  <a:pt x="0" y="35636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38" name="Freeform 10838"/>
          <p:cNvSpPr/>
          <p:nvPr/>
        </p:nvSpPr>
        <p:spPr>
          <a:xfrm rot="-5400000" flipH="0" flipV="0">
            <a:off x="24907498" y="8666750"/>
            <a:ext cx="124968" cy="56385"/>
          </a:xfrm>
          <a:custGeom>
            <a:pathLst>
              <a:path w="768983" h="346962">
                <a:moveTo>
                  <a:pt x="0" y="75056"/>
                </a:moveTo>
                <a:lnTo>
                  <a:pt x="46862" y="187580"/>
                </a:lnTo>
                <a:lnTo>
                  <a:pt x="121921" y="272033"/>
                </a:lnTo>
                <a:lnTo>
                  <a:pt x="225047" y="328294"/>
                </a:lnTo>
                <a:lnTo>
                  <a:pt x="346962" y="346962"/>
                </a:lnTo>
                <a:lnTo>
                  <a:pt x="600075" y="346962"/>
                </a:lnTo>
                <a:lnTo>
                  <a:pt x="665733" y="337691"/>
                </a:lnTo>
                <a:lnTo>
                  <a:pt x="722120" y="300100"/>
                </a:lnTo>
                <a:lnTo>
                  <a:pt x="759588" y="243840"/>
                </a:lnTo>
                <a:lnTo>
                  <a:pt x="768983" y="178309"/>
                </a:lnTo>
                <a:lnTo>
                  <a:pt x="759588" y="112521"/>
                </a:lnTo>
                <a:lnTo>
                  <a:pt x="722120" y="56260"/>
                </a:lnTo>
                <a:lnTo>
                  <a:pt x="665733" y="18796"/>
                </a:lnTo>
                <a:lnTo>
                  <a:pt x="600075" y="0"/>
                </a:lnTo>
                <a:lnTo>
                  <a:pt x="478284" y="0"/>
                </a:lnTo>
                <a:lnTo>
                  <a:pt x="412626" y="18796"/>
                </a:lnTo>
                <a:lnTo>
                  <a:pt x="365634" y="65658"/>
                </a:lnTo>
                <a:lnTo>
                  <a:pt x="346962" y="140714"/>
                </a:lnTo>
                <a:lnTo>
                  <a:pt x="346962" y="34696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39" name="Freeform 10839"/>
          <p:cNvSpPr/>
          <p:nvPr/>
        </p:nvSpPr>
        <p:spPr>
          <a:xfrm rot="-5400000" flipH="0" flipV="0">
            <a:off x="24072364" y="8744475"/>
            <a:ext cx="379467" cy="1511819"/>
          </a:xfrm>
          <a:custGeom>
            <a:pathLst>
              <a:path w="2335026" h="9302877">
                <a:moveTo>
                  <a:pt x="1284734" y="440817"/>
                </a:moveTo>
                <a:lnTo>
                  <a:pt x="2335026" y="440817"/>
                </a:lnTo>
                <a:moveTo>
                  <a:pt x="0" y="8862061"/>
                </a:moveTo>
                <a:lnTo>
                  <a:pt x="2335026" y="8862061"/>
                </a:lnTo>
                <a:moveTo>
                  <a:pt x="2063118" y="0"/>
                </a:moveTo>
                <a:lnTo>
                  <a:pt x="2063118" y="930287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40" name="Freeform 10840"/>
          <p:cNvSpPr/>
          <p:nvPr/>
        </p:nvSpPr>
        <p:spPr>
          <a:xfrm rot="-5400000" flipH="0" flipV="0">
            <a:off x="23533628" y="9310641"/>
            <a:ext cx="99066" cy="89923"/>
          </a:xfrm>
          <a:custGeom>
            <a:pathLst>
              <a:path w="609600" h="553340">
                <a:moveTo>
                  <a:pt x="553343" y="553340"/>
                </a:moveTo>
                <a:lnTo>
                  <a:pt x="609600" y="49695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41" name="Freeform 10841"/>
          <p:cNvSpPr/>
          <p:nvPr/>
        </p:nvSpPr>
        <p:spPr>
          <a:xfrm rot="-5400000" flipH="0" flipV="0">
            <a:off x="23523711" y="9309888"/>
            <a:ext cx="99066" cy="91429"/>
          </a:xfrm>
          <a:custGeom>
            <a:pathLst>
              <a:path w="609600" h="562608">
                <a:moveTo>
                  <a:pt x="609600" y="562608"/>
                </a:moveTo>
                <a:lnTo>
                  <a:pt x="0" y="65658"/>
                </a:lnTo>
                <a:lnTo>
                  <a:pt x="5626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42" name="Freeform 10842"/>
          <p:cNvSpPr/>
          <p:nvPr/>
        </p:nvSpPr>
        <p:spPr>
          <a:xfrm rot="-5400000" flipH="0" flipV="0">
            <a:off x="24891503" y="9310641"/>
            <a:ext cx="99066" cy="89923"/>
          </a:xfrm>
          <a:custGeom>
            <a:pathLst>
              <a:path w="609600" h="553339">
                <a:moveTo>
                  <a:pt x="56263" y="0"/>
                </a:moveTo>
                <a:lnTo>
                  <a:pt x="0" y="65661"/>
                </a:lnTo>
                <a:lnTo>
                  <a:pt x="609600" y="55333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43" name="Freeform 10843"/>
          <p:cNvSpPr/>
          <p:nvPr/>
        </p:nvSpPr>
        <p:spPr>
          <a:xfrm rot="-5400000" flipH="0" flipV="0">
            <a:off x="24902173" y="9310641"/>
            <a:ext cx="99066" cy="89923"/>
          </a:xfrm>
          <a:custGeom>
            <a:pathLst>
              <a:path w="609600" h="553336">
                <a:moveTo>
                  <a:pt x="0" y="0"/>
                </a:moveTo>
                <a:lnTo>
                  <a:pt x="609600" y="487678"/>
                </a:lnTo>
                <a:lnTo>
                  <a:pt x="553343" y="55333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44" name="Freeform 10844"/>
          <p:cNvSpPr/>
          <p:nvPr/>
        </p:nvSpPr>
        <p:spPr>
          <a:xfrm rot="-5400000" flipH="0" flipV="0">
            <a:off x="24159224" y="9276350"/>
            <a:ext cx="83815" cy="30483"/>
          </a:xfrm>
          <a:custGeom>
            <a:pathLst>
              <a:path w="515751" h="187580">
                <a:moveTo>
                  <a:pt x="515751" y="187580"/>
                </a:moveTo>
                <a:lnTo>
                  <a:pt x="450087" y="112521"/>
                </a:lnTo>
                <a:lnTo>
                  <a:pt x="37467" y="0"/>
                </a:lnTo>
                <a:lnTo>
                  <a:pt x="18795" y="0"/>
                </a:lnTo>
                <a:lnTo>
                  <a:pt x="9400" y="9398"/>
                </a:lnTo>
                <a:lnTo>
                  <a:pt x="9400" y="18796"/>
                </a:lnTo>
                <a:lnTo>
                  <a:pt x="0" y="28194"/>
                </a:lnTo>
                <a:lnTo>
                  <a:pt x="0" y="37592"/>
                </a:lnTo>
                <a:lnTo>
                  <a:pt x="9400" y="46990"/>
                </a:lnTo>
                <a:lnTo>
                  <a:pt x="18795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45" name="Freeform 10845"/>
          <p:cNvSpPr/>
          <p:nvPr/>
        </p:nvSpPr>
        <p:spPr>
          <a:xfrm rot="-5400000" flipH="0" flipV="0">
            <a:off x="24186652" y="9241305"/>
            <a:ext cx="27450" cy="31990"/>
          </a:xfrm>
          <a:custGeom>
            <a:pathLst>
              <a:path w="168913" h="196850">
                <a:moveTo>
                  <a:pt x="168913" y="168656"/>
                </a:moveTo>
                <a:lnTo>
                  <a:pt x="168913" y="168656"/>
                </a:lnTo>
                <a:lnTo>
                  <a:pt x="159388" y="159382"/>
                </a:lnTo>
                <a:lnTo>
                  <a:pt x="56263" y="9270"/>
                </a:lnTo>
                <a:lnTo>
                  <a:pt x="46862" y="9270"/>
                </a:lnTo>
                <a:lnTo>
                  <a:pt x="37591" y="0"/>
                </a:lnTo>
                <a:lnTo>
                  <a:pt x="28196" y="0"/>
                </a:lnTo>
                <a:lnTo>
                  <a:pt x="18796" y="9270"/>
                </a:lnTo>
                <a:lnTo>
                  <a:pt x="9401" y="9270"/>
                </a:lnTo>
                <a:lnTo>
                  <a:pt x="0" y="28066"/>
                </a:lnTo>
                <a:lnTo>
                  <a:pt x="9401" y="46862"/>
                </a:lnTo>
                <a:lnTo>
                  <a:pt x="65658" y="121791"/>
                </a:lnTo>
                <a:lnTo>
                  <a:pt x="131322" y="196850"/>
                </a:lnTo>
                <a:lnTo>
                  <a:pt x="159388" y="196850"/>
                </a:lnTo>
                <a:lnTo>
                  <a:pt x="168913" y="18745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46" name="Freeform 10846"/>
          <p:cNvSpPr/>
          <p:nvPr/>
        </p:nvSpPr>
        <p:spPr>
          <a:xfrm rot="-5400000" flipH="0" flipV="0">
            <a:off x="24210285" y="9264916"/>
            <a:ext cx="82287" cy="54878"/>
          </a:xfrm>
          <a:custGeom>
            <a:pathLst>
              <a:path w="506350" h="337694">
                <a:moveTo>
                  <a:pt x="506350" y="318895"/>
                </a:moveTo>
                <a:lnTo>
                  <a:pt x="496955" y="215773"/>
                </a:lnTo>
                <a:lnTo>
                  <a:pt x="496955" y="234441"/>
                </a:lnTo>
                <a:lnTo>
                  <a:pt x="487554" y="243839"/>
                </a:lnTo>
                <a:lnTo>
                  <a:pt x="478284" y="262635"/>
                </a:lnTo>
                <a:lnTo>
                  <a:pt x="468883" y="272033"/>
                </a:lnTo>
                <a:lnTo>
                  <a:pt x="450087" y="281304"/>
                </a:lnTo>
                <a:lnTo>
                  <a:pt x="431291" y="281304"/>
                </a:lnTo>
                <a:lnTo>
                  <a:pt x="412625" y="272033"/>
                </a:lnTo>
                <a:lnTo>
                  <a:pt x="281309" y="243839"/>
                </a:lnTo>
                <a:lnTo>
                  <a:pt x="281309" y="150115"/>
                </a:lnTo>
                <a:lnTo>
                  <a:pt x="262638" y="46989"/>
                </a:lnTo>
                <a:lnTo>
                  <a:pt x="253113" y="56260"/>
                </a:lnTo>
                <a:lnTo>
                  <a:pt x="253113" y="65658"/>
                </a:lnTo>
                <a:lnTo>
                  <a:pt x="243842" y="75056"/>
                </a:lnTo>
                <a:lnTo>
                  <a:pt x="234441" y="84454"/>
                </a:lnTo>
                <a:lnTo>
                  <a:pt x="225046" y="103249"/>
                </a:lnTo>
                <a:lnTo>
                  <a:pt x="225046" y="225043"/>
                </a:lnTo>
                <a:lnTo>
                  <a:pt x="215645" y="215773"/>
                </a:lnTo>
                <a:lnTo>
                  <a:pt x="196850" y="215773"/>
                </a:lnTo>
                <a:lnTo>
                  <a:pt x="187579" y="206375"/>
                </a:lnTo>
                <a:lnTo>
                  <a:pt x="168783" y="196977"/>
                </a:lnTo>
                <a:lnTo>
                  <a:pt x="159388" y="187579"/>
                </a:lnTo>
                <a:lnTo>
                  <a:pt x="140592" y="178181"/>
                </a:lnTo>
                <a:lnTo>
                  <a:pt x="131322" y="168783"/>
                </a:lnTo>
                <a:lnTo>
                  <a:pt x="121921" y="159513"/>
                </a:lnTo>
                <a:lnTo>
                  <a:pt x="112526" y="140717"/>
                </a:lnTo>
                <a:lnTo>
                  <a:pt x="93730" y="131319"/>
                </a:lnTo>
                <a:lnTo>
                  <a:pt x="84329" y="112520"/>
                </a:lnTo>
                <a:lnTo>
                  <a:pt x="75059" y="103249"/>
                </a:lnTo>
                <a:lnTo>
                  <a:pt x="75059" y="84454"/>
                </a:lnTo>
                <a:lnTo>
                  <a:pt x="65658" y="65658"/>
                </a:lnTo>
                <a:lnTo>
                  <a:pt x="56263" y="56260"/>
                </a:lnTo>
                <a:lnTo>
                  <a:pt x="56263" y="18796"/>
                </a:lnTo>
                <a:lnTo>
                  <a:pt x="46862" y="9398"/>
                </a:lnTo>
                <a:lnTo>
                  <a:pt x="28066" y="0"/>
                </a:lnTo>
                <a:lnTo>
                  <a:pt x="18795" y="0"/>
                </a:lnTo>
                <a:lnTo>
                  <a:pt x="9400" y="9398"/>
                </a:lnTo>
                <a:lnTo>
                  <a:pt x="0" y="28193"/>
                </a:lnTo>
                <a:lnTo>
                  <a:pt x="0" y="37591"/>
                </a:lnTo>
                <a:lnTo>
                  <a:pt x="9400" y="56260"/>
                </a:lnTo>
                <a:lnTo>
                  <a:pt x="9400" y="65658"/>
                </a:lnTo>
                <a:lnTo>
                  <a:pt x="18795" y="84454"/>
                </a:lnTo>
                <a:lnTo>
                  <a:pt x="18795" y="103249"/>
                </a:lnTo>
                <a:lnTo>
                  <a:pt x="28066" y="112520"/>
                </a:lnTo>
                <a:lnTo>
                  <a:pt x="37467" y="131319"/>
                </a:lnTo>
                <a:lnTo>
                  <a:pt x="46862" y="140717"/>
                </a:lnTo>
                <a:lnTo>
                  <a:pt x="56263" y="159513"/>
                </a:lnTo>
                <a:lnTo>
                  <a:pt x="56263" y="168783"/>
                </a:lnTo>
                <a:lnTo>
                  <a:pt x="65658" y="178181"/>
                </a:lnTo>
                <a:lnTo>
                  <a:pt x="84329" y="196977"/>
                </a:lnTo>
                <a:lnTo>
                  <a:pt x="93730" y="206375"/>
                </a:lnTo>
                <a:lnTo>
                  <a:pt x="103125" y="215773"/>
                </a:lnTo>
                <a:lnTo>
                  <a:pt x="112526" y="225043"/>
                </a:lnTo>
                <a:lnTo>
                  <a:pt x="131322" y="234441"/>
                </a:lnTo>
                <a:lnTo>
                  <a:pt x="140592" y="243839"/>
                </a:lnTo>
                <a:lnTo>
                  <a:pt x="149987" y="253237"/>
                </a:lnTo>
                <a:lnTo>
                  <a:pt x="168783" y="262635"/>
                </a:lnTo>
                <a:lnTo>
                  <a:pt x="187579" y="262635"/>
                </a:lnTo>
                <a:lnTo>
                  <a:pt x="196850" y="272033"/>
                </a:lnTo>
                <a:lnTo>
                  <a:pt x="215645" y="281304"/>
                </a:lnTo>
                <a:lnTo>
                  <a:pt x="234441" y="281304"/>
                </a:lnTo>
                <a:lnTo>
                  <a:pt x="253113" y="290702"/>
                </a:lnTo>
                <a:lnTo>
                  <a:pt x="412625" y="337694"/>
                </a:lnTo>
                <a:lnTo>
                  <a:pt x="440692" y="337694"/>
                </a:lnTo>
                <a:lnTo>
                  <a:pt x="459488" y="337694"/>
                </a:lnTo>
                <a:lnTo>
                  <a:pt x="478284" y="328293"/>
                </a:lnTo>
                <a:lnTo>
                  <a:pt x="487554" y="3282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47" name="Freeform 10847"/>
          <p:cNvSpPr/>
          <p:nvPr/>
        </p:nvSpPr>
        <p:spPr>
          <a:xfrm rot="-5400000" flipH="0" flipV="0">
            <a:off x="24228571" y="9243575"/>
            <a:ext cx="47242" cy="47242"/>
          </a:xfrm>
          <a:custGeom>
            <a:pathLst>
              <a:path w="290704" h="290702">
                <a:moveTo>
                  <a:pt x="290704" y="196850"/>
                </a:moveTo>
                <a:lnTo>
                  <a:pt x="290704" y="149988"/>
                </a:lnTo>
                <a:lnTo>
                  <a:pt x="281179" y="131320"/>
                </a:lnTo>
                <a:lnTo>
                  <a:pt x="281179" y="112524"/>
                </a:lnTo>
                <a:lnTo>
                  <a:pt x="271909" y="103126"/>
                </a:lnTo>
                <a:lnTo>
                  <a:pt x="262508" y="84327"/>
                </a:lnTo>
                <a:lnTo>
                  <a:pt x="253113" y="75056"/>
                </a:lnTo>
                <a:lnTo>
                  <a:pt x="243712" y="65659"/>
                </a:lnTo>
                <a:lnTo>
                  <a:pt x="234317" y="56261"/>
                </a:lnTo>
                <a:lnTo>
                  <a:pt x="215646" y="46863"/>
                </a:lnTo>
                <a:lnTo>
                  <a:pt x="206245" y="37465"/>
                </a:lnTo>
                <a:lnTo>
                  <a:pt x="187449" y="28067"/>
                </a:lnTo>
                <a:lnTo>
                  <a:pt x="168653" y="28067"/>
                </a:lnTo>
                <a:lnTo>
                  <a:pt x="149987" y="18796"/>
                </a:lnTo>
                <a:lnTo>
                  <a:pt x="93724" y="0"/>
                </a:lnTo>
                <a:lnTo>
                  <a:pt x="65534" y="0"/>
                </a:lnTo>
                <a:lnTo>
                  <a:pt x="46862" y="0"/>
                </a:lnTo>
                <a:lnTo>
                  <a:pt x="28066" y="9398"/>
                </a:lnTo>
                <a:lnTo>
                  <a:pt x="18671" y="9398"/>
                </a:lnTo>
                <a:lnTo>
                  <a:pt x="0" y="18796"/>
                </a:lnTo>
                <a:lnTo>
                  <a:pt x="18671" y="121922"/>
                </a:lnTo>
                <a:lnTo>
                  <a:pt x="18671" y="84327"/>
                </a:lnTo>
                <a:lnTo>
                  <a:pt x="28066" y="75056"/>
                </a:lnTo>
                <a:lnTo>
                  <a:pt x="37467" y="65659"/>
                </a:lnTo>
                <a:lnTo>
                  <a:pt x="46862" y="56261"/>
                </a:lnTo>
                <a:lnTo>
                  <a:pt x="84329" y="56261"/>
                </a:lnTo>
                <a:lnTo>
                  <a:pt x="93724" y="65659"/>
                </a:lnTo>
                <a:lnTo>
                  <a:pt x="149987" y="75056"/>
                </a:lnTo>
                <a:lnTo>
                  <a:pt x="159382" y="75056"/>
                </a:lnTo>
                <a:lnTo>
                  <a:pt x="178054" y="84327"/>
                </a:lnTo>
                <a:lnTo>
                  <a:pt x="187449" y="93725"/>
                </a:lnTo>
                <a:lnTo>
                  <a:pt x="206245" y="103126"/>
                </a:lnTo>
                <a:lnTo>
                  <a:pt x="215646" y="112524"/>
                </a:lnTo>
                <a:lnTo>
                  <a:pt x="224916" y="121922"/>
                </a:lnTo>
                <a:lnTo>
                  <a:pt x="224916" y="140590"/>
                </a:lnTo>
                <a:lnTo>
                  <a:pt x="234317" y="149988"/>
                </a:lnTo>
                <a:lnTo>
                  <a:pt x="234317" y="187580"/>
                </a:lnTo>
                <a:lnTo>
                  <a:pt x="243712" y="290702"/>
                </a:lnTo>
                <a:lnTo>
                  <a:pt x="253113" y="271906"/>
                </a:lnTo>
                <a:lnTo>
                  <a:pt x="271909" y="262509"/>
                </a:lnTo>
                <a:lnTo>
                  <a:pt x="281179" y="243840"/>
                </a:lnTo>
                <a:lnTo>
                  <a:pt x="281179" y="234442"/>
                </a:lnTo>
                <a:lnTo>
                  <a:pt x="290704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48" name="Freeform 10848"/>
          <p:cNvSpPr/>
          <p:nvPr/>
        </p:nvSpPr>
        <p:spPr>
          <a:xfrm rot="-5400000" flipH="0" flipV="0">
            <a:off x="24265154" y="9274070"/>
            <a:ext cx="82287" cy="36572"/>
          </a:xfrm>
          <a:custGeom>
            <a:pathLst>
              <a:path w="506350" h="225044">
                <a:moveTo>
                  <a:pt x="506350" y="131189"/>
                </a:moveTo>
                <a:lnTo>
                  <a:pt x="496955" y="121791"/>
                </a:lnTo>
                <a:lnTo>
                  <a:pt x="478284" y="103123"/>
                </a:lnTo>
                <a:lnTo>
                  <a:pt x="468883" y="93725"/>
                </a:lnTo>
                <a:lnTo>
                  <a:pt x="450087" y="84327"/>
                </a:lnTo>
                <a:lnTo>
                  <a:pt x="431291" y="74929"/>
                </a:lnTo>
                <a:lnTo>
                  <a:pt x="412625" y="65531"/>
                </a:lnTo>
                <a:lnTo>
                  <a:pt x="393830" y="56260"/>
                </a:lnTo>
                <a:lnTo>
                  <a:pt x="375158" y="56260"/>
                </a:lnTo>
                <a:lnTo>
                  <a:pt x="356362" y="46862"/>
                </a:lnTo>
                <a:lnTo>
                  <a:pt x="346967" y="37464"/>
                </a:lnTo>
                <a:lnTo>
                  <a:pt x="328172" y="28067"/>
                </a:lnTo>
                <a:lnTo>
                  <a:pt x="309500" y="28067"/>
                </a:lnTo>
                <a:lnTo>
                  <a:pt x="290704" y="18669"/>
                </a:lnTo>
                <a:lnTo>
                  <a:pt x="271909" y="18669"/>
                </a:lnTo>
                <a:lnTo>
                  <a:pt x="262638" y="9398"/>
                </a:lnTo>
                <a:lnTo>
                  <a:pt x="225046" y="9398"/>
                </a:lnTo>
                <a:lnTo>
                  <a:pt x="215645" y="0"/>
                </a:lnTo>
                <a:lnTo>
                  <a:pt x="75059" y="0"/>
                </a:lnTo>
                <a:lnTo>
                  <a:pt x="65658" y="9398"/>
                </a:lnTo>
                <a:lnTo>
                  <a:pt x="46862" y="9398"/>
                </a:lnTo>
                <a:lnTo>
                  <a:pt x="37467" y="18669"/>
                </a:lnTo>
                <a:lnTo>
                  <a:pt x="28066" y="28067"/>
                </a:lnTo>
                <a:lnTo>
                  <a:pt x="18795" y="37464"/>
                </a:lnTo>
                <a:lnTo>
                  <a:pt x="9400" y="46862"/>
                </a:lnTo>
                <a:lnTo>
                  <a:pt x="0" y="56260"/>
                </a:lnTo>
                <a:lnTo>
                  <a:pt x="0" y="121791"/>
                </a:lnTo>
                <a:lnTo>
                  <a:pt x="9400" y="131189"/>
                </a:lnTo>
                <a:lnTo>
                  <a:pt x="9400" y="149988"/>
                </a:lnTo>
                <a:lnTo>
                  <a:pt x="18795" y="159386"/>
                </a:lnTo>
                <a:lnTo>
                  <a:pt x="28066" y="168784"/>
                </a:lnTo>
                <a:lnTo>
                  <a:pt x="37467" y="187579"/>
                </a:lnTo>
                <a:lnTo>
                  <a:pt x="46862" y="196850"/>
                </a:lnTo>
                <a:lnTo>
                  <a:pt x="56263" y="103123"/>
                </a:lnTo>
                <a:lnTo>
                  <a:pt x="56263" y="93725"/>
                </a:lnTo>
                <a:lnTo>
                  <a:pt x="65658" y="74929"/>
                </a:lnTo>
                <a:lnTo>
                  <a:pt x="65658" y="65531"/>
                </a:lnTo>
                <a:lnTo>
                  <a:pt x="84329" y="65531"/>
                </a:lnTo>
                <a:lnTo>
                  <a:pt x="93730" y="56260"/>
                </a:lnTo>
                <a:lnTo>
                  <a:pt x="206250" y="56260"/>
                </a:lnTo>
                <a:lnTo>
                  <a:pt x="215645" y="65531"/>
                </a:lnTo>
                <a:lnTo>
                  <a:pt x="234441" y="65531"/>
                </a:lnTo>
                <a:lnTo>
                  <a:pt x="253113" y="74929"/>
                </a:lnTo>
                <a:lnTo>
                  <a:pt x="281309" y="74929"/>
                </a:lnTo>
                <a:lnTo>
                  <a:pt x="290704" y="84327"/>
                </a:lnTo>
                <a:lnTo>
                  <a:pt x="309500" y="84327"/>
                </a:lnTo>
                <a:lnTo>
                  <a:pt x="318901" y="93725"/>
                </a:lnTo>
                <a:lnTo>
                  <a:pt x="337567" y="93725"/>
                </a:lnTo>
                <a:lnTo>
                  <a:pt x="356362" y="103123"/>
                </a:lnTo>
                <a:lnTo>
                  <a:pt x="375158" y="112520"/>
                </a:lnTo>
                <a:lnTo>
                  <a:pt x="393830" y="121791"/>
                </a:lnTo>
                <a:lnTo>
                  <a:pt x="412625" y="131189"/>
                </a:lnTo>
                <a:lnTo>
                  <a:pt x="431291" y="140590"/>
                </a:lnTo>
                <a:lnTo>
                  <a:pt x="440692" y="149988"/>
                </a:lnTo>
                <a:lnTo>
                  <a:pt x="459488" y="159386"/>
                </a:lnTo>
                <a:lnTo>
                  <a:pt x="468883" y="168784"/>
                </a:lnTo>
                <a:lnTo>
                  <a:pt x="478284" y="178054"/>
                </a:lnTo>
                <a:lnTo>
                  <a:pt x="487554" y="187579"/>
                </a:lnTo>
                <a:lnTo>
                  <a:pt x="496955" y="206248"/>
                </a:lnTo>
                <a:lnTo>
                  <a:pt x="496955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49" name="Freeform 10849"/>
          <p:cNvSpPr/>
          <p:nvPr/>
        </p:nvSpPr>
        <p:spPr>
          <a:xfrm rot="-5400000" flipH="0" flipV="0">
            <a:off x="24281901" y="9266443"/>
            <a:ext cx="82308" cy="36571"/>
          </a:xfrm>
          <a:custGeom>
            <a:pathLst>
              <a:path w="506480" h="225043">
                <a:moveTo>
                  <a:pt x="506480" y="131319"/>
                </a:moveTo>
                <a:lnTo>
                  <a:pt x="506480" y="103125"/>
                </a:lnTo>
                <a:lnTo>
                  <a:pt x="496955" y="84456"/>
                </a:lnTo>
                <a:lnTo>
                  <a:pt x="496955" y="74931"/>
                </a:lnTo>
                <a:lnTo>
                  <a:pt x="487685" y="65661"/>
                </a:lnTo>
                <a:lnTo>
                  <a:pt x="478284" y="46865"/>
                </a:lnTo>
                <a:lnTo>
                  <a:pt x="468889" y="37467"/>
                </a:lnTo>
                <a:lnTo>
                  <a:pt x="459488" y="28066"/>
                </a:lnTo>
                <a:lnTo>
                  <a:pt x="450093" y="121921"/>
                </a:lnTo>
                <a:lnTo>
                  <a:pt x="450093" y="140716"/>
                </a:lnTo>
                <a:lnTo>
                  <a:pt x="440692" y="149987"/>
                </a:lnTo>
                <a:lnTo>
                  <a:pt x="422021" y="159385"/>
                </a:lnTo>
                <a:lnTo>
                  <a:pt x="412626" y="159385"/>
                </a:lnTo>
                <a:lnTo>
                  <a:pt x="393830" y="168783"/>
                </a:lnTo>
                <a:lnTo>
                  <a:pt x="318901" y="168783"/>
                </a:lnTo>
                <a:lnTo>
                  <a:pt x="309500" y="159385"/>
                </a:lnTo>
                <a:lnTo>
                  <a:pt x="272039" y="159385"/>
                </a:lnTo>
                <a:lnTo>
                  <a:pt x="253243" y="149987"/>
                </a:lnTo>
                <a:lnTo>
                  <a:pt x="234447" y="140716"/>
                </a:lnTo>
                <a:lnTo>
                  <a:pt x="206251" y="140716"/>
                </a:lnTo>
                <a:lnTo>
                  <a:pt x="187579" y="131319"/>
                </a:lnTo>
                <a:lnTo>
                  <a:pt x="168783" y="121921"/>
                </a:lnTo>
                <a:lnTo>
                  <a:pt x="149988" y="121921"/>
                </a:lnTo>
                <a:lnTo>
                  <a:pt x="131322" y="112523"/>
                </a:lnTo>
                <a:lnTo>
                  <a:pt x="121921" y="103125"/>
                </a:lnTo>
                <a:lnTo>
                  <a:pt x="93730" y="93727"/>
                </a:lnTo>
                <a:lnTo>
                  <a:pt x="75059" y="84456"/>
                </a:lnTo>
                <a:lnTo>
                  <a:pt x="65664" y="74931"/>
                </a:lnTo>
                <a:lnTo>
                  <a:pt x="46868" y="56263"/>
                </a:lnTo>
                <a:lnTo>
                  <a:pt x="37467" y="46865"/>
                </a:lnTo>
                <a:lnTo>
                  <a:pt x="28197" y="37467"/>
                </a:lnTo>
                <a:lnTo>
                  <a:pt x="18796" y="28066"/>
                </a:lnTo>
                <a:lnTo>
                  <a:pt x="9401" y="18668"/>
                </a:lnTo>
                <a:lnTo>
                  <a:pt x="9401" y="0"/>
                </a:lnTo>
                <a:lnTo>
                  <a:pt x="0" y="93727"/>
                </a:lnTo>
                <a:lnTo>
                  <a:pt x="9401" y="103125"/>
                </a:lnTo>
                <a:lnTo>
                  <a:pt x="28197" y="112523"/>
                </a:lnTo>
                <a:lnTo>
                  <a:pt x="37467" y="121921"/>
                </a:lnTo>
                <a:lnTo>
                  <a:pt x="56263" y="131319"/>
                </a:lnTo>
                <a:lnTo>
                  <a:pt x="75059" y="140716"/>
                </a:lnTo>
                <a:lnTo>
                  <a:pt x="93730" y="149987"/>
                </a:lnTo>
                <a:lnTo>
                  <a:pt x="112526" y="159385"/>
                </a:lnTo>
                <a:lnTo>
                  <a:pt x="131322" y="168783"/>
                </a:lnTo>
                <a:lnTo>
                  <a:pt x="149988" y="178181"/>
                </a:lnTo>
                <a:lnTo>
                  <a:pt x="159388" y="178181"/>
                </a:lnTo>
                <a:lnTo>
                  <a:pt x="178184" y="187579"/>
                </a:lnTo>
                <a:lnTo>
                  <a:pt x="196980" y="196977"/>
                </a:lnTo>
                <a:lnTo>
                  <a:pt x="215776" y="196977"/>
                </a:lnTo>
                <a:lnTo>
                  <a:pt x="234447" y="206247"/>
                </a:lnTo>
                <a:lnTo>
                  <a:pt x="243842" y="206247"/>
                </a:lnTo>
                <a:lnTo>
                  <a:pt x="262638" y="215645"/>
                </a:lnTo>
                <a:lnTo>
                  <a:pt x="309500" y="215645"/>
                </a:lnTo>
                <a:lnTo>
                  <a:pt x="328296" y="225043"/>
                </a:lnTo>
                <a:lnTo>
                  <a:pt x="412626" y="225043"/>
                </a:lnTo>
                <a:lnTo>
                  <a:pt x="431422" y="215645"/>
                </a:lnTo>
                <a:lnTo>
                  <a:pt x="450093" y="215645"/>
                </a:lnTo>
                <a:lnTo>
                  <a:pt x="459488" y="206247"/>
                </a:lnTo>
                <a:lnTo>
                  <a:pt x="468889" y="196977"/>
                </a:lnTo>
                <a:lnTo>
                  <a:pt x="487685" y="196977"/>
                </a:lnTo>
                <a:lnTo>
                  <a:pt x="487685" y="187579"/>
                </a:lnTo>
                <a:lnTo>
                  <a:pt x="496955" y="168783"/>
                </a:lnTo>
                <a:lnTo>
                  <a:pt x="506480" y="159385"/>
                </a:lnTo>
                <a:lnTo>
                  <a:pt x="506480" y="14998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50" name="Freeform 10850"/>
          <p:cNvSpPr/>
          <p:nvPr/>
        </p:nvSpPr>
        <p:spPr>
          <a:xfrm rot="-5400000" flipH="0" flipV="0">
            <a:off x="25440919" y="8744485"/>
            <a:ext cx="379467" cy="1511798"/>
          </a:xfrm>
          <a:custGeom>
            <a:pathLst>
              <a:path w="2335026" h="9302748">
                <a:moveTo>
                  <a:pt x="0" y="440689"/>
                </a:moveTo>
                <a:lnTo>
                  <a:pt x="2335026" y="440689"/>
                </a:lnTo>
                <a:moveTo>
                  <a:pt x="1284734" y="8861932"/>
                </a:moveTo>
                <a:lnTo>
                  <a:pt x="2335026" y="8861932"/>
                </a:lnTo>
                <a:moveTo>
                  <a:pt x="2063118" y="0"/>
                </a:moveTo>
                <a:lnTo>
                  <a:pt x="2063118" y="930274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51" name="Freeform 10851"/>
          <p:cNvSpPr/>
          <p:nvPr/>
        </p:nvSpPr>
        <p:spPr>
          <a:xfrm rot="-5400000" flipH="0" flipV="0">
            <a:off x="24902173" y="9310641"/>
            <a:ext cx="99066" cy="89923"/>
          </a:xfrm>
          <a:custGeom>
            <a:pathLst>
              <a:path w="609600" h="553336">
                <a:moveTo>
                  <a:pt x="553343" y="553336"/>
                </a:moveTo>
                <a:lnTo>
                  <a:pt x="609600" y="48767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52" name="Freeform 10852"/>
          <p:cNvSpPr/>
          <p:nvPr/>
        </p:nvSpPr>
        <p:spPr>
          <a:xfrm rot="-5400000" flipH="0" flipV="0">
            <a:off x="24891503" y="9310641"/>
            <a:ext cx="99066" cy="89923"/>
          </a:xfrm>
          <a:custGeom>
            <a:pathLst>
              <a:path w="609600" h="553339">
                <a:moveTo>
                  <a:pt x="609600" y="553339"/>
                </a:moveTo>
                <a:lnTo>
                  <a:pt x="0" y="65661"/>
                </a:lnTo>
                <a:lnTo>
                  <a:pt x="5626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53" name="Freeform 10853"/>
          <p:cNvSpPr/>
          <p:nvPr/>
        </p:nvSpPr>
        <p:spPr>
          <a:xfrm rot="-5400000" flipH="0" flipV="0">
            <a:off x="26260058" y="9310652"/>
            <a:ext cx="99066" cy="89902"/>
          </a:xfrm>
          <a:custGeom>
            <a:pathLst>
              <a:path w="609600" h="553211">
                <a:moveTo>
                  <a:pt x="56263" y="0"/>
                </a:moveTo>
                <a:lnTo>
                  <a:pt x="0" y="56260"/>
                </a:lnTo>
                <a:lnTo>
                  <a:pt x="609600" y="55321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54" name="Freeform 10854"/>
          <p:cNvSpPr/>
          <p:nvPr/>
        </p:nvSpPr>
        <p:spPr>
          <a:xfrm rot="-5400000" flipH="0" flipV="0">
            <a:off x="26269201" y="9310652"/>
            <a:ext cx="99066" cy="89903"/>
          </a:xfrm>
          <a:custGeom>
            <a:pathLst>
              <a:path w="609600" h="553213">
                <a:moveTo>
                  <a:pt x="0" y="0"/>
                </a:moveTo>
                <a:lnTo>
                  <a:pt x="609600" y="496951"/>
                </a:lnTo>
                <a:lnTo>
                  <a:pt x="553343" y="5532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55" name="Freeform 10855"/>
          <p:cNvSpPr/>
          <p:nvPr/>
        </p:nvSpPr>
        <p:spPr>
          <a:xfrm rot="-5400000" flipH="0" flipV="0">
            <a:off x="25527769" y="9276350"/>
            <a:ext cx="83815" cy="30483"/>
          </a:xfrm>
          <a:custGeom>
            <a:pathLst>
              <a:path w="515751" h="187580">
                <a:moveTo>
                  <a:pt x="515751" y="187580"/>
                </a:moveTo>
                <a:lnTo>
                  <a:pt x="450087" y="112651"/>
                </a:lnTo>
                <a:lnTo>
                  <a:pt x="37467" y="0"/>
                </a:lnTo>
                <a:lnTo>
                  <a:pt x="18795" y="0"/>
                </a:lnTo>
                <a:lnTo>
                  <a:pt x="9400" y="9398"/>
                </a:lnTo>
                <a:lnTo>
                  <a:pt x="9400" y="18796"/>
                </a:lnTo>
                <a:lnTo>
                  <a:pt x="0" y="28194"/>
                </a:lnTo>
                <a:lnTo>
                  <a:pt x="0" y="37595"/>
                </a:lnTo>
                <a:lnTo>
                  <a:pt x="9400" y="46993"/>
                </a:lnTo>
                <a:lnTo>
                  <a:pt x="18795" y="5639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56" name="Freeform 10856"/>
          <p:cNvSpPr/>
          <p:nvPr/>
        </p:nvSpPr>
        <p:spPr>
          <a:xfrm rot="-5400000" flipH="0" flipV="0">
            <a:off x="25555196" y="9241305"/>
            <a:ext cx="27450" cy="31990"/>
          </a:xfrm>
          <a:custGeom>
            <a:pathLst>
              <a:path w="168913" h="196850">
                <a:moveTo>
                  <a:pt x="168913" y="168783"/>
                </a:moveTo>
                <a:lnTo>
                  <a:pt x="168913" y="168783"/>
                </a:lnTo>
                <a:lnTo>
                  <a:pt x="159388" y="159385"/>
                </a:lnTo>
                <a:lnTo>
                  <a:pt x="56263" y="9270"/>
                </a:lnTo>
                <a:lnTo>
                  <a:pt x="46862" y="9270"/>
                </a:lnTo>
                <a:lnTo>
                  <a:pt x="37591" y="0"/>
                </a:lnTo>
                <a:lnTo>
                  <a:pt x="28196" y="0"/>
                </a:lnTo>
                <a:lnTo>
                  <a:pt x="18796" y="9270"/>
                </a:lnTo>
                <a:lnTo>
                  <a:pt x="9401" y="9270"/>
                </a:lnTo>
                <a:lnTo>
                  <a:pt x="0" y="28066"/>
                </a:lnTo>
                <a:lnTo>
                  <a:pt x="9401" y="46865"/>
                </a:lnTo>
                <a:lnTo>
                  <a:pt x="65658" y="121921"/>
                </a:lnTo>
                <a:lnTo>
                  <a:pt x="131322" y="196850"/>
                </a:lnTo>
                <a:lnTo>
                  <a:pt x="159388" y="196850"/>
                </a:lnTo>
                <a:lnTo>
                  <a:pt x="168913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57" name="Freeform 10857"/>
          <p:cNvSpPr/>
          <p:nvPr/>
        </p:nvSpPr>
        <p:spPr>
          <a:xfrm rot="-5400000" flipH="0" flipV="0">
            <a:off x="25578830" y="9264916"/>
            <a:ext cx="82287" cy="54878"/>
          </a:xfrm>
          <a:custGeom>
            <a:pathLst>
              <a:path w="506350" h="337691">
                <a:moveTo>
                  <a:pt x="506350" y="318895"/>
                </a:moveTo>
                <a:lnTo>
                  <a:pt x="496955" y="215773"/>
                </a:lnTo>
                <a:lnTo>
                  <a:pt x="496955" y="234569"/>
                </a:lnTo>
                <a:lnTo>
                  <a:pt x="487554" y="243839"/>
                </a:lnTo>
                <a:lnTo>
                  <a:pt x="478284" y="262635"/>
                </a:lnTo>
                <a:lnTo>
                  <a:pt x="468883" y="272033"/>
                </a:lnTo>
                <a:lnTo>
                  <a:pt x="450087" y="281431"/>
                </a:lnTo>
                <a:lnTo>
                  <a:pt x="431291" y="281431"/>
                </a:lnTo>
                <a:lnTo>
                  <a:pt x="412625" y="272033"/>
                </a:lnTo>
                <a:lnTo>
                  <a:pt x="281309" y="243839"/>
                </a:lnTo>
                <a:lnTo>
                  <a:pt x="281309" y="150112"/>
                </a:lnTo>
                <a:lnTo>
                  <a:pt x="262638" y="46989"/>
                </a:lnTo>
                <a:lnTo>
                  <a:pt x="253113" y="56260"/>
                </a:lnTo>
                <a:lnTo>
                  <a:pt x="253113" y="65658"/>
                </a:lnTo>
                <a:lnTo>
                  <a:pt x="243842" y="75056"/>
                </a:lnTo>
                <a:lnTo>
                  <a:pt x="234441" y="84454"/>
                </a:lnTo>
                <a:lnTo>
                  <a:pt x="225046" y="103249"/>
                </a:lnTo>
                <a:lnTo>
                  <a:pt x="225046" y="225171"/>
                </a:lnTo>
                <a:lnTo>
                  <a:pt x="215645" y="215773"/>
                </a:lnTo>
                <a:lnTo>
                  <a:pt x="196850" y="215773"/>
                </a:lnTo>
                <a:lnTo>
                  <a:pt x="187579" y="206375"/>
                </a:lnTo>
                <a:lnTo>
                  <a:pt x="168783" y="196974"/>
                </a:lnTo>
                <a:lnTo>
                  <a:pt x="159388" y="187576"/>
                </a:lnTo>
                <a:lnTo>
                  <a:pt x="140592" y="178305"/>
                </a:lnTo>
                <a:lnTo>
                  <a:pt x="131322" y="168908"/>
                </a:lnTo>
                <a:lnTo>
                  <a:pt x="121921" y="159510"/>
                </a:lnTo>
                <a:lnTo>
                  <a:pt x="112526" y="140714"/>
                </a:lnTo>
                <a:lnTo>
                  <a:pt x="93730" y="131316"/>
                </a:lnTo>
                <a:lnTo>
                  <a:pt x="84329" y="112647"/>
                </a:lnTo>
                <a:lnTo>
                  <a:pt x="75059" y="103249"/>
                </a:lnTo>
                <a:lnTo>
                  <a:pt x="75059" y="84454"/>
                </a:lnTo>
                <a:lnTo>
                  <a:pt x="65658" y="65658"/>
                </a:lnTo>
                <a:lnTo>
                  <a:pt x="56263" y="56260"/>
                </a:lnTo>
                <a:lnTo>
                  <a:pt x="56263" y="18796"/>
                </a:lnTo>
                <a:lnTo>
                  <a:pt x="46862" y="9398"/>
                </a:lnTo>
                <a:lnTo>
                  <a:pt x="28066" y="0"/>
                </a:lnTo>
                <a:lnTo>
                  <a:pt x="18795" y="0"/>
                </a:lnTo>
                <a:lnTo>
                  <a:pt x="9400" y="9398"/>
                </a:lnTo>
                <a:lnTo>
                  <a:pt x="0" y="28194"/>
                </a:lnTo>
                <a:lnTo>
                  <a:pt x="0" y="37591"/>
                </a:lnTo>
                <a:lnTo>
                  <a:pt x="9400" y="56260"/>
                </a:lnTo>
                <a:lnTo>
                  <a:pt x="9400" y="65658"/>
                </a:lnTo>
                <a:lnTo>
                  <a:pt x="18795" y="84454"/>
                </a:lnTo>
                <a:lnTo>
                  <a:pt x="18795" y="103249"/>
                </a:lnTo>
                <a:lnTo>
                  <a:pt x="28066" y="112647"/>
                </a:lnTo>
                <a:lnTo>
                  <a:pt x="37467" y="131316"/>
                </a:lnTo>
                <a:lnTo>
                  <a:pt x="46862" y="140714"/>
                </a:lnTo>
                <a:lnTo>
                  <a:pt x="56263" y="159510"/>
                </a:lnTo>
                <a:lnTo>
                  <a:pt x="56263" y="168908"/>
                </a:lnTo>
                <a:lnTo>
                  <a:pt x="65658" y="178305"/>
                </a:lnTo>
                <a:lnTo>
                  <a:pt x="84329" y="196974"/>
                </a:lnTo>
                <a:lnTo>
                  <a:pt x="93730" y="206375"/>
                </a:lnTo>
                <a:lnTo>
                  <a:pt x="103125" y="215773"/>
                </a:lnTo>
                <a:lnTo>
                  <a:pt x="112526" y="225171"/>
                </a:lnTo>
                <a:lnTo>
                  <a:pt x="131322" y="234569"/>
                </a:lnTo>
                <a:lnTo>
                  <a:pt x="140592" y="243839"/>
                </a:lnTo>
                <a:lnTo>
                  <a:pt x="149987" y="253237"/>
                </a:lnTo>
                <a:lnTo>
                  <a:pt x="168783" y="262635"/>
                </a:lnTo>
                <a:lnTo>
                  <a:pt x="187579" y="262635"/>
                </a:lnTo>
                <a:lnTo>
                  <a:pt x="196850" y="272033"/>
                </a:lnTo>
                <a:lnTo>
                  <a:pt x="215645" y="281431"/>
                </a:lnTo>
                <a:lnTo>
                  <a:pt x="234441" y="281431"/>
                </a:lnTo>
                <a:lnTo>
                  <a:pt x="253113" y="290829"/>
                </a:lnTo>
                <a:lnTo>
                  <a:pt x="412625" y="337691"/>
                </a:lnTo>
                <a:lnTo>
                  <a:pt x="440692" y="337691"/>
                </a:lnTo>
                <a:lnTo>
                  <a:pt x="459488" y="337691"/>
                </a:lnTo>
                <a:lnTo>
                  <a:pt x="478284" y="328293"/>
                </a:lnTo>
                <a:lnTo>
                  <a:pt x="487554" y="3282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58" name="Freeform 10858"/>
          <p:cNvSpPr/>
          <p:nvPr/>
        </p:nvSpPr>
        <p:spPr>
          <a:xfrm rot="-5400000" flipH="0" flipV="0">
            <a:off x="25597115" y="9243575"/>
            <a:ext cx="47242" cy="47242"/>
          </a:xfrm>
          <a:custGeom>
            <a:pathLst>
              <a:path w="290704" h="290701">
                <a:moveTo>
                  <a:pt x="290704" y="196977"/>
                </a:moveTo>
                <a:lnTo>
                  <a:pt x="290704" y="150111"/>
                </a:lnTo>
                <a:lnTo>
                  <a:pt x="281179" y="131316"/>
                </a:lnTo>
                <a:lnTo>
                  <a:pt x="281179" y="112520"/>
                </a:lnTo>
                <a:lnTo>
                  <a:pt x="271909" y="103122"/>
                </a:lnTo>
                <a:lnTo>
                  <a:pt x="262508" y="84453"/>
                </a:lnTo>
                <a:lnTo>
                  <a:pt x="253113" y="75055"/>
                </a:lnTo>
                <a:lnTo>
                  <a:pt x="243712" y="65658"/>
                </a:lnTo>
                <a:lnTo>
                  <a:pt x="234317" y="56260"/>
                </a:lnTo>
                <a:lnTo>
                  <a:pt x="215646" y="46862"/>
                </a:lnTo>
                <a:lnTo>
                  <a:pt x="206245" y="37464"/>
                </a:lnTo>
                <a:lnTo>
                  <a:pt x="187449" y="28066"/>
                </a:lnTo>
                <a:lnTo>
                  <a:pt x="168653" y="28066"/>
                </a:lnTo>
                <a:lnTo>
                  <a:pt x="149987" y="18795"/>
                </a:lnTo>
                <a:lnTo>
                  <a:pt x="93724" y="0"/>
                </a:lnTo>
                <a:lnTo>
                  <a:pt x="65534" y="0"/>
                </a:lnTo>
                <a:lnTo>
                  <a:pt x="46862" y="0"/>
                </a:lnTo>
                <a:lnTo>
                  <a:pt x="28066" y="9397"/>
                </a:lnTo>
                <a:lnTo>
                  <a:pt x="18671" y="9397"/>
                </a:lnTo>
                <a:lnTo>
                  <a:pt x="0" y="18795"/>
                </a:lnTo>
                <a:lnTo>
                  <a:pt x="18671" y="121918"/>
                </a:lnTo>
                <a:lnTo>
                  <a:pt x="18671" y="84453"/>
                </a:lnTo>
                <a:lnTo>
                  <a:pt x="28066" y="75055"/>
                </a:lnTo>
                <a:lnTo>
                  <a:pt x="37467" y="65658"/>
                </a:lnTo>
                <a:lnTo>
                  <a:pt x="46862" y="56260"/>
                </a:lnTo>
                <a:lnTo>
                  <a:pt x="84329" y="56260"/>
                </a:lnTo>
                <a:lnTo>
                  <a:pt x="93724" y="65658"/>
                </a:lnTo>
                <a:lnTo>
                  <a:pt x="149987" y="75055"/>
                </a:lnTo>
                <a:lnTo>
                  <a:pt x="159382" y="75055"/>
                </a:lnTo>
                <a:lnTo>
                  <a:pt x="178054" y="84453"/>
                </a:lnTo>
                <a:lnTo>
                  <a:pt x="187449" y="93851"/>
                </a:lnTo>
                <a:lnTo>
                  <a:pt x="206245" y="103122"/>
                </a:lnTo>
                <a:lnTo>
                  <a:pt x="215646" y="112520"/>
                </a:lnTo>
                <a:lnTo>
                  <a:pt x="224916" y="121918"/>
                </a:lnTo>
                <a:lnTo>
                  <a:pt x="224916" y="140714"/>
                </a:lnTo>
                <a:lnTo>
                  <a:pt x="234317" y="150111"/>
                </a:lnTo>
                <a:lnTo>
                  <a:pt x="234317" y="187579"/>
                </a:lnTo>
                <a:lnTo>
                  <a:pt x="243712" y="290701"/>
                </a:lnTo>
                <a:lnTo>
                  <a:pt x="253113" y="271905"/>
                </a:lnTo>
                <a:lnTo>
                  <a:pt x="271909" y="262635"/>
                </a:lnTo>
                <a:lnTo>
                  <a:pt x="281179" y="243839"/>
                </a:lnTo>
                <a:lnTo>
                  <a:pt x="281179" y="234441"/>
                </a:lnTo>
                <a:lnTo>
                  <a:pt x="290704" y="21564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59" name="Freeform 10859"/>
          <p:cNvSpPr/>
          <p:nvPr/>
        </p:nvSpPr>
        <p:spPr>
          <a:xfrm rot="-5400000" flipH="0" flipV="0">
            <a:off x="25633698" y="9274069"/>
            <a:ext cx="82287" cy="36572"/>
          </a:xfrm>
          <a:custGeom>
            <a:pathLst>
              <a:path w="506350" h="225047">
                <a:moveTo>
                  <a:pt x="506350" y="131319"/>
                </a:moveTo>
                <a:lnTo>
                  <a:pt x="496955" y="121921"/>
                </a:lnTo>
                <a:lnTo>
                  <a:pt x="478284" y="103126"/>
                </a:lnTo>
                <a:lnTo>
                  <a:pt x="468883" y="93728"/>
                </a:lnTo>
                <a:lnTo>
                  <a:pt x="450087" y="84457"/>
                </a:lnTo>
                <a:lnTo>
                  <a:pt x="431291" y="75059"/>
                </a:lnTo>
                <a:lnTo>
                  <a:pt x="412625" y="65661"/>
                </a:lnTo>
                <a:lnTo>
                  <a:pt x="393830" y="56263"/>
                </a:lnTo>
                <a:lnTo>
                  <a:pt x="375158" y="56263"/>
                </a:lnTo>
                <a:lnTo>
                  <a:pt x="356362" y="46865"/>
                </a:lnTo>
                <a:lnTo>
                  <a:pt x="346967" y="37468"/>
                </a:lnTo>
                <a:lnTo>
                  <a:pt x="328172" y="28197"/>
                </a:lnTo>
                <a:lnTo>
                  <a:pt x="309500" y="28197"/>
                </a:lnTo>
                <a:lnTo>
                  <a:pt x="290704" y="18799"/>
                </a:lnTo>
                <a:lnTo>
                  <a:pt x="271909" y="18799"/>
                </a:lnTo>
                <a:lnTo>
                  <a:pt x="262638" y="9398"/>
                </a:lnTo>
                <a:lnTo>
                  <a:pt x="225046" y="9398"/>
                </a:lnTo>
                <a:lnTo>
                  <a:pt x="215645" y="0"/>
                </a:lnTo>
                <a:lnTo>
                  <a:pt x="75059" y="0"/>
                </a:lnTo>
                <a:lnTo>
                  <a:pt x="65658" y="9398"/>
                </a:lnTo>
                <a:lnTo>
                  <a:pt x="46862" y="9398"/>
                </a:lnTo>
                <a:lnTo>
                  <a:pt x="37467" y="18799"/>
                </a:lnTo>
                <a:lnTo>
                  <a:pt x="28066" y="28197"/>
                </a:lnTo>
                <a:lnTo>
                  <a:pt x="18795" y="37468"/>
                </a:lnTo>
                <a:lnTo>
                  <a:pt x="9400" y="46865"/>
                </a:lnTo>
                <a:lnTo>
                  <a:pt x="0" y="56263"/>
                </a:lnTo>
                <a:lnTo>
                  <a:pt x="0" y="121921"/>
                </a:lnTo>
                <a:lnTo>
                  <a:pt x="9400" y="131319"/>
                </a:lnTo>
                <a:lnTo>
                  <a:pt x="9400" y="149988"/>
                </a:lnTo>
                <a:lnTo>
                  <a:pt x="18795" y="159386"/>
                </a:lnTo>
                <a:lnTo>
                  <a:pt x="28066" y="168784"/>
                </a:lnTo>
                <a:lnTo>
                  <a:pt x="37467" y="187579"/>
                </a:lnTo>
                <a:lnTo>
                  <a:pt x="46862" y="196850"/>
                </a:lnTo>
                <a:lnTo>
                  <a:pt x="56263" y="103126"/>
                </a:lnTo>
                <a:lnTo>
                  <a:pt x="56263" y="93728"/>
                </a:lnTo>
                <a:lnTo>
                  <a:pt x="65658" y="75059"/>
                </a:lnTo>
                <a:lnTo>
                  <a:pt x="65658" y="65661"/>
                </a:lnTo>
                <a:lnTo>
                  <a:pt x="84329" y="65661"/>
                </a:lnTo>
                <a:lnTo>
                  <a:pt x="93730" y="56263"/>
                </a:lnTo>
                <a:lnTo>
                  <a:pt x="206250" y="56263"/>
                </a:lnTo>
                <a:lnTo>
                  <a:pt x="215645" y="65661"/>
                </a:lnTo>
                <a:lnTo>
                  <a:pt x="234441" y="65661"/>
                </a:lnTo>
                <a:lnTo>
                  <a:pt x="253113" y="75059"/>
                </a:lnTo>
                <a:lnTo>
                  <a:pt x="281309" y="75059"/>
                </a:lnTo>
                <a:lnTo>
                  <a:pt x="290704" y="84457"/>
                </a:lnTo>
                <a:lnTo>
                  <a:pt x="309500" y="84457"/>
                </a:lnTo>
                <a:lnTo>
                  <a:pt x="318901" y="93728"/>
                </a:lnTo>
                <a:lnTo>
                  <a:pt x="337567" y="93728"/>
                </a:lnTo>
                <a:lnTo>
                  <a:pt x="356362" y="103126"/>
                </a:lnTo>
                <a:lnTo>
                  <a:pt x="375158" y="112523"/>
                </a:lnTo>
                <a:lnTo>
                  <a:pt x="393830" y="121921"/>
                </a:lnTo>
                <a:lnTo>
                  <a:pt x="412625" y="131319"/>
                </a:lnTo>
                <a:lnTo>
                  <a:pt x="431291" y="140590"/>
                </a:lnTo>
                <a:lnTo>
                  <a:pt x="440692" y="149988"/>
                </a:lnTo>
                <a:lnTo>
                  <a:pt x="459488" y="159386"/>
                </a:lnTo>
                <a:lnTo>
                  <a:pt x="468883" y="168784"/>
                </a:lnTo>
                <a:lnTo>
                  <a:pt x="478284" y="178182"/>
                </a:lnTo>
                <a:lnTo>
                  <a:pt x="487554" y="187579"/>
                </a:lnTo>
                <a:lnTo>
                  <a:pt x="496955" y="206248"/>
                </a:lnTo>
                <a:lnTo>
                  <a:pt x="496955" y="22504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60" name="Freeform 10860"/>
          <p:cNvSpPr/>
          <p:nvPr/>
        </p:nvSpPr>
        <p:spPr>
          <a:xfrm rot="-5400000" flipH="0" flipV="0">
            <a:off x="25650446" y="9266443"/>
            <a:ext cx="82308" cy="36571"/>
          </a:xfrm>
          <a:custGeom>
            <a:pathLst>
              <a:path w="506480" h="225043">
                <a:moveTo>
                  <a:pt x="506480" y="131319"/>
                </a:moveTo>
                <a:lnTo>
                  <a:pt x="506480" y="103122"/>
                </a:lnTo>
                <a:lnTo>
                  <a:pt x="496955" y="84453"/>
                </a:lnTo>
                <a:lnTo>
                  <a:pt x="496955" y="75056"/>
                </a:lnTo>
                <a:lnTo>
                  <a:pt x="487685" y="65658"/>
                </a:lnTo>
                <a:lnTo>
                  <a:pt x="478284" y="46862"/>
                </a:lnTo>
                <a:lnTo>
                  <a:pt x="468889" y="37464"/>
                </a:lnTo>
                <a:lnTo>
                  <a:pt x="459488" y="28193"/>
                </a:lnTo>
                <a:lnTo>
                  <a:pt x="450093" y="121921"/>
                </a:lnTo>
                <a:lnTo>
                  <a:pt x="450093" y="140717"/>
                </a:lnTo>
                <a:lnTo>
                  <a:pt x="440692" y="149987"/>
                </a:lnTo>
                <a:lnTo>
                  <a:pt x="422021" y="159385"/>
                </a:lnTo>
                <a:lnTo>
                  <a:pt x="412626" y="159385"/>
                </a:lnTo>
                <a:lnTo>
                  <a:pt x="393830" y="168783"/>
                </a:lnTo>
                <a:lnTo>
                  <a:pt x="318901" y="168783"/>
                </a:lnTo>
                <a:lnTo>
                  <a:pt x="309500" y="159385"/>
                </a:lnTo>
                <a:lnTo>
                  <a:pt x="272039" y="159385"/>
                </a:lnTo>
                <a:lnTo>
                  <a:pt x="253243" y="149987"/>
                </a:lnTo>
                <a:lnTo>
                  <a:pt x="234447" y="140717"/>
                </a:lnTo>
                <a:lnTo>
                  <a:pt x="206251" y="140717"/>
                </a:lnTo>
                <a:lnTo>
                  <a:pt x="187579" y="131319"/>
                </a:lnTo>
                <a:lnTo>
                  <a:pt x="168783" y="121921"/>
                </a:lnTo>
                <a:lnTo>
                  <a:pt x="149988" y="121921"/>
                </a:lnTo>
                <a:lnTo>
                  <a:pt x="131322" y="112523"/>
                </a:lnTo>
                <a:lnTo>
                  <a:pt x="121921" y="103122"/>
                </a:lnTo>
                <a:lnTo>
                  <a:pt x="93730" y="93724"/>
                </a:lnTo>
                <a:lnTo>
                  <a:pt x="75059" y="84453"/>
                </a:lnTo>
                <a:lnTo>
                  <a:pt x="65664" y="75056"/>
                </a:lnTo>
                <a:lnTo>
                  <a:pt x="46868" y="56260"/>
                </a:lnTo>
                <a:lnTo>
                  <a:pt x="37467" y="46862"/>
                </a:lnTo>
                <a:lnTo>
                  <a:pt x="28197" y="37464"/>
                </a:lnTo>
                <a:lnTo>
                  <a:pt x="18796" y="28193"/>
                </a:lnTo>
                <a:lnTo>
                  <a:pt x="9401" y="18795"/>
                </a:lnTo>
                <a:lnTo>
                  <a:pt x="9401" y="0"/>
                </a:lnTo>
                <a:lnTo>
                  <a:pt x="0" y="93724"/>
                </a:lnTo>
                <a:lnTo>
                  <a:pt x="9401" y="103122"/>
                </a:lnTo>
                <a:lnTo>
                  <a:pt x="28197" y="112523"/>
                </a:lnTo>
                <a:lnTo>
                  <a:pt x="37467" y="121921"/>
                </a:lnTo>
                <a:lnTo>
                  <a:pt x="56263" y="131319"/>
                </a:lnTo>
                <a:lnTo>
                  <a:pt x="75059" y="140717"/>
                </a:lnTo>
                <a:lnTo>
                  <a:pt x="93730" y="149987"/>
                </a:lnTo>
                <a:lnTo>
                  <a:pt x="112526" y="159385"/>
                </a:lnTo>
                <a:lnTo>
                  <a:pt x="131322" y="168783"/>
                </a:lnTo>
                <a:lnTo>
                  <a:pt x="149988" y="178181"/>
                </a:lnTo>
                <a:lnTo>
                  <a:pt x="159388" y="178181"/>
                </a:lnTo>
                <a:lnTo>
                  <a:pt x="178184" y="187579"/>
                </a:lnTo>
                <a:lnTo>
                  <a:pt x="196980" y="196977"/>
                </a:lnTo>
                <a:lnTo>
                  <a:pt x="215776" y="196977"/>
                </a:lnTo>
                <a:lnTo>
                  <a:pt x="234447" y="206375"/>
                </a:lnTo>
                <a:lnTo>
                  <a:pt x="243842" y="206375"/>
                </a:lnTo>
                <a:lnTo>
                  <a:pt x="262638" y="215772"/>
                </a:lnTo>
                <a:lnTo>
                  <a:pt x="309500" y="215772"/>
                </a:lnTo>
                <a:lnTo>
                  <a:pt x="328296" y="225043"/>
                </a:lnTo>
                <a:lnTo>
                  <a:pt x="412626" y="225043"/>
                </a:lnTo>
                <a:lnTo>
                  <a:pt x="431422" y="215772"/>
                </a:lnTo>
                <a:lnTo>
                  <a:pt x="450093" y="215772"/>
                </a:lnTo>
                <a:lnTo>
                  <a:pt x="459488" y="206375"/>
                </a:lnTo>
                <a:lnTo>
                  <a:pt x="468889" y="196977"/>
                </a:lnTo>
                <a:lnTo>
                  <a:pt x="487685" y="196977"/>
                </a:lnTo>
                <a:lnTo>
                  <a:pt x="487685" y="187579"/>
                </a:lnTo>
                <a:lnTo>
                  <a:pt x="496955" y="168783"/>
                </a:lnTo>
                <a:lnTo>
                  <a:pt x="506480" y="159385"/>
                </a:lnTo>
                <a:lnTo>
                  <a:pt x="506480" y="14998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61" name="Freeform 10861"/>
          <p:cNvSpPr/>
          <p:nvPr/>
        </p:nvSpPr>
        <p:spPr>
          <a:xfrm rot="-5400000" flipH="0" flipV="0">
            <a:off x="26737073" y="8774195"/>
            <a:ext cx="472424" cy="1274059"/>
          </a:xfrm>
          <a:custGeom>
            <a:pathLst>
              <a:path w="2907029" h="7839838">
                <a:moveTo>
                  <a:pt x="881509" y="0"/>
                </a:moveTo>
                <a:lnTo>
                  <a:pt x="881509" y="7839838"/>
                </a:lnTo>
                <a:moveTo>
                  <a:pt x="440693" y="6114289"/>
                </a:moveTo>
                <a:lnTo>
                  <a:pt x="440693" y="7839838"/>
                </a:lnTo>
                <a:moveTo>
                  <a:pt x="1331596" y="7567930"/>
                </a:moveTo>
                <a:lnTo>
                  <a:pt x="0" y="7567930"/>
                </a:lnTo>
                <a:moveTo>
                  <a:pt x="2907029" y="7567930"/>
                </a:moveTo>
                <a:lnTo>
                  <a:pt x="881509" y="756793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62" name="Freeform 10862"/>
          <p:cNvSpPr/>
          <p:nvPr/>
        </p:nvSpPr>
        <p:spPr>
          <a:xfrm rot="-5400000" flipH="0" flipV="0">
            <a:off x="27486111" y="9229107"/>
            <a:ext cx="30483" cy="83814"/>
          </a:xfrm>
          <a:custGeom>
            <a:pathLst>
              <a:path w="187580" h="515747">
                <a:moveTo>
                  <a:pt x="187580" y="0"/>
                </a:moveTo>
                <a:lnTo>
                  <a:pt x="112521" y="65658"/>
                </a:lnTo>
                <a:lnTo>
                  <a:pt x="0" y="478281"/>
                </a:lnTo>
                <a:lnTo>
                  <a:pt x="0" y="496951"/>
                </a:lnTo>
                <a:lnTo>
                  <a:pt x="9401" y="506349"/>
                </a:lnTo>
                <a:lnTo>
                  <a:pt x="18796" y="506349"/>
                </a:lnTo>
                <a:lnTo>
                  <a:pt x="28197" y="515747"/>
                </a:lnTo>
                <a:lnTo>
                  <a:pt x="37468" y="515747"/>
                </a:lnTo>
                <a:lnTo>
                  <a:pt x="46863" y="506349"/>
                </a:lnTo>
                <a:lnTo>
                  <a:pt x="56263" y="49695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63" name="Freeform 10863"/>
          <p:cNvSpPr/>
          <p:nvPr/>
        </p:nvSpPr>
        <p:spPr>
          <a:xfrm rot="-5400000" flipH="0" flipV="0">
            <a:off x="27451067" y="9258064"/>
            <a:ext cx="32010" cy="27429"/>
          </a:xfrm>
          <a:custGeom>
            <a:pathLst>
              <a:path w="196975" h="168784">
                <a:moveTo>
                  <a:pt x="168778" y="0"/>
                </a:moveTo>
                <a:lnTo>
                  <a:pt x="168778" y="0"/>
                </a:lnTo>
                <a:lnTo>
                  <a:pt x="159383" y="9271"/>
                </a:lnTo>
                <a:lnTo>
                  <a:pt x="9395" y="112522"/>
                </a:lnTo>
                <a:lnTo>
                  <a:pt x="9395" y="121793"/>
                </a:lnTo>
                <a:lnTo>
                  <a:pt x="0" y="131192"/>
                </a:lnTo>
                <a:lnTo>
                  <a:pt x="0" y="140590"/>
                </a:lnTo>
                <a:lnTo>
                  <a:pt x="9395" y="149988"/>
                </a:lnTo>
                <a:lnTo>
                  <a:pt x="9395" y="159386"/>
                </a:lnTo>
                <a:lnTo>
                  <a:pt x="28191" y="168784"/>
                </a:lnTo>
                <a:lnTo>
                  <a:pt x="46863" y="159386"/>
                </a:lnTo>
                <a:lnTo>
                  <a:pt x="121916" y="103124"/>
                </a:lnTo>
                <a:lnTo>
                  <a:pt x="196975" y="37466"/>
                </a:lnTo>
                <a:lnTo>
                  <a:pt x="196975" y="9271"/>
                </a:lnTo>
                <a:lnTo>
                  <a:pt x="18757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64" name="Freeform 10864"/>
          <p:cNvSpPr/>
          <p:nvPr/>
        </p:nvSpPr>
        <p:spPr>
          <a:xfrm rot="-5400000" flipH="0" flipV="0">
            <a:off x="27483830" y="9190254"/>
            <a:ext cx="36571" cy="82287"/>
          </a:xfrm>
          <a:custGeom>
            <a:pathLst>
              <a:path w="225041" h="506349">
                <a:moveTo>
                  <a:pt x="131316" y="0"/>
                </a:moveTo>
                <a:lnTo>
                  <a:pt x="121915" y="9398"/>
                </a:lnTo>
                <a:lnTo>
                  <a:pt x="103119" y="28067"/>
                </a:lnTo>
                <a:lnTo>
                  <a:pt x="93849" y="37464"/>
                </a:lnTo>
                <a:lnTo>
                  <a:pt x="84454" y="56260"/>
                </a:lnTo>
                <a:lnTo>
                  <a:pt x="75053" y="74929"/>
                </a:lnTo>
                <a:lnTo>
                  <a:pt x="65658" y="93726"/>
                </a:lnTo>
                <a:lnTo>
                  <a:pt x="56257" y="112522"/>
                </a:lnTo>
                <a:lnTo>
                  <a:pt x="56257" y="131190"/>
                </a:lnTo>
                <a:lnTo>
                  <a:pt x="46862" y="149986"/>
                </a:lnTo>
                <a:lnTo>
                  <a:pt x="37591" y="159384"/>
                </a:lnTo>
                <a:lnTo>
                  <a:pt x="28066" y="178180"/>
                </a:lnTo>
                <a:lnTo>
                  <a:pt x="28066" y="196850"/>
                </a:lnTo>
                <a:lnTo>
                  <a:pt x="18796" y="215646"/>
                </a:lnTo>
                <a:lnTo>
                  <a:pt x="18796" y="234442"/>
                </a:lnTo>
                <a:lnTo>
                  <a:pt x="9395" y="243839"/>
                </a:lnTo>
                <a:lnTo>
                  <a:pt x="9395" y="281304"/>
                </a:lnTo>
                <a:lnTo>
                  <a:pt x="0" y="290703"/>
                </a:lnTo>
                <a:lnTo>
                  <a:pt x="0" y="431292"/>
                </a:lnTo>
                <a:lnTo>
                  <a:pt x="9395" y="440689"/>
                </a:lnTo>
                <a:lnTo>
                  <a:pt x="9395" y="459485"/>
                </a:lnTo>
                <a:lnTo>
                  <a:pt x="18796" y="468883"/>
                </a:lnTo>
                <a:lnTo>
                  <a:pt x="28066" y="478154"/>
                </a:lnTo>
                <a:lnTo>
                  <a:pt x="37591" y="487553"/>
                </a:lnTo>
                <a:lnTo>
                  <a:pt x="46862" y="496951"/>
                </a:lnTo>
                <a:lnTo>
                  <a:pt x="56257" y="506349"/>
                </a:lnTo>
                <a:lnTo>
                  <a:pt x="121915" y="506349"/>
                </a:lnTo>
                <a:lnTo>
                  <a:pt x="131316" y="496951"/>
                </a:lnTo>
                <a:lnTo>
                  <a:pt x="150112" y="496951"/>
                </a:lnTo>
                <a:lnTo>
                  <a:pt x="159383" y="487553"/>
                </a:lnTo>
                <a:lnTo>
                  <a:pt x="168783" y="478154"/>
                </a:lnTo>
                <a:lnTo>
                  <a:pt x="187579" y="468883"/>
                </a:lnTo>
                <a:lnTo>
                  <a:pt x="196974" y="459485"/>
                </a:lnTo>
                <a:lnTo>
                  <a:pt x="103119" y="450087"/>
                </a:lnTo>
                <a:lnTo>
                  <a:pt x="93849" y="450087"/>
                </a:lnTo>
                <a:lnTo>
                  <a:pt x="75053" y="440689"/>
                </a:lnTo>
                <a:lnTo>
                  <a:pt x="65658" y="440689"/>
                </a:lnTo>
                <a:lnTo>
                  <a:pt x="65658" y="421894"/>
                </a:lnTo>
                <a:lnTo>
                  <a:pt x="56257" y="412623"/>
                </a:lnTo>
                <a:lnTo>
                  <a:pt x="56257" y="300101"/>
                </a:lnTo>
                <a:lnTo>
                  <a:pt x="65658" y="290703"/>
                </a:lnTo>
                <a:lnTo>
                  <a:pt x="65658" y="271906"/>
                </a:lnTo>
                <a:lnTo>
                  <a:pt x="75053" y="253237"/>
                </a:lnTo>
                <a:lnTo>
                  <a:pt x="75053" y="225044"/>
                </a:lnTo>
                <a:lnTo>
                  <a:pt x="84454" y="215646"/>
                </a:lnTo>
                <a:lnTo>
                  <a:pt x="84454" y="196850"/>
                </a:lnTo>
                <a:lnTo>
                  <a:pt x="93849" y="187452"/>
                </a:lnTo>
                <a:lnTo>
                  <a:pt x="93849" y="168782"/>
                </a:lnTo>
                <a:lnTo>
                  <a:pt x="103119" y="149986"/>
                </a:lnTo>
                <a:lnTo>
                  <a:pt x="112520" y="131190"/>
                </a:lnTo>
                <a:lnTo>
                  <a:pt x="121915" y="112522"/>
                </a:lnTo>
                <a:lnTo>
                  <a:pt x="131316" y="93726"/>
                </a:lnTo>
                <a:lnTo>
                  <a:pt x="140711" y="74929"/>
                </a:lnTo>
                <a:lnTo>
                  <a:pt x="150112" y="65658"/>
                </a:lnTo>
                <a:lnTo>
                  <a:pt x="159383" y="46862"/>
                </a:lnTo>
                <a:lnTo>
                  <a:pt x="168783" y="37464"/>
                </a:lnTo>
                <a:lnTo>
                  <a:pt x="178178" y="28067"/>
                </a:lnTo>
                <a:lnTo>
                  <a:pt x="187579" y="18669"/>
                </a:lnTo>
                <a:lnTo>
                  <a:pt x="206375" y="9398"/>
                </a:lnTo>
                <a:lnTo>
                  <a:pt x="225041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65" name="Freeform 10865"/>
          <p:cNvSpPr/>
          <p:nvPr/>
        </p:nvSpPr>
        <p:spPr>
          <a:xfrm rot="-5400000" flipH="0" flipV="0">
            <a:off x="27476204" y="9173485"/>
            <a:ext cx="36592" cy="82287"/>
          </a:xfrm>
          <a:custGeom>
            <a:pathLst>
              <a:path w="225171" h="506349">
                <a:moveTo>
                  <a:pt x="131322" y="0"/>
                </a:moveTo>
                <a:lnTo>
                  <a:pt x="103256" y="0"/>
                </a:lnTo>
                <a:lnTo>
                  <a:pt x="84460" y="9271"/>
                </a:lnTo>
                <a:lnTo>
                  <a:pt x="75059" y="9271"/>
                </a:lnTo>
                <a:lnTo>
                  <a:pt x="65664" y="18669"/>
                </a:lnTo>
                <a:lnTo>
                  <a:pt x="46993" y="28067"/>
                </a:lnTo>
                <a:lnTo>
                  <a:pt x="37592" y="37466"/>
                </a:lnTo>
                <a:lnTo>
                  <a:pt x="28197" y="46864"/>
                </a:lnTo>
                <a:lnTo>
                  <a:pt x="121922" y="56262"/>
                </a:lnTo>
                <a:lnTo>
                  <a:pt x="140717" y="56262"/>
                </a:lnTo>
                <a:lnTo>
                  <a:pt x="150118" y="65533"/>
                </a:lnTo>
                <a:lnTo>
                  <a:pt x="159513" y="84328"/>
                </a:lnTo>
                <a:lnTo>
                  <a:pt x="159513" y="93726"/>
                </a:lnTo>
                <a:lnTo>
                  <a:pt x="168784" y="112522"/>
                </a:lnTo>
                <a:lnTo>
                  <a:pt x="168784" y="187452"/>
                </a:lnTo>
                <a:lnTo>
                  <a:pt x="159513" y="196850"/>
                </a:lnTo>
                <a:lnTo>
                  <a:pt x="159513" y="234316"/>
                </a:lnTo>
                <a:lnTo>
                  <a:pt x="150118" y="253112"/>
                </a:lnTo>
                <a:lnTo>
                  <a:pt x="140717" y="271908"/>
                </a:lnTo>
                <a:lnTo>
                  <a:pt x="140717" y="300101"/>
                </a:lnTo>
                <a:lnTo>
                  <a:pt x="131322" y="318770"/>
                </a:lnTo>
                <a:lnTo>
                  <a:pt x="121922" y="337567"/>
                </a:lnTo>
                <a:lnTo>
                  <a:pt x="121922" y="356363"/>
                </a:lnTo>
                <a:lnTo>
                  <a:pt x="112527" y="375032"/>
                </a:lnTo>
                <a:lnTo>
                  <a:pt x="103256" y="384429"/>
                </a:lnTo>
                <a:lnTo>
                  <a:pt x="93855" y="412496"/>
                </a:lnTo>
                <a:lnTo>
                  <a:pt x="84460" y="431292"/>
                </a:lnTo>
                <a:lnTo>
                  <a:pt x="75059" y="440691"/>
                </a:lnTo>
                <a:lnTo>
                  <a:pt x="56264" y="459487"/>
                </a:lnTo>
                <a:lnTo>
                  <a:pt x="46993" y="468758"/>
                </a:lnTo>
                <a:lnTo>
                  <a:pt x="37592" y="478156"/>
                </a:lnTo>
                <a:lnTo>
                  <a:pt x="28197" y="487553"/>
                </a:lnTo>
                <a:lnTo>
                  <a:pt x="18796" y="496951"/>
                </a:lnTo>
                <a:lnTo>
                  <a:pt x="0" y="496951"/>
                </a:lnTo>
                <a:lnTo>
                  <a:pt x="93855" y="506349"/>
                </a:lnTo>
                <a:lnTo>
                  <a:pt x="103256" y="496951"/>
                </a:lnTo>
                <a:lnTo>
                  <a:pt x="112527" y="478156"/>
                </a:lnTo>
                <a:lnTo>
                  <a:pt x="121922" y="468758"/>
                </a:lnTo>
                <a:lnTo>
                  <a:pt x="131322" y="450089"/>
                </a:lnTo>
                <a:lnTo>
                  <a:pt x="140717" y="431292"/>
                </a:lnTo>
                <a:lnTo>
                  <a:pt x="150118" y="412496"/>
                </a:lnTo>
                <a:lnTo>
                  <a:pt x="159513" y="393827"/>
                </a:lnTo>
                <a:lnTo>
                  <a:pt x="168784" y="375032"/>
                </a:lnTo>
                <a:lnTo>
                  <a:pt x="178185" y="356363"/>
                </a:lnTo>
                <a:lnTo>
                  <a:pt x="178185" y="346965"/>
                </a:lnTo>
                <a:lnTo>
                  <a:pt x="187580" y="328168"/>
                </a:lnTo>
                <a:lnTo>
                  <a:pt x="196980" y="309372"/>
                </a:lnTo>
                <a:lnTo>
                  <a:pt x="196980" y="290703"/>
                </a:lnTo>
                <a:lnTo>
                  <a:pt x="206375" y="271908"/>
                </a:lnTo>
                <a:lnTo>
                  <a:pt x="206375" y="262510"/>
                </a:lnTo>
                <a:lnTo>
                  <a:pt x="215776" y="243714"/>
                </a:lnTo>
                <a:lnTo>
                  <a:pt x="215776" y="196850"/>
                </a:lnTo>
                <a:lnTo>
                  <a:pt x="225171" y="178054"/>
                </a:lnTo>
                <a:lnTo>
                  <a:pt x="225171" y="93726"/>
                </a:lnTo>
                <a:lnTo>
                  <a:pt x="215776" y="74931"/>
                </a:lnTo>
                <a:lnTo>
                  <a:pt x="215776" y="56262"/>
                </a:lnTo>
                <a:lnTo>
                  <a:pt x="206375" y="46864"/>
                </a:lnTo>
                <a:lnTo>
                  <a:pt x="196980" y="37466"/>
                </a:lnTo>
                <a:lnTo>
                  <a:pt x="196980" y="18669"/>
                </a:lnTo>
                <a:lnTo>
                  <a:pt x="187580" y="18669"/>
                </a:lnTo>
                <a:lnTo>
                  <a:pt x="168784" y="9271"/>
                </a:lnTo>
                <a:lnTo>
                  <a:pt x="159513" y="0"/>
                </a:lnTo>
                <a:lnTo>
                  <a:pt x="15011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66" name="Freeform 10866"/>
          <p:cNvSpPr/>
          <p:nvPr/>
        </p:nvSpPr>
        <p:spPr>
          <a:xfrm rot="-5400000" flipH="0" flipV="0">
            <a:off x="27521166" y="9457714"/>
            <a:ext cx="89903" cy="100573"/>
          </a:xfrm>
          <a:custGeom>
            <a:pathLst>
              <a:path w="553212" h="618871">
                <a:moveTo>
                  <a:pt x="0" y="553339"/>
                </a:moveTo>
                <a:lnTo>
                  <a:pt x="56263" y="618871"/>
                </a:lnTo>
                <a:lnTo>
                  <a:pt x="55321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67" name="Freeform 10867"/>
          <p:cNvSpPr/>
          <p:nvPr/>
        </p:nvSpPr>
        <p:spPr>
          <a:xfrm rot="-5400000" flipH="0" flipV="0">
            <a:off x="27521166" y="9448571"/>
            <a:ext cx="89903" cy="100573"/>
          </a:xfrm>
          <a:custGeom>
            <a:pathLst>
              <a:path w="553213" h="618871">
                <a:moveTo>
                  <a:pt x="0" y="618871"/>
                </a:moveTo>
                <a:lnTo>
                  <a:pt x="496949" y="0"/>
                </a:lnTo>
                <a:lnTo>
                  <a:pt x="553213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68" name="Freeform 10868"/>
          <p:cNvSpPr/>
          <p:nvPr/>
        </p:nvSpPr>
        <p:spPr>
          <a:xfrm rot="-5400000" flipH="0" flipV="0">
            <a:off x="27521155" y="9520198"/>
            <a:ext cx="89923" cy="100573"/>
          </a:xfrm>
          <a:custGeom>
            <a:pathLst>
              <a:path w="553337" h="618871">
                <a:moveTo>
                  <a:pt x="553337" y="56262"/>
                </a:moveTo>
                <a:lnTo>
                  <a:pt x="487679" y="0"/>
                </a:lnTo>
                <a:lnTo>
                  <a:pt x="0" y="6188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69" name="Freeform 10869"/>
          <p:cNvSpPr/>
          <p:nvPr/>
        </p:nvSpPr>
        <p:spPr>
          <a:xfrm rot="-5400000" flipH="0" flipV="0">
            <a:off x="27521155" y="9530869"/>
            <a:ext cx="89923" cy="100573"/>
          </a:xfrm>
          <a:custGeom>
            <a:pathLst>
              <a:path w="553337" h="618871">
                <a:moveTo>
                  <a:pt x="553337" y="0"/>
                </a:moveTo>
                <a:lnTo>
                  <a:pt x="65658" y="618871"/>
                </a:lnTo>
                <a:lnTo>
                  <a:pt x="0" y="55333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70" name="Freeform 10870"/>
          <p:cNvSpPr/>
          <p:nvPr/>
        </p:nvSpPr>
        <p:spPr>
          <a:xfrm rot="-5400000" flipH="0" flipV="0">
            <a:off x="27329895" y="9504183"/>
            <a:ext cx="280420" cy="280420"/>
          </a:xfrm>
          <a:custGeom>
            <a:pathLst>
              <a:path w="1725550" h="1725549">
                <a:moveTo>
                  <a:pt x="1284734" y="0"/>
                </a:moveTo>
                <a:lnTo>
                  <a:pt x="1284734" y="1725549"/>
                </a:lnTo>
                <a:moveTo>
                  <a:pt x="440692" y="0"/>
                </a:moveTo>
                <a:lnTo>
                  <a:pt x="440692" y="1725549"/>
                </a:lnTo>
                <a:moveTo>
                  <a:pt x="1725550" y="1453641"/>
                </a:moveTo>
                <a:lnTo>
                  <a:pt x="0" y="145364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71" name="Freeform 10871"/>
          <p:cNvSpPr/>
          <p:nvPr/>
        </p:nvSpPr>
        <p:spPr>
          <a:xfrm rot="-5400000" flipH="0" flipV="0">
            <a:off x="27532600" y="9677931"/>
            <a:ext cx="246882" cy="179826"/>
          </a:xfrm>
          <a:custGeom>
            <a:pathLst>
              <a:path w="1519176" h="1106551">
                <a:moveTo>
                  <a:pt x="1519176" y="0"/>
                </a:moveTo>
                <a:lnTo>
                  <a:pt x="853313" y="1106551"/>
                </a:lnTo>
                <a:lnTo>
                  <a:pt x="0" y="110655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72" name="Freeform 10872"/>
          <p:cNvSpPr/>
          <p:nvPr/>
        </p:nvSpPr>
        <p:spPr>
          <a:xfrm rot="-5400000" flipH="0" flipV="0">
            <a:off x="27665937" y="9809761"/>
            <a:ext cx="30483" cy="83814"/>
          </a:xfrm>
          <a:custGeom>
            <a:pathLst>
              <a:path w="187579" h="515747">
                <a:moveTo>
                  <a:pt x="187579" y="0"/>
                </a:moveTo>
                <a:lnTo>
                  <a:pt x="112521" y="65658"/>
                </a:lnTo>
                <a:lnTo>
                  <a:pt x="0" y="478281"/>
                </a:lnTo>
                <a:lnTo>
                  <a:pt x="0" y="497077"/>
                </a:lnTo>
                <a:lnTo>
                  <a:pt x="9395" y="506349"/>
                </a:lnTo>
                <a:lnTo>
                  <a:pt x="18796" y="506349"/>
                </a:lnTo>
                <a:lnTo>
                  <a:pt x="28191" y="515747"/>
                </a:lnTo>
                <a:lnTo>
                  <a:pt x="37592" y="515747"/>
                </a:lnTo>
                <a:lnTo>
                  <a:pt x="46987" y="506349"/>
                </a:lnTo>
                <a:lnTo>
                  <a:pt x="56257" y="49707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73" name="Freeform 10873"/>
          <p:cNvSpPr/>
          <p:nvPr/>
        </p:nvSpPr>
        <p:spPr>
          <a:xfrm rot="-5400000" flipH="0" flipV="0">
            <a:off x="27630904" y="9838708"/>
            <a:ext cx="31990" cy="27429"/>
          </a:xfrm>
          <a:custGeom>
            <a:pathLst>
              <a:path w="196850" h="168784">
                <a:moveTo>
                  <a:pt x="168784" y="0"/>
                </a:moveTo>
                <a:lnTo>
                  <a:pt x="168784" y="0"/>
                </a:lnTo>
                <a:lnTo>
                  <a:pt x="159383" y="9271"/>
                </a:lnTo>
                <a:lnTo>
                  <a:pt x="9271" y="112522"/>
                </a:lnTo>
                <a:lnTo>
                  <a:pt x="9271" y="121920"/>
                </a:lnTo>
                <a:lnTo>
                  <a:pt x="0" y="131318"/>
                </a:lnTo>
                <a:lnTo>
                  <a:pt x="0" y="140590"/>
                </a:lnTo>
                <a:lnTo>
                  <a:pt x="9271" y="149988"/>
                </a:lnTo>
                <a:lnTo>
                  <a:pt x="9271" y="159386"/>
                </a:lnTo>
                <a:lnTo>
                  <a:pt x="28067" y="168784"/>
                </a:lnTo>
                <a:lnTo>
                  <a:pt x="46863" y="159386"/>
                </a:lnTo>
                <a:lnTo>
                  <a:pt x="121792" y="103124"/>
                </a:lnTo>
                <a:lnTo>
                  <a:pt x="196850" y="37466"/>
                </a:lnTo>
                <a:lnTo>
                  <a:pt x="196850" y="9271"/>
                </a:lnTo>
                <a:lnTo>
                  <a:pt x="18758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74" name="Freeform 10874"/>
          <p:cNvSpPr/>
          <p:nvPr/>
        </p:nvSpPr>
        <p:spPr>
          <a:xfrm rot="-5400000" flipH="0" flipV="0">
            <a:off x="27654514" y="9760219"/>
            <a:ext cx="54858" cy="82287"/>
          </a:xfrm>
          <a:custGeom>
            <a:pathLst>
              <a:path w="337567" h="506349">
                <a:moveTo>
                  <a:pt x="318771" y="0"/>
                </a:moveTo>
                <a:lnTo>
                  <a:pt x="215646" y="9398"/>
                </a:lnTo>
                <a:lnTo>
                  <a:pt x="234441" y="9398"/>
                </a:lnTo>
                <a:lnTo>
                  <a:pt x="243712" y="18796"/>
                </a:lnTo>
                <a:lnTo>
                  <a:pt x="262508" y="28194"/>
                </a:lnTo>
                <a:lnTo>
                  <a:pt x="271909" y="37464"/>
                </a:lnTo>
                <a:lnTo>
                  <a:pt x="281304" y="56260"/>
                </a:lnTo>
                <a:lnTo>
                  <a:pt x="281304" y="75056"/>
                </a:lnTo>
                <a:lnTo>
                  <a:pt x="271909" y="93726"/>
                </a:lnTo>
                <a:lnTo>
                  <a:pt x="243712" y="225044"/>
                </a:lnTo>
                <a:lnTo>
                  <a:pt x="149988" y="225044"/>
                </a:lnTo>
                <a:lnTo>
                  <a:pt x="46862" y="243839"/>
                </a:lnTo>
                <a:lnTo>
                  <a:pt x="56263" y="253110"/>
                </a:lnTo>
                <a:lnTo>
                  <a:pt x="65534" y="253110"/>
                </a:lnTo>
                <a:lnTo>
                  <a:pt x="74929" y="262635"/>
                </a:lnTo>
                <a:lnTo>
                  <a:pt x="84330" y="271906"/>
                </a:lnTo>
                <a:lnTo>
                  <a:pt x="103125" y="281304"/>
                </a:lnTo>
                <a:lnTo>
                  <a:pt x="225046" y="281304"/>
                </a:lnTo>
                <a:lnTo>
                  <a:pt x="215646" y="290702"/>
                </a:lnTo>
                <a:lnTo>
                  <a:pt x="215646" y="309499"/>
                </a:lnTo>
                <a:lnTo>
                  <a:pt x="206251" y="318897"/>
                </a:lnTo>
                <a:lnTo>
                  <a:pt x="196850" y="337566"/>
                </a:lnTo>
                <a:lnTo>
                  <a:pt x="187455" y="346963"/>
                </a:lnTo>
                <a:lnTo>
                  <a:pt x="178054" y="365759"/>
                </a:lnTo>
                <a:lnTo>
                  <a:pt x="168659" y="375157"/>
                </a:lnTo>
                <a:lnTo>
                  <a:pt x="159388" y="384428"/>
                </a:lnTo>
                <a:lnTo>
                  <a:pt x="140593" y="393827"/>
                </a:lnTo>
                <a:lnTo>
                  <a:pt x="131192" y="412623"/>
                </a:lnTo>
                <a:lnTo>
                  <a:pt x="112396" y="422021"/>
                </a:lnTo>
                <a:lnTo>
                  <a:pt x="103125" y="431419"/>
                </a:lnTo>
                <a:lnTo>
                  <a:pt x="84330" y="431419"/>
                </a:lnTo>
                <a:lnTo>
                  <a:pt x="65534" y="440689"/>
                </a:lnTo>
                <a:lnTo>
                  <a:pt x="56263" y="450087"/>
                </a:lnTo>
                <a:lnTo>
                  <a:pt x="18671" y="450087"/>
                </a:lnTo>
                <a:lnTo>
                  <a:pt x="9271" y="459485"/>
                </a:lnTo>
                <a:lnTo>
                  <a:pt x="0" y="478281"/>
                </a:lnTo>
                <a:lnTo>
                  <a:pt x="0" y="487679"/>
                </a:lnTo>
                <a:lnTo>
                  <a:pt x="9271" y="496951"/>
                </a:lnTo>
                <a:lnTo>
                  <a:pt x="28066" y="506349"/>
                </a:lnTo>
                <a:lnTo>
                  <a:pt x="37467" y="506349"/>
                </a:lnTo>
                <a:lnTo>
                  <a:pt x="56263" y="496951"/>
                </a:lnTo>
                <a:lnTo>
                  <a:pt x="65534" y="496951"/>
                </a:lnTo>
                <a:lnTo>
                  <a:pt x="84330" y="487679"/>
                </a:lnTo>
                <a:lnTo>
                  <a:pt x="103125" y="487679"/>
                </a:lnTo>
                <a:lnTo>
                  <a:pt x="112396" y="478281"/>
                </a:lnTo>
                <a:lnTo>
                  <a:pt x="131192" y="468883"/>
                </a:lnTo>
                <a:lnTo>
                  <a:pt x="140593" y="459485"/>
                </a:lnTo>
                <a:lnTo>
                  <a:pt x="159388" y="450087"/>
                </a:lnTo>
                <a:lnTo>
                  <a:pt x="168659" y="450087"/>
                </a:lnTo>
                <a:lnTo>
                  <a:pt x="178054" y="440689"/>
                </a:lnTo>
                <a:lnTo>
                  <a:pt x="196850" y="422021"/>
                </a:lnTo>
                <a:lnTo>
                  <a:pt x="206251" y="412623"/>
                </a:lnTo>
                <a:lnTo>
                  <a:pt x="215646" y="403225"/>
                </a:lnTo>
                <a:lnTo>
                  <a:pt x="225046" y="393827"/>
                </a:lnTo>
                <a:lnTo>
                  <a:pt x="234441" y="375157"/>
                </a:lnTo>
                <a:lnTo>
                  <a:pt x="243712" y="365759"/>
                </a:lnTo>
                <a:lnTo>
                  <a:pt x="253113" y="356361"/>
                </a:lnTo>
                <a:lnTo>
                  <a:pt x="262508" y="337566"/>
                </a:lnTo>
                <a:lnTo>
                  <a:pt x="262508" y="318897"/>
                </a:lnTo>
                <a:lnTo>
                  <a:pt x="271909" y="309499"/>
                </a:lnTo>
                <a:lnTo>
                  <a:pt x="281304" y="290702"/>
                </a:lnTo>
                <a:lnTo>
                  <a:pt x="281304" y="271906"/>
                </a:lnTo>
                <a:lnTo>
                  <a:pt x="290705" y="253110"/>
                </a:lnTo>
                <a:lnTo>
                  <a:pt x="337567" y="93726"/>
                </a:lnTo>
                <a:lnTo>
                  <a:pt x="337567" y="46862"/>
                </a:lnTo>
                <a:lnTo>
                  <a:pt x="328172" y="28194"/>
                </a:lnTo>
                <a:lnTo>
                  <a:pt x="328172" y="1879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75" name="Freeform 10875"/>
          <p:cNvSpPr/>
          <p:nvPr/>
        </p:nvSpPr>
        <p:spPr>
          <a:xfrm rot="-5400000" flipH="0" flipV="0">
            <a:off x="27633184" y="9776988"/>
            <a:ext cx="47242" cy="47242"/>
          </a:xfrm>
          <a:custGeom>
            <a:pathLst>
              <a:path w="290705" h="290703">
                <a:moveTo>
                  <a:pt x="196980" y="0"/>
                </a:moveTo>
                <a:lnTo>
                  <a:pt x="149988" y="0"/>
                </a:lnTo>
                <a:lnTo>
                  <a:pt x="131322" y="9271"/>
                </a:lnTo>
                <a:lnTo>
                  <a:pt x="112527" y="9271"/>
                </a:lnTo>
                <a:lnTo>
                  <a:pt x="103126" y="18669"/>
                </a:lnTo>
                <a:lnTo>
                  <a:pt x="84330" y="28067"/>
                </a:lnTo>
                <a:lnTo>
                  <a:pt x="75059" y="37466"/>
                </a:lnTo>
                <a:lnTo>
                  <a:pt x="65664" y="46864"/>
                </a:lnTo>
                <a:lnTo>
                  <a:pt x="56264" y="56262"/>
                </a:lnTo>
                <a:lnTo>
                  <a:pt x="46863" y="75058"/>
                </a:lnTo>
                <a:lnTo>
                  <a:pt x="37468" y="84328"/>
                </a:lnTo>
                <a:lnTo>
                  <a:pt x="28197" y="103124"/>
                </a:lnTo>
                <a:lnTo>
                  <a:pt x="28197" y="121920"/>
                </a:lnTo>
                <a:lnTo>
                  <a:pt x="18796" y="140590"/>
                </a:lnTo>
                <a:lnTo>
                  <a:pt x="0" y="196850"/>
                </a:lnTo>
                <a:lnTo>
                  <a:pt x="0" y="243714"/>
                </a:lnTo>
                <a:lnTo>
                  <a:pt x="9401" y="262510"/>
                </a:lnTo>
                <a:lnTo>
                  <a:pt x="9401" y="271908"/>
                </a:lnTo>
                <a:lnTo>
                  <a:pt x="18796" y="290703"/>
                </a:lnTo>
                <a:lnTo>
                  <a:pt x="121922" y="271908"/>
                </a:lnTo>
                <a:lnTo>
                  <a:pt x="84330" y="271908"/>
                </a:lnTo>
                <a:lnTo>
                  <a:pt x="75059" y="262510"/>
                </a:lnTo>
                <a:lnTo>
                  <a:pt x="65664" y="253112"/>
                </a:lnTo>
                <a:lnTo>
                  <a:pt x="56264" y="243714"/>
                </a:lnTo>
                <a:lnTo>
                  <a:pt x="56264" y="206248"/>
                </a:lnTo>
                <a:lnTo>
                  <a:pt x="65664" y="196850"/>
                </a:lnTo>
                <a:lnTo>
                  <a:pt x="75059" y="140590"/>
                </a:lnTo>
                <a:lnTo>
                  <a:pt x="75059" y="131318"/>
                </a:lnTo>
                <a:lnTo>
                  <a:pt x="84330" y="112522"/>
                </a:lnTo>
                <a:lnTo>
                  <a:pt x="93731" y="103124"/>
                </a:lnTo>
                <a:lnTo>
                  <a:pt x="103126" y="84328"/>
                </a:lnTo>
                <a:lnTo>
                  <a:pt x="112527" y="75058"/>
                </a:lnTo>
                <a:lnTo>
                  <a:pt x="121922" y="65660"/>
                </a:lnTo>
                <a:lnTo>
                  <a:pt x="140593" y="65660"/>
                </a:lnTo>
                <a:lnTo>
                  <a:pt x="149988" y="56262"/>
                </a:lnTo>
                <a:lnTo>
                  <a:pt x="187580" y="56262"/>
                </a:lnTo>
                <a:lnTo>
                  <a:pt x="290705" y="46864"/>
                </a:lnTo>
                <a:lnTo>
                  <a:pt x="271909" y="37466"/>
                </a:lnTo>
                <a:lnTo>
                  <a:pt x="262639" y="18669"/>
                </a:lnTo>
                <a:lnTo>
                  <a:pt x="243843" y="9271"/>
                </a:lnTo>
                <a:lnTo>
                  <a:pt x="234442" y="9271"/>
                </a:lnTo>
                <a:lnTo>
                  <a:pt x="21564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76" name="Freeform 10876"/>
          <p:cNvSpPr/>
          <p:nvPr/>
        </p:nvSpPr>
        <p:spPr>
          <a:xfrm rot="-5400000" flipH="0" flipV="0">
            <a:off x="27521155" y="9530869"/>
            <a:ext cx="89923" cy="100573"/>
          </a:xfrm>
          <a:custGeom>
            <a:pathLst>
              <a:path w="553337" h="618871">
                <a:moveTo>
                  <a:pt x="0" y="553339"/>
                </a:moveTo>
                <a:lnTo>
                  <a:pt x="65658" y="618871"/>
                </a:lnTo>
                <a:lnTo>
                  <a:pt x="55333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77" name="Freeform 10877"/>
          <p:cNvSpPr/>
          <p:nvPr/>
        </p:nvSpPr>
        <p:spPr>
          <a:xfrm rot="-5400000" flipH="0" flipV="0">
            <a:off x="27521155" y="9520198"/>
            <a:ext cx="89923" cy="100573"/>
          </a:xfrm>
          <a:custGeom>
            <a:pathLst>
              <a:path w="553337" h="618871">
                <a:moveTo>
                  <a:pt x="0" y="618871"/>
                </a:moveTo>
                <a:lnTo>
                  <a:pt x="487679" y="0"/>
                </a:lnTo>
                <a:lnTo>
                  <a:pt x="553337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78" name="Freeform 10878"/>
          <p:cNvSpPr/>
          <p:nvPr/>
        </p:nvSpPr>
        <p:spPr>
          <a:xfrm rot="-5400000" flipH="0" flipV="0">
            <a:off x="27521155" y="9657365"/>
            <a:ext cx="89923" cy="100573"/>
          </a:xfrm>
          <a:custGeom>
            <a:pathLst>
              <a:path w="553337" h="618871">
                <a:moveTo>
                  <a:pt x="553337" y="56262"/>
                </a:moveTo>
                <a:lnTo>
                  <a:pt x="497079" y="0"/>
                </a:lnTo>
                <a:lnTo>
                  <a:pt x="0" y="6188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79" name="Freeform 10879"/>
          <p:cNvSpPr/>
          <p:nvPr/>
        </p:nvSpPr>
        <p:spPr>
          <a:xfrm rot="-5400000" flipH="0" flipV="0">
            <a:off x="27521155" y="9666508"/>
            <a:ext cx="89924" cy="100573"/>
          </a:xfrm>
          <a:custGeom>
            <a:pathLst>
              <a:path w="553342" h="618871">
                <a:moveTo>
                  <a:pt x="553342" y="0"/>
                </a:moveTo>
                <a:lnTo>
                  <a:pt x="56263" y="618871"/>
                </a:lnTo>
                <a:lnTo>
                  <a:pt x="0" y="55333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80" name="Freeform 10880"/>
          <p:cNvSpPr/>
          <p:nvPr/>
        </p:nvSpPr>
        <p:spPr>
          <a:xfrm rot="-5400000" flipH="0" flipV="0">
            <a:off x="27214834" y="9756411"/>
            <a:ext cx="510544" cy="280420"/>
          </a:xfrm>
          <a:custGeom>
            <a:pathLst>
              <a:path w="3141601" h="1725549">
                <a:moveTo>
                  <a:pt x="2700784" y="0"/>
                </a:moveTo>
                <a:lnTo>
                  <a:pt x="2700784" y="1725549"/>
                </a:lnTo>
                <a:moveTo>
                  <a:pt x="440817" y="0"/>
                </a:moveTo>
                <a:lnTo>
                  <a:pt x="440817" y="1725549"/>
                </a:lnTo>
                <a:moveTo>
                  <a:pt x="3141601" y="1453641"/>
                </a:moveTo>
                <a:lnTo>
                  <a:pt x="0" y="145364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81" name="Freeform 10881"/>
          <p:cNvSpPr/>
          <p:nvPr/>
        </p:nvSpPr>
        <p:spPr>
          <a:xfrm rot="-5400000" flipH="0" flipV="0">
            <a:off x="27521155" y="9666508"/>
            <a:ext cx="89924" cy="100573"/>
          </a:xfrm>
          <a:custGeom>
            <a:pathLst>
              <a:path w="553342" h="618871">
                <a:moveTo>
                  <a:pt x="0" y="553339"/>
                </a:moveTo>
                <a:lnTo>
                  <a:pt x="56263" y="618871"/>
                </a:lnTo>
                <a:lnTo>
                  <a:pt x="55334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82" name="Freeform 10882"/>
          <p:cNvSpPr/>
          <p:nvPr/>
        </p:nvSpPr>
        <p:spPr>
          <a:xfrm rot="-5400000" flipH="0" flipV="0">
            <a:off x="27521155" y="9657365"/>
            <a:ext cx="89923" cy="100573"/>
          </a:xfrm>
          <a:custGeom>
            <a:pathLst>
              <a:path w="553337" h="618871">
                <a:moveTo>
                  <a:pt x="0" y="618871"/>
                </a:moveTo>
                <a:lnTo>
                  <a:pt x="497079" y="0"/>
                </a:lnTo>
                <a:lnTo>
                  <a:pt x="553337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83" name="Freeform 10883"/>
          <p:cNvSpPr/>
          <p:nvPr/>
        </p:nvSpPr>
        <p:spPr>
          <a:xfrm rot="-5400000" flipH="0" flipV="0">
            <a:off x="27521166" y="10024644"/>
            <a:ext cx="89903" cy="100573"/>
          </a:xfrm>
          <a:custGeom>
            <a:pathLst>
              <a:path w="553213" h="618871">
                <a:moveTo>
                  <a:pt x="553213" y="56262"/>
                </a:moveTo>
                <a:lnTo>
                  <a:pt x="496956" y="0"/>
                </a:lnTo>
                <a:lnTo>
                  <a:pt x="0" y="6188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84" name="Freeform 10884"/>
          <p:cNvSpPr/>
          <p:nvPr/>
        </p:nvSpPr>
        <p:spPr>
          <a:xfrm rot="-5400000" flipH="0" flipV="0">
            <a:off x="27520402" y="10034550"/>
            <a:ext cx="91430" cy="100573"/>
          </a:xfrm>
          <a:custGeom>
            <a:pathLst>
              <a:path w="562614" h="618871">
                <a:moveTo>
                  <a:pt x="562614" y="0"/>
                </a:moveTo>
                <a:lnTo>
                  <a:pt x="65658" y="618871"/>
                </a:lnTo>
                <a:lnTo>
                  <a:pt x="0" y="55333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85" name="Freeform 10885"/>
          <p:cNvSpPr/>
          <p:nvPr/>
        </p:nvSpPr>
        <p:spPr>
          <a:xfrm rot="-5400000" flipH="0" flipV="0">
            <a:off x="27466297" y="9876818"/>
            <a:ext cx="64021" cy="89903"/>
          </a:xfrm>
          <a:custGeom>
            <a:pathLst>
              <a:path w="393954" h="553213">
                <a:moveTo>
                  <a:pt x="365764" y="0"/>
                </a:moveTo>
                <a:lnTo>
                  <a:pt x="159513" y="0"/>
                </a:lnTo>
                <a:lnTo>
                  <a:pt x="140717" y="9271"/>
                </a:lnTo>
                <a:lnTo>
                  <a:pt x="131322" y="18669"/>
                </a:lnTo>
                <a:lnTo>
                  <a:pt x="75059" y="243714"/>
                </a:lnTo>
                <a:lnTo>
                  <a:pt x="75059" y="253112"/>
                </a:lnTo>
                <a:lnTo>
                  <a:pt x="84460" y="271908"/>
                </a:lnTo>
                <a:lnTo>
                  <a:pt x="215776" y="271908"/>
                </a:lnTo>
                <a:lnTo>
                  <a:pt x="234572" y="281306"/>
                </a:lnTo>
                <a:lnTo>
                  <a:pt x="253243" y="281306"/>
                </a:lnTo>
                <a:lnTo>
                  <a:pt x="262638" y="290703"/>
                </a:lnTo>
                <a:lnTo>
                  <a:pt x="272039" y="300101"/>
                </a:lnTo>
                <a:lnTo>
                  <a:pt x="272039" y="309372"/>
                </a:lnTo>
                <a:lnTo>
                  <a:pt x="281434" y="328168"/>
                </a:lnTo>
                <a:lnTo>
                  <a:pt x="281434" y="337567"/>
                </a:lnTo>
                <a:lnTo>
                  <a:pt x="272039" y="356363"/>
                </a:lnTo>
                <a:lnTo>
                  <a:pt x="262638" y="412496"/>
                </a:lnTo>
                <a:lnTo>
                  <a:pt x="253243" y="421894"/>
                </a:lnTo>
                <a:lnTo>
                  <a:pt x="253243" y="440691"/>
                </a:lnTo>
                <a:lnTo>
                  <a:pt x="243843" y="450089"/>
                </a:lnTo>
                <a:lnTo>
                  <a:pt x="234572" y="459487"/>
                </a:lnTo>
                <a:lnTo>
                  <a:pt x="225171" y="478156"/>
                </a:lnTo>
                <a:lnTo>
                  <a:pt x="215776" y="478156"/>
                </a:lnTo>
                <a:lnTo>
                  <a:pt x="196980" y="487553"/>
                </a:lnTo>
                <a:lnTo>
                  <a:pt x="187579" y="496951"/>
                </a:lnTo>
                <a:lnTo>
                  <a:pt x="9401" y="496951"/>
                </a:lnTo>
                <a:lnTo>
                  <a:pt x="0" y="506349"/>
                </a:lnTo>
                <a:lnTo>
                  <a:pt x="0" y="543815"/>
                </a:lnTo>
                <a:lnTo>
                  <a:pt x="9401" y="553213"/>
                </a:lnTo>
                <a:lnTo>
                  <a:pt x="178309" y="553213"/>
                </a:lnTo>
                <a:lnTo>
                  <a:pt x="196980" y="543815"/>
                </a:lnTo>
                <a:lnTo>
                  <a:pt x="206375" y="543815"/>
                </a:lnTo>
                <a:lnTo>
                  <a:pt x="225171" y="534417"/>
                </a:lnTo>
                <a:lnTo>
                  <a:pt x="234572" y="534417"/>
                </a:lnTo>
                <a:lnTo>
                  <a:pt x="243843" y="525018"/>
                </a:lnTo>
                <a:lnTo>
                  <a:pt x="253243" y="515747"/>
                </a:lnTo>
                <a:lnTo>
                  <a:pt x="262638" y="506349"/>
                </a:lnTo>
                <a:lnTo>
                  <a:pt x="281434" y="496951"/>
                </a:lnTo>
                <a:lnTo>
                  <a:pt x="290835" y="478156"/>
                </a:lnTo>
                <a:lnTo>
                  <a:pt x="290835" y="468758"/>
                </a:lnTo>
                <a:lnTo>
                  <a:pt x="300106" y="450089"/>
                </a:lnTo>
                <a:lnTo>
                  <a:pt x="309501" y="431292"/>
                </a:lnTo>
                <a:lnTo>
                  <a:pt x="318901" y="412496"/>
                </a:lnTo>
                <a:lnTo>
                  <a:pt x="328296" y="356363"/>
                </a:lnTo>
                <a:lnTo>
                  <a:pt x="337697" y="346965"/>
                </a:lnTo>
                <a:lnTo>
                  <a:pt x="337697" y="328168"/>
                </a:lnTo>
                <a:lnTo>
                  <a:pt x="328296" y="309372"/>
                </a:lnTo>
                <a:lnTo>
                  <a:pt x="328296" y="290703"/>
                </a:lnTo>
                <a:lnTo>
                  <a:pt x="318901" y="281306"/>
                </a:lnTo>
                <a:lnTo>
                  <a:pt x="318901" y="262510"/>
                </a:lnTo>
                <a:lnTo>
                  <a:pt x="300106" y="253112"/>
                </a:lnTo>
                <a:lnTo>
                  <a:pt x="290835" y="234316"/>
                </a:lnTo>
                <a:lnTo>
                  <a:pt x="272039" y="234316"/>
                </a:lnTo>
                <a:lnTo>
                  <a:pt x="262638" y="225044"/>
                </a:lnTo>
                <a:lnTo>
                  <a:pt x="140717" y="225044"/>
                </a:lnTo>
                <a:lnTo>
                  <a:pt x="178309" y="56262"/>
                </a:lnTo>
                <a:lnTo>
                  <a:pt x="375159" y="56262"/>
                </a:lnTo>
                <a:lnTo>
                  <a:pt x="384559" y="46864"/>
                </a:lnTo>
                <a:lnTo>
                  <a:pt x="393954" y="28067"/>
                </a:lnTo>
                <a:lnTo>
                  <a:pt x="384559" y="9271"/>
                </a:lnTo>
                <a:lnTo>
                  <a:pt x="37515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86" name="Freeform 10886"/>
          <p:cNvSpPr/>
          <p:nvPr/>
        </p:nvSpPr>
        <p:spPr>
          <a:xfrm rot="-5400000" flipH="0" flipV="0">
            <a:off x="27486111" y="9812796"/>
            <a:ext cx="30483" cy="83814"/>
          </a:xfrm>
          <a:custGeom>
            <a:pathLst>
              <a:path w="187579" h="515747">
                <a:moveTo>
                  <a:pt x="187579" y="0"/>
                </a:moveTo>
                <a:lnTo>
                  <a:pt x="112520" y="65658"/>
                </a:lnTo>
                <a:lnTo>
                  <a:pt x="0" y="478281"/>
                </a:lnTo>
                <a:lnTo>
                  <a:pt x="0" y="496951"/>
                </a:lnTo>
                <a:lnTo>
                  <a:pt x="9400" y="506349"/>
                </a:lnTo>
                <a:lnTo>
                  <a:pt x="18671" y="506349"/>
                </a:lnTo>
                <a:lnTo>
                  <a:pt x="28066" y="515747"/>
                </a:lnTo>
                <a:lnTo>
                  <a:pt x="37467" y="515747"/>
                </a:lnTo>
                <a:lnTo>
                  <a:pt x="46862" y="506349"/>
                </a:lnTo>
                <a:lnTo>
                  <a:pt x="56263" y="49695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87" name="Freeform 10887"/>
          <p:cNvSpPr/>
          <p:nvPr/>
        </p:nvSpPr>
        <p:spPr>
          <a:xfrm rot="-5400000" flipH="0" flipV="0">
            <a:off x="27451067" y="9841753"/>
            <a:ext cx="32010" cy="27429"/>
          </a:xfrm>
          <a:custGeom>
            <a:pathLst>
              <a:path w="196974" h="168784">
                <a:moveTo>
                  <a:pt x="168783" y="0"/>
                </a:moveTo>
                <a:lnTo>
                  <a:pt x="168783" y="0"/>
                </a:lnTo>
                <a:lnTo>
                  <a:pt x="159382" y="9271"/>
                </a:lnTo>
                <a:lnTo>
                  <a:pt x="9395" y="112522"/>
                </a:lnTo>
                <a:lnTo>
                  <a:pt x="9395" y="121793"/>
                </a:lnTo>
                <a:lnTo>
                  <a:pt x="0" y="131192"/>
                </a:lnTo>
                <a:lnTo>
                  <a:pt x="0" y="140590"/>
                </a:lnTo>
                <a:lnTo>
                  <a:pt x="9395" y="149988"/>
                </a:lnTo>
                <a:lnTo>
                  <a:pt x="9395" y="159386"/>
                </a:lnTo>
                <a:lnTo>
                  <a:pt x="28066" y="168784"/>
                </a:lnTo>
                <a:lnTo>
                  <a:pt x="46862" y="159386"/>
                </a:lnTo>
                <a:lnTo>
                  <a:pt x="121915" y="103124"/>
                </a:lnTo>
                <a:lnTo>
                  <a:pt x="196974" y="37466"/>
                </a:lnTo>
                <a:lnTo>
                  <a:pt x="196974" y="9271"/>
                </a:lnTo>
                <a:lnTo>
                  <a:pt x="18757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88" name="Freeform 10888"/>
          <p:cNvSpPr/>
          <p:nvPr/>
        </p:nvSpPr>
        <p:spPr>
          <a:xfrm rot="-5400000" flipH="0" flipV="0">
            <a:off x="22581896" y="8674375"/>
            <a:ext cx="530337" cy="1415787"/>
          </a:xfrm>
          <a:custGeom>
            <a:pathLst>
              <a:path w="3263392" h="8711949">
                <a:moveTo>
                  <a:pt x="881509" y="8711949"/>
                </a:moveTo>
                <a:lnTo>
                  <a:pt x="881509" y="0"/>
                </a:lnTo>
                <a:moveTo>
                  <a:pt x="440693" y="1275336"/>
                </a:moveTo>
                <a:lnTo>
                  <a:pt x="440693" y="0"/>
                </a:lnTo>
                <a:moveTo>
                  <a:pt x="1331596" y="271909"/>
                </a:moveTo>
                <a:lnTo>
                  <a:pt x="0" y="271909"/>
                </a:lnTo>
                <a:moveTo>
                  <a:pt x="3263392" y="271909"/>
                </a:moveTo>
                <a:lnTo>
                  <a:pt x="881509" y="27190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89" name="Freeform 10889"/>
          <p:cNvSpPr/>
          <p:nvPr/>
        </p:nvSpPr>
        <p:spPr>
          <a:xfrm rot="-5400000" flipH="0" flipV="0">
            <a:off x="22104869" y="9171195"/>
            <a:ext cx="30483" cy="83814"/>
          </a:xfrm>
          <a:custGeom>
            <a:pathLst>
              <a:path w="187579" h="515745">
                <a:moveTo>
                  <a:pt x="187579" y="0"/>
                </a:moveTo>
                <a:lnTo>
                  <a:pt x="112520" y="65658"/>
                </a:lnTo>
                <a:lnTo>
                  <a:pt x="0" y="478281"/>
                </a:lnTo>
                <a:lnTo>
                  <a:pt x="0" y="497076"/>
                </a:lnTo>
                <a:lnTo>
                  <a:pt x="9395" y="506474"/>
                </a:lnTo>
                <a:lnTo>
                  <a:pt x="18796" y="506474"/>
                </a:lnTo>
                <a:lnTo>
                  <a:pt x="28067" y="515745"/>
                </a:lnTo>
                <a:lnTo>
                  <a:pt x="37467" y="515745"/>
                </a:lnTo>
                <a:lnTo>
                  <a:pt x="46862" y="506474"/>
                </a:lnTo>
                <a:lnTo>
                  <a:pt x="56263" y="49707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90" name="Freeform 10890"/>
          <p:cNvSpPr/>
          <p:nvPr/>
        </p:nvSpPr>
        <p:spPr>
          <a:xfrm rot="-5400000" flipH="0" flipV="0">
            <a:off x="22069824" y="9200151"/>
            <a:ext cx="32011" cy="27429"/>
          </a:xfrm>
          <a:custGeom>
            <a:pathLst>
              <a:path w="196980" h="168784">
                <a:moveTo>
                  <a:pt x="168784" y="0"/>
                </a:moveTo>
                <a:lnTo>
                  <a:pt x="168784" y="0"/>
                </a:lnTo>
                <a:lnTo>
                  <a:pt x="159389" y="9398"/>
                </a:lnTo>
                <a:lnTo>
                  <a:pt x="9401" y="112524"/>
                </a:lnTo>
                <a:lnTo>
                  <a:pt x="9401" y="121921"/>
                </a:lnTo>
                <a:lnTo>
                  <a:pt x="0" y="131192"/>
                </a:lnTo>
                <a:lnTo>
                  <a:pt x="0" y="140590"/>
                </a:lnTo>
                <a:lnTo>
                  <a:pt x="9401" y="149988"/>
                </a:lnTo>
                <a:lnTo>
                  <a:pt x="9401" y="159386"/>
                </a:lnTo>
                <a:lnTo>
                  <a:pt x="28197" y="168784"/>
                </a:lnTo>
                <a:lnTo>
                  <a:pt x="46868" y="159386"/>
                </a:lnTo>
                <a:lnTo>
                  <a:pt x="121921" y="103126"/>
                </a:lnTo>
                <a:lnTo>
                  <a:pt x="196980" y="37468"/>
                </a:lnTo>
                <a:lnTo>
                  <a:pt x="196980" y="9398"/>
                </a:lnTo>
                <a:lnTo>
                  <a:pt x="187579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91" name="Freeform 10891"/>
          <p:cNvSpPr/>
          <p:nvPr/>
        </p:nvSpPr>
        <p:spPr>
          <a:xfrm rot="-5400000" flipH="0" flipV="0">
            <a:off x="22102588" y="9132343"/>
            <a:ext cx="36572" cy="82286"/>
          </a:xfrm>
          <a:custGeom>
            <a:pathLst>
              <a:path w="225046" h="506347">
                <a:moveTo>
                  <a:pt x="131322" y="0"/>
                </a:moveTo>
                <a:lnTo>
                  <a:pt x="121921" y="9397"/>
                </a:lnTo>
                <a:lnTo>
                  <a:pt x="103125" y="28066"/>
                </a:lnTo>
                <a:lnTo>
                  <a:pt x="93730" y="37464"/>
                </a:lnTo>
                <a:lnTo>
                  <a:pt x="84459" y="56260"/>
                </a:lnTo>
                <a:lnTo>
                  <a:pt x="75059" y="75055"/>
                </a:lnTo>
                <a:lnTo>
                  <a:pt x="65664" y="93724"/>
                </a:lnTo>
                <a:lnTo>
                  <a:pt x="56263" y="112520"/>
                </a:lnTo>
                <a:lnTo>
                  <a:pt x="56263" y="131316"/>
                </a:lnTo>
                <a:lnTo>
                  <a:pt x="46868" y="149984"/>
                </a:lnTo>
                <a:lnTo>
                  <a:pt x="37467" y="159382"/>
                </a:lnTo>
                <a:lnTo>
                  <a:pt x="28196" y="178181"/>
                </a:lnTo>
                <a:lnTo>
                  <a:pt x="28196" y="196977"/>
                </a:lnTo>
                <a:lnTo>
                  <a:pt x="18801" y="215645"/>
                </a:lnTo>
                <a:lnTo>
                  <a:pt x="18801" y="234441"/>
                </a:lnTo>
                <a:lnTo>
                  <a:pt x="9401" y="243839"/>
                </a:lnTo>
                <a:lnTo>
                  <a:pt x="9401" y="281303"/>
                </a:lnTo>
                <a:lnTo>
                  <a:pt x="0" y="290701"/>
                </a:lnTo>
                <a:lnTo>
                  <a:pt x="0" y="431291"/>
                </a:lnTo>
                <a:lnTo>
                  <a:pt x="9401" y="440689"/>
                </a:lnTo>
                <a:lnTo>
                  <a:pt x="9401" y="459485"/>
                </a:lnTo>
                <a:lnTo>
                  <a:pt x="18801" y="468883"/>
                </a:lnTo>
                <a:lnTo>
                  <a:pt x="28196" y="478280"/>
                </a:lnTo>
                <a:lnTo>
                  <a:pt x="37467" y="487678"/>
                </a:lnTo>
                <a:lnTo>
                  <a:pt x="46868" y="497076"/>
                </a:lnTo>
                <a:lnTo>
                  <a:pt x="56263" y="506347"/>
                </a:lnTo>
                <a:lnTo>
                  <a:pt x="121921" y="506347"/>
                </a:lnTo>
                <a:lnTo>
                  <a:pt x="131322" y="497076"/>
                </a:lnTo>
                <a:lnTo>
                  <a:pt x="149987" y="497076"/>
                </a:lnTo>
                <a:lnTo>
                  <a:pt x="159388" y="487678"/>
                </a:lnTo>
                <a:lnTo>
                  <a:pt x="168783" y="478280"/>
                </a:lnTo>
                <a:lnTo>
                  <a:pt x="187579" y="468883"/>
                </a:lnTo>
                <a:lnTo>
                  <a:pt x="196980" y="459485"/>
                </a:lnTo>
                <a:lnTo>
                  <a:pt x="103125" y="450214"/>
                </a:lnTo>
                <a:lnTo>
                  <a:pt x="93730" y="450214"/>
                </a:lnTo>
                <a:lnTo>
                  <a:pt x="75059" y="440689"/>
                </a:lnTo>
                <a:lnTo>
                  <a:pt x="65664" y="440689"/>
                </a:lnTo>
                <a:lnTo>
                  <a:pt x="65664" y="422020"/>
                </a:lnTo>
                <a:lnTo>
                  <a:pt x="56263" y="412622"/>
                </a:lnTo>
                <a:lnTo>
                  <a:pt x="56263" y="300099"/>
                </a:lnTo>
                <a:lnTo>
                  <a:pt x="65664" y="290701"/>
                </a:lnTo>
                <a:lnTo>
                  <a:pt x="65664" y="271905"/>
                </a:lnTo>
                <a:lnTo>
                  <a:pt x="75059" y="253237"/>
                </a:lnTo>
                <a:lnTo>
                  <a:pt x="75059" y="225043"/>
                </a:lnTo>
                <a:lnTo>
                  <a:pt x="84459" y="215645"/>
                </a:lnTo>
                <a:lnTo>
                  <a:pt x="84459" y="196977"/>
                </a:lnTo>
                <a:lnTo>
                  <a:pt x="93730" y="187579"/>
                </a:lnTo>
                <a:lnTo>
                  <a:pt x="93730" y="168780"/>
                </a:lnTo>
                <a:lnTo>
                  <a:pt x="103125" y="149984"/>
                </a:lnTo>
                <a:lnTo>
                  <a:pt x="112526" y="131316"/>
                </a:lnTo>
                <a:lnTo>
                  <a:pt x="121921" y="112520"/>
                </a:lnTo>
                <a:lnTo>
                  <a:pt x="131322" y="93724"/>
                </a:lnTo>
                <a:lnTo>
                  <a:pt x="140717" y="75055"/>
                </a:lnTo>
                <a:lnTo>
                  <a:pt x="149987" y="65658"/>
                </a:lnTo>
                <a:lnTo>
                  <a:pt x="159388" y="46862"/>
                </a:lnTo>
                <a:lnTo>
                  <a:pt x="168783" y="37464"/>
                </a:lnTo>
                <a:lnTo>
                  <a:pt x="178184" y="28066"/>
                </a:lnTo>
                <a:lnTo>
                  <a:pt x="187579" y="18795"/>
                </a:lnTo>
                <a:lnTo>
                  <a:pt x="206251" y="9397"/>
                </a:lnTo>
                <a:lnTo>
                  <a:pt x="225046" y="93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92" name="Freeform 10892"/>
          <p:cNvSpPr/>
          <p:nvPr/>
        </p:nvSpPr>
        <p:spPr>
          <a:xfrm rot="-5400000" flipH="0" flipV="0">
            <a:off x="22094962" y="9115573"/>
            <a:ext cx="36592" cy="82287"/>
          </a:xfrm>
          <a:custGeom>
            <a:pathLst>
              <a:path w="225171" h="506351">
                <a:moveTo>
                  <a:pt x="131322" y="0"/>
                </a:moveTo>
                <a:lnTo>
                  <a:pt x="103126" y="0"/>
                </a:lnTo>
                <a:lnTo>
                  <a:pt x="84454" y="9398"/>
                </a:lnTo>
                <a:lnTo>
                  <a:pt x="75059" y="9398"/>
                </a:lnTo>
                <a:lnTo>
                  <a:pt x="65658" y="18672"/>
                </a:lnTo>
                <a:lnTo>
                  <a:pt x="46862" y="28070"/>
                </a:lnTo>
                <a:lnTo>
                  <a:pt x="37592" y="37468"/>
                </a:lnTo>
                <a:lnTo>
                  <a:pt x="28197" y="46866"/>
                </a:lnTo>
                <a:lnTo>
                  <a:pt x="121921" y="56263"/>
                </a:lnTo>
                <a:lnTo>
                  <a:pt x="140717" y="56263"/>
                </a:lnTo>
                <a:lnTo>
                  <a:pt x="150118" y="65661"/>
                </a:lnTo>
                <a:lnTo>
                  <a:pt x="159513" y="84330"/>
                </a:lnTo>
                <a:lnTo>
                  <a:pt x="159513" y="93728"/>
                </a:lnTo>
                <a:lnTo>
                  <a:pt x="168914" y="112524"/>
                </a:lnTo>
                <a:lnTo>
                  <a:pt x="168914" y="187452"/>
                </a:lnTo>
                <a:lnTo>
                  <a:pt x="159513" y="196850"/>
                </a:lnTo>
                <a:lnTo>
                  <a:pt x="159513" y="234445"/>
                </a:lnTo>
                <a:lnTo>
                  <a:pt x="150118" y="253241"/>
                </a:lnTo>
                <a:lnTo>
                  <a:pt x="140717" y="271909"/>
                </a:lnTo>
                <a:lnTo>
                  <a:pt x="140717" y="300103"/>
                </a:lnTo>
                <a:lnTo>
                  <a:pt x="131322" y="318771"/>
                </a:lnTo>
                <a:lnTo>
                  <a:pt x="121921" y="337567"/>
                </a:lnTo>
                <a:lnTo>
                  <a:pt x="121921" y="356363"/>
                </a:lnTo>
                <a:lnTo>
                  <a:pt x="112526" y="375032"/>
                </a:lnTo>
                <a:lnTo>
                  <a:pt x="103126" y="384430"/>
                </a:lnTo>
                <a:lnTo>
                  <a:pt x="93855" y="412623"/>
                </a:lnTo>
                <a:lnTo>
                  <a:pt x="84454" y="431295"/>
                </a:lnTo>
                <a:lnTo>
                  <a:pt x="75059" y="440693"/>
                </a:lnTo>
                <a:lnTo>
                  <a:pt x="56263" y="459488"/>
                </a:lnTo>
                <a:lnTo>
                  <a:pt x="46862" y="468886"/>
                </a:lnTo>
                <a:lnTo>
                  <a:pt x="37592" y="478157"/>
                </a:lnTo>
                <a:lnTo>
                  <a:pt x="28197" y="487555"/>
                </a:lnTo>
                <a:lnTo>
                  <a:pt x="18796" y="497080"/>
                </a:lnTo>
                <a:lnTo>
                  <a:pt x="0" y="497080"/>
                </a:lnTo>
                <a:lnTo>
                  <a:pt x="93855" y="506351"/>
                </a:lnTo>
                <a:lnTo>
                  <a:pt x="103126" y="497080"/>
                </a:lnTo>
                <a:lnTo>
                  <a:pt x="112526" y="478157"/>
                </a:lnTo>
                <a:lnTo>
                  <a:pt x="121921" y="468886"/>
                </a:lnTo>
                <a:lnTo>
                  <a:pt x="131322" y="450091"/>
                </a:lnTo>
                <a:lnTo>
                  <a:pt x="140717" y="431295"/>
                </a:lnTo>
                <a:lnTo>
                  <a:pt x="150118" y="412623"/>
                </a:lnTo>
                <a:lnTo>
                  <a:pt x="159513" y="393827"/>
                </a:lnTo>
                <a:lnTo>
                  <a:pt x="168914" y="375032"/>
                </a:lnTo>
                <a:lnTo>
                  <a:pt x="178184" y="356363"/>
                </a:lnTo>
                <a:lnTo>
                  <a:pt x="178184" y="346965"/>
                </a:lnTo>
                <a:lnTo>
                  <a:pt x="187579" y="328169"/>
                </a:lnTo>
                <a:lnTo>
                  <a:pt x="196980" y="309501"/>
                </a:lnTo>
                <a:lnTo>
                  <a:pt x="196980" y="290705"/>
                </a:lnTo>
                <a:lnTo>
                  <a:pt x="206375" y="271909"/>
                </a:lnTo>
                <a:lnTo>
                  <a:pt x="206375" y="262511"/>
                </a:lnTo>
                <a:lnTo>
                  <a:pt x="215776" y="243843"/>
                </a:lnTo>
                <a:lnTo>
                  <a:pt x="215776" y="196850"/>
                </a:lnTo>
                <a:lnTo>
                  <a:pt x="225171" y="178182"/>
                </a:lnTo>
                <a:lnTo>
                  <a:pt x="225171" y="93728"/>
                </a:lnTo>
                <a:lnTo>
                  <a:pt x="215776" y="74932"/>
                </a:lnTo>
                <a:lnTo>
                  <a:pt x="215776" y="56263"/>
                </a:lnTo>
                <a:lnTo>
                  <a:pt x="206375" y="46866"/>
                </a:lnTo>
                <a:lnTo>
                  <a:pt x="196980" y="37468"/>
                </a:lnTo>
                <a:lnTo>
                  <a:pt x="196980" y="18672"/>
                </a:lnTo>
                <a:lnTo>
                  <a:pt x="187579" y="18672"/>
                </a:lnTo>
                <a:lnTo>
                  <a:pt x="168914" y="9398"/>
                </a:lnTo>
                <a:lnTo>
                  <a:pt x="159513" y="0"/>
                </a:lnTo>
                <a:lnTo>
                  <a:pt x="15011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93" name="Freeform 10893"/>
          <p:cNvSpPr/>
          <p:nvPr/>
        </p:nvSpPr>
        <p:spPr>
          <a:xfrm rot="-5400000" flipH="0" flipV="0">
            <a:off x="22139170" y="9458468"/>
            <a:ext cx="89903" cy="99066"/>
          </a:xfrm>
          <a:custGeom>
            <a:pathLst>
              <a:path w="553212" h="609600">
                <a:moveTo>
                  <a:pt x="0" y="553339"/>
                </a:moveTo>
                <a:lnTo>
                  <a:pt x="56263" y="609600"/>
                </a:lnTo>
                <a:lnTo>
                  <a:pt x="55321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94" name="Freeform 10894"/>
          <p:cNvSpPr/>
          <p:nvPr/>
        </p:nvSpPr>
        <p:spPr>
          <a:xfrm rot="-5400000" flipH="0" flipV="0">
            <a:off x="22139170" y="9449325"/>
            <a:ext cx="89903" cy="99066"/>
          </a:xfrm>
          <a:custGeom>
            <a:pathLst>
              <a:path w="553213" h="609600">
                <a:moveTo>
                  <a:pt x="0" y="609600"/>
                </a:moveTo>
                <a:lnTo>
                  <a:pt x="496949" y="0"/>
                </a:lnTo>
                <a:lnTo>
                  <a:pt x="553213" y="562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95" name="Freeform 10895"/>
          <p:cNvSpPr/>
          <p:nvPr/>
        </p:nvSpPr>
        <p:spPr>
          <a:xfrm rot="-5400000" flipH="0" flipV="0">
            <a:off x="22139160" y="9520951"/>
            <a:ext cx="89923" cy="99066"/>
          </a:xfrm>
          <a:custGeom>
            <a:pathLst>
              <a:path w="553337" h="609600">
                <a:moveTo>
                  <a:pt x="553337" y="56263"/>
                </a:moveTo>
                <a:lnTo>
                  <a:pt x="487679" y="0"/>
                </a:lnTo>
                <a:lnTo>
                  <a:pt x="0" y="6096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96" name="Freeform 10896"/>
          <p:cNvSpPr/>
          <p:nvPr/>
        </p:nvSpPr>
        <p:spPr>
          <a:xfrm rot="-5400000" flipH="0" flipV="0">
            <a:off x="22139160" y="9531622"/>
            <a:ext cx="89923" cy="99066"/>
          </a:xfrm>
          <a:custGeom>
            <a:pathLst>
              <a:path w="553337" h="609600">
                <a:moveTo>
                  <a:pt x="553337" y="0"/>
                </a:moveTo>
                <a:lnTo>
                  <a:pt x="65658" y="609600"/>
                </a:lnTo>
                <a:lnTo>
                  <a:pt x="0" y="55333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97" name="Freeform 10897"/>
          <p:cNvSpPr/>
          <p:nvPr/>
        </p:nvSpPr>
        <p:spPr>
          <a:xfrm rot="-5400000" flipH="0" flipV="0">
            <a:off x="21918944" y="9724410"/>
            <a:ext cx="647710" cy="207256"/>
          </a:xfrm>
          <a:custGeom>
            <a:pathLst>
              <a:path w="3985642" h="1275336">
                <a:moveTo>
                  <a:pt x="3544826" y="1275336"/>
                </a:moveTo>
                <a:lnTo>
                  <a:pt x="3544826" y="0"/>
                </a:lnTo>
                <a:moveTo>
                  <a:pt x="440817" y="1275336"/>
                </a:moveTo>
                <a:lnTo>
                  <a:pt x="440817" y="0"/>
                </a:lnTo>
                <a:moveTo>
                  <a:pt x="3985642" y="271909"/>
                </a:moveTo>
                <a:lnTo>
                  <a:pt x="0" y="27190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98" name="Freeform 10898"/>
          <p:cNvSpPr/>
          <p:nvPr/>
        </p:nvSpPr>
        <p:spPr>
          <a:xfrm rot="-5400000" flipH="0" flipV="0">
            <a:off x="22139160" y="9531622"/>
            <a:ext cx="89923" cy="99066"/>
          </a:xfrm>
          <a:custGeom>
            <a:pathLst>
              <a:path w="553337" h="609600">
                <a:moveTo>
                  <a:pt x="0" y="553339"/>
                </a:moveTo>
                <a:lnTo>
                  <a:pt x="65658" y="609600"/>
                </a:lnTo>
                <a:lnTo>
                  <a:pt x="55333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899" name="Freeform 10899"/>
          <p:cNvSpPr/>
          <p:nvPr/>
        </p:nvSpPr>
        <p:spPr>
          <a:xfrm rot="-5400000" flipH="0" flipV="0">
            <a:off x="22139160" y="9520951"/>
            <a:ext cx="89923" cy="99066"/>
          </a:xfrm>
          <a:custGeom>
            <a:pathLst>
              <a:path w="553337" h="609600">
                <a:moveTo>
                  <a:pt x="0" y="609600"/>
                </a:moveTo>
                <a:lnTo>
                  <a:pt x="487679" y="0"/>
                </a:lnTo>
                <a:lnTo>
                  <a:pt x="553337" y="562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00" name="Freeform 10900"/>
          <p:cNvSpPr/>
          <p:nvPr/>
        </p:nvSpPr>
        <p:spPr>
          <a:xfrm rot="-5400000" flipH="0" flipV="0">
            <a:off x="22139170" y="10025398"/>
            <a:ext cx="89903" cy="99066"/>
          </a:xfrm>
          <a:custGeom>
            <a:pathLst>
              <a:path w="553213" h="609600">
                <a:moveTo>
                  <a:pt x="553213" y="56263"/>
                </a:moveTo>
                <a:lnTo>
                  <a:pt x="496956" y="0"/>
                </a:lnTo>
                <a:lnTo>
                  <a:pt x="0" y="6096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01" name="Freeform 10901"/>
          <p:cNvSpPr/>
          <p:nvPr/>
        </p:nvSpPr>
        <p:spPr>
          <a:xfrm rot="-5400000" flipH="0" flipV="0">
            <a:off x="22138406" y="10035304"/>
            <a:ext cx="91430" cy="99066"/>
          </a:xfrm>
          <a:custGeom>
            <a:pathLst>
              <a:path w="562614" h="609600">
                <a:moveTo>
                  <a:pt x="562614" y="0"/>
                </a:moveTo>
                <a:lnTo>
                  <a:pt x="65658" y="609600"/>
                </a:lnTo>
                <a:lnTo>
                  <a:pt x="0" y="55333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02" name="Freeform 10902"/>
          <p:cNvSpPr/>
          <p:nvPr/>
        </p:nvSpPr>
        <p:spPr>
          <a:xfrm rot="-5400000" flipH="0" flipV="0">
            <a:off x="22090401" y="9812033"/>
            <a:ext cx="50297" cy="89923"/>
          </a:xfrm>
          <a:custGeom>
            <a:pathLst>
              <a:path w="309500" h="553340">
                <a:moveTo>
                  <a:pt x="281309" y="0"/>
                </a:moveTo>
                <a:lnTo>
                  <a:pt x="37467" y="0"/>
                </a:lnTo>
                <a:lnTo>
                  <a:pt x="28196" y="9398"/>
                </a:lnTo>
                <a:lnTo>
                  <a:pt x="18801" y="28070"/>
                </a:lnTo>
                <a:lnTo>
                  <a:pt x="28196" y="37468"/>
                </a:lnTo>
                <a:lnTo>
                  <a:pt x="37467" y="46866"/>
                </a:lnTo>
                <a:lnTo>
                  <a:pt x="46868" y="56264"/>
                </a:lnTo>
                <a:lnTo>
                  <a:pt x="234447" y="56264"/>
                </a:lnTo>
                <a:lnTo>
                  <a:pt x="140717" y="253241"/>
                </a:lnTo>
                <a:lnTo>
                  <a:pt x="84459" y="253241"/>
                </a:lnTo>
                <a:lnTo>
                  <a:pt x="75059" y="262639"/>
                </a:lnTo>
                <a:lnTo>
                  <a:pt x="65664" y="271909"/>
                </a:lnTo>
                <a:lnTo>
                  <a:pt x="75059" y="290705"/>
                </a:lnTo>
                <a:lnTo>
                  <a:pt x="84459" y="300103"/>
                </a:lnTo>
                <a:lnTo>
                  <a:pt x="112526" y="300103"/>
                </a:lnTo>
                <a:lnTo>
                  <a:pt x="9401" y="515749"/>
                </a:lnTo>
                <a:lnTo>
                  <a:pt x="0" y="515749"/>
                </a:lnTo>
                <a:lnTo>
                  <a:pt x="0" y="534544"/>
                </a:lnTo>
                <a:lnTo>
                  <a:pt x="9401" y="543942"/>
                </a:lnTo>
                <a:lnTo>
                  <a:pt x="18801" y="553340"/>
                </a:lnTo>
                <a:lnTo>
                  <a:pt x="46868" y="553340"/>
                </a:lnTo>
                <a:lnTo>
                  <a:pt x="56263" y="534544"/>
                </a:lnTo>
                <a:lnTo>
                  <a:pt x="168783" y="300103"/>
                </a:lnTo>
                <a:lnTo>
                  <a:pt x="225046" y="300103"/>
                </a:lnTo>
                <a:lnTo>
                  <a:pt x="234447" y="290705"/>
                </a:lnTo>
                <a:lnTo>
                  <a:pt x="243842" y="271909"/>
                </a:lnTo>
                <a:lnTo>
                  <a:pt x="234447" y="262639"/>
                </a:lnTo>
                <a:lnTo>
                  <a:pt x="225046" y="253241"/>
                </a:lnTo>
                <a:lnTo>
                  <a:pt x="196980" y="253241"/>
                </a:lnTo>
                <a:lnTo>
                  <a:pt x="300105" y="37468"/>
                </a:lnTo>
                <a:lnTo>
                  <a:pt x="309500" y="28070"/>
                </a:lnTo>
                <a:lnTo>
                  <a:pt x="300105" y="9398"/>
                </a:lnTo>
                <a:lnTo>
                  <a:pt x="29070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03" name="Freeform 10903"/>
          <p:cNvSpPr/>
          <p:nvPr/>
        </p:nvSpPr>
        <p:spPr>
          <a:xfrm rot="-5400000" flipH="0" flipV="0">
            <a:off x="22101061" y="9767834"/>
            <a:ext cx="36592" cy="82307"/>
          </a:xfrm>
          <a:custGeom>
            <a:pathLst>
              <a:path w="225170" h="506474">
                <a:moveTo>
                  <a:pt x="131322" y="0"/>
                </a:moveTo>
                <a:lnTo>
                  <a:pt x="121921" y="9398"/>
                </a:lnTo>
                <a:lnTo>
                  <a:pt x="103125" y="28193"/>
                </a:lnTo>
                <a:lnTo>
                  <a:pt x="93854" y="37464"/>
                </a:lnTo>
                <a:lnTo>
                  <a:pt x="84459" y="56260"/>
                </a:lnTo>
                <a:lnTo>
                  <a:pt x="75059" y="75056"/>
                </a:lnTo>
                <a:lnTo>
                  <a:pt x="65658" y="93724"/>
                </a:lnTo>
                <a:lnTo>
                  <a:pt x="56263" y="112520"/>
                </a:lnTo>
                <a:lnTo>
                  <a:pt x="56263" y="131316"/>
                </a:lnTo>
                <a:lnTo>
                  <a:pt x="46992" y="149984"/>
                </a:lnTo>
                <a:lnTo>
                  <a:pt x="37591" y="159382"/>
                </a:lnTo>
                <a:lnTo>
                  <a:pt x="28196" y="178178"/>
                </a:lnTo>
                <a:lnTo>
                  <a:pt x="28196" y="196977"/>
                </a:lnTo>
                <a:lnTo>
                  <a:pt x="18795" y="215773"/>
                </a:lnTo>
                <a:lnTo>
                  <a:pt x="18795" y="234441"/>
                </a:lnTo>
                <a:lnTo>
                  <a:pt x="9400" y="243839"/>
                </a:lnTo>
                <a:lnTo>
                  <a:pt x="9400" y="281303"/>
                </a:lnTo>
                <a:lnTo>
                  <a:pt x="0" y="290701"/>
                </a:lnTo>
                <a:lnTo>
                  <a:pt x="0" y="431418"/>
                </a:lnTo>
                <a:lnTo>
                  <a:pt x="9400" y="440689"/>
                </a:lnTo>
                <a:lnTo>
                  <a:pt x="9400" y="459612"/>
                </a:lnTo>
                <a:lnTo>
                  <a:pt x="18795" y="468883"/>
                </a:lnTo>
                <a:lnTo>
                  <a:pt x="28196" y="478281"/>
                </a:lnTo>
                <a:lnTo>
                  <a:pt x="37591" y="487678"/>
                </a:lnTo>
                <a:lnTo>
                  <a:pt x="46992" y="497076"/>
                </a:lnTo>
                <a:lnTo>
                  <a:pt x="56263" y="506474"/>
                </a:lnTo>
                <a:lnTo>
                  <a:pt x="121921" y="506474"/>
                </a:lnTo>
                <a:lnTo>
                  <a:pt x="131322" y="497076"/>
                </a:lnTo>
                <a:lnTo>
                  <a:pt x="150117" y="497076"/>
                </a:lnTo>
                <a:lnTo>
                  <a:pt x="159388" y="487678"/>
                </a:lnTo>
                <a:lnTo>
                  <a:pt x="168783" y="478281"/>
                </a:lnTo>
                <a:lnTo>
                  <a:pt x="187579" y="468883"/>
                </a:lnTo>
                <a:lnTo>
                  <a:pt x="196980" y="459612"/>
                </a:lnTo>
                <a:lnTo>
                  <a:pt x="103125" y="450087"/>
                </a:lnTo>
                <a:lnTo>
                  <a:pt x="93854" y="450087"/>
                </a:lnTo>
                <a:lnTo>
                  <a:pt x="75059" y="440689"/>
                </a:lnTo>
                <a:lnTo>
                  <a:pt x="65658" y="440689"/>
                </a:lnTo>
                <a:lnTo>
                  <a:pt x="65658" y="422020"/>
                </a:lnTo>
                <a:lnTo>
                  <a:pt x="56263" y="412623"/>
                </a:lnTo>
                <a:lnTo>
                  <a:pt x="56263" y="300099"/>
                </a:lnTo>
                <a:lnTo>
                  <a:pt x="65658" y="290701"/>
                </a:lnTo>
                <a:lnTo>
                  <a:pt x="65658" y="272033"/>
                </a:lnTo>
                <a:lnTo>
                  <a:pt x="75059" y="253237"/>
                </a:lnTo>
                <a:lnTo>
                  <a:pt x="75059" y="225043"/>
                </a:lnTo>
                <a:lnTo>
                  <a:pt x="84459" y="215773"/>
                </a:lnTo>
                <a:lnTo>
                  <a:pt x="84459" y="196977"/>
                </a:lnTo>
                <a:lnTo>
                  <a:pt x="93854" y="187579"/>
                </a:lnTo>
                <a:lnTo>
                  <a:pt x="93854" y="168780"/>
                </a:lnTo>
                <a:lnTo>
                  <a:pt x="103125" y="149984"/>
                </a:lnTo>
                <a:lnTo>
                  <a:pt x="112526" y="131316"/>
                </a:lnTo>
                <a:lnTo>
                  <a:pt x="121921" y="112520"/>
                </a:lnTo>
                <a:lnTo>
                  <a:pt x="131322" y="93724"/>
                </a:lnTo>
                <a:lnTo>
                  <a:pt x="140717" y="75056"/>
                </a:lnTo>
                <a:lnTo>
                  <a:pt x="150117" y="65658"/>
                </a:lnTo>
                <a:lnTo>
                  <a:pt x="159388" y="46862"/>
                </a:lnTo>
                <a:lnTo>
                  <a:pt x="168783" y="37464"/>
                </a:lnTo>
                <a:lnTo>
                  <a:pt x="178184" y="28193"/>
                </a:lnTo>
                <a:lnTo>
                  <a:pt x="187579" y="18795"/>
                </a:lnTo>
                <a:lnTo>
                  <a:pt x="206375" y="9398"/>
                </a:lnTo>
                <a:lnTo>
                  <a:pt x="225170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04" name="Freeform 10904"/>
          <p:cNvSpPr/>
          <p:nvPr/>
        </p:nvSpPr>
        <p:spPr>
          <a:xfrm rot="-5400000" flipH="0" flipV="0">
            <a:off x="22093445" y="9751075"/>
            <a:ext cx="36592" cy="82308"/>
          </a:xfrm>
          <a:custGeom>
            <a:pathLst>
              <a:path w="225171" h="506478">
                <a:moveTo>
                  <a:pt x="131316" y="0"/>
                </a:moveTo>
                <a:lnTo>
                  <a:pt x="103250" y="0"/>
                </a:lnTo>
                <a:lnTo>
                  <a:pt x="84454" y="9398"/>
                </a:lnTo>
                <a:lnTo>
                  <a:pt x="75059" y="9398"/>
                </a:lnTo>
                <a:lnTo>
                  <a:pt x="65658" y="18796"/>
                </a:lnTo>
                <a:lnTo>
                  <a:pt x="46992" y="28070"/>
                </a:lnTo>
                <a:lnTo>
                  <a:pt x="37592" y="37468"/>
                </a:lnTo>
                <a:lnTo>
                  <a:pt x="28197" y="46866"/>
                </a:lnTo>
                <a:lnTo>
                  <a:pt x="122045" y="56264"/>
                </a:lnTo>
                <a:lnTo>
                  <a:pt x="140717" y="56264"/>
                </a:lnTo>
                <a:lnTo>
                  <a:pt x="150112" y="65661"/>
                </a:lnTo>
                <a:lnTo>
                  <a:pt x="159513" y="84330"/>
                </a:lnTo>
                <a:lnTo>
                  <a:pt x="159513" y="93728"/>
                </a:lnTo>
                <a:lnTo>
                  <a:pt x="168908" y="112524"/>
                </a:lnTo>
                <a:lnTo>
                  <a:pt x="168908" y="187580"/>
                </a:lnTo>
                <a:lnTo>
                  <a:pt x="159513" y="196850"/>
                </a:lnTo>
                <a:lnTo>
                  <a:pt x="159513" y="234445"/>
                </a:lnTo>
                <a:lnTo>
                  <a:pt x="150112" y="253241"/>
                </a:lnTo>
                <a:lnTo>
                  <a:pt x="140717" y="271909"/>
                </a:lnTo>
                <a:lnTo>
                  <a:pt x="140717" y="300103"/>
                </a:lnTo>
                <a:lnTo>
                  <a:pt x="131316" y="318899"/>
                </a:lnTo>
                <a:lnTo>
                  <a:pt x="122045" y="337567"/>
                </a:lnTo>
                <a:lnTo>
                  <a:pt x="122045" y="356363"/>
                </a:lnTo>
                <a:lnTo>
                  <a:pt x="112650" y="375159"/>
                </a:lnTo>
                <a:lnTo>
                  <a:pt x="103250" y="384430"/>
                </a:lnTo>
                <a:lnTo>
                  <a:pt x="93855" y="412623"/>
                </a:lnTo>
                <a:lnTo>
                  <a:pt x="84454" y="431295"/>
                </a:lnTo>
                <a:lnTo>
                  <a:pt x="75059" y="440693"/>
                </a:lnTo>
                <a:lnTo>
                  <a:pt x="56263" y="459489"/>
                </a:lnTo>
                <a:lnTo>
                  <a:pt x="46992" y="468886"/>
                </a:lnTo>
                <a:lnTo>
                  <a:pt x="37592" y="478284"/>
                </a:lnTo>
                <a:lnTo>
                  <a:pt x="28197" y="487555"/>
                </a:lnTo>
                <a:lnTo>
                  <a:pt x="18796" y="496953"/>
                </a:lnTo>
                <a:lnTo>
                  <a:pt x="0" y="496953"/>
                </a:lnTo>
                <a:lnTo>
                  <a:pt x="93855" y="506478"/>
                </a:lnTo>
                <a:lnTo>
                  <a:pt x="103250" y="496953"/>
                </a:lnTo>
                <a:lnTo>
                  <a:pt x="112650" y="478284"/>
                </a:lnTo>
                <a:lnTo>
                  <a:pt x="122045" y="468886"/>
                </a:lnTo>
                <a:lnTo>
                  <a:pt x="131316" y="450091"/>
                </a:lnTo>
                <a:lnTo>
                  <a:pt x="140717" y="431295"/>
                </a:lnTo>
                <a:lnTo>
                  <a:pt x="150112" y="412623"/>
                </a:lnTo>
                <a:lnTo>
                  <a:pt x="159513" y="393828"/>
                </a:lnTo>
                <a:lnTo>
                  <a:pt x="168908" y="375159"/>
                </a:lnTo>
                <a:lnTo>
                  <a:pt x="178309" y="356363"/>
                </a:lnTo>
                <a:lnTo>
                  <a:pt x="178309" y="346965"/>
                </a:lnTo>
                <a:lnTo>
                  <a:pt x="187579" y="328169"/>
                </a:lnTo>
                <a:lnTo>
                  <a:pt x="196980" y="309501"/>
                </a:lnTo>
                <a:lnTo>
                  <a:pt x="196980" y="290705"/>
                </a:lnTo>
                <a:lnTo>
                  <a:pt x="206375" y="271909"/>
                </a:lnTo>
                <a:lnTo>
                  <a:pt x="206375" y="262639"/>
                </a:lnTo>
                <a:lnTo>
                  <a:pt x="215776" y="243843"/>
                </a:lnTo>
                <a:lnTo>
                  <a:pt x="215776" y="196850"/>
                </a:lnTo>
                <a:lnTo>
                  <a:pt x="225171" y="178182"/>
                </a:lnTo>
                <a:lnTo>
                  <a:pt x="225171" y="93728"/>
                </a:lnTo>
                <a:lnTo>
                  <a:pt x="215776" y="75059"/>
                </a:lnTo>
                <a:lnTo>
                  <a:pt x="215776" y="56264"/>
                </a:lnTo>
                <a:lnTo>
                  <a:pt x="206375" y="46866"/>
                </a:lnTo>
                <a:lnTo>
                  <a:pt x="196980" y="37468"/>
                </a:lnTo>
                <a:lnTo>
                  <a:pt x="196980" y="18796"/>
                </a:lnTo>
                <a:lnTo>
                  <a:pt x="187579" y="18796"/>
                </a:lnTo>
                <a:lnTo>
                  <a:pt x="168908" y="9398"/>
                </a:lnTo>
                <a:lnTo>
                  <a:pt x="159513" y="0"/>
                </a:lnTo>
                <a:lnTo>
                  <a:pt x="15011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05" name="Freeform 10905"/>
          <p:cNvSpPr/>
          <p:nvPr/>
        </p:nvSpPr>
        <p:spPr>
          <a:xfrm rot="-5400000" flipH="0" flipV="0">
            <a:off x="22270991" y="9876818"/>
            <a:ext cx="1152146" cy="1415787"/>
          </a:xfrm>
          <a:custGeom>
            <a:pathLst>
              <a:path w="7089651" h="8711949">
                <a:moveTo>
                  <a:pt x="6648959" y="1275336"/>
                </a:moveTo>
                <a:lnTo>
                  <a:pt x="6648959" y="0"/>
                </a:lnTo>
                <a:moveTo>
                  <a:pt x="440817" y="8711949"/>
                </a:moveTo>
                <a:lnTo>
                  <a:pt x="440817" y="0"/>
                </a:lnTo>
                <a:moveTo>
                  <a:pt x="7089651" y="271909"/>
                </a:moveTo>
                <a:lnTo>
                  <a:pt x="0" y="27190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06" name="Freeform 10906"/>
          <p:cNvSpPr/>
          <p:nvPr/>
        </p:nvSpPr>
        <p:spPr>
          <a:xfrm rot="-5400000" flipH="0" flipV="0">
            <a:off x="22138406" y="10035304"/>
            <a:ext cx="91430" cy="99066"/>
          </a:xfrm>
          <a:custGeom>
            <a:pathLst>
              <a:path w="562614" h="609600">
                <a:moveTo>
                  <a:pt x="0" y="553339"/>
                </a:moveTo>
                <a:lnTo>
                  <a:pt x="65658" y="609600"/>
                </a:lnTo>
                <a:lnTo>
                  <a:pt x="56261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07" name="Freeform 10907"/>
          <p:cNvSpPr/>
          <p:nvPr/>
        </p:nvSpPr>
        <p:spPr>
          <a:xfrm rot="-5400000" flipH="0" flipV="0">
            <a:off x="22139170" y="10025398"/>
            <a:ext cx="89903" cy="99066"/>
          </a:xfrm>
          <a:custGeom>
            <a:pathLst>
              <a:path w="553213" h="609600">
                <a:moveTo>
                  <a:pt x="0" y="609600"/>
                </a:moveTo>
                <a:lnTo>
                  <a:pt x="496956" y="0"/>
                </a:lnTo>
                <a:lnTo>
                  <a:pt x="553213" y="562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08" name="Freeform 10908"/>
          <p:cNvSpPr/>
          <p:nvPr/>
        </p:nvSpPr>
        <p:spPr>
          <a:xfrm rot="-5400000" flipH="0" flipV="0">
            <a:off x="22139160" y="11034277"/>
            <a:ext cx="89923" cy="99066"/>
          </a:xfrm>
          <a:custGeom>
            <a:pathLst>
              <a:path w="553337" h="609600">
                <a:moveTo>
                  <a:pt x="553337" y="56263"/>
                </a:moveTo>
                <a:lnTo>
                  <a:pt x="497074" y="0"/>
                </a:lnTo>
                <a:lnTo>
                  <a:pt x="0" y="60960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09" name="Freeform 10909"/>
          <p:cNvSpPr/>
          <p:nvPr/>
        </p:nvSpPr>
        <p:spPr>
          <a:xfrm rot="-5400000" flipH="0" flipV="0">
            <a:off x="22139160" y="11043421"/>
            <a:ext cx="89923" cy="99066"/>
          </a:xfrm>
          <a:custGeom>
            <a:pathLst>
              <a:path w="553337" h="609600">
                <a:moveTo>
                  <a:pt x="553337" y="0"/>
                </a:moveTo>
                <a:lnTo>
                  <a:pt x="56263" y="609600"/>
                </a:lnTo>
                <a:lnTo>
                  <a:pt x="0" y="55333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10" name="Freeform 10910"/>
          <p:cNvSpPr/>
          <p:nvPr/>
        </p:nvSpPr>
        <p:spPr>
          <a:xfrm rot="-5400000" flipH="0" flipV="0">
            <a:off x="22104879" y="10608333"/>
            <a:ext cx="30462" cy="83814"/>
          </a:xfrm>
          <a:custGeom>
            <a:pathLst>
              <a:path w="187449" h="515745">
                <a:moveTo>
                  <a:pt x="187449" y="0"/>
                </a:moveTo>
                <a:lnTo>
                  <a:pt x="112520" y="65658"/>
                </a:lnTo>
                <a:lnTo>
                  <a:pt x="0" y="478281"/>
                </a:lnTo>
                <a:lnTo>
                  <a:pt x="0" y="497076"/>
                </a:lnTo>
                <a:lnTo>
                  <a:pt x="9395" y="506474"/>
                </a:lnTo>
                <a:lnTo>
                  <a:pt x="18796" y="506474"/>
                </a:lnTo>
                <a:lnTo>
                  <a:pt x="28067" y="515745"/>
                </a:lnTo>
                <a:lnTo>
                  <a:pt x="37462" y="515745"/>
                </a:lnTo>
                <a:lnTo>
                  <a:pt x="46862" y="506474"/>
                </a:lnTo>
                <a:lnTo>
                  <a:pt x="56257" y="49707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11" name="Freeform 10911"/>
          <p:cNvSpPr/>
          <p:nvPr/>
        </p:nvSpPr>
        <p:spPr>
          <a:xfrm rot="-5400000" flipH="0" flipV="0">
            <a:off x="22069835" y="10637289"/>
            <a:ext cx="31990" cy="27429"/>
          </a:xfrm>
          <a:custGeom>
            <a:pathLst>
              <a:path w="196850" h="168784">
                <a:moveTo>
                  <a:pt x="168784" y="0"/>
                </a:moveTo>
                <a:lnTo>
                  <a:pt x="168784" y="0"/>
                </a:lnTo>
                <a:lnTo>
                  <a:pt x="159383" y="9398"/>
                </a:lnTo>
                <a:lnTo>
                  <a:pt x="9401" y="112524"/>
                </a:lnTo>
                <a:lnTo>
                  <a:pt x="9401" y="121921"/>
                </a:lnTo>
                <a:lnTo>
                  <a:pt x="0" y="131192"/>
                </a:lnTo>
                <a:lnTo>
                  <a:pt x="0" y="140590"/>
                </a:lnTo>
                <a:lnTo>
                  <a:pt x="9401" y="149988"/>
                </a:lnTo>
                <a:lnTo>
                  <a:pt x="9401" y="159386"/>
                </a:lnTo>
                <a:lnTo>
                  <a:pt x="28197" y="168784"/>
                </a:lnTo>
                <a:lnTo>
                  <a:pt x="46863" y="159386"/>
                </a:lnTo>
                <a:lnTo>
                  <a:pt x="121921" y="103126"/>
                </a:lnTo>
                <a:lnTo>
                  <a:pt x="196850" y="37468"/>
                </a:lnTo>
                <a:lnTo>
                  <a:pt x="196850" y="9398"/>
                </a:lnTo>
                <a:lnTo>
                  <a:pt x="18758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12" name="Freeform 10912"/>
          <p:cNvSpPr/>
          <p:nvPr/>
        </p:nvSpPr>
        <p:spPr>
          <a:xfrm rot="-5400000" flipH="0" flipV="0">
            <a:off x="22107924" y="10593091"/>
            <a:ext cx="35044" cy="18285"/>
          </a:xfrm>
          <a:custGeom>
            <a:pathLst>
              <a:path w="215646" h="112521">
                <a:moveTo>
                  <a:pt x="187579" y="0"/>
                </a:moveTo>
                <a:lnTo>
                  <a:pt x="178178" y="0"/>
                </a:lnTo>
                <a:lnTo>
                  <a:pt x="168783" y="9398"/>
                </a:lnTo>
                <a:lnTo>
                  <a:pt x="159383" y="28194"/>
                </a:lnTo>
                <a:lnTo>
                  <a:pt x="131316" y="112521"/>
                </a:lnTo>
                <a:lnTo>
                  <a:pt x="0" y="112521"/>
                </a:lnTo>
                <a:lnTo>
                  <a:pt x="187579" y="112521"/>
                </a:lnTo>
                <a:lnTo>
                  <a:pt x="215646" y="37592"/>
                </a:lnTo>
                <a:lnTo>
                  <a:pt x="215646" y="28194"/>
                </a:lnTo>
                <a:lnTo>
                  <a:pt x="206245" y="18796"/>
                </a:lnTo>
                <a:lnTo>
                  <a:pt x="196974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13" name="Freeform 10913"/>
          <p:cNvSpPr/>
          <p:nvPr/>
        </p:nvSpPr>
        <p:spPr>
          <a:xfrm rot="-5400000" flipH="0" flipV="0">
            <a:off x="22088863" y="10558800"/>
            <a:ext cx="56406" cy="89903"/>
          </a:xfrm>
          <a:custGeom>
            <a:pathLst>
              <a:path w="347092" h="553213">
                <a:moveTo>
                  <a:pt x="243842" y="0"/>
                </a:moveTo>
                <a:lnTo>
                  <a:pt x="234442" y="0"/>
                </a:lnTo>
                <a:lnTo>
                  <a:pt x="225047" y="9398"/>
                </a:lnTo>
                <a:lnTo>
                  <a:pt x="9401" y="403225"/>
                </a:lnTo>
                <a:lnTo>
                  <a:pt x="0" y="412623"/>
                </a:lnTo>
                <a:lnTo>
                  <a:pt x="0" y="421897"/>
                </a:lnTo>
                <a:lnTo>
                  <a:pt x="9401" y="431295"/>
                </a:lnTo>
                <a:lnTo>
                  <a:pt x="9401" y="440693"/>
                </a:lnTo>
                <a:lnTo>
                  <a:pt x="196980" y="440693"/>
                </a:lnTo>
                <a:lnTo>
                  <a:pt x="178184" y="515749"/>
                </a:lnTo>
                <a:lnTo>
                  <a:pt x="168784" y="525146"/>
                </a:lnTo>
                <a:lnTo>
                  <a:pt x="178184" y="543942"/>
                </a:lnTo>
                <a:lnTo>
                  <a:pt x="187579" y="553213"/>
                </a:lnTo>
                <a:lnTo>
                  <a:pt x="206375" y="553213"/>
                </a:lnTo>
                <a:lnTo>
                  <a:pt x="215776" y="543942"/>
                </a:lnTo>
                <a:lnTo>
                  <a:pt x="225047" y="534544"/>
                </a:lnTo>
                <a:lnTo>
                  <a:pt x="253237" y="440693"/>
                </a:lnTo>
                <a:lnTo>
                  <a:pt x="328296" y="440693"/>
                </a:lnTo>
                <a:lnTo>
                  <a:pt x="337691" y="431295"/>
                </a:lnTo>
                <a:lnTo>
                  <a:pt x="347092" y="412623"/>
                </a:lnTo>
                <a:lnTo>
                  <a:pt x="337691" y="403225"/>
                </a:lnTo>
                <a:lnTo>
                  <a:pt x="328296" y="393827"/>
                </a:lnTo>
                <a:lnTo>
                  <a:pt x="318895" y="384430"/>
                </a:lnTo>
                <a:lnTo>
                  <a:pt x="75059" y="384430"/>
                </a:lnTo>
                <a:lnTo>
                  <a:pt x="272033" y="37468"/>
                </a:lnTo>
                <a:lnTo>
                  <a:pt x="272033" y="9398"/>
                </a:lnTo>
                <a:lnTo>
                  <a:pt x="26263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14" name="Freeform 10914"/>
          <p:cNvSpPr/>
          <p:nvPr/>
        </p:nvSpPr>
        <p:spPr>
          <a:xfrm rot="-5400000" flipH="0" flipV="0">
            <a:off x="22102588" y="10494798"/>
            <a:ext cx="36571" cy="82286"/>
          </a:xfrm>
          <a:custGeom>
            <a:pathLst>
              <a:path w="225041" h="506347">
                <a:moveTo>
                  <a:pt x="131316" y="0"/>
                </a:moveTo>
                <a:lnTo>
                  <a:pt x="121921" y="9397"/>
                </a:lnTo>
                <a:lnTo>
                  <a:pt x="103125" y="28066"/>
                </a:lnTo>
                <a:lnTo>
                  <a:pt x="93725" y="37464"/>
                </a:lnTo>
                <a:lnTo>
                  <a:pt x="84454" y="56260"/>
                </a:lnTo>
                <a:lnTo>
                  <a:pt x="75053" y="75055"/>
                </a:lnTo>
                <a:lnTo>
                  <a:pt x="65658" y="93724"/>
                </a:lnTo>
                <a:lnTo>
                  <a:pt x="56257" y="112520"/>
                </a:lnTo>
                <a:lnTo>
                  <a:pt x="56257" y="131316"/>
                </a:lnTo>
                <a:lnTo>
                  <a:pt x="46862" y="149984"/>
                </a:lnTo>
                <a:lnTo>
                  <a:pt x="37461" y="159382"/>
                </a:lnTo>
                <a:lnTo>
                  <a:pt x="28191" y="178181"/>
                </a:lnTo>
                <a:lnTo>
                  <a:pt x="28191" y="196977"/>
                </a:lnTo>
                <a:lnTo>
                  <a:pt x="18796" y="215645"/>
                </a:lnTo>
                <a:lnTo>
                  <a:pt x="18796" y="234441"/>
                </a:lnTo>
                <a:lnTo>
                  <a:pt x="9395" y="243839"/>
                </a:lnTo>
                <a:lnTo>
                  <a:pt x="9395" y="281303"/>
                </a:lnTo>
                <a:lnTo>
                  <a:pt x="0" y="290701"/>
                </a:lnTo>
                <a:lnTo>
                  <a:pt x="0" y="431291"/>
                </a:lnTo>
                <a:lnTo>
                  <a:pt x="9395" y="440689"/>
                </a:lnTo>
                <a:lnTo>
                  <a:pt x="9395" y="459485"/>
                </a:lnTo>
                <a:lnTo>
                  <a:pt x="18796" y="468883"/>
                </a:lnTo>
                <a:lnTo>
                  <a:pt x="28191" y="478280"/>
                </a:lnTo>
                <a:lnTo>
                  <a:pt x="37461" y="487678"/>
                </a:lnTo>
                <a:lnTo>
                  <a:pt x="46862" y="497076"/>
                </a:lnTo>
                <a:lnTo>
                  <a:pt x="56257" y="506347"/>
                </a:lnTo>
                <a:lnTo>
                  <a:pt x="121921" y="506347"/>
                </a:lnTo>
                <a:lnTo>
                  <a:pt x="131316" y="497076"/>
                </a:lnTo>
                <a:lnTo>
                  <a:pt x="150112" y="497076"/>
                </a:lnTo>
                <a:lnTo>
                  <a:pt x="159513" y="487678"/>
                </a:lnTo>
                <a:lnTo>
                  <a:pt x="168783" y="478280"/>
                </a:lnTo>
                <a:lnTo>
                  <a:pt x="187579" y="468883"/>
                </a:lnTo>
                <a:lnTo>
                  <a:pt x="196974" y="459485"/>
                </a:lnTo>
                <a:lnTo>
                  <a:pt x="103125" y="450214"/>
                </a:lnTo>
                <a:lnTo>
                  <a:pt x="93725" y="450214"/>
                </a:lnTo>
                <a:lnTo>
                  <a:pt x="75053" y="440689"/>
                </a:lnTo>
                <a:lnTo>
                  <a:pt x="65658" y="440689"/>
                </a:lnTo>
                <a:lnTo>
                  <a:pt x="65658" y="422020"/>
                </a:lnTo>
                <a:lnTo>
                  <a:pt x="56257" y="412622"/>
                </a:lnTo>
                <a:lnTo>
                  <a:pt x="56257" y="300099"/>
                </a:lnTo>
                <a:lnTo>
                  <a:pt x="65658" y="290701"/>
                </a:lnTo>
                <a:lnTo>
                  <a:pt x="65658" y="271905"/>
                </a:lnTo>
                <a:lnTo>
                  <a:pt x="75053" y="253237"/>
                </a:lnTo>
                <a:lnTo>
                  <a:pt x="75053" y="225043"/>
                </a:lnTo>
                <a:lnTo>
                  <a:pt x="84454" y="215645"/>
                </a:lnTo>
                <a:lnTo>
                  <a:pt x="84454" y="196977"/>
                </a:lnTo>
                <a:lnTo>
                  <a:pt x="93725" y="187579"/>
                </a:lnTo>
                <a:lnTo>
                  <a:pt x="93725" y="168780"/>
                </a:lnTo>
                <a:lnTo>
                  <a:pt x="103125" y="149984"/>
                </a:lnTo>
                <a:lnTo>
                  <a:pt x="112520" y="131316"/>
                </a:lnTo>
                <a:lnTo>
                  <a:pt x="121921" y="112520"/>
                </a:lnTo>
                <a:lnTo>
                  <a:pt x="131316" y="93724"/>
                </a:lnTo>
                <a:lnTo>
                  <a:pt x="140717" y="75055"/>
                </a:lnTo>
                <a:lnTo>
                  <a:pt x="150112" y="65658"/>
                </a:lnTo>
                <a:lnTo>
                  <a:pt x="159513" y="46862"/>
                </a:lnTo>
                <a:lnTo>
                  <a:pt x="168783" y="37464"/>
                </a:lnTo>
                <a:lnTo>
                  <a:pt x="178178" y="28066"/>
                </a:lnTo>
                <a:lnTo>
                  <a:pt x="187579" y="18795"/>
                </a:lnTo>
                <a:lnTo>
                  <a:pt x="206375" y="9397"/>
                </a:lnTo>
                <a:lnTo>
                  <a:pt x="225041" y="93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15" name="Freeform 10915"/>
          <p:cNvSpPr/>
          <p:nvPr/>
        </p:nvSpPr>
        <p:spPr>
          <a:xfrm rot="-5400000" flipH="0" flipV="0">
            <a:off x="22094972" y="10478039"/>
            <a:ext cx="36571" cy="82287"/>
          </a:xfrm>
          <a:custGeom>
            <a:pathLst>
              <a:path w="225041" h="506351">
                <a:moveTo>
                  <a:pt x="131316" y="0"/>
                </a:moveTo>
                <a:lnTo>
                  <a:pt x="103250" y="0"/>
                </a:lnTo>
                <a:lnTo>
                  <a:pt x="84454" y="9398"/>
                </a:lnTo>
                <a:lnTo>
                  <a:pt x="75053" y="9398"/>
                </a:lnTo>
                <a:lnTo>
                  <a:pt x="65658" y="18672"/>
                </a:lnTo>
                <a:lnTo>
                  <a:pt x="46987" y="28070"/>
                </a:lnTo>
                <a:lnTo>
                  <a:pt x="37592" y="37468"/>
                </a:lnTo>
                <a:lnTo>
                  <a:pt x="28191" y="46866"/>
                </a:lnTo>
                <a:lnTo>
                  <a:pt x="121916" y="56263"/>
                </a:lnTo>
                <a:lnTo>
                  <a:pt x="140711" y="56263"/>
                </a:lnTo>
                <a:lnTo>
                  <a:pt x="150112" y="65661"/>
                </a:lnTo>
                <a:lnTo>
                  <a:pt x="159507" y="84330"/>
                </a:lnTo>
                <a:lnTo>
                  <a:pt x="159507" y="93728"/>
                </a:lnTo>
                <a:lnTo>
                  <a:pt x="168908" y="112524"/>
                </a:lnTo>
                <a:lnTo>
                  <a:pt x="168908" y="187452"/>
                </a:lnTo>
                <a:lnTo>
                  <a:pt x="159507" y="196850"/>
                </a:lnTo>
                <a:lnTo>
                  <a:pt x="159507" y="234445"/>
                </a:lnTo>
                <a:lnTo>
                  <a:pt x="150112" y="253241"/>
                </a:lnTo>
                <a:lnTo>
                  <a:pt x="140711" y="271909"/>
                </a:lnTo>
                <a:lnTo>
                  <a:pt x="140711" y="300103"/>
                </a:lnTo>
                <a:lnTo>
                  <a:pt x="131316" y="318771"/>
                </a:lnTo>
                <a:lnTo>
                  <a:pt x="121916" y="337567"/>
                </a:lnTo>
                <a:lnTo>
                  <a:pt x="121916" y="356363"/>
                </a:lnTo>
                <a:lnTo>
                  <a:pt x="112645" y="375032"/>
                </a:lnTo>
                <a:lnTo>
                  <a:pt x="103250" y="384430"/>
                </a:lnTo>
                <a:lnTo>
                  <a:pt x="93849" y="412623"/>
                </a:lnTo>
                <a:lnTo>
                  <a:pt x="84454" y="431295"/>
                </a:lnTo>
                <a:lnTo>
                  <a:pt x="75053" y="440693"/>
                </a:lnTo>
                <a:lnTo>
                  <a:pt x="56388" y="459488"/>
                </a:lnTo>
                <a:lnTo>
                  <a:pt x="46987" y="468886"/>
                </a:lnTo>
                <a:lnTo>
                  <a:pt x="37592" y="478157"/>
                </a:lnTo>
                <a:lnTo>
                  <a:pt x="28191" y="487555"/>
                </a:lnTo>
                <a:lnTo>
                  <a:pt x="18796" y="497080"/>
                </a:lnTo>
                <a:lnTo>
                  <a:pt x="0" y="497080"/>
                </a:lnTo>
                <a:lnTo>
                  <a:pt x="93849" y="506351"/>
                </a:lnTo>
                <a:lnTo>
                  <a:pt x="103250" y="497080"/>
                </a:lnTo>
                <a:lnTo>
                  <a:pt x="112645" y="478157"/>
                </a:lnTo>
                <a:lnTo>
                  <a:pt x="121916" y="468886"/>
                </a:lnTo>
                <a:lnTo>
                  <a:pt x="131316" y="450091"/>
                </a:lnTo>
                <a:lnTo>
                  <a:pt x="140711" y="431295"/>
                </a:lnTo>
                <a:lnTo>
                  <a:pt x="150112" y="412623"/>
                </a:lnTo>
                <a:lnTo>
                  <a:pt x="159507" y="393827"/>
                </a:lnTo>
                <a:lnTo>
                  <a:pt x="168908" y="375032"/>
                </a:lnTo>
                <a:lnTo>
                  <a:pt x="178179" y="356363"/>
                </a:lnTo>
                <a:lnTo>
                  <a:pt x="178179" y="346965"/>
                </a:lnTo>
                <a:lnTo>
                  <a:pt x="187574" y="328169"/>
                </a:lnTo>
                <a:lnTo>
                  <a:pt x="196975" y="309501"/>
                </a:lnTo>
                <a:lnTo>
                  <a:pt x="196975" y="290705"/>
                </a:lnTo>
                <a:lnTo>
                  <a:pt x="206375" y="271909"/>
                </a:lnTo>
                <a:lnTo>
                  <a:pt x="206375" y="262511"/>
                </a:lnTo>
                <a:lnTo>
                  <a:pt x="215770" y="243843"/>
                </a:lnTo>
                <a:lnTo>
                  <a:pt x="215770" y="196850"/>
                </a:lnTo>
                <a:lnTo>
                  <a:pt x="225041" y="178182"/>
                </a:lnTo>
                <a:lnTo>
                  <a:pt x="225041" y="93728"/>
                </a:lnTo>
                <a:lnTo>
                  <a:pt x="215770" y="74932"/>
                </a:lnTo>
                <a:lnTo>
                  <a:pt x="215770" y="56263"/>
                </a:lnTo>
                <a:lnTo>
                  <a:pt x="206375" y="46866"/>
                </a:lnTo>
                <a:lnTo>
                  <a:pt x="196975" y="37468"/>
                </a:lnTo>
                <a:lnTo>
                  <a:pt x="196975" y="18672"/>
                </a:lnTo>
                <a:lnTo>
                  <a:pt x="187574" y="18672"/>
                </a:lnTo>
                <a:lnTo>
                  <a:pt x="168908" y="9398"/>
                </a:lnTo>
                <a:lnTo>
                  <a:pt x="159507" y="0"/>
                </a:lnTo>
                <a:lnTo>
                  <a:pt x="15011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16" name="Freeform 10916"/>
          <p:cNvSpPr/>
          <p:nvPr/>
        </p:nvSpPr>
        <p:spPr>
          <a:xfrm rot="-5400000" flipH="0" flipV="0">
            <a:off x="21484609" y="9834137"/>
            <a:ext cx="1729746" cy="923549"/>
          </a:xfrm>
          <a:custGeom>
            <a:pathLst>
              <a:path w="10643871" h="5682996">
                <a:moveTo>
                  <a:pt x="10193784" y="2822702"/>
                </a:moveTo>
                <a:lnTo>
                  <a:pt x="10193784" y="0"/>
                </a:lnTo>
                <a:moveTo>
                  <a:pt x="440817" y="5682996"/>
                </a:moveTo>
                <a:lnTo>
                  <a:pt x="440817" y="0"/>
                </a:lnTo>
                <a:moveTo>
                  <a:pt x="10643871" y="271906"/>
                </a:moveTo>
                <a:lnTo>
                  <a:pt x="0" y="271906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17" name="Freeform 10917"/>
          <p:cNvSpPr/>
          <p:nvPr/>
        </p:nvSpPr>
        <p:spPr>
          <a:xfrm rot="-5400000" flipH="0" flipV="0">
            <a:off x="21887717" y="9458478"/>
            <a:ext cx="89903" cy="99045"/>
          </a:xfrm>
          <a:custGeom>
            <a:pathLst>
              <a:path w="553212" h="609472">
                <a:moveTo>
                  <a:pt x="0" y="553209"/>
                </a:moveTo>
                <a:lnTo>
                  <a:pt x="56263" y="609472"/>
                </a:lnTo>
                <a:lnTo>
                  <a:pt x="55321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18" name="Freeform 10918"/>
          <p:cNvSpPr/>
          <p:nvPr/>
        </p:nvSpPr>
        <p:spPr>
          <a:xfrm rot="-5400000" flipH="0" flipV="0">
            <a:off x="21887717" y="9449335"/>
            <a:ext cx="89903" cy="99045"/>
          </a:xfrm>
          <a:custGeom>
            <a:pathLst>
              <a:path w="553213" h="609472">
                <a:moveTo>
                  <a:pt x="0" y="609472"/>
                </a:moveTo>
                <a:lnTo>
                  <a:pt x="496949" y="0"/>
                </a:lnTo>
                <a:lnTo>
                  <a:pt x="553213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19" name="Freeform 10919"/>
          <p:cNvSpPr/>
          <p:nvPr/>
        </p:nvSpPr>
        <p:spPr>
          <a:xfrm rot="-5400000" flipH="0" flipV="0">
            <a:off x="21887707" y="11034288"/>
            <a:ext cx="89923" cy="99045"/>
          </a:xfrm>
          <a:custGeom>
            <a:pathLst>
              <a:path w="553337" h="609472">
                <a:moveTo>
                  <a:pt x="553337" y="56260"/>
                </a:moveTo>
                <a:lnTo>
                  <a:pt x="497074" y="0"/>
                </a:lnTo>
                <a:lnTo>
                  <a:pt x="0" y="60947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20" name="Freeform 10920"/>
          <p:cNvSpPr/>
          <p:nvPr/>
        </p:nvSpPr>
        <p:spPr>
          <a:xfrm rot="-5400000" flipH="0" flipV="0">
            <a:off x="21887707" y="11043432"/>
            <a:ext cx="89923" cy="99045"/>
          </a:xfrm>
          <a:custGeom>
            <a:pathLst>
              <a:path w="553337" h="609472">
                <a:moveTo>
                  <a:pt x="553337" y="0"/>
                </a:moveTo>
                <a:lnTo>
                  <a:pt x="56263" y="609472"/>
                </a:lnTo>
                <a:lnTo>
                  <a:pt x="0" y="55320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21" name="Freeform 10921"/>
          <p:cNvSpPr/>
          <p:nvPr/>
        </p:nvSpPr>
        <p:spPr>
          <a:xfrm rot="-5400000" flipH="0" flipV="0">
            <a:off x="21836656" y="10318769"/>
            <a:ext cx="64001" cy="80780"/>
          </a:xfrm>
          <a:custGeom>
            <a:pathLst>
              <a:path w="393830" h="497077">
                <a:moveTo>
                  <a:pt x="375159" y="0"/>
                </a:moveTo>
                <a:lnTo>
                  <a:pt x="272033" y="0"/>
                </a:lnTo>
                <a:lnTo>
                  <a:pt x="300100" y="0"/>
                </a:lnTo>
                <a:lnTo>
                  <a:pt x="309501" y="9398"/>
                </a:lnTo>
                <a:lnTo>
                  <a:pt x="328296" y="18796"/>
                </a:lnTo>
                <a:lnTo>
                  <a:pt x="328296" y="28194"/>
                </a:lnTo>
                <a:lnTo>
                  <a:pt x="337567" y="37592"/>
                </a:lnTo>
                <a:lnTo>
                  <a:pt x="337567" y="84454"/>
                </a:lnTo>
                <a:lnTo>
                  <a:pt x="328296" y="93852"/>
                </a:lnTo>
                <a:lnTo>
                  <a:pt x="318901" y="112524"/>
                </a:lnTo>
                <a:lnTo>
                  <a:pt x="300100" y="121922"/>
                </a:lnTo>
                <a:lnTo>
                  <a:pt x="9401" y="450215"/>
                </a:lnTo>
                <a:lnTo>
                  <a:pt x="0" y="468884"/>
                </a:lnTo>
                <a:lnTo>
                  <a:pt x="0" y="487679"/>
                </a:lnTo>
                <a:lnTo>
                  <a:pt x="9401" y="497077"/>
                </a:lnTo>
                <a:lnTo>
                  <a:pt x="272033" y="497077"/>
                </a:lnTo>
                <a:lnTo>
                  <a:pt x="281434" y="487679"/>
                </a:lnTo>
                <a:lnTo>
                  <a:pt x="281434" y="450215"/>
                </a:lnTo>
                <a:lnTo>
                  <a:pt x="272033" y="440817"/>
                </a:lnTo>
                <a:lnTo>
                  <a:pt x="93855" y="440817"/>
                </a:lnTo>
                <a:lnTo>
                  <a:pt x="346968" y="159386"/>
                </a:lnTo>
                <a:lnTo>
                  <a:pt x="365764" y="140717"/>
                </a:lnTo>
                <a:lnTo>
                  <a:pt x="375159" y="131320"/>
                </a:lnTo>
                <a:lnTo>
                  <a:pt x="375159" y="112524"/>
                </a:lnTo>
                <a:lnTo>
                  <a:pt x="384559" y="93852"/>
                </a:lnTo>
                <a:lnTo>
                  <a:pt x="393830" y="84454"/>
                </a:lnTo>
                <a:lnTo>
                  <a:pt x="393830" y="28194"/>
                </a:lnTo>
                <a:lnTo>
                  <a:pt x="384559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22" name="Freeform 10922"/>
          <p:cNvSpPr/>
          <p:nvPr/>
        </p:nvSpPr>
        <p:spPr>
          <a:xfrm rot="-5400000" flipH="0" flipV="0">
            <a:off x="21809217" y="10340099"/>
            <a:ext cx="42680" cy="22868"/>
          </a:xfrm>
          <a:custGeom>
            <a:pathLst>
              <a:path w="262633" h="140717">
                <a:moveTo>
                  <a:pt x="168908" y="0"/>
                </a:moveTo>
                <a:lnTo>
                  <a:pt x="140711" y="0"/>
                </a:lnTo>
                <a:lnTo>
                  <a:pt x="121916" y="9401"/>
                </a:lnTo>
                <a:lnTo>
                  <a:pt x="103120" y="9401"/>
                </a:lnTo>
                <a:lnTo>
                  <a:pt x="93849" y="18796"/>
                </a:lnTo>
                <a:lnTo>
                  <a:pt x="75053" y="28197"/>
                </a:lnTo>
                <a:lnTo>
                  <a:pt x="65658" y="28197"/>
                </a:lnTo>
                <a:lnTo>
                  <a:pt x="56258" y="37468"/>
                </a:lnTo>
                <a:lnTo>
                  <a:pt x="46863" y="46866"/>
                </a:lnTo>
                <a:lnTo>
                  <a:pt x="28191" y="65661"/>
                </a:lnTo>
                <a:lnTo>
                  <a:pt x="18796" y="75059"/>
                </a:lnTo>
                <a:lnTo>
                  <a:pt x="9395" y="93855"/>
                </a:lnTo>
                <a:lnTo>
                  <a:pt x="0" y="93855"/>
                </a:lnTo>
                <a:lnTo>
                  <a:pt x="0" y="112524"/>
                </a:lnTo>
                <a:lnTo>
                  <a:pt x="9395" y="131319"/>
                </a:lnTo>
                <a:lnTo>
                  <a:pt x="28191" y="140717"/>
                </a:lnTo>
                <a:lnTo>
                  <a:pt x="37592" y="140717"/>
                </a:lnTo>
                <a:lnTo>
                  <a:pt x="46863" y="131319"/>
                </a:lnTo>
                <a:lnTo>
                  <a:pt x="56258" y="112524"/>
                </a:lnTo>
                <a:lnTo>
                  <a:pt x="65658" y="103253"/>
                </a:lnTo>
                <a:lnTo>
                  <a:pt x="84454" y="93855"/>
                </a:lnTo>
                <a:lnTo>
                  <a:pt x="103120" y="75059"/>
                </a:lnTo>
                <a:lnTo>
                  <a:pt x="112521" y="65661"/>
                </a:lnTo>
                <a:lnTo>
                  <a:pt x="131316" y="56263"/>
                </a:lnTo>
                <a:lnTo>
                  <a:pt x="262633" y="56263"/>
                </a:lnTo>
                <a:lnTo>
                  <a:pt x="253238" y="37468"/>
                </a:lnTo>
                <a:lnTo>
                  <a:pt x="243837" y="28197"/>
                </a:lnTo>
                <a:lnTo>
                  <a:pt x="234442" y="18796"/>
                </a:lnTo>
                <a:lnTo>
                  <a:pt x="215770" y="9401"/>
                </a:lnTo>
                <a:lnTo>
                  <a:pt x="206375" y="0"/>
                </a:lnTo>
                <a:lnTo>
                  <a:pt x="18757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23" name="Freeform 10923"/>
          <p:cNvSpPr/>
          <p:nvPr/>
        </p:nvSpPr>
        <p:spPr>
          <a:xfrm rot="-5400000" flipH="0" flipV="0">
            <a:off x="21836656" y="10253240"/>
            <a:ext cx="64001" cy="80780"/>
          </a:xfrm>
          <a:custGeom>
            <a:pathLst>
              <a:path w="393830" h="497077">
                <a:moveTo>
                  <a:pt x="375159" y="0"/>
                </a:moveTo>
                <a:lnTo>
                  <a:pt x="272033" y="0"/>
                </a:lnTo>
                <a:lnTo>
                  <a:pt x="300100" y="0"/>
                </a:lnTo>
                <a:lnTo>
                  <a:pt x="309501" y="9398"/>
                </a:lnTo>
                <a:lnTo>
                  <a:pt x="328296" y="18796"/>
                </a:lnTo>
                <a:lnTo>
                  <a:pt x="328296" y="28194"/>
                </a:lnTo>
                <a:lnTo>
                  <a:pt x="337567" y="37592"/>
                </a:lnTo>
                <a:lnTo>
                  <a:pt x="337567" y="84454"/>
                </a:lnTo>
                <a:lnTo>
                  <a:pt x="328296" y="93852"/>
                </a:lnTo>
                <a:lnTo>
                  <a:pt x="318901" y="112524"/>
                </a:lnTo>
                <a:lnTo>
                  <a:pt x="300100" y="121922"/>
                </a:lnTo>
                <a:lnTo>
                  <a:pt x="9401" y="450215"/>
                </a:lnTo>
                <a:lnTo>
                  <a:pt x="0" y="468884"/>
                </a:lnTo>
                <a:lnTo>
                  <a:pt x="0" y="487679"/>
                </a:lnTo>
                <a:lnTo>
                  <a:pt x="9401" y="497077"/>
                </a:lnTo>
                <a:lnTo>
                  <a:pt x="272033" y="497077"/>
                </a:lnTo>
                <a:lnTo>
                  <a:pt x="281434" y="487679"/>
                </a:lnTo>
                <a:lnTo>
                  <a:pt x="281434" y="450215"/>
                </a:lnTo>
                <a:lnTo>
                  <a:pt x="272033" y="440817"/>
                </a:lnTo>
                <a:lnTo>
                  <a:pt x="93855" y="440817"/>
                </a:lnTo>
                <a:lnTo>
                  <a:pt x="346968" y="159386"/>
                </a:lnTo>
                <a:lnTo>
                  <a:pt x="365764" y="140717"/>
                </a:lnTo>
                <a:lnTo>
                  <a:pt x="375159" y="131320"/>
                </a:lnTo>
                <a:lnTo>
                  <a:pt x="375159" y="112524"/>
                </a:lnTo>
                <a:lnTo>
                  <a:pt x="384559" y="93852"/>
                </a:lnTo>
                <a:lnTo>
                  <a:pt x="393830" y="84454"/>
                </a:lnTo>
                <a:lnTo>
                  <a:pt x="393830" y="28194"/>
                </a:lnTo>
                <a:lnTo>
                  <a:pt x="384559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24" name="Freeform 10924"/>
          <p:cNvSpPr/>
          <p:nvPr/>
        </p:nvSpPr>
        <p:spPr>
          <a:xfrm rot="-5400000" flipH="0" flipV="0">
            <a:off x="21809217" y="10274570"/>
            <a:ext cx="42680" cy="22868"/>
          </a:xfrm>
          <a:custGeom>
            <a:pathLst>
              <a:path w="262633" h="140717">
                <a:moveTo>
                  <a:pt x="168908" y="0"/>
                </a:moveTo>
                <a:lnTo>
                  <a:pt x="140711" y="0"/>
                </a:lnTo>
                <a:lnTo>
                  <a:pt x="121916" y="9401"/>
                </a:lnTo>
                <a:lnTo>
                  <a:pt x="103250" y="9401"/>
                </a:lnTo>
                <a:lnTo>
                  <a:pt x="93849" y="18796"/>
                </a:lnTo>
                <a:lnTo>
                  <a:pt x="75053" y="28197"/>
                </a:lnTo>
                <a:lnTo>
                  <a:pt x="65658" y="28197"/>
                </a:lnTo>
                <a:lnTo>
                  <a:pt x="56388" y="37468"/>
                </a:lnTo>
                <a:lnTo>
                  <a:pt x="46987" y="46866"/>
                </a:lnTo>
                <a:lnTo>
                  <a:pt x="28191" y="65661"/>
                </a:lnTo>
                <a:lnTo>
                  <a:pt x="18796" y="75059"/>
                </a:lnTo>
                <a:lnTo>
                  <a:pt x="9395" y="93855"/>
                </a:lnTo>
                <a:lnTo>
                  <a:pt x="0" y="93855"/>
                </a:lnTo>
                <a:lnTo>
                  <a:pt x="0" y="112524"/>
                </a:lnTo>
                <a:lnTo>
                  <a:pt x="9395" y="131319"/>
                </a:lnTo>
                <a:lnTo>
                  <a:pt x="28191" y="140717"/>
                </a:lnTo>
                <a:lnTo>
                  <a:pt x="37592" y="140717"/>
                </a:lnTo>
                <a:lnTo>
                  <a:pt x="46987" y="131319"/>
                </a:lnTo>
                <a:lnTo>
                  <a:pt x="56388" y="112524"/>
                </a:lnTo>
                <a:lnTo>
                  <a:pt x="65658" y="103253"/>
                </a:lnTo>
                <a:lnTo>
                  <a:pt x="84454" y="93855"/>
                </a:lnTo>
                <a:lnTo>
                  <a:pt x="103250" y="75059"/>
                </a:lnTo>
                <a:lnTo>
                  <a:pt x="112645" y="65661"/>
                </a:lnTo>
                <a:lnTo>
                  <a:pt x="131316" y="56263"/>
                </a:lnTo>
                <a:lnTo>
                  <a:pt x="262633" y="56263"/>
                </a:lnTo>
                <a:lnTo>
                  <a:pt x="253238" y="37468"/>
                </a:lnTo>
                <a:lnTo>
                  <a:pt x="243837" y="28197"/>
                </a:lnTo>
                <a:lnTo>
                  <a:pt x="234442" y="18796"/>
                </a:lnTo>
                <a:lnTo>
                  <a:pt x="215770" y="9401"/>
                </a:lnTo>
                <a:lnTo>
                  <a:pt x="206375" y="0"/>
                </a:lnTo>
                <a:lnTo>
                  <a:pt x="18757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25" name="Freeform 10925"/>
          <p:cNvSpPr/>
          <p:nvPr/>
        </p:nvSpPr>
        <p:spPr>
          <a:xfrm rot="-5400000" flipH="0" flipV="0">
            <a:off x="21849607" y="10193027"/>
            <a:ext cx="36571" cy="82307"/>
          </a:xfrm>
          <a:custGeom>
            <a:pathLst>
              <a:path w="225041" h="506474">
                <a:moveTo>
                  <a:pt x="131192" y="0"/>
                </a:moveTo>
                <a:lnTo>
                  <a:pt x="121922" y="9397"/>
                </a:lnTo>
                <a:lnTo>
                  <a:pt x="103126" y="28193"/>
                </a:lnTo>
                <a:lnTo>
                  <a:pt x="93725" y="37591"/>
                </a:lnTo>
                <a:lnTo>
                  <a:pt x="84330" y="56387"/>
                </a:lnTo>
                <a:lnTo>
                  <a:pt x="74929" y="75056"/>
                </a:lnTo>
                <a:lnTo>
                  <a:pt x="65659" y="93851"/>
                </a:lnTo>
                <a:lnTo>
                  <a:pt x="56258" y="112523"/>
                </a:lnTo>
                <a:lnTo>
                  <a:pt x="56258" y="131319"/>
                </a:lnTo>
                <a:lnTo>
                  <a:pt x="46863" y="150114"/>
                </a:lnTo>
                <a:lnTo>
                  <a:pt x="37462" y="159512"/>
                </a:lnTo>
                <a:lnTo>
                  <a:pt x="28067" y="178181"/>
                </a:lnTo>
                <a:lnTo>
                  <a:pt x="28067" y="196977"/>
                </a:lnTo>
                <a:lnTo>
                  <a:pt x="18666" y="215772"/>
                </a:lnTo>
                <a:lnTo>
                  <a:pt x="18666" y="234441"/>
                </a:lnTo>
                <a:lnTo>
                  <a:pt x="9395" y="243839"/>
                </a:lnTo>
                <a:lnTo>
                  <a:pt x="9395" y="281303"/>
                </a:lnTo>
                <a:lnTo>
                  <a:pt x="0" y="290701"/>
                </a:lnTo>
                <a:lnTo>
                  <a:pt x="0" y="431418"/>
                </a:lnTo>
                <a:lnTo>
                  <a:pt x="9395" y="440816"/>
                </a:lnTo>
                <a:lnTo>
                  <a:pt x="9395" y="459612"/>
                </a:lnTo>
                <a:lnTo>
                  <a:pt x="18666" y="468883"/>
                </a:lnTo>
                <a:lnTo>
                  <a:pt x="28067" y="478281"/>
                </a:lnTo>
                <a:lnTo>
                  <a:pt x="37462" y="487678"/>
                </a:lnTo>
                <a:lnTo>
                  <a:pt x="46863" y="497076"/>
                </a:lnTo>
                <a:lnTo>
                  <a:pt x="56258" y="506474"/>
                </a:lnTo>
                <a:lnTo>
                  <a:pt x="121922" y="506474"/>
                </a:lnTo>
                <a:lnTo>
                  <a:pt x="131192" y="497076"/>
                </a:lnTo>
                <a:lnTo>
                  <a:pt x="149988" y="497076"/>
                </a:lnTo>
                <a:lnTo>
                  <a:pt x="159383" y="487678"/>
                </a:lnTo>
                <a:lnTo>
                  <a:pt x="168784" y="478281"/>
                </a:lnTo>
                <a:lnTo>
                  <a:pt x="187450" y="468883"/>
                </a:lnTo>
                <a:lnTo>
                  <a:pt x="196850" y="459612"/>
                </a:lnTo>
                <a:lnTo>
                  <a:pt x="103126" y="450214"/>
                </a:lnTo>
                <a:lnTo>
                  <a:pt x="93725" y="450214"/>
                </a:lnTo>
                <a:lnTo>
                  <a:pt x="74929" y="440816"/>
                </a:lnTo>
                <a:lnTo>
                  <a:pt x="65659" y="440816"/>
                </a:lnTo>
                <a:lnTo>
                  <a:pt x="65659" y="422020"/>
                </a:lnTo>
                <a:lnTo>
                  <a:pt x="56258" y="412622"/>
                </a:lnTo>
                <a:lnTo>
                  <a:pt x="56258" y="300099"/>
                </a:lnTo>
                <a:lnTo>
                  <a:pt x="65659" y="290701"/>
                </a:lnTo>
                <a:lnTo>
                  <a:pt x="65659" y="272033"/>
                </a:lnTo>
                <a:lnTo>
                  <a:pt x="74929" y="253237"/>
                </a:lnTo>
                <a:lnTo>
                  <a:pt x="74929" y="225043"/>
                </a:lnTo>
                <a:lnTo>
                  <a:pt x="84330" y="215772"/>
                </a:lnTo>
                <a:lnTo>
                  <a:pt x="84330" y="196977"/>
                </a:lnTo>
                <a:lnTo>
                  <a:pt x="93725" y="187579"/>
                </a:lnTo>
                <a:lnTo>
                  <a:pt x="93725" y="168783"/>
                </a:lnTo>
                <a:lnTo>
                  <a:pt x="103126" y="150114"/>
                </a:lnTo>
                <a:lnTo>
                  <a:pt x="112521" y="131319"/>
                </a:lnTo>
                <a:lnTo>
                  <a:pt x="121922" y="112523"/>
                </a:lnTo>
                <a:lnTo>
                  <a:pt x="131192" y="93851"/>
                </a:lnTo>
                <a:lnTo>
                  <a:pt x="140587" y="75056"/>
                </a:lnTo>
                <a:lnTo>
                  <a:pt x="149988" y="65658"/>
                </a:lnTo>
                <a:lnTo>
                  <a:pt x="159383" y="46989"/>
                </a:lnTo>
                <a:lnTo>
                  <a:pt x="168784" y="37591"/>
                </a:lnTo>
                <a:lnTo>
                  <a:pt x="178179" y="28193"/>
                </a:lnTo>
                <a:lnTo>
                  <a:pt x="187450" y="18795"/>
                </a:lnTo>
                <a:lnTo>
                  <a:pt x="206245" y="9397"/>
                </a:lnTo>
                <a:lnTo>
                  <a:pt x="225041" y="93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26" name="Freeform 10926"/>
          <p:cNvSpPr/>
          <p:nvPr/>
        </p:nvSpPr>
        <p:spPr>
          <a:xfrm rot="-5400000" flipH="0" flipV="0">
            <a:off x="21841991" y="10176268"/>
            <a:ext cx="36571" cy="82308"/>
          </a:xfrm>
          <a:custGeom>
            <a:pathLst>
              <a:path w="225041" h="506478">
                <a:moveTo>
                  <a:pt x="131316" y="0"/>
                </a:moveTo>
                <a:lnTo>
                  <a:pt x="103119" y="0"/>
                </a:lnTo>
                <a:lnTo>
                  <a:pt x="84324" y="9401"/>
                </a:lnTo>
                <a:lnTo>
                  <a:pt x="75053" y="9401"/>
                </a:lnTo>
                <a:lnTo>
                  <a:pt x="65658" y="18796"/>
                </a:lnTo>
                <a:lnTo>
                  <a:pt x="46862" y="28197"/>
                </a:lnTo>
                <a:lnTo>
                  <a:pt x="37461" y="37468"/>
                </a:lnTo>
                <a:lnTo>
                  <a:pt x="28066" y="46866"/>
                </a:lnTo>
                <a:lnTo>
                  <a:pt x="121915" y="56263"/>
                </a:lnTo>
                <a:lnTo>
                  <a:pt x="140711" y="56263"/>
                </a:lnTo>
                <a:lnTo>
                  <a:pt x="150112" y="65661"/>
                </a:lnTo>
                <a:lnTo>
                  <a:pt x="159383" y="84457"/>
                </a:lnTo>
                <a:lnTo>
                  <a:pt x="159383" y="93855"/>
                </a:lnTo>
                <a:lnTo>
                  <a:pt x="168783" y="112524"/>
                </a:lnTo>
                <a:lnTo>
                  <a:pt x="168783" y="187583"/>
                </a:lnTo>
                <a:lnTo>
                  <a:pt x="159383" y="196980"/>
                </a:lnTo>
                <a:lnTo>
                  <a:pt x="159383" y="234445"/>
                </a:lnTo>
                <a:lnTo>
                  <a:pt x="150112" y="253241"/>
                </a:lnTo>
                <a:lnTo>
                  <a:pt x="140711" y="271909"/>
                </a:lnTo>
                <a:lnTo>
                  <a:pt x="140711" y="300103"/>
                </a:lnTo>
                <a:lnTo>
                  <a:pt x="131316" y="318899"/>
                </a:lnTo>
                <a:lnTo>
                  <a:pt x="121915" y="337567"/>
                </a:lnTo>
                <a:lnTo>
                  <a:pt x="121915" y="356363"/>
                </a:lnTo>
                <a:lnTo>
                  <a:pt x="112520" y="375162"/>
                </a:lnTo>
                <a:lnTo>
                  <a:pt x="103119" y="384560"/>
                </a:lnTo>
                <a:lnTo>
                  <a:pt x="93724" y="412626"/>
                </a:lnTo>
                <a:lnTo>
                  <a:pt x="84324" y="431422"/>
                </a:lnTo>
                <a:lnTo>
                  <a:pt x="75053" y="440820"/>
                </a:lnTo>
                <a:lnTo>
                  <a:pt x="56257" y="459488"/>
                </a:lnTo>
                <a:lnTo>
                  <a:pt x="46862" y="468886"/>
                </a:lnTo>
                <a:lnTo>
                  <a:pt x="37461" y="478284"/>
                </a:lnTo>
                <a:lnTo>
                  <a:pt x="28066" y="487682"/>
                </a:lnTo>
                <a:lnTo>
                  <a:pt x="18796" y="497080"/>
                </a:lnTo>
                <a:lnTo>
                  <a:pt x="0" y="497080"/>
                </a:lnTo>
                <a:lnTo>
                  <a:pt x="93724" y="506478"/>
                </a:lnTo>
                <a:lnTo>
                  <a:pt x="103119" y="497080"/>
                </a:lnTo>
                <a:lnTo>
                  <a:pt x="112520" y="478284"/>
                </a:lnTo>
                <a:lnTo>
                  <a:pt x="121915" y="468886"/>
                </a:lnTo>
                <a:lnTo>
                  <a:pt x="131316" y="450218"/>
                </a:lnTo>
                <a:lnTo>
                  <a:pt x="140711" y="431422"/>
                </a:lnTo>
                <a:lnTo>
                  <a:pt x="150112" y="412626"/>
                </a:lnTo>
                <a:lnTo>
                  <a:pt x="159383" y="393958"/>
                </a:lnTo>
                <a:lnTo>
                  <a:pt x="168783" y="375162"/>
                </a:lnTo>
                <a:lnTo>
                  <a:pt x="178178" y="356363"/>
                </a:lnTo>
                <a:lnTo>
                  <a:pt x="178178" y="346965"/>
                </a:lnTo>
                <a:lnTo>
                  <a:pt x="187579" y="328169"/>
                </a:lnTo>
                <a:lnTo>
                  <a:pt x="196974" y="309501"/>
                </a:lnTo>
                <a:lnTo>
                  <a:pt x="196974" y="290705"/>
                </a:lnTo>
                <a:lnTo>
                  <a:pt x="206375" y="271909"/>
                </a:lnTo>
                <a:lnTo>
                  <a:pt x="206375" y="262638"/>
                </a:lnTo>
                <a:lnTo>
                  <a:pt x="215646" y="243843"/>
                </a:lnTo>
                <a:lnTo>
                  <a:pt x="215646" y="196980"/>
                </a:lnTo>
                <a:lnTo>
                  <a:pt x="225041" y="178185"/>
                </a:lnTo>
                <a:lnTo>
                  <a:pt x="225041" y="93855"/>
                </a:lnTo>
                <a:lnTo>
                  <a:pt x="215646" y="75059"/>
                </a:lnTo>
                <a:lnTo>
                  <a:pt x="215646" y="56263"/>
                </a:lnTo>
                <a:lnTo>
                  <a:pt x="206375" y="46866"/>
                </a:lnTo>
                <a:lnTo>
                  <a:pt x="196974" y="37468"/>
                </a:lnTo>
                <a:lnTo>
                  <a:pt x="196974" y="18796"/>
                </a:lnTo>
                <a:lnTo>
                  <a:pt x="187579" y="18796"/>
                </a:lnTo>
                <a:lnTo>
                  <a:pt x="168783" y="9401"/>
                </a:lnTo>
                <a:lnTo>
                  <a:pt x="159383" y="0"/>
                </a:lnTo>
                <a:lnTo>
                  <a:pt x="15011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27" name="Freeform 10927"/>
          <p:cNvSpPr/>
          <p:nvPr/>
        </p:nvSpPr>
        <p:spPr>
          <a:xfrm rot="-5400000" flipH="0" flipV="0">
            <a:off x="24748246" y="7843030"/>
            <a:ext cx="396246" cy="2880364"/>
          </a:xfrm>
          <a:custGeom>
            <a:pathLst>
              <a:path w="2438276" h="17724120">
                <a:moveTo>
                  <a:pt x="0" y="440817"/>
                </a:moveTo>
                <a:lnTo>
                  <a:pt x="2438276" y="440817"/>
                </a:lnTo>
                <a:moveTo>
                  <a:pt x="0" y="17283304"/>
                </a:moveTo>
                <a:lnTo>
                  <a:pt x="2438276" y="17283304"/>
                </a:lnTo>
                <a:moveTo>
                  <a:pt x="2166367" y="0"/>
                </a:moveTo>
                <a:lnTo>
                  <a:pt x="2166367" y="1772412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28" name="Freeform 10928"/>
          <p:cNvSpPr/>
          <p:nvPr/>
        </p:nvSpPr>
        <p:spPr>
          <a:xfrm rot="-5400000" flipH="0" flipV="0">
            <a:off x="23532875" y="9084326"/>
            <a:ext cx="100573" cy="89923"/>
          </a:xfrm>
          <a:custGeom>
            <a:pathLst>
              <a:path w="618870" h="553340">
                <a:moveTo>
                  <a:pt x="553212" y="553340"/>
                </a:moveTo>
                <a:lnTo>
                  <a:pt x="618870" y="49695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29" name="Freeform 10929"/>
          <p:cNvSpPr/>
          <p:nvPr/>
        </p:nvSpPr>
        <p:spPr>
          <a:xfrm rot="-5400000" flipH="0" flipV="0">
            <a:off x="23522958" y="9083573"/>
            <a:ext cx="100573" cy="91429"/>
          </a:xfrm>
          <a:custGeom>
            <a:pathLst>
              <a:path w="618870" h="562608">
                <a:moveTo>
                  <a:pt x="618870" y="562608"/>
                </a:moveTo>
                <a:lnTo>
                  <a:pt x="0" y="65658"/>
                </a:lnTo>
                <a:lnTo>
                  <a:pt x="5626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30" name="Freeform 10930"/>
          <p:cNvSpPr/>
          <p:nvPr/>
        </p:nvSpPr>
        <p:spPr>
          <a:xfrm rot="-5400000" flipH="0" flipV="0">
            <a:off x="26259304" y="9084336"/>
            <a:ext cx="100573" cy="89902"/>
          </a:xfrm>
          <a:custGeom>
            <a:pathLst>
              <a:path w="618870" h="553211">
                <a:moveTo>
                  <a:pt x="56263" y="0"/>
                </a:moveTo>
                <a:lnTo>
                  <a:pt x="0" y="56260"/>
                </a:lnTo>
                <a:lnTo>
                  <a:pt x="618870" y="55321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31" name="Freeform 10931"/>
          <p:cNvSpPr/>
          <p:nvPr/>
        </p:nvSpPr>
        <p:spPr>
          <a:xfrm rot="-5400000" flipH="0" flipV="0">
            <a:off x="26268447" y="9084336"/>
            <a:ext cx="100573" cy="89903"/>
          </a:xfrm>
          <a:custGeom>
            <a:pathLst>
              <a:path w="618870" h="553213">
                <a:moveTo>
                  <a:pt x="0" y="0"/>
                </a:moveTo>
                <a:lnTo>
                  <a:pt x="618870" y="496951"/>
                </a:lnTo>
                <a:lnTo>
                  <a:pt x="553212" y="5532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32" name="Freeform 10932"/>
          <p:cNvSpPr/>
          <p:nvPr/>
        </p:nvSpPr>
        <p:spPr>
          <a:xfrm rot="-5400000" flipH="0" flipV="0">
            <a:off x="24837398" y="9029468"/>
            <a:ext cx="89924" cy="64001"/>
          </a:xfrm>
          <a:custGeom>
            <a:pathLst>
              <a:path w="553343" h="393827">
                <a:moveTo>
                  <a:pt x="553343" y="281304"/>
                </a:moveTo>
                <a:lnTo>
                  <a:pt x="553343" y="150115"/>
                </a:lnTo>
                <a:lnTo>
                  <a:pt x="543942" y="140717"/>
                </a:lnTo>
                <a:lnTo>
                  <a:pt x="525146" y="131319"/>
                </a:lnTo>
                <a:lnTo>
                  <a:pt x="515751" y="140717"/>
                </a:lnTo>
                <a:lnTo>
                  <a:pt x="506350" y="150115"/>
                </a:lnTo>
                <a:lnTo>
                  <a:pt x="497080" y="159385"/>
                </a:lnTo>
                <a:lnTo>
                  <a:pt x="497080" y="300099"/>
                </a:lnTo>
                <a:lnTo>
                  <a:pt x="487679" y="309497"/>
                </a:lnTo>
                <a:lnTo>
                  <a:pt x="478284" y="318771"/>
                </a:lnTo>
                <a:lnTo>
                  <a:pt x="468883" y="328169"/>
                </a:lnTo>
                <a:lnTo>
                  <a:pt x="459488" y="337567"/>
                </a:lnTo>
                <a:lnTo>
                  <a:pt x="431421" y="337567"/>
                </a:lnTo>
                <a:lnTo>
                  <a:pt x="412626" y="328169"/>
                </a:lnTo>
                <a:lnTo>
                  <a:pt x="403225" y="328169"/>
                </a:lnTo>
                <a:lnTo>
                  <a:pt x="384559" y="318771"/>
                </a:lnTo>
                <a:lnTo>
                  <a:pt x="375158" y="309497"/>
                </a:lnTo>
                <a:lnTo>
                  <a:pt x="365763" y="300099"/>
                </a:lnTo>
                <a:lnTo>
                  <a:pt x="346968" y="281304"/>
                </a:lnTo>
                <a:lnTo>
                  <a:pt x="346968" y="271906"/>
                </a:lnTo>
                <a:lnTo>
                  <a:pt x="337697" y="253237"/>
                </a:lnTo>
                <a:lnTo>
                  <a:pt x="337697" y="243839"/>
                </a:lnTo>
                <a:lnTo>
                  <a:pt x="328296" y="225043"/>
                </a:lnTo>
                <a:lnTo>
                  <a:pt x="328296" y="140717"/>
                </a:lnTo>
                <a:lnTo>
                  <a:pt x="318901" y="131319"/>
                </a:lnTo>
                <a:lnTo>
                  <a:pt x="290705" y="131319"/>
                </a:lnTo>
                <a:lnTo>
                  <a:pt x="281304" y="140717"/>
                </a:lnTo>
                <a:lnTo>
                  <a:pt x="281304" y="215645"/>
                </a:lnTo>
                <a:lnTo>
                  <a:pt x="271909" y="234441"/>
                </a:lnTo>
                <a:lnTo>
                  <a:pt x="271909" y="253237"/>
                </a:lnTo>
                <a:lnTo>
                  <a:pt x="262638" y="262635"/>
                </a:lnTo>
                <a:lnTo>
                  <a:pt x="253237" y="271906"/>
                </a:lnTo>
                <a:lnTo>
                  <a:pt x="243842" y="271906"/>
                </a:lnTo>
                <a:lnTo>
                  <a:pt x="225046" y="281304"/>
                </a:lnTo>
                <a:lnTo>
                  <a:pt x="215646" y="271906"/>
                </a:lnTo>
                <a:lnTo>
                  <a:pt x="196980" y="271906"/>
                </a:lnTo>
                <a:lnTo>
                  <a:pt x="140717" y="262635"/>
                </a:lnTo>
                <a:lnTo>
                  <a:pt x="131322" y="253237"/>
                </a:lnTo>
                <a:lnTo>
                  <a:pt x="121921" y="253237"/>
                </a:lnTo>
                <a:lnTo>
                  <a:pt x="103125" y="243839"/>
                </a:lnTo>
                <a:lnTo>
                  <a:pt x="93855" y="234441"/>
                </a:lnTo>
                <a:lnTo>
                  <a:pt x="84454" y="215645"/>
                </a:lnTo>
                <a:lnTo>
                  <a:pt x="75059" y="215645"/>
                </a:lnTo>
                <a:lnTo>
                  <a:pt x="65658" y="196977"/>
                </a:lnTo>
                <a:lnTo>
                  <a:pt x="56263" y="178181"/>
                </a:lnTo>
                <a:lnTo>
                  <a:pt x="56263" y="9398"/>
                </a:lnTo>
                <a:lnTo>
                  <a:pt x="46862" y="0"/>
                </a:lnTo>
                <a:lnTo>
                  <a:pt x="9401" y="0"/>
                </a:lnTo>
                <a:lnTo>
                  <a:pt x="0" y="9398"/>
                </a:lnTo>
                <a:lnTo>
                  <a:pt x="0" y="168783"/>
                </a:lnTo>
                <a:lnTo>
                  <a:pt x="9401" y="187579"/>
                </a:lnTo>
                <a:lnTo>
                  <a:pt x="9401" y="206375"/>
                </a:lnTo>
                <a:lnTo>
                  <a:pt x="18796" y="215645"/>
                </a:lnTo>
                <a:lnTo>
                  <a:pt x="18796" y="234441"/>
                </a:lnTo>
                <a:lnTo>
                  <a:pt x="28196" y="243839"/>
                </a:lnTo>
                <a:lnTo>
                  <a:pt x="37591" y="253237"/>
                </a:lnTo>
                <a:lnTo>
                  <a:pt x="46862" y="271906"/>
                </a:lnTo>
                <a:lnTo>
                  <a:pt x="56263" y="281304"/>
                </a:lnTo>
                <a:lnTo>
                  <a:pt x="75059" y="290701"/>
                </a:lnTo>
                <a:lnTo>
                  <a:pt x="84454" y="300099"/>
                </a:lnTo>
                <a:lnTo>
                  <a:pt x="103125" y="300099"/>
                </a:lnTo>
                <a:lnTo>
                  <a:pt x="121921" y="309497"/>
                </a:lnTo>
                <a:lnTo>
                  <a:pt x="140717" y="318771"/>
                </a:lnTo>
                <a:lnTo>
                  <a:pt x="196980" y="328169"/>
                </a:lnTo>
                <a:lnTo>
                  <a:pt x="206375" y="337567"/>
                </a:lnTo>
                <a:lnTo>
                  <a:pt x="234441" y="337567"/>
                </a:lnTo>
                <a:lnTo>
                  <a:pt x="253237" y="328169"/>
                </a:lnTo>
                <a:lnTo>
                  <a:pt x="271909" y="328169"/>
                </a:lnTo>
                <a:lnTo>
                  <a:pt x="281304" y="318771"/>
                </a:lnTo>
                <a:lnTo>
                  <a:pt x="290705" y="309497"/>
                </a:lnTo>
                <a:lnTo>
                  <a:pt x="300105" y="300099"/>
                </a:lnTo>
                <a:lnTo>
                  <a:pt x="309500" y="318771"/>
                </a:lnTo>
                <a:lnTo>
                  <a:pt x="318901" y="328169"/>
                </a:lnTo>
                <a:lnTo>
                  <a:pt x="328296" y="337567"/>
                </a:lnTo>
                <a:lnTo>
                  <a:pt x="337697" y="356362"/>
                </a:lnTo>
                <a:lnTo>
                  <a:pt x="346968" y="365760"/>
                </a:lnTo>
                <a:lnTo>
                  <a:pt x="365763" y="365760"/>
                </a:lnTo>
                <a:lnTo>
                  <a:pt x="375158" y="375031"/>
                </a:lnTo>
                <a:lnTo>
                  <a:pt x="393954" y="384429"/>
                </a:lnTo>
                <a:lnTo>
                  <a:pt x="412626" y="393827"/>
                </a:lnTo>
                <a:lnTo>
                  <a:pt x="459488" y="393827"/>
                </a:lnTo>
                <a:lnTo>
                  <a:pt x="478284" y="384429"/>
                </a:lnTo>
                <a:lnTo>
                  <a:pt x="497080" y="375031"/>
                </a:lnTo>
                <a:lnTo>
                  <a:pt x="515751" y="365760"/>
                </a:lnTo>
                <a:lnTo>
                  <a:pt x="525146" y="356362"/>
                </a:lnTo>
                <a:lnTo>
                  <a:pt x="534547" y="346965"/>
                </a:lnTo>
                <a:lnTo>
                  <a:pt x="543942" y="328169"/>
                </a:lnTo>
                <a:lnTo>
                  <a:pt x="553343" y="318771"/>
                </a:lnTo>
                <a:lnTo>
                  <a:pt x="553343" y="30009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33" name="Freeform 10933"/>
          <p:cNvSpPr/>
          <p:nvPr/>
        </p:nvSpPr>
        <p:spPr>
          <a:xfrm rot="-5400000" flipH="0" flipV="0">
            <a:off x="24936475" y="9064523"/>
            <a:ext cx="38099" cy="30483"/>
          </a:xfrm>
          <a:custGeom>
            <a:pathLst>
              <a:path w="234442" h="187579">
                <a:moveTo>
                  <a:pt x="234442" y="168780"/>
                </a:moveTo>
                <a:lnTo>
                  <a:pt x="234442" y="56260"/>
                </a:lnTo>
                <a:lnTo>
                  <a:pt x="234442" y="65530"/>
                </a:lnTo>
                <a:lnTo>
                  <a:pt x="225047" y="84326"/>
                </a:lnTo>
                <a:lnTo>
                  <a:pt x="225047" y="103122"/>
                </a:lnTo>
                <a:lnTo>
                  <a:pt x="215776" y="112520"/>
                </a:lnTo>
                <a:lnTo>
                  <a:pt x="206375" y="121791"/>
                </a:lnTo>
                <a:lnTo>
                  <a:pt x="196980" y="121791"/>
                </a:lnTo>
                <a:lnTo>
                  <a:pt x="178184" y="131189"/>
                </a:lnTo>
                <a:lnTo>
                  <a:pt x="168784" y="131189"/>
                </a:lnTo>
                <a:lnTo>
                  <a:pt x="150118" y="121791"/>
                </a:lnTo>
                <a:lnTo>
                  <a:pt x="93855" y="112520"/>
                </a:lnTo>
                <a:lnTo>
                  <a:pt x="84460" y="103122"/>
                </a:lnTo>
                <a:lnTo>
                  <a:pt x="65664" y="103122"/>
                </a:lnTo>
                <a:lnTo>
                  <a:pt x="56263" y="93724"/>
                </a:lnTo>
                <a:lnTo>
                  <a:pt x="46993" y="84326"/>
                </a:lnTo>
                <a:lnTo>
                  <a:pt x="28197" y="74928"/>
                </a:lnTo>
                <a:lnTo>
                  <a:pt x="28197" y="65530"/>
                </a:lnTo>
                <a:lnTo>
                  <a:pt x="18796" y="46862"/>
                </a:lnTo>
                <a:lnTo>
                  <a:pt x="9401" y="37464"/>
                </a:lnTo>
                <a:lnTo>
                  <a:pt x="9401" y="0"/>
                </a:lnTo>
                <a:lnTo>
                  <a:pt x="0" y="121791"/>
                </a:lnTo>
                <a:lnTo>
                  <a:pt x="9401" y="131189"/>
                </a:lnTo>
                <a:lnTo>
                  <a:pt x="28197" y="140586"/>
                </a:lnTo>
                <a:lnTo>
                  <a:pt x="37592" y="149984"/>
                </a:lnTo>
                <a:lnTo>
                  <a:pt x="56263" y="149984"/>
                </a:lnTo>
                <a:lnTo>
                  <a:pt x="75059" y="159382"/>
                </a:lnTo>
                <a:lnTo>
                  <a:pt x="93855" y="168780"/>
                </a:lnTo>
                <a:lnTo>
                  <a:pt x="150118" y="178181"/>
                </a:lnTo>
                <a:lnTo>
                  <a:pt x="159513" y="187579"/>
                </a:lnTo>
                <a:lnTo>
                  <a:pt x="187579" y="187579"/>
                </a:lnTo>
                <a:lnTo>
                  <a:pt x="206375" y="178181"/>
                </a:lnTo>
                <a:lnTo>
                  <a:pt x="225047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34" name="Freeform 10934"/>
          <p:cNvSpPr/>
          <p:nvPr/>
        </p:nvSpPr>
        <p:spPr>
          <a:xfrm rot="-5400000" flipH="0" flipV="0">
            <a:off x="24931893" y="9024896"/>
            <a:ext cx="28935" cy="27429"/>
          </a:xfrm>
          <a:custGeom>
            <a:pathLst>
              <a:path w="178054" h="168784">
                <a:moveTo>
                  <a:pt x="178054" y="46993"/>
                </a:moveTo>
                <a:lnTo>
                  <a:pt x="168784" y="37595"/>
                </a:lnTo>
                <a:lnTo>
                  <a:pt x="159383" y="28197"/>
                </a:lnTo>
                <a:lnTo>
                  <a:pt x="140587" y="18799"/>
                </a:lnTo>
                <a:lnTo>
                  <a:pt x="121791" y="9398"/>
                </a:lnTo>
                <a:lnTo>
                  <a:pt x="103125" y="9398"/>
                </a:lnTo>
                <a:lnTo>
                  <a:pt x="84330" y="0"/>
                </a:lnTo>
                <a:lnTo>
                  <a:pt x="28067" y="0"/>
                </a:lnTo>
                <a:lnTo>
                  <a:pt x="9401" y="9398"/>
                </a:lnTo>
                <a:lnTo>
                  <a:pt x="0" y="9398"/>
                </a:lnTo>
                <a:lnTo>
                  <a:pt x="0" y="121921"/>
                </a:lnTo>
                <a:lnTo>
                  <a:pt x="0" y="112523"/>
                </a:lnTo>
                <a:lnTo>
                  <a:pt x="9401" y="93855"/>
                </a:lnTo>
                <a:lnTo>
                  <a:pt x="9401" y="84457"/>
                </a:lnTo>
                <a:lnTo>
                  <a:pt x="18672" y="65661"/>
                </a:lnTo>
                <a:lnTo>
                  <a:pt x="28067" y="56263"/>
                </a:lnTo>
                <a:lnTo>
                  <a:pt x="93725" y="56263"/>
                </a:lnTo>
                <a:lnTo>
                  <a:pt x="112520" y="65661"/>
                </a:lnTo>
                <a:lnTo>
                  <a:pt x="121791" y="75059"/>
                </a:lnTo>
                <a:lnTo>
                  <a:pt x="131192" y="84457"/>
                </a:lnTo>
                <a:lnTo>
                  <a:pt x="149988" y="93855"/>
                </a:lnTo>
                <a:lnTo>
                  <a:pt x="159383" y="103253"/>
                </a:lnTo>
                <a:lnTo>
                  <a:pt x="159383" y="112523"/>
                </a:lnTo>
                <a:lnTo>
                  <a:pt x="168784" y="131319"/>
                </a:lnTo>
                <a:lnTo>
                  <a:pt x="168784" y="1687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35" name="Freeform 10935"/>
          <p:cNvSpPr/>
          <p:nvPr/>
        </p:nvSpPr>
        <p:spPr>
          <a:xfrm rot="-5400000" flipH="0" flipV="0">
            <a:off x="24905227" y="9031748"/>
            <a:ext cx="89924" cy="59440"/>
          </a:xfrm>
          <a:custGeom>
            <a:pathLst>
              <a:path w="553343" h="365761">
                <a:moveTo>
                  <a:pt x="553343" y="253111"/>
                </a:moveTo>
                <a:lnTo>
                  <a:pt x="553343" y="206248"/>
                </a:lnTo>
                <a:lnTo>
                  <a:pt x="543942" y="196850"/>
                </a:lnTo>
                <a:lnTo>
                  <a:pt x="543942" y="178182"/>
                </a:lnTo>
                <a:lnTo>
                  <a:pt x="534547" y="159386"/>
                </a:lnTo>
                <a:lnTo>
                  <a:pt x="525146" y="149988"/>
                </a:lnTo>
                <a:lnTo>
                  <a:pt x="525146" y="140590"/>
                </a:lnTo>
                <a:lnTo>
                  <a:pt x="515751" y="131192"/>
                </a:lnTo>
                <a:lnTo>
                  <a:pt x="506350" y="121922"/>
                </a:lnTo>
                <a:lnTo>
                  <a:pt x="497080" y="243713"/>
                </a:lnTo>
                <a:lnTo>
                  <a:pt x="497080" y="262508"/>
                </a:lnTo>
                <a:lnTo>
                  <a:pt x="487679" y="281304"/>
                </a:lnTo>
                <a:lnTo>
                  <a:pt x="487679" y="290702"/>
                </a:lnTo>
                <a:lnTo>
                  <a:pt x="478284" y="300103"/>
                </a:lnTo>
                <a:lnTo>
                  <a:pt x="459488" y="309501"/>
                </a:lnTo>
                <a:lnTo>
                  <a:pt x="431421" y="309501"/>
                </a:lnTo>
                <a:lnTo>
                  <a:pt x="412626" y="300103"/>
                </a:lnTo>
                <a:lnTo>
                  <a:pt x="393954" y="300103"/>
                </a:lnTo>
                <a:lnTo>
                  <a:pt x="375158" y="290702"/>
                </a:lnTo>
                <a:lnTo>
                  <a:pt x="365763" y="281304"/>
                </a:lnTo>
                <a:lnTo>
                  <a:pt x="356363" y="271906"/>
                </a:lnTo>
                <a:lnTo>
                  <a:pt x="346968" y="262508"/>
                </a:lnTo>
                <a:lnTo>
                  <a:pt x="337697" y="243713"/>
                </a:lnTo>
                <a:lnTo>
                  <a:pt x="337697" y="215646"/>
                </a:lnTo>
                <a:lnTo>
                  <a:pt x="328296" y="196850"/>
                </a:lnTo>
                <a:lnTo>
                  <a:pt x="328296" y="84327"/>
                </a:lnTo>
                <a:lnTo>
                  <a:pt x="309500" y="103126"/>
                </a:lnTo>
                <a:lnTo>
                  <a:pt x="309500" y="84327"/>
                </a:lnTo>
                <a:lnTo>
                  <a:pt x="300105" y="74929"/>
                </a:lnTo>
                <a:lnTo>
                  <a:pt x="290705" y="65658"/>
                </a:lnTo>
                <a:lnTo>
                  <a:pt x="271909" y="56261"/>
                </a:lnTo>
                <a:lnTo>
                  <a:pt x="262638" y="46863"/>
                </a:lnTo>
                <a:lnTo>
                  <a:pt x="243842" y="37465"/>
                </a:lnTo>
                <a:lnTo>
                  <a:pt x="234441" y="28067"/>
                </a:lnTo>
                <a:lnTo>
                  <a:pt x="215646" y="18669"/>
                </a:lnTo>
                <a:lnTo>
                  <a:pt x="196980" y="18669"/>
                </a:lnTo>
                <a:lnTo>
                  <a:pt x="140717" y="0"/>
                </a:lnTo>
                <a:lnTo>
                  <a:pt x="75059" y="0"/>
                </a:lnTo>
                <a:lnTo>
                  <a:pt x="56263" y="9398"/>
                </a:lnTo>
                <a:lnTo>
                  <a:pt x="46862" y="18669"/>
                </a:lnTo>
                <a:lnTo>
                  <a:pt x="28196" y="28067"/>
                </a:lnTo>
                <a:lnTo>
                  <a:pt x="18796" y="46863"/>
                </a:lnTo>
                <a:lnTo>
                  <a:pt x="9401" y="56261"/>
                </a:lnTo>
                <a:lnTo>
                  <a:pt x="0" y="74929"/>
                </a:lnTo>
                <a:lnTo>
                  <a:pt x="0" y="149988"/>
                </a:lnTo>
                <a:lnTo>
                  <a:pt x="9401" y="168784"/>
                </a:lnTo>
                <a:lnTo>
                  <a:pt x="9401" y="187452"/>
                </a:lnTo>
                <a:lnTo>
                  <a:pt x="18796" y="196850"/>
                </a:lnTo>
                <a:lnTo>
                  <a:pt x="28196" y="215646"/>
                </a:lnTo>
                <a:lnTo>
                  <a:pt x="28196" y="225044"/>
                </a:lnTo>
                <a:lnTo>
                  <a:pt x="37591" y="234442"/>
                </a:lnTo>
                <a:lnTo>
                  <a:pt x="46862" y="243713"/>
                </a:lnTo>
                <a:lnTo>
                  <a:pt x="56263" y="121922"/>
                </a:lnTo>
                <a:lnTo>
                  <a:pt x="56263" y="93728"/>
                </a:lnTo>
                <a:lnTo>
                  <a:pt x="65658" y="84327"/>
                </a:lnTo>
                <a:lnTo>
                  <a:pt x="65658" y="65658"/>
                </a:lnTo>
                <a:lnTo>
                  <a:pt x="84454" y="56261"/>
                </a:lnTo>
                <a:lnTo>
                  <a:pt x="140717" y="56261"/>
                </a:lnTo>
                <a:lnTo>
                  <a:pt x="196980" y="74929"/>
                </a:lnTo>
                <a:lnTo>
                  <a:pt x="215646" y="84327"/>
                </a:lnTo>
                <a:lnTo>
                  <a:pt x="234441" y="84327"/>
                </a:lnTo>
                <a:lnTo>
                  <a:pt x="243842" y="93728"/>
                </a:lnTo>
                <a:lnTo>
                  <a:pt x="253237" y="112524"/>
                </a:lnTo>
                <a:lnTo>
                  <a:pt x="262638" y="121922"/>
                </a:lnTo>
                <a:lnTo>
                  <a:pt x="271909" y="131192"/>
                </a:lnTo>
                <a:lnTo>
                  <a:pt x="271909" y="168784"/>
                </a:lnTo>
                <a:lnTo>
                  <a:pt x="281304" y="178182"/>
                </a:lnTo>
                <a:lnTo>
                  <a:pt x="281304" y="290702"/>
                </a:lnTo>
                <a:lnTo>
                  <a:pt x="300105" y="281304"/>
                </a:lnTo>
                <a:lnTo>
                  <a:pt x="300105" y="290702"/>
                </a:lnTo>
                <a:lnTo>
                  <a:pt x="309500" y="300103"/>
                </a:lnTo>
                <a:lnTo>
                  <a:pt x="318901" y="309501"/>
                </a:lnTo>
                <a:lnTo>
                  <a:pt x="337697" y="318772"/>
                </a:lnTo>
                <a:lnTo>
                  <a:pt x="346968" y="328169"/>
                </a:lnTo>
                <a:lnTo>
                  <a:pt x="365763" y="337567"/>
                </a:lnTo>
                <a:lnTo>
                  <a:pt x="375158" y="346965"/>
                </a:lnTo>
                <a:lnTo>
                  <a:pt x="393954" y="356363"/>
                </a:lnTo>
                <a:lnTo>
                  <a:pt x="412626" y="365761"/>
                </a:lnTo>
                <a:lnTo>
                  <a:pt x="450087" y="365761"/>
                </a:lnTo>
                <a:lnTo>
                  <a:pt x="468883" y="365761"/>
                </a:lnTo>
                <a:lnTo>
                  <a:pt x="478284" y="356363"/>
                </a:lnTo>
                <a:lnTo>
                  <a:pt x="497080" y="356363"/>
                </a:lnTo>
                <a:lnTo>
                  <a:pt x="515751" y="346965"/>
                </a:lnTo>
                <a:lnTo>
                  <a:pt x="525146" y="337567"/>
                </a:lnTo>
                <a:lnTo>
                  <a:pt x="525146" y="328169"/>
                </a:lnTo>
                <a:lnTo>
                  <a:pt x="534547" y="318772"/>
                </a:lnTo>
                <a:lnTo>
                  <a:pt x="543942" y="300103"/>
                </a:lnTo>
                <a:lnTo>
                  <a:pt x="553343" y="290702"/>
                </a:lnTo>
                <a:lnTo>
                  <a:pt x="553343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36" name="Freeform 10936"/>
          <p:cNvSpPr/>
          <p:nvPr/>
        </p:nvSpPr>
        <p:spPr>
          <a:xfrm rot="-5400000" flipH="0" flipV="0">
            <a:off x="24966184" y="9046990"/>
            <a:ext cx="82287" cy="36592"/>
          </a:xfrm>
          <a:custGeom>
            <a:pathLst>
              <a:path w="506350" h="225171">
                <a:moveTo>
                  <a:pt x="506350" y="131319"/>
                </a:moveTo>
                <a:lnTo>
                  <a:pt x="497080" y="121921"/>
                </a:lnTo>
                <a:lnTo>
                  <a:pt x="478284" y="103253"/>
                </a:lnTo>
                <a:lnTo>
                  <a:pt x="468883" y="93855"/>
                </a:lnTo>
                <a:lnTo>
                  <a:pt x="450087" y="84457"/>
                </a:lnTo>
                <a:lnTo>
                  <a:pt x="431421" y="75059"/>
                </a:lnTo>
                <a:lnTo>
                  <a:pt x="412626" y="65658"/>
                </a:lnTo>
                <a:lnTo>
                  <a:pt x="393954" y="56260"/>
                </a:lnTo>
                <a:lnTo>
                  <a:pt x="375158" y="56260"/>
                </a:lnTo>
                <a:lnTo>
                  <a:pt x="356363" y="46989"/>
                </a:lnTo>
                <a:lnTo>
                  <a:pt x="346968" y="37592"/>
                </a:lnTo>
                <a:lnTo>
                  <a:pt x="328296" y="28194"/>
                </a:lnTo>
                <a:lnTo>
                  <a:pt x="309500" y="28194"/>
                </a:lnTo>
                <a:lnTo>
                  <a:pt x="290705" y="18796"/>
                </a:lnTo>
                <a:lnTo>
                  <a:pt x="271909" y="18796"/>
                </a:lnTo>
                <a:lnTo>
                  <a:pt x="262638" y="9398"/>
                </a:lnTo>
                <a:lnTo>
                  <a:pt x="225046" y="9398"/>
                </a:lnTo>
                <a:lnTo>
                  <a:pt x="215646" y="0"/>
                </a:lnTo>
                <a:lnTo>
                  <a:pt x="75059" y="0"/>
                </a:lnTo>
                <a:lnTo>
                  <a:pt x="65658" y="9398"/>
                </a:lnTo>
                <a:lnTo>
                  <a:pt x="46862" y="9398"/>
                </a:lnTo>
                <a:lnTo>
                  <a:pt x="37591" y="18796"/>
                </a:lnTo>
                <a:lnTo>
                  <a:pt x="28196" y="28194"/>
                </a:lnTo>
                <a:lnTo>
                  <a:pt x="18796" y="37592"/>
                </a:lnTo>
                <a:lnTo>
                  <a:pt x="9401" y="46989"/>
                </a:lnTo>
                <a:lnTo>
                  <a:pt x="0" y="56260"/>
                </a:lnTo>
                <a:lnTo>
                  <a:pt x="0" y="121921"/>
                </a:lnTo>
                <a:lnTo>
                  <a:pt x="9401" y="131319"/>
                </a:lnTo>
                <a:lnTo>
                  <a:pt x="9401" y="150115"/>
                </a:lnTo>
                <a:lnTo>
                  <a:pt x="18796" y="159513"/>
                </a:lnTo>
                <a:lnTo>
                  <a:pt x="28196" y="168911"/>
                </a:lnTo>
                <a:lnTo>
                  <a:pt x="37591" y="187579"/>
                </a:lnTo>
                <a:lnTo>
                  <a:pt x="46862" y="196977"/>
                </a:lnTo>
                <a:lnTo>
                  <a:pt x="56263" y="103253"/>
                </a:lnTo>
                <a:lnTo>
                  <a:pt x="56263" y="93855"/>
                </a:lnTo>
                <a:lnTo>
                  <a:pt x="65658" y="75059"/>
                </a:lnTo>
                <a:lnTo>
                  <a:pt x="65658" y="65658"/>
                </a:lnTo>
                <a:lnTo>
                  <a:pt x="84454" y="65658"/>
                </a:lnTo>
                <a:lnTo>
                  <a:pt x="93855" y="56260"/>
                </a:lnTo>
                <a:lnTo>
                  <a:pt x="206375" y="56260"/>
                </a:lnTo>
                <a:lnTo>
                  <a:pt x="215646" y="65658"/>
                </a:lnTo>
                <a:lnTo>
                  <a:pt x="234441" y="65658"/>
                </a:lnTo>
                <a:lnTo>
                  <a:pt x="253237" y="75059"/>
                </a:lnTo>
                <a:lnTo>
                  <a:pt x="281304" y="75059"/>
                </a:lnTo>
                <a:lnTo>
                  <a:pt x="290705" y="84457"/>
                </a:lnTo>
                <a:lnTo>
                  <a:pt x="309500" y="84457"/>
                </a:lnTo>
                <a:lnTo>
                  <a:pt x="318901" y="93855"/>
                </a:lnTo>
                <a:lnTo>
                  <a:pt x="337697" y="93855"/>
                </a:lnTo>
                <a:lnTo>
                  <a:pt x="356363" y="103253"/>
                </a:lnTo>
                <a:lnTo>
                  <a:pt x="375158" y="112523"/>
                </a:lnTo>
                <a:lnTo>
                  <a:pt x="393954" y="121921"/>
                </a:lnTo>
                <a:lnTo>
                  <a:pt x="412626" y="131319"/>
                </a:lnTo>
                <a:lnTo>
                  <a:pt x="431421" y="140717"/>
                </a:lnTo>
                <a:lnTo>
                  <a:pt x="440816" y="150115"/>
                </a:lnTo>
                <a:lnTo>
                  <a:pt x="459488" y="159513"/>
                </a:lnTo>
                <a:lnTo>
                  <a:pt x="468883" y="168911"/>
                </a:lnTo>
                <a:lnTo>
                  <a:pt x="478284" y="178308"/>
                </a:lnTo>
                <a:lnTo>
                  <a:pt x="487679" y="187579"/>
                </a:lnTo>
                <a:lnTo>
                  <a:pt x="497080" y="206375"/>
                </a:lnTo>
                <a:lnTo>
                  <a:pt x="497080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37" name="Freeform 10937"/>
          <p:cNvSpPr/>
          <p:nvPr/>
        </p:nvSpPr>
        <p:spPr>
          <a:xfrm rot="-5400000" flipH="0" flipV="0">
            <a:off x="24982943" y="9039374"/>
            <a:ext cx="82308" cy="36571"/>
          </a:xfrm>
          <a:custGeom>
            <a:pathLst>
              <a:path w="506481" h="225043">
                <a:moveTo>
                  <a:pt x="506481" y="131316"/>
                </a:moveTo>
                <a:lnTo>
                  <a:pt x="506481" y="103122"/>
                </a:lnTo>
                <a:lnTo>
                  <a:pt x="497080" y="84326"/>
                </a:lnTo>
                <a:lnTo>
                  <a:pt x="497080" y="75055"/>
                </a:lnTo>
                <a:lnTo>
                  <a:pt x="487685" y="65658"/>
                </a:lnTo>
                <a:lnTo>
                  <a:pt x="478284" y="46862"/>
                </a:lnTo>
                <a:lnTo>
                  <a:pt x="468889" y="37464"/>
                </a:lnTo>
                <a:lnTo>
                  <a:pt x="459488" y="28066"/>
                </a:lnTo>
                <a:lnTo>
                  <a:pt x="450218" y="121918"/>
                </a:lnTo>
                <a:lnTo>
                  <a:pt x="450218" y="140586"/>
                </a:lnTo>
                <a:lnTo>
                  <a:pt x="440817" y="149984"/>
                </a:lnTo>
                <a:lnTo>
                  <a:pt x="422021" y="159382"/>
                </a:lnTo>
                <a:lnTo>
                  <a:pt x="412626" y="159382"/>
                </a:lnTo>
                <a:lnTo>
                  <a:pt x="393954" y="168780"/>
                </a:lnTo>
                <a:lnTo>
                  <a:pt x="318901" y="168780"/>
                </a:lnTo>
                <a:lnTo>
                  <a:pt x="309501" y="159382"/>
                </a:lnTo>
                <a:lnTo>
                  <a:pt x="272039" y="159382"/>
                </a:lnTo>
                <a:lnTo>
                  <a:pt x="253243" y="149984"/>
                </a:lnTo>
                <a:lnTo>
                  <a:pt x="234442" y="140586"/>
                </a:lnTo>
                <a:lnTo>
                  <a:pt x="206375" y="140586"/>
                </a:lnTo>
                <a:lnTo>
                  <a:pt x="187579" y="131316"/>
                </a:lnTo>
                <a:lnTo>
                  <a:pt x="168784" y="121918"/>
                </a:lnTo>
                <a:lnTo>
                  <a:pt x="150118" y="121918"/>
                </a:lnTo>
                <a:lnTo>
                  <a:pt x="131322" y="112520"/>
                </a:lnTo>
                <a:lnTo>
                  <a:pt x="121921" y="103122"/>
                </a:lnTo>
                <a:lnTo>
                  <a:pt x="93855" y="93724"/>
                </a:lnTo>
                <a:lnTo>
                  <a:pt x="75059" y="84326"/>
                </a:lnTo>
                <a:lnTo>
                  <a:pt x="65664" y="75055"/>
                </a:lnTo>
                <a:lnTo>
                  <a:pt x="46993" y="56260"/>
                </a:lnTo>
                <a:lnTo>
                  <a:pt x="37592" y="46862"/>
                </a:lnTo>
                <a:lnTo>
                  <a:pt x="28197" y="37464"/>
                </a:lnTo>
                <a:lnTo>
                  <a:pt x="18796" y="28066"/>
                </a:lnTo>
                <a:lnTo>
                  <a:pt x="9401" y="18668"/>
                </a:lnTo>
                <a:lnTo>
                  <a:pt x="9401" y="0"/>
                </a:lnTo>
                <a:lnTo>
                  <a:pt x="0" y="93724"/>
                </a:lnTo>
                <a:lnTo>
                  <a:pt x="9401" y="103122"/>
                </a:lnTo>
                <a:lnTo>
                  <a:pt x="28197" y="112520"/>
                </a:lnTo>
                <a:lnTo>
                  <a:pt x="37592" y="121918"/>
                </a:lnTo>
                <a:lnTo>
                  <a:pt x="56263" y="131316"/>
                </a:lnTo>
                <a:lnTo>
                  <a:pt x="75059" y="140586"/>
                </a:lnTo>
                <a:lnTo>
                  <a:pt x="93855" y="149984"/>
                </a:lnTo>
                <a:lnTo>
                  <a:pt x="112526" y="159382"/>
                </a:lnTo>
                <a:lnTo>
                  <a:pt x="131322" y="168780"/>
                </a:lnTo>
                <a:lnTo>
                  <a:pt x="150118" y="178181"/>
                </a:lnTo>
                <a:lnTo>
                  <a:pt x="159513" y="178181"/>
                </a:lnTo>
                <a:lnTo>
                  <a:pt x="178184" y="187579"/>
                </a:lnTo>
                <a:lnTo>
                  <a:pt x="196980" y="196850"/>
                </a:lnTo>
                <a:lnTo>
                  <a:pt x="215776" y="196850"/>
                </a:lnTo>
                <a:lnTo>
                  <a:pt x="234442" y="206247"/>
                </a:lnTo>
                <a:lnTo>
                  <a:pt x="243843" y="206247"/>
                </a:lnTo>
                <a:lnTo>
                  <a:pt x="262638" y="215645"/>
                </a:lnTo>
                <a:lnTo>
                  <a:pt x="309501" y="215645"/>
                </a:lnTo>
                <a:lnTo>
                  <a:pt x="328296" y="225043"/>
                </a:lnTo>
                <a:lnTo>
                  <a:pt x="412626" y="225043"/>
                </a:lnTo>
                <a:lnTo>
                  <a:pt x="431422" y="215645"/>
                </a:lnTo>
                <a:lnTo>
                  <a:pt x="450218" y="215645"/>
                </a:lnTo>
                <a:lnTo>
                  <a:pt x="459488" y="206247"/>
                </a:lnTo>
                <a:lnTo>
                  <a:pt x="468889" y="196850"/>
                </a:lnTo>
                <a:lnTo>
                  <a:pt x="487685" y="196850"/>
                </a:lnTo>
                <a:lnTo>
                  <a:pt x="487685" y="187579"/>
                </a:lnTo>
                <a:lnTo>
                  <a:pt x="497080" y="168780"/>
                </a:lnTo>
                <a:lnTo>
                  <a:pt x="506481" y="159382"/>
                </a:lnTo>
                <a:lnTo>
                  <a:pt x="506481" y="1499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38" name="Freeform 10938"/>
          <p:cNvSpPr/>
          <p:nvPr/>
        </p:nvSpPr>
        <p:spPr>
          <a:xfrm rot="-5400000" flipH="0" flipV="0">
            <a:off x="24295626" y="11243072"/>
            <a:ext cx="9143" cy="45715"/>
          </a:xfrm>
          <a:custGeom>
            <a:pathLst>
              <a:path w="56264" h="281307">
                <a:moveTo>
                  <a:pt x="0" y="253240"/>
                </a:moveTo>
                <a:lnTo>
                  <a:pt x="0" y="9401"/>
                </a:lnTo>
                <a:lnTo>
                  <a:pt x="9401" y="0"/>
                </a:lnTo>
                <a:lnTo>
                  <a:pt x="37468" y="0"/>
                </a:lnTo>
                <a:lnTo>
                  <a:pt x="46863" y="9401"/>
                </a:lnTo>
                <a:lnTo>
                  <a:pt x="56264" y="28070"/>
                </a:lnTo>
                <a:lnTo>
                  <a:pt x="56264" y="253240"/>
                </a:lnTo>
                <a:lnTo>
                  <a:pt x="46863" y="271909"/>
                </a:lnTo>
                <a:lnTo>
                  <a:pt x="37468" y="281307"/>
                </a:lnTo>
                <a:lnTo>
                  <a:pt x="9401" y="281307"/>
                </a:lnTo>
                <a:lnTo>
                  <a:pt x="0" y="271909"/>
                </a:lnTo>
                <a:lnTo>
                  <a:pt x="0" y="25324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39" name="Freeform 10939"/>
          <p:cNvSpPr/>
          <p:nvPr/>
        </p:nvSpPr>
        <p:spPr>
          <a:xfrm rot="-5400000" flipH="0" flipV="0">
            <a:off x="24323819" y="11216406"/>
            <a:ext cx="89923" cy="64001"/>
          </a:xfrm>
          <a:custGeom>
            <a:pathLst>
              <a:path w="553337" h="393827">
                <a:moveTo>
                  <a:pt x="553337" y="281306"/>
                </a:moveTo>
                <a:lnTo>
                  <a:pt x="553337" y="149987"/>
                </a:lnTo>
                <a:lnTo>
                  <a:pt x="543936" y="140589"/>
                </a:lnTo>
                <a:lnTo>
                  <a:pt x="525141" y="131192"/>
                </a:lnTo>
                <a:lnTo>
                  <a:pt x="515870" y="140589"/>
                </a:lnTo>
                <a:lnTo>
                  <a:pt x="506475" y="149987"/>
                </a:lnTo>
                <a:lnTo>
                  <a:pt x="497074" y="159385"/>
                </a:lnTo>
                <a:lnTo>
                  <a:pt x="497074" y="299975"/>
                </a:lnTo>
                <a:lnTo>
                  <a:pt x="487679" y="309373"/>
                </a:lnTo>
                <a:lnTo>
                  <a:pt x="478278" y="318771"/>
                </a:lnTo>
                <a:lnTo>
                  <a:pt x="468883" y="328169"/>
                </a:lnTo>
                <a:lnTo>
                  <a:pt x="459613" y="337567"/>
                </a:lnTo>
                <a:lnTo>
                  <a:pt x="431416" y="337567"/>
                </a:lnTo>
                <a:lnTo>
                  <a:pt x="412620" y="328169"/>
                </a:lnTo>
                <a:lnTo>
                  <a:pt x="403225" y="328169"/>
                </a:lnTo>
                <a:lnTo>
                  <a:pt x="384554" y="318771"/>
                </a:lnTo>
                <a:lnTo>
                  <a:pt x="375153" y="309373"/>
                </a:lnTo>
                <a:lnTo>
                  <a:pt x="365758" y="299975"/>
                </a:lnTo>
                <a:lnTo>
                  <a:pt x="346962" y="281306"/>
                </a:lnTo>
                <a:lnTo>
                  <a:pt x="346962" y="271909"/>
                </a:lnTo>
                <a:lnTo>
                  <a:pt x="337561" y="253113"/>
                </a:lnTo>
                <a:lnTo>
                  <a:pt x="337561" y="243715"/>
                </a:lnTo>
                <a:lnTo>
                  <a:pt x="328291" y="225043"/>
                </a:lnTo>
                <a:lnTo>
                  <a:pt x="328291" y="140589"/>
                </a:lnTo>
                <a:lnTo>
                  <a:pt x="318896" y="131192"/>
                </a:lnTo>
                <a:lnTo>
                  <a:pt x="290699" y="131192"/>
                </a:lnTo>
                <a:lnTo>
                  <a:pt x="281304" y="140589"/>
                </a:lnTo>
                <a:lnTo>
                  <a:pt x="281304" y="215645"/>
                </a:lnTo>
                <a:lnTo>
                  <a:pt x="272033" y="234441"/>
                </a:lnTo>
                <a:lnTo>
                  <a:pt x="272033" y="253113"/>
                </a:lnTo>
                <a:lnTo>
                  <a:pt x="262633" y="262511"/>
                </a:lnTo>
                <a:lnTo>
                  <a:pt x="253238" y="271909"/>
                </a:lnTo>
                <a:lnTo>
                  <a:pt x="243837" y="271909"/>
                </a:lnTo>
                <a:lnTo>
                  <a:pt x="225041" y="281306"/>
                </a:lnTo>
                <a:lnTo>
                  <a:pt x="215770" y="271909"/>
                </a:lnTo>
                <a:lnTo>
                  <a:pt x="196975" y="271909"/>
                </a:lnTo>
                <a:lnTo>
                  <a:pt x="140711" y="262511"/>
                </a:lnTo>
                <a:lnTo>
                  <a:pt x="131316" y="253113"/>
                </a:lnTo>
                <a:lnTo>
                  <a:pt x="121916" y="253113"/>
                </a:lnTo>
                <a:lnTo>
                  <a:pt x="103120" y="243715"/>
                </a:lnTo>
                <a:lnTo>
                  <a:pt x="93849" y="234441"/>
                </a:lnTo>
                <a:lnTo>
                  <a:pt x="84454" y="215645"/>
                </a:lnTo>
                <a:lnTo>
                  <a:pt x="75053" y="215645"/>
                </a:lnTo>
                <a:lnTo>
                  <a:pt x="65658" y="196850"/>
                </a:lnTo>
                <a:lnTo>
                  <a:pt x="56258" y="178181"/>
                </a:lnTo>
                <a:lnTo>
                  <a:pt x="56258" y="9270"/>
                </a:lnTo>
                <a:lnTo>
                  <a:pt x="46863" y="0"/>
                </a:lnTo>
                <a:lnTo>
                  <a:pt x="9395" y="0"/>
                </a:lnTo>
                <a:lnTo>
                  <a:pt x="0" y="9270"/>
                </a:lnTo>
                <a:lnTo>
                  <a:pt x="0" y="168656"/>
                </a:lnTo>
                <a:lnTo>
                  <a:pt x="9395" y="187579"/>
                </a:lnTo>
                <a:lnTo>
                  <a:pt x="9395" y="206248"/>
                </a:lnTo>
                <a:lnTo>
                  <a:pt x="18796" y="215645"/>
                </a:lnTo>
                <a:lnTo>
                  <a:pt x="18796" y="234441"/>
                </a:lnTo>
                <a:lnTo>
                  <a:pt x="28191" y="243715"/>
                </a:lnTo>
                <a:lnTo>
                  <a:pt x="37592" y="253113"/>
                </a:lnTo>
                <a:lnTo>
                  <a:pt x="46863" y="271909"/>
                </a:lnTo>
                <a:lnTo>
                  <a:pt x="56258" y="281306"/>
                </a:lnTo>
                <a:lnTo>
                  <a:pt x="75053" y="290704"/>
                </a:lnTo>
                <a:lnTo>
                  <a:pt x="84454" y="299975"/>
                </a:lnTo>
                <a:lnTo>
                  <a:pt x="103120" y="299975"/>
                </a:lnTo>
                <a:lnTo>
                  <a:pt x="121916" y="309373"/>
                </a:lnTo>
                <a:lnTo>
                  <a:pt x="140711" y="318771"/>
                </a:lnTo>
                <a:lnTo>
                  <a:pt x="196975" y="328169"/>
                </a:lnTo>
                <a:lnTo>
                  <a:pt x="206375" y="337567"/>
                </a:lnTo>
                <a:lnTo>
                  <a:pt x="234442" y="337567"/>
                </a:lnTo>
                <a:lnTo>
                  <a:pt x="253238" y="328169"/>
                </a:lnTo>
                <a:lnTo>
                  <a:pt x="272033" y="328169"/>
                </a:lnTo>
                <a:lnTo>
                  <a:pt x="281304" y="318771"/>
                </a:lnTo>
                <a:lnTo>
                  <a:pt x="290699" y="309373"/>
                </a:lnTo>
                <a:lnTo>
                  <a:pt x="300100" y="299975"/>
                </a:lnTo>
                <a:lnTo>
                  <a:pt x="309495" y="318771"/>
                </a:lnTo>
                <a:lnTo>
                  <a:pt x="318896" y="328169"/>
                </a:lnTo>
                <a:lnTo>
                  <a:pt x="328291" y="337567"/>
                </a:lnTo>
                <a:lnTo>
                  <a:pt x="337561" y="356235"/>
                </a:lnTo>
                <a:lnTo>
                  <a:pt x="346962" y="365633"/>
                </a:lnTo>
                <a:lnTo>
                  <a:pt x="365758" y="365633"/>
                </a:lnTo>
                <a:lnTo>
                  <a:pt x="375153" y="375031"/>
                </a:lnTo>
                <a:lnTo>
                  <a:pt x="393825" y="384429"/>
                </a:lnTo>
                <a:lnTo>
                  <a:pt x="412620" y="393827"/>
                </a:lnTo>
                <a:lnTo>
                  <a:pt x="459613" y="393827"/>
                </a:lnTo>
                <a:lnTo>
                  <a:pt x="478278" y="384429"/>
                </a:lnTo>
                <a:lnTo>
                  <a:pt x="497074" y="375031"/>
                </a:lnTo>
                <a:lnTo>
                  <a:pt x="515870" y="365633"/>
                </a:lnTo>
                <a:lnTo>
                  <a:pt x="525141" y="356235"/>
                </a:lnTo>
                <a:lnTo>
                  <a:pt x="534541" y="346964"/>
                </a:lnTo>
                <a:lnTo>
                  <a:pt x="543936" y="328169"/>
                </a:lnTo>
                <a:lnTo>
                  <a:pt x="553337" y="318771"/>
                </a:lnTo>
                <a:lnTo>
                  <a:pt x="553337" y="2999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40" name="Freeform 10940"/>
          <p:cNvSpPr/>
          <p:nvPr/>
        </p:nvSpPr>
        <p:spPr>
          <a:xfrm rot="-5400000" flipH="0" flipV="0">
            <a:off x="24422876" y="11251461"/>
            <a:ext cx="38099" cy="30483"/>
          </a:xfrm>
          <a:custGeom>
            <a:pathLst>
              <a:path w="234441" h="187580">
                <a:moveTo>
                  <a:pt x="234441" y="168784"/>
                </a:moveTo>
                <a:lnTo>
                  <a:pt x="234441" y="56261"/>
                </a:lnTo>
                <a:lnTo>
                  <a:pt x="234441" y="65658"/>
                </a:lnTo>
                <a:lnTo>
                  <a:pt x="225170" y="84454"/>
                </a:lnTo>
                <a:lnTo>
                  <a:pt x="225170" y="103126"/>
                </a:lnTo>
                <a:lnTo>
                  <a:pt x="215770" y="112524"/>
                </a:lnTo>
                <a:lnTo>
                  <a:pt x="206375" y="121922"/>
                </a:lnTo>
                <a:lnTo>
                  <a:pt x="196974" y="121922"/>
                </a:lnTo>
                <a:lnTo>
                  <a:pt x="178178" y="131319"/>
                </a:lnTo>
                <a:lnTo>
                  <a:pt x="168907" y="131319"/>
                </a:lnTo>
                <a:lnTo>
                  <a:pt x="150112" y="121922"/>
                </a:lnTo>
                <a:lnTo>
                  <a:pt x="93848" y="112524"/>
                </a:lnTo>
                <a:lnTo>
                  <a:pt x="84453" y="103126"/>
                </a:lnTo>
                <a:lnTo>
                  <a:pt x="65658" y="103126"/>
                </a:lnTo>
                <a:lnTo>
                  <a:pt x="56257" y="93728"/>
                </a:lnTo>
                <a:lnTo>
                  <a:pt x="46986" y="84454"/>
                </a:lnTo>
                <a:lnTo>
                  <a:pt x="28190" y="75056"/>
                </a:lnTo>
                <a:lnTo>
                  <a:pt x="28190" y="65658"/>
                </a:lnTo>
                <a:lnTo>
                  <a:pt x="18795" y="46863"/>
                </a:lnTo>
                <a:lnTo>
                  <a:pt x="9395" y="37592"/>
                </a:lnTo>
                <a:lnTo>
                  <a:pt x="9395" y="0"/>
                </a:lnTo>
                <a:lnTo>
                  <a:pt x="0" y="121922"/>
                </a:lnTo>
                <a:lnTo>
                  <a:pt x="9395" y="131319"/>
                </a:lnTo>
                <a:lnTo>
                  <a:pt x="28190" y="140717"/>
                </a:lnTo>
                <a:lnTo>
                  <a:pt x="37591" y="149988"/>
                </a:lnTo>
                <a:lnTo>
                  <a:pt x="56257" y="149988"/>
                </a:lnTo>
                <a:lnTo>
                  <a:pt x="75053" y="159386"/>
                </a:lnTo>
                <a:lnTo>
                  <a:pt x="93848" y="168784"/>
                </a:lnTo>
                <a:lnTo>
                  <a:pt x="150112" y="178182"/>
                </a:lnTo>
                <a:lnTo>
                  <a:pt x="159512" y="187580"/>
                </a:lnTo>
                <a:lnTo>
                  <a:pt x="187579" y="187580"/>
                </a:lnTo>
                <a:lnTo>
                  <a:pt x="206375" y="178182"/>
                </a:lnTo>
                <a:lnTo>
                  <a:pt x="225170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41" name="Freeform 10941"/>
          <p:cNvSpPr/>
          <p:nvPr/>
        </p:nvSpPr>
        <p:spPr>
          <a:xfrm rot="-5400000" flipH="0" flipV="0">
            <a:off x="24418305" y="11211824"/>
            <a:ext cx="28956" cy="27429"/>
          </a:xfrm>
          <a:custGeom>
            <a:pathLst>
              <a:path w="178184" h="168784">
                <a:moveTo>
                  <a:pt x="178184" y="46862"/>
                </a:moveTo>
                <a:lnTo>
                  <a:pt x="168783" y="37464"/>
                </a:lnTo>
                <a:lnTo>
                  <a:pt x="159388" y="28194"/>
                </a:lnTo>
                <a:lnTo>
                  <a:pt x="140592" y="18796"/>
                </a:lnTo>
                <a:lnTo>
                  <a:pt x="121921" y="9398"/>
                </a:lnTo>
                <a:lnTo>
                  <a:pt x="103125" y="9398"/>
                </a:lnTo>
                <a:lnTo>
                  <a:pt x="84329" y="0"/>
                </a:lnTo>
                <a:lnTo>
                  <a:pt x="28066" y="0"/>
                </a:lnTo>
                <a:lnTo>
                  <a:pt x="9270" y="9398"/>
                </a:lnTo>
                <a:lnTo>
                  <a:pt x="0" y="9398"/>
                </a:lnTo>
                <a:lnTo>
                  <a:pt x="0" y="121918"/>
                </a:lnTo>
                <a:lnTo>
                  <a:pt x="0" y="112520"/>
                </a:lnTo>
                <a:lnTo>
                  <a:pt x="9270" y="93725"/>
                </a:lnTo>
                <a:lnTo>
                  <a:pt x="9270" y="84454"/>
                </a:lnTo>
                <a:lnTo>
                  <a:pt x="18671" y="65658"/>
                </a:lnTo>
                <a:lnTo>
                  <a:pt x="28066" y="56260"/>
                </a:lnTo>
                <a:lnTo>
                  <a:pt x="93730" y="56260"/>
                </a:lnTo>
                <a:lnTo>
                  <a:pt x="112526" y="65658"/>
                </a:lnTo>
                <a:lnTo>
                  <a:pt x="121921" y="75056"/>
                </a:lnTo>
                <a:lnTo>
                  <a:pt x="131322" y="84454"/>
                </a:lnTo>
                <a:lnTo>
                  <a:pt x="149987" y="93725"/>
                </a:lnTo>
                <a:lnTo>
                  <a:pt x="159388" y="103123"/>
                </a:lnTo>
                <a:lnTo>
                  <a:pt x="159388" y="112520"/>
                </a:lnTo>
                <a:lnTo>
                  <a:pt x="168783" y="131316"/>
                </a:lnTo>
                <a:lnTo>
                  <a:pt x="168783" y="1687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42" name="Freeform 10942"/>
          <p:cNvSpPr/>
          <p:nvPr/>
        </p:nvSpPr>
        <p:spPr>
          <a:xfrm rot="-5400000" flipH="0" flipV="0">
            <a:off x="24391629" y="11218687"/>
            <a:ext cx="89923" cy="59440"/>
          </a:xfrm>
          <a:custGeom>
            <a:pathLst>
              <a:path w="553337" h="365761">
                <a:moveTo>
                  <a:pt x="553337" y="253240"/>
                </a:moveTo>
                <a:lnTo>
                  <a:pt x="553337" y="206375"/>
                </a:lnTo>
                <a:lnTo>
                  <a:pt x="543936" y="196977"/>
                </a:lnTo>
                <a:lnTo>
                  <a:pt x="543936" y="178182"/>
                </a:lnTo>
                <a:lnTo>
                  <a:pt x="534541" y="159513"/>
                </a:lnTo>
                <a:lnTo>
                  <a:pt x="525141" y="150115"/>
                </a:lnTo>
                <a:lnTo>
                  <a:pt x="525141" y="140717"/>
                </a:lnTo>
                <a:lnTo>
                  <a:pt x="515870" y="131319"/>
                </a:lnTo>
                <a:lnTo>
                  <a:pt x="506475" y="121921"/>
                </a:lnTo>
                <a:lnTo>
                  <a:pt x="497074" y="243843"/>
                </a:lnTo>
                <a:lnTo>
                  <a:pt x="497074" y="262638"/>
                </a:lnTo>
                <a:lnTo>
                  <a:pt x="487679" y="281307"/>
                </a:lnTo>
                <a:lnTo>
                  <a:pt x="487679" y="290705"/>
                </a:lnTo>
                <a:lnTo>
                  <a:pt x="478278" y="300103"/>
                </a:lnTo>
                <a:lnTo>
                  <a:pt x="459613" y="309501"/>
                </a:lnTo>
                <a:lnTo>
                  <a:pt x="431416" y="309501"/>
                </a:lnTo>
                <a:lnTo>
                  <a:pt x="412620" y="300103"/>
                </a:lnTo>
                <a:lnTo>
                  <a:pt x="393825" y="300103"/>
                </a:lnTo>
                <a:lnTo>
                  <a:pt x="375153" y="290705"/>
                </a:lnTo>
                <a:lnTo>
                  <a:pt x="365758" y="281307"/>
                </a:lnTo>
                <a:lnTo>
                  <a:pt x="356357" y="271909"/>
                </a:lnTo>
                <a:lnTo>
                  <a:pt x="346962" y="262638"/>
                </a:lnTo>
                <a:lnTo>
                  <a:pt x="337561" y="243843"/>
                </a:lnTo>
                <a:lnTo>
                  <a:pt x="337561" y="215649"/>
                </a:lnTo>
                <a:lnTo>
                  <a:pt x="328291" y="196977"/>
                </a:lnTo>
                <a:lnTo>
                  <a:pt x="328291" y="84457"/>
                </a:lnTo>
                <a:lnTo>
                  <a:pt x="309495" y="103253"/>
                </a:lnTo>
                <a:lnTo>
                  <a:pt x="309495" y="84457"/>
                </a:lnTo>
                <a:lnTo>
                  <a:pt x="300100" y="75059"/>
                </a:lnTo>
                <a:lnTo>
                  <a:pt x="290699" y="65661"/>
                </a:lnTo>
                <a:lnTo>
                  <a:pt x="272033" y="56263"/>
                </a:lnTo>
                <a:lnTo>
                  <a:pt x="262633" y="46993"/>
                </a:lnTo>
                <a:lnTo>
                  <a:pt x="243837" y="37595"/>
                </a:lnTo>
                <a:lnTo>
                  <a:pt x="234442" y="28197"/>
                </a:lnTo>
                <a:lnTo>
                  <a:pt x="215770" y="18799"/>
                </a:lnTo>
                <a:lnTo>
                  <a:pt x="196975" y="18799"/>
                </a:lnTo>
                <a:lnTo>
                  <a:pt x="140711" y="0"/>
                </a:lnTo>
                <a:lnTo>
                  <a:pt x="75053" y="0"/>
                </a:lnTo>
                <a:lnTo>
                  <a:pt x="56258" y="9398"/>
                </a:lnTo>
                <a:lnTo>
                  <a:pt x="46863" y="18799"/>
                </a:lnTo>
                <a:lnTo>
                  <a:pt x="28191" y="28197"/>
                </a:lnTo>
                <a:lnTo>
                  <a:pt x="18796" y="46993"/>
                </a:lnTo>
                <a:lnTo>
                  <a:pt x="9395" y="56263"/>
                </a:lnTo>
                <a:lnTo>
                  <a:pt x="0" y="75059"/>
                </a:lnTo>
                <a:lnTo>
                  <a:pt x="0" y="150115"/>
                </a:lnTo>
                <a:lnTo>
                  <a:pt x="9395" y="168784"/>
                </a:lnTo>
                <a:lnTo>
                  <a:pt x="9395" y="187579"/>
                </a:lnTo>
                <a:lnTo>
                  <a:pt x="18796" y="196977"/>
                </a:lnTo>
                <a:lnTo>
                  <a:pt x="28191" y="215649"/>
                </a:lnTo>
                <a:lnTo>
                  <a:pt x="28191" y="225047"/>
                </a:lnTo>
                <a:lnTo>
                  <a:pt x="37592" y="234445"/>
                </a:lnTo>
                <a:lnTo>
                  <a:pt x="46863" y="243843"/>
                </a:lnTo>
                <a:lnTo>
                  <a:pt x="56258" y="121921"/>
                </a:lnTo>
                <a:lnTo>
                  <a:pt x="56258" y="93855"/>
                </a:lnTo>
                <a:lnTo>
                  <a:pt x="65658" y="84457"/>
                </a:lnTo>
                <a:lnTo>
                  <a:pt x="65658" y="65661"/>
                </a:lnTo>
                <a:lnTo>
                  <a:pt x="84454" y="56263"/>
                </a:lnTo>
                <a:lnTo>
                  <a:pt x="140711" y="56263"/>
                </a:lnTo>
                <a:lnTo>
                  <a:pt x="196975" y="75059"/>
                </a:lnTo>
                <a:lnTo>
                  <a:pt x="215770" y="84457"/>
                </a:lnTo>
                <a:lnTo>
                  <a:pt x="234442" y="84457"/>
                </a:lnTo>
                <a:lnTo>
                  <a:pt x="243837" y="93855"/>
                </a:lnTo>
                <a:lnTo>
                  <a:pt x="253238" y="112523"/>
                </a:lnTo>
                <a:lnTo>
                  <a:pt x="262633" y="121921"/>
                </a:lnTo>
                <a:lnTo>
                  <a:pt x="272033" y="131319"/>
                </a:lnTo>
                <a:lnTo>
                  <a:pt x="272033" y="168784"/>
                </a:lnTo>
                <a:lnTo>
                  <a:pt x="281304" y="178182"/>
                </a:lnTo>
                <a:lnTo>
                  <a:pt x="281304" y="290705"/>
                </a:lnTo>
                <a:lnTo>
                  <a:pt x="300100" y="281307"/>
                </a:lnTo>
                <a:lnTo>
                  <a:pt x="300100" y="290705"/>
                </a:lnTo>
                <a:lnTo>
                  <a:pt x="309495" y="300103"/>
                </a:lnTo>
                <a:lnTo>
                  <a:pt x="318896" y="309501"/>
                </a:lnTo>
                <a:lnTo>
                  <a:pt x="337561" y="318898"/>
                </a:lnTo>
                <a:lnTo>
                  <a:pt x="346962" y="328296"/>
                </a:lnTo>
                <a:lnTo>
                  <a:pt x="365758" y="337694"/>
                </a:lnTo>
                <a:lnTo>
                  <a:pt x="375153" y="346965"/>
                </a:lnTo>
                <a:lnTo>
                  <a:pt x="393825" y="356363"/>
                </a:lnTo>
                <a:lnTo>
                  <a:pt x="412620" y="365761"/>
                </a:lnTo>
                <a:lnTo>
                  <a:pt x="450212" y="365761"/>
                </a:lnTo>
                <a:lnTo>
                  <a:pt x="468883" y="365761"/>
                </a:lnTo>
                <a:lnTo>
                  <a:pt x="478278" y="356363"/>
                </a:lnTo>
                <a:lnTo>
                  <a:pt x="497074" y="356363"/>
                </a:lnTo>
                <a:lnTo>
                  <a:pt x="515870" y="346965"/>
                </a:lnTo>
                <a:lnTo>
                  <a:pt x="525141" y="337694"/>
                </a:lnTo>
                <a:lnTo>
                  <a:pt x="525141" y="328296"/>
                </a:lnTo>
                <a:lnTo>
                  <a:pt x="534541" y="318898"/>
                </a:lnTo>
                <a:lnTo>
                  <a:pt x="543936" y="300103"/>
                </a:lnTo>
                <a:lnTo>
                  <a:pt x="553337" y="290705"/>
                </a:lnTo>
                <a:lnTo>
                  <a:pt x="553337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43" name="Freeform 10943"/>
          <p:cNvSpPr/>
          <p:nvPr/>
        </p:nvSpPr>
        <p:spPr>
          <a:xfrm rot="-5400000" flipH="0" flipV="0">
            <a:off x="24452586" y="11233929"/>
            <a:ext cx="82307" cy="36572"/>
          </a:xfrm>
          <a:custGeom>
            <a:pathLst>
              <a:path w="506475" h="225044">
                <a:moveTo>
                  <a:pt x="506475" y="131316"/>
                </a:moveTo>
                <a:lnTo>
                  <a:pt x="497074" y="121918"/>
                </a:lnTo>
                <a:lnTo>
                  <a:pt x="478278" y="103122"/>
                </a:lnTo>
                <a:lnTo>
                  <a:pt x="468883" y="93724"/>
                </a:lnTo>
                <a:lnTo>
                  <a:pt x="450212" y="84454"/>
                </a:lnTo>
                <a:lnTo>
                  <a:pt x="431416" y="75056"/>
                </a:lnTo>
                <a:lnTo>
                  <a:pt x="412620" y="65658"/>
                </a:lnTo>
                <a:lnTo>
                  <a:pt x="393825" y="56260"/>
                </a:lnTo>
                <a:lnTo>
                  <a:pt x="375153" y="56260"/>
                </a:lnTo>
                <a:lnTo>
                  <a:pt x="356357" y="46862"/>
                </a:lnTo>
                <a:lnTo>
                  <a:pt x="346962" y="37464"/>
                </a:lnTo>
                <a:lnTo>
                  <a:pt x="328291" y="28194"/>
                </a:lnTo>
                <a:lnTo>
                  <a:pt x="309495" y="28194"/>
                </a:lnTo>
                <a:lnTo>
                  <a:pt x="290699" y="18796"/>
                </a:lnTo>
                <a:lnTo>
                  <a:pt x="272033" y="18796"/>
                </a:lnTo>
                <a:lnTo>
                  <a:pt x="262633" y="9398"/>
                </a:lnTo>
                <a:lnTo>
                  <a:pt x="225041" y="9398"/>
                </a:lnTo>
                <a:lnTo>
                  <a:pt x="215770" y="0"/>
                </a:lnTo>
                <a:lnTo>
                  <a:pt x="75053" y="0"/>
                </a:lnTo>
                <a:lnTo>
                  <a:pt x="65658" y="9398"/>
                </a:lnTo>
                <a:lnTo>
                  <a:pt x="46863" y="9398"/>
                </a:lnTo>
                <a:lnTo>
                  <a:pt x="37592" y="18796"/>
                </a:lnTo>
                <a:lnTo>
                  <a:pt x="28191" y="28194"/>
                </a:lnTo>
                <a:lnTo>
                  <a:pt x="18796" y="37464"/>
                </a:lnTo>
                <a:lnTo>
                  <a:pt x="9395" y="46862"/>
                </a:lnTo>
                <a:lnTo>
                  <a:pt x="0" y="56260"/>
                </a:lnTo>
                <a:lnTo>
                  <a:pt x="0" y="121918"/>
                </a:lnTo>
                <a:lnTo>
                  <a:pt x="9395" y="131316"/>
                </a:lnTo>
                <a:lnTo>
                  <a:pt x="9395" y="149985"/>
                </a:lnTo>
                <a:lnTo>
                  <a:pt x="18796" y="159383"/>
                </a:lnTo>
                <a:lnTo>
                  <a:pt x="28191" y="168780"/>
                </a:lnTo>
                <a:lnTo>
                  <a:pt x="37592" y="187576"/>
                </a:lnTo>
                <a:lnTo>
                  <a:pt x="46863" y="196974"/>
                </a:lnTo>
                <a:lnTo>
                  <a:pt x="56258" y="103122"/>
                </a:lnTo>
                <a:lnTo>
                  <a:pt x="56258" y="93724"/>
                </a:lnTo>
                <a:lnTo>
                  <a:pt x="65658" y="75056"/>
                </a:lnTo>
                <a:lnTo>
                  <a:pt x="65658" y="65658"/>
                </a:lnTo>
                <a:lnTo>
                  <a:pt x="84454" y="65658"/>
                </a:lnTo>
                <a:lnTo>
                  <a:pt x="93849" y="56260"/>
                </a:lnTo>
                <a:lnTo>
                  <a:pt x="206375" y="56260"/>
                </a:lnTo>
                <a:lnTo>
                  <a:pt x="215770" y="65658"/>
                </a:lnTo>
                <a:lnTo>
                  <a:pt x="234442" y="65658"/>
                </a:lnTo>
                <a:lnTo>
                  <a:pt x="253238" y="75056"/>
                </a:lnTo>
                <a:lnTo>
                  <a:pt x="281304" y="75056"/>
                </a:lnTo>
                <a:lnTo>
                  <a:pt x="290699" y="84454"/>
                </a:lnTo>
                <a:lnTo>
                  <a:pt x="309495" y="84454"/>
                </a:lnTo>
                <a:lnTo>
                  <a:pt x="318896" y="93724"/>
                </a:lnTo>
                <a:lnTo>
                  <a:pt x="337561" y="93724"/>
                </a:lnTo>
                <a:lnTo>
                  <a:pt x="356357" y="103122"/>
                </a:lnTo>
                <a:lnTo>
                  <a:pt x="375153" y="112520"/>
                </a:lnTo>
                <a:lnTo>
                  <a:pt x="393825" y="121918"/>
                </a:lnTo>
                <a:lnTo>
                  <a:pt x="412620" y="131316"/>
                </a:lnTo>
                <a:lnTo>
                  <a:pt x="431416" y="140714"/>
                </a:lnTo>
                <a:lnTo>
                  <a:pt x="440817" y="149985"/>
                </a:lnTo>
                <a:lnTo>
                  <a:pt x="459613" y="159383"/>
                </a:lnTo>
                <a:lnTo>
                  <a:pt x="468883" y="168780"/>
                </a:lnTo>
                <a:lnTo>
                  <a:pt x="478278" y="178178"/>
                </a:lnTo>
                <a:lnTo>
                  <a:pt x="487679" y="187576"/>
                </a:lnTo>
                <a:lnTo>
                  <a:pt x="497074" y="206375"/>
                </a:lnTo>
                <a:lnTo>
                  <a:pt x="497074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44" name="Freeform 10944"/>
          <p:cNvSpPr/>
          <p:nvPr/>
        </p:nvSpPr>
        <p:spPr>
          <a:xfrm rot="-5400000" flipH="0" flipV="0">
            <a:off x="24469345" y="11226313"/>
            <a:ext cx="82307" cy="36572"/>
          </a:xfrm>
          <a:custGeom>
            <a:pathLst>
              <a:path w="506474" h="225044">
                <a:moveTo>
                  <a:pt x="506474" y="131319"/>
                </a:moveTo>
                <a:lnTo>
                  <a:pt x="506474" y="103253"/>
                </a:lnTo>
                <a:lnTo>
                  <a:pt x="497073" y="84454"/>
                </a:lnTo>
                <a:lnTo>
                  <a:pt x="497073" y="75056"/>
                </a:lnTo>
                <a:lnTo>
                  <a:pt x="487678" y="65658"/>
                </a:lnTo>
                <a:lnTo>
                  <a:pt x="478278" y="46863"/>
                </a:lnTo>
                <a:lnTo>
                  <a:pt x="469007" y="37592"/>
                </a:lnTo>
                <a:lnTo>
                  <a:pt x="459612" y="28194"/>
                </a:lnTo>
                <a:lnTo>
                  <a:pt x="450211" y="121922"/>
                </a:lnTo>
                <a:lnTo>
                  <a:pt x="450211" y="140717"/>
                </a:lnTo>
                <a:lnTo>
                  <a:pt x="440816" y="150115"/>
                </a:lnTo>
                <a:lnTo>
                  <a:pt x="422020" y="159513"/>
                </a:lnTo>
                <a:lnTo>
                  <a:pt x="412750" y="159513"/>
                </a:lnTo>
                <a:lnTo>
                  <a:pt x="393954" y="168911"/>
                </a:lnTo>
                <a:lnTo>
                  <a:pt x="318895" y="168911"/>
                </a:lnTo>
                <a:lnTo>
                  <a:pt x="309494" y="159513"/>
                </a:lnTo>
                <a:lnTo>
                  <a:pt x="272033" y="159513"/>
                </a:lnTo>
                <a:lnTo>
                  <a:pt x="253237" y="150115"/>
                </a:lnTo>
                <a:lnTo>
                  <a:pt x="234441" y="140717"/>
                </a:lnTo>
                <a:lnTo>
                  <a:pt x="206375" y="140717"/>
                </a:lnTo>
                <a:lnTo>
                  <a:pt x="187579" y="131319"/>
                </a:lnTo>
                <a:lnTo>
                  <a:pt x="168907" y="121922"/>
                </a:lnTo>
                <a:lnTo>
                  <a:pt x="150112" y="121922"/>
                </a:lnTo>
                <a:lnTo>
                  <a:pt x="131316" y="112651"/>
                </a:lnTo>
                <a:lnTo>
                  <a:pt x="122045" y="103253"/>
                </a:lnTo>
                <a:lnTo>
                  <a:pt x="93848" y="93852"/>
                </a:lnTo>
                <a:lnTo>
                  <a:pt x="75053" y="84454"/>
                </a:lnTo>
                <a:lnTo>
                  <a:pt x="65658" y="75056"/>
                </a:lnTo>
                <a:lnTo>
                  <a:pt x="46986" y="56261"/>
                </a:lnTo>
                <a:lnTo>
                  <a:pt x="37591" y="46863"/>
                </a:lnTo>
                <a:lnTo>
                  <a:pt x="28190" y="37592"/>
                </a:lnTo>
                <a:lnTo>
                  <a:pt x="18795" y="28194"/>
                </a:lnTo>
                <a:lnTo>
                  <a:pt x="9395" y="18796"/>
                </a:lnTo>
                <a:lnTo>
                  <a:pt x="9395" y="0"/>
                </a:lnTo>
                <a:lnTo>
                  <a:pt x="0" y="93852"/>
                </a:lnTo>
                <a:lnTo>
                  <a:pt x="9395" y="103253"/>
                </a:lnTo>
                <a:lnTo>
                  <a:pt x="28190" y="112651"/>
                </a:lnTo>
                <a:lnTo>
                  <a:pt x="37591" y="121922"/>
                </a:lnTo>
                <a:lnTo>
                  <a:pt x="56257" y="131319"/>
                </a:lnTo>
                <a:lnTo>
                  <a:pt x="75053" y="140717"/>
                </a:lnTo>
                <a:lnTo>
                  <a:pt x="93848" y="150115"/>
                </a:lnTo>
                <a:lnTo>
                  <a:pt x="112644" y="159513"/>
                </a:lnTo>
                <a:lnTo>
                  <a:pt x="131316" y="168911"/>
                </a:lnTo>
                <a:lnTo>
                  <a:pt x="150112" y="178182"/>
                </a:lnTo>
                <a:lnTo>
                  <a:pt x="159512" y="178182"/>
                </a:lnTo>
                <a:lnTo>
                  <a:pt x="178178" y="187580"/>
                </a:lnTo>
                <a:lnTo>
                  <a:pt x="196974" y="196977"/>
                </a:lnTo>
                <a:lnTo>
                  <a:pt x="215770" y="196977"/>
                </a:lnTo>
                <a:lnTo>
                  <a:pt x="234441" y="206375"/>
                </a:lnTo>
                <a:lnTo>
                  <a:pt x="243836" y="206375"/>
                </a:lnTo>
                <a:lnTo>
                  <a:pt x="262632" y="215773"/>
                </a:lnTo>
                <a:lnTo>
                  <a:pt x="309494" y="215773"/>
                </a:lnTo>
                <a:lnTo>
                  <a:pt x="328290" y="225044"/>
                </a:lnTo>
                <a:lnTo>
                  <a:pt x="412750" y="225044"/>
                </a:lnTo>
                <a:lnTo>
                  <a:pt x="431415" y="215773"/>
                </a:lnTo>
                <a:lnTo>
                  <a:pt x="450211" y="215773"/>
                </a:lnTo>
                <a:lnTo>
                  <a:pt x="459612" y="206375"/>
                </a:lnTo>
                <a:lnTo>
                  <a:pt x="469007" y="196977"/>
                </a:lnTo>
                <a:lnTo>
                  <a:pt x="487678" y="196977"/>
                </a:lnTo>
                <a:lnTo>
                  <a:pt x="487678" y="187580"/>
                </a:lnTo>
                <a:lnTo>
                  <a:pt x="497073" y="168911"/>
                </a:lnTo>
                <a:lnTo>
                  <a:pt x="506474" y="159513"/>
                </a:lnTo>
                <a:lnTo>
                  <a:pt x="506474" y="1501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45" name="Freeform 10945"/>
          <p:cNvSpPr/>
          <p:nvPr/>
        </p:nvSpPr>
        <p:spPr>
          <a:xfrm rot="-5400000" flipH="0" flipV="0">
            <a:off x="24555461" y="11269748"/>
            <a:ext cx="30482" cy="16758"/>
          </a:xfrm>
          <a:custGeom>
            <a:pathLst>
              <a:path w="187574" h="103125">
                <a:moveTo>
                  <a:pt x="187574" y="37464"/>
                </a:moveTo>
                <a:lnTo>
                  <a:pt x="140711" y="0"/>
                </a:lnTo>
                <a:lnTo>
                  <a:pt x="18796" y="56260"/>
                </a:lnTo>
                <a:lnTo>
                  <a:pt x="0" y="65658"/>
                </a:lnTo>
                <a:lnTo>
                  <a:pt x="0" y="93728"/>
                </a:lnTo>
                <a:lnTo>
                  <a:pt x="9395" y="103125"/>
                </a:lnTo>
                <a:lnTo>
                  <a:pt x="37592" y="1031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46" name="Freeform 10946"/>
          <p:cNvSpPr/>
          <p:nvPr/>
        </p:nvSpPr>
        <p:spPr>
          <a:xfrm rot="-5400000" flipH="0" flipV="0">
            <a:off x="24532593" y="11231648"/>
            <a:ext cx="62494" cy="60946"/>
          </a:xfrm>
          <a:custGeom>
            <a:pathLst>
              <a:path w="384554" h="375031">
                <a:moveTo>
                  <a:pt x="384554" y="346964"/>
                </a:moveTo>
                <a:lnTo>
                  <a:pt x="384554" y="337567"/>
                </a:lnTo>
                <a:lnTo>
                  <a:pt x="375153" y="328169"/>
                </a:lnTo>
                <a:lnTo>
                  <a:pt x="243837" y="196977"/>
                </a:lnTo>
                <a:lnTo>
                  <a:pt x="196975" y="150114"/>
                </a:lnTo>
                <a:lnTo>
                  <a:pt x="46863" y="9398"/>
                </a:lnTo>
                <a:lnTo>
                  <a:pt x="28191" y="0"/>
                </a:lnTo>
                <a:lnTo>
                  <a:pt x="9395" y="0"/>
                </a:lnTo>
                <a:lnTo>
                  <a:pt x="0" y="9398"/>
                </a:lnTo>
                <a:lnTo>
                  <a:pt x="0" y="37464"/>
                </a:lnTo>
                <a:lnTo>
                  <a:pt x="9395" y="46865"/>
                </a:lnTo>
                <a:lnTo>
                  <a:pt x="140711" y="178181"/>
                </a:lnTo>
                <a:lnTo>
                  <a:pt x="187574" y="215645"/>
                </a:lnTo>
                <a:lnTo>
                  <a:pt x="337561" y="365760"/>
                </a:lnTo>
                <a:lnTo>
                  <a:pt x="346962" y="365760"/>
                </a:lnTo>
                <a:lnTo>
                  <a:pt x="356357" y="375031"/>
                </a:lnTo>
                <a:lnTo>
                  <a:pt x="375153" y="375031"/>
                </a:lnTo>
                <a:lnTo>
                  <a:pt x="384554" y="3657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47" name="Freeform 10947"/>
          <p:cNvSpPr/>
          <p:nvPr/>
        </p:nvSpPr>
        <p:spPr>
          <a:xfrm rot="-5400000" flipH="0" flipV="0">
            <a:off x="24541745" y="11237726"/>
            <a:ext cx="30483" cy="16779"/>
          </a:xfrm>
          <a:custGeom>
            <a:pathLst>
              <a:path w="187579" h="103250">
                <a:moveTo>
                  <a:pt x="187579" y="18796"/>
                </a:moveTo>
                <a:lnTo>
                  <a:pt x="187579" y="18796"/>
                </a:lnTo>
                <a:lnTo>
                  <a:pt x="178178" y="0"/>
                </a:lnTo>
                <a:lnTo>
                  <a:pt x="149987" y="0"/>
                </a:lnTo>
                <a:lnTo>
                  <a:pt x="0" y="56387"/>
                </a:lnTo>
                <a:lnTo>
                  <a:pt x="46862" y="103250"/>
                </a:lnTo>
                <a:lnTo>
                  <a:pt x="178178" y="46990"/>
                </a:lnTo>
                <a:lnTo>
                  <a:pt x="187579" y="375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48" name="Freeform 10948"/>
          <p:cNvSpPr/>
          <p:nvPr/>
        </p:nvSpPr>
        <p:spPr>
          <a:xfrm rot="-5400000" flipH="0" flipV="0">
            <a:off x="24590515" y="11220968"/>
            <a:ext cx="80779" cy="64021"/>
          </a:xfrm>
          <a:custGeom>
            <a:pathLst>
              <a:path w="497074" h="393954">
                <a:moveTo>
                  <a:pt x="497074" y="375158"/>
                </a:moveTo>
                <a:lnTo>
                  <a:pt x="497074" y="272036"/>
                </a:lnTo>
                <a:lnTo>
                  <a:pt x="497074" y="300102"/>
                </a:lnTo>
                <a:lnTo>
                  <a:pt x="487679" y="309500"/>
                </a:lnTo>
                <a:lnTo>
                  <a:pt x="478278" y="328296"/>
                </a:lnTo>
                <a:lnTo>
                  <a:pt x="468883" y="328296"/>
                </a:lnTo>
                <a:lnTo>
                  <a:pt x="459613" y="337694"/>
                </a:lnTo>
                <a:lnTo>
                  <a:pt x="412620" y="337694"/>
                </a:lnTo>
                <a:lnTo>
                  <a:pt x="403225" y="328296"/>
                </a:lnTo>
                <a:lnTo>
                  <a:pt x="384554" y="318898"/>
                </a:lnTo>
                <a:lnTo>
                  <a:pt x="375153" y="300102"/>
                </a:lnTo>
                <a:lnTo>
                  <a:pt x="46863" y="9398"/>
                </a:lnTo>
                <a:lnTo>
                  <a:pt x="28191" y="0"/>
                </a:lnTo>
                <a:lnTo>
                  <a:pt x="9395" y="0"/>
                </a:lnTo>
                <a:lnTo>
                  <a:pt x="0" y="9398"/>
                </a:lnTo>
                <a:lnTo>
                  <a:pt x="0" y="272036"/>
                </a:lnTo>
                <a:lnTo>
                  <a:pt x="9395" y="281434"/>
                </a:lnTo>
                <a:lnTo>
                  <a:pt x="46863" y="281434"/>
                </a:lnTo>
                <a:lnTo>
                  <a:pt x="56258" y="272036"/>
                </a:lnTo>
                <a:lnTo>
                  <a:pt x="56258" y="93854"/>
                </a:lnTo>
                <a:lnTo>
                  <a:pt x="337561" y="346964"/>
                </a:lnTo>
                <a:lnTo>
                  <a:pt x="356357" y="365760"/>
                </a:lnTo>
                <a:lnTo>
                  <a:pt x="365758" y="375158"/>
                </a:lnTo>
                <a:lnTo>
                  <a:pt x="384554" y="375158"/>
                </a:lnTo>
                <a:lnTo>
                  <a:pt x="403225" y="384556"/>
                </a:lnTo>
                <a:lnTo>
                  <a:pt x="412620" y="393954"/>
                </a:lnTo>
                <a:lnTo>
                  <a:pt x="468883" y="393954"/>
                </a:lnTo>
                <a:lnTo>
                  <a:pt x="487679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49" name="Freeform 10949"/>
          <p:cNvSpPr/>
          <p:nvPr/>
        </p:nvSpPr>
        <p:spPr>
          <a:xfrm rot="-5400000" flipH="0" flipV="0">
            <a:off x="24627086" y="11193538"/>
            <a:ext cx="22868" cy="42681"/>
          </a:xfrm>
          <a:custGeom>
            <a:pathLst>
              <a:path w="140717" h="262635">
                <a:moveTo>
                  <a:pt x="140717" y="168911"/>
                </a:moveTo>
                <a:lnTo>
                  <a:pt x="140717" y="140717"/>
                </a:lnTo>
                <a:lnTo>
                  <a:pt x="131316" y="121918"/>
                </a:lnTo>
                <a:lnTo>
                  <a:pt x="131316" y="103122"/>
                </a:lnTo>
                <a:lnTo>
                  <a:pt x="121921" y="93852"/>
                </a:lnTo>
                <a:lnTo>
                  <a:pt x="112521" y="75056"/>
                </a:lnTo>
                <a:lnTo>
                  <a:pt x="112521" y="65658"/>
                </a:lnTo>
                <a:lnTo>
                  <a:pt x="103250" y="56260"/>
                </a:lnTo>
                <a:lnTo>
                  <a:pt x="93855" y="46862"/>
                </a:lnTo>
                <a:lnTo>
                  <a:pt x="75059" y="28194"/>
                </a:lnTo>
                <a:lnTo>
                  <a:pt x="65658" y="18796"/>
                </a:lnTo>
                <a:lnTo>
                  <a:pt x="46993" y="9398"/>
                </a:lnTo>
                <a:lnTo>
                  <a:pt x="46993" y="0"/>
                </a:lnTo>
                <a:lnTo>
                  <a:pt x="28197" y="0"/>
                </a:lnTo>
                <a:lnTo>
                  <a:pt x="9401" y="9398"/>
                </a:lnTo>
                <a:lnTo>
                  <a:pt x="0" y="28194"/>
                </a:lnTo>
                <a:lnTo>
                  <a:pt x="0" y="37591"/>
                </a:lnTo>
                <a:lnTo>
                  <a:pt x="9401" y="46862"/>
                </a:lnTo>
                <a:lnTo>
                  <a:pt x="28197" y="56260"/>
                </a:lnTo>
                <a:lnTo>
                  <a:pt x="37592" y="65658"/>
                </a:lnTo>
                <a:lnTo>
                  <a:pt x="46993" y="84454"/>
                </a:lnTo>
                <a:lnTo>
                  <a:pt x="65658" y="103122"/>
                </a:lnTo>
                <a:lnTo>
                  <a:pt x="75059" y="112520"/>
                </a:lnTo>
                <a:lnTo>
                  <a:pt x="84454" y="131316"/>
                </a:lnTo>
                <a:lnTo>
                  <a:pt x="84454" y="262635"/>
                </a:lnTo>
                <a:lnTo>
                  <a:pt x="103250" y="253237"/>
                </a:lnTo>
                <a:lnTo>
                  <a:pt x="112521" y="243839"/>
                </a:lnTo>
                <a:lnTo>
                  <a:pt x="121921" y="234441"/>
                </a:lnTo>
                <a:lnTo>
                  <a:pt x="131316" y="215773"/>
                </a:lnTo>
                <a:lnTo>
                  <a:pt x="140717" y="206375"/>
                </a:lnTo>
                <a:lnTo>
                  <a:pt x="140717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50" name="Freeform 10950"/>
          <p:cNvSpPr/>
          <p:nvPr/>
        </p:nvSpPr>
        <p:spPr>
          <a:xfrm rot="-5400000" flipH="0" flipV="0">
            <a:off x="24656044" y="11220968"/>
            <a:ext cx="80779" cy="64021"/>
          </a:xfrm>
          <a:custGeom>
            <a:pathLst>
              <a:path w="497074" h="393954">
                <a:moveTo>
                  <a:pt x="497074" y="375158"/>
                </a:moveTo>
                <a:lnTo>
                  <a:pt x="497074" y="272036"/>
                </a:lnTo>
                <a:lnTo>
                  <a:pt x="497074" y="300102"/>
                </a:lnTo>
                <a:lnTo>
                  <a:pt x="487679" y="309500"/>
                </a:lnTo>
                <a:lnTo>
                  <a:pt x="478278" y="328296"/>
                </a:lnTo>
                <a:lnTo>
                  <a:pt x="468883" y="328296"/>
                </a:lnTo>
                <a:lnTo>
                  <a:pt x="459613" y="337694"/>
                </a:lnTo>
                <a:lnTo>
                  <a:pt x="412620" y="337694"/>
                </a:lnTo>
                <a:lnTo>
                  <a:pt x="403225" y="328296"/>
                </a:lnTo>
                <a:lnTo>
                  <a:pt x="384554" y="318898"/>
                </a:lnTo>
                <a:lnTo>
                  <a:pt x="375153" y="300102"/>
                </a:lnTo>
                <a:lnTo>
                  <a:pt x="46863" y="9398"/>
                </a:lnTo>
                <a:lnTo>
                  <a:pt x="28191" y="0"/>
                </a:lnTo>
                <a:lnTo>
                  <a:pt x="9395" y="0"/>
                </a:lnTo>
                <a:lnTo>
                  <a:pt x="0" y="9398"/>
                </a:lnTo>
                <a:lnTo>
                  <a:pt x="0" y="272036"/>
                </a:lnTo>
                <a:lnTo>
                  <a:pt x="9395" y="281434"/>
                </a:lnTo>
                <a:lnTo>
                  <a:pt x="46863" y="281434"/>
                </a:lnTo>
                <a:lnTo>
                  <a:pt x="56258" y="272036"/>
                </a:lnTo>
                <a:lnTo>
                  <a:pt x="56258" y="93854"/>
                </a:lnTo>
                <a:lnTo>
                  <a:pt x="337561" y="346964"/>
                </a:lnTo>
                <a:lnTo>
                  <a:pt x="356357" y="365760"/>
                </a:lnTo>
                <a:lnTo>
                  <a:pt x="365758" y="375158"/>
                </a:lnTo>
                <a:lnTo>
                  <a:pt x="384554" y="375158"/>
                </a:lnTo>
                <a:lnTo>
                  <a:pt x="403225" y="384556"/>
                </a:lnTo>
                <a:lnTo>
                  <a:pt x="412620" y="393954"/>
                </a:lnTo>
                <a:lnTo>
                  <a:pt x="468883" y="393954"/>
                </a:lnTo>
                <a:lnTo>
                  <a:pt x="487679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51" name="Freeform 10951"/>
          <p:cNvSpPr/>
          <p:nvPr/>
        </p:nvSpPr>
        <p:spPr>
          <a:xfrm rot="-5400000" flipH="0" flipV="0">
            <a:off x="24692615" y="11193538"/>
            <a:ext cx="22868" cy="42681"/>
          </a:xfrm>
          <a:custGeom>
            <a:pathLst>
              <a:path w="140717" h="262635">
                <a:moveTo>
                  <a:pt x="140717" y="168911"/>
                </a:moveTo>
                <a:lnTo>
                  <a:pt x="140717" y="140717"/>
                </a:lnTo>
                <a:lnTo>
                  <a:pt x="131316" y="121918"/>
                </a:lnTo>
                <a:lnTo>
                  <a:pt x="131316" y="103250"/>
                </a:lnTo>
                <a:lnTo>
                  <a:pt x="121921" y="93852"/>
                </a:lnTo>
                <a:lnTo>
                  <a:pt x="112521" y="75056"/>
                </a:lnTo>
                <a:lnTo>
                  <a:pt x="112521" y="65658"/>
                </a:lnTo>
                <a:lnTo>
                  <a:pt x="103250" y="56387"/>
                </a:lnTo>
                <a:lnTo>
                  <a:pt x="93855" y="46989"/>
                </a:lnTo>
                <a:lnTo>
                  <a:pt x="75059" y="28194"/>
                </a:lnTo>
                <a:lnTo>
                  <a:pt x="65658" y="18796"/>
                </a:lnTo>
                <a:lnTo>
                  <a:pt x="46993" y="9398"/>
                </a:lnTo>
                <a:lnTo>
                  <a:pt x="46993" y="0"/>
                </a:lnTo>
                <a:lnTo>
                  <a:pt x="28197" y="0"/>
                </a:lnTo>
                <a:lnTo>
                  <a:pt x="9401" y="9398"/>
                </a:lnTo>
                <a:lnTo>
                  <a:pt x="0" y="28194"/>
                </a:lnTo>
                <a:lnTo>
                  <a:pt x="0" y="37591"/>
                </a:lnTo>
                <a:lnTo>
                  <a:pt x="9401" y="46989"/>
                </a:lnTo>
                <a:lnTo>
                  <a:pt x="28197" y="56387"/>
                </a:lnTo>
                <a:lnTo>
                  <a:pt x="37592" y="65658"/>
                </a:lnTo>
                <a:lnTo>
                  <a:pt x="46993" y="84454"/>
                </a:lnTo>
                <a:lnTo>
                  <a:pt x="65658" y="103250"/>
                </a:lnTo>
                <a:lnTo>
                  <a:pt x="75059" y="112647"/>
                </a:lnTo>
                <a:lnTo>
                  <a:pt x="84454" y="131316"/>
                </a:lnTo>
                <a:lnTo>
                  <a:pt x="84454" y="262635"/>
                </a:lnTo>
                <a:lnTo>
                  <a:pt x="103250" y="253237"/>
                </a:lnTo>
                <a:lnTo>
                  <a:pt x="112521" y="243839"/>
                </a:lnTo>
                <a:lnTo>
                  <a:pt x="121921" y="234441"/>
                </a:lnTo>
                <a:lnTo>
                  <a:pt x="131316" y="215773"/>
                </a:lnTo>
                <a:lnTo>
                  <a:pt x="140717" y="206375"/>
                </a:lnTo>
                <a:lnTo>
                  <a:pt x="140717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52" name="Freeform 10952"/>
          <p:cNvSpPr/>
          <p:nvPr/>
        </p:nvSpPr>
        <p:spPr>
          <a:xfrm rot="-5400000" flipH="0" flipV="0">
            <a:off x="24714720" y="11233928"/>
            <a:ext cx="82307" cy="36572"/>
          </a:xfrm>
          <a:custGeom>
            <a:pathLst>
              <a:path w="506475" h="225047">
                <a:moveTo>
                  <a:pt x="506475" y="131192"/>
                </a:moveTo>
                <a:lnTo>
                  <a:pt x="497074" y="121921"/>
                </a:lnTo>
                <a:lnTo>
                  <a:pt x="478278" y="103125"/>
                </a:lnTo>
                <a:lnTo>
                  <a:pt x="468883" y="93728"/>
                </a:lnTo>
                <a:lnTo>
                  <a:pt x="450212" y="84330"/>
                </a:lnTo>
                <a:lnTo>
                  <a:pt x="431416" y="75059"/>
                </a:lnTo>
                <a:lnTo>
                  <a:pt x="412620" y="65661"/>
                </a:lnTo>
                <a:lnTo>
                  <a:pt x="393825" y="56263"/>
                </a:lnTo>
                <a:lnTo>
                  <a:pt x="375153" y="56263"/>
                </a:lnTo>
                <a:lnTo>
                  <a:pt x="356357" y="46865"/>
                </a:lnTo>
                <a:lnTo>
                  <a:pt x="346962" y="37467"/>
                </a:lnTo>
                <a:lnTo>
                  <a:pt x="328291" y="28070"/>
                </a:lnTo>
                <a:lnTo>
                  <a:pt x="309495" y="28070"/>
                </a:lnTo>
                <a:lnTo>
                  <a:pt x="290699" y="18799"/>
                </a:lnTo>
                <a:lnTo>
                  <a:pt x="272033" y="18799"/>
                </a:lnTo>
                <a:lnTo>
                  <a:pt x="262633" y="9401"/>
                </a:lnTo>
                <a:lnTo>
                  <a:pt x="225041" y="9401"/>
                </a:lnTo>
                <a:lnTo>
                  <a:pt x="215770" y="0"/>
                </a:lnTo>
                <a:lnTo>
                  <a:pt x="75053" y="0"/>
                </a:lnTo>
                <a:lnTo>
                  <a:pt x="65658" y="9401"/>
                </a:lnTo>
                <a:lnTo>
                  <a:pt x="46863" y="9401"/>
                </a:lnTo>
                <a:lnTo>
                  <a:pt x="37592" y="18799"/>
                </a:lnTo>
                <a:lnTo>
                  <a:pt x="28191" y="28070"/>
                </a:lnTo>
                <a:lnTo>
                  <a:pt x="18796" y="37467"/>
                </a:lnTo>
                <a:lnTo>
                  <a:pt x="9395" y="46865"/>
                </a:lnTo>
                <a:lnTo>
                  <a:pt x="0" y="56263"/>
                </a:lnTo>
                <a:lnTo>
                  <a:pt x="0" y="121921"/>
                </a:lnTo>
                <a:lnTo>
                  <a:pt x="9395" y="131192"/>
                </a:lnTo>
                <a:lnTo>
                  <a:pt x="9395" y="149988"/>
                </a:lnTo>
                <a:lnTo>
                  <a:pt x="18796" y="159386"/>
                </a:lnTo>
                <a:lnTo>
                  <a:pt x="28191" y="168784"/>
                </a:lnTo>
                <a:lnTo>
                  <a:pt x="37592" y="187452"/>
                </a:lnTo>
                <a:lnTo>
                  <a:pt x="46863" y="196850"/>
                </a:lnTo>
                <a:lnTo>
                  <a:pt x="56258" y="103125"/>
                </a:lnTo>
                <a:lnTo>
                  <a:pt x="56258" y="93728"/>
                </a:lnTo>
                <a:lnTo>
                  <a:pt x="65658" y="75059"/>
                </a:lnTo>
                <a:lnTo>
                  <a:pt x="65658" y="65661"/>
                </a:lnTo>
                <a:lnTo>
                  <a:pt x="84454" y="65661"/>
                </a:lnTo>
                <a:lnTo>
                  <a:pt x="93849" y="56263"/>
                </a:lnTo>
                <a:lnTo>
                  <a:pt x="206375" y="56263"/>
                </a:lnTo>
                <a:lnTo>
                  <a:pt x="215770" y="65661"/>
                </a:lnTo>
                <a:lnTo>
                  <a:pt x="234442" y="65661"/>
                </a:lnTo>
                <a:lnTo>
                  <a:pt x="253238" y="75059"/>
                </a:lnTo>
                <a:lnTo>
                  <a:pt x="281304" y="75059"/>
                </a:lnTo>
                <a:lnTo>
                  <a:pt x="290699" y="84330"/>
                </a:lnTo>
                <a:lnTo>
                  <a:pt x="309495" y="84330"/>
                </a:lnTo>
                <a:lnTo>
                  <a:pt x="318896" y="93728"/>
                </a:lnTo>
                <a:lnTo>
                  <a:pt x="337561" y="93728"/>
                </a:lnTo>
                <a:lnTo>
                  <a:pt x="356357" y="103125"/>
                </a:lnTo>
                <a:lnTo>
                  <a:pt x="375153" y="112523"/>
                </a:lnTo>
                <a:lnTo>
                  <a:pt x="393825" y="121921"/>
                </a:lnTo>
                <a:lnTo>
                  <a:pt x="412620" y="131192"/>
                </a:lnTo>
                <a:lnTo>
                  <a:pt x="431416" y="140590"/>
                </a:lnTo>
                <a:lnTo>
                  <a:pt x="440817" y="149988"/>
                </a:lnTo>
                <a:lnTo>
                  <a:pt x="459613" y="159386"/>
                </a:lnTo>
                <a:lnTo>
                  <a:pt x="468883" y="168784"/>
                </a:lnTo>
                <a:lnTo>
                  <a:pt x="478278" y="178181"/>
                </a:lnTo>
                <a:lnTo>
                  <a:pt x="487679" y="187452"/>
                </a:lnTo>
                <a:lnTo>
                  <a:pt x="497074" y="206251"/>
                </a:lnTo>
                <a:lnTo>
                  <a:pt x="497074" y="22504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53" name="Freeform 10953"/>
          <p:cNvSpPr/>
          <p:nvPr/>
        </p:nvSpPr>
        <p:spPr>
          <a:xfrm rot="-5400000" flipH="0" flipV="0">
            <a:off x="24731479" y="11226313"/>
            <a:ext cx="82307" cy="36572"/>
          </a:xfrm>
          <a:custGeom>
            <a:pathLst>
              <a:path w="506474" h="225044">
                <a:moveTo>
                  <a:pt x="506474" y="131320"/>
                </a:moveTo>
                <a:lnTo>
                  <a:pt x="506474" y="103126"/>
                </a:lnTo>
                <a:lnTo>
                  <a:pt x="497073" y="84327"/>
                </a:lnTo>
                <a:lnTo>
                  <a:pt x="497073" y="75056"/>
                </a:lnTo>
                <a:lnTo>
                  <a:pt x="487678" y="65659"/>
                </a:lnTo>
                <a:lnTo>
                  <a:pt x="478278" y="46863"/>
                </a:lnTo>
                <a:lnTo>
                  <a:pt x="469007" y="37465"/>
                </a:lnTo>
                <a:lnTo>
                  <a:pt x="459612" y="28067"/>
                </a:lnTo>
                <a:lnTo>
                  <a:pt x="450211" y="121922"/>
                </a:lnTo>
                <a:lnTo>
                  <a:pt x="450211" y="140590"/>
                </a:lnTo>
                <a:lnTo>
                  <a:pt x="440816" y="149988"/>
                </a:lnTo>
                <a:lnTo>
                  <a:pt x="422020" y="159386"/>
                </a:lnTo>
                <a:lnTo>
                  <a:pt x="412750" y="159386"/>
                </a:lnTo>
                <a:lnTo>
                  <a:pt x="393954" y="168784"/>
                </a:lnTo>
                <a:lnTo>
                  <a:pt x="318895" y="168784"/>
                </a:lnTo>
                <a:lnTo>
                  <a:pt x="309494" y="159386"/>
                </a:lnTo>
                <a:lnTo>
                  <a:pt x="272033" y="159386"/>
                </a:lnTo>
                <a:lnTo>
                  <a:pt x="253237" y="149988"/>
                </a:lnTo>
                <a:lnTo>
                  <a:pt x="234441" y="140590"/>
                </a:lnTo>
                <a:lnTo>
                  <a:pt x="206375" y="140590"/>
                </a:lnTo>
                <a:lnTo>
                  <a:pt x="187579" y="131320"/>
                </a:lnTo>
                <a:lnTo>
                  <a:pt x="168907" y="121922"/>
                </a:lnTo>
                <a:lnTo>
                  <a:pt x="150112" y="121922"/>
                </a:lnTo>
                <a:lnTo>
                  <a:pt x="131316" y="112524"/>
                </a:lnTo>
                <a:lnTo>
                  <a:pt x="122045" y="103126"/>
                </a:lnTo>
                <a:lnTo>
                  <a:pt x="93848" y="93725"/>
                </a:lnTo>
                <a:lnTo>
                  <a:pt x="75053" y="84327"/>
                </a:lnTo>
                <a:lnTo>
                  <a:pt x="65658" y="75056"/>
                </a:lnTo>
                <a:lnTo>
                  <a:pt x="46986" y="56261"/>
                </a:lnTo>
                <a:lnTo>
                  <a:pt x="37591" y="46863"/>
                </a:lnTo>
                <a:lnTo>
                  <a:pt x="28190" y="37465"/>
                </a:lnTo>
                <a:lnTo>
                  <a:pt x="18795" y="28067"/>
                </a:lnTo>
                <a:lnTo>
                  <a:pt x="9395" y="18796"/>
                </a:lnTo>
                <a:lnTo>
                  <a:pt x="9395" y="0"/>
                </a:lnTo>
                <a:lnTo>
                  <a:pt x="0" y="93725"/>
                </a:lnTo>
                <a:lnTo>
                  <a:pt x="9395" y="103126"/>
                </a:lnTo>
                <a:lnTo>
                  <a:pt x="28190" y="112524"/>
                </a:lnTo>
                <a:lnTo>
                  <a:pt x="37591" y="121922"/>
                </a:lnTo>
                <a:lnTo>
                  <a:pt x="56257" y="131320"/>
                </a:lnTo>
                <a:lnTo>
                  <a:pt x="75053" y="140590"/>
                </a:lnTo>
                <a:lnTo>
                  <a:pt x="93848" y="149988"/>
                </a:lnTo>
                <a:lnTo>
                  <a:pt x="112644" y="159386"/>
                </a:lnTo>
                <a:lnTo>
                  <a:pt x="131316" y="168784"/>
                </a:lnTo>
                <a:lnTo>
                  <a:pt x="150112" y="178182"/>
                </a:lnTo>
                <a:lnTo>
                  <a:pt x="159512" y="178182"/>
                </a:lnTo>
                <a:lnTo>
                  <a:pt x="178178" y="187580"/>
                </a:lnTo>
                <a:lnTo>
                  <a:pt x="196974" y="196978"/>
                </a:lnTo>
                <a:lnTo>
                  <a:pt x="215770" y="196978"/>
                </a:lnTo>
                <a:lnTo>
                  <a:pt x="234441" y="206375"/>
                </a:lnTo>
                <a:lnTo>
                  <a:pt x="243836" y="206375"/>
                </a:lnTo>
                <a:lnTo>
                  <a:pt x="262632" y="215646"/>
                </a:lnTo>
                <a:lnTo>
                  <a:pt x="309494" y="215646"/>
                </a:lnTo>
                <a:lnTo>
                  <a:pt x="328290" y="225044"/>
                </a:lnTo>
                <a:lnTo>
                  <a:pt x="412750" y="225044"/>
                </a:lnTo>
                <a:lnTo>
                  <a:pt x="431415" y="215646"/>
                </a:lnTo>
                <a:lnTo>
                  <a:pt x="450211" y="215646"/>
                </a:lnTo>
                <a:lnTo>
                  <a:pt x="459612" y="206375"/>
                </a:lnTo>
                <a:lnTo>
                  <a:pt x="469007" y="196978"/>
                </a:lnTo>
                <a:lnTo>
                  <a:pt x="487678" y="196978"/>
                </a:lnTo>
                <a:lnTo>
                  <a:pt x="487678" y="187580"/>
                </a:lnTo>
                <a:lnTo>
                  <a:pt x="497073" y="168784"/>
                </a:lnTo>
                <a:lnTo>
                  <a:pt x="506474" y="159386"/>
                </a:lnTo>
                <a:lnTo>
                  <a:pt x="506474" y="14998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54" name="Freeform 10954"/>
          <p:cNvSpPr/>
          <p:nvPr/>
        </p:nvSpPr>
        <p:spPr>
          <a:xfrm rot="-5400000" flipH="0" flipV="0">
            <a:off x="24817585" y="11269737"/>
            <a:ext cx="30482" cy="16779"/>
          </a:xfrm>
          <a:custGeom>
            <a:pathLst>
              <a:path w="187574" h="103253">
                <a:moveTo>
                  <a:pt x="187574" y="37592"/>
                </a:moveTo>
                <a:lnTo>
                  <a:pt x="140711" y="0"/>
                </a:lnTo>
                <a:lnTo>
                  <a:pt x="18796" y="56387"/>
                </a:lnTo>
                <a:lnTo>
                  <a:pt x="0" y="65785"/>
                </a:lnTo>
                <a:lnTo>
                  <a:pt x="0" y="93855"/>
                </a:lnTo>
                <a:lnTo>
                  <a:pt x="9395" y="103253"/>
                </a:lnTo>
                <a:lnTo>
                  <a:pt x="37592" y="10325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55" name="Freeform 10955"/>
          <p:cNvSpPr/>
          <p:nvPr/>
        </p:nvSpPr>
        <p:spPr>
          <a:xfrm rot="-5400000" flipH="0" flipV="0">
            <a:off x="24794727" y="11231648"/>
            <a:ext cx="62494" cy="60946"/>
          </a:xfrm>
          <a:custGeom>
            <a:pathLst>
              <a:path w="384554" h="375031">
                <a:moveTo>
                  <a:pt x="384554" y="346965"/>
                </a:moveTo>
                <a:lnTo>
                  <a:pt x="384554" y="337567"/>
                </a:lnTo>
                <a:lnTo>
                  <a:pt x="375153" y="328169"/>
                </a:lnTo>
                <a:lnTo>
                  <a:pt x="243837" y="196977"/>
                </a:lnTo>
                <a:lnTo>
                  <a:pt x="196975" y="149987"/>
                </a:lnTo>
                <a:lnTo>
                  <a:pt x="46863" y="9398"/>
                </a:lnTo>
                <a:lnTo>
                  <a:pt x="28191" y="0"/>
                </a:lnTo>
                <a:lnTo>
                  <a:pt x="9395" y="0"/>
                </a:lnTo>
                <a:lnTo>
                  <a:pt x="0" y="9398"/>
                </a:lnTo>
                <a:lnTo>
                  <a:pt x="0" y="37464"/>
                </a:lnTo>
                <a:lnTo>
                  <a:pt x="9395" y="46862"/>
                </a:lnTo>
                <a:lnTo>
                  <a:pt x="140711" y="178054"/>
                </a:lnTo>
                <a:lnTo>
                  <a:pt x="187574" y="215646"/>
                </a:lnTo>
                <a:lnTo>
                  <a:pt x="337561" y="365633"/>
                </a:lnTo>
                <a:lnTo>
                  <a:pt x="346962" y="365633"/>
                </a:lnTo>
                <a:lnTo>
                  <a:pt x="356357" y="375031"/>
                </a:lnTo>
                <a:lnTo>
                  <a:pt x="375153" y="375031"/>
                </a:lnTo>
                <a:lnTo>
                  <a:pt x="384554" y="36563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56" name="Freeform 10956"/>
          <p:cNvSpPr/>
          <p:nvPr/>
        </p:nvSpPr>
        <p:spPr>
          <a:xfrm rot="-5400000" flipH="0" flipV="0">
            <a:off x="24803880" y="11237726"/>
            <a:ext cx="30483" cy="16779"/>
          </a:xfrm>
          <a:custGeom>
            <a:pathLst>
              <a:path w="187579" h="103250">
                <a:moveTo>
                  <a:pt x="187579" y="18796"/>
                </a:moveTo>
                <a:lnTo>
                  <a:pt x="187579" y="18796"/>
                </a:lnTo>
                <a:lnTo>
                  <a:pt x="178178" y="0"/>
                </a:lnTo>
                <a:lnTo>
                  <a:pt x="149987" y="0"/>
                </a:lnTo>
                <a:lnTo>
                  <a:pt x="0" y="56260"/>
                </a:lnTo>
                <a:lnTo>
                  <a:pt x="46862" y="103250"/>
                </a:lnTo>
                <a:lnTo>
                  <a:pt x="178178" y="46863"/>
                </a:lnTo>
                <a:lnTo>
                  <a:pt x="187579" y="374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57" name="Freeform 10957"/>
          <p:cNvSpPr/>
          <p:nvPr/>
        </p:nvSpPr>
        <p:spPr>
          <a:xfrm rot="-5400000" flipH="0" flipV="0">
            <a:off x="24880079" y="11251471"/>
            <a:ext cx="38099" cy="30463"/>
          </a:xfrm>
          <a:custGeom>
            <a:pathLst>
              <a:path w="234441" h="187452">
                <a:moveTo>
                  <a:pt x="234441" y="168656"/>
                </a:moveTo>
                <a:lnTo>
                  <a:pt x="234441" y="56260"/>
                </a:lnTo>
                <a:lnTo>
                  <a:pt x="234441" y="65531"/>
                </a:lnTo>
                <a:lnTo>
                  <a:pt x="225170" y="84326"/>
                </a:lnTo>
                <a:lnTo>
                  <a:pt x="225170" y="103122"/>
                </a:lnTo>
                <a:lnTo>
                  <a:pt x="215770" y="112396"/>
                </a:lnTo>
                <a:lnTo>
                  <a:pt x="206375" y="121794"/>
                </a:lnTo>
                <a:lnTo>
                  <a:pt x="196974" y="121794"/>
                </a:lnTo>
                <a:lnTo>
                  <a:pt x="178178" y="131192"/>
                </a:lnTo>
                <a:lnTo>
                  <a:pt x="168907" y="131192"/>
                </a:lnTo>
                <a:lnTo>
                  <a:pt x="150112" y="121794"/>
                </a:lnTo>
                <a:lnTo>
                  <a:pt x="93848" y="112396"/>
                </a:lnTo>
                <a:lnTo>
                  <a:pt x="84453" y="103122"/>
                </a:lnTo>
                <a:lnTo>
                  <a:pt x="65658" y="103122"/>
                </a:lnTo>
                <a:lnTo>
                  <a:pt x="56257" y="93724"/>
                </a:lnTo>
                <a:lnTo>
                  <a:pt x="46986" y="84326"/>
                </a:lnTo>
                <a:lnTo>
                  <a:pt x="28190" y="74929"/>
                </a:lnTo>
                <a:lnTo>
                  <a:pt x="28190" y="65531"/>
                </a:lnTo>
                <a:lnTo>
                  <a:pt x="18795" y="46862"/>
                </a:lnTo>
                <a:lnTo>
                  <a:pt x="9395" y="37464"/>
                </a:lnTo>
                <a:lnTo>
                  <a:pt x="9395" y="0"/>
                </a:lnTo>
                <a:lnTo>
                  <a:pt x="0" y="121794"/>
                </a:lnTo>
                <a:lnTo>
                  <a:pt x="9395" y="131192"/>
                </a:lnTo>
                <a:lnTo>
                  <a:pt x="28190" y="140590"/>
                </a:lnTo>
                <a:lnTo>
                  <a:pt x="37591" y="149987"/>
                </a:lnTo>
                <a:lnTo>
                  <a:pt x="56257" y="149987"/>
                </a:lnTo>
                <a:lnTo>
                  <a:pt x="75053" y="159385"/>
                </a:lnTo>
                <a:lnTo>
                  <a:pt x="93848" y="168656"/>
                </a:lnTo>
                <a:lnTo>
                  <a:pt x="150112" y="178054"/>
                </a:lnTo>
                <a:lnTo>
                  <a:pt x="159512" y="187452"/>
                </a:lnTo>
                <a:lnTo>
                  <a:pt x="187579" y="187452"/>
                </a:lnTo>
                <a:lnTo>
                  <a:pt x="206375" y="178054"/>
                </a:lnTo>
                <a:lnTo>
                  <a:pt x="225170" y="17805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58" name="Freeform 10958"/>
          <p:cNvSpPr/>
          <p:nvPr/>
        </p:nvSpPr>
        <p:spPr>
          <a:xfrm rot="-5400000" flipH="0" flipV="0">
            <a:off x="24875498" y="11211824"/>
            <a:ext cx="28956" cy="27429"/>
          </a:xfrm>
          <a:custGeom>
            <a:pathLst>
              <a:path w="178184" h="168784">
                <a:moveTo>
                  <a:pt x="178184" y="46990"/>
                </a:moveTo>
                <a:lnTo>
                  <a:pt x="168783" y="37592"/>
                </a:lnTo>
                <a:lnTo>
                  <a:pt x="159388" y="28194"/>
                </a:lnTo>
                <a:lnTo>
                  <a:pt x="140592" y="18796"/>
                </a:lnTo>
                <a:lnTo>
                  <a:pt x="121921" y="9398"/>
                </a:lnTo>
                <a:lnTo>
                  <a:pt x="103125" y="9398"/>
                </a:lnTo>
                <a:lnTo>
                  <a:pt x="84329" y="0"/>
                </a:lnTo>
                <a:lnTo>
                  <a:pt x="28066" y="0"/>
                </a:lnTo>
                <a:lnTo>
                  <a:pt x="9270" y="9398"/>
                </a:lnTo>
                <a:lnTo>
                  <a:pt x="0" y="9398"/>
                </a:lnTo>
                <a:lnTo>
                  <a:pt x="0" y="121919"/>
                </a:lnTo>
                <a:lnTo>
                  <a:pt x="0" y="112521"/>
                </a:lnTo>
                <a:lnTo>
                  <a:pt x="9270" y="93852"/>
                </a:lnTo>
                <a:lnTo>
                  <a:pt x="9270" y="84454"/>
                </a:lnTo>
                <a:lnTo>
                  <a:pt x="18671" y="65658"/>
                </a:lnTo>
                <a:lnTo>
                  <a:pt x="28066" y="56260"/>
                </a:lnTo>
                <a:lnTo>
                  <a:pt x="93730" y="56260"/>
                </a:lnTo>
                <a:lnTo>
                  <a:pt x="112526" y="65658"/>
                </a:lnTo>
                <a:lnTo>
                  <a:pt x="121921" y="75056"/>
                </a:lnTo>
                <a:lnTo>
                  <a:pt x="131322" y="84454"/>
                </a:lnTo>
                <a:lnTo>
                  <a:pt x="149987" y="93852"/>
                </a:lnTo>
                <a:lnTo>
                  <a:pt x="159388" y="103250"/>
                </a:lnTo>
                <a:lnTo>
                  <a:pt x="159388" y="112521"/>
                </a:lnTo>
                <a:lnTo>
                  <a:pt x="168783" y="131316"/>
                </a:lnTo>
                <a:lnTo>
                  <a:pt x="168783" y="1687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59" name="Freeform 10959"/>
          <p:cNvSpPr/>
          <p:nvPr/>
        </p:nvSpPr>
        <p:spPr>
          <a:xfrm rot="-5400000" flipH="0" flipV="0">
            <a:off x="24848822" y="11218687"/>
            <a:ext cx="89923" cy="59440"/>
          </a:xfrm>
          <a:custGeom>
            <a:pathLst>
              <a:path w="553337" h="365761">
                <a:moveTo>
                  <a:pt x="553337" y="253241"/>
                </a:moveTo>
                <a:lnTo>
                  <a:pt x="553337" y="206375"/>
                </a:lnTo>
                <a:lnTo>
                  <a:pt x="543936" y="196978"/>
                </a:lnTo>
                <a:lnTo>
                  <a:pt x="543936" y="178309"/>
                </a:lnTo>
                <a:lnTo>
                  <a:pt x="534541" y="159513"/>
                </a:lnTo>
                <a:lnTo>
                  <a:pt x="525141" y="150115"/>
                </a:lnTo>
                <a:lnTo>
                  <a:pt x="525141" y="140717"/>
                </a:lnTo>
                <a:lnTo>
                  <a:pt x="515870" y="131319"/>
                </a:lnTo>
                <a:lnTo>
                  <a:pt x="506475" y="122049"/>
                </a:lnTo>
                <a:lnTo>
                  <a:pt x="497074" y="243843"/>
                </a:lnTo>
                <a:lnTo>
                  <a:pt x="497074" y="262639"/>
                </a:lnTo>
                <a:lnTo>
                  <a:pt x="487679" y="281434"/>
                </a:lnTo>
                <a:lnTo>
                  <a:pt x="487679" y="290705"/>
                </a:lnTo>
                <a:lnTo>
                  <a:pt x="478278" y="300103"/>
                </a:lnTo>
                <a:lnTo>
                  <a:pt x="459613" y="309501"/>
                </a:lnTo>
                <a:lnTo>
                  <a:pt x="431416" y="309501"/>
                </a:lnTo>
                <a:lnTo>
                  <a:pt x="412620" y="300103"/>
                </a:lnTo>
                <a:lnTo>
                  <a:pt x="393825" y="300103"/>
                </a:lnTo>
                <a:lnTo>
                  <a:pt x="375153" y="290705"/>
                </a:lnTo>
                <a:lnTo>
                  <a:pt x="365758" y="281434"/>
                </a:lnTo>
                <a:lnTo>
                  <a:pt x="356357" y="272036"/>
                </a:lnTo>
                <a:lnTo>
                  <a:pt x="346962" y="262639"/>
                </a:lnTo>
                <a:lnTo>
                  <a:pt x="337561" y="243843"/>
                </a:lnTo>
                <a:lnTo>
                  <a:pt x="337561" y="215773"/>
                </a:lnTo>
                <a:lnTo>
                  <a:pt x="328291" y="196978"/>
                </a:lnTo>
                <a:lnTo>
                  <a:pt x="328291" y="84457"/>
                </a:lnTo>
                <a:lnTo>
                  <a:pt x="309495" y="103253"/>
                </a:lnTo>
                <a:lnTo>
                  <a:pt x="309495" y="84457"/>
                </a:lnTo>
                <a:lnTo>
                  <a:pt x="300100" y="75059"/>
                </a:lnTo>
                <a:lnTo>
                  <a:pt x="290699" y="65789"/>
                </a:lnTo>
                <a:lnTo>
                  <a:pt x="272033" y="56391"/>
                </a:lnTo>
                <a:lnTo>
                  <a:pt x="262633" y="46993"/>
                </a:lnTo>
                <a:lnTo>
                  <a:pt x="243837" y="37595"/>
                </a:lnTo>
                <a:lnTo>
                  <a:pt x="234442" y="28194"/>
                </a:lnTo>
                <a:lnTo>
                  <a:pt x="215770" y="18796"/>
                </a:lnTo>
                <a:lnTo>
                  <a:pt x="196975" y="18796"/>
                </a:lnTo>
                <a:lnTo>
                  <a:pt x="140711" y="0"/>
                </a:lnTo>
                <a:lnTo>
                  <a:pt x="75053" y="0"/>
                </a:lnTo>
                <a:lnTo>
                  <a:pt x="56258" y="9398"/>
                </a:lnTo>
                <a:lnTo>
                  <a:pt x="46863" y="18796"/>
                </a:lnTo>
                <a:lnTo>
                  <a:pt x="28191" y="28194"/>
                </a:lnTo>
                <a:lnTo>
                  <a:pt x="18796" y="46993"/>
                </a:lnTo>
                <a:lnTo>
                  <a:pt x="9395" y="56391"/>
                </a:lnTo>
                <a:lnTo>
                  <a:pt x="0" y="75059"/>
                </a:lnTo>
                <a:lnTo>
                  <a:pt x="0" y="150115"/>
                </a:lnTo>
                <a:lnTo>
                  <a:pt x="9395" y="168911"/>
                </a:lnTo>
                <a:lnTo>
                  <a:pt x="9395" y="187580"/>
                </a:lnTo>
                <a:lnTo>
                  <a:pt x="18796" y="196978"/>
                </a:lnTo>
                <a:lnTo>
                  <a:pt x="28191" y="215773"/>
                </a:lnTo>
                <a:lnTo>
                  <a:pt x="28191" y="225171"/>
                </a:lnTo>
                <a:lnTo>
                  <a:pt x="37592" y="234445"/>
                </a:lnTo>
                <a:lnTo>
                  <a:pt x="46863" y="243843"/>
                </a:lnTo>
                <a:lnTo>
                  <a:pt x="56258" y="122049"/>
                </a:lnTo>
                <a:lnTo>
                  <a:pt x="56258" y="93855"/>
                </a:lnTo>
                <a:lnTo>
                  <a:pt x="65658" y="84457"/>
                </a:lnTo>
                <a:lnTo>
                  <a:pt x="65658" y="65789"/>
                </a:lnTo>
                <a:lnTo>
                  <a:pt x="84454" y="56391"/>
                </a:lnTo>
                <a:lnTo>
                  <a:pt x="140711" y="56391"/>
                </a:lnTo>
                <a:lnTo>
                  <a:pt x="196975" y="75059"/>
                </a:lnTo>
                <a:lnTo>
                  <a:pt x="215770" y="84457"/>
                </a:lnTo>
                <a:lnTo>
                  <a:pt x="234442" y="84457"/>
                </a:lnTo>
                <a:lnTo>
                  <a:pt x="243837" y="93855"/>
                </a:lnTo>
                <a:lnTo>
                  <a:pt x="253238" y="112651"/>
                </a:lnTo>
                <a:lnTo>
                  <a:pt x="262633" y="122049"/>
                </a:lnTo>
                <a:lnTo>
                  <a:pt x="272033" y="131319"/>
                </a:lnTo>
                <a:lnTo>
                  <a:pt x="272033" y="168911"/>
                </a:lnTo>
                <a:lnTo>
                  <a:pt x="281304" y="178309"/>
                </a:lnTo>
                <a:lnTo>
                  <a:pt x="281304" y="290705"/>
                </a:lnTo>
                <a:lnTo>
                  <a:pt x="300100" y="281434"/>
                </a:lnTo>
                <a:lnTo>
                  <a:pt x="300100" y="290705"/>
                </a:lnTo>
                <a:lnTo>
                  <a:pt x="309495" y="300103"/>
                </a:lnTo>
                <a:lnTo>
                  <a:pt x="318896" y="309501"/>
                </a:lnTo>
                <a:lnTo>
                  <a:pt x="337561" y="318899"/>
                </a:lnTo>
                <a:lnTo>
                  <a:pt x="346962" y="328297"/>
                </a:lnTo>
                <a:lnTo>
                  <a:pt x="365758" y="337694"/>
                </a:lnTo>
                <a:lnTo>
                  <a:pt x="375153" y="347092"/>
                </a:lnTo>
                <a:lnTo>
                  <a:pt x="393825" y="356490"/>
                </a:lnTo>
                <a:lnTo>
                  <a:pt x="412620" y="365761"/>
                </a:lnTo>
                <a:lnTo>
                  <a:pt x="450212" y="365761"/>
                </a:lnTo>
                <a:lnTo>
                  <a:pt x="468883" y="365761"/>
                </a:lnTo>
                <a:lnTo>
                  <a:pt x="478278" y="356490"/>
                </a:lnTo>
                <a:lnTo>
                  <a:pt x="497074" y="356490"/>
                </a:lnTo>
                <a:lnTo>
                  <a:pt x="515870" y="347092"/>
                </a:lnTo>
                <a:lnTo>
                  <a:pt x="525141" y="337694"/>
                </a:lnTo>
                <a:lnTo>
                  <a:pt x="525141" y="328297"/>
                </a:lnTo>
                <a:lnTo>
                  <a:pt x="534541" y="318899"/>
                </a:lnTo>
                <a:lnTo>
                  <a:pt x="543936" y="300103"/>
                </a:lnTo>
                <a:lnTo>
                  <a:pt x="553337" y="290705"/>
                </a:lnTo>
                <a:lnTo>
                  <a:pt x="553337" y="27203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60" name="Freeform 10960"/>
          <p:cNvSpPr/>
          <p:nvPr/>
        </p:nvSpPr>
        <p:spPr>
          <a:xfrm rot="-5400000" flipH="0" flipV="0">
            <a:off x="24985234" y="10763775"/>
            <a:ext cx="10670" cy="27429"/>
          </a:xfrm>
          <a:custGeom>
            <a:pathLst>
              <a:path w="65658" h="168784">
                <a:moveTo>
                  <a:pt x="0" y="168784"/>
                </a:moveTo>
                <a:lnTo>
                  <a:pt x="65658" y="14998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61" name="Freeform 10961"/>
          <p:cNvSpPr/>
          <p:nvPr/>
        </p:nvSpPr>
        <p:spPr>
          <a:xfrm rot="-5400000" flipH="0" flipV="0">
            <a:off x="24979135" y="10760730"/>
            <a:ext cx="19813" cy="24374"/>
          </a:xfrm>
          <a:custGeom>
            <a:pathLst>
              <a:path w="121921" h="149988">
                <a:moveTo>
                  <a:pt x="65658" y="149988"/>
                </a:moveTo>
                <a:lnTo>
                  <a:pt x="121921" y="11252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62" name="Freeform 10962"/>
          <p:cNvSpPr/>
          <p:nvPr/>
        </p:nvSpPr>
        <p:spPr>
          <a:xfrm rot="-5400000" flipH="0" flipV="0">
            <a:off x="24973047" y="10760730"/>
            <a:ext cx="25902" cy="18285"/>
          </a:xfrm>
          <a:custGeom>
            <a:pathLst>
              <a:path w="159388" h="112521">
                <a:moveTo>
                  <a:pt x="121921" y="112521"/>
                </a:moveTo>
                <a:lnTo>
                  <a:pt x="159388" y="6565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63" name="Freeform 10963"/>
          <p:cNvSpPr/>
          <p:nvPr/>
        </p:nvSpPr>
        <p:spPr>
          <a:xfrm rot="-5400000" flipH="0" flipV="0">
            <a:off x="24968476" y="10763775"/>
            <a:ext cx="27429" cy="10670"/>
          </a:xfrm>
          <a:custGeom>
            <a:pathLst>
              <a:path w="168783" h="65658">
                <a:moveTo>
                  <a:pt x="159388" y="65658"/>
                </a:moveTo>
                <a:lnTo>
                  <a:pt x="168783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64" name="Freeform 10964"/>
          <p:cNvSpPr/>
          <p:nvPr/>
        </p:nvSpPr>
        <p:spPr>
          <a:xfrm rot="-5400000" flipH="0" flipV="0">
            <a:off x="24957805" y="10763775"/>
            <a:ext cx="27429" cy="10670"/>
          </a:xfrm>
          <a:custGeom>
            <a:pathLst>
              <a:path w="168783" h="65661">
                <a:moveTo>
                  <a:pt x="168783" y="65661"/>
                </a:moveTo>
                <a:lnTo>
                  <a:pt x="159388" y="0"/>
                </a:lnTo>
                <a:lnTo>
                  <a:pt x="0" y="656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65" name="Freeform 10965"/>
          <p:cNvSpPr/>
          <p:nvPr/>
        </p:nvSpPr>
        <p:spPr>
          <a:xfrm rot="-5400000" flipH="0" flipV="0">
            <a:off x="24953997" y="10759967"/>
            <a:ext cx="25902" cy="19813"/>
          </a:xfrm>
          <a:custGeom>
            <a:pathLst>
              <a:path w="159388" h="121921">
                <a:moveTo>
                  <a:pt x="159388" y="56260"/>
                </a:moveTo>
                <a:lnTo>
                  <a:pt x="121921" y="0"/>
                </a:lnTo>
                <a:lnTo>
                  <a:pt x="0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66" name="Freeform 10966"/>
          <p:cNvSpPr/>
          <p:nvPr/>
        </p:nvSpPr>
        <p:spPr>
          <a:xfrm rot="-5400000" flipH="0" flipV="0">
            <a:off x="24954749" y="10760720"/>
            <a:ext cx="19813" cy="24395"/>
          </a:xfrm>
          <a:custGeom>
            <a:pathLst>
              <a:path w="121921" h="150115">
                <a:moveTo>
                  <a:pt x="121921" y="28194"/>
                </a:moveTo>
                <a:lnTo>
                  <a:pt x="65658" y="0"/>
                </a:lnTo>
                <a:lnTo>
                  <a:pt x="0" y="1501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67" name="Freeform 10967"/>
          <p:cNvSpPr/>
          <p:nvPr/>
        </p:nvSpPr>
        <p:spPr>
          <a:xfrm rot="-5400000" flipH="0" flipV="0">
            <a:off x="24957804" y="10763775"/>
            <a:ext cx="10670" cy="27429"/>
          </a:xfrm>
          <a:custGeom>
            <a:pathLst>
              <a:path w="65658" h="168783">
                <a:moveTo>
                  <a:pt x="65658" y="18668"/>
                </a:moveTo>
                <a:lnTo>
                  <a:pt x="0" y="0"/>
                </a:lnTo>
                <a:lnTo>
                  <a:pt x="0" y="1687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68" name="Freeform 10968"/>
          <p:cNvSpPr/>
          <p:nvPr/>
        </p:nvSpPr>
        <p:spPr>
          <a:xfrm rot="-5400000" flipH="0" flipV="0">
            <a:off x="24958568" y="10773681"/>
            <a:ext cx="9142" cy="27429"/>
          </a:xfrm>
          <a:custGeom>
            <a:pathLst>
              <a:path w="56257" h="168783">
                <a:moveTo>
                  <a:pt x="56257" y="0"/>
                </a:moveTo>
                <a:lnTo>
                  <a:pt x="0" y="18668"/>
                </a:lnTo>
                <a:lnTo>
                  <a:pt x="56257" y="1687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69" name="Freeform 10969"/>
          <p:cNvSpPr/>
          <p:nvPr/>
        </p:nvSpPr>
        <p:spPr>
          <a:xfrm rot="-5400000" flipH="0" flipV="0">
            <a:off x="24955513" y="10779770"/>
            <a:ext cx="18285" cy="24395"/>
          </a:xfrm>
          <a:custGeom>
            <a:pathLst>
              <a:path w="112520" h="150115">
                <a:moveTo>
                  <a:pt x="56263" y="0"/>
                </a:moveTo>
                <a:lnTo>
                  <a:pt x="0" y="28194"/>
                </a:lnTo>
                <a:lnTo>
                  <a:pt x="112520" y="1501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70" name="Freeform 10970"/>
          <p:cNvSpPr/>
          <p:nvPr/>
        </p:nvSpPr>
        <p:spPr>
          <a:xfrm rot="-5400000" flipH="0" flipV="0">
            <a:off x="24954761" y="10785105"/>
            <a:ext cx="24374" cy="19813"/>
          </a:xfrm>
          <a:custGeom>
            <a:pathLst>
              <a:path w="149988" h="121921">
                <a:moveTo>
                  <a:pt x="37468" y="0"/>
                </a:moveTo>
                <a:lnTo>
                  <a:pt x="0" y="56260"/>
                </a:lnTo>
                <a:lnTo>
                  <a:pt x="149988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71" name="Freeform 10971"/>
          <p:cNvSpPr/>
          <p:nvPr/>
        </p:nvSpPr>
        <p:spPr>
          <a:xfrm rot="-5400000" flipH="0" flipV="0">
            <a:off x="24958569" y="10790439"/>
            <a:ext cx="25901" cy="10670"/>
          </a:xfrm>
          <a:custGeom>
            <a:pathLst>
              <a:path w="159383" h="65661">
                <a:moveTo>
                  <a:pt x="9395" y="0"/>
                </a:moveTo>
                <a:lnTo>
                  <a:pt x="0" y="65661"/>
                </a:lnTo>
                <a:lnTo>
                  <a:pt x="159383" y="656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72" name="Freeform 10972"/>
          <p:cNvSpPr/>
          <p:nvPr/>
        </p:nvSpPr>
        <p:spPr>
          <a:xfrm rot="-5400000" flipH="0" flipV="0">
            <a:off x="24969240" y="10790440"/>
            <a:ext cx="25901" cy="10670"/>
          </a:xfrm>
          <a:custGeom>
            <a:pathLst>
              <a:path w="159383" h="65658">
                <a:moveTo>
                  <a:pt x="0" y="0"/>
                </a:moveTo>
                <a:lnTo>
                  <a:pt x="9395" y="65658"/>
                </a:lnTo>
                <a:lnTo>
                  <a:pt x="15938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73" name="Freeform 10973"/>
          <p:cNvSpPr/>
          <p:nvPr/>
        </p:nvSpPr>
        <p:spPr>
          <a:xfrm rot="-5400000" flipH="0" flipV="0">
            <a:off x="24973811" y="10785869"/>
            <a:ext cx="24374" cy="18285"/>
          </a:xfrm>
          <a:custGeom>
            <a:pathLst>
              <a:path w="149988" h="112521">
                <a:moveTo>
                  <a:pt x="0" y="65658"/>
                </a:moveTo>
                <a:lnTo>
                  <a:pt x="37468" y="112521"/>
                </a:lnTo>
                <a:lnTo>
                  <a:pt x="149988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74" name="Freeform 10974"/>
          <p:cNvSpPr/>
          <p:nvPr/>
        </p:nvSpPr>
        <p:spPr>
          <a:xfrm rot="-5400000" flipH="0" flipV="0">
            <a:off x="24979899" y="10779780"/>
            <a:ext cx="18285" cy="24374"/>
          </a:xfrm>
          <a:custGeom>
            <a:pathLst>
              <a:path w="112520" h="149988">
                <a:moveTo>
                  <a:pt x="0" y="112521"/>
                </a:moveTo>
                <a:lnTo>
                  <a:pt x="56263" y="149988"/>
                </a:lnTo>
                <a:lnTo>
                  <a:pt x="11252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75" name="Freeform 10975"/>
          <p:cNvSpPr/>
          <p:nvPr/>
        </p:nvSpPr>
        <p:spPr>
          <a:xfrm rot="-5400000" flipH="0" flipV="0">
            <a:off x="24985998" y="10773681"/>
            <a:ext cx="9142" cy="27429"/>
          </a:xfrm>
          <a:custGeom>
            <a:pathLst>
              <a:path w="56257" h="168784">
                <a:moveTo>
                  <a:pt x="0" y="149988"/>
                </a:moveTo>
                <a:lnTo>
                  <a:pt x="56257" y="168784"/>
                </a:lnTo>
                <a:lnTo>
                  <a:pt x="5625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76" name="Freeform 10976"/>
          <p:cNvSpPr/>
          <p:nvPr/>
        </p:nvSpPr>
        <p:spPr>
          <a:xfrm rot="-5400000" flipH="0" flipV="0">
            <a:off x="24317719" y="10670806"/>
            <a:ext cx="547116" cy="771151"/>
          </a:xfrm>
          <a:custGeom>
            <a:pathLst>
              <a:path w="3366641" h="4745229">
                <a:moveTo>
                  <a:pt x="3366641" y="4745229"/>
                </a:moveTo>
                <a:lnTo>
                  <a:pt x="0" y="4745229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77" name="Freeform 10977"/>
          <p:cNvSpPr/>
          <p:nvPr/>
        </p:nvSpPr>
        <p:spPr>
          <a:xfrm rot="-5400000" flipH="0" flipV="0">
            <a:off x="26021554" y="10158745"/>
            <a:ext cx="1520942" cy="629424"/>
          </a:xfrm>
          <a:custGeom>
            <a:pathLst>
              <a:path w="9359013" h="3873119">
                <a:moveTo>
                  <a:pt x="0" y="0"/>
                </a:moveTo>
                <a:lnTo>
                  <a:pt x="506350" y="478283"/>
                </a:lnTo>
                <a:lnTo>
                  <a:pt x="1031621" y="928370"/>
                </a:lnTo>
                <a:lnTo>
                  <a:pt x="1584833" y="1350392"/>
                </a:lnTo>
                <a:lnTo>
                  <a:pt x="2147571" y="1734947"/>
                </a:lnTo>
                <a:lnTo>
                  <a:pt x="2738375" y="2100708"/>
                </a:lnTo>
                <a:lnTo>
                  <a:pt x="3347845" y="2428875"/>
                </a:lnTo>
                <a:lnTo>
                  <a:pt x="3976241" y="2728976"/>
                </a:lnTo>
                <a:lnTo>
                  <a:pt x="4613908" y="2991613"/>
                </a:lnTo>
                <a:lnTo>
                  <a:pt x="5270370" y="3226054"/>
                </a:lnTo>
                <a:lnTo>
                  <a:pt x="5936109" y="3422904"/>
                </a:lnTo>
                <a:lnTo>
                  <a:pt x="6611367" y="3582417"/>
                </a:lnTo>
                <a:lnTo>
                  <a:pt x="7286625" y="3713608"/>
                </a:lnTo>
                <a:lnTo>
                  <a:pt x="7980555" y="3798063"/>
                </a:lnTo>
                <a:lnTo>
                  <a:pt x="8665083" y="3854323"/>
                </a:lnTo>
                <a:lnTo>
                  <a:pt x="9359013" y="387311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78" name="Freeform 10978"/>
          <p:cNvSpPr/>
          <p:nvPr/>
        </p:nvSpPr>
        <p:spPr>
          <a:xfrm rot="-5400000" flipH="0" flipV="0">
            <a:off x="25989544" y="10145021"/>
            <a:ext cx="1630679" cy="675139"/>
          </a:xfrm>
          <a:custGeom>
            <a:pathLst>
              <a:path w="10034271" h="4154424">
                <a:moveTo>
                  <a:pt x="787654" y="0"/>
                </a:moveTo>
                <a:lnTo>
                  <a:pt x="0" y="0"/>
                </a:lnTo>
                <a:moveTo>
                  <a:pt x="9480934" y="4154424"/>
                </a:moveTo>
                <a:lnTo>
                  <a:pt x="10034271" y="359181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79" name="Freeform 10979"/>
          <p:cNvSpPr/>
          <p:nvPr/>
        </p:nvSpPr>
        <p:spPr>
          <a:xfrm rot="-5400000" flipH="0" flipV="0">
            <a:off x="26704299" y="10454408"/>
            <a:ext cx="230123" cy="100573"/>
          </a:xfrm>
          <a:custGeom>
            <a:pathLst>
              <a:path w="1416050" h="618871">
                <a:moveTo>
                  <a:pt x="253237" y="0"/>
                </a:moveTo>
                <a:lnTo>
                  <a:pt x="0" y="618871"/>
                </a:lnTo>
                <a:lnTo>
                  <a:pt x="1416050" y="478281"/>
                </a:lnTo>
              </a:path>
            </a:pathLst>
          </a:custGeom>
          <a:solidFill>
            <a:srgbClr val="FFFFFF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80" name="Freeform 10980"/>
          <p:cNvSpPr/>
          <p:nvPr/>
        </p:nvSpPr>
        <p:spPr>
          <a:xfrm rot="-5400000" flipH="0" flipV="0">
            <a:off x="26782025" y="10454408"/>
            <a:ext cx="230123" cy="100573"/>
          </a:xfrm>
          <a:custGeom>
            <a:pathLst>
              <a:path w="1416050" h="618871">
                <a:moveTo>
                  <a:pt x="0" y="140590"/>
                </a:moveTo>
                <a:lnTo>
                  <a:pt x="1416050" y="0"/>
                </a:lnTo>
                <a:lnTo>
                  <a:pt x="1162813" y="618871"/>
                </a:lnTo>
              </a:path>
            </a:pathLst>
          </a:custGeom>
          <a:solidFill>
            <a:srgbClr val="FFFFFF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81" name="Freeform 10981"/>
          <p:cNvSpPr/>
          <p:nvPr/>
        </p:nvSpPr>
        <p:spPr>
          <a:xfrm rot="-5400000" flipH="0" flipV="0">
            <a:off x="26829258" y="10559553"/>
            <a:ext cx="36592" cy="16779"/>
          </a:xfrm>
          <a:custGeom>
            <a:pathLst>
              <a:path w="225171" h="103251">
                <a:moveTo>
                  <a:pt x="206375" y="0"/>
                </a:moveTo>
                <a:lnTo>
                  <a:pt x="187579" y="0"/>
                </a:lnTo>
                <a:lnTo>
                  <a:pt x="178184" y="9398"/>
                </a:lnTo>
                <a:lnTo>
                  <a:pt x="121921" y="84455"/>
                </a:lnTo>
                <a:lnTo>
                  <a:pt x="0" y="37591"/>
                </a:lnTo>
                <a:lnTo>
                  <a:pt x="168913" y="103251"/>
                </a:lnTo>
                <a:lnTo>
                  <a:pt x="215776" y="46989"/>
                </a:lnTo>
                <a:lnTo>
                  <a:pt x="225171" y="37591"/>
                </a:lnTo>
                <a:lnTo>
                  <a:pt x="225171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82" name="Freeform 10982"/>
          <p:cNvSpPr/>
          <p:nvPr/>
        </p:nvSpPr>
        <p:spPr>
          <a:xfrm rot="-5400000" flipH="0" flipV="0">
            <a:off x="26804129" y="10526788"/>
            <a:ext cx="65528" cy="80780"/>
          </a:xfrm>
          <a:custGeom>
            <a:pathLst>
              <a:path w="403225" h="497078">
                <a:moveTo>
                  <a:pt x="384429" y="0"/>
                </a:moveTo>
                <a:lnTo>
                  <a:pt x="375029" y="0"/>
                </a:lnTo>
                <a:lnTo>
                  <a:pt x="356357" y="9398"/>
                </a:lnTo>
                <a:lnTo>
                  <a:pt x="9395" y="281305"/>
                </a:lnTo>
                <a:lnTo>
                  <a:pt x="0" y="290703"/>
                </a:lnTo>
                <a:lnTo>
                  <a:pt x="0" y="318770"/>
                </a:lnTo>
                <a:lnTo>
                  <a:pt x="18796" y="328169"/>
                </a:lnTo>
                <a:lnTo>
                  <a:pt x="168778" y="393827"/>
                </a:lnTo>
                <a:lnTo>
                  <a:pt x="121915" y="450089"/>
                </a:lnTo>
                <a:lnTo>
                  <a:pt x="112520" y="459487"/>
                </a:lnTo>
                <a:lnTo>
                  <a:pt x="112520" y="478283"/>
                </a:lnTo>
                <a:lnTo>
                  <a:pt x="121915" y="487680"/>
                </a:lnTo>
                <a:lnTo>
                  <a:pt x="131316" y="497078"/>
                </a:lnTo>
                <a:lnTo>
                  <a:pt x="150112" y="497078"/>
                </a:lnTo>
                <a:lnTo>
                  <a:pt x="168778" y="487680"/>
                </a:lnTo>
                <a:lnTo>
                  <a:pt x="225041" y="412623"/>
                </a:lnTo>
                <a:lnTo>
                  <a:pt x="281304" y="440818"/>
                </a:lnTo>
                <a:lnTo>
                  <a:pt x="309495" y="440818"/>
                </a:lnTo>
                <a:lnTo>
                  <a:pt x="318765" y="422021"/>
                </a:lnTo>
                <a:lnTo>
                  <a:pt x="318765" y="393827"/>
                </a:lnTo>
                <a:lnTo>
                  <a:pt x="300100" y="384556"/>
                </a:lnTo>
                <a:lnTo>
                  <a:pt x="253237" y="365761"/>
                </a:lnTo>
                <a:lnTo>
                  <a:pt x="84324" y="300101"/>
                </a:lnTo>
                <a:lnTo>
                  <a:pt x="393824" y="46864"/>
                </a:lnTo>
                <a:lnTo>
                  <a:pt x="403225" y="37466"/>
                </a:lnTo>
                <a:lnTo>
                  <a:pt x="403225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83" name="Freeform 10983"/>
          <p:cNvSpPr/>
          <p:nvPr/>
        </p:nvSpPr>
        <p:spPr>
          <a:xfrm rot="-5400000" flipH="0" flipV="0">
            <a:off x="26815564" y="10454408"/>
            <a:ext cx="89903" cy="85341"/>
          </a:xfrm>
          <a:custGeom>
            <a:pathLst>
              <a:path w="553213" h="525145">
                <a:moveTo>
                  <a:pt x="534547" y="84327"/>
                </a:moveTo>
                <a:lnTo>
                  <a:pt x="346968" y="0"/>
                </a:lnTo>
                <a:lnTo>
                  <a:pt x="328296" y="0"/>
                </a:lnTo>
                <a:lnTo>
                  <a:pt x="318771" y="9398"/>
                </a:lnTo>
                <a:lnTo>
                  <a:pt x="178184" y="196850"/>
                </a:lnTo>
                <a:lnTo>
                  <a:pt x="168783" y="206248"/>
                </a:lnTo>
                <a:lnTo>
                  <a:pt x="178184" y="225044"/>
                </a:lnTo>
                <a:lnTo>
                  <a:pt x="187579" y="234442"/>
                </a:lnTo>
                <a:lnTo>
                  <a:pt x="290705" y="281304"/>
                </a:lnTo>
                <a:lnTo>
                  <a:pt x="309376" y="290702"/>
                </a:lnTo>
                <a:lnTo>
                  <a:pt x="318771" y="300100"/>
                </a:lnTo>
                <a:lnTo>
                  <a:pt x="328296" y="309499"/>
                </a:lnTo>
                <a:lnTo>
                  <a:pt x="337567" y="328168"/>
                </a:lnTo>
                <a:lnTo>
                  <a:pt x="337567" y="337566"/>
                </a:lnTo>
                <a:lnTo>
                  <a:pt x="328296" y="356361"/>
                </a:lnTo>
                <a:lnTo>
                  <a:pt x="328296" y="365759"/>
                </a:lnTo>
                <a:lnTo>
                  <a:pt x="318771" y="375030"/>
                </a:lnTo>
                <a:lnTo>
                  <a:pt x="281310" y="422021"/>
                </a:lnTo>
                <a:lnTo>
                  <a:pt x="271909" y="431292"/>
                </a:lnTo>
                <a:lnTo>
                  <a:pt x="262514" y="440690"/>
                </a:lnTo>
                <a:lnTo>
                  <a:pt x="253113" y="450087"/>
                </a:lnTo>
                <a:lnTo>
                  <a:pt x="234447" y="459485"/>
                </a:lnTo>
                <a:lnTo>
                  <a:pt x="225047" y="468883"/>
                </a:lnTo>
                <a:lnTo>
                  <a:pt x="168783" y="468883"/>
                </a:lnTo>
                <a:lnTo>
                  <a:pt x="149988" y="459485"/>
                </a:lnTo>
                <a:lnTo>
                  <a:pt x="37467" y="412623"/>
                </a:lnTo>
                <a:lnTo>
                  <a:pt x="9401" y="412623"/>
                </a:lnTo>
                <a:lnTo>
                  <a:pt x="0" y="431292"/>
                </a:lnTo>
                <a:lnTo>
                  <a:pt x="0" y="459485"/>
                </a:lnTo>
                <a:lnTo>
                  <a:pt x="9401" y="468883"/>
                </a:lnTo>
                <a:lnTo>
                  <a:pt x="112526" y="506349"/>
                </a:lnTo>
                <a:lnTo>
                  <a:pt x="131322" y="515747"/>
                </a:lnTo>
                <a:lnTo>
                  <a:pt x="149988" y="515747"/>
                </a:lnTo>
                <a:lnTo>
                  <a:pt x="168783" y="525145"/>
                </a:lnTo>
                <a:lnTo>
                  <a:pt x="225047" y="525145"/>
                </a:lnTo>
                <a:lnTo>
                  <a:pt x="234447" y="515747"/>
                </a:lnTo>
                <a:lnTo>
                  <a:pt x="253113" y="515747"/>
                </a:lnTo>
                <a:lnTo>
                  <a:pt x="262514" y="506349"/>
                </a:lnTo>
                <a:lnTo>
                  <a:pt x="281310" y="496950"/>
                </a:lnTo>
                <a:lnTo>
                  <a:pt x="290705" y="487552"/>
                </a:lnTo>
                <a:lnTo>
                  <a:pt x="309376" y="478154"/>
                </a:lnTo>
                <a:lnTo>
                  <a:pt x="318771" y="459485"/>
                </a:lnTo>
                <a:lnTo>
                  <a:pt x="328296" y="450087"/>
                </a:lnTo>
                <a:lnTo>
                  <a:pt x="365763" y="403225"/>
                </a:lnTo>
                <a:lnTo>
                  <a:pt x="375158" y="393826"/>
                </a:lnTo>
                <a:lnTo>
                  <a:pt x="384429" y="375030"/>
                </a:lnTo>
                <a:lnTo>
                  <a:pt x="393830" y="356361"/>
                </a:lnTo>
                <a:lnTo>
                  <a:pt x="393830" y="309499"/>
                </a:lnTo>
                <a:lnTo>
                  <a:pt x="384429" y="290702"/>
                </a:lnTo>
                <a:lnTo>
                  <a:pt x="375158" y="271906"/>
                </a:lnTo>
                <a:lnTo>
                  <a:pt x="365763" y="262508"/>
                </a:lnTo>
                <a:lnTo>
                  <a:pt x="356363" y="253237"/>
                </a:lnTo>
                <a:lnTo>
                  <a:pt x="337567" y="243840"/>
                </a:lnTo>
                <a:lnTo>
                  <a:pt x="318771" y="234442"/>
                </a:lnTo>
                <a:lnTo>
                  <a:pt x="243842" y="196850"/>
                </a:lnTo>
                <a:lnTo>
                  <a:pt x="346968" y="65658"/>
                </a:lnTo>
                <a:lnTo>
                  <a:pt x="515751" y="131191"/>
                </a:lnTo>
                <a:lnTo>
                  <a:pt x="543942" y="131191"/>
                </a:lnTo>
                <a:lnTo>
                  <a:pt x="553213" y="112522"/>
                </a:lnTo>
                <a:lnTo>
                  <a:pt x="553213" y="103124"/>
                </a:lnTo>
                <a:lnTo>
                  <a:pt x="543942" y="937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84" name="Freeform 10984"/>
          <p:cNvSpPr/>
          <p:nvPr/>
        </p:nvSpPr>
        <p:spPr>
          <a:xfrm rot="-5400000" flipH="0" flipV="0">
            <a:off x="26849844" y="10410962"/>
            <a:ext cx="25901" cy="28977"/>
          </a:xfrm>
          <a:custGeom>
            <a:pathLst>
              <a:path w="159383" h="178308">
                <a:moveTo>
                  <a:pt x="37592" y="0"/>
                </a:moveTo>
                <a:lnTo>
                  <a:pt x="28191" y="18797"/>
                </a:lnTo>
                <a:lnTo>
                  <a:pt x="18796" y="28195"/>
                </a:lnTo>
                <a:lnTo>
                  <a:pt x="9395" y="46991"/>
                </a:lnTo>
                <a:lnTo>
                  <a:pt x="0" y="56389"/>
                </a:lnTo>
                <a:lnTo>
                  <a:pt x="0" y="103251"/>
                </a:lnTo>
                <a:lnTo>
                  <a:pt x="9395" y="122048"/>
                </a:lnTo>
                <a:lnTo>
                  <a:pt x="18796" y="140717"/>
                </a:lnTo>
                <a:lnTo>
                  <a:pt x="28191" y="150115"/>
                </a:lnTo>
                <a:lnTo>
                  <a:pt x="46863" y="159513"/>
                </a:lnTo>
                <a:lnTo>
                  <a:pt x="56258" y="168910"/>
                </a:lnTo>
                <a:lnTo>
                  <a:pt x="65658" y="178308"/>
                </a:lnTo>
                <a:lnTo>
                  <a:pt x="121916" y="178308"/>
                </a:lnTo>
                <a:lnTo>
                  <a:pt x="131316" y="168910"/>
                </a:lnTo>
                <a:lnTo>
                  <a:pt x="140711" y="168910"/>
                </a:lnTo>
                <a:lnTo>
                  <a:pt x="159383" y="159513"/>
                </a:lnTo>
                <a:lnTo>
                  <a:pt x="84454" y="122048"/>
                </a:lnTo>
                <a:lnTo>
                  <a:pt x="65658" y="112649"/>
                </a:lnTo>
                <a:lnTo>
                  <a:pt x="56258" y="93853"/>
                </a:lnTo>
                <a:lnTo>
                  <a:pt x="56258" y="65786"/>
                </a:lnTo>
                <a:lnTo>
                  <a:pt x="65658" y="56389"/>
                </a:lnTo>
                <a:lnTo>
                  <a:pt x="84454" y="46991"/>
                </a:lnTo>
                <a:lnTo>
                  <a:pt x="93849" y="37593"/>
                </a:lnTo>
                <a:lnTo>
                  <a:pt x="112521" y="4699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85" name="Freeform 10985"/>
          <p:cNvSpPr/>
          <p:nvPr/>
        </p:nvSpPr>
        <p:spPr>
          <a:xfrm rot="-5400000" flipH="0" flipV="0">
            <a:off x="26846800" y="10404864"/>
            <a:ext cx="25901" cy="28956"/>
          </a:xfrm>
          <a:custGeom>
            <a:pathLst>
              <a:path w="159383" h="178182">
                <a:moveTo>
                  <a:pt x="93724" y="9398"/>
                </a:moveTo>
                <a:lnTo>
                  <a:pt x="84324" y="9398"/>
                </a:lnTo>
                <a:lnTo>
                  <a:pt x="74929" y="0"/>
                </a:lnTo>
                <a:lnTo>
                  <a:pt x="37461" y="0"/>
                </a:lnTo>
                <a:lnTo>
                  <a:pt x="18666" y="9398"/>
                </a:lnTo>
                <a:lnTo>
                  <a:pt x="9271" y="9398"/>
                </a:lnTo>
                <a:lnTo>
                  <a:pt x="0" y="18669"/>
                </a:lnTo>
                <a:lnTo>
                  <a:pt x="74929" y="65660"/>
                </a:lnTo>
                <a:lnTo>
                  <a:pt x="84324" y="65660"/>
                </a:lnTo>
                <a:lnTo>
                  <a:pt x="93724" y="84455"/>
                </a:lnTo>
                <a:lnTo>
                  <a:pt x="103119" y="103124"/>
                </a:lnTo>
                <a:lnTo>
                  <a:pt x="93724" y="112522"/>
                </a:lnTo>
                <a:lnTo>
                  <a:pt x="84324" y="131318"/>
                </a:lnTo>
                <a:lnTo>
                  <a:pt x="74929" y="140717"/>
                </a:lnTo>
                <a:lnTo>
                  <a:pt x="46862" y="140717"/>
                </a:lnTo>
                <a:lnTo>
                  <a:pt x="121791" y="178182"/>
                </a:lnTo>
                <a:lnTo>
                  <a:pt x="131186" y="168784"/>
                </a:lnTo>
                <a:lnTo>
                  <a:pt x="140587" y="149988"/>
                </a:lnTo>
                <a:lnTo>
                  <a:pt x="149982" y="140717"/>
                </a:lnTo>
                <a:lnTo>
                  <a:pt x="149982" y="131318"/>
                </a:lnTo>
                <a:lnTo>
                  <a:pt x="159383" y="112522"/>
                </a:lnTo>
                <a:lnTo>
                  <a:pt x="159383" y="93726"/>
                </a:lnTo>
                <a:lnTo>
                  <a:pt x="149982" y="75058"/>
                </a:lnTo>
                <a:lnTo>
                  <a:pt x="149982" y="65660"/>
                </a:lnTo>
                <a:lnTo>
                  <a:pt x="140587" y="56262"/>
                </a:lnTo>
                <a:lnTo>
                  <a:pt x="131186" y="37466"/>
                </a:lnTo>
                <a:lnTo>
                  <a:pt x="121791" y="28068"/>
                </a:lnTo>
                <a:lnTo>
                  <a:pt x="112390" y="1866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86" name="Freeform 10986"/>
          <p:cNvSpPr/>
          <p:nvPr/>
        </p:nvSpPr>
        <p:spPr>
          <a:xfrm rot="-5400000" flipH="0" flipV="0">
            <a:off x="22352526" y="10157991"/>
            <a:ext cx="1519415" cy="629404"/>
          </a:xfrm>
          <a:custGeom>
            <a:pathLst>
              <a:path w="9349618" h="3872995">
                <a:moveTo>
                  <a:pt x="9349618" y="0"/>
                </a:moveTo>
                <a:lnTo>
                  <a:pt x="8655688" y="18799"/>
                </a:lnTo>
                <a:lnTo>
                  <a:pt x="7971160" y="75059"/>
                </a:lnTo>
                <a:lnTo>
                  <a:pt x="7286501" y="168784"/>
                </a:lnTo>
                <a:lnTo>
                  <a:pt x="6601972" y="290705"/>
                </a:lnTo>
                <a:lnTo>
                  <a:pt x="5926714" y="450090"/>
                </a:lnTo>
                <a:lnTo>
                  <a:pt x="5260975" y="647067"/>
                </a:lnTo>
                <a:lnTo>
                  <a:pt x="4613913" y="881509"/>
                </a:lnTo>
                <a:lnTo>
                  <a:pt x="3976117" y="1144144"/>
                </a:lnTo>
                <a:lnTo>
                  <a:pt x="3347851" y="1444247"/>
                </a:lnTo>
                <a:lnTo>
                  <a:pt x="2738251" y="1772413"/>
                </a:lnTo>
                <a:lnTo>
                  <a:pt x="2147571" y="2138173"/>
                </a:lnTo>
                <a:lnTo>
                  <a:pt x="1575438" y="2522603"/>
                </a:lnTo>
                <a:lnTo>
                  <a:pt x="1031497" y="2944623"/>
                </a:lnTo>
                <a:lnTo>
                  <a:pt x="506350" y="3394711"/>
                </a:lnTo>
                <a:lnTo>
                  <a:pt x="0" y="387299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87" name="Freeform 10987"/>
          <p:cNvSpPr/>
          <p:nvPr/>
        </p:nvSpPr>
        <p:spPr>
          <a:xfrm rot="-5400000" flipH="0" flipV="0">
            <a:off x="22339575" y="10081019"/>
            <a:ext cx="1565150" cy="737613"/>
          </a:xfrm>
          <a:custGeom>
            <a:pathLst>
              <a:path w="9631046" h="4538855">
                <a:moveTo>
                  <a:pt x="9077709" y="553213"/>
                </a:moveTo>
                <a:lnTo>
                  <a:pt x="9631046" y="0"/>
                </a:lnTo>
                <a:moveTo>
                  <a:pt x="0" y="3751073"/>
                </a:moveTo>
                <a:lnTo>
                  <a:pt x="0" y="453885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88" name="Freeform 10988"/>
          <p:cNvSpPr/>
          <p:nvPr/>
        </p:nvSpPr>
        <p:spPr>
          <a:xfrm rot="-5400000" flipH="0" flipV="0">
            <a:off x="22942324" y="10394204"/>
            <a:ext cx="187443" cy="178299"/>
          </a:xfrm>
          <a:custGeom>
            <a:pathLst>
              <a:path w="1153418" h="1097152">
                <a:moveTo>
                  <a:pt x="1153418" y="618871"/>
                </a:moveTo>
                <a:lnTo>
                  <a:pt x="900181" y="0"/>
                </a:lnTo>
                <a:lnTo>
                  <a:pt x="0" y="1097152"/>
                </a:lnTo>
              </a:path>
            </a:pathLst>
          </a:custGeom>
          <a:solidFill>
            <a:srgbClr val="FFFFFF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89" name="Freeform 10989"/>
          <p:cNvSpPr/>
          <p:nvPr/>
        </p:nvSpPr>
        <p:spPr>
          <a:xfrm rot="-5400000" flipH="0" flipV="0">
            <a:off x="22942324" y="10435358"/>
            <a:ext cx="187443" cy="178299"/>
          </a:xfrm>
          <a:custGeom>
            <a:pathLst>
              <a:path w="1153418" h="1097152">
                <a:moveTo>
                  <a:pt x="1153418" y="0"/>
                </a:moveTo>
                <a:lnTo>
                  <a:pt x="253237" y="1097152"/>
                </a:lnTo>
                <a:lnTo>
                  <a:pt x="0" y="487552"/>
                </a:lnTo>
              </a:path>
            </a:pathLst>
          </a:custGeom>
          <a:solidFill>
            <a:srgbClr val="FFFFFF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90" name="Freeform 10990"/>
          <p:cNvSpPr/>
          <p:nvPr/>
        </p:nvSpPr>
        <p:spPr>
          <a:xfrm rot="-5400000" flipH="0" flipV="0">
            <a:off x="22988028" y="10436875"/>
            <a:ext cx="28955" cy="28956"/>
          </a:xfrm>
          <a:custGeom>
            <a:pathLst>
              <a:path w="178178" h="178181">
                <a:moveTo>
                  <a:pt x="46862" y="178181"/>
                </a:moveTo>
                <a:lnTo>
                  <a:pt x="56257" y="168783"/>
                </a:lnTo>
                <a:lnTo>
                  <a:pt x="65658" y="159385"/>
                </a:lnTo>
                <a:lnTo>
                  <a:pt x="65658" y="150114"/>
                </a:lnTo>
                <a:lnTo>
                  <a:pt x="56257" y="56263"/>
                </a:lnTo>
                <a:lnTo>
                  <a:pt x="178178" y="0"/>
                </a:lnTo>
                <a:lnTo>
                  <a:pt x="0" y="75059"/>
                </a:lnTo>
                <a:lnTo>
                  <a:pt x="9395" y="150114"/>
                </a:lnTo>
                <a:lnTo>
                  <a:pt x="18796" y="159385"/>
                </a:lnTo>
                <a:lnTo>
                  <a:pt x="18796" y="168783"/>
                </a:lnTo>
                <a:lnTo>
                  <a:pt x="37461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91" name="Freeform 10991"/>
          <p:cNvSpPr/>
          <p:nvPr/>
        </p:nvSpPr>
        <p:spPr>
          <a:xfrm rot="-5400000" flipH="0" flipV="0">
            <a:off x="22988791" y="10410210"/>
            <a:ext cx="51824" cy="86868"/>
          </a:xfrm>
          <a:custGeom>
            <a:pathLst>
              <a:path w="318901" h="534541">
                <a:moveTo>
                  <a:pt x="253243" y="534541"/>
                </a:moveTo>
                <a:lnTo>
                  <a:pt x="262638" y="525143"/>
                </a:lnTo>
                <a:lnTo>
                  <a:pt x="272039" y="506348"/>
                </a:lnTo>
                <a:lnTo>
                  <a:pt x="318901" y="65658"/>
                </a:lnTo>
                <a:lnTo>
                  <a:pt x="318901" y="46862"/>
                </a:lnTo>
                <a:lnTo>
                  <a:pt x="309501" y="37465"/>
                </a:lnTo>
                <a:lnTo>
                  <a:pt x="281434" y="37465"/>
                </a:lnTo>
                <a:lnTo>
                  <a:pt x="131322" y="103123"/>
                </a:lnTo>
                <a:lnTo>
                  <a:pt x="121921" y="18796"/>
                </a:lnTo>
                <a:lnTo>
                  <a:pt x="112526" y="0"/>
                </a:lnTo>
                <a:lnTo>
                  <a:pt x="75059" y="0"/>
                </a:lnTo>
                <a:lnTo>
                  <a:pt x="65664" y="9398"/>
                </a:lnTo>
                <a:lnTo>
                  <a:pt x="65664" y="28067"/>
                </a:lnTo>
                <a:lnTo>
                  <a:pt x="75059" y="121918"/>
                </a:lnTo>
                <a:lnTo>
                  <a:pt x="18796" y="149988"/>
                </a:lnTo>
                <a:lnTo>
                  <a:pt x="9401" y="159386"/>
                </a:lnTo>
                <a:lnTo>
                  <a:pt x="0" y="168784"/>
                </a:lnTo>
                <a:lnTo>
                  <a:pt x="9401" y="187579"/>
                </a:lnTo>
                <a:lnTo>
                  <a:pt x="9401" y="196977"/>
                </a:lnTo>
                <a:lnTo>
                  <a:pt x="37592" y="196977"/>
                </a:lnTo>
                <a:lnTo>
                  <a:pt x="84460" y="178182"/>
                </a:lnTo>
                <a:lnTo>
                  <a:pt x="262638" y="103123"/>
                </a:lnTo>
                <a:lnTo>
                  <a:pt x="215776" y="497077"/>
                </a:lnTo>
                <a:lnTo>
                  <a:pt x="215776" y="515746"/>
                </a:lnTo>
                <a:lnTo>
                  <a:pt x="225171" y="525143"/>
                </a:lnTo>
                <a:lnTo>
                  <a:pt x="234572" y="5345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92" name="Freeform 10992"/>
          <p:cNvSpPr/>
          <p:nvPr/>
        </p:nvSpPr>
        <p:spPr>
          <a:xfrm rot="-5400000" flipH="0" flipV="0">
            <a:off x="23013177" y="10460517"/>
            <a:ext cx="51823" cy="105134"/>
          </a:xfrm>
          <a:custGeom>
            <a:pathLst>
              <a:path w="318895" h="646937">
                <a:moveTo>
                  <a:pt x="112650" y="646937"/>
                </a:moveTo>
                <a:lnTo>
                  <a:pt x="300099" y="572008"/>
                </a:lnTo>
                <a:lnTo>
                  <a:pt x="309624" y="562610"/>
                </a:lnTo>
                <a:lnTo>
                  <a:pt x="318895" y="553213"/>
                </a:lnTo>
                <a:lnTo>
                  <a:pt x="318895" y="534417"/>
                </a:lnTo>
                <a:lnTo>
                  <a:pt x="290704" y="309373"/>
                </a:lnTo>
                <a:lnTo>
                  <a:pt x="281433" y="299975"/>
                </a:lnTo>
                <a:lnTo>
                  <a:pt x="272033" y="290705"/>
                </a:lnTo>
                <a:lnTo>
                  <a:pt x="243842" y="290705"/>
                </a:lnTo>
                <a:lnTo>
                  <a:pt x="150111" y="328169"/>
                </a:lnTo>
                <a:lnTo>
                  <a:pt x="140716" y="337567"/>
                </a:lnTo>
                <a:lnTo>
                  <a:pt x="93854" y="337567"/>
                </a:lnTo>
                <a:lnTo>
                  <a:pt x="84453" y="328169"/>
                </a:lnTo>
                <a:lnTo>
                  <a:pt x="75058" y="318771"/>
                </a:lnTo>
                <a:lnTo>
                  <a:pt x="65788" y="309373"/>
                </a:lnTo>
                <a:lnTo>
                  <a:pt x="65788" y="299975"/>
                </a:lnTo>
                <a:lnTo>
                  <a:pt x="56387" y="281307"/>
                </a:lnTo>
                <a:lnTo>
                  <a:pt x="46992" y="224916"/>
                </a:lnTo>
                <a:lnTo>
                  <a:pt x="46992" y="178054"/>
                </a:lnTo>
                <a:lnTo>
                  <a:pt x="56387" y="168656"/>
                </a:lnTo>
                <a:lnTo>
                  <a:pt x="56387" y="149988"/>
                </a:lnTo>
                <a:lnTo>
                  <a:pt x="65788" y="140590"/>
                </a:lnTo>
                <a:lnTo>
                  <a:pt x="75058" y="131192"/>
                </a:lnTo>
                <a:lnTo>
                  <a:pt x="93854" y="121794"/>
                </a:lnTo>
                <a:lnTo>
                  <a:pt x="103249" y="112396"/>
                </a:lnTo>
                <a:lnTo>
                  <a:pt x="122045" y="103125"/>
                </a:lnTo>
                <a:lnTo>
                  <a:pt x="234441" y="56136"/>
                </a:lnTo>
                <a:lnTo>
                  <a:pt x="243842" y="46862"/>
                </a:lnTo>
                <a:lnTo>
                  <a:pt x="253237" y="37464"/>
                </a:lnTo>
                <a:lnTo>
                  <a:pt x="243842" y="18669"/>
                </a:lnTo>
                <a:lnTo>
                  <a:pt x="243842" y="9271"/>
                </a:lnTo>
                <a:lnTo>
                  <a:pt x="225170" y="0"/>
                </a:lnTo>
                <a:lnTo>
                  <a:pt x="215775" y="9271"/>
                </a:lnTo>
                <a:lnTo>
                  <a:pt x="112650" y="46862"/>
                </a:lnTo>
                <a:lnTo>
                  <a:pt x="93854" y="56136"/>
                </a:lnTo>
                <a:lnTo>
                  <a:pt x="75058" y="65534"/>
                </a:lnTo>
                <a:lnTo>
                  <a:pt x="65788" y="74932"/>
                </a:lnTo>
                <a:lnTo>
                  <a:pt x="46992" y="84330"/>
                </a:lnTo>
                <a:lnTo>
                  <a:pt x="37591" y="93727"/>
                </a:lnTo>
                <a:lnTo>
                  <a:pt x="28196" y="103125"/>
                </a:lnTo>
                <a:lnTo>
                  <a:pt x="18795" y="112396"/>
                </a:lnTo>
                <a:lnTo>
                  <a:pt x="9400" y="121794"/>
                </a:lnTo>
                <a:lnTo>
                  <a:pt x="9400" y="140590"/>
                </a:lnTo>
                <a:lnTo>
                  <a:pt x="0" y="149988"/>
                </a:lnTo>
                <a:lnTo>
                  <a:pt x="0" y="243712"/>
                </a:lnTo>
                <a:lnTo>
                  <a:pt x="9400" y="299975"/>
                </a:lnTo>
                <a:lnTo>
                  <a:pt x="9400" y="328169"/>
                </a:lnTo>
                <a:lnTo>
                  <a:pt x="18795" y="328169"/>
                </a:lnTo>
                <a:lnTo>
                  <a:pt x="18795" y="346965"/>
                </a:lnTo>
                <a:lnTo>
                  <a:pt x="37591" y="365633"/>
                </a:lnTo>
                <a:lnTo>
                  <a:pt x="46992" y="375031"/>
                </a:lnTo>
                <a:lnTo>
                  <a:pt x="56387" y="384429"/>
                </a:lnTo>
                <a:lnTo>
                  <a:pt x="75058" y="393827"/>
                </a:lnTo>
                <a:lnTo>
                  <a:pt x="140716" y="393827"/>
                </a:lnTo>
                <a:lnTo>
                  <a:pt x="159512" y="384429"/>
                </a:lnTo>
                <a:lnTo>
                  <a:pt x="234441" y="356235"/>
                </a:lnTo>
                <a:lnTo>
                  <a:pt x="262638" y="525019"/>
                </a:lnTo>
                <a:lnTo>
                  <a:pt x="93854" y="590677"/>
                </a:lnTo>
                <a:lnTo>
                  <a:pt x="84453" y="600075"/>
                </a:lnTo>
                <a:lnTo>
                  <a:pt x="75058" y="609473"/>
                </a:lnTo>
                <a:lnTo>
                  <a:pt x="75058" y="628269"/>
                </a:lnTo>
                <a:lnTo>
                  <a:pt x="84453" y="646937"/>
                </a:lnTo>
                <a:lnTo>
                  <a:pt x="103249" y="64693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93" name="Freeform 10993"/>
          <p:cNvSpPr/>
          <p:nvPr/>
        </p:nvSpPr>
        <p:spPr>
          <a:xfrm rot="-5400000" flipH="0" flipV="0">
            <a:off x="23072618" y="10553455"/>
            <a:ext cx="30483" cy="22868"/>
          </a:xfrm>
          <a:custGeom>
            <a:pathLst>
              <a:path w="187580" h="140717">
                <a:moveTo>
                  <a:pt x="187580" y="112523"/>
                </a:moveTo>
                <a:lnTo>
                  <a:pt x="187580" y="65658"/>
                </a:lnTo>
                <a:lnTo>
                  <a:pt x="178185" y="56260"/>
                </a:lnTo>
                <a:lnTo>
                  <a:pt x="168784" y="37464"/>
                </a:lnTo>
                <a:lnTo>
                  <a:pt x="159389" y="28193"/>
                </a:lnTo>
                <a:lnTo>
                  <a:pt x="149988" y="18795"/>
                </a:lnTo>
                <a:lnTo>
                  <a:pt x="131322" y="9397"/>
                </a:lnTo>
                <a:lnTo>
                  <a:pt x="121922" y="9397"/>
                </a:lnTo>
                <a:lnTo>
                  <a:pt x="103126" y="0"/>
                </a:lnTo>
                <a:lnTo>
                  <a:pt x="93731" y="0"/>
                </a:lnTo>
                <a:lnTo>
                  <a:pt x="75059" y="9397"/>
                </a:lnTo>
                <a:lnTo>
                  <a:pt x="56264" y="9397"/>
                </a:lnTo>
                <a:lnTo>
                  <a:pt x="46863" y="18795"/>
                </a:lnTo>
                <a:lnTo>
                  <a:pt x="37468" y="28193"/>
                </a:lnTo>
                <a:lnTo>
                  <a:pt x="18796" y="37464"/>
                </a:lnTo>
                <a:lnTo>
                  <a:pt x="9401" y="46862"/>
                </a:lnTo>
                <a:lnTo>
                  <a:pt x="0" y="65658"/>
                </a:lnTo>
                <a:lnTo>
                  <a:pt x="0" y="84453"/>
                </a:lnTo>
                <a:lnTo>
                  <a:pt x="75059" y="65658"/>
                </a:lnTo>
                <a:lnTo>
                  <a:pt x="93731" y="56260"/>
                </a:lnTo>
                <a:lnTo>
                  <a:pt x="112527" y="65658"/>
                </a:lnTo>
                <a:lnTo>
                  <a:pt x="121922" y="65658"/>
                </a:lnTo>
                <a:lnTo>
                  <a:pt x="131322" y="84453"/>
                </a:lnTo>
                <a:lnTo>
                  <a:pt x="131322" y="112523"/>
                </a:lnTo>
                <a:lnTo>
                  <a:pt x="121922" y="131319"/>
                </a:lnTo>
                <a:lnTo>
                  <a:pt x="112527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94" name="Freeform 10994"/>
          <p:cNvSpPr/>
          <p:nvPr/>
        </p:nvSpPr>
        <p:spPr>
          <a:xfrm rot="-5400000" flipH="0" flipV="0">
            <a:off x="23082524" y="10554218"/>
            <a:ext cx="30483" cy="21340"/>
          </a:xfrm>
          <a:custGeom>
            <a:pathLst>
              <a:path w="187580" h="131319">
                <a:moveTo>
                  <a:pt x="131322" y="121921"/>
                </a:moveTo>
                <a:lnTo>
                  <a:pt x="140593" y="121921"/>
                </a:lnTo>
                <a:lnTo>
                  <a:pt x="149988" y="112523"/>
                </a:lnTo>
                <a:lnTo>
                  <a:pt x="168784" y="103125"/>
                </a:lnTo>
                <a:lnTo>
                  <a:pt x="178185" y="84329"/>
                </a:lnTo>
                <a:lnTo>
                  <a:pt x="187580" y="75059"/>
                </a:lnTo>
                <a:lnTo>
                  <a:pt x="187580" y="46865"/>
                </a:lnTo>
                <a:lnTo>
                  <a:pt x="112527" y="75059"/>
                </a:lnTo>
                <a:lnTo>
                  <a:pt x="75059" y="75059"/>
                </a:lnTo>
                <a:lnTo>
                  <a:pt x="65664" y="65661"/>
                </a:lnTo>
                <a:lnTo>
                  <a:pt x="56264" y="46865"/>
                </a:lnTo>
                <a:lnTo>
                  <a:pt x="56264" y="18795"/>
                </a:lnTo>
                <a:lnTo>
                  <a:pt x="65664" y="9398"/>
                </a:lnTo>
                <a:lnTo>
                  <a:pt x="75059" y="0"/>
                </a:lnTo>
                <a:lnTo>
                  <a:pt x="0" y="18795"/>
                </a:lnTo>
                <a:lnTo>
                  <a:pt x="0" y="75059"/>
                </a:lnTo>
                <a:lnTo>
                  <a:pt x="9401" y="84329"/>
                </a:lnTo>
                <a:lnTo>
                  <a:pt x="18796" y="93727"/>
                </a:lnTo>
                <a:lnTo>
                  <a:pt x="28197" y="103125"/>
                </a:lnTo>
                <a:lnTo>
                  <a:pt x="37468" y="112523"/>
                </a:lnTo>
                <a:lnTo>
                  <a:pt x="56264" y="121921"/>
                </a:lnTo>
                <a:lnTo>
                  <a:pt x="65664" y="131319"/>
                </a:lnTo>
                <a:lnTo>
                  <a:pt x="112527" y="13131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95" name="Freeform 10995"/>
          <p:cNvSpPr/>
          <p:nvPr/>
        </p:nvSpPr>
        <p:spPr>
          <a:xfrm rot="-5400000" flipH="0" flipV="0">
            <a:off x="24630904" y="10028453"/>
            <a:ext cx="629403" cy="3043411"/>
          </a:xfrm>
          <a:custGeom>
            <a:pathLst>
              <a:path w="3872991" h="18727418">
                <a:moveTo>
                  <a:pt x="3872991" y="0"/>
                </a:moveTo>
                <a:lnTo>
                  <a:pt x="3404108" y="506347"/>
                </a:lnTo>
                <a:lnTo>
                  <a:pt x="2954021" y="1031494"/>
                </a:lnTo>
                <a:lnTo>
                  <a:pt x="2532000" y="1584830"/>
                </a:lnTo>
                <a:lnTo>
                  <a:pt x="2138176" y="2156839"/>
                </a:lnTo>
                <a:lnTo>
                  <a:pt x="1772412" y="2747643"/>
                </a:lnTo>
                <a:lnTo>
                  <a:pt x="1444116" y="3357243"/>
                </a:lnTo>
                <a:lnTo>
                  <a:pt x="1144147" y="3985512"/>
                </a:lnTo>
                <a:lnTo>
                  <a:pt x="881509" y="4623178"/>
                </a:lnTo>
                <a:lnTo>
                  <a:pt x="647067" y="5279644"/>
                </a:lnTo>
                <a:lnTo>
                  <a:pt x="450087" y="5936106"/>
                </a:lnTo>
                <a:lnTo>
                  <a:pt x="290704" y="6611364"/>
                </a:lnTo>
                <a:lnTo>
                  <a:pt x="159388" y="7295896"/>
                </a:lnTo>
                <a:lnTo>
                  <a:pt x="75059" y="7980424"/>
                </a:lnTo>
                <a:lnTo>
                  <a:pt x="18795" y="8674478"/>
                </a:lnTo>
                <a:lnTo>
                  <a:pt x="0" y="9368408"/>
                </a:lnTo>
                <a:lnTo>
                  <a:pt x="18795" y="10062335"/>
                </a:lnTo>
                <a:lnTo>
                  <a:pt x="75059" y="10756264"/>
                </a:lnTo>
                <a:lnTo>
                  <a:pt x="159388" y="11440920"/>
                </a:lnTo>
                <a:lnTo>
                  <a:pt x="290704" y="12125449"/>
                </a:lnTo>
                <a:lnTo>
                  <a:pt x="450087" y="12791312"/>
                </a:lnTo>
                <a:lnTo>
                  <a:pt x="647067" y="13457172"/>
                </a:lnTo>
                <a:lnTo>
                  <a:pt x="881509" y="14113635"/>
                </a:lnTo>
                <a:lnTo>
                  <a:pt x="1144147" y="14751301"/>
                </a:lnTo>
                <a:lnTo>
                  <a:pt x="1444116" y="15379573"/>
                </a:lnTo>
                <a:lnTo>
                  <a:pt x="1772412" y="15989173"/>
                </a:lnTo>
                <a:lnTo>
                  <a:pt x="2138176" y="16579976"/>
                </a:lnTo>
                <a:lnTo>
                  <a:pt x="2532000" y="17151984"/>
                </a:lnTo>
                <a:lnTo>
                  <a:pt x="2954021" y="17705322"/>
                </a:lnTo>
                <a:lnTo>
                  <a:pt x="3404108" y="18230467"/>
                </a:lnTo>
                <a:lnTo>
                  <a:pt x="3872991" y="1872741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96" name="Freeform 10996"/>
          <p:cNvSpPr/>
          <p:nvPr/>
        </p:nvSpPr>
        <p:spPr>
          <a:xfrm rot="-5400000" flipH="0" flipV="0">
            <a:off x="24851112" y="9681729"/>
            <a:ext cx="126495" cy="3105906"/>
          </a:xfrm>
          <a:custGeom>
            <a:pathLst>
              <a:path w="778383" h="19111974">
                <a:moveTo>
                  <a:pt x="384429" y="778380"/>
                </a:moveTo>
                <a:lnTo>
                  <a:pt x="384429" y="0"/>
                </a:lnTo>
                <a:moveTo>
                  <a:pt x="0" y="19111974"/>
                </a:moveTo>
                <a:lnTo>
                  <a:pt x="778383" y="1911197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97" name="Freeform 10997"/>
          <p:cNvSpPr/>
          <p:nvPr/>
        </p:nvSpPr>
        <p:spPr>
          <a:xfrm rot="-5400000" flipH="0" flipV="0">
            <a:off x="24893029" y="11689604"/>
            <a:ext cx="106682" cy="188969"/>
          </a:xfrm>
          <a:custGeom>
            <a:pathLst>
              <a:path w="656462" h="1162812">
                <a:moveTo>
                  <a:pt x="656462" y="0"/>
                </a:moveTo>
                <a:lnTo>
                  <a:pt x="0" y="0"/>
                </a:lnTo>
                <a:lnTo>
                  <a:pt x="656462" y="1162812"/>
                </a:lnTo>
              </a:path>
            </a:pathLst>
          </a:custGeom>
          <a:solidFill>
            <a:srgbClr val="FFFFFF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98" name="Freeform 10998"/>
          <p:cNvSpPr/>
          <p:nvPr/>
        </p:nvSpPr>
        <p:spPr>
          <a:xfrm rot="-5400000" flipH="0" flipV="0">
            <a:off x="24893029" y="11689604"/>
            <a:ext cx="106682" cy="188969"/>
          </a:xfrm>
          <a:custGeom>
            <a:pathLst>
              <a:path w="656462" h="1162812">
                <a:moveTo>
                  <a:pt x="0" y="0"/>
                </a:moveTo>
                <a:lnTo>
                  <a:pt x="656462" y="1162812"/>
                </a:lnTo>
                <a:lnTo>
                  <a:pt x="0" y="1162812"/>
                </a:lnTo>
              </a:path>
            </a:pathLst>
          </a:custGeom>
          <a:solidFill>
            <a:srgbClr val="FFFFFF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0999" name="Freeform 10999"/>
          <p:cNvSpPr/>
          <p:nvPr/>
        </p:nvSpPr>
        <p:spPr>
          <a:xfrm rot="-5400000" flipH="0" flipV="0">
            <a:off x="24845777" y="11761232"/>
            <a:ext cx="82308" cy="54858"/>
          </a:xfrm>
          <a:custGeom>
            <a:pathLst>
              <a:path w="506481" h="337567">
                <a:moveTo>
                  <a:pt x="506481" y="318771"/>
                </a:moveTo>
                <a:lnTo>
                  <a:pt x="497080" y="215646"/>
                </a:lnTo>
                <a:lnTo>
                  <a:pt x="497080" y="234441"/>
                </a:lnTo>
                <a:lnTo>
                  <a:pt x="487685" y="243839"/>
                </a:lnTo>
                <a:lnTo>
                  <a:pt x="478284" y="262511"/>
                </a:lnTo>
                <a:lnTo>
                  <a:pt x="468889" y="271909"/>
                </a:lnTo>
                <a:lnTo>
                  <a:pt x="450218" y="281307"/>
                </a:lnTo>
                <a:lnTo>
                  <a:pt x="431422" y="281307"/>
                </a:lnTo>
                <a:lnTo>
                  <a:pt x="412626" y="271909"/>
                </a:lnTo>
                <a:lnTo>
                  <a:pt x="281310" y="243839"/>
                </a:lnTo>
                <a:lnTo>
                  <a:pt x="281310" y="150115"/>
                </a:lnTo>
                <a:lnTo>
                  <a:pt x="262639" y="46862"/>
                </a:lnTo>
                <a:lnTo>
                  <a:pt x="253238" y="56260"/>
                </a:lnTo>
                <a:lnTo>
                  <a:pt x="253238" y="65661"/>
                </a:lnTo>
                <a:lnTo>
                  <a:pt x="243843" y="75059"/>
                </a:lnTo>
                <a:lnTo>
                  <a:pt x="234442" y="84457"/>
                </a:lnTo>
                <a:lnTo>
                  <a:pt x="225047" y="103125"/>
                </a:lnTo>
                <a:lnTo>
                  <a:pt x="225047" y="225044"/>
                </a:lnTo>
                <a:lnTo>
                  <a:pt x="215646" y="215646"/>
                </a:lnTo>
                <a:lnTo>
                  <a:pt x="196980" y="215646"/>
                </a:lnTo>
                <a:lnTo>
                  <a:pt x="187580" y="206375"/>
                </a:lnTo>
                <a:lnTo>
                  <a:pt x="168784" y="196977"/>
                </a:lnTo>
                <a:lnTo>
                  <a:pt x="159513" y="187579"/>
                </a:lnTo>
                <a:lnTo>
                  <a:pt x="140717" y="178181"/>
                </a:lnTo>
                <a:lnTo>
                  <a:pt x="131322" y="168783"/>
                </a:lnTo>
                <a:lnTo>
                  <a:pt x="121922" y="159385"/>
                </a:lnTo>
                <a:lnTo>
                  <a:pt x="112527" y="140717"/>
                </a:lnTo>
                <a:lnTo>
                  <a:pt x="93855" y="131319"/>
                </a:lnTo>
                <a:lnTo>
                  <a:pt x="84460" y="112523"/>
                </a:lnTo>
                <a:lnTo>
                  <a:pt x="75059" y="103125"/>
                </a:lnTo>
                <a:lnTo>
                  <a:pt x="75059" y="84457"/>
                </a:lnTo>
                <a:lnTo>
                  <a:pt x="65664" y="65661"/>
                </a:lnTo>
                <a:lnTo>
                  <a:pt x="56264" y="56260"/>
                </a:lnTo>
                <a:lnTo>
                  <a:pt x="56264" y="18796"/>
                </a:lnTo>
                <a:lnTo>
                  <a:pt x="46993" y="9398"/>
                </a:lnTo>
                <a:lnTo>
                  <a:pt x="28197" y="0"/>
                </a:lnTo>
                <a:lnTo>
                  <a:pt x="18796" y="0"/>
                </a:lnTo>
                <a:lnTo>
                  <a:pt x="9401" y="9398"/>
                </a:lnTo>
                <a:lnTo>
                  <a:pt x="0" y="28066"/>
                </a:lnTo>
                <a:lnTo>
                  <a:pt x="0" y="37464"/>
                </a:lnTo>
                <a:lnTo>
                  <a:pt x="9401" y="56260"/>
                </a:lnTo>
                <a:lnTo>
                  <a:pt x="9401" y="65661"/>
                </a:lnTo>
                <a:lnTo>
                  <a:pt x="18796" y="84457"/>
                </a:lnTo>
                <a:lnTo>
                  <a:pt x="18796" y="103125"/>
                </a:lnTo>
                <a:lnTo>
                  <a:pt x="28197" y="112523"/>
                </a:lnTo>
                <a:lnTo>
                  <a:pt x="37592" y="131319"/>
                </a:lnTo>
                <a:lnTo>
                  <a:pt x="46993" y="140717"/>
                </a:lnTo>
                <a:lnTo>
                  <a:pt x="56264" y="159385"/>
                </a:lnTo>
                <a:lnTo>
                  <a:pt x="56264" y="168783"/>
                </a:lnTo>
                <a:lnTo>
                  <a:pt x="65664" y="178181"/>
                </a:lnTo>
                <a:lnTo>
                  <a:pt x="84460" y="196977"/>
                </a:lnTo>
                <a:lnTo>
                  <a:pt x="93855" y="206375"/>
                </a:lnTo>
                <a:lnTo>
                  <a:pt x="103256" y="215646"/>
                </a:lnTo>
                <a:lnTo>
                  <a:pt x="112527" y="225044"/>
                </a:lnTo>
                <a:lnTo>
                  <a:pt x="131322" y="234441"/>
                </a:lnTo>
                <a:lnTo>
                  <a:pt x="140717" y="243839"/>
                </a:lnTo>
                <a:lnTo>
                  <a:pt x="150118" y="253237"/>
                </a:lnTo>
                <a:lnTo>
                  <a:pt x="168784" y="262511"/>
                </a:lnTo>
                <a:lnTo>
                  <a:pt x="187580" y="262511"/>
                </a:lnTo>
                <a:lnTo>
                  <a:pt x="196980" y="271909"/>
                </a:lnTo>
                <a:lnTo>
                  <a:pt x="215646" y="281307"/>
                </a:lnTo>
                <a:lnTo>
                  <a:pt x="234442" y="281307"/>
                </a:lnTo>
                <a:lnTo>
                  <a:pt x="253238" y="290705"/>
                </a:lnTo>
                <a:lnTo>
                  <a:pt x="412626" y="337567"/>
                </a:lnTo>
                <a:lnTo>
                  <a:pt x="440817" y="337567"/>
                </a:lnTo>
                <a:lnTo>
                  <a:pt x="459489" y="337567"/>
                </a:lnTo>
                <a:lnTo>
                  <a:pt x="478284" y="328169"/>
                </a:lnTo>
                <a:lnTo>
                  <a:pt x="487685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00" name="Freeform 11000"/>
          <p:cNvSpPr/>
          <p:nvPr/>
        </p:nvSpPr>
        <p:spPr>
          <a:xfrm rot="-5400000" flipH="0" flipV="0">
            <a:off x="24864063" y="11739891"/>
            <a:ext cx="47242" cy="47242"/>
          </a:xfrm>
          <a:custGeom>
            <a:pathLst>
              <a:path w="290704" h="290705">
                <a:moveTo>
                  <a:pt x="290704" y="196978"/>
                </a:moveTo>
                <a:lnTo>
                  <a:pt x="290704" y="150115"/>
                </a:lnTo>
                <a:lnTo>
                  <a:pt x="281303" y="131319"/>
                </a:lnTo>
                <a:lnTo>
                  <a:pt x="281303" y="112651"/>
                </a:lnTo>
                <a:lnTo>
                  <a:pt x="271908" y="103253"/>
                </a:lnTo>
                <a:lnTo>
                  <a:pt x="262508" y="84457"/>
                </a:lnTo>
                <a:lnTo>
                  <a:pt x="253113" y="75059"/>
                </a:lnTo>
                <a:lnTo>
                  <a:pt x="243842" y="65789"/>
                </a:lnTo>
                <a:lnTo>
                  <a:pt x="234441" y="56391"/>
                </a:lnTo>
                <a:lnTo>
                  <a:pt x="215645" y="46993"/>
                </a:lnTo>
                <a:lnTo>
                  <a:pt x="206250" y="37595"/>
                </a:lnTo>
                <a:lnTo>
                  <a:pt x="187579" y="28194"/>
                </a:lnTo>
                <a:lnTo>
                  <a:pt x="168783" y="28194"/>
                </a:lnTo>
                <a:lnTo>
                  <a:pt x="149987" y="18796"/>
                </a:lnTo>
                <a:lnTo>
                  <a:pt x="93724" y="0"/>
                </a:lnTo>
                <a:lnTo>
                  <a:pt x="65658" y="0"/>
                </a:lnTo>
                <a:lnTo>
                  <a:pt x="46862" y="0"/>
                </a:lnTo>
                <a:lnTo>
                  <a:pt x="28066" y="9398"/>
                </a:lnTo>
                <a:lnTo>
                  <a:pt x="18671" y="9398"/>
                </a:lnTo>
                <a:lnTo>
                  <a:pt x="0" y="18796"/>
                </a:lnTo>
                <a:lnTo>
                  <a:pt x="18671" y="122049"/>
                </a:lnTo>
                <a:lnTo>
                  <a:pt x="18671" y="84457"/>
                </a:lnTo>
                <a:lnTo>
                  <a:pt x="28066" y="75059"/>
                </a:lnTo>
                <a:lnTo>
                  <a:pt x="37467" y="65789"/>
                </a:lnTo>
                <a:lnTo>
                  <a:pt x="46862" y="56391"/>
                </a:lnTo>
                <a:lnTo>
                  <a:pt x="84329" y="56391"/>
                </a:lnTo>
                <a:lnTo>
                  <a:pt x="93724" y="65789"/>
                </a:lnTo>
                <a:lnTo>
                  <a:pt x="149987" y="75059"/>
                </a:lnTo>
                <a:lnTo>
                  <a:pt x="159382" y="75059"/>
                </a:lnTo>
                <a:lnTo>
                  <a:pt x="178178" y="84457"/>
                </a:lnTo>
                <a:lnTo>
                  <a:pt x="187579" y="93855"/>
                </a:lnTo>
                <a:lnTo>
                  <a:pt x="206250" y="103253"/>
                </a:lnTo>
                <a:lnTo>
                  <a:pt x="215645" y="112651"/>
                </a:lnTo>
                <a:lnTo>
                  <a:pt x="225046" y="122049"/>
                </a:lnTo>
                <a:lnTo>
                  <a:pt x="225046" y="140717"/>
                </a:lnTo>
                <a:lnTo>
                  <a:pt x="234441" y="150115"/>
                </a:lnTo>
                <a:lnTo>
                  <a:pt x="234441" y="187580"/>
                </a:lnTo>
                <a:lnTo>
                  <a:pt x="243842" y="290705"/>
                </a:lnTo>
                <a:lnTo>
                  <a:pt x="253113" y="272036"/>
                </a:lnTo>
                <a:lnTo>
                  <a:pt x="271908" y="262639"/>
                </a:lnTo>
                <a:lnTo>
                  <a:pt x="281303" y="243843"/>
                </a:lnTo>
                <a:lnTo>
                  <a:pt x="281303" y="234445"/>
                </a:lnTo>
                <a:lnTo>
                  <a:pt x="290704" y="21577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01" name="Freeform 11001"/>
          <p:cNvSpPr/>
          <p:nvPr/>
        </p:nvSpPr>
        <p:spPr>
          <a:xfrm rot="-5400000" flipH="0" flipV="0">
            <a:off x="24900635" y="11770375"/>
            <a:ext cx="82308" cy="36572"/>
          </a:xfrm>
          <a:custGeom>
            <a:pathLst>
              <a:path w="506481" h="225044">
                <a:moveTo>
                  <a:pt x="506481" y="131319"/>
                </a:moveTo>
                <a:lnTo>
                  <a:pt x="497080" y="121921"/>
                </a:lnTo>
                <a:lnTo>
                  <a:pt x="478284" y="103253"/>
                </a:lnTo>
                <a:lnTo>
                  <a:pt x="468889" y="93855"/>
                </a:lnTo>
                <a:lnTo>
                  <a:pt x="450218" y="84457"/>
                </a:lnTo>
                <a:lnTo>
                  <a:pt x="431422" y="75059"/>
                </a:lnTo>
                <a:lnTo>
                  <a:pt x="412626" y="65658"/>
                </a:lnTo>
                <a:lnTo>
                  <a:pt x="393955" y="56260"/>
                </a:lnTo>
                <a:lnTo>
                  <a:pt x="375159" y="56260"/>
                </a:lnTo>
                <a:lnTo>
                  <a:pt x="356363" y="46989"/>
                </a:lnTo>
                <a:lnTo>
                  <a:pt x="346968" y="37592"/>
                </a:lnTo>
                <a:lnTo>
                  <a:pt x="328297" y="28194"/>
                </a:lnTo>
                <a:lnTo>
                  <a:pt x="309501" y="28194"/>
                </a:lnTo>
                <a:lnTo>
                  <a:pt x="290705" y="18796"/>
                </a:lnTo>
                <a:lnTo>
                  <a:pt x="271909" y="18796"/>
                </a:lnTo>
                <a:lnTo>
                  <a:pt x="262639" y="9398"/>
                </a:lnTo>
                <a:lnTo>
                  <a:pt x="225047" y="9398"/>
                </a:lnTo>
                <a:lnTo>
                  <a:pt x="215646" y="0"/>
                </a:lnTo>
                <a:lnTo>
                  <a:pt x="75059" y="0"/>
                </a:lnTo>
                <a:lnTo>
                  <a:pt x="65664" y="9398"/>
                </a:lnTo>
                <a:lnTo>
                  <a:pt x="46993" y="9398"/>
                </a:lnTo>
                <a:lnTo>
                  <a:pt x="37592" y="18796"/>
                </a:lnTo>
                <a:lnTo>
                  <a:pt x="28197" y="28194"/>
                </a:lnTo>
                <a:lnTo>
                  <a:pt x="18796" y="37592"/>
                </a:lnTo>
                <a:lnTo>
                  <a:pt x="9401" y="46989"/>
                </a:lnTo>
                <a:lnTo>
                  <a:pt x="0" y="56260"/>
                </a:lnTo>
                <a:lnTo>
                  <a:pt x="0" y="121921"/>
                </a:lnTo>
                <a:lnTo>
                  <a:pt x="9401" y="131319"/>
                </a:lnTo>
                <a:lnTo>
                  <a:pt x="9401" y="150115"/>
                </a:lnTo>
                <a:lnTo>
                  <a:pt x="18796" y="159513"/>
                </a:lnTo>
                <a:lnTo>
                  <a:pt x="28197" y="168783"/>
                </a:lnTo>
                <a:lnTo>
                  <a:pt x="37592" y="187579"/>
                </a:lnTo>
                <a:lnTo>
                  <a:pt x="46993" y="196977"/>
                </a:lnTo>
                <a:lnTo>
                  <a:pt x="56264" y="103253"/>
                </a:lnTo>
                <a:lnTo>
                  <a:pt x="56264" y="93855"/>
                </a:lnTo>
                <a:lnTo>
                  <a:pt x="65664" y="75059"/>
                </a:lnTo>
                <a:lnTo>
                  <a:pt x="65664" y="65658"/>
                </a:lnTo>
                <a:lnTo>
                  <a:pt x="84460" y="65658"/>
                </a:lnTo>
                <a:lnTo>
                  <a:pt x="93855" y="56260"/>
                </a:lnTo>
                <a:lnTo>
                  <a:pt x="206375" y="56260"/>
                </a:lnTo>
                <a:lnTo>
                  <a:pt x="215646" y="65658"/>
                </a:lnTo>
                <a:lnTo>
                  <a:pt x="234442" y="65658"/>
                </a:lnTo>
                <a:lnTo>
                  <a:pt x="253238" y="75059"/>
                </a:lnTo>
                <a:lnTo>
                  <a:pt x="281310" y="75059"/>
                </a:lnTo>
                <a:lnTo>
                  <a:pt x="290705" y="84457"/>
                </a:lnTo>
                <a:lnTo>
                  <a:pt x="309501" y="84457"/>
                </a:lnTo>
                <a:lnTo>
                  <a:pt x="318902" y="93855"/>
                </a:lnTo>
                <a:lnTo>
                  <a:pt x="337697" y="93855"/>
                </a:lnTo>
                <a:lnTo>
                  <a:pt x="356363" y="103253"/>
                </a:lnTo>
                <a:lnTo>
                  <a:pt x="375159" y="112523"/>
                </a:lnTo>
                <a:lnTo>
                  <a:pt x="393955" y="121921"/>
                </a:lnTo>
                <a:lnTo>
                  <a:pt x="412626" y="131319"/>
                </a:lnTo>
                <a:lnTo>
                  <a:pt x="431422" y="140717"/>
                </a:lnTo>
                <a:lnTo>
                  <a:pt x="440817" y="150115"/>
                </a:lnTo>
                <a:lnTo>
                  <a:pt x="459489" y="159513"/>
                </a:lnTo>
                <a:lnTo>
                  <a:pt x="468889" y="168783"/>
                </a:lnTo>
                <a:lnTo>
                  <a:pt x="478284" y="178181"/>
                </a:lnTo>
                <a:lnTo>
                  <a:pt x="487685" y="187579"/>
                </a:lnTo>
                <a:lnTo>
                  <a:pt x="497080" y="206375"/>
                </a:lnTo>
                <a:lnTo>
                  <a:pt x="497080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02" name="Freeform 11002"/>
          <p:cNvSpPr/>
          <p:nvPr/>
        </p:nvSpPr>
        <p:spPr>
          <a:xfrm rot="-5400000" flipH="0" flipV="0">
            <a:off x="24917425" y="11762749"/>
            <a:ext cx="82287" cy="36571"/>
          </a:xfrm>
          <a:custGeom>
            <a:pathLst>
              <a:path w="506350" h="225043">
                <a:moveTo>
                  <a:pt x="506350" y="131189"/>
                </a:moveTo>
                <a:lnTo>
                  <a:pt x="506350" y="103122"/>
                </a:lnTo>
                <a:lnTo>
                  <a:pt x="496949" y="84326"/>
                </a:lnTo>
                <a:lnTo>
                  <a:pt x="496949" y="74928"/>
                </a:lnTo>
                <a:lnTo>
                  <a:pt x="487554" y="65530"/>
                </a:lnTo>
                <a:lnTo>
                  <a:pt x="478154" y="46862"/>
                </a:lnTo>
                <a:lnTo>
                  <a:pt x="468759" y="37464"/>
                </a:lnTo>
                <a:lnTo>
                  <a:pt x="459488" y="28066"/>
                </a:lnTo>
                <a:lnTo>
                  <a:pt x="450087" y="121791"/>
                </a:lnTo>
                <a:lnTo>
                  <a:pt x="450087" y="140586"/>
                </a:lnTo>
                <a:lnTo>
                  <a:pt x="440692" y="149984"/>
                </a:lnTo>
                <a:lnTo>
                  <a:pt x="421896" y="159382"/>
                </a:lnTo>
                <a:lnTo>
                  <a:pt x="412496" y="159382"/>
                </a:lnTo>
                <a:lnTo>
                  <a:pt x="393824" y="168780"/>
                </a:lnTo>
                <a:lnTo>
                  <a:pt x="318771" y="168780"/>
                </a:lnTo>
                <a:lnTo>
                  <a:pt x="309370" y="159382"/>
                </a:lnTo>
                <a:lnTo>
                  <a:pt x="271909" y="159382"/>
                </a:lnTo>
                <a:lnTo>
                  <a:pt x="253113" y="149984"/>
                </a:lnTo>
                <a:lnTo>
                  <a:pt x="234317" y="140586"/>
                </a:lnTo>
                <a:lnTo>
                  <a:pt x="206245" y="140586"/>
                </a:lnTo>
                <a:lnTo>
                  <a:pt x="187449" y="131189"/>
                </a:lnTo>
                <a:lnTo>
                  <a:pt x="168653" y="121791"/>
                </a:lnTo>
                <a:lnTo>
                  <a:pt x="149987" y="121791"/>
                </a:lnTo>
                <a:lnTo>
                  <a:pt x="131192" y="112520"/>
                </a:lnTo>
                <a:lnTo>
                  <a:pt x="121791" y="103122"/>
                </a:lnTo>
                <a:lnTo>
                  <a:pt x="93724" y="93724"/>
                </a:lnTo>
                <a:lnTo>
                  <a:pt x="74929" y="84326"/>
                </a:lnTo>
                <a:lnTo>
                  <a:pt x="65534" y="74928"/>
                </a:lnTo>
                <a:lnTo>
                  <a:pt x="46862" y="56260"/>
                </a:lnTo>
                <a:lnTo>
                  <a:pt x="37467" y="46862"/>
                </a:lnTo>
                <a:lnTo>
                  <a:pt x="28066" y="37464"/>
                </a:lnTo>
                <a:lnTo>
                  <a:pt x="18671" y="28066"/>
                </a:lnTo>
                <a:lnTo>
                  <a:pt x="9271" y="18668"/>
                </a:lnTo>
                <a:lnTo>
                  <a:pt x="9271" y="0"/>
                </a:lnTo>
                <a:lnTo>
                  <a:pt x="0" y="93724"/>
                </a:lnTo>
                <a:lnTo>
                  <a:pt x="9271" y="103122"/>
                </a:lnTo>
                <a:lnTo>
                  <a:pt x="28066" y="112520"/>
                </a:lnTo>
                <a:lnTo>
                  <a:pt x="37467" y="121791"/>
                </a:lnTo>
                <a:lnTo>
                  <a:pt x="56263" y="131189"/>
                </a:lnTo>
                <a:lnTo>
                  <a:pt x="74929" y="140586"/>
                </a:lnTo>
                <a:lnTo>
                  <a:pt x="93724" y="149984"/>
                </a:lnTo>
                <a:lnTo>
                  <a:pt x="112520" y="159382"/>
                </a:lnTo>
                <a:lnTo>
                  <a:pt x="131192" y="168780"/>
                </a:lnTo>
                <a:lnTo>
                  <a:pt x="149987" y="178181"/>
                </a:lnTo>
                <a:lnTo>
                  <a:pt x="159382" y="178181"/>
                </a:lnTo>
                <a:lnTo>
                  <a:pt x="178054" y="187579"/>
                </a:lnTo>
                <a:lnTo>
                  <a:pt x="196850" y="196850"/>
                </a:lnTo>
                <a:lnTo>
                  <a:pt x="215646" y="196850"/>
                </a:lnTo>
                <a:lnTo>
                  <a:pt x="234317" y="206247"/>
                </a:lnTo>
                <a:lnTo>
                  <a:pt x="243712" y="206247"/>
                </a:lnTo>
                <a:lnTo>
                  <a:pt x="262508" y="215645"/>
                </a:lnTo>
                <a:lnTo>
                  <a:pt x="309370" y="215645"/>
                </a:lnTo>
                <a:lnTo>
                  <a:pt x="328166" y="225043"/>
                </a:lnTo>
                <a:lnTo>
                  <a:pt x="412496" y="225043"/>
                </a:lnTo>
                <a:lnTo>
                  <a:pt x="431291" y="215645"/>
                </a:lnTo>
                <a:lnTo>
                  <a:pt x="450087" y="215645"/>
                </a:lnTo>
                <a:lnTo>
                  <a:pt x="459488" y="206247"/>
                </a:lnTo>
                <a:lnTo>
                  <a:pt x="468759" y="196850"/>
                </a:lnTo>
                <a:lnTo>
                  <a:pt x="487554" y="196850"/>
                </a:lnTo>
                <a:lnTo>
                  <a:pt x="487554" y="187579"/>
                </a:lnTo>
                <a:lnTo>
                  <a:pt x="496949" y="168780"/>
                </a:lnTo>
                <a:lnTo>
                  <a:pt x="506350" y="159382"/>
                </a:lnTo>
                <a:lnTo>
                  <a:pt x="506350" y="1499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03" name="Freeform 11003"/>
          <p:cNvSpPr/>
          <p:nvPr/>
        </p:nvSpPr>
        <p:spPr>
          <a:xfrm rot="-5400000" flipH="0" flipV="0">
            <a:off x="25003509" y="11745227"/>
            <a:ext cx="24395" cy="28955"/>
          </a:xfrm>
          <a:custGeom>
            <a:pathLst>
              <a:path w="150118" h="178178">
                <a:moveTo>
                  <a:pt x="150118" y="9398"/>
                </a:moveTo>
                <a:lnTo>
                  <a:pt x="131322" y="0"/>
                </a:lnTo>
                <a:lnTo>
                  <a:pt x="75059" y="0"/>
                </a:lnTo>
                <a:lnTo>
                  <a:pt x="56263" y="9398"/>
                </a:lnTo>
                <a:lnTo>
                  <a:pt x="46862" y="9398"/>
                </a:lnTo>
                <a:lnTo>
                  <a:pt x="28197" y="28194"/>
                </a:lnTo>
                <a:lnTo>
                  <a:pt x="18796" y="46862"/>
                </a:lnTo>
                <a:lnTo>
                  <a:pt x="9401" y="56260"/>
                </a:lnTo>
                <a:lnTo>
                  <a:pt x="9401" y="75056"/>
                </a:lnTo>
                <a:lnTo>
                  <a:pt x="0" y="93852"/>
                </a:lnTo>
                <a:lnTo>
                  <a:pt x="0" y="103249"/>
                </a:lnTo>
                <a:lnTo>
                  <a:pt x="9401" y="121918"/>
                </a:lnTo>
                <a:lnTo>
                  <a:pt x="9401" y="131316"/>
                </a:lnTo>
                <a:lnTo>
                  <a:pt x="18796" y="150112"/>
                </a:lnTo>
                <a:lnTo>
                  <a:pt x="28197" y="159510"/>
                </a:lnTo>
                <a:lnTo>
                  <a:pt x="37592" y="168780"/>
                </a:lnTo>
                <a:lnTo>
                  <a:pt x="56263" y="178178"/>
                </a:lnTo>
                <a:lnTo>
                  <a:pt x="56263" y="93852"/>
                </a:lnTo>
                <a:lnTo>
                  <a:pt x="65658" y="75056"/>
                </a:lnTo>
                <a:lnTo>
                  <a:pt x="75059" y="65658"/>
                </a:lnTo>
                <a:lnTo>
                  <a:pt x="84454" y="56260"/>
                </a:lnTo>
                <a:lnTo>
                  <a:pt x="103126" y="46862"/>
                </a:lnTo>
                <a:lnTo>
                  <a:pt x="112526" y="56260"/>
                </a:lnTo>
                <a:lnTo>
                  <a:pt x="131322" y="65658"/>
                </a:lnTo>
                <a:lnTo>
                  <a:pt x="140717" y="75056"/>
                </a:lnTo>
                <a:lnTo>
                  <a:pt x="140717" y="9385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04" name="Freeform 11004"/>
          <p:cNvSpPr/>
          <p:nvPr/>
        </p:nvSpPr>
        <p:spPr>
          <a:xfrm rot="-5400000" flipH="0" flipV="0">
            <a:off x="25005799" y="11736848"/>
            <a:ext cx="22868" cy="28955"/>
          </a:xfrm>
          <a:custGeom>
            <a:pathLst>
              <a:path w="140717" h="178178">
                <a:moveTo>
                  <a:pt x="140717" y="84454"/>
                </a:moveTo>
                <a:lnTo>
                  <a:pt x="140717" y="56260"/>
                </a:lnTo>
                <a:lnTo>
                  <a:pt x="131316" y="37464"/>
                </a:lnTo>
                <a:lnTo>
                  <a:pt x="121921" y="28066"/>
                </a:lnTo>
                <a:lnTo>
                  <a:pt x="112521" y="18796"/>
                </a:lnTo>
                <a:lnTo>
                  <a:pt x="103126" y="9398"/>
                </a:lnTo>
                <a:lnTo>
                  <a:pt x="93855" y="0"/>
                </a:lnTo>
                <a:lnTo>
                  <a:pt x="84454" y="84454"/>
                </a:lnTo>
                <a:lnTo>
                  <a:pt x="84454" y="103122"/>
                </a:lnTo>
                <a:lnTo>
                  <a:pt x="75059" y="112520"/>
                </a:lnTo>
                <a:lnTo>
                  <a:pt x="56263" y="121918"/>
                </a:lnTo>
                <a:lnTo>
                  <a:pt x="28191" y="121918"/>
                </a:lnTo>
                <a:lnTo>
                  <a:pt x="18796" y="112520"/>
                </a:lnTo>
                <a:lnTo>
                  <a:pt x="9395" y="103122"/>
                </a:lnTo>
                <a:lnTo>
                  <a:pt x="0" y="84454"/>
                </a:lnTo>
                <a:lnTo>
                  <a:pt x="0" y="168780"/>
                </a:lnTo>
                <a:lnTo>
                  <a:pt x="9395" y="178178"/>
                </a:lnTo>
                <a:lnTo>
                  <a:pt x="75059" y="178178"/>
                </a:lnTo>
                <a:lnTo>
                  <a:pt x="84454" y="168780"/>
                </a:lnTo>
                <a:lnTo>
                  <a:pt x="103126" y="159382"/>
                </a:lnTo>
                <a:lnTo>
                  <a:pt x="112521" y="150112"/>
                </a:lnTo>
                <a:lnTo>
                  <a:pt x="121921" y="140714"/>
                </a:lnTo>
                <a:lnTo>
                  <a:pt x="131316" y="131316"/>
                </a:lnTo>
                <a:lnTo>
                  <a:pt x="131316" y="112520"/>
                </a:lnTo>
                <a:lnTo>
                  <a:pt x="140717" y="10312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05" name="Freeform 11005"/>
          <p:cNvSpPr/>
          <p:nvPr/>
        </p:nvSpPr>
        <p:spPr>
          <a:xfrm rot="-5400000" flipH="0" flipV="0">
            <a:off x="26876521" y="9114809"/>
            <a:ext cx="80759" cy="64001"/>
          </a:xfrm>
          <a:custGeom>
            <a:pathLst>
              <a:path w="496950" h="393827">
                <a:moveTo>
                  <a:pt x="496950" y="375157"/>
                </a:moveTo>
                <a:lnTo>
                  <a:pt x="496950" y="271906"/>
                </a:lnTo>
                <a:lnTo>
                  <a:pt x="496950" y="300101"/>
                </a:lnTo>
                <a:lnTo>
                  <a:pt x="487555" y="309372"/>
                </a:lnTo>
                <a:lnTo>
                  <a:pt x="478154" y="328168"/>
                </a:lnTo>
                <a:lnTo>
                  <a:pt x="468759" y="328168"/>
                </a:lnTo>
                <a:lnTo>
                  <a:pt x="459488" y="337566"/>
                </a:lnTo>
                <a:lnTo>
                  <a:pt x="412496" y="337566"/>
                </a:lnTo>
                <a:lnTo>
                  <a:pt x="403225" y="328168"/>
                </a:lnTo>
                <a:lnTo>
                  <a:pt x="384430" y="318770"/>
                </a:lnTo>
                <a:lnTo>
                  <a:pt x="375029" y="300101"/>
                </a:lnTo>
                <a:lnTo>
                  <a:pt x="46863" y="9398"/>
                </a:lnTo>
                <a:lnTo>
                  <a:pt x="28067" y="0"/>
                </a:lnTo>
                <a:lnTo>
                  <a:pt x="9271" y="0"/>
                </a:lnTo>
                <a:lnTo>
                  <a:pt x="0" y="9398"/>
                </a:lnTo>
                <a:lnTo>
                  <a:pt x="0" y="271906"/>
                </a:lnTo>
                <a:lnTo>
                  <a:pt x="9271" y="281304"/>
                </a:lnTo>
                <a:lnTo>
                  <a:pt x="46863" y="281304"/>
                </a:lnTo>
                <a:lnTo>
                  <a:pt x="56263" y="271906"/>
                </a:lnTo>
                <a:lnTo>
                  <a:pt x="56263" y="93726"/>
                </a:lnTo>
                <a:lnTo>
                  <a:pt x="337567" y="346963"/>
                </a:lnTo>
                <a:lnTo>
                  <a:pt x="356363" y="365632"/>
                </a:lnTo>
                <a:lnTo>
                  <a:pt x="365634" y="375157"/>
                </a:lnTo>
                <a:lnTo>
                  <a:pt x="384430" y="375157"/>
                </a:lnTo>
                <a:lnTo>
                  <a:pt x="403225" y="384428"/>
                </a:lnTo>
                <a:lnTo>
                  <a:pt x="412496" y="393827"/>
                </a:lnTo>
                <a:lnTo>
                  <a:pt x="468759" y="393827"/>
                </a:lnTo>
                <a:lnTo>
                  <a:pt x="487555" y="38442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06" name="Freeform 11006"/>
          <p:cNvSpPr/>
          <p:nvPr/>
        </p:nvSpPr>
        <p:spPr>
          <a:xfrm rot="-5400000" flipH="0" flipV="0">
            <a:off x="26913092" y="9087380"/>
            <a:ext cx="22868" cy="42681"/>
          </a:xfrm>
          <a:custGeom>
            <a:pathLst>
              <a:path w="140717" h="262635">
                <a:moveTo>
                  <a:pt x="140717" y="168782"/>
                </a:moveTo>
                <a:lnTo>
                  <a:pt x="140717" y="140588"/>
                </a:lnTo>
                <a:lnTo>
                  <a:pt x="131316" y="121920"/>
                </a:lnTo>
                <a:lnTo>
                  <a:pt x="131316" y="103124"/>
                </a:lnTo>
                <a:lnTo>
                  <a:pt x="122045" y="93726"/>
                </a:lnTo>
                <a:lnTo>
                  <a:pt x="112650" y="75056"/>
                </a:lnTo>
                <a:lnTo>
                  <a:pt x="112650" y="65658"/>
                </a:lnTo>
                <a:lnTo>
                  <a:pt x="103250" y="56260"/>
                </a:lnTo>
                <a:lnTo>
                  <a:pt x="93855" y="46862"/>
                </a:lnTo>
                <a:lnTo>
                  <a:pt x="75059" y="28066"/>
                </a:lnTo>
                <a:lnTo>
                  <a:pt x="65658" y="18796"/>
                </a:lnTo>
                <a:lnTo>
                  <a:pt x="46992" y="9398"/>
                </a:lnTo>
                <a:lnTo>
                  <a:pt x="46992" y="0"/>
                </a:lnTo>
                <a:lnTo>
                  <a:pt x="28197" y="0"/>
                </a:lnTo>
                <a:lnTo>
                  <a:pt x="9401" y="9398"/>
                </a:lnTo>
                <a:lnTo>
                  <a:pt x="0" y="28066"/>
                </a:lnTo>
                <a:lnTo>
                  <a:pt x="0" y="37464"/>
                </a:lnTo>
                <a:lnTo>
                  <a:pt x="9401" y="46862"/>
                </a:lnTo>
                <a:lnTo>
                  <a:pt x="28197" y="56260"/>
                </a:lnTo>
                <a:lnTo>
                  <a:pt x="37592" y="65658"/>
                </a:lnTo>
                <a:lnTo>
                  <a:pt x="46992" y="84328"/>
                </a:lnTo>
                <a:lnTo>
                  <a:pt x="65658" y="103124"/>
                </a:lnTo>
                <a:lnTo>
                  <a:pt x="75059" y="112522"/>
                </a:lnTo>
                <a:lnTo>
                  <a:pt x="84454" y="131317"/>
                </a:lnTo>
                <a:lnTo>
                  <a:pt x="84454" y="262635"/>
                </a:lnTo>
                <a:lnTo>
                  <a:pt x="103250" y="253110"/>
                </a:lnTo>
                <a:lnTo>
                  <a:pt x="112650" y="243839"/>
                </a:lnTo>
                <a:lnTo>
                  <a:pt x="122045" y="234441"/>
                </a:lnTo>
                <a:lnTo>
                  <a:pt x="131316" y="215646"/>
                </a:lnTo>
                <a:lnTo>
                  <a:pt x="140717" y="206248"/>
                </a:lnTo>
                <a:lnTo>
                  <a:pt x="140717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07" name="Freeform 11007"/>
          <p:cNvSpPr/>
          <p:nvPr/>
        </p:nvSpPr>
        <p:spPr>
          <a:xfrm rot="-5400000" flipH="0" flipV="0">
            <a:off x="27005297" y="9117089"/>
            <a:ext cx="89903" cy="50296"/>
          </a:xfrm>
          <a:custGeom>
            <a:pathLst>
              <a:path w="553213" h="309499">
                <a:moveTo>
                  <a:pt x="553213" y="281306"/>
                </a:moveTo>
                <a:lnTo>
                  <a:pt x="553213" y="37466"/>
                </a:lnTo>
                <a:lnTo>
                  <a:pt x="543812" y="28194"/>
                </a:lnTo>
                <a:lnTo>
                  <a:pt x="525146" y="18796"/>
                </a:lnTo>
                <a:lnTo>
                  <a:pt x="515746" y="28194"/>
                </a:lnTo>
                <a:lnTo>
                  <a:pt x="506351" y="37466"/>
                </a:lnTo>
                <a:lnTo>
                  <a:pt x="496950" y="46864"/>
                </a:lnTo>
                <a:lnTo>
                  <a:pt x="496950" y="234442"/>
                </a:lnTo>
                <a:lnTo>
                  <a:pt x="300100" y="140717"/>
                </a:lnTo>
                <a:lnTo>
                  <a:pt x="300100" y="84456"/>
                </a:lnTo>
                <a:lnTo>
                  <a:pt x="290705" y="75058"/>
                </a:lnTo>
                <a:lnTo>
                  <a:pt x="281304" y="65660"/>
                </a:lnTo>
                <a:lnTo>
                  <a:pt x="262508" y="75058"/>
                </a:lnTo>
                <a:lnTo>
                  <a:pt x="253113" y="84456"/>
                </a:lnTo>
                <a:lnTo>
                  <a:pt x="253113" y="112522"/>
                </a:lnTo>
                <a:lnTo>
                  <a:pt x="37468" y="9398"/>
                </a:lnTo>
                <a:lnTo>
                  <a:pt x="37468" y="0"/>
                </a:lnTo>
                <a:lnTo>
                  <a:pt x="18672" y="0"/>
                </a:lnTo>
                <a:lnTo>
                  <a:pt x="9271" y="9398"/>
                </a:lnTo>
                <a:lnTo>
                  <a:pt x="0" y="18796"/>
                </a:lnTo>
                <a:lnTo>
                  <a:pt x="0" y="46864"/>
                </a:lnTo>
                <a:lnTo>
                  <a:pt x="18672" y="56262"/>
                </a:lnTo>
                <a:lnTo>
                  <a:pt x="253113" y="168784"/>
                </a:lnTo>
                <a:lnTo>
                  <a:pt x="253113" y="225044"/>
                </a:lnTo>
                <a:lnTo>
                  <a:pt x="262508" y="234442"/>
                </a:lnTo>
                <a:lnTo>
                  <a:pt x="281304" y="243841"/>
                </a:lnTo>
                <a:lnTo>
                  <a:pt x="290705" y="234442"/>
                </a:lnTo>
                <a:lnTo>
                  <a:pt x="300100" y="225044"/>
                </a:lnTo>
                <a:lnTo>
                  <a:pt x="300100" y="196977"/>
                </a:lnTo>
                <a:lnTo>
                  <a:pt x="515746" y="300101"/>
                </a:lnTo>
                <a:lnTo>
                  <a:pt x="525146" y="309499"/>
                </a:lnTo>
                <a:lnTo>
                  <a:pt x="543812" y="300101"/>
                </a:lnTo>
                <a:lnTo>
                  <a:pt x="553213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08" name="Freeform 11008"/>
          <p:cNvSpPr/>
          <p:nvPr/>
        </p:nvSpPr>
        <p:spPr>
          <a:xfrm rot="-5400000" flipH="0" flipV="0">
            <a:off x="27057111" y="9127749"/>
            <a:ext cx="82287" cy="36592"/>
          </a:xfrm>
          <a:custGeom>
            <a:pathLst>
              <a:path w="506351" h="225171">
                <a:moveTo>
                  <a:pt x="506351" y="131318"/>
                </a:moveTo>
                <a:lnTo>
                  <a:pt x="496950" y="121920"/>
                </a:lnTo>
                <a:lnTo>
                  <a:pt x="478154" y="103250"/>
                </a:lnTo>
                <a:lnTo>
                  <a:pt x="468759" y="93852"/>
                </a:lnTo>
                <a:lnTo>
                  <a:pt x="450088" y="84454"/>
                </a:lnTo>
                <a:lnTo>
                  <a:pt x="431292" y="75056"/>
                </a:lnTo>
                <a:lnTo>
                  <a:pt x="412496" y="65658"/>
                </a:lnTo>
                <a:lnTo>
                  <a:pt x="393830" y="56387"/>
                </a:lnTo>
                <a:lnTo>
                  <a:pt x="375029" y="56387"/>
                </a:lnTo>
                <a:lnTo>
                  <a:pt x="356363" y="46990"/>
                </a:lnTo>
                <a:lnTo>
                  <a:pt x="346962" y="37592"/>
                </a:lnTo>
                <a:lnTo>
                  <a:pt x="328166" y="28194"/>
                </a:lnTo>
                <a:lnTo>
                  <a:pt x="309371" y="28194"/>
                </a:lnTo>
                <a:lnTo>
                  <a:pt x="290705" y="18796"/>
                </a:lnTo>
                <a:lnTo>
                  <a:pt x="271909" y="18796"/>
                </a:lnTo>
                <a:lnTo>
                  <a:pt x="262508" y="9398"/>
                </a:lnTo>
                <a:lnTo>
                  <a:pt x="225047" y="9398"/>
                </a:lnTo>
                <a:lnTo>
                  <a:pt x="215646" y="0"/>
                </a:lnTo>
                <a:lnTo>
                  <a:pt x="74929" y="0"/>
                </a:lnTo>
                <a:lnTo>
                  <a:pt x="65534" y="9398"/>
                </a:lnTo>
                <a:lnTo>
                  <a:pt x="46863" y="9398"/>
                </a:lnTo>
                <a:lnTo>
                  <a:pt x="37468" y="18796"/>
                </a:lnTo>
                <a:lnTo>
                  <a:pt x="28067" y="28194"/>
                </a:lnTo>
                <a:lnTo>
                  <a:pt x="18672" y="37592"/>
                </a:lnTo>
                <a:lnTo>
                  <a:pt x="9271" y="46990"/>
                </a:lnTo>
                <a:lnTo>
                  <a:pt x="0" y="56387"/>
                </a:lnTo>
                <a:lnTo>
                  <a:pt x="0" y="121920"/>
                </a:lnTo>
                <a:lnTo>
                  <a:pt x="9271" y="131318"/>
                </a:lnTo>
                <a:lnTo>
                  <a:pt x="9271" y="150114"/>
                </a:lnTo>
                <a:lnTo>
                  <a:pt x="18672" y="159511"/>
                </a:lnTo>
                <a:lnTo>
                  <a:pt x="28067" y="168909"/>
                </a:lnTo>
                <a:lnTo>
                  <a:pt x="37468" y="187578"/>
                </a:lnTo>
                <a:lnTo>
                  <a:pt x="46863" y="196976"/>
                </a:lnTo>
                <a:lnTo>
                  <a:pt x="56263" y="103250"/>
                </a:lnTo>
                <a:lnTo>
                  <a:pt x="56263" y="93852"/>
                </a:lnTo>
                <a:lnTo>
                  <a:pt x="65534" y="75056"/>
                </a:lnTo>
                <a:lnTo>
                  <a:pt x="65534" y="65658"/>
                </a:lnTo>
                <a:lnTo>
                  <a:pt x="84330" y="65658"/>
                </a:lnTo>
                <a:lnTo>
                  <a:pt x="93725" y="56387"/>
                </a:lnTo>
                <a:lnTo>
                  <a:pt x="206251" y="56387"/>
                </a:lnTo>
                <a:lnTo>
                  <a:pt x="215646" y="65658"/>
                </a:lnTo>
                <a:lnTo>
                  <a:pt x="234442" y="65658"/>
                </a:lnTo>
                <a:lnTo>
                  <a:pt x="253113" y="75056"/>
                </a:lnTo>
                <a:lnTo>
                  <a:pt x="281304" y="75056"/>
                </a:lnTo>
                <a:lnTo>
                  <a:pt x="290705" y="84454"/>
                </a:lnTo>
                <a:lnTo>
                  <a:pt x="309371" y="84454"/>
                </a:lnTo>
                <a:lnTo>
                  <a:pt x="318771" y="93852"/>
                </a:lnTo>
                <a:lnTo>
                  <a:pt x="337567" y="93852"/>
                </a:lnTo>
                <a:lnTo>
                  <a:pt x="356363" y="103250"/>
                </a:lnTo>
                <a:lnTo>
                  <a:pt x="375029" y="112649"/>
                </a:lnTo>
                <a:lnTo>
                  <a:pt x="393830" y="121920"/>
                </a:lnTo>
                <a:lnTo>
                  <a:pt x="412496" y="131318"/>
                </a:lnTo>
                <a:lnTo>
                  <a:pt x="431292" y="140716"/>
                </a:lnTo>
                <a:lnTo>
                  <a:pt x="440693" y="150114"/>
                </a:lnTo>
                <a:lnTo>
                  <a:pt x="459488" y="159511"/>
                </a:lnTo>
                <a:lnTo>
                  <a:pt x="468759" y="168909"/>
                </a:lnTo>
                <a:lnTo>
                  <a:pt x="478154" y="178180"/>
                </a:lnTo>
                <a:lnTo>
                  <a:pt x="487555" y="187578"/>
                </a:lnTo>
                <a:lnTo>
                  <a:pt x="496950" y="206375"/>
                </a:lnTo>
                <a:lnTo>
                  <a:pt x="496950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09" name="Freeform 11009"/>
          <p:cNvSpPr/>
          <p:nvPr/>
        </p:nvSpPr>
        <p:spPr>
          <a:xfrm rot="-5400000" flipH="0" flipV="0">
            <a:off x="27073880" y="9120145"/>
            <a:ext cx="82287" cy="36572"/>
          </a:xfrm>
          <a:custGeom>
            <a:pathLst>
              <a:path w="506350" h="225045">
                <a:moveTo>
                  <a:pt x="506350" y="131192"/>
                </a:moveTo>
                <a:lnTo>
                  <a:pt x="506350" y="103125"/>
                </a:lnTo>
                <a:lnTo>
                  <a:pt x="496949" y="84328"/>
                </a:lnTo>
                <a:lnTo>
                  <a:pt x="496949" y="74930"/>
                </a:lnTo>
                <a:lnTo>
                  <a:pt x="487678" y="65659"/>
                </a:lnTo>
                <a:lnTo>
                  <a:pt x="478283" y="46864"/>
                </a:lnTo>
                <a:lnTo>
                  <a:pt x="468883" y="37466"/>
                </a:lnTo>
                <a:lnTo>
                  <a:pt x="459488" y="28068"/>
                </a:lnTo>
                <a:lnTo>
                  <a:pt x="450087" y="121921"/>
                </a:lnTo>
                <a:lnTo>
                  <a:pt x="450087" y="140590"/>
                </a:lnTo>
                <a:lnTo>
                  <a:pt x="440692" y="149987"/>
                </a:lnTo>
                <a:lnTo>
                  <a:pt x="421896" y="159385"/>
                </a:lnTo>
                <a:lnTo>
                  <a:pt x="412625" y="159385"/>
                </a:lnTo>
                <a:lnTo>
                  <a:pt x="393830" y="168783"/>
                </a:lnTo>
                <a:lnTo>
                  <a:pt x="318771" y="168783"/>
                </a:lnTo>
                <a:lnTo>
                  <a:pt x="309500" y="159385"/>
                </a:lnTo>
                <a:lnTo>
                  <a:pt x="271908" y="159385"/>
                </a:lnTo>
                <a:lnTo>
                  <a:pt x="253237" y="149987"/>
                </a:lnTo>
                <a:lnTo>
                  <a:pt x="234441" y="140590"/>
                </a:lnTo>
                <a:lnTo>
                  <a:pt x="206250" y="140590"/>
                </a:lnTo>
                <a:lnTo>
                  <a:pt x="187579" y="131192"/>
                </a:lnTo>
                <a:lnTo>
                  <a:pt x="168783" y="121921"/>
                </a:lnTo>
                <a:lnTo>
                  <a:pt x="149987" y="121921"/>
                </a:lnTo>
                <a:lnTo>
                  <a:pt x="131192" y="112523"/>
                </a:lnTo>
                <a:lnTo>
                  <a:pt x="121921" y="103125"/>
                </a:lnTo>
                <a:lnTo>
                  <a:pt x="93724" y="93726"/>
                </a:lnTo>
                <a:lnTo>
                  <a:pt x="74928" y="84328"/>
                </a:lnTo>
                <a:lnTo>
                  <a:pt x="65658" y="74930"/>
                </a:lnTo>
                <a:lnTo>
                  <a:pt x="46862" y="56261"/>
                </a:lnTo>
                <a:lnTo>
                  <a:pt x="37467" y="46864"/>
                </a:lnTo>
                <a:lnTo>
                  <a:pt x="28066" y="37466"/>
                </a:lnTo>
                <a:lnTo>
                  <a:pt x="18671" y="28068"/>
                </a:lnTo>
                <a:lnTo>
                  <a:pt x="9400" y="18670"/>
                </a:lnTo>
                <a:lnTo>
                  <a:pt x="9400" y="0"/>
                </a:lnTo>
                <a:lnTo>
                  <a:pt x="0" y="93726"/>
                </a:lnTo>
                <a:lnTo>
                  <a:pt x="9400" y="103125"/>
                </a:lnTo>
                <a:lnTo>
                  <a:pt x="28066" y="112523"/>
                </a:lnTo>
                <a:lnTo>
                  <a:pt x="37467" y="121921"/>
                </a:lnTo>
                <a:lnTo>
                  <a:pt x="56263" y="131192"/>
                </a:lnTo>
                <a:lnTo>
                  <a:pt x="74928" y="140590"/>
                </a:lnTo>
                <a:lnTo>
                  <a:pt x="93724" y="149987"/>
                </a:lnTo>
                <a:lnTo>
                  <a:pt x="112520" y="159385"/>
                </a:lnTo>
                <a:lnTo>
                  <a:pt x="131192" y="168783"/>
                </a:lnTo>
                <a:lnTo>
                  <a:pt x="149987" y="178054"/>
                </a:lnTo>
                <a:lnTo>
                  <a:pt x="159388" y="178054"/>
                </a:lnTo>
                <a:lnTo>
                  <a:pt x="178184" y="187452"/>
                </a:lnTo>
                <a:lnTo>
                  <a:pt x="196980" y="196850"/>
                </a:lnTo>
                <a:lnTo>
                  <a:pt x="215645" y="196850"/>
                </a:lnTo>
                <a:lnTo>
                  <a:pt x="234441" y="206249"/>
                </a:lnTo>
                <a:lnTo>
                  <a:pt x="243842" y="206249"/>
                </a:lnTo>
                <a:lnTo>
                  <a:pt x="262508" y="215647"/>
                </a:lnTo>
                <a:lnTo>
                  <a:pt x="309500" y="215647"/>
                </a:lnTo>
                <a:lnTo>
                  <a:pt x="328166" y="225045"/>
                </a:lnTo>
                <a:lnTo>
                  <a:pt x="412625" y="225045"/>
                </a:lnTo>
                <a:lnTo>
                  <a:pt x="431291" y="215647"/>
                </a:lnTo>
                <a:lnTo>
                  <a:pt x="450087" y="215647"/>
                </a:lnTo>
                <a:lnTo>
                  <a:pt x="459488" y="206249"/>
                </a:lnTo>
                <a:lnTo>
                  <a:pt x="468883" y="196850"/>
                </a:lnTo>
                <a:lnTo>
                  <a:pt x="487678" y="196850"/>
                </a:lnTo>
                <a:lnTo>
                  <a:pt x="487678" y="187452"/>
                </a:lnTo>
                <a:lnTo>
                  <a:pt x="496949" y="168783"/>
                </a:lnTo>
                <a:lnTo>
                  <a:pt x="506350" y="159385"/>
                </a:lnTo>
                <a:lnTo>
                  <a:pt x="506350" y="14998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10" name="Freeform 11010"/>
          <p:cNvSpPr/>
          <p:nvPr/>
        </p:nvSpPr>
        <p:spPr>
          <a:xfrm rot="-5400000" flipH="0" flipV="0">
            <a:off x="27159985" y="9163568"/>
            <a:ext cx="30463" cy="16779"/>
          </a:xfrm>
          <a:custGeom>
            <a:pathLst>
              <a:path w="187455" h="103251">
                <a:moveTo>
                  <a:pt x="187455" y="37591"/>
                </a:moveTo>
                <a:lnTo>
                  <a:pt x="140587" y="0"/>
                </a:lnTo>
                <a:lnTo>
                  <a:pt x="18672" y="56387"/>
                </a:lnTo>
                <a:lnTo>
                  <a:pt x="0" y="65658"/>
                </a:lnTo>
                <a:lnTo>
                  <a:pt x="0" y="93853"/>
                </a:lnTo>
                <a:lnTo>
                  <a:pt x="9271" y="103251"/>
                </a:lnTo>
                <a:lnTo>
                  <a:pt x="37468" y="10325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11" name="Freeform 11011"/>
          <p:cNvSpPr/>
          <p:nvPr/>
        </p:nvSpPr>
        <p:spPr>
          <a:xfrm rot="-5400000" flipH="0" flipV="0">
            <a:off x="27137118" y="9125469"/>
            <a:ext cx="62474" cy="60967"/>
          </a:xfrm>
          <a:custGeom>
            <a:pathLst>
              <a:path w="384430" h="375159">
                <a:moveTo>
                  <a:pt x="384430" y="347091"/>
                </a:moveTo>
                <a:lnTo>
                  <a:pt x="384430" y="337693"/>
                </a:lnTo>
                <a:lnTo>
                  <a:pt x="375029" y="328295"/>
                </a:lnTo>
                <a:lnTo>
                  <a:pt x="243843" y="196978"/>
                </a:lnTo>
                <a:lnTo>
                  <a:pt x="196850" y="150114"/>
                </a:lnTo>
                <a:lnTo>
                  <a:pt x="46863" y="9398"/>
                </a:lnTo>
                <a:lnTo>
                  <a:pt x="28067" y="0"/>
                </a:lnTo>
                <a:lnTo>
                  <a:pt x="9271" y="0"/>
                </a:lnTo>
                <a:lnTo>
                  <a:pt x="0" y="9398"/>
                </a:lnTo>
                <a:lnTo>
                  <a:pt x="0" y="37592"/>
                </a:lnTo>
                <a:lnTo>
                  <a:pt x="9271" y="46990"/>
                </a:lnTo>
                <a:lnTo>
                  <a:pt x="140587" y="178182"/>
                </a:lnTo>
                <a:lnTo>
                  <a:pt x="187455" y="215773"/>
                </a:lnTo>
                <a:lnTo>
                  <a:pt x="337567" y="365761"/>
                </a:lnTo>
                <a:lnTo>
                  <a:pt x="346962" y="365761"/>
                </a:lnTo>
                <a:lnTo>
                  <a:pt x="356363" y="375159"/>
                </a:lnTo>
                <a:lnTo>
                  <a:pt x="375029" y="375159"/>
                </a:lnTo>
                <a:lnTo>
                  <a:pt x="384430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12" name="Freeform 11012"/>
          <p:cNvSpPr/>
          <p:nvPr/>
        </p:nvSpPr>
        <p:spPr>
          <a:xfrm rot="-5400000" flipH="0" flipV="0">
            <a:off x="27146261" y="9131578"/>
            <a:ext cx="30483" cy="16758"/>
          </a:xfrm>
          <a:custGeom>
            <a:pathLst>
              <a:path w="187580" h="103124">
                <a:moveTo>
                  <a:pt x="187580" y="18668"/>
                </a:moveTo>
                <a:lnTo>
                  <a:pt x="187580" y="18668"/>
                </a:lnTo>
                <a:lnTo>
                  <a:pt x="178179" y="0"/>
                </a:lnTo>
                <a:lnTo>
                  <a:pt x="150112" y="0"/>
                </a:lnTo>
                <a:lnTo>
                  <a:pt x="0" y="56260"/>
                </a:lnTo>
                <a:lnTo>
                  <a:pt x="46993" y="103124"/>
                </a:lnTo>
                <a:lnTo>
                  <a:pt x="178179" y="46862"/>
                </a:lnTo>
                <a:lnTo>
                  <a:pt x="187580" y="3746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13" name="Freeform 11013"/>
          <p:cNvSpPr/>
          <p:nvPr/>
        </p:nvSpPr>
        <p:spPr>
          <a:xfrm rot="-5400000" flipH="0" flipV="0">
            <a:off x="27188943" y="9110237"/>
            <a:ext cx="89903" cy="64001"/>
          </a:xfrm>
          <a:custGeom>
            <a:pathLst>
              <a:path w="553213" h="393827">
                <a:moveTo>
                  <a:pt x="553213" y="365633"/>
                </a:moveTo>
                <a:lnTo>
                  <a:pt x="553213" y="159384"/>
                </a:lnTo>
                <a:lnTo>
                  <a:pt x="543812" y="140588"/>
                </a:lnTo>
                <a:lnTo>
                  <a:pt x="534541" y="131317"/>
                </a:lnTo>
                <a:lnTo>
                  <a:pt x="309371" y="74930"/>
                </a:lnTo>
                <a:lnTo>
                  <a:pt x="300100" y="74930"/>
                </a:lnTo>
                <a:lnTo>
                  <a:pt x="281304" y="84328"/>
                </a:lnTo>
                <a:lnTo>
                  <a:pt x="281304" y="215645"/>
                </a:lnTo>
                <a:lnTo>
                  <a:pt x="271909" y="234441"/>
                </a:lnTo>
                <a:lnTo>
                  <a:pt x="271909" y="253110"/>
                </a:lnTo>
                <a:lnTo>
                  <a:pt x="262508" y="262509"/>
                </a:lnTo>
                <a:lnTo>
                  <a:pt x="253113" y="271907"/>
                </a:lnTo>
                <a:lnTo>
                  <a:pt x="243843" y="271907"/>
                </a:lnTo>
                <a:lnTo>
                  <a:pt x="225047" y="281305"/>
                </a:lnTo>
                <a:lnTo>
                  <a:pt x="215646" y="281305"/>
                </a:lnTo>
                <a:lnTo>
                  <a:pt x="196850" y="271907"/>
                </a:lnTo>
                <a:lnTo>
                  <a:pt x="140587" y="262509"/>
                </a:lnTo>
                <a:lnTo>
                  <a:pt x="131192" y="253110"/>
                </a:lnTo>
                <a:lnTo>
                  <a:pt x="112521" y="253110"/>
                </a:lnTo>
                <a:lnTo>
                  <a:pt x="103126" y="243839"/>
                </a:lnTo>
                <a:lnTo>
                  <a:pt x="93725" y="234441"/>
                </a:lnTo>
                <a:lnTo>
                  <a:pt x="74929" y="225043"/>
                </a:lnTo>
                <a:lnTo>
                  <a:pt x="74929" y="215645"/>
                </a:lnTo>
                <a:lnTo>
                  <a:pt x="65534" y="196850"/>
                </a:lnTo>
                <a:lnTo>
                  <a:pt x="56263" y="187579"/>
                </a:lnTo>
                <a:lnTo>
                  <a:pt x="56263" y="9270"/>
                </a:lnTo>
                <a:lnTo>
                  <a:pt x="46863" y="0"/>
                </a:lnTo>
                <a:lnTo>
                  <a:pt x="9271" y="0"/>
                </a:lnTo>
                <a:lnTo>
                  <a:pt x="0" y="9270"/>
                </a:lnTo>
                <a:lnTo>
                  <a:pt x="0" y="178181"/>
                </a:lnTo>
                <a:lnTo>
                  <a:pt x="9271" y="196850"/>
                </a:lnTo>
                <a:lnTo>
                  <a:pt x="9271" y="206248"/>
                </a:lnTo>
                <a:lnTo>
                  <a:pt x="18672" y="225043"/>
                </a:lnTo>
                <a:lnTo>
                  <a:pt x="18672" y="234441"/>
                </a:lnTo>
                <a:lnTo>
                  <a:pt x="28067" y="243839"/>
                </a:lnTo>
                <a:lnTo>
                  <a:pt x="37468" y="253110"/>
                </a:lnTo>
                <a:lnTo>
                  <a:pt x="46863" y="262509"/>
                </a:lnTo>
                <a:lnTo>
                  <a:pt x="56263" y="281305"/>
                </a:lnTo>
                <a:lnTo>
                  <a:pt x="74929" y="290703"/>
                </a:lnTo>
                <a:lnTo>
                  <a:pt x="84330" y="290703"/>
                </a:lnTo>
                <a:lnTo>
                  <a:pt x="103126" y="300101"/>
                </a:lnTo>
                <a:lnTo>
                  <a:pt x="121791" y="309371"/>
                </a:lnTo>
                <a:lnTo>
                  <a:pt x="140587" y="318769"/>
                </a:lnTo>
                <a:lnTo>
                  <a:pt x="196850" y="328167"/>
                </a:lnTo>
                <a:lnTo>
                  <a:pt x="206251" y="337565"/>
                </a:lnTo>
                <a:lnTo>
                  <a:pt x="225047" y="337565"/>
                </a:lnTo>
                <a:lnTo>
                  <a:pt x="243843" y="328167"/>
                </a:lnTo>
                <a:lnTo>
                  <a:pt x="262508" y="328167"/>
                </a:lnTo>
                <a:lnTo>
                  <a:pt x="271909" y="318769"/>
                </a:lnTo>
                <a:lnTo>
                  <a:pt x="290705" y="318769"/>
                </a:lnTo>
                <a:lnTo>
                  <a:pt x="300100" y="300101"/>
                </a:lnTo>
                <a:lnTo>
                  <a:pt x="318771" y="290703"/>
                </a:lnTo>
                <a:lnTo>
                  <a:pt x="318771" y="271907"/>
                </a:lnTo>
                <a:lnTo>
                  <a:pt x="328166" y="262509"/>
                </a:lnTo>
                <a:lnTo>
                  <a:pt x="328166" y="140588"/>
                </a:lnTo>
                <a:lnTo>
                  <a:pt x="496950" y="178181"/>
                </a:lnTo>
                <a:lnTo>
                  <a:pt x="496950" y="375031"/>
                </a:lnTo>
                <a:lnTo>
                  <a:pt x="506351" y="384429"/>
                </a:lnTo>
                <a:lnTo>
                  <a:pt x="525146" y="393827"/>
                </a:lnTo>
                <a:lnTo>
                  <a:pt x="543812" y="384429"/>
                </a:lnTo>
                <a:lnTo>
                  <a:pt x="553213" y="37503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14" name="Freeform 11014"/>
          <p:cNvSpPr/>
          <p:nvPr/>
        </p:nvSpPr>
        <p:spPr>
          <a:xfrm rot="-5400000" flipH="0" flipV="0">
            <a:off x="26457406" y="9799092"/>
            <a:ext cx="10670" cy="27429"/>
          </a:xfrm>
          <a:custGeom>
            <a:pathLst>
              <a:path w="65658" h="168784">
                <a:moveTo>
                  <a:pt x="0" y="168784"/>
                </a:moveTo>
                <a:lnTo>
                  <a:pt x="65658" y="159386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15" name="Freeform 11015"/>
          <p:cNvSpPr/>
          <p:nvPr/>
        </p:nvSpPr>
        <p:spPr>
          <a:xfrm rot="-5400000" flipH="0" flipV="0">
            <a:off x="26452835" y="9796048"/>
            <a:ext cx="18285" cy="25901"/>
          </a:xfrm>
          <a:custGeom>
            <a:pathLst>
              <a:path w="112520" h="159386">
                <a:moveTo>
                  <a:pt x="65658" y="159386"/>
                </a:moveTo>
                <a:lnTo>
                  <a:pt x="112520" y="12192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16" name="Freeform 11016"/>
          <p:cNvSpPr/>
          <p:nvPr/>
        </p:nvSpPr>
        <p:spPr>
          <a:xfrm rot="-5400000" flipH="0" flipV="0">
            <a:off x="26446737" y="9796037"/>
            <a:ext cx="24394" cy="19813"/>
          </a:xfrm>
          <a:custGeom>
            <a:pathLst>
              <a:path w="150112" h="121920">
                <a:moveTo>
                  <a:pt x="112520" y="121920"/>
                </a:moveTo>
                <a:lnTo>
                  <a:pt x="150112" y="6566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17" name="Freeform 11017"/>
          <p:cNvSpPr/>
          <p:nvPr/>
        </p:nvSpPr>
        <p:spPr>
          <a:xfrm rot="-5400000" flipH="0" flipV="0">
            <a:off x="26440638" y="9799082"/>
            <a:ext cx="27449" cy="10670"/>
          </a:xfrm>
          <a:custGeom>
            <a:pathLst>
              <a:path w="168907" h="65660">
                <a:moveTo>
                  <a:pt x="150112" y="65660"/>
                </a:moveTo>
                <a:lnTo>
                  <a:pt x="168907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18" name="Freeform 11018"/>
          <p:cNvSpPr/>
          <p:nvPr/>
        </p:nvSpPr>
        <p:spPr>
          <a:xfrm rot="-5400000" flipH="0" flipV="0">
            <a:off x="26429978" y="9799092"/>
            <a:ext cx="27449" cy="10649"/>
          </a:xfrm>
          <a:custGeom>
            <a:pathLst>
              <a:path w="168907" h="65532">
                <a:moveTo>
                  <a:pt x="168907" y="65532"/>
                </a:moveTo>
                <a:lnTo>
                  <a:pt x="150112" y="0"/>
                </a:lnTo>
                <a:lnTo>
                  <a:pt x="0" y="6553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19" name="Freeform 11019"/>
          <p:cNvSpPr/>
          <p:nvPr/>
        </p:nvSpPr>
        <p:spPr>
          <a:xfrm rot="-5400000" flipH="0" flipV="0">
            <a:off x="26427687" y="9796801"/>
            <a:ext cx="24394" cy="18286"/>
          </a:xfrm>
          <a:custGeom>
            <a:pathLst>
              <a:path w="150112" h="112522">
                <a:moveTo>
                  <a:pt x="150112" y="46990"/>
                </a:moveTo>
                <a:lnTo>
                  <a:pt x="112520" y="0"/>
                </a:lnTo>
                <a:lnTo>
                  <a:pt x="0" y="11252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20" name="Freeform 11020"/>
          <p:cNvSpPr/>
          <p:nvPr/>
        </p:nvSpPr>
        <p:spPr>
          <a:xfrm rot="-5400000" flipH="0" flipV="0">
            <a:off x="26427697" y="9796811"/>
            <a:ext cx="18285" cy="24374"/>
          </a:xfrm>
          <a:custGeom>
            <a:pathLst>
              <a:path w="112520" h="149986">
                <a:moveTo>
                  <a:pt x="112520" y="37464"/>
                </a:moveTo>
                <a:lnTo>
                  <a:pt x="65658" y="0"/>
                </a:lnTo>
                <a:lnTo>
                  <a:pt x="0" y="1499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21" name="Freeform 11021"/>
          <p:cNvSpPr/>
          <p:nvPr/>
        </p:nvSpPr>
        <p:spPr>
          <a:xfrm rot="-5400000" flipH="0" flipV="0">
            <a:off x="26429977" y="9799092"/>
            <a:ext cx="10670" cy="27429"/>
          </a:xfrm>
          <a:custGeom>
            <a:pathLst>
              <a:path w="65658" h="168783">
                <a:moveTo>
                  <a:pt x="65658" y="18797"/>
                </a:moveTo>
                <a:lnTo>
                  <a:pt x="0" y="0"/>
                </a:lnTo>
                <a:lnTo>
                  <a:pt x="0" y="1687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22" name="Freeform 11022"/>
          <p:cNvSpPr/>
          <p:nvPr/>
        </p:nvSpPr>
        <p:spPr>
          <a:xfrm rot="-5400000" flipH="0" flipV="0">
            <a:off x="26429987" y="9809752"/>
            <a:ext cx="10649" cy="27429"/>
          </a:xfrm>
          <a:custGeom>
            <a:pathLst>
              <a:path w="65534" h="168783">
                <a:moveTo>
                  <a:pt x="65534" y="0"/>
                </a:moveTo>
                <a:lnTo>
                  <a:pt x="0" y="18797"/>
                </a:lnTo>
                <a:lnTo>
                  <a:pt x="65534" y="1687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23" name="Freeform 11023"/>
          <p:cNvSpPr/>
          <p:nvPr/>
        </p:nvSpPr>
        <p:spPr>
          <a:xfrm rot="-5400000" flipH="0" flipV="0">
            <a:off x="26426944" y="9815850"/>
            <a:ext cx="19792" cy="24374"/>
          </a:xfrm>
          <a:custGeom>
            <a:pathLst>
              <a:path w="121791" h="149986">
                <a:moveTo>
                  <a:pt x="56257" y="0"/>
                </a:moveTo>
                <a:lnTo>
                  <a:pt x="0" y="37464"/>
                </a:lnTo>
                <a:lnTo>
                  <a:pt x="121791" y="1499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24" name="Freeform 11024"/>
          <p:cNvSpPr/>
          <p:nvPr/>
        </p:nvSpPr>
        <p:spPr>
          <a:xfrm rot="-5400000" flipH="0" flipV="0">
            <a:off x="26426934" y="9821949"/>
            <a:ext cx="25901" cy="18286"/>
          </a:xfrm>
          <a:custGeom>
            <a:pathLst>
              <a:path w="159383" h="112522">
                <a:moveTo>
                  <a:pt x="37592" y="0"/>
                </a:moveTo>
                <a:lnTo>
                  <a:pt x="0" y="46990"/>
                </a:lnTo>
                <a:lnTo>
                  <a:pt x="159383" y="11252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25" name="Freeform 11025"/>
          <p:cNvSpPr/>
          <p:nvPr/>
        </p:nvSpPr>
        <p:spPr>
          <a:xfrm rot="-5400000" flipH="0" flipV="0">
            <a:off x="26429988" y="9826531"/>
            <a:ext cx="27429" cy="10649"/>
          </a:xfrm>
          <a:custGeom>
            <a:pathLst>
              <a:path w="168784" h="65532">
                <a:moveTo>
                  <a:pt x="9401" y="0"/>
                </a:moveTo>
                <a:lnTo>
                  <a:pt x="0" y="65532"/>
                </a:lnTo>
                <a:lnTo>
                  <a:pt x="168784" y="6553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26" name="Freeform 11026"/>
          <p:cNvSpPr/>
          <p:nvPr/>
        </p:nvSpPr>
        <p:spPr>
          <a:xfrm rot="-5400000" flipH="0" flipV="0">
            <a:off x="26440648" y="9826521"/>
            <a:ext cx="27429" cy="10670"/>
          </a:xfrm>
          <a:custGeom>
            <a:pathLst>
              <a:path w="168784" h="65660">
                <a:moveTo>
                  <a:pt x="0" y="0"/>
                </a:moveTo>
                <a:lnTo>
                  <a:pt x="9401" y="65660"/>
                </a:lnTo>
                <a:lnTo>
                  <a:pt x="16878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27" name="Freeform 11027"/>
          <p:cNvSpPr/>
          <p:nvPr/>
        </p:nvSpPr>
        <p:spPr>
          <a:xfrm rot="-5400000" flipH="0" flipV="0">
            <a:off x="26445983" y="9821185"/>
            <a:ext cx="25901" cy="19813"/>
          </a:xfrm>
          <a:custGeom>
            <a:pathLst>
              <a:path w="159383" h="121920">
                <a:moveTo>
                  <a:pt x="0" y="65660"/>
                </a:moveTo>
                <a:lnTo>
                  <a:pt x="37592" y="121920"/>
                </a:lnTo>
                <a:lnTo>
                  <a:pt x="15938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28" name="Freeform 11028"/>
          <p:cNvSpPr/>
          <p:nvPr/>
        </p:nvSpPr>
        <p:spPr>
          <a:xfrm rot="-5400000" flipH="0" flipV="0">
            <a:off x="26452081" y="9815086"/>
            <a:ext cx="19792" cy="25901"/>
          </a:xfrm>
          <a:custGeom>
            <a:pathLst>
              <a:path w="121791" h="159386">
                <a:moveTo>
                  <a:pt x="0" y="121920"/>
                </a:moveTo>
                <a:lnTo>
                  <a:pt x="56257" y="159386"/>
                </a:lnTo>
                <a:lnTo>
                  <a:pt x="121791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29" name="Freeform 11029"/>
          <p:cNvSpPr/>
          <p:nvPr/>
        </p:nvSpPr>
        <p:spPr>
          <a:xfrm rot="-5400000" flipH="0" flipV="0">
            <a:off x="26457416" y="9809752"/>
            <a:ext cx="10649" cy="27429"/>
          </a:xfrm>
          <a:custGeom>
            <a:pathLst>
              <a:path w="65534" h="168784">
                <a:moveTo>
                  <a:pt x="0" y="159386"/>
                </a:moveTo>
                <a:lnTo>
                  <a:pt x="65534" y="168784"/>
                </a:lnTo>
                <a:lnTo>
                  <a:pt x="6553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30" name="Freeform 11030"/>
          <p:cNvSpPr/>
          <p:nvPr/>
        </p:nvSpPr>
        <p:spPr>
          <a:xfrm rot="-5400000" flipH="0" flipV="0">
            <a:off x="26586192" y="9085089"/>
            <a:ext cx="595886" cy="870218"/>
          </a:xfrm>
          <a:custGeom>
            <a:pathLst>
              <a:path w="3666746" h="5354828">
                <a:moveTo>
                  <a:pt x="0" y="0"/>
                </a:moveTo>
                <a:lnTo>
                  <a:pt x="3666746" y="2278889"/>
                </a:lnTo>
                <a:lnTo>
                  <a:pt x="3666746" y="535482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31" name="Freeform 11031"/>
          <p:cNvSpPr/>
          <p:nvPr/>
        </p:nvSpPr>
        <p:spPr>
          <a:xfrm rot="-5400000" flipH="0" flipV="0">
            <a:off x="26952720" y="9131567"/>
            <a:ext cx="65528" cy="48769"/>
          </a:xfrm>
          <a:custGeom>
            <a:pathLst>
              <a:path w="403225" h="300101">
                <a:moveTo>
                  <a:pt x="403225" y="0"/>
                </a:moveTo>
                <a:lnTo>
                  <a:pt x="0" y="0"/>
                </a:lnTo>
                <a:lnTo>
                  <a:pt x="0" y="30010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32" name="Freeform 11032"/>
          <p:cNvSpPr/>
          <p:nvPr/>
        </p:nvSpPr>
        <p:spPr>
          <a:xfrm rot="-5400000" flipH="0" flipV="0">
            <a:off x="26993864" y="10961897"/>
            <a:ext cx="80780" cy="64001"/>
          </a:xfrm>
          <a:custGeom>
            <a:pathLst>
              <a:path w="497079" h="393827">
                <a:moveTo>
                  <a:pt x="497079" y="375030"/>
                </a:moveTo>
                <a:lnTo>
                  <a:pt x="497079" y="271906"/>
                </a:lnTo>
                <a:lnTo>
                  <a:pt x="497079" y="300101"/>
                </a:lnTo>
                <a:lnTo>
                  <a:pt x="487679" y="309372"/>
                </a:lnTo>
                <a:lnTo>
                  <a:pt x="478284" y="328167"/>
                </a:lnTo>
                <a:lnTo>
                  <a:pt x="468883" y="328167"/>
                </a:lnTo>
                <a:lnTo>
                  <a:pt x="459488" y="337565"/>
                </a:lnTo>
                <a:lnTo>
                  <a:pt x="412620" y="337565"/>
                </a:lnTo>
                <a:lnTo>
                  <a:pt x="403225" y="328167"/>
                </a:lnTo>
                <a:lnTo>
                  <a:pt x="384553" y="318770"/>
                </a:lnTo>
                <a:lnTo>
                  <a:pt x="375158" y="300101"/>
                </a:lnTo>
                <a:lnTo>
                  <a:pt x="46862" y="9271"/>
                </a:lnTo>
                <a:lnTo>
                  <a:pt x="28196" y="0"/>
                </a:lnTo>
                <a:lnTo>
                  <a:pt x="9395" y="0"/>
                </a:lnTo>
                <a:lnTo>
                  <a:pt x="0" y="9271"/>
                </a:lnTo>
                <a:lnTo>
                  <a:pt x="0" y="271906"/>
                </a:lnTo>
                <a:lnTo>
                  <a:pt x="9395" y="281305"/>
                </a:lnTo>
                <a:lnTo>
                  <a:pt x="46862" y="281305"/>
                </a:lnTo>
                <a:lnTo>
                  <a:pt x="56263" y="271906"/>
                </a:lnTo>
                <a:lnTo>
                  <a:pt x="56263" y="93726"/>
                </a:lnTo>
                <a:lnTo>
                  <a:pt x="337691" y="346963"/>
                </a:lnTo>
                <a:lnTo>
                  <a:pt x="356362" y="365632"/>
                </a:lnTo>
                <a:lnTo>
                  <a:pt x="365757" y="375030"/>
                </a:lnTo>
                <a:lnTo>
                  <a:pt x="384553" y="375030"/>
                </a:lnTo>
                <a:lnTo>
                  <a:pt x="403225" y="384429"/>
                </a:lnTo>
                <a:lnTo>
                  <a:pt x="412620" y="393827"/>
                </a:lnTo>
                <a:lnTo>
                  <a:pt x="468883" y="393827"/>
                </a:lnTo>
                <a:lnTo>
                  <a:pt x="487679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33" name="Freeform 11033"/>
          <p:cNvSpPr/>
          <p:nvPr/>
        </p:nvSpPr>
        <p:spPr>
          <a:xfrm rot="-5400000" flipH="0" flipV="0">
            <a:off x="27030435" y="10934469"/>
            <a:ext cx="22868" cy="42660"/>
          </a:xfrm>
          <a:custGeom>
            <a:pathLst>
              <a:path w="140717" h="262508">
                <a:moveTo>
                  <a:pt x="140717" y="168783"/>
                </a:moveTo>
                <a:lnTo>
                  <a:pt x="140717" y="140588"/>
                </a:lnTo>
                <a:lnTo>
                  <a:pt x="131322" y="121919"/>
                </a:lnTo>
                <a:lnTo>
                  <a:pt x="131322" y="103124"/>
                </a:lnTo>
                <a:lnTo>
                  <a:pt x="121921" y="93726"/>
                </a:lnTo>
                <a:lnTo>
                  <a:pt x="112650" y="74930"/>
                </a:lnTo>
                <a:lnTo>
                  <a:pt x="112650" y="65532"/>
                </a:lnTo>
                <a:lnTo>
                  <a:pt x="103125" y="56260"/>
                </a:lnTo>
                <a:lnTo>
                  <a:pt x="93730" y="46862"/>
                </a:lnTo>
                <a:lnTo>
                  <a:pt x="75059" y="28066"/>
                </a:lnTo>
                <a:lnTo>
                  <a:pt x="65664" y="18668"/>
                </a:lnTo>
                <a:lnTo>
                  <a:pt x="46868" y="9270"/>
                </a:lnTo>
                <a:lnTo>
                  <a:pt x="46868" y="0"/>
                </a:lnTo>
                <a:lnTo>
                  <a:pt x="28196" y="0"/>
                </a:lnTo>
                <a:lnTo>
                  <a:pt x="9401" y="9270"/>
                </a:lnTo>
                <a:lnTo>
                  <a:pt x="0" y="28066"/>
                </a:lnTo>
                <a:lnTo>
                  <a:pt x="0" y="37464"/>
                </a:lnTo>
                <a:lnTo>
                  <a:pt x="9401" y="46862"/>
                </a:lnTo>
                <a:lnTo>
                  <a:pt x="28196" y="56260"/>
                </a:lnTo>
                <a:lnTo>
                  <a:pt x="37467" y="65532"/>
                </a:lnTo>
                <a:lnTo>
                  <a:pt x="46868" y="84328"/>
                </a:lnTo>
                <a:lnTo>
                  <a:pt x="65664" y="103124"/>
                </a:lnTo>
                <a:lnTo>
                  <a:pt x="75059" y="112522"/>
                </a:lnTo>
                <a:lnTo>
                  <a:pt x="84459" y="131317"/>
                </a:lnTo>
                <a:lnTo>
                  <a:pt x="84459" y="262508"/>
                </a:lnTo>
                <a:lnTo>
                  <a:pt x="103125" y="253110"/>
                </a:lnTo>
                <a:lnTo>
                  <a:pt x="112650" y="243712"/>
                </a:lnTo>
                <a:lnTo>
                  <a:pt x="121921" y="234441"/>
                </a:lnTo>
                <a:lnTo>
                  <a:pt x="131322" y="215645"/>
                </a:lnTo>
                <a:lnTo>
                  <a:pt x="140717" y="206248"/>
                </a:lnTo>
                <a:lnTo>
                  <a:pt x="140717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34" name="Freeform 11034"/>
          <p:cNvSpPr/>
          <p:nvPr/>
        </p:nvSpPr>
        <p:spPr>
          <a:xfrm rot="-5400000" flipH="0" flipV="0">
            <a:off x="27122640" y="10964178"/>
            <a:ext cx="89923" cy="50296"/>
          </a:xfrm>
          <a:custGeom>
            <a:pathLst>
              <a:path w="553337" h="309499">
                <a:moveTo>
                  <a:pt x="553337" y="281305"/>
                </a:moveTo>
                <a:lnTo>
                  <a:pt x="553337" y="37466"/>
                </a:lnTo>
                <a:lnTo>
                  <a:pt x="543942" y="28068"/>
                </a:lnTo>
                <a:lnTo>
                  <a:pt x="525270" y="18796"/>
                </a:lnTo>
                <a:lnTo>
                  <a:pt x="515745" y="28068"/>
                </a:lnTo>
                <a:lnTo>
                  <a:pt x="506350" y="37466"/>
                </a:lnTo>
                <a:lnTo>
                  <a:pt x="497079" y="46864"/>
                </a:lnTo>
                <a:lnTo>
                  <a:pt x="497079" y="234443"/>
                </a:lnTo>
                <a:lnTo>
                  <a:pt x="300099" y="140590"/>
                </a:lnTo>
                <a:lnTo>
                  <a:pt x="300099" y="84328"/>
                </a:lnTo>
                <a:lnTo>
                  <a:pt x="290704" y="75057"/>
                </a:lnTo>
                <a:lnTo>
                  <a:pt x="281434" y="65660"/>
                </a:lnTo>
                <a:lnTo>
                  <a:pt x="262638" y="75057"/>
                </a:lnTo>
                <a:lnTo>
                  <a:pt x="253237" y="84328"/>
                </a:lnTo>
                <a:lnTo>
                  <a:pt x="253237" y="112522"/>
                </a:lnTo>
                <a:lnTo>
                  <a:pt x="37591" y="9398"/>
                </a:lnTo>
                <a:lnTo>
                  <a:pt x="37591" y="0"/>
                </a:lnTo>
                <a:lnTo>
                  <a:pt x="18796" y="0"/>
                </a:lnTo>
                <a:lnTo>
                  <a:pt x="9395" y="9398"/>
                </a:lnTo>
                <a:lnTo>
                  <a:pt x="0" y="18796"/>
                </a:lnTo>
                <a:lnTo>
                  <a:pt x="0" y="46864"/>
                </a:lnTo>
                <a:lnTo>
                  <a:pt x="18796" y="56262"/>
                </a:lnTo>
                <a:lnTo>
                  <a:pt x="253237" y="168784"/>
                </a:lnTo>
                <a:lnTo>
                  <a:pt x="253237" y="225045"/>
                </a:lnTo>
                <a:lnTo>
                  <a:pt x="262638" y="234443"/>
                </a:lnTo>
                <a:lnTo>
                  <a:pt x="281434" y="243841"/>
                </a:lnTo>
                <a:lnTo>
                  <a:pt x="290704" y="234443"/>
                </a:lnTo>
                <a:lnTo>
                  <a:pt x="300099" y="225045"/>
                </a:lnTo>
                <a:lnTo>
                  <a:pt x="300099" y="196850"/>
                </a:lnTo>
                <a:lnTo>
                  <a:pt x="515745" y="300101"/>
                </a:lnTo>
                <a:lnTo>
                  <a:pt x="525270" y="309499"/>
                </a:lnTo>
                <a:lnTo>
                  <a:pt x="543942" y="300101"/>
                </a:lnTo>
                <a:lnTo>
                  <a:pt x="553337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35" name="Freeform 11035"/>
          <p:cNvSpPr/>
          <p:nvPr/>
        </p:nvSpPr>
        <p:spPr>
          <a:xfrm rot="-5400000" flipH="0" flipV="0">
            <a:off x="27174454" y="10974859"/>
            <a:ext cx="82287" cy="36572"/>
          </a:xfrm>
          <a:custGeom>
            <a:pathLst>
              <a:path w="506350" h="225044">
                <a:moveTo>
                  <a:pt x="506350" y="131318"/>
                </a:moveTo>
                <a:lnTo>
                  <a:pt x="497079" y="121920"/>
                </a:lnTo>
                <a:lnTo>
                  <a:pt x="478284" y="103124"/>
                </a:lnTo>
                <a:lnTo>
                  <a:pt x="468883" y="93726"/>
                </a:lnTo>
                <a:lnTo>
                  <a:pt x="450087" y="84454"/>
                </a:lnTo>
                <a:lnTo>
                  <a:pt x="431421" y="75056"/>
                </a:lnTo>
                <a:lnTo>
                  <a:pt x="412620" y="65658"/>
                </a:lnTo>
                <a:lnTo>
                  <a:pt x="393954" y="56260"/>
                </a:lnTo>
                <a:lnTo>
                  <a:pt x="375158" y="56260"/>
                </a:lnTo>
                <a:lnTo>
                  <a:pt x="356362" y="46862"/>
                </a:lnTo>
                <a:lnTo>
                  <a:pt x="346962" y="37464"/>
                </a:lnTo>
                <a:lnTo>
                  <a:pt x="328296" y="28194"/>
                </a:lnTo>
                <a:lnTo>
                  <a:pt x="309500" y="28194"/>
                </a:lnTo>
                <a:lnTo>
                  <a:pt x="290704" y="18796"/>
                </a:lnTo>
                <a:lnTo>
                  <a:pt x="272033" y="18796"/>
                </a:lnTo>
                <a:lnTo>
                  <a:pt x="262638" y="9398"/>
                </a:lnTo>
                <a:lnTo>
                  <a:pt x="225046" y="9398"/>
                </a:lnTo>
                <a:lnTo>
                  <a:pt x="215646" y="0"/>
                </a:lnTo>
                <a:lnTo>
                  <a:pt x="75059" y="0"/>
                </a:lnTo>
                <a:lnTo>
                  <a:pt x="65658" y="9398"/>
                </a:lnTo>
                <a:lnTo>
                  <a:pt x="46862" y="9398"/>
                </a:lnTo>
                <a:lnTo>
                  <a:pt x="37591" y="18796"/>
                </a:lnTo>
                <a:lnTo>
                  <a:pt x="28196" y="28194"/>
                </a:lnTo>
                <a:lnTo>
                  <a:pt x="18796" y="37464"/>
                </a:lnTo>
                <a:lnTo>
                  <a:pt x="9395" y="46862"/>
                </a:lnTo>
                <a:lnTo>
                  <a:pt x="0" y="56260"/>
                </a:lnTo>
                <a:lnTo>
                  <a:pt x="0" y="121920"/>
                </a:lnTo>
                <a:lnTo>
                  <a:pt x="9395" y="131318"/>
                </a:lnTo>
                <a:lnTo>
                  <a:pt x="9395" y="149986"/>
                </a:lnTo>
                <a:lnTo>
                  <a:pt x="18796" y="159511"/>
                </a:lnTo>
                <a:lnTo>
                  <a:pt x="28196" y="168782"/>
                </a:lnTo>
                <a:lnTo>
                  <a:pt x="37591" y="187578"/>
                </a:lnTo>
                <a:lnTo>
                  <a:pt x="46862" y="196977"/>
                </a:lnTo>
                <a:lnTo>
                  <a:pt x="56263" y="103124"/>
                </a:lnTo>
                <a:lnTo>
                  <a:pt x="56263" y="93726"/>
                </a:lnTo>
                <a:lnTo>
                  <a:pt x="65658" y="75056"/>
                </a:lnTo>
                <a:lnTo>
                  <a:pt x="65658" y="65658"/>
                </a:lnTo>
                <a:lnTo>
                  <a:pt x="84454" y="65658"/>
                </a:lnTo>
                <a:lnTo>
                  <a:pt x="93854" y="56260"/>
                </a:lnTo>
                <a:lnTo>
                  <a:pt x="206375" y="56260"/>
                </a:lnTo>
                <a:lnTo>
                  <a:pt x="215646" y="65658"/>
                </a:lnTo>
                <a:lnTo>
                  <a:pt x="234441" y="65658"/>
                </a:lnTo>
                <a:lnTo>
                  <a:pt x="253237" y="75056"/>
                </a:lnTo>
                <a:lnTo>
                  <a:pt x="281434" y="75056"/>
                </a:lnTo>
                <a:lnTo>
                  <a:pt x="290704" y="84454"/>
                </a:lnTo>
                <a:lnTo>
                  <a:pt x="309500" y="84454"/>
                </a:lnTo>
                <a:lnTo>
                  <a:pt x="318895" y="93726"/>
                </a:lnTo>
                <a:lnTo>
                  <a:pt x="337691" y="93726"/>
                </a:lnTo>
                <a:lnTo>
                  <a:pt x="356362" y="103124"/>
                </a:lnTo>
                <a:lnTo>
                  <a:pt x="375158" y="112522"/>
                </a:lnTo>
                <a:lnTo>
                  <a:pt x="393954" y="121920"/>
                </a:lnTo>
                <a:lnTo>
                  <a:pt x="412620" y="131318"/>
                </a:lnTo>
                <a:lnTo>
                  <a:pt x="431421" y="140715"/>
                </a:lnTo>
                <a:lnTo>
                  <a:pt x="440816" y="149986"/>
                </a:lnTo>
                <a:lnTo>
                  <a:pt x="459488" y="159511"/>
                </a:lnTo>
                <a:lnTo>
                  <a:pt x="468883" y="168782"/>
                </a:lnTo>
                <a:lnTo>
                  <a:pt x="478284" y="178180"/>
                </a:lnTo>
                <a:lnTo>
                  <a:pt x="487679" y="187578"/>
                </a:lnTo>
                <a:lnTo>
                  <a:pt x="497079" y="206375"/>
                </a:lnTo>
                <a:lnTo>
                  <a:pt x="497079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36" name="Freeform 11036"/>
          <p:cNvSpPr/>
          <p:nvPr/>
        </p:nvSpPr>
        <p:spPr>
          <a:xfrm rot="-5400000" flipH="0" flipV="0">
            <a:off x="27191213" y="10967222"/>
            <a:ext cx="82307" cy="36592"/>
          </a:xfrm>
          <a:custGeom>
            <a:pathLst>
              <a:path w="506475" h="225171">
                <a:moveTo>
                  <a:pt x="506475" y="131318"/>
                </a:moveTo>
                <a:lnTo>
                  <a:pt x="506475" y="103251"/>
                </a:lnTo>
                <a:lnTo>
                  <a:pt x="497080" y="84454"/>
                </a:lnTo>
                <a:lnTo>
                  <a:pt x="497080" y="75056"/>
                </a:lnTo>
                <a:lnTo>
                  <a:pt x="487679" y="65658"/>
                </a:lnTo>
                <a:lnTo>
                  <a:pt x="478408" y="46862"/>
                </a:lnTo>
                <a:lnTo>
                  <a:pt x="468883" y="37591"/>
                </a:lnTo>
                <a:lnTo>
                  <a:pt x="459488" y="28194"/>
                </a:lnTo>
                <a:lnTo>
                  <a:pt x="450217" y="121920"/>
                </a:lnTo>
                <a:lnTo>
                  <a:pt x="450217" y="140715"/>
                </a:lnTo>
                <a:lnTo>
                  <a:pt x="440817" y="150113"/>
                </a:lnTo>
                <a:lnTo>
                  <a:pt x="422021" y="159511"/>
                </a:lnTo>
                <a:lnTo>
                  <a:pt x="412626" y="159511"/>
                </a:lnTo>
                <a:lnTo>
                  <a:pt x="393954" y="168909"/>
                </a:lnTo>
                <a:lnTo>
                  <a:pt x="318895" y="168909"/>
                </a:lnTo>
                <a:lnTo>
                  <a:pt x="309500" y="159511"/>
                </a:lnTo>
                <a:lnTo>
                  <a:pt x="272033" y="159511"/>
                </a:lnTo>
                <a:lnTo>
                  <a:pt x="253237" y="150113"/>
                </a:lnTo>
                <a:lnTo>
                  <a:pt x="234572" y="140715"/>
                </a:lnTo>
                <a:lnTo>
                  <a:pt x="206375" y="140715"/>
                </a:lnTo>
                <a:lnTo>
                  <a:pt x="187579" y="131318"/>
                </a:lnTo>
                <a:lnTo>
                  <a:pt x="168784" y="121920"/>
                </a:lnTo>
                <a:lnTo>
                  <a:pt x="150112" y="121920"/>
                </a:lnTo>
                <a:lnTo>
                  <a:pt x="131316" y="112649"/>
                </a:lnTo>
                <a:lnTo>
                  <a:pt x="121921" y="103251"/>
                </a:lnTo>
                <a:lnTo>
                  <a:pt x="93855" y="93853"/>
                </a:lnTo>
                <a:lnTo>
                  <a:pt x="75059" y="84454"/>
                </a:lnTo>
                <a:lnTo>
                  <a:pt x="65658" y="75056"/>
                </a:lnTo>
                <a:lnTo>
                  <a:pt x="46992" y="56387"/>
                </a:lnTo>
                <a:lnTo>
                  <a:pt x="37592" y="46862"/>
                </a:lnTo>
                <a:lnTo>
                  <a:pt x="28197" y="37591"/>
                </a:lnTo>
                <a:lnTo>
                  <a:pt x="18796" y="28194"/>
                </a:lnTo>
                <a:lnTo>
                  <a:pt x="9401" y="18796"/>
                </a:lnTo>
                <a:lnTo>
                  <a:pt x="9401" y="0"/>
                </a:lnTo>
                <a:lnTo>
                  <a:pt x="0" y="93853"/>
                </a:lnTo>
                <a:lnTo>
                  <a:pt x="9401" y="103251"/>
                </a:lnTo>
                <a:lnTo>
                  <a:pt x="28197" y="112649"/>
                </a:lnTo>
                <a:lnTo>
                  <a:pt x="37592" y="121920"/>
                </a:lnTo>
                <a:lnTo>
                  <a:pt x="56263" y="131318"/>
                </a:lnTo>
                <a:lnTo>
                  <a:pt x="75059" y="140715"/>
                </a:lnTo>
                <a:lnTo>
                  <a:pt x="93855" y="150113"/>
                </a:lnTo>
                <a:lnTo>
                  <a:pt x="112520" y="159511"/>
                </a:lnTo>
                <a:lnTo>
                  <a:pt x="131316" y="168909"/>
                </a:lnTo>
                <a:lnTo>
                  <a:pt x="150112" y="178180"/>
                </a:lnTo>
                <a:lnTo>
                  <a:pt x="159513" y="178180"/>
                </a:lnTo>
                <a:lnTo>
                  <a:pt x="178184" y="187579"/>
                </a:lnTo>
                <a:lnTo>
                  <a:pt x="196980" y="196977"/>
                </a:lnTo>
                <a:lnTo>
                  <a:pt x="215776" y="196977"/>
                </a:lnTo>
                <a:lnTo>
                  <a:pt x="234572" y="206375"/>
                </a:lnTo>
                <a:lnTo>
                  <a:pt x="243842" y="206375"/>
                </a:lnTo>
                <a:lnTo>
                  <a:pt x="262638" y="215773"/>
                </a:lnTo>
                <a:lnTo>
                  <a:pt x="309500" y="215773"/>
                </a:lnTo>
                <a:lnTo>
                  <a:pt x="328296" y="225171"/>
                </a:lnTo>
                <a:lnTo>
                  <a:pt x="412626" y="225171"/>
                </a:lnTo>
                <a:lnTo>
                  <a:pt x="431422" y="215773"/>
                </a:lnTo>
                <a:lnTo>
                  <a:pt x="450217" y="215773"/>
                </a:lnTo>
                <a:lnTo>
                  <a:pt x="459488" y="206375"/>
                </a:lnTo>
                <a:lnTo>
                  <a:pt x="468883" y="196977"/>
                </a:lnTo>
                <a:lnTo>
                  <a:pt x="487679" y="196977"/>
                </a:lnTo>
                <a:lnTo>
                  <a:pt x="487679" y="187579"/>
                </a:lnTo>
                <a:lnTo>
                  <a:pt x="497080" y="168909"/>
                </a:lnTo>
                <a:lnTo>
                  <a:pt x="506475" y="159511"/>
                </a:lnTo>
                <a:lnTo>
                  <a:pt x="506475" y="1501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37" name="Freeform 11037"/>
          <p:cNvSpPr/>
          <p:nvPr/>
        </p:nvSpPr>
        <p:spPr>
          <a:xfrm rot="-5400000" flipH="0" flipV="0">
            <a:off x="27277318" y="11010667"/>
            <a:ext cx="30483" cy="16758"/>
          </a:xfrm>
          <a:custGeom>
            <a:pathLst>
              <a:path w="187579" h="103124">
                <a:moveTo>
                  <a:pt x="187579" y="37464"/>
                </a:moveTo>
                <a:lnTo>
                  <a:pt x="140717" y="0"/>
                </a:lnTo>
                <a:lnTo>
                  <a:pt x="18796" y="56260"/>
                </a:lnTo>
                <a:lnTo>
                  <a:pt x="0" y="65659"/>
                </a:lnTo>
                <a:lnTo>
                  <a:pt x="0" y="93726"/>
                </a:lnTo>
                <a:lnTo>
                  <a:pt x="9395" y="103124"/>
                </a:lnTo>
                <a:lnTo>
                  <a:pt x="37591" y="1031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38" name="Freeform 11038"/>
          <p:cNvSpPr/>
          <p:nvPr/>
        </p:nvSpPr>
        <p:spPr>
          <a:xfrm rot="-5400000" flipH="0" flipV="0">
            <a:off x="27254461" y="10972558"/>
            <a:ext cx="62494" cy="60967"/>
          </a:xfrm>
          <a:custGeom>
            <a:pathLst>
              <a:path w="384553" h="375159">
                <a:moveTo>
                  <a:pt x="384553" y="346965"/>
                </a:moveTo>
                <a:lnTo>
                  <a:pt x="384553" y="337567"/>
                </a:lnTo>
                <a:lnTo>
                  <a:pt x="375158" y="328168"/>
                </a:lnTo>
                <a:lnTo>
                  <a:pt x="243842" y="196977"/>
                </a:lnTo>
                <a:lnTo>
                  <a:pt x="196974" y="150115"/>
                </a:lnTo>
                <a:lnTo>
                  <a:pt x="46862" y="9398"/>
                </a:lnTo>
                <a:lnTo>
                  <a:pt x="28196" y="0"/>
                </a:lnTo>
                <a:lnTo>
                  <a:pt x="9395" y="0"/>
                </a:lnTo>
                <a:lnTo>
                  <a:pt x="0" y="9398"/>
                </a:lnTo>
                <a:lnTo>
                  <a:pt x="0" y="37466"/>
                </a:lnTo>
                <a:lnTo>
                  <a:pt x="9395" y="46864"/>
                </a:lnTo>
                <a:lnTo>
                  <a:pt x="140717" y="178182"/>
                </a:lnTo>
                <a:lnTo>
                  <a:pt x="187579" y="215646"/>
                </a:lnTo>
                <a:lnTo>
                  <a:pt x="337691" y="365761"/>
                </a:lnTo>
                <a:lnTo>
                  <a:pt x="346962" y="365761"/>
                </a:lnTo>
                <a:lnTo>
                  <a:pt x="356362" y="375159"/>
                </a:lnTo>
                <a:lnTo>
                  <a:pt x="375158" y="375159"/>
                </a:lnTo>
                <a:lnTo>
                  <a:pt x="384553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39" name="Freeform 11039"/>
          <p:cNvSpPr/>
          <p:nvPr/>
        </p:nvSpPr>
        <p:spPr>
          <a:xfrm rot="-5400000" flipH="0" flipV="0">
            <a:off x="27263614" y="10978657"/>
            <a:ext cx="30483" cy="16758"/>
          </a:xfrm>
          <a:custGeom>
            <a:pathLst>
              <a:path w="187579" h="103124">
                <a:moveTo>
                  <a:pt x="187579" y="18669"/>
                </a:moveTo>
                <a:lnTo>
                  <a:pt x="187579" y="18669"/>
                </a:lnTo>
                <a:lnTo>
                  <a:pt x="178184" y="0"/>
                </a:lnTo>
                <a:lnTo>
                  <a:pt x="149988" y="0"/>
                </a:lnTo>
                <a:lnTo>
                  <a:pt x="0" y="56262"/>
                </a:lnTo>
                <a:lnTo>
                  <a:pt x="46868" y="103124"/>
                </a:lnTo>
                <a:lnTo>
                  <a:pt x="178184" y="46864"/>
                </a:lnTo>
                <a:lnTo>
                  <a:pt x="187579" y="374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40" name="Freeform 11040"/>
          <p:cNvSpPr/>
          <p:nvPr/>
        </p:nvSpPr>
        <p:spPr>
          <a:xfrm rot="-5400000" flipH="0" flipV="0">
            <a:off x="27306284" y="10957326"/>
            <a:ext cx="89923" cy="64001"/>
          </a:xfrm>
          <a:custGeom>
            <a:pathLst>
              <a:path w="553337" h="393828">
                <a:moveTo>
                  <a:pt x="553337" y="365634"/>
                </a:moveTo>
                <a:lnTo>
                  <a:pt x="553337" y="159386"/>
                </a:lnTo>
                <a:lnTo>
                  <a:pt x="543942" y="140589"/>
                </a:lnTo>
                <a:lnTo>
                  <a:pt x="534541" y="131191"/>
                </a:lnTo>
                <a:lnTo>
                  <a:pt x="309500" y="74931"/>
                </a:lnTo>
                <a:lnTo>
                  <a:pt x="300099" y="74931"/>
                </a:lnTo>
                <a:lnTo>
                  <a:pt x="281434" y="84329"/>
                </a:lnTo>
                <a:lnTo>
                  <a:pt x="281434" y="215646"/>
                </a:lnTo>
                <a:lnTo>
                  <a:pt x="272033" y="234315"/>
                </a:lnTo>
                <a:lnTo>
                  <a:pt x="272033" y="253112"/>
                </a:lnTo>
                <a:lnTo>
                  <a:pt x="262638" y="262510"/>
                </a:lnTo>
                <a:lnTo>
                  <a:pt x="253237" y="271908"/>
                </a:lnTo>
                <a:lnTo>
                  <a:pt x="243842" y="271908"/>
                </a:lnTo>
                <a:lnTo>
                  <a:pt x="225046" y="281306"/>
                </a:lnTo>
                <a:lnTo>
                  <a:pt x="215646" y="281306"/>
                </a:lnTo>
                <a:lnTo>
                  <a:pt x="196974" y="271908"/>
                </a:lnTo>
                <a:lnTo>
                  <a:pt x="140717" y="262510"/>
                </a:lnTo>
                <a:lnTo>
                  <a:pt x="131316" y="253112"/>
                </a:lnTo>
                <a:lnTo>
                  <a:pt x="112520" y="253112"/>
                </a:lnTo>
                <a:lnTo>
                  <a:pt x="103125" y="243713"/>
                </a:lnTo>
                <a:lnTo>
                  <a:pt x="93854" y="234315"/>
                </a:lnTo>
                <a:lnTo>
                  <a:pt x="75059" y="224917"/>
                </a:lnTo>
                <a:lnTo>
                  <a:pt x="75059" y="215646"/>
                </a:lnTo>
                <a:lnTo>
                  <a:pt x="65658" y="196850"/>
                </a:lnTo>
                <a:lnTo>
                  <a:pt x="56263" y="187453"/>
                </a:lnTo>
                <a:lnTo>
                  <a:pt x="56263" y="9271"/>
                </a:lnTo>
                <a:lnTo>
                  <a:pt x="46862" y="0"/>
                </a:lnTo>
                <a:lnTo>
                  <a:pt x="9395" y="0"/>
                </a:lnTo>
                <a:lnTo>
                  <a:pt x="0" y="9271"/>
                </a:lnTo>
                <a:lnTo>
                  <a:pt x="0" y="178055"/>
                </a:lnTo>
                <a:lnTo>
                  <a:pt x="9395" y="196850"/>
                </a:lnTo>
                <a:lnTo>
                  <a:pt x="9395" y="206248"/>
                </a:lnTo>
                <a:lnTo>
                  <a:pt x="18796" y="224917"/>
                </a:lnTo>
                <a:lnTo>
                  <a:pt x="18796" y="234315"/>
                </a:lnTo>
                <a:lnTo>
                  <a:pt x="28196" y="243713"/>
                </a:lnTo>
                <a:lnTo>
                  <a:pt x="37591" y="253112"/>
                </a:lnTo>
                <a:lnTo>
                  <a:pt x="46862" y="262510"/>
                </a:lnTo>
                <a:lnTo>
                  <a:pt x="56263" y="281306"/>
                </a:lnTo>
                <a:lnTo>
                  <a:pt x="75059" y="290704"/>
                </a:lnTo>
                <a:lnTo>
                  <a:pt x="84454" y="290704"/>
                </a:lnTo>
                <a:lnTo>
                  <a:pt x="103125" y="299974"/>
                </a:lnTo>
                <a:lnTo>
                  <a:pt x="121921" y="309372"/>
                </a:lnTo>
                <a:lnTo>
                  <a:pt x="140717" y="318770"/>
                </a:lnTo>
                <a:lnTo>
                  <a:pt x="196974" y="328168"/>
                </a:lnTo>
                <a:lnTo>
                  <a:pt x="206375" y="337566"/>
                </a:lnTo>
                <a:lnTo>
                  <a:pt x="225046" y="337566"/>
                </a:lnTo>
                <a:lnTo>
                  <a:pt x="243842" y="328168"/>
                </a:lnTo>
                <a:lnTo>
                  <a:pt x="262638" y="328168"/>
                </a:lnTo>
                <a:lnTo>
                  <a:pt x="272033" y="318770"/>
                </a:lnTo>
                <a:lnTo>
                  <a:pt x="290704" y="318770"/>
                </a:lnTo>
                <a:lnTo>
                  <a:pt x="300099" y="299974"/>
                </a:lnTo>
                <a:lnTo>
                  <a:pt x="318895" y="290704"/>
                </a:lnTo>
                <a:lnTo>
                  <a:pt x="318895" y="271908"/>
                </a:lnTo>
                <a:lnTo>
                  <a:pt x="328296" y="262510"/>
                </a:lnTo>
                <a:lnTo>
                  <a:pt x="328296" y="140589"/>
                </a:lnTo>
                <a:lnTo>
                  <a:pt x="497079" y="178055"/>
                </a:lnTo>
                <a:lnTo>
                  <a:pt x="497079" y="375032"/>
                </a:lnTo>
                <a:lnTo>
                  <a:pt x="506350" y="384430"/>
                </a:lnTo>
                <a:lnTo>
                  <a:pt x="525270" y="393828"/>
                </a:lnTo>
                <a:lnTo>
                  <a:pt x="543942" y="384430"/>
                </a:lnTo>
                <a:lnTo>
                  <a:pt x="553337" y="37503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41" name="Freeform 11041"/>
          <p:cNvSpPr/>
          <p:nvPr/>
        </p:nvSpPr>
        <p:spPr>
          <a:xfrm rot="-5400000" flipH="0" flipV="0">
            <a:off x="26623528" y="11362715"/>
            <a:ext cx="10670" cy="27429"/>
          </a:xfrm>
          <a:custGeom>
            <a:pathLst>
              <a:path w="65658" h="168784">
                <a:moveTo>
                  <a:pt x="0" y="168784"/>
                </a:moveTo>
                <a:lnTo>
                  <a:pt x="65658" y="14998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42" name="Freeform 11042"/>
          <p:cNvSpPr/>
          <p:nvPr/>
        </p:nvSpPr>
        <p:spPr>
          <a:xfrm rot="-5400000" flipH="0" flipV="0">
            <a:off x="26618183" y="11360424"/>
            <a:ext cx="18306" cy="24374"/>
          </a:xfrm>
          <a:custGeom>
            <a:pathLst>
              <a:path w="112645" h="149988">
                <a:moveTo>
                  <a:pt x="65658" y="149988"/>
                </a:moveTo>
                <a:lnTo>
                  <a:pt x="112645" y="12192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43" name="Freeform 11043"/>
          <p:cNvSpPr/>
          <p:nvPr/>
        </p:nvSpPr>
        <p:spPr>
          <a:xfrm rot="-5400000" flipH="0" flipV="0">
            <a:off x="26612859" y="11359660"/>
            <a:ext cx="24394" cy="19813"/>
          </a:xfrm>
          <a:custGeom>
            <a:pathLst>
              <a:path w="150112" h="121920">
                <a:moveTo>
                  <a:pt x="112645" y="121920"/>
                </a:moveTo>
                <a:lnTo>
                  <a:pt x="150112" y="6566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44" name="Freeform 11044"/>
          <p:cNvSpPr/>
          <p:nvPr/>
        </p:nvSpPr>
        <p:spPr>
          <a:xfrm rot="-5400000" flipH="0" flipV="0">
            <a:off x="26606760" y="11362705"/>
            <a:ext cx="27449" cy="10670"/>
          </a:xfrm>
          <a:custGeom>
            <a:pathLst>
              <a:path w="168908" h="65660">
                <a:moveTo>
                  <a:pt x="150112" y="65660"/>
                </a:moveTo>
                <a:lnTo>
                  <a:pt x="168908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45" name="Freeform 11045"/>
          <p:cNvSpPr/>
          <p:nvPr/>
        </p:nvSpPr>
        <p:spPr>
          <a:xfrm rot="-5400000" flipH="0" flipV="0">
            <a:off x="26596090" y="11362705"/>
            <a:ext cx="27449" cy="10670"/>
          </a:xfrm>
          <a:custGeom>
            <a:pathLst>
              <a:path w="168908" h="65658">
                <a:moveTo>
                  <a:pt x="168908" y="65658"/>
                </a:moveTo>
                <a:lnTo>
                  <a:pt x="150112" y="0"/>
                </a:lnTo>
                <a:lnTo>
                  <a:pt x="0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46" name="Freeform 11046"/>
          <p:cNvSpPr/>
          <p:nvPr/>
        </p:nvSpPr>
        <p:spPr>
          <a:xfrm rot="-5400000" flipH="0" flipV="0">
            <a:off x="26593809" y="11360424"/>
            <a:ext cx="24394" cy="18286"/>
          </a:xfrm>
          <a:custGeom>
            <a:pathLst>
              <a:path w="150112" h="112522">
                <a:moveTo>
                  <a:pt x="150112" y="46864"/>
                </a:moveTo>
                <a:lnTo>
                  <a:pt x="112645" y="0"/>
                </a:lnTo>
                <a:lnTo>
                  <a:pt x="0" y="1125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47" name="Freeform 11047"/>
          <p:cNvSpPr/>
          <p:nvPr/>
        </p:nvSpPr>
        <p:spPr>
          <a:xfrm rot="-5400000" flipH="0" flipV="0">
            <a:off x="26593809" y="11360424"/>
            <a:ext cx="18306" cy="24374"/>
          </a:xfrm>
          <a:custGeom>
            <a:pathLst>
              <a:path w="112645" h="149986">
                <a:moveTo>
                  <a:pt x="112645" y="37464"/>
                </a:moveTo>
                <a:lnTo>
                  <a:pt x="65658" y="0"/>
                </a:lnTo>
                <a:lnTo>
                  <a:pt x="0" y="1499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48" name="Freeform 11048"/>
          <p:cNvSpPr/>
          <p:nvPr/>
        </p:nvSpPr>
        <p:spPr>
          <a:xfrm rot="-5400000" flipH="0" flipV="0">
            <a:off x="26596099" y="11362715"/>
            <a:ext cx="10670" cy="27428"/>
          </a:xfrm>
          <a:custGeom>
            <a:pathLst>
              <a:path w="65658" h="168782">
                <a:moveTo>
                  <a:pt x="65658" y="18796"/>
                </a:moveTo>
                <a:lnTo>
                  <a:pt x="0" y="0"/>
                </a:lnTo>
                <a:lnTo>
                  <a:pt x="0" y="1687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49" name="Freeform 11049"/>
          <p:cNvSpPr/>
          <p:nvPr/>
        </p:nvSpPr>
        <p:spPr>
          <a:xfrm rot="-5400000" flipH="0" flipV="0">
            <a:off x="26596109" y="11373375"/>
            <a:ext cx="10649" cy="27428"/>
          </a:xfrm>
          <a:custGeom>
            <a:pathLst>
              <a:path w="65533" h="168782">
                <a:moveTo>
                  <a:pt x="65533" y="0"/>
                </a:moveTo>
                <a:lnTo>
                  <a:pt x="0" y="18796"/>
                </a:lnTo>
                <a:lnTo>
                  <a:pt x="65533" y="1687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50" name="Freeform 11050"/>
          <p:cNvSpPr/>
          <p:nvPr/>
        </p:nvSpPr>
        <p:spPr>
          <a:xfrm rot="-5400000" flipH="0" flipV="0">
            <a:off x="26593065" y="11379475"/>
            <a:ext cx="19793" cy="24374"/>
          </a:xfrm>
          <a:custGeom>
            <a:pathLst>
              <a:path w="121797" h="149986">
                <a:moveTo>
                  <a:pt x="56264" y="0"/>
                </a:moveTo>
                <a:lnTo>
                  <a:pt x="0" y="37464"/>
                </a:lnTo>
                <a:lnTo>
                  <a:pt x="121797" y="1499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51" name="Freeform 11051"/>
          <p:cNvSpPr/>
          <p:nvPr/>
        </p:nvSpPr>
        <p:spPr>
          <a:xfrm rot="-5400000" flipH="0" flipV="0">
            <a:off x="26593055" y="11385573"/>
            <a:ext cx="25902" cy="18286"/>
          </a:xfrm>
          <a:custGeom>
            <a:pathLst>
              <a:path w="159388" h="112522">
                <a:moveTo>
                  <a:pt x="37591" y="0"/>
                </a:moveTo>
                <a:lnTo>
                  <a:pt x="0" y="46864"/>
                </a:lnTo>
                <a:lnTo>
                  <a:pt x="159388" y="1125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52" name="Freeform 11052"/>
          <p:cNvSpPr/>
          <p:nvPr/>
        </p:nvSpPr>
        <p:spPr>
          <a:xfrm rot="-5400000" flipH="0" flipV="0">
            <a:off x="26596110" y="11390134"/>
            <a:ext cx="27408" cy="10670"/>
          </a:xfrm>
          <a:custGeom>
            <a:pathLst>
              <a:path w="168659" h="65658">
                <a:moveTo>
                  <a:pt x="9271" y="0"/>
                </a:moveTo>
                <a:lnTo>
                  <a:pt x="0" y="65658"/>
                </a:lnTo>
                <a:lnTo>
                  <a:pt x="168659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53" name="Freeform 11053"/>
          <p:cNvSpPr/>
          <p:nvPr/>
        </p:nvSpPr>
        <p:spPr>
          <a:xfrm rot="-5400000" flipH="0" flipV="0">
            <a:off x="26606780" y="11390134"/>
            <a:ext cx="27408" cy="10670"/>
          </a:xfrm>
          <a:custGeom>
            <a:pathLst>
              <a:path w="168659" h="65660">
                <a:moveTo>
                  <a:pt x="0" y="0"/>
                </a:moveTo>
                <a:lnTo>
                  <a:pt x="9271" y="65660"/>
                </a:lnTo>
                <a:lnTo>
                  <a:pt x="1686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54" name="Freeform 11054"/>
          <p:cNvSpPr/>
          <p:nvPr/>
        </p:nvSpPr>
        <p:spPr>
          <a:xfrm rot="-5400000" flipH="0" flipV="0">
            <a:off x="26612105" y="11384810"/>
            <a:ext cx="25902" cy="19813"/>
          </a:xfrm>
          <a:custGeom>
            <a:pathLst>
              <a:path w="159388" h="121920">
                <a:moveTo>
                  <a:pt x="0" y="65660"/>
                </a:moveTo>
                <a:lnTo>
                  <a:pt x="37591" y="121920"/>
                </a:lnTo>
                <a:lnTo>
                  <a:pt x="15938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55" name="Freeform 11055"/>
          <p:cNvSpPr/>
          <p:nvPr/>
        </p:nvSpPr>
        <p:spPr>
          <a:xfrm rot="-5400000" flipH="0" flipV="0">
            <a:off x="26617439" y="11379474"/>
            <a:ext cx="19793" cy="24374"/>
          </a:xfrm>
          <a:custGeom>
            <a:pathLst>
              <a:path w="121797" h="149988">
                <a:moveTo>
                  <a:pt x="0" y="121920"/>
                </a:moveTo>
                <a:lnTo>
                  <a:pt x="56264" y="149988"/>
                </a:lnTo>
                <a:lnTo>
                  <a:pt x="12179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56" name="Freeform 11056"/>
          <p:cNvSpPr/>
          <p:nvPr/>
        </p:nvSpPr>
        <p:spPr>
          <a:xfrm rot="-5400000" flipH="0" flipV="0">
            <a:off x="26623538" y="11373375"/>
            <a:ext cx="10649" cy="27429"/>
          </a:xfrm>
          <a:custGeom>
            <a:pathLst>
              <a:path w="65533" h="168784">
                <a:moveTo>
                  <a:pt x="0" y="149988"/>
                </a:moveTo>
                <a:lnTo>
                  <a:pt x="65533" y="168784"/>
                </a:lnTo>
                <a:lnTo>
                  <a:pt x="6553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57" name="Freeform 11057"/>
          <p:cNvSpPr/>
          <p:nvPr/>
        </p:nvSpPr>
        <p:spPr>
          <a:xfrm rot="-5400000" flipH="0" flipV="0">
            <a:off x="26869647" y="10814835"/>
            <a:ext cx="312431" cy="821428"/>
          </a:xfrm>
          <a:custGeom>
            <a:pathLst>
              <a:path w="1922525" h="5054600">
                <a:moveTo>
                  <a:pt x="0" y="0"/>
                </a:moveTo>
                <a:lnTo>
                  <a:pt x="1922525" y="1978661"/>
                </a:lnTo>
                <a:lnTo>
                  <a:pt x="1922525" y="5054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58" name="Freeform 11058"/>
          <p:cNvSpPr/>
          <p:nvPr/>
        </p:nvSpPr>
        <p:spPr>
          <a:xfrm rot="-5400000" flipH="0" flipV="0">
            <a:off x="27070052" y="10978646"/>
            <a:ext cx="65528" cy="48769"/>
          </a:xfrm>
          <a:custGeom>
            <a:pathLst>
              <a:path w="403225" h="300101">
                <a:moveTo>
                  <a:pt x="403225" y="0"/>
                </a:moveTo>
                <a:lnTo>
                  <a:pt x="0" y="0"/>
                </a:lnTo>
                <a:lnTo>
                  <a:pt x="0" y="30010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59" name="Freeform 11059"/>
          <p:cNvSpPr/>
          <p:nvPr/>
        </p:nvSpPr>
        <p:spPr>
          <a:xfrm rot="-5400000" flipH="0" flipV="0">
            <a:off x="23615162" y="11888491"/>
            <a:ext cx="80760" cy="64001"/>
          </a:xfrm>
          <a:custGeom>
            <a:pathLst>
              <a:path w="496956" h="393827">
                <a:moveTo>
                  <a:pt x="496956" y="375155"/>
                </a:moveTo>
                <a:lnTo>
                  <a:pt x="496956" y="271906"/>
                </a:lnTo>
                <a:lnTo>
                  <a:pt x="496956" y="300099"/>
                </a:lnTo>
                <a:lnTo>
                  <a:pt x="487555" y="309497"/>
                </a:lnTo>
                <a:lnTo>
                  <a:pt x="478284" y="328293"/>
                </a:lnTo>
                <a:lnTo>
                  <a:pt x="468889" y="328293"/>
                </a:lnTo>
                <a:lnTo>
                  <a:pt x="459489" y="337564"/>
                </a:lnTo>
                <a:lnTo>
                  <a:pt x="412626" y="337564"/>
                </a:lnTo>
                <a:lnTo>
                  <a:pt x="403225" y="328293"/>
                </a:lnTo>
                <a:lnTo>
                  <a:pt x="384430" y="318895"/>
                </a:lnTo>
                <a:lnTo>
                  <a:pt x="375159" y="300099"/>
                </a:lnTo>
                <a:lnTo>
                  <a:pt x="46863" y="9398"/>
                </a:lnTo>
                <a:lnTo>
                  <a:pt x="28197" y="0"/>
                </a:lnTo>
                <a:lnTo>
                  <a:pt x="9401" y="0"/>
                </a:lnTo>
                <a:lnTo>
                  <a:pt x="0" y="9398"/>
                </a:lnTo>
                <a:lnTo>
                  <a:pt x="0" y="271906"/>
                </a:lnTo>
                <a:lnTo>
                  <a:pt x="9401" y="281303"/>
                </a:lnTo>
                <a:lnTo>
                  <a:pt x="46863" y="281303"/>
                </a:lnTo>
                <a:lnTo>
                  <a:pt x="56264" y="271906"/>
                </a:lnTo>
                <a:lnTo>
                  <a:pt x="56264" y="93724"/>
                </a:lnTo>
                <a:lnTo>
                  <a:pt x="337567" y="346962"/>
                </a:lnTo>
                <a:lnTo>
                  <a:pt x="356363" y="365757"/>
                </a:lnTo>
                <a:lnTo>
                  <a:pt x="365764" y="375155"/>
                </a:lnTo>
                <a:lnTo>
                  <a:pt x="384430" y="375155"/>
                </a:lnTo>
                <a:lnTo>
                  <a:pt x="403225" y="384429"/>
                </a:lnTo>
                <a:lnTo>
                  <a:pt x="412626" y="393827"/>
                </a:lnTo>
                <a:lnTo>
                  <a:pt x="468889" y="393827"/>
                </a:lnTo>
                <a:lnTo>
                  <a:pt x="487555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60" name="Freeform 11060"/>
          <p:cNvSpPr/>
          <p:nvPr/>
        </p:nvSpPr>
        <p:spPr>
          <a:xfrm rot="-5400000" flipH="0" flipV="0">
            <a:off x="23651733" y="11861042"/>
            <a:ext cx="22868" cy="42681"/>
          </a:xfrm>
          <a:custGeom>
            <a:pathLst>
              <a:path w="140717" h="262635">
                <a:moveTo>
                  <a:pt x="140717" y="168783"/>
                </a:moveTo>
                <a:lnTo>
                  <a:pt x="140717" y="140717"/>
                </a:lnTo>
                <a:lnTo>
                  <a:pt x="131192" y="121921"/>
                </a:lnTo>
                <a:lnTo>
                  <a:pt x="131192" y="103125"/>
                </a:lnTo>
                <a:lnTo>
                  <a:pt x="121921" y="93728"/>
                </a:lnTo>
                <a:lnTo>
                  <a:pt x="112521" y="75059"/>
                </a:lnTo>
                <a:lnTo>
                  <a:pt x="112521" y="65658"/>
                </a:lnTo>
                <a:lnTo>
                  <a:pt x="103126" y="56260"/>
                </a:lnTo>
                <a:lnTo>
                  <a:pt x="93725" y="46862"/>
                </a:lnTo>
                <a:lnTo>
                  <a:pt x="74929" y="28194"/>
                </a:lnTo>
                <a:lnTo>
                  <a:pt x="65658" y="18796"/>
                </a:lnTo>
                <a:lnTo>
                  <a:pt x="46863" y="9398"/>
                </a:lnTo>
                <a:lnTo>
                  <a:pt x="46863" y="0"/>
                </a:lnTo>
                <a:lnTo>
                  <a:pt x="28067" y="0"/>
                </a:lnTo>
                <a:lnTo>
                  <a:pt x="9395" y="9398"/>
                </a:lnTo>
                <a:lnTo>
                  <a:pt x="0" y="28194"/>
                </a:lnTo>
                <a:lnTo>
                  <a:pt x="0" y="37464"/>
                </a:lnTo>
                <a:lnTo>
                  <a:pt x="9395" y="46862"/>
                </a:lnTo>
                <a:lnTo>
                  <a:pt x="28067" y="56260"/>
                </a:lnTo>
                <a:lnTo>
                  <a:pt x="37462" y="65658"/>
                </a:lnTo>
                <a:lnTo>
                  <a:pt x="46863" y="84457"/>
                </a:lnTo>
                <a:lnTo>
                  <a:pt x="65658" y="103125"/>
                </a:lnTo>
                <a:lnTo>
                  <a:pt x="74929" y="112523"/>
                </a:lnTo>
                <a:lnTo>
                  <a:pt x="84330" y="131319"/>
                </a:lnTo>
                <a:lnTo>
                  <a:pt x="84330" y="262635"/>
                </a:lnTo>
                <a:lnTo>
                  <a:pt x="103126" y="253237"/>
                </a:lnTo>
                <a:lnTo>
                  <a:pt x="112521" y="243839"/>
                </a:lnTo>
                <a:lnTo>
                  <a:pt x="121921" y="234442"/>
                </a:lnTo>
                <a:lnTo>
                  <a:pt x="131192" y="215773"/>
                </a:lnTo>
                <a:lnTo>
                  <a:pt x="140717" y="206375"/>
                </a:lnTo>
                <a:lnTo>
                  <a:pt x="140717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61" name="Freeform 11061"/>
          <p:cNvSpPr/>
          <p:nvPr/>
        </p:nvSpPr>
        <p:spPr>
          <a:xfrm rot="-5400000" flipH="0" flipV="0">
            <a:off x="23743928" y="11890762"/>
            <a:ext cx="89924" cy="50296"/>
          </a:xfrm>
          <a:custGeom>
            <a:pathLst>
              <a:path w="553343" h="309497">
                <a:moveTo>
                  <a:pt x="553343" y="281304"/>
                </a:moveTo>
                <a:lnTo>
                  <a:pt x="553343" y="37591"/>
                </a:lnTo>
                <a:lnTo>
                  <a:pt x="543818" y="28193"/>
                </a:lnTo>
                <a:lnTo>
                  <a:pt x="525147" y="18796"/>
                </a:lnTo>
                <a:lnTo>
                  <a:pt x="515752" y="28193"/>
                </a:lnTo>
                <a:lnTo>
                  <a:pt x="506351" y="37591"/>
                </a:lnTo>
                <a:lnTo>
                  <a:pt x="496956" y="46989"/>
                </a:lnTo>
                <a:lnTo>
                  <a:pt x="496956" y="234441"/>
                </a:lnTo>
                <a:lnTo>
                  <a:pt x="300106" y="140717"/>
                </a:lnTo>
                <a:lnTo>
                  <a:pt x="300106" y="84454"/>
                </a:lnTo>
                <a:lnTo>
                  <a:pt x="290705" y="75056"/>
                </a:lnTo>
                <a:lnTo>
                  <a:pt x="281310" y="65658"/>
                </a:lnTo>
                <a:lnTo>
                  <a:pt x="262639" y="75056"/>
                </a:lnTo>
                <a:lnTo>
                  <a:pt x="253114" y="84454"/>
                </a:lnTo>
                <a:lnTo>
                  <a:pt x="253114" y="112520"/>
                </a:lnTo>
                <a:lnTo>
                  <a:pt x="37468" y="9398"/>
                </a:lnTo>
                <a:lnTo>
                  <a:pt x="37468" y="0"/>
                </a:lnTo>
                <a:lnTo>
                  <a:pt x="18796" y="0"/>
                </a:lnTo>
                <a:lnTo>
                  <a:pt x="9401" y="9398"/>
                </a:lnTo>
                <a:lnTo>
                  <a:pt x="0" y="18796"/>
                </a:lnTo>
                <a:lnTo>
                  <a:pt x="0" y="46989"/>
                </a:lnTo>
                <a:lnTo>
                  <a:pt x="18796" y="56260"/>
                </a:lnTo>
                <a:lnTo>
                  <a:pt x="253114" y="168783"/>
                </a:lnTo>
                <a:lnTo>
                  <a:pt x="253114" y="225043"/>
                </a:lnTo>
                <a:lnTo>
                  <a:pt x="262639" y="234441"/>
                </a:lnTo>
                <a:lnTo>
                  <a:pt x="281310" y="243839"/>
                </a:lnTo>
                <a:lnTo>
                  <a:pt x="290705" y="234441"/>
                </a:lnTo>
                <a:lnTo>
                  <a:pt x="300106" y="225043"/>
                </a:lnTo>
                <a:lnTo>
                  <a:pt x="300106" y="196977"/>
                </a:lnTo>
                <a:lnTo>
                  <a:pt x="515752" y="300099"/>
                </a:lnTo>
                <a:lnTo>
                  <a:pt x="525147" y="309497"/>
                </a:lnTo>
                <a:lnTo>
                  <a:pt x="543818" y="300099"/>
                </a:lnTo>
                <a:lnTo>
                  <a:pt x="553343" y="29070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62" name="Freeform 11062"/>
          <p:cNvSpPr/>
          <p:nvPr/>
        </p:nvSpPr>
        <p:spPr>
          <a:xfrm rot="-5400000" flipH="0" flipV="0">
            <a:off x="23795763" y="11901443"/>
            <a:ext cx="82287" cy="36572"/>
          </a:xfrm>
          <a:custGeom>
            <a:pathLst>
              <a:path w="506351" h="225044">
                <a:moveTo>
                  <a:pt x="506351" y="131189"/>
                </a:moveTo>
                <a:lnTo>
                  <a:pt x="496956" y="121791"/>
                </a:lnTo>
                <a:lnTo>
                  <a:pt x="478284" y="103122"/>
                </a:lnTo>
                <a:lnTo>
                  <a:pt x="468889" y="93724"/>
                </a:lnTo>
                <a:lnTo>
                  <a:pt x="450088" y="84327"/>
                </a:lnTo>
                <a:lnTo>
                  <a:pt x="431422" y="74929"/>
                </a:lnTo>
                <a:lnTo>
                  <a:pt x="412626" y="65658"/>
                </a:lnTo>
                <a:lnTo>
                  <a:pt x="393830" y="56260"/>
                </a:lnTo>
                <a:lnTo>
                  <a:pt x="375159" y="56260"/>
                </a:lnTo>
                <a:lnTo>
                  <a:pt x="356363" y="46862"/>
                </a:lnTo>
                <a:lnTo>
                  <a:pt x="346968" y="37464"/>
                </a:lnTo>
                <a:lnTo>
                  <a:pt x="328172" y="28066"/>
                </a:lnTo>
                <a:lnTo>
                  <a:pt x="309501" y="28066"/>
                </a:lnTo>
                <a:lnTo>
                  <a:pt x="290705" y="18669"/>
                </a:lnTo>
                <a:lnTo>
                  <a:pt x="271909" y="18669"/>
                </a:lnTo>
                <a:lnTo>
                  <a:pt x="262639" y="9398"/>
                </a:lnTo>
                <a:lnTo>
                  <a:pt x="225047" y="9398"/>
                </a:lnTo>
                <a:lnTo>
                  <a:pt x="215646" y="0"/>
                </a:lnTo>
                <a:lnTo>
                  <a:pt x="75059" y="0"/>
                </a:lnTo>
                <a:lnTo>
                  <a:pt x="65664" y="9398"/>
                </a:lnTo>
                <a:lnTo>
                  <a:pt x="46863" y="9398"/>
                </a:lnTo>
                <a:lnTo>
                  <a:pt x="37468" y="18669"/>
                </a:lnTo>
                <a:lnTo>
                  <a:pt x="28197" y="28066"/>
                </a:lnTo>
                <a:lnTo>
                  <a:pt x="18796" y="37464"/>
                </a:lnTo>
                <a:lnTo>
                  <a:pt x="9401" y="46862"/>
                </a:lnTo>
                <a:lnTo>
                  <a:pt x="0" y="56260"/>
                </a:lnTo>
                <a:lnTo>
                  <a:pt x="0" y="121791"/>
                </a:lnTo>
                <a:lnTo>
                  <a:pt x="9401" y="131189"/>
                </a:lnTo>
                <a:lnTo>
                  <a:pt x="9401" y="149985"/>
                </a:lnTo>
                <a:lnTo>
                  <a:pt x="18796" y="159383"/>
                </a:lnTo>
                <a:lnTo>
                  <a:pt x="28197" y="168780"/>
                </a:lnTo>
                <a:lnTo>
                  <a:pt x="37468" y="187449"/>
                </a:lnTo>
                <a:lnTo>
                  <a:pt x="46863" y="196850"/>
                </a:lnTo>
                <a:lnTo>
                  <a:pt x="56264" y="103122"/>
                </a:lnTo>
                <a:lnTo>
                  <a:pt x="56264" y="93724"/>
                </a:lnTo>
                <a:lnTo>
                  <a:pt x="65664" y="74929"/>
                </a:lnTo>
                <a:lnTo>
                  <a:pt x="65664" y="65658"/>
                </a:lnTo>
                <a:lnTo>
                  <a:pt x="84330" y="65658"/>
                </a:lnTo>
                <a:lnTo>
                  <a:pt x="93731" y="56260"/>
                </a:lnTo>
                <a:lnTo>
                  <a:pt x="206251" y="56260"/>
                </a:lnTo>
                <a:lnTo>
                  <a:pt x="215646" y="65658"/>
                </a:lnTo>
                <a:lnTo>
                  <a:pt x="234442" y="65658"/>
                </a:lnTo>
                <a:lnTo>
                  <a:pt x="253114" y="74929"/>
                </a:lnTo>
                <a:lnTo>
                  <a:pt x="281310" y="74929"/>
                </a:lnTo>
                <a:lnTo>
                  <a:pt x="290705" y="84327"/>
                </a:lnTo>
                <a:lnTo>
                  <a:pt x="309501" y="84327"/>
                </a:lnTo>
                <a:lnTo>
                  <a:pt x="318902" y="93724"/>
                </a:lnTo>
                <a:lnTo>
                  <a:pt x="337567" y="93724"/>
                </a:lnTo>
                <a:lnTo>
                  <a:pt x="356363" y="103122"/>
                </a:lnTo>
                <a:lnTo>
                  <a:pt x="375159" y="112520"/>
                </a:lnTo>
                <a:lnTo>
                  <a:pt x="393830" y="121791"/>
                </a:lnTo>
                <a:lnTo>
                  <a:pt x="412626" y="131189"/>
                </a:lnTo>
                <a:lnTo>
                  <a:pt x="431422" y="140587"/>
                </a:lnTo>
                <a:lnTo>
                  <a:pt x="440693" y="149985"/>
                </a:lnTo>
                <a:lnTo>
                  <a:pt x="459489" y="159383"/>
                </a:lnTo>
                <a:lnTo>
                  <a:pt x="468889" y="168780"/>
                </a:lnTo>
                <a:lnTo>
                  <a:pt x="478284" y="178051"/>
                </a:lnTo>
                <a:lnTo>
                  <a:pt x="487555" y="187449"/>
                </a:lnTo>
                <a:lnTo>
                  <a:pt x="496956" y="206248"/>
                </a:lnTo>
                <a:lnTo>
                  <a:pt x="496956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63" name="Freeform 11063"/>
          <p:cNvSpPr/>
          <p:nvPr/>
        </p:nvSpPr>
        <p:spPr>
          <a:xfrm rot="-5400000" flipH="0" flipV="0">
            <a:off x="23812511" y="11893816"/>
            <a:ext cx="82308" cy="36572"/>
          </a:xfrm>
          <a:custGeom>
            <a:pathLst>
              <a:path w="506480" h="225044">
                <a:moveTo>
                  <a:pt x="506480" y="131192"/>
                </a:moveTo>
                <a:lnTo>
                  <a:pt x="506480" y="103126"/>
                </a:lnTo>
                <a:lnTo>
                  <a:pt x="496955" y="84327"/>
                </a:lnTo>
                <a:lnTo>
                  <a:pt x="496955" y="74929"/>
                </a:lnTo>
                <a:lnTo>
                  <a:pt x="487684" y="65658"/>
                </a:lnTo>
                <a:lnTo>
                  <a:pt x="478284" y="46863"/>
                </a:lnTo>
                <a:lnTo>
                  <a:pt x="468889" y="37465"/>
                </a:lnTo>
                <a:lnTo>
                  <a:pt x="459488" y="28067"/>
                </a:lnTo>
                <a:lnTo>
                  <a:pt x="450093" y="121922"/>
                </a:lnTo>
                <a:lnTo>
                  <a:pt x="450093" y="140717"/>
                </a:lnTo>
                <a:lnTo>
                  <a:pt x="440692" y="149988"/>
                </a:lnTo>
                <a:lnTo>
                  <a:pt x="422026" y="159386"/>
                </a:lnTo>
                <a:lnTo>
                  <a:pt x="412626" y="159386"/>
                </a:lnTo>
                <a:lnTo>
                  <a:pt x="393830" y="168784"/>
                </a:lnTo>
                <a:lnTo>
                  <a:pt x="318901" y="168784"/>
                </a:lnTo>
                <a:lnTo>
                  <a:pt x="309500" y="159386"/>
                </a:lnTo>
                <a:lnTo>
                  <a:pt x="272039" y="159386"/>
                </a:lnTo>
                <a:lnTo>
                  <a:pt x="253243" y="149988"/>
                </a:lnTo>
                <a:lnTo>
                  <a:pt x="234447" y="140717"/>
                </a:lnTo>
                <a:lnTo>
                  <a:pt x="206251" y="140717"/>
                </a:lnTo>
                <a:lnTo>
                  <a:pt x="187579" y="131192"/>
                </a:lnTo>
                <a:lnTo>
                  <a:pt x="168783" y="121922"/>
                </a:lnTo>
                <a:lnTo>
                  <a:pt x="149987" y="121922"/>
                </a:lnTo>
                <a:lnTo>
                  <a:pt x="131322" y="112524"/>
                </a:lnTo>
                <a:lnTo>
                  <a:pt x="121921" y="103126"/>
                </a:lnTo>
                <a:lnTo>
                  <a:pt x="93730" y="93728"/>
                </a:lnTo>
                <a:lnTo>
                  <a:pt x="75059" y="84327"/>
                </a:lnTo>
                <a:lnTo>
                  <a:pt x="65664" y="74929"/>
                </a:lnTo>
                <a:lnTo>
                  <a:pt x="46868" y="56261"/>
                </a:lnTo>
                <a:lnTo>
                  <a:pt x="37467" y="46863"/>
                </a:lnTo>
                <a:lnTo>
                  <a:pt x="28196" y="37465"/>
                </a:lnTo>
                <a:lnTo>
                  <a:pt x="18801" y="28067"/>
                </a:lnTo>
                <a:lnTo>
                  <a:pt x="9401" y="18669"/>
                </a:lnTo>
                <a:lnTo>
                  <a:pt x="9401" y="0"/>
                </a:lnTo>
                <a:lnTo>
                  <a:pt x="0" y="93728"/>
                </a:lnTo>
                <a:lnTo>
                  <a:pt x="9401" y="103126"/>
                </a:lnTo>
                <a:lnTo>
                  <a:pt x="28196" y="112524"/>
                </a:lnTo>
                <a:lnTo>
                  <a:pt x="37467" y="121922"/>
                </a:lnTo>
                <a:lnTo>
                  <a:pt x="56263" y="131192"/>
                </a:lnTo>
                <a:lnTo>
                  <a:pt x="75059" y="140717"/>
                </a:lnTo>
                <a:lnTo>
                  <a:pt x="93730" y="149988"/>
                </a:lnTo>
                <a:lnTo>
                  <a:pt x="112526" y="159386"/>
                </a:lnTo>
                <a:lnTo>
                  <a:pt x="131322" y="168784"/>
                </a:lnTo>
                <a:lnTo>
                  <a:pt x="149987" y="178182"/>
                </a:lnTo>
                <a:lnTo>
                  <a:pt x="159388" y="178182"/>
                </a:lnTo>
                <a:lnTo>
                  <a:pt x="178184" y="187580"/>
                </a:lnTo>
                <a:lnTo>
                  <a:pt x="196980" y="196977"/>
                </a:lnTo>
                <a:lnTo>
                  <a:pt x="215776" y="196977"/>
                </a:lnTo>
                <a:lnTo>
                  <a:pt x="234447" y="206248"/>
                </a:lnTo>
                <a:lnTo>
                  <a:pt x="243842" y="206248"/>
                </a:lnTo>
                <a:lnTo>
                  <a:pt x="262638" y="215646"/>
                </a:lnTo>
                <a:lnTo>
                  <a:pt x="309500" y="215646"/>
                </a:lnTo>
                <a:lnTo>
                  <a:pt x="328296" y="225044"/>
                </a:lnTo>
                <a:lnTo>
                  <a:pt x="412626" y="225044"/>
                </a:lnTo>
                <a:lnTo>
                  <a:pt x="431421" y="215646"/>
                </a:lnTo>
                <a:lnTo>
                  <a:pt x="450093" y="215646"/>
                </a:lnTo>
                <a:lnTo>
                  <a:pt x="459488" y="206248"/>
                </a:lnTo>
                <a:lnTo>
                  <a:pt x="468889" y="196977"/>
                </a:lnTo>
                <a:lnTo>
                  <a:pt x="487684" y="196977"/>
                </a:lnTo>
                <a:lnTo>
                  <a:pt x="487684" y="187580"/>
                </a:lnTo>
                <a:lnTo>
                  <a:pt x="496955" y="168784"/>
                </a:lnTo>
                <a:lnTo>
                  <a:pt x="506480" y="159386"/>
                </a:lnTo>
                <a:lnTo>
                  <a:pt x="506480" y="149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64" name="Freeform 11064"/>
          <p:cNvSpPr/>
          <p:nvPr/>
        </p:nvSpPr>
        <p:spPr>
          <a:xfrm rot="-5400000" flipH="0" flipV="0">
            <a:off x="23898627" y="11937251"/>
            <a:ext cx="30483" cy="16758"/>
          </a:xfrm>
          <a:custGeom>
            <a:pathLst>
              <a:path w="187580" h="103125">
                <a:moveTo>
                  <a:pt x="187580" y="37464"/>
                </a:moveTo>
                <a:lnTo>
                  <a:pt x="140593" y="0"/>
                </a:lnTo>
                <a:lnTo>
                  <a:pt x="18796" y="56260"/>
                </a:lnTo>
                <a:lnTo>
                  <a:pt x="0" y="65534"/>
                </a:lnTo>
                <a:lnTo>
                  <a:pt x="0" y="93728"/>
                </a:lnTo>
                <a:lnTo>
                  <a:pt x="9401" y="103125"/>
                </a:lnTo>
                <a:lnTo>
                  <a:pt x="37468" y="1031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65" name="Freeform 11065"/>
          <p:cNvSpPr/>
          <p:nvPr/>
        </p:nvSpPr>
        <p:spPr>
          <a:xfrm rot="-5400000" flipH="0" flipV="0">
            <a:off x="23875770" y="11899162"/>
            <a:ext cx="62474" cy="60946"/>
          </a:xfrm>
          <a:custGeom>
            <a:pathLst>
              <a:path w="384430" h="375031">
                <a:moveTo>
                  <a:pt x="384430" y="346964"/>
                </a:moveTo>
                <a:lnTo>
                  <a:pt x="384430" y="337567"/>
                </a:lnTo>
                <a:lnTo>
                  <a:pt x="375159" y="328169"/>
                </a:lnTo>
                <a:lnTo>
                  <a:pt x="243843" y="196850"/>
                </a:lnTo>
                <a:lnTo>
                  <a:pt x="196850" y="149987"/>
                </a:lnTo>
                <a:lnTo>
                  <a:pt x="46863" y="9270"/>
                </a:lnTo>
                <a:lnTo>
                  <a:pt x="28197" y="0"/>
                </a:lnTo>
                <a:lnTo>
                  <a:pt x="9401" y="0"/>
                </a:lnTo>
                <a:lnTo>
                  <a:pt x="0" y="9270"/>
                </a:lnTo>
                <a:lnTo>
                  <a:pt x="0" y="37464"/>
                </a:lnTo>
                <a:lnTo>
                  <a:pt x="9401" y="46865"/>
                </a:lnTo>
                <a:lnTo>
                  <a:pt x="140593" y="178181"/>
                </a:lnTo>
                <a:lnTo>
                  <a:pt x="187580" y="215645"/>
                </a:lnTo>
                <a:lnTo>
                  <a:pt x="337567" y="365633"/>
                </a:lnTo>
                <a:lnTo>
                  <a:pt x="346968" y="365633"/>
                </a:lnTo>
                <a:lnTo>
                  <a:pt x="356363" y="375031"/>
                </a:lnTo>
                <a:lnTo>
                  <a:pt x="375159" y="375031"/>
                </a:lnTo>
                <a:lnTo>
                  <a:pt x="384430" y="3656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66" name="Freeform 11066"/>
          <p:cNvSpPr/>
          <p:nvPr/>
        </p:nvSpPr>
        <p:spPr>
          <a:xfrm rot="-5400000" flipH="0" flipV="0">
            <a:off x="23884902" y="11905260"/>
            <a:ext cx="30483" cy="16758"/>
          </a:xfrm>
          <a:custGeom>
            <a:pathLst>
              <a:path w="187580" h="103123">
                <a:moveTo>
                  <a:pt x="187580" y="18796"/>
                </a:moveTo>
                <a:lnTo>
                  <a:pt x="187580" y="18796"/>
                </a:lnTo>
                <a:lnTo>
                  <a:pt x="178309" y="0"/>
                </a:lnTo>
                <a:lnTo>
                  <a:pt x="150118" y="0"/>
                </a:lnTo>
                <a:lnTo>
                  <a:pt x="0" y="56260"/>
                </a:lnTo>
                <a:lnTo>
                  <a:pt x="46993" y="103123"/>
                </a:lnTo>
                <a:lnTo>
                  <a:pt x="178309" y="46862"/>
                </a:lnTo>
                <a:lnTo>
                  <a:pt x="187580" y="374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67" name="Freeform 11067"/>
          <p:cNvSpPr/>
          <p:nvPr/>
        </p:nvSpPr>
        <p:spPr>
          <a:xfrm rot="-5400000" flipH="0" flipV="0">
            <a:off x="23927573" y="11883910"/>
            <a:ext cx="89924" cy="64001"/>
          </a:xfrm>
          <a:custGeom>
            <a:pathLst>
              <a:path w="553343" h="393827">
                <a:moveTo>
                  <a:pt x="553343" y="365760"/>
                </a:moveTo>
                <a:lnTo>
                  <a:pt x="553343" y="159385"/>
                </a:lnTo>
                <a:lnTo>
                  <a:pt x="543818" y="140717"/>
                </a:lnTo>
                <a:lnTo>
                  <a:pt x="534547" y="131319"/>
                </a:lnTo>
                <a:lnTo>
                  <a:pt x="309501" y="75059"/>
                </a:lnTo>
                <a:lnTo>
                  <a:pt x="300106" y="75059"/>
                </a:lnTo>
                <a:lnTo>
                  <a:pt x="281310" y="84457"/>
                </a:lnTo>
                <a:lnTo>
                  <a:pt x="281310" y="215646"/>
                </a:lnTo>
                <a:lnTo>
                  <a:pt x="271909" y="234441"/>
                </a:lnTo>
                <a:lnTo>
                  <a:pt x="271909" y="253113"/>
                </a:lnTo>
                <a:lnTo>
                  <a:pt x="262639" y="262511"/>
                </a:lnTo>
                <a:lnTo>
                  <a:pt x="253114" y="271909"/>
                </a:lnTo>
                <a:lnTo>
                  <a:pt x="243843" y="271909"/>
                </a:lnTo>
                <a:lnTo>
                  <a:pt x="225047" y="281307"/>
                </a:lnTo>
                <a:lnTo>
                  <a:pt x="215646" y="281307"/>
                </a:lnTo>
                <a:lnTo>
                  <a:pt x="196850" y="271909"/>
                </a:lnTo>
                <a:lnTo>
                  <a:pt x="140593" y="262511"/>
                </a:lnTo>
                <a:lnTo>
                  <a:pt x="131322" y="253113"/>
                </a:lnTo>
                <a:lnTo>
                  <a:pt x="112527" y="253113"/>
                </a:lnTo>
                <a:lnTo>
                  <a:pt x="103126" y="243839"/>
                </a:lnTo>
                <a:lnTo>
                  <a:pt x="93731" y="234441"/>
                </a:lnTo>
                <a:lnTo>
                  <a:pt x="75059" y="225043"/>
                </a:lnTo>
                <a:lnTo>
                  <a:pt x="75059" y="215646"/>
                </a:lnTo>
                <a:lnTo>
                  <a:pt x="65664" y="196977"/>
                </a:lnTo>
                <a:lnTo>
                  <a:pt x="56264" y="187579"/>
                </a:lnTo>
                <a:lnTo>
                  <a:pt x="56264" y="9398"/>
                </a:lnTo>
                <a:lnTo>
                  <a:pt x="46863" y="0"/>
                </a:lnTo>
                <a:lnTo>
                  <a:pt x="9401" y="0"/>
                </a:lnTo>
                <a:lnTo>
                  <a:pt x="0" y="9398"/>
                </a:lnTo>
                <a:lnTo>
                  <a:pt x="0" y="178181"/>
                </a:lnTo>
                <a:lnTo>
                  <a:pt x="9401" y="196977"/>
                </a:lnTo>
                <a:lnTo>
                  <a:pt x="9401" y="206248"/>
                </a:lnTo>
                <a:lnTo>
                  <a:pt x="18796" y="225043"/>
                </a:lnTo>
                <a:lnTo>
                  <a:pt x="18796" y="234441"/>
                </a:lnTo>
                <a:lnTo>
                  <a:pt x="28197" y="243839"/>
                </a:lnTo>
                <a:lnTo>
                  <a:pt x="37468" y="253113"/>
                </a:lnTo>
                <a:lnTo>
                  <a:pt x="46863" y="262511"/>
                </a:lnTo>
                <a:lnTo>
                  <a:pt x="56264" y="281307"/>
                </a:lnTo>
                <a:lnTo>
                  <a:pt x="75059" y="290704"/>
                </a:lnTo>
                <a:lnTo>
                  <a:pt x="84330" y="290704"/>
                </a:lnTo>
                <a:lnTo>
                  <a:pt x="103126" y="300102"/>
                </a:lnTo>
                <a:lnTo>
                  <a:pt x="121922" y="309373"/>
                </a:lnTo>
                <a:lnTo>
                  <a:pt x="140593" y="318771"/>
                </a:lnTo>
                <a:lnTo>
                  <a:pt x="196850" y="328169"/>
                </a:lnTo>
                <a:lnTo>
                  <a:pt x="206251" y="337567"/>
                </a:lnTo>
                <a:lnTo>
                  <a:pt x="225047" y="337567"/>
                </a:lnTo>
                <a:lnTo>
                  <a:pt x="243843" y="328169"/>
                </a:lnTo>
                <a:lnTo>
                  <a:pt x="262639" y="328169"/>
                </a:lnTo>
                <a:lnTo>
                  <a:pt x="271909" y="318771"/>
                </a:lnTo>
                <a:lnTo>
                  <a:pt x="290705" y="318771"/>
                </a:lnTo>
                <a:lnTo>
                  <a:pt x="300106" y="300102"/>
                </a:lnTo>
                <a:lnTo>
                  <a:pt x="318902" y="290704"/>
                </a:lnTo>
                <a:lnTo>
                  <a:pt x="318902" y="271909"/>
                </a:lnTo>
                <a:lnTo>
                  <a:pt x="328172" y="262511"/>
                </a:lnTo>
                <a:lnTo>
                  <a:pt x="328172" y="140717"/>
                </a:lnTo>
                <a:lnTo>
                  <a:pt x="496956" y="178181"/>
                </a:lnTo>
                <a:lnTo>
                  <a:pt x="496956" y="375158"/>
                </a:lnTo>
                <a:lnTo>
                  <a:pt x="506351" y="384429"/>
                </a:lnTo>
                <a:lnTo>
                  <a:pt x="525147" y="393827"/>
                </a:lnTo>
                <a:lnTo>
                  <a:pt x="543818" y="384429"/>
                </a:lnTo>
                <a:lnTo>
                  <a:pt x="553343" y="3751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68" name="Freeform 11068"/>
          <p:cNvSpPr/>
          <p:nvPr/>
        </p:nvSpPr>
        <p:spPr>
          <a:xfrm rot="-5400000" flipH="0" flipV="0">
            <a:off x="23107672" y="11542542"/>
            <a:ext cx="9143" cy="25901"/>
          </a:xfrm>
          <a:custGeom>
            <a:pathLst>
              <a:path w="56263" h="159382">
                <a:moveTo>
                  <a:pt x="0" y="159382"/>
                </a:moveTo>
                <a:lnTo>
                  <a:pt x="56263" y="149984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69" name="Freeform 11069"/>
          <p:cNvSpPr/>
          <p:nvPr/>
        </p:nvSpPr>
        <p:spPr>
          <a:xfrm rot="-5400000" flipH="0" flipV="0">
            <a:off x="23102337" y="11538735"/>
            <a:ext cx="18285" cy="24374"/>
          </a:xfrm>
          <a:custGeom>
            <a:pathLst>
              <a:path w="112520" h="149984">
                <a:moveTo>
                  <a:pt x="56263" y="149984"/>
                </a:moveTo>
                <a:lnTo>
                  <a:pt x="112520" y="11252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70" name="Freeform 11070"/>
          <p:cNvSpPr/>
          <p:nvPr/>
        </p:nvSpPr>
        <p:spPr>
          <a:xfrm rot="-5400000" flipH="0" flipV="0">
            <a:off x="23096239" y="11538724"/>
            <a:ext cx="24394" cy="18285"/>
          </a:xfrm>
          <a:custGeom>
            <a:pathLst>
              <a:path w="150112" h="112520">
                <a:moveTo>
                  <a:pt x="112520" y="112520"/>
                </a:moveTo>
                <a:lnTo>
                  <a:pt x="150112" y="5626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71" name="Freeform 11071"/>
          <p:cNvSpPr/>
          <p:nvPr/>
        </p:nvSpPr>
        <p:spPr>
          <a:xfrm rot="-5400000" flipH="0" flipV="0">
            <a:off x="23090914" y="11542542"/>
            <a:ext cx="25901" cy="9142"/>
          </a:xfrm>
          <a:custGeom>
            <a:pathLst>
              <a:path w="159382" h="56260">
                <a:moveTo>
                  <a:pt x="150112" y="56260"/>
                </a:moveTo>
                <a:lnTo>
                  <a:pt x="159382" y="0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72" name="Freeform 11072"/>
          <p:cNvSpPr/>
          <p:nvPr/>
        </p:nvSpPr>
        <p:spPr>
          <a:xfrm rot="-5400000" flipH="0" flipV="0">
            <a:off x="23081007" y="11541778"/>
            <a:ext cx="25901" cy="10670"/>
          </a:xfrm>
          <a:custGeom>
            <a:pathLst>
              <a:path w="159382" h="65661">
                <a:moveTo>
                  <a:pt x="159382" y="65661"/>
                </a:moveTo>
                <a:lnTo>
                  <a:pt x="150112" y="0"/>
                </a:lnTo>
                <a:lnTo>
                  <a:pt x="0" y="656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73" name="Freeform 11073"/>
          <p:cNvSpPr/>
          <p:nvPr/>
        </p:nvSpPr>
        <p:spPr>
          <a:xfrm rot="-5400000" flipH="0" flipV="0">
            <a:off x="23077189" y="11537960"/>
            <a:ext cx="24394" cy="19813"/>
          </a:xfrm>
          <a:custGeom>
            <a:pathLst>
              <a:path w="150112" h="121922">
                <a:moveTo>
                  <a:pt x="150112" y="56261"/>
                </a:moveTo>
                <a:lnTo>
                  <a:pt x="112520" y="0"/>
                </a:lnTo>
                <a:lnTo>
                  <a:pt x="0" y="1219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74" name="Freeform 11074"/>
          <p:cNvSpPr/>
          <p:nvPr/>
        </p:nvSpPr>
        <p:spPr>
          <a:xfrm rot="-5400000" flipH="0" flipV="0">
            <a:off x="23077188" y="11537960"/>
            <a:ext cx="18285" cy="25922"/>
          </a:xfrm>
          <a:custGeom>
            <a:pathLst>
              <a:path w="112520" h="159513">
                <a:moveTo>
                  <a:pt x="112520" y="37591"/>
                </a:moveTo>
                <a:lnTo>
                  <a:pt x="56263" y="0"/>
                </a:lnTo>
                <a:lnTo>
                  <a:pt x="0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75" name="Freeform 11075"/>
          <p:cNvSpPr/>
          <p:nvPr/>
        </p:nvSpPr>
        <p:spPr>
          <a:xfrm rot="-5400000" flipH="0" flipV="0">
            <a:off x="23080996" y="11541768"/>
            <a:ext cx="9143" cy="27449"/>
          </a:xfrm>
          <a:custGeom>
            <a:pathLst>
              <a:path w="56263" h="168911">
                <a:moveTo>
                  <a:pt x="56263" y="9398"/>
                </a:moveTo>
                <a:lnTo>
                  <a:pt x="0" y="0"/>
                </a:lnTo>
                <a:lnTo>
                  <a:pt x="0" y="1689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76" name="Freeform 11076"/>
          <p:cNvSpPr/>
          <p:nvPr/>
        </p:nvSpPr>
        <p:spPr>
          <a:xfrm rot="-5400000" flipH="0" flipV="0">
            <a:off x="23080232" y="11551675"/>
            <a:ext cx="10670" cy="27449"/>
          </a:xfrm>
          <a:custGeom>
            <a:pathLst>
              <a:path w="65658" h="168911">
                <a:moveTo>
                  <a:pt x="65658" y="0"/>
                </a:moveTo>
                <a:lnTo>
                  <a:pt x="0" y="9398"/>
                </a:lnTo>
                <a:lnTo>
                  <a:pt x="65658" y="1689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77" name="Freeform 11077"/>
          <p:cNvSpPr/>
          <p:nvPr/>
        </p:nvSpPr>
        <p:spPr>
          <a:xfrm rot="-5400000" flipH="0" flipV="0">
            <a:off x="23076424" y="11557010"/>
            <a:ext cx="19813" cy="25922"/>
          </a:xfrm>
          <a:custGeom>
            <a:pathLst>
              <a:path w="121921" h="159513">
                <a:moveTo>
                  <a:pt x="56263" y="0"/>
                </a:moveTo>
                <a:lnTo>
                  <a:pt x="0" y="37591"/>
                </a:lnTo>
                <a:lnTo>
                  <a:pt x="121921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78" name="Freeform 11078"/>
          <p:cNvSpPr/>
          <p:nvPr/>
        </p:nvSpPr>
        <p:spPr>
          <a:xfrm rot="-5400000" flipH="0" flipV="0">
            <a:off x="23076436" y="11563108"/>
            <a:ext cx="25901" cy="19813"/>
          </a:xfrm>
          <a:custGeom>
            <a:pathLst>
              <a:path w="159383" h="121922">
                <a:moveTo>
                  <a:pt x="37462" y="0"/>
                </a:moveTo>
                <a:lnTo>
                  <a:pt x="0" y="56261"/>
                </a:lnTo>
                <a:lnTo>
                  <a:pt x="159383" y="1219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79" name="Freeform 11079"/>
          <p:cNvSpPr/>
          <p:nvPr/>
        </p:nvSpPr>
        <p:spPr>
          <a:xfrm rot="-5400000" flipH="0" flipV="0">
            <a:off x="23080243" y="11568444"/>
            <a:ext cx="27429" cy="10670"/>
          </a:xfrm>
          <a:custGeom>
            <a:pathLst>
              <a:path w="168784" h="65661">
                <a:moveTo>
                  <a:pt x="9401" y="0"/>
                </a:moveTo>
                <a:lnTo>
                  <a:pt x="0" y="65661"/>
                </a:lnTo>
                <a:lnTo>
                  <a:pt x="168784" y="656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80" name="Freeform 11080"/>
          <p:cNvSpPr/>
          <p:nvPr/>
        </p:nvSpPr>
        <p:spPr>
          <a:xfrm rot="-5400000" flipH="0" flipV="0">
            <a:off x="23090150" y="11569207"/>
            <a:ext cx="27429" cy="9142"/>
          </a:xfrm>
          <a:custGeom>
            <a:pathLst>
              <a:path w="168784" h="56260">
                <a:moveTo>
                  <a:pt x="0" y="0"/>
                </a:moveTo>
                <a:lnTo>
                  <a:pt x="9401" y="56260"/>
                </a:lnTo>
                <a:lnTo>
                  <a:pt x="16878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81" name="Freeform 11081"/>
          <p:cNvSpPr/>
          <p:nvPr/>
        </p:nvSpPr>
        <p:spPr>
          <a:xfrm rot="-5400000" flipH="0" flipV="0">
            <a:off x="23095486" y="11563872"/>
            <a:ext cx="25901" cy="18285"/>
          </a:xfrm>
          <a:custGeom>
            <a:pathLst>
              <a:path w="159383" h="112520">
                <a:moveTo>
                  <a:pt x="0" y="56260"/>
                </a:moveTo>
                <a:lnTo>
                  <a:pt x="37462" y="112520"/>
                </a:lnTo>
                <a:lnTo>
                  <a:pt x="15938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82" name="Freeform 11082"/>
          <p:cNvSpPr/>
          <p:nvPr/>
        </p:nvSpPr>
        <p:spPr>
          <a:xfrm rot="-5400000" flipH="0" flipV="0">
            <a:off x="23101573" y="11557785"/>
            <a:ext cx="19813" cy="24374"/>
          </a:xfrm>
          <a:custGeom>
            <a:pathLst>
              <a:path w="121921" h="149984">
                <a:moveTo>
                  <a:pt x="0" y="112520"/>
                </a:moveTo>
                <a:lnTo>
                  <a:pt x="56263" y="149984"/>
                </a:lnTo>
                <a:lnTo>
                  <a:pt x="12192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83" name="Freeform 11083"/>
          <p:cNvSpPr/>
          <p:nvPr/>
        </p:nvSpPr>
        <p:spPr>
          <a:xfrm rot="-5400000" flipH="0" flipV="0">
            <a:off x="23106908" y="11552449"/>
            <a:ext cx="10670" cy="25901"/>
          </a:xfrm>
          <a:custGeom>
            <a:pathLst>
              <a:path w="65658" h="159382">
                <a:moveTo>
                  <a:pt x="0" y="149984"/>
                </a:moveTo>
                <a:lnTo>
                  <a:pt x="65658" y="159382"/>
                </a:lnTo>
                <a:lnTo>
                  <a:pt x="6565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84" name="Freeform 11084"/>
          <p:cNvSpPr/>
          <p:nvPr/>
        </p:nvSpPr>
        <p:spPr>
          <a:xfrm rot="-5400000" flipH="0" flipV="0">
            <a:off x="23360663" y="11298694"/>
            <a:ext cx="435852" cy="958594"/>
          </a:xfrm>
          <a:custGeom>
            <a:pathLst>
              <a:path w="2681988" h="5898641">
                <a:moveTo>
                  <a:pt x="2681988" y="0"/>
                </a:moveTo>
                <a:lnTo>
                  <a:pt x="0" y="2832100"/>
                </a:lnTo>
                <a:lnTo>
                  <a:pt x="0" y="589864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85" name="Freeform 11085"/>
          <p:cNvSpPr/>
          <p:nvPr/>
        </p:nvSpPr>
        <p:spPr>
          <a:xfrm rot="-5400000" flipH="0" flipV="0">
            <a:off x="23692124" y="11906014"/>
            <a:ext cx="65528" cy="47242"/>
          </a:xfrm>
          <a:custGeom>
            <a:pathLst>
              <a:path w="403225" h="290701">
                <a:moveTo>
                  <a:pt x="403225" y="0"/>
                </a:moveTo>
                <a:lnTo>
                  <a:pt x="0" y="0"/>
                </a:lnTo>
                <a:lnTo>
                  <a:pt x="0" y="290701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86" name="Freeform 11086"/>
          <p:cNvSpPr/>
          <p:nvPr/>
        </p:nvSpPr>
        <p:spPr>
          <a:xfrm rot="-5400000" flipH="0" flipV="0">
            <a:off x="24713193" y="8448049"/>
            <a:ext cx="522741" cy="522742"/>
          </a:xfrm>
          <a:custGeom>
            <a:pathLst>
              <a:path w="3216654" h="3216657">
                <a:moveTo>
                  <a:pt x="1603630" y="3216657"/>
                </a:moveTo>
                <a:lnTo>
                  <a:pt x="1838071" y="3197861"/>
                </a:lnTo>
                <a:lnTo>
                  <a:pt x="2063112" y="3150996"/>
                </a:lnTo>
                <a:lnTo>
                  <a:pt x="2278758" y="3066542"/>
                </a:lnTo>
                <a:lnTo>
                  <a:pt x="2475738" y="2963416"/>
                </a:lnTo>
                <a:lnTo>
                  <a:pt x="2663317" y="2822702"/>
                </a:lnTo>
                <a:lnTo>
                  <a:pt x="2822700" y="2663317"/>
                </a:lnTo>
                <a:lnTo>
                  <a:pt x="2963417" y="2475737"/>
                </a:lnTo>
                <a:lnTo>
                  <a:pt x="3075937" y="2278887"/>
                </a:lnTo>
                <a:lnTo>
                  <a:pt x="3150996" y="2063115"/>
                </a:lnTo>
                <a:lnTo>
                  <a:pt x="3197858" y="1838071"/>
                </a:lnTo>
                <a:lnTo>
                  <a:pt x="3216654" y="1603629"/>
                </a:lnTo>
                <a:lnTo>
                  <a:pt x="3197858" y="1378586"/>
                </a:lnTo>
                <a:lnTo>
                  <a:pt x="3150996" y="1153539"/>
                </a:lnTo>
                <a:lnTo>
                  <a:pt x="3075937" y="937766"/>
                </a:lnTo>
                <a:lnTo>
                  <a:pt x="2963417" y="731518"/>
                </a:lnTo>
                <a:lnTo>
                  <a:pt x="2822700" y="553337"/>
                </a:lnTo>
                <a:lnTo>
                  <a:pt x="2663317" y="393827"/>
                </a:lnTo>
                <a:lnTo>
                  <a:pt x="2475738" y="253237"/>
                </a:lnTo>
                <a:lnTo>
                  <a:pt x="2278758" y="140714"/>
                </a:lnTo>
                <a:lnTo>
                  <a:pt x="2063112" y="65658"/>
                </a:lnTo>
                <a:lnTo>
                  <a:pt x="1838071" y="9398"/>
                </a:lnTo>
                <a:lnTo>
                  <a:pt x="1603630" y="0"/>
                </a:lnTo>
                <a:lnTo>
                  <a:pt x="1378583" y="9398"/>
                </a:lnTo>
                <a:lnTo>
                  <a:pt x="1153542" y="65658"/>
                </a:lnTo>
                <a:lnTo>
                  <a:pt x="937767" y="140714"/>
                </a:lnTo>
                <a:lnTo>
                  <a:pt x="740792" y="253237"/>
                </a:lnTo>
                <a:lnTo>
                  <a:pt x="553213" y="393827"/>
                </a:lnTo>
                <a:lnTo>
                  <a:pt x="393825" y="553337"/>
                </a:lnTo>
                <a:lnTo>
                  <a:pt x="253238" y="731518"/>
                </a:lnTo>
                <a:lnTo>
                  <a:pt x="140717" y="937766"/>
                </a:lnTo>
                <a:lnTo>
                  <a:pt x="65659" y="1153539"/>
                </a:lnTo>
                <a:lnTo>
                  <a:pt x="9395" y="1378586"/>
                </a:lnTo>
                <a:lnTo>
                  <a:pt x="0" y="1603629"/>
                </a:lnTo>
                <a:lnTo>
                  <a:pt x="9395" y="1838071"/>
                </a:lnTo>
                <a:lnTo>
                  <a:pt x="65659" y="2063115"/>
                </a:lnTo>
                <a:lnTo>
                  <a:pt x="140717" y="2278887"/>
                </a:lnTo>
                <a:lnTo>
                  <a:pt x="253238" y="2475737"/>
                </a:lnTo>
                <a:lnTo>
                  <a:pt x="393825" y="2663317"/>
                </a:lnTo>
                <a:lnTo>
                  <a:pt x="553213" y="2822702"/>
                </a:lnTo>
                <a:lnTo>
                  <a:pt x="740792" y="2963416"/>
                </a:lnTo>
                <a:lnTo>
                  <a:pt x="937767" y="3066542"/>
                </a:lnTo>
                <a:lnTo>
                  <a:pt x="1153542" y="3150996"/>
                </a:lnTo>
                <a:lnTo>
                  <a:pt x="1378583" y="3197861"/>
                </a:lnTo>
                <a:lnTo>
                  <a:pt x="1603630" y="3216657"/>
                </a:lnTo>
                <a:close/>
                <a:moveTo>
                  <a:pt x="-45382436" y="34235262"/>
                </a:move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87" name="Freeform 11087"/>
          <p:cNvSpPr/>
          <p:nvPr/>
        </p:nvSpPr>
        <p:spPr>
          <a:xfrm rot="-5400000" flipH="0" flipV="0">
            <a:off x="21099033" y="15247389"/>
            <a:ext cx="1429512" cy="580634"/>
          </a:xfrm>
          <a:custGeom>
            <a:pathLst>
              <a:path w="8796402" h="3572892">
                <a:moveTo>
                  <a:pt x="8796402" y="3572892"/>
                </a:moveTo>
                <a:lnTo>
                  <a:pt x="7408546" y="3000887"/>
                </a:lnTo>
                <a:moveTo>
                  <a:pt x="7183502" y="2916430"/>
                </a:moveTo>
                <a:lnTo>
                  <a:pt x="7042786" y="2860297"/>
                </a:lnTo>
                <a:moveTo>
                  <a:pt x="6817742" y="2766442"/>
                </a:moveTo>
                <a:lnTo>
                  <a:pt x="5645531" y="2288161"/>
                </a:lnTo>
                <a:moveTo>
                  <a:pt x="5429886" y="2203835"/>
                </a:moveTo>
                <a:lnTo>
                  <a:pt x="5279771" y="2138174"/>
                </a:lnTo>
                <a:moveTo>
                  <a:pt x="5054727" y="2053720"/>
                </a:moveTo>
                <a:lnTo>
                  <a:pt x="3882516" y="1575439"/>
                </a:lnTo>
                <a:moveTo>
                  <a:pt x="3666744" y="1481714"/>
                </a:moveTo>
                <a:lnTo>
                  <a:pt x="3516759" y="1425451"/>
                </a:lnTo>
                <a:moveTo>
                  <a:pt x="3301110" y="1340997"/>
                </a:moveTo>
                <a:lnTo>
                  <a:pt x="2128775" y="862713"/>
                </a:lnTo>
                <a:moveTo>
                  <a:pt x="1903732" y="768989"/>
                </a:moveTo>
                <a:lnTo>
                  <a:pt x="1763142" y="712726"/>
                </a:lnTo>
                <a:moveTo>
                  <a:pt x="1537971" y="618871"/>
                </a:moveTo>
                <a:lnTo>
                  <a:pt x="365761" y="149988"/>
                </a:lnTo>
                <a:moveTo>
                  <a:pt x="140717" y="56263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88" name="Freeform 11088"/>
          <p:cNvSpPr/>
          <p:nvPr/>
        </p:nvSpPr>
        <p:spPr>
          <a:xfrm rot="-5400000" flipH="0" flipV="0">
            <a:off x="21349744" y="16356080"/>
            <a:ext cx="225541" cy="91451"/>
          </a:xfrm>
          <a:custGeom>
            <a:pathLst>
              <a:path w="1387856" h="562738">
                <a:moveTo>
                  <a:pt x="1387856" y="562738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89" name="Freeform 11089"/>
          <p:cNvSpPr/>
          <p:nvPr/>
        </p:nvSpPr>
        <p:spPr>
          <a:xfrm rot="-5400000" flipH="0" flipV="0">
            <a:off x="20865876" y="15206235"/>
            <a:ext cx="1789165" cy="925055"/>
          </a:xfrm>
          <a:custGeom>
            <a:pathLst>
              <a:path w="11009502" h="5692266">
                <a:moveTo>
                  <a:pt x="10409300" y="5692266"/>
                </a:moveTo>
                <a:lnTo>
                  <a:pt x="0" y="1462912"/>
                </a:lnTo>
                <a:moveTo>
                  <a:pt x="600202" y="0"/>
                </a:moveTo>
                <a:lnTo>
                  <a:pt x="11009502" y="4219956"/>
                </a:lnTo>
                <a:moveTo>
                  <a:pt x="10943844" y="4369941"/>
                </a:moveTo>
                <a:lnTo>
                  <a:pt x="543939" y="140587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90" name="Freeform 11090"/>
          <p:cNvSpPr/>
          <p:nvPr/>
        </p:nvSpPr>
        <p:spPr>
          <a:xfrm rot="-5400000" flipH="0" flipV="0">
            <a:off x="22002004" y="15491981"/>
            <a:ext cx="10670" cy="22847"/>
          </a:xfrm>
          <a:custGeom>
            <a:pathLst>
              <a:path w="65658" h="140590">
                <a:moveTo>
                  <a:pt x="0" y="140590"/>
                </a:moveTo>
                <a:lnTo>
                  <a:pt x="65658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91" name="Freeform 11091"/>
          <p:cNvSpPr/>
          <p:nvPr/>
        </p:nvSpPr>
        <p:spPr>
          <a:xfrm rot="-5400000" flipH="0" flipV="0">
            <a:off x="21943338" y="15457689"/>
            <a:ext cx="18286" cy="47242"/>
          </a:xfrm>
          <a:custGeom>
            <a:pathLst>
              <a:path w="112524" h="290702">
                <a:moveTo>
                  <a:pt x="0" y="290702"/>
                </a:moveTo>
                <a:lnTo>
                  <a:pt x="112524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92" name="Freeform 11092"/>
          <p:cNvSpPr/>
          <p:nvPr/>
        </p:nvSpPr>
        <p:spPr>
          <a:xfrm rot="-5400000" flipH="0" flipV="0">
            <a:off x="21876272" y="15430270"/>
            <a:ext cx="19813" cy="48749"/>
          </a:xfrm>
          <a:custGeom>
            <a:pathLst>
              <a:path w="121921" h="299976">
                <a:moveTo>
                  <a:pt x="0" y="299976"/>
                </a:moveTo>
                <a:lnTo>
                  <a:pt x="12192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93" name="Freeform 11093"/>
          <p:cNvSpPr/>
          <p:nvPr/>
        </p:nvSpPr>
        <p:spPr>
          <a:xfrm rot="-5400000" flipH="0" flipV="0">
            <a:off x="21809980" y="15403584"/>
            <a:ext cx="19834" cy="47242"/>
          </a:xfrm>
          <a:custGeom>
            <a:pathLst>
              <a:path w="122048" h="290702">
                <a:moveTo>
                  <a:pt x="0" y="290702"/>
                </a:moveTo>
                <a:lnTo>
                  <a:pt x="122048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94" name="Freeform 11094"/>
          <p:cNvSpPr/>
          <p:nvPr/>
        </p:nvSpPr>
        <p:spPr>
          <a:xfrm rot="-5400000" flipH="0" flipV="0">
            <a:off x="21742925" y="15376155"/>
            <a:ext cx="19792" cy="47242"/>
          </a:xfrm>
          <a:custGeom>
            <a:pathLst>
              <a:path w="121791" h="290705">
                <a:moveTo>
                  <a:pt x="0" y="290705"/>
                </a:moveTo>
                <a:lnTo>
                  <a:pt x="121791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95" name="Freeform 11095"/>
          <p:cNvSpPr/>
          <p:nvPr/>
        </p:nvSpPr>
        <p:spPr>
          <a:xfrm rot="-5400000" flipH="0" flipV="0">
            <a:off x="21674342" y="15371574"/>
            <a:ext cx="33538" cy="36592"/>
          </a:xfrm>
          <a:custGeom>
            <a:pathLst>
              <a:path w="206375" h="225170">
                <a:moveTo>
                  <a:pt x="150115" y="225170"/>
                </a:moveTo>
                <a:lnTo>
                  <a:pt x="206375" y="84453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96" name="Freeform 11096"/>
          <p:cNvSpPr/>
          <p:nvPr/>
        </p:nvSpPr>
        <p:spPr>
          <a:xfrm rot="-5400000" flipH="0" flipV="0">
            <a:off x="21630909" y="15439403"/>
            <a:ext cx="48769" cy="19813"/>
          </a:xfrm>
          <a:custGeom>
            <a:pathLst>
              <a:path w="300099" h="121921">
                <a:moveTo>
                  <a:pt x="300099" y="121921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97" name="Freeform 11097"/>
          <p:cNvSpPr/>
          <p:nvPr/>
        </p:nvSpPr>
        <p:spPr>
          <a:xfrm rot="-5400000" flipH="0" flipV="0">
            <a:off x="21604243" y="15505696"/>
            <a:ext cx="47242" cy="19813"/>
          </a:xfrm>
          <a:custGeom>
            <a:pathLst>
              <a:path w="290702" h="121921">
                <a:moveTo>
                  <a:pt x="290702" y="121921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98" name="Freeform 11098"/>
          <p:cNvSpPr/>
          <p:nvPr/>
        </p:nvSpPr>
        <p:spPr>
          <a:xfrm rot="-5400000" flipH="0" flipV="0">
            <a:off x="21576813" y="15572752"/>
            <a:ext cx="47242" cy="19813"/>
          </a:xfrm>
          <a:custGeom>
            <a:pathLst>
              <a:path w="290702" h="121921">
                <a:moveTo>
                  <a:pt x="290702" y="121921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099" name="Freeform 11099"/>
          <p:cNvSpPr/>
          <p:nvPr/>
        </p:nvSpPr>
        <p:spPr>
          <a:xfrm rot="-5400000" flipH="0" flipV="0">
            <a:off x="21560055" y="15635226"/>
            <a:ext cx="42660" cy="24394"/>
          </a:xfrm>
          <a:custGeom>
            <a:pathLst>
              <a:path w="262508" h="150112">
                <a:moveTo>
                  <a:pt x="262508" y="84454"/>
                </a:moveTo>
                <a:lnTo>
                  <a:pt x="56260" y="0"/>
                </a:lnTo>
                <a:lnTo>
                  <a:pt x="0" y="15011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00" name="Freeform 11100"/>
          <p:cNvSpPr/>
          <p:nvPr/>
        </p:nvSpPr>
        <p:spPr>
          <a:xfrm rot="-5400000" flipH="0" flipV="0">
            <a:off x="21627109" y="15662675"/>
            <a:ext cx="19813" cy="47241"/>
          </a:xfrm>
          <a:custGeom>
            <a:pathLst>
              <a:path w="121921" h="290699">
                <a:moveTo>
                  <a:pt x="121921" y="0"/>
                </a:moveTo>
                <a:lnTo>
                  <a:pt x="0" y="29069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01" name="Freeform 11101"/>
          <p:cNvSpPr/>
          <p:nvPr/>
        </p:nvSpPr>
        <p:spPr>
          <a:xfrm rot="-5400000" flipH="0" flipV="0">
            <a:off x="21694165" y="15688577"/>
            <a:ext cx="18286" cy="48769"/>
          </a:xfrm>
          <a:custGeom>
            <a:pathLst>
              <a:path w="112523" h="300100">
                <a:moveTo>
                  <a:pt x="112523" y="0"/>
                </a:moveTo>
                <a:lnTo>
                  <a:pt x="0" y="300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02" name="Freeform 11102"/>
          <p:cNvSpPr/>
          <p:nvPr/>
        </p:nvSpPr>
        <p:spPr>
          <a:xfrm rot="-5400000" flipH="0" flipV="0">
            <a:off x="21760457" y="15716769"/>
            <a:ext cx="18286" cy="47242"/>
          </a:xfrm>
          <a:custGeom>
            <a:pathLst>
              <a:path w="112523" h="290705">
                <a:moveTo>
                  <a:pt x="112523" y="0"/>
                </a:moveTo>
                <a:lnTo>
                  <a:pt x="0" y="29070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03" name="Freeform 11103"/>
          <p:cNvSpPr/>
          <p:nvPr/>
        </p:nvSpPr>
        <p:spPr>
          <a:xfrm rot="-5400000" flipH="0" flipV="0">
            <a:off x="21826749" y="15743435"/>
            <a:ext cx="19813" cy="47242"/>
          </a:xfrm>
          <a:custGeom>
            <a:pathLst>
              <a:path w="121918" h="290702">
                <a:moveTo>
                  <a:pt x="121918" y="0"/>
                </a:moveTo>
                <a:lnTo>
                  <a:pt x="0" y="29070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04" name="Freeform 11104"/>
          <p:cNvSpPr/>
          <p:nvPr/>
        </p:nvSpPr>
        <p:spPr>
          <a:xfrm rot="-5400000" flipH="0" flipV="0">
            <a:off x="21882371" y="15759451"/>
            <a:ext cx="32010" cy="36571"/>
          </a:xfrm>
          <a:custGeom>
            <a:pathLst>
              <a:path w="196977" h="225043">
                <a:moveTo>
                  <a:pt x="56387" y="0"/>
                </a:moveTo>
                <a:lnTo>
                  <a:pt x="0" y="140587"/>
                </a:lnTo>
                <a:lnTo>
                  <a:pt x="196977" y="22504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05" name="Freeform 11105"/>
          <p:cNvSpPr/>
          <p:nvPr/>
        </p:nvSpPr>
        <p:spPr>
          <a:xfrm rot="-5400000" flipH="0" flipV="0">
            <a:off x="21910565" y="15708390"/>
            <a:ext cx="47242" cy="19813"/>
          </a:xfrm>
          <a:custGeom>
            <a:pathLst>
              <a:path w="290702" h="121921">
                <a:moveTo>
                  <a:pt x="0" y="0"/>
                </a:moveTo>
                <a:lnTo>
                  <a:pt x="290702" y="12192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06" name="Freeform 11106"/>
          <p:cNvSpPr/>
          <p:nvPr/>
        </p:nvSpPr>
        <p:spPr>
          <a:xfrm rot="-5400000" flipH="0" flipV="0">
            <a:off x="21937994" y="15641335"/>
            <a:ext cx="47242" cy="19813"/>
          </a:xfrm>
          <a:custGeom>
            <a:pathLst>
              <a:path w="290702" h="121918">
                <a:moveTo>
                  <a:pt x="0" y="0"/>
                </a:moveTo>
                <a:lnTo>
                  <a:pt x="290702" y="12191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07" name="Freeform 11107"/>
          <p:cNvSpPr/>
          <p:nvPr/>
        </p:nvSpPr>
        <p:spPr>
          <a:xfrm rot="-5400000" flipH="0" flipV="0">
            <a:off x="21965434" y="15574289"/>
            <a:ext cx="47242" cy="19792"/>
          </a:xfrm>
          <a:custGeom>
            <a:pathLst>
              <a:path w="290702" h="121791">
                <a:moveTo>
                  <a:pt x="0" y="0"/>
                </a:moveTo>
                <a:lnTo>
                  <a:pt x="290702" y="12179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08" name="Freeform 11108"/>
          <p:cNvSpPr/>
          <p:nvPr/>
        </p:nvSpPr>
        <p:spPr>
          <a:xfrm rot="-5400000" flipH="0" flipV="0">
            <a:off x="21995896" y="15519409"/>
            <a:ext cx="33538" cy="12197"/>
          </a:xfrm>
          <a:custGeom>
            <a:pathLst>
              <a:path w="206375" h="75059">
                <a:moveTo>
                  <a:pt x="0" y="0"/>
                </a:moveTo>
                <a:lnTo>
                  <a:pt x="206375" y="7505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09" name="Freeform 11109"/>
          <p:cNvSpPr/>
          <p:nvPr/>
        </p:nvSpPr>
        <p:spPr>
          <a:xfrm rot="-5400000" flipH="0" flipV="0">
            <a:off x="21499088" y="15443200"/>
            <a:ext cx="304795" cy="164595"/>
          </a:xfrm>
          <a:custGeom>
            <a:pathLst>
              <a:path w="1875535" h="1012825">
                <a:moveTo>
                  <a:pt x="0" y="300100"/>
                </a:moveTo>
                <a:lnTo>
                  <a:pt x="112520" y="0"/>
                </a:lnTo>
                <a:lnTo>
                  <a:pt x="1875535" y="722120"/>
                </a:lnTo>
                <a:lnTo>
                  <a:pt x="1753614" y="1012825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10" name="Freeform 11110"/>
          <p:cNvSpPr/>
          <p:nvPr/>
        </p:nvSpPr>
        <p:spPr>
          <a:xfrm rot="-5400000" flipH="0" flipV="0">
            <a:off x="21784823" y="15559801"/>
            <a:ext cx="304815" cy="163067"/>
          </a:xfrm>
          <a:custGeom>
            <a:pathLst>
              <a:path w="1875662" h="1003427">
                <a:moveTo>
                  <a:pt x="112650" y="0"/>
                </a:moveTo>
                <a:lnTo>
                  <a:pt x="0" y="290702"/>
                </a:lnTo>
                <a:lnTo>
                  <a:pt x="1753744" y="1003427"/>
                </a:lnTo>
                <a:lnTo>
                  <a:pt x="1875662" y="712722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11" name="Freeform 11111"/>
          <p:cNvSpPr/>
          <p:nvPr/>
        </p:nvSpPr>
        <p:spPr>
          <a:xfrm rot="-5400000" flipH="0" flipV="0">
            <a:off x="21603477" y="15379964"/>
            <a:ext cx="382521" cy="408422"/>
          </a:xfrm>
          <a:custGeom>
            <a:pathLst>
              <a:path w="2353817" h="2513202">
                <a:moveTo>
                  <a:pt x="600203" y="168784"/>
                </a:moveTo>
                <a:lnTo>
                  <a:pt x="2353817" y="881509"/>
                </a:lnTo>
                <a:moveTo>
                  <a:pt x="778384" y="234442"/>
                </a:moveTo>
                <a:lnTo>
                  <a:pt x="872109" y="0"/>
                </a:lnTo>
                <a:moveTo>
                  <a:pt x="1012698" y="328166"/>
                </a:moveTo>
                <a:lnTo>
                  <a:pt x="1106550" y="93855"/>
                </a:lnTo>
                <a:moveTo>
                  <a:pt x="1247267" y="431416"/>
                </a:moveTo>
                <a:lnTo>
                  <a:pt x="1340992" y="196974"/>
                </a:lnTo>
                <a:moveTo>
                  <a:pt x="1481709" y="525146"/>
                </a:moveTo>
                <a:lnTo>
                  <a:pt x="1575433" y="290705"/>
                </a:lnTo>
                <a:moveTo>
                  <a:pt x="1716150" y="618995"/>
                </a:moveTo>
                <a:lnTo>
                  <a:pt x="1809878" y="384554"/>
                </a:lnTo>
                <a:moveTo>
                  <a:pt x="1950592" y="712726"/>
                </a:moveTo>
                <a:lnTo>
                  <a:pt x="2044319" y="478284"/>
                </a:lnTo>
                <a:moveTo>
                  <a:pt x="2185033" y="806450"/>
                </a:moveTo>
                <a:lnTo>
                  <a:pt x="2278761" y="572009"/>
                </a:lnTo>
                <a:moveTo>
                  <a:pt x="0" y="1631696"/>
                </a:moveTo>
                <a:lnTo>
                  <a:pt x="1763012" y="2344418"/>
                </a:lnTo>
                <a:moveTo>
                  <a:pt x="178182" y="1706752"/>
                </a:moveTo>
                <a:lnTo>
                  <a:pt x="84327" y="1941193"/>
                </a:lnTo>
                <a:moveTo>
                  <a:pt x="412623" y="1800607"/>
                </a:moveTo>
                <a:lnTo>
                  <a:pt x="318769" y="2034921"/>
                </a:lnTo>
                <a:moveTo>
                  <a:pt x="647065" y="1894331"/>
                </a:moveTo>
                <a:lnTo>
                  <a:pt x="553210" y="2128773"/>
                </a:lnTo>
                <a:moveTo>
                  <a:pt x="881506" y="1988059"/>
                </a:moveTo>
                <a:lnTo>
                  <a:pt x="787782" y="2222500"/>
                </a:lnTo>
                <a:moveTo>
                  <a:pt x="1115948" y="2081910"/>
                </a:moveTo>
                <a:lnTo>
                  <a:pt x="1022096" y="2316352"/>
                </a:lnTo>
                <a:moveTo>
                  <a:pt x="1350389" y="2175638"/>
                </a:moveTo>
                <a:lnTo>
                  <a:pt x="1256538" y="2410079"/>
                </a:lnTo>
                <a:moveTo>
                  <a:pt x="1584834" y="2278760"/>
                </a:moveTo>
                <a:lnTo>
                  <a:pt x="1490979" y="251320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12" name="Freeform 11112"/>
          <p:cNvSpPr/>
          <p:nvPr/>
        </p:nvSpPr>
        <p:spPr>
          <a:xfrm rot="-5400000" flipH="0" flipV="0">
            <a:off x="21998186" y="14703307"/>
            <a:ext cx="210331" cy="239266"/>
          </a:xfrm>
          <a:custGeom>
            <a:pathLst>
              <a:path w="1294259" h="1472310">
                <a:moveTo>
                  <a:pt x="947167" y="0"/>
                </a:moveTo>
                <a:lnTo>
                  <a:pt x="768986" y="440690"/>
                </a:lnTo>
                <a:lnTo>
                  <a:pt x="1294259" y="825246"/>
                </a:lnTo>
                <a:lnTo>
                  <a:pt x="0" y="647065"/>
                </a:lnTo>
                <a:lnTo>
                  <a:pt x="525146" y="1031494"/>
                </a:lnTo>
                <a:lnTo>
                  <a:pt x="346965" y="147231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13" name="Freeform 11113"/>
          <p:cNvSpPr/>
          <p:nvPr/>
        </p:nvSpPr>
        <p:spPr>
          <a:xfrm rot="-5400000" flipH="0" flipV="0">
            <a:off x="22031724" y="14646921"/>
            <a:ext cx="143254" cy="352037"/>
          </a:xfrm>
          <a:custGeom>
            <a:pathLst>
              <a:path w="881509" h="2166240">
                <a:moveTo>
                  <a:pt x="740792" y="346965"/>
                </a:moveTo>
                <a:lnTo>
                  <a:pt x="881509" y="0"/>
                </a:lnTo>
                <a:moveTo>
                  <a:pt x="140590" y="1819275"/>
                </a:moveTo>
                <a:lnTo>
                  <a:pt x="0" y="216624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14" name="Freeform 11114"/>
          <p:cNvSpPr/>
          <p:nvPr/>
        </p:nvSpPr>
        <p:spPr>
          <a:xfrm rot="-5400000" flipH="0" flipV="0">
            <a:off x="21311644" y="16395707"/>
            <a:ext cx="210310" cy="237739"/>
          </a:xfrm>
          <a:custGeom>
            <a:pathLst>
              <a:path w="1294128" h="1462912">
                <a:moveTo>
                  <a:pt x="947166" y="0"/>
                </a:moveTo>
                <a:lnTo>
                  <a:pt x="768985" y="440692"/>
                </a:lnTo>
                <a:lnTo>
                  <a:pt x="1294128" y="825246"/>
                </a:lnTo>
                <a:lnTo>
                  <a:pt x="0" y="637666"/>
                </a:lnTo>
                <a:lnTo>
                  <a:pt x="525146" y="1022096"/>
                </a:lnTo>
                <a:lnTo>
                  <a:pt x="346964" y="146291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15" name="Freeform 11115"/>
          <p:cNvSpPr/>
          <p:nvPr/>
        </p:nvSpPr>
        <p:spPr>
          <a:xfrm rot="-5400000" flipH="0" flipV="0">
            <a:off x="21345172" y="16337805"/>
            <a:ext cx="143254" cy="353565"/>
          </a:xfrm>
          <a:custGeom>
            <a:pathLst>
              <a:path w="881506" h="2175638">
                <a:moveTo>
                  <a:pt x="740919" y="356363"/>
                </a:moveTo>
                <a:lnTo>
                  <a:pt x="881506" y="0"/>
                </a:lnTo>
                <a:moveTo>
                  <a:pt x="140717" y="1819275"/>
                </a:moveTo>
                <a:lnTo>
                  <a:pt x="0" y="217563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16" name="Freeform 11116"/>
          <p:cNvSpPr/>
          <p:nvPr/>
        </p:nvSpPr>
        <p:spPr>
          <a:xfrm rot="-5400000" flipH="0" flipV="0">
            <a:off x="22306810" y="13722618"/>
            <a:ext cx="80759" cy="80780"/>
          </a:xfrm>
          <a:custGeom>
            <a:pathLst>
              <a:path w="496950" h="497076">
                <a:moveTo>
                  <a:pt x="253238" y="0"/>
                </a:moveTo>
                <a:lnTo>
                  <a:pt x="149985" y="18796"/>
                </a:lnTo>
                <a:lnTo>
                  <a:pt x="75056" y="75056"/>
                </a:lnTo>
                <a:lnTo>
                  <a:pt x="18796" y="150112"/>
                </a:lnTo>
                <a:lnTo>
                  <a:pt x="0" y="243839"/>
                </a:lnTo>
                <a:lnTo>
                  <a:pt x="18796" y="346962"/>
                </a:lnTo>
                <a:lnTo>
                  <a:pt x="75056" y="422021"/>
                </a:lnTo>
                <a:lnTo>
                  <a:pt x="149985" y="478281"/>
                </a:lnTo>
                <a:lnTo>
                  <a:pt x="253238" y="497076"/>
                </a:lnTo>
                <a:lnTo>
                  <a:pt x="346962" y="478281"/>
                </a:lnTo>
                <a:lnTo>
                  <a:pt x="422021" y="422021"/>
                </a:lnTo>
                <a:lnTo>
                  <a:pt x="478281" y="346962"/>
                </a:lnTo>
                <a:lnTo>
                  <a:pt x="496950" y="243839"/>
                </a:lnTo>
                <a:lnTo>
                  <a:pt x="478281" y="150112"/>
                </a:lnTo>
                <a:lnTo>
                  <a:pt x="422021" y="75056"/>
                </a:lnTo>
                <a:lnTo>
                  <a:pt x="346962" y="18796"/>
                </a:lnTo>
                <a:lnTo>
                  <a:pt x="253238" y="0"/>
                </a:lnTo>
                <a:close/>
                <a:moveTo>
                  <a:pt x="2378835" y="4904282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17" name="Freeform 11117"/>
          <p:cNvSpPr/>
          <p:nvPr/>
        </p:nvSpPr>
        <p:spPr>
          <a:xfrm rot="-5400000" flipH="0" flipV="0">
            <a:off x="22297657" y="13812532"/>
            <a:ext cx="99066" cy="80780"/>
          </a:xfrm>
          <a:custGeom>
            <a:pathLst>
              <a:path w="609600" h="497076">
                <a:moveTo>
                  <a:pt x="356360" y="497076"/>
                </a:moveTo>
                <a:lnTo>
                  <a:pt x="459613" y="478281"/>
                </a:lnTo>
                <a:lnTo>
                  <a:pt x="534542" y="422021"/>
                </a:lnTo>
                <a:lnTo>
                  <a:pt x="590932" y="346962"/>
                </a:lnTo>
                <a:lnTo>
                  <a:pt x="609600" y="243839"/>
                </a:lnTo>
                <a:lnTo>
                  <a:pt x="590932" y="150112"/>
                </a:lnTo>
                <a:lnTo>
                  <a:pt x="534542" y="75056"/>
                </a:lnTo>
                <a:lnTo>
                  <a:pt x="459613" y="18796"/>
                </a:lnTo>
                <a:lnTo>
                  <a:pt x="356360" y="0"/>
                </a:lnTo>
                <a:lnTo>
                  <a:pt x="253238" y="0"/>
                </a:lnTo>
                <a:lnTo>
                  <a:pt x="150112" y="18796"/>
                </a:lnTo>
                <a:lnTo>
                  <a:pt x="75056" y="75056"/>
                </a:lnTo>
                <a:lnTo>
                  <a:pt x="18796" y="150112"/>
                </a:lnTo>
                <a:lnTo>
                  <a:pt x="0" y="243839"/>
                </a:lnTo>
                <a:lnTo>
                  <a:pt x="18796" y="346962"/>
                </a:lnTo>
                <a:lnTo>
                  <a:pt x="75056" y="422021"/>
                </a:lnTo>
                <a:lnTo>
                  <a:pt x="150112" y="478281"/>
                </a:lnTo>
                <a:lnTo>
                  <a:pt x="253238" y="497076"/>
                </a:lnTo>
                <a:lnTo>
                  <a:pt x="356360" y="497076"/>
                </a:lnTo>
                <a:close/>
                <a:moveTo>
                  <a:pt x="2491359" y="49042826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18" name="Freeform 11118"/>
          <p:cNvSpPr/>
          <p:nvPr/>
        </p:nvSpPr>
        <p:spPr>
          <a:xfrm rot="-5400000" flipH="0" flipV="0">
            <a:off x="21117328" y="15108686"/>
            <a:ext cx="531864" cy="545589"/>
          </a:xfrm>
          <a:custGeom>
            <a:pathLst>
              <a:path w="3272789" h="3357246">
                <a:moveTo>
                  <a:pt x="1763012" y="3357246"/>
                </a:moveTo>
                <a:lnTo>
                  <a:pt x="2841371" y="712725"/>
                </a:lnTo>
                <a:moveTo>
                  <a:pt x="0" y="2644521"/>
                </a:moveTo>
                <a:lnTo>
                  <a:pt x="1078356" y="0"/>
                </a:lnTo>
                <a:moveTo>
                  <a:pt x="3272789" y="1312925"/>
                </a:moveTo>
                <a:lnTo>
                  <a:pt x="346962" y="121921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19" name="Freeform 11119"/>
          <p:cNvSpPr/>
          <p:nvPr/>
        </p:nvSpPr>
        <p:spPr>
          <a:xfrm rot="-5400000" flipH="0" flipV="0">
            <a:off x="21201897" y="15170406"/>
            <a:ext cx="167649" cy="88396"/>
          </a:xfrm>
          <a:custGeom>
            <a:pathLst>
              <a:path w="1031621" h="543942">
                <a:moveTo>
                  <a:pt x="0" y="431422"/>
                </a:moveTo>
                <a:lnTo>
                  <a:pt x="46862" y="543942"/>
                </a:lnTo>
                <a:lnTo>
                  <a:pt x="1031621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20" name="Freeform 11120"/>
          <p:cNvSpPr/>
          <p:nvPr/>
        </p:nvSpPr>
        <p:spPr>
          <a:xfrm rot="-5400000" flipH="0" flipV="0">
            <a:off x="21201897" y="15162790"/>
            <a:ext cx="167650" cy="88396"/>
          </a:xfrm>
          <a:custGeom>
            <a:pathLst>
              <a:path w="1031624" h="543942">
                <a:moveTo>
                  <a:pt x="0" y="543942"/>
                </a:moveTo>
                <a:lnTo>
                  <a:pt x="984759" y="0"/>
                </a:lnTo>
                <a:lnTo>
                  <a:pt x="1031624" y="1125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21" name="Freeform 11121"/>
          <p:cNvSpPr/>
          <p:nvPr/>
        </p:nvSpPr>
        <p:spPr>
          <a:xfrm rot="-5400000" flipH="0" flipV="0">
            <a:off x="21086072" y="15447772"/>
            <a:ext cx="167649" cy="88396"/>
          </a:xfrm>
          <a:custGeom>
            <a:pathLst>
              <a:path w="1031621" h="543942">
                <a:moveTo>
                  <a:pt x="1031621" y="103255"/>
                </a:moveTo>
                <a:lnTo>
                  <a:pt x="984632" y="0"/>
                </a:lnTo>
                <a:lnTo>
                  <a:pt x="0" y="5439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22" name="Freeform 11122"/>
          <p:cNvSpPr/>
          <p:nvPr/>
        </p:nvSpPr>
        <p:spPr>
          <a:xfrm rot="-5400000" flipH="0" flipV="0">
            <a:off x="21086082" y="15455399"/>
            <a:ext cx="167629" cy="88396"/>
          </a:xfrm>
          <a:custGeom>
            <a:pathLst>
              <a:path w="1031494" h="543942">
                <a:moveTo>
                  <a:pt x="1031494" y="0"/>
                </a:moveTo>
                <a:lnTo>
                  <a:pt x="46862" y="543942"/>
                </a:lnTo>
                <a:lnTo>
                  <a:pt x="0" y="4314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23" name="Freeform 11123"/>
          <p:cNvSpPr/>
          <p:nvPr/>
        </p:nvSpPr>
        <p:spPr>
          <a:xfrm rot="-5400000" flipH="0" flipV="0">
            <a:off x="21070077" y="15314424"/>
            <a:ext cx="109736" cy="92977"/>
          </a:xfrm>
          <a:custGeom>
            <a:pathLst>
              <a:path w="675258" h="572132">
                <a:moveTo>
                  <a:pt x="665860" y="46862"/>
                </a:moveTo>
                <a:lnTo>
                  <a:pt x="534541" y="0"/>
                </a:lnTo>
                <a:lnTo>
                  <a:pt x="553336" y="9395"/>
                </a:lnTo>
                <a:lnTo>
                  <a:pt x="572132" y="28191"/>
                </a:lnTo>
                <a:lnTo>
                  <a:pt x="590804" y="46862"/>
                </a:lnTo>
                <a:lnTo>
                  <a:pt x="590804" y="112644"/>
                </a:lnTo>
                <a:lnTo>
                  <a:pt x="581530" y="121915"/>
                </a:lnTo>
                <a:lnTo>
                  <a:pt x="572132" y="140711"/>
                </a:lnTo>
                <a:lnTo>
                  <a:pt x="450214" y="309494"/>
                </a:lnTo>
                <a:lnTo>
                  <a:pt x="337691" y="262632"/>
                </a:lnTo>
                <a:lnTo>
                  <a:pt x="187579" y="215770"/>
                </a:lnTo>
                <a:lnTo>
                  <a:pt x="196977" y="243836"/>
                </a:lnTo>
                <a:lnTo>
                  <a:pt x="215645" y="262632"/>
                </a:lnTo>
                <a:lnTo>
                  <a:pt x="225043" y="281428"/>
                </a:lnTo>
                <a:lnTo>
                  <a:pt x="243839" y="300099"/>
                </a:lnTo>
                <a:lnTo>
                  <a:pt x="262635" y="309494"/>
                </a:lnTo>
                <a:lnTo>
                  <a:pt x="281431" y="328290"/>
                </a:lnTo>
                <a:lnTo>
                  <a:pt x="393954" y="365757"/>
                </a:lnTo>
                <a:lnTo>
                  <a:pt x="384556" y="375158"/>
                </a:lnTo>
                <a:lnTo>
                  <a:pt x="375155" y="393954"/>
                </a:lnTo>
                <a:lnTo>
                  <a:pt x="356359" y="412750"/>
                </a:lnTo>
                <a:lnTo>
                  <a:pt x="337691" y="422021"/>
                </a:lnTo>
                <a:lnTo>
                  <a:pt x="318895" y="440816"/>
                </a:lnTo>
                <a:lnTo>
                  <a:pt x="300099" y="450211"/>
                </a:lnTo>
                <a:lnTo>
                  <a:pt x="281431" y="459612"/>
                </a:lnTo>
                <a:lnTo>
                  <a:pt x="253237" y="468883"/>
                </a:lnTo>
                <a:lnTo>
                  <a:pt x="234441" y="478278"/>
                </a:lnTo>
                <a:lnTo>
                  <a:pt x="206375" y="487679"/>
                </a:lnTo>
                <a:lnTo>
                  <a:pt x="159382" y="487679"/>
                </a:lnTo>
                <a:lnTo>
                  <a:pt x="131316" y="497074"/>
                </a:lnTo>
                <a:lnTo>
                  <a:pt x="112520" y="497074"/>
                </a:lnTo>
                <a:lnTo>
                  <a:pt x="84453" y="487679"/>
                </a:lnTo>
                <a:lnTo>
                  <a:pt x="37591" y="487679"/>
                </a:lnTo>
                <a:lnTo>
                  <a:pt x="28193" y="478278"/>
                </a:lnTo>
                <a:lnTo>
                  <a:pt x="9397" y="487679"/>
                </a:lnTo>
                <a:lnTo>
                  <a:pt x="0" y="506474"/>
                </a:lnTo>
                <a:lnTo>
                  <a:pt x="0" y="543936"/>
                </a:lnTo>
                <a:lnTo>
                  <a:pt x="18795" y="562732"/>
                </a:lnTo>
                <a:lnTo>
                  <a:pt x="56260" y="562732"/>
                </a:lnTo>
                <a:lnTo>
                  <a:pt x="75056" y="572132"/>
                </a:lnTo>
                <a:lnTo>
                  <a:pt x="150111" y="572132"/>
                </a:lnTo>
                <a:lnTo>
                  <a:pt x="168780" y="562732"/>
                </a:lnTo>
                <a:lnTo>
                  <a:pt x="215645" y="562732"/>
                </a:lnTo>
                <a:lnTo>
                  <a:pt x="243839" y="553337"/>
                </a:lnTo>
                <a:lnTo>
                  <a:pt x="262635" y="543936"/>
                </a:lnTo>
                <a:lnTo>
                  <a:pt x="281431" y="543936"/>
                </a:lnTo>
                <a:lnTo>
                  <a:pt x="300099" y="534541"/>
                </a:lnTo>
                <a:lnTo>
                  <a:pt x="318895" y="525140"/>
                </a:lnTo>
                <a:lnTo>
                  <a:pt x="337691" y="515869"/>
                </a:lnTo>
                <a:lnTo>
                  <a:pt x="356359" y="497074"/>
                </a:lnTo>
                <a:lnTo>
                  <a:pt x="375155" y="487679"/>
                </a:lnTo>
                <a:lnTo>
                  <a:pt x="393954" y="478278"/>
                </a:lnTo>
                <a:lnTo>
                  <a:pt x="412622" y="459612"/>
                </a:lnTo>
                <a:lnTo>
                  <a:pt x="431418" y="440816"/>
                </a:lnTo>
                <a:lnTo>
                  <a:pt x="450214" y="422021"/>
                </a:lnTo>
                <a:lnTo>
                  <a:pt x="468883" y="412750"/>
                </a:lnTo>
                <a:lnTo>
                  <a:pt x="487678" y="393954"/>
                </a:lnTo>
                <a:lnTo>
                  <a:pt x="497076" y="365757"/>
                </a:lnTo>
                <a:lnTo>
                  <a:pt x="647064" y="168907"/>
                </a:lnTo>
                <a:lnTo>
                  <a:pt x="656462" y="168907"/>
                </a:lnTo>
                <a:lnTo>
                  <a:pt x="665860" y="140711"/>
                </a:lnTo>
                <a:lnTo>
                  <a:pt x="675258" y="112644"/>
                </a:lnTo>
                <a:lnTo>
                  <a:pt x="675258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24" name="Freeform 11124"/>
          <p:cNvSpPr/>
          <p:nvPr/>
        </p:nvSpPr>
        <p:spPr>
          <a:xfrm rot="-5400000" flipH="0" flipV="0">
            <a:off x="21053318" y="15317479"/>
            <a:ext cx="77725" cy="57912"/>
          </a:xfrm>
          <a:custGeom>
            <a:pathLst>
              <a:path w="478281" h="356363">
                <a:moveTo>
                  <a:pt x="393951" y="28197"/>
                </a:moveTo>
                <a:lnTo>
                  <a:pt x="375155" y="18796"/>
                </a:lnTo>
                <a:lnTo>
                  <a:pt x="346962" y="9401"/>
                </a:lnTo>
                <a:lnTo>
                  <a:pt x="318768" y="0"/>
                </a:lnTo>
                <a:lnTo>
                  <a:pt x="234441" y="0"/>
                </a:lnTo>
                <a:lnTo>
                  <a:pt x="206375" y="9401"/>
                </a:lnTo>
                <a:lnTo>
                  <a:pt x="187576" y="18796"/>
                </a:lnTo>
                <a:lnTo>
                  <a:pt x="168780" y="28197"/>
                </a:lnTo>
                <a:lnTo>
                  <a:pt x="150112" y="37468"/>
                </a:lnTo>
                <a:lnTo>
                  <a:pt x="131316" y="56263"/>
                </a:lnTo>
                <a:lnTo>
                  <a:pt x="112520" y="75059"/>
                </a:lnTo>
                <a:lnTo>
                  <a:pt x="93852" y="93731"/>
                </a:lnTo>
                <a:lnTo>
                  <a:pt x="84454" y="112527"/>
                </a:lnTo>
                <a:lnTo>
                  <a:pt x="28066" y="178185"/>
                </a:lnTo>
                <a:lnTo>
                  <a:pt x="18796" y="196980"/>
                </a:lnTo>
                <a:lnTo>
                  <a:pt x="9398" y="215646"/>
                </a:lnTo>
                <a:lnTo>
                  <a:pt x="0" y="243843"/>
                </a:lnTo>
                <a:lnTo>
                  <a:pt x="0" y="309501"/>
                </a:lnTo>
                <a:lnTo>
                  <a:pt x="150112" y="356363"/>
                </a:lnTo>
                <a:lnTo>
                  <a:pt x="140714" y="346968"/>
                </a:lnTo>
                <a:lnTo>
                  <a:pt x="112520" y="337567"/>
                </a:lnTo>
                <a:lnTo>
                  <a:pt x="93852" y="318902"/>
                </a:lnTo>
                <a:lnTo>
                  <a:pt x="84454" y="309501"/>
                </a:lnTo>
                <a:lnTo>
                  <a:pt x="75056" y="290705"/>
                </a:lnTo>
                <a:lnTo>
                  <a:pt x="75056" y="271909"/>
                </a:lnTo>
                <a:lnTo>
                  <a:pt x="84454" y="243843"/>
                </a:lnTo>
                <a:lnTo>
                  <a:pt x="93852" y="234442"/>
                </a:lnTo>
                <a:lnTo>
                  <a:pt x="103122" y="206375"/>
                </a:lnTo>
                <a:lnTo>
                  <a:pt x="159382" y="140593"/>
                </a:lnTo>
                <a:lnTo>
                  <a:pt x="178178" y="121922"/>
                </a:lnTo>
                <a:lnTo>
                  <a:pt x="196977" y="103126"/>
                </a:lnTo>
                <a:lnTo>
                  <a:pt x="215646" y="93731"/>
                </a:lnTo>
                <a:lnTo>
                  <a:pt x="234441" y="84330"/>
                </a:lnTo>
                <a:lnTo>
                  <a:pt x="253237" y="75059"/>
                </a:lnTo>
                <a:lnTo>
                  <a:pt x="300099" y="75059"/>
                </a:lnTo>
                <a:lnTo>
                  <a:pt x="318768" y="84330"/>
                </a:lnTo>
                <a:lnTo>
                  <a:pt x="346962" y="93731"/>
                </a:lnTo>
                <a:lnTo>
                  <a:pt x="478281" y="140593"/>
                </a:lnTo>
                <a:lnTo>
                  <a:pt x="478281" y="112527"/>
                </a:lnTo>
                <a:lnTo>
                  <a:pt x="468883" y="112527"/>
                </a:lnTo>
                <a:lnTo>
                  <a:pt x="459485" y="84330"/>
                </a:lnTo>
                <a:lnTo>
                  <a:pt x="450087" y="65664"/>
                </a:lnTo>
                <a:lnTo>
                  <a:pt x="431418" y="46863"/>
                </a:lnTo>
                <a:lnTo>
                  <a:pt x="412623" y="3746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25" name="Freeform 11125"/>
          <p:cNvSpPr/>
          <p:nvPr/>
        </p:nvSpPr>
        <p:spPr>
          <a:xfrm rot="-5400000" flipH="0" flipV="0">
            <a:off x="21115048" y="15231373"/>
            <a:ext cx="83814" cy="108210"/>
          </a:xfrm>
          <a:custGeom>
            <a:pathLst>
              <a:path w="515748" h="665863">
                <a:moveTo>
                  <a:pt x="403225" y="0"/>
                </a:moveTo>
                <a:lnTo>
                  <a:pt x="375158" y="9395"/>
                </a:lnTo>
                <a:lnTo>
                  <a:pt x="356362" y="28066"/>
                </a:lnTo>
                <a:lnTo>
                  <a:pt x="337567" y="37467"/>
                </a:lnTo>
                <a:lnTo>
                  <a:pt x="309500" y="56263"/>
                </a:lnTo>
                <a:lnTo>
                  <a:pt x="290704" y="75059"/>
                </a:lnTo>
                <a:lnTo>
                  <a:pt x="271908" y="93724"/>
                </a:lnTo>
                <a:lnTo>
                  <a:pt x="253240" y="112520"/>
                </a:lnTo>
                <a:lnTo>
                  <a:pt x="225043" y="131316"/>
                </a:lnTo>
                <a:lnTo>
                  <a:pt x="206247" y="149987"/>
                </a:lnTo>
                <a:lnTo>
                  <a:pt x="196977" y="168783"/>
                </a:lnTo>
                <a:lnTo>
                  <a:pt x="178181" y="187579"/>
                </a:lnTo>
                <a:lnTo>
                  <a:pt x="159385" y="206245"/>
                </a:lnTo>
                <a:lnTo>
                  <a:pt x="140717" y="225046"/>
                </a:lnTo>
                <a:lnTo>
                  <a:pt x="131319" y="243842"/>
                </a:lnTo>
                <a:lnTo>
                  <a:pt x="112523" y="271909"/>
                </a:lnTo>
                <a:lnTo>
                  <a:pt x="103125" y="290704"/>
                </a:lnTo>
                <a:lnTo>
                  <a:pt x="84456" y="309500"/>
                </a:lnTo>
                <a:lnTo>
                  <a:pt x="75058" y="328166"/>
                </a:lnTo>
                <a:lnTo>
                  <a:pt x="65661" y="346962"/>
                </a:lnTo>
                <a:lnTo>
                  <a:pt x="56263" y="365757"/>
                </a:lnTo>
                <a:lnTo>
                  <a:pt x="46865" y="384429"/>
                </a:lnTo>
                <a:lnTo>
                  <a:pt x="37591" y="403225"/>
                </a:lnTo>
                <a:lnTo>
                  <a:pt x="28193" y="422020"/>
                </a:lnTo>
                <a:lnTo>
                  <a:pt x="18795" y="450087"/>
                </a:lnTo>
                <a:lnTo>
                  <a:pt x="9397" y="478284"/>
                </a:lnTo>
                <a:lnTo>
                  <a:pt x="0" y="506350"/>
                </a:lnTo>
                <a:lnTo>
                  <a:pt x="0" y="572008"/>
                </a:lnTo>
                <a:lnTo>
                  <a:pt x="9397" y="590804"/>
                </a:lnTo>
                <a:lnTo>
                  <a:pt x="18795" y="600199"/>
                </a:lnTo>
                <a:lnTo>
                  <a:pt x="28193" y="618870"/>
                </a:lnTo>
                <a:lnTo>
                  <a:pt x="37591" y="628271"/>
                </a:lnTo>
                <a:lnTo>
                  <a:pt x="56263" y="637666"/>
                </a:lnTo>
                <a:lnTo>
                  <a:pt x="75058" y="647067"/>
                </a:lnTo>
                <a:lnTo>
                  <a:pt x="75058" y="656462"/>
                </a:lnTo>
                <a:lnTo>
                  <a:pt x="103125" y="656462"/>
                </a:lnTo>
                <a:lnTo>
                  <a:pt x="121921" y="665863"/>
                </a:lnTo>
                <a:lnTo>
                  <a:pt x="178181" y="665863"/>
                </a:lnTo>
                <a:lnTo>
                  <a:pt x="196977" y="656462"/>
                </a:lnTo>
                <a:lnTo>
                  <a:pt x="215645" y="656462"/>
                </a:lnTo>
                <a:lnTo>
                  <a:pt x="243842" y="647067"/>
                </a:lnTo>
                <a:lnTo>
                  <a:pt x="121921" y="581403"/>
                </a:lnTo>
                <a:lnTo>
                  <a:pt x="112523" y="581403"/>
                </a:lnTo>
                <a:lnTo>
                  <a:pt x="93727" y="562607"/>
                </a:lnTo>
                <a:lnTo>
                  <a:pt x="84456" y="553337"/>
                </a:lnTo>
                <a:lnTo>
                  <a:pt x="84456" y="506350"/>
                </a:lnTo>
                <a:lnTo>
                  <a:pt x="93727" y="478284"/>
                </a:lnTo>
                <a:lnTo>
                  <a:pt x="103125" y="450087"/>
                </a:lnTo>
                <a:lnTo>
                  <a:pt x="112523" y="431291"/>
                </a:lnTo>
                <a:lnTo>
                  <a:pt x="121921" y="412620"/>
                </a:lnTo>
                <a:lnTo>
                  <a:pt x="131319" y="384429"/>
                </a:lnTo>
                <a:lnTo>
                  <a:pt x="140717" y="365757"/>
                </a:lnTo>
                <a:lnTo>
                  <a:pt x="159385" y="346962"/>
                </a:lnTo>
                <a:lnTo>
                  <a:pt x="168783" y="328166"/>
                </a:lnTo>
                <a:lnTo>
                  <a:pt x="187579" y="300099"/>
                </a:lnTo>
                <a:lnTo>
                  <a:pt x="206247" y="281304"/>
                </a:lnTo>
                <a:lnTo>
                  <a:pt x="215645" y="262638"/>
                </a:lnTo>
                <a:lnTo>
                  <a:pt x="234441" y="243842"/>
                </a:lnTo>
                <a:lnTo>
                  <a:pt x="253240" y="225046"/>
                </a:lnTo>
                <a:lnTo>
                  <a:pt x="262511" y="206245"/>
                </a:lnTo>
                <a:lnTo>
                  <a:pt x="281306" y="187579"/>
                </a:lnTo>
                <a:lnTo>
                  <a:pt x="300102" y="168783"/>
                </a:lnTo>
                <a:lnTo>
                  <a:pt x="328296" y="149987"/>
                </a:lnTo>
                <a:lnTo>
                  <a:pt x="346964" y="131316"/>
                </a:lnTo>
                <a:lnTo>
                  <a:pt x="375158" y="112520"/>
                </a:lnTo>
                <a:lnTo>
                  <a:pt x="393827" y="93724"/>
                </a:lnTo>
                <a:lnTo>
                  <a:pt x="412622" y="84329"/>
                </a:lnTo>
                <a:lnTo>
                  <a:pt x="440816" y="75059"/>
                </a:lnTo>
                <a:lnTo>
                  <a:pt x="459488" y="65658"/>
                </a:lnTo>
                <a:lnTo>
                  <a:pt x="468886" y="56263"/>
                </a:lnTo>
                <a:lnTo>
                  <a:pt x="506350" y="56263"/>
                </a:lnTo>
                <a:lnTo>
                  <a:pt x="515748" y="656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26" name="Freeform 11126"/>
          <p:cNvSpPr/>
          <p:nvPr/>
        </p:nvSpPr>
        <p:spPr>
          <a:xfrm rot="-5400000" flipH="0" flipV="0">
            <a:off x="21111993" y="15211560"/>
            <a:ext cx="83814" cy="108210"/>
          </a:xfrm>
          <a:custGeom>
            <a:pathLst>
              <a:path w="515745" h="665863">
                <a:moveTo>
                  <a:pt x="450087" y="18796"/>
                </a:moveTo>
                <a:lnTo>
                  <a:pt x="440689" y="18796"/>
                </a:lnTo>
                <a:lnTo>
                  <a:pt x="422021" y="9395"/>
                </a:lnTo>
                <a:lnTo>
                  <a:pt x="403225" y="0"/>
                </a:lnTo>
                <a:lnTo>
                  <a:pt x="337567" y="0"/>
                </a:lnTo>
                <a:lnTo>
                  <a:pt x="318895" y="9395"/>
                </a:lnTo>
                <a:lnTo>
                  <a:pt x="300099" y="18796"/>
                </a:lnTo>
                <a:lnTo>
                  <a:pt x="281304" y="18796"/>
                </a:lnTo>
                <a:lnTo>
                  <a:pt x="393827" y="84454"/>
                </a:lnTo>
                <a:lnTo>
                  <a:pt x="412623" y="93855"/>
                </a:lnTo>
                <a:lnTo>
                  <a:pt x="422021" y="103125"/>
                </a:lnTo>
                <a:lnTo>
                  <a:pt x="431291" y="121921"/>
                </a:lnTo>
                <a:lnTo>
                  <a:pt x="440689" y="140717"/>
                </a:lnTo>
                <a:lnTo>
                  <a:pt x="431291" y="159383"/>
                </a:lnTo>
                <a:lnTo>
                  <a:pt x="431291" y="187579"/>
                </a:lnTo>
                <a:lnTo>
                  <a:pt x="422021" y="215646"/>
                </a:lnTo>
                <a:lnTo>
                  <a:pt x="412623" y="225041"/>
                </a:lnTo>
                <a:lnTo>
                  <a:pt x="403225" y="243842"/>
                </a:lnTo>
                <a:lnTo>
                  <a:pt x="393827" y="262638"/>
                </a:lnTo>
                <a:lnTo>
                  <a:pt x="384429" y="281434"/>
                </a:lnTo>
                <a:lnTo>
                  <a:pt x="375031" y="300100"/>
                </a:lnTo>
                <a:lnTo>
                  <a:pt x="365760" y="318895"/>
                </a:lnTo>
                <a:lnTo>
                  <a:pt x="346965" y="346962"/>
                </a:lnTo>
                <a:lnTo>
                  <a:pt x="328169" y="365758"/>
                </a:lnTo>
                <a:lnTo>
                  <a:pt x="309497" y="393824"/>
                </a:lnTo>
                <a:lnTo>
                  <a:pt x="300099" y="403225"/>
                </a:lnTo>
                <a:lnTo>
                  <a:pt x="281304" y="422021"/>
                </a:lnTo>
                <a:lnTo>
                  <a:pt x="271906" y="440816"/>
                </a:lnTo>
                <a:lnTo>
                  <a:pt x="253237" y="459488"/>
                </a:lnTo>
                <a:lnTo>
                  <a:pt x="234441" y="478284"/>
                </a:lnTo>
                <a:lnTo>
                  <a:pt x="215646" y="497080"/>
                </a:lnTo>
                <a:lnTo>
                  <a:pt x="196977" y="515745"/>
                </a:lnTo>
                <a:lnTo>
                  <a:pt x="168783" y="534541"/>
                </a:lnTo>
                <a:lnTo>
                  <a:pt x="149987" y="553337"/>
                </a:lnTo>
                <a:lnTo>
                  <a:pt x="121921" y="572133"/>
                </a:lnTo>
                <a:lnTo>
                  <a:pt x="103122" y="581403"/>
                </a:lnTo>
                <a:lnTo>
                  <a:pt x="84326" y="600199"/>
                </a:lnTo>
                <a:lnTo>
                  <a:pt x="65658" y="600199"/>
                </a:lnTo>
                <a:lnTo>
                  <a:pt x="46862" y="609600"/>
                </a:lnTo>
                <a:lnTo>
                  <a:pt x="18796" y="609600"/>
                </a:lnTo>
                <a:lnTo>
                  <a:pt x="0" y="600199"/>
                </a:lnTo>
                <a:lnTo>
                  <a:pt x="121921" y="665863"/>
                </a:lnTo>
                <a:lnTo>
                  <a:pt x="140590" y="656462"/>
                </a:lnTo>
                <a:lnTo>
                  <a:pt x="159385" y="647067"/>
                </a:lnTo>
                <a:lnTo>
                  <a:pt x="187579" y="628396"/>
                </a:lnTo>
                <a:lnTo>
                  <a:pt x="206375" y="609600"/>
                </a:lnTo>
                <a:lnTo>
                  <a:pt x="225043" y="590804"/>
                </a:lnTo>
                <a:lnTo>
                  <a:pt x="253237" y="572133"/>
                </a:lnTo>
                <a:lnTo>
                  <a:pt x="271906" y="553337"/>
                </a:lnTo>
                <a:lnTo>
                  <a:pt x="290701" y="534541"/>
                </a:lnTo>
                <a:lnTo>
                  <a:pt x="309497" y="515745"/>
                </a:lnTo>
                <a:lnTo>
                  <a:pt x="328169" y="497080"/>
                </a:lnTo>
                <a:lnTo>
                  <a:pt x="346965" y="478284"/>
                </a:lnTo>
                <a:lnTo>
                  <a:pt x="356362" y="459488"/>
                </a:lnTo>
                <a:lnTo>
                  <a:pt x="375031" y="440816"/>
                </a:lnTo>
                <a:lnTo>
                  <a:pt x="393827" y="422021"/>
                </a:lnTo>
                <a:lnTo>
                  <a:pt x="403225" y="403225"/>
                </a:lnTo>
                <a:lnTo>
                  <a:pt x="422021" y="384553"/>
                </a:lnTo>
                <a:lnTo>
                  <a:pt x="431291" y="365758"/>
                </a:lnTo>
                <a:lnTo>
                  <a:pt x="440689" y="346962"/>
                </a:lnTo>
                <a:lnTo>
                  <a:pt x="450087" y="318895"/>
                </a:lnTo>
                <a:lnTo>
                  <a:pt x="468883" y="300100"/>
                </a:lnTo>
                <a:lnTo>
                  <a:pt x="478281" y="281434"/>
                </a:lnTo>
                <a:lnTo>
                  <a:pt x="487679" y="262638"/>
                </a:lnTo>
                <a:lnTo>
                  <a:pt x="497076" y="243842"/>
                </a:lnTo>
                <a:lnTo>
                  <a:pt x="506347" y="215646"/>
                </a:lnTo>
                <a:lnTo>
                  <a:pt x="506347" y="187579"/>
                </a:lnTo>
                <a:lnTo>
                  <a:pt x="515745" y="168783"/>
                </a:lnTo>
                <a:lnTo>
                  <a:pt x="515745" y="84454"/>
                </a:lnTo>
                <a:lnTo>
                  <a:pt x="506347" y="65658"/>
                </a:lnTo>
                <a:lnTo>
                  <a:pt x="497076" y="46862"/>
                </a:lnTo>
                <a:lnTo>
                  <a:pt x="478281" y="37591"/>
                </a:lnTo>
                <a:lnTo>
                  <a:pt x="468883" y="2819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27" name="Freeform 11127"/>
          <p:cNvSpPr/>
          <p:nvPr/>
        </p:nvSpPr>
        <p:spPr>
          <a:xfrm rot="-5400000" flipH="0" flipV="0">
            <a:off x="21366514" y="14568431"/>
            <a:ext cx="1085069" cy="597413"/>
          </a:xfrm>
          <a:custGeom>
            <a:pathLst>
              <a:path w="6676898" h="3676142">
                <a:moveTo>
                  <a:pt x="112520" y="422021"/>
                </a:moveTo>
                <a:lnTo>
                  <a:pt x="5973570" y="2794633"/>
                </a:lnTo>
                <a:moveTo>
                  <a:pt x="0" y="712720"/>
                </a:moveTo>
                <a:lnTo>
                  <a:pt x="5851652" y="3094736"/>
                </a:lnTo>
                <a:moveTo>
                  <a:pt x="5607813" y="2644518"/>
                </a:moveTo>
                <a:lnTo>
                  <a:pt x="5898642" y="1913000"/>
                </a:lnTo>
                <a:moveTo>
                  <a:pt x="5486019" y="2944621"/>
                </a:moveTo>
                <a:lnTo>
                  <a:pt x="5185916" y="3676142"/>
                </a:lnTo>
                <a:moveTo>
                  <a:pt x="6676898" y="0"/>
                </a:moveTo>
                <a:lnTo>
                  <a:pt x="5607813" y="2644518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28" name="Freeform 11128"/>
          <p:cNvSpPr/>
          <p:nvPr/>
        </p:nvSpPr>
        <p:spPr>
          <a:xfrm rot="-5400000" flipH="0" flipV="0">
            <a:off x="21650721" y="14220201"/>
            <a:ext cx="97539" cy="83815"/>
          </a:xfrm>
          <a:custGeom>
            <a:pathLst>
              <a:path w="600202" h="515751">
                <a:moveTo>
                  <a:pt x="600202" y="515751"/>
                </a:moveTo>
                <a:lnTo>
                  <a:pt x="553340" y="384429"/>
                </a:lnTo>
                <a:lnTo>
                  <a:pt x="65661" y="9401"/>
                </a:lnTo>
                <a:lnTo>
                  <a:pt x="46862" y="0"/>
                </a:lnTo>
                <a:lnTo>
                  <a:pt x="18796" y="0"/>
                </a:lnTo>
                <a:lnTo>
                  <a:pt x="0" y="18796"/>
                </a:lnTo>
                <a:lnTo>
                  <a:pt x="0" y="46868"/>
                </a:lnTo>
                <a:lnTo>
                  <a:pt x="9398" y="6566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29" name="Freeform 11129"/>
          <p:cNvSpPr/>
          <p:nvPr/>
        </p:nvSpPr>
        <p:spPr>
          <a:xfrm rot="-5400000" flipH="0" flipV="0">
            <a:off x="21704051" y="14188191"/>
            <a:ext cx="24395" cy="53351"/>
          </a:xfrm>
          <a:custGeom>
            <a:pathLst>
              <a:path w="150115" h="328296">
                <a:moveTo>
                  <a:pt x="150115" y="300230"/>
                </a:moveTo>
                <a:lnTo>
                  <a:pt x="150115" y="272039"/>
                </a:lnTo>
                <a:lnTo>
                  <a:pt x="75056" y="28197"/>
                </a:lnTo>
                <a:lnTo>
                  <a:pt x="75056" y="18926"/>
                </a:lnTo>
                <a:lnTo>
                  <a:pt x="56260" y="0"/>
                </a:lnTo>
                <a:lnTo>
                  <a:pt x="18796" y="0"/>
                </a:lnTo>
                <a:lnTo>
                  <a:pt x="9398" y="18926"/>
                </a:lnTo>
                <a:lnTo>
                  <a:pt x="0" y="18926"/>
                </a:lnTo>
                <a:lnTo>
                  <a:pt x="0" y="46992"/>
                </a:lnTo>
                <a:lnTo>
                  <a:pt x="37592" y="187579"/>
                </a:lnTo>
                <a:lnTo>
                  <a:pt x="84454" y="318901"/>
                </a:lnTo>
                <a:lnTo>
                  <a:pt x="93852" y="318901"/>
                </a:lnTo>
                <a:lnTo>
                  <a:pt x="112520" y="328296"/>
                </a:lnTo>
                <a:lnTo>
                  <a:pt x="131316" y="3189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30" name="Freeform 11130"/>
          <p:cNvSpPr/>
          <p:nvPr/>
        </p:nvSpPr>
        <p:spPr>
          <a:xfrm rot="-5400000" flipH="0" flipV="0">
            <a:off x="21697220" y="14240778"/>
            <a:ext cx="106662" cy="85342"/>
          </a:xfrm>
          <a:custGeom>
            <a:pathLst>
              <a:path w="656338" h="525146">
                <a:moveTo>
                  <a:pt x="656338" y="403225"/>
                </a:moveTo>
                <a:lnTo>
                  <a:pt x="647068" y="384429"/>
                </a:lnTo>
                <a:lnTo>
                  <a:pt x="637670" y="356362"/>
                </a:lnTo>
                <a:lnTo>
                  <a:pt x="628272" y="337566"/>
                </a:lnTo>
                <a:lnTo>
                  <a:pt x="609473" y="318771"/>
                </a:lnTo>
                <a:lnTo>
                  <a:pt x="590804" y="290704"/>
                </a:lnTo>
                <a:lnTo>
                  <a:pt x="572009" y="271908"/>
                </a:lnTo>
                <a:lnTo>
                  <a:pt x="553213" y="253237"/>
                </a:lnTo>
                <a:lnTo>
                  <a:pt x="534544" y="234441"/>
                </a:lnTo>
                <a:lnTo>
                  <a:pt x="515749" y="215645"/>
                </a:lnTo>
                <a:lnTo>
                  <a:pt x="496953" y="196980"/>
                </a:lnTo>
                <a:lnTo>
                  <a:pt x="478284" y="178184"/>
                </a:lnTo>
                <a:lnTo>
                  <a:pt x="450090" y="159388"/>
                </a:lnTo>
                <a:lnTo>
                  <a:pt x="431422" y="149987"/>
                </a:lnTo>
                <a:lnTo>
                  <a:pt x="412623" y="131191"/>
                </a:lnTo>
                <a:lnTo>
                  <a:pt x="393827" y="112520"/>
                </a:lnTo>
                <a:lnTo>
                  <a:pt x="375032" y="103125"/>
                </a:lnTo>
                <a:lnTo>
                  <a:pt x="356363" y="93724"/>
                </a:lnTo>
                <a:lnTo>
                  <a:pt x="337567" y="74928"/>
                </a:lnTo>
                <a:lnTo>
                  <a:pt x="318771" y="65658"/>
                </a:lnTo>
                <a:lnTo>
                  <a:pt x="300103" y="56263"/>
                </a:lnTo>
                <a:lnTo>
                  <a:pt x="281307" y="46862"/>
                </a:lnTo>
                <a:lnTo>
                  <a:pt x="262511" y="37467"/>
                </a:lnTo>
                <a:lnTo>
                  <a:pt x="234445" y="28066"/>
                </a:lnTo>
                <a:lnTo>
                  <a:pt x="215649" y="18671"/>
                </a:lnTo>
                <a:lnTo>
                  <a:pt x="187579" y="9400"/>
                </a:lnTo>
                <a:lnTo>
                  <a:pt x="159386" y="9400"/>
                </a:lnTo>
                <a:lnTo>
                  <a:pt x="140590" y="0"/>
                </a:lnTo>
                <a:lnTo>
                  <a:pt x="93728" y="0"/>
                </a:lnTo>
                <a:lnTo>
                  <a:pt x="74932" y="9400"/>
                </a:lnTo>
                <a:lnTo>
                  <a:pt x="56263" y="18671"/>
                </a:lnTo>
                <a:lnTo>
                  <a:pt x="46865" y="28066"/>
                </a:lnTo>
                <a:lnTo>
                  <a:pt x="28070" y="37467"/>
                </a:lnTo>
                <a:lnTo>
                  <a:pt x="18672" y="56263"/>
                </a:lnTo>
                <a:lnTo>
                  <a:pt x="9398" y="74928"/>
                </a:lnTo>
                <a:lnTo>
                  <a:pt x="9398" y="84329"/>
                </a:lnTo>
                <a:lnTo>
                  <a:pt x="0" y="103125"/>
                </a:lnTo>
                <a:lnTo>
                  <a:pt x="0" y="206250"/>
                </a:lnTo>
                <a:lnTo>
                  <a:pt x="9398" y="225046"/>
                </a:lnTo>
                <a:lnTo>
                  <a:pt x="18672" y="243842"/>
                </a:lnTo>
                <a:lnTo>
                  <a:pt x="74932" y="121921"/>
                </a:lnTo>
                <a:lnTo>
                  <a:pt x="84330" y="112520"/>
                </a:lnTo>
                <a:lnTo>
                  <a:pt x="93728" y="93724"/>
                </a:lnTo>
                <a:lnTo>
                  <a:pt x="112524" y="93724"/>
                </a:lnTo>
                <a:lnTo>
                  <a:pt x="131192" y="84329"/>
                </a:lnTo>
                <a:lnTo>
                  <a:pt x="159386" y="84329"/>
                </a:lnTo>
                <a:lnTo>
                  <a:pt x="178182" y="93724"/>
                </a:lnTo>
                <a:lnTo>
                  <a:pt x="206248" y="103125"/>
                </a:lnTo>
                <a:lnTo>
                  <a:pt x="215649" y="103125"/>
                </a:lnTo>
                <a:lnTo>
                  <a:pt x="234445" y="112520"/>
                </a:lnTo>
                <a:lnTo>
                  <a:pt x="253113" y="121921"/>
                </a:lnTo>
                <a:lnTo>
                  <a:pt x="271909" y="131191"/>
                </a:lnTo>
                <a:lnTo>
                  <a:pt x="290705" y="149987"/>
                </a:lnTo>
                <a:lnTo>
                  <a:pt x="318771" y="159388"/>
                </a:lnTo>
                <a:lnTo>
                  <a:pt x="337567" y="178184"/>
                </a:lnTo>
                <a:lnTo>
                  <a:pt x="365634" y="187579"/>
                </a:lnTo>
                <a:lnTo>
                  <a:pt x="384429" y="206250"/>
                </a:lnTo>
                <a:lnTo>
                  <a:pt x="403225" y="225046"/>
                </a:lnTo>
                <a:lnTo>
                  <a:pt x="421897" y="234441"/>
                </a:lnTo>
                <a:lnTo>
                  <a:pt x="431422" y="253237"/>
                </a:lnTo>
                <a:lnTo>
                  <a:pt x="450090" y="271908"/>
                </a:lnTo>
                <a:lnTo>
                  <a:pt x="468886" y="290704"/>
                </a:lnTo>
                <a:lnTo>
                  <a:pt x="487682" y="309500"/>
                </a:lnTo>
                <a:lnTo>
                  <a:pt x="515749" y="328166"/>
                </a:lnTo>
                <a:lnTo>
                  <a:pt x="534544" y="356362"/>
                </a:lnTo>
                <a:lnTo>
                  <a:pt x="553213" y="375034"/>
                </a:lnTo>
                <a:lnTo>
                  <a:pt x="572009" y="393830"/>
                </a:lnTo>
                <a:lnTo>
                  <a:pt x="581407" y="421896"/>
                </a:lnTo>
                <a:lnTo>
                  <a:pt x="590804" y="440692"/>
                </a:lnTo>
                <a:lnTo>
                  <a:pt x="600075" y="459488"/>
                </a:lnTo>
                <a:lnTo>
                  <a:pt x="600075" y="478283"/>
                </a:lnTo>
                <a:lnTo>
                  <a:pt x="609473" y="496949"/>
                </a:lnTo>
                <a:lnTo>
                  <a:pt x="600075" y="506350"/>
                </a:lnTo>
                <a:lnTo>
                  <a:pt x="600075" y="52514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31" name="Freeform 11131"/>
          <p:cNvSpPr/>
          <p:nvPr/>
        </p:nvSpPr>
        <p:spPr>
          <a:xfrm rot="-5400000" flipH="0" flipV="0">
            <a:off x="21716260" y="14236971"/>
            <a:ext cx="108209" cy="85342"/>
          </a:xfrm>
          <a:custGeom>
            <a:pathLst>
              <a:path w="665860" h="525146">
                <a:moveTo>
                  <a:pt x="647064" y="450087"/>
                </a:moveTo>
                <a:lnTo>
                  <a:pt x="647064" y="440692"/>
                </a:lnTo>
                <a:lnTo>
                  <a:pt x="656462" y="422020"/>
                </a:lnTo>
                <a:lnTo>
                  <a:pt x="656462" y="403225"/>
                </a:lnTo>
                <a:lnTo>
                  <a:pt x="665860" y="384429"/>
                </a:lnTo>
                <a:lnTo>
                  <a:pt x="665860" y="365757"/>
                </a:lnTo>
                <a:lnTo>
                  <a:pt x="656462" y="346962"/>
                </a:lnTo>
                <a:lnTo>
                  <a:pt x="656462" y="318771"/>
                </a:lnTo>
                <a:lnTo>
                  <a:pt x="647064" y="299975"/>
                </a:lnTo>
                <a:lnTo>
                  <a:pt x="637666" y="281304"/>
                </a:lnTo>
                <a:lnTo>
                  <a:pt x="581403" y="403225"/>
                </a:lnTo>
                <a:lnTo>
                  <a:pt x="572132" y="412620"/>
                </a:lnTo>
                <a:lnTo>
                  <a:pt x="562735" y="431291"/>
                </a:lnTo>
                <a:lnTo>
                  <a:pt x="543939" y="431291"/>
                </a:lnTo>
                <a:lnTo>
                  <a:pt x="525143" y="440692"/>
                </a:lnTo>
                <a:lnTo>
                  <a:pt x="506474" y="440692"/>
                </a:lnTo>
                <a:lnTo>
                  <a:pt x="478281" y="431291"/>
                </a:lnTo>
                <a:lnTo>
                  <a:pt x="450214" y="422020"/>
                </a:lnTo>
                <a:lnTo>
                  <a:pt x="440816" y="422020"/>
                </a:lnTo>
                <a:lnTo>
                  <a:pt x="422021" y="412620"/>
                </a:lnTo>
                <a:lnTo>
                  <a:pt x="403225" y="403225"/>
                </a:lnTo>
                <a:lnTo>
                  <a:pt x="384553" y="393824"/>
                </a:lnTo>
                <a:lnTo>
                  <a:pt x="365757" y="375028"/>
                </a:lnTo>
                <a:lnTo>
                  <a:pt x="346962" y="365757"/>
                </a:lnTo>
                <a:lnTo>
                  <a:pt x="318895" y="346962"/>
                </a:lnTo>
                <a:lnTo>
                  <a:pt x="300099" y="337567"/>
                </a:lnTo>
                <a:lnTo>
                  <a:pt x="272033" y="318771"/>
                </a:lnTo>
                <a:lnTo>
                  <a:pt x="262635" y="299975"/>
                </a:lnTo>
                <a:lnTo>
                  <a:pt x="243839" y="290704"/>
                </a:lnTo>
                <a:lnTo>
                  <a:pt x="225171" y="271909"/>
                </a:lnTo>
                <a:lnTo>
                  <a:pt x="206375" y="253113"/>
                </a:lnTo>
                <a:lnTo>
                  <a:pt x="187576" y="234441"/>
                </a:lnTo>
                <a:lnTo>
                  <a:pt x="168907" y="215645"/>
                </a:lnTo>
                <a:lnTo>
                  <a:pt x="150112" y="196850"/>
                </a:lnTo>
                <a:lnTo>
                  <a:pt x="131316" y="168783"/>
                </a:lnTo>
                <a:lnTo>
                  <a:pt x="103122" y="149987"/>
                </a:lnTo>
                <a:lnTo>
                  <a:pt x="93852" y="131316"/>
                </a:lnTo>
                <a:lnTo>
                  <a:pt x="75056" y="103125"/>
                </a:lnTo>
                <a:lnTo>
                  <a:pt x="65658" y="84329"/>
                </a:lnTo>
                <a:lnTo>
                  <a:pt x="56260" y="65658"/>
                </a:lnTo>
                <a:lnTo>
                  <a:pt x="56260" y="0"/>
                </a:lnTo>
                <a:lnTo>
                  <a:pt x="0" y="121921"/>
                </a:lnTo>
                <a:lnTo>
                  <a:pt x="9398" y="140587"/>
                </a:lnTo>
                <a:lnTo>
                  <a:pt x="18796" y="168783"/>
                </a:lnTo>
                <a:lnTo>
                  <a:pt x="37591" y="187579"/>
                </a:lnTo>
                <a:lnTo>
                  <a:pt x="46862" y="206245"/>
                </a:lnTo>
                <a:lnTo>
                  <a:pt x="65658" y="234441"/>
                </a:lnTo>
                <a:lnTo>
                  <a:pt x="93852" y="253113"/>
                </a:lnTo>
                <a:lnTo>
                  <a:pt x="112520" y="271909"/>
                </a:lnTo>
                <a:lnTo>
                  <a:pt x="131316" y="290704"/>
                </a:lnTo>
                <a:lnTo>
                  <a:pt x="150112" y="309370"/>
                </a:lnTo>
                <a:lnTo>
                  <a:pt x="168907" y="328166"/>
                </a:lnTo>
                <a:lnTo>
                  <a:pt x="187576" y="346962"/>
                </a:lnTo>
                <a:lnTo>
                  <a:pt x="206375" y="365757"/>
                </a:lnTo>
                <a:lnTo>
                  <a:pt x="225171" y="375028"/>
                </a:lnTo>
                <a:lnTo>
                  <a:pt x="243839" y="393824"/>
                </a:lnTo>
                <a:lnTo>
                  <a:pt x="262635" y="403225"/>
                </a:lnTo>
                <a:lnTo>
                  <a:pt x="281431" y="422020"/>
                </a:lnTo>
                <a:lnTo>
                  <a:pt x="300099" y="431291"/>
                </a:lnTo>
                <a:lnTo>
                  <a:pt x="318895" y="450087"/>
                </a:lnTo>
                <a:lnTo>
                  <a:pt x="337691" y="459488"/>
                </a:lnTo>
                <a:lnTo>
                  <a:pt x="356360" y="468883"/>
                </a:lnTo>
                <a:lnTo>
                  <a:pt x="384553" y="478284"/>
                </a:lnTo>
                <a:lnTo>
                  <a:pt x="403225" y="487554"/>
                </a:lnTo>
                <a:lnTo>
                  <a:pt x="422021" y="496949"/>
                </a:lnTo>
                <a:lnTo>
                  <a:pt x="450214" y="506350"/>
                </a:lnTo>
                <a:lnTo>
                  <a:pt x="469010" y="515745"/>
                </a:lnTo>
                <a:lnTo>
                  <a:pt x="497077" y="515745"/>
                </a:lnTo>
                <a:lnTo>
                  <a:pt x="525143" y="525146"/>
                </a:lnTo>
                <a:lnTo>
                  <a:pt x="562735" y="525146"/>
                </a:lnTo>
                <a:lnTo>
                  <a:pt x="581403" y="515745"/>
                </a:lnTo>
                <a:lnTo>
                  <a:pt x="600202" y="506350"/>
                </a:lnTo>
                <a:lnTo>
                  <a:pt x="609600" y="496949"/>
                </a:lnTo>
                <a:lnTo>
                  <a:pt x="628396" y="487554"/>
                </a:lnTo>
                <a:lnTo>
                  <a:pt x="637666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32" name="Freeform 11132"/>
          <p:cNvSpPr/>
          <p:nvPr/>
        </p:nvSpPr>
        <p:spPr>
          <a:xfrm rot="-5400000" flipH="0" flipV="0">
            <a:off x="22054592" y="14483853"/>
            <a:ext cx="19792" cy="48770"/>
          </a:xfrm>
          <a:custGeom>
            <a:pathLst>
              <a:path w="121794" h="300103">
                <a:moveTo>
                  <a:pt x="121794" y="0"/>
                </a:moveTo>
                <a:lnTo>
                  <a:pt x="0" y="300103"/>
                </a:lnTo>
                <a:lnTo>
                  <a:pt x="121794" y="0"/>
                </a:lnTo>
                <a:close/>
                <a:moveTo>
                  <a:pt x="8418069" y="50683923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33" name="Freeform 11133"/>
          <p:cNvSpPr/>
          <p:nvPr/>
        </p:nvSpPr>
        <p:spPr>
          <a:xfrm rot="-5400000" flipH="0" flipV="0">
            <a:off x="21992861" y="14414506"/>
            <a:ext cx="88396" cy="167649"/>
          </a:xfrm>
          <a:custGeom>
            <a:pathLst>
              <a:path w="543942" h="1031621">
                <a:moveTo>
                  <a:pt x="103125" y="0"/>
                </a:moveTo>
                <a:lnTo>
                  <a:pt x="0" y="46862"/>
                </a:lnTo>
                <a:lnTo>
                  <a:pt x="543942" y="10316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34" name="Freeform 11134"/>
          <p:cNvSpPr/>
          <p:nvPr/>
        </p:nvSpPr>
        <p:spPr>
          <a:xfrm rot="-5400000" flipH="0" flipV="0">
            <a:off x="22000477" y="14414506"/>
            <a:ext cx="88396" cy="167649"/>
          </a:xfrm>
          <a:custGeom>
            <a:pathLst>
              <a:path w="543942" h="1031621">
                <a:moveTo>
                  <a:pt x="0" y="0"/>
                </a:moveTo>
                <a:lnTo>
                  <a:pt x="543942" y="984759"/>
                </a:lnTo>
                <a:lnTo>
                  <a:pt x="431419" y="10316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35" name="Freeform 11135"/>
          <p:cNvSpPr/>
          <p:nvPr/>
        </p:nvSpPr>
        <p:spPr>
          <a:xfrm rot="-5400000" flipH="0" flipV="0">
            <a:off x="22047720" y="14434319"/>
            <a:ext cx="88396" cy="167650"/>
          </a:xfrm>
          <a:custGeom>
            <a:pathLst>
              <a:path w="543939" h="1031624">
                <a:moveTo>
                  <a:pt x="431418" y="1031624"/>
                </a:moveTo>
                <a:lnTo>
                  <a:pt x="543939" y="98475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36" name="Freeform 11136"/>
          <p:cNvSpPr/>
          <p:nvPr/>
        </p:nvSpPr>
        <p:spPr>
          <a:xfrm rot="-5400000" flipH="0" flipV="0">
            <a:off x="22040104" y="14434320"/>
            <a:ext cx="88396" cy="167649"/>
          </a:xfrm>
          <a:custGeom>
            <a:pathLst>
              <a:path w="543939" h="1031621">
                <a:moveTo>
                  <a:pt x="543939" y="1031621"/>
                </a:moveTo>
                <a:lnTo>
                  <a:pt x="0" y="46862"/>
                </a:lnTo>
                <a:lnTo>
                  <a:pt x="11252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37" name="Freeform 11137"/>
          <p:cNvSpPr/>
          <p:nvPr/>
        </p:nvSpPr>
        <p:spPr>
          <a:xfrm rot="-5400000" flipH="0" flipV="0">
            <a:off x="21598918" y="14585964"/>
            <a:ext cx="950957" cy="696459"/>
          </a:xfrm>
          <a:custGeom>
            <a:pathLst>
              <a:path w="5851652" h="4285617">
                <a:moveTo>
                  <a:pt x="0" y="0"/>
                </a:moveTo>
                <a:lnTo>
                  <a:pt x="5851652" y="2382016"/>
                </a:lnTo>
                <a:moveTo>
                  <a:pt x="3497833" y="3132202"/>
                </a:moveTo>
                <a:lnTo>
                  <a:pt x="5260848" y="3844928"/>
                </a:lnTo>
                <a:moveTo>
                  <a:pt x="5720460" y="1641096"/>
                </a:moveTo>
                <a:lnTo>
                  <a:pt x="4651375" y="428561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38" name="Freeform 11138"/>
          <p:cNvSpPr/>
          <p:nvPr/>
        </p:nvSpPr>
        <p:spPr>
          <a:xfrm rot="-5400000" flipH="0" flipV="0">
            <a:off x="22047720" y="14434319"/>
            <a:ext cx="88396" cy="167650"/>
          </a:xfrm>
          <a:custGeom>
            <a:pathLst>
              <a:path w="543939" h="1031624">
                <a:moveTo>
                  <a:pt x="431418" y="1031624"/>
                </a:moveTo>
                <a:lnTo>
                  <a:pt x="543939" y="98475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39" name="Freeform 11139"/>
          <p:cNvSpPr/>
          <p:nvPr/>
        </p:nvSpPr>
        <p:spPr>
          <a:xfrm rot="-5400000" flipH="0" flipV="0">
            <a:off x="22040104" y="14434320"/>
            <a:ext cx="88396" cy="167649"/>
          </a:xfrm>
          <a:custGeom>
            <a:pathLst>
              <a:path w="543939" h="1031621">
                <a:moveTo>
                  <a:pt x="543939" y="1031621"/>
                </a:moveTo>
                <a:lnTo>
                  <a:pt x="0" y="46862"/>
                </a:lnTo>
                <a:lnTo>
                  <a:pt x="11252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40" name="Freeform 11140"/>
          <p:cNvSpPr/>
          <p:nvPr/>
        </p:nvSpPr>
        <p:spPr>
          <a:xfrm rot="-5400000" flipH="0" flipV="0">
            <a:off x="22279371" y="14531860"/>
            <a:ext cx="88396" cy="167649"/>
          </a:xfrm>
          <a:custGeom>
            <a:pathLst>
              <a:path w="543939" h="1031621">
                <a:moveTo>
                  <a:pt x="112520" y="0"/>
                </a:moveTo>
                <a:lnTo>
                  <a:pt x="0" y="46989"/>
                </a:lnTo>
                <a:lnTo>
                  <a:pt x="543939" y="10316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41" name="Freeform 11141"/>
          <p:cNvSpPr/>
          <p:nvPr/>
        </p:nvSpPr>
        <p:spPr>
          <a:xfrm rot="-5400000" flipH="0" flipV="0">
            <a:off x="22286997" y="14531870"/>
            <a:ext cx="88396" cy="167629"/>
          </a:xfrm>
          <a:custGeom>
            <a:pathLst>
              <a:path w="543939" h="1031494">
                <a:moveTo>
                  <a:pt x="0" y="0"/>
                </a:moveTo>
                <a:lnTo>
                  <a:pt x="543939" y="984632"/>
                </a:lnTo>
                <a:lnTo>
                  <a:pt x="440816" y="103149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42" name="Freeform 11142"/>
          <p:cNvSpPr/>
          <p:nvPr/>
        </p:nvSpPr>
        <p:spPr>
          <a:xfrm rot="-5400000" flipH="0" flipV="0">
            <a:off x="22146787" y="14394693"/>
            <a:ext cx="118859" cy="109736"/>
          </a:xfrm>
          <a:custGeom>
            <a:pathLst>
              <a:path w="731394" h="675258">
                <a:moveTo>
                  <a:pt x="600075" y="647191"/>
                </a:moveTo>
                <a:lnTo>
                  <a:pt x="721996" y="347092"/>
                </a:lnTo>
                <a:lnTo>
                  <a:pt x="731394" y="328293"/>
                </a:lnTo>
                <a:lnTo>
                  <a:pt x="721996" y="309497"/>
                </a:lnTo>
                <a:lnTo>
                  <a:pt x="703327" y="290829"/>
                </a:lnTo>
                <a:lnTo>
                  <a:pt x="684532" y="290829"/>
                </a:lnTo>
                <a:lnTo>
                  <a:pt x="665860" y="300227"/>
                </a:lnTo>
                <a:lnTo>
                  <a:pt x="647064" y="318895"/>
                </a:lnTo>
                <a:lnTo>
                  <a:pt x="553213" y="562738"/>
                </a:lnTo>
                <a:lnTo>
                  <a:pt x="346965" y="328293"/>
                </a:lnTo>
                <a:lnTo>
                  <a:pt x="365761" y="272033"/>
                </a:lnTo>
                <a:lnTo>
                  <a:pt x="375031" y="253237"/>
                </a:lnTo>
                <a:lnTo>
                  <a:pt x="365761" y="234441"/>
                </a:lnTo>
                <a:lnTo>
                  <a:pt x="346965" y="225171"/>
                </a:lnTo>
                <a:lnTo>
                  <a:pt x="328169" y="215773"/>
                </a:lnTo>
                <a:lnTo>
                  <a:pt x="309373" y="225171"/>
                </a:lnTo>
                <a:lnTo>
                  <a:pt x="290705" y="243839"/>
                </a:lnTo>
                <a:lnTo>
                  <a:pt x="290705" y="262635"/>
                </a:lnTo>
                <a:lnTo>
                  <a:pt x="65534" y="9525"/>
                </a:lnTo>
                <a:lnTo>
                  <a:pt x="37464" y="0"/>
                </a:lnTo>
                <a:lnTo>
                  <a:pt x="18669" y="0"/>
                </a:lnTo>
                <a:lnTo>
                  <a:pt x="0" y="9525"/>
                </a:lnTo>
                <a:lnTo>
                  <a:pt x="0" y="37591"/>
                </a:lnTo>
                <a:lnTo>
                  <a:pt x="9271" y="65658"/>
                </a:lnTo>
                <a:lnTo>
                  <a:pt x="253110" y="347092"/>
                </a:lnTo>
                <a:lnTo>
                  <a:pt x="234441" y="393954"/>
                </a:lnTo>
                <a:lnTo>
                  <a:pt x="225044" y="422021"/>
                </a:lnTo>
                <a:lnTo>
                  <a:pt x="234441" y="431419"/>
                </a:lnTo>
                <a:lnTo>
                  <a:pt x="253110" y="450214"/>
                </a:lnTo>
                <a:lnTo>
                  <a:pt x="290705" y="450214"/>
                </a:lnTo>
                <a:lnTo>
                  <a:pt x="309373" y="422021"/>
                </a:lnTo>
                <a:lnTo>
                  <a:pt x="309373" y="412750"/>
                </a:lnTo>
                <a:lnTo>
                  <a:pt x="534544" y="656462"/>
                </a:lnTo>
                <a:lnTo>
                  <a:pt x="553213" y="665860"/>
                </a:lnTo>
                <a:lnTo>
                  <a:pt x="572008" y="675258"/>
                </a:lnTo>
                <a:lnTo>
                  <a:pt x="590677" y="6658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43" name="Freeform 11143"/>
          <p:cNvSpPr/>
          <p:nvPr/>
        </p:nvSpPr>
        <p:spPr>
          <a:xfrm rot="-5400000" flipH="0" flipV="0">
            <a:off x="22215360" y="14449562"/>
            <a:ext cx="108209" cy="83835"/>
          </a:xfrm>
          <a:custGeom>
            <a:pathLst>
              <a:path w="665860" h="515875">
                <a:moveTo>
                  <a:pt x="665860" y="403352"/>
                </a:moveTo>
                <a:lnTo>
                  <a:pt x="656462" y="375158"/>
                </a:lnTo>
                <a:lnTo>
                  <a:pt x="637794" y="356363"/>
                </a:lnTo>
                <a:lnTo>
                  <a:pt x="628396" y="337694"/>
                </a:lnTo>
                <a:lnTo>
                  <a:pt x="609600" y="309500"/>
                </a:lnTo>
                <a:lnTo>
                  <a:pt x="590932" y="290832"/>
                </a:lnTo>
                <a:lnTo>
                  <a:pt x="572136" y="272033"/>
                </a:lnTo>
                <a:lnTo>
                  <a:pt x="553340" y="253237"/>
                </a:lnTo>
                <a:lnTo>
                  <a:pt x="534544" y="225171"/>
                </a:lnTo>
                <a:lnTo>
                  <a:pt x="515876" y="206375"/>
                </a:lnTo>
                <a:lnTo>
                  <a:pt x="497080" y="196977"/>
                </a:lnTo>
                <a:lnTo>
                  <a:pt x="478281" y="178308"/>
                </a:lnTo>
                <a:lnTo>
                  <a:pt x="459612" y="159513"/>
                </a:lnTo>
                <a:lnTo>
                  <a:pt x="440817" y="140717"/>
                </a:lnTo>
                <a:lnTo>
                  <a:pt x="422021" y="131319"/>
                </a:lnTo>
                <a:lnTo>
                  <a:pt x="393954" y="112650"/>
                </a:lnTo>
                <a:lnTo>
                  <a:pt x="375159" y="103253"/>
                </a:lnTo>
                <a:lnTo>
                  <a:pt x="356490" y="84457"/>
                </a:lnTo>
                <a:lnTo>
                  <a:pt x="337694" y="75059"/>
                </a:lnTo>
                <a:lnTo>
                  <a:pt x="318898" y="65658"/>
                </a:lnTo>
                <a:lnTo>
                  <a:pt x="300230" y="56260"/>
                </a:lnTo>
                <a:lnTo>
                  <a:pt x="281431" y="46989"/>
                </a:lnTo>
                <a:lnTo>
                  <a:pt x="262635" y="37592"/>
                </a:lnTo>
                <a:lnTo>
                  <a:pt x="243840" y="28194"/>
                </a:lnTo>
                <a:lnTo>
                  <a:pt x="215773" y="18796"/>
                </a:lnTo>
                <a:lnTo>
                  <a:pt x="187579" y="9398"/>
                </a:lnTo>
                <a:lnTo>
                  <a:pt x="159513" y="0"/>
                </a:lnTo>
                <a:lnTo>
                  <a:pt x="93855" y="0"/>
                </a:lnTo>
                <a:lnTo>
                  <a:pt x="75056" y="9398"/>
                </a:lnTo>
                <a:lnTo>
                  <a:pt x="65658" y="18796"/>
                </a:lnTo>
                <a:lnTo>
                  <a:pt x="46990" y="28194"/>
                </a:lnTo>
                <a:lnTo>
                  <a:pt x="37592" y="37592"/>
                </a:lnTo>
                <a:lnTo>
                  <a:pt x="28194" y="56260"/>
                </a:lnTo>
                <a:lnTo>
                  <a:pt x="18796" y="75059"/>
                </a:lnTo>
                <a:lnTo>
                  <a:pt x="9398" y="75059"/>
                </a:lnTo>
                <a:lnTo>
                  <a:pt x="9398" y="103253"/>
                </a:lnTo>
                <a:lnTo>
                  <a:pt x="0" y="122048"/>
                </a:lnTo>
                <a:lnTo>
                  <a:pt x="0" y="178308"/>
                </a:lnTo>
                <a:lnTo>
                  <a:pt x="9398" y="196977"/>
                </a:lnTo>
                <a:lnTo>
                  <a:pt x="9398" y="215773"/>
                </a:lnTo>
                <a:lnTo>
                  <a:pt x="18796" y="243839"/>
                </a:lnTo>
                <a:lnTo>
                  <a:pt x="84457" y="122048"/>
                </a:lnTo>
                <a:lnTo>
                  <a:pt x="84457" y="112650"/>
                </a:lnTo>
                <a:lnTo>
                  <a:pt x="103253" y="93855"/>
                </a:lnTo>
                <a:lnTo>
                  <a:pt x="112651" y="84457"/>
                </a:lnTo>
                <a:lnTo>
                  <a:pt x="159513" y="84457"/>
                </a:lnTo>
                <a:lnTo>
                  <a:pt x="187579" y="93855"/>
                </a:lnTo>
                <a:lnTo>
                  <a:pt x="215773" y="103253"/>
                </a:lnTo>
                <a:lnTo>
                  <a:pt x="234442" y="112650"/>
                </a:lnTo>
                <a:lnTo>
                  <a:pt x="253237" y="122048"/>
                </a:lnTo>
                <a:lnTo>
                  <a:pt x="281431" y="131319"/>
                </a:lnTo>
                <a:lnTo>
                  <a:pt x="300230" y="140717"/>
                </a:lnTo>
                <a:lnTo>
                  <a:pt x="318898" y="159513"/>
                </a:lnTo>
                <a:lnTo>
                  <a:pt x="337694" y="168911"/>
                </a:lnTo>
                <a:lnTo>
                  <a:pt x="365761" y="187579"/>
                </a:lnTo>
                <a:lnTo>
                  <a:pt x="384557" y="206375"/>
                </a:lnTo>
                <a:lnTo>
                  <a:pt x="403352" y="215773"/>
                </a:lnTo>
                <a:lnTo>
                  <a:pt x="422021" y="234569"/>
                </a:lnTo>
                <a:lnTo>
                  <a:pt x="440817" y="253237"/>
                </a:lnTo>
                <a:lnTo>
                  <a:pt x="459612" y="262635"/>
                </a:lnTo>
                <a:lnTo>
                  <a:pt x="478281" y="281434"/>
                </a:lnTo>
                <a:lnTo>
                  <a:pt x="497080" y="300103"/>
                </a:lnTo>
                <a:lnTo>
                  <a:pt x="515876" y="328296"/>
                </a:lnTo>
                <a:lnTo>
                  <a:pt x="534544" y="347092"/>
                </a:lnTo>
                <a:lnTo>
                  <a:pt x="553340" y="375158"/>
                </a:lnTo>
                <a:lnTo>
                  <a:pt x="572136" y="393954"/>
                </a:lnTo>
                <a:lnTo>
                  <a:pt x="581534" y="412750"/>
                </a:lnTo>
                <a:lnTo>
                  <a:pt x="590932" y="440817"/>
                </a:lnTo>
                <a:lnTo>
                  <a:pt x="600202" y="459612"/>
                </a:lnTo>
                <a:lnTo>
                  <a:pt x="609600" y="469010"/>
                </a:lnTo>
                <a:lnTo>
                  <a:pt x="609600" y="506478"/>
                </a:lnTo>
                <a:lnTo>
                  <a:pt x="600202" y="5158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44" name="Freeform 11144"/>
          <p:cNvSpPr/>
          <p:nvPr/>
        </p:nvSpPr>
        <p:spPr>
          <a:xfrm rot="-5400000" flipH="0" flipV="0">
            <a:off x="22235184" y="14446518"/>
            <a:ext cx="108209" cy="83814"/>
          </a:xfrm>
          <a:custGeom>
            <a:pathLst>
              <a:path w="665860" h="515746">
                <a:moveTo>
                  <a:pt x="647064" y="450088"/>
                </a:moveTo>
                <a:lnTo>
                  <a:pt x="647064" y="440690"/>
                </a:lnTo>
                <a:lnTo>
                  <a:pt x="656462" y="421894"/>
                </a:lnTo>
                <a:lnTo>
                  <a:pt x="665860" y="403225"/>
                </a:lnTo>
                <a:lnTo>
                  <a:pt x="665860" y="337564"/>
                </a:lnTo>
                <a:lnTo>
                  <a:pt x="656462" y="318769"/>
                </a:lnTo>
                <a:lnTo>
                  <a:pt x="647064" y="300100"/>
                </a:lnTo>
                <a:lnTo>
                  <a:pt x="647064" y="281304"/>
                </a:lnTo>
                <a:lnTo>
                  <a:pt x="581406" y="393827"/>
                </a:lnTo>
                <a:lnTo>
                  <a:pt x="572136" y="412496"/>
                </a:lnTo>
                <a:lnTo>
                  <a:pt x="562738" y="421894"/>
                </a:lnTo>
                <a:lnTo>
                  <a:pt x="543942" y="431292"/>
                </a:lnTo>
                <a:lnTo>
                  <a:pt x="525146" y="440690"/>
                </a:lnTo>
                <a:lnTo>
                  <a:pt x="506350" y="431292"/>
                </a:lnTo>
                <a:lnTo>
                  <a:pt x="478284" y="431292"/>
                </a:lnTo>
                <a:lnTo>
                  <a:pt x="450087" y="421894"/>
                </a:lnTo>
                <a:lnTo>
                  <a:pt x="440816" y="412496"/>
                </a:lnTo>
                <a:lnTo>
                  <a:pt x="422021" y="403225"/>
                </a:lnTo>
                <a:lnTo>
                  <a:pt x="403225" y="393827"/>
                </a:lnTo>
                <a:lnTo>
                  <a:pt x="384556" y="384430"/>
                </a:lnTo>
                <a:lnTo>
                  <a:pt x="365761" y="375032"/>
                </a:lnTo>
                <a:lnTo>
                  <a:pt x="346965" y="365634"/>
                </a:lnTo>
                <a:lnTo>
                  <a:pt x="318898" y="346962"/>
                </a:lnTo>
                <a:lnTo>
                  <a:pt x="300102" y="328166"/>
                </a:lnTo>
                <a:lnTo>
                  <a:pt x="271909" y="309371"/>
                </a:lnTo>
                <a:lnTo>
                  <a:pt x="262635" y="300100"/>
                </a:lnTo>
                <a:lnTo>
                  <a:pt x="243839" y="281304"/>
                </a:lnTo>
                <a:lnTo>
                  <a:pt x="225044" y="271906"/>
                </a:lnTo>
                <a:lnTo>
                  <a:pt x="206375" y="253110"/>
                </a:lnTo>
                <a:lnTo>
                  <a:pt x="187579" y="234315"/>
                </a:lnTo>
                <a:lnTo>
                  <a:pt x="168783" y="215646"/>
                </a:lnTo>
                <a:lnTo>
                  <a:pt x="150115" y="196850"/>
                </a:lnTo>
                <a:lnTo>
                  <a:pt x="131319" y="168784"/>
                </a:lnTo>
                <a:lnTo>
                  <a:pt x="112523" y="149985"/>
                </a:lnTo>
                <a:lnTo>
                  <a:pt x="93855" y="121791"/>
                </a:lnTo>
                <a:lnTo>
                  <a:pt x="84457" y="103123"/>
                </a:lnTo>
                <a:lnTo>
                  <a:pt x="65661" y="84327"/>
                </a:lnTo>
                <a:lnTo>
                  <a:pt x="65661" y="65531"/>
                </a:lnTo>
                <a:lnTo>
                  <a:pt x="56260" y="46863"/>
                </a:lnTo>
                <a:lnTo>
                  <a:pt x="56260" y="18669"/>
                </a:lnTo>
                <a:lnTo>
                  <a:pt x="65661" y="0"/>
                </a:lnTo>
                <a:lnTo>
                  <a:pt x="0" y="121791"/>
                </a:lnTo>
                <a:lnTo>
                  <a:pt x="9398" y="140587"/>
                </a:lnTo>
                <a:lnTo>
                  <a:pt x="18796" y="159386"/>
                </a:lnTo>
                <a:lnTo>
                  <a:pt x="37591" y="187452"/>
                </a:lnTo>
                <a:lnTo>
                  <a:pt x="56260" y="206248"/>
                </a:lnTo>
                <a:lnTo>
                  <a:pt x="75059" y="225044"/>
                </a:lnTo>
                <a:lnTo>
                  <a:pt x="93855" y="253110"/>
                </a:lnTo>
                <a:lnTo>
                  <a:pt x="112523" y="271906"/>
                </a:lnTo>
                <a:lnTo>
                  <a:pt x="131319" y="290702"/>
                </a:lnTo>
                <a:lnTo>
                  <a:pt x="150115" y="309371"/>
                </a:lnTo>
                <a:lnTo>
                  <a:pt x="168783" y="328166"/>
                </a:lnTo>
                <a:lnTo>
                  <a:pt x="187579" y="346962"/>
                </a:lnTo>
                <a:lnTo>
                  <a:pt x="206375" y="356236"/>
                </a:lnTo>
                <a:lnTo>
                  <a:pt x="225044" y="375032"/>
                </a:lnTo>
                <a:lnTo>
                  <a:pt x="243839" y="393827"/>
                </a:lnTo>
                <a:lnTo>
                  <a:pt x="262635" y="403225"/>
                </a:lnTo>
                <a:lnTo>
                  <a:pt x="281434" y="421894"/>
                </a:lnTo>
                <a:lnTo>
                  <a:pt x="300102" y="431292"/>
                </a:lnTo>
                <a:lnTo>
                  <a:pt x="318898" y="440690"/>
                </a:lnTo>
                <a:lnTo>
                  <a:pt x="346965" y="450088"/>
                </a:lnTo>
                <a:lnTo>
                  <a:pt x="365761" y="468756"/>
                </a:lnTo>
                <a:lnTo>
                  <a:pt x="384556" y="478154"/>
                </a:lnTo>
                <a:lnTo>
                  <a:pt x="403225" y="487552"/>
                </a:lnTo>
                <a:lnTo>
                  <a:pt x="422021" y="496950"/>
                </a:lnTo>
                <a:lnTo>
                  <a:pt x="450087" y="506348"/>
                </a:lnTo>
                <a:lnTo>
                  <a:pt x="478284" y="506348"/>
                </a:lnTo>
                <a:lnTo>
                  <a:pt x="497080" y="515746"/>
                </a:lnTo>
                <a:lnTo>
                  <a:pt x="581406" y="515746"/>
                </a:lnTo>
                <a:lnTo>
                  <a:pt x="600202" y="506348"/>
                </a:lnTo>
                <a:lnTo>
                  <a:pt x="618998" y="496950"/>
                </a:lnTo>
                <a:lnTo>
                  <a:pt x="628396" y="478154"/>
                </a:lnTo>
                <a:lnTo>
                  <a:pt x="637666" y="46875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45" name="Freeform 11145"/>
          <p:cNvSpPr/>
          <p:nvPr/>
        </p:nvSpPr>
        <p:spPr>
          <a:xfrm rot="-5400000" flipH="0" flipV="0">
            <a:off x="21752842" y="14832846"/>
            <a:ext cx="923528" cy="367289"/>
          </a:xfrm>
          <a:custGeom>
            <a:pathLst>
              <a:path w="5682869" h="2260092">
                <a:moveTo>
                  <a:pt x="3919854" y="1256664"/>
                </a:moveTo>
                <a:lnTo>
                  <a:pt x="5682869" y="1969390"/>
                </a:lnTo>
                <a:moveTo>
                  <a:pt x="0" y="0"/>
                </a:moveTo>
                <a:lnTo>
                  <a:pt x="5561075" y="2260092"/>
                </a:lnTo>
                <a:moveTo>
                  <a:pt x="5307838" y="1819275"/>
                </a:moveTo>
                <a:lnTo>
                  <a:pt x="5607937" y="108788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46" name="Freeform 11146"/>
          <p:cNvSpPr/>
          <p:nvPr/>
        </p:nvSpPr>
        <p:spPr>
          <a:xfrm rot="-5400000" flipH="0" flipV="0">
            <a:off x="22498824" y="14508992"/>
            <a:ext cx="172210" cy="422147"/>
          </a:xfrm>
          <a:custGeom>
            <a:pathLst>
              <a:path w="1059687" h="2597655">
                <a:moveTo>
                  <a:pt x="759588" y="740916"/>
                </a:moveTo>
                <a:lnTo>
                  <a:pt x="1059687" y="0"/>
                </a:lnTo>
                <a:lnTo>
                  <a:pt x="0" y="259765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47" name="Freeform 11147"/>
          <p:cNvSpPr/>
          <p:nvPr/>
        </p:nvSpPr>
        <p:spPr>
          <a:xfrm rot="-5400000" flipH="0" flipV="0">
            <a:off x="22656567" y="14628635"/>
            <a:ext cx="97518" cy="83814"/>
          </a:xfrm>
          <a:custGeom>
            <a:pathLst>
              <a:path w="600075" h="515749">
                <a:moveTo>
                  <a:pt x="600075" y="515749"/>
                </a:moveTo>
                <a:lnTo>
                  <a:pt x="553213" y="384557"/>
                </a:lnTo>
                <a:lnTo>
                  <a:pt x="65531" y="9398"/>
                </a:lnTo>
                <a:lnTo>
                  <a:pt x="46862" y="0"/>
                </a:lnTo>
                <a:lnTo>
                  <a:pt x="18669" y="0"/>
                </a:lnTo>
                <a:lnTo>
                  <a:pt x="0" y="18796"/>
                </a:lnTo>
                <a:lnTo>
                  <a:pt x="0" y="46866"/>
                </a:lnTo>
                <a:lnTo>
                  <a:pt x="9398" y="656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48" name="Freeform 11148"/>
          <p:cNvSpPr/>
          <p:nvPr/>
        </p:nvSpPr>
        <p:spPr>
          <a:xfrm rot="-5400000" flipH="0" flipV="0">
            <a:off x="22709908" y="14596635"/>
            <a:ext cx="24374" cy="53331"/>
          </a:xfrm>
          <a:custGeom>
            <a:pathLst>
              <a:path w="149988" h="328169">
                <a:moveTo>
                  <a:pt x="149988" y="300103"/>
                </a:moveTo>
                <a:lnTo>
                  <a:pt x="149988" y="271909"/>
                </a:lnTo>
                <a:lnTo>
                  <a:pt x="75059" y="28070"/>
                </a:lnTo>
                <a:lnTo>
                  <a:pt x="75059" y="18669"/>
                </a:lnTo>
                <a:lnTo>
                  <a:pt x="56264" y="0"/>
                </a:lnTo>
                <a:lnTo>
                  <a:pt x="18796" y="0"/>
                </a:lnTo>
                <a:lnTo>
                  <a:pt x="9398" y="18669"/>
                </a:lnTo>
                <a:lnTo>
                  <a:pt x="0" y="18669"/>
                </a:lnTo>
                <a:lnTo>
                  <a:pt x="0" y="46866"/>
                </a:lnTo>
                <a:lnTo>
                  <a:pt x="37468" y="187580"/>
                </a:lnTo>
                <a:lnTo>
                  <a:pt x="84330" y="318772"/>
                </a:lnTo>
                <a:lnTo>
                  <a:pt x="93728" y="318772"/>
                </a:lnTo>
                <a:lnTo>
                  <a:pt x="112524" y="328169"/>
                </a:lnTo>
                <a:lnTo>
                  <a:pt x="131320" y="31877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49" name="Freeform 11149"/>
          <p:cNvSpPr/>
          <p:nvPr/>
        </p:nvSpPr>
        <p:spPr>
          <a:xfrm rot="-5400000" flipH="0" flipV="0">
            <a:off x="22703047" y="14649212"/>
            <a:ext cx="106682" cy="85342"/>
          </a:xfrm>
          <a:custGeom>
            <a:pathLst>
              <a:path w="656463" h="525146">
                <a:moveTo>
                  <a:pt x="656463" y="403225"/>
                </a:moveTo>
                <a:lnTo>
                  <a:pt x="647065" y="384429"/>
                </a:lnTo>
                <a:lnTo>
                  <a:pt x="637667" y="356362"/>
                </a:lnTo>
                <a:lnTo>
                  <a:pt x="628269" y="337567"/>
                </a:lnTo>
                <a:lnTo>
                  <a:pt x="609600" y="318771"/>
                </a:lnTo>
                <a:lnTo>
                  <a:pt x="590805" y="290701"/>
                </a:lnTo>
                <a:lnTo>
                  <a:pt x="572136" y="271906"/>
                </a:lnTo>
                <a:lnTo>
                  <a:pt x="553340" y="253237"/>
                </a:lnTo>
                <a:lnTo>
                  <a:pt x="534544" y="234441"/>
                </a:lnTo>
                <a:lnTo>
                  <a:pt x="515876" y="215645"/>
                </a:lnTo>
                <a:lnTo>
                  <a:pt x="497077" y="196850"/>
                </a:lnTo>
                <a:lnTo>
                  <a:pt x="478281" y="178181"/>
                </a:lnTo>
                <a:lnTo>
                  <a:pt x="450215" y="159385"/>
                </a:lnTo>
                <a:lnTo>
                  <a:pt x="431419" y="149987"/>
                </a:lnTo>
                <a:lnTo>
                  <a:pt x="412623" y="131319"/>
                </a:lnTo>
                <a:lnTo>
                  <a:pt x="393955" y="112520"/>
                </a:lnTo>
                <a:lnTo>
                  <a:pt x="375159" y="103122"/>
                </a:lnTo>
                <a:lnTo>
                  <a:pt x="356363" y="93724"/>
                </a:lnTo>
                <a:lnTo>
                  <a:pt x="337567" y="75056"/>
                </a:lnTo>
                <a:lnTo>
                  <a:pt x="318899" y="65658"/>
                </a:lnTo>
                <a:lnTo>
                  <a:pt x="300103" y="56260"/>
                </a:lnTo>
                <a:lnTo>
                  <a:pt x="281304" y="46862"/>
                </a:lnTo>
                <a:lnTo>
                  <a:pt x="262636" y="37464"/>
                </a:lnTo>
                <a:lnTo>
                  <a:pt x="234442" y="28066"/>
                </a:lnTo>
                <a:lnTo>
                  <a:pt x="215773" y="18795"/>
                </a:lnTo>
                <a:lnTo>
                  <a:pt x="187580" y="9398"/>
                </a:lnTo>
                <a:lnTo>
                  <a:pt x="159513" y="9398"/>
                </a:lnTo>
                <a:lnTo>
                  <a:pt x="140717" y="0"/>
                </a:lnTo>
                <a:lnTo>
                  <a:pt x="93852" y="0"/>
                </a:lnTo>
                <a:lnTo>
                  <a:pt x="75056" y="9398"/>
                </a:lnTo>
                <a:lnTo>
                  <a:pt x="56261" y="18795"/>
                </a:lnTo>
                <a:lnTo>
                  <a:pt x="46863" y="28066"/>
                </a:lnTo>
                <a:lnTo>
                  <a:pt x="28194" y="37464"/>
                </a:lnTo>
                <a:lnTo>
                  <a:pt x="18796" y="56260"/>
                </a:lnTo>
                <a:lnTo>
                  <a:pt x="9398" y="75056"/>
                </a:lnTo>
                <a:lnTo>
                  <a:pt x="9398" y="84326"/>
                </a:lnTo>
                <a:lnTo>
                  <a:pt x="0" y="103122"/>
                </a:lnTo>
                <a:lnTo>
                  <a:pt x="0" y="206248"/>
                </a:lnTo>
                <a:lnTo>
                  <a:pt x="9398" y="225043"/>
                </a:lnTo>
                <a:lnTo>
                  <a:pt x="18796" y="243839"/>
                </a:lnTo>
                <a:lnTo>
                  <a:pt x="75056" y="121921"/>
                </a:lnTo>
                <a:lnTo>
                  <a:pt x="84454" y="112520"/>
                </a:lnTo>
                <a:lnTo>
                  <a:pt x="93852" y="93724"/>
                </a:lnTo>
                <a:lnTo>
                  <a:pt x="112651" y="93724"/>
                </a:lnTo>
                <a:lnTo>
                  <a:pt x="131319" y="84326"/>
                </a:lnTo>
                <a:lnTo>
                  <a:pt x="159513" y="84326"/>
                </a:lnTo>
                <a:lnTo>
                  <a:pt x="178182" y="93724"/>
                </a:lnTo>
                <a:lnTo>
                  <a:pt x="206375" y="103122"/>
                </a:lnTo>
                <a:lnTo>
                  <a:pt x="215773" y="103122"/>
                </a:lnTo>
                <a:lnTo>
                  <a:pt x="234442" y="112520"/>
                </a:lnTo>
                <a:lnTo>
                  <a:pt x="253238" y="121921"/>
                </a:lnTo>
                <a:lnTo>
                  <a:pt x="272033" y="131319"/>
                </a:lnTo>
                <a:lnTo>
                  <a:pt x="290702" y="149987"/>
                </a:lnTo>
                <a:lnTo>
                  <a:pt x="318899" y="159385"/>
                </a:lnTo>
                <a:lnTo>
                  <a:pt x="337567" y="178181"/>
                </a:lnTo>
                <a:lnTo>
                  <a:pt x="365761" y="187579"/>
                </a:lnTo>
                <a:lnTo>
                  <a:pt x="384557" y="206248"/>
                </a:lnTo>
                <a:lnTo>
                  <a:pt x="403353" y="225043"/>
                </a:lnTo>
                <a:lnTo>
                  <a:pt x="422021" y="234441"/>
                </a:lnTo>
                <a:lnTo>
                  <a:pt x="431419" y="253237"/>
                </a:lnTo>
                <a:lnTo>
                  <a:pt x="450215" y="271906"/>
                </a:lnTo>
                <a:lnTo>
                  <a:pt x="468883" y="290701"/>
                </a:lnTo>
                <a:lnTo>
                  <a:pt x="487679" y="309497"/>
                </a:lnTo>
                <a:lnTo>
                  <a:pt x="515876" y="328169"/>
                </a:lnTo>
                <a:lnTo>
                  <a:pt x="534544" y="356362"/>
                </a:lnTo>
                <a:lnTo>
                  <a:pt x="553340" y="375031"/>
                </a:lnTo>
                <a:lnTo>
                  <a:pt x="572136" y="393827"/>
                </a:lnTo>
                <a:lnTo>
                  <a:pt x="581407" y="422020"/>
                </a:lnTo>
                <a:lnTo>
                  <a:pt x="590805" y="440689"/>
                </a:lnTo>
                <a:lnTo>
                  <a:pt x="600203" y="459485"/>
                </a:lnTo>
                <a:lnTo>
                  <a:pt x="600203" y="478281"/>
                </a:lnTo>
                <a:lnTo>
                  <a:pt x="609600" y="496949"/>
                </a:lnTo>
                <a:lnTo>
                  <a:pt x="600203" y="506347"/>
                </a:lnTo>
                <a:lnTo>
                  <a:pt x="600203" y="52514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50" name="Freeform 11150"/>
          <p:cNvSpPr/>
          <p:nvPr/>
        </p:nvSpPr>
        <p:spPr>
          <a:xfrm rot="-5400000" flipH="0" flipV="0">
            <a:off x="22722096" y="14645394"/>
            <a:ext cx="108209" cy="85341"/>
          </a:xfrm>
          <a:custGeom>
            <a:pathLst>
              <a:path w="665860" h="525143">
                <a:moveTo>
                  <a:pt x="647065" y="450087"/>
                </a:moveTo>
                <a:lnTo>
                  <a:pt x="647065" y="440689"/>
                </a:lnTo>
                <a:lnTo>
                  <a:pt x="656462" y="422021"/>
                </a:lnTo>
                <a:lnTo>
                  <a:pt x="656462" y="403225"/>
                </a:lnTo>
                <a:lnTo>
                  <a:pt x="665860" y="384426"/>
                </a:lnTo>
                <a:lnTo>
                  <a:pt x="665860" y="365630"/>
                </a:lnTo>
                <a:lnTo>
                  <a:pt x="656462" y="346962"/>
                </a:lnTo>
                <a:lnTo>
                  <a:pt x="656462" y="318768"/>
                </a:lnTo>
                <a:lnTo>
                  <a:pt x="647065" y="300099"/>
                </a:lnTo>
                <a:lnTo>
                  <a:pt x="637667" y="281304"/>
                </a:lnTo>
                <a:lnTo>
                  <a:pt x="581407" y="403225"/>
                </a:lnTo>
                <a:lnTo>
                  <a:pt x="572009" y="412623"/>
                </a:lnTo>
                <a:lnTo>
                  <a:pt x="562611" y="431419"/>
                </a:lnTo>
                <a:lnTo>
                  <a:pt x="543942" y="431419"/>
                </a:lnTo>
                <a:lnTo>
                  <a:pt x="525146" y="440689"/>
                </a:lnTo>
                <a:lnTo>
                  <a:pt x="506351" y="440689"/>
                </a:lnTo>
                <a:lnTo>
                  <a:pt x="478281" y="431419"/>
                </a:lnTo>
                <a:lnTo>
                  <a:pt x="450087" y="422021"/>
                </a:lnTo>
                <a:lnTo>
                  <a:pt x="440817" y="422021"/>
                </a:lnTo>
                <a:lnTo>
                  <a:pt x="422021" y="412623"/>
                </a:lnTo>
                <a:lnTo>
                  <a:pt x="403225" y="403225"/>
                </a:lnTo>
                <a:lnTo>
                  <a:pt x="384557" y="393824"/>
                </a:lnTo>
                <a:lnTo>
                  <a:pt x="365761" y="375028"/>
                </a:lnTo>
                <a:lnTo>
                  <a:pt x="346965" y="365630"/>
                </a:lnTo>
                <a:lnTo>
                  <a:pt x="318771" y="346962"/>
                </a:lnTo>
                <a:lnTo>
                  <a:pt x="300103" y="337564"/>
                </a:lnTo>
                <a:lnTo>
                  <a:pt x="271906" y="318768"/>
                </a:lnTo>
                <a:lnTo>
                  <a:pt x="262508" y="300099"/>
                </a:lnTo>
                <a:lnTo>
                  <a:pt x="243840" y="290702"/>
                </a:lnTo>
                <a:lnTo>
                  <a:pt x="225044" y="271906"/>
                </a:lnTo>
                <a:lnTo>
                  <a:pt x="206248" y="253110"/>
                </a:lnTo>
                <a:lnTo>
                  <a:pt x="187579" y="234441"/>
                </a:lnTo>
                <a:lnTo>
                  <a:pt x="168784" y="215646"/>
                </a:lnTo>
                <a:lnTo>
                  <a:pt x="150115" y="196850"/>
                </a:lnTo>
                <a:lnTo>
                  <a:pt x="131319" y="168780"/>
                </a:lnTo>
                <a:lnTo>
                  <a:pt x="103126" y="149985"/>
                </a:lnTo>
                <a:lnTo>
                  <a:pt x="93855" y="131316"/>
                </a:lnTo>
                <a:lnTo>
                  <a:pt x="75056" y="103122"/>
                </a:lnTo>
                <a:lnTo>
                  <a:pt x="65658" y="84327"/>
                </a:lnTo>
                <a:lnTo>
                  <a:pt x="56260" y="65658"/>
                </a:lnTo>
                <a:lnTo>
                  <a:pt x="56260" y="0"/>
                </a:lnTo>
                <a:lnTo>
                  <a:pt x="0" y="121918"/>
                </a:lnTo>
                <a:lnTo>
                  <a:pt x="9398" y="140714"/>
                </a:lnTo>
                <a:lnTo>
                  <a:pt x="18796" y="168780"/>
                </a:lnTo>
                <a:lnTo>
                  <a:pt x="37465" y="187576"/>
                </a:lnTo>
                <a:lnTo>
                  <a:pt x="46862" y="206248"/>
                </a:lnTo>
                <a:lnTo>
                  <a:pt x="65658" y="234441"/>
                </a:lnTo>
                <a:lnTo>
                  <a:pt x="93855" y="253110"/>
                </a:lnTo>
                <a:lnTo>
                  <a:pt x="112523" y="271906"/>
                </a:lnTo>
                <a:lnTo>
                  <a:pt x="131319" y="290702"/>
                </a:lnTo>
                <a:lnTo>
                  <a:pt x="150115" y="309370"/>
                </a:lnTo>
                <a:lnTo>
                  <a:pt x="168784" y="328166"/>
                </a:lnTo>
                <a:lnTo>
                  <a:pt x="187579" y="346962"/>
                </a:lnTo>
                <a:lnTo>
                  <a:pt x="206248" y="365630"/>
                </a:lnTo>
                <a:lnTo>
                  <a:pt x="225044" y="375028"/>
                </a:lnTo>
                <a:lnTo>
                  <a:pt x="243840" y="393824"/>
                </a:lnTo>
                <a:lnTo>
                  <a:pt x="262508" y="403225"/>
                </a:lnTo>
                <a:lnTo>
                  <a:pt x="281307" y="422021"/>
                </a:lnTo>
                <a:lnTo>
                  <a:pt x="300103" y="431419"/>
                </a:lnTo>
                <a:lnTo>
                  <a:pt x="318771" y="450087"/>
                </a:lnTo>
                <a:lnTo>
                  <a:pt x="337567" y="459485"/>
                </a:lnTo>
                <a:lnTo>
                  <a:pt x="356363" y="468883"/>
                </a:lnTo>
                <a:lnTo>
                  <a:pt x="384557" y="478281"/>
                </a:lnTo>
                <a:lnTo>
                  <a:pt x="403225" y="487679"/>
                </a:lnTo>
                <a:lnTo>
                  <a:pt x="422021" y="496949"/>
                </a:lnTo>
                <a:lnTo>
                  <a:pt x="450087" y="506347"/>
                </a:lnTo>
                <a:lnTo>
                  <a:pt x="468883" y="515745"/>
                </a:lnTo>
                <a:lnTo>
                  <a:pt x="497080" y="515745"/>
                </a:lnTo>
                <a:lnTo>
                  <a:pt x="525146" y="525143"/>
                </a:lnTo>
                <a:lnTo>
                  <a:pt x="562611" y="525143"/>
                </a:lnTo>
                <a:lnTo>
                  <a:pt x="581407" y="515745"/>
                </a:lnTo>
                <a:lnTo>
                  <a:pt x="600202" y="506347"/>
                </a:lnTo>
                <a:lnTo>
                  <a:pt x="609473" y="496949"/>
                </a:lnTo>
                <a:lnTo>
                  <a:pt x="628269" y="487679"/>
                </a:lnTo>
                <a:lnTo>
                  <a:pt x="637667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51" name="Freeform 11151"/>
          <p:cNvSpPr/>
          <p:nvPr/>
        </p:nvSpPr>
        <p:spPr>
          <a:xfrm rot="-5400000" flipH="0" flipV="0">
            <a:off x="22341091" y="14601196"/>
            <a:ext cx="18286" cy="47242"/>
          </a:xfrm>
          <a:custGeom>
            <a:pathLst>
              <a:path w="112524" h="290705">
                <a:moveTo>
                  <a:pt x="112524" y="0"/>
                </a:moveTo>
                <a:lnTo>
                  <a:pt x="0" y="290705"/>
                </a:lnTo>
                <a:lnTo>
                  <a:pt x="112524" y="0"/>
                </a:lnTo>
                <a:close/>
                <a:moveTo>
                  <a:pt x="7367780" y="48920908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52" name="Freeform 11152"/>
          <p:cNvSpPr/>
          <p:nvPr/>
        </p:nvSpPr>
        <p:spPr>
          <a:xfrm rot="-5400000" flipH="0" flipV="0">
            <a:off x="22279371" y="14531860"/>
            <a:ext cx="88396" cy="167649"/>
          </a:xfrm>
          <a:custGeom>
            <a:pathLst>
              <a:path w="543939" h="1031621">
                <a:moveTo>
                  <a:pt x="112520" y="0"/>
                </a:moveTo>
                <a:lnTo>
                  <a:pt x="0" y="46989"/>
                </a:lnTo>
                <a:lnTo>
                  <a:pt x="543939" y="10316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53" name="Freeform 11153"/>
          <p:cNvSpPr/>
          <p:nvPr/>
        </p:nvSpPr>
        <p:spPr>
          <a:xfrm rot="-5400000" flipH="0" flipV="0">
            <a:off x="22286997" y="14531870"/>
            <a:ext cx="88396" cy="167629"/>
          </a:xfrm>
          <a:custGeom>
            <a:pathLst>
              <a:path w="543939" h="1031494">
                <a:moveTo>
                  <a:pt x="0" y="0"/>
                </a:moveTo>
                <a:lnTo>
                  <a:pt x="543939" y="984632"/>
                </a:lnTo>
                <a:lnTo>
                  <a:pt x="440816" y="103149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54" name="Freeform 11154"/>
          <p:cNvSpPr/>
          <p:nvPr/>
        </p:nvSpPr>
        <p:spPr>
          <a:xfrm rot="-5400000" flipH="0" flipV="0">
            <a:off x="22334239" y="14550156"/>
            <a:ext cx="88396" cy="167629"/>
          </a:xfrm>
          <a:custGeom>
            <a:pathLst>
              <a:path w="543942" h="1031494">
                <a:moveTo>
                  <a:pt x="431419" y="1031494"/>
                </a:moveTo>
                <a:lnTo>
                  <a:pt x="543942" y="984631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55" name="Freeform 11155"/>
          <p:cNvSpPr/>
          <p:nvPr/>
        </p:nvSpPr>
        <p:spPr>
          <a:xfrm rot="-5400000" flipH="0" flipV="0">
            <a:off x="22326613" y="14550145"/>
            <a:ext cx="88396" cy="167649"/>
          </a:xfrm>
          <a:custGeom>
            <a:pathLst>
              <a:path w="543942" h="1031620">
                <a:moveTo>
                  <a:pt x="543942" y="1031620"/>
                </a:moveTo>
                <a:lnTo>
                  <a:pt x="0" y="46989"/>
                </a:lnTo>
                <a:lnTo>
                  <a:pt x="10325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56" name="Freeform 11156"/>
          <p:cNvSpPr/>
          <p:nvPr/>
        </p:nvSpPr>
        <p:spPr>
          <a:xfrm rot="-5400000" flipH="0" flipV="0">
            <a:off x="22017247" y="16404850"/>
            <a:ext cx="115825" cy="91451"/>
          </a:xfrm>
          <a:custGeom>
            <a:pathLst>
              <a:path w="712726" h="562738">
                <a:moveTo>
                  <a:pt x="712726" y="543942"/>
                </a:moveTo>
                <a:lnTo>
                  <a:pt x="712726" y="384556"/>
                </a:lnTo>
                <a:lnTo>
                  <a:pt x="712726" y="403225"/>
                </a:lnTo>
                <a:lnTo>
                  <a:pt x="703328" y="422021"/>
                </a:lnTo>
                <a:lnTo>
                  <a:pt x="703328" y="450087"/>
                </a:lnTo>
                <a:lnTo>
                  <a:pt x="684532" y="459485"/>
                </a:lnTo>
                <a:lnTo>
                  <a:pt x="675261" y="478281"/>
                </a:lnTo>
                <a:lnTo>
                  <a:pt x="600202" y="478281"/>
                </a:lnTo>
                <a:lnTo>
                  <a:pt x="572136" y="468883"/>
                </a:lnTo>
                <a:lnTo>
                  <a:pt x="553340" y="450087"/>
                </a:lnTo>
                <a:lnTo>
                  <a:pt x="534544" y="431419"/>
                </a:lnTo>
                <a:lnTo>
                  <a:pt x="65661" y="9398"/>
                </a:lnTo>
                <a:lnTo>
                  <a:pt x="37595" y="0"/>
                </a:lnTo>
                <a:lnTo>
                  <a:pt x="18796" y="0"/>
                </a:lnTo>
                <a:lnTo>
                  <a:pt x="0" y="18796"/>
                </a:lnTo>
                <a:lnTo>
                  <a:pt x="0" y="384556"/>
                </a:lnTo>
                <a:lnTo>
                  <a:pt x="18796" y="403225"/>
                </a:lnTo>
                <a:lnTo>
                  <a:pt x="56263" y="403225"/>
                </a:lnTo>
                <a:lnTo>
                  <a:pt x="75059" y="393827"/>
                </a:lnTo>
                <a:lnTo>
                  <a:pt x="75059" y="131319"/>
                </a:lnTo>
                <a:lnTo>
                  <a:pt x="478284" y="487682"/>
                </a:lnTo>
                <a:lnTo>
                  <a:pt x="487682" y="497080"/>
                </a:lnTo>
                <a:lnTo>
                  <a:pt x="506478" y="515876"/>
                </a:lnTo>
                <a:lnTo>
                  <a:pt x="525147" y="534544"/>
                </a:lnTo>
                <a:lnTo>
                  <a:pt x="543942" y="543942"/>
                </a:lnTo>
                <a:lnTo>
                  <a:pt x="572136" y="553340"/>
                </a:lnTo>
                <a:lnTo>
                  <a:pt x="590805" y="553340"/>
                </a:lnTo>
                <a:lnTo>
                  <a:pt x="609600" y="562738"/>
                </a:lnTo>
                <a:lnTo>
                  <a:pt x="665863" y="562738"/>
                </a:lnTo>
                <a:lnTo>
                  <a:pt x="693930" y="55334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57" name="Freeform 11157"/>
          <p:cNvSpPr/>
          <p:nvPr/>
        </p:nvSpPr>
        <p:spPr>
          <a:xfrm rot="-5400000" flipH="0" flipV="0">
            <a:off x="22070577" y="16365223"/>
            <a:ext cx="32010" cy="62494"/>
          </a:xfrm>
          <a:custGeom>
            <a:pathLst>
              <a:path w="196977" h="384556">
                <a:moveTo>
                  <a:pt x="196977" y="243839"/>
                </a:moveTo>
                <a:lnTo>
                  <a:pt x="196977" y="196977"/>
                </a:lnTo>
                <a:lnTo>
                  <a:pt x="187579" y="178181"/>
                </a:lnTo>
                <a:lnTo>
                  <a:pt x="187579" y="150115"/>
                </a:lnTo>
                <a:lnTo>
                  <a:pt x="178181" y="131319"/>
                </a:lnTo>
                <a:lnTo>
                  <a:pt x="168783" y="112647"/>
                </a:lnTo>
                <a:lnTo>
                  <a:pt x="159512" y="93851"/>
                </a:lnTo>
                <a:lnTo>
                  <a:pt x="140717" y="84454"/>
                </a:lnTo>
                <a:lnTo>
                  <a:pt x="131319" y="65785"/>
                </a:lnTo>
                <a:lnTo>
                  <a:pt x="112523" y="46989"/>
                </a:lnTo>
                <a:lnTo>
                  <a:pt x="93727" y="28193"/>
                </a:lnTo>
                <a:lnTo>
                  <a:pt x="65661" y="9398"/>
                </a:lnTo>
                <a:lnTo>
                  <a:pt x="46865" y="0"/>
                </a:lnTo>
                <a:lnTo>
                  <a:pt x="37591" y="0"/>
                </a:lnTo>
                <a:lnTo>
                  <a:pt x="18795" y="9398"/>
                </a:lnTo>
                <a:lnTo>
                  <a:pt x="9397" y="18795"/>
                </a:lnTo>
                <a:lnTo>
                  <a:pt x="0" y="37591"/>
                </a:lnTo>
                <a:lnTo>
                  <a:pt x="0" y="46989"/>
                </a:lnTo>
                <a:lnTo>
                  <a:pt x="18795" y="65785"/>
                </a:lnTo>
                <a:lnTo>
                  <a:pt x="28193" y="84454"/>
                </a:lnTo>
                <a:lnTo>
                  <a:pt x="46865" y="93851"/>
                </a:lnTo>
                <a:lnTo>
                  <a:pt x="65661" y="112647"/>
                </a:lnTo>
                <a:lnTo>
                  <a:pt x="65661" y="121921"/>
                </a:lnTo>
                <a:lnTo>
                  <a:pt x="84456" y="140717"/>
                </a:lnTo>
                <a:lnTo>
                  <a:pt x="103125" y="168910"/>
                </a:lnTo>
                <a:lnTo>
                  <a:pt x="112523" y="187579"/>
                </a:lnTo>
                <a:lnTo>
                  <a:pt x="121921" y="206375"/>
                </a:lnTo>
                <a:lnTo>
                  <a:pt x="121921" y="384556"/>
                </a:lnTo>
                <a:lnTo>
                  <a:pt x="140717" y="365760"/>
                </a:lnTo>
                <a:lnTo>
                  <a:pt x="159512" y="356490"/>
                </a:lnTo>
                <a:lnTo>
                  <a:pt x="178181" y="337694"/>
                </a:lnTo>
                <a:lnTo>
                  <a:pt x="187579" y="318895"/>
                </a:lnTo>
                <a:lnTo>
                  <a:pt x="196977" y="290701"/>
                </a:lnTo>
                <a:lnTo>
                  <a:pt x="196977" y="27203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58" name="Freeform 11158"/>
          <p:cNvSpPr/>
          <p:nvPr/>
        </p:nvSpPr>
        <p:spPr>
          <a:xfrm rot="-5400000" flipH="0" flipV="0">
            <a:off x="22280889" y="16409432"/>
            <a:ext cx="128023" cy="70089"/>
          </a:xfrm>
          <a:custGeom>
            <a:pathLst>
              <a:path w="787782" h="431291">
                <a:moveTo>
                  <a:pt x="787782" y="384429"/>
                </a:moveTo>
                <a:lnTo>
                  <a:pt x="787782" y="37464"/>
                </a:lnTo>
                <a:lnTo>
                  <a:pt x="778384" y="28066"/>
                </a:lnTo>
                <a:lnTo>
                  <a:pt x="750317" y="18795"/>
                </a:lnTo>
                <a:lnTo>
                  <a:pt x="731522" y="28066"/>
                </a:lnTo>
                <a:lnTo>
                  <a:pt x="712726" y="37464"/>
                </a:lnTo>
                <a:lnTo>
                  <a:pt x="712726" y="328166"/>
                </a:lnTo>
                <a:lnTo>
                  <a:pt x="431422" y="187579"/>
                </a:lnTo>
                <a:lnTo>
                  <a:pt x="431422" y="112520"/>
                </a:lnTo>
                <a:lnTo>
                  <a:pt x="422021" y="93724"/>
                </a:lnTo>
                <a:lnTo>
                  <a:pt x="375159" y="93724"/>
                </a:lnTo>
                <a:lnTo>
                  <a:pt x="356363" y="103122"/>
                </a:lnTo>
                <a:lnTo>
                  <a:pt x="356363" y="149984"/>
                </a:lnTo>
                <a:lnTo>
                  <a:pt x="56263" y="0"/>
                </a:lnTo>
                <a:lnTo>
                  <a:pt x="28197" y="0"/>
                </a:lnTo>
                <a:lnTo>
                  <a:pt x="9398" y="9397"/>
                </a:lnTo>
                <a:lnTo>
                  <a:pt x="0" y="28066"/>
                </a:lnTo>
                <a:lnTo>
                  <a:pt x="0" y="46862"/>
                </a:lnTo>
                <a:lnTo>
                  <a:pt x="9398" y="56260"/>
                </a:lnTo>
                <a:lnTo>
                  <a:pt x="18796" y="65658"/>
                </a:lnTo>
                <a:lnTo>
                  <a:pt x="356363" y="234441"/>
                </a:lnTo>
                <a:lnTo>
                  <a:pt x="356363" y="318895"/>
                </a:lnTo>
                <a:lnTo>
                  <a:pt x="375159" y="328166"/>
                </a:lnTo>
                <a:lnTo>
                  <a:pt x="393827" y="337564"/>
                </a:lnTo>
                <a:lnTo>
                  <a:pt x="412623" y="328166"/>
                </a:lnTo>
                <a:lnTo>
                  <a:pt x="431422" y="318895"/>
                </a:lnTo>
                <a:lnTo>
                  <a:pt x="431422" y="271905"/>
                </a:lnTo>
                <a:lnTo>
                  <a:pt x="731522" y="422020"/>
                </a:lnTo>
                <a:lnTo>
                  <a:pt x="750317" y="431291"/>
                </a:lnTo>
                <a:lnTo>
                  <a:pt x="768986" y="422020"/>
                </a:lnTo>
                <a:lnTo>
                  <a:pt x="787782" y="41262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59" name="Freeform 11159"/>
          <p:cNvSpPr/>
          <p:nvPr/>
        </p:nvSpPr>
        <p:spPr>
          <a:xfrm rot="-5400000" flipH="0" flipV="0">
            <a:off x="22353290" y="16423900"/>
            <a:ext cx="117353" cy="51824"/>
          </a:xfrm>
          <a:custGeom>
            <a:pathLst>
              <a:path w="722124" h="318898">
                <a:moveTo>
                  <a:pt x="722124" y="187579"/>
                </a:moveTo>
                <a:lnTo>
                  <a:pt x="703328" y="168783"/>
                </a:lnTo>
                <a:lnTo>
                  <a:pt x="684532" y="159385"/>
                </a:lnTo>
                <a:lnTo>
                  <a:pt x="665863" y="140717"/>
                </a:lnTo>
                <a:lnTo>
                  <a:pt x="637670" y="121921"/>
                </a:lnTo>
                <a:lnTo>
                  <a:pt x="618998" y="112523"/>
                </a:lnTo>
                <a:lnTo>
                  <a:pt x="590805" y="93724"/>
                </a:lnTo>
                <a:lnTo>
                  <a:pt x="562738" y="84453"/>
                </a:lnTo>
                <a:lnTo>
                  <a:pt x="543942" y="75056"/>
                </a:lnTo>
                <a:lnTo>
                  <a:pt x="515876" y="65658"/>
                </a:lnTo>
                <a:lnTo>
                  <a:pt x="487682" y="56260"/>
                </a:lnTo>
                <a:lnTo>
                  <a:pt x="468886" y="46862"/>
                </a:lnTo>
                <a:lnTo>
                  <a:pt x="440820" y="37464"/>
                </a:lnTo>
                <a:lnTo>
                  <a:pt x="422021" y="37464"/>
                </a:lnTo>
                <a:lnTo>
                  <a:pt x="393827" y="28193"/>
                </a:lnTo>
                <a:lnTo>
                  <a:pt x="375159" y="18795"/>
                </a:lnTo>
                <a:lnTo>
                  <a:pt x="346965" y="18795"/>
                </a:lnTo>
                <a:lnTo>
                  <a:pt x="328297" y="9397"/>
                </a:lnTo>
                <a:lnTo>
                  <a:pt x="300103" y="9397"/>
                </a:lnTo>
                <a:lnTo>
                  <a:pt x="281307" y="0"/>
                </a:lnTo>
                <a:lnTo>
                  <a:pt x="140717" y="0"/>
                </a:lnTo>
                <a:lnTo>
                  <a:pt x="112524" y="9397"/>
                </a:lnTo>
                <a:lnTo>
                  <a:pt x="84457" y="9397"/>
                </a:lnTo>
                <a:lnTo>
                  <a:pt x="65661" y="18795"/>
                </a:lnTo>
                <a:lnTo>
                  <a:pt x="46866" y="28193"/>
                </a:lnTo>
                <a:lnTo>
                  <a:pt x="37595" y="37464"/>
                </a:lnTo>
                <a:lnTo>
                  <a:pt x="18796" y="56260"/>
                </a:lnTo>
                <a:lnTo>
                  <a:pt x="9398" y="65658"/>
                </a:lnTo>
                <a:lnTo>
                  <a:pt x="9398" y="84453"/>
                </a:lnTo>
                <a:lnTo>
                  <a:pt x="0" y="103122"/>
                </a:lnTo>
                <a:lnTo>
                  <a:pt x="0" y="149987"/>
                </a:lnTo>
                <a:lnTo>
                  <a:pt x="9398" y="168783"/>
                </a:lnTo>
                <a:lnTo>
                  <a:pt x="9398" y="196977"/>
                </a:lnTo>
                <a:lnTo>
                  <a:pt x="18796" y="206247"/>
                </a:lnTo>
                <a:lnTo>
                  <a:pt x="28197" y="225043"/>
                </a:lnTo>
                <a:lnTo>
                  <a:pt x="37595" y="243839"/>
                </a:lnTo>
                <a:lnTo>
                  <a:pt x="56263" y="262635"/>
                </a:lnTo>
                <a:lnTo>
                  <a:pt x="65661" y="281303"/>
                </a:lnTo>
                <a:lnTo>
                  <a:pt x="75059" y="149987"/>
                </a:lnTo>
                <a:lnTo>
                  <a:pt x="84457" y="131319"/>
                </a:lnTo>
                <a:lnTo>
                  <a:pt x="84457" y="112523"/>
                </a:lnTo>
                <a:lnTo>
                  <a:pt x="103126" y="103122"/>
                </a:lnTo>
                <a:lnTo>
                  <a:pt x="112524" y="93724"/>
                </a:lnTo>
                <a:lnTo>
                  <a:pt x="140717" y="84453"/>
                </a:lnTo>
                <a:lnTo>
                  <a:pt x="159386" y="75056"/>
                </a:lnTo>
                <a:lnTo>
                  <a:pt x="196977" y="75056"/>
                </a:lnTo>
                <a:lnTo>
                  <a:pt x="225171" y="75056"/>
                </a:lnTo>
                <a:lnTo>
                  <a:pt x="243843" y="84453"/>
                </a:lnTo>
                <a:lnTo>
                  <a:pt x="290705" y="84453"/>
                </a:lnTo>
                <a:lnTo>
                  <a:pt x="309501" y="93724"/>
                </a:lnTo>
                <a:lnTo>
                  <a:pt x="337567" y="93724"/>
                </a:lnTo>
                <a:lnTo>
                  <a:pt x="365761" y="103122"/>
                </a:lnTo>
                <a:lnTo>
                  <a:pt x="393827" y="112523"/>
                </a:lnTo>
                <a:lnTo>
                  <a:pt x="412623" y="112523"/>
                </a:lnTo>
                <a:lnTo>
                  <a:pt x="431422" y="121921"/>
                </a:lnTo>
                <a:lnTo>
                  <a:pt x="459488" y="131319"/>
                </a:lnTo>
                <a:lnTo>
                  <a:pt x="478284" y="140717"/>
                </a:lnTo>
                <a:lnTo>
                  <a:pt x="506478" y="149987"/>
                </a:lnTo>
                <a:lnTo>
                  <a:pt x="534544" y="159385"/>
                </a:lnTo>
                <a:lnTo>
                  <a:pt x="553340" y="168783"/>
                </a:lnTo>
                <a:lnTo>
                  <a:pt x="581407" y="187579"/>
                </a:lnTo>
                <a:lnTo>
                  <a:pt x="609600" y="196977"/>
                </a:lnTo>
                <a:lnTo>
                  <a:pt x="637670" y="215645"/>
                </a:lnTo>
                <a:lnTo>
                  <a:pt x="656466" y="234441"/>
                </a:lnTo>
                <a:lnTo>
                  <a:pt x="675261" y="243839"/>
                </a:lnTo>
                <a:lnTo>
                  <a:pt x="684532" y="262635"/>
                </a:lnTo>
                <a:lnTo>
                  <a:pt x="693930" y="272033"/>
                </a:lnTo>
                <a:lnTo>
                  <a:pt x="703328" y="290701"/>
                </a:lnTo>
                <a:lnTo>
                  <a:pt x="712726" y="300099"/>
                </a:lnTo>
                <a:lnTo>
                  <a:pt x="712726" y="3188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60" name="Freeform 11160"/>
          <p:cNvSpPr/>
          <p:nvPr/>
        </p:nvSpPr>
        <p:spPr>
          <a:xfrm rot="-5400000" flipH="0" flipV="0">
            <a:off x="22377664" y="16413229"/>
            <a:ext cx="117352" cy="51824"/>
          </a:xfrm>
          <a:custGeom>
            <a:pathLst>
              <a:path w="722121" h="318896">
                <a:moveTo>
                  <a:pt x="722121" y="187580"/>
                </a:moveTo>
                <a:lnTo>
                  <a:pt x="722121" y="140714"/>
                </a:lnTo>
                <a:lnTo>
                  <a:pt x="712723" y="122046"/>
                </a:lnTo>
                <a:lnTo>
                  <a:pt x="703325" y="103250"/>
                </a:lnTo>
                <a:lnTo>
                  <a:pt x="693927" y="84454"/>
                </a:lnTo>
                <a:lnTo>
                  <a:pt x="684656" y="65658"/>
                </a:lnTo>
                <a:lnTo>
                  <a:pt x="675131" y="56260"/>
                </a:lnTo>
                <a:lnTo>
                  <a:pt x="656463" y="37592"/>
                </a:lnTo>
                <a:lnTo>
                  <a:pt x="647065" y="168911"/>
                </a:lnTo>
                <a:lnTo>
                  <a:pt x="647065" y="187580"/>
                </a:lnTo>
                <a:lnTo>
                  <a:pt x="637667" y="196977"/>
                </a:lnTo>
                <a:lnTo>
                  <a:pt x="628269" y="215773"/>
                </a:lnTo>
                <a:lnTo>
                  <a:pt x="609600" y="225171"/>
                </a:lnTo>
                <a:lnTo>
                  <a:pt x="590805" y="234569"/>
                </a:lnTo>
                <a:lnTo>
                  <a:pt x="440817" y="234569"/>
                </a:lnTo>
                <a:lnTo>
                  <a:pt x="412623" y="225171"/>
                </a:lnTo>
                <a:lnTo>
                  <a:pt x="384430" y="215773"/>
                </a:lnTo>
                <a:lnTo>
                  <a:pt x="356360" y="215773"/>
                </a:lnTo>
                <a:lnTo>
                  <a:pt x="328166" y="206375"/>
                </a:lnTo>
                <a:lnTo>
                  <a:pt x="309498" y="196977"/>
                </a:lnTo>
                <a:lnTo>
                  <a:pt x="290702" y="196977"/>
                </a:lnTo>
                <a:lnTo>
                  <a:pt x="271906" y="187580"/>
                </a:lnTo>
                <a:lnTo>
                  <a:pt x="243840" y="178309"/>
                </a:lnTo>
                <a:lnTo>
                  <a:pt x="215646" y="168911"/>
                </a:lnTo>
                <a:lnTo>
                  <a:pt x="196977" y="159510"/>
                </a:lnTo>
                <a:lnTo>
                  <a:pt x="168784" y="140714"/>
                </a:lnTo>
                <a:lnTo>
                  <a:pt x="140714" y="131316"/>
                </a:lnTo>
                <a:lnTo>
                  <a:pt x="112521" y="112648"/>
                </a:lnTo>
                <a:lnTo>
                  <a:pt x="93725" y="103250"/>
                </a:lnTo>
                <a:lnTo>
                  <a:pt x="65658" y="84454"/>
                </a:lnTo>
                <a:lnTo>
                  <a:pt x="56261" y="75056"/>
                </a:lnTo>
                <a:lnTo>
                  <a:pt x="37465" y="56260"/>
                </a:lnTo>
                <a:lnTo>
                  <a:pt x="28194" y="37592"/>
                </a:lnTo>
                <a:lnTo>
                  <a:pt x="18796" y="28194"/>
                </a:lnTo>
                <a:lnTo>
                  <a:pt x="18796" y="9398"/>
                </a:lnTo>
                <a:lnTo>
                  <a:pt x="9398" y="0"/>
                </a:lnTo>
                <a:lnTo>
                  <a:pt x="0" y="131316"/>
                </a:lnTo>
                <a:lnTo>
                  <a:pt x="18796" y="150112"/>
                </a:lnTo>
                <a:lnTo>
                  <a:pt x="37465" y="159510"/>
                </a:lnTo>
                <a:lnTo>
                  <a:pt x="56261" y="178309"/>
                </a:lnTo>
                <a:lnTo>
                  <a:pt x="84327" y="187580"/>
                </a:lnTo>
                <a:lnTo>
                  <a:pt x="112521" y="206375"/>
                </a:lnTo>
                <a:lnTo>
                  <a:pt x="131316" y="215773"/>
                </a:lnTo>
                <a:lnTo>
                  <a:pt x="159510" y="225171"/>
                </a:lnTo>
                <a:lnTo>
                  <a:pt x="187580" y="243840"/>
                </a:lnTo>
                <a:lnTo>
                  <a:pt x="206375" y="253238"/>
                </a:lnTo>
                <a:lnTo>
                  <a:pt x="234442" y="262635"/>
                </a:lnTo>
                <a:lnTo>
                  <a:pt x="262636" y="272033"/>
                </a:lnTo>
                <a:lnTo>
                  <a:pt x="281304" y="272033"/>
                </a:lnTo>
                <a:lnTo>
                  <a:pt x="309498" y="281431"/>
                </a:lnTo>
                <a:lnTo>
                  <a:pt x="328166" y="290702"/>
                </a:lnTo>
                <a:lnTo>
                  <a:pt x="356360" y="300100"/>
                </a:lnTo>
                <a:lnTo>
                  <a:pt x="375159" y="300100"/>
                </a:lnTo>
                <a:lnTo>
                  <a:pt x="403225" y="309498"/>
                </a:lnTo>
                <a:lnTo>
                  <a:pt x="440817" y="309498"/>
                </a:lnTo>
                <a:lnTo>
                  <a:pt x="468883" y="318896"/>
                </a:lnTo>
                <a:lnTo>
                  <a:pt x="590805" y="318896"/>
                </a:lnTo>
                <a:lnTo>
                  <a:pt x="618871" y="309498"/>
                </a:lnTo>
                <a:lnTo>
                  <a:pt x="637667" y="300100"/>
                </a:lnTo>
                <a:lnTo>
                  <a:pt x="656463" y="300100"/>
                </a:lnTo>
                <a:lnTo>
                  <a:pt x="675131" y="290702"/>
                </a:lnTo>
                <a:lnTo>
                  <a:pt x="693927" y="272033"/>
                </a:lnTo>
                <a:lnTo>
                  <a:pt x="703325" y="262635"/>
                </a:lnTo>
                <a:lnTo>
                  <a:pt x="712723" y="243840"/>
                </a:lnTo>
                <a:lnTo>
                  <a:pt x="722121" y="225171"/>
                </a:lnTo>
                <a:lnTo>
                  <a:pt x="722121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61" name="Freeform 11161"/>
          <p:cNvSpPr/>
          <p:nvPr/>
        </p:nvSpPr>
        <p:spPr>
          <a:xfrm rot="-5400000" flipH="0" flipV="0">
            <a:off x="22499588" y="16474187"/>
            <a:ext cx="44208" cy="24394"/>
          </a:xfrm>
          <a:custGeom>
            <a:pathLst>
              <a:path w="272036" h="150112">
                <a:moveTo>
                  <a:pt x="272036" y="56260"/>
                </a:moveTo>
                <a:lnTo>
                  <a:pt x="206375" y="0"/>
                </a:lnTo>
                <a:lnTo>
                  <a:pt x="28197" y="75056"/>
                </a:lnTo>
                <a:lnTo>
                  <a:pt x="9398" y="93852"/>
                </a:lnTo>
                <a:lnTo>
                  <a:pt x="0" y="112521"/>
                </a:lnTo>
                <a:lnTo>
                  <a:pt x="0" y="131316"/>
                </a:lnTo>
                <a:lnTo>
                  <a:pt x="18796" y="150112"/>
                </a:lnTo>
                <a:lnTo>
                  <a:pt x="56263" y="1501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62" name="Freeform 11162"/>
          <p:cNvSpPr/>
          <p:nvPr/>
        </p:nvSpPr>
        <p:spPr>
          <a:xfrm rot="-5400000" flipH="0" flipV="0">
            <a:off x="22466814" y="16420092"/>
            <a:ext cx="89923" cy="86869"/>
          </a:xfrm>
          <a:custGeom>
            <a:pathLst>
              <a:path w="553340" h="534544">
                <a:moveTo>
                  <a:pt x="553340" y="497080"/>
                </a:moveTo>
                <a:lnTo>
                  <a:pt x="553340" y="487682"/>
                </a:lnTo>
                <a:lnTo>
                  <a:pt x="543942" y="468886"/>
                </a:lnTo>
                <a:lnTo>
                  <a:pt x="346965" y="281434"/>
                </a:lnTo>
                <a:lnTo>
                  <a:pt x="281307" y="225174"/>
                </a:lnTo>
                <a:lnTo>
                  <a:pt x="65661" y="9401"/>
                </a:lnTo>
                <a:lnTo>
                  <a:pt x="37595" y="0"/>
                </a:lnTo>
                <a:lnTo>
                  <a:pt x="18796" y="0"/>
                </a:lnTo>
                <a:lnTo>
                  <a:pt x="9398" y="18799"/>
                </a:lnTo>
                <a:lnTo>
                  <a:pt x="0" y="37595"/>
                </a:lnTo>
                <a:lnTo>
                  <a:pt x="0" y="46992"/>
                </a:lnTo>
                <a:lnTo>
                  <a:pt x="9398" y="65661"/>
                </a:lnTo>
                <a:lnTo>
                  <a:pt x="206375" y="253240"/>
                </a:lnTo>
                <a:lnTo>
                  <a:pt x="272036" y="309500"/>
                </a:lnTo>
                <a:lnTo>
                  <a:pt x="487682" y="525146"/>
                </a:lnTo>
                <a:lnTo>
                  <a:pt x="497080" y="525146"/>
                </a:lnTo>
                <a:lnTo>
                  <a:pt x="515876" y="534544"/>
                </a:lnTo>
                <a:lnTo>
                  <a:pt x="534544" y="534544"/>
                </a:lnTo>
                <a:lnTo>
                  <a:pt x="553340" y="51587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63" name="Freeform 11163"/>
          <p:cNvSpPr/>
          <p:nvPr/>
        </p:nvSpPr>
        <p:spPr>
          <a:xfrm rot="-5400000" flipH="0" flipV="0">
            <a:off x="22479775" y="16428471"/>
            <a:ext cx="44208" cy="24395"/>
          </a:xfrm>
          <a:custGeom>
            <a:pathLst>
              <a:path w="272033" h="150115">
                <a:moveTo>
                  <a:pt x="272033" y="37592"/>
                </a:moveTo>
                <a:lnTo>
                  <a:pt x="272033" y="28194"/>
                </a:lnTo>
                <a:lnTo>
                  <a:pt x="262635" y="9398"/>
                </a:lnTo>
                <a:lnTo>
                  <a:pt x="253237" y="0"/>
                </a:lnTo>
                <a:lnTo>
                  <a:pt x="215773" y="0"/>
                </a:lnTo>
                <a:lnTo>
                  <a:pt x="0" y="93855"/>
                </a:lnTo>
                <a:lnTo>
                  <a:pt x="65658" y="150115"/>
                </a:lnTo>
                <a:lnTo>
                  <a:pt x="253237" y="75056"/>
                </a:lnTo>
                <a:lnTo>
                  <a:pt x="262635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64" name="Freeform 11164"/>
          <p:cNvSpPr/>
          <p:nvPr/>
        </p:nvSpPr>
        <p:spPr>
          <a:xfrm rot="-5400000" flipH="0" flipV="0">
            <a:off x="22542260" y="16399525"/>
            <a:ext cx="128023" cy="89903"/>
          </a:xfrm>
          <a:custGeom>
            <a:pathLst>
              <a:path w="787782" h="553212">
                <a:moveTo>
                  <a:pt x="787782" y="515748"/>
                </a:moveTo>
                <a:lnTo>
                  <a:pt x="787782" y="225043"/>
                </a:lnTo>
                <a:lnTo>
                  <a:pt x="778384" y="206248"/>
                </a:lnTo>
                <a:lnTo>
                  <a:pt x="759588" y="187579"/>
                </a:lnTo>
                <a:lnTo>
                  <a:pt x="440820" y="103125"/>
                </a:lnTo>
                <a:lnTo>
                  <a:pt x="431422" y="103125"/>
                </a:lnTo>
                <a:lnTo>
                  <a:pt x="403225" y="121921"/>
                </a:lnTo>
                <a:lnTo>
                  <a:pt x="393827" y="149987"/>
                </a:lnTo>
                <a:lnTo>
                  <a:pt x="393827" y="337567"/>
                </a:lnTo>
                <a:lnTo>
                  <a:pt x="384557" y="356362"/>
                </a:lnTo>
                <a:lnTo>
                  <a:pt x="375159" y="375031"/>
                </a:lnTo>
                <a:lnTo>
                  <a:pt x="356363" y="384429"/>
                </a:lnTo>
                <a:lnTo>
                  <a:pt x="346965" y="393827"/>
                </a:lnTo>
                <a:lnTo>
                  <a:pt x="281307" y="393827"/>
                </a:lnTo>
                <a:lnTo>
                  <a:pt x="196977" y="365760"/>
                </a:lnTo>
                <a:lnTo>
                  <a:pt x="187580" y="365760"/>
                </a:lnTo>
                <a:lnTo>
                  <a:pt x="168784" y="356362"/>
                </a:lnTo>
                <a:lnTo>
                  <a:pt x="149988" y="346964"/>
                </a:lnTo>
                <a:lnTo>
                  <a:pt x="131319" y="337567"/>
                </a:lnTo>
                <a:lnTo>
                  <a:pt x="112524" y="318898"/>
                </a:lnTo>
                <a:lnTo>
                  <a:pt x="103126" y="299975"/>
                </a:lnTo>
                <a:lnTo>
                  <a:pt x="93855" y="281306"/>
                </a:lnTo>
                <a:lnTo>
                  <a:pt x="84457" y="262511"/>
                </a:lnTo>
                <a:lnTo>
                  <a:pt x="84457" y="234441"/>
                </a:lnTo>
                <a:lnTo>
                  <a:pt x="75059" y="215645"/>
                </a:lnTo>
                <a:lnTo>
                  <a:pt x="75059" y="18668"/>
                </a:lnTo>
                <a:lnTo>
                  <a:pt x="65661" y="9270"/>
                </a:lnTo>
                <a:lnTo>
                  <a:pt x="37595" y="0"/>
                </a:lnTo>
                <a:lnTo>
                  <a:pt x="18796" y="0"/>
                </a:lnTo>
                <a:lnTo>
                  <a:pt x="0" y="18668"/>
                </a:lnTo>
                <a:lnTo>
                  <a:pt x="0" y="253113"/>
                </a:lnTo>
                <a:lnTo>
                  <a:pt x="9398" y="271909"/>
                </a:lnTo>
                <a:lnTo>
                  <a:pt x="9398" y="299975"/>
                </a:lnTo>
                <a:lnTo>
                  <a:pt x="18796" y="318898"/>
                </a:lnTo>
                <a:lnTo>
                  <a:pt x="28197" y="328169"/>
                </a:lnTo>
                <a:lnTo>
                  <a:pt x="37595" y="346964"/>
                </a:lnTo>
                <a:lnTo>
                  <a:pt x="46866" y="365760"/>
                </a:lnTo>
                <a:lnTo>
                  <a:pt x="65661" y="384429"/>
                </a:lnTo>
                <a:lnTo>
                  <a:pt x="84457" y="393827"/>
                </a:lnTo>
                <a:lnTo>
                  <a:pt x="103126" y="412623"/>
                </a:lnTo>
                <a:lnTo>
                  <a:pt x="121922" y="422020"/>
                </a:lnTo>
                <a:lnTo>
                  <a:pt x="140717" y="431291"/>
                </a:lnTo>
                <a:lnTo>
                  <a:pt x="168784" y="440689"/>
                </a:lnTo>
                <a:lnTo>
                  <a:pt x="196977" y="450090"/>
                </a:lnTo>
                <a:lnTo>
                  <a:pt x="281307" y="468886"/>
                </a:lnTo>
                <a:lnTo>
                  <a:pt x="290705" y="478284"/>
                </a:lnTo>
                <a:lnTo>
                  <a:pt x="346965" y="478284"/>
                </a:lnTo>
                <a:lnTo>
                  <a:pt x="375159" y="468886"/>
                </a:lnTo>
                <a:lnTo>
                  <a:pt x="393827" y="459488"/>
                </a:lnTo>
                <a:lnTo>
                  <a:pt x="412623" y="450090"/>
                </a:lnTo>
                <a:lnTo>
                  <a:pt x="431422" y="431291"/>
                </a:lnTo>
                <a:lnTo>
                  <a:pt x="450091" y="412623"/>
                </a:lnTo>
                <a:lnTo>
                  <a:pt x="459488" y="393827"/>
                </a:lnTo>
                <a:lnTo>
                  <a:pt x="468886" y="365760"/>
                </a:lnTo>
                <a:lnTo>
                  <a:pt x="468886" y="346964"/>
                </a:lnTo>
                <a:lnTo>
                  <a:pt x="478284" y="318898"/>
                </a:lnTo>
                <a:lnTo>
                  <a:pt x="478284" y="196850"/>
                </a:lnTo>
                <a:lnTo>
                  <a:pt x="712726" y="262511"/>
                </a:lnTo>
                <a:lnTo>
                  <a:pt x="712726" y="534544"/>
                </a:lnTo>
                <a:lnTo>
                  <a:pt x="731522" y="553212"/>
                </a:lnTo>
                <a:lnTo>
                  <a:pt x="768986" y="553212"/>
                </a:lnTo>
                <a:lnTo>
                  <a:pt x="787782" y="54381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65" name="Freeform 11165"/>
          <p:cNvSpPr/>
          <p:nvPr/>
        </p:nvSpPr>
        <p:spPr>
          <a:xfrm rot="-5400000" flipH="0" flipV="0">
            <a:off x="21663683" y="16232639"/>
            <a:ext cx="137145" cy="115825"/>
          </a:xfrm>
          <a:custGeom>
            <a:pathLst>
              <a:path w="843914" h="712725">
                <a:moveTo>
                  <a:pt x="843914" y="0"/>
                </a:moveTo>
                <a:lnTo>
                  <a:pt x="187579" y="712725"/>
                </a:lnTo>
                <a:lnTo>
                  <a:pt x="0" y="45961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66" name="Freeform 11166"/>
          <p:cNvSpPr/>
          <p:nvPr/>
        </p:nvSpPr>
        <p:spPr>
          <a:xfrm rot="-5400000" flipH="0" flipV="0">
            <a:off x="22032488" y="15863832"/>
            <a:ext cx="338312" cy="1054606"/>
          </a:xfrm>
          <a:custGeom>
            <a:pathLst>
              <a:path w="2081783" h="6489445">
                <a:moveTo>
                  <a:pt x="2081783" y="0"/>
                </a:moveTo>
                <a:lnTo>
                  <a:pt x="0" y="1613027"/>
                </a:lnTo>
                <a:lnTo>
                  <a:pt x="0" y="648944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67" name="Freeform 11167"/>
          <p:cNvSpPr/>
          <p:nvPr/>
        </p:nvSpPr>
        <p:spPr>
          <a:xfrm rot="-5400000" flipH="0" flipV="0">
            <a:off x="22145281" y="16404860"/>
            <a:ext cx="108189" cy="92957"/>
          </a:xfrm>
          <a:custGeom>
            <a:pathLst>
              <a:path w="665736" h="572008">
                <a:moveTo>
                  <a:pt x="665736" y="0"/>
                </a:moveTo>
                <a:lnTo>
                  <a:pt x="0" y="0"/>
                </a:lnTo>
                <a:lnTo>
                  <a:pt x="0" y="572008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68" name="Freeform 11168"/>
          <p:cNvSpPr/>
          <p:nvPr/>
        </p:nvSpPr>
        <p:spPr>
          <a:xfrm rot="-5400000" flipH="0" flipV="0">
            <a:off x="22357107" y="15860788"/>
            <a:ext cx="13704" cy="65528"/>
          </a:xfrm>
          <a:custGeom>
            <a:pathLst>
              <a:path w="84327" h="403225">
                <a:moveTo>
                  <a:pt x="0" y="365760"/>
                </a:moveTo>
                <a:lnTo>
                  <a:pt x="0" y="37464"/>
                </a:lnTo>
                <a:lnTo>
                  <a:pt x="9398" y="18668"/>
                </a:lnTo>
                <a:lnTo>
                  <a:pt x="18669" y="0"/>
                </a:lnTo>
                <a:lnTo>
                  <a:pt x="65658" y="0"/>
                </a:lnTo>
                <a:lnTo>
                  <a:pt x="74929" y="18668"/>
                </a:lnTo>
                <a:lnTo>
                  <a:pt x="84327" y="37464"/>
                </a:lnTo>
                <a:lnTo>
                  <a:pt x="84327" y="365760"/>
                </a:lnTo>
                <a:lnTo>
                  <a:pt x="74929" y="384429"/>
                </a:lnTo>
                <a:lnTo>
                  <a:pt x="65658" y="403225"/>
                </a:lnTo>
                <a:lnTo>
                  <a:pt x="18669" y="403225"/>
                </a:lnTo>
                <a:lnTo>
                  <a:pt x="9398" y="384429"/>
                </a:lnTo>
                <a:lnTo>
                  <a:pt x="0" y="3657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69" name="Freeform 11169"/>
          <p:cNvSpPr/>
          <p:nvPr/>
        </p:nvSpPr>
        <p:spPr>
          <a:xfrm rot="-5400000" flipH="0" flipV="0">
            <a:off x="22410439" y="15834885"/>
            <a:ext cx="117352" cy="77705"/>
          </a:xfrm>
          <a:custGeom>
            <a:pathLst>
              <a:path w="722120" h="478156">
                <a:moveTo>
                  <a:pt x="722120" y="440689"/>
                </a:moveTo>
                <a:lnTo>
                  <a:pt x="712722" y="299975"/>
                </a:lnTo>
                <a:lnTo>
                  <a:pt x="712722" y="328169"/>
                </a:lnTo>
                <a:lnTo>
                  <a:pt x="703324" y="346964"/>
                </a:lnTo>
                <a:lnTo>
                  <a:pt x="684656" y="365633"/>
                </a:lnTo>
                <a:lnTo>
                  <a:pt x="665860" y="384429"/>
                </a:lnTo>
                <a:lnTo>
                  <a:pt x="647064" y="393827"/>
                </a:lnTo>
                <a:lnTo>
                  <a:pt x="618998" y="393827"/>
                </a:lnTo>
                <a:lnTo>
                  <a:pt x="590804" y="393827"/>
                </a:lnTo>
                <a:lnTo>
                  <a:pt x="393954" y="337567"/>
                </a:lnTo>
                <a:lnTo>
                  <a:pt x="393954" y="215645"/>
                </a:lnTo>
                <a:lnTo>
                  <a:pt x="375158" y="65534"/>
                </a:lnTo>
                <a:lnTo>
                  <a:pt x="356362" y="84329"/>
                </a:lnTo>
                <a:lnTo>
                  <a:pt x="346965" y="103125"/>
                </a:lnTo>
                <a:lnTo>
                  <a:pt x="328296" y="121794"/>
                </a:lnTo>
                <a:lnTo>
                  <a:pt x="318895" y="140589"/>
                </a:lnTo>
                <a:lnTo>
                  <a:pt x="318895" y="309373"/>
                </a:lnTo>
                <a:lnTo>
                  <a:pt x="309497" y="309373"/>
                </a:lnTo>
                <a:lnTo>
                  <a:pt x="281304" y="299975"/>
                </a:lnTo>
                <a:lnTo>
                  <a:pt x="262635" y="290704"/>
                </a:lnTo>
                <a:lnTo>
                  <a:pt x="243839" y="281306"/>
                </a:lnTo>
                <a:lnTo>
                  <a:pt x="225043" y="271909"/>
                </a:lnTo>
                <a:lnTo>
                  <a:pt x="206375" y="253113"/>
                </a:lnTo>
                <a:lnTo>
                  <a:pt x="187579" y="234314"/>
                </a:lnTo>
                <a:lnTo>
                  <a:pt x="168783" y="215645"/>
                </a:lnTo>
                <a:lnTo>
                  <a:pt x="159385" y="196850"/>
                </a:lnTo>
                <a:lnTo>
                  <a:pt x="140717" y="178054"/>
                </a:lnTo>
                <a:lnTo>
                  <a:pt x="121921" y="159385"/>
                </a:lnTo>
                <a:lnTo>
                  <a:pt x="112520" y="140589"/>
                </a:lnTo>
                <a:lnTo>
                  <a:pt x="103122" y="112523"/>
                </a:lnTo>
                <a:lnTo>
                  <a:pt x="93851" y="93727"/>
                </a:lnTo>
                <a:lnTo>
                  <a:pt x="84454" y="74931"/>
                </a:lnTo>
                <a:lnTo>
                  <a:pt x="84454" y="46865"/>
                </a:lnTo>
                <a:lnTo>
                  <a:pt x="75056" y="28066"/>
                </a:lnTo>
                <a:lnTo>
                  <a:pt x="75056" y="18668"/>
                </a:lnTo>
                <a:lnTo>
                  <a:pt x="65658" y="0"/>
                </a:lnTo>
                <a:lnTo>
                  <a:pt x="28066" y="0"/>
                </a:lnTo>
                <a:lnTo>
                  <a:pt x="9398" y="9270"/>
                </a:lnTo>
                <a:lnTo>
                  <a:pt x="9398" y="18668"/>
                </a:lnTo>
                <a:lnTo>
                  <a:pt x="0" y="37464"/>
                </a:lnTo>
                <a:lnTo>
                  <a:pt x="0" y="46865"/>
                </a:lnTo>
                <a:lnTo>
                  <a:pt x="9398" y="74931"/>
                </a:lnTo>
                <a:lnTo>
                  <a:pt x="9398" y="93727"/>
                </a:lnTo>
                <a:lnTo>
                  <a:pt x="18796" y="112523"/>
                </a:lnTo>
                <a:lnTo>
                  <a:pt x="28066" y="140589"/>
                </a:lnTo>
                <a:lnTo>
                  <a:pt x="37591" y="159385"/>
                </a:lnTo>
                <a:lnTo>
                  <a:pt x="46862" y="178054"/>
                </a:lnTo>
                <a:lnTo>
                  <a:pt x="65658" y="196850"/>
                </a:lnTo>
                <a:lnTo>
                  <a:pt x="75056" y="215645"/>
                </a:lnTo>
                <a:lnTo>
                  <a:pt x="84454" y="234314"/>
                </a:lnTo>
                <a:lnTo>
                  <a:pt x="103122" y="253113"/>
                </a:lnTo>
                <a:lnTo>
                  <a:pt x="112520" y="271909"/>
                </a:lnTo>
                <a:lnTo>
                  <a:pt x="131319" y="290704"/>
                </a:lnTo>
                <a:lnTo>
                  <a:pt x="150115" y="299975"/>
                </a:lnTo>
                <a:lnTo>
                  <a:pt x="159385" y="318771"/>
                </a:lnTo>
                <a:lnTo>
                  <a:pt x="178181" y="328169"/>
                </a:lnTo>
                <a:lnTo>
                  <a:pt x="196977" y="337567"/>
                </a:lnTo>
                <a:lnTo>
                  <a:pt x="215646" y="356235"/>
                </a:lnTo>
                <a:lnTo>
                  <a:pt x="243839" y="365633"/>
                </a:lnTo>
                <a:lnTo>
                  <a:pt x="262635" y="375031"/>
                </a:lnTo>
                <a:lnTo>
                  <a:pt x="281304" y="384429"/>
                </a:lnTo>
                <a:lnTo>
                  <a:pt x="309497" y="393827"/>
                </a:lnTo>
                <a:lnTo>
                  <a:pt x="328296" y="403225"/>
                </a:lnTo>
                <a:lnTo>
                  <a:pt x="356362" y="412495"/>
                </a:lnTo>
                <a:lnTo>
                  <a:pt x="590804" y="468759"/>
                </a:lnTo>
                <a:lnTo>
                  <a:pt x="600202" y="478156"/>
                </a:lnTo>
                <a:lnTo>
                  <a:pt x="628396" y="478156"/>
                </a:lnTo>
                <a:lnTo>
                  <a:pt x="656462" y="478156"/>
                </a:lnTo>
                <a:lnTo>
                  <a:pt x="675258" y="468759"/>
                </a:lnTo>
                <a:lnTo>
                  <a:pt x="703324" y="4594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70" name="Freeform 11170"/>
          <p:cNvSpPr/>
          <p:nvPr/>
        </p:nvSpPr>
        <p:spPr>
          <a:xfrm rot="-5400000" flipH="0" flipV="0">
            <a:off x="22435587" y="15805155"/>
            <a:ext cx="67055" cy="65528"/>
          </a:xfrm>
          <a:custGeom>
            <a:pathLst>
              <a:path w="412623" h="403225">
                <a:moveTo>
                  <a:pt x="412623" y="281307"/>
                </a:moveTo>
                <a:lnTo>
                  <a:pt x="412623" y="206251"/>
                </a:lnTo>
                <a:lnTo>
                  <a:pt x="403225" y="187452"/>
                </a:lnTo>
                <a:lnTo>
                  <a:pt x="393827" y="159386"/>
                </a:lnTo>
                <a:lnTo>
                  <a:pt x="384429" y="140590"/>
                </a:lnTo>
                <a:lnTo>
                  <a:pt x="375032" y="121921"/>
                </a:lnTo>
                <a:lnTo>
                  <a:pt x="365761" y="103125"/>
                </a:lnTo>
                <a:lnTo>
                  <a:pt x="346962" y="93728"/>
                </a:lnTo>
                <a:lnTo>
                  <a:pt x="328166" y="75059"/>
                </a:lnTo>
                <a:lnTo>
                  <a:pt x="309498" y="65661"/>
                </a:lnTo>
                <a:lnTo>
                  <a:pt x="290702" y="56263"/>
                </a:lnTo>
                <a:lnTo>
                  <a:pt x="271906" y="37467"/>
                </a:lnTo>
                <a:lnTo>
                  <a:pt x="243840" y="37467"/>
                </a:lnTo>
                <a:lnTo>
                  <a:pt x="215646" y="28070"/>
                </a:lnTo>
                <a:lnTo>
                  <a:pt x="140587" y="0"/>
                </a:lnTo>
                <a:lnTo>
                  <a:pt x="93725" y="0"/>
                </a:lnTo>
                <a:lnTo>
                  <a:pt x="65658" y="0"/>
                </a:lnTo>
                <a:lnTo>
                  <a:pt x="46863" y="9401"/>
                </a:lnTo>
                <a:lnTo>
                  <a:pt x="18796" y="18799"/>
                </a:lnTo>
                <a:lnTo>
                  <a:pt x="0" y="28070"/>
                </a:lnTo>
                <a:lnTo>
                  <a:pt x="18796" y="178181"/>
                </a:lnTo>
                <a:lnTo>
                  <a:pt x="18796" y="168784"/>
                </a:lnTo>
                <a:lnTo>
                  <a:pt x="28067" y="140590"/>
                </a:lnTo>
                <a:lnTo>
                  <a:pt x="28067" y="121921"/>
                </a:lnTo>
                <a:lnTo>
                  <a:pt x="37465" y="103125"/>
                </a:lnTo>
                <a:lnTo>
                  <a:pt x="56260" y="84330"/>
                </a:lnTo>
                <a:lnTo>
                  <a:pt x="74929" y="84330"/>
                </a:lnTo>
                <a:lnTo>
                  <a:pt x="93725" y="75059"/>
                </a:lnTo>
                <a:lnTo>
                  <a:pt x="112521" y="84330"/>
                </a:lnTo>
                <a:lnTo>
                  <a:pt x="140587" y="84330"/>
                </a:lnTo>
                <a:lnTo>
                  <a:pt x="215646" y="103125"/>
                </a:lnTo>
                <a:lnTo>
                  <a:pt x="225044" y="112523"/>
                </a:lnTo>
                <a:lnTo>
                  <a:pt x="253238" y="121921"/>
                </a:lnTo>
                <a:lnTo>
                  <a:pt x="271906" y="131192"/>
                </a:lnTo>
                <a:lnTo>
                  <a:pt x="290702" y="140590"/>
                </a:lnTo>
                <a:lnTo>
                  <a:pt x="300100" y="159386"/>
                </a:lnTo>
                <a:lnTo>
                  <a:pt x="318768" y="178181"/>
                </a:lnTo>
                <a:lnTo>
                  <a:pt x="328166" y="196850"/>
                </a:lnTo>
                <a:lnTo>
                  <a:pt x="328166" y="215649"/>
                </a:lnTo>
                <a:lnTo>
                  <a:pt x="337564" y="234445"/>
                </a:lnTo>
                <a:lnTo>
                  <a:pt x="337564" y="262511"/>
                </a:lnTo>
                <a:lnTo>
                  <a:pt x="346962" y="403225"/>
                </a:lnTo>
                <a:lnTo>
                  <a:pt x="365761" y="393827"/>
                </a:lnTo>
                <a:lnTo>
                  <a:pt x="365761" y="384429"/>
                </a:lnTo>
                <a:lnTo>
                  <a:pt x="384429" y="365761"/>
                </a:lnTo>
                <a:lnTo>
                  <a:pt x="403225" y="346965"/>
                </a:lnTo>
                <a:lnTo>
                  <a:pt x="412623" y="328169"/>
                </a:lnTo>
                <a:lnTo>
                  <a:pt x="412623" y="3095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71" name="Freeform 11171"/>
          <p:cNvSpPr/>
          <p:nvPr/>
        </p:nvSpPr>
        <p:spPr>
          <a:xfrm rot="-5400000" flipH="0" flipV="0">
            <a:off x="22487402" y="15847826"/>
            <a:ext cx="117352" cy="51824"/>
          </a:xfrm>
          <a:custGeom>
            <a:pathLst>
              <a:path w="722120" h="318899">
                <a:moveTo>
                  <a:pt x="722120" y="187580"/>
                </a:moveTo>
                <a:lnTo>
                  <a:pt x="703324" y="168784"/>
                </a:lnTo>
                <a:lnTo>
                  <a:pt x="684656" y="159386"/>
                </a:lnTo>
                <a:lnTo>
                  <a:pt x="665860" y="140717"/>
                </a:lnTo>
                <a:lnTo>
                  <a:pt x="637666" y="121922"/>
                </a:lnTo>
                <a:lnTo>
                  <a:pt x="618998" y="112524"/>
                </a:lnTo>
                <a:lnTo>
                  <a:pt x="590804" y="93728"/>
                </a:lnTo>
                <a:lnTo>
                  <a:pt x="562610" y="84454"/>
                </a:lnTo>
                <a:lnTo>
                  <a:pt x="543942" y="75056"/>
                </a:lnTo>
                <a:lnTo>
                  <a:pt x="515745" y="65658"/>
                </a:lnTo>
                <a:lnTo>
                  <a:pt x="487679" y="56261"/>
                </a:lnTo>
                <a:lnTo>
                  <a:pt x="468883" y="46863"/>
                </a:lnTo>
                <a:lnTo>
                  <a:pt x="440816" y="37592"/>
                </a:lnTo>
                <a:lnTo>
                  <a:pt x="422021" y="37592"/>
                </a:lnTo>
                <a:lnTo>
                  <a:pt x="393954" y="28194"/>
                </a:lnTo>
                <a:lnTo>
                  <a:pt x="375158" y="18796"/>
                </a:lnTo>
                <a:lnTo>
                  <a:pt x="346965" y="18796"/>
                </a:lnTo>
                <a:lnTo>
                  <a:pt x="328296" y="9398"/>
                </a:lnTo>
                <a:lnTo>
                  <a:pt x="300099" y="9398"/>
                </a:lnTo>
                <a:lnTo>
                  <a:pt x="281304" y="0"/>
                </a:lnTo>
                <a:lnTo>
                  <a:pt x="140717" y="0"/>
                </a:lnTo>
                <a:lnTo>
                  <a:pt x="112520" y="9398"/>
                </a:lnTo>
                <a:lnTo>
                  <a:pt x="84454" y="9398"/>
                </a:lnTo>
                <a:lnTo>
                  <a:pt x="65658" y="18796"/>
                </a:lnTo>
                <a:lnTo>
                  <a:pt x="46862" y="28194"/>
                </a:lnTo>
                <a:lnTo>
                  <a:pt x="37591" y="37592"/>
                </a:lnTo>
                <a:lnTo>
                  <a:pt x="18796" y="56261"/>
                </a:lnTo>
                <a:lnTo>
                  <a:pt x="9398" y="65658"/>
                </a:lnTo>
                <a:lnTo>
                  <a:pt x="9398" y="84454"/>
                </a:lnTo>
                <a:lnTo>
                  <a:pt x="0" y="103126"/>
                </a:lnTo>
                <a:lnTo>
                  <a:pt x="0" y="149988"/>
                </a:lnTo>
                <a:lnTo>
                  <a:pt x="9398" y="168784"/>
                </a:lnTo>
                <a:lnTo>
                  <a:pt x="9398" y="196977"/>
                </a:lnTo>
                <a:lnTo>
                  <a:pt x="18796" y="206248"/>
                </a:lnTo>
                <a:lnTo>
                  <a:pt x="28066" y="225044"/>
                </a:lnTo>
                <a:lnTo>
                  <a:pt x="37591" y="243840"/>
                </a:lnTo>
                <a:lnTo>
                  <a:pt x="56260" y="262508"/>
                </a:lnTo>
                <a:lnTo>
                  <a:pt x="65658" y="281304"/>
                </a:lnTo>
                <a:lnTo>
                  <a:pt x="75056" y="149988"/>
                </a:lnTo>
                <a:lnTo>
                  <a:pt x="84454" y="131319"/>
                </a:lnTo>
                <a:lnTo>
                  <a:pt x="84454" y="112524"/>
                </a:lnTo>
                <a:lnTo>
                  <a:pt x="103122" y="103126"/>
                </a:lnTo>
                <a:lnTo>
                  <a:pt x="112520" y="93728"/>
                </a:lnTo>
                <a:lnTo>
                  <a:pt x="140717" y="84454"/>
                </a:lnTo>
                <a:lnTo>
                  <a:pt x="159385" y="75056"/>
                </a:lnTo>
                <a:lnTo>
                  <a:pt x="196977" y="75056"/>
                </a:lnTo>
                <a:lnTo>
                  <a:pt x="225043" y="75056"/>
                </a:lnTo>
                <a:lnTo>
                  <a:pt x="243839" y="84454"/>
                </a:lnTo>
                <a:lnTo>
                  <a:pt x="290701" y="84454"/>
                </a:lnTo>
                <a:lnTo>
                  <a:pt x="309497" y="93728"/>
                </a:lnTo>
                <a:lnTo>
                  <a:pt x="337694" y="93728"/>
                </a:lnTo>
                <a:lnTo>
                  <a:pt x="365760" y="103126"/>
                </a:lnTo>
                <a:lnTo>
                  <a:pt x="393954" y="112524"/>
                </a:lnTo>
                <a:lnTo>
                  <a:pt x="412623" y="112524"/>
                </a:lnTo>
                <a:lnTo>
                  <a:pt x="431418" y="121922"/>
                </a:lnTo>
                <a:lnTo>
                  <a:pt x="459485" y="131319"/>
                </a:lnTo>
                <a:lnTo>
                  <a:pt x="478281" y="140717"/>
                </a:lnTo>
                <a:lnTo>
                  <a:pt x="506347" y="149988"/>
                </a:lnTo>
                <a:lnTo>
                  <a:pt x="534544" y="159386"/>
                </a:lnTo>
                <a:lnTo>
                  <a:pt x="553340" y="168784"/>
                </a:lnTo>
                <a:lnTo>
                  <a:pt x="581406" y="187580"/>
                </a:lnTo>
                <a:lnTo>
                  <a:pt x="609600" y="196977"/>
                </a:lnTo>
                <a:lnTo>
                  <a:pt x="637666" y="215646"/>
                </a:lnTo>
                <a:lnTo>
                  <a:pt x="656462" y="234442"/>
                </a:lnTo>
                <a:lnTo>
                  <a:pt x="675258" y="243840"/>
                </a:lnTo>
                <a:lnTo>
                  <a:pt x="684656" y="262508"/>
                </a:lnTo>
                <a:lnTo>
                  <a:pt x="693926" y="271906"/>
                </a:lnTo>
                <a:lnTo>
                  <a:pt x="703324" y="290702"/>
                </a:lnTo>
                <a:lnTo>
                  <a:pt x="712722" y="300103"/>
                </a:lnTo>
                <a:lnTo>
                  <a:pt x="712722" y="3188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72" name="Freeform 11172"/>
          <p:cNvSpPr/>
          <p:nvPr/>
        </p:nvSpPr>
        <p:spPr>
          <a:xfrm rot="-5400000" flipH="0" flipV="0">
            <a:off x="22511776" y="15837156"/>
            <a:ext cx="117352" cy="51823"/>
          </a:xfrm>
          <a:custGeom>
            <a:pathLst>
              <a:path w="722123" h="318895">
                <a:moveTo>
                  <a:pt x="722123" y="187579"/>
                </a:moveTo>
                <a:lnTo>
                  <a:pt x="722123" y="140714"/>
                </a:lnTo>
                <a:lnTo>
                  <a:pt x="712725" y="121918"/>
                </a:lnTo>
                <a:lnTo>
                  <a:pt x="703327" y="103250"/>
                </a:lnTo>
                <a:lnTo>
                  <a:pt x="693929" y="84454"/>
                </a:lnTo>
                <a:lnTo>
                  <a:pt x="684532" y="65658"/>
                </a:lnTo>
                <a:lnTo>
                  <a:pt x="675261" y="56260"/>
                </a:lnTo>
                <a:lnTo>
                  <a:pt x="656462" y="37592"/>
                </a:lnTo>
                <a:lnTo>
                  <a:pt x="647064" y="168911"/>
                </a:lnTo>
                <a:lnTo>
                  <a:pt x="647064" y="187579"/>
                </a:lnTo>
                <a:lnTo>
                  <a:pt x="637666" y="196977"/>
                </a:lnTo>
                <a:lnTo>
                  <a:pt x="628268" y="215773"/>
                </a:lnTo>
                <a:lnTo>
                  <a:pt x="609600" y="225171"/>
                </a:lnTo>
                <a:lnTo>
                  <a:pt x="590804" y="234569"/>
                </a:lnTo>
                <a:lnTo>
                  <a:pt x="440689" y="234569"/>
                </a:lnTo>
                <a:lnTo>
                  <a:pt x="412623" y="225171"/>
                </a:lnTo>
                <a:lnTo>
                  <a:pt x="384429" y="215773"/>
                </a:lnTo>
                <a:lnTo>
                  <a:pt x="356363" y="215773"/>
                </a:lnTo>
                <a:lnTo>
                  <a:pt x="328296" y="206375"/>
                </a:lnTo>
                <a:lnTo>
                  <a:pt x="309500" y="196977"/>
                </a:lnTo>
                <a:lnTo>
                  <a:pt x="290704" y="196977"/>
                </a:lnTo>
                <a:lnTo>
                  <a:pt x="272036" y="187579"/>
                </a:lnTo>
                <a:lnTo>
                  <a:pt x="243839" y="178309"/>
                </a:lnTo>
                <a:lnTo>
                  <a:pt x="215646" y="168911"/>
                </a:lnTo>
                <a:lnTo>
                  <a:pt x="196977" y="159513"/>
                </a:lnTo>
                <a:lnTo>
                  <a:pt x="168783" y="140714"/>
                </a:lnTo>
                <a:lnTo>
                  <a:pt x="140717" y="131316"/>
                </a:lnTo>
                <a:lnTo>
                  <a:pt x="112523" y="112520"/>
                </a:lnTo>
                <a:lnTo>
                  <a:pt x="93727" y="103250"/>
                </a:lnTo>
                <a:lnTo>
                  <a:pt x="65661" y="84454"/>
                </a:lnTo>
                <a:lnTo>
                  <a:pt x="56263" y="75056"/>
                </a:lnTo>
                <a:lnTo>
                  <a:pt x="37464" y="56260"/>
                </a:lnTo>
                <a:lnTo>
                  <a:pt x="28193" y="37592"/>
                </a:lnTo>
                <a:lnTo>
                  <a:pt x="18796" y="28194"/>
                </a:lnTo>
                <a:lnTo>
                  <a:pt x="18796" y="9398"/>
                </a:lnTo>
                <a:lnTo>
                  <a:pt x="9398" y="0"/>
                </a:lnTo>
                <a:lnTo>
                  <a:pt x="0" y="131316"/>
                </a:lnTo>
                <a:lnTo>
                  <a:pt x="18796" y="150115"/>
                </a:lnTo>
                <a:lnTo>
                  <a:pt x="37464" y="159513"/>
                </a:lnTo>
                <a:lnTo>
                  <a:pt x="56263" y="178309"/>
                </a:lnTo>
                <a:lnTo>
                  <a:pt x="84457" y="187579"/>
                </a:lnTo>
                <a:lnTo>
                  <a:pt x="112523" y="206375"/>
                </a:lnTo>
                <a:lnTo>
                  <a:pt x="131319" y="215773"/>
                </a:lnTo>
                <a:lnTo>
                  <a:pt x="159385" y="225171"/>
                </a:lnTo>
                <a:lnTo>
                  <a:pt x="187579" y="243839"/>
                </a:lnTo>
                <a:lnTo>
                  <a:pt x="206248" y="253237"/>
                </a:lnTo>
                <a:lnTo>
                  <a:pt x="234441" y="262635"/>
                </a:lnTo>
                <a:lnTo>
                  <a:pt x="262638" y="272033"/>
                </a:lnTo>
                <a:lnTo>
                  <a:pt x="281307" y="272033"/>
                </a:lnTo>
                <a:lnTo>
                  <a:pt x="309500" y="281431"/>
                </a:lnTo>
                <a:lnTo>
                  <a:pt x="328296" y="290829"/>
                </a:lnTo>
                <a:lnTo>
                  <a:pt x="356363" y="300100"/>
                </a:lnTo>
                <a:lnTo>
                  <a:pt x="375158" y="300100"/>
                </a:lnTo>
                <a:lnTo>
                  <a:pt x="403225" y="309498"/>
                </a:lnTo>
                <a:lnTo>
                  <a:pt x="440689" y="309498"/>
                </a:lnTo>
                <a:lnTo>
                  <a:pt x="468886" y="318895"/>
                </a:lnTo>
                <a:lnTo>
                  <a:pt x="590804" y="318895"/>
                </a:lnTo>
                <a:lnTo>
                  <a:pt x="618998" y="309498"/>
                </a:lnTo>
                <a:lnTo>
                  <a:pt x="637666" y="300100"/>
                </a:lnTo>
                <a:lnTo>
                  <a:pt x="656462" y="300100"/>
                </a:lnTo>
                <a:lnTo>
                  <a:pt x="675261" y="290829"/>
                </a:lnTo>
                <a:lnTo>
                  <a:pt x="693929" y="272033"/>
                </a:lnTo>
                <a:lnTo>
                  <a:pt x="703327" y="262635"/>
                </a:lnTo>
                <a:lnTo>
                  <a:pt x="712725" y="243839"/>
                </a:lnTo>
                <a:lnTo>
                  <a:pt x="722123" y="225171"/>
                </a:lnTo>
                <a:lnTo>
                  <a:pt x="722123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73" name="Freeform 11173"/>
          <p:cNvSpPr/>
          <p:nvPr/>
        </p:nvSpPr>
        <p:spPr>
          <a:xfrm rot="-5400000" flipH="0" flipV="0">
            <a:off x="22633710" y="15898123"/>
            <a:ext cx="44187" cy="24395"/>
          </a:xfrm>
          <a:custGeom>
            <a:pathLst>
              <a:path w="271906" h="150115">
                <a:moveTo>
                  <a:pt x="271906" y="56260"/>
                </a:moveTo>
                <a:lnTo>
                  <a:pt x="206375" y="0"/>
                </a:lnTo>
                <a:lnTo>
                  <a:pt x="28066" y="75056"/>
                </a:lnTo>
                <a:lnTo>
                  <a:pt x="9398" y="93725"/>
                </a:lnTo>
                <a:lnTo>
                  <a:pt x="0" y="112520"/>
                </a:lnTo>
                <a:lnTo>
                  <a:pt x="0" y="131316"/>
                </a:lnTo>
                <a:lnTo>
                  <a:pt x="18796" y="150115"/>
                </a:lnTo>
                <a:lnTo>
                  <a:pt x="56260" y="1501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74" name="Freeform 11174"/>
          <p:cNvSpPr/>
          <p:nvPr/>
        </p:nvSpPr>
        <p:spPr>
          <a:xfrm rot="-5400000" flipH="0" flipV="0">
            <a:off x="22600926" y="15844018"/>
            <a:ext cx="89923" cy="86868"/>
          </a:xfrm>
          <a:custGeom>
            <a:pathLst>
              <a:path w="553340" h="534541">
                <a:moveTo>
                  <a:pt x="553340" y="497076"/>
                </a:moveTo>
                <a:lnTo>
                  <a:pt x="553340" y="487679"/>
                </a:lnTo>
                <a:lnTo>
                  <a:pt x="543942" y="469010"/>
                </a:lnTo>
                <a:lnTo>
                  <a:pt x="346965" y="281431"/>
                </a:lnTo>
                <a:lnTo>
                  <a:pt x="281304" y="225171"/>
                </a:lnTo>
                <a:lnTo>
                  <a:pt x="65658" y="9398"/>
                </a:lnTo>
                <a:lnTo>
                  <a:pt x="37591" y="0"/>
                </a:lnTo>
                <a:lnTo>
                  <a:pt x="18796" y="0"/>
                </a:lnTo>
                <a:lnTo>
                  <a:pt x="9398" y="18796"/>
                </a:lnTo>
                <a:lnTo>
                  <a:pt x="0" y="37591"/>
                </a:lnTo>
                <a:lnTo>
                  <a:pt x="0" y="46862"/>
                </a:lnTo>
                <a:lnTo>
                  <a:pt x="9398" y="65785"/>
                </a:lnTo>
                <a:lnTo>
                  <a:pt x="206375" y="253237"/>
                </a:lnTo>
                <a:lnTo>
                  <a:pt x="271906" y="309497"/>
                </a:lnTo>
                <a:lnTo>
                  <a:pt x="487679" y="525143"/>
                </a:lnTo>
                <a:lnTo>
                  <a:pt x="497076" y="525143"/>
                </a:lnTo>
                <a:lnTo>
                  <a:pt x="515745" y="534541"/>
                </a:lnTo>
                <a:lnTo>
                  <a:pt x="534544" y="534541"/>
                </a:lnTo>
                <a:lnTo>
                  <a:pt x="553340" y="5158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75" name="Freeform 11175"/>
          <p:cNvSpPr/>
          <p:nvPr/>
        </p:nvSpPr>
        <p:spPr>
          <a:xfrm rot="-5400000" flipH="0" flipV="0">
            <a:off x="22613887" y="15852398"/>
            <a:ext cx="44208" cy="24395"/>
          </a:xfrm>
          <a:custGeom>
            <a:pathLst>
              <a:path w="272036" h="150115">
                <a:moveTo>
                  <a:pt x="272036" y="37591"/>
                </a:moveTo>
                <a:lnTo>
                  <a:pt x="272036" y="28194"/>
                </a:lnTo>
                <a:lnTo>
                  <a:pt x="262638" y="9398"/>
                </a:lnTo>
                <a:lnTo>
                  <a:pt x="253240" y="0"/>
                </a:lnTo>
                <a:lnTo>
                  <a:pt x="215772" y="0"/>
                </a:lnTo>
                <a:lnTo>
                  <a:pt x="0" y="93855"/>
                </a:lnTo>
                <a:lnTo>
                  <a:pt x="65661" y="150115"/>
                </a:lnTo>
                <a:lnTo>
                  <a:pt x="253240" y="75059"/>
                </a:lnTo>
                <a:lnTo>
                  <a:pt x="262638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76" name="Freeform 11176"/>
          <p:cNvSpPr/>
          <p:nvPr/>
        </p:nvSpPr>
        <p:spPr>
          <a:xfrm rot="-5400000" flipH="0" flipV="0">
            <a:off x="22689322" y="15834875"/>
            <a:ext cx="117352" cy="77725"/>
          </a:xfrm>
          <a:custGeom>
            <a:pathLst>
              <a:path w="722120" h="478281">
                <a:moveTo>
                  <a:pt x="722120" y="440817"/>
                </a:moveTo>
                <a:lnTo>
                  <a:pt x="712722" y="300100"/>
                </a:lnTo>
                <a:lnTo>
                  <a:pt x="712722" y="328293"/>
                </a:lnTo>
                <a:lnTo>
                  <a:pt x="703324" y="346965"/>
                </a:lnTo>
                <a:lnTo>
                  <a:pt x="684656" y="365761"/>
                </a:lnTo>
                <a:lnTo>
                  <a:pt x="665860" y="384556"/>
                </a:lnTo>
                <a:lnTo>
                  <a:pt x="647064" y="393954"/>
                </a:lnTo>
                <a:lnTo>
                  <a:pt x="618998" y="393954"/>
                </a:lnTo>
                <a:lnTo>
                  <a:pt x="590804" y="393954"/>
                </a:lnTo>
                <a:lnTo>
                  <a:pt x="393954" y="337691"/>
                </a:lnTo>
                <a:lnTo>
                  <a:pt x="393954" y="215773"/>
                </a:lnTo>
                <a:lnTo>
                  <a:pt x="375158" y="65658"/>
                </a:lnTo>
                <a:lnTo>
                  <a:pt x="356362" y="84454"/>
                </a:lnTo>
                <a:lnTo>
                  <a:pt x="346965" y="103250"/>
                </a:lnTo>
                <a:lnTo>
                  <a:pt x="328296" y="121918"/>
                </a:lnTo>
                <a:lnTo>
                  <a:pt x="318895" y="140714"/>
                </a:lnTo>
                <a:lnTo>
                  <a:pt x="318895" y="309498"/>
                </a:lnTo>
                <a:lnTo>
                  <a:pt x="309497" y="309498"/>
                </a:lnTo>
                <a:lnTo>
                  <a:pt x="281304" y="300100"/>
                </a:lnTo>
                <a:lnTo>
                  <a:pt x="262635" y="290829"/>
                </a:lnTo>
                <a:lnTo>
                  <a:pt x="243839" y="281431"/>
                </a:lnTo>
                <a:lnTo>
                  <a:pt x="225043" y="272033"/>
                </a:lnTo>
                <a:lnTo>
                  <a:pt x="206375" y="253237"/>
                </a:lnTo>
                <a:lnTo>
                  <a:pt x="187579" y="234442"/>
                </a:lnTo>
                <a:lnTo>
                  <a:pt x="168783" y="215773"/>
                </a:lnTo>
                <a:lnTo>
                  <a:pt x="159385" y="196977"/>
                </a:lnTo>
                <a:lnTo>
                  <a:pt x="140717" y="178181"/>
                </a:lnTo>
                <a:lnTo>
                  <a:pt x="121921" y="159513"/>
                </a:lnTo>
                <a:lnTo>
                  <a:pt x="112520" y="140714"/>
                </a:lnTo>
                <a:lnTo>
                  <a:pt x="103122" y="112520"/>
                </a:lnTo>
                <a:lnTo>
                  <a:pt x="93851" y="93852"/>
                </a:lnTo>
                <a:lnTo>
                  <a:pt x="84454" y="75056"/>
                </a:lnTo>
                <a:lnTo>
                  <a:pt x="84454" y="46989"/>
                </a:lnTo>
                <a:lnTo>
                  <a:pt x="75056" y="28194"/>
                </a:lnTo>
                <a:lnTo>
                  <a:pt x="75056" y="18796"/>
                </a:lnTo>
                <a:lnTo>
                  <a:pt x="65658" y="0"/>
                </a:lnTo>
                <a:lnTo>
                  <a:pt x="28066" y="0"/>
                </a:lnTo>
                <a:lnTo>
                  <a:pt x="9398" y="9398"/>
                </a:lnTo>
                <a:lnTo>
                  <a:pt x="9398" y="18796"/>
                </a:lnTo>
                <a:lnTo>
                  <a:pt x="0" y="37592"/>
                </a:lnTo>
                <a:lnTo>
                  <a:pt x="0" y="46989"/>
                </a:lnTo>
                <a:lnTo>
                  <a:pt x="9398" y="75056"/>
                </a:lnTo>
                <a:lnTo>
                  <a:pt x="9398" y="93852"/>
                </a:lnTo>
                <a:lnTo>
                  <a:pt x="18796" y="112520"/>
                </a:lnTo>
                <a:lnTo>
                  <a:pt x="28066" y="140714"/>
                </a:lnTo>
                <a:lnTo>
                  <a:pt x="37591" y="159513"/>
                </a:lnTo>
                <a:lnTo>
                  <a:pt x="46862" y="178181"/>
                </a:lnTo>
                <a:lnTo>
                  <a:pt x="65658" y="196977"/>
                </a:lnTo>
                <a:lnTo>
                  <a:pt x="75056" y="215773"/>
                </a:lnTo>
                <a:lnTo>
                  <a:pt x="84454" y="234442"/>
                </a:lnTo>
                <a:lnTo>
                  <a:pt x="103122" y="253237"/>
                </a:lnTo>
                <a:lnTo>
                  <a:pt x="112520" y="272033"/>
                </a:lnTo>
                <a:lnTo>
                  <a:pt x="131319" y="290829"/>
                </a:lnTo>
                <a:lnTo>
                  <a:pt x="150115" y="300100"/>
                </a:lnTo>
                <a:lnTo>
                  <a:pt x="159385" y="318895"/>
                </a:lnTo>
                <a:lnTo>
                  <a:pt x="178181" y="328293"/>
                </a:lnTo>
                <a:lnTo>
                  <a:pt x="196977" y="337691"/>
                </a:lnTo>
                <a:lnTo>
                  <a:pt x="215646" y="356363"/>
                </a:lnTo>
                <a:lnTo>
                  <a:pt x="243839" y="365761"/>
                </a:lnTo>
                <a:lnTo>
                  <a:pt x="262635" y="375159"/>
                </a:lnTo>
                <a:lnTo>
                  <a:pt x="281304" y="384556"/>
                </a:lnTo>
                <a:lnTo>
                  <a:pt x="309497" y="393954"/>
                </a:lnTo>
                <a:lnTo>
                  <a:pt x="328296" y="403225"/>
                </a:lnTo>
                <a:lnTo>
                  <a:pt x="356362" y="412623"/>
                </a:lnTo>
                <a:lnTo>
                  <a:pt x="590804" y="468883"/>
                </a:lnTo>
                <a:lnTo>
                  <a:pt x="600202" y="478281"/>
                </a:lnTo>
                <a:lnTo>
                  <a:pt x="628396" y="478281"/>
                </a:lnTo>
                <a:lnTo>
                  <a:pt x="656462" y="478281"/>
                </a:lnTo>
                <a:lnTo>
                  <a:pt x="675258" y="468883"/>
                </a:lnTo>
                <a:lnTo>
                  <a:pt x="703324" y="4594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77" name="Freeform 11177"/>
          <p:cNvSpPr/>
          <p:nvPr/>
        </p:nvSpPr>
        <p:spPr>
          <a:xfrm rot="-5400000" flipH="0" flipV="0">
            <a:off x="22714481" y="15805155"/>
            <a:ext cx="67055" cy="65528"/>
          </a:xfrm>
          <a:custGeom>
            <a:pathLst>
              <a:path w="412623" h="403225">
                <a:moveTo>
                  <a:pt x="412623" y="281303"/>
                </a:moveTo>
                <a:lnTo>
                  <a:pt x="412623" y="206247"/>
                </a:lnTo>
                <a:lnTo>
                  <a:pt x="403225" y="187452"/>
                </a:lnTo>
                <a:lnTo>
                  <a:pt x="393827" y="159385"/>
                </a:lnTo>
                <a:lnTo>
                  <a:pt x="384429" y="140589"/>
                </a:lnTo>
                <a:lnTo>
                  <a:pt x="375032" y="121921"/>
                </a:lnTo>
                <a:lnTo>
                  <a:pt x="365761" y="103122"/>
                </a:lnTo>
                <a:lnTo>
                  <a:pt x="346962" y="93724"/>
                </a:lnTo>
                <a:lnTo>
                  <a:pt x="328166" y="74928"/>
                </a:lnTo>
                <a:lnTo>
                  <a:pt x="309498" y="65658"/>
                </a:lnTo>
                <a:lnTo>
                  <a:pt x="290702" y="56260"/>
                </a:lnTo>
                <a:lnTo>
                  <a:pt x="271906" y="37464"/>
                </a:lnTo>
                <a:lnTo>
                  <a:pt x="243840" y="37464"/>
                </a:lnTo>
                <a:lnTo>
                  <a:pt x="215646" y="28066"/>
                </a:lnTo>
                <a:lnTo>
                  <a:pt x="140587" y="0"/>
                </a:lnTo>
                <a:lnTo>
                  <a:pt x="93725" y="0"/>
                </a:lnTo>
                <a:lnTo>
                  <a:pt x="65658" y="0"/>
                </a:lnTo>
                <a:lnTo>
                  <a:pt x="46863" y="9397"/>
                </a:lnTo>
                <a:lnTo>
                  <a:pt x="18796" y="18668"/>
                </a:lnTo>
                <a:lnTo>
                  <a:pt x="0" y="28066"/>
                </a:lnTo>
                <a:lnTo>
                  <a:pt x="18796" y="178181"/>
                </a:lnTo>
                <a:lnTo>
                  <a:pt x="18796" y="168783"/>
                </a:lnTo>
                <a:lnTo>
                  <a:pt x="28067" y="140589"/>
                </a:lnTo>
                <a:lnTo>
                  <a:pt x="28067" y="121921"/>
                </a:lnTo>
                <a:lnTo>
                  <a:pt x="37465" y="103122"/>
                </a:lnTo>
                <a:lnTo>
                  <a:pt x="56260" y="84326"/>
                </a:lnTo>
                <a:lnTo>
                  <a:pt x="74929" y="84326"/>
                </a:lnTo>
                <a:lnTo>
                  <a:pt x="93725" y="74928"/>
                </a:lnTo>
                <a:lnTo>
                  <a:pt x="112521" y="84326"/>
                </a:lnTo>
                <a:lnTo>
                  <a:pt x="140587" y="84326"/>
                </a:lnTo>
                <a:lnTo>
                  <a:pt x="215646" y="103122"/>
                </a:lnTo>
                <a:lnTo>
                  <a:pt x="225044" y="112523"/>
                </a:lnTo>
                <a:lnTo>
                  <a:pt x="253238" y="121921"/>
                </a:lnTo>
                <a:lnTo>
                  <a:pt x="271906" y="131192"/>
                </a:lnTo>
                <a:lnTo>
                  <a:pt x="290702" y="140589"/>
                </a:lnTo>
                <a:lnTo>
                  <a:pt x="300100" y="159385"/>
                </a:lnTo>
                <a:lnTo>
                  <a:pt x="318768" y="178181"/>
                </a:lnTo>
                <a:lnTo>
                  <a:pt x="328166" y="196850"/>
                </a:lnTo>
                <a:lnTo>
                  <a:pt x="328166" y="215645"/>
                </a:lnTo>
                <a:lnTo>
                  <a:pt x="337564" y="234441"/>
                </a:lnTo>
                <a:lnTo>
                  <a:pt x="337564" y="262508"/>
                </a:lnTo>
                <a:lnTo>
                  <a:pt x="346962" y="403225"/>
                </a:lnTo>
                <a:lnTo>
                  <a:pt x="365761" y="393827"/>
                </a:lnTo>
                <a:lnTo>
                  <a:pt x="365761" y="384429"/>
                </a:lnTo>
                <a:lnTo>
                  <a:pt x="384429" y="365633"/>
                </a:lnTo>
                <a:lnTo>
                  <a:pt x="403225" y="346964"/>
                </a:lnTo>
                <a:lnTo>
                  <a:pt x="412623" y="328169"/>
                </a:lnTo>
                <a:lnTo>
                  <a:pt x="412623" y="3093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78" name="Freeform 11178"/>
          <p:cNvSpPr/>
          <p:nvPr/>
        </p:nvSpPr>
        <p:spPr>
          <a:xfrm rot="-5400000" flipH="0" flipV="0">
            <a:off x="22766295" y="15847826"/>
            <a:ext cx="117352" cy="51823"/>
          </a:xfrm>
          <a:custGeom>
            <a:pathLst>
              <a:path w="722120" h="318895">
                <a:moveTo>
                  <a:pt x="722120" y="187576"/>
                </a:moveTo>
                <a:lnTo>
                  <a:pt x="703324" y="168780"/>
                </a:lnTo>
                <a:lnTo>
                  <a:pt x="684656" y="159383"/>
                </a:lnTo>
                <a:lnTo>
                  <a:pt x="665860" y="140714"/>
                </a:lnTo>
                <a:lnTo>
                  <a:pt x="637666" y="121918"/>
                </a:lnTo>
                <a:lnTo>
                  <a:pt x="618998" y="112520"/>
                </a:lnTo>
                <a:lnTo>
                  <a:pt x="590804" y="93724"/>
                </a:lnTo>
                <a:lnTo>
                  <a:pt x="562610" y="84454"/>
                </a:lnTo>
                <a:lnTo>
                  <a:pt x="543942" y="75056"/>
                </a:lnTo>
                <a:lnTo>
                  <a:pt x="515745" y="65658"/>
                </a:lnTo>
                <a:lnTo>
                  <a:pt x="487679" y="56260"/>
                </a:lnTo>
                <a:lnTo>
                  <a:pt x="468883" y="46862"/>
                </a:lnTo>
                <a:lnTo>
                  <a:pt x="440816" y="37464"/>
                </a:lnTo>
                <a:lnTo>
                  <a:pt x="422021" y="37464"/>
                </a:lnTo>
                <a:lnTo>
                  <a:pt x="393954" y="28194"/>
                </a:lnTo>
                <a:lnTo>
                  <a:pt x="375158" y="18796"/>
                </a:lnTo>
                <a:lnTo>
                  <a:pt x="346965" y="18796"/>
                </a:lnTo>
                <a:lnTo>
                  <a:pt x="328296" y="9398"/>
                </a:lnTo>
                <a:lnTo>
                  <a:pt x="300099" y="9398"/>
                </a:lnTo>
                <a:lnTo>
                  <a:pt x="281304" y="0"/>
                </a:lnTo>
                <a:lnTo>
                  <a:pt x="140717" y="0"/>
                </a:lnTo>
                <a:lnTo>
                  <a:pt x="112520" y="9398"/>
                </a:lnTo>
                <a:lnTo>
                  <a:pt x="84454" y="9398"/>
                </a:lnTo>
                <a:lnTo>
                  <a:pt x="65658" y="18796"/>
                </a:lnTo>
                <a:lnTo>
                  <a:pt x="46862" y="28194"/>
                </a:lnTo>
                <a:lnTo>
                  <a:pt x="37591" y="37464"/>
                </a:lnTo>
                <a:lnTo>
                  <a:pt x="18796" y="56260"/>
                </a:lnTo>
                <a:lnTo>
                  <a:pt x="9398" y="65658"/>
                </a:lnTo>
                <a:lnTo>
                  <a:pt x="9398" y="84454"/>
                </a:lnTo>
                <a:lnTo>
                  <a:pt x="0" y="103122"/>
                </a:lnTo>
                <a:lnTo>
                  <a:pt x="0" y="149985"/>
                </a:lnTo>
                <a:lnTo>
                  <a:pt x="9398" y="168780"/>
                </a:lnTo>
                <a:lnTo>
                  <a:pt x="9398" y="196850"/>
                </a:lnTo>
                <a:lnTo>
                  <a:pt x="18796" y="206248"/>
                </a:lnTo>
                <a:lnTo>
                  <a:pt x="28066" y="225044"/>
                </a:lnTo>
                <a:lnTo>
                  <a:pt x="37591" y="243839"/>
                </a:lnTo>
                <a:lnTo>
                  <a:pt x="56260" y="262508"/>
                </a:lnTo>
                <a:lnTo>
                  <a:pt x="65658" y="281304"/>
                </a:lnTo>
                <a:lnTo>
                  <a:pt x="75056" y="149985"/>
                </a:lnTo>
                <a:lnTo>
                  <a:pt x="84454" y="131316"/>
                </a:lnTo>
                <a:lnTo>
                  <a:pt x="84454" y="112520"/>
                </a:lnTo>
                <a:lnTo>
                  <a:pt x="103122" y="103122"/>
                </a:lnTo>
                <a:lnTo>
                  <a:pt x="112520" y="93724"/>
                </a:lnTo>
                <a:lnTo>
                  <a:pt x="140717" y="84454"/>
                </a:lnTo>
                <a:lnTo>
                  <a:pt x="159385" y="75056"/>
                </a:lnTo>
                <a:lnTo>
                  <a:pt x="196977" y="75056"/>
                </a:lnTo>
                <a:lnTo>
                  <a:pt x="225043" y="75056"/>
                </a:lnTo>
                <a:lnTo>
                  <a:pt x="243839" y="84454"/>
                </a:lnTo>
                <a:lnTo>
                  <a:pt x="290701" y="84454"/>
                </a:lnTo>
                <a:lnTo>
                  <a:pt x="309497" y="93724"/>
                </a:lnTo>
                <a:lnTo>
                  <a:pt x="337694" y="93724"/>
                </a:lnTo>
                <a:lnTo>
                  <a:pt x="365760" y="103122"/>
                </a:lnTo>
                <a:lnTo>
                  <a:pt x="393954" y="112520"/>
                </a:lnTo>
                <a:lnTo>
                  <a:pt x="412623" y="112520"/>
                </a:lnTo>
                <a:lnTo>
                  <a:pt x="431418" y="121918"/>
                </a:lnTo>
                <a:lnTo>
                  <a:pt x="459485" y="131316"/>
                </a:lnTo>
                <a:lnTo>
                  <a:pt x="478281" y="140714"/>
                </a:lnTo>
                <a:lnTo>
                  <a:pt x="506347" y="149985"/>
                </a:lnTo>
                <a:lnTo>
                  <a:pt x="534544" y="159383"/>
                </a:lnTo>
                <a:lnTo>
                  <a:pt x="553340" y="168780"/>
                </a:lnTo>
                <a:lnTo>
                  <a:pt x="581406" y="187576"/>
                </a:lnTo>
                <a:lnTo>
                  <a:pt x="609600" y="196850"/>
                </a:lnTo>
                <a:lnTo>
                  <a:pt x="637666" y="215646"/>
                </a:lnTo>
                <a:lnTo>
                  <a:pt x="656462" y="234441"/>
                </a:lnTo>
                <a:lnTo>
                  <a:pt x="675258" y="243839"/>
                </a:lnTo>
                <a:lnTo>
                  <a:pt x="684656" y="262508"/>
                </a:lnTo>
                <a:lnTo>
                  <a:pt x="693926" y="271906"/>
                </a:lnTo>
                <a:lnTo>
                  <a:pt x="703324" y="290702"/>
                </a:lnTo>
                <a:lnTo>
                  <a:pt x="712722" y="300099"/>
                </a:lnTo>
                <a:lnTo>
                  <a:pt x="712722" y="3188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79" name="Freeform 11179"/>
          <p:cNvSpPr/>
          <p:nvPr/>
        </p:nvSpPr>
        <p:spPr>
          <a:xfrm rot="-5400000" flipH="0" flipV="0">
            <a:off x="22790669" y="15837156"/>
            <a:ext cx="117352" cy="51824"/>
          </a:xfrm>
          <a:custGeom>
            <a:pathLst>
              <a:path w="722123" h="318898">
                <a:moveTo>
                  <a:pt x="722123" y="187579"/>
                </a:moveTo>
                <a:lnTo>
                  <a:pt x="722123" y="140717"/>
                </a:lnTo>
                <a:lnTo>
                  <a:pt x="712725" y="121921"/>
                </a:lnTo>
                <a:lnTo>
                  <a:pt x="703327" y="103125"/>
                </a:lnTo>
                <a:lnTo>
                  <a:pt x="693929" y="84456"/>
                </a:lnTo>
                <a:lnTo>
                  <a:pt x="684532" y="65661"/>
                </a:lnTo>
                <a:lnTo>
                  <a:pt x="675261" y="56263"/>
                </a:lnTo>
                <a:lnTo>
                  <a:pt x="656462" y="37591"/>
                </a:lnTo>
                <a:lnTo>
                  <a:pt x="647064" y="168910"/>
                </a:lnTo>
                <a:lnTo>
                  <a:pt x="647064" y="187579"/>
                </a:lnTo>
                <a:lnTo>
                  <a:pt x="637666" y="196977"/>
                </a:lnTo>
                <a:lnTo>
                  <a:pt x="628268" y="215773"/>
                </a:lnTo>
                <a:lnTo>
                  <a:pt x="609600" y="225170"/>
                </a:lnTo>
                <a:lnTo>
                  <a:pt x="590804" y="234441"/>
                </a:lnTo>
                <a:lnTo>
                  <a:pt x="440689" y="234441"/>
                </a:lnTo>
                <a:lnTo>
                  <a:pt x="412623" y="225170"/>
                </a:lnTo>
                <a:lnTo>
                  <a:pt x="384429" y="215773"/>
                </a:lnTo>
                <a:lnTo>
                  <a:pt x="356363" y="215773"/>
                </a:lnTo>
                <a:lnTo>
                  <a:pt x="328296" y="206375"/>
                </a:lnTo>
                <a:lnTo>
                  <a:pt x="309500" y="196977"/>
                </a:lnTo>
                <a:lnTo>
                  <a:pt x="290704" y="196977"/>
                </a:lnTo>
                <a:lnTo>
                  <a:pt x="272036" y="187579"/>
                </a:lnTo>
                <a:lnTo>
                  <a:pt x="243839" y="178181"/>
                </a:lnTo>
                <a:lnTo>
                  <a:pt x="215646" y="168910"/>
                </a:lnTo>
                <a:lnTo>
                  <a:pt x="196977" y="159512"/>
                </a:lnTo>
                <a:lnTo>
                  <a:pt x="168783" y="140717"/>
                </a:lnTo>
                <a:lnTo>
                  <a:pt x="140717" y="131319"/>
                </a:lnTo>
                <a:lnTo>
                  <a:pt x="112523" y="112523"/>
                </a:lnTo>
                <a:lnTo>
                  <a:pt x="93727" y="103125"/>
                </a:lnTo>
                <a:lnTo>
                  <a:pt x="65661" y="84456"/>
                </a:lnTo>
                <a:lnTo>
                  <a:pt x="56263" y="75059"/>
                </a:lnTo>
                <a:lnTo>
                  <a:pt x="37464" y="56263"/>
                </a:lnTo>
                <a:lnTo>
                  <a:pt x="28193" y="37591"/>
                </a:lnTo>
                <a:lnTo>
                  <a:pt x="18796" y="28193"/>
                </a:lnTo>
                <a:lnTo>
                  <a:pt x="18796" y="9398"/>
                </a:lnTo>
                <a:lnTo>
                  <a:pt x="9398" y="0"/>
                </a:lnTo>
                <a:lnTo>
                  <a:pt x="0" y="131319"/>
                </a:lnTo>
                <a:lnTo>
                  <a:pt x="18796" y="150114"/>
                </a:lnTo>
                <a:lnTo>
                  <a:pt x="37464" y="159512"/>
                </a:lnTo>
                <a:lnTo>
                  <a:pt x="56263" y="178181"/>
                </a:lnTo>
                <a:lnTo>
                  <a:pt x="84457" y="187579"/>
                </a:lnTo>
                <a:lnTo>
                  <a:pt x="112523" y="206375"/>
                </a:lnTo>
                <a:lnTo>
                  <a:pt x="131319" y="215773"/>
                </a:lnTo>
                <a:lnTo>
                  <a:pt x="159385" y="225170"/>
                </a:lnTo>
                <a:lnTo>
                  <a:pt x="187579" y="243839"/>
                </a:lnTo>
                <a:lnTo>
                  <a:pt x="206248" y="253240"/>
                </a:lnTo>
                <a:lnTo>
                  <a:pt x="234441" y="262638"/>
                </a:lnTo>
                <a:lnTo>
                  <a:pt x="262638" y="272036"/>
                </a:lnTo>
                <a:lnTo>
                  <a:pt x="281307" y="272036"/>
                </a:lnTo>
                <a:lnTo>
                  <a:pt x="309500" y="281434"/>
                </a:lnTo>
                <a:lnTo>
                  <a:pt x="328296" y="290704"/>
                </a:lnTo>
                <a:lnTo>
                  <a:pt x="356363" y="300102"/>
                </a:lnTo>
                <a:lnTo>
                  <a:pt x="375158" y="300102"/>
                </a:lnTo>
                <a:lnTo>
                  <a:pt x="403225" y="309500"/>
                </a:lnTo>
                <a:lnTo>
                  <a:pt x="440689" y="309500"/>
                </a:lnTo>
                <a:lnTo>
                  <a:pt x="468886" y="318898"/>
                </a:lnTo>
                <a:lnTo>
                  <a:pt x="590804" y="318898"/>
                </a:lnTo>
                <a:lnTo>
                  <a:pt x="618998" y="309500"/>
                </a:lnTo>
                <a:lnTo>
                  <a:pt x="637666" y="300102"/>
                </a:lnTo>
                <a:lnTo>
                  <a:pt x="656462" y="300102"/>
                </a:lnTo>
                <a:lnTo>
                  <a:pt x="675261" y="290704"/>
                </a:lnTo>
                <a:lnTo>
                  <a:pt x="693929" y="272036"/>
                </a:lnTo>
                <a:lnTo>
                  <a:pt x="703327" y="262638"/>
                </a:lnTo>
                <a:lnTo>
                  <a:pt x="712725" y="243839"/>
                </a:lnTo>
                <a:lnTo>
                  <a:pt x="722123" y="225170"/>
                </a:lnTo>
                <a:lnTo>
                  <a:pt x="722123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80" name="Freeform 11180"/>
          <p:cNvSpPr/>
          <p:nvPr/>
        </p:nvSpPr>
        <p:spPr>
          <a:xfrm rot="-5400000" flipH="0" flipV="0">
            <a:off x="22912604" y="15898123"/>
            <a:ext cx="44187" cy="24395"/>
          </a:xfrm>
          <a:custGeom>
            <a:pathLst>
              <a:path w="271906" h="150114">
                <a:moveTo>
                  <a:pt x="271906" y="56263"/>
                </a:moveTo>
                <a:lnTo>
                  <a:pt x="206375" y="0"/>
                </a:lnTo>
                <a:lnTo>
                  <a:pt x="28066" y="75059"/>
                </a:lnTo>
                <a:lnTo>
                  <a:pt x="9398" y="93854"/>
                </a:lnTo>
                <a:lnTo>
                  <a:pt x="0" y="112523"/>
                </a:lnTo>
                <a:lnTo>
                  <a:pt x="0" y="131319"/>
                </a:lnTo>
                <a:lnTo>
                  <a:pt x="18796" y="150114"/>
                </a:lnTo>
                <a:lnTo>
                  <a:pt x="56260" y="15011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81" name="Freeform 11181"/>
          <p:cNvSpPr/>
          <p:nvPr/>
        </p:nvSpPr>
        <p:spPr>
          <a:xfrm rot="-5400000" flipH="0" flipV="0">
            <a:off x="22879819" y="15844018"/>
            <a:ext cx="89923" cy="86869"/>
          </a:xfrm>
          <a:custGeom>
            <a:pathLst>
              <a:path w="553340" h="534544">
                <a:moveTo>
                  <a:pt x="553340" y="497077"/>
                </a:moveTo>
                <a:lnTo>
                  <a:pt x="553340" y="487679"/>
                </a:lnTo>
                <a:lnTo>
                  <a:pt x="543942" y="468883"/>
                </a:lnTo>
                <a:lnTo>
                  <a:pt x="346965" y="281304"/>
                </a:lnTo>
                <a:lnTo>
                  <a:pt x="281304" y="225044"/>
                </a:lnTo>
                <a:lnTo>
                  <a:pt x="65658" y="9398"/>
                </a:lnTo>
                <a:lnTo>
                  <a:pt x="37591" y="0"/>
                </a:lnTo>
                <a:lnTo>
                  <a:pt x="18796" y="0"/>
                </a:lnTo>
                <a:lnTo>
                  <a:pt x="9398" y="18796"/>
                </a:lnTo>
                <a:lnTo>
                  <a:pt x="0" y="37592"/>
                </a:lnTo>
                <a:lnTo>
                  <a:pt x="0" y="46863"/>
                </a:lnTo>
                <a:lnTo>
                  <a:pt x="9398" y="65658"/>
                </a:lnTo>
                <a:lnTo>
                  <a:pt x="206375" y="253238"/>
                </a:lnTo>
                <a:lnTo>
                  <a:pt x="271906" y="309501"/>
                </a:lnTo>
                <a:lnTo>
                  <a:pt x="487679" y="525147"/>
                </a:lnTo>
                <a:lnTo>
                  <a:pt x="497076" y="525147"/>
                </a:lnTo>
                <a:lnTo>
                  <a:pt x="515745" y="534544"/>
                </a:lnTo>
                <a:lnTo>
                  <a:pt x="534544" y="534544"/>
                </a:lnTo>
                <a:lnTo>
                  <a:pt x="553340" y="5158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82" name="Freeform 11182"/>
          <p:cNvSpPr/>
          <p:nvPr/>
        </p:nvSpPr>
        <p:spPr>
          <a:xfrm rot="-5400000" flipH="0" flipV="0">
            <a:off x="22892770" y="15852409"/>
            <a:ext cx="44208" cy="24374"/>
          </a:xfrm>
          <a:custGeom>
            <a:pathLst>
              <a:path w="272036" h="149985">
                <a:moveTo>
                  <a:pt x="272036" y="37592"/>
                </a:moveTo>
                <a:lnTo>
                  <a:pt x="272036" y="28194"/>
                </a:lnTo>
                <a:lnTo>
                  <a:pt x="262638" y="9398"/>
                </a:lnTo>
                <a:lnTo>
                  <a:pt x="253240" y="0"/>
                </a:lnTo>
                <a:lnTo>
                  <a:pt x="215772" y="0"/>
                </a:lnTo>
                <a:lnTo>
                  <a:pt x="0" y="93725"/>
                </a:lnTo>
                <a:lnTo>
                  <a:pt x="65661" y="149985"/>
                </a:lnTo>
                <a:lnTo>
                  <a:pt x="253240" y="75056"/>
                </a:lnTo>
                <a:lnTo>
                  <a:pt x="262638" y="562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83" name="Freeform 11183"/>
          <p:cNvSpPr/>
          <p:nvPr/>
        </p:nvSpPr>
        <p:spPr>
          <a:xfrm rot="-5400000" flipH="0" flipV="0">
            <a:off x="23003281" y="15872975"/>
            <a:ext cx="54858" cy="42681"/>
          </a:xfrm>
          <a:custGeom>
            <a:pathLst>
              <a:path w="337567" h="262635">
                <a:moveTo>
                  <a:pt x="337567" y="234441"/>
                </a:moveTo>
                <a:lnTo>
                  <a:pt x="328296" y="84326"/>
                </a:lnTo>
                <a:lnTo>
                  <a:pt x="328296" y="121921"/>
                </a:lnTo>
                <a:lnTo>
                  <a:pt x="318898" y="140717"/>
                </a:lnTo>
                <a:lnTo>
                  <a:pt x="309500" y="159385"/>
                </a:lnTo>
                <a:lnTo>
                  <a:pt x="290704" y="168783"/>
                </a:lnTo>
                <a:lnTo>
                  <a:pt x="281307" y="178181"/>
                </a:lnTo>
                <a:lnTo>
                  <a:pt x="215646" y="178181"/>
                </a:lnTo>
                <a:lnTo>
                  <a:pt x="131319" y="150115"/>
                </a:lnTo>
                <a:lnTo>
                  <a:pt x="121921" y="150115"/>
                </a:lnTo>
                <a:lnTo>
                  <a:pt x="103125" y="140717"/>
                </a:lnTo>
                <a:lnTo>
                  <a:pt x="84457" y="131319"/>
                </a:lnTo>
                <a:lnTo>
                  <a:pt x="65661" y="121921"/>
                </a:lnTo>
                <a:lnTo>
                  <a:pt x="46862" y="103122"/>
                </a:lnTo>
                <a:lnTo>
                  <a:pt x="37464" y="84326"/>
                </a:lnTo>
                <a:lnTo>
                  <a:pt x="28193" y="65658"/>
                </a:lnTo>
                <a:lnTo>
                  <a:pt x="18796" y="46862"/>
                </a:lnTo>
                <a:lnTo>
                  <a:pt x="18796" y="28066"/>
                </a:lnTo>
                <a:lnTo>
                  <a:pt x="9398" y="0"/>
                </a:lnTo>
                <a:lnTo>
                  <a:pt x="0" y="168783"/>
                </a:lnTo>
                <a:lnTo>
                  <a:pt x="18796" y="178181"/>
                </a:lnTo>
                <a:lnTo>
                  <a:pt x="37464" y="196977"/>
                </a:lnTo>
                <a:lnTo>
                  <a:pt x="56263" y="206375"/>
                </a:lnTo>
                <a:lnTo>
                  <a:pt x="75059" y="215645"/>
                </a:lnTo>
                <a:lnTo>
                  <a:pt x="103125" y="225043"/>
                </a:lnTo>
                <a:lnTo>
                  <a:pt x="131319" y="234441"/>
                </a:lnTo>
                <a:lnTo>
                  <a:pt x="215646" y="253237"/>
                </a:lnTo>
                <a:lnTo>
                  <a:pt x="225043" y="262635"/>
                </a:lnTo>
                <a:lnTo>
                  <a:pt x="272036" y="262635"/>
                </a:lnTo>
                <a:lnTo>
                  <a:pt x="300102" y="253237"/>
                </a:lnTo>
                <a:lnTo>
                  <a:pt x="318898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84" name="Freeform 11184"/>
          <p:cNvSpPr/>
          <p:nvPr/>
        </p:nvSpPr>
        <p:spPr>
          <a:xfrm rot="-5400000" flipH="0" flipV="0">
            <a:off x="22996409" y="15815826"/>
            <a:ext cx="41153" cy="39626"/>
          </a:xfrm>
          <a:custGeom>
            <a:pathLst>
              <a:path w="253237" h="243839">
                <a:moveTo>
                  <a:pt x="253237" y="75056"/>
                </a:moveTo>
                <a:lnTo>
                  <a:pt x="243839" y="56260"/>
                </a:lnTo>
                <a:lnTo>
                  <a:pt x="225043" y="46862"/>
                </a:lnTo>
                <a:lnTo>
                  <a:pt x="196977" y="37591"/>
                </a:lnTo>
                <a:lnTo>
                  <a:pt x="178181" y="28193"/>
                </a:lnTo>
                <a:lnTo>
                  <a:pt x="150115" y="18796"/>
                </a:lnTo>
                <a:lnTo>
                  <a:pt x="121921" y="9398"/>
                </a:lnTo>
                <a:lnTo>
                  <a:pt x="103125" y="0"/>
                </a:lnTo>
                <a:lnTo>
                  <a:pt x="65661" y="0"/>
                </a:lnTo>
                <a:lnTo>
                  <a:pt x="37464" y="9398"/>
                </a:lnTo>
                <a:lnTo>
                  <a:pt x="18796" y="18796"/>
                </a:lnTo>
                <a:lnTo>
                  <a:pt x="0" y="28193"/>
                </a:lnTo>
                <a:lnTo>
                  <a:pt x="9398" y="178178"/>
                </a:lnTo>
                <a:lnTo>
                  <a:pt x="9398" y="140714"/>
                </a:lnTo>
                <a:lnTo>
                  <a:pt x="18796" y="121918"/>
                </a:lnTo>
                <a:lnTo>
                  <a:pt x="28193" y="103122"/>
                </a:lnTo>
                <a:lnTo>
                  <a:pt x="37464" y="93851"/>
                </a:lnTo>
                <a:lnTo>
                  <a:pt x="56263" y="84454"/>
                </a:lnTo>
                <a:lnTo>
                  <a:pt x="121921" y="84454"/>
                </a:lnTo>
                <a:lnTo>
                  <a:pt x="131319" y="93851"/>
                </a:lnTo>
                <a:lnTo>
                  <a:pt x="159513" y="103122"/>
                </a:lnTo>
                <a:lnTo>
                  <a:pt x="178181" y="112520"/>
                </a:lnTo>
                <a:lnTo>
                  <a:pt x="196977" y="121918"/>
                </a:lnTo>
                <a:lnTo>
                  <a:pt x="206375" y="140714"/>
                </a:lnTo>
                <a:lnTo>
                  <a:pt x="225043" y="150112"/>
                </a:lnTo>
                <a:lnTo>
                  <a:pt x="234441" y="168780"/>
                </a:lnTo>
                <a:lnTo>
                  <a:pt x="234441" y="196977"/>
                </a:lnTo>
                <a:lnTo>
                  <a:pt x="243839" y="215773"/>
                </a:lnTo>
                <a:lnTo>
                  <a:pt x="243839" y="24383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85" name="Freeform 11185"/>
          <p:cNvSpPr/>
          <p:nvPr/>
        </p:nvSpPr>
        <p:spPr>
          <a:xfrm rot="-5400000" flipH="0" flipV="0">
            <a:off x="22959073" y="15825732"/>
            <a:ext cx="128023" cy="85342"/>
          </a:xfrm>
          <a:custGeom>
            <a:pathLst>
              <a:path w="787781" h="525147">
                <a:moveTo>
                  <a:pt x="787781" y="365761"/>
                </a:moveTo>
                <a:lnTo>
                  <a:pt x="787781" y="300103"/>
                </a:lnTo>
                <a:lnTo>
                  <a:pt x="778383" y="281304"/>
                </a:lnTo>
                <a:lnTo>
                  <a:pt x="778383" y="253238"/>
                </a:lnTo>
                <a:lnTo>
                  <a:pt x="768985" y="234442"/>
                </a:lnTo>
                <a:lnTo>
                  <a:pt x="759587" y="215646"/>
                </a:lnTo>
                <a:lnTo>
                  <a:pt x="740919" y="196977"/>
                </a:lnTo>
                <a:lnTo>
                  <a:pt x="722120" y="178182"/>
                </a:lnTo>
                <a:lnTo>
                  <a:pt x="712722" y="346965"/>
                </a:lnTo>
                <a:lnTo>
                  <a:pt x="712722" y="384557"/>
                </a:lnTo>
                <a:lnTo>
                  <a:pt x="703324" y="403225"/>
                </a:lnTo>
                <a:lnTo>
                  <a:pt x="693926" y="422021"/>
                </a:lnTo>
                <a:lnTo>
                  <a:pt x="675258" y="431419"/>
                </a:lnTo>
                <a:lnTo>
                  <a:pt x="656462" y="440817"/>
                </a:lnTo>
                <a:lnTo>
                  <a:pt x="590804" y="440817"/>
                </a:lnTo>
                <a:lnTo>
                  <a:pt x="581406" y="431419"/>
                </a:lnTo>
                <a:lnTo>
                  <a:pt x="562610" y="422021"/>
                </a:lnTo>
                <a:lnTo>
                  <a:pt x="543942" y="412623"/>
                </a:lnTo>
                <a:lnTo>
                  <a:pt x="525146" y="403225"/>
                </a:lnTo>
                <a:lnTo>
                  <a:pt x="506347" y="384557"/>
                </a:lnTo>
                <a:lnTo>
                  <a:pt x="497076" y="375159"/>
                </a:lnTo>
                <a:lnTo>
                  <a:pt x="487679" y="356363"/>
                </a:lnTo>
                <a:lnTo>
                  <a:pt x="478281" y="328297"/>
                </a:lnTo>
                <a:lnTo>
                  <a:pt x="478281" y="281304"/>
                </a:lnTo>
                <a:lnTo>
                  <a:pt x="468883" y="131319"/>
                </a:lnTo>
                <a:lnTo>
                  <a:pt x="440816" y="140717"/>
                </a:lnTo>
                <a:lnTo>
                  <a:pt x="431418" y="131319"/>
                </a:lnTo>
                <a:lnTo>
                  <a:pt x="422021" y="112524"/>
                </a:lnTo>
                <a:lnTo>
                  <a:pt x="412623" y="93728"/>
                </a:lnTo>
                <a:lnTo>
                  <a:pt x="393954" y="75056"/>
                </a:lnTo>
                <a:lnTo>
                  <a:pt x="375158" y="65658"/>
                </a:lnTo>
                <a:lnTo>
                  <a:pt x="356362" y="56261"/>
                </a:lnTo>
                <a:lnTo>
                  <a:pt x="328296" y="46863"/>
                </a:lnTo>
                <a:lnTo>
                  <a:pt x="300099" y="37592"/>
                </a:lnTo>
                <a:lnTo>
                  <a:pt x="281304" y="28194"/>
                </a:lnTo>
                <a:lnTo>
                  <a:pt x="196977" y="0"/>
                </a:lnTo>
                <a:lnTo>
                  <a:pt x="150115" y="0"/>
                </a:lnTo>
                <a:lnTo>
                  <a:pt x="121921" y="0"/>
                </a:lnTo>
                <a:lnTo>
                  <a:pt x="103122" y="9398"/>
                </a:lnTo>
                <a:lnTo>
                  <a:pt x="84454" y="18796"/>
                </a:lnTo>
                <a:lnTo>
                  <a:pt x="65658" y="28194"/>
                </a:lnTo>
                <a:lnTo>
                  <a:pt x="46862" y="46863"/>
                </a:lnTo>
                <a:lnTo>
                  <a:pt x="37591" y="46863"/>
                </a:lnTo>
                <a:lnTo>
                  <a:pt x="28066" y="65658"/>
                </a:lnTo>
                <a:lnTo>
                  <a:pt x="18796" y="84454"/>
                </a:lnTo>
                <a:lnTo>
                  <a:pt x="9398" y="103126"/>
                </a:lnTo>
                <a:lnTo>
                  <a:pt x="0" y="131319"/>
                </a:lnTo>
                <a:lnTo>
                  <a:pt x="0" y="196977"/>
                </a:lnTo>
                <a:lnTo>
                  <a:pt x="9398" y="215646"/>
                </a:lnTo>
                <a:lnTo>
                  <a:pt x="9398" y="243840"/>
                </a:lnTo>
                <a:lnTo>
                  <a:pt x="18796" y="262508"/>
                </a:lnTo>
                <a:lnTo>
                  <a:pt x="28066" y="290702"/>
                </a:lnTo>
                <a:lnTo>
                  <a:pt x="37591" y="309501"/>
                </a:lnTo>
                <a:lnTo>
                  <a:pt x="46862" y="328297"/>
                </a:lnTo>
                <a:lnTo>
                  <a:pt x="65658" y="346965"/>
                </a:lnTo>
                <a:lnTo>
                  <a:pt x="75056" y="178182"/>
                </a:lnTo>
                <a:lnTo>
                  <a:pt x="75056" y="168784"/>
                </a:lnTo>
                <a:lnTo>
                  <a:pt x="84454" y="140717"/>
                </a:lnTo>
                <a:lnTo>
                  <a:pt x="93851" y="121922"/>
                </a:lnTo>
                <a:lnTo>
                  <a:pt x="103122" y="103126"/>
                </a:lnTo>
                <a:lnTo>
                  <a:pt x="112520" y="84454"/>
                </a:lnTo>
                <a:lnTo>
                  <a:pt x="131319" y="84454"/>
                </a:lnTo>
                <a:lnTo>
                  <a:pt x="150115" y="75056"/>
                </a:lnTo>
                <a:lnTo>
                  <a:pt x="168783" y="84454"/>
                </a:lnTo>
                <a:lnTo>
                  <a:pt x="196977" y="84454"/>
                </a:lnTo>
                <a:lnTo>
                  <a:pt x="281304" y="103126"/>
                </a:lnTo>
                <a:lnTo>
                  <a:pt x="281304" y="112524"/>
                </a:lnTo>
                <a:lnTo>
                  <a:pt x="309497" y="121922"/>
                </a:lnTo>
                <a:lnTo>
                  <a:pt x="328296" y="131319"/>
                </a:lnTo>
                <a:lnTo>
                  <a:pt x="346965" y="140717"/>
                </a:lnTo>
                <a:lnTo>
                  <a:pt x="365760" y="159386"/>
                </a:lnTo>
                <a:lnTo>
                  <a:pt x="375158" y="178182"/>
                </a:lnTo>
                <a:lnTo>
                  <a:pt x="384556" y="196977"/>
                </a:lnTo>
                <a:lnTo>
                  <a:pt x="393954" y="215646"/>
                </a:lnTo>
                <a:lnTo>
                  <a:pt x="393954" y="262508"/>
                </a:lnTo>
                <a:lnTo>
                  <a:pt x="403225" y="412623"/>
                </a:lnTo>
                <a:lnTo>
                  <a:pt x="422021" y="403225"/>
                </a:lnTo>
                <a:lnTo>
                  <a:pt x="431418" y="412623"/>
                </a:lnTo>
                <a:lnTo>
                  <a:pt x="450087" y="431419"/>
                </a:lnTo>
                <a:lnTo>
                  <a:pt x="459485" y="450088"/>
                </a:lnTo>
                <a:lnTo>
                  <a:pt x="478281" y="459486"/>
                </a:lnTo>
                <a:lnTo>
                  <a:pt x="497076" y="478281"/>
                </a:lnTo>
                <a:lnTo>
                  <a:pt x="515745" y="487679"/>
                </a:lnTo>
                <a:lnTo>
                  <a:pt x="543942" y="496953"/>
                </a:lnTo>
                <a:lnTo>
                  <a:pt x="562610" y="506351"/>
                </a:lnTo>
                <a:lnTo>
                  <a:pt x="590804" y="515749"/>
                </a:lnTo>
                <a:lnTo>
                  <a:pt x="609600" y="525147"/>
                </a:lnTo>
                <a:lnTo>
                  <a:pt x="637666" y="525147"/>
                </a:lnTo>
                <a:lnTo>
                  <a:pt x="665860" y="525147"/>
                </a:lnTo>
                <a:lnTo>
                  <a:pt x="693926" y="515749"/>
                </a:lnTo>
                <a:lnTo>
                  <a:pt x="712722" y="506351"/>
                </a:lnTo>
                <a:lnTo>
                  <a:pt x="731521" y="496953"/>
                </a:lnTo>
                <a:lnTo>
                  <a:pt x="750190" y="478281"/>
                </a:lnTo>
                <a:lnTo>
                  <a:pt x="768985" y="459486"/>
                </a:lnTo>
                <a:lnTo>
                  <a:pt x="778383" y="440817"/>
                </a:lnTo>
                <a:lnTo>
                  <a:pt x="787781" y="412623"/>
                </a:lnTo>
                <a:lnTo>
                  <a:pt x="787781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86" name="Freeform 11186"/>
          <p:cNvSpPr/>
          <p:nvPr/>
        </p:nvSpPr>
        <p:spPr>
          <a:xfrm rot="-5400000" flipH="0" flipV="0">
            <a:off x="21956300" y="15658093"/>
            <a:ext cx="138673" cy="114298"/>
          </a:xfrm>
          <a:custGeom>
            <a:pathLst>
              <a:path w="853316" h="703327">
                <a:moveTo>
                  <a:pt x="853316" y="0"/>
                </a:moveTo>
                <a:lnTo>
                  <a:pt x="196850" y="703327"/>
                </a:lnTo>
                <a:lnTo>
                  <a:pt x="0" y="4500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87" name="Freeform 11187"/>
          <p:cNvSpPr/>
          <p:nvPr/>
        </p:nvSpPr>
        <p:spPr>
          <a:xfrm rot="-5400000" flipH="0" flipV="0">
            <a:off x="22386816" y="15227576"/>
            <a:ext cx="338333" cy="1174993"/>
          </a:xfrm>
          <a:custGeom>
            <a:pathLst>
              <a:path w="2081914" h="7230237">
                <a:moveTo>
                  <a:pt x="2081914" y="0"/>
                </a:moveTo>
                <a:lnTo>
                  <a:pt x="0" y="1612900"/>
                </a:lnTo>
                <a:lnTo>
                  <a:pt x="0" y="7230237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88" name="Freeform 11188"/>
          <p:cNvSpPr/>
          <p:nvPr/>
        </p:nvSpPr>
        <p:spPr>
          <a:xfrm rot="-5400000" flipH="0" flipV="0">
            <a:off x="21035031" y="15454645"/>
            <a:ext cx="172211" cy="496819"/>
          </a:xfrm>
          <a:custGeom>
            <a:pathLst>
              <a:path w="1059690" h="3057146">
                <a:moveTo>
                  <a:pt x="1059690" y="75059"/>
                </a:moveTo>
                <a:lnTo>
                  <a:pt x="0" y="3057146"/>
                </a:lnTo>
                <a:lnTo>
                  <a:pt x="85343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89" name="Freeform 11189"/>
          <p:cNvSpPr/>
          <p:nvPr/>
        </p:nvSpPr>
        <p:spPr>
          <a:xfrm rot="-5400000" flipH="0" flipV="0">
            <a:off x="21034267" y="15488926"/>
            <a:ext cx="173738" cy="496819"/>
          </a:xfrm>
          <a:custGeom>
            <a:pathLst>
              <a:path w="1069085" h="3057146">
                <a:moveTo>
                  <a:pt x="215646" y="3057146"/>
                </a:moveTo>
                <a:lnTo>
                  <a:pt x="1069085" y="0"/>
                </a:lnTo>
                <a:lnTo>
                  <a:pt x="0" y="29820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90" name="Freeform 11190"/>
          <p:cNvSpPr/>
          <p:nvPr/>
        </p:nvSpPr>
        <p:spPr>
          <a:xfrm rot="-5400000" flipH="0" flipV="0">
            <a:off x="22817344" y="16124440"/>
            <a:ext cx="173738" cy="496819"/>
          </a:xfrm>
          <a:custGeom>
            <a:pathLst>
              <a:path w="1069085" h="3057144">
                <a:moveTo>
                  <a:pt x="0" y="2982088"/>
                </a:moveTo>
                <a:lnTo>
                  <a:pt x="1069085" y="0"/>
                </a:lnTo>
                <a:lnTo>
                  <a:pt x="215773" y="305714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91" name="Freeform 11191"/>
          <p:cNvSpPr/>
          <p:nvPr/>
        </p:nvSpPr>
        <p:spPr>
          <a:xfrm rot="-5400000" flipH="0" flipV="0">
            <a:off x="22818118" y="16090148"/>
            <a:ext cx="172190" cy="496819"/>
          </a:xfrm>
          <a:custGeom>
            <a:pathLst>
              <a:path w="1059560" h="3057144">
                <a:moveTo>
                  <a:pt x="853312" y="0"/>
                </a:moveTo>
                <a:lnTo>
                  <a:pt x="0" y="3057144"/>
                </a:lnTo>
                <a:lnTo>
                  <a:pt x="1059560" y="750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92" name="Freeform 11192"/>
          <p:cNvSpPr/>
          <p:nvPr/>
        </p:nvSpPr>
        <p:spPr>
          <a:xfrm rot="-5400000" flipH="0" flipV="0">
            <a:off x="20902447" y="15741155"/>
            <a:ext cx="153925" cy="76198"/>
          </a:xfrm>
          <a:custGeom>
            <a:pathLst>
              <a:path w="947167" h="468884">
                <a:moveTo>
                  <a:pt x="947167" y="468884"/>
                </a:moveTo>
                <a:lnTo>
                  <a:pt x="0" y="299976"/>
                </a:lnTo>
                <a:lnTo>
                  <a:pt x="10312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93" name="Freeform 11193"/>
          <p:cNvSpPr/>
          <p:nvPr/>
        </p:nvSpPr>
        <p:spPr>
          <a:xfrm rot="-5400000" flipH="0" flipV="0">
            <a:off x="20711940" y="15847826"/>
            <a:ext cx="451104" cy="160034"/>
          </a:xfrm>
          <a:custGeom>
            <a:pathLst>
              <a:path w="2775840" h="984759">
                <a:moveTo>
                  <a:pt x="2775840" y="984759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94" name="Freeform 11194"/>
          <p:cNvSpPr/>
          <p:nvPr/>
        </p:nvSpPr>
        <p:spPr>
          <a:xfrm rot="-5400000" flipH="0" flipV="0">
            <a:off x="22879066" y="16446747"/>
            <a:ext cx="153924" cy="76219"/>
          </a:xfrm>
          <a:custGeom>
            <a:pathLst>
              <a:path w="947164" h="469010">
                <a:moveTo>
                  <a:pt x="947164" y="469010"/>
                </a:moveTo>
                <a:lnTo>
                  <a:pt x="0" y="300103"/>
                </a:lnTo>
                <a:lnTo>
                  <a:pt x="10312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95" name="Freeform 11195"/>
          <p:cNvSpPr/>
          <p:nvPr/>
        </p:nvSpPr>
        <p:spPr>
          <a:xfrm rot="-5400000" flipH="0" flipV="0">
            <a:off x="22688569" y="16553430"/>
            <a:ext cx="451104" cy="160033"/>
          </a:xfrm>
          <a:custGeom>
            <a:pathLst>
              <a:path w="2775837" h="984755">
                <a:moveTo>
                  <a:pt x="2775837" y="984755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96" name="Freeform 11196"/>
          <p:cNvSpPr/>
          <p:nvPr/>
        </p:nvSpPr>
        <p:spPr>
          <a:xfrm rot="-5400000" flipH="0" flipV="0">
            <a:off x="20673851" y="15930124"/>
            <a:ext cx="179826" cy="126495"/>
          </a:xfrm>
          <a:custGeom>
            <a:pathLst>
              <a:path w="1106552" h="778384">
                <a:moveTo>
                  <a:pt x="1106552" y="722121"/>
                </a:moveTo>
                <a:lnTo>
                  <a:pt x="1106552" y="309501"/>
                </a:lnTo>
                <a:lnTo>
                  <a:pt x="1097154" y="281304"/>
                </a:lnTo>
                <a:lnTo>
                  <a:pt x="1069088" y="271909"/>
                </a:lnTo>
                <a:lnTo>
                  <a:pt x="618870" y="149988"/>
                </a:lnTo>
                <a:lnTo>
                  <a:pt x="600202" y="149988"/>
                </a:lnTo>
                <a:lnTo>
                  <a:pt x="572008" y="168784"/>
                </a:lnTo>
                <a:lnTo>
                  <a:pt x="562610" y="178179"/>
                </a:lnTo>
                <a:lnTo>
                  <a:pt x="553212" y="206245"/>
                </a:lnTo>
                <a:lnTo>
                  <a:pt x="553212" y="468883"/>
                </a:lnTo>
                <a:lnTo>
                  <a:pt x="543942" y="506351"/>
                </a:lnTo>
                <a:lnTo>
                  <a:pt x="525146" y="525147"/>
                </a:lnTo>
                <a:lnTo>
                  <a:pt x="506350" y="543942"/>
                </a:lnTo>
                <a:lnTo>
                  <a:pt x="478283" y="553213"/>
                </a:lnTo>
                <a:lnTo>
                  <a:pt x="422020" y="553213"/>
                </a:lnTo>
                <a:lnTo>
                  <a:pt x="384429" y="543942"/>
                </a:lnTo>
                <a:lnTo>
                  <a:pt x="281306" y="515746"/>
                </a:lnTo>
                <a:lnTo>
                  <a:pt x="262511" y="515746"/>
                </a:lnTo>
                <a:lnTo>
                  <a:pt x="234441" y="496950"/>
                </a:lnTo>
                <a:lnTo>
                  <a:pt x="206247" y="487679"/>
                </a:lnTo>
                <a:lnTo>
                  <a:pt x="178181" y="468883"/>
                </a:lnTo>
                <a:lnTo>
                  <a:pt x="159385" y="450088"/>
                </a:lnTo>
                <a:lnTo>
                  <a:pt x="140717" y="421891"/>
                </a:lnTo>
                <a:lnTo>
                  <a:pt x="131319" y="393825"/>
                </a:lnTo>
                <a:lnTo>
                  <a:pt x="121921" y="365634"/>
                </a:lnTo>
                <a:lnTo>
                  <a:pt x="112523" y="337567"/>
                </a:lnTo>
                <a:lnTo>
                  <a:pt x="112523" y="56258"/>
                </a:lnTo>
                <a:lnTo>
                  <a:pt x="103125" y="28067"/>
                </a:lnTo>
                <a:lnTo>
                  <a:pt x="84329" y="9395"/>
                </a:lnTo>
                <a:lnTo>
                  <a:pt x="56263" y="0"/>
                </a:lnTo>
                <a:lnTo>
                  <a:pt x="28066" y="9395"/>
                </a:lnTo>
                <a:lnTo>
                  <a:pt x="9397" y="28067"/>
                </a:lnTo>
                <a:lnTo>
                  <a:pt x="0" y="56258"/>
                </a:lnTo>
                <a:lnTo>
                  <a:pt x="0" y="318772"/>
                </a:lnTo>
                <a:lnTo>
                  <a:pt x="9397" y="356363"/>
                </a:lnTo>
                <a:lnTo>
                  <a:pt x="9397" y="384430"/>
                </a:lnTo>
                <a:lnTo>
                  <a:pt x="18668" y="412620"/>
                </a:lnTo>
                <a:lnTo>
                  <a:pt x="28066" y="440817"/>
                </a:lnTo>
                <a:lnTo>
                  <a:pt x="37467" y="459483"/>
                </a:lnTo>
                <a:lnTo>
                  <a:pt x="56263" y="487679"/>
                </a:lnTo>
                <a:lnTo>
                  <a:pt x="65661" y="515746"/>
                </a:lnTo>
                <a:lnTo>
                  <a:pt x="93727" y="534542"/>
                </a:lnTo>
                <a:lnTo>
                  <a:pt x="112523" y="553213"/>
                </a:lnTo>
                <a:lnTo>
                  <a:pt x="140717" y="572009"/>
                </a:lnTo>
                <a:lnTo>
                  <a:pt x="168783" y="590805"/>
                </a:lnTo>
                <a:lnTo>
                  <a:pt x="206247" y="609470"/>
                </a:lnTo>
                <a:lnTo>
                  <a:pt x="234441" y="618871"/>
                </a:lnTo>
                <a:lnTo>
                  <a:pt x="281306" y="628266"/>
                </a:lnTo>
                <a:lnTo>
                  <a:pt x="384429" y="656463"/>
                </a:lnTo>
                <a:lnTo>
                  <a:pt x="412622" y="665733"/>
                </a:lnTo>
                <a:lnTo>
                  <a:pt x="487681" y="665733"/>
                </a:lnTo>
                <a:lnTo>
                  <a:pt x="525146" y="656463"/>
                </a:lnTo>
                <a:lnTo>
                  <a:pt x="553212" y="647062"/>
                </a:lnTo>
                <a:lnTo>
                  <a:pt x="581406" y="628266"/>
                </a:lnTo>
                <a:lnTo>
                  <a:pt x="609472" y="609470"/>
                </a:lnTo>
                <a:lnTo>
                  <a:pt x="609472" y="600200"/>
                </a:lnTo>
                <a:lnTo>
                  <a:pt x="628268" y="581404"/>
                </a:lnTo>
                <a:lnTo>
                  <a:pt x="647067" y="553213"/>
                </a:lnTo>
                <a:lnTo>
                  <a:pt x="656465" y="515746"/>
                </a:lnTo>
                <a:lnTo>
                  <a:pt x="665736" y="487679"/>
                </a:lnTo>
                <a:lnTo>
                  <a:pt x="665736" y="271909"/>
                </a:lnTo>
                <a:lnTo>
                  <a:pt x="994029" y="365634"/>
                </a:lnTo>
                <a:lnTo>
                  <a:pt x="994029" y="722121"/>
                </a:lnTo>
                <a:lnTo>
                  <a:pt x="1003427" y="750187"/>
                </a:lnTo>
                <a:lnTo>
                  <a:pt x="1022222" y="768983"/>
                </a:lnTo>
                <a:lnTo>
                  <a:pt x="1050292" y="778384"/>
                </a:lnTo>
                <a:lnTo>
                  <a:pt x="1078486" y="778384"/>
                </a:lnTo>
                <a:lnTo>
                  <a:pt x="1097154" y="7595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97" name="Freeform 11197"/>
          <p:cNvSpPr/>
          <p:nvPr/>
        </p:nvSpPr>
        <p:spPr>
          <a:xfrm rot="-5400000" flipH="0" flipV="0">
            <a:off x="22952210" y="16690595"/>
            <a:ext cx="179847" cy="126495"/>
          </a:xfrm>
          <a:custGeom>
            <a:pathLst>
              <a:path w="1106680" h="778384">
                <a:moveTo>
                  <a:pt x="1106680" y="722124"/>
                </a:moveTo>
                <a:lnTo>
                  <a:pt x="1106680" y="309501"/>
                </a:lnTo>
                <a:lnTo>
                  <a:pt x="1097155" y="281304"/>
                </a:lnTo>
                <a:lnTo>
                  <a:pt x="1069085" y="271906"/>
                </a:lnTo>
                <a:lnTo>
                  <a:pt x="618998" y="150115"/>
                </a:lnTo>
                <a:lnTo>
                  <a:pt x="600202" y="150115"/>
                </a:lnTo>
                <a:lnTo>
                  <a:pt x="572136" y="168784"/>
                </a:lnTo>
                <a:lnTo>
                  <a:pt x="562738" y="178182"/>
                </a:lnTo>
                <a:lnTo>
                  <a:pt x="553340" y="206375"/>
                </a:lnTo>
                <a:lnTo>
                  <a:pt x="553340" y="468884"/>
                </a:lnTo>
                <a:lnTo>
                  <a:pt x="543942" y="506351"/>
                </a:lnTo>
                <a:lnTo>
                  <a:pt x="525146" y="525147"/>
                </a:lnTo>
                <a:lnTo>
                  <a:pt x="506350" y="543942"/>
                </a:lnTo>
                <a:lnTo>
                  <a:pt x="478284" y="553340"/>
                </a:lnTo>
                <a:lnTo>
                  <a:pt x="422021" y="553340"/>
                </a:lnTo>
                <a:lnTo>
                  <a:pt x="384556" y="543942"/>
                </a:lnTo>
                <a:lnTo>
                  <a:pt x="281434" y="515749"/>
                </a:lnTo>
                <a:lnTo>
                  <a:pt x="262635" y="515749"/>
                </a:lnTo>
                <a:lnTo>
                  <a:pt x="234441" y="497077"/>
                </a:lnTo>
                <a:lnTo>
                  <a:pt x="206375" y="487679"/>
                </a:lnTo>
                <a:lnTo>
                  <a:pt x="178181" y="468884"/>
                </a:lnTo>
                <a:lnTo>
                  <a:pt x="159386" y="450215"/>
                </a:lnTo>
                <a:lnTo>
                  <a:pt x="140717" y="422021"/>
                </a:lnTo>
                <a:lnTo>
                  <a:pt x="131319" y="393955"/>
                </a:lnTo>
                <a:lnTo>
                  <a:pt x="121921" y="365761"/>
                </a:lnTo>
                <a:lnTo>
                  <a:pt x="112523" y="337695"/>
                </a:lnTo>
                <a:lnTo>
                  <a:pt x="112523" y="56261"/>
                </a:lnTo>
                <a:lnTo>
                  <a:pt x="103125" y="28194"/>
                </a:lnTo>
                <a:lnTo>
                  <a:pt x="84457" y="9398"/>
                </a:lnTo>
                <a:lnTo>
                  <a:pt x="56260" y="0"/>
                </a:lnTo>
                <a:lnTo>
                  <a:pt x="28194" y="9398"/>
                </a:lnTo>
                <a:lnTo>
                  <a:pt x="9398" y="28194"/>
                </a:lnTo>
                <a:lnTo>
                  <a:pt x="0" y="56261"/>
                </a:lnTo>
                <a:lnTo>
                  <a:pt x="0" y="318899"/>
                </a:lnTo>
                <a:lnTo>
                  <a:pt x="9398" y="356363"/>
                </a:lnTo>
                <a:lnTo>
                  <a:pt x="9398" y="384557"/>
                </a:lnTo>
                <a:lnTo>
                  <a:pt x="18796" y="412623"/>
                </a:lnTo>
                <a:lnTo>
                  <a:pt x="28194" y="440817"/>
                </a:lnTo>
                <a:lnTo>
                  <a:pt x="37591" y="459486"/>
                </a:lnTo>
                <a:lnTo>
                  <a:pt x="56260" y="487679"/>
                </a:lnTo>
                <a:lnTo>
                  <a:pt x="65661" y="515749"/>
                </a:lnTo>
                <a:lnTo>
                  <a:pt x="93855" y="534545"/>
                </a:lnTo>
                <a:lnTo>
                  <a:pt x="112523" y="553340"/>
                </a:lnTo>
                <a:lnTo>
                  <a:pt x="140717" y="572009"/>
                </a:lnTo>
                <a:lnTo>
                  <a:pt x="168783" y="590805"/>
                </a:lnTo>
                <a:lnTo>
                  <a:pt x="206375" y="609600"/>
                </a:lnTo>
                <a:lnTo>
                  <a:pt x="234441" y="618998"/>
                </a:lnTo>
                <a:lnTo>
                  <a:pt x="281434" y="628396"/>
                </a:lnTo>
                <a:lnTo>
                  <a:pt x="384556" y="656463"/>
                </a:lnTo>
                <a:lnTo>
                  <a:pt x="412623" y="665861"/>
                </a:lnTo>
                <a:lnTo>
                  <a:pt x="487682" y="665861"/>
                </a:lnTo>
                <a:lnTo>
                  <a:pt x="525146" y="656463"/>
                </a:lnTo>
                <a:lnTo>
                  <a:pt x="553340" y="647065"/>
                </a:lnTo>
                <a:lnTo>
                  <a:pt x="581406" y="628396"/>
                </a:lnTo>
                <a:lnTo>
                  <a:pt x="609600" y="609600"/>
                </a:lnTo>
                <a:lnTo>
                  <a:pt x="609600" y="600203"/>
                </a:lnTo>
                <a:lnTo>
                  <a:pt x="628396" y="581407"/>
                </a:lnTo>
                <a:lnTo>
                  <a:pt x="647064" y="553340"/>
                </a:lnTo>
                <a:lnTo>
                  <a:pt x="656462" y="515749"/>
                </a:lnTo>
                <a:lnTo>
                  <a:pt x="665860" y="487679"/>
                </a:lnTo>
                <a:lnTo>
                  <a:pt x="665860" y="271906"/>
                </a:lnTo>
                <a:lnTo>
                  <a:pt x="994029" y="365761"/>
                </a:lnTo>
                <a:lnTo>
                  <a:pt x="994029" y="722124"/>
                </a:lnTo>
                <a:lnTo>
                  <a:pt x="1003427" y="750190"/>
                </a:lnTo>
                <a:lnTo>
                  <a:pt x="1022223" y="768986"/>
                </a:lnTo>
                <a:lnTo>
                  <a:pt x="1050289" y="778384"/>
                </a:lnTo>
                <a:lnTo>
                  <a:pt x="1078486" y="778384"/>
                </a:lnTo>
                <a:lnTo>
                  <a:pt x="1097155" y="7595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98" name="Freeform 11198"/>
          <p:cNvSpPr/>
          <p:nvPr/>
        </p:nvSpPr>
        <p:spPr>
          <a:xfrm rot="-5400000" flipH="0" flipV="0">
            <a:off x="22084292" y="13567156"/>
            <a:ext cx="537973" cy="537973"/>
          </a:xfrm>
          <a:custGeom>
            <a:pathLst>
              <a:path w="3310384" h="3310381">
                <a:moveTo>
                  <a:pt x="1650495" y="3310381"/>
                </a:moveTo>
                <a:lnTo>
                  <a:pt x="1884936" y="3291712"/>
                </a:lnTo>
                <a:lnTo>
                  <a:pt x="2119251" y="3244723"/>
                </a:lnTo>
                <a:lnTo>
                  <a:pt x="2344421" y="3160393"/>
                </a:lnTo>
                <a:lnTo>
                  <a:pt x="2550669" y="3047873"/>
                </a:lnTo>
                <a:lnTo>
                  <a:pt x="2738248" y="2907156"/>
                </a:lnTo>
                <a:lnTo>
                  <a:pt x="2907032" y="2738373"/>
                </a:lnTo>
                <a:lnTo>
                  <a:pt x="3047749" y="2550793"/>
                </a:lnTo>
                <a:lnTo>
                  <a:pt x="3160269" y="2344545"/>
                </a:lnTo>
                <a:lnTo>
                  <a:pt x="3244599" y="2119502"/>
                </a:lnTo>
                <a:lnTo>
                  <a:pt x="3291588" y="1894331"/>
                </a:lnTo>
                <a:lnTo>
                  <a:pt x="3310384" y="1650619"/>
                </a:lnTo>
                <a:lnTo>
                  <a:pt x="3291588" y="1416050"/>
                </a:lnTo>
                <a:lnTo>
                  <a:pt x="3244599" y="1191006"/>
                </a:lnTo>
                <a:lnTo>
                  <a:pt x="3160269" y="965963"/>
                </a:lnTo>
                <a:lnTo>
                  <a:pt x="3047749" y="759715"/>
                </a:lnTo>
                <a:lnTo>
                  <a:pt x="2907032" y="572136"/>
                </a:lnTo>
                <a:lnTo>
                  <a:pt x="2738248" y="403225"/>
                </a:lnTo>
                <a:lnTo>
                  <a:pt x="2550669" y="262635"/>
                </a:lnTo>
                <a:lnTo>
                  <a:pt x="2344421" y="150115"/>
                </a:lnTo>
                <a:lnTo>
                  <a:pt x="2119251" y="65658"/>
                </a:lnTo>
                <a:lnTo>
                  <a:pt x="1884936" y="18796"/>
                </a:lnTo>
                <a:lnTo>
                  <a:pt x="1650495" y="0"/>
                </a:lnTo>
                <a:lnTo>
                  <a:pt x="1416050" y="18796"/>
                </a:lnTo>
                <a:lnTo>
                  <a:pt x="1181481" y="65658"/>
                </a:lnTo>
                <a:lnTo>
                  <a:pt x="965836" y="150115"/>
                </a:lnTo>
                <a:lnTo>
                  <a:pt x="759588" y="262635"/>
                </a:lnTo>
                <a:lnTo>
                  <a:pt x="572009" y="403225"/>
                </a:lnTo>
                <a:lnTo>
                  <a:pt x="403225" y="572136"/>
                </a:lnTo>
                <a:lnTo>
                  <a:pt x="262511" y="759715"/>
                </a:lnTo>
                <a:lnTo>
                  <a:pt x="149988" y="965963"/>
                </a:lnTo>
                <a:lnTo>
                  <a:pt x="65534" y="1191006"/>
                </a:lnTo>
                <a:lnTo>
                  <a:pt x="9274" y="1416050"/>
                </a:lnTo>
                <a:lnTo>
                  <a:pt x="0" y="1650619"/>
                </a:lnTo>
                <a:lnTo>
                  <a:pt x="9274" y="1894331"/>
                </a:lnTo>
                <a:lnTo>
                  <a:pt x="65534" y="2119502"/>
                </a:lnTo>
                <a:lnTo>
                  <a:pt x="149988" y="2344545"/>
                </a:lnTo>
                <a:lnTo>
                  <a:pt x="262511" y="2550793"/>
                </a:lnTo>
                <a:lnTo>
                  <a:pt x="403225" y="2738373"/>
                </a:lnTo>
                <a:lnTo>
                  <a:pt x="572009" y="2907156"/>
                </a:lnTo>
                <a:lnTo>
                  <a:pt x="759588" y="3047873"/>
                </a:lnTo>
                <a:lnTo>
                  <a:pt x="965836" y="3160393"/>
                </a:lnTo>
                <a:lnTo>
                  <a:pt x="1181481" y="3244723"/>
                </a:lnTo>
                <a:lnTo>
                  <a:pt x="1416050" y="3291712"/>
                </a:lnTo>
                <a:lnTo>
                  <a:pt x="1650495" y="3310381"/>
                </a:lnTo>
                <a:close/>
                <a:moveTo>
                  <a:pt x="2294384" y="50412014"/>
                </a:move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199" name="Freeform 11199"/>
          <p:cNvSpPr/>
          <p:nvPr/>
        </p:nvSpPr>
        <p:spPr>
          <a:xfrm rot="-5400000" flipH="0" flipV="0">
            <a:off x="27973034" y="14013689"/>
            <a:ext cx="22846" cy="22867"/>
          </a:xfrm>
          <a:custGeom>
            <a:pathLst>
              <a:path w="140587" h="140715">
                <a:moveTo>
                  <a:pt x="0" y="0"/>
                </a:moveTo>
                <a:lnTo>
                  <a:pt x="18668" y="75057"/>
                </a:lnTo>
                <a:lnTo>
                  <a:pt x="74929" y="121919"/>
                </a:lnTo>
                <a:lnTo>
                  <a:pt x="140587" y="14071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00" name="Freeform 11200"/>
          <p:cNvSpPr/>
          <p:nvPr/>
        </p:nvSpPr>
        <p:spPr>
          <a:xfrm rot="-5400000" flipH="0" flipV="0">
            <a:off x="28523198" y="13423913"/>
            <a:ext cx="62473" cy="22865"/>
          </a:xfrm>
          <a:custGeom>
            <a:pathLst>
              <a:path w="384429" h="140703">
                <a:moveTo>
                  <a:pt x="0" y="0"/>
                </a:moveTo>
                <a:lnTo>
                  <a:pt x="18796" y="65633"/>
                </a:lnTo>
                <a:lnTo>
                  <a:pt x="65658" y="121945"/>
                </a:lnTo>
                <a:lnTo>
                  <a:pt x="140590" y="140703"/>
                </a:lnTo>
                <a:lnTo>
                  <a:pt x="384429" y="14070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01" name="Freeform 11201"/>
          <p:cNvSpPr/>
          <p:nvPr/>
        </p:nvSpPr>
        <p:spPr>
          <a:xfrm rot="-5400000" flipH="0" flipV="0">
            <a:off x="27995892" y="13466582"/>
            <a:ext cx="70110" cy="70110"/>
          </a:xfrm>
          <a:custGeom>
            <a:pathLst>
              <a:path w="431419" h="431419">
                <a:moveTo>
                  <a:pt x="431419" y="431419"/>
                </a:moveTo>
                <a:lnTo>
                  <a:pt x="412623" y="318770"/>
                </a:lnTo>
                <a:lnTo>
                  <a:pt x="375159" y="215646"/>
                </a:lnTo>
                <a:lnTo>
                  <a:pt x="300100" y="131318"/>
                </a:lnTo>
                <a:lnTo>
                  <a:pt x="215773" y="56262"/>
                </a:lnTo>
                <a:lnTo>
                  <a:pt x="112520" y="18669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02" name="Freeform 11202"/>
          <p:cNvSpPr/>
          <p:nvPr/>
        </p:nvSpPr>
        <p:spPr>
          <a:xfrm rot="-5400000" flipH="0" flipV="0">
            <a:off x="27995889" y="13466586"/>
            <a:ext cx="547116" cy="547110"/>
          </a:xfrm>
          <a:custGeom>
            <a:pathLst>
              <a:path w="3366644" h="3366606">
                <a:moveTo>
                  <a:pt x="3366644" y="3366606"/>
                </a:moveTo>
                <a:lnTo>
                  <a:pt x="3366644" y="431419"/>
                </a:lnTo>
                <a:moveTo>
                  <a:pt x="2935225" y="0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03" name="Freeform 11203"/>
          <p:cNvSpPr/>
          <p:nvPr/>
        </p:nvSpPr>
        <p:spPr>
          <a:xfrm rot="-5400000" flipH="0" flipV="0">
            <a:off x="27636992" y="13700514"/>
            <a:ext cx="632437" cy="39626"/>
          </a:xfrm>
          <a:custGeom>
            <a:pathLst>
              <a:path w="3891660" h="243841">
                <a:moveTo>
                  <a:pt x="3891660" y="0"/>
                </a:moveTo>
                <a:lnTo>
                  <a:pt x="0" y="0"/>
                </a:lnTo>
                <a:lnTo>
                  <a:pt x="0" y="243841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04" name="Freeform 11204"/>
          <p:cNvSpPr/>
          <p:nvPr/>
        </p:nvSpPr>
        <p:spPr>
          <a:xfrm rot="-5400000" flipH="0" flipV="0">
            <a:off x="28249632" y="13087873"/>
            <a:ext cx="0" cy="632470"/>
          </a:xfrm>
          <a:custGeom>
            <a:pathLst>
              <a:path w="0" h="3891865">
                <a:moveTo>
                  <a:pt x="0" y="0"/>
                </a:moveTo>
                <a:lnTo>
                  <a:pt x="0" y="3891865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05" name="Freeform 11205"/>
          <p:cNvSpPr/>
          <p:nvPr/>
        </p:nvSpPr>
        <p:spPr>
          <a:xfrm rot="-5400000" flipH="0" flipV="0">
            <a:off x="27768812" y="14013689"/>
            <a:ext cx="22846" cy="22868"/>
          </a:xfrm>
          <a:custGeom>
            <a:pathLst>
              <a:path w="140587" h="140717">
                <a:moveTo>
                  <a:pt x="0" y="140717"/>
                </a:moveTo>
                <a:lnTo>
                  <a:pt x="18668" y="65786"/>
                </a:lnTo>
                <a:lnTo>
                  <a:pt x="74929" y="18797"/>
                </a:lnTo>
                <a:lnTo>
                  <a:pt x="140587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06" name="Freeform 11206"/>
          <p:cNvSpPr/>
          <p:nvPr/>
        </p:nvSpPr>
        <p:spPr>
          <a:xfrm rot="-5400000" flipH="0" flipV="0">
            <a:off x="27179025" y="13423922"/>
            <a:ext cx="62473" cy="22847"/>
          </a:xfrm>
          <a:custGeom>
            <a:pathLst>
              <a:path w="384429" h="140588">
                <a:moveTo>
                  <a:pt x="0" y="140588"/>
                </a:moveTo>
                <a:lnTo>
                  <a:pt x="18796" y="65658"/>
                </a:lnTo>
                <a:lnTo>
                  <a:pt x="65658" y="18796"/>
                </a:lnTo>
                <a:lnTo>
                  <a:pt x="140590" y="0"/>
                </a:lnTo>
                <a:lnTo>
                  <a:pt x="384429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07" name="Freeform 11207"/>
          <p:cNvSpPr/>
          <p:nvPr/>
        </p:nvSpPr>
        <p:spPr>
          <a:xfrm rot="-5400000" flipH="0" flipV="0">
            <a:off x="27698702" y="13466593"/>
            <a:ext cx="70110" cy="70089"/>
          </a:xfrm>
          <a:custGeom>
            <a:pathLst>
              <a:path w="431419" h="431292">
                <a:moveTo>
                  <a:pt x="431419" y="0"/>
                </a:moveTo>
                <a:lnTo>
                  <a:pt x="412623" y="112522"/>
                </a:lnTo>
                <a:lnTo>
                  <a:pt x="375159" y="215646"/>
                </a:lnTo>
                <a:lnTo>
                  <a:pt x="300100" y="300101"/>
                </a:lnTo>
                <a:lnTo>
                  <a:pt x="215773" y="375032"/>
                </a:lnTo>
                <a:lnTo>
                  <a:pt x="112520" y="412623"/>
                </a:lnTo>
                <a:lnTo>
                  <a:pt x="0" y="431292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08" name="Freeform 11208"/>
          <p:cNvSpPr/>
          <p:nvPr/>
        </p:nvSpPr>
        <p:spPr>
          <a:xfrm rot="-5400000" flipH="0" flipV="0">
            <a:off x="27221685" y="13466583"/>
            <a:ext cx="547116" cy="547116"/>
          </a:xfrm>
          <a:custGeom>
            <a:pathLst>
              <a:path w="3366644" h="3366643">
                <a:moveTo>
                  <a:pt x="3366644" y="0"/>
                </a:moveTo>
                <a:lnTo>
                  <a:pt x="3366644" y="2935351"/>
                </a:lnTo>
                <a:moveTo>
                  <a:pt x="2935225" y="3366643"/>
                </a:moveTo>
                <a:lnTo>
                  <a:pt x="0" y="336664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09" name="Freeform 11209"/>
          <p:cNvSpPr/>
          <p:nvPr/>
        </p:nvSpPr>
        <p:spPr>
          <a:xfrm rot="-5400000" flipH="0" flipV="0">
            <a:off x="27495265" y="13700514"/>
            <a:ext cx="632437" cy="39626"/>
          </a:xfrm>
          <a:custGeom>
            <a:pathLst>
              <a:path w="3891660" h="243839">
                <a:moveTo>
                  <a:pt x="3891660" y="243839"/>
                </a:moveTo>
                <a:lnTo>
                  <a:pt x="0" y="243839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10" name="Freeform 11210"/>
          <p:cNvSpPr/>
          <p:nvPr/>
        </p:nvSpPr>
        <p:spPr>
          <a:xfrm rot="-5400000" flipH="0" flipV="0">
            <a:off x="27515067" y="13087879"/>
            <a:ext cx="0" cy="632458"/>
          </a:xfrm>
          <a:custGeom>
            <a:pathLst>
              <a:path w="0" h="3891787">
                <a:moveTo>
                  <a:pt x="0" y="3891787"/>
                </a:move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11" name="Freeform 11211"/>
          <p:cNvSpPr/>
          <p:nvPr/>
        </p:nvSpPr>
        <p:spPr>
          <a:xfrm rot="-5400000" flipH="0" flipV="0">
            <a:off x="27689570" y="12433317"/>
            <a:ext cx="176771" cy="124968"/>
          </a:xfrm>
          <a:custGeom>
            <a:pathLst>
              <a:path w="1087754" h="768986">
                <a:moveTo>
                  <a:pt x="1087754" y="712724"/>
                </a:moveTo>
                <a:lnTo>
                  <a:pt x="1087754" y="300101"/>
                </a:lnTo>
                <a:lnTo>
                  <a:pt x="1078483" y="281306"/>
                </a:lnTo>
                <a:lnTo>
                  <a:pt x="1050287" y="262637"/>
                </a:lnTo>
                <a:lnTo>
                  <a:pt x="609470" y="150115"/>
                </a:lnTo>
                <a:lnTo>
                  <a:pt x="600199" y="140717"/>
                </a:lnTo>
                <a:lnTo>
                  <a:pt x="590804" y="150115"/>
                </a:lnTo>
                <a:lnTo>
                  <a:pt x="562608" y="159513"/>
                </a:lnTo>
                <a:lnTo>
                  <a:pt x="553337" y="168784"/>
                </a:lnTo>
                <a:lnTo>
                  <a:pt x="543942" y="196977"/>
                </a:lnTo>
                <a:lnTo>
                  <a:pt x="543942" y="459487"/>
                </a:lnTo>
                <a:lnTo>
                  <a:pt x="534541" y="487681"/>
                </a:lnTo>
                <a:lnTo>
                  <a:pt x="515746" y="515747"/>
                </a:lnTo>
                <a:lnTo>
                  <a:pt x="497080" y="534543"/>
                </a:lnTo>
                <a:lnTo>
                  <a:pt x="468883" y="543942"/>
                </a:lnTo>
                <a:lnTo>
                  <a:pt x="412620" y="543942"/>
                </a:lnTo>
                <a:lnTo>
                  <a:pt x="384429" y="534543"/>
                </a:lnTo>
                <a:lnTo>
                  <a:pt x="271909" y="506476"/>
                </a:lnTo>
                <a:lnTo>
                  <a:pt x="262508" y="506476"/>
                </a:lnTo>
                <a:lnTo>
                  <a:pt x="225041" y="487681"/>
                </a:lnTo>
                <a:lnTo>
                  <a:pt x="196974" y="478283"/>
                </a:lnTo>
                <a:lnTo>
                  <a:pt x="178179" y="459487"/>
                </a:lnTo>
                <a:lnTo>
                  <a:pt x="159383" y="440817"/>
                </a:lnTo>
                <a:lnTo>
                  <a:pt x="140717" y="412623"/>
                </a:lnTo>
                <a:lnTo>
                  <a:pt x="121921" y="384557"/>
                </a:lnTo>
                <a:lnTo>
                  <a:pt x="112521" y="356363"/>
                </a:lnTo>
                <a:lnTo>
                  <a:pt x="112521" y="56262"/>
                </a:lnTo>
                <a:lnTo>
                  <a:pt x="103126" y="28194"/>
                </a:lnTo>
                <a:lnTo>
                  <a:pt x="84330" y="9398"/>
                </a:lnTo>
                <a:lnTo>
                  <a:pt x="56263" y="0"/>
                </a:lnTo>
                <a:lnTo>
                  <a:pt x="28067" y="0"/>
                </a:lnTo>
                <a:lnTo>
                  <a:pt x="9395" y="18796"/>
                </a:lnTo>
                <a:lnTo>
                  <a:pt x="0" y="56262"/>
                </a:lnTo>
                <a:lnTo>
                  <a:pt x="0" y="309499"/>
                </a:lnTo>
                <a:lnTo>
                  <a:pt x="9395" y="346965"/>
                </a:lnTo>
                <a:lnTo>
                  <a:pt x="9395" y="375159"/>
                </a:lnTo>
                <a:lnTo>
                  <a:pt x="18796" y="403225"/>
                </a:lnTo>
                <a:lnTo>
                  <a:pt x="28067" y="431419"/>
                </a:lnTo>
                <a:lnTo>
                  <a:pt x="37462" y="450216"/>
                </a:lnTo>
                <a:lnTo>
                  <a:pt x="46863" y="478283"/>
                </a:lnTo>
                <a:lnTo>
                  <a:pt x="65658" y="506476"/>
                </a:lnTo>
                <a:lnTo>
                  <a:pt x="93725" y="525145"/>
                </a:lnTo>
                <a:lnTo>
                  <a:pt x="112521" y="543942"/>
                </a:lnTo>
                <a:lnTo>
                  <a:pt x="140717" y="562738"/>
                </a:lnTo>
                <a:lnTo>
                  <a:pt x="168784" y="581407"/>
                </a:lnTo>
                <a:lnTo>
                  <a:pt x="196974" y="590804"/>
                </a:lnTo>
                <a:lnTo>
                  <a:pt x="234442" y="609600"/>
                </a:lnTo>
                <a:lnTo>
                  <a:pt x="271909" y="618871"/>
                </a:lnTo>
                <a:lnTo>
                  <a:pt x="384429" y="647066"/>
                </a:lnTo>
                <a:lnTo>
                  <a:pt x="403225" y="656464"/>
                </a:lnTo>
                <a:lnTo>
                  <a:pt x="478284" y="656464"/>
                </a:lnTo>
                <a:lnTo>
                  <a:pt x="515746" y="647066"/>
                </a:lnTo>
                <a:lnTo>
                  <a:pt x="543942" y="637667"/>
                </a:lnTo>
                <a:lnTo>
                  <a:pt x="572009" y="618871"/>
                </a:lnTo>
                <a:lnTo>
                  <a:pt x="600199" y="600202"/>
                </a:lnTo>
                <a:lnTo>
                  <a:pt x="600199" y="590804"/>
                </a:lnTo>
                <a:lnTo>
                  <a:pt x="618871" y="562738"/>
                </a:lnTo>
                <a:lnTo>
                  <a:pt x="637667" y="534543"/>
                </a:lnTo>
                <a:lnTo>
                  <a:pt x="647062" y="506476"/>
                </a:lnTo>
                <a:lnTo>
                  <a:pt x="656463" y="478283"/>
                </a:lnTo>
                <a:lnTo>
                  <a:pt x="656463" y="271908"/>
                </a:lnTo>
                <a:lnTo>
                  <a:pt x="984629" y="356363"/>
                </a:lnTo>
                <a:lnTo>
                  <a:pt x="984629" y="740918"/>
                </a:lnTo>
                <a:lnTo>
                  <a:pt x="1003424" y="759588"/>
                </a:lnTo>
                <a:lnTo>
                  <a:pt x="1031621" y="768986"/>
                </a:lnTo>
                <a:lnTo>
                  <a:pt x="1069088" y="759588"/>
                </a:lnTo>
                <a:lnTo>
                  <a:pt x="1087754" y="740918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12" name="Freeform 11212"/>
          <p:cNvSpPr/>
          <p:nvPr/>
        </p:nvSpPr>
        <p:spPr>
          <a:xfrm rot="-5400000" flipH="0" flipV="0">
            <a:off x="27891489" y="12485894"/>
            <a:ext cx="18285" cy="89923"/>
          </a:xfrm>
          <a:custGeom>
            <a:pathLst>
              <a:path w="112520" h="553338">
                <a:moveTo>
                  <a:pt x="0" y="506476"/>
                </a:moveTo>
                <a:lnTo>
                  <a:pt x="0" y="46989"/>
                </a:lnTo>
                <a:lnTo>
                  <a:pt x="9395" y="18796"/>
                </a:lnTo>
                <a:lnTo>
                  <a:pt x="28191" y="0"/>
                </a:lnTo>
                <a:lnTo>
                  <a:pt x="84454" y="0"/>
                </a:lnTo>
                <a:lnTo>
                  <a:pt x="103120" y="18796"/>
                </a:lnTo>
                <a:lnTo>
                  <a:pt x="112520" y="46989"/>
                </a:lnTo>
                <a:lnTo>
                  <a:pt x="112520" y="506476"/>
                </a:lnTo>
                <a:lnTo>
                  <a:pt x="103120" y="534542"/>
                </a:lnTo>
                <a:lnTo>
                  <a:pt x="84454" y="553338"/>
                </a:lnTo>
                <a:lnTo>
                  <a:pt x="28191" y="553338"/>
                </a:lnTo>
                <a:lnTo>
                  <a:pt x="9395" y="534542"/>
                </a:lnTo>
                <a:lnTo>
                  <a:pt x="0" y="506476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13" name="Freeform 11213"/>
          <p:cNvSpPr/>
          <p:nvPr/>
        </p:nvSpPr>
        <p:spPr>
          <a:xfrm rot="-5400000" flipH="0" flipV="0">
            <a:off x="27945605" y="12433328"/>
            <a:ext cx="176771" cy="124947"/>
          </a:xfrm>
          <a:custGeom>
            <a:pathLst>
              <a:path w="1087754" h="768857">
                <a:moveTo>
                  <a:pt x="1087754" y="712597"/>
                </a:moveTo>
                <a:lnTo>
                  <a:pt x="1087754" y="299974"/>
                </a:lnTo>
                <a:lnTo>
                  <a:pt x="1078483" y="281304"/>
                </a:lnTo>
                <a:lnTo>
                  <a:pt x="1050287" y="262508"/>
                </a:lnTo>
                <a:lnTo>
                  <a:pt x="609470" y="149986"/>
                </a:lnTo>
                <a:lnTo>
                  <a:pt x="600199" y="140588"/>
                </a:lnTo>
                <a:lnTo>
                  <a:pt x="590804" y="149986"/>
                </a:lnTo>
                <a:lnTo>
                  <a:pt x="562608" y="159384"/>
                </a:lnTo>
                <a:lnTo>
                  <a:pt x="553337" y="168655"/>
                </a:lnTo>
                <a:lnTo>
                  <a:pt x="543942" y="196850"/>
                </a:lnTo>
                <a:lnTo>
                  <a:pt x="543942" y="459358"/>
                </a:lnTo>
                <a:lnTo>
                  <a:pt x="534541" y="487553"/>
                </a:lnTo>
                <a:lnTo>
                  <a:pt x="515746" y="515747"/>
                </a:lnTo>
                <a:lnTo>
                  <a:pt x="497080" y="534415"/>
                </a:lnTo>
                <a:lnTo>
                  <a:pt x="468883" y="543813"/>
                </a:lnTo>
                <a:lnTo>
                  <a:pt x="412620" y="543813"/>
                </a:lnTo>
                <a:lnTo>
                  <a:pt x="384429" y="534415"/>
                </a:lnTo>
                <a:lnTo>
                  <a:pt x="271909" y="506349"/>
                </a:lnTo>
                <a:lnTo>
                  <a:pt x="262508" y="506349"/>
                </a:lnTo>
                <a:lnTo>
                  <a:pt x="225041" y="487553"/>
                </a:lnTo>
                <a:lnTo>
                  <a:pt x="196974" y="478154"/>
                </a:lnTo>
                <a:lnTo>
                  <a:pt x="178179" y="459358"/>
                </a:lnTo>
                <a:lnTo>
                  <a:pt x="159383" y="440689"/>
                </a:lnTo>
                <a:lnTo>
                  <a:pt x="140717" y="412496"/>
                </a:lnTo>
                <a:lnTo>
                  <a:pt x="121921" y="384429"/>
                </a:lnTo>
                <a:lnTo>
                  <a:pt x="112521" y="356234"/>
                </a:lnTo>
                <a:lnTo>
                  <a:pt x="112521" y="56133"/>
                </a:lnTo>
                <a:lnTo>
                  <a:pt x="103126" y="28066"/>
                </a:lnTo>
                <a:lnTo>
                  <a:pt x="84330" y="9271"/>
                </a:lnTo>
                <a:lnTo>
                  <a:pt x="56263" y="0"/>
                </a:lnTo>
                <a:lnTo>
                  <a:pt x="28067" y="0"/>
                </a:lnTo>
                <a:lnTo>
                  <a:pt x="9395" y="18669"/>
                </a:lnTo>
                <a:lnTo>
                  <a:pt x="0" y="56133"/>
                </a:lnTo>
                <a:lnTo>
                  <a:pt x="0" y="309372"/>
                </a:lnTo>
                <a:lnTo>
                  <a:pt x="9395" y="346963"/>
                </a:lnTo>
                <a:lnTo>
                  <a:pt x="9395" y="375030"/>
                </a:lnTo>
                <a:lnTo>
                  <a:pt x="18796" y="403225"/>
                </a:lnTo>
                <a:lnTo>
                  <a:pt x="28067" y="431291"/>
                </a:lnTo>
                <a:lnTo>
                  <a:pt x="37462" y="450087"/>
                </a:lnTo>
                <a:lnTo>
                  <a:pt x="46863" y="478154"/>
                </a:lnTo>
                <a:lnTo>
                  <a:pt x="65658" y="506349"/>
                </a:lnTo>
                <a:lnTo>
                  <a:pt x="93725" y="525145"/>
                </a:lnTo>
                <a:lnTo>
                  <a:pt x="112521" y="543813"/>
                </a:lnTo>
                <a:lnTo>
                  <a:pt x="140717" y="562609"/>
                </a:lnTo>
                <a:lnTo>
                  <a:pt x="168784" y="581405"/>
                </a:lnTo>
                <a:lnTo>
                  <a:pt x="196974" y="590677"/>
                </a:lnTo>
                <a:lnTo>
                  <a:pt x="234442" y="609473"/>
                </a:lnTo>
                <a:lnTo>
                  <a:pt x="271909" y="618871"/>
                </a:lnTo>
                <a:lnTo>
                  <a:pt x="384429" y="646937"/>
                </a:lnTo>
                <a:lnTo>
                  <a:pt x="403225" y="656335"/>
                </a:lnTo>
                <a:lnTo>
                  <a:pt x="478284" y="656335"/>
                </a:lnTo>
                <a:lnTo>
                  <a:pt x="515746" y="646937"/>
                </a:lnTo>
                <a:lnTo>
                  <a:pt x="543942" y="637666"/>
                </a:lnTo>
                <a:lnTo>
                  <a:pt x="572009" y="618871"/>
                </a:lnTo>
                <a:lnTo>
                  <a:pt x="600199" y="600075"/>
                </a:lnTo>
                <a:lnTo>
                  <a:pt x="600199" y="590677"/>
                </a:lnTo>
                <a:lnTo>
                  <a:pt x="618871" y="562609"/>
                </a:lnTo>
                <a:lnTo>
                  <a:pt x="637667" y="534415"/>
                </a:lnTo>
                <a:lnTo>
                  <a:pt x="647062" y="506349"/>
                </a:lnTo>
                <a:lnTo>
                  <a:pt x="656463" y="478154"/>
                </a:lnTo>
                <a:lnTo>
                  <a:pt x="656463" y="271906"/>
                </a:lnTo>
                <a:lnTo>
                  <a:pt x="984629" y="356234"/>
                </a:lnTo>
                <a:lnTo>
                  <a:pt x="984629" y="740790"/>
                </a:lnTo>
                <a:lnTo>
                  <a:pt x="1003424" y="759459"/>
                </a:lnTo>
                <a:lnTo>
                  <a:pt x="1031621" y="768857"/>
                </a:lnTo>
                <a:lnTo>
                  <a:pt x="1069088" y="759459"/>
                </a:lnTo>
                <a:lnTo>
                  <a:pt x="1087754" y="74079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14" name="Freeform 11214"/>
          <p:cNvSpPr/>
          <p:nvPr/>
        </p:nvSpPr>
        <p:spPr>
          <a:xfrm rot="-5400000" flipH="0" flipV="0">
            <a:off x="27439623" y="13669268"/>
            <a:ext cx="885441" cy="102106"/>
          </a:xfrm>
          <a:custGeom>
            <a:pathLst>
              <a:path w="5448503" h="628307">
                <a:moveTo>
                  <a:pt x="0" y="628307"/>
                </a:moveTo>
                <a:lnTo>
                  <a:pt x="5448503" y="628307"/>
                </a:lnTo>
                <a:lnTo>
                  <a:pt x="5448503" y="0"/>
                </a:lnTo>
                <a:lnTo>
                  <a:pt x="0" y="0"/>
                </a:lnTo>
                <a:lnTo>
                  <a:pt x="0" y="628307"/>
                </a:lnTo>
                <a:close/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15" name="Freeform 11215"/>
          <p:cNvSpPr/>
          <p:nvPr/>
        </p:nvSpPr>
        <p:spPr>
          <a:xfrm rot="-5400000" flipH="0" flipV="0">
            <a:off x="27933397" y="13277613"/>
            <a:ext cx="126495" cy="126495"/>
          </a:xfrm>
          <a:custGeom>
            <a:pathLst>
              <a:path w="778383" h="778383">
                <a:moveTo>
                  <a:pt x="0" y="0"/>
                </a:moveTo>
                <a:lnTo>
                  <a:pt x="778383" y="0"/>
                </a:lnTo>
                <a:lnTo>
                  <a:pt x="0" y="778383"/>
                </a:lnTo>
              </a:path>
            </a:pathLst>
          </a:custGeom>
          <a:solidFill>
            <a:srgbClr val="000000">
              <a:alpha val="100000"/>
            </a:srgbClr>
          </a:solidFill>
          <a:ln w="1219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16" name="Freeform 11216"/>
          <p:cNvSpPr/>
          <p:nvPr/>
        </p:nvSpPr>
        <p:spPr>
          <a:xfrm rot="-5400000" flipH="0" flipV="0">
            <a:off x="27933397" y="13277613"/>
            <a:ext cx="126495" cy="126495"/>
          </a:xfrm>
          <a:custGeom>
            <a:pathLst>
              <a:path w="778383" h="778383">
                <a:moveTo>
                  <a:pt x="0" y="0"/>
                </a:moveTo>
                <a:lnTo>
                  <a:pt x="778383" y="0"/>
                </a:lnTo>
                <a:lnTo>
                  <a:pt x="0" y="778383"/>
                </a:lnTo>
                <a:lnTo>
                  <a:pt x="0" y="0"/>
                </a:lnTo>
                <a:close/>
                <a:moveTo>
                  <a:pt x="-34700972" y="14419961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17" name="Freeform 11217"/>
          <p:cNvSpPr/>
          <p:nvPr/>
        </p:nvSpPr>
        <p:spPr>
          <a:xfrm rot="-5400000" flipH="0" flipV="0">
            <a:off x="27704801" y="13277613"/>
            <a:ext cx="126495" cy="126495"/>
          </a:xfrm>
          <a:custGeom>
            <a:pathLst>
              <a:path w="778383" h="778382">
                <a:moveTo>
                  <a:pt x="0" y="778382"/>
                </a:moveTo>
                <a:lnTo>
                  <a:pt x="778383" y="778382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18" name="Freeform 11218"/>
          <p:cNvSpPr/>
          <p:nvPr/>
        </p:nvSpPr>
        <p:spPr>
          <a:xfrm rot="-5400000" flipH="0" flipV="0">
            <a:off x="27704801" y="13277613"/>
            <a:ext cx="126495" cy="126495"/>
          </a:xfrm>
          <a:custGeom>
            <a:pathLst>
              <a:path w="778383" h="778382">
                <a:moveTo>
                  <a:pt x="0" y="778382"/>
                </a:moveTo>
                <a:lnTo>
                  <a:pt x="778383" y="778382"/>
                </a:lnTo>
                <a:lnTo>
                  <a:pt x="0" y="0"/>
                </a:lnTo>
                <a:lnTo>
                  <a:pt x="0" y="778382"/>
                </a:lnTo>
                <a:close/>
                <a:moveTo>
                  <a:pt x="-34072703" y="15826612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19" name="Freeform 11219"/>
          <p:cNvSpPr/>
          <p:nvPr/>
        </p:nvSpPr>
        <p:spPr>
          <a:xfrm rot="-5400000" flipH="0" flipV="0">
            <a:off x="27933397" y="14036547"/>
            <a:ext cx="126495" cy="126495"/>
          </a:xfrm>
          <a:custGeom>
            <a:pathLst>
              <a:path w="778384" h="778383">
                <a:moveTo>
                  <a:pt x="778384" y="0"/>
                </a:moveTo>
                <a:lnTo>
                  <a:pt x="0" y="0"/>
                </a:lnTo>
                <a:lnTo>
                  <a:pt x="778384" y="7783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20" name="Freeform 11220"/>
          <p:cNvSpPr/>
          <p:nvPr/>
        </p:nvSpPr>
        <p:spPr>
          <a:xfrm rot="-5400000" flipH="0" flipV="0">
            <a:off x="27933397" y="14036547"/>
            <a:ext cx="126495" cy="126495"/>
          </a:xfrm>
          <a:custGeom>
            <a:pathLst>
              <a:path w="778384" h="778383">
                <a:moveTo>
                  <a:pt x="778384" y="0"/>
                </a:moveTo>
                <a:lnTo>
                  <a:pt x="0" y="0"/>
                </a:lnTo>
                <a:lnTo>
                  <a:pt x="778384" y="778383"/>
                </a:lnTo>
                <a:lnTo>
                  <a:pt x="778384" y="0"/>
                </a:lnTo>
                <a:close/>
                <a:moveTo>
                  <a:pt x="-30030928" y="14419961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21" name="Freeform 11221"/>
          <p:cNvSpPr/>
          <p:nvPr/>
        </p:nvSpPr>
        <p:spPr>
          <a:xfrm rot="-5400000" flipH="0" flipV="0">
            <a:off x="27704801" y="14036547"/>
            <a:ext cx="126495" cy="126495"/>
          </a:xfrm>
          <a:custGeom>
            <a:pathLst>
              <a:path w="778384" h="778382">
                <a:moveTo>
                  <a:pt x="778384" y="778382"/>
                </a:moveTo>
                <a:lnTo>
                  <a:pt x="0" y="778382"/>
                </a:lnTo>
                <a:lnTo>
                  <a:pt x="77838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22" name="Freeform 11222"/>
          <p:cNvSpPr/>
          <p:nvPr/>
        </p:nvSpPr>
        <p:spPr>
          <a:xfrm rot="-5400000" flipH="0" flipV="0">
            <a:off x="27704801" y="14036547"/>
            <a:ext cx="126495" cy="126495"/>
          </a:xfrm>
          <a:custGeom>
            <a:pathLst>
              <a:path w="778384" h="778382">
                <a:moveTo>
                  <a:pt x="778384" y="778382"/>
                </a:moveTo>
                <a:lnTo>
                  <a:pt x="0" y="778382"/>
                </a:lnTo>
                <a:lnTo>
                  <a:pt x="778384" y="0"/>
                </a:lnTo>
                <a:lnTo>
                  <a:pt x="778384" y="778382"/>
                </a:lnTo>
                <a:close/>
                <a:moveTo>
                  <a:pt x="-29402659" y="15826612"/>
                </a:move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23" name="Freeform 11223"/>
          <p:cNvSpPr/>
          <p:nvPr/>
        </p:nvSpPr>
        <p:spPr>
          <a:xfrm rot="-5400000" flipH="0" flipV="0">
            <a:off x="27813016" y="12783822"/>
            <a:ext cx="1373105" cy="1132342"/>
          </a:xfrm>
          <a:custGeom>
            <a:pathLst>
              <a:path w="8449310" h="6967792">
                <a:moveTo>
                  <a:pt x="0" y="0"/>
                </a:moveTo>
                <a:lnTo>
                  <a:pt x="3891660" y="0"/>
                </a:lnTo>
                <a:moveTo>
                  <a:pt x="196850" y="0"/>
                </a:moveTo>
                <a:lnTo>
                  <a:pt x="196850" y="384556"/>
                </a:lnTo>
                <a:moveTo>
                  <a:pt x="581403" y="0"/>
                </a:moveTo>
                <a:lnTo>
                  <a:pt x="581403" y="384556"/>
                </a:lnTo>
                <a:moveTo>
                  <a:pt x="975230" y="0"/>
                </a:moveTo>
                <a:lnTo>
                  <a:pt x="975230" y="384556"/>
                </a:lnTo>
                <a:moveTo>
                  <a:pt x="1359660" y="0"/>
                </a:moveTo>
                <a:lnTo>
                  <a:pt x="1359660" y="384556"/>
                </a:lnTo>
                <a:moveTo>
                  <a:pt x="1753614" y="0"/>
                </a:moveTo>
                <a:lnTo>
                  <a:pt x="1753614" y="384556"/>
                </a:lnTo>
                <a:moveTo>
                  <a:pt x="2138043" y="0"/>
                </a:moveTo>
                <a:lnTo>
                  <a:pt x="2138043" y="384556"/>
                </a:lnTo>
                <a:moveTo>
                  <a:pt x="2531870" y="0"/>
                </a:moveTo>
                <a:lnTo>
                  <a:pt x="2531870" y="384556"/>
                </a:lnTo>
                <a:moveTo>
                  <a:pt x="2916427" y="0"/>
                </a:moveTo>
                <a:lnTo>
                  <a:pt x="2916427" y="384556"/>
                </a:lnTo>
                <a:moveTo>
                  <a:pt x="3310254" y="0"/>
                </a:moveTo>
                <a:lnTo>
                  <a:pt x="3310254" y="384556"/>
                </a:lnTo>
                <a:moveTo>
                  <a:pt x="3694810" y="0"/>
                </a:moveTo>
                <a:lnTo>
                  <a:pt x="3694810" y="384556"/>
                </a:lnTo>
                <a:moveTo>
                  <a:pt x="4670043" y="187579"/>
                </a:moveTo>
                <a:lnTo>
                  <a:pt x="4670043" y="6967792"/>
                </a:lnTo>
                <a:moveTo>
                  <a:pt x="3891660" y="4088766"/>
                </a:moveTo>
                <a:lnTo>
                  <a:pt x="3891660" y="6967792"/>
                </a:lnTo>
                <a:moveTo>
                  <a:pt x="5298312" y="6583262"/>
                </a:moveTo>
                <a:lnTo>
                  <a:pt x="3272789" y="6583262"/>
                </a:lnTo>
                <a:moveTo>
                  <a:pt x="8449310" y="6583262"/>
                </a:moveTo>
                <a:lnTo>
                  <a:pt x="4670043" y="6583262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24" name="Freeform 11224"/>
          <p:cNvSpPr/>
          <p:nvPr/>
        </p:nvSpPr>
        <p:spPr>
          <a:xfrm rot="-5400000" flipH="0" flipV="0">
            <a:off x="28890470" y="12738119"/>
            <a:ext cx="42681" cy="118867"/>
          </a:xfrm>
          <a:custGeom>
            <a:pathLst>
              <a:path w="262638" h="731443">
                <a:moveTo>
                  <a:pt x="262638" y="0"/>
                </a:moveTo>
                <a:lnTo>
                  <a:pt x="159512" y="93764"/>
                </a:lnTo>
                <a:lnTo>
                  <a:pt x="0" y="684555"/>
                </a:lnTo>
                <a:lnTo>
                  <a:pt x="0" y="703313"/>
                </a:lnTo>
                <a:lnTo>
                  <a:pt x="9400" y="722058"/>
                </a:lnTo>
                <a:lnTo>
                  <a:pt x="18795" y="722058"/>
                </a:lnTo>
                <a:lnTo>
                  <a:pt x="37591" y="731443"/>
                </a:lnTo>
                <a:lnTo>
                  <a:pt x="46992" y="731443"/>
                </a:lnTo>
                <a:lnTo>
                  <a:pt x="65658" y="722058"/>
                </a:lnTo>
                <a:lnTo>
                  <a:pt x="75059" y="7033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25" name="Freeform 11225"/>
          <p:cNvSpPr/>
          <p:nvPr/>
        </p:nvSpPr>
        <p:spPr>
          <a:xfrm rot="-5400000" flipH="0" flipV="0">
            <a:off x="28840952" y="12780019"/>
            <a:ext cx="45714" cy="38099"/>
          </a:xfrm>
          <a:custGeom>
            <a:pathLst>
              <a:path w="281304" h="234442">
                <a:moveTo>
                  <a:pt x="243836" y="0"/>
                </a:moveTo>
                <a:lnTo>
                  <a:pt x="243836" y="0"/>
                </a:lnTo>
                <a:lnTo>
                  <a:pt x="225041" y="9373"/>
                </a:lnTo>
                <a:lnTo>
                  <a:pt x="18666" y="159385"/>
                </a:lnTo>
                <a:lnTo>
                  <a:pt x="9395" y="168771"/>
                </a:lnTo>
                <a:lnTo>
                  <a:pt x="0" y="187515"/>
                </a:lnTo>
                <a:lnTo>
                  <a:pt x="0" y="196888"/>
                </a:lnTo>
                <a:lnTo>
                  <a:pt x="9395" y="215646"/>
                </a:lnTo>
                <a:lnTo>
                  <a:pt x="18666" y="225069"/>
                </a:lnTo>
                <a:lnTo>
                  <a:pt x="37461" y="234442"/>
                </a:lnTo>
                <a:lnTo>
                  <a:pt x="46862" y="234442"/>
                </a:lnTo>
                <a:lnTo>
                  <a:pt x="65658" y="225069"/>
                </a:lnTo>
                <a:lnTo>
                  <a:pt x="178178" y="140640"/>
                </a:lnTo>
                <a:lnTo>
                  <a:pt x="281304" y="46876"/>
                </a:lnTo>
                <a:lnTo>
                  <a:pt x="281304" y="18745"/>
                </a:lnTo>
                <a:lnTo>
                  <a:pt x="27190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26" name="Freeform 11226"/>
          <p:cNvSpPr/>
          <p:nvPr/>
        </p:nvSpPr>
        <p:spPr>
          <a:xfrm rot="-5400000" flipH="0" flipV="0">
            <a:off x="28888185" y="12685536"/>
            <a:ext cx="50297" cy="115821"/>
          </a:xfrm>
          <a:custGeom>
            <a:pathLst>
              <a:path w="309500" h="712698">
                <a:moveTo>
                  <a:pt x="178184" y="0"/>
                </a:moveTo>
                <a:lnTo>
                  <a:pt x="168784" y="18758"/>
                </a:lnTo>
                <a:lnTo>
                  <a:pt x="150112" y="37516"/>
                </a:lnTo>
                <a:lnTo>
                  <a:pt x="131316" y="56261"/>
                </a:lnTo>
                <a:lnTo>
                  <a:pt x="121921" y="84391"/>
                </a:lnTo>
                <a:lnTo>
                  <a:pt x="103125" y="103150"/>
                </a:lnTo>
                <a:lnTo>
                  <a:pt x="93725" y="131267"/>
                </a:lnTo>
                <a:lnTo>
                  <a:pt x="84454" y="159448"/>
                </a:lnTo>
                <a:lnTo>
                  <a:pt x="75059" y="178206"/>
                </a:lnTo>
                <a:lnTo>
                  <a:pt x="65658" y="206337"/>
                </a:lnTo>
                <a:lnTo>
                  <a:pt x="56263" y="234455"/>
                </a:lnTo>
                <a:lnTo>
                  <a:pt x="46862" y="253212"/>
                </a:lnTo>
                <a:lnTo>
                  <a:pt x="37467" y="281343"/>
                </a:lnTo>
                <a:lnTo>
                  <a:pt x="28197" y="300088"/>
                </a:lnTo>
                <a:lnTo>
                  <a:pt x="18796" y="328219"/>
                </a:lnTo>
                <a:lnTo>
                  <a:pt x="18796" y="346977"/>
                </a:lnTo>
                <a:lnTo>
                  <a:pt x="9401" y="365722"/>
                </a:lnTo>
                <a:lnTo>
                  <a:pt x="9401" y="393852"/>
                </a:lnTo>
                <a:lnTo>
                  <a:pt x="0" y="412611"/>
                </a:lnTo>
                <a:lnTo>
                  <a:pt x="0" y="600177"/>
                </a:lnTo>
                <a:lnTo>
                  <a:pt x="9401" y="628307"/>
                </a:lnTo>
                <a:lnTo>
                  <a:pt x="18796" y="647065"/>
                </a:lnTo>
                <a:lnTo>
                  <a:pt x="28197" y="665810"/>
                </a:lnTo>
                <a:lnTo>
                  <a:pt x="37467" y="675195"/>
                </a:lnTo>
                <a:lnTo>
                  <a:pt x="46862" y="693941"/>
                </a:lnTo>
                <a:lnTo>
                  <a:pt x="65658" y="703313"/>
                </a:lnTo>
                <a:lnTo>
                  <a:pt x="84454" y="703313"/>
                </a:lnTo>
                <a:lnTo>
                  <a:pt x="103125" y="712698"/>
                </a:lnTo>
                <a:lnTo>
                  <a:pt x="150112" y="712698"/>
                </a:lnTo>
                <a:lnTo>
                  <a:pt x="168784" y="703313"/>
                </a:lnTo>
                <a:lnTo>
                  <a:pt x="187579" y="703313"/>
                </a:lnTo>
                <a:lnTo>
                  <a:pt x="206375" y="693941"/>
                </a:lnTo>
                <a:lnTo>
                  <a:pt x="225047" y="684568"/>
                </a:lnTo>
                <a:lnTo>
                  <a:pt x="243842" y="675195"/>
                </a:lnTo>
                <a:lnTo>
                  <a:pt x="253237" y="656437"/>
                </a:lnTo>
                <a:lnTo>
                  <a:pt x="272033" y="647065"/>
                </a:lnTo>
                <a:lnTo>
                  <a:pt x="140717" y="637680"/>
                </a:lnTo>
                <a:lnTo>
                  <a:pt x="131316" y="637680"/>
                </a:lnTo>
                <a:lnTo>
                  <a:pt x="112520" y="628307"/>
                </a:lnTo>
                <a:lnTo>
                  <a:pt x="93725" y="618934"/>
                </a:lnTo>
                <a:lnTo>
                  <a:pt x="84454" y="600177"/>
                </a:lnTo>
                <a:lnTo>
                  <a:pt x="75059" y="581431"/>
                </a:lnTo>
                <a:lnTo>
                  <a:pt x="75059" y="450164"/>
                </a:lnTo>
                <a:lnTo>
                  <a:pt x="84454" y="431355"/>
                </a:lnTo>
                <a:lnTo>
                  <a:pt x="84454" y="403225"/>
                </a:lnTo>
                <a:lnTo>
                  <a:pt x="93725" y="375107"/>
                </a:lnTo>
                <a:lnTo>
                  <a:pt x="103125" y="346977"/>
                </a:lnTo>
                <a:lnTo>
                  <a:pt x="103125" y="318846"/>
                </a:lnTo>
                <a:lnTo>
                  <a:pt x="112520" y="309473"/>
                </a:lnTo>
                <a:lnTo>
                  <a:pt x="121921" y="281343"/>
                </a:lnTo>
                <a:lnTo>
                  <a:pt x="121921" y="262585"/>
                </a:lnTo>
                <a:lnTo>
                  <a:pt x="131316" y="234455"/>
                </a:lnTo>
                <a:lnTo>
                  <a:pt x="140717" y="215709"/>
                </a:lnTo>
                <a:lnTo>
                  <a:pt x="150112" y="187579"/>
                </a:lnTo>
                <a:lnTo>
                  <a:pt x="168784" y="168821"/>
                </a:lnTo>
                <a:lnTo>
                  <a:pt x="178184" y="131267"/>
                </a:lnTo>
                <a:lnTo>
                  <a:pt x="196980" y="112522"/>
                </a:lnTo>
                <a:lnTo>
                  <a:pt x="206375" y="84391"/>
                </a:lnTo>
                <a:lnTo>
                  <a:pt x="225047" y="65633"/>
                </a:lnTo>
                <a:lnTo>
                  <a:pt x="243842" y="46889"/>
                </a:lnTo>
                <a:lnTo>
                  <a:pt x="253237" y="37516"/>
                </a:lnTo>
                <a:lnTo>
                  <a:pt x="272033" y="28130"/>
                </a:lnTo>
                <a:lnTo>
                  <a:pt x="281304" y="18758"/>
                </a:lnTo>
                <a:lnTo>
                  <a:pt x="300100" y="9386"/>
                </a:lnTo>
                <a:lnTo>
                  <a:pt x="309500" y="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27" name="Freeform 11227"/>
          <p:cNvSpPr/>
          <p:nvPr/>
        </p:nvSpPr>
        <p:spPr>
          <a:xfrm rot="-5400000" flipH="0" flipV="0">
            <a:off x="28876766" y="12661916"/>
            <a:ext cx="51803" cy="115819"/>
          </a:xfrm>
          <a:custGeom>
            <a:pathLst>
              <a:path w="318771" h="712686">
                <a:moveTo>
                  <a:pt x="187449" y="0"/>
                </a:moveTo>
                <a:lnTo>
                  <a:pt x="168783" y="0"/>
                </a:lnTo>
                <a:lnTo>
                  <a:pt x="140587" y="9373"/>
                </a:lnTo>
                <a:lnTo>
                  <a:pt x="121921" y="9373"/>
                </a:lnTo>
                <a:lnTo>
                  <a:pt x="112520" y="18745"/>
                </a:lnTo>
                <a:lnTo>
                  <a:pt x="93725" y="28118"/>
                </a:lnTo>
                <a:lnTo>
                  <a:pt x="75059" y="37503"/>
                </a:lnTo>
                <a:lnTo>
                  <a:pt x="56263" y="56248"/>
                </a:lnTo>
                <a:lnTo>
                  <a:pt x="37467" y="65621"/>
                </a:lnTo>
                <a:lnTo>
                  <a:pt x="168783" y="75007"/>
                </a:lnTo>
                <a:lnTo>
                  <a:pt x="187449" y="75007"/>
                </a:lnTo>
                <a:lnTo>
                  <a:pt x="206245" y="84379"/>
                </a:lnTo>
                <a:lnTo>
                  <a:pt x="215646" y="93751"/>
                </a:lnTo>
                <a:lnTo>
                  <a:pt x="225041" y="112510"/>
                </a:lnTo>
                <a:lnTo>
                  <a:pt x="234442" y="131254"/>
                </a:lnTo>
                <a:lnTo>
                  <a:pt x="234442" y="159385"/>
                </a:lnTo>
                <a:lnTo>
                  <a:pt x="243712" y="187515"/>
                </a:lnTo>
                <a:lnTo>
                  <a:pt x="243712" y="196888"/>
                </a:lnTo>
                <a:lnTo>
                  <a:pt x="234442" y="215646"/>
                </a:lnTo>
                <a:lnTo>
                  <a:pt x="234442" y="281330"/>
                </a:lnTo>
                <a:lnTo>
                  <a:pt x="225041" y="309461"/>
                </a:lnTo>
                <a:lnTo>
                  <a:pt x="225041" y="337591"/>
                </a:lnTo>
                <a:lnTo>
                  <a:pt x="215646" y="356337"/>
                </a:lnTo>
                <a:lnTo>
                  <a:pt x="206245" y="384467"/>
                </a:lnTo>
                <a:lnTo>
                  <a:pt x="206245" y="403225"/>
                </a:lnTo>
                <a:lnTo>
                  <a:pt x="196850" y="431343"/>
                </a:lnTo>
                <a:lnTo>
                  <a:pt x="187449" y="450101"/>
                </a:lnTo>
                <a:lnTo>
                  <a:pt x="178178" y="468846"/>
                </a:lnTo>
                <a:lnTo>
                  <a:pt x="168783" y="496976"/>
                </a:lnTo>
                <a:lnTo>
                  <a:pt x="159383" y="525157"/>
                </a:lnTo>
                <a:lnTo>
                  <a:pt x="149988" y="543916"/>
                </a:lnTo>
                <a:lnTo>
                  <a:pt x="131316" y="572034"/>
                </a:lnTo>
                <a:lnTo>
                  <a:pt x="121921" y="600164"/>
                </a:lnTo>
                <a:lnTo>
                  <a:pt x="103125" y="628294"/>
                </a:lnTo>
                <a:lnTo>
                  <a:pt x="84330" y="647052"/>
                </a:lnTo>
                <a:lnTo>
                  <a:pt x="75059" y="665798"/>
                </a:lnTo>
                <a:lnTo>
                  <a:pt x="56263" y="675183"/>
                </a:lnTo>
                <a:lnTo>
                  <a:pt x="46862" y="684555"/>
                </a:lnTo>
                <a:lnTo>
                  <a:pt x="28067" y="693928"/>
                </a:lnTo>
                <a:lnTo>
                  <a:pt x="18796" y="703301"/>
                </a:lnTo>
                <a:lnTo>
                  <a:pt x="0" y="703301"/>
                </a:lnTo>
                <a:lnTo>
                  <a:pt x="131316" y="712686"/>
                </a:lnTo>
                <a:lnTo>
                  <a:pt x="149988" y="693928"/>
                </a:lnTo>
                <a:lnTo>
                  <a:pt x="159383" y="675183"/>
                </a:lnTo>
                <a:lnTo>
                  <a:pt x="178178" y="656425"/>
                </a:lnTo>
                <a:lnTo>
                  <a:pt x="187449" y="628294"/>
                </a:lnTo>
                <a:lnTo>
                  <a:pt x="206245" y="609549"/>
                </a:lnTo>
                <a:lnTo>
                  <a:pt x="215646" y="581419"/>
                </a:lnTo>
                <a:lnTo>
                  <a:pt x="234442" y="553288"/>
                </a:lnTo>
                <a:lnTo>
                  <a:pt x="243712" y="534530"/>
                </a:lnTo>
                <a:lnTo>
                  <a:pt x="253113" y="506362"/>
                </a:lnTo>
                <a:lnTo>
                  <a:pt x="262508" y="478232"/>
                </a:lnTo>
                <a:lnTo>
                  <a:pt x="271909" y="459473"/>
                </a:lnTo>
                <a:lnTo>
                  <a:pt x="271909" y="431343"/>
                </a:lnTo>
                <a:lnTo>
                  <a:pt x="281304" y="412598"/>
                </a:lnTo>
                <a:lnTo>
                  <a:pt x="290705" y="384467"/>
                </a:lnTo>
                <a:lnTo>
                  <a:pt x="300100" y="365709"/>
                </a:lnTo>
                <a:lnTo>
                  <a:pt x="300100" y="346964"/>
                </a:lnTo>
                <a:lnTo>
                  <a:pt x="309500" y="318833"/>
                </a:lnTo>
                <a:lnTo>
                  <a:pt x="309500" y="271958"/>
                </a:lnTo>
                <a:lnTo>
                  <a:pt x="318771" y="253200"/>
                </a:lnTo>
                <a:lnTo>
                  <a:pt x="318771" y="131254"/>
                </a:lnTo>
                <a:lnTo>
                  <a:pt x="309500" y="112510"/>
                </a:lnTo>
                <a:lnTo>
                  <a:pt x="300100" y="84379"/>
                </a:lnTo>
                <a:lnTo>
                  <a:pt x="300100" y="65621"/>
                </a:lnTo>
                <a:lnTo>
                  <a:pt x="290705" y="46876"/>
                </a:lnTo>
                <a:lnTo>
                  <a:pt x="271909" y="37503"/>
                </a:lnTo>
                <a:lnTo>
                  <a:pt x="262508" y="18745"/>
                </a:lnTo>
                <a:lnTo>
                  <a:pt x="243712" y="9373"/>
                </a:lnTo>
                <a:lnTo>
                  <a:pt x="234442" y="9373"/>
                </a:lnTo>
                <a:lnTo>
                  <a:pt x="21564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28" name="Freeform 11228"/>
          <p:cNvSpPr/>
          <p:nvPr/>
        </p:nvSpPr>
        <p:spPr>
          <a:xfrm rot="-5400000" flipH="0" flipV="0">
            <a:off x="28940007" y="13214373"/>
            <a:ext cx="126495" cy="140206"/>
          </a:xfrm>
          <a:custGeom>
            <a:pathLst>
              <a:path w="778380" h="862749">
                <a:moveTo>
                  <a:pt x="0" y="778319"/>
                </a:moveTo>
                <a:lnTo>
                  <a:pt x="84454" y="862749"/>
                </a:lnTo>
                <a:lnTo>
                  <a:pt x="77838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29" name="Freeform 11229"/>
          <p:cNvSpPr/>
          <p:nvPr/>
        </p:nvSpPr>
        <p:spPr>
          <a:xfrm rot="-5400000" flipH="0" flipV="0">
            <a:off x="28940007" y="13200647"/>
            <a:ext cx="126495" cy="140206"/>
          </a:xfrm>
          <a:custGeom>
            <a:pathLst>
              <a:path w="778383" h="862749">
                <a:moveTo>
                  <a:pt x="0" y="862749"/>
                </a:moveTo>
                <a:lnTo>
                  <a:pt x="693926" y="0"/>
                </a:lnTo>
                <a:lnTo>
                  <a:pt x="778383" y="7500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30" name="Freeform 11230"/>
          <p:cNvSpPr/>
          <p:nvPr/>
        </p:nvSpPr>
        <p:spPr>
          <a:xfrm rot="-5400000" flipH="0" flipV="0">
            <a:off x="28940007" y="13327143"/>
            <a:ext cx="126495" cy="140206"/>
          </a:xfrm>
          <a:custGeom>
            <a:pathLst>
              <a:path w="778384" h="862749">
                <a:moveTo>
                  <a:pt x="778384" y="75006"/>
                </a:moveTo>
                <a:lnTo>
                  <a:pt x="693930" y="0"/>
                </a:lnTo>
                <a:lnTo>
                  <a:pt x="0" y="86274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31" name="Freeform 11231"/>
          <p:cNvSpPr/>
          <p:nvPr/>
        </p:nvSpPr>
        <p:spPr>
          <a:xfrm rot="-5400000" flipH="0" flipV="0">
            <a:off x="28940017" y="13340858"/>
            <a:ext cx="126475" cy="140206"/>
          </a:xfrm>
          <a:custGeom>
            <a:pathLst>
              <a:path w="778257" h="862749">
                <a:moveTo>
                  <a:pt x="778257" y="0"/>
                </a:moveTo>
                <a:lnTo>
                  <a:pt x="84327" y="862749"/>
                </a:lnTo>
                <a:lnTo>
                  <a:pt x="0" y="77831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32" name="Freeform 11232"/>
          <p:cNvSpPr/>
          <p:nvPr/>
        </p:nvSpPr>
        <p:spPr>
          <a:xfrm rot="-5400000" flipH="0" flipV="0">
            <a:off x="28097234" y="13168634"/>
            <a:ext cx="835152" cy="1101859"/>
          </a:xfrm>
          <a:custGeom>
            <a:pathLst>
              <a:path w="5139054" h="6780213">
                <a:moveTo>
                  <a:pt x="4510658" y="3901187"/>
                </a:moveTo>
                <a:lnTo>
                  <a:pt x="4510658" y="6780213"/>
                </a:lnTo>
                <a:moveTo>
                  <a:pt x="618998" y="0"/>
                </a:moveTo>
                <a:lnTo>
                  <a:pt x="618998" y="6780213"/>
                </a:lnTo>
                <a:moveTo>
                  <a:pt x="5139054" y="6395683"/>
                </a:moveTo>
                <a:lnTo>
                  <a:pt x="0" y="639568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33" name="Freeform 11233"/>
          <p:cNvSpPr/>
          <p:nvPr/>
        </p:nvSpPr>
        <p:spPr>
          <a:xfrm rot="-5400000" flipH="0" flipV="0">
            <a:off x="28940017" y="13340858"/>
            <a:ext cx="126475" cy="140206"/>
          </a:xfrm>
          <a:custGeom>
            <a:pathLst>
              <a:path w="778257" h="862749">
                <a:moveTo>
                  <a:pt x="0" y="778319"/>
                </a:moveTo>
                <a:lnTo>
                  <a:pt x="84327" y="862749"/>
                </a:lnTo>
                <a:lnTo>
                  <a:pt x="778257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34" name="Freeform 11234"/>
          <p:cNvSpPr/>
          <p:nvPr/>
        </p:nvSpPr>
        <p:spPr>
          <a:xfrm rot="-5400000" flipH="0" flipV="0">
            <a:off x="28940007" y="13327143"/>
            <a:ext cx="126495" cy="140206"/>
          </a:xfrm>
          <a:custGeom>
            <a:pathLst>
              <a:path w="778384" h="862749">
                <a:moveTo>
                  <a:pt x="0" y="862749"/>
                </a:moveTo>
                <a:lnTo>
                  <a:pt x="693930" y="0"/>
                </a:lnTo>
                <a:lnTo>
                  <a:pt x="778384" y="7500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35" name="Freeform 11235"/>
          <p:cNvSpPr/>
          <p:nvPr/>
        </p:nvSpPr>
        <p:spPr>
          <a:xfrm rot="-5400000" flipH="0" flipV="0">
            <a:off x="28940007" y="13959601"/>
            <a:ext cx="126495" cy="140206"/>
          </a:xfrm>
          <a:custGeom>
            <a:pathLst>
              <a:path w="778383" h="862749">
                <a:moveTo>
                  <a:pt x="778383" y="75006"/>
                </a:moveTo>
                <a:lnTo>
                  <a:pt x="694054" y="0"/>
                </a:lnTo>
                <a:lnTo>
                  <a:pt x="0" y="86274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36" name="Freeform 11236"/>
          <p:cNvSpPr/>
          <p:nvPr/>
        </p:nvSpPr>
        <p:spPr>
          <a:xfrm rot="-5400000" flipH="0" flipV="0">
            <a:off x="28940007" y="13973306"/>
            <a:ext cx="126495" cy="140206"/>
          </a:xfrm>
          <a:custGeom>
            <a:pathLst>
              <a:path w="778384" h="862749">
                <a:moveTo>
                  <a:pt x="778384" y="0"/>
                </a:moveTo>
                <a:lnTo>
                  <a:pt x="84330" y="862749"/>
                </a:lnTo>
                <a:lnTo>
                  <a:pt x="0" y="77831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37" name="Freeform 11237"/>
          <p:cNvSpPr/>
          <p:nvPr/>
        </p:nvSpPr>
        <p:spPr>
          <a:xfrm rot="-5400000" flipH="0" flipV="0">
            <a:off x="28871421" y="13697476"/>
            <a:ext cx="70110" cy="126485"/>
          </a:xfrm>
          <a:custGeom>
            <a:pathLst>
              <a:path w="431418" h="778319">
                <a:moveTo>
                  <a:pt x="384556" y="0"/>
                </a:moveTo>
                <a:lnTo>
                  <a:pt x="46862" y="0"/>
                </a:lnTo>
                <a:lnTo>
                  <a:pt x="28193" y="18758"/>
                </a:lnTo>
                <a:lnTo>
                  <a:pt x="28193" y="56261"/>
                </a:lnTo>
                <a:lnTo>
                  <a:pt x="46862" y="75006"/>
                </a:lnTo>
                <a:lnTo>
                  <a:pt x="328296" y="75006"/>
                </a:lnTo>
                <a:lnTo>
                  <a:pt x="187579" y="346976"/>
                </a:lnTo>
                <a:lnTo>
                  <a:pt x="131319" y="346976"/>
                </a:lnTo>
                <a:lnTo>
                  <a:pt x="112520" y="356349"/>
                </a:lnTo>
                <a:lnTo>
                  <a:pt x="103122" y="365722"/>
                </a:lnTo>
                <a:lnTo>
                  <a:pt x="93851" y="384479"/>
                </a:lnTo>
                <a:lnTo>
                  <a:pt x="93851" y="412610"/>
                </a:lnTo>
                <a:lnTo>
                  <a:pt x="112520" y="421983"/>
                </a:lnTo>
                <a:lnTo>
                  <a:pt x="131319" y="431355"/>
                </a:lnTo>
                <a:lnTo>
                  <a:pt x="150115" y="431355"/>
                </a:lnTo>
                <a:lnTo>
                  <a:pt x="0" y="722071"/>
                </a:lnTo>
                <a:lnTo>
                  <a:pt x="0" y="750201"/>
                </a:lnTo>
                <a:lnTo>
                  <a:pt x="9398" y="768947"/>
                </a:lnTo>
                <a:lnTo>
                  <a:pt x="28193" y="778319"/>
                </a:lnTo>
                <a:lnTo>
                  <a:pt x="56260" y="778319"/>
                </a:lnTo>
                <a:lnTo>
                  <a:pt x="75056" y="759574"/>
                </a:lnTo>
                <a:lnTo>
                  <a:pt x="234441" y="431355"/>
                </a:lnTo>
                <a:lnTo>
                  <a:pt x="290701" y="431355"/>
                </a:lnTo>
                <a:lnTo>
                  <a:pt x="318895" y="421983"/>
                </a:lnTo>
                <a:lnTo>
                  <a:pt x="328296" y="412610"/>
                </a:lnTo>
                <a:lnTo>
                  <a:pt x="337694" y="384479"/>
                </a:lnTo>
                <a:lnTo>
                  <a:pt x="328296" y="365722"/>
                </a:lnTo>
                <a:lnTo>
                  <a:pt x="318895" y="356349"/>
                </a:lnTo>
                <a:lnTo>
                  <a:pt x="290701" y="346976"/>
                </a:lnTo>
                <a:lnTo>
                  <a:pt x="281431" y="346976"/>
                </a:lnTo>
                <a:lnTo>
                  <a:pt x="422021" y="56261"/>
                </a:lnTo>
                <a:lnTo>
                  <a:pt x="431418" y="37503"/>
                </a:lnTo>
                <a:lnTo>
                  <a:pt x="422021" y="18758"/>
                </a:lnTo>
                <a:lnTo>
                  <a:pt x="41262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38" name="Freeform 11238"/>
          <p:cNvSpPr/>
          <p:nvPr/>
        </p:nvSpPr>
        <p:spPr>
          <a:xfrm rot="-5400000" flipH="0" flipV="0">
            <a:off x="28886661" y="13636516"/>
            <a:ext cx="50297" cy="115819"/>
          </a:xfrm>
          <a:custGeom>
            <a:pathLst>
              <a:path w="309500" h="712686">
                <a:moveTo>
                  <a:pt x="178181" y="0"/>
                </a:moveTo>
                <a:lnTo>
                  <a:pt x="168783" y="18759"/>
                </a:lnTo>
                <a:lnTo>
                  <a:pt x="150115" y="37503"/>
                </a:lnTo>
                <a:lnTo>
                  <a:pt x="131319" y="56262"/>
                </a:lnTo>
                <a:lnTo>
                  <a:pt x="121921" y="84392"/>
                </a:lnTo>
                <a:lnTo>
                  <a:pt x="103252" y="103137"/>
                </a:lnTo>
                <a:lnTo>
                  <a:pt x="93854" y="131267"/>
                </a:lnTo>
                <a:lnTo>
                  <a:pt x="84457" y="159398"/>
                </a:lnTo>
                <a:lnTo>
                  <a:pt x="75059" y="178194"/>
                </a:lnTo>
                <a:lnTo>
                  <a:pt x="65661" y="206325"/>
                </a:lnTo>
                <a:lnTo>
                  <a:pt x="56387" y="234455"/>
                </a:lnTo>
                <a:lnTo>
                  <a:pt x="46989" y="253213"/>
                </a:lnTo>
                <a:lnTo>
                  <a:pt x="37591" y="281343"/>
                </a:lnTo>
                <a:lnTo>
                  <a:pt x="28193" y="300089"/>
                </a:lnTo>
                <a:lnTo>
                  <a:pt x="18796" y="328219"/>
                </a:lnTo>
                <a:lnTo>
                  <a:pt x="18796" y="346977"/>
                </a:lnTo>
                <a:lnTo>
                  <a:pt x="9398" y="365722"/>
                </a:lnTo>
                <a:lnTo>
                  <a:pt x="9398" y="393853"/>
                </a:lnTo>
                <a:lnTo>
                  <a:pt x="0" y="412598"/>
                </a:lnTo>
                <a:lnTo>
                  <a:pt x="0" y="600177"/>
                </a:lnTo>
                <a:lnTo>
                  <a:pt x="9398" y="628307"/>
                </a:lnTo>
                <a:lnTo>
                  <a:pt x="18796" y="647053"/>
                </a:lnTo>
                <a:lnTo>
                  <a:pt x="28193" y="665810"/>
                </a:lnTo>
                <a:lnTo>
                  <a:pt x="37591" y="675183"/>
                </a:lnTo>
                <a:lnTo>
                  <a:pt x="46989" y="693941"/>
                </a:lnTo>
                <a:lnTo>
                  <a:pt x="65661" y="703314"/>
                </a:lnTo>
                <a:lnTo>
                  <a:pt x="84457" y="703314"/>
                </a:lnTo>
                <a:lnTo>
                  <a:pt x="103252" y="712686"/>
                </a:lnTo>
                <a:lnTo>
                  <a:pt x="150115" y="712686"/>
                </a:lnTo>
                <a:lnTo>
                  <a:pt x="168783" y="703314"/>
                </a:lnTo>
                <a:lnTo>
                  <a:pt x="187579" y="703314"/>
                </a:lnTo>
                <a:lnTo>
                  <a:pt x="206375" y="693941"/>
                </a:lnTo>
                <a:lnTo>
                  <a:pt x="225043" y="684568"/>
                </a:lnTo>
                <a:lnTo>
                  <a:pt x="243839" y="675183"/>
                </a:lnTo>
                <a:lnTo>
                  <a:pt x="253237" y="656438"/>
                </a:lnTo>
                <a:lnTo>
                  <a:pt x="272036" y="647053"/>
                </a:lnTo>
                <a:lnTo>
                  <a:pt x="140717" y="637680"/>
                </a:lnTo>
                <a:lnTo>
                  <a:pt x="131319" y="637680"/>
                </a:lnTo>
                <a:lnTo>
                  <a:pt x="112523" y="628307"/>
                </a:lnTo>
                <a:lnTo>
                  <a:pt x="93854" y="618935"/>
                </a:lnTo>
                <a:lnTo>
                  <a:pt x="84457" y="600177"/>
                </a:lnTo>
                <a:lnTo>
                  <a:pt x="75059" y="581419"/>
                </a:lnTo>
                <a:lnTo>
                  <a:pt x="75059" y="450114"/>
                </a:lnTo>
                <a:lnTo>
                  <a:pt x="84457" y="431356"/>
                </a:lnTo>
                <a:lnTo>
                  <a:pt x="84457" y="403225"/>
                </a:lnTo>
                <a:lnTo>
                  <a:pt x="93854" y="375095"/>
                </a:lnTo>
                <a:lnTo>
                  <a:pt x="103252" y="346977"/>
                </a:lnTo>
                <a:lnTo>
                  <a:pt x="103252" y="318846"/>
                </a:lnTo>
                <a:lnTo>
                  <a:pt x="112523" y="309461"/>
                </a:lnTo>
                <a:lnTo>
                  <a:pt x="121921" y="281343"/>
                </a:lnTo>
                <a:lnTo>
                  <a:pt x="121921" y="262585"/>
                </a:lnTo>
                <a:lnTo>
                  <a:pt x="131319" y="234455"/>
                </a:lnTo>
                <a:lnTo>
                  <a:pt x="140717" y="215710"/>
                </a:lnTo>
                <a:lnTo>
                  <a:pt x="150115" y="187579"/>
                </a:lnTo>
                <a:lnTo>
                  <a:pt x="168783" y="168821"/>
                </a:lnTo>
                <a:lnTo>
                  <a:pt x="178181" y="131267"/>
                </a:lnTo>
                <a:lnTo>
                  <a:pt x="196977" y="112523"/>
                </a:lnTo>
                <a:lnTo>
                  <a:pt x="206375" y="84392"/>
                </a:lnTo>
                <a:lnTo>
                  <a:pt x="225043" y="65634"/>
                </a:lnTo>
                <a:lnTo>
                  <a:pt x="243839" y="46889"/>
                </a:lnTo>
                <a:lnTo>
                  <a:pt x="253237" y="37503"/>
                </a:lnTo>
                <a:lnTo>
                  <a:pt x="272036" y="28131"/>
                </a:lnTo>
                <a:lnTo>
                  <a:pt x="281307" y="18759"/>
                </a:lnTo>
                <a:lnTo>
                  <a:pt x="300102" y="9373"/>
                </a:lnTo>
                <a:lnTo>
                  <a:pt x="309500" y="937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39" name="Freeform 11239"/>
          <p:cNvSpPr/>
          <p:nvPr/>
        </p:nvSpPr>
        <p:spPr>
          <a:xfrm rot="-5400000" flipH="0" flipV="0">
            <a:off x="28875231" y="13612885"/>
            <a:ext cx="51823" cy="115819"/>
          </a:xfrm>
          <a:custGeom>
            <a:pathLst>
              <a:path w="318895" h="712686">
                <a:moveTo>
                  <a:pt x="187579" y="0"/>
                </a:moveTo>
                <a:lnTo>
                  <a:pt x="168783" y="0"/>
                </a:lnTo>
                <a:lnTo>
                  <a:pt x="140590" y="9385"/>
                </a:lnTo>
                <a:lnTo>
                  <a:pt x="121921" y="9385"/>
                </a:lnTo>
                <a:lnTo>
                  <a:pt x="112520" y="18758"/>
                </a:lnTo>
                <a:lnTo>
                  <a:pt x="93724" y="28130"/>
                </a:lnTo>
                <a:lnTo>
                  <a:pt x="75056" y="37503"/>
                </a:lnTo>
                <a:lnTo>
                  <a:pt x="56260" y="56261"/>
                </a:lnTo>
                <a:lnTo>
                  <a:pt x="37464" y="65633"/>
                </a:lnTo>
                <a:lnTo>
                  <a:pt x="168783" y="75006"/>
                </a:lnTo>
                <a:lnTo>
                  <a:pt x="187579" y="75006"/>
                </a:lnTo>
                <a:lnTo>
                  <a:pt x="206375" y="84392"/>
                </a:lnTo>
                <a:lnTo>
                  <a:pt x="215646" y="93764"/>
                </a:lnTo>
                <a:lnTo>
                  <a:pt x="225043" y="112522"/>
                </a:lnTo>
                <a:lnTo>
                  <a:pt x="234441" y="131267"/>
                </a:lnTo>
                <a:lnTo>
                  <a:pt x="234441" y="159397"/>
                </a:lnTo>
                <a:lnTo>
                  <a:pt x="243839" y="187528"/>
                </a:lnTo>
                <a:lnTo>
                  <a:pt x="243839" y="196900"/>
                </a:lnTo>
                <a:lnTo>
                  <a:pt x="234441" y="215659"/>
                </a:lnTo>
                <a:lnTo>
                  <a:pt x="234441" y="281343"/>
                </a:lnTo>
                <a:lnTo>
                  <a:pt x="225043" y="309461"/>
                </a:lnTo>
                <a:lnTo>
                  <a:pt x="225043" y="337591"/>
                </a:lnTo>
                <a:lnTo>
                  <a:pt x="215646" y="356349"/>
                </a:lnTo>
                <a:lnTo>
                  <a:pt x="206375" y="384479"/>
                </a:lnTo>
                <a:lnTo>
                  <a:pt x="206375" y="403225"/>
                </a:lnTo>
                <a:lnTo>
                  <a:pt x="196977" y="431355"/>
                </a:lnTo>
                <a:lnTo>
                  <a:pt x="187579" y="450113"/>
                </a:lnTo>
                <a:lnTo>
                  <a:pt x="178181" y="468858"/>
                </a:lnTo>
                <a:lnTo>
                  <a:pt x="168783" y="496989"/>
                </a:lnTo>
                <a:lnTo>
                  <a:pt x="159385" y="525170"/>
                </a:lnTo>
                <a:lnTo>
                  <a:pt x="149987" y="543915"/>
                </a:lnTo>
                <a:lnTo>
                  <a:pt x="131319" y="572045"/>
                </a:lnTo>
                <a:lnTo>
                  <a:pt x="121921" y="600176"/>
                </a:lnTo>
                <a:lnTo>
                  <a:pt x="103122" y="628307"/>
                </a:lnTo>
                <a:lnTo>
                  <a:pt x="84326" y="647052"/>
                </a:lnTo>
                <a:lnTo>
                  <a:pt x="75056" y="665810"/>
                </a:lnTo>
                <a:lnTo>
                  <a:pt x="56260" y="675183"/>
                </a:lnTo>
                <a:lnTo>
                  <a:pt x="46862" y="684568"/>
                </a:lnTo>
                <a:lnTo>
                  <a:pt x="28066" y="693940"/>
                </a:lnTo>
                <a:lnTo>
                  <a:pt x="18796" y="703313"/>
                </a:lnTo>
                <a:lnTo>
                  <a:pt x="0" y="703313"/>
                </a:lnTo>
                <a:lnTo>
                  <a:pt x="131319" y="712686"/>
                </a:lnTo>
                <a:lnTo>
                  <a:pt x="149987" y="693940"/>
                </a:lnTo>
                <a:lnTo>
                  <a:pt x="159385" y="675183"/>
                </a:lnTo>
                <a:lnTo>
                  <a:pt x="178181" y="656437"/>
                </a:lnTo>
                <a:lnTo>
                  <a:pt x="187579" y="628307"/>
                </a:lnTo>
                <a:lnTo>
                  <a:pt x="206375" y="609549"/>
                </a:lnTo>
                <a:lnTo>
                  <a:pt x="215646" y="581419"/>
                </a:lnTo>
                <a:lnTo>
                  <a:pt x="234441" y="553301"/>
                </a:lnTo>
                <a:lnTo>
                  <a:pt x="243839" y="534542"/>
                </a:lnTo>
                <a:lnTo>
                  <a:pt x="253237" y="506361"/>
                </a:lnTo>
                <a:lnTo>
                  <a:pt x="262635" y="478231"/>
                </a:lnTo>
                <a:lnTo>
                  <a:pt x="271906" y="459486"/>
                </a:lnTo>
                <a:lnTo>
                  <a:pt x="271906" y="431355"/>
                </a:lnTo>
                <a:lnTo>
                  <a:pt x="281304" y="412610"/>
                </a:lnTo>
                <a:lnTo>
                  <a:pt x="290701" y="384479"/>
                </a:lnTo>
                <a:lnTo>
                  <a:pt x="300099" y="365722"/>
                </a:lnTo>
                <a:lnTo>
                  <a:pt x="300099" y="346976"/>
                </a:lnTo>
                <a:lnTo>
                  <a:pt x="309497" y="318846"/>
                </a:lnTo>
                <a:lnTo>
                  <a:pt x="309497" y="271958"/>
                </a:lnTo>
                <a:lnTo>
                  <a:pt x="318895" y="253212"/>
                </a:lnTo>
                <a:lnTo>
                  <a:pt x="318895" y="131267"/>
                </a:lnTo>
                <a:lnTo>
                  <a:pt x="309497" y="112522"/>
                </a:lnTo>
                <a:lnTo>
                  <a:pt x="300099" y="84392"/>
                </a:lnTo>
                <a:lnTo>
                  <a:pt x="300099" y="65633"/>
                </a:lnTo>
                <a:lnTo>
                  <a:pt x="290701" y="46888"/>
                </a:lnTo>
                <a:lnTo>
                  <a:pt x="271906" y="37503"/>
                </a:lnTo>
                <a:lnTo>
                  <a:pt x="262635" y="18758"/>
                </a:lnTo>
                <a:lnTo>
                  <a:pt x="243839" y="9385"/>
                </a:lnTo>
                <a:lnTo>
                  <a:pt x="234441" y="9385"/>
                </a:lnTo>
                <a:lnTo>
                  <a:pt x="21564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40" name="Freeform 11240"/>
          <p:cNvSpPr/>
          <p:nvPr/>
        </p:nvSpPr>
        <p:spPr>
          <a:xfrm rot="-5400000" flipH="0" flipV="0">
            <a:off x="28118574" y="13779752"/>
            <a:ext cx="792471" cy="1101859"/>
          </a:xfrm>
          <a:custGeom>
            <a:pathLst>
              <a:path w="4876418" h="6780213">
                <a:moveTo>
                  <a:pt x="4248150" y="0"/>
                </a:moveTo>
                <a:lnTo>
                  <a:pt x="4248150" y="6780213"/>
                </a:lnTo>
                <a:moveTo>
                  <a:pt x="3469766" y="0"/>
                </a:moveTo>
                <a:lnTo>
                  <a:pt x="3469766" y="6780213"/>
                </a:lnTo>
                <a:moveTo>
                  <a:pt x="4876418" y="6395683"/>
                </a:moveTo>
                <a:lnTo>
                  <a:pt x="2850768" y="6395683"/>
                </a:lnTo>
                <a:moveTo>
                  <a:pt x="0" y="6395683"/>
                </a:moveTo>
                <a:lnTo>
                  <a:pt x="3469766" y="6395683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41" name="Freeform 11241"/>
          <p:cNvSpPr/>
          <p:nvPr/>
        </p:nvSpPr>
        <p:spPr>
          <a:xfrm rot="-5400000" flipH="0" flipV="0">
            <a:off x="28890480" y="14611108"/>
            <a:ext cx="42660" cy="118867"/>
          </a:xfrm>
          <a:custGeom>
            <a:pathLst>
              <a:path w="262508" h="731443">
                <a:moveTo>
                  <a:pt x="262508" y="0"/>
                </a:moveTo>
                <a:lnTo>
                  <a:pt x="159382" y="93764"/>
                </a:lnTo>
                <a:lnTo>
                  <a:pt x="0" y="684555"/>
                </a:lnTo>
                <a:lnTo>
                  <a:pt x="0" y="703313"/>
                </a:lnTo>
                <a:lnTo>
                  <a:pt x="9270" y="722058"/>
                </a:lnTo>
                <a:lnTo>
                  <a:pt x="18668" y="722058"/>
                </a:lnTo>
                <a:lnTo>
                  <a:pt x="37464" y="731443"/>
                </a:lnTo>
                <a:lnTo>
                  <a:pt x="46862" y="731443"/>
                </a:lnTo>
                <a:lnTo>
                  <a:pt x="65658" y="722058"/>
                </a:lnTo>
                <a:lnTo>
                  <a:pt x="75056" y="70331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42" name="Freeform 11242"/>
          <p:cNvSpPr/>
          <p:nvPr/>
        </p:nvSpPr>
        <p:spPr>
          <a:xfrm rot="-5400000" flipH="0" flipV="0">
            <a:off x="28840952" y="14653020"/>
            <a:ext cx="45714" cy="38099"/>
          </a:xfrm>
          <a:custGeom>
            <a:pathLst>
              <a:path w="281304" h="234442">
                <a:moveTo>
                  <a:pt x="243839" y="0"/>
                </a:moveTo>
                <a:lnTo>
                  <a:pt x="243839" y="0"/>
                </a:lnTo>
                <a:lnTo>
                  <a:pt x="225043" y="9373"/>
                </a:lnTo>
                <a:lnTo>
                  <a:pt x="18796" y="159385"/>
                </a:lnTo>
                <a:lnTo>
                  <a:pt x="9398" y="168771"/>
                </a:lnTo>
                <a:lnTo>
                  <a:pt x="0" y="187515"/>
                </a:lnTo>
                <a:lnTo>
                  <a:pt x="0" y="196888"/>
                </a:lnTo>
                <a:lnTo>
                  <a:pt x="9398" y="215646"/>
                </a:lnTo>
                <a:lnTo>
                  <a:pt x="18796" y="225069"/>
                </a:lnTo>
                <a:lnTo>
                  <a:pt x="37464" y="234442"/>
                </a:lnTo>
                <a:lnTo>
                  <a:pt x="46862" y="234442"/>
                </a:lnTo>
                <a:lnTo>
                  <a:pt x="65658" y="225069"/>
                </a:lnTo>
                <a:lnTo>
                  <a:pt x="178178" y="140640"/>
                </a:lnTo>
                <a:lnTo>
                  <a:pt x="281304" y="46876"/>
                </a:lnTo>
                <a:lnTo>
                  <a:pt x="281304" y="18745"/>
                </a:lnTo>
                <a:lnTo>
                  <a:pt x="271906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43" name="Freeform 11243"/>
          <p:cNvSpPr/>
          <p:nvPr/>
        </p:nvSpPr>
        <p:spPr>
          <a:xfrm rot="-5400000" flipH="0" flipV="0">
            <a:off x="28888185" y="14558537"/>
            <a:ext cx="50297" cy="115821"/>
          </a:xfrm>
          <a:custGeom>
            <a:pathLst>
              <a:path w="309500" h="712698">
                <a:moveTo>
                  <a:pt x="178181" y="0"/>
                </a:moveTo>
                <a:lnTo>
                  <a:pt x="168911" y="18758"/>
                </a:lnTo>
                <a:lnTo>
                  <a:pt x="150115" y="37516"/>
                </a:lnTo>
                <a:lnTo>
                  <a:pt x="131319" y="56261"/>
                </a:lnTo>
                <a:lnTo>
                  <a:pt x="121921" y="84391"/>
                </a:lnTo>
                <a:lnTo>
                  <a:pt x="103252" y="103150"/>
                </a:lnTo>
                <a:lnTo>
                  <a:pt x="93855" y="131267"/>
                </a:lnTo>
                <a:lnTo>
                  <a:pt x="84457" y="159448"/>
                </a:lnTo>
                <a:lnTo>
                  <a:pt x="75059" y="178206"/>
                </a:lnTo>
                <a:lnTo>
                  <a:pt x="65785" y="206337"/>
                </a:lnTo>
                <a:lnTo>
                  <a:pt x="56387" y="234455"/>
                </a:lnTo>
                <a:lnTo>
                  <a:pt x="46989" y="253212"/>
                </a:lnTo>
                <a:lnTo>
                  <a:pt x="37591" y="281343"/>
                </a:lnTo>
                <a:lnTo>
                  <a:pt x="28194" y="300088"/>
                </a:lnTo>
                <a:lnTo>
                  <a:pt x="18796" y="328219"/>
                </a:lnTo>
                <a:lnTo>
                  <a:pt x="18796" y="346977"/>
                </a:lnTo>
                <a:lnTo>
                  <a:pt x="9398" y="365722"/>
                </a:lnTo>
                <a:lnTo>
                  <a:pt x="9398" y="393852"/>
                </a:lnTo>
                <a:lnTo>
                  <a:pt x="0" y="412611"/>
                </a:lnTo>
                <a:lnTo>
                  <a:pt x="0" y="600177"/>
                </a:lnTo>
                <a:lnTo>
                  <a:pt x="9398" y="628307"/>
                </a:lnTo>
                <a:lnTo>
                  <a:pt x="18796" y="647065"/>
                </a:lnTo>
                <a:lnTo>
                  <a:pt x="28194" y="665810"/>
                </a:lnTo>
                <a:lnTo>
                  <a:pt x="37591" y="675195"/>
                </a:lnTo>
                <a:lnTo>
                  <a:pt x="46989" y="693941"/>
                </a:lnTo>
                <a:lnTo>
                  <a:pt x="65785" y="703313"/>
                </a:lnTo>
                <a:lnTo>
                  <a:pt x="84457" y="703313"/>
                </a:lnTo>
                <a:lnTo>
                  <a:pt x="103252" y="712698"/>
                </a:lnTo>
                <a:lnTo>
                  <a:pt x="150115" y="712698"/>
                </a:lnTo>
                <a:lnTo>
                  <a:pt x="168911" y="703313"/>
                </a:lnTo>
                <a:lnTo>
                  <a:pt x="187579" y="703313"/>
                </a:lnTo>
                <a:lnTo>
                  <a:pt x="206375" y="693941"/>
                </a:lnTo>
                <a:lnTo>
                  <a:pt x="225171" y="684568"/>
                </a:lnTo>
                <a:lnTo>
                  <a:pt x="243839" y="675195"/>
                </a:lnTo>
                <a:lnTo>
                  <a:pt x="253237" y="656437"/>
                </a:lnTo>
                <a:lnTo>
                  <a:pt x="272036" y="647065"/>
                </a:lnTo>
                <a:lnTo>
                  <a:pt x="140717" y="637680"/>
                </a:lnTo>
                <a:lnTo>
                  <a:pt x="131319" y="637680"/>
                </a:lnTo>
                <a:lnTo>
                  <a:pt x="112650" y="628307"/>
                </a:lnTo>
                <a:lnTo>
                  <a:pt x="93855" y="618934"/>
                </a:lnTo>
                <a:lnTo>
                  <a:pt x="84457" y="600177"/>
                </a:lnTo>
                <a:lnTo>
                  <a:pt x="75059" y="581431"/>
                </a:lnTo>
                <a:lnTo>
                  <a:pt x="75059" y="450164"/>
                </a:lnTo>
                <a:lnTo>
                  <a:pt x="84457" y="431355"/>
                </a:lnTo>
                <a:lnTo>
                  <a:pt x="84457" y="403225"/>
                </a:lnTo>
                <a:lnTo>
                  <a:pt x="93855" y="375107"/>
                </a:lnTo>
                <a:lnTo>
                  <a:pt x="103252" y="346977"/>
                </a:lnTo>
                <a:lnTo>
                  <a:pt x="103252" y="318846"/>
                </a:lnTo>
                <a:lnTo>
                  <a:pt x="112650" y="309473"/>
                </a:lnTo>
                <a:lnTo>
                  <a:pt x="121921" y="281343"/>
                </a:lnTo>
                <a:lnTo>
                  <a:pt x="121921" y="262585"/>
                </a:lnTo>
                <a:lnTo>
                  <a:pt x="131319" y="234455"/>
                </a:lnTo>
                <a:lnTo>
                  <a:pt x="140717" y="215709"/>
                </a:lnTo>
                <a:lnTo>
                  <a:pt x="150115" y="187579"/>
                </a:lnTo>
                <a:lnTo>
                  <a:pt x="168911" y="168821"/>
                </a:lnTo>
                <a:lnTo>
                  <a:pt x="178181" y="131267"/>
                </a:lnTo>
                <a:lnTo>
                  <a:pt x="196977" y="112522"/>
                </a:lnTo>
                <a:lnTo>
                  <a:pt x="206375" y="84391"/>
                </a:lnTo>
                <a:lnTo>
                  <a:pt x="225171" y="65633"/>
                </a:lnTo>
                <a:lnTo>
                  <a:pt x="243839" y="46889"/>
                </a:lnTo>
                <a:lnTo>
                  <a:pt x="253237" y="37516"/>
                </a:lnTo>
                <a:lnTo>
                  <a:pt x="272036" y="28130"/>
                </a:lnTo>
                <a:lnTo>
                  <a:pt x="281434" y="18758"/>
                </a:lnTo>
                <a:lnTo>
                  <a:pt x="300102" y="9386"/>
                </a:lnTo>
                <a:lnTo>
                  <a:pt x="309500" y="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44" name="Freeform 11244"/>
          <p:cNvSpPr/>
          <p:nvPr/>
        </p:nvSpPr>
        <p:spPr>
          <a:xfrm rot="-5400000" flipH="0" flipV="0">
            <a:off x="28876756" y="14534907"/>
            <a:ext cx="51823" cy="115819"/>
          </a:xfrm>
          <a:custGeom>
            <a:pathLst>
              <a:path w="318895" h="712686">
                <a:moveTo>
                  <a:pt x="187579" y="0"/>
                </a:moveTo>
                <a:lnTo>
                  <a:pt x="168783" y="0"/>
                </a:lnTo>
                <a:lnTo>
                  <a:pt x="140717" y="9373"/>
                </a:lnTo>
                <a:lnTo>
                  <a:pt x="121918" y="9373"/>
                </a:lnTo>
                <a:lnTo>
                  <a:pt x="112520" y="18745"/>
                </a:lnTo>
                <a:lnTo>
                  <a:pt x="93724" y="28118"/>
                </a:lnTo>
                <a:lnTo>
                  <a:pt x="75056" y="37503"/>
                </a:lnTo>
                <a:lnTo>
                  <a:pt x="56260" y="56248"/>
                </a:lnTo>
                <a:lnTo>
                  <a:pt x="37464" y="65621"/>
                </a:lnTo>
                <a:lnTo>
                  <a:pt x="168783" y="75007"/>
                </a:lnTo>
                <a:lnTo>
                  <a:pt x="187579" y="75007"/>
                </a:lnTo>
                <a:lnTo>
                  <a:pt x="206375" y="84379"/>
                </a:lnTo>
                <a:lnTo>
                  <a:pt x="215773" y="93751"/>
                </a:lnTo>
                <a:lnTo>
                  <a:pt x="225044" y="112510"/>
                </a:lnTo>
                <a:lnTo>
                  <a:pt x="234441" y="131254"/>
                </a:lnTo>
                <a:lnTo>
                  <a:pt x="234441" y="159385"/>
                </a:lnTo>
                <a:lnTo>
                  <a:pt x="243839" y="187515"/>
                </a:lnTo>
                <a:lnTo>
                  <a:pt x="243839" y="196888"/>
                </a:lnTo>
                <a:lnTo>
                  <a:pt x="234441" y="215646"/>
                </a:lnTo>
                <a:lnTo>
                  <a:pt x="234441" y="281330"/>
                </a:lnTo>
                <a:lnTo>
                  <a:pt x="225044" y="309461"/>
                </a:lnTo>
                <a:lnTo>
                  <a:pt x="225044" y="337591"/>
                </a:lnTo>
                <a:lnTo>
                  <a:pt x="215773" y="356337"/>
                </a:lnTo>
                <a:lnTo>
                  <a:pt x="206375" y="384467"/>
                </a:lnTo>
                <a:lnTo>
                  <a:pt x="206375" y="403225"/>
                </a:lnTo>
                <a:lnTo>
                  <a:pt x="196977" y="431343"/>
                </a:lnTo>
                <a:lnTo>
                  <a:pt x="187579" y="450101"/>
                </a:lnTo>
                <a:lnTo>
                  <a:pt x="178181" y="468846"/>
                </a:lnTo>
                <a:lnTo>
                  <a:pt x="168783" y="496976"/>
                </a:lnTo>
                <a:lnTo>
                  <a:pt x="159385" y="525157"/>
                </a:lnTo>
                <a:lnTo>
                  <a:pt x="149988" y="543916"/>
                </a:lnTo>
                <a:lnTo>
                  <a:pt x="131319" y="572034"/>
                </a:lnTo>
                <a:lnTo>
                  <a:pt x="121918" y="600164"/>
                </a:lnTo>
                <a:lnTo>
                  <a:pt x="103122" y="628294"/>
                </a:lnTo>
                <a:lnTo>
                  <a:pt x="84454" y="647052"/>
                </a:lnTo>
                <a:lnTo>
                  <a:pt x="75056" y="665798"/>
                </a:lnTo>
                <a:lnTo>
                  <a:pt x="56260" y="675183"/>
                </a:lnTo>
                <a:lnTo>
                  <a:pt x="46862" y="684555"/>
                </a:lnTo>
                <a:lnTo>
                  <a:pt x="28194" y="693928"/>
                </a:lnTo>
                <a:lnTo>
                  <a:pt x="18796" y="703301"/>
                </a:lnTo>
                <a:lnTo>
                  <a:pt x="0" y="703301"/>
                </a:lnTo>
                <a:lnTo>
                  <a:pt x="131319" y="712686"/>
                </a:lnTo>
                <a:lnTo>
                  <a:pt x="149988" y="693928"/>
                </a:lnTo>
                <a:lnTo>
                  <a:pt x="159385" y="675183"/>
                </a:lnTo>
                <a:lnTo>
                  <a:pt x="178181" y="656425"/>
                </a:lnTo>
                <a:lnTo>
                  <a:pt x="187579" y="628294"/>
                </a:lnTo>
                <a:lnTo>
                  <a:pt x="206375" y="609549"/>
                </a:lnTo>
                <a:lnTo>
                  <a:pt x="215773" y="581419"/>
                </a:lnTo>
                <a:lnTo>
                  <a:pt x="234441" y="553288"/>
                </a:lnTo>
                <a:lnTo>
                  <a:pt x="243839" y="534530"/>
                </a:lnTo>
                <a:lnTo>
                  <a:pt x="253237" y="506362"/>
                </a:lnTo>
                <a:lnTo>
                  <a:pt x="262635" y="478232"/>
                </a:lnTo>
                <a:lnTo>
                  <a:pt x="272033" y="459473"/>
                </a:lnTo>
                <a:lnTo>
                  <a:pt x="272033" y="431343"/>
                </a:lnTo>
                <a:lnTo>
                  <a:pt x="281304" y="412598"/>
                </a:lnTo>
                <a:lnTo>
                  <a:pt x="290702" y="384467"/>
                </a:lnTo>
                <a:lnTo>
                  <a:pt x="300099" y="365709"/>
                </a:lnTo>
                <a:lnTo>
                  <a:pt x="300099" y="346964"/>
                </a:lnTo>
                <a:lnTo>
                  <a:pt x="309497" y="318833"/>
                </a:lnTo>
                <a:lnTo>
                  <a:pt x="309497" y="271958"/>
                </a:lnTo>
                <a:lnTo>
                  <a:pt x="318895" y="253200"/>
                </a:lnTo>
                <a:lnTo>
                  <a:pt x="318895" y="131254"/>
                </a:lnTo>
                <a:lnTo>
                  <a:pt x="309497" y="112510"/>
                </a:lnTo>
                <a:lnTo>
                  <a:pt x="300099" y="84379"/>
                </a:lnTo>
                <a:lnTo>
                  <a:pt x="300099" y="65621"/>
                </a:lnTo>
                <a:lnTo>
                  <a:pt x="290702" y="46876"/>
                </a:lnTo>
                <a:lnTo>
                  <a:pt x="272033" y="37503"/>
                </a:lnTo>
                <a:lnTo>
                  <a:pt x="262635" y="18745"/>
                </a:lnTo>
                <a:lnTo>
                  <a:pt x="243839" y="9373"/>
                </a:lnTo>
                <a:lnTo>
                  <a:pt x="234441" y="9373"/>
                </a:lnTo>
                <a:lnTo>
                  <a:pt x="215773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45" name="Freeform 11245"/>
          <p:cNvSpPr/>
          <p:nvPr/>
        </p:nvSpPr>
        <p:spPr>
          <a:xfrm rot="-5400000" flipH="0" flipV="0">
            <a:off x="28940007" y="13973306"/>
            <a:ext cx="126495" cy="140206"/>
          </a:xfrm>
          <a:custGeom>
            <a:pathLst>
              <a:path w="778384" h="862749">
                <a:moveTo>
                  <a:pt x="0" y="778319"/>
                </a:moveTo>
                <a:lnTo>
                  <a:pt x="84330" y="862749"/>
                </a:lnTo>
                <a:lnTo>
                  <a:pt x="778384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46" name="Freeform 11246"/>
          <p:cNvSpPr/>
          <p:nvPr/>
        </p:nvSpPr>
        <p:spPr>
          <a:xfrm rot="-5400000" flipH="0" flipV="0">
            <a:off x="28940007" y="13959601"/>
            <a:ext cx="126495" cy="140206"/>
          </a:xfrm>
          <a:custGeom>
            <a:pathLst>
              <a:path w="778383" h="862749">
                <a:moveTo>
                  <a:pt x="0" y="862749"/>
                </a:moveTo>
                <a:lnTo>
                  <a:pt x="694054" y="0"/>
                </a:lnTo>
                <a:lnTo>
                  <a:pt x="778383" y="7500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47" name="Freeform 11247"/>
          <p:cNvSpPr/>
          <p:nvPr/>
        </p:nvSpPr>
        <p:spPr>
          <a:xfrm rot="-5400000" flipH="0" flipV="0">
            <a:off x="28940017" y="14086087"/>
            <a:ext cx="126475" cy="140206"/>
          </a:xfrm>
          <a:custGeom>
            <a:pathLst>
              <a:path w="778256" h="862749">
                <a:moveTo>
                  <a:pt x="778256" y="75006"/>
                </a:moveTo>
                <a:lnTo>
                  <a:pt x="693926" y="0"/>
                </a:lnTo>
                <a:lnTo>
                  <a:pt x="0" y="86274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48" name="Freeform 11248"/>
          <p:cNvSpPr/>
          <p:nvPr/>
        </p:nvSpPr>
        <p:spPr>
          <a:xfrm rot="-5400000" flipH="0" flipV="0">
            <a:off x="28940007" y="14099802"/>
            <a:ext cx="126495" cy="140206"/>
          </a:xfrm>
          <a:custGeom>
            <a:pathLst>
              <a:path w="778380" h="862749">
                <a:moveTo>
                  <a:pt x="778380" y="0"/>
                </a:moveTo>
                <a:lnTo>
                  <a:pt x="84454" y="862749"/>
                </a:lnTo>
                <a:lnTo>
                  <a:pt x="0" y="77831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49" name="Freeform 11249"/>
          <p:cNvSpPr/>
          <p:nvPr/>
        </p:nvSpPr>
        <p:spPr>
          <a:xfrm rot="-5400000" flipH="0" flipV="0">
            <a:off x="26882609" y="13651755"/>
            <a:ext cx="1266444" cy="835132"/>
          </a:xfrm>
          <a:custGeom>
            <a:pathLst>
              <a:path w="7792975" h="5138927">
                <a:moveTo>
                  <a:pt x="7792975" y="618871"/>
                </a:moveTo>
                <a:lnTo>
                  <a:pt x="0" y="618871"/>
                </a:lnTo>
                <a:moveTo>
                  <a:pt x="3122804" y="4510658"/>
                </a:moveTo>
                <a:lnTo>
                  <a:pt x="0" y="4510658"/>
                </a:lnTo>
                <a:moveTo>
                  <a:pt x="384429" y="0"/>
                </a:moveTo>
                <a:lnTo>
                  <a:pt x="384429" y="5138927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50" name="Freeform 11250"/>
          <p:cNvSpPr/>
          <p:nvPr/>
        </p:nvSpPr>
        <p:spPr>
          <a:xfrm rot="-5400000" flipH="0" flipV="0">
            <a:off x="27135601" y="14576811"/>
            <a:ext cx="140199" cy="126495"/>
          </a:xfrm>
          <a:custGeom>
            <a:pathLst>
              <a:path w="862710" h="778384">
                <a:moveTo>
                  <a:pt x="778384" y="778384"/>
                </a:moveTo>
                <a:lnTo>
                  <a:pt x="862710" y="69392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51" name="Freeform 11251"/>
          <p:cNvSpPr/>
          <p:nvPr/>
        </p:nvSpPr>
        <p:spPr>
          <a:xfrm rot="-5400000" flipH="0" flipV="0">
            <a:off x="27121876" y="14576811"/>
            <a:ext cx="140199" cy="126495"/>
          </a:xfrm>
          <a:custGeom>
            <a:pathLst>
              <a:path w="862710" h="778383">
                <a:moveTo>
                  <a:pt x="862710" y="778383"/>
                </a:moveTo>
                <a:lnTo>
                  <a:pt x="0" y="84455"/>
                </a:lnTo>
                <a:lnTo>
                  <a:pt x="8433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52" name="Freeform 11252"/>
          <p:cNvSpPr/>
          <p:nvPr/>
        </p:nvSpPr>
        <p:spPr>
          <a:xfrm rot="-5400000" flipH="0" flipV="0">
            <a:off x="27754334" y="14576811"/>
            <a:ext cx="140199" cy="126495"/>
          </a:xfrm>
          <a:custGeom>
            <a:pathLst>
              <a:path w="862710" h="778383">
                <a:moveTo>
                  <a:pt x="84330" y="0"/>
                </a:moveTo>
                <a:lnTo>
                  <a:pt x="0" y="84455"/>
                </a:lnTo>
                <a:lnTo>
                  <a:pt x="862710" y="77838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53" name="Freeform 11253"/>
          <p:cNvSpPr/>
          <p:nvPr/>
        </p:nvSpPr>
        <p:spPr>
          <a:xfrm rot="-5400000" flipH="0" flipV="0">
            <a:off x="27768059" y="14576811"/>
            <a:ext cx="140199" cy="126495"/>
          </a:xfrm>
          <a:custGeom>
            <a:pathLst>
              <a:path w="862710" h="778382">
                <a:moveTo>
                  <a:pt x="0" y="0"/>
                </a:moveTo>
                <a:lnTo>
                  <a:pt x="862710" y="693928"/>
                </a:lnTo>
                <a:lnTo>
                  <a:pt x="778384" y="7783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54" name="Freeform 11254"/>
          <p:cNvSpPr/>
          <p:nvPr/>
        </p:nvSpPr>
        <p:spPr>
          <a:xfrm rot="-5400000" flipH="0" flipV="0">
            <a:off x="27411440" y="14508228"/>
            <a:ext cx="126495" cy="70110"/>
          </a:xfrm>
          <a:custGeom>
            <a:pathLst>
              <a:path w="778383" h="431420">
                <a:moveTo>
                  <a:pt x="778383" y="384556"/>
                </a:moveTo>
                <a:lnTo>
                  <a:pt x="778383" y="46864"/>
                </a:lnTo>
                <a:lnTo>
                  <a:pt x="759588" y="28068"/>
                </a:lnTo>
                <a:lnTo>
                  <a:pt x="722123" y="28068"/>
                </a:lnTo>
                <a:lnTo>
                  <a:pt x="703327" y="46864"/>
                </a:lnTo>
                <a:lnTo>
                  <a:pt x="703327" y="328169"/>
                </a:lnTo>
                <a:lnTo>
                  <a:pt x="431418" y="187579"/>
                </a:lnTo>
                <a:lnTo>
                  <a:pt x="431418" y="131319"/>
                </a:lnTo>
                <a:lnTo>
                  <a:pt x="422021" y="112522"/>
                </a:lnTo>
                <a:lnTo>
                  <a:pt x="412623" y="103124"/>
                </a:lnTo>
                <a:lnTo>
                  <a:pt x="393827" y="93726"/>
                </a:lnTo>
                <a:lnTo>
                  <a:pt x="365633" y="93726"/>
                </a:lnTo>
                <a:lnTo>
                  <a:pt x="356363" y="112522"/>
                </a:lnTo>
                <a:lnTo>
                  <a:pt x="346965" y="131319"/>
                </a:lnTo>
                <a:lnTo>
                  <a:pt x="346965" y="149988"/>
                </a:lnTo>
                <a:lnTo>
                  <a:pt x="56263" y="0"/>
                </a:lnTo>
                <a:lnTo>
                  <a:pt x="28066" y="0"/>
                </a:lnTo>
                <a:lnTo>
                  <a:pt x="9398" y="9398"/>
                </a:lnTo>
                <a:lnTo>
                  <a:pt x="0" y="28068"/>
                </a:lnTo>
                <a:lnTo>
                  <a:pt x="0" y="56262"/>
                </a:lnTo>
                <a:lnTo>
                  <a:pt x="18668" y="74930"/>
                </a:lnTo>
                <a:lnTo>
                  <a:pt x="346965" y="234443"/>
                </a:lnTo>
                <a:lnTo>
                  <a:pt x="346965" y="290703"/>
                </a:lnTo>
                <a:lnTo>
                  <a:pt x="356363" y="318771"/>
                </a:lnTo>
                <a:lnTo>
                  <a:pt x="365633" y="328169"/>
                </a:lnTo>
                <a:lnTo>
                  <a:pt x="393827" y="337567"/>
                </a:lnTo>
                <a:lnTo>
                  <a:pt x="412623" y="328169"/>
                </a:lnTo>
                <a:lnTo>
                  <a:pt x="422021" y="318771"/>
                </a:lnTo>
                <a:lnTo>
                  <a:pt x="431418" y="290703"/>
                </a:lnTo>
                <a:lnTo>
                  <a:pt x="431418" y="281305"/>
                </a:lnTo>
                <a:lnTo>
                  <a:pt x="722123" y="422022"/>
                </a:lnTo>
                <a:lnTo>
                  <a:pt x="740792" y="431420"/>
                </a:lnTo>
                <a:lnTo>
                  <a:pt x="759588" y="422022"/>
                </a:lnTo>
                <a:lnTo>
                  <a:pt x="778383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55" name="Freeform 11255"/>
          <p:cNvSpPr/>
          <p:nvPr/>
        </p:nvSpPr>
        <p:spPr>
          <a:xfrm rot="-5400000" flipH="0" flipV="0">
            <a:off x="27483067" y="14523470"/>
            <a:ext cx="115825" cy="50296"/>
          </a:xfrm>
          <a:custGeom>
            <a:pathLst>
              <a:path w="712725" h="309499">
                <a:moveTo>
                  <a:pt x="712725" y="178182"/>
                </a:moveTo>
                <a:lnTo>
                  <a:pt x="693929" y="168784"/>
                </a:lnTo>
                <a:lnTo>
                  <a:pt x="675261" y="149988"/>
                </a:lnTo>
                <a:lnTo>
                  <a:pt x="656462" y="131318"/>
                </a:lnTo>
                <a:lnTo>
                  <a:pt x="628268" y="121920"/>
                </a:lnTo>
                <a:lnTo>
                  <a:pt x="609473" y="103124"/>
                </a:lnTo>
                <a:lnTo>
                  <a:pt x="581406" y="93727"/>
                </a:lnTo>
                <a:lnTo>
                  <a:pt x="553213" y="84329"/>
                </a:lnTo>
                <a:lnTo>
                  <a:pt x="534544" y="75058"/>
                </a:lnTo>
                <a:lnTo>
                  <a:pt x="506350" y="65660"/>
                </a:lnTo>
                <a:lnTo>
                  <a:pt x="478284" y="56262"/>
                </a:lnTo>
                <a:lnTo>
                  <a:pt x="459488" y="46863"/>
                </a:lnTo>
                <a:lnTo>
                  <a:pt x="431418" y="37465"/>
                </a:lnTo>
                <a:lnTo>
                  <a:pt x="412623" y="28067"/>
                </a:lnTo>
                <a:lnTo>
                  <a:pt x="384429" y="18796"/>
                </a:lnTo>
                <a:lnTo>
                  <a:pt x="365633" y="18796"/>
                </a:lnTo>
                <a:lnTo>
                  <a:pt x="346965" y="9398"/>
                </a:lnTo>
                <a:lnTo>
                  <a:pt x="318771" y="9398"/>
                </a:lnTo>
                <a:lnTo>
                  <a:pt x="300102" y="0"/>
                </a:lnTo>
                <a:lnTo>
                  <a:pt x="112523" y="0"/>
                </a:lnTo>
                <a:lnTo>
                  <a:pt x="84329" y="9398"/>
                </a:lnTo>
                <a:lnTo>
                  <a:pt x="65661" y="18796"/>
                </a:lnTo>
                <a:lnTo>
                  <a:pt x="46862" y="28067"/>
                </a:lnTo>
                <a:lnTo>
                  <a:pt x="37464" y="37465"/>
                </a:lnTo>
                <a:lnTo>
                  <a:pt x="18668" y="46863"/>
                </a:lnTo>
                <a:lnTo>
                  <a:pt x="9398" y="65660"/>
                </a:lnTo>
                <a:lnTo>
                  <a:pt x="9398" y="84329"/>
                </a:lnTo>
                <a:lnTo>
                  <a:pt x="0" y="103124"/>
                </a:lnTo>
                <a:lnTo>
                  <a:pt x="0" y="149988"/>
                </a:lnTo>
                <a:lnTo>
                  <a:pt x="9398" y="168784"/>
                </a:lnTo>
                <a:lnTo>
                  <a:pt x="9398" y="187580"/>
                </a:lnTo>
                <a:lnTo>
                  <a:pt x="18668" y="206375"/>
                </a:lnTo>
                <a:lnTo>
                  <a:pt x="28066" y="225044"/>
                </a:lnTo>
                <a:lnTo>
                  <a:pt x="37464" y="243840"/>
                </a:lnTo>
                <a:lnTo>
                  <a:pt x="56263" y="253238"/>
                </a:lnTo>
                <a:lnTo>
                  <a:pt x="65661" y="271908"/>
                </a:lnTo>
                <a:lnTo>
                  <a:pt x="74932" y="140589"/>
                </a:lnTo>
                <a:lnTo>
                  <a:pt x="74932" y="131318"/>
                </a:lnTo>
                <a:lnTo>
                  <a:pt x="84329" y="112522"/>
                </a:lnTo>
                <a:lnTo>
                  <a:pt x="93727" y="93727"/>
                </a:lnTo>
                <a:lnTo>
                  <a:pt x="112523" y="84329"/>
                </a:lnTo>
                <a:lnTo>
                  <a:pt x="131319" y="75058"/>
                </a:lnTo>
                <a:lnTo>
                  <a:pt x="262511" y="75058"/>
                </a:lnTo>
                <a:lnTo>
                  <a:pt x="281307" y="84329"/>
                </a:lnTo>
                <a:lnTo>
                  <a:pt x="309373" y="84329"/>
                </a:lnTo>
                <a:lnTo>
                  <a:pt x="337567" y="93727"/>
                </a:lnTo>
                <a:lnTo>
                  <a:pt x="365633" y="103124"/>
                </a:lnTo>
                <a:lnTo>
                  <a:pt x="393827" y="103124"/>
                </a:lnTo>
                <a:lnTo>
                  <a:pt x="403225" y="112522"/>
                </a:lnTo>
                <a:lnTo>
                  <a:pt x="431418" y="121920"/>
                </a:lnTo>
                <a:lnTo>
                  <a:pt x="450087" y="121920"/>
                </a:lnTo>
                <a:lnTo>
                  <a:pt x="478284" y="131318"/>
                </a:lnTo>
                <a:lnTo>
                  <a:pt x="496952" y="140589"/>
                </a:lnTo>
                <a:lnTo>
                  <a:pt x="525146" y="149988"/>
                </a:lnTo>
                <a:lnTo>
                  <a:pt x="543942" y="168784"/>
                </a:lnTo>
                <a:lnTo>
                  <a:pt x="581406" y="178182"/>
                </a:lnTo>
                <a:lnTo>
                  <a:pt x="600202" y="196978"/>
                </a:lnTo>
                <a:lnTo>
                  <a:pt x="628268" y="206375"/>
                </a:lnTo>
                <a:lnTo>
                  <a:pt x="647064" y="225044"/>
                </a:lnTo>
                <a:lnTo>
                  <a:pt x="665736" y="243840"/>
                </a:lnTo>
                <a:lnTo>
                  <a:pt x="675261" y="253238"/>
                </a:lnTo>
                <a:lnTo>
                  <a:pt x="684532" y="271908"/>
                </a:lnTo>
                <a:lnTo>
                  <a:pt x="693929" y="281306"/>
                </a:lnTo>
                <a:lnTo>
                  <a:pt x="703327" y="300102"/>
                </a:lnTo>
                <a:lnTo>
                  <a:pt x="703327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56" name="Freeform 11256"/>
          <p:cNvSpPr/>
          <p:nvPr/>
        </p:nvSpPr>
        <p:spPr>
          <a:xfrm rot="-5400000" flipH="0" flipV="0">
            <a:off x="27506678" y="14512036"/>
            <a:ext cx="115825" cy="51824"/>
          </a:xfrm>
          <a:custGeom>
            <a:pathLst>
              <a:path w="712722" h="318898">
                <a:moveTo>
                  <a:pt x="712722" y="187579"/>
                </a:moveTo>
                <a:lnTo>
                  <a:pt x="712722" y="168910"/>
                </a:lnTo>
                <a:lnTo>
                  <a:pt x="703324" y="140717"/>
                </a:lnTo>
                <a:lnTo>
                  <a:pt x="703324" y="122048"/>
                </a:lnTo>
                <a:lnTo>
                  <a:pt x="693927" y="112649"/>
                </a:lnTo>
                <a:lnTo>
                  <a:pt x="684529" y="93853"/>
                </a:lnTo>
                <a:lnTo>
                  <a:pt x="675131" y="75057"/>
                </a:lnTo>
                <a:lnTo>
                  <a:pt x="656462" y="56389"/>
                </a:lnTo>
                <a:lnTo>
                  <a:pt x="647064" y="37593"/>
                </a:lnTo>
                <a:lnTo>
                  <a:pt x="637666" y="168910"/>
                </a:lnTo>
                <a:lnTo>
                  <a:pt x="637666" y="187579"/>
                </a:lnTo>
                <a:lnTo>
                  <a:pt x="628268" y="206375"/>
                </a:lnTo>
                <a:lnTo>
                  <a:pt x="618871" y="215774"/>
                </a:lnTo>
                <a:lnTo>
                  <a:pt x="600075" y="225172"/>
                </a:lnTo>
                <a:lnTo>
                  <a:pt x="581403" y="234570"/>
                </a:lnTo>
                <a:lnTo>
                  <a:pt x="553210" y="234570"/>
                </a:lnTo>
                <a:lnTo>
                  <a:pt x="525143" y="243841"/>
                </a:lnTo>
                <a:lnTo>
                  <a:pt x="515745" y="243841"/>
                </a:lnTo>
                <a:lnTo>
                  <a:pt x="496949" y="234570"/>
                </a:lnTo>
                <a:lnTo>
                  <a:pt x="431291" y="234570"/>
                </a:lnTo>
                <a:lnTo>
                  <a:pt x="403225" y="225172"/>
                </a:lnTo>
                <a:lnTo>
                  <a:pt x="375028" y="225172"/>
                </a:lnTo>
                <a:lnTo>
                  <a:pt x="356360" y="215774"/>
                </a:lnTo>
                <a:lnTo>
                  <a:pt x="328166" y="206375"/>
                </a:lnTo>
                <a:lnTo>
                  <a:pt x="309370" y="206375"/>
                </a:lnTo>
                <a:lnTo>
                  <a:pt x="281304" y="196977"/>
                </a:lnTo>
                <a:lnTo>
                  <a:pt x="262508" y="187579"/>
                </a:lnTo>
                <a:lnTo>
                  <a:pt x="243712" y="178308"/>
                </a:lnTo>
                <a:lnTo>
                  <a:pt x="215646" y="168910"/>
                </a:lnTo>
                <a:lnTo>
                  <a:pt x="187576" y="159513"/>
                </a:lnTo>
                <a:lnTo>
                  <a:pt x="168780" y="150115"/>
                </a:lnTo>
                <a:lnTo>
                  <a:pt x="140587" y="131319"/>
                </a:lnTo>
                <a:lnTo>
                  <a:pt x="112520" y="122048"/>
                </a:lnTo>
                <a:lnTo>
                  <a:pt x="84327" y="103251"/>
                </a:lnTo>
                <a:lnTo>
                  <a:pt x="65658" y="84455"/>
                </a:lnTo>
                <a:lnTo>
                  <a:pt x="46862" y="75057"/>
                </a:lnTo>
                <a:lnTo>
                  <a:pt x="37464" y="56389"/>
                </a:lnTo>
                <a:lnTo>
                  <a:pt x="28066" y="46991"/>
                </a:lnTo>
                <a:lnTo>
                  <a:pt x="18668" y="28195"/>
                </a:lnTo>
                <a:lnTo>
                  <a:pt x="9271" y="18797"/>
                </a:lnTo>
                <a:lnTo>
                  <a:pt x="9271" y="0"/>
                </a:lnTo>
                <a:lnTo>
                  <a:pt x="0" y="131319"/>
                </a:lnTo>
                <a:lnTo>
                  <a:pt x="18668" y="150115"/>
                </a:lnTo>
                <a:lnTo>
                  <a:pt x="37464" y="159513"/>
                </a:lnTo>
                <a:lnTo>
                  <a:pt x="56260" y="178308"/>
                </a:lnTo>
                <a:lnTo>
                  <a:pt x="84327" y="187579"/>
                </a:lnTo>
                <a:lnTo>
                  <a:pt x="103122" y="206375"/>
                </a:lnTo>
                <a:lnTo>
                  <a:pt x="131316" y="215774"/>
                </a:lnTo>
                <a:lnTo>
                  <a:pt x="159382" y="234570"/>
                </a:lnTo>
                <a:lnTo>
                  <a:pt x="178178" y="243841"/>
                </a:lnTo>
                <a:lnTo>
                  <a:pt x="206248" y="253239"/>
                </a:lnTo>
                <a:lnTo>
                  <a:pt x="234441" y="262636"/>
                </a:lnTo>
                <a:lnTo>
                  <a:pt x="253110" y="272034"/>
                </a:lnTo>
                <a:lnTo>
                  <a:pt x="281304" y="272034"/>
                </a:lnTo>
                <a:lnTo>
                  <a:pt x="299972" y="281432"/>
                </a:lnTo>
                <a:lnTo>
                  <a:pt x="328166" y="290703"/>
                </a:lnTo>
                <a:lnTo>
                  <a:pt x="346962" y="300101"/>
                </a:lnTo>
                <a:lnTo>
                  <a:pt x="365757" y="300101"/>
                </a:lnTo>
                <a:lnTo>
                  <a:pt x="393827" y="309499"/>
                </a:lnTo>
                <a:lnTo>
                  <a:pt x="440689" y="309499"/>
                </a:lnTo>
                <a:lnTo>
                  <a:pt x="459485" y="318898"/>
                </a:lnTo>
                <a:lnTo>
                  <a:pt x="581403" y="318898"/>
                </a:lnTo>
                <a:lnTo>
                  <a:pt x="600075" y="309499"/>
                </a:lnTo>
                <a:lnTo>
                  <a:pt x="628268" y="300101"/>
                </a:lnTo>
                <a:lnTo>
                  <a:pt x="647064" y="300101"/>
                </a:lnTo>
                <a:lnTo>
                  <a:pt x="665860" y="290703"/>
                </a:lnTo>
                <a:lnTo>
                  <a:pt x="675131" y="272034"/>
                </a:lnTo>
                <a:lnTo>
                  <a:pt x="693927" y="262636"/>
                </a:lnTo>
                <a:lnTo>
                  <a:pt x="703324" y="243841"/>
                </a:lnTo>
                <a:lnTo>
                  <a:pt x="703324" y="234570"/>
                </a:lnTo>
                <a:lnTo>
                  <a:pt x="712722" y="21577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57" name="Freeform 11257"/>
          <p:cNvSpPr/>
          <p:nvPr/>
        </p:nvSpPr>
        <p:spPr>
          <a:xfrm rot="-5400000" flipH="0" flipV="0">
            <a:off x="27628612" y="14297164"/>
            <a:ext cx="507490" cy="303268"/>
          </a:xfrm>
          <a:custGeom>
            <a:pathLst>
              <a:path w="3122804" h="1866139">
                <a:moveTo>
                  <a:pt x="3122804" y="618871"/>
                </a:moveTo>
                <a:lnTo>
                  <a:pt x="0" y="618871"/>
                </a:lnTo>
                <a:moveTo>
                  <a:pt x="3122804" y="1247140"/>
                </a:moveTo>
                <a:lnTo>
                  <a:pt x="0" y="1247140"/>
                </a:lnTo>
                <a:moveTo>
                  <a:pt x="384429" y="0"/>
                </a:moveTo>
                <a:lnTo>
                  <a:pt x="384429" y="1866139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58" name="Freeform 11258"/>
          <p:cNvSpPr/>
          <p:nvPr/>
        </p:nvSpPr>
        <p:spPr>
          <a:xfrm rot="-5400000" flipH="0" flipV="0">
            <a:off x="27850357" y="14671306"/>
            <a:ext cx="300213" cy="237739"/>
          </a:xfrm>
          <a:custGeom>
            <a:pathLst>
              <a:path w="1847342" h="1462914">
                <a:moveTo>
                  <a:pt x="1847342" y="0"/>
                </a:moveTo>
                <a:lnTo>
                  <a:pt x="0" y="562611"/>
                </a:lnTo>
                <a:lnTo>
                  <a:pt x="0" y="1462914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59" name="Freeform 11259"/>
          <p:cNvSpPr/>
          <p:nvPr/>
        </p:nvSpPr>
        <p:spPr>
          <a:xfrm rot="-5400000" flipH="0" flipV="0">
            <a:off x="28026376" y="14848853"/>
            <a:ext cx="54858" cy="42681"/>
          </a:xfrm>
          <a:custGeom>
            <a:pathLst>
              <a:path w="337567" h="262636">
                <a:moveTo>
                  <a:pt x="337567" y="234443"/>
                </a:moveTo>
                <a:lnTo>
                  <a:pt x="328297" y="84328"/>
                </a:lnTo>
                <a:lnTo>
                  <a:pt x="328297" y="93726"/>
                </a:lnTo>
                <a:lnTo>
                  <a:pt x="318899" y="121921"/>
                </a:lnTo>
                <a:lnTo>
                  <a:pt x="309501" y="140717"/>
                </a:lnTo>
                <a:lnTo>
                  <a:pt x="300103" y="159385"/>
                </a:lnTo>
                <a:lnTo>
                  <a:pt x="290705" y="178181"/>
                </a:lnTo>
                <a:lnTo>
                  <a:pt x="272036" y="178181"/>
                </a:lnTo>
                <a:lnTo>
                  <a:pt x="253241" y="187579"/>
                </a:lnTo>
                <a:lnTo>
                  <a:pt x="234445" y="178181"/>
                </a:lnTo>
                <a:lnTo>
                  <a:pt x="206375" y="178181"/>
                </a:lnTo>
                <a:lnTo>
                  <a:pt x="131319" y="159385"/>
                </a:lnTo>
                <a:lnTo>
                  <a:pt x="121922" y="150115"/>
                </a:lnTo>
                <a:lnTo>
                  <a:pt x="103126" y="140717"/>
                </a:lnTo>
                <a:lnTo>
                  <a:pt x="75059" y="131319"/>
                </a:lnTo>
                <a:lnTo>
                  <a:pt x="56263" y="121921"/>
                </a:lnTo>
                <a:lnTo>
                  <a:pt x="46866" y="103124"/>
                </a:lnTo>
                <a:lnTo>
                  <a:pt x="37595" y="93726"/>
                </a:lnTo>
                <a:lnTo>
                  <a:pt x="28197" y="75057"/>
                </a:lnTo>
                <a:lnTo>
                  <a:pt x="18796" y="46864"/>
                </a:lnTo>
                <a:lnTo>
                  <a:pt x="9398" y="28195"/>
                </a:lnTo>
                <a:lnTo>
                  <a:pt x="9398" y="0"/>
                </a:lnTo>
                <a:lnTo>
                  <a:pt x="0" y="168783"/>
                </a:lnTo>
                <a:lnTo>
                  <a:pt x="18796" y="187579"/>
                </a:lnTo>
                <a:lnTo>
                  <a:pt x="37595" y="196977"/>
                </a:lnTo>
                <a:lnTo>
                  <a:pt x="56263" y="206375"/>
                </a:lnTo>
                <a:lnTo>
                  <a:pt x="75059" y="215647"/>
                </a:lnTo>
                <a:lnTo>
                  <a:pt x="103126" y="225045"/>
                </a:lnTo>
                <a:lnTo>
                  <a:pt x="131319" y="234443"/>
                </a:lnTo>
                <a:lnTo>
                  <a:pt x="206375" y="253239"/>
                </a:lnTo>
                <a:lnTo>
                  <a:pt x="225171" y="262636"/>
                </a:lnTo>
                <a:lnTo>
                  <a:pt x="272036" y="262636"/>
                </a:lnTo>
                <a:lnTo>
                  <a:pt x="290705" y="253239"/>
                </a:lnTo>
                <a:lnTo>
                  <a:pt x="318899" y="25323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60" name="Freeform 11260"/>
          <p:cNvSpPr/>
          <p:nvPr/>
        </p:nvSpPr>
        <p:spPr>
          <a:xfrm rot="-5400000" flipH="0" flipV="0">
            <a:off x="28020267" y="14793994"/>
            <a:ext cx="41154" cy="38099"/>
          </a:xfrm>
          <a:custGeom>
            <a:pathLst>
              <a:path w="253241" h="234441">
                <a:moveTo>
                  <a:pt x="253241" y="65658"/>
                </a:moveTo>
                <a:lnTo>
                  <a:pt x="234569" y="56260"/>
                </a:lnTo>
                <a:lnTo>
                  <a:pt x="215773" y="46862"/>
                </a:lnTo>
                <a:lnTo>
                  <a:pt x="196978" y="28193"/>
                </a:lnTo>
                <a:lnTo>
                  <a:pt x="178309" y="18796"/>
                </a:lnTo>
                <a:lnTo>
                  <a:pt x="150115" y="9398"/>
                </a:lnTo>
                <a:lnTo>
                  <a:pt x="122049" y="0"/>
                </a:lnTo>
                <a:lnTo>
                  <a:pt x="37595" y="0"/>
                </a:lnTo>
                <a:lnTo>
                  <a:pt x="18796" y="9398"/>
                </a:lnTo>
                <a:lnTo>
                  <a:pt x="0" y="18796"/>
                </a:lnTo>
                <a:lnTo>
                  <a:pt x="9398" y="168782"/>
                </a:lnTo>
                <a:lnTo>
                  <a:pt x="9398" y="140715"/>
                </a:lnTo>
                <a:lnTo>
                  <a:pt x="18796" y="112522"/>
                </a:lnTo>
                <a:lnTo>
                  <a:pt x="28194" y="103124"/>
                </a:lnTo>
                <a:lnTo>
                  <a:pt x="37595" y="84455"/>
                </a:lnTo>
                <a:lnTo>
                  <a:pt x="56264" y="75057"/>
                </a:lnTo>
                <a:lnTo>
                  <a:pt x="103253" y="75057"/>
                </a:lnTo>
                <a:lnTo>
                  <a:pt x="122049" y="84455"/>
                </a:lnTo>
                <a:lnTo>
                  <a:pt x="131320" y="84455"/>
                </a:lnTo>
                <a:lnTo>
                  <a:pt x="159513" y="93853"/>
                </a:lnTo>
                <a:lnTo>
                  <a:pt x="178309" y="103124"/>
                </a:lnTo>
                <a:lnTo>
                  <a:pt x="196978" y="112522"/>
                </a:lnTo>
                <a:lnTo>
                  <a:pt x="206375" y="131317"/>
                </a:lnTo>
                <a:lnTo>
                  <a:pt x="215773" y="149986"/>
                </a:lnTo>
                <a:lnTo>
                  <a:pt x="225171" y="168782"/>
                </a:lnTo>
                <a:lnTo>
                  <a:pt x="234569" y="187579"/>
                </a:lnTo>
                <a:lnTo>
                  <a:pt x="243843" y="206375"/>
                </a:lnTo>
                <a:lnTo>
                  <a:pt x="243843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61" name="Freeform 11261"/>
          <p:cNvSpPr/>
          <p:nvPr/>
        </p:nvSpPr>
        <p:spPr>
          <a:xfrm rot="-5400000" flipH="0" flipV="0">
            <a:off x="27983695" y="14803137"/>
            <a:ext cx="126495" cy="83814"/>
          </a:xfrm>
          <a:custGeom>
            <a:pathLst>
              <a:path w="778384" h="515747">
                <a:moveTo>
                  <a:pt x="778384" y="356361"/>
                </a:moveTo>
                <a:lnTo>
                  <a:pt x="778384" y="300101"/>
                </a:lnTo>
                <a:lnTo>
                  <a:pt x="768986" y="271906"/>
                </a:lnTo>
                <a:lnTo>
                  <a:pt x="759588" y="253110"/>
                </a:lnTo>
                <a:lnTo>
                  <a:pt x="750190" y="225043"/>
                </a:lnTo>
                <a:lnTo>
                  <a:pt x="740919" y="206248"/>
                </a:lnTo>
                <a:lnTo>
                  <a:pt x="731521" y="196977"/>
                </a:lnTo>
                <a:lnTo>
                  <a:pt x="731521" y="187579"/>
                </a:lnTo>
                <a:lnTo>
                  <a:pt x="712726" y="168782"/>
                </a:lnTo>
                <a:lnTo>
                  <a:pt x="703328" y="337565"/>
                </a:lnTo>
                <a:lnTo>
                  <a:pt x="703328" y="346963"/>
                </a:lnTo>
                <a:lnTo>
                  <a:pt x="694054" y="375157"/>
                </a:lnTo>
                <a:lnTo>
                  <a:pt x="694054" y="393827"/>
                </a:lnTo>
                <a:lnTo>
                  <a:pt x="684656" y="412623"/>
                </a:lnTo>
                <a:lnTo>
                  <a:pt x="665860" y="422021"/>
                </a:lnTo>
                <a:lnTo>
                  <a:pt x="647065" y="431418"/>
                </a:lnTo>
                <a:lnTo>
                  <a:pt x="581534" y="431418"/>
                </a:lnTo>
                <a:lnTo>
                  <a:pt x="572136" y="422021"/>
                </a:lnTo>
                <a:lnTo>
                  <a:pt x="553340" y="422021"/>
                </a:lnTo>
                <a:lnTo>
                  <a:pt x="534544" y="403225"/>
                </a:lnTo>
                <a:lnTo>
                  <a:pt x="515749" y="393827"/>
                </a:lnTo>
                <a:lnTo>
                  <a:pt x="497080" y="384429"/>
                </a:lnTo>
                <a:lnTo>
                  <a:pt x="487679" y="365759"/>
                </a:lnTo>
                <a:lnTo>
                  <a:pt x="478281" y="346963"/>
                </a:lnTo>
                <a:lnTo>
                  <a:pt x="468883" y="328167"/>
                </a:lnTo>
                <a:lnTo>
                  <a:pt x="468883" y="271906"/>
                </a:lnTo>
                <a:lnTo>
                  <a:pt x="459485" y="121920"/>
                </a:lnTo>
                <a:lnTo>
                  <a:pt x="440817" y="140715"/>
                </a:lnTo>
                <a:lnTo>
                  <a:pt x="431419" y="121920"/>
                </a:lnTo>
                <a:lnTo>
                  <a:pt x="412623" y="103124"/>
                </a:lnTo>
                <a:lnTo>
                  <a:pt x="403225" y="93726"/>
                </a:lnTo>
                <a:lnTo>
                  <a:pt x="384557" y="75056"/>
                </a:lnTo>
                <a:lnTo>
                  <a:pt x="365761" y="65658"/>
                </a:lnTo>
                <a:lnTo>
                  <a:pt x="346965" y="46862"/>
                </a:lnTo>
                <a:lnTo>
                  <a:pt x="328296" y="37464"/>
                </a:lnTo>
                <a:lnTo>
                  <a:pt x="300103" y="28193"/>
                </a:lnTo>
                <a:lnTo>
                  <a:pt x="272033" y="18796"/>
                </a:lnTo>
                <a:lnTo>
                  <a:pt x="196977" y="0"/>
                </a:lnTo>
                <a:lnTo>
                  <a:pt x="150115" y="0"/>
                </a:lnTo>
                <a:lnTo>
                  <a:pt x="103253" y="0"/>
                </a:lnTo>
                <a:lnTo>
                  <a:pt x="84454" y="9398"/>
                </a:lnTo>
                <a:lnTo>
                  <a:pt x="65658" y="28193"/>
                </a:lnTo>
                <a:lnTo>
                  <a:pt x="46990" y="37464"/>
                </a:lnTo>
                <a:lnTo>
                  <a:pt x="37592" y="46862"/>
                </a:lnTo>
                <a:lnTo>
                  <a:pt x="28194" y="65658"/>
                </a:lnTo>
                <a:lnTo>
                  <a:pt x="18796" y="84455"/>
                </a:lnTo>
                <a:lnTo>
                  <a:pt x="9398" y="103124"/>
                </a:lnTo>
                <a:lnTo>
                  <a:pt x="0" y="121920"/>
                </a:lnTo>
                <a:lnTo>
                  <a:pt x="0" y="215646"/>
                </a:lnTo>
                <a:lnTo>
                  <a:pt x="9398" y="234441"/>
                </a:lnTo>
                <a:lnTo>
                  <a:pt x="18796" y="262508"/>
                </a:lnTo>
                <a:lnTo>
                  <a:pt x="28194" y="281305"/>
                </a:lnTo>
                <a:lnTo>
                  <a:pt x="37592" y="300101"/>
                </a:lnTo>
                <a:lnTo>
                  <a:pt x="46990" y="318897"/>
                </a:lnTo>
                <a:lnTo>
                  <a:pt x="46990" y="328167"/>
                </a:lnTo>
                <a:lnTo>
                  <a:pt x="65658" y="337565"/>
                </a:lnTo>
                <a:lnTo>
                  <a:pt x="75056" y="168782"/>
                </a:lnTo>
                <a:lnTo>
                  <a:pt x="75056" y="159384"/>
                </a:lnTo>
                <a:lnTo>
                  <a:pt x="84454" y="131317"/>
                </a:lnTo>
                <a:lnTo>
                  <a:pt x="84454" y="112522"/>
                </a:lnTo>
                <a:lnTo>
                  <a:pt x="93855" y="93726"/>
                </a:lnTo>
                <a:lnTo>
                  <a:pt x="112524" y="84455"/>
                </a:lnTo>
                <a:lnTo>
                  <a:pt x="131319" y="75056"/>
                </a:lnTo>
                <a:lnTo>
                  <a:pt x="168784" y="75056"/>
                </a:lnTo>
                <a:lnTo>
                  <a:pt x="196977" y="84455"/>
                </a:lnTo>
                <a:lnTo>
                  <a:pt x="272033" y="103124"/>
                </a:lnTo>
                <a:lnTo>
                  <a:pt x="281431" y="103124"/>
                </a:lnTo>
                <a:lnTo>
                  <a:pt x="300103" y="112522"/>
                </a:lnTo>
                <a:lnTo>
                  <a:pt x="328296" y="121920"/>
                </a:lnTo>
                <a:lnTo>
                  <a:pt x="337694" y="140715"/>
                </a:lnTo>
                <a:lnTo>
                  <a:pt x="356363" y="149986"/>
                </a:lnTo>
                <a:lnTo>
                  <a:pt x="365761" y="168782"/>
                </a:lnTo>
                <a:lnTo>
                  <a:pt x="375159" y="187579"/>
                </a:lnTo>
                <a:lnTo>
                  <a:pt x="384557" y="206248"/>
                </a:lnTo>
                <a:lnTo>
                  <a:pt x="384557" y="234441"/>
                </a:lnTo>
                <a:lnTo>
                  <a:pt x="393955" y="253110"/>
                </a:lnTo>
                <a:lnTo>
                  <a:pt x="403225" y="403225"/>
                </a:lnTo>
                <a:lnTo>
                  <a:pt x="422021" y="393827"/>
                </a:lnTo>
                <a:lnTo>
                  <a:pt x="431419" y="412623"/>
                </a:lnTo>
                <a:lnTo>
                  <a:pt x="440817" y="422021"/>
                </a:lnTo>
                <a:lnTo>
                  <a:pt x="450215" y="440689"/>
                </a:lnTo>
                <a:lnTo>
                  <a:pt x="468883" y="450087"/>
                </a:lnTo>
                <a:lnTo>
                  <a:pt x="487679" y="468883"/>
                </a:lnTo>
                <a:lnTo>
                  <a:pt x="506478" y="478281"/>
                </a:lnTo>
                <a:lnTo>
                  <a:pt x="534544" y="487680"/>
                </a:lnTo>
                <a:lnTo>
                  <a:pt x="553340" y="496951"/>
                </a:lnTo>
                <a:lnTo>
                  <a:pt x="581534" y="506349"/>
                </a:lnTo>
                <a:lnTo>
                  <a:pt x="600202" y="515747"/>
                </a:lnTo>
                <a:lnTo>
                  <a:pt x="628396" y="515747"/>
                </a:lnTo>
                <a:lnTo>
                  <a:pt x="656463" y="515747"/>
                </a:lnTo>
                <a:lnTo>
                  <a:pt x="675258" y="506349"/>
                </a:lnTo>
                <a:lnTo>
                  <a:pt x="703328" y="496951"/>
                </a:lnTo>
                <a:lnTo>
                  <a:pt x="722124" y="487680"/>
                </a:lnTo>
                <a:lnTo>
                  <a:pt x="740919" y="468883"/>
                </a:lnTo>
                <a:lnTo>
                  <a:pt x="750190" y="450087"/>
                </a:lnTo>
                <a:lnTo>
                  <a:pt x="768986" y="431418"/>
                </a:lnTo>
                <a:lnTo>
                  <a:pt x="768986" y="403225"/>
                </a:lnTo>
                <a:lnTo>
                  <a:pt x="778384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62" name="Freeform 11262"/>
          <p:cNvSpPr/>
          <p:nvPr/>
        </p:nvSpPr>
        <p:spPr>
          <a:xfrm rot="-5400000" flipH="0" flipV="0">
            <a:off x="27768059" y="14576811"/>
            <a:ext cx="140199" cy="126495"/>
          </a:xfrm>
          <a:custGeom>
            <a:pathLst>
              <a:path w="862710" h="778382">
                <a:moveTo>
                  <a:pt x="778384" y="778382"/>
                </a:moveTo>
                <a:lnTo>
                  <a:pt x="862710" y="693928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63" name="Freeform 11263"/>
          <p:cNvSpPr/>
          <p:nvPr/>
        </p:nvSpPr>
        <p:spPr>
          <a:xfrm rot="-5400000" flipH="0" flipV="0">
            <a:off x="27754334" y="14576811"/>
            <a:ext cx="140199" cy="126495"/>
          </a:xfrm>
          <a:custGeom>
            <a:pathLst>
              <a:path w="862710" h="778383">
                <a:moveTo>
                  <a:pt x="862710" y="778383"/>
                </a:moveTo>
                <a:lnTo>
                  <a:pt x="0" y="84455"/>
                </a:lnTo>
                <a:lnTo>
                  <a:pt x="8433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64" name="Freeform 11264"/>
          <p:cNvSpPr/>
          <p:nvPr/>
        </p:nvSpPr>
        <p:spPr>
          <a:xfrm rot="-5400000" flipH="0" flipV="0">
            <a:off x="27856445" y="14576821"/>
            <a:ext cx="140199" cy="126475"/>
          </a:xfrm>
          <a:custGeom>
            <a:pathLst>
              <a:path w="862710" h="778257">
                <a:moveTo>
                  <a:pt x="84330" y="0"/>
                </a:moveTo>
                <a:lnTo>
                  <a:pt x="0" y="75058"/>
                </a:lnTo>
                <a:lnTo>
                  <a:pt x="862710" y="77825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65" name="Freeform 11265"/>
          <p:cNvSpPr/>
          <p:nvPr/>
        </p:nvSpPr>
        <p:spPr>
          <a:xfrm rot="-5400000" flipH="0" flipV="0">
            <a:off x="27869407" y="14576057"/>
            <a:ext cx="140199" cy="128002"/>
          </a:xfrm>
          <a:custGeom>
            <a:pathLst>
              <a:path w="862710" h="787654">
                <a:moveTo>
                  <a:pt x="0" y="0"/>
                </a:moveTo>
                <a:lnTo>
                  <a:pt x="862710" y="703199"/>
                </a:lnTo>
                <a:lnTo>
                  <a:pt x="778384" y="78765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66" name="Freeform 11266"/>
          <p:cNvSpPr/>
          <p:nvPr/>
        </p:nvSpPr>
        <p:spPr>
          <a:xfrm rot="-5400000" flipH="0" flipV="0">
            <a:off x="27615651" y="13651745"/>
            <a:ext cx="1266444" cy="835152"/>
          </a:xfrm>
          <a:custGeom>
            <a:pathLst>
              <a:path w="7792975" h="5139055">
                <a:moveTo>
                  <a:pt x="3122804" y="628269"/>
                </a:moveTo>
                <a:lnTo>
                  <a:pt x="0" y="628269"/>
                </a:lnTo>
                <a:moveTo>
                  <a:pt x="7792975" y="4520134"/>
                </a:moveTo>
                <a:lnTo>
                  <a:pt x="0" y="4520134"/>
                </a:lnTo>
                <a:moveTo>
                  <a:pt x="384429" y="0"/>
                </a:moveTo>
                <a:lnTo>
                  <a:pt x="384429" y="5139055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67" name="Freeform 11267"/>
          <p:cNvSpPr/>
          <p:nvPr/>
        </p:nvSpPr>
        <p:spPr>
          <a:xfrm rot="-5400000" flipH="0" flipV="0">
            <a:off x="27869407" y="14576057"/>
            <a:ext cx="140199" cy="128002"/>
          </a:xfrm>
          <a:custGeom>
            <a:pathLst>
              <a:path w="862710" h="787654">
                <a:moveTo>
                  <a:pt x="778384" y="787654"/>
                </a:moveTo>
                <a:lnTo>
                  <a:pt x="862710" y="703199"/>
                </a:lnTo>
                <a:lnTo>
                  <a:pt x="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68" name="Freeform 11268"/>
          <p:cNvSpPr/>
          <p:nvPr/>
        </p:nvSpPr>
        <p:spPr>
          <a:xfrm rot="-5400000" flipH="0" flipV="0">
            <a:off x="27856445" y="14576821"/>
            <a:ext cx="140199" cy="126475"/>
          </a:xfrm>
          <a:custGeom>
            <a:pathLst>
              <a:path w="862710" h="778257">
                <a:moveTo>
                  <a:pt x="862710" y="778257"/>
                </a:moveTo>
                <a:lnTo>
                  <a:pt x="0" y="75058"/>
                </a:lnTo>
                <a:lnTo>
                  <a:pt x="84330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69" name="Freeform 11269"/>
          <p:cNvSpPr/>
          <p:nvPr/>
        </p:nvSpPr>
        <p:spPr>
          <a:xfrm rot="-5400000" flipH="0" flipV="0">
            <a:off x="28488907" y="14576812"/>
            <a:ext cx="140199" cy="126493"/>
          </a:xfrm>
          <a:custGeom>
            <a:pathLst>
              <a:path w="862710" h="778371">
                <a:moveTo>
                  <a:pt x="84330" y="0"/>
                </a:moveTo>
                <a:lnTo>
                  <a:pt x="0" y="84379"/>
                </a:lnTo>
                <a:lnTo>
                  <a:pt x="862710" y="7783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70" name="Freeform 11270"/>
          <p:cNvSpPr/>
          <p:nvPr/>
        </p:nvSpPr>
        <p:spPr>
          <a:xfrm rot="-5400000" flipH="0" flipV="0">
            <a:off x="28502619" y="14576812"/>
            <a:ext cx="140199" cy="126493"/>
          </a:xfrm>
          <a:custGeom>
            <a:pathLst>
              <a:path w="862710" h="778370">
                <a:moveTo>
                  <a:pt x="0" y="0"/>
                </a:moveTo>
                <a:lnTo>
                  <a:pt x="862710" y="693992"/>
                </a:lnTo>
                <a:lnTo>
                  <a:pt x="778384" y="77837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71" name="Freeform 11271"/>
          <p:cNvSpPr/>
          <p:nvPr/>
        </p:nvSpPr>
        <p:spPr>
          <a:xfrm rot="-5400000" flipH="0" flipV="0">
            <a:off x="28146000" y="14508227"/>
            <a:ext cx="126495" cy="70112"/>
          </a:xfrm>
          <a:custGeom>
            <a:pathLst>
              <a:path w="778383" h="431432">
                <a:moveTo>
                  <a:pt x="778383" y="384557"/>
                </a:moveTo>
                <a:lnTo>
                  <a:pt x="778383" y="46863"/>
                </a:lnTo>
                <a:lnTo>
                  <a:pt x="759588" y="28195"/>
                </a:lnTo>
                <a:lnTo>
                  <a:pt x="722123" y="28195"/>
                </a:lnTo>
                <a:lnTo>
                  <a:pt x="703327" y="46863"/>
                </a:lnTo>
                <a:lnTo>
                  <a:pt x="703327" y="328245"/>
                </a:lnTo>
                <a:lnTo>
                  <a:pt x="431418" y="187580"/>
                </a:lnTo>
                <a:lnTo>
                  <a:pt x="431418" y="131319"/>
                </a:lnTo>
                <a:lnTo>
                  <a:pt x="422021" y="112649"/>
                </a:lnTo>
                <a:lnTo>
                  <a:pt x="412623" y="103251"/>
                </a:lnTo>
                <a:lnTo>
                  <a:pt x="393827" y="93726"/>
                </a:lnTo>
                <a:lnTo>
                  <a:pt x="365633" y="93726"/>
                </a:lnTo>
                <a:lnTo>
                  <a:pt x="356363" y="112649"/>
                </a:lnTo>
                <a:lnTo>
                  <a:pt x="346965" y="131319"/>
                </a:lnTo>
                <a:lnTo>
                  <a:pt x="346965" y="150114"/>
                </a:lnTo>
                <a:lnTo>
                  <a:pt x="56263" y="0"/>
                </a:lnTo>
                <a:lnTo>
                  <a:pt x="28066" y="0"/>
                </a:lnTo>
                <a:lnTo>
                  <a:pt x="9398" y="9398"/>
                </a:lnTo>
                <a:lnTo>
                  <a:pt x="0" y="28195"/>
                </a:lnTo>
                <a:lnTo>
                  <a:pt x="0" y="56261"/>
                </a:lnTo>
                <a:lnTo>
                  <a:pt x="18668" y="75058"/>
                </a:lnTo>
                <a:lnTo>
                  <a:pt x="346965" y="234443"/>
                </a:lnTo>
                <a:lnTo>
                  <a:pt x="346965" y="290742"/>
                </a:lnTo>
                <a:lnTo>
                  <a:pt x="356363" y="318872"/>
                </a:lnTo>
                <a:lnTo>
                  <a:pt x="365633" y="328245"/>
                </a:lnTo>
                <a:lnTo>
                  <a:pt x="393827" y="337617"/>
                </a:lnTo>
                <a:lnTo>
                  <a:pt x="412623" y="328245"/>
                </a:lnTo>
                <a:lnTo>
                  <a:pt x="422021" y="318872"/>
                </a:lnTo>
                <a:lnTo>
                  <a:pt x="431418" y="290742"/>
                </a:lnTo>
                <a:lnTo>
                  <a:pt x="431418" y="281369"/>
                </a:lnTo>
                <a:lnTo>
                  <a:pt x="722123" y="422060"/>
                </a:lnTo>
                <a:lnTo>
                  <a:pt x="740792" y="431432"/>
                </a:lnTo>
                <a:lnTo>
                  <a:pt x="759588" y="422060"/>
                </a:lnTo>
                <a:lnTo>
                  <a:pt x="778383" y="41267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72" name="Freeform 11272"/>
          <p:cNvSpPr/>
          <p:nvPr/>
        </p:nvSpPr>
        <p:spPr>
          <a:xfrm rot="-5400000" flipH="0" flipV="0">
            <a:off x="28217631" y="14523473"/>
            <a:ext cx="115825" cy="50290"/>
          </a:xfrm>
          <a:custGeom>
            <a:pathLst>
              <a:path w="712725" h="309461">
                <a:moveTo>
                  <a:pt x="712725" y="178143"/>
                </a:moveTo>
                <a:lnTo>
                  <a:pt x="693929" y="168771"/>
                </a:lnTo>
                <a:lnTo>
                  <a:pt x="675261" y="150025"/>
                </a:lnTo>
                <a:lnTo>
                  <a:pt x="656462" y="131267"/>
                </a:lnTo>
                <a:lnTo>
                  <a:pt x="628268" y="121895"/>
                </a:lnTo>
                <a:lnTo>
                  <a:pt x="609473" y="103137"/>
                </a:lnTo>
                <a:lnTo>
                  <a:pt x="581406" y="93764"/>
                </a:lnTo>
                <a:lnTo>
                  <a:pt x="553213" y="84392"/>
                </a:lnTo>
                <a:lnTo>
                  <a:pt x="534544" y="75007"/>
                </a:lnTo>
                <a:lnTo>
                  <a:pt x="506350" y="65634"/>
                </a:lnTo>
                <a:lnTo>
                  <a:pt x="478284" y="56261"/>
                </a:lnTo>
                <a:lnTo>
                  <a:pt x="459488" y="46876"/>
                </a:lnTo>
                <a:lnTo>
                  <a:pt x="431418" y="37503"/>
                </a:lnTo>
                <a:lnTo>
                  <a:pt x="412623" y="28131"/>
                </a:lnTo>
                <a:lnTo>
                  <a:pt x="384429" y="18758"/>
                </a:lnTo>
                <a:lnTo>
                  <a:pt x="365633" y="18758"/>
                </a:lnTo>
                <a:lnTo>
                  <a:pt x="346965" y="9373"/>
                </a:lnTo>
                <a:lnTo>
                  <a:pt x="318771" y="9373"/>
                </a:lnTo>
                <a:lnTo>
                  <a:pt x="300102" y="0"/>
                </a:lnTo>
                <a:lnTo>
                  <a:pt x="112523" y="0"/>
                </a:lnTo>
                <a:lnTo>
                  <a:pt x="84329" y="9373"/>
                </a:lnTo>
                <a:lnTo>
                  <a:pt x="65661" y="18758"/>
                </a:lnTo>
                <a:lnTo>
                  <a:pt x="46862" y="28131"/>
                </a:lnTo>
                <a:lnTo>
                  <a:pt x="37464" y="37503"/>
                </a:lnTo>
                <a:lnTo>
                  <a:pt x="18668" y="46876"/>
                </a:lnTo>
                <a:lnTo>
                  <a:pt x="9398" y="65634"/>
                </a:lnTo>
                <a:lnTo>
                  <a:pt x="9398" y="84392"/>
                </a:lnTo>
                <a:lnTo>
                  <a:pt x="0" y="103137"/>
                </a:lnTo>
                <a:lnTo>
                  <a:pt x="0" y="150025"/>
                </a:lnTo>
                <a:lnTo>
                  <a:pt x="9398" y="168771"/>
                </a:lnTo>
                <a:lnTo>
                  <a:pt x="9398" y="187528"/>
                </a:lnTo>
                <a:lnTo>
                  <a:pt x="18668" y="206324"/>
                </a:lnTo>
                <a:lnTo>
                  <a:pt x="28066" y="225083"/>
                </a:lnTo>
                <a:lnTo>
                  <a:pt x="37464" y="243827"/>
                </a:lnTo>
                <a:lnTo>
                  <a:pt x="56263" y="253213"/>
                </a:lnTo>
                <a:lnTo>
                  <a:pt x="65661" y="271958"/>
                </a:lnTo>
                <a:lnTo>
                  <a:pt x="74932" y="140640"/>
                </a:lnTo>
                <a:lnTo>
                  <a:pt x="74932" y="131267"/>
                </a:lnTo>
                <a:lnTo>
                  <a:pt x="84329" y="112510"/>
                </a:lnTo>
                <a:lnTo>
                  <a:pt x="93727" y="93764"/>
                </a:lnTo>
                <a:lnTo>
                  <a:pt x="112523" y="84392"/>
                </a:lnTo>
                <a:lnTo>
                  <a:pt x="131319" y="75007"/>
                </a:lnTo>
                <a:lnTo>
                  <a:pt x="262511" y="75007"/>
                </a:lnTo>
                <a:lnTo>
                  <a:pt x="281307" y="84392"/>
                </a:lnTo>
                <a:lnTo>
                  <a:pt x="309373" y="84392"/>
                </a:lnTo>
                <a:lnTo>
                  <a:pt x="337567" y="93764"/>
                </a:lnTo>
                <a:lnTo>
                  <a:pt x="365633" y="103137"/>
                </a:lnTo>
                <a:lnTo>
                  <a:pt x="393827" y="103137"/>
                </a:lnTo>
                <a:lnTo>
                  <a:pt x="403225" y="112510"/>
                </a:lnTo>
                <a:lnTo>
                  <a:pt x="431418" y="121895"/>
                </a:lnTo>
                <a:lnTo>
                  <a:pt x="450087" y="121895"/>
                </a:lnTo>
                <a:lnTo>
                  <a:pt x="478284" y="131267"/>
                </a:lnTo>
                <a:lnTo>
                  <a:pt x="496952" y="140640"/>
                </a:lnTo>
                <a:lnTo>
                  <a:pt x="525146" y="150025"/>
                </a:lnTo>
                <a:lnTo>
                  <a:pt x="543942" y="168771"/>
                </a:lnTo>
                <a:lnTo>
                  <a:pt x="581406" y="178143"/>
                </a:lnTo>
                <a:lnTo>
                  <a:pt x="600202" y="196952"/>
                </a:lnTo>
                <a:lnTo>
                  <a:pt x="628268" y="206324"/>
                </a:lnTo>
                <a:lnTo>
                  <a:pt x="647064" y="225083"/>
                </a:lnTo>
                <a:lnTo>
                  <a:pt x="665736" y="243827"/>
                </a:lnTo>
                <a:lnTo>
                  <a:pt x="675261" y="253213"/>
                </a:lnTo>
                <a:lnTo>
                  <a:pt x="684532" y="271958"/>
                </a:lnTo>
                <a:lnTo>
                  <a:pt x="693929" y="281330"/>
                </a:lnTo>
                <a:lnTo>
                  <a:pt x="703327" y="300089"/>
                </a:lnTo>
                <a:lnTo>
                  <a:pt x="703327" y="30946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73" name="Freeform 11273"/>
          <p:cNvSpPr/>
          <p:nvPr/>
        </p:nvSpPr>
        <p:spPr>
          <a:xfrm rot="-5400000" flipH="0" flipV="0">
            <a:off x="28241250" y="14512040"/>
            <a:ext cx="115825" cy="51815"/>
          </a:xfrm>
          <a:custGeom>
            <a:pathLst>
              <a:path w="712722" h="318846">
                <a:moveTo>
                  <a:pt x="712722" y="187579"/>
                </a:moveTo>
                <a:lnTo>
                  <a:pt x="712722" y="168821"/>
                </a:lnTo>
                <a:lnTo>
                  <a:pt x="703324" y="140690"/>
                </a:lnTo>
                <a:lnTo>
                  <a:pt x="703324" y="121946"/>
                </a:lnTo>
                <a:lnTo>
                  <a:pt x="693927" y="112573"/>
                </a:lnTo>
                <a:lnTo>
                  <a:pt x="684529" y="93815"/>
                </a:lnTo>
                <a:lnTo>
                  <a:pt x="675131" y="75057"/>
                </a:lnTo>
                <a:lnTo>
                  <a:pt x="656462" y="56312"/>
                </a:lnTo>
                <a:lnTo>
                  <a:pt x="647064" y="37503"/>
                </a:lnTo>
                <a:lnTo>
                  <a:pt x="637666" y="168821"/>
                </a:lnTo>
                <a:lnTo>
                  <a:pt x="637666" y="187579"/>
                </a:lnTo>
                <a:lnTo>
                  <a:pt x="628268" y="206324"/>
                </a:lnTo>
                <a:lnTo>
                  <a:pt x="618871" y="215710"/>
                </a:lnTo>
                <a:lnTo>
                  <a:pt x="600075" y="225082"/>
                </a:lnTo>
                <a:lnTo>
                  <a:pt x="581403" y="234454"/>
                </a:lnTo>
                <a:lnTo>
                  <a:pt x="553210" y="234454"/>
                </a:lnTo>
                <a:lnTo>
                  <a:pt x="525143" y="243828"/>
                </a:lnTo>
                <a:lnTo>
                  <a:pt x="515745" y="243828"/>
                </a:lnTo>
                <a:lnTo>
                  <a:pt x="496949" y="234454"/>
                </a:lnTo>
                <a:lnTo>
                  <a:pt x="431291" y="234454"/>
                </a:lnTo>
                <a:lnTo>
                  <a:pt x="403225" y="225082"/>
                </a:lnTo>
                <a:lnTo>
                  <a:pt x="375028" y="225082"/>
                </a:lnTo>
                <a:lnTo>
                  <a:pt x="356360" y="215710"/>
                </a:lnTo>
                <a:lnTo>
                  <a:pt x="328166" y="206324"/>
                </a:lnTo>
                <a:lnTo>
                  <a:pt x="309370" y="206324"/>
                </a:lnTo>
                <a:lnTo>
                  <a:pt x="281304" y="196951"/>
                </a:lnTo>
                <a:lnTo>
                  <a:pt x="262508" y="187579"/>
                </a:lnTo>
                <a:lnTo>
                  <a:pt x="243712" y="178207"/>
                </a:lnTo>
                <a:lnTo>
                  <a:pt x="215646" y="168821"/>
                </a:lnTo>
                <a:lnTo>
                  <a:pt x="187576" y="159449"/>
                </a:lnTo>
                <a:lnTo>
                  <a:pt x="168780" y="150076"/>
                </a:lnTo>
                <a:lnTo>
                  <a:pt x="140587" y="131318"/>
                </a:lnTo>
                <a:lnTo>
                  <a:pt x="112520" y="121946"/>
                </a:lnTo>
                <a:lnTo>
                  <a:pt x="84327" y="103187"/>
                </a:lnTo>
                <a:lnTo>
                  <a:pt x="65658" y="84443"/>
                </a:lnTo>
                <a:lnTo>
                  <a:pt x="46862" y="75057"/>
                </a:lnTo>
                <a:lnTo>
                  <a:pt x="37464" y="56312"/>
                </a:lnTo>
                <a:lnTo>
                  <a:pt x="28066" y="46888"/>
                </a:lnTo>
                <a:lnTo>
                  <a:pt x="18668" y="28131"/>
                </a:lnTo>
                <a:lnTo>
                  <a:pt x="9271" y="18758"/>
                </a:lnTo>
                <a:lnTo>
                  <a:pt x="9271" y="0"/>
                </a:lnTo>
                <a:lnTo>
                  <a:pt x="0" y="131318"/>
                </a:lnTo>
                <a:lnTo>
                  <a:pt x="18668" y="150076"/>
                </a:lnTo>
                <a:lnTo>
                  <a:pt x="37464" y="159449"/>
                </a:lnTo>
                <a:lnTo>
                  <a:pt x="56260" y="178207"/>
                </a:lnTo>
                <a:lnTo>
                  <a:pt x="84327" y="187579"/>
                </a:lnTo>
                <a:lnTo>
                  <a:pt x="103122" y="206324"/>
                </a:lnTo>
                <a:lnTo>
                  <a:pt x="131316" y="215710"/>
                </a:lnTo>
                <a:lnTo>
                  <a:pt x="159382" y="234454"/>
                </a:lnTo>
                <a:lnTo>
                  <a:pt x="178178" y="243828"/>
                </a:lnTo>
                <a:lnTo>
                  <a:pt x="206248" y="253213"/>
                </a:lnTo>
                <a:lnTo>
                  <a:pt x="234441" y="262585"/>
                </a:lnTo>
                <a:lnTo>
                  <a:pt x="253110" y="271958"/>
                </a:lnTo>
                <a:lnTo>
                  <a:pt x="281304" y="271958"/>
                </a:lnTo>
                <a:lnTo>
                  <a:pt x="299972" y="281343"/>
                </a:lnTo>
                <a:lnTo>
                  <a:pt x="328166" y="290716"/>
                </a:lnTo>
                <a:lnTo>
                  <a:pt x="346962" y="300088"/>
                </a:lnTo>
                <a:lnTo>
                  <a:pt x="365757" y="300088"/>
                </a:lnTo>
                <a:lnTo>
                  <a:pt x="393827" y="309461"/>
                </a:lnTo>
                <a:lnTo>
                  <a:pt x="440689" y="309461"/>
                </a:lnTo>
                <a:lnTo>
                  <a:pt x="459485" y="318846"/>
                </a:lnTo>
                <a:lnTo>
                  <a:pt x="581403" y="318846"/>
                </a:lnTo>
                <a:lnTo>
                  <a:pt x="600075" y="309461"/>
                </a:lnTo>
                <a:lnTo>
                  <a:pt x="628268" y="300088"/>
                </a:lnTo>
                <a:lnTo>
                  <a:pt x="647064" y="300088"/>
                </a:lnTo>
                <a:lnTo>
                  <a:pt x="665860" y="290716"/>
                </a:lnTo>
                <a:lnTo>
                  <a:pt x="675131" y="271958"/>
                </a:lnTo>
                <a:lnTo>
                  <a:pt x="693927" y="262585"/>
                </a:lnTo>
                <a:lnTo>
                  <a:pt x="703324" y="243828"/>
                </a:lnTo>
                <a:lnTo>
                  <a:pt x="703324" y="234454"/>
                </a:lnTo>
                <a:lnTo>
                  <a:pt x="712722" y="21571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74" name="Freeform 11274"/>
          <p:cNvSpPr/>
          <p:nvPr/>
        </p:nvSpPr>
        <p:spPr>
          <a:xfrm rot="-5400000" flipH="0" flipV="0">
            <a:off x="26852126" y="12914121"/>
            <a:ext cx="126495" cy="70110"/>
          </a:xfrm>
          <a:custGeom>
            <a:pathLst>
              <a:path w="778381" h="431420">
                <a:moveTo>
                  <a:pt x="778381" y="384556"/>
                </a:moveTo>
                <a:lnTo>
                  <a:pt x="778381" y="46864"/>
                </a:lnTo>
                <a:lnTo>
                  <a:pt x="759585" y="28195"/>
                </a:lnTo>
                <a:lnTo>
                  <a:pt x="721994" y="28195"/>
                </a:lnTo>
                <a:lnTo>
                  <a:pt x="703328" y="46864"/>
                </a:lnTo>
                <a:lnTo>
                  <a:pt x="703328" y="328296"/>
                </a:lnTo>
                <a:lnTo>
                  <a:pt x="431292" y="187579"/>
                </a:lnTo>
                <a:lnTo>
                  <a:pt x="431292" y="131319"/>
                </a:lnTo>
                <a:lnTo>
                  <a:pt x="421894" y="112522"/>
                </a:lnTo>
                <a:lnTo>
                  <a:pt x="412496" y="103124"/>
                </a:lnTo>
                <a:lnTo>
                  <a:pt x="393827" y="93726"/>
                </a:lnTo>
                <a:lnTo>
                  <a:pt x="365634" y="93726"/>
                </a:lnTo>
                <a:lnTo>
                  <a:pt x="356360" y="112522"/>
                </a:lnTo>
                <a:lnTo>
                  <a:pt x="346962" y="131319"/>
                </a:lnTo>
                <a:lnTo>
                  <a:pt x="346962" y="150115"/>
                </a:lnTo>
                <a:lnTo>
                  <a:pt x="56261" y="0"/>
                </a:lnTo>
                <a:lnTo>
                  <a:pt x="28067" y="0"/>
                </a:lnTo>
                <a:lnTo>
                  <a:pt x="9271" y="9398"/>
                </a:lnTo>
                <a:lnTo>
                  <a:pt x="0" y="28195"/>
                </a:lnTo>
                <a:lnTo>
                  <a:pt x="0" y="56262"/>
                </a:lnTo>
                <a:lnTo>
                  <a:pt x="18669" y="75057"/>
                </a:lnTo>
                <a:lnTo>
                  <a:pt x="346962" y="234443"/>
                </a:lnTo>
                <a:lnTo>
                  <a:pt x="346962" y="290703"/>
                </a:lnTo>
                <a:lnTo>
                  <a:pt x="356360" y="318897"/>
                </a:lnTo>
                <a:lnTo>
                  <a:pt x="365634" y="328296"/>
                </a:lnTo>
                <a:lnTo>
                  <a:pt x="393827" y="337567"/>
                </a:lnTo>
                <a:lnTo>
                  <a:pt x="412496" y="328296"/>
                </a:lnTo>
                <a:lnTo>
                  <a:pt x="421894" y="318897"/>
                </a:lnTo>
                <a:lnTo>
                  <a:pt x="431292" y="290703"/>
                </a:lnTo>
                <a:lnTo>
                  <a:pt x="431292" y="281305"/>
                </a:lnTo>
                <a:lnTo>
                  <a:pt x="721994" y="422022"/>
                </a:lnTo>
                <a:lnTo>
                  <a:pt x="740789" y="431420"/>
                </a:lnTo>
                <a:lnTo>
                  <a:pt x="759585" y="422022"/>
                </a:lnTo>
                <a:lnTo>
                  <a:pt x="778381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75" name="Freeform 11275"/>
          <p:cNvSpPr/>
          <p:nvPr/>
        </p:nvSpPr>
        <p:spPr>
          <a:xfrm rot="-5400000" flipH="0" flipV="0">
            <a:off x="26923763" y="12929372"/>
            <a:ext cx="115805" cy="50296"/>
          </a:xfrm>
          <a:custGeom>
            <a:pathLst>
              <a:path w="712599" h="309499">
                <a:moveTo>
                  <a:pt x="712599" y="178182"/>
                </a:moveTo>
                <a:lnTo>
                  <a:pt x="693927" y="168784"/>
                </a:lnTo>
                <a:lnTo>
                  <a:pt x="675131" y="150114"/>
                </a:lnTo>
                <a:lnTo>
                  <a:pt x="656336" y="131318"/>
                </a:lnTo>
                <a:lnTo>
                  <a:pt x="628269" y="121920"/>
                </a:lnTo>
                <a:lnTo>
                  <a:pt x="609473" y="103124"/>
                </a:lnTo>
                <a:lnTo>
                  <a:pt x="581407" y="93854"/>
                </a:lnTo>
                <a:lnTo>
                  <a:pt x="553210" y="84456"/>
                </a:lnTo>
                <a:lnTo>
                  <a:pt x="534544" y="75058"/>
                </a:lnTo>
                <a:lnTo>
                  <a:pt x="506348" y="65660"/>
                </a:lnTo>
                <a:lnTo>
                  <a:pt x="478154" y="56262"/>
                </a:lnTo>
                <a:lnTo>
                  <a:pt x="459486" y="46990"/>
                </a:lnTo>
                <a:lnTo>
                  <a:pt x="431292" y="37592"/>
                </a:lnTo>
                <a:lnTo>
                  <a:pt x="412496" y="28194"/>
                </a:lnTo>
                <a:lnTo>
                  <a:pt x="384430" y="18796"/>
                </a:lnTo>
                <a:lnTo>
                  <a:pt x="365634" y="18796"/>
                </a:lnTo>
                <a:lnTo>
                  <a:pt x="346962" y="9398"/>
                </a:lnTo>
                <a:lnTo>
                  <a:pt x="318769" y="9398"/>
                </a:lnTo>
                <a:lnTo>
                  <a:pt x="300100" y="0"/>
                </a:lnTo>
                <a:lnTo>
                  <a:pt x="112521" y="0"/>
                </a:lnTo>
                <a:lnTo>
                  <a:pt x="84327" y="9398"/>
                </a:lnTo>
                <a:lnTo>
                  <a:pt x="65531" y="18796"/>
                </a:lnTo>
                <a:lnTo>
                  <a:pt x="46863" y="28194"/>
                </a:lnTo>
                <a:lnTo>
                  <a:pt x="37465" y="37592"/>
                </a:lnTo>
                <a:lnTo>
                  <a:pt x="18669" y="46990"/>
                </a:lnTo>
                <a:lnTo>
                  <a:pt x="9271" y="65660"/>
                </a:lnTo>
                <a:lnTo>
                  <a:pt x="9271" y="84456"/>
                </a:lnTo>
                <a:lnTo>
                  <a:pt x="0" y="103124"/>
                </a:lnTo>
                <a:lnTo>
                  <a:pt x="0" y="150114"/>
                </a:lnTo>
                <a:lnTo>
                  <a:pt x="9271" y="168784"/>
                </a:lnTo>
                <a:lnTo>
                  <a:pt x="9271" y="187580"/>
                </a:lnTo>
                <a:lnTo>
                  <a:pt x="18669" y="206375"/>
                </a:lnTo>
                <a:lnTo>
                  <a:pt x="28067" y="225171"/>
                </a:lnTo>
                <a:lnTo>
                  <a:pt x="37465" y="243840"/>
                </a:lnTo>
                <a:lnTo>
                  <a:pt x="56261" y="253238"/>
                </a:lnTo>
                <a:lnTo>
                  <a:pt x="65531" y="272035"/>
                </a:lnTo>
                <a:lnTo>
                  <a:pt x="74929" y="140716"/>
                </a:lnTo>
                <a:lnTo>
                  <a:pt x="74929" y="131318"/>
                </a:lnTo>
                <a:lnTo>
                  <a:pt x="84327" y="112522"/>
                </a:lnTo>
                <a:lnTo>
                  <a:pt x="93725" y="93854"/>
                </a:lnTo>
                <a:lnTo>
                  <a:pt x="112521" y="84456"/>
                </a:lnTo>
                <a:lnTo>
                  <a:pt x="131189" y="75058"/>
                </a:lnTo>
                <a:lnTo>
                  <a:pt x="262508" y="75058"/>
                </a:lnTo>
                <a:lnTo>
                  <a:pt x="281304" y="84456"/>
                </a:lnTo>
                <a:lnTo>
                  <a:pt x="309371" y="84456"/>
                </a:lnTo>
                <a:lnTo>
                  <a:pt x="337564" y="93854"/>
                </a:lnTo>
                <a:lnTo>
                  <a:pt x="365634" y="103124"/>
                </a:lnTo>
                <a:lnTo>
                  <a:pt x="393827" y="103124"/>
                </a:lnTo>
                <a:lnTo>
                  <a:pt x="403225" y="112522"/>
                </a:lnTo>
                <a:lnTo>
                  <a:pt x="431292" y="121920"/>
                </a:lnTo>
                <a:lnTo>
                  <a:pt x="450088" y="121920"/>
                </a:lnTo>
                <a:lnTo>
                  <a:pt x="478154" y="131318"/>
                </a:lnTo>
                <a:lnTo>
                  <a:pt x="496953" y="140716"/>
                </a:lnTo>
                <a:lnTo>
                  <a:pt x="525144" y="150114"/>
                </a:lnTo>
                <a:lnTo>
                  <a:pt x="543815" y="168784"/>
                </a:lnTo>
                <a:lnTo>
                  <a:pt x="581407" y="178182"/>
                </a:lnTo>
                <a:lnTo>
                  <a:pt x="600072" y="196978"/>
                </a:lnTo>
                <a:lnTo>
                  <a:pt x="628269" y="206375"/>
                </a:lnTo>
                <a:lnTo>
                  <a:pt x="647065" y="225171"/>
                </a:lnTo>
                <a:lnTo>
                  <a:pt x="665736" y="243840"/>
                </a:lnTo>
                <a:lnTo>
                  <a:pt x="675131" y="253238"/>
                </a:lnTo>
                <a:lnTo>
                  <a:pt x="684532" y="272035"/>
                </a:lnTo>
                <a:lnTo>
                  <a:pt x="693927" y="281433"/>
                </a:lnTo>
                <a:lnTo>
                  <a:pt x="703328" y="300102"/>
                </a:lnTo>
                <a:lnTo>
                  <a:pt x="703328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76" name="Freeform 11276"/>
          <p:cNvSpPr/>
          <p:nvPr/>
        </p:nvSpPr>
        <p:spPr>
          <a:xfrm rot="-5400000" flipH="0" flipV="0">
            <a:off x="26947364" y="12917950"/>
            <a:ext cx="115845" cy="51803"/>
          </a:xfrm>
          <a:custGeom>
            <a:pathLst>
              <a:path w="712850" h="318771">
                <a:moveTo>
                  <a:pt x="712850" y="187579"/>
                </a:moveTo>
                <a:lnTo>
                  <a:pt x="712850" y="168783"/>
                </a:lnTo>
                <a:lnTo>
                  <a:pt x="703325" y="140717"/>
                </a:lnTo>
                <a:lnTo>
                  <a:pt x="703325" y="121921"/>
                </a:lnTo>
                <a:lnTo>
                  <a:pt x="694054" y="112522"/>
                </a:lnTo>
                <a:lnTo>
                  <a:pt x="684659" y="93726"/>
                </a:lnTo>
                <a:lnTo>
                  <a:pt x="675258" y="75057"/>
                </a:lnTo>
                <a:lnTo>
                  <a:pt x="656463" y="56262"/>
                </a:lnTo>
                <a:lnTo>
                  <a:pt x="647068" y="37466"/>
                </a:lnTo>
                <a:lnTo>
                  <a:pt x="637797" y="168783"/>
                </a:lnTo>
                <a:lnTo>
                  <a:pt x="637797" y="187579"/>
                </a:lnTo>
                <a:lnTo>
                  <a:pt x="628396" y="206248"/>
                </a:lnTo>
                <a:lnTo>
                  <a:pt x="619001" y="215647"/>
                </a:lnTo>
                <a:lnTo>
                  <a:pt x="600205" y="225045"/>
                </a:lnTo>
                <a:lnTo>
                  <a:pt x="581534" y="234443"/>
                </a:lnTo>
                <a:lnTo>
                  <a:pt x="553337" y="234443"/>
                </a:lnTo>
                <a:lnTo>
                  <a:pt x="525271" y="243841"/>
                </a:lnTo>
                <a:lnTo>
                  <a:pt x="515876" y="243841"/>
                </a:lnTo>
                <a:lnTo>
                  <a:pt x="497080" y="234443"/>
                </a:lnTo>
                <a:lnTo>
                  <a:pt x="431422" y="234443"/>
                </a:lnTo>
                <a:lnTo>
                  <a:pt x="403225" y="225045"/>
                </a:lnTo>
                <a:lnTo>
                  <a:pt x="375159" y="225045"/>
                </a:lnTo>
                <a:lnTo>
                  <a:pt x="356363" y="215647"/>
                </a:lnTo>
                <a:lnTo>
                  <a:pt x="328296" y="206248"/>
                </a:lnTo>
                <a:lnTo>
                  <a:pt x="309501" y="206248"/>
                </a:lnTo>
                <a:lnTo>
                  <a:pt x="281431" y="196977"/>
                </a:lnTo>
                <a:lnTo>
                  <a:pt x="262635" y="187579"/>
                </a:lnTo>
                <a:lnTo>
                  <a:pt x="243840" y="178181"/>
                </a:lnTo>
                <a:lnTo>
                  <a:pt x="215773" y="168783"/>
                </a:lnTo>
                <a:lnTo>
                  <a:pt x="187580" y="159386"/>
                </a:lnTo>
                <a:lnTo>
                  <a:pt x="168911" y="149988"/>
                </a:lnTo>
                <a:lnTo>
                  <a:pt x="140717" y="131319"/>
                </a:lnTo>
                <a:lnTo>
                  <a:pt x="112524" y="121921"/>
                </a:lnTo>
                <a:lnTo>
                  <a:pt x="84454" y="103124"/>
                </a:lnTo>
                <a:lnTo>
                  <a:pt x="65658" y="84455"/>
                </a:lnTo>
                <a:lnTo>
                  <a:pt x="46990" y="75057"/>
                </a:lnTo>
                <a:lnTo>
                  <a:pt x="37592" y="56262"/>
                </a:lnTo>
                <a:lnTo>
                  <a:pt x="28194" y="46864"/>
                </a:lnTo>
                <a:lnTo>
                  <a:pt x="18796" y="28068"/>
                </a:lnTo>
                <a:lnTo>
                  <a:pt x="9398" y="18670"/>
                </a:lnTo>
                <a:lnTo>
                  <a:pt x="9398" y="0"/>
                </a:lnTo>
                <a:lnTo>
                  <a:pt x="0" y="131319"/>
                </a:lnTo>
                <a:lnTo>
                  <a:pt x="18796" y="149988"/>
                </a:lnTo>
                <a:lnTo>
                  <a:pt x="37592" y="159386"/>
                </a:lnTo>
                <a:lnTo>
                  <a:pt x="56260" y="178181"/>
                </a:lnTo>
                <a:lnTo>
                  <a:pt x="84454" y="187579"/>
                </a:lnTo>
                <a:lnTo>
                  <a:pt x="103253" y="206248"/>
                </a:lnTo>
                <a:lnTo>
                  <a:pt x="131319" y="215647"/>
                </a:lnTo>
                <a:lnTo>
                  <a:pt x="159513" y="234443"/>
                </a:lnTo>
                <a:lnTo>
                  <a:pt x="178309" y="243841"/>
                </a:lnTo>
                <a:lnTo>
                  <a:pt x="206375" y="253239"/>
                </a:lnTo>
                <a:lnTo>
                  <a:pt x="234569" y="262509"/>
                </a:lnTo>
                <a:lnTo>
                  <a:pt x="253238" y="271907"/>
                </a:lnTo>
                <a:lnTo>
                  <a:pt x="281431" y="271907"/>
                </a:lnTo>
                <a:lnTo>
                  <a:pt x="300103" y="281305"/>
                </a:lnTo>
                <a:lnTo>
                  <a:pt x="328296" y="290703"/>
                </a:lnTo>
                <a:lnTo>
                  <a:pt x="346965" y="300101"/>
                </a:lnTo>
                <a:lnTo>
                  <a:pt x="365761" y="300101"/>
                </a:lnTo>
                <a:lnTo>
                  <a:pt x="393955" y="309499"/>
                </a:lnTo>
                <a:lnTo>
                  <a:pt x="440817" y="309499"/>
                </a:lnTo>
                <a:lnTo>
                  <a:pt x="459613" y="318771"/>
                </a:lnTo>
                <a:lnTo>
                  <a:pt x="581534" y="318771"/>
                </a:lnTo>
                <a:lnTo>
                  <a:pt x="600205" y="309499"/>
                </a:lnTo>
                <a:lnTo>
                  <a:pt x="628396" y="300101"/>
                </a:lnTo>
                <a:lnTo>
                  <a:pt x="647068" y="300101"/>
                </a:lnTo>
                <a:lnTo>
                  <a:pt x="665863" y="290703"/>
                </a:lnTo>
                <a:lnTo>
                  <a:pt x="675258" y="271907"/>
                </a:lnTo>
                <a:lnTo>
                  <a:pt x="694054" y="262509"/>
                </a:lnTo>
                <a:lnTo>
                  <a:pt x="703325" y="243841"/>
                </a:lnTo>
                <a:lnTo>
                  <a:pt x="703325" y="234443"/>
                </a:lnTo>
                <a:lnTo>
                  <a:pt x="712850" y="21564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77" name="Freeform 11277"/>
          <p:cNvSpPr/>
          <p:nvPr/>
        </p:nvSpPr>
        <p:spPr>
          <a:xfrm rot="-5400000" flipH="0" flipV="0">
            <a:off x="27069299" y="12978896"/>
            <a:ext cx="42660" cy="24395"/>
          </a:xfrm>
          <a:custGeom>
            <a:pathLst>
              <a:path w="262508" h="150115">
                <a:moveTo>
                  <a:pt x="262508" y="56389"/>
                </a:moveTo>
                <a:lnTo>
                  <a:pt x="206248" y="0"/>
                </a:lnTo>
                <a:lnTo>
                  <a:pt x="28067" y="75057"/>
                </a:lnTo>
                <a:lnTo>
                  <a:pt x="18669" y="75057"/>
                </a:lnTo>
                <a:lnTo>
                  <a:pt x="9271" y="84455"/>
                </a:lnTo>
                <a:lnTo>
                  <a:pt x="0" y="103251"/>
                </a:lnTo>
                <a:lnTo>
                  <a:pt x="0" y="131319"/>
                </a:lnTo>
                <a:lnTo>
                  <a:pt x="18669" y="140717"/>
                </a:lnTo>
                <a:lnTo>
                  <a:pt x="37465" y="150115"/>
                </a:lnTo>
                <a:lnTo>
                  <a:pt x="56261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78" name="Freeform 11278"/>
          <p:cNvSpPr/>
          <p:nvPr/>
        </p:nvSpPr>
        <p:spPr>
          <a:xfrm rot="-5400000" flipH="0" flipV="0">
            <a:off x="27035780" y="12925565"/>
            <a:ext cx="88375" cy="85341"/>
          </a:xfrm>
          <a:custGeom>
            <a:pathLst>
              <a:path w="543815" h="525144">
                <a:moveTo>
                  <a:pt x="543815" y="487680"/>
                </a:moveTo>
                <a:lnTo>
                  <a:pt x="543815" y="478282"/>
                </a:lnTo>
                <a:lnTo>
                  <a:pt x="534544" y="459485"/>
                </a:lnTo>
                <a:lnTo>
                  <a:pt x="337564" y="271907"/>
                </a:lnTo>
                <a:lnTo>
                  <a:pt x="281304" y="215645"/>
                </a:lnTo>
                <a:lnTo>
                  <a:pt x="65531" y="9398"/>
                </a:lnTo>
                <a:lnTo>
                  <a:pt x="37465" y="0"/>
                </a:lnTo>
                <a:lnTo>
                  <a:pt x="18669" y="0"/>
                </a:lnTo>
                <a:lnTo>
                  <a:pt x="0" y="18795"/>
                </a:lnTo>
                <a:lnTo>
                  <a:pt x="0" y="46862"/>
                </a:lnTo>
                <a:lnTo>
                  <a:pt x="9271" y="65659"/>
                </a:lnTo>
                <a:lnTo>
                  <a:pt x="206248" y="253110"/>
                </a:lnTo>
                <a:lnTo>
                  <a:pt x="262508" y="309499"/>
                </a:lnTo>
                <a:lnTo>
                  <a:pt x="478154" y="515746"/>
                </a:lnTo>
                <a:lnTo>
                  <a:pt x="487552" y="515746"/>
                </a:lnTo>
                <a:lnTo>
                  <a:pt x="506348" y="525144"/>
                </a:lnTo>
                <a:lnTo>
                  <a:pt x="525144" y="525144"/>
                </a:lnTo>
                <a:lnTo>
                  <a:pt x="543815" y="50634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79" name="Freeform 11279"/>
          <p:cNvSpPr/>
          <p:nvPr/>
        </p:nvSpPr>
        <p:spPr>
          <a:xfrm rot="-5400000" flipH="0" flipV="0">
            <a:off x="27047968" y="12933191"/>
            <a:ext cx="42660" cy="24374"/>
          </a:xfrm>
          <a:custGeom>
            <a:pathLst>
              <a:path w="262511" h="149988">
                <a:moveTo>
                  <a:pt x="262511" y="37465"/>
                </a:moveTo>
                <a:lnTo>
                  <a:pt x="262511" y="37465"/>
                </a:lnTo>
                <a:lnTo>
                  <a:pt x="253240" y="9398"/>
                </a:lnTo>
                <a:lnTo>
                  <a:pt x="243840" y="9398"/>
                </a:lnTo>
                <a:lnTo>
                  <a:pt x="225044" y="0"/>
                </a:lnTo>
                <a:lnTo>
                  <a:pt x="206248" y="9398"/>
                </a:lnTo>
                <a:lnTo>
                  <a:pt x="0" y="93726"/>
                </a:lnTo>
                <a:lnTo>
                  <a:pt x="56260" y="149988"/>
                </a:lnTo>
                <a:lnTo>
                  <a:pt x="243840" y="74931"/>
                </a:lnTo>
                <a:lnTo>
                  <a:pt x="253240" y="6566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80" name="Freeform 11280"/>
          <p:cNvSpPr/>
          <p:nvPr/>
        </p:nvSpPr>
        <p:spPr>
          <a:xfrm rot="-5400000" flipH="0" flipV="0">
            <a:off x="27109679" y="12904978"/>
            <a:ext cx="126495" cy="88396"/>
          </a:xfrm>
          <a:custGeom>
            <a:pathLst>
              <a:path w="778381" h="543942">
                <a:moveTo>
                  <a:pt x="778381" y="506476"/>
                </a:moveTo>
                <a:lnTo>
                  <a:pt x="778381" y="215774"/>
                </a:lnTo>
                <a:lnTo>
                  <a:pt x="768856" y="196977"/>
                </a:lnTo>
                <a:lnTo>
                  <a:pt x="750190" y="187579"/>
                </a:lnTo>
                <a:lnTo>
                  <a:pt x="440690" y="103251"/>
                </a:lnTo>
                <a:lnTo>
                  <a:pt x="421894" y="103251"/>
                </a:lnTo>
                <a:lnTo>
                  <a:pt x="403225" y="112523"/>
                </a:lnTo>
                <a:lnTo>
                  <a:pt x="393827" y="121921"/>
                </a:lnTo>
                <a:lnTo>
                  <a:pt x="393827" y="290830"/>
                </a:lnTo>
                <a:lnTo>
                  <a:pt x="384430" y="300101"/>
                </a:lnTo>
                <a:lnTo>
                  <a:pt x="384430" y="328296"/>
                </a:lnTo>
                <a:lnTo>
                  <a:pt x="375032" y="347092"/>
                </a:lnTo>
                <a:lnTo>
                  <a:pt x="365634" y="365760"/>
                </a:lnTo>
                <a:lnTo>
                  <a:pt x="356360" y="384556"/>
                </a:lnTo>
                <a:lnTo>
                  <a:pt x="337564" y="384556"/>
                </a:lnTo>
                <a:lnTo>
                  <a:pt x="318769" y="393954"/>
                </a:lnTo>
                <a:lnTo>
                  <a:pt x="300100" y="384556"/>
                </a:lnTo>
                <a:lnTo>
                  <a:pt x="271906" y="384556"/>
                </a:lnTo>
                <a:lnTo>
                  <a:pt x="196850" y="365760"/>
                </a:lnTo>
                <a:lnTo>
                  <a:pt x="187452" y="356362"/>
                </a:lnTo>
                <a:lnTo>
                  <a:pt x="159386" y="347092"/>
                </a:lnTo>
                <a:lnTo>
                  <a:pt x="140587" y="337694"/>
                </a:lnTo>
                <a:lnTo>
                  <a:pt x="121791" y="328296"/>
                </a:lnTo>
                <a:lnTo>
                  <a:pt x="112521" y="309500"/>
                </a:lnTo>
                <a:lnTo>
                  <a:pt x="103123" y="300101"/>
                </a:lnTo>
                <a:lnTo>
                  <a:pt x="93725" y="281305"/>
                </a:lnTo>
                <a:lnTo>
                  <a:pt x="84327" y="253239"/>
                </a:lnTo>
                <a:lnTo>
                  <a:pt x="74929" y="234443"/>
                </a:lnTo>
                <a:lnTo>
                  <a:pt x="74929" y="18797"/>
                </a:lnTo>
                <a:lnTo>
                  <a:pt x="65531" y="0"/>
                </a:lnTo>
                <a:lnTo>
                  <a:pt x="18669" y="0"/>
                </a:lnTo>
                <a:lnTo>
                  <a:pt x="0" y="18797"/>
                </a:lnTo>
                <a:lnTo>
                  <a:pt x="0" y="243841"/>
                </a:lnTo>
                <a:lnTo>
                  <a:pt x="9271" y="272034"/>
                </a:lnTo>
                <a:lnTo>
                  <a:pt x="9271" y="290830"/>
                </a:lnTo>
                <a:lnTo>
                  <a:pt x="18669" y="309500"/>
                </a:lnTo>
                <a:lnTo>
                  <a:pt x="28067" y="328296"/>
                </a:lnTo>
                <a:lnTo>
                  <a:pt x="37465" y="337694"/>
                </a:lnTo>
                <a:lnTo>
                  <a:pt x="46863" y="356362"/>
                </a:lnTo>
                <a:lnTo>
                  <a:pt x="65531" y="375158"/>
                </a:lnTo>
                <a:lnTo>
                  <a:pt x="84327" y="384556"/>
                </a:lnTo>
                <a:lnTo>
                  <a:pt x="103123" y="403352"/>
                </a:lnTo>
                <a:lnTo>
                  <a:pt x="121791" y="412624"/>
                </a:lnTo>
                <a:lnTo>
                  <a:pt x="140587" y="422022"/>
                </a:lnTo>
                <a:lnTo>
                  <a:pt x="168784" y="431420"/>
                </a:lnTo>
                <a:lnTo>
                  <a:pt x="196850" y="440818"/>
                </a:lnTo>
                <a:lnTo>
                  <a:pt x="271906" y="459486"/>
                </a:lnTo>
                <a:lnTo>
                  <a:pt x="290702" y="468884"/>
                </a:lnTo>
                <a:lnTo>
                  <a:pt x="318769" y="468884"/>
                </a:lnTo>
                <a:lnTo>
                  <a:pt x="346962" y="468884"/>
                </a:lnTo>
                <a:lnTo>
                  <a:pt x="365634" y="459486"/>
                </a:lnTo>
                <a:lnTo>
                  <a:pt x="384430" y="450216"/>
                </a:lnTo>
                <a:lnTo>
                  <a:pt x="412496" y="440818"/>
                </a:lnTo>
                <a:lnTo>
                  <a:pt x="421894" y="422022"/>
                </a:lnTo>
                <a:lnTo>
                  <a:pt x="431292" y="422022"/>
                </a:lnTo>
                <a:lnTo>
                  <a:pt x="440690" y="403352"/>
                </a:lnTo>
                <a:lnTo>
                  <a:pt x="450088" y="384556"/>
                </a:lnTo>
                <a:lnTo>
                  <a:pt x="459486" y="365760"/>
                </a:lnTo>
                <a:lnTo>
                  <a:pt x="468756" y="337694"/>
                </a:lnTo>
                <a:lnTo>
                  <a:pt x="468756" y="196977"/>
                </a:lnTo>
                <a:lnTo>
                  <a:pt x="703328" y="253239"/>
                </a:lnTo>
                <a:lnTo>
                  <a:pt x="703328" y="525146"/>
                </a:lnTo>
                <a:lnTo>
                  <a:pt x="721994" y="543942"/>
                </a:lnTo>
                <a:lnTo>
                  <a:pt x="759585" y="543942"/>
                </a:lnTo>
                <a:lnTo>
                  <a:pt x="778381" y="52514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81" name="Freeform 11281"/>
          <p:cNvSpPr/>
          <p:nvPr/>
        </p:nvSpPr>
        <p:spPr>
          <a:xfrm rot="-5400000" flipH="0" flipV="0">
            <a:off x="27392390" y="13280667"/>
            <a:ext cx="141727" cy="105155"/>
          </a:xfrm>
          <a:custGeom>
            <a:pathLst>
              <a:path w="872108" h="647064">
                <a:moveTo>
                  <a:pt x="0" y="647064"/>
                </a:moveTo>
                <a:lnTo>
                  <a:pt x="703452" y="0"/>
                </a:lnTo>
                <a:lnTo>
                  <a:pt x="872108" y="2626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82" name="Freeform 11282"/>
          <p:cNvSpPr/>
          <p:nvPr/>
        </p:nvSpPr>
        <p:spPr>
          <a:xfrm rot="-5400000" flipH="0" flipV="0">
            <a:off x="26968714" y="12856992"/>
            <a:ext cx="341387" cy="752845"/>
          </a:xfrm>
          <a:custGeom>
            <a:pathLst>
              <a:path w="2100706" h="4632579">
                <a:moveTo>
                  <a:pt x="0" y="4632579"/>
                </a:moveTo>
                <a:lnTo>
                  <a:pt x="2100706" y="3272791"/>
                </a:lnTo>
                <a:lnTo>
                  <a:pt x="2100706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83" name="Freeform 11283"/>
          <p:cNvSpPr/>
          <p:nvPr/>
        </p:nvSpPr>
        <p:spPr>
          <a:xfrm rot="-5400000" flipH="0" flipV="0">
            <a:off x="26745442" y="12559049"/>
            <a:ext cx="12196" cy="65528"/>
          </a:xfrm>
          <a:custGeom>
            <a:pathLst>
              <a:path w="75053" h="403225">
                <a:moveTo>
                  <a:pt x="0" y="365759"/>
                </a:moveTo>
                <a:lnTo>
                  <a:pt x="0" y="18796"/>
                </a:lnTo>
                <a:lnTo>
                  <a:pt x="18796" y="9398"/>
                </a:lnTo>
                <a:lnTo>
                  <a:pt x="37592" y="0"/>
                </a:lnTo>
                <a:lnTo>
                  <a:pt x="56258" y="9398"/>
                </a:lnTo>
                <a:lnTo>
                  <a:pt x="75053" y="18796"/>
                </a:lnTo>
                <a:lnTo>
                  <a:pt x="75053" y="384555"/>
                </a:lnTo>
                <a:lnTo>
                  <a:pt x="56258" y="403225"/>
                </a:lnTo>
                <a:lnTo>
                  <a:pt x="18796" y="403225"/>
                </a:lnTo>
                <a:lnTo>
                  <a:pt x="0" y="384555"/>
                </a:lnTo>
                <a:lnTo>
                  <a:pt x="0" y="3657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84" name="Freeform 11284"/>
          <p:cNvSpPr/>
          <p:nvPr/>
        </p:nvSpPr>
        <p:spPr>
          <a:xfrm rot="-5400000" flipH="0" flipV="0">
            <a:off x="26797268" y="12533127"/>
            <a:ext cx="115824" cy="77726"/>
          </a:xfrm>
          <a:custGeom>
            <a:pathLst>
              <a:path w="712720" h="478282">
                <a:moveTo>
                  <a:pt x="712720" y="440691"/>
                </a:moveTo>
                <a:lnTo>
                  <a:pt x="703325" y="300101"/>
                </a:lnTo>
                <a:lnTo>
                  <a:pt x="693924" y="328169"/>
                </a:lnTo>
                <a:lnTo>
                  <a:pt x="693924" y="346965"/>
                </a:lnTo>
                <a:lnTo>
                  <a:pt x="675128" y="365760"/>
                </a:lnTo>
                <a:lnTo>
                  <a:pt x="656333" y="384429"/>
                </a:lnTo>
                <a:lnTo>
                  <a:pt x="637667" y="393827"/>
                </a:lnTo>
                <a:lnTo>
                  <a:pt x="609470" y="393827"/>
                </a:lnTo>
                <a:lnTo>
                  <a:pt x="581404" y="393827"/>
                </a:lnTo>
                <a:lnTo>
                  <a:pt x="393825" y="337567"/>
                </a:lnTo>
                <a:lnTo>
                  <a:pt x="393825" y="215647"/>
                </a:lnTo>
                <a:lnTo>
                  <a:pt x="375029" y="75057"/>
                </a:lnTo>
                <a:lnTo>
                  <a:pt x="356233" y="84328"/>
                </a:lnTo>
                <a:lnTo>
                  <a:pt x="356233" y="93726"/>
                </a:lnTo>
                <a:lnTo>
                  <a:pt x="337567" y="103124"/>
                </a:lnTo>
                <a:lnTo>
                  <a:pt x="328167" y="131319"/>
                </a:lnTo>
                <a:lnTo>
                  <a:pt x="318766" y="149988"/>
                </a:lnTo>
                <a:lnTo>
                  <a:pt x="309371" y="168783"/>
                </a:lnTo>
                <a:lnTo>
                  <a:pt x="309371" y="309499"/>
                </a:lnTo>
                <a:lnTo>
                  <a:pt x="300100" y="309499"/>
                </a:lnTo>
                <a:lnTo>
                  <a:pt x="281304" y="300101"/>
                </a:lnTo>
                <a:lnTo>
                  <a:pt x="262508" y="290703"/>
                </a:lnTo>
                <a:lnTo>
                  <a:pt x="243837" y="281305"/>
                </a:lnTo>
                <a:lnTo>
                  <a:pt x="225041" y="271907"/>
                </a:lnTo>
                <a:lnTo>
                  <a:pt x="206245" y="253239"/>
                </a:lnTo>
                <a:lnTo>
                  <a:pt x="187580" y="243841"/>
                </a:lnTo>
                <a:lnTo>
                  <a:pt x="168784" y="225045"/>
                </a:lnTo>
                <a:lnTo>
                  <a:pt x="149988" y="206249"/>
                </a:lnTo>
                <a:lnTo>
                  <a:pt x="140587" y="187579"/>
                </a:lnTo>
                <a:lnTo>
                  <a:pt x="121792" y="159385"/>
                </a:lnTo>
                <a:lnTo>
                  <a:pt x="112521" y="140590"/>
                </a:lnTo>
                <a:lnTo>
                  <a:pt x="103120" y="121921"/>
                </a:lnTo>
                <a:lnTo>
                  <a:pt x="93725" y="103124"/>
                </a:lnTo>
                <a:lnTo>
                  <a:pt x="84324" y="75057"/>
                </a:lnTo>
                <a:lnTo>
                  <a:pt x="74929" y="56261"/>
                </a:lnTo>
                <a:lnTo>
                  <a:pt x="74929" y="28195"/>
                </a:lnTo>
                <a:lnTo>
                  <a:pt x="65528" y="9399"/>
                </a:lnTo>
                <a:lnTo>
                  <a:pt x="37462" y="0"/>
                </a:lnTo>
                <a:lnTo>
                  <a:pt x="28067" y="9399"/>
                </a:lnTo>
                <a:lnTo>
                  <a:pt x="9271" y="18797"/>
                </a:lnTo>
                <a:lnTo>
                  <a:pt x="0" y="46864"/>
                </a:lnTo>
                <a:lnTo>
                  <a:pt x="0" y="56261"/>
                </a:lnTo>
                <a:lnTo>
                  <a:pt x="9271" y="75057"/>
                </a:lnTo>
                <a:lnTo>
                  <a:pt x="9271" y="103124"/>
                </a:lnTo>
                <a:lnTo>
                  <a:pt x="18666" y="121921"/>
                </a:lnTo>
                <a:lnTo>
                  <a:pt x="28067" y="140590"/>
                </a:lnTo>
                <a:lnTo>
                  <a:pt x="37462" y="168783"/>
                </a:lnTo>
                <a:lnTo>
                  <a:pt x="46863" y="187579"/>
                </a:lnTo>
                <a:lnTo>
                  <a:pt x="56258" y="206249"/>
                </a:lnTo>
                <a:lnTo>
                  <a:pt x="74929" y="225045"/>
                </a:lnTo>
                <a:lnTo>
                  <a:pt x="84324" y="243841"/>
                </a:lnTo>
                <a:lnTo>
                  <a:pt x="103120" y="253239"/>
                </a:lnTo>
                <a:lnTo>
                  <a:pt x="112521" y="271907"/>
                </a:lnTo>
                <a:lnTo>
                  <a:pt x="131317" y="290703"/>
                </a:lnTo>
                <a:lnTo>
                  <a:pt x="140587" y="300101"/>
                </a:lnTo>
                <a:lnTo>
                  <a:pt x="159383" y="318898"/>
                </a:lnTo>
                <a:lnTo>
                  <a:pt x="178179" y="328169"/>
                </a:lnTo>
                <a:lnTo>
                  <a:pt x="196850" y="346965"/>
                </a:lnTo>
                <a:lnTo>
                  <a:pt x="215646" y="356363"/>
                </a:lnTo>
                <a:lnTo>
                  <a:pt x="234442" y="365760"/>
                </a:lnTo>
                <a:lnTo>
                  <a:pt x="262508" y="375158"/>
                </a:lnTo>
                <a:lnTo>
                  <a:pt x="281304" y="384429"/>
                </a:lnTo>
                <a:lnTo>
                  <a:pt x="300100" y="393827"/>
                </a:lnTo>
                <a:lnTo>
                  <a:pt x="328167" y="403225"/>
                </a:lnTo>
                <a:lnTo>
                  <a:pt x="346962" y="412624"/>
                </a:lnTo>
                <a:lnTo>
                  <a:pt x="581404" y="468884"/>
                </a:lnTo>
                <a:lnTo>
                  <a:pt x="590805" y="468884"/>
                </a:lnTo>
                <a:lnTo>
                  <a:pt x="618871" y="478282"/>
                </a:lnTo>
                <a:lnTo>
                  <a:pt x="647062" y="468884"/>
                </a:lnTo>
                <a:lnTo>
                  <a:pt x="665733" y="468884"/>
                </a:lnTo>
                <a:lnTo>
                  <a:pt x="684529" y="4594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85" name="Freeform 11285"/>
          <p:cNvSpPr/>
          <p:nvPr/>
        </p:nvSpPr>
        <p:spPr>
          <a:xfrm rot="-5400000" flipH="0" flipV="0">
            <a:off x="26822395" y="12503416"/>
            <a:ext cx="65549" cy="65528"/>
          </a:xfrm>
          <a:custGeom>
            <a:pathLst>
              <a:path w="403355" h="403225">
                <a:moveTo>
                  <a:pt x="403355" y="281432"/>
                </a:moveTo>
                <a:lnTo>
                  <a:pt x="403355" y="234441"/>
                </a:lnTo>
                <a:lnTo>
                  <a:pt x="393954" y="206375"/>
                </a:lnTo>
                <a:lnTo>
                  <a:pt x="393954" y="187579"/>
                </a:lnTo>
                <a:lnTo>
                  <a:pt x="384559" y="168783"/>
                </a:lnTo>
                <a:lnTo>
                  <a:pt x="375158" y="150113"/>
                </a:lnTo>
                <a:lnTo>
                  <a:pt x="365763" y="131317"/>
                </a:lnTo>
                <a:lnTo>
                  <a:pt x="356363" y="112522"/>
                </a:lnTo>
                <a:lnTo>
                  <a:pt x="337691" y="93853"/>
                </a:lnTo>
                <a:lnTo>
                  <a:pt x="318895" y="84455"/>
                </a:lnTo>
                <a:lnTo>
                  <a:pt x="318895" y="75057"/>
                </a:lnTo>
                <a:lnTo>
                  <a:pt x="300099" y="65658"/>
                </a:lnTo>
                <a:lnTo>
                  <a:pt x="281304" y="56260"/>
                </a:lnTo>
                <a:lnTo>
                  <a:pt x="262638" y="46862"/>
                </a:lnTo>
                <a:lnTo>
                  <a:pt x="234441" y="37591"/>
                </a:lnTo>
                <a:lnTo>
                  <a:pt x="206375" y="28193"/>
                </a:lnTo>
                <a:lnTo>
                  <a:pt x="131316" y="9398"/>
                </a:lnTo>
                <a:lnTo>
                  <a:pt x="112520" y="9398"/>
                </a:lnTo>
                <a:lnTo>
                  <a:pt x="84454" y="0"/>
                </a:lnTo>
                <a:lnTo>
                  <a:pt x="56387" y="9398"/>
                </a:lnTo>
                <a:lnTo>
                  <a:pt x="37591" y="9398"/>
                </a:lnTo>
                <a:lnTo>
                  <a:pt x="18796" y="18795"/>
                </a:lnTo>
                <a:lnTo>
                  <a:pt x="0" y="37591"/>
                </a:lnTo>
                <a:lnTo>
                  <a:pt x="18796" y="178181"/>
                </a:lnTo>
                <a:lnTo>
                  <a:pt x="18796" y="140715"/>
                </a:lnTo>
                <a:lnTo>
                  <a:pt x="28196" y="121919"/>
                </a:lnTo>
                <a:lnTo>
                  <a:pt x="37591" y="103124"/>
                </a:lnTo>
                <a:lnTo>
                  <a:pt x="46992" y="93853"/>
                </a:lnTo>
                <a:lnTo>
                  <a:pt x="65658" y="84455"/>
                </a:lnTo>
                <a:lnTo>
                  <a:pt x="103249" y="84455"/>
                </a:lnTo>
                <a:lnTo>
                  <a:pt x="131316" y="93853"/>
                </a:lnTo>
                <a:lnTo>
                  <a:pt x="206375" y="112522"/>
                </a:lnTo>
                <a:lnTo>
                  <a:pt x="215776" y="112522"/>
                </a:lnTo>
                <a:lnTo>
                  <a:pt x="243842" y="121919"/>
                </a:lnTo>
                <a:lnTo>
                  <a:pt x="262638" y="131317"/>
                </a:lnTo>
                <a:lnTo>
                  <a:pt x="281304" y="150113"/>
                </a:lnTo>
                <a:lnTo>
                  <a:pt x="290704" y="159384"/>
                </a:lnTo>
                <a:lnTo>
                  <a:pt x="300099" y="178181"/>
                </a:lnTo>
                <a:lnTo>
                  <a:pt x="309500" y="196977"/>
                </a:lnTo>
                <a:lnTo>
                  <a:pt x="318895" y="215773"/>
                </a:lnTo>
                <a:lnTo>
                  <a:pt x="328296" y="243839"/>
                </a:lnTo>
                <a:lnTo>
                  <a:pt x="328296" y="262635"/>
                </a:lnTo>
                <a:lnTo>
                  <a:pt x="337691" y="403225"/>
                </a:lnTo>
                <a:lnTo>
                  <a:pt x="356363" y="393954"/>
                </a:lnTo>
                <a:lnTo>
                  <a:pt x="356363" y="384556"/>
                </a:lnTo>
                <a:lnTo>
                  <a:pt x="375158" y="365759"/>
                </a:lnTo>
                <a:lnTo>
                  <a:pt x="384559" y="346963"/>
                </a:lnTo>
                <a:lnTo>
                  <a:pt x="393954" y="328294"/>
                </a:lnTo>
                <a:lnTo>
                  <a:pt x="403355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86" name="Freeform 11286"/>
          <p:cNvSpPr/>
          <p:nvPr/>
        </p:nvSpPr>
        <p:spPr>
          <a:xfrm rot="-5400000" flipH="0" flipV="0">
            <a:off x="26873466" y="12546852"/>
            <a:ext cx="115824" cy="50276"/>
          </a:xfrm>
          <a:custGeom>
            <a:pathLst>
              <a:path w="712720" h="309371">
                <a:moveTo>
                  <a:pt x="712720" y="178054"/>
                </a:moveTo>
                <a:lnTo>
                  <a:pt x="693924" y="168783"/>
                </a:lnTo>
                <a:lnTo>
                  <a:pt x="675128" y="149986"/>
                </a:lnTo>
                <a:lnTo>
                  <a:pt x="656333" y="131190"/>
                </a:lnTo>
                <a:lnTo>
                  <a:pt x="628266" y="121792"/>
                </a:lnTo>
                <a:lnTo>
                  <a:pt x="609470" y="103124"/>
                </a:lnTo>
                <a:lnTo>
                  <a:pt x="581404" y="93726"/>
                </a:lnTo>
                <a:lnTo>
                  <a:pt x="553213" y="84328"/>
                </a:lnTo>
                <a:lnTo>
                  <a:pt x="534542" y="74930"/>
                </a:lnTo>
                <a:lnTo>
                  <a:pt x="506345" y="65532"/>
                </a:lnTo>
                <a:lnTo>
                  <a:pt x="478278" y="56260"/>
                </a:lnTo>
                <a:lnTo>
                  <a:pt x="459483" y="46862"/>
                </a:lnTo>
                <a:lnTo>
                  <a:pt x="431416" y="37464"/>
                </a:lnTo>
                <a:lnTo>
                  <a:pt x="412620" y="28066"/>
                </a:lnTo>
                <a:lnTo>
                  <a:pt x="384430" y="18668"/>
                </a:lnTo>
                <a:lnTo>
                  <a:pt x="365634" y="18668"/>
                </a:lnTo>
                <a:lnTo>
                  <a:pt x="346962" y="9270"/>
                </a:lnTo>
                <a:lnTo>
                  <a:pt x="318766" y="9270"/>
                </a:lnTo>
                <a:lnTo>
                  <a:pt x="300100" y="0"/>
                </a:lnTo>
                <a:lnTo>
                  <a:pt x="112521" y="0"/>
                </a:lnTo>
                <a:lnTo>
                  <a:pt x="84324" y="9270"/>
                </a:lnTo>
                <a:lnTo>
                  <a:pt x="65528" y="18668"/>
                </a:lnTo>
                <a:lnTo>
                  <a:pt x="46863" y="28066"/>
                </a:lnTo>
                <a:lnTo>
                  <a:pt x="37462" y="37464"/>
                </a:lnTo>
                <a:lnTo>
                  <a:pt x="18666" y="46862"/>
                </a:lnTo>
                <a:lnTo>
                  <a:pt x="9271" y="65532"/>
                </a:lnTo>
                <a:lnTo>
                  <a:pt x="9271" y="84328"/>
                </a:lnTo>
                <a:lnTo>
                  <a:pt x="0" y="103124"/>
                </a:lnTo>
                <a:lnTo>
                  <a:pt x="0" y="149986"/>
                </a:lnTo>
                <a:lnTo>
                  <a:pt x="9271" y="168783"/>
                </a:lnTo>
                <a:lnTo>
                  <a:pt x="9271" y="187452"/>
                </a:lnTo>
                <a:lnTo>
                  <a:pt x="18666" y="206248"/>
                </a:lnTo>
                <a:lnTo>
                  <a:pt x="28067" y="225043"/>
                </a:lnTo>
                <a:lnTo>
                  <a:pt x="37462" y="243839"/>
                </a:lnTo>
                <a:lnTo>
                  <a:pt x="56258" y="253110"/>
                </a:lnTo>
                <a:lnTo>
                  <a:pt x="65528" y="271907"/>
                </a:lnTo>
                <a:lnTo>
                  <a:pt x="74929" y="140588"/>
                </a:lnTo>
                <a:lnTo>
                  <a:pt x="74929" y="131190"/>
                </a:lnTo>
                <a:lnTo>
                  <a:pt x="84324" y="112521"/>
                </a:lnTo>
                <a:lnTo>
                  <a:pt x="93725" y="93726"/>
                </a:lnTo>
                <a:lnTo>
                  <a:pt x="112521" y="84328"/>
                </a:lnTo>
                <a:lnTo>
                  <a:pt x="131317" y="74930"/>
                </a:lnTo>
                <a:lnTo>
                  <a:pt x="262508" y="74930"/>
                </a:lnTo>
                <a:lnTo>
                  <a:pt x="281304" y="84328"/>
                </a:lnTo>
                <a:lnTo>
                  <a:pt x="309371" y="84328"/>
                </a:lnTo>
                <a:lnTo>
                  <a:pt x="337567" y="93726"/>
                </a:lnTo>
                <a:lnTo>
                  <a:pt x="365634" y="103124"/>
                </a:lnTo>
                <a:lnTo>
                  <a:pt x="393825" y="103124"/>
                </a:lnTo>
                <a:lnTo>
                  <a:pt x="403225" y="112521"/>
                </a:lnTo>
                <a:lnTo>
                  <a:pt x="431416" y="121792"/>
                </a:lnTo>
                <a:lnTo>
                  <a:pt x="450088" y="121792"/>
                </a:lnTo>
                <a:lnTo>
                  <a:pt x="478278" y="131190"/>
                </a:lnTo>
                <a:lnTo>
                  <a:pt x="496950" y="140588"/>
                </a:lnTo>
                <a:lnTo>
                  <a:pt x="525141" y="149986"/>
                </a:lnTo>
                <a:lnTo>
                  <a:pt x="543812" y="168783"/>
                </a:lnTo>
                <a:lnTo>
                  <a:pt x="581404" y="178054"/>
                </a:lnTo>
                <a:lnTo>
                  <a:pt x="600075" y="196850"/>
                </a:lnTo>
                <a:lnTo>
                  <a:pt x="628266" y="206248"/>
                </a:lnTo>
                <a:lnTo>
                  <a:pt x="647062" y="225043"/>
                </a:lnTo>
                <a:lnTo>
                  <a:pt x="665733" y="243839"/>
                </a:lnTo>
                <a:lnTo>
                  <a:pt x="675128" y="253110"/>
                </a:lnTo>
                <a:lnTo>
                  <a:pt x="684529" y="271907"/>
                </a:lnTo>
                <a:lnTo>
                  <a:pt x="693924" y="281305"/>
                </a:lnTo>
                <a:lnTo>
                  <a:pt x="703325" y="300101"/>
                </a:lnTo>
                <a:lnTo>
                  <a:pt x="703325" y="3093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87" name="Freeform 11287"/>
          <p:cNvSpPr/>
          <p:nvPr/>
        </p:nvSpPr>
        <p:spPr>
          <a:xfrm rot="-5400000" flipH="0" flipV="0">
            <a:off x="26897077" y="12535418"/>
            <a:ext cx="115846" cy="51824"/>
          </a:xfrm>
          <a:custGeom>
            <a:pathLst>
              <a:path w="712856" h="318897">
                <a:moveTo>
                  <a:pt x="712856" y="187579"/>
                </a:moveTo>
                <a:lnTo>
                  <a:pt x="712856" y="168783"/>
                </a:lnTo>
                <a:lnTo>
                  <a:pt x="703455" y="140717"/>
                </a:lnTo>
                <a:lnTo>
                  <a:pt x="703455" y="121921"/>
                </a:lnTo>
                <a:lnTo>
                  <a:pt x="694060" y="112522"/>
                </a:lnTo>
                <a:lnTo>
                  <a:pt x="684659" y="93726"/>
                </a:lnTo>
                <a:lnTo>
                  <a:pt x="675264" y="75057"/>
                </a:lnTo>
                <a:lnTo>
                  <a:pt x="656593" y="56262"/>
                </a:lnTo>
                <a:lnTo>
                  <a:pt x="647192" y="37466"/>
                </a:lnTo>
                <a:lnTo>
                  <a:pt x="637797" y="168783"/>
                </a:lnTo>
                <a:lnTo>
                  <a:pt x="637797" y="187579"/>
                </a:lnTo>
                <a:lnTo>
                  <a:pt x="628396" y="206375"/>
                </a:lnTo>
                <a:lnTo>
                  <a:pt x="619001" y="215773"/>
                </a:lnTo>
                <a:lnTo>
                  <a:pt x="600205" y="225045"/>
                </a:lnTo>
                <a:lnTo>
                  <a:pt x="581534" y="234443"/>
                </a:lnTo>
                <a:lnTo>
                  <a:pt x="553343" y="234443"/>
                </a:lnTo>
                <a:lnTo>
                  <a:pt x="525277" y="243841"/>
                </a:lnTo>
                <a:lnTo>
                  <a:pt x="515876" y="243841"/>
                </a:lnTo>
                <a:lnTo>
                  <a:pt x="497080" y="234443"/>
                </a:lnTo>
                <a:lnTo>
                  <a:pt x="431422" y="234443"/>
                </a:lnTo>
                <a:lnTo>
                  <a:pt x="403355" y="225045"/>
                </a:lnTo>
                <a:lnTo>
                  <a:pt x="375159" y="225045"/>
                </a:lnTo>
                <a:lnTo>
                  <a:pt x="356493" y="215773"/>
                </a:lnTo>
                <a:lnTo>
                  <a:pt x="328297" y="206375"/>
                </a:lnTo>
                <a:lnTo>
                  <a:pt x="309501" y="206375"/>
                </a:lnTo>
                <a:lnTo>
                  <a:pt x="281434" y="196977"/>
                </a:lnTo>
                <a:lnTo>
                  <a:pt x="262639" y="187579"/>
                </a:lnTo>
                <a:lnTo>
                  <a:pt x="243843" y="178181"/>
                </a:lnTo>
                <a:lnTo>
                  <a:pt x="215776" y="168783"/>
                </a:lnTo>
                <a:lnTo>
                  <a:pt x="187580" y="159513"/>
                </a:lnTo>
                <a:lnTo>
                  <a:pt x="168914" y="150115"/>
                </a:lnTo>
                <a:lnTo>
                  <a:pt x="140717" y="131319"/>
                </a:lnTo>
                <a:lnTo>
                  <a:pt x="112651" y="121921"/>
                </a:lnTo>
                <a:lnTo>
                  <a:pt x="84460" y="103251"/>
                </a:lnTo>
                <a:lnTo>
                  <a:pt x="65789" y="84455"/>
                </a:lnTo>
                <a:lnTo>
                  <a:pt x="46993" y="75057"/>
                </a:lnTo>
                <a:lnTo>
                  <a:pt x="37592" y="56262"/>
                </a:lnTo>
                <a:lnTo>
                  <a:pt x="28197" y="46864"/>
                </a:lnTo>
                <a:lnTo>
                  <a:pt x="18796" y="28195"/>
                </a:lnTo>
                <a:lnTo>
                  <a:pt x="9401" y="18796"/>
                </a:lnTo>
                <a:lnTo>
                  <a:pt x="9401" y="0"/>
                </a:lnTo>
                <a:lnTo>
                  <a:pt x="0" y="131319"/>
                </a:lnTo>
                <a:lnTo>
                  <a:pt x="18796" y="150115"/>
                </a:lnTo>
                <a:lnTo>
                  <a:pt x="37592" y="159513"/>
                </a:lnTo>
                <a:lnTo>
                  <a:pt x="56264" y="178181"/>
                </a:lnTo>
                <a:lnTo>
                  <a:pt x="84460" y="187579"/>
                </a:lnTo>
                <a:lnTo>
                  <a:pt x="103256" y="206375"/>
                </a:lnTo>
                <a:lnTo>
                  <a:pt x="131322" y="215773"/>
                </a:lnTo>
                <a:lnTo>
                  <a:pt x="159513" y="234443"/>
                </a:lnTo>
                <a:lnTo>
                  <a:pt x="178309" y="243841"/>
                </a:lnTo>
                <a:lnTo>
                  <a:pt x="206375" y="253239"/>
                </a:lnTo>
                <a:lnTo>
                  <a:pt x="234572" y="262637"/>
                </a:lnTo>
                <a:lnTo>
                  <a:pt x="253238" y="271907"/>
                </a:lnTo>
                <a:lnTo>
                  <a:pt x="281434" y="271907"/>
                </a:lnTo>
                <a:lnTo>
                  <a:pt x="300106" y="281305"/>
                </a:lnTo>
                <a:lnTo>
                  <a:pt x="328297" y="290703"/>
                </a:lnTo>
                <a:lnTo>
                  <a:pt x="347092" y="300101"/>
                </a:lnTo>
                <a:lnTo>
                  <a:pt x="365888" y="300101"/>
                </a:lnTo>
                <a:lnTo>
                  <a:pt x="393955" y="309499"/>
                </a:lnTo>
                <a:lnTo>
                  <a:pt x="440817" y="309499"/>
                </a:lnTo>
                <a:lnTo>
                  <a:pt x="459613" y="318897"/>
                </a:lnTo>
                <a:lnTo>
                  <a:pt x="581534" y="318897"/>
                </a:lnTo>
                <a:lnTo>
                  <a:pt x="600205" y="309499"/>
                </a:lnTo>
                <a:lnTo>
                  <a:pt x="628396" y="300101"/>
                </a:lnTo>
                <a:lnTo>
                  <a:pt x="647192" y="300101"/>
                </a:lnTo>
                <a:lnTo>
                  <a:pt x="665864" y="290703"/>
                </a:lnTo>
                <a:lnTo>
                  <a:pt x="675264" y="271907"/>
                </a:lnTo>
                <a:lnTo>
                  <a:pt x="694060" y="262637"/>
                </a:lnTo>
                <a:lnTo>
                  <a:pt x="703455" y="243841"/>
                </a:lnTo>
                <a:lnTo>
                  <a:pt x="703455" y="234443"/>
                </a:lnTo>
                <a:lnTo>
                  <a:pt x="712856" y="215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88" name="Freeform 11288"/>
          <p:cNvSpPr/>
          <p:nvPr/>
        </p:nvSpPr>
        <p:spPr>
          <a:xfrm rot="-5400000" flipH="0" flipV="0">
            <a:off x="27019012" y="12596385"/>
            <a:ext cx="42660" cy="24374"/>
          </a:xfrm>
          <a:custGeom>
            <a:pathLst>
              <a:path w="262508" h="149988">
                <a:moveTo>
                  <a:pt x="262508" y="56262"/>
                </a:moveTo>
                <a:lnTo>
                  <a:pt x="206245" y="0"/>
                </a:lnTo>
                <a:lnTo>
                  <a:pt x="28067" y="75057"/>
                </a:lnTo>
                <a:lnTo>
                  <a:pt x="18666" y="75057"/>
                </a:lnTo>
                <a:lnTo>
                  <a:pt x="9271" y="84455"/>
                </a:lnTo>
                <a:lnTo>
                  <a:pt x="0" y="103124"/>
                </a:lnTo>
                <a:lnTo>
                  <a:pt x="0" y="131319"/>
                </a:lnTo>
                <a:lnTo>
                  <a:pt x="18666" y="140717"/>
                </a:lnTo>
                <a:lnTo>
                  <a:pt x="37462" y="149988"/>
                </a:lnTo>
                <a:lnTo>
                  <a:pt x="56258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89" name="Freeform 11289"/>
          <p:cNvSpPr/>
          <p:nvPr/>
        </p:nvSpPr>
        <p:spPr>
          <a:xfrm rot="-5400000" flipH="0" flipV="0">
            <a:off x="26985485" y="12543044"/>
            <a:ext cx="88375" cy="85341"/>
          </a:xfrm>
          <a:custGeom>
            <a:pathLst>
              <a:path w="543812" h="525144">
                <a:moveTo>
                  <a:pt x="543812" y="487680"/>
                </a:moveTo>
                <a:lnTo>
                  <a:pt x="543812" y="478282"/>
                </a:lnTo>
                <a:lnTo>
                  <a:pt x="534542" y="459485"/>
                </a:lnTo>
                <a:lnTo>
                  <a:pt x="337567" y="271907"/>
                </a:lnTo>
                <a:lnTo>
                  <a:pt x="281304" y="215645"/>
                </a:lnTo>
                <a:lnTo>
                  <a:pt x="65528" y="9398"/>
                </a:lnTo>
                <a:lnTo>
                  <a:pt x="37462" y="0"/>
                </a:lnTo>
                <a:lnTo>
                  <a:pt x="18666" y="0"/>
                </a:lnTo>
                <a:lnTo>
                  <a:pt x="0" y="18795"/>
                </a:lnTo>
                <a:lnTo>
                  <a:pt x="0" y="46862"/>
                </a:lnTo>
                <a:lnTo>
                  <a:pt x="9271" y="65658"/>
                </a:lnTo>
                <a:lnTo>
                  <a:pt x="206245" y="253237"/>
                </a:lnTo>
                <a:lnTo>
                  <a:pt x="262508" y="309499"/>
                </a:lnTo>
                <a:lnTo>
                  <a:pt x="478278" y="515747"/>
                </a:lnTo>
                <a:lnTo>
                  <a:pt x="487549" y="515747"/>
                </a:lnTo>
                <a:lnTo>
                  <a:pt x="506345" y="525144"/>
                </a:lnTo>
                <a:lnTo>
                  <a:pt x="525141" y="525144"/>
                </a:lnTo>
                <a:lnTo>
                  <a:pt x="543812" y="5063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90" name="Freeform 11290"/>
          <p:cNvSpPr/>
          <p:nvPr/>
        </p:nvSpPr>
        <p:spPr>
          <a:xfrm rot="-5400000" flipH="0" flipV="0">
            <a:off x="26997672" y="12550670"/>
            <a:ext cx="42660" cy="24374"/>
          </a:xfrm>
          <a:custGeom>
            <a:pathLst>
              <a:path w="262508" h="149988">
                <a:moveTo>
                  <a:pt x="262508" y="37465"/>
                </a:moveTo>
                <a:lnTo>
                  <a:pt x="262508" y="37465"/>
                </a:lnTo>
                <a:lnTo>
                  <a:pt x="253238" y="9398"/>
                </a:lnTo>
                <a:lnTo>
                  <a:pt x="243837" y="9398"/>
                </a:lnTo>
                <a:lnTo>
                  <a:pt x="225041" y="0"/>
                </a:lnTo>
                <a:lnTo>
                  <a:pt x="206245" y="9398"/>
                </a:lnTo>
                <a:lnTo>
                  <a:pt x="0" y="93726"/>
                </a:lnTo>
                <a:lnTo>
                  <a:pt x="56263" y="149988"/>
                </a:lnTo>
                <a:lnTo>
                  <a:pt x="243837" y="75058"/>
                </a:lnTo>
                <a:lnTo>
                  <a:pt x="253238" y="656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91" name="Freeform 11291"/>
          <p:cNvSpPr/>
          <p:nvPr/>
        </p:nvSpPr>
        <p:spPr>
          <a:xfrm rot="-5400000" flipH="0" flipV="0">
            <a:off x="27071579" y="12533127"/>
            <a:ext cx="115824" cy="77726"/>
          </a:xfrm>
          <a:custGeom>
            <a:pathLst>
              <a:path w="712720" h="478283">
                <a:moveTo>
                  <a:pt x="712720" y="440817"/>
                </a:moveTo>
                <a:lnTo>
                  <a:pt x="703325" y="300101"/>
                </a:lnTo>
                <a:lnTo>
                  <a:pt x="693924" y="328295"/>
                </a:lnTo>
                <a:lnTo>
                  <a:pt x="693924" y="346965"/>
                </a:lnTo>
                <a:lnTo>
                  <a:pt x="675128" y="365761"/>
                </a:lnTo>
                <a:lnTo>
                  <a:pt x="656333" y="384557"/>
                </a:lnTo>
                <a:lnTo>
                  <a:pt x="637667" y="393954"/>
                </a:lnTo>
                <a:lnTo>
                  <a:pt x="609470" y="393954"/>
                </a:lnTo>
                <a:lnTo>
                  <a:pt x="581404" y="393954"/>
                </a:lnTo>
                <a:lnTo>
                  <a:pt x="393825" y="337693"/>
                </a:lnTo>
                <a:lnTo>
                  <a:pt x="393825" y="215646"/>
                </a:lnTo>
                <a:lnTo>
                  <a:pt x="375029" y="75058"/>
                </a:lnTo>
                <a:lnTo>
                  <a:pt x="356233" y="84456"/>
                </a:lnTo>
                <a:lnTo>
                  <a:pt x="356233" y="93853"/>
                </a:lnTo>
                <a:lnTo>
                  <a:pt x="337567" y="103251"/>
                </a:lnTo>
                <a:lnTo>
                  <a:pt x="328167" y="131318"/>
                </a:lnTo>
                <a:lnTo>
                  <a:pt x="318766" y="150115"/>
                </a:lnTo>
                <a:lnTo>
                  <a:pt x="309371" y="168784"/>
                </a:lnTo>
                <a:lnTo>
                  <a:pt x="309371" y="309499"/>
                </a:lnTo>
                <a:lnTo>
                  <a:pt x="300100" y="309499"/>
                </a:lnTo>
                <a:lnTo>
                  <a:pt x="281304" y="300101"/>
                </a:lnTo>
                <a:lnTo>
                  <a:pt x="262508" y="290703"/>
                </a:lnTo>
                <a:lnTo>
                  <a:pt x="243837" y="281433"/>
                </a:lnTo>
                <a:lnTo>
                  <a:pt x="225041" y="272035"/>
                </a:lnTo>
                <a:lnTo>
                  <a:pt x="206245" y="253239"/>
                </a:lnTo>
                <a:lnTo>
                  <a:pt x="187580" y="243841"/>
                </a:lnTo>
                <a:lnTo>
                  <a:pt x="168784" y="225044"/>
                </a:lnTo>
                <a:lnTo>
                  <a:pt x="149988" y="206375"/>
                </a:lnTo>
                <a:lnTo>
                  <a:pt x="140587" y="187579"/>
                </a:lnTo>
                <a:lnTo>
                  <a:pt x="121792" y="159513"/>
                </a:lnTo>
                <a:lnTo>
                  <a:pt x="112521" y="140717"/>
                </a:lnTo>
                <a:lnTo>
                  <a:pt x="103120" y="121920"/>
                </a:lnTo>
                <a:lnTo>
                  <a:pt x="93725" y="103251"/>
                </a:lnTo>
                <a:lnTo>
                  <a:pt x="84324" y="75058"/>
                </a:lnTo>
                <a:lnTo>
                  <a:pt x="74929" y="56262"/>
                </a:lnTo>
                <a:lnTo>
                  <a:pt x="74929" y="28194"/>
                </a:lnTo>
                <a:lnTo>
                  <a:pt x="65528" y="9398"/>
                </a:lnTo>
                <a:lnTo>
                  <a:pt x="37462" y="0"/>
                </a:lnTo>
                <a:lnTo>
                  <a:pt x="28067" y="9398"/>
                </a:lnTo>
                <a:lnTo>
                  <a:pt x="9271" y="18796"/>
                </a:lnTo>
                <a:lnTo>
                  <a:pt x="0" y="46991"/>
                </a:lnTo>
                <a:lnTo>
                  <a:pt x="0" y="56262"/>
                </a:lnTo>
                <a:lnTo>
                  <a:pt x="9271" y="75058"/>
                </a:lnTo>
                <a:lnTo>
                  <a:pt x="9271" y="103251"/>
                </a:lnTo>
                <a:lnTo>
                  <a:pt x="18666" y="121920"/>
                </a:lnTo>
                <a:lnTo>
                  <a:pt x="28067" y="140717"/>
                </a:lnTo>
                <a:lnTo>
                  <a:pt x="37462" y="168784"/>
                </a:lnTo>
                <a:lnTo>
                  <a:pt x="46863" y="187579"/>
                </a:lnTo>
                <a:lnTo>
                  <a:pt x="56258" y="206375"/>
                </a:lnTo>
                <a:lnTo>
                  <a:pt x="74929" y="225044"/>
                </a:lnTo>
                <a:lnTo>
                  <a:pt x="84324" y="243841"/>
                </a:lnTo>
                <a:lnTo>
                  <a:pt x="103120" y="253239"/>
                </a:lnTo>
                <a:lnTo>
                  <a:pt x="112521" y="272035"/>
                </a:lnTo>
                <a:lnTo>
                  <a:pt x="131317" y="290703"/>
                </a:lnTo>
                <a:lnTo>
                  <a:pt x="140587" y="300101"/>
                </a:lnTo>
                <a:lnTo>
                  <a:pt x="159383" y="318897"/>
                </a:lnTo>
                <a:lnTo>
                  <a:pt x="178179" y="328295"/>
                </a:lnTo>
                <a:lnTo>
                  <a:pt x="196850" y="346965"/>
                </a:lnTo>
                <a:lnTo>
                  <a:pt x="215646" y="356363"/>
                </a:lnTo>
                <a:lnTo>
                  <a:pt x="234442" y="365761"/>
                </a:lnTo>
                <a:lnTo>
                  <a:pt x="262508" y="375159"/>
                </a:lnTo>
                <a:lnTo>
                  <a:pt x="281304" y="384557"/>
                </a:lnTo>
                <a:lnTo>
                  <a:pt x="300100" y="393954"/>
                </a:lnTo>
                <a:lnTo>
                  <a:pt x="328167" y="403225"/>
                </a:lnTo>
                <a:lnTo>
                  <a:pt x="346962" y="412623"/>
                </a:lnTo>
                <a:lnTo>
                  <a:pt x="581404" y="468885"/>
                </a:lnTo>
                <a:lnTo>
                  <a:pt x="590805" y="468885"/>
                </a:lnTo>
                <a:lnTo>
                  <a:pt x="618871" y="478283"/>
                </a:lnTo>
                <a:lnTo>
                  <a:pt x="647062" y="468885"/>
                </a:lnTo>
                <a:lnTo>
                  <a:pt x="665733" y="468885"/>
                </a:lnTo>
                <a:lnTo>
                  <a:pt x="684529" y="4594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92" name="Freeform 11292"/>
          <p:cNvSpPr/>
          <p:nvPr/>
        </p:nvSpPr>
        <p:spPr>
          <a:xfrm rot="-5400000" flipH="0" flipV="0">
            <a:off x="27096727" y="12503416"/>
            <a:ext cx="65549" cy="65528"/>
          </a:xfrm>
          <a:custGeom>
            <a:pathLst>
              <a:path w="403355" h="403225">
                <a:moveTo>
                  <a:pt x="403355" y="281305"/>
                </a:moveTo>
                <a:lnTo>
                  <a:pt x="403355" y="234443"/>
                </a:lnTo>
                <a:lnTo>
                  <a:pt x="393954" y="206249"/>
                </a:lnTo>
                <a:lnTo>
                  <a:pt x="393954" y="187452"/>
                </a:lnTo>
                <a:lnTo>
                  <a:pt x="384559" y="168783"/>
                </a:lnTo>
                <a:lnTo>
                  <a:pt x="375158" y="149987"/>
                </a:lnTo>
                <a:lnTo>
                  <a:pt x="365763" y="131192"/>
                </a:lnTo>
                <a:lnTo>
                  <a:pt x="356363" y="112523"/>
                </a:lnTo>
                <a:lnTo>
                  <a:pt x="337691" y="93726"/>
                </a:lnTo>
                <a:lnTo>
                  <a:pt x="318895" y="84328"/>
                </a:lnTo>
                <a:lnTo>
                  <a:pt x="318895" y="74930"/>
                </a:lnTo>
                <a:lnTo>
                  <a:pt x="300099" y="65659"/>
                </a:lnTo>
                <a:lnTo>
                  <a:pt x="281304" y="56261"/>
                </a:lnTo>
                <a:lnTo>
                  <a:pt x="262638" y="46864"/>
                </a:lnTo>
                <a:lnTo>
                  <a:pt x="234441" y="37466"/>
                </a:lnTo>
                <a:lnTo>
                  <a:pt x="206375" y="28068"/>
                </a:lnTo>
                <a:lnTo>
                  <a:pt x="131316" y="9399"/>
                </a:lnTo>
                <a:lnTo>
                  <a:pt x="112520" y="9399"/>
                </a:lnTo>
                <a:lnTo>
                  <a:pt x="84454" y="0"/>
                </a:lnTo>
                <a:lnTo>
                  <a:pt x="56387" y="9399"/>
                </a:lnTo>
                <a:lnTo>
                  <a:pt x="37591" y="9399"/>
                </a:lnTo>
                <a:lnTo>
                  <a:pt x="18796" y="18670"/>
                </a:lnTo>
                <a:lnTo>
                  <a:pt x="0" y="37466"/>
                </a:lnTo>
                <a:lnTo>
                  <a:pt x="18796" y="178054"/>
                </a:lnTo>
                <a:lnTo>
                  <a:pt x="18796" y="140590"/>
                </a:lnTo>
                <a:lnTo>
                  <a:pt x="28196" y="121921"/>
                </a:lnTo>
                <a:lnTo>
                  <a:pt x="37591" y="103125"/>
                </a:lnTo>
                <a:lnTo>
                  <a:pt x="46992" y="93726"/>
                </a:lnTo>
                <a:lnTo>
                  <a:pt x="65658" y="84328"/>
                </a:lnTo>
                <a:lnTo>
                  <a:pt x="103249" y="84328"/>
                </a:lnTo>
                <a:lnTo>
                  <a:pt x="131316" y="93726"/>
                </a:lnTo>
                <a:lnTo>
                  <a:pt x="206375" y="112523"/>
                </a:lnTo>
                <a:lnTo>
                  <a:pt x="215776" y="112523"/>
                </a:lnTo>
                <a:lnTo>
                  <a:pt x="243842" y="121921"/>
                </a:lnTo>
                <a:lnTo>
                  <a:pt x="262638" y="131192"/>
                </a:lnTo>
                <a:lnTo>
                  <a:pt x="281304" y="149987"/>
                </a:lnTo>
                <a:lnTo>
                  <a:pt x="290704" y="159385"/>
                </a:lnTo>
                <a:lnTo>
                  <a:pt x="300099" y="178054"/>
                </a:lnTo>
                <a:lnTo>
                  <a:pt x="309500" y="196850"/>
                </a:lnTo>
                <a:lnTo>
                  <a:pt x="318895" y="215647"/>
                </a:lnTo>
                <a:lnTo>
                  <a:pt x="328296" y="243841"/>
                </a:lnTo>
                <a:lnTo>
                  <a:pt x="328296" y="262509"/>
                </a:lnTo>
                <a:lnTo>
                  <a:pt x="337691" y="403225"/>
                </a:lnTo>
                <a:lnTo>
                  <a:pt x="356363" y="393827"/>
                </a:lnTo>
                <a:lnTo>
                  <a:pt x="356363" y="384429"/>
                </a:lnTo>
                <a:lnTo>
                  <a:pt x="375158" y="365633"/>
                </a:lnTo>
                <a:lnTo>
                  <a:pt x="384559" y="346965"/>
                </a:lnTo>
                <a:lnTo>
                  <a:pt x="393954" y="328169"/>
                </a:lnTo>
                <a:lnTo>
                  <a:pt x="403355" y="3093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93" name="Freeform 11293"/>
          <p:cNvSpPr/>
          <p:nvPr/>
        </p:nvSpPr>
        <p:spPr>
          <a:xfrm rot="-5400000" flipH="0" flipV="0">
            <a:off x="27147789" y="12546842"/>
            <a:ext cx="115824" cy="50296"/>
          </a:xfrm>
          <a:custGeom>
            <a:pathLst>
              <a:path w="712720" h="309499">
                <a:moveTo>
                  <a:pt x="712720" y="178180"/>
                </a:moveTo>
                <a:lnTo>
                  <a:pt x="693924" y="168782"/>
                </a:lnTo>
                <a:lnTo>
                  <a:pt x="675128" y="149986"/>
                </a:lnTo>
                <a:lnTo>
                  <a:pt x="656333" y="131318"/>
                </a:lnTo>
                <a:lnTo>
                  <a:pt x="628266" y="121920"/>
                </a:lnTo>
                <a:lnTo>
                  <a:pt x="609470" y="103124"/>
                </a:lnTo>
                <a:lnTo>
                  <a:pt x="581404" y="93726"/>
                </a:lnTo>
                <a:lnTo>
                  <a:pt x="553213" y="84454"/>
                </a:lnTo>
                <a:lnTo>
                  <a:pt x="534542" y="75056"/>
                </a:lnTo>
                <a:lnTo>
                  <a:pt x="506345" y="65658"/>
                </a:lnTo>
                <a:lnTo>
                  <a:pt x="478278" y="56260"/>
                </a:lnTo>
                <a:lnTo>
                  <a:pt x="459483" y="46862"/>
                </a:lnTo>
                <a:lnTo>
                  <a:pt x="431416" y="37464"/>
                </a:lnTo>
                <a:lnTo>
                  <a:pt x="412620" y="28194"/>
                </a:lnTo>
                <a:lnTo>
                  <a:pt x="384430" y="18796"/>
                </a:lnTo>
                <a:lnTo>
                  <a:pt x="365634" y="18796"/>
                </a:lnTo>
                <a:lnTo>
                  <a:pt x="346962" y="9398"/>
                </a:lnTo>
                <a:lnTo>
                  <a:pt x="318766" y="9398"/>
                </a:lnTo>
                <a:lnTo>
                  <a:pt x="300100" y="0"/>
                </a:lnTo>
                <a:lnTo>
                  <a:pt x="112521" y="0"/>
                </a:lnTo>
                <a:lnTo>
                  <a:pt x="84324" y="9398"/>
                </a:lnTo>
                <a:lnTo>
                  <a:pt x="65528" y="18796"/>
                </a:lnTo>
                <a:lnTo>
                  <a:pt x="46863" y="28194"/>
                </a:lnTo>
                <a:lnTo>
                  <a:pt x="37462" y="37464"/>
                </a:lnTo>
                <a:lnTo>
                  <a:pt x="18666" y="46862"/>
                </a:lnTo>
                <a:lnTo>
                  <a:pt x="9271" y="65658"/>
                </a:lnTo>
                <a:lnTo>
                  <a:pt x="9271" y="84454"/>
                </a:lnTo>
                <a:lnTo>
                  <a:pt x="0" y="103124"/>
                </a:lnTo>
                <a:lnTo>
                  <a:pt x="0" y="149986"/>
                </a:lnTo>
                <a:lnTo>
                  <a:pt x="9271" y="168782"/>
                </a:lnTo>
                <a:lnTo>
                  <a:pt x="9271" y="187578"/>
                </a:lnTo>
                <a:lnTo>
                  <a:pt x="18666" y="206248"/>
                </a:lnTo>
                <a:lnTo>
                  <a:pt x="28067" y="225044"/>
                </a:lnTo>
                <a:lnTo>
                  <a:pt x="37462" y="243839"/>
                </a:lnTo>
                <a:lnTo>
                  <a:pt x="56258" y="253110"/>
                </a:lnTo>
                <a:lnTo>
                  <a:pt x="65528" y="271906"/>
                </a:lnTo>
                <a:lnTo>
                  <a:pt x="74929" y="140588"/>
                </a:lnTo>
                <a:lnTo>
                  <a:pt x="74929" y="131318"/>
                </a:lnTo>
                <a:lnTo>
                  <a:pt x="84324" y="112522"/>
                </a:lnTo>
                <a:lnTo>
                  <a:pt x="93725" y="93726"/>
                </a:lnTo>
                <a:lnTo>
                  <a:pt x="112521" y="84454"/>
                </a:lnTo>
                <a:lnTo>
                  <a:pt x="131317" y="75056"/>
                </a:lnTo>
                <a:lnTo>
                  <a:pt x="262508" y="75056"/>
                </a:lnTo>
                <a:lnTo>
                  <a:pt x="281304" y="84454"/>
                </a:lnTo>
                <a:lnTo>
                  <a:pt x="309371" y="84454"/>
                </a:lnTo>
                <a:lnTo>
                  <a:pt x="337567" y="93726"/>
                </a:lnTo>
                <a:lnTo>
                  <a:pt x="365634" y="103124"/>
                </a:lnTo>
                <a:lnTo>
                  <a:pt x="393825" y="103124"/>
                </a:lnTo>
                <a:lnTo>
                  <a:pt x="403225" y="112522"/>
                </a:lnTo>
                <a:lnTo>
                  <a:pt x="431416" y="121920"/>
                </a:lnTo>
                <a:lnTo>
                  <a:pt x="450088" y="121920"/>
                </a:lnTo>
                <a:lnTo>
                  <a:pt x="478278" y="131318"/>
                </a:lnTo>
                <a:lnTo>
                  <a:pt x="496950" y="140588"/>
                </a:lnTo>
                <a:lnTo>
                  <a:pt x="525141" y="149986"/>
                </a:lnTo>
                <a:lnTo>
                  <a:pt x="543812" y="168782"/>
                </a:lnTo>
                <a:lnTo>
                  <a:pt x="581404" y="178180"/>
                </a:lnTo>
                <a:lnTo>
                  <a:pt x="600075" y="196850"/>
                </a:lnTo>
                <a:lnTo>
                  <a:pt x="628266" y="206248"/>
                </a:lnTo>
                <a:lnTo>
                  <a:pt x="647062" y="225044"/>
                </a:lnTo>
                <a:lnTo>
                  <a:pt x="665733" y="243839"/>
                </a:lnTo>
                <a:lnTo>
                  <a:pt x="675128" y="253110"/>
                </a:lnTo>
                <a:lnTo>
                  <a:pt x="684529" y="271906"/>
                </a:lnTo>
                <a:lnTo>
                  <a:pt x="693924" y="281304"/>
                </a:lnTo>
                <a:lnTo>
                  <a:pt x="703325" y="300101"/>
                </a:lnTo>
                <a:lnTo>
                  <a:pt x="703325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94" name="Freeform 11294"/>
          <p:cNvSpPr/>
          <p:nvPr/>
        </p:nvSpPr>
        <p:spPr>
          <a:xfrm rot="-5400000" flipH="0" flipV="0">
            <a:off x="27171388" y="12535418"/>
            <a:ext cx="115846" cy="51824"/>
          </a:xfrm>
          <a:custGeom>
            <a:pathLst>
              <a:path w="712856" h="318897">
                <a:moveTo>
                  <a:pt x="712856" y="187580"/>
                </a:moveTo>
                <a:lnTo>
                  <a:pt x="712856" y="168911"/>
                </a:lnTo>
                <a:lnTo>
                  <a:pt x="703455" y="140716"/>
                </a:lnTo>
                <a:lnTo>
                  <a:pt x="703455" y="122047"/>
                </a:lnTo>
                <a:lnTo>
                  <a:pt x="694060" y="112522"/>
                </a:lnTo>
                <a:lnTo>
                  <a:pt x="684659" y="93854"/>
                </a:lnTo>
                <a:lnTo>
                  <a:pt x="675264" y="75058"/>
                </a:lnTo>
                <a:lnTo>
                  <a:pt x="656593" y="56262"/>
                </a:lnTo>
                <a:lnTo>
                  <a:pt x="647192" y="37592"/>
                </a:lnTo>
                <a:lnTo>
                  <a:pt x="637797" y="168911"/>
                </a:lnTo>
                <a:lnTo>
                  <a:pt x="637797" y="187580"/>
                </a:lnTo>
                <a:lnTo>
                  <a:pt x="628396" y="206375"/>
                </a:lnTo>
                <a:lnTo>
                  <a:pt x="619001" y="215773"/>
                </a:lnTo>
                <a:lnTo>
                  <a:pt x="600205" y="225171"/>
                </a:lnTo>
                <a:lnTo>
                  <a:pt x="581534" y="234569"/>
                </a:lnTo>
                <a:lnTo>
                  <a:pt x="553343" y="234569"/>
                </a:lnTo>
                <a:lnTo>
                  <a:pt x="525277" y="243840"/>
                </a:lnTo>
                <a:lnTo>
                  <a:pt x="515876" y="243840"/>
                </a:lnTo>
                <a:lnTo>
                  <a:pt x="497080" y="234569"/>
                </a:lnTo>
                <a:lnTo>
                  <a:pt x="431422" y="234569"/>
                </a:lnTo>
                <a:lnTo>
                  <a:pt x="403355" y="225171"/>
                </a:lnTo>
                <a:lnTo>
                  <a:pt x="375159" y="225171"/>
                </a:lnTo>
                <a:lnTo>
                  <a:pt x="356493" y="215773"/>
                </a:lnTo>
                <a:lnTo>
                  <a:pt x="328297" y="206375"/>
                </a:lnTo>
                <a:lnTo>
                  <a:pt x="309501" y="206375"/>
                </a:lnTo>
                <a:lnTo>
                  <a:pt x="281434" y="196978"/>
                </a:lnTo>
                <a:lnTo>
                  <a:pt x="262639" y="187580"/>
                </a:lnTo>
                <a:lnTo>
                  <a:pt x="243843" y="178309"/>
                </a:lnTo>
                <a:lnTo>
                  <a:pt x="215776" y="168911"/>
                </a:lnTo>
                <a:lnTo>
                  <a:pt x="187580" y="159513"/>
                </a:lnTo>
                <a:lnTo>
                  <a:pt x="168914" y="150114"/>
                </a:lnTo>
                <a:lnTo>
                  <a:pt x="140717" y="131318"/>
                </a:lnTo>
                <a:lnTo>
                  <a:pt x="112651" y="122047"/>
                </a:lnTo>
                <a:lnTo>
                  <a:pt x="84460" y="103251"/>
                </a:lnTo>
                <a:lnTo>
                  <a:pt x="65789" y="84456"/>
                </a:lnTo>
                <a:lnTo>
                  <a:pt x="46993" y="75058"/>
                </a:lnTo>
                <a:lnTo>
                  <a:pt x="37592" y="56262"/>
                </a:lnTo>
                <a:lnTo>
                  <a:pt x="28197" y="46990"/>
                </a:lnTo>
                <a:lnTo>
                  <a:pt x="18796" y="28194"/>
                </a:lnTo>
                <a:lnTo>
                  <a:pt x="9401" y="18796"/>
                </a:lnTo>
                <a:lnTo>
                  <a:pt x="9401" y="0"/>
                </a:lnTo>
                <a:lnTo>
                  <a:pt x="0" y="131318"/>
                </a:lnTo>
                <a:lnTo>
                  <a:pt x="18796" y="150114"/>
                </a:lnTo>
                <a:lnTo>
                  <a:pt x="37592" y="159513"/>
                </a:lnTo>
                <a:lnTo>
                  <a:pt x="56264" y="178309"/>
                </a:lnTo>
                <a:lnTo>
                  <a:pt x="84460" y="187580"/>
                </a:lnTo>
                <a:lnTo>
                  <a:pt x="103256" y="206375"/>
                </a:lnTo>
                <a:lnTo>
                  <a:pt x="131322" y="215773"/>
                </a:lnTo>
                <a:lnTo>
                  <a:pt x="159513" y="234569"/>
                </a:lnTo>
                <a:lnTo>
                  <a:pt x="178309" y="243840"/>
                </a:lnTo>
                <a:lnTo>
                  <a:pt x="206375" y="253239"/>
                </a:lnTo>
                <a:lnTo>
                  <a:pt x="234572" y="262637"/>
                </a:lnTo>
                <a:lnTo>
                  <a:pt x="253238" y="272035"/>
                </a:lnTo>
                <a:lnTo>
                  <a:pt x="281434" y="272035"/>
                </a:lnTo>
                <a:lnTo>
                  <a:pt x="300106" y="281433"/>
                </a:lnTo>
                <a:lnTo>
                  <a:pt x="328297" y="290831"/>
                </a:lnTo>
                <a:lnTo>
                  <a:pt x="347092" y="300101"/>
                </a:lnTo>
                <a:lnTo>
                  <a:pt x="365888" y="300101"/>
                </a:lnTo>
                <a:lnTo>
                  <a:pt x="393955" y="309499"/>
                </a:lnTo>
                <a:lnTo>
                  <a:pt x="440817" y="309499"/>
                </a:lnTo>
                <a:lnTo>
                  <a:pt x="459613" y="318897"/>
                </a:lnTo>
                <a:lnTo>
                  <a:pt x="581534" y="318897"/>
                </a:lnTo>
                <a:lnTo>
                  <a:pt x="600205" y="309499"/>
                </a:lnTo>
                <a:lnTo>
                  <a:pt x="628396" y="300101"/>
                </a:lnTo>
                <a:lnTo>
                  <a:pt x="647192" y="300101"/>
                </a:lnTo>
                <a:lnTo>
                  <a:pt x="665864" y="290831"/>
                </a:lnTo>
                <a:lnTo>
                  <a:pt x="675264" y="272035"/>
                </a:lnTo>
                <a:lnTo>
                  <a:pt x="694060" y="262637"/>
                </a:lnTo>
                <a:lnTo>
                  <a:pt x="703455" y="243840"/>
                </a:lnTo>
                <a:lnTo>
                  <a:pt x="703455" y="234569"/>
                </a:lnTo>
                <a:lnTo>
                  <a:pt x="712856" y="215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95" name="Freeform 11295"/>
          <p:cNvSpPr/>
          <p:nvPr/>
        </p:nvSpPr>
        <p:spPr>
          <a:xfrm rot="-5400000" flipH="0" flipV="0">
            <a:off x="27293334" y="12596375"/>
            <a:ext cx="42660" cy="24395"/>
          </a:xfrm>
          <a:custGeom>
            <a:pathLst>
              <a:path w="262508" h="150114">
                <a:moveTo>
                  <a:pt x="262508" y="56262"/>
                </a:moveTo>
                <a:lnTo>
                  <a:pt x="206245" y="0"/>
                </a:lnTo>
                <a:lnTo>
                  <a:pt x="28067" y="75058"/>
                </a:lnTo>
                <a:lnTo>
                  <a:pt x="18666" y="75058"/>
                </a:lnTo>
                <a:lnTo>
                  <a:pt x="9271" y="84456"/>
                </a:lnTo>
                <a:lnTo>
                  <a:pt x="0" y="103251"/>
                </a:lnTo>
                <a:lnTo>
                  <a:pt x="0" y="131318"/>
                </a:lnTo>
                <a:lnTo>
                  <a:pt x="18666" y="140716"/>
                </a:lnTo>
                <a:lnTo>
                  <a:pt x="37462" y="150114"/>
                </a:lnTo>
                <a:lnTo>
                  <a:pt x="56258" y="1407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96" name="Freeform 11296"/>
          <p:cNvSpPr/>
          <p:nvPr/>
        </p:nvSpPr>
        <p:spPr>
          <a:xfrm rot="-5400000" flipH="0" flipV="0">
            <a:off x="27259806" y="12543034"/>
            <a:ext cx="88375" cy="85362"/>
          </a:xfrm>
          <a:custGeom>
            <a:pathLst>
              <a:path w="543812" h="525272">
                <a:moveTo>
                  <a:pt x="543812" y="487679"/>
                </a:moveTo>
                <a:lnTo>
                  <a:pt x="543812" y="478281"/>
                </a:lnTo>
                <a:lnTo>
                  <a:pt x="534542" y="459612"/>
                </a:lnTo>
                <a:lnTo>
                  <a:pt x="337567" y="272033"/>
                </a:lnTo>
                <a:lnTo>
                  <a:pt x="281304" y="215773"/>
                </a:lnTo>
                <a:lnTo>
                  <a:pt x="65528" y="9398"/>
                </a:lnTo>
                <a:lnTo>
                  <a:pt x="37462" y="0"/>
                </a:lnTo>
                <a:lnTo>
                  <a:pt x="18666" y="0"/>
                </a:lnTo>
                <a:lnTo>
                  <a:pt x="0" y="18796"/>
                </a:lnTo>
                <a:lnTo>
                  <a:pt x="0" y="46990"/>
                </a:lnTo>
                <a:lnTo>
                  <a:pt x="9271" y="65785"/>
                </a:lnTo>
                <a:lnTo>
                  <a:pt x="206245" y="253237"/>
                </a:lnTo>
                <a:lnTo>
                  <a:pt x="262508" y="309499"/>
                </a:lnTo>
                <a:lnTo>
                  <a:pt x="478278" y="515874"/>
                </a:lnTo>
                <a:lnTo>
                  <a:pt x="487549" y="515874"/>
                </a:lnTo>
                <a:lnTo>
                  <a:pt x="506345" y="525272"/>
                </a:lnTo>
                <a:lnTo>
                  <a:pt x="525141" y="525272"/>
                </a:lnTo>
                <a:lnTo>
                  <a:pt x="543812" y="5064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97" name="Freeform 11297"/>
          <p:cNvSpPr/>
          <p:nvPr/>
        </p:nvSpPr>
        <p:spPr>
          <a:xfrm rot="-5400000" flipH="0" flipV="0">
            <a:off x="27272003" y="12550670"/>
            <a:ext cx="42660" cy="24374"/>
          </a:xfrm>
          <a:custGeom>
            <a:pathLst>
              <a:path w="262508" h="149986">
                <a:moveTo>
                  <a:pt x="262508" y="37464"/>
                </a:moveTo>
                <a:lnTo>
                  <a:pt x="262508" y="37464"/>
                </a:lnTo>
                <a:lnTo>
                  <a:pt x="253238" y="9271"/>
                </a:lnTo>
                <a:lnTo>
                  <a:pt x="243837" y="9271"/>
                </a:lnTo>
                <a:lnTo>
                  <a:pt x="225041" y="0"/>
                </a:lnTo>
                <a:lnTo>
                  <a:pt x="206245" y="9271"/>
                </a:lnTo>
                <a:lnTo>
                  <a:pt x="0" y="93726"/>
                </a:lnTo>
                <a:lnTo>
                  <a:pt x="56263" y="149986"/>
                </a:lnTo>
                <a:lnTo>
                  <a:pt x="243837" y="74929"/>
                </a:lnTo>
                <a:lnTo>
                  <a:pt x="253238" y="655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98" name="Freeform 11298"/>
          <p:cNvSpPr/>
          <p:nvPr/>
        </p:nvSpPr>
        <p:spPr>
          <a:xfrm rot="-5400000" flipH="0" flipV="0">
            <a:off x="27380182" y="12570473"/>
            <a:ext cx="54879" cy="42681"/>
          </a:xfrm>
          <a:custGeom>
            <a:pathLst>
              <a:path w="337697" h="262637">
                <a:moveTo>
                  <a:pt x="337697" y="234569"/>
                </a:moveTo>
                <a:lnTo>
                  <a:pt x="328297" y="84456"/>
                </a:lnTo>
                <a:lnTo>
                  <a:pt x="328297" y="93853"/>
                </a:lnTo>
                <a:lnTo>
                  <a:pt x="318902" y="121920"/>
                </a:lnTo>
                <a:lnTo>
                  <a:pt x="309501" y="140717"/>
                </a:lnTo>
                <a:lnTo>
                  <a:pt x="300106" y="159513"/>
                </a:lnTo>
                <a:lnTo>
                  <a:pt x="290705" y="178309"/>
                </a:lnTo>
                <a:lnTo>
                  <a:pt x="272039" y="178309"/>
                </a:lnTo>
                <a:lnTo>
                  <a:pt x="253238" y="187579"/>
                </a:lnTo>
                <a:lnTo>
                  <a:pt x="234572" y="178309"/>
                </a:lnTo>
                <a:lnTo>
                  <a:pt x="206375" y="178309"/>
                </a:lnTo>
                <a:lnTo>
                  <a:pt x="131322" y="159513"/>
                </a:lnTo>
                <a:lnTo>
                  <a:pt x="122052" y="150115"/>
                </a:lnTo>
                <a:lnTo>
                  <a:pt x="103256" y="140717"/>
                </a:lnTo>
                <a:lnTo>
                  <a:pt x="75059" y="131318"/>
                </a:lnTo>
                <a:lnTo>
                  <a:pt x="56264" y="121920"/>
                </a:lnTo>
                <a:lnTo>
                  <a:pt x="46993" y="103251"/>
                </a:lnTo>
                <a:lnTo>
                  <a:pt x="37592" y="93853"/>
                </a:lnTo>
                <a:lnTo>
                  <a:pt x="28197" y="75058"/>
                </a:lnTo>
                <a:lnTo>
                  <a:pt x="18796" y="46991"/>
                </a:lnTo>
                <a:lnTo>
                  <a:pt x="9401" y="28194"/>
                </a:lnTo>
                <a:lnTo>
                  <a:pt x="9401" y="0"/>
                </a:lnTo>
                <a:lnTo>
                  <a:pt x="0" y="168911"/>
                </a:lnTo>
                <a:lnTo>
                  <a:pt x="18796" y="187579"/>
                </a:lnTo>
                <a:lnTo>
                  <a:pt x="37592" y="196977"/>
                </a:lnTo>
                <a:lnTo>
                  <a:pt x="56264" y="206375"/>
                </a:lnTo>
                <a:lnTo>
                  <a:pt x="75059" y="215773"/>
                </a:lnTo>
                <a:lnTo>
                  <a:pt x="103256" y="225171"/>
                </a:lnTo>
                <a:lnTo>
                  <a:pt x="131322" y="234569"/>
                </a:lnTo>
                <a:lnTo>
                  <a:pt x="206375" y="253239"/>
                </a:lnTo>
                <a:lnTo>
                  <a:pt x="225171" y="262637"/>
                </a:lnTo>
                <a:lnTo>
                  <a:pt x="272039" y="262637"/>
                </a:lnTo>
                <a:lnTo>
                  <a:pt x="290705" y="253239"/>
                </a:lnTo>
                <a:lnTo>
                  <a:pt x="318902" y="25323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299" name="Freeform 11299"/>
          <p:cNvSpPr/>
          <p:nvPr/>
        </p:nvSpPr>
        <p:spPr>
          <a:xfrm rot="-5400000" flipH="0" flipV="0">
            <a:off x="27374104" y="12515605"/>
            <a:ext cx="41153" cy="38099"/>
          </a:xfrm>
          <a:custGeom>
            <a:pathLst>
              <a:path w="253237" h="234443">
                <a:moveTo>
                  <a:pt x="253237" y="65532"/>
                </a:moveTo>
                <a:lnTo>
                  <a:pt x="234441" y="56261"/>
                </a:lnTo>
                <a:lnTo>
                  <a:pt x="215645" y="46864"/>
                </a:lnTo>
                <a:lnTo>
                  <a:pt x="196850" y="28068"/>
                </a:lnTo>
                <a:lnTo>
                  <a:pt x="178184" y="18670"/>
                </a:lnTo>
                <a:lnTo>
                  <a:pt x="149987" y="9272"/>
                </a:lnTo>
                <a:lnTo>
                  <a:pt x="121921" y="0"/>
                </a:lnTo>
                <a:lnTo>
                  <a:pt x="37467" y="0"/>
                </a:lnTo>
                <a:lnTo>
                  <a:pt x="18795" y="9272"/>
                </a:lnTo>
                <a:lnTo>
                  <a:pt x="0" y="18670"/>
                </a:lnTo>
                <a:lnTo>
                  <a:pt x="9400" y="168783"/>
                </a:lnTo>
                <a:lnTo>
                  <a:pt x="9400" y="140590"/>
                </a:lnTo>
                <a:lnTo>
                  <a:pt x="18795" y="112523"/>
                </a:lnTo>
                <a:lnTo>
                  <a:pt x="28066" y="103124"/>
                </a:lnTo>
                <a:lnTo>
                  <a:pt x="37467" y="84328"/>
                </a:lnTo>
                <a:lnTo>
                  <a:pt x="56263" y="74930"/>
                </a:lnTo>
                <a:lnTo>
                  <a:pt x="103125" y="74930"/>
                </a:lnTo>
                <a:lnTo>
                  <a:pt x="121921" y="84328"/>
                </a:lnTo>
                <a:lnTo>
                  <a:pt x="131322" y="84328"/>
                </a:lnTo>
                <a:lnTo>
                  <a:pt x="159388" y="93726"/>
                </a:lnTo>
                <a:lnTo>
                  <a:pt x="178184" y="103124"/>
                </a:lnTo>
                <a:lnTo>
                  <a:pt x="196850" y="112523"/>
                </a:lnTo>
                <a:lnTo>
                  <a:pt x="206250" y="131192"/>
                </a:lnTo>
                <a:lnTo>
                  <a:pt x="215645" y="149988"/>
                </a:lnTo>
                <a:lnTo>
                  <a:pt x="225046" y="168783"/>
                </a:lnTo>
                <a:lnTo>
                  <a:pt x="234441" y="187452"/>
                </a:lnTo>
                <a:lnTo>
                  <a:pt x="243842" y="206249"/>
                </a:lnTo>
                <a:lnTo>
                  <a:pt x="243842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00" name="Freeform 11300"/>
          <p:cNvSpPr/>
          <p:nvPr/>
        </p:nvSpPr>
        <p:spPr>
          <a:xfrm rot="-5400000" flipH="0" flipV="0">
            <a:off x="27337511" y="12524747"/>
            <a:ext cx="126495" cy="83814"/>
          </a:xfrm>
          <a:custGeom>
            <a:pathLst>
              <a:path w="778384" h="515748">
                <a:moveTo>
                  <a:pt x="778384" y="356362"/>
                </a:moveTo>
                <a:lnTo>
                  <a:pt x="778384" y="300101"/>
                </a:lnTo>
                <a:lnTo>
                  <a:pt x="768983" y="272034"/>
                </a:lnTo>
                <a:lnTo>
                  <a:pt x="759588" y="253239"/>
                </a:lnTo>
                <a:lnTo>
                  <a:pt x="750187" y="225045"/>
                </a:lnTo>
                <a:lnTo>
                  <a:pt x="740792" y="206375"/>
                </a:lnTo>
                <a:lnTo>
                  <a:pt x="731392" y="196977"/>
                </a:lnTo>
                <a:lnTo>
                  <a:pt x="731392" y="187579"/>
                </a:lnTo>
                <a:lnTo>
                  <a:pt x="712720" y="168783"/>
                </a:lnTo>
                <a:lnTo>
                  <a:pt x="703325" y="337694"/>
                </a:lnTo>
                <a:lnTo>
                  <a:pt x="703325" y="347092"/>
                </a:lnTo>
                <a:lnTo>
                  <a:pt x="693924" y="375158"/>
                </a:lnTo>
                <a:lnTo>
                  <a:pt x="693924" y="393954"/>
                </a:lnTo>
                <a:lnTo>
                  <a:pt x="684529" y="412624"/>
                </a:lnTo>
                <a:lnTo>
                  <a:pt x="665733" y="422022"/>
                </a:lnTo>
                <a:lnTo>
                  <a:pt x="647062" y="431420"/>
                </a:lnTo>
                <a:lnTo>
                  <a:pt x="581404" y="431420"/>
                </a:lnTo>
                <a:lnTo>
                  <a:pt x="572009" y="422022"/>
                </a:lnTo>
                <a:lnTo>
                  <a:pt x="553213" y="422022"/>
                </a:lnTo>
                <a:lnTo>
                  <a:pt x="534542" y="403352"/>
                </a:lnTo>
                <a:lnTo>
                  <a:pt x="515746" y="393954"/>
                </a:lnTo>
                <a:lnTo>
                  <a:pt x="496950" y="384556"/>
                </a:lnTo>
                <a:lnTo>
                  <a:pt x="487549" y="365760"/>
                </a:lnTo>
                <a:lnTo>
                  <a:pt x="478278" y="347092"/>
                </a:lnTo>
                <a:lnTo>
                  <a:pt x="468883" y="328296"/>
                </a:lnTo>
                <a:lnTo>
                  <a:pt x="468883" y="272034"/>
                </a:lnTo>
                <a:lnTo>
                  <a:pt x="459483" y="121921"/>
                </a:lnTo>
                <a:lnTo>
                  <a:pt x="440687" y="140717"/>
                </a:lnTo>
                <a:lnTo>
                  <a:pt x="431416" y="121921"/>
                </a:lnTo>
                <a:lnTo>
                  <a:pt x="412620" y="103251"/>
                </a:lnTo>
                <a:lnTo>
                  <a:pt x="403225" y="93853"/>
                </a:lnTo>
                <a:lnTo>
                  <a:pt x="384430" y="75057"/>
                </a:lnTo>
                <a:lnTo>
                  <a:pt x="365634" y="65659"/>
                </a:lnTo>
                <a:lnTo>
                  <a:pt x="346962" y="46991"/>
                </a:lnTo>
                <a:lnTo>
                  <a:pt x="328167" y="37593"/>
                </a:lnTo>
                <a:lnTo>
                  <a:pt x="300100" y="28195"/>
                </a:lnTo>
                <a:lnTo>
                  <a:pt x="271903" y="18797"/>
                </a:lnTo>
                <a:lnTo>
                  <a:pt x="196850" y="0"/>
                </a:lnTo>
                <a:lnTo>
                  <a:pt x="149988" y="0"/>
                </a:lnTo>
                <a:lnTo>
                  <a:pt x="103120" y="0"/>
                </a:lnTo>
                <a:lnTo>
                  <a:pt x="84324" y="9399"/>
                </a:lnTo>
                <a:lnTo>
                  <a:pt x="65528" y="28195"/>
                </a:lnTo>
                <a:lnTo>
                  <a:pt x="46863" y="37593"/>
                </a:lnTo>
                <a:lnTo>
                  <a:pt x="37462" y="46991"/>
                </a:lnTo>
                <a:lnTo>
                  <a:pt x="28067" y="65659"/>
                </a:lnTo>
                <a:lnTo>
                  <a:pt x="18666" y="84455"/>
                </a:lnTo>
                <a:lnTo>
                  <a:pt x="9271" y="103251"/>
                </a:lnTo>
                <a:lnTo>
                  <a:pt x="0" y="121921"/>
                </a:lnTo>
                <a:lnTo>
                  <a:pt x="0" y="215774"/>
                </a:lnTo>
                <a:lnTo>
                  <a:pt x="9271" y="234443"/>
                </a:lnTo>
                <a:lnTo>
                  <a:pt x="18666" y="262636"/>
                </a:lnTo>
                <a:lnTo>
                  <a:pt x="28067" y="281305"/>
                </a:lnTo>
                <a:lnTo>
                  <a:pt x="37462" y="300101"/>
                </a:lnTo>
                <a:lnTo>
                  <a:pt x="46863" y="318898"/>
                </a:lnTo>
                <a:lnTo>
                  <a:pt x="46863" y="328296"/>
                </a:lnTo>
                <a:lnTo>
                  <a:pt x="65528" y="337694"/>
                </a:lnTo>
                <a:lnTo>
                  <a:pt x="74929" y="168783"/>
                </a:lnTo>
                <a:lnTo>
                  <a:pt x="74929" y="159512"/>
                </a:lnTo>
                <a:lnTo>
                  <a:pt x="84324" y="131319"/>
                </a:lnTo>
                <a:lnTo>
                  <a:pt x="84324" y="112523"/>
                </a:lnTo>
                <a:lnTo>
                  <a:pt x="93725" y="93853"/>
                </a:lnTo>
                <a:lnTo>
                  <a:pt x="112521" y="84455"/>
                </a:lnTo>
                <a:lnTo>
                  <a:pt x="131317" y="75057"/>
                </a:lnTo>
                <a:lnTo>
                  <a:pt x="168784" y="75057"/>
                </a:lnTo>
                <a:lnTo>
                  <a:pt x="196850" y="84455"/>
                </a:lnTo>
                <a:lnTo>
                  <a:pt x="271903" y="103251"/>
                </a:lnTo>
                <a:lnTo>
                  <a:pt x="281304" y="103251"/>
                </a:lnTo>
                <a:lnTo>
                  <a:pt x="300100" y="112523"/>
                </a:lnTo>
                <a:lnTo>
                  <a:pt x="328167" y="121921"/>
                </a:lnTo>
                <a:lnTo>
                  <a:pt x="337567" y="140717"/>
                </a:lnTo>
                <a:lnTo>
                  <a:pt x="356233" y="150115"/>
                </a:lnTo>
                <a:lnTo>
                  <a:pt x="365634" y="168783"/>
                </a:lnTo>
                <a:lnTo>
                  <a:pt x="375029" y="187579"/>
                </a:lnTo>
                <a:lnTo>
                  <a:pt x="384430" y="206375"/>
                </a:lnTo>
                <a:lnTo>
                  <a:pt x="384430" y="234443"/>
                </a:lnTo>
                <a:lnTo>
                  <a:pt x="393825" y="253239"/>
                </a:lnTo>
                <a:lnTo>
                  <a:pt x="403225" y="403352"/>
                </a:lnTo>
                <a:lnTo>
                  <a:pt x="422021" y="393954"/>
                </a:lnTo>
                <a:lnTo>
                  <a:pt x="431416" y="412624"/>
                </a:lnTo>
                <a:lnTo>
                  <a:pt x="440687" y="422022"/>
                </a:lnTo>
                <a:lnTo>
                  <a:pt x="450088" y="440818"/>
                </a:lnTo>
                <a:lnTo>
                  <a:pt x="468883" y="450216"/>
                </a:lnTo>
                <a:lnTo>
                  <a:pt x="487549" y="468884"/>
                </a:lnTo>
                <a:lnTo>
                  <a:pt x="506345" y="478282"/>
                </a:lnTo>
                <a:lnTo>
                  <a:pt x="534542" y="487680"/>
                </a:lnTo>
                <a:lnTo>
                  <a:pt x="553213" y="497078"/>
                </a:lnTo>
                <a:lnTo>
                  <a:pt x="581404" y="506476"/>
                </a:lnTo>
                <a:lnTo>
                  <a:pt x="600075" y="515748"/>
                </a:lnTo>
                <a:lnTo>
                  <a:pt x="628266" y="515748"/>
                </a:lnTo>
                <a:lnTo>
                  <a:pt x="656333" y="515748"/>
                </a:lnTo>
                <a:lnTo>
                  <a:pt x="675128" y="506476"/>
                </a:lnTo>
                <a:lnTo>
                  <a:pt x="703325" y="497078"/>
                </a:lnTo>
                <a:lnTo>
                  <a:pt x="722121" y="487680"/>
                </a:lnTo>
                <a:lnTo>
                  <a:pt x="740792" y="468884"/>
                </a:lnTo>
                <a:lnTo>
                  <a:pt x="750187" y="450216"/>
                </a:lnTo>
                <a:lnTo>
                  <a:pt x="768983" y="431420"/>
                </a:lnTo>
                <a:lnTo>
                  <a:pt x="768983" y="403352"/>
                </a:lnTo>
                <a:lnTo>
                  <a:pt x="778384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01" name="Freeform 11301"/>
          <p:cNvSpPr/>
          <p:nvPr/>
        </p:nvSpPr>
        <p:spPr>
          <a:xfrm rot="-5400000" flipH="0" flipV="0">
            <a:off x="27759669" y="13155688"/>
            <a:ext cx="143254" cy="100593"/>
          </a:xfrm>
          <a:custGeom>
            <a:pathLst>
              <a:path w="881506" h="618998">
                <a:moveTo>
                  <a:pt x="0" y="618998"/>
                </a:moveTo>
                <a:lnTo>
                  <a:pt x="722121" y="0"/>
                </a:lnTo>
                <a:lnTo>
                  <a:pt x="881506" y="2720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02" name="Freeform 11302"/>
          <p:cNvSpPr/>
          <p:nvPr/>
        </p:nvSpPr>
        <p:spPr>
          <a:xfrm rot="-5400000" flipH="0" flipV="0">
            <a:off x="26952709" y="12348728"/>
            <a:ext cx="595885" cy="1261882"/>
          </a:xfrm>
          <a:custGeom>
            <a:pathLst>
              <a:path w="3666741" h="7764906">
                <a:moveTo>
                  <a:pt x="0" y="7764906"/>
                </a:moveTo>
                <a:lnTo>
                  <a:pt x="3666741" y="5533008"/>
                </a:lnTo>
                <a:lnTo>
                  <a:pt x="366674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03" name="Freeform 11303"/>
          <p:cNvSpPr/>
          <p:nvPr/>
        </p:nvSpPr>
        <p:spPr>
          <a:xfrm rot="-5400000" flipH="0" flipV="0">
            <a:off x="26724877" y="12919456"/>
            <a:ext cx="112771" cy="88396"/>
          </a:xfrm>
          <a:custGeom>
            <a:pathLst>
              <a:path w="693930" h="543940">
                <a:moveTo>
                  <a:pt x="693930" y="0"/>
                </a:moveTo>
                <a:lnTo>
                  <a:pt x="0" y="0"/>
                </a:lnTo>
                <a:lnTo>
                  <a:pt x="0" y="54394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04" name="Freeform 11304"/>
          <p:cNvSpPr/>
          <p:nvPr/>
        </p:nvSpPr>
        <p:spPr>
          <a:xfrm rot="-5400000" flipH="0" flipV="0">
            <a:off x="27483831" y="13689080"/>
            <a:ext cx="632437" cy="62494"/>
          </a:xfrm>
          <a:custGeom>
            <a:pathLst>
              <a:path w="3891660" h="384556">
                <a:moveTo>
                  <a:pt x="0" y="384556"/>
                </a:moveTo>
                <a:lnTo>
                  <a:pt x="3891660" y="384556"/>
                </a:lnTo>
                <a:moveTo>
                  <a:pt x="196850" y="384556"/>
                </a:moveTo>
                <a:lnTo>
                  <a:pt x="196850" y="0"/>
                </a:lnTo>
                <a:moveTo>
                  <a:pt x="581403" y="384556"/>
                </a:moveTo>
                <a:lnTo>
                  <a:pt x="581403" y="0"/>
                </a:lnTo>
                <a:moveTo>
                  <a:pt x="975230" y="384556"/>
                </a:moveTo>
                <a:lnTo>
                  <a:pt x="975230" y="0"/>
                </a:lnTo>
                <a:moveTo>
                  <a:pt x="1359660" y="384556"/>
                </a:moveTo>
                <a:lnTo>
                  <a:pt x="1359660" y="0"/>
                </a:lnTo>
                <a:moveTo>
                  <a:pt x="1753614" y="384556"/>
                </a:moveTo>
                <a:lnTo>
                  <a:pt x="1753614" y="0"/>
                </a:lnTo>
                <a:moveTo>
                  <a:pt x="2138043" y="384556"/>
                </a:moveTo>
                <a:lnTo>
                  <a:pt x="2138043" y="0"/>
                </a:lnTo>
                <a:moveTo>
                  <a:pt x="2531870" y="384556"/>
                </a:moveTo>
                <a:lnTo>
                  <a:pt x="2531870" y="0"/>
                </a:lnTo>
                <a:moveTo>
                  <a:pt x="2916427" y="384556"/>
                </a:moveTo>
                <a:lnTo>
                  <a:pt x="2916427" y="0"/>
                </a:lnTo>
                <a:moveTo>
                  <a:pt x="3310254" y="384556"/>
                </a:moveTo>
                <a:lnTo>
                  <a:pt x="3310254" y="0"/>
                </a:lnTo>
                <a:moveTo>
                  <a:pt x="3694810" y="384556"/>
                </a:moveTo>
                <a:lnTo>
                  <a:pt x="369481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05" name="Freeform 11305"/>
          <p:cNvSpPr/>
          <p:nvPr/>
        </p:nvSpPr>
        <p:spPr>
          <a:xfrm rot="-5400000" flipH="0" flipV="0">
            <a:off x="26026888" y="20827494"/>
            <a:ext cx="82289" cy="57912"/>
          </a:xfrm>
          <a:custGeom>
            <a:pathLst>
              <a:path w="506362" h="356363">
                <a:moveTo>
                  <a:pt x="506362" y="337567"/>
                </a:moveTo>
                <a:lnTo>
                  <a:pt x="506362" y="178182"/>
                </a:lnTo>
                <a:lnTo>
                  <a:pt x="496989" y="168784"/>
                </a:lnTo>
                <a:lnTo>
                  <a:pt x="496989" y="159386"/>
                </a:lnTo>
                <a:lnTo>
                  <a:pt x="487617" y="140590"/>
                </a:lnTo>
                <a:lnTo>
                  <a:pt x="478244" y="131318"/>
                </a:lnTo>
                <a:lnTo>
                  <a:pt x="468859" y="121920"/>
                </a:lnTo>
                <a:lnTo>
                  <a:pt x="459486" y="112522"/>
                </a:lnTo>
                <a:lnTo>
                  <a:pt x="450113" y="103124"/>
                </a:lnTo>
                <a:lnTo>
                  <a:pt x="440728" y="93726"/>
                </a:lnTo>
                <a:lnTo>
                  <a:pt x="421983" y="84328"/>
                </a:lnTo>
                <a:lnTo>
                  <a:pt x="412610" y="84328"/>
                </a:lnTo>
                <a:lnTo>
                  <a:pt x="393853" y="75058"/>
                </a:lnTo>
                <a:lnTo>
                  <a:pt x="384480" y="75058"/>
                </a:lnTo>
                <a:lnTo>
                  <a:pt x="131267" y="0"/>
                </a:lnTo>
                <a:lnTo>
                  <a:pt x="103137" y="0"/>
                </a:lnTo>
                <a:lnTo>
                  <a:pt x="84392" y="0"/>
                </a:lnTo>
                <a:lnTo>
                  <a:pt x="75019" y="9398"/>
                </a:lnTo>
                <a:lnTo>
                  <a:pt x="56261" y="9398"/>
                </a:lnTo>
                <a:lnTo>
                  <a:pt x="56261" y="18796"/>
                </a:lnTo>
                <a:lnTo>
                  <a:pt x="37503" y="28194"/>
                </a:lnTo>
                <a:lnTo>
                  <a:pt x="28131" y="37465"/>
                </a:lnTo>
                <a:lnTo>
                  <a:pt x="18758" y="46863"/>
                </a:lnTo>
                <a:lnTo>
                  <a:pt x="9386" y="56260"/>
                </a:lnTo>
                <a:lnTo>
                  <a:pt x="0" y="75058"/>
                </a:lnTo>
                <a:lnTo>
                  <a:pt x="0" y="225044"/>
                </a:lnTo>
                <a:lnTo>
                  <a:pt x="9386" y="234442"/>
                </a:lnTo>
                <a:lnTo>
                  <a:pt x="37503" y="234442"/>
                </a:lnTo>
                <a:lnTo>
                  <a:pt x="46889" y="225044"/>
                </a:lnTo>
                <a:lnTo>
                  <a:pt x="46889" y="112522"/>
                </a:lnTo>
                <a:lnTo>
                  <a:pt x="56261" y="93726"/>
                </a:lnTo>
                <a:lnTo>
                  <a:pt x="56261" y="84328"/>
                </a:lnTo>
                <a:lnTo>
                  <a:pt x="65634" y="75058"/>
                </a:lnTo>
                <a:lnTo>
                  <a:pt x="65634" y="65658"/>
                </a:lnTo>
                <a:lnTo>
                  <a:pt x="75019" y="56260"/>
                </a:lnTo>
                <a:lnTo>
                  <a:pt x="112522" y="56260"/>
                </a:lnTo>
                <a:lnTo>
                  <a:pt x="131267" y="56260"/>
                </a:lnTo>
                <a:lnTo>
                  <a:pt x="384480" y="121920"/>
                </a:lnTo>
                <a:lnTo>
                  <a:pt x="393853" y="131318"/>
                </a:lnTo>
                <a:lnTo>
                  <a:pt x="412610" y="131318"/>
                </a:lnTo>
                <a:lnTo>
                  <a:pt x="421983" y="140590"/>
                </a:lnTo>
                <a:lnTo>
                  <a:pt x="431356" y="159386"/>
                </a:lnTo>
                <a:lnTo>
                  <a:pt x="440728" y="168784"/>
                </a:lnTo>
                <a:lnTo>
                  <a:pt x="450113" y="178182"/>
                </a:lnTo>
                <a:lnTo>
                  <a:pt x="450113" y="196977"/>
                </a:lnTo>
                <a:lnTo>
                  <a:pt x="459486" y="206375"/>
                </a:lnTo>
                <a:lnTo>
                  <a:pt x="459486" y="346965"/>
                </a:lnTo>
                <a:lnTo>
                  <a:pt x="468859" y="356363"/>
                </a:lnTo>
                <a:lnTo>
                  <a:pt x="496989" y="356363"/>
                </a:lnTo>
                <a:lnTo>
                  <a:pt x="506362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06" name="Freeform 11306"/>
          <p:cNvSpPr/>
          <p:nvPr/>
        </p:nvSpPr>
        <p:spPr>
          <a:xfrm rot="-5400000" flipH="0" flipV="0">
            <a:off x="26116804" y="20876256"/>
            <a:ext cx="27427" cy="15252"/>
          </a:xfrm>
          <a:custGeom>
            <a:pathLst>
              <a:path w="168771" h="93853">
                <a:moveTo>
                  <a:pt x="168771" y="37593"/>
                </a:moveTo>
                <a:lnTo>
                  <a:pt x="131267" y="0"/>
                </a:lnTo>
                <a:lnTo>
                  <a:pt x="18758" y="46991"/>
                </a:lnTo>
                <a:lnTo>
                  <a:pt x="0" y="56262"/>
                </a:lnTo>
                <a:lnTo>
                  <a:pt x="0" y="84455"/>
                </a:lnTo>
                <a:lnTo>
                  <a:pt x="9386" y="93853"/>
                </a:lnTo>
                <a:lnTo>
                  <a:pt x="37503" y="9385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07" name="Freeform 11307"/>
          <p:cNvSpPr/>
          <p:nvPr/>
        </p:nvSpPr>
        <p:spPr>
          <a:xfrm rot="-5400000" flipH="0" flipV="0">
            <a:off x="26094700" y="20840447"/>
            <a:ext cx="57910" cy="56385"/>
          </a:xfrm>
          <a:custGeom>
            <a:pathLst>
              <a:path w="356349" h="346963">
                <a:moveTo>
                  <a:pt x="356349" y="318897"/>
                </a:moveTo>
                <a:lnTo>
                  <a:pt x="356349" y="318897"/>
                </a:lnTo>
                <a:lnTo>
                  <a:pt x="346977" y="300101"/>
                </a:lnTo>
                <a:lnTo>
                  <a:pt x="225032" y="187578"/>
                </a:lnTo>
                <a:lnTo>
                  <a:pt x="187528" y="150113"/>
                </a:lnTo>
                <a:lnTo>
                  <a:pt x="46889" y="9398"/>
                </a:lnTo>
                <a:lnTo>
                  <a:pt x="37503" y="9398"/>
                </a:lnTo>
                <a:lnTo>
                  <a:pt x="28131" y="0"/>
                </a:lnTo>
                <a:lnTo>
                  <a:pt x="9386" y="9398"/>
                </a:lnTo>
                <a:lnTo>
                  <a:pt x="0" y="18796"/>
                </a:lnTo>
                <a:lnTo>
                  <a:pt x="0" y="37464"/>
                </a:lnTo>
                <a:lnTo>
                  <a:pt x="9386" y="46862"/>
                </a:lnTo>
                <a:lnTo>
                  <a:pt x="131267" y="168782"/>
                </a:lnTo>
                <a:lnTo>
                  <a:pt x="168771" y="206375"/>
                </a:lnTo>
                <a:lnTo>
                  <a:pt x="309461" y="337566"/>
                </a:lnTo>
                <a:lnTo>
                  <a:pt x="318846" y="346963"/>
                </a:lnTo>
                <a:lnTo>
                  <a:pt x="346977" y="346963"/>
                </a:lnTo>
                <a:lnTo>
                  <a:pt x="356349" y="33756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08" name="Freeform 11308"/>
          <p:cNvSpPr/>
          <p:nvPr/>
        </p:nvSpPr>
        <p:spPr>
          <a:xfrm rot="-5400000" flipH="0" flipV="0">
            <a:off x="26103849" y="20845022"/>
            <a:ext cx="27435" cy="16758"/>
          </a:xfrm>
          <a:custGeom>
            <a:pathLst>
              <a:path w="168821" h="103124">
                <a:moveTo>
                  <a:pt x="168821" y="28068"/>
                </a:moveTo>
                <a:lnTo>
                  <a:pt x="168821" y="18670"/>
                </a:lnTo>
                <a:lnTo>
                  <a:pt x="159449" y="9272"/>
                </a:lnTo>
                <a:lnTo>
                  <a:pt x="140691" y="0"/>
                </a:lnTo>
                <a:lnTo>
                  <a:pt x="131318" y="0"/>
                </a:lnTo>
                <a:lnTo>
                  <a:pt x="0" y="65659"/>
                </a:lnTo>
                <a:lnTo>
                  <a:pt x="37504" y="103124"/>
                </a:lnTo>
                <a:lnTo>
                  <a:pt x="150064" y="46864"/>
                </a:lnTo>
                <a:lnTo>
                  <a:pt x="168821" y="3746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09" name="Freeform 11309"/>
          <p:cNvSpPr/>
          <p:nvPr/>
        </p:nvSpPr>
        <p:spPr>
          <a:xfrm rot="-5400000" flipH="0" flipV="0">
            <a:off x="26156413" y="20848830"/>
            <a:ext cx="51815" cy="45714"/>
          </a:xfrm>
          <a:custGeom>
            <a:pathLst>
              <a:path w="318846" h="281304">
                <a:moveTo>
                  <a:pt x="318846" y="84454"/>
                </a:moveTo>
                <a:lnTo>
                  <a:pt x="300089" y="75056"/>
                </a:lnTo>
                <a:lnTo>
                  <a:pt x="290716" y="65658"/>
                </a:lnTo>
                <a:lnTo>
                  <a:pt x="281343" y="56387"/>
                </a:lnTo>
                <a:lnTo>
                  <a:pt x="262585" y="46990"/>
                </a:lnTo>
                <a:lnTo>
                  <a:pt x="243789" y="46990"/>
                </a:lnTo>
                <a:lnTo>
                  <a:pt x="225032" y="37592"/>
                </a:lnTo>
                <a:lnTo>
                  <a:pt x="103137" y="9398"/>
                </a:lnTo>
                <a:lnTo>
                  <a:pt x="93764" y="0"/>
                </a:lnTo>
                <a:lnTo>
                  <a:pt x="65634" y="0"/>
                </a:lnTo>
                <a:lnTo>
                  <a:pt x="46889" y="9398"/>
                </a:lnTo>
                <a:lnTo>
                  <a:pt x="37503" y="18796"/>
                </a:lnTo>
                <a:lnTo>
                  <a:pt x="28131" y="28194"/>
                </a:lnTo>
                <a:lnTo>
                  <a:pt x="18758" y="28194"/>
                </a:lnTo>
                <a:lnTo>
                  <a:pt x="9386" y="37592"/>
                </a:lnTo>
                <a:lnTo>
                  <a:pt x="9386" y="56387"/>
                </a:lnTo>
                <a:lnTo>
                  <a:pt x="0" y="65658"/>
                </a:lnTo>
                <a:lnTo>
                  <a:pt x="0" y="234442"/>
                </a:lnTo>
                <a:lnTo>
                  <a:pt x="9386" y="243840"/>
                </a:lnTo>
                <a:lnTo>
                  <a:pt x="37503" y="243840"/>
                </a:lnTo>
                <a:lnTo>
                  <a:pt x="46889" y="234442"/>
                </a:lnTo>
                <a:lnTo>
                  <a:pt x="46889" y="93852"/>
                </a:lnTo>
                <a:lnTo>
                  <a:pt x="56261" y="75056"/>
                </a:lnTo>
                <a:lnTo>
                  <a:pt x="56261" y="65658"/>
                </a:lnTo>
                <a:lnTo>
                  <a:pt x="65634" y="56387"/>
                </a:lnTo>
                <a:lnTo>
                  <a:pt x="84392" y="56387"/>
                </a:lnTo>
                <a:lnTo>
                  <a:pt x="103137" y="56387"/>
                </a:lnTo>
                <a:lnTo>
                  <a:pt x="150025" y="75056"/>
                </a:lnTo>
                <a:lnTo>
                  <a:pt x="150025" y="281304"/>
                </a:lnTo>
                <a:lnTo>
                  <a:pt x="206274" y="84454"/>
                </a:lnTo>
                <a:lnTo>
                  <a:pt x="225032" y="93852"/>
                </a:lnTo>
                <a:lnTo>
                  <a:pt x="234404" y="93852"/>
                </a:lnTo>
                <a:lnTo>
                  <a:pt x="253213" y="103250"/>
                </a:lnTo>
                <a:lnTo>
                  <a:pt x="262585" y="103250"/>
                </a:lnTo>
                <a:lnTo>
                  <a:pt x="271958" y="112649"/>
                </a:lnTo>
                <a:lnTo>
                  <a:pt x="281343" y="121920"/>
                </a:lnTo>
                <a:lnTo>
                  <a:pt x="290716" y="131318"/>
                </a:lnTo>
                <a:lnTo>
                  <a:pt x="300089" y="150114"/>
                </a:lnTo>
                <a:lnTo>
                  <a:pt x="300089" y="159511"/>
                </a:lnTo>
                <a:lnTo>
                  <a:pt x="309461" y="178180"/>
                </a:lnTo>
                <a:lnTo>
                  <a:pt x="309461" y="18757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10" name="Freeform 11310"/>
          <p:cNvSpPr/>
          <p:nvPr/>
        </p:nvSpPr>
        <p:spPr>
          <a:xfrm rot="-5400000" flipH="0" flipV="0">
            <a:off x="26174709" y="20838163"/>
            <a:ext cx="33529" cy="36572"/>
          </a:xfrm>
          <a:custGeom>
            <a:pathLst>
              <a:path w="206324" h="225045">
                <a:moveTo>
                  <a:pt x="206324" y="121921"/>
                </a:moveTo>
                <a:lnTo>
                  <a:pt x="206324" y="75057"/>
                </a:lnTo>
                <a:lnTo>
                  <a:pt x="196952" y="65660"/>
                </a:lnTo>
                <a:lnTo>
                  <a:pt x="196952" y="46864"/>
                </a:lnTo>
                <a:lnTo>
                  <a:pt x="187567" y="37466"/>
                </a:lnTo>
                <a:lnTo>
                  <a:pt x="187567" y="18796"/>
                </a:lnTo>
                <a:lnTo>
                  <a:pt x="178194" y="9398"/>
                </a:lnTo>
                <a:lnTo>
                  <a:pt x="168821" y="0"/>
                </a:lnTo>
                <a:lnTo>
                  <a:pt x="159436" y="103124"/>
                </a:lnTo>
                <a:lnTo>
                  <a:pt x="159436" y="112522"/>
                </a:lnTo>
                <a:lnTo>
                  <a:pt x="150064" y="131319"/>
                </a:lnTo>
                <a:lnTo>
                  <a:pt x="150064" y="140717"/>
                </a:lnTo>
                <a:lnTo>
                  <a:pt x="140691" y="159386"/>
                </a:lnTo>
                <a:lnTo>
                  <a:pt x="131318" y="159386"/>
                </a:lnTo>
                <a:lnTo>
                  <a:pt x="121933" y="168783"/>
                </a:lnTo>
                <a:lnTo>
                  <a:pt x="75007" y="168783"/>
                </a:lnTo>
                <a:lnTo>
                  <a:pt x="56249" y="159386"/>
                </a:lnTo>
                <a:lnTo>
                  <a:pt x="56249" y="0"/>
                </a:lnTo>
                <a:lnTo>
                  <a:pt x="0" y="196850"/>
                </a:lnTo>
                <a:lnTo>
                  <a:pt x="75007" y="215773"/>
                </a:lnTo>
                <a:lnTo>
                  <a:pt x="93764" y="225045"/>
                </a:lnTo>
                <a:lnTo>
                  <a:pt x="121933" y="225045"/>
                </a:lnTo>
                <a:lnTo>
                  <a:pt x="140691" y="215773"/>
                </a:lnTo>
                <a:lnTo>
                  <a:pt x="150064" y="215773"/>
                </a:lnTo>
                <a:lnTo>
                  <a:pt x="168821" y="206248"/>
                </a:lnTo>
                <a:lnTo>
                  <a:pt x="178194" y="196850"/>
                </a:lnTo>
                <a:lnTo>
                  <a:pt x="178194" y="187579"/>
                </a:lnTo>
                <a:lnTo>
                  <a:pt x="187567" y="178181"/>
                </a:lnTo>
                <a:lnTo>
                  <a:pt x="196952" y="168783"/>
                </a:lnTo>
                <a:lnTo>
                  <a:pt x="206324" y="149988"/>
                </a:lnTo>
                <a:lnTo>
                  <a:pt x="206324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11" name="Freeform 11311"/>
          <p:cNvSpPr/>
          <p:nvPr/>
        </p:nvSpPr>
        <p:spPr>
          <a:xfrm rot="-5400000" flipH="0" flipV="0">
            <a:off x="26245576" y="20860266"/>
            <a:ext cx="53339" cy="21319"/>
          </a:xfrm>
          <a:custGeom>
            <a:pathLst>
              <a:path w="328219" h="131190">
                <a:moveTo>
                  <a:pt x="328219" y="131190"/>
                </a:moveTo>
                <a:lnTo>
                  <a:pt x="253213" y="56260"/>
                </a:lnTo>
                <a:lnTo>
                  <a:pt x="28131" y="0"/>
                </a:lnTo>
                <a:lnTo>
                  <a:pt x="9386" y="0"/>
                </a:lnTo>
                <a:lnTo>
                  <a:pt x="0" y="9398"/>
                </a:lnTo>
                <a:lnTo>
                  <a:pt x="0" y="28066"/>
                </a:lnTo>
                <a:lnTo>
                  <a:pt x="9386" y="37464"/>
                </a:lnTo>
                <a:lnTo>
                  <a:pt x="18758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12" name="Freeform 11312"/>
          <p:cNvSpPr/>
          <p:nvPr/>
        </p:nvSpPr>
        <p:spPr>
          <a:xfrm rot="-5400000" flipH="0" flipV="0">
            <a:off x="26199852" y="20860258"/>
            <a:ext cx="54862" cy="19813"/>
          </a:xfrm>
          <a:custGeom>
            <a:pathLst>
              <a:path w="337592" h="121920">
                <a:moveTo>
                  <a:pt x="337592" y="84456"/>
                </a:moveTo>
                <a:lnTo>
                  <a:pt x="28131" y="9398"/>
                </a:lnTo>
                <a:lnTo>
                  <a:pt x="28131" y="0"/>
                </a:lnTo>
                <a:lnTo>
                  <a:pt x="18758" y="0"/>
                </a:lnTo>
                <a:lnTo>
                  <a:pt x="9386" y="9398"/>
                </a:lnTo>
                <a:lnTo>
                  <a:pt x="0" y="18796"/>
                </a:lnTo>
                <a:lnTo>
                  <a:pt x="0" y="37592"/>
                </a:lnTo>
                <a:lnTo>
                  <a:pt x="9386" y="46990"/>
                </a:lnTo>
                <a:lnTo>
                  <a:pt x="18758" y="56262"/>
                </a:lnTo>
                <a:lnTo>
                  <a:pt x="262585" y="1219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13" name="Freeform 11313"/>
          <p:cNvSpPr/>
          <p:nvPr/>
        </p:nvSpPr>
        <p:spPr>
          <a:xfrm rot="-5400000" flipH="0" flipV="0">
            <a:off x="26247853" y="20838163"/>
            <a:ext cx="33529" cy="36571"/>
          </a:xfrm>
          <a:custGeom>
            <a:pathLst>
              <a:path w="206324" h="225043">
                <a:moveTo>
                  <a:pt x="206324" y="196977"/>
                </a:moveTo>
                <a:lnTo>
                  <a:pt x="206324" y="196977"/>
                </a:lnTo>
                <a:lnTo>
                  <a:pt x="196952" y="178181"/>
                </a:lnTo>
                <a:lnTo>
                  <a:pt x="65634" y="28193"/>
                </a:lnTo>
                <a:lnTo>
                  <a:pt x="18746" y="0"/>
                </a:lnTo>
                <a:lnTo>
                  <a:pt x="9373" y="9398"/>
                </a:lnTo>
                <a:lnTo>
                  <a:pt x="0" y="28193"/>
                </a:lnTo>
                <a:lnTo>
                  <a:pt x="9373" y="46862"/>
                </a:lnTo>
                <a:lnTo>
                  <a:pt x="103188" y="150113"/>
                </a:lnTo>
                <a:lnTo>
                  <a:pt x="178194" y="225043"/>
                </a:lnTo>
                <a:lnTo>
                  <a:pt x="196952" y="215773"/>
                </a:lnTo>
                <a:lnTo>
                  <a:pt x="206324" y="21577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14" name="Freeform 11314"/>
          <p:cNvSpPr/>
          <p:nvPr/>
        </p:nvSpPr>
        <p:spPr>
          <a:xfrm rot="-5400000" flipH="0" flipV="0">
            <a:off x="26225766" y="20845020"/>
            <a:ext cx="30483" cy="19813"/>
          </a:xfrm>
          <a:custGeom>
            <a:pathLst>
              <a:path w="187578" h="121919">
                <a:moveTo>
                  <a:pt x="187578" y="28066"/>
                </a:moveTo>
                <a:lnTo>
                  <a:pt x="187578" y="18795"/>
                </a:lnTo>
                <a:lnTo>
                  <a:pt x="178206" y="9398"/>
                </a:lnTo>
                <a:lnTo>
                  <a:pt x="168821" y="0"/>
                </a:lnTo>
                <a:lnTo>
                  <a:pt x="93814" y="37464"/>
                </a:lnTo>
                <a:lnTo>
                  <a:pt x="0" y="93726"/>
                </a:lnTo>
                <a:lnTo>
                  <a:pt x="46888" y="121919"/>
                </a:lnTo>
                <a:lnTo>
                  <a:pt x="178206" y="46862"/>
                </a:lnTo>
                <a:lnTo>
                  <a:pt x="187578" y="3746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15" name="Freeform 11315"/>
          <p:cNvSpPr/>
          <p:nvPr/>
        </p:nvSpPr>
        <p:spPr>
          <a:xfrm rot="-5400000" flipH="0" flipV="0">
            <a:off x="26305006" y="20878543"/>
            <a:ext cx="6094" cy="32010"/>
          </a:xfrm>
          <a:custGeom>
            <a:pathLst>
              <a:path w="37503" h="196977">
                <a:moveTo>
                  <a:pt x="37503" y="0"/>
                </a:moveTo>
                <a:lnTo>
                  <a:pt x="28131" y="9398"/>
                </a:lnTo>
                <a:lnTo>
                  <a:pt x="18758" y="9398"/>
                </a:lnTo>
                <a:lnTo>
                  <a:pt x="9386" y="18796"/>
                </a:lnTo>
                <a:lnTo>
                  <a:pt x="9386" y="37592"/>
                </a:lnTo>
                <a:lnTo>
                  <a:pt x="0" y="46989"/>
                </a:lnTo>
                <a:lnTo>
                  <a:pt x="0" y="150113"/>
                </a:lnTo>
                <a:lnTo>
                  <a:pt x="9386" y="159511"/>
                </a:lnTo>
                <a:lnTo>
                  <a:pt x="9386" y="178307"/>
                </a:lnTo>
                <a:lnTo>
                  <a:pt x="18758" y="187578"/>
                </a:lnTo>
                <a:lnTo>
                  <a:pt x="28131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16" name="Freeform 11316"/>
          <p:cNvSpPr/>
          <p:nvPr/>
        </p:nvSpPr>
        <p:spPr>
          <a:xfrm rot="-5400000" flipH="0" flipV="0">
            <a:off x="26289010" y="20845783"/>
            <a:ext cx="44196" cy="44187"/>
          </a:xfrm>
          <a:custGeom>
            <a:pathLst>
              <a:path w="271957" h="271907">
                <a:moveTo>
                  <a:pt x="271957" y="75057"/>
                </a:moveTo>
                <a:lnTo>
                  <a:pt x="253200" y="65659"/>
                </a:lnTo>
                <a:lnTo>
                  <a:pt x="243827" y="56262"/>
                </a:lnTo>
                <a:lnTo>
                  <a:pt x="225069" y="46864"/>
                </a:lnTo>
                <a:lnTo>
                  <a:pt x="206324" y="46864"/>
                </a:lnTo>
                <a:lnTo>
                  <a:pt x="56248" y="9398"/>
                </a:lnTo>
                <a:lnTo>
                  <a:pt x="46875" y="0"/>
                </a:lnTo>
                <a:lnTo>
                  <a:pt x="18745" y="0"/>
                </a:lnTo>
                <a:lnTo>
                  <a:pt x="0" y="9398"/>
                </a:lnTo>
                <a:lnTo>
                  <a:pt x="0" y="93726"/>
                </a:lnTo>
                <a:lnTo>
                  <a:pt x="9372" y="75057"/>
                </a:lnTo>
                <a:lnTo>
                  <a:pt x="9372" y="65659"/>
                </a:lnTo>
                <a:lnTo>
                  <a:pt x="18745" y="56262"/>
                </a:lnTo>
                <a:lnTo>
                  <a:pt x="37503" y="56262"/>
                </a:lnTo>
                <a:lnTo>
                  <a:pt x="56248" y="56262"/>
                </a:lnTo>
                <a:lnTo>
                  <a:pt x="206324" y="103124"/>
                </a:lnTo>
                <a:lnTo>
                  <a:pt x="225069" y="103124"/>
                </a:lnTo>
                <a:lnTo>
                  <a:pt x="234454" y="112522"/>
                </a:lnTo>
                <a:lnTo>
                  <a:pt x="243827" y="121921"/>
                </a:lnTo>
                <a:lnTo>
                  <a:pt x="253200" y="131319"/>
                </a:lnTo>
                <a:lnTo>
                  <a:pt x="253200" y="149988"/>
                </a:lnTo>
                <a:lnTo>
                  <a:pt x="262572" y="168783"/>
                </a:lnTo>
                <a:lnTo>
                  <a:pt x="262572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17" name="Freeform 11317"/>
          <p:cNvSpPr/>
          <p:nvPr/>
        </p:nvSpPr>
        <p:spPr>
          <a:xfrm rot="-5400000" flipH="0" flipV="0">
            <a:off x="26287488" y="20842738"/>
            <a:ext cx="57910" cy="51803"/>
          </a:xfrm>
          <a:custGeom>
            <a:pathLst>
              <a:path w="356349" h="318771">
                <a:moveTo>
                  <a:pt x="356349" y="300101"/>
                </a:moveTo>
                <a:lnTo>
                  <a:pt x="356349" y="140590"/>
                </a:lnTo>
                <a:lnTo>
                  <a:pt x="346977" y="121921"/>
                </a:lnTo>
                <a:lnTo>
                  <a:pt x="346977" y="103124"/>
                </a:lnTo>
                <a:lnTo>
                  <a:pt x="337592" y="93726"/>
                </a:lnTo>
                <a:lnTo>
                  <a:pt x="337592" y="84328"/>
                </a:lnTo>
                <a:lnTo>
                  <a:pt x="328219" y="75057"/>
                </a:lnTo>
                <a:lnTo>
                  <a:pt x="318846" y="65659"/>
                </a:lnTo>
                <a:lnTo>
                  <a:pt x="309461" y="262509"/>
                </a:lnTo>
                <a:lnTo>
                  <a:pt x="103137" y="206249"/>
                </a:lnTo>
                <a:lnTo>
                  <a:pt x="93764" y="206249"/>
                </a:lnTo>
                <a:lnTo>
                  <a:pt x="75019" y="196850"/>
                </a:lnTo>
                <a:lnTo>
                  <a:pt x="65634" y="178181"/>
                </a:lnTo>
                <a:lnTo>
                  <a:pt x="56261" y="168783"/>
                </a:lnTo>
                <a:lnTo>
                  <a:pt x="56261" y="149988"/>
                </a:lnTo>
                <a:lnTo>
                  <a:pt x="46889" y="140590"/>
                </a:lnTo>
                <a:lnTo>
                  <a:pt x="46889" y="0"/>
                </a:lnTo>
                <a:lnTo>
                  <a:pt x="37503" y="9272"/>
                </a:lnTo>
                <a:lnTo>
                  <a:pt x="28131" y="206249"/>
                </a:lnTo>
                <a:lnTo>
                  <a:pt x="9386" y="215647"/>
                </a:lnTo>
                <a:lnTo>
                  <a:pt x="9386" y="225045"/>
                </a:lnTo>
                <a:lnTo>
                  <a:pt x="0" y="243841"/>
                </a:lnTo>
                <a:lnTo>
                  <a:pt x="0" y="271907"/>
                </a:lnTo>
                <a:lnTo>
                  <a:pt x="9386" y="281305"/>
                </a:lnTo>
                <a:lnTo>
                  <a:pt x="28131" y="290703"/>
                </a:lnTo>
                <a:lnTo>
                  <a:pt x="37503" y="290703"/>
                </a:lnTo>
                <a:lnTo>
                  <a:pt x="46889" y="281305"/>
                </a:lnTo>
                <a:lnTo>
                  <a:pt x="46889" y="271907"/>
                </a:lnTo>
                <a:lnTo>
                  <a:pt x="56261" y="253111"/>
                </a:lnTo>
                <a:lnTo>
                  <a:pt x="75019" y="253111"/>
                </a:lnTo>
                <a:lnTo>
                  <a:pt x="328219" y="318771"/>
                </a:lnTo>
                <a:lnTo>
                  <a:pt x="356349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18" name="Freeform 11318"/>
          <p:cNvSpPr/>
          <p:nvPr/>
        </p:nvSpPr>
        <p:spPr>
          <a:xfrm rot="-5400000" flipH="0" flipV="0">
            <a:off x="26417032" y="20847310"/>
            <a:ext cx="42670" cy="42660"/>
          </a:xfrm>
          <a:custGeom>
            <a:pathLst>
              <a:path w="262572" h="262510">
                <a:moveTo>
                  <a:pt x="262572" y="262510"/>
                </a:moveTo>
                <a:lnTo>
                  <a:pt x="262572" y="168784"/>
                </a:lnTo>
                <a:lnTo>
                  <a:pt x="262572" y="178182"/>
                </a:lnTo>
                <a:lnTo>
                  <a:pt x="253200" y="187452"/>
                </a:lnTo>
                <a:lnTo>
                  <a:pt x="253200" y="206248"/>
                </a:lnTo>
                <a:lnTo>
                  <a:pt x="243827" y="206248"/>
                </a:lnTo>
                <a:lnTo>
                  <a:pt x="225069" y="215646"/>
                </a:lnTo>
                <a:lnTo>
                  <a:pt x="206324" y="206248"/>
                </a:lnTo>
                <a:lnTo>
                  <a:pt x="56248" y="168784"/>
                </a:lnTo>
                <a:lnTo>
                  <a:pt x="46875" y="168784"/>
                </a:lnTo>
                <a:lnTo>
                  <a:pt x="37503" y="159386"/>
                </a:lnTo>
                <a:lnTo>
                  <a:pt x="28130" y="149988"/>
                </a:lnTo>
                <a:lnTo>
                  <a:pt x="18745" y="140590"/>
                </a:lnTo>
                <a:lnTo>
                  <a:pt x="9372" y="131318"/>
                </a:lnTo>
                <a:lnTo>
                  <a:pt x="9372" y="121793"/>
                </a:lnTo>
                <a:lnTo>
                  <a:pt x="0" y="103124"/>
                </a:lnTo>
                <a:lnTo>
                  <a:pt x="0" y="0"/>
                </a:lnTo>
                <a:lnTo>
                  <a:pt x="0" y="196850"/>
                </a:lnTo>
                <a:lnTo>
                  <a:pt x="9372" y="206248"/>
                </a:lnTo>
                <a:lnTo>
                  <a:pt x="18745" y="206248"/>
                </a:lnTo>
                <a:lnTo>
                  <a:pt x="37503" y="215646"/>
                </a:lnTo>
                <a:lnTo>
                  <a:pt x="56248" y="225044"/>
                </a:lnTo>
                <a:lnTo>
                  <a:pt x="206324" y="262510"/>
                </a:lnTo>
                <a:lnTo>
                  <a:pt x="243827" y="26251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19" name="Freeform 11319"/>
          <p:cNvSpPr/>
          <p:nvPr/>
        </p:nvSpPr>
        <p:spPr>
          <a:xfrm rot="-5400000" flipH="0" flipV="0">
            <a:off x="26388829" y="20851114"/>
            <a:ext cx="82297" cy="59440"/>
          </a:xfrm>
          <a:custGeom>
            <a:pathLst>
              <a:path w="506412" h="365761">
                <a:moveTo>
                  <a:pt x="506412" y="290703"/>
                </a:moveTo>
                <a:lnTo>
                  <a:pt x="506412" y="140717"/>
                </a:lnTo>
                <a:lnTo>
                  <a:pt x="497040" y="131318"/>
                </a:lnTo>
                <a:lnTo>
                  <a:pt x="487655" y="121920"/>
                </a:lnTo>
                <a:lnTo>
                  <a:pt x="28130" y="0"/>
                </a:lnTo>
                <a:lnTo>
                  <a:pt x="18745" y="0"/>
                </a:lnTo>
                <a:lnTo>
                  <a:pt x="9373" y="9398"/>
                </a:lnTo>
                <a:lnTo>
                  <a:pt x="0" y="9398"/>
                </a:lnTo>
                <a:lnTo>
                  <a:pt x="0" y="46991"/>
                </a:lnTo>
                <a:lnTo>
                  <a:pt x="18745" y="46991"/>
                </a:lnTo>
                <a:lnTo>
                  <a:pt x="150063" y="84456"/>
                </a:lnTo>
                <a:lnTo>
                  <a:pt x="150063" y="225044"/>
                </a:lnTo>
                <a:lnTo>
                  <a:pt x="159449" y="243841"/>
                </a:lnTo>
                <a:lnTo>
                  <a:pt x="159449" y="253239"/>
                </a:lnTo>
                <a:lnTo>
                  <a:pt x="168821" y="272035"/>
                </a:lnTo>
                <a:lnTo>
                  <a:pt x="178194" y="281433"/>
                </a:lnTo>
                <a:lnTo>
                  <a:pt x="178194" y="290703"/>
                </a:lnTo>
                <a:lnTo>
                  <a:pt x="196952" y="300101"/>
                </a:lnTo>
                <a:lnTo>
                  <a:pt x="196952" y="103251"/>
                </a:lnTo>
                <a:lnTo>
                  <a:pt x="459524" y="168784"/>
                </a:lnTo>
                <a:lnTo>
                  <a:pt x="459524" y="365761"/>
                </a:lnTo>
                <a:lnTo>
                  <a:pt x="468909" y="356363"/>
                </a:lnTo>
                <a:lnTo>
                  <a:pt x="487655" y="346965"/>
                </a:lnTo>
                <a:lnTo>
                  <a:pt x="497040" y="328295"/>
                </a:lnTo>
                <a:lnTo>
                  <a:pt x="497040" y="318897"/>
                </a:lnTo>
                <a:lnTo>
                  <a:pt x="506412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20" name="Freeform 11320"/>
          <p:cNvSpPr/>
          <p:nvPr/>
        </p:nvSpPr>
        <p:spPr>
          <a:xfrm rot="-5400000" flipH="0" flipV="0">
            <a:off x="26464274" y="20853401"/>
            <a:ext cx="51815" cy="36572"/>
          </a:xfrm>
          <a:custGeom>
            <a:pathLst>
              <a:path w="318846" h="225045">
                <a:moveTo>
                  <a:pt x="318846" y="74930"/>
                </a:moveTo>
                <a:lnTo>
                  <a:pt x="300089" y="65659"/>
                </a:lnTo>
                <a:lnTo>
                  <a:pt x="290716" y="56261"/>
                </a:lnTo>
                <a:lnTo>
                  <a:pt x="281343" y="46864"/>
                </a:lnTo>
                <a:lnTo>
                  <a:pt x="262585" y="37466"/>
                </a:lnTo>
                <a:lnTo>
                  <a:pt x="243789" y="37466"/>
                </a:lnTo>
                <a:lnTo>
                  <a:pt x="225032" y="28068"/>
                </a:lnTo>
                <a:lnTo>
                  <a:pt x="131267" y="0"/>
                </a:lnTo>
                <a:lnTo>
                  <a:pt x="65634" y="0"/>
                </a:lnTo>
                <a:lnTo>
                  <a:pt x="56261" y="9399"/>
                </a:lnTo>
                <a:lnTo>
                  <a:pt x="37503" y="18670"/>
                </a:lnTo>
                <a:lnTo>
                  <a:pt x="28131" y="28068"/>
                </a:lnTo>
                <a:lnTo>
                  <a:pt x="18758" y="46864"/>
                </a:lnTo>
                <a:lnTo>
                  <a:pt x="9386" y="56261"/>
                </a:lnTo>
                <a:lnTo>
                  <a:pt x="0" y="65659"/>
                </a:lnTo>
                <a:lnTo>
                  <a:pt x="0" y="149987"/>
                </a:lnTo>
                <a:lnTo>
                  <a:pt x="9386" y="168783"/>
                </a:lnTo>
                <a:lnTo>
                  <a:pt x="9386" y="178181"/>
                </a:lnTo>
                <a:lnTo>
                  <a:pt x="18758" y="187579"/>
                </a:lnTo>
                <a:lnTo>
                  <a:pt x="28131" y="206249"/>
                </a:lnTo>
                <a:lnTo>
                  <a:pt x="37503" y="215647"/>
                </a:lnTo>
                <a:lnTo>
                  <a:pt x="46889" y="225045"/>
                </a:lnTo>
                <a:lnTo>
                  <a:pt x="46889" y="103125"/>
                </a:lnTo>
                <a:lnTo>
                  <a:pt x="56261" y="93726"/>
                </a:lnTo>
                <a:lnTo>
                  <a:pt x="56261" y="74930"/>
                </a:lnTo>
                <a:lnTo>
                  <a:pt x="65634" y="65659"/>
                </a:lnTo>
                <a:lnTo>
                  <a:pt x="75019" y="56261"/>
                </a:lnTo>
                <a:lnTo>
                  <a:pt x="84392" y="56261"/>
                </a:lnTo>
                <a:lnTo>
                  <a:pt x="103137" y="46864"/>
                </a:lnTo>
                <a:lnTo>
                  <a:pt x="112522" y="56261"/>
                </a:lnTo>
                <a:lnTo>
                  <a:pt x="131267" y="56261"/>
                </a:lnTo>
                <a:lnTo>
                  <a:pt x="225032" y="84455"/>
                </a:lnTo>
                <a:lnTo>
                  <a:pt x="234404" y="84455"/>
                </a:lnTo>
                <a:lnTo>
                  <a:pt x="253213" y="93726"/>
                </a:lnTo>
                <a:lnTo>
                  <a:pt x="262585" y="93726"/>
                </a:lnTo>
                <a:lnTo>
                  <a:pt x="271958" y="103125"/>
                </a:lnTo>
                <a:lnTo>
                  <a:pt x="281343" y="112523"/>
                </a:lnTo>
                <a:lnTo>
                  <a:pt x="290716" y="121921"/>
                </a:lnTo>
                <a:lnTo>
                  <a:pt x="300089" y="140717"/>
                </a:lnTo>
                <a:lnTo>
                  <a:pt x="300089" y="149987"/>
                </a:lnTo>
                <a:lnTo>
                  <a:pt x="309461" y="168783"/>
                </a:lnTo>
                <a:lnTo>
                  <a:pt x="309461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21" name="Freeform 11321"/>
          <p:cNvSpPr/>
          <p:nvPr/>
        </p:nvSpPr>
        <p:spPr>
          <a:xfrm rot="-5400000" flipH="0" flipV="0">
            <a:off x="26477223" y="20846534"/>
            <a:ext cx="50290" cy="36592"/>
          </a:xfrm>
          <a:custGeom>
            <a:pathLst>
              <a:path w="309460" h="225171">
                <a:moveTo>
                  <a:pt x="309460" y="122047"/>
                </a:moveTo>
                <a:lnTo>
                  <a:pt x="309460" y="75057"/>
                </a:lnTo>
                <a:lnTo>
                  <a:pt x="300088" y="65787"/>
                </a:lnTo>
                <a:lnTo>
                  <a:pt x="300088" y="46991"/>
                </a:lnTo>
                <a:lnTo>
                  <a:pt x="290703" y="37593"/>
                </a:lnTo>
                <a:lnTo>
                  <a:pt x="290703" y="18796"/>
                </a:lnTo>
                <a:lnTo>
                  <a:pt x="281330" y="9525"/>
                </a:lnTo>
                <a:lnTo>
                  <a:pt x="271957" y="0"/>
                </a:lnTo>
                <a:lnTo>
                  <a:pt x="262572" y="103251"/>
                </a:lnTo>
                <a:lnTo>
                  <a:pt x="262572" y="112649"/>
                </a:lnTo>
                <a:lnTo>
                  <a:pt x="253200" y="131319"/>
                </a:lnTo>
                <a:lnTo>
                  <a:pt x="253200" y="140717"/>
                </a:lnTo>
                <a:lnTo>
                  <a:pt x="243827" y="159513"/>
                </a:lnTo>
                <a:lnTo>
                  <a:pt x="234454" y="159513"/>
                </a:lnTo>
                <a:lnTo>
                  <a:pt x="225069" y="168911"/>
                </a:lnTo>
                <a:lnTo>
                  <a:pt x="178143" y="168911"/>
                </a:lnTo>
                <a:lnTo>
                  <a:pt x="84378" y="140717"/>
                </a:lnTo>
                <a:lnTo>
                  <a:pt x="75006" y="140717"/>
                </a:lnTo>
                <a:lnTo>
                  <a:pt x="56248" y="131319"/>
                </a:lnTo>
                <a:lnTo>
                  <a:pt x="46875" y="122047"/>
                </a:lnTo>
                <a:lnTo>
                  <a:pt x="37503" y="112649"/>
                </a:lnTo>
                <a:lnTo>
                  <a:pt x="28130" y="103251"/>
                </a:lnTo>
                <a:lnTo>
                  <a:pt x="18745" y="93853"/>
                </a:lnTo>
                <a:lnTo>
                  <a:pt x="9372" y="84455"/>
                </a:lnTo>
                <a:lnTo>
                  <a:pt x="9372" y="56389"/>
                </a:lnTo>
                <a:lnTo>
                  <a:pt x="0" y="37593"/>
                </a:lnTo>
                <a:lnTo>
                  <a:pt x="0" y="150115"/>
                </a:lnTo>
                <a:lnTo>
                  <a:pt x="9372" y="159513"/>
                </a:lnTo>
                <a:lnTo>
                  <a:pt x="18745" y="168911"/>
                </a:lnTo>
                <a:lnTo>
                  <a:pt x="37503" y="178181"/>
                </a:lnTo>
                <a:lnTo>
                  <a:pt x="46875" y="178181"/>
                </a:lnTo>
                <a:lnTo>
                  <a:pt x="65633" y="187579"/>
                </a:lnTo>
                <a:lnTo>
                  <a:pt x="84378" y="187579"/>
                </a:lnTo>
                <a:lnTo>
                  <a:pt x="178143" y="215773"/>
                </a:lnTo>
                <a:lnTo>
                  <a:pt x="196900" y="225171"/>
                </a:lnTo>
                <a:lnTo>
                  <a:pt x="225069" y="225171"/>
                </a:lnTo>
                <a:lnTo>
                  <a:pt x="243827" y="215773"/>
                </a:lnTo>
                <a:lnTo>
                  <a:pt x="253200" y="215773"/>
                </a:lnTo>
                <a:lnTo>
                  <a:pt x="271957" y="206375"/>
                </a:lnTo>
                <a:lnTo>
                  <a:pt x="281330" y="196977"/>
                </a:lnTo>
                <a:lnTo>
                  <a:pt x="281330" y="187579"/>
                </a:lnTo>
                <a:lnTo>
                  <a:pt x="290703" y="178181"/>
                </a:lnTo>
                <a:lnTo>
                  <a:pt x="300088" y="168911"/>
                </a:lnTo>
                <a:lnTo>
                  <a:pt x="309460" y="150115"/>
                </a:lnTo>
                <a:lnTo>
                  <a:pt x="309460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22" name="Freeform 11322"/>
          <p:cNvSpPr/>
          <p:nvPr/>
        </p:nvSpPr>
        <p:spPr>
          <a:xfrm rot="-5400000" flipH="0" flipV="0">
            <a:off x="26541998" y="20873214"/>
            <a:ext cx="12191" cy="36572"/>
          </a:xfrm>
          <a:custGeom>
            <a:pathLst>
              <a:path w="75019" h="225044">
                <a:moveTo>
                  <a:pt x="75019" y="28067"/>
                </a:moveTo>
                <a:lnTo>
                  <a:pt x="75019" y="18796"/>
                </a:lnTo>
                <a:lnTo>
                  <a:pt x="65634" y="9398"/>
                </a:lnTo>
                <a:lnTo>
                  <a:pt x="46889" y="0"/>
                </a:lnTo>
                <a:lnTo>
                  <a:pt x="37503" y="0"/>
                </a:lnTo>
                <a:lnTo>
                  <a:pt x="28131" y="9398"/>
                </a:lnTo>
                <a:lnTo>
                  <a:pt x="28131" y="18796"/>
                </a:lnTo>
                <a:lnTo>
                  <a:pt x="18758" y="37465"/>
                </a:lnTo>
                <a:lnTo>
                  <a:pt x="9386" y="56262"/>
                </a:lnTo>
                <a:lnTo>
                  <a:pt x="0" y="65660"/>
                </a:lnTo>
                <a:lnTo>
                  <a:pt x="0" y="149988"/>
                </a:lnTo>
                <a:lnTo>
                  <a:pt x="9386" y="168784"/>
                </a:lnTo>
                <a:lnTo>
                  <a:pt x="9386" y="178182"/>
                </a:lnTo>
                <a:lnTo>
                  <a:pt x="18758" y="196850"/>
                </a:lnTo>
                <a:lnTo>
                  <a:pt x="28131" y="206248"/>
                </a:lnTo>
                <a:lnTo>
                  <a:pt x="28131" y="215646"/>
                </a:lnTo>
                <a:lnTo>
                  <a:pt x="46889" y="225044"/>
                </a:lnTo>
                <a:lnTo>
                  <a:pt x="46889" y="103124"/>
                </a:lnTo>
                <a:lnTo>
                  <a:pt x="56261" y="84329"/>
                </a:lnTo>
                <a:lnTo>
                  <a:pt x="56261" y="75058"/>
                </a:lnTo>
                <a:lnTo>
                  <a:pt x="65634" y="56262"/>
                </a:lnTo>
                <a:lnTo>
                  <a:pt x="75019" y="374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23" name="Freeform 11323"/>
          <p:cNvSpPr/>
          <p:nvPr/>
        </p:nvSpPr>
        <p:spPr>
          <a:xfrm rot="-5400000" flipH="0" flipV="0">
            <a:off x="26549616" y="20839692"/>
            <a:ext cx="4569" cy="19792"/>
          </a:xfrm>
          <a:custGeom>
            <a:pathLst>
              <a:path w="28118" h="121792">
                <a:moveTo>
                  <a:pt x="28118" y="0"/>
                </a:moveTo>
                <a:lnTo>
                  <a:pt x="9373" y="0"/>
                </a:lnTo>
                <a:lnTo>
                  <a:pt x="0" y="9271"/>
                </a:lnTo>
                <a:lnTo>
                  <a:pt x="0" y="28066"/>
                </a:lnTo>
                <a:lnTo>
                  <a:pt x="9373" y="56260"/>
                </a:lnTo>
                <a:lnTo>
                  <a:pt x="18746" y="74930"/>
                </a:lnTo>
                <a:lnTo>
                  <a:pt x="18746" y="84328"/>
                </a:lnTo>
                <a:lnTo>
                  <a:pt x="28118" y="103124"/>
                </a:lnTo>
                <a:lnTo>
                  <a:pt x="28118" y="1217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24" name="Freeform 11324"/>
          <p:cNvSpPr/>
          <p:nvPr/>
        </p:nvSpPr>
        <p:spPr>
          <a:xfrm rot="-5400000" flipH="0" flipV="0">
            <a:off x="26534383" y="20847308"/>
            <a:ext cx="50290" cy="35044"/>
          </a:xfrm>
          <a:custGeom>
            <a:pathLst>
              <a:path w="309460" h="215646">
                <a:moveTo>
                  <a:pt x="309460" y="140588"/>
                </a:moveTo>
                <a:lnTo>
                  <a:pt x="309460" y="65531"/>
                </a:lnTo>
                <a:lnTo>
                  <a:pt x="300088" y="56260"/>
                </a:lnTo>
                <a:lnTo>
                  <a:pt x="300088" y="37464"/>
                </a:lnTo>
                <a:lnTo>
                  <a:pt x="290703" y="18669"/>
                </a:lnTo>
                <a:lnTo>
                  <a:pt x="281330" y="9271"/>
                </a:lnTo>
                <a:lnTo>
                  <a:pt x="271957" y="0"/>
                </a:lnTo>
                <a:lnTo>
                  <a:pt x="262572" y="0"/>
                </a:lnTo>
                <a:lnTo>
                  <a:pt x="262572" y="131190"/>
                </a:lnTo>
                <a:lnTo>
                  <a:pt x="253200" y="149986"/>
                </a:lnTo>
                <a:lnTo>
                  <a:pt x="253200" y="159384"/>
                </a:lnTo>
                <a:lnTo>
                  <a:pt x="243827" y="168782"/>
                </a:lnTo>
                <a:lnTo>
                  <a:pt x="225069" y="168782"/>
                </a:lnTo>
                <a:lnTo>
                  <a:pt x="206324" y="168782"/>
                </a:lnTo>
                <a:lnTo>
                  <a:pt x="187515" y="159384"/>
                </a:lnTo>
                <a:lnTo>
                  <a:pt x="178143" y="149986"/>
                </a:lnTo>
                <a:lnTo>
                  <a:pt x="168770" y="140588"/>
                </a:lnTo>
                <a:lnTo>
                  <a:pt x="159385" y="131190"/>
                </a:lnTo>
                <a:lnTo>
                  <a:pt x="159385" y="56260"/>
                </a:lnTo>
                <a:lnTo>
                  <a:pt x="150012" y="46862"/>
                </a:lnTo>
                <a:lnTo>
                  <a:pt x="131267" y="37464"/>
                </a:lnTo>
                <a:lnTo>
                  <a:pt x="112509" y="46862"/>
                </a:lnTo>
                <a:lnTo>
                  <a:pt x="103136" y="65531"/>
                </a:lnTo>
                <a:lnTo>
                  <a:pt x="103136" y="103124"/>
                </a:lnTo>
                <a:lnTo>
                  <a:pt x="93751" y="121792"/>
                </a:lnTo>
                <a:lnTo>
                  <a:pt x="84378" y="121792"/>
                </a:lnTo>
                <a:lnTo>
                  <a:pt x="75006" y="131190"/>
                </a:lnTo>
                <a:lnTo>
                  <a:pt x="56248" y="121792"/>
                </a:lnTo>
                <a:lnTo>
                  <a:pt x="46875" y="121792"/>
                </a:lnTo>
                <a:lnTo>
                  <a:pt x="37503" y="112522"/>
                </a:lnTo>
                <a:lnTo>
                  <a:pt x="28130" y="112522"/>
                </a:lnTo>
                <a:lnTo>
                  <a:pt x="18745" y="103124"/>
                </a:lnTo>
                <a:lnTo>
                  <a:pt x="9372" y="84328"/>
                </a:lnTo>
                <a:lnTo>
                  <a:pt x="9372" y="74930"/>
                </a:lnTo>
                <a:lnTo>
                  <a:pt x="0" y="56260"/>
                </a:lnTo>
                <a:lnTo>
                  <a:pt x="0" y="28066"/>
                </a:lnTo>
                <a:lnTo>
                  <a:pt x="0" y="149986"/>
                </a:lnTo>
                <a:lnTo>
                  <a:pt x="9372" y="159384"/>
                </a:lnTo>
                <a:lnTo>
                  <a:pt x="18745" y="168782"/>
                </a:lnTo>
                <a:lnTo>
                  <a:pt x="37503" y="168782"/>
                </a:lnTo>
                <a:lnTo>
                  <a:pt x="56248" y="178054"/>
                </a:lnTo>
                <a:lnTo>
                  <a:pt x="93751" y="178054"/>
                </a:lnTo>
                <a:lnTo>
                  <a:pt x="103136" y="168782"/>
                </a:lnTo>
                <a:lnTo>
                  <a:pt x="121882" y="168782"/>
                </a:lnTo>
                <a:lnTo>
                  <a:pt x="131267" y="149986"/>
                </a:lnTo>
                <a:lnTo>
                  <a:pt x="131267" y="168782"/>
                </a:lnTo>
                <a:lnTo>
                  <a:pt x="140639" y="178054"/>
                </a:lnTo>
                <a:lnTo>
                  <a:pt x="150012" y="187452"/>
                </a:lnTo>
                <a:lnTo>
                  <a:pt x="159385" y="196850"/>
                </a:lnTo>
                <a:lnTo>
                  <a:pt x="178143" y="206248"/>
                </a:lnTo>
                <a:lnTo>
                  <a:pt x="187515" y="215646"/>
                </a:lnTo>
                <a:lnTo>
                  <a:pt x="262572" y="215646"/>
                </a:lnTo>
                <a:lnTo>
                  <a:pt x="271957" y="206248"/>
                </a:lnTo>
                <a:lnTo>
                  <a:pt x="290703" y="196850"/>
                </a:lnTo>
                <a:lnTo>
                  <a:pt x="300088" y="187452"/>
                </a:lnTo>
                <a:lnTo>
                  <a:pt x="300088" y="168782"/>
                </a:lnTo>
                <a:lnTo>
                  <a:pt x="309460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25" name="Freeform 11325"/>
          <p:cNvSpPr/>
          <p:nvPr/>
        </p:nvSpPr>
        <p:spPr>
          <a:xfrm rot="-5400000" flipH="0" flipV="0">
            <a:off x="26600665" y="20857208"/>
            <a:ext cx="50290" cy="30483"/>
          </a:xfrm>
          <a:custGeom>
            <a:pathLst>
              <a:path w="309461" h="187579">
                <a:moveTo>
                  <a:pt x="309461" y="75057"/>
                </a:moveTo>
                <a:lnTo>
                  <a:pt x="28131" y="0"/>
                </a:lnTo>
                <a:lnTo>
                  <a:pt x="18758" y="0"/>
                </a:lnTo>
                <a:lnTo>
                  <a:pt x="9386" y="9397"/>
                </a:lnTo>
                <a:lnTo>
                  <a:pt x="0" y="18795"/>
                </a:lnTo>
                <a:lnTo>
                  <a:pt x="0" y="37591"/>
                </a:lnTo>
                <a:lnTo>
                  <a:pt x="9386" y="46862"/>
                </a:lnTo>
                <a:lnTo>
                  <a:pt x="18758" y="56261"/>
                </a:lnTo>
                <a:lnTo>
                  <a:pt x="309461" y="131317"/>
                </a:lnTo>
                <a:lnTo>
                  <a:pt x="309461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26" name="Freeform 11326"/>
          <p:cNvSpPr/>
          <p:nvPr/>
        </p:nvSpPr>
        <p:spPr>
          <a:xfrm rot="-5400000" flipH="0" flipV="0">
            <a:off x="26613627" y="20854918"/>
            <a:ext cx="51815" cy="33538"/>
          </a:xfrm>
          <a:custGeom>
            <a:pathLst>
              <a:path w="318846" h="206375">
                <a:moveTo>
                  <a:pt x="318846" y="187579"/>
                </a:moveTo>
                <a:lnTo>
                  <a:pt x="309461" y="0"/>
                </a:lnTo>
                <a:lnTo>
                  <a:pt x="309461" y="112522"/>
                </a:lnTo>
                <a:lnTo>
                  <a:pt x="300089" y="131318"/>
                </a:lnTo>
                <a:lnTo>
                  <a:pt x="300089" y="140715"/>
                </a:lnTo>
                <a:lnTo>
                  <a:pt x="290716" y="150113"/>
                </a:lnTo>
                <a:lnTo>
                  <a:pt x="271958" y="150113"/>
                </a:lnTo>
                <a:lnTo>
                  <a:pt x="253213" y="150113"/>
                </a:lnTo>
                <a:lnTo>
                  <a:pt x="28131" y="84454"/>
                </a:lnTo>
                <a:lnTo>
                  <a:pt x="18758" y="84454"/>
                </a:lnTo>
                <a:lnTo>
                  <a:pt x="9386" y="93853"/>
                </a:lnTo>
                <a:lnTo>
                  <a:pt x="0" y="93853"/>
                </a:lnTo>
                <a:lnTo>
                  <a:pt x="0" y="112522"/>
                </a:lnTo>
                <a:lnTo>
                  <a:pt x="9386" y="131318"/>
                </a:lnTo>
                <a:lnTo>
                  <a:pt x="18758" y="140715"/>
                </a:lnTo>
                <a:lnTo>
                  <a:pt x="253213" y="196977"/>
                </a:lnTo>
                <a:lnTo>
                  <a:pt x="262585" y="196977"/>
                </a:lnTo>
                <a:lnTo>
                  <a:pt x="271958" y="206375"/>
                </a:lnTo>
                <a:lnTo>
                  <a:pt x="290716" y="196977"/>
                </a:lnTo>
                <a:lnTo>
                  <a:pt x="300089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27" name="Freeform 11327"/>
          <p:cNvSpPr/>
          <p:nvPr/>
        </p:nvSpPr>
        <p:spPr>
          <a:xfrm rot="-5400000" flipH="0" flipV="0">
            <a:off x="26590002" y="20834349"/>
            <a:ext cx="57910" cy="68583"/>
          </a:xfrm>
          <a:custGeom>
            <a:pathLst>
              <a:path w="356349" h="422022">
                <a:moveTo>
                  <a:pt x="356349" y="356363"/>
                </a:moveTo>
                <a:lnTo>
                  <a:pt x="356349" y="103124"/>
                </a:lnTo>
                <a:lnTo>
                  <a:pt x="346977" y="93726"/>
                </a:lnTo>
                <a:lnTo>
                  <a:pt x="337592" y="84455"/>
                </a:lnTo>
                <a:lnTo>
                  <a:pt x="28131" y="9398"/>
                </a:lnTo>
                <a:lnTo>
                  <a:pt x="28131" y="0"/>
                </a:lnTo>
                <a:lnTo>
                  <a:pt x="18758" y="0"/>
                </a:lnTo>
                <a:lnTo>
                  <a:pt x="9386" y="9398"/>
                </a:lnTo>
                <a:lnTo>
                  <a:pt x="0" y="18797"/>
                </a:lnTo>
                <a:lnTo>
                  <a:pt x="0" y="37593"/>
                </a:lnTo>
                <a:lnTo>
                  <a:pt x="9386" y="46864"/>
                </a:lnTo>
                <a:lnTo>
                  <a:pt x="18758" y="56262"/>
                </a:lnTo>
                <a:lnTo>
                  <a:pt x="309461" y="131319"/>
                </a:lnTo>
                <a:lnTo>
                  <a:pt x="309461" y="234443"/>
                </a:lnTo>
                <a:lnTo>
                  <a:pt x="318846" y="422022"/>
                </a:lnTo>
                <a:lnTo>
                  <a:pt x="328219" y="422022"/>
                </a:lnTo>
                <a:lnTo>
                  <a:pt x="337592" y="412623"/>
                </a:lnTo>
                <a:lnTo>
                  <a:pt x="346977" y="403225"/>
                </a:lnTo>
                <a:lnTo>
                  <a:pt x="346977" y="384556"/>
                </a:lnTo>
                <a:lnTo>
                  <a:pt x="356349" y="3751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28" name="Freeform 11328"/>
          <p:cNvSpPr/>
          <p:nvPr/>
        </p:nvSpPr>
        <p:spPr>
          <a:xfrm rot="-5400000" flipH="0" flipV="0">
            <a:off x="26681438" y="20878543"/>
            <a:ext cx="6094" cy="32010"/>
          </a:xfrm>
          <a:custGeom>
            <a:pathLst>
              <a:path w="37503" h="196977">
                <a:moveTo>
                  <a:pt x="37503" y="0"/>
                </a:moveTo>
                <a:lnTo>
                  <a:pt x="28131" y="9399"/>
                </a:lnTo>
                <a:lnTo>
                  <a:pt x="18758" y="9399"/>
                </a:lnTo>
                <a:lnTo>
                  <a:pt x="9386" y="18797"/>
                </a:lnTo>
                <a:lnTo>
                  <a:pt x="9386" y="37593"/>
                </a:lnTo>
                <a:lnTo>
                  <a:pt x="0" y="46991"/>
                </a:lnTo>
                <a:lnTo>
                  <a:pt x="0" y="150115"/>
                </a:lnTo>
                <a:lnTo>
                  <a:pt x="9386" y="159512"/>
                </a:lnTo>
                <a:lnTo>
                  <a:pt x="9386" y="178181"/>
                </a:lnTo>
                <a:lnTo>
                  <a:pt x="18758" y="187579"/>
                </a:lnTo>
                <a:lnTo>
                  <a:pt x="28131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29" name="Freeform 11329"/>
          <p:cNvSpPr/>
          <p:nvPr/>
        </p:nvSpPr>
        <p:spPr>
          <a:xfrm rot="-5400000" flipH="0" flipV="0">
            <a:off x="26665432" y="20845773"/>
            <a:ext cx="44196" cy="44208"/>
          </a:xfrm>
          <a:custGeom>
            <a:pathLst>
              <a:path w="271957" h="272035">
                <a:moveTo>
                  <a:pt x="271957" y="75057"/>
                </a:moveTo>
                <a:lnTo>
                  <a:pt x="253200" y="65787"/>
                </a:lnTo>
                <a:lnTo>
                  <a:pt x="243827" y="56389"/>
                </a:lnTo>
                <a:lnTo>
                  <a:pt x="225069" y="46991"/>
                </a:lnTo>
                <a:lnTo>
                  <a:pt x="206324" y="46991"/>
                </a:lnTo>
                <a:lnTo>
                  <a:pt x="56248" y="9398"/>
                </a:lnTo>
                <a:lnTo>
                  <a:pt x="46875" y="0"/>
                </a:lnTo>
                <a:lnTo>
                  <a:pt x="18745" y="0"/>
                </a:lnTo>
                <a:lnTo>
                  <a:pt x="0" y="9398"/>
                </a:lnTo>
                <a:lnTo>
                  <a:pt x="0" y="93853"/>
                </a:lnTo>
                <a:lnTo>
                  <a:pt x="9372" y="75057"/>
                </a:lnTo>
                <a:lnTo>
                  <a:pt x="9372" y="65787"/>
                </a:lnTo>
                <a:lnTo>
                  <a:pt x="18745" y="56389"/>
                </a:lnTo>
                <a:lnTo>
                  <a:pt x="37503" y="56389"/>
                </a:lnTo>
                <a:lnTo>
                  <a:pt x="56248" y="56389"/>
                </a:lnTo>
                <a:lnTo>
                  <a:pt x="206324" y="103251"/>
                </a:lnTo>
                <a:lnTo>
                  <a:pt x="225069" y="103251"/>
                </a:lnTo>
                <a:lnTo>
                  <a:pt x="234454" y="112649"/>
                </a:lnTo>
                <a:lnTo>
                  <a:pt x="243827" y="122047"/>
                </a:lnTo>
                <a:lnTo>
                  <a:pt x="253200" y="131319"/>
                </a:lnTo>
                <a:lnTo>
                  <a:pt x="253200" y="150115"/>
                </a:lnTo>
                <a:lnTo>
                  <a:pt x="262572" y="168911"/>
                </a:lnTo>
                <a:lnTo>
                  <a:pt x="262572" y="2720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30" name="Freeform 11330"/>
          <p:cNvSpPr/>
          <p:nvPr/>
        </p:nvSpPr>
        <p:spPr>
          <a:xfrm rot="-5400000" flipH="0" flipV="0">
            <a:off x="26663910" y="20842728"/>
            <a:ext cx="57910" cy="51824"/>
          </a:xfrm>
          <a:custGeom>
            <a:pathLst>
              <a:path w="356349" h="318898">
                <a:moveTo>
                  <a:pt x="356349" y="300228"/>
                </a:moveTo>
                <a:lnTo>
                  <a:pt x="356349" y="140717"/>
                </a:lnTo>
                <a:lnTo>
                  <a:pt x="346977" y="121921"/>
                </a:lnTo>
                <a:lnTo>
                  <a:pt x="346977" y="103251"/>
                </a:lnTo>
                <a:lnTo>
                  <a:pt x="337592" y="93853"/>
                </a:lnTo>
                <a:lnTo>
                  <a:pt x="337592" y="84455"/>
                </a:lnTo>
                <a:lnTo>
                  <a:pt x="328219" y="75057"/>
                </a:lnTo>
                <a:lnTo>
                  <a:pt x="318846" y="65659"/>
                </a:lnTo>
                <a:lnTo>
                  <a:pt x="309461" y="262637"/>
                </a:lnTo>
                <a:lnTo>
                  <a:pt x="103137" y="206375"/>
                </a:lnTo>
                <a:lnTo>
                  <a:pt x="93764" y="206375"/>
                </a:lnTo>
                <a:lnTo>
                  <a:pt x="75019" y="196977"/>
                </a:lnTo>
                <a:lnTo>
                  <a:pt x="65634" y="178181"/>
                </a:lnTo>
                <a:lnTo>
                  <a:pt x="56261" y="168910"/>
                </a:lnTo>
                <a:lnTo>
                  <a:pt x="56261" y="150115"/>
                </a:lnTo>
                <a:lnTo>
                  <a:pt x="46889" y="140717"/>
                </a:lnTo>
                <a:lnTo>
                  <a:pt x="46889" y="0"/>
                </a:lnTo>
                <a:lnTo>
                  <a:pt x="37503" y="9398"/>
                </a:lnTo>
                <a:lnTo>
                  <a:pt x="28131" y="206375"/>
                </a:lnTo>
                <a:lnTo>
                  <a:pt x="9386" y="215773"/>
                </a:lnTo>
                <a:lnTo>
                  <a:pt x="9386" y="225172"/>
                </a:lnTo>
                <a:lnTo>
                  <a:pt x="0" y="243841"/>
                </a:lnTo>
                <a:lnTo>
                  <a:pt x="0" y="272034"/>
                </a:lnTo>
                <a:lnTo>
                  <a:pt x="9386" y="281432"/>
                </a:lnTo>
                <a:lnTo>
                  <a:pt x="28131" y="290703"/>
                </a:lnTo>
                <a:lnTo>
                  <a:pt x="37503" y="290703"/>
                </a:lnTo>
                <a:lnTo>
                  <a:pt x="46889" y="281432"/>
                </a:lnTo>
                <a:lnTo>
                  <a:pt x="46889" y="272034"/>
                </a:lnTo>
                <a:lnTo>
                  <a:pt x="56261" y="253239"/>
                </a:lnTo>
                <a:lnTo>
                  <a:pt x="75019" y="253239"/>
                </a:lnTo>
                <a:lnTo>
                  <a:pt x="328219" y="318898"/>
                </a:lnTo>
                <a:lnTo>
                  <a:pt x="356349" y="3188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31" name="Freeform 11331"/>
          <p:cNvSpPr/>
          <p:nvPr/>
        </p:nvSpPr>
        <p:spPr>
          <a:xfrm rot="-5400000" flipH="0" flipV="0">
            <a:off x="26718781" y="20854934"/>
            <a:ext cx="50290" cy="19792"/>
          </a:xfrm>
          <a:custGeom>
            <a:pathLst>
              <a:path w="309460" h="121794">
                <a:moveTo>
                  <a:pt x="309460" y="93726"/>
                </a:moveTo>
                <a:lnTo>
                  <a:pt x="309460" y="84328"/>
                </a:lnTo>
                <a:lnTo>
                  <a:pt x="300088" y="74930"/>
                </a:lnTo>
                <a:lnTo>
                  <a:pt x="290703" y="65532"/>
                </a:lnTo>
                <a:lnTo>
                  <a:pt x="56248" y="9272"/>
                </a:lnTo>
                <a:lnTo>
                  <a:pt x="46875" y="0"/>
                </a:lnTo>
                <a:lnTo>
                  <a:pt x="18745" y="0"/>
                </a:lnTo>
                <a:lnTo>
                  <a:pt x="0" y="9272"/>
                </a:lnTo>
                <a:lnTo>
                  <a:pt x="0" y="93726"/>
                </a:lnTo>
                <a:lnTo>
                  <a:pt x="9372" y="74930"/>
                </a:lnTo>
                <a:lnTo>
                  <a:pt x="9372" y="65532"/>
                </a:lnTo>
                <a:lnTo>
                  <a:pt x="18745" y="56134"/>
                </a:lnTo>
                <a:lnTo>
                  <a:pt x="37503" y="56134"/>
                </a:lnTo>
                <a:lnTo>
                  <a:pt x="56248" y="56134"/>
                </a:lnTo>
                <a:lnTo>
                  <a:pt x="281330" y="112396"/>
                </a:lnTo>
                <a:lnTo>
                  <a:pt x="281330" y="121794"/>
                </a:lnTo>
                <a:lnTo>
                  <a:pt x="290703" y="121794"/>
                </a:lnTo>
                <a:lnTo>
                  <a:pt x="300088" y="112396"/>
                </a:lnTo>
                <a:lnTo>
                  <a:pt x="309460" y="1031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32" name="Freeform 11332"/>
          <p:cNvSpPr/>
          <p:nvPr/>
        </p:nvSpPr>
        <p:spPr>
          <a:xfrm rot="-5400000" flipH="0" flipV="0">
            <a:off x="26740872" y="20834349"/>
            <a:ext cx="57910" cy="68583"/>
          </a:xfrm>
          <a:custGeom>
            <a:pathLst>
              <a:path w="356349" h="422021">
                <a:moveTo>
                  <a:pt x="356349" y="403225"/>
                </a:moveTo>
                <a:lnTo>
                  <a:pt x="356349" y="393953"/>
                </a:lnTo>
                <a:lnTo>
                  <a:pt x="346977" y="384555"/>
                </a:lnTo>
                <a:lnTo>
                  <a:pt x="337592" y="375157"/>
                </a:lnTo>
                <a:lnTo>
                  <a:pt x="46889" y="300101"/>
                </a:lnTo>
                <a:lnTo>
                  <a:pt x="46889" y="0"/>
                </a:lnTo>
                <a:lnTo>
                  <a:pt x="37503" y="9398"/>
                </a:lnTo>
                <a:lnTo>
                  <a:pt x="28131" y="18796"/>
                </a:lnTo>
                <a:lnTo>
                  <a:pt x="18758" y="18796"/>
                </a:lnTo>
                <a:lnTo>
                  <a:pt x="9386" y="28194"/>
                </a:lnTo>
                <a:lnTo>
                  <a:pt x="9386" y="46862"/>
                </a:lnTo>
                <a:lnTo>
                  <a:pt x="0" y="56260"/>
                </a:lnTo>
                <a:lnTo>
                  <a:pt x="0" y="318897"/>
                </a:lnTo>
                <a:lnTo>
                  <a:pt x="9386" y="337693"/>
                </a:lnTo>
                <a:lnTo>
                  <a:pt x="18758" y="346963"/>
                </a:lnTo>
                <a:lnTo>
                  <a:pt x="328219" y="422021"/>
                </a:lnTo>
                <a:lnTo>
                  <a:pt x="346977" y="422021"/>
                </a:lnTo>
                <a:lnTo>
                  <a:pt x="356349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33" name="Freeform 11333"/>
          <p:cNvSpPr/>
          <p:nvPr/>
        </p:nvSpPr>
        <p:spPr>
          <a:xfrm rot="-5400000" flipH="0" flipV="0">
            <a:off x="26743166" y="20854923"/>
            <a:ext cx="50290" cy="19813"/>
          </a:xfrm>
          <a:custGeom>
            <a:pathLst>
              <a:path w="309460" h="121919">
                <a:moveTo>
                  <a:pt x="309460" y="103124"/>
                </a:moveTo>
                <a:lnTo>
                  <a:pt x="309460" y="93726"/>
                </a:lnTo>
                <a:lnTo>
                  <a:pt x="300088" y="84455"/>
                </a:lnTo>
                <a:lnTo>
                  <a:pt x="290703" y="75057"/>
                </a:lnTo>
                <a:lnTo>
                  <a:pt x="0" y="0"/>
                </a:lnTo>
                <a:lnTo>
                  <a:pt x="0" y="56260"/>
                </a:lnTo>
                <a:lnTo>
                  <a:pt x="281330" y="121919"/>
                </a:lnTo>
                <a:lnTo>
                  <a:pt x="300088" y="121919"/>
                </a:lnTo>
                <a:lnTo>
                  <a:pt x="309460" y="1125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34" name="Freeform 11334"/>
          <p:cNvSpPr/>
          <p:nvPr/>
        </p:nvSpPr>
        <p:spPr>
          <a:xfrm rot="-5400000" flipH="0" flipV="0">
            <a:off x="26794982" y="20851877"/>
            <a:ext cx="82297" cy="57912"/>
          </a:xfrm>
          <a:custGeom>
            <a:pathLst>
              <a:path w="506412" h="356361">
                <a:moveTo>
                  <a:pt x="506412" y="328167"/>
                </a:moveTo>
                <a:lnTo>
                  <a:pt x="506412" y="328167"/>
                </a:lnTo>
                <a:lnTo>
                  <a:pt x="497040" y="318896"/>
                </a:lnTo>
                <a:lnTo>
                  <a:pt x="487655" y="309499"/>
                </a:lnTo>
                <a:lnTo>
                  <a:pt x="196952" y="234441"/>
                </a:lnTo>
                <a:lnTo>
                  <a:pt x="196952" y="37464"/>
                </a:lnTo>
                <a:lnTo>
                  <a:pt x="187566" y="46862"/>
                </a:lnTo>
                <a:lnTo>
                  <a:pt x="178194" y="56260"/>
                </a:lnTo>
                <a:lnTo>
                  <a:pt x="168821" y="56260"/>
                </a:lnTo>
                <a:lnTo>
                  <a:pt x="159449" y="65659"/>
                </a:lnTo>
                <a:lnTo>
                  <a:pt x="159449" y="84455"/>
                </a:lnTo>
                <a:lnTo>
                  <a:pt x="150063" y="93726"/>
                </a:lnTo>
                <a:lnTo>
                  <a:pt x="150063" y="215645"/>
                </a:lnTo>
                <a:lnTo>
                  <a:pt x="93764" y="206248"/>
                </a:lnTo>
                <a:lnTo>
                  <a:pt x="93764" y="196850"/>
                </a:lnTo>
                <a:lnTo>
                  <a:pt x="84379" y="196850"/>
                </a:lnTo>
                <a:lnTo>
                  <a:pt x="65634" y="187579"/>
                </a:lnTo>
                <a:lnTo>
                  <a:pt x="56261" y="178181"/>
                </a:lnTo>
                <a:lnTo>
                  <a:pt x="56261" y="168783"/>
                </a:lnTo>
                <a:lnTo>
                  <a:pt x="46876" y="149986"/>
                </a:lnTo>
                <a:lnTo>
                  <a:pt x="46876" y="9398"/>
                </a:lnTo>
                <a:lnTo>
                  <a:pt x="37503" y="0"/>
                </a:lnTo>
                <a:lnTo>
                  <a:pt x="9373" y="0"/>
                </a:lnTo>
                <a:lnTo>
                  <a:pt x="0" y="9398"/>
                </a:lnTo>
                <a:lnTo>
                  <a:pt x="0" y="168783"/>
                </a:lnTo>
                <a:lnTo>
                  <a:pt x="9373" y="187579"/>
                </a:lnTo>
                <a:lnTo>
                  <a:pt x="9373" y="196850"/>
                </a:lnTo>
                <a:lnTo>
                  <a:pt x="18745" y="206248"/>
                </a:lnTo>
                <a:lnTo>
                  <a:pt x="28130" y="215645"/>
                </a:lnTo>
                <a:lnTo>
                  <a:pt x="37503" y="225043"/>
                </a:lnTo>
                <a:lnTo>
                  <a:pt x="56261" y="234441"/>
                </a:lnTo>
                <a:lnTo>
                  <a:pt x="65634" y="243839"/>
                </a:lnTo>
                <a:lnTo>
                  <a:pt x="84379" y="253110"/>
                </a:lnTo>
                <a:lnTo>
                  <a:pt x="103137" y="253110"/>
                </a:lnTo>
                <a:lnTo>
                  <a:pt x="478282" y="356361"/>
                </a:lnTo>
                <a:lnTo>
                  <a:pt x="497040" y="356361"/>
                </a:lnTo>
                <a:lnTo>
                  <a:pt x="506412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35" name="Freeform 11335"/>
          <p:cNvSpPr/>
          <p:nvPr/>
        </p:nvSpPr>
        <p:spPr>
          <a:xfrm rot="-5400000" flipH="0" flipV="0">
            <a:off x="26796507" y="20854934"/>
            <a:ext cx="50290" cy="19792"/>
          </a:xfrm>
          <a:custGeom>
            <a:pathLst>
              <a:path w="309460" h="121793">
                <a:moveTo>
                  <a:pt x="309460" y="93726"/>
                </a:moveTo>
                <a:lnTo>
                  <a:pt x="309460" y="84328"/>
                </a:lnTo>
                <a:lnTo>
                  <a:pt x="300088" y="74931"/>
                </a:lnTo>
                <a:lnTo>
                  <a:pt x="290703" y="65533"/>
                </a:lnTo>
                <a:lnTo>
                  <a:pt x="56248" y="9271"/>
                </a:lnTo>
                <a:lnTo>
                  <a:pt x="46875" y="0"/>
                </a:lnTo>
                <a:lnTo>
                  <a:pt x="18745" y="0"/>
                </a:lnTo>
                <a:lnTo>
                  <a:pt x="0" y="9271"/>
                </a:lnTo>
                <a:lnTo>
                  <a:pt x="0" y="93726"/>
                </a:lnTo>
                <a:lnTo>
                  <a:pt x="9372" y="74931"/>
                </a:lnTo>
                <a:lnTo>
                  <a:pt x="9372" y="65533"/>
                </a:lnTo>
                <a:lnTo>
                  <a:pt x="18745" y="56262"/>
                </a:lnTo>
                <a:lnTo>
                  <a:pt x="37503" y="56262"/>
                </a:lnTo>
                <a:lnTo>
                  <a:pt x="56248" y="56262"/>
                </a:lnTo>
                <a:lnTo>
                  <a:pt x="281330" y="112395"/>
                </a:lnTo>
                <a:lnTo>
                  <a:pt x="281330" y="121793"/>
                </a:lnTo>
                <a:lnTo>
                  <a:pt x="300088" y="112395"/>
                </a:lnTo>
                <a:lnTo>
                  <a:pt x="309460" y="1031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36" name="Freeform 11336"/>
          <p:cNvSpPr/>
          <p:nvPr/>
        </p:nvSpPr>
        <p:spPr>
          <a:xfrm rot="-5400000" flipH="0" flipV="0">
            <a:off x="26886423" y="20853398"/>
            <a:ext cx="42670" cy="30483"/>
          </a:xfrm>
          <a:custGeom>
            <a:pathLst>
              <a:path w="262572" h="187580">
                <a:moveTo>
                  <a:pt x="262572" y="178182"/>
                </a:moveTo>
                <a:lnTo>
                  <a:pt x="262572" y="65660"/>
                </a:lnTo>
                <a:lnTo>
                  <a:pt x="262572" y="75058"/>
                </a:lnTo>
                <a:lnTo>
                  <a:pt x="253200" y="93726"/>
                </a:lnTo>
                <a:lnTo>
                  <a:pt x="253200" y="103124"/>
                </a:lnTo>
                <a:lnTo>
                  <a:pt x="243827" y="121920"/>
                </a:lnTo>
                <a:lnTo>
                  <a:pt x="234454" y="121920"/>
                </a:lnTo>
                <a:lnTo>
                  <a:pt x="225069" y="131318"/>
                </a:lnTo>
                <a:lnTo>
                  <a:pt x="178143" y="131318"/>
                </a:lnTo>
                <a:lnTo>
                  <a:pt x="84378" y="103124"/>
                </a:lnTo>
                <a:lnTo>
                  <a:pt x="75006" y="103124"/>
                </a:lnTo>
                <a:lnTo>
                  <a:pt x="56248" y="93726"/>
                </a:lnTo>
                <a:lnTo>
                  <a:pt x="46875" y="84456"/>
                </a:lnTo>
                <a:lnTo>
                  <a:pt x="37503" y="75058"/>
                </a:lnTo>
                <a:lnTo>
                  <a:pt x="28130" y="65660"/>
                </a:lnTo>
                <a:lnTo>
                  <a:pt x="18745" y="56262"/>
                </a:lnTo>
                <a:lnTo>
                  <a:pt x="9372" y="46864"/>
                </a:lnTo>
                <a:lnTo>
                  <a:pt x="9372" y="18669"/>
                </a:lnTo>
                <a:lnTo>
                  <a:pt x="0" y="0"/>
                </a:lnTo>
                <a:lnTo>
                  <a:pt x="0" y="112522"/>
                </a:lnTo>
                <a:lnTo>
                  <a:pt x="9372" y="121920"/>
                </a:lnTo>
                <a:lnTo>
                  <a:pt x="18745" y="131318"/>
                </a:lnTo>
                <a:lnTo>
                  <a:pt x="28130" y="131318"/>
                </a:lnTo>
                <a:lnTo>
                  <a:pt x="46875" y="140716"/>
                </a:lnTo>
                <a:lnTo>
                  <a:pt x="65633" y="149988"/>
                </a:lnTo>
                <a:lnTo>
                  <a:pt x="84378" y="149988"/>
                </a:lnTo>
                <a:lnTo>
                  <a:pt x="178143" y="178182"/>
                </a:lnTo>
                <a:lnTo>
                  <a:pt x="196900" y="187580"/>
                </a:lnTo>
                <a:lnTo>
                  <a:pt x="215696" y="187580"/>
                </a:lnTo>
                <a:lnTo>
                  <a:pt x="234454" y="178182"/>
                </a:lnTo>
                <a:lnTo>
                  <a:pt x="243827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37" name="Freeform 11337"/>
          <p:cNvSpPr/>
          <p:nvPr/>
        </p:nvSpPr>
        <p:spPr>
          <a:xfrm rot="-5400000" flipH="0" flipV="0">
            <a:off x="26897089" y="20818350"/>
            <a:ext cx="19809" cy="28956"/>
          </a:xfrm>
          <a:custGeom>
            <a:pathLst>
              <a:path w="121894" h="178182">
                <a:moveTo>
                  <a:pt x="121894" y="168784"/>
                </a:moveTo>
                <a:lnTo>
                  <a:pt x="121894" y="84456"/>
                </a:lnTo>
                <a:lnTo>
                  <a:pt x="121894" y="103124"/>
                </a:lnTo>
                <a:lnTo>
                  <a:pt x="112521" y="112522"/>
                </a:lnTo>
                <a:lnTo>
                  <a:pt x="103136" y="121920"/>
                </a:lnTo>
                <a:lnTo>
                  <a:pt x="84391" y="121920"/>
                </a:lnTo>
                <a:lnTo>
                  <a:pt x="75018" y="121920"/>
                </a:lnTo>
                <a:lnTo>
                  <a:pt x="56261" y="112522"/>
                </a:lnTo>
                <a:lnTo>
                  <a:pt x="46888" y="103124"/>
                </a:lnTo>
                <a:lnTo>
                  <a:pt x="37503" y="103124"/>
                </a:lnTo>
                <a:lnTo>
                  <a:pt x="28130" y="93726"/>
                </a:lnTo>
                <a:lnTo>
                  <a:pt x="18757" y="75058"/>
                </a:lnTo>
                <a:lnTo>
                  <a:pt x="18757" y="46864"/>
                </a:lnTo>
                <a:lnTo>
                  <a:pt x="9385" y="28067"/>
                </a:lnTo>
                <a:lnTo>
                  <a:pt x="9385" y="18669"/>
                </a:lnTo>
                <a:lnTo>
                  <a:pt x="0" y="0"/>
                </a:lnTo>
                <a:lnTo>
                  <a:pt x="0" y="140716"/>
                </a:lnTo>
                <a:lnTo>
                  <a:pt x="9385" y="131318"/>
                </a:lnTo>
                <a:lnTo>
                  <a:pt x="18757" y="149988"/>
                </a:lnTo>
                <a:lnTo>
                  <a:pt x="28130" y="159386"/>
                </a:lnTo>
                <a:lnTo>
                  <a:pt x="46888" y="168784"/>
                </a:lnTo>
                <a:lnTo>
                  <a:pt x="56261" y="178182"/>
                </a:lnTo>
                <a:lnTo>
                  <a:pt x="93764" y="178182"/>
                </a:lnTo>
                <a:lnTo>
                  <a:pt x="112521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38" name="Freeform 11338"/>
          <p:cNvSpPr/>
          <p:nvPr/>
        </p:nvSpPr>
        <p:spPr>
          <a:xfrm rot="-5400000" flipH="0" flipV="0">
            <a:off x="26856707" y="20832830"/>
            <a:ext cx="82289" cy="47242"/>
          </a:xfrm>
          <a:custGeom>
            <a:pathLst>
              <a:path w="506362" h="290703">
                <a:moveTo>
                  <a:pt x="506362" y="206247"/>
                </a:moveTo>
                <a:lnTo>
                  <a:pt x="506362" y="159385"/>
                </a:lnTo>
                <a:lnTo>
                  <a:pt x="496989" y="149986"/>
                </a:lnTo>
                <a:lnTo>
                  <a:pt x="496989" y="131190"/>
                </a:lnTo>
                <a:lnTo>
                  <a:pt x="487617" y="121919"/>
                </a:lnTo>
                <a:lnTo>
                  <a:pt x="478244" y="112521"/>
                </a:lnTo>
                <a:lnTo>
                  <a:pt x="468859" y="103123"/>
                </a:lnTo>
                <a:lnTo>
                  <a:pt x="450113" y="93726"/>
                </a:lnTo>
                <a:lnTo>
                  <a:pt x="440728" y="93726"/>
                </a:lnTo>
                <a:lnTo>
                  <a:pt x="421983" y="84328"/>
                </a:lnTo>
                <a:lnTo>
                  <a:pt x="403225" y="75057"/>
                </a:lnTo>
                <a:lnTo>
                  <a:pt x="131267" y="0"/>
                </a:lnTo>
                <a:lnTo>
                  <a:pt x="65634" y="0"/>
                </a:lnTo>
                <a:lnTo>
                  <a:pt x="56261" y="9397"/>
                </a:lnTo>
                <a:lnTo>
                  <a:pt x="37503" y="18795"/>
                </a:lnTo>
                <a:lnTo>
                  <a:pt x="28131" y="28066"/>
                </a:lnTo>
                <a:lnTo>
                  <a:pt x="18758" y="46862"/>
                </a:lnTo>
                <a:lnTo>
                  <a:pt x="9386" y="56261"/>
                </a:lnTo>
                <a:lnTo>
                  <a:pt x="0" y="65659"/>
                </a:lnTo>
                <a:lnTo>
                  <a:pt x="0" y="140588"/>
                </a:lnTo>
                <a:lnTo>
                  <a:pt x="9386" y="159385"/>
                </a:lnTo>
                <a:lnTo>
                  <a:pt x="9386" y="168783"/>
                </a:lnTo>
                <a:lnTo>
                  <a:pt x="18758" y="187579"/>
                </a:lnTo>
                <a:lnTo>
                  <a:pt x="18758" y="196977"/>
                </a:lnTo>
                <a:lnTo>
                  <a:pt x="28131" y="206247"/>
                </a:lnTo>
                <a:lnTo>
                  <a:pt x="37503" y="215645"/>
                </a:lnTo>
                <a:lnTo>
                  <a:pt x="46889" y="225043"/>
                </a:lnTo>
                <a:lnTo>
                  <a:pt x="46889" y="103123"/>
                </a:lnTo>
                <a:lnTo>
                  <a:pt x="56261" y="93726"/>
                </a:lnTo>
                <a:lnTo>
                  <a:pt x="56261" y="75057"/>
                </a:lnTo>
                <a:lnTo>
                  <a:pt x="65634" y="65659"/>
                </a:lnTo>
                <a:lnTo>
                  <a:pt x="75019" y="56261"/>
                </a:lnTo>
                <a:lnTo>
                  <a:pt x="84392" y="56261"/>
                </a:lnTo>
                <a:lnTo>
                  <a:pt x="103137" y="46862"/>
                </a:lnTo>
                <a:lnTo>
                  <a:pt x="112522" y="56261"/>
                </a:lnTo>
                <a:lnTo>
                  <a:pt x="131267" y="56261"/>
                </a:lnTo>
                <a:lnTo>
                  <a:pt x="225032" y="84328"/>
                </a:lnTo>
                <a:lnTo>
                  <a:pt x="234404" y="84328"/>
                </a:lnTo>
                <a:lnTo>
                  <a:pt x="253213" y="93726"/>
                </a:lnTo>
                <a:lnTo>
                  <a:pt x="262585" y="93726"/>
                </a:lnTo>
                <a:lnTo>
                  <a:pt x="271958" y="103123"/>
                </a:lnTo>
                <a:lnTo>
                  <a:pt x="281343" y="112521"/>
                </a:lnTo>
                <a:lnTo>
                  <a:pt x="290716" y="121919"/>
                </a:lnTo>
                <a:lnTo>
                  <a:pt x="300089" y="140588"/>
                </a:lnTo>
                <a:lnTo>
                  <a:pt x="300089" y="149986"/>
                </a:lnTo>
                <a:lnTo>
                  <a:pt x="309461" y="168783"/>
                </a:lnTo>
                <a:lnTo>
                  <a:pt x="309461" y="290703"/>
                </a:lnTo>
                <a:lnTo>
                  <a:pt x="318846" y="281305"/>
                </a:lnTo>
                <a:lnTo>
                  <a:pt x="328219" y="271907"/>
                </a:lnTo>
                <a:lnTo>
                  <a:pt x="337592" y="253237"/>
                </a:lnTo>
                <a:lnTo>
                  <a:pt x="337592" y="112521"/>
                </a:lnTo>
                <a:lnTo>
                  <a:pt x="403225" y="131190"/>
                </a:lnTo>
                <a:lnTo>
                  <a:pt x="412610" y="131190"/>
                </a:lnTo>
                <a:lnTo>
                  <a:pt x="421983" y="140588"/>
                </a:lnTo>
                <a:lnTo>
                  <a:pt x="440728" y="140588"/>
                </a:lnTo>
                <a:lnTo>
                  <a:pt x="450113" y="159385"/>
                </a:lnTo>
                <a:lnTo>
                  <a:pt x="450113" y="168783"/>
                </a:lnTo>
                <a:lnTo>
                  <a:pt x="459486" y="178181"/>
                </a:lnTo>
                <a:lnTo>
                  <a:pt x="459486" y="281305"/>
                </a:lnTo>
                <a:lnTo>
                  <a:pt x="478244" y="281305"/>
                </a:lnTo>
                <a:lnTo>
                  <a:pt x="487617" y="271907"/>
                </a:lnTo>
                <a:lnTo>
                  <a:pt x="487617" y="262509"/>
                </a:lnTo>
                <a:lnTo>
                  <a:pt x="496989" y="253237"/>
                </a:lnTo>
                <a:lnTo>
                  <a:pt x="506362" y="243839"/>
                </a:lnTo>
                <a:lnTo>
                  <a:pt x="506362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39" name="Freeform 11339"/>
          <p:cNvSpPr/>
          <p:nvPr/>
        </p:nvSpPr>
        <p:spPr>
          <a:xfrm rot="-5400000" flipH="0" flipV="0">
            <a:off x="26949662" y="20878543"/>
            <a:ext cx="6094" cy="32010"/>
          </a:xfrm>
          <a:custGeom>
            <a:pathLst>
              <a:path w="37503" h="196977">
                <a:moveTo>
                  <a:pt x="37503" y="0"/>
                </a:moveTo>
                <a:lnTo>
                  <a:pt x="28131" y="9398"/>
                </a:lnTo>
                <a:lnTo>
                  <a:pt x="18758" y="9398"/>
                </a:lnTo>
                <a:lnTo>
                  <a:pt x="9386" y="18796"/>
                </a:lnTo>
                <a:lnTo>
                  <a:pt x="9386" y="37591"/>
                </a:lnTo>
                <a:lnTo>
                  <a:pt x="0" y="46862"/>
                </a:lnTo>
                <a:lnTo>
                  <a:pt x="0" y="150113"/>
                </a:lnTo>
                <a:lnTo>
                  <a:pt x="9386" y="159511"/>
                </a:lnTo>
                <a:lnTo>
                  <a:pt x="9386" y="178181"/>
                </a:lnTo>
                <a:lnTo>
                  <a:pt x="18758" y="187579"/>
                </a:lnTo>
                <a:lnTo>
                  <a:pt x="28131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40" name="Freeform 11340"/>
          <p:cNvSpPr/>
          <p:nvPr/>
        </p:nvSpPr>
        <p:spPr>
          <a:xfrm rot="-5400000" flipH="0" flipV="0">
            <a:off x="26933666" y="20845784"/>
            <a:ext cx="44196" cy="44187"/>
          </a:xfrm>
          <a:custGeom>
            <a:pathLst>
              <a:path w="271957" h="271906">
                <a:moveTo>
                  <a:pt x="271957" y="75056"/>
                </a:moveTo>
                <a:lnTo>
                  <a:pt x="253200" y="65531"/>
                </a:lnTo>
                <a:lnTo>
                  <a:pt x="243827" y="56260"/>
                </a:lnTo>
                <a:lnTo>
                  <a:pt x="225069" y="46862"/>
                </a:lnTo>
                <a:lnTo>
                  <a:pt x="206324" y="46862"/>
                </a:lnTo>
                <a:lnTo>
                  <a:pt x="56248" y="9271"/>
                </a:lnTo>
                <a:lnTo>
                  <a:pt x="46875" y="0"/>
                </a:lnTo>
                <a:lnTo>
                  <a:pt x="18745" y="0"/>
                </a:lnTo>
                <a:lnTo>
                  <a:pt x="0" y="9271"/>
                </a:lnTo>
                <a:lnTo>
                  <a:pt x="0" y="93726"/>
                </a:lnTo>
                <a:lnTo>
                  <a:pt x="9372" y="75056"/>
                </a:lnTo>
                <a:lnTo>
                  <a:pt x="9372" y="65531"/>
                </a:lnTo>
                <a:lnTo>
                  <a:pt x="18745" y="56260"/>
                </a:lnTo>
                <a:lnTo>
                  <a:pt x="37503" y="56260"/>
                </a:lnTo>
                <a:lnTo>
                  <a:pt x="56248" y="56260"/>
                </a:lnTo>
                <a:lnTo>
                  <a:pt x="206324" y="103124"/>
                </a:lnTo>
                <a:lnTo>
                  <a:pt x="225069" y="103124"/>
                </a:lnTo>
                <a:lnTo>
                  <a:pt x="234454" y="112522"/>
                </a:lnTo>
                <a:lnTo>
                  <a:pt x="243827" y="121920"/>
                </a:lnTo>
                <a:lnTo>
                  <a:pt x="253200" y="131318"/>
                </a:lnTo>
                <a:lnTo>
                  <a:pt x="253200" y="149986"/>
                </a:lnTo>
                <a:lnTo>
                  <a:pt x="262572" y="168782"/>
                </a:lnTo>
                <a:lnTo>
                  <a:pt x="262572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41" name="Freeform 11341"/>
          <p:cNvSpPr/>
          <p:nvPr/>
        </p:nvSpPr>
        <p:spPr>
          <a:xfrm rot="-5400000" flipH="0" flipV="0">
            <a:off x="26932133" y="20842728"/>
            <a:ext cx="57910" cy="51824"/>
          </a:xfrm>
          <a:custGeom>
            <a:pathLst>
              <a:path w="356349" h="318897">
                <a:moveTo>
                  <a:pt x="356349" y="300101"/>
                </a:moveTo>
                <a:lnTo>
                  <a:pt x="356349" y="140715"/>
                </a:lnTo>
                <a:lnTo>
                  <a:pt x="346977" y="122047"/>
                </a:lnTo>
                <a:lnTo>
                  <a:pt x="346977" y="103251"/>
                </a:lnTo>
                <a:lnTo>
                  <a:pt x="337592" y="93853"/>
                </a:lnTo>
                <a:lnTo>
                  <a:pt x="337592" y="84455"/>
                </a:lnTo>
                <a:lnTo>
                  <a:pt x="328219" y="75056"/>
                </a:lnTo>
                <a:lnTo>
                  <a:pt x="318846" y="65785"/>
                </a:lnTo>
                <a:lnTo>
                  <a:pt x="309461" y="262635"/>
                </a:lnTo>
                <a:lnTo>
                  <a:pt x="103137" y="206375"/>
                </a:lnTo>
                <a:lnTo>
                  <a:pt x="93764" y="206375"/>
                </a:lnTo>
                <a:lnTo>
                  <a:pt x="75019" y="196977"/>
                </a:lnTo>
                <a:lnTo>
                  <a:pt x="65634" y="178307"/>
                </a:lnTo>
                <a:lnTo>
                  <a:pt x="56261" y="168909"/>
                </a:lnTo>
                <a:lnTo>
                  <a:pt x="56261" y="150113"/>
                </a:lnTo>
                <a:lnTo>
                  <a:pt x="46889" y="140715"/>
                </a:lnTo>
                <a:lnTo>
                  <a:pt x="46889" y="0"/>
                </a:lnTo>
                <a:lnTo>
                  <a:pt x="37503" y="9398"/>
                </a:lnTo>
                <a:lnTo>
                  <a:pt x="28131" y="206375"/>
                </a:lnTo>
                <a:lnTo>
                  <a:pt x="9386" y="215773"/>
                </a:lnTo>
                <a:lnTo>
                  <a:pt x="9386" y="225171"/>
                </a:lnTo>
                <a:lnTo>
                  <a:pt x="0" y="243839"/>
                </a:lnTo>
                <a:lnTo>
                  <a:pt x="0" y="272033"/>
                </a:lnTo>
                <a:lnTo>
                  <a:pt x="9386" y="281431"/>
                </a:lnTo>
                <a:lnTo>
                  <a:pt x="28131" y="290703"/>
                </a:lnTo>
                <a:lnTo>
                  <a:pt x="37503" y="290703"/>
                </a:lnTo>
                <a:lnTo>
                  <a:pt x="46889" y="281431"/>
                </a:lnTo>
                <a:lnTo>
                  <a:pt x="46889" y="272033"/>
                </a:lnTo>
                <a:lnTo>
                  <a:pt x="56261" y="253237"/>
                </a:lnTo>
                <a:lnTo>
                  <a:pt x="75019" y="253237"/>
                </a:lnTo>
                <a:lnTo>
                  <a:pt x="328219" y="318897"/>
                </a:lnTo>
                <a:lnTo>
                  <a:pt x="356349" y="3188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42" name="Freeform 11342"/>
          <p:cNvSpPr/>
          <p:nvPr/>
        </p:nvSpPr>
        <p:spPr>
          <a:xfrm rot="-5400000" flipH="0" flipV="0">
            <a:off x="26990056" y="20848827"/>
            <a:ext cx="57910" cy="39626"/>
          </a:xfrm>
          <a:custGeom>
            <a:pathLst>
              <a:path w="356349" h="243840">
                <a:moveTo>
                  <a:pt x="356349" y="112522"/>
                </a:moveTo>
                <a:lnTo>
                  <a:pt x="356349" y="103124"/>
                </a:lnTo>
                <a:lnTo>
                  <a:pt x="346977" y="93726"/>
                </a:lnTo>
                <a:lnTo>
                  <a:pt x="337592" y="84327"/>
                </a:lnTo>
                <a:lnTo>
                  <a:pt x="28131" y="9398"/>
                </a:lnTo>
                <a:lnTo>
                  <a:pt x="28131" y="0"/>
                </a:lnTo>
                <a:lnTo>
                  <a:pt x="18758" y="0"/>
                </a:lnTo>
                <a:lnTo>
                  <a:pt x="9386" y="9398"/>
                </a:lnTo>
                <a:lnTo>
                  <a:pt x="0" y="18796"/>
                </a:lnTo>
                <a:lnTo>
                  <a:pt x="0" y="37465"/>
                </a:lnTo>
                <a:lnTo>
                  <a:pt x="9386" y="46862"/>
                </a:lnTo>
                <a:lnTo>
                  <a:pt x="18758" y="56260"/>
                </a:lnTo>
                <a:lnTo>
                  <a:pt x="150025" y="93726"/>
                </a:lnTo>
                <a:lnTo>
                  <a:pt x="150025" y="243840"/>
                </a:lnTo>
                <a:lnTo>
                  <a:pt x="206274" y="103124"/>
                </a:lnTo>
                <a:lnTo>
                  <a:pt x="328219" y="131318"/>
                </a:lnTo>
                <a:lnTo>
                  <a:pt x="328219" y="140588"/>
                </a:lnTo>
                <a:lnTo>
                  <a:pt x="337592" y="140588"/>
                </a:lnTo>
                <a:lnTo>
                  <a:pt x="346977" y="131318"/>
                </a:lnTo>
                <a:lnTo>
                  <a:pt x="356349" y="1219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43" name="Freeform 11343"/>
          <p:cNvSpPr/>
          <p:nvPr/>
        </p:nvSpPr>
        <p:spPr>
          <a:xfrm rot="-5400000" flipH="0" flipV="0">
            <a:off x="27006815" y="20848827"/>
            <a:ext cx="57910" cy="39626"/>
          </a:xfrm>
          <a:custGeom>
            <a:pathLst>
              <a:path w="356349" h="243839">
                <a:moveTo>
                  <a:pt x="356349" y="215773"/>
                </a:moveTo>
                <a:lnTo>
                  <a:pt x="356349" y="215773"/>
                </a:lnTo>
                <a:lnTo>
                  <a:pt x="346977" y="206375"/>
                </a:lnTo>
                <a:lnTo>
                  <a:pt x="337592" y="196977"/>
                </a:lnTo>
                <a:lnTo>
                  <a:pt x="206274" y="159511"/>
                </a:lnTo>
                <a:lnTo>
                  <a:pt x="206274" y="0"/>
                </a:lnTo>
                <a:lnTo>
                  <a:pt x="150025" y="140716"/>
                </a:lnTo>
                <a:lnTo>
                  <a:pt x="28131" y="112522"/>
                </a:lnTo>
                <a:lnTo>
                  <a:pt x="18758" y="112522"/>
                </a:lnTo>
                <a:lnTo>
                  <a:pt x="9386" y="121920"/>
                </a:lnTo>
                <a:lnTo>
                  <a:pt x="0" y="121920"/>
                </a:lnTo>
                <a:lnTo>
                  <a:pt x="0" y="140716"/>
                </a:lnTo>
                <a:lnTo>
                  <a:pt x="9386" y="159511"/>
                </a:lnTo>
                <a:lnTo>
                  <a:pt x="18758" y="159511"/>
                </a:lnTo>
                <a:lnTo>
                  <a:pt x="328219" y="243839"/>
                </a:lnTo>
                <a:lnTo>
                  <a:pt x="346977" y="243839"/>
                </a:lnTo>
                <a:lnTo>
                  <a:pt x="356349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44" name="Freeform 11344"/>
          <p:cNvSpPr/>
          <p:nvPr/>
        </p:nvSpPr>
        <p:spPr>
          <a:xfrm rot="-5400000" flipH="0" flipV="0">
            <a:off x="27051004" y="20848827"/>
            <a:ext cx="57910" cy="39626"/>
          </a:xfrm>
          <a:custGeom>
            <a:pathLst>
              <a:path w="356349" h="243841">
                <a:moveTo>
                  <a:pt x="356349" y="112522"/>
                </a:moveTo>
                <a:lnTo>
                  <a:pt x="356349" y="103251"/>
                </a:lnTo>
                <a:lnTo>
                  <a:pt x="346977" y="93853"/>
                </a:lnTo>
                <a:lnTo>
                  <a:pt x="337592" y="84455"/>
                </a:lnTo>
                <a:lnTo>
                  <a:pt x="28131" y="9398"/>
                </a:lnTo>
                <a:lnTo>
                  <a:pt x="28131" y="0"/>
                </a:lnTo>
                <a:lnTo>
                  <a:pt x="18758" y="0"/>
                </a:lnTo>
                <a:lnTo>
                  <a:pt x="9386" y="9398"/>
                </a:lnTo>
                <a:lnTo>
                  <a:pt x="0" y="18796"/>
                </a:lnTo>
                <a:lnTo>
                  <a:pt x="0" y="37593"/>
                </a:lnTo>
                <a:lnTo>
                  <a:pt x="9386" y="46991"/>
                </a:lnTo>
                <a:lnTo>
                  <a:pt x="18758" y="56262"/>
                </a:lnTo>
                <a:lnTo>
                  <a:pt x="150025" y="93853"/>
                </a:lnTo>
                <a:lnTo>
                  <a:pt x="150025" y="243841"/>
                </a:lnTo>
                <a:lnTo>
                  <a:pt x="206274" y="103251"/>
                </a:lnTo>
                <a:lnTo>
                  <a:pt x="328219" y="131319"/>
                </a:lnTo>
                <a:lnTo>
                  <a:pt x="328219" y="140717"/>
                </a:lnTo>
                <a:lnTo>
                  <a:pt x="337592" y="140717"/>
                </a:lnTo>
                <a:lnTo>
                  <a:pt x="346977" y="131319"/>
                </a:lnTo>
                <a:lnTo>
                  <a:pt x="356349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45" name="Freeform 11345"/>
          <p:cNvSpPr/>
          <p:nvPr/>
        </p:nvSpPr>
        <p:spPr>
          <a:xfrm rot="-5400000" flipH="0" flipV="0">
            <a:off x="27067783" y="20848827"/>
            <a:ext cx="57910" cy="39626"/>
          </a:xfrm>
          <a:custGeom>
            <a:pathLst>
              <a:path w="356349" h="243841">
                <a:moveTo>
                  <a:pt x="356349" y="215646"/>
                </a:moveTo>
                <a:lnTo>
                  <a:pt x="356349" y="215646"/>
                </a:lnTo>
                <a:lnTo>
                  <a:pt x="346977" y="206248"/>
                </a:lnTo>
                <a:lnTo>
                  <a:pt x="337592" y="196850"/>
                </a:lnTo>
                <a:lnTo>
                  <a:pt x="206274" y="159386"/>
                </a:lnTo>
                <a:lnTo>
                  <a:pt x="206274" y="0"/>
                </a:lnTo>
                <a:lnTo>
                  <a:pt x="150025" y="140590"/>
                </a:lnTo>
                <a:lnTo>
                  <a:pt x="28131" y="112522"/>
                </a:lnTo>
                <a:lnTo>
                  <a:pt x="18758" y="112522"/>
                </a:lnTo>
                <a:lnTo>
                  <a:pt x="9386" y="121920"/>
                </a:lnTo>
                <a:lnTo>
                  <a:pt x="0" y="121920"/>
                </a:lnTo>
                <a:lnTo>
                  <a:pt x="0" y="140590"/>
                </a:lnTo>
                <a:lnTo>
                  <a:pt x="9386" y="159386"/>
                </a:lnTo>
                <a:lnTo>
                  <a:pt x="18758" y="159386"/>
                </a:lnTo>
                <a:lnTo>
                  <a:pt x="328219" y="243841"/>
                </a:lnTo>
                <a:lnTo>
                  <a:pt x="346977" y="243841"/>
                </a:lnTo>
                <a:lnTo>
                  <a:pt x="356349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46" name="Freeform 11346"/>
          <p:cNvSpPr/>
          <p:nvPr/>
        </p:nvSpPr>
        <p:spPr>
          <a:xfrm rot="-5400000" flipH="0" flipV="0">
            <a:off x="27127973" y="20864830"/>
            <a:ext cx="25903" cy="39626"/>
          </a:xfrm>
          <a:custGeom>
            <a:pathLst>
              <a:path w="159398" h="243840">
                <a:moveTo>
                  <a:pt x="159398" y="121920"/>
                </a:moveTo>
                <a:lnTo>
                  <a:pt x="46889" y="9398"/>
                </a:lnTo>
                <a:lnTo>
                  <a:pt x="37503" y="9398"/>
                </a:lnTo>
                <a:lnTo>
                  <a:pt x="28131" y="0"/>
                </a:lnTo>
                <a:lnTo>
                  <a:pt x="9386" y="9398"/>
                </a:lnTo>
                <a:lnTo>
                  <a:pt x="0" y="18796"/>
                </a:lnTo>
                <a:lnTo>
                  <a:pt x="0" y="37465"/>
                </a:lnTo>
                <a:lnTo>
                  <a:pt x="9386" y="46863"/>
                </a:lnTo>
                <a:lnTo>
                  <a:pt x="150025" y="187580"/>
                </a:lnTo>
                <a:lnTo>
                  <a:pt x="150025" y="24384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47" name="Freeform 11347"/>
          <p:cNvSpPr/>
          <p:nvPr/>
        </p:nvSpPr>
        <p:spPr>
          <a:xfrm rot="-5400000" flipH="0" flipV="0">
            <a:off x="27140159" y="20837402"/>
            <a:ext cx="19817" cy="36572"/>
          </a:xfrm>
          <a:custGeom>
            <a:pathLst>
              <a:path w="121945" h="225044">
                <a:moveTo>
                  <a:pt x="121945" y="28194"/>
                </a:moveTo>
                <a:lnTo>
                  <a:pt x="103188" y="18796"/>
                </a:lnTo>
                <a:lnTo>
                  <a:pt x="93815" y="9398"/>
                </a:lnTo>
                <a:lnTo>
                  <a:pt x="75057" y="0"/>
                </a:lnTo>
                <a:lnTo>
                  <a:pt x="56312" y="0"/>
                </a:lnTo>
                <a:lnTo>
                  <a:pt x="0" y="0"/>
                </a:lnTo>
                <a:lnTo>
                  <a:pt x="9373" y="93726"/>
                </a:lnTo>
                <a:lnTo>
                  <a:pt x="9373" y="65658"/>
                </a:lnTo>
                <a:lnTo>
                  <a:pt x="18758" y="56260"/>
                </a:lnTo>
                <a:lnTo>
                  <a:pt x="28131" y="46862"/>
                </a:lnTo>
                <a:lnTo>
                  <a:pt x="56312" y="46862"/>
                </a:lnTo>
                <a:lnTo>
                  <a:pt x="65684" y="56260"/>
                </a:lnTo>
                <a:lnTo>
                  <a:pt x="75057" y="56260"/>
                </a:lnTo>
                <a:lnTo>
                  <a:pt x="84442" y="65658"/>
                </a:lnTo>
                <a:lnTo>
                  <a:pt x="93815" y="75056"/>
                </a:lnTo>
                <a:lnTo>
                  <a:pt x="103188" y="84454"/>
                </a:lnTo>
                <a:lnTo>
                  <a:pt x="103188" y="103124"/>
                </a:lnTo>
                <a:lnTo>
                  <a:pt x="112560" y="121920"/>
                </a:lnTo>
                <a:lnTo>
                  <a:pt x="112560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48" name="Freeform 11348"/>
          <p:cNvSpPr/>
          <p:nvPr/>
        </p:nvSpPr>
        <p:spPr>
          <a:xfrm rot="-5400000" flipH="0" flipV="0">
            <a:off x="27125685" y="20845783"/>
            <a:ext cx="57910" cy="45714"/>
          </a:xfrm>
          <a:custGeom>
            <a:pathLst>
              <a:path w="356349" h="281304">
                <a:moveTo>
                  <a:pt x="356349" y="253237"/>
                </a:moveTo>
                <a:lnTo>
                  <a:pt x="356349" y="93726"/>
                </a:lnTo>
                <a:lnTo>
                  <a:pt x="346977" y="84454"/>
                </a:lnTo>
                <a:lnTo>
                  <a:pt x="346977" y="65658"/>
                </a:lnTo>
                <a:lnTo>
                  <a:pt x="337592" y="56260"/>
                </a:lnTo>
                <a:lnTo>
                  <a:pt x="337592" y="46862"/>
                </a:lnTo>
                <a:lnTo>
                  <a:pt x="328219" y="37464"/>
                </a:lnTo>
                <a:lnTo>
                  <a:pt x="318846" y="28194"/>
                </a:lnTo>
                <a:lnTo>
                  <a:pt x="309461" y="225044"/>
                </a:lnTo>
                <a:lnTo>
                  <a:pt x="206274" y="196977"/>
                </a:lnTo>
                <a:lnTo>
                  <a:pt x="206274" y="93726"/>
                </a:lnTo>
                <a:lnTo>
                  <a:pt x="196901" y="0"/>
                </a:lnTo>
                <a:lnTo>
                  <a:pt x="187528" y="9398"/>
                </a:lnTo>
                <a:lnTo>
                  <a:pt x="178156" y="18796"/>
                </a:lnTo>
                <a:lnTo>
                  <a:pt x="168771" y="28194"/>
                </a:lnTo>
                <a:lnTo>
                  <a:pt x="159398" y="37464"/>
                </a:lnTo>
                <a:lnTo>
                  <a:pt x="159398" y="56260"/>
                </a:lnTo>
                <a:lnTo>
                  <a:pt x="150025" y="178180"/>
                </a:lnTo>
                <a:lnTo>
                  <a:pt x="28131" y="149986"/>
                </a:lnTo>
                <a:lnTo>
                  <a:pt x="9386" y="149986"/>
                </a:lnTo>
                <a:lnTo>
                  <a:pt x="0" y="159384"/>
                </a:lnTo>
                <a:lnTo>
                  <a:pt x="0" y="178180"/>
                </a:lnTo>
                <a:lnTo>
                  <a:pt x="9386" y="187578"/>
                </a:lnTo>
                <a:lnTo>
                  <a:pt x="18758" y="196977"/>
                </a:lnTo>
                <a:lnTo>
                  <a:pt x="328219" y="281304"/>
                </a:lnTo>
                <a:lnTo>
                  <a:pt x="337592" y="281304"/>
                </a:lnTo>
                <a:lnTo>
                  <a:pt x="346977" y="272033"/>
                </a:lnTo>
                <a:lnTo>
                  <a:pt x="356349" y="27203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49" name="Freeform 11349"/>
          <p:cNvSpPr/>
          <p:nvPr/>
        </p:nvSpPr>
        <p:spPr>
          <a:xfrm rot="-5400000" flipH="0" flipV="0">
            <a:off x="27215608" y="20856453"/>
            <a:ext cx="57910" cy="24374"/>
          </a:xfrm>
          <a:custGeom>
            <a:pathLst>
              <a:path w="356349" h="149986">
                <a:moveTo>
                  <a:pt x="356349" y="112522"/>
                </a:moveTo>
                <a:lnTo>
                  <a:pt x="356349" y="103124"/>
                </a:lnTo>
                <a:lnTo>
                  <a:pt x="346977" y="93726"/>
                </a:lnTo>
                <a:lnTo>
                  <a:pt x="337592" y="84328"/>
                </a:lnTo>
                <a:lnTo>
                  <a:pt x="28131" y="9271"/>
                </a:lnTo>
                <a:lnTo>
                  <a:pt x="28131" y="0"/>
                </a:lnTo>
                <a:lnTo>
                  <a:pt x="18758" y="0"/>
                </a:lnTo>
                <a:lnTo>
                  <a:pt x="9386" y="9271"/>
                </a:lnTo>
                <a:lnTo>
                  <a:pt x="0" y="18669"/>
                </a:lnTo>
                <a:lnTo>
                  <a:pt x="0" y="37464"/>
                </a:lnTo>
                <a:lnTo>
                  <a:pt x="9386" y="46862"/>
                </a:lnTo>
                <a:lnTo>
                  <a:pt x="18758" y="56260"/>
                </a:lnTo>
                <a:lnTo>
                  <a:pt x="112522" y="74930"/>
                </a:lnTo>
                <a:lnTo>
                  <a:pt x="159398" y="149986"/>
                </a:lnTo>
                <a:lnTo>
                  <a:pt x="196901" y="103124"/>
                </a:lnTo>
                <a:lnTo>
                  <a:pt x="328219" y="131190"/>
                </a:lnTo>
                <a:lnTo>
                  <a:pt x="328219" y="140588"/>
                </a:lnTo>
                <a:lnTo>
                  <a:pt x="346977" y="131190"/>
                </a:lnTo>
                <a:lnTo>
                  <a:pt x="356349" y="1217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50" name="Freeform 11350"/>
          <p:cNvSpPr/>
          <p:nvPr/>
        </p:nvSpPr>
        <p:spPr>
          <a:xfrm rot="-5400000" flipH="0" flipV="0">
            <a:off x="27239993" y="20848827"/>
            <a:ext cx="57910" cy="39626"/>
          </a:xfrm>
          <a:custGeom>
            <a:pathLst>
              <a:path w="356349" h="243839">
                <a:moveTo>
                  <a:pt x="356349" y="215646"/>
                </a:moveTo>
                <a:lnTo>
                  <a:pt x="356349" y="215646"/>
                </a:lnTo>
                <a:lnTo>
                  <a:pt x="346977" y="206248"/>
                </a:lnTo>
                <a:lnTo>
                  <a:pt x="196901" y="0"/>
                </a:lnTo>
                <a:lnTo>
                  <a:pt x="159398" y="46862"/>
                </a:lnTo>
                <a:lnTo>
                  <a:pt x="18758" y="112522"/>
                </a:lnTo>
                <a:lnTo>
                  <a:pt x="0" y="121920"/>
                </a:lnTo>
                <a:lnTo>
                  <a:pt x="0" y="140715"/>
                </a:lnTo>
                <a:lnTo>
                  <a:pt x="9386" y="159384"/>
                </a:lnTo>
                <a:lnTo>
                  <a:pt x="37503" y="159384"/>
                </a:lnTo>
                <a:lnTo>
                  <a:pt x="196901" y="84328"/>
                </a:lnTo>
                <a:lnTo>
                  <a:pt x="309461" y="234441"/>
                </a:lnTo>
                <a:lnTo>
                  <a:pt x="318846" y="243839"/>
                </a:lnTo>
                <a:lnTo>
                  <a:pt x="337592" y="243839"/>
                </a:lnTo>
                <a:lnTo>
                  <a:pt x="346977" y="234441"/>
                </a:lnTo>
                <a:lnTo>
                  <a:pt x="356349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51" name="Freeform 11351"/>
          <p:cNvSpPr/>
          <p:nvPr/>
        </p:nvSpPr>
        <p:spPr>
          <a:xfrm rot="-5400000" flipH="0" flipV="0">
            <a:off x="27288757" y="20853401"/>
            <a:ext cx="51815" cy="36572"/>
          </a:xfrm>
          <a:custGeom>
            <a:pathLst>
              <a:path w="318846" h="225044">
                <a:moveTo>
                  <a:pt x="318846" y="74929"/>
                </a:moveTo>
                <a:lnTo>
                  <a:pt x="300089" y="65658"/>
                </a:lnTo>
                <a:lnTo>
                  <a:pt x="290716" y="56260"/>
                </a:lnTo>
                <a:lnTo>
                  <a:pt x="281343" y="46862"/>
                </a:lnTo>
                <a:lnTo>
                  <a:pt x="262585" y="37464"/>
                </a:lnTo>
                <a:lnTo>
                  <a:pt x="243789" y="37464"/>
                </a:lnTo>
                <a:lnTo>
                  <a:pt x="225032" y="28067"/>
                </a:lnTo>
                <a:lnTo>
                  <a:pt x="131267" y="0"/>
                </a:lnTo>
                <a:lnTo>
                  <a:pt x="65634" y="0"/>
                </a:lnTo>
                <a:lnTo>
                  <a:pt x="56261" y="9398"/>
                </a:lnTo>
                <a:lnTo>
                  <a:pt x="37503" y="18669"/>
                </a:lnTo>
                <a:lnTo>
                  <a:pt x="28131" y="28067"/>
                </a:lnTo>
                <a:lnTo>
                  <a:pt x="18758" y="46862"/>
                </a:lnTo>
                <a:lnTo>
                  <a:pt x="9386" y="56260"/>
                </a:lnTo>
                <a:lnTo>
                  <a:pt x="0" y="65658"/>
                </a:lnTo>
                <a:lnTo>
                  <a:pt x="0" y="149986"/>
                </a:lnTo>
                <a:lnTo>
                  <a:pt x="9386" y="168782"/>
                </a:lnTo>
                <a:lnTo>
                  <a:pt x="9386" y="178180"/>
                </a:lnTo>
                <a:lnTo>
                  <a:pt x="18758" y="187578"/>
                </a:lnTo>
                <a:lnTo>
                  <a:pt x="28131" y="206248"/>
                </a:lnTo>
                <a:lnTo>
                  <a:pt x="37503" y="215646"/>
                </a:lnTo>
                <a:lnTo>
                  <a:pt x="46889" y="225044"/>
                </a:lnTo>
                <a:lnTo>
                  <a:pt x="46889" y="103124"/>
                </a:lnTo>
                <a:lnTo>
                  <a:pt x="56261" y="93726"/>
                </a:lnTo>
                <a:lnTo>
                  <a:pt x="56261" y="74929"/>
                </a:lnTo>
                <a:lnTo>
                  <a:pt x="65634" y="65658"/>
                </a:lnTo>
                <a:lnTo>
                  <a:pt x="75019" y="56260"/>
                </a:lnTo>
                <a:lnTo>
                  <a:pt x="84392" y="56260"/>
                </a:lnTo>
                <a:lnTo>
                  <a:pt x="103137" y="46862"/>
                </a:lnTo>
                <a:lnTo>
                  <a:pt x="112522" y="56260"/>
                </a:lnTo>
                <a:lnTo>
                  <a:pt x="131267" y="56260"/>
                </a:lnTo>
                <a:lnTo>
                  <a:pt x="225032" y="84328"/>
                </a:lnTo>
                <a:lnTo>
                  <a:pt x="234404" y="84328"/>
                </a:lnTo>
                <a:lnTo>
                  <a:pt x="253213" y="93726"/>
                </a:lnTo>
                <a:lnTo>
                  <a:pt x="262585" y="93726"/>
                </a:lnTo>
                <a:lnTo>
                  <a:pt x="271958" y="103124"/>
                </a:lnTo>
                <a:lnTo>
                  <a:pt x="281343" y="112522"/>
                </a:lnTo>
                <a:lnTo>
                  <a:pt x="290716" y="121920"/>
                </a:lnTo>
                <a:lnTo>
                  <a:pt x="300089" y="140715"/>
                </a:lnTo>
                <a:lnTo>
                  <a:pt x="300089" y="149986"/>
                </a:lnTo>
                <a:lnTo>
                  <a:pt x="309461" y="168782"/>
                </a:lnTo>
                <a:lnTo>
                  <a:pt x="309461" y="17818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52" name="Freeform 11352"/>
          <p:cNvSpPr/>
          <p:nvPr/>
        </p:nvSpPr>
        <p:spPr>
          <a:xfrm rot="-5400000" flipH="0" flipV="0">
            <a:off x="27301706" y="20846534"/>
            <a:ext cx="50290" cy="36592"/>
          </a:xfrm>
          <a:custGeom>
            <a:pathLst>
              <a:path w="309460" h="225172">
                <a:moveTo>
                  <a:pt x="309460" y="122048"/>
                </a:moveTo>
                <a:lnTo>
                  <a:pt x="309460" y="75057"/>
                </a:lnTo>
                <a:lnTo>
                  <a:pt x="300088" y="65786"/>
                </a:lnTo>
                <a:lnTo>
                  <a:pt x="300088" y="46991"/>
                </a:lnTo>
                <a:lnTo>
                  <a:pt x="290703" y="37593"/>
                </a:lnTo>
                <a:lnTo>
                  <a:pt x="290703" y="18797"/>
                </a:lnTo>
                <a:lnTo>
                  <a:pt x="281330" y="9399"/>
                </a:lnTo>
                <a:lnTo>
                  <a:pt x="271957" y="0"/>
                </a:lnTo>
                <a:lnTo>
                  <a:pt x="262572" y="103251"/>
                </a:lnTo>
                <a:lnTo>
                  <a:pt x="262572" y="112649"/>
                </a:lnTo>
                <a:lnTo>
                  <a:pt x="253200" y="131319"/>
                </a:lnTo>
                <a:lnTo>
                  <a:pt x="253200" y="140717"/>
                </a:lnTo>
                <a:lnTo>
                  <a:pt x="243827" y="159513"/>
                </a:lnTo>
                <a:lnTo>
                  <a:pt x="234454" y="159513"/>
                </a:lnTo>
                <a:lnTo>
                  <a:pt x="225069" y="168910"/>
                </a:lnTo>
                <a:lnTo>
                  <a:pt x="178143" y="168910"/>
                </a:lnTo>
                <a:lnTo>
                  <a:pt x="84378" y="140717"/>
                </a:lnTo>
                <a:lnTo>
                  <a:pt x="75006" y="140717"/>
                </a:lnTo>
                <a:lnTo>
                  <a:pt x="56248" y="131319"/>
                </a:lnTo>
                <a:lnTo>
                  <a:pt x="46875" y="122048"/>
                </a:lnTo>
                <a:lnTo>
                  <a:pt x="37503" y="112649"/>
                </a:lnTo>
                <a:lnTo>
                  <a:pt x="28130" y="103251"/>
                </a:lnTo>
                <a:lnTo>
                  <a:pt x="18745" y="93853"/>
                </a:lnTo>
                <a:lnTo>
                  <a:pt x="9372" y="84455"/>
                </a:lnTo>
                <a:lnTo>
                  <a:pt x="9372" y="56389"/>
                </a:lnTo>
                <a:lnTo>
                  <a:pt x="0" y="37593"/>
                </a:lnTo>
                <a:lnTo>
                  <a:pt x="0" y="150115"/>
                </a:lnTo>
                <a:lnTo>
                  <a:pt x="9372" y="159513"/>
                </a:lnTo>
                <a:lnTo>
                  <a:pt x="18745" y="168910"/>
                </a:lnTo>
                <a:lnTo>
                  <a:pt x="37503" y="178308"/>
                </a:lnTo>
                <a:lnTo>
                  <a:pt x="46875" y="178308"/>
                </a:lnTo>
                <a:lnTo>
                  <a:pt x="65633" y="187579"/>
                </a:lnTo>
                <a:lnTo>
                  <a:pt x="84378" y="187579"/>
                </a:lnTo>
                <a:lnTo>
                  <a:pt x="178143" y="215774"/>
                </a:lnTo>
                <a:lnTo>
                  <a:pt x="196900" y="225172"/>
                </a:lnTo>
                <a:lnTo>
                  <a:pt x="225069" y="225172"/>
                </a:lnTo>
                <a:lnTo>
                  <a:pt x="243827" y="215774"/>
                </a:lnTo>
                <a:lnTo>
                  <a:pt x="253200" y="215774"/>
                </a:lnTo>
                <a:lnTo>
                  <a:pt x="271957" y="206375"/>
                </a:lnTo>
                <a:lnTo>
                  <a:pt x="281330" y="196977"/>
                </a:lnTo>
                <a:lnTo>
                  <a:pt x="281330" y="187579"/>
                </a:lnTo>
                <a:lnTo>
                  <a:pt x="290703" y="178308"/>
                </a:lnTo>
                <a:lnTo>
                  <a:pt x="300088" y="168910"/>
                </a:lnTo>
                <a:lnTo>
                  <a:pt x="309460" y="150115"/>
                </a:lnTo>
                <a:lnTo>
                  <a:pt x="309460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53" name="Freeform 11353"/>
          <p:cNvSpPr/>
          <p:nvPr/>
        </p:nvSpPr>
        <p:spPr>
          <a:xfrm rot="-5400000" flipH="0" flipV="0">
            <a:off x="27370282" y="20860256"/>
            <a:ext cx="53339" cy="21340"/>
          </a:xfrm>
          <a:custGeom>
            <a:pathLst>
              <a:path w="328219" h="131318">
                <a:moveTo>
                  <a:pt x="328219" y="131318"/>
                </a:moveTo>
                <a:lnTo>
                  <a:pt x="309461" y="75058"/>
                </a:lnTo>
                <a:lnTo>
                  <a:pt x="28131" y="0"/>
                </a:lnTo>
                <a:lnTo>
                  <a:pt x="18758" y="0"/>
                </a:lnTo>
                <a:lnTo>
                  <a:pt x="9386" y="9398"/>
                </a:lnTo>
                <a:lnTo>
                  <a:pt x="0" y="9398"/>
                </a:lnTo>
                <a:lnTo>
                  <a:pt x="0" y="28194"/>
                </a:lnTo>
                <a:lnTo>
                  <a:pt x="9386" y="46991"/>
                </a:lnTo>
                <a:lnTo>
                  <a:pt x="18758" y="4699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54" name="Freeform 11354"/>
          <p:cNvSpPr/>
          <p:nvPr/>
        </p:nvSpPr>
        <p:spPr>
          <a:xfrm rot="-5400000" flipH="0" flipV="0">
            <a:off x="27351237" y="20841211"/>
            <a:ext cx="57910" cy="54858"/>
          </a:xfrm>
          <a:custGeom>
            <a:pathLst>
              <a:path w="356349" h="337566">
                <a:moveTo>
                  <a:pt x="356349" y="309499"/>
                </a:moveTo>
                <a:lnTo>
                  <a:pt x="356349" y="196977"/>
                </a:lnTo>
                <a:lnTo>
                  <a:pt x="346977" y="187580"/>
                </a:lnTo>
                <a:lnTo>
                  <a:pt x="37503" y="0"/>
                </a:lnTo>
                <a:lnTo>
                  <a:pt x="9386" y="0"/>
                </a:lnTo>
                <a:lnTo>
                  <a:pt x="0" y="9398"/>
                </a:lnTo>
                <a:lnTo>
                  <a:pt x="0" y="28067"/>
                </a:lnTo>
                <a:lnTo>
                  <a:pt x="9386" y="46864"/>
                </a:lnTo>
                <a:lnTo>
                  <a:pt x="309461" y="225044"/>
                </a:lnTo>
                <a:lnTo>
                  <a:pt x="309461" y="281306"/>
                </a:lnTo>
                <a:lnTo>
                  <a:pt x="328219" y="337566"/>
                </a:lnTo>
                <a:lnTo>
                  <a:pt x="346977" y="337566"/>
                </a:lnTo>
                <a:lnTo>
                  <a:pt x="356349" y="32816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55" name="Freeform 11355"/>
          <p:cNvSpPr/>
          <p:nvPr/>
        </p:nvSpPr>
        <p:spPr>
          <a:xfrm rot="-5400000" flipH="0" flipV="0">
            <a:off x="27407626" y="20853412"/>
            <a:ext cx="51815" cy="36551"/>
          </a:xfrm>
          <a:custGeom>
            <a:pathLst>
              <a:path w="318846" h="224916">
                <a:moveTo>
                  <a:pt x="318846" y="74930"/>
                </a:moveTo>
                <a:lnTo>
                  <a:pt x="300089" y="65532"/>
                </a:lnTo>
                <a:lnTo>
                  <a:pt x="290716" y="56260"/>
                </a:lnTo>
                <a:lnTo>
                  <a:pt x="281343" y="46862"/>
                </a:lnTo>
                <a:lnTo>
                  <a:pt x="262585" y="37464"/>
                </a:lnTo>
                <a:lnTo>
                  <a:pt x="243789" y="37464"/>
                </a:lnTo>
                <a:lnTo>
                  <a:pt x="225032" y="28066"/>
                </a:lnTo>
                <a:lnTo>
                  <a:pt x="131267" y="0"/>
                </a:lnTo>
                <a:lnTo>
                  <a:pt x="65634" y="0"/>
                </a:lnTo>
                <a:lnTo>
                  <a:pt x="56261" y="9270"/>
                </a:lnTo>
                <a:lnTo>
                  <a:pt x="37503" y="18668"/>
                </a:lnTo>
                <a:lnTo>
                  <a:pt x="28131" y="28066"/>
                </a:lnTo>
                <a:lnTo>
                  <a:pt x="18758" y="46862"/>
                </a:lnTo>
                <a:lnTo>
                  <a:pt x="9386" y="56260"/>
                </a:lnTo>
                <a:lnTo>
                  <a:pt x="0" y="65532"/>
                </a:lnTo>
                <a:lnTo>
                  <a:pt x="0" y="149986"/>
                </a:lnTo>
                <a:lnTo>
                  <a:pt x="9386" y="168656"/>
                </a:lnTo>
                <a:lnTo>
                  <a:pt x="9386" y="178054"/>
                </a:lnTo>
                <a:lnTo>
                  <a:pt x="18758" y="187452"/>
                </a:lnTo>
                <a:lnTo>
                  <a:pt x="28131" y="206248"/>
                </a:lnTo>
                <a:lnTo>
                  <a:pt x="37503" y="215645"/>
                </a:lnTo>
                <a:lnTo>
                  <a:pt x="46889" y="224916"/>
                </a:lnTo>
                <a:lnTo>
                  <a:pt x="46889" y="103124"/>
                </a:lnTo>
                <a:lnTo>
                  <a:pt x="56261" y="93726"/>
                </a:lnTo>
                <a:lnTo>
                  <a:pt x="56261" y="74930"/>
                </a:lnTo>
                <a:lnTo>
                  <a:pt x="65634" y="65532"/>
                </a:lnTo>
                <a:lnTo>
                  <a:pt x="75019" y="56260"/>
                </a:lnTo>
                <a:lnTo>
                  <a:pt x="84392" y="56260"/>
                </a:lnTo>
                <a:lnTo>
                  <a:pt x="103137" y="46862"/>
                </a:lnTo>
                <a:lnTo>
                  <a:pt x="112522" y="56260"/>
                </a:lnTo>
                <a:lnTo>
                  <a:pt x="131267" y="56260"/>
                </a:lnTo>
                <a:lnTo>
                  <a:pt x="225032" y="84328"/>
                </a:lnTo>
                <a:lnTo>
                  <a:pt x="234404" y="84328"/>
                </a:lnTo>
                <a:lnTo>
                  <a:pt x="253213" y="93726"/>
                </a:lnTo>
                <a:lnTo>
                  <a:pt x="262585" y="93726"/>
                </a:lnTo>
                <a:lnTo>
                  <a:pt x="271958" y="103124"/>
                </a:lnTo>
                <a:lnTo>
                  <a:pt x="281343" y="112394"/>
                </a:lnTo>
                <a:lnTo>
                  <a:pt x="290716" y="121792"/>
                </a:lnTo>
                <a:lnTo>
                  <a:pt x="300089" y="140588"/>
                </a:lnTo>
                <a:lnTo>
                  <a:pt x="300089" y="149986"/>
                </a:lnTo>
                <a:lnTo>
                  <a:pt x="309461" y="168656"/>
                </a:lnTo>
                <a:lnTo>
                  <a:pt x="309461" y="17805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56" name="Freeform 11356"/>
          <p:cNvSpPr/>
          <p:nvPr/>
        </p:nvSpPr>
        <p:spPr>
          <a:xfrm rot="-5400000" flipH="0" flipV="0">
            <a:off x="27420576" y="20846544"/>
            <a:ext cx="50290" cy="36572"/>
          </a:xfrm>
          <a:custGeom>
            <a:pathLst>
              <a:path w="309460" h="225044">
                <a:moveTo>
                  <a:pt x="309460" y="121920"/>
                </a:moveTo>
                <a:lnTo>
                  <a:pt x="309460" y="75056"/>
                </a:lnTo>
                <a:lnTo>
                  <a:pt x="300088" y="65658"/>
                </a:lnTo>
                <a:lnTo>
                  <a:pt x="300088" y="46862"/>
                </a:lnTo>
                <a:lnTo>
                  <a:pt x="290703" y="37464"/>
                </a:lnTo>
                <a:lnTo>
                  <a:pt x="290703" y="18796"/>
                </a:lnTo>
                <a:lnTo>
                  <a:pt x="281330" y="9398"/>
                </a:lnTo>
                <a:lnTo>
                  <a:pt x="271957" y="0"/>
                </a:lnTo>
                <a:lnTo>
                  <a:pt x="262572" y="103124"/>
                </a:lnTo>
                <a:lnTo>
                  <a:pt x="262572" y="112522"/>
                </a:lnTo>
                <a:lnTo>
                  <a:pt x="253200" y="131318"/>
                </a:lnTo>
                <a:lnTo>
                  <a:pt x="253200" y="140715"/>
                </a:lnTo>
                <a:lnTo>
                  <a:pt x="243827" y="159511"/>
                </a:lnTo>
                <a:lnTo>
                  <a:pt x="234454" y="159511"/>
                </a:lnTo>
                <a:lnTo>
                  <a:pt x="225069" y="168782"/>
                </a:lnTo>
                <a:lnTo>
                  <a:pt x="178143" y="168782"/>
                </a:lnTo>
                <a:lnTo>
                  <a:pt x="84378" y="140715"/>
                </a:lnTo>
                <a:lnTo>
                  <a:pt x="75006" y="140715"/>
                </a:lnTo>
                <a:lnTo>
                  <a:pt x="56248" y="131318"/>
                </a:lnTo>
                <a:lnTo>
                  <a:pt x="46875" y="121920"/>
                </a:lnTo>
                <a:lnTo>
                  <a:pt x="37503" y="112522"/>
                </a:lnTo>
                <a:lnTo>
                  <a:pt x="28130" y="103124"/>
                </a:lnTo>
                <a:lnTo>
                  <a:pt x="18745" y="93726"/>
                </a:lnTo>
                <a:lnTo>
                  <a:pt x="9372" y="84454"/>
                </a:lnTo>
                <a:lnTo>
                  <a:pt x="9372" y="56260"/>
                </a:lnTo>
                <a:lnTo>
                  <a:pt x="0" y="37464"/>
                </a:lnTo>
                <a:lnTo>
                  <a:pt x="0" y="149986"/>
                </a:lnTo>
                <a:lnTo>
                  <a:pt x="9372" y="159511"/>
                </a:lnTo>
                <a:lnTo>
                  <a:pt x="18745" y="168782"/>
                </a:lnTo>
                <a:lnTo>
                  <a:pt x="37503" y="178180"/>
                </a:lnTo>
                <a:lnTo>
                  <a:pt x="46875" y="178180"/>
                </a:lnTo>
                <a:lnTo>
                  <a:pt x="65633" y="187578"/>
                </a:lnTo>
                <a:lnTo>
                  <a:pt x="84378" y="187578"/>
                </a:lnTo>
                <a:lnTo>
                  <a:pt x="178143" y="215773"/>
                </a:lnTo>
                <a:lnTo>
                  <a:pt x="196900" y="225044"/>
                </a:lnTo>
                <a:lnTo>
                  <a:pt x="225069" y="225044"/>
                </a:lnTo>
                <a:lnTo>
                  <a:pt x="243827" y="215773"/>
                </a:lnTo>
                <a:lnTo>
                  <a:pt x="253200" y="215773"/>
                </a:lnTo>
                <a:lnTo>
                  <a:pt x="271957" y="206375"/>
                </a:lnTo>
                <a:lnTo>
                  <a:pt x="281330" y="196977"/>
                </a:lnTo>
                <a:lnTo>
                  <a:pt x="281330" y="187578"/>
                </a:lnTo>
                <a:lnTo>
                  <a:pt x="290703" y="178180"/>
                </a:lnTo>
                <a:lnTo>
                  <a:pt x="300088" y="168782"/>
                </a:lnTo>
                <a:lnTo>
                  <a:pt x="309460" y="149986"/>
                </a:lnTo>
                <a:lnTo>
                  <a:pt x="309460" y="14071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57" name="Freeform 11357"/>
          <p:cNvSpPr/>
          <p:nvPr/>
        </p:nvSpPr>
        <p:spPr>
          <a:xfrm rot="-5400000" flipH="0" flipV="0">
            <a:off x="27460975" y="20848827"/>
            <a:ext cx="57910" cy="39626"/>
          </a:xfrm>
          <a:custGeom>
            <a:pathLst>
              <a:path w="356349" h="243841">
                <a:moveTo>
                  <a:pt x="356349" y="112522"/>
                </a:moveTo>
                <a:lnTo>
                  <a:pt x="356349" y="103124"/>
                </a:lnTo>
                <a:lnTo>
                  <a:pt x="346977" y="93726"/>
                </a:lnTo>
                <a:lnTo>
                  <a:pt x="337592" y="84328"/>
                </a:lnTo>
                <a:lnTo>
                  <a:pt x="28131" y="9398"/>
                </a:lnTo>
                <a:lnTo>
                  <a:pt x="28131" y="0"/>
                </a:lnTo>
                <a:lnTo>
                  <a:pt x="18758" y="0"/>
                </a:lnTo>
                <a:lnTo>
                  <a:pt x="9386" y="9398"/>
                </a:lnTo>
                <a:lnTo>
                  <a:pt x="0" y="18669"/>
                </a:lnTo>
                <a:lnTo>
                  <a:pt x="0" y="37466"/>
                </a:lnTo>
                <a:lnTo>
                  <a:pt x="9386" y="46864"/>
                </a:lnTo>
                <a:lnTo>
                  <a:pt x="18758" y="56262"/>
                </a:lnTo>
                <a:lnTo>
                  <a:pt x="150025" y="93726"/>
                </a:lnTo>
                <a:lnTo>
                  <a:pt x="150025" y="243841"/>
                </a:lnTo>
                <a:lnTo>
                  <a:pt x="206274" y="103124"/>
                </a:lnTo>
                <a:lnTo>
                  <a:pt x="328219" y="131192"/>
                </a:lnTo>
                <a:lnTo>
                  <a:pt x="328219" y="140590"/>
                </a:lnTo>
                <a:lnTo>
                  <a:pt x="337592" y="140590"/>
                </a:lnTo>
                <a:lnTo>
                  <a:pt x="346977" y="131192"/>
                </a:lnTo>
                <a:lnTo>
                  <a:pt x="356349" y="1219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58" name="Freeform 11358"/>
          <p:cNvSpPr/>
          <p:nvPr/>
        </p:nvSpPr>
        <p:spPr>
          <a:xfrm rot="-5400000" flipH="0" flipV="0">
            <a:off x="27477734" y="20848827"/>
            <a:ext cx="57910" cy="39626"/>
          </a:xfrm>
          <a:custGeom>
            <a:pathLst>
              <a:path w="356349" h="243841">
                <a:moveTo>
                  <a:pt x="356349" y="215646"/>
                </a:moveTo>
                <a:lnTo>
                  <a:pt x="356349" y="215646"/>
                </a:lnTo>
                <a:lnTo>
                  <a:pt x="346977" y="206248"/>
                </a:lnTo>
                <a:lnTo>
                  <a:pt x="337592" y="196977"/>
                </a:lnTo>
                <a:lnTo>
                  <a:pt x="206274" y="159386"/>
                </a:lnTo>
                <a:lnTo>
                  <a:pt x="206274" y="0"/>
                </a:lnTo>
                <a:lnTo>
                  <a:pt x="150025" y="140717"/>
                </a:lnTo>
                <a:lnTo>
                  <a:pt x="28131" y="112522"/>
                </a:lnTo>
                <a:lnTo>
                  <a:pt x="18758" y="112522"/>
                </a:lnTo>
                <a:lnTo>
                  <a:pt x="9386" y="121920"/>
                </a:lnTo>
                <a:lnTo>
                  <a:pt x="0" y="121920"/>
                </a:lnTo>
                <a:lnTo>
                  <a:pt x="0" y="140717"/>
                </a:lnTo>
                <a:lnTo>
                  <a:pt x="9386" y="159386"/>
                </a:lnTo>
                <a:lnTo>
                  <a:pt x="18758" y="159386"/>
                </a:lnTo>
                <a:lnTo>
                  <a:pt x="328219" y="243841"/>
                </a:lnTo>
                <a:lnTo>
                  <a:pt x="346977" y="243841"/>
                </a:lnTo>
                <a:lnTo>
                  <a:pt x="356349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59" name="Freeform 11359"/>
          <p:cNvSpPr/>
          <p:nvPr/>
        </p:nvSpPr>
        <p:spPr>
          <a:xfrm rot="-5400000" flipH="0" flipV="0">
            <a:off x="27563075" y="20856443"/>
            <a:ext cx="57910" cy="24395"/>
          </a:xfrm>
          <a:custGeom>
            <a:pathLst>
              <a:path w="356349" h="150113">
                <a:moveTo>
                  <a:pt x="356349" y="112521"/>
                </a:moveTo>
                <a:lnTo>
                  <a:pt x="356349" y="103251"/>
                </a:lnTo>
                <a:lnTo>
                  <a:pt x="346977" y="93853"/>
                </a:lnTo>
                <a:lnTo>
                  <a:pt x="337592" y="84455"/>
                </a:lnTo>
                <a:lnTo>
                  <a:pt x="28131" y="9397"/>
                </a:lnTo>
                <a:lnTo>
                  <a:pt x="28131" y="0"/>
                </a:lnTo>
                <a:lnTo>
                  <a:pt x="18758" y="0"/>
                </a:lnTo>
                <a:lnTo>
                  <a:pt x="9386" y="9397"/>
                </a:lnTo>
                <a:lnTo>
                  <a:pt x="0" y="18795"/>
                </a:lnTo>
                <a:lnTo>
                  <a:pt x="0" y="37464"/>
                </a:lnTo>
                <a:lnTo>
                  <a:pt x="9386" y="46862"/>
                </a:lnTo>
                <a:lnTo>
                  <a:pt x="18758" y="56260"/>
                </a:lnTo>
                <a:lnTo>
                  <a:pt x="112522" y="75057"/>
                </a:lnTo>
                <a:lnTo>
                  <a:pt x="159398" y="150113"/>
                </a:lnTo>
                <a:lnTo>
                  <a:pt x="196901" y="103251"/>
                </a:lnTo>
                <a:lnTo>
                  <a:pt x="328219" y="131317"/>
                </a:lnTo>
                <a:lnTo>
                  <a:pt x="328219" y="140715"/>
                </a:lnTo>
                <a:lnTo>
                  <a:pt x="346977" y="131317"/>
                </a:lnTo>
                <a:lnTo>
                  <a:pt x="356349" y="12191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60" name="Freeform 11360"/>
          <p:cNvSpPr/>
          <p:nvPr/>
        </p:nvSpPr>
        <p:spPr>
          <a:xfrm rot="-5400000" flipH="0" flipV="0">
            <a:off x="27587460" y="20848837"/>
            <a:ext cx="57910" cy="39605"/>
          </a:xfrm>
          <a:custGeom>
            <a:pathLst>
              <a:path w="356349" h="243712">
                <a:moveTo>
                  <a:pt x="356349" y="215645"/>
                </a:moveTo>
                <a:lnTo>
                  <a:pt x="356349" y="215645"/>
                </a:lnTo>
                <a:lnTo>
                  <a:pt x="346977" y="206248"/>
                </a:lnTo>
                <a:lnTo>
                  <a:pt x="196901" y="0"/>
                </a:lnTo>
                <a:lnTo>
                  <a:pt x="159398" y="46862"/>
                </a:lnTo>
                <a:lnTo>
                  <a:pt x="18758" y="112521"/>
                </a:lnTo>
                <a:lnTo>
                  <a:pt x="0" y="121792"/>
                </a:lnTo>
                <a:lnTo>
                  <a:pt x="0" y="140588"/>
                </a:lnTo>
                <a:lnTo>
                  <a:pt x="9386" y="159384"/>
                </a:lnTo>
                <a:lnTo>
                  <a:pt x="37503" y="159384"/>
                </a:lnTo>
                <a:lnTo>
                  <a:pt x="196901" y="84328"/>
                </a:lnTo>
                <a:lnTo>
                  <a:pt x="309461" y="234314"/>
                </a:lnTo>
                <a:lnTo>
                  <a:pt x="318846" y="243712"/>
                </a:lnTo>
                <a:lnTo>
                  <a:pt x="337592" y="243712"/>
                </a:lnTo>
                <a:lnTo>
                  <a:pt x="346977" y="234314"/>
                </a:lnTo>
                <a:lnTo>
                  <a:pt x="356349" y="23431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61" name="Freeform 11361"/>
          <p:cNvSpPr/>
          <p:nvPr/>
        </p:nvSpPr>
        <p:spPr>
          <a:xfrm rot="-5400000" flipH="0" flipV="0">
            <a:off x="27658328" y="20878553"/>
            <a:ext cx="6094" cy="31990"/>
          </a:xfrm>
          <a:custGeom>
            <a:pathLst>
              <a:path w="37503" h="196850">
                <a:moveTo>
                  <a:pt x="37503" y="0"/>
                </a:moveTo>
                <a:lnTo>
                  <a:pt x="28131" y="9270"/>
                </a:lnTo>
                <a:lnTo>
                  <a:pt x="18758" y="9270"/>
                </a:lnTo>
                <a:lnTo>
                  <a:pt x="9386" y="18668"/>
                </a:lnTo>
                <a:lnTo>
                  <a:pt x="9386" y="37464"/>
                </a:lnTo>
                <a:lnTo>
                  <a:pt x="0" y="46862"/>
                </a:lnTo>
                <a:lnTo>
                  <a:pt x="0" y="149986"/>
                </a:lnTo>
                <a:lnTo>
                  <a:pt x="9386" y="159384"/>
                </a:lnTo>
                <a:lnTo>
                  <a:pt x="9386" y="178054"/>
                </a:lnTo>
                <a:lnTo>
                  <a:pt x="18758" y="187452"/>
                </a:lnTo>
                <a:lnTo>
                  <a:pt x="28131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62" name="Freeform 11362"/>
          <p:cNvSpPr/>
          <p:nvPr/>
        </p:nvSpPr>
        <p:spPr>
          <a:xfrm rot="-5400000" flipH="0" flipV="0">
            <a:off x="27642323" y="20845784"/>
            <a:ext cx="44196" cy="44187"/>
          </a:xfrm>
          <a:custGeom>
            <a:pathLst>
              <a:path w="271957" h="271906">
                <a:moveTo>
                  <a:pt x="271957" y="75056"/>
                </a:moveTo>
                <a:lnTo>
                  <a:pt x="253200" y="65658"/>
                </a:lnTo>
                <a:lnTo>
                  <a:pt x="243827" y="56260"/>
                </a:lnTo>
                <a:lnTo>
                  <a:pt x="225069" y="46862"/>
                </a:lnTo>
                <a:lnTo>
                  <a:pt x="206324" y="46862"/>
                </a:lnTo>
                <a:lnTo>
                  <a:pt x="56248" y="9398"/>
                </a:lnTo>
                <a:lnTo>
                  <a:pt x="46875" y="0"/>
                </a:lnTo>
                <a:lnTo>
                  <a:pt x="18745" y="0"/>
                </a:lnTo>
                <a:lnTo>
                  <a:pt x="0" y="9398"/>
                </a:lnTo>
                <a:lnTo>
                  <a:pt x="0" y="93726"/>
                </a:lnTo>
                <a:lnTo>
                  <a:pt x="9372" y="75056"/>
                </a:lnTo>
                <a:lnTo>
                  <a:pt x="9372" y="65658"/>
                </a:lnTo>
                <a:lnTo>
                  <a:pt x="18745" y="56260"/>
                </a:lnTo>
                <a:lnTo>
                  <a:pt x="37503" y="56260"/>
                </a:lnTo>
                <a:lnTo>
                  <a:pt x="56248" y="56260"/>
                </a:lnTo>
                <a:lnTo>
                  <a:pt x="206324" y="103124"/>
                </a:lnTo>
                <a:lnTo>
                  <a:pt x="225069" y="103124"/>
                </a:lnTo>
                <a:lnTo>
                  <a:pt x="234454" y="112522"/>
                </a:lnTo>
                <a:lnTo>
                  <a:pt x="243827" y="121920"/>
                </a:lnTo>
                <a:lnTo>
                  <a:pt x="253200" y="131190"/>
                </a:lnTo>
                <a:lnTo>
                  <a:pt x="253200" y="149986"/>
                </a:lnTo>
                <a:lnTo>
                  <a:pt x="262572" y="168782"/>
                </a:lnTo>
                <a:lnTo>
                  <a:pt x="262572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63" name="Freeform 11363"/>
          <p:cNvSpPr/>
          <p:nvPr/>
        </p:nvSpPr>
        <p:spPr>
          <a:xfrm rot="-5400000" flipH="0" flipV="0">
            <a:off x="27640801" y="20842738"/>
            <a:ext cx="57910" cy="51803"/>
          </a:xfrm>
          <a:custGeom>
            <a:pathLst>
              <a:path w="356349" h="318770">
                <a:moveTo>
                  <a:pt x="356349" y="300101"/>
                </a:moveTo>
                <a:lnTo>
                  <a:pt x="356349" y="140588"/>
                </a:lnTo>
                <a:lnTo>
                  <a:pt x="346977" y="121792"/>
                </a:lnTo>
                <a:lnTo>
                  <a:pt x="346977" y="103124"/>
                </a:lnTo>
                <a:lnTo>
                  <a:pt x="337592" y="93726"/>
                </a:lnTo>
                <a:lnTo>
                  <a:pt x="337592" y="84328"/>
                </a:lnTo>
                <a:lnTo>
                  <a:pt x="328219" y="74930"/>
                </a:lnTo>
                <a:lnTo>
                  <a:pt x="318846" y="65658"/>
                </a:lnTo>
                <a:lnTo>
                  <a:pt x="309461" y="262508"/>
                </a:lnTo>
                <a:lnTo>
                  <a:pt x="103137" y="206248"/>
                </a:lnTo>
                <a:lnTo>
                  <a:pt x="93764" y="206248"/>
                </a:lnTo>
                <a:lnTo>
                  <a:pt x="75019" y="196850"/>
                </a:lnTo>
                <a:lnTo>
                  <a:pt x="65634" y="178054"/>
                </a:lnTo>
                <a:lnTo>
                  <a:pt x="56261" y="168782"/>
                </a:lnTo>
                <a:lnTo>
                  <a:pt x="56261" y="149986"/>
                </a:lnTo>
                <a:lnTo>
                  <a:pt x="46889" y="140588"/>
                </a:lnTo>
                <a:lnTo>
                  <a:pt x="46889" y="0"/>
                </a:lnTo>
                <a:lnTo>
                  <a:pt x="37503" y="9398"/>
                </a:lnTo>
                <a:lnTo>
                  <a:pt x="28131" y="206248"/>
                </a:lnTo>
                <a:lnTo>
                  <a:pt x="9386" y="215646"/>
                </a:lnTo>
                <a:lnTo>
                  <a:pt x="9386" y="225043"/>
                </a:lnTo>
                <a:lnTo>
                  <a:pt x="0" y="243839"/>
                </a:lnTo>
                <a:lnTo>
                  <a:pt x="0" y="271906"/>
                </a:lnTo>
                <a:lnTo>
                  <a:pt x="9386" y="281305"/>
                </a:lnTo>
                <a:lnTo>
                  <a:pt x="28131" y="290703"/>
                </a:lnTo>
                <a:lnTo>
                  <a:pt x="37503" y="290703"/>
                </a:lnTo>
                <a:lnTo>
                  <a:pt x="46889" y="281305"/>
                </a:lnTo>
                <a:lnTo>
                  <a:pt x="46889" y="271906"/>
                </a:lnTo>
                <a:lnTo>
                  <a:pt x="56261" y="253110"/>
                </a:lnTo>
                <a:lnTo>
                  <a:pt x="75019" y="253110"/>
                </a:lnTo>
                <a:lnTo>
                  <a:pt x="328219" y="318770"/>
                </a:lnTo>
                <a:lnTo>
                  <a:pt x="356349" y="31877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64" name="Freeform 11364"/>
          <p:cNvSpPr/>
          <p:nvPr/>
        </p:nvSpPr>
        <p:spPr>
          <a:xfrm rot="-5400000" flipH="0" flipV="0">
            <a:off x="27716993" y="20847310"/>
            <a:ext cx="42670" cy="42660"/>
          </a:xfrm>
          <a:custGeom>
            <a:pathLst>
              <a:path w="262572" h="262510">
                <a:moveTo>
                  <a:pt x="262572" y="262510"/>
                </a:moveTo>
                <a:lnTo>
                  <a:pt x="262572" y="168784"/>
                </a:lnTo>
                <a:lnTo>
                  <a:pt x="262572" y="178181"/>
                </a:lnTo>
                <a:lnTo>
                  <a:pt x="253200" y="187579"/>
                </a:lnTo>
                <a:lnTo>
                  <a:pt x="253200" y="206248"/>
                </a:lnTo>
                <a:lnTo>
                  <a:pt x="243827" y="206248"/>
                </a:lnTo>
                <a:lnTo>
                  <a:pt x="225069" y="215646"/>
                </a:lnTo>
                <a:lnTo>
                  <a:pt x="206324" y="206248"/>
                </a:lnTo>
                <a:lnTo>
                  <a:pt x="56248" y="168784"/>
                </a:lnTo>
                <a:lnTo>
                  <a:pt x="46875" y="168784"/>
                </a:lnTo>
                <a:lnTo>
                  <a:pt x="37503" y="159386"/>
                </a:lnTo>
                <a:lnTo>
                  <a:pt x="28130" y="150115"/>
                </a:lnTo>
                <a:lnTo>
                  <a:pt x="18745" y="140717"/>
                </a:lnTo>
                <a:lnTo>
                  <a:pt x="9372" y="131319"/>
                </a:lnTo>
                <a:lnTo>
                  <a:pt x="9372" y="121920"/>
                </a:lnTo>
                <a:lnTo>
                  <a:pt x="0" y="103124"/>
                </a:lnTo>
                <a:lnTo>
                  <a:pt x="0" y="0"/>
                </a:lnTo>
                <a:lnTo>
                  <a:pt x="0" y="196977"/>
                </a:lnTo>
                <a:lnTo>
                  <a:pt x="9372" y="206248"/>
                </a:lnTo>
                <a:lnTo>
                  <a:pt x="18745" y="206248"/>
                </a:lnTo>
                <a:lnTo>
                  <a:pt x="37503" y="215646"/>
                </a:lnTo>
                <a:lnTo>
                  <a:pt x="56248" y="225044"/>
                </a:lnTo>
                <a:lnTo>
                  <a:pt x="206324" y="262510"/>
                </a:lnTo>
                <a:lnTo>
                  <a:pt x="243827" y="26251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65" name="Freeform 11365"/>
          <p:cNvSpPr/>
          <p:nvPr/>
        </p:nvSpPr>
        <p:spPr>
          <a:xfrm rot="-5400000" flipH="0" flipV="0">
            <a:off x="27688800" y="20851124"/>
            <a:ext cx="82297" cy="59419"/>
          </a:xfrm>
          <a:custGeom>
            <a:pathLst>
              <a:path w="506412" h="365634">
                <a:moveTo>
                  <a:pt x="506412" y="290703"/>
                </a:moveTo>
                <a:lnTo>
                  <a:pt x="506412" y="140590"/>
                </a:lnTo>
                <a:lnTo>
                  <a:pt x="497040" y="131192"/>
                </a:lnTo>
                <a:lnTo>
                  <a:pt x="487655" y="121920"/>
                </a:lnTo>
                <a:lnTo>
                  <a:pt x="28130" y="0"/>
                </a:lnTo>
                <a:lnTo>
                  <a:pt x="18745" y="0"/>
                </a:lnTo>
                <a:lnTo>
                  <a:pt x="9373" y="9398"/>
                </a:lnTo>
                <a:lnTo>
                  <a:pt x="0" y="9398"/>
                </a:lnTo>
                <a:lnTo>
                  <a:pt x="0" y="46864"/>
                </a:lnTo>
                <a:lnTo>
                  <a:pt x="18745" y="46864"/>
                </a:lnTo>
                <a:lnTo>
                  <a:pt x="150063" y="84328"/>
                </a:lnTo>
                <a:lnTo>
                  <a:pt x="150063" y="225044"/>
                </a:lnTo>
                <a:lnTo>
                  <a:pt x="159449" y="243841"/>
                </a:lnTo>
                <a:lnTo>
                  <a:pt x="159449" y="253239"/>
                </a:lnTo>
                <a:lnTo>
                  <a:pt x="168821" y="271908"/>
                </a:lnTo>
                <a:lnTo>
                  <a:pt x="178194" y="281305"/>
                </a:lnTo>
                <a:lnTo>
                  <a:pt x="178194" y="290703"/>
                </a:lnTo>
                <a:lnTo>
                  <a:pt x="196952" y="300101"/>
                </a:lnTo>
                <a:lnTo>
                  <a:pt x="196952" y="103124"/>
                </a:lnTo>
                <a:lnTo>
                  <a:pt x="459524" y="168784"/>
                </a:lnTo>
                <a:lnTo>
                  <a:pt x="459524" y="365634"/>
                </a:lnTo>
                <a:lnTo>
                  <a:pt x="468909" y="356363"/>
                </a:lnTo>
                <a:lnTo>
                  <a:pt x="487655" y="346965"/>
                </a:lnTo>
                <a:lnTo>
                  <a:pt x="497040" y="328168"/>
                </a:lnTo>
                <a:lnTo>
                  <a:pt x="497040" y="318770"/>
                </a:lnTo>
                <a:lnTo>
                  <a:pt x="506412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66" name="Freeform 11366"/>
          <p:cNvSpPr/>
          <p:nvPr/>
        </p:nvSpPr>
        <p:spPr>
          <a:xfrm rot="-5400000" flipH="0" flipV="0">
            <a:off x="27749000" y="20856453"/>
            <a:ext cx="57910" cy="24374"/>
          </a:xfrm>
          <a:custGeom>
            <a:pathLst>
              <a:path w="356349" h="149988">
                <a:moveTo>
                  <a:pt x="356349" y="112522"/>
                </a:moveTo>
                <a:lnTo>
                  <a:pt x="356349" y="103124"/>
                </a:lnTo>
                <a:lnTo>
                  <a:pt x="346977" y="93726"/>
                </a:lnTo>
                <a:lnTo>
                  <a:pt x="337592" y="84455"/>
                </a:lnTo>
                <a:lnTo>
                  <a:pt x="28131" y="9398"/>
                </a:lnTo>
                <a:lnTo>
                  <a:pt x="28131" y="0"/>
                </a:lnTo>
                <a:lnTo>
                  <a:pt x="18758" y="0"/>
                </a:lnTo>
                <a:lnTo>
                  <a:pt x="9386" y="9398"/>
                </a:lnTo>
                <a:lnTo>
                  <a:pt x="0" y="18669"/>
                </a:lnTo>
                <a:lnTo>
                  <a:pt x="0" y="37466"/>
                </a:lnTo>
                <a:lnTo>
                  <a:pt x="9386" y="46864"/>
                </a:lnTo>
                <a:lnTo>
                  <a:pt x="18758" y="56262"/>
                </a:lnTo>
                <a:lnTo>
                  <a:pt x="112522" y="75058"/>
                </a:lnTo>
                <a:lnTo>
                  <a:pt x="159398" y="149988"/>
                </a:lnTo>
                <a:lnTo>
                  <a:pt x="196901" y="103124"/>
                </a:lnTo>
                <a:lnTo>
                  <a:pt x="328219" y="131318"/>
                </a:lnTo>
                <a:lnTo>
                  <a:pt x="328219" y="140717"/>
                </a:lnTo>
                <a:lnTo>
                  <a:pt x="346977" y="131318"/>
                </a:lnTo>
                <a:lnTo>
                  <a:pt x="356349" y="1219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67" name="Freeform 11367"/>
          <p:cNvSpPr/>
          <p:nvPr/>
        </p:nvSpPr>
        <p:spPr>
          <a:xfrm rot="-5400000" flipH="0" flipV="0">
            <a:off x="27773386" y="20848827"/>
            <a:ext cx="57910" cy="39626"/>
          </a:xfrm>
          <a:custGeom>
            <a:pathLst>
              <a:path w="356349" h="243841">
                <a:moveTo>
                  <a:pt x="356349" y="215646"/>
                </a:moveTo>
                <a:lnTo>
                  <a:pt x="356349" y="215646"/>
                </a:lnTo>
                <a:lnTo>
                  <a:pt x="346977" y="206248"/>
                </a:lnTo>
                <a:lnTo>
                  <a:pt x="196901" y="0"/>
                </a:lnTo>
                <a:lnTo>
                  <a:pt x="159398" y="46864"/>
                </a:lnTo>
                <a:lnTo>
                  <a:pt x="18758" y="112522"/>
                </a:lnTo>
                <a:lnTo>
                  <a:pt x="0" y="121920"/>
                </a:lnTo>
                <a:lnTo>
                  <a:pt x="0" y="140717"/>
                </a:lnTo>
                <a:lnTo>
                  <a:pt x="9386" y="159386"/>
                </a:lnTo>
                <a:lnTo>
                  <a:pt x="37503" y="159386"/>
                </a:lnTo>
                <a:lnTo>
                  <a:pt x="196901" y="84455"/>
                </a:lnTo>
                <a:lnTo>
                  <a:pt x="309461" y="234443"/>
                </a:lnTo>
                <a:lnTo>
                  <a:pt x="318846" y="243841"/>
                </a:lnTo>
                <a:lnTo>
                  <a:pt x="337592" y="243841"/>
                </a:lnTo>
                <a:lnTo>
                  <a:pt x="346977" y="234443"/>
                </a:lnTo>
                <a:lnTo>
                  <a:pt x="356349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68" name="Freeform 11368"/>
          <p:cNvSpPr/>
          <p:nvPr/>
        </p:nvSpPr>
        <p:spPr>
          <a:xfrm rot="-5400000" flipH="0" flipV="0">
            <a:off x="27844254" y="20878543"/>
            <a:ext cx="6094" cy="32010"/>
          </a:xfrm>
          <a:custGeom>
            <a:pathLst>
              <a:path w="37503" h="196977">
                <a:moveTo>
                  <a:pt x="37503" y="0"/>
                </a:moveTo>
                <a:lnTo>
                  <a:pt x="28131" y="9398"/>
                </a:lnTo>
                <a:lnTo>
                  <a:pt x="18758" y="9398"/>
                </a:lnTo>
                <a:lnTo>
                  <a:pt x="9386" y="18796"/>
                </a:lnTo>
                <a:lnTo>
                  <a:pt x="9386" y="37466"/>
                </a:lnTo>
                <a:lnTo>
                  <a:pt x="0" y="46864"/>
                </a:lnTo>
                <a:lnTo>
                  <a:pt x="0" y="149988"/>
                </a:lnTo>
                <a:lnTo>
                  <a:pt x="9386" y="159386"/>
                </a:lnTo>
                <a:lnTo>
                  <a:pt x="9386" y="178182"/>
                </a:lnTo>
                <a:lnTo>
                  <a:pt x="18758" y="187579"/>
                </a:lnTo>
                <a:lnTo>
                  <a:pt x="28131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69" name="Freeform 11369"/>
          <p:cNvSpPr/>
          <p:nvPr/>
        </p:nvSpPr>
        <p:spPr>
          <a:xfrm rot="-5400000" flipH="0" flipV="0">
            <a:off x="27828248" y="20845773"/>
            <a:ext cx="44196" cy="44208"/>
          </a:xfrm>
          <a:custGeom>
            <a:pathLst>
              <a:path w="271957" h="272035">
                <a:moveTo>
                  <a:pt x="271957" y="75058"/>
                </a:moveTo>
                <a:lnTo>
                  <a:pt x="253200" y="65660"/>
                </a:lnTo>
                <a:lnTo>
                  <a:pt x="243827" y="56262"/>
                </a:lnTo>
                <a:lnTo>
                  <a:pt x="225069" y="46990"/>
                </a:lnTo>
                <a:lnTo>
                  <a:pt x="206324" y="46990"/>
                </a:lnTo>
                <a:lnTo>
                  <a:pt x="56248" y="9398"/>
                </a:lnTo>
                <a:lnTo>
                  <a:pt x="46875" y="0"/>
                </a:lnTo>
                <a:lnTo>
                  <a:pt x="18745" y="0"/>
                </a:lnTo>
                <a:lnTo>
                  <a:pt x="0" y="9398"/>
                </a:lnTo>
                <a:lnTo>
                  <a:pt x="0" y="93854"/>
                </a:lnTo>
                <a:lnTo>
                  <a:pt x="9372" y="75058"/>
                </a:lnTo>
                <a:lnTo>
                  <a:pt x="9372" y="65660"/>
                </a:lnTo>
                <a:lnTo>
                  <a:pt x="18745" y="56262"/>
                </a:lnTo>
                <a:lnTo>
                  <a:pt x="37503" y="56262"/>
                </a:lnTo>
                <a:lnTo>
                  <a:pt x="56248" y="56262"/>
                </a:lnTo>
                <a:lnTo>
                  <a:pt x="206324" y="103251"/>
                </a:lnTo>
                <a:lnTo>
                  <a:pt x="225069" y="103251"/>
                </a:lnTo>
                <a:lnTo>
                  <a:pt x="234454" y="112522"/>
                </a:lnTo>
                <a:lnTo>
                  <a:pt x="243827" y="121920"/>
                </a:lnTo>
                <a:lnTo>
                  <a:pt x="253200" y="131318"/>
                </a:lnTo>
                <a:lnTo>
                  <a:pt x="253200" y="150114"/>
                </a:lnTo>
                <a:lnTo>
                  <a:pt x="262572" y="168784"/>
                </a:lnTo>
                <a:lnTo>
                  <a:pt x="262572" y="2720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70" name="Freeform 11370"/>
          <p:cNvSpPr/>
          <p:nvPr/>
        </p:nvSpPr>
        <p:spPr>
          <a:xfrm rot="-5400000" flipH="0" flipV="0">
            <a:off x="27826726" y="20842728"/>
            <a:ext cx="57910" cy="51824"/>
          </a:xfrm>
          <a:custGeom>
            <a:pathLst>
              <a:path w="356349" h="318897">
                <a:moveTo>
                  <a:pt x="356349" y="300101"/>
                </a:moveTo>
                <a:lnTo>
                  <a:pt x="356349" y="140716"/>
                </a:lnTo>
                <a:lnTo>
                  <a:pt x="346977" y="121920"/>
                </a:lnTo>
                <a:lnTo>
                  <a:pt x="346977" y="103124"/>
                </a:lnTo>
                <a:lnTo>
                  <a:pt x="337592" y="93853"/>
                </a:lnTo>
                <a:lnTo>
                  <a:pt x="337592" y="84456"/>
                </a:lnTo>
                <a:lnTo>
                  <a:pt x="328219" y="75058"/>
                </a:lnTo>
                <a:lnTo>
                  <a:pt x="318846" y="65660"/>
                </a:lnTo>
                <a:lnTo>
                  <a:pt x="309461" y="262637"/>
                </a:lnTo>
                <a:lnTo>
                  <a:pt x="103137" y="206375"/>
                </a:lnTo>
                <a:lnTo>
                  <a:pt x="93764" y="206375"/>
                </a:lnTo>
                <a:lnTo>
                  <a:pt x="75019" y="196977"/>
                </a:lnTo>
                <a:lnTo>
                  <a:pt x="65634" y="178182"/>
                </a:lnTo>
                <a:lnTo>
                  <a:pt x="56261" y="168784"/>
                </a:lnTo>
                <a:lnTo>
                  <a:pt x="56261" y="150115"/>
                </a:lnTo>
                <a:lnTo>
                  <a:pt x="46889" y="140716"/>
                </a:lnTo>
                <a:lnTo>
                  <a:pt x="46889" y="0"/>
                </a:lnTo>
                <a:lnTo>
                  <a:pt x="37503" y="9398"/>
                </a:lnTo>
                <a:lnTo>
                  <a:pt x="28131" y="206375"/>
                </a:lnTo>
                <a:lnTo>
                  <a:pt x="9386" y="215646"/>
                </a:lnTo>
                <a:lnTo>
                  <a:pt x="9386" y="225044"/>
                </a:lnTo>
                <a:lnTo>
                  <a:pt x="0" y="243841"/>
                </a:lnTo>
                <a:lnTo>
                  <a:pt x="0" y="272035"/>
                </a:lnTo>
                <a:lnTo>
                  <a:pt x="9386" y="281433"/>
                </a:lnTo>
                <a:lnTo>
                  <a:pt x="28131" y="290703"/>
                </a:lnTo>
                <a:lnTo>
                  <a:pt x="37503" y="290703"/>
                </a:lnTo>
                <a:lnTo>
                  <a:pt x="46889" y="281433"/>
                </a:lnTo>
                <a:lnTo>
                  <a:pt x="46889" y="272035"/>
                </a:lnTo>
                <a:lnTo>
                  <a:pt x="56261" y="253239"/>
                </a:lnTo>
                <a:lnTo>
                  <a:pt x="75019" y="253239"/>
                </a:lnTo>
                <a:lnTo>
                  <a:pt x="328219" y="318897"/>
                </a:lnTo>
                <a:lnTo>
                  <a:pt x="356349" y="3188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71" name="Freeform 11371"/>
          <p:cNvSpPr/>
          <p:nvPr/>
        </p:nvSpPr>
        <p:spPr>
          <a:xfrm rot="-5400000" flipH="0" flipV="0">
            <a:off x="27889211" y="20845772"/>
            <a:ext cx="57910" cy="45735"/>
          </a:xfrm>
          <a:custGeom>
            <a:pathLst>
              <a:path w="356349" h="281433">
                <a:moveTo>
                  <a:pt x="356349" y="253239"/>
                </a:moveTo>
                <a:lnTo>
                  <a:pt x="356349" y="150115"/>
                </a:lnTo>
                <a:lnTo>
                  <a:pt x="346977" y="131318"/>
                </a:lnTo>
                <a:lnTo>
                  <a:pt x="346977" y="112649"/>
                </a:lnTo>
                <a:lnTo>
                  <a:pt x="337592" y="103124"/>
                </a:lnTo>
                <a:lnTo>
                  <a:pt x="337592" y="93853"/>
                </a:lnTo>
                <a:lnTo>
                  <a:pt x="328219" y="84456"/>
                </a:lnTo>
                <a:lnTo>
                  <a:pt x="318846" y="75058"/>
                </a:lnTo>
                <a:lnTo>
                  <a:pt x="300089" y="65660"/>
                </a:lnTo>
                <a:lnTo>
                  <a:pt x="290716" y="56262"/>
                </a:lnTo>
                <a:lnTo>
                  <a:pt x="271958" y="46864"/>
                </a:lnTo>
                <a:lnTo>
                  <a:pt x="253213" y="46864"/>
                </a:lnTo>
                <a:lnTo>
                  <a:pt x="103137" y="9398"/>
                </a:lnTo>
                <a:lnTo>
                  <a:pt x="93764" y="0"/>
                </a:lnTo>
                <a:lnTo>
                  <a:pt x="65634" y="0"/>
                </a:lnTo>
                <a:lnTo>
                  <a:pt x="46889" y="9398"/>
                </a:lnTo>
                <a:lnTo>
                  <a:pt x="37503" y="18796"/>
                </a:lnTo>
                <a:lnTo>
                  <a:pt x="28131" y="28194"/>
                </a:lnTo>
                <a:lnTo>
                  <a:pt x="18758" y="28194"/>
                </a:lnTo>
                <a:lnTo>
                  <a:pt x="9386" y="37592"/>
                </a:lnTo>
                <a:lnTo>
                  <a:pt x="9386" y="56262"/>
                </a:lnTo>
                <a:lnTo>
                  <a:pt x="0" y="65660"/>
                </a:lnTo>
                <a:lnTo>
                  <a:pt x="0" y="178182"/>
                </a:lnTo>
                <a:lnTo>
                  <a:pt x="9386" y="187580"/>
                </a:lnTo>
                <a:lnTo>
                  <a:pt x="28131" y="196977"/>
                </a:lnTo>
                <a:lnTo>
                  <a:pt x="37503" y="196977"/>
                </a:lnTo>
                <a:lnTo>
                  <a:pt x="46889" y="187580"/>
                </a:lnTo>
                <a:lnTo>
                  <a:pt x="46889" y="93853"/>
                </a:lnTo>
                <a:lnTo>
                  <a:pt x="56261" y="75058"/>
                </a:lnTo>
                <a:lnTo>
                  <a:pt x="65634" y="65660"/>
                </a:lnTo>
                <a:lnTo>
                  <a:pt x="75019" y="56262"/>
                </a:lnTo>
                <a:lnTo>
                  <a:pt x="84392" y="56262"/>
                </a:lnTo>
                <a:lnTo>
                  <a:pt x="103137" y="56262"/>
                </a:lnTo>
                <a:lnTo>
                  <a:pt x="253213" y="103124"/>
                </a:lnTo>
                <a:lnTo>
                  <a:pt x="271958" y="103124"/>
                </a:lnTo>
                <a:lnTo>
                  <a:pt x="281343" y="112649"/>
                </a:lnTo>
                <a:lnTo>
                  <a:pt x="290716" y="121920"/>
                </a:lnTo>
                <a:lnTo>
                  <a:pt x="300089" y="131318"/>
                </a:lnTo>
                <a:lnTo>
                  <a:pt x="300089" y="150115"/>
                </a:lnTo>
                <a:lnTo>
                  <a:pt x="309461" y="168911"/>
                </a:lnTo>
                <a:lnTo>
                  <a:pt x="309461" y="262637"/>
                </a:lnTo>
                <a:lnTo>
                  <a:pt x="318846" y="272035"/>
                </a:lnTo>
                <a:lnTo>
                  <a:pt x="328219" y="281433"/>
                </a:lnTo>
                <a:lnTo>
                  <a:pt x="346977" y="272035"/>
                </a:lnTo>
                <a:lnTo>
                  <a:pt x="356349" y="26263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72" name="Freeform 11372"/>
          <p:cNvSpPr/>
          <p:nvPr/>
        </p:nvSpPr>
        <p:spPr>
          <a:xfrm rot="-5400000" flipH="0" flipV="0">
            <a:off x="27928832" y="20851888"/>
            <a:ext cx="82297" cy="57891"/>
          </a:xfrm>
          <a:custGeom>
            <a:pathLst>
              <a:path w="506412" h="356234">
                <a:moveTo>
                  <a:pt x="506412" y="328167"/>
                </a:moveTo>
                <a:lnTo>
                  <a:pt x="506412" y="328167"/>
                </a:lnTo>
                <a:lnTo>
                  <a:pt x="497040" y="318769"/>
                </a:lnTo>
                <a:lnTo>
                  <a:pt x="487655" y="309372"/>
                </a:lnTo>
                <a:lnTo>
                  <a:pt x="196952" y="234441"/>
                </a:lnTo>
                <a:lnTo>
                  <a:pt x="196952" y="37464"/>
                </a:lnTo>
                <a:lnTo>
                  <a:pt x="187566" y="46862"/>
                </a:lnTo>
                <a:lnTo>
                  <a:pt x="178194" y="56260"/>
                </a:lnTo>
                <a:lnTo>
                  <a:pt x="168821" y="56260"/>
                </a:lnTo>
                <a:lnTo>
                  <a:pt x="159449" y="65532"/>
                </a:lnTo>
                <a:lnTo>
                  <a:pt x="159449" y="84328"/>
                </a:lnTo>
                <a:lnTo>
                  <a:pt x="150063" y="93726"/>
                </a:lnTo>
                <a:lnTo>
                  <a:pt x="150063" y="215645"/>
                </a:lnTo>
                <a:lnTo>
                  <a:pt x="93764" y="206248"/>
                </a:lnTo>
                <a:lnTo>
                  <a:pt x="93764" y="196850"/>
                </a:lnTo>
                <a:lnTo>
                  <a:pt x="84379" y="196850"/>
                </a:lnTo>
                <a:lnTo>
                  <a:pt x="65634" y="187579"/>
                </a:lnTo>
                <a:lnTo>
                  <a:pt x="56261" y="178181"/>
                </a:lnTo>
                <a:lnTo>
                  <a:pt x="56261" y="168783"/>
                </a:lnTo>
                <a:lnTo>
                  <a:pt x="46876" y="149986"/>
                </a:lnTo>
                <a:lnTo>
                  <a:pt x="46876" y="9270"/>
                </a:lnTo>
                <a:lnTo>
                  <a:pt x="37503" y="0"/>
                </a:lnTo>
                <a:lnTo>
                  <a:pt x="9373" y="0"/>
                </a:lnTo>
                <a:lnTo>
                  <a:pt x="0" y="9270"/>
                </a:lnTo>
                <a:lnTo>
                  <a:pt x="0" y="168783"/>
                </a:lnTo>
                <a:lnTo>
                  <a:pt x="9373" y="187579"/>
                </a:lnTo>
                <a:lnTo>
                  <a:pt x="9373" y="196850"/>
                </a:lnTo>
                <a:lnTo>
                  <a:pt x="18745" y="206248"/>
                </a:lnTo>
                <a:lnTo>
                  <a:pt x="28130" y="215645"/>
                </a:lnTo>
                <a:lnTo>
                  <a:pt x="37503" y="225043"/>
                </a:lnTo>
                <a:lnTo>
                  <a:pt x="56261" y="234441"/>
                </a:lnTo>
                <a:lnTo>
                  <a:pt x="65634" y="243712"/>
                </a:lnTo>
                <a:lnTo>
                  <a:pt x="84379" y="253110"/>
                </a:lnTo>
                <a:lnTo>
                  <a:pt x="103137" y="253110"/>
                </a:lnTo>
                <a:lnTo>
                  <a:pt x="478282" y="356234"/>
                </a:lnTo>
                <a:lnTo>
                  <a:pt x="497040" y="356234"/>
                </a:lnTo>
                <a:lnTo>
                  <a:pt x="506412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73" name="Freeform 11373"/>
          <p:cNvSpPr/>
          <p:nvPr/>
        </p:nvSpPr>
        <p:spPr>
          <a:xfrm rot="-5400000" flipH="0" flipV="0">
            <a:off x="27930357" y="20854923"/>
            <a:ext cx="50290" cy="19813"/>
          </a:xfrm>
          <a:custGeom>
            <a:pathLst>
              <a:path w="309460" h="121920">
                <a:moveTo>
                  <a:pt x="309460" y="93853"/>
                </a:moveTo>
                <a:lnTo>
                  <a:pt x="309460" y="84456"/>
                </a:lnTo>
                <a:lnTo>
                  <a:pt x="300088" y="75058"/>
                </a:lnTo>
                <a:lnTo>
                  <a:pt x="290703" y="65660"/>
                </a:lnTo>
                <a:lnTo>
                  <a:pt x="56248" y="9398"/>
                </a:lnTo>
                <a:lnTo>
                  <a:pt x="46875" y="0"/>
                </a:lnTo>
                <a:lnTo>
                  <a:pt x="18745" y="0"/>
                </a:lnTo>
                <a:lnTo>
                  <a:pt x="0" y="9398"/>
                </a:lnTo>
                <a:lnTo>
                  <a:pt x="0" y="93853"/>
                </a:lnTo>
                <a:lnTo>
                  <a:pt x="9372" y="75058"/>
                </a:lnTo>
                <a:lnTo>
                  <a:pt x="9372" y="65660"/>
                </a:lnTo>
                <a:lnTo>
                  <a:pt x="18745" y="56262"/>
                </a:lnTo>
                <a:lnTo>
                  <a:pt x="37503" y="56262"/>
                </a:lnTo>
                <a:lnTo>
                  <a:pt x="56248" y="56262"/>
                </a:lnTo>
                <a:lnTo>
                  <a:pt x="281330" y="112522"/>
                </a:lnTo>
                <a:lnTo>
                  <a:pt x="281330" y="121920"/>
                </a:lnTo>
                <a:lnTo>
                  <a:pt x="300088" y="112522"/>
                </a:lnTo>
                <a:lnTo>
                  <a:pt x="309460" y="10325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74" name="Freeform 11374"/>
          <p:cNvSpPr/>
          <p:nvPr/>
        </p:nvSpPr>
        <p:spPr>
          <a:xfrm rot="-5400000" flipH="0" flipV="0">
            <a:off x="28007329" y="20886165"/>
            <a:ext cx="12191" cy="10670"/>
          </a:xfrm>
          <a:custGeom>
            <a:pathLst>
              <a:path w="75019" h="65659">
                <a:moveTo>
                  <a:pt x="28131" y="9397"/>
                </a:moveTo>
                <a:lnTo>
                  <a:pt x="56261" y="9397"/>
                </a:lnTo>
                <a:lnTo>
                  <a:pt x="75019" y="18668"/>
                </a:lnTo>
                <a:lnTo>
                  <a:pt x="75019" y="46862"/>
                </a:lnTo>
                <a:lnTo>
                  <a:pt x="65634" y="56260"/>
                </a:lnTo>
                <a:lnTo>
                  <a:pt x="46889" y="65659"/>
                </a:lnTo>
                <a:lnTo>
                  <a:pt x="18758" y="56260"/>
                </a:lnTo>
                <a:lnTo>
                  <a:pt x="9386" y="46862"/>
                </a:lnTo>
                <a:lnTo>
                  <a:pt x="0" y="37464"/>
                </a:lnTo>
                <a:lnTo>
                  <a:pt x="0" y="18668"/>
                </a:lnTo>
                <a:lnTo>
                  <a:pt x="9386" y="9397"/>
                </a:lnTo>
                <a:lnTo>
                  <a:pt x="28131" y="0"/>
                </a:lnTo>
                <a:lnTo>
                  <a:pt x="28131" y="93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75" name="Freeform 11375"/>
          <p:cNvSpPr/>
          <p:nvPr/>
        </p:nvSpPr>
        <p:spPr>
          <a:xfrm rot="-5400000" flipH="0" flipV="0">
            <a:off x="25868393" y="20966167"/>
            <a:ext cx="82289" cy="57933"/>
          </a:xfrm>
          <a:custGeom>
            <a:pathLst>
              <a:path w="506361" h="356489">
                <a:moveTo>
                  <a:pt x="506361" y="337694"/>
                </a:moveTo>
                <a:lnTo>
                  <a:pt x="506361" y="178181"/>
                </a:lnTo>
                <a:lnTo>
                  <a:pt x="496989" y="168910"/>
                </a:lnTo>
                <a:lnTo>
                  <a:pt x="496989" y="159512"/>
                </a:lnTo>
                <a:lnTo>
                  <a:pt x="487603" y="140717"/>
                </a:lnTo>
                <a:lnTo>
                  <a:pt x="478231" y="131319"/>
                </a:lnTo>
                <a:lnTo>
                  <a:pt x="468858" y="122048"/>
                </a:lnTo>
                <a:lnTo>
                  <a:pt x="459486" y="112650"/>
                </a:lnTo>
                <a:lnTo>
                  <a:pt x="450100" y="103252"/>
                </a:lnTo>
                <a:lnTo>
                  <a:pt x="440728" y="93854"/>
                </a:lnTo>
                <a:lnTo>
                  <a:pt x="421983" y="84456"/>
                </a:lnTo>
                <a:lnTo>
                  <a:pt x="412597" y="84456"/>
                </a:lnTo>
                <a:lnTo>
                  <a:pt x="393852" y="75059"/>
                </a:lnTo>
                <a:lnTo>
                  <a:pt x="384467" y="75059"/>
                </a:lnTo>
                <a:lnTo>
                  <a:pt x="131267" y="0"/>
                </a:lnTo>
                <a:lnTo>
                  <a:pt x="103136" y="0"/>
                </a:lnTo>
                <a:lnTo>
                  <a:pt x="84378" y="0"/>
                </a:lnTo>
                <a:lnTo>
                  <a:pt x="75006" y="9398"/>
                </a:lnTo>
                <a:lnTo>
                  <a:pt x="56261" y="9398"/>
                </a:lnTo>
                <a:lnTo>
                  <a:pt x="56261" y="18795"/>
                </a:lnTo>
                <a:lnTo>
                  <a:pt x="37503" y="28193"/>
                </a:lnTo>
                <a:lnTo>
                  <a:pt x="28130" y="37591"/>
                </a:lnTo>
                <a:lnTo>
                  <a:pt x="18758" y="46989"/>
                </a:lnTo>
                <a:lnTo>
                  <a:pt x="9372" y="56390"/>
                </a:lnTo>
                <a:lnTo>
                  <a:pt x="0" y="75059"/>
                </a:lnTo>
                <a:lnTo>
                  <a:pt x="0" y="225170"/>
                </a:lnTo>
                <a:lnTo>
                  <a:pt x="9372" y="234441"/>
                </a:lnTo>
                <a:lnTo>
                  <a:pt x="37503" y="234441"/>
                </a:lnTo>
                <a:lnTo>
                  <a:pt x="46875" y="225170"/>
                </a:lnTo>
                <a:lnTo>
                  <a:pt x="46875" y="112650"/>
                </a:lnTo>
                <a:lnTo>
                  <a:pt x="56261" y="93854"/>
                </a:lnTo>
                <a:lnTo>
                  <a:pt x="56261" y="84456"/>
                </a:lnTo>
                <a:lnTo>
                  <a:pt x="65633" y="75059"/>
                </a:lnTo>
                <a:lnTo>
                  <a:pt x="65633" y="65788"/>
                </a:lnTo>
                <a:lnTo>
                  <a:pt x="75006" y="56390"/>
                </a:lnTo>
                <a:lnTo>
                  <a:pt x="112509" y="56390"/>
                </a:lnTo>
                <a:lnTo>
                  <a:pt x="131267" y="56390"/>
                </a:lnTo>
                <a:lnTo>
                  <a:pt x="384467" y="122048"/>
                </a:lnTo>
                <a:lnTo>
                  <a:pt x="393852" y="131319"/>
                </a:lnTo>
                <a:lnTo>
                  <a:pt x="412597" y="131319"/>
                </a:lnTo>
                <a:lnTo>
                  <a:pt x="421983" y="140717"/>
                </a:lnTo>
                <a:lnTo>
                  <a:pt x="431355" y="159512"/>
                </a:lnTo>
                <a:lnTo>
                  <a:pt x="440728" y="168910"/>
                </a:lnTo>
                <a:lnTo>
                  <a:pt x="450100" y="178181"/>
                </a:lnTo>
                <a:lnTo>
                  <a:pt x="450100" y="196977"/>
                </a:lnTo>
                <a:lnTo>
                  <a:pt x="459486" y="206375"/>
                </a:lnTo>
                <a:lnTo>
                  <a:pt x="459486" y="347092"/>
                </a:lnTo>
                <a:lnTo>
                  <a:pt x="468858" y="356489"/>
                </a:lnTo>
                <a:lnTo>
                  <a:pt x="496989" y="356489"/>
                </a:lnTo>
                <a:lnTo>
                  <a:pt x="506361" y="34709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76" name="Freeform 11376"/>
          <p:cNvSpPr/>
          <p:nvPr/>
        </p:nvSpPr>
        <p:spPr>
          <a:xfrm rot="-5400000" flipH="0" flipV="0">
            <a:off x="25958308" y="21014949"/>
            <a:ext cx="27426" cy="15231"/>
          </a:xfrm>
          <a:custGeom>
            <a:pathLst>
              <a:path w="168770" h="93725">
                <a:moveTo>
                  <a:pt x="168770" y="37464"/>
                </a:moveTo>
                <a:lnTo>
                  <a:pt x="131267" y="0"/>
                </a:lnTo>
                <a:lnTo>
                  <a:pt x="18758" y="46862"/>
                </a:lnTo>
                <a:lnTo>
                  <a:pt x="0" y="56260"/>
                </a:lnTo>
                <a:lnTo>
                  <a:pt x="0" y="84454"/>
                </a:lnTo>
                <a:lnTo>
                  <a:pt x="9372" y="93725"/>
                </a:lnTo>
                <a:lnTo>
                  <a:pt x="37503" y="9372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77" name="Freeform 11377"/>
          <p:cNvSpPr/>
          <p:nvPr/>
        </p:nvSpPr>
        <p:spPr>
          <a:xfrm rot="-5400000" flipH="0" flipV="0">
            <a:off x="25936214" y="20979130"/>
            <a:ext cx="57910" cy="56385"/>
          </a:xfrm>
          <a:custGeom>
            <a:pathLst>
              <a:path w="356349" h="346964">
                <a:moveTo>
                  <a:pt x="356349" y="318771"/>
                </a:moveTo>
                <a:lnTo>
                  <a:pt x="356349" y="318771"/>
                </a:lnTo>
                <a:lnTo>
                  <a:pt x="346964" y="300099"/>
                </a:lnTo>
                <a:lnTo>
                  <a:pt x="225031" y="187452"/>
                </a:lnTo>
                <a:lnTo>
                  <a:pt x="187528" y="149987"/>
                </a:lnTo>
                <a:lnTo>
                  <a:pt x="46875" y="9397"/>
                </a:lnTo>
                <a:lnTo>
                  <a:pt x="37503" y="9397"/>
                </a:lnTo>
                <a:lnTo>
                  <a:pt x="28130" y="0"/>
                </a:lnTo>
                <a:lnTo>
                  <a:pt x="9372" y="9397"/>
                </a:lnTo>
                <a:lnTo>
                  <a:pt x="0" y="18668"/>
                </a:lnTo>
                <a:lnTo>
                  <a:pt x="0" y="37464"/>
                </a:lnTo>
                <a:lnTo>
                  <a:pt x="9372" y="46862"/>
                </a:lnTo>
                <a:lnTo>
                  <a:pt x="131267" y="168783"/>
                </a:lnTo>
                <a:lnTo>
                  <a:pt x="168770" y="206247"/>
                </a:lnTo>
                <a:lnTo>
                  <a:pt x="309461" y="337567"/>
                </a:lnTo>
                <a:lnTo>
                  <a:pt x="318833" y="346964"/>
                </a:lnTo>
                <a:lnTo>
                  <a:pt x="346964" y="346964"/>
                </a:lnTo>
                <a:lnTo>
                  <a:pt x="356349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78" name="Freeform 11378"/>
          <p:cNvSpPr/>
          <p:nvPr/>
        </p:nvSpPr>
        <p:spPr>
          <a:xfrm rot="-5400000" flipH="0" flipV="0">
            <a:off x="25945342" y="20983705"/>
            <a:ext cx="27435" cy="16759"/>
          </a:xfrm>
          <a:custGeom>
            <a:pathLst>
              <a:path w="168821" h="103126">
                <a:moveTo>
                  <a:pt x="168821" y="28197"/>
                </a:moveTo>
                <a:lnTo>
                  <a:pt x="168821" y="18796"/>
                </a:lnTo>
                <a:lnTo>
                  <a:pt x="159436" y="9398"/>
                </a:lnTo>
                <a:lnTo>
                  <a:pt x="140690" y="0"/>
                </a:lnTo>
                <a:lnTo>
                  <a:pt x="131305" y="0"/>
                </a:lnTo>
                <a:lnTo>
                  <a:pt x="0" y="65661"/>
                </a:lnTo>
                <a:lnTo>
                  <a:pt x="37503" y="103126"/>
                </a:lnTo>
                <a:lnTo>
                  <a:pt x="150063" y="46866"/>
                </a:lnTo>
                <a:lnTo>
                  <a:pt x="168821" y="375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79" name="Freeform 11379"/>
          <p:cNvSpPr/>
          <p:nvPr/>
        </p:nvSpPr>
        <p:spPr>
          <a:xfrm rot="-5400000" flipH="0" flipV="0">
            <a:off x="25997928" y="20987514"/>
            <a:ext cx="51813" cy="45714"/>
          </a:xfrm>
          <a:custGeom>
            <a:pathLst>
              <a:path w="318833" h="281304">
                <a:moveTo>
                  <a:pt x="318833" y="84326"/>
                </a:moveTo>
                <a:lnTo>
                  <a:pt x="300088" y="75056"/>
                </a:lnTo>
                <a:lnTo>
                  <a:pt x="290715" y="65658"/>
                </a:lnTo>
                <a:lnTo>
                  <a:pt x="281330" y="56260"/>
                </a:lnTo>
                <a:lnTo>
                  <a:pt x="262585" y="46862"/>
                </a:lnTo>
                <a:lnTo>
                  <a:pt x="243776" y="46862"/>
                </a:lnTo>
                <a:lnTo>
                  <a:pt x="225031" y="37464"/>
                </a:lnTo>
                <a:lnTo>
                  <a:pt x="103136" y="9398"/>
                </a:lnTo>
                <a:lnTo>
                  <a:pt x="93764" y="0"/>
                </a:lnTo>
                <a:lnTo>
                  <a:pt x="65633" y="0"/>
                </a:lnTo>
                <a:lnTo>
                  <a:pt x="46875" y="9398"/>
                </a:lnTo>
                <a:lnTo>
                  <a:pt x="37503" y="18795"/>
                </a:lnTo>
                <a:lnTo>
                  <a:pt x="28130" y="28066"/>
                </a:lnTo>
                <a:lnTo>
                  <a:pt x="18758" y="28066"/>
                </a:lnTo>
                <a:lnTo>
                  <a:pt x="9372" y="37464"/>
                </a:lnTo>
                <a:lnTo>
                  <a:pt x="9372" y="56260"/>
                </a:lnTo>
                <a:lnTo>
                  <a:pt x="0" y="65658"/>
                </a:lnTo>
                <a:lnTo>
                  <a:pt x="0" y="234441"/>
                </a:lnTo>
                <a:lnTo>
                  <a:pt x="9372" y="243839"/>
                </a:lnTo>
                <a:lnTo>
                  <a:pt x="37503" y="243839"/>
                </a:lnTo>
                <a:lnTo>
                  <a:pt x="46875" y="234441"/>
                </a:lnTo>
                <a:lnTo>
                  <a:pt x="46875" y="93724"/>
                </a:lnTo>
                <a:lnTo>
                  <a:pt x="56261" y="75056"/>
                </a:lnTo>
                <a:lnTo>
                  <a:pt x="56261" y="65658"/>
                </a:lnTo>
                <a:lnTo>
                  <a:pt x="65633" y="56260"/>
                </a:lnTo>
                <a:lnTo>
                  <a:pt x="84378" y="56260"/>
                </a:lnTo>
                <a:lnTo>
                  <a:pt x="103136" y="56260"/>
                </a:lnTo>
                <a:lnTo>
                  <a:pt x="150012" y="75056"/>
                </a:lnTo>
                <a:lnTo>
                  <a:pt x="150012" y="281304"/>
                </a:lnTo>
                <a:lnTo>
                  <a:pt x="206273" y="84326"/>
                </a:lnTo>
                <a:lnTo>
                  <a:pt x="225031" y="93724"/>
                </a:lnTo>
                <a:lnTo>
                  <a:pt x="234404" y="93724"/>
                </a:lnTo>
                <a:lnTo>
                  <a:pt x="253162" y="103122"/>
                </a:lnTo>
                <a:lnTo>
                  <a:pt x="262585" y="103122"/>
                </a:lnTo>
                <a:lnTo>
                  <a:pt x="271958" y="112520"/>
                </a:lnTo>
                <a:lnTo>
                  <a:pt x="281330" y="121921"/>
                </a:lnTo>
                <a:lnTo>
                  <a:pt x="290715" y="131319"/>
                </a:lnTo>
                <a:lnTo>
                  <a:pt x="300088" y="150115"/>
                </a:lnTo>
                <a:lnTo>
                  <a:pt x="300088" y="159385"/>
                </a:lnTo>
                <a:lnTo>
                  <a:pt x="309461" y="178181"/>
                </a:lnTo>
                <a:lnTo>
                  <a:pt x="309461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80" name="Freeform 11380"/>
          <p:cNvSpPr/>
          <p:nvPr/>
        </p:nvSpPr>
        <p:spPr>
          <a:xfrm rot="-5400000" flipH="0" flipV="0">
            <a:off x="26016211" y="20976837"/>
            <a:ext cx="33532" cy="36593"/>
          </a:xfrm>
          <a:custGeom>
            <a:pathLst>
              <a:path w="206337" h="225173">
                <a:moveTo>
                  <a:pt x="206337" y="122049"/>
                </a:moveTo>
                <a:lnTo>
                  <a:pt x="206337" y="75059"/>
                </a:lnTo>
                <a:lnTo>
                  <a:pt x="196952" y="65789"/>
                </a:lnTo>
                <a:lnTo>
                  <a:pt x="196952" y="46993"/>
                </a:lnTo>
                <a:lnTo>
                  <a:pt x="187579" y="37595"/>
                </a:lnTo>
                <a:lnTo>
                  <a:pt x="187579" y="18796"/>
                </a:lnTo>
                <a:lnTo>
                  <a:pt x="178206" y="9398"/>
                </a:lnTo>
                <a:lnTo>
                  <a:pt x="168821" y="0"/>
                </a:lnTo>
                <a:lnTo>
                  <a:pt x="159449" y="103253"/>
                </a:lnTo>
                <a:lnTo>
                  <a:pt x="159449" y="112651"/>
                </a:lnTo>
                <a:lnTo>
                  <a:pt x="150076" y="131319"/>
                </a:lnTo>
                <a:lnTo>
                  <a:pt x="150076" y="140717"/>
                </a:lnTo>
                <a:lnTo>
                  <a:pt x="140703" y="159513"/>
                </a:lnTo>
                <a:lnTo>
                  <a:pt x="131318" y="159513"/>
                </a:lnTo>
                <a:lnTo>
                  <a:pt x="121946" y="168911"/>
                </a:lnTo>
                <a:lnTo>
                  <a:pt x="75019" y="168911"/>
                </a:lnTo>
                <a:lnTo>
                  <a:pt x="56261" y="159513"/>
                </a:lnTo>
                <a:lnTo>
                  <a:pt x="56261" y="0"/>
                </a:lnTo>
                <a:lnTo>
                  <a:pt x="0" y="196978"/>
                </a:lnTo>
                <a:lnTo>
                  <a:pt x="75019" y="215773"/>
                </a:lnTo>
                <a:lnTo>
                  <a:pt x="93764" y="225173"/>
                </a:lnTo>
                <a:lnTo>
                  <a:pt x="121946" y="225173"/>
                </a:lnTo>
                <a:lnTo>
                  <a:pt x="140703" y="215773"/>
                </a:lnTo>
                <a:lnTo>
                  <a:pt x="150076" y="215773"/>
                </a:lnTo>
                <a:lnTo>
                  <a:pt x="168821" y="206375"/>
                </a:lnTo>
                <a:lnTo>
                  <a:pt x="178206" y="196978"/>
                </a:lnTo>
                <a:lnTo>
                  <a:pt x="178206" y="187580"/>
                </a:lnTo>
                <a:lnTo>
                  <a:pt x="187579" y="178309"/>
                </a:lnTo>
                <a:lnTo>
                  <a:pt x="196952" y="168911"/>
                </a:lnTo>
                <a:lnTo>
                  <a:pt x="206337" y="150115"/>
                </a:lnTo>
                <a:lnTo>
                  <a:pt x="206337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81" name="Freeform 11381"/>
          <p:cNvSpPr/>
          <p:nvPr/>
        </p:nvSpPr>
        <p:spPr>
          <a:xfrm rot="-5400000" flipH="0" flipV="0">
            <a:off x="26087079" y="20998939"/>
            <a:ext cx="53339" cy="21340"/>
          </a:xfrm>
          <a:custGeom>
            <a:pathLst>
              <a:path w="328218" h="131318">
                <a:moveTo>
                  <a:pt x="328218" y="131318"/>
                </a:moveTo>
                <a:lnTo>
                  <a:pt x="253162" y="56262"/>
                </a:lnTo>
                <a:lnTo>
                  <a:pt x="28130" y="0"/>
                </a:lnTo>
                <a:lnTo>
                  <a:pt x="9372" y="0"/>
                </a:lnTo>
                <a:lnTo>
                  <a:pt x="0" y="9398"/>
                </a:lnTo>
                <a:lnTo>
                  <a:pt x="0" y="28194"/>
                </a:lnTo>
                <a:lnTo>
                  <a:pt x="9372" y="37592"/>
                </a:lnTo>
                <a:lnTo>
                  <a:pt x="18758" y="4686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82" name="Freeform 11382"/>
          <p:cNvSpPr/>
          <p:nvPr/>
        </p:nvSpPr>
        <p:spPr>
          <a:xfrm rot="-5400000" flipH="0" flipV="0">
            <a:off x="26041366" y="20998941"/>
            <a:ext cx="54862" cy="19813"/>
          </a:xfrm>
          <a:custGeom>
            <a:pathLst>
              <a:path w="337591" h="121921">
                <a:moveTo>
                  <a:pt x="337591" y="84455"/>
                </a:moveTo>
                <a:lnTo>
                  <a:pt x="28130" y="9398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18670"/>
                </a:lnTo>
                <a:lnTo>
                  <a:pt x="0" y="37466"/>
                </a:lnTo>
                <a:lnTo>
                  <a:pt x="9372" y="46864"/>
                </a:lnTo>
                <a:lnTo>
                  <a:pt x="18758" y="56262"/>
                </a:lnTo>
                <a:lnTo>
                  <a:pt x="262585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83" name="Freeform 11383"/>
          <p:cNvSpPr/>
          <p:nvPr/>
        </p:nvSpPr>
        <p:spPr>
          <a:xfrm rot="-5400000" flipH="0" flipV="0">
            <a:off x="26089366" y="20976847"/>
            <a:ext cx="33532" cy="36572"/>
          </a:xfrm>
          <a:custGeom>
            <a:pathLst>
              <a:path w="206337" h="225044">
                <a:moveTo>
                  <a:pt x="206337" y="196977"/>
                </a:moveTo>
                <a:lnTo>
                  <a:pt x="206337" y="196977"/>
                </a:lnTo>
                <a:lnTo>
                  <a:pt x="196952" y="178182"/>
                </a:lnTo>
                <a:lnTo>
                  <a:pt x="65634" y="28067"/>
                </a:lnTo>
                <a:lnTo>
                  <a:pt x="18758" y="0"/>
                </a:lnTo>
                <a:lnTo>
                  <a:pt x="9385" y="9398"/>
                </a:lnTo>
                <a:lnTo>
                  <a:pt x="0" y="28067"/>
                </a:lnTo>
                <a:lnTo>
                  <a:pt x="9385" y="46864"/>
                </a:lnTo>
                <a:lnTo>
                  <a:pt x="103150" y="149988"/>
                </a:lnTo>
                <a:lnTo>
                  <a:pt x="178206" y="225044"/>
                </a:lnTo>
                <a:lnTo>
                  <a:pt x="196952" y="215646"/>
                </a:lnTo>
                <a:lnTo>
                  <a:pt x="206337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84" name="Freeform 11384"/>
          <p:cNvSpPr/>
          <p:nvPr/>
        </p:nvSpPr>
        <p:spPr>
          <a:xfrm rot="-5400000" flipH="0" flipV="0">
            <a:off x="26067270" y="20983713"/>
            <a:ext cx="30483" cy="19792"/>
          </a:xfrm>
          <a:custGeom>
            <a:pathLst>
              <a:path w="187579" h="121793">
                <a:moveTo>
                  <a:pt x="187579" y="28067"/>
                </a:moveTo>
                <a:lnTo>
                  <a:pt x="187579" y="18669"/>
                </a:lnTo>
                <a:lnTo>
                  <a:pt x="178194" y="9271"/>
                </a:lnTo>
                <a:lnTo>
                  <a:pt x="168821" y="0"/>
                </a:lnTo>
                <a:lnTo>
                  <a:pt x="93815" y="37466"/>
                </a:lnTo>
                <a:lnTo>
                  <a:pt x="0" y="93726"/>
                </a:lnTo>
                <a:lnTo>
                  <a:pt x="46876" y="121793"/>
                </a:lnTo>
                <a:lnTo>
                  <a:pt x="178194" y="46864"/>
                </a:lnTo>
                <a:lnTo>
                  <a:pt x="187579" y="3746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85" name="Freeform 11385"/>
          <p:cNvSpPr/>
          <p:nvPr/>
        </p:nvSpPr>
        <p:spPr>
          <a:xfrm rot="-5400000" flipH="0" flipV="0">
            <a:off x="26146519" y="21017226"/>
            <a:ext cx="6094" cy="32010"/>
          </a:xfrm>
          <a:custGeom>
            <a:pathLst>
              <a:path w="37503" h="196977">
                <a:moveTo>
                  <a:pt x="37503" y="0"/>
                </a:moveTo>
                <a:lnTo>
                  <a:pt x="28130" y="9397"/>
                </a:lnTo>
                <a:lnTo>
                  <a:pt x="18758" y="9397"/>
                </a:lnTo>
                <a:lnTo>
                  <a:pt x="9372" y="18795"/>
                </a:lnTo>
                <a:lnTo>
                  <a:pt x="9372" y="37464"/>
                </a:lnTo>
                <a:lnTo>
                  <a:pt x="0" y="46862"/>
                </a:lnTo>
                <a:lnTo>
                  <a:pt x="0" y="149986"/>
                </a:lnTo>
                <a:lnTo>
                  <a:pt x="9372" y="159385"/>
                </a:lnTo>
                <a:lnTo>
                  <a:pt x="9372" y="178181"/>
                </a:lnTo>
                <a:lnTo>
                  <a:pt x="18758" y="187579"/>
                </a:lnTo>
                <a:lnTo>
                  <a:pt x="28130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86" name="Freeform 11386"/>
          <p:cNvSpPr/>
          <p:nvPr/>
        </p:nvSpPr>
        <p:spPr>
          <a:xfrm rot="-5400000" flipH="0" flipV="0">
            <a:off x="26130524" y="20984469"/>
            <a:ext cx="44196" cy="44187"/>
          </a:xfrm>
          <a:custGeom>
            <a:pathLst>
              <a:path w="271958" h="271906">
                <a:moveTo>
                  <a:pt x="271958" y="74929"/>
                </a:moveTo>
                <a:lnTo>
                  <a:pt x="253213" y="65531"/>
                </a:lnTo>
                <a:lnTo>
                  <a:pt x="243840" y="56133"/>
                </a:lnTo>
                <a:lnTo>
                  <a:pt x="225083" y="46862"/>
                </a:lnTo>
                <a:lnTo>
                  <a:pt x="206287" y="46862"/>
                </a:lnTo>
                <a:lnTo>
                  <a:pt x="56261" y="9271"/>
                </a:lnTo>
                <a:lnTo>
                  <a:pt x="46889" y="0"/>
                </a:lnTo>
                <a:lnTo>
                  <a:pt x="18758" y="0"/>
                </a:lnTo>
                <a:lnTo>
                  <a:pt x="0" y="9271"/>
                </a:lnTo>
                <a:lnTo>
                  <a:pt x="0" y="93726"/>
                </a:lnTo>
                <a:lnTo>
                  <a:pt x="9386" y="74929"/>
                </a:lnTo>
                <a:lnTo>
                  <a:pt x="9386" y="65531"/>
                </a:lnTo>
                <a:lnTo>
                  <a:pt x="18758" y="56133"/>
                </a:lnTo>
                <a:lnTo>
                  <a:pt x="37503" y="56133"/>
                </a:lnTo>
                <a:lnTo>
                  <a:pt x="56261" y="56133"/>
                </a:lnTo>
                <a:lnTo>
                  <a:pt x="206287" y="103124"/>
                </a:lnTo>
                <a:lnTo>
                  <a:pt x="225083" y="103124"/>
                </a:lnTo>
                <a:lnTo>
                  <a:pt x="234455" y="112395"/>
                </a:lnTo>
                <a:lnTo>
                  <a:pt x="243840" y="121793"/>
                </a:lnTo>
                <a:lnTo>
                  <a:pt x="253213" y="131190"/>
                </a:lnTo>
                <a:lnTo>
                  <a:pt x="253213" y="149986"/>
                </a:lnTo>
                <a:lnTo>
                  <a:pt x="262586" y="168655"/>
                </a:lnTo>
                <a:lnTo>
                  <a:pt x="262586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87" name="Freeform 11387"/>
          <p:cNvSpPr/>
          <p:nvPr/>
        </p:nvSpPr>
        <p:spPr>
          <a:xfrm rot="-5400000" flipH="0" flipV="0">
            <a:off x="26128991" y="20981411"/>
            <a:ext cx="57910" cy="51824"/>
          </a:xfrm>
          <a:custGeom>
            <a:pathLst>
              <a:path w="356349" h="318897">
                <a:moveTo>
                  <a:pt x="356349" y="300101"/>
                </a:moveTo>
                <a:lnTo>
                  <a:pt x="356349" y="140715"/>
                </a:lnTo>
                <a:lnTo>
                  <a:pt x="346964" y="121919"/>
                </a:lnTo>
                <a:lnTo>
                  <a:pt x="346964" y="103124"/>
                </a:lnTo>
                <a:lnTo>
                  <a:pt x="337591" y="93853"/>
                </a:lnTo>
                <a:lnTo>
                  <a:pt x="337591" y="84455"/>
                </a:lnTo>
                <a:lnTo>
                  <a:pt x="328218" y="75057"/>
                </a:lnTo>
                <a:lnTo>
                  <a:pt x="318833" y="65658"/>
                </a:lnTo>
                <a:lnTo>
                  <a:pt x="309461" y="262635"/>
                </a:lnTo>
                <a:lnTo>
                  <a:pt x="103136" y="206375"/>
                </a:lnTo>
                <a:lnTo>
                  <a:pt x="93764" y="206375"/>
                </a:lnTo>
                <a:lnTo>
                  <a:pt x="75006" y="196977"/>
                </a:lnTo>
                <a:lnTo>
                  <a:pt x="65633" y="178181"/>
                </a:lnTo>
                <a:lnTo>
                  <a:pt x="56261" y="168783"/>
                </a:lnTo>
                <a:lnTo>
                  <a:pt x="56261" y="150113"/>
                </a:lnTo>
                <a:lnTo>
                  <a:pt x="46875" y="140715"/>
                </a:lnTo>
                <a:lnTo>
                  <a:pt x="46875" y="0"/>
                </a:lnTo>
                <a:lnTo>
                  <a:pt x="37503" y="9398"/>
                </a:lnTo>
                <a:lnTo>
                  <a:pt x="28130" y="206375"/>
                </a:lnTo>
                <a:lnTo>
                  <a:pt x="9372" y="215773"/>
                </a:lnTo>
                <a:lnTo>
                  <a:pt x="9372" y="225170"/>
                </a:lnTo>
                <a:lnTo>
                  <a:pt x="0" y="243839"/>
                </a:lnTo>
                <a:lnTo>
                  <a:pt x="0" y="272033"/>
                </a:lnTo>
                <a:lnTo>
                  <a:pt x="9372" y="281432"/>
                </a:lnTo>
                <a:lnTo>
                  <a:pt x="28130" y="290703"/>
                </a:lnTo>
                <a:lnTo>
                  <a:pt x="37503" y="290703"/>
                </a:lnTo>
                <a:lnTo>
                  <a:pt x="46875" y="281432"/>
                </a:lnTo>
                <a:lnTo>
                  <a:pt x="46875" y="272033"/>
                </a:lnTo>
                <a:lnTo>
                  <a:pt x="56261" y="253237"/>
                </a:lnTo>
                <a:lnTo>
                  <a:pt x="75006" y="253237"/>
                </a:lnTo>
                <a:lnTo>
                  <a:pt x="328218" y="318897"/>
                </a:lnTo>
                <a:lnTo>
                  <a:pt x="356349" y="3188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88" name="Freeform 11388"/>
          <p:cNvSpPr/>
          <p:nvPr/>
        </p:nvSpPr>
        <p:spPr>
          <a:xfrm rot="-5400000" flipH="0" flipV="0">
            <a:off x="26258534" y="20985983"/>
            <a:ext cx="42673" cy="42681"/>
          </a:xfrm>
          <a:custGeom>
            <a:pathLst>
              <a:path w="262586" h="262635">
                <a:moveTo>
                  <a:pt x="262586" y="262635"/>
                </a:moveTo>
                <a:lnTo>
                  <a:pt x="262586" y="168782"/>
                </a:lnTo>
                <a:lnTo>
                  <a:pt x="262586" y="178180"/>
                </a:lnTo>
                <a:lnTo>
                  <a:pt x="253213" y="187578"/>
                </a:lnTo>
                <a:lnTo>
                  <a:pt x="253213" y="206248"/>
                </a:lnTo>
                <a:lnTo>
                  <a:pt x="243840" y="206248"/>
                </a:lnTo>
                <a:lnTo>
                  <a:pt x="225083" y="215646"/>
                </a:lnTo>
                <a:lnTo>
                  <a:pt x="206287" y="206248"/>
                </a:lnTo>
                <a:lnTo>
                  <a:pt x="56261" y="168782"/>
                </a:lnTo>
                <a:lnTo>
                  <a:pt x="46889" y="168782"/>
                </a:lnTo>
                <a:lnTo>
                  <a:pt x="37503" y="159384"/>
                </a:lnTo>
                <a:lnTo>
                  <a:pt x="28131" y="149986"/>
                </a:lnTo>
                <a:lnTo>
                  <a:pt x="18758" y="140716"/>
                </a:lnTo>
                <a:lnTo>
                  <a:pt x="9386" y="131318"/>
                </a:lnTo>
                <a:lnTo>
                  <a:pt x="9386" y="121920"/>
                </a:lnTo>
                <a:lnTo>
                  <a:pt x="0" y="103124"/>
                </a:lnTo>
                <a:lnTo>
                  <a:pt x="0" y="0"/>
                </a:lnTo>
                <a:lnTo>
                  <a:pt x="0" y="196976"/>
                </a:lnTo>
                <a:lnTo>
                  <a:pt x="9386" y="206248"/>
                </a:lnTo>
                <a:lnTo>
                  <a:pt x="18758" y="206248"/>
                </a:lnTo>
                <a:lnTo>
                  <a:pt x="37503" y="215646"/>
                </a:lnTo>
                <a:lnTo>
                  <a:pt x="56261" y="225044"/>
                </a:lnTo>
                <a:lnTo>
                  <a:pt x="206287" y="262635"/>
                </a:lnTo>
                <a:lnTo>
                  <a:pt x="243840" y="2626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89" name="Freeform 11389"/>
          <p:cNvSpPr/>
          <p:nvPr/>
        </p:nvSpPr>
        <p:spPr>
          <a:xfrm rot="-5400000" flipH="0" flipV="0">
            <a:off x="26230343" y="20989797"/>
            <a:ext cx="82297" cy="59440"/>
          </a:xfrm>
          <a:custGeom>
            <a:pathLst>
              <a:path w="506412" h="365760">
                <a:moveTo>
                  <a:pt x="506412" y="290703"/>
                </a:moveTo>
                <a:lnTo>
                  <a:pt x="506412" y="140717"/>
                </a:lnTo>
                <a:lnTo>
                  <a:pt x="497027" y="131319"/>
                </a:lnTo>
                <a:lnTo>
                  <a:pt x="487654" y="121921"/>
                </a:lnTo>
                <a:lnTo>
                  <a:pt x="28117" y="0"/>
                </a:lnTo>
                <a:lnTo>
                  <a:pt x="18745" y="0"/>
                </a:lnTo>
                <a:lnTo>
                  <a:pt x="9372" y="9399"/>
                </a:lnTo>
                <a:lnTo>
                  <a:pt x="0" y="9399"/>
                </a:lnTo>
                <a:lnTo>
                  <a:pt x="0" y="46864"/>
                </a:lnTo>
                <a:lnTo>
                  <a:pt x="18745" y="46864"/>
                </a:lnTo>
                <a:lnTo>
                  <a:pt x="150063" y="84455"/>
                </a:lnTo>
                <a:lnTo>
                  <a:pt x="150063" y="225045"/>
                </a:lnTo>
                <a:lnTo>
                  <a:pt x="159435" y="243841"/>
                </a:lnTo>
                <a:lnTo>
                  <a:pt x="159435" y="253111"/>
                </a:lnTo>
                <a:lnTo>
                  <a:pt x="168821" y="271907"/>
                </a:lnTo>
                <a:lnTo>
                  <a:pt x="178193" y="281305"/>
                </a:lnTo>
                <a:lnTo>
                  <a:pt x="178193" y="290703"/>
                </a:lnTo>
                <a:lnTo>
                  <a:pt x="196938" y="300101"/>
                </a:lnTo>
                <a:lnTo>
                  <a:pt x="196938" y="103125"/>
                </a:lnTo>
                <a:lnTo>
                  <a:pt x="459524" y="168783"/>
                </a:lnTo>
                <a:lnTo>
                  <a:pt x="459524" y="365760"/>
                </a:lnTo>
                <a:lnTo>
                  <a:pt x="468896" y="356362"/>
                </a:lnTo>
                <a:lnTo>
                  <a:pt x="487654" y="346965"/>
                </a:lnTo>
                <a:lnTo>
                  <a:pt x="497027" y="328169"/>
                </a:lnTo>
                <a:lnTo>
                  <a:pt x="497027" y="318771"/>
                </a:lnTo>
                <a:lnTo>
                  <a:pt x="506412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90" name="Freeform 11390"/>
          <p:cNvSpPr/>
          <p:nvPr/>
        </p:nvSpPr>
        <p:spPr>
          <a:xfrm rot="-5400000" flipH="0" flipV="0">
            <a:off x="26305778" y="20992075"/>
            <a:ext cx="51813" cy="36592"/>
          </a:xfrm>
          <a:custGeom>
            <a:pathLst>
              <a:path w="318833" h="225170">
                <a:moveTo>
                  <a:pt x="318833" y="75057"/>
                </a:moveTo>
                <a:lnTo>
                  <a:pt x="300088" y="65659"/>
                </a:lnTo>
                <a:lnTo>
                  <a:pt x="290715" y="56260"/>
                </a:lnTo>
                <a:lnTo>
                  <a:pt x="281330" y="46989"/>
                </a:lnTo>
                <a:lnTo>
                  <a:pt x="262585" y="37591"/>
                </a:lnTo>
                <a:lnTo>
                  <a:pt x="243776" y="37591"/>
                </a:lnTo>
                <a:lnTo>
                  <a:pt x="225031" y="28193"/>
                </a:lnTo>
                <a:lnTo>
                  <a:pt x="131267" y="0"/>
                </a:lnTo>
                <a:lnTo>
                  <a:pt x="65633" y="0"/>
                </a:lnTo>
                <a:lnTo>
                  <a:pt x="56261" y="9398"/>
                </a:lnTo>
                <a:lnTo>
                  <a:pt x="37503" y="18795"/>
                </a:lnTo>
                <a:lnTo>
                  <a:pt x="28130" y="28193"/>
                </a:lnTo>
                <a:lnTo>
                  <a:pt x="18758" y="46989"/>
                </a:lnTo>
                <a:lnTo>
                  <a:pt x="9372" y="56260"/>
                </a:lnTo>
                <a:lnTo>
                  <a:pt x="0" y="65659"/>
                </a:lnTo>
                <a:lnTo>
                  <a:pt x="0" y="150113"/>
                </a:lnTo>
                <a:lnTo>
                  <a:pt x="9372" y="168783"/>
                </a:lnTo>
                <a:lnTo>
                  <a:pt x="9372" y="178181"/>
                </a:lnTo>
                <a:lnTo>
                  <a:pt x="18758" y="187579"/>
                </a:lnTo>
                <a:lnTo>
                  <a:pt x="28130" y="206375"/>
                </a:lnTo>
                <a:lnTo>
                  <a:pt x="37503" y="215773"/>
                </a:lnTo>
                <a:lnTo>
                  <a:pt x="46875" y="225170"/>
                </a:lnTo>
                <a:lnTo>
                  <a:pt x="46875" y="103251"/>
                </a:lnTo>
                <a:lnTo>
                  <a:pt x="56261" y="93853"/>
                </a:lnTo>
                <a:lnTo>
                  <a:pt x="56261" y="75057"/>
                </a:lnTo>
                <a:lnTo>
                  <a:pt x="65633" y="65659"/>
                </a:lnTo>
                <a:lnTo>
                  <a:pt x="75006" y="56260"/>
                </a:lnTo>
                <a:lnTo>
                  <a:pt x="84378" y="56260"/>
                </a:lnTo>
                <a:lnTo>
                  <a:pt x="103136" y="46989"/>
                </a:lnTo>
                <a:lnTo>
                  <a:pt x="112509" y="56260"/>
                </a:lnTo>
                <a:lnTo>
                  <a:pt x="131267" y="56260"/>
                </a:lnTo>
                <a:lnTo>
                  <a:pt x="225031" y="84455"/>
                </a:lnTo>
                <a:lnTo>
                  <a:pt x="234404" y="84455"/>
                </a:lnTo>
                <a:lnTo>
                  <a:pt x="253162" y="93853"/>
                </a:lnTo>
                <a:lnTo>
                  <a:pt x="262585" y="93853"/>
                </a:lnTo>
                <a:lnTo>
                  <a:pt x="271958" y="103251"/>
                </a:lnTo>
                <a:lnTo>
                  <a:pt x="281330" y="112521"/>
                </a:lnTo>
                <a:lnTo>
                  <a:pt x="290715" y="121919"/>
                </a:lnTo>
                <a:lnTo>
                  <a:pt x="300088" y="140715"/>
                </a:lnTo>
                <a:lnTo>
                  <a:pt x="300088" y="150113"/>
                </a:lnTo>
                <a:lnTo>
                  <a:pt x="309461" y="168783"/>
                </a:lnTo>
                <a:lnTo>
                  <a:pt x="309461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91" name="Freeform 11391"/>
          <p:cNvSpPr/>
          <p:nvPr/>
        </p:nvSpPr>
        <p:spPr>
          <a:xfrm rot="-5400000" flipH="0" flipV="0">
            <a:off x="26318726" y="20985228"/>
            <a:ext cx="50292" cy="36572"/>
          </a:xfrm>
          <a:custGeom>
            <a:pathLst>
              <a:path w="309474" h="225044">
                <a:moveTo>
                  <a:pt x="309474" y="121920"/>
                </a:moveTo>
                <a:lnTo>
                  <a:pt x="309474" y="75056"/>
                </a:lnTo>
                <a:lnTo>
                  <a:pt x="300089" y="65658"/>
                </a:lnTo>
                <a:lnTo>
                  <a:pt x="300089" y="46862"/>
                </a:lnTo>
                <a:lnTo>
                  <a:pt x="290716" y="37464"/>
                </a:lnTo>
                <a:lnTo>
                  <a:pt x="290716" y="18796"/>
                </a:lnTo>
                <a:lnTo>
                  <a:pt x="281343" y="9398"/>
                </a:lnTo>
                <a:lnTo>
                  <a:pt x="271958" y="0"/>
                </a:lnTo>
                <a:lnTo>
                  <a:pt x="262586" y="103124"/>
                </a:lnTo>
                <a:lnTo>
                  <a:pt x="262586" y="112522"/>
                </a:lnTo>
                <a:lnTo>
                  <a:pt x="253213" y="131318"/>
                </a:lnTo>
                <a:lnTo>
                  <a:pt x="253213" y="140716"/>
                </a:lnTo>
                <a:lnTo>
                  <a:pt x="243840" y="159511"/>
                </a:lnTo>
                <a:lnTo>
                  <a:pt x="234455" y="159511"/>
                </a:lnTo>
                <a:lnTo>
                  <a:pt x="225083" y="168782"/>
                </a:lnTo>
                <a:lnTo>
                  <a:pt x="178156" y="168782"/>
                </a:lnTo>
                <a:lnTo>
                  <a:pt x="84392" y="140716"/>
                </a:lnTo>
                <a:lnTo>
                  <a:pt x="75019" y="140716"/>
                </a:lnTo>
                <a:lnTo>
                  <a:pt x="56261" y="131318"/>
                </a:lnTo>
                <a:lnTo>
                  <a:pt x="46889" y="121920"/>
                </a:lnTo>
                <a:lnTo>
                  <a:pt x="37503" y="112522"/>
                </a:lnTo>
                <a:lnTo>
                  <a:pt x="28131" y="103124"/>
                </a:lnTo>
                <a:lnTo>
                  <a:pt x="18758" y="93726"/>
                </a:lnTo>
                <a:lnTo>
                  <a:pt x="9386" y="84454"/>
                </a:lnTo>
                <a:lnTo>
                  <a:pt x="9386" y="56260"/>
                </a:lnTo>
                <a:lnTo>
                  <a:pt x="0" y="37464"/>
                </a:lnTo>
                <a:lnTo>
                  <a:pt x="0" y="150113"/>
                </a:lnTo>
                <a:lnTo>
                  <a:pt x="9386" y="159511"/>
                </a:lnTo>
                <a:lnTo>
                  <a:pt x="18758" y="168782"/>
                </a:lnTo>
                <a:lnTo>
                  <a:pt x="37503" y="178180"/>
                </a:lnTo>
                <a:lnTo>
                  <a:pt x="46889" y="178180"/>
                </a:lnTo>
                <a:lnTo>
                  <a:pt x="65634" y="187578"/>
                </a:lnTo>
                <a:lnTo>
                  <a:pt x="84392" y="187578"/>
                </a:lnTo>
                <a:lnTo>
                  <a:pt x="178156" y="215773"/>
                </a:lnTo>
                <a:lnTo>
                  <a:pt x="196901" y="225044"/>
                </a:lnTo>
                <a:lnTo>
                  <a:pt x="225083" y="225044"/>
                </a:lnTo>
                <a:lnTo>
                  <a:pt x="243840" y="215773"/>
                </a:lnTo>
                <a:lnTo>
                  <a:pt x="253213" y="215773"/>
                </a:lnTo>
                <a:lnTo>
                  <a:pt x="271958" y="206375"/>
                </a:lnTo>
                <a:lnTo>
                  <a:pt x="281343" y="196977"/>
                </a:lnTo>
                <a:lnTo>
                  <a:pt x="281343" y="187578"/>
                </a:lnTo>
                <a:lnTo>
                  <a:pt x="290716" y="178180"/>
                </a:lnTo>
                <a:lnTo>
                  <a:pt x="300089" y="168782"/>
                </a:lnTo>
                <a:lnTo>
                  <a:pt x="309474" y="150113"/>
                </a:lnTo>
                <a:lnTo>
                  <a:pt x="309474" y="1407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92" name="Freeform 11392"/>
          <p:cNvSpPr/>
          <p:nvPr/>
        </p:nvSpPr>
        <p:spPr>
          <a:xfrm rot="-5400000" flipH="0" flipV="0">
            <a:off x="26383502" y="21011887"/>
            <a:ext cx="12189" cy="36592"/>
          </a:xfrm>
          <a:custGeom>
            <a:pathLst>
              <a:path w="75006" h="225172">
                <a:moveTo>
                  <a:pt x="75006" y="28195"/>
                </a:moveTo>
                <a:lnTo>
                  <a:pt x="75006" y="18797"/>
                </a:lnTo>
                <a:lnTo>
                  <a:pt x="65633" y="9398"/>
                </a:lnTo>
                <a:lnTo>
                  <a:pt x="46875" y="0"/>
                </a:lnTo>
                <a:lnTo>
                  <a:pt x="37503" y="0"/>
                </a:lnTo>
                <a:lnTo>
                  <a:pt x="28130" y="9398"/>
                </a:lnTo>
                <a:lnTo>
                  <a:pt x="28130" y="18797"/>
                </a:lnTo>
                <a:lnTo>
                  <a:pt x="18758" y="37593"/>
                </a:lnTo>
                <a:lnTo>
                  <a:pt x="9372" y="56262"/>
                </a:lnTo>
                <a:lnTo>
                  <a:pt x="0" y="65659"/>
                </a:lnTo>
                <a:lnTo>
                  <a:pt x="0" y="150115"/>
                </a:lnTo>
                <a:lnTo>
                  <a:pt x="9372" y="168910"/>
                </a:lnTo>
                <a:lnTo>
                  <a:pt x="9372" y="178181"/>
                </a:lnTo>
                <a:lnTo>
                  <a:pt x="18758" y="196977"/>
                </a:lnTo>
                <a:lnTo>
                  <a:pt x="28130" y="206375"/>
                </a:lnTo>
                <a:lnTo>
                  <a:pt x="28130" y="215773"/>
                </a:lnTo>
                <a:lnTo>
                  <a:pt x="46875" y="225172"/>
                </a:lnTo>
                <a:lnTo>
                  <a:pt x="46875" y="103124"/>
                </a:lnTo>
                <a:lnTo>
                  <a:pt x="56261" y="84455"/>
                </a:lnTo>
                <a:lnTo>
                  <a:pt x="56261" y="75057"/>
                </a:lnTo>
                <a:lnTo>
                  <a:pt x="65633" y="56262"/>
                </a:lnTo>
                <a:lnTo>
                  <a:pt x="75006" y="3759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93" name="Freeform 11393"/>
          <p:cNvSpPr/>
          <p:nvPr/>
        </p:nvSpPr>
        <p:spPr>
          <a:xfrm rot="-5400000" flipH="0" flipV="0">
            <a:off x="26391118" y="20978366"/>
            <a:ext cx="4571" cy="19813"/>
          </a:xfrm>
          <a:custGeom>
            <a:pathLst>
              <a:path w="28131" h="121920">
                <a:moveTo>
                  <a:pt x="28131" y="0"/>
                </a:moveTo>
                <a:lnTo>
                  <a:pt x="9385" y="0"/>
                </a:lnTo>
                <a:lnTo>
                  <a:pt x="0" y="9398"/>
                </a:lnTo>
                <a:lnTo>
                  <a:pt x="0" y="28067"/>
                </a:lnTo>
                <a:lnTo>
                  <a:pt x="9385" y="56262"/>
                </a:lnTo>
                <a:lnTo>
                  <a:pt x="18758" y="75058"/>
                </a:lnTo>
                <a:lnTo>
                  <a:pt x="18758" y="84456"/>
                </a:lnTo>
                <a:lnTo>
                  <a:pt x="28131" y="103124"/>
                </a:lnTo>
                <a:lnTo>
                  <a:pt x="28131" y="1219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94" name="Freeform 11394"/>
          <p:cNvSpPr/>
          <p:nvPr/>
        </p:nvSpPr>
        <p:spPr>
          <a:xfrm rot="-5400000" flipH="0" flipV="0">
            <a:off x="26375874" y="20985992"/>
            <a:ext cx="50292" cy="35044"/>
          </a:xfrm>
          <a:custGeom>
            <a:pathLst>
              <a:path w="309474" h="215646">
                <a:moveTo>
                  <a:pt x="309474" y="140716"/>
                </a:moveTo>
                <a:lnTo>
                  <a:pt x="309474" y="65660"/>
                </a:lnTo>
                <a:lnTo>
                  <a:pt x="300089" y="56262"/>
                </a:lnTo>
                <a:lnTo>
                  <a:pt x="300089" y="37466"/>
                </a:lnTo>
                <a:lnTo>
                  <a:pt x="290716" y="18796"/>
                </a:lnTo>
                <a:lnTo>
                  <a:pt x="281343" y="9398"/>
                </a:lnTo>
                <a:lnTo>
                  <a:pt x="271958" y="0"/>
                </a:lnTo>
                <a:lnTo>
                  <a:pt x="262586" y="0"/>
                </a:lnTo>
                <a:lnTo>
                  <a:pt x="262586" y="131318"/>
                </a:lnTo>
                <a:lnTo>
                  <a:pt x="253213" y="150115"/>
                </a:lnTo>
                <a:lnTo>
                  <a:pt x="253213" y="159386"/>
                </a:lnTo>
                <a:lnTo>
                  <a:pt x="243840" y="168784"/>
                </a:lnTo>
                <a:lnTo>
                  <a:pt x="225083" y="168784"/>
                </a:lnTo>
                <a:lnTo>
                  <a:pt x="206287" y="168784"/>
                </a:lnTo>
                <a:lnTo>
                  <a:pt x="187529" y="159386"/>
                </a:lnTo>
                <a:lnTo>
                  <a:pt x="178156" y="150115"/>
                </a:lnTo>
                <a:lnTo>
                  <a:pt x="168771" y="140716"/>
                </a:lnTo>
                <a:lnTo>
                  <a:pt x="159398" y="131318"/>
                </a:lnTo>
                <a:lnTo>
                  <a:pt x="159398" y="56262"/>
                </a:lnTo>
                <a:lnTo>
                  <a:pt x="150025" y="46864"/>
                </a:lnTo>
                <a:lnTo>
                  <a:pt x="131268" y="37466"/>
                </a:lnTo>
                <a:lnTo>
                  <a:pt x="112522" y="46864"/>
                </a:lnTo>
                <a:lnTo>
                  <a:pt x="103137" y="65660"/>
                </a:lnTo>
                <a:lnTo>
                  <a:pt x="103137" y="103124"/>
                </a:lnTo>
                <a:lnTo>
                  <a:pt x="93765" y="121920"/>
                </a:lnTo>
                <a:lnTo>
                  <a:pt x="84392" y="121920"/>
                </a:lnTo>
                <a:lnTo>
                  <a:pt x="75019" y="131318"/>
                </a:lnTo>
                <a:lnTo>
                  <a:pt x="56261" y="121920"/>
                </a:lnTo>
                <a:lnTo>
                  <a:pt x="46889" y="121920"/>
                </a:lnTo>
                <a:lnTo>
                  <a:pt x="37503" y="112522"/>
                </a:lnTo>
                <a:lnTo>
                  <a:pt x="28131" y="112522"/>
                </a:lnTo>
                <a:lnTo>
                  <a:pt x="18758" y="103124"/>
                </a:lnTo>
                <a:lnTo>
                  <a:pt x="9386" y="84456"/>
                </a:lnTo>
                <a:lnTo>
                  <a:pt x="9386" y="75058"/>
                </a:lnTo>
                <a:lnTo>
                  <a:pt x="0" y="56262"/>
                </a:lnTo>
                <a:lnTo>
                  <a:pt x="0" y="28067"/>
                </a:lnTo>
                <a:lnTo>
                  <a:pt x="0" y="150115"/>
                </a:lnTo>
                <a:lnTo>
                  <a:pt x="9386" y="159386"/>
                </a:lnTo>
                <a:lnTo>
                  <a:pt x="18758" y="168784"/>
                </a:lnTo>
                <a:lnTo>
                  <a:pt x="37503" y="168784"/>
                </a:lnTo>
                <a:lnTo>
                  <a:pt x="56261" y="178182"/>
                </a:lnTo>
                <a:lnTo>
                  <a:pt x="93765" y="178182"/>
                </a:lnTo>
                <a:lnTo>
                  <a:pt x="103137" y="168784"/>
                </a:lnTo>
                <a:lnTo>
                  <a:pt x="121895" y="168784"/>
                </a:lnTo>
                <a:lnTo>
                  <a:pt x="131268" y="150115"/>
                </a:lnTo>
                <a:lnTo>
                  <a:pt x="131268" y="168784"/>
                </a:lnTo>
                <a:lnTo>
                  <a:pt x="140653" y="178182"/>
                </a:lnTo>
                <a:lnTo>
                  <a:pt x="150025" y="187580"/>
                </a:lnTo>
                <a:lnTo>
                  <a:pt x="159398" y="196977"/>
                </a:lnTo>
                <a:lnTo>
                  <a:pt x="178156" y="206375"/>
                </a:lnTo>
                <a:lnTo>
                  <a:pt x="187529" y="215646"/>
                </a:lnTo>
                <a:lnTo>
                  <a:pt x="262586" y="215646"/>
                </a:lnTo>
                <a:lnTo>
                  <a:pt x="271958" y="206375"/>
                </a:lnTo>
                <a:lnTo>
                  <a:pt x="290716" y="196977"/>
                </a:lnTo>
                <a:lnTo>
                  <a:pt x="300089" y="187580"/>
                </a:lnTo>
                <a:lnTo>
                  <a:pt x="300089" y="168784"/>
                </a:lnTo>
                <a:lnTo>
                  <a:pt x="309474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95" name="Freeform 11395"/>
          <p:cNvSpPr/>
          <p:nvPr/>
        </p:nvSpPr>
        <p:spPr>
          <a:xfrm rot="-5400000" flipH="0" flipV="0">
            <a:off x="26442178" y="20995891"/>
            <a:ext cx="50290" cy="30483"/>
          </a:xfrm>
          <a:custGeom>
            <a:pathLst>
              <a:path w="309461" h="187579">
                <a:moveTo>
                  <a:pt x="309461" y="75057"/>
                </a:move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18796"/>
                </a:lnTo>
                <a:lnTo>
                  <a:pt x="0" y="37466"/>
                </a:lnTo>
                <a:lnTo>
                  <a:pt x="9372" y="46864"/>
                </a:lnTo>
                <a:lnTo>
                  <a:pt x="18758" y="56262"/>
                </a:lnTo>
                <a:lnTo>
                  <a:pt x="309461" y="131319"/>
                </a:lnTo>
                <a:lnTo>
                  <a:pt x="309461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96" name="Freeform 11396"/>
          <p:cNvSpPr/>
          <p:nvPr/>
        </p:nvSpPr>
        <p:spPr>
          <a:xfrm rot="-5400000" flipH="0" flipV="0">
            <a:off x="26455131" y="20993613"/>
            <a:ext cx="51813" cy="33517"/>
          </a:xfrm>
          <a:custGeom>
            <a:pathLst>
              <a:path w="318833" h="206248">
                <a:moveTo>
                  <a:pt x="318833" y="187580"/>
                </a:moveTo>
                <a:lnTo>
                  <a:pt x="309461" y="0"/>
                </a:lnTo>
                <a:lnTo>
                  <a:pt x="309461" y="112522"/>
                </a:lnTo>
                <a:lnTo>
                  <a:pt x="300088" y="131318"/>
                </a:lnTo>
                <a:lnTo>
                  <a:pt x="300088" y="140589"/>
                </a:lnTo>
                <a:lnTo>
                  <a:pt x="290715" y="149988"/>
                </a:lnTo>
                <a:lnTo>
                  <a:pt x="271958" y="149988"/>
                </a:lnTo>
                <a:lnTo>
                  <a:pt x="253162" y="149988"/>
                </a:lnTo>
                <a:lnTo>
                  <a:pt x="28130" y="84329"/>
                </a:lnTo>
                <a:lnTo>
                  <a:pt x="18758" y="84329"/>
                </a:lnTo>
                <a:lnTo>
                  <a:pt x="9372" y="93727"/>
                </a:lnTo>
                <a:lnTo>
                  <a:pt x="0" y="93727"/>
                </a:lnTo>
                <a:lnTo>
                  <a:pt x="0" y="112522"/>
                </a:lnTo>
                <a:lnTo>
                  <a:pt x="9372" y="131318"/>
                </a:lnTo>
                <a:lnTo>
                  <a:pt x="18758" y="140589"/>
                </a:lnTo>
                <a:lnTo>
                  <a:pt x="253162" y="196850"/>
                </a:lnTo>
                <a:lnTo>
                  <a:pt x="262585" y="196850"/>
                </a:lnTo>
                <a:lnTo>
                  <a:pt x="271958" y="206248"/>
                </a:lnTo>
                <a:lnTo>
                  <a:pt x="290715" y="196850"/>
                </a:lnTo>
                <a:lnTo>
                  <a:pt x="300088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97" name="Freeform 11397"/>
          <p:cNvSpPr/>
          <p:nvPr/>
        </p:nvSpPr>
        <p:spPr>
          <a:xfrm rot="-5400000" flipH="0" flipV="0">
            <a:off x="26431516" y="20973032"/>
            <a:ext cx="57910" cy="68583"/>
          </a:xfrm>
          <a:custGeom>
            <a:pathLst>
              <a:path w="356349" h="422021">
                <a:moveTo>
                  <a:pt x="356349" y="356234"/>
                </a:moveTo>
                <a:lnTo>
                  <a:pt x="356349" y="103124"/>
                </a:lnTo>
                <a:lnTo>
                  <a:pt x="346964" y="93726"/>
                </a:lnTo>
                <a:lnTo>
                  <a:pt x="337591" y="84328"/>
                </a:lnTo>
                <a:lnTo>
                  <a:pt x="28130" y="9271"/>
                </a:lnTo>
                <a:lnTo>
                  <a:pt x="28130" y="0"/>
                </a:lnTo>
                <a:lnTo>
                  <a:pt x="18758" y="0"/>
                </a:lnTo>
                <a:lnTo>
                  <a:pt x="9372" y="9271"/>
                </a:lnTo>
                <a:lnTo>
                  <a:pt x="0" y="18669"/>
                </a:lnTo>
                <a:lnTo>
                  <a:pt x="0" y="37464"/>
                </a:lnTo>
                <a:lnTo>
                  <a:pt x="9372" y="46862"/>
                </a:lnTo>
                <a:lnTo>
                  <a:pt x="18758" y="56133"/>
                </a:lnTo>
                <a:lnTo>
                  <a:pt x="309461" y="131190"/>
                </a:lnTo>
                <a:lnTo>
                  <a:pt x="309461" y="234441"/>
                </a:lnTo>
                <a:lnTo>
                  <a:pt x="318833" y="422021"/>
                </a:lnTo>
                <a:lnTo>
                  <a:pt x="328218" y="422021"/>
                </a:lnTo>
                <a:lnTo>
                  <a:pt x="337591" y="412623"/>
                </a:lnTo>
                <a:lnTo>
                  <a:pt x="346964" y="403225"/>
                </a:lnTo>
                <a:lnTo>
                  <a:pt x="346964" y="384429"/>
                </a:lnTo>
                <a:lnTo>
                  <a:pt x="356349" y="37503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98" name="Freeform 11398"/>
          <p:cNvSpPr/>
          <p:nvPr/>
        </p:nvSpPr>
        <p:spPr>
          <a:xfrm rot="-5400000" flipH="0" flipV="0">
            <a:off x="26522952" y="21017226"/>
            <a:ext cx="6094" cy="32010"/>
          </a:xfrm>
          <a:custGeom>
            <a:pathLst>
              <a:path w="37503" h="196977">
                <a:moveTo>
                  <a:pt x="37503" y="0"/>
                </a:moveTo>
                <a:lnTo>
                  <a:pt x="28130" y="9398"/>
                </a:lnTo>
                <a:lnTo>
                  <a:pt x="18758" y="9398"/>
                </a:lnTo>
                <a:lnTo>
                  <a:pt x="9372" y="18668"/>
                </a:lnTo>
                <a:lnTo>
                  <a:pt x="9372" y="37464"/>
                </a:lnTo>
                <a:lnTo>
                  <a:pt x="0" y="46862"/>
                </a:lnTo>
                <a:lnTo>
                  <a:pt x="0" y="149986"/>
                </a:lnTo>
                <a:lnTo>
                  <a:pt x="9372" y="159384"/>
                </a:lnTo>
                <a:lnTo>
                  <a:pt x="9372" y="178181"/>
                </a:lnTo>
                <a:lnTo>
                  <a:pt x="18758" y="187579"/>
                </a:lnTo>
                <a:lnTo>
                  <a:pt x="28130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399" name="Freeform 11399"/>
          <p:cNvSpPr/>
          <p:nvPr/>
        </p:nvSpPr>
        <p:spPr>
          <a:xfrm rot="-5400000" flipH="0" flipV="0">
            <a:off x="26506946" y="20984458"/>
            <a:ext cx="44196" cy="44208"/>
          </a:xfrm>
          <a:custGeom>
            <a:pathLst>
              <a:path w="271958" h="272033">
                <a:moveTo>
                  <a:pt x="271958" y="75056"/>
                </a:moveTo>
                <a:lnTo>
                  <a:pt x="253213" y="65658"/>
                </a:lnTo>
                <a:lnTo>
                  <a:pt x="243840" y="56260"/>
                </a:lnTo>
                <a:lnTo>
                  <a:pt x="225083" y="46862"/>
                </a:lnTo>
                <a:lnTo>
                  <a:pt x="206287" y="46862"/>
                </a:lnTo>
                <a:lnTo>
                  <a:pt x="56261" y="9398"/>
                </a:lnTo>
                <a:lnTo>
                  <a:pt x="46889" y="0"/>
                </a:lnTo>
                <a:lnTo>
                  <a:pt x="18758" y="0"/>
                </a:lnTo>
                <a:lnTo>
                  <a:pt x="0" y="9398"/>
                </a:lnTo>
                <a:lnTo>
                  <a:pt x="0" y="93726"/>
                </a:lnTo>
                <a:lnTo>
                  <a:pt x="9386" y="75056"/>
                </a:lnTo>
                <a:lnTo>
                  <a:pt x="9386" y="65658"/>
                </a:lnTo>
                <a:lnTo>
                  <a:pt x="18758" y="56260"/>
                </a:lnTo>
                <a:lnTo>
                  <a:pt x="37503" y="56260"/>
                </a:lnTo>
                <a:lnTo>
                  <a:pt x="56261" y="56260"/>
                </a:lnTo>
                <a:lnTo>
                  <a:pt x="206287" y="103124"/>
                </a:lnTo>
                <a:lnTo>
                  <a:pt x="225083" y="103124"/>
                </a:lnTo>
                <a:lnTo>
                  <a:pt x="234455" y="112522"/>
                </a:lnTo>
                <a:lnTo>
                  <a:pt x="243840" y="121920"/>
                </a:lnTo>
                <a:lnTo>
                  <a:pt x="253213" y="131318"/>
                </a:lnTo>
                <a:lnTo>
                  <a:pt x="253213" y="150113"/>
                </a:lnTo>
                <a:lnTo>
                  <a:pt x="262586" y="168782"/>
                </a:lnTo>
                <a:lnTo>
                  <a:pt x="262586" y="27203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00" name="Freeform 11400"/>
          <p:cNvSpPr/>
          <p:nvPr/>
        </p:nvSpPr>
        <p:spPr>
          <a:xfrm rot="-5400000" flipH="0" flipV="0">
            <a:off x="26505424" y="20981411"/>
            <a:ext cx="57910" cy="51824"/>
          </a:xfrm>
          <a:custGeom>
            <a:pathLst>
              <a:path w="356349" h="318897">
                <a:moveTo>
                  <a:pt x="356349" y="300101"/>
                </a:moveTo>
                <a:lnTo>
                  <a:pt x="356349" y="140715"/>
                </a:lnTo>
                <a:lnTo>
                  <a:pt x="346964" y="121920"/>
                </a:lnTo>
                <a:lnTo>
                  <a:pt x="346964" y="103124"/>
                </a:lnTo>
                <a:lnTo>
                  <a:pt x="337591" y="93726"/>
                </a:lnTo>
                <a:lnTo>
                  <a:pt x="337591" y="84328"/>
                </a:lnTo>
                <a:lnTo>
                  <a:pt x="328218" y="75056"/>
                </a:lnTo>
                <a:lnTo>
                  <a:pt x="318833" y="65658"/>
                </a:lnTo>
                <a:lnTo>
                  <a:pt x="309461" y="262635"/>
                </a:lnTo>
                <a:lnTo>
                  <a:pt x="103136" y="206375"/>
                </a:lnTo>
                <a:lnTo>
                  <a:pt x="93764" y="206375"/>
                </a:lnTo>
                <a:lnTo>
                  <a:pt x="75006" y="196977"/>
                </a:lnTo>
                <a:lnTo>
                  <a:pt x="65633" y="178180"/>
                </a:lnTo>
                <a:lnTo>
                  <a:pt x="56261" y="168782"/>
                </a:lnTo>
                <a:lnTo>
                  <a:pt x="56261" y="150113"/>
                </a:lnTo>
                <a:lnTo>
                  <a:pt x="46875" y="140715"/>
                </a:lnTo>
                <a:lnTo>
                  <a:pt x="46875" y="0"/>
                </a:lnTo>
                <a:lnTo>
                  <a:pt x="37503" y="9398"/>
                </a:lnTo>
                <a:lnTo>
                  <a:pt x="28130" y="206375"/>
                </a:lnTo>
                <a:lnTo>
                  <a:pt x="9372" y="215646"/>
                </a:lnTo>
                <a:lnTo>
                  <a:pt x="9372" y="225044"/>
                </a:lnTo>
                <a:lnTo>
                  <a:pt x="0" y="243839"/>
                </a:lnTo>
                <a:lnTo>
                  <a:pt x="0" y="271906"/>
                </a:lnTo>
                <a:lnTo>
                  <a:pt x="9372" y="281305"/>
                </a:lnTo>
                <a:lnTo>
                  <a:pt x="28130" y="290703"/>
                </a:lnTo>
                <a:lnTo>
                  <a:pt x="37503" y="290703"/>
                </a:lnTo>
                <a:lnTo>
                  <a:pt x="46875" y="281305"/>
                </a:lnTo>
                <a:lnTo>
                  <a:pt x="46875" y="271906"/>
                </a:lnTo>
                <a:lnTo>
                  <a:pt x="56261" y="253237"/>
                </a:lnTo>
                <a:lnTo>
                  <a:pt x="75006" y="253237"/>
                </a:lnTo>
                <a:lnTo>
                  <a:pt x="328218" y="318897"/>
                </a:lnTo>
                <a:lnTo>
                  <a:pt x="356349" y="3188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01" name="Freeform 11401"/>
          <p:cNvSpPr/>
          <p:nvPr/>
        </p:nvSpPr>
        <p:spPr>
          <a:xfrm rot="-5400000" flipH="0" flipV="0">
            <a:off x="26560284" y="20993607"/>
            <a:ext cx="50292" cy="19813"/>
          </a:xfrm>
          <a:custGeom>
            <a:pathLst>
              <a:path w="309474" h="121919">
                <a:moveTo>
                  <a:pt x="309474" y="93853"/>
                </a:moveTo>
                <a:lnTo>
                  <a:pt x="309474" y="84455"/>
                </a:lnTo>
                <a:lnTo>
                  <a:pt x="300089" y="75057"/>
                </a:lnTo>
                <a:lnTo>
                  <a:pt x="290716" y="65658"/>
                </a:lnTo>
                <a:lnTo>
                  <a:pt x="56261" y="9398"/>
                </a:lnTo>
                <a:lnTo>
                  <a:pt x="46889" y="0"/>
                </a:lnTo>
                <a:lnTo>
                  <a:pt x="18758" y="0"/>
                </a:lnTo>
                <a:lnTo>
                  <a:pt x="0" y="9398"/>
                </a:lnTo>
                <a:lnTo>
                  <a:pt x="0" y="93853"/>
                </a:lnTo>
                <a:lnTo>
                  <a:pt x="9386" y="75057"/>
                </a:lnTo>
                <a:lnTo>
                  <a:pt x="9386" y="65658"/>
                </a:lnTo>
                <a:lnTo>
                  <a:pt x="18758" y="56260"/>
                </a:lnTo>
                <a:lnTo>
                  <a:pt x="37503" y="56260"/>
                </a:lnTo>
                <a:lnTo>
                  <a:pt x="56261" y="56260"/>
                </a:lnTo>
                <a:lnTo>
                  <a:pt x="281343" y="112522"/>
                </a:lnTo>
                <a:lnTo>
                  <a:pt x="281343" y="121919"/>
                </a:lnTo>
                <a:lnTo>
                  <a:pt x="290716" y="121919"/>
                </a:lnTo>
                <a:lnTo>
                  <a:pt x="300089" y="112522"/>
                </a:lnTo>
                <a:lnTo>
                  <a:pt x="309474" y="1031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02" name="Freeform 11402"/>
          <p:cNvSpPr/>
          <p:nvPr/>
        </p:nvSpPr>
        <p:spPr>
          <a:xfrm rot="-5400000" flipH="0" flipV="0">
            <a:off x="26582386" y="20973032"/>
            <a:ext cx="57910" cy="68582"/>
          </a:xfrm>
          <a:custGeom>
            <a:pathLst>
              <a:path w="356349" h="422020">
                <a:moveTo>
                  <a:pt x="356349" y="403225"/>
                </a:moveTo>
                <a:lnTo>
                  <a:pt x="356349" y="393827"/>
                </a:lnTo>
                <a:lnTo>
                  <a:pt x="346964" y="384429"/>
                </a:lnTo>
                <a:lnTo>
                  <a:pt x="337591" y="375158"/>
                </a:lnTo>
                <a:lnTo>
                  <a:pt x="46875" y="300101"/>
                </a:lnTo>
                <a:lnTo>
                  <a:pt x="46875" y="0"/>
                </a:lnTo>
                <a:lnTo>
                  <a:pt x="37503" y="9398"/>
                </a:lnTo>
                <a:lnTo>
                  <a:pt x="28130" y="18795"/>
                </a:lnTo>
                <a:lnTo>
                  <a:pt x="18758" y="18795"/>
                </a:lnTo>
                <a:lnTo>
                  <a:pt x="9372" y="28193"/>
                </a:lnTo>
                <a:lnTo>
                  <a:pt x="9372" y="46862"/>
                </a:lnTo>
                <a:lnTo>
                  <a:pt x="0" y="56260"/>
                </a:lnTo>
                <a:lnTo>
                  <a:pt x="0" y="318896"/>
                </a:lnTo>
                <a:lnTo>
                  <a:pt x="9372" y="337565"/>
                </a:lnTo>
                <a:lnTo>
                  <a:pt x="18758" y="346963"/>
                </a:lnTo>
                <a:lnTo>
                  <a:pt x="328218" y="422020"/>
                </a:lnTo>
                <a:lnTo>
                  <a:pt x="346964" y="422020"/>
                </a:lnTo>
                <a:lnTo>
                  <a:pt x="356349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03" name="Freeform 11403"/>
          <p:cNvSpPr/>
          <p:nvPr/>
        </p:nvSpPr>
        <p:spPr>
          <a:xfrm rot="-5400000" flipH="0" flipV="0">
            <a:off x="26584658" y="20993607"/>
            <a:ext cx="50292" cy="19813"/>
          </a:xfrm>
          <a:custGeom>
            <a:pathLst>
              <a:path w="309474" h="121921">
                <a:moveTo>
                  <a:pt x="309474" y="103251"/>
                </a:moveTo>
                <a:lnTo>
                  <a:pt x="309474" y="93853"/>
                </a:lnTo>
                <a:lnTo>
                  <a:pt x="300089" y="84455"/>
                </a:lnTo>
                <a:lnTo>
                  <a:pt x="290716" y="75057"/>
                </a:lnTo>
                <a:lnTo>
                  <a:pt x="0" y="0"/>
                </a:lnTo>
                <a:lnTo>
                  <a:pt x="0" y="56262"/>
                </a:lnTo>
                <a:lnTo>
                  <a:pt x="281343" y="121921"/>
                </a:lnTo>
                <a:lnTo>
                  <a:pt x="300089" y="121921"/>
                </a:lnTo>
                <a:lnTo>
                  <a:pt x="309474" y="11252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04" name="Freeform 11404"/>
          <p:cNvSpPr/>
          <p:nvPr/>
        </p:nvSpPr>
        <p:spPr>
          <a:xfrm rot="-5400000" flipH="0" flipV="0">
            <a:off x="26636475" y="20990560"/>
            <a:ext cx="82297" cy="57912"/>
          </a:xfrm>
          <a:custGeom>
            <a:pathLst>
              <a:path w="506412" h="356363">
                <a:moveTo>
                  <a:pt x="506412" y="328295"/>
                </a:moveTo>
                <a:lnTo>
                  <a:pt x="506412" y="328295"/>
                </a:lnTo>
                <a:lnTo>
                  <a:pt x="497027" y="318897"/>
                </a:lnTo>
                <a:lnTo>
                  <a:pt x="487654" y="309499"/>
                </a:lnTo>
                <a:lnTo>
                  <a:pt x="196938" y="234443"/>
                </a:lnTo>
                <a:lnTo>
                  <a:pt x="196938" y="37593"/>
                </a:lnTo>
                <a:lnTo>
                  <a:pt x="187566" y="46991"/>
                </a:lnTo>
                <a:lnTo>
                  <a:pt x="178193" y="56262"/>
                </a:lnTo>
                <a:lnTo>
                  <a:pt x="168821" y="56262"/>
                </a:lnTo>
                <a:lnTo>
                  <a:pt x="159435" y="65660"/>
                </a:lnTo>
                <a:lnTo>
                  <a:pt x="159435" y="84455"/>
                </a:lnTo>
                <a:lnTo>
                  <a:pt x="150063" y="93853"/>
                </a:lnTo>
                <a:lnTo>
                  <a:pt x="150063" y="215773"/>
                </a:lnTo>
                <a:lnTo>
                  <a:pt x="93751" y="206375"/>
                </a:lnTo>
                <a:lnTo>
                  <a:pt x="93751" y="196977"/>
                </a:lnTo>
                <a:lnTo>
                  <a:pt x="84378" y="196977"/>
                </a:lnTo>
                <a:lnTo>
                  <a:pt x="65633" y="187579"/>
                </a:lnTo>
                <a:lnTo>
                  <a:pt x="56248" y="178181"/>
                </a:lnTo>
                <a:lnTo>
                  <a:pt x="56248" y="168911"/>
                </a:lnTo>
                <a:lnTo>
                  <a:pt x="46875" y="150115"/>
                </a:lnTo>
                <a:lnTo>
                  <a:pt x="46875" y="9398"/>
                </a:lnTo>
                <a:lnTo>
                  <a:pt x="37503" y="0"/>
                </a:lnTo>
                <a:lnTo>
                  <a:pt x="9372" y="0"/>
                </a:lnTo>
                <a:lnTo>
                  <a:pt x="0" y="9398"/>
                </a:lnTo>
                <a:lnTo>
                  <a:pt x="0" y="168911"/>
                </a:lnTo>
                <a:lnTo>
                  <a:pt x="9372" y="187579"/>
                </a:lnTo>
                <a:lnTo>
                  <a:pt x="9372" y="196977"/>
                </a:lnTo>
                <a:lnTo>
                  <a:pt x="18745" y="206375"/>
                </a:lnTo>
                <a:lnTo>
                  <a:pt x="28117" y="215773"/>
                </a:lnTo>
                <a:lnTo>
                  <a:pt x="37503" y="225171"/>
                </a:lnTo>
                <a:lnTo>
                  <a:pt x="56248" y="234443"/>
                </a:lnTo>
                <a:lnTo>
                  <a:pt x="65633" y="243841"/>
                </a:lnTo>
                <a:lnTo>
                  <a:pt x="84378" y="253239"/>
                </a:lnTo>
                <a:lnTo>
                  <a:pt x="103136" y="253239"/>
                </a:lnTo>
                <a:lnTo>
                  <a:pt x="478281" y="356363"/>
                </a:lnTo>
                <a:lnTo>
                  <a:pt x="497027" y="356363"/>
                </a:lnTo>
                <a:lnTo>
                  <a:pt x="506412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05" name="Freeform 11405"/>
          <p:cNvSpPr/>
          <p:nvPr/>
        </p:nvSpPr>
        <p:spPr>
          <a:xfrm rot="-5400000" flipH="0" flipV="0">
            <a:off x="26638010" y="20993607"/>
            <a:ext cx="50292" cy="19813"/>
          </a:xfrm>
          <a:custGeom>
            <a:pathLst>
              <a:path w="309474" h="121920">
                <a:moveTo>
                  <a:pt x="309474" y="93725"/>
                </a:moveTo>
                <a:lnTo>
                  <a:pt x="309474" y="84327"/>
                </a:lnTo>
                <a:lnTo>
                  <a:pt x="300089" y="74929"/>
                </a:lnTo>
                <a:lnTo>
                  <a:pt x="290716" y="65658"/>
                </a:lnTo>
                <a:lnTo>
                  <a:pt x="56261" y="9398"/>
                </a:lnTo>
                <a:lnTo>
                  <a:pt x="46889" y="0"/>
                </a:lnTo>
                <a:lnTo>
                  <a:pt x="18758" y="0"/>
                </a:lnTo>
                <a:lnTo>
                  <a:pt x="0" y="9398"/>
                </a:lnTo>
                <a:lnTo>
                  <a:pt x="0" y="93725"/>
                </a:lnTo>
                <a:lnTo>
                  <a:pt x="9386" y="74929"/>
                </a:lnTo>
                <a:lnTo>
                  <a:pt x="9386" y="65658"/>
                </a:lnTo>
                <a:lnTo>
                  <a:pt x="18758" y="56260"/>
                </a:lnTo>
                <a:lnTo>
                  <a:pt x="37503" y="56260"/>
                </a:lnTo>
                <a:lnTo>
                  <a:pt x="56261" y="56260"/>
                </a:lnTo>
                <a:lnTo>
                  <a:pt x="281343" y="112522"/>
                </a:lnTo>
                <a:lnTo>
                  <a:pt x="281343" y="121920"/>
                </a:lnTo>
                <a:lnTo>
                  <a:pt x="300089" y="112522"/>
                </a:lnTo>
                <a:lnTo>
                  <a:pt x="309474" y="1031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06" name="Freeform 11406"/>
          <p:cNvSpPr/>
          <p:nvPr/>
        </p:nvSpPr>
        <p:spPr>
          <a:xfrm rot="-5400000" flipH="0" flipV="0">
            <a:off x="26727925" y="20992092"/>
            <a:ext cx="42673" cy="30463"/>
          </a:xfrm>
          <a:custGeom>
            <a:pathLst>
              <a:path w="262586" h="187452">
                <a:moveTo>
                  <a:pt x="262586" y="178181"/>
                </a:moveTo>
                <a:lnTo>
                  <a:pt x="262586" y="65532"/>
                </a:lnTo>
                <a:lnTo>
                  <a:pt x="262586" y="74930"/>
                </a:lnTo>
                <a:lnTo>
                  <a:pt x="253213" y="93726"/>
                </a:lnTo>
                <a:lnTo>
                  <a:pt x="253213" y="103124"/>
                </a:lnTo>
                <a:lnTo>
                  <a:pt x="243840" y="121794"/>
                </a:lnTo>
                <a:lnTo>
                  <a:pt x="234455" y="121794"/>
                </a:lnTo>
                <a:lnTo>
                  <a:pt x="225083" y="131192"/>
                </a:lnTo>
                <a:lnTo>
                  <a:pt x="178156" y="131192"/>
                </a:lnTo>
                <a:lnTo>
                  <a:pt x="84392" y="103124"/>
                </a:lnTo>
                <a:lnTo>
                  <a:pt x="75019" y="103124"/>
                </a:lnTo>
                <a:lnTo>
                  <a:pt x="56261" y="93726"/>
                </a:lnTo>
                <a:lnTo>
                  <a:pt x="46889" y="84328"/>
                </a:lnTo>
                <a:lnTo>
                  <a:pt x="37503" y="74930"/>
                </a:lnTo>
                <a:lnTo>
                  <a:pt x="28131" y="65532"/>
                </a:lnTo>
                <a:lnTo>
                  <a:pt x="18758" y="56134"/>
                </a:lnTo>
                <a:lnTo>
                  <a:pt x="9386" y="46864"/>
                </a:lnTo>
                <a:lnTo>
                  <a:pt x="9386" y="18670"/>
                </a:lnTo>
                <a:lnTo>
                  <a:pt x="0" y="0"/>
                </a:lnTo>
                <a:lnTo>
                  <a:pt x="0" y="112396"/>
                </a:lnTo>
                <a:lnTo>
                  <a:pt x="9386" y="121794"/>
                </a:lnTo>
                <a:lnTo>
                  <a:pt x="18758" y="131192"/>
                </a:lnTo>
                <a:lnTo>
                  <a:pt x="28131" y="131192"/>
                </a:lnTo>
                <a:lnTo>
                  <a:pt x="46889" y="140590"/>
                </a:lnTo>
                <a:lnTo>
                  <a:pt x="65634" y="149988"/>
                </a:lnTo>
                <a:lnTo>
                  <a:pt x="84392" y="149988"/>
                </a:lnTo>
                <a:lnTo>
                  <a:pt x="178156" y="178181"/>
                </a:lnTo>
                <a:lnTo>
                  <a:pt x="196901" y="187452"/>
                </a:lnTo>
                <a:lnTo>
                  <a:pt x="215710" y="187452"/>
                </a:lnTo>
                <a:lnTo>
                  <a:pt x="234455" y="178181"/>
                </a:lnTo>
                <a:lnTo>
                  <a:pt x="24384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07" name="Freeform 11407"/>
          <p:cNvSpPr/>
          <p:nvPr/>
        </p:nvSpPr>
        <p:spPr>
          <a:xfrm rot="-5400000" flipH="0" flipV="0">
            <a:off x="26738602" y="20957033"/>
            <a:ext cx="19809" cy="28956"/>
          </a:xfrm>
          <a:custGeom>
            <a:pathLst>
              <a:path w="121895" h="178181">
                <a:moveTo>
                  <a:pt x="121895" y="168783"/>
                </a:moveTo>
                <a:lnTo>
                  <a:pt x="121895" y="84328"/>
                </a:lnTo>
                <a:lnTo>
                  <a:pt x="121895" y="103124"/>
                </a:lnTo>
                <a:lnTo>
                  <a:pt x="112509" y="112396"/>
                </a:lnTo>
                <a:lnTo>
                  <a:pt x="103137" y="121794"/>
                </a:lnTo>
                <a:lnTo>
                  <a:pt x="84392" y="121794"/>
                </a:lnTo>
                <a:lnTo>
                  <a:pt x="75006" y="121794"/>
                </a:lnTo>
                <a:lnTo>
                  <a:pt x="56261" y="112396"/>
                </a:lnTo>
                <a:lnTo>
                  <a:pt x="46876" y="103124"/>
                </a:lnTo>
                <a:lnTo>
                  <a:pt x="37503" y="103124"/>
                </a:lnTo>
                <a:lnTo>
                  <a:pt x="28131" y="93726"/>
                </a:lnTo>
                <a:lnTo>
                  <a:pt x="18758" y="74930"/>
                </a:lnTo>
                <a:lnTo>
                  <a:pt x="18758" y="46864"/>
                </a:lnTo>
                <a:lnTo>
                  <a:pt x="9373" y="28068"/>
                </a:lnTo>
                <a:lnTo>
                  <a:pt x="9373" y="18670"/>
                </a:lnTo>
                <a:lnTo>
                  <a:pt x="0" y="0"/>
                </a:lnTo>
                <a:lnTo>
                  <a:pt x="0" y="140590"/>
                </a:lnTo>
                <a:lnTo>
                  <a:pt x="9373" y="131192"/>
                </a:lnTo>
                <a:lnTo>
                  <a:pt x="18758" y="149988"/>
                </a:lnTo>
                <a:lnTo>
                  <a:pt x="28131" y="159385"/>
                </a:lnTo>
                <a:lnTo>
                  <a:pt x="46876" y="168783"/>
                </a:lnTo>
                <a:lnTo>
                  <a:pt x="56261" y="178181"/>
                </a:lnTo>
                <a:lnTo>
                  <a:pt x="93764" y="178181"/>
                </a:lnTo>
                <a:lnTo>
                  <a:pt x="112509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08" name="Freeform 11408"/>
          <p:cNvSpPr/>
          <p:nvPr/>
        </p:nvSpPr>
        <p:spPr>
          <a:xfrm rot="-5400000" flipH="0" flipV="0">
            <a:off x="26698220" y="20971513"/>
            <a:ext cx="82289" cy="47242"/>
          </a:xfrm>
          <a:custGeom>
            <a:pathLst>
              <a:path w="506361" h="290703">
                <a:moveTo>
                  <a:pt x="506361" y="206248"/>
                </a:moveTo>
                <a:lnTo>
                  <a:pt x="506361" y="159386"/>
                </a:lnTo>
                <a:lnTo>
                  <a:pt x="496989" y="149988"/>
                </a:lnTo>
                <a:lnTo>
                  <a:pt x="496989" y="131192"/>
                </a:lnTo>
                <a:lnTo>
                  <a:pt x="487603" y="121794"/>
                </a:lnTo>
                <a:lnTo>
                  <a:pt x="478231" y="112522"/>
                </a:lnTo>
                <a:lnTo>
                  <a:pt x="468858" y="103124"/>
                </a:lnTo>
                <a:lnTo>
                  <a:pt x="450100" y="93726"/>
                </a:lnTo>
                <a:lnTo>
                  <a:pt x="440728" y="93726"/>
                </a:lnTo>
                <a:lnTo>
                  <a:pt x="421983" y="84328"/>
                </a:lnTo>
                <a:lnTo>
                  <a:pt x="403225" y="74930"/>
                </a:lnTo>
                <a:lnTo>
                  <a:pt x="131267" y="0"/>
                </a:lnTo>
                <a:lnTo>
                  <a:pt x="65633" y="0"/>
                </a:lnTo>
                <a:lnTo>
                  <a:pt x="56261" y="9271"/>
                </a:lnTo>
                <a:lnTo>
                  <a:pt x="37503" y="18670"/>
                </a:lnTo>
                <a:lnTo>
                  <a:pt x="28130" y="28068"/>
                </a:lnTo>
                <a:lnTo>
                  <a:pt x="18758" y="46864"/>
                </a:lnTo>
                <a:lnTo>
                  <a:pt x="9372" y="56262"/>
                </a:lnTo>
                <a:lnTo>
                  <a:pt x="0" y="65532"/>
                </a:lnTo>
                <a:lnTo>
                  <a:pt x="0" y="140590"/>
                </a:lnTo>
                <a:lnTo>
                  <a:pt x="9372" y="159386"/>
                </a:lnTo>
                <a:lnTo>
                  <a:pt x="9372" y="168656"/>
                </a:lnTo>
                <a:lnTo>
                  <a:pt x="18758" y="187452"/>
                </a:lnTo>
                <a:lnTo>
                  <a:pt x="18758" y="196850"/>
                </a:lnTo>
                <a:lnTo>
                  <a:pt x="28130" y="206248"/>
                </a:lnTo>
                <a:lnTo>
                  <a:pt x="37503" y="215646"/>
                </a:lnTo>
                <a:lnTo>
                  <a:pt x="46875" y="224918"/>
                </a:lnTo>
                <a:lnTo>
                  <a:pt x="46875" y="103124"/>
                </a:lnTo>
                <a:lnTo>
                  <a:pt x="56261" y="93726"/>
                </a:lnTo>
                <a:lnTo>
                  <a:pt x="56261" y="74930"/>
                </a:lnTo>
                <a:lnTo>
                  <a:pt x="65633" y="65532"/>
                </a:lnTo>
                <a:lnTo>
                  <a:pt x="75006" y="56262"/>
                </a:lnTo>
                <a:lnTo>
                  <a:pt x="84378" y="56262"/>
                </a:lnTo>
                <a:lnTo>
                  <a:pt x="103136" y="46864"/>
                </a:lnTo>
                <a:lnTo>
                  <a:pt x="112509" y="56262"/>
                </a:lnTo>
                <a:lnTo>
                  <a:pt x="131267" y="56262"/>
                </a:lnTo>
                <a:lnTo>
                  <a:pt x="225031" y="84328"/>
                </a:lnTo>
                <a:lnTo>
                  <a:pt x="234404" y="84328"/>
                </a:lnTo>
                <a:lnTo>
                  <a:pt x="253162" y="93726"/>
                </a:lnTo>
                <a:lnTo>
                  <a:pt x="262585" y="93726"/>
                </a:lnTo>
                <a:lnTo>
                  <a:pt x="271958" y="103124"/>
                </a:lnTo>
                <a:lnTo>
                  <a:pt x="281330" y="112522"/>
                </a:lnTo>
                <a:lnTo>
                  <a:pt x="290715" y="121794"/>
                </a:lnTo>
                <a:lnTo>
                  <a:pt x="300088" y="140590"/>
                </a:lnTo>
                <a:lnTo>
                  <a:pt x="300088" y="149988"/>
                </a:lnTo>
                <a:lnTo>
                  <a:pt x="309461" y="168656"/>
                </a:lnTo>
                <a:lnTo>
                  <a:pt x="309461" y="290703"/>
                </a:lnTo>
                <a:lnTo>
                  <a:pt x="318833" y="281305"/>
                </a:lnTo>
                <a:lnTo>
                  <a:pt x="328218" y="271907"/>
                </a:lnTo>
                <a:lnTo>
                  <a:pt x="337591" y="253112"/>
                </a:lnTo>
                <a:lnTo>
                  <a:pt x="337591" y="112522"/>
                </a:lnTo>
                <a:lnTo>
                  <a:pt x="403225" y="131192"/>
                </a:lnTo>
                <a:lnTo>
                  <a:pt x="412597" y="131192"/>
                </a:lnTo>
                <a:lnTo>
                  <a:pt x="421983" y="140590"/>
                </a:lnTo>
                <a:lnTo>
                  <a:pt x="440728" y="140590"/>
                </a:lnTo>
                <a:lnTo>
                  <a:pt x="450100" y="159386"/>
                </a:lnTo>
                <a:lnTo>
                  <a:pt x="450100" y="168656"/>
                </a:lnTo>
                <a:lnTo>
                  <a:pt x="459486" y="178054"/>
                </a:lnTo>
                <a:lnTo>
                  <a:pt x="459486" y="281305"/>
                </a:lnTo>
                <a:lnTo>
                  <a:pt x="478231" y="281305"/>
                </a:lnTo>
                <a:lnTo>
                  <a:pt x="487603" y="271907"/>
                </a:lnTo>
                <a:lnTo>
                  <a:pt x="487603" y="262510"/>
                </a:lnTo>
                <a:lnTo>
                  <a:pt x="496989" y="253112"/>
                </a:lnTo>
                <a:lnTo>
                  <a:pt x="506361" y="243714"/>
                </a:lnTo>
                <a:lnTo>
                  <a:pt x="506361" y="22491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09" name="Freeform 11409"/>
          <p:cNvSpPr/>
          <p:nvPr/>
        </p:nvSpPr>
        <p:spPr>
          <a:xfrm rot="-5400000" flipH="0" flipV="0">
            <a:off x="26791175" y="21017226"/>
            <a:ext cx="6094" cy="32010"/>
          </a:xfrm>
          <a:custGeom>
            <a:pathLst>
              <a:path w="37503" h="196977">
                <a:moveTo>
                  <a:pt x="37503" y="0"/>
                </a:moveTo>
                <a:lnTo>
                  <a:pt x="28130" y="9398"/>
                </a:lnTo>
                <a:lnTo>
                  <a:pt x="18758" y="9398"/>
                </a:lnTo>
                <a:lnTo>
                  <a:pt x="9372" y="18796"/>
                </a:lnTo>
                <a:lnTo>
                  <a:pt x="9372" y="37466"/>
                </a:lnTo>
                <a:lnTo>
                  <a:pt x="0" y="46864"/>
                </a:lnTo>
                <a:lnTo>
                  <a:pt x="0" y="149988"/>
                </a:lnTo>
                <a:lnTo>
                  <a:pt x="9372" y="159386"/>
                </a:lnTo>
                <a:lnTo>
                  <a:pt x="9372" y="178182"/>
                </a:lnTo>
                <a:lnTo>
                  <a:pt x="18758" y="187580"/>
                </a:lnTo>
                <a:lnTo>
                  <a:pt x="28130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10" name="Freeform 11410"/>
          <p:cNvSpPr/>
          <p:nvPr/>
        </p:nvSpPr>
        <p:spPr>
          <a:xfrm rot="-5400000" flipH="0" flipV="0">
            <a:off x="26775169" y="20984458"/>
            <a:ext cx="44196" cy="44208"/>
          </a:xfrm>
          <a:custGeom>
            <a:pathLst>
              <a:path w="271958" h="272034">
                <a:moveTo>
                  <a:pt x="271958" y="75057"/>
                </a:moveTo>
                <a:lnTo>
                  <a:pt x="253213" y="65659"/>
                </a:lnTo>
                <a:lnTo>
                  <a:pt x="243840" y="56261"/>
                </a:lnTo>
                <a:lnTo>
                  <a:pt x="225083" y="46862"/>
                </a:lnTo>
                <a:lnTo>
                  <a:pt x="206287" y="46862"/>
                </a:lnTo>
                <a:lnTo>
                  <a:pt x="56261" y="9397"/>
                </a:lnTo>
                <a:lnTo>
                  <a:pt x="46889" y="0"/>
                </a:lnTo>
                <a:lnTo>
                  <a:pt x="18758" y="0"/>
                </a:lnTo>
                <a:lnTo>
                  <a:pt x="0" y="9397"/>
                </a:lnTo>
                <a:lnTo>
                  <a:pt x="0" y="93853"/>
                </a:lnTo>
                <a:lnTo>
                  <a:pt x="9386" y="75057"/>
                </a:lnTo>
                <a:lnTo>
                  <a:pt x="9386" y="65659"/>
                </a:lnTo>
                <a:lnTo>
                  <a:pt x="18758" y="56261"/>
                </a:lnTo>
                <a:lnTo>
                  <a:pt x="37503" y="56261"/>
                </a:lnTo>
                <a:lnTo>
                  <a:pt x="56261" y="56261"/>
                </a:lnTo>
                <a:lnTo>
                  <a:pt x="206287" y="103123"/>
                </a:lnTo>
                <a:lnTo>
                  <a:pt x="225083" y="103123"/>
                </a:lnTo>
                <a:lnTo>
                  <a:pt x="234455" y="112521"/>
                </a:lnTo>
                <a:lnTo>
                  <a:pt x="243840" y="121919"/>
                </a:lnTo>
                <a:lnTo>
                  <a:pt x="253213" y="131317"/>
                </a:lnTo>
                <a:lnTo>
                  <a:pt x="253213" y="150113"/>
                </a:lnTo>
                <a:lnTo>
                  <a:pt x="262586" y="168783"/>
                </a:lnTo>
                <a:lnTo>
                  <a:pt x="262586" y="27203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11" name="Freeform 11411"/>
          <p:cNvSpPr/>
          <p:nvPr/>
        </p:nvSpPr>
        <p:spPr>
          <a:xfrm rot="-5400000" flipH="0" flipV="0">
            <a:off x="26773647" y="20981411"/>
            <a:ext cx="57910" cy="51824"/>
          </a:xfrm>
          <a:custGeom>
            <a:pathLst>
              <a:path w="356349" h="318897">
                <a:moveTo>
                  <a:pt x="356349" y="300101"/>
                </a:moveTo>
                <a:lnTo>
                  <a:pt x="356349" y="140716"/>
                </a:lnTo>
                <a:lnTo>
                  <a:pt x="346964" y="121920"/>
                </a:lnTo>
                <a:lnTo>
                  <a:pt x="346964" y="103124"/>
                </a:lnTo>
                <a:lnTo>
                  <a:pt x="337591" y="93726"/>
                </a:lnTo>
                <a:lnTo>
                  <a:pt x="337591" y="84456"/>
                </a:lnTo>
                <a:lnTo>
                  <a:pt x="328218" y="75058"/>
                </a:lnTo>
                <a:lnTo>
                  <a:pt x="318833" y="65660"/>
                </a:lnTo>
                <a:lnTo>
                  <a:pt x="309461" y="262637"/>
                </a:lnTo>
                <a:lnTo>
                  <a:pt x="103136" y="206375"/>
                </a:lnTo>
                <a:lnTo>
                  <a:pt x="93764" y="206375"/>
                </a:lnTo>
                <a:lnTo>
                  <a:pt x="75006" y="196978"/>
                </a:lnTo>
                <a:lnTo>
                  <a:pt x="65633" y="178182"/>
                </a:lnTo>
                <a:lnTo>
                  <a:pt x="56261" y="168784"/>
                </a:lnTo>
                <a:lnTo>
                  <a:pt x="56261" y="149988"/>
                </a:lnTo>
                <a:lnTo>
                  <a:pt x="46875" y="140716"/>
                </a:lnTo>
                <a:lnTo>
                  <a:pt x="46875" y="0"/>
                </a:lnTo>
                <a:lnTo>
                  <a:pt x="37503" y="9398"/>
                </a:lnTo>
                <a:lnTo>
                  <a:pt x="28130" y="206375"/>
                </a:lnTo>
                <a:lnTo>
                  <a:pt x="9372" y="215773"/>
                </a:lnTo>
                <a:lnTo>
                  <a:pt x="9372" y="225044"/>
                </a:lnTo>
                <a:lnTo>
                  <a:pt x="0" y="243840"/>
                </a:lnTo>
                <a:lnTo>
                  <a:pt x="0" y="272035"/>
                </a:lnTo>
                <a:lnTo>
                  <a:pt x="9372" y="281306"/>
                </a:lnTo>
                <a:lnTo>
                  <a:pt x="28130" y="290704"/>
                </a:lnTo>
                <a:lnTo>
                  <a:pt x="37503" y="290704"/>
                </a:lnTo>
                <a:lnTo>
                  <a:pt x="46875" y="281306"/>
                </a:lnTo>
                <a:lnTo>
                  <a:pt x="46875" y="272035"/>
                </a:lnTo>
                <a:lnTo>
                  <a:pt x="56261" y="253239"/>
                </a:lnTo>
                <a:lnTo>
                  <a:pt x="75006" y="253239"/>
                </a:lnTo>
                <a:lnTo>
                  <a:pt x="328218" y="318897"/>
                </a:lnTo>
                <a:lnTo>
                  <a:pt x="356349" y="31889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12" name="Freeform 11412"/>
          <p:cNvSpPr/>
          <p:nvPr/>
        </p:nvSpPr>
        <p:spPr>
          <a:xfrm rot="-5400000" flipH="0" flipV="0">
            <a:off x="26831549" y="20987510"/>
            <a:ext cx="57910" cy="39626"/>
          </a:xfrm>
          <a:custGeom>
            <a:pathLst>
              <a:path w="356349" h="243839">
                <a:moveTo>
                  <a:pt x="356349" y="112648"/>
                </a:moveTo>
                <a:lnTo>
                  <a:pt x="356349" y="103251"/>
                </a:lnTo>
                <a:lnTo>
                  <a:pt x="346964" y="93853"/>
                </a:lnTo>
                <a:lnTo>
                  <a:pt x="337591" y="84455"/>
                </a:lnTo>
                <a:lnTo>
                  <a:pt x="28130" y="9397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7"/>
                </a:lnTo>
                <a:lnTo>
                  <a:pt x="0" y="18795"/>
                </a:lnTo>
                <a:lnTo>
                  <a:pt x="0" y="37591"/>
                </a:lnTo>
                <a:lnTo>
                  <a:pt x="9372" y="46862"/>
                </a:lnTo>
                <a:lnTo>
                  <a:pt x="18758" y="56261"/>
                </a:lnTo>
                <a:lnTo>
                  <a:pt x="150012" y="93853"/>
                </a:lnTo>
                <a:lnTo>
                  <a:pt x="150012" y="243839"/>
                </a:lnTo>
                <a:lnTo>
                  <a:pt x="206273" y="103251"/>
                </a:lnTo>
                <a:lnTo>
                  <a:pt x="328218" y="131317"/>
                </a:lnTo>
                <a:lnTo>
                  <a:pt x="328218" y="140715"/>
                </a:lnTo>
                <a:lnTo>
                  <a:pt x="337591" y="140715"/>
                </a:lnTo>
                <a:lnTo>
                  <a:pt x="346964" y="131317"/>
                </a:lnTo>
                <a:lnTo>
                  <a:pt x="356349" y="12191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13" name="Freeform 11413"/>
          <p:cNvSpPr/>
          <p:nvPr/>
        </p:nvSpPr>
        <p:spPr>
          <a:xfrm rot="-5400000" flipH="0" flipV="0">
            <a:off x="26848319" y="20987520"/>
            <a:ext cx="57910" cy="39605"/>
          </a:xfrm>
          <a:custGeom>
            <a:pathLst>
              <a:path w="356349" h="243712">
                <a:moveTo>
                  <a:pt x="356349" y="215645"/>
                </a:moveTo>
                <a:lnTo>
                  <a:pt x="356349" y="215645"/>
                </a:lnTo>
                <a:lnTo>
                  <a:pt x="346964" y="206247"/>
                </a:lnTo>
                <a:lnTo>
                  <a:pt x="337591" y="196850"/>
                </a:lnTo>
                <a:lnTo>
                  <a:pt x="206273" y="159385"/>
                </a:lnTo>
                <a:lnTo>
                  <a:pt x="206273" y="0"/>
                </a:lnTo>
                <a:lnTo>
                  <a:pt x="150012" y="140588"/>
                </a:lnTo>
                <a:lnTo>
                  <a:pt x="28130" y="112521"/>
                </a:lnTo>
                <a:lnTo>
                  <a:pt x="18758" y="112521"/>
                </a:lnTo>
                <a:lnTo>
                  <a:pt x="9372" y="121919"/>
                </a:lnTo>
                <a:lnTo>
                  <a:pt x="0" y="121919"/>
                </a:lnTo>
                <a:lnTo>
                  <a:pt x="0" y="140588"/>
                </a:lnTo>
                <a:lnTo>
                  <a:pt x="9372" y="159385"/>
                </a:lnTo>
                <a:lnTo>
                  <a:pt x="18758" y="159385"/>
                </a:lnTo>
                <a:lnTo>
                  <a:pt x="328218" y="243712"/>
                </a:lnTo>
                <a:lnTo>
                  <a:pt x="346964" y="243712"/>
                </a:lnTo>
                <a:lnTo>
                  <a:pt x="356349" y="23431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14" name="Freeform 11414"/>
          <p:cNvSpPr/>
          <p:nvPr/>
        </p:nvSpPr>
        <p:spPr>
          <a:xfrm rot="-5400000" flipH="0" flipV="0">
            <a:off x="26892517" y="20987510"/>
            <a:ext cx="57910" cy="39626"/>
          </a:xfrm>
          <a:custGeom>
            <a:pathLst>
              <a:path w="356349" h="243839">
                <a:moveTo>
                  <a:pt x="356349" y="112522"/>
                </a:moveTo>
                <a:lnTo>
                  <a:pt x="356349" y="103124"/>
                </a:lnTo>
                <a:lnTo>
                  <a:pt x="346964" y="93726"/>
                </a:lnTo>
                <a:lnTo>
                  <a:pt x="337591" y="84454"/>
                </a:lnTo>
                <a:lnTo>
                  <a:pt x="28130" y="9398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18796"/>
                </a:lnTo>
                <a:lnTo>
                  <a:pt x="0" y="37464"/>
                </a:lnTo>
                <a:lnTo>
                  <a:pt x="9372" y="46862"/>
                </a:lnTo>
                <a:lnTo>
                  <a:pt x="18758" y="56260"/>
                </a:lnTo>
                <a:lnTo>
                  <a:pt x="150012" y="93726"/>
                </a:lnTo>
                <a:lnTo>
                  <a:pt x="150012" y="243839"/>
                </a:lnTo>
                <a:lnTo>
                  <a:pt x="206273" y="103124"/>
                </a:lnTo>
                <a:lnTo>
                  <a:pt x="328218" y="131318"/>
                </a:lnTo>
                <a:lnTo>
                  <a:pt x="328218" y="140715"/>
                </a:lnTo>
                <a:lnTo>
                  <a:pt x="337591" y="140715"/>
                </a:lnTo>
                <a:lnTo>
                  <a:pt x="346964" y="131318"/>
                </a:lnTo>
                <a:lnTo>
                  <a:pt x="356349" y="1219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15" name="Freeform 11415"/>
          <p:cNvSpPr/>
          <p:nvPr/>
        </p:nvSpPr>
        <p:spPr>
          <a:xfrm rot="-5400000" flipH="0" flipV="0">
            <a:off x="26909275" y="20987510"/>
            <a:ext cx="57910" cy="39626"/>
          </a:xfrm>
          <a:custGeom>
            <a:pathLst>
              <a:path w="356349" h="243839">
                <a:moveTo>
                  <a:pt x="356349" y="215773"/>
                </a:moveTo>
                <a:lnTo>
                  <a:pt x="356349" y="215773"/>
                </a:lnTo>
                <a:lnTo>
                  <a:pt x="346964" y="206375"/>
                </a:lnTo>
                <a:lnTo>
                  <a:pt x="337591" y="196977"/>
                </a:lnTo>
                <a:lnTo>
                  <a:pt x="206273" y="159384"/>
                </a:lnTo>
                <a:lnTo>
                  <a:pt x="206273" y="0"/>
                </a:lnTo>
                <a:lnTo>
                  <a:pt x="150012" y="140715"/>
                </a:lnTo>
                <a:lnTo>
                  <a:pt x="28130" y="112522"/>
                </a:lnTo>
                <a:lnTo>
                  <a:pt x="18758" y="112522"/>
                </a:lnTo>
                <a:lnTo>
                  <a:pt x="9372" y="121920"/>
                </a:lnTo>
                <a:lnTo>
                  <a:pt x="0" y="121920"/>
                </a:lnTo>
                <a:lnTo>
                  <a:pt x="0" y="140715"/>
                </a:lnTo>
                <a:lnTo>
                  <a:pt x="9372" y="159384"/>
                </a:lnTo>
                <a:lnTo>
                  <a:pt x="18758" y="159384"/>
                </a:lnTo>
                <a:lnTo>
                  <a:pt x="328218" y="243839"/>
                </a:lnTo>
                <a:lnTo>
                  <a:pt x="346964" y="243839"/>
                </a:lnTo>
                <a:lnTo>
                  <a:pt x="356349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16" name="Freeform 11416"/>
          <p:cNvSpPr/>
          <p:nvPr/>
        </p:nvSpPr>
        <p:spPr>
          <a:xfrm rot="-5400000" flipH="0" flipV="0">
            <a:off x="26969487" y="21003513"/>
            <a:ext cx="25903" cy="39626"/>
          </a:xfrm>
          <a:custGeom>
            <a:pathLst>
              <a:path w="159397" h="243841">
                <a:moveTo>
                  <a:pt x="159397" y="121794"/>
                </a:moveTo>
                <a:lnTo>
                  <a:pt x="46875" y="9398"/>
                </a:lnTo>
                <a:lnTo>
                  <a:pt x="37503" y="9398"/>
                </a:lnTo>
                <a:lnTo>
                  <a:pt x="28130" y="0"/>
                </a:lnTo>
                <a:lnTo>
                  <a:pt x="9372" y="9398"/>
                </a:lnTo>
                <a:lnTo>
                  <a:pt x="0" y="18670"/>
                </a:lnTo>
                <a:lnTo>
                  <a:pt x="0" y="37466"/>
                </a:lnTo>
                <a:lnTo>
                  <a:pt x="9372" y="46864"/>
                </a:lnTo>
                <a:lnTo>
                  <a:pt x="150012" y="187579"/>
                </a:lnTo>
                <a:lnTo>
                  <a:pt x="150012" y="2438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17" name="Freeform 11417"/>
          <p:cNvSpPr/>
          <p:nvPr/>
        </p:nvSpPr>
        <p:spPr>
          <a:xfrm rot="-5400000" flipH="0" flipV="0">
            <a:off x="26981664" y="20976075"/>
            <a:ext cx="19815" cy="36592"/>
          </a:xfrm>
          <a:custGeom>
            <a:pathLst>
              <a:path w="121933" h="225171">
                <a:moveTo>
                  <a:pt x="121933" y="28194"/>
                </a:moveTo>
                <a:lnTo>
                  <a:pt x="103188" y="18796"/>
                </a:lnTo>
                <a:lnTo>
                  <a:pt x="93815" y="9398"/>
                </a:lnTo>
                <a:lnTo>
                  <a:pt x="75058" y="0"/>
                </a:lnTo>
                <a:lnTo>
                  <a:pt x="56262" y="0"/>
                </a:lnTo>
                <a:lnTo>
                  <a:pt x="0" y="0"/>
                </a:lnTo>
                <a:lnTo>
                  <a:pt x="9373" y="93854"/>
                </a:lnTo>
                <a:lnTo>
                  <a:pt x="9373" y="65660"/>
                </a:lnTo>
                <a:lnTo>
                  <a:pt x="18746" y="56262"/>
                </a:lnTo>
                <a:lnTo>
                  <a:pt x="28131" y="46990"/>
                </a:lnTo>
                <a:lnTo>
                  <a:pt x="56262" y="46990"/>
                </a:lnTo>
                <a:lnTo>
                  <a:pt x="65685" y="56262"/>
                </a:lnTo>
                <a:lnTo>
                  <a:pt x="75058" y="56262"/>
                </a:lnTo>
                <a:lnTo>
                  <a:pt x="84430" y="65660"/>
                </a:lnTo>
                <a:lnTo>
                  <a:pt x="93815" y="75058"/>
                </a:lnTo>
                <a:lnTo>
                  <a:pt x="103188" y="84456"/>
                </a:lnTo>
                <a:lnTo>
                  <a:pt x="103188" y="103251"/>
                </a:lnTo>
                <a:lnTo>
                  <a:pt x="112561" y="122047"/>
                </a:lnTo>
                <a:lnTo>
                  <a:pt x="112561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18" name="Freeform 11418"/>
          <p:cNvSpPr/>
          <p:nvPr/>
        </p:nvSpPr>
        <p:spPr>
          <a:xfrm rot="-5400000" flipH="0" flipV="0">
            <a:off x="26967189" y="20984455"/>
            <a:ext cx="57910" cy="45735"/>
          </a:xfrm>
          <a:custGeom>
            <a:pathLst>
              <a:path w="356349" h="281433">
                <a:moveTo>
                  <a:pt x="356349" y="253239"/>
                </a:moveTo>
                <a:lnTo>
                  <a:pt x="356349" y="93854"/>
                </a:lnTo>
                <a:lnTo>
                  <a:pt x="346964" y="84456"/>
                </a:lnTo>
                <a:lnTo>
                  <a:pt x="346964" y="65660"/>
                </a:lnTo>
                <a:lnTo>
                  <a:pt x="337591" y="56262"/>
                </a:lnTo>
                <a:lnTo>
                  <a:pt x="337591" y="46990"/>
                </a:lnTo>
                <a:lnTo>
                  <a:pt x="328218" y="37592"/>
                </a:lnTo>
                <a:lnTo>
                  <a:pt x="318833" y="28194"/>
                </a:lnTo>
                <a:lnTo>
                  <a:pt x="309461" y="225171"/>
                </a:lnTo>
                <a:lnTo>
                  <a:pt x="206273" y="196978"/>
                </a:lnTo>
                <a:lnTo>
                  <a:pt x="206273" y="93854"/>
                </a:lnTo>
                <a:lnTo>
                  <a:pt x="196900" y="0"/>
                </a:lnTo>
                <a:lnTo>
                  <a:pt x="187528" y="9398"/>
                </a:lnTo>
                <a:lnTo>
                  <a:pt x="178143" y="18796"/>
                </a:lnTo>
                <a:lnTo>
                  <a:pt x="168770" y="28194"/>
                </a:lnTo>
                <a:lnTo>
                  <a:pt x="159397" y="37592"/>
                </a:lnTo>
                <a:lnTo>
                  <a:pt x="159397" y="56262"/>
                </a:lnTo>
                <a:lnTo>
                  <a:pt x="150012" y="178309"/>
                </a:lnTo>
                <a:lnTo>
                  <a:pt x="28130" y="150114"/>
                </a:lnTo>
                <a:lnTo>
                  <a:pt x="9372" y="150114"/>
                </a:lnTo>
                <a:lnTo>
                  <a:pt x="0" y="159513"/>
                </a:lnTo>
                <a:lnTo>
                  <a:pt x="0" y="178309"/>
                </a:lnTo>
                <a:lnTo>
                  <a:pt x="9372" y="187580"/>
                </a:lnTo>
                <a:lnTo>
                  <a:pt x="18758" y="196978"/>
                </a:lnTo>
                <a:lnTo>
                  <a:pt x="328218" y="281433"/>
                </a:lnTo>
                <a:lnTo>
                  <a:pt x="337591" y="281433"/>
                </a:lnTo>
                <a:lnTo>
                  <a:pt x="346964" y="272035"/>
                </a:lnTo>
                <a:lnTo>
                  <a:pt x="356349" y="2720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19" name="Freeform 11419"/>
          <p:cNvSpPr/>
          <p:nvPr/>
        </p:nvSpPr>
        <p:spPr>
          <a:xfrm rot="-5400000" flipH="0" flipV="0">
            <a:off x="27075392" y="20987504"/>
            <a:ext cx="51813" cy="45735"/>
          </a:xfrm>
          <a:custGeom>
            <a:pathLst>
              <a:path w="318833" h="281432">
                <a:moveTo>
                  <a:pt x="318833" y="84455"/>
                </a:moveTo>
                <a:lnTo>
                  <a:pt x="300088" y="75057"/>
                </a:lnTo>
                <a:lnTo>
                  <a:pt x="290715" y="65786"/>
                </a:lnTo>
                <a:lnTo>
                  <a:pt x="281330" y="56389"/>
                </a:lnTo>
                <a:lnTo>
                  <a:pt x="262585" y="46991"/>
                </a:lnTo>
                <a:lnTo>
                  <a:pt x="243776" y="46991"/>
                </a:lnTo>
                <a:lnTo>
                  <a:pt x="225031" y="37593"/>
                </a:lnTo>
                <a:lnTo>
                  <a:pt x="103136" y="9399"/>
                </a:lnTo>
                <a:lnTo>
                  <a:pt x="93764" y="0"/>
                </a:lnTo>
                <a:lnTo>
                  <a:pt x="65633" y="0"/>
                </a:lnTo>
                <a:lnTo>
                  <a:pt x="46875" y="9399"/>
                </a:lnTo>
                <a:lnTo>
                  <a:pt x="37503" y="18797"/>
                </a:lnTo>
                <a:lnTo>
                  <a:pt x="28130" y="28195"/>
                </a:lnTo>
                <a:lnTo>
                  <a:pt x="18758" y="28195"/>
                </a:lnTo>
                <a:lnTo>
                  <a:pt x="9372" y="37593"/>
                </a:lnTo>
                <a:lnTo>
                  <a:pt x="9372" y="56389"/>
                </a:lnTo>
                <a:lnTo>
                  <a:pt x="0" y="65786"/>
                </a:lnTo>
                <a:lnTo>
                  <a:pt x="0" y="234570"/>
                </a:lnTo>
                <a:lnTo>
                  <a:pt x="9372" y="243841"/>
                </a:lnTo>
                <a:lnTo>
                  <a:pt x="37503" y="243841"/>
                </a:lnTo>
                <a:lnTo>
                  <a:pt x="46875" y="234570"/>
                </a:lnTo>
                <a:lnTo>
                  <a:pt x="46875" y="93853"/>
                </a:lnTo>
                <a:lnTo>
                  <a:pt x="56261" y="75057"/>
                </a:lnTo>
                <a:lnTo>
                  <a:pt x="56261" y="65786"/>
                </a:lnTo>
                <a:lnTo>
                  <a:pt x="65633" y="56389"/>
                </a:lnTo>
                <a:lnTo>
                  <a:pt x="84378" y="56389"/>
                </a:lnTo>
                <a:lnTo>
                  <a:pt x="103136" y="56389"/>
                </a:lnTo>
                <a:lnTo>
                  <a:pt x="150012" y="75057"/>
                </a:lnTo>
                <a:lnTo>
                  <a:pt x="150012" y="281432"/>
                </a:lnTo>
                <a:lnTo>
                  <a:pt x="206273" y="84455"/>
                </a:lnTo>
                <a:lnTo>
                  <a:pt x="225031" y="93853"/>
                </a:lnTo>
                <a:lnTo>
                  <a:pt x="234404" y="93853"/>
                </a:lnTo>
                <a:lnTo>
                  <a:pt x="253162" y="103251"/>
                </a:lnTo>
                <a:lnTo>
                  <a:pt x="262585" y="103251"/>
                </a:lnTo>
                <a:lnTo>
                  <a:pt x="271958" y="112649"/>
                </a:lnTo>
                <a:lnTo>
                  <a:pt x="281330" y="122048"/>
                </a:lnTo>
                <a:lnTo>
                  <a:pt x="290715" y="131319"/>
                </a:lnTo>
                <a:lnTo>
                  <a:pt x="300088" y="150115"/>
                </a:lnTo>
                <a:lnTo>
                  <a:pt x="300088" y="159513"/>
                </a:lnTo>
                <a:lnTo>
                  <a:pt x="309461" y="178308"/>
                </a:lnTo>
                <a:lnTo>
                  <a:pt x="309461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20" name="Freeform 11420"/>
          <p:cNvSpPr/>
          <p:nvPr/>
        </p:nvSpPr>
        <p:spPr>
          <a:xfrm rot="-5400000" flipH="0" flipV="0">
            <a:off x="27093676" y="20976847"/>
            <a:ext cx="33532" cy="36572"/>
          </a:xfrm>
          <a:custGeom>
            <a:pathLst>
              <a:path w="206337" h="225044">
                <a:moveTo>
                  <a:pt x="206337" y="121920"/>
                </a:moveTo>
                <a:lnTo>
                  <a:pt x="206337" y="75058"/>
                </a:lnTo>
                <a:lnTo>
                  <a:pt x="196952" y="65660"/>
                </a:lnTo>
                <a:lnTo>
                  <a:pt x="196952" y="46864"/>
                </a:lnTo>
                <a:lnTo>
                  <a:pt x="187579" y="37593"/>
                </a:lnTo>
                <a:lnTo>
                  <a:pt x="187579" y="18796"/>
                </a:lnTo>
                <a:lnTo>
                  <a:pt x="178206" y="9398"/>
                </a:lnTo>
                <a:lnTo>
                  <a:pt x="168821" y="0"/>
                </a:lnTo>
                <a:lnTo>
                  <a:pt x="159449" y="103124"/>
                </a:lnTo>
                <a:lnTo>
                  <a:pt x="159449" y="112522"/>
                </a:lnTo>
                <a:lnTo>
                  <a:pt x="150076" y="131319"/>
                </a:lnTo>
                <a:lnTo>
                  <a:pt x="150076" y="140717"/>
                </a:lnTo>
                <a:lnTo>
                  <a:pt x="140703" y="159386"/>
                </a:lnTo>
                <a:lnTo>
                  <a:pt x="131318" y="159386"/>
                </a:lnTo>
                <a:lnTo>
                  <a:pt x="121946" y="168784"/>
                </a:lnTo>
                <a:lnTo>
                  <a:pt x="75019" y="168784"/>
                </a:lnTo>
                <a:lnTo>
                  <a:pt x="56261" y="159386"/>
                </a:lnTo>
                <a:lnTo>
                  <a:pt x="56261" y="0"/>
                </a:lnTo>
                <a:lnTo>
                  <a:pt x="0" y="196977"/>
                </a:lnTo>
                <a:lnTo>
                  <a:pt x="75019" y="215646"/>
                </a:lnTo>
                <a:lnTo>
                  <a:pt x="93764" y="225044"/>
                </a:lnTo>
                <a:lnTo>
                  <a:pt x="121946" y="225044"/>
                </a:lnTo>
                <a:lnTo>
                  <a:pt x="140703" y="215646"/>
                </a:lnTo>
                <a:lnTo>
                  <a:pt x="150076" y="215646"/>
                </a:lnTo>
                <a:lnTo>
                  <a:pt x="168821" y="206248"/>
                </a:lnTo>
                <a:lnTo>
                  <a:pt x="178206" y="196977"/>
                </a:lnTo>
                <a:lnTo>
                  <a:pt x="178206" y="187579"/>
                </a:lnTo>
                <a:lnTo>
                  <a:pt x="187579" y="178181"/>
                </a:lnTo>
                <a:lnTo>
                  <a:pt x="196952" y="168784"/>
                </a:lnTo>
                <a:lnTo>
                  <a:pt x="206337" y="150115"/>
                </a:lnTo>
                <a:lnTo>
                  <a:pt x="206337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21" name="Freeform 11421"/>
          <p:cNvSpPr/>
          <p:nvPr/>
        </p:nvSpPr>
        <p:spPr>
          <a:xfrm rot="-5400000" flipH="0" flipV="0">
            <a:off x="27155410" y="20998939"/>
            <a:ext cx="53339" cy="21340"/>
          </a:xfrm>
          <a:custGeom>
            <a:pathLst>
              <a:path w="328218" h="131318">
                <a:moveTo>
                  <a:pt x="328218" y="131318"/>
                </a:moveTo>
                <a:lnTo>
                  <a:pt x="309461" y="75058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9398"/>
                </a:lnTo>
                <a:lnTo>
                  <a:pt x="0" y="28194"/>
                </a:lnTo>
                <a:lnTo>
                  <a:pt x="9372" y="46864"/>
                </a:lnTo>
                <a:lnTo>
                  <a:pt x="18758" y="4686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22" name="Freeform 11422"/>
          <p:cNvSpPr/>
          <p:nvPr/>
        </p:nvSpPr>
        <p:spPr>
          <a:xfrm rot="-5400000" flipH="0" flipV="0">
            <a:off x="27136356" y="20979884"/>
            <a:ext cx="57910" cy="54878"/>
          </a:xfrm>
          <a:custGeom>
            <a:pathLst>
              <a:path w="356349" h="337693">
                <a:moveTo>
                  <a:pt x="356349" y="309499"/>
                </a:moveTo>
                <a:lnTo>
                  <a:pt x="356349" y="196978"/>
                </a:lnTo>
                <a:lnTo>
                  <a:pt x="346964" y="187580"/>
                </a:lnTo>
                <a:lnTo>
                  <a:pt x="37503" y="0"/>
                </a:lnTo>
                <a:lnTo>
                  <a:pt x="9372" y="0"/>
                </a:lnTo>
                <a:lnTo>
                  <a:pt x="0" y="9398"/>
                </a:lnTo>
                <a:lnTo>
                  <a:pt x="0" y="28194"/>
                </a:lnTo>
                <a:lnTo>
                  <a:pt x="9372" y="46990"/>
                </a:lnTo>
                <a:lnTo>
                  <a:pt x="309461" y="225044"/>
                </a:lnTo>
                <a:lnTo>
                  <a:pt x="309461" y="281433"/>
                </a:lnTo>
                <a:lnTo>
                  <a:pt x="328218" y="337693"/>
                </a:lnTo>
                <a:lnTo>
                  <a:pt x="346964" y="337693"/>
                </a:lnTo>
                <a:lnTo>
                  <a:pt x="356349" y="32829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23" name="Freeform 11423"/>
          <p:cNvSpPr/>
          <p:nvPr/>
        </p:nvSpPr>
        <p:spPr>
          <a:xfrm rot="-5400000" flipH="0" flipV="0">
            <a:off x="27195789" y="20987514"/>
            <a:ext cx="51813" cy="45715"/>
          </a:xfrm>
          <a:custGeom>
            <a:pathLst>
              <a:path w="318833" h="281305">
                <a:moveTo>
                  <a:pt x="318833" y="84328"/>
                </a:moveTo>
                <a:lnTo>
                  <a:pt x="300088" y="75056"/>
                </a:lnTo>
                <a:lnTo>
                  <a:pt x="290715" y="65658"/>
                </a:lnTo>
                <a:lnTo>
                  <a:pt x="281330" y="56260"/>
                </a:lnTo>
                <a:lnTo>
                  <a:pt x="262585" y="46862"/>
                </a:lnTo>
                <a:lnTo>
                  <a:pt x="243776" y="46862"/>
                </a:lnTo>
                <a:lnTo>
                  <a:pt x="225031" y="37464"/>
                </a:lnTo>
                <a:lnTo>
                  <a:pt x="103136" y="9398"/>
                </a:lnTo>
                <a:lnTo>
                  <a:pt x="93764" y="0"/>
                </a:lnTo>
                <a:lnTo>
                  <a:pt x="65633" y="0"/>
                </a:lnTo>
                <a:lnTo>
                  <a:pt x="46875" y="9398"/>
                </a:lnTo>
                <a:lnTo>
                  <a:pt x="37503" y="18796"/>
                </a:lnTo>
                <a:lnTo>
                  <a:pt x="28130" y="28066"/>
                </a:lnTo>
                <a:lnTo>
                  <a:pt x="18758" y="28066"/>
                </a:lnTo>
                <a:lnTo>
                  <a:pt x="9372" y="37464"/>
                </a:lnTo>
                <a:lnTo>
                  <a:pt x="9372" y="56260"/>
                </a:lnTo>
                <a:lnTo>
                  <a:pt x="0" y="65658"/>
                </a:lnTo>
                <a:lnTo>
                  <a:pt x="0" y="234441"/>
                </a:lnTo>
                <a:lnTo>
                  <a:pt x="9372" y="243839"/>
                </a:lnTo>
                <a:lnTo>
                  <a:pt x="37503" y="243839"/>
                </a:lnTo>
                <a:lnTo>
                  <a:pt x="46875" y="234441"/>
                </a:lnTo>
                <a:lnTo>
                  <a:pt x="46875" y="93726"/>
                </a:lnTo>
                <a:lnTo>
                  <a:pt x="56261" y="75056"/>
                </a:lnTo>
                <a:lnTo>
                  <a:pt x="56261" y="65658"/>
                </a:lnTo>
                <a:lnTo>
                  <a:pt x="65633" y="56260"/>
                </a:lnTo>
                <a:lnTo>
                  <a:pt x="84378" y="56260"/>
                </a:lnTo>
                <a:lnTo>
                  <a:pt x="103136" y="56260"/>
                </a:lnTo>
                <a:lnTo>
                  <a:pt x="150012" y="75056"/>
                </a:lnTo>
                <a:lnTo>
                  <a:pt x="150012" y="281305"/>
                </a:lnTo>
                <a:lnTo>
                  <a:pt x="206273" y="84328"/>
                </a:lnTo>
                <a:lnTo>
                  <a:pt x="225031" y="93726"/>
                </a:lnTo>
                <a:lnTo>
                  <a:pt x="234404" y="93726"/>
                </a:lnTo>
                <a:lnTo>
                  <a:pt x="253162" y="103124"/>
                </a:lnTo>
                <a:lnTo>
                  <a:pt x="262585" y="103124"/>
                </a:lnTo>
                <a:lnTo>
                  <a:pt x="271958" y="112522"/>
                </a:lnTo>
                <a:lnTo>
                  <a:pt x="281330" y="121920"/>
                </a:lnTo>
                <a:lnTo>
                  <a:pt x="290715" y="131317"/>
                </a:lnTo>
                <a:lnTo>
                  <a:pt x="300088" y="150113"/>
                </a:lnTo>
                <a:lnTo>
                  <a:pt x="300088" y="159384"/>
                </a:lnTo>
                <a:lnTo>
                  <a:pt x="309461" y="178180"/>
                </a:lnTo>
                <a:lnTo>
                  <a:pt x="309461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24" name="Freeform 11424"/>
          <p:cNvSpPr/>
          <p:nvPr/>
        </p:nvSpPr>
        <p:spPr>
          <a:xfrm rot="-5400000" flipH="0" flipV="0">
            <a:off x="27214072" y="20976837"/>
            <a:ext cx="33532" cy="36592"/>
          </a:xfrm>
          <a:custGeom>
            <a:pathLst>
              <a:path w="206337" h="225171">
                <a:moveTo>
                  <a:pt x="206337" y="122047"/>
                </a:moveTo>
                <a:lnTo>
                  <a:pt x="206337" y="75056"/>
                </a:lnTo>
                <a:lnTo>
                  <a:pt x="196952" y="65785"/>
                </a:lnTo>
                <a:lnTo>
                  <a:pt x="196952" y="46989"/>
                </a:lnTo>
                <a:lnTo>
                  <a:pt x="187579" y="37592"/>
                </a:lnTo>
                <a:lnTo>
                  <a:pt x="187579" y="18796"/>
                </a:lnTo>
                <a:lnTo>
                  <a:pt x="178206" y="9398"/>
                </a:lnTo>
                <a:lnTo>
                  <a:pt x="168821" y="0"/>
                </a:lnTo>
                <a:lnTo>
                  <a:pt x="159449" y="103251"/>
                </a:lnTo>
                <a:lnTo>
                  <a:pt x="159449" y="112649"/>
                </a:lnTo>
                <a:lnTo>
                  <a:pt x="150076" y="131318"/>
                </a:lnTo>
                <a:lnTo>
                  <a:pt x="150076" y="140716"/>
                </a:lnTo>
                <a:lnTo>
                  <a:pt x="140703" y="159511"/>
                </a:lnTo>
                <a:lnTo>
                  <a:pt x="131318" y="159511"/>
                </a:lnTo>
                <a:lnTo>
                  <a:pt x="121946" y="168909"/>
                </a:lnTo>
                <a:lnTo>
                  <a:pt x="75019" y="168909"/>
                </a:lnTo>
                <a:lnTo>
                  <a:pt x="56261" y="159511"/>
                </a:lnTo>
                <a:lnTo>
                  <a:pt x="56261" y="0"/>
                </a:lnTo>
                <a:lnTo>
                  <a:pt x="0" y="196977"/>
                </a:lnTo>
                <a:lnTo>
                  <a:pt x="75019" y="215773"/>
                </a:lnTo>
                <a:lnTo>
                  <a:pt x="93764" y="225171"/>
                </a:lnTo>
                <a:lnTo>
                  <a:pt x="121946" y="225171"/>
                </a:lnTo>
                <a:lnTo>
                  <a:pt x="140703" y="215773"/>
                </a:lnTo>
                <a:lnTo>
                  <a:pt x="150076" y="215773"/>
                </a:lnTo>
                <a:lnTo>
                  <a:pt x="168821" y="206375"/>
                </a:lnTo>
                <a:lnTo>
                  <a:pt x="178206" y="196977"/>
                </a:lnTo>
                <a:lnTo>
                  <a:pt x="178206" y="187578"/>
                </a:lnTo>
                <a:lnTo>
                  <a:pt x="187579" y="178307"/>
                </a:lnTo>
                <a:lnTo>
                  <a:pt x="196952" y="168909"/>
                </a:lnTo>
                <a:lnTo>
                  <a:pt x="206337" y="150113"/>
                </a:lnTo>
                <a:lnTo>
                  <a:pt x="206337" y="140716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25" name="Freeform 11425"/>
          <p:cNvSpPr/>
          <p:nvPr/>
        </p:nvSpPr>
        <p:spPr>
          <a:xfrm rot="-5400000" flipH="0" flipV="0">
            <a:off x="27283413" y="20998939"/>
            <a:ext cx="53339" cy="21340"/>
          </a:xfrm>
          <a:custGeom>
            <a:pathLst>
              <a:path w="328218" h="131317">
                <a:moveTo>
                  <a:pt x="328218" y="131317"/>
                </a:moveTo>
                <a:lnTo>
                  <a:pt x="253162" y="56260"/>
                </a:lnTo>
                <a:lnTo>
                  <a:pt x="28130" y="0"/>
                </a:lnTo>
                <a:lnTo>
                  <a:pt x="9372" y="0"/>
                </a:lnTo>
                <a:lnTo>
                  <a:pt x="0" y="9398"/>
                </a:lnTo>
                <a:lnTo>
                  <a:pt x="0" y="28193"/>
                </a:lnTo>
                <a:lnTo>
                  <a:pt x="9372" y="37591"/>
                </a:lnTo>
                <a:lnTo>
                  <a:pt x="18758" y="4698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26" name="Freeform 11426"/>
          <p:cNvSpPr/>
          <p:nvPr/>
        </p:nvSpPr>
        <p:spPr>
          <a:xfrm rot="-5400000" flipH="0" flipV="0">
            <a:off x="27237700" y="20998941"/>
            <a:ext cx="54862" cy="19813"/>
          </a:xfrm>
          <a:custGeom>
            <a:pathLst>
              <a:path w="337591" h="121920">
                <a:moveTo>
                  <a:pt x="337591" y="84456"/>
                </a:moveTo>
                <a:lnTo>
                  <a:pt x="28130" y="9398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18796"/>
                </a:lnTo>
                <a:lnTo>
                  <a:pt x="0" y="37466"/>
                </a:lnTo>
                <a:lnTo>
                  <a:pt x="9372" y="46864"/>
                </a:lnTo>
                <a:lnTo>
                  <a:pt x="18758" y="56262"/>
                </a:lnTo>
                <a:lnTo>
                  <a:pt x="262585" y="1219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27" name="Freeform 11427"/>
          <p:cNvSpPr/>
          <p:nvPr/>
        </p:nvSpPr>
        <p:spPr>
          <a:xfrm rot="-5400000" flipH="0" flipV="0">
            <a:off x="27285700" y="20976847"/>
            <a:ext cx="33532" cy="36571"/>
          </a:xfrm>
          <a:custGeom>
            <a:pathLst>
              <a:path w="206337" h="225043">
                <a:moveTo>
                  <a:pt x="206337" y="196977"/>
                </a:moveTo>
                <a:lnTo>
                  <a:pt x="206337" y="196977"/>
                </a:lnTo>
                <a:lnTo>
                  <a:pt x="196952" y="178181"/>
                </a:lnTo>
                <a:lnTo>
                  <a:pt x="65634" y="28193"/>
                </a:lnTo>
                <a:lnTo>
                  <a:pt x="18758" y="0"/>
                </a:lnTo>
                <a:lnTo>
                  <a:pt x="9385" y="9397"/>
                </a:lnTo>
                <a:lnTo>
                  <a:pt x="0" y="28193"/>
                </a:lnTo>
                <a:lnTo>
                  <a:pt x="9385" y="46862"/>
                </a:lnTo>
                <a:lnTo>
                  <a:pt x="103150" y="149986"/>
                </a:lnTo>
                <a:lnTo>
                  <a:pt x="178206" y="225043"/>
                </a:lnTo>
                <a:lnTo>
                  <a:pt x="196952" y="215772"/>
                </a:lnTo>
                <a:lnTo>
                  <a:pt x="206337" y="21577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28" name="Freeform 11428"/>
          <p:cNvSpPr/>
          <p:nvPr/>
        </p:nvSpPr>
        <p:spPr>
          <a:xfrm rot="-5400000" flipH="0" flipV="0">
            <a:off x="27263613" y="20983703"/>
            <a:ext cx="30483" cy="19813"/>
          </a:xfrm>
          <a:custGeom>
            <a:pathLst>
              <a:path w="187579" h="121919">
                <a:moveTo>
                  <a:pt x="187579" y="28066"/>
                </a:moveTo>
                <a:lnTo>
                  <a:pt x="187579" y="18795"/>
                </a:lnTo>
                <a:lnTo>
                  <a:pt x="178194" y="9397"/>
                </a:lnTo>
                <a:lnTo>
                  <a:pt x="168821" y="0"/>
                </a:lnTo>
                <a:lnTo>
                  <a:pt x="93815" y="37464"/>
                </a:lnTo>
                <a:lnTo>
                  <a:pt x="0" y="93726"/>
                </a:lnTo>
                <a:lnTo>
                  <a:pt x="46876" y="121919"/>
                </a:lnTo>
                <a:lnTo>
                  <a:pt x="178194" y="46862"/>
                </a:lnTo>
                <a:lnTo>
                  <a:pt x="187579" y="3746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29" name="Freeform 11429"/>
          <p:cNvSpPr/>
          <p:nvPr/>
        </p:nvSpPr>
        <p:spPr>
          <a:xfrm rot="-5400000" flipH="0" flipV="0">
            <a:off x="27322285" y="20987514"/>
            <a:ext cx="51813" cy="45715"/>
          </a:xfrm>
          <a:custGeom>
            <a:pathLst>
              <a:path w="318833" h="281305">
                <a:moveTo>
                  <a:pt x="318833" y="84328"/>
                </a:moveTo>
                <a:lnTo>
                  <a:pt x="300088" y="75057"/>
                </a:lnTo>
                <a:lnTo>
                  <a:pt x="290715" y="65659"/>
                </a:lnTo>
                <a:lnTo>
                  <a:pt x="281330" y="56262"/>
                </a:lnTo>
                <a:lnTo>
                  <a:pt x="262585" y="46864"/>
                </a:lnTo>
                <a:lnTo>
                  <a:pt x="243776" y="46864"/>
                </a:lnTo>
                <a:lnTo>
                  <a:pt x="225031" y="37466"/>
                </a:lnTo>
                <a:lnTo>
                  <a:pt x="103136" y="9398"/>
                </a:lnTo>
                <a:lnTo>
                  <a:pt x="93764" y="0"/>
                </a:lnTo>
                <a:lnTo>
                  <a:pt x="65633" y="0"/>
                </a:lnTo>
                <a:lnTo>
                  <a:pt x="46875" y="9398"/>
                </a:lnTo>
                <a:lnTo>
                  <a:pt x="37503" y="18797"/>
                </a:lnTo>
                <a:lnTo>
                  <a:pt x="28130" y="28068"/>
                </a:lnTo>
                <a:lnTo>
                  <a:pt x="18758" y="28068"/>
                </a:lnTo>
                <a:lnTo>
                  <a:pt x="9372" y="37466"/>
                </a:lnTo>
                <a:lnTo>
                  <a:pt x="9372" y="56262"/>
                </a:lnTo>
                <a:lnTo>
                  <a:pt x="0" y="65659"/>
                </a:lnTo>
                <a:lnTo>
                  <a:pt x="0" y="234443"/>
                </a:lnTo>
                <a:lnTo>
                  <a:pt x="9372" y="243841"/>
                </a:lnTo>
                <a:lnTo>
                  <a:pt x="37503" y="243841"/>
                </a:lnTo>
                <a:lnTo>
                  <a:pt x="46875" y="234443"/>
                </a:lnTo>
                <a:lnTo>
                  <a:pt x="46875" y="93726"/>
                </a:lnTo>
                <a:lnTo>
                  <a:pt x="56261" y="75057"/>
                </a:lnTo>
                <a:lnTo>
                  <a:pt x="56261" y="65659"/>
                </a:lnTo>
                <a:lnTo>
                  <a:pt x="65633" y="56262"/>
                </a:lnTo>
                <a:lnTo>
                  <a:pt x="84378" y="56262"/>
                </a:lnTo>
                <a:lnTo>
                  <a:pt x="103136" y="56262"/>
                </a:lnTo>
                <a:lnTo>
                  <a:pt x="150012" y="75057"/>
                </a:lnTo>
                <a:lnTo>
                  <a:pt x="150012" y="281305"/>
                </a:lnTo>
                <a:lnTo>
                  <a:pt x="206273" y="84328"/>
                </a:lnTo>
                <a:lnTo>
                  <a:pt x="225031" y="93726"/>
                </a:lnTo>
                <a:lnTo>
                  <a:pt x="234404" y="93726"/>
                </a:lnTo>
                <a:lnTo>
                  <a:pt x="253162" y="103124"/>
                </a:lnTo>
                <a:lnTo>
                  <a:pt x="262585" y="103124"/>
                </a:lnTo>
                <a:lnTo>
                  <a:pt x="271958" y="112523"/>
                </a:lnTo>
                <a:lnTo>
                  <a:pt x="281330" y="121921"/>
                </a:lnTo>
                <a:lnTo>
                  <a:pt x="290715" y="131319"/>
                </a:lnTo>
                <a:lnTo>
                  <a:pt x="300088" y="149988"/>
                </a:lnTo>
                <a:lnTo>
                  <a:pt x="300088" y="159385"/>
                </a:lnTo>
                <a:lnTo>
                  <a:pt x="309461" y="178181"/>
                </a:lnTo>
                <a:lnTo>
                  <a:pt x="309461" y="18745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30" name="Freeform 11430"/>
          <p:cNvSpPr/>
          <p:nvPr/>
        </p:nvSpPr>
        <p:spPr>
          <a:xfrm rot="-5400000" flipH="0" flipV="0">
            <a:off x="27340568" y="20976837"/>
            <a:ext cx="33532" cy="36592"/>
          </a:xfrm>
          <a:custGeom>
            <a:pathLst>
              <a:path w="206337" h="225171">
                <a:moveTo>
                  <a:pt x="206337" y="121920"/>
                </a:moveTo>
                <a:lnTo>
                  <a:pt x="206337" y="75057"/>
                </a:lnTo>
                <a:lnTo>
                  <a:pt x="196952" y="65660"/>
                </a:lnTo>
                <a:lnTo>
                  <a:pt x="196952" y="46991"/>
                </a:lnTo>
                <a:lnTo>
                  <a:pt x="187579" y="37593"/>
                </a:lnTo>
                <a:lnTo>
                  <a:pt x="187579" y="18796"/>
                </a:lnTo>
                <a:lnTo>
                  <a:pt x="178206" y="9398"/>
                </a:lnTo>
                <a:lnTo>
                  <a:pt x="168821" y="0"/>
                </a:lnTo>
                <a:lnTo>
                  <a:pt x="159449" y="103124"/>
                </a:lnTo>
                <a:lnTo>
                  <a:pt x="159449" y="112522"/>
                </a:lnTo>
                <a:lnTo>
                  <a:pt x="150076" y="131319"/>
                </a:lnTo>
                <a:lnTo>
                  <a:pt x="150076" y="140717"/>
                </a:lnTo>
                <a:lnTo>
                  <a:pt x="140703" y="159513"/>
                </a:lnTo>
                <a:lnTo>
                  <a:pt x="131318" y="159513"/>
                </a:lnTo>
                <a:lnTo>
                  <a:pt x="121946" y="168911"/>
                </a:lnTo>
                <a:lnTo>
                  <a:pt x="75019" y="168911"/>
                </a:lnTo>
                <a:lnTo>
                  <a:pt x="56261" y="159513"/>
                </a:lnTo>
                <a:lnTo>
                  <a:pt x="56261" y="0"/>
                </a:lnTo>
                <a:lnTo>
                  <a:pt x="0" y="196977"/>
                </a:lnTo>
                <a:lnTo>
                  <a:pt x="75019" y="215773"/>
                </a:lnTo>
                <a:lnTo>
                  <a:pt x="93764" y="225171"/>
                </a:lnTo>
                <a:lnTo>
                  <a:pt x="121946" y="225171"/>
                </a:lnTo>
                <a:lnTo>
                  <a:pt x="140703" y="215773"/>
                </a:lnTo>
                <a:lnTo>
                  <a:pt x="150076" y="215773"/>
                </a:lnTo>
                <a:lnTo>
                  <a:pt x="168821" y="206375"/>
                </a:lnTo>
                <a:lnTo>
                  <a:pt x="178206" y="196977"/>
                </a:lnTo>
                <a:lnTo>
                  <a:pt x="178206" y="187579"/>
                </a:lnTo>
                <a:lnTo>
                  <a:pt x="187579" y="178181"/>
                </a:lnTo>
                <a:lnTo>
                  <a:pt x="196952" y="168911"/>
                </a:lnTo>
                <a:lnTo>
                  <a:pt x="206337" y="150115"/>
                </a:lnTo>
                <a:lnTo>
                  <a:pt x="206337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31" name="Freeform 11431"/>
          <p:cNvSpPr/>
          <p:nvPr/>
        </p:nvSpPr>
        <p:spPr>
          <a:xfrm rot="-5400000" flipH="0" flipV="0">
            <a:off x="27372577" y="20987510"/>
            <a:ext cx="57910" cy="39626"/>
          </a:xfrm>
          <a:custGeom>
            <a:pathLst>
              <a:path w="356349" h="243839">
                <a:moveTo>
                  <a:pt x="356349" y="112522"/>
                </a:moveTo>
                <a:lnTo>
                  <a:pt x="356349" y="103124"/>
                </a:lnTo>
                <a:lnTo>
                  <a:pt x="346964" y="93726"/>
                </a:lnTo>
                <a:lnTo>
                  <a:pt x="337591" y="84328"/>
                </a:lnTo>
                <a:lnTo>
                  <a:pt x="28130" y="9398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18795"/>
                </a:lnTo>
                <a:lnTo>
                  <a:pt x="0" y="37464"/>
                </a:lnTo>
                <a:lnTo>
                  <a:pt x="9372" y="46862"/>
                </a:lnTo>
                <a:lnTo>
                  <a:pt x="18758" y="56260"/>
                </a:lnTo>
                <a:lnTo>
                  <a:pt x="150012" y="93726"/>
                </a:lnTo>
                <a:lnTo>
                  <a:pt x="150012" y="243839"/>
                </a:lnTo>
                <a:lnTo>
                  <a:pt x="206273" y="103124"/>
                </a:lnTo>
                <a:lnTo>
                  <a:pt x="328218" y="131317"/>
                </a:lnTo>
                <a:lnTo>
                  <a:pt x="328218" y="140588"/>
                </a:lnTo>
                <a:lnTo>
                  <a:pt x="337591" y="140588"/>
                </a:lnTo>
                <a:lnTo>
                  <a:pt x="346964" y="131317"/>
                </a:lnTo>
                <a:lnTo>
                  <a:pt x="356349" y="12191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32" name="Freeform 11432"/>
          <p:cNvSpPr/>
          <p:nvPr/>
        </p:nvSpPr>
        <p:spPr>
          <a:xfrm rot="-5400000" flipH="0" flipV="0">
            <a:off x="27389336" y="20987510"/>
            <a:ext cx="57910" cy="39626"/>
          </a:xfrm>
          <a:custGeom>
            <a:pathLst>
              <a:path w="356349" h="243839">
                <a:moveTo>
                  <a:pt x="356349" y="215645"/>
                </a:moveTo>
                <a:lnTo>
                  <a:pt x="356349" y="215645"/>
                </a:lnTo>
                <a:lnTo>
                  <a:pt x="346964" y="206375"/>
                </a:lnTo>
                <a:lnTo>
                  <a:pt x="337591" y="196977"/>
                </a:lnTo>
                <a:lnTo>
                  <a:pt x="206273" y="159511"/>
                </a:lnTo>
                <a:lnTo>
                  <a:pt x="206273" y="0"/>
                </a:lnTo>
                <a:lnTo>
                  <a:pt x="150012" y="140715"/>
                </a:lnTo>
                <a:lnTo>
                  <a:pt x="28130" y="112521"/>
                </a:lnTo>
                <a:lnTo>
                  <a:pt x="18758" y="112521"/>
                </a:lnTo>
                <a:lnTo>
                  <a:pt x="9372" y="121919"/>
                </a:lnTo>
                <a:lnTo>
                  <a:pt x="0" y="121919"/>
                </a:lnTo>
                <a:lnTo>
                  <a:pt x="0" y="140715"/>
                </a:lnTo>
                <a:lnTo>
                  <a:pt x="9372" y="159511"/>
                </a:lnTo>
                <a:lnTo>
                  <a:pt x="18758" y="159511"/>
                </a:lnTo>
                <a:lnTo>
                  <a:pt x="328218" y="243839"/>
                </a:lnTo>
                <a:lnTo>
                  <a:pt x="346964" y="243839"/>
                </a:lnTo>
                <a:lnTo>
                  <a:pt x="356349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33" name="Freeform 11433"/>
          <p:cNvSpPr/>
          <p:nvPr/>
        </p:nvSpPr>
        <p:spPr>
          <a:xfrm rot="-5400000" flipH="0" flipV="0">
            <a:off x="27457158" y="20995891"/>
            <a:ext cx="50290" cy="30483"/>
          </a:xfrm>
          <a:custGeom>
            <a:pathLst>
              <a:path w="309461" h="187580">
                <a:moveTo>
                  <a:pt x="309461" y="75058"/>
                </a:move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18796"/>
                </a:lnTo>
                <a:lnTo>
                  <a:pt x="0" y="37465"/>
                </a:lnTo>
                <a:lnTo>
                  <a:pt x="9372" y="46864"/>
                </a:lnTo>
                <a:lnTo>
                  <a:pt x="18758" y="56262"/>
                </a:lnTo>
                <a:lnTo>
                  <a:pt x="309461" y="131318"/>
                </a:lnTo>
                <a:lnTo>
                  <a:pt x="309461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34" name="Freeform 11434"/>
          <p:cNvSpPr/>
          <p:nvPr/>
        </p:nvSpPr>
        <p:spPr>
          <a:xfrm rot="-5400000" flipH="0" flipV="0">
            <a:off x="27470111" y="20993613"/>
            <a:ext cx="51813" cy="33517"/>
          </a:xfrm>
          <a:custGeom>
            <a:pathLst>
              <a:path w="318833" h="206248">
                <a:moveTo>
                  <a:pt x="318833" y="187579"/>
                </a:moveTo>
                <a:lnTo>
                  <a:pt x="309461" y="0"/>
                </a:lnTo>
                <a:lnTo>
                  <a:pt x="309461" y="112522"/>
                </a:lnTo>
                <a:lnTo>
                  <a:pt x="300088" y="131317"/>
                </a:lnTo>
                <a:lnTo>
                  <a:pt x="300088" y="140715"/>
                </a:lnTo>
                <a:lnTo>
                  <a:pt x="290715" y="149986"/>
                </a:lnTo>
                <a:lnTo>
                  <a:pt x="271958" y="149986"/>
                </a:lnTo>
                <a:lnTo>
                  <a:pt x="253162" y="149986"/>
                </a:lnTo>
                <a:lnTo>
                  <a:pt x="28130" y="84328"/>
                </a:lnTo>
                <a:lnTo>
                  <a:pt x="18758" y="84328"/>
                </a:lnTo>
                <a:lnTo>
                  <a:pt x="9372" y="93726"/>
                </a:lnTo>
                <a:lnTo>
                  <a:pt x="0" y="93726"/>
                </a:lnTo>
                <a:lnTo>
                  <a:pt x="0" y="112522"/>
                </a:lnTo>
                <a:lnTo>
                  <a:pt x="9372" y="131317"/>
                </a:lnTo>
                <a:lnTo>
                  <a:pt x="18758" y="140715"/>
                </a:lnTo>
                <a:lnTo>
                  <a:pt x="253162" y="196977"/>
                </a:lnTo>
                <a:lnTo>
                  <a:pt x="262585" y="196977"/>
                </a:lnTo>
                <a:lnTo>
                  <a:pt x="271958" y="206248"/>
                </a:lnTo>
                <a:lnTo>
                  <a:pt x="290715" y="196977"/>
                </a:lnTo>
                <a:lnTo>
                  <a:pt x="30008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35" name="Freeform 11435"/>
          <p:cNvSpPr/>
          <p:nvPr/>
        </p:nvSpPr>
        <p:spPr>
          <a:xfrm rot="-5400000" flipH="0" flipV="0">
            <a:off x="27446495" y="20973032"/>
            <a:ext cx="57910" cy="68583"/>
          </a:xfrm>
          <a:custGeom>
            <a:pathLst>
              <a:path w="356349" h="422022">
                <a:moveTo>
                  <a:pt x="356349" y="356363"/>
                </a:moveTo>
                <a:lnTo>
                  <a:pt x="356349" y="103124"/>
                </a:lnTo>
                <a:lnTo>
                  <a:pt x="346964" y="93726"/>
                </a:lnTo>
                <a:lnTo>
                  <a:pt x="337591" y="84328"/>
                </a:lnTo>
                <a:lnTo>
                  <a:pt x="28130" y="9272"/>
                </a:lnTo>
                <a:lnTo>
                  <a:pt x="28130" y="0"/>
                </a:lnTo>
                <a:lnTo>
                  <a:pt x="18758" y="0"/>
                </a:lnTo>
                <a:lnTo>
                  <a:pt x="9372" y="9272"/>
                </a:lnTo>
                <a:lnTo>
                  <a:pt x="0" y="18670"/>
                </a:lnTo>
                <a:lnTo>
                  <a:pt x="0" y="37466"/>
                </a:lnTo>
                <a:lnTo>
                  <a:pt x="9372" y="46864"/>
                </a:lnTo>
                <a:lnTo>
                  <a:pt x="18758" y="56261"/>
                </a:lnTo>
                <a:lnTo>
                  <a:pt x="309461" y="131319"/>
                </a:lnTo>
                <a:lnTo>
                  <a:pt x="309461" y="234443"/>
                </a:lnTo>
                <a:lnTo>
                  <a:pt x="318833" y="422022"/>
                </a:lnTo>
                <a:lnTo>
                  <a:pt x="328218" y="422022"/>
                </a:lnTo>
                <a:lnTo>
                  <a:pt x="337591" y="412624"/>
                </a:lnTo>
                <a:lnTo>
                  <a:pt x="346964" y="403225"/>
                </a:lnTo>
                <a:lnTo>
                  <a:pt x="346964" y="384429"/>
                </a:lnTo>
                <a:lnTo>
                  <a:pt x="356349" y="3751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36" name="Freeform 11436"/>
          <p:cNvSpPr/>
          <p:nvPr/>
        </p:nvSpPr>
        <p:spPr>
          <a:xfrm rot="-5400000" flipH="0" flipV="0">
            <a:off x="27499827" y="20995899"/>
            <a:ext cx="57910" cy="22847"/>
          </a:xfrm>
          <a:custGeom>
            <a:pathLst>
              <a:path w="356349" h="140590">
                <a:moveTo>
                  <a:pt x="356349" y="112522"/>
                </a:moveTo>
                <a:lnTo>
                  <a:pt x="356349" y="103124"/>
                </a:lnTo>
                <a:lnTo>
                  <a:pt x="346964" y="93726"/>
                </a:lnTo>
                <a:lnTo>
                  <a:pt x="337591" y="84329"/>
                </a:lnTo>
                <a:lnTo>
                  <a:pt x="28130" y="9398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18669"/>
                </a:lnTo>
                <a:lnTo>
                  <a:pt x="0" y="37465"/>
                </a:lnTo>
                <a:lnTo>
                  <a:pt x="9372" y="46864"/>
                </a:lnTo>
                <a:lnTo>
                  <a:pt x="18758" y="56262"/>
                </a:lnTo>
                <a:lnTo>
                  <a:pt x="328218" y="131191"/>
                </a:lnTo>
                <a:lnTo>
                  <a:pt x="328218" y="140590"/>
                </a:lnTo>
                <a:lnTo>
                  <a:pt x="337591" y="140590"/>
                </a:lnTo>
                <a:lnTo>
                  <a:pt x="346964" y="131191"/>
                </a:lnTo>
                <a:lnTo>
                  <a:pt x="356349" y="1219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37" name="Freeform 11437"/>
          <p:cNvSpPr/>
          <p:nvPr/>
        </p:nvSpPr>
        <p:spPr>
          <a:xfrm rot="-5400000" flipH="0" flipV="0">
            <a:off x="27535649" y="20955512"/>
            <a:ext cx="12189" cy="9143"/>
          </a:xfrm>
          <a:custGeom>
            <a:pathLst>
              <a:path w="75006" h="56262">
                <a:moveTo>
                  <a:pt x="75006" y="28068"/>
                </a:moveTo>
                <a:lnTo>
                  <a:pt x="75006" y="9271"/>
                </a:lnTo>
                <a:lnTo>
                  <a:pt x="56248" y="9271"/>
                </a:lnTo>
                <a:lnTo>
                  <a:pt x="37503" y="0"/>
                </a:lnTo>
                <a:lnTo>
                  <a:pt x="9373" y="0"/>
                </a:lnTo>
                <a:lnTo>
                  <a:pt x="9373" y="9271"/>
                </a:lnTo>
                <a:lnTo>
                  <a:pt x="0" y="28068"/>
                </a:lnTo>
                <a:lnTo>
                  <a:pt x="9373" y="37466"/>
                </a:lnTo>
                <a:lnTo>
                  <a:pt x="18745" y="46864"/>
                </a:lnTo>
                <a:lnTo>
                  <a:pt x="46876" y="56262"/>
                </a:lnTo>
                <a:lnTo>
                  <a:pt x="65634" y="56262"/>
                </a:lnTo>
                <a:lnTo>
                  <a:pt x="75006" y="4686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38" name="Freeform 11438"/>
          <p:cNvSpPr/>
          <p:nvPr/>
        </p:nvSpPr>
        <p:spPr>
          <a:xfrm rot="-5400000" flipH="0" flipV="0">
            <a:off x="27558507" y="20992082"/>
            <a:ext cx="42673" cy="30483"/>
          </a:xfrm>
          <a:custGeom>
            <a:pathLst>
              <a:path w="262586" h="187579">
                <a:moveTo>
                  <a:pt x="262586" y="178181"/>
                </a:moveTo>
                <a:lnTo>
                  <a:pt x="262586" y="65659"/>
                </a:lnTo>
                <a:lnTo>
                  <a:pt x="262586" y="75057"/>
                </a:lnTo>
                <a:lnTo>
                  <a:pt x="253213" y="93726"/>
                </a:lnTo>
                <a:lnTo>
                  <a:pt x="253213" y="103123"/>
                </a:lnTo>
                <a:lnTo>
                  <a:pt x="243840" y="121919"/>
                </a:lnTo>
                <a:lnTo>
                  <a:pt x="234455" y="121919"/>
                </a:lnTo>
                <a:lnTo>
                  <a:pt x="225083" y="131190"/>
                </a:lnTo>
                <a:lnTo>
                  <a:pt x="178156" y="131190"/>
                </a:lnTo>
                <a:lnTo>
                  <a:pt x="84392" y="103123"/>
                </a:lnTo>
                <a:lnTo>
                  <a:pt x="75019" y="103123"/>
                </a:lnTo>
                <a:lnTo>
                  <a:pt x="56261" y="93726"/>
                </a:lnTo>
                <a:lnTo>
                  <a:pt x="46889" y="84328"/>
                </a:lnTo>
                <a:lnTo>
                  <a:pt x="37503" y="75057"/>
                </a:lnTo>
                <a:lnTo>
                  <a:pt x="28131" y="65659"/>
                </a:lnTo>
                <a:lnTo>
                  <a:pt x="18758" y="56261"/>
                </a:lnTo>
                <a:lnTo>
                  <a:pt x="9386" y="46862"/>
                </a:lnTo>
                <a:lnTo>
                  <a:pt x="9386" y="18795"/>
                </a:lnTo>
                <a:lnTo>
                  <a:pt x="0" y="0"/>
                </a:lnTo>
                <a:lnTo>
                  <a:pt x="0" y="112521"/>
                </a:lnTo>
                <a:lnTo>
                  <a:pt x="9386" y="121919"/>
                </a:lnTo>
                <a:lnTo>
                  <a:pt x="18758" y="131190"/>
                </a:lnTo>
                <a:lnTo>
                  <a:pt x="28131" y="131190"/>
                </a:lnTo>
                <a:lnTo>
                  <a:pt x="46889" y="140588"/>
                </a:lnTo>
                <a:lnTo>
                  <a:pt x="65634" y="149986"/>
                </a:lnTo>
                <a:lnTo>
                  <a:pt x="84392" y="149986"/>
                </a:lnTo>
                <a:lnTo>
                  <a:pt x="178156" y="178181"/>
                </a:lnTo>
                <a:lnTo>
                  <a:pt x="196901" y="187579"/>
                </a:lnTo>
                <a:lnTo>
                  <a:pt x="215710" y="187579"/>
                </a:lnTo>
                <a:lnTo>
                  <a:pt x="234455" y="178181"/>
                </a:lnTo>
                <a:lnTo>
                  <a:pt x="24384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39" name="Freeform 11439"/>
          <p:cNvSpPr/>
          <p:nvPr/>
        </p:nvSpPr>
        <p:spPr>
          <a:xfrm rot="-5400000" flipH="0" flipV="0">
            <a:off x="27569174" y="20957033"/>
            <a:ext cx="19809" cy="28956"/>
          </a:xfrm>
          <a:custGeom>
            <a:pathLst>
              <a:path w="121895" h="178181">
                <a:moveTo>
                  <a:pt x="121895" y="168783"/>
                </a:moveTo>
                <a:lnTo>
                  <a:pt x="121895" y="84328"/>
                </a:lnTo>
                <a:lnTo>
                  <a:pt x="121895" y="103123"/>
                </a:lnTo>
                <a:lnTo>
                  <a:pt x="112509" y="112521"/>
                </a:lnTo>
                <a:lnTo>
                  <a:pt x="103137" y="121919"/>
                </a:lnTo>
                <a:lnTo>
                  <a:pt x="84392" y="121919"/>
                </a:lnTo>
                <a:lnTo>
                  <a:pt x="75006" y="121919"/>
                </a:lnTo>
                <a:lnTo>
                  <a:pt x="56261" y="112521"/>
                </a:lnTo>
                <a:lnTo>
                  <a:pt x="46876" y="103123"/>
                </a:lnTo>
                <a:lnTo>
                  <a:pt x="37503" y="103123"/>
                </a:lnTo>
                <a:lnTo>
                  <a:pt x="28131" y="93726"/>
                </a:lnTo>
                <a:lnTo>
                  <a:pt x="18758" y="75057"/>
                </a:lnTo>
                <a:lnTo>
                  <a:pt x="18758" y="46862"/>
                </a:lnTo>
                <a:lnTo>
                  <a:pt x="9373" y="28066"/>
                </a:lnTo>
                <a:lnTo>
                  <a:pt x="9373" y="18795"/>
                </a:lnTo>
                <a:lnTo>
                  <a:pt x="0" y="0"/>
                </a:lnTo>
                <a:lnTo>
                  <a:pt x="0" y="140588"/>
                </a:lnTo>
                <a:lnTo>
                  <a:pt x="9373" y="131190"/>
                </a:lnTo>
                <a:lnTo>
                  <a:pt x="18758" y="149986"/>
                </a:lnTo>
                <a:lnTo>
                  <a:pt x="28131" y="159385"/>
                </a:lnTo>
                <a:lnTo>
                  <a:pt x="46876" y="168783"/>
                </a:lnTo>
                <a:lnTo>
                  <a:pt x="56261" y="178181"/>
                </a:lnTo>
                <a:lnTo>
                  <a:pt x="93764" y="178181"/>
                </a:lnTo>
                <a:lnTo>
                  <a:pt x="112509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40" name="Freeform 11440"/>
          <p:cNvSpPr/>
          <p:nvPr/>
        </p:nvSpPr>
        <p:spPr>
          <a:xfrm rot="-5400000" flipH="0" flipV="0">
            <a:off x="27528792" y="20971513"/>
            <a:ext cx="82289" cy="47242"/>
          </a:xfrm>
          <a:custGeom>
            <a:pathLst>
              <a:path w="506361" h="290703">
                <a:moveTo>
                  <a:pt x="506361" y="206248"/>
                </a:moveTo>
                <a:lnTo>
                  <a:pt x="506361" y="159384"/>
                </a:lnTo>
                <a:lnTo>
                  <a:pt x="496989" y="149986"/>
                </a:lnTo>
                <a:lnTo>
                  <a:pt x="496989" y="131317"/>
                </a:lnTo>
                <a:lnTo>
                  <a:pt x="487603" y="121919"/>
                </a:lnTo>
                <a:lnTo>
                  <a:pt x="478231" y="112522"/>
                </a:lnTo>
                <a:lnTo>
                  <a:pt x="468858" y="103124"/>
                </a:lnTo>
                <a:lnTo>
                  <a:pt x="450100" y="93726"/>
                </a:lnTo>
                <a:lnTo>
                  <a:pt x="440728" y="93726"/>
                </a:lnTo>
                <a:lnTo>
                  <a:pt x="421983" y="84328"/>
                </a:lnTo>
                <a:lnTo>
                  <a:pt x="403225" y="75057"/>
                </a:lnTo>
                <a:lnTo>
                  <a:pt x="131267" y="0"/>
                </a:lnTo>
                <a:lnTo>
                  <a:pt x="65633" y="0"/>
                </a:lnTo>
                <a:lnTo>
                  <a:pt x="56261" y="9398"/>
                </a:lnTo>
                <a:lnTo>
                  <a:pt x="37503" y="18795"/>
                </a:lnTo>
                <a:lnTo>
                  <a:pt x="28130" y="28066"/>
                </a:lnTo>
                <a:lnTo>
                  <a:pt x="18758" y="46862"/>
                </a:lnTo>
                <a:lnTo>
                  <a:pt x="9372" y="56260"/>
                </a:lnTo>
                <a:lnTo>
                  <a:pt x="0" y="65658"/>
                </a:lnTo>
                <a:lnTo>
                  <a:pt x="0" y="140588"/>
                </a:lnTo>
                <a:lnTo>
                  <a:pt x="9372" y="159384"/>
                </a:lnTo>
                <a:lnTo>
                  <a:pt x="9372" y="168783"/>
                </a:lnTo>
                <a:lnTo>
                  <a:pt x="18758" y="187579"/>
                </a:lnTo>
                <a:lnTo>
                  <a:pt x="18758" y="196850"/>
                </a:lnTo>
                <a:lnTo>
                  <a:pt x="28130" y="206248"/>
                </a:lnTo>
                <a:lnTo>
                  <a:pt x="37503" y="215645"/>
                </a:lnTo>
                <a:lnTo>
                  <a:pt x="46875" y="225043"/>
                </a:lnTo>
                <a:lnTo>
                  <a:pt x="46875" y="103124"/>
                </a:lnTo>
                <a:lnTo>
                  <a:pt x="56261" y="93726"/>
                </a:lnTo>
                <a:lnTo>
                  <a:pt x="56261" y="75057"/>
                </a:lnTo>
                <a:lnTo>
                  <a:pt x="65633" y="65658"/>
                </a:lnTo>
                <a:lnTo>
                  <a:pt x="75006" y="56260"/>
                </a:lnTo>
                <a:lnTo>
                  <a:pt x="84378" y="56260"/>
                </a:lnTo>
                <a:lnTo>
                  <a:pt x="103136" y="46862"/>
                </a:lnTo>
                <a:lnTo>
                  <a:pt x="112509" y="56260"/>
                </a:lnTo>
                <a:lnTo>
                  <a:pt x="131267" y="56260"/>
                </a:lnTo>
                <a:lnTo>
                  <a:pt x="225031" y="84328"/>
                </a:lnTo>
                <a:lnTo>
                  <a:pt x="234404" y="84328"/>
                </a:lnTo>
                <a:lnTo>
                  <a:pt x="253162" y="93726"/>
                </a:lnTo>
                <a:lnTo>
                  <a:pt x="262585" y="93726"/>
                </a:lnTo>
                <a:lnTo>
                  <a:pt x="271958" y="103124"/>
                </a:lnTo>
                <a:lnTo>
                  <a:pt x="281330" y="112522"/>
                </a:lnTo>
                <a:lnTo>
                  <a:pt x="290715" y="121919"/>
                </a:lnTo>
                <a:lnTo>
                  <a:pt x="300088" y="140588"/>
                </a:lnTo>
                <a:lnTo>
                  <a:pt x="300088" y="149986"/>
                </a:lnTo>
                <a:lnTo>
                  <a:pt x="309461" y="168783"/>
                </a:lnTo>
                <a:lnTo>
                  <a:pt x="309461" y="290703"/>
                </a:lnTo>
                <a:lnTo>
                  <a:pt x="318833" y="281305"/>
                </a:lnTo>
                <a:lnTo>
                  <a:pt x="328218" y="271907"/>
                </a:lnTo>
                <a:lnTo>
                  <a:pt x="337591" y="253110"/>
                </a:lnTo>
                <a:lnTo>
                  <a:pt x="337591" y="112522"/>
                </a:lnTo>
                <a:lnTo>
                  <a:pt x="403225" y="131317"/>
                </a:lnTo>
                <a:lnTo>
                  <a:pt x="412597" y="131317"/>
                </a:lnTo>
                <a:lnTo>
                  <a:pt x="421983" y="140588"/>
                </a:lnTo>
                <a:lnTo>
                  <a:pt x="440728" y="140588"/>
                </a:lnTo>
                <a:lnTo>
                  <a:pt x="450100" y="159384"/>
                </a:lnTo>
                <a:lnTo>
                  <a:pt x="450100" y="168783"/>
                </a:lnTo>
                <a:lnTo>
                  <a:pt x="459486" y="178181"/>
                </a:lnTo>
                <a:lnTo>
                  <a:pt x="459486" y="281305"/>
                </a:lnTo>
                <a:lnTo>
                  <a:pt x="478231" y="281305"/>
                </a:lnTo>
                <a:lnTo>
                  <a:pt x="487603" y="271907"/>
                </a:lnTo>
                <a:lnTo>
                  <a:pt x="487603" y="262508"/>
                </a:lnTo>
                <a:lnTo>
                  <a:pt x="496989" y="253110"/>
                </a:lnTo>
                <a:lnTo>
                  <a:pt x="506361" y="243712"/>
                </a:lnTo>
                <a:lnTo>
                  <a:pt x="506361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41" name="Freeform 11441"/>
          <p:cNvSpPr/>
          <p:nvPr/>
        </p:nvSpPr>
        <p:spPr>
          <a:xfrm rot="-5400000" flipH="0" flipV="0">
            <a:off x="27670513" y="21001990"/>
            <a:ext cx="50290" cy="18286"/>
          </a:xfrm>
          <a:custGeom>
            <a:pathLst>
              <a:path w="309461" h="112523">
                <a:moveTo>
                  <a:pt x="309461" y="112523"/>
                </a:moveTo>
                <a:lnTo>
                  <a:pt x="309461" y="18797"/>
                </a:lnTo>
                <a:lnTo>
                  <a:pt x="309461" y="28195"/>
                </a:lnTo>
                <a:lnTo>
                  <a:pt x="300088" y="37593"/>
                </a:lnTo>
                <a:lnTo>
                  <a:pt x="300088" y="56262"/>
                </a:lnTo>
                <a:lnTo>
                  <a:pt x="290715" y="56262"/>
                </a:lnTo>
                <a:lnTo>
                  <a:pt x="271958" y="65659"/>
                </a:lnTo>
                <a:lnTo>
                  <a:pt x="253162" y="56262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9398"/>
                </a:lnTo>
                <a:lnTo>
                  <a:pt x="0" y="28195"/>
                </a:lnTo>
                <a:lnTo>
                  <a:pt x="9372" y="46864"/>
                </a:lnTo>
                <a:lnTo>
                  <a:pt x="18758" y="46864"/>
                </a:lnTo>
                <a:lnTo>
                  <a:pt x="253162" y="112523"/>
                </a:lnTo>
                <a:lnTo>
                  <a:pt x="290715" y="11252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42" name="Freeform 11442"/>
          <p:cNvSpPr/>
          <p:nvPr/>
        </p:nvSpPr>
        <p:spPr>
          <a:xfrm rot="-5400000" flipH="0" flipV="0">
            <a:off x="27649181" y="20980658"/>
            <a:ext cx="57910" cy="53331"/>
          </a:xfrm>
          <a:custGeom>
            <a:pathLst>
              <a:path w="356349" h="328169">
                <a:moveTo>
                  <a:pt x="356349" y="253239"/>
                </a:moveTo>
                <a:lnTo>
                  <a:pt x="356349" y="103124"/>
                </a:lnTo>
                <a:lnTo>
                  <a:pt x="346964" y="93726"/>
                </a:lnTo>
                <a:lnTo>
                  <a:pt x="337591" y="84328"/>
                </a:lnTo>
                <a:lnTo>
                  <a:pt x="28130" y="9398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18796"/>
                </a:lnTo>
                <a:lnTo>
                  <a:pt x="0" y="37466"/>
                </a:lnTo>
                <a:lnTo>
                  <a:pt x="9372" y="46864"/>
                </a:lnTo>
                <a:lnTo>
                  <a:pt x="18758" y="56262"/>
                </a:lnTo>
                <a:lnTo>
                  <a:pt x="309461" y="131192"/>
                </a:lnTo>
                <a:lnTo>
                  <a:pt x="309461" y="328169"/>
                </a:lnTo>
                <a:lnTo>
                  <a:pt x="318833" y="318770"/>
                </a:lnTo>
                <a:lnTo>
                  <a:pt x="337591" y="309499"/>
                </a:lnTo>
                <a:lnTo>
                  <a:pt x="346964" y="290703"/>
                </a:lnTo>
                <a:lnTo>
                  <a:pt x="346964" y="281305"/>
                </a:lnTo>
                <a:lnTo>
                  <a:pt x="356349" y="26251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43" name="Freeform 11443"/>
          <p:cNvSpPr/>
          <p:nvPr/>
        </p:nvSpPr>
        <p:spPr>
          <a:xfrm rot="-5400000" flipH="0" flipV="0">
            <a:off x="27707851" y="20992085"/>
            <a:ext cx="51813" cy="36572"/>
          </a:xfrm>
          <a:custGeom>
            <a:pathLst>
              <a:path w="318833" h="225044">
                <a:moveTo>
                  <a:pt x="318833" y="75058"/>
                </a:moveTo>
                <a:lnTo>
                  <a:pt x="300088" y="65660"/>
                </a:lnTo>
                <a:lnTo>
                  <a:pt x="290715" y="56262"/>
                </a:lnTo>
                <a:lnTo>
                  <a:pt x="281330" y="46864"/>
                </a:lnTo>
                <a:lnTo>
                  <a:pt x="262585" y="37466"/>
                </a:lnTo>
                <a:lnTo>
                  <a:pt x="243776" y="37466"/>
                </a:lnTo>
                <a:lnTo>
                  <a:pt x="225031" y="28194"/>
                </a:lnTo>
                <a:lnTo>
                  <a:pt x="131267" y="0"/>
                </a:lnTo>
                <a:lnTo>
                  <a:pt x="65633" y="0"/>
                </a:lnTo>
                <a:lnTo>
                  <a:pt x="56261" y="9398"/>
                </a:lnTo>
                <a:lnTo>
                  <a:pt x="37503" y="18796"/>
                </a:lnTo>
                <a:lnTo>
                  <a:pt x="28130" y="28194"/>
                </a:lnTo>
                <a:lnTo>
                  <a:pt x="18758" y="46864"/>
                </a:lnTo>
                <a:lnTo>
                  <a:pt x="9372" y="56262"/>
                </a:lnTo>
                <a:lnTo>
                  <a:pt x="0" y="65660"/>
                </a:lnTo>
                <a:lnTo>
                  <a:pt x="0" y="150115"/>
                </a:lnTo>
                <a:lnTo>
                  <a:pt x="9372" y="168784"/>
                </a:lnTo>
                <a:lnTo>
                  <a:pt x="9372" y="178182"/>
                </a:lnTo>
                <a:lnTo>
                  <a:pt x="18758" y="187579"/>
                </a:lnTo>
                <a:lnTo>
                  <a:pt x="28130" y="206375"/>
                </a:lnTo>
                <a:lnTo>
                  <a:pt x="37503" y="215646"/>
                </a:lnTo>
                <a:lnTo>
                  <a:pt x="46875" y="225044"/>
                </a:lnTo>
                <a:lnTo>
                  <a:pt x="46875" y="103251"/>
                </a:lnTo>
                <a:lnTo>
                  <a:pt x="56261" y="93853"/>
                </a:lnTo>
                <a:lnTo>
                  <a:pt x="56261" y="75058"/>
                </a:lnTo>
                <a:lnTo>
                  <a:pt x="65633" y="65660"/>
                </a:lnTo>
                <a:lnTo>
                  <a:pt x="75006" y="56262"/>
                </a:lnTo>
                <a:lnTo>
                  <a:pt x="84378" y="56262"/>
                </a:lnTo>
                <a:lnTo>
                  <a:pt x="103136" y="46864"/>
                </a:lnTo>
                <a:lnTo>
                  <a:pt x="112509" y="56262"/>
                </a:lnTo>
                <a:lnTo>
                  <a:pt x="131267" y="56262"/>
                </a:lnTo>
                <a:lnTo>
                  <a:pt x="225031" y="84456"/>
                </a:lnTo>
                <a:lnTo>
                  <a:pt x="234404" y="84456"/>
                </a:lnTo>
                <a:lnTo>
                  <a:pt x="253162" y="93853"/>
                </a:lnTo>
                <a:lnTo>
                  <a:pt x="262585" y="93853"/>
                </a:lnTo>
                <a:lnTo>
                  <a:pt x="271958" y="103251"/>
                </a:lnTo>
                <a:lnTo>
                  <a:pt x="281330" y="112522"/>
                </a:lnTo>
                <a:lnTo>
                  <a:pt x="290715" y="121920"/>
                </a:lnTo>
                <a:lnTo>
                  <a:pt x="300088" y="140717"/>
                </a:lnTo>
                <a:lnTo>
                  <a:pt x="300088" y="150115"/>
                </a:lnTo>
                <a:lnTo>
                  <a:pt x="309461" y="168784"/>
                </a:lnTo>
                <a:lnTo>
                  <a:pt x="309461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44" name="Freeform 11444"/>
          <p:cNvSpPr/>
          <p:nvPr/>
        </p:nvSpPr>
        <p:spPr>
          <a:xfrm rot="-5400000" flipH="0" flipV="0">
            <a:off x="27720809" y="20985228"/>
            <a:ext cx="50292" cy="36571"/>
          </a:xfrm>
          <a:custGeom>
            <a:pathLst>
              <a:path w="309474" h="225043">
                <a:moveTo>
                  <a:pt x="309474" y="121919"/>
                </a:moveTo>
                <a:lnTo>
                  <a:pt x="309474" y="75057"/>
                </a:lnTo>
                <a:lnTo>
                  <a:pt x="300089" y="65659"/>
                </a:lnTo>
                <a:lnTo>
                  <a:pt x="300089" y="46862"/>
                </a:lnTo>
                <a:lnTo>
                  <a:pt x="290716" y="37464"/>
                </a:lnTo>
                <a:lnTo>
                  <a:pt x="290716" y="18795"/>
                </a:lnTo>
                <a:lnTo>
                  <a:pt x="281343" y="9398"/>
                </a:lnTo>
                <a:lnTo>
                  <a:pt x="271958" y="0"/>
                </a:lnTo>
                <a:lnTo>
                  <a:pt x="262586" y="103124"/>
                </a:lnTo>
                <a:lnTo>
                  <a:pt x="262586" y="112521"/>
                </a:lnTo>
                <a:lnTo>
                  <a:pt x="253213" y="131317"/>
                </a:lnTo>
                <a:lnTo>
                  <a:pt x="253213" y="140588"/>
                </a:lnTo>
                <a:lnTo>
                  <a:pt x="243840" y="159384"/>
                </a:lnTo>
                <a:lnTo>
                  <a:pt x="234455" y="159384"/>
                </a:lnTo>
                <a:lnTo>
                  <a:pt x="225083" y="168783"/>
                </a:lnTo>
                <a:lnTo>
                  <a:pt x="178156" y="168783"/>
                </a:lnTo>
                <a:lnTo>
                  <a:pt x="84392" y="140588"/>
                </a:lnTo>
                <a:lnTo>
                  <a:pt x="75019" y="140588"/>
                </a:lnTo>
                <a:lnTo>
                  <a:pt x="56261" y="131317"/>
                </a:lnTo>
                <a:lnTo>
                  <a:pt x="46889" y="121919"/>
                </a:lnTo>
                <a:lnTo>
                  <a:pt x="37503" y="112521"/>
                </a:lnTo>
                <a:lnTo>
                  <a:pt x="28131" y="103124"/>
                </a:lnTo>
                <a:lnTo>
                  <a:pt x="18758" y="93726"/>
                </a:lnTo>
                <a:lnTo>
                  <a:pt x="9386" y="84455"/>
                </a:lnTo>
                <a:lnTo>
                  <a:pt x="9386" y="56260"/>
                </a:lnTo>
                <a:lnTo>
                  <a:pt x="0" y="37464"/>
                </a:lnTo>
                <a:lnTo>
                  <a:pt x="0" y="149986"/>
                </a:lnTo>
                <a:lnTo>
                  <a:pt x="9386" y="159384"/>
                </a:lnTo>
                <a:lnTo>
                  <a:pt x="18758" y="168783"/>
                </a:lnTo>
                <a:lnTo>
                  <a:pt x="37503" y="178181"/>
                </a:lnTo>
                <a:lnTo>
                  <a:pt x="46889" y="178181"/>
                </a:lnTo>
                <a:lnTo>
                  <a:pt x="65634" y="187579"/>
                </a:lnTo>
                <a:lnTo>
                  <a:pt x="84392" y="187579"/>
                </a:lnTo>
                <a:lnTo>
                  <a:pt x="178156" y="215645"/>
                </a:lnTo>
                <a:lnTo>
                  <a:pt x="196901" y="225043"/>
                </a:lnTo>
                <a:lnTo>
                  <a:pt x="225083" y="225043"/>
                </a:lnTo>
                <a:lnTo>
                  <a:pt x="243840" y="215645"/>
                </a:lnTo>
                <a:lnTo>
                  <a:pt x="253213" y="215645"/>
                </a:lnTo>
                <a:lnTo>
                  <a:pt x="271958" y="206248"/>
                </a:lnTo>
                <a:lnTo>
                  <a:pt x="281343" y="196850"/>
                </a:lnTo>
                <a:lnTo>
                  <a:pt x="281343" y="187579"/>
                </a:lnTo>
                <a:lnTo>
                  <a:pt x="290716" y="178181"/>
                </a:lnTo>
                <a:lnTo>
                  <a:pt x="300089" y="168783"/>
                </a:lnTo>
                <a:lnTo>
                  <a:pt x="309474" y="149986"/>
                </a:lnTo>
                <a:lnTo>
                  <a:pt x="309474" y="14058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45" name="Freeform 11445"/>
          <p:cNvSpPr/>
          <p:nvPr/>
        </p:nvSpPr>
        <p:spPr>
          <a:xfrm rot="-5400000" flipH="0" flipV="0">
            <a:off x="27753572" y="20995126"/>
            <a:ext cx="57910" cy="24395"/>
          </a:xfrm>
          <a:custGeom>
            <a:pathLst>
              <a:path w="356349" h="150114">
                <a:moveTo>
                  <a:pt x="356349" y="112649"/>
                </a:moveTo>
                <a:lnTo>
                  <a:pt x="356349" y="103250"/>
                </a:lnTo>
                <a:lnTo>
                  <a:pt x="346964" y="93852"/>
                </a:lnTo>
                <a:lnTo>
                  <a:pt x="337591" y="84454"/>
                </a:lnTo>
                <a:lnTo>
                  <a:pt x="28130" y="9398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18796"/>
                </a:lnTo>
                <a:lnTo>
                  <a:pt x="0" y="37592"/>
                </a:lnTo>
                <a:lnTo>
                  <a:pt x="9372" y="46990"/>
                </a:lnTo>
                <a:lnTo>
                  <a:pt x="18758" y="56387"/>
                </a:lnTo>
                <a:lnTo>
                  <a:pt x="112509" y="75056"/>
                </a:lnTo>
                <a:lnTo>
                  <a:pt x="159397" y="150114"/>
                </a:lnTo>
                <a:lnTo>
                  <a:pt x="196900" y="103250"/>
                </a:lnTo>
                <a:lnTo>
                  <a:pt x="328218" y="131318"/>
                </a:lnTo>
                <a:lnTo>
                  <a:pt x="328218" y="140716"/>
                </a:lnTo>
                <a:lnTo>
                  <a:pt x="346964" y="131318"/>
                </a:lnTo>
                <a:lnTo>
                  <a:pt x="356349" y="12192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46" name="Freeform 11446"/>
          <p:cNvSpPr/>
          <p:nvPr/>
        </p:nvSpPr>
        <p:spPr>
          <a:xfrm rot="-5400000" flipH="0" flipV="0">
            <a:off x="27777968" y="20987510"/>
            <a:ext cx="57910" cy="39626"/>
          </a:xfrm>
          <a:custGeom>
            <a:pathLst>
              <a:path w="356349" h="243841">
                <a:moveTo>
                  <a:pt x="356349" y="215647"/>
                </a:moveTo>
                <a:lnTo>
                  <a:pt x="356349" y="215647"/>
                </a:lnTo>
                <a:lnTo>
                  <a:pt x="346964" y="206249"/>
                </a:lnTo>
                <a:lnTo>
                  <a:pt x="196900" y="0"/>
                </a:lnTo>
                <a:lnTo>
                  <a:pt x="159397" y="46864"/>
                </a:lnTo>
                <a:lnTo>
                  <a:pt x="18758" y="112523"/>
                </a:lnTo>
                <a:lnTo>
                  <a:pt x="0" y="121921"/>
                </a:lnTo>
                <a:lnTo>
                  <a:pt x="0" y="140590"/>
                </a:lnTo>
                <a:lnTo>
                  <a:pt x="9372" y="159385"/>
                </a:lnTo>
                <a:lnTo>
                  <a:pt x="37503" y="159385"/>
                </a:lnTo>
                <a:lnTo>
                  <a:pt x="196900" y="84328"/>
                </a:lnTo>
                <a:lnTo>
                  <a:pt x="309461" y="234443"/>
                </a:lnTo>
                <a:lnTo>
                  <a:pt x="318833" y="243841"/>
                </a:lnTo>
                <a:lnTo>
                  <a:pt x="337591" y="243841"/>
                </a:lnTo>
                <a:lnTo>
                  <a:pt x="346964" y="234443"/>
                </a:lnTo>
                <a:lnTo>
                  <a:pt x="356349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47" name="Freeform 11447"/>
          <p:cNvSpPr/>
          <p:nvPr/>
        </p:nvSpPr>
        <p:spPr>
          <a:xfrm rot="-5400000" flipH="0" flipV="0">
            <a:off x="27840444" y="20985983"/>
            <a:ext cx="42673" cy="42681"/>
          </a:xfrm>
          <a:custGeom>
            <a:pathLst>
              <a:path w="262586" h="262635">
                <a:moveTo>
                  <a:pt x="262586" y="262635"/>
                </a:moveTo>
                <a:lnTo>
                  <a:pt x="262586" y="168782"/>
                </a:lnTo>
                <a:lnTo>
                  <a:pt x="262586" y="178181"/>
                </a:lnTo>
                <a:lnTo>
                  <a:pt x="253213" y="187579"/>
                </a:lnTo>
                <a:lnTo>
                  <a:pt x="253213" y="206375"/>
                </a:lnTo>
                <a:lnTo>
                  <a:pt x="243840" y="206375"/>
                </a:lnTo>
                <a:lnTo>
                  <a:pt x="225083" y="215773"/>
                </a:lnTo>
                <a:lnTo>
                  <a:pt x="206287" y="206375"/>
                </a:lnTo>
                <a:lnTo>
                  <a:pt x="56261" y="168782"/>
                </a:lnTo>
                <a:lnTo>
                  <a:pt x="46889" y="168782"/>
                </a:lnTo>
                <a:lnTo>
                  <a:pt x="37503" y="159384"/>
                </a:lnTo>
                <a:lnTo>
                  <a:pt x="28131" y="149986"/>
                </a:lnTo>
                <a:lnTo>
                  <a:pt x="18758" y="140715"/>
                </a:lnTo>
                <a:lnTo>
                  <a:pt x="9386" y="131317"/>
                </a:lnTo>
                <a:lnTo>
                  <a:pt x="9386" y="121920"/>
                </a:lnTo>
                <a:lnTo>
                  <a:pt x="0" y="103124"/>
                </a:lnTo>
                <a:lnTo>
                  <a:pt x="0" y="0"/>
                </a:lnTo>
                <a:lnTo>
                  <a:pt x="0" y="196977"/>
                </a:lnTo>
                <a:lnTo>
                  <a:pt x="9386" y="206375"/>
                </a:lnTo>
                <a:lnTo>
                  <a:pt x="18758" y="206375"/>
                </a:lnTo>
                <a:lnTo>
                  <a:pt x="37503" y="215773"/>
                </a:lnTo>
                <a:lnTo>
                  <a:pt x="56261" y="225043"/>
                </a:lnTo>
                <a:lnTo>
                  <a:pt x="206287" y="262635"/>
                </a:lnTo>
                <a:lnTo>
                  <a:pt x="243840" y="262635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48" name="Freeform 11448"/>
          <p:cNvSpPr/>
          <p:nvPr/>
        </p:nvSpPr>
        <p:spPr>
          <a:xfrm rot="-5400000" flipH="0" flipV="0">
            <a:off x="27812253" y="20989797"/>
            <a:ext cx="82297" cy="59439"/>
          </a:xfrm>
          <a:custGeom>
            <a:pathLst>
              <a:path w="506412" h="365759">
                <a:moveTo>
                  <a:pt x="506412" y="290703"/>
                </a:moveTo>
                <a:lnTo>
                  <a:pt x="506412" y="140588"/>
                </a:lnTo>
                <a:lnTo>
                  <a:pt x="497027" y="131317"/>
                </a:lnTo>
                <a:lnTo>
                  <a:pt x="487654" y="121920"/>
                </a:lnTo>
                <a:lnTo>
                  <a:pt x="28117" y="0"/>
                </a:lnTo>
                <a:lnTo>
                  <a:pt x="18745" y="0"/>
                </a:lnTo>
                <a:lnTo>
                  <a:pt x="9372" y="9398"/>
                </a:lnTo>
                <a:lnTo>
                  <a:pt x="0" y="9398"/>
                </a:lnTo>
                <a:lnTo>
                  <a:pt x="0" y="46862"/>
                </a:lnTo>
                <a:lnTo>
                  <a:pt x="18745" y="46862"/>
                </a:lnTo>
                <a:lnTo>
                  <a:pt x="150063" y="84328"/>
                </a:lnTo>
                <a:lnTo>
                  <a:pt x="150063" y="225044"/>
                </a:lnTo>
                <a:lnTo>
                  <a:pt x="159435" y="243839"/>
                </a:lnTo>
                <a:lnTo>
                  <a:pt x="159435" y="253110"/>
                </a:lnTo>
                <a:lnTo>
                  <a:pt x="168821" y="271906"/>
                </a:lnTo>
                <a:lnTo>
                  <a:pt x="178193" y="281305"/>
                </a:lnTo>
                <a:lnTo>
                  <a:pt x="178193" y="290703"/>
                </a:lnTo>
                <a:lnTo>
                  <a:pt x="196938" y="300101"/>
                </a:lnTo>
                <a:lnTo>
                  <a:pt x="196938" y="103124"/>
                </a:lnTo>
                <a:lnTo>
                  <a:pt x="459524" y="168782"/>
                </a:lnTo>
                <a:lnTo>
                  <a:pt x="459524" y="365759"/>
                </a:lnTo>
                <a:lnTo>
                  <a:pt x="468896" y="356361"/>
                </a:lnTo>
                <a:lnTo>
                  <a:pt x="487654" y="346963"/>
                </a:lnTo>
                <a:lnTo>
                  <a:pt x="497027" y="328167"/>
                </a:lnTo>
                <a:lnTo>
                  <a:pt x="497027" y="318897"/>
                </a:lnTo>
                <a:lnTo>
                  <a:pt x="506412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49" name="Freeform 11449"/>
          <p:cNvSpPr/>
          <p:nvPr/>
        </p:nvSpPr>
        <p:spPr>
          <a:xfrm rot="-5400000" flipH="0" flipV="0">
            <a:off x="27877014" y="20993618"/>
            <a:ext cx="50292" cy="19792"/>
          </a:xfrm>
          <a:custGeom>
            <a:pathLst>
              <a:path w="309474" h="121792">
                <a:moveTo>
                  <a:pt x="309474" y="93726"/>
                </a:moveTo>
                <a:lnTo>
                  <a:pt x="309474" y="84328"/>
                </a:lnTo>
                <a:lnTo>
                  <a:pt x="300089" y="74930"/>
                </a:lnTo>
                <a:lnTo>
                  <a:pt x="290716" y="65532"/>
                </a:lnTo>
                <a:lnTo>
                  <a:pt x="56261" y="9270"/>
                </a:lnTo>
                <a:lnTo>
                  <a:pt x="46889" y="0"/>
                </a:lnTo>
                <a:lnTo>
                  <a:pt x="18758" y="0"/>
                </a:lnTo>
                <a:lnTo>
                  <a:pt x="0" y="9270"/>
                </a:lnTo>
                <a:lnTo>
                  <a:pt x="0" y="93726"/>
                </a:lnTo>
                <a:lnTo>
                  <a:pt x="9386" y="74930"/>
                </a:lnTo>
                <a:lnTo>
                  <a:pt x="9386" y="65532"/>
                </a:lnTo>
                <a:lnTo>
                  <a:pt x="18758" y="56260"/>
                </a:lnTo>
                <a:lnTo>
                  <a:pt x="37503" y="56260"/>
                </a:lnTo>
                <a:lnTo>
                  <a:pt x="56261" y="56260"/>
                </a:lnTo>
                <a:lnTo>
                  <a:pt x="281343" y="121792"/>
                </a:lnTo>
                <a:lnTo>
                  <a:pt x="300089" y="112521"/>
                </a:lnTo>
                <a:lnTo>
                  <a:pt x="309474" y="10312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50" name="Freeform 11450"/>
          <p:cNvSpPr/>
          <p:nvPr/>
        </p:nvSpPr>
        <p:spPr>
          <a:xfrm rot="-5400000" flipH="0" flipV="0">
            <a:off x="27890727" y="20981411"/>
            <a:ext cx="57910" cy="51824"/>
          </a:xfrm>
          <a:custGeom>
            <a:pathLst>
              <a:path w="356349" h="318897">
                <a:moveTo>
                  <a:pt x="356349" y="290831"/>
                </a:moveTo>
                <a:lnTo>
                  <a:pt x="356349" y="290831"/>
                </a:lnTo>
                <a:lnTo>
                  <a:pt x="346964" y="281433"/>
                </a:lnTo>
                <a:lnTo>
                  <a:pt x="337591" y="272035"/>
                </a:lnTo>
                <a:lnTo>
                  <a:pt x="46875" y="196978"/>
                </a:lnTo>
                <a:lnTo>
                  <a:pt x="46875" y="0"/>
                </a:lnTo>
                <a:lnTo>
                  <a:pt x="37503" y="9398"/>
                </a:lnTo>
                <a:lnTo>
                  <a:pt x="28130" y="18796"/>
                </a:lnTo>
                <a:lnTo>
                  <a:pt x="18758" y="18796"/>
                </a:lnTo>
                <a:lnTo>
                  <a:pt x="9372" y="28194"/>
                </a:lnTo>
                <a:lnTo>
                  <a:pt x="9372" y="46990"/>
                </a:lnTo>
                <a:lnTo>
                  <a:pt x="0" y="56262"/>
                </a:lnTo>
                <a:lnTo>
                  <a:pt x="0" y="225171"/>
                </a:lnTo>
                <a:lnTo>
                  <a:pt x="9372" y="234569"/>
                </a:lnTo>
                <a:lnTo>
                  <a:pt x="28130" y="234569"/>
                </a:lnTo>
                <a:lnTo>
                  <a:pt x="328218" y="318897"/>
                </a:lnTo>
                <a:lnTo>
                  <a:pt x="346964" y="318897"/>
                </a:lnTo>
                <a:lnTo>
                  <a:pt x="356349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51" name="Freeform 11451"/>
          <p:cNvSpPr/>
          <p:nvPr/>
        </p:nvSpPr>
        <p:spPr>
          <a:xfrm rot="-5400000" flipH="0" flipV="0">
            <a:off x="27964648" y="20995891"/>
            <a:ext cx="50290" cy="30483"/>
          </a:xfrm>
          <a:custGeom>
            <a:pathLst>
              <a:path w="309461" h="187579">
                <a:moveTo>
                  <a:pt x="309461" y="75057"/>
                </a:moveTo>
                <a:lnTo>
                  <a:pt x="28130" y="0"/>
                </a:lnTo>
                <a:lnTo>
                  <a:pt x="18758" y="0"/>
                </a:lnTo>
                <a:lnTo>
                  <a:pt x="9372" y="9397"/>
                </a:lnTo>
                <a:lnTo>
                  <a:pt x="0" y="18795"/>
                </a:lnTo>
                <a:lnTo>
                  <a:pt x="0" y="37464"/>
                </a:lnTo>
                <a:lnTo>
                  <a:pt x="9372" y="46862"/>
                </a:lnTo>
                <a:lnTo>
                  <a:pt x="18758" y="56260"/>
                </a:lnTo>
                <a:lnTo>
                  <a:pt x="309461" y="131317"/>
                </a:lnTo>
                <a:lnTo>
                  <a:pt x="309461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52" name="Freeform 11452"/>
          <p:cNvSpPr/>
          <p:nvPr/>
        </p:nvSpPr>
        <p:spPr>
          <a:xfrm rot="-5400000" flipH="0" flipV="0">
            <a:off x="27977601" y="20993613"/>
            <a:ext cx="51813" cy="33517"/>
          </a:xfrm>
          <a:custGeom>
            <a:pathLst>
              <a:path w="318833" h="206248">
                <a:moveTo>
                  <a:pt x="318833" y="187578"/>
                </a:moveTo>
                <a:lnTo>
                  <a:pt x="309461" y="0"/>
                </a:lnTo>
                <a:lnTo>
                  <a:pt x="309461" y="112522"/>
                </a:lnTo>
                <a:lnTo>
                  <a:pt x="300088" y="131318"/>
                </a:lnTo>
                <a:lnTo>
                  <a:pt x="300088" y="140715"/>
                </a:lnTo>
                <a:lnTo>
                  <a:pt x="290715" y="149986"/>
                </a:lnTo>
                <a:lnTo>
                  <a:pt x="271958" y="149986"/>
                </a:lnTo>
                <a:lnTo>
                  <a:pt x="253162" y="149986"/>
                </a:lnTo>
                <a:lnTo>
                  <a:pt x="28130" y="84328"/>
                </a:lnTo>
                <a:lnTo>
                  <a:pt x="18758" y="84328"/>
                </a:lnTo>
                <a:lnTo>
                  <a:pt x="9372" y="93726"/>
                </a:lnTo>
                <a:lnTo>
                  <a:pt x="0" y="93726"/>
                </a:lnTo>
                <a:lnTo>
                  <a:pt x="0" y="112522"/>
                </a:lnTo>
                <a:lnTo>
                  <a:pt x="9372" y="131318"/>
                </a:lnTo>
                <a:lnTo>
                  <a:pt x="18758" y="140715"/>
                </a:lnTo>
                <a:lnTo>
                  <a:pt x="253162" y="196977"/>
                </a:lnTo>
                <a:lnTo>
                  <a:pt x="262585" y="196977"/>
                </a:lnTo>
                <a:lnTo>
                  <a:pt x="271958" y="206248"/>
                </a:lnTo>
                <a:lnTo>
                  <a:pt x="290715" y="196977"/>
                </a:lnTo>
                <a:lnTo>
                  <a:pt x="30008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53" name="Freeform 11453"/>
          <p:cNvSpPr/>
          <p:nvPr/>
        </p:nvSpPr>
        <p:spPr>
          <a:xfrm rot="-5400000" flipH="0" flipV="0">
            <a:off x="27953985" y="20973032"/>
            <a:ext cx="57910" cy="68583"/>
          </a:xfrm>
          <a:custGeom>
            <a:pathLst>
              <a:path w="356349" h="422021">
                <a:moveTo>
                  <a:pt x="356349" y="356363"/>
                </a:moveTo>
                <a:lnTo>
                  <a:pt x="356349" y="103124"/>
                </a:lnTo>
                <a:lnTo>
                  <a:pt x="346964" y="93726"/>
                </a:lnTo>
                <a:lnTo>
                  <a:pt x="337591" y="84455"/>
                </a:lnTo>
                <a:lnTo>
                  <a:pt x="28130" y="9398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18670"/>
                </a:lnTo>
                <a:lnTo>
                  <a:pt x="0" y="37466"/>
                </a:lnTo>
                <a:lnTo>
                  <a:pt x="9372" y="46864"/>
                </a:lnTo>
                <a:lnTo>
                  <a:pt x="18758" y="56262"/>
                </a:lnTo>
                <a:lnTo>
                  <a:pt x="309461" y="131319"/>
                </a:lnTo>
                <a:lnTo>
                  <a:pt x="309461" y="234443"/>
                </a:lnTo>
                <a:lnTo>
                  <a:pt x="318833" y="422021"/>
                </a:lnTo>
                <a:lnTo>
                  <a:pt x="328218" y="422021"/>
                </a:lnTo>
                <a:lnTo>
                  <a:pt x="337591" y="412623"/>
                </a:lnTo>
                <a:lnTo>
                  <a:pt x="346964" y="403225"/>
                </a:lnTo>
                <a:lnTo>
                  <a:pt x="346964" y="384429"/>
                </a:lnTo>
                <a:lnTo>
                  <a:pt x="356349" y="37515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54" name="Freeform 11454"/>
          <p:cNvSpPr/>
          <p:nvPr/>
        </p:nvSpPr>
        <p:spPr>
          <a:xfrm rot="-5400000" flipH="0" flipV="0">
            <a:off x="28040847" y="20995891"/>
            <a:ext cx="50290" cy="30483"/>
          </a:xfrm>
          <a:custGeom>
            <a:pathLst>
              <a:path w="309461" h="187578">
                <a:moveTo>
                  <a:pt x="309461" y="75056"/>
                </a:moveTo>
                <a:lnTo>
                  <a:pt x="28130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18796"/>
                </a:lnTo>
                <a:lnTo>
                  <a:pt x="0" y="37592"/>
                </a:lnTo>
                <a:lnTo>
                  <a:pt x="9372" y="46862"/>
                </a:lnTo>
                <a:lnTo>
                  <a:pt x="18758" y="56260"/>
                </a:lnTo>
                <a:lnTo>
                  <a:pt x="309461" y="131318"/>
                </a:lnTo>
                <a:lnTo>
                  <a:pt x="309461" y="18757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55" name="Freeform 11455"/>
          <p:cNvSpPr/>
          <p:nvPr/>
        </p:nvSpPr>
        <p:spPr>
          <a:xfrm rot="-5400000" flipH="0" flipV="0">
            <a:off x="28053799" y="20993613"/>
            <a:ext cx="51813" cy="33517"/>
          </a:xfrm>
          <a:custGeom>
            <a:pathLst>
              <a:path w="318833" h="206248">
                <a:moveTo>
                  <a:pt x="318833" y="187579"/>
                </a:moveTo>
                <a:lnTo>
                  <a:pt x="309461" y="0"/>
                </a:lnTo>
                <a:lnTo>
                  <a:pt x="309461" y="112522"/>
                </a:lnTo>
                <a:lnTo>
                  <a:pt x="300088" y="131319"/>
                </a:lnTo>
                <a:lnTo>
                  <a:pt x="300088" y="140590"/>
                </a:lnTo>
                <a:lnTo>
                  <a:pt x="290715" y="149988"/>
                </a:lnTo>
                <a:lnTo>
                  <a:pt x="271958" y="149988"/>
                </a:lnTo>
                <a:lnTo>
                  <a:pt x="253162" y="149988"/>
                </a:lnTo>
                <a:lnTo>
                  <a:pt x="28130" y="84328"/>
                </a:lnTo>
                <a:lnTo>
                  <a:pt x="18758" y="84328"/>
                </a:lnTo>
                <a:lnTo>
                  <a:pt x="9372" y="93726"/>
                </a:lnTo>
                <a:lnTo>
                  <a:pt x="0" y="93726"/>
                </a:lnTo>
                <a:lnTo>
                  <a:pt x="0" y="112522"/>
                </a:lnTo>
                <a:lnTo>
                  <a:pt x="9372" y="131319"/>
                </a:lnTo>
                <a:lnTo>
                  <a:pt x="18758" y="140590"/>
                </a:lnTo>
                <a:lnTo>
                  <a:pt x="253162" y="196850"/>
                </a:lnTo>
                <a:lnTo>
                  <a:pt x="262585" y="196850"/>
                </a:lnTo>
                <a:lnTo>
                  <a:pt x="271958" y="206248"/>
                </a:lnTo>
                <a:lnTo>
                  <a:pt x="290715" y="196850"/>
                </a:lnTo>
                <a:lnTo>
                  <a:pt x="300088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56" name="Freeform 11456"/>
          <p:cNvSpPr/>
          <p:nvPr/>
        </p:nvSpPr>
        <p:spPr>
          <a:xfrm rot="-5400000" flipH="0" flipV="0">
            <a:off x="28030184" y="20973032"/>
            <a:ext cx="57910" cy="68582"/>
          </a:xfrm>
          <a:custGeom>
            <a:pathLst>
              <a:path w="356349" h="422020">
                <a:moveTo>
                  <a:pt x="356349" y="356361"/>
                </a:moveTo>
                <a:lnTo>
                  <a:pt x="356349" y="103123"/>
                </a:lnTo>
                <a:lnTo>
                  <a:pt x="346964" y="93726"/>
                </a:lnTo>
                <a:lnTo>
                  <a:pt x="337591" y="84328"/>
                </a:lnTo>
                <a:lnTo>
                  <a:pt x="28130" y="9397"/>
                </a:lnTo>
                <a:lnTo>
                  <a:pt x="28130" y="0"/>
                </a:lnTo>
                <a:lnTo>
                  <a:pt x="18758" y="0"/>
                </a:lnTo>
                <a:lnTo>
                  <a:pt x="9372" y="9397"/>
                </a:lnTo>
                <a:lnTo>
                  <a:pt x="0" y="18795"/>
                </a:lnTo>
                <a:lnTo>
                  <a:pt x="0" y="37464"/>
                </a:lnTo>
                <a:lnTo>
                  <a:pt x="9372" y="46862"/>
                </a:lnTo>
                <a:lnTo>
                  <a:pt x="18758" y="56261"/>
                </a:lnTo>
                <a:lnTo>
                  <a:pt x="309461" y="131190"/>
                </a:lnTo>
                <a:lnTo>
                  <a:pt x="309461" y="234441"/>
                </a:lnTo>
                <a:lnTo>
                  <a:pt x="318833" y="422020"/>
                </a:lnTo>
                <a:lnTo>
                  <a:pt x="328218" y="422020"/>
                </a:lnTo>
                <a:lnTo>
                  <a:pt x="337591" y="412622"/>
                </a:lnTo>
                <a:lnTo>
                  <a:pt x="346964" y="403225"/>
                </a:lnTo>
                <a:lnTo>
                  <a:pt x="346964" y="384429"/>
                </a:lnTo>
                <a:lnTo>
                  <a:pt x="356349" y="375031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57" name="Freeform 11457"/>
          <p:cNvSpPr/>
          <p:nvPr/>
        </p:nvSpPr>
        <p:spPr>
          <a:xfrm rot="-5400000" flipH="0" flipV="0">
            <a:off x="28107908" y="21003513"/>
            <a:ext cx="25903" cy="39626"/>
          </a:xfrm>
          <a:custGeom>
            <a:pathLst>
              <a:path w="159397" h="243839">
                <a:moveTo>
                  <a:pt x="159397" y="121920"/>
                </a:moveTo>
                <a:lnTo>
                  <a:pt x="46875" y="9398"/>
                </a:lnTo>
                <a:lnTo>
                  <a:pt x="37503" y="9398"/>
                </a:lnTo>
                <a:lnTo>
                  <a:pt x="28130" y="0"/>
                </a:lnTo>
                <a:lnTo>
                  <a:pt x="9372" y="9398"/>
                </a:lnTo>
                <a:lnTo>
                  <a:pt x="0" y="18796"/>
                </a:lnTo>
                <a:lnTo>
                  <a:pt x="0" y="37464"/>
                </a:lnTo>
                <a:lnTo>
                  <a:pt x="9372" y="46862"/>
                </a:lnTo>
                <a:lnTo>
                  <a:pt x="150012" y="187578"/>
                </a:lnTo>
                <a:lnTo>
                  <a:pt x="150012" y="243839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58" name="Freeform 11458"/>
          <p:cNvSpPr/>
          <p:nvPr/>
        </p:nvSpPr>
        <p:spPr>
          <a:xfrm rot="-5400000" flipH="0" flipV="0">
            <a:off x="28120095" y="20976086"/>
            <a:ext cx="19815" cy="36572"/>
          </a:xfrm>
          <a:custGeom>
            <a:pathLst>
              <a:path w="121933" h="225044">
                <a:moveTo>
                  <a:pt x="121933" y="28068"/>
                </a:moveTo>
                <a:lnTo>
                  <a:pt x="103188" y="18796"/>
                </a:lnTo>
                <a:lnTo>
                  <a:pt x="93815" y="9398"/>
                </a:lnTo>
                <a:lnTo>
                  <a:pt x="75058" y="0"/>
                </a:lnTo>
                <a:lnTo>
                  <a:pt x="56262" y="0"/>
                </a:lnTo>
                <a:lnTo>
                  <a:pt x="0" y="0"/>
                </a:lnTo>
                <a:lnTo>
                  <a:pt x="9373" y="93726"/>
                </a:lnTo>
                <a:lnTo>
                  <a:pt x="9373" y="65660"/>
                </a:lnTo>
                <a:lnTo>
                  <a:pt x="18746" y="56262"/>
                </a:lnTo>
                <a:lnTo>
                  <a:pt x="28131" y="46864"/>
                </a:lnTo>
                <a:lnTo>
                  <a:pt x="56262" y="46864"/>
                </a:lnTo>
                <a:lnTo>
                  <a:pt x="65685" y="56262"/>
                </a:lnTo>
                <a:lnTo>
                  <a:pt x="75058" y="56262"/>
                </a:lnTo>
                <a:lnTo>
                  <a:pt x="84430" y="65660"/>
                </a:lnTo>
                <a:lnTo>
                  <a:pt x="93815" y="74930"/>
                </a:lnTo>
                <a:lnTo>
                  <a:pt x="103188" y="84328"/>
                </a:lnTo>
                <a:lnTo>
                  <a:pt x="103188" y="103124"/>
                </a:lnTo>
                <a:lnTo>
                  <a:pt x="112561" y="121920"/>
                </a:lnTo>
                <a:lnTo>
                  <a:pt x="112561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59" name="Freeform 11459"/>
          <p:cNvSpPr/>
          <p:nvPr/>
        </p:nvSpPr>
        <p:spPr>
          <a:xfrm rot="-5400000" flipH="0" flipV="0">
            <a:off x="28105620" y="20984466"/>
            <a:ext cx="57910" cy="45715"/>
          </a:xfrm>
          <a:custGeom>
            <a:pathLst>
              <a:path w="356349" h="281305">
                <a:moveTo>
                  <a:pt x="356349" y="253239"/>
                </a:moveTo>
                <a:lnTo>
                  <a:pt x="356349" y="93726"/>
                </a:lnTo>
                <a:lnTo>
                  <a:pt x="346964" y="84328"/>
                </a:lnTo>
                <a:lnTo>
                  <a:pt x="346964" y="65660"/>
                </a:lnTo>
                <a:lnTo>
                  <a:pt x="337591" y="56262"/>
                </a:lnTo>
                <a:lnTo>
                  <a:pt x="337591" y="46864"/>
                </a:lnTo>
                <a:lnTo>
                  <a:pt x="328218" y="37466"/>
                </a:lnTo>
                <a:lnTo>
                  <a:pt x="318833" y="28068"/>
                </a:lnTo>
                <a:lnTo>
                  <a:pt x="309461" y="225044"/>
                </a:lnTo>
                <a:lnTo>
                  <a:pt x="206273" y="196977"/>
                </a:lnTo>
                <a:lnTo>
                  <a:pt x="206273" y="93726"/>
                </a:lnTo>
                <a:lnTo>
                  <a:pt x="196900" y="0"/>
                </a:lnTo>
                <a:lnTo>
                  <a:pt x="187528" y="9398"/>
                </a:lnTo>
                <a:lnTo>
                  <a:pt x="178143" y="18796"/>
                </a:lnTo>
                <a:lnTo>
                  <a:pt x="168770" y="28068"/>
                </a:lnTo>
                <a:lnTo>
                  <a:pt x="159397" y="37466"/>
                </a:lnTo>
                <a:lnTo>
                  <a:pt x="159397" y="56262"/>
                </a:lnTo>
                <a:lnTo>
                  <a:pt x="150012" y="178181"/>
                </a:lnTo>
                <a:lnTo>
                  <a:pt x="28130" y="149988"/>
                </a:lnTo>
                <a:lnTo>
                  <a:pt x="9372" y="149988"/>
                </a:lnTo>
                <a:lnTo>
                  <a:pt x="0" y="159386"/>
                </a:lnTo>
                <a:lnTo>
                  <a:pt x="0" y="178181"/>
                </a:lnTo>
                <a:lnTo>
                  <a:pt x="9372" y="187452"/>
                </a:lnTo>
                <a:lnTo>
                  <a:pt x="18758" y="196977"/>
                </a:lnTo>
                <a:lnTo>
                  <a:pt x="328218" y="281305"/>
                </a:lnTo>
                <a:lnTo>
                  <a:pt x="337591" y="281305"/>
                </a:lnTo>
                <a:lnTo>
                  <a:pt x="346964" y="271908"/>
                </a:lnTo>
                <a:lnTo>
                  <a:pt x="356349" y="27190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60" name="Freeform 11460"/>
          <p:cNvSpPr/>
          <p:nvPr/>
        </p:nvSpPr>
        <p:spPr>
          <a:xfrm rot="-5400000" flipH="0" flipV="0">
            <a:off x="28165816" y="21024849"/>
            <a:ext cx="12189" cy="10670"/>
          </a:xfrm>
          <a:custGeom>
            <a:pathLst>
              <a:path w="75006" h="65659">
                <a:moveTo>
                  <a:pt x="28130" y="9398"/>
                </a:moveTo>
                <a:lnTo>
                  <a:pt x="56261" y="9398"/>
                </a:lnTo>
                <a:lnTo>
                  <a:pt x="75006" y="18797"/>
                </a:lnTo>
                <a:lnTo>
                  <a:pt x="75006" y="46863"/>
                </a:lnTo>
                <a:lnTo>
                  <a:pt x="65633" y="56261"/>
                </a:lnTo>
                <a:lnTo>
                  <a:pt x="46875" y="65659"/>
                </a:lnTo>
                <a:lnTo>
                  <a:pt x="18758" y="56261"/>
                </a:lnTo>
                <a:lnTo>
                  <a:pt x="9372" y="46863"/>
                </a:lnTo>
                <a:lnTo>
                  <a:pt x="0" y="37465"/>
                </a:lnTo>
                <a:lnTo>
                  <a:pt x="0" y="18797"/>
                </a:lnTo>
                <a:lnTo>
                  <a:pt x="9372" y="9398"/>
                </a:lnTo>
                <a:lnTo>
                  <a:pt x="28130" y="0"/>
                </a:lnTo>
                <a:lnTo>
                  <a:pt x="28130" y="9398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61" name="Freeform 11461"/>
          <p:cNvSpPr/>
          <p:nvPr/>
        </p:nvSpPr>
        <p:spPr>
          <a:xfrm rot="-5400000" flipH="0" flipV="0">
            <a:off x="28436326" y="21385277"/>
            <a:ext cx="1523" cy="1523"/>
          </a:xfrm>
          <a:custGeom>
            <a:pathLst>
              <a:path w="9372" h="9373">
                <a:moveTo>
                  <a:pt x="0" y="0"/>
                </a:moveTo>
                <a:lnTo>
                  <a:pt x="0" y="9373"/>
                </a:lnTo>
                <a:lnTo>
                  <a:pt x="9372" y="0"/>
                </a:lnTo>
              </a:path>
            </a:pathLst>
          </a:custGeom>
          <a:solidFill>
            <a:srgbClr val="000000">
              <a:alpha val="100000"/>
            </a:srgbClr>
          </a:solidFill>
          <a:ln w="60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62" name="Freeform 11462"/>
          <p:cNvSpPr/>
          <p:nvPr/>
        </p:nvSpPr>
        <p:spPr>
          <a:xfrm rot="-5400000" flipH="0" flipV="0">
            <a:off x="4895890" y="-3991578"/>
            <a:ext cx="21021954" cy="29375137"/>
          </a:xfrm>
          <a:custGeom>
            <a:pathLst>
              <a:path w="129357115" h="180757835">
                <a:moveTo>
                  <a:pt x="0" y="180757835"/>
                </a:moveTo>
                <a:lnTo>
                  <a:pt x="129357115" y="180757835"/>
                </a:lnTo>
                <a:lnTo>
                  <a:pt x="129357115" y="0"/>
                </a:lnTo>
                <a:lnTo>
                  <a:pt x="0" y="0"/>
                </a:lnTo>
                <a:lnTo>
                  <a:pt x="0" y="180757835"/>
                </a:lnTo>
                <a:close/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63" name="Freeform 11463"/>
          <p:cNvSpPr/>
          <p:nvPr/>
        </p:nvSpPr>
        <p:spPr>
          <a:xfrm rot="-5400000" flipH="0" flipV="0">
            <a:off x="-3060094" y="17427453"/>
            <a:ext cx="7019530" cy="539499"/>
          </a:xfrm>
          <a:custGeom>
            <a:pathLst>
              <a:path w="43194186" h="3319773">
                <a:moveTo>
                  <a:pt x="0" y="656581"/>
                </a:moveTo>
                <a:lnTo>
                  <a:pt x="18821234" y="656581"/>
                </a:lnTo>
                <a:moveTo>
                  <a:pt x="0" y="1771650"/>
                </a:moveTo>
                <a:lnTo>
                  <a:pt x="18821234" y="1771650"/>
                </a:lnTo>
                <a:moveTo>
                  <a:pt x="0" y="3319773"/>
                </a:moveTo>
                <a:lnTo>
                  <a:pt x="0" y="656581"/>
                </a:lnTo>
                <a:moveTo>
                  <a:pt x="13288352" y="656581"/>
                </a:moveTo>
                <a:lnTo>
                  <a:pt x="13288352" y="3319773"/>
                </a:lnTo>
                <a:moveTo>
                  <a:pt x="5532882" y="656581"/>
                </a:moveTo>
                <a:lnTo>
                  <a:pt x="5532882" y="3319773"/>
                </a:lnTo>
                <a:moveTo>
                  <a:pt x="18821234" y="0"/>
                </a:moveTo>
                <a:lnTo>
                  <a:pt x="43194186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64" name="Freeform 11464"/>
          <p:cNvSpPr/>
          <p:nvPr/>
        </p:nvSpPr>
        <p:spPr>
          <a:xfrm rot="-5400000" flipH="0" flipV="0">
            <a:off x="-720864" y="16887997"/>
            <a:ext cx="2340863" cy="179764"/>
          </a:xfrm>
          <a:custGeom>
            <a:pathLst>
              <a:path w="14404341" h="1106166">
                <a:moveTo>
                  <a:pt x="0" y="1106166"/>
                </a:moveTo>
                <a:lnTo>
                  <a:pt x="14404341" y="1106166"/>
                </a:lnTo>
                <a:moveTo>
                  <a:pt x="0" y="0"/>
                </a:moveTo>
                <a:lnTo>
                  <a:pt x="1440434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1465" name="Picture 11465"/>
          <p:cNvPicPr>
            <a:picLocks noChangeAspect="0" noChangeArrowheads="1"/>
          </p:cNvPicPr>
          <p:nvPr/>
        </p:nvPicPr>
        <p:blipFill>
          <a:blip r:embed="rId114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0" y="14161012"/>
            <a:ext cx="745743" cy="4012195"/>
          </a:xfrm>
          <a:prstGeom prst="rect">
            <a:avLst/>
          </a:prstGeom>
          <a:noFill/>
          <a:extLst/>
        </p:spPr>
      </p:pic>
      <p:sp>
        <p:nvSpPr>
          <p:cNvPr id="11466" name="Freeform 11466"/>
          <p:cNvSpPr/>
          <p:nvPr/>
        </p:nvSpPr>
        <p:spPr>
          <a:xfrm rot="-5400000" flipH="0" flipV="0">
            <a:off x="361990" y="20980619"/>
            <a:ext cx="30475" cy="89984"/>
          </a:xfrm>
          <a:custGeom>
            <a:pathLst>
              <a:path w="187528" h="553715">
                <a:moveTo>
                  <a:pt x="187528" y="38100"/>
                </a:moveTo>
                <a:lnTo>
                  <a:pt x="56261" y="534665"/>
                </a:lnTo>
                <a:lnTo>
                  <a:pt x="46889" y="544823"/>
                </a:lnTo>
                <a:lnTo>
                  <a:pt x="37503" y="553715"/>
                </a:lnTo>
                <a:lnTo>
                  <a:pt x="28131" y="553715"/>
                </a:lnTo>
                <a:lnTo>
                  <a:pt x="9373" y="544823"/>
                </a:lnTo>
                <a:lnTo>
                  <a:pt x="0" y="534665"/>
                </a:lnTo>
                <a:lnTo>
                  <a:pt x="0" y="515615"/>
                </a:lnTo>
                <a:lnTo>
                  <a:pt x="131267" y="19050"/>
                </a:lnTo>
                <a:lnTo>
                  <a:pt x="140640" y="10157"/>
                </a:lnTo>
                <a:lnTo>
                  <a:pt x="159398" y="0"/>
                </a:lnTo>
                <a:lnTo>
                  <a:pt x="178143" y="0"/>
                </a:lnTo>
                <a:lnTo>
                  <a:pt x="187528" y="10157"/>
                </a:lnTo>
                <a:lnTo>
                  <a:pt x="187528" y="381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67" name="Freeform 11467"/>
          <p:cNvSpPr/>
          <p:nvPr/>
        </p:nvSpPr>
        <p:spPr>
          <a:xfrm rot="-5400000" flipH="0" flipV="0">
            <a:off x="369616" y="20959295"/>
            <a:ext cx="42672" cy="62535"/>
          </a:xfrm>
          <a:custGeom>
            <a:pathLst>
              <a:path w="262585" h="384808">
                <a:moveTo>
                  <a:pt x="112573" y="0"/>
                </a:moveTo>
                <a:lnTo>
                  <a:pt x="93764" y="0"/>
                </a:lnTo>
                <a:lnTo>
                  <a:pt x="93764" y="19050"/>
                </a:lnTo>
                <a:lnTo>
                  <a:pt x="0" y="346708"/>
                </a:lnTo>
                <a:lnTo>
                  <a:pt x="0" y="365758"/>
                </a:lnTo>
                <a:lnTo>
                  <a:pt x="9385" y="375916"/>
                </a:lnTo>
                <a:lnTo>
                  <a:pt x="28131" y="384808"/>
                </a:lnTo>
                <a:lnTo>
                  <a:pt x="37516" y="384808"/>
                </a:lnTo>
                <a:lnTo>
                  <a:pt x="46888" y="375916"/>
                </a:lnTo>
                <a:lnTo>
                  <a:pt x="56261" y="365758"/>
                </a:lnTo>
                <a:lnTo>
                  <a:pt x="93764" y="215900"/>
                </a:lnTo>
                <a:lnTo>
                  <a:pt x="262585" y="215900"/>
                </a:lnTo>
                <a:lnTo>
                  <a:pt x="112573" y="160016"/>
                </a:lnTo>
                <a:lnTo>
                  <a:pt x="140703" y="27943"/>
                </a:lnTo>
                <a:lnTo>
                  <a:pt x="140703" y="19050"/>
                </a:lnTo>
                <a:lnTo>
                  <a:pt x="131318" y="10158"/>
                </a:lnTo>
                <a:lnTo>
                  <a:pt x="13131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68" name="Freeform 11468"/>
          <p:cNvSpPr/>
          <p:nvPr/>
        </p:nvSpPr>
        <p:spPr>
          <a:xfrm rot="-5400000" flipH="0" flipV="0">
            <a:off x="369620" y="20941005"/>
            <a:ext cx="42664" cy="62535"/>
          </a:xfrm>
          <a:custGeom>
            <a:pathLst>
              <a:path w="262534" h="384808">
                <a:moveTo>
                  <a:pt x="234404" y="0"/>
                </a:moveTo>
                <a:lnTo>
                  <a:pt x="215646" y="0"/>
                </a:lnTo>
                <a:lnTo>
                  <a:pt x="206273" y="19050"/>
                </a:lnTo>
                <a:lnTo>
                  <a:pt x="168770" y="160016"/>
                </a:lnTo>
                <a:lnTo>
                  <a:pt x="0" y="160016"/>
                </a:lnTo>
                <a:lnTo>
                  <a:pt x="150012" y="215900"/>
                </a:lnTo>
                <a:lnTo>
                  <a:pt x="121882" y="346708"/>
                </a:lnTo>
                <a:lnTo>
                  <a:pt x="112509" y="356866"/>
                </a:lnTo>
                <a:lnTo>
                  <a:pt x="112509" y="365758"/>
                </a:lnTo>
                <a:lnTo>
                  <a:pt x="121882" y="375916"/>
                </a:lnTo>
                <a:lnTo>
                  <a:pt x="131267" y="375916"/>
                </a:lnTo>
                <a:lnTo>
                  <a:pt x="140640" y="384808"/>
                </a:lnTo>
                <a:lnTo>
                  <a:pt x="150012" y="384808"/>
                </a:lnTo>
                <a:lnTo>
                  <a:pt x="159398" y="375916"/>
                </a:lnTo>
                <a:lnTo>
                  <a:pt x="168770" y="365758"/>
                </a:lnTo>
                <a:lnTo>
                  <a:pt x="262534" y="27943"/>
                </a:lnTo>
                <a:lnTo>
                  <a:pt x="262534" y="10158"/>
                </a:lnTo>
                <a:lnTo>
                  <a:pt x="25314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69" name="Freeform 11469"/>
          <p:cNvSpPr/>
          <p:nvPr/>
        </p:nvSpPr>
        <p:spPr>
          <a:xfrm rot="-5400000" flipH="0" flipV="0">
            <a:off x="375673" y="20884595"/>
            <a:ext cx="32004" cy="45816"/>
          </a:xfrm>
          <a:custGeom>
            <a:pathLst>
              <a:path w="196939" h="281931">
                <a:moveTo>
                  <a:pt x="187567" y="0"/>
                </a:moveTo>
                <a:lnTo>
                  <a:pt x="75007" y="0"/>
                </a:lnTo>
                <a:lnTo>
                  <a:pt x="112510" y="0"/>
                </a:lnTo>
                <a:lnTo>
                  <a:pt x="131306" y="10158"/>
                </a:lnTo>
                <a:lnTo>
                  <a:pt x="131306" y="19050"/>
                </a:lnTo>
                <a:lnTo>
                  <a:pt x="140691" y="29208"/>
                </a:lnTo>
                <a:lnTo>
                  <a:pt x="140691" y="76200"/>
                </a:lnTo>
                <a:lnTo>
                  <a:pt x="112510" y="187958"/>
                </a:lnTo>
                <a:lnTo>
                  <a:pt x="103137" y="198115"/>
                </a:lnTo>
                <a:lnTo>
                  <a:pt x="103137" y="215900"/>
                </a:lnTo>
                <a:lnTo>
                  <a:pt x="93752" y="226058"/>
                </a:lnTo>
                <a:lnTo>
                  <a:pt x="84379" y="234950"/>
                </a:lnTo>
                <a:lnTo>
                  <a:pt x="75007" y="254000"/>
                </a:lnTo>
                <a:lnTo>
                  <a:pt x="65634" y="254000"/>
                </a:lnTo>
                <a:lnTo>
                  <a:pt x="46876" y="262881"/>
                </a:lnTo>
                <a:lnTo>
                  <a:pt x="37503" y="273050"/>
                </a:lnTo>
                <a:lnTo>
                  <a:pt x="0" y="273050"/>
                </a:lnTo>
                <a:lnTo>
                  <a:pt x="121882" y="281931"/>
                </a:lnTo>
                <a:lnTo>
                  <a:pt x="131306" y="273050"/>
                </a:lnTo>
                <a:lnTo>
                  <a:pt x="140691" y="254000"/>
                </a:lnTo>
                <a:lnTo>
                  <a:pt x="150064" y="243831"/>
                </a:lnTo>
                <a:lnTo>
                  <a:pt x="150064" y="226058"/>
                </a:lnTo>
                <a:lnTo>
                  <a:pt x="159436" y="207008"/>
                </a:lnTo>
                <a:lnTo>
                  <a:pt x="168822" y="187958"/>
                </a:lnTo>
                <a:lnTo>
                  <a:pt x="196939" y="76200"/>
                </a:lnTo>
                <a:lnTo>
                  <a:pt x="196939" y="101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70" name="Freeform 11470"/>
          <p:cNvSpPr/>
          <p:nvPr/>
        </p:nvSpPr>
        <p:spPr>
          <a:xfrm rot="-5400000" flipH="0" flipV="0">
            <a:off x="336150" y="20896874"/>
            <a:ext cx="32004" cy="21257"/>
          </a:xfrm>
          <a:custGeom>
            <a:pathLst>
              <a:path w="196939" h="130807">
                <a:moveTo>
                  <a:pt x="187567" y="0"/>
                </a:moveTo>
                <a:lnTo>
                  <a:pt x="93752" y="0"/>
                </a:lnTo>
                <a:lnTo>
                  <a:pt x="112510" y="0"/>
                </a:lnTo>
                <a:lnTo>
                  <a:pt x="121882" y="8892"/>
                </a:lnTo>
                <a:lnTo>
                  <a:pt x="131306" y="17773"/>
                </a:lnTo>
                <a:lnTo>
                  <a:pt x="131306" y="55873"/>
                </a:lnTo>
                <a:lnTo>
                  <a:pt x="121882" y="64765"/>
                </a:lnTo>
                <a:lnTo>
                  <a:pt x="112510" y="83815"/>
                </a:lnTo>
                <a:lnTo>
                  <a:pt x="93752" y="102865"/>
                </a:lnTo>
                <a:lnTo>
                  <a:pt x="84379" y="102865"/>
                </a:lnTo>
                <a:lnTo>
                  <a:pt x="65634" y="111757"/>
                </a:lnTo>
                <a:lnTo>
                  <a:pt x="28118" y="111757"/>
                </a:lnTo>
                <a:lnTo>
                  <a:pt x="18746" y="121915"/>
                </a:lnTo>
                <a:lnTo>
                  <a:pt x="0" y="130807"/>
                </a:lnTo>
                <a:lnTo>
                  <a:pt x="159436" y="130807"/>
                </a:lnTo>
                <a:lnTo>
                  <a:pt x="140691" y="121915"/>
                </a:lnTo>
                <a:lnTo>
                  <a:pt x="159436" y="111757"/>
                </a:lnTo>
                <a:lnTo>
                  <a:pt x="168822" y="102865"/>
                </a:lnTo>
                <a:lnTo>
                  <a:pt x="178194" y="83815"/>
                </a:lnTo>
                <a:lnTo>
                  <a:pt x="187567" y="64765"/>
                </a:lnTo>
                <a:lnTo>
                  <a:pt x="187567" y="45715"/>
                </a:lnTo>
                <a:lnTo>
                  <a:pt x="196939" y="27942"/>
                </a:lnTo>
                <a:lnTo>
                  <a:pt x="187567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71" name="Freeform 11471"/>
          <p:cNvSpPr/>
          <p:nvPr/>
        </p:nvSpPr>
        <p:spPr>
          <a:xfrm rot="-5400000" flipH="0" flipV="0">
            <a:off x="352082" y="20873177"/>
            <a:ext cx="50290" cy="89984"/>
          </a:xfrm>
          <a:custGeom>
            <a:pathLst>
              <a:path w="309461" h="553715">
                <a:moveTo>
                  <a:pt x="225031" y="0"/>
                </a:moveTo>
                <a:lnTo>
                  <a:pt x="187528" y="0"/>
                </a:lnTo>
                <a:lnTo>
                  <a:pt x="168770" y="10157"/>
                </a:lnTo>
                <a:lnTo>
                  <a:pt x="159397" y="10157"/>
                </a:lnTo>
                <a:lnTo>
                  <a:pt x="140640" y="19050"/>
                </a:lnTo>
                <a:lnTo>
                  <a:pt x="131267" y="27942"/>
                </a:lnTo>
                <a:lnTo>
                  <a:pt x="121894" y="38100"/>
                </a:lnTo>
                <a:lnTo>
                  <a:pt x="112509" y="46992"/>
                </a:lnTo>
                <a:lnTo>
                  <a:pt x="103137" y="57150"/>
                </a:lnTo>
                <a:lnTo>
                  <a:pt x="93764" y="74923"/>
                </a:lnTo>
                <a:lnTo>
                  <a:pt x="84379" y="93973"/>
                </a:lnTo>
                <a:lnTo>
                  <a:pt x="84379" y="113023"/>
                </a:lnTo>
                <a:lnTo>
                  <a:pt x="0" y="412750"/>
                </a:lnTo>
                <a:lnTo>
                  <a:pt x="0" y="478792"/>
                </a:lnTo>
                <a:lnTo>
                  <a:pt x="9372" y="497842"/>
                </a:lnTo>
                <a:lnTo>
                  <a:pt x="18745" y="506723"/>
                </a:lnTo>
                <a:lnTo>
                  <a:pt x="28130" y="525773"/>
                </a:lnTo>
                <a:lnTo>
                  <a:pt x="46876" y="534665"/>
                </a:lnTo>
                <a:lnTo>
                  <a:pt x="56261" y="544823"/>
                </a:lnTo>
                <a:lnTo>
                  <a:pt x="75006" y="544823"/>
                </a:lnTo>
                <a:lnTo>
                  <a:pt x="93764" y="553715"/>
                </a:lnTo>
                <a:lnTo>
                  <a:pt x="150012" y="553715"/>
                </a:lnTo>
                <a:lnTo>
                  <a:pt x="168770" y="544823"/>
                </a:lnTo>
                <a:lnTo>
                  <a:pt x="187528" y="544823"/>
                </a:lnTo>
                <a:lnTo>
                  <a:pt x="196901" y="534665"/>
                </a:lnTo>
                <a:lnTo>
                  <a:pt x="215646" y="525773"/>
                </a:lnTo>
                <a:lnTo>
                  <a:pt x="225031" y="525773"/>
                </a:lnTo>
                <a:lnTo>
                  <a:pt x="234404" y="515615"/>
                </a:lnTo>
                <a:lnTo>
                  <a:pt x="243776" y="506723"/>
                </a:lnTo>
                <a:lnTo>
                  <a:pt x="121894" y="497842"/>
                </a:lnTo>
                <a:lnTo>
                  <a:pt x="93764" y="497842"/>
                </a:lnTo>
                <a:lnTo>
                  <a:pt x="84379" y="487673"/>
                </a:lnTo>
                <a:lnTo>
                  <a:pt x="65633" y="487673"/>
                </a:lnTo>
                <a:lnTo>
                  <a:pt x="56261" y="468623"/>
                </a:lnTo>
                <a:lnTo>
                  <a:pt x="56261" y="412750"/>
                </a:lnTo>
                <a:lnTo>
                  <a:pt x="84379" y="300992"/>
                </a:lnTo>
                <a:lnTo>
                  <a:pt x="93764" y="300992"/>
                </a:lnTo>
                <a:lnTo>
                  <a:pt x="93764" y="281942"/>
                </a:lnTo>
                <a:lnTo>
                  <a:pt x="103137" y="271773"/>
                </a:lnTo>
                <a:lnTo>
                  <a:pt x="112509" y="254000"/>
                </a:lnTo>
                <a:lnTo>
                  <a:pt x="121894" y="243842"/>
                </a:lnTo>
                <a:lnTo>
                  <a:pt x="131267" y="234950"/>
                </a:lnTo>
                <a:lnTo>
                  <a:pt x="150012" y="224792"/>
                </a:lnTo>
                <a:lnTo>
                  <a:pt x="309461" y="224792"/>
                </a:lnTo>
                <a:lnTo>
                  <a:pt x="300088" y="207007"/>
                </a:lnTo>
                <a:lnTo>
                  <a:pt x="290716" y="196850"/>
                </a:lnTo>
                <a:lnTo>
                  <a:pt x="281330" y="187957"/>
                </a:lnTo>
                <a:lnTo>
                  <a:pt x="121894" y="187957"/>
                </a:lnTo>
                <a:lnTo>
                  <a:pt x="140640" y="113023"/>
                </a:lnTo>
                <a:lnTo>
                  <a:pt x="140640" y="102865"/>
                </a:lnTo>
                <a:lnTo>
                  <a:pt x="150012" y="93973"/>
                </a:lnTo>
                <a:lnTo>
                  <a:pt x="159397" y="74923"/>
                </a:lnTo>
                <a:lnTo>
                  <a:pt x="168770" y="66042"/>
                </a:lnTo>
                <a:lnTo>
                  <a:pt x="178143" y="57150"/>
                </a:lnTo>
                <a:lnTo>
                  <a:pt x="309461" y="57150"/>
                </a:lnTo>
                <a:lnTo>
                  <a:pt x="300088" y="38100"/>
                </a:lnTo>
                <a:lnTo>
                  <a:pt x="290716" y="27942"/>
                </a:lnTo>
                <a:lnTo>
                  <a:pt x="271958" y="10157"/>
                </a:lnTo>
                <a:lnTo>
                  <a:pt x="262585" y="10157"/>
                </a:lnTo>
                <a:lnTo>
                  <a:pt x="24377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72" name="Freeform 11472"/>
          <p:cNvSpPr/>
          <p:nvPr/>
        </p:nvSpPr>
        <p:spPr>
          <a:xfrm rot="-5400000" flipH="0" flipV="0">
            <a:off x="409973" y="20868587"/>
            <a:ext cx="10666" cy="13828"/>
          </a:xfrm>
          <a:custGeom>
            <a:pathLst>
              <a:path w="65634" h="85092">
                <a:moveTo>
                  <a:pt x="0" y="46992"/>
                </a:moveTo>
                <a:lnTo>
                  <a:pt x="9385" y="19050"/>
                </a:lnTo>
                <a:lnTo>
                  <a:pt x="18758" y="10169"/>
                </a:lnTo>
                <a:lnTo>
                  <a:pt x="28130" y="0"/>
                </a:lnTo>
                <a:lnTo>
                  <a:pt x="46888" y="0"/>
                </a:lnTo>
                <a:lnTo>
                  <a:pt x="56261" y="19050"/>
                </a:lnTo>
                <a:lnTo>
                  <a:pt x="65634" y="29219"/>
                </a:lnTo>
                <a:lnTo>
                  <a:pt x="65634" y="38100"/>
                </a:lnTo>
                <a:lnTo>
                  <a:pt x="56261" y="66042"/>
                </a:lnTo>
                <a:lnTo>
                  <a:pt x="46888" y="76200"/>
                </a:lnTo>
                <a:lnTo>
                  <a:pt x="28130" y="85092"/>
                </a:lnTo>
                <a:lnTo>
                  <a:pt x="9385" y="85092"/>
                </a:lnTo>
                <a:lnTo>
                  <a:pt x="0" y="76200"/>
                </a:lnTo>
                <a:lnTo>
                  <a:pt x="0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73" name="Freeform 11473"/>
          <p:cNvSpPr/>
          <p:nvPr/>
        </p:nvSpPr>
        <p:spPr>
          <a:xfrm rot="-5400000" flipH="0" flipV="0">
            <a:off x="373465" y="20707131"/>
            <a:ext cx="33529" cy="9081"/>
          </a:xfrm>
          <a:custGeom>
            <a:pathLst>
              <a:path w="206324" h="55884">
                <a:moveTo>
                  <a:pt x="178194" y="0"/>
                </a:moveTo>
                <a:lnTo>
                  <a:pt x="28130" y="0"/>
                </a:lnTo>
                <a:lnTo>
                  <a:pt x="9373" y="8892"/>
                </a:lnTo>
                <a:lnTo>
                  <a:pt x="9373" y="17784"/>
                </a:lnTo>
                <a:lnTo>
                  <a:pt x="0" y="27942"/>
                </a:lnTo>
                <a:lnTo>
                  <a:pt x="0" y="36834"/>
                </a:lnTo>
                <a:lnTo>
                  <a:pt x="9373" y="46992"/>
                </a:lnTo>
                <a:lnTo>
                  <a:pt x="18758" y="55884"/>
                </a:lnTo>
                <a:lnTo>
                  <a:pt x="178194" y="55884"/>
                </a:lnTo>
                <a:lnTo>
                  <a:pt x="196952" y="46992"/>
                </a:lnTo>
                <a:lnTo>
                  <a:pt x="206324" y="27942"/>
                </a:lnTo>
                <a:lnTo>
                  <a:pt x="196952" y="17784"/>
                </a:lnTo>
                <a:lnTo>
                  <a:pt x="187579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74" name="Freeform 11474"/>
          <p:cNvSpPr/>
          <p:nvPr/>
        </p:nvSpPr>
        <p:spPr>
          <a:xfrm rot="-5400000" flipH="0" flipV="0">
            <a:off x="342881" y="20685772"/>
            <a:ext cx="35053" cy="31990"/>
          </a:xfrm>
          <a:custGeom>
            <a:pathLst>
              <a:path w="215697" h="196850">
                <a:moveTo>
                  <a:pt x="206324" y="0"/>
                </a:moveTo>
                <a:lnTo>
                  <a:pt x="121933" y="10169"/>
                </a:lnTo>
                <a:lnTo>
                  <a:pt x="140691" y="10169"/>
                </a:lnTo>
                <a:lnTo>
                  <a:pt x="150063" y="19050"/>
                </a:lnTo>
                <a:lnTo>
                  <a:pt x="159448" y="38100"/>
                </a:lnTo>
                <a:lnTo>
                  <a:pt x="150063" y="46992"/>
                </a:lnTo>
                <a:lnTo>
                  <a:pt x="140691" y="104142"/>
                </a:lnTo>
                <a:lnTo>
                  <a:pt x="140691" y="113034"/>
                </a:lnTo>
                <a:lnTo>
                  <a:pt x="131318" y="121927"/>
                </a:lnTo>
                <a:lnTo>
                  <a:pt x="112560" y="140977"/>
                </a:lnTo>
                <a:lnTo>
                  <a:pt x="103187" y="140977"/>
                </a:lnTo>
                <a:lnTo>
                  <a:pt x="84430" y="149869"/>
                </a:lnTo>
                <a:lnTo>
                  <a:pt x="0" y="149869"/>
                </a:lnTo>
                <a:lnTo>
                  <a:pt x="9423" y="168919"/>
                </a:lnTo>
                <a:lnTo>
                  <a:pt x="18796" y="179077"/>
                </a:lnTo>
                <a:lnTo>
                  <a:pt x="18796" y="187969"/>
                </a:lnTo>
                <a:lnTo>
                  <a:pt x="37554" y="196850"/>
                </a:lnTo>
                <a:lnTo>
                  <a:pt x="112560" y="196850"/>
                </a:lnTo>
                <a:lnTo>
                  <a:pt x="131318" y="187969"/>
                </a:lnTo>
                <a:lnTo>
                  <a:pt x="140691" y="187969"/>
                </a:lnTo>
                <a:lnTo>
                  <a:pt x="150063" y="179077"/>
                </a:lnTo>
                <a:lnTo>
                  <a:pt x="159448" y="168919"/>
                </a:lnTo>
                <a:lnTo>
                  <a:pt x="178194" y="149869"/>
                </a:lnTo>
                <a:lnTo>
                  <a:pt x="178194" y="140977"/>
                </a:lnTo>
                <a:lnTo>
                  <a:pt x="187566" y="121927"/>
                </a:lnTo>
                <a:lnTo>
                  <a:pt x="196951" y="104142"/>
                </a:lnTo>
                <a:lnTo>
                  <a:pt x="215697" y="46992"/>
                </a:lnTo>
                <a:lnTo>
                  <a:pt x="215697" y="190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75" name="Freeform 11475"/>
          <p:cNvSpPr/>
          <p:nvPr/>
        </p:nvSpPr>
        <p:spPr>
          <a:xfrm rot="-5400000" flipH="0" flipV="0">
            <a:off x="335246" y="20687295"/>
            <a:ext cx="35053" cy="31990"/>
          </a:xfrm>
          <a:custGeom>
            <a:pathLst>
              <a:path w="215697" h="196850">
                <a:moveTo>
                  <a:pt x="150064" y="0"/>
                </a:moveTo>
                <a:lnTo>
                  <a:pt x="103188" y="0"/>
                </a:lnTo>
                <a:lnTo>
                  <a:pt x="93803" y="10158"/>
                </a:lnTo>
                <a:lnTo>
                  <a:pt x="75057" y="19050"/>
                </a:lnTo>
                <a:lnTo>
                  <a:pt x="65672" y="29208"/>
                </a:lnTo>
                <a:lnTo>
                  <a:pt x="56299" y="38100"/>
                </a:lnTo>
                <a:lnTo>
                  <a:pt x="37554" y="46981"/>
                </a:lnTo>
                <a:lnTo>
                  <a:pt x="28169" y="66031"/>
                </a:lnTo>
                <a:lnTo>
                  <a:pt x="28169" y="74923"/>
                </a:lnTo>
                <a:lnTo>
                  <a:pt x="18796" y="93973"/>
                </a:lnTo>
                <a:lnTo>
                  <a:pt x="9373" y="151123"/>
                </a:lnTo>
                <a:lnTo>
                  <a:pt x="0" y="160015"/>
                </a:lnTo>
                <a:lnTo>
                  <a:pt x="0" y="179065"/>
                </a:lnTo>
                <a:lnTo>
                  <a:pt x="9373" y="196850"/>
                </a:lnTo>
                <a:lnTo>
                  <a:pt x="93803" y="196850"/>
                </a:lnTo>
                <a:lnTo>
                  <a:pt x="84430" y="196850"/>
                </a:lnTo>
                <a:lnTo>
                  <a:pt x="75057" y="187958"/>
                </a:lnTo>
                <a:lnTo>
                  <a:pt x="65672" y="179065"/>
                </a:lnTo>
                <a:lnTo>
                  <a:pt x="56299" y="160015"/>
                </a:lnTo>
                <a:lnTo>
                  <a:pt x="65672" y="151123"/>
                </a:lnTo>
                <a:lnTo>
                  <a:pt x="75057" y="93973"/>
                </a:lnTo>
                <a:lnTo>
                  <a:pt x="84430" y="74923"/>
                </a:lnTo>
                <a:lnTo>
                  <a:pt x="93803" y="66031"/>
                </a:lnTo>
                <a:lnTo>
                  <a:pt x="103188" y="66031"/>
                </a:lnTo>
                <a:lnTo>
                  <a:pt x="112560" y="57150"/>
                </a:lnTo>
                <a:lnTo>
                  <a:pt x="131306" y="57150"/>
                </a:lnTo>
                <a:lnTo>
                  <a:pt x="215697" y="46981"/>
                </a:lnTo>
                <a:lnTo>
                  <a:pt x="206324" y="38100"/>
                </a:lnTo>
                <a:lnTo>
                  <a:pt x="196939" y="19050"/>
                </a:lnTo>
                <a:lnTo>
                  <a:pt x="187567" y="19050"/>
                </a:lnTo>
                <a:lnTo>
                  <a:pt x="178194" y="10158"/>
                </a:lnTo>
                <a:lnTo>
                  <a:pt x="15943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76" name="Freeform 11476"/>
          <p:cNvSpPr/>
          <p:nvPr/>
        </p:nvSpPr>
        <p:spPr>
          <a:xfrm rot="-5400000" flipH="0" flipV="0">
            <a:off x="367320" y="20717780"/>
            <a:ext cx="19815" cy="83793"/>
          </a:xfrm>
          <a:custGeom>
            <a:pathLst>
              <a:path w="121933" h="515615">
                <a:moveTo>
                  <a:pt x="28130" y="0"/>
                </a:moveTo>
                <a:lnTo>
                  <a:pt x="0" y="121915"/>
                </a:lnTo>
                <a:lnTo>
                  <a:pt x="103187" y="515615"/>
                </a:lnTo>
                <a:lnTo>
                  <a:pt x="121933" y="3937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77" name="Freeform 11477"/>
          <p:cNvSpPr/>
          <p:nvPr/>
        </p:nvSpPr>
        <p:spPr>
          <a:xfrm rot="-5400000" flipH="0" flipV="0">
            <a:off x="361991" y="20692586"/>
            <a:ext cx="30473" cy="89984"/>
          </a:xfrm>
          <a:custGeom>
            <a:pathLst>
              <a:path w="187516" h="553715">
                <a:moveTo>
                  <a:pt x="159386" y="0"/>
                </a:moveTo>
                <a:lnTo>
                  <a:pt x="150013" y="0"/>
                </a:lnTo>
                <a:lnTo>
                  <a:pt x="140640" y="10157"/>
                </a:lnTo>
                <a:lnTo>
                  <a:pt x="131268" y="19050"/>
                </a:lnTo>
                <a:lnTo>
                  <a:pt x="18746" y="412750"/>
                </a:lnTo>
                <a:lnTo>
                  <a:pt x="0" y="534665"/>
                </a:lnTo>
                <a:lnTo>
                  <a:pt x="9373" y="553715"/>
                </a:lnTo>
                <a:lnTo>
                  <a:pt x="28131" y="553715"/>
                </a:lnTo>
                <a:lnTo>
                  <a:pt x="37504" y="544823"/>
                </a:lnTo>
                <a:lnTo>
                  <a:pt x="46876" y="534665"/>
                </a:lnTo>
                <a:lnTo>
                  <a:pt x="187516" y="38100"/>
                </a:lnTo>
                <a:lnTo>
                  <a:pt x="187516" y="27942"/>
                </a:lnTo>
                <a:lnTo>
                  <a:pt x="178143" y="10157"/>
                </a:lnTo>
                <a:lnTo>
                  <a:pt x="16877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78" name="Freeform 11478"/>
          <p:cNvSpPr/>
          <p:nvPr/>
        </p:nvSpPr>
        <p:spPr>
          <a:xfrm rot="-5400000" flipH="0" flipV="0">
            <a:off x="361990" y="20735258"/>
            <a:ext cx="30475" cy="89984"/>
          </a:xfrm>
          <a:custGeom>
            <a:pathLst>
              <a:path w="187528" h="553715">
                <a:moveTo>
                  <a:pt x="159398" y="0"/>
                </a:moveTo>
                <a:lnTo>
                  <a:pt x="159398" y="0"/>
                </a:lnTo>
                <a:lnTo>
                  <a:pt x="140640" y="10157"/>
                </a:lnTo>
                <a:lnTo>
                  <a:pt x="131267" y="19050"/>
                </a:lnTo>
                <a:lnTo>
                  <a:pt x="0" y="515615"/>
                </a:lnTo>
                <a:lnTo>
                  <a:pt x="0" y="534665"/>
                </a:lnTo>
                <a:lnTo>
                  <a:pt x="9373" y="544823"/>
                </a:lnTo>
                <a:lnTo>
                  <a:pt x="28131" y="553715"/>
                </a:lnTo>
                <a:lnTo>
                  <a:pt x="46876" y="544823"/>
                </a:lnTo>
                <a:lnTo>
                  <a:pt x="56261" y="534665"/>
                </a:lnTo>
                <a:lnTo>
                  <a:pt x="159398" y="140965"/>
                </a:lnTo>
                <a:lnTo>
                  <a:pt x="187528" y="19050"/>
                </a:lnTo>
                <a:lnTo>
                  <a:pt x="17814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79" name="Freeform 11479"/>
          <p:cNvSpPr/>
          <p:nvPr/>
        </p:nvSpPr>
        <p:spPr>
          <a:xfrm rot="-5400000" flipH="0" flipV="0">
            <a:off x="374962" y="20576017"/>
            <a:ext cx="39618" cy="54898"/>
          </a:xfrm>
          <a:custGeom>
            <a:pathLst>
              <a:path w="243789" h="337815">
                <a:moveTo>
                  <a:pt x="75019" y="0"/>
                </a:moveTo>
                <a:lnTo>
                  <a:pt x="65634" y="8892"/>
                </a:lnTo>
                <a:lnTo>
                  <a:pt x="56261" y="19050"/>
                </a:lnTo>
                <a:lnTo>
                  <a:pt x="46888" y="38100"/>
                </a:lnTo>
                <a:lnTo>
                  <a:pt x="46888" y="46992"/>
                </a:lnTo>
                <a:lnTo>
                  <a:pt x="37503" y="66042"/>
                </a:lnTo>
                <a:lnTo>
                  <a:pt x="28131" y="85092"/>
                </a:lnTo>
                <a:lnTo>
                  <a:pt x="0" y="196850"/>
                </a:lnTo>
                <a:lnTo>
                  <a:pt x="0" y="262892"/>
                </a:lnTo>
                <a:lnTo>
                  <a:pt x="9385" y="281942"/>
                </a:lnTo>
                <a:lnTo>
                  <a:pt x="18758" y="290823"/>
                </a:lnTo>
                <a:lnTo>
                  <a:pt x="28131" y="309873"/>
                </a:lnTo>
                <a:lnTo>
                  <a:pt x="46888" y="318765"/>
                </a:lnTo>
                <a:lnTo>
                  <a:pt x="56261" y="328923"/>
                </a:lnTo>
                <a:lnTo>
                  <a:pt x="75019" y="328923"/>
                </a:lnTo>
                <a:lnTo>
                  <a:pt x="93764" y="337815"/>
                </a:lnTo>
                <a:lnTo>
                  <a:pt x="140652" y="337815"/>
                </a:lnTo>
                <a:lnTo>
                  <a:pt x="159398" y="328923"/>
                </a:lnTo>
                <a:lnTo>
                  <a:pt x="178155" y="328923"/>
                </a:lnTo>
                <a:lnTo>
                  <a:pt x="187528" y="318765"/>
                </a:lnTo>
                <a:lnTo>
                  <a:pt x="206286" y="318765"/>
                </a:lnTo>
                <a:lnTo>
                  <a:pt x="215659" y="309873"/>
                </a:lnTo>
                <a:lnTo>
                  <a:pt x="234404" y="299715"/>
                </a:lnTo>
                <a:lnTo>
                  <a:pt x="243789" y="290823"/>
                </a:lnTo>
                <a:lnTo>
                  <a:pt x="121895" y="281942"/>
                </a:lnTo>
                <a:lnTo>
                  <a:pt x="93764" y="281942"/>
                </a:lnTo>
                <a:lnTo>
                  <a:pt x="84391" y="271773"/>
                </a:lnTo>
                <a:lnTo>
                  <a:pt x="65634" y="271773"/>
                </a:lnTo>
                <a:lnTo>
                  <a:pt x="56261" y="252723"/>
                </a:lnTo>
                <a:lnTo>
                  <a:pt x="56261" y="196850"/>
                </a:lnTo>
                <a:lnTo>
                  <a:pt x="84391" y="85092"/>
                </a:lnTo>
                <a:lnTo>
                  <a:pt x="93764" y="85092"/>
                </a:lnTo>
                <a:lnTo>
                  <a:pt x="93764" y="66042"/>
                </a:lnTo>
                <a:lnTo>
                  <a:pt x="103137" y="55873"/>
                </a:lnTo>
                <a:lnTo>
                  <a:pt x="112522" y="38100"/>
                </a:lnTo>
                <a:lnTo>
                  <a:pt x="121895" y="27942"/>
                </a:lnTo>
                <a:lnTo>
                  <a:pt x="131267" y="19050"/>
                </a:lnTo>
                <a:lnTo>
                  <a:pt x="150025" y="8892"/>
                </a:lnTo>
                <a:lnTo>
                  <a:pt x="196901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80" name="Freeform 11480"/>
          <p:cNvSpPr/>
          <p:nvPr/>
        </p:nvSpPr>
        <p:spPr>
          <a:xfrm rot="-5400000" flipH="0" flipV="0">
            <a:off x="367322" y="20563822"/>
            <a:ext cx="39624" cy="54898"/>
          </a:xfrm>
          <a:custGeom>
            <a:pathLst>
              <a:path w="243827" h="337816">
                <a:moveTo>
                  <a:pt x="140640" y="0"/>
                </a:moveTo>
                <a:lnTo>
                  <a:pt x="75006" y="0"/>
                </a:lnTo>
                <a:lnTo>
                  <a:pt x="56248" y="10158"/>
                </a:lnTo>
                <a:lnTo>
                  <a:pt x="37503" y="10158"/>
                </a:lnTo>
                <a:lnTo>
                  <a:pt x="28118" y="19050"/>
                </a:lnTo>
                <a:lnTo>
                  <a:pt x="18745" y="27943"/>
                </a:lnTo>
                <a:lnTo>
                  <a:pt x="9372" y="27943"/>
                </a:lnTo>
                <a:lnTo>
                  <a:pt x="0" y="46993"/>
                </a:lnTo>
                <a:lnTo>
                  <a:pt x="121882" y="55885"/>
                </a:lnTo>
                <a:lnTo>
                  <a:pt x="159385" y="55885"/>
                </a:lnTo>
                <a:lnTo>
                  <a:pt x="178143" y="66043"/>
                </a:lnTo>
                <a:lnTo>
                  <a:pt x="178143" y="74935"/>
                </a:lnTo>
                <a:lnTo>
                  <a:pt x="187515" y="85093"/>
                </a:lnTo>
                <a:lnTo>
                  <a:pt x="187515" y="132085"/>
                </a:lnTo>
                <a:lnTo>
                  <a:pt x="159385" y="243843"/>
                </a:lnTo>
                <a:lnTo>
                  <a:pt x="150012" y="254000"/>
                </a:lnTo>
                <a:lnTo>
                  <a:pt x="150012" y="271785"/>
                </a:lnTo>
                <a:lnTo>
                  <a:pt x="140640" y="281943"/>
                </a:lnTo>
                <a:lnTo>
                  <a:pt x="131267" y="290835"/>
                </a:lnTo>
                <a:lnTo>
                  <a:pt x="121882" y="309885"/>
                </a:lnTo>
                <a:lnTo>
                  <a:pt x="112509" y="309885"/>
                </a:lnTo>
                <a:lnTo>
                  <a:pt x="93751" y="318766"/>
                </a:lnTo>
                <a:lnTo>
                  <a:pt x="84379" y="328935"/>
                </a:lnTo>
                <a:lnTo>
                  <a:pt x="46876" y="328935"/>
                </a:lnTo>
                <a:lnTo>
                  <a:pt x="168770" y="337816"/>
                </a:lnTo>
                <a:lnTo>
                  <a:pt x="178143" y="328935"/>
                </a:lnTo>
                <a:lnTo>
                  <a:pt x="187515" y="309885"/>
                </a:lnTo>
                <a:lnTo>
                  <a:pt x="196939" y="299716"/>
                </a:lnTo>
                <a:lnTo>
                  <a:pt x="196939" y="281943"/>
                </a:lnTo>
                <a:lnTo>
                  <a:pt x="206324" y="262893"/>
                </a:lnTo>
                <a:lnTo>
                  <a:pt x="215697" y="243843"/>
                </a:lnTo>
                <a:lnTo>
                  <a:pt x="243827" y="132085"/>
                </a:lnTo>
                <a:lnTo>
                  <a:pt x="243827" y="66043"/>
                </a:lnTo>
                <a:lnTo>
                  <a:pt x="234454" y="55885"/>
                </a:lnTo>
                <a:lnTo>
                  <a:pt x="225069" y="38100"/>
                </a:lnTo>
                <a:lnTo>
                  <a:pt x="215697" y="27943"/>
                </a:lnTo>
                <a:lnTo>
                  <a:pt x="196939" y="19050"/>
                </a:lnTo>
                <a:lnTo>
                  <a:pt x="187515" y="10158"/>
                </a:lnTo>
                <a:lnTo>
                  <a:pt x="168770" y="0"/>
                </a:lnTo>
                <a:lnTo>
                  <a:pt x="15001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81" name="Freeform 11481"/>
          <p:cNvSpPr/>
          <p:nvPr/>
        </p:nvSpPr>
        <p:spPr>
          <a:xfrm rot="-5400000" flipH="0" flipV="0">
            <a:off x="374958" y="20510484"/>
            <a:ext cx="39626" cy="54898"/>
          </a:xfrm>
          <a:custGeom>
            <a:pathLst>
              <a:path w="243840" h="337815">
                <a:moveTo>
                  <a:pt x="75019" y="0"/>
                </a:moveTo>
                <a:lnTo>
                  <a:pt x="65634" y="8892"/>
                </a:lnTo>
                <a:lnTo>
                  <a:pt x="56261" y="27942"/>
                </a:lnTo>
                <a:lnTo>
                  <a:pt x="46888" y="38100"/>
                </a:lnTo>
                <a:lnTo>
                  <a:pt x="37503" y="55873"/>
                </a:lnTo>
                <a:lnTo>
                  <a:pt x="37503" y="74923"/>
                </a:lnTo>
                <a:lnTo>
                  <a:pt x="28131" y="85092"/>
                </a:lnTo>
                <a:lnTo>
                  <a:pt x="0" y="196850"/>
                </a:lnTo>
                <a:lnTo>
                  <a:pt x="0" y="262892"/>
                </a:lnTo>
                <a:lnTo>
                  <a:pt x="9385" y="281942"/>
                </a:lnTo>
                <a:lnTo>
                  <a:pt x="18758" y="290823"/>
                </a:lnTo>
                <a:lnTo>
                  <a:pt x="28131" y="309873"/>
                </a:lnTo>
                <a:lnTo>
                  <a:pt x="46888" y="318765"/>
                </a:lnTo>
                <a:lnTo>
                  <a:pt x="56261" y="328923"/>
                </a:lnTo>
                <a:lnTo>
                  <a:pt x="75019" y="328923"/>
                </a:lnTo>
                <a:lnTo>
                  <a:pt x="93764" y="337815"/>
                </a:lnTo>
                <a:lnTo>
                  <a:pt x="140652" y="337815"/>
                </a:lnTo>
                <a:lnTo>
                  <a:pt x="159449" y="328923"/>
                </a:lnTo>
                <a:lnTo>
                  <a:pt x="178206" y="328923"/>
                </a:lnTo>
                <a:lnTo>
                  <a:pt x="187579" y="318765"/>
                </a:lnTo>
                <a:lnTo>
                  <a:pt x="206324" y="318765"/>
                </a:lnTo>
                <a:lnTo>
                  <a:pt x="215709" y="309873"/>
                </a:lnTo>
                <a:lnTo>
                  <a:pt x="234455" y="299715"/>
                </a:lnTo>
                <a:lnTo>
                  <a:pt x="243840" y="290823"/>
                </a:lnTo>
                <a:lnTo>
                  <a:pt x="121895" y="281942"/>
                </a:lnTo>
                <a:lnTo>
                  <a:pt x="93764" y="281942"/>
                </a:lnTo>
                <a:lnTo>
                  <a:pt x="84391" y="271773"/>
                </a:lnTo>
                <a:lnTo>
                  <a:pt x="65634" y="271773"/>
                </a:lnTo>
                <a:lnTo>
                  <a:pt x="56261" y="252723"/>
                </a:lnTo>
                <a:lnTo>
                  <a:pt x="56261" y="196850"/>
                </a:lnTo>
                <a:lnTo>
                  <a:pt x="84391" y="85092"/>
                </a:lnTo>
                <a:lnTo>
                  <a:pt x="93764" y="85092"/>
                </a:lnTo>
                <a:lnTo>
                  <a:pt x="93764" y="66042"/>
                </a:lnTo>
                <a:lnTo>
                  <a:pt x="103137" y="55873"/>
                </a:lnTo>
                <a:lnTo>
                  <a:pt x="112522" y="38100"/>
                </a:lnTo>
                <a:lnTo>
                  <a:pt x="121895" y="27942"/>
                </a:lnTo>
                <a:lnTo>
                  <a:pt x="131267" y="19050"/>
                </a:lnTo>
                <a:lnTo>
                  <a:pt x="150076" y="8892"/>
                </a:lnTo>
                <a:lnTo>
                  <a:pt x="196952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82" name="Freeform 11482"/>
          <p:cNvSpPr/>
          <p:nvPr/>
        </p:nvSpPr>
        <p:spPr>
          <a:xfrm rot="-5400000" flipH="0" flipV="0">
            <a:off x="347503" y="20478475"/>
            <a:ext cx="51813" cy="82348"/>
          </a:xfrm>
          <a:custGeom>
            <a:pathLst>
              <a:path w="318833" h="506723">
                <a:moveTo>
                  <a:pt x="290703" y="0"/>
                </a:moveTo>
                <a:lnTo>
                  <a:pt x="46876" y="0"/>
                </a:lnTo>
                <a:lnTo>
                  <a:pt x="37503" y="10157"/>
                </a:lnTo>
                <a:lnTo>
                  <a:pt x="28118" y="27942"/>
                </a:lnTo>
                <a:lnTo>
                  <a:pt x="37503" y="46992"/>
                </a:lnTo>
                <a:lnTo>
                  <a:pt x="121933" y="168907"/>
                </a:lnTo>
                <a:lnTo>
                  <a:pt x="75057" y="168907"/>
                </a:lnTo>
                <a:lnTo>
                  <a:pt x="65633" y="179065"/>
                </a:lnTo>
                <a:lnTo>
                  <a:pt x="46876" y="179065"/>
                </a:lnTo>
                <a:lnTo>
                  <a:pt x="37503" y="187957"/>
                </a:lnTo>
                <a:lnTo>
                  <a:pt x="18745" y="196850"/>
                </a:lnTo>
                <a:lnTo>
                  <a:pt x="9372" y="207007"/>
                </a:lnTo>
                <a:lnTo>
                  <a:pt x="0" y="215900"/>
                </a:lnTo>
                <a:lnTo>
                  <a:pt x="121933" y="224792"/>
                </a:lnTo>
                <a:lnTo>
                  <a:pt x="159436" y="224792"/>
                </a:lnTo>
                <a:lnTo>
                  <a:pt x="178194" y="234950"/>
                </a:lnTo>
                <a:lnTo>
                  <a:pt x="178194" y="243842"/>
                </a:lnTo>
                <a:lnTo>
                  <a:pt x="187566" y="254000"/>
                </a:lnTo>
                <a:lnTo>
                  <a:pt x="187566" y="300992"/>
                </a:lnTo>
                <a:lnTo>
                  <a:pt x="159436" y="412750"/>
                </a:lnTo>
                <a:lnTo>
                  <a:pt x="150063" y="422907"/>
                </a:lnTo>
                <a:lnTo>
                  <a:pt x="150063" y="440692"/>
                </a:lnTo>
                <a:lnTo>
                  <a:pt x="140690" y="450850"/>
                </a:lnTo>
                <a:lnTo>
                  <a:pt x="131305" y="459742"/>
                </a:lnTo>
                <a:lnTo>
                  <a:pt x="121933" y="478792"/>
                </a:lnTo>
                <a:lnTo>
                  <a:pt x="112560" y="478792"/>
                </a:lnTo>
                <a:lnTo>
                  <a:pt x="93802" y="487673"/>
                </a:lnTo>
                <a:lnTo>
                  <a:pt x="84430" y="497842"/>
                </a:lnTo>
                <a:lnTo>
                  <a:pt x="46876" y="497842"/>
                </a:lnTo>
                <a:lnTo>
                  <a:pt x="168821" y="506723"/>
                </a:lnTo>
                <a:lnTo>
                  <a:pt x="178194" y="497842"/>
                </a:lnTo>
                <a:lnTo>
                  <a:pt x="187566" y="478792"/>
                </a:lnTo>
                <a:lnTo>
                  <a:pt x="196939" y="468623"/>
                </a:lnTo>
                <a:lnTo>
                  <a:pt x="196939" y="450850"/>
                </a:lnTo>
                <a:lnTo>
                  <a:pt x="206324" y="431800"/>
                </a:lnTo>
                <a:lnTo>
                  <a:pt x="215697" y="412750"/>
                </a:lnTo>
                <a:lnTo>
                  <a:pt x="243827" y="300992"/>
                </a:lnTo>
                <a:lnTo>
                  <a:pt x="243827" y="243842"/>
                </a:lnTo>
                <a:lnTo>
                  <a:pt x="234454" y="224792"/>
                </a:lnTo>
                <a:lnTo>
                  <a:pt x="225069" y="207007"/>
                </a:lnTo>
                <a:lnTo>
                  <a:pt x="112560" y="57150"/>
                </a:lnTo>
                <a:lnTo>
                  <a:pt x="300076" y="57150"/>
                </a:lnTo>
                <a:lnTo>
                  <a:pt x="309461" y="46992"/>
                </a:lnTo>
                <a:lnTo>
                  <a:pt x="318833" y="27942"/>
                </a:lnTo>
                <a:lnTo>
                  <a:pt x="309461" y="10157"/>
                </a:lnTo>
                <a:lnTo>
                  <a:pt x="30007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83" name="Freeform 11483"/>
          <p:cNvSpPr/>
          <p:nvPr/>
        </p:nvSpPr>
        <p:spPr>
          <a:xfrm rot="-5400000" flipH="0" flipV="0">
            <a:off x="409973" y="20472343"/>
            <a:ext cx="10666" cy="13828"/>
          </a:xfrm>
          <a:custGeom>
            <a:pathLst>
              <a:path w="65634" h="85092">
                <a:moveTo>
                  <a:pt x="0" y="46992"/>
                </a:moveTo>
                <a:lnTo>
                  <a:pt x="9373" y="19050"/>
                </a:lnTo>
                <a:lnTo>
                  <a:pt x="18745" y="10169"/>
                </a:lnTo>
                <a:lnTo>
                  <a:pt x="28118" y="0"/>
                </a:lnTo>
                <a:lnTo>
                  <a:pt x="46876" y="0"/>
                </a:lnTo>
                <a:lnTo>
                  <a:pt x="56249" y="19050"/>
                </a:lnTo>
                <a:lnTo>
                  <a:pt x="65634" y="29219"/>
                </a:lnTo>
                <a:lnTo>
                  <a:pt x="65634" y="38100"/>
                </a:lnTo>
                <a:lnTo>
                  <a:pt x="56249" y="66042"/>
                </a:lnTo>
                <a:lnTo>
                  <a:pt x="46876" y="76200"/>
                </a:lnTo>
                <a:lnTo>
                  <a:pt x="28118" y="85092"/>
                </a:lnTo>
                <a:lnTo>
                  <a:pt x="9373" y="85092"/>
                </a:lnTo>
                <a:lnTo>
                  <a:pt x="0" y="76200"/>
                </a:lnTo>
                <a:lnTo>
                  <a:pt x="0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84" name="Freeform 11484"/>
          <p:cNvSpPr/>
          <p:nvPr/>
        </p:nvSpPr>
        <p:spPr>
          <a:xfrm rot="-5400000" flipH="0" flipV="0">
            <a:off x="365086" y="19962639"/>
            <a:ext cx="30475" cy="83793"/>
          </a:xfrm>
          <a:custGeom>
            <a:pathLst>
              <a:path w="187528" h="515615">
                <a:moveTo>
                  <a:pt x="187528" y="0"/>
                </a:moveTo>
                <a:lnTo>
                  <a:pt x="121895" y="19050"/>
                </a:lnTo>
                <a:lnTo>
                  <a:pt x="0" y="477515"/>
                </a:lnTo>
                <a:lnTo>
                  <a:pt x="0" y="496565"/>
                </a:lnTo>
                <a:lnTo>
                  <a:pt x="9385" y="506723"/>
                </a:lnTo>
                <a:lnTo>
                  <a:pt x="28131" y="515615"/>
                </a:lnTo>
                <a:lnTo>
                  <a:pt x="46888" y="506723"/>
                </a:lnTo>
                <a:lnTo>
                  <a:pt x="46888" y="4965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85" name="Freeform 11485"/>
          <p:cNvSpPr/>
          <p:nvPr/>
        </p:nvSpPr>
        <p:spPr>
          <a:xfrm rot="-5400000" flipH="0" flipV="0">
            <a:off x="338369" y="19983164"/>
            <a:ext cx="77717" cy="89984"/>
          </a:xfrm>
          <a:custGeom>
            <a:pathLst>
              <a:path w="478231" h="553715">
                <a:moveTo>
                  <a:pt x="450101" y="0"/>
                </a:moveTo>
                <a:lnTo>
                  <a:pt x="159398" y="0"/>
                </a:lnTo>
                <a:lnTo>
                  <a:pt x="140640" y="10157"/>
                </a:lnTo>
                <a:lnTo>
                  <a:pt x="131268" y="19050"/>
                </a:lnTo>
                <a:lnTo>
                  <a:pt x="0" y="515615"/>
                </a:lnTo>
                <a:lnTo>
                  <a:pt x="0" y="534665"/>
                </a:lnTo>
                <a:lnTo>
                  <a:pt x="9373" y="544823"/>
                </a:lnTo>
                <a:lnTo>
                  <a:pt x="28130" y="553715"/>
                </a:lnTo>
                <a:lnTo>
                  <a:pt x="46876" y="544823"/>
                </a:lnTo>
                <a:lnTo>
                  <a:pt x="56261" y="534665"/>
                </a:lnTo>
                <a:lnTo>
                  <a:pt x="178143" y="57150"/>
                </a:lnTo>
                <a:lnTo>
                  <a:pt x="412598" y="57150"/>
                </a:lnTo>
                <a:lnTo>
                  <a:pt x="478231" y="38100"/>
                </a:lnTo>
                <a:lnTo>
                  <a:pt x="478231" y="27942"/>
                </a:lnTo>
                <a:lnTo>
                  <a:pt x="468859" y="10157"/>
                </a:lnTo>
                <a:lnTo>
                  <a:pt x="45948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86" name="Freeform 11486"/>
          <p:cNvSpPr/>
          <p:nvPr/>
        </p:nvSpPr>
        <p:spPr>
          <a:xfrm rot="-5400000" flipH="0" flipV="0">
            <a:off x="379520" y="19949645"/>
            <a:ext cx="22863" cy="62535"/>
          </a:xfrm>
          <a:custGeom>
            <a:pathLst>
              <a:path w="140691" h="384808">
                <a:moveTo>
                  <a:pt x="112560" y="0"/>
                </a:moveTo>
                <a:lnTo>
                  <a:pt x="93802" y="0"/>
                </a:lnTo>
                <a:lnTo>
                  <a:pt x="93802" y="19050"/>
                </a:lnTo>
                <a:lnTo>
                  <a:pt x="0" y="346708"/>
                </a:lnTo>
                <a:lnTo>
                  <a:pt x="0" y="365758"/>
                </a:lnTo>
                <a:lnTo>
                  <a:pt x="9373" y="375916"/>
                </a:lnTo>
                <a:lnTo>
                  <a:pt x="28118" y="384808"/>
                </a:lnTo>
                <a:lnTo>
                  <a:pt x="37503" y="384808"/>
                </a:lnTo>
                <a:lnTo>
                  <a:pt x="46876" y="375916"/>
                </a:lnTo>
                <a:lnTo>
                  <a:pt x="56248" y="365758"/>
                </a:lnTo>
                <a:lnTo>
                  <a:pt x="140691" y="27943"/>
                </a:lnTo>
                <a:lnTo>
                  <a:pt x="140691" y="19050"/>
                </a:lnTo>
                <a:lnTo>
                  <a:pt x="131305" y="10158"/>
                </a:lnTo>
                <a:lnTo>
                  <a:pt x="13130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87" name="Freeform 11487"/>
          <p:cNvSpPr/>
          <p:nvPr/>
        </p:nvSpPr>
        <p:spPr>
          <a:xfrm rot="-5400000" flipH="0" flipV="0">
            <a:off x="333817" y="19960281"/>
            <a:ext cx="10666" cy="13828"/>
          </a:xfrm>
          <a:custGeom>
            <a:pathLst>
              <a:path w="65634" h="85092">
                <a:moveTo>
                  <a:pt x="37503" y="0"/>
                </a:moveTo>
                <a:lnTo>
                  <a:pt x="37503" y="0"/>
                </a:lnTo>
                <a:lnTo>
                  <a:pt x="18759" y="10157"/>
                </a:lnTo>
                <a:lnTo>
                  <a:pt x="9373" y="19050"/>
                </a:lnTo>
                <a:lnTo>
                  <a:pt x="9373" y="46992"/>
                </a:lnTo>
                <a:lnTo>
                  <a:pt x="0" y="57150"/>
                </a:lnTo>
                <a:lnTo>
                  <a:pt x="9373" y="66042"/>
                </a:lnTo>
                <a:lnTo>
                  <a:pt x="18759" y="74923"/>
                </a:lnTo>
                <a:lnTo>
                  <a:pt x="28131" y="85092"/>
                </a:lnTo>
                <a:lnTo>
                  <a:pt x="37503" y="85092"/>
                </a:lnTo>
                <a:lnTo>
                  <a:pt x="46889" y="74923"/>
                </a:lnTo>
                <a:lnTo>
                  <a:pt x="56262" y="66042"/>
                </a:lnTo>
                <a:lnTo>
                  <a:pt x="65634" y="38100"/>
                </a:lnTo>
                <a:lnTo>
                  <a:pt x="65634" y="10157"/>
                </a:lnTo>
                <a:lnTo>
                  <a:pt x="5626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88" name="Freeform 11488"/>
          <p:cNvSpPr/>
          <p:nvPr/>
        </p:nvSpPr>
        <p:spPr>
          <a:xfrm rot="-5400000" flipH="0" flipV="0">
            <a:off x="371911" y="19908505"/>
            <a:ext cx="45719" cy="54898"/>
          </a:xfrm>
          <a:custGeom>
            <a:pathLst>
              <a:path w="281331" h="337815">
                <a:moveTo>
                  <a:pt x="75006" y="0"/>
                </a:moveTo>
                <a:lnTo>
                  <a:pt x="65634" y="8892"/>
                </a:lnTo>
                <a:lnTo>
                  <a:pt x="56249" y="19050"/>
                </a:lnTo>
                <a:lnTo>
                  <a:pt x="46876" y="38100"/>
                </a:lnTo>
                <a:lnTo>
                  <a:pt x="46876" y="46992"/>
                </a:lnTo>
                <a:lnTo>
                  <a:pt x="37503" y="66042"/>
                </a:lnTo>
                <a:lnTo>
                  <a:pt x="28118" y="85092"/>
                </a:lnTo>
                <a:lnTo>
                  <a:pt x="0" y="196850"/>
                </a:lnTo>
                <a:lnTo>
                  <a:pt x="0" y="262892"/>
                </a:lnTo>
                <a:lnTo>
                  <a:pt x="9373" y="281942"/>
                </a:lnTo>
                <a:lnTo>
                  <a:pt x="18745" y="290823"/>
                </a:lnTo>
                <a:lnTo>
                  <a:pt x="28118" y="309873"/>
                </a:lnTo>
                <a:lnTo>
                  <a:pt x="46876" y="318765"/>
                </a:lnTo>
                <a:lnTo>
                  <a:pt x="56249" y="328923"/>
                </a:lnTo>
                <a:lnTo>
                  <a:pt x="75006" y="328923"/>
                </a:lnTo>
                <a:lnTo>
                  <a:pt x="93752" y="337815"/>
                </a:lnTo>
                <a:lnTo>
                  <a:pt x="150063" y="337815"/>
                </a:lnTo>
                <a:lnTo>
                  <a:pt x="168822" y="328923"/>
                </a:lnTo>
                <a:lnTo>
                  <a:pt x="187566" y="328923"/>
                </a:lnTo>
                <a:lnTo>
                  <a:pt x="196939" y="318765"/>
                </a:lnTo>
                <a:lnTo>
                  <a:pt x="215697" y="309873"/>
                </a:lnTo>
                <a:lnTo>
                  <a:pt x="225069" y="309873"/>
                </a:lnTo>
                <a:lnTo>
                  <a:pt x="234455" y="299715"/>
                </a:lnTo>
                <a:lnTo>
                  <a:pt x="243828" y="290823"/>
                </a:lnTo>
                <a:lnTo>
                  <a:pt x="121882" y="281942"/>
                </a:lnTo>
                <a:lnTo>
                  <a:pt x="93752" y="281942"/>
                </a:lnTo>
                <a:lnTo>
                  <a:pt x="84379" y="271773"/>
                </a:lnTo>
                <a:lnTo>
                  <a:pt x="65634" y="271773"/>
                </a:lnTo>
                <a:lnTo>
                  <a:pt x="56249" y="252723"/>
                </a:lnTo>
                <a:lnTo>
                  <a:pt x="56249" y="196850"/>
                </a:lnTo>
                <a:lnTo>
                  <a:pt x="84379" y="85092"/>
                </a:lnTo>
                <a:lnTo>
                  <a:pt x="93752" y="85092"/>
                </a:lnTo>
                <a:lnTo>
                  <a:pt x="93752" y="66042"/>
                </a:lnTo>
                <a:lnTo>
                  <a:pt x="103137" y="55873"/>
                </a:lnTo>
                <a:lnTo>
                  <a:pt x="112510" y="38100"/>
                </a:lnTo>
                <a:lnTo>
                  <a:pt x="121882" y="27942"/>
                </a:lnTo>
                <a:lnTo>
                  <a:pt x="131267" y="19050"/>
                </a:lnTo>
                <a:lnTo>
                  <a:pt x="150063" y="8892"/>
                </a:lnTo>
                <a:lnTo>
                  <a:pt x="281331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89" name="Freeform 11489"/>
          <p:cNvSpPr/>
          <p:nvPr/>
        </p:nvSpPr>
        <p:spPr>
          <a:xfrm rot="-5400000" flipH="0" flipV="0">
            <a:off x="349026" y="19881067"/>
            <a:ext cx="48767" cy="82348"/>
          </a:xfrm>
          <a:custGeom>
            <a:pathLst>
              <a:path w="300089" h="506723">
                <a:moveTo>
                  <a:pt x="206325" y="0"/>
                </a:moveTo>
                <a:lnTo>
                  <a:pt x="103188" y="0"/>
                </a:lnTo>
                <a:lnTo>
                  <a:pt x="93816" y="10157"/>
                </a:lnTo>
                <a:lnTo>
                  <a:pt x="84430" y="27942"/>
                </a:lnTo>
                <a:lnTo>
                  <a:pt x="93816" y="38100"/>
                </a:lnTo>
                <a:lnTo>
                  <a:pt x="103188" y="57150"/>
                </a:lnTo>
                <a:lnTo>
                  <a:pt x="196952" y="57150"/>
                </a:lnTo>
                <a:lnTo>
                  <a:pt x="215697" y="57150"/>
                </a:lnTo>
                <a:lnTo>
                  <a:pt x="234455" y="66042"/>
                </a:lnTo>
                <a:lnTo>
                  <a:pt x="234455" y="74923"/>
                </a:lnTo>
                <a:lnTo>
                  <a:pt x="243827" y="93973"/>
                </a:lnTo>
                <a:lnTo>
                  <a:pt x="234455" y="113023"/>
                </a:lnTo>
                <a:lnTo>
                  <a:pt x="225083" y="168907"/>
                </a:lnTo>
                <a:lnTo>
                  <a:pt x="75057" y="168907"/>
                </a:lnTo>
                <a:lnTo>
                  <a:pt x="56261" y="179065"/>
                </a:lnTo>
                <a:lnTo>
                  <a:pt x="37504" y="179065"/>
                </a:lnTo>
                <a:lnTo>
                  <a:pt x="28131" y="187957"/>
                </a:lnTo>
                <a:lnTo>
                  <a:pt x="18746" y="196850"/>
                </a:lnTo>
                <a:lnTo>
                  <a:pt x="9373" y="196850"/>
                </a:lnTo>
                <a:lnTo>
                  <a:pt x="0" y="215900"/>
                </a:lnTo>
                <a:lnTo>
                  <a:pt x="206325" y="224792"/>
                </a:lnTo>
                <a:lnTo>
                  <a:pt x="159449" y="412750"/>
                </a:lnTo>
                <a:lnTo>
                  <a:pt x="150063" y="422907"/>
                </a:lnTo>
                <a:lnTo>
                  <a:pt x="150063" y="440692"/>
                </a:lnTo>
                <a:lnTo>
                  <a:pt x="140691" y="450850"/>
                </a:lnTo>
                <a:lnTo>
                  <a:pt x="131319" y="459742"/>
                </a:lnTo>
                <a:lnTo>
                  <a:pt x="121933" y="478792"/>
                </a:lnTo>
                <a:lnTo>
                  <a:pt x="112560" y="478792"/>
                </a:lnTo>
                <a:lnTo>
                  <a:pt x="93816" y="487673"/>
                </a:lnTo>
                <a:lnTo>
                  <a:pt x="84430" y="497842"/>
                </a:lnTo>
                <a:lnTo>
                  <a:pt x="46876" y="497842"/>
                </a:lnTo>
                <a:lnTo>
                  <a:pt x="168822" y="506723"/>
                </a:lnTo>
                <a:lnTo>
                  <a:pt x="178194" y="497842"/>
                </a:lnTo>
                <a:lnTo>
                  <a:pt x="187566" y="478792"/>
                </a:lnTo>
                <a:lnTo>
                  <a:pt x="196952" y="468623"/>
                </a:lnTo>
                <a:lnTo>
                  <a:pt x="196952" y="450850"/>
                </a:lnTo>
                <a:lnTo>
                  <a:pt x="206325" y="431800"/>
                </a:lnTo>
                <a:lnTo>
                  <a:pt x="215697" y="412750"/>
                </a:lnTo>
                <a:lnTo>
                  <a:pt x="290716" y="113023"/>
                </a:lnTo>
                <a:lnTo>
                  <a:pt x="290716" y="102865"/>
                </a:lnTo>
                <a:lnTo>
                  <a:pt x="300089" y="85092"/>
                </a:lnTo>
                <a:lnTo>
                  <a:pt x="290716" y="66042"/>
                </a:lnTo>
                <a:lnTo>
                  <a:pt x="290716" y="57150"/>
                </a:lnTo>
                <a:lnTo>
                  <a:pt x="281330" y="38100"/>
                </a:lnTo>
                <a:lnTo>
                  <a:pt x="271958" y="27942"/>
                </a:lnTo>
                <a:lnTo>
                  <a:pt x="271958" y="19050"/>
                </a:lnTo>
                <a:lnTo>
                  <a:pt x="253200" y="10157"/>
                </a:lnTo>
                <a:lnTo>
                  <a:pt x="243827" y="10157"/>
                </a:lnTo>
                <a:lnTo>
                  <a:pt x="22508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90" name="Freeform 11490"/>
          <p:cNvSpPr/>
          <p:nvPr/>
        </p:nvSpPr>
        <p:spPr>
          <a:xfrm rot="-5400000" flipH="0" flipV="0">
            <a:off x="384101" y="19823161"/>
            <a:ext cx="21340" cy="54898"/>
          </a:xfrm>
          <a:custGeom>
            <a:pathLst>
              <a:path w="131318" h="337815">
                <a:moveTo>
                  <a:pt x="121946" y="0"/>
                </a:moveTo>
                <a:lnTo>
                  <a:pt x="28130" y="8892"/>
                </a:lnTo>
                <a:lnTo>
                  <a:pt x="46889" y="8892"/>
                </a:lnTo>
                <a:lnTo>
                  <a:pt x="65633" y="19050"/>
                </a:lnTo>
                <a:lnTo>
                  <a:pt x="75019" y="27942"/>
                </a:lnTo>
                <a:lnTo>
                  <a:pt x="75019" y="46992"/>
                </a:lnTo>
                <a:lnTo>
                  <a:pt x="65633" y="55873"/>
                </a:lnTo>
                <a:lnTo>
                  <a:pt x="9386" y="299715"/>
                </a:lnTo>
                <a:lnTo>
                  <a:pt x="0" y="309873"/>
                </a:lnTo>
                <a:lnTo>
                  <a:pt x="0" y="318765"/>
                </a:lnTo>
                <a:lnTo>
                  <a:pt x="9386" y="328923"/>
                </a:lnTo>
                <a:lnTo>
                  <a:pt x="18758" y="328923"/>
                </a:lnTo>
                <a:lnTo>
                  <a:pt x="28130" y="337815"/>
                </a:lnTo>
                <a:lnTo>
                  <a:pt x="37516" y="337815"/>
                </a:lnTo>
                <a:lnTo>
                  <a:pt x="46889" y="328923"/>
                </a:lnTo>
                <a:lnTo>
                  <a:pt x="56261" y="318765"/>
                </a:lnTo>
                <a:lnTo>
                  <a:pt x="131318" y="55873"/>
                </a:lnTo>
                <a:lnTo>
                  <a:pt x="131318" y="190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91" name="Freeform 11491"/>
          <p:cNvSpPr/>
          <p:nvPr/>
        </p:nvSpPr>
        <p:spPr>
          <a:xfrm rot="-5400000" flipH="0" flipV="0">
            <a:off x="362755" y="19838393"/>
            <a:ext cx="56393" cy="62535"/>
          </a:xfrm>
          <a:custGeom>
            <a:pathLst>
              <a:path w="347015" h="384808">
                <a:moveTo>
                  <a:pt x="271958" y="0"/>
                </a:moveTo>
                <a:lnTo>
                  <a:pt x="112560" y="0"/>
                </a:lnTo>
                <a:lnTo>
                  <a:pt x="93814" y="0"/>
                </a:lnTo>
                <a:lnTo>
                  <a:pt x="93814" y="19050"/>
                </a:lnTo>
                <a:lnTo>
                  <a:pt x="0" y="346708"/>
                </a:lnTo>
                <a:lnTo>
                  <a:pt x="0" y="365758"/>
                </a:lnTo>
                <a:lnTo>
                  <a:pt x="9372" y="375916"/>
                </a:lnTo>
                <a:lnTo>
                  <a:pt x="28130" y="384808"/>
                </a:lnTo>
                <a:lnTo>
                  <a:pt x="46875" y="375916"/>
                </a:lnTo>
                <a:lnTo>
                  <a:pt x="56299" y="365758"/>
                </a:lnTo>
                <a:lnTo>
                  <a:pt x="140691" y="55885"/>
                </a:lnTo>
                <a:lnTo>
                  <a:pt x="253199" y="55885"/>
                </a:lnTo>
                <a:lnTo>
                  <a:pt x="347015" y="46993"/>
                </a:lnTo>
                <a:lnTo>
                  <a:pt x="337642" y="38100"/>
                </a:lnTo>
                <a:lnTo>
                  <a:pt x="328219" y="19050"/>
                </a:lnTo>
                <a:lnTo>
                  <a:pt x="318833" y="10158"/>
                </a:lnTo>
                <a:lnTo>
                  <a:pt x="300088" y="0"/>
                </a:lnTo>
                <a:lnTo>
                  <a:pt x="28133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92" name="Freeform 11492"/>
          <p:cNvSpPr/>
          <p:nvPr/>
        </p:nvSpPr>
        <p:spPr>
          <a:xfrm rot="-5400000" flipH="0" flipV="0">
            <a:off x="376508" y="19792642"/>
            <a:ext cx="19809" cy="53455"/>
          </a:xfrm>
          <a:custGeom>
            <a:pathLst>
              <a:path w="121895" h="328935">
                <a:moveTo>
                  <a:pt x="93764" y="0"/>
                </a:moveTo>
                <a:lnTo>
                  <a:pt x="75018" y="0"/>
                </a:lnTo>
                <a:lnTo>
                  <a:pt x="75018" y="19050"/>
                </a:lnTo>
                <a:lnTo>
                  <a:pt x="0" y="271785"/>
                </a:lnTo>
                <a:lnTo>
                  <a:pt x="0" y="318766"/>
                </a:lnTo>
                <a:lnTo>
                  <a:pt x="9385" y="328935"/>
                </a:lnTo>
                <a:lnTo>
                  <a:pt x="103136" y="328935"/>
                </a:lnTo>
                <a:lnTo>
                  <a:pt x="84392" y="328935"/>
                </a:lnTo>
                <a:lnTo>
                  <a:pt x="65633" y="318766"/>
                </a:lnTo>
                <a:lnTo>
                  <a:pt x="56261" y="309885"/>
                </a:lnTo>
                <a:lnTo>
                  <a:pt x="56261" y="271785"/>
                </a:lnTo>
                <a:lnTo>
                  <a:pt x="121895" y="27943"/>
                </a:lnTo>
                <a:lnTo>
                  <a:pt x="121895" y="10158"/>
                </a:lnTo>
                <a:lnTo>
                  <a:pt x="11252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93" name="Freeform 11493"/>
          <p:cNvSpPr/>
          <p:nvPr/>
        </p:nvSpPr>
        <p:spPr>
          <a:xfrm rot="-5400000" flipH="0" flipV="0">
            <a:off x="362759" y="19768288"/>
            <a:ext cx="56385" cy="62535"/>
          </a:xfrm>
          <a:custGeom>
            <a:pathLst>
              <a:path w="346964" h="384808">
                <a:moveTo>
                  <a:pt x="318834" y="0"/>
                </a:moveTo>
                <a:lnTo>
                  <a:pt x="300076" y="0"/>
                </a:lnTo>
                <a:lnTo>
                  <a:pt x="290703" y="19050"/>
                </a:lnTo>
                <a:lnTo>
                  <a:pt x="206324" y="328935"/>
                </a:lnTo>
                <a:lnTo>
                  <a:pt x="0" y="328935"/>
                </a:lnTo>
                <a:lnTo>
                  <a:pt x="9373" y="346708"/>
                </a:lnTo>
                <a:lnTo>
                  <a:pt x="18745" y="356866"/>
                </a:lnTo>
                <a:lnTo>
                  <a:pt x="28118" y="375916"/>
                </a:lnTo>
                <a:lnTo>
                  <a:pt x="46876" y="375916"/>
                </a:lnTo>
                <a:lnTo>
                  <a:pt x="65633" y="384808"/>
                </a:lnTo>
                <a:lnTo>
                  <a:pt x="225069" y="384808"/>
                </a:lnTo>
                <a:lnTo>
                  <a:pt x="234442" y="384808"/>
                </a:lnTo>
                <a:lnTo>
                  <a:pt x="253200" y="375916"/>
                </a:lnTo>
                <a:lnTo>
                  <a:pt x="253200" y="356866"/>
                </a:lnTo>
                <a:lnTo>
                  <a:pt x="346964" y="27943"/>
                </a:lnTo>
                <a:lnTo>
                  <a:pt x="346964" y="10158"/>
                </a:lnTo>
                <a:lnTo>
                  <a:pt x="33759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94" name="Freeform 11494"/>
          <p:cNvSpPr/>
          <p:nvPr/>
        </p:nvSpPr>
        <p:spPr>
          <a:xfrm rot="-5400000" flipH="0" flipV="0">
            <a:off x="366568" y="19708094"/>
            <a:ext cx="48767" cy="62535"/>
          </a:xfrm>
          <a:custGeom>
            <a:pathLst>
              <a:path w="300088" h="384808">
                <a:moveTo>
                  <a:pt x="271958" y="0"/>
                </a:moveTo>
                <a:lnTo>
                  <a:pt x="140690" y="0"/>
                </a:lnTo>
                <a:lnTo>
                  <a:pt x="121945" y="10158"/>
                </a:lnTo>
                <a:lnTo>
                  <a:pt x="112573" y="19050"/>
                </a:lnTo>
                <a:lnTo>
                  <a:pt x="93815" y="19050"/>
                </a:lnTo>
                <a:lnTo>
                  <a:pt x="84442" y="27943"/>
                </a:lnTo>
                <a:lnTo>
                  <a:pt x="75018" y="46993"/>
                </a:lnTo>
                <a:lnTo>
                  <a:pt x="65633" y="55885"/>
                </a:lnTo>
                <a:lnTo>
                  <a:pt x="56261" y="74935"/>
                </a:lnTo>
                <a:lnTo>
                  <a:pt x="56261" y="85093"/>
                </a:lnTo>
                <a:lnTo>
                  <a:pt x="46888" y="102866"/>
                </a:lnTo>
                <a:lnTo>
                  <a:pt x="0" y="271785"/>
                </a:lnTo>
                <a:lnTo>
                  <a:pt x="0" y="318766"/>
                </a:lnTo>
                <a:lnTo>
                  <a:pt x="9385" y="328935"/>
                </a:lnTo>
                <a:lnTo>
                  <a:pt x="18758" y="346708"/>
                </a:lnTo>
                <a:lnTo>
                  <a:pt x="28130" y="356866"/>
                </a:lnTo>
                <a:lnTo>
                  <a:pt x="37503" y="375916"/>
                </a:lnTo>
                <a:lnTo>
                  <a:pt x="56261" y="375916"/>
                </a:lnTo>
                <a:lnTo>
                  <a:pt x="75018" y="384808"/>
                </a:lnTo>
                <a:lnTo>
                  <a:pt x="196951" y="384808"/>
                </a:lnTo>
                <a:lnTo>
                  <a:pt x="206324" y="375916"/>
                </a:lnTo>
                <a:lnTo>
                  <a:pt x="206324" y="337816"/>
                </a:lnTo>
                <a:lnTo>
                  <a:pt x="196951" y="328935"/>
                </a:lnTo>
                <a:lnTo>
                  <a:pt x="75018" y="328935"/>
                </a:lnTo>
                <a:lnTo>
                  <a:pt x="65633" y="318766"/>
                </a:lnTo>
                <a:lnTo>
                  <a:pt x="56261" y="309885"/>
                </a:lnTo>
                <a:lnTo>
                  <a:pt x="56261" y="271785"/>
                </a:lnTo>
                <a:lnTo>
                  <a:pt x="103187" y="102866"/>
                </a:lnTo>
                <a:lnTo>
                  <a:pt x="112573" y="85093"/>
                </a:lnTo>
                <a:lnTo>
                  <a:pt x="121945" y="74935"/>
                </a:lnTo>
                <a:lnTo>
                  <a:pt x="131317" y="66043"/>
                </a:lnTo>
                <a:lnTo>
                  <a:pt x="140690" y="55885"/>
                </a:lnTo>
                <a:lnTo>
                  <a:pt x="271958" y="55885"/>
                </a:lnTo>
                <a:lnTo>
                  <a:pt x="281343" y="46993"/>
                </a:lnTo>
                <a:lnTo>
                  <a:pt x="290715" y="38100"/>
                </a:lnTo>
                <a:lnTo>
                  <a:pt x="300088" y="27943"/>
                </a:lnTo>
                <a:lnTo>
                  <a:pt x="300088" y="10158"/>
                </a:lnTo>
                <a:lnTo>
                  <a:pt x="29071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95" name="Freeform 11495"/>
          <p:cNvSpPr/>
          <p:nvPr/>
        </p:nvSpPr>
        <p:spPr>
          <a:xfrm rot="-5400000" flipH="0" flipV="0">
            <a:off x="379524" y="19611317"/>
            <a:ext cx="22855" cy="62535"/>
          </a:xfrm>
          <a:custGeom>
            <a:pathLst>
              <a:path w="140640" h="384808">
                <a:moveTo>
                  <a:pt x="112523" y="0"/>
                </a:moveTo>
                <a:lnTo>
                  <a:pt x="93764" y="0"/>
                </a:lnTo>
                <a:lnTo>
                  <a:pt x="93764" y="19050"/>
                </a:lnTo>
                <a:lnTo>
                  <a:pt x="0" y="346708"/>
                </a:lnTo>
                <a:lnTo>
                  <a:pt x="0" y="365758"/>
                </a:lnTo>
                <a:lnTo>
                  <a:pt x="9385" y="375916"/>
                </a:lnTo>
                <a:lnTo>
                  <a:pt x="28131" y="384808"/>
                </a:lnTo>
                <a:lnTo>
                  <a:pt x="37503" y="384808"/>
                </a:lnTo>
                <a:lnTo>
                  <a:pt x="46889" y="375916"/>
                </a:lnTo>
                <a:lnTo>
                  <a:pt x="56262" y="365758"/>
                </a:lnTo>
                <a:lnTo>
                  <a:pt x="140640" y="27943"/>
                </a:lnTo>
                <a:lnTo>
                  <a:pt x="140640" y="19050"/>
                </a:lnTo>
                <a:lnTo>
                  <a:pt x="131267" y="10158"/>
                </a:lnTo>
                <a:lnTo>
                  <a:pt x="13126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96" name="Freeform 11496"/>
          <p:cNvSpPr/>
          <p:nvPr/>
        </p:nvSpPr>
        <p:spPr>
          <a:xfrm rot="-5400000" flipH="0" flipV="0">
            <a:off x="333817" y="19621956"/>
            <a:ext cx="10666" cy="13828"/>
          </a:xfrm>
          <a:custGeom>
            <a:pathLst>
              <a:path w="65634" h="85092">
                <a:moveTo>
                  <a:pt x="37503" y="0"/>
                </a:moveTo>
                <a:lnTo>
                  <a:pt x="37503" y="0"/>
                </a:lnTo>
                <a:lnTo>
                  <a:pt x="18745" y="10157"/>
                </a:lnTo>
                <a:lnTo>
                  <a:pt x="9372" y="19050"/>
                </a:lnTo>
                <a:lnTo>
                  <a:pt x="9372" y="46992"/>
                </a:lnTo>
                <a:lnTo>
                  <a:pt x="0" y="57150"/>
                </a:lnTo>
                <a:lnTo>
                  <a:pt x="9372" y="66042"/>
                </a:lnTo>
                <a:lnTo>
                  <a:pt x="18745" y="74923"/>
                </a:lnTo>
                <a:lnTo>
                  <a:pt x="28131" y="85092"/>
                </a:lnTo>
                <a:lnTo>
                  <a:pt x="37503" y="85092"/>
                </a:lnTo>
                <a:lnTo>
                  <a:pt x="46875" y="74923"/>
                </a:lnTo>
                <a:lnTo>
                  <a:pt x="56261" y="66042"/>
                </a:lnTo>
                <a:lnTo>
                  <a:pt x="65634" y="38100"/>
                </a:lnTo>
                <a:lnTo>
                  <a:pt x="65634" y="10157"/>
                </a:lnTo>
                <a:lnTo>
                  <a:pt x="5626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97" name="Freeform 11497"/>
          <p:cNvSpPr/>
          <p:nvPr/>
        </p:nvSpPr>
        <p:spPr>
          <a:xfrm rot="-5400000" flipH="0" flipV="0">
            <a:off x="371910" y="19515310"/>
            <a:ext cx="45721" cy="54898"/>
          </a:xfrm>
          <a:custGeom>
            <a:pathLst>
              <a:path w="281343" h="337815">
                <a:moveTo>
                  <a:pt x="75019" y="0"/>
                </a:moveTo>
                <a:lnTo>
                  <a:pt x="65634" y="8892"/>
                </a:lnTo>
                <a:lnTo>
                  <a:pt x="56261" y="19050"/>
                </a:lnTo>
                <a:lnTo>
                  <a:pt x="46888" y="38100"/>
                </a:lnTo>
                <a:lnTo>
                  <a:pt x="46888" y="46992"/>
                </a:lnTo>
                <a:lnTo>
                  <a:pt x="37503" y="66042"/>
                </a:lnTo>
                <a:lnTo>
                  <a:pt x="28130" y="85092"/>
                </a:lnTo>
                <a:lnTo>
                  <a:pt x="0" y="196850"/>
                </a:lnTo>
                <a:lnTo>
                  <a:pt x="0" y="262892"/>
                </a:lnTo>
                <a:lnTo>
                  <a:pt x="9385" y="281942"/>
                </a:lnTo>
                <a:lnTo>
                  <a:pt x="18758" y="290823"/>
                </a:lnTo>
                <a:lnTo>
                  <a:pt x="28130" y="309873"/>
                </a:lnTo>
                <a:lnTo>
                  <a:pt x="46888" y="318765"/>
                </a:lnTo>
                <a:lnTo>
                  <a:pt x="56261" y="328923"/>
                </a:lnTo>
                <a:lnTo>
                  <a:pt x="75019" y="328923"/>
                </a:lnTo>
                <a:lnTo>
                  <a:pt x="93764" y="337815"/>
                </a:lnTo>
                <a:lnTo>
                  <a:pt x="150025" y="337815"/>
                </a:lnTo>
                <a:lnTo>
                  <a:pt x="168770" y="328923"/>
                </a:lnTo>
                <a:lnTo>
                  <a:pt x="187528" y="328923"/>
                </a:lnTo>
                <a:lnTo>
                  <a:pt x="196901" y="318765"/>
                </a:lnTo>
                <a:lnTo>
                  <a:pt x="215659" y="309873"/>
                </a:lnTo>
                <a:lnTo>
                  <a:pt x="225031" y="309873"/>
                </a:lnTo>
                <a:lnTo>
                  <a:pt x="234404" y="299715"/>
                </a:lnTo>
                <a:lnTo>
                  <a:pt x="243789" y="290823"/>
                </a:lnTo>
                <a:lnTo>
                  <a:pt x="121895" y="281942"/>
                </a:lnTo>
                <a:lnTo>
                  <a:pt x="93764" y="281942"/>
                </a:lnTo>
                <a:lnTo>
                  <a:pt x="84391" y="271773"/>
                </a:lnTo>
                <a:lnTo>
                  <a:pt x="65634" y="271773"/>
                </a:lnTo>
                <a:lnTo>
                  <a:pt x="56261" y="252723"/>
                </a:lnTo>
                <a:lnTo>
                  <a:pt x="56261" y="196850"/>
                </a:lnTo>
                <a:lnTo>
                  <a:pt x="84391" y="85092"/>
                </a:lnTo>
                <a:lnTo>
                  <a:pt x="93764" y="85092"/>
                </a:lnTo>
                <a:lnTo>
                  <a:pt x="93764" y="66042"/>
                </a:lnTo>
                <a:lnTo>
                  <a:pt x="103137" y="55873"/>
                </a:lnTo>
                <a:lnTo>
                  <a:pt x="112522" y="38100"/>
                </a:lnTo>
                <a:lnTo>
                  <a:pt x="121895" y="27942"/>
                </a:lnTo>
                <a:lnTo>
                  <a:pt x="131267" y="19050"/>
                </a:lnTo>
                <a:lnTo>
                  <a:pt x="150025" y="8892"/>
                </a:lnTo>
                <a:lnTo>
                  <a:pt x="281343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98" name="Freeform 11498"/>
          <p:cNvSpPr/>
          <p:nvPr/>
        </p:nvSpPr>
        <p:spPr>
          <a:xfrm rot="-5400000" flipH="0" flipV="0">
            <a:off x="349026" y="19487872"/>
            <a:ext cx="48767" cy="82348"/>
          </a:xfrm>
          <a:custGeom>
            <a:pathLst>
              <a:path w="300088" h="506723">
                <a:moveTo>
                  <a:pt x="206324" y="0"/>
                </a:moveTo>
                <a:lnTo>
                  <a:pt x="103136" y="0"/>
                </a:lnTo>
                <a:lnTo>
                  <a:pt x="93751" y="10157"/>
                </a:lnTo>
                <a:lnTo>
                  <a:pt x="84379" y="27942"/>
                </a:lnTo>
                <a:lnTo>
                  <a:pt x="93751" y="38100"/>
                </a:lnTo>
                <a:lnTo>
                  <a:pt x="103136" y="57150"/>
                </a:lnTo>
                <a:lnTo>
                  <a:pt x="196900" y="57150"/>
                </a:lnTo>
                <a:lnTo>
                  <a:pt x="215697" y="57150"/>
                </a:lnTo>
                <a:lnTo>
                  <a:pt x="234455" y="66042"/>
                </a:lnTo>
                <a:lnTo>
                  <a:pt x="234455" y="74923"/>
                </a:lnTo>
                <a:lnTo>
                  <a:pt x="243827" y="93973"/>
                </a:lnTo>
                <a:lnTo>
                  <a:pt x="234455" y="113023"/>
                </a:lnTo>
                <a:lnTo>
                  <a:pt x="225069" y="168907"/>
                </a:lnTo>
                <a:lnTo>
                  <a:pt x="75006" y="168907"/>
                </a:lnTo>
                <a:lnTo>
                  <a:pt x="56248" y="179065"/>
                </a:lnTo>
                <a:lnTo>
                  <a:pt x="37503" y="179065"/>
                </a:lnTo>
                <a:lnTo>
                  <a:pt x="28118" y="187957"/>
                </a:lnTo>
                <a:lnTo>
                  <a:pt x="18745" y="196850"/>
                </a:lnTo>
                <a:lnTo>
                  <a:pt x="9372" y="196850"/>
                </a:lnTo>
                <a:lnTo>
                  <a:pt x="0" y="215900"/>
                </a:lnTo>
                <a:lnTo>
                  <a:pt x="206324" y="224792"/>
                </a:lnTo>
                <a:lnTo>
                  <a:pt x="159385" y="412750"/>
                </a:lnTo>
                <a:lnTo>
                  <a:pt x="150012" y="422907"/>
                </a:lnTo>
                <a:lnTo>
                  <a:pt x="150012" y="440692"/>
                </a:lnTo>
                <a:lnTo>
                  <a:pt x="140640" y="450850"/>
                </a:lnTo>
                <a:lnTo>
                  <a:pt x="131267" y="459742"/>
                </a:lnTo>
                <a:lnTo>
                  <a:pt x="121882" y="478792"/>
                </a:lnTo>
                <a:lnTo>
                  <a:pt x="112509" y="478792"/>
                </a:lnTo>
                <a:lnTo>
                  <a:pt x="93751" y="487673"/>
                </a:lnTo>
                <a:lnTo>
                  <a:pt x="84379" y="497842"/>
                </a:lnTo>
                <a:lnTo>
                  <a:pt x="46876" y="497842"/>
                </a:lnTo>
                <a:lnTo>
                  <a:pt x="168770" y="506723"/>
                </a:lnTo>
                <a:lnTo>
                  <a:pt x="178143" y="497842"/>
                </a:lnTo>
                <a:lnTo>
                  <a:pt x="187515" y="478792"/>
                </a:lnTo>
                <a:lnTo>
                  <a:pt x="196900" y="468623"/>
                </a:lnTo>
                <a:lnTo>
                  <a:pt x="196900" y="450850"/>
                </a:lnTo>
                <a:lnTo>
                  <a:pt x="206324" y="431800"/>
                </a:lnTo>
                <a:lnTo>
                  <a:pt x="215697" y="412750"/>
                </a:lnTo>
                <a:lnTo>
                  <a:pt x="290702" y="113023"/>
                </a:lnTo>
                <a:lnTo>
                  <a:pt x="290702" y="102865"/>
                </a:lnTo>
                <a:lnTo>
                  <a:pt x="300088" y="85092"/>
                </a:lnTo>
                <a:lnTo>
                  <a:pt x="290702" y="66042"/>
                </a:lnTo>
                <a:lnTo>
                  <a:pt x="290702" y="57150"/>
                </a:lnTo>
                <a:lnTo>
                  <a:pt x="281330" y="38100"/>
                </a:lnTo>
                <a:lnTo>
                  <a:pt x="271958" y="27942"/>
                </a:lnTo>
                <a:lnTo>
                  <a:pt x="271958" y="19050"/>
                </a:lnTo>
                <a:lnTo>
                  <a:pt x="253199" y="10157"/>
                </a:lnTo>
                <a:lnTo>
                  <a:pt x="243827" y="10157"/>
                </a:lnTo>
                <a:lnTo>
                  <a:pt x="22506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499" name="Freeform 11499"/>
          <p:cNvSpPr/>
          <p:nvPr/>
        </p:nvSpPr>
        <p:spPr>
          <a:xfrm rot="-5400000" flipH="0" flipV="0">
            <a:off x="401598" y="19479469"/>
            <a:ext cx="35055" cy="6191"/>
          </a:xfrm>
          <a:custGeom>
            <a:pathLst>
              <a:path w="215710" h="38100">
                <a:moveTo>
                  <a:pt x="0" y="0"/>
                </a:moveTo>
                <a:lnTo>
                  <a:pt x="9385" y="10158"/>
                </a:lnTo>
                <a:lnTo>
                  <a:pt x="18758" y="29208"/>
                </a:lnTo>
                <a:lnTo>
                  <a:pt x="37503" y="29208"/>
                </a:lnTo>
                <a:lnTo>
                  <a:pt x="56261" y="38100"/>
                </a:lnTo>
                <a:lnTo>
                  <a:pt x="159448" y="38100"/>
                </a:lnTo>
                <a:lnTo>
                  <a:pt x="178207" y="29208"/>
                </a:lnTo>
                <a:lnTo>
                  <a:pt x="187579" y="29208"/>
                </a:lnTo>
                <a:lnTo>
                  <a:pt x="206324" y="19050"/>
                </a:lnTo>
                <a:lnTo>
                  <a:pt x="215710" y="101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00" name="Freeform 11500"/>
          <p:cNvSpPr/>
          <p:nvPr/>
        </p:nvSpPr>
        <p:spPr>
          <a:xfrm rot="-5400000" flipH="0" flipV="0">
            <a:off x="366611" y="19456608"/>
            <a:ext cx="47242" cy="45818"/>
          </a:xfrm>
          <a:custGeom>
            <a:pathLst>
              <a:path w="290702" h="281942">
                <a:moveTo>
                  <a:pt x="75006" y="0"/>
                </a:moveTo>
                <a:lnTo>
                  <a:pt x="65633" y="8892"/>
                </a:lnTo>
                <a:lnTo>
                  <a:pt x="56248" y="27942"/>
                </a:lnTo>
                <a:lnTo>
                  <a:pt x="56248" y="38100"/>
                </a:lnTo>
                <a:lnTo>
                  <a:pt x="46875" y="55873"/>
                </a:lnTo>
                <a:lnTo>
                  <a:pt x="0" y="224792"/>
                </a:lnTo>
                <a:lnTo>
                  <a:pt x="0" y="271773"/>
                </a:lnTo>
                <a:lnTo>
                  <a:pt x="9372" y="281942"/>
                </a:lnTo>
                <a:lnTo>
                  <a:pt x="103136" y="281942"/>
                </a:lnTo>
                <a:lnTo>
                  <a:pt x="84379" y="281942"/>
                </a:lnTo>
                <a:lnTo>
                  <a:pt x="65633" y="271773"/>
                </a:lnTo>
                <a:lnTo>
                  <a:pt x="56248" y="262892"/>
                </a:lnTo>
                <a:lnTo>
                  <a:pt x="56248" y="224792"/>
                </a:lnTo>
                <a:lnTo>
                  <a:pt x="103136" y="55873"/>
                </a:lnTo>
                <a:lnTo>
                  <a:pt x="112509" y="38100"/>
                </a:lnTo>
                <a:lnTo>
                  <a:pt x="121882" y="27942"/>
                </a:lnTo>
                <a:lnTo>
                  <a:pt x="131267" y="19050"/>
                </a:lnTo>
                <a:lnTo>
                  <a:pt x="140640" y="8892"/>
                </a:lnTo>
                <a:lnTo>
                  <a:pt x="290702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01" name="Freeform 11501"/>
          <p:cNvSpPr/>
          <p:nvPr/>
        </p:nvSpPr>
        <p:spPr>
          <a:xfrm rot="-5400000" flipH="0" flipV="0">
            <a:off x="362759" y="19442155"/>
            <a:ext cx="56385" cy="62535"/>
          </a:xfrm>
          <a:custGeom>
            <a:pathLst>
              <a:path w="346964" h="384808">
                <a:moveTo>
                  <a:pt x="328219" y="0"/>
                </a:moveTo>
                <a:lnTo>
                  <a:pt x="131268" y="0"/>
                </a:lnTo>
                <a:lnTo>
                  <a:pt x="112510" y="10158"/>
                </a:lnTo>
                <a:lnTo>
                  <a:pt x="103137" y="19050"/>
                </a:lnTo>
                <a:lnTo>
                  <a:pt x="84392" y="19050"/>
                </a:lnTo>
                <a:lnTo>
                  <a:pt x="75007" y="27943"/>
                </a:lnTo>
                <a:lnTo>
                  <a:pt x="65634" y="46993"/>
                </a:lnTo>
                <a:lnTo>
                  <a:pt x="281330" y="55885"/>
                </a:lnTo>
                <a:lnTo>
                  <a:pt x="225083" y="271785"/>
                </a:lnTo>
                <a:lnTo>
                  <a:pt x="215697" y="290835"/>
                </a:lnTo>
                <a:lnTo>
                  <a:pt x="206324" y="299716"/>
                </a:lnTo>
                <a:lnTo>
                  <a:pt x="196952" y="309885"/>
                </a:lnTo>
                <a:lnTo>
                  <a:pt x="178194" y="318766"/>
                </a:lnTo>
                <a:lnTo>
                  <a:pt x="168821" y="328935"/>
                </a:lnTo>
                <a:lnTo>
                  <a:pt x="0" y="328935"/>
                </a:lnTo>
                <a:lnTo>
                  <a:pt x="9373" y="346708"/>
                </a:lnTo>
                <a:lnTo>
                  <a:pt x="225083" y="356866"/>
                </a:lnTo>
                <a:lnTo>
                  <a:pt x="234455" y="365758"/>
                </a:lnTo>
                <a:lnTo>
                  <a:pt x="243827" y="375916"/>
                </a:lnTo>
                <a:lnTo>
                  <a:pt x="262586" y="384808"/>
                </a:lnTo>
                <a:lnTo>
                  <a:pt x="281330" y="384808"/>
                </a:lnTo>
                <a:lnTo>
                  <a:pt x="300089" y="384808"/>
                </a:lnTo>
                <a:lnTo>
                  <a:pt x="309461" y="375916"/>
                </a:lnTo>
                <a:lnTo>
                  <a:pt x="318847" y="356866"/>
                </a:lnTo>
                <a:lnTo>
                  <a:pt x="318847" y="346708"/>
                </a:lnTo>
                <a:lnTo>
                  <a:pt x="309461" y="328935"/>
                </a:lnTo>
                <a:lnTo>
                  <a:pt x="290716" y="328935"/>
                </a:lnTo>
                <a:lnTo>
                  <a:pt x="271958" y="318766"/>
                </a:lnTo>
                <a:lnTo>
                  <a:pt x="271958" y="299716"/>
                </a:lnTo>
                <a:lnTo>
                  <a:pt x="346964" y="27943"/>
                </a:lnTo>
                <a:lnTo>
                  <a:pt x="346964" y="10158"/>
                </a:lnTo>
                <a:lnTo>
                  <a:pt x="33759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02" name="Freeform 11502"/>
          <p:cNvSpPr/>
          <p:nvPr/>
        </p:nvSpPr>
        <p:spPr>
          <a:xfrm rot="-5400000" flipH="0" flipV="0">
            <a:off x="379491" y="19362873"/>
            <a:ext cx="32004" cy="53453"/>
          </a:xfrm>
          <a:custGeom>
            <a:pathLst>
              <a:path w="196938" h="328923">
                <a:moveTo>
                  <a:pt x="84378" y="0"/>
                </a:moveTo>
                <a:lnTo>
                  <a:pt x="0" y="290823"/>
                </a:lnTo>
                <a:lnTo>
                  <a:pt x="0" y="309873"/>
                </a:lnTo>
                <a:lnTo>
                  <a:pt x="9372" y="320031"/>
                </a:lnTo>
                <a:lnTo>
                  <a:pt x="18744" y="320031"/>
                </a:lnTo>
                <a:lnTo>
                  <a:pt x="28117" y="328923"/>
                </a:lnTo>
                <a:lnTo>
                  <a:pt x="37503" y="328923"/>
                </a:lnTo>
                <a:lnTo>
                  <a:pt x="46875" y="320031"/>
                </a:lnTo>
                <a:lnTo>
                  <a:pt x="56247" y="309873"/>
                </a:lnTo>
                <a:lnTo>
                  <a:pt x="140639" y="0"/>
                </a:lnTo>
                <a:lnTo>
                  <a:pt x="19693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03" name="Freeform 11503"/>
          <p:cNvSpPr/>
          <p:nvPr/>
        </p:nvSpPr>
        <p:spPr>
          <a:xfrm rot="-5400000" flipH="0" flipV="0">
            <a:off x="376521" y="19346191"/>
            <a:ext cx="35055" cy="56343"/>
          </a:xfrm>
          <a:custGeom>
            <a:pathLst>
              <a:path w="215709" h="346708">
                <a:moveTo>
                  <a:pt x="206324" y="0"/>
                </a:moveTo>
                <a:lnTo>
                  <a:pt x="0" y="17785"/>
                </a:lnTo>
                <a:lnTo>
                  <a:pt x="140691" y="17785"/>
                </a:lnTo>
                <a:lnTo>
                  <a:pt x="150076" y="27943"/>
                </a:lnTo>
                <a:lnTo>
                  <a:pt x="159449" y="36835"/>
                </a:lnTo>
                <a:lnTo>
                  <a:pt x="159449" y="64766"/>
                </a:lnTo>
                <a:lnTo>
                  <a:pt x="93815" y="308608"/>
                </a:lnTo>
                <a:lnTo>
                  <a:pt x="93815" y="327658"/>
                </a:lnTo>
                <a:lnTo>
                  <a:pt x="103188" y="337816"/>
                </a:lnTo>
                <a:lnTo>
                  <a:pt x="121945" y="346708"/>
                </a:lnTo>
                <a:lnTo>
                  <a:pt x="140691" y="337816"/>
                </a:lnTo>
                <a:lnTo>
                  <a:pt x="140691" y="327658"/>
                </a:lnTo>
                <a:lnTo>
                  <a:pt x="215709" y="64766"/>
                </a:lnTo>
                <a:lnTo>
                  <a:pt x="215709" y="177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04" name="Freeform 11504"/>
          <p:cNvSpPr/>
          <p:nvPr/>
        </p:nvSpPr>
        <p:spPr>
          <a:xfrm rot="-5400000" flipH="0" flipV="0">
            <a:off x="353614" y="19364432"/>
            <a:ext cx="74677" cy="62535"/>
          </a:xfrm>
          <a:custGeom>
            <a:pathLst>
              <a:path w="459524" h="384808">
                <a:moveTo>
                  <a:pt x="384518" y="0"/>
                </a:moveTo>
                <a:lnTo>
                  <a:pt x="112561" y="0"/>
                </a:lnTo>
                <a:lnTo>
                  <a:pt x="93802" y="0"/>
                </a:lnTo>
                <a:lnTo>
                  <a:pt x="93802" y="19050"/>
                </a:lnTo>
                <a:lnTo>
                  <a:pt x="0" y="346708"/>
                </a:lnTo>
                <a:lnTo>
                  <a:pt x="0" y="365758"/>
                </a:lnTo>
                <a:lnTo>
                  <a:pt x="9373" y="375916"/>
                </a:lnTo>
                <a:lnTo>
                  <a:pt x="28118" y="384808"/>
                </a:lnTo>
                <a:lnTo>
                  <a:pt x="46927" y="375916"/>
                </a:lnTo>
                <a:lnTo>
                  <a:pt x="56299" y="365758"/>
                </a:lnTo>
                <a:lnTo>
                  <a:pt x="140691" y="55885"/>
                </a:lnTo>
                <a:lnTo>
                  <a:pt x="253200" y="55885"/>
                </a:lnTo>
                <a:lnTo>
                  <a:pt x="459524" y="38100"/>
                </a:lnTo>
                <a:lnTo>
                  <a:pt x="450152" y="27943"/>
                </a:lnTo>
                <a:lnTo>
                  <a:pt x="440779" y="19050"/>
                </a:lnTo>
                <a:lnTo>
                  <a:pt x="431394" y="10158"/>
                </a:lnTo>
                <a:lnTo>
                  <a:pt x="412649" y="0"/>
                </a:lnTo>
                <a:lnTo>
                  <a:pt x="40327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05" name="Freeform 11505"/>
          <p:cNvSpPr/>
          <p:nvPr/>
        </p:nvSpPr>
        <p:spPr>
          <a:xfrm rot="-5400000" flipH="0" flipV="0">
            <a:off x="401600" y="19322501"/>
            <a:ext cx="35051" cy="6191"/>
          </a:xfrm>
          <a:custGeom>
            <a:pathLst>
              <a:path w="215685" h="38100">
                <a:moveTo>
                  <a:pt x="0" y="0"/>
                </a:moveTo>
                <a:lnTo>
                  <a:pt x="9373" y="10158"/>
                </a:lnTo>
                <a:lnTo>
                  <a:pt x="18759" y="29208"/>
                </a:lnTo>
                <a:lnTo>
                  <a:pt x="37503" y="29208"/>
                </a:lnTo>
                <a:lnTo>
                  <a:pt x="56312" y="38100"/>
                </a:lnTo>
                <a:lnTo>
                  <a:pt x="159424" y="38100"/>
                </a:lnTo>
                <a:lnTo>
                  <a:pt x="178219" y="29208"/>
                </a:lnTo>
                <a:lnTo>
                  <a:pt x="187617" y="29208"/>
                </a:lnTo>
                <a:lnTo>
                  <a:pt x="206287" y="19050"/>
                </a:lnTo>
                <a:lnTo>
                  <a:pt x="215685" y="101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06" name="Freeform 11506"/>
          <p:cNvSpPr/>
          <p:nvPr/>
        </p:nvSpPr>
        <p:spPr>
          <a:xfrm rot="-5400000" flipH="0" flipV="0">
            <a:off x="366611" y="19299641"/>
            <a:ext cx="47242" cy="45818"/>
          </a:xfrm>
          <a:custGeom>
            <a:pathLst>
              <a:path w="290703" h="281942">
                <a:moveTo>
                  <a:pt x="75070" y="0"/>
                </a:moveTo>
                <a:lnTo>
                  <a:pt x="65685" y="8892"/>
                </a:lnTo>
                <a:lnTo>
                  <a:pt x="56261" y="27942"/>
                </a:lnTo>
                <a:lnTo>
                  <a:pt x="56261" y="38100"/>
                </a:lnTo>
                <a:lnTo>
                  <a:pt x="46889" y="55873"/>
                </a:lnTo>
                <a:lnTo>
                  <a:pt x="0" y="224792"/>
                </a:lnTo>
                <a:lnTo>
                  <a:pt x="0" y="271773"/>
                </a:lnTo>
                <a:lnTo>
                  <a:pt x="9386" y="281942"/>
                </a:lnTo>
                <a:lnTo>
                  <a:pt x="103188" y="281942"/>
                </a:lnTo>
                <a:lnTo>
                  <a:pt x="84443" y="281942"/>
                </a:lnTo>
                <a:lnTo>
                  <a:pt x="65685" y="271773"/>
                </a:lnTo>
                <a:lnTo>
                  <a:pt x="56261" y="262892"/>
                </a:lnTo>
                <a:lnTo>
                  <a:pt x="56261" y="224792"/>
                </a:lnTo>
                <a:lnTo>
                  <a:pt x="103188" y="55873"/>
                </a:lnTo>
                <a:lnTo>
                  <a:pt x="112573" y="38100"/>
                </a:lnTo>
                <a:lnTo>
                  <a:pt x="121946" y="27942"/>
                </a:lnTo>
                <a:lnTo>
                  <a:pt x="131319" y="19050"/>
                </a:lnTo>
                <a:lnTo>
                  <a:pt x="140704" y="8892"/>
                </a:lnTo>
                <a:lnTo>
                  <a:pt x="290703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07" name="Freeform 11507"/>
          <p:cNvSpPr/>
          <p:nvPr/>
        </p:nvSpPr>
        <p:spPr>
          <a:xfrm rot="-5400000" flipH="0" flipV="0">
            <a:off x="362758" y="19285185"/>
            <a:ext cx="56387" cy="62535"/>
          </a:xfrm>
          <a:custGeom>
            <a:pathLst>
              <a:path w="346976" h="384808">
                <a:moveTo>
                  <a:pt x="328180" y="0"/>
                </a:moveTo>
                <a:lnTo>
                  <a:pt x="131318" y="0"/>
                </a:lnTo>
                <a:lnTo>
                  <a:pt x="112560" y="10158"/>
                </a:lnTo>
                <a:lnTo>
                  <a:pt x="103187" y="19050"/>
                </a:lnTo>
                <a:lnTo>
                  <a:pt x="84429" y="19050"/>
                </a:lnTo>
                <a:lnTo>
                  <a:pt x="75057" y="27943"/>
                </a:lnTo>
                <a:lnTo>
                  <a:pt x="65684" y="46993"/>
                </a:lnTo>
                <a:lnTo>
                  <a:pt x="281317" y="55885"/>
                </a:lnTo>
                <a:lnTo>
                  <a:pt x="225057" y="271785"/>
                </a:lnTo>
                <a:lnTo>
                  <a:pt x="215659" y="290835"/>
                </a:lnTo>
                <a:lnTo>
                  <a:pt x="206261" y="299716"/>
                </a:lnTo>
                <a:lnTo>
                  <a:pt x="196989" y="309885"/>
                </a:lnTo>
                <a:lnTo>
                  <a:pt x="178194" y="318766"/>
                </a:lnTo>
                <a:lnTo>
                  <a:pt x="168796" y="328935"/>
                </a:lnTo>
                <a:lnTo>
                  <a:pt x="0" y="328935"/>
                </a:lnTo>
                <a:lnTo>
                  <a:pt x="9372" y="346708"/>
                </a:lnTo>
                <a:lnTo>
                  <a:pt x="225057" y="356866"/>
                </a:lnTo>
                <a:lnTo>
                  <a:pt x="234454" y="365758"/>
                </a:lnTo>
                <a:lnTo>
                  <a:pt x="243852" y="375916"/>
                </a:lnTo>
                <a:lnTo>
                  <a:pt x="262522" y="384808"/>
                </a:lnTo>
                <a:lnTo>
                  <a:pt x="281317" y="384808"/>
                </a:lnTo>
                <a:lnTo>
                  <a:pt x="300113" y="384808"/>
                </a:lnTo>
                <a:lnTo>
                  <a:pt x="309512" y="375916"/>
                </a:lnTo>
                <a:lnTo>
                  <a:pt x="318783" y="356866"/>
                </a:lnTo>
                <a:lnTo>
                  <a:pt x="318783" y="346708"/>
                </a:lnTo>
                <a:lnTo>
                  <a:pt x="309512" y="328935"/>
                </a:lnTo>
                <a:lnTo>
                  <a:pt x="290715" y="328935"/>
                </a:lnTo>
                <a:lnTo>
                  <a:pt x="271920" y="318766"/>
                </a:lnTo>
                <a:lnTo>
                  <a:pt x="271920" y="299716"/>
                </a:lnTo>
                <a:lnTo>
                  <a:pt x="346976" y="27943"/>
                </a:lnTo>
                <a:lnTo>
                  <a:pt x="346976" y="10158"/>
                </a:lnTo>
                <a:lnTo>
                  <a:pt x="33757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08" name="Freeform 11508"/>
          <p:cNvSpPr/>
          <p:nvPr/>
        </p:nvSpPr>
        <p:spPr>
          <a:xfrm rot="-5400000" flipH="0" flipV="0">
            <a:off x="391685" y="18965105"/>
            <a:ext cx="47242" cy="13828"/>
          </a:xfrm>
          <a:custGeom>
            <a:pathLst>
              <a:path w="290703" h="85092">
                <a:moveTo>
                  <a:pt x="28068" y="0"/>
                </a:moveTo>
                <a:lnTo>
                  <a:pt x="18670" y="0"/>
                </a:lnTo>
                <a:lnTo>
                  <a:pt x="9272" y="10169"/>
                </a:lnTo>
                <a:lnTo>
                  <a:pt x="0" y="10169"/>
                </a:lnTo>
                <a:lnTo>
                  <a:pt x="0" y="38100"/>
                </a:lnTo>
                <a:lnTo>
                  <a:pt x="9272" y="57150"/>
                </a:lnTo>
                <a:lnTo>
                  <a:pt x="28068" y="66042"/>
                </a:lnTo>
                <a:lnTo>
                  <a:pt x="37466" y="66042"/>
                </a:lnTo>
                <a:lnTo>
                  <a:pt x="56262" y="76200"/>
                </a:lnTo>
                <a:lnTo>
                  <a:pt x="74930" y="76200"/>
                </a:lnTo>
                <a:lnTo>
                  <a:pt x="93726" y="85092"/>
                </a:lnTo>
                <a:lnTo>
                  <a:pt x="149988" y="85092"/>
                </a:lnTo>
                <a:lnTo>
                  <a:pt x="187579" y="85092"/>
                </a:lnTo>
                <a:lnTo>
                  <a:pt x="206249" y="76200"/>
                </a:lnTo>
                <a:lnTo>
                  <a:pt x="225045" y="76200"/>
                </a:lnTo>
                <a:lnTo>
                  <a:pt x="234443" y="66042"/>
                </a:lnTo>
                <a:lnTo>
                  <a:pt x="253112" y="66042"/>
                </a:lnTo>
                <a:lnTo>
                  <a:pt x="262509" y="57150"/>
                </a:lnTo>
                <a:lnTo>
                  <a:pt x="271907" y="46992"/>
                </a:lnTo>
                <a:lnTo>
                  <a:pt x="290703" y="38100"/>
                </a:lnTo>
                <a:lnTo>
                  <a:pt x="140590" y="29219"/>
                </a:lnTo>
                <a:lnTo>
                  <a:pt x="103124" y="29219"/>
                </a:lnTo>
                <a:lnTo>
                  <a:pt x="84328" y="19050"/>
                </a:lnTo>
                <a:lnTo>
                  <a:pt x="65532" y="19050"/>
                </a:lnTo>
                <a:lnTo>
                  <a:pt x="56262" y="10169"/>
                </a:lnTo>
                <a:lnTo>
                  <a:pt x="37466" y="101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09" name="Freeform 11509"/>
          <p:cNvSpPr/>
          <p:nvPr/>
        </p:nvSpPr>
        <p:spPr>
          <a:xfrm rot="-5400000" flipH="0" flipV="0">
            <a:off x="329316" y="18960606"/>
            <a:ext cx="28956" cy="4540"/>
          </a:xfrm>
          <a:custGeom>
            <a:pathLst>
              <a:path w="178180" h="27942">
                <a:moveTo>
                  <a:pt x="0" y="0"/>
                </a:moveTo>
                <a:lnTo>
                  <a:pt x="9271" y="0"/>
                </a:lnTo>
                <a:lnTo>
                  <a:pt x="9271" y="17773"/>
                </a:lnTo>
                <a:lnTo>
                  <a:pt x="18669" y="17773"/>
                </a:lnTo>
                <a:lnTo>
                  <a:pt x="28067" y="27942"/>
                </a:lnTo>
                <a:lnTo>
                  <a:pt x="46862" y="17773"/>
                </a:lnTo>
                <a:lnTo>
                  <a:pt x="65658" y="17773"/>
                </a:lnTo>
                <a:lnTo>
                  <a:pt x="84327" y="8892"/>
                </a:lnTo>
                <a:lnTo>
                  <a:pt x="93726" y="0"/>
                </a:lnTo>
                <a:lnTo>
                  <a:pt x="17818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10" name="Freeform 11510"/>
          <p:cNvSpPr/>
          <p:nvPr/>
        </p:nvSpPr>
        <p:spPr>
          <a:xfrm rot="-5400000" flipH="0" flipV="0">
            <a:off x="349035" y="18911806"/>
            <a:ext cx="48749" cy="82348"/>
          </a:xfrm>
          <a:custGeom>
            <a:pathLst>
              <a:path w="299974" h="506723">
                <a:moveTo>
                  <a:pt x="187578" y="0"/>
                </a:moveTo>
                <a:lnTo>
                  <a:pt x="112522" y="0"/>
                </a:lnTo>
                <a:lnTo>
                  <a:pt x="103124" y="10157"/>
                </a:lnTo>
                <a:lnTo>
                  <a:pt x="65658" y="10157"/>
                </a:lnTo>
                <a:lnTo>
                  <a:pt x="46862" y="19050"/>
                </a:lnTo>
                <a:lnTo>
                  <a:pt x="37465" y="19050"/>
                </a:lnTo>
                <a:lnTo>
                  <a:pt x="18669" y="27942"/>
                </a:lnTo>
                <a:lnTo>
                  <a:pt x="9271" y="38100"/>
                </a:lnTo>
                <a:lnTo>
                  <a:pt x="0" y="57150"/>
                </a:lnTo>
                <a:lnTo>
                  <a:pt x="206248" y="57150"/>
                </a:lnTo>
                <a:lnTo>
                  <a:pt x="215646" y="66042"/>
                </a:lnTo>
                <a:lnTo>
                  <a:pt x="225044" y="74923"/>
                </a:lnTo>
                <a:lnTo>
                  <a:pt x="234442" y="85092"/>
                </a:lnTo>
                <a:lnTo>
                  <a:pt x="243840" y="93973"/>
                </a:lnTo>
                <a:lnTo>
                  <a:pt x="243840" y="121915"/>
                </a:lnTo>
                <a:lnTo>
                  <a:pt x="234442" y="140965"/>
                </a:lnTo>
                <a:lnTo>
                  <a:pt x="234442" y="149857"/>
                </a:lnTo>
                <a:lnTo>
                  <a:pt x="225044" y="168907"/>
                </a:lnTo>
                <a:lnTo>
                  <a:pt x="215646" y="179065"/>
                </a:lnTo>
                <a:lnTo>
                  <a:pt x="206248" y="187957"/>
                </a:lnTo>
                <a:lnTo>
                  <a:pt x="187578" y="207007"/>
                </a:lnTo>
                <a:lnTo>
                  <a:pt x="178180" y="207007"/>
                </a:lnTo>
                <a:lnTo>
                  <a:pt x="159384" y="215900"/>
                </a:lnTo>
                <a:lnTo>
                  <a:pt x="149986" y="215900"/>
                </a:lnTo>
                <a:lnTo>
                  <a:pt x="131318" y="224792"/>
                </a:lnTo>
                <a:lnTo>
                  <a:pt x="46862" y="224792"/>
                </a:lnTo>
                <a:lnTo>
                  <a:pt x="37465" y="234950"/>
                </a:lnTo>
                <a:lnTo>
                  <a:pt x="37465" y="262892"/>
                </a:lnTo>
                <a:lnTo>
                  <a:pt x="46862" y="271773"/>
                </a:lnTo>
                <a:lnTo>
                  <a:pt x="121920" y="271773"/>
                </a:lnTo>
                <a:lnTo>
                  <a:pt x="140589" y="281942"/>
                </a:lnTo>
                <a:lnTo>
                  <a:pt x="159384" y="281942"/>
                </a:lnTo>
                <a:lnTo>
                  <a:pt x="168782" y="290823"/>
                </a:lnTo>
                <a:lnTo>
                  <a:pt x="178180" y="300992"/>
                </a:lnTo>
                <a:lnTo>
                  <a:pt x="178180" y="309873"/>
                </a:lnTo>
                <a:lnTo>
                  <a:pt x="187578" y="328923"/>
                </a:lnTo>
                <a:lnTo>
                  <a:pt x="187578" y="337815"/>
                </a:lnTo>
                <a:lnTo>
                  <a:pt x="178180" y="356865"/>
                </a:lnTo>
                <a:lnTo>
                  <a:pt x="168782" y="412750"/>
                </a:lnTo>
                <a:lnTo>
                  <a:pt x="159384" y="422907"/>
                </a:lnTo>
                <a:lnTo>
                  <a:pt x="159384" y="431800"/>
                </a:lnTo>
                <a:lnTo>
                  <a:pt x="149986" y="450850"/>
                </a:lnTo>
                <a:lnTo>
                  <a:pt x="140589" y="459742"/>
                </a:lnTo>
                <a:lnTo>
                  <a:pt x="121920" y="468623"/>
                </a:lnTo>
                <a:lnTo>
                  <a:pt x="121920" y="478792"/>
                </a:lnTo>
                <a:lnTo>
                  <a:pt x="103124" y="487673"/>
                </a:lnTo>
                <a:lnTo>
                  <a:pt x="84327" y="497842"/>
                </a:lnTo>
                <a:lnTo>
                  <a:pt x="28067" y="497842"/>
                </a:lnTo>
                <a:lnTo>
                  <a:pt x="178180" y="506723"/>
                </a:lnTo>
                <a:lnTo>
                  <a:pt x="187578" y="497842"/>
                </a:lnTo>
                <a:lnTo>
                  <a:pt x="196850" y="478792"/>
                </a:lnTo>
                <a:lnTo>
                  <a:pt x="206248" y="468623"/>
                </a:lnTo>
                <a:lnTo>
                  <a:pt x="206248" y="450850"/>
                </a:lnTo>
                <a:lnTo>
                  <a:pt x="215646" y="431800"/>
                </a:lnTo>
                <a:lnTo>
                  <a:pt x="225044" y="412750"/>
                </a:lnTo>
                <a:lnTo>
                  <a:pt x="234442" y="356865"/>
                </a:lnTo>
                <a:lnTo>
                  <a:pt x="243840" y="346707"/>
                </a:lnTo>
                <a:lnTo>
                  <a:pt x="243840" y="300992"/>
                </a:lnTo>
                <a:lnTo>
                  <a:pt x="234442" y="290823"/>
                </a:lnTo>
                <a:lnTo>
                  <a:pt x="225044" y="271773"/>
                </a:lnTo>
                <a:lnTo>
                  <a:pt x="215646" y="262892"/>
                </a:lnTo>
                <a:lnTo>
                  <a:pt x="206248" y="254000"/>
                </a:lnTo>
                <a:lnTo>
                  <a:pt x="225044" y="243842"/>
                </a:lnTo>
                <a:lnTo>
                  <a:pt x="234442" y="234950"/>
                </a:lnTo>
                <a:lnTo>
                  <a:pt x="243840" y="224792"/>
                </a:lnTo>
                <a:lnTo>
                  <a:pt x="262508" y="215900"/>
                </a:lnTo>
                <a:lnTo>
                  <a:pt x="271906" y="207007"/>
                </a:lnTo>
                <a:lnTo>
                  <a:pt x="271906" y="187957"/>
                </a:lnTo>
                <a:lnTo>
                  <a:pt x="281304" y="179065"/>
                </a:lnTo>
                <a:lnTo>
                  <a:pt x="290702" y="160015"/>
                </a:lnTo>
                <a:lnTo>
                  <a:pt x="299974" y="140965"/>
                </a:lnTo>
                <a:lnTo>
                  <a:pt x="299974" y="93973"/>
                </a:lnTo>
                <a:lnTo>
                  <a:pt x="290702" y="74923"/>
                </a:lnTo>
                <a:lnTo>
                  <a:pt x="281304" y="57150"/>
                </a:lnTo>
                <a:lnTo>
                  <a:pt x="271906" y="38100"/>
                </a:lnTo>
                <a:lnTo>
                  <a:pt x="262508" y="27942"/>
                </a:lnTo>
                <a:lnTo>
                  <a:pt x="253110" y="19050"/>
                </a:lnTo>
                <a:lnTo>
                  <a:pt x="234442" y="10157"/>
                </a:lnTo>
                <a:lnTo>
                  <a:pt x="225044" y="0"/>
                </a:lnTo>
                <a:lnTo>
                  <a:pt x="20624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11" name="Freeform 11511"/>
          <p:cNvSpPr/>
          <p:nvPr/>
        </p:nvSpPr>
        <p:spPr>
          <a:xfrm rot="-5400000" flipH="0" flipV="0">
            <a:off x="401603" y="18900350"/>
            <a:ext cx="35044" cy="6191"/>
          </a:xfrm>
          <a:custGeom>
            <a:pathLst>
              <a:path w="215645" h="38100">
                <a:moveTo>
                  <a:pt x="0" y="0"/>
                </a:moveTo>
                <a:lnTo>
                  <a:pt x="9397" y="10158"/>
                </a:lnTo>
                <a:lnTo>
                  <a:pt x="18795" y="29208"/>
                </a:lnTo>
                <a:lnTo>
                  <a:pt x="37464" y="29208"/>
                </a:lnTo>
                <a:lnTo>
                  <a:pt x="56261" y="38100"/>
                </a:lnTo>
                <a:lnTo>
                  <a:pt x="159385" y="38100"/>
                </a:lnTo>
                <a:lnTo>
                  <a:pt x="178181" y="29208"/>
                </a:lnTo>
                <a:lnTo>
                  <a:pt x="187579" y="29208"/>
                </a:lnTo>
                <a:lnTo>
                  <a:pt x="206247" y="19050"/>
                </a:lnTo>
                <a:lnTo>
                  <a:pt x="215645" y="101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12" name="Freeform 11512"/>
          <p:cNvSpPr/>
          <p:nvPr/>
        </p:nvSpPr>
        <p:spPr>
          <a:xfrm rot="-5400000" flipH="0" flipV="0">
            <a:off x="366611" y="18877493"/>
            <a:ext cx="47242" cy="45818"/>
          </a:xfrm>
          <a:custGeom>
            <a:pathLst>
              <a:path w="290703" h="281942">
                <a:moveTo>
                  <a:pt x="75057" y="0"/>
                </a:moveTo>
                <a:lnTo>
                  <a:pt x="65658" y="8892"/>
                </a:lnTo>
                <a:lnTo>
                  <a:pt x="56260" y="27942"/>
                </a:lnTo>
                <a:lnTo>
                  <a:pt x="56260" y="38100"/>
                </a:lnTo>
                <a:lnTo>
                  <a:pt x="46862" y="55873"/>
                </a:lnTo>
                <a:lnTo>
                  <a:pt x="0" y="224792"/>
                </a:lnTo>
                <a:lnTo>
                  <a:pt x="0" y="271773"/>
                </a:lnTo>
                <a:lnTo>
                  <a:pt x="9398" y="281942"/>
                </a:lnTo>
                <a:lnTo>
                  <a:pt x="103124" y="281942"/>
                </a:lnTo>
                <a:lnTo>
                  <a:pt x="84455" y="281942"/>
                </a:lnTo>
                <a:lnTo>
                  <a:pt x="65658" y="271773"/>
                </a:lnTo>
                <a:lnTo>
                  <a:pt x="56260" y="262892"/>
                </a:lnTo>
                <a:lnTo>
                  <a:pt x="56260" y="224792"/>
                </a:lnTo>
                <a:lnTo>
                  <a:pt x="103124" y="55873"/>
                </a:lnTo>
                <a:lnTo>
                  <a:pt x="112522" y="38100"/>
                </a:lnTo>
                <a:lnTo>
                  <a:pt x="121919" y="27942"/>
                </a:lnTo>
                <a:lnTo>
                  <a:pt x="131317" y="19050"/>
                </a:lnTo>
                <a:lnTo>
                  <a:pt x="140715" y="8892"/>
                </a:lnTo>
                <a:lnTo>
                  <a:pt x="290703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13" name="Freeform 11513"/>
          <p:cNvSpPr/>
          <p:nvPr/>
        </p:nvSpPr>
        <p:spPr>
          <a:xfrm rot="-5400000" flipH="0" flipV="0">
            <a:off x="362760" y="18863035"/>
            <a:ext cx="56385" cy="62535"/>
          </a:xfrm>
          <a:custGeom>
            <a:pathLst>
              <a:path w="346963" h="384808">
                <a:moveTo>
                  <a:pt x="328294" y="0"/>
                </a:moveTo>
                <a:lnTo>
                  <a:pt x="131317" y="0"/>
                </a:lnTo>
                <a:lnTo>
                  <a:pt x="112521" y="10158"/>
                </a:lnTo>
                <a:lnTo>
                  <a:pt x="103124" y="19050"/>
                </a:lnTo>
                <a:lnTo>
                  <a:pt x="84455" y="19050"/>
                </a:lnTo>
                <a:lnTo>
                  <a:pt x="75057" y="27943"/>
                </a:lnTo>
                <a:lnTo>
                  <a:pt x="65659" y="46993"/>
                </a:lnTo>
                <a:lnTo>
                  <a:pt x="281305" y="55885"/>
                </a:lnTo>
                <a:lnTo>
                  <a:pt x="225043" y="271785"/>
                </a:lnTo>
                <a:lnTo>
                  <a:pt x="215645" y="290835"/>
                </a:lnTo>
                <a:lnTo>
                  <a:pt x="206248" y="299716"/>
                </a:lnTo>
                <a:lnTo>
                  <a:pt x="196977" y="309885"/>
                </a:lnTo>
                <a:lnTo>
                  <a:pt x="178181" y="318766"/>
                </a:lnTo>
                <a:lnTo>
                  <a:pt x="168783" y="328935"/>
                </a:lnTo>
                <a:lnTo>
                  <a:pt x="0" y="328935"/>
                </a:lnTo>
                <a:lnTo>
                  <a:pt x="9398" y="346708"/>
                </a:lnTo>
                <a:lnTo>
                  <a:pt x="225043" y="356866"/>
                </a:lnTo>
                <a:lnTo>
                  <a:pt x="234441" y="365758"/>
                </a:lnTo>
                <a:lnTo>
                  <a:pt x="243839" y="375916"/>
                </a:lnTo>
                <a:lnTo>
                  <a:pt x="262509" y="384808"/>
                </a:lnTo>
                <a:lnTo>
                  <a:pt x="281305" y="384808"/>
                </a:lnTo>
                <a:lnTo>
                  <a:pt x="300101" y="384808"/>
                </a:lnTo>
                <a:lnTo>
                  <a:pt x="309499" y="375916"/>
                </a:lnTo>
                <a:lnTo>
                  <a:pt x="318896" y="356866"/>
                </a:lnTo>
                <a:lnTo>
                  <a:pt x="318896" y="346708"/>
                </a:lnTo>
                <a:lnTo>
                  <a:pt x="309499" y="328935"/>
                </a:lnTo>
                <a:lnTo>
                  <a:pt x="290703" y="328935"/>
                </a:lnTo>
                <a:lnTo>
                  <a:pt x="271907" y="318766"/>
                </a:lnTo>
                <a:lnTo>
                  <a:pt x="271907" y="299716"/>
                </a:lnTo>
                <a:lnTo>
                  <a:pt x="346963" y="27943"/>
                </a:lnTo>
                <a:lnTo>
                  <a:pt x="346963" y="10158"/>
                </a:lnTo>
                <a:lnTo>
                  <a:pt x="33756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14" name="Freeform 11514"/>
          <p:cNvSpPr/>
          <p:nvPr/>
        </p:nvSpPr>
        <p:spPr>
          <a:xfrm rot="-5400000" flipH="0" flipV="0">
            <a:off x="381789" y="18764712"/>
            <a:ext cx="22867" cy="57994"/>
          </a:xfrm>
          <a:custGeom>
            <a:pathLst>
              <a:path w="140716" h="356865">
                <a:moveTo>
                  <a:pt x="140716" y="0"/>
                </a:moveTo>
                <a:lnTo>
                  <a:pt x="65660" y="74923"/>
                </a:lnTo>
                <a:lnTo>
                  <a:pt x="0" y="318765"/>
                </a:lnTo>
                <a:lnTo>
                  <a:pt x="0" y="347973"/>
                </a:lnTo>
                <a:lnTo>
                  <a:pt x="9398" y="347973"/>
                </a:lnTo>
                <a:lnTo>
                  <a:pt x="28067" y="356865"/>
                </a:lnTo>
                <a:lnTo>
                  <a:pt x="46864" y="347973"/>
                </a:lnTo>
                <a:lnTo>
                  <a:pt x="46864" y="3378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15" name="Freeform 11515"/>
          <p:cNvSpPr/>
          <p:nvPr/>
        </p:nvSpPr>
        <p:spPr>
          <a:xfrm rot="-5400000" flipH="0" flipV="0">
            <a:off x="381840" y="18812006"/>
            <a:ext cx="21320" cy="59439"/>
          </a:xfrm>
          <a:custGeom>
            <a:pathLst>
              <a:path w="131192" h="365758">
                <a:moveTo>
                  <a:pt x="93726" y="0"/>
                </a:moveTo>
                <a:lnTo>
                  <a:pt x="0" y="327658"/>
                </a:lnTo>
                <a:lnTo>
                  <a:pt x="0" y="346708"/>
                </a:lnTo>
                <a:lnTo>
                  <a:pt x="9271" y="356866"/>
                </a:lnTo>
                <a:lnTo>
                  <a:pt x="28067" y="365758"/>
                </a:lnTo>
                <a:lnTo>
                  <a:pt x="46864" y="356866"/>
                </a:lnTo>
                <a:lnTo>
                  <a:pt x="56262" y="346708"/>
                </a:lnTo>
                <a:lnTo>
                  <a:pt x="131192" y="749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16" name="Freeform 11516"/>
          <p:cNvSpPr/>
          <p:nvPr/>
        </p:nvSpPr>
        <p:spPr>
          <a:xfrm rot="-5400000" flipH="0" flipV="0">
            <a:off x="358169" y="18783792"/>
            <a:ext cx="38120" cy="35086"/>
          </a:xfrm>
          <a:custGeom>
            <a:pathLst>
              <a:path w="234569" h="215900">
                <a:moveTo>
                  <a:pt x="206375" y="0"/>
                </a:moveTo>
                <a:lnTo>
                  <a:pt x="187580" y="0"/>
                </a:lnTo>
                <a:lnTo>
                  <a:pt x="28194" y="149858"/>
                </a:lnTo>
                <a:lnTo>
                  <a:pt x="0" y="207008"/>
                </a:lnTo>
                <a:lnTo>
                  <a:pt x="0" y="215900"/>
                </a:lnTo>
                <a:lnTo>
                  <a:pt x="28194" y="215900"/>
                </a:lnTo>
                <a:lnTo>
                  <a:pt x="37592" y="207008"/>
                </a:lnTo>
                <a:lnTo>
                  <a:pt x="159513" y="102866"/>
                </a:lnTo>
                <a:lnTo>
                  <a:pt x="234569" y="27943"/>
                </a:lnTo>
                <a:lnTo>
                  <a:pt x="234569" y="10158"/>
                </a:lnTo>
                <a:lnTo>
                  <a:pt x="22504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17" name="Freeform 11517"/>
          <p:cNvSpPr/>
          <p:nvPr/>
        </p:nvSpPr>
        <p:spPr>
          <a:xfrm rot="-5400000" flipH="0" flipV="0">
            <a:off x="365835" y="18809664"/>
            <a:ext cx="21340" cy="33641"/>
          </a:xfrm>
          <a:custGeom>
            <a:pathLst>
              <a:path w="131318" h="207008">
                <a:moveTo>
                  <a:pt x="18796" y="0"/>
                </a:moveTo>
                <a:lnTo>
                  <a:pt x="0" y="0"/>
                </a:lnTo>
                <a:lnTo>
                  <a:pt x="0" y="19050"/>
                </a:lnTo>
                <a:lnTo>
                  <a:pt x="37466" y="93985"/>
                </a:lnTo>
                <a:lnTo>
                  <a:pt x="103124" y="207008"/>
                </a:lnTo>
                <a:lnTo>
                  <a:pt x="131318" y="149858"/>
                </a:lnTo>
                <a:lnTo>
                  <a:pt x="46864" y="10158"/>
                </a:lnTo>
                <a:lnTo>
                  <a:pt x="3746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18" name="Freeform 11518"/>
          <p:cNvSpPr/>
          <p:nvPr/>
        </p:nvSpPr>
        <p:spPr>
          <a:xfrm rot="-5400000" flipH="0" flipV="0">
            <a:off x="379529" y="18735023"/>
            <a:ext cx="22847" cy="62535"/>
          </a:xfrm>
          <a:custGeom>
            <a:pathLst>
              <a:path w="140588" h="384808">
                <a:moveTo>
                  <a:pt x="112522" y="0"/>
                </a:moveTo>
                <a:lnTo>
                  <a:pt x="93726" y="0"/>
                </a:lnTo>
                <a:lnTo>
                  <a:pt x="93726" y="19050"/>
                </a:lnTo>
                <a:lnTo>
                  <a:pt x="0" y="346708"/>
                </a:lnTo>
                <a:lnTo>
                  <a:pt x="0" y="365758"/>
                </a:lnTo>
                <a:lnTo>
                  <a:pt x="9398" y="375916"/>
                </a:lnTo>
                <a:lnTo>
                  <a:pt x="28194" y="384808"/>
                </a:lnTo>
                <a:lnTo>
                  <a:pt x="37464" y="384808"/>
                </a:lnTo>
                <a:lnTo>
                  <a:pt x="46862" y="375916"/>
                </a:lnTo>
                <a:lnTo>
                  <a:pt x="56260" y="365758"/>
                </a:lnTo>
                <a:lnTo>
                  <a:pt x="140588" y="27943"/>
                </a:lnTo>
                <a:lnTo>
                  <a:pt x="140588" y="19050"/>
                </a:lnTo>
                <a:lnTo>
                  <a:pt x="131318" y="10158"/>
                </a:lnTo>
                <a:lnTo>
                  <a:pt x="13131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19" name="Freeform 11519"/>
          <p:cNvSpPr/>
          <p:nvPr/>
        </p:nvSpPr>
        <p:spPr>
          <a:xfrm rot="-5400000" flipH="0" flipV="0">
            <a:off x="333815" y="18745651"/>
            <a:ext cx="10670" cy="13828"/>
          </a:xfrm>
          <a:custGeom>
            <a:pathLst>
              <a:path w="65659" h="85092">
                <a:moveTo>
                  <a:pt x="37464" y="0"/>
                </a:moveTo>
                <a:lnTo>
                  <a:pt x="37464" y="0"/>
                </a:lnTo>
                <a:lnTo>
                  <a:pt x="18668" y="10157"/>
                </a:lnTo>
                <a:lnTo>
                  <a:pt x="9398" y="19050"/>
                </a:lnTo>
                <a:lnTo>
                  <a:pt x="9398" y="46992"/>
                </a:lnTo>
                <a:lnTo>
                  <a:pt x="0" y="57150"/>
                </a:lnTo>
                <a:lnTo>
                  <a:pt x="9398" y="66042"/>
                </a:lnTo>
                <a:lnTo>
                  <a:pt x="18668" y="74923"/>
                </a:lnTo>
                <a:lnTo>
                  <a:pt x="28066" y="85092"/>
                </a:lnTo>
                <a:lnTo>
                  <a:pt x="37464" y="85092"/>
                </a:lnTo>
                <a:lnTo>
                  <a:pt x="46862" y="74923"/>
                </a:lnTo>
                <a:lnTo>
                  <a:pt x="56260" y="66042"/>
                </a:lnTo>
                <a:lnTo>
                  <a:pt x="65659" y="38100"/>
                </a:lnTo>
                <a:lnTo>
                  <a:pt x="65659" y="10157"/>
                </a:lnTo>
                <a:lnTo>
                  <a:pt x="5626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20" name="Freeform 11520"/>
          <p:cNvSpPr/>
          <p:nvPr/>
        </p:nvSpPr>
        <p:spPr>
          <a:xfrm rot="-5400000" flipH="0" flipV="0">
            <a:off x="369622" y="18696159"/>
            <a:ext cx="42660" cy="62535"/>
          </a:xfrm>
          <a:custGeom>
            <a:pathLst>
              <a:path w="262509" h="384808">
                <a:moveTo>
                  <a:pt x="112523" y="0"/>
                </a:moveTo>
                <a:lnTo>
                  <a:pt x="93726" y="0"/>
                </a:lnTo>
                <a:lnTo>
                  <a:pt x="93726" y="19050"/>
                </a:lnTo>
                <a:lnTo>
                  <a:pt x="0" y="346708"/>
                </a:lnTo>
                <a:lnTo>
                  <a:pt x="0" y="365758"/>
                </a:lnTo>
                <a:lnTo>
                  <a:pt x="9399" y="375916"/>
                </a:lnTo>
                <a:lnTo>
                  <a:pt x="28068" y="384808"/>
                </a:lnTo>
                <a:lnTo>
                  <a:pt x="37466" y="384808"/>
                </a:lnTo>
                <a:lnTo>
                  <a:pt x="46864" y="375916"/>
                </a:lnTo>
                <a:lnTo>
                  <a:pt x="56261" y="365758"/>
                </a:lnTo>
                <a:lnTo>
                  <a:pt x="93726" y="215900"/>
                </a:lnTo>
                <a:lnTo>
                  <a:pt x="262509" y="215900"/>
                </a:lnTo>
                <a:lnTo>
                  <a:pt x="112523" y="160016"/>
                </a:lnTo>
                <a:lnTo>
                  <a:pt x="140717" y="27943"/>
                </a:lnTo>
                <a:lnTo>
                  <a:pt x="140717" y="19050"/>
                </a:lnTo>
                <a:lnTo>
                  <a:pt x="131319" y="10158"/>
                </a:lnTo>
                <a:lnTo>
                  <a:pt x="13131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21" name="Freeform 11521"/>
          <p:cNvSpPr/>
          <p:nvPr/>
        </p:nvSpPr>
        <p:spPr>
          <a:xfrm rot="-5400000" flipH="0" flipV="0">
            <a:off x="369612" y="18677863"/>
            <a:ext cx="42681" cy="62535"/>
          </a:xfrm>
          <a:custGeom>
            <a:pathLst>
              <a:path w="262635" h="384808">
                <a:moveTo>
                  <a:pt x="234442" y="0"/>
                </a:moveTo>
                <a:lnTo>
                  <a:pt x="215646" y="0"/>
                </a:lnTo>
                <a:lnTo>
                  <a:pt x="206248" y="19050"/>
                </a:lnTo>
                <a:lnTo>
                  <a:pt x="168782" y="160016"/>
                </a:lnTo>
                <a:lnTo>
                  <a:pt x="0" y="160016"/>
                </a:lnTo>
                <a:lnTo>
                  <a:pt x="149986" y="215900"/>
                </a:lnTo>
                <a:lnTo>
                  <a:pt x="121920" y="346708"/>
                </a:lnTo>
                <a:lnTo>
                  <a:pt x="112522" y="356866"/>
                </a:lnTo>
                <a:lnTo>
                  <a:pt x="112522" y="365758"/>
                </a:lnTo>
                <a:lnTo>
                  <a:pt x="121920" y="375916"/>
                </a:lnTo>
                <a:lnTo>
                  <a:pt x="131318" y="375916"/>
                </a:lnTo>
                <a:lnTo>
                  <a:pt x="140716" y="384808"/>
                </a:lnTo>
                <a:lnTo>
                  <a:pt x="149986" y="384808"/>
                </a:lnTo>
                <a:lnTo>
                  <a:pt x="159384" y="375916"/>
                </a:lnTo>
                <a:lnTo>
                  <a:pt x="168782" y="365758"/>
                </a:lnTo>
                <a:lnTo>
                  <a:pt x="262635" y="27943"/>
                </a:lnTo>
                <a:lnTo>
                  <a:pt x="262635" y="10158"/>
                </a:lnTo>
                <a:lnTo>
                  <a:pt x="25323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22" name="Freeform 11522"/>
          <p:cNvSpPr/>
          <p:nvPr/>
        </p:nvSpPr>
        <p:spPr>
          <a:xfrm rot="-5400000" flipH="0" flipV="0">
            <a:off x="401593" y="18656512"/>
            <a:ext cx="35065" cy="6191"/>
          </a:xfrm>
          <a:custGeom>
            <a:pathLst>
              <a:path w="215773" h="38100">
                <a:moveTo>
                  <a:pt x="0" y="0"/>
                </a:moveTo>
                <a:lnTo>
                  <a:pt x="9398" y="10158"/>
                </a:lnTo>
                <a:lnTo>
                  <a:pt x="18795" y="29208"/>
                </a:lnTo>
                <a:lnTo>
                  <a:pt x="37591" y="29208"/>
                </a:lnTo>
                <a:lnTo>
                  <a:pt x="56260" y="38100"/>
                </a:lnTo>
                <a:lnTo>
                  <a:pt x="159511" y="38100"/>
                </a:lnTo>
                <a:lnTo>
                  <a:pt x="178181" y="29208"/>
                </a:lnTo>
                <a:lnTo>
                  <a:pt x="187579" y="29208"/>
                </a:lnTo>
                <a:lnTo>
                  <a:pt x="206375" y="19050"/>
                </a:lnTo>
                <a:lnTo>
                  <a:pt x="215773" y="101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23" name="Freeform 11523"/>
          <p:cNvSpPr/>
          <p:nvPr/>
        </p:nvSpPr>
        <p:spPr>
          <a:xfrm rot="-5400000" flipH="0" flipV="0">
            <a:off x="366611" y="18633644"/>
            <a:ext cx="47242" cy="45818"/>
          </a:xfrm>
          <a:custGeom>
            <a:pathLst>
              <a:path w="290703" h="281942">
                <a:moveTo>
                  <a:pt x="74929" y="0"/>
                </a:moveTo>
                <a:lnTo>
                  <a:pt x="65658" y="8892"/>
                </a:lnTo>
                <a:lnTo>
                  <a:pt x="56260" y="27942"/>
                </a:lnTo>
                <a:lnTo>
                  <a:pt x="56260" y="38100"/>
                </a:lnTo>
                <a:lnTo>
                  <a:pt x="46862" y="55873"/>
                </a:lnTo>
                <a:lnTo>
                  <a:pt x="0" y="224792"/>
                </a:lnTo>
                <a:lnTo>
                  <a:pt x="0" y="271773"/>
                </a:lnTo>
                <a:lnTo>
                  <a:pt x="9398" y="281942"/>
                </a:lnTo>
                <a:lnTo>
                  <a:pt x="103124" y="281942"/>
                </a:lnTo>
                <a:lnTo>
                  <a:pt x="84328" y="281942"/>
                </a:lnTo>
                <a:lnTo>
                  <a:pt x="65658" y="271773"/>
                </a:lnTo>
                <a:lnTo>
                  <a:pt x="56260" y="262892"/>
                </a:lnTo>
                <a:lnTo>
                  <a:pt x="56260" y="224792"/>
                </a:lnTo>
                <a:lnTo>
                  <a:pt x="103124" y="55873"/>
                </a:lnTo>
                <a:lnTo>
                  <a:pt x="112522" y="38100"/>
                </a:lnTo>
                <a:lnTo>
                  <a:pt x="121920" y="27942"/>
                </a:lnTo>
                <a:lnTo>
                  <a:pt x="131191" y="19050"/>
                </a:lnTo>
                <a:lnTo>
                  <a:pt x="140588" y="8892"/>
                </a:lnTo>
                <a:lnTo>
                  <a:pt x="290703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24" name="Freeform 11524"/>
          <p:cNvSpPr/>
          <p:nvPr/>
        </p:nvSpPr>
        <p:spPr>
          <a:xfrm rot="-5400000" flipH="0" flipV="0">
            <a:off x="362760" y="18619187"/>
            <a:ext cx="56385" cy="62535"/>
          </a:xfrm>
          <a:custGeom>
            <a:pathLst>
              <a:path w="346963" h="384808">
                <a:moveTo>
                  <a:pt x="328168" y="0"/>
                </a:moveTo>
                <a:lnTo>
                  <a:pt x="131190" y="0"/>
                </a:lnTo>
                <a:lnTo>
                  <a:pt x="112522" y="10158"/>
                </a:lnTo>
                <a:lnTo>
                  <a:pt x="103124" y="19050"/>
                </a:lnTo>
                <a:lnTo>
                  <a:pt x="84328" y="19050"/>
                </a:lnTo>
                <a:lnTo>
                  <a:pt x="74930" y="27943"/>
                </a:lnTo>
                <a:lnTo>
                  <a:pt x="65531" y="46993"/>
                </a:lnTo>
                <a:lnTo>
                  <a:pt x="281305" y="55885"/>
                </a:lnTo>
                <a:lnTo>
                  <a:pt x="225044" y="271785"/>
                </a:lnTo>
                <a:lnTo>
                  <a:pt x="215646" y="290835"/>
                </a:lnTo>
                <a:lnTo>
                  <a:pt x="206248" y="299716"/>
                </a:lnTo>
                <a:lnTo>
                  <a:pt x="196850" y="309885"/>
                </a:lnTo>
                <a:lnTo>
                  <a:pt x="178054" y="318766"/>
                </a:lnTo>
                <a:lnTo>
                  <a:pt x="168782" y="328935"/>
                </a:lnTo>
                <a:lnTo>
                  <a:pt x="0" y="328935"/>
                </a:lnTo>
                <a:lnTo>
                  <a:pt x="9271" y="346708"/>
                </a:lnTo>
                <a:lnTo>
                  <a:pt x="225044" y="356866"/>
                </a:lnTo>
                <a:lnTo>
                  <a:pt x="234441" y="365758"/>
                </a:lnTo>
                <a:lnTo>
                  <a:pt x="243839" y="375916"/>
                </a:lnTo>
                <a:lnTo>
                  <a:pt x="262508" y="384808"/>
                </a:lnTo>
                <a:lnTo>
                  <a:pt x="281305" y="384808"/>
                </a:lnTo>
                <a:lnTo>
                  <a:pt x="300101" y="384808"/>
                </a:lnTo>
                <a:lnTo>
                  <a:pt x="309372" y="375916"/>
                </a:lnTo>
                <a:lnTo>
                  <a:pt x="318770" y="356866"/>
                </a:lnTo>
                <a:lnTo>
                  <a:pt x="318770" y="346708"/>
                </a:lnTo>
                <a:lnTo>
                  <a:pt x="309372" y="328935"/>
                </a:lnTo>
                <a:lnTo>
                  <a:pt x="290703" y="328935"/>
                </a:lnTo>
                <a:lnTo>
                  <a:pt x="271906" y="318766"/>
                </a:lnTo>
                <a:lnTo>
                  <a:pt x="271906" y="299716"/>
                </a:lnTo>
                <a:lnTo>
                  <a:pt x="346963" y="27943"/>
                </a:lnTo>
                <a:lnTo>
                  <a:pt x="346963" y="10158"/>
                </a:lnTo>
                <a:lnTo>
                  <a:pt x="33756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25" name="Freeform 11525"/>
          <p:cNvSpPr/>
          <p:nvPr/>
        </p:nvSpPr>
        <p:spPr>
          <a:xfrm rot="-5400000" flipH="0" flipV="0">
            <a:off x="379529" y="18509460"/>
            <a:ext cx="22847" cy="62535"/>
          </a:xfrm>
          <a:custGeom>
            <a:pathLst>
              <a:path w="140590" h="384808">
                <a:moveTo>
                  <a:pt x="112396" y="0"/>
                </a:moveTo>
                <a:lnTo>
                  <a:pt x="93726" y="0"/>
                </a:lnTo>
                <a:lnTo>
                  <a:pt x="93726" y="19050"/>
                </a:lnTo>
                <a:lnTo>
                  <a:pt x="0" y="346708"/>
                </a:lnTo>
                <a:lnTo>
                  <a:pt x="0" y="365758"/>
                </a:lnTo>
                <a:lnTo>
                  <a:pt x="9272" y="375916"/>
                </a:lnTo>
                <a:lnTo>
                  <a:pt x="28068" y="384808"/>
                </a:lnTo>
                <a:lnTo>
                  <a:pt x="37466" y="384808"/>
                </a:lnTo>
                <a:lnTo>
                  <a:pt x="46864" y="375916"/>
                </a:lnTo>
                <a:lnTo>
                  <a:pt x="56262" y="365758"/>
                </a:lnTo>
                <a:lnTo>
                  <a:pt x="140590" y="27943"/>
                </a:lnTo>
                <a:lnTo>
                  <a:pt x="140590" y="19050"/>
                </a:lnTo>
                <a:lnTo>
                  <a:pt x="131192" y="10158"/>
                </a:lnTo>
                <a:lnTo>
                  <a:pt x="13119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26" name="Freeform 11526"/>
          <p:cNvSpPr/>
          <p:nvPr/>
        </p:nvSpPr>
        <p:spPr>
          <a:xfrm rot="-5400000" flipH="0" flipV="0">
            <a:off x="333815" y="18520109"/>
            <a:ext cx="10670" cy="13828"/>
          </a:xfrm>
          <a:custGeom>
            <a:pathLst>
              <a:path w="65658" h="85092">
                <a:moveTo>
                  <a:pt x="37592" y="0"/>
                </a:moveTo>
                <a:lnTo>
                  <a:pt x="37592" y="0"/>
                </a:lnTo>
                <a:lnTo>
                  <a:pt x="18796" y="10157"/>
                </a:lnTo>
                <a:lnTo>
                  <a:pt x="9398" y="19050"/>
                </a:lnTo>
                <a:lnTo>
                  <a:pt x="9398" y="46992"/>
                </a:lnTo>
                <a:lnTo>
                  <a:pt x="0" y="57150"/>
                </a:lnTo>
                <a:lnTo>
                  <a:pt x="9398" y="66042"/>
                </a:lnTo>
                <a:lnTo>
                  <a:pt x="18796" y="74923"/>
                </a:lnTo>
                <a:lnTo>
                  <a:pt x="28194" y="85092"/>
                </a:lnTo>
                <a:lnTo>
                  <a:pt x="37592" y="85092"/>
                </a:lnTo>
                <a:lnTo>
                  <a:pt x="46862" y="74923"/>
                </a:lnTo>
                <a:lnTo>
                  <a:pt x="56260" y="66042"/>
                </a:lnTo>
                <a:lnTo>
                  <a:pt x="65658" y="38100"/>
                </a:lnTo>
                <a:lnTo>
                  <a:pt x="65658" y="10157"/>
                </a:lnTo>
                <a:lnTo>
                  <a:pt x="5626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27" name="Freeform 11527"/>
          <p:cNvSpPr/>
          <p:nvPr/>
        </p:nvSpPr>
        <p:spPr>
          <a:xfrm rot="-5400000" flipH="0" flipV="0">
            <a:off x="369612" y="18472135"/>
            <a:ext cx="42681" cy="62535"/>
          </a:xfrm>
          <a:custGeom>
            <a:pathLst>
              <a:path w="262637" h="384808">
                <a:moveTo>
                  <a:pt x="112649" y="0"/>
                </a:moveTo>
                <a:lnTo>
                  <a:pt x="93853" y="0"/>
                </a:lnTo>
                <a:lnTo>
                  <a:pt x="93853" y="19050"/>
                </a:lnTo>
                <a:lnTo>
                  <a:pt x="0" y="346708"/>
                </a:lnTo>
                <a:lnTo>
                  <a:pt x="0" y="365758"/>
                </a:lnTo>
                <a:lnTo>
                  <a:pt x="9398" y="375916"/>
                </a:lnTo>
                <a:lnTo>
                  <a:pt x="28194" y="384808"/>
                </a:lnTo>
                <a:lnTo>
                  <a:pt x="37592" y="384808"/>
                </a:lnTo>
                <a:lnTo>
                  <a:pt x="46991" y="375916"/>
                </a:lnTo>
                <a:lnTo>
                  <a:pt x="56262" y="365758"/>
                </a:lnTo>
                <a:lnTo>
                  <a:pt x="93853" y="215900"/>
                </a:lnTo>
                <a:lnTo>
                  <a:pt x="262637" y="215900"/>
                </a:lnTo>
                <a:lnTo>
                  <a:pt x="112649" y="160016"/>
                </a:lnTo>
                <a:lnTo>
                  <a:pt x="140717" y="27943"/>
                </a:lnTo>
                <a:lnTo>
                  <a:pt x="140717" y="19050"/>
                </a:lnTo>
                <a:lnTo>
                  <a:pt x="131318" y="10158"/>
                </a:lnTo>
                <a:lnTo>
                  <a:pt x="13131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28" name="Freeform 11528"/>
          <p:cNvSpPr/>
          <p:nvPr/>
        </p:nvSpPr>
        <p:spPr>
          <a:xfrm rot="-5400000" flipH="0" flipV="0">
            <a:off x="369622" y="18453838"/>
            <a:ext cx="42660" cy="62535"/>
          </a:xfrm>
          <a:custGeom>
            <a:pathLst>
              <a:path w="262510" h="384808">
                <a:moveTo>
                  <a:pt x="234316" y="0"/>
                </a:moveTo>
                <a:lnTo>
                  <a:pt x="215646" y="0"/>
                </a:lnTo>
                <a:lnTo>
                  <a:pt x="206248" y="19050"/>
                </a:lnTo>
                <a:lnTo>
                  <a:pt x="168784" y="160016"/>
                </a:lnTo>
                <a:lnTo>
                  <a:pt x="0" y="160016"/>
                </a:lnTo>
                <a:lnTo>
                  <a:pt x="149988" y="215900"/>
                </a:lnTo>
                <a:lnTo>
                  <a:pt x="121920" y="346708"/>
                </a:lnTo>
                <a:lnTo>
                  <a:pt x="112522" y="356866"/>
                </a:lnTo>
                <a:lnTo>
                  <a:pt x="112522" y="365758"/>
                </a:lnTo>
                <a:lnTo>
                  <a:pt x="121920" y="375916"/>
                </a:lnTo>
                <a:lnTo>
                  <a:pt x="131192" y="375916"/>
                </a:lnTo>
                <a:lnTo>
                  <a:pt x="140590" y="384808"/>
                </a:lnTo>
                <a:lnTo>
                  <a:pt x="149988" y="384808"/>
                </a:lnTo>
                <a:lnTo>
                  <a:pt x="159386" y="375916"/>
                </a:lnTo>
                <a:lnTo>
                  <a:pt x="168784" y="365758"/>
                </a:lnTo>
                <a:lnTo>
                  <a:pt x="262510" y="27943"/>
                </a:lnTo>
                <a:lnTo>
                  <a:pt x="262510" y="10158"/>
                </a:lnTo>
                <a:lnTo>
                  <a:pt x="25311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29" name="Freeform 11529"/>
          <p:cNvSpPr/>
          <p:nvPr/>
        </p:nvSpPr>
        <p:spPr>
          <a:xfrm rot="-5400000" flipH="0" flipV="0">
            <a:off x="375670" y="18397433"/>
            <a:ext cx="32010" cy="45816"/>
          </a:xfrm>
          <a:custGeom>
            <a:pathLst>
              <a:path w="196976" h="281931">
                <a:moveTo>
                  <a:pt x="187578" y="0"/>
                </a:moveTo>
                <a:lnTo>
                  <a:pt x="75056" y="0"/>
                </a:lnTo>
                <a:lnTo>
                  <a:pt x="112522" y="0"/>
                </a:lnTo>
                <a:lnTo>
                  <a:pt x="131318" y="10158"/>
                </a:lnTo>
                <a:lnTo>
                  <a:pt x="131318" y="19050"/>
                </a:lnTo>
                <a:lnTo>
                  <a:pt x="140716" y="29208"/>
                </a:lnTo>
                <a:lnTo>
                  <a:pt x="140716" y="76200"/>
                </a:lnTo>
                <a:lnTo>
                  <a:pt x="112522" y="187958"/>
                </a:lnTo>
                <a:lnTo>
                  <a:pt x="103124" y="198115"/>
                </a:lnTo>
                <a:lnTo>
                  <a:pt x="103124" y="215900"/>
                </a:lnTo>
                <a:lnTo>
                  <a:pt x="93852" y="226058"/>
                </a:lnTo>
                <a:lnTo>
                  <a:pt x="84454" y="234950"/>
                </a:lnTo>
                <a:lnTo>
                  <a:pt x="75056" y="254000"/>
                </a:lnTo>
                <a:lnTo>
                  <a:pt x="65658" y="254000"/>
                </a:lnTo>
                <a:lnTo>
                  <a:pt x="46863" y="262881"/>
                </a:lnTo>
                <a:lnTo>
                  <a:pt x="37592" y="273050"/>
                </a:lnTo>
                <a:lnTo>
                  <a:pt x="0" y="273050"/>
                </a:lnTo>
                <a:lnTo>
                  <a:pt x="121920" y="281931"/>
                </a:lnTo>
                <a:lnTo>
                  <a:pt x="131318" y="273050"/>
                </a:lnTo>
                <a:lnTo>
                  <a:pt x="140716" y="254000"/>
                </a:lnTo>
                <a:lnTo>
                  <a:pt x="150114" y="243831"/>
                </a:lnTo>
                <a:lnTo>
                  <a:pt x="150114" y="226058"/>
                </a:lnTo>
                <a:lnTo>
                  <a:pt x="159511" y="207008"/>
                </a:lnTo>
                <a:lnTo>
                  <a:pt x="168909" y="187958"/>
                </a:lnTo>
                <a:lnTo>
                  <a:pt x="196976" y="76200"/>
                </a:lnTo>
                <a:lnTo>
                  <a:pt x="196976" y="101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30" name="Freeform 11530"/>
          <p:cNvSpPr/>
          <p:nvPr/>
        </p:nvSpPr>
        <p:spPr>
          <a:xfrm rot="-5400000" flipH="0" flipV="0">
            <a:off x="336147" y="18409712"/>
            <a:ext cx="32010" cy="21257"/>
          </a:xfrm>
          <a:custGeom>
            <a:pathLst>
              <a:path w="196976" h="130807">
                <a:moveTo>
                  <a:pt x="187578" y="0"/>
                </a:moveTo>
                <a:lnTo>
                  <a:pt x="93852" y="0"/>
                </a:lnTo>
                <a:lnTo>
                  <a:pt x="112522" y="0"/>
                </a:lnTo>
                <a:lnTo>
                  <a:pt x="121920" y="8892"/>
                </a:lnTo>
                <a:lnTo>
                  <a:pt x="131318" y="17773"/>
                </a:lnTo>
                <a:lnTo>
                  <a:pt x="131318" y="55873"/>
                </a:lnTo>
                <a:lnTo>
                  <a:pt x="121920" y="64765"/>
                </a:lnTo>
                <a:lnTo>
                  <a:pt x="112522" y="83815"/>
                </a:lnTo>
                <a:lnTo>
                  <a:pt x="93852" y="102865"/>
                </a:lnTo>
                <a:lnTo>
                  <a:pt x="84454" y="102865"/>
                </a:lnTo>
                <a:lnTo>
                  <a:pt x="65658" y="111757"/>
                </a:lnTo>
                <a:lnTo>
                  <a:pt x="28194" y="111757"/>
                </a:lnTo>
                <a:lnTo>
                  <a:pt x="18796" y="121915"/>
                </a:lnTo>
                <a:lnTo>
                  <a:pt x="0" y="130807"/>
                </a:lnTo>
                <a:lnTo>
                  <a:pt x="159511" y="130807"/>
                </a:lnTo>
                <a:lnTo>
                  <a:pt x="140716" y="121915"/>
                </a:lnTo>
                <a:lnTo>
                  <a:pt x="159511" y="111757"/>
                </a:lnTo>
                <a:lnTo>
                  <a:pt x="168909" y="102865"/>
                </a:lnTo>
                <a:lnTo>
                  <a:pt x="178180" y="83815"/>
                </a:lnTo>
                <a:lnTo>
                  <a:pt x="187578" y="64765"/>
                </a:lnTo>
                <a:lnTo>
                  <a:pt x="187578" y="45715"/>
                </a:lnTo>
                <a:lnTo>
                  <a:pt x="196976" y="27942"/>
                </a:lnTo>
                <a:lnTo>
                  <a:pt x="187578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31" name="Freeform 11531"/>
          <p:cNvSpPr/>
          <p:nvPr/>
        </p:nvSpPr>
        <p:spPr>
          <a:xfrm rot="-5400000" flipH="0" flipV="0">
            <a:off x="352079" y="18386020"/>
            <a:ext cx="50296" cy="89984"/>
          </a:xfrm>
          <a:custGeom>
            <a:pathLst>
              <a:path w="309499" h="553715">
                <a:moveTo>
                  <a:pt x="225045" y="0"/>
                </a:moveTo>
                <a:lnTo>
                  <a:pt x="187579" y="0"/>
                </a:lnTo>
                <a:lnTo>
                  <a:pt x="168784" y="10157"/>
                </a:lnTo>
                <a:lnTo>
                  <a:pt x="159513" y="10157"/>
                </a:lnTo>
                <a:lnTo>
                  <a:pt x="140717" y="19050"/>
                </a:lnTo>
                <a:lnTo>
                  <a:pt x="131319" y="27942"/>
                </a:lnTo>
                <a:lnTo>
                  <a:pt x="121921" y="38100"/>
                </a:lnTo>
                <a:lnTo>
                  <a:pt x="112522" y="46992"/>
                </a:lnTo>
                <a:lnTo>
                  <a:pt x="103251" y="57150"/>
                </a:lnTo>
                <a:lnTo>
                  <a:pt x="93853" y="74923"/>
                </a:lnTo>
                <a:lnTo>
                  <a:pt x="84455" y="93973"/>
                </a:lnTo>
                <a:lnTo>
                  <a:pt x="84455" y="113023"/>
                </a:lnTo>
                <a:lnTo>
                  <a:pt x="0" y="412750"/>
                </a:lnTo>
                <a:lnTo>
                  <a:pt x="0" y="478792"/>
                </a:lnTo>
                <a:lnTo>
                  <a:pt x="9398" y="497842"/>
                </a:lnTo>
                <a:lnTo>
                  <a:pt x="18796" y="506723"/>
                </a:lnTo>
                <a:lnTo>
                  <a:pt x="28195" y="525773"/>
                </a:lnTo>
                <a:lnTo>
                  <a:pt x="46991" y="534665"/>
                </a:lnTo>
                <a:lnTo>
                  <a:pt x="56262" y="544823"/>
                </a:lnTo>
                <a:lnTo>
                  <a:pt x="75057" y="544823"/>
                </a:lnTo>
                <a:lnTo>
                  <a:pt x="93853" y="553715"/>
                </a:lnTo>
                <a:lnTo>
                  <a:pt x="150115" y="553715"/>
                </a:lnTo>
                <a:lnTo>
                  <a:pt x="168784" y="544823"/>
                </a:lnTo>
                <a:lnTo>
                  <a:pt x="187579" y="544823"/>
                </a:lnTo>
                <a:lnTo>
                  <a:pt x="196977" y="534665"/>
                </a:lnTo>
                <a:lnTo>
                  <a:pt x="215773" y="525773"/>
                </a:lnTo>
                <a:lnTo>
                  <a:pt x="225045" y="525773"/>
                </a:lnTo>
                <a:lnTo>
                  <a:pt x="234443" y="515615"/>
                </a:lnTo>
                <a:lnTo>
                  <a:pt x="243841" y="506723"/>
                </a:lnTo>
                <a:lnTo>
                  <a:pt x="121921" y="497842"/>
                </a:lnTo>
                <a:lnTo>
                  <a:pt x="93853" y="497842"/>
                </a:lnTo>
                <a:lnTo>
                  <a:pt x="84455" y="487673"/>
                </a:lnTo>
                <a:lnTo>
                  <a:pt x="65660" y="487673"/>
                </a:lnTo>
                <a:lnTo>
                  <a:pt x="56262" y="468623"/>
                </a:lnTo>
                <a:lnTo>
                  <a:pt x="56262" y="412750"/>
                </a:lnTo>
                <a:lnTo>
                  <a:pt x="84455" y="300992"/>
                </a:lnTo>
                <a:lnTo>
                  <a:pt x="93853" y="300992"/>
                </a:lnTo>
                <a:lnTo>
                  <a:pt x="93853" y="281942"/>
                </a:lnTo>
                <a:lnTo>
                  <a:pt x="103251" y="271773"/>
                </a:lnTo>
                <a:lnTo>
                  <a:pt x="112522" y="254000"/>
                </a:lnTo>
                <a:lnTo>
                  <a:pt x="121921" y="243842"/>
                </a:lnTo>
                <a:lnTo>
                  <a:pt x="131319" y="234950"/>
                </a:lnTo>
                <a:lnTo>
                  <a:pt x="150115" y="224792"/>
                </a:lnTo>
                <a:lnTo>
                  <a:pt x="309499" y="224792"/>
                </a:lnTo>
                <a:lnTo>
                  <a:pt x="300101" y="207007"/>
                </a:lnTo>
                <a:lnTo>
                  <a:pt x="290830" y="196850"/>
                </a:lnTo>
                <a:lnTo>
                  <a:pt x="281432" y="187957"/>
                </a:lnTo>
                <a:lnTo>
                  <a:pt x="121921" y="187957"/>
                </a:lnTo>
                <a:lnTo>
                  <a:pt x="140717" y="113023"/>
                </a:lnTo>
                <a:lnTo>
                  <a:pt x="140717" y="102865"/>
                </a:lnTo>
                <a:lnTo>
                  <a:pt x="150115" y="93973"/>
                </a:lnTo>
                <a:lnTo>
                  <a:pt x="159513" y="74923"/>
                </a:lnTo>
                <a:lnTo>
                  <a:pt x="168784" y="66042"/>
                </a:lnTo>
                <a:lnTo>
                  <a:pt x="178181" y="57150"/>
                </a:lnTo>
                <a:lnTo>
                  <a:pt x="309499" y="57150"/>
                </a:lnTo>
                <a:lnTo>
                  <a:pt x="300101" y="38100"/>
                </a:lnTo>
                <a:lnTo>
                  <a:pt x="290830" y="27942"/>
                </a:lnTo>
                <a:lnTo>
                  <a:pt x="272035" y="10157"/>
                </a:lnTo>
                <a:lnTo>
                  <a:pt x="262637" y="10157"/>
                </a:lnTo>
                <a:lnTo>
                  <a:pt x="24384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32" name="Freeform 11532"/>
          <p:cNvSpPr/>
          <p:nvPr/>
        </p:nvSpPr>
        <p:spPr>
          <a:xfrm rot="-5400000" flipH="0" flipV="0">
            <a:off x="409971" y="18381416"/>
            <a:ext cx="10670" cy="13828"/>
          </a:xfrm>
          <a:custGeom>
            <a:pathLst>
              <a:path w="65660" h="85092">
                <a:moveTo>
                  <a:pt x="0" y="46992"/>
                </a:moveTo>
                <a:lnTo>
                  <a:pt x="9398" y="19050"/>
                </a:lnTo>
                <a:lnTo>
                  <a:pt x="18669" y="10169"/>
                </a:lnTo>
                <a:lnTo>
                  <a:pt x="28067" y="0"/>
                </a:lnTo>
                <a:lnTo>
                  <a:pt x="46864" y="0"/>
                </a:lnTo>
                <a:lnTo>
                  <a:pt x="56262" y="19050"/>
                </a:lnTo>
                <a:lnTo>
                  <a:pt x="65660" y="29219"/>
                </a:lnTo>
                <a:lnTo>
                  <a:pt x="65660" y="38100"/>
                </a:lnTo>
                <a:lnTo>
                  <a:pt x="56262" y="66042"/>
                </a:lnTo>
                <a:lnTo>
                  <a:pt x="46864" y="76200"/>
                </a:lnTo>
                <a:lnTo>
                  <a:pt x="28067" y="85092"/>
                </a:lnTo>
                <a:lnTo>
                  <a:pt x="9398" y="85092"/>
                </a:lnTo>
                <a:lnTo>
                  <a:pt x="0" y="76200"/>
                </a:lnTo>
                <a:lnTo>
                  <a:pt x="0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33" name="Freeform 11533"/>
          <p:cNvSpPr/>
          <p:nvPr/>
        </p:nvSpPr>
        <p:spPr>
          <a:xfrm rot="-5400000" flipH="0" flipV="0">
            <a:off x="373461" y="18221485"/>
            <a:ext cx="33538" cy="9081"/>
          </a:xfrm>
          <a:custGeom>
            <a:pathLst>
              <a:path w="206375" h="55884">
                <a:moveTo>
                  <a:pt x="178181" y="0"/>
                </a:moveTo>
                <a:lnTo>
                  <a:pt x="28068" y="0"/>
                </a:lnTo>
                <a:lnTo>
                  <a:pt x="9398" y="8892"/>
                </a:lnTo>
                <a:lnTo>
                  <a:pt x="9398" y="17784"/>
                </a:lnTo>
                <a:lnTo>
                  <a:pt x="0" y="27942"/>
                </a:lnTo>
                <a:lnTo>
                  <a:pt x="0" y="36834"/>
                </a:lnTo>
                <a:lnTo>
                  <a:pt x="9398" y="46992"/>
                </a:lnTo>
                <a:lnTo>
                  <a:pt x="18796" y="55884"/>
                </a:lnTo>
                <a:lnTo>
                  <a:pt x="178181" y="55884"/>
                </a:lnTo>
                <a:lnTo>
                  <a:pt x="196977" y="46992"/>
                </a:lnTo>
                <a:lnTo>
                  <a:pt x="206375" y="27942"/>
                </a:lnTo>
                <a:lnTo>
                  <a:pt x="196977" y="17784"/>
                </a:lnTo>
                <a:lnTo>
                  <a:pt x="187579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34" name="Freeform 11534"/>
          <p:cNvSpPr/>
          <p:nvPr/>
        </p:nvSpPr>
        <p:spPr>
          <a:xfrm rot="-5400000" flipH="0" flipV="0">
            <a:off x="342885" y="18200135"/>
            <a:ext cx="35044" cy="31990"/>
          </a:xfrm>
          <a:custGeom>
            <a:pathLst>
              <a:path w="215646" h="196850">
                <a:moveTo>
                  <a:pt x="206375" y="0"/>
                </a:moveTo>
                <a:lnTo>
                  <a:pt x="121919" y="10169"/>
                </a:lnTo>
                <a:lnTo>
                  <a:pt x="140715" y="10169"/>
                </a:lnTo>
                <a:lnTo>
                  <a:pt x="150113" y="19050"/>
                </a:lnTo>
                <a:lnTo>
                  <a:pt x="159384" y="38100"/>
                </a:lnTo>
                <a:lnTo>
                  <a:pt x="150113" y="46992"/>
                </a:lnTo>
                <a:lnTo>
                  <a:pt x="140715" y="104142"/>
                </a:lnTo>
                <a:lnTo>
                  <a:pt x="140715" y="113034"/>
                </a:lnTo>
                <a:lnTo>
                  <a:pt x="131317" y="121927"/>
                </a:lnTo>
                <a:lnTo>
                  <a:pt x="112522" y="140977"/>
                </a:lnTo>
                <a:lnTo>
                  <a:pt x="103124" y="140977"/>
                </a:lnTo>
                <a:lnTo>
                  <a:pt x="84455" y="149869"/>
                </a:lnTo>
                <a:lnTo>
                  <a:pt x="0" y="149869"/>
                </a:lnTo>
                <a:lnTo>
                  <a:pt x="9398" y="168919"/>
                </a:lnTo>
                <a:lnTo>
                  <a:pt x="18796" y="179077"/>
                </a:lnTo>
                <a:lnTo>
                  <a:pt x="18796" y="187969"/>
                </a:lnTo>
                <a:lnTo>
                  <a:pt x="37591" y="196850"/>
                </a:lnTo>
                <a:lnTo>
                  <a:pt x="112522" y="196850"/>
                </a:lnTo>
                <a:lnTo>
                  <a:pt x="131317" y="187969"/>
                </a:lnTo>
                <a:lnTo>
                  <a:pt x="140715" y="187969"/>
                </a:lnTo>
                <a:lnTo>
                  <a:pt x="150113" y="179077"/>
                </a:lnTo>
                <a:lnTo>
                  <a:pt x="159384" y="168919"/>
                </a:lnTo>
                <a:lnTo>
                  <a:pt x="178181" y="149869"/>
                </a:lnTo>
                <a:lnTo>
                  <a:pt x="178181" y="140977"/>
                </a:lnTo>
                <a:lnTo>
                  <a:pt x="187579" y="121927"/>
                </a:lnTo>
                <a:lnTo>
                  <a:pt x="196977" y="104142"/>
                </a:lnTo>
                <a:lnTo>
                  <a:pt x="215646" y="46992"/>
                </a:lnTo>
                <a:lnTo>
                  <a:pt x="215646" y="190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35" name="Freeform 11535"/>
          <p:cNvSpPr/>
          <p:nvPr/>
        </p:nvSpPr>
        <p:spPr>
          <a:xfrm rot="-5400000" flipH="0" flipV="0">
            <a:off x="335240" y="18201652"/>
            <a:ext cx="35065" cy="31990"/>
          </a:xfrm>
          <a:custGeom>
            <a:pathLst>
              <a:path w="215773" h="196850">
                <a:moveTo>
                  <a:pt x="150113" y="0"/>
                </a:moveTo>
                <a:lnTo>
                  <a:pt x="103251" y="0"/>
                </a:lnTo>
                <a:lnTo>
                  <a:pt x="93853" y="10158"/>
                </a:lnTo>
                <a:lnTo>
                  <a:pt x="75056" y="19050"/>
                </a:lnTo>
                <a:lnTo>
                  <a:pt x="65658" y="29208"/>
                </a:lnTo>
                <a:lnTo>
                  <a:pt x="56260" y="38100"/>
                </a:lnTo>
                <a:lnTo>
                  <a:pt x="37591" y="46981"/>
                </a:lnTo>
                <a:lnTo>
                  <a:pt x="28194" y="66031"/>
                </a:lnTo>
                <a:lnTo>
                  <a:pt x="28194" y="74923"/>
                </a:lnTo>
                <a:lnTo>
                  <a:pt x="18796" y="93973"/>
                </a:lnTo>
                <a:lnTo>
                  <a:pt x="9398" y="151123"/>
                </a:lnTo>
                <a:lnTo>
                  <a:pt x="0" y="160015"/>
                </a:lnTo>
                <a:lnTo>
                  <a:pt x="0" y="179065"/>
                </a:lnTo>
                <a:lnTo>
                  <a:pt x="9398" y="196850"/>
                </a:lnTo>
                <a:lnTo>
                  <a:pt x="93853" y="196850"/>
                </a:lnTo>
                <a:lnTo>
                  <a:pt x="84455" y="196850"/>
                </a:lnTo>
                <a:lnTo>
                  <a:pt x="75056" y="187958"/>
                </a:lnTo>
                <a:lnTo>
                  <a:pt x="65658" y="179065"/>
                </a:lnTo>
                <a:lnTo>
                  <a:pt x="56260" y="160015"/>
                </a:lnTo>
                <a:lnTo>
                  <a:pt x="65658" y="151123"/>
                </a:lnTo>
                <a:lnTo>
                  <a:pt x="75056" y="93973"/>
                </a:lnTo>
                <a:lnTo>
                  <a:pt x="84455" y="74923"/>
                </a:lnTo>
                <a:lnTo>
                  <a:pt x="93853" y="66031"/>
                </a:lnTo>
                <a:lnTo>
                  <a:pt x="103251" y="66031"/>
                </a:lnTo>
                <a:lnTo>
                  <a:pt x="112522" y="57150"/>
                </a:lnTo>
                <a:lnTo>
                  <a:pt x="131317" y="57150"/>
                </a:lnTo>
                <a:lnTo>
                  <a:pt x="215773" y="46981"/>
                </a:lnTo>
                <a:lnTo>
                  <a:pt x="206375" y="38100"/>
                </a:lnTo>
                <a:lnTo>
                  <a:pt x="196977" y="19050"/>
                </a:lnTo>
                <a:lnTo>
                  <a:pt x="187579" y="19050"/>
                </a:lnTo>
                <a:lnTo>
                  <a:pt x="178181" y="10158"/>
                </a:lnTo>
                <a:lnTo>
                  <a:pt x="15951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36" name="Freeform 11536"/>
          <p:cNvSpPr/>
          <p:nvPr/>
        </p:nvSpPr>
        <p:spPr>
          <a:xfrm rot="-5400000" flipH="0" flipV="0">
            <a:off x="367321" y="18232146"/>
            <a:ext cx="19813" cy="83793"/>
          </a:xfrm>
          <a:custGeom>
            <a:pathLst>
              <a:path w="121920" h="515615">
                <a:moveTo>
                  <a:pt x="28193" y="0"/>
                </a:moveTo>
                <a:lnTo>
                  <a:pt x="0" y="121915"/>
                </a:lnTo>
                <a:lnTo>
                  <a:pt x="103251" y="515615"/>
                </a:lnTo>
                <a:lnTo>
                  <a:pt x="121920" y="3937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37" name="Freeform 11537"/>
          <p:cNvSpPr/>
          <p:nvPr/>
        </p:nvSpPr>
        <p:spPr>
          <a:xfrm rot="-5400000" flipH="0" flipV="0">
            <a:off x="361996" y="18206946"/>
            <a:ext cx="30463" cy="89984"/>
          </a:xfrm>
          <a:custGeom>
            <a:pathLst>
              <a:path w="187452" h="553715">
                <a:moveTo>
                  <a:pt x="159384" y="0"/>
                </a:moveTo>
                <a:lnTo>
                  <a:pt x="149986" y="0"/>
                </a:lnTo>
                <a:lnTo>
                  <a:pt x="140588" y="10157"/>
                </a:lnTo>
                <a:lnTo>
                  <a:pt x="131190" y="19050"/>
                </a:lnTo>
                <a:lnTo>
                  <a:pt x="18669" y="412750"/>
                </a:lnTo>
                <a:lnTo>
                  <a:pt x="0" y="534665"/>
                </a:lnTo>
                <a:lnTo>
                  <a:pt x="9398" y="553715"/>
                </a:lnTo>
                <a:lnTo>
                  <a:pt x="28066" y="553715"/>
                </a:lnTo>
                <a:lnTo>
                  <a:pt x="37464" y="544823"/>
                </a:lnTo>
                <a:lnTo>
                  <a:pt x="46862" y="534665"/>
                </a:lnTo>
                <a:lnTo>
                  <a:pt x="187452" y="38100"/>
                </a:lnTo>
                <a:lnTo>
                  <a:pt x="187452" y="27942"/>
                </a:lnTo>
                <a:lnTo>
                  <a:pt x="178054" y="10157"/>
                </a:lnTo>
                <a:lnTo>
                  <a:pt x="16878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38" name="Freeform 11538"/>
          <p:cNvSpPr/>
          <p:nvPr/>
        </p:nvSpPr>
        <p:spPr>
          <a:xfrm rot="-5400000" flipH="0" flipV="0">
            <a:off x="361986" y="18249616"/>
            <a:ext cx="30483" cy="89984"/>
          </a:xfrm>
          <a:custGeom>
            <a:pathLst>
              <a:path w="187579" h="553715">
                <a:moveTo>
                  <a:pt x="159386" y="0"/>
                </a:moveTo>
                <a:lnTo>
                  <a:pt x="159386" y="0"/>
                </a:lnTo>
                <a:lnTo>
                  <a:pt x="140717" y="10157"/>
                </a:lnTo>
                <a:lnTo>
                  <a:pt x="131318" y="19050"/>
                </a:lnTo>
                <a:lnTo>
                  <a:pt x="0" y="515615"/>
                </a:lnTo>
                <a:lnTo>
                  <a:pt x="0" y="534665"/>
                </a:lnTo>
                <a:lnTo>
                  <a:pt x="9398" y="544823"/>
                </a:lnTo>
                <a:lnTo>
                  <a:pt x="28194" y="553715"/>
                </a:lnTo>
                <a:lnTo>
                  <a:pt x="46864" y="544823"/>
                </a:lnTo>
                <a:lnTo>
                  <a:pt x="56262" y="534665"/>
                </a:lnTo>
                <a:lnTo>
                  <a:pt x="159386" y="140965"/>
                </a:lnTo>
                <a:lnTo>
                  <a:pt x="187579" y="19050"/>
                </a:lnTo>
                <a:lnTo>
                  <a:pt x="17818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39" name="Freeform 11539"/>
          <p:cNvSpPr/>
          <p:nvPr/>
        </p:nvSpPr>
        <p:spPr>
          <a:xfrm rot="-5400000" flipH="0" flipV="0">
            <a:off x="76962" y="17976873"/>
            <a:ext cx="30483" cy="83795"/>
          </a:xfrm>
          <a:custGeom>
            <a:pathLst>
              <a:path w="187579" h="515627">
                <a:moveTo>
                  <a:pt x="187579" y="0"/>
                </a:moveTo>
                <a:lnTo>
                  <a:pt x="121919" y="19050"/>
                </a:lnTo>
                <a:lnTo>
                  <a:pt x="0" y="478792"/>
                </a:lnTo>
                <a:lnTo>
                  <a:pt x="0" y="497842"/>
                </a:lnTo>
                <a:lnTo>
                  <a:pt x="9397" y="506734"/>
                </a:lnTo>
                <a:lnTo>
                  <a:pt x="28193" y="515627"/>
                </a:lnTo>
                <a:lnTo>
                  <a:pt x="46989" y="506734"/>
                </a:lnTo>
                <a:lnTo>
                  <a:pt x="46989" y="4978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40" name="Freeform 11540"/>
          <p:cNvSpPr/>
          <p:nvPr/>
        </p:nvSpPr>
        <p:spPr>
          <a:xfrm rot="-5400000" flipH="0" flipV="0">
            <a:off x="50349" y="17997502"/>
            <a:ext cx="77726" cy="89779"/>
          </a:xfrm>
          <a:custGeom>
            <a:pathLst>
              <a:path w="478283" h="552450">
                <a:moveTo>
                  <a:pt x="450089" y="0"/>
                </a:moveTo>
                <a:lnTo>
                  <a:pt x="159386" y="0"/>
                </a:lnTo>
                <a:lnTo>
                  <a:pt x="140716" y="8892"/>
                </a:lnTo>
                <a:lnTo>
                  <a:pt x="131318" y="17773"/>
                </a:lnTo>
                <a:lnTo>
                  <a:pt x="0" y="515615"/>
                </a:lnTo>
                <a:lnTo>
                  <a:pt x="0" y="534665"/>
                </a:lnTo>
                <a:lnTo>
                  <a:pt x="9398" y="543557"/>
                </a:lnTo>
                <a:lnTo>
                  <a:pt x="28194" y="552450"/>
                </a:lnTo>
                <a:lnTo>
                  <a:pt x="46864" y="543557"/>
                </a:lnTo>
                <a:lnTo>
                  <a:pt x="56262" y="534665"/>
                </a:lnTo>
                <a:lnTo>
                  <a:pt x="178182" y="55873"/>
                </a:lnTo>
                <a:lnTo>
                  <a:pt x="412623" y="55873"/>
                </a:lnTo>
                <a:lnTo>
                  <a:pt x="478283" y="36823"/>
                </a:lnTo>
                <a:lnTo>
                  <a:pt x="478283" y="27942"/>
                </a:lnTo>
                <a:lnTo>
                  <a:pt x="468885" y="8892"/>
                </a:lnTo>
                <a:lnTo>
                  <a:pt x="459487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41" name="Freeform 11541"/>
          <p:cNvSpPr/>
          <p:nvPr/>
        </p:nvSpPr>
        <p:spPr>
          <a:xfrm rot="-5400000" flipH="0" flipV="0">
            <a:off x="86839" y="17954738"/>
            <a:ext cx="39626" cy="54900"/>
          </a:xfrm>
          <a:custGeom>
            <a:pathLst>
              <a:path w="243839" h="337827">
                <a:moveTo>
                  <a:pt x="75057" y="0"/>
                </a:moveTo>
                <a:lnTo>
                  <a:pt x="65659" y="10169"/>
                </a:lnTo>
                <a:lnTo>
                  <a:pt x="56260" y="19050"/>
                </a:lnTo>
                <a:lnTo>
                  <a:pt x="46862" y="38100"/>
                </a:lnTo>
                <a:lnTo>
                  <a:pt x="46862" y="46992"/>
                </a:lnTo>
                <a:lnTo>
                  <a:pt x="37464" y="66042"/>
                </a:lnTo>
                <a:lnTo>
                  <a:pt x="28193" y="85092"/>
                </a:lnTo>
                <a:lnTo>
                  <a:pt x="0" y="198127"/>
                </a:lnTo>
                <a:lnTo>
                  <a:pt x="0" y="262892"/>
                </a:lnTo>
                <a:lnTo>
                  <a:pt x="9398" y="281942"/>
                </a:lnTo>
                <a:lnTo>
                  <a:pt x="18795" y="290834"/>
                </a:lnTo>
                <a:lnTo>
                  <a:pt x="28193" y="309884"/>
                </a:lnTo>
                <a:lnTo>
                  <a:pt x="46862" y="320042"/>
                </a:lnTo>
                <a:lnTo>
                  <a:pt x="56260" y="328934"/>
                </a:lnTo>
                <a:lnTo>
                  <a:pt x="75057" y="328934"/>
                </a:lnTo>
                <a:lnTo>
                  <a:pt x="93726" y="337827"/>
                </a:lnTo>
                <a:lnTo>
                  <a:pt x="140715" y="337827"/>
                </a:lnTo>
                <a:lnTo>
                  <a:pt x="159385" y="328934"/>
                </a:lnTo>
                <a:lnTo>
                  <a:pt x="178181" y="328934"/>
                </a:lnTo>
                <a:lnTo>
                  <a:pt x="187579" y="320042"/>
                </a:lnTo>
                <a:lnTo>
                  <a:pt x="206248" y="320042"/>
                </a:lnTo>
                <a:lnTo>
                  <a:pt x="215645" y="309884"/>
                </a:lnTo>
                <a:lnTo>
                  <a:pt x="234441" y="300992"/>
                </a:lnTo>
                <a:lnTo>
                  <a:pt x="243839" y="290834"/>
                </a:lnTo>
                <a:lnTo>
                  <a:pt x="121919" y="281942"/>
                </a:lnTo>
                <a:lnTo>
                  <a:pt x="93726" y="281942"/>
                </a:lnTo>
                <a:lnTo>
                  <a:pt x="84455" y="273050"/>
                </a:lnTo>
                <a:lnTo>
                  <a:pt x="65659" y="273050"/>
                </a:lnTo>
                <a:lnTo>
                  <a:pt x="56260" y="254000"/>
                </a:lnTo>
                <a:lnTo>
                  <a:pt x="56260" y="198127"/>
                </a:lnTo>
                <a:lnTo>
                  <a:pt x="84455" y="85092"/>
                </a:lnTo>
                <a:lnTo>
                  <a:pt x="93726" y="85092"/>
                </a:lnTo>
                <a:lnTo>
                  <a:pt x="93726" y="66042"/>
                </a:lnTo>
                <a:lnTo>
                  <a:pt x="103124" y="57150"/>
                </a:lnTo>
                <a:lnTo>
                  <a:pt x="112521" y="38100"/>
                </a:lnTo>
                <a:lnTo>
                  <a:pt x="121919" y="29219"/>
                </a:lnTo>
                <a:lnTo>
                  <a:pt x="131317" y="19050"/>
                </a:lnTo>
                <a:lnTo>
                  <a:pt x="149986" y="10169"/>
                </a:lnTo>
                <a:lnTo>
                  <a:pt x="196977" y="101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42" name="Freeform 11542"/>
          <p:cNvSpPr/>
          <p:nvPr/>
        </p:nvSpPr>
        <p:spPr>
          <a:xfrm rot="-5400000" flipH="0" flipV="0">
            <a:off x="79306" y="17942644"/>
            <a:ext cx="39626" cy="54693"/>
          </a:xfrm>
          <a:custGeom>
            <a:pathLst>
              <a:path w="243839" h="336550">
                <a:moveTo>
                  <a:pt x="140588" y="0"/>
                </a:moveTo>
                <a:lnTo>
                  <a:pt x="74929" y="0"/>
                </a:lnTo>
                <a:lnTo>
                  <a:pt x="56260" y="8893"/>
                </a:lnTo>
                <a:lnTo>
                  <a:pt x="37464" y="8893"/>
                </a:lnTo>
                <a:lnTo>
                  <a:pt x="28067" y="17785"/>
                </a:lnTo>
                <a:lnTo>
                  <a:pt x="18669" y="27943"/>
                </a:lnTo>
                <a:lnTo>
                  <a:pt x="9398" y="27943"/>
                </a:lnTo>
                <a:lnTo>
                  <a:pt x="0" y="45716"/>
                </a:lnTo>
                <a:lnTo>
                  <a:pt x="121920" y="55885"/>
                </a:lnTo>
                <a:lnTo>
                  <a:pt x="159384" y="55885"/>
                </a:lnTo>
                <a:lnTo>
                  <a:pt x="178180" y="64766"/>
                </a:lnTo>
                <a:lnTo>
                  <a:pt x="178180" y="74935"/>
                </a:lnTo>
                <a:lnTo>
                  <a:pt x="187452" y="83816"/>
                </a:lnTo>
                <a:lnTo>
                  <a:pt x="187452" y="130808"/>
                </a:lnTo>
                <a:lnTo>
                  <a:pt x="159384" y="243843"/>
                </a:lnTo>
                <a:lnTo>
                  <a:pt x="149986" y="252735"/>
                </a:lnTo>
                <a:lnTo>
                  <a:pt x="149986" y="271785"/>
                </a:lnTo>
                <a:lnTo>
                  <a:pt x="140588" y="280666"/>
                </a:lnTo>
                <a:lnTo>
                  <a:pt x="131191" y="289558"/>
                </a:lnTo>
                <a:lnTo>
                  <a:pt x="121920" y="308608"/>
                </a:lnTo>
                <a:lnTo>
                  <a:pt x="112522" y="308608"/>
                </a:lnTo>
                <a:lnTo>
                  <a:pt x="93726" y="318766"/>
                </a:lnTo>
                <a:lnTo>
                  <a:pt x="84328" y="327658"/>
                </a:lnTo>
                <a:lnTo>
                  <a:pt x="46862" y="327658"/>
                </a:lnTo>
                <a:lnTo>
                  <a:pt x="168782" y="336550"/>
                </a:lnTo>
                <a:lnTo>
                  <a:pt x="178180" y="327658"/>
                </a:lnTo>
                <a:lnTo>
                  <a:pt x="187452" y="308608"/>
                </a:lnTo>
                <a:lnTo>
                  <a:pt x="196850" y="299716"/>
                </a:lnTo>
                <a:lnTo>
                  <a:pt x="196850" y="280666"/>
                </a:lnTo>
                <a:lnTo>
                  <a:pt x="206248" y="261616"/>
                </a:lnTo>
                <a:lnTo>
                  <a:pt x="215646" y="243843"/>
                </a:lnTo>
                <a:lnTo>
                  <a:pt x="243839" y="130808"/>
                </a:lnTo>
                <a:lnTo>
                  <a:pt x="243839" y="64766"/>
                </a:lnTo>
                <a:lnTo>
                  <a:pt x="234442" y="55885"/>
                </a:lnTo>
                <a:lnTo>
                  <a:pt x="225044" y="36835"/>
                </a:lnTo>
                <a:lnTo>
                  <a:pt x="215646" y="27943"/>
                </a:lnTo>
                <a:lnTo>
                  <a:pt x="196850" y="17785"/>
                </a:lnTo>
                <a:lnTo>
                  <a:pt x="187452" y="8893"/>
                </a:lnTo>
                <a:lnTo>
                  <a:pt x="168782" y="0"/>
                </a:lnTo>
                <a:lnTo>
                  <a:pt x="14998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43" name="Freeform 11543"/>
          <p:cNvSpPr/>
          <p:nvPr/>
        </p:nvSpPr>
        <p:spPr>
          <a:xfrm rot="-5400000" flipH="0" flipV="0">
            <a:off x="104424" y="17908320"/>
            <a:ext cx="45735" cy="13622"/>
          </a:xfrm>
          <a:custGeom>
            <a:pathLst>
              <a:path w="281432" h="83827">
                <a:moveTo>
                  <a:pt x="253237" y="0"/>
                </a:moveTo>
                <a:lnTo>
                  <a:pt x="234441" y="0"/>
                </a:lnTo>
                <a:lnTo>
                  <a:pt x="225171" y="8892"/>
                </a:lnTo>
                <a:lnTo>
                  <a:pt x="206375" y="8892"/>
                </a:lnTo>
                <a:lnTo>
                  <a:pt x="187579" y="19050"/>
                </a:lnTo>
                <a:lnTo>
                  <a:pt x="178181" y="19050"/>
                </a:lnTo>
                <a:lnTo>
                  <a:pt x="159384" y="27942"/>
                </a:lnTo>
                <a:lnTo>
                  <a:pt x="0" y="27942"/>
                </a:lnTo>
                <a:lnTo>
                  <a:pt x="9398" y="46992"/>
                </a:lnTo>
                <a:lnTo>
                  <a:pt x="18796" y="55884"/>
                </a:lnTo>
                <a:lnTo>
                  <a:pt x="28193" y="66042"/>
                </a:lnTo>
                <a:lnTo>
                  <a:pt x="37591" y="74934"/>
                </a:lnTo>
                <a:lnTo>
                  <a:pt x="56260" y="83827"/>
                </a:lnTo>
                <a:lnTo>
                  <a:pt x="140715" y="83827"/>
                </a:lnTo>
                <a:lnTo>
                  <a:pt x="159384" y="74934"/>
                </a:lnTo>
                <a:lnTo>
                  <a:pt x="196977" y="74934"/>
                </a:lnTo>
                <a:lnTo>
                  <a:pt x="215773" y="66042"/>
                </a:lnTo>
                <a:lnTo>
                  <a:pt x="243839" y="66042"/>
                </a:lnTo>
                <a:lnTo>
                  <a:pt x="243839" y="55884"/>
                </a:lnTo>
                <a:lnTo>
                  <a:pt x="262635" y="55884"/>
                </a:lnTo>
                <a:lnTo>
                  <a:pt x="272033" y="36834"/>
                </a:lnTo>
                <a:lnTo>
                  <a:pt x="281432" y="27942"/>
                </a:lnTo>
                <a:lnTo>
                  <a:pt x="272033" y="19050"/>
                </a:lnTo>
                <a:lnTo>
                  <a:pt x="26263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44" name="Freeform 11544"/>
          <p:cNvSpPr/>
          <p:nvPr/>
        </p:nvSpPr>
        <p:spPr>
          <a:xfrm rot="-5400000" flipH="0" flipV="0">
            <a:off x="70174" y="17907527"/>
            <a:ext cx="25901" cy="4539"/>
          </a:xfrm>
          <a:custGeom>
            <a:pathLst>
              <a:path w="159384" h="27931">
                <a:moveTo>
                  <a:pt x="0" y="0"/>
                </a:moveTo>
                <a:lnTo>
                  <a:pt x="0" y="0"/>
                </a:lnTo>
                <a:lnTo>
                  <a:pt x="9271" y="19050"/>
                </a:lnTo>
                <a:lnTo>
                  <a:pt x="28066" y="27931"/>
                </a:lnTo>
                <a:lnTo>
                  <a:pt x="37464" y="19050"/>
                </a:lnTo>
                <a:lnTo>
                  <a:pt x="56260" y="8881"/>
                </a:lnTo>
                <a:lnTo>
                  <a:pt x="65531" y="8881"/>
                </a:lnTo>
                <a:lnTo>
                  <a:pt x="84328" y="0"/>
                </a:lnTo>
                <a:lnTo>
                  <a:pt x="15938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45" name="Freeform 11545"/>
          <p:cNvSpPr/>
          <p:nvPr/>
        </p:nvSpPr>
        <p:spPr>
          <a:xfrm rot="-5400000" flipH="0" flipV="0">
            <a:off x="70958" y="17883936"/>
            <a:ext cx="54878" cy="53248"/>
          </a:xfrm>
          <a:custGeom>
            <a:pathLst>
              <a:path w="337692" h="327658">
                <a:moveTo>
                  <a:pt x="262635" y="0"/>
                </a:moveTo>
                <a:lnTo>
                  <a:pt x="178181" y="0"/>
                </a:lnTo>
                <a:lnTo>
                  <a:pt x="159384" y="8893"/>
                </a:lnTo>
                <a:lnTo>
                  <a:pt x="140715" y="8893"/>
                </a:lnTo>
                <a:lnTo>
                  <a:pt x="131317" y="17785"/>
                </a:lnTo>
                <a:lnTo>
                  <a:pt x="112522" y="17785"/>
                </a:lnTo>
                <a:lnTo>
                  <a:pt x="103124" y="27943"/>
                </a:lnTo>
                <a:lnTo>
                  <a:pt x="93853" y="36835"/>
                </a:lnTo>
                <a:lnTo>
                  <a:pt x="93853" y="55885"/>
                </a:lnTo>
                <a:lnTo>
                  <a:pt x="253237" y="55885"/>
                </a:lnTo>
                <a:lnTo>
                  <a:pt x="272033" y="55885"/>
                </a:lnTo>
                <a:lnTo>
                  <a:pt x="281432" y="64766"/>
                </a:lnTo>
                <a:lnTo>
                  <a:pt x="281432" y="92708"/>
                </a:lnTo>
                <a:lnTo>
                  <a:pt x="272033" y="111758"/>
                </a:lnTo>
                <a:lnTo>
                  <a:pt x="262635" y="121916"/>
                </a:lnTo>
                <a:lnTo>
                  <a:pt x="243839" y="130808"/>
                </a:lnTo>
                <a:lnTo>
                  <a:pt x="75057" y="196850"/>
                </a:lnTo>
                <a:lnTo>
                  <a:pt x="56260" y="205743"/>
                </a:lnTo>
                <a:lnTo>
                  <a:pt x="46862" y="214635"/>
                </a:lnTo>
                <a:lnTo>
                  <a:pt x="37591" y="224793"/>
                </a:lnTo>
                <a:lnTo>
                  <a:pt x="18796" y="233685"/>
                </a:lnTo>
                <a:lnTo>
                  <a:pt x="18796" y="243843"/>
                </a:lnTo>
                <a:lnTo>
                  <a:pt x="9398" y="261616"/>
                </a:lnTo>
                <a:lnTo>
                  <a:pt x="0" y="271785"/>
                </a:lnTo>
                <a:lnTo>
                  <a:pt x="0" y="327658"/>
                </a:lnTo>
                <a:lnTo>
                  <a:pt x="84455" y="327658"/>
                </a:lnTo>
                <a:lnTo>
                  <a:pt x="65658" y="327658"/>
                </a:lnTo>
                <a:lnTo>
                  <a:pt x="56260" y="318766"/>
                </a:lnTo>
                <a:lnTo>
                  <a:pt x="56260" y="280666"/>
                </a:lnTo>
                <a:lnTo>
                  <a:pt x="65658" y="271785"/>
                </a:lnTo>
                <a:lnTo>
                  <a:pt x="75057" y="261616"/>
                </a:lnTo>
                <a:lnTo>
                  <a:pt x="93853" y="252735"/>
                </a:lnTo>
                <a:lnTo>
                  <a:pt x="262635" y="186693"/>
                </a:lnTo>
                <a:lnTo>
                  <a:pt x="281432" y="177800"/>
                </a:lnTo>
                <a:lnTo>
                  <a:pt x="290703" y="167643"/>
                </a:lnTo>
                <a:lnTo>
                  <a:pt x="300101" y="149858"/>
                </a:lnTo>
                <a:lnTo>
                  <a:pt x="309499" y="149858"/>
                </a:lnTo>
                <a:lnTo>
                  <a:pt x="318897" y="139700"/>
                </a:lnTo>
                <a:lnTo>
                  <a:pt x="328294" y="121916"/>
                </a:lnTo>
                <a:lnTo>
                  <a:pt x="337692" y="102866"/>
                </a:lnTo>
                <a:lnTo>
                  <a:pt x="337692" y="55885"/>
                </a:lnTo>
                <a:lnTo>
                  <a:pt x="328294" y="36835"/>
                </a:lnTo>
                <a:lnTo>
                  <a:pt x="318897" y="17785"/>
                </a:lnTo>
                <a:lnTo>
                  <a:pt x="309499" y="8893"/>
                </a:lnTo>
                <a:lnTo>
                  <a:pt x="290703" y="0"/>
                </a:lnTo>
                <a:lnTo>
                  <a:pt x="28143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46" name="Freeform 11546"/>
          <p:cNvSpPr/>
          <p:nvPr/>
        </p:nvSpPr>
        <p:spPr>
          <a:xfrm rot="-5400000" flipH="0" flipV="0">
            <a:off x="86839" y="17823681"/>
            <a:ext cx="39626" cy="54900"/>
          </a:xfrm>
          <a:custGeom>
            <a:pathLst>
              <a:path w="243839" h="337827">
                <a:moveTo>
                  <a:pt x="75057" y="0"/>
                </a:moveTo>
                <a:lnTo>
                  <a:pt x="65659" y="10169"/>
                </a:lnTo>
                <a:lnTo>
                  <a:pt x="56260" y="19050"/>
                </a:lnTo>
                <a:lnTo>
                  <a:pt x="46862" y="38100"/>
                </a:lnTo>
                <a:lnTo>
                  <a:pt x="46862" y="46992"/>
                </a:lnTo>
                <a:lnTo>
                  <a:pt x="37464" y="66042"/>
                </a:lnTo>
                <a:lnTo>
                  <a:pt x="28193" y="85092"/>
                </a:lnTo>
                <a:lnTo>
                  <a:pt x="0" y="198127"/>
                </a:lnTo>
                <a:lnTo>
                  <a:pt x="0" y="262892"/>
                </a:lnTo>
                <a:lnTo>
                  <a:pt x="9398" y="281942"/>
                </a:lnTo>
                <a:lnTo>
                  <a:pt x="18795" y="290834"/>
                </a:lnTo>
                <a:lnTo>
                  <a:pt x="28193" y="309884"/>
                </a:lnTo>
                <a:lnTo>
                  <a:pt x="46862" y="320042"/>
                </a:lnTo>
                <a:lnTo>
                  <a:pt x="56260" y="328934"/>
                </a:lnTo>
                <a:lnTo>
                  <a:pt x="75057" y="328934"/>
                </a:lnTo>
                <a:lnTo>
                  <a:pt x="93853" y="337827"/>
                </a:lnTo>
                <a:lnTo>
                  <a:pt x="140715" y="337827"/>
                </a:lnTo>
                <a:lnTo>
                  <a:pt x="159511" y="328934"/>
                </a:lnTo>
                <a:lnTo>
                  <a:pt x="178181" y="328934"/>
                </a:lnTo>
                <a:lnTo>
                  <a:pt x="187579" y="320042"/>
                </a:lnTo>
                <a:lnTo>
                  <a:pt x="206375" y="320042"/>
                </a:lnTo>
                <a:lnTo>
                  <a:pt x="215773" y="309884"/>
                </a:lnTo>
                <a:lnTo>
                  <a:pt x="234441" y="300992"/>
                </a:lnTo>
                <a:lnTo>
                  <a:pt x="243839" y="290834"/>
                </a:lnTo>
                <a:lnTo>
                  <a:pt x="121919" y="281942"/>
                </a:lnTo>
                <a:lnTo>
                  <a:pt x="93853" y="281942"/>
                </a:lnTo>
                <a:lnTo>
                  <a:pt x="84455" y="273050"/>
                </a:lnTo>
                <a:lnTo>
                  <a:pt x="65659" y="273050"/>
                </a:lnTo>
                <a:lnTo>
                  <a:pt x="56260" y="254000"/>
                </a:lnTo>
                <a:lnTo>
                  <a:pt x="56260" y="198127"/>
                </a:lnTo>
                <a:lnTo>
                  <a:pt x="84455" y="85092"/>
                </a:lnTo>
                <a:lnTo>
                  <a:pt x="93853" y="85092"/>
                </a:lnTo>
                <a:lnTo>
                  <a:pt x="93853" y="66042"/>
                </a:lnTo>
                <a:lnTo>
                  <a:pt x="103251" y="57150"/>
                </a:lnTo>
                <a:lnTo>
                  <a:pt x="112649" y="38100"/>
                </a:lnTo>
                <a:lnTo>
                  <a:pt x="121919" y="29219"/>
                </a:lnTo>
                <a:lnTo>
                  <a:pt x="131317" y="19050"/>
                </a:lnTo>
                <a:lnTo>
                  <a:pt x="150113" y="10169"/>
                </a:lnTo>
                <a:lnTo>
                  <a:pt x="196977" y="101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47" name="Freeform 11547"/>
          <p:cNvSpPr/>
          <p:nvPr/>
        </p:nvSpPr>
        <p:spPr>
          <a:xfrm rot="-5400000" flipH="0" flipV="0">
            <a:off x="79306" y="17811587"/>
            <a:ext cx="39626" cy="54693"/>
          </a:xfrm>
          <a:custGeom>
            <a:pathLst>
              <a:path w="243839" h="336550">
                <a:moveTo>
                  <a:pt x="140716" y="0"/>
                </a:moveTo>
                <a:lnTo>
                  <a:pt x="75056" y="0"/>
                </a:lnTo>
                <a:lnTo>
                  <a:pt x="56260" y="8893"/>
                </a:lnTo>
                <a:lnTo>
                  <a:pt x="37592" y="8893"/>
                </a:lnTo>
                <a:lnTo>
                  <a:pt x="28194" y="17785"/>
                </a:lnTo>
                <a:lnTo>
                  <a:pt x="18796" y="27943"/>
                </a:lnTo>
                <a:lnTo>
                  <a:pt x="9398" y="27943"/>
                </a:lnTo>
                <a:lnTo>
                  <a:pt x="0" y="45716"/>
                </a:lnTo>
                <a:lnTo>
                  <a:pt x="121920" y="55885"/>
                </a:lnTo>
                <a:lnTo>
                  <a:pt x="159384" y="55885"/>
                </a:lnTo>
                <a:lnTo>
                  <a:pt x="178180" y="64766"/>
                </a:lnTo>
                <a:lnTo>
                  <a:pt x="178180" y="74935"/>
                </a:lnTo>
                <a:lnTo>
                  <a:pt x="187578" y="83816"/>
                </a:lnTo>
                <a:lnTo>
                  <a:pt x="187578" y="130808"/>
                </a:lnTo>
                <a:lnTo>
                  <a:pt x="159384" y="243843"/>
                </a:lnTo>
                <a:lnTo>
                  <a:pt x="149986" y="252735"/>
                </a:lnTo>
                <a:lnTo>
                  <a:pt x="149986" y="271785"/>
                </a:lnTo>
                <a:lnTo>
                  <a:pt x="140716" y="280666"/>
                </a:lnTo>
                <a:lnTo>
                  <a:pt x="131318" y="289558"/>
                </a:lnTo>
                <a:lnTo>
                  <a:pt x="121920" y="308608"/>
                </a:lnTo>
                <a:lnTo>
                  <a:pt x="112522" y="308608"/>
                </a:lnTo>
                <a:lnTo>
                  <a:pt x="93726" y="318766"/>
                </a:lnTo>
                <a:lnTo>
                  <a:pt x="84454" y="327658"/>
                </a:lnTo>
                <a:lnTo>
                  <a:pt x="46862" y="327658"/>
                </a:lnTo>
                <a:lnTo>
                  <a:pt x="168782" y="336550"/>
                </a:lnTo>
                <a:lnTo>
                  <a:pt x="178180" y="327658"/>
                </a:lnTo>
                <a:lnTo>
                  <a:pt x="187578" y="308608"/>
                </a:lnTo>
                <a:lnTo>
                  <a:pt x="196977" y="299716"/>
                </a:lnTo>
                <a:lnTo>
                  <a:pt x="196977" y="280666"/>
                </a:lnTo>
                <a:lnTo>
                  <a:pt x="206248" y="261616"/>
                </a:lnTo>
                <a:lnTo>
                  <a:pt x="215646" y="243843"/>
                </a:lnTo>
                <a:lnTo>
                  <a:pt x="243839" y="130808"/>
                </a:lnTo>
                <a:lnTo>
                  <a:pt x="243839" y="64766"/>
                </a:lnTo>
                <a:lnTo>
                  <a:pt x="234442" y="55885"/>
                </a:lnTo>
                <a:lnTo>
                  <a:pt x="225044" y="36835"/>
                </a:lnTo>
                <a:lnTo>
                  <a:pt x="215646" y="27943"/>
                </a:lnTo>
                <a:lnTo>
                  <a:pt x="196977" y="17785"/>
                </a:lnTo>
                <a:lnTo>
                  <a:pt x="187578" y="8893"/>
                </a:lnTo>
                <a:lnTo>
                  <a:pt x="168782" y="0"/>
                </a:lnTo>
                <a:lnTo>
                  <a:pt x="14998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48" name="Freeform 11548"/>
          <p:cNvSpPr/>
          <p:nvPr/>
        </p:nvSpPr>
        <p:spPr>
          <a:xfrm rot="-5400000" flipH="0" flipV="0">
            <a:off x="83794" y="17755087"/>
            <a:ext cx="45715" cy="54900"/>
          </a:xfrm>
          <a:custGeom>
            <a:pathLst>
              <a:path w="281305" h="337827">
                <a:moveTo>
                  <a:pt x="74930" y="0"/>
                </a:moveTo>
                <a:lnTo>
                  <a:pt x="65532" y="10169"/>
                </a:lnTo>
                <a:lnTo>
                  <a:pt x="56260" y="19050"/>
                </a:lnTo>
                <a:lnTo>
                  <a:pt x="46862" y="38100"/>
                </a:lnTo>
                <a:lnTo>
                  <a:pt x="46862" y="46992"/>
                </a:lnTo>
                <a:lnTo>
                  <a:pt x="37464" y="66042"/>
                </a:lnTo>
                <a:lnTo>
                  <a:pt x="28066" y="85092"/>
                </a:lnTo>
                <a:lnTo>
                  <a:pt x="0" y="198127"/>
                </a:lnTo>
                <a:lnTo>
                  <a:pt x="0" y="262892"/>
                </a:lnTo>
                <a:lnTo>
                  <a:pt x="9271" y="281942"/>
                </a:lnTo>
                <a:lnTo>
                  <a:pt x="18668" y="290834"/>
                </a:lnTo>
                <a:lnTo>
                  <a:pt x="28066" y="309884"/>
                </a:lnTo>
                <a:lnTo>
                  <a:pt x="46862" y="320042"/>
                </a:lnTo>
                <a:lnTo>
                  <a:pt x="56260" y="328934"/>
                </a:lnTo>
                <a:lnTo>
                  <a:pt x="74930" y="328934"/>
                </a:lnTo>
                <a:lnTo>
                  <a:pt x="93726" y="337827"/>
                </a:lnTo>
                <a:lnTo>
                  <a:pt x="149986" y="337827"/>
                </a:lnTo>
                <a:lnTo>
                  <a:pt x="168656" y="328934"/>
                </a:lnTo>
                <a:lnTo>
                  <a:pt x="187452" y="328934"/>
                </a:lnTo>
                <a:lnTo>
                  <a:pt x="196850" y="320042"/>
                </a:lnTo>
                <a:lnTo>
                  <a:pt x="215646" y="309884"/>
                </a:lnTo>
                <a:lnTo>
                  <a:pt x="225043" y="309884"/>
                </a:lnTo>
                <a:lnTo>
                  <a:pt x="234441" y="300992"/>
                </a:lnTo>
                <a:lnTo>
                  <a:pt x="243712" y="290834"/>
                </a:lnTo>
                <a:lnTo>
                  <a:pt x="121792" y="281942"/>
                </a:lnTo>
                <a:lnTo>
                  <a:pt x="93726" y="281942"/>
                </a:lnTo>
                <a:lnTo>
                  <a:pt x="84328" y="273050"/>
                </a:lnTo>
                <a:lnTo>
                  <a:pt x="65532" y="273050"/>
                </a:lnTo>
                <a:lnTo>
                  <a:pt x="56260" y="254000"/>
                </a:lnTo>
                <a:lnTo>
                  <a:pt x="56260" y="198127"/>
                </a:lnTo>
                <a:lnTo>
                  <a:pt x="84328" y="85092"/>
                </a:lnTo>
                <a:lnTo>
                  <a:pt x="93726" y="85092"/>
                </a:lnTo>
                <a:lnTo>
                  <a:pt x="93726" y="66042"/>
                </a:lnTo>
                <a:lnTo>
                  <a:pt x="103124" y="57150"/>
                </a:lnTo>
                <a:lnTo>
                  <a:pt x="112522" y="38100"/>
                </a:lnTo>
                <a:lnTo>
                  <a:pt x="121792" y="29219"/>
                </a:lnTo>
                <a:lnTo>
                  <a:pt x="131190" y="19050"/>
                </a:lnTo>
                <a:lnTo>
                  <a:pt x="149986" y="10169"/>
                </a:lnTo>
                <a:lnTo>
                  <a:pt x="281305" y="101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49" name="Freeform 11549"/>
          <p:cNvSpPr/>
          <p:nvPr/>
        </p:nvSpPr>
        <p:spPr>
          <a:xfrm rot="-5400000" flipH="0" flipV="0">
            <a:off x="61009" y="17727761"/>
            <a:ext cx="48769" cy="82142"/>
          </a:xfrm>
          <a:custGeom>
            <a:pathLst>
              <a:path w="300101" h="505457">
                <a:moveTo>
                  <a:pt x="206375" y="0"/>
                </a:moveTo>
                <a:lnTo>
                  <a:pt x="103124" y="0"/>
                </a:lnTo>
                <a:lnTo>
                  <a:pt x="93726" y="8892"/>
                </a:lnTo>
                <a:lnTo>
                  <a:pt x="84454" y="27942"/>
                </a:lnTo>
                <a:lnTo>
                  <a:pt x="93726" y="36823"/>
                </a:lnTo>
                <a:lnTo>
                  <a:pt x="103124" y="55873"/>
                </a:lnTo>
                <a:lnTo>
                  <a:pt x="196977" y="55873"/>
                </a:lnTo>
                <a:lnTo>
                  <a:pt x="215773" y="55873"/>
                </a:lnTo>
                <a:lnTo>
                  <a:pt x="234442" y="64765"/>
                </a:lnTo>
                <a:lnTo>
                  <a:pt x="234442" y="74923"/>
                </a:lnTo>
                <a:lnTo>
                  <a:pt x="243839" y="92707"/>
                </a:lnTo>
                <a:lnTo>
                  <a:pt x="234442" y="111757"/>
                </a:lnTo>
                <a:lnTo>
                  <a:pt x="225044" y="168907"/>
                </a:lnTo>
                <a:lnTo>
                  <a:pt x="75056" y="168907"/>
                </a:lnTo>
                <a:lnTo>
                  <a:pt x="56260" y="177800"/>
                </a:lnTo>
                <a:lnTo>
                  <a:pt x="37592" y="177800"/>
                </a:lnTo>
                <a:lnTo>
                  <a:pt x="28194" y="186692"/>
                </a:lnTo>
                <a:lnTo>
                  <a:pt x="18796" y="196850"/>
                </a:lnTo>
                <a:lnTo>
                  <a:pt x="9398" y="196850"/>
                </a:lnTo>
                <a:lnTo>
                  <a:pt x="0" y="214623"/>
                </a:lnTo>
                <a:lnTo>
                  <a:pt x="206375" y="224792"/>
                </a:lnTo>
                <a:lnTo>
                  <a:pt x="159511" y="412750"/>
                </a:lnTo>
                <a:lnTo>
                  <a:pt x="150113" y="421642"/>
                </a:lnTo>
                <a:lnTo>
                  <a:pt x="150113" y="440692"/>
                </a:lnTo>
                <a:lnTo>
                  <a:pt x="140716" y="449573"/>
                </a:lnTo>
                <a:lnTo>
                  <a:pt x="131318" y="458465"/>
                </a:lnTo>
                <a:lnTo>
                  <a:pt x="121920" y="477515"/>
                </a:lnTo>
                <a:lnTo>
                  <a:pt x="112522" y="477515"/>
                </a:lnTo>
                <a:lnTo>
                  <a:pt x="93726" y="487673"/>
                </a:lnTo>
                <a:lnTo>
                  <a:pt x="84454" y="496565"/>
                </a:lnTo>
                <a:lnTo>
                  <a:pt x="46862" y="496565"/>
                </a:lnTo>
                <a:lnTo>
                  <a:pt x="168782" y="505457"/>
                </a:lnTo>
                <a:lnTo>
                  <a:pt x="178180" y="496565"/>
                </a:lnTo>
                <a:lnTo>
                  <a:pt x="187578" y="477515"/>
                </a:lnTo>
                <a:lnTo>
                  <a:pt x="196977" y="468623"/>
                </a:lnTo>
                <a:lnTo>
                  <a:pt x="196977" y="449573"/>
                </a:lnTo>
                <a:lnTo>
                  <a:pt x="206375" y="430523"/>
                </a:lnTo>
                <a:lnTo>
                  <a:pt x="215773" y="412750"/>
                </a:lnTo>
                <a:lnTo>
                  <a:pt x="290703" y="111757"/>
                </a:lnTo>
                <a:lnTo>
                  <a:pt x="290703" y="102865"/>
                </a:lnTo>
                <a:lnTo>
                  <a:pt x="300101" y="83815"/>
                </a:lnTo>
                <a:lnTo>
                  <a:pt x="290703" y="64765"/>
                </a:lnTo>
                <a:lnTo>
                  <a:pt x="290703" y="55873"/>
                </a:lnTo>
                <a:lnTo>
                  <a:pt x="281304" y="36823"/>
                </a:lnTo>
                <a:lnTo>
                  <a:pt x="272033" y="27942"/>
                </a:lnTo>
                <a:lnTo>
                  <a:pt x="272033" y="17773"/>
                </a:lnTo>
                <a:lnTo>
                  <a:pt x="253237" y="8892"/>
                </a:lnTo>
                <a:lnTo>
                  <a:pt x="243839" y="8892"/>
                </a:lnTo>
                <a:lnTo>
                  <a:pt x="22504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50" name="Freeform 11550"/>
          <p:cNvSpPr/>
          <p:nvPr/>
        </p:nvSpPr>
        <p:spPr>
          <a:xfrm rot="-5400000" flipH="0" flipV="0">
            <a:off x="109727" y="17692645"/>
            <a:ext cx="16758" cy="31990"/>
          </a:xfrm>
          <a:custGeom>
            <a:pathLst>
              <a:path w="103124" h="196850">
                <a:moveTo>
                  <a:pt x="103124" y="0"/>
                </a:moveTo>
                <a:lnTo>
                  <a:pt x="46991" y="19050"/>
                </a:lnTo>
                <a:lnTo>
                  <a:pt x="0" y="160015"/>
                </a:lnTo>
                <a:lnTo>
                  <a:pt x="0" y="179065"/>
                </a:lnTo>
                <a:lnTo>
                  <a:pt x="9398" y="187957"/>
                </a:lnTo>
                <a:lnTo>
                  <a:pt x="18796" y="187957"/>
                </a:lnTo>
                <a:lnTo>
                  <a:pt x="28195" y="196850"/>
                </a:lnTo>
                <a:lnTo>
                  <a:pt x="37593" y="196850"/>
                </a:lnTo>
                <a:lnTo>
                  <a:pt x="46991" y="187957"/>
                </a:lnTo>
                <a:lnTo>
                  <a:pt x="56262" y="1790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51" name="Freeform 11551"/>
          <p:cNvSpPr/>
          <p:nvPr/>
        </p:nvSpPr>
        <p:spPr>
          <a:xfrm rot="-5400000" flipH="0" flipV="0">
            <a:off x="78563" y="17685833"/>
            <a:ext cx="16758" cy="30339"/>
          </a:xfrm>
          <a:custGeom>
            <a:pathLst>
              <a:path w="103124" h="186693">
                <a:moveTo>
                  <a:pt x="74929" y="0"/>
                </a:moveTo>
                <a:lnTo>
                  <a:pt x="56133" y="0"/>
                </a:lnTo>
                <a:lnTo>
                  <a:pt x="46862" y="17785"/>
                </a:lnTo>
                <a:lnTo>
                  <a:pt x="0" y="186693"/>
                </a:lnTo>
                <a:lnTo>
                  <a:pt x="65531" y="177800"/>
                </a:lnTo>
                <a:lnTo>
                  <a:pt x="103124" y="27943"/>
                </a:lnTo>
                <a:lnTo>
                  <a:pt x="93726" y="8893"/>
                </a:lnTo>
                <a:lnTo>
                  <a:pt x="8432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52" name="Freeform 11552"/>
          <p:cNvSpPr/>
          <p:nvPr/>
        </p:nvSpPr>
        <p:spPr>
          <a:xfrm rot="-5400000" flipH="0" flipV="0">
            <a:off x="80844" y="17691190"/>
            <a:ext cx="44187" cy="62329"/>
          </a:xfrm>
          <a:custGeom>
            <a:pathLst>
              <a:path w="271906" h="383543">
                <a:moveTo>
                  <a:pt x="112522" y="0"/>
                </a:moveTo>
                <a:lnTo>
                  <a:pt x="103124" y="0"/>
                </a:lnTo>
                <a:lnTo>
                  <a:pt x="93726" y="8893"/>
                </a:lnTo>
                <a:lnTo>
                  <a:pt x="93726" y="36835"/>
                </a:lnTo>
                <a:lnTo>
                  <a:pt x="150113" y="186693"/>
                </a:lnTo>
                <a:lnTo>
                  <a:pt x="9398" y="336550"/>
                </a:lnTo>
                <a:lnTo>
                  <a:pt x="0" y="355600"/>
                </a:lnTo>
                <a:lnTo>
                  <a:pt x="0" y="365758"/>
                </a:lnTo>
                <a:lnTo>
                  <a:pt x="9398" y="374650"/>
                </a:lnTo>
                <a:lnTo>
                  <a:pt x="28194" y="383543"/>
                </a:lnTo>
                <a:lnTo>
                  <a:pt x="37465" y="383543"/>
                </a:lnTo>
                <a:lnTo>
                  <a:pt x="46862" y="374650"/>
                </a:lnTo>
                <a:lnTo>
                  <a:pt x="215773" y="205743"/>
                </a:lnTo>
                <a:lnTo>
                  <a:pt x="271906" y="186693"/>
                </a:lnTo>
                <a:lnTo>
                  <a:pt x="215773" y="186693"/>
                </a:lnTo>
                <a:lnTo>
                  <a:pt x="140716" y="8893"/>
                </a:lnTo>
                <a:lnTo>
                  <a:pt x="13131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53" name="Freeform 11553"/>
          <p:cNvSpPr/>
          <p:nvPr/>
        </p:nvSpPr>
        <p:spPr>
          <a:xfrm rot="-5400000" flipH="0" flipV="0">
            <a:off x="80844" y="17656124"/>
            <a:ext cx="44187" cy="62329"/>
          </a:xfrm>
          <a:custGeom>
            <a:pathLst>
              <a:path w="271906" h="383543">
                <a:moveTo>
                  <a:pt x="243712" y="0"/>
                </a:moveTo>
                <a:lnTo>
                  <a:pt x="243712" y="0"/>
                </a:lnTo>
                <a:lnTo>
                  <a:pt x="225044" y="8893"/>
                </a:lnTo>
                <a:lnTo>
                  <a:pt x="65531" y="177800"/>
                </a:lnTo>
                <a:lnTo>
                  <a:pt x="0" y="186693"/>
                </a:lnTo>
                <a:lnTo>
                  <a:pt x="56133" y="186693"/>
                </a:lnTo>
                <a:lnTo>
                  <a:pt x="131190" y="365758"/>
                </a:lnTo>
                <a:lnTo>
                  <a:pt x="140588" y="383543"/>
                </a:lnTo>
                <a:lnTo>
                  <a:pt x="168655" y="383543"/>
                </a:lnTo>
                <a:lnTo>
                  <a:pt x="178054" y="374650"/>
                </a:lnTo>
                <a:lnTo>
                  <a:pt x="187452" y="355600"/>
                </a:lnTo>
                <a:lnTo>
                  <a:pt x="178054" y="346708"/>
                </a:lnTo>
                <a:lnTo>
                  <a:pt x="121793" y="196850"/>
                </a:lnTo>
                <a:lnTo>
                  <a:pt x="262508" y="45716"/>
                </a:lnTo>
                <a:lnTo>
                  <a:pt x="271906" y="36835"/>
                </a:lnTo>
                <a:lnTo>
                  <a:pt x="271906" y="8893"/>
                </a:lnTo>
                <a:lnTo>
                  <a:pt x="26250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54" name="Freeform 11554"/>
          <p:cNvSpPr/>
          <p:nvPr/>
        </p:nvSpPr>
        <p:spPr>
          <a:xfrm rot="-5400000" flipH="0" flipV="0">
            <a:off x="82267" y="17604216"/>
            <a:ext cx="48769" cy="54900"/>
          </a:xfrm>
          <a:custGeom>
            <a:pathLst>
              <a:path w="300101" h="337827">
                <a:moveTo>
                  <a:pt x="84328" y="0"/>
                </a:moveTo>
                <a:lnTo>
                  <a:pt x="75057" y="10169"/>
                </a:lnTo>
                <a:lnTo>
                  <a:pt x="65659" y="19050"/>
                </a:lnTo>
                <a:lnTo>
                  <a:pt x="56261" y="38100"/>
                </a:lnTo>
                <a:lnTo>
                  <a:pt x="56261" y="46992"/>
                </a:lnTo>
                <a:lnTo>
                  <a:pt x="46862" y="66042"/>
                </a:lnTo>
                <a:lnTo>
                  <a:pt x="37464" y="85092"/>
                </a:lnTo>
                <a:lnTo>
                  <a:pt x="0" y="226069"/>
                </a:lnTo>
                <a:lnTo>
                  <a:pt x="0" y="273050"/>
                </a:lnTo>
                <a:lnTo>
                  <a:pt x="9397" y="281942"/>
                </a:lnTo>
                <a:lnTo>
                  <a:pt x="18795" y="300992"/>
                </a:lnTo>
                <a:lnTo>
                  <a:pt x="28066" y="309884"/>
                </a:lnTo>
                <a:lnTo>
                  <a:pt x="37464" y="328934"/>
                </a:lnTo>
                <a:lnTo>
                  <a:pt x="56261" y="328934"/>
                </a:lnTo>
                <a:lnTo>
                  <a:pt x="75057" y="337827"/>
                </a:lnTo>
                <a:lnTo>
                  <a:pt x="253237" y="337827"/>
                </a:lnTo>
                <a:lnTo>
                  <a:pt x="262509" y="328934"/>
                </a:lnTo>
                <a:lnTo>
                  <a:pt x="262509" y="290834"/>
                </a:lnTo>
                <a:lnTo>
                  <a:pt x="253237" y="281942"/>
                </a:lnTo>
                <a:lnTo>
                  <a:pt x="84328" y="281942"/>
                </a:lnTo>
                <a:lnTo>
                  <a:pt x="65659" y="273050"/>
                </a:lnTo>
                <a:lnTo>
                  <a:pt x="56261" y="262892"/>
                </a:lnTo>
                <a:lnTo>
                  <a:pt x="56261" y="226069"/>
                </a:lnTo>
                <a:lnTo>
                  <a:pt x="75057" y="168919"/>
                </a:lnTo>
                <a:lnTo>
                  <a:pt x="300101" y="168919"/>
                </a:lnTo>
                <a:lnTo>
                  <a:pt x="93726" y="113034"/>
                </a:lnTo>
                <a:lnTo>
                  <a:pt x="93726" y="85092"/>
                </a:lnTo>
                <a:lnTo>
                  <a:pt x="103124" y="85092"/>
                </a:lnTo>
                <a:lnTo>
                  <a:pt x="103124" y="66042"/>
                </a:lnTo>
                <a:lnTo>
                  <a:pt x="112521" y="57150"/>
                </a:lnTo>
                <a:lnTo>
                  <a:pt x="121919" y="38100"/>
                </a:lnTo>
                <a:lnTo>
                  <a:pt x="131190" y="29219"/>
                </a:lnTo>
                <a:lnTo>
                  <a:pt x="140588" y="19050"/>
                </a:lnTo>
                <a:lnTo>
                  <a:pt x="159385" y="10169"/>
                </a:lnTo>
                <a:lnTo>
                  <a:pt x="206375" y="101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55" name="Freeform 11555"/>
          <p:cNvSpPr/>
          <p:nvPr/>
        </p:nvSpPr>
        <p:spPr>
          <a:xfrm rot="-5400000" flipH="0" flipV="0">
            <a:off x="69400" y="17605094"/>
            <a:ext cx="39626" cy="34880"/>
          </a:xfrm>
          <a:custGeom>
            <a:pathLst>
              <a:path w="243839" h="214635">
                <a:moveTo>
                  <a:pt x="140715" y="0"/>
                </a:moveTo>
                <a:lnTo>
                  <a:pt x="75057" y="0"/>
                </a:lnTo>
                <a:lnTo>
                  <a:pt x="56260" y="8893"/>
                </a:lnTo>
                <a:lnTo>
                  <a:pt x="37591" y="8893"/>
                </a:lnTo>
                <a:lnTo>
                  <a:pt x="28193" y="17785"/>
                </a:lnTo>
                <a:lnTo>
                  <a:pt x="18796" y="27943"/>
                </a:lnTo>
                <a:lnTo>
                  <a:pt x="9398" y="27943"/>
                </a:lnTo>
                <a:lnTo>
                  <a:pt x="0" y="45716"/>
                </a:lnTo>
                <a:lnTo>
                  <a:pt x="122047" y="55885"/>
                </a:lnTo>
                <a:lnTo>
                  <a:pt x="159511" y="55885"/>
                </a:lnTo>
                <a:lnTo>
                  <a:pt x="178181" y="64766"/>
                </a:lnTo>
                <a:lnTo>
                  <a:pt x="178181" y="74935"/>
                </a:lnTo>
                <a:lnTo>
                  <a:pt x="187579" y="92708"/>
                </a:lnTo>
                <a:lnTo>
                  <a:pt x="187579" y="130808"/>
                </a:lnTo>
                <a:lnTo>
                  <a:pt x="178181" y="158750"/>
                </a:lnTo>
                <a:lnTo>
                  <a:pt x="9398" y="158750"/>
                </a:lnTo>
                <a:lnTo>
                  <a:pt x="215773" y="214635"/>
                </a:lnTo>
                <a:lnTo>
                  <a:pt x="243839" y="130808"/>
                </a:lnTo>
                <a:lnTo>
                  <a:pt x="243839" y="64766"/>
                </a:lnTo>
                <a:lnTo>
                  <a:pt x="234441" y="55885"/>
                </a:lnTo>
                <a:lnTo>
                  <a:pt x="225171" y="36835"/>
                </a:lnTo>
                <a:lnTo>
                  <a:pt x="215773" y="27943"/>
                </a:lnTo>
                <a:lnTo>
                  <a:pt x="196977" y="17785"/>
                </a:lnTo>
                <a:lnTo>
                  <a:pt x="187579" y="8893"/>
                </a:lnTo>
                <a:lnTo>
                  <a:pt x="168909" y="0"/>
                </a:lnTo>
                <a:lnTo>
                  <a:pt x="15011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56" name="Freeform 11556"/>
          <p:cNvSpPr/>
          <p:nvPr/>
        </p:nvSpPr>
        <p:spPr>
          <a:xfrm rot="-5400000" flipH="0" flipV="0">
            <a:off x="81597" y="17542600"/>
            <a:ext cx="42681" cy="62329"/>
          </a:xfrm>
          <a:custGeom>
            <a:pathLst>
              <a:path w="262635" h="383543">
                <a:moveTo>
                  <a:pt x="112649" y="0"/>
                </a:moveTo>
                <a:lnTo>
                  <a:pt x="93853" y="0"/>
                </a:lnTo>
                <a:lnTo>
                  <a:pt x="93853" y="17785"/>
                </a:lnTo>
                <a:lnTo>
                  <a:pt x="0" y="346708"/>
                </a:lnTo>
                <a:lnTo>
                  <a:pt x="0" y="365758"/>
                </a:lnTo>
                <a:lnTo>
                  <a:pt x="9398" y="374650"/>
                </a:lnTo>
                <a:lnTo>
                  <a:pt x="28194" y="383543"/>
                </a:lnTo>
                <a:lnTo>
                  <a:pt x="37591" y="383543"/>
                </a:lnTo>
                <a:lnTo>
                  <a:pt x="46989" y="374650"/>
                </a:lnTo>
                <a:lnTo>
                  <a:pt x="56260" y="365758"/>
                </a:lnTo>
                <a:lnTo>
                  <a:pt x="93853" y="214635"/>
                </a:lnTo>
                <a:lnTo>
                  <a:pt x="262635" y="214635"/>
                </a:lnTo>
                <a:lnTo>
                  <a:pt x="112649" y="158750"/>
                </a:lnTo>
                <a:lnTo>
                  <a:pt x="140715" y="27943"/>
                </a:lnTo>
                <a:lnTo>
                  <a:pt x="140715" y="17785"/>
                </a:lnTo>
                <a:lnTo>
                  <a:pt x="131318" y="8893"/>
                </a:lnTo>
                <a:lnTo>
                  <a:pt x="13131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57" name="Freeform 11557"/>
          <p:cNvSpPr/>
          <p:nvPr/>
        </p:nvSpPr>
        <p:spPr>
          <a:xfrm rot="-5400000" flipH="0" flipV="0">
            <a:off x="81607" y="17524303"/>
            <a:ext cx="42660" cy="62329"/>
          </a:xfrm>
          <a:custGeom>
            <a:pathLst>
              <a:path w="262508" h="383543">
                <a:moveTo>
                  <a:pt x="234441" y="0"/>
                </a:moveTo>
                <a:lnTo>
                  <a:pt x="215646" y="0"/>
                </a:lnTo>
                <a:lnTo>
                  <a:pt x="206248" y="17785"/>
                </a:lnTo>
                <a:lnTo>
                  <a:pt x="168782" y="158750"/>
                </a:lnTo>
                <a:lnTo>
                  <a:pt x="0" y="158750"/>
                </a:lnTo>
                <a:lnTo>
                  <a:pt x="149986" y="214635"/>
                </a:lnTo>
                <a:lnTo>
                  <a:pt x="121920" y="346708"/>
                </a:lnTo>
                <a:lnTo>
                  <a:pt x="112522" y="355600"/>
                </a:lnTo>
                <a:lnTo>
                  <a:pt x="112522" y="365758"/>
                </a:lnTo>
                <a:lnTo>
                  <a:pt x="121920" y="374650"/>
                </a:lnTo>
                <a:lnTo>
                  <a:pt x="131190" y="374650"/>
                </a:lnTo>
                <a:lnTo>
                  <a:pt x="140588" y="383543"/>
                </a:lnTo>
                <a:lnTo>
                  <a:pt x="149986" y="383543"/>
                </a:lnTo>
                <a:lnTo>
                  <a:pt x="159384" y="374650"/>
                </a:lnTo>
                <a:lnTo>
                  <a:pt x="168782" y="365758"/>
                </a:lnTo>
                <a:lnTo>
                  <a:pt x="262508" y="27943"/>
                </a:lnTo>
                <a:lnTo>
                  <a:pt x="262508" y="8893"/>
                </a:lnTo>
                <a:lnTo>
                  <a:pt x="25311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58" name="Freeform 11558"/>
          <p:cNvSpPr/>
          <p:nvPr/>
        </p:nvSpPr>
        <p:spPr>
          <a:xfrm rot="-5400000" flipH="0" flipV="0">
            <a:off x="86839" y="17479259"/>
            <a:ext cx="39626" cy="54900"/>
          </a:xfrm>
          <a:custGeom>
            <a:pathLst>
              <a:path w="243839" h="337827">
                <a:moveTo>
                  <a:pt x="75057" y="0"/>
                </a:moveTo>
                <a:lnTo>
                  <a:pt x="65659" y="10169"/>
                </a:lnTo>
                <a:lnTo>
                  <a:pt x="56260" y="19050"/>
                </a:lnTo>
                <a:lnTo>
                  <a:pt x="46989" y="38100"/>
                </a:lnTo>
                <a:lnTo>
                  <a:pt x="46989" y="46992"/>
                </a:lnTo>
                <a:lnTo>
                  <a:pt x="37591" y="66042"/>
                </a:lnTo>
                <a:lnTo>
                  <a:pt x="28193" y="85092"/>
                </a:lnTo>
                <a:lnTo>
                  <a:pt x="0" y="198127"/>
                </a:lnTo>
                <a:lnTo>
                  <a:pt x="0" y="262892"/>
                </a:lnTo>
                <a:lnTo>
                  <a:pt x="9398" y="281942"/>
                </a:lnTo>
                <a:lnTo>
                  <a:pt x="18795" y="290834"/>
                </a:lnTo>
                <a:lnTo>
                  <a:pt x="28193" y="309884"/>
                </a:lnTo>
                <a:lnTo>
                  <a:pt x="46989" y="320042"/>
                </a:lnTo>
                <a:lnTo>
                  <a:pt x="56260" y="328934"/>
                </a:lnTo>
                <a:lnTo>
                  <a:pt x="75057" y="328934"/>
                </a:lnTo>
                <a:lnTo>
                  <a:pt x="93853" y="337827"/>
                </a:lnTo>
                <a:lnTo>
                  <a:pt x="140715" y="337827"/>
                </a:lnTo>
                <a:lnTo>
                  <a:pt x="159511" y="328934"/>
                </a:lnTo>
                <a:lnTo>
                  <a:pt x="178181" y="328934"/>
                </a:lnTo>
                <a:lnTo>
                  <a:pt x="187579" y="320042"/>
                </a:lnTo>
                <a:lnTo>
                  <a:pt x="206375" y="320042"/>
                </a:lnTo>
                <a:lnTo>
                  <a:pt x="215773" y="309884"/>
                </a:lnTo>
                <a:lnTo>
                  <a:pt x="234568" y="300992"/>
                </a:lnTo>
                <a:lnTo>
                  <a:pt x="243839" y="290834"/>
                </a:lnTo>
                <a:lnTo>
                  <a:pt x="121919" y="281942"/>
                </a:lnTo>
                <a:lnTo>
                  <a:pt x="93853" y="281942"/>
                </a:lnTo>
                <a:lnTo>
                  <a:pt x="84455" y="273050"/>
                </a:lnTo>
                <a:lnTo>
                  <a:pt x="65659" y="273050"/>
                </a:lnTo>
                <a:lnTo>
                  <a:pt x="56260" y="254000"/>
                </a:lnTo>
                <a:lnTo>
                  <a:pt x="56260" y="198127"/>
                </a:lnTo>
                <a:lnTo>
                  <a:pt x="84455" y="85092"/>
                </a:lnTo>
                <a:lnTo>
                  <a:pt x="93853" y="85092"/>
                </a:lnTo>
                <a:lnTo>
                  <a:pt x="93853" y="66042"/>
                </a:lnTo>
                <a:lnTo>
                  <a:pt x="103251" y="57150"/>
                </a:lnTo>
                <a:lnTo>
                  <a:pt x="112522" y="38100"/>
                </a:lnTo>
                <a:lnTo>
                  <a:pt x="121919" y="29219"/>
                </a:lnTo>
                <a:lnTo>
                  <a:pt x="131317" y="19050"/>
                </a:lnTo>
                <a:lnTo>
                  <a:pt x="150113" y="10169"/>
                </a:lnTo>
                <a:lnTo>
                  <a:pt x="196977" y="101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59" name="Freeform 11559"/>
          <p:cNvSpPr/>
          <p:nvPr/>
        </p:nvSpPr>
        <p:spPr>
          <a:xfrm rot="-5400000" flipH="0" flipV="0">
            <a:off x="79306" y="17467165"/>
            <a:ext cx="39626" cy="54693"/>
          </a:xfrm>
          <a:custGeom>
            <a:pathLst>
              <a:path w="243840" h="336550">
                <a:moveTo>
                  <a:pt x="140716" y="0"/>
                </a:moveTo>
                <a:lnTo>
                  <a:pt x="75056" y="0"/>
                </a:lnTo>
                <a:lnTo>
                  <a:pt x="56260" y="8893"/>
                </a:lnTo>
                <a:lnTo>
                  <a:pt x="37465" y="8893"/>
                </a:lnTo>
                <a:lnTo>
                  <a:pt x="28194" y="17785"/>
                </a:lnTo>
                <a:lnTo>
                  <a:pt x="18796" y="27943"/>
                </a:lnTo>
                <a:lnTo>
                  <a:pt x="9398" y="27943"/>
                </a:lnTo>
                <a:lnTo>
                  <a:pt x="0" y="45716"/>
                </a:lnTo>
                <a:lnTo>
                  <a:pt x="121920" y="55885"/>
                </a:lnTo>
                <a:lnTo>
                  <a:pt x="159511" y="55885"/>
                </a:lnTo>
                <a:lnTo>
                  <a:pt x="178180" y="64766"/>
                </a:lnTo>
                <a:lnTo>
                  <a:pt x="178180" y="74935"/>
                </a:lnTo>
                <a:lnTo>
                  <a:pt x="187578" y="83816"/>
                </a:lnTo>
                <a:lnTo>
                  <a:pt x="187578" y="130808"/>
                </a:lnTo>
                <a:lnTo>
                  <a:pt x="159511" y="243843"/>
                </a:lnTo>
                <a:lnTo>
                  <a:pt x="150113" y="252735"/>
                </a:lnTo>
                <a:lnTo>
                  <a:pt x="150113" y="271785"/>
                </a:lnTo>
                <a:lnTo>
                  <a:pt x="140716" y="280666"/>
                </a:lnTo>
                <a:lnTo>
                  <a:pt x="131318" y="289558"/>
                </a:lnTo>
                <a:lnTo>
                  <a:pt x="121920" y="308608"/>
                </a:lnTo>
                <a:lnTo>
                  <a:pt x="112522" y="308608"/>
                </a:lnTo>
                <a:lnTo>
                  <a:pt x="93726" y="318766"/>
                </a:lnTo>
                <a:lnTo>
                  <a:pt x="84454" y="327658"/>
                </a:lnTo>
                <a:lnTo>
                  <a:pt x="46862" y="327658"/>
                </a:lnTo>
                <a:lnTo>
                  <a:pt x="168782" y="336550"/>
                </a:lnTo>
                <a:lnTo>
                  <a:pt x="178180" y="327658"/>
                </a:lnTo>
                <a:lnTo>
                  <a:pt x="187578" y="308608"/>
                </a:lnTo>
                <a:lnTo>
                  <a:pt x="196977" y="299716"/>
                </a:lnTo>
                <a:lnTo>
                  <a:pt x="196977" y="280666"/>
                </a:lnTo>
                <a:lnTo>
                  <a:pt x="206375" y="261616"/>
                </a:lnTo>
                <a:lnTo>
                  <a:pt x="215773" y="243843"/>
                </a:lnTo>
                <a:lnTo>
                  <a:pt x="243840" y="130808"/>
                </a:lnTo>
                <a:lnTo>
                  <a:pt x="243840" y="64766"/>
                </a:lnTo>
                <a:lnTo>
                  <a:pt x="234442" y="55885"/>
                </a:lnTo>
                <a:lnTo>
                  <a:pt x="225044" y="36835"/>
                </a:lnTo>
                <a:lnTo>
                  <a:pt x="215773" y="27943"/>
                </a:lnTo>
                <a:lnTo>
                  <a:pt x="196977" y="17785"/>
                </a:lnTo>
                <a:lnTo>
                  <a:pt x="187578" y="8893"/>
                </a:lnTo>
                <a:lnTo>
                  <a:pt x="168782" y="0"/>
                </a:lnTo>
                <a:lnTo>
                  <a:pt x="15011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60" name="Freeform 11560"/>
          <p:cNvSpPr/>
          <p:nvPr/>
        </p:nvSpPr>
        <p:spPr>
          <a:xfrm rot="-5400000" flipH="0" flipV="0">
            <a:off x="118179" y="17451119"/>
            <a:ext cx="9142" cy="13620"/>
          </a:xfrm>
          <a:custGeom>
            <a:pathLst>
              <a:path w="56260" h="83815">
                <a:moveTo>
                  <a:pt x="37464" y="0"/>
                </a:moveTo>
                <a:lnTo>
                  <a:pt x="28066" y="0"/>
                </a:lnTo>
                <a:lnTo>
                  <a:pt x="18669" y="8881"/>
                </a:lnTo>
                <a:lnTo>
                  <a:pt x="9271" y="17773"/>
                </a:lnTo>
                <a:lnTo>
                  <a:pt x="0" y="46981"/>
                </a:lnTo>
                <a:lnTo>
                  <a:pt x="0" y="74923"/>
                </a:lnTo>
                <a:lnTo>
                  <a:pt x="9271" y="83815"/>
                </a:lnTo>
                <a:lnTo>
                  <a:pt x="28066" y="83815"/>
                </a:lnTo>
                <a:lnTo>
                  <a:pt x="46862" y="74923"/>
                </a:lnTo>
                <a:lnTo>
                  <a:pt x="56260" y="64765"/>
                </a:lnTo>
                <a:lnTo>
                  <a:pt x="56260" y="17773"/>
                </a:lnTo>
                <a:lnTo>
                  <a:pt x="46862" y="88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61" name="Freeform 11561"/>
          <p:cNvSpPr/>
          <p:nvPr/>
        </p:nvSpPr>
        <p:spPr>
          <a:xfrm rot="-5400000" flipH="0" flipV="0">
            <a:off x="81607" y="17441934"/>
            <a:ext cx="10670" cy="12175"/>
          </a:xfrm>
          <a:custGeom>
            <a:pathLst>
              <a:path w="65660" h="74923">
                <a:moveTo>
                  <a:pt x="37466" y="0"/>
                </a:moveTo>
                <a:lnTo>
                  <a:pt x="18670" y="0"/>
                </a:lnTo>
                <a:lnTo>
                  <a:pt x="9271" y="19050"/>
                </a:lnTo>
                <a:lnTo>
                  <a:pt x="0" y="46981"/>
                </a:lnTo>
                <a:lnTo>
                  <a:pt x="0" y="66031"/>
                </a:lnTo>
                <a:lnTo>
                  <a:pt x="9271" y="74923"/>
                </a:lnTo>
                <a:lnTo>
                  <a:pt x="46864" y="74923"/>
                </a:lnTo>
                <a:lnTo>
                  <a:pt x="56262" y="55873"/>
                </a:lnTo>
                <a:lnTo>
                  <a:pt x="65660" y="27931"/>
                </a:lnTo>
                <a:lnTo>
                  <a:pt x="65660" y="8881"/>
                </a:lnTo>
                <a:lnTo>
                  <a:pt x="5626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62" name="Freeform 11562"/>
          <p:cNvSpPr/>
          <p:nvPr/>
        </p:nvSpPr>
        <p:spPr>
          <a:xfrm rot="-5400000" flipH="0" flipV="0">
            <a:off x="240876" y="18005045"/>
            <a:ext cx="36592" cy="79254"/>
          </a:xfrm>
          <a:custGeom>
            <a:pathLst>
              <a:path w="225171" h="487684">
                <a:moveTo>
                  <a:pt x="187579" y="0"/>
                </a:moveTo>
                <a:lnTo>
                  <a:pt x="140717" y="83827"/>
                </a:lnTo>
                <a:lnTo>
                  <a:pt x="159513" y="308619"/>
                </a:lnTo>
                <a:lnTo>
                  <a:pt x="0" y="308619"/>
                </a:lnTo>
                <a:lnTo>
                  <a:pt x="159513" y="355600"/>
                </a:lnTo>
                <a:lnTo>
                  <a:pt x="168911" y="459742"/>
                </a:lnTo>
                <a:lnTo>
                  <a:pt x="168911" y="477527"/>
                </a:lnTo>
                <a:lnTo>
                  <a:pt x="178182" y="487684"/>
                </a:lnTo>
                <a:lnTo>
                  <a:pt x="206375" y="487684"/>
                </a:lnTo>
                <a:lnTo>
                  <a:pt x="215773" y="477527"/>
                </a:lnTo>
                <a:lnTo>
                  <a:pt x="225171" y="4597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63" name="Freeform 11563"/>
          <p:cNvSpPr/>
          <p:nvPr/>
        </p:nvSpPr>
        <p:spPr>
          <a:xfrm rot="-5400000" flipH="0" flipV="0">
            <a:off x="230195" y="18018738"/>
            <a:ext cx="54858" cy="82349"/>
          </a:xfrm>
          <a:custGeom>
            <a:pathLst>
              <a:path w="337565" h="506734">
                <a:moveTo>
                  <a:pt x="309499" y="0"/>
                </a:moveTo>
                <a:lnTo>
                  <a:pt x="300101" y="0"/>
                </a:lnTo>
                <a:lnTo>
                  <a:pt x="290703" y="8892"/>
                </a:lnTo>
                <a:lnTo>
                  <a:pt x="9398" y="468634"/>
                </a:lnTo>
                <a:lnTo>
                  <a:pt x="0" y="478792"/>
                </a:lnTo>
                <a:lnTo>
                  <a:pt x="0" y="487684"/>
                </a:lnTo>
                <a:lnTo>
                  <a:pt x="9398" y="496577"/>
                </a:lnTo>
                <a:lnTo>
                  <a:pt x="18796" y="506734"/>
                </a:lnTo>
                <a:lnTo>
                  <a:pt x="37464" y="506734"/>
                </a:lnTo>
                <a:lnTo>
                  <a:pt x="46862" y="496577"/>
                </a:lnTo>
                <a:lnTo>
                  <a:pt x="121920" y="374650"/>
                </a:lnTo>
                <a:lnTo>
                  <a:pt x="309499" y="374650"/>
                </a:lnTo>
                <a:lnTo>
                  <a:pt x="149986" y="327669"/>
                </a:lnTo>
                <a:lnTo>
                  <a:pt x="290703" y="102877"/>
                </a:lnTo>
                <a:lnTo>
                  <a:pt x="337565" y="19050"/>
                </a:lnTo>
                <a:lnTo>
                  <a:pt x="337565" y="8892"/>
                </a:lnTo>
                <a:lnTo>
                  <a:pt x="32816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64" name="Freeform 11564"/>
          <p:cNvSpPr/>
          <p:nvPr/>
        </p:nvSpPr>
        <p:spPr>
          <a:xfrm rot="-5400000" flipH="0" flipV="0">
            <a:off x="248472" y="17957782"/>
            <a:ext cx="42660" cy="42722"/>
          </a:xfrm>
          <a:custGeom>
            <a:pathLst>
              <a:path w="262509" h="262892">
                <a:moveTo>
                  <a:pt x="262509" y="0"/>
                </a:moveTo>
                <a:lnTo>
                  <a:pt x="168783" y="0"/>
                </a:lnTo>
                <a:lnTo>
                  <a:pt x="178181" y="0"/>
                </a:lnTo>
                <a:lnTo>
                  <a:pt x="187579" y="8892"/>
                </a:lnTo>
                <a:lnTo>
                  <a:pt x="206247" y="8892"/>
                </a:lnTo>
                <a:lnTo>
                  <a:pt x="206247" y="19050"/>
                </a:lnTo>
                <a:lnTo>
                  <a:pt x="215645" y="38100"/>
                </a:lnTo>
                <a:lnTo>
                  <a:pt x="206247" y="55884"/>
                </a:lnTo>
                <a:lnTo>
                  <a:pt x="168783" y="207019"/>
                </a:lnTo>
                <a:lnTo>
                  <a:pt x="168783" y="215900"/>
                </a:lnTo>
                <a:lnTo>
                  <a:pt x="159385" y="224792"/>
                </a:lnTo>
                <a:lnTo>
                  <a:pt x="149987" y="234950"/>
                </a:lnTo>
                <a:lnTo>
                  <a:pt x="140588" y="243842"/>
                </a:lnTo>
                <a:lnTo>
                  <a:pt x="131317" y="252734"/>
                </a:lnTo>
                <a:lnTo>
                  <a:pt x="121919" y="252734"/>
                </a:lnTo>
                <a:lnTo>
                  <a:pt x="103123" y="262892"/>
                </a:lnTo>
                <a:lnTo>
                  <a:pt x="0" y="262892"/>
                </a:lnTo>
                <a:lnTo>
                  <a:pt x="196850" y="262892"/>
                </a:lnTo>
                <a:lnTo>
                  <a:pt x="206247" y="252734"/>
                </a:lnTo>
                <a:lnTo>
                  <a:pt x="206247" y="243842"/>
                </a:lnTo>
                <a:lnTo>
                  <a:pt x="215645" y="224792"/>
                </a:lnTo>
                <a:lnTo>
                  <a:pt x="225043" y="207019"/>
                </a:lnTo>
                <a:lnTo>
                  <a:pt x="262509" y="55884"/>
                </a:lnTo>
                <a:lnTo>
                  <a:pt x="262509" y="190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65" name="Freeform 11565"/>
          <p:cNvSpPr/>
          <p:nvPr/>
        </p:nvSpPr>
        <p:spPr>
          <a:xfrm rot="-5400000" flipH="0" flipV="0">
            <a:off x="252270" y="17946349"/>
            <a:ext cx="59419" cy="82348"/>
          </a:xfrm>
          <a:custGeom>
            <a:pathLst>
              <a:path w="365633" h="506723">
                <a:moveTo>
                  <a:pt x="290703" y="0"/>
                </a:moveTo>
                <a:lnTo>
                  <a:pt x="140588" y="0"/>
                </a:lnTo>
                <a:lnTo>
                  <a:pt x="131190" y="10158"/>
                </a:lnTo>
                <a:lnTo>
                  <a:pt x="121919" y="19050"/>
                </a:lnTo>
                <a:lnTo>
                  <a:pt x="0" y="478781"/>
                </a:lnTo>
                <a:lnTo>
                  <a:pt x="0" y="487673"/>
                </a:lnTo>
                <a:lnTo>
                  <a:pt x="9270" y="497831"/>
                </a:lnTo>
                <a:lnTo>
                  <a:pt x="9270" y="506723"/>
                </a:lnTo>
                <a:lnTo>
                  <a:pt x="28066" y="506723"/>
                </a:lnTo>
                <a:lnTo>
                  <a:pt x="46862" y="506723"/>
                </a:lnTo>
                <a:lnTo>
                  <a:pt x="46862" y="487673"/>
                </a:lnTo>
                <a:lnTo>
                  <a:pt x="84328" y="356865"/>
                </a:lnTo>
                <a:lnTo>
                  <a:pt x="225043" y="356865"/>
                </a:lnTo>
                <a:lnTo>
                  <a:pt x="243712" y="346708"/>
                </a:lnTo>
                <a:lnTo>
                  <a:pt x="253111" y="346708"/>
                </a:lnTo>
                <a:lnTo>
                  <a:pt x="271907" y="337815"/>
                </a:lnTo>
                <a:lnTo>
                  <a:pt x="281305" y="328923"/>
                </a:lnTo>
                <a:lnTo>
                  <a:pt x="290703" y="328923"/>
                </a:lnTo>
                <a:lnTo>
                  <a:pt x="299974" y="309873"/>
                </a:lnTo>
                <a:lnTo>
                  <a:pt x="103124" y="309873"/>
                </a:lnTo>
                <a:lnTo>
                  <a:pt x="168783" y="46981"/>
                </a:lnTo>
                <a:lnTo>
                  <a:pt x="365633" y="46981"/>
                </a:lnTo>
                <a:lnTo>
                  <a:pt x="356235" y="38100"/>
                </a:lnTo>
                <a:lnTo>
                  <a:pt x="346963" y="19050"/>
                </a:lnTo>
                <a:lnTo>
                  <a:pt x="328167" y="10158"/>
                </a:lnTo>
                <a:lnTo>
                  <a:pt x="318769" y="10158"/>
                </a:lnTo>
                <a:lnTo>
                  <a:pt x="29997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66" name="Freeform 11566"/>
          <p:cNvSpPr/>
          <p:nvPr/>
        </p:nvSpPr>
        <p:spPr>
          <a:xfrm rot="-5400000" flipH="0" flipV="0">
            <a:off x="277459" y="17901407"/>
            <a:ext cx="15231" cy="27449"/>
          </a:xfrm>
          <a:custGeom>
            <a:pathLst>
              <a:path w="93726" h="168907">
                <a:moveTo>
                  <a:pt x="37464" y="0"/>
                </a:moveTo>
                <a:lnTo>
                  <a:pt x="0" y="36823"/>
                </a:lnTo>
                <a:lnTo>
                  <a:pt x="46862" y="149857"/>
                </a:lnTo>
                <a:lnTo>
                  <a:pt x="56260" y="168907"/>
                </a:lnTo>
                <a:lnTo>
                  <a:pt x="84328" y="168907"/>
                </a:lnTo>
                <a:lnTo>
                  <a:pt x="93726" y="158750"/>
                </a:lnTo>
                <a:lnTo>
                  <a:pt x="93726" y="1308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67" name="Freeform 11567"/>
          <p:cNvSpPr/>
          <p:nvPr/>
        </p:nvSpPr>
        <p:spPr>
          <a:xfrm rot="-5400000" flipH="0" flipV="0">
            <a:off x="241610" y="17892987"/>
            <a:ext cx="56385" cy="57994"/>
          </a:xfrm>
          <a:custGeom>
            <a:pathLst>
              <a:path w="346964" h="356865">
                <a:moveTo>
                  <a:pt x="318770" y="0"/>
                </a:moveTo>
                <a:lnTo>
                  <a:pt x="318770" y="0"/>
                </a:lnTo>
                <a:lnTo>
                  <a:pt x="300102" y="10158"/>
                </a:lnTo>
                <a:lnTo>
                  <a:pt x="187453" y="132073"/>
                </a:lnTo>
                <a:lnTo>
                  <a:pt x="149988" y="168908"/>
                </a:lnTo>
                <a:lnTo>
                  <a:pt x="9398" y="309873"/>
                </a:lnTo>
                <a:lnTo>
                  <a:pt x="9398" y="318765"/>
                </a:lnTo>
                <a:lnTo>
                  <a:pt x="0" y="328923"/>
                </a:lnTo>
                <a:lnTo>
                  <a:pt x="9398" y="346708"/>
                </a:lnTo>
                <a:lnTo>
                  <a:pt x="18669" y="356865"/>
                </a:lnTo>
                <a:lnTo>
                  <a:pt x="37465" y="356865"/>
                </a:lnTo>
                <a:lnTo>
                  <a:pt x="46864" y="346708"/>
                </a:lnTo>
                <a:lnTo>
                  <a:pt x="168784" y="224781"/>
                </a:lnTo>
                <a:lnTo>
                  <a:pt x="206248" y="187958"/>
                </a:lnTo>
                <a:lnTo>
                  <a:pt x="337566" y="46981"/>
                </a:lnTo>
                <a:lnTo>
                  <a:pt x="346964" y="38100"/>
                </a:lnTo>
                <a:lnTo>
                  <a:pt x="346964" y="10158"/>
                </a:lnTo>
                <a:lnTo>
                  <a:pt x="33756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68" name="Freeform 11568"/>
          <p:cNvSpPr/>
          <p:nvPr/>
        </p:nvSpPr>
        <p:spPr>
          <a:xfrm rot="-5400000" flipH="0" flipV="0">
            <a:off x="246151" y="17914368"/>
            <a:ext cx="16758" cy="27449"/>
          </a:xfrm>
          <a:custGeom>
            <a:pathLst>
              <a:path w="103124" h="168908">
                <a:moveTo>
                  <a:pt x="28193" y="0"/>
                </a:moveTo>
                <a:lnTo>
                  <a:pt x="18795" y="0"/>
                </a:lnTo>
                <a:lnTo>
                  <a:pt x="9398" y="10158"/>
                </a:lnTo>
                <a:lnTo>
                  <a:pt x="0" y="27931"/>
                </a:lnTo>
                <a:lnTo>
                  <a:pt x="0" y="38100"/>
                </a:lnTo>
                <a:lnTo>
                  <a:pt x="65659" y="168908"/>
                </a:lnTo>
                <a:lnTo>
                  <a:pt x="103124" y="132073"/>
                </a:lnTo>
                <a:lnTo>
                  <a:pt x="46862" y="19050"/>
                </a:lnTo>
                <a:lnTo>
                  <a:pt x="3746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69" name="Freeform 11569"/>
          <p:cNvSpPr/>
          <p:nvPr/>
        </p:nvSpPr>
        <p:spPr>
          <a:xfrm rot="-5400000" flipH="0" flipV="0">
            <a:off x="258369" y="17850326"/>
            <a:ext cx="22867" cy="57994"/>
          </a:xfrm>
          <a:custGeom>
            <a:pathLst>
              <a:path w="140715" h="356865">
                <a:moveTo>
                  <a:pt x="112522" y="0"/>
                </a:moveTo>
                <a:lnTo>
                  <a:pt x="103251" y="0"/>
                </a:lnTo>
                <a:lnTo>
                  <a:pt x="93853" y="10158"/>
                </a:lnTo>
                <a:lnTo>
                  <a:pt x="84455" y="19050"/>
                </a:lnTo>
                <a:lnTo>
                  <a:pt x="9398" y="328923"/>
                </a:lnTo>
                <a:lnTo>
                  <a:pt x="0" y="328923"/>
                </a:lnTo>
                <a:lnTo>
                  <a:pt x="0" y="337815"/>
                </a:lnTo>
                <a:lnTo>
                  <a:pt x="9398" y="346708"/>
                </a:lnTo>
                <a:lnTo>
                  <a:pt x="18796" y="356865"/>
                </a:lnTo>
                <a:lnTo>
                  <a:pt x="37591" y="356865"/>
                </a:lnTo>
                <a:lnTo>
                  <a:pt x="46989" y="346708"/>
                </a:lnTo>
                <a:lnTo>
                  <a:pt x="56260" y="337815"/>
                </a:lnTo>
                <a:lnTo>
                  <a:pt x="131318" y="27931"/>
                </a:lnTo>
                <a:lnTo>
                  <a:pt x="140715" y="27931"/>
                </a:lnTo>
                <a:lnTo>
                  <a:pt x="140715" y="19050"/>
                </a:lnTo>
                <a:lnTo>
                  <a:pt x="131318" y="10158"/>
                </a:lnTo>
                <a:lnTo>
                  <a:pt x="12192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70" name="Freeform 11570"/>
          <p:cNvSpPr/>
          <p:nvPr/>
        </p:nvSpPr>
        <p:spPr>
          <a:xfrm rot="-5400000" flipH="0" flipV="0">
            <a:off x="217967" y="17860284"/>
            <a:ext cx="9142" cy="12177"/>
          </a:xfrm>
          <a:custGeom>
            <a:pathLst>
              <a:path w="56260" h="74934">
                <a:moveTo>
                  <a:pt x="28193" y="0"/>
                </a:moveTo>
                <a:lnTo>
                  <a:pt x="9398" y="0"/>
                </a:lnTo>
                <a:lnTo>
                  <a:pt x="9398" y="19050"/>
                </a:lnTo>
                <a:lnTo>
                  <a:pt x="0" y="38100"/>
                </a:lnTo>
                <a:lnTo>
                  <a:pt x="0" y="66042"/>
                </a:lnTo>
                <a:lnTo>
                  <a:pt x="9398" y="66042"/>
                </a:lnTo>
                <a:lnTo>
                  <a:pt x="28193" y="74934"/>
                </a:lnTo>
                <a:lnTo>
                  <a:pt x="37464" y="66042"/>
                </a:lnTo>
                <a:lnTo>
                  <a:pt x="46862" y="55884"/>
                </a:lnTo>
                <a:lnTo>
                  <a:pt x="56260" y="27942"/>
                </a:lnTo>
                <a:lnTo>
                  <a:pt x="56260" y="8892"/>
                </a:lnTo>
                <a:lnTo>
                  <a:pt x="4686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71" name="Freeform 11571"/>
          <p:cNvSpPr/>
          <p:nvPr/>
        </p:nvSpPr>
        <p:spPr>
          <a:xfrm rot="-5400000" flipH="0" flipV="0">
            <a:off x="258379" y="17798512"/>
            <a:ext cx="30483" cy="50359"/>
          </a:xfrm>
          <a:custGeom>
            <a:pathLst>
              <a:path w="187579" h="309884">
                <a:moveTo>
                  <a:pt x="75057" y="0"/>
                </a:moveTo>
                <a:lnTo>
                  <a:pt x="0" y="281942"/>
                </a:lnTo>
                <a:lnTo>
                  <a:pt x="0" y="290834"/>
                </a:lnTo>
                <a:lnTo>
                  <a:pt x="9398" y="299727"/>
                </a:lnTo>
                <a:lnTo>
                  <a:pt x="18796" y="309884"/>
                </a:lnTo>
                <a:lnTo>
                  <a:pt x="37464" y="309884"/>
                </a:lnTo>
                <a:lnTo>
                  <a:pt x="46862" y="299727"/>
                </a:lnTo>
                <a:lnTo>
                  <a:pt x="56260" y="290834"/>
                </a:lnTo>
                <a:lnTo>
                  <a:pt x="131317" y="0"/>
                </a:lnTo>
                <a:lnTo>
                  <a:pt x="18757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72" name="Freeform 11572"/>
          <p:cNvSpPr/>
          <p:nvPr/>
        </p:nvSpPr>
        <p:spPr>
          <a:xfrm rot="-5400000" flipH="0" flipV="0">
            <a:off x="256140" y="17784075"/>
            <a:ext cx="33517" cy="51802"/>
          </a:xfrm>
          <a:custGeom>
            <a:pathLst>
              <a:path w="206248" h="318765">
                <a:moveTo>
                  <a:pt x="187578" y="0"/>
                </a:moveTo>
                <a:lnTo>
                  <a:pt x="0" y="8881"/>
                </a:lnTo>
                <a:lnTo>
                  <a:pt x="112522" y="8881"/>
                </a:lnTo>
                <a:lnTo>
                  <a:pt x="131318" y="17773"/>
                </a:lnTo>
                <a:lnTo>
                  <a:pt x="140589" y="17773"/>
                </a:lnTo>
                <a:lnTo>
                  <a:pt x="149986" y="27931"/>
                </a:lnTo>
                <a:lnTo>
                  <a:pt x="149986" y="64765"/>
                </a:lnTo>
                <a:lnTo>
                  <a:pt x="84327" y="290823"/>
                </a:lnTo>
                <a:lnTo>
                  <a:pt x="84327" y="299715"/>
                </a:lnTo>
                <a:lnTo>
                  <a:pt x="93726" y="308608"/>
                </a:lnTo>
                <a:lnTo>
                  <a:pt x="93726" y="318765"/>
                </a:lnTo>
                <a:lnTo>
                  <a:pt x="112522" y="318765"/>
                </a:lnTo>
                <a:lnTo>
                  <a:pt x="131318" y="308608"/>
                </a:lnTo>
                <a:lnTo>
                  <a:pt x="140589" y="299715"/>
                </a:lnTo>
                <a:lnTo>
                  <a:pt x="196850" y="64765"/>
                </a:lnTo>
                <a:lnTo>
                  <a:pt x="196850" y="55873"/>
                </a:lnTo>
                <a:lnTo>
                  <a:pt x="206248" y="46981"/>
                </a:lnTo>
                <a:lnTo>
                  <a:pt x="196850" y="27931"/>
                </a:lnTo>
                <a:lnTo>
                  <a:pt x="196850" y="17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73" name="Freeform 11573"/>
          <p:cNvSpPr/>
          <p:nvPr/>
        </p:nvSpPr>
        <p:spPr>
          <a:xfrm rot="-5400000" flipH="0" flipV="0">
            <a:off x="235502" y="17801556"/>
            <a:ext cx="68603" cy="57994"/>
          </a:xfrm>
          <a:custGeom>
            <a:pathLst>
              <a:path w="422148" h="356865">
                <a:moveTo>
                  <a:pt x="356490" y="0"/>
                </a:moveTo>
                <a:lnTo>
                  <a:pt x="103251" y="0"/>
                </a:lnTo>
                <a:lnTo>
                  <a:pt x="93853" y="10158"/>
                </a:lnTo>
                <a:lnTo>
                  <a:pt x="84455" y="19050"/>
                </a:lnTo>
                <a:lnTo>
                  <a:pt x="9398" y="328923"/>
                </a:lnTo>
                <a:lnTo>
                  <a:pt x="0" y="328923"/>
                </a:lnTo>
                <a:lnTo>
                  <a:pt x="0" y="337815"/>
                </a:lnTo>
                <a:lnTo>
                  <a:pt x="9398" y="346708"/>
                </a:lnTo>
                <a:lnTo>
                  <a:pt x="18796" y="356865"/>
                </a:lnTo>
                <a:lnTo>
                  <a:pt x="37593" y="356865"/>
                </a:lnTo>
                <a:lnTo>
                  <a:pt x="46991" y="346708"/>
                </a:lnTo>
                <a:lnTo>
                  <a:pt x="56389" y="337815"/>
                </a:lnTo>
                <a:lnTo>
                  <a:pt x="131319" y="46981"/>
                </a:lnTo>
                <a:lnTo>
                  <a:pt x="234570" y="46981"/>
                </a:lnTo>
                <a:lnTo>
                  <a:pt x="422148" y="38100"/>
                </a:lnTo>
                <a:lnTo>
                  <a:pt x="422148" y="27931"/>
                </a:lnTo>
                <a:lnTo>
                  <a:pt x="412750" y="19050"/>
                </a:lnTo>
                <a:lnTo>
                  <a:pt x="403352" y="10158"/>
                </a:lnTo>
                <a:lnTo>
                  <a:pt x="384556" y="10158"/>
                </a:lnTo>
                <a:lnTo>
                  <a:pt x="3751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74" name="Freeform 11574"/>
          <p:cNvSpPr/>
          <p:nvPr/>
        </p:nvSpPr>
        <p:spPr>
          <a:xfrm rot="-5400000" flipH="0" flipV="0">
            <a:off x="250031" y="17736833"/>
            <a:ext cx="45735" cy="51802"/>
          </a:xfrm>
          <a:custGeom>
            <a:pathLst>
              <a:path w="281433" h="318765">
                <a:moveTo>
                  <a:pt x="84456" y="0"/>
                </a:moveTo>
                <a:lnTo>
                  <a:pt x="75058" y="17773"/>
                </a:lnTo>
                <a:lnTo>
                  <a:pt x="65660" y="27931"/>
                </a:lnTo>
                <a:lnTo>
                  <a:pt x="56262" y="36823"/>
                </a:lnTo>
                <a:lnTo>
                  <a:pt x="46864" y="55873"/>
                </a:lnTo>
                <a:lnTo>
                  <a:pt x="46864" y="74923"/>
                </a:lnTo>
                <a:lnTo>
                  <a:pt x="37592" y="93973"/>
                </a:lnTo>
                <a:lnTo>
                  <a:pt x="9398" y="215900"/>
                </a:lnTo>
                <a:lnTo>
                  <a:pt x="0" y="224781"/>
                </a:lnTo>
                <a:lnTo>
                  <a:pt x="0" y="252723"/>
                </a:lnTo>
                <a:lnTo>
                  <a:pt x="9398" y="271773"/>
                </a:lnTo>
                <a:lnTo>
                  <a:pt x="18796" y="280665"/>
                </a:lnTo>
                <a:lnTo>
                  <a:pt x="28194" y="290823"/>
                </a:lnTo>
                <a:lnTo>
                  <a:pt x="28194" y="299715"/>
                </a:lnTo>
                <a:lnTo>
                  <a:pt x="37592" y="308608"/>
                </a:lnTo>
                <a:lnTo>
                  <a:pt x="56262" y="308608"/>
                </a:lnTo>
                <a:lnTo>
                  <a:pt x="65660" y="318765"/>
                </a:lnTo>
                <a:lnTo>
                  <a:pt x="234442" y="318765"/>
                </a:lnTo>
                <a:lnTo>
                  <a:pt x="243841" y="308608"/>
                </a:lnTo>
                <a:lnTo>
                  <a:pt x="243841" y="280665"/>
                </a:lnTo>
                <a:lnTo>
                  <a:pt x="234442" y="271773"/>
                </a:lnTo>
                <a:lnTo>
                  <a:pt x="93854" y="271773"/>
                </a:lnTo>
                <a:lnTo>
                  <a:pt x="75058" y="261615"/>
                </a:lnTo>
                <a:lnTo>
                  <a:pt x="65660" y="261615"/>
                </a:lnTo>
                <a:lnTo>
                  <a:pt x="56262" y="252723"/>
                </a:lnTo>
                <a:lnTo>
                  <a:pt x="56262" y="215900"/>
                </a:lnTo>
                <a:lnTo>
                  <a:pt x="75058" y="168908"/>
                </a:lnTo>
                <a:lnTo>
                  <a:pt x="281433" y="168908"/>
                </a:lnTo>
                <a:lnTo>
                  <a:pt x="84456" y="111758"/>
                </a:lnTo>
                <a:lnTo>
                  <a:pt x="93854" y="93973"/>
                </a:lnTo>
                <a:lnTo>
                  <a:pt x="93854" y="83815"/>
                </a:lnTo>
                <a:lnTo>
                  <a:pt x="103251" y="64765"/>
                </a:lnTo>
                <a:lnTo>
                  <a:pt x="103251" y="55873"/>
                </a:lnTo>
                <a:lnTo>
                  <a:pt x="112649" y="46981"/>
                </a:lnTo>
                <a:lnTo>
                  <a:pt x="121920" y="36823"/>
                </a:lnTo>
                <a:lnTo>
                  <a:pt x="131318" y="27931"/>
                </a:lnTo>
                <a:lnTo>
                  <a:pt x="150115" y="17773"/>
                </a:lnTo>
                <a:lnTo>
                  <a:pt x="159513" y="17773"/>
                </a:lnTo>
                <a:lnTo>
                  <a:pt x="178182" y="8881"/>
                </a:lnTo>
                <a:lnTo>
                  <a:pt x="187580" y="88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75" name="Freeform 11575"/>
          <p:cNvSpPr/>
          <p:nvPr/>
        </p:nvSpPr>
        <p:spPr>
          <a:xfrm rot="-5400000" flipH="0" flipV="0">
            <a:off x="239341" y="17736771"/>
            <a:ext cx="36571" cy="33641"/>
          </a:xfrm>
          <a:custGeom>
            <a:pathLst>
              <a:path w="225043" h="207008">
                <a:moveTo>
                  <a:pt x="121919" y="0"/>
                </a:moveTo>
                <a:lnTo>
                  <a:pt x="75057" y="0"/>
                </a:lnTo>
                <a:lnTo>
                  <a:pt x="65659" y="10158"/>
                </a:lnTo>
                <a:lnTo>
                  <a:pt x="46862" y="10158"/>
                </a:lnTo>
                <a:lnTo>
                  <a:pt x="37464" y="19050"/>
                </a:lnTo>
                <a:lnTo>
                  <a:pt x="18795" y="19050"/>
                </a:lnTo>
                <a:lnTo>
                  <a:pt x="9398" y="27931"/>
                </a:lnTo>
                <a:lnTo>
                  <a:pt x="0" y="38100"/>
                </a:lnTo>
                <a:lnTo>
                  <a:pt x="103124" y="46981"/>
                </a:lnTo>
                <a:lnTo>
                  <a:pt x="112521" y="46981"/>
                </a:lnTo>
                <a:lnTo>
                  <a:pt x="131317" y="55873"/>
                </a:lnTo>
                <a:lnTo>
                  <a:pt x="140715" y="55873"/>
                </a:lnTo>
                <a:lnTo>
                  <a:pt x="159385" y="66031"/>
                </a:lnTo>
                <a:lnTo>
                  <a:pt x="159385" y="74923"/>
                </a:lnTo>
                <a:lnTo>
                  <a:pt x="168783" y="85081"/>
                </a:lnTo>
                <a:lnTo>
                  <a:pt x="168783" y="132073"/>
                </a:lnTo>
                <a:lnTo>
                  <a:pt x="159385" y="149858"/>
                </a:lnTo>
                <a:lnTo>
                  <a:pt x="0" y="149858"/>
                </a:lnTo>
                <a:lnTo>
                  <a:pt x="196977" y="207008"/>
                </a:lnTo>
                <a:lnTo>
                  <a:pt x="215645" y="132073"/>
                </a:lnTo>
                <a:lnTo>
                  <a:pt x="225043" y="113023"/>
                </a:lnTo>
                <a:lnTo>
                  <a:pt x="225043" y="85081"/>
                </a:lnTo>
                <a:lnTo>
                  <a:pt x="215645" y="66031"/>
                </a:lnTo>
                <a:lnTo>
                  <a:pt x="215645" y="55873"/>
                </a:lnTo>
                <a:lnTo>
                  <a:pt x="206248" y="38100"/>
                </a:lnTo>
                <a:lnTo>
                  <a:pt x="196977" y="27931"/>
                </a:lnTo>
                <a:lnTo>
                  <a:pt x="187579" y="27931"/>
                </a:lnTo>
                <a:lnTo>
                  <a:pt x="178181" y="19050"/>
                </a:lnTo>
                <a:lnTo>
                  <a:pt x="168783" y="10158"/>
                </a:lnTo>
                <a:lnTo>
                  <a:pt x="149986" y="0"/>
                </a:lnTo>
                <a:lnTo>
                  <a:pt x="14071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76" name="Freeform 11576"/>
          <p:cNvSpPr/>
          <p:nvPr/>
        </p:nvSpPr>
        <p:spPr>
          <a:xfrm rot="-5400000" flipH="0" flipV="0">
            <a:off x="257605" y="17686495"/>
            <a:ext cx="24395" cy="57994"/>
          </a:xfrm>
          <a:custGeom>
            <a:pathLst>
              <a:path w="150113" h="356865">
                <a:moveTo>
                  <a:pt x="112649" y="0"/>
                </a:moveTo>
                <a:lnTo>
                  <a:pt x="103251" y="0"/>
                </a:lnTo>
                <a:lnTo>
                  <a:pt x="93853" y="10158"/>
                </a:lnTo>
                <a:lnTo>
                  <a:pt x="84454" y="19050"/>
                </a:lnTo>
                <a:lnTo>
                  <a:pt x="9398" y="328923"/>
                </a:lnTo>
                <a:lnTo>
                  <a:pt x="0" y="328923"/>
                </a:lnTo>
                <a:lnTo>
                  <a:pt x="0" y="337815"/>
                </a:lnTo>
                <a:lnTo>
                  <a:pt x="9398" y="346708"/>
                </a:lnTo>
                <a:lnTo>
                  <a:pt x="18796" y="356865"/>
                </a:lnTo>
                <a:lnTo>
                  <a:pt x="37592" y="356865"/>
                </a:lnTo>
                <a:lnTo>
                  <a:pt x="46989" y="346708"/>
                </a:lnTo>
                <a:lnTo>
                  <a:pt x="56387" y="337815"/>
                </a:lnTo>
                <a:lnTo>
                  <a:pt x="75056" y="243831"/>
                </a:lnTo>
                <a:lnTo>
                  <a:pt x="150113" y="196850"/>
                </a:lnTo>
                <a:lnTo>
                  <a:pt x="103251" y="160015"/>
                </a:lnTo>
                <a:lnTo>
                  <a:pt x="131318" y="27931"/>
                </a:lnTo>
                <a:lnTo>
                  <a:pt x="140716" y="27931"/>
                </a:lnTo>
                <a:lnTo>
                  <a:pt x="131318" y="10158"/>
                </a:lnTo>
                <a:lnTo>
                  <a:pt x="12192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77" name="Freeform 11577"/>
          <p:cNvSpPr/>
          <p:nvPr/>
        </p:nvSpPr>
        <p:spPr>
          <a:xfrm rot="-5400000" flipH="0" flipV="0">
            <a:off x="249989" y="17662100"/>
            <a:ext cx="39626" cy="57994"/>
          </a:xfrm>
          <a:custGeom>
            <a:pathLst>
              <a:path w="243840" h="356865">
                <a:moveTo>
                  <a:pt x="215646" y="0"/>
                </a:moveTo>
                <a:lnTo>
                  <a:pt x="215646" y="0"/>
                </a:lnTo>
                <a:lnTo>
                  <a:pt x="206248" y="10158"/>
                </a:lnTo>
                <a:lnTo>
                  <a:pt x="0" y="160015"/>
                </a:lnTo>
                <a:lnTo>
                  <a:pt x="46862" y="196850"/>
                </a:lnTo>
                <a:lnTo>
                  <a:pt x="112522" y="337815"/>
                </a:lnTo>
                <a:lnTo>
                  <a:pt x="121793" y="356865"/>
                </a:lnTo>
                <a:lnTo>
                  <a:pt x="140588" y="356865"/>
                </a:lnTo>
                <a:lnTo>
                  <a:pt x="159384" y="346708"/>
                </a:lnTo>
                <a:lnTo>
                  <a:pt x="159384" y="318765"/>
                </a:lnTo>
                <a:lnTo>
                  <a:pt x="84327" y="160015"/>
                </a:lnTo>
                <a:lnTo>
                  <a:pt x="234442" y="46981"/>
                </a:lnTo>
                <a:lnTo>
                  <a:pt x="243840" y="38100"/>
                </a:lnTo>
                <a:lnTo>
                  <a:pt x="243840" y="19050"/>
                </a:lnTo>
                <a:lnTo>
                  <a:pt x="234442" y="10158"/>
                </a:lnTo>
                <a:lnTo>
                  <a:pt x="23444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78" name="Freeform 11578"/>
          <p:cNvSpPr/>
          <p:nvPr/>
        </p:nvSpPr>
        <p:spPr>
          <a:xfrm rot="-5400000" flipH="0" flipV="0">
            <a:off x="258379" y="17601926"/>
            <a:ext cx="30483" cy="50359"/>
          </a:xfrm>
          <a:custGeom>
            <a:pathLst>
              <a:path w="187579" h="309884">
                <a:moveTo>
                  <a:pt x="75057" y="0"/>
                </a:moveTo>
                <a:lnTo>
                  <a:pt x="0" y="281942"/>
                </a:lnTo>
                <a:lnTo>
                  <a:pt x="0" y="290834"/>
                </a:lnTo>
                <a:lnTo>
                  <a:pt x="9398" y="299727"/>
                </a:lnTo>
                <a:lnTo>
                  <a:pt x="18796" y="309884"/>
                </a:lnTo>
                <a:lnTo>
                  <a:pt x="37591" y="309884"/>
                </a:lnTo>
                <a:lnTo>
                  <a:pt x="46862" y="299727"/>
                </a:lnTo>
                <a:lnTo>
                  <a:pt x="56260" y="290834"/>
                </a:lnTo>
                <a:lnTo>
                  <a:pt x="131317" y="0"/>
                </a:lnTo>
                <a:lnTo>
                  <a:pt x="18757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79" name="Freeform 11579"/>
          <p:cNvSpPr/>
          <p:nvPr/>
        </p:nvSpPr>
        <p:spPr>
          <a:xfrm rot="-5400000" flipH="0" flipV="0">
            <a:off x="256130" y="17587479"/>
            <a:ext cx="33538" cy="51802"/>
          </a:xfrm>
          <a:custGeom>
            <a:pathLst>
              <a:path w="206375" h="318765">
                <a:moveTo>
                  <a:pt x="187578" y="0"/>
                </a:moveTo>
                <a:lnTo>
                  <a:pt x="0" y="8881"/>
                </a:lnTo>
                <a:lnTo>
                  <a:pt x="112522" y="8881"/>
                </a:lnTo>
                <a:lnTo>
                  <a:pt x="131318" y="17773"/>
                </a:lnTo>
                <a:lnTo>
                  <a:pt x="140716" y="17773"/>
                </a:lnTo>
                <a:lnTo>
                  <a:pt x="150114" y="27931"/>
                </a:lnTo>
                <a:lnTo>
                  <a:pt x="150114" y="64765"/>
                </a:lnTo>
                <a:lnTo>
                  <a:pt x="84454" y="290823"/>
                </a:lnTo>
                <a:lnTo>
                  <a:pt x="84454" y="299715"/>
                </a:lnTo>
                <a:lnTo>
                  <a:pt x="93852" y="308608"/>
                </a:lnTo>
                <a:lnTo>
                  <a:pt x="93852" y="318765"/>
                </a:lnTo>
                <a:lnTo>
                  <a:pt x="112522" y="318765"/>
                </a:lnTo>
                <a:lnTo>
                  <a:pt x="131318" y="308608"/>
                </a:lnTo>
                <a:lnTo>
                  <a:pt x="140716" y="299715"/>
                </a:lnTo>
                <a:lnTo>
                  <a:pt x="196976" y="64765"/>
                </a:lnTo>
                <a:lnTo>
                  <a:pt x="196976" y="55873"/>
                </a:lnTo>
                <a:lnTo>
                  <a:pt x="206375" y="46981"/>
                </a:lnTo>
                <a:lnTo>
                  <a:pt x="196976" y="27931"/>
                </a:lnTo>
                <a:lnTo>
                  <a:pt x="196976" y="17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80" name="Freeform 11580"/>
          <p:cNvSpPr/>
          <p:nvPr/>
        </p:nvSpPr>
        <p:spPr>
          <a:xfrm rot="-5400000" flipH="0" flipV="0">
            <a:off x="235512" y="17604961"/>
            <a:ext cx="68583" cy="57994"/>
          </a:xfrm>
          <a:custGeom>
            <a:pathLst>
              <a:path w="422021" h="356865">
                <a:moveTo>
                  <a:pt x="356363" y="0"/>
                </a:moveTo>
                <a:lnTo>
                  <a:pt x="103124" y="0"/>
                </a:lnTo>
                <a:lnTo>
                  <a:pt x="93853" y="10158"/>
                </a:lnTo>
                <a:lnTo>
                  <a:pt x="84455" y="19050"/>
                </a:lnTo>
                <a:lnTo>
                  <a:pt x="9398" y="328923"/>
                </a:lnTo>
                <a:lnTo>
                  <a:pt x="0" y="328923"/>
                </a:lnTo>
                <a:lnTo>
                  <a:pt x="0" y="337815"/>
                </a:lnTo>
                <a:lnTo>
                  <a:pt x="9398" y="346708"/>
                </a:lnTo>
                <a:lnTo>
                  <a:pt x="18796" y="356865"/>
                </a:lnTo>
                <a:lnTo>
                  <a:pt x="37593" y="356865"/>
                </a:lnTo>
                <a:lnTo>
                  <a:pt x="46864" y="346708"/>
                </a:lnTo>
                <a:lnTo>
                  <a:pt x="56262" y="337815"/>
                </a:lnTo>
                <a:lnTo>
                  <a:pt x="131319" y="46981"/>
                </a:lnTo>
                <a:lnTo>
                  <a:pt x="234443" y="46981"/>
                </a:lnTo>
                <a:lnTo>
                  <a:pt x="422021" y="38100"/>
                </a:lnTo>
                <a:lnTo>
                  <a:pt x="422021" y="27931"/>
                </a:lnTo>
                <a:lnTo>
                  <a:pt x="412623" y="19050"/>
                </a:lnTo>
                <a:lnTo>
                  <a:pt x="403225" y="10158"/>
                </a:lnTo>
                <a:lnTo>
                  <a:pt x="384557" y="10158"/>
                </a:lnTo>
                <a:lnTo>
                  <a:pt x="37515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81" name="Freeform 11581"/>
          <p:cNvSpPr/>
          <p:nvPr/>
        </p:nvSpPr>
        <p:spPr>
          <a:xfrm rot="-5400000" flipH="0" flipV="0">
            <a:off x="254603" y="17541765"/>
            <a:ext cx="36592" cy="51802"/>
          </a:xfrm>
          <a:custGeom>
            <a:pathLst>
              <a:path w="225171" h="318765">
                <a:moveTo>
                  <a:pt x="75058" y="0"/>
                </a:moveTo>
                <a:lnTo>
                  <a:pt x="65787" y="17773"/>
                </a:lnTo>
                <a:lnTo>
                  <a:pt x="56389" y="27931"/>
                </a:lnTo>
                <a:lnTo>
                  <a:pt x="46991" y="36823"/>
                </a:lnTo>
                <a:lnTo>
                  <a:pt x="37593" y="55873"/>
                </a:lnTo>
                <a:lnTo>
                  <a:pt x="37593" y="74923"/>
                </a:lnTo>
                <a:lnTo>
                  <a:pt x="28195" y="93973"/>
                </a:lnTo>
                <a:lnTo>
                  <a:pt x="0" y="186681"/>
                </a:lnTo>
                <a:lnTo>
                  <a:pt x="0" y="252723"/>
                </a:lnTo>
                <a:lnTo>
                  <a:pt x="9525" y="261615"/>
                </a:lnTo>
                <a:lnTo>
                  <a:pt x="18796" y="280665"/>
                </a:lnTo>
                <a:lnTo>
                  <a:pt x="28195" y="290823"/>
                </a:lnTo>
                <a:lnTo>
                  <a:pt x="46991" y="299715"/>
                </a:lnTo>
                <a:lnTo>
                  <a:pt x="56389" y="308608"/>
                </a:lnTo>
                <a:lnTo>
                  <a:pt x="65787" y="318765"/>
                </a:lnTo>
                <a:lnTo>
                  <a:pt x="150115" y="318765"/>
                </a:lnTo>
                <a:lnTo>
                  <a:pt x="168911" y="308608"/>
                </a:lnTo>
                <a:lnTo>
                  <a:pt x="178309" y="308608"/>
                </a:lnTo>
                <a:lnTo>
                  <a:pt x="187579" y="299715"/>
                </a:lnTo>
                <a:lnTo>
                  <a:pt x="206375" y="290823"/>
                </a:lnTo>
                <a:lnTo>
                  <a:pt x="215773" y="280665"/>
                </a:lnTo>
                <a:lnTo>
                  <a:pt x="225171" y="271773"/>
                </a:lnTo>
                <a:lnTo>
                  <a:pt x="103251" y="271773"/>
                </a:lnTo>
                <a:lnTo>
                  <a:pt x="93853" y="261615"/>
                </a:lnTo>
                <a:lnTo>
                  <a:pt x="75058" y="261615"/>
                </a:lnTo>
                <a:lnTo>
                  <a:pt x="65787" y="252723"/>
                </a:lnTo>
                <a:lnTo>
                  <a:pt x="56389" y="243831"/>
                </a:lnTo>
                <a:lnTo>
                  <a:pt x="56389" y="233673"/>
                </a:lnTo>
                <a:lnTo>
                  <a:pt x="46991" y="215900"/>
                </a:lnTo>
                <a:lnTo>
                  <a:pt x="56389" y="205731"/>
                </a:lnTo>
                <a:lnTo>
                  <a:pt x="56389" y="186681"/>
                </a:lnTo>
                <a:lnTo>
                  <a:pt x="84455" y="93973"/>
                </a:lnTo>
                <a:lnTo>
                  <a:pt x="84455" y="83815"/>
                </a:lnTo>
                <a:lnTo>
                  <a:pt x="93853" y="64765"/>
                </a:lnTo>
                <a:lnTo>
                  <a:pt x="93853" y="55873"/>
                </a:lnTo>
                <a:lnTo>
                  <a:pt x="103251" y="46981"/>
                </a:lnTo>
                <a:lnTo>
                  <a:pt x="112649" y="36823"/>
                </a:lnTo>
                <a:lnTo>
                  <a:pt x="122047" y="27931"/>
                </a:lnTo>
                <a:lnTo>
                  <a:pt x="140717" y="17773"/>
                </a:lnTo>
                <a:lnTo>
                  <a:pt x="150115" y="17773"/>
                </a:lnTo>
                <a:lnTo>
                  <a:pt x="168911" y="8881"/>
                </a:lnTo>
                <a:lnTo>
                  <a:pt x="178309" y="88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82" name="Freeform 11582"/>
          <p:cNvSpPr/>
          <p:nvPr/>
        </p:nvSpPr>
        <p:spPr>
          <a:xfrm rot="-5400000" flipH="0" flipV="0">
            <a:off x="247688" y="17530289"/>
            <a:ext cx="36592" cy="50357"/>
          </a:xfrm>
          <a:custGeom>
            <a:pathLst>
              <a:path w="225170" h="309873">
                <a:moveTo>
                  <a:pt x="121919" y="0"/>
                </a:moveTo>
                <a:lnTo>
                  <a:pt x="75057" y="0"/>
                </a:lnTo>
                <a:lnTo>
                  <a:pt x="65659" y="10158"/>
                </a:lnTo>
                <a:lnTo>
                  <a:pt x="46989" y="10158"/>
                </a:lnTo>
                <a:lnTo>
                  <a:pt x="37591" y="19050"/>
                </a:lnTo>
                <a:lnTo>
                  <a:pt x="18795" y="19050"/>
                </a:lnTo>
                <a:lnTo>
                  <a:pt x="9397" y="27931"/>
                </a:lnTo>
                <a:lnTo>
                  <a:pt x="0" y="38100"/>
                </a:lnTo>
                <a:lnTo>
                  <a:pt x="103251" y="46981"/>
                </a:lnTo>
                <a:lnTo>
                  <a:pt x="112521" y="46981"/>
                </a:lnTo>
                <a:lnTo>
                  <a:pt x="131317" y="55873"/>
                </a:lnTo>
                <a:lnTo>
                  <a:pt x="140715" y="55873"/>
                </a:lnTo>
                <a:lnTo>
                  <a:pt x="159385" y="66031"/>
                </a:lnTo>
                <a:lnTo>
                  <a:pt x="159385" y="74923"/>
                </a:lnTo>
                <a:lnTo>
                  <a:pt x="168783" y="85081"/>
                </a:lnTo>
                <a:lnTo>
                  <a:pt x="168783" y="132073"/>
                </a:lnTo>
                <a:lnTo>
                  <a:pt x="140715" y="224781"/>
                </a:lnTo>
                <a:lnTo>
                  <a:pt x="140715" y="234950"/>
                </a:lnTo>
                <a:lnTo>
                  <a:pt x="131317" y="254000"/>
                </a:lnTo>
                <a:lnTo>
                  <a:pt x="121919" y="262881"/>
                </a:lnTo>
                <a:lnTo>
                  <a:pt x="112521" y="271773"/>
                </a:lnTo>
                <a:lnTo>
                  <a:pt x="103251" y="281931"/>
                </a:lnTo>
                <a:lnTo>
                  <a:pt x="93853" y="290823"/>
                </a:lnTo>
                <a:lnTo>
                  <a:pt x="84455" y="299715"/>
                </a:lnTo>
                <a:lnTo>
                  <a:pt x="56261" y="299715"/>
                </a:lnTo>
                <a:lnTo>
                  <a:pt x="37591" y="309873"/>
                </a:lnTo>
                <a:lnTo>
                  <a:pt x="150113" y="309873"/>
                </a:lnTo>
                <a:lnTo>
                  <a:pt x="159385" y="299715"/>
                </a:lnTo>
                <a:lnTo>
                  <a:pt x="168783" y="290823"/>
                </a:lnTo>
                <a:lnTo>
                  <a:pt x="178181" y="271773"/>
                </a:lnTo>
                <a:lnTo>
                  <a:pt x="178181" y="262881"/>
                </a:lnTo>
                <a:lnTo>
                  <a:pt x="187579" y="243831"/>
                </a:lnTo>
                <a:lnTo>
                  <a:pt x="187579" y="224781"/>
                </a:lnTo>
                <a:lnTo>
                  <a:pt x="215772" y="132073"/>
                </a:lnTo>
                <a:lnTo>
                  <a:pt x="225170" y="113023"/>
                </a:lnTo>
                <a:lnTo>
                  <a:pt x="225170" y="85081"/>
                </a:lnTo>
                <a:lnTo>
                  <a:pt x="215772" y="66031"/>
                </a:lnTo>
                <a:lnTo>
                  <a:pt x="215772" y="55873"/>
                </a:lnTo>
                <a:lnTo>
                  <a:pt x="206375" y="38100"/>
                </a:lnTo>
                <a:lnTo>
                  <a:pt x="196977" y="27931"/>
                </a:lnTo>
                <a:lnTo>
                  <a:pt x="187579" y="27931"/>
                </a:lnTo>
                <a:lnTo>
                  <a:pt x="178181" y="19050"/>
                </a:lnTo>
                <a:lnTo>
                  <a:pt x="168783" y="10158"/>
                </a:lnTo>
                <a:lnTo>
                  <a:pt x="150113" y="0"/>
                </a:lnTo>
                <a:lnTo>
                  <a:pt x="14071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83" name="Freeform 11583"/>
          <p:cNvSpPr/>
          <p:nvPr/>
        </p:nvSpPr>
        <p:spPr>
          <a:xfrm rot="-5400000" flipH="0" flipV="0">
            <a:off x="248472" y="17477722"/>
            <a:ext cx="42660" cy="42722"/>
          </a:xfrm>
          <a:custGeom>
            <a:pathLst>
              <a:path w="262510" h="262892">
                <a:moveTo>
                  <a:pt x="262510" y="0"/>
                </a:moveTo>
                <a:lnTo>
                  <a:pt x="168784" y="0"/>
                </a:lnTo>
                <a:lnTo>
                  <a:pt x="178182" y="0"/>
                </a:lnTo>
                <a:lnTo>
                  <a:pt x="187579" y="8892"/>
                </a:lnTo>
                <a:lnTo>
                  <a:pt x="206248" y="8892"/>
                </a:lnTo>
                <a:lnTo>
                  <a:pt x="206248" y="19050"/>
                </a:lnTo>
                <a:lnTo>
                  <a:pt x="215646" y="38100"/>
                </a:lnTo>
                <a:lnTo>
                  <a:pt x="206248" y="55884"/>
                </a:lnTo>
                <a:lnTo>
                  <a:pt x="168784" y="207019"/>
                </a:lnTo>
                <a:lnTo>
                  <a:pt x="168784" y="215900"/>
                </a:lnTo>
                <a:lnTo>
                  <a:pt x="159386" y="224792"/>
                </a:lnTo>
                <a:lnTo>
                  <a:pt x="149988" y="234950"/>
                </a:lnTo>
                <a:lnTo>
                  <a:pt x="140590" y="243842"/>
                </a:lnTo>
                <a:lnTo>
                  <a:pt x="131192" y="252734"/>
                </a:lnTo>
                <a:lnTo>
                  <a:pt x="121920" y="252734"/>
                </a:lnTo>
                <a:lnTo>
                  <a:pt x="103124" y="262892"/>
                </a:lnTo>
                <a:lnTo>
                  <a:pt x="0" y="262892"/>
                </a:lnTo>
                <a:lnTo>
                  <a:pt x="196977" y="262892"/>
                </a:lnTo>
                <a:lnTo>
                  <a:pt x="206248" y="252734"/>
                </a:lnTo>
                <a:lnTo>
                  <a:pt x="206248" y="243842"/>
                </a:lnTo>
                <a:lnTo>
                  <a:pt x="215646" y="224792"/>
                </a:lnTo>
                <a:lnTo>
                  <a:pt x="225044" y="207019"/>
                </a:lnTo>
                <a:lnTo>
                  <a:pt x="262510" y="55884"/>
                </a:lnTo>
                <a:lnTo>
                  <a:pt x="262510" y="190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84" name="Freeform 11584"/>
          <p:cNvSpPr/>
          <p:nvPr/>
        </p:nvSpPr>
        <p:spPr>
          <a:xfrm rot="-5400000" flipH="0" flipV="0">
            <a:off x="252270" y="17466288"/>
            <a:ext cx="59419" cy="82348"/>
          </a:xfrm>
          <a:custGeom>
            <a:pathLst>
              <a:path w="365634" h="506723">
                <a:moveTo>
                  <a:pt x="290703" y="0"/>
                </a:moveTo>
                <a:lnTo>
                  <a:pt x="140590" y="0"/>
                </a:lnTo>
                <a:lnTo>
                  <a:pt x="131192" y="10158"/>
                </a:lnTo>
                <a:lnTo>
                  <a:pt x="121793" y="19050"/>
                </a:lnTo>
                <a:lnTo>
                  <a:pt x="0" y="478781"/>
                </a:lnTo>
                <a:lnTo>
                  <a:pt x="0" y="487673"/>
                </a:lnTo>
                <a:lnTo>
                  <a:pt x="9271" y="497831"/>
                </a:lnTo>
                <a:lnTo>
                  <a:pt x="9271" y="506723"/>
                </a:lnTo>
                <a:lnTo>
                  <a:pt x="28067" y="506723"/>
                </a:lnTo>
                <a:lnTo>
                  <a:pt x="46864" y="506723"/>
                </a:lnTo>
                <a:lnTo>
                  <a:pt x="46864" y="487673"/>
                </a:lnTo>
                <a:lnTo>
                  <a:pt x="84328" y="356865"/>
                </a:lnTo>
                <a:lnTo>
                  <a:pt x="225044" y="356865"/>
                </a:lnTo>
                <a:lnTo>
                  <a:pt x="243714" y="346708"/>
                </a:lnTo>
                <a:lnTo>
                  <a:pt x="253112" y="346708"/>
                </a:lnTo>
                <a:lnTo>
                  <a:pt x="271908" y="337815"/>
                </a:lnTo>
                <a:lnTo>
                  <a:pt x="281306" y="328923"/>
                </a:lnTo>
                <a:lnTo>
                  <a:pt x="290703" y="328923"/>
                </a:lnTo>
                <a:lnTo>
                  <a:pt x="300101" y="309873"/>
                </a:lnTo>
                <a:lnTo>
                  <a:pt x="103124" y="309873"/>
                </a:lnTo>
                <a:lnTo>
                  <a:pt x="168784" y="46981"/>
                </a:lnTo>
                <a:lnTo>
                  <a:pt x="365634" y="46981"/>
                </a:lnTo>
                <a:lnTo>
                  <a:pt x="356363" y="38100"/>
                </a:lnTo>
                <a:lnTo>
                  <a:pt x="346965" y="19050"/>
                </a:lnTo>
                <a:lnTo>
                  <a:pt x="328168" y="10158"/>
                </a:lnTo>
                <a:lnTo>
                  <a:pt x="318770" y="10158"/>
                </a:lnTo>
                <a:lnTo>
                  <a:pt x="30010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85" name="Freeform 11585"/>
          <p:cNvSpPr/>
          <p:nvPr/>
        </p:nvSpPr>
        <p:spPr>
          <a:xfrm rot="-5400000" flipH="0" flipV="0">
            <a:off x="412345" y="18045416"/>
            <a:ext cx="62473" cy="82348"/>
          </a:xfrm>
          <a:custGeom>
            <a:pathLst>
              <a:path w="384429" h="506723">
                <a:moveTo>
                  <a:pt x="365759" y="0"/>
                </a:moveTo>
                <a:lnTo>
                  <a:pt x="159511" y="0"/>
                </a:lnTo>
                <a:lnTo>
                  <a:pt x="140588" y="0"/>
                </a:lnTo>
                <a:lnTo>
                  <a:pt x="131317" y="8892"/>
                </a:lnTo>
                <a:lnTo>
                  <a:pt x="121919" y="19050"/>
                </a:lnTo>
                <a:lnTo>
                  <a:pt x="9398" y="477515"/>
                </a:lnTo>
                <a:lnTo>
                  <a:pt x="0" y="477515"/>
                </a:lnTo>
                <a:lnTo>
                  <a:pt x="0" y="487673"/>
                </a:lnTo>
                <a:lnTo>
                  <a:pt x="9398" y="496565"/>
                </a:lnTo>
                <a:lnTo>
                  <a:pt x="18795" y="506723"/>
                </a:lnTo>
                <a:lnTo>
                  <a:pt x="37464" y="506723"/>
                </a:lnTo>
                <a:lnTo>
                  <a:pt x="46862" y="496565"/>
                </a:lnTo>
                <a:lnTo>
                  <a:pt x="56260" y="487673"/>
                </a:lnTo>
                <a:lnTo>
                  <a:pt x="168783" y="46992"/>
                </a:lnTo>
                <a:lnTo>
                  <a:pt x="375158" y="46992"/>
                </a:lnTo>
                <a:lnTo>
                  <a:pt x="384429" y="36823"/>
                </a:lnTo>
                <a:lnTo>
                  <a:pt x="384429" y="8892"/>
                </a:lnTo>
                <a:lnTo>
                  <a:pt x="37515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86" name="Freeform 11586"/>
          <p:cNvSpPr/>
          <p:nvPr/>
        </p:nvSpPr>
        <p:spPr>
          <a:xfrm rot="-5400000" flipH="0" flipV="0">
            <a:off x="440568" y="18008111"/>
            <a:ext cx="36571" cy="51802"/>
          </a:xfrm>
          <a:custGeom>
            <a:pathLst>
              <a:path w="225043" h="318766">
                <a:moveTo>
                  <a:pt x="75057" y="0"/>
                </a:moveTo>
                <a:lnTo>
                  <a:pt x="65659" y="17785"/>
                </a:lnTo>
                <a:lnTo>
                  <a:pt x="56260" y="27943"/>
                </a:lnTo>
                <a:lnTo>
                  <a:pt x="46989" y="36835"/>
                </a:lnTo>
                <a:lnTo>
                  <a:pt x="37464" y="55885"/>
                </a:lnTo>
                <a:lnTo>
                  <a:pt x="37464" y="74935"/>
                </a:lnTo>
                <a:lnTo>
                  <a:pt x="28193" y="92708"/>
                </a:lnTo>
                <a:lnTo>
                  <a:pt x="0" y="186693"/>
                </a:lnTo>
                <a:lnTo>
                  <a:pt x="0" y="252735"/>
                </a:lnTo>
                <a:lnTo>
                  <a:pt x="9398" y="261616"/>
                </a:lnTo>
                <a:lnTo>
                  <a:pt x="18795" y="280666"/>
                </a:lnTo>
                <a:lnTo>
                  <a:pt x="28193" y="289558"/>
                </a:lnTo>
                <a:lnTo>
                  <a:pt x="46989" y="299716"/>
                </a:lnTo>
                <a:lnTo>
                  <a:pt x="56260" y="308608"/>
                </a:lnTo>
                <a:lnTo>
                  <a:pt x="65659" y="318766"/>
                </a:lnTo>
                <a:lnTo>
                  <a:pt x="150113" y="318766"/>
                </a:lnTo>
                <a:lnTo>
                  <a:pt x="168783" y="308608"/>
                </a:lnTo>
                <a:lnTo>
                  <a:pt x="178181" y="308608"/>
                </a:lnTo>
                <a:lnTo>
                  <a:pt x="187579" y="299716"/>
                </a:lnTo>
                <a:lnTo>
                  <a:pt x="206375" y="289558"/>
                </a:lnTo>
                <a:lnTo>
                  <a:pt x="215773" y="280666"/>
                </a:lnTo>
                <a:lnTo>
                  <a:pt x="225043" y="271785"/>
                </a:lnTo>
                <a:lnTo>
                  <a:pt x="103251" y="271785"/>
                </a:lnTo>
                <a:lnTo>
                  <a:pt x="93853" y="261616"/>
                </a:lnTo>
                <a:lnTo>
                  <a:pt x="75057" y="261616"/>
                </a:lnTo>
                <a:lnTo>
                  <a:pt x="65659" y="252735"/>
                </a:lnTo>
                <a:lnTo>
                  <a:pt x="56260" y="243843"/>
                </a:lnTo>
                <a:lnTo>
                  <a:pt x="56260" y="233685"/>
                </a:lnTo>
                <a:lnTo>
                  <a:pt x="46989" y="214635"/>
                </a:lnTo>
                <a:lnTo>
                  <a:pt x="56260" y="205743"/>
                </a:lnTo>
                <a:lnTo>
                  <a:pt x="56260" y="186693"/>
                </a:lnTo>
                <a:lnTo>
                  <a:pt x="84455" y="92708"/>
                </a:lnTo>
                <a:lnTo>
                  <a:pt x="84455" y="83816"/>
                </a:lnTo>
                <a:lnTo>
                  <a:pt x="93853" y="64766"/>
                </a:lnTo>
                <a:lnTo>
                  <a:pt x="93853" y="55885"/>
                </a:lnTo>
                <a:lnTo>
                  <a:pt x="103251" y="46993"/>
                </a:lnTo>
                <a:lnTo>
                  <a:pt x="112522" y="36835"/>
                </a:lnTo>
                <a:lnTo>
                  <a:pt x="121919" y="27943"/>
                </a:lnTo>
                <a:lnTo>
                  <a:pt x="140715" y="17785"/>
                </a:lnTo>
                <a:lnTo>
                  <a:pt x="150113" y="17785"/>
                </a:lnTo>
                <a:lnTo>
                  <a:pt x="168783" y="8893"/>
                </a:lnTo>
                <a:lnTo>
                  <a:pt x="178181" y="889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87" name="Freeform 11587"/>
          <p:cNvSpPr/>
          <p:nvPr/>
        </p:nvSpPr>
        <p:spPr>
          <a:xfrm rot="-5400000" flipH="0" flipV="0">
            <a:off x="433655" y="17996635"/>
            <a:ext cx="36572" cy="50359"/>
          </a:xfrm>
          <a:custGeom>
            <a:pathLst>
              <a:path w="225044" h="309885">
                <a:moveTo>
                  <a:pt x="121920" y="0"/>
                </a:moveTo>
                <a:lnTo>
                  <a:pt x="75056" y="0"/>
                </a:lnTo>
                <a:lnTo>
                  <a:pt x="65658" y="8893"/>
                </a:lnTo>
                <a:lnTo>
                  <a:pt x="46862" y="8893"/>
                </a:lnTo>
                <a:lnTo>
                  <a:pt x="37465" y="19050"/>
                </a:lnTo>
                <a:lnTo>
                  <a:pt x="18796" y="19050"/>
                </a:lnTo>
                <a:lnTo>
                  <a:pt x="9398" y="27943"/>
                </a:lnTo>
                <a:lnTo>
                  <a:pt x="0" y="38100"/>
                </a:lnTo>
                <a:lnTo>
                  <a:pt x="103124" y="46993"/>
                </a:lnTo>
                <a:lnTo>
                  <a:pt x="112522" y="46993"/>
                </a:lnTo>
                <a:lnTo>
                  <a:pt x="131318" y="55885"/>
                </a:lnTo>
                <a:lnTo>
                  <a:pt x="140716" y="55885"/>
                </a:lnTo>
                <a:lnTo>
                  <a:pt x="159384" y="66043"/>
                </a:lnTo>
                <a:lnTo>
                  <a:pt x="159384" y="74935"/>
                </a:lnTo>
                <a:lnTo>
                  <a:pt x="168782" y="85093"/>
                </a:lnTo>
                <a:lnTo>
                  <a:pt x="168782" y="130808"/>
                </a:lnTo>
                <a:lnTo>
                  <a:pt x="140716" y="224793"/>
                </a:lnTo>
                <a:lnTo>
                  <a:pt x="140716" y="234950"/>
                </a:lnTo>
                <a:lnTo>
                  <a:pt x="131318" y="252735"/>
                </a:lnTo>
                <a:lnTo>
                  <a:pt x="121920" y="262893"/>
                </a:lnTo>
                <a:lnTo>
                  <a:pt x="112522" y="271785"/>
                </a:lnTo>
                <a:lnTo>
                  <a:pt x="103124" y="281943"/>
                </a:lnTo>
                <a:lnTo>
                  <a:pt x="93726" y="290835"/>
                </a:lnTo>
                <a:lnTo>
                  <a:pt x="84454" y="299716"/>
                </a:lnTo>
                <a:lnTo>
                  <a:pt x="56260" y="299716"/>
                </a:lnTo>
                <a:lnTo>
                  <a:pt x="37465" y="309885"/>
                </a:lnTo>
                <a:lnTo>
                  <a:pt x="149986" y="309885"/>
                </a:lnTo>
                <a:lnTo>
                  <a:pt x="159384" y="299716"/>
                </a:lnTo>
                <a:lnTo>
                  <a:pt x="168782" y="290835"/>
                </a:lnTo>
                <a:lnTo>
                  <a:pt x="178180" y="271785"/>
                </a:lnTo>
                <a:lnTo>
                  <a:pt x="178180" y="262893"/>
                </a:lnTo>
                <a:lnTo>
                  <a:pt x="187578" y="243843"/>
                </a:lnTo>
                <a:lnTo>
                  <a:pt x="187578" y="224793"/>
                </a:lnTo>
                <a:lnTo>
                  <a:pt x="215646" y="130808"/>
                </a:lnTo>
                <a:lnTo>
                  <a:pt x="225044" y="113035"/>
                </a:lnTo>
                <a:lnTo>
                  <a:pt x="225044" y="85093"/>
                </a:lnTo>
                <a:lnTo>
                  <a:pt x="215646" y="66043"/>
                </a:lnTo>
                <a:lnTo>
                  <a:pt x="215646" y="55885"/>
                </a:lnTo>
                <a:lnTo>
                  <a:pt x="206248" y="38100"/>
                </a:lnTo>
                <a:lnTo>
                  <a:pt x="196850" y="27943"/>
                </a:lnTo>
                <a:lnTo>
                  <a:pt x="187578" y="27943"/>
                </a:lnTo>
                <a:lnTo>
                  <a:pt x="178180" y="19050"/>
                </a:lnTo>
                <a:lnTo>
                  <a:pt x="168782" y="8893"/>
                </a:lnTo>
                <a:lnTo>
                  <a:pt x="149986" y="0"/>
                </a:lnTo>
                <a:lnTo>
                  <a:pt x="14071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88" name="Freeform 11588"/>
          <p:cNvSpPr/>
          <p:nvPr/>
        </p:nvSpPr>
        <p:spPr>
          <a:xfrm rot="-5400000" flipH="0" flipV="0">
            <a:off x="447359" y="17924977"/>
            <a:ext cx="21340" cy="53453"/>
          </a:xfrm>
          <a:custGeom>
            <a:pathLst>
              <a:path w="131319" h="328923">
                <a:moveTo>
                  <a:pt x="131319" y="0"/>
                </a:moveTo>
                <a:lnTo>
                  <a:pt x="75057" y="19050"/>
                </a:lnTo>
                <a:lnTo>
                  <a:pt x="0" y="299715"/>
                </a:lnTo>
                <a:lnTo>
                  <a:pt x="0" y="309873"/>
                </a:lnTo>
                <a:lnTo>
                  <a:pt x="9398" y="318765"/>
                </a:lnTo>
                <a:lnTo>
                  <a:pt x="9398" y="328923"/>
                </a:lnTo>
                <a:lnTo>
                  <a:pt x="28068" y="328923"/>
                </a:lnTo>
                <a:lnTo>
                  <a:pt x="46864" y="318765"/>
                </a:lnTo>
                <a:lnTo>
                  <a:pt x="46864" y="3098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89" name="Freeform 11589"/>
          <p:cNvSpPr/>
          <p:nvPr/>
        </p:nvSpPr>
        <p:spPr>
          <a:xfrm rot="-5400000" flipH="0" flipV="0">
            <a:off x="428319" y="17939476"/>
            <a:ext cx="54878" cy="57994"/>
          </a:xfrm>
          <a:custGeom>
            <a:pathLst>
              <a:path w="337694" h="356866">
                <a:moveTo>
                  <a:pt x="309499" y="0"/>
                </a:moveTo>
                <a:lnTo>
                  <a:pt x="196977" y="0"/>
                </a:lnTo>
                <a:lnTo>
                  <a:pt x="187579" y="8893"/>
                </a:lnTo>
                <a:lnTo>
                  <a:pt x="0" y="318766"/>
                </a:lnTo>
                <a:lnTo>
                  <a:pt x="0" y="346708"/>
                </a:lnTo>
                <a:lnTo>
                  <a:pt x="9398" y="356866"/>
                </a:lnTo>
                <a:lnTo>
                  <a:pt x="28195" y="356866"/>
                </a:lnTo>
                <a:lnTo>
                  <a:pt x="46991" y="346708"/>
                </a:lnTo>
                <a:lnTo>
                  <a:pt x="225045" y="46993"/>
                </a:lnTo>
                <a:lnTo>
                  <a:pt x="281432" y="46993"/>
                </a:lnTo>
                <a:lnTo>
                  <a:pt x="337694" y="27943"/>
                </a:lnTo>
                <a:lnTo>
                  <a:pt x="337694" y="8893"/>
                </a:lnTo>
                <a:lnTo>
                  <a:pt x="32829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90" name="Freeform 11590"/>
          <p:cNvSpPr/>
          <p:nvPr/>
        </p:nvSpPr>
        <p:spPr>
          <a:xfrm rot="-5400000" flipH="0" flipV="0">
            <a:off x="473332" y="17921995"/>
            <a:ext cx="10670" cy="12175"/>
          </a:xfrm>
          <a:custGeom>
            <a:pathLst>
              <a:path w="65660" h="74923">
                <a:moveTo>
                  <a:pt x="9398" y="45715"/>
                </a:moveTo>
                <a:lnTo>
                  <a:pt x="9398" y="17773"/>
                </a:lnTo>
                <a:lnTo>
                  <a:pt x="18669" y="0"/>
                </a:lnTo>
                <a:lnTo>
                  <a:pt x="46864" y="0"/>
                </a:lnTo>
                <a:lnTo>
                  <a:pt x="56262" y="8892"/>
                </a:lnTo>
                <a:lnTo>
                  <a:pt x="65660" y="27942"/>
                </a:lnTo>
                <a:lnTo>
                  <a:pt x="56262" y="55873"/>
                </a:lnTo>
                <a:lnTo>
                  <a:pt x="46864" y="64765"/>
                </a:lnTo>
                <a:lnTo>
                  <a:pt x="37465" y="74923"/>
                </a:lnTo>
                <a:lnTo>
                  <a:pt x="18669" y="74923"/>
                </a:lnTo>
                <a:lnTo>
                  <a:pt x="9398" y="64765"/>
                </a:lnTo>
                <a:lnTo>
                  <a:pt x="0" y="45715"/>
                </a:lnTo>
                <a:lnTo>
                  <a:pt x="9398" y="457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91" name="Freeform 11591"/>
          <p:cNvSpPr/>
          <p:nvPr/>
        </p:nvSpPr>
        <p:spPr>
          <a:xfrm rot="-5400000" flipH="0" flipV="0">
            <a:off x="432901" y="17852607"/>
            <a:ext cx="45715" cy="57994"/>
          </a:xfrm>
          <a:custGeom>
            <a:pathLst>
              <a:path w="281305" h="356866">
                <a:moveTo>
                  <a:pt x="253110" y="0"/>
                </a:moveTo>
                <a:lnTo>
                  <a:pt x="149986" y="0"/>
                </a:lnTo>
                <a:lnTo>
                  <a:pt x="131317" y="8893"/>
                </a:lnTo>
                <a:lnTo>
                  <a:pt x="112522" y="8893"/>
                </a:lnTo>
                <a:lnTo>
                  <a:pt x="103124" y="19050"/>
                </a:lnTo>
                <a:lnTo>
                  <a:pt x="93726" y="19050"/>
                </a:lnTo>
                <a:lnTo>
                  <a:pt x="84328" y="27943"/>
                </a:lnTo>
                <a:lnTo>
                  <a:pt x="75057" y="38100"/>
                </a:lnTo>
                <a:lnTo>
                  <a:pt x="65658" y="55885"/>
                </a:lnTo>
                <a:lnTo>
                  <a:pt x="56260" y="66043"/>
                </a:lnTo>
                <a:lnTo>
                  <a:pt x="46862" y="85093"/>
                </a:lnTo>
                <a:lnTo>
                  <a:pt x="46862" y="102866"/>
                </a:lnTo>
                <a:lnTo>
                  <a:pt x="9398" y="252735"/>
                </a:lnTo>
                <a:lnTo>
                  <a:pt x="0" y="262893"/>
                </a:lnTo>
                <a:lnTo>
                  <a:pt x="0" y="290835"/>
                </a:lnTo>
                <a:lnTo>
                  <a:pt x="9398" y="309885"/>
                </a:lnTo>
                <a:lnTo>
                  <a:pt x="18796" y="318766"/>
                </a:lnTo>
                <a:lnTo>
                  <a:pt x="28066" y="327658"/>
                </a:lnTo>
                <a:lnTo>
                  <a:pt x="28066" y="337816"/>
                </a:lnTo>
                <a:lnTo>
                  <a:pt x="37464" y="346708"/>
                </a:lnTo>
                <a:lnTo>
                  <a:pt x="56260" y="346708"/>
                </a:lnTo>
                <a:lnTo>
                  <a:pt x="65658" y="356866"/>
                </a:lnTo>
                <a:lnTo>
                  <a:pt x="178181" y="356866"/>
                </a:lnTo>
                <a:lnTo>
                  <a:pt x="187579" y="346708"/>
                </a:lnTo>
                <a:lnTo>
                  <a:pt x="196850" y="327658"/>
                </a:lnTo>
                <a:lnTo>
                  <a:pt x="196850" y="318766"/>
                </a:lnTo>
                <a:lnTo>
                  <a:pt x="187579" y="309885"/>
                </a:lnTo>
                <a:lnTo>
                  <a:pt x="93726" y="309885"/>
                </a:lnTo>
                <a:lnTo>
                  <a:pt x="75057" y="299716"/>
                </a:lnTo>
                <a:lnTo>
                  <a:pt x="65658" y="290835"/>
                </a:lnTo>
                <a:lnTo>
                  <a:pt x="56260" y="281943"/>
                </a:lnTo>
                <a:lnTo>
                  <a:pt x="56260" y="252735"/>
                </a:lnTo>
                <a:lnTo>
                  <a:pt x="103124" y="102866"/>
                </a:lnTo>
                <a:lnTo>
                  <a:pt x="103124" y="85093"/>
                </a:lnTo>
                <a:lnTo>
                  <a:pt x="112522" y="74935"/>
                </a:lnTo>
                <a:lnTo>
                  <a:pt x="121919" y="66043"/>
                </a:lnTo>
                <a:lnTo>
                  <a:pt x="131317" y="55885"/>
                </a:lnTo>
                <a:lnTo>
                  <a:pt x="149986" y="55885"/>
                </a:lnTo>
                <a:lnTo>
                  <a:pt x="168783" y="46993"/>
                </a:lnTo>
                <a:lnTo>
                  <a:pt x="262508" y="46993"/>
                </a:lnTo>
                <a:lnTo>
                  <a:pt x="271907" y="38100"/>
                </a:lnTo>
                <a:lnTo>
                  <a:pt x="281305" y="27943"/>
                </a:lnTo>
                <a:lnTo>
                  <a:pt x="271907" y="8893"/>
                </a:lnTo>
                <a:lnTo>
                  <a:pt x="26250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92" name="Freeform 11592"/>
          <p:cNvSpPr/>
          <p:nvPr/>
        </p:nvSpPr>
        <p:spPr>
          <a:xfrm rot="-5400000" flipH="0" flipV="0">
            <a:off x="450433" y="17786326"/>
            <a:ext cx="18285" cy="50357"/>
          </a:xfrm>
          <a:custGeom>
            <a:pathLst>
              <a:path w="112521" h="309873">
                <a:moveTo>
                  <a:pt x="112521" y="0"/>
                </a:moveTo>
                <a:lnTo>
                  <a:pt x="18795" y="0"/>
                </a:lnTo>
                <a:lnTo>
                  <a:pt x="28066" y="0"/>
                </a:lnTo>
                <a:lnTo>
                  <a:pt x="37591" y="8892"/>
                </a:lnTo>
                <a:lnTo>
                  <a:pt x="56261" y="8892"/>
                </a:lnTo>
                <a:lnTo>
                  <a:pt x="56261" y="19050"/>
                </a:lnTo>
                <a:lnTo>
                  <a:pt x="65659" y="38100"/>
                </a:lnTo>
                <a:lnTo>
                  <a:pt x="56261" y="55873"/>
                </a:lnTo>
                <a:lnTo>
                  <a:pt x="0" y="280665"/>
                </a:lnTo>
                <a:lnTo>
                  <a:pt x="0" y="290823"/>
                </a:lnTo>
                <a:lnTo>
                  <a:pt x="9397" y="299715"/>
                </a:lnTo>
                <a:lnTo>
                  <a:pt x="9397" y="309873"/>
                </a:lnTo>
                <a:lnTo>
                  <a:pt x="28066" y="309873"/>
                </a:lnTo>
                <a:lnTo>
                  <a:pt x="46862" y="299715"/>
                </a:lnTo>
                <a:lnTo>
                  <a:pt x="46862" y="290823"/>
                </a:lnTo>
                <a:lnTo>
                  <a:pt x="112521" y="55873"/>
                </a:lnTo>
                <a:lnTo>
                  <a:pt x="112521" y="190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93" name="Freeform 11593"/>
          <p:cNvSpPr/>
          <p:nvPr/>
        </p:nvSpPr>
        <p:spPr>
          <a:xfrm rot="-5400000" flipH="0" flipV="0">
            <a:off x="429093" y="17800029"/>
            <a:ext cx="53330" cy="57994"/>
          </a:xfrm>
          <a:custGeom>
            <a:pathLst>
              <a:path w="328167" h="356866">
                <a:moveTo>
                  <a:pt x="253237" y="0"/>
                </a:moveTo>
                <a:lnTo>
                  <a:pt x="103124" y="0"/>
                </a:lnTo>
                <a:lnTo>
                  <a:pt x="93726" y="8893"/>
                </a:lnTo>
                <a:lnTo>
                  <a:pt x="84328" y="19050"/>
                </a:lnTo>
                <a:lnTo>
                  <a:pt x="9398" y="327658"/>
                </a:lnTo>
                <a:lnTo>
                  <a:pt x="0" y="327658"/>
                </a:lnTo>
                <a:lnTo>
                  <a:pt x="0" y="337816"/>
                </a:lnTo>
                <a:lnTo>
                  <a:pt x="9398" y="346708"/>
                </a:lnTo>
                <a:lnTo>
                  <a:pt x="18796" y="356866"/>
                </a:lnTo>
                <a:lnTo>
                  <a:pt x="37464" y="356866"/>
                </a:lnTo>
                <a:lnTo>
                  <a:pt x="46862" y="346708"/>
                </a:lnTo>
                <a:lnTo>
                  <a:pt x="56260" y="337816"/>
                </a:lnTo>
                <a:lnTo>
                  <a:pt x="131190" y="46993"/>
                </a:lnTo>
                <a:lnTo>
                  <a:pt x="328167" y="46993"/>
                </a:lnTo>
                <a:lnTo>
                  <a:pt x="318770" y="38100"/>
                </a:lnTo>
                <a:lnTo>
                  <a:pt x="309499" y="19050"/>
                </a:lnTo>
                <a:lnTo>
                  <a:pt x="290703" y="8893"/>
                </a:lnTo>
                <a:lnTo>
                  <a:pt x="281305" y="8893"/>
                </a:lnTo>
                <a:lnTo>
                  <a:pt x="262508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94" name="Freeform 11594"/>
          <p:cNvSpPr/>
          <p:nvPr/>
        </p:nvSpPr>
        <p:spPr>
          <a:xfrm rot="-5400000" flipH="0" flipV="0">
            <a:off x="435996" y="17742931"/>
            <a:ext cx="45715" cy="51802"/>
          </a:xfrm>
          <a:custGeom>
            <a:pathLst>
              <a:path w="281305" h="318766">
                <a:moveTo>
                  <a:pt x="84328" y="0"/>
                </a:moveTo>
                <a:lnTo>
                  <a:pt x="75056" y="17785"/>
                </a:lnTo>
                <a:lnTo>
                  <a:pt x="65658" y="27943"/>
                </a:lnTo>
                <a:lnTo>
                  <a:pt x="56260" y="36835"/>
                </a:lnTo>
                <a:lnTo>
                  <a:pt x="46862" y="55885"/>
                </a:lnTo>
                <a:lnTo>
                  <a:pt x="46862" y="74935"/>
                </a:lnTo>
                <a:lnTo>
                  <a:pt x="37464" y="92708"/>
                </a:lnTo>
                <a:lnTo>
                  <a:pt x="9398" y="214635"/>
                </a:lnTo>
                <a:lnTo>
                  <a:pt x="0" y="224793"/>
                </a:lnTo>
                <a:lnTo>
                  <a:pt x="0" y="252735"/>
                </a:lnTo>
                <a:lnTo>
                  <a:pt x="9398" y="271785"/>
                </a:lnTo>
                <a:lnTo>
                  <a:pt x="18796" y="280666"/>
                </a:lnTo>
                <a:lnTo>
                  <a:pt x="28194" y="289558"/>
                </a:lnTo>
                <a:lnTo>
                  <a:pt x="28194" y="299716"/>
                </a:lnTo>
                <a:lnTo>
                  <a:pt x="37464" y="308608"/>
                </a:lnTo>
                <a:lnTo>
                  <a:pt x="56260" y="308608"/>
                </a:lnTo>
                <a:lnTo>
                  <a:pt x="65658" y="318766"/>
                </a:lnTo>
                <a:lnTo>
                  <a:pt x="234441" y="318766"/>
                </a:lnTo>
                <a:lnTo>
                  <a:pt x="243839" y="308608"/>
                </a:lnTo>
                <a:lnTo>
                  <a:pt x="243839" y="280666"/>
                </a:lnTo>
                <a:lnTo>
                  <a:pt x="234441" y="271785"/>
                </a:lnTo>
                <a:lnTo>
                  <a:pt x="93726" y="271785"/>
                </a:lnTo>
                <a:lnTo>
                  <a:pt x="75056" y="261616"/>
                </a:lnTo>
                <a:lnTo>
                  <a:pt x="65658" y="261616"/>
                </a:lnTo>
                <a:lnTo>
                  <a:pt x="56260" y="252735"/>
                </a:lnTo>
                <a:lnTo>
                  <a:pt x="56260" y="214635"/>
                </a:lnTo>
                <a:lnTo>
                  <a:pt x="75056" y="167643"/>
                </a:lnTo>
                <a:lnTo>
                  <a:pt x="281305" y="167643"/>
                </a:lnTo>
                <a:lnTo>
                  <a:pt x="84328" y="111758"/>
                </a:lnTo>
                <a:lnTo>
                  <a:pt x="93726" y="92708"/>
                </a:lnTo>
                <a:lnTo>
                  <a:pt x="93726" y="83816"/>
                </a:lnTo>
                <a:lnTo>
                  <a:pt x="103124" y="64766"/>
                </a:lnTo>
                <a:lnTo>
                  <a:pt x="103124" y="55885"/>
                </a:lnTo>
                <a:lnTo>
                  <a:pt x="112522" y="46993"/>
                </a:lnTo>
                <a:lnTo>
                  <a:pt x="121920" y="36835"/>
                </a:lnTo>
                <a:lnTo>
                  <a:pt x="131318" y="27943"/>
                </a:lnTo>
                <a:lnTo>
                  <a:pt x="150113" y="17785"/>
                </a:lnTo>
                <a:lnTo>
                  <a:pt x="159384" y="17785"/>
                </a:lnTo>
                <a:lnTo>
                  <a:pt x="178180" y="8893"/>
                </a:lnTo>
                <a:lnTo>
                  <a:pt x="187579" y="889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95" name="Freeform 11595"/>
          <p:cNvSpPr/>
          <p:nvPr/>
        </p:nvSpPr>
        <p:spPr>
          <a:xfrm rot="-5400000" flipH="0" flipV="0">
            <a:off x="425184" y="17742972"/>
            <a:ext cx="36592" cy="33435"/>
          </a:xfrm>
          <a:custGeom>
            <a:pathLst>
              <a:path w="225171" h="205743">
                <a:moveTo>
                  <a:pt x="122047" y="0"/>
                </a:moveTo>
                <a:lnTo>
                  <a:pt x="75056" y="0"/>
                </a:lnTo>
                <a:lnTo>
                  <a:pt x="65785" y="8893"/>
                </a:lnTo>
                <a:lnTo>
                  <a:pt x="46990" y="8893"/>
                </a:lnTo>
                <a:lnTo>
                  <a:pt x="37592" y="19050"/>
                </a:lnTo>
                <a:lnTo>
                  <a:pt x="18796" y="19050"/>
                </a:lnTo>
                <a:lnTo>
                  <a:pt x="9398" y="27943"/>
                </a:lnTo>
                <a:lnTo>
                  <a:pt x="0" y="38100"/>
                </a:lnTo>
                <a:lnTo>
                  <a:pt x="103251" y="46993"/>
                </a:lnTo>
                <a:lnTo>
                  <a:pt x="112649" y="46993"/>
                </a:lnTo>
                <a:lnTo>
                  <a:pt x="131318" y="55885"/>
                </a:lnTo>
                <a:lnTo>
                  <a:pt x="140716" y="55885"/>
                </a:lnTo>
                <a:lnTo>
                  <a:pt x="159511" y="66043"/>
                </a:lnTo>
                <a:lnTo>
                  <a:pt x="159511" y="74935"/>
                </a:lnTo>
                <a:lnTo>
                  <a:pt x="168909" y="85093"/>
                </a:lnTo>
                <a:lnTo>
                  <a:pt x="168909" y="130808"/>
                </a:lnTo>
                <a:lnTo>
                  <a:pt x="159511" y="149858"/>
                </a:lnTo>
                <a:lnTo>
                  <a:pt x="0" y="149858"/>
                </a:lnTo>
                <a:lnTo>
                  <a:pt x="196977" y="205743"/>
                </a:lnTo>
                <a:lnTo>
                  <a:pt x="215773" y="130808"/>
                </a:lnTo>
                <a:lnTo>
                  <a:pt x="225171" y="113035"/>
                </a:lnTo>
                <a:lnTo>
                  <a:pt x="225171" y="85093"/>
                </a:lnTo>
                <a:lnTo>
                  <a:pt x="215773" y="66043"/>
                </a:lnTo>
                <a:lnTo>
                  <a:pt x="215773" y="55885"/>
                </a:lnTo>
                <a:lnTo>
                  <a:pt x="206375" y="38100"/>
                </a:lnTo>
                <a:lnTo>
                  <a:pt x="196977" y="27943"/>
                </a:lnTo>
                <a:lnTo>
                  <a:pt x="187578" y="27943"/>
                </a:lnTo>
                <a:lnTo>
                  <a:pt x="178307" y="19050"/>
                </a:lnTo>
                <a:lnTo>
                  <a:pt x="168909" y="8893"/>
                </a:lnTo>
                <a:lnTo>
                  <a:pt x="150113" y="0"/>
                </a:lnTo>
                <a:lnTo>
                  <a:pt x="14071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96" name="Freeform 11596"/>
          <p:cNvSpPr/>
          <p:nvPr/>
        </p:nvSpPr>
        <p:spPr>
          <a:xfrm rot="-5400000" flipH="0" flipV="0">
            <a:off x="437463" y="17672780"/>
            <a:ext cx="48769" cy="70172"/>
          </a:xfrm>
          <a:custGeom>
            <a:pathLst>
              <a:path w="300101" h="431800">
                <a:moveTo>
                  <a:pt x="93726" y="0"/>
                </a:moveTo>
                <a:lnTo>
                  <a:pt x="84455" y="0"/>
                </a:lnTo>
                <a:lnTo>
                  <a:pt x="75057" y="8893"/>
                </a:lnTo>
                <a:lnTo>
                  <a:pt x="65660" y="19050"/>
                </a:lnTo>
                <a:lnTo>
                  <a:pt x="9398" y="252735"/>
                </a:lnTo>
                <a:lnTo>
                  <a:pt x="0" y="262893"/>
                </a:lnTo>
                <a:lnTo>
                  <a:pt x="0" y="290835"/>
                </a:lnTo>
                <a:lnTo>
                  <a:pt x="9398" y="309885"/>
                </a:lnTo>
                <a:lnTo>
                  <a:pt x="18670" y="318766"/>
                </a:lnTo>
                <a:lnTo>
                  <a:pt x="28068" y="327658"/>
                </a:lnTo>
                <a:lnTo>
                  <a:pt x="28068" y="337816"/>
                </a:lnTo>
                <a:lnTo>
                  <a:pt x="37466" y="346708"/>
                </a:lnTo>
                <a:lnTo>
                  <a:pt x="56262" y="346708"/>
                </a:lnTo>
                <a:lnTo>
                  <a:pt x="65660" y="356866"/>
                </a:lnTo>
                <a:lnTo>
                  <a:pt x="243841" y="356866"/>
                </a:lnTo>
                <a:lnTo>
                  <a:pt x="225045" y="403858"/>
                </a:lnTo>
                <a:lnTo>
                  <a:pt x="225045" y="412750"/>
                </a:lnTo>
                <a:lnTo>
                  <a:pt x="234443" y="421643"/>
                </a:lnTo>
                <a:lnTo>
                  <a:pt x="243841" y="431800"/>
                </a:lnTo>
                <a:lnTo>
                  <a:pt x="271907" y="431800"/>
                </a:lnTo>
                <a:lnTo>
                  <a:pt x="281305" y="412750"/>
                </a:lnTo>
                <a:lnTo>
                  <a:pt x="300101" y="327658"/>
                </a:lnTo>
                <a:lnTo>
                  <a:pt x="300101" y="309885"/>
                </a:lnTo>
                <a:lnTo>
                  <a:pt x="93726" y="309885"/>
                </a:lnTo>
                <a:lnTo>
                  <a:pt x="75057" y="299716"/>
                </a:lnTo>
                <a:lnTo>
                  <a:pt x="65660" y="299716"/>
                </a:lnTo>
                <a:lnTo>
                  <a:pt x="56262" y="290835"/>
                </a:lnTo>
                <a:lnTo>
                  <a:pt x="56262" y="252735"/>
                </a:lnTo>
                <a:lnTo>
                  <a:pt x="112522" y="27943"/>
                </a:lnTo>
                <a:lnTo>
                  <a:pt x="121921" y="27943"/>
                </a:lnTo>
                <a:lnTo>
                  <a:pt x="112522" y="8893"/>
                </a:lnTo>
                <a:lnTo>
                  <a:pt x="10312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97" name="Freeform 11597"/>
          <p:cNvSpPr/>
          <p:nvPr/>
        </p:nvSpPr>
        <p:spPr>
          <a:xfrm rot="-5400000" flipH="0" flipV="0">
            <a:off x="432892" y="17672790"/>
            <a:ext cx="38099" cy="50359"/>
          </a:xfrm>
          <a:custGeom>
            <a:pathLst>
              <a:path w="234443" h="309885">
                <a:moveTo>
                  <a:pt x="206375" y="0"/>
                </a:moveTo>
                <a:lnTo>
                  <a:pt x="206375" y="0"/>
                </a:lnTo>
                <a:lnTo>
                  <a:pt x="196977" y="8893"/>
                </a:lnTo>
                <a:lnTo>
                  <a:pt x="187579" y="19050"/>
                </a:lnTo>
                <a:lnTo>
                  <a:pt x="112522" y="309885"/>
                </a:lnTo>
                <a:lnTo>
                  <a:pt x="0" y="309885"/>
                </a:lnTo>
                <a:lnTo>
                  <a:pt x="159386" y="309885"/>
                </a:lnTo>
                <a:lnTo>
                  <a:pt x="234443" y="27943"/>
                </a:lnTo>
                <a:lnTo>
                  <a:pt x="234443" y="8893"/>
                </a:lnTo>
                <a:lnTo>
                  <a:pt x="225045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98" name="Freeform 11598"/>
          <p:cNvSpPr/>
          <p:nvPr/>
        </p:nvSpPr>
        <p:spPr>
          <a:xfrm rot="-5400000" flipH="0" flipV="0">
            <a:off x="473332" y="17655299"/>
            <a:ext cx="10670" cy="12175"/>
          </a:xfrm>
          <a:custGeom>
            <a:pathLst>
              <a:path w="65660" h="74923">
                <a:moveTo>
                  <a:pt x="9398" y="45715"/>
                </a:moveTo>
                <a:lnTo>
                  <a:pt x="9398" y="17773"/>
                </a:lnTo>
                <a:lnTo>
                  <a:pt x="18796" y="0"/>
                </a:lnTo>
                <a:lnTo>
                  <a:pt x="46864" y="0"/>
                </a:lnTo>
                <a:lnTo>
                  <a:pt x="56262" y="8892"/>
                </a:lnTo>
                <a:lnTo>
                  <a:pt x="65660" y="27942"/>
                </a:lnTo>
                <a:lnTo>
                  <a:pt x="56262" y="55873"/>
                </a:lnTo>
                <a:lnTo>
                  <a:pt x="46864" y="64765"/>
                </a:lnTo>
                <a:lnTo>
                  <a:pt x="37466" y="74923"/>
                </a:lnTo>
                <a:lnTo>
                  <a:pt x="18796" y="74923"/>
                </a:lnTo>
                <a:lnTo>
                  <a:pt x="9398" y="64765"/>
                </a:lnTo>
                <a:lnTo>
                  <a:pt x="0" y="45715"/>
                </a:lnTo>
                <a:lnTo>
                  <a:pt x="9398" y="457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599" name="Freeform 11599"/>
          <p:cNvSpPr/>
          <p:nvPr/>
        </p:nvSpPr>
        <p:spPr>
          <a:xfrm rot="-5400000" flipH="0" flipV="0">
            <a:off x="426833" y="17526492"/>
            <a:ext cx="41133" cy="74711"/>
          </a:xfrm>
          <a:custGeom>
            <a:pathLst>
              <a:path w="253112" h="459731">
                <a:moveTo>
                  <a:pt x="112522" y="0"/>
                </a:moveTo>
                <a:lnTo>
                  <a:pt x="103124" y="8881"/>
                </a:lnTo>
                <a:lnTo>
                  <a:pt x="93726" y="19050"/>
                </a:lnTo>
                <a:lnTo>
                  <a:pt x="84328" y="27931"/>
                </a:lnTo>
                <a:lnTo>
                  <a:pt x="74930" y="46981"/>
                </a:lnTo>
                <a:lnTo>
                  <a:pt x="74930" y="55873"/>
                </a:lnTo>
                <a:lnTo>
                  <a:pt x="65533" y="74923"/>
                </a:lnTo>
                <a:lnTo>
                  <a:pt x="56262" y="83815"/>
                </a:lnTo>
                <a:lnTo>
                  <a:pt x="56262" y="102865"/>
                </a:lnTo>
                <a:lnTo>
                  <a:pt x="0" y="308608"/>
                </a:lnTo>
                <a:lnTo>
                  <a:pt x="0" y="365758"/>
                </a:lnTo>
                <a:lnTo>
                  <a:pt x="9271" y="374650"/>
                </a:lnTo>
                <a:lnTo>
                  <a:pt x="9271" y="393700"/>
                </a:lnTo>
                <a:lnTo>
                  <a:pt x="18670" y="393700"/>
                </a:lnTo>
                <a:lnTo>
                  <a:pt x="28068" y="402581"/>
                </a:lnTo>
                <a:lnTo>
                  <a:pt x="37466" y="421631"/>
                </a:lnTo>
                <a:lnTo>
                  <a:pt x="46864" y="430523"/>
                </a:lnTo>
                <a:lnTo>
                  <a:pt x="56262" y="440681"/>
                </a:lnTo>
                <a:lnTo>
                  <a:pt x="74930" y="449573"/>
                </a:lnTo>
                <a:lnTo>
                  <a:pt x="84328" y="459731"/>
                </a:lnTo>
                <a:lnTo>
                  <a:pt x="159386" y="459731"/>
                </a:lnTo>
                <a:lnTo>
                  <a:pt x="178054" y="449573"/>
                </a:lnTo>
                <a:lnTo>
                  <a:pt x="187452" y="449573"/>
                </a:lnTo>
                <a:lnTo>
                  <a:pt x="206248" y="440681"/>
                </a:lnTo>
                <a:lnTo>
                  <a:pt x="215646" y="430523"/>
                </a:lnTo>
                <a:lnTo>
                  <a:pt x="234316" y="430523"/>
                </a:lnTo>
                <a:lnTo>
                  <a:pt x="243714" y="421631"/>
                </a:lnTo>
                <a:lnTo>
                  <a:pt x="253112" y="412750"/>
                </a:lnTo>
                <a:lnTo>
                  <a:pt x="131192" y="412750"/>
                </a:lnTo>
                <a:lnTo>
                  <a:pt x="112522" y="402581"/>
                </a:lnTo>
                <a:lnTo>
                  <a:pt x="93726" y="402581"/>
                </a:lnTo>
                <a:lnTo>
                  <a:pt x="84328" y="393700"/>
                </a:lnTo>
                <a:lnTo>
                  <a:pt x="74930" y="384808"/>
                </a:lnTo>
                <a:lnTo>
                  <a:pt x="65533" y="374650"/>
                </a:lnTo>
                <a:lnTo>
                  <a:pt x="56262" y="365758"/>
                </a:lnTo>
                <a:lnTo>
                  <a:pt x="46864" y="346708"/>
                </a:lnTo>
                <a:lnTo>
                  <a:pt x="46864" y="318765"/>
                </a:lnTo>
                <a:lnTo>
                  <a:pt x="56262" y="308608"/>
                </a:lnTo>
                <a:lnTo>
                  <a:pt x="103124" y="102865"/>
                </a:lnTo>
                <a:lnTo>
                  <a:pt x="112522" y="93973"/>
                </a:lnTo>
                <a:lnTo>
                  <a:pt x="121794" y="74923"/>
                </a:lnTo>
                <a:lnTo>
                  <a:pt x="121794" y="66031"/>
                </a:lnTo>
                <a:lnTo>
                  <a:pt x="131192" y="55873"/>
                </a:lnTo>
                <a:lnTo>
                  <a:pt x="140590" y="36823"/>
                </a:lnTo>
                <a:lnTo>
                  <a:pt x="159386" y="27931"/>
                </a:lnTo>
                <a:lnTo>
                  <a:pt x="168784" y="19050"/>
                </a:lnTo>
                <a:lnTo>
                  <a:pt x="187452" y="19050"/>
                </a:lnTo>
                <a:lnTo>
                  <a:pt x="196850" y="8881"/>
                </a:lnTo>
                <a:lnTo>
                  <a:pt x="206248" y="0"/>
                </a:lnTo>
                <a:lnTo>
                  <a:pt x="243714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00" name="Freeform 11600"/>
          <p:cNvSpPr/>
          <p:nvPr/>
        </p:nvSpPr>
        <p:spPr>
          <a:xfrm rot="-5400000" flipH="0" flipV="0">
            <a:off x="418434" y="17507442"/>
            <a:ext cx="42660" cy="74713"/>
          </a:xfrm>
          <a:custGeom>
            <a:pathLst>
              <a:path w="262509" h="459742">
                <a:moveTo>
                  <a:pt x="140590" y="0"/>
                </a:moveTo>
                <a:lnTo>
                  <a:pt x="93726" y="0"/>
                </a:lnTo>
                <a:lnTo>
                  <a:pt x="84328" y="8892"/>
                </a:lnTo>
                <a:lnTo>
                  <a:pt x="65532" y="8892"/>
                </a:lnTo>
                <a:lnTo>
                  <a:pt x="56262" y="19050"/>
                </a:lnTo>
                <a:lnTo>
                  <a:pt x="37466" y="19050"/>
                </a:lnTo>
                <a:lnTo>
                  <a:pt x="28068" y="27942"/>
                </a:lnTo>
                <a:lnTo>
                  <a:pt x="18670" y="36823"/>
                </a:lnTo>
                <a:lnTo>
                  <a:pt x="0" y="46992"/>
                </a:lnTo>
                <a:lnTo>
                  <a:pt x="140590" y="46992"/>
                </a:lnTo>
                <a:lnTo>
                  <a:pt x="159386" y="55873"/>
                </a:lnTo>
                <a:lnTo>
                  <a:pt x="168783" y="55873"/>
                </a:lnTo>
                <a:lnTo>
                  <a:pt x="178181" y="66042"/>
                </a:lnTo>
                <a:lnTo>
                  <a:pt x="187452" y="74923"/>
                </a:lnTo>
                <a:lnTo>
                  <a:pt x="196850" y="83815"/>
                </a:lnTo>
                <a:lnTo>
                  <a:pt x="206248" y="93973"/>
                </a:lnTo>
                <a:lnTo>
                  <a:pt x="206248" y="149857"/>
                </a:lnTo>
                <a:lnTo>
                  <a:pt x="149988" y="355600"/>
                </a:lnTo>
                <a:lnTo>
                  <a:pt x="149988" y="365757"/>
                </a:lnTo>
                <a:lnTo>
                  <a:pt x="140590" y="374650"/>
                </a:lnTo>
                <a:lnTo>
                  <a:pt x="131192" y="393700"/>
                </a:lnTo>
                <a:lnTo>
                  <a:pt x="121794" y="402592"/>
                </a:lnTo>
                <a:lnTo>
                  <a:pt x="112396" y="412750"/>
                </a:lnTo>
                <a:lnTo>
                  <a:pt x="103124" y="421642"/>
                </a:lnTo>
                <a:lnTo>
                  <a:pt x="84328" y="431800"/>
                </a:lnTo>
                <a:lnTo>
                  <a:pt x="74930" y="440692"/>
                </a:lnTo>
                <a:lnTo>
                  <a:pt x="65532" y="449573"/>
                </a:lnTo>
                <a:lnTo>
                  <a:pt x="37466" y="449573"/>
                </a:lnTo>
                <a:lnTo>
                  <a:pt x="18670" y="459742"/>
                </a:lnTo>
                <a:lnTo>
                  <a:pt x="140590" y="459742"/>
                </a:lnTo>
                <a:lnTo>
                  <a:pt x="149988" y="449573"/>
                </a:lnTo>
                <a:lnTo>
                  <a:pt x="159386" y="440692"/>
                </a:lnTo>
                <a:lnTo>
                  <a:pt x="168783" y="421642"/>
                </a:lnTo>
                <a:lnTo>
                  <a:pt x="178181" y="412750"/>
                </a:lnTo>
                <a:lnTo>
                  <a:pt x="187452" y="402592"/>
                </a:lnTo>
                <a:lnTo>
                  <a:pt x="196850" y="384807"/>
                </a:lnTo>
                <a:lnTo>
                  <a:pt x="196850" y="365757"/>
                </a:lnTo>
                <a:lnTo>
                  <a:pt x="206248" y="355600"/>
                </a:lnTo>
                <a:lnTo>
                  <a:pt x="262509" y="149857"/>
                </a:lnTo>
                <a:lnTo>
                  <a:pt x="262509" y="113023"/>
                </a:lnTo>
                <a:lnTo>
                  <a:pt x="253112" y="93973"/>
                </a:lnTo>
                <a:lnTo>
                  <a:pt x="253112" y="74923"/>
                </a:lnTo>
                <a:lnTo>
                  <a:pt x="243714" y="66042"/>
                </a:lnTo>
                <a:lnTo>
                  <a:pt x="243714" y="55873"/>
                </a:lnTo>
                <a:lnTo>
                  <a:pt x="234443" y="36823"/>
                </a:lnTo>
                <a:lnTo>
                  <a:pt x="215647" y="27942"/>
                </a:lnTo>
                <a:lnTo>
                  <a:pt x="206248" y="19050"/>
                </a:lnTo>
                <a:lnTo>
                  <a:pt x="196850" y="8892"/>
                </a:lnTo>
                <a:lnTo>
                  <a:pt x="187452" y="8892"/>
                </a:lnTo>
                <a:lnTo>
                  <a:pt x="168783" y="0"/>
                </a:lnTo>
                <a:lnTo>
                  <a:pt x="159386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01" name="Freeform 11601"/>
          <p:cNvSpPr/>
          <p:nvPr/>
        </p:nvSpPr>
        <p:spPr>
          <a:xfrm rot="-5400000" flipH="0" flipV="0">
            <a:off x="435957" y="17470105"/>
            <a:ext cx="47242" cy="35086"/>
          </a:xfrm>
          <a:custGeom>
            <a:pathLst>
              <a:path w="290703" h="215900">
                <a:moveTo>
                  <a:pt x="262508" y="0"/>
                </a:moveTo>
                <a:lnTo>
                  <a:pt x="159384" y="8881"/>
                </a:lnTo>
                <a:lnTo>
                  <a:pt x="187579" y="8881"/>
                </a:lnTo>
                <a:lnTo>
                  <a:pt x="196977" y="19050"/>
                </a:lnTo>
                <a:lnTo>
                  <a:pt x="215646" y="19050"/>
                </a:lnTo>
                <a:lnTo>
                  <a:pt x="225044" y="27931"/>
                </a:lnTo>
                <a:lnTo>
                  <a:pt x="234441" y="36823"/>
                </a:lnTo>
                <a:lnTo>
                  <a:pt x="234441" y="66031"/>
                </a:lnTo>
                <a:lnTo>
                  <a:pt x="243839" y="74923"/>
                </a:lnTo>
                <a:lnTo>
                  <a:pt x="243839" y="83815"/>
                </a:lnTo>
                <a:lnTo>
                  <a:pt x="234441" y="93973"/>
                </a:lnTo>
                <a:lnTo>
                  <a:pt x="234441" y="121915"/>
                </a:lnTo>
                <a:lnTo>
                  <a:pt x="225044" y="140965"/>
                </a:lnTo>
                <a:lnTo>
                  <a:pt x="215646" y="149858"/>
                </a:lnTo>
                <a:lnTo>
                  <a:pt x="206248" y="168908"/>
                </a:lnTo>
                <a:lnTo>
                  <a:pt x="196977" y="168908"/>
                </a:lnTo>
                <a:lnTo>
                  <a:pt x="187579" y="177800"/>
                </a:lnTo>
                <a:lnTo>
                  <a:pt x="178181" y="187958"/>
                </a:lnTo>
                <a:lnTo>
                  <a:pt x="159384" y="196850"/>
                </a:lnTo>
                <a:lnTo>
                  <a:pt x="149986" y="205731"/>
                </a:lnTo>
                <a:lnTo>
                  <a:pt x="121920" y="205731"/>
                </a:lnTo>
                <a:lnTo>
                  <a:pt x="103124" y="215900"/>
                </a:lnTo>
                <a:lnTo>
                  <a:pt x="0" y="215900"/>
                </a:lnTo>
                <a:lnTo>
                  <a:pt x="225044" y="215900"/>
                </a:lnTo>
                <a:lnTo>
                  <a:pt x="234441" y="205731"/>
                </a:lnTo>
                <a:lnTo>
                  <a:pt x="243839" y="196850"/>
                </a:lnTo>
                <a:lnTo>
                  <a:pt x="253110" y="187958"/>
                </a:lnTo>
                <a:lnTo>
                  <a:pt x="262508" y="168908"/>
                </a:lnTo>
                <a:lnTo>
                  <a:pt x="271906" y="158750"/>
                </a:lnTo>
                <a:lnTo>
                  <a:pt x="281305" y="140965"/>
                </a:lnTo>
                <a:lnTo>
                  <a:pt x="281305" y="121915"/>
                </a:lnTo>
                <a:lnTo>
                  <a:pt x="290703" y="111758"/>
                </a:lnTo>
                <a:lnTo>
                  <a:pt x="290703" y="36823"/>
                </a:lnTo>
                <a:lnTo>
                  <a:pt x="281305" y="27931"/>
                </a:lnTo>
                <a:lnTo>
                  <a:pt x="271906" y="190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02" name="Freeform 11602"/>
          <p:cNvSpPr/>
          <p:nvPr/>
        </p:nvSpPr>
        <p:spPr>
          <a:xfrm rot="-5400000" flipH="0" flipV="0">
            <a:off x="401614" y="17466370"/>
            <a:ext cx="42660" cy="25798"/>
          </a:xfrm>
          <a:custGeom>
            <a:pathLst>
              <a:path w="262509" h="158750">
                <a:moveTo>
                  <a:pt x="243714" y="0"/>
                </a:moveTo>
                <a:lnTo>
                  <a:pt x="149988" y="0"/>
                </a:lnTo>
                <a:lnTo>
                  <a:pt x="168783" y="0"/>
                </a:lnTo>
                <a:lnTo>
                  <a:pt x="187452" y="8881"/>
                </a:lnTo>
                <a:lnTo>
                  <a:pt x="196850" y="19050"/>
                </a:lnTo>
                <a:lnTo>
                  <a:pt x="206248" y="27931"/>
                </a:lnTo>
                <a:lnTo>
                  <a:pt x="206248" y="83815"/>
                </a:lnTo>
                <a:lnTo>
                  <a:pt x="196850" y="102865"/>
                </a:lnTo>
                <a:lnTo>
                  <a:pt x="187452" y="111758"/>
                </a:lnTo>
                <a:lnTo>
                  <a:pt x="178181" y="130808"/>
                </a:lnTo>
                <a:lnTo>
                  <a:pt x="159386" y="140965"/>
                </a:lnTo>
                <a:lnTo>
                  <a:pt x="149988" y="140965"/>
                </a:lnTo>
                <a:lnTo>
                  <a:pt x="131319" y="149858"/>
                </a:lnTo>
                <a:lnTo>
                  <a:pt x="0" y="149858"/>
                </a:lnTo>
                <a:lnTo>
                  <a:pt x="215647" y="158750"/>
                </a:lnTo>
                <a:lnTo>
                  <a:pt x="225045" y="149858"/>
                </a:lnTo>
                <a:lnTo>
                  <a:pt x="234443" y="140965"/>
                </a:lnTo>
                <a:lnTo>
                  <a:pt x="234443" y="121915"/>
                </a:lnTo>
                <a:lnTo>
                  <a:pt x="243714" y="111758"/>
                </a:lnTo>
                <a:lnTo>
                  <a:pt x="253112" y="93973"/>
                </a:lnTo>
                <a:lnTo>
                  <a:pt x="253112" y="74923"/>
                </a:lnTo>
                <a:lnTo>
                  <a:pt x="262509" y="66031"/>
                </a:lnTo>
                <a:lnTo>
                  <a:pt x="262509" y="36823"/>
                </a:lnTo>
                <a:lnTo>
                  <a:pt x="253112" y="19050"/>
                </a:lnTo>
                <a:lnTo>
                  <a:pt x="253112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03" name="Freeform 11603"/>
          <p:cNvSpPr/>
          <p:nvPr/>
        </p:nvSpPr>
        <p:spPr>
          <a:xfrm rot="-5400000" flipH="0" flipV="0">
            <a:off x="413108" y="17450293"/>
            <a:ext cx="60946" cy="82348"/>
          </a:xfrm>
          <a:custGeom>
            <a:pathLst>
              <a:path w="375032" h="506723">
                <a:moveTo>
                  <a:pt x="290704" y="0"/>
                </a:moveTo>
                <a:lnTo>
                  <a:pt x="159386" y="0"/>
                </a:lnTo>
                <a:lnTo>
                  <a:pt x="140590" y="0"/>
                </a:lnTo>
                <a:lnTo>
                  <a:pt x="131318" y="8892"/>
                </a:lnTo>
                <a:lnTo>
                  <a:pt x="121920" y="19050"/>
                </a:lnTo>
                <a:lnTo>
                  <a:pt x="0" y="477515"/>
                </a:lnTo>
                <a:lnTo>
                  <a:pt x="0" y="487673"/>
                </a:lnTo>
                <a:lnTo>
                  <a:pt x="9398" y="506723"/>
                </a:lnTo>
                <a:lnTo>
                  <a:pt x="159386" y="506723"/>
                </a:lnTo>
                <a:lnTo>
                  <a:pt x="206375" y="506723"/>
                </a:lnTo>
                <a:lnTo>
                  <a:pt x="215646" y="496565"/>
                </a:lnTo>
                <a:lnTo>
                  <a:pt x="234442" y="496565"/>
                </a:lnTo>
                <a:lnTo>
                  <a:pt x="243841" y="487673"/>
                </a:lnTo>
                <a:lnTo>
                  <a:pt x="253239" y="487673"/>
                </a:lnTo>
                <a:lnTo>
                  <a:pt x="271908" y="477515"/>
                </a:lnTo>
                <a:lnTo>
                  <a:pt x="281306" y="468623"/>
                </a:lnTo>
                <a:lnTo>
                  <a:pt x="290704" y="459742"/>
                </a:lnTo>
                <a:lnTo>
                  <a:pt x="65660" y="459742"/>
                </a:lnTo>
                <a:lnTo>
                  <a:pt x="121920" y="252723"/>
                </a:lnTo>
                <a:lnTo>
                  <a:pt x="225044" y="252723"/>
                </a:lnTo>
                <a:lnTo>
                  <a:pt x="328168" y="243842"/>
                </a:lnTo>
                <a:lnTo>
                  <a:pt x="318770" y="234950"/>
                </a:lnTo>
                <a:lnTo>
                  <a:pt x="309499" y="224792"/>
                </a:lnTo>
                <a:lnTo>
                  <a:pt x="318770" y="224792"/>
                </a:lnTo>
                <a:lnTo>
                  <a:pt x="328168" y="215900"/>
                </a:lnTo>
                <a:lnTo>
                  <a:pt x="346965" y="205742"/>
                </a:lnTo>
                <a:lnTo>
                  <a:pt x="131318" y="196850"/>
                </a:lnTo>
                <a:lnTo>
                  <a:pt x="168784" y="46992"/>
                </a:lnTo>
                <a:lnTo>
                  <a:pt x="375032" y="46992"/>
                </a:lnTo>
                <a:lnTo>
                  <a:pt x="365761" y="36823"/>
                </a:lnTo>
                <a:lnTo>
                  <a:pt x="356363" y="19050"/>
                </a:lnTo>
                <a:lnTo>
                  <a:pt x="346965" y="8892"/>
                </a:lnTo>
                <a:lnTo>
                  <a:pt x="337566" y="8892"/>
                </a:lnTo>
                <a:lnTo>
                  <a:pt x="318770" y="0"/>
                </a:lnTo>
                <a:lnTo>
                  <a:pt x="309499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04" name="Freeform 11604"/>
          <p:cNvSpPr/>
          <p:nvPr/>
        </p:nvSpPr>
        <p:spPr>
          <a:xfrm rot="-5400000" flipH="0" flipV="0">
            <a:off x="-360437" y="14907560"/>
            <a:ext cx="1620009" cy="179764"/>
          </a:xfrm>
          <a:custGeom>
            <a:pathLst>
              <a:path w="9968611" h="1106166">
                <a:moveTo>
                  <a:pt x="0" y="1106166"/>
                </a:moveTo>
                <a:lnTo>
                  <a:pt x="9968611" y="1106166"/>
                </a:lnTo>
                <a:moveTo>
                  <a:pt x="0" y="0"/>
                </a:moveTo>
                <a:lnTo>
                  <a:pt x="9968611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05" name="Freeform 11605"/>
          <p:cNvSpPr/>
          <p:nvPr/>
        </p:nvSpPr>
        <p:spPr>
          <a:xfrm rot="-5400000" flipH="0" flipV="0">
            <a:off x="449670" y="15178023"/>
            <a:ext cx="0" cy="539499"/>
          </a:xfrm>
          <a:custGeom>
            <a:pathLst>
              <a:path w="0" h="3319773">
                <a:moveTo>
                  <a:pt x="0" y="0"/>
                </a:moveTo>
                <a:lnTo>
                  <a:pt x="0" y="3319773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06" name="Freeform 11606"/>
          <p:cNvSpPr/>
          <p:nvPr/>
        </p:nvSpPr>
        <p:spPr>
          <a:xfrm rot="-5400000" flipH="0" flipV="0">
            <a:off x="232466" y="16064317"/>
            <a:ext cx="62494" cy="82144"/>
          </a:xfrm>
          <a:custGeom>
            <a:pathLst>
              <a:path w="384557" h="505469">
                <a:moveTo>
                  <a:pt x="365761" y="0"/>
                </a:moveTo>
                <a:lnTo>
                  <a:pt x="159510" y="0"/>
                </a:lnTo>
                <a:lnTo>
                  <a:pt x="140714" y="0"/>
                </a:lnTo>
                <a:lnTo>
                  <a:pt x="131316" y="8892"/>
                </a:lnTo>
                <a:lnTo>
                  <a:pt x="121919" y="17784"/>
                </a:lnTo>
                <a:lnTo>
                  <a:pt x="9398" y="477527"/>
                </a:lnTo>
                <a:lnTo>
                  <a:pt x="0" y="477527"/>
                </a:lnTo>
                <a:lnTo>
                  <a:pt x="0" y="487684"/>
                </a:lnTo>
                <a:lnTo>
                  <a:pt x="9398" y="496577"/>
                </a:lnTo>
                <a:lnTo>
                  <a:pt x="18796" y="505469"/>
                </a:lnTo>
                <a:lnTo>
                  <a:pt x="37592" y="505469"/>
                </a:lnTo>
                <a:lnTo>
                  <a:pt x="46990" y="496577"/>
                </a:lnTo>
                <a:lnTo>
                  <a:pt x="56261" y="487684"/>
                </a:lnTo>
                <a:lnTo>
                  <a:pt x="168911" y="45727"/>
                </a:lnTo>
                <a:lnTo>
                  <a:pt x="375159" y="45727"/>
                </a:lnTo>
                <a:lnTo>
                  <a:pt x="384557" y="36834"/>
                </a:lnTo>
                <a:lnTo>
                  <a:pt x="384557" y="8892"/>
                </a:lnTo>
                <a:lnTo>
                  <a:pt x="375159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07" name="Freeform 11607"/>
          <p:cNvSpPr/>
          <p:nvPr/>
        </p:nvSpPr>
        <p:spPr>
          <a:xfrm rot="-5400000" flipH="0" flipV="0">
            <a:off x="260588" y="16026910"/>
            <a:ext cx="36592" cy="51804"/>
          </a:xfrm>
          <a:custGeom>
            <a:pathLst>
              <a:path w="225171" h="318777">
                <a:moveTo>
                  <a:pt x="75056" y="0"/>
                </a:moveTo>
                <a:lnTo>
                  <a:pt x="65786" y="19050"/>
                </a:lnTo>
                <a:lnTo>
                  <a:pt x="56388" y="27942"/>
                </a:lnTo>
                <a:lnTo>
                  <a:pt x="46990" y="38100"/>
                </a:lnTo>
                <a:lnTo>
                  <a:pt x="37592" y="57150"/>
                </a:lnTo>
                <a:lnTo>
                  <a:pt x="37592" y="74935"/>
                </a:lnTo>
                <a:lnTo>
                  <a:pt x="28194" y="93985"/>
                </a:lnTo>
                <a:lnTo>
                  <a:pt x="0" y="187958"/>
                </a:lnTo>
                <a:lnTo>
                  <a:pt x="0" y="254000"/>
                </a:lnTo>
                <a:lnTo>
                  <a:pt x="9398" y="262892"/>
                </a:lnTo>
                <a:lnTo>
                  <a:pt x="18796" y="281942"/>
                </a:lnTo>
                <a:lnTo>
                  <a:pt x="28194" y="290835"/>
                </a:lnTo>
                <a:lnTo>
                  <a:pt x="46990" y="300992"/>
                </a:lnTo>
                <a:lnTo>
                  <a:pt x="56388" y="309885"/>
                </a:lnTo>
                <a:lnTo>
                  <a:pt x="65786" y="318777"/>
                </a:lnTo>
                <a:lnTo>
                  <a:pt x="150112" y="318777"/>
                </a:lnTo>
                <a:lnTo>
                  <a:pt x="168911" y="309885"/>
                </a:lnTo>
                <a:lnTo>
                  <a:pt x="178309" y="309885"/>
                </a:lnTo>
                <a:lnTo>
                  <a:pt x="187580" y="300992"/>
                </a:lnTo>
                <a:lnTo>
                  <a:pt x="206375" y="290835"/>
                </a:lnTo>
                <a:lnTo>
                  <a:pt x="215773" y="281942"/>
                </a:lnTo>
                <a:lnTo>
                  <a:pt x="225171" y="271785"/>
                </a:lnTo>
                <a:lnTo>
                  <a:pt x="103250" y="271785"/>
                </a:lnTo>
                <a:lnTo>
                  <a:pt x="93852" y="262892"/>
                </a:lnTo>
                <a:lnTo>
                  <a:pt x="75056" y="262892"/>
                </a:lnTo>
                <a:lnTo>
                  <a:pt x="65786" y="254000"/>
                </a:lnTo>
                <a:lnTo>
                  <a:pt x="56388" y="243842"/>
                </a:lnTo>
                <a:lnTo>
                  <a:pt x="56388" y="234950"/>
                </a:lnTo>
                <a:lnTo>
                  <a:pt x="46990" y="215900"/>
                </a:lnTo>
                <a:lnTo>
                  <a:pt x="56388" y="207008"/>
                </a:lnTo>
                <a:lnTo>
                  <a:pt x="56388" y="187958"/>
                </a:lnTo>
                <a:lnTo>
                  <a:pt x="84454" y="93985"/>
                </a:lnTo>
                <a:lnTo>
                  <a:pt x="84454" y="85092"/>
                </a:lnTo>
                <a:lnTo>
                  <a:pt x="93852" y="66042"/>
                </a:lnTo>
                <a:lnTo>
                  <a:pt x="93852" y="57150"/>
                </a:lnTo>
                <a:lnTo>
                  <a:pt x="103250" y="46992"/>
                </a:lnTo>
                <a:lnTo>
                  <a:pt x="112648" y="38100"/>
                </a:lnTo>
                <a:lnTo>
                  <a:pt x="122046" y="27942"/>
                </a:lnTo>
                <a:lnTo>
                  <a:pt x="140714" y="19050"/>
                </a:lnTo>
                <a:lnTo>
                  <a:pt x="150112" y="19050"/>
                </a:lnTo>
                <a:lnTo>
                  <a:pt x="168911" y="10158"/>
                </a:lnTo>
                <a:lnTo>
                  <a:pt x="178309" y="10158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08" name="Freeform 11608"/>
          <p:cNvSpPr/>
          <p:nvPr/>
        </p:nvSpPr>
        <p:spPr>
          <a:xfrm rot="-5400000" flipH="0" flipV="0">
            <a:off x="253788" y="16015548"/>
            <a:ext cx="36572" cy="50152"/>
          </a:xfrm>
          <a:custGeom>
            <a:pathLst>
              <a:path w="225044" h="308608">
                <a:moveTo>
                  <a:pt x="121921" y="0"/>
                </a:moveTo>
                <a:lnTo>
                  <a:pt x="75056" y="0"/>
                </a:lnTo>
                <a:lnTo>
                  <a:pt x="65658" y="8881"/>
                </a:lnTo>
                <a:lnTo>
                  <a:pt x="46990" y="8881"/>
                </a:lnTo>
                <a:lnTo>
                  <a:pt x="37592" y="17773"/>
                </a:lnTo>
                <a:lnTo>
                  <a:pt x="18796" y="17773"/>
                </a:lnTo>
                <a:lnTo>
                  <a:pt x="9398" y="27931"/>
                </a:lnTo>
                <a:lnTo>
                  <a:pt x="0" y="36823"/>
                </a:lnTo>
                <a:lnTo>
                  <a:pt x="103253" y="46981"/>
                </a:lnTo>
                <a:lnTo>
                  <a:pt x="112524" y="46981"/>
                </a:lnTo>
                <a:lnTo>
                  <a:pt x="131319" y="55873"/>
                </a:lnTo>
                <a:lnTo>
                  <a:pt x="140717" y="55873"/>
                </a:lnTo>
                <a:lnTo>
                  <a:pt x="159513" y="64765"/>
                </a:lnTo>
                <a:lnTo>
                  <a:pt x="159513" y="74923"/>
                </a:lnTo>
                <a:lnTo>
                  <a:pt x="168784" y="83815"/>
                </a:lnTo>
                <a:lnTo>
                  <a:pt x="168784" y="130808"/>
                </a:lnTo>
                <a:lnTo>
                  <a:pt x="140717" y="224781"/>
                </a:lnTo>
                <a:lnTo>
                  <a:pt x="140717" y="233673"/>
                </a:lnTo>
                <a:lnTo>
                  <a:pt x="131319" y="252723"/>
                </a:lnTo>
                <a:lnTo>
                  <a:pt x="121921" y="261615"/>
                </a:lnTo>
                <a:lnTo>
                  <a:pt x="112524" y="271773"/>
                </a:lnTo>
                <a:lnTo>
                  <a:pt x="103253" y="280665"/>
                </a:lnTo>
                <a:lnTo>
                  <a:pt x="93855" y="290823"/>
                </a:lnTo>
                <a:lnTo>
                  <a:pt x="84454" y="299715"/>
                </a:lnTo>
                <a:lnTo>
                  <a:pt x="56260" y="299715"/>
                </a:lnTo>
                <a:lnTo>
                  <a:pt x="37592" y="308608"/>
                </a:lnTo>
                <a:lnTo>
                  <a:pt x="150115" y="308608"/>
                </a:lnTo>
                <a:lnTo>
                  <a:pt x="159513" y="299715"/>
                </a:lnTo>
                <a:lnTo>
                  <a:pt x="168784" y="290823"/>
                </a:lnTo>
                <a:lnTo>
                  <a:pt x="178182" y="271773"/>
                </a:lnTo>
                <a:lnTo>
                  <a:pt x="178182" y="261615"/>
                </a:lnTo>
                <a:lnTo>
                  <a:pt x="187580" y="243831"/>
                </a:lnTo>
                <a:lnTo>
                  <a:pt x="187580" y="224781"/>
                </a:lnTo>
                <a:lnTo>
                  <a:pt x="215646" y="130808"/>
                </a:lnTo>
                <a:lnTo>
                  <a:pt x="225044" y="111758"/>
                </a:lnTo>
                <a:lnTo>
                  <a:pt x="225044" y="83815"/>
                </a:lnTo>
                <a:lnTo>
                  <a:pt x="215646" y="64765"/>
                </a:lnTo>
                <a:lnTo>
                  <a:pt x="215646" y="55873"/>
                </a:lnTo>
                <a:lnTo>
                  <a:pt x="206375" y="36823"/>
                </a:lnTo>
                <a:lnTo>
                  <a:pt x="196977" y="27931"/>
                </a:lnTo>
                <a:lnTo>
                  <a:pt x="187580" y="27931"/>
                </a:lnTo>
                <a:lnTo>
                  <a:pt x="178182" y="17773"/>
                </a:lnTo>
                <a:lnTo>
                  <a:pt x="168784" y="8881"/>
                </a:lnTo>
                <a:lnTo>
                  <a:pt x="150115" y="0"/>
                </a:lnTo>
                <a:lnTo>
                  <a:pt x="140717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09" name="Freeform 11609"/>
          <p:cNvSpPr/>
          <p:nvPr/>
        </p:nvSpPr>
        <p:spPr>
          <a:xfrm rot="-5400000" flipH="0" flipV="0">
            <a:off x="267491" y="15943889"/>
            <a:ext cx="21340" cy="53249"/>
          </a:xfrm>
          <a:custGeom>
            <a:pathLst>
              <a:path w="131319" h="327669">
                <a:moveTo>
                  <a:pt x="131319" y="0"/>
                </a:moveTo>
                <a:lnTo>
                  <a:pt x="75059" y="19050"/>
                </a:lnTo>
                <a:lnTo>
                  <a:pt x="0" y="299727"/>
                </a:lnTo>
                <a:lnTo>
                  <a:pt x="0" y="309884"/>
                </a:lnTo>
                <a:lnTo>
                  <a:pt x="9398" y="318777"/>
                </a:lnTo>
                <a:lnTo>
                  <a:pt x="9398" y="327669"/>
                </a:lnTo>
                <a:lnTo>
                  <a:pt x="28197" y="327669"/>
                </a:lnTo>
                <a:lnTo>
                  <a:pt x="46865" y="318777"/>
                </a:lnTo>
                <a:lnTo>
                  <a:pt x="46865" y="309884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10" name="Freeform 11610"/>
          <p:cNvSpPr/>
          <p:nvPr/>
        </p:nvSpPr>
        <p:spPr>
          <a:xfrm rot="-5400000" flipH="0" flipV="0">
            <a:off x="248463" y="15958379"/>
            <a:ext cx="54858" cy="57788"/>
          </a:xfrm>
          <a:custGeom>
            <a:pathLst>
              <a:path w="337567" h="355600">
                <a:moveTo>
                  <a:pt x="309501" y="0"/>
                </a:moveTo>
                <a:lnTo>
                  <a:pt x="196850" y="0"/>
                </a:lnTo>
                <a:lnTo>
                  <a:pt x="187452" y="8881"/>
                </a:lnTo>
                <a:lnTo>
                  <a:pt x="0" y="318765"/>
                </a:lnTo>
                <a:lnTo>
                  <a:pt x="0" y="346708"/>
                </a:lnTo>
                <a:lnTo>
                  <a:pt x="9398" y="355600"/>
                </a:lnTo>
                <a:lnTo>
                  <a:pt x="28070" y="355600"/>
                </a:lnTo>
                <a:lnTo>
                  <a:pt x="46866" y="346708"/>
                </a:lnTo>
                <a:lnTo>
                  <a:pt x="225047" y="46981"/>
                </a:lnTo>
                <a:lnTo>
                  <a:pt x="281307" y="46981"/>
                </a:lnTo>
                <a:lnTo>
                  <a:pt x="337567" y="27931"/>
                </a:lnTo>
                <a:lnTo>
                  <a:pt x="337567" y="8881"/>
                </a:lnTo>
                <a:lnTo>
                  <a:pt x="328169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11" name="Freeform 11611"/>
          <p:cNvSpPr/>
          <p:nvPr/>
        </p:nvSpPr>
        <p:spPr>
          <a:xfrm rot="-5400000" flipH="0" flipV="0">
            <a:off x="293362" y="15939277"/>
            <a:ext cx="10670" cy="12177"/>
          </a:xfrm>
          <a:custGeom>
            <a:pathLst>
              <a:path w="65661" h="74935">
                <a:moveTo>
                  <a:pt x="9398" y="46993"/>
                </a:moveTo>
                <a:lnTo>
                  <a:pt x="9398" y="19050"/>
                </a:lnTo>
                <a:lnTo>
                  <a:pt x="18796" y="0"/>
                </a:lnTo>
                <a:lnTo>
                  <a:pt x="46866" y="0"/>
                </a:lnTo>
                <a:lnTo>
                  <a:pt x="56264" y="10158"/>
                </a:lnTo>
                <a:lnTo>
                  <a:pt x="65661" y="27943"/>
                </a:lnTo>
                <a:lnTo>
                  <a:pt x="56264" y="57150"/>
                </a:lnTo>
                <a:lnTo>
                  <a:pt x="46866" y="66043"/>
                </a:lnTo>
                <a:lnTo>
                  <a:pt x="37468" y="74935"/>
                </a:lnTo>
                <a:lnTo>
                  <a:pt x="18796" y="74935"/>
                </a:lnTo>
                <a:lnTo>
                  <a:pt x="9398" y="66043"/>
                </a:lnTo>
                <a:lnTo>
                  <a:pt x="0" y="46993"/>
                </a:lnTo>
                <a:lnTo>
                  <a:pt x="9398" y="46993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12" name="Freeform 11612"/>
          <p:cNvSpPr/>
          <p:nvPr/>
        </p:nvSpPr>
        <p:spPr>
          <a:xfrm rot="-5400000" flipH="0" flipV="0">
            <a:off x="253034" y="15869992"/>
            <a:ext cx="45715" cy="57788"/>
          </a:xfrm>
          <a:custGeom>
            <a:pathLst>
              <a:path w="281307" h="355600">
                <a:moveTo>
                  <a:pt x="253237" y="0"/>
                </a:moveTo>
                <a:lnTo>
                  <a:pt x="149988" y="0"/>
                </a:lnTo>
                <a:lnTo>
                  <a:pt x="131319" y="8881"/>
                </a:lnTo>
                <a:lnTo>
                  <a:pt x="112523" y="8881"/>
                </a:lnTo>
                <a:lnTo>
                  <a:pt x="103125" y="17773"/>
                </a:lnTo>
                <a:lnTo>
                  <a:pt x="93727" y="17773"/>
                </a:lnTo>
                <a:lnTo>
                  <a:pt x="84457" y="27931"/>
                </a:lnTo>
                <a:lnTo>
                  <a:pt x="75059" y="36823"/>
                </a:lnTo>
                <a:lnTo>
                  <a:pt x="65661" y="55873"/>
                </a:lnTo>
                <a:lnTo>
                  <a:pt x="56263" y="64765"/>
                </a:lnTo>
                <a:lnTo>
                  <a:pt x="46862" y="83815"/>
                </a:lnTo>
                <a:lnTo>
                  <a:pt x="46862" y="102865"/>
                </a:lnTo>
                <a:lnTo>
                  <a:pt x="9398" y="252723"/>
                </a:lnTo>
                <a:lnTo>
                  <a:pt x="0" y="261615"/>
                </a:lnTo>
                <a:lnTo>
                  <a:pt x="0" y="290823"/>
                </a:lnTo>
                <a:lnTo>
                  <a:pt x="9398" y="308608"/>
                </a:lnTo>
                <a:lnTo>
                  <a:pt x="18796" y="318765"/>
                </a:lnTo>
                <a:lnTo>
                  <a:pt x="28193" y="327658"/>
                </a:lnTo>
                <a:lnTo>
                  <a:pt x="28193" y="337815"/>
                </a:lnTo>
                <a:lnTo>
                  <a:pt x="37464" y="346708"/>
                </a:lnTo>
                <a:lnTo>
                  <a:pt x="56263" y="346708"/>
                </a:lnTo>
                <a:lnTo>
                  <a:pt x="65661" y="355600"/>
                </a:lnTo>
                <a:lnTo>
                  <a:pt x="178181" y="355600"/>
                </a:lnTo>
                <a:lnTo>
                  <a:pt x="187579" y="346708"/>
                </a:lnTo>
                <a:lnTo>
                  <a:pt x="196977" y="327658"/>
                </a:lnTo>
                <a:lnTo>
                  <a:pt x="196977" y="318765"/>
                </a:lnTo>
                <a:lnTo>
                  <a:pt x="187579" y="308608"/>
                </a:lnTo>
                <a:lnTo>
                  <a:pt x="93727" y="308608"/>
                </a:lnTo>
                <a:lnTo>
                  <a:pt x="75059" y="299715"/>
                </a:lnTo>
                <a:lnTo>
                  <a:pt x="65661" y="290823"/>
                </a:lnTo>
                <a:lnTo>
                  <a:pt x="56263" y="280665"/>
                </a:lnTo>
                <a:lnTo>
                  <a:pt x="56263" y="252723"/>
                </a:lnTo>
                <a:lnTo>
                  <a:pt x="103125" y="102865"/>
                </a:lnTo>
                <a:lnTo>
                  <a:pt x="103125" y="83815"/>
                </a:lnTo>
                <a:lnTo>
                  <a:pt x="112523" y="74923"/>
                </a:lnTo>
                <a:lnTo>
                  <a:pt x="121921" y="64765"/>
                </a:lnTo>
                <a:lnTo>
                  <a:pt x="131319" y="55873"/>
                </a:lnTo>
                <a:lnTo>
                  <a:pt x="149988" y="55873"/>
                </a:lnTo>
                <a:lnTo>
                  <a:pt x="168783" y="46981"/>
                </a:lnTo>
                <a:lnTo>
                  <a:pt x="262638" y="46981"/>
                </a:lnTo>
                <a:lnTo>
                  <a:pt x="272036" y="36823"/>
                </a:lnTo>
                <a:lnTo>
                  <a:pt x="281307" y="27931"/>
                </a:lnTo>
                <a:lnTo>
                  <a:pt x="272036" y="8881"/>
                </a:lnTo>
                <a:lnTo>
                  <a:pt x="262638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13" name="Freeform 11613"/>
          <p:cNvSpPr/>
          <p:nvPr/>
        </p:nvSpPr>
        <p:spPr>
          <a:xfrm rot="-5400000" flipH="0" flipV="0">
            <a:off x="270566" y="15803711"/>
            <a:ext cx="18285" cy="50153"/>
          </a:xfrm>
          <a:custGeom>
            <a:pathLst>
              <a:path w="112520" h="308619">
                <a:moveTo>
                  <a:pt x="112520" y="0"/>
                </a:moveTo>
                <a:lnTo>
                  <a:pt x="18796" y="0"/>
                </a:lnTo>
                <a:lnTo>
                  <a:pt x="28194" y="0"/>
                </a:lnTo>
                <a:lnTo>
                  <a:pt x="37592" y="8892"/>
                </a:lnTo>
                <a:lnTo>
                  <a:pt x="56260" y="8892"/>
                </a:lnTo>
                <a:lnTo>
                  <a:pt x="56260" y="17784"/>
                </a:lnTo>
                <a:lnTo>
                  <a:pt x="65658" y="36834"/>
                </a:lnTo>
                <a:lnTo>
                  <a:pt x="56260" y="55884"/>
                </a:lnTo>
                <a:lnTo>
                  <a:pt x="0" y="280677"/>
                </a:lnTo>
                <a:lnTo>
                  <a:pt x="0" y="290834"/>
                </a:lnTo>
                <a:lnTo>
                  <a:pt x="9398" y="299727"/>
                </a:lnTo>
                <a:lnTo>
                  <a:pt x="9398" y="308619"/>
                </a:lnTo>
                <a:lnTo>
                  <a:pt x="28194" y="308619"/>
                </a:lnTo>
                <a:lnTo>
                  <a:pt x="46990" y="299727"/>
                </a:lnTo>
                <a:lnTo>
                  <a:pt x="46990" y="290834"/>
                </a:lnTo>
                <a:lnTo>
                  <a:pt x="112520" y="55884"/>
                </a:lnTo>
                <a:lnTo>
                  <a:pt x="112520" y="17784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14" name="Freeform 11614"/>
          <p:cNvSpPr/>
          <p:nvPr/>
        </p:nvSpPr>
        <p:spPr>
          <a:xfrm rot="-5400000" flipH="0" flipV="0">
            <a:off x="249227" y="15817415"/>
            <a:ext cx="53330" cy="57788"/>
          </a:xfrm>
          <a:custGeom>
            <a:pathLst>
              <a:path w="328166" h="355600">
                <a:moveTo>
                  <a:pt x="253238" y="0"/>
                </a:moveTo>
                <a:lnTo>
                  <a:pt x="103123" y="0"/>
                </a:lnTo>
                <a:lnTo>
                  <a:pt x="93725" y="8881"/>
                </a:lnTo>
                <a:lnTo>
                  <a:pt x="84327" y="17773"/>
                </a:lnTo>
                <a:lnTo>
                  <a:pt x="9398" y="327658"/>
                </a:lnTo>
                <a:lnTo>
                  <a:pt x="0" y="327658"/>
                </a:lnTo>
                <a:lnTo>
                  <a:pt x="0" y="337815"/>
                </a:lnTo>
                <a:lnTo>
                  <a:pt x="9398" y="346708"/>
                </a:lnTo>
                <a:lnTo>
                  <a:pt x="18796" y="355600"/>
                </a:lnTo>
                <a:lnTo>
                  <a:pt x="37465" y="355600"/>
                </a:lnTo>
                <a:lnTo>
                  <a:pt x="46863" y="346708"/>
                </a:lnTo>
                <a:lnTo>
                  <a:pt x="56261" y="337815"/>
                </a:lnTo>
                <a:lnTo>
                  <a:pt x="131316" y="46981"/>
                </a:lnTo>
                <a:lnTo>
                  <a:pt x="328166" y="46981"/>
                </a:lnTo>
                <a:lnTo>
                  <a:pt x="318896" y="36823"/>
                </a:lnTo>
                <a:lnTo>
                  <a:pt x="309498" y="17773"/>
                </a:lnTo>
                <a:lnTo>
                  <a:pt x="290702" y="8881"/>
                </a:lnTo>
                <a:lnTo>
                  <a:pt x="281304" y="8881"/>
                </a:lnTo>
                <a:lnTo>
                  <a:pt x="262636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15" name="Freeform 11615"/>
          <p:cNvSpPr/>
          <p:nvPr/>
        </p:nvSpPr>
        <p:spPr>
          <a:xfrm rot="-5400000" flipH="0" flipV="0">
            <a:off x="256026" y="15760214"/>
            <a:ext cx="45714" cy="51804"/>
          </a:xfrm>
          <a:custGeom>
            <a:pathLst>
              <a:path w="281304" h="318777">
                <a:moveTo>
                  <a:pt x="84454" y="0"/>
                </a:moveTo>
                <a:lnTo>
                  <a:pt x="75056" y="19050"/>
                </a:lnTo>
                <a:lnTo>
                  <a:pt x="65659" y="27942"/>
                </a:lnTo>
                <a:lnTo>
                  <a:pt x="56261" y="38100"/>
                </a:lnTo>
                <a:lnTo>
                  <a:pt x="46863" y="57150"/>
                </a:lnTo>
                <a:lnTo>
                  <a:pt x="46863" y="74935"/>
                </a:lnTo>
                <a:lnTo>
                  <a:pt x="37592" y="93985"/>
                </a:lnTo>
                <a:lnTo>
                  <a:pt x="9398" y="215900"/>
                </a:lnTo>
                <a:lnTo>
                  <a:pt x="0" y="224792"/>
                </a:lnTo>
                <a:lnTo>
                  <a:pt x="0" y="254000"/>
                </a:lnTo>
                <a:lnTo>
                  <a:pt x="9398" y="271785"/>
                </a:lnTo>
                <a:lnTo>
                  <a:pt x="18796" y="281942"/>
                </a:lnTo>
                <a:lnTo>
                  <a:pt x="28194" y="290835"/>
                </a:lnTo>
                <a:lnTo>
                  <a:pt x="28194" y="300992"/>
                </a:lnTo>
                <a:lnTo>
                  <a:pt x="37592" y="309885"/>
                </a:lnTo>
                <a:lnTo>
                  <a:pt x="56261" y="309885"/>
                </a:lnTo>
                <a:lnTo>
                  <a:pt x="65659" y="318777"/>
                </a:lnTo>
                <a:lnTo>
                  <a:pt x="234442" y="318777"/>
                </a:lnTo>
                <a:lnTo>
                  <a:pt x="243840" y="309885"/>
                </a:lnTo>
                <a:lnTo>
                  <a:pt x="243840" y="281942"/>
                </a:lnTo>
                <a:lnTo>
                  <a:pt x="234442" y="271785"/>
                </a:lnTo>
                <a:lnTo>
                  <a:pt x="93725" y="271785"/>
                </a:lnTo>
                <a:lnTo>
                  <a:pt x="75056" y="262892"/>
                </a:lnTo>
                <a:lnTo>
                  <a:pt x="65659" y="262892"/>
                </a:lnTo>
                <a:lnTo>
                  <a:pt x="56261" y="254000"/>
                </a:lnTo>
                <a:lnTo>
                  <a:pt x="56261" y="215900"/>
                </a:lnTo>
                <a:lnTo>
                  <a:pt x="75056" y="168908"/>
                </a:lnTo>
                <a:lnTo>
                  <a:pt x="281304" y="168908"/>
                </a:lnTo>
                <a:lnTo>
                  <a:pt x="84454" y="113035"/>
                </a:lnTo>
                <a:lnTo>
                  <a:pt x="93725" y="93985"/>
                </a:lnTo>
                <a:lnTo>
                  <a:pt x="93725" y="85092"/>
                </a:lnTo>
                <a:lnTo>
                  <a:pt x="103123" y="66042"/>
                </a:lnTo>
                <a:lnTo>
                  <a:pt x="103123" y="57150"/>
                </a:lnTo>
                <a:lnTo>
                  <a:pt x="112521" y="46992"/>
                </a:lnTo>
                <a:lnTo>
                  <a:pt x="121919" y="38100"/>
                </a:lnTo>
                <a:lnTo>
                  <a:pt x="131317" y="27942"/>
                </a:lnTo>
                <a:lnTo>
                  <a:pt x="150112" y="19050"/>
                </a:lnTo>
                <a:lnTo>
                  <a:pt x="159510" y="19050"/>
                </a:lnTo>
                <a:lnTo>
                  <a:pt x="178182" y="10158"/>
                </a:lnTo>
                <a:lnTo>
                  <a:pt x="187580" y="10158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16" name="Freeform 11616"/>
          <p:cNvSpPr/>
          <p:nvPr/>
        </p:nvSpPr>
        <p:spPr>
          <a:xfrm rot="-5400000" flipH="0" flipV="0">
            <a:off x="245429" y="15760246"/>
            <a:ext cx="36572" cy="33433"/>
          </a:xfrm>
          <a:custGeom>
            <a:pathLst>
              <a:path w="225044" h="205731">
                <a:moveTo>
                  <a:pt x="121921" y="0"/>
                </a:moveTo>
                <a:lnTo>
                  <a:pt x="75056" y="0"/>
                </a:lnTo>
                <a:lnTo>
                  <a:pt x="65658" y="8881"/>
                </a:lnTo>
                <a:lnTo>
                  <a:pt x="46863" y="8881"/>
                </a:lnTo>
                <a:lnTo>
                  <a:pt x="37465" y="17773"/>
                </a:lnTo>
                <a:lnTo>
                  <a:pt x="18669" y="17773"/>
                </a:lnTo>
                <a:lnTo>
                  <a:pt x="9271" y="27931"/>
                </a:lnTo>
                <a:lnTo>
                  <a:pt x="0" y="36823"/>
                </a:lnTo>
                <a:lnTo>
                  <a:pt x="103126" y="46981"/>
                </a:lnTo>
                <a:lnTo>
                  <a:pt x="112524" y="46981"/>
                </a:lnTo>
                <a:lnTo>
                  <a:pt x="131319" y="55873"/>
                </a:lnTo>
                <a:lnTo>
                  <a:pt x="140590" y="55873"/>
                </a:lnTo>
                <a:lnTo>
                  <a:pt x="159386" y="64765"/>
                </a:lnTo>
                <a:lnTo>
                  <a:pt x="159386" y="74923"/>
                </a:lnTo>
                <a:lnTo>
                  <a:pt x="168784" y="83815"/>
                </a:lnTo>
                <a:lnTo>
                  <a:pt x="168784" y="130808"/>
                </a:lnTo>
                <a:lnTo>
                  <a:pt x="159386" y="149858"/>
                </a:lnTo>
                <a:lnTo>
                  <a:pt x="0" y="149858"/>
                </a:lnTo>
                <a:lnTo>
                  <a:pt x="196850" y="205731"/>
                </a:lnTo>
                <a:lnTo>
                  <a:pt x="215646" y="130808"/>
                </a:lnTo>
                <a:lnTo>
                  <a:pt x="225044" y="111758"/>
                </a:lnTo>
                <a:lnTo>
                  <a:pt x="225044" y="83815"/>
                </a:lnTo>
                <a:lnTo>
                  <a:pt x="215646" y="64765"/>
                </a:lnTo>
                <a:lnTo>
                  <a:pt x="215646" y="55873"/>
                </a:lnTo>
                <a:lnTo>
                  <a:pt x="206248" y="36823"/>
                </a:lnTo>
                <a:lnTo>
                  <a:pt x="196850" y="27931"/>
                </a:lnTo>
                <a:lnTo>
                  <a:pt x="187580" y="27931"/>
                </a:lnTo>
                <a:lnTo>
                  <a:pt x="178182" y="17773"/>
                </a:lnTo>
                <a:lnTo>
                  <a:pt x="168784" y="8881"/>
                </a:lnTo>
                <a:lnTo>
                  <a:pt x="149988" y="0"/>
                </a:lnTo>
                <a:lnTo>
                  <a:pt x="140590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17" name="Freeform 11617"/>
          <p:cNvSpPr/>
          <p:nvPr/>
        </p:nvSpPr>
        <p:spPr>
          <a:xfrm rot="-5400000" flipH="0" flipV="0">
            <a:off x="257595" y="15690166"/>
            <a:ext cx="48770" cy="69964"/>
          </a:xfrm>
          <a:custGeom>
            <a:pathLst>
              <a:path w="300103" h="430523">
                <a:moveTo>
                  <a:pt x="93855" y="0"/>
                </a:moveTo>
                <a:lnTo>
                  <a:pt x="84457" y="0"/>
                </a:lnTo>
                <a:lnTo>
                  <a:pt x="75059" y="8881"/>
                </a:lnTo>
                <a:lnTo>
                  <a:pt x="65661" y="17773"/>
                </a:lnTo>
                <a:lnTo>
                  <a:pt x="9401" y="252723"/>
                </a:lnTo>
                <a:lnTo>
                  <a:pt x="0" y="261615"/>
                </a:lnTo>
                <a:lnTo>
                  <a:pt x="0" y="290823"/>
                </a:lnTo>
                <a:lnTo>
                  <a:pt x="9401" y="308608"/>
                </a:lnTo>
                <a:lnTo>
                  <a:pt x="18799" y="318765"/>
                </a:lnTo>
                <a:lnTo>
                  <a:pt x="28070" y="327658"/>
                </a:lnTo>
                <a:lnTo>
                  <a:pt x="28070" y="337815"/>
                </a:lnTo>
                <a:lnTo>
                  <a:pt x="37467" y="346708"/>
                </a:lnTo>
                <a:lnTo>
                  <a:pt x="56263" y="346708"/>
                </a:lnTo>
                <a:lnTo>
                  <a:pt x="65661" y="355600"/>
                </a:lnTo>
                <a:lnTo>
                  <a:pt x="243842" y="355600"/>
                </a:lnTo>
                <a:lnTo>
                  <a:pt x="225047" y="402581"/>
                </a:lnTo>
                <a:lnTo>
                  <a:pt x="225047" y="412750"/>
                </a:lnTo>
                <a:lnTo>
                  <a:pt x="234445" y="421631"/>
                </a:lnTo>
                <a:lnTo>
                  <a:pt x="243842" y="430523"/>
                </a:lnTo>
                <a:lnTo>
                  <a:pt x="271909" y="430523"/>
                </a:lnTo>
                <a:lnTo>
                  <a:pt x="281307" y="412750"/>
                </a:lnTo>
                <a:lnTo>
                  <a:pt x="300103" y="327658"/>
                </a:lnTo>
                <a:lnTo>
                  <a:pt x="300103" y="308608"/>
                </a:lnTo>
                <a:lnTo>
                  <a:pt x="93855" y="308608"/>
                </a:lnTo>
                <a:lnTo>
                  <a:pt x="75059" y="299715"/>
                </a:lnTo>
                <a:lnTo>
                  <a:pt x="65661" y="299715"/>
                </a:lnTo>
                <a:lnTo>
                  <a:pt x="56263" y="290823"/>
                </a:lnTo>
                <a:lnTo>
                  <a:pt x="56263" y="252723"/>
                </a:lnTo>
                <a:lnTo>
                  <a:pt x="112523" y="27931"/>
                </a:lnTo>
                <a:lnTo>
                  <a:pt x="121921" y="27931"/>
                </a:lnTo>
                <a:lnTo>
                  <a:pt x="112523" y="8881"/>
                </a:lnTo>
                <a:lnTo>
                  <a:pt x="103126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18" name="Freeform 11618"/>
          <p:cNvSpPr/>
          <p:nvPr/>
        </p:nvSpPr>
        <p:spPr>
          <a:xfrm rot="-5400000" flipH="0" flipV="0">
            <a:off x="253034" y="15690166"/>
            <a:ext cx="38078" cy="50152"/>
          </a:xfrm>
          <a:custGeom>
            <a:pathLst>
              <a:path w="234314" h="308608">
                <a:moveTo>
                  <a:pt x="206248" y="0"/>
                </a:moveTo>
                <a:lnTo>
                  <a:pt x="206248" y="0"/>
                </a:lnTo>
                <a:lnTo>
                  <a:pt x="196850" y="8881"/>
                </a:lnTo>
                <a:lnTo>
                  <a:pt x="187452" y="17773"/>
                </a:lnTo>
                <a:lnTo>
                  <a:pt x="112520" y="308608"/>
                </a:lnTo>
                <a:lnTo>
                  <a:pt x="0" y="308608"/>
                </a:lnTo>
                <a:lnTo>
                  <a:pt x="159385" y="308608"/>
                </a:lnTo>
                <a:lnTo>
                  <a:pt x="234314" y="27931"/>
                </a:lnTo>
                <a:lnTo>
                  <a:pt x="234314" y="8881"/>
                </a:lnTo>
                <a:lnTo>
                  <a:pt x="224916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19" name="Freeform 11619"/>
          <p:cNvSpPr/>
          <p:nvPr/>
        </p:nvSpPr>
        <p:spPr>
          <a:xfrm rot="-5400000" flipH="0" flipV="0">
            <a:off x="293362" y="15672581"/>
            <a:ext cx="10670" cy="12177"/>
          </a:xfrm>
          <a:custGeom>
            <a:pathLst>
              <a:path w="65661" h="74935">
                <a:moveTo>
                  <a:pt x="9401" y="46993"/>
                </a:moveTo>
                <a:lnTo>
                  <a:pt x="9401" y="19050"/>
                </a:lnTo>
                <a:lnTo>
                  <a:pt x="18799" y="0"/>
                </a:lnTo>
                <a:lnTo>
                  <a:pt x="46865" y="0"/>
                </a:lnTo>
                <a:lnTo>
                  <a:pt x="56263" y="10158"/>
                </a:lnTo>
                <a:lnTo>
                  <a:pt x="65661" y="27943"/>
                </a:lnTo>
                <a:lnTo>
                  <a:pt x="56263" y="57150"/>
                </a:lnTo>
                <a:lnTo>
                  <a:pt x="46865" y="66043"/>
                </a:lnTo>
                <a:lnTo>
                  <a:pt x="37595" y="74935"/>
                </a:lnTo>
                <a:lnTo>
                  <a:pt x="18799" y="74935"/>
                </a:lnTo>
                <a:lnTo>
                  <a:pt x="9401" y="66043"/>
                </a:lnTo>
                <a:lnTo>
                  <a:pt x="0" y="46993"/>
                </a:lnTo>
                <a:lnTo>
                  <a:pt x="9401" y="46993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20" name="Freeform 11620"/>
          <p:cNvSpPr/>
          <p:nvPr/>
        </p:nvSpPr>
        <p:spPr>
          <a:xfrm rot="-5400000" flipH="0" flipV="0">
            <a:off x="232466" y="15535487"/>
            <a:ext cx="62494" cy="82144"/>
          </a:xfrm>
          <a:custGeom>
            <a:pathLst>
              <a:path w="384556" h="505469">
                <a:moveTo>
                  <a:pt x="365761" y="0"/>
                </a:moveTo>
                <a:lnTo>
                  <a:pt x="159513" y="0"/>
                </a:lnTo>
                <a:lnTo>
                  <a:pt x="140714" y="0"/>
                </a:lnTo>
                <a:lnTo>
                  <a:pt x="131316" y="8892"/>
                </a:lnTo>
                <a:lnTo>
                  <a:pt x="121918" y="17784"/>
                </a:lnTo>
                <a:lnTo>
                  <a:pt x="0" y="477527"/>
                </a:lnTo>
                <a:lnTo>
                  <a:pt x="0" y="487684"/>
                </a:lnTo>
                <a:lnTo>
                  <a:pt x="9398" y="496577"/>
                </a:lnTo>
                <a:lnTo>
                  <a:pt x="18796" y="505469"/>
                </a:lnTo>
                <a:lnTo>
                  <a:pt x="253237" y="505469"/>
                </a:lnTo>
                <a:lnTo>
                  <a:pt x="262635" y="496577"/>
                </a:lnTo>
                <a:lnTo>
                  <a:pt x="262635" y="468634"/>
                </a:lnTo>
                <a:lnTo>
                  <a:pt x="253237" y="458477"/>
                </a:lnTo>
                <a:lnTo>
                  <a:pt x="65658" y="458477"/>
                </a:lnTo>
                <a:lnTo>
                  <a:pt x="121918" y="252734"/>
                </a:lnTo>
                <a:lnTo>
                  <a:pt x="271906" y="252734"/>
                </a:lnTo>
                <a:lnTo>
                  <a:pt x="281304" y="243842"/>
                </a:lnTo>
                <a:lnTo>
                  <a:pt x="281304" y="214634"/>
                </a:lnTo>
                <a:lnTo>
                  <a:pt x="271906" y="205742"/>
                </a:lnTo>
                <a:lnTo>
                  <a:pt x="253237" y="196850"/>
                </a:lnTo>
                <a:lnTo>
                  <a:pt x="131316" y="196850"/>
                </a:lnTo>
                <a:lnTo>
                  <a:pt x="168784" y="45727"/>
                </a:lnTo>
                <a:lnTo>
                  <a:pt x="375159" y="45727"/>
                </a:lnTo>
                <a:lnTo>
                  <a:pt x="384556" y="36834"/>
                </a:lnTo>
                <a:lnTo>
                  <a:pt x="384556" y="8892"/>
                </a:lnTo>
                <a:lnTo>
                  <a:pt x="375159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21" name="Freeform 11621"/>
          <p:cNvSpPr/>
          <p:nvPr/>
        </p:nvSpPr>
        <p:spPr>
          <a:xfrm rot="-5400000" flipH="0" flipV="0">
            <a:off x="246852" y="15482817"/>
            <a:ext cx="41153" cy="74713"/>
          </a:xfrm>
          <a:custGeom>
            <a:pathLst>
              <a:path w="253237" h="459742">
                <a:moveTo>
                  <a:pt x="112520" y="0"/>
                </a:moveTo>
                <a:lnTo>
                  <a:pt x="103122" y="10157"/>
                </a:lnTo>
                <a:lnTo>
                  <a:pt x="93852" y="19050"/>
                </a:lnTo>
                <a:lnTo>
                  <a:pt x="84454" y="29207"/>
                </a:lnTo>
                <a:lnTo>
                  <a:pt x="75056" y="46992"/>
                </a:lnTo>
                <a:lnTo>
                  <a:pt x="75056" y="57150"/>
                </a:lnTo>
                <a:lnTo>
                  <a:pt x="65658" y="76200"/>
                </a:lnTo>
                <a:lnTo>
                  <a:pt x="56260" y="85092"/>
                </a:lnTo>
                <a:lnTo>
                  <a:pt x="56260" y="104142"/>
                </a:lnTo>
                <a:lnTo>
                  <a:pt x="0" y="309873"/>
                </a:lnTo>
                <a:lnTo>
                  <a:pt x="0" y="365757"/>
                </a:lnTo>
                <a:lnTo>
                  <a:pt x="9398" y="375915"/>
                </a:lnTo>
                <a:lnTo>
                  <a:pt x="9398" y="394965"/>
                </a:lnTo>
                <a:lnTo>
                  <a:pt x="18796" y="394965"/>
                </a:lnTo>
                <a:lnTo>
                  <a:pt x="28194" y="403857"/>
                </a:lnTo>
                <a:lnTo>
                  <a:pt x="37592" y="422907"/>
                </a:lnTo>
                <a:lnTo>
                  <a:pt x="46862" y="431800"/>
                </a:lnTo>
                <a:lnTo>
                  <a:pt x="56260" y="441957"/>
                </a:lnTo>
                <a:lnTo>
                  <a:pt x="75056" y="450850"/>
                </a:lnTo>
                <a:lnTo>
                  <a:pt x="84454" y="459742"/>
                </a:lnTo>
                <a:lnTo>
                  <a:pt x="159386" y="459742"/>
                </a:lnTo>
                <a:lnTo>
                  <a:pt x="178181" y="450850"/>
                </a:lnTo>
                <a:lnTo>
                  <a:pt x="187579" y="450850"/>
                </a:lnTo>
                <a:lnTo>
                  <a:pt x="206375" y="441957"/>
                </a:lnTo>
                <a:lnTo>
                  <a:pt x="215773" y="431800"/>
                </a:lnTo>
                <a:lnTo>
                  <a:pt x="234442" y="431800"/>
                </a:lnTo>
                <a:lnTo>
                  <a:pt x="243839" y="422907"/>
                </a:lnTo>
                <a:lnTo>
                  <a:pt x="253237" y="412750"/>
                </a:lnTo>
                <a:lnTo>
                  <a:pt x="131316" y="412750"/>
                </a:lnTo>
                <a:lnTo>
                  <a:pt x="112520" y="403857"/>
                </a:lnTo>
                <a:lnTo>
                  <a:pt x="93852" y="403857"/>
                </a:lnTo>
                <a:lnTo>
                  <a:pt x="84454" y="394965"/>
                </a:lnTo>
                <a:lnTo>
                  <a:pt x="75056" y="384807"/>
                </a:lnTo>
                <a:lnTo>
                  <a:pt x="65658" y="375915"/>
                </a:lnTo>
                <a:lnTo>
                  <a:pt x="56260" y="365757"/>
                </a:lnTo>
                <a:lnTo>
                  <a:pt x="46862" y="347973"/>
                </a:lnTo>
                <a:lnTo>
                  <a:pt x="46862" y="320042"/>
                </a:lnTo>
                <a:lnTo>
                  <a:pt x="56260" y="309873"/>
                </a:lnTo>
                <a:lnTo>
                  <a:pt x="103122" y="104142"/>
                </a:lnTo>
                <a:lnTo>
                  <a:pt x="112520" y="93973"/>
                </a:lnTo>
                <a:lnTo>
                  <a:pt x="121918" y="76200"/>
                </a:lnTo>
                <a:lnTo>
                  <a:pt x="121918" y="66042"/>
                </a:lnTo>
                <a:lnTo>
                  <a:pt x="131316" y="57150"/>
                </a:lnTo>
                <a:lnTo>
                  <a:pt x="140717" y="38100"/>
                </a:lnTo>
                <a:lnTo>
                  <a:pt x="159386" y="29207"/>
                </a:lnTo>
                <a:lnTo>
                  <a:pt x="168783" y="19050"/>
                </a:lnTo>
                <a:lnTo>
                  <a:pt x="187579" y="19050"/>
                </a:lnTo>
                <a:lnTo>
                  <a:pt x="196977" y="10157"/>
                </a:lnTo>
                <a:lnTo>
                  <a:pt x="206375" y="0"/>
                </a:lnTo>
                <a:lnTo>
                  <a:pt x="243839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22" name="Freeform 11622"/>
          <p:cNvSpPr/>
          <p:nvPr/>
        </p:nvSpPr>
        <p:spPr>
          <a:xfrm rot="-5400000" flipH="0" flipV="0">
            <a:off x="238555" y="15463870"/>
            <a:ext cx="42681" cy="74507"/>
          </a:xfrm>
          <a:custGeom>
            <a:pathLst>
              <a:path w="262638" h="458477">
                <a:moveTo>
                  <a:pt x="140717" y="0"/>
                </a:moveTo>
                <a:lnTo>
                  <a:pt x="93855" y="0"/>
                </a:lnTo>
                <a:lnTo>
                  <a:pt x="84457" y="8892"/>
                </a:lnTo>
                <a:lnTo>
                  <a:pt x="65661" y="8892"/>
                </a:lnTo>
                <a:lnTo>
                  <a:pt x="56263" y="17784"/>
                </a:lnTo>
                <a:lnTo>
                  <a:pt x="37595" y="17784"/>
                </a:lnTo>
                <a:lnTo>
                  <a:pt x="28197" y="27942"/>
                </a:lnTo>
                <a:lnTo>
                  <a:pt x="18796" y="36834"/>
                </a:lnTo>
                <a:lnTo>
                  <a:pt x="0" y="45727"/>
                </a:lnTo>
                <a:lnTo>
                  <a:pt x="140717" y="45727"/>
                </a:lnTo>
                <a:lnTo>
                  <a:pt x="159513" y="55884"/>
                </a:lnTo>
                <a:lnTo>
                  <a:pt x="168911" y="55884"/>
                </a:lnTo>
                <a:lnTo>
                  <a:pt x="178182" y="64777"/>
                </a:lnTo>
                <a:lnTo>
                  <a:pt x="187580" y="74934"/>
                </a:lnTo>
                <a:lnTo>
                  <a:pt x="196977" y="83827"/>
                </a:lnTo>
                <a:lnTo>
                  <a:pt x="206375" y="92719"/>
                </a:lnTo>
                <a:lnTo>
                  <a:pt x="206375" y="149869"/>
                </a:lnTo>
                <a:lnTo>
                  <a:pt x="150115" y="355600"/>
                </a:lnTo>
                <a:lnTo>
                  <a:pt x="150115" y="365769"/>
                </a:lnTo>
                <a:lnTo>
                  <a:pt x="140717" y="374650"/>
                </a:lnTo>
                <a:lnTo>
                  <a:pt x="131319" y="393700"/>
                </a:lnTo>
                <a:lnTo>
                  <a:pt x="121922" y="402592"/>
                </a:lnTo>
                <a:lnTo>
                  <a:pt x="112651" y="411484"/>
                </a:lnTo>
                <a:lnTo>
                  <a:pt x="103253" y="421642"/>
                </a:lnTo>
                <a:lnTo>
                  <a:pt x="84457" y="430534"/>
                </a:lnTo>
                <a:lnTo>
                  <a:pt x="75059" y="440692"/>
                </a:lnTo>
                <a:lnTo>
                  <a:pt x="65661" y="449584"/>
                </a:lnTo>
                <a:lnTo>
                  <a:pt x="37595" y="449584"/>
                </a:lnTo>
                <a:lnTo>
                  <a:pt x="18796" y="458477"/>
                </a:lnTo>
                <a:lnTo>
                  <a:pt x="140717" y="458477"/>
                </a:lnTo>
                <a:lnTo>
                  <a:pt x="150115" y="449584"/>
                </a:lnTo>
                <a:lnTo>
                  <a:pt x="159513" y="440692"/>
                </a:lnTo>
                <a:lnTo>
                  <a:pt x="168911" y="421642"/>
                </a:lnTo>
                <a:lnTo>
                  <a:pt x="178182" y="411484"/>
                </a:lnTo>
                <a:lnTo>
                  <a:pt x="187580" y="402592"/>
                </a:lnTo>
                <a:lnTo>
                  <a:pt x="196977" y="383542"/>
                </a:lnTo>
                <a:lnTo>
                  <a:pt x="196977" y="365769"/>
                </a:lnTo>
                <a:lnTo>
                  <a:pt x="206375" y="355600"/>
                </a:lnTo>
                <a:lnTo>
                  <a:pt x="262638" y="149869"/>
                </a:lnTo>
                <a:lnTo>
                  <a:pt x="262638" y="111769"/>
                </a:lnTo>
                <a:lnTo>
                  <a:pt x="253241" y="92719"/>
                </a:lnTo>
                <a:lnTo>
                  <a:pt x="253241" y="74934"/>
                </a:lnTo>
                <a:lnTo>
                  <a:pt x="243843" y="64777"/>
                </a:lnTo>
                <a:lnTo>
                  <a:pt x="243843" y="55884"/>
                </a:lnTo>
                <a:lnTo>
                  <a:pt x="234445" y="36834"/>
                </a:lnTo>
                <a:lnTo>
                  <a:pt x="215773" y="27942"/>
                </a:lnTo>
                <a:lnTo>
                  <a:pt x="206375" y="17784"/>
                </a:lnTo>
                <a:lnTo>
                  <a:pt x="196977" y="8892"/>
                </a:lnTo>
                <a:lnTo>
                  <a:pt x="187580" y="8892"/>
                </a:lnTo>
                <a:lnTo>
                  <a:pt x="168911" y="0"/>
                </a:lnTo>
                <a:lnTo>
                  <a:pt x="159513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23" name="Freeform 11623"/>
          <p:cNvSpPr/>
          <p:nvPr/>
        </p:nvSpPr>
        <p:spPr>
          <a:xfrm rot="-5400000" flipH="0" flipV="0">
            <a:off x="592110" y="18049976"/>
            <a:ext cx="62473" cy="82350"/>
          </a:xfrm>
          <a:custGeom>
            <a:pathLst>
              <a:path w="384428" h="506735">
                <a:moveTo>
                  <a:pt x="365632" y="0"/>
                </a:moveTo>
                <a:lnTo>
                  <a:pt x="159384" y="0"/>
                </a:lnTo>
                <a:lnTo>
                  <a:pt x="140589" y="0"/>
                </a:lnTo>
                <a:lnTo>
                  <a:pt x="131191" y="10158"/>
                </a:lnTo>
                <a:lnTo>
                  <a:pt x="121793" y="19050"/>
                </a:lnTo>
                <a:lnTo>
                  <a:pt x="9271" y="478792"/>
                </a:lnTo>
                <a:lnTo>
                  <a:pt x="0" y="478792"/>
                </a:lnTo>
                <a:lnTo>
                  <a:pt x="0" y="487685"/>
                </a:lnTo>
                <a:lnTo>
                  <a:pt x="9271" y="497842"/>
                </a:lnTo>
                <a:lnTo>
                  <a:pt x="18669" y="506735"/>
                </a:lnTo>
                <a:lnTo>
                  <a:pt x="37465" y="506735"/>
                </a:lnTo>
                <a:lnTo>
                  <a:pt x="46862" y="497842"/>
                </a:lnTo>
                <a:lnTo>
                  <a:pt x="56260" y="487685"/>
                </a:lnTo>
                <a:lnTo>
                  <a:pt x="168655" y="46992"/>
                </a:lnTo>
                <a:lnTo>
                  <a:pt x="375030" y="46992"/>
                </a:lnTo>
                <a:lnTo>
                  <a:pt x="384428" y="38100"/>
                </a:lnTo>
                <a:lnTo>
                  <a:pt x="384428" y="10158"/>
                </a:lnTo>
                <a:lnTo>
                  <a:pt x="375030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24" name="Freeform 11624"/>
          <p:cNvSpPr/>
          <p:nvPr/>
        </p:nvSpPr>
        <p:spPr>
          <a:xfrm rot="-5400000" flipH="0" flipV="0">
            <a:off x="620333" y="18012671"/>
            <a:ext cx="36572" cy="51804"/>
          </a:xfrm>
          <a:custGeom>
            <a:pathLst>
              <a:path w="225044" h="318777">
                <a:moveTo>
                  <a:pt x="75056" y="0"/>
                </a:moveTo>
                <a:lnTo>
                  <a:pt x="65531" y="19050"/>
                </a:lnTo>
                <a:lnTo>
                  <a:pt x="56260" y="27942"/>
                </a:lnTo>
                <a:lnTo>
                  <a:pt x="46862" y="36834"/>
                </a:lnTo>
                <a:lnTo>
                  <a:pt x="37465" y="55884"/>
                </a:lnTo>
                <a:lnTo>
                  <a:pt x="37465" y="74934"/>
                </a:lnTo>
                <a:lnTo>
                  <a:pt x="28067" y="93984"/>
                </a:lnTo>
                <a:lnTo>
                  <a:pt x="0" y="187969"/>
                </a:lnTo>
                <a:lnTo>
                  <a:pt x="0" y="252734"/>
                </a:lnTo>
                <a:lnTo>
                  <a:pt x="9271" y="262892"/>
                </a:lnTo>
                <a:lnTo>
                  <a:pt x="18669" y="280677"/>
                </a:lnTo>
                <a:lnTo>
                  <a:pt x="28067" y="290834"/>
                </a:lnTo>
                <a:lnTo>
                  <a:pt x="46862" y="299727"/>
                </a:lnTo>
                <a:lnTo>
                  <a:pt x="56260" y="309884"/>
                </a:lnTo>
                <a:lnTo>
                  <a:pt x="65531" y="318777"/>
                </a:lnTo>
                <a:lnTo>
                  <a:pt x="149986" y="318777"/>
                </a:lnTo>
                <a:lnTo>
                  <a:pt x="168782" y="309884"/>
                </a:lnTo>
                <a:lnTo>
                  <a:pt x="178180" y="309884"/>
                </a:lnTo>
                <a:lnTo>
                  <a:pt x="187578" y="299727"/>
                </a:lnTo>
                <a:lnTo>
                  <a:pt x="206248" y="290834"/>
                </a:lnTo>
                <a:lnTo>
                  <a:pt x="215646" y="280677"/>
                </a:lnTo>
                <a:lnTo>
                  <a:pt x="225044" y="271784"/>
                </a:lnTo>
                <a:lnTo>
                  <a:pt x="103124" y="271784"/>
                </a:lnTo>
                <a:lnTo>
                  <a:pt x="93726" y="262892"/>
                </a:lnTo>
                <a:lnTo>
                  <a:pt x="75056" y="262892"/>
                </a:lnTo>
                <a:lnTo>
                  <a:pt x="65531" y="252734"/>
                </a:lnTo>
                <a:lnTo>
                  <a:pt x="56260" y="243842"/>
                </a:lnTo>
                <a:lnTo>
                  <a:pt x="56260" y="234950"/>
                </a:lnTo>
                <a:lnTo>
                  <a:pt x="46862" y="215900"/>
                </a:lnTo>
                <a:lnTo>
                  <a:pt x="56260" y="205742"/>
                </a:lnTo>
                <a:lnTo>
                  <a:pt x="56260" y="187969"/>
                </a:lnTo>
                <a:lnTo>
                  <a:pt x="84327" y="93984"/>
                </a:lnTo>
                <a:lnTo>
                  <a:pt x="84327" y="83827"/>
                </a:lnTo>
                <a:lnTo>
                  <a:pt x="93726" y="66042"/>
                </a:lnTo>
                <a:lnTo>
                  <a:pt x="93726" y="55884"/>
                </a:lnTo>
                <a:lnTo>
                  <a:pt x="103124" y="46992"/>
                </a:lnTo>
                <a:lnTo>
                  <a:pt x="112522" y="36834"/>
                </a:lnTo>
                <a:lnTo>
                  <a:pt x="121920" y="27942"/>
                </a:lnTo>
                <a:lnTo>
                  <a:pt x="140589" y="19050"/>
                </a:lnTo>
                <a:lnTo>
                  <a:pt x="149986" y="19050"/>
                </a:lnTo>
                <a:lnTo>
                  <a:pt x="168782" y="8892"/>
                </a:lnTo>
                <a:lnTo>
                  <a:pt x="178180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25" name="Freeform 11625"/>
          <p:cNvSpPr/>
          <p:nvPr/>
        </p:nvSpPr>
        <p:spPr>
          <a:xfrm rot="-5400000" flipH="0" flipV="0">
            <a:off x="613430" y="18001206"/>
            <a:ext cx="36551" cy="50359"/>
          </a:xfrm>
          <a:custGeom>
            <a:pathLst>
              <a:path w="224918" h="309884">
                <a:moveTo>
                  <a:pt x="121794" y="0"/>
                </a:moveTo>
                <a:lnTo>
                  <a:pt x="74930" y="0"/>
                </a:lnTo>
                <a:lnTo>
                  <a:pt x="65533" y="10169"/>
                </a:lnTo>
                <a:lnTo>
                  <a:pt x="46864" y="10169"/>
                </a:lnTo>
                <a:lnTo>
                  <a:pt x="37466" y="19050"/>
                </a:lnTo>
                <a:lnTo>
                  <a:pt x="18670" y="19050"/>
                </a:lnTo>
                <a:lnTo>
                  <a:pt x="9271" y="29219"/>
                </a:lnTo>
                <a:lnTo>
                  <a:pt x="0" y="38100"/>
                </a:lnTo>
                <a:lnTo>
                  <a:pt x="103124" y="46992"/>
                </a:lnTo>
                <a:lnTo>
                  <a:pt x="112522" y="46992"/>
                </a:lnTo>
                <a:lnTo>
                  <a:pt x="131192" y="57150"/>
                </a:lnTo>
                <a:lnTo>
                  <a:pt x="140590" y="57150"/>
                </a:lnTo>
                <a:lnTo>
                  <a:pt x="159386" y="66042"/>
                </a:lnTo>
                <a:lnTo>
                  <a:pt x="159386" y="74934"/>
                </a:lnTo>
                <a:lnTo>
                  <a:pt x="168784" y="85092"/>
                </a:lnTo>
                <a:lnTo>
                  <a:pt x="168784" y="132084"/>
                </a:lnTo>
                <a:lnTo>
                  <a:pt x="140590" y="226069"/>
                </a:lnTo>
                <a:lnTo>
                  <a:pt x="140590" y="234950"/>
                </a:lnTo>
                <a:lnTo>
                  <a:pt x="131192" y="254000"/>
                </a:lnTo>
                <a:lnTo>
                  <a:pt x="121794" y="262892"/>
                </a:lnTo>
                <a:lnTo>
                  <a:pt x="112522" y="273050"/>
                </a:lnTo>
                <a:lnTo>
                  <a:pt x="103124" y="281942"/>
                </a:lnTo>
                <a:lnTo>
                  <a:pt x="93726" y="290834"/>
                </a:lnTo>
                <a:lnTo>
                  <a:pt x="84328" y="300992"/>
                </a:lnTo>
                <a:lnTo>
                  <a:pt x="56262" y="300992"/>
                </a:lnTo>
                <a:lnTo>
                  <a:pt x="37466" y="309884"/>
                </a:lnTo>
                <a:lnTo>
                  <a:pt x="149988" y="309884"/>
                </a:lnTo>
                <a:lnTo>
                  <a:pt x="159386" y="300992"/>
                </a:lnTo>
                <a:lnTo>
                  <a:pt x="168784" y="290834"/>
                </a:lnTo>
                <a:lnTo>
                  <a:pt x="178054" y="273050"/>
                </a:lnTo>
                <a:lnTo>
                  <a:pt x="178054" y="262892"/>
                </a:lnTo>
                <a:lnTo>
                  <a:pt x="187452" y="243842"/>
                </a:lnTo>
                <a:lnTo>
                  <a:pt x="187452" y="226069"/>
                </a:lnTo>
                <a:lnTo>
                  <a:pt x="215646" y="132084"/>
                </a:lnTo>
                <a:lnTo>
                  <a:pt x="224918" y="113034"/>
                </a:lnTo>
                <a:lnTo>
                  <a:pt x="224918" y="85092"/>
                </a:lnTo>
                <a:lnTo>
                  <a:pt x="215646" y="66042"/>
                </a:lnTo>
                <a:lnTo>
                  <a:pt x="215646" y="57150"/>
                </a:lnTo>
                <a:lnTo>
                  <a:pt x="206248" y="38100"/>
                </a:lnTo>
                <a:lnTo>
                  <a:pt x="196850" y="29219"/>
                </a:lnTo>
                <a:lnTo>
                  <a:pt x="187452" y="29219"/>
                </a:lnTo>
                <a:lnTo>
                  <a:pt x="178054" y="19050"/>
                </a:lnTo>
                <a:lnTo>
                  <a:pt x="168784" y="10169"/>
                </a:lnTo>
                <a:lnTo>
                  <a:pt x="149988" y="0"/>
                </a:lnTo>
                <a:lnTo>
                  <a:pt x="140590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26" name="Freeform 11626"/>
          <p:cNvSpPr/>
          <p:nvPr/>
        </p:nvSpPr>
        <p:spPr>
          <a:xfrm rot="-5400000" flipH="0" flipV="0">
            <a:off x="627227" y="17929662"/>
            <a:ext cx="21340" cy="53248"/>
          </a:xfrm>
          <a:custGeom>
            <a:pathLst>
              <a:path w="131318" h="327658">
                <a:moveTo>
                  <a:pt x="131318" y="0"/>
                </a:moveTo>
                <a:lnTo>
                  <a:pt x="75058" y="17773"/>
                </a:lnTo>
                <a:lnTo>
                  <a:pt x="0" y="299715"/>
                </a:lnTo>
                <a:lnTo>
                  <a:pt x="0" y="308608"/>
                </a:lnTo>
                <a:lnTo>
                  <a:pt x="9398" y="318765"/>
                </a:lnTo>
                <a:lnTo>
                  <a:pt x="9398" y="327658"/>
                </a:lnTo>
                <a:lnTo>
                  <a:pt x="28194" y="327658"/>
                </a:lnTo>
                <a:lnTo>
                  <a:pt x="46864" y="318765"/>
                </a:lnTo>
                <a:lnTo>
                  <a:pt x="46864" y="308608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27" name="Freeform 11627"/>
          <p:cNvSpPr/>
          <p:nvPr/>
        </p:nvSpPr>
        <p:spPr>
          <a:xfrm rot="-5400000" flipH="0" flipV="0">
            <a:off x="608095" y="17944046"/>
            <a:ext cx="54858" cy="57996"/>
          </a:xfrm>
          <a:custGeom>
            <a:pathLst>
              <a:path w="337565" h="356877">
                <a:moveTo>
                  <a:pt x="309498" y="0"/>
                </a:moveTo>
                <a:lnTo>
                  <a:pt x="196850" y="0"/>
                </a:lnTo>
                <a:lnTo>
                  <a:pt x="187579" y="10169"/>
                </a:lnTo>
                <a:lnTo>
                  <a:pt x="0" y="318777"/>
                </a:lnTo>
                <a:lnTo>
                  <a:pt x="0" y="347984"/>
                </a:lnTo>
                <a:lnTo>
                  <a:pt x="9397" y="356877"/>
                </a:lnTo>
                <a:lnTo>
                  <a:pt x="28066" y="356877"/>
                </a:lnTo>
                <a:lnTo>
                  <a:pt x="46862" y="347984"/>
                </a:lnTo>
                <a:lnTo>
                  <a:pt x="225043" y="46992"/>
                </a:lnTo>
                <a:lnTo>
                  <a:pt x="281305" y="46992"/>
                </a:lnTo>
                <a:lnTo>
                  <a:pt x="337565" y="29219"/>
                </a:lnTo>
                <a:lnTo>
                  <a:pt x="337565" y="10169"/>
                </a:lnTo>
                <a:lnTo>
                  <a:pt x="328167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28" name="Freeform 11628"/>
          <p:cNvSpPr/>
          <p:nvPr/>
        </p:nvSpPr>
        <p:spPr>
          <a:xfrm rot="-5400000" flipH="0" flipV="0">
            <a:off x="653097" y="17925048"/>
            <a:ext cx="10670" cy="12177"/>
          </a:xfrm>
          <a:custGeom>
            <a:pathLst>
              <a:path w="65659" h="74935">
                <a:moveTo>
                  <a:pt x="9398" y="46992"/>
                </a:moveTo>
                <a:lnTo>
                  <a:pt x="9398" y="19050"/>
                </a:lnTo>
                <a:lnTo>
                  <a:pt x="18795" y="0"/>
                </a:lnTo>
                <a:lnTo>
                  <a:pt x="46862" y="0"/>
                </a:lnTo>
                <a:lnTo>
                  <a:pt x="56260" y="8892"/>
                </a:lnTo>
                <a:lnTo>
                  <a:pt x="65659" y="27942"/>
                </a:lnTo>
                <a:lnTo>
                  <a:pt x="56260" y="55885"/>
                </a:lnTo>
                <a:lnTo>
                  <a:pt x="46862" y="66042"/>
                </a:lnTo>
                <a:lnTo>
                  <a:pt x="37464" y="74935"/>
                </a:lnTo>
                <a:lnTo>
                  <a:pt x="18795" y="74935"/>
                </a:lnTo>
                <a:lnTo>
                  <a:pt x="9398" y="66042"/>
                </a:lnTo>
                <a:lnTo>
                  <a:pt x="0" y="46992"/>
                </a:lnTo>
                <a:lnTo>
                  <a:pt x="9398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29" name="Freeform 11629"/>
          <p:cNvSpPr/>
          <p:nvPr/>
        </p:nvSpPr>
        <p:spPr>
          <a:xfrm rot="-5400000" flipH="0" flipV="0">
            <a:off x="612666" y="17855661"/>
            <a:ext cx="45714" cy="57996"/>
          </a:xfrm>
          <a:custGeom>
            <a:pathLst>
              <a:path w="281304" h="356877">
                <a:moveTo>
                  <a:pt x="253237" y="0"/>
                </a:moveTo>
                <a:lnTo>
                  <a:pt x="150113" y="0"/>
                </a:lnTo>
                <a:lnTo>
                  <a:pt x="131318" y="10169"/>
                </a:lnTo>
                <a:lnTo>
                  <a:pt x="112522" y="10169"/>
                </a:lnTo>
                <a:lnTo>
                  <a:pt x="103124" y="19050"/>
                </a:lnTo>
                <a:lnTo>
                  <a:pt x="93853" y="19050"/>
                </a:lnTo>
                <a:lnTo>
                  <a:pt x="84454" y="29219"/>
                </a:lnTo>
                <a:lnTo>
                  <a:pt x="75056" y="38100"/>
                </a:lnTo>
                <a:lnTo>
                  <a:pt x="65658" y="57150"/>
                </a:lnTo>
                <a:lnTo>
                  <a:pt x="56260" y="66042"/>
                </a:lnTo>
                <a:lnTo>
                  <a:pt x="46862" y="85092"/>
                </a:lnTo>
                <a:lnTo>
                  <a:pt x="46862" y="104142"/>
                </a:lnTo>
                <a:lnTo>
                  <a:pt x="9398" y="254000"/>
                </a:lnTo>
                <a:lnTo>
                  <a:pt x="0" y="262892"/>
                </a:lnTo>
                <a:lnTo>
                  <a:pt x="0" y="290834"/>
                </a:lnTo>
                <a:lnTo>
                  <a:pt x="9398" y="309884"/>
                </a:lnTo>
                <a:lnTo>
                  <a:pt x="18796" y="318777"/>
                </a:lnTo>
                <a:lnTo>
                  <a:pt x="28194" y="328934"/>
                </a:lnTo>
                <a:lnTo>
                  <a:pt x="28194" y="337827"/>
                </a:lnTo>
                <a:lnTo>
                  <a:pt x="37592" y="347984"/>
                </a:lnTo>
                <a:lnTo>
                  <a:pt x="56260" y="347984"/>
                </a:lnTo>
                <a:lnTo>
                  <a:pt x="65658" y="356877"/>
                </a:lnTo>
                <a:lnTo>
                  <a:pt x="178180" y="356877"/>
                </a:lnTo>
                <a:lnTo>
                  <a:pt x="187579" y="347984"/>
                </a:lnTo>
                <a:lnTo>
                  <a:pt x="196977" y="328934"/>
                </a:lnTo>
                <a:lnTo>
                  <a:pt x="196977" y="318777"/>
                </a:lnTo>
                <a:lnTo>
                  <a:pt x="187579" y="309884"/>
                </a:lnTo>
                <a:lnTo>
                  <a:pt x="93853" y="309884"/>
                </a:lnTo>
                <a:lnTo>
                  <a:pt x="75056" y="300992"/>
                </a:lnTo>
                <a:lnTo>
                  <a:pt x="65658" y="290834"/>
                </a:lnTo>
                <a:lnTo>
                  <a:pt x="56260" y="281942"/>
                </a:lnTo>
                <a:lnTo>
                  <a:pt x="56260" y="254000"/>
                </a:lnTo>
                <a:lnTo>
                  <a:pt x="103124" y="104142"/>
                </a:lnTo>
                <a:lnTo>
                  <a:pt x="103124" y="85092"/>
                </a:lnTo>
                <a:lnTo>
                  <a:pt x="112522" y="74934"/>
                </a:lnTo>
                <a:lnTo>
                  <a:pt x="121920" y="66042"/>
                </a:lnTo>
                <a:lnTo>
                  <a:pt x="131318" y="57150"/>
                </a:lnTo>
                <a:lnTo>
                  <a:pt x="150113" y="57150"/>
                </a:lnTo>
                <a:lnTo>
                  <a:pt x="168782" y="46992"/>
                </a:lnTo>
                <a:lnTo>
                  <a:pt x="262508" y="46992"/>
                </a:lnTo>
                <a:lnTo>
                  <a:pt x="271906" y="38100"/>
                </a:lnTo>
                <a:lnTo>
                  <a:pt x="281304" y="29219"/>
                </a:lnTo>
                <a:lnTo>
                  <a:pt x="271906" y="10169"/>
                </a:lnTo>
                <a:lnTo>
                  <a:pt x="262508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30" name="Freeform 11630"/>
          <p:cNvSpPr/>
          <p:nvPr/>
        </p:nvSpPr>
        <p:spPr>
          <a:xfrm rot="-5400000" flipH="0" flipV="0">
            <a:off x="630188" y="17789368"/>
            <a:ext cx="18306" cy="50359"/>
          </a:xfrm>
          <a:custGeom>
            <a:pathLst>
              <a:path w="112649" h="309885">
                <a:moveTo>
                  <a:pt x="112649" y="0"/>
                </a:moveTo>
                <a:lnTo>
                  <a:pt x="18796" y="0"/>
                </a:lnTo>
                <a:lnTo>
                  <a:pt x="28193" y="0"/>
                </a:lnTo>
                <a:lnTo>
                  <a:pt x="37591" y="10158"/>
                </a:lnTo>
                <a:lnTo>
                  <a:pt x="56387" y="10158"/>
                </a:lnTo>
                <a:lnTo>
                  <a:pt x="56387" y="19050"/>
                </a:lnTo>
                <a:lnTo>
                  <a:pt x="65658" y="38100"/>
                </a:lnTo>
                <a:lnTo>
                  <a:pt x="56387" y="57150"/>
                </a:lnTo>
                <a:lnTo>
                  <a:pt x="0" y="281942"/>
                </a:lnTo>
                <a:lnTo>
                  <a:pt x="0" y="290835"/>
                </a:lnTo>
                <a:lnTo>
                  <a:pt x="9398" y="300992"/>
                </a:lnTo>
                <a:lnTo>
                  <a:pt x="9398" y="309885"/>
                </a:lnTo>
                <a:lnTo>
                  <a:pt x="28193" y="309885"/>
                </a:lnTo>
                <a:lnTo>
                  <a:pt x="46862" y="300992"/>
                </a:lnTo>
                <a:lnTo>
                  <a:pt x="46862" y="290835"/>
                </a:lnTo>
                <a:lnTo>
                  <a:pt x="112649" y="57150"/>
                </a:lnTo>
                <a:lnTo>
                  <a:pt x="112649" y="1905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31" name="Freeform 11631"/>
          <p:cNvSpPr/>
          <p:nvPr/>
        </p:nvSpPr>
        <p:spPr>
          <a:xfrm rot="-5400000" flipH="0" flipV="0">
            <a:off x="608848" y="17803072"/>
            <a:ext cx="53351" cy="57996"/>
          </a:xfrm>
          <a:custGeom>
            <a:pathLst>
              <a:path w="328295" h="356877">
                <a:moveTo>
                  <a:pt x="253237" y="0"/>
                </a:moveTo>
                <a:lnTo>
                  <a:pt x="103124" y="0"/>
                </a:lnTo>
                <a:lnTo>
                  <a:pt x="93726" y="10169"/>
                </a:lnTo>
                <a:lnTo>
                  <a:pt x="84454" y="19050"/>
                </a:lnTo>
                <a:lnTo>
                  <a:pt x="9398" y="328934"/>
                </a:lnTo>
                <a:lnTo>
                  <a:pt x="0" y="328934"/>
                </a:lnTo>
                <a:lnTo>
                  <a:pt x="0" y="337827"/>
                </a:lnTo>
                <a:lnTo>
                  <a:pt x="9398" y="347984"/>
                </a:lnTo>
                <a:lnTo>
                  <a:pt x="18796" y="356877"/>
                </a:lnTo>
                <a:lnTo>
                  <a:pt x="37592" y="356877"/>
                </a:lnTo>
                <a:lnTo>
                  <a:pt x="46862" y="347984"/>
                </a:lnTo>
                <a:lnTo>
                  <a:pt x="56260" y="337827"/>
                </a:lnTo>
                <a:lnTo>
                  <a:pt x="131318" y="46992"/>
                </a:lnTo>
                <a:lnTo>
                  <a:pt x="328295" y="46992"/>
                </a:lnTo>
                <a:lnTo>
                  <a:pt x="318897" y="38100"/>
                </a:lnTo>
                <a:lnTo>
                  <a:pt x="309499" y="19050"/>
                </a:lnTo>
                <a:lnTo>
                  <a:pt x="290703" y="10169"/>
                </a:lnTo>
                <a:lnTo>
                  <a:pt x="281304" y="10169"/>
                </a:lnTo>
                <a:lnTo>
                  <a:pt x="262508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32" name="Freeform 11632"/>
          <p:cNvSpPr/>
          <p:nvPr/>
        </p:nvSpPr>
        <p:spPr>
          <a:xfrm rot="-5400000" flipH="0" flipV="0">
            <a:off x="615751" y="17745975"/>
            <a:ext cx="45735" cy="51804"/>
          </a:xfrm>
          <a:custGeom>
            <a:pathLst>
              <a:path w="281431" h="318777">
                <a:moveTo>
                  <a:pt x="84454" y="0"/>
                </a:moveTo>
                <a:lnTo>
                  <a:pt x="75056" y="19050"/>
                </a:lnTo>
                <a:lnTo>
                  <a:pt x="65658" y="27942"/>
                </a:lnTo>
                <a:lnTo>
                  <a:pt x="56260" y="36834"/>
                </a:lnTo>
                <a:lnTo>
                  <a:pt x="46990" y="55884"/>
                </a:lnTo>
                <a:lnTo>
                  <a:pt x="46990" y="74934"/>
                </a:lnTo>
                <a:lnTo>
                  <a:pt x="37592" y="93984"/>
                </a:lnTo>
                <a:lnTo>
                  <a:pt x="9398" y="215900"/>
                </a:lnTo>
                <a:lnTo>
                  <a:pt x="0" y="224792"/>
                </a:lnTo>
                <a:lnTo>
                  <a:pt x="0" y="252734"/>
                </a:lnTo>
                <a:lnTo>
                  <a:pt x="9398" y="271784"/>
                </a:lnTo>
                <a:lnTo>
                  <a:pt x="18796" y="280677"/>
                </a:lnTo>
                <a:lnTo>
                  <a:pt x="28194" y="290834"/>
                </a:lnTo>
                <a:lnTo>
                  <a:pt x="28194" y="299727"/>
                </a:lnTo>
                <a:lnTo>
                  <a:pt x="37592" y="309884"/>
                </a:lnTo>
                <a:lnTo>
                  <a:pt x="56260" y="309884"/>
                </a:lnTo>
                <a:lnTo>
                  <a:pt x="65658" y="318777"/>
                </a:lnTo>
                <a:lnTo>
                  <a:pt x="234442" y="318777"/>
                </a:lnTo>
                <a:lnTo>
                  <a:pt x="243840" y="309884"/>
                </a:lnTo>
                <a:lnTo>
                  <a:pt x="243840" y="280677"/>
                </a:lnTo>
                <a:lnTo>
                  <a:pt x="234442" y="271784"/>
                </a:lnTo>
                <a:lnTo>
                  <a:pt x="93852" y="271784"/>
                </a:lnTo>
                <a:lnTo>
                  <a:pt x="75056" y="262892"/>
                </a:lnTo>
                <a:lnTo>
                  <a:pt x="65658" y="262892"/>
                </a:lnTo>
                <a:lnTo>
                  <a:pt x="56260" y="252734"/>
                </a:lnTo>
                <a:lnTo>
                  <a:pt x="56260" y="215900"/>
                </a:lnTo>
                <a:lnTo>
                  <a:pt x="75056" y="168919"/>
                </a:lnTo>
                <a:lnTo>
                  <a:pt x="281431" y="168919"/>
                </a:lnTo>
                <a:lnTo>
                  <a:pt x="84454" y="113034"/>
                </a:lnTo>
                <a:lnTo>
                  <a:pt x="93852" y="93984"/>
                </a:lnTo>
                <a:lnTo>
                  <a:pt x="93852" y="83827"/>
                </a:lnTo>
                <a:lnTo>
                  <a:pt x="103124" y="66042"/>
                </a:lnTo>
                <a:lnTo>
                  <a:pt x="103124" y="55884"/>
                </a:lnTo>
                <a:lnTo>
                  <a:pt x="112522" y="46992"/>
                </a:lnTo>
                <a:lnTo>
                  <a:pt x="121920" y="36834"/>
                </a:lnTo>
                <a:lnTo>
                  <a:pt x="131318" y="27942"/>
                </a:lnTo>
                <a:lnTo>
                  <a:pt x="150114" y="19050"/>
                </a:lnTo>
                <a:lnTo>
                  <a:pt x="159511" y="19050"/>
                </a:lnTo>
                <a:lnTo>
                  <a:pt x="178180" y="8892"/>
                </a:lnTo>
                <a:lnTo>
                  <a:pt x="187578" y="8892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33" name="Freeform 11633"/>
          <p:cNvSpPr/>
          <p:nvPr/>
        </p:nvSpPr>
        <p:spPr>
          <a:xfrm rot="-5400000" flipH="0" flipV="0">
            <a:off x="605062" y="17745913"/>
            <a:ext cx="36572" cy="33642"/>
          </a:xfrm>
          <a:custGeom>
            <a:pathLst>
              <a:path w="225045" h="207019">
                <a:moveTo>
                  <a:pt x="121921" y="0"/>
                </a:moveTo>
                <a:lnTo>
                  <a:pt x="75057" y="0"/>
                </a:lnTo>
                <a:lnTo>
                  <a:pt x="65660" y="10169"/>
                </a:lnTo>
                <a:lnTo>
                  <a:pt x="46864" y="10169"/>
                </a:lnTo>
                <a:lnTo>
                  <a:pt x="37466" y="19050"/>
                </a:lnTo>
                <a:lnTo>
                  <a:pt x="18670" y="19050"/>
                </a:lnTo>
                <a:lnTo>
                  <a:pt x="9398" y="29219"/>
                </a:lnTo>
                <a:lnTo>
                  <a:pt x="0" y="38100"/>
                </a:lnTo>
                <a:lnTo>
                  <a:pt x="103124" y="46992"/>
                </a:lnTo>
                <a:lnTo>
                  <a:pt x="112522" y="46992"/>
                </a:lnTo>
                <a:lnTo>
                  <a:pt x="131319" y="57150"/>
                </a:lnTo>
                <a:lnTo>
                  <a:pt x="140717" y="57150"/>
                </a:lnTo>
                <a:lnTo>
                  <a:pt x="159386" y="66042"/>
                </a:lnTo>
                <a:lnTo>
                  <a:pt x="159386" y="74934"/>
                </a:lnTo>
                <a:lnTo>
                  <a:pt x="168783" y="85092"/>
                </a:lnTo>
                <a:lnTo>
                  <a:pt x="168783" y="132084"/>
                </a:lnTo>
                <a:lnTo>
                  <a:pt x="159386" y="151134"/>
                </a:lnTo>
                <a:lnTo>
                  <a:pt x="0" y="151134"/>
                </a:lnTo>
                <a:lnTo>
                  <a:pt x="196977" y="207019"/>
                </a:lnTo>
                <a:lnTo>
                  <a:pt x="215647" y="132084"/>
                </a:lnTo>
                <a:lnTo>
                  <a:pt x="225045" y="113034"/>
                </a:lnTo>
                <a:lnTo>
                  <a:pt x="225045" y="85092"/>
                </a:lnTo>
                <a:lnTo>
                  <a:pt x="215647" y="66042"/>
                </a:lnTo>
                <a:lnTo>
                  <a:pt x="215647" y="57150"/>
                </a:lnTo>
                <a:lnTo>
                  <a:pt x="206248" y="38100"/>
                </a:lnTo>
                <a:lnTo>
                  <a:pt x="196977" y="29219"/>
                </a:lnTo>
                <a:lnTo>
                  <a:pt x="187579" y="29219"/>
                </a:lnTo>
                <a:lnTo>
                  <a:pt x="178181" y="19050"/>
                </a:lnTo>
                <a:lnTo>
                  <a:pt x="168783" y="10169"/>
                </a:lnTo>
                <a:lnTo>
                  <a:pt x="149988" y="0"/>
                </a:lnTo>
                <a:lnTo>
                  <a:pt x="140717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34" name="Freeform 11634"/>
          <p:cNvSpPr/>
          <p:nvPr/>
        </p:nvSpPr>
        <p:spPr>
          <a:xfrm rot="-5400000" flipH="0" flipV="0">
            <a:off x="617227" y="17675835"/>
            <a:ext cx="48769" cy="70172"/>
          </a:xfrm>
          <a:custGeom>
            <a:pathLst>
              <a:path w="300101" h="431800">
                <a:moveTo>
                  <a:pt x="93853" y="0"/>
                </a:moveTo>
                <a:lnTo>
                  <a:pt x="84456" y="0"/>
                </a:lnTo>
                <a:lnTo>
                  <a:pt x="75058" y="10169"/>
                </a:lnTo>
                <a:lnTo>
                  <a:pt x="65660" y="19050"/>
                </a:lnTo>
                <a:lnTo>
                  <a:pt x="9398" y="254000"/>
                </a:lnTo>
                <a:lnTo>
                  <a:pt x="0" y="262892"/>
                </a:lnTo>
                <a:lnTo>
                  <a:pt x="0" y="290834"/>
                </a:lnTo>
                <a:lnTo>
                  <a:pt x="9398" y="309884"/>
                </a:lnTo>
                <a:lnTo>
                  <a:pt x="18796" y="318777"/>
                </a:lnTo>
                <a:lnTo>
                  <a:pt x="28194" y="328934"/>
                </a:lnTo>
                <a:lnTo>
                  <a:pt x="28194" y="337827"/>
                </a:lnTo>
                <a:lnTo>
                  <a:pt x="37466" y="347984"/>
                </a:lnTo>
                <a:lnTo>
                  <a:pt x="56262" y="347984"/>
                </a:lnTo>
                <a:lnTo>
                  <a:pt x="65660" y="356877"/>
                </a:lnTo>
                <a:lnTo>
                  <a:pt x="243841" y="356877"/>
                </a:lnTo>
                <a:lnTo>
                  <a:pt x="225044" y="403869"/>
                </a:lnTo>
                <a:lnTo>
                  <a:pt x="225044" y="412750"/>
                </a:lnTo>
                <a:lnTo>
                  <a:pt x="234442" y="422919"/>
                </a:lnTo>
                <a:lnTo>
                  <a:pt x="243841" y="431800"/>
                </a:lnTo>
                <a:lnTo>
                  <a:pt x="271908" y="431800"/>
                </a:lnTo>
                <a:lnTo>
                  <a:pt x="281306" y="412750"/>
                </a:lnTo>
                <a:lnTo>
                  <a:pt x="300101" y="328934"/>
                </a:lnTo>
                <a:lnTo>
                  <a:pt x="300101" y="309884"/>
                </a:lnTo>
                <a:lnTo>
                  <a:pt x="93853" y="309884"/>
                </a:lnTo>
                <a:lnTo>
                  <a:pt x="75058" y="300992"/>
                </a:lnTo>
                <a:lnTo>
                  <a:pt x="65660" y="300992"/>
                </a:lnTo>
                <a:lnTo>
                  <a:pt x="56262" y="290834"/>
                </a:lnTo>
                <a:lnTo>
                  <a:pt x="56262" y="254000"/>
                </a:lnTo>
                <a:lnTo>
                  <a:pt x="112522" y="29219"/>
                </a:lnTo>
                <a:lnTo>
                  <a:pt x="121920" y="29219"/>
                </a:lnTo>
                <a:lnTo>
                  <a:pt x="112522" y="10169"/>
                </a:lnTo>
                <a:lnTo>
                  <a:pt x="103251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35" name="Freeform 11635"/>
          <p:cNvSpPr/>
          <p:nvPr/>
        </p:nvSpPr>
        <p:spPr>
          <a:xfrm rot="-5400000" flipH="0" flipV="0">
            <a:off x="612666" y="17675834"/>
            <a:ext cx="38078" cy="50359"/>
          </a:xfrm>
          <a:custGeom>
            <a:pathLst>
              <a:path w="234315" h="309884">
                <a:moveTo>
                  <a:pt x="206248" y="0"/>
                </a:moveTo>
                <a:lnTo>
                  <a:pt x="206248" y="0"/>
                </a:lnTo>
                <a:lnTo>
                  <a:pt x="196850" y="10169"/>
                </a:lnTo>
                <a:lnTo>
                  <a:pt x="187453" y="19050"/>
                </a:lnTo>
                <a:lnTo>
                  <a:pt x="112522" y="309884"/>
                </a:lnTo>
                <a:lnTo>
                  <a:pt x="0" y="309884"/>
                </a:lnTo>
                <a:lnTo>
                  <a:pt x="159386" y="309884"/>
                </a:lnTo>
                <a:lnTo>
                  <a:pt x="234315" y="29219"/>
                </a:lnTo>
                <a:lnTo>
                  <a:pt x="234315" y="10169"/>
                </a:lnTo>
                <a:lnTo>
                  <a:pt x="225044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36" name="Freeform 11636"/>
          <p:cNvSpPr/>
          <p:nvPr/>
        </p:nvSpPr>
        <p:spPr>
          <a:xfrm rot="-5400000" flipH="0" flipV="0">
            <a:off x="653108" y="17659870"/>
            <a:ext cx="10649" cy="12177"/>
          </a:xfrm>
          <a:custGeom>
            <a:pathLst>
              <a:path w="65532" h="74935">
                <a:moveTo>
                  <a:pt x="9270" y="46992"/>
                </a:moveTo>
                <a:lnTo>
                  <a:pt x="9270" y="19050"/>
                </a:lnTo>
                <a:lnTo>
                  <a:pt x="18668" y="0"/>
                </a:lnTo>
                <a:lnTo>
                  <a:pt x="46862" y="0"/>
                </a:lnTo>
                <a:lnTo>
                  <a:pt x="56261" y="8892"/>
                </a:lnTo>
                <a:lnTo>
                  <a:pt x="65532" y="27942"/>
                </a:lnTo>
                <a:lnTo>
                  <a:pt x="56261" y="55885"/>
                </a:lnTo>
                <a:lnTo>
                  <a:pt x="46862" y="66042"/>
                </a:lnTo>
                <a:lnTo>
                  <a:pt x="37464" y="74935"/>
                </a:lnTo>
                <a:lnTo>
                  <a:pt x="18668" y="74935"/>
                </a:lnTo>
                <a:lnTo>
                  <a:pt x="9270" y="66042"/>
                </a:lnTo>
                <a:lnTo>
                  <a:pt x="0" y="46992"/>
                </a:lnTo>
                <a:lnTo>
                  <a:pt x="9270" y="46992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37" name="Freeform 11637"/>
          <p:cNvSpPr/>
          <p:nvPr/>
        </p:nvSpPr>
        <p:spPr>
          <a:xfrm rot="-5400000" flipH="0" flipV="0">
            <a:off x="615721" y="17541743"/>
            <a:ext cx="47242" cy="35086"/>
          </a:xfrm>
          <a:custGeom>
            <a:pathLst>
              <a:path w="290703" h="215900">
                <a:moveTo>
                  <a:pt x="262637" y="0"/>
                </a:moveTo>
                <a:lnTo>
                  <a:pt x="159513" y="10158"/>
                </a:lnTo>
                <a:lnTo>
                  <a:pt x="187579" y="10158"/>
                </a:lnTo>
                <a:lnTo>
                  <a:pt x="196977" y="19050"/>
                </a:lnTo>
                <a:lnTo>
                  <a:pt x="215647" y="19050"/>
                </a:lnTo>
                <a:lnTo>
                  <a:pt x="225045" y="27943"/>
                </a:lnTo>
                <a:lnTo>
                  <a:pt x="234443" y="38100"/>
                </a:lnTo>
                <a:lnTo>
                  <a:pt x="234443" y="66043"/>
                </a:lnTo>
                <a:lnTo>
                  <a:pt x="243841" y="74935"/>
                </a:lnTo>
                <a:lnTo>
                  <a:pt x="243841" y="85093"/>
                </a:lnTo>
                <a:lnTo>
                  <a:pt x="234443" y="93985"/>
                </a:lnTo>
                <a:lnTo>
                  <a:pt x="234443" y="121916"/>
                </a:lnTo>
                <a:lnTo>
                  <a:pt x="225045" y="140966"/>
                </a:lnTo>
                <a:lnTo>
                  <a:pt x="215647" y="149858"/>
                </a:lnTo>
                <a:lnTo>
                  <a:pt x="206375" y="168908"/>
                </a:lnTo>
                <a:lnTo>
                  <a:pt x="196977" y="168908"/>
                </a:lnTo>
                <a:lnTo>
                  <a:pt x="187579" y="179066"/>
                </a:lnTo>
                <a:lnTo>
                  <a:pt x="178181" y="187958"/>
                </a:lnTo>
                <a:lnTo>
                  <a:pt x="159513" y="196850"/>
                </a:lnTo>
                <a:lnTo>
                  <a:pt x="150115" y="207008"/>
                </a:lnTo>
                <a:lnTo>
                  <a:pt x="121921" y="207008"/>
                </a:lnTo>
                <a:lnTo>
                  <a:pt x="103251" y="215900"/>
                </a:lnTo>
                <a:lnTo>
                  <a:pt x="0" y="215900"/>
                </a:lnTo>
                <a:lnTo>
                  <a:pt x="225045" y="215900"/>
                </a:lnTo>
                <a:lnTo>
                  <a:pt x="234443" y="207008"/>
                </a:lnTo>
                <a:lnTo>
                  <a:pt x="243841" y="196850"/>
                </a:lnTo>
                <a:lnTo>
                  <a:pt x="253239" y="187958"/>
                </a:lnTo>
                <a:lnTo>
                  <a:pt x="262637" y="168908"/>
                </a:lnTo>
                <a:lnTo>
                  <a:pt x="272034" y="160016"/>
                </a:lnTo>
                <a:lnTo>
                  <a:pt x="281432" y="140966"/>
                </a:lnTo>
                <a:lnTo>
                  <a:pt x="281432" y="121916"/>
                </a:lnTo>
                <a:lnTo>
                  <a:pt x="290703" y="113035"/>
                </a:lnTo>
                <a:lnTo>
                  <a:pt x="290703" y="38100"/>
                </a:lnTo>
                <a:lnTo>
                  <a:pt x="281432" y="27943"/>
                </a:lnTo>
                <a:lnTo>
                  <a:pt x="272034" y="1905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38" name="Freeform 11638"/>
          <p:cNvSpPr/>
          <p:nvPr/>
        </p:nvSpPr>
        <p:spPr>
          <a:xfrm rot="-5400000" flipH="0" flipV="0">
            <a:off x="581471" y="17537895"/>
            <a:ext cx="42681" cy="26004"/>
          </a:xfrm>
          <a:custGeom>
            <a:pathLst>
              <a:path w="262637" h="160016">
                <a:moveTo>
                  <a:pt x="243840" y="0"/>
                </a:moveTo>
                <a:lnTo>
                  <a:pt x="149988" y="0"/>
                </a:lnTo>
                <a:lnTo>
                  <a:pt x="168784" y="0"/>
                </a:lnTo>
                <a:lnTo>
                  <a:pt x="187580" y="10158"/>
                </a:lnTo>
                <a:lnTo>
                  <a:pt x="196978" y="19050"/>
                </a:lnTo>
                <a:lnTo>
                  <a:pt x="206375" y="27943"/>
                </a:lnTo>
                <a:lnTo>
                  <a:pt x="206375" y="85093"/>
                </a:lnTo>
                <a:lnTo>
                  <a:pt x="196978" y="102866"/>
                </a:lnTo>
                <a:lnTo>
                  <a:pt x="187580" y="113035"/>
                </a:lnTo>
                <a:lnTo>
                  <a:pt x="178182" y="132085"/>
                </a:lnTo>
                <a:lnTo>
                  <a:pt x="159386" y="140966"/>
                </a:lnTo>
                <a:lnTo>
                  <a:pt x="149988" y="140966"/>
                </a:lnTo>
                <a:lnTo>
                  <a:pt x="131318" y="149858"/>
                </a:lnTo>
                <a:lnTo>
                  <a:pt x="0" y="149858"/>
                </a:lnTo>
                <a:lnTo>
                  <a:pt x="215773" y="160016"/>
                </a:lnTo>
                <a:lnTo>
                  <a:pt x="225044" y="149858"/>
                </a:lnTo>
                <a:lnTo>
                  <a:pt x="234442" y="140966"/>
                </a:lnTo>
                <a:lnTo>
                  <a:pt x="234442" y="121916"/>
                </a:lnTo>
                <a:lnTo>
                  <a:pt x="243840" y="113035"/>
                </a:lnTo>
                <a:lnTo>
                  <a:pt x="253239" y="93985"/>
                </a:lnTo>
                <a:lnTo>
                  <a:pt x="253239" y="74935"/>
                </a:lnTo>
                <a:lnTo>
                  <a:pt x="262637" y="66043"/>
                </a:lnTo>
                <a:lnTo>
                  <a:pt x="262637" y="38100"/>
                </a:lnTo>
                <a:lnTo>
                  <a:pt x="253239" y="19050"/>
                </a:lnTo>
                <a:lnTo>
                  <a:pt x="253239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39" name="Freeform 11639"/>
          <p:cNvSpPr/>
          <p:nvPr/>
        </p:nvSpPr>
        <p:spPr>
          <a:xfrm rot="-5400000" flipH="0" flipV="0">
            <a:off x="592863" y="17521919"/>
            <a:ext cx="60967" cy="82350"/>
          </a:xfrm>
          <a:custGeom>
            <a:pathLst>
              <a:path w="375157" h="506735">
                <a:moveTo>
                  <a:pt x="290703" y="0"/>
                </a:moveTo>
                <a:lnTo>
                  <a:pt x="159511" y="0"/>
                </a:lnTo>
                <a:lnTo>
                  <a:pt x="140715" y="0"/>
                </a:lnTo>
                <a:lnTo>
                  <a:pt x="131317" y="10158"/>
                </a:lnTo>
                <a:lnTo>
                  <a:pt x="121920" y="19050"/>
                </a:lnTo>
                <a:lnTo>
                  <a:pt x="0" y="478792"/>
                </a:lnTo>
                <a:lnTo>
                  <a:pt x="0" y="487685"/>
                </a:lnTo>
                <a:lnTo>
                  <a:pt x="9398" y="506735"/>
                </a:lnTo>
                <a:lnTo>
                  <a:pt x="159511" y="506735"/>
                </a:lnTo>
                <a:lnTo>
                  <a:pt x="206375" y="506735"/>
                </a:lnTo>
                <a:lnTo>
                  <a:pt x="215773" y="497842"/>
                </a:lnTo>
                <a:lnTo>
                  <a:pt x="234441" y="497842"/>
                </a:lnTo>
                <a:lnTo>
                  <a:pt x="243839" y="487685"/>
                </a:lnTo>
                <a:lnTo>
                  <a:pt x="253237" y="487685"/>
                </a:lnTo>
                <a:lnTo>
                  <a:pt x="272033" y="478792"/>
                </a:lnTo>
                <a:lnTo>
                  <a:pt x="281305" y="468635"/>
                </a:lnTo>
                <a:lnTo>
                  <a:pt x="290703" y="459742"/>
                </a:lnTo>
                <a:lnTo>
                  <a:pt x="65658" y="459742"/>
                </a:lnTo>
                <a:lnTo>
                  <a:pt x="121920" y="254000"/>
                </a:lnTo>
                <a:lnTo>
                  <a:pt x="225171" y="254000"/>
                </a:lnTo>
                <a:lnTo>
                  <a:pt x="328295" y="243842"/>
                </a:lnTo>
                <a:lnTo>
                  <a:pt x="318897" y="234950"/>
                </a:lnTo>
                <a:lnTo>
                  <a:pt x="309499" y="224792"/>
                </a:lnTo>
                <a:lnTo>
                  <a:pt x="318897" y="224792"/>
                </a:lnTo>
                <a:lnTo>
                  <a:pt x="328295" y="215900"/>
                </a:lnTo>
                <a:lnTo>
                  <a:pt x="347090" y="207008"/>
                </a:lnTo>
                <a:lnTo>
                  <a:pt x="131317" y="196850"/>
                </a:lnTo>
                <a:lnTo>
                  <a:pt x="168909" y="46992"/>
                </a:lnTo>
                <a:lnTo>
                  <a:pt x="375157" y="46992"/>
                </a:lnTo>
                <a:lnTo>
                  <a:pt x="365759" y="38100"/>
                </a:lnTo>
                <a:lnTo>
                  <a:pt x="356361" y="19050"/>
                </a:lnTo>
                <a:lnTo>
                  <a:pt x="347090" y="10158"/>
                </a:lnTo>
                <a:lnTo>
                  <a:pt x="337692" y="10158"/>
                </a:lnTo>
                <a:lnTo>
                  <a:pt x="318897" y="0"/>
                </a:lnTo>
                <a:lnTo>
                  <a:pt x="309499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40" name="Freeform 11640"/>
          <p:cNvSpPr/>
          <p:nvPr/>
        </p:nvSpPr>
        <p:spPr>
          <a:xfrm rot="-5400000" flipH="0" flipV="0">
            <a:off x="597434" y="17438094"/>
            <a:ext cx="51824" cy="82350"/>
          </a:xfrm>
          <a:custGeom>
            <a:pathLst>
              <a:path w="318897" h="506735">
                <a:moveTo>
                  <a:pt x="290703" y="0"/>
                </a:moveTo>
                <a:lnTo>
                  <a:pt x="281306" y="0"/>
                </a:lnTo>
                <a:lnTo>
                  <a:pt x="0" y="234950"/>
                </a:lnTo>
                <a:lnTo>
                  <a:pt x="75058" y="243842"/>
                </a:lnTo>
                <a:lnTo>
                  <a:pt x="150115" y="487685"/>
                </a:lnTo>
                <a:lnTo>
                  <a:pt x="159513" y="506735"/>
                </a:lnTo>
                <a:lnTo>
                  <a:pt x="187580" y="506735"/>
                </a:lnTo>
                <a:lnTo>
                  <a:pt x="196977" y="497842"/>
                </a:lnTo>
                <a:lnTo>
                  <a:pt x="196977" y="468635"/>
                </a:lnTo>
                <a:lnTo>
                  <a:pt x="112522" y="207008"/>
                </a:lnTo>
                <a:lnTo>
                  <a:pt x="309499" y="38100"/>
                </a:lnTo>
                <a:lnTo>
                  <a:pt x="318897" y="38100"/>
                </a:lnTo>
                <a:lnTo>
                  <a:pt x="318897" y="10158"/>
                </a:lnTo>
                <a:lnTo>
                  <a:pt x="309499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41" name="Freeform 11641"/>
          <p:cNvSpPr/>
          <p:nvPr/>
        </p:nvSpPr>
        <p:spPr>
          <a:xfrm rot="-5400000" flipH="0" flipV="0">
            <a:off x="607341" y="17467814"/>
            <a:ext cx="32010" cy="82350"/>
          </a:xfrm>
          <a:custGeom>
            <a:pathLst>
              <a:path w="196977" h="506735">
                <a:moveTo>
                  <a:pt x="150113" y="0"/>
                </a:moveTo>
                <a:lnTo>
                  <a:pt x="131317" y="0"/>
                </a:lnTo>
                <a:lnTo>
                  <a:pt x="131317" y="19050"/>
                </a:lnTo>
                <a:lnTo>
                  <a:pt x="9397" y="478792"/>
                </a:lnTo>
                <a:lnTo>
                  <a:pt x="0" y="478792"/>
                </a:lnTo>
                <a:lnTo>
                  <a:pt x="0" y="487685"/>
                </a:lnTo>
                <a:lnTo>
                  <a:pt x="9397" y="497842"/>
                </a:lnTo>
                <a:lnTo>
                  <a:pt x="18795" y="506735"/>
                </a:lnTo>
                <a:lnTo>
                  <a:pt x="37591" y="506735"/>
                </a:lnTo>
                <a:lnTo>
                  <a:pt x="46862" y="497842"/>
                </a:lnTo>
                <a:lnTo>
                  <a:pt x="56261" y="487685"/>
                </a:lnTo>
                <a:lnTo>
                  <a:pt x="103124" y="318777"/>
                </a:lnTo>
                <a:lnTo>
                  <a:pt x="196977" y="243842"/>
                </a:lnTo>
                <a:lnTo>
                  <a:pt x="121919" y="234950"/>
                </a:lnTo>
                <a:lnTo>
                  <a:pt x="178181" y="27942"/>
                </a:lnTo>
                <a:lnTo>
                  <a:pt x="178181" y="10158"/>
                </a:lnTo>
                <a:lnTo>
                  <a:pt x="168783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42" name="Freeform 11642"/>
          <p:cNvSpPr/>
          <p:nvPr/>
        </p:nvSpPr>
        <p:spPr>
          <a:xfrm rot="-5400000" flipH="0" flipV="0">
            <a:off x="76973" y="15995672"/>
            <a:ext cx="30463" cy="83795"/>
          </a:xfrm>
          <a:custGeom>
            <a:pathLst>
              <a:path w="187452" h="515627">
                <a:moveTo>
                  <a:pt x="187452" y="0"/>
                </a:moveTo>
                <a:lnTo>
                  <a:pt x="121921" y="19050"/>
                </a:lnTo>
                <a:lnTo>
                  <a:pt x="0" y="478792"/>
                </a:lnTo>
                <a:lnTo>
                  <a:pt x="0" y="497842"/>
                </a:lnTo>
                <a:lnTo>
                  <a:pt x="9398" y="506734"/>
                </a:lnTo>
                <a:lnTo>
                  <a:pt x="28066" y="515627"/>
                </a:lnTo>
                <a:lnTo>
                  <a:pt x="46862" y="506734"/>
                </a:lnTo>
                <a:lnTo>
                  <a:pt x="46862" y="497842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43" name="Freeform 11643"/>
          <p:cNvSpPr/>
          <p:nvPr/>
        </p:nvSpPr>
        <p:spPr>
          <a:xfrm rot="-5400000" flipH="0" flipV="0">
            <a:off x="50359" y="16016302"/>
            <a:ext cx="77705" cy="89779"/>
          </a:xfrm>
          <a:custGeom>
            <a:pathLst>
              <a:path w="478154" h="552450">
                <a:moveTo>
                  <a:pt x="450087" y="0"/>
                </a:moveTo>
                <a:lnTo>
                  <a:pt x="159386" y="0"/>
                </a:lnTo>
                <a:lnTo>
                  <a:pt x="140590" y="8892"/>
                </a:lnTo>
                <a:lnTo>
                  <a:pt x="131189" y="17773"/>
                </a:lnTo>
                <a:lnTo>
                  <a:pt x="0" y="515615"/>
                </a:lnTo>
                <a:lnTo>
                  <a:pt x="0" y="534665"/>
                </a:lnTo>
                <a:lnTo>
                  <a:pt x="9398" y="543557"/>
                </a:lnTo>
                <a:lnTo>
                  <a:pt x="28067" y="552450"/>
                </a:lnTo>
                <a:lnTo>
                  <a:pt x="46862" y="543557"/>
                </a:lnTo>
                <a:lnTo>
                  <a:pt x="56260" y="534665"/>
                </a:lnTo>
                <a:lnTo>
                  <a:pt x="178054" y="55873"/>
                </a:lnTo>
                <a:lnTo>
                  <a:pt x="412623" y="55873"/>
                </a:lnTo>
                <a:lnTo>
                  <a:pt x="478154" y="36823"/>
                </a:lnTo>
                <a:lnTo>
                  <a:pt x="478154" y="27942"/>
                </a:lnTo>
                <a:lnTo>
                  <a:pt x="468756" y="8892"/>
                </a:lnTo>
                <a:lnTo>
                  <a:pt x="459485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44" name="Freeform 11644"/>
          <p:cNvSpPr/>
          <p:nvPr/>
        </p:nvSpPr>
        <p:spPr>
          <a:xfrm rot="-5400000" flipH="0" flipV="0">
            <a:off x="86839" y="15973548"/>
            <a:ext cx="39626" cy="54900"/>
          </a:xfrm>
          <a:custGeom>
            <a:pathLst>
              <a:path w="243839" h="337827">
                <a:moveTo>
                  <a:pt x="75059" y="0"/>
                </a:moveTo>
                <a:lnTo>
                  <a:pt x="65661" y="10169"/>
                </a:lnTo>
                <a:lnTo>
                  <a:pt x="56387" y="19050"/>
                </a:lnTo>
                <a:lnTo>
                  <a:pt x="46989" y="38100"/>
                </a:lnTo>
                <a:lnTo>
                  <a:pt x="46989" y="46992"/>
                </a:lnTo>
                <a:lnTo>
                  <a:pt x="37591" y="66042"/>
                </a:lnTo>
                <a:lnTo>
                  <a:pt x="28193" y="85092"/>
                </a:lnTo>
                <a:lnTo>
                  <a:pt x="0" y="198127"/>
                </a:lnTo>
                <a:lnTo>
                  <a:pt x="0" y="262892"/>
                </a:lnTo>
                <a:lnTo>
                  <a:pt x="9398" y="281942"/>
                </a:lnTo>
                <a:lnTo>
                  <a:pt x="18796" y="290834"/>
                </a:lnTo>
                <a:lnTo>
                  <a:pt x="28193" y="309884"/>
                </a:lnTo>
                <a:lnTo>
                  <a:pt x="46989" y="320042"/>
                </a:lnTo>
                <a:lnTo>
                  <a:pt x="56387" y="328934"/>
                </a:lnTo>
                <a:lnTo>
                  <a:pt x="75059" y="328934"/>
                </a:lnTo>
                <a:lnTo>
                  <a:pt x="93854" y="337827"/>
                </a:lnTo>
                <a:lnTo>
                  <a:pt x="140717" y="337827"/>
                </a:lnTo>
                <a:lnTo>
                  <a:pt x="159513" y="328934"/>
                </a:lnTo>
                <a:lnTo>
                  <a:pt x="178181" y="328934"/>
                </a:lnTo>
                <a:lnTo>
                  <a:pt x="187579" y="320042"/>
                </a:lnTo>
                <a:lnTo>
                  <a:pt x="206375" y="320042"/>
                </a:lnTo>
                <a:lnTo>
                  <a:pt x="215773" y="309884"/>
                </a:lnTo>
                <a:lnTo>
                  <a:pt x="234441" y="300992"/>
                </a:lnTo>
                <a:lnTo>
                  <a:pt x="243839" y="290834"/>
                </a:lnTo>
                <a:lnTo>
                  <a:pt x="121921" y="281942"/>
                </a:lnTo>
                <a:lnTo>
                  <a:pt x="93854" y="281942"/>
                </a:lnTo>
                <a:lnTo>
                  <a:pt x="84457" y="273050"/>
                </a:lnTo>
                <a:lnTo>
                  <a:pt x="65661" y="273050"/>
                </a:lnTo>
                <a:lnTo>
                  <a:pt x="56387" y="254000"/>
                </a:lnTo>
                <a:lnTo>
                  <a:pt x="56387" y="198127"/>
                </a:lnTo>
                <a:lnTo>
                  <a:pt x="84457" y="85092"/>
                </a:lnTo>
                <a:lnTo>
                  <a:pt x="93854" y="85092"/>
                </a:lnTo>
                <a:lnTo>
                  <a:pt x="93854" y="66042"/>
                </a:lnTo>
                <a:lnTo>
                  <a:pt x="103252" y="57150"/>
                </a:lnTo>
                <a:lnTo>
                  <a:pt x="112523" y="38100"/>
                </a:lnTo>
                <a:lnTo>
                  <a:pt x="121921" y="29219"/>
                </a:lnTo>
                <a:lnTo>
                  <a:pt x="131319" y="19050"/>
                </a:lnTo>
                <a:lnTo>
                  <a:pt x="150115" y="10169"/>
                </a:lnTo>
                <a:lnTo>
                  <a:pt x="196977" y="10169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45" name="Freeform 11645"/>
          <p:cNvSpPr/>
          <p:nvPr/>
        </p:nvSpPr>
        <p:spPr>
          <a:xfrm rot="-5400000" flipH="0" flipV="0">
            <a:off x="79306" y="15961454"/>
            <a:ext cx="39626" cy="54693"/>
          </a:xfrm>
          <a:custGeom>
            <a:pathLst>
              <a:path w="243839" h="336550">
                <a:moveTo>
                  <a:pt x="140714" y="0"/>
                </a:moveTo>
                <a:lnTo>
                  <a:pt x="75056" y="0"/>
                </a:lnTo>
                <a:lnTo>
                  <a:pt x="56260" y="8893"/>
                </a:lnTo>
                <a:lnTo>
                  <a:pt x="37464" y="8893"/>
                </a:lnTo>
                <a:lnTo>
                  <a:pt x="28193" y="17785"/>
                </a:lnTo>
                <a:lnTo>
                  <a:pt x="18795" y="27943"/>
                </a:lnTo>
                <a:lnTo>
                  <a:pt x="9398" y="27943"/>
                </a:lnTo>
                <a:lnTo>
                  <a:pt x="0" y="45716"/>
                </a:lnTo>
                <a:lnTo>
                  <a:pt x="121918" y="55885"/>
                </a:lnTo>
                <a:lnTo>
                  <a:pt x="159382" y="55885"/>
                </a:lnTo>
                <a:lnTo>
                  <a:pt x="178178" y="64766"/>
                </a:lnTo>
                <a:lnTo>
                  <a:pt x="178178" y="74935"/>
                </a:lnTo>
                <a:lnTo>
                  <a:pt x="187579" y="83816"/>
                </a:lnTo>
                <a:lnTo>
                  <a:pt x="187579" y="130808"/>
                </a:lnTo>
                <a:lnTo>
                  <a:pt x="159382" y="243843"/>
                </a:lnTo>
                <a:lnTo>
                  <a:pt x="149984" y="252735"/>
                </a:lnTo>
                <a:lnTo>
                  <a:pt x="149984" y="271785"/>
                </a:lnTo>
                <a:lnTo>
                  <a:pt x="140714" y="280666"/>
                </a:lnTo>
                <a:lnTo>
                  <a:pt x="131316" y="289558"/>
                </a:lnTo>
                <a:lnTo>
                  <a:pt x="121918" y="308608"/>
                </a:lnTo>
                <a:lnTo>
                  <a:pt x="112520" y="308608"/>
                </a:lnTo>
                <a:lnTo>
                  <a:pt x="93724" y="318766"/>
                </a:lnTo>
                <a:lnTo>
                  <a:pt x="84454" y="327658"/>
                </a:lnTo>
                <a:lnTo>
                  <a:pt x="46862" y="327658"/>
                </a:lnTo>
                <a:lnTo>
                  <a:pt x="168780" y="336550"/>
                </a:lnTo>
                <a:lnTo>
                  <a:pt x="178178" y="327658"/>
                </a:lnTo>
                <a:lnTo>
                  <a:pt x="187579" y="308608"/>
                </a:lnTo>
                <a:lnTo>
                  <a:pt x="196977" y="299716"/>
                </a:lnTo>
                <a:lnTo>
                  <a:pt x="196977" y="280666"/>
                </a:lnTo>
                <a:lnTo>
                  <a:pt x="206248" y="261616"/>
                </a:lnTo>
                <a:lnTo>
                  <a:pt x="215645" y="243843"/>
                </a:lnTo>
                <a:lnTo>
                  <a:pt x="243839" y="130808"/>
                </a:lnTo>
                <a:lnTo>
                  <a:pt x="243839" y="64766"/>
                </a:lnTo>
                <a:lnTo>
                  <a:pt x="234441" y="55885"/>
                </a:lnTo>
                <a:lnTo>
                  <a:pt x="225043" y="36835"/>
                </a:lnTo>
                <a:lnTo>
                  <a:pt x="215645" y="27943"/>
                </a:lnTo>
                <a:lnTo>
                  <a:pt x="196977" y="17785"/>
                </a:lnTo>
                <a:lnTo>
                  <a:pt x="187579" y="8893"/>
                </a:lnTo>
                <a:lnTo>
                  <a:pt x="168780" y="0"/>
                </a:lnTo>
                <a:lnTo>
                  <a:pt x="149984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46" name="Freeform 11646"/>
          <p:cNvSpPr/>
          <p:nvPr/>
        </p:nvSpPr>
        <p:spPr>
          <a:xfrm rot="-5400000" flipH="0" flipV="0">
            <a:off x="104434" y="15927120"/>
            <a:ext cx="45715" cy="13622"/>
          </a:xfrm>
          <a:custGeom>
            <a:pathLst>
              <a:path w="281307" h="83827">
                <a:moveTo>
                  <a:pt x="253110" y="0"/>
                </a:moveTo>
                <a:lnTo>
                  <a:pt x="234442" y="0"/>
                </a:lnTo>
                <a:lnTo>
                  <a:pt x="225044" y="8892"/>
                </a:lnTo>
                <a:lnTo>
                  <a:pt x="206248" y="8892"/>
                </a:lnTo>
                <a:lnTo>
                  <a:pt x="187579" y="19050"/>
                </a:lnTo>
                <a:lnTo>
                  <a:pt x="178054" y="19050"/>
                </a:lnTo>
                <a:lnTo>
                  <a:pt x="159386" y="27942"/>
                </a:lnTo>
                <a:lnTo>
                  <a:pt x="0" y="27942"/>
                </a:lnTo>
                <a:lnTo>
                  <a:pt x="9398" y="46992"/>
                </a:lnTo>
                <a:lnTo>
                  <a:pt x="18669" y="55884"/>
                </a:lnTo>
                <a:lnTo>
                  <a:pt x="28067" y="66042"/>
                </a:lnTo>
                <a:lnTo>
                  <a:pt x="37464" y="74934"/>
                </a:lnTo>
                <a:lnTo>
                  <a:pt x="56260" y="83827"/>
                </a:lnTo>
                <a:lnTo>
                  <a:pt x="140590" y="83827"/>
                </a:lnTo>
                <a:lnTo>
                  <a:pt x="159386" y="74934"/>
                </a:lnTo>
                <a:lnTo>
                  <a:pt x="196850" y="74934"/>
                </a:lnTo>
                <a:lnTo>
                  <a:pt x="215646" y="66042"/>
                </a:lnTo>
                <a:lnTo>
                  <a:pt x="243839" y="66042"/>
                </a:lnTo>
                <a:lnTo>
                  <a:pt x="243839" y="55884"/>
                </a:lnTo>
                <a:lnTo>
                  <a:pt x="262508" y="55884"/>
                </a:lnTo>
                <a:lnTo>
                  <a:pt x="271909" y="36834"/>
                </a:lnTo>
                <a:lnTo>
                  <a:pt x="281307" y="27942"/>
                </a:lnTo>
                <a:lnTo>
                  <a:pt x="271909" y="19050"/>
                </a:lnTo>
                <a:lnTo>
                  <a:pt x="262508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47" name="Freeform 11647"/>
          <p:cNvSpPr/>
          <p:nvPr/>
        </p:nvSpPr>
        <p:spPr>
          <a:xfrm rot="-5400000" flipH="0" flipV="0">
            <a:off x="70174" y="15926337"/>
            <a:ext cx="25901" cy="4539"/>
          </a:xfrm>
          <a:custGeom>
            <a:pathLst>
              <a:path w="159382" h="27931">
                <a:moveTo>
                  <a:pt x="0" y="0"/>
                </a:moveTo>
                <a:lnTo>
                  <a:pt x="0" y="0"/>
                </a:lnTo>
                <a:lnTo>
                  <a:pt x="9397" y="19050"/>
                </a:lnTo>
                <a:lnTo>
                  <a:pt x="28066" y="27931"/>
                </a:lnTo>
                <a:lnTo>
                  <a:pt x="37464" y="19050"/>
                </a:lnTo>
                <a:lnTo>
                  <a:pt x="56260" y="8881"/>
                </a:lnTo>
                <a:lnTo>
                  <a:pt x="65658" y="8881"/>
                </a:lnTo>
                <a:lnTo>
                  <a:pt x="84326" y="0"/>
                </a:lnTo>
                <a:lnTo>
                  <a:pt x="159382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48" name="Freeform 11648"/>
          <p:cNvSpPr/>
          <p:nvPr/>
        </p:nvSpPr>
        <p:spPr>
          <a:xfrm rot="-5400000" flipH="0" flipV="0">
            <a:off x="70968" y="15902736"/>
            <a:ext cx="54858" cy="53248"/>
          </a:xfrm>
          <a:custGeom>
            <a:pathLst>
              <a:path w="337567" h="327658">
                <a:moveTo>
                  <a:pt x="262508" y="0"/>
                </a:moveTo>
                <a:lnTo>
                  <a:pt x="178054" y="0"/>
                </a:lnTo>
                <a:lnTo>
                  <a:pt x="159386" y="8893"/>
                </a:lnTo>
                <a:lnTo>
                  <a:pt x="140590" y="8893"/>
                </a:lnTo>
                <a:lnTo>
                  <a:pt x="131192" y="17785"/>
                </a:lnTo>
                <a:lnTo>
                  <a:pt x="112523" y="17785"/>
                </a:lnTo>
                <a:lnTo>
                  <a:pt x="103125" y="27943"/>
                </a:lnTo>
                <a:lnTo>
                  <a:pt x="93728" y="36835"/>
                </a:lnTo>
                <a:lnTo>
                  <a:pt x="93728" y="55885"/>
                </a:lnTo>
                <a:lnTo>
                  <a:pt x="253110" y="55885"/>
                </a:lnTo>
                <a:lnTo>
                  <a:pt x="271909" y="55885"/>
                </a:lnTo>
                <a:lnTo>
                  <a:pt x="281307" y="64766"/>
                </a:lnTo>
                <a:lnTo>
                  <a:pt x="281307" y="92708"/>
                </a:lnTo>
                <a:lnTo>
                  <a:pt x="271909" y="111758"/>
                </a:lnTo>
                <a:lnTo>
                  <a:pt x="262508" y="121916"/>
                </a:lnTo>
                <a:lnTo>
                  <a:pt x="243839" y="130808"/>
                </a:lnTo>
                <a:lnTo>
                  <a:pt x="74932" y="196850"/>
                </a:lnTo>
                <a:lnTo>
                  <a:pt x="56260" y="205743"/>
                </a:lnTo>
                <a:lnTo>
                  <a:pt x="46862" y="214635"/>
                </a:lnTo>
                <a:lnTo>
                  <a:pt x="37464" y="224793"/>
                </a:lnTo>
                <a:lnTo>
                  <a:pt x="18669" y="233685"/>
                </a:lnTo>
                <a:lnTo>
                  <a:pt x="18669" y="243843"/>
                </a:lnTo>
                <a:lnTo>
                  <a:pt x="9398" y="261616"/>
                </a:lnTo>
                <a:lnTo>
                  <a:pt x="0" y="271785"/>
                </a:lnTo>
                <a:lnTo>
                  <a:pt x="0" y="327658"/>
                </a:lnTo>
                <a:lnTo>
                  <a:pt x="84330" y="327658"/>
                </a:lnTo>
                <a:lnTo>
                  <a:pt x="65658" y="327658"/>
                </a:lnTo>
                <a:lnTo>
                  <a:pt x="56260" y="318766"/>
                </a:lnTo>
                <a:lnTo>
                  <a:pt x="56260" y="280666"/>
                </a:lnTo>
                <a:lnTo>
                  <a:pt x="65658" y="271785"/>
                </a:lnTo>
                <a:lnTo>
                  <a:pt x="74932" y="261616"/>
                </a:lnTo>
                <a:lnTo>
                  <a:pt x="93728" y="252735"/>
                </a:lnTo>
                <a:lnTo>
                  <a:pt x="262508" y="186693"/>
                </a:lnTo>
                <a:lnTo>
                  <a:pt x="281307" y="177800"/>
                </a:lnTo>
                <a:lnTo>
                  <a:pt x="290705" y="167643"/>
                </a:lnTo>
                <a:lnTo>
                  <a:pt x="300103" y="149858"/>
                </a:lnTo>
                <a:lnTo>
                  <a:pt x="309373" y="149858"/>
                </a:lnTo>
                <a:lnTo>
                  <a:pt x="318771" y="139700"/>
                </a:lnTo>
                <a:lnTo>
                  <a:pt x="328169" y="121916"/>
                </a:lnTo>
                <a:lnTo>
                  <a:pt x="337567" y="102866"/>
                </a:lnTo>
                <a:lnTo>
                  <a:pt x="337567" y="55885"/>
                </a:lnTo>
                <a:lnTo>
                  <a:pt x="328169" y="36835"/>
                </a:lnTo>
                <a:lnTo>
                  <a:pt x="318771" y="17785"/>
                </a:lnTo>
                <a:lnTo>
                  <a:pt x="309373" y="8893"/>
                </a:lnTo>
                <a:lnTo>
                  <a:pt x="290705" y="0"/>
                </a:lnTo>
                <a:lnTo>
                  <a:pt x="281307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49" name="Freeform 11649"/>
          <p:cNvSpPr/>
          <p:nvPr/>
        </p:nvSpPr>
        <p:spPr>
          <a:xfrm rot="-5400000" flipH="0" flipV="0">
            <a:off x="86849" y="15842480"/>
            <a:ext cx="39605" cy="54900"/>
          </a:xfrm>
          <a:custGeom>
            <a:pathLst>
              <a:path w="243712" h="337827">
                <a:moveTo>
                  <a:pt x="75059" y="0"/>
                </a:moveTo>
                <a:lnTo>
                  <a:pt x="65661" y="10169"/>
                </a:lnTo>
                <a:lnTo>
                  <a:pt x="56260" y="19050"/>
                </a:lnTo>
                <a:lnTo>
                  <a:pt x="46862" y="38100"/>
                </a:lnTo>
                <a:lnTo>
                  <a:pt x="46862" y="46992"/>
                </a:lnTo>
                <a:lnTo>
                  <a:pt x="37464" y="66042"/>
                </a:lnTo>
                <a:lnTo>
                  <a:pt x="28066" y="85092"/>
                </a:lnTo>
                <a:lnTo>
                  <a:pt x="0" y="198127"/>
                </a:lnTo>
                <a:lnTo>
                  <a:pt x="0" y="262892"/>
                </a:lnTo>
                <a:lnTo>
                  <a:pt x="9271" y="281942"/>
                </a:lnTo>
                <a:lnTo>
                  <a:pt x="18669" y="290834"/>
                </a:lnTo>
                <a:lnTo>
                  <a:pt x="28066" y="309884"/>
                </a:lnTo>
                <a:lnTo>
                  <a:pt x="46862" y="320042"/>
                </a:lnTo>
                <a:lnTo>
                  <a:pt x="56260" y="328934"/>
                </a:lnTo>
                <a:lnTo>
                  <a:pt x="75059" y="328934"/>
                </a:lnTo>
                <a:lnTo>
                  <a:pt x="93727" y="337827"/>
                </a:lnTo>
                <a:lnTo>
                  <a:pt x="140590" y="337827"/>
                </a:lnTo>
                <a:lnTo>
                  <a:pt x="159386" y="328934"/>
                </a:lnTo>
                <a:lnTo>
                  <a:pt x="178181" y="328934"/>
                </a:lnTo>
                <a:lnTo>
                  <a:pt x="187452" y="320042"/>
                </a:lnTo>
                <a:lnTo>
                  <a:pt x="206248" y="320042"/>
                </a:lnTo>
                <a:lnTo>
                  <a:pt x="215646" y="309884"/>
                </a:lnTo>
                <a:lnTo>
                  <a:pt x="234441" y="300992"/>
                </a:lnTo>
                <a:lnTo>
                  <a:pt x="243712" y="290834"/>
                </a:lnTo>
                <a:lnTo>
                  <a:pt x="121921" y="281942"/>
                </a:lnTo>
                <a:lnTo>
                  <a:pt x="93727" y="281942"/>
                </a:lnTo>
                <a:lnTo>
                  <a:pt x="84330" y="273050"/>
                </a:lnTo>
                <a:lnTo>
                  <a:pt x="65661" y="273050"/>
                </a:lnTo>
                <a:lnTo>
                  <a:pt x="56260" y="254000"/>
                </a:lnTo>
                <a:lnTo>
                  <a:pt x="56260" y="198127"/>
                </a:lnTo>
                <a:lnTo>
                  <a:pt x="84330" y="85092"/>
                </a:lnTo>
                <a:lnTo>
                  <a:pt x="93727" y="85092"/>
                </a:lnTo>
                <a:lnTo>
                  <a:pt x="93727" y="66042"/>
                </a:lnTo>
                <a:lnTo>
                  <a:pt x="103125" y="57150"/>
                </a:lnTo>
                <a:lnTo>
                  <a:pt x="112523" y="38100"/>
                </a:lnTo>
                <a:lnTo>
                  <a:pt x="121921" y="29219"/>
                </a:lnTo>
                <a:lnTo>
                  <a:pt x="131319" y="19050"/>
                </a:lnTo>
                <a:lnTo>
                  <a:pt x="149988" y="10169"/>
                </a:lnTo>
                <a:lnTo>
                  <a:pt x="196850" y="10169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50" name="Freeform 11650"/>
          <p:cNvSpPr/>
          <p:nvPr/>
        </p:nvSpPr>
        <p:spPr>
          <a:xfrm rot="-5400000" flipH="0" flipV="0">
            <a:off x="79316" y="15830386"/>
            <a:ext cx="39605" cy="54693"/>
          </a:xfrm>
          <a:custGeom>
            <a:pathLst>
              <a:path w="243712" h="336550">
                <a:moveTo>
                  <a:pt x="140587" y="0"/>
                </a:moveTo>
                <a:lnTo>
                  <a:pt x="74929" y="0"/>
                </a:lnTo>
                <a:lnTo>
                  <a:pt x="56260" y="8893"/>
                </a:lnTo>
                <a:lnTo>
                  <a:pt x="37464" y="8893"/>
                </a:lnTo>
                <a:lnTo>
                  <a:pt x="28066" y="17785"/>
                </a:lnTo>
                <a:lnTo>
                  <a:pt x="18668" y="27943"/>
                </a:lnTo>
                <a:lnTo>
                  <a:pt x="9271" y="27943"/>
                </a:lnTo>
                <a:lnTo>
                  <a:pt x="0" y="45716"/>
                </a:lnTo>
                <a:lnTo>
                  <a:pt x="121791" y="55885"/>
                </a:lnTo>
                <a:lnTo>
                  <a:pt x="159382" y="55885"/>
                </a:lnTo>
                <a:lnTo>
                  <a:pt x="178051" y="64766"/>
                </a:lnTo>
                <a:lnTo>
                  <a:pt x="178051" y="74935"/>
                </a:lnTo>
                <a:lnTo>
                  <a:pt x="187452" y="83816"/>
                </a:lnTo>
                <a:lnTo>
                  <a:pt x="187452" y="130808"/>
                </a:lnTo>
                <a:lnTo>
                  <a:pt x="159382" y="243843"/>
                </a:lnTo>
                <a:lnTo>
                  <a:pt x="149985" y="252735"/>
                </a:lnTo>
                <a:lnTo>
                  <a:pt x="149985" y="271785"/>
                </a:lnTo>
                <a:lnTo>
                  <a:pt x="140587" y="280666"/>
                </a:lnTo>
                <a:lnTo>
                  <a:pt x="131189" y="289558"/>
                </a:lnTo>
                <a:lnTo>
                  <a:pt x="121791" y="308608"/>
                </a:lnTo>
                <a:lnTo>
                  <a:pt x="112393" y="308608"/>
                </a:lnTo>
                <a:lnTo>
                  <a:pt x="93724" y="318766"/>
                </a:lnTo>
                <a:lnTo>
                  <a:pt x="84327" y="327658"/>
                </a:lnTo>
                <a:lnTo>
                  <a:pt x="46862" y="327658"/>
                </a:lnTo>
                <a:lnTo>
                  <a:pt x="168653" y="336550"/>
                </a:lnTo>
                <a:lnTo>
                  <a:pt x="178051" y="327658"/>
                </a:lnTo>
                <a:lnTo>
                  <a:pt x="187452" y="308608"/>
                </a:lnTo>
                <a:lnTo>
                  <a:pt x="196850" y="299716"/>
                </a:lnTo>
                <a:lnTo>
                  <a:pt x="196850" y="280666"/>
                </a:lnTo>
                <a:lnTo>
                  <a:pt x="206248" y="261616"/>
                </a:lnTo>
                <a:lnTo>
                  <a:pt x="215646" y="243843"/>
                </a:lnTo>
                <a:lnTo>
                  <a:pt x="243712" y="130808"/>
                </a:lnTo>
                <a:lnTo>
                  <a:pt x="243712" y="64766"/>
                </a:lnTo>
                <a:lnTo>
                  <a:pt x="234314" y="55885"/>
                </a:lnTo>
                <a:lnTo>
                  <a:pt x="224916" y="36835"/>
                </a:lnTo>
                <a:lnTo>
                  <a:pt x="215646" y="27943"/>
                </a:lnTo>
                <a:lnTo>
                  <a:pt x="196850" y="17785"/>
                </a:lnTo>
                <a:lnTo>
                  <a:pt x="187452" y="8893"/>
                </a:lnTo>
                <a:lnTo>
                  <a:pt x="168653" y="0"/>
                </a:lnTo>
                <a:lnTo>
                  <a:pt x="149985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51" name="Freeform 11651"/>
          <p:cNvSpPr/>
          <p:nvPr/>
        </p:nvSpPr>
        <p:spPr>
          <a:xfrm rot="-5400000" flipH="0" flipV="0">
            <a:off x="83794" y="15773897"/>
            <a:ext cx="45715" cy="54900"/>
          </a:xfrm>
          <a:custGeom>
            <a:pathLst>
              <a:path w="281307" h="337827">
                <a:moveTo>
                  <a:pt x="75059" y="0"/>
                </a:moveTo>
                <a:lnTo>
                  <a:pt x="65661" y="10169"/>
                </a:lnTo>
                <a:lnTo>
                  <a:pt x="56260" y="19050"/>
                </a:lnTo>
                <a:lnTo>
                  <a:pt x="46862" y="38100"/>
                </a:lnTo>
                <a:lnTo>
                  <a:pt x="46862" y="46992"/>
                </a:lnTo>
                <a:lnTo>
                  <a:pt x="37464" y="66042"/>
                </a:lnTo>
                <a:lnTo>
                  <a:pt x="28066" y="85092"/>
                </a:lnTo>
                <a:lnTo>
                  <a:pt x="0" y="198127"/>
                </a:lnTo>
                <a:lnTo>
                  <a:pt x="0" y="262892"/>
                </a:lnTo>
                <a:lnTo>
                  <a:pt x="9398" y="281942"/>
                </a:lnTo>
                <a:lnTo>
                  <a:pt x="18796" y="290834"/>
                </a:lnTo>
                <a:lnTo>
                  <a:pt x="28066" y="309884"/>
                </a:lnTo>
                <a:lnTo>
                  <a:pt x="46862" y="320042"/>
                </a:lnTo>
                <a:lnTo>
                  <a:pt x="56260" y="328934"/>
                </a:lnTo>
                <a:lnTo>
                  <a:pt x="75059" y="328934"/>
                </a:lnTo>
                <a:lnTo>
                  <a:pt x="93727" y="337827"/>
                </a:lnTo>
                <a:lnTo>
                  <a:pt x="149988" y="337827"/>
                </a:lnTo>
                <a:lnTo>
                  <a:pt x="168783" y="328934"/>
                </a:lnTo>
                <a:lnTo>
                  <a:pt x="187452" y="328934"/>
                </a:lnTo>
                <a:lnTo>
                  <a:pt x="196850" y="320042"/>
                </a:lnTo>
                <a:lnTo>
                  <a:pt x="215646" y="309884"/>
                </a:lnTo>
                <a:lnTo>
                  <a:pt x="225044" y="309884"/>
                </a:lnTo>
                <a:lnTo>
                  <a:pt x="234441" y="300992"/>
                </a:lnTo>
                <a:lnTo>
                  <a:pt x="243839" y="290834"/>
                </a:lnTo>
                <a:lnTo>
                  <a:pt x="121921" y="281942"/>
                </a:lnTo>
                <a:lnTo>
                  <a:pt x="93727" y="281942"/>
                </a:lnTo>
                <a:lnTo>
                  <a:pt x="84330" y="273050"/>
                </a:lnTo>
                <a:lnTo>
                  <a:pt x="65661" y="273050"/>
                </a:lnTo>
                <a:lnTo>
                  <a:pt x="56260" y="254000"/>
                </a:lnTo>
                <a:lnTo>
                  <a:pt x="56260" y="198127"/>
                </a:lnTo>
                <a:lnTo>
                  <a:pt x="84330" y="85092"/>
                </a:lnTo>
                <a:lnTo>
                  <a:pt x="93727" y="85092"/>
                </a:lnTo>
                <a:lnTo>
                  <a:pt x="93727" y="66042"/>
                </a:lnTo>
                <a:lnTo>
                  <a:pt x="103125" y="57150"/>
                </a:lnTo>
                <a:lnTo>
                  <a:pt x="112523" y="38100"/>
                </a:lnTo>
                <a:lnTo>
                  <a:pt x="121921" y="29219"/>
                </a:lnTo>
                <a:lnTo>
                  <a:pt x="131319" y="19050"/>
                </a:lnTo>
                <a:lnTo>
                  <a:pt x="149988" y="10169"/>
                </a:lnTo>
                <a:lnTo>
                  <a:pt x="281307" y="10169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52" name="Freeform 11652"/>
          <p:cNvSpPr/>
          <p:nvPr/>
        </p:nvSpPr>
        <p:spPr>
          <a:xfrm rot="-5400000" flipH="0" flipV="0">
            <a:off x="61019" y="15746562"/>
            <a:ext cx="48748" cy="82142"/>
          </a:xfrm>
          <a:custGeom>
            <a:pathLst>
              <a:path w="299972" h="505457">
                <a:moveTo>
                  <a:pt x="206248" y="0"/>
                </a:moveTo>
                <a:lnTo>
                  <a:pt x="103122" y="0"/>
                </a:lnTo>
                <a:lnTo>
                  <a:pt x="93724" y="8892"/>
                </a:lnTo>
                <a:lnTo>
                  <a:pt x="84327" y="27942"/>
                </a:lnTo>
                <a:lnTo>
                  <a:pt x="93724" y="36823"/>
                </a:lnTo>
                <a:lnTo>
                  <a:pt x="103122" y="55873"/>
                </a:lnTo>
                <a:lnTo>
                  <a:pt x="196850" y="55873"/>
                </a:lnTo>
                <a:lnTo>
                  <a:pt x="215646" y="55873"/>
                </a:lnTo>
                <a:lnTo>
                  <a:pt x="234441" y="64765"/>
                </a:lnTo>
                <a:lnTo>
                  <a:pt x="234441" y="74923"/>
                </a:lnTo>
                <a:lnTo>
                  <a:pt x="243712" y="92707"/>
                </a:lnTo>
                <a:lnTo>
                  <a:pt x="234441" y="111757"/>
                </a:lnTo>
                <a:lnTo>
                  <a:pt x="225043" y="168907"/>
                </a:lnTo>
                <a:lnTo>
                  <a:pt x="74929" y="168907"/>
                </a:lnTo>
                <a:lnTo>
                  <a:pt x="56260" y="177800"/>
                </a:lnTo>
                <a:lnTo>
                  <a:pt x="37464" y="177800"/>
                </a:lnTo>
                <a:lnTo>
                  <a:pt x="28066" y="186692"/>
                </a:lnTo>
                <a:lnTo>
                  <a:pt x="18668" y="196850"/>
                </a:lnTo>
                <a:lnTo>
                  <a:pt x="9271" y="196850"/>
                </a:lnTo>
                <a:lnTo>
                  <a:pt x="0" y="214623"/>
                </a:lnTo>
                <a:lnTo>
                  <a:pt x="206248" y="224792"/>
                </a:lnTo>
                <a:lnTo>
                  <a:pt x="159382" y="412750"/>
                </a:lnTo>
                <a:lnTo>
                  <a:pt x="149985" y="421642"/>
                </a:lnTo>
                <a:lnTo>
                  <a:pt x="149985" y="440692"/>
                </a:lnTo>
                <a:lnTo>
                  <a:pt x="140587" y="449573"/>
                </a:lnTo>
                <a:lnTo>
                  <a:pt x="131189" y="458465"/>
                </a:lnTo>
                <a:lnTo>
                  <a:pt x="121791" y="477515"/>
                </a:lnTo>
                <a:lnTo>
                  <a:pt x="112393" y="477515"/>
                </a:lnTo>
                <a:lnTo>
                  <a:pt x="93724" y="487673"/>
                </a:lnTo>
                <a:lnTo>
                  <a:pt x="84327" y="496565"/>
                </a:lnTo>
                <a:lnTo>
                  <a:pt x="46862" y="496565"/>
                </a:lnTo>
                <a:lnTo>
                  <a:pt x="168780" y="505457"/>
                </a:lnTo>
                <a:lnTo>
                  <a:pt x="178178" y="496565"/>
                </a:lnTo>
                <a:lnTo>
                  <a:pt x="187576" y="477515"/>
                </a:lnTo>
                <a:lnTo>
                  <a:pt x="196850" y="468623"/>
                </a:lnTo>
                <a:lnTo>
                  <a:pt x="196850" y="449573"/>
                </a:lnTo>
                <a:lnTo>
                  <a:pt x="206248" y="430523"/>
                </a:lnTo>
                <a:lnTo>
                  <a:pt x="215646" y="412750"/>
                </a:lnTo>
                <a:lnTo>
                  <a:pt x="290702" y="111757"/>
                </a:lnTo>
                <a:lnTo>
                  <a:pt x="290702" y="102865"/>
                </a:lnTo>
                <a:lnTo>
                  <a:pt x="299972" y="83815"/>
                </a:lnTo>
                <a:lnTo>
                  <a:pt x="290702" y="64765"/>
                </a:lnTo>
                <a:lnTo>
                  <a:pt x="290702" y="55873"/>
                </a:lnTo>
                <a:lnTo>
                  <a:pt x="281304" y="36823"/>
                </a:lnTo>
                <a:lnTo>
                  <a:pt x="271906" y="27942"/>
                </a:lnTo>
                <a:lnTo>
                  <a:pt x="271906" y="17773"/>
                </a:lnTo>
                <a:lnTo>
                  <a:pt x="253110" y="8892"/>
                </a:lnTo>
                <a:lnTo>
                  <a:pt x="243712" y="8892"/>
                </a:lnTo>
                <a:lnTo>
                  <a:pt x="225043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53" name="Freeform 11653"/>
          <p:cNvSpPr/>
          <p:nvPr/>
        </p:nvSpPr>
        <p:spPr>
          <a:xfrm rot="-5400000" flipH="0" flipV="0">
            <a:off x="109727" y="15711434"/>
            <a:ext cx="16758" cy="31990"/>
          </a:xfrm>
          <a:custGeom>
            <a:pathLst>
              <a:path w="103122" h="196850">
                <a:moveTo>
                  <a:pt x="103122" y="0"/>
                </a:moveTo>
                <a:lnTo>
                  <a:pt x="46862" y="19050"/>
                </a:lnTo>
                <a:lnTo>
                  <a:pt x="0" y="160015"/>
                </a:lnTo>
                <a:lnTo>
                  <a:pt x="0" y="179065"/>
                </a:lnTo>
                <a:lnTo>
                  <a:pt x="9398" y="187957"/>
                </a:lnTo>
                <a:lnTo>
                  <a:pt x="18669" y="187957"/>
                </a:lnTo>
                <a:lnTo>
                  <a:pt x="28066" y="196850"/>
                </a:lnTo>
                <a:lnTo>
                  <a:pt x="37464" y="196850"/>
                </a:lnTo>
                <a:lnTo>
                  <a:pt x="46862" y="187957"/>
                </a:lnTo>
                <a:lnTo>
                  <a:pt x="56260" y="179065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54" name="Freeform 11654"/>
          <p:cNvSpPr/>
          <p:nvPr/>
        </p:nvSpPr>
        <p:spPr>
          <a:xfrm rot="-5400000" flipH="0" flipV="0">
            <a:off x="78563" y="15704644"/>
            <a:ext cx="16759" cy="30339"/>
          </a:xfrm>
          <a:custGeom>
            <a:pathLst>
              <a:path w="103126" h="186693">
                <a:moveTo>
                  <a:pt x="75056" y="0"/>
                </a:moveTo>
                <a:lnTo>
                  <a:pt x="56260" y="0"/>
                </a:lnTo>
                <a:lnTo>
                  <a:pt x="46862" y="17785"/>
                </a:lnTo>
                <a:lnTo>
                  <a:pt x="0" y="186693"/>
                </a:lnTo>
                <a:lnTo>
                  <a:pt x="65658" y="177800"/>
                </a:lnTo>
                <a:lnTo>
                  <a:pt x="103126" y="27943"/>
                </a:lnTo>
                <a:lnTo>
                  <a:pt x="93728" y="8893"/>
                </a:lnTo>
                <a:lnTo>
                  <a:pt x="84330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55" name="Freeform 11655"/>
          <p:cNvSpPr/>
          <p:nvPr/>
        </p:nvSpPr>
        <p:spPr>
          <a:xfrm rot="-5400000" flipH="0" flipV="0">
            <a:off x="80833" y="15709989"/>
            <a:ext cx="44208" cy="62329"/>
          </a:xfrm>
          <a:custGeom>
            <a:pathLst>
              <a:path w="272033" h="383543">
                <a:moveTo>
                  <a:pt x="112524" y="0"/>
                </a:moveTo>
                <a:lnTo>
                  <a:pt x="103253" y="0"/>
                </a:lnTo>
                <a:lnTo>
                  <a:pt x="93855" y="8893"/>
                </a:lnTo>
                <a:lnTo>
                  <a:pt x="93855" y="36835"/>
                </a:lnTo>
                <a:lnTo>
                  <a:pt x="150115" y="186693"/>
                </a:lnTo>
                <a:lnTo>
                  <a:pt x="9398" y="336550"/>
                </a:lnTo>
                <a:lnTo>
                  <a:pt x="0" y="355600"/>
                </a:lnTo>
                <a:lnTo>
                  <a:pt x="0" y="365758"/>
                </a:lnTo>
                <a:lnTo>
                  <a:pt x="9398" y="374650"/>
                </a:lnTo>
                <a:lnTo>
                  <a:pt x="28194" y="383543"/>
                </a:lnTo>
                <a:lnTo>
                  <a:pt x="37592" y="383543"/>
                </a:lnTo>
                <a:lnTo>
                  <a:pt x="46990" y="374650"/>
                </a:lnTo>
                <a:lnTo>
                  <a:pt x="215773" y="205743"/>
                </a:lnTo>
                <a:lnTo>
                  <a:pt x="272033" y="186693"/>
                </a:lnTo>
                <a:lnTo>
                  <a:pt x="215773" y="186693"/>
                </a:lnTo>
                <a:lnTo>
                  <a:pt x="140717" y="8893"/>
                </a:lnTo>
                <a:lnTo>
                  <a:pt x="131319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56" name="Freeform 11656"/>
          <p:cNvSpPr/>
          <p:nvPr/>
        </p:nvSpPr>
        <p:spPr>
          <a:xfrm rot="-5400000" flipH="0" flipV="0">
            <a:off x="80844" y="15674935"/>
            <a:ext cx="44187" cy="62329"/>
          </a:xfrm>
          <a:custGeom>
            <a:pathLst>
              <a:path w="271906" h="383543">
                <a:moveTo>
                  <a:pt x="243840" y="0"/>
                </a:moveTo>
                <a:lnTo>
                  <a:pt x="243840" y="0"/>
                </a:lnTo>
                <a:lnTo>
                  <a:pt x="225044" y="8893"/>
                </a:lnTo>
                <a:lnTo>
                  <a:pt x="65658" y="177800"/>
                </a:lnTo>
                <a:lnTo>
                  <a:pt x="0" y="186693"/>
                </a:lnTo>
                <a:lnTo>
                  <a:pt x="56260" y="186693"/>
                </a:lnTo>
                <a:lnTo>
                  <a:pt x="131192" y="365758"/>
                </a:lnTo>
                <a:lnTo>
                  <a:pt x="140590" y="383543"/>
                </a:lnTo>
                <a:lnTo>
                  <a:pt x="168784" y="383543"/>
                </a:lnTo>
                <a:lnTo>
                  <a:pt x="178182" y="374650"/>
                </a:lnTo>
                <a:lnTo>
                  <a:pt x="187452" y="355600"/>
                </a:lnTo>
                <a:lnTo>
                  <a:pt x="178182" y="346708"/>
                </a:lnTo>
                <a:lnTo>
                  <a:pt x="121921" y="196850"/>
                </a:lnTo>
                <a:lnTo>
                  <a:pt x="262508" y="45716"/>
                </a:lnTo>
                <a:lnTo>
                  <a:pt x="271906" y="36835"/>
                </a:lnTo>
                <a:lnTo>
                  <a:pt x="271906" y="8893"/>
                </a:lnTo>
                <a:lnTo>
                  <a:pt x="262508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57" name="Freeform 11657"/>
          <p:cNvSpPr/>
          <p:nvPr/>
        </p:nvSpPr>
        <p:spPr>
          <a:xfrm rot="-5400000" flipH="0" flipV="0">
            <a:off x="82267" y="15623027"/>
            <a:ext cx="48769" cy="54900"/>
          </a:xfrm>
          <a:custGeom>
            <a:pathLst>
              <a:path w="300100" h="337827">
                <a:moveTo>
                  <a:pt x="84454" y="0"/>
                </a:moveTo>
                <a:lnTo>
                  <a:pt x="75056" y="10169"/>
                </a:lnTo>
                <a:lnTo>
                  <a:pt x="65658" y="19050"/>
                </a:lnTo>
                <a:lnTo>
                  <a:pt x="56260" y="38100"/>
                </a:lnTo>
                <a:lnTo>
                  <a:pt x="56260" y="46992"/>
                </a:lnTo>
                <a:lnTo>
                  <a:pt x="46863" y="66042"/>
                </a:lnTo>
                <a:lnTo>
                  <a:pt x="37592" y="85092"/>
                </a:lnTo>
                <a:lnTo>
                  <a:pt x="0" y="226069"/>
                </a:lnTo>
                <a:lnTo>
                  <a:pt x="0" y="273050"/>
                </a:lnTo>
                <a:lnTo>
                  <a:pt x="9398" y="281942"/>
                </a:lnTo>
                <a:lnTo>
                  <a:pt x="18796" y="300992"/>
                </a:lnTo>
                <a:lnTo>
                  <a:pt x="28194" y="309884"/>
                </a:lnTo>
                <a:lnTo>
                  <a:pt x="37592" y="328934"/>
                </a:lnTo>
                <a:lnTo>
                  <a:pt x="56260" y="328934"/>
                </a:lnTo>
                <a:lnTo>
                  <a:pt x="75056" y="337827"/>
                </a:lnTo>
                <a:lnTo>
                  <a:pt x="253238" y="337827"/>
                </a:lnTo>
                <a:lnTo>
                  <a:pt x="262635" y="328934"/>
                </a:lnTo>
                <a:lnTo>
                  <a:pt x="262635" y="290834"/>
                </a:lnTo>
                <a:lnTo>
                  <a:pt x="253238" y="281942"/>
                </a:lnTo>
                <a:lnTo>
                  <a:pt x="84454" y="281942"/>
                </a:lnTo>
                <a:lnTo>
                  <a:pt x="65658" y="273050"/>
                </a:lnTo>
                <a:lnTo>
                  <a:pt x="56260" y="262892"/>
                </a:lnTo>
                <a:lnTo>
                  <a:pt x="56260" y="226069"/>
                </a:lnTo>
                <a:lnTo>
                  <a:pt x="75056" y="168919"/>
                </a:lnTo>
                <a:lnTo>
                  <a:pt x="300100" y="168919"/>
                </a:lnTo>
                <a:lnTo>
                  <a:pt x="93852" y="113034"/>
                </a:lnTo>
                <a:lnTo>
                  <a:pt x="93852" y="85092"/>
                </a:lnTo>
                <a:lnTo>
                  <a:pt x="103123" y="85092"/>
                </a:lnTo>
                <a:lnTo>
                  <a:pt x="103123" y="66042"/>
                </a:lnTo>
                <a:lnTo>
                  <a:pt x="112521" y="57150"/>
                </a:lnTo>
                <a:lnTo>
                  <a:pt x="121918" y="38100"/>
                </a:lnTo>
                <a:lnTo>
                  <a:pt x="131316" y="29219"/>
                </a:lnTo>
                <a:lnTo>
                  <a:pt x="140714" y="19050"/>
                </a:lnTo>
                <a:lnTo>
                  <a:pt x="159513" y="10169"/>
                </a:lnTo>
                <a:lnTo>
                  <a:pt x="206375" y="10169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58" name="Freeform 11658"/>
          <p:cNvSpPr/>
          <p:nvPr/>
        </p:nvSpPr>
        <p:spPr>
          <a:xfrm rot="-5400000" flipH="0" flipV="0">
            <a:off x="69400" y="15623884"/>
            <a:ext cx="39626" cy="34880"/>
          </a:xfrm>
          <a:custGeom>
            <a:pathLst>
              <a:path w="243839" h="214635">
                <a:moveTo>
                  <a:pt x="140717" y="0"/>
                </a:moveTo>
                <a:lnTo>
                  <a:pt x="75059" y="0"/>
                </a:lnTo>
                <a:lnTo>
                  <a:pt x="56260" y="8893"/>
                </a:lnTo>
                <a:lnTo>
                  <a:pt x="37464" y="8893"/>
                </a:lnTo>
                <a:lnTo>
                  <a:pt x="28067" y="17785"/>
                </a:lnTo>
                <a:lnTo>
                  <a:pt x="18669" y="27943"/>
                </a:lnTo>
                <a:lnTo>
                  <a:pt x="9398" y="27943"/>
                </a:lnTo>
                <a:lnTo>
                  <a:pt x="0" y="45716"/>
                </a:lnTo>
                <a:lnTo>
                  <a:pt x="121921" y="55885"/>
                </a:lnTo>
                <a:lnTo>
                  <a:pt x="159386" y="55885"/>
                </a:lnTo>
                <a:lnTo>
                  <a:pt x="178181" y="64766"/>
                </a:lnTo>
                <a:lnTo>
                  <a:pt x="178181" y="74935"/>
                </a:lnTo>
                <a:lnTo>
                  <a:pt x="187579" y="92708"/>
                </a:lnTo>
                <a:lnTo>
                  <a:pt x="187579" y="130808"/>
                </a:lnTo>
                <a:lnTo>
                  <a:pt x="178181" y="158750"/>
                </a:lnTo>
                <a:lnTo>
                  <a:pt x="9398" y="158750"/>
                </a:lnTo>
                <a:lnTo>
                  <a:pt x="215646" y="214635"/>
                </a:lnTo>
                <a:lnTo>
                  <a:pt x="243839" y="130808"/>
                </a:lnTo>
                <a:lnTo>
                  <a:pt x="243839" y="64766"/>
                </a:lnTo>
                <a:lnTo>
                  <a:pt x="234442" y="55885"/>
                </a:lnTo>
                <a:lnTo>
                  <a:pt x="225044" y="36835"/>
                </a:lnTo>
                <a:lnTo>
                  <a:pt x="215646" y="27943"/>
                </a:lnTo>
                <a:lnTo>
                  <a:pt x="196850" y="17785"/>
                </a:lnTo>
                <a:lnTo>
                  <a:pt x="187579" y="8893"/>
                </a:lnTo>
                <a:lnTo>
                  <a:pt x="168784" y="0"/>
                </a:lnTo>
                <a:lnTo>
                  <a:pt x="149988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59" name="Freeform 11659"/>
          <p:cNvSpPr/>
          <p:nvPr/>
        </p:nvSpPr>
        <p:spPr>
          <a:xfrm rot="-5400000" flipH="0" flipV="0">
            <a:off x="81607" y="15561399"/>
            <a:ext cx="42660" cy="62329"/>
          </a:xfrm>
          <a:custGeom>
            <a:pathLst>
              <a:path w="262508" h="383543">
                <a:moveTo>
                  <a:pt x="112520" y="0"/>
                </a:moveTo>
                <a:lnTo>
                  <a:pt x="93724" y="0"/>
                </a:lnTo>
                <a:lnTo>
                  <a:pt x="93724" y="17785"/>
                </a:lnTo>
                <a:lnTo>
                  <a:pt x="0" y="346708"/>
                </a:lnTo>
                <a:lnTo>
                  <a:pt x="0" y="365758"/>
                </a:lnTo>
                <a:lnTo>
                  <a:pt x="9398" y="374650"/>
                </a:lnTo>
                <a:lnTo>
                  <a:pt x="28066" y="383543"/>
                </a:lnTo>
                <a:lnTo>
                  <a:pt x="37464" y="383543"/>
                </a:lnTo>
                <a:lnTo>
                  <a:pt x="46862" y="374650"/>
                </a:lnTo>
                <a:lnTo>
                  <a:pt x="56260" y="365758"/>
                </a:lnTo>
                <a:lnTo>
                  <a:pt x="93724" y="214635"/>
                </a:lnTo>
                <a:lnTo>
                  <a:pt x="262508" y="214635"/>
                </a:lnTo>
                <a:lnTo>
                  <a:pt x="112520" y="158750"/>
                </a:lnTo>
                <a:lnTo>
                  <a:pt x="140714" y="27943"/>
                </a:lnTo>
                <a:lnTo>
                  <a:pt x="140714" y="17785"/>
                </a:lnTo>
                <a:lnTo>
                  <a:pt x="131316" y="8893"/>
                </a:lnTo>
                <a:lnTo>
                  <a:pt x="131316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60" name="Freeform 11660"/>
          <p:cNvSpPr/>
          <p:nvPr/>
        </p:nvSpPr>
        <p:spPr>
          <a:xfrm rot="-5400000" flipH="0" flipV="0">
            <a:off x="81597" y="15543103"/>
            <a:ext cx="42681" cy="62329"/>
          </a:xfrm>
          <a:custGeom>
            <a:pathLst>
              <a:path w="262635" h="383543">
                <a:moveTo>
                  <a:pt x="234442" y="0"/>
                </a:moveTo>
                <a:lnTo>
                  <a:pt x="215646" y="0"/>
                </a:lnTo>
                <a:lnTo>
                  <a:pt x="206248" y="17785"/>
                </a:lnTo>
                <a:lnTo>
                  <a:pt x="168784" y="158750"/>
                </a:lnTo>
                <a:lnTo>
                  <a:pt x="0" y="158750"/>
                </a:lnTo>
                <a:lnTo>
                  <a:pt x="149988" y="214635"/>
                </a:lnTo>
                <a:lnTo>
                  <a:pt x="121921" y="346708"/>
                </a:lnTo>
                <a:lnTo>
                  <a:pt x="112523" y="355600"/>
                </a:lnTo>
                <a:lnTo>
                  <a:pt x="112523" y="365758"/>
                </a:lnTo>
                <a:lnTo>
                  <a:pt x="121921" y="374650"/>
                </a:lnTo>
                <a:lnTo>
                  <a:pt x="131319" y="374650"/>
                </a:lnTo>
                <a:lnTo>
                  <a:pt x="140717" y="383543"/>
                </a:lnTo>
                <a:lnTo>
                  <a:pt x="149988" y="383543"/>
                </a:lnTo>
                <a:lnTo>
                  <a:pt x="159386" y="374650"/>
                </a:lnTo>
                <a:lnTo>
                  <a:pt x="168784" y="365758"/>
                </a:lnTo>
                <a:lnTo>
                  <a:pt x="262635" y="27943"/>
                </a:lnTo>
                <a:lnTo>
                  <a:pt x="262635" y="8893"/>
                </a:lnTo>
                <a:lnTo>
                  <a:pt x="253237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61" name="Freeform 11661"/>
          <p:cNvSpPr/>
          <p:nvPr/>
        </p:nvSpPr>
        <p:spPr>
          <a:xfrm rot="-5400000" flipH="0" flipV="0">
            <a:off x="86839" y="15498048"/>
            <a:ext cx="39626" cy="54900"/>
          </a:xfrm>
          <a:custGeom>
            <a:pathLst>
              <a:path w="243840" h="337827">
                <a:moveTo>
                  <a:pt x="74929" y="0"/>
                </a:moveTo>
                <a:lnTo>
                  <a:pt x="65659" y="10169"/>
                </a:lnTo>
                <a:lnTo>
                  <a:pt x="56261" y="19050"/>
                </a:lnTo>
                <a:lnTo>
                  <a:pt x="46863" y="38100"/>
                </a:lnTo>
                <a:lnTo>
                  <a:pt x="46863" y="46992"/>
                </a:lnTo>
                <a:lnTo>
                  <a:pt x="37465" y="66042"/>
                </a:lnTo>
                <a:lnTo>
                  <a:pt x="28067" y="85092"/>
                </a:lnTo>
                <a:lnTo>
                  <a:pt x="0" y="198127"/>
                </a:lnTo>
                <a:lnTo>
                  <a:pt x="0" y="262892"/>
                </a:lnTo>
                <a:lnTo>
                  <a:pt x="9398" y="281942"/>
                </a:lnTo>
                <a:lnTo>
                  <a:pt x="18669" y="290834"/>
                </a:lnTo>
                <a:lnTo>
                  <a:pt x="28067" y="309884"/>
                </a:lnTo>
                <a:lnTo>
                  <a:pt x="46863" y="320042"/>
                </a:lnTo>
                <a:lnTo>
                  <a:pt x="56261" y="328934"/>
                </a:lnTo>
                <a:lnTo>
                  <a:pt x="74929" y="328934"/>
                </a:lnTo>
                <a:lnTo>
                  <a:pt x="93725" y="337827"/>
                </a:lnTo>
                <a:lnTo>
                  <a:pt x="140587" y="337827"/>
                </a:lnTo>
                <a:lnTo>
                  <a:pt x="159383" y="328934"/>
                </a:lnTo>
                <a:lnTo>
                  <a:pt x="178182" y="328934"/>
                </a:lnTo>
                <a:lnTo>
                  <a:pt x="187453" y="320042"/>
                </a:lnTo>
                <a:lnTo>
                  <a:pt x="206248" y="320042"/>
                </a:lnTo>
                <a:lnTo>
                  <a:pt x="215646" y="309884"/>
                </a:lnTo>
                <a:lnTo>
                  <a:pt x="234442" y="300992"/>
                </a:lnTo>
                <a:lnTo>
                  <a:pt x="243840" y="290834"/>
                </a:lnTo>
                <a:lnTo>
                  <a:pt x="121919" y="281942"/>
                </a:lnTo>
                <a:lnTo>
                  <a:pt x="93725" y="281942"/>
                </a:lnTo>
                <a:lnTo>
                  <a:pt x="84327" y="273050"/>
                </a:lnTo>
                <a:lnTo>
                  <a:pt x="65659" y="273050"/>
                </a:lnTo>
                <a:lnTo>
                  <a:pt x="56261" y="254000"/>
                </a:lnTo>
                <a:lnTo>
                  <a:pt x="56261" y="198127"/>
                </a:lnTo>
                <a:lnTo>
                  <a:pt x="84327" y="85092"/>
                </a:lnTo>
                <a:lnTo>
                  <a:pt x="93725" y="85092"/>
                </a:lnTo>
                <a:lnTo>
                  <a:pt x="93725" y="66042"/>
                </a:lnTo>
                <a:lnTo>
                  <a:pt x="103123" y="57150"/>
                </a:lnTo>
                <a:lnTo>
                  <a:pt x="112521" y="38100"/>
                </a:lnTo>
                <a:lnTo>
                  <a:pt x="121919" y="29219"/>
                </a:lnTo>
                <a:lnTo>
                  <a:pt x="131189" y="19050"/>
                </a:lnTo>
                <a:lnTo>
                  <a:pt x="149985" y="10169"/>
                </a:lnTo>
                <a:lnTo>
                  <a:pt x="196850" y="10169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62" name="Freeform 11662"/>
          <p:cNvSpPr/>
          <p:nvPr/>
        </p:nvSpPr>
        <p:spPr>
          <a:xfrm rot="-5400000" flipH="0" flipV="0">
            <a:off x="79306" y="15485975"/>
            <a:ext cx="39626" cy="54693"/>
          </a:xfrm>
          <a:custGeom>
            <a:pathLst>
              <a:path w="243840" h="336550">
                <a:moveTo>
                  <a:pt x="140717" y="0"/>
                </a:moveTo>
                <a:lnTo>
                  <a:pt x="75056" y="0"/>
                </a:lnTo>
                <a:lnTo>
                  <a:pt x="56260" y="8893"/>
                </a:lnTo>
                <a:lnTo>
                  <a:pt x="37592" y="8893"/>
                </a:lnTo>
                <a:lnTo>
                  <a:pt x="28194" y="17785"/>
                </a:lnTo>
                <a:lnTo>
                  <a:pt x="18796" y="27943"/>
                </a:lnTo>
                <a:lnTo>
                  <a:pt x="9398" y="27943"/>
                </a:lnTo>
                <a:lnTo>
                  <a:pt x="0" y="45716"/>
                </a:lnTo>
                <a:lnTo>
                  <a:pt x="121921" y="55885"/>
                </a:lnTo>
                <a:lnTo>
                  <a:pt x="159513" y="55885"/>
                </a:lnTo>
                <a:lnTo>
                  <a:pt x="178309" y="64766"/>
                </a:lnTo>
                <a:lnTo>
                  <a:pt x="178309" y="74935"/>
                </a:lnTo>
                <a:lnTo>
                  <a:pt x="187580" y="83816"/>
                </a:lnTo>
                <a:lnTo>
                  <a:pt x="187580" y="130808"/>
                </a:lnTo>
                <a:lnTo>
                  <a:pt x="159513" y="243843"/>
                </a:lnTo>
                <a:lnTo>
                  <a:pt x="150115" y="252735"/>
                </a:lnTo>
                <a:lnTo>
                  <a:pt x="150115" y="271785"/>
                </a:lnTo>
                <a:lnTo>
                  <a:pt x="140717" y="280666"/>
                </a:lnTo>
                <a:lnTo>
                  <a:pt x="131319" y="289558"/>
                </a:lnTo>
                <a:lnTo>
                  <a:pt x="121921" y="308608"/>
                </a:lnTo>
                <a:lnTo>
                  <a:pt x="112524" y="308608"/>
                </a:lnTo>
                <a:lnTo>
                  <a:pt x="93855" y="318766"/>
                </a:lnTo>
                <a:lnTo>
                  <a:pt x="84454" y="327658"/>
                </a:lnTo>
                <a:lnTo>
                  <a:pt x="46990" y="327658"/>
                </a:lnTo>
                <a:lnTo>
                  <a:pt x="168911" y="336550"/>
                </a:lnTo>
                <a:lnTo>
                  <a:pt x="178309" y="327658"/>
                </a:lnTo>
                <a:lnTo>
                  <a:pt x="187580" y="308608"/>
                </a:lnTo>
                <a:lnTo>
                  <a:pt x="196977" y="299716"/>
                </a:lnTo>
                <a:lnTo>
                  <a:pt x="196977" y="280666"/>
                </a:lnTo>
                <a:lnTo>
                  <a:pt x="206375" y="261616"/>
                </a:lnTo>
                <a:lnTo>
                  <a:pt x="215773" y="243843"/>
                </a:lnTo>
                <a:lnTo>
                  <a:pt x="243840" y="130808"/>
                </a:lnTo>
                <a:lnTo>
                  <a:pt x="243840" y="64766"/>
                </a:lnTo>
                <a:lnTo>
                  <a:pt x="234569" y="55885"/>
                </a:lnTo>
                <a:lnTo>
                  <a:pt x="225171" y="36835"/>
                </a:lnTo>
                <a:lnTo>
                  <a:pt x="215773" y="27943"/>
                </a:lnTo>
                <a:lnTo>
                  <a:pt x="196977" y="17785"/>
                </a:lnTo>
                <a:lnTo>
                  <a:pt x="187580" y="8893"/>
                </a:lnTo>
                <a:lnTo>
                  <a:pt x="168911" y="0"/>
                </a:lnTo>
                <a:lnTo>
                  <a:pt x="150115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63" name="Freeform 11663"/>
          <p:cNvSpPr/>
          <p:nvPr/>
        </p:nvSpPr>
        <p:spPr>
          <a:xfrm rot="-5400000" flipH="0" flipV="0">
            <a:off x="118179" y="15471456"/>
            <a:ext cx="9142" cy="13620"/>
          </a:xfrm>
          <a:custGeom>
            <a:pathLst>
              <a:path w="56260" h="83815">
                <a:moveTo>
                  <a:pt x="37464" y="0"/>
                </a:moveTo>
                <a:lnTo>
                  <a:pt x="28193" y="0"/>
                </a:lnTo>
                <a:lnTo>
                  <a:pt x="18795" y="8881"/>
                </a:lnTo>
                <a:lnTo>
                  <a:pt x="9398" y="17773"/>
                </a:lnTo>
                <a:lnTo>
                  <a:pt x="0" y="46981"/>
                </a:lnTo>
                <a:lnTo>
                  <a:pt x="0" y="74923"/>
                </a:lnTo>
                <a:lnTo>
                  <a:pt x="9398" y="83815"/>
                </a:lnTo>
                <a:lnTo>
                  <a:pt x="28193" y="83815"/>
                </a:lnTo>
                <a:lnTo>
                  <a:pt x="46862" y="74923"/>
                </a:lnTo>
                <a:lnTo>
                  <a:pt x="56260" y="64765"/>
                </a:lnTo>
                <a:lnTo>
                  <a:pt x="56260" y="17773"/>
                </a:lnTo>
                <a:lnTo>
                  <a:pt x="46862" y="8881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64" name="Freeform 11664"/>
          <p:cNvSpPr/>
          <p:nvPr/>
        </p:nvSpPr>
        <p:spPr>
          <a:xfrm rot="-5400000" flipH="0" flipV="0">
            <a:off x="81607" y="15462272"/>
            <a:ext cx="10670" cy="12175"/>
          </a:xfrm>
          <a:custGeom>
            <a:pathLst>
              <a:path w="65658" h="74923">
                <a:moveTo>
                  <a:pt x="37464" y="0"/>
                </a:moveTo>
                <a:lnTo>
                  <a:pt x="18796" y="0"/>
                </a:lnTo>
                <a:lnTo>
                  <a:pt x="9398" y="19050"/>
                </a:lnTo>
                <a:lnTo>
                  <a:pt x="0" y="46981"/>
                </a:lnTo>
                <a:lnTo>
                  <a:pt x="0" y="66031"/>
                </a:lnTo>
                <a:lnTo>
                  <a:pt x="9398" y="74923"/>
                </a:lnTo>
                <a:lnTo>
                  <a:pt x="46862" y="74923"/>
                </a:lnTo>
                <a:lnTo>
                  <a:pt x="56260" y="55873"/>
                </a:lnTo>
                <a:lnTo>
                  <a:pt x="65658" y="27931"/>
                </a:lnTo>
                <a:lnTo>
                  <a:pt x="65658" y="8881"/>
                </a:lnTo>
                <a:lnTo>
                  <a:pt x="56260" y="0"/>
                </a:lnTo>
              </a:path>
            </a:pathLst>
          </a:custGeom>
          <a:solidFill>
            <a:srgbClr val="000000">
              <a:alpha val="100000"/>
            </a:srgbClr>
          </a:solidFill>
          <a:ln w="2133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1665" name="Picture 11665"/>
          <p:cNvPicPr>
            <a:picLocks noChangeAspect="0" noChangeArrowheads="1"/>
          </p:cNvPicPr>
          <p:nvPr/>
        </p:nvPicPr>
        <p:blipFill>
          <a:blip r:embed="rId116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0" y="14161012"/>
            <a:ext cx="745743" cy="592329"/>
          </a:xfrm>
          <a:prstGeom prst="rect">
            <a:avLst/>
          </a:prstGeom>
          <a:noFill/>
          <a:extLst/>
        </p:spPr>
      </p:pic>
      <p:sp>
        <p:nvSpPr>
          <p:cNvPr id="11666" name="Freeform 11666"/>
          <p:cNvSpPr/>
          <p:nvPr/>
        </p:nvSpPr>
        <p:spPr>
          <a:xfrm rot="-5400000" flipH="0" flipV="0">
            <a:off x="26135090" y="17966955"/>
            <a:ext cx="1979676" cy="4500350"/>
          </a:xfrm>
          <a:custGeom>
            <a:pathLst>
              <a:path w="12181801" h="27692590">
                <a:moveTo>
                  <a:pt x="6639471" y="27692590"/>
                </a:moveTo>
                <a:lnTo>
                  <a:pt x="3319754" y="27692590"/>
                </a:lnTo>
                <a:moveTo>
                  <a:pt x="6639471" y="24372886"/>
                </a:moveTo>
                <a:lnTo>
                  <a:pt x="3319754" y="24372886"/>
                </a:lnTo>
                <a:moveTo>
                  <a:pt x="0" y="5542151"/>
                </a:moveTo>
                <a:lnTo>
                  <a:pt x="12181801" y="5542151"/>
                </a:lnTo>
                <a:moveTo>
                  <a:pt x="12181801" y="0"/>
                </a:moveTo>
                <a:lnTo>
                  <a:pt x="0" y="0"/>
                </a:lnTo>
                <a:moveTo>
                  <a:pt x="12181801" y="3329049"/>
                </a:moveTo>
                <a:lnTo>
                  <a:pt x="0" y="3329049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67" name="Freeform 11667"/>
          <p:cNvSpPr/>
          <p:nvPr/>
        </p:nvSpPr>
        <p:spPr>
          <a:xfrm rot="-5400000" flipH="0" flipV="0">
            <a:off x="27755101" y="20667475"/>
            <a:ext cx="1078987" cy="0"/>
          </a:xfrm>
          <a:custGeom>
            <a:pathLst>
              <a:path w="6639471" h="0">
                <a:moveTo>
                  <a:pt x="0" y="0"/>
                </a:moveTo>
                <a:lnTo>
                  <a:pt x="6639471" y="0"/>
                </a:lnTo>
                <a:lnTo>
                  <a:pt x="0" y="0"/>
                </a:lnTo>
                <a:close/>
                <a:moveTo>
                  <a:pt x="11090770" y="12197359"/>
                </a:move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68" name="Freeform 11668"/>
          <p:cNvSpPr/>
          <p:nvPr/>
        </p:nvSpPr>
        <p:spPr>
          <a:xfrm rot="-5400000" flipH="0" flipV="0">
            <a:off x="25774665" y="16887198"/>
            <a:ext cx="1979676" cy="6659864"/>
          </a:xfrm>
          <a:custGeom>
            <a:pathLst>
              <a:path w="12181801" h="40981007">
                <a:moveTo>
                  <a:pt x="3319754" y="14404212"/>
                </a:moveTo>
                <a:lnTo>
                  <a:pt x="3319754" y="40981007"/>
                </a:lnTo>
                <a:moveTo>
                  <a:pt x="9968610" y="14404212"/>
                </a:moveTo>
                <a:lnTo>
                  <a:pt x="9968610" y="40981007"/>
                </a:lnTo>
                <a:moveTo>
                  <a:pt x="5532882" y="29905807"/>
                </a:moveTo>
                <a:lnTo>
                  <a:pt x="5532882" y="40981007"/>
                </a:lnTo>
                <a:moveTo>
                  <a:pt x="12181801" y="2222500"/>
                </a:moveTo>
                <a:lnTo>
                  <a:pt x="6639471" y="2222500"/>
                </a:lnTo>
                <a:moveTo>
                  <a:pt x="12181801" y="6648831"/>
                </a:moveTo>
                <a:lnTo>
                  <a:pt x="6639471" y="6648831"/>
                </a:lnTo>
                <a:moveTo>
                  <a:pt x="12181801" y="4435602"/>
                </a:moveTo>
                <a:lnTo>
                  <a:pt x="0" y="4435602"/>
                </a:lnTo>
                <a:moveTo>
                  <a:pt x="7746060" y="0"/>
                </a:moveTo>
                <a:lnTo>
                  <a:pt x="7746060" y="1440421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69" name="Freeform 11669"/>
          <p:cNvSpPr/>
          <p:nvPr/>
        </p:nvSpPr>
        <p:spPr>
          <a:xfrm rot="-5400000" flipH="0" flipV="0">
            <a:off x="25774665" y="16887198"/>
            <a:ext cx="1979676" cy="6659864"/>
          </a:xfrm>
          <a:custGeom>
            <a:pathLst>
              <a:path w="12181801" h="40981007">
                <a:moveTo>
                  <a:pt x="12181801" y="40981007"/>
                </a:moveTo>
                <a:lnTo>
                  <a:pt x="12181801" y="0"/>
                </a:lnTo>
                <a:lnTo>
                  <a:pt x="0" y="0"/>
                </a:lnTo>
              </a:path>
            </a:pathLst>
          </a:custGeom>
          <a:noFill/>
          <a:ln w="2133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70" name="Freeform 11670"/>
          <p:cNvSpPr/>
          <p:nvPr/>
        </p:nvSpPr>
        <p:spPr>
          <a:xfrm rot="-5400000" flipH="0" flipV="0">
            <a:off x="27934925" y="17968470"/>
            <a:ext cx="0" cy="4319021"/>
          </a:xfrm>
          <a:custGeom>
            <a:pathLst>
              <a:path w="0" h="26576795">
                <a:moveTo>
                  <a:pt x="0" y="0"/>
                </a:moveTo>
                <a:lnTo>
                  <a:pt x="0" y="26576795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71" name="Freeform 11671"/>
          <p:cNvSpPr/>
          <p:nvPr/>
        </p:nvSpPr>
        <p:spPr>
          <a:xfrm rot="-5400000" flipH="0" flipV="0">
            <a:off x="23794990" y="19046711"/>
            <a:ext cx="1620006" cy="2340842"/>
          </a:xfrm>
          <a:custGeom>
            <a:pathLst>
              <a:path w="9968598" h="14404212">
                <a:moveTo>
                  <a:pt x="7746047" y="0"/>
                </a:moveTo>
                <a:lnTo>
                  <a:pt x="7746047" y="14404212"/>
                </a:lnTo>
                <a:moveTo>
                  <a:pt x="0" y="0"/>
                </a:moveTo>
                <a:lnTo>
                  <a:pt x="0" y="14404212"/>
                </a:lnTo>
                <a:moveTo>
                  <a:pt x="2213165" y="0"/>
                </a:moveTo>
                <a:lnTo>
                  <a:pt x="2213165" y="14404212"/>
                </a:lnTo>
                <a:moveTo>
                  <a:pt x="3319754" y="0"/>
                </a:moveTo>
                <a:lnTo>
                  <a:pt x="3319754" y="14404212"/>
                </a:lnTo>
                <a:moveTo>
                  <a:pt x="4426293" y="0"/>
                </a:moveTo>
                <a:lnTo>
                  <a:pt x="4426293" y="14404212"/>
                </a:lnTo>
                <a:moveTo>
                  <a:pt x="1106576" y="0"/>
                </a:moveTo>
                <a:lnTo>
                  <a:pt x="1106576" y="14404212"/>
                </a:lnTo>
                <a:moveTo>
                  <a:pt x="9968598" y="0"/>
                </a:moveTo>
                <a:lnTo>
                  <a:pt x="9968598" y="14404212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72" name="Freeform 11672"/>
          <p:cNvSpPr/>
          <p:nvPr/>
        </p:nvSpPr>
        <p:spPr>
          <a:xfrm rot="-5400000" flipH="0" flipV="0">
            <a:off x="24604993" y="18957559"/>
            <a:ext cx="0" cy="2340842"/>
          </a:xfrm>
          <a:custGeom>
            <a:pathLst>
              <a:path w="0" h="14404212">
                <a:moveTo>
                  <a:pt x="0" y="1440421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73" name="Freeform 11673"/>
          <p:cNvSpPr/>
          <p:nvPr/>
        </p:nvSpPr>
        <p:spPr>
          <a:xfrm rot="-5400000" flipH="0" flipV="0">
            <a:off x="24604993" y="18416538"/>
            <a:ext cx="0" cy="2340842"/>
          </a:xfrm>
          <a:custGeom>
            <a:pathLst>
              <a:path w="0" h="14404212">
                <a:moveTo>
                  <a:pt x="0" y="14404212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74" name="Freeform 11674"/>
          <p:cNvSpPr/>
          <p:nvPr/>
        </p:nvSpPr>
        <p:spPr>
          <a:xfrm rot="-5400000" flipH="0" flipV="0">
            <a:off x="23551904" y="20051779"/>
            <a:ext cx="13722" cy="47242"/>
          </a:xfrm>
          <a:custGeom>
            <a:pathLst>
              <a:path w="84442" h="290701">
                <a:moveTo>
                  <a:pt x="84442" y="28193"/>
                </a:moveTo>
                <a:lnTo>
                  <a:pt x="84442" y="18795"/>
                </a:lnTo>
                <a:lnTo>
                  <a:pt x="75057" y="9398"/>
                </a:lnTo>
                <a:lnTo>
                  <a:pt x="75057" y="0"/>
                </a:lnTo>
                <a:lnTo>
                  <a:pt x="46889" y="0"/>
                </a:lnTo>
                <a:lnTo>
                  <a:pt x="28131" y="9398"/>
                </a:lnTo>
                <a:lnTo>
                  <a:pt x="18758" y="28193"/>
                </a:lnTo>
                <a:lnTo>
                  <a:pt x="18758" y="37591"/>
                </a:lnTo>
                <a:lnTo>
                  <a:pt x="9372" y="56260"/>
                </a:lnTo>
                <a:lnTo>
                  <a:pt x="9372" y="75056"/>
                </a:lnTo>
                <a:lnTo>
                  <a:pt x="0" y="93851"/>
                </a:lnTo>
                <a:lnTo>
                  <a:pt x="0" y="187579"/>
                </a:lnTo>
                <a:lnTo>
                  <a:pt x="9372" y="206375"/>
                </a:lnTo>
                <a:lnTo>
                  <a:pt x="9372" y="225043"/>
                </a:lnTo>
                <a:lnTo>
                  <a:pt x="18758" y="234441"/>
                </a:lnTo>
                <a:lnTo>
                  <a:pt x="18758" y="253237"/>
                </a:lnTo>
                <a:lnTo>
                  <a:pt x="28131" y="262635"/>
                </a:lnTo>
                <a:lnTo>
                  <a:pt x="37503" y="271906"/>
                </a:lnTo>
                <a:lnTo>
                  <a:pt x="46889" y="290701"/>
                </a:lnTo>
                <a:lnTo>
                  <a:pt x="56312" y="140717"/>
                </a:lnTo>
                <a:lnTo>
                  <a:pt x="56312" y="103122"/>
                </a:lnTo>
                <a:lnTo>
                  <a:pt x="65685" y="84454"/>
                </a:lnTo>
                <a:lnTo>
                  <a:pt x="65685" y="65658"/>
                </a:lnTo>
                <a:lnTo>
                  <a:pt x="75057" y="56260"/>
                </a:lnTo>
                <a:lnTo>
                  <a:pt x="75057" y="375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75" name="Freeform 11675"/>
          <p:cNvSpPr/>
          <p:nvPr/>
        </p:nvSpPr>
        <p:spPr>
          <a:xfrm rot="-5400000" flipH="0" flipV="0">
            <a:off x="23565623" y="19989294"/>
            <a:ext cx="4571" cy="28956"/>
          </a:xfrm>
          <a:custGeom>
            <a:pathLst>
              <a:path w="28130" h="178181">
                <a:moveTo>
                  <a:pt x="28130" y="0"/>
                </a:moveTo>
                <a:lnTo>
                  <a:pt x="28130" y="9401"/>
                </a:lnTo>
                <a:lnTo>
                  <a:pt x="9372" y="9401"/>
                </a:lnTo>
                <a:lnTo>
                  <a:pt x="9372" y="18799"/>
                </a:lnTo>
                <a:lnTo>
                  <a:pt x="0" y="28197"/>
                </a:lnTo>
                <a:lnTo>
                  <a:pt x="9372" y="46865"/>
                </a:lnTo>
                <a:lnTo>
                  <a:pt x="9372" y="65661"/>
                </a:lnTo>
                <a:lnTo>
                  <a:pt x="18757" y="84457"/>
                </a:lnTo>
                <a:lnTo>
                  <a:pt x="28130" y="93855"/>
                </a:lnTo>
                <a:lnTo>
                  <a:pt x="2813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76" name="Freeform 11676"/>
          <p:cNvSpPr/>
          <p:nvPr/>
        </p:nvSpPr>
        <p:spPr>
          <a:xfrm rot="-5400000" flipH="0" flipV="0">
            <a:off x="23536668" y="20009108"/>
            <a:ext cx="82297" cy="48770"/>
          </a:xfrm>
          <a:custGeom>
            <a:pathLst>
              <a:path w="506412" h="300103">
                <a:moveTo>
                  <a:pt x="506412" y="187579"/>
                </a:moveTo>
                <a:lnTo>
                  <a:pt x="506412" y="112523"/>
                </a:lnTo>
                <a:lnTo>
                  <a:pt x="497027" y="103125"/>
                </a:lnTo>
                <a:lnTo>
                  <a:pt x="497027" y="65661"/>
                </a:lnTo>
                <a:lnTo>
                  <a:pt x="487654" y="46865"/>
                </a:lnTo>
                <a:lnTo>
                  <a:pt x="487654" y="37595"/>
                </a:lnTo>
                <a:lnTo>
                  <a:pt x="478281" y="18799"/>
                </a:lnTo>
                <a:lnTo>
                  <a:pt x="468896" y="9401"/>
                </a:lnTo>
                <a:lnTo>
                  <a:pt x="450151" y="0"/>
                </a:lnTo>
                <a:lnTo>
                  <a:pt x="450151" y="206375"/>
                </a:lnTo>
                <a:lnTo>
                  <a:pt x="440778" y="215776"/>
                </a:lnTo>
                <a:lnTo>
                  <a:pt x="431393" y="225174"/>
                </a:lnTo>
                <a:lnTo>
                  <a:pt x="422021" y="234445"/>
                </a:lnTo>
                <a:lnTo>
                  <a:pt x="412648" y="243842"/>
                </a:lnTo>
                <a:lnTo>
                  <a:pt x="384517" y="243842"/>
                </a:lnTo>
                <a:lnTo>
                  <a:pt x="365760" y="234445"/>
                </a:lnTo>
                <a:lnTo>
                  <a:pt x="356387" y="234445"/>
                </a:lnTo>
                <a:lnTo>
                  <a:pt x="337629" y="225174"/>
                </a:lnTo>
                <a:lnTo>
                  <a:pt x="328256" y="215776"/>
                </a:lnTo>
                <a:lnTo>
                  <a:pt x="318884" y="206375"/>
                </a:lnTo>
                <a:lnTo>
                  <a:pt x="300126" y="187579"/>
                </a:lnTo>
                <a:lnTo>
                  <a:pt x="300126" y="178181"/>
                </a:lnTo>
                <a:lnTo>
                  <a:pt x="290753" y="159386"/>
                </a:lnTo>
                <a:lnTo>
                  <a:pt x="290753" y="150115"/>
                </a:lnTo>
                <a:lnTo>
                  <a:pt x="281330" y="131319"/>
                </a:lnTo>
                <a:lnTo>
                  <a:pt x="281330" y="46865"/>
                </a:lnTo>
                <a:lnTo>
                  <a:pt x="271958" y="37595"/>
                </a:lnTo>
                <a:lnTo>
                  <a:pt x="243827" y="37595"/>
                </a:lnTo>
                <a:lnTo>
                  <a:pt x="234441" y="46865"/>
                </a:lnTo>
                <a:lnTo>
                  <a:pt x="234441" y="121921"/>
                </a:lnTo>
                <a:lnTo>
                  <a:pt x="225069" y="140717"/>
                </a:lnTo>
                <a:lnTo>
                  <a:pt x="225069" y="159386"/>
                </a:lnTo>
                <a:lnTo>
                  <a:pt x="215697" y="168911"/>
                </a:lnTo>
                <a:lnTo>
                  <a:pt x="206324" y="178181"/>
                </a:lnTo>
                <a:lnTo>
                  <a:pt x="196938" y="178181"/>
                </a:lnTo>
                <a:lnTo>
                  <a:pt x="178194" y="187579"/>
                </a:lnTo>
                <a:lnTo>
                  <a:pt x="168820" y="187579"/>
                </a:lnTo>
                <a:lnTo>
                  <a:pt x="150063" y="178181"/>
                </a:lnTo>
                <a:lnTo>
                  <a:pt x="93802" y="168911"/>
                </a:lnTo>
                <a:lnTo>
                  <a:pt x="84429" y="159386"/>
                </a:lnTo>
                <a:lnTo>
                  <a:pt x="75056" y="159386"/>
                </a:lnTo>
                <a:lnTo>
                  <a:pt x="56299" y="150115"/>
                </a:lnTo>
                <a:lnTo>
                  <a:pt x="46926" y="140717"/>
                </a:lnTo>
                <a:lnTo>
                  <a:pt x="37553" y="121921"/>
                </a:lnTo>
                <a:lnTo>
                  <a:pt x="28168" y="121921"/>
                </a:lnTo>
                <a:lnTo>
                  <a:pt x="18796" y="103125"/>
                </a:lnTo>
                <a:lnTo>
                  <a:pt x="9423" y="84457"/>
                </a:lnTo>
                <a:lnTo>
                  <a:pt x="9423" y="28197"/>
                </a:lnTo>
                <a:lnTo>
                  <a:pt x="0" y="178181"/>
                </a:lnTo>
                <a:lnTo>
                  <a:pt x="9423" y="187579"/>
                </a:lnTo>
                <a:lnTo>
                  <a:pt x="28168" y="196977"/>
                </a:lnTo>
                <a:lnTo>
                  <a:pt x="37553" y="206375"/>
                </a:lnTo>
                <a:lnTo>
                  <a:pt x="56299" y="206375"/>
                </a:lnTo>
                <a:lnTo>
                  <a:pt x="75056" y="215776"/>
                </a:lnTo>
                <a:lnTo>
                  <a:pt x="93802" y="225174"/>
                </a:lnTo>
                <a:lnTo>
                  <a:pt x="150063" y="234445"/>
                </a:lnTo>
                <a:lnTo>
                  <a:pt x="159435" y="243842"/>
                </a:lnTo>
                <a:lnTo>
                  <a:pt x="206324" y="243842"/>
                </a:lnTo>
                <a:lnTo>
                  <a:pt x="215697" y="234445"/>
                </a:lnTo>
                <a:lnTo>
                  <a:pt x="234441" y="225174"/>
                </a:lnTo>
                <a:lnTo>
                  <a:pt x="243827" y="215776"/>
                </a:lnTo>
                <a:lnTo>
                  <a:pt x="253199" y="206375"/>
                </a:lnTo>
                <a:lnTo>
                  <a:pt x="262572" y="225174"/>
                </a:lnTo>
                <a:lnTo>
                  <a:pt x="271958" y="234445"/>
                </a:lnTo>
                <a:lnTo>
                  <a:pt x="281330" y="243842"/>
                </a:lnTo>
                <a:lnTo>
                  <a:pt x="290753" y="262638"/>
                </a:lnTo>
                <a:lnTo>
                  <a:pt x="300126" y="272036"/>
                </a:lnTo>
                <a:lnTo>
                  <a:pt x="318884" y="272036"/>
                </a:lnTo>
                <a:lnTo>
                  <a:pt x="328256" y="281434"/>
                </a:lnTo>
                <a:lnTo>
                  <a:pt x="347014" y="290705"/>
                </a:lnTo>
                <a:lnTo>
                  <a:pt x="365760" y="300103"/>
                </a:lnTo>
                <a:lnTo>
                  <a:pt x="412648" y="300103"/>
                </a:lnTo>
                <a:lnTo>
                  <a:pt x="431393" y="290705"/>
                </a:lnTo>
                <a:lnTo>
                  <a:pt x="450151" y="281434"/>
                </a:lnTo>
                <a:lnTo>
                  <a:pt x="468896" y="272036"/>
                </a:lnTo>
                <a:lnTo>
                  <a:pt x="478281" y="262638"/>
                </a:lnTo>
                <a:lnTo>
                  <a:pt x="487654" y="253240"/>
                </a:lnTo>
                <a:lnTo>
                  <a:pt x="497027" y="234445"/>
                </a:lnTo>
                <a:lnTo>
                  <a:pt x="506412" y="225174"/>
                </a:lnTo>
                <a:lnTo>
                  <a:pt x="506412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77" name="Freeform 11677"/>
          <p:cNvSpPr/>
          <p:nvPr/>
        </p:nvSpPr>
        <p:spPr>
          <a:xfrm rot="-5400000" flipH="0" flipV="0">
            <a:off x="23633445" y="20041868"/>
            <a:ext cx="57918" cy="22868"/>
          </a:xfrm>
          <a:custGeom>
            <a:pathLst>
              <a:path w="356400" h="140717">
                <a:moveTo>
                  <a:pt x="356400" y="140717"/>
                </a:moveTo>
                <a:lnTo>
                  <a:pt x="281330" y="65661"/>
                </a:lnTo>
                <a:lnTo>
                  <a:pt x="37503" y="0"/>
                </a:lnTo>
                <a:lnTo>
                  <a:pt x="9372" y="0"/>
                </a:lnTo>
                <a:lnTo>
                  <a:pt x="9372" y="9398"/>
                </a:lnTo>
                <a:lnTo>
                  <a:pt x="0" y="28197"/>
                </a:lnTo>
                <a:lnTo>
                  <a:pt x="9372" y="46865"/>
                </a:lnTo>
                <a:lnTo>
                  <a:pt x="18758" y="468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78" name="Freeform 11678"/>
          <p:cNvSpPr/>
          <p:nvPr/>
        </p:nvSpPr>
        <p:spPr>
          <a:xfrm rot="-5400000" flipH="0" flipV="0">
            <a:off x="23584678" y="20041870"/>
            <a:ext cx="59442" cy="21340"/>
          </a:xfrm>
          <a:custGeom>
            <a:pathLst>
              <a:path w="365773" h="131320">
                <a:moveTo>
                  <a:pt x="365773" y="93725"/>
                </a:moveTo>
                <a:lnTo>
                  <a:pt x="37503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28067"/>
                </a:lnTo>
                <a:lnTo>
                  <a:pt x="9372" y="46863"/>
                </a:lnTo>
                <a:lnTo>
                  <a:pt x="18758" y="56261"/>
                </a:lnTo>
                <a:lnTo>
                  <a:pt x="290716" y="13132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79" name="Freeform 11679"/>
          <p:cNvSpPr/>
          <p:nvPr/>
        </p:nvSpPr>
        <p:spPr>
          <a:xfrm rot="-5400000" flipH="0" flipV="0">
            <a:off x="23637262" y="20018250"/>
            <a:ext cx="35053" cy="38099"/>
          </a:xfrm>
          <a:custGeom>
            <a:pathLst>
              <a:path w="215697" h="234441">
                <a:moveTo>
                  <a:pt x="215697" y="206247"/>
                </a:moveTo>
                <a:lnTo>
                  <a:pt x="215697" y="187452"/>
                </a:lnTo>
                <a:lnTo>
                  <a:pt x="65634" y="28066"/>
                </a:lnTo>
                <a:lnTo>
                  <a:pt x="9373" y="0"/>
                </a:lnTo>
                <a:lnTo>
                  <a:pt x="0" y="0"/>
                </a:lnTo>
                <a:lnTo>
                  <a:pt x="0" y="28066"/>
                </a:lnTo>
                <a:lnTo>
                  <a:pt x="9373" y="37464"/>
                </a:lnTo>
                <a:lnTo>
                  <a:pt x="112509" y="159385"/>
                </a:lnTo>
                <a:lnTo>
                  <a:pt x="187579" y="234441"/>
                </a:lnTo>
                <a:lnTo>
                  <a:pt x="206324" y="234441"/>
                </a:lnTo>
                <a:lnTo>
                  <a:pt x="215697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80" name="Freeform 11680"/>
          <p:cNvSpPr/>
          <p:nvPr/>
        </p:nvSpPr>
        <p:spPr>
          <a:xfrm rot="-5400000" flipH="0" flipV="0">
            <a:off x="23612865" y="20025868"/>
            <a:ext cx="33529" cy="21340"/>
          </a:xfrm>
          <a:custGeom>
            <a:pathLst>
              <a:path w="206324" h="131319">
                <a:moveTo>
                  <a:pt x="206324" y="18799"/>
                </a:moveTo>
                <a:lnTo>
                  <a:pt x="206324" y="0"/>
                </a:lnTo>
                <a:lnTo>
                  <a:pt x="187579" y="0"/>
                </a:lnTo>
                <a:lnTo>
                  <a:pt x="112522" y="37595"/>
                </a:lnTo>
                <a:lnTo>
                  <a:pt x="0" y="103253"/>
                </a:lnTo>
                <a:lnTo>
                  <a:pt x="56261" y="131319"/>
                </a:lnTo>
                <a:lnTo>
                  <a:pt x="196951" y="46865"/>
                </a:lnTo>
                <a:lnTo>
                  <a:pt x="206324" y="375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81" name="Freeform 11681"/>
          <p:cNvSpPr/>
          <p:nvPr/>
        </p:nvSpPr>
        <p:spPr>
          <a:xfrm rot="-5400000" flipH="0" flipV="0">
            <a:off x="23682972" y="20070075"/>
            <a:ext cx="13722" cy="10649"/>
          </a:xfrm>
          <a:custGeom>
            <a:pathLst>
              <a:path w="84442" h="65534">
                <a:moveTo>
                  <a:pt x="37503" y="0"/>
                </a:moveTo>
                <a:lnTo>
                  <a:pt x="65685" y="9274"/>
                </a:lnTo>
                <a:lnTo>
                  <a:pt x="75057" y="18672"/>
                </a:lnTo>
                <a:lnTo>
                  <a:pt x="84442" y="28070"/>
                </a:lnTo>
                <a:lnTo>
                  <a:pt x="84442" y="46865"/>
                </a:lnTo>
                <a:lnTo>
                  <a:pt x="65685" y="56263"/>
                </a:lnTo>
                <a:lnTo>
                  <a:pt x="56312" y="65534"/>
                </a:lnTo>
                <a:lnTo>
                  <a:pt x="46889" y="65534"/>
                </a:lnTo>
                <a:lnTo>
                  <a:pt x="18758" y="56263"/>
                </a:lnTo>
                <a:lnTo>
                  <a:pt x="9372" y="46865"/>
                </a:lnTo>
                <a:lnTo>
                  <a:pt x="0" y="28070"/>
                </a:lnTo>
                <a:lnTo>
                  <a:pt x="0" y="9274"/>
                </a:lnTo>
                <a:lnTo>
                  <a:pt x="9372" y="0"/>
                </a:lnTo>
                <a:lnTo>
                  <a:pt x="3750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82" name="Freeform 11682"/>
          <p:cNvSpPr/>
          <p:nvPr/>
        </p:nvSpPr>
        <p:spPr>
          <a:xfrm rot="-5400000" flipH="0" flipV="0">
            <a:off x="23887197" y="20009110"/>
            <a:ext cx="89917" cy="56385"/>
          </a:xfrm>
          <a:custGeom>
            <a:pathLst>
              <a:path w="553301" h="346965">
                <a:moveTo>
                  <a:pt x="553301" y="318771"/>
                </a:moveTo>
                <a:lnTo>
                  <a:pt x="553301" y="318771"/>
                </a:lnTo>
                <a:lnTo>
                  <a:pt x="543916" y="300103"/>
                </a:lnTo>
                <a:lnTo>
                  <a:pt x="300088" y="0"/>
                </a:lnTo>
                <a:lnTo>
                  <a:pt x="290716" y="74932"/>
                </a:lnTo>
                <a:lnTo>
                  <a:pt x="18758" y="159386"/>
                </a:lnTo>
                <a:lnTo>
                  <a:pt x="0" y="168784"/>
                </a:lnTo>
                <a:lnTo>
                  <a:pt x="0" y="196850"/>
                </a:lnTo>
                <a:lnTo>
                  <a:pt x="9372" y="206248"/>
                </a:lnTo>
                <a:lnTo>
                  <a:pt x="37503" y="206248"/>
                </a:lnTo>
                <a:lnTo>
                  <a:pt x="328219" y="121921"/>
                </a:lnTo>
                <a:lnTo>
                  <a:pt x="506413" y="337567"/>
                </a:lnTo>
                <a:lnTo>
                  <a:pt x="525170" y="346965"/>
                </a:lnTo>
                <a:lnTo>
                  <a:pt x="543916" y="337567"/>
                </a:lnTo>
                <a:lnTo>
                  <a:pt x="553301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83" name="Freeform 11683"/>
          <p:cNvSpPr/>
          <p:nvPr/>
        </p:nvSpPr>
        <p:spPr>
          <a:xfrm rot="-5400000" flipH="0" flipV="0">
            <a:off x="23854422" y="20020544"/>
            <a:ext cx="89917" cy="33518"/>
          </a:xfrm>
          <a:custGeom>
            <a:pathLst>
              <a:path w="553301" h="206251">
                <a:moveTo>
                  <a:pt x="553301" y="159386"/>
                </a:moveTo>
                <a:lnTo>
                  <a:pt x="553301" y="159386"/>
                </a:lnTo>
                <a:lnTo>
                  <a:pt x="543916" y="140717"/>
                </a:lnTo>
                <a:lnTo>
                  <a:pt x="534543" y="131319"/>
                </a:lnTo>
                <a:lnTo>
                  <a:pt x="37503" y="0"/>
                </a:lnTo>
                <a:lnTo>
                  <a:pt x="18758" y="0"/>
                </a:lnTo>
                <a:lnTo>
                  <a:pt x="9372" y="9401"/>
                </a:lnTo>
                <a:lnTo>
                  <a:pt x="0" y="28070"/>
                </a:lnTo>
                <a:lnTo>
                  <a:pt x="9372" y="46865"/>
                </a:lnTo>
                <a:lnTo>
                  <a:pt x="18758" y="56263"/>
                </a:lnTo>
                <a:lnTo>
                  <a:pt x="206324" y="103125"/>
                </a:lnTo>
                <a:lnTo>
                  <a:pt x="290716" y="206251"/>
                </a:lnTo>
                <a:lnTo>
                  <a:pt x="300088" y="131319"/>
                </a:lnTo>
                <a:lnTo>
                  <a:pt x="515785" y="187579"/>
                </a:lnTo>
                <a:lnTo>
                  <a:pt x="543916" y="187579"/>
                </a:lnTo>
                <a:lnTo>
                  <a:pt x="553301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84" name="Freeform 11684"/>
          <p:cNvSpPr/>
          <p:nvPr/>
        </p:nvSpPr>
        <p:spPr>
          <a:xfrm rot="-5400000" flipH="0" flipV="0">
            <a:off x="23937483" y="20039584"/>
            <a:ext cx="62488" cy="22867"/>
          </a:xfrm>
          <a:custGeom>
            <a:pathLst>
              <a:path w="384518" h="140714">
                <a:moveTo>
                  <a:pt x="384518" y="112521"/>
                </a:moveTo>
                <a:lnTo>
                  <a:pt x="384518" y="93852"/>
                </a:lnTo>
                <a:lnTo>
                  <a:pt x="365773" y="93852"/>
                </a:lnTo>
                <a:lnTo>
                  <a:pt x="37503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28194"/>
                </a:lnTo>
                <a:lnTo>
                  <a:pt x="0" y="37592"/>
                </a:lnTo>
                <a:lnTo>
                  <a:pt x="9372" y="46862"/>
                </a:lnTo>
                <a:lnTo>
                  <a:pt x="18758" y="56260"/>
                </a:lnTo>
                <a:lnTo>
                  <a:pt x="356400" y="140714"/>
                </a:lnTo>
                <a:lnTo>
                  <a:pt x="365773" y="140714"/>
                </a:lnTo>
                <a:lnTo>
                  <a:pt x="375145" y="131316"/>
                </a:lnTo>
                <a:lnTo>
                  <a:pt x="384518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85" name="Freeform 11685"/>
          <p:cNvSpPr/>
          <p:nvPr/>
        </p:nvSpPr>
        <p:spPr>
          <a:xfrm rot="-5400000" flipH="0" flipV="0">
            <a:off x="23975585" y="19993866"/>
            <a:ext cx="13714" cy="10670"/>
          </a:xfrm>
          <a:custGeom>
            <a:pathLst>
              <a:path w="84391" h="65661">
                <a:moveTo>
                  <a:pt x="84391" y="37468"/>
                </a:moveTo>
                <a:lnTo>
                  <a:pt x="84391" y="37468"/>
                </a:lnTo>
                <a:lnTo>
                  <a:pt x="75006" y="18796"/>
                </a:lnTo>
                <a:lnTo>
                  <a:pt x="65633" y="9398"/>
                </a:lnTo>
                <a:lnTo>
                  <a:pt x="37503" y="9398"/>
                </a:lnTo>
                <a:lnTo>
                  <a:pt x="28130" y="0"/>
                </a:lnTo>
                <a:lnTo>
                  <a:pt x="18757" y="9398"/>
                </a:lnTo>
                <a:lnTo>
                  <a:pt x="9372" y="18796"/>
                </a:lnTo>
                <a:lnTo>
                  <a:pt x="0" y="28070"/>
                </a:lnTo>
                <a:lnTo>
                  <a:pt x="0" y="37468"/>
                </a:lnTo>
                <a:lnTo>
                  <a:pt x="9372" y="46866"/>
                </a:lnTo>
                <a:lnTo>
                  <a:pt x="18757" y="56264"/>
                </a:lnTo>
                <a:lnTo>
                  <a:pt x="46875" y="65661"/>
                </a:lnTo>
                <a:lnTo>
                  <a:pt x="75006" y="65661"/>
                </a:lnTo>
                <a:lnTo>
                  <a:pt x="84391" y="562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86" name="Freeform 11686"/>
          <p:cNvSpPr/>
          <p:nvPr/>
        </p:nvSpPr>
        <p:spPr>
          <a:xfrm rot="-5400000" flipH="0" flipV="0">
            <a:off x="24006059" y="20041105"/>
            <a:ext cx="57918" cy="24394"/>
          </a:xfrm>
          <a:custGeom>
            <a:pathLst>
              <a:path w="356400" h="150112">
                <a:moveTo>
                  <a:pt x="356400" y="150112"/>
                </a:moveTo>
                <a:lnTo>
                  <a:pt x="328219" y="84454"/>
                </a:lnTo>
                <a:lnTo>
                  <a:pt x="37503" y="9398"/>
                </a:lnTo>
                <a:lnTo>
                  <a:pt x="28131" y="0"/>
                </a:lnTo>
                <a:lnTo>
                  <a:pt x="18758" y="9398"/>
                </a:lnTo>
                <a:lnTo>
                  <a:pt x="9372" y="9398"/>
                </a:lnTo>
                <a:lnTo>
                  <a:pt x="9372" y="18796"/>
                </a:lnTo>
                <a:lnTo>
                  <a:pt x="0" y="28194"/>
                </a:lnTo>
                <a:lnTo>
                  <a:pt x="0" y="37592"/>
                </a:lnTo>
                <a:lnTo>
                  <a:pt x="9372" y="46862"/>
                </a:lnTo>
                <a:lnTo>
                  <a:pt x="18758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87" name="Freeform 11687"/>
          <p:cNvSpPr/>
          <p:nvPr/>
        </p:nvSpPr>
        <p:spPr>
          <a:xfrm rot="-5400000" flipH="0" flipV="0">
            <a:off x="23985489" y="20020534"/>
            <a:ext cx="62488" cy="60966"/>
          </a:xfrm>
          <a:custGeom>
            <a:pathLst>
              <a:path w="384518" h="375155">
                <a:moveTo>
                  <a:pt x="384518" y="346961"/>
                </a:moveTo>
                <a:lnTo>
                  <a:pt x="384518" y="215645"/>
                </a:lnTo>
                <a:lnTo>
                  <a:pt x="375145" y="206375"/>
                </a:lnTo>
                <a:lnTo>
                  <a:pt x="37503" y="9397"/>
                </a:lnTo>
                <a:lnTo>
                  <a:pt x="28131" y="0"/>
                </a:lnTo>
                <a:lnTo>
                  <a:pt x="9372" y="0"/>
                </a:lnTo>
                <a:lnTo>
                  <a:pt x="0" y="9397"/>
                </a:lnTo>
                <a:lnTo>
                  <a:pt x="0" y="37464"/>
                </a:lnTo>
                <a:lnTo>
                  <a:pt x="9372" y="56260"/>
                </a:lnTo>
                <a:lnTo>
                  <a:pt x="328219" y="243839"/>
                </a:lnTo>
                <a:lnTo>
                  <a:pt x="328219" y="309497"/>
                </a:lnTo>
                <a:lnTo>
                  <a:pt x="356400" y="375155"/>
                </a:lnTo>
                <a:lnTo>
                  <a:pt x="375145" y="375155"/>
                </a:lnTo>
                <a:lnTo>
                  <a:pt x="384518" y="36575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88" name="Freeform 11688"/>
          <p:cNvSpPr/>
          <p:nvPr/>
        </p:nvSpPr>
        <p:spPr>
          <a:xfrm rot="-5400000" flipH="0" flipV="0">
            <a:off x="24054834" y="20070065"/>
            <a:ext cx="13722" cy="10670"/>
          </a:xfrm>
          <a:custGeom>
            <a:pathLst>
              <a:path w="84442" h="65658">
                <a:moveTo>
                  <a:pt x="37503" y="0"/>
                </a:moveTo>
                <a:lnTo>
                  <a:pt x="65685" y="9398"/>
                </a:lnTo>
                <a:lnTo>
                  <a:pt x="75057" y="18796"/>
                </a:lnTo>
                <a:lnTo>
                  <a:pt x="84442" y="28067"/>
                </a:lnTo>
                <a:lnTo>
                  <a:pt x="84442" y="46862"/>
                </a:lnTo>
                <a:lnTo>
                  <a:pt x="65685" y="56260"/>
                </a:lnTo>
                <a:lnTo>
                  <a:pt x="56312" y="65658"/>
                </a:lnTo>
                <a:lnTo>
                  <a:pt x="46889" y="65658"/>
                </a:lnTo>
                <a:lnTo>
                  <a:pt x="18758" y="56260"/>
                </a:lnTo>
                <a:lnTo>
                  <a:pt x="9372" y="46862"/>
                </a:lnTo>
                <a:lnTo>
                  <a:pt x="0" y="28067"/>
                </a:lnTo>
                <a:lnTo>
                  <a:pt x="0" y="9398"/>
                </a:lnTo>
                <a:lnTo>
                  <a:pt x="9372" y="0"/>
                </a:lnTo>
                <a:lnTo>
                  <a:pt x="3750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89" name="Freeform 11689"/>
          <p:cNvSpPr/>
          <p:nvPr/>
        </p:nvSpPr>
        <p:spPr>
          <a:xfrm rot="-5400000" flipH="0" flipV="0">
            <a:off x="24222476" y="20006057"/>
            <a:ext cx="85335" cy="39626"/>
          </a:xfrm>
          <a:custGeom>
            <a:pathLst>
              <a:path w="525107" h="243839">
                <a:moveTo>
                  <a:pt x="525107" y="196974"/>
                </a:moveTo>
                <a:lnTo>
                  <a:pt x="440728" y="149985"/>
                </a:lnTo>
                <a:lnTo>
                  <a:pt x="196888" y="168780"/>
                </a:lnTo>
                <a:lnTo>
                  <a:pt x="196888" y="0"/>
                </a:lnTo>
                <a:lnTo>
                  <a:pt x="140641" y="178178"/>
                </a:lnTo>
                <a:lnTo>
                  <a:pt x="28118" y="187576"/>
                </a:lnTo>
                <a:lnTo>
                  <a:pt x="9373" y="187576"/>
                </a:lnTo>
                <a:lnTo>
                  <a:pt x="0" y="196974"/>
                </a:lnTo>
                <a:lnTo>
                  <a:pt x="0" y="225044"/>
                </a:lnTo>
                <a:lnTo>
                  <a:pt x="9373" y="234441"/>
                </a:lnTo>
                <a:lnTo>
                  <a:pt x="28118" y="24383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90" name="Freeform 11690"/>
          <p:cNvSpPr/>
          <p:nvPr/>
        </p:nvSpPr>
        <p:spPr>
          <a:xfrm rot="-5400000" flipH="0" flipV="0">
            <a:off x="24203427" y="19994625"/>
            <a:ext cx="89915" cy="57912"/>
          </a:xfrm>
          <a:custGeom>
            <a:pathLst>
              <a:path w="553289" h="356360">
                <a:moveTo>
                  <a:pt x="553289" y="337564"/>
                </a:moveTo>
                <a:lnTo>
                  <a:pt x="553289" y="318769"/>
                </a:lnTo>
                <a:lnTo>
                  <a:pt x="543916" y="309371"/>
                </a:lnTo>
                <a:lnTo>
                  <a:pt x="46876" y="0"/>
                </a:lnTo>
                <a:lnTo>
                  <a:pt x="18746" y="0"/>
                </a:lnTo>
                <a:lnTo>
                  <a:pt x="9373" y="9271"/>
                </a:lnTo>
                <a:lnTo>
                  <a:pt x="0" y="28067"/>
                </a:lnTo>
                <a:lnTo>
                  <a:pt x="0" y="37465"/>
                </a:lnTo>
                <a:lnTo>
                  <a:pt x="9373" y="46863"/>
                </a:lnTo>
                <a:lnTo>
                  <a:pt x="140641" y="131316"/>
                </a:lnTo>
                <a:lnTo>
                  <a:pt x="140641" y="337564"/>
                </a:lnTo>
                <a:lnTo>
                  <a:pt x="196888" y="159386"/>
                </a:lnTo>
                <a:lnTo>
                  <a:pt x="440728" y="309371"/>
                </a:lnTo>
                <a:lnTo>
                  <a:pt x="525107" y="356360"/>
                </a:lnTo>
                <a:lnTo>
                  <a:pt x="543916" y="356360"/>
                </a:lnTo>
                <a:lnTo>
                  <a:pt x="553289" y="3469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91" name="Freeform 11691"/>
          <p:cNvSpPr/>
          <p:nvPr/>
        </p:nvSpPr>
        <p:spPr>
          <a:xfrm rot="-5400000" flipH="0" flipV="0">
            <a:off x="24315439" y="20013677"/>
            <a:ext cx="47244" cy="47242"/>
          </a:xfrm>
          <a:custGeom>
            <a:pathLst>
              <a:path w="290716" h="290701">
                <a:moveTo>
                  <a:pt x="290716" y="281303"/>
                </a:moveTo>
                <a:lnTo>
                  <a:pt x="281331" y="187579"/>
                </a:lnTo>
                <a:lnTo>
                  <a:pt x="281331" y="206247"/>
                </a:lnTo>
                <a:lnTo>
                  <a:pt x="271958" y="225043"/>
                </a:lnTo>
                <a:lnTo>
                  <a:pt x="262585" y="234441"/>
                </a:lnTo>
                <a:lnTo>
                  <a:pt x="243827" y="234441"/>
                </a:lnTo>
                <a:lnTo>
                  <a:pt x="234455" y="225043"/>
                </a:lnTo>
                <a:lnTo>
                  <a:pt x="65634" y="187579"/>
                </a:lnTo>
                <a:lnTo>
                  <a:pt x="56261" y="187579"/>
                </a:lnTo>
                <a:lnTo>
                  <a:pt x="46876" y="178181"/>
                </a:lnTo>
                <a:lnTo>
                  <a:pt x="28131" y="168780"/>
                </a:lnTo>
                <a:lnTo>
                  <a:pt x="18758" y="159382"/>
                </a:lnTo>
                <a:lnTo>
                  <a:pt x="18758" y="149984"/>
                </a:lnTo>
                <a:lnTo>
                  <a:pt x="9373" y="131316"/>
                </a:lnTo>
                <a:lnTo>
                  <a:pt x="9373" y="0"/>
                </a:lnTo>
                <a:lnTo>
                  <a:pt x="0" y="215645"/>
                </a:lnTo>
                <a:lnTo>
                  <a:pt x="9373" y="225043"/>
                </a:lnTo>
                <a:lnTo>
                  <a:pt x="28131" y="234441"/>
                </a:lnTo>
                <a:lnTo>
                  <a:pt x="46876" y="234441"/>
                </a:lnTo>
                <a:lnTo>
                  <a:pt x="65634" y="243839"/>
                </a:lnTo>
                <a:lnTo>
                  <a:pt x="234455" y="290701"/>
                </a:lnTo>
                <a:lnTo>
                  <a:pt x="253200" y="290701"/>
                </a:lnTo>
                <a:lnTo>
                  <a:pt x="271958" y="2907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92" name="Freeform 11692"/>
          <p:cNvSpPr/>
          <p:nvPr/>
        </p:nvSpPr>
        <p:spPr>
          <a:xfrm rot="-5400000" flipH="0" flipV="0">
            <a:off x="24284197" y="20019016"/>
            <a:ext cx="89915" cy="64001"/>
          </a:xfrm>
          <a:custGeom>
            <a:pathLst>
              <a:path w="553288" h="393827">
                <a:moveTo>
                  <a:pt x="553288" y="318771"/>
                </a:moveTo>
                <a:lnTo>
                  <a:pt x="553288" y="140590"/>
                </a:lnTo>
                <a:lnTo>
                  <a:pt x="534530" y="140590"/>
                </a:lnTo>
                <a:lnTo>
                  <a:pt x="37503" y="0"/>
                </a:lnTo>
                <a:lnTo>
                  <a:pt x="28117" y="0"/>
                </a:lnTo>
                <a:lnTo>
                  <a:pt x="9372" y="9271"/>
                </a:lnTo>
                <a:lnTo>
                  <a:pt x="9372" y="18669"/>
                </a:lnTo>
                <a:lnTo>
                  <a:pt x="0" y="28067"/>
                </a:lnTo>
                <a:lnTo>
                  <a:pt x="0" y="37465"/>
                </a:lnTo>
                <a:lnTo>
                  <a:pt x="9372" y="46863"/>
                </a:lnTo>
                <a:lnTo>
                  <a:pt x="18744" y="56260"/>
                </a:lnTo>
                <a:lnTo>
                  <a:pt x="168820" y="93728"/>
                </a:lnTo>
                <a:lnTo>
                  <a:pt x="168820" y="243840"/>
                </a:lnTo>
                <a:lnTo>
                  <a:pt x="178193" y="262508"/>
                </a:lnTo>
                <a:lnTo>
                  <a:pt x="178193" y="281304"/>
                </a:lnTo>
                <a:lnTo>
                  <a:pt x="187566" y="290705"/>
                </a:lnTo>
                <a:lnTo>
                  <a:pt x="196938" y="309374"/>
                </a:lnTo>
                <a:lnTo>
                  <a:pt x="206323" y="318771"/>
                </a:lnTo>
                <a:lnTo>
                  <a:pt x="215696" y="328169"/>
                </a:lnTo>
                <a:lnTo>
                  <a:pt x="225069" y="112524"/>
                </a:lnTo>
                <a:lnTo>
                  <a:pt x="497027" y="187579"/>
                </a:lnTo>
                <a:lnTo>
                  <a:pt x="497027" y="300103"/>
                </a:lnTo>
                <a:lnTo>
                  <a:pt x="506412" y="393827"/>
                </a:lnTo>
                <a:lnTo>
                  <a:pt x="515784" y="384429"/>
                </a:lnTo>
                <a:lnTo>
                  <a:pt x="534530" y="375032"/>
                </a:lnTo>
                <a:lnTo>
                  <a:pt x="543915" y="365634"/>
                </a:lnTo>
                <a:lnTo>
                  <a:pt x="553288" y="346965"/>
                </a:lnTo>
                <a:lnTo>
                  <a:pt x="553288" y="3281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93" name="Freeform 11693"/>
          <p:cNvSpPr/>
          <p:nvPr/>
        </p:nvSpPr>
        <p:spPr>
          <a:xfrm rot="-5400000" flipH="0" flipV="0">
            <a:off x="24350481" y="20024347"/>
            <a:ext cx="62480" cy="25901"/>
          </a:xfrm>
          <a:custGeom>
            <a:pathLst>
              <a:path w="384468" h="159385">
                <a:moveTo>
                  <a:pt x="384468" y="112523"/>
                </a:moveTo>
                <a:lnTo>
                  <a:pt x="384468" y="93854"/>
                </a:lnTo>
                <a:lnTo>
                  <a:pt x="365710" y="93854"/>
                </a:lnTo>
                <a:lnTo>
                  <a:pt x="37503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28193"/>
                </a:lnTo>
                <a:lnTo>
                  <a:pt x="0" y="37591"/>
                </a:lnTo>
                <a:lnTo>
                  <a:pt x="9373" y="46865"/>
                </a:lnTo>
                <a:lnTo>
                  <a:pt x="18746" y="56263"/>
                </a:lnTo>
                <a:lnTo>
                  <a:pt x="121882" y="84456"/>
                </a:lnTo>
                <a:lnTo>
                  <a:pt x="178144" y="159385"/>
                </a:lnTo>
                <a:lnTo>
                  <a:pt x="206274" y="103125"/>
                </a:lnTo>
                <a:lnTo>
                  <a:pt x="356337" y="140717"/>
                </a:lnTo>
                <a:lnTo>
                  <a:pt x="375095" y="140717"/>
                </a:lnTo>
                <a:lnTo>
                  <a:pt x="384468" y="13131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94" name="Freeform 11694"/>
          <p:cNvSpPr/>
          <p:nvPr/>
        </p:nvSpPr>
        <p:spPr>
          <a:xfrm rot="-5400000" flipH="0" flipV="0">
            <a:off x="24376394" y="20015194"/>
            <a:ext cx="62480" cy="44208"/>
          </a:xfrm>
          <a:custGeom>
            <a:pathLst>
              <a:path w="384468" h="272033">
                <a:moveTo>
                  <a:pt x="384468" y="243839"/>
                </a:moveTo>
                <a:lnTo>
                  <a:pt x="384468" y="225171"/>
                </a:lnTo>
                <a:lnTo>
                  <a:pt x="206274" y="0"/>
                </a:lnTo>
                <a:lnTo>
                  <a:pt x="178144" y="56260"/>
                </a:lnTo>
                <a:lnTo>
                  <a:pt x="18746" y="131316"/>
                </a:lnTo>
                <a:lnTo>
                  <a:pt x="0" y="140714"/>
                </a:lnTo>
                <a:lnTo>
                  <a:pt x="0" y="159513"/>
                </a:lnTo>
                <a:lnTo>
                  <a:pt x="9373" y="178309"/>
                </a:lnTo>
                <a:lnTo>
                  <a:pt x="37503" y="178309"/>
                </a:lnTo>
                <a:lnTo>
                  <a:pt x="215646" y="93852"/>
                </a:lnTo>
                <a:lnTo>
                  <a:pt x="337592" y="262635"/>
                </a:lnTo>
                <a:lnTo>
                  <a:pt x="346964" y="262635"/>
                </a:lnTo>
                <a:lnTo>
                  <a:pt x="356337" y="272033"/>
                </a:lnTo>
                <a:lnTo>
                  <a:pt x="365710" y="272033"/>
                </a:lnTo>
                <a:lnTo>
                  <a:pt x="375095" y="262635"/>
                </a:lnTo>
                <a:lnTo>
                  <a:pt x="384468" y="2626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95" name="Freeform 11695"/>
          <p:cNvSpPr/>
          <p:nvPr/>
        </p:nvSpPr>
        <p:spPr>
          <a:xfrm rot="-5400000" flipH="0" flipV="0">
            <a:off x="24438877" y="20056357"/>
            <a:ext cx="13712" cy="10649"/>
          </a:xfrm>
          <a:custGeom>
            <a:pathLst>
              <a:path w="84379" h="65534">
                <a:moveTo>
                  <a:pt x="37503" y="0"/>
                </a:moveTo>
                <a:lnTo>
                  <a:pt x="65634" y="9274"/>
                </a:lnTo>
                <a:lnTo>
                  <a:pt x="75007" y="18672"/>
                </a:lnTo>
                <a:lnTo>
                  <a:pt x="84379" y="28070"/>
                </a:lnTo>
                <a:lnTo>
                  <a:pt x="84379" y="46865"/>
                </a:lnTo>
                <a:lnTo>
                  <a:pt x="65634" y="56263"/>
                </a:lnTo>
                <a:lnTo>
                  <a:pt x="56249" y="65534"/>
                </a:lnTo>
                <a:lnTo>
                  <a:pt x="46876" y="65534"/>
                </a:lnTo>
                <a:lnTo>
                  <a:pt x="18746" y="56263"/>
                </a:lnTo>
                <a:lnTo>
                  <a:pt x="9373" y="46865"/>
                </a:lnTo>
                <a:lnTo>
                  <a:pt x="0" y="28070"/>
                </a:lnTo>
                <a:lnTo>
                  <a:pt x="0" y="9274"/>
                </a:lnTo>
                <a:lnTo>
                  <a:pt x="9373" y="0"/>
                </a:lnTo>
                <a:lnTo>
                  <a:pt x="3750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96" name="Freeform 11696"/>
          <p:cNvSpPr/>
          <p:nvPr/>
        </p:nvSpPr>
        <p:spPr>
          <a:xfrm rot="-5400000" flipH="0" flipV="0">
            <a:off x="24608047" y="20033496"/>
            <a:ext cx="9143" cy="33517"/>
          </a:xfrm>
          <a:custGeom>
            <a:pathLst>
              <a:path w="56262" h="206248">
                <a:moveTo>
                  <a:pt x="56262" y="178054"/>
                </a:moveTo>
                <a:lnTo>
                  <a:pt x="56262" y="28067"/>
                </a:lnTo>
                <a:lnTo>
                  <a:pt x="46888" y="9398"/>
                </a:lnTo>
                <a:lnTo>
                  <a:pt x="37503" y="9398"/>
                </a:lnTo>
                <a:lnTo>
                  <a:pt x="28131" y="0"/>
                </a:lnTo>
                <a:lnTo>
                  <a:pt x="18758" y="0"/>
                </a:lnTo>
                <a:lnTo>
                  <a:pt x="9373" y="9398"/>
                </a:lnTo>
                <a:lnTo>
                  <a:pt x="0" y="18669"/>
                </a:lnTo>
                <a:lnTo>
                  <a:pt x="0" y="178054"/>
                </a:lnTo>
                <a:lnTo>
                  <a:pt x="9373" y="196850"/>
                </a:lnTo>
                <a:lnTo>
                  <a:pt x="28131" y="206248"/>
                </a:lnTo>
                <a:lnTo>
                  <a:pt x="37503" y="196850"/>
                </a:lnTo>
                <a:lnTo>
                  <a:pt x="46888" y="1874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97" name="Freeform 11697"/>
          <p:cNvSpPr/>
          <p:nvPr/>
        </p:nvSpPr>
        <p:spPr>
          <a:xfrm rot="-5400000" flipH="0" flipV="0">
            <a:off x="24606522" y="20003016"/>
            <a:ext cx="32006" cy="35045"/>
          </a:xfrm>
          <a:custGeom>
            <a:pathLst>
              <a:path w="196952" h="215649">
                <a:moveTo>
                  <a:pt x="196952" y="206248"/>
                </a:moveTo>
                <a:lnTo>
                  <a:pt x="187580" y="121794"/>
                </a:lnTo>
                <a:lnTo>
                  <a:pt x="187580" y="140590"/>
                </a:lnTo>
                <a:lnTo>
                  <a:pt x="178207" y="149988"/>
                </a:lnTo>
                <a:lnTo>
                  <a:pt x="159449" y="159386"/>
                </a:lnTo>
                <a:lnTo>
                  <a:pt x="150076" y="149988"/>
                </a:lnTo>
                <a:lnTo>
                  <a:pt x="93815" y="140590"/>
                </a:lnTo>
                <a:lnTo>
                  <a:pt x="84443" y="140590"/>
                </a:lnTo>
                <a:lnTo>
                  <a:pt x="75070" y="131192"/>
                </a:lnTo>
                <a:lnTo>
                  <a:pt x="56312" y="112523"/>
                </a:lnTo>
                <a:lnTo>
                  <a:pt x="56312" y="103126"/>
                </a:lnTo>
                <a:lnTo>
                  <a:pt x="46889" y="84330"/>
                </a:lnTo>
                <a:lnTo>
                  <a:pt x="46889" y="0"/>
                </a:lnTo>
                <a:lnTo>
                  <a:pt x="28131" y="9274"/>
                </a:lnTo>
                <a:lnTo>
                  <a:pt x="18758" y="18672"/>
                </a:lnTo>
                <a:lnTo>
                  <a:pt x="9386" y="18672"/>
                </a:lnTo>
                <a:lnTo>
                  <a:pt x="0" y="37468"/>
                </a:lnTo>
                <a:lnTo>
                  <a:pt x="0" y="112523"/>
                </a:lnTo>
                <a:lnTo>
                  <a:pt x="9386" y="131192"/>
                </a:lnTo>
                <a:lnTo>
                  <a:pt x="9386" y="140590"/>
                </a:lnTo>
                <a:lnTo>
                  <a:pt x="18758" y="149988"/>
                </a:lnTo>
                <a:lnTo>
                  <a:pt x="28131" y="159386"/>
                </a:lnTo>
                <a:lnTo>
                  <a:pt x="46889" y="178054"/>
                </a:lnTo>
                <a:lnTo>
                  <a:pt x="56312" y="178054"/>
                </a:lnTo>
                <a:lnTo>
                  <a:pt x="75070" y="187452"/>
                </a:lnTo>
                <a:lnTo>
                  <a:pt x="93815" y="196850"/>
                </a:lnTo>
                <a:lnTo>
                  <a:pt x="150076" y="215649"/>
                </a:lnTo>
                <a:lnTo>
                  <a:pt x="178207" y="2156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98" name="Freeform 11698"/>
          <p:cNvSpPr/>
          <p:nvPr/>
        </p:nvSpPr>
        <p:spPr>
          <a:xfrm rot="-5400000" flipH="0" flipV="0">
            <a:off x="24604995" y="19995397"/>
            <a:ext cx="32006" cy="35044"/>
          </a:xfrm>
          <a:custGeom>
            <a:pathLst>
              <a:path w="196951" h="215646">
                <a:moveTo>
                  <a:pt x="196951" y="149988"/>
                </a:moveTo>
                <a:lnTo>
                  <a:pt x="196951" y="103126"/>
                </a:lnTo>
                <a:lnTo>
                  <a:pt x="187566" y="93728"/>
                </a:lnTo>
                <a:lnTo>
                  <a:pt x="178194" y="74932"/>
                </a:lnTo>
                <a:lnTo>
                  <a:pt x="168821" y="65661"/>
                </a:lnTo>
                <a:lnTo>
                  <a:pt x="159448" y="56263"/>
                </a:lnTo>
                <a:lnTo>
                  <a:pt x="150063" y="37468"/>
                </a:lnTo>
                <a:lnTo>
                  <a:pt x="131318" y="28070"/>
                </a:lnTo>
                <a:lnTo>
                  <a:pt x="121933" y="28070"/>
                </a:lnTo>
                <a:lnTo>
                  <a:pt x="103187" y="18672"/>
                </a:lnTo>
                <a:lnTo>
                  <a:pt x="46926" y="9398"/>
                </a:lnTo>
                <a:lnTo>
                  <a:pt x="37554" y="0"/>
                </a:lnTo>
                <a:lnTo>
                  <a:pt x="18796" y="0"/>
                </a:lnTo>
                <a:lnTo>
                  <a:pt x="0" y="9398"/>
                </a:lnTo>
                <a:lnTo>
                  <a:pt x="0" y="93728"/>
                </a:lnTo>
                <a:lnTo>
                  <a:pt x="0" y="84330"/>
                </a:lnTo>
                <a:lnTo>
                  <a:pt x="9423" y="74932"/>
                </a:lnTo>
                <a:lnTo>
                  <a:pt x="18796" y="65661"/>
                </a:lnTo>
                <a:lnTo>
                  <a:pt x="37554" y="56263"/>
                </a:lnTo>
                <a:lnTo>
                  <a:pt x="46926" y="65661"/>
                </a:lnTo>
                <a:lnTo>
                  <a:pt x="103187" y="74932"/>
                </a:lnTo>
                <a:lnTo>
                  <a:pt x="121933" y="84330"/>
                </a:lnTo>
                <a:lnTo>
                  <a:pt x="131318" y="93728"/>
                </a:lnTo>
                <a:lnTo>
                  <a:pt x="131318" y="103126"/>
                </a:lnTo>
                <a:lnTo>
                  <a:pt x="140691" y="112524"/>
                </a:lnTo>
                <a:lnTo>
                  <a:pt x="140691" y="131192"/>
                </a:lnTo>
                <a:lnTo>
                  <a:pt x="150063" y="215646"/>
                </a:lnTo>
                <a:lnTo>
                  <a:pt x="159448" y="206248"/>
                </a:lnTo>
                <a:lnTo>
                  <a:pt x="178194" y="196850"/>
                </a:lnTo>
                <a:lnTo>
                  <a:pt x="178194" y="187452"/>
                </a:lnTo>
                <a:lnTo>
                  <a:pt x="187566" y="178182"/>
                </a:lnTo>
                <a:lnTo>
                  <a:pt x="196951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699" name="Freeform 11699"/>
          <p:cNvSpPr/>
          <p:nvPr/>
        </p:nvSpPr>
        <p:spPr>
          <a:xfrm rot="-5400000" flipH="0" flipV="0">
            <a:off x="24522703" y="20027396"/>
            <a:ext cx="83820" cy="19813"/>
          </a:xfrm>
          <a:custGeom>
            <a:pathLst>
              <a:path w="515785" h="121921">
                <a:moveTo>
                  <a:pt x="515785" y="28066"/>
                </a:moveTo>
                <a:lnTo>
                  <a:pt x="393891" y="0"/>
                </a:lnTo>
                <a:lnTo>
                  <a:pt x="0" y="103122"/>
                </a:lnTo>
                <a:lnTo>
                  <a:pt x="121933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00" name="Freeform 11700"/>
          <p:cNvSpPr/>
          <p:nvPr/>
        </p:nvSpPr>
        <p:spPr>
          <a:xfrm rot="-5400000" flipH="0" flipV="0">
            <a:off x="24541749" y="20022061"/>
            <a:ext cx="89917" cy="30483"/>
          </a:xfrm>
          <a:custGeom>
            <a:pathLst>
              <a:path w="553301" h="187579">
                <a:moveTo>
                  <a:pt x="553301" y="159513"/>
                </a:moveTo>
                <a:lnTo>
                  <a:pt x="553301" y="150115"/>
                </a:lnTo>
                <a:lnTo>
                  <a:pt x="543916" y="140590"/>
                </a:lnTo>
                <a:lnTo>
                  <a:pt x="534543" y="131319"/>
                </a:lnTo>
                <a:lnTo>
                  <a:pt x="140691" y="18799"/>
                </a:lnTo>
                <a:lnTo>
                  <a:pt x="18758" y="0"/>
                </a:lnTo>
                <a:lnTo>
                  <a:pt x="0" y="9398"/>
                </a:lnTo>
                <a:lnTo>
                  <a:pt x="0" y="28197"/>
                </a:lnTo>
                <a:lnTo>
                  <a:pt x="9372" y="37468"/>
                </a:lnTo>
                <a:lnTo>
                  <a:pt x="18758" y="46865"/>
                </a:lnTo>
                <a:lnTo>
                  <a:pt x="515785" y="187579"/>
                </a:lnTo>
                <a:lnTo>
                  <a:pt x="525170" y="187579"/>
                </a:lnTo>
                <a:lnTo>
                  <a:pt x="543916" y="178182"/>
                </a:lnTo>
                <a:lnTo>
                  <a:pt x="553301" y="168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01" name="Freeform 11701"/>
          <p:cNvSpPr/>
          <p:nvPr/>
        </p:nvSpPr>
        <p:spPr>
          <a:xfrm rot="-5400000" flipH="0" flipV="0">
            <a:off x="24499068" y="20022061"/>
            <a:ext cx="89917" cy="30483"/>
          </a:xfrm>
          <a:custGeom>
            <a:pathLst>
              <a:path w="553301" h="187579">
                <a:moveTo>
                  <a:pt x="553301" y="159513"/>
                </a:moveTo>
                <a:lnTo>
                  <a:pt x="553301" y="159513"/>
                </a:lnTo>
                <a:lnTo>
                  <a:pt x="543916" y="140717"/>
                </a:lnTo>
                <a:lnTo>
                  <a:pt x="534543" y="131319"/>
                </a:lnTo>
                <a:lnTo>
                  <a:pt x="37503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28194"/>
                </a:lnTo>
                <a:lnTo>
                  <a:pt x="9372" y="46989"/>
                </a:lnTo>
                <a:lnTo>
                  <a:pt x="18758" y="56260"/>
                </a:lnTo>
                <a:lnTo>
                  <a:pt x="412649" y="159513"/>
                </a:lnTo>
                <a:lnTo>
                  <a:pt x="534543" y="187579"/>
                </a:lnTo>
                <a:lnTo>
                  <a:pt x="553301" y="1783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02" name="Freeform 11702"/>
          <p:cNvSpPr/>
          <p:nvPr/>
        </p:nvSpPr>
        <p:spPr>
          <a:xfrm rot="-5400000" flipH="0" flipV="0">
            <a:off x="24649196" y="20031969"/>
            <a:ext cx="54870" cy="45714"/>
          </a:xfrm>
          <a:custGeom>
            <a:pathLst>
              <a:path w="337642" h="281304">
                <a:moveTo>
                  <a:pt x="337642" y="74929"/>
                </a:moveTo>
                <a:lnTo>
                  <a:pt x="328219" y="65531"/>
                </a:lnTo>
                <a:lnTo>
                  <a:pt x="318847" y="56260"/>
                </a:lnTo>
                <a:lnTo>
                  <a:pt x="300088" y="46862"/>
                </a:lnTo>
                <a:lnTo>
                  <a:pt x="290716" y="46862"/>
                </a:lnTo>
                <a:lnTo>
                  <a:pt x="271958" y="37464"/>
                </a:lnTo>
                <a:lnTo>
                  <a:pt x="253213" y="28066"/>
                </a:lnTo>
                <a:lnTo>
                  <a:pt x="140691" y="0"/>
                </a:lnTo>
                <a:lnTo>
                  <a:pt x="75057" y="0"/>
                </a:lnTo>
                <a:lnTo>
                  <a:pt x="56312" y="9270"/>
                </a:lnTo>
                <a:lnTo>
                  <a:pt x="46889" y="18668"/>
                </a:lnTo>
                <a:lnTo>
                  <a:pt x="28131" y="28066"/>
                </a:lnTo>
                <a:lnTo>
                  <a:pt x="18758" y="46862"/>
                </a:lnTo>
                <a:lnTo>
                  <a:pt x="9372" y="56260"/>
                </a:lnTo>
                <a:lnTo>
                  <a:pt x="9372" y="74929"/>
                </a:lnTo>
                <a:lnTo>
                  <a:pt x="0" y="93724"/>
                </a:lnTo>
                <a:lnTo>
                  <a:pt x="0" y="149987"/>
                </a:lnTo>
                <a:lnTo>
                  <a:pt x="9372" y="168656"/>
                </a:lnTo>
                <a:lnTo>
                  <a:pt x="9372" y="187452"/>
                </a:lnTo>
                <a:lnTo>
                  <a:pt x="18758" y="196850"/>
                </a:lnTo>
                <a:lnTo>
                  <a:pt x="28131" y="215645"/>
                </a:lnTo>
                <a:lnTo>
                  <a:pt x="28131" y="225043"/>
                </a:lnTo>
                <a:lnTo>
                  <a:pt x="37503" y="234441"/>
                </a:lnTo>
                <a:lnTo>
                  <a:pt x="46889" y="243712"/>
                </a:lnTo>
                <a:lnTo>
                  <a:pt x="56312" y="121794"/>
                </a:lnTo>
                <a:lnTo>
                  <a:pt x="56312" y="93724"/>
                </a:lnTo>
                <a:lnTo>
                  <a:pt x="65685" y="84326"/>
                </a:lnTo>
                <a:lnTo>
                  <a:pt x="65685" y="65531"/>
                </a:lnTo>
                <a:lnTo>
                  <a:pt x="84442" y="56260"/>
                </a:lnTo>
                <a:lnTo>
                  <a:pt x="140691" y="56260"/>
                </a:lnTo>
                <a:lnTo>
                  <a:pt x="253213" y="84326"/>
                </a:lnTo>
                <a:lnTo>
                  <a:pt x="253213" y="93724"/>
                </a:lnTo>
                <a:lnTo>
                  <a:pt x="271958" y="93724"/>
                </a:lnTo>
                <a:lnTo>
                  <a:pt x="281330" y="103122"/>
                </a:lnTo>
                <a:lnTo>
                  <a:pt x="300088" y="112396"/>
                </a:lnTo>
                <a:lnTo>
                  <a:pt x="309461" y="121794"/>
                </a:lnTo>
                <a:lnTo>
                  <a:pt x="318847" y="131192"/>
                </a:lnTo>
                <a:lnTo>
                  <a:pt x="328219" y="149987"/>
                </a:lnTo>
                <a:lnTo>
                  <a:pt x="328219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03" name="Freeform 11703"/>
          <p:cNvSpPr/>
          <p:nvPr/>
        </p:nvSpPr>
        <p:spPr>
          <a:xfrm rot="-5400000" flipH="0" flipV="0">
            <a:off x="24649187" y="20009108"/>
            <a:ext cx="82297" cy="48769"/>
          </a:xfrm>
          <a:custGeom>
            <a:pathLst>
              <a:path w="506412" h="300102">
                <a:moveTo>
                  <a:pt x="506412" y="206375"/>
                </a:moveTo>
                <a:lnTo>
                  <a:pt x="506412" y="103125"/>
                </a:lnTo>
                <a:lnTo>
                  <a:pt x="497027" y="93727"/>
                </a:lnTo>
                <a:lnTo>
                  <a:pt x="478281" y="84456"/>
                </a:lnTo>
                <a:lnTo>
                  <a:pt x="468896" y="93727"/>
                </a:lnTo>
                <a:lnTo>
                  <a:pt x="450151" y="103125"/>
                </a:lnTo>
                <a:lnTo>
                  <a:pt x="450151" y="215772"/>
                </a:lnTo>
                <a:lnTo>
                  <a:pt x="440778" y="234441"/>
                </a:lnTo>
                <a:lnTo>
                  <a:pt x="431393" y="234441"/>
                </a:lnTo>
                <a:lnTo>
                  <a:pt x="412648" y="243842"/>
                </a:lnTo>
                <a:lnTo>
                  <a:pt x="393890" y="234441"/>
                </a:lnTo>
                <a:lnTo>
                  <a:pt x="337629" y="225043"/>
                </a:lnTo>
                <a:lnTo>
                  <a:pt x="337629" y="75058"/>
                </a:lnTo>
                <a:lnTo>
                  <a:pt x="328256" y="56263"/>
                </a:lnTo>
                <a:lnTo>
                  <a:pt x="328256" y="37467"/>
                </a:lnTo>
                <a:lnTo>
                  <a:pt x="318884" y="28193"/>
                </a:lnTo>
                <a:lnTo>
                  <a:pt x="309511" y="18795"/>
                </a:lnTo>
                <a:lnTo>
                  <a:pt x="309511" y="9397"/>
                </a:lnTo>
                <a:lnTo>
                  <a:pt x="290753" y="0"/>
                </a:lnTo>
                <a:lnTo>
                  <a:pt x="281330" y="206375"/>
                </a:lnTo>
                <a:lnTo>
                  <a:pt x="93802" y="159512"/>
                </a:lnTo>
                <a:lnTo>
                  <a:pt x="84429" y="150114"/>
                </a:lnTo>
                <a:lnTo>
                  <a:pt x="65671" y="150114"/>
                </a:lnTo>
                <a:lnTo>
                  <a:pt x="56299" y="140716"/>
                </a:lnTo>
                <a:lnTo>
                  <a:pt x="46926" y="131319"/>
                </a:lnTo>
                <a:lnTo>
                  <a:pt x="28168" y="121921"/>
                </a:lnTo>
                <a:lnTo>
                  <a:pt x="28168" y="112523"/>
                </a:lnTo>
                <a:lnTo>
                  <a:pt x="18796" y="93727"/>
                </a:lnTo>
                <a:lnTo>
                  <a:pt x="9423" y="84456"/>
                </a:lnTo>
                <a:lnTo>
                  <a:pt x="9423" y="46865"/>
                </a:lnTo>
                <a:lnTo>
                  <a:pt x="0" y="168783"/>
                </a:lnTo>
                <a:lnTo>
                  <a:pt x="9423" y="178181"/>
                </a:lnTo>
                <a:lnTo>
                  <a:pt x="28168" y="187579"/>
                </a:lnTo>
                <a:lnTo>
                  <a:pt x="37553" y="196977"/>
                </a:lnTo>
                <a:lnTo>
                  <a:pt x="56299" y="196977"/>
                </a:lnTo>
                <a:lnTo>
                  <a:pt x="75056" y="206375"/>
                </a:lnTo>
                <a:lnTo>
                  <a:pt x="93802" y="215772"/>
                </a:lnTo>
                <a:lnTo>
                  <a:pt x="393890" y="290704"/>
                </a:lnTo>
                <a:lnTo>
                  <a:pt x="403263" y="290704"/>
                </a:lnTo>
                <a:lnTo>
                  <a:pt x="422021" y="300102"/>
                </a:lnTo>
                <a:lnTo>
                  <a:pt x="440778" y="290704"/>
                </a:lnTo>
                <a:lnTo>
                  <a:pt x="450151" y="290704"/>
                </a:lnTo>
                <a:lnTo>
                  <a:pt x="468896" y="281306"/>
                </a:lnTo>
                <a:lnTo>
                  <a:pt x="478281" y="272036"/>
                </a:lnTo>
                <a:lnTo>
                  <a:pt x="487654" y="272036"/>
                </a:lnTo>
                <a:lnTo>
                  <a:pt x="497027" y="253240"/>
                </a:lnTo>
                <a:lnTo>
                  <a:pt x="497027" y="243842"/>
                </a:lnTo>
                <a:lnTo>
                  <a:pt x="506412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04" name="Freeform 11704"/>
          <p:cNvSpPr/>
          <p:nvPr/>
        </p:nvSpPr>
        <p:spPr>
          <a:xfrm rot="-5400000" flipH="0" flipV="0">
            <a:off x="24711670" y="20035023"/>
            <a:ext cx="54870" cy="39605"/>
          </a:xfrm>
          <a:custGeom>
            <a:pathLst>
              <a:path w="337642" h="243712">
                <a:moveTo>
                  <a:pt x="337642" y="74929"/>
                </a:moveTo>
                <a:lnTo>
                  <a:pt x="328219" y="65531"/>
                </a:lnTo>
                <a:lnTo>
                  <a:pt x="318847" y="56260"/>
                </a:lnTo>
                <a:lnTo>
                  <a:pt x="300088" y="46862"/>
                </a:lnTo>
                <a:lnTo>
                  <a:pt x="290716" y="46862"/>
                </a:lnTo>
                <a:lnTo>
                  <a:pt x="271958" y="37464"/>
                </a:lnTo>
                <a:lnTo>
                  <a:pt x="253213" y="28066"/>
                </a:lnTo>
                <a:lnTo>
                  <a:pt x="140691" y="0"/>
                </a:lnTo>
                <a:lnTo>
                  <a:pt x="75057" y="0"/>
                </a:lnTo>
                <a:lnTo>
                  <a:pt x="56312" y="9270"/>
                </a:lnTo>
                <a:lnTo>
                  <a:pt x="46889" y="18668"/>
                </a:lnTo>
                <a:lnTo>
                  <a:pt x="28131" y="28066"/>
                </a:lnTo>
                <a:lnTo>
                  <a:pt x="18758" y="46862"/>
                </a:lnTo>
                <a:lnTo>
                  <a:pt x="9372" y="56260"/>
                </a:lnTo>
                <a:lnTo>
                  <a:pt x="9372" y="74929"/>
                </a:lnTo>
                <a:lnTo>
                  <a:pt x="0" y="93724"/>
                </a:lnTo>
                <a:lnTo>
                  <a:pt x="0" y="140590"/>
                </a:lnTo>
                <a:lnTo>
                  <a:pt x="9372" y="159385"/>
                </a:lnTo>
                <a:lnTo>
                  <a:pt x="9372" y="187579"/>
                </a:lnTo>
                <a:lnTo>
                  <a:pt x="18758" y="206248"/>
                </a:lnTo>
                <a:lnTo>
                  <a:pt x="28131" y="215645"/>
                </a:lnTo>
                <a:lnTo>
                  <a:pt x="37503" y="234441"/>
                </a:lnTo>
                <a:lnTo>
                  <a:pt x="46889" y="243712"/>
                </a:lnTo>
                <a:lnTo>
                  <a:pt x="56312" y="121921"/>
                </a:lnTo>
                <a:lnTo>
                  <a:pt x="56312" y="93724"/>
                </a:lnTo>
                <a:lnTo>
                  <a:pt x="65685" y="84326"/>
                </a:lnTo>
                <a:lnTo>
                  <a:pt x="65685" y="65531"/>
                </a:lnTo>
                <a:lnTo>
                  <a:pt x="75057" y="56260"/>
                </a:lnTo>
                <a:lnTo>
                  <a:pt x="140691" y="56260"/>
                </a:lnTo>
                <a:lnTo>
                  <a:pt x="253213" y="84326"/>
                </a:lnTo>
                <a:lnTo>
                  <a:pt x="253213" y="93724"/>
                </a:lnTo>
                <a:lnTo>
                  <a:pt x="271958" y="93724"/>
                </a:lnTo>
                <a:lnTo>
                  <a:pt x="281330" y="103122"/>
                </a:lnTo>
                <a:lnTo>
                  <a:pt x="300088" y="112520"/>
                </a:lnTo>
                <a:lnTo>
                  <a:pt x="309461" y="121921"/>
                </a:lnTo>
                <a:lnTo>
                  <a:pt x="318847" y="131319"/>
                </a:lnTo>
                <a:lnTo>
                  <a:pt x="328219" y="149987"/>
                </a:lnTo>
                <a:lnTo>
                  <a:pt x="328219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05" name="Freeform 11705"/>
          <p:cNvSpPr/>
          <p:nvPr/>
        </p:nvSpPr>
        <p:spPr>
          <a:xfrm rot="-5400000" flipH="0" flipV="0">
            <a:off x="24723858" y="20027394"/>
            <a:ext cx="54868" cy="39627"/>
          </a:xfrm>
          <a:custGeom>
            <a:pathLst>
              <a:path w="337629" h="243842">
                <a:moveTo>
                  <a:pt x="337629" y="140716"/>
                </a:moveTo>
                <a:lnTo>
                  <a:pt x="337629" y="75058"/>
                </a:lnTo>
                <a:lnTo>
                  <a:pt x="328256" y="56390"/>
                </a:lnTo>
                <a:lnTo>
                  <a:pt x="328256" y="37591"/>
                </a:lnTo>
                <a:lnTo>
                  <a:pt x="318884" y="28193"/>
                </a:lnTo>
                <a:lnTo>
                  <a:pt x="309511" y="18795"/>
                </a:lnTo>
                <a:lnTo>
                  <a:pt x="309511" y="9397"/>
                </a:lnTo>
                <a:lnTo>
                  <a:pt x="290753" y="0"/>
                </a:lnTo>
                <a:lnTo>
                  <a:pt x="281330" y="121921"/>
                </a:lnTo>
                <a:lnTo>
                  <a:pt x="281330" y="159512"/>
                </a:lnTo>
                <a:lnTo>
                  <a:pt x="271958" y="178181"/>
                </a:lnTo>
                <a:lnTo>
                  <a:pt x="262572" y="178181"/>
                </a:lnTo>
                <a:lnTo>
                  <a:pt x="253199" y="187579"/>
                </a:lnTo>
                <a:lnTo>
                  <a:pt x="206324" y="187579"/>
                </a:lnTo>
                <a:lnTo>
                  <a:pt x="93802" y="159512"/>
                </a:lnTo>
                <a:lnTo>
                  <a:pt x="84429" y="150114"/>
                </a:lnTo>
                <a:lnTo>
                  <a:pt x="65671" y="150114"/>
                </a:lnTo>
                <a:lnTo>
                  <a:pt x="56299" y="140716"/>
                </a:lnTo>
                <a:lnTo>
                  <a:pt x="46926" y="131319"/>
                </a:lnTo>
                <a:lnTo>
                  <a:pt x="28168" y="121921"/>
                </a:lnTo>
                <a:lnTo>
                  <a:pt x="28168" y="112650"/>
                </a:lnTo>
                <a:lnTo>
                  <a:pt x="18796" y="93854"/>
                </a:lnTo>
                <a:lnTo>
                  <a:pt x="9423" y="84456"/>
                </a:lnTo>
                <a:lnTo>
                  <a:pt x="9423" y="46992"/>
                </a:lnTo>
                <a:lnTo>
                  <a:pt x="0" y="168783"/>
                </a:lnTo>
                <a:lnTo>
                  <a:pt x="9423" y="178181"/>
                </a:lnTo>
                <a:lnTo>
                  <a:pt x="28168" y="187579"/>
                </a:lnTo>
                <a:lnTo>
                  <a:pt x="37553" y="196977"/>
                </a:lnTo>
                <a:lnTo>
                  <a:pt x="56299" y="196977"/>
                </a:lnTo>
                <a:lnTo>
                  <a:pt x="75056" y="206375"/>
                </a:lnTo>
                <a:lnTo>
                  <a:pt x="93802" y="215772"/>
                </a:lnTo>
                <a:lnTo>
                  <a:pt x="206324" y="243842"/>
                </a:lnTo>
                <a:lnTo>
                  <a:pt x="234441" y="243842"/>
                </a:lnTo>
                <a:lnTo>
                  <a:pt x="271958" y="243842"/>
                </a:lnTo>
                <a:lnTo>
                  <a:pt x="281330" y="234441"/>
                </a:lnTo>
                <a:lnTo>
                  <a:pt x="300126" y="225043"/>
                </a:lnTo>
                <a:lnTo>
                  <a:pt x="309511" y="215772"/>
                </a:lnTo>
                <a:lnTo>
                  <a:pt x="318884" y="196977"/>
                </a:lnTo>
                <a:lnTo>
                  <a:pt x="328256" y="187579"/>
                </a:lnTo>
                <a:lnTo>
                  <a:pt x="337629" y="168783"/>
                </a:lnTo>
                <a:lnTo>
                  <a:pt x="337629" y="15011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06" name="Freeform 11706"/>
          <p:cNvSpPr/>
          <p:nvPr/>
        </p:nvSpPr>
        <p:spPr>
          <a:xfrm rot="-5400000" flipH="0" flipV="0">
            <a:off x="24761966" y="20038056"/>
            <a:ext cx="62488" cy="25922"/>
          </a:xfrm>
          <a:custGeom>
            <a:pathLst>
              <a:path w="384518" h="159513">
                <a:moveTo>
                  <a:pt x="384518" y="112520"/>
                </a:moveTo>
                <a:lnTo>
                  <a:pt x="384518" y="93852"/>
                </a:lnTo>
                <a:lnTo>
                  <a:pt x="365773" y="93852"/>
                </a:lnTo>
                <a:lnTo>
                  <a:pt x="37503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28194"/>
                </a:lnTo>
                <a:lnTo>
                  <a:pt x="0" y="37592"/>
                </a:lnTo>
                <a:lnTo>
                  <a:pt x="9372" y="46989"/>
                </a:lnTo>
                <a:lnTo>
                  <a:pt x="18758" y="56260"/>
                </a:lnTo>
                <a:lnTo>
                  <a:pt x="121945" y="84454"/>
                </a:lnTo>
                <a:lnTo>
                  <a:pt x="178194" y="159513"/>
                </a:lnTo>
                <a:lnTo>
                  <a:pt x="206324" y="103250"/>
                </a:lnTo>
                <a:lnTo>
                  <a:pt x="356400" y="140714"/>
                </a:lnTo>
                <a:lnTo>
                  <a:pt x="375145" y="140714"/>
                </a:lnTo>
                <a:lnTo>
                  <a:pt x="384518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07" name="Freeform 11707"/>
          <p:cNvSpPr/>
          <p:nvPr/>
        </p:nvSpPr>
        <p:spPr>
          <a:xfrm rot="-5400000" flipH="0" flipV="0">
            <a:off x="24787878" y="20028923"/>
            <a:ext cx="62488" cy="44188"/>
          </a:xfrm>
          <a:custGeom>
            <a:pathLst>
              <a:path w="384518" h="271909">
                <a:moveTo>
                  <a:pt x="384518" y="243715"/>
                </a:moveTo>
                <a:lnTo>
                  <a:pt x="384518" y="225043"/>
                </a:lnTo>
                <a:lnTo>
                  <a:pt x="206324" y="0"/>
                </a:lnTo>
                <a:lnTo>
                  <a:pt x="178194" y="56263"/>
                </a:lnTo>
                <a:lnTo>
                  <a:pt x="18758" y="131192"/>
                </a:lnTo>
                <a:lnTo>
                  <a:pt x="0" y="140589"/>
                </a:lnTo>
                <a:lnTo>
                  <a:pt x="0" y="159385"/>
                </a:lnTo>
                <a:lnTo>
                  <a:pt x="9372" y="178181"/>
                </a:lnTo>
                <a:lnTo>
                  <a:pt x="37503" y="178181"/>
                </a:lnTo>
                <a:lnTo>
                  <a:pt x="215709" y="93727"/>
                </a:lnTo>
                <a:lnTo>
                  <a:pt x="337642" y="262511"/>
                </a:lnTo>
                <a:lnTo>
                  <a:pt x="347015" y="262511"/>
                </a:lnTo>
                <a:lnTo>
                  <a:pt x="356400" y="271909"/>
                </a:lnTo>
                <a:lnTo>
                  <a:pt x="365773" y="271909"/>
                </a:lnTo>
                <a:lnTo>
                  <a:pt x="375145" y="262511"/>
                </a:lnTo>
                <a:lnTo>
                  <a:pt x="384518" y="2625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08" name="Freeform 11708"/>
          <p:cNvSpPr/>
          <p:nvPr/>
        </p:nvSpPr>
        <p:spPr>
          <a:xfrm rot="-5400000" flipH="0" flipV="0">
            <a:off x="24850360" y="20070065"/>
            <a:ext cx="13722" cy="10670"/>
          </a:xfrm>
          <a:custGeom>
            <a:pathLst>
              <a:path w="84442" h="65658">
                <a:moveTo>
                  <a:pt x="37503" y="0"/>
                </a:moveTo>
                <a:lnTo>
                  <a:pt x="65685" y="9397"/>
                </a:lnTo>
                <a:lnTo>
                  <a:pt x="75057" y="18668"/>
                </a:lnTo>
                <a:lnTo>
                  <a:pt x="84442" y="28066"/>
                </a:lnTo>
                <a:lnTo>
                  <a:pt x="84442" y="46862"/>
                </a:lnTo>
                <a:lnTo>
                  <a:pt x="65685" y="56260"/>
                </a:lnTo>
                <a:lnTo>
                  <a:pt x="56312" y="65658"/>
                </a:lnTo>
                <a:lnTo>
                  <a:pt x="46889" y="65658"/>
                </a:lnTo>
                <a:lnTo>
                  <a:pt x="18758" y="56260"/>
                </a:lnTo>
                <a:lnTo>
                  <a:pt x="9372" y="46862"/>
                </a:lnTo>
                <a:lnTo>
                  <a:pt x="0" y="28066"/>
                </a:lnTo>
                <a:lnTo>
                  <a:pt x="0" y="9397"/>
                </a:lnTo>
                <a:lnTo>
                  <a:pt x="9372" y="0"/>
                </a:lnTo>
                <a:lnTo>
                  <a:pt x="3750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09" name="Freeform 11709"/>
          <p:cNvSpPr/>
          <p:nvPr/>
        </p:nvSpPr>
        <p:spPr>
          <a:xfrm rot="-5400000" flipH="0" flipV="0">
            <a:off x="24991330" y="20025120"/>
            <a:ext cx="83820" cy="30463"/>
          </a:xfrm>
          <a:custGeom>
            <a:pathLst>
              <a:path w="515785" h="187453">
                <a:moveTo>
                  <a:pt x="515785" y="187453"/>
                </a:moveTo>
                <a:lnTo>
                  <a:pt x="497040" y="121795"/>
                </a:lnTo>
                <a:lnTo>
                  <a:pt x="37503" y="0"/>
                </a:lnTo>
                <a:lnTo>
                  <a:pt x="18758" y="0"/>
                </a:lnTo>
                <a:lnTo>
                  <a:pt x="9372" y="9271"/>
                </a:lnTo>
                <a:lnTo>
                  <a:pt x="0" y="28067"/>
                </a:lnTo>
                <a:lnTo>
                  <a:pt x="9372" y="46863"/>
                </a:lnTo>
                <a:lnTo>
                  <a:pt x="18758" y="468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10" name="Freeform 11710"/>
          <p:cNvSpPr/>
          <p:nvPr/>
        </p:nvSpPr>
        <p:spPr>
          <a:xfrm rot="-5400000" flipH="0" flipV="0">
            <a:off x="24964660" y="19998450"/>
            <a:ext cx="89917" cy="77705"/>
          </a:xfrm>
          <a:custGeom>
            <a:pathLst>
              <a:path w="553301" h="478154">
                <a:moveTo>
                  <a:pt x="553301" y="450087"/>
                </a:moveTo>
                <a:lnTo>
                  <a:pt x="553301" y="159382"/>
                </a:lnTo>
                <a:lnTo>
                  <a:pt x="543916" y="140587"/>
                </a:lnTo>
                <a:lnTo>
                  <a:pt x="534543" y="131189"/>
                </a:lnTo>
                <a:lnTo>
                  <a:pt x="37503" y="0"/>
                </a:lnTo>
                <a:lnTo>
                  <a:pt x="18758" y="0"/>
                </a:lnTo>
                <a:lnTo>
                  <a:pt x="9372" y="9271"/>
                </a:lnTo>
                <a:lnTo>
                  <a:pt x="0" y="28066"/>
                </a:lnTo>
                <a:lnTo>
                  <a:pt x="9372" y="46862"/>
                </a:lnTo>
                <a:lnTo>
                  <a:pt x="18758" y="56260"/>
                </a:lnTo>
                <a:lnTo>
                  <a:pt x="497040" y="178051"/>
                </a:lnTo>
                <a:lnTo>
                  <a:pt x="497040" y="412496"/>
                </a:lnTo>
                <a:lnTo>
                  <a:pt x="515785" y="478154"/>
                </a:lnTo>
                <a:lnTo>
                  <a:pt x="525170" y="478154"/>
                </a:lnTo>
                <a:lnTo>
                  <a:pt x="543916" y="468756"/>
                </a:lnTo>
                <a:lnTo>
                  <a:pt x="553301" y="4594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11" name="Freeform 11711"/>
          <p:cNvSpPr/>
          <p:nvPr/>
        </p:nvSpPr>
        <p:spPr>
          <a:xfrm rot="-5400000" flipH="0" flipV="0">
            <a:off x="25025618" y="20039594"/>
            <a:ext cx="62488" cy="22847"/>
          </a:xfrm>
          <a:custGeom>
            <a:pathLst>
              <a:path w="384518" h="140590">
                <a:moveTo>
                  <a:pt x="384518" y="112520"/>
                </a:moveTo>
                <a:lnTo>
                  <a:pt x="384518" y="93725"/>
                </a:lnTo>
                <a:lnTo>
                  <a:pt x="365773" y="93725"/>
                </a:lnTo>
                <a:lnTo>
                  <a:pt x="37503" y="0"/>
                </a:lnTo>
                <a:lnTo>
                  <a:pt x="18758" y="0"/>
                </a:lnTo>
                <a:lnTo>
                  <a:pt x="9372" y="9271"/>
                </a:lnTo>
                <a:lnTo>
                  <a:pt x="0" y="28066"/>
                </a:lnTo>
                <a:lnTo>
                  <a:pt x="0" y="37464"/>
                </a:lnTo>
                <a:lnTo>
                  <a:pt x="9372" y="46862"/>
                </a:lnTo>
                <a:lnTo>
                  <a:pt x="18758" y="56133"/>
                </a:lnTo>
                <a:lnTo>
                  <a:pt x="356400" y="140590"/>
                </a:lnTo>
                <a:lnTo>
                  <a:pt x="365773" y="140590"/>
                </a:lnTo>
                <a:lnTo>
                  <a:pt x="375145" y="131192"/>
                </a:lnTo>
                <a:lnTo>
                  <a:pt x="384518" y="1311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12" name="Freeform 11712"/>
          <p:cNvSpPr/>
          <p:nvPr/>
        </p:nvSpPr>
        <p:spPr>
          <a:xfrm rot="-5400000" flipH="0" flipV="0">
            <a:off x="25063719" y="19993876"/>
            <a:ext cx="13714" cy="10649"/>
          </a:xfrm>
          <a:custGeom>
            <a:pathLst>
              <a:path w="84391" h="65534">
                <a:moveTo>
                  <a:pt x="84391" y="37468"/>
                </a:moveTo>
                <a:lnTo>
                  <a:pt x="84391" y="37468"/>
                </a:lnTo>
                <a:lnTo>
                  <a:pt x="75006" y="18672"/>
                </a:lnTo>
                <a:lnTo>
                  <a:pt x="65633" y="9274"/>
                </a:lnTo>
                <a:lnTo>
                  <a:pt x="37503" y="9274"/>
                </a:lnTo>
                <a:lnTo>
                  <a:pt x="28130" y="0"/>
                </a:lnTo>
                <a:lnTo>
                  <a:pt x="18757" y="9274"/>
                </a:lnTo>
                <a:lnTo>
                  <a:pt x="9372" y="18672"/>
                </a:lnTo>
                <a:lnTo>
                  <a:pt x="0" y="28070"/>
                </a:lnTo>
                <a:lnTo>
                  <a:pt x="0" y="37468"/>
                </a:lnTo>
                <a:lnTo>
                  <a:pt x="9372" y="46865"/>
                </a:lnTo>
                <a:lnTo>
                  <a:pt x="18757" y="56263"/>
                </a:lnTo>
                <a:lnTo>
                  <a:pt x="46875" y="65534"/>
                </a:lnTo>
                <a:lnTo>
                  <a:pt x="75006" y="65534"/>
                </a:lnTo>
                <a:lnTo>
                  <a:pt x="84391" y="562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13" name="Freeform 11713"/>
          <p:cNvSpPr/>
          <p:nvPr/>
        </p:nvSpPr>
        <p:spPr>
          <a:xfrm rot="-5400000" flipH="0" flipV="0">
            <a:off x="25074378" y="20031969"/>
            <a:ext cx="54870" cy="45714"/>
          </a:xfrm>
          <a:custGeom>
            <a:pathLst>
              <a:path w="337642" h="281304">
                <a:moveTo>
                  <a:pt x="337642" y="75056"/>
                </a:moveTo>
                <a:lnTo>
                  <a:pt x="328219" y="65658"/>
                </a:lnTo>
                <a:lnTo>
                  <a:pt x="318847" y="56260"/>
                </a:lnTo>
                <a:lnTo>
                  <a:pt x="300088" y="46862"/>
                </a:lnTo>
                <a:lnTo>
                  <a:pt x="290716" y="46862"/>
                </a:lnTo>
                <a:lnTo>
                  <a:pt x="271958" y="37464"/>
                </a:lnTo>
                <a:lnTo>
                  <a:pt x="253213" y="28193"/>
                </a:lnTo>
                <a:lnTo>
                  <a:pt x="140691" y="0"/>
                </a:lnTo>
                <a:lnTo>
                  <a:pt x="75057" y="0"/>
                </a:lnTo>
                <a:lnTo>
                  <a:pt x="56312" y="9398"/>
                </a:lnTo>
                <a:lnTo>
                  <a:pt x="46889" y="18796"/>
                </a:lnTo>
                <a:lnTo>
                  <a:pt x="28131" y="28193"/>
                </a:lnTo>
                <a:lnTo>
                  <a:pt x="18758" y="46862"/>
                </a:lnTo>
                <a:lnTo>
                  <a:pt x="9372" y="56260"/>
                </a:lnTo>
                <a:lnTo>
                  <a:pt x="9372" y="75056"/>
                </a:lnTo>
                <a:lnTo>
                  <a:pt x="0" y="93724"/>
                </a:lnTo>
                <a:lnTo>
                  <a:pt x="0" y="150115"/>
                </a:lnTo>
                <a:lnTo>
                  <a:pt x="9372" y="168783"/>
                </a:lnTo>
                <a:lnTo>
                  <a:pt x="9372" y="187579"/>
                </a:lnTo>
                <a:lnTo>
                  <a:pt x="18758" y="196977"/>
                </a:lnTo>
                <a:lnTo>
                  <a:pt x="28131" y="215773"/>
                </a:lnTo>
                <a:lnTo>
                  <a:pt x="28131" y="225043"/>
                </a:lnTo>
                <a:lnTo>
                  <a:pt x="37503" y="234441"/>
                </a:lnTo>
                <a:lnTo>
                  <a:pt x="46889" y="243839"/>
                </a:lnTo>
                <a:lnTo>
                  <a:pt x="56312" y="121918"/>
                </a:lnTo>
                <a:lnTo>
                  <a:pt x="56312" y="93724"/>
                </a:lnTo>
                <a:lnTo>
                  <a:pt x="65685" y="84454"/>
                </a:lnTo>
                <a:lnTo>
                  <a:pt x="65685" y="65658"/>
                </a:lnTo>
                <a:lnTo>
                  <a:pt x="84442" y="56260"/>
                </a:lnTo>
                <a:lnTo>
                  <a:pt x="140691" y="56260"/>
                </a:lnTo>
                <a:lnTo>
                  <a:pt x="253213" y="84454"/>
                </a:lnTo>
                <a:lnTo>
                  <a:pt x="253213" y="93724"/>
                </a:lnTo>
                <a:lnTo>
                  <a:pt x="271958" y="93724"/>
                </a:lnTo>
                <a:lnTo>
                  <a:pt x="281330" y="103122"/>
                </a:lnTo>
                <a:lnTo>
                  <a:pt x="300088" y="112520"/>
                </a:lnTo>
                <a:lnTo>
                  <a:pt x="309461" y="121918"/>
                </a:lnTo>
                <a:lnTo>
                  <a:pt x="318847" y="131319"/>
                </a:lnTo>
                <a:lnTo>
                  <a:pt x="328219" y="150115"/>
                </a:lnTo>
                <a:lnTo>
                  <a:pt x="328219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14" name="Freeform 11714"/>
          <p:cNvSpPr/>
          <p:nvPr/>
        </p:nvSpPr>
        <p:spPr>
          <a:xfrm rot="-5400000" flipH="0" flipV="0">
            <a:off x="25074389" y="20009108"/>
            <a:ext cx="82297" cy="48769"/>
          </a:xfrm>
          <a:custGeom>
            <a:pathLst>
              <a:path w="506412" h="300102">
                <a:moveTo>
                  <a:pt x="506412" y="206248"/>
                </a:moveTo>
                <a:lnTo>
                  <a:pt x="506412" y="103125"/>
                </a:lnTo>
                <a:lnTo>
                  <a:pt x="497027" y="93727"/>
                </a:lnTo>
                <a:lnTo>
                  <a:pt x="478281" y="84457"/>
                </a:lnTo>
                <a:lnTo>
                  <a:pt x="468896" y="93727"/>
                </a:lnTo>
                <a:lnTo>
                  <a:pt x="450151" y="103125"/>
                </a:lnTo>
                <a:lnTo>
                  <a:pt x="450151" y="215646"/>
                </a:lnTo>
                <a:lnTo>
                  <a:pt x="440778" y="234441"/>
                </a:lnTo>
                <a:lnTo>
                  <a:pt x="431393" y="234441"/>
                </a:lnTo>
                <a:lnTo>
                  <a:pt x="412648" y="243839"/>
                </a:lnTo>
                <a:lnTo>
                  <a:pt x="393890" y="234441"/>
                </a:lnTo>
                <a:lnTo>
                  <a:pt x="337629" y="225043"/>
                </a:lnTo>
                <a:lnTo>
                  <a:pt x="337629" y="75059"/>
                </a:lnTo>
                <a:lnTo>
                  <a:pt x="328256" y="56263"/>
                </a:lnTo>
                <a:lnTo>
                  <a:pt x="328256" y="37464"/>
                </a:lnTo>
                <a:lnTo>
                  <a:pt x="318884" y="28066"/>
                </a:lnTo>
                <a:lnTo>
                  <a:pt x="309511" y="18668"/>
                </a:lnTo>
                <a:lnTo>
                  <a:pt x="309511" y="9398"/>
                </a:lnTo>
                <a:lnTo>
                  <a:pt x="290753" y="0"/>
                </a:lnTo>
                <a:lnTo>
                  <a:pt x="281330" y="206248"/>
                </a:lnTo>
                <a:lnTo>
                  <a:pt x="93802" y="159385"/>
                </a:lnTo>
                <a:lnTo>
                  <a:pt x="84429" y="149987"/>
                </a:lnTo>
                <a:lnTo>
                  <a:pt x="65671" y="149987"/>
                </a:lnTo>
                <a:lnTo>
                  <a:pt x="56299" y="140717"/>
                </a:lnTo>
                <a:lnTo>
                  <a:pt x="46926" y="131319"/>
                </a:lnTo>
                <a:lnTo>
                  <a:pt x="28168" y="121921"/>
                </a:lnTo>
                <a:lnTo>
                  <a:pt x="28168" y="112523"/>
                </a:lnTo>
                <a:lnTo>
                  <a:pt x="18796" y="93727"/>
                </a:lnTo>
                <a:lnTo>
                  <a:pt x="9423" y="84457"/>
                </a:lnTo>
                <a:lnTo>
                  <a:pt x="9423" y="46862"/>
                </a:lnTo>
                <a:lnTo>
                  <a:pt x="0" y="168783"/>
                </a:lnTo>
                <a:lnTo>
                  <a:pt x="9423" y="178181"/>
                </a:lnTo>
                <a:lnTo>
                  <a:pt x="28168" y="187579"/>
                </a:lnTo>
                <a:lnTo>
                  <a:pt x="37553" y="196977"/>
                </a:lnTo>
                <a:lnTo>
                  <a:pt x="56299" y="196977"/>
                </a:lnTo>
                <a:lnTo>
                  <a:pt x="75056" y="206248"/>
                </a:lnTo>
                <a:lnTo>
                  <a:pt x="93802" y="215646"/>
                </a:lnTo>
                <a:lnTo>
                  <a:pt x="393890" y="290704"/>
                </a:lnTo>
                <a:lnTo>
                  <a:pt x="403263" y="290704"/>
                </a:lnTo>
                <a:lnTo>
                  <a:pt x="422021" y="300102"/>
                </a:lnTo>
                <a:lnTo>
                  <a:pt x="440778" y="290704"/>
                </a:lnTo>
                <a:lnTo>
                  <a:pt x="450151" y="290704"/>
                </a:lnTo>
                <a:lnTo>
                  <a:pt x="468896" y="281307"/>
                </a:lnTo>
                <a:lnTo>
                  <a:pt x="478281" y="271909"/>
                </a:lnTo>
                <a:lnTo>
                  <a:pt x="487654" y="271909"/>
                </a:lnTo>
                <a:lnTo>
                  <a:pt x="497027" y="253113"/>
                </a:lnTo>
                <a:lnTo>
                  <a:pt x="497027" y="243839"/>
                </a:lnTo>
                <a:lnTo>
                  <a:pt x="506412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15" name="Freeform 11715"/>
          <p:cNvSpPr/>
          <p:nvPr/>
        </p:nvSpPr>
        <p:spPr>
          <a:xfrm rot="-5400000" flipH="0" flipV="0">
            <a:off x="25159730" y="20044156"/>
            <a:ext cx="54870" cy="21340"/>
          </a:xfrm>
          <a:custGeom>
            <a:pathLst>
              <a:path w="337642" h="131316">
                <a:moveTo>
                  <a:pt x="337642" y="121918"/>
                </a:moveTo>
                <a:lnTo>
                  <a:pt x="328219" y="28066"/>
                </a:lnTo>
                <a:lnTo>
                  <a:pt x="328219" y="46862"/>
                </a:lnTo>
                <a:lnTo>
                  <a:pt x="318847" y="65658"/>
                </a:lnTo>
                <a:lnTo>
                  <a:pt x="309461" y="75056"/>
                </a:lnTo>
                <a:lnTo>
                  <a:pt x="290716" y="75056"/>
                </a:lnTo>
                <a:lnTo>
                  <a:pt x="281330" y="65658"/>
                </a:lnTo>
                <a:lnTo>
                  <a:pt x="37503" y="9398"/>
                </a:lnTo>
                <a:lnTo>
                  <a:pt x="28131" y="0"/>
                </a:lnTo>
                <a:lnTo>
                  <a:pt x="18758" y="0"/>
                </a:lnTo>
                <a:lnTo>
                  <a:pt x="9372" y="9398"/>
                </a:lnTo>
                <a:lnTo>
                  <a:pt x="9372" y="18796"/>
                </a:lnTo>
                <a:lnTo>
                  <a:pt x="0" y="28066"/>
                </a:lnTo>
                <a:lnTo>
                  <a:pt x="0" y="37464"/>
                </a:lnTo>
                <a:lnTo>
                  <a:pt x="9372" y="46862"/>
                </a:lnTo>
                <a:lnTo>
                  <a:pt x="18758" y="56260"/>
                </a:lnTo>
                <a:lnTo>
                  <a:pt x="281330" y="131316"/>
                </a:lnTo>
                <a:lnTo>
                  <a:pt x="300088" y="131316"/>
                </a:lnTo>
                <a:lnTo>
                  <a:pt x="318847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16" name="Freeform 11716"/>
          <p:cNvSpPr/>
          <p:nvPr/>
        </p:nvSpPr>
        <p:spPr>
          <a:xfrm rot="-5400000" flipH="0" flipV="0">
            <a:off x="25136871" y="20022825"/>
            <a:ext cx="62488" cy="56385"/>
          </a:xfrm>
          <a:custGeom>
            <a:pathLst>
              <a:path w="384518" h="346962">
                <a:moveTo>
                  <a:pt x="384518" y="271906"/>
                </a:moveTo>
                <a:lnTo>
                  <a:pt x="384518" y="93725"/>
                </a:lnTo>
                <a:lnTo>
                  <a:pt x="365773" y="93725"/>
                </a:lnTo>
                <a:lnTo>
                  <a:pt x="37503" y="0"/>
                </a:lnTo>
                <a:lnTo>
                  <a:pt x="18758" y="0"/>
                </a:lnTo>
                <a:lnTo>
                  <a:pt x="9372" y="9271"/>
                </a:lnTo>
                <a:lnTo>
                  <a:pt x="0" y="28067"/>
                </a:lnTo>
                <a:lnTo>
                  <a:pt x="9372" y="46863"/>
                </a:lnTo>
                <a:lnTo>
                  <a:pt x="18758" y="56260"/>
                </a:lnTo>
                <a:lnTo>
                  <a:pt x="328219" y="140587"/>
                </a:lnTo>
                <a:lnTo>
                  <a:pt x="328219" y="253110"/>
                </a:lnTo>
                <a:lnTo>
                  <a:pt x="337642" y="346962"/>
                </a:lnTo>
                <a:lnTo>
                  <a:pt x="347015" y="337564"/>
                </a:lnTo>
                <a:lnTo>
                  <a:pt x="365773" y="328166"/>
                </a:lnTo>
                <a:lnTo>
                  <a:pt x="375145" y="318769"/>
                </a:lnTo>
                <a:lnTo>
                  <a:pt x="384518" y="300100"/>
                </a:lnTo>
                <a:lnTo>
                  <a:pt x="384518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17" name="Freeform 11717"/>
          <p:cNvSpPr/>
          <p:nvPr/>
        </p:nvSpPr>
        <p:spPr>
          <a:xfrm rot="-5400000" flipH="0" flipV="0">
            <a:off x="25191733" y="20036546"/>
            <a:ext cx="53337" cy="19792"/>
          </a:xfrm>
          <a:custGeom>
            <a:pathLst>
              <a:path w="328206" h="121791">
                <a:moveTo>
                  <a:pt x="328206" y="93725"/>
                </a:moveTo>
                <a:lnTo>
                  <a:pt x="328206" y="74929"/>
                </a:lnTo>
                <a:lnTo>
                  <a:pt x="309461" y="74929"/>
                </a:lnTo>
                <a:lnTo>
                  <a:pt x="56248" y="0"/>
                </a:lnTo>
                <a:lnTo>
                  <a:pt x="28130" y="0"/>
                </a:lnTo>
                <a:lnTo>
                  <a:pt x="9373" y="0"/>
                </a:lnTo>
                <a:lnTo>
                  <a:pt x="0" y="9398"/>
                </a:lnTo>
                <a:lnTo>
                  <a:pt x="0" y="103123"/>
                </a:lnTo>
                <a:lnTo>
                  <a:pt x="0" y="84327"/>
                </a:lnTo>
                <a:lnTo>
                  <a:pt x="9373" y="65531"/>
                </a:lnTo>
                <a:lnTo>
                  <a:pt x="18745" y="56260"/>
                </a:lnTo>
                <a:lnTo>
                  <a:pt x="37503" y="56260"/>
                </a:lnTo>
                <a:lnTo>
                  <a:pt x="56248" y="56260"/>
                </a:lnTo>
                <a:lnTo>
                  <a:pt x="300088" y="121791"/>
                </a:lnTo>
                <a:lnTo>
                  <a:pt x="318833" y="121791"/>
                </a:lnTo>
                <a:lnTo>
                  <a:pt x="328206" y="11252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18" name="Freeform 11718"/>
          <p:cNvSpPr/>
          <p:nvPr/>
        </p:nvSpPr>
        <p:spPr>
          <a:xfrm rot="-5400000" flipH="0" flipV="0">
            <a:off x="25206982" y="20022825"/>
            <a:ext cx="62488" cy="56385"/>
          </a:xfrm>
          <a:custGeom>
            <a:pathLst>
              <a:path w="384518" h="346965">
                <a:moveTo>
                  <a:pt x="384518" y="318768"/>
                </a:moveTo>
                <a:lnTo>
                  <a:pt x="384518" y="299972"/>
                </a:lnTo>
                <a:lnTo>
                  <a:pt x="365773" y="290702"/>
                </a:lnTo>
                <a:lnTo>
                  <a:pt x="56312" y="206248"/>
                </a:lnTo>
                <a:lnTo>
                  <a:pt x="56312" y="0"/>
                </a:lnTo>
                <a:lnTo>
                  <a:pt x="37503" y="9271"/>
                </a:lnTo>
                <a:lnTo>
                  <a:pt x="28131" y="18669"/>
                </a:lnTo>
                <a:lnTo>
                  <a:pt x="9372" y="28066"/>
                </a:lnTo>
                <a:lnTo>
                  <a:pt x="9372" y="46862"/>
                </a:lnTo>
                <a:lnTo>
                  <a:pt x="0" y="65531"/>
                </a:lnTo>
                <a:lnTo>
                  <a:pt x="0" y="234441"/>
                </a:lnTo>
                <a:lnTo>
                  <a:pt x="9372" y="253110"/>
                </a:lnTo>
                <a:lnTo>
                  <a:pt x="28131" y="253110"/>
                </a:lnTo>
                <a:lnTo>
                  <a:pt x="356400" y="346965"/>
                </a:lnTo>
                <a:lnTo>
                  <a:pt x="375145" y="346965"/>
                </a:lnTo>
                <a:lnTo>
                  <a:pt x="384518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19" name="Freeform 11719"/>
          <p:cNvSpPr/>
          <p:nvPr/>
        </p:nvSpPr>
        <p:spPr>
          <a:xfrm rot="-5400000" flipH="0" flipV="0">
            <a:off x="25265648" y="20026633"/>
            <a:ext cx="62488" cy="48769"/>
          </a:xfrm>
          <a:custGeom>
            <a:pathLst>
              <a:path w="384518" h="300100">
                <a:moveTo>
                  <a:pt x="384518" y="271906"/>
                </a:moveTo>
                <a:lnTo>
                  <a:pt x="384518" y="140714"/>
                </a:lnTo>
                <a:lnTo>
                  <a:pt x="375145" y="121918"/>
                </a:lnTo>
                <a:lnTo>
                  <a:pt x="365773" y="112521"/>
                </a:lnTo>
                <a:lnTo>
                  <a:pt x="365773" y="93852"/>
                </a:lnTo>
                <a:lnTo>
                  <a:pt x="356400" y="84454"/>
                </a:lnTo>
                <a:lnTo>
                  <a:pt x="337642" y="74929"/>
                </a:lnTo>
                <a:lnTo>
                  <a:pt x="328219" y="65658"/>
                </a:lnTo>
                <a:lnTo>
                  <a:pt x="309461" y="56260"/>
                </a:lnTo>
                <a:lnTo>
                  <a:pt x="300088" y="56260"/>
                </a:lnTo>
                <a:lnTo>
                  <a:pt x="281330" y="46862"/>
                </a:lnTo>
                <a:lnTo>
                  <a:pt x="112560" y="0"/>
                </a:lnTo>
                <a:lnTo>
                  <a:pt x="84442" y="0"/>
                </a:lnTo>
                <a:lnTo>
                  <a:pt x="65685" y="0"/>
                </a:lnTo>
                <a:lnTo>
                  <a:pt x="56312" y="9398"/>
                </a:lnTo>
                <a:lnTo>
                  <a:pt x="37503" y="18796"/>
                </a:lnTo>
                <a:lnTo>
                  <a:pt x="28131" y="28067"/>
                </a:lnTo>
                <a:lnTo>
                  <a:pt x="9372" y="37465"/>
                </a:lnTo>
                <a:lnTo>
                  <a:pt x="9372" y="56260"/>
                </a:lnTo>
                <a:lnTo>
                  <a:pt x="0" y="74929"/>
                </a:lnTo>
                <a:lnTo>
                  <a:pt x="0" y="196977"/>
                </a:lnTo>
                <a:lnTo>
                  <a:pt x="9372" y="206248"/>
                </a:lnTo>
                <a:lnTo>
                  <a:pt x="46889" y="206248"/>
                </a:lnTo>
                <a:lnTo>
                  <a:pt x="56312" y="196977"/>
                </a:lnTo>
                <a:lnTo>
                  <a:pt x="56312" y="74929"/>
                </a:lnTo>
                <a:lnTo>
                  <a:pt x="65685" y="65658"/>
                </a:lnTo>
                <a:lnTo>
                  <a:pt x="75057" y="56260"/>
                </a:lnTo>
                <a:lnTo>
                  <a:pt x="93815" y="56260"/>
                </a:lnTo>
                <a:lnTo>
                  <a:pt x="112560" y="56260"/>
                </a:lnTo>
                <a:lnTo>
                  <a:pt x="281330" y="103123"/>
                </a:lnTo>
                <a:lnTo>
                  <a:pt x="300088" y="112521"/>
                </a:lnTo>
                <a:lnTo>
                  <a:pt x="309461" y="121918"/>
                </a:lnTo>
                <a:lnTo>
                  <a:pt x="318847" y="131316"/>
                </a:lnTo>
                <a:lnTo>
                  <a:pt x="328219" y="140714"/>
                </a:lnTo>
                <a:lnTo>
                  <a:pt x="328219" y="271906"/>
                </a:lnTo>
                <a:lnTo>
                  <a:pt x="337642" y="281304"/>
                </a:lnTo>
                <a:lnTo>
                  <a:pt x="347015" y="290702"/>
                </a:lnTo>
                <a:lnTo>
                  <a:pt x="356400" y="300100"/>
                </a:lnTo>
                <a:lnTo>
                  <a:pt x="375145" y="300100"/>
                </a:lnTo>
                <a:lnTo>
                  <a:pt x="384518" y="29070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20" name="Freeform 11720"/>
          <p:cNvSpPr/>
          <p:nvPr/>
        </p:nvSpPr>
        <p:spPr>
          <a:xfrm rot="-5400000" flipH="0" flipV="0">
            <a:off x="25494248" y="20073881"/>
            <a:ext cx="18292" cy="13703"/>
          </a:xfrm>
          <a:custGeom>
            <a:pathLst>
              <a:path w="112560" h="84326">
                <a:moveTo>
                  <a:pt x="112560" y="84326"/>
                </a:moveTo>
                <a:lnTo>
                  <a:pt x="84378" y="18668"/>
                </a:lnTo>
                <a:lnTo>
                  <a:pt x="37503" y="0"/>
                </a:lnTo>
                <a:lnTo>
                  <a:pt x="28130" y="0"/>
                </a:lnTo>
                <a:lnTo>
                  <a:pt x="9372" y="9271"/>
                </a:lnTo>
                <a:lnTo>
                  <a:pt x="9372" y="18668"/>
                </a:lnTo>
                <a:lnTo>
                  <a:pt x="0" y="28066"/>
                </a:lnTo>
                <a:lnTo>
                  <a:pt x="0" y="37464"/>
                </a:lnTo>
                <a:lnTo>
                  <a:pt x="9372" y="46862"/>
                </a:lnTo>
                <a:lnTo>
                  <a:pt x="18744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21" name="Freeform 11721"/>
          <p:cNvSpPr/>
          <p:nvPr/>
        </p:nvSpPr>
        <p:spPr>
          <a:xfrm rot="-5400000" flipH="0" flipV="0">
            <a:off x="25432525" y="19999960"/>
            <a:ext cx="99058" cy="80780"/>
          </a:xfrm>
          <a:custGeom>
            <a:pathLst>
              <a:path w="609549" h="497076">
                <a:moveTo>
                  <a:pt x="609549" y="497076"/>
                </a:moveTo>
                <a:lnTo>
                  <a:pt x="581418" y="431418"/>
                </a:lnTo>
                <a:lnTo>
                  <a:pt x="140690" y="309497"/>
                </a:lnTo>
                <a:lnTo>
                  <a:pt x="140690" y="37591"/>
                </a:lnTo>
                <a:lnTo>
                  <a:pt x="131317" y="28193"/>
                </a:lnTo>
                <a:lnTo>
                  <a:pt x="112560" y="18795"/>
                </a:lnTo>
                <a:lnTo>
                  <a:pt x="37503" y="0"/>
                </a:lnTo>
                <a:lnTo>
                  <a:pt x="28130" y="0"/>
                </a:lnTo>
                <a:lnTo>
                  <a:pt x="9372" y="9398"/>
                </a:lnTo>
                <a:lnTo>
                  <a:pt x="0" y="28193"/>
                </a:lnTo>
                <a:lnTo>
                  <a:pt x="9372" y="46862"/>
                </a:lnTo>
                <a:lnTo>
                  <a:pt x="18744" y="46862"/>
                </a:lnTo>
                <a:lnTo>
                  <a:pt x="84378" y="65658"/>
                </a:lnTo>
                <a:lnTo>
                  <a:pt x="84378" y="356362"/>
                </a:lnTo>
                <a:lnTo>
                  <a:pt x="112560" y="422020"/>
                </a:lnTo>
                <a:lnTo>
                  <a:pt x="131317" y="412623"/>
                </a:lnTo>
                <a:lnTo>
                  <a:pt x="140690" y="393954"/>
                </a:lnTo>
                <a:lnTo>
                  <a:pt x="140690" y="3657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22" name="Freeform 11722"/>
          <p:cNvSpPr/>
          <p:nvPr/>
        </p:nvSpPr>
        <p:spPr>
          <a:xfrm rot="-5400000" flipH="0" flipV="0">
            <a:off x="25448533" y="19993105"/>
            <a:ext cx="80766" cy="67055"/>
          </a:xfrm>
          <a:custGeom>
            <a:pathLst>
              <a:path w="496989" h="412622">
                <a:moveTo>
                  <a:pt x="496989" y="393827"/>
                </a:moveTo>
                <a:lnTo>
                  <a:pt x="496989" y="206247"/>
                </a:lnTo>
                <a:lnTo>
                  <a:pt x="487604" y="196977"/>
                </a:lnTo>
                <a:lnTo>
                  <a:pt x="468859" y="187579"/>
                </a:lnTo>
                <a:lnTo>
                  <a:pt x="0" y="0"/>
                </a:lnTo>
                <a:lnTo>
                  <a:pt x="0" y="56263"/>
                </a:lnTo>
                <a:lnTo>
                  <a:pt x="440728" y="234441"/>
                </a:lnTo>
                <a:lnTo>
                  <a:pt x="440728" y="346964"/>
                </a:lnTo>
                <a:lnTo>
                  <a:pt x="468859" y="412622"/>
                </a:lnTo>
                <a:lnTo>
                  <a:pt x="487604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23" name="Freeform 11723"/>
          <p:cNvSpPr/>
          <p:nvPr/>
        </p:nvSpPr>
        <p:spPr>
          <a:xfrm rot="-5400000" flipH="0" flipV="0">
            <a:off x="25550629" y="20055582"/>
            <a:ext cx="6102" cy="35065"/>
          </a:xfrm>
          <a:custGeom>
            <a:pathLst>
              <a:path w="37554" h="215773">
                <a:moveTo>
                  <a:pt x="37554" y="0"/>
                </a:moveTo>
                <a:lnTo>
                  <a:pt x="28182" y="9398"/>
                </a:lnTo>
                <a:lnTo>
                  <a:pt x="9386" y="18796"/>
                </a:lnTo>
                <a:lnTo>
                  <a:pt x="9386" y="37592"/>
                </a:lnTo>
                <a:lnTo>
                  <a:pt x="0" y="56260"/>
                </a:lnTo>
                <a:lnTo>
                  <a:pt x="0" y="159513"/>
                </a:lnTo>
                <a:lnTo>
                  <a:pt x="9386" y="178309"/>
                </a:lnTo>
                <a:lnTo>
                  <a:pt x="9386" y="187579"/>
                </a:lnTo>
                <a:lnTo>
                  <a:pt x="18809" y="206375"/>
                </a:lnTo>
                <a:lnTo>
                  <a:pt x="28182" y="215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24" name="Freeform 11724"/>
          <p:cNvSpPr/>
          <p:nvPr/>
        </p:nvSpPr>
        <p:spPr>
          <a:xfrm rot="-5400000" flipH="0" flipV="0">
            <a:off x="25533875" y="20020535"/>
            <a:ext cx="45719" cy="47242"/>
          </a:xfrm>
          <a:custGeom>
            <a:pathLst>
              <a:path w="281330" h="290702">
                <a:moveTo>
                  <a:pt x="281330" y="74929"/>
                </a:moveTo>
                <a:lnTo>
                  <a:pt x="271958" y="65658"/>
                </a:lnTo>
                <a:lnTo>
                  <a:pt x="253200" y="56261"/>
                </a:lnTo>
                <a:lnTo>
                  <a:pt x="243827" y="56261"/>
                </a:lnTo>
                <a:lnTo>
                  <a:pt x="225032" y="46863"/>
                </a:lnTo>
                <a:lnTo>
                  <a:pt x="56261" y="0"/>
                </a:lnTo>
                <a:lnTo>
                  <a:pt x="28130" y="0"/>
                </a:lnTo>
                <a:lnTo>
                  <a:pt x="9373" y="0"/>
                </a:lnTo>
                <a:lnTo>
                  <a:pt x="0" y="9398"/>
                </a:lnTo>
                <a:lnTo>
                  <a:pt x="0" y="103123"/>
                </a:lnTo>
                <a:lnTo>
                  <a:pt x="0" y="84327"/>
                </a:lnTo>
                <a:lnTo>
                  <a:pt x="9373" y="65658"/>
                </a:lnTo>
                <a:lnTo>
                  <a:pt x="18745" y="56261"/>
                </a:lnTo>
                <a:lnTo>
                  <a:pt x="37503" y="56261"/>
                </a:lnTo>
                <a:lnTo>
                  <a:pt x="56261" y="56261"/>
                </a:lnTo>
                <a:lnTo>
                  <a:pt x="225032" y="103123"/>
                </a:lnTo>
                <a:lnTo>
                  <a:pt x="243827" y="112521"/>
                </a:lnTo>
                <a:lnTo>
                  <a:pt x="253200" y="121919"/>
                </a:lnTo>
                <a:lnTo>
                  <a:pt x="262585" y="131189"/>
                </a:lnTo>
                <a:lnTo>
                  <a:pt x="271958" y="140587"/>
                </a:lnTo>
                <a:lnTo>
                  <a:pt x="271958" y="29070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25" name="Freeform 11725"/>
          <p:cNvSpPr/>
          <p:nvPr/>
        </p:nvSpPr>
        <p:spPr>
          <a:xfrm rot="-5400000" flipH="0" flipV="0">
            <a:off x="25531589" y="20016729"/>
            <a:ext cx="62490" cy="56385"/>
          </a:xfrm>
          <a:custGeom>
            <a:pathLst>
              <a:path w="384531" h="346962">
                <a:moveTo>
                  <a:pt x="384531" y="328166"/>
                </a:moveTo>
                <a:lnTo>
                  <a:pt x="384531" y="131189"/>
                </a:lnTo>
                <a:lnTo>
                  <a:pt x="375146" y="112521"/>
                </a:lnTo>
                <a:lnTo>
                  <a:pt x="365773" y="103123"/>
                </a:lnTo>
                <a:lnTo>
                  <a:pt x="365773" y="84327"/>
                </a:lnTo>
                <a:lnTo>
                  <a:pt x="356400" y="74929"/>
                </a:lnTo>
                <a:lnTo>
                  <a:pt x="337642" y="65531"/>
                </a:lnTo>
                <a:lnTo>
                  <a:pt x="328270" y="281304"/>
                </a:lnTo>
                <a:lnTo>
                  <a:pt x="112573" y="225044"/>
                </a:lnTo>
                <a:lnTo>
                  <a:pt x="93815" y="215646"/>
                </a:lnTo>
                <a:lnTo>
                  <a:pt x="84442" y="206248"/>
                </a:lnTo>
                <a:lnTo>
                  <a:pt x="75057" y="196850"/>
                </a:lnTo>
                <a:lnTo>
                  <a:pt x="65685" y="178182"/>
                </a:lnTo>
                <a:lnTo>
                  <a:pt x="56312" y="168784"/>
                </a:lnTo>
                <a:lnTo>
                  <a:pt x="56312" y="0"/>
                </a:lnTo>
                <a:lnTo>
                  <a:pt x="37554" y="9271"/>
                </a:lnTo>
                <a:lnTo>
                  <a:pt x="28182" y="225044"/>
                </a:lnTo>
                <a:lnTo>
                  <a:pt x="18809" y="234442"/>
                </a:lnTo>
                <a:lnTo>
                  <a:pt x="9386" y="243840"/>
                </a:lnTo>
                <a:lnTo>
                  <a:pt x="0" y="262508"/>
                </a:lnTo>
                <a:lnTo>
                  <a:pt x="0" y="300100"/>
                </a:lnTo>
                <a:lnTo>
                  <a:pt x="9386" y="309371"/>
                </a:lnTo>
                <a:lnTo>
                  <a:pt x="28182" y="318769"/>
                </a:lnTo>
                <a:lnTo>
                  <a:pt x="37554" y="318769"/>
                </a:lnTo>
                <a:lnTo>
                  <a:pt x="56312" y="309371"/>
                </a:lnTo>
                <a:lnTo>
                  <a:pt x="56312" y="290702"/>
                </a:lnTo>
                <a:lnTo>
                  <a:pt x="65685" y="271906"/>
                </a:lnTo>
                <a:lnTo>
                  <a:pt x="84442" y="271906"/>
                </a:lnTo>
                <a:lnTo>
                  <a:pt x="356400" y="346962"/>
                </a:lnTo>
                <a:lnTo>
                  <a:pt x="375146" y="346962"/>
                </a:lnTo>
                <a:lnTo>
                  <a:pt x="384531" y="3375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26" name="Freeform 11726"/>
          <p:cNvSpPr/>
          <p:nvPr/>
        </p:nvSpPr>
        <p:spPr>
          <a:xfrm rot="-5400000" flipH="0" flipV="0">
            <a:off x="25619976" y="20033498"/>
            <a:ext cx="53347" cy="31990"/>
          </a:xfrm>
          <a:custGeom>
            <a:pathLst>
              <a:path w="328270" h="196850">
                <a:moveTo>
                  <a:pt x="328270" y="84326"/>
                </a:moveTo>
                <a:lnTo>
                  <a:pt x="37554" y="0"/>
                </a:lnTo>
                <a:lnTo>
                  <a:pt x="18809" y="0"/>
                </a:lnTo>
                <a:lnTo>
                  <a:pt x="9386" y="9270"/>
                </a:lnTo>
                <a:lnTo>
                  <a:pt x="9386" y="18668"/>
                </a:lnTo>
                <a:lnTo>
                  <a:pt x="0" y="28066"/>
                </a:lnTo>
                <a:lnTo>
                  <a:pt x="0" y="37464"/>
                </a:lnTo>
                <a:lnTo>
                  <a:pt x="9386" y="46862"/>
                </a:lnTo>
                <a:lnTo>
                  <a:pt x="18809" y="56260"/>
                </a:lnTo>
                <a:lnTo>
                  <a:pt x="328270" y="140586"/>
                </a:lnTo>
                <a:lnTo>
                  <a:pt x="328270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27" name="Freeform 11727"/>
          <p:cNvSpPr/>
          <p:nvPr/>
        </p:nvSpPr>
        <p:spPr>
          <a:xfrm rot="-5400000" flipH="0" flipV="0">
            <a:off x="25633684" y="20030447"/>
            <a:ext cx="56393" cy="35044"/>
          </a:xfrm>
          <a:custGeom>
            <a:pathLst>
              <a:path w="347015" h="215646">
                <a:moveTo>
                  <a:pt x="347015" y="206375"/>
                </a:moveTo>
                <a:lnTo>
                  <a:pt x="328270" y="0"/>
                </a:lnTo>
                <a:lnTo>
                  <a:pt x="328270" y="140717"/>
                </a:lnTo>
                <a:lnTo>
                  <a:pt x="318897" y="150115"/>
                </a:lnTo>
                <a:lnTo>
                  <a:pt x="309512" y="159513"/>
                </a:lnTo>
                <a:lnTo>
                  <a:pt x="281344" y="159513"/>
                </a:lnTo>
                <a:lnTo>
                  <a:pt x="37554" y="93855"/>
                </a:lnTo>
                <a:lnTo>
                  <a:pt x="18809" y="93855"/>
                </a:lnTo>
                <a:lnTo>
                  <a:pt x="9386" y="103253"/>
                </a:lnTo>
                <a:lnTo>
                  <a:pt x="0" y="121921"/>
                </a:lnTo>
                <a:lnTo>
                  <a:pt x="9386" y="140717"/>
                </a:lnTo>
                <a:lnTo>
                  <a:pt x="18809" y="140717"/>
                </a:lnTo>
                <a:lnTo>
                  <a:pt x="281344" y="215646"/>
                </a:lnTo>
                <a:lnTo>
                  <a:pt x="328270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28" name="Freeform 11728"/>
          <p:cNvSpPr/>
          <p:nvPr/>
        </p:nvSpPr>
        <p:spPr>
          <a:xfrm rot="-5400000" flipH="0" flipV="0">
            <a:off x="25609304" y="20007575"/>
            <a:ext cx="62490" cy="74692"/>
          </a:xfrm>
          <a:custGeom>
            <a:pathLst>
              <a:path w="384531" h="459612">
                <a:moveTo>
                  <a:pt x="384531" y="384556"/>
                </a:moveTo>
                <a:lnTo>
                  <a:pt x="384531" y="93852"/>
                </a:lnTo>
                <a:lnTo>
                  <a:pt x="365773" y="93852"/>
                </a:lnTo>
                <a:lnTo>
                  <a:pt x="37554" y="0"/>
                </a:lnTo>
                <a:lnTo>
                  <a:pt x="18809" y="0"/>
                </a:lnTo>
                <a:lnTo>
                  <a:pt x="9386" y="9398"/>
                </a:lnTo>
                <a:lnTo>
                  <a:pt x="0" y="28194"/>
                </a:lnTo>
                <a:lnTo>
                  <a:pt x="9386" y="46989"/>
                </a:lnTo>
                <a:lnTo>
                  <a:pt x="18809" y="56387"/>
                </a:lnTo>
                <a:lnTo>
                  <a:pt x="328270" y="140717"/>
                </a:lnTo>
                <a:lnTo>
                  <a:pt x="328270" y="253237"/>
                </a:lnTo>
                <a:lnTo>
                  <a:pt x="347015" y="459612"/>
                </a:lnTo>
                <a:lnTo>
                  <a:pt x="356400" y="450214"/>
                </a:lnTo>
                <a:lnTo>
                  <a:pt x="365773" y="440816"/>
                </a:lnTo>
                <a:lnTo>
                  <a:pt x="375146" y="431419"/>
                </a:lnTo>
                <a:lnTo>
                  <a:pt x="384531" y="412750"/>
                </a:lnTo>
                <a:lnTo>
                  <a:pt x="384531" y="4033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29" name="Freeform 11729"/>
          <p:cNvSpPr/>
          <p:nvPr/>
        </p:nvSpPr>
        <p:spPr>
          <a:xfrm rot="-5400000" flipH="0" flipV="0">
            <a:off x="25707598" y="20055593"/>
            <a:ext cx="6102" cy="35044"/>
          </a:xfrm>
          <a:custGeom>
            <a:pathLst>
              <a:path w="37554" h="215646">
                <a:moveTo>
                  <a:pt x="37554" y="0"/>
                </a:moveTo>
                <a:lnTo>
                  <a:pt x="28182" y="9398"/>
                </a:lnTo>
                <a:lnTo>
                  <a:pt x="9386" y="18796"/>
                </a:lnTo>
                <a:lnTo>
                  <a:pt x="9386" y="37464"/>
                </a:lnTo>
                <a:lnTo>
                  <a:pt x="0" y="56260"/>
                </a:lnTo>
                <a:lnTo>
                  <a:pt x="0" y="159382"/>
                </a:lnTo>
                <a:lnTo>
                  <a:pt x="9386" y="178178"/>
                </a:lnTo>
                <a:lnTo>
                  <a:pt x="9386" y="187576"/>
                </a:lnTo>
                <a:lnTo>
                  <a:pt x="18809" y="206375"/>
                </a:lnTo>
                <a:lnTo>
                  <a:pt x="28182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30" name="Freeform 11730"/>
          <p:cNvSpPr/>
          <p:nvPr/>
        </p:nvSpPr>
        <p:spPr>
          <a:xfrm rot="-5400000" flipH="0" flipV="0">
            <a:off x="25690834" y="20020535"/>
            <a:ext cx="45719" cy="47242"/>
          </a:xfrm>
          <a:custGeom>
            <a:pathLst>
              <a:path w="281330" h="290705">
                <a:moveTo>
                  <a:pt x="281330" y="75059"/>
                </a:moveTo>
                <a:lnTo>
                  <a:pt x="271958" y="65661"/>
                </a:lnTo>
                <a:lnTo>
                  <a:pt x="253200" y="56263"/>
                </a:lnTo>
                <a:lnTo>
                  <a:pt x="243827" y="56263"/>
                </a:lnTo>
                <a:lnTo>
                  <a:pt x="225032" y="46865"/>
                </a:lnTo>
                <a:lnTo>
                  <a:pt x="56261" y="0"/>
                </a:lnTo>
                <a:lnTo>
                  <a:pt x="28130" y="0"/>
                </a:lnTo>
                <a:lnTo>
                  <a:pt x="9373" y="0"/>
                </a:lnTo>
                <a:lnTo>
                  <a:pt x="0" y="9401"/>
                </a:lnTo>
                <a:lnTo>
                  <a:pt x="0" y="103253"/>
                </a:lnTo>
                <a:lnTo>
                  <a:pt x="0" y="84457"/>
                </a:lnTo>
                <a:lnTo>
                  <a:pt x="9373" y="65661"/>
                </a:lnTo>
                <a:lnTo>
                  <a:pt x="18745" y="56263"/>
                </a:lnTo>
                <a:lnTo>
                  <a:pt x="37503" y="56263"/>
                </a:lnTo>
                <a:lnTo>
                  <a:pt x="56261" y="56263"/>
                </a:lnTo>
                <a:lnTo>
                  <a:pt x="225032" y="103253"/>
                </a:lnTo>
                <a:lnTo>
                  <a:pt x="243827" y="112650"/>
                </a:lnTo>
                <a:lnTo>
                  <a:pt x="253200" y="121921"/>
                </a:lnTo>
                <a:lnTo>
                  <a:pt x="262585" y="131319"/>
                </a:lnTo>
                <a:lnTo>
                  <a:pt x="271958" y="140717"/>
                </a:lnTo>
                <a:lnTo>
                  <a:pt x="271958" y="2907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31" name="Freeform 11731"/>
          <p:cNvSpPr/>
          <p:nvPr/>
        </p:nvSpPr>
        <p:spPr>
          <a:xfrm rot="-5400000" flipH="0" flipV="0">
            <a:off x="25688558" y="20016718"/>
            <a:ext cx="62490" cy="56405"/>
          </a:xfrm>
          <a:custGeom>
            <a:pathLst>
              <a:path w="384531" h="347089">
                <a:moveTo>
                  <a:pt x="384531" y="328166"/>
                </a:moveTo>
                <a:lnTo>
                  <a:pt x="384531" y="131316"/>
                </a:lnTo>
                <a:lnTo>
                  <a:pt x="375146" y="112520"/>
                </a:lnTo>
                <a:lnTo>
                  <a:pt x="365773" y="103249"/>
                </a:lnTo>
                <a:lnTo>
                  <a:pt x="365773" y="84454"/>
                </a:lnTo>
                <a:lnTo>
                  <a:pt x="356400" y="75056"/>
                </a:lnTo>
                <a:lnTo>
                  <a:pt x="337642" y="65658"/>
                </a:lnTo>
                <a:lnTo>
                  <a:pt x="328270" y="281304"/>
                </a:lnTo>
                <a:lnTo>
                  <a:pt x="112573" y="225044"/>
                </a:lnTo>
                <a:lnTo>
                  <a:pt x="93815" y="215773"/>
                </a:lnTo>
                <a:lnTo>
                  <a:pt x="84442" y="206375"/>
                </a:lnTo>
                <a:lnTo>
                  <a:pt x="75057" y="196974"/>
                </a:lnTo>
                <a:lnTo>
                  <a:pt x="65685" y="178178"/>
                </a:lnTo>
                <a:lnTo>
                  <a:pt x="56312" y="168780"/>
                </a:lnTo>
                <a:lnTo>
                  <a:pt x="56312" y="0"/>
                </a:lnTo>
                <a:lnTo>
                  <a:pt x="37554" y="9398"/>
                </a:lnTo>
                <a:lnTo>
                  <a:pt x="28182" y="225044"/>
                </a:lnTo>
                <a:lnTo>
                  <a:pt x="18809" y="234441"/>
                </a:lnTo>
                <a:lnTo>
                  <a:pt x="9386" y="243839"/>
                </a:lnTo>
                <a:lnTo>
                  <a:pt x="0" y="262635"/>
                </a:lnTo>
                <a:lnTo>
                  <a:pt x="0" y="300099"/>
                </a:lnTo>
                <a:lnTo>
                  <a:pt x="9386" y="309497"/>
                </a:lnTo>
                <a:lnTo>
                  <a:pt x="28182" y="318895"/>
                </a:lnTo>
                <a:lnTo>
                  <a:pt x="37554" y="318895"/>
                </a:lnTo>
                <a:lnTo>
                  <a:pt x="56312" y="309497"/>
                </a:lnTo>
                <a:lnTo>
                  <a:pt x="56312" y="290702"/>
                </a:lnTo>
                <a:lnTo>
                  <a:pt x="65685" y="272033"/>
                </a:lnTo>
                <a:lnTo>
                  <a:pt x="84442" y="272033"/>
                </a:lnTo>
                <a:lnTo>
                  <a:pt x="356400" y="347089"/>
                </a:lnTo>
                <a:lnTo>
                  <a:pt x="375146" y="347089"/>
                </a:lnTo>
                <a:lnTo>
                  <a:pt x="384531" y="3375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32" name="Freeform 11732"/>
          <p:cNvSpPr/>
          <p:nvPr/>
        </p:nvSpPr>
        <p:spPr>
          <a:xfrm rot="-5400000" flipH="0" flipV="0">
            <a:off x="28365459" y="20185133"/>
            <a:ext cx="89917" cy="64005"/>
          </a:xfrm>
          <a:custGeom>
            <a:pathLst>
              <a:path w="553301" h="393853">
                <a:moveTo>
                  <a:pt x="553301" y="365722"/>
                </a:moveTo>
                <a:lnTo>
                  <a:pt x="553301" y="206287"/>
                </a:lnTo>
                <a:lnTo>
                  <a:pt x="543916" y="196901"/>
                </a:lnTo>
                <a:lnTo>
                  <a:pt x="543916" y="178156"/>
                </a:lnTo>
                <a:lnTo>
                  <a:pt x="534543" y="168770"/>
                </a:lnTo>
                <a:lnTo>
                  <a:pt x="525170" y="150026"/>
                </a:lnTo>
                <a:lnTo>
                  <a:pt x="525170" y="140653"/>
                </a:lnTo>
                <a:lnTo>
                  <a:pt x="515798" y="131267"/>
                </a:lnTo>
                <a:lnTo>
                  <a:pt x="497040" y="121895"/>
                </a:lnTo>
                <a:lnTo>
                  <a:pt x="487667" y="112523"/>
                </a:lnTo>
                <a:lnTo>
                  <a:pt x="478282" y="103137"/>
                </a:lnTo>
                <a:lnTo>
                  <a:pt x="459537" y="93764"/>
                </a:lnTo>
                <a:lnTo>
                  <a:pt x="450164" y="84392"/>
                </a:lnTo>
                <a:lnTo>
                  <a:pt x="431406" y="84392"/>
                </a:lnTo>
                <a:lnTo>
                  <a:pt x="412661" y="75019"/>
                </a:lnTo>
                <a:lnTo>
                  <a:pt x="140691" y="0"/>
                </a:lnTo>
                <a:lnTo>
                  <a:pt x="112573" y="0"/>
                </a:lnTo>
                <a:lnTo>
                  <a:pt x="93815" y="0"/>
                </a:lnTo>
                <a:lnTo>
                  <a:pt x="75057" y="9385"/>
                </a:lnTo>
                <a:lnTo>
                  <a:pt x="65684" y="9385"/>
                </a:lnTo>
                <a:lnTo>
                  <a:pt x="56312" y="18758"/>
                </a:lnTo>
                <a:lnTo>
                  <a:pt x="46939" y="28131"/>
                </a:lnTo>
                <a:lnTo>
                  <a:pt x="28181" y="37516"/>
                </a:lnTo>
                <a:lnTo>
                  <a:pt x="18758" y="46889"/>
                </a:lnTo>
                <a:lnTo>
                  <a:pt x="9386" y="65634"/>
                </a:lnTo>
                <a:lnTo>
                  <a:pt x="9386" y="75019"/>
                </a:lnTo>
                <a:lnTo>
                  <a:pt x="0" y="93764"/>
                </a:lnTo>
                <a:lnTo>
                  <a:pt x="0" y="243790"/>
                </a:lnTo>
                <a:lnTo>
                  <a:pt x="9386" y="253162"/>
                </a:lnTo>
                <a:lnTo>
                  <a:pt x="46939" y="253162"/>
                </a:lnTo>
                <a:lnTo>
                  <a:pt x="56312" y="243790"/>
                </a:lnTo>
                <a:lnTo>
                  <a:pt x="56312" y="103137"/>
                </a:lnTo>
                <a:lnTo>
                  <a:pt x="65684" y="84392"/>
                </a:lnTo>
                <a:lnTo>
                  <a:pt x="75057" y="75019"/>
                </a:lnTo>
                <a:lnTo>
                  <a:pt x="84442" y="65634"/>
                </a:lnTo>
                <a:lnTo>
                  <a:pt x="103188" y="56261"/>
                </a:lnTo>
                <a:lnTo>
                  <a:pt x="121945" y="56261"/>
                </a:lnTo>
                <a:lnTo>
                  <a:pt x="140691" y="56261"/>
                </a:lnTo>
                <a:lnTo>
                  <a:pt x="412661" y="131267"/>
                </a:lnTo>
                <a:lnTo>
                  <a:pt x="431406" y="140653"/>
                </a:lnTo>
                <a:lnTo>
                  <a:pt x="440779" y="140653"/>
                </a:lnTo>
                <a:lnTo>
                  <a:pt x="459537" y="159398"/>
                </a:lnTo>
                <a:lnTo>
                  <a:pt x="468909" y="168770"/>
                </a:lnTo>
                <a:lnTo>
                  <a:pt x="478282" y="178156"/>
                </a:lnTo>
                <a:lnTo>
                  <a:pt x="487667" y="196901"/>
                </a:lnTo>
                <a:lnTo>
                  <a:pt x="497040" y="206287"/>
                </a:lnTo>
                <a:lnTo>
                  <a:pt x="497040" y="375107"/>
                </a:lnTo>
                <a:lnTo>
                  <a:pt x="506413" y="384480"/>
                </a:lnTo>
                <a:lnTo>
                  <a:pt x="525170" y="393853"/>
                </a:lnTo>
                <a:lnTo>
                  <a:pt x="543916" y="384480"/>
                </a:lnTo>
                <a:lnTo>
                  <a:pt x="553301" y="3751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33" name="Freeform 11733"/>
          <p:cNvSpPr/>
          <p:nvPr/>
        </p:nvSpPr>
        <p:spPr>
          <a:xfrm rot="-5400000" flipH="0" flipV="0">
            <a:off x="28456134" y="20219423"/>
            <a:ext cx="53347" cy="31996"/>
          </a:xfrm>
          <a:custGeom>
            <a:pathLst>
              <a:path w="328270" h="196888">
                <a:moveTo>
                  <a:pt x="328270" y="84378"/>
                </a:moveTo>
                <a:lnTo>
                  <a:pt x="37554" y="0"/>
                </a:lnTo>
                <a:lnTo>
                  <a:pt x="18758" y="0"/>
                </a:lnTo>
                <a:lnTo>
                  <a:pt x="9386" y="9372"/>
                </a:lnTo>
                <a:lnTo>
                  <a:pt x="9386" y="18744"/>
                </a:lnTo>
                <a:lnTo>
                  <a:pt x="0" y="28117"/>
                </a:lnTo>
                <a:lnTo>
                  <a:pt x="0" y="37503"/>
                </a:lnTo>
                <a:lnTo>
                  <a:pt x="9386" y="46875"/>
                </a:lnTo>
                <a:lnTo>
                  <a:pt x="18758" y="56247"/>
                </a:lnTo>
                <a:lnTo>
                  <a:pt x="328270" y="140639"/>
                </a:lnTo>
                <a:lnTo>
                  <a:pt x="328270" y="1968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34" name="Freeform 11734"/>
          <p:cNvSpPr/>
          <p:nvPr/>
        </p:nvSpPr>
        <p:spPr>
          <a:xfrm rot="-5400000" flipH="0" flipV="0">
            <a:off x="28469851" y="20216370"/>
            <a:ext cx="56395" cy="35053"/>
          </a:xfrm>
          <a:custGeom>
            <a:pathLst>
              <a:path w="347028" h="215697">
                <a:moveTo>
                  <a:pt x="347028" y="206324"/>
                </a:moveTo>
                <a:lnTo>
                  <a:pt x="328270" y="0"/>
                </a:lnTo>
                <a:lnTo>
                  <a:pt x="328270" y="140640"/>
                </a:lnTo>
                <a:lnTo>
                  <a:pt x="318897" y="150025"/>
                </a:lnTo>
                <a:lnTo>
                  <a:pt x="309511" y="159398"/>
                </a:lnTo>
                <a:lnTo>
                  <a:pt x="281343" y="159398"/>
                </a:lnTo>
                <a:lnTo>
                  <a:pt x="37554" y="93764"/>
                </a:lnTo>
                <a:lnTo>
                  <a:pt x="18758" y="93764"/>
                </a:lnTo>
                <a:lnTo>
                  <a:pt x="9386" y="103137"/>
                </a:lnTo>
                <a:lnTo>
                  <a:pt x="0" y="121895"/>
                </a:lnTo>
                <a:lnTo>
                  <a:pt x="9386" y="140640"/>
                </a:lnTo>
                <a:lnTo>
                  <a:pt x="18758" y="140640"/>
                </a:lnTo>
                <a:lnTo>
                  <a:pt x="281343" y="215697"/>
                </a:lnTo>
                <a:lnTo>
                  <a:pt x="328270" y="21569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35" name="Freeform 11735"/>
          <p:cNvSpPr/>
          <p:nvPr/>
        </p:nvSpPr>
        <p:spPr>
          <a:xfrm rot="-5400000" flipH="0" flipV="0">
            <a:off x="28445467" y="20193510"/>
            <a:ext cx="62490" cy="74677"/>
          </a:xfrm>
          <a:custGeom>
            <a:pathLst>
              <a:path w="384531" h="459524">
                <a:moveTo>
                  <a:pt x="384531" y="384467"/>
                </a:moveTo>
                <a:lnTo>
                  <a:pt x="384531" y="93752"/>
                </a:lnTo>
                <a:lnTo>
                  <a:pt x="365772" y="93752"/>
                </a:lnTo>
                <a:lnTo>
                  <a:pt x="37554" y="0"/>
                </a:lnTo>
                <a:lnTo>
                  <a:pt x="18758" y="0"/>
                </a:lnTo>
                <a:lnTo>
                  <a:pt x="9386" y="9373"/>
                </a:lnTo>
                <a:lnTo>
                  <a:pt x="0" y="28118"/>
                </a:lnTo>
                <a:lnTo>
                  <a:pt x="9386" y="46876"/>
                </a:lnTo>
                <a:lnTo>
                  <a:pt x="18758" y="56249"/>
                </a:lnTo>
                <a:lnTo>
                  <a:pt x="328270" y="140641"/>
                </a:lnTo>
                <a:lnTo>
                  <a:pt x="328270" y="253200"/>
                </a:lnTo>
                <a:lnTo>
                  <a:pt x="347028" y="459524"/>
                </a:lnTo>
                <a:lnTo>
                  <a:pt x="356400" y="450152"/>
                </a:lnTo>
                <a:lnTo>
                  <a:pt x="365772" y="440728"/>
                </a:lnTo>
                <a:lnTo>
                  <a:pt x="375145" y="431343"/>
                </a:lnTo>
                <a:lnTo>
                  <a:pt x="384531" y="412598"/>
                </a:lnTo>
                <a:lnTo>
                  <a:pt x="384531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36" name="Freeform 11736"/>
          <p:cNvSpPr/>
          <p:nvPr/>
        </p:nvSpPr>
        <p:spPr>
          <a:xfrm rot="-5400000" flipH="0" flipV="0">
            <a:off x="28545289" y="20241516"/>
            <a:ext cx="6102" cy="35055"/>
          </a:xfrm>
          <a:custGeom>
            <a:pathLst>
              <a:path w="37554" h="215710">
                <a:moveTo>
                  <a:pt x="37554" y="0"/>
                </a:moveTo>
                <a:lnTo>
                  <a:pt x="28181" y="9386"/>
                </a:lnTo>
                <a:lnTo>
                  <a:pt x="9386" y="18758"/>
                </a:lnTo>
                <a:lnTo>
                  <a:pt x="9386" y="37503"/>
                </a:lnTo>
                <a:lnTo>
                  <a:pt x="0" y="56261"/>
                </a:lnTo>
                <a:lnTo>
                  <a:pt x="0" y="159398"/>
                </a:lnTo>
                <a:lnTo>
                  <a:pt x="9386" y="178194"/>
                </a:lnTo>
                <a:lnTo>
                  <a:pt x="9386" y="187580"/>
                </a:lnTo>
                <a:lnTo>
                  <a:pt x="18758" y="206324"/>
                </a:lnTo>
                <a:lnTo>
                  <a:pt x="28181" y="2157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37" name="Freeform 11737"/>
          <p:cNvSpPr/>
          <p:nvPr/>
        </p:nvSpPr>
        <p:spPr>
          <a:xfrm rot="-5400000" flipH="0" flipV="0">
            <a:off x="28528527" y="20206463"/>
            <a:ext cx="45719" cy="47242"/>
          </a:xfrm>
          <a:custGeom>
            <a:pathLst>
              <a:path w="281330" h="290703">
                <a:moveTo>
                  <a:pt x="281330" y="75006"/>
                </a:moveTo>
                <a:lnTo>
                  <a:pt x="271958" y="65634"/>
                </a:lnTo>
                <a:lnTo>
                  <a:pt x="253199" y="56248"/>
                </a:lnTo>
                <a:lnTo>
                  <a:pt x="243776" y="56248"/>
                </a:lnTo>
                <a:lnTo>
                  <a:pt x="225031" y="46875"/>
                </a:lnTo>
                <a:lnTo>
                  <a:pt x="56261" y="0"/>
                </a:lnTo>
                <a:lnTo>
                  <a:pt x="28130" y="0"/>
                </a:lnTo>
                <a:lnTo>
                  <a:pt x="9372" y="0"/>
                </a:lnTo>
                <a:lnTo>
                  <a:pt x="0" y="9373"/>
                </a:lnTo>
                <a:lnTo>
                  <a:pt x="0" y="103137"/>
                </a:lnTo>
                <a:lnTo>
                  <a:pt x="0" y="84378"/>
                </a:lnTo>
                <a:lnTo>
                  <a:pt x="9372" y="65634"/>
                </a:lnTo>
                <a:lnTo>
                  <a:pt x="18745" y="56248"/>
                </a:lnTo>
                <a:lnTo>
                  <a:pt x="37503" y="56248"/>
                </a:lnTo>
                <a:lnTo>
                  <a:pt x="56261" y="56248"/>
                </a:lnTo>
                <a:lnTo>
                  <a:pt x="225031" y="103137"/>
                </a:lnTo>
                <a:lnTo>
                  <a:pt x="243776" y="112509"/>
                </a:lnTo>
                <a:lnTo>
                  <a:pt x="253199" y="121882"/>
                </a:lnTo>
                <a:lnTo>
                  <a:pt x="262585" y="131267"/>
                </a:lnTo>
                <a:lnTo>
                  <a:pt x="271958" y="140640"/>
                </a:lnTo>
                <a:lnTo>
                  <a:pt x="271958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38" name="Freeform 11738"/>
          <p:cNvSpPr/>
          <p:nvPr/>
        </p:nvSpPr>
        <p:spPr>
          <a:xfrm rot="-5400000" flipH="0" flipV="0">
            <a:off x="28526238" y="20202657"/>
            <a:ext cx="62490" cy="56385"/>
          </a:xfrm>
          <a:custGeom>
            <a:pathLst>
              <a:path w="384531" h="346963">
                <a:moveTo>
                  <a:pt x="384531" y="328219"/>
                </a:moveTo>
                <a:lnTo>
                  <a:pt x="384531" y="131267"/>
                </a:lnTo>
                <a:lnTo>
                  <a:pt x="375145" y="112509"/>
                </a:lnTo>
                <a:lnTo>
                  <a:pt x="365772" y="103136"/>
                </a:lnTo>
                <a:lnTo>
                  <a:pt x="365772" y="84379"/>
                </a:lnTo>
                <a:lnTo>
                  <a:pt x="356400" y="75005"/>
                </a:lnTo>
                <a:lnTo>
                  <a:pt x="337642" y="65633"/>
                </a:lnTo>
                <a:lnTo>
                  <a:pt x="328270" y="281330"/>
                </a:lnTo>
                <a:lnTo>
                  <a:pt x="112573" y="225082"/>
                </a:lnTo>
                <a:lnTo>
                  <a:pt x="93815" y="215696"/>
                </a:lnTo>
                <a:lnTo>
                  <a:pt x="84442" y="206324"/>
                </a:lnTo>
                <a:lnTo>
                  <a:pt x="75057" y="196952"/>
                </a:lnTo>
                <a:lnTo>
                  <a:pt x="65684" y="178143"/>
                </a:lnTo>
                <a:lnTo>
                  <a:pt x="56312" y="168770"/>
                </a:lnTo>
                <a:lnTo>
                  <a:pt x="56312" y="0"/>
                </a:lnTo>
                <a:lnTo>
                  <a:pt x="37554" y="9372"/>
                </a:lnTo>
                <a:lnTo>
                  <a:pt x="28181" y="225082"/>
                </a:lnTo>
                <a:lnTo>
                  <a:pt x="18758" y="234455"/>
                </a:lnTo>
                <a:lnTo>
                  <a:pt x="9386" y="243827"/>
                </a:lnTo>
                <a:lnTo>
                  <a:pt x="0" y="262585"/>
                </a:lnTo>
                <a:lnTo>
                  <a:pt x="0" y="300088"/>
                </a:lnTo>
                <a:lnTo>
                  <a:pt x="9386" y="309460"/>
                </a:lnTo>
                <a:lnTo>
                  <a:pt x="28181" y="318833"/>
                </a:lnTo>
                <a:lnTo>
                  <a:pt x="37554" y="318833"/>
                </a:lnTo>
                <a:lnTo>
                  <a:pt x="56312" y="309460"/>
                </a:lnTo>
                <a:lnTo>
                  <a:pt x="56312" y="290716"/>
                </a:lnTo>
                <a:lnTo>
                  <a:pt x="65684" y="271957"/>
                </a:lnTo>
                <a:lnTo>
                  <a:pt x="84442" y="271957"/>
                </a:lnTo>
                <a:lnTo>
                  <a:pt x="356400" y="346963"/>
                </a:lnTo>
                <a:lnTo>
                  <a:pt x="375145" y="346963"/>
                </a:lnTo>
                <a:lnTo>
                  <a:pt x="384531" y="3375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39" name="Freeform 11739"/>
          <p:cNvSpPr/>
          <p:nvPr/>
        </p:nvSpPr>
        <p:spPr>
          <a:xfrm rot="-5400000" flipH="0" flipV="0">
            <a:off x="28599386" y="20211800"/>
            <a:ext cx="54870" cy="45719"/>
          </a:xfrm>
          <a:custGeom>
            <a:pathLst>
              <a:path w="337642" h="281330">
                <a:moveTo>
                  <a:pt x="337642" y="75057"/>
                </a:moveTo>
                <a:lnTo>
                  <a:pt x="328270" y="65684"/>
                </a:lnTo>
                <a:lnTo>
                  <a:pt x="318897" y="56299"/>
                </a:lnTo>
                <a:lnTo>
                  <a:pt x="300088" y="46926"/>
                </a:lnTo>
                <a:lnTo>
                  <a:pt x="290716" y="46926"/>
                </a:lnTo>
                <a:lnTo>
                  <a:pt x="271958" y="37553"/>
                </a:lnTo>
                <a:lnTo>
                  <a:pt x="253213" y="28168"/>
                </a:lnTo>
                <a:lnTo>
                  <a:pt x="140691" y="0"/>
                </a:lnTo>
                <a:lnTo>
                  <a:pt x="75057" y="0"/>
                </a:lnTo>
                <a:lnTo>
                  <a:pt x="56312" y="9423"/>
                </a:lnTo>
                <a:lnTo>
                  <a:pt x="46939" y="18796"/>
                </a:lnTo>
                <a:lnTo>
                  <a:pt x="28181" y="28168"/>
                </a:lnTo>
                <a:lnTo>
                  <a:pt x="18758" y="46926"/>
                </a:lnTo>
                <a:lnTo>
                  <a:pt x="9386" y="56299"/>
                </a:lnTo>
                <a:lnTo>
                  <a:pt x="9386" y="75057"/>
                </a:lnTo>
                <a:lnTo>
                  <a:pt x="0" y="93802"/>
                </a:lnTo>
                <a:lnTo>
                  <a:pt x="0" y="150063"/>
                </a:lnTo>
                <a:lnTo>
                  <a:pt x="9386" y="168821"/>
                </a:lnTo>
                <a:lnTo>
                  <a:pt x="9386" y="187566"/>
                </a:lnTo>
                <a:lnTo>
                  <a:pt x="18758" y="196938"/>
                </a:lnTo>
                <a:lnTo>
                  <a:pt x="28181" y="215696"/>
                </a:lnTo>
                <a:lnTo>
                  <a:pt x="28181" y="225069"/>
                </a:lnTo>
                <a:lnTo>
                  <a:pt x="37554" y="234455"/>
                </a:lnTo>
                <a:lnTo>
                  <a:pt x="46939" y="243827"/>
                </a:lnTo>
                <a:lnTo>
                  <a:pt x="56312" y="121932"/>
                </a:lnTo>
                <a:lnTo>
                  <a:pt x="56312" y="93802"/>
                </a:lnTo>
                <a:lnTo>
                  <a:pt x="65684" y="84429"/>
                </a:lnTo>
                <a:lnTo>
                  <a:pt x="65684" y="65684"/>
                </a:lnTo>
                <a:lnTo>
                  <a:pt x="84442" y="56299"/>
                </a:lnTo>
                <a:lnTo>
                  <a:pt x="140691" y="56299"/>
                </a:lnTo>
                <a:lnTo>
                  <a:pt x="253213" y="84429"/>
                </a:lnTo>
                <a:lnTo>
                  <a:pt x="253213" y="93802"/>
                </a:lnTo>
                <a:lnTo>
                  <a:pt x="271958" y="93802"/>
                </a:lnTo>
                <a:lnTo>
                  <a:pt x="281343" y="103187"/>
                </a:lnTo>
                <a:lnTo>
                  <a:pt x="300088" y="112560"/>
                </a:lnTo>
                <a:lnTo>
                  <a:pt x="309511" y="121932"/>
                </a:lnTo>
                <a:lnTo>
                  <a:pt x="318897" y="131305"/>
                </a:lnTo>
                <a:lnTo>
                  <a:pt x="328270" y="150063"/>
                </a:lnTo>
                <a:lnTo>
                  <a:pt x="328270" y="2813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40" name="Freeform 11740"/>
          <p:cNvSpPr/>
          <p:nvPr/>
        </p:nvSpPr>
        <p:spPr>
          <a:xfrm rot="-5400000" flipH="0" flipV="0">
            <a:off x="28599399" y="20188938"/>
            <a:ext cx="82289" cy="48767"/>
          </a:xfrm>
          <a:custGeom>
            <a:pathLst>
              <a:path w="506362" h="300088">
                <a:moveTo>
                  <a:pt x="506362" y="206273"/>
                </a:moveTo>
                <a:lnTo>
                  <a:pt x="506362" y="103137"/>
                </a:lnTo>
                <a:lnTo>
                  <a:pt x="496977" y="93764"/>
                </a:lnTo>
                <a:lnTo>
                  <a:pt x="478231" y="84378"/>
                </a:lnTo>
                <a:lnTo>
                  <a:pt x="468859" y="93764"/>
                </a:lnTo>
                <a:lnTo>
                  <a:pt x="450101" y="103137"/>
                </a:lnTo>
                <a:lnTo>
                  <a:pt x="450101" y="215696"/>
                </a:lnTo>
                <a:lnTo>
                  <a:pt x="440728" y="234454"/>
                </a:lnTo>
                <a:lnTo>
                  <a:pt x="431343" y="234454"/>
                </a:lnTo>
                <a:lnTo>
                  <a:pt x="412598" y="243827"/>
                </a:lnTo>
                <a:lnTo>
                  <a:pt x="393840" y="234454"/>
                </a:lnTo>
                <a:lnTo>
                  <a:pt x="337592" y="225069"/>
                </a:lnTo>
                <a:lnTo>
                  <a:pt x="337592" y="75006"/>
                </a:lnTo>
                <a:lnTo>
                  <a:pt x="328206" y="56248"/>
                </a:lnTo>
                <a:lnTo>
                  <a:pt x="328206" y="37503"/>
                </a:lnTo>
                <a:lnTo>
                  <a:pt x="318833" y="28130"/>
                </a:lnTo>
                <a:lnTo>
                  <a:pt x="309461" y="18745"/>
                </a:lnTo>
                <a:lnTo>
                  <a:pt x="309461" y="9372"/>
                </a:lnTo>
                <a:lnTo>
                  <a:pt x="290703" y="0"/>
                </a:lnTo>
                <a:lnTo>
                  <a:pt x="281331" y="206273"/>
                </a:lnTo>
                <a:lnTo>
                  <a:pt x="93752" y="159398"/>
                </a:lnTo>
                <a:lnTo>
                  <a:pt x="84379" y="150012"/>
                </a:lnTo>
                <a:lnTo>
                  <a:pt x="65634" y="150012"/>
                </a:lnTo>
                <a:lnTo>
                  <a:pt x="56249" y="140639"/>
                </a:lnTo>
                <a:lnTo>
                  <a:pt x="46876" y="131267"/>
                </a:lnTo>
                <a:lnTo>
                  <a:pt x="28118" y="121881"/>
                </a:lnTo>
                <a:lnTo>
                  <a:pt x="28118" y="112509"/>
                </a:lnTo>
                <a:lnTo>
                  <a:pt x="18745" y="93764"/>
                </a:lnTo>
                <a:lnTo>
                  <a:pt x="9373" y="84378"/>
                </a:lnTo>
                <a:lnTo>
                  <a:pt x="9373" y="46875"/>
                </a:lnTo>
                <a:lnTo>
                  <a:pt x="0" y="168770"/>
                </a:lnTo>
                <a:lnTo>
                  <a:pt x="9373" y="178142"/>
                </a:lnTo>
                <a:lnTo>
                  <a:pt x="28118" y="187515"/>
                </a:lnTo>
                <a:lnTo>
                  <a:pt x="37503" y="196901"/>
                </a:lnTo>
                <a:lnTo>
                  <a:pt x="56249" y="196901"/>
                </a:lnTo>
                <a:lnTo>
                  <a:pt x="75006" y="206273"/>
                </a:lnTo>
                <a:lnTo>
                  <a:pt x="93752" y="215696"/>
                </a:lnTo>
                <a:lnTo>
                  <a:pt x="393840" y="290703"/>
                </a:lnTo>
                <a:lnTo>
                  <a:pt x="403225" y="290703"/>
                </a:lnTo>
                <a:lnTo>
                  <a:pt x="421970" y="300088"/>
                </a:lnTo>
                <a:lnTo>
                  <a:pt x="440728" y="290703"/>
                </a:lnTo>
                <a:lnTo>
                  <a:pt x="450101" y="290703"/>
                </a:lnTo>
                <a:lnTo>
                  <a:pt x="468859" y="281330"/>
                </a:lnTo>
                <a:lnTo>
                  <a:pt x="478231" y="271957"/>
                </a:lnTo>
                <a:lnTo>
                  <a:pt x="487604" y="271957"/>
                </a:lnTo>
                <a:lnTo>
                  <a:pt x="496977" y="253200"/>
                </a:lnTo>
                <a:lnTo>
                  <a:pt x="496977" y="243827"/>
                </a:lnTo>
                <a:lnTo>
                  <a:pt x="506362" y="22506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41" name="Freeform 11741"/>
          <p:cNvSpPr/>
          <p:nvPr/>
        </p:nvSpPr>
        <p:spPr>
          <a:xfrm rot="-5400000" flipH="0" flipV="0">
            <a:off x="28643585" y="20219420"/>
            <a:ext cx="62490" cy="22857"/>
          </a:xfrm>
          <a:custGeom>
            <a:pathLst>
              <a:path w="384531" h="140652">
                <a:moveTo>
                  <a:pt x="384531" y="112522"/>
                </a:moveTo>
                <a:lnTo>
                  <a:pt x="384531" y="93764"/>
                </a:lnTo>
                <a:lnTo>
                  <a:pt x="365772" y="93764"/>
                </a:lnTo>
                <a:lnTo>
                  <a:pt x="37554" y="0"/>
                </a:lnTo>
                <a:lnTo>
                  <a:pt x="18758" y="0"/>
                </a:lnTo>
                <a:lnTo>
                  <a:pt x="9386" y="9385"/>
                </a:lnTo>
                <a:lnTo>
                  <a:pt x="0" y="28130"/>
                </a:lnTo>
                <a:lnTo>
                  <a:pt x="0" y="37515"/>
                </a:lnTo>
                <a:lnTo>
                  <a:pt x="9386" y="46888"/>
                </a:lnTo>
                <a:lnTo>
                  <a:pt x="18758" y="56261"/>
                </a:lnTo>
                <a:lnTo>
                  <a:pt x="356400" y="140652"/>
                </a:lnTo>
                <a:lnTo>
                  <a:pt x="365772" y="140652"/>
                </a:lnTo>
                <a:lnTo>
                  <a:pt x="375145" y="131267"/>
                </a:lnTo>
                <a:lnTo>
                  <a:pt x="384531" y="1312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42" name="Freeform 11742"/>
          <p:cNvSpPr/>
          <p:nvPr/>
        </p:nvSpPr>
        <p:spPr>
          <a:xfrm rot="-5400000" flipH="0" flipV="0">
            <a:off x="28681686" y="20173701"/>
            <a:ext cx="13714" cy="10666"/>
          </a:xfrm>
          <a:custGeom>
            <a:pathLst>
              <a:path w="84392" h="65634">
                <a:moveTo>
                  <a:pt x="84392" y="37503"/>
                </a:moveTo>
                <a:lnTo>
                  <a:pt x="84392" y="37503"/>
                </a:lnTo>
                <a:lnTo>
                  <a:pt x="75007" y="18758"/>
                </a:lnTo>
                <a:lnTo>
                  <a:pt x="65634" y="9373"/>
                </a:lnTo>
                <a:lnTo>
                  <a:pt x="37504" y="9373"/>
                </a:lnTo>
                <a:lnTo>
                  <a:pt x="28131" y="0"/>
                </a:lnTo>
                <a:lnTo>
                  <a:pt x="18758" y="9373"/>
                </a:lnTo>
                <a:lnTo>
                  <a:pt x="9373" y="18758"/>
                </a:lnTo>
                <a:lnTo>
                  <a:pt x="0" y="28131"/>
                </a:lnTo>
                <a:lnTo>
                  <a:pt x="0" y="37503"/>
                </a:lnTo>
                <a:lnTo>
                  <a:pt x="9373" y="46876"/>
                </a:lnTo>
                <a:lnTo>
                  <a:pt x="18758" y="56262"/>
                </a:lnTo>
                <a:lnTo>
                  <a:pt x="46889" y="65634"/>
                </a:lnTo>
                <a:lnTo>
                  <a:pt x="75007" y="65634"/>
                </a:lnTo>
                <a:lnTo>
                  <a:pt x="84392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43" name="Freeform 11743"/>
          <p:cNvSpPr/>
          <p:nvPr/>
        </p:nvSpPr>
        <p:spPr>
          <a:xfrm rot="-5400000" flipH="0" flipV="0">
            <a:off x="28698446" y="20227040"/>
            <a:ext cx="27435" cy="42672"/>
          </a:xfrm>
          <a:custGeom>
            <a:pathLst>
              <a:path w="168821" h="262585">
                <a:moveTo>
                  <a:pt x="168821" y="121945"/>
                </a:moveTo>
                <a:lnTo>
                  <a:pt x="46939" y="9386"/>
                </a:lnTo>
                <a:lnTo>
                  <a:pt x="46939" y="0"/>
                </a:lnTo>
                <a:lnTo>
                  <a:pt x="9386" y="0"/>
                </a:lnTo>
                <a:lnTo>
                  <a:pt x="0" y="9386"/>
                </a:lnTo>
                <a:lnTo>
                  <a:pt x="0" y="37567"/>
                </a:lnTo>
                <a:lnTo>
                  <a:pt x="9386" y="46939"/>
                </a:lnTo>
                <a:lnTo>
                  <a:pt x="168821" y="196952"/>
                </a:lnTo>
                <a:lnTo>
                  <a:pt x="168821" y="2625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44" name="Freeform 11744"/>
          <p:cNvSpPr/>
          <p:nvPr/>
        </p:nvSpPr>
        <p:spPr>
          <a:xfrm rot="-5400000" flipH="0" flipV="0">
            <a:off x="28711404" y="20197323"/>
            <a:ext cx="19815" cy="39618"/>
          </a:xfrm>
          <a:custGeom>
            <a:pathLst>
              <a:path w="121933" h="243789">
                <a:moveTo>
                  <a:pt x="121933" y="28130"/>
                </a:moveTo>
                <a:lnTo>
                  <a:pt x="112561" y="18758"/>
                </a:lnTo>
                <a:lnTo>
                  <a:pt x="93802" y="9386"/>
                </a:lnTo>
                <a:lnTo>
                  <a:pt x="84379" y="9386"/>
                </a:lnTo>
                <a:lnTo>
                  <a:pt x="65634" y="0"/>
                </a:lnTo>
                <a:lnTo>
                  <a:pt x="37504" y="0"/>
                </a:lnTo>
                <a:lnTo>
                  <a:pt x="18746" y="0"/>
                </a:lnTo>
                <a:lnTo>
                  <a:pt x="0" y="9386"/>
                </a:lnTo>
                <a:lnTo>
                  <a:pt x="9373" y="103137"/>
                </a:lnTo>
                <a:lnTo>
                  <a:pt x="9373" y="75019"/>
                </a:lnTo>
                <a:lnTo>
                  <a:pt x="18746" y="65634"/>
                </a:lnTo>
                <a:lnTo>
                  <a:pt x="28131" y="56261"/>
                </a:lnTo>
                <a:lnTo>
                  <a:pt x="65634" y="56261"/>
                </a:lnTo>
                <a:lnTo>
                  <a:pt x="84379" y="65634"/>
                </a:lnTo>
                <a:lnTo>
                  <a:pt x="93802" y="75019"/>
                </a:lnTo>
                <a:lnTo>
                  <a:pt x="103188" y="84392"/>
                </a:lnTo>
                <a:lnTo>
                  <a:pt x="112561" y="93764"/>
                </a:lnTo>
                <a:lnTo>
                  <a:pt x="112561" y="24378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45" name="Freeform 11745"/>
          <p:cNvSpPr/>
          <p:nvPr/>
        </p:nvSpPr>
        <p:spPr>
          <a:xfrm rot="-5400000" flipH="0" flipV="0">
            <a:off x="28696167" y="20206465"/>
            <a:ext cx="62490" cy="48767"/>
          </a:xfrm>
          <a:custGeom>
            <a:pathLst>
              <a:path w="384531" h="300088">
                <a:moveTo>
                  <a:pt x="384531" y="271958"/>
                </a:moveTo>
                <a:lnTo>
                  <a:pt x="384531" y="84378"/>
                </a:lnTo>
                <a:lnTo>
                  <a:pt x="375145" y="65633"/>
                </a:lnTo>
                <a:lnTo>
                  <a:pt x="365772" y="56248"/>
                </a:lnTo>
                <a:lnTo>
                  <a:pt x="365772" y="37503"/>
                </a:lnTo>
                <a:lnTo>
                  <a:pt x="356400" y="28118"/>
                </a:lnTo>
                <a:lnTo>
                  <a:pt x="337642" y="18744"/>
                </a:lnTo>
                <a:lnTo>
                  <a:pt x="328270" y="234403"/>
                </a:lnTo>
                <a:lnTo>
                  <a:pt x="225082" y="206273"/>
                </a:lnTo>
                <a:lnTo>
                  <a:pt x="225082" y="93751"/>
                </a:lnTo>
                <a:lnTo>
                  <a:pt x="215709" y="0"/>
                </a:lnTo>
                <a:lnTo>
                  <a:pt x="206324" y="9372"/>
                </a:lnTo>
                <a:lnTo>
                  <a:pt x="196952" y="9372"/>
                </a:lnTo>
                <a:lnTo>
                  <a:pt x="187579" y="18744"/>
                </a:lnTo>
                <a:lnTo>
                  <a:pt x="178206" y="37503"/>
                </a:lnTo>
                <a:lnTo>
                  <a:pt x="168821" y="46875"/>
                </a:lnTo>
                <a:lnTo>
                  <a:pt x="168821" y="187515"/>
                </a:lnTo>
                <a:lnTo>
                  <a:pt x="37554" y="159385"/>
                </a:lnTo>
                <a:lnTo>
                  <a:pt x="28181" y="150012"/>
                </a:lnTo>
                <a:lnTo>
                  <a:pt x="9386" y="159385"/>
                </a:lnTo>
                <a:lnTo>
                  <a:pt x="0" y="168770"/>
                </a:lnTo>
                <a:lnTo>
                  <a:pt x="0" y="187515"/>
                </a:lnTo>
                <a:lnTo>
                  <a:pt x="9386" y="196900"/>
                </a:lnTo>
                <a:lnTo>
                  <a:pt x="18758" y="206273"/>
                </a:lnTo>
                <a:lnTo>
                  <a:pt x="356400" y="300088"/>
                </a:lnTo>
                <a:lnTo>
                  <a:pt x="365772" y="300088"/>
                </a:lnTo>
                <a:lnTo>
                  <a:pt x="375145" y="290702"/>
                </a:lnTo>
                <a:lnTo>
                  <a:pt x="384531" y="29070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46" name="Freeform 11746"/>
          <p:cNvSpPr/>
          <p:nvPr/>
        </p:nvSpPr>
        <p:spPr>
          <a:xfrm rot="-5400000" flipH="0" flipV="0">
            <a:off x="28928576" y="20185887"/>
            <a:ext cx="85343" cy="39624"/>
          </a:xfrm>
          <a:custGeom>
            <a:pathLst>
              <a:path w="525158" h="243827">
                <a:moveTo>
                  <a:pt x="525158" y="196952"/>
                </a:moveTo>
                <a:lnTo>
                  <a:pt x="440728" y="150063"/>
                </a:lnTo>
                <a:lnTo>
                  <a:pt x="196901" y="168821"/>
                </a:lnTo>
                <a:lnTo>
                  <a:pt x="196901" y="0"/>
                </a:lnTo>
                <a:lnTo>
                  <a:pt x="140640" y="178193"/>
                </a:lnTo>
                <a:lnTo>
                  <a:pt x="28131" y="187579"/>
                </a:lnTo>
                <a:lnTo>
                  <a:pt x="9373" y="187579"/>
                </a:lnTo>
                <a:lnTo>
                  <a:pt x="0" y="196952"/>
                </a:lnTo>
                <a:lnTo>
                  <a:pt x="0" y="225082"/>
                </a:lnTo>
                <a:lnTo>
                  <a:pt x="9373" y="234455"/>
                </a:lnTo>
                <a:lnTo>
                  <a:pt x="28131" y="24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47" name="Freeform 11747"/>
          <p:cNvSpPr/>
          <p:nvPr/>
        </p:nvSpPr>
        <p:spPr>
          <a:xfrm rot="-5400000" flipH="0" flipV="0">
            <a:off x="28909525" y="20174454"/>
            <a:ext cx="89915" cy="57919"/>
          </a:xfrm>
          <a:custGeom>
            <a:pathLst>
              <a:path w="553288" h="356401">
                <a:moveTo>
                  <a:pt x="553288" y="337642"/>
                </a:moveTo>
                <a:lnTo>
                  <a:pt x="553288" y="318898"/>
                </a:lnTo>
                <a:lnTo>
                  <a:pt x="543916" y="309512"/>
                </a:lnTo>
                <a:lnTo>
                  <a:pt x="46876" y="0"/>
                </a:lnTo>
                <a:lnTo>
                  <a:pt x="18746" y="0"/>
                </a:lnTo>
                <a:lnTo>
                  <a:pt x="9373" y="9386"/>
                </a:lnTo>
                <a:lnTo>
                  <a:pt x="0" y="28181"/>
                </a:lnTo>
                <a:lnTo>
                  <a:pt x="0" y="37554"/>
                </a:lnTo>
                <a:lnTo>
                  <a:pt x="9373" y="46940"/>
                </a:lnTo>
                <a:lnTo>
                  <a:pt x="140640" y="131318"/>
                </a:lnTo>
                <a:lnTo>
                  <a:pt x="140640" y="337642"/>
                </a:lnTo>
                <a:lnTo>
                  <a:pt x="196901" y="159449"/>
                </a:lnTo>
                <a:lnTo>
                  <a:pt x="440728" y="309512"/>
                </a:lnTo>
                <a:lnTo>
                  <a:pt x="525158" y="356401"/>
                </a:lnTo>
                <a:lnTo>
                  <a:pt x="543916" y="356401"/>
                </a:lnTo>
                <a:lnTo>
                  <a:pt x="553288" y="3470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48" name="Freeform 11748"/>
          <p:cNvSpPr/>
          <p:nvPr/>
        </p:nvSpPr>
        <p:spPr>
          <a:xfrm rot="-5400000" flipH="0" flipV="0">
            <a:off x="29021543" y="20193511"/>
            <a:ext cx="47244" cy="47242"/>
          </a:xfrm>
          <a:custGeom>
            <a:pathLst>
              <a:path w="290716" h="290702">
                <a:moveTo>
                  <a:pt x="290716" y="281330"/>
                </a:moveTo>
                <a:lnTo>
                  <a:pt x="281343" y="187514"/>
                </a:lnTo>
                <a:lnTo>
                  <a:pt x="281343" y="206273"/>
                </a:lnTo>
                <a:lnTo>
                  <a:pt x="271957" y="225031"/>
                </a:lnTo>
                <a:lnTo>
                  <a:pt x="262585" y="234403"/>
                </a:lnTo>
                <a:lnTo>
                  <a:pt x="243827" y="234403"/>
                </a:lnTo>
                <a:lnTo>
                  <a:pt x="234454" y="225031"/>
                </a:lnTo>
                <a:lnTo>
                  <a:pt x="65634" y="187514"/>
                </a:lnTo>
                <a:lnTo>
                  <a:pt x="56261" y="187514"/>
                </a:lnTo>
                <a:lnTo>
                  <a:pt x="46888" y="178142"/>
                </a:lnTo>
                <a:lnTo>
                  <a:pt x="28131" y="168770"/>
                </a:lnTo>
                <a:lnTo>
                  <a:pt x="18758" y="159397"/>
                </a:lnTo>
                <a:lnTo>
                  <a:pt x="18758" y="150011"/>
                </a:lnTo>
                <a:lnTo>
                  <a:pt x="9373" y="131267"/>
                </a:lnTo>
                <a:lnTo>
                  <a:pt x="9373" y="0"/>
                </a:lnTo>
                <a:lnTo>
                  <a:pt x="0" y="215645"/>
                </a:lnTo>
                <a:lnTo>
                  <a:pt x="9373" y="225031"/>
                </a:lnTo>
                <a:lnTo>
                  <a:pt x="28131" y="234403"/>
                </a:lnTo>
                <a:lnTo>
                  <a:pt x="46888" y="234403"/>
                </a:lnTo>
                <a:lnTo>
                  <a:pt x="65634" y="243775"/>
                </a:lnTo>
                <a:lnTo>
                  <a:pt x="234454" y="290702"/>
                </a:lnTo>
                <a:lnTo>
                  <a:pt x="253213" y="290702"/>
                </a:lnTo>
                <a:lnTo>
                  <a:pt x="271957" y="29070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49" name="Freeform 11749"/>
          <p:cNvSpPr/>
          <p:nvPr/>
        </p:nvSpPr>
        <p:spPr>
          <a:xfrm rot="-5400000" flipH="0" flipV="0">
            <a:off x="28990300" y="20198843"/>
            <a:ext cx="89915" cy="64013"/>
          </a:xfrm>
          <a:custGeom>
            <a:pathLst>
              <a:path w="553287" h="393903">
                <a:moveTo>
                  <a:pt x="553287" y="318846"/>
                </a:moveTo>
                <a:lnTo>
                  <a:pt x="553287" y="140703"/>
                </a:lnTo>
                <a:lnTo>
                  <a:pt x="534542" y="140703"/>
                </a:lnTo>
                <a:lnTo>
                  <a:pt x="37503" y="0"/>
                </a:lnTo>
                <a:lnTo>
                  <a:pt x="28130" y="0"/>
                </a:lnTo>
                <a:lnTo>
                  <a:pt x="9372" y="9385"/>
                </a:lnTo>
                <a:lnTo>
                  <a:pt x="9372" y="18757"/>
                </a:lnTo>
                <a:lnTo>
                  <a:pt x="0" y="28130"/>
                </a:lnTo>
                <a:lnTo>
                  <a:pt x="0" y="37515"/>
                </a:lnTo>
                <a:lnTo>
                  <a:pt x="9372" y="46888"/>
                </a:lnTo>
                <a:lnTo>
                  <a:pt x="18744" y="56260"/>
                </a:lnTo>
                <a:lnTo>
                  <a:pt x="168820" y="93764"/>
                </a:lnTo>
                <a:lnTo>
                  <a:pt x="168820" y="243840"/>
                </a:lnTo>
                <a:lnTo>
                  <a:pt x="178193" y="262584"/>
                </a:lnTo>
                <a:lnTo>
                  <a:pt x="178193" y="281343"/>
                </a:lnTo>
                <a:lnTo>
                  <a:pt x="187566" y="290715"/>
                </a:lnTo>
                <a:lnTo>
                  <a:pt x="196951" y="309473"/>
                </a:lnTo>
                <a:lnTo>
                  <a:pt x="206323" y="318846"/>
                </a:lnTo>
                <a:lnTo>
                  <a:pt x="215696" y="328218"/>
                </a:lnTo>
                <a:lnTo>
                  <a:pt x="225069" y="112573"/>
                </a:lnTo>
                <a:lnTo>
                  <a:pt x="497039" y="187578"/>
                </a:lnTo>
                <a:lnTo>
                  <a:pt x="497039" y="300087"/>
                </a:lnTo>
                <a:lnTo>
                  <a:pt x="506412" y="393903"/>
                </a:lnTo>
                <a:lnTo>
                  <a:pt x="515784" y="384530"/>
                </a:lnTo>
                <a:lnTo>
                  <a:pt x="534542" y="375107"/>
                </a:lnTo>
                <a:lnTo>
                  <a:pt x="543915" y="365721"/>
                </a:lnTo>
                <a:lnTo>
                  <a:pt x="553287" y="346976"/>
                </a:lnTo>
                <a:lnTo>
                  <a:pt x="553287" y="32821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50" name="Freeform 11750"/>
          <p:cNvSpPr/>
          <p:nvPr/>
        </p:nvSpPr>
        <p:spPr>
          <a:xfrm rot="-5400000" flipH="0" flipV="0">
            <a:off x="29056594" y="20204181"/>
            <a:ext cx="62480" cy="25901"/>
          </a:xfrm>
          <a:custGeom>
            <a:pathLst>
              <a:path w="384467" h="159385">
                <a:moveTo>
                  <a:pt x="384467" y="112510"/>
                </a:moveTo>
                <a:lnTo>
                  <a:pt x="384467" y="93751"/>
                </a:lnTo>
                <a:lnTo>
                  <a:pt x="365722" y="93751"/>
                </a:lnTo>
                <a:lnTo>
                  <a:pt x="37503" y="0"/>
                </a:lnTo>
                <a:lnTo>
                  <a:pt x="18746" y="0"/>
                </a:lnTo>
                <a:lnTo>
                  <a:pt x="9373" y="9373"/>
                </a:lnTo>
                <a:lnTo>
                  <a:pt x="0" y="28118"/>
                </a:lnTo>
                <a:lnTo>
                  <a:pt x="0" y="37503"/>
                </a:lnTo>
                <a:lnTo>
                  <a:pt x="9373" y="46876"/>
                </a:lnTo>
                <a:lnTo>
                  <a:pt x="18746" y="56248"/>
                </a:lnTo>
                <a:lnTo>
                  <a:pt x="121882" y="84379"/>
                </a:lnTo>
                <a:lnTo>
                  <a:pt x="178143" y="159385"/>
                </a:lnTo>
                <a:lnTo>
                  <a:pt x="206274" y="103137"/>
                </a:lnTo>
                <a:lnTo>
                  <a:pt x="356337" y="140640"/>
                </a:lnTo>
                <a:lnTo>
                  <a:pt x="375095" y="140640"/>
                </a:lnTo>
                <a:lnTo>
                  <a:pt x="384467" y="1312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51" name="Freeform 11751"/>
          <p:cNvSpPr/>
          <p:nvPr/>
        </p:nvSpPr>
        <p:spPr>
          <a:xfrm rot="-5400000" flipH="0" flipV="0">
            <a:off x="29082502" y="20195033"/>
            <a:ext cx="62480" cy="44196"/>
          </a:xfrm>
          <a:custGeom>
            <a:pathLst>
              <a:path w="384467" h="271957">
                <a:moveTo>
                  <a:pt x="384467" y="243827"/>
                </a:moveTo>
                <a:lnTo>
                  <a:pt x="384467" y="225069"/>
                </a:lnTo>
                <a:lnTo>
                  <a:pt x="206274" y="0"/>
                </a:lnTo>
                <a:lnTo>
                  <a:pt x="178143" y="56248"/>
                </a:lnTo>
                <a:lnTo>
                  <a:pt x="18746" y="131305"/>
                </a:lnTo>
                <a:lnTo>
                  <a:pt x="0" y="140690"/>
                </a:lnTo>
                <a:lnTo>
                  <a:pt x="0" y="159436"/>
                </a:lnTo>
                <a:lnTo>
                  <a:pt x="9373" y="178193"/>
                </a:lnTo>
                <a:lnTo>
                  <a:pt x="37503" y="178193"/>
                </a:lnTo>
                <a:lnTo>
                  <a:pt x="215646" y="93751"/>
                </a:lnTo>
                <a:lnTo>
                  <a:pt x="337592" y="262572"/>
                </a:lnTo>
                <a:lnTo>
                  <a:pt x="346964" y="262572"/>
                </a:lnTo>
                <a:lnTo>
                  <a:pt x="356337" y="271957"/>
                </a:lnTo>
                <a:lnTo>
                  <a:pt x="365722" y="271957"/>
                </a:lnTo>
                <a:lnTo>
                  <a:pt x="375095" y="262572"/>
                </a:lnTo>
                <a:lnTo>
                  <a:pt x="384467" y="2625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52" name="Freeform 11752"/>
          <p:cNvSpPr/>
          <p:nvPr/>
        </p:nvSpPr>
        <p:spPr>
          <a:xfrm rot="-5400000" flipH="0" flipV="0">
            <a:off x="29124408" y="20198847"/>
            <a:ext cx="89915" cy="64005"/>
          </a:xfrm>
          <a:custGeom>
            <a:pathLst>
              <a:path w="553287" h="393852">
                <a:moveTo>
                  <a:pt x="553287" y="365722"/>
                </a:moveTo>
                <a:lnTo>
                  <a:pt x="553287" y="346964"/>
                </a:lnTo>
                <a:lnTo>
                  <a:pt x="534542" y="337591"/>
                </a:lnTo>
                <a:lnTo>
                  <a:pt x="225069" y="253200"/>
                </a:lnTo>
                <a:lnTo>
                  <a:pt x="225069" y="46876"/>
                </a:lnTo>
                <a:lnTo>
                  <a:pt x="206323" y="56261"/>
                </a:lnTo>
                <a:lnTo>
                  <a:pt x="196951" y="65634"/>
                </a:lnTo>
                <a:lnTo>
                  <a:pt x="178193" y="75006"/>
                </a:lnTo>
                <a:lnTo>
                  <a:pt x="178193" y="93765"/>
                </a:lnTo>
                <a:lnTo>
                  <a:pt x="168820" y="103137"/>
                </a:lnTo>
                <a:lnTo>
                  <a:pt x="168820" y="243827"/>
                </a:lnTo>
                <a:lnTo>
                  <a:pt x="112559" y="225082"/>
                </a:lnTo>
                <a:lnTo>
                  <a:pt x="93764" y="215697"/>
                </a:lnTo>
                <a:lnTo>
                  <a:pt x="84378" y="206324"/>
                </a:lnTo>
                <a:lnTo>
                  <a:pt x="75005" y="196952"/>
                </a:lnTo>
                <a:lnTo>
                  <a:pt x="65633" y="187567"/>
                </a:lnTo>
                <a:lnTo>
                  <a:pt x="56247" y="168821"/>
                </a:lnTo>
                <a:lnTo>
                  <a:pt x="56247" y="18758"/>
                </a:lnTo>
                <a:lnTo>
                  <a:pt x="46875" y="9373"/>
                </a:lnTo>
                <a:lnTo>
                  <a:pt x="28130" y="0"/>
                </a:lnTo>
                <a:lnTo>
                  <a:pt x="18744" y="9373"/>
                </a:lnTo>
                <a:lnTo>
                  <a:pt x="9372" y="18758"/>
                </a:lnTo>
                <a:lnTo>
                  <a:pt x="0" y="28131"/>
                </a:lnTo>
                <a:lnTo>
                  <a:pt x="0" y="159449"/>
                </a:lnTo>
                <a:lnTo>
                  <a:pt x="9372" y="178193"/>
                </a:lnTo>
                <a:lnTo>
                  <a:pt x="9372" y="206324"/>
                </a:lnTo>
                <a:lnTo>
                  <a:pt x="18744" y="215697"/>
                </a:lnTo>
                <a:lnTo>
                  <a:pt x="28130" y="234455"/>
                </a:lnTo>
                <a:lnTo>
                  <a:pt x="37503" y="243827"/>
                </a:lnTo>
                <a:lnTo>
                  <a:pt x="46875" y="253200"/>
                </a:lnTo>
                <a:lnTo>
                  <a:pt x="65633" y="262585"/>
                </a:lnTo>
                <a:lnTo>
                  <a:pt x="75005" y="271958"/>
                </a:lnTo>
                <a:lnTo>
                  <a:pt x="93764" y="271958"/>
                </a:lnTo>
                <a:lnTo>
                  <a:pt x="112559" y="281331"/>
                </a:lnTo>
                <a:lnTo>
                  <a:pt x="525157" y="393852"/>
                </a:lnTo>
                <a:lnTo>
                  <a:pt x="543915" y="393852"/>
                </a:lnTo>
                <a:lnTo>
                  <a:pt x="553287" y="3844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53" name="Freeform 11753"/>
          <p:cNvSpPr/>
          <p:nvPr/>
        </p:nvSpPr>
        <p:spPr>
          <a:xfrm rot="-5400000" flipH="0" flipV="0">
            <a:off x="29126698" y="20202652"/>
            <a:ext cx="53339" cy="19817"/>
          </a:xfrm>
          <a:custGeom>
            <a:pathLst>
              <a:path w="328218" h="121946">
                <a:moveTo>
                  <a:pt x="328218" y="93815"/>
                </a:moveTo>
                <a:lnTo>
                  <a:pt x="328218" y="75006"/>
                </a:lnTo>
                <a:lnTo>
                  <a:pt x="309473" y="75006"/>
                </a:lnTo>
                <a:lnTo>
                  <a:pt x="56261" y="0"/>
                </a:lnTo>
                <a:lnTo>
                  <a:pt x="28130" y="0"/>
                </a:lnTo>
                <a:lnTo>
                  <a:pt x="9385" y="0"/>
                </a:lnTo>
                <a:lnTo>
                  <a:pt x="0" y="9373"/>
                </a:lnTo>
                <a:lnTo>
                  <a:pt x="0" y="103187"/>
                </a:lnTo>
                <a:lnTo>
                  <a:pt x="0" y="75006"/>
                </a:lnTo>
                <a:lnTo>
                  <a:pt x="9385" y="65634"/>
                </a:lnTo>
                <a:lnTo>
                  <a:pt x="18758" y="56262"/>
                </a:lnTo>
                <a:lnTo>
                  <a:pt x="37515" y="56262"/>
                </a:lnTo>
                <a:lnTo>
                  <a:pt x="56261" y="56262"/>
                </a:lnTo>
                <a:lnTo>
                  <a:pt x="300088" y="121946"/>
                </a:lnTo>
                <a:lnTo>
                  <a:pt x="318846" y="121946"/>
                </a:lnTo>
                <a:lnTo>
                  <a:pt x="328218" y="1125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54" name="Freeform 11754"/>
          <p:cNvSpPr/>
          <p:nvPr/>
        </p:nvSpPr>
        <p:spPr>
          <a:xfrm rot="-5400000" flipH="0" flipV="0">
            <a:off x="29190705" y="20202657"/>
            <a:ext cx="53339" cy="19807"/>
          </a:xfrm>
          <a:custGeom>
            <a:pathLst>
              <a:path w="328218" h="121881">
                <a:moveTo>
                  <a:pt x="328218" y="93763"/>
                </a:moveTo>
                <a:lnTo>
                  <a:pt x="328218" y="75006"/>
                </a:lnTo>
                <a:lnTo>
                  <a:pt x="309473" y="75006"/>
                </a:lnTo>
                <a:lnTo>
                  <a:pt x="56261" y="0"/>
                </a:lnTo>
                <a:lnTo>
                  <a:pt x="28130" y="0"/>
                </a:lnTo>
                <a:lnTo>
                  <a:pt x="9385" y="0"/>
                </a:lnTo>
                <a:lnTo>
                  <a:pt x="0" y="9372"/>
                </a:lnTo>
                <a:lnTo>
                  <a:pt x="0" y="103136"/>
                </a:lnTo>
                <a:lnTo>
                  <a:pt x="0" y="75006"/>
                </a:lnTo>
                <a:lnTo>
                  <a:pt x="9385" y="65633"/>
                </a:lnTo>
                <a:lnTo>
                  <a:pt x="18758" y="56247"/>
                </a:lnTo>
                <a:lnTo>
                  <a:pt x="37515" y="56247"/>
                </a:lnTo>
                <a:lnTo>
                  <a:pt x="56261" y="56247"/>
                </a:lnTo>
                <a:lnTo>
                  <a:pt x="300088" y="121881"/>
                </a:lnTo>
                <a:lnTo>
                  <a:pt x="318846" y="121881"/>
                </a:lnTo>
                <a:lnTo>
                  <a:pt x="328218" y="1125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55" name="Freeform 11755"/>
          <p:cNvSpPr/>
          <p:nvPr/>
        </p:nvSpPr>
        <p:spPr>
          <a:xfrm rot="-5400000" flipH="0" flipV="0">
            <a:off x="29215090" y="20179796"/>
            <a:ext cx="62480" cy="74671"/>
          </a:xfrm>
          <a:custGeom>
            <a:pathLst>
              <a:path w="384467" h="459486">
                <a:moveTo>
                  <a:pt x="384467" y="431355"/>
                </a:moveTo>
                <a:lnTo>
                  <a:pt x="384467" y="412598"/>
                </a:lnTo>
                <a:lnTo>
                  <a:pt x="365722" y="403225"/>
                </a:lnTo>
                <a:lnTo>
                  <a:pt x="56249" y="318834"/>
                </a:lnTo>
                <a:lnTo>
                  <a:pt x="56249" y="0"/>
                </a:lnTo>
                <a:lnTo>
                  <a:pt x="37503" y="9372"/>
                </a:lnTo>
                <a:lnTo>
                  <a:pt x="28131" y="18758"/>
                </a:lnTo>
                <a:lnTo>
                  <a:pt x="9373" y="28131"/>
                </a:lnTo>
                <a:lnTo>
                  <a:pt x="9373" y="46875"/>
                </a:lnTo>
                <a:lnTo>
                  <a:pt x="0" y="56261"/>
                </a:lnTo>
                <a:lnTo>
                  <a:pt x="0" y="346964"/>
                </a:lnTo>
                <a:lnTo>
                  <a:pt x="9373" y="356349"/>
                </a:lnTo>
                <a:lnTo>
                  <a:pt x="9373" y="365722"/>
                </a:lnTo>
                <a:lnTo>
                  <a:pt x="18746" y="365722"/>
                </a:lnTo>
                <a:lnTo>
                  <a:pt x="356337" y="459486"/>
                </a:lnTo>
                <a:lnTo>
                  <a:pt x="365722" y="459486"/>
                </a:lnTo>
                <a:lnTo>
                  <a:pt x="375095" y="450101"/>
                </a:lnTo>
                <a:lnTo>
                  <a:pt x="384467" y="45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56" name="Freeform 11756"/>
          <p:cNvSpPr/>
          <p:nvPr/>
        </p:nvSpPr>
        <p:spPr>
          <a:xfrm rot="-5400000" flipH="0" flipV="0">
            <a:off x="29218137" y="20201128"/>
            <a:ext cx="53339" cy="22865"/>
          </a:xfrm>
          <a:custGeom>
            <a:pathLst>
              <a:path w="328218" h="140703">
                <a:moveTo>
                  <a:pt x="328218" y="112572"/>
                </a:moveTo>
                <a:lnTo>
                  <a:pt x="328218" y="93764"/>
                </a:lnTo>
                <a:lnTo>
                  <a:pt x="309473" y="84391"/>
                </a:lnTo>
                <a:lnTo>
                  <a:pt x="0" y="0"/>
                </a:lnTo>
                <a:lnTo>
                  <a:pt x="0" y="56260"/>
                </a:lnTo>
                <a:lnTo>
                  <a:pt x="300088" y="140703"/>
                </a:lnTo>
                <a:lnTo>
                  <a:pt x="309473" y="140703"/>
                </a:lnTo>
                <a:lnTo>
                  <a:pt x="318846" y="131318"/>
                </a:lnTo>
                <a:lnTo>
                  <a:pt x="328218" y="1219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57" name="Freeform 11757"/>
          <p:cNvSpPr/>
          <p:nvPr/>
        </p:nvSpPr>
        <p:spPr>
          <a:xfrm rot="-5400000" flipH="0" flipV="0">
            <a:off x="29513795" y="20185887"/>
            <a:ext cx="85343" cy="39624"/>
          </a:xfrm>
          <a:custGeom>
            <a:pathLst>
              <a:path w="525158" h="243827">
                <a:moveTo>
                  <a:pt x="525158" y="196900"/>
                </a:moveTo>
                <a:lnTo>
                  <a:pt x="440728" y="150012"/>
                </a:lnTo>
                <a:lnTo>
                  <a:pt x="196901" y="168770"/>
                </a:lnTo>
                <a:lnTo>
                  <a:pt x="196901" y="0"/>
                </a:lnTo>
                <a:lnTo>
                  <a:pt x="140640" y="178143"/>
                </a:lnTo>
                <a:lnTo>
                  <a:pt x="28131" y="187515"/>
                </a:lnTo>
                <a:lnTo>
                  <a:pt x="9373" y="187515"/>
                </a:lnTo>
                <a:lnTo>
                  <a:pt x="0" y="196900"/>
                </a:lnTo>
                <a:lnTo>
                  <a:pt x="0" y="225069"/>
                </a:lnTo>
                <a:lnTo>
                  <a:pt x="9373" y="234454"/>
                </a:lnTo>
                <a:lnTo>
                  <a:pt x="28131" y="24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58" name="Freeform 11758"/>
          <p:cNvSpPr/>
          <p:nvPr/>
        </p:nvSpPr>
        <p:spPr>
          <a:xfrm rot="-5400000" flipH="0" flipV="0">
            <a:off x="29494739" y="20174458"/>
            <a:ext cx="89915" cy="57910"/>
          </a:xfrm>
          <a:custGeom>
            <a:pathLst>
              <a:path w="553288" h="356349">
                <a:moveTo>
                  <a:pt x="553288" y="337592"/>
                </a:moveTo>
                <a:lnTo>
                  <a:pt x="553288" y="318846"/>
                </a:lnTo>
                <a:lnTo>
                  <a:pt x="543916" y="309461"/>
                </a:lnTo>
                <a:lnTo>
                  <a:pt x="46876" y="0"/>
                </a:lnTo>
                <a:lnTo>
                  <a:pt x="18746" y="0"/>
                </a:lnTo>
                <a:lnTo>
                  <a:pt x="9373" y="9373"/>
                </a:lnTo>
                <a:lnTo>
                  <a:pt x="0" y="28131"/>
                </a:lnTo>
                <a:lnTo>
                  <a:pt x="0" y="37503"/>
                </a:lnTo>
                <a:lnTo>
                  <a:pt x="9373" y="46888"/>
                </a:lnTo>
                <a:lnTo>
                  <a:pt x="140640" y="131318"/>
                </a:lnTo>
                <a:lnTo>
                  <a:pt x="140640" y="337592"/>
                </a:lnTo>
                <a:lnTo>
                  <a:pt x="196901" y="159449"/>
                </a:lnTo>
                <a:lnTo>
                  <a:pt x="440728" y="309461"/>
                </a:lnTo>
                <a:lnTo>
                  <a:pt x="525158" y="356349"/>
                </a:lnTo>
                <a:lnTo>
                  <a:pt x="543916" y="356349"/>
                </a:lnTo>
                <a:lnTo>
                  <a:pt x="553288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59" name="Freeform 11759"/>
          <p:cNvSpPr/>
          <p:nvPr/>
        </p:nvSpPr>
        <p:spPr>
          <a:xfrm rot="-5400000" flipH="0" flipV="0">
            <a:off x="29606753" y="20193511"/>
            <a:ext cx="47244" cy="47242"/>
          </a:xfrm>
          <a:custGeom>
            <a:pathLst>
              <a:path w="290716" h="290703">
                <a:moveTo>
                  <a:pt x="290716" y="281330"/>
                </a:moveTo>
                <a:lnTo>
                  <a:pt x="281343" y="187566"/>
                </a:lnTo>
                <a:lnTo>
                  <a:pt x="281343" y="206324"/>
                </a:lnTo>
                <a:lnTo>
                  <a:pt x="271957" y="225070"/>
                </a:lnTo>
                <a:lnTo>
                  <a:pt x="262585" y="234455"/>
                </a:lnTo>
                <a:lnTo>
                  <a:pt x="243827" y="234455"/>
                </a:lnTo>
                <a:lnTo>
                  <a:pt x="234454" y="225070"/>
                </a:lnTo>
                <a:lnTo>
                  <a:pt x="65634" y="187566"/>
                </a:lnTo>
                <a:lnTo>
                  <a:pt x="56261" y="187566"/>
                </a:lnTo>
                <a:lnTo>
                  <a:pt x="46888" y="178194"/>
                </a:lnTo>
                <a:lnTo>
                  <a:pt x="28131" y="168821"/>
                </a:lnTo>
                <a:lnTo>
                  <a:pt x="18758" y="159436"/>
                </a:lnTo>
                <a:lnTo>
                  <a:pt x="18758" y="150063"/>
                </a:lnTo>
                <a:lnTo>
                  <a:pt x="9373" y="131306"/>
                </a:lnTo>
                <a:lnTo>
                  <a:pt x="9373" y="0"/>
                </a:lnTo>
                <a:lnTo>
                  <a:pt x="0" y="215697"/>
                </a:lnTo>
                <a:lnTo>
                  <a:pt x="9373" y="225070"/>
                </a:lnTo>
                <a:lnTo>
                  <a:pt x="28131" y="234455"/>
                </a:lnTo>
                <a:lnTo>
                  <a:pt x="46888" y="234455"/>
                </a:lnTo>
                <a:lnTo>
                  <a:pt x="65634" y="243827"/>
                </a:lnTo>
                <a:lnTo>
                  <a:pt x="234454" y="290703"/>
                </a:lnTo>
                <a:lnTo>
                  <a:pt x="253213" y="290703"/>
                </a:lnTo>
                <a:lnTo>
                  <a:pt x="271957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60" name="Freeform 11760"/>
          <p:cNvSpPr/>
          <p:nvPr/>
        </p:nvSpPr>
        <p:spPr>
          <a:xfrm rot="-5400000" flipH="0" flipV="0">
            <a:off x="29575513" y="20198847"/>
            <a:ext cx="89915" cy="64005"/>
          </a:xfrm>
          <a:custGeom>
            <a:pathLst>
              <a:path w="553287" h="393852">
                <a:moveTo>
                  <a:pt x="553287" y="318846"/>
                </a:moveTo>
                <a:lnTo>
                  <a:pt x="553287" y="140640"/>
                </a:lnTo>
                <a:lnTo>
                  <a:pt x="534542" y="140640"/>
                </a:lnTo>
                <a:lnTo>
                  <a:pt x="37503" y="0"/>
                </a:lnTo>
                <a:lnTo>
                  <a:pt x="28130" y="0"/>
                </a:lnTo>
                <a:lnTo>
                  <a:pt x="9372" y="9385"/>
                </a:lnTo>
                <a:lnTo>
                  <a:pt x="9372" y="18758"/>
                </a:lnTo>
                <a:lnTo>
                  <a:pt x="0" y="28131"/>
                </a:lnTo>
                <a:lnTo>
                  <a:pt x="0" y="37503"/>
                </a:lnTo>
                <a:lnTo>
                  <a:pt x="9372" y="46888"/>
                </a:lnTo>
                <a:lnTo>
                  <a:pt x="18744" y="56261"/>
                </a:lnTo>
                <a:lnTo>
                  <a:pt x="168820" y="93764"/>
                </a:lnTo>
                <a:lnTo>
                  <a:pt x="168820" y="243828"/>
                </a:lnTo>
                <a:lnTo>
                  <a:pt x="178193" y="262585"/>
                </a:lnTo>
                <a:lnTo>
                  <a:pt x="178193" y="281343"/>
                </a:lnTo>
                <a:lnTo>
                  <a:pt x="187566" y="290716"/>
                </a:lnTo>
                <a:lnTo>
                  <a:pt x="196951" y="309461"/>
                </a:lnTo>
                <a:lnTo>
                  <a:pt x="206323" y="318846"/>
                </a:lnTo>
                <a:lnTo>
                  <a:pt x="215696" y="328219"/>
                </a:lnTo>
                <a:lnTo>
                  <a:pt x="225069" y="112522"/>
                </a:lnTo>
                <a:lnTo>
                  <a:pt x="497039" y="187579"/>
                </a:lnTo>
                <a:lnTo>
                  <a:pt x="497039" y="300088"/>
                </a:lnTo>
                <a:lnTo>
                  <a:pt x="506412" y="393852"/>
                </a:lnTo>
                <a:lnTo>
                  <a:pt x="515784" y="384480"/>
                </a:lnTo>
                <a:lnTo>
                  <a:pt x="534542" y="375095"/>
                </a:lnTo>
                <a:lnTo>
                  <a:pt x="543915" y="365722"/>
                </a:lnTo>
                <a:lnTo>
                  <a:pt x="553287" y="346977"/>
                </a:lnTo>
                <a:lnTo>
                  <a:pt x="553287" y="32821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61" name="Freeform 11761"/>
          <p:cNvSpPr/>
          <p:nvPr/>
        </p:nvSpPr>
        <p:spPr>
          <a:xfrm rot="-5400000" flipH="0" flipV="0">
            <a:off x="29641807" y="20204175"/>
            <a:ext cx="62480" cy="25912"/>
          </a:xfrm>
          <a:custGeom>
            <a:pathLst>
              <a:path w="384467" h="159449">
                <a:moveTo>
                  <a:pt x="384467" y="112573"/>
                </a:moveTo>
                <a:lnTo>
                  <a:pt x="384467" y="93815"/>
                </a:lnTo>
                <a:lnTo>
                  <a:pt x="365722" y="93815"/>
                </a:lnTo>
                <a:lnTo>
                  <a:pt x="37503" y="0"/>
                </a:lnTo>
                <a:lnTo>
                  <a:pt x="18746" y="0"/>
                </a:lnTo>
                <a:lnTo>
                  <a:pt x="9373" y="9385"/>
                </a:lnTo>
                <a:lnTo>
                  <a:pt x="0" y="28182"/>
                </a:lnTo>
                <a:lnTo>
                  <a:pt x="0" y="37554"/>
                </a:lnTo>
                <a:lnTo>
                  <a:pt x="9373" y="46939"/>
                </a:lnTo>
                <a:lnTo>
                  <a:pt x="18746" y="56312"/>
                </a:lnTo>
                <a:lnTo>
                  <a:pt x="121882" y="84442"/>
                </a:lnTo>
                <a:lnTo>
                  <a:pt x="178143" y="159449"/>
                </a:lnTo>
                <a:lnTo>
                  <a:pt x="206274" y="103188"/>
                </a:lnTo>
                <a:lnTo>
                  <a:pt x="356337" y="140703"/>
                </a:lnTo>
                <a:lnTo>
                  <a:pt x="375095" y="140703"/>
                </a:lnTo>
                <a:lnTo>
                  <a:pt x="384467" y="13131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62" name="Freeform 11762"/>
          <p:cNvSpPr/>
          <p:nvPr/>
        </p:nvSpPr>
        <p:spPr>
          <a:xfrm rot="-5400000" flipH="0" flipV="0">
            <a:off x="29667718" y="20195033"/>
            <a:ext cx="62480" cy="44196"/>
          </a:xfrm>
          <a:custGeom>
            <a:pathLst>
              <a:path w="384467" h="271958">
                <a:moveTo>
                  <a:pt x="384467" y="243840"/>
                </a:moveTo>
                <a:lnTo>
                  <a:pt x="384467" y="225082"/>
                </a:lnTo>
                <a:lnTo>
                  <a:pt x="206274" y="0"/>
                </a:lnTo>
                <a:lnTo>
                  <a:pt x="178143" y="56261"/>
                </a:lnTo>
                <a:lnTo>
                  <a:pt x="18746" y="131267"/>
                </a:lnTo>
                <a:lnTo>
                  <a:pt x="0" y="140652"/>
                </a:lnTo>
                <a:lnTo>
                  <a:pt x="0" y="159397"/>
                </a:lnTo>
                <a:lnTo>
                  <a:pt x="9373" y="178155"/>
                </a:lnTo>
                <a:lnTo>
                  <a:pt x="37503" y="178155"/>
                </a:lnTo>
                <a:lnTo>
                  <a:pt x="215646" y="93764"/>
                </a:lnTo>
                <a:lnTo>
                  <a:pt x="337592" y="262585"/>
                </a:lnTo>
                <a:lnTo>
                  <a:pt x="346964" y="262585"/>
                </a:lnTo>
                <a:lnTo>
                  <a:pt x="356337" y="271958"/>
                </a:lnTo>
                <a:lnTo>
                  <a:pt x="365722" y="271958"/>
                </a:lnTo>
                <a:lnTo>
                  <a:pt x="375095" y="262585"/>
                </a:lnTo>
                <a:lnTo>
                  <a:pt x="384467" y="2625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63" name="Freeform 11763"/>
          <p:cNvSpPr/>
          <p:nvPr/>
        </p:nvSpPr>
        <p:spPr>
          <a:xfrm rot="-5400000" flipH="0" flipV="0">
            <a:off x="29709625" y="20198848"/>
            <a:ext cx="89915" cy="64003"/>
          </a:xfrm>
          <a:custGeom>
            <a:pathLst>
              <a:path w="553287" h="393839">
                <a:moveTo>
                  <a:pt x="553287" y="365722"/>
                </a:moveTo>
                <a:lnTo>
                  <a:pt x="553287" y="346964"/>
                </a:lnTo>
                <a:lnTo>
                  <a:pt x="534542" y="337591"/>
                </a:lnTo>
                <a:lnTo>
                  <a:pt x="225069" y="253200"/>
                </a:lnTo>
                <a:lnTo>
                  <a:pt x="225069" y="46876"/>
                </a:lnTo>
                <a:lnTo>
                  <a:pt x="206323" y="56248"/>
                </a:lnTo>
                <a:lnTo>
                  <a:pt x="196951" y="65633"/>
                </a:lnTo>
                <a:lnTo>
                  <a:pt x="178193" y="75006"/>
                </a:lnTo>
                <a:lnTo>
                  <a:pt x="178193" y="93764"/>
                </a:lnTo>
                <a:lnTo>
                  <a:pt x="168820" y="103136"/>
                </a:lnTo>
                <a:lnTo>
                  <a:pt x="168820" y="243827"/>
                </a:lnTo>
                <a:lnTo>
                  <a:pt x="112559" y="225069"/>
                </a:lnTo>
                <a:lnTo>
                  <a:pt x="93764" y="215697"/>
                </a:lnTo>
                <a:lnTo>
                  <a:pt x="84378" y="206273"/>
                </a:lnTo>
                <a:lnTo>
                  <a:pt x="75005" y="196901"/>
                </a:lnTo>
                <a:lnTo>
                  <a:pt x="65633" y="187515"/>
                </a:lnTo>
                <a:lnTo>
                  <a:pt x="56247" y="168770"/>
                </a:lnTo>
                <a:lnTo>
                  <a:pt x="56247" y="18745"/>
                </a:lnTo>
                <a:lnTo>
                  <a:pt x="46875" y="9372"/>
                </a:lnTo>
                <a:lnTo>
                  <a:pt x="28130" y="0"/>
                </a:lnTo>
                <a:lnTo>
                  <a:pt x="18744" y="9372"/>
                </a:lnTo>
                <a:lnTo>
                  <a:pt x="9372" y="18745"/>
                </a:lnTo>
                <a:lnTo>
                  <a:pt x="0" y="28130"/>
                </a:lnTo>
                <a:lnTo>
                  <a:pt x="0" y="159398"/>
                </a:lnTo>
                <a:lnTo>
                  <a:pt x="9372" y="178143"/>
                </a:lnTo>
                <a:lnTo>
                  <a:pt x="9372" y="206273"/>
                </a:lnTo>
                <a:lnTo>
                  <a:pt x="18744" y="215697"/>
                </a:lnTo>
                <a:lnTo>
                  <a:pt x="28130" y="234454"/>
                </a:lnTo>
                <a:lnTo>
                  <a:pt x="37503" y="243827"/>
                </a:lnTo>
                <a:lnTo>
                  <a:pt x="46875" y="253200"/>
                </a:lnTo>
                <a:lnTo>
                  <a:pt x="65633" y="262585"/>
                </a:lnTo>
                <a:lnTo>
                  <a:pt x="75005" y="271958"/>
                </a:lnTo>
                <a:lnTo>
                  <a:pt x="93764" y="271958"/>
                </a:lnTo>
                <a:lnTo>
                  <a:pt x="112559" y="281330"/>
                </a:lnTo>
                <a:lnTo>
                  <a:pt x="525157" y="393839"/>
                </a:lnTo>
                <a:lnTo>
                  <a:pt x="543915" y="393839"/>
                </a:lnTo>
                <a:lnTo>
                  <a:pt x="553287" y="3844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64" name="Freeform 11764"/>
          <p:cNvSpPr/>
          <p:nvPr/>
        </p:nvSpPr>
        <p:spPr>
          <a:xfrm rot="-5400000" flipH="0" flipV="0">
            <a:off x="29711912" y="20202656"/>
            <a:ext cx="53339" cy="19809"/>
          </a:xfrm>
          <a:custGeom>
            <a:pathLst>
              <a:path w="328218" h="121895">
                <a:moveTo>
                  <a:pt x="328218" y="93764"/>
                </a:moveTo>
                <a:lnTo>
                  <a:pt x="328218" y="75006"/>
                </a:lnTo>
                <a:lnTo>
                  <a:pt x="309473" y="75006"/>
                </a:lnTo>
                <a:lnTo>
                  <a:pt x="56261" y="0"/>
                </a:lnTo>
                <a:lnTo>
                  <a:pt x="28130" y="0"/>
                </a:lnTo>
                <a:lnTo>
                  <a:pt x="9385" y="0"/>
                </a:lnTo>
                <a:lnTo>
                  <a:pt x="0" y="9373"/>
                </a:lnTo>
                <a:lnTo>
                  <a:pt x="0" y="103137"/>
                </a:lnTo>
                <a:lnTo>
                  <a:pt x="0" y="75006"/>
                </a:lnTo>
                <a:lnTo>
                  <a:pt x="9385" y="65633"/>
                </a:lnTo>
                <a:lnTo>
                  <a:pt x="18758" y="56261"/>
                </a:lnTo>
                <a:lnTo>
                  <a:pt x="37515" y="56261"/>
                </a:lnTo>
                <a:lnTo>
                  <a:pt x="56261" y="56261"/>
                </a:lnTo>
                <a:lnTo>
                  <a:pt x="300088" y="121895"/>
                </a:lnTo>
                <a:lnTo>
                  <a:pt x="318846" y="121895"/>
                </a:lnTo>
                <a:lnTo>
                  <a:pt x="328218" y="1125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65" name="Freeform 11765"/>
          <p:cNvSpPr/>
          <p:nvPr/>
        </p:nvSpPr>
        <p:spPr>
          <a:xfrm rot="-5400000" flipH="0" flipV="0">
            <a:off x="29775920" y="20202653"/>
            <a:ext cx="53339" cy="19815"/>
          </a:xfrm>
          <a:custGeom>
            <a:pathLst>
              <a:path w="328218" h="121933">
                <a:moveTo>
                  <a:pt x="328218" y="93803"/>
                </a:moveTo>
                <a:lnTo>
                  <a:pt x="328218" y="75057"/>
                </a:lnTo>
                <a:lnTo>
                  <a:pt x="309473" y="75057"/>
                </a:lnTo>
                <a:lnTo>
                  <a:pt x="56261" y="0"/>
                </a:lnTo>
                <a:lnTo>
                  <a:pt x="28130" y="0"/>
                </a:lnTo>
                <a:lnTo>
                  <a:pt x="9385" y="0"/>
                </a:lnTo>
                <a:lnTo>
                  <a:pt x="0" y="9373"/>
                </a:lnTo>
                <a:lnTo>
                  <a:pt x="0" y="103188"/>
                </a:lnTo>
                <a:lnTo>
                  <a:pt x="0" y="75057"/>
                </a:lnTo>
                <a:lnTo>
                  <a:pt x="9385" y="65672"/>
                </a:lnTo>
                <a:lnTo>
                  <a:pt x="18758" y="56249"/>
                </a:lnTo>
                <a:lnTo>
                  <a:pt x="37515" y="56249"/>
                </a:lnTo>
                <a:lnTo>
                  <a:pt x="56261" y="56249"/>
                </a:lnTo>
                <a:lnTo>
                  <a:pt x="300088" y="121933"/>
                </a:lnTo>
                <a:lnTo>
                  <a:pt x="318846" y="121933"/>
                </a:lnTo>
                <a:lnTo>
                  <a:pt x="328218" y="1125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66" name="Freeform 11766"/>
          <p:cNvSpPr/>
          <p:nvPr/>
        </p:nvSpPr>
        <p:spPr>
          <a:xfrm rot="-5400000" flipH="0" flipV="0">
            <a:off x="29800302" y="20179793"/>
            <a:ext cx="62480" cy="74677"/>
          </a:xfrm>
          <a:custGeom>
            <a:pathLst>
              <a:path w="384467" h="459524">
                <a:moveTo>
                  <a:pt x="384467" y="431406"/>
                </a:moveTo>
                <a:lnTo>
                  <a:pt x="384467" y="412648"/>
                </a:lnTo>
                <a:lnTo>
                  <a:pt x="365722" y="403276"/>
                </a:lnTo>
                <a:lnTo>
                  <a:pt x="56249" y="318833"/>
                </a:lnTo>
                <a:lnTo>
                  <a:pt x="56249" y="0"/>
                </a:lnTo>
                <a:lnTo>
                  <a:pt x="37503" y="9373"/>
                </a:lnTo>
                <a:lnTo>
                  <a:pt x="28131" y="18745"/>
                </a:lnTo>
                <a:lnTo>
                  <a:pt x="9373" y="28130"/>
                </a:lnTo>
                <a:lnTo>
                  <a:pt x="9373" y="46876"/>
                </a:lnTo>
                <a:lnTo>
                  <a:pt x="0" y="56299"/>
                </a:lnTo>
                <a:lnTo>
                  <a:pt x="0" y="347015"/>
                </a:lnTo>
                <a:lnTo>
                  <a:pt x="9373" y="356387"/>
                </a:lnTo>
                <a:lnTo>
                  <a:pt x="9373" y="365773"/>
                </a:lnTo>
                <a:lnTo>
                  <a:pt x="18746" y="365773"/>
                </a:lnTo>
                <a:lnTo>
                  <a:pt x="356337" y="459524"/>
                </a:lnTo>
                <a:lnTo>
                  <a:pt x="365722" y="459524"/>
                </a:lnTo>
                <a:lnTo>
                  <a:pt x="375095" y="450151"/>
                </a:lnTo>
                <a:lnTo>
                  <a:pt x="384467" y="4501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67" name="Freeform 11767"/>
          <p:cNvSpPr/>
          <p:nvPr/>
        </p:nvSpPr>
        <p:spPr>
          <a:xfrm rot="-5400000" flipH="0" flipV="0">
            <a:off x="29803350" y="20201133"/>
            <a:ext cx="53339" cy="22855"/>
          </a:xfrm>
          <a:custGeom>
            <a:pathLst>
              <a:path w="328218" h="140640">
                <a:moveTo>
                  <a:pt x="328218" y="112522"/>
                </a:moveTo>
                <a:lnTo>
                  <a:pt x="328218" y="93764"/>
                </a:lnTo>
                <a:lnTo>
                  <a:pt x="309473" y="84392"/>
                </a:lnTo>
                <a:lnTo>
                  <a:pt x="0" y="0"/>
                </a:lnTo>
                <a:lnTo>
                  <a:pt x="0" y="56261"/>
                </a:lnTo>
                <a:lnTo>
                  <a:pt x="300088" y="140640"/>
                </a:lnTo>
                <a:lnTo>
                  <a:pt x="309473" y="140640"/>
                </a:lnTo>
                <a:lnTo>
                  <a:pt x="318846" y="131267"/>
                </a:lnTo>
                <a:lnTo>
                  <a:pt x="328218" y="1218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68" name="Freeform 11768"/>
          <p:cNvSpPr/>
          <p:nvPr/>
        </p:nvSpPr>
        <p:spPr>
          <a:xfrm rot="-5400000" flipH="0" flipV="0">
            <a:off x="29855171" y="20205700"/>
            <a:ext cx="62480" cy="22863"/>
          </a:xfrm>
          <a:custGeom>
            <a:pathLst>
              <a:path w="384467" h="140690">
                <a:moveTo>
                  <a:pt x="384467" y="112509"/>
                </a:moveTo>
                <a:lnTo>
                  <a:pt x="384467" y="93751"/>
                </a:lnTo>
                <a:lnTo>
                  <a:pt x="365722" y="93751"/>
                </a:lnTo>
                <a:lnTo>
                  <a:pt x="37503" y="0"/>
                </a:lnTo>
                <a:lnTo>
                  <a:pt x="18746" y="0"/>
                </a:lnTo>
                <a:lnTo>
                  <a:pt x="9373" y="9372"/>
                </a:lnTo>
                <a:lnTo>
                  <a:pt x="0" y="28118"/>
                </a:lnTo>
                <a:lnTo>
                  <a:pt x="0" y="37503"/>
                </a:lnTo>
                <a:lnTo>
                  <a:pt x="9373" y="46875"/>
                </a:lnTo>
                <a:lnTo>
                  <a:pt x="18746" y="56248"/>
                </a:lnTo>
                <a:lnTo>
                  <a:pt x="356337" y="140690"/>
                </a:lnTo>
                <a:lnTo>
                  <a:pt x="365722" y="140690"/>
                </a:lnTo>
                <a:lnTo>
                  <a:pt x="375095" y="131305"/>
                </a:lnTo>
                <a:lnTo>
                  <a:pt x="384467" y="1313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69" name="Freeform 11769"/>
          <p:cNvSpPr/>
          <p:nvPr/>
        </p:nvSpPr>
        <p:spPr>
          <a:xfrm rot="-5400000" flipH="0" flipV="0">
            <a:off x="29893263" y="20159980"/>
            <a:ext cx="13720" cy="10674"/>
          </a:xfrm>
          <a:custGeom>
            <a:pathLst>
              <a:path w="84429" h="65684">
                <a:moveTo>
                  <a:pt x="84429" y="37554"/>
                </a:moveTo>
                <a:lnTo>
                  <a:pt x="84429" y="37554"/>
                </a:lnTo>
                <a:lnTo>
                  <a:pt x="75057" y="18808"/>
                </a:lnTo>
                <a:lnTo>
                  <a:pt x="65685" y="9423"/>
                </a:lnTo>
                <a:lnTo>
                  <a:pt x="37503" y="9423"/>
                </a:lnTo>
                <a:lnTo>
                  <a:pt x="28130" y="0"/>
                </a:lnTo>
                <a:lnTo>
                  <a:pt x="18745" y="9423"/>
                </a:lnTo>
                <a:lnTo>
                  <a:pt x="9373" y="18808"/>
                </a:lnTo>
                <a:lnTo>
                  <a:pt x="0" y="28181"/>
                </a:lnTo>
                <a:lnTo>
                  <a:pt x="0" y="37554"/>
                </a:lnTo>
                <a:lnTo>
                  <a:pt x="9373" y="46939"/>
                </a:lnTo>
                <a:lnTo>
                  <a:pt x="18745" y="56311"/>
                </a:lnTo>
                <a:lnTo>
                  <a:pt x="46926" y="65684"/>
                </a:lnTo>
                <a:lnTo>
                  <a:pt x="75057" y="65684"/>
                </a:lnTo>
                <a:lnTo>
                  <a:pt x="84429" y="563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70" name="Freeform 11770"/>
          <p:cNvSpPr/>
          <p:nvPr/>
        </p:nvSpPr>
        <p:spPr>
          <a:xfrm rot="-5400000" flipH="0" flipV="0">
            <a:off x="29919936" y="20201890"/>
            <a:ext cx="45721" cy="32006"/>
          </a:xfrm>
          <a:custGeom>
            <a:pathLst>
              <a:path w="281343" h="196952">
                <a:moveTo>
                  <a:pt x="281343" y="187579"/>
                </a:moveTo>
                <a:lnTo>
                  <a:pt x="281343" y="75007"/>
                </a:lnTo>
                <a:lnTo>
                  <a:pt x="281343" y="112560"/>
                </a:lnTo>
                <a:lnTo>
                  <a:pt x="271957" y="131318"/>
                </a:lnTo>
                <a:lnTo>
                  <a:pt x="262585" y="131318"/>
                </a:lnTo>
                <a:lnTo>
                  <a:pt x="253213" y="140691"/>
                </a:lnTo>
                <a:lnTo>
                  <a:pt x="206324" y="140691"/>
                </a:lnTo>
                <a:lnTo>
                  <a:pt x="93764" y="112560"/>
                </a:lnTo>
                <a:lnTo>
                  <a:pt x="84391" y="103188"/>
                </a:lnTo>
                <a:lnTo>
                  <a:pt x="65634" y="103188"/>
                </a:lnTo>
                <a:lnTo>
                  <a:pt x="56261" y="93815"/>
                </a:lnTo>
                <a:lnTo>
                  <a:pt x="46888" y="84392"/>
                </a:lnTo>
                <a:lnTo>
                  <a:pt x="28131" y="75007"/>
                </a:lnTo>
                <a:lnTo>
                  <a:pt x="28131" y="65634"/>
                </a:lnTo>
                <a:lnTo>
                  <a:pt x="18758" y="46876"/>
                </a:lnTo>
                <a:lnTo>
                  <a:pt x="9373" y="37503"/>
                </a:lnTo>
                <a:lnTo>
                  <a:pt x="9373" y="0"/>
                </a:lnTo>
                <a:lnTo>
                  <a:pt x="0" y="121946"/>
                </a:lnTo>
                <a:lnTo>
                  <a:pt x="9373" y="131318"/>
                </a:lnTo>
                <a:lnTo>
                  <a:pt x="28131" y="140691"/>
                </a:lnTo>
                <a:lnTo>
                  <a:pt x="37503" y="150063"/>
                </a:lnTo>
                <a:lnTo>
                  <a:pt x="56261" y="150063"/>
                </a:lnTo>
                <a:lnTo>
                  <a:pt x="75006" y="159449"/>
                </a:lnTo>
                <a:lnTo>
                  <a:pt x="93764" y="168821"/>
                </a:lnTo>
                <a:lnTo>
                  <a:pt x="206324" y="196952"/>
                </a:lnTo>
                <a:lnTo>
                  <a:pt x="234454" y="196952"/>
                </a:lnTo>
                <a:lnTo>
                  <a:pt x="271957" y="1969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71" name="Freeform 11771"/>
          <p:cNvSpPr/>
          <p:nvPr/>
        </p:nvSpPr>
        <p:spPr>
          <a:xfrm rot="-5400000" flipH="0" flipV="0">
            <a:off x="29932130" y="20162268"/>
            <a:ext cx="21332" cy="32006"/>
          </a:xfrm>
          <a:custGeom>
            <a:pathLst>
              <a:path w="131267" h="196952">
                <a:moveTo>
                  <a:pt x="131267" y="187579"/>
                </a:moveTo>
                <a:lnTo>
                  <a:pt x="131267" y="93815"/>
                </a:lnTo>
                <a:lnTo>
                  <a:pt x="131267" y="112560"/>
                </a:lnTo>
                <a:lnTo>
                  <a:pt x="121882" y="121946"/>
                </a:lnTo>
                <a:lnTo>
                  <a:pt x="112510" y="131318"/>
                </a:lnTo>
                <a:lnTo>
                  <a:pt x="93752" y="131318"/>
                </a:lnTo>
                <a:lnTo>
                  <a:pt x="75006" y="131318"/>
                </a:lnTo>
                <a:lnTo>
                  <a:pt x="65634" y="121946"/>
                </a:lnTo>
                <a:lnTo>
                  <a:pt x="46876" y="112560"/>
                </a:lnTo>
                <a:lnTo>
                  <a:pt x="28118" y="93815"/>
                </a:lnTo>
                <a:lnTo>
                  <a:pt x="28118" y="84392"/>
                </a:lnTo>
                <a:lnTo>
                  <a:pt x="18745" y="65634"/>
                </a:lnTo>
                <a:lnTo>
                  <a:pt x="18745" y="28131"/>
                </a:lnTo>
                <a:lnTo>
                  <a:pt x="9373" y="18758"/>
                </a:lnTo>
                <a:lnTo>
                  <a:pt x="0" y="0"/>
                </a:lnTo>
                <a:lnTo>
                  <a:pt x="0" y="159449"/>
                </a:lnTo>
                <a:lnTo>
                  <a:pt x="9373" y="140691"/>
                </a:lnTo>
                <a:lnTo>
                  <a:pt x="18745" y="159449"/>
                </a:lnTo>
                <a:lnTo>
                  <a:pt x="28118" y="168821"/>
                </a:lnTo>
                <a:lnTo>
                  <a:pt x="46876" y="178194"/>
                </a:lnTo>
                <a:lnTo>
                  <a:pt x="65634" y="187579"/>
                </a:lnTo>
                <a:lnTo>
                  <a:pt x="84379" y="187579"/>
                </a:lnTo>
                <a:lnTo>
                  <a:pt x="103137" y="196952"/>
                </a:lnTo>
                <a:lnTo>
                  <a:pt x="121882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72" name="Freeform 11772"/>
          <p:cNvSpPr/>
          <p:nvPr/>
        </p:nvSpPr>
        <p:spPr>
          <a:xfrm rot="-5400000" flipH="0" flipV="0">
            <a:off x="29887172" y="20178267"/>
            <a:ext cx="89915" cy="50292"/>
          </a:xfrm>
          <a:custGeom>
            <a:pathLst>
              <a:path w="553288" h="309473">
                <a:moveTo>
                  <a:pt x="553288" y="225082"/>
                </a:moveTo>
                <a:lnTo>
                  <a:pt x="553288" y="187528"/>
                </a:lnTo>
                <a:lnTo>
                  <a:pt x="543916" y="168770"/>
                </a:lnTo>
                <a:lnTo>
                  <a:pt x="543916" y="159397"/>
                </a:lnTo>
                <a:lnTo>
                  <a:pt x="534544" y="140652"/>
                </a:lnTo>
                <a:lnTo>
                  <a:pt x="525158" y="131267"/>
                </a:lnTo>
                <a:lnTo>
                  <a:pt x="515785" y="121894"/>
                </a:lnTo>
                <a:lnTo>
                  <a:pt x="506362" y="112522"/>
                </a:lnTo>
                <a:lnTo>
                  <a:pt x="496989" y="103136"/>
                </a:lnTo>
                <a:lnTo>
                  <a:pt x="478232" y="93764"/>
                </a:lnTo>
                <a:lnTo>
                  <a:pt x="459474" y="84391"/>
                </a:lnTo>
                <a:lnTo>
                  <a:pt x="440728" y="84391"/>
                </a:lnTo>
                <a:lnTo>
                  <a:pt x="140640" y="0"/>
                </a:lnTo>
                <a:lnTo>
                  <a:pt x="75007" y="0"/>
                </a:lnTo>
                <a:lnTo>
                  <a:pt x="56249" y="9385"/>
                </a:lnTo>
                <a:lnTo>
                  <a:pt x="46876" y="18758"/>
                </a:lnTo>
                <a:lnTo>
                  <a:pt x="28131" y="28130"/>
                </a:lnTo>
                <a:lnTo>
                  <a:pt x="18746" y="46888"/>
                </a:lnTo>
                <a:lnTo>
                  <a:pt x="9373" y="56261"/>
                </a:lnTo>
                <a:lnTo>
                  <a:pt x="9373" y="75019"/>
                </a:lnTo>
                <a:lnTo>
                  <a:pt x="0" y="93764"/>
                </a:lnTo>
                <a:lnTo>
                  <a:pt x="0" y="150025"/>
                </a:lnTo>
                <a:lnTo>
                  <a:pt x="9373" y="168770"/>
                </a:lnTo>
                <a:lnTo>
                  <a:pt x="9373" y="187528"/>
                </a:lnTo>
                <a:lnTo>
                  <a:pt x="18746" y="196901"/>
                </a:lnTo>
                <a:lnTo>
                  <a:pt x="28131" y="215709"/>
                </a:lnTo>
                <a:lnTo>
                  <a:pt x="28131" y="225082"/>
                </a:lnTo>
                <a:lnTo>
                  <a:pt x="37503" y="234454"/>
                </a:lnTo>
                <a:lnTo>
                  <a:pt x="46876" y="243840"/>
                </a:lnTo>
                <a:lnTo>
                  <a:pt x="56249" y="121894"/>
                </a:lnTo>
                <a:lnTo>
                  <a:pt x="56249" y="93764"/>
                </a:lnTo>
                <a:lnTo>
                  <a:pt x="65634" y="84391"/>
                </a:lnTo>
                <a:lnTo>
                  <a:pt x="65634" y="65633"/>
                </a:lnTo>
                <a:lnTo>
                  <a:pt x="75007" y="56261"/>
                </a:lnTo>
                <a:lnTo>
                  <a:pt x="140640" y="56261"/>
                </a:lnTo>
                <a:lnTo>
                  <a:pt x="253200" y="84391"/>
                </a:lnTo>
                <a:lnTo>
                  <a:pt x="253200" y="93764"/>
                </a:lnTo>
                <a:lnTo>
                  <a:pt x="271958" y="93764"/>
                </a:lnTo>
                <a:lnTo>
                  <a:pt x="281330" y="103136"/>
                </a:lnTo>
                <a:lnTo>
                  <a:pt x="300089" y="112522"/>
                </a:lnTo>
                <a:lnTo>
                  <a:pt x="309461" y="121894"/>
                </a:lnTo>
                <a:lnTo>
                  <a:pt x="318833" y="131267"/>
                </a:lnTo>
                <a:lnTo>
                  <a:pt x="328219" y="150025"/>
                </a:lnTo>
                <a:lnTo>
                  <a:pt x="328219" y="309473"/>
                </a:lnTo>
                <a:lnTo>
                  <a:pt x="346964" y="300088"/>
                </a:lnTo>
                <a:lnTo>
                  <a:pt x="356337" y="290715"/>
                </a:lnTo>
                <a:lnTo>
                  <a:pt x="365722" y="281343"/>
                </a:lnTo>
                <a:lnTo>
                  <a:pt x="365722" y="121894"/>
                </a:lnTo>
                <a:lnTo>
                  <a:pt x="440728" y="140652"/>
                </a:lnTo>
                <a:lnTo>
                  <a:pt x="450101" y="140652"/>
                </a:lnTo>
                <a:lnTo>
                  <a:pt x="459474" y="150025"/>
                </a:lnTo>
                <a:lnTo>
                  <a:pt x="478232" y="159397"/>
                </a:lnTo>
                <a:lnTo>
                  <a:pt x="487604" y="168770"/>
                </a:lnTo>
                <a:lnTo>
                  <a:pt x="496989" y="178155"/>
                </a:lnTo>
                <a:lnTo>
                  <a:pt x="496989" y="309473"/>
                </a:lnTo>
                <a:lnTo>
                  <a:pt x="515785" y="300088"/>
                </a:lnTo>
                <a:lnTo>
                  <a:pt x="525158" y="290715"/>
                </a:lnTo>
                <a:lnTo>
                  <a:pt x="543916" y="271957"/>
                </a:lnTo>
                <a:lnTo>
                  <a:pt x="543916" y="262585"/>
                </a:lnTo>
                <a:lnTo>
                  <a:pt x="553288" y="24384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73" name="Freeform 11773"/>
          <p:cNvSpPr/>
          <p:nvPr/>
        </p:nvSpPr>
        <p:spPr>
          <a:xfrm rot="-5400000" flipH="0" flipV="0">
            <a:off x="23481808" y="20370299"/>
            <a:ext cx="86860" cy="53330"/>
          </a:xfrm>
          <a:custGeom>
            <a:pathLst>
              <a:path w="534492" h="328166">
                <a:moveTo>
                  <a:pt x="534492" y="309498"/>
                </a:moveTo>
                <a:lnTo>
                  <a:pt x="534492" y="300100"/>
                </a:lnTo>
                <a:lnTo>
                  <a:pt x="525107" y="290702"/>
                </a:lnTo>
                <a:lnTo>
                  <a:pt x="281330" y="0"/>
                </a:lnTo>
                <a:lnTo>
                  <a:pt x="281330" y="75056"/>
                </a:lnTo>
                <a:lnTo>
                  <a:pt x="18745" y="149988"/>
                </a:lnTo>
                <a:lnTo>
                  <a:pt x="0" y="159386"/>
                </a:lnTo>
                <a:lnTo>
                  <a:pt x="0" y="187579"/>
                </a:lnTo>
                <a:lnTo>
                  <a:pt x="9373" y="196850"/>
                </a:lnTo>
                <a:lnTo>
                  <a:pt x="28130" y="206248"/>
                </a:lnTo>
                <a:lnTo>
                  <a:pt x="37503" y="206248"/>
                </a:lnTo>
                <a:lnTo>
                  <a:pt x="318834" y="112520"/>
                </a:lnTo>
                <a:lnTo>
                  <a:pt x="487604" y="318895"/>
                </a:lnTo>
                <a:lnTo>
                  <a:pt x="487604" y="328166"/>
                </a:lnTo>
                <a:lnTo>
                  <a:pt x="515734" y="328166"/>
                </a:lnTo>
                <a:lnTo>
                  <a:pt x="525107" y="31889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74" name="Freeform 11774"/>
          <p:cNvSpPr/>
          <p:nvPr/>
        </p:nvSpPr>
        <p:spPr>
          <a:xfrm rot="-5400000" flipH="0" flipV="0">
            <a:off x="23451335" y="20380959"/>
            <a:ext cx="86860" cy="32010"/>
          </a:xfrm>
          <a:custGeom>
            <a:pathLst>
              <a:path w="534492" h="196977">
                <a:moveTo>
                  <a:pt x="534492" y="150115"/>
                </a:moveTo>
                <a:lnTo>
                  <a:pt x="534492" y="150115"/>
                </a:lnTo>
                <a:lnTo>
                  <a:pt x="525107" y="131319"/>
                </a:lnTo>
                <a:lnTo>
                  <a:pt x="515734" y="131319"/>
                </a:lnTo>
                <a:lnTo>
                  <a:pt x="37503" y="0"/>
                </a:lnTo>
                <a:lnTo>
                  <a:pt x="18745" y="0"/>
                </a:lnTo>
                <a:lnTo>
                  <a:pt x="9373" y="9398"/>
                </a:lnTo>
                <a:lnTo>
                  <a:pt x="0" y="28066"/>
                </a:lnTo>
                <a:lnTo>
                  <a:pt x="9373" y="37464"/>
                </a:lnTo>
                <a:lnTo>
                  <a:pt x="18745" y="46862"/>
                </a:lnTo>
                <a:lnTo>
                  <a:pt x="196901" y="93855"/>
                </a:lnTo>
                <a:lnTo>
                  <a:pt x="281330" y="196977"/>
                </a:lnTo>
                <a:lnTo>
                  <a:pt x="281330" y="121921"/>
                </a:lnTo>
                <a:lnTo>
                  <a:pt x="496989" y="178181"/>
                </a:lnTo>
                <a:lnTo>
                  <a:pt x="515734" y="178181"/>
                </a:lnTo>
                <a:lnTo>
                  <a:pt x="525107" y="1687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75" name="Freeform 11775"/>
          <p:cNvSpPr/>
          <p:nvPr/>
        </p:nvSpPr>
        <p:spPr>
          <a:xfrm rot="-5400000" flipH="0" flipV="0">
            <a:off x="23550384" y="20390105"/>
            <a:ext cx="53337" cy="47242"/>
          </a:xfrm>
          <a:custGeom>
            <a:pathLst>
              <a:path w="328206" h="290705">
                <a:moveTo>
                  <a:pt x="328206" y="75059"/>
                </a:moveTo>
                <a:lnTo>
                  <a:pt x="318834" y="65661"/>
                </a:lnTo>
                <a:lnTo>
                  <a:pt x="300088" y="65661"/>
                </a:lnTo>
                <a:lnTo>
                  <a:pt x="290703" y="56263"/>
                </a:lnTo>
                <a:lnTo>
                  <a:pt x="271907" y="46865"/>
                </a:lnTo>
                <a:lnTo>
                  <a:pt x="253149" y="37595"/>
                </a:lnTo>
                <a:lnTo>
                  <a:pt x="243777" y="37595"/>
                </a:lnTo>
                <a:lnTo>
                  <a:pt x="103137" y="0"/>
                </a:lnTo>
                <a:lnTo>
                  <a:pt x="84379" y="0"/>
                </a:lnTo>
                <a:lnTo>
                  <a:pt x="46876" y="0"/>
                </a:lnTo>
                <a:lnTo>
                  <a:pt x="37503" y="9401"/>
                </a:lnTo>
                <a:lnTo>
                  <a:pt x="28130" y="18799"/>
                </a:lnTo>
                <a:lnTo>
                  <a:pt x="9373" y="37595"/>
                </a:lnTo>
                <a:lnTo>
                  <a:pt x="9373" y="46865"/>
                </a:lnTo>
                <a:lnTo>
                  <a:pt x="0" y="65661"/>
                </a:lnTo>
                <a:lnTo>
                  <a:pt x="0" y="243842"/>
                </a:lnTo>
                <a:lnTo>
                  <a:pt x="9373" y="253240"/>
                </a:lnTo>
                <a:lnTo>
                  <a:pt x="37503" y="253240"/>
                </a:lnTo>
                <a:lnTo>
                  <a:pt x="46876" y="243842"/>
                </a:lnTo>
                <a:lnTo>
                  <a:pt x="56248" y="225174"/>
                </a:lnTo>
                <a:lnTo>
                  <a:pt x="56248" y="75059"/>
                </a:lnTo>
                <a:lnTo>
                  <a:pt x="65633" y="65661"/>
                </a:lnTo>
                <a:lnTo>
                  <a:pt x="75006" y="56263"/>
                </a:lnTo>
                <a:lnTo>
                  <a:pt x="103137" y="56263"/>
                </a:lnTo>
                <a:lnTo>
                  <a:pt x="159385" y="65661"/>
                </a:lnTo>
                <a:lnTo>
                  <a:pt x="159385" y="290705"/>
                </a:lnTo>
                <a:lnTo>
                  <a:pt x="215646" y="84457"/>
                </a:lnTo>
                <a:lnTo>
                  <a:pt x="243777" y="93855"/>
                </a:lnTo>
                <a:lnTo>
                  <a:pt x="262534" y="93855"/>
                </a:lnTo>
                <a:lnTo>
                  <a:pt x="271907" y="103125"/>
                </a:lnTo>
                <a:lnTo>
                  <a:pt x="281330" y="112523"/>
                </a:lnTo>
                <a:lnTo>
                  <a:pt x="300088" y="121921"/>
                </a:lnTo>
                <a:lnTo>
                  <a:pt x="300088" y="131319"/>
                </a:lnTo>
                <a:lnTo>
                  <a:pt x="309461" y="150115"/>
                </a:lnTo>
                <a:lnTo>
                  <a:pt x="318834" y="159386"/>
                </a:lnTo>
                <a:lnTo>
                  <a:pt x="318834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76" name="Freeform 11776"/>
          <p:cNvSpPr/>
          <p:nvPr/>
        </p:nvSpPr>
        <p:spPr>
          <a:xfrm rot="-5400000" flipH="0" flipV="0">
            <a:off x="23567151" y="20377915"/>
            <a:ext cx="35055" cy="38099"/>
          </a:xfrm>
          <a:custGeom>
            <a:pathLst>
              <a:path w="215709" h="234441">
                <a:moveTo>
                  <a:pt x="215709" y="131316"/>
                </a:moveTo>
                <a:lnTo>
                  <a:pt x="215709" y="103122"/>
                </a:lnTo>
                <a:lnTo>
                  <a:pt x="206337" y="84327"/>
                </a:lnTo>
                <a:lnTo>
                  <a:pt x="206337" y="56260"/>
                </a:lnTo>
                <a:lnTo>
                  <a:pt x="196952" y="46862"/>
                </a:lnTo>
                <a:lnTo>
                  <a:pt x="187579" y="28066"/>
                </a:lnTo>
                <a:lnTo>
                  <a:pt x="178206" y="18796"/>
                </a:lnTo>
                <a:lnTo>
                  <a:pt x="168821" y="0"/>
                </a:lnTo>
                <a:lnTo>
                  <a:pt x="159449" y="121918"/>
                </a:lnTo>
                <a:lnTo>
                  <a:pt x="159449" y="140717"/>
                </a:lnTo>
                <a:lnTo>
                  <a:pt x="150076" y="159386"/>
                </a:lnTo>
                <a:lnTo>
                  <a:pt x="150076" y="168783"/>
                </a:lnTo>
                <a:lnTo>
                  <a:pt x="131318" y="178181"/>
                </a:lnTo>
                <a:lnTo>
                  <a:pt x="121945" y="178181"/>
                </a:lnTo>
                <a:lnTo>
                  <a:pt x="112522" y="187579"/>
                </a:lnTo>
                <a:lnTo>
                  <a:pt x="93764" y="187579"/>
                </a:lnTo>
                <a:lnTo>
                  <a:pt x="84392" y="178181"/>
                </a:lnTo>
                <a:lnTo>
                  <a:pt x="56261" y="168783"/>
                </a:lnTo>
                <a:lnTo>
                  <a:pt x="56261" y="9398"/>
                </a:lnTo>
                <a:lnTo>
                  <a:pt x="0" y="215646"/>
                </a:lnTo>
                <a:lnTo>
                  <a:pt x="84392" y="234441"/>
                </a:lnTo>
                <a:lnTo>
                  <a:pt x="112522" y="234441"/>
                </a:lnTo>
                <a:lnTo>
                  <a:pt x="140703" y="234441"/>
                </a:lnTo>
                <a:lnTo>
                  <a:pt x="159449" y="225044"/>
                </a:lnTo>
                <a:lnTo>
                  <a:pt x="168821" y="215646"/>
                </a:lnTo>
                <a:lnTo>
                  <a:pt x="187579" y="206375"/>
                </a:lnTo>
                <a:lnTo>
                  <a:pt x="196952" y="196977"/>
                </a:lnTo>
                <a:lnTo>
                  <a:pt x="206337" y="178181"/>
                </a:lnTo>
                <a:lnTo>
                  <a:pt x="206337" y="168783"/>
                </a:lnTo>
                <a:lnTo>
                  <a:pt x="215709" y="1501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77" name="Freeform 11777"/>
          <p:cNvSpPr/>
          <p:nvPr/>
        </p:nvSpPr>
        <p:spPr>
          <a:xfrm rot="-5400000" flipH="0" flipV="0">
            <a:off x="23622773" y="20387821"/>
            <a:ext cx="44196" cy="45714"/>
          </a:xfrm>
          <a:custGeom>
            <a:pathLst>
              <a:path w="271958" h="281304">
                <a:moveTo>
                  <a:pt x="271958" y="271906"/>
                </a:moveTo>
                <a:lnTo>
                  <a:pt x="271958" y="187576"/>
                </a:lnTo>
                <a:lnTo>
                  <a:pt x="271958" y="206375"/>
                </a:lnTo>
                <a:lnTo>
                  <a:pt x="262585" y="215646"/>
                </a:lnTo>
                <a:lnTo>
                  <a:pt x="253212" y="225043"/>
                </a:lnTo>
                <a:lnTo>
                  <a:pt x="234454" y="225043"/>
                </a:lnTo>
                <a:lnTo>
                  <a:pt x="215658" y="225043"/>
                </a:lnTo>
                <a:lnTo>
                  <a:pt x="56261" y="178178"/>
                </a:lnTo>
                <a:lnTo>
                  <a:pt x="37503" y="178178"/>
                </a:lnTo>
                <a:lnTo>
                  <a:pt x="28130" y="168780"/>
                </a:lnTo>
                <a:lnTo>
                  <a:pt x="18757" y="159382"/>
                </a:lnTo>
                <a:lnTo>
                  <a:pt x="9372" y="140714"/>
                </a:lnTo>
                <a:lnTo>
                  <a:pt x="9372" y="0"/>
                </a:lnTo>
                <a:lnTo>
                  <a:pt x="0" y="206375"/>
                </a:lnTo>
                <a:lnTo>
                  <a:pt x="9372" y="215646"/>
                </a:lnTo>
                <a:lnTo>
                  <a:pt x="28130" y="225043"/>
                </a:lnTo>
                <a:lnTo>
                  <a:pt x="37503" y="234441"/>
                </a:lnTo>
                <a:lnTo>
                  <a:pt x="56261" y="234441"/>
                </a:lnTo>
                <a:lnTo>
                  <a:pt x="215658" y="281304"/>
                </a:lnTo>
                <a:lnTo>
                  <a:pt x="243827" y="281304"/>
                </a:lnTo>
                <a:lnTo>
                  <a:pt x="262585" y="2813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78" name="Freeform 11778"/>
          <p:cNvSpPr/>
          <p:nvPr/>
        </p:nvSpPr>
        <p:spPr>
          <a:xfrm rot="-5400000" flipH="0" flipV="0">
            <a:off x="23592294" y="20392399"/>
            <a:ext cx="86868" cy="60946"/>
          </a:xfrm>
          <a:custGeom>
            <a:pathLst>
              <a:path w="534542" h="375032">
                <a:moveTo>
                  <a:pt x="534542" y="300103"/>
                </a:moveTo>
                <a:lnTo>
                  <a:pt x="534542" y="149988"/>
                </a:lnTo>
                <a:lnTo>
                  <a:pt x="525170" y="140717"/>
                </a:lnTo>
                <a:lnTo>
                  <a:pt x="515785" y="131192"/>
                </a:lnTo>
                <a:lnTo>
                  <a:pt x="37503" y="0"/>
                </a:lnTo>
                <a:lnTo>
                  <a:pt x="18757" y="0"/>
                </a:lnTo>
                <a:lnTo>
                  <a:pt x="9372" y="9398"/>
                </a:lnTo>
                <a:lnTo>
                  <a:pt x="0" y="28067"/>
                </a:lnTo>
                <a:lnTo>
                  <a:pt x="0" y="37465"/>
                </a:lnTo>
                <a:lnTo>
                  <a:pt x="9372" y="46863"/>
                </a:lnTo>
                <a:lnTo>
                  <a:pt x="18757" y="56261"/>
                </a:lnTo>
                <a:lnTo>
                  <a:pt x="159448" y="93728"/>
                </a:lnTo>
                <a:lnTo>
                  <a:pt x="159448" y="234442"/>
                </a:lnTo>
                <a:lnTo>
                  <a:pt x="168821" y="253238"/>
                </a:lnTo>
                <a:lnTo>
                  <a:pt x="168821" y="262508"/>
                </a:lnTo>
                <a:lnTo>
                  <a:pt x="178193" y="281304"/>
                </a:lnTo>
                <a:lnTo>
                  <a:pt x="187578" y="290702"/>
                </a:lnTo>
                <a:lnTo>
                  <a:pt x="196951" y="300103"/>
                </a:lnTo>
                <a:lnTo>
                  <a:pt x="206324" y="309501"/>
                </a:lnTo>
                <a:lnTo>
                  <a:pt x="215696" y="103126"/>
                </a:lnTo>
                <a:lnTo>
                  <a:pt x="478282" y="178182"/>
                </a:lnTo>
                <a:lnTo>
                  <a:pt x="478282" y="375032"/>
                </a:lnTo>
                <a:lnTo>
                  <a:pt x="497039" y="375032"/>
                </a:lnTo>
                <a:lnTo>
                  <a:pt x="506412" y="365761"/>
                </a:lnTo>
                <a:lnTo>
                  <a:pt x="506412" y="356363"/>
                </a:lnTo>
                <a:lnTo>
                  <a:pt x="515785" y="346965"/>
                </a:lnTo>
                <a:lnTo>
                  <a:pt x="525170" y="337567"/>
                </a:lnTo>
                <a:lnTo>
                  <a:pt x="534542" y="3187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79" name="Freeform 11779"/>
          <p:cNvSpPr/>
          <p:nvPr/>
        </p:nvSpPr>
        <p:spPr>
          <a:xfrm rot="-5400000" flipH="0" flipV="0">
            <a:off x="23655547" y="20399256"/>
            <a:ext cx="60956" cy="21320"/>
          </a:xfrm>
          <a:custGeom>
            <a:pathLst>
              <a:path w="375094" h="131192">
                <a:moveTo>
                  <a:pt x="375094" y="112523"/>
                </a:moveTo>
                <a:lnTo>
                  <a:pt x="375094" y="103125"/>
                </a:lnTo>
                <a:lnTo>
                  <a:pt x="365722" y="93728"/>
                </a:lnTo>
                <a:lnTo>
                  <a:pt x="356337" y="84330"/>
                </a:lnTo>
                <a:lnTo>
                  <a:pt x="37503" y="0"/>
                </a:lnTo>
                <a:lnTo>
                  <a:pt x="18745" y="0"/>
                </a:lnTo>
                <a:lnTo>
                  <a:pt x="9373" y="9398"/>
                </a:lnTo>
                <a:lnTo>
                  <a:pt x="0" y="28067"/>
                </a:lnTo>
                <a:lnTo>
                  <a:pt x="9373" y="37464"/>
                </a:lnTo>
                <a:lnTo>
                  <a:pt x="18745" y="46862"/>
                </a:lnTo>
                <a:lnTo>
                  <a:pt x="337591" y="131192"/>
                </a:lnTo>
                <a:lnTo>
                  <a:pt x="346964" y="131192"/>
                </a:lnTo>
                <a:lnTo>
                  <a:pt x="365722" y="131192"/>
                </a:lnTo>
                <a:lnTo>
                  <a:pt x="365722" y="12179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80" name="Freeform 11780"/>
          <p:cNvSpPr/>
          <p:nvPr/>
        </p:nvSpPr>
        <p:spPr>
          <a:xfrm rot="-5400000" flipH="0" flipV="0">
            <a:off x="23692873" y="20355819"/>
            <a:ext cx="13714" cy="9142"/>
          </a:xfrm>
          <a:custGeom>
            <a:pathLst>
              <a:path w="84391" h="56260">
                <a:moveTo>
                  <a:pt x="84391" y="28194"/>
                </a:moveTo>
                <a:lnTo>
                  <a:pt x="84391" y="28194"/>
                </a:lnTo>
                <a:lnTo>
                  <a:pt x="75006" y="9398"/>
                </a:lnTo>
                <a:lnTo>
                  <a:pt x="65633" y="0"/>
                </a:lnTo>
                <a:lnTo>
                  <a:pt x="18757" y="0"/>
                </a:lnTo>
                <a:lnTo>
                  <a:pt x="9372" y="9398"/>
                </a:lnTo>
                <a:lnTo>
                  <a:pt x="0" y="18796"/>
                </a:lnTo>
                <a:lnTo>
                  <a:pt x="0" y="28194"/>
                </a:lnTo>
                <a:lnTo>
                  <a:pt x="9372" y="37592"/>
                </a:lnTo>
                <a:lnTo>
                  <a:pt x="18757" y="46989"/>
                </a:lnTo>
                <a:lnTo>
                  <a:pt x="46888" y="56260"/>
                </a:lnTo>
                <a:lnTo>
                  <a:pt x="65633" y="56260"/>
                </a:lnTo>
                <a:lnTo>
                  <a:pt x="75006" y="4698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81" name="Freeform 11781"/>
          <p:cNvSpPr/>
          <p:nvPr/>
        </p:nvSpPr>
        <p:spPr>
          <a:xfrm rot="-5400000" flipH="0" flipV="0">
            <a:off x="23718786" y="20395437"/>
            <a:ext cx="44196" cy="30483"/>
          </a:xfrm>
          <a:custGeom>
            <a:pathLst>
              <a:path w="271958" h="187580">
                <a:moveTo>
                  <a:pt x="271958" y="178182"/>
                </a:moveTo>
                <a:lnTo>
                  <a:pt x="271958" y="75056"/>
                </a:lnTo>
                <a:lnTo>
                  <a:pt x="271958" y="93852"/>
                </a:lnTo>
                <a:lnTo>
                  <a:pt x="262585" y="112521"/>
                </a:lnTo>
                <a:lnTo>
                  <a:pt x="262585" y="121919"/>
                </a:lnTo>
                <a:lnTo>
                  <a:pt x="253212" y="131316"/>
                </a:lnTo>
                <a:lnTo>
                  <a:pt x="234454" y="131316"/>
                </a:lnTo>
                <a:lnTo>
                  <a:pt x="225031" y="140714"/>
                </a:lnTo>
                <a:lnTo>
                  <a:pt x="206273" y="140714"/>
                </a:lnTo>
                <a:lnTo>
                  <a:pt x="196901" y="131316"/>
                </a:lnTo>
                <a:lnTo>
                  <a:pt x="84391" y="103250"/>
                </a:lnTo>
                <a:lnTo>
                  <a:pt x="65633" y="93852"/>
                </a:lnTo>
                <a:lnTo>
                  <a:pt x="46888" y="93852"/>
                </a:lnTo>
                <a:lnTo>
                  <a:pt x="37503" y="84454"/>
                </a:lnTo>
                <a:lnTo>
                  <a:pt x="28130" y="75056"/>
                </a:lnTo>
                <a:lnTo>
                  <a:pt x="18757" y="56260"/>
                </a:lnTo>
                <a:lnTo>
                  <a:pt x="18757" y="46990"/>
                </a:lnTo>
                <a:lnTo>
                  <a:pt x="9372" y="37592"/>
                </a:lnTo>
                <a:lnTo>
                  <a:pt x="9372" y="0"/>
                </a:lnTo>
                <a:lnTo>
                  <a:pt x="0" y="112521"/>
                </a:lnTo>
                <a:lnTo>
                  <a:pt x="9372" y="121919"/>
                </a:lnTo>
                <a:lnTo>
                  <a:pt x="18757" y="131316"/>
                </a:lnTo>
                <a:lnTo>
                  <a:pt x="37503" y="140714"/>
                </a:lnTo>
                <a:lnTo>
                  <a:pt x="46888" y="150112"/>
                </a:lnTo>
                <a:lnTo>
                  <a:pt x="65633" y="150112"/>
                </a:lnTo>
                <a:lnTo>
                  <a:pt x="84391" y="159386"/>
                </a:lnTo>
                <a:lnTo>
                  <a:pt x="196901" y="187580"/>
                </a:lnTo>
                <a:lnTo>
                  <a:pt x="225031" y="187580"/>
                </a:lnTo>
                <a:lnTo>
                  <a:pt x="262585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82" name="Freeform 11782"/>
          <p:cNvSpPr/>
          <p:nvPr/>
        </p:nvSpPr>
        <p:spPr>
          <a:xfrm rot="-5400000" flipH="0" flipV="0">
            <a:off x="23730979" y="20357339"/>
            <a:ext cx="19809" cy="30483"/>
          </a:xfrm>
          <a:custGeom>
            <a:pathLst>
              <a:path w="121894" h="187580">
                <a:moveTo>
                  <a:pt x="121894" y="178182"/>
                </a:moveTo>
                <a:lnTo>
                  <a:pt x="121894" y="84454"/>
                </a:lnTo>
                <a:lnTo>
                  <a:pt x="121894" y="112521"/>
                </a:lnTo>
                <a:lnTo>
                  <a:pt x="112521" y="121919"/>
                </a:lnTo>
                <a:lnTo>
                  <a:pt x="103136" y="131316"/>
                </a:lnTo>
                <a:lnTo>
                  <a:pt x="84391" y="131316"/>
                </a:lnTo>
                <a:lnTo>
                  <a:pt x="75018" y="131316"/>
                </a:lnTo>
                <a:lnTo>
                  <a:pt x="56261" y="121919"/>
                </a:lnTo>
                <a:lnTo>
                  <a:pt x="37503" y="112521"/>
                </a:lnTo>
                <a:lnTo>
                  <a:pt x="37503" y="103250"/>
                </a:lnTo>
                <a:lnTo>
                  <a:pt x="28130" y="93852"/>
                </a:lnTo>
                <a:lnTo>
                  <a:pt x="18757" y="84454"/>
                </a:lnTo>
                <a:lnTo>
                  <a:pt x="18757" y="65658"/>
                </a:lnTo>
                <a:lnTo>
                  <a:pt x="9385" y="46990"/>
                </a:lnTo>
                <a:lnTo>
                  <a:pt x="9385" y="28194"/>
                </a:lnTo>
                <a:lnTo>
                  <a:pt x="0" y="18796"/>
                </a:lnTo>
                <a:lnTo>
                  <a:pt x="0" y="0"/>
                </a:lnTo>
                <a:lnTo>
                  <a:pt x="0" y="150112"/>
                </a:lnTo>
                <a:lnTo>
                  <a:pt x="0" y="140714"/>
                </a:lnTo>
                <a:lnTo>
                  <a:pt x="9385" y="140714"/>
                </a:lnTo>
                <a:lnTo>
                  <a:pt x="9385" y="150112"/>
                </a:lnTo>
                <a:lnTo>
                  <a:pt x="28130" y="159386"/>
                </a:lnTo>
                <a:lnTo>
                  <a:pt x="37503" y="168784"/>
                </a:lnTo>
                <a:lnTo>
                  <a:pt x="46888" y="178182"/>
                </a:lnTo>
                <a:lnTo>
                  <a:pt x="56261" y="178182"/>
                </a:lnTo>
                <a:lnTo>
                  <a:pt x="75018" y="187580"/>
                </a:lnTo>
                <a:lnTo>
                  <a:pt x="93764" y="187580"/>
                </a:lnTo>
                <a:lnTo>
                  <a:pt x="112521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83" name="Freeform 11783"/>
          <p:cNvSpPr/>
          <p:nvPr/>
        </p:nvSpPr>
        <p:spPr>
          <a:xfrm rot="-5400000" flipH="0" flipV="0">
            <a:off x="23686783" y="20372579"/>
            <a:ext cx="86860" cy="48770"/>
          </a:xfrm>
          <a:custGeom>
            <a:pathLst>
              <a:path w="534492" h="300103">
                <a:moveTo>
                  <a:pt x="534492" y="225171"/>
                </a:moveTo>
                <a:lnTo>
                  <a:pt x="534492" y="206375"/>
                </a:lnTo>
                <a:lnTo>
                  <a:pt x="525107" y="187579"/>
                </a:lnTo>
                <a:lnTo>
                  <a:pt x="525107" y="159513"/>
                </a:lnTo>
                <a:lnTo>
                  <a:pt x="515734" y="140717"/>
                </a:lnTo>
                <a:lnTo>
                  <a:pt x="506362" y="131319"/>
                </a:lnTo>
                <a:lnTo>
                  <a:pt x="496989" y="121921"/>
                </a:lnTo>
                <a:lnTo>
                  <a:pt x="487604" y="112651"/>
                </a:lnTo>
                <a:lnTo>
                  <a:pt x="478231" y="103253"/>
                </a:lnTo>
                <a:lnTo>
                  <a:pt x="459473" y="93855"/>
                </a:lnTo>
                <a:lnTo>
                  <a:pt x="440728" y="93855"/>
                </a:lnTo>
                <a:lnTo>
                  <a:pt x="421970" y="84457"/>
                </a:lnTo>
                <a:lnTo>
                  <a:pt x="131267" y="9398"/>
                </a:lnTo>
                <a:lnTo>
                  <a:pt x="121882" y="0"/>
                </a:lnTo>
                <a:lnTo>
                  <a:pt x="103137" y="0"/>
                </a:lnTo>
                <a:lnTo>
                  <a:pt x="84379" y="0"/>
                </a:lnTo>
                <a:lnTo>
                  <a:pt x="65633" y="9398"/>
                </a:lnTo>
                <a:lnTo>
                  <a:pt x="56248" y="18796"/>
                </a:lnTo>
                <a:lnTo>
                  <a:pt x="46876" y="18796"/>
                </a:lnTo>
                <a:lnTo>
                  <a:pt x="28130" y="37592"/>
                </a:lnTo>
                <a:lnTo>
                  <a:pt x="18745" y="46862"/>
                </a:lnTo>
                <a:lnTo>
                  <a:pt x="9373" y="65658"/>
                </a:lnTo>
                <a:lnTo>
                  <a:pt x="0" y="75056"/>
                </a:lnTo>
                <a:lnTo>
                  <a:pt x="0" y="150115"/>
                </a:lnTo>
                <a:lnTo>
                  <a:pt x="9373" y="168911"/>
                </a:lnTo>
                <a:lnTo>
                  <a:pt x="9373" y="187579"/>
                </a:lnTo>
                <a:lnTo>
                  <a:pt x="18745" y="196977"/>
                </a:lnTo>
                <a:lnTo>
                  <a:pt x="18745" y="206375"/>
                </a:lnTo>
                <a:lnTo>
                  <a:pt x="28130" y="225171"/>
                </a:lnTo>
                <a:lnTo>
                  <a:pt x="37503" y="225171"/>
                </a:lnTo>
                <a:lnTo>
                  <a:pt x="46876" y="234442"/>
                </a:lnTo>
                <a:lnTo>
                  <a:pt x="56248" y="121921"/>
                </a:lnTo>
                <a:lnTo>
                  <a:pt x="56248" y="84457"/>
                </a:lnTo>
                <a:lnTo>
                  <a:pt x="65633" y="75056"/>
                </a:lnTo>
                <a:lnTo>
                  <a:pt x="75006" y="65658"/>
                </a:lnTo>
                <a:lnTo>
                  <a:pt x="84379" y="56260"/>
                </a:lnTo>
                <a:lnTo>
                  <a:pt x="112509" y="56260"/>
                </a:lnTo>
                <a:lnTo>
                  <a:pt x="131267" y="65658"/>
                </a:lnTo>
                <a:lnTo>
                  <a:pt x="243777" y="93855"/>
                </a:lnTo>
                <a:lnTo>
                  <a:pt x="262534" y="93855"/>
                </a:lnTo>
                <a:lnTo>
                  <a:pt x="271907" y="103253"/>
                </a:lnTo>
                <a:lnTo>
                  <a:pt x="290703" y="112651"/>
                </a:lnTo>
                <a:lnTo>
                  <a:pt x="300088" y="121921"/>
                </a:lnTo>
                <a:lnTo>
                  <a:pt x="300088" y="131319"/>
                </a:lnTo>
                <a:lnTo>
                  <a:pt x="309461" y="150115"/>
                </a:lnTo>
                <a:lnTo>
                  <a:pt x="318834" y="159513"/>
                </a:lnTo>
                <a:lnTo>
                  <a:pt x="318834" y="300103"/>
                </a:lnTo>
                <a:lnTo>
                  <a:pt x="328206" y="290705"/>
                </a:lnTo>
                <a:lnTo>
                  <a:pt x="346964" y="281307"/>
                </a:lnTo>
                <a:lnTo>
                  <a:pt x="356337" y="272033"/>
                </a:lnTo>
                <a:lnTo>
                  <a:pt x="356337" y="121921"/>
                </a:lnTo>
                <a:lnTo>
                  <a:pt x="421970" y="140717"/>
                </a:lnTo>
                <a:lnTo>
                  <a:pt x="431355" y="140717"/>
                </a:lnTo>
                <a:lnTo>
                  <a:pt x="440728" y="150115"/>
                </a:lnTo>
                <a:lnTo>
                  <a:pt x="459473" y="159513"/>
                </a:lnTo>
                <a:lnTo>
                  <a:pt x="468858" y="168911"/>
                </a:lnTo>
                <a:lnTo>
                  <a:pt x="468858" y="178181"/>
                </a:lnTo>
                <a:lnTo>
                  <a:pt x="478231" y="196977"/>
                </a:lnTo>
                <a:lnTo>
                  <a:pt x="478231" y="300103"/>
                </a:lnTo>
                <a:lnTo>
                  <a:pt x="496989" y="290705"/>
                </a:lnTo>
                <a:lnTo>
                  <a:pt x="506362" y="281307"/>
                </a:lnTo>
                <a:lnTo>
                  <a:pt x="515734" y="272033"/>
                </a:lnTo>
                <a:lnTo>
                  <a:pt x="525107" y="253237"/>
                </a:lnTo>
                <a:lnTo>
                  <a:pt x="534492" y="24384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84" name="Freeform 11784"/>
          <p:cNvSpPr/>
          <p:nvPr/>
        </p:nvSpPr>
        <p:spPr>
          <a:xfrm rot="-5400000" flipH="0" flipV="0">
            <a:off x="23755368" y="20389339"/>
            <a:ext cx="60956" cy="41153"/>
          </a:xfrm>
          <a:custGeom>
            <a:pathLst>
              <a:path w="375094" h="253237">
                <a:moveTo>
                  <a:pt x="375094" y="112520"/>
                </a:moveTo>
                <a:lnTo>
                  <a:pt x="375094" y="103122"/>
                </a:lnTo>
                <a:lnTo>
                  <a:pt x="365722" y="93851"/>
                </a:lnTo>
                <a:lnTo>
                  <a:pt x="356337" y="84454"/>
                </a:lnTo>
                <a:lnTo>
                  <a:pt x="37503" y="0"/>
                </a:lnTo>
                <a:lnTo>
                  <a:pt x="18745" y="0"/>
                </a:lnTo>
                <a:lnTo>
                  <a:pt x="9373" y="9398"/>
                </a:lnTo>
                <a:lnTo>
                  <a:pt x="0" y="28193"/>
                </a:lnTo>
                <a:lnTo>
                  <a:pt x="9373" y="37591"/>
                </a:lnTo>
                <a:lnTo>
                  <a:pt x="18745" y="46862"/>
                </a:lnTo>
                <a:lnTo>
                  <a:pt x="159385" y="84454"/>
                </a:lnTo>
                <a:lnTo>
                  <a:pt x="159385" y="253237"/>
                </a:lnTo>
                <a:lnTo>
                  <a:pt x="215646" y="103122"/>
                </a:lnTo>
                <a:lnTo>
                  <a:pt x="337591" y="131319"/>
                </a:lnTo>
                <a:lnTo>
                  <a:pt x="346964" y="131319"/>
                </a:lnTo>
                <a:lnTo>
                  <a:pt x="365722" y="131319"/>
                </a:lnTo>
                <a:lnTo>
                  <a:pt x="365722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85" name="Freeform 11785"/>
          <p:cNvSpPr/>
          <p:nvPr/>
        </p:nvSpPr>
        <p:spPr>
          <a:xfrm rot="-5400000" flipH="0" flipV="0">
            <a:off x="23772126" y="20389339"/>
            <a:ext cx="60956" cy="41154"/>
          </a:xfrm>
          <a:custGeom>
            <a:pathLst>
              <a:path w="375094" h="253240">
                <a:moveTo>
                  <a:pt x="375094" y="225174"/>
                </a:moveTo>
                <a:lnTo>
                  <a:pt x="375094" y="225174"/>
                </a:lnTo>
                <a:lnTo>
                  <a:pt x="365722" y="206375"/>
                </a:lnTo>
                <a:lnTo>
                  <a:pt x="356337" y="196977"/>
                </a:lnTo>
                <a:lnTo>
                  <a:pt x="215646" y="159513"/>
                </a:lnTo>
                <a:lnTo>
                  <a:pt x="215646" y="0"/>
                </a:lnTo>
                <a:lnTo>
                  <a:pt x="159385" y="150115"/>
                </a:lnTo>
                <a:lnTo>
                  <a:pt x="37503" y="112523"/>
                </a:lnTo>
                <a:lnTo>
                  <a:pt x="18745" y="112523"/>
                </a:lnTo>
                <a:lnTo>
                  <a:pt x="9373" y="121921"/>
                </a:lnTo>
                <a:lnTo>
                  <a:pt x="0" y="140717"/>
                </a:lnTo>
                <a:lnTo>
                  <a:pt x="0" y="150115"/>
                </a:lnTo>
                <a:lnTo>
                  <a:pt x="9373" y="159513"/>
                </a:lnTo>
                <a:lnTo>
                  <a:pt x="18745" y="168784"/>
                </a:lnTo>
                <a:lnTo>
                  <a:pt x="337591" y="253240"/>
                </a:lnTo>
                <a:lnTo>
                  <a:pt x="356337" y="253240"/>
                </a:lnTo>
                <a:lnTo>
                  <a:pt x="365722" y="2438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86" name="Freeform 11786"/>
          <p:cNvSpPr/>
          <p:nvPr/>
        </p:nvSpPr>
        <p:spPr>
          <a:xfrm rot="-5400000" flipH="0" flipV="0">
            <a:off x="23814035" y="20396200"/>
            <a:ext cx="53339" cy="19813"/>
          </a:xfrm>
          <a:custGeom>
            <a:pathLst>
              <a:path w="328218" h="121921">
                <a:moveTo>
                  <a:pt x="328218" y="93851"/>
                </a:moveTo>
                <a:lnTo>
                  <a:pt x="328218" y="84454"/>
                </a:lnTo>
                <a:lnTo>
                  <a:pt x="318846" y="75056"/>
                </a:lnTo>
                <a:lnTo>
                  <a:pt x="309461" y="65658"/>
                </a:lnTo>
                <a:lnTo>
                  <a:pt x="56261" y="0"/>
                </a:lnTo>
                <a:lnTo>
                  <a:pt x="37503" y="0"/>
                </a:lnTo>
                <a:lnTo>
                  <a:pt x="0" y="0"/>
                </a:lnTo>
                <a:lnTo>
                  <a:pt x="9372" y="93851"/>
                </a:lnTo>
                <a:lnTo>
                  <a:pt x="9372" y="75056"/>
                </a:lnTo>
                <a:lnTo>
                  <a:pt x="18757" y="65658"/>
                </a:lnTo>
                <a:lnTo>
                  <a:pt x="28130" y="56260"/>
                </a:lnTo>
                <a:lnTo>
                  <a:pt x="56261" y="56260"/>
                </a:lnTo>
                <a:lnTo>
                  <a:pt x="290715" y="112520"/>
                </a:lnTo>
                <a:lnTo>
                  <a:pt x="300088" y="121921"/>
                </a:lnTo>
                <a:lnTo>
                  <a:pt x="309461" y="112520"/>
                </a:lnTo>
                <a:lnTo>
                  <a:pt x="318846" y="1031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87" name="Freeform 11787"/>
          <p:cNvSpPr/>
          <p:nvPr/>
        </p:nvSpPr>
        <p:spPr>
          <a:xfrm rot="-5400000" flipH="0" flipV="0">
            <a:off x="23827759" y="20382476"/>
            <a:ext cx="60956" cy="54878"/>
          </a:xfrm>
          <a:custGeom>
            <a:pathLst>
              <a:path w="375094" h="337694">
                <a:moveTo>
                  <a:pt x="375094" y="309497"/>
                </a:moveTo>
                <a:lnTo>
                  <a:pt x="375094" y="309497"/>
                </a:lnTo>
                <a:lnTo>
                  <a:pt x="365722" y="290701"/>
                </a:lnTo>
                <a:lnTo>
                  <a:pt x="356337" y="281431"/>
                </a:lnTo>
                <a:lnTo>
                  <a:pt x="56248" y="206375"/>
                </a:lnTo>
                <a:lnTo>
                  <a:pt x="56248" y="93851"/>
                </a:lnTo>
                <a:lnTo>
                  <a:pt x="46876" y="0"/>
                </a:lnTo>
                <a:lnTo>
                  <a:pt x="37503" y="9398"/>
                </a:lnTo>
                <a:lnTo>
                  <a:pt x="28130" y="18795"/>
                </a:lnTo>
                <a:lnTo>
                  <a:pt x="9373" y="37591"/>
                </a:lnTo>
                <a:lnTo>
                  <a:pt x="9373" y="46862"/>
                </a:lnTo>
                <a:lnTo>
                  <a:pt x="0" y="65658"/>
                </a:lnTo>
                <a:lnTo>
                  <a:pt x="0" y="234441"/>
                </a:lnTo>
                <a:lnTo>
                  <a:pt x="9373" y="243839"/>
                </a:lnTo>
                <a:lnTo>
                  <a:pt x="28130" y="253237"/>
                </a:lnTo>
                <a:lnTo>
                  <a:pt x="337591" y="337694"/>
                </a:lnTo>
                <a:lnTo>
                  <a:pt x="356337" y="337694"/>
                </a:lnTo>
                <a:lnTo>
                  <a:pt x="365722" y="32829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88" name="Freeform 11788"/>
          <p:cNvSpPr/>
          <p:nvPr/>
        </p:nvSpPr>
        <p:spPr>
          <a:xfrm rot="-5400000" flipH="0" flipV="0">
            <a:off x="23871956" y="20397719"/>
            <a:ext cx="60956" cy="24394"/>
          </a:xfrm>
          <a:custGeom>
            <a:pathLst>
              <a:path w="375094" h="150112">
                <a:moveTo>
                  <a:pt x="375094" y="112521"/>
                </a:moveTo>
                <a:lnTo>
                  <a:pt x="375094" y="103250"/>
                </a:lnTo>
                <a:lnTo>
                  <a:pt x="365722" y="93852"/>
                </a:lnTo>
                <a:lnTo>
                  <a:pt x="356337" y="84454"/>
                </a:lnTo>
                <a:lnTo>
                  <a:pt x="37503" y="0"/>
                </a:lnTo>
                <a:lnTo>
                  <a:pt x="18745" y="0"/>
                </a:lnTo>
                <a:lnTo>
                  <a:pt x="9373" y="9398"/>
                </a:lnTo>
                <a:lnTo>
                  <a:pt x="0" y="28194"/>
                </a:lnTo>
                <a:lnTo>
                  <a:pt x="9373" y="37465"/>
                </a:lnTo>
                <a:lnTo>
                  <a:pt x="18745" y="46863"/>
                </a:lnTo>
                <a:lnTo>
                  <a:pt x="112509" y="75056"/>
                </a:lnTo>
                <a:lnTo>
                  <a:pt x="168770" y="150112"/>
                </a:lnTo>
                <a:lnTo>
                  <a:pt x="196901" y="93852"/>
                </a:lnTo>
                <a:lnTo>
                  <a:pt x="337591" y="131316"/>
                </a:lnTo>
                <a:lnTo>
                  <a:pt x="356337" y="131316"/>
                </a:lnTo>
                <a:lnTo>
                  <a:pt x="365722" y="12191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89" name="Freeform 11789"/>
          <p:cNvSpPr/>
          <p:nvPr/>
        </p:nvSpPr>
        <p:spPr>
          <a:xfrm rot="-5400000" flipH="0" flipV="0">
            <a:off x="23896341" y="20388586"/>
            <a:ext cx="60956" cy="42660"/>
          </a:xfrm>
          <a:custGeom>
            <a:pathLst>
              <a:path w="375094" h="262508">
                <a:moveTo>
                  <a:pt x="375094" y="234314"/>
                </a:moveTo>
                <a:lnTo>
                  <a:pt x="375094" y="234314"/>
                </a:lnTo>
                <a:lnTo>
                  <a:pt x="365722" y="215646"/>
                </a:lnTo>
                <a:lnTo>
                  <a:pt x="196901" y="0"/>
                </a:lnTo>
                <a:lnTo>
                  <a:pt x="168770" y="56260"/>
                </a:lnTo>
                <a:lnTo>
                  <a:pt x="18745" y="121794"/>
                </a:lnTo>
                <a:lnTo>
                  <a:pt x="0" y="131192"/>
                </a:lnTo>
                <a:lnTo>
                  <a:pt x="0" y="159386"/>
                </a:lnTo>
                <a:lnTo>
                  <a:pt x="9373" y="168783"/>
                </a:lnTo>
                <a:lnTo>
                  <a:pt x="28130" y="178054"/>
                </a:lnTo>
                <a:lnTo>
                  <a:pt x="37503" y="178054"/>
                </a:lnTo>
                <a:lnTo>
                  <a:pt x="206273" y="93728"/>
                </a:lnTo>
                <a:lnTo>
                  <a:pt x="328206" y="253110"/>
                </a:lnTo>
                <a:lnTo>
                  <a:pt x="328206" y="262508"/>
                </a:lnTo>
                <a:lnTo>
                  <a:pt x="346964" y="262508"/>
                </a:lnTo>
                <a:lnTo>
                  <a:pt x="365722" y="2531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90" name="Freeform 11790"/>
          <p:cNvSpPr/>
          <p:nvPr/>
        </p:nvSpPr>
        <p:spPr>
          <a:xfrm rot="-5400000" flipH="0" flipV="0">
            <a:off x="23506955" y="20207995"/>
            <a:ext cx="38093" cy="51803"/>
          </a:xfrm>
          <a:custGeom>
            <a:pathLst>
              <a:path w="234404" h="318768">
                <a:moveTo>
                  <a:pt x="234404" y="290702"/>
                </a:moveTo>
                <a:lnTo>
                  <a:pt x="234404" y="168783"/>
                </a:lnTo>
                <a:lnTo>
                  <a:pt x="225031" y="187452"/>
                </a:lnTo>
                <a:lnTo>
                  <a:pt x="225031" y="215646"/>
                </a:lnTo>
                <a:lnTo>
                  <a:pt x="215646" y="234441"/>
                </a:lnTo>
                <a:lnTo>
                  <a:pt x="206273" y="243839"/>
                </a:lnTo>
                <a:lnTo>
                  <a:pt x="196901" y="253237"/>
                </a:lnTo>
                <a:lnTo>
                  <a:pt x="187528" y="253237"/>
                </a:lnTo>
                <a:lnTo>
                  <a:pt x="168770" y="262508"/>
                </a:lnTo>
                <a:lnTo>
                  <a:pt x="150012" y="262508"/>
                </a:lnTo>
                <a:lnTo>
                  <a:pt x="131267" y="262508"/>
                </a:lnTo>
                <a:lnTo>
                  <a:pt x="121894" y="253237"/>
                </a:lnTo>
                <a:lnTo>
                  <a:pt x="103137" y="253237"/>
                </a:lnTo>
                <a:lnTo>
                  <a:pt x="84379" y="243839"/>
                </a:lnTo>
                <a:lnTo>
                  <a:pt x="75006" y="234441"/>
                </a:lnTo>
                <a:lnTo>
                  <a:pt x="56261" y="225044"/>
                </a:lnTo>
                <a:lnTo>
                  <a:pt x="56261" y="215646"/>
                </a:lnTo>
                <a:lnTo>
                  <a:pt x="37503" y="206248"/>
                </a:lnTo>
                <a:lnTo>
                  <a:pt x="28130" y="187452"/>
                </a:lnTo>
                <a:lnTo>
                  <a:pt x="18745" y="178181"/>
                </a:lnTo>
                <a:lnTo>
                  <a:pt x="18745" y="159386"/>
                </a:lnTo>
                <a:lnTo>
                  <a:pt x="9372" y="149988"/>
                </a:lnTo>
                <a:lnTo>
                  <a:pt x="9372" y="0"/>
                </a:lnTo>
                <a:lnTo>
                  <a:pt x="0" y="243839"/>
                </a:lnTo>
                <a:lnTo>
                  <a:pt x="18745" y="262508"/>
                </a:lnTo>
                <a:lnTo>
                  <a:pt x="28130" y="271906"/>
                </a:lnTo>
                <a:lnTo>
                  <a:pt x="37503" y="281304"/>
                </a:lnTo>
                <a:lnTo>
                  <a:pt x="56261" y="290702"/>
                </a:lnTo>
                <a:lnTo>
                  <a:pt x="65633" y="300100"/>
                </a:lnTo>
                <a:lnTo>
                  <a:pt x="84379" y="300100"/>
                </a:lnTo>
                <a:lnTo>
                  <a:pt x="103137" y="309497"/>
                </a:lnTo>
                <a:lnTo>
                  <a:pt x="121894" y="318768"/>
                </a:lnTo>
                <a:lnTo>
                  <a:pt x="178143" y="318768"/>
                </a:lnTo>
                <a:lnTo>
                  <a:pt x="196901" y="309497"/>
                </a:lnTo>
                <a:lnTo>
                  <a:pt x="206273" y="309497"/>
                </a:lnTo>
                <a:lnTo>
                  <a:pt x="225031" y="3001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91" name="Freeform 11791"/>
          <p:cNvSpPr/>
          <p:nvPr/>
        </p:nvSpPr>
        <p:spPr>
          <a:xfrm rot="-5400000" flipH="0" flipV="0">
            <a:off x="23521441" y="20170653"/>
            <a:ext cx="27427" cy="45715"/>
          </a:xfrm>
          <a:custGeom>
            <a:pathLst>
              <a:path w="168771" h="281307">
                <a:moveTo>
                  <a:pt x="168771" y="262511"/>
                </a:moveTo>
                <a:lnTo>
                  <a:pt x="168771" y="159385"/>
                </a:lnTo>
                <a:lnTo>
                  <a:pt x="168771" y="187452"/>
                </a:lnTo>
                <a:lnTo>
                  <a:pt x="159398" y="196850"/>
                </a:lnTo>
                <a:lnTo>
                  <a:pt x="150025" y="206248"/>
                </a:lnTo>
                <a:lnTo>
                  <a:pt x="140640" y="215646"/>
                </a:lnTo>
                <a:lnTo>
                  <a:pt x="131267" y="225044"/>
                </a:lnTo>
                <a:lnTo>
                  <a:pt x="112522" y="225044"/>
                </a:lnTo>
                <a:lnTo>
                  <a:pt x="93764" y="225044"/>
                </a:lnTo>
                <a:lnTo>
                  <a:pt x="75019" y="215646"/>
                </a:lnTo>
                <a:lnTo>
                  <a:pt x="56261" y="206248"/>
                </a:lnTo>
                <a:lnTo>
                  <a:pt x="46889" y="196850"/>
                </a:lnTo>
                <a:lnTo>
                  <a:pt x="37503" y="187452"/>
                </a:lnTo>
                <a:lnTo>
                  <a:pt x="18758" y="168783"/>
                </a:lnTo>
                <a:lnTo>
                  <a:pt x="18758" y="159385"/>
                </a:lnTo>
                <a:lnTo>
                  <a:pt x="9386" y="140590"/>
                </a:lnTo>
                <a:lnTo>
                  <a:pt x="9386" y="131192"/>
                </a:lnTo>
                <a:lnTo>
                  <a:pt x="0" y="112396"/>
                </a:lnTo>
                <a:lnTo>
                  <a:pt x="0" y="0"/>
                </a:lnTo>
                <a:lnTo>
                  <a:pt x="0" y="225044"/>
                </a:lnTo>
                <a:lnTo>
                  <a:pt x="9386" y="234441"/>
                </a:lnTo>
                <a:lnTo>
                  <a:pt x="18758" y="243712"/>
                </a:lnTo>
                <a:lnTo>
                  <a:pt x="37503" y="253110"/>
                </a:lnTo>
                <a:lnTo>
                  <a:pt x="46889" y="262511"/>
                </a:lnTo>
                <a:lnTo>
                  <a:pt x="65633" y="271909"/>
                </a:lnTo>
                <a:lnTo>
                  <a:pt x="84392" y="281307"/>
                </a:lnTo>
                <a:lnTo>
                  <a:pt x="131267" y="281307"/>
                </a:lnTo>
                <a:lnTo>
                  <a:pt x="150025" y="271909"/>
                </a:lnTo>
                <a:lnTo>
                  <a:pt x="168771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92" name="Freeform 11792"/>
          <p:cNvSpPr/>
          <p:nvPr/>
        </p:nvSpPr>
        <p:spPr>
          <a:xfrm rot="-5400000" flipH="0" flipV="0">
            <a:off x="23477237" y="20182848"/>
            <a:ext cx="89915" cy="65528"/>
          </a:xfrm>
          <a:custGeom>
            <a:pathLst>
              <a:path w="553288" h="403225">
                <a:moveTo>
                  <a:pt x="553288" y="309497"/>
                </a:moveTo>
                <a:lnTo>
                  <a:pt x="553288" y="149985"/>
                </a:lnTo>
                <a:lnTo>
                  <a:pt x="543915" y="140714"/>
                </a:lnTo>
                <a:lnTo>
                  <a:pt x="525157" y="131316"/>
                </a:lnTo>
                <a:lnTo>
                  <a:pt x="28168" y="0"/>
                </a:lnTo>
                <a:lnTo>
                  <a:pt x="18795" y="0"/>
                </a:lnTo>
                <a:lnTo>
                  <a:pt x="0" y="9398"/>
                </a:lnTo>
                <a:lnTo>
                  <a:pt x="0" y="196850"/>
                </a:lnTo>
                <a:lnTo>
                  <a:pt x="9372" y="215646"/>
                </a:lnTo>
                <a:lnTo>
                  <a:pt x="9372" y="253110"/>
                </a:lnTo>
                <a:lnTo>
                  <a:pt x="18795" y="262508"/>
                </a:lnTo>
                <a:lnTo>
                  <a:pt x="28168" y="271906"/>
                </a:lnTo>
                <a:lnTo>
                  <a:pt x="28168" y="290702"/>
                </a:lnTo>
                <a:lnTo>
                  <a:pt x="37553" y="300099"/>
                </a:lnTo>
                <a:lnTo>
                  <a:pt x="46926" y="309497"/>
                </a:lnTo>
                <a:lnTo>
                  <a:pt x="56298" y="65658"/>
                </a:lnTo>
                <a:lnTo>
                  <a:pt x="281330" y="121918"/>
                </a:lnTo>
                <a:lnTo>
                  <a:pt x="281330" y="356360"/>
                </a:lnTo>
                <a:lnTo>
                  <a:pt x="290702" y="346962"/>
                </a:lnTo>
                <a:lnTo>
                  <a:pt x="309511" y="328166"/>
                </a:lnTo>
                <a:lnTo>
                  <a:pt x="309511" y="346962"/>
                </a:lnTo>
                <a:lnTo>
                  <a:pt x="318884" y="356360"/>
                </a:lnTo>
                <a:lnTo>
                  <a:pt x="328256" y="365758"/>
                </a:lnTo>
                <a:lnTo>
                  <a:pt x="328256" y="140714"/>
                </a:lnTo>
                <a:lnTo>
                  <a:pt x="497027" y="178178"/>
                </a:lnTo>
                <a:lnTo>
                  <a:pt x="497027" y="403225"/>
                </a:lnTo>
                <a:lnTo>
                  <a:pt x="515784" y="393824"/>
                </a:lnTo>
                <a:lnTo>
                  <a:pt x="525157" y="384426"/>
                </a:lnTo>
                <a:lnTo>
                  <a:pt x="534530" y="375155"/>
                </a:lnTo>
                <a:lnTo>
                  <a:pt x="543915" y="356360"/>
                </a:lnTo>
                <a:lnTo>
                  <a:pt x="553288" y="346962"/>
                </a:lnTo>
                <a:lnTo>
                  <a:pt x="553288" y="32816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93" name="Freeform 11793"/>
          <p:cNvSpPr/>
          <p:nvPr/>
        </p:nvSpPr>
        <p:spPr>
          <a:xfrm rot="-5400000" flipH="0" flipV="0">
            <a:off x="23550393" y="20214844"/>
            <a:ext cx="53339" cy="19813"/>
          </a:xfrm>
          <a:custGeom>
            <a:pathLst>
              <a:path w="328219" h="121918">
                <a:moveTo>
                  <a:pt x="328219" y="93724"/>
                </a:moveTo>
                <a:lnTo>
                  <a:pt x="328219" y="74929"/>
                </a:lnTo>
                <a:lnTo>
                  <a:pt x="309461" y="74929"/>
                </a:lnTo>
                <a:lnTo>
                  <a:pt x="56261" y="0"/>
                </a:lnTo>
                <a:lnTo>
                  <a:pt x="28131" y="0"/>
                </a:lnTo>
                <a:lnTo>
                  <a:pt x="9373" y="0"/>
                </a:lnTo>
                <a:lnTo>
                  <a:pt x="0" y="9398"/>
                </a:lnTo>
                <a:lnTo>
                  <a:pt x="0" y="103122"/>
                </a:lnTo>
                <a:lnTo>
                  <a:pt x="0" y="84454"/>
                </a:lnTo>
                <a:lnTo>
                  <a:pt x="9373" y="65658"/>
                </a:lnTo>
                <a:lnTo>
                  <a:pt x="18758" y="56260"/>
                </a:lnTo>
                <a:lnTo>
                  <a:pt x="37504" y="56260"/>
                </a:lnTo>
                <a:lnTo>
                  <a:pt x="56261" y="56260"/>
                </a:lnTo>
                <a:lnTo>
                  <a:pt x="300088" y="121918"/>
                </a:lnTo>
                <a:lnTo>
                  <a:pt x="318847" y="121918"/>
                </a:lnTo>
                <a:lnTo>
                  <a:pt x="328219" y="11252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94" name="Freeform 11794"/>
          <p:cNvSpPr/>
          <p:nvPr/>
        </p:nvSpPr>
        <p:spPr>
          <a:xfrm rot="-5400000" flipH="0" flipV="0">
            <a:off x="23565632" y="20201133"/>
            <a:ext cx="62488" cy="56385"/>
          </a:xfrm>
          <a:custGeom>
            <a:pathLst>
              <a:path w="384517" h="346965">
                <a:moveTo>
                  <a:pt x="384517" y="318771"/>
                </a:moveTo>
                <a:lnTo>
                  <a:pt x="384517" y="299972"/>
                </a:lnTo>
                <a:lnTo>
                  <a:pt x="365759" y="290701"/>
                </a:lnTo>
                <a:lnTo>
                  <a:pt x="56298" y="206248"/>
                </a:lnTo>
                <a:lnTo>
                  <a:pt x="56298" y="0"/>
                </a:lnTo>
                <a:lnTo>
                  <a:pt x="37553" y="9270"/>
                </a:lnTo>
                <a:lnTo>
                  <a:pt x="28168" y="18668"/>
                </a:lnTo>
                <a:lnTo>
                  <a:pt x="9372" y="28066"/>
                </a:lnTo>
                <a:lnTo>
                  <a:pt x="9372" y="46862"/>
                </a:lnTo>
                <a:lnTo>
                  <a:pt x="0" y="65531"/>
                </a:lnTo>
                <a:lnTo>
                  <a:pt x="0" y="234441"/>
                </a:lnTo>
                <a:lnTo>
                  <a:pt x="9372" y="253110"/>
                </a:lnTo>
                <a:lnTo>
                  <a:pt x="28168" y="253110"/>
                </a:lnTo>
                <a:lnTo>
                  <a:pt x="356386" y="346965"/>
                </a:lnTo>
                <a:lnTo>
                  <a:pt x="375145" y="346965"/>
                </a:lnTo>
                <a:lnTo>
                  <a:pt x="384517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95" name="Freeform 11795"/>
          <p:cNvSpPr/>
          <p:nvPr/>
        </p:nvSpPr>
        <p:spPr>
          <a:xfrm rot="-5400000" flipH="0" flipV="0">
            <a:off x="23611348" y="20216364"/>
            <a:ext cx="62488" cy="25922"/>
          </a:xfrm>
          <a:custGeom>
            <a:pathLst>
              <a:path w="384517" h="159513">
                <a:moveTo>
                  <a:pt x="384517" y="112520"/>
                </a:moveTo>
                <a:lnTo>
                  <a:pt x="384517" y="93852"/>
                </a:lnTo>
                <a:lnTo>
                  <a:pt x="365759" y="93852"/>
                </a:lnTo>
                <a:lnTo>
                  <a:pt x="37553" y="0"/>
                </a:lnTo>
                <a:lnTo>
                  <a:pt x="18795" y="0"/>
                </a:lnTo>
                <a:lnTo>
                  <a:pt x="9372" y="9398"/>
                </a:lnTo>
                <a:lnTo>
                  <a:pt x="0" y="28194"/>
                </a:lnTo>
                <a:lnTo>
                  <a:pt x="0" y="37592"/>
                </a:lnTo>
                <a:lnTo>
                  <a:pt x="9372" y="46989"/>
                </a:lnTo>
                <a:lnTo>
                  <a:pt x="18795" y="56260"/>
                </a:lnTo>
                <a:lnTo>
                  <a:pt x="121932" y="84454"/>
                </a:lnTo>
                <a:lnTo>
                  <a:pt x="178193" y="159513"/>
                </a:lnTo>
                <a:lnTo>
                  <a:pt x="206323" y="103250"/>
                </a:lnTo>
                <a:lnTo>
                  <a:pt x="356386" y="140714"/>
                </a:lnTo>
                <a:lnTo>
                  <a:pt x="375145" y="140714"/>
                </a:lnTo>
                <a:lnTo>
                  <a:pt x="384517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96" name="Freeform 11796"/>
          <p:cNvSpPr/>
          <p:nvPr/>
        </p:nvSpPr>
        <p:spPr>
          <a:xfrm rot="-5400000" flipH="0" flipV="0">
            <a:off x="23637259" y="20207231"/>
            <a:ext cx="62488" cy="44188"/>
          </a:xfrm>
          <a:custGeom>
            <a:pathLst>
              <a:path w="384517" h="271909">
                <a:moveTo>
                  <a:pt x="384517" y="243715"/>
                </a:moveTo>
                <a:lnTo>
                  <a:pt x="384517" y="225043"/>
                </a:lnTo>
                <a:lnTo>
                  <a:pt x="206323" y="0"/>
                </a:lnTo>
                <a:lnTo>
                  <a:pt x="178193" y="56263"/>
                </a:lnTo>
                <a:lnTo>
                  <a:pt x="18795" y="131192"/>
                </a:lnTo>
                <a:lnTo>
                  <a:pt x="0" y="140589"/>
                </a:lnTo>
                <a:lnTo>
                  <a:pt x="0" y="159385"/>
                </a:lnTo>
                <a:lnTo>
                  <a:pt x="9372" y="178181"/>
                </a:lnTo>
                <a:lnTo>
                  <a:pt x="37553" y="178181"/>
                </a:lnTo>
                <a:lnTo>
                  <a:pt x="215696" y="93727"/>
                </a:lnTo>
                <a:lnTo>
                  <a:pt x="337642" y="262511"/>
                </a:lnTo>
                <a:lnTo>
                  <a:pt x="347014" y="262511"/>
                </a:lnTo>
                <a:lnTo>
                  <a:pt x="356386" y="271909"/>
                </a:lnTo>
                <a:lnTo>
                  <a:pt x="365759" y="271909"/>
                </a:lnTo>
                <a:lnTo>
                  <a:pt x="375145" y="262511"/>
                </a:lnTo>
                <a:lnTo>
                  <a:pt x="384517" y="2625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97" name="Freeform 11797"/>
          <p:cNvSpPr/>
          <p:nvPr/>
        </p:nvSpPr>
        <p:spPr>
          <a:xfrm rot="-5400000" flipH="0" flipV="0">
            <a:off x="23692119" y="20213321"/>
            <a:ext cx="54870" cy="39626"/>
          </a:xfrm>
          <a:custGeom>
            <a:pathLst>
              <a:path w="337642" h="243839">
                <a:moveTo>
                  <a:pt x="337642" y="75056"/>
                </a:moveTo>
                <a:lnTo>
                  <a:pt x="328256" y="65658"/>
                </a:lnTo>
                <a:lnTo>
                  <a:pt x="318884" y="56260"/>
                </a:lnTo>
                <a:lnTo>
                  <a:pt x="300125" y="46862"/>
                </a:lnTo>
                <a:lnTo>
                  <a:pt x="290702" y="46862"/>
                </a:lnTo>
                <a:lnTo>
                  <a:pt x="271957" y="37464"/>
                </a:lnTo>
                <a:lnTo>
                  <a:pt x="253199" y="28066"/>
                </a:lnTo>
                <a:lnTo>
                  <a:pt x="140690" y="0"/>
                </a:lnTo>
                <a:lnTo>
                  <a:pt x="75056" y="0"/>
                </a:lnTo>
                <a:lnTo>
                  <a:pt x="56298" y="9398"/>
                </a:lnTo>
                <a:lnTo>
                  <a:pt x="46926" y="18795"/>
                </a:lnTo>
                <a:lnTo>
                  <a:pt x="28168" y="28066"/>
                </a:lnTo>
                <a:lnTo>
                  <a:pt x="18795" y="46862"/>
                </a:lnTo>
                <a:lnTo>
                  <a:pt x="9372" y="56260"/>
                </a:lnTo>
                <a:lnTo>
                  <a:pt x="9372" y="75056"/>
                </a:lnTo>
                <a:lnTo>
                  <a:pt x="0" y="93724"/>
                </a:lnTo>
                <a:lnTo>
                  <a:pt x="0" y="140717"/>
                </a:lnTo>
                <a:lnTo>
                  <a:pt x="9372" y="159385"/>
                </a:lnTo>
                <a:lnTo>
                  <a:pt x="9372" y="187579"/>
                </a:lnTo>
                <a:lnTo>
                  <a:pt x="18795" y="206375"/>
                </a:lnTo>
                <a:lnTo>
                  <a:pt x="28168" y="215645"/>
                </a:lnTo>
                <a:lnTo>
                  <a:pt x="37553" y="234441"/>
                </a:lnTo>
                <a:lnTo>
                  <a:pt x="46926" y="243839"/>
                </a:lnTo>
                <a:lnTo>
                  <a:pt x="56298" y="121921"/>
                </a:lnTo>
                <a:lnTo>
                  <a:pt x="56298" y="93724"/>
                </a:lnTo>
                <a:lnTo>
                  <a:pt x="65671" y="84326"/>
                </a:lnTo>
                <a:lnTo>
                  <a:pt x="65671" y="65658"/>
                </a:lnTo>
                <a:lnTo>
                  <a:pt x="75056" y="56260"/>
                </a:lnTo>
                <a:lnTo>
                  <a:pt x="140690" y="56260"/>
                </a:lnTo>
                <a:lnTo>
                  <a:pt x="253199" y="84326"/>
                </a:lnTo>
                <a:lnTo>
                  <a:pt x="253199" y="93724"/>
                </a:lnTo>
                <a:lnTo>
                  <a:pt x="271957" y="93724"/>
                </a:lnTo>
                <a:lnTo>
                  <a:pt x="281330" y="103122"/>
                </a:lnTo>
                <a:lnTo>
                  <a:pt x="300125" y="112520"/>
                </a:lnTo>
                <a:lnTo>
                  <a:pt x="309511" y="121921"/>
                </a:lnTo>
                <a:lnTo>
                  <a:pt x="318884" y="131319"/>
                </a:lnTo>
                <a:lnTo>
                  <a:pt x="328256" y="150115"/>
                </a:lnTo>
                <a:lnTo>
                  <a:pt x="328256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98" name="Freeform 11798"/>
          <p:cNvSpPr/>
          <p:nvPr/>
        </p:nvSpPr>
        <p:spPr>
          <a:xfrm rot="-5400000" flipH="0" flipV="0">
            <a:off x="23704310" y="20205709"/>
            <a:ext cx="54862" cy="39606"/>
          </a:xfrm>
          <a:custGeom>
            <a:pathLst>
              <a:path w="337591" h="243715">
                <a:moveTo>
                  <a:pt x="337591" y="140589"/>
                </a:moveTo>
                <a:lnTo>
                  <a:pt x="337591" y="75059"/>
                </a:lnTo>
                <a:lnTo>
                  <a:pt x="328219" y="56263"/>
                </a:lnTo>
                <a:lnTo>
                  <a:pt x="328219" y="37464"/>
                </a:lnTo>
                <a:lnTo>
                  <a:pt x="318833" y="28066"/>
                </a:lnTo>
                <a:lnTo>
                  <a:pt x="309460" y="18668"/>
                </a:lnTo>
                <a:lnTo>
                  <a:pt x="309460" y="9270"/>
                </a:lnTo>
                <a:lnTo>
                  <a:pt x="290716" y="0"/>
                </a:lnTo>
                <a:lnTo>
                  <a:pt x="281330" y="121921"/>
                </a:lnTo>
                <a:lnTo>
                  <a:pt x="281330" y="159385"/>
                </a:lnTo>
                <a:lnTo>
                  <a:pt x="271958" y="178181"/>
                </a:lnTo>
                <a:lnTo>
                  <a:pt x="262585" y="178181"/>
                </a:lnTo>
                <a:lnTo>
                  <a:pt x="253199" y="187579"/>
                </a:lnTo>
                <a:lnTo>
                  <a:pt x="206273" y="187579"/>
                </a:lnTo>
                <a:lnTo>
                  <a:pt x="93764" y="159385"/>
                </a:lnTo>
                <a:lnTo>
                  <a:pt x="84379" y="149987"/>
                </a:lnTo>
                <a:lnTo>
                  <a:pt x="65633" y="149987"/>
                </a:lnTo>
                <a:lnTo>
                  <a:pt x="56261" y="140589"/>
                </a:lnTo>
                <a:lnTo>
                  <a:pt x="46876" y="131319"/>
                </a:lnTo>
                <a:lnTo>
                  <a:pt x="28130" y="121921"/>
                </a:lnTo>
                <a:lnTo>
                  <a:pt x="28130" y="112523"/>
                </a:lnTo>
                <a:lnTo>
                  <a:pt x="18745" y="93727"/>
                </a:lnTo>
                <a:lnTo>
                  <a:pt x="9372" y="84329"/>
                </a:lnTo>
                <a:lnTo>
                  <a:pt x="9372" y="46865"/>
                </a:lnTo>
                <a:lnTo>
                  <a:pt x="0" y="168783"/>
                </a:lnTo>
                <a:lnTo>
                  <a:pt x="9372" y="178181"/>
                </a:lnTo>
                <a:lnTo>
                  <a:pt x="28130" y="187579"/>
                </a:lnTo>
                <a:lnTo>
                  <a:pt x="37503" y="196850"/>
                </a:lnTo>
                <a:lnTo>
                  <a:pt x="56261" y="196850"/>
                </a:lnTo>
                <a:lnTo>
                  <a:pt x="75006" y="206248"/>
                </a:lnTo>
                <a:lnTo>
                  <a:pt x="93764" y="215645"/>
                </a:lnTo>
                <a:lnTo>
                  <a:pt x="206273" y="243715"/>
                </a:lnTo>
                <a:lnTo>
                  <a:pt x="234404" y="243715"/>
                </a:lnTo>
                <a:lnTo>
                  <a:pt x="271958" y="243715"/>
                </a:lnTo>
                <a:lnTo>
                  <a:pt x="281330" y="234441"/>
                </a:lnTo>
                <a:lnTo>
                  <a:pt x="300088" y="225043"/>
                </a:lnTo>
                <a:lnTo>
                  <a:pt x="309460" y="215645"/>
                </a:lnTo>
                <a:lnTo>
                  <a:pt x="318833" y="196850"/>
                </a:lnTo>
                <a:lnTo>
                  <a:pt x="328219" y="187579"/>
                </a:lnTo>
                <a:lnTo>
                  <a:pt x="337591" y="168783"/>
                </a:lnTo>
                <a:lnTo>
                  <a:pt x="337591" y="1499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799" name="Freeform 11799"/>
          <p:cNvSpPr/>
          <p:nvPr/>
        </p:nvSpPr>
        <p:spPr>
          <a:xfrm rot="-5400000" flipH="0" flipV="0">
            <a:off x="23750784" y="20207985"/>
            <a:ext cx="62488" cy="42681"/>
          </a:xfrm>
          <a:custGeom>
            <a:pathLst>
              <a:path w="384517" h="262635">
                <a:moveTo>
                  <a:pt x="384517" y="112648"/>
                </a:moveTo>
                <a:lnTo>
                  <a:pt x="384517" y="93852"/>
                </a:lnTo>
                <a:lnTo>
                  <a:pt x="365759" y="93852"/>
                </a:lnTo>
                <a:lnTo>
                  <a:pt x="37553" y="0"/>
                </a:lnTo>
                <a:lnTo>
                  <a:pt x="18795" y="0"/>
                </a:lnTo>
                <a:lnTo>
                  <a:pt x="9372" y="9398"/>
                </a:lnTo>
                <a:lnTo>
                  <a:pt x="0" y="28194"/>
                </a:lnTo>
                <a:lnTo>
                  <a:pt x="0" y="37592"/>
                </a:lnTo>
                <a:lnTo>
                  <a:pt x="9372" y="46989"/>
                </a:lnTo>
                <a:lnTo>
                  <a:pt x="18795" y="56387"/>
                </a:lnTo>
                <a:lnTo>
                  <a:pt x="168820" y="93852"/>
                </a:lnTo>
                <a:lnTo>
                  <a:pt x="168820" y="262635"/>
                </a:lnTo>
                <a:lnTo>
                  <a:pt x="225069" y="112648"/>
                </a:lnTo>
                <a:lnTo>
                  <a:pt x="356386" y="140714"/>
                </a:lnTo>
                <a:lnTo>
                  <a:pt x="365759" y="140714"/>
                </a:lnTo>
                <a:lnTo>
                  <a:pt x="375145" y="131316"/>
                </a:lnTo>
                <a:lnTo>
                  <a:pt x="384517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00" name="Freeform 11800"/>
          <p:cNvSpPr/>
          <p:nvPr/>
        </p:nvSpPr>
        <p:spPr>
          <a:xfrm rot="-5400000" flipH="0" flipV="0">
            <a:off x="23769080" y="20207995"/>
            <a:ext cx="62488" cy="42660"/>
          </a:xfrm>
          <a:custGeom>
            <a:pathLst>
              <a:path w="384517" h="262511">
                <a:moveTo>
                  <a:pt x="384517" y="234441"/>
                </a:moveTo>
                <a:lnTo>
                  <a:pt x="384517" y="215645"/>
                </a:lnTo>
                <a:lnTo>
                  <a:pt x="365759" y="206247"/>
                </a:lnTo>
                <a:lnTo>
                  <a:pt x="225069" y="168783"/>
                </a:lnTo>
                <a:lnTo>
                  <a:pt x="225069" y="0"/>
                </a:lnTo>
                <a:lnTo>
                  <a:pt x="168820" y="149987"/>
                </a:lnTo>
                <a:lnTo>
                  <a:pt x="37553" y="121921"/>
                </a:lnTo>
                <a:lnTo>
                  <a:pt x="28168" y="112523"/>
                </a:lnTo>
                <a:lnTo>
                  <a:pt x="18795" y="112523"/>
                </a:lnTo>
                <a:lnTo>
                  <a:pt x="9372" y="121921"/>
                </a:lnTo>
                <a:lnTo>
                  <a:pt x="9372" y="131191"/>
                </a:lnTo>
                <a:lnTo>
                  <a:pt x="0" y="140589"/>
                </a:lnTo>
                <a:lnTo>
                  <a:pt x="0" y="149987"/>
                </a:lnTo>
                <a:lnTo>
                  <a:pt x="9372" y="159385"/>
                </a:lnTo>
                <a:lnTo>
                  <a:pt x="18795" y="168783"/>
                </a:lnTo>
                <a:lnTo>
                  <a:pt x="356386" y="262511"/>
                </a:lnTo>
                <a:lnTo>
                  <a:pt x="375145" y="262511"/>
                </a:lnTo>
                <a:lnTo>
                  <a:pt x="384517" y="25324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01" name="Freeform 11801"/>
          <p:cNvSpPr/>
          <p:nvPr/>
        </p:nvSpPr>
        <p:spPr>
          <a:xfrm rot="-5400000" flipH="0" flipV="0">
            <a:off x="23846805" y="20239985"/>
            <a:ext cx="6102" cy="35065"/>
          </a:xfrm>
          <a:custGeom>
            <a:pathLst>
              <a:path w="37553" h="215772">
                <a:moveTo>
                  <a:pt x="37553" y="0"/>
                </a:moveTo>
                <a:lnTo>
                  <a:pt x="28168" y="9397"/>
                </a:lnTo>
                <a:lnTo>
                  <a:pt x="9372" y="18795"/>
                </a:lnTo>
                <a:lnTo>
                  <a:pt x="9372" y="37464"/>
                </a:lnTo>
                <a:lnTo>
                  <a:pt x="0" y="56260"/>
                </a:lnTo>
                <a:lnTo>
                  <a:pt x="0" y="159512"/>
                </a:lnTo>
                <a:lnTo>
                  <a:pt x="9372" y="178181"/>
                </a:lnTo>
                <a:lnTo>
                  <a:pt x="9372" y="187579"/>
                </a:lnTo>
                <a:lnTo>
                  <a:pt x="18795" y="206375"/>
                </a:lnTo>
                <a:lnTo>
                  <a:pt x="28168" y="2157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02" name="Freeform 11802"/>
          <p:cNvSpPr/>
          <p:nvPr/>
        </p:nvSpPr>
        <p:spPr>
          <a:xfrm rot="-5400000" flipH="0" flipV="0">
            <a:off x="23830050" y="20204939"/>
            <a:ext cx="45721" cy="47242"/>
          </a:xfrm>
          <a:custGeom>
            <a:pathLst>
              <a:path w="281344" h="290702">
                <a:moveTo>
                  <a:pt x="281344" y="74929"/>
                </a:moveTo>
                <a:lnTo>
                  <a:pt x="271958" y="65531"/>
                </a:lnTo>
                <a:lnTo>
                  <a:pt x="253213" y="56133"/>
                </a:lnTo>
                <a:lnTo>
                  <a:pt x="243827" y="56133"/>
                </a:lnTo>
                <a:lnTo>
                  <a:pt x="225032" y="46862"/>
                </a:lnTo>
                <a:lnTo>
                  <a:pt x="56261" y="0"/>
                </a:lnTo>
                <a:lnTo>
                  <a:pt x="28131" y="0"/>
                </a:lnTo>
                <a:lnTo>
                  <a:pt x="9373" y="0"/>
                </a:lnTo>
                <a:lnTo>
                  <a:pt x="0" y="9271"/>
                </a:lnTo>
                <a:lnTo>
                  <a:pt x="0" y="103122"/>
                </a:lnTo>
                <a:lnTo>
                  <a:pt x="0" y="84327"/>
                </a:lnTo>
                <a:lnTo>
                  <a:pt x="9373" y="65531"/>
                </a:lnTo>
                <a:lnTo>
                  <a:pt x="18758" y="56133"/>
                </a:lnTo>
                <a:lnTo>
                  <a:pt x="37504" y="56133"/>
                </a:lnTo>
                <a:lnTo>
                  <a:pt x="56261" y="56133"/>
                </a:lnTo>
                <a:lnTo>
                  <a:pt x="225032" y="103122"/>
                </a:lnTo>
                <a:lnTo>
                  <a:pt x="243827" y="112393"/>
                </a:lnTo>
                <a:lnTo>
                  <a:pt x="253213" y="121791"/>
                </a:lnTo>
                <a:lnTo>
                  <a:pt x="262586" y="131192"/>
                </a:lnTo>
                <a:lnTo>
                  <a:pt x="271958" y="140590"/>
                </a:lnTo>
                <a:lnTo>
                  <a:pt x="271958" y="29070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03" name="Freeform 11803"/>
          <p:cNvSpPr/>
          <p:nvPr/>
        </p:nvSpPr>
        <p:spPr>
          <a:xfrm rot="-5400000" flipH="0" flipV="0">
            <a:off x="23827746" y="20201133"/>
            <a:ext cx="62488" cy="56385"/>
          </a:xfrm>
          <a:custGeom>
            <a:pathLst>
              <a:path w="384517" h="346965">
                <a:moveTo>
                  <a:pt x="384517" y="328296"/>
                </a:moveTo>
                <a:lnTo>
                  <a:pt x="384517" y="131319"/>
                </a:lnTo>
                <a:lnTo>
                  <a:pt x="375145" y="112520"/>
                </a:lnTo>
                <a:lnTo>
                  <a:pt x="365759" y="103122"/>
                </a:lnTo>
                <a:lnTo>
                  <a:pt x="365759" y="84454"/>
                </a:lnTo>
                <a:lnTo>
                  <a:pt x="356386" y="75056"/>
                </a:lnTo>
                <a:lnTo>
                  <a:pt x="337642" y="65658"/>
                </a:lnTo>
                <a:lnTo>
                  <a:pt x="328256" y="281431"/>
                </a:lnTo>
                <a:lnTo>
                  <a:pt x="112559" y="225170"/>
                </a:lnTo>
                <a:lnTo>
                  <a:pt x="93802" y="215773"/>
                </a:lnTo>
                <a:lnTo>
                  <a:pt x="84429" y="206375"/>
                </a:lnTo>
                <a:lnTo>
                  <a:pt x="75056" y="196977"/>
                </a:lnTo>
                <a:lnTo>
                  <a:pt x="65671" y="178181"/>
                </a:lnTo>
                <a:lnTo>
                  <a:pt x="56298" y="168910"/>
                </a:lnTo>
                <a:lnTo>
                  <a:pt x="56298" y="0"/>
                </a:lnTo>
                <a:lnTo>
                  <a:pt x="37553" y="9398"/>
                </a:lnTo>
                <a:lnTo>
                  <a:pt x="28168" y="225170"/>
                </a:lnTo>
                <a:lnTo>
                  <a:pt x="18795" y="234441"/>
                </a:lnTo>
                <a:lnTo>
                  <a:pt x="9372" y="243839"/>
                </a:lnTo>
                <a:lnTo>
                  <a:pt x="0" y="262635"/>
                </a:lnTo>
                <a:lnTo>
                  <a:pt x="0" y="300099"/>
                </a:lnTo>
                <a:lnTo>
                  <a:pt x="9372" y="309497"/>
                </a:lnTo>
                <a:lnTo>
                  <a:pt x="28168" y="318895"/>
                </a:lnTo>
                <a:lnTo>
                  <a:pt x="37553" y="318895"/>
                </a:lnTo>
                <a:lnTo>
                  <a:pt x="56298" y="309497"/>
                </a:lnTo>
                <a:lnTo>
                  <a:pt x="56298" y="290701"/>
                </a:lnTo>
                <a:lnTo>
                  <a:pt x="65671" y="272033"/>
                </a:lnTo>
                <a:lnTo>
                  <a:pt x="84429" y="272033"/>
                </a:lnTo>
                <a:lnTo>
                  <a:pt x="356386" y="346965"/>
                </a:lnTo>
                <a:lnTo>
                  <a:pt x="375145" y="346965"/>
                </a:lnTo>
                <a:lnTo>
                  <a:pt x="384517" y="33769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04" name="Freeform 11804"/>
          <p:cNvSpPr/>
          <p:nvPr/>
        </p:nvSpPr>
        <p:spPr>
          <a:xfrm rot="-5400000" flipH="0" flipV="0">
            <a:off x="23916911" y="20214089"/>
            <a:ext cx="45719" cy="31990"/>
          </a:xfrm>
          <a:custGeom>
            <a:pathLst>
              <a:path w="281330" h="196850">
                <a:moveTo>
                  <a:pt x="281330" y="187580"/>
                </a:moveTo>
                <a:lnTo>
                  <a:pt x="281330" y="74929"/>
                </a:lnTo>
                <a:lnTo>
                  <a:pt x="281330" y="112521"/>
                </a:lnTo>
                <a:lnTo>
                  <a:pt x="271958" y="131189"/>
                </a:lnTo>
                <a:lnTo>
                  <a:pt x="262585" y="131189"/>
                </a:lnTo>
                <a:lnTo>
                  <a:pt x="253199" y="140587"/>
                </a:lnTo>
                <a:lnTo>
                  <a:pt x="206273" y="140587"/>
                </a:lnTo>
                <a:lnTo>
                  <a:pt x="93764" y="112521"/>
                </a:lnTo>
                <a:lnTo>
                  <a:pt x="84379" y="103123"/>
                </a:lnTo>
                <a:lnTo>
                  <a:pt x="65633" y="103123"/>
                </a:lnTo>
                <a:lnTo>
                  <a:pt x="56261" y="93725"/>
                </a:lnTo>
                <a:lnTo>
                  <a:pt x="46876" y="84327"/>
                </a:lnTo>
                <a:lnTo>
                  <a:pt x="28130" y="74929"/>
                </a:lnTo>
                <a:lnTo>
                  <a:pt x="28130" y="65531"/>
                </a:lnTo>
                <a:lnTo>
                  <a:pt x="18745" y="46863"/>
                </a:lnTo>
                <a:lnTo>
                  <a:pt x="9372" y="37465"/>
                </a:lnTo>
                <a:lnTo>
                  <a:pt x="9372" y="0"/>
                </a:lnTo>
                <a:lnTo>
                  <a:pt x="0" y="121791"/>
                </a:lnTo>
                <a:lnTo>
                  <a:pt x="9372" y="131189"/>
                </a:lnTo>
                <a:lnTo>
                  <a:pt x="28130" y="140587"/>
                </a:lnTo>
                <a:lnTo>
                  <a:pt x="37503" y="149985"/>
                </a:lnTo>
                <a:lnTo>
                  <a:pt x="56261" y="149985"/>
                </a:lnTo>
                <a:lnTo>
                  <a:pt x="75006" y="159386"/>
                </a:lnTo>
                <a:lnTo>
                  <a:pt x="93764" y="168784"/>
                </a:lnTo>
                <a:lnTo>
                  <a:pt x="206273" y="196850"/>
                </a:lnTo>
                <a:lnTo>
                  <a:pt x="234404" y="196850"/>
                </a:lnTo>
                <a:lnTo>
                  <a:pt x="271958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05" name="Freeform 11805"/>
          <p:cNvSpPr/>
          <p:nvPr/>
        </p:nvSpPr>
        <p:spPr>
          <a:xfrm rot="-5400000" flipH="0" flipV="0">
            <a:off x="23929103" y="20174468"/>
            <a:ext cx="21332" cy="31990"/>
          </a:xfrm>
          <a:custGeom>
            <a:pathLst>
              <a:path w="131268" h="196850">
                <a:moveTo>
                  <a:pt x="131268" y="187580"/>
                </a:moveTo>
                <a:lnTo>
                  <a:pt x="131268" y="93725"/>
                </a:lnTo>
                <a:lnTo>
                  <a:pt x="131268" y="112521"/>
                </a:lnTo>
                <a:lnTo>
                  <a:pt x="121895" y="121791"/>
                </a:lnTo>
                <a:lnTo>
                  <a:pt x="112522" y="131189"/>
                </a:lnTo>
                <a:lnTo>
                  <a:pt x="93764" y="131189"/>
                </a:lnTo>
                <a:lnTo>
                  <a:pt x="75019" y="131189"/>
                </a:lnTo>
                <a:lnTo>
                  <a:pt x="65634" y="121791"/>
                </a:lnTo>
                <a:lnTo>
                  <a:pt x="46889" y="112521"/>
                </a:lnTo>
                <a:lnTo>
                  <a:pt x="28130" y="93725"/>
                </a:lnTo>
                <a:lnTo>
                  <a:pt x="28130" y="84327"/>
                </a:lnTo>
                <a:lnTo>
                  <a:pt x="18758" y="65531"/>
                </a:lnTo>
                <a:lnTo>
                  <a:pt x="18758" y="28067"/>
                </a:lnTo>
                <a:lnTo>
                  <a:pt x="9386" y="18669"/>
                </a:lnTo>
                <a:lnTo>
                  <a:pt x="0" y="0"/>
                </a:lnTo>
                <a:lnTo>
                  <a:pt x="0" y="159386"/>
                </a:lnTo>
                <a:lnTo>
                  <a:pt x="9386" y="140587"/>
                </a:lnTo>
                <a:lnTo>
                  <a:pt x="18758" y="159386"/>
                </a:lnTo>
                <a:lnTo>
                  <a:pt x="28130" y="168784"/>
                </a:lnTo>
                <a:lnTo>
                  <a:pt x="46889" y="178182"/>
                </a:lnTo>
                <a:lnTo>
                  <a:pt x="65634" y="187580"/>
                </a:lnTo>
                <a:lnTo>
                  <a:pt x="84392" y="187580"/>
                </a:lnTo>
                <a:lnTo>
                  <a:pt x="103137" y="196850"/>
                </a:lnTo>
                <a:lnTo>
                  <a:pt x="121895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06" name="Freeform 11806"/>
          <p:cNvSpPr/>
          <p:nvPr/>
        </p:nvSpPr>
        <p:spPr>
          <a:xfrm rot="-5400000" flipH="0" flipV="0">
            <a:off x="23884153" y="20190463"/>
            <a:ext cx="89915" cy="50297"/>
          </a:xfrm>
          <a:custGeom>
            <a:pathLst>
              <a:path w="553288" h="309501">
                <a:moveTo>
                  <a:pt x="553288" y="225044"/>
                </a:moveTo>
                <a:lnTo>
                  <a:pt x="553288" y="187452"/>
                </a:lnTo>
                <a:lnTo>
                  <a:pt x="543915" y="168784"/>
                </a:lnTo>
                <a:lnTo>
                  <a:pt x="543915" y="159386"/>
                </a:lnTo>
                <a:lnTo>
                  <a:pt x="534530" y="140590"/>
                </a:lnTo>
                <a:lnTo>
                  <a:pt x="525157" y="131192"/>
                </a:lnTo>
                <a:lnTo>
                  <a:pt x="515784" y="121921"/>
                </a:lnTo>
                <a:lnTo>
                  <a:pt x="506412" y="112523"/>
                </a:lnTo>
                <a:lnTo>
                  <a:pt x="497027" y="103126"/>
                </a:lnTo>
                <a:lnTo>
                  <a:pt x="478281" y="93728"/>
                </a:lnTo>
                <a:lnTo>
                  <a:pt x="459523" y="84330"/>
                </a:lnTo>
                <a:lnTo>
                  <a:pt x="440778" y="84330"/>
                </a:lnTo>
                <a:lnTo>
                  <a:pt x="140690" y="0"/>
                </a:lnTo>
                <a:lnTo>
                  <a:pt x="75056" y="0"/>
                </a:lnTo>
                <a:lnTo>
                  <a:pt x="56298" y="9398"/>
                </a:lnTo>
                <a:lnTo>
                  <a:pt x="46926" y="18796"/>
                </a:lnTo>
                <a:lnTo>
                  <a:pt x="28168" y="28067"/>
                </a:lnTo>
                <a:lnTo>
                  <a:pt x="18795" y="46862"/>
                </a:lnTo>
                <a:lnTo>
                  <a:pt x="9372" y="56260"/>
                </a:lnTo>
                <a:lnTo>
                  <a:pt x="9372" y="74932"/>
                </a:lnTo>
                <a:lnTo>
                  <a:pt x="0" y="93728"/>
                </a:lnTo>
                <a:lnTo>
                  <a:pt x="0" y="149988"/>
                </a:lnTo>
                <a:lnTo>
                  <a:pt x="9372" y="168784"/>
                </a:lnTo>
                <a:lnTo>
                  <a:pt x="9372" y="187452"/>
                </a:lnTo>
                <a:lnTo>
                  <a:pt x="18795" y="196850"/>
                </a:lnTo>
                <a:lnTo>
                  <a:pt x="28168" y="215646"/>
                </a:lnTo>
                <a:lnTo>
                  <a:pt x="28168" y="225044"/>
                </a:lnTo>
                <a:lnTo>
                  <a:pt x="37553" y="234442"/>
                </a:lnTo>
                <a:lnTo>
                  <a:pt x="46926" y="243712"/>
                </a:lnTo>
                <a:lnTo>
                  <a:pt x="56298" y="121921"/>
                </a:lnTo>
                <a:lnTo>
                  <a:pt x="56298" y="93728"/>
                </a:lnTo>
                <a:lnTo>
                  <a:pt x="65671" y="84330"/>
                </a:lnTo>
                <a:lnTo>
                  <a:pt x="65671" y="65658"/>
                </a:lnTo>
                <a:lnTo>
                  <a:pt x="75056" y="56260"/>
                </a:lnTo>
                <a:lnTo>
                  <a:pt x="140690" y="56260"/>
                </a:lnTo>
                <a:lnTo>
                  <a:pt x="253199" y="84330"/>
                </a:lnTo>
                <a:lnTo>
                  <a:pt x="253199" y="93728"/>
                </a:lnTo>
                <a:lnTo>
                  <a:pt x="271957" y="93728"/>
                </a:lnTo>
                <a:lnTo>
                  <a:pt x="281330" y="103126"/>
                </a:lnTo>
                <a:lnTo>
                  <a:pt x="300125" y="112523"/>
                </a:lnTo>
                <a:lnTo>
                  <a:pt x="309511" y="121921"/>
                </a:lnTo>
                <a:lnTo>
                  <a:pt x="318884" y="131192"/>
                </a:lnTo>
                <a:lnTo>
                  <a:pt x="328256" y="149988"/>
                </a:lnTo>
                <a:lnTo>
                  <a:pt x="328256" y="309501"/>
                </a:lnTo>
                <a:lnTo>
                  <a:pt x="347014" y="300103"/>
                </a:lnTo>
                <a:lnTo>
                  <a:pt x="356386" y="290705"/>
                </a:lnTo>
                <a:lnTo>
                  <a:pt x="365759" y="281307"/>
                </a:lnTo>
                <a:lnTo>
                  <a:pt x="365759" y="121921"/>
                </a:lnTo>
                <a:lnTo>
                  <a:pt x="440778" y="140590"/>
                </a:lnTo>
                <a:lnTo>
                  <a:pt x="450151" y="140590"/>
                </a:lnTo>
                <a:lnTo>
                  <a:pt x="459523" y="149988"/>
                </a:lnTo>
                <a:lnTo>
                  <a:pt x="478281" y="159386"/>
                </a:lnTo>
                <a:lnTo>
                  <a:pt x="487654" y="168784"/>
                </a:lnTo>
                <a:lnTo>
                  <a:pt x="497027" y="178181"/>
                </a:lnTo>
                <a:lnTo>
                  <a:pt x="497027" y="309501"/>
                </a:lnTo>
                <a:lnTo>
                  <a:pt x="515784" y="300103"/>
                </a:lnTo>
                <a:lnTo>
                  <a:pt x="525157" y="290705"/>
                </a:lnTo>
                <a:lnTo>
                  <a:pt x="543915" y="271906"/>
                </a:lnTo>
                <a:lnTo>
                  <a:pt x="543915" y="262508"/>
                </a:lnTo>
                <a:lnTo>
                  <a:pt x="553288" y="2437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07" name="Freeform 11807"/>
          <p:cNvSpPr/>
          <p:nvPr/>
        </p:nvSpPr>
        <p:spPr>
          <a:xfrm rot="-5400000" flipH="0" flipV="0">
            <a:off x="28734268" y="20896838"/>
            <a:ext cx="108201" cy="67051"/>
          </a:xfrm>
          <a:custGeom>
            <a:pathLst>
              <a:path w="665810" h="412597">
                <a:moveTo>
                  <a:pt x="665810" y="384480"/>
                </a:moveTo>
                <a:lnTo>
                  <a:pt x="665810" y="375094"/>
                </a:lnTo>
                <a:lnTo>
                  <a:pt x="656438" y="356350"/>
                </a:lnTo>
                <a:lnTo>
                  <a:pt x="356350" y="0"/>
                </a:lnTo>
                <a:lnTo>
                  <a:pt x="346977" y="93764"/>
                </a:lnTo>
                <a:lnTo>
                  <a:pt x="28131" y="187528"/>
                </a:lnTo>
                <a:lnTo>
                  <a:pt x="18758" y="187528"/>
                </a:lnTo>
                <a:lnTo>
                  <a:pt x="9385" y="206274"/>
                </a:lnTo>
                <a:lnTo>
                  <a:pt x="0" y="225083"/>
                </a:lnTo>
                <a:lnTo>
                  <a:pt x="0" y="234455"/>
                </a:lnTo>
                <a:lnTo>
                  <a:pt x="9385" y="253213"/>
                </a:lnTo>
                <a:lnTo>
                  <a:pt x="46889" y="253213"/>
                </a:lnTo>
                <a:lnTo>
                  <a:pt x="393853" y="150025"/>
                </a:lnTo>
                <a:lnTo>
                  <a:pt x="609562" y="403225"/>
                </a:lnTo>
                <a:lnTo>
                  <a:pt x="609562" y="412597"/>
                </a:lnTo>
                <a:lnTo>
                  <a:pt x="647065" y="412597"/>
                </a:lnTo>
                <a:lnTo>
                  <a:pt x="656438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08" name="Freeform 11808"/>
          <p:cNvSpPr/>
          <p:nvPr/>
        </p:nvSpPr>
        <p:spPr>
          <a:xfrm rot="-5400000" flipH="0" flipV="0">
            <a:off x="28695405" y="20909789"/>
            <a:ext cx="108201" cy="41149"/>
          </a:xfrm>
          <a:custGeom>
            <a:pathLst>
              <a:path w="665810" h="253212">
                <a:moveTo>
                  <a:pt x="665810" y="196951"/>
                </a:moveTo>
                <a:lnTo>
                  <a:pt x="665810" y="187579"/>
                </a:lnTo>
                <a:lnTo>
                  <a:pt x="656438" y="178206"/>
                </a:lnTo>
                <a:lnTo>
                  <a:pt x="637680" y="168820"/>
                </a:lnTo>
                <a:lnTo>
                  <a:pt x="46889" y="9385"/>
                </a:lnTo>
                <a:lnTo>
                  <a:pt x="28131" y="0"/>
                </a:lnTo>
                <a:lnTo>
                  <a:pt x="9385" y="18757"/>
                </a:lnTo>
                <a:lnTo>
                  <a:pt x="0" y="37515"/>
                </a:lnTo>
                <a:lnTo>
                  <a:pt x="0" y="46888"/>
                </a:lnTo>
                <a:lnTo>
                  <a:pt x="9385" y="56261"/>
                </a:lnTo>
                <a:lnTo>
                  <a:pt x="28131" y="65633"/>
                </a:lnTo>
                <a:lnTo>
                  <a:pt x="243840" y="131317"/>
                </a:lnTo>
                <a:lnTo>
                  <a:pt x="346977" y="253212"/>
                </a:lnTo>
                <a:lnTo>
                  <a:pt x="356350" y="159448"/>
                </a:lnTo>
                <a:lnTo>
                  <a:pt x="618935" y="225081"/>
                </a:lnTo>
                <a:lnTo>
                  <a:pt x="628307" y="234454"/>
                </a:lnTo>
                <a:lnTo>
                  <a:pt x="647065" y="225081"/>
                </a:lnTo>
                <a:lnTo>
                  <a:pt x="656438" y="2157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09" name="Freeform 11809"/>
          <p:cNvSpPr/>
          <p:nvPr/>
        </p:nvSpPr>
        <p:spPr>
          <a:xfrm rot="-5400000" flipH="0" flipV="0">
            <a:off x="28843229" y="20960080"/>
            <a:ext cx="7619" cy="41149"/>
          </a:xfrm>
          <a:custGeom>
            <a:pathLst>
              <a:path w="46889" h="253213">
                <a:moveTo>
                  <a:pt x="46889" y="0"/>
                </a:moveTo>
                <a:lnTo>
                  <a:pt x="28131" y="9386"/>
                </a:lnTo>
                <a:lnTo>
                  <a:pt x="18758" y="28130"/>
                </a:lnTo>
                <a:lnTo>
                  <a:pt x="9385" y="46889"/>
                </a:lnTo>
                <a:lnTo>
                  <a:pt x="0" y="65685"/>
                </a:lnTo>
                <a:lnTo>
                  <a:pt x="0" y="196952"/>
                </a:lnTo>
                <a:lnTo>
                  <a:pt x="9385" y="215710"/>
                </a:lnTo>
                <a:lnTo>
                  <a:pt x="18758" y="234455"/>
                </a:lnTo>
                <a:lnTo>
                  <a:pt x="28131" y="243827"/>
                </a:lnTo>
                <a:lnTo>
                  <a:pt x="37516" y="2532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10" name="Freeform 11810"/>
          <p:cNvSpPr/>
          <p:nvPr/>
        </p:nvSpPr>
        <p:spPr>
          <a:xfrm rot="-5400000" flipH="0" flipV="0">
            <a:off x="28823418" y="20917412"/>
            <a:ext cx="56387" cy="56385"/>
          </a:xfrm>
          <a:custGeom>
            <a:pathLst>
              <a:path w="346976" h="346964">
                <a:moveTo>
                  <a:pt x="346976" y="93802"/>
                </a:moveTo>
                <a:lnTo>
                  <a:pt x="328219" y="75057"/>
                </a:lnTo>
                <a:lnTo>
                  <a:pt x="309473" y="65634"/>
                </a:lnTo>
                <a:lnTo>
                  <a:pt x="290716" y="65634"/>
                </a:lnTo>
                <a:lnTo>
                  <a:pt x="262585" y="56248"/>
                </a:lnTo>
                <a:lnTo>
                  <a:pt x="65633" y="0"/>
                </a:lnTo>
                <a:lnTo>
                  <a:pt x="37516" y="0"/>
                </a:lnTo>
                <a:lnTo>
                  <a:pt x="18758" y="0"/>
                </a:lnTo>
                <a:lnTo>
                  <a:pt x="0" y="9373"/>
                </a:lnTo>
                <a:lnTo>
                  <a:pt x="0" y="121933"/>
                </a:lnTo>
                <a:lnTo>
                  <a:pt x="0" y="93802"/>
                </a:lnTo>
                <a:lnTo>
                  <a:pt x="9385" y="75057"/>
                </a:lnTo>
                <a:lnTo>
                  <a:pt x="28130" y="65634"/>
                </a:lnTo>
                <a:lnTo>
                  <a:pt x="46888" y="65634"/>
                </a:lnTo>
                <a:lnTo>
                  <a:pt x="65633" y="75057"/>
                </a:lnTo>
                <a:lnTo>
                  <a:pt x="262585" y="121933"/>
                </a:lnTo>
                <a:lnTo>
                  <a:pt x="271958" y="121933"/>
                </a:lnTo>
                <a:lnTo>
                  <a:pt x="290716" y="131318"/>
                </a:lnTo>
                <a:lnTo>
                  <a:pt x="309473" y="140691"/>
                </a:lnTo>
                <a:lnTo>
                  <a:pt x="318846" y="159436"/>
                </a:lnTo>
                <a:lnTo>
                  <a:pt x="328219" y="168821"/>
                </a:lnTo>
                <a:lnTo>
                  <a:pt x="328219" y="187566"/>
                </a:lnTo>
                <a:lnTo>
                  <a:pt x="337591" y="206325"/>
                </a:lnTo>
                <a:lnTo>
                  <a:pt x="337591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11" name="Freeform 11811"/>
          <p:cNvSpPr/>
          <p:nvPr/>
        </p:nvSpPr>
        <p:spPr>
          <a:xfrm rot="-5400000" flipH="0" flipV="0">
            <a:off x="28821137" y="20912076"/>
            <a:ext cx="76194" cy="68583"/>
          </a:xfrm>
          <a:custGeom>
            <a:pathLst>
              <a:path w="468859" h="422021">
                <a:moveTo>
                  <a:pt x="468859" y="393903"/>
                </a:moveTo>
                <a:lnTo>
                  <a:pt x="468859" y="196952"/>
                </a:lnTo>
                <a:lnTo>
                  <a:pt x="459486" y="178193"/>
                </a:lnTo>
                <a:lnTo>
                  <a:pt x="459486" y="159448"/>
                </a:lnTo>
                <a:lnTo>
                  <a:pt x="450114" y="140690"/>
                </a:lnTo>
                <a:lnTo>
                  <a:pt x="440741" y="121945"/>
                </a:lnTo>
                <a:lnTo>
                  <a:pt x="431356" y="103187"/>
                </a:lnTo>
                <a:lnTo>
                  <a:pt x="421983" y="93814"/>
                </a:lnTo>
                <a:lnTo>
                  <a:pt x="412610" y="84429"/>
                </a:lnTo>
                <a:lnTo>
                  <a:pt x="403225" y="337591"/>
                </a:lnTo>
                <a:lnTo>
                  <a:pt x="131267" y="271957"/>
                </a:lnTo>
                <a:lnTo>
                  <a:pt x="121895" y="262585"/>
                </a:lnTo>
                <a:lnTo>
                  <a:pt x="103150" y="253199"/>
                </a:lnTo>
                <a:lnTo>
                  <a:pt x="84392" y="234455"/>
                </a:lnTo>
                <a:lnTo>
                  <a:pt x="75019" y="215696"/>
                </a:lnTo>
                <a:lnTo>
                  <a:pt x="65634" y="196952"/>
                </a:lnTo>
                <a:lnTo>
                  <a:pt x="65634" y="0"/>
                </a:lnTo>
                <a:lnTo>
                  <a:pt x="46889" y="9372"/>
                </a:lnTo>
                <a:lnTo>
                  <a:pt x="37516" y="262585"/>
                </a:lnTo>
                <a:lnTo>
                  <a:pt x="28131" y="271957"/>
                </a:lnTo>
                <a:lnTo>
                  <a:pt x="18758" y="281330"/>
                </a:lnTo>
                <a:lnTo>
                  <a:pt x="9385" y="290716"/>
                </a:lnTo>
                <a:lnTo>
                  <a:pt x="0" y="309460"/>
                </a:lnTo>
                <a:lnTo>
                  <a:pt x="0" y="356387"/>
                </a:lnTo>
                <a:lnTo>
                  <a:pt x="18758" y="365772"/>
                </a:lnTo>
                <a:lnTo>
                  <a:pt x="37516" y="375145"/>
                </a:lnTo>
                <a:lnTo>
                  <a:pt x="46889" y="375145"/>
                </a:lnTo>
                <a:lnTo>
                  <a:pt x="65634" y="365772"/>
                </a:lnTo>
                <a:lnTo>
                  <a:pt x="65634" y="347014"/>
                </a:lnTo>
                <a:lnTo>
                  <a:pt x="75019" y="328219"/>
                </a:lnTo>
                <a:lnTo>
                  <a:pt x="103150" y="328219"/>
                </a:lnTo>
                <a:lnTo>
                  <a:pt x="431356" y="412648"/>
                </a:lnTo>
                <a:lnTo>
                  <a:pt x="440741" y="422021"/>
                </a:lnTo>
                <a:lnTo>
                  <a:pt x="459486" y="4126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12" name="Freeform 11812"/>
          <p:cNvSpPr/>
          <p:nvPr/>
        </p:nvSpPr>
        <p:spPr>
          <a:xfrm rot="-5400000" flipH="0" flipV="0">
            <a:off x="28928579" y="20928078"/>
            <a:ext cx="54862" cy="36578"/>
          </a:xfrm>
          <a:custGeom>
            <a:pathLst>
              <a:path w="337591" h="225081">
                <a:moveTo>
                  <a:pt x="337591" y="121894"/>
                </a:moveTo>
                <a:lnTo>
                  <a:pt x="0" y="28130"/>
                </a:lnTo>
                <a:lnTo>
                  <a:pt x="0" y="0"/>
                </a:lnTo>
                <a:lnTo>
                  <a:pt x="0" y="103149"/>
                </a:lnTo>
                <a:lnTo>
                  <a:pt x="337591" y="187528"/>
                </a:lnTo>
                <a:lnTo>
                  <a:pt x="337591" y="2250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13" name="Freeform 11813"/>
          <p:cNvSpPr/>
          <p:nvPr/>
        </p:nvSpPr>
        <p:spPr>
          <a:xfrm rot="-5400000" flipH="0" flipV="0">
            <a:off x="28898098" y="20932647"/>
            <a:ext cx="99058" cy="68585"/>
          </a:xfrm>
          <a:custGeom>
            <a:pathLst>
              <a:path w="609549" h="422034">
                <a:moveTo>
                  <a:pt x="609549" y="93815"/>
                </a:moveTo>
                <a:lnTo>
                  <a:pt x="590792" y="84392"/>
                </a:lnTo>
                <a:lnTo>
                  <a:pt x="581419" y="65634"/>
                </a:lnTo>
                <a:lnTo>
                  <a:pt x="562661" y="56262"/>
                </a:lnTo>
                <a:lnTo>
                  <a:pt x="543916" y="46876"/>
                </a:lnTo>
                <a:lnTo>
                  <a:pt x="515785" y="46876"/>
                </a:lnTo>
                <a:lnTo>
                  <a:pt x="497028" y="37503"/>
                </a:lnTo>
                <a:lnTo>
                  <a:pt x="365709" y="0"/>
                </a:lnTo>
                <a:lnTo>
                  <a:pt x="328206" y="0"/>
                </a:lnTo>
                <a:lnTo>
                  <a:pt x="281331" y="0"/>
                </a:lnTo>
                <a:lnTo>
                  <a:pt x="262573" y="9373"/>
                </a:lnTo>
                <a:lnTo>
                  <a:pt x="253200" y="18758"/>
                </a:lnTo>
                <a:lnTo>
                  <a:pt x="234455" y="37503"/>
                </a:lnTo>
                <a:lnTo>
                  <a:pt x="215697" y="56262"/>
                </a:lnTo>
                <a:lnTo>
                  <a:pt x="206324" y="65634"/>
                </a:lnTo>
                <a:lnTo>
                  <a:pt x="206324" y="84392"/>
                </a:lnTo>
                <a:lnTo>
                  <a:pt x="196939" y="103187"/>
                </a:lnTo>
                <a:lnTo>
                  <a:pt x="196939" y="159449"/>
                </a:lnTo>
                <a:lnTo>
                  <a:pt x="37503" y="121946"/>
                </a:lnTo>
                <a:lnTo>
                  <a:pt x="28118" y="121946"/>
                </a:lnTo>
                <a:lnTo>
                  <a:pt x="9373" y="131318"/>
                </a:lnTo>
                <a:lnTo>
                  <a:pt x="0" y="131318"/>
                </a:lnTo>
                <a:lnTo>
                  <a:pt x="0" y="159449"/>
                </a:lnTo>
                <a:lnTo>
                  <a:pt x="9373" y="178194"/>
                </a:lnTo>
                <a:lnTo>
                  <a:pt x="18746" y="187579"/>
                </a:lnTo>
                <a:lnTo>
                  <a:pt x="196939" y="234455"/>
                </a:lnTo>
                <a:lnTo>
                  <a:pt x="196939" y="318846"/>
                </a:lnTo>
                <a:lnTo>
                  <a:pt x="206324" y="337592"/>
                </a:lnTo>
                <a:lnTo>
                  <a:pt x="206324" y="356349"/>
                </a:lnTo>
                <a:lnTo>
                  <a:pt x="215697" y="375145"/>
                </a:lnTo>
                <a:lnTo>
                  <a:pt x="225070" y="393904"/>
                </a:lnTo>
                <a:lnTo>
                  <a:pt x="234455" y="403276"/>
                </a:lnTo>
                <a:lnTo>
                  <a:pt x="243828" y="412648"/>
                </a:lnTo>
                <a:lnTo>
                  <a:pt x="253200" y="422034"/>
                </a:lnTo>
                <a:lnTo>
                  <a:pt x="262573" y="253213"/>
                </a:lnTo>
                <a:lnTo>
                  <a:pt x="262573" y="112560"/>
                </a:lnTo>
                <a:lnTo>
                  <a:pt x="271958" y="93815"/>
                </a:lnTo>
                <a:lnTo>
                  <a:pt x="281331" y="84392"/>
                </a:lnTo>
                <a:lnTo>
                  <a:pt x="290703" y="75006"/>
                </a:lnTo>
                <a:lnTo>
                  <a:pt x="309461" y="65634"/>
                </a:lnTo>
                <a:lnTo>
                  <a:pt x="365709" y="65634"/>
                </a:lnTo>
                <a:lnTo>
                  <a:pt x="497028" y="103187"/>
                </a:lnTo>
                <a:lnTo>
                  <a:pt x="506413" y="103187"/>
                </a:lnTo>
                <a:lnTo>
                  <a:pt x="525158" y="112560"/>
                </a:lnTo>
                <a:lnTo>
                  <a:pt x="543916" y="121946"/>
                </a:lnTo>
                <a:lnTo>
                  <a:pt x="553289" y="131318"/>
                </a:lnTo>
                <a:lnTo>
                  <a:pt x="562661" y="150064"/>
                </a:lnTo>
                <a:lnTo>
                  <a:pt x="581419" y="159449"/>
                </a:lnTo>
                <a:lnTo>
                  <a:pt x="581419" y="178194"/>
                </a:lnTo>
                <a:lnTo>
                  <a:pt x="590792" y="196952"/>
                </a:lnTo>
                <a:lnTo>
                  <a:pt x="590792" y="215697"/>
                </a:lnTo>
                <a:lnTo>
                  <a:pt x="600164" y="234455"/>
                </a:lnTo>
                <a:lnTo>
                  <a:pt x="600164" y="2719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14" name="Freeform 11814"/>
          <p:cNvSpPr/>
          <p:nvPr/>
        </p:nvSpPr>
        <p:spPr>
          <a:xfrm rot="-5400000" flipH="0" flipV="0">
            <a:off x="28919434" y="20896075"/>
            <a:ext cx="88392" cy="70100"/>
          </a:xfrm>
          <a:custGeom>
            <a:pathLst>
              <a:path w="543916" h="431356">
                <a:moveTo>
                  <a:pt x="543916" y="253149"/>
                </a:moveTo>
                <a:lnTo>
                  <a:pt x="543916" y="243777"/>
                </a:lnTo>
                <a:lnTo>
                  <a:pt x="534543" y="234404"/>
                </a:lnTo>
                <a:lnTo>
                  <a:pt x="515785" y="225031"/>
                </a:lnTo>
                <a:lnTo>
                  <a:pt x="412598" y="196901"/>
                </a:lnTo>
                <a:lnTo>
                  <a:pt x="412598" y="150013"/>
                </a:lnTo>
                <a:lnTo>
                  <a:pt x="403225" y="121882"/>
                </a:lnTo>
                <a:lnTo>
                  <a:pt x="403225" y="84379"/>
                </a:lnTo>
                <a:lnTo>
                  <a:pt x="393853" y="65634"/>
                </a:lnTo>
                <a:lnTo>
                  <a:pt x="384480" y="46875"/>
                </a:lnTo>
                <a:lnTo>
                  <a:pt x="384480" y="28131"/>
                </a:lnTo>
                <a:lnTo>
                  <a:pt x="375095" y="18745"/>
                </a:lnTo>
                <a:lnTo>
                  <a:pt x="365722" y="9372"/>
                </a:lnTo>
                <a:lnTo>
                  <a:pt x="356349" y="0"/>
                </a:lnTo>
                <a:lnTo>
                  <a:pt x="346964" y="178143"/>
                </a:lnTo>
                <a:lnTo>
                  <a:pt x="346964" y="290703"/>
                </a:lnTo>
                <a:lnTo>
                  <a:pt x="337592" y="309461"/>
                </a:lnTo>
                <a:lnTo>
                  <a:pt x="337592" y="328219"/>
                </a:lnTo>
                <a:lnTo>
                  <a:pt x="328219" y="337592"/>
                </a:lnTo>
                <a:lnTo>
                  <a:pt x="309461" y="356336"/>
                </a:lnTo>
                <a:lnTo>
                  <a:pt x="243828" y="356336"/>
                </a:lnTo>
                <a:lnTo>
                  <a:pt x="112509" y="318833"/>
                </a:lnTo>
                <a:lnTo>
                  <a:pt x="103137" y="318833"/>
                </a:lnTo>
                <a:lnTo>
                  <a:pt x="84392" y="309461"/>
                </a:lnTo>
                <a:lnTo>
                  <a:pt x="65634" y="300089"/>
                </a:lnTo>
                <a:lnTo>
                  <a:pt x="46889" y="290703"/>
                </a:lnTo>
                <a:lnTo>
                  <a:pt x="37503" y="281330"/>
                </a:lnTo>
                <a:lnTo>
                  <a:pt x="28131" y="262534"/>
                </a:lnTo>
                <a:lnTo>
                  <a:pt x="18758" y="243777"/>
                </a:lnTo>
                <a:lnTo>
                  <a:pt x="18758" y="234404"/>
                </a:lnTo>
                <a:lnTo>
                  <a:pt x="9373" y="206273"/>
                </a:lnTo>
                <a:lnTo>
                  <a:pt x="9373" y="159398"/>
                </a:lnTo>
                <a:lnTo>
                  <a:pt x="0" y="328219"/>
                </a:lnTo>
                <a:lnTo>
                  <a:pt x="9373" y="346964"/>
                </a:lnTo>
                <a:lnTo>
                  <a:pt x="28131" y="356336"/>
                </a:lnTo>
                <a:lnTo>
                  <a:pt x="46889" y="365722"/>
                </a:lnTo>
                <a:lnTo>
                  <a:pt x="65634" y="375095"/>
                </a:lnTo>
                <a:lnTo>
                  <a:pt x="84392" y="384467"/>
                </a:lnTo>
                <a:lnTo>
                  <a:pt x="112509" y="384467"/>
                </a:lnTo>
                <a:lnTo>
                  <a:pt x="243828" y="421970"/>
                </a:lnTo>
                <a:lnTo>
                  <a:pt x="262585" y="431356"/>
                </a:lnTo>
                <a:lnTo>
                  <a:pt x="281331" y="431356"/>
                </a:lnTo>
                <a:lnTo>
                  <a:pt x="300089" y="431356"/>
                </a:lnTo>
                <a:lnTo>
                  <a:pt x="318846" y="421970"/>
                </a:lnTo>
                <a:lnTo>
                  <a:pt x="337592" y="412597"/>
                </a:lnTo>
                <a:lnTo>
                  <a:pt x="356349" y="403225"/>
                </a:lnTo>
                <a:lnTo>
                  <a:pt x="375095" y="393853"/>
                </a:lnTo>
                <a:lnTo>
                  <a:pt x="375095" y="384467"/>
                </a:lnTo>
                <a:lnTo>
                  <a:pt x="384480" y="375095"/>
                </a:lnTo>
                <a:lnTo>
                  <a:pt x="393853" y="356336"/>
                </a:lnTo>
                <a:lnTo>
                  <a:pt x="403225" y="337592"/>
                </a:lnTo>
                <a:lnTo>
                  <a:pt x="403225" y="318833"/>
                </a:lnTo>
                <a:lnTo>
                  <a:pt x="412598" y="300089"/>
                </a:lnTo>
                <a:lnTo>
                  <a:pt x="412598" y="262534"/>
                </a:lnTo>
                <a:lnTo>
                  <a:pt x="497040" y="290703"/>
                </a:lnTo>
                <a:lnTo>
                  <a:pt x="506413" y="290703"/>
                </a:lnTo>
                <a:lnTo>
                  <a:pt x="525171" y="281330"/>
                </a:lnTo>
                <a:lnTo>
                  <a:pt x="534543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15" name="Freeform 11815"/>
          <p:cNvSpPr/>
          <p:nvPr/>
        </p:nvSpPr>
        <p:spPr>
          <a:xfrm rot="-5400000" flipH="0" flipV="0">
            <a:off x="29010111" y="20921217"/>
            <a:ext cx="67053" cy="59442"/>
          </a:xfrm>
          <a:custGeom>
            <a:pathLst>
              <a:path w="412610" h="365773">
                <a:moveTo>
                  <a:pt x="412610" y="103187"/>
                </a:moveTo>
                <a:lnTo>
                  <a:pt x="393853" y="93815"/>
                </a:lnTo>
                <a:lnTo>
                  <a:pt x="384480" y="75070"/>
                </a:lnTo>
                <a:lnTo>
                  <a:pt x="365722" y="65684"/>
                </a:lnTo>
                <a:lnTo>
                  <a:pt x="346977" y="56312"/>
                </a:lnTo>
                <a:lnTo>
                  <a:pt x="318846" y="56312"/>
                </a:lnTo>
                <a:lnTo>
                  <a:pt x="300089" y="46940"/>
                </a:lnTo>
                <a:lnTo>
                  <a:pt x="131267" y="0"/>
                </a:lnTo>
                <a:lnTo>
                  <a:pt x="103150" y="0"/>
                </a:lnTo>
                <a:lnTo>
                  <a:pt x="84392" y="0"/>
                </a:lnTo>
                <a:lnTo>
                  <a:pt x="65634" y="9385"/>
                </a:lnTo>
                <a:lnTo>
                  <a:pt x="46889" y="18758"/>
                </a:lnTo>
                <a:lnTo>
                  <a:pt x="28131" y="28131"/>
                </a:lnTo>
                <a:lnTo>
                  <a:pt x="18758" y="46940"/>
                </a:lnTo>
                <a:lnTo>
                  <a:pt x="9385" y="65684"/>
                </a:lnTo>
                <a:lnTo>
                  <a:pt x="0" y="84443"/>
                </a:lnTo>
                <a:lnTo>
                  <a:pt x="0" y="300088"/>
                </a:lnTo>
                <a:lnTo>
                  <a:pt x="18758" y="309474"/>
                </a:lnTo>
                <a:lnTo>
                  <a:pt x="37516" y="318897"/>
                </a:lnTo>
                <a:lnTo>
                  <a:pt x="46889" y="309474"/>
                </a:lnTo>
                <a:lnTo>
                  <a:pt x="65634" y="300088"/>
                </a:lnTo>
                <a:lnTo>
                  <a:pt x="65634" y="93815"/>
                </a:lnTo>
                <a:lnTo>
                  <a:pt x="75019" y="75070"/>
                </a:lnTo>
                <a:lnTo>
                  <a:pt x="93764" y="65684"/>
                </a:lnTo>
                <a:lnTo>
                  <a:pt x="112522" y="65684"/>
                </a:lnTo>
                <a:lnTo>
                  <a:pt x="131267" y="75070"/>
                </a:lnTo>
                <a:lnTo>
                  <a:pt x="196901" y="84443"/>
                </a:lnTo>
                <a:lnTo>
                  <a:pt x="196901" y="365773"/>
                </a:lnTo>
                <a:lnTo>
                  <a:pt x="262585" y="103187"/>
                </a:lnTo>
                <a:lnTo>
                  <a:pt x="300089" y="112573"/>
                </a:lnTo>
                <a:lnTo>
                  <a:pt x="309474" y="112573"/>
                </a:lnTo>
                <a:lnTo>
                  <a:pt x="328219" y="121945"/>
                </a:lnTo>
                <a:lnTo>
                  <a:pt x="346977" y="131318"/>
                </a:lnTo>
                <a:lnTo>
                  <a:pt x="356350" y="140704"/>
                </a:lnTo>
                <a:lnTo>
                  <a:pt x="365722" y="159448"/>
                </a:lnTo>
                <a:lnTo>
                  <a:pt x="384480" y="168821"/>
                </a:lnTo>
                <a:lnTo>
                  <a:pt x="384480" y="187579"/>
                </a:lnTo>
                <a:lnTo>
                  <a:pt x="393853" y="206337"/>
                </a:lnTo>
                <a:lnTo>
                  <a:pt x="393853" y="225082"/>
                </a:lnTo>
                <a:lnTo>
                  <a:pt x="403225" y="24384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16" name="Freeform 11816"/>
          <p:cNvSpPr/>
          <p:nvPr/>
        </p:nvSpPr>
        <p:spPr>
          <a:xfrm rot="-5400000" flipH="0" flipV="0">
            <a:off x="29032209" y="20906745"/>
            <a:ext cx="44196" cy="47244"/>
          </a:xfrm>
          <a:custGeom>
            <a:pathLst>
              <a:path w="271958" h="290716">
                <a:moveTo>
                  <a:pt x="271958" y="159398"/>
                </a:moveTo>
                <a:lnTo>
                  <a:pt x="271958" y="150026"/>
                </a:lnTo>
                <a:lnTo>
                  <a:pt x="262585" y="121895"/>
                </a:lnTo>
                <a:lnTo>
                  <a:pt x="262585" y="84392"/>
                </a:lnTo>
                <a:lnTo>
                  <a:pt x="253213" y="65634"/>
                </a:lnTo>
                <a:lnTo>
                  <a:pt x="243840" y="46889"/>
                </a:lnTo>
                <a:lnTo>
                  <a:pt x="243840" y="28131"/>
                </a:lnTo>
                <a:lnTo>
                  <a:pt x="234455" y="18758"/>
                </a:lnTo>
                <a:lnTo>
                  <a:pt x="225082" y="9386"/>
                </a:lnTo>
                <a:lnTo>
                  <a:pt x="215709" y="0"/>
                </a:lnTo>
                <a:lnTo>
                  <a:pt x="206324" y="140653"/>
                </a:lnTo>
                <a:lnTo>
                  <a:pt x="196952" y="150026"/>
                </a:lnTo>
                <a:lnTo>
                  <a:pt x="196952" y="187528"/>
                </a:lnTo>
                <a:lnTo>
                  <a:pt x="187579" y="206287"/>
                </a:lnTo>
                <a:lnTo>
                  <a:pt x="168821" y="215710"/>
                </a:lnTo>
                <a:lnTo>
                  <a:pt x="159449" y="225083"/>
                </a:lnTo>
                <a:lnTo>
                  <a:pt x="121945" y="225083"/>
                </a:lnTo>
                <a:lnTo>
                  <a:pt x="103188" y="215710"/>
                </a:lnTo>
                <a:lnTo>
                  <a:pt x="65684" y="206287"/>
                </a:lnTo>
                <a:lnTo>
                  <a:pt x="65684" y="0"/>
                </a:lnTo>
                <a:lnTo>
                  <a:pt x="0" y="262586"/>
                </a:lnTo>
                <a:lnTo>
                  <a:pt x="103188" y="290716"/>
                </a:lnTo>
                <a:lnTo>
                  <a:pt x="140691" y="290716"/>
                </a:lnTo>
                <a:lnTo>
                  <a:pt x="159449" y="290716"/>
                </a:lnTo>
                <a:lnTo>
                  <a:pt x="178206" y="281344"/>
                </a:lnTo>
                <a:lnTo>
                  <a:pt x="196952" y="281344"/>
                </a:lnTo>
                <a:lnTo>
                  <a:pt x="215709" y="262586"/>
                </a:lnTo>
                <a:lnTo>
                  <a:pt x="234455" y="253213"/>
                </a:lnTo>
                <a:lnTo>
                  <a:pt x="243840" y="234455"/>
                </a:lnTo>
                <a:lnTo>
                  <a:pt x="253213" y="215710"/>
                </a:lnTo>
                <a:lnTo>
                  <a:pt x="262585" y="196901"/>
                </a:lnTo>
                <a:lnTo>
                  <a:pt x="262585" y="1781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17" name="Freeform 11817"/>
          <p:cNvSpPr/>
          <p:nvPr/>
        </p:nvSpPr>
        <p:spPr>
          <a:xfrm rot="-5400000" flipH="0" flipV="0">
            <a:off x="29087072" y="20923507"/>
            <a:ext cx="67053" cy="54862"/>
          </a:xfrm>
          <a:custGeom>
            <a:pathLst>
              <a:path w="412610" h="337591">
                <a:moveTo>
                  <a:pt x="412610" y="93764"/>
                </a:moveTo>
                <a:lnTo>
                  <a:pt x="393853" y="84378"/>
                </a:lnTo>
                <a:lnTo>
                  <a:pt x="384480" y="65633"/>
                </a:lnTo>
                <a:lnTo>
                  <a:pt x="365722" y="56261"/>
                </a:lnTo>
                <a:lnTo>
                  <a:pt x="346977" y="46875"/>
                </a:lnTo>
                <a:lnTo>
                  <a:pt x="318846" y="46875"/>
                </a:lnTo>
                <a:lnTo>
                  <a:pt x="300089" y="37502"/>
                </a:lnTo>
                <a:lnTo>
                  <a:pt x="168770" y="0"/>
                </a:lnTo>
                <a:lnTo>
                  <a:pt x="131267" y="0"/>
                </a:lnTo>
                <a:lnTo>
                  <a:pt x="84392" y="0"/>
                </a:lnTo>
                <a:lnTo>
                  <a:pt x="65634" y="9372"/>
                </a:lnTo>
                <a:lnTo>
                  <a:pt x="56261" y="18744"/>
                </a:lnTo>
                <a:lnTo>
                  <a:pt x="37516" y="37502"/>
                </a:lnTo>
                <a:lnTo>
                  <a:pt x="18758" y="56261"/>
                </a:lnTo>
                <a:lnTo>
                  <a:pt x="9385" y="65633"/>
                </a:lnTo>
                <a:lnTo>
                  <a:pt x="9385" y="84378"/>
                </a:lnTo>
                <a:lnTo>
                  <a:pt x="0" y="103136"/>
                </a:lnTo>
                <a:lnTo>
                  <a:pt x="0" y="178193"/>
                </a:lnTo>
                <a:lnTo>
                  <a:pt x="9385" y="206323"/>
                </a:lnTo>
                <a:lnTo>
                  <a:pt x="9385" y="225081"/>
                </a:lnTo>
                <a:lnTo>
                  <a:pt x="18758" y="243827"/>
                </a:lnTo>
                <a:lnTo>
                  <a:pt x="28131" y="253199"/>
                </a:lnTo>
                <a:lnTo>
                  <a:pt x="37516" y="271957"/>
                </a:lnTo>
                <a:lnTo>
                  <a:pt x="46889" y="271957"/>
                </a:lnTo>
                <a:lnTo>
                  <a:pt x="56261" y="290715"/>
                </a:lnTo>
                <a:lnTo>
                  <a:pt x="65634" y="150063"/>
                </a:lnTo>
                <a:lnTo>
                  <a:pt x="65634" y="112508"/>
                </a:lnTo>
                <a:lnTo>
                  <a:pt x="75019" y="93764"/>
                </a:lnTo>
                <a:lnTo>
                  <a:pt x="84392" y="84378"/>
                </a:lnTo>
                <a:lnTo>
                  <a:pt x="93764" y="75005"/>
                </a:lnTo>
                <a:lnTo>
                  <a:pt x="112522" y="65633"/>
                </a:lnTo>
                <a:lnTo>
                  <a:pt x="168770" y="65633"/>
                </a:lnTo>
                <a:lnTo>
                  <a:pt x="300089" y="103136"/>
                </a:lnTo>
                <a:lnTo>
                  <a:pt x="309474" y="103136"/>
                </a:lnTo>
                <a:lnTo>
                  <a:pt x="328219" y="112508"/>
                </a:lnTo>
                <a:lnTo>
                  <a:pt x="346977" y="121932"/>
                </a:lnTo>
                <a:lnTo>
                  <a:pt x="356350" y="131317"/>
                </a:lnTo>
                <a:lnTo>
                  <a:pt x="365722" y="150063"/>
                </a:lnTo>
                <a:lnTo>
                  <a:pt x="384480" y="159448"/>
                </a:lnTo>
                <a:lnTo>
                  <a:pt x="384480" y="178193"/>
                </a:lnTo>
                <a:lnTo>
                  <a:pt x="393853" y="196951"/>
                </a:lnTo>
                <a:lnTo>
                  <a:pt x="393853" y="215696"/>
                </a:lnTo>
                <a:lnTo>
                  <a:pt x="403225" y="234454"/>
                </a:lnTo>
                <a:lnTo>
                  <a:pt x="403225" y="3375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18" name="Freeform 11818"/>
          <p:cNvSpPr/>
          <p:nvPr/>
        </p:nvSpPr>
        <p:spPr>
          <a:xfrm rot="-5400000" flipH="0" flipV="0">
            <a:off x="29087835" y="20896834"/>
            <a:ext cx="99058" cy="57916"/>
          </a:xfrm>
          <a:custGeom>
            <a:pathLst>
              <a:path w="609549" h="356386">
                <a:moveTo>
                  <a:pt x="609549" y="243827"/>
                </a:moveTo>
                <a:lnTo>
                  <a:pt x="609549" y="121932"/>
                </a:lnTo>
                <a:lnTo>
                  <a:pt x="590804" y="103187"/>
                </a:lnTo>
                <a:lnTo>
                  <a:pt x="553301" y="103187"/>
                </a:lnTo>
                <a:lnTo>
                  <a:pt x="543916" y="112559"/>
                </a:lnTo>
                <a:lnTo>
                  <a:pt x="543916" y="234454"/>
                </a:lnTo>
                <a:lnTo>
                  <a:pt x="534543" y="253199"/>
                </a:lnTo>
                <a:lnTo>
                  <a:pt x="534543" y="271958"/>
                </a:lnTo>
                <a:lnTo>
                  <a:pt x="515785" y="281330"/>
                </a:lnTo>
                <a:lnTo>
                  <a:pt x="497040" y="281330"/>
                </a:lnTo>
                <a:lnTo>
                  <a:pt x="478282" y="281330"/>
                </a:lnTo>
                <a:lnTo>
                  <a:pt x="412598" y="262572"/>
                </a:lnTo>
                <a:lnTo>
                  <a:pt x="412598" y="150063"/>
                </a:lnTo>
                <a:lnTo>
                  <a:pt x="403225" y="121932"/>
                </a:lnTo>
                <a:lnTo>
                  <a:pt x="403225" y="84429"/>
                </a:lnTo>
                <a:lnTo>
                  <a:pt x="393853" y="65684"/>
                </a:lnTo>
                <a:lnTo>
                  <a:pt x="384480" y="46926"/>
                </a:lnTo>
                <a:lnTo>
                  <a:pt x="384480" y="28168"/>
                </a:lnTo>
                <a:lnTo>
                  <a:pt x="375095" y="18744"/>
                </a:lnTo>
                <a:lnTo>
                  <a:pt x="365722" y="9372"/>
                </a:lnTo>
                <a:lnTo>
                  <a:pt x="356349" y="0"/>
                </a:lnTo>
                <a:lnTo>
                  <a:pt x="346964" y="243827"/>
                </a:lnTo>
                <a:lnTo>
                  <a:pt x="112509" y="178193"/>
                </a:lnTo>
                <a:lnTo>
                  <a:pt x="103137" y="178193"/>
                </a:lnTo>
                <a:lnTo>
                  <a:pt x="84392" y="168820"/>
                </a:lnTo>
                <a:lnTo>
                  <a:pt x="65634" y="159435"/>
                </a:lnTo>
                <a:lnTo>
                  <a:pt x="46889" y="150063"/>
                </a:lnTo>
                <a:lnTo>
                  <a:pt x="37503" y="140690"/>
                </a:lnTo>
                <a:lnTo>
                  <a:pt x="28131" y="121932"/>
                </a:lnTo>
                <a:lnTo>
                  <a:pt x="18758" y="112559"/>
                </a:lnTo>
                <a:lnTo>
                  <a:pt x="18758" y="93802"/>
                </a:lnTo>
                <a:lnTo>
                  <a:pt x="9373" y="75056"/>
                </a:lnTo>
                <a:lnTo>
                  <a:pt x="9373" y="56299"/>
                </a:lnTo>
                <a:lnTo>
                  <a:pt x="0" y="196951"/>
                </a:lnTo>
                <a:lnTo>
                  <a:pt x="9373" y="206324"/>
                </a:lnTo>
                <a:lnTo>
                  <a:pt x="28131" y="215696"/>
                </a:lnTo>
                <a:lnTo>
                  <a:pt x="46889" y="225069"/>
                </a:lnTo>
                <a:lnTo>
                  <a:pt x="65634" y="234454"/>
                </a:lnTo>
                <a:lnTo>
                  <a:pt x="84392" y="243827"/>
                </a:lnTo>
                <a:lnTo>
                  <a:pt x="112509" y="253199"/>
                </a:lnTo>
                <a:lnTo>
                  <a:pt x="478282" y="347014"/>
                </a:lnTo>
                <a:lnTo>
                  <a:pt x="506413" y="356386"/>
                </a:lnTo>
                <a:lnTo>
                  <a:pt x="525171" y="347014"/>
                </a:lnTo>
                <a:lnTo>
                  <a:pt x="543916" y="347014"/>
                </a:lnTo>
                <a:lnTo>
                  <a:pt x="562674" y="337642"/>
                </a:lnTo>
                <a:lnTo>
                  <a:pt x="581419" y="318883"/>
                </a:lnTo>
                <a:lnTo>
                  <a:pt x="590804" y="300088"/>
                </a:lnTo>
                <a:lnTo>
                  <a:pt x="600177" y="290702"/>
                </a:lnTo>
                <a:lnTo>
                  <a:pt x="609549" y="2719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19" name="Freeform 11819"/>
          <p:cNvSpPr/>
          <p:nvPr/>
        </p:nvSpPr>
        <p:spPr>
          <a:xfrm rot="-5400000" flipH="0" flipV="0">
            <a:off x="29180036" y="20918936"/>
            <a:ext cx="56385" cy="56385"/>
          </a:xfrm>
          <a:custGeom>
            <a:pathLst>
              <a:path w="346964" h="346964">
                <a:moveTo>
                  <a:pt x="346964" y="337592"/>
                </a:moveTo>
                <a:lnTo>
                  <a:pt x="346964" y="225069"/>
                </a:lnTo>
                <a:lnTo>
                  <a:pt x="337592" y="253200"/>
                </a:lnTo>
                <a:lnTo>
                  <a:pt x="328219" y="262585"/>
                </a:lnTo>
                <a:lnTo>
                  <a:pt x="318846" y="271958"/>
                </a:lnTo>
                <a:lnTo>
                  <a:pt x="300089" y="281331"/>
                </a:lnTo>
                <a:lnTo>
                  <a:pt x="271958" y="271958"/>
                </a:lnTo>
                <a:lnTo>
                  <a:pt x="75006" y="225069"/>
                </a:lnTo>
                <a:lnTo>
                  <a:pt x="75006" y="215697"/>
                </a:lnTo>
                <a:lnTo>
                  <a:pt x="56261" y="215697"/>
                </a:lnTo>
                <a:lnTo>
                  <a:pt x="37503" y="196952"/>
                </a:lnTo>
                <a:lnTo>
                  <a:pt x="28131" y="187566"/>
                </a:lnTo>
                <a:lnTo>
                  <a:pt x="18758" y="168822"/>
                </a:lnTo>
                <a:lnTo>
                  <a:pt x="9373" y="150063"/>
                </a:lnTo>
                <a:lnTo>
                  <a:pt x="9373" y="0"/>
                </a:lnTo>
                <a:lnTo>
                  <a:pt x="0" y="253200"/>
                </a:lnTo>
                <a:lnTo>
                  <a:pt x="18758" y="262585"/>
                </a:lnTo>
                <a:lnTo>
                  <a:pt x="37503" y="271958"/>
                </a:lnTo>
                <a:lnTo>
                  <a:pt x="56261" y="281331"/>
                </a:lnTo>
                <a:lnTo>
                  <a:pt x="75006" y="290703"/>
                </a:lnTo>
                <a:lnTo>
                  <a:pt x="271958" y="346964"/>
                </a:lnTo>
                <a:lnTo>
                  <a:pt x="328219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20" name="Freeform 11820"/>
          <p:cNvSpPr/>
          <p:nvPr/>
        </p:nvSpPr>
        <p:spPr>
          <a:xfrm rot="-5400000" flipH="0" flipV="0">
            <a:off x="29142702" y="20924271"/>
            <a:ext cx="108199" cy="76194"/>
          </a:xfrm>
          <a:custGeom>
            <a:pathLst>
              <a:path w="665798" h="468859">
                <a:moveTo>
                  <a:pt x="665798" y="375095"/>
                </a:moveTo>
                <a:lnTo>
                  <a:pt x="665798" y="187516"/>
                </a:lnTo>
                <a:lnTo>
                  <a:pt x="656425" y="168770"/>
                </a:lnTo>
                <a:lnTo>
                  <a:pt x="637680" y="159398"/>
                </a:lnTo>
                <a:lnTo>
                  <a:pt x="37503" y="0"/>
                </a:lnTo>
                <a:lnTo>
                  <a:pt x="28118" y="0"/>
                </a:lnTo>
                <a:lnTo>
                  <a:pt x="9373" y="9372"/>
                </a:lnTo>
                <a:lnTo>
                  <a:pt x="0" y="9372"/>
                </a:lnTo>
                <a:lnTo>
                  <a:pt x="0" y="37503"/>
                </a:lnTo>
                <a:lnTo>
                  <a:pt x="9373" y="56249"/>
                </a:lnTo>
                <a:lnTo>
                  <a:pt x="18746" y="65634"/>
                </a:lnTo>
                <a:lnTo>
                  <a:pt x="196939" y="112509"/>
                </a:lnTo>
                <a:lnTo>
                  <a:pt x="196939" y="290703"/>
                </a:lnTo>
                <a:lnTo>
                  <a:pt x="206324" y="309461"/>
                </a:lnTo>
                <a:lnTo>
                  <a:pt x="206324" y="328219"/>
                </a:lnTo>
                <a:lnTo>
                  <a:pt x="215697" y="346964"/>
                </a:lnTo>
                <a:lnTo>
                  <a:pt x="225070" y="356336"/>
                </a:lnTo>
                <a:lnTo>
                  <a:pt x="234455" y="375095"/>
                </a:lnTo>
                <a:lnTo>
                  <a:pt x="253200" y="384467"/>
                </a:lnTo>
                <a:lnTo>
                  <a:pt x="262573" y="131267"/>
                </a:lnTo>
                <a:lnTo>
                  <a:pt x="600164" y="215646"/>
                </a:lnTo>
                <a:lnTo>
                  <a:pt x="600164" y="468859"/>
                </a:lnTo>
                <a:lnTo>
                  <a:pt x="618922" y="459474"/>
                </a:lnTo>
                <a:lnTo>
                  <a:pt x="628295" y="450101"/>
                </a:lnTo>
                <a:lnTo>
                  <a:pt x="637680" y="440728"/>
                </a:lnTo>
                <a:lnTo>
                  <a:pt x="647053" y="431355"/>
                </a:lnTo>
                <a:lnTo>
                  <a:pt x="656425" y="412598"/>
                </a:lnTo>
                <a:lnTo>
                  <a:pt x="656425" y="3938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21" name="Freeform 11821"/>
          <p:cNvSpPr/>
          <p:nvPr/>
        </p:nvSpPr>
        <p:spPr>
          <a:xfrm rot="-5400000" flipH="0" flipV="0">
            <a:off x="29268427" y="20960085"/>
            <a:ext cx="7619" cy="41139"/>
          </a:xfrm>
          <a:custGeom>
            <a:pathLst>
              <a:path w="46889" h="253149">
                <a:moveTo>
                  <a:pt x="46889" y="0"/>
                </a:moveTo>
                <a:lnTo>
                  <a:pt x="28131" y="9373"/>
                </a:lnTo>
                <a:lnTo>
                  <a:pt x="18758" y="28131"/>
                </a:lnTo>
                <a:lnTo>
                  <a:pt x="9385" y="46876"/>
                </a:lnTo>
                <a:lnTo>
                  <a:pt x="0" y="65634"/>
                </a:lnTo>
                <a:lnTo>
                  <a:pt x="0" y="196901"/>
                </a:lnTo>
                <a:lnTo>
                  <a:pt x="9385" y="215646"/>
                </a:lnTo>
                <a:lnTo>
                  <a:pt x="18758" y="234404"/>
                </a:lnTo>
                <a:lnTo>
                  <a:pt x="28131" y="243777"/>
                </a:lnTo>
                <a:lnTo>
                  <a:pt x="37516" y="2531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22" name="Freeform 11822"/>
          <p:cNvSpPr/>
          <p:nvPr/>
        </p:nvSpPr>
        <p:spPr>
          <a:xfrm rot="-5400000" flipH="0" flipV="0">
            <a:off x="29248615" y="20917407"/>
            <a:ext cx="56387" cy="56395"/>
          </a:xfrm>
          <a:custGeom>
            <a:pathLst>
              <a:path w="346976" h="347027">
                <a:moveTo>
                  <a:pt x="346976" y="93814"/>
                </a:moveTo>
                <a:lnTo>
                  <a:pt x="328219" y="75057"/>
                </a:lnTo>
                <a:lnTo>
                  <a:pt x="309473" y="65684"/>
                </a:lnTo>
                <a:lnTo>
                  <a:pt x="290716" y="65684"/>
                </a:lnTo>
                <a:lnTo>
                  <a:pt x="262585" y="56311"/>
                </a:lnTo>
                <a:lnTo>
                  <a:pt x="65633" y="0"/>
                </a:lnTo>
                <a:lnTo>
                  <a:pt x="37516" y="0"/>
                </a:lnTo>
                <a:lnTo>
                  <a:pt x="18758" y="0"/>
                </a:lnTo>
                <a:lnTo>
                  <a:pt x="0" y="9423"/>
                </a:lnTo>
                <a:lnTo>
                  <a:pt x="0" y="121945"/>
                </a:lnTo>
                <a:lnTo>
                  <a:pt x="0" y="93814"/>
                </a:lnTo>
                <a:lnTo>
                  <a:pt x="9385" y="75057"/>
                </a:lnTo>
                <a:lnTo>
                  <a:pt x="28130" y="65684"/>
                </a:lnTo>
                <a:lnTo>
                  <a:pt x="46888" y="65684"/>
                </a:lnTo>
                <a:lnTo>
                  <a:pt x="65633" y="75057"/>
                </a:lnTo>
                <a:lnTo>
                  <a:pt x="262585" y="121945"/>
                </a:lnTo>
                <a:lnTo>
                  <a:pt x="271958" y="121945"/>
                </a:lnTo>
                <a:lnTo>
                  <a:pt x="290716" y="131318"/>
                </a:lnTo>
                <a:lnTo>
                  <a:pt x="309473" y="140690"/>
                </a:lnTo>
                <a:lnTo>
                  <a:pt x="318846" y="159448"/>
                </a:lnTo>
                <a:lnTo>
                  <a:pt x="328219" y="168821"/>
                </a:lnTo>
                <a:lnTo>
                  <a:pt x="328219" y="187578"/>
                </a:lnTo>
                <a:lnTo>
                  <a:pt x="337591" y="206324"/>
                </a:lnTo>
                <a:lnTo>
                  <a:pt x="337591" y="3470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23" name="Freeform 11823"/>
          <p:cNvSpPr/>
          <p:nvPr/>
        </p:nvSpPr>
        <p:spPr>
          <a:xfrm rot="-5400000" flipH="0" flipV="0">
            <a:off x="29246334" y="20912079"/>
            <a:ext cx="76194" cy="68576"/>
          </a:xfrm>
          <a:custGeom>
            <a:pathLst>
              <a:path w="468859" h="421983">
                <a:moveTo>
                  <a:pt x="468859" y="393852"/>
                </a:moveTo>
                <a:lnTo>
                  <a:pt x="468859" y="196901"/>
                </a:lnTo>
                <a:lnTo>
                  <a:pt x="459486" y="178155"/>
                </a:lnTo>
                <a:lnTo>
                  <a:pt x="459486" y="159398"/>
                </a:lnTo>
                <a:lnTo>
                  <a:pt x="450114" y="140652"/>
                </a:lnTo>
                <a:lnTo>
                  <a:pt x="440741" y="121895"/>
                </a:lnTo>
                <a:lnTo>
                  <a:pt x="431356" y="103149"/>
                </a:lnTo>
                <a:lnTo>
                  <a:pt x="421983" y="93764"/>
                </a:lnTo>
                <a:lnTo>
                  <a:pt x="412610" y="84391"/>
                </a:lnTo>
                <a:lnTo>
                  <a:pt x="403225" y="337604"/>
                </a:lnTo>
                <a:lnTo>
                  <a:pt x="131267" y="271919"/>
                </a:lnTo>
                <a:lnTo>
                  <a:pt x="121895" y="262534"/>
                </a:lnTo>
                <a:lnTo>
                  <a:pt x="103150" y="253162"/>
                </a:lnTo>
                <a:lnTo>
                  <a:pt x="84392" y="234416"/>
                </a:lnTo>
                <a:lnTo>
                  <a:pt x="75019" y="215659"/>
                </a:lnTo>
                <a:lnTo>
                  <a:pt x="65634" y="196901"/>
                </a:lnTo>
                <a:lnTo>
                  <a:pt x="65634" y="0"/>
                </a:lnTo>
                <a:lnTo>
                  <a:pt x="46889" y="9385"/>
                </a:lnTo>
                <a:lnTo>
                  <a:pt x="37516" y="262534"/>
                </a:lnTo>
                <a:lnTo>
                  <a:pt x="28131" y="271919"/>
                </a:lnTo>
                <a:lnTo>
                  <a:pt x="18758" y="281292"/>
                </a:lnTo>
                <a:lnTo>
                  <a:pt x="9385" y="290716"/>
                </a:lnTo>
                <a:lnTo>
                  <a:pt x="0" y="309473"/>
                </a:lnTo>
                <a:lnTo>
                  <a:pt x="0" y="356349"/>
                </a:lnTo>
                <a:lnTo>
                  <a:pt x="18758" y="365722"/>
                </a:lnTo>
                <a:lnTo>
                  <a:pt x="37516" y="375107"/>
                </a:lnTo>
                <a:lnTo>
                  <a:pt x="46889" y="375107"/>
                </a:lnTo>
                <a:lnTo>
                  <a:pt x="65634" y="365722"/>
                </a:lnTo>
                <a:lnTo>
                  <a:pt x="65634" y="346977"/>
                </a:lnTo>
                <a:lnTo>
                  <a:pt x="75019" y="328219"/>
                </a:lnTo>
                <a:lnTo>
                  <a:pt x="103150" y="328219"/>
                </a:lnTo>
                <a:lnTo>
                  <a:pt x="431356" y="412610"/>
                </a:lnTo>
                <a:lnTo>
                  <a:pt x="440741" y="421983"/>
                </a:lnTo>
                <a:lnTo>
                  <a:pt x="459486" y="4126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24" name="Freeform 11824"/>
          <p:cNvSpPr/>
          <p:nvPr/>
        </p:nvSpPr>
        <p:spPr>
          <a:xfrm rot="-5400000" flipH="0" flipV="0">
            <a:off x="29386537" y="20909027"/>
            <a:ext cx="97535" cy="53339"/>
          </a:xfrm>
          <a:custGeom>
            <a:pathLst>
              <a:path w="600177" h="328219">
                <a:moveTo>
                  <a:pt x="600177" y="150025"/>
                </a:moveTo>
                <a:lnTo>
                  <a:pt x="590804" y="140652"/>
                </a:lnTo>
                <a:lnTo>
                  <a:pt x="572046" y="121895"/>
                </a:lnTo>
                <a:lnTo>
                  <a:pt x="562674" y="112522"/>
                </a:lnTo>
                <a:lnTo>
                  <a:pt x="543929" y="103149"/>
                </a:lnTo>
                <a:lnTo>
                  <a:pt x="525171" y="93764"/>
                </a:lnTo>
                <a:lnTo>
                  <a:pt x="506413" y="84391"/>
                </a:lnTo>
                <a:lnTo>
                  <a:pt x="487617" y="75019"/>
                </a:lnTo>
                <a:lnTo>
                  <a:pt x="468859" y="75019"/>
                </a:lnTo>
                <a:lnTo>
                  <a:pt x="196901" y="0"/>
                </a:lnTo>
                <a:lnTo>
                  <a:pt x="168770" y="0"/>
                </a:lnTo>
                <a:lnTo>
                  <a:pt x="121895" y="0"/>
                </a:lnTo>
                <a:lnTo>
                  <a:pt x="103150" y="9385"/>
                </a:lnTo>
                <a:lnTo>
                  <a:pt x="84392" y="18758"/>
                </a:lnTo>
                <a:lnTo>
                  <a:pt x="65634" y="28131"/>
                </a:lnTo>
                <a:lnTo>
                  <a:pt x="56261" y="46888"/>
                </a:lnTo>
                <a:lnTo>
                  <a:pt x="37516" y="56261"/>
                </a:lnTo>
                <a:lnTo>
                  <a:pt x="28131" y="75019"/>
                </a:lnTo>
                <a:lnTo>
                  <a:pt x="9385" y="93764"/>
                </a:lnTo>
                <a:lnTo>
                  <a:pt x="9385" y="112522"/>
                </a:lnTo>
                <a:lnTo>
                  <a:pt x="0" y="131267"/>
                </a:lnTo>
                <a:lnTo>
                  <a:pt x="0" y="187579"/>
                </a:lnTo>
                <a:lnTo>
                  <a:pt x="9385" y="215709"/>
                </a:lnTo>
                <a:lnTo>
                  <a:pt x="9385" y="234455"/>
                </a:lnTo>
                <a:lnTo>
                  <a:pt x="18758" y="253213"/>
                </a:lnTo>
                <a:lnTo>
                  <a:pt x="28131" y="271970"/>
                </a:lnTo>
                <a:lnTo>
                  <a:pt x="28131" y="281343"/>
                </a:lnTo>
                <a:lnTo>
                  <a:pt x="37516" y="300088"/>
                </a:lnTo>
                <a:lnTo>
                  <a:pt x="46889" y="318846"/>
                </a:lnTo>
                <a:lnTo>
                  <a:pt x="65634" y="328219"/>
                </a:lnTo>
                <a:lnTo>
                  <a:pt x="65634" y="150025"/>
                </a:lnTo>
                <a:lnTo>
                  <a:pt x="75019" y="131267"/>
                </a:lnTo>
                <a:lnTo>
                  <a:pt x="84392" y="112522"/>
                </a:lnTo>
                <a:lnTo>
                  <a:pt x="93764" y="93764"/>
                </a:lnTo>
                <a:lnTo>
                  <a:pt x="112522" y="84391"/>
                </a:lnTo>
                <a:lnTo>
                  <a:pt x="131267" y="75019"/>
                </a:lnTo>
                <a:lnTo>
                  <a:pt x="150025" y="65634"/>
                </a:lnTo>
                <a:lnTo>
                  <a:pt x="196901" y="65634"/>
                </a:lnTo>
                <a:lnTo>
                  <a:pt x="468859" y="140652"/>
                </a:lnTo>
                <a:lnTo>
                  <a:pt x="478244" y="150025"/>
                </a:lnTo>
                <a:lnTo>
                  <a:pt x="496989" y="150025"/>
                </a:lnTo>
                <a:lnTo>
                  <a:pt x="515798" y="168821"/>
                </a:lnTo>
                <a:lnTo>
                  <a:pt x="534543" y="178206"/>
                </a:lnTo>
                <a:lnTo>
                  <a:pt x="543929" y="187579"/>
                </a:lnTo>
                <a:lnTo>
                  <a:pt x="562674" y="206337"/>
                </a:lnTo>
                <a:lnTo>
                  <a:pt x="572046" y="225082"/>
                </a:lnTo>
                <a:lnTo>
                  <a:pt x="581432" y="234455"/>
                </a:lnTo>
                <a:lnTo>
                  <a:pt x="590804" y="253213"/>
                </a:lnTo>
                <a:lnTo>
                  <a:pt x="590804" y="271970"/>
                </a:lnTo>
                <a:lnTo>
                  <a:pt x="600177" y="290716"/>
                </a:lnTo>
                <a:lnTo>
                  <a:pt x="600177" y="3094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25" name="Freeform 11825"/>
          <p:cNvSpPr/>
          <p:nvPr/>
        </p:nvSpPr>
        <p:spPr>
          <a:xfrm rot="-5400000" flipH="0" flipV="0">
            <a:off x="29411683" y="20897596"/>
            <a:ext cx="97535" cy="54870"/>
          </a:xfrm>
          <a:custGeom>
            <a:pathLst>
              <a:path w="600176" h="337642">
                <a:moveTo>
                  <a:pt x="600176" y="178194"/>
                </a:moveTo>
                <a:lnTo>
                  <a:pt x="600176" y="140691"/>
                </a:lnTo>
                <a:lnTo>
                  <a:pt x="590804" y="121945"/>
                </a:lnTo>
                <a:lnTo>
                  <a:pt x="590804" y="103188"/>
                </a:lnTo>
                <a:lnTo>
                  <a:pt x="581431" y="84430"/>
                </a:lnTo>
                <a:lnTo>
                  <a:pt x="572046" y="65684"/>
                </a:lnTo>
                <a:lnTo>
                  <a:pt x="572046" y="46927"/>
                </a:lnTo>
                <a:lnTo>
                  <a:pt x="562673" y="37554"/>
                </a:lnTo>
                <a:lnTo>
                  <a:pt x="543928" y="18796"/>
                </a:lnTo>
                <a:lnTo>
                  <a:pt x="534543" y="0"/>
                </a:lnTo>
                <a:lnTo>
                  <a:pt x="534543" y="178194"/>
                </a:lnTo>
                <a:lnTo>
                  <a:pt x="525170" y="196952"/>
                </a:lnTo>
                <a:lnTo>
                  <a:pt x="515798" y="215697"/>
                </a:lnTo>
                <a:lnTo>
                  <a:pt x="515798" y="225082"/>
                </a:lnTo>
                <a:lnTo>
                  <a:pt x="506412" y="243827"/>
                </a:lnTo>
                <a:lnTo>
                  <a:pt x="487667" y="253200"/>
                </a:lnTo>
                <a:lnTo>
                  <a:pt x="468909" y="262585"/>
                </a:lnTo>
                <a:lnTo>
                  <a:pt x="450164" y="271958"/>
                </a:lnTo>
                <a:lnTo>
                  <a:pt x="421983" y="271958"/>
                </a:lnTo>
                <a:lnTo>
                  <a:pt x="403225" y="262585"/>
                </a:lnTo>
                <a:lnTo>
                  <a:pt x="131267" y="196952"/>
                </a:lnTo>
                <a:lnTo>
                  <a:pt x="121894" y="187567"/>
                </a:lnTo>
                <a:lnTo>
                  <a:pt x="103136" y="178194"/>
                </a:lnTo>
                <a:lnTo>
                  <a:pt x="84391" y="168821"/>
                </a:lnTo>
                <a:lnTo>
                  <a:pt x="65633" y="159448"/>
                </a:lnTo>
                <a:lnTo>
                  <a:pt x="56261" y="140691"/>
                </a:lnTo>
                <a:lnTo>
                  <a:pt x="37516" y="131318"/>
                </a:lnTo>
                <a:lnTo>
                  <a:pt x="28130" y="112560"/>
                </a:lnTo>
                <a:lnTo>
                  <a:pt x="18758" y="93815"/>
                </a:lnTo>
                <a:lnTo>
                  <a:pt x="9385" y="75057"/>
                </a:lnTo>
                <a:lnTo>
                  <a:pt x="9385" y="56312"/>
                </a:lnTo>
                <a:lnTo>
                  <a:pt x="0" y="37554"/>
                </a:lnTo>
                <a:lnTo>
                  <a:pt x="0" y="18796"/>
                </a:lnTo>
                <a:lnTo>
                  <a:pt x="0" y="178194"/>
                </a:lnTo>
                <a:lnTo>
                  <a:pt x="9385" y="196952"/>
                </a:lnTo>
                <a:lnTo>
                  <a:pt x="28130" y="206324"/>
                </a:lnTo>
                <a:lnTo>
                  <a:pt x="37516" y="225082"/>
                </a:lnTo>
                <a:lnTo>
                  <a:pt x="56261" y="234455"/>
                </a:lnTo>
                <a:lnTo>
                  <a:pt x="75019" y="243827"/>
                </a:lnTo>
                <a:lnTo>
                  <a:pt x="93764" y="253200"/>
                </a:lnTo>
                <a:lnTo>
                  <a:pt x="112522" y="253200"/>
                </a:lnTo>
                <a:lnTo>
                  <a:pt x="131267" y="262585"/>
                </a:lnTo>
                <a:lnTo>
                  <a:pt x="403225" y="337642"/>
                </a:lnTo>
                <a:lnTo>
                  <a:pt x="431355" y="337642"/>
                </a:lnTo>
                <a:lnTo>
                  <a:pt x="468909" y="337642"/>
                </a:lnTo>
                <a:lnTo>
                  <a:pt x="497040" y="328270"/>
                </a:lnTo>
                <a:lnTo>
                  <a:pt x="515798" y="318885"/>
                </a:lnTo>
                <a:lnTo>
                  <a:pt x="525170" y="309512"/>
                </a:lnTo>
                <a:lnTo>
                  <a:pt x="543928" y="300139"/>
                </a:lnTo>
                <a:lnTo>
                  <a:pt x="553301" y="281331"/>
                </a:lnTo>
                <a:lnTo>
                  <a:pt x="572046" y="271958"/>
                </a:lnTo>
                <a:lnTo>
                  <a:pt x="581431" y="253200"/>
                </a:lnTo>
                <a:lnTo>
                  <a:pt x="590804" y="234455"/>
                </a:lnTo>
                <a:lnTo>
                  <a:pt x="590804" y="215697"/>
                </a:lnTo>
                <a:lnTo>
                  <a:pt x="600176" y="1969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26" name="Freeform 11826"/>
          <p:cNvSpPr/>
          <p:nvPr/>
        </p:nvSpPr>
        <p:spPr>
          <a:xfrm rot="-5400000" flipH="0" flipV="0">
            <a:off x="29491696" y="20892262"/>
            <a:ext cx="56385" cy="24386"/>
          </a:xfrm>
          <a:custGeom>
            <a:pathLst>
              <a:path w="346964" h="150063">
                <a:moveTo>
                  <a:pt x="346964" y="93751"/>
                </a:moveTo>
                <a:lnTo>
                  <a:pt x="346964" y="84379"/>
                </a:lnTo>
                <a:lnTo>
                  <a:pt x="337592" y="75006"/>
                </a:lnTo>
                <a:lnTo>
                  <a:pt x="318834" y="65633"/>
                </a:lnTo>
                <a:lnTo>
                  <a:pt x="112510" y="9372"/>
                </a:lnTo>
                <a:lnTo>
                  <a:pt x="103137" y="9372"/>
                </a:lnTo>
                <a:lnTo>
                  <a:pt x="84379" y="0"/>
                </a:lnTo>
                <a:lnTo>
                  <a:pt x="75007" y="0"/>
                </a:lnTo>
                <a:lnTo>
                  <a:pt x="56261" y="9372"/>
                </a:lnTo>
                <a:lnTo>
                  <a:pt x="37504" y="9372"/>
                </a:lnTo>
                <a:lnTo>
                  <a:pt x="18746" y="18745"/>
                </a:lnTo>
                <a:lnTo>
                  <a:pt x="18746" y="28118"/>
                </a:lnTo>
                <a:lnTo>
                  <a:pt x="0" y="37503"/>
                </a:lnTo>
                <a:lnTo>
                  <a:pt x="9373" y="150063"/>
                </a:lnTo>
                <a:lnTo>
                  <a:pt x="18746" y="131305"/>
                </a:lnTo>
                <a:lnTo>
                  <a:pt x="18746" y="112509"/>
                </a:lnTo>
                <a:lnTo>
                  <a:pt x="37504" y="93751"/>
                </a:lnTo>
                <a:lnTo>
                  <a:pt x="46876" y="84379"/>
                </a:lnTo>
                <a:lnTo>
                  <a:pt x="65634" y="75006"/>
                </a:lnTo>
                <a:lnTo>
                  <a:pt x="112510" y="75006"/>
                </a:lnTo>
                <a:lnTo>
                  <a:pt x="300089" y="121933"/>
                </a:lnTo>
                <a:lnTo>
                  <a:pt x="309461" y="131305"/>
                </a:lnTo>
                <a:lnTo>
                  <a:pt x="328219" y="121933"/>
                </a:lnTo>
                <a:lnTo>
                  <a:pt x="337592" y="1125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27" name="Freeform 11827"/>
          <p:cNvSpPr/>
          <p:nvPr/>
        </p:nvSpPr>
        <p:spPr>
          <a:xfrm rot="-5400000" flipH="0" flipV="0">
            <a:off x="29489410" y="20889978"/>
            <a:ext cx="108201" cy="80772"/>
          </a:xfrm>
          <a:custGeom>
            <a:pathLst>
              <a:path w="665810" h="497028">
                <a:moveTo>
                  <a:pt x="665810" y="468910"/>
                </a:moveTo>
                <a:lnTo>
                  <a:pt x="665810" y="459525"/>
                </a:lnTo>
                <a:lnTo>
                  <a:pt x="656438" y="440779"/>
                </a:lnTo>
                <a:lnTo>
                  <a:pt x="637680" y="431394"/>
                </a:lnTo>
                <a:lnTo>
                  <a:pt x="328219" y="356337"/>
                </a:lnTo>
                <a:lnTo>
                  <a:pt x="328219" y="178194"/>
                </a:lnTo>
                <a:lnTo>
                  <a:pt x="318846" y="65634"/>
                </a:lnTo>
                <a:lnTo>
                  <a:pt x="300089" y="75007"/>
                </a:lnTo>
                <a:lnTo>
                  <a:pt x="290716" y="93764"/>
                </a:lnTo>
                <a:lnTo>
                  <a:pt x="281343" y="103137"/>
                </a:lnTo>
                <a:lnTo>
                  <a:pt x="271958" y="121882"/>
                </a:lnTo>
                <a:lnTo>
                  <a:pt x="262585" y="140640"/>
                </a:lnTo>
                <a:lnTo>
                  <a:pt x="262585" y="337592"/>
                </a:lnTo>
                <a:lnTo>
                  <a:pt x="131267" y="300089"/>
                </a:lnTo>
                <a:lnTo>
                  <a:pt x="112522" y="290704"/>
                </a:lnTo>
                <a:lnTo>
                  <a:pt x="103150" y="281331"/>
                </a:lnTo>
                <a:lnTo>
                  <a:pt x="84392" y="262573"/>
                </a:lnTo>
                <a:lnTo>
                  <a:pt x="75019" y="253200"/>
                </a:lnTo>
                <a:lnTo>
                  <a:pt x="65634" y="234455"/>
                </a:lnTo>
                <a:lnTo>
                  <a:pt x="65634" y="9373"/>
                </a:lnTo>
                <a:lnTo>
                  <a:pt x="56261" y="0"/>
                </a:lnTo>
                <a:lnTo>
                  <a:pt x="18758" y="0"/>
                </a:lnTo>
                <a:lnTo>
                  <a:pt x="0" y="9373"/>
                </a:lnTo>
                <a:lnTo>
                  <a:pt x="0" y="225070"/>
                </a:lnTo>
                <a:lnTo>
                  <a:pt x="9385" y="243828"/>
                </a:lnTo>
                <a:lnTo>
                  <a:pt x="18758" y="271958"/>
                </a:lnTo>
                <a:lnTo>
                  <a:pt x="28131" y="281331"/>
                </a:lnTo>
                <a:lnTo>
                  <a:pt x="37516" y="300089"/>
                </a:lnTo>
                <a:lnTo>
                  <a:pt x="46889" y="318834"/>
                </a:lnTo>
                <a:lnTo>
                  <a:pt x="65634" y="328207"/>
                </a:lnTo>
                <a:lnTo>
                  <a:pt x="84392" y="346964"/>
                </a:lnTo>
                <a:lnTo>
                  <a:pt x="93764" y="356337"/>
                </a:lnTo>
                <a:lnTo>
                  <a:pt x="112522" y="365722"/>
                </a:lnTo>
                <a:lnTo>
                  <a:pt x="131267" y="365722"/>
                </a:lnTo>
                <a:lnTo>
                  <a:pt x="618935" y="497028"/>
                </a:lnTo>
                <a:lnTo>
                  <a:pt x="647065" y="497028"/>
                </a:lnTo>
                <a:lnTo>
                  <a:pt x="656438" y="48765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28" name="Freeform 11828"/>
          <p:cNvSpPr/>
          <p:nvPr/>
        </p:nvSpPr>
        <p:spPr>
          <a:xfrm rot="-5400000" flipH="0" flipV="0">
            <a:off x="29601419" y="20921222"/>
            <a:ext cx="44196" cy="60956"/>
          </a:xfrm>
          <a:custGeom>
            <a:pathLst>
              <a:path w="271958" h="375094">
                <a:moveTo>
                  <a:pt x="271958" y="346964"/>
                </a:moveTo>
                <a:lnTo>
                  <a:pt x="262585" y="206324"/>
                </a:lnTo>
                <a:lnTo>
                  <a:pt x="262585" y="243827"/>
                </a:lnTo>
                <a:lnTo>
                  <a:pt x="253212" y="262585"/>
                </a:lnTo>
                <a:lnTo>
                  <a:pt x="253212" y="281330"/>
                </a:lnTo>
                <a:lnTo>
                  <a:pt x="243840" y="290715"/>
                </a:lnTo>
                <a:lnTo>
                  <a:pt x="225082" y="300088"/>
                </a:lnTo>
                <a:lnTo>
                  <a:pt x="215709" y="309461"/>
                </a:lnTo>
                <a:lnTo>
                  <a:pt x="131267" y="309461"/>
                </a:lnTo>
                <a:lnTo>
                  <a:pt x="112522" y="300088"/>
                </a:lnTo>
                <a:lnTo>
                  <a:pt x="93764" y="290715"/>
                </a:lnTo>
                <a:lnTo>
                  <a:pt x="75019" y="281330"/>
                </a:lnTo>
                <a:lnTo>
                  <a:pt x="65633" y="262585"/>
                </a:lnTo>
                <a:lnTo>
                  <a:pt x="56261" y="253212"/>
                </a:lnTo>
                <a:lnTo>
                  <a:pt x="37516" y="243827"/>
                </a:lnTo>
                <a:lnTo>
                  <a:pt x="28130" y="225082"/>
                </a:lnTo>
                <a:lnTo>
                  <a:pt x="18758" y="206324"/>
                </a:lnTo>
                <a:lnTo>
                  <a:pt x="9385" y="187578"/>
                </a:lnTo>
                <a:lnTo>
                  <a:pt x="9385" y="168821"/>
                </a:lnTo>
                <a:lnTo>
                  <a:pt x="0" y="150025"/>
                </a:lnTo>
                <a:lnTo>
                  <a:pt x="0" y="0"/>
                </a:lnTo>
                <a:lnTo>
                  <a:pt x="0" y="290715"/>
                </a:lnTo>
                <a:lnTo>
                  <a:pt x="9385" y="309461"/>
                </a:lnTo>
                <a:lnTo>
                  <a:pt x="18758" y="318846"/>
                </a:lnTo>
                <a:lnTo>
                  <a:pt x="37516" y="328218"/>
                </a:lnTo>
                <a:lnTo>
                  <a:pt x="56261" y="346964"/>
                </a:lnTo>
                <a:lnTo>
                  <a:pt x="75019" y="356349"/>
                </a:lnTo>
                <a:lnTo>
                  <a:pt x="93764" y="365721"/>
                </a:lnTo>
                <a:lnTo>
                  <a:pt x="112522" y="365721"/>
                </a:lnTo>
                <a:lnTo>
                  <a:pt x="131267" y="375094"/>
                </a:lnTo>
                <a:lnTo>
                  <a:pt x="215709" y="375094"/>
                </a:lnTo>
                <a:lnTo>
                  <a:pt x="234455" y="365721"/>
                </a:lnTo>
                <a:lnTo>
                  <a:pt x="253212" y="3563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29" name="Freeform 11829"/>
          <p:cNvSpPr/>
          <p:nvPr/>
        </p:nvSpPr>
        <p:spPr>
          <a:xfrm rot="-5400000" flipH="0" flipV="0">
            <a:off x="29566371" y="20889219"/>
            <a:ext cx="108201" cy="82289"/>
          </a:xfrm>
          <a:custGeom>
            <a:pathLst>
              <a:path w="665810" h="506361">
                <a:moveTo>
                  <a:pt x="665810" y="468858"/>
                </a:moveTo>
                <a:lnTo>
                  <a:pt x="665810" y="206273"/>
                </a:lnTo>
                <a:lnTo>
                  <a:pt x="656438" y="187515"/>
                </a:lnTo>
                <a:lnTo>
                  <a:pt x="647065" y="168770"/>
                </a:lnTo>
                <a:lnTo>
                  <a:pt x="628307" y="159385"/>
                </a:lnTo>
                <a:lnTo>
                  <a:pt x="37516" y="0"/>
                </a:lnTo>
                <a:lnTo>
                  <a:pt x="18758" y="0"/>
                </a:lnTo>
                <a:lnTo>
                  <a:pt x="9385" y="9372"/>
                </a:lnTo>
                <a:lnTo>
                  <a:pt x="0" y="28118"/>
                </a:lnTo>
                <a:lnTo>
                  <a:pt x="0" y="243827"/>
                </a:lnTo>
                <a:lnTo>
                  <a:pt x="9385" y="262572"/>
                </a:lnTo>
                <a:lnTo>
                  <a:pt x="9385" y="281330"/>
                </a:lnTo>
                <a:lnTo>
                  <a:pt x="18758" y="300076"/>
                </a:lnTo>
                <a:lnTo>
                  <a:pt x="28131" y="318833"/>
                </a:lnTo>
                <a:lnTo>
                  <a:pt x="28131" y="328206"/>
                </a:lnTo>
                <a:lnTo>
                  <a:pt x="37516" y="346964"/>
                </a:lnTo>
                <a:lnTo>
                  <a:pt x="46889" y="365709"/>
                </a:lnTo>
                <a:lnTo>
                  <a:pt x="65634" y="375094"/>
                </a:lnTo>
                <a:lnTo>
                  <a:pt x="65634" y="84379"/>
                </a:lnTo>
                <a:lnTo>
                  <a:pt x="328219" y="150012"/>
                </a:lnTo>
                <a:lnTo>
                  <a:pt x="328219" y="290703"/>
                </a:lnTo>
                <a:lnTo>
                  <a:pt x="337592" y="431343"/>
                </a:lnTo>
                <a:lnTo>
                  <a:pt x="346977" y="421970"/>
                </a:lnTo>
                <a:lnTo>
                  <a:pt x="356350" y="412597"/>
                </a:lnTo>
                <a:lnTo>
                  <a:pt x="365722" y="403225"/>
                </a:lnTo>
                <a:lnTo>
                  <a:pt x="375107" y="384467"/>
                </a:lnTo>
                <a:lnTo>
                  <a:pt x="384480" y="365709"/>
                </a:lnTo>
                <a:lnTo>
                  <a:pt x="393853" y="346964"/>
                </a:lnTo>
                <a:lnTo>
                  <a:pt x="393853" y="328206"/>
                </a:lnTo>
                <a:lnTo>
                  <a:pt x="403225" y="309461"/>
                </a:lnTo>
                <a:lnTo>
                  <a:pt x="403225" y="168770"/>
                </a:lnTo>
                <a:lnTo>
                  <a:pt x="600177" y="225019"/>
                </a:lnTo>
                <a:lnTo>
                  <a:pt x="600177" y="487604"/>
                </a:lnTo>
                <a:lnTo>
                  <a:pt x="609562" y="496976"/>
                </a:lnTo>
                <a:lnTo>
                  <a:pt x="628307" y="506361"/>
                </a:lnTo>
                <a:lnTo>
                  <a:pt x="647065" y="496976"/>
                </a:lnTo>
                <a:lnTo>
                  <a:pt x="656438" y="4876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30" name="Freeform 11830"/>
          <p:cNvSpPr/>
          <p:nvPr/>
        </p:nvSpPr>
        <p:spPr>
          <a:xfrm rot="-5400000" flipH="0" flipV="0">
            <a:off x="23460473" y="20554694"/>
            <a:ext cx="82289" cy="51824"/>
          </a:xfrm>
          <a:custGeom>
            <a:pathLst>
              <a:path w="506362" h="318898">
                <a:moveTo>
                  <a:pt x="506362" y="290705"/>
                </a:moveTo>
                <a:lnTo>
                  <a:pt x="506362" y="281307"/>
                </a:lnTo>
                <a:lnTo>
                  <a:pt x="271958" y="0"/>
                </a:lnTo>
                <a:lnTo>
                  <a:pt x="262573" y="75056"/>
                </a:lnTo>
                <a:lnTo>
                  <a:pt x="18746" y="150115"/>
                </a:lnTo>
                <a:lnTo>
                  <a:pt x="0" y="159513"/>
                </a:lnTo>
                <a:lnTo>
                  <a:pt x="0" y="187579"/>
                </a:lnTo>
                <a:lnTo>
                  <a:pt x="9373" y="196977"/>
                </a:lnTo>
                <a:lnTo>
                  <a:pt x="37503" y="196977"/>
                </a:lnTo>
                <a:lnTo>
                  <a:pt x="300088" y="112651"/>
                </a:lnTo>
                <a:lnTo>
                  <a:pt x="468859" y="309501"/>
                </a:lnTo>
                <a:lnTo>
                  <a:pt x="468859" y="318898"/>
                </a:lnTo>
                <a:lnTo>
                  <a:pt x="496977" y="318898"/>
                </a:lnTo>
                <a:lnTo>
                  <a:pt x="506362" y="3095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31" name="Freeform 11831"/>
          <p:cNvSpPr/>
          <p:nvPr/>
        </p:nvSpPr>
        <p:spPr>
          <a:xfrm rot="-5400000" flipH="0" flipV="0">
            <a:off x="23430753" y="20564601"/>
            <a:ext cx="82289" cy="32010"/>
          </a:xfrm>
          <a:custGeom>
            <a:pathLst>
              <a:path w="506362" h="196974">
                <a:moveTo>
                  <a:pt x="506362" y="150112"/>
                </a:moveTo>
                <a:lnTo>
                  <a:pt x="506362" y="131316"/>
                </a:lnTo>
                <a:lnTo>
                  <a:pt x="487604" y="131316"/>
                </a:lnTo>
                <a:lnTo>
                  <a:pt x="28118" y="9398"/>
                </a:lnTo>
                <a:lnTo>
                  <a:pt x="28118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6"/>
                </a:lnTo>
                <a:lnTo>
                  <a:pt x="0" y="37591"/>
                </a:lnTo>
                <a:lnTo>
                  <a:pt x="9373" y="46989"/>
                </a:lnTo>
                <a:lnTo>
                  <a:pt x="18746" y="56260"/>
                </a:lnTo>
                <a:lnTo>
                  <a:pt x="187516" y="103249"/>
                </a:lnTo>
                <a:lnTo>
                  <a:pt x="262573" y="196974"/>
                </a:lnTo>
                <a:lnTo>
                  <a:pt x="271958" y="121918"/>
                </a:lnTo>
                <a:lnTo>
                  <a:pt x="478231" y="178178"/>
                </a:lnTo>
                <a:lnTo>
                  <a:pt x="496977" y="178178"/>
                </a:lnTo>
                <a:lnTo>
                  <a:pt x="506362" y="1687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32" name="Freeform 11832"/>
          <p:cNvSpPr/>
          <p:nvPr/>
        </p:nvSpPr>
        <p:spPr>
          <a:xfrm rot="-5400000" flipH="0" flipV="0">
            <a:off x="23521436" y="20577557"/>
            <a:ext cx="51814" cy="36572"/>
          </a:xfrm>
          <a:custGeom>
            <a:pathLst>
              <a:path w="318834" h="225044">
                <a:moveTo>
                  <a:pt x="318834" y="75056"/>
                </a:moveTo>
                <a:lnTo>
                  <a:pt x="300088" y="65658"/>
                </a:lnTo>
                <a:lnTo>
                  <a:pt x="290703" y="56260"/>
                </a:lnTo>
                <a:lnTo>
                  <a:pt x="281331" y="46863"/>
                </a:lnTo>
                <a:lnTo>
                  <a:pt x="262573" y="37465"/>
                </a:lnTo>
                <a:lnTo>
                  <a:pt x="243777" y="37465"/>
                </a:lnTo>
                <a:lnTo>
                  <a:pt x="225019" y="28067"/>
                </a:lnTo>
                <a:lnTo>
                  <a:pt x="131267" y="0"/>
                </a:lnTo>
                <a:lnTo>
                  <a:pt x="65634" y="0"/>
                </a:lnTo>
                <a:lnTo>
                  <a:pt x="56249" y="9271"/>
                </a:lnTo>
                <a:lnTo>
                  <a:pt x="37503" y="18669"/>
                </a:lnTo>
                <a:lnTo>
                  <a:pt x="28118" y="28067"/>
                </a:lnTo>
                <a:lnTo>
                  <a:pt x="18746" y="46863"/>
                </a:lnTo>
                <a:lnTo>
                  <a:pt x="9373" y="56260"/>
                </a:lnTo>
                <a:lnTo>
                  <a:pt x="0" y="65658"/>
                </a:lnTo>
                <a:lnTo>
                  <a:pt x="0" y="149985"/>
                </a:lnTo>
                <a:lnTo>
                  <a:pt x="9373" y="168784"/>
                </a:lnTo>
                <a:lnTo>
                  <a:pt x="9373" y="178182"/>
                </a:lnTo>
                <a:lnTo>
                  <a:pt x="18746" y="187580"/>
                </a:lnTo>
                <a:lnTo>
                  <a:pt x="28118" y="206248"/>
                </a:lnTo>
                <a:lnTo>
                  <a:pt x="37503" y="215646"/>
                </a:lnTo>
                <a:lnTo>
                  <a:pt x="46876" y="225044"/>
                </a:lnTo>
                <a:lnTo>
                  <a:pt x="46876" y="103123"/>
                </a:lnTo>
                <a:lnTo>
                  <a:pt x="56249" y="93725"/>
                </a:lnTo>
                <a:lnTo>
                  <a:pt x="56249" y="75056"/>
                </a:lnTo>
                <a:lnTo>
                  <a:pt x="65634" y="65658"/>
                </a:lnTo>
                <a:lnTo>
                  <a:pt x="75006" y="56260"/>
                </a:lnTo>
                <a:lnTo>
                  <a:pt x="84379" y="56260"/>
                </a:lnTo>
                <a:lnTo>
                  <a:pt x="103137" y="46863"/>
                </a:lnTo>
                <a:lnTo>
                  <a:pt x="112510" y="56260"/>
                </a:lnTo>
                <a:lnTo>
                  <a:pt x="131267" y="56260"/>
                </a:lnTo>
                <a:lnTo>
                  <a:pt x="225019" y="84327"/>
                </a:lnTo>
                <a:lnTo>
                  <a:pt x="234404" y="84327"/>
                </a:lnTo>
                <a:lnTo>
                  <a:pt x="253149" y="93725"/>
                </a:lnTo>
                <a:lnTo>
                  <a:pt x="262573" y="93725"/>
                </a:lnTo>
                <a:lnTo>
                  <a:pt x="271958" y="103123"/>
                </a:lnTo>
                <a:lnTo>
                  <a:pt x="281331" y="112521"/>
                </a:lnTo>
                <a:lnTo>
                  <a:pt x="290703" y="121919"/>
                </a:lnTo>
                <a:lnTo>
                  <a:pt x="300088" y="140587"/>
                </a:lnTo>
                <a:lnTo>
                  <a:pt x="300088" y="149985"/>
                </a:lnTo>
                <a:lnTo>
                  <a:pt x="309461" y="168784"/>
                </a:lnTo>
                <a:lnTo>
                  <a:pt x="309461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33" name="Freeform 11833"/>
          <p:cNvSpPr/>
          <p:nvPr/>
        </p:nvSpPr>
        <p:spPr>
          <a:xfrm rot="-5400000" flipH="0" flipV="0">
            <a:off x="23534395" y="20570701"/>
            <a:ext cx="50290" cy="36572"/>
          </a:xfrm>
          <a:custGeom>
            <a:pathLst>
              <a:path w="309461" h="225044">
                <a:moveTo>
                  <a:pt x="309461" y="121794"/>
                </a:moveTo>
                <a:lnTo>
                  <a:pt x="309461" y="74929"/>
                </a:lnTo>
                <a:lnTo>
                  <a:pt x="300088" y="65531"/>
                </a:lnTo>
                <a:lnTo>
                  <a:pt x="300088" y="46863"/>
                </a:lnTo>
                <a:lnTo>
                  <a:pt x="290716" y="37465"/>
                </a:lnTo>
                <a:lnTo>
                  <a:pt x="290716" y="18669"/>
                </a:lnTo>
                <a:lnTo>
                  <a:pt x="281331" y="9271"/>
                </a:lnTo>
                <a:lnTo>
                  <a:pt x="271958" y="0"/>
                </a:lnTo>
                <a:lnTo>
                  <a:pt x="262585" y="103126"/>
                </a:lnTo>
                <a:lnTo>
                  <a:pt x="262585" y="112524"/>
                </a:lnTo>
                <a:lnTo>
                  <a:pt x="253212" y="131192"/>
                </a:lnTo>
                <a:lnTo>
                  <a:pt x="253212" y="140590"/>
                </a:lnTo>
                <a:lnTo>
                  <a:pt x="243827" y="159386"/>
                </a:lnTo>
                <a:lnTo>
                  <a:pt x="234455" y="159386"/>
                </a:lnTo>
                <a:lnTo>
                  <a:pt x="225082" y="168784"/>
                </a:lnTo>
                <a:lnTo>
                  <a:pt x="178143" y="168784"/>
                </a:lnTo>
                <a:lnTo>
                  <a:pt x="84391" y="140590"/>
                </a:lnTo>
                <a:lnTo>
                  <a:pt x="75006" y="140590"/>
                </a:lnTo>
                <a:lnTo>
                  <a:pt x="56261" y="131192"/>
                </a:lnTo>
                <a:lnTo>
                  <a:pt x="46876" y="121794"/>
                </a:lnTo>
                <a:lnTo>
                  <a:pt x="37503" y="112524"/>
                </a:lnTo>
                <a:lnTo>
                  <a:pt x="28130" y="103126"/>
                </a:lnTo>
                <a:lnTo>
                  <a:pt x="18758" y="93728"/>
                </a:lnTo>
                <a:lnTo>
                  <a:pt x="9373" y="84330"/>
                </a:lnTo>
                <a:lnTo>
                  <a:pt x="9373" y="56260"/>
                </a:lnTo>
                <a:lnTo>
                  <a:pt x="0" y="37465"/>
                </a:lnTo>
                <a:lnTo>
                  <a:pt x="0" y="149988"/>
                </a:lnTo>
                <a:lnTo>
                  <a:pt x="9373" y="159386"/>
                </a:lnTo>
                <a:lnTo>
                  <a:pt x="18758" y="168784"/>
                </a:lnTo>
                <a:lnTo>
                  <a:pt x="37503" y="178054"/>
                </a:lnTo>
                <a:lnTo>
                  <a:pt x="46876" y="178054"/>
                </a:lnTo>
                <a:lnTo>
                  <a:pt x="65634" y="187452"/>
                </a:lnTo>
                <a:lnTo>
                  <a:pt x="84391" y="187452"/>
                </a:lnTo>
                <a:lnTo>
                  <a:pt x="178143" y="215646"/>
                </a:lnTo>
                <a:lnTo>
                  <a:pt x="196901" y="225044"/>
                </a:lnTo>
                <a:lnTo>
                  <a:pt x="225082" y="225044"/>
                </a:lnTo>
                <a:lnTo>
                  <a:pt x="243827" y="215646"/>
                </a:lnTo>
                <a:lnTo>
                  <a:pt x="253212" y="215646"/>
                </a:lnTo>
                <a:lnTo>
                  <a:pt x="271958" y="206248"/>
                </a:lnTo>
                <a:lnTo>
                  <a:pt x="281331" y="196850"/>
                </a:lnTo>
                <a:lnTo>
                  <a:pt x="281331" y="187452"/>
                </a:lnTo>
                <a:lnTo>
                  <a:pt x="290716" y="178054"/>
                </a:lnTo>
                <a:lnTo>
                  <a:pt x="300088" y="168784"/>
                </a:lnTo>
                <a:lnTo>
                  <a:pt x="309461" y="149988"/>
                </a:lnTo>
                <a:lnTo>
                  <a:pt x="309461" y="14059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34" name="Freeform 11834"/>
          <p:cNvSpPr/>
          <p:nvPr/>
        </p:nvSpPr>
        <p:spPr>
          <a:xfrm rot="-5400000" flipH="0" flipV="0">
            <a:off x="23576302" y="20572983"/>
            <a:ext cx="57908" cy="39627"/>
          </a:xfrm>
          <a:custGeom>
            <a:pathLst>
              <a:path w="356337" h="243843">
                <a:moveTo>
                  <a:pt x="356337" y="112523"/>
                </a:moveTo>
                <a:lnTo>
                  <a:pt x="356337" y="103126"/>
                </a:lnTo>
                <a:lnTo>
                  <a:pt x="346964" y="93728"/>
                </a:lnTo>
                <a:lnTo>
                  <a:pt x="337592" y="84457"/>
                </a:lnTo>
                <a:lnTo>
                  <a:pt x="28118" y="9398"/>
                </a:lnTo>
                <a:lnTo>
                  <a:pt x="28118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9"/>
                </a:lnTo>
                <a:lnTo>
                  <a:pt x="0" y="37468"/>
                </a:lnTo>
                <a:lnTo>
                  <a:pt x="9373" y="46865"/>
                </a:lnTo>
                <a:lnTo>
                  <a:pt x="18746" y="56263"/>
                </a:lnTo>
                <a:lnTo>
                  <a:pt x="150013" y="93728"/>
                </a:lnTo>
                <a:lnTo>
                  <a:pt x="150013" y="243843"/>
                </a:lnTo>
                <a:lnTo>
                  <a:pt x="206274" y="103126"/>
                </a:lnTo>
                <a:lnTo>
                  <a:pt x="328207" y="131319"/>
                </a:lnTo>
                <a:lnTo>
                  <a:pt x="328207" y="140590"/>
                </a:lnTo>
                <a:lnTo>
                  <a:pt x="337592" y="140590"/>
                </a:lnTo>
                <a:lnTo>
                  <a:pt x="346964" y="131319"/>
                </a:lnTo>
                <a:lnTo>
                  <a:pt x="356337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35" name="Freeform 11835"/>
          <p:cNvSpPr/>
          <p:nvPr/>
        </p:nvSpPr>
        <p:spPr>
          <a:xfrm rot="-5400000" flipH="0" flipV="0">
            <a:off x="23593060" y="20572983"/>
            <a:ext cx="57908" cy="39626"/>
          </a:xfrm>
          <a:custGeom>
            <a:pathLst>
              <a:path w="356337" h="243839">
                <a:moveTo>
                  <a:pt x="356337" y="215772"/>
                </a:moveTo>
                <a:lnTo>
                  <a:pt x="356337" y="215772"/>
                </a:lnTo>
                <a:lnTo>
                  <a:pt x="346964" y="206375"/>
                </a:lnTo>
                <a:lnTo>
                  <a:pt x="337592" y="196977"/>
                </a:lnTo>
                <a:lnTo>
                  <a:pt x="206274" y="159512"/>
                </a:lnTo>
                <a:lnTo>
                  <a:pt x="206274" y="0"/>
                </a:lnTo>
                <a:lnTo>
                  <a:pt x="150013" y="140717"/>
                </a:lnTo>
                <a:lnTo>
                  <a:pt x="28118" y="112523"/>
                </a:lnTo>
                <a:lnTo>
                  <a:pt x="18746" y="112523"/>
                </a:lnTo>
                <a:lnTo>
                  <a:pt x="9373" y="121921"/>
                </a:lnTo>
                <a:lnTo>
                  <a:pt x="0" y="121921"/>
                </a:lnTo>
                <a:lnTo>
                  <a:pt x="0" y="140717"/>
                </a:lnTo>
                <a:lnTo>
                  <a:pt x="9373" y="159512"/>
                </a:lnTo>
                <a:lnTo>
                  <a:pt x="18746" y="159512"/>
                </a:lnTo>
                <a:lnTo>
                  <a:pt x="328207" y="243839"/>
                </a:lnTo>
                <a:lnTo>
                  <a:pt x="346964" y="243839"/>
                </a:lnTo>
                <a:lnTo>
                  <a:pt x="356337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36" name="Freeform 11836"/>
          <p:cNvSpPr/>
          <p:nvPr/>
        </p:nvSpPr>
        <p:spPr>
          <a:xfrm rot="-5400000" flipH="0" flipV="0">
            <a:off x="23643347" y="20569938"/>
            <a:ext cx="57908" cy="45715"/>
          </a:xfrm>
          <a:custGeom>
            <a:pathLst>
              <a:path w="356337" h="281307">
                <a:moveTo>
                  <a:pt x="356337" y="253241"/>
                </a:moveTo>
                <a:lnTo>
                  <a:pt x="356337" y="150115"/>
                </a:lnTo>
                <a:lnTo>
                  <a:pt x="346964" y="131319"/>
                </a:lnTo>
                <a:lnTo>
                  <a:pt x="346964" y="112524"/>
                </a:lnTo>
                <a:lnTo>
                  <a:pt x="337592" y="103126"/>
                </a:lnTo>
                <a:lnTo>
                  <a:pt x="337592" y="93855"/>
                </a:lnTo>
                <a:lnTo>
                  <a:pt x="328207" y="84457"/>
                </a:lnTo>
                <a:lnTo>
                  <a:pt x="318834" y="75059"/>
                </a:lnTo>
                <a:lnTo>
                  <a:pt x="300088" y="65661"/>
                </a:lnTo>
                <a:lnTo>
                  <a:pt x="290703" y="56263"/>
                </a:lnTo>
                <a:lnTo>
                  <a:pt x="271958" y="46866"/>
                </a:lnTo>
                <a:lnTo>
                  <a:pt x="253149" y="46866"/>
                </a:lnTo>
                <a:lnTo>
                  <a:pt x="103137" y="9398"/>
                </a:lnTo>
                <a:lnTo>
                  <a:pt x="93752" y="0"/>
                </a:lnTo>
                <a:lnTo>
                  <a:pt x="65634" y="0"/>
                </a:lnTo>
                <a:lnTo>
                  <a:pt x="46876" y="9398"/>
                </a:lnTo>
                <a:lnTo>
                  <a:pt x="37503" y="18796"/>
                </a:lnTo>
                <a:lnTo>
                  <a:pt x="28118" y="28197"/>
                </a:lnTo>
                <a:lnTo>
                  <a:pt x="18746" y="28197"/>
                </a:lnTo>
                <a:lnTo>
                  <a:pt x="9373" y="37595"/>
                </a:lnTo>
                <a:lnTo>
                  <a:pt x="9373" y="56263"/>
                </a:lnTo>
                <a:lnTo>
                  <a:pt x="0" y="65661"/>
                </a:lnTo>
                <a:lnTo>
                  <a:pt x="0" y="178182"/>
                </a:lnTo>
                <a:lnTo>
                  <a:pt x="9373" y="187580"/>
                </a:lnTo>
                <a:lnTo>
                  <a:pt x="28118" y="196977"/>
                </a:lnTo>
                <a:lnTo>
                  <a:pt x="37503" y="196977"/>
                </a:lnTo>
                <a:lnTo>
                  <a:pt x="46876" y="187580"/>
                </a:lnTo>
                <a:lnTo>
                  <a:pt x="46876" y="93855"/>
                </a:lnTo>
                <a:lnTo>
                  <a:pt x="56249" y="75059"/>
                </a:lnTo>
                <a:lnTo>
                  <a:pt x="65634" y="65661"/>
                </a:lnTo>
                <a:lnTo>
                  <a:pt x="75006" y="56263"/>
                </a:lnTo>
                <a:lnTo>
                  <a:pt x="84379" y="56263"/>
                </a:lnTo>
                <a:lnTo>
                  <a:pt x="103137" y="56263"/>
                </a:lnTo>
                <a:lnTo>
                  <a:pt x="253149" y="103126"/>
                </a:lnTo>
                <a:lnTo>
                  <a:pt x="271958" y="103126"/>
                </a:lnTo>
                <a:lnTo>
                  <a:pt x="281331" y="112524"/>
                </a:lnTo>
                <a:lnTo>
                  <a:pt x="290703" y="121921"/>
                </a:lnTo>
                <a:lnTo>
                  <a:pt x="300088" y="131319"/>
                </a:lnTo>
                <a:lnTo>
                  <a:pt x="300088" y="150115"/>
                </a:lnTo>
                <a:lnTo>
                  <a:pt x="309461" y="168911"/>
                </a:lnTo>
                <a:lnTo>
                  <a:pt x="309461" y="262638"/>
                </a:lnTo>
                <a:lnTo>
                  <a:pt x="318834" y="272036"/>
                </a:lnTo>
                <a:lnTo>
                  <a:pt x="328207" y="281307"/>
                </a:lnTo>
                <a:lnTo>
                  <a:pt x="346964" y="272036"/>
                </a:lnTo>
                <a:lnTo>
                  <a:pt x="356337" y="2626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37" name="Freeform 11837"/>
          <p:cNvSpPr/>
          <p:nvPr/>
        </p:nvSpPr>
        <p:spPr>
          <a:xfrm rot="-5400000" flipH="0" flipV="0">
            <a:off x="23684494" y="20576034"/>
            <a:ext cx="82297" cy="57912"/>
          </a:xfrm>
          <a:custGeom>
            <a:pathLst>
              <a:path w="506413" h="356363">
                <a:moveTo>
                  <a:pt x="506413" y="328293"/>
                </a:moveTo>
                <a:lnTo>
                  <a:pt x="506413" y="328293"/>
                </a:lnTo>
                <a:lnTo>
                  <a:pt x="497040" y="318895"/>
                </a:lnTo>
                <a:lnTo>
                  <a:pt x="487668" y="309497"/>
                </a:lnTo>
                <a:lnTo>
                  <a:pt x="196952" y="234441"/>
                </a:lnTo>
                <a:lnTo>
                  <a:pt x="196952" y="37591"/>
                </a:lnTo>
                <a:lnTo>
                  <a:pt x="187579" y="46862"/>
                </a:lnTo>
                <a:lnTo>
                  <a:pt x="178194" y="56260"/>
                </a:lnTo>
                <a:lnTo>
                  <a:pt x="168822" y="56260"/>
                </a:lnTo>
                <a:lnTo>
                  <a:pt x="159449" y="65658"/>
                </a:lnTo>
                <a:lnTo>
                  <a:pt x="159449" y="84454"/>
                </a:lnTo>
                <a:lnTo>
                  <a:pt x="150076" y="93852"/>
                </a:lnTo>
                <a:lnTo>
                  <a:pt x="150076" y="215773"/>
                </a:lnTo>
                <a:lnTo>
                  <a:pt x="93765" y="206375"/>
                </a:lnTo>
                <a:lnTo>
                  <a:pt x="93765" y="196977"/>
                </a:lnTo>
                <a:lnTo>
                  <a:pt x="84392" y="196977"/>
                </a:lnTo>
                <a:lnTo>
                  <a:pt x="65634" y="187579"/>
                </a:lnTo>
                <a:lnTo>
                  <a:pt x="56261" y="178181"/>
                </a:lnTo>
                <a:lnTo>
                  <a:pt x="56261" y="168911"/>
                </a:lnTo>
                <a:lnTo>
                  <a:pt x="46889" y="150115"/>
                </a:lnTo>
                <a:lnTo>
                  <a:pt x="46889" y="9398"/>
                </a:lnTo>
                <a:lnTo>
                  <a:pt x="37504" y="0"/>
                </a:lnTo>
                <a:lnTo>
                  <a:pt x="9373" y="0"/>
                </a:lnTo>
                <a:lnTo>
                  <a:pt x="0" y="9398"/>
                </a:lnTo>
                <a:lnTo>
                  <a:pt x="0" y="168911"/>
                </a:lnTo>
                <a:lnTo>
                  <a:pt x="9373" y="187579"/>
                </a:lnTo>
                <a:lnTo>
                  <a:pt x="9373" y="196977"/>
                </a:lnTo>
                <a:lnTo>
                  <a:pt x="18758" y="206375"/>
                </a:lnTo>
                <a:lnTo>
                  <a:pt x="28131" y="215773"/>
                </a:lnTo>
                <a:lnTo>
                  <a:pt x="37504" y="225171"/>
                </a:lnTo>
                <a:lnTo>
                  <a:pt x="56261" y="234441"/>
                </a:lnTo>
                <a:lnTo>
                  <a:pt x="65634" y="243839"/>
                </a:lnTo>
                <a:lnTo>
                  <a:pt x="84392" y="253237"/>
                </a:lnTo>
                <a:lnTo>
                  <a:pt x="103137" y="253237"/>
                </a:lnTo>
                <a:lnTo>
                  <a:pt x="478283" y="356363"/>
                </a:lnTo>
                <a:lnTo>
                  <a:pt x="497040" y="356363"/>
                </a:lnTo>
                <a:lnTo>
                  <a:pt x="506413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38" name="Freeform 11838"/>
          <p:cNvSpPr/>
          <p:nvPr/>
        </p:nvSpPr>
        <p:spPr>
          <a:xfrm rot="-5400000" flipH="0" flipV="0">
            <a:off x="23686029" y="20579080"/>
            <a:ext cx="50290" cy="19813"/>
          </a:xfrm>
          <a:custGeom>
            <a:pathLst>
              <a:path w="309461" h="121921">
                <a:moveTo>
                  <a:pt x="309461" y="93724"/>
                </a:moveTo>
                <a:lnTo>
                  <a:pt x="309461" y="84326"/>
                </a:lnTo>
                <a:lnTo>
                  <a:pt x="300088" y="74928"/>
                </a:lnTo>
                <a:lnTo>
                  <a:pt x="290716" y="65658"/>
                </a:lnTo>
                <a:lnTo>
                  <a:pt x="56261" y="9397"/>
                </a:lnTo>
                <a:lnTo>
                  <a:pt x="46876" y="0"/>
                </a:lnTo>
                <a:lnTo>
                  <a:pt x="18758" y="0"/>
                </a:lnTo>
                <a:lnTo>
                  <a:pt x="0" y="9397"/>
                </a:lnTo>
                <a:lnTo>
                  <a:pt x="0" y="93724"/>
                </a:lnTo>
                <a:lnTo>
                  <a:pt x="9373" y="74928"/>
                </a:lnTo>
                <a:lnTo>
                  <a:pt x="9373" y="65658"/>
                </a:lnTo>
                <a:lnTo>
                  <a:pt x="18758" y="56260"/>
                </a:lnTo>
                <a:lnTo>
                  <a:pt x="37503" y="56260"/>
                </a:lnTo>
                <a:lnTo>
                  <a:pt x="56261" y="56260"/>
                </a:lnTo>
                <a:lnTo>
                  <a:pt x="281331" y="112523"/>
                </a:lnTo>
                <a:lnTo>
                  <a:pt x="281331" y="121921"/>
                </a:lnTo>
                <a:lnTo>
                  <a:pt x="300088" y="112523"/>
                </a:lnTo>
                <a:lnTo>
                  <a:pt x="309461" y="1031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39" name="Freeform 11839"/>
          <p:cNvSpPr/>
          <p:nvPr/>
        </p:nvSpPr>
        <p:spPr>
          <a:xfrm rot="-5400000" flipH="0" flipV="0">
            <a:off x="23778227" y="20584412"/>
            <a:ext cx="53337" cy="21340"/>
          </a:xfrm>
          <a:custGeom>
            <a:pathLst>
              <a:path w="328207" h="131316">
                <a:moveTo>
                  <a:pt x="328207" y="131316"/>
                </a:moveTo>
                <a:lnTo>
                  <a:pt x="309461" y="75056"/>
                </a:lnTo>
                <a:lnTo>
                  <a:pt x="28118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9398"/>
                </a:lnTo>
                <a:lnTo>
                  <a:pt x="0" y="28194"/>
                </a:lnTo>
                <a:lnTo>
                  <a:pt x="9373" y="46862"/>
                </a:lnTo>
                <a:lnTo>
                  <a:pt x="18746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40" name="Freeform 11840"/>
          <p:cNvSpPr/>
          <p:nvPr/>
        </p:nvSpPr>
        <p:spPr>
          <a:xfrm rot="-5400000" flipH="0" flipV="0">
            <a:off x="23759172" y="20565357"/>
            <a:ext cx="57908" cy="54878"/>
          </a:xfrm>
          <a:custGeom>
            <a:pathLst>
              <a:path w="356337" h="337691">
                <a:moveTo>
                  <a:pt x="356337" y="309498"/>
                </a:moveTo>
                <a:lnTo>
                  <a:pt x="356337" y="196977"/>
                </a:lnTo>
                <a:lnTo>
                  <a:pt x="346964" y="187579"/>
                </a:lnTo>
                <a:lnTo>
                  <a:pt x="37503" y="0"/>
                </a:lnTo>
                <a:lnTo>
                  <a:pt x="9373" y="0"/>
                </a:lnTo>
                <a:lnTo>
                  <a:pt x="0" y="9398"/>
                </a:lnTo>
                <a:lnTo>
                  <a:pt x="0" y="28194"/>
                </a:lnTo>
                <a:lnTo>
                  <a:pt x="9373" y="46989"/>
                </a:lnTo>
                <a:lnTo>
                  <a:pt x="309461" y="225171"/>
                </a:lnTo>
                <a:lnTo>
                  <a:pt x="309461" y="281431"/>
                </a:lnTo>
                <a:lnTo>
                  <a:pt x="328207" y="337691"/>
                </a:lnTo>
                <a:lnTo>
                  <a:pt x="346964" y="337691"/>
                </a:lnTo>
                <a:lnTo>
                  <a:pt x="356337" y="32829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41" name="Freeform 11841"/>
          <p:cNvSpPr/>
          <p:nvPr/>
        </p:nvSpPr>
        <p:spPr>
          <a:xfrm rot="-5400000" flipH="0" flipV="0">
            <a:off x="23839951" y="20586694"/>
            <a:ext cx="18283" cy="36592"/>
          </a:xfrm>
          <a:custGeom>
            <a:pathLst>
              <a:path w="112509" h="225170">
                <a:moveTo>
                  <a:pt x="112509" y="215773"/>
                </a:moveTo>
                <a:lnTo>
                  <a:pt x="103137" y="131319"/>
                </a:lnTo>
                <a:lnTo>
                  <a:pt x="103137" y="150115"/>
                </a:lnTo>
                <a:lnTo>
                  <a:pt x="93764" y="159385"/>
                </a:lnTo>
                <a:lnTo>
                  <a:pt x="84391" y="168910"/>
                </a:lnTo>
                <a:lnTo>
                  <a:pt x="56261" y="168910"/>
                </a:lnTo>
                <a:lnTo>
                  <a:pt x="37503" y="159385"/>
                </a:lnTo>
                <a:lnTo>
                  <a:pt x="28130" y="150115"/>
                </a:lnTo>
                <a:lnTo>
                  <a:pt x="18758" y="140717"/>
                </a:lnTo>
                <a:lnTo>
                  <a:pt x="9373" y="131319"/>
                </a:lnTo>
                <a:lnTo>
                  <a:pt x="9373" y="121921"/>
                </a:lnTo>
                <a:lnTo>
                  <a:pt x="0" y="103122"/>
                </a:lnTo>
                <a:lnTo>
                  <a:pt x="0" y="0"/>
                </a:lnTo>
                <a:lnTo>
                  <a:pt x="0" y="196977"/>
                </a:lnTo>
                <a:lnTo>
                  <a:pt x="9373" y="206375"/>
                </a:lnTo>
                <a:lnTo>
                  <a:pt x="18758" y="206375"/>
                </a:lnTo>
                <a:lnTo>
                  <a:pt x="37503" y="215773"/>
                </a:lnTo>
                <a:lnTo>
                  <a:pt x="56261" y="225170"/>
                </a:lnTo>
                <a:lnTo>
                  <a:pt x="75006" y="225170"/>
                </a:lnTo>
                <a:lnTo>
                  <a:pt x="93764" y="2251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42" name="Freeform 11842"/>
          <p:cNvSpPr/>
          <p:nvPr/>
        </p:nvSpPr>
        <p:spPr>
          <a:xfrm rot="-5400000" flipH="0" flipV="0">
            <a:off x="23814052" y="20569939"/>
            <a:ext cx="57908" cy="45714"/>
          </a:xfrm>
          <a:custGeom>
            <a:pathLst>
              <a:path w="356337" h="281304">
                <a:moveTo>
                  <a:pt x="356337" y="112393"/>
                </a:moveTo>
                <a:lnTo>
                  <a:pt x="356337" y="103122"/>
                </a:lnTo>
                <a:lnTo>
                  <a:pt x="346964" y="93724"/>
                </a:lnTo>
                <a:lnTo>
                  <a:pt x="337592" y="84326"/>
                </a:lnTo>
                <a:lnTo>
                  <a:pt x="28118" y="9271"/>
                </a:lnTo>
                <a:lnTo>
                  <a:pt x="28118" y="0"/>
                </a:lnTo>
                <a:lnTo>
                  <a:pt x="18746" y="0"/>
                </a:lnTo>
                <a:lnTo>
                  <a:pt x="9373" y="9271"/>
                </a:lnTo>
                <a:lnTo>
                  <a:pt x="0" y="18668"/>
                </a:lnTo>
                <a:lnTo>
                  <a:pt x="0" y="187452"/>
                </a:lnTo>
                <a:lnTo>
                  <a:pt x="9373" y="206248"/>
                </a:lnTo>
                <a:lnTo>
                  <a:pt x="9373" y="215646"/>
                </a:lnTo>
                <a:lnTo>
                  <a:pt x="18746" y="234441"/>
                </a:lnTo>
                <a:lnTo>
                  <a:pt x="28118" y="243712"/>
                </a:lnTo>
                <a:lnTo>
                  <a:pt x="28118" y="253110"/>
                </a:lnTo>
                <a:lnTo>
                  <a:pt x="46876" y="262508"/>
                </a:lnTo>
                <a:lnTo>
                  <a:pt x="46876" y="65531"/>
                </a:lnTo>
                <a:lnTo>
                  <a:pt x="150013" y="93724"/>
                </a:lnTo>
                <a:lnTo>
                  <a:pt x="150013" y="196850"/>
                </a:lnTo>
                <a:lnTo>
                  <a:pt x="159385" y="281304"/>
                </a:lnTo>
                <a:lnTo>
                  <a:pt x="168770" y="271906"/>
                </a:lnTo>
                <a:lnTo>
                  <a:pt x="178143" y="262508"/>
                </a:lnTo>
                <a:lnTo>
                  <a:pt x="187516" y="253110"/>
                </a:lnTo>
                <a:lnTo>
                  <a:pt x="196901" y="243712"/>
                </a:lnTo>
                <a:lnTo>
                  <a:pt x="206274" y="224916"/>
                </a:lnTo>
                <a:lnTo>
                  <a:pt x="206274" y="103122"/>
                </a:lnTo>
                <a:lnTo>
                  <a:pt x="328207" y="140587"/>
                </a:lnTo>
                <a:lnTo>
                  <a:pt x="346964" y="131189"/>
                </a:lnTo>
                <a:lnTo>
                  <a:pt x="356337" y="1217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43" name="Freeform 11843"/>
          <p:cNvSpPr/>
          <p:nvPr/>
        </p:nvSpPr>
        <p:spPr>
          <a:xfrm rot="-5400000" flipH="0" flipV="0">
            <a:off x="23895576" y="20581374"/>
            <a:ext cx="50290" cy="30463"/>
          </a:xfrm>
          <a:custGeom>
            <a:pathLst>
              <a:path w="309461" h="187452">
                <a:moveTo>
                  <a:pt x="309461" y="74932"/>
                </a:moveTo>
                <a:lnTo>
                  <a:pt x="28118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669"/>
                </a:lnTo>
                <a:lnTo>
                  <a:pt x="0" y="37464"/>
                </a:lnTo>
                <a:lnTo>
                  <a:pt x="9373" y="46862"/>
                </a:lnTo>
                <a:lnTo>
                  <a:pt x="18746" y="56260"/>
                </a:lnTo>
                <a:lnTo>
                  <a:pt x="309461" y="131192"/>
                </a:lnTo>
                <a:lnTo>
                  <a:pt x="309461" y="1874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44" name="Freeform 11844"/>
          <p:cNvSpPr/>
          <p:nvPr/>
        </p:nvSpPr>
        <p:spPr>
          <a:xfrm rot="-5400000" flipH="0" flipV="0">
            <a:off x="23908529" y="20579074"/>
            <a:ext cx="51814" cy="33538"/>
          </a:xfrm>
          <a:custGeom>
            <a:pathLst>
              <a:path w="318834" h="206375">
                <a:moveTo>
                  <a:pt x="318834" y="187576"/>
                </a:moveTo>
                <a:lnTo>
                  <a:pt x="309461" y="0"/>
                </a:lnTo>
                <a:lnTo>
                  <a:pt x="309461" y="112520"/>
                </a:lnTo>
                <a:lnTo>
                  <a:pt x="300088" y="131316"/>
                </a:lnTo>
                <a:lnTo>
                  <a:pt x="300088" y="140714"/>
                </a:lnTo>
                <a:lnTo>
                  <a:pt x="290703" y="150112"/>
                </a:lnTo>
                <a:lnTo>
                  <a:pt x="271958" y="150112"/>
                </a:lnTo>
                <a:lnTo>
                  <a:pt x="253149" y="150112"/>
                </a:lnTo>
                <a:lnTo>
                  <a:pt x="28118" y="84454"/>
                </a:lnTo>
                <a:lnTo>
                  <a:pt x="18746" y="84454"/>
                </a:lnTo>
                <a:lnTo>
                  <a:pt x="9373" y="93851"/>
                </a:lnTo>
                <a:lnTo>
                  <a:pt x="0" y="93851"/>
                </a:lnTo>
                <a:lnTo>
                  <a:pt x="0" y="112520"/>
                </a:lnTo>
                <a:lnTo>
                  <a:pt x="9373" y="131316"/>
                </a:lnTo>
                <a:lnTo>
                  <a:pt x="18746" y="140714"/>
                </a:lnTo>
                <a:lnTo>
                  <a:pt x="253149" y="196977"/>
                </a:lnTo>
                <a:lnTo>
                  <a:pt x="262573" y="196977"/>
                </a:lnTo>
                <a:lnTo>
                  <a:pt x="271958" y="206375"/>
                </a:lnTo>
                <a:lnTo>
                  <a:pt x="290703" y="196977"/>
                </a:lnTo>
                <a:lnTo>
                  <a:pt x="30008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45" name="Freeform 11845"/>
          <p:cNvSpPr/>
          <p:nvPr/>
        </p:nvSpPr>
        <p:spPr>
          <a:xfrm rot="-5400000" flipH="0" flipV="0">
            <a:off x="23884904" y="20558505"/>
            <a:ext cx="57908" cy="68583"/>
          </a:xfrm>
          <a:custGeom>
            <a:pathLst>
              <a:path w="356337" h="422021">
                <a:moveTo>
                  <a:pt x="356337" y="356363"/>
                </a:moveTo>
                <a:lnTo>
                  <a:pt x="356337" y="103126"/>
                </a:lnTo>
                <a:lnTo>
                  <a:pt x="346964" y="93855"/>
                </a:lnTo>
                <a:lnTo>
                  <a:pt x="337592" y="84457"/>
                </a:lnTo>
                <a:lnTo>
                  <a:pt x="28118" y="9398"/>
                </a:lnTo>
                <a:lnTo>
                  <a:pt x="28118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6"/>
                </a:lnTo>
                <a:lnTo>
                  <a:pt x="0" y="37595"/>
                </a:lnTo>
                <a:lnTo>
                  <a:pt x="9373" y="46866"/>
                </a:lnTo>
                <a:lnTo>
                  <a:pt x="18746" y="56263"/>
                </a:lnTo>
                <a:lnTo>
                  <a:pt x="309461" y="131319"/>
                </a:lnTo>
                <a:lnTo>
                  <a:pt x="309461" y="234445"/>
                </a:lnTo>
                <a:lnTo>
                  <a:pt x="318834" y="422021"/>
                </a:lnTo>
                <a:lnTo>
                  <a:pt x="328207" y="422021"/>
                </a:lnTo>
                <a:lnTo>
                  <a:pt x="337592" y="412623"/>
                </a:lnTo>
                <a:lnTo>
                  <a:pt x="346964" y="403225"/>
                </a:lnTo>
                <a:lnTo>
                  <a:pt x="346964" y="384557"/>
                </a:lnTo>
                <a:lnTo>
                  <a:pt x="356337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46" name="Freeform 11846"/>
          <p:cNvSpPr/>
          <p:nvPr/>
        </p:nvSpPr>
        <p:spPr>
          <a:xfrm rot="-5400000" flipH="0" flipV="0">
            <a:off x="23974822" y="20602708"/>
            <a:ext cx="6094" cy="31990"/>
          </a:xfrm>
          <a:custGeom>
            <a:pathLst>
              <a:path w="37503" h="196850">
                <a:moveTo>
                  <a:pt x="37503" y="0"/>
                </a:moveTo>
                <a:lnTo>
                  <a:pt x="28118" y="9398"/>
                </a:lnTo>
                <a:lnTo>
                  <a:pt x="18746" y="9398"/>
                </a:lnTo>
                <a:lnTo>
                  <a:pt x="9373" y="18668"/>
                </a:lnTo>
                <a:lnTo>
                  <a:pt x="9373" y="37464"/>
                </a:lnTo>
                <a:lnTo>
                  <a:pt x="0" y="46862"/>
                </a:lnTo>
                <a:lnTo>
                  <a:pt x="0" y="149988"/>
                </a:lnTo>
                <a:lnTo>
                  <a:pt x="9373" y="159385"/>
                </a:lnTo>
                <a:lnTo>
                  <a:pt x="9373" y="178054"/>
                </a:lnTo>
                <a:lnTo>
                  <a:pt x="18746" y="187452"/>
                </a:lnTo>
                <a:lnTo>
                  <a:pt x="28118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47" name="Freeform 11847"/>
          <p:cNvSpPr/>
          <p:nvPr/>
        </p:nvSpPr>
        <p:spPr>
          <a:xfrm rot="-5400000" flipH="0" flipV="0">
            <a:off x="23958816" y="20569941"/>
            <a:ext cx="44196" cy="44187"/>
          </a:xfrm>
          <a:custGeom>
            <a:pathLst>
              <a:path w="271958" h="271906">
                <a:moveTo>
                  <a:pt x="271958" y="75056"/>
                </a:moveTo>
                <a:lnTo>
                  <a:pt x="253212" y="65658"/>
                </a:lnTo>
                <a:lnTo>
                  <a:pt x="243827" y="56260"/>
                </a:lnTo>
                <a:lnTo>
                  <a:pt x="225082" y="46862"/>
                </a:lnTo>
                <a:lnTo>
                  <a:pt x="206273" y="46862"/>
                </a:lnTo>
                <a:lnTo>
                  <a:pt x="56261" y="9398"/>
                </a:lnTo>
                <a:lnTo>
                  <a:pt x="46876" y="0"/>
                </a:lnTo>
                <a:lnTo>
                  <a:pt x="18758" y="0"/>
                </a:lnTo>
                <a:lnTo>
                  <a:pt x="0" y="9398"/>
                </a:lnTo>
                <a:lnTo>
                  <a:pt x="0" y="93725"/>
                </a:lnTo>
                <a:lnTo>
                  <a:pt x="9373" y="75056"/>
                </a:lnTo>
                <a:lnTo>
                  <a:pt x="9373" y="65658"/>
                </a:lnTo>
                <a:lnTo>
                  <a:pt x="18758" y="56260"/>
                </a:lnTo>
                <a:lnTo>
                  <a:pt x="37503" y="56260"/>
                </a:lnTo>
                <a:lnTo>
                  <a:pt x="56261" y="56260"/>
                </a:lnTo>
                <a:lnTo>
                  <a:pt x="206273" y="103123"/>
                </a:lnTo>
                <a:lnTo>
                  <a:pt x="225082" y="103123"/>
                </a:lnTo>
                <a:lnTo>
                  <a:pt x="234455" y="112520"/>
                </a:lnTo>
                <a:lnTo>
                  <a:pt x="243827" y="121918"/>
                </a:lnTo>
                <a:lnTo>
                  <a:pt x="253212" y="131316"/>
                </a:lnTo>
                <a:lnTo>
                  <a:pt x="253212" y="149988"/>
                </a:lnTo>
                <a:lnTo>
                  <a:pt x="262585" y="168784"/>
                </a:lnTo>
                <a:lnTo>
                  <a:pt x="262585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48" name="Freeform 11848"/>
          <p:cNvSpPr/>
          <p:nvPr/>
        </p:nvSpPr>
        <p:spPr>
          <a:xfrm rot="-5400000" flipH="0" flipV="0">
            <a:off x="23957295" y="20566895"/>
            <a:ext cx="57908" cy="51803"/>
          </a:xfrm>
          <a:custGeom>
            <a:pathLst>
              <a:path w="356337" h="318768">
                <a:moveTo>
                  <a:pt x="356337" y="300100"/>
                </a:moveTo>
                <a:lnTo>
                  <a:pt x="356337" y="140590"/>
                </a:lnTo>
                <a:lnTo>
                  <a:pt x="346964" y="121918"/>
                </a:lnTo>
                <a:lnTo>
                  <a:pt x="346964" y="103122"/>
                </a:lnTo>
                <a:lnTo>
                  <a:pt x="337592" y="93725"/>
                </a:lnTo>
                <a:lnTo>
                  <a:pt x="337592" y="84327"/>
                </a:lnTo>
                <a:lnTo>
                  <a:pt x="328207" y="75056"/>
                </a:lnTo>
                <a:lnTo>
                  <a:pt x="318834" y="65658"/>
                </a:lnTo>
                <a:lnTo>
                  <a:pt x="309461" y="262508"/>
                </a:lnTo>
                <a:lnTo>
                  <a:pt x="103137" y="206248"/>
                </a:lnTo>
                <a:lnTo>
                  <a:pt x="93752" y="206248"/>
                </a:lnTo>
                <a:lnTo>
                  <a:pt x="75006" y="196850"/>
                </a:lnTo>
                <a:lnTo>
                  <a:pt x="65634" y="178181"/>
                </a:lnTo>
                <a:lnTo>
                  <a:pt x="56249" y="168783"/>
                </a:lnTo>
                <a:lnTo>
                  <a:pt x="56249" y="149988"/>
                </a:lnTo>
                <a:lnTo>
                  <a:pt x="46876" y="140590"/>
                </a:lnTo>
                <a:lnTo>
                  <a:pt x="46876" y="0"/>
                </a:lnTo>
                <a:lnTo>
                  <a:pt x="37503" y="9398"/>
                </a:lnTo>
                <a:lnTo>
                  <a:pt x="28118" y="206248"/>
                </a:lnTo>
                <a:lnTo>
                  <a:pt x="9373" y="215646"/>
                </a:lnTo>
                <a:lnTo>
                  <a:pt x="9373" y="225044"/>
                </a:lnTo>
                <a:lnTo>
                  <a:pt x="0" y="243839"/>
                </a:lnTo>
                <a:lnTo>
                  <a:pt x="0" y="271906"/>
                </a:lnTo>
                <a:lnTo>
                  <a:pt x="9373" y="281304"/>
                </a:lnTo>
                <a:lnTo>
                  <a:pt x="28118" y="290702"/>
                </a:lnTo>
                <a:lnTo>
                  <a:pt x="37503" y="290702"/>
                </a:lnTo>
                <a:lnTo>
                  <a:pt x="46876" y="281304"/>
                </a:lnTo>
                <a:lnTo>
                  <a:pt x="46876" y="271906"/>
                </a:lnTo>
                <a:lnTo>
                  <a:pt x="56249" y="253237"/>
                </a:lnTo>
                <a:lnTo>
                  <a:pt x="75006" y="253237"/>
                </a:lnTo>
                <a:lnTo>
                  <a:pt x="328207" y="318768"/>
                </a:lnTo>
                <a:lnTo>
                  <a:pt x="356337" y="31876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49" name="Freeform 11849"/>
          <p:cNvSpPr/>
          <p:nvPr/>
        </p:nvSpPr>
        <p:spPr>
          <a:xfrm rot="-5400000" flipH="0" flipV="0">
            <a:off x="24013680" y="20572983"/>
            <a:ext cx="57908" cy="39626"/>
          </a:xfrm>
          <a:custGeom>
            <a:pathLst>
              <a:path w="356337" h="243840">
                <a:moveTo>
                  <a:pt x="356337" y="112521"/>
                </a:moveTo>
                <a:lnTo>
                  <a:pt x="356337" y="103123"/>
                </a:lnTo>
                <a:lnTo>
                  <a:pt x="346964" y="93852"/>
                </a:lnTo>
                <a:lnTo>
                  <a:pt x="337592" y="84454"/>
                </a:lnTo>
                <a:lnTo>
                  <a:pt x="28118" y="9398"/>
                </a:lnTo>
                <a:lnTo>
                  <a:pt x="28118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6"/>
                </a:lnTo>
                <a:lnTo>
                  <a:pt x="0" y="37592"/>
                </a:lnTo>
                <a:lnTo>
                  <a:pt x="9373" y="46862"/>
                </a:lnTo>
                <a:lnTo>
                  <a:pt x="18746" y="56260"/>
                </a:lnTo>
                <a:lnTo>
                  <a:pt x="150013" y="93852"/>
                </a:lnTo>
                <a:lnTo>
                  <a:pt x="150013" y="243840"/>
                </a:lnTo>
                <a:lnTo>
                  <a:pt x="206274" y="103123"/>
                </a:lnTo>
                <a:lnTo>
                  <a:pt x="328207" y="131316"/>
                </a:lnTo>
                <a:lnTo>
                  <a:pt x="328207" y="140714"/>
                </a:lnTo>
                <a:lnTo>
                  <a:pt x="337592" y="140714"/>
                </a:lnTo>
                <a:lnTo>
                  <a:pt x="346964" y="131316"/>
                </a:lnTo>
                <a:lnTo>
                  <a:pt x="356337" y="12191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50" name="Freeform 11850"/>
          <p:cNvSpPr/>
          <p:nvPr/>
        </p:nvSpPr>
        <p:spPr>
          <a:xfrm rot="-5400000" flipH="0" flipV="0">
            <a:off x="24030439" y="20572983"/>
            <a:ext cx="57908" cy="39626"/>
          </a:xfrm>
          <a:custGeom>
            <a:pathLst>
              <a:path w="356337" h="243839">
                <a:moveTo>
                  <a:pt x="356337" y="215773"/>
                </a:moveTo>
                <a:lnTo>
                  <a:pt x="356337" y="215773"/>
                </a:lnTo>
                <a:lnTo>
                  <a:pt x="346964" y="206375"/>
                </a:lnTo>
                <a:lnTo>
                  <a:pt x="337592" y="196977"/>
                </a:lnTo>
                <a:lnTo>
                  <a:pt x="206274" y="159512"/>
                </a:lnTo>
                <a:lnTo>
                  <a:pt x="206274" y="0"/>
                </a:lnTo>
                <a:lnTo>
                  <a:pt x="150013" y="140717"/>
                </a:lnTo>
                <a:lnTo>
                  <a:pt x="28118" y="112650"/>
                </a:lnTo>
                <a:lnTo>
                  <a:pt x="18746" y="112650"/>
                </a:lnTo>
                <a:lnTo>
                  <a:pt x="9373" y="122048"/>
                </a:lnTo>
                <a:lnTo>
                  <a:pt x="0" y="122048"/>
                </a:lnTo>
                <a:lnTo>
                  <a:pt x="0" y="140717"/>
                </a:lnTo>
                <a:lnTo>
                  <a:pt x="9373" y="159512"/>
                </a:lnTo>
                <a:lnTo>
                  <a:pt x="18746" y="159512"/>
                </a:lnTo>
                <a:lnTo>
                  <a:pt x="328207" y="243839"/>
                </a:lnTo>
                <a:lnTo>
                  <a:pt x="346964" y="243839"/>
                </a:lnTo>
                <a:lnTo>
                  <a:pt x="356337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51" name="Freeform 11851"/>
          <p:cNvSpPr/>
          <p:nvPr/>
        </p:nvSpPr>
        <p:spPr>
          <a:xfrm rot="-5400000" flipH="0" flipV="0">
            <a:off x="24098260" y="20581363"/>
            <a:ext cx="50290" cy="30483"/>
          </a:xfrm>
          <a:custGeom>
            <a:pathLst>
              <a:path w="309461" h="187580">
                <a:moveTo>
                  <a:pt x="309461" y="75059"/>
                </a:moveTo>
                <a:lnTo>
                  <a:pt x="28118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6"/>
                </a:lnTo>
                <a:lnTo>
                  <a:pt x="0" y="37595"/>
                </a:lnTo>
                <a:lnTo>
                  <a:pt x="9373" y="46993"/>
                </a:lnTo>
                <a:lnTo>
                  <a:pt x="18746" y="56264"/>
                </a:lnTo>
                <a:lnTo>
                  <a:pt x="309461" y="131319"/>
                </a:lnTo>
                <a:lnTo>
                  <a:pt x="309461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52" name="Freeform 11852"/>
          <p:cNvSpPr/>
          <p:nvPr/>
        </p:nvSpPr>
        <p:spPr>
          <a:xfrm rot="-5400000" flipH="0" flipV="0">
            <a:off x="24111224" y="20579074"/>
            <a:ext cx="51814" cy="33538"/>
          </a:xfrm>
          <a:custGeom>
            <a:pathLst>
              <a:path w="318834" h="206375">
                <a:moveTo>
                  <a:pt x="318834" y="187580"/>
                </a:moveTo>
                <a:lnTo>
                  <a:pt x="309461" y="0"/>
                </a:lnTo>
                <a:lnTo>
                  <a:pt x="309461" y="112521"/>
                </a:lnTo>
                <a:lnTo>
                  <a:pt x="300088" y="131316"/>
                </a:lnTo>
                <a:lnTo>
                  <a:pt x="300088" y="140714"/>
                </a:lnTo>
                <a:lnTo>
                  <a:pt x="290703" y="150112"/>
                </a:lnTo>
                <a:lnTo>
                  <a:pt x="271958" y="150112"/>
                </a:lnTo>
                <a:lnTo>
                  <a:pt x="253149" y="150112"/>
                </a:lnTo>
                <a:lnTo>
                  <a:pt x="28118" y="84454"/>
                </a:lnTo>
                <a:lnTo>
                  <a:pt x="18746" y="84454"/>
                </a:lnTo>
                <a:lnTo>
                  <a:pt x="9373" y="93852"/>
                </a:lnTo>
                <a:lnTo>
                  <a:pt x="0" y="93852"/>
                </a:lnTo>
                <a:lnTo>
                  <a:pt x="0" y="112521"/>
                </a:lnTo>
                <a:lnTo>
                  <a:pt x="9373" y="131316"/>
                </a:lnTo>
                <a:lnTo>
                  <a:pt x="18746" y="140714"/>
                </a:lnTo>
                <a:lnTo>
                  <a:pt x="253149" y="196977"/>
                </a:lnTo>
                <a:lnTo>
                  <a:pt x="262573" y="196977"/>
                </a:lnTo>
                <a:lnTo>
                  <a:pt x="271958" y="206375"/>
                </a:lnTo>
                <a:lnTo>
                  <a:pt x="290703" y="196977"/>
                </a:lnTo>
                <a:lnTo>
                  <a:pt x="30008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53" name="Freeform 11853"/>
          <p:cNvSpPr/>
          <p:nvPr/>
        </p:nvSpPr>
        <p:spPr>
          <a:xfrm rot="-5400000" flipH="0" flipV="0">
            <a:off x="24087599" y="20558505"/>
            <a:ext cx="57908" cy="68583"/>
          </a:xfrm>
          <a:custGeom>
            <a:pathLst>
              <a:path w="356337" h="422021">
                <a:moveTo>
                  <a:pt x="356337" y="356360"/>
                </a:moveTo>
                <a:lnTo>
                  <a:pt x="356337" y="103122"/>
                </a:lnTo>
                <a:lnTo>
                  <a:pt x="346964" y="93851"/>
                </a:lnTo>
                <a:lnTo>
                  <a:pt x="337592" y="84454"/>
                </a:lnTo>
                <a:lnTo>
                  <a:pt x="28118" y="9398"/>
                </a:lnTo>
                <a:lnTo>
                  <a:pt x="28118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6"/>
                </a:lnTo>
                <a:lnTo>
                  <a:pt x="0" y="37591"/>
                </a:lnTo>
                <a:lnTo>
                  <a:pt x="9373" y="46862"/>
                </a:lnTo>
                <a:lnTo>
                  <a:pt x="18746" y="56260"/>
                </a:lnTo>
                <a:lnTo>
                  <a:pt x="309461" y="131316"/>
                </a:lnTo>
                <a:lnTo>
                  <a:pt x="309461" y="234441"/>
                </a:lnTo>
                <a:lnTo>
                  <a:pt x="318834" y="422021"/>
                </a:lnTo>
                <a:lnTo>
                  <a:pt x="328207" y="422021"/>
                </a:lnTo>
                <a:lnTo>
                  <a:pt x="337592" y="412623"/>
                </a:lnTo>
                <a:lnTo>
                  <a:pt x="346964" y="403225"/>
                </a:lnTo>
                <a:lnTo>
                  <a:pt x="346964" y="384553"/>
                </a:lnTo>
                <a:lnTo>
                  <a:pt x="356337" y="37515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54" name="Freeform 11854"/>
          <p:cNvSpPr/>
          <p:nvPr/>
        </p:nvSpPr>
        <p:spPr>
          <a:xfrm rot="-5400000" flipH="0" flipV="0">
            <a:off x="23471138" y="21132287"/>
            <a:ext cx="13714" cy="44208"/>
          </a:xfrm>
          <a:custGeom>
            <a:pathLst>
              <a:path w="84392" h="272033">
                <a:moveTo>
                  <a:pt x="84392" y="18796"/>
                </a:moveTo>
                <a:lnTo>
                  <a:pt x="75006" y="18796"/>
                </a:lnTo>
                <a:lnTo>
                  <a:pt x="75006" y="0"/>
                </a:lnTo>
                <a:lnTo>
                  <a:pt x="46888" y="0"/>
                </a:lnTo>
                <a:lnTo>
                  <a:pt x="28131" y="9398"/>
                </a:lnTo>
                <a:lnTo>
                  <a:pt x="18758" y="18796"/>
                </a:lnTo>
                <a:lnTo>
                  <a:pt x="18758" y="37591"/>
                </a:lnTo>
                <a:lnTo>
                  <a:pt x="9373" y="56260"/>
                </a:lnTo>
                <a:lnTo>
                  <a:pt x="9373" y="65658"/>
                </a:lnTo>
                <a:lnTo>
                  <a:pt x="0" y="84454"/>
                </a:lnTo>
                <a:lnTo>
                  <a:pt x="0" y="178178"/>
                </a:lnTo>
                <a:lnTo>
                  <a:pt x="9373" y="196974"/>
                </a:lnTo>
                <a:lnTo>
                  <a:pt x="9373" y="206375"/>
                </a:lnTo>
                <a:lnTo>
                  <a:pt x="18758" y="225171"/>
                </a:lnTo>
                <a:lnTo>
                  <a:pt x="18758" y="234569"/>
                </a:lnTo>
                <a:lnTo>
                  <a:pt x="28131" y="253237"/>
                </a:lnTo>
                <a:lnTo>
                  <a:pt x="37503" y="262635"/>
                </a:lnTo>
                <a:lnTo>
                  <a:pt x="46888" y="272033"/>
                </a:lnTo>
                <a:lnTo>
                  <a:pt x="56261" y="131316"/>
                </a:lnTo>
                <a:lnTo>
                  <a:pt x="56261" y="75056"/>
                </a:lnTo>
                <a:lnTo>
                  <a:pt x="65634" y="65658"/>
                </a:lnTo>
                <a:lnTo>
                  <a:pt x="65634" y="46989"/>
                </a:lnTo>
                <a:lnTo>
                  <a:pt x="75006" y="375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55" name="Freeform 11855"/>
          <p:cNvSpPr/>
          <p:nvPr/>
        </p:nvSpPr>
        <p:spPr>
          <a:xfrm rot="-5400000" flipH="0" flipV="0">
            <a:off x="23484849" y="21072850"/>
            <a:ext cx="4577" cy="25922"/>
          </a:xfrm>
          <a:custGeom>
            <a:pathLst>
              <a:path w="28169" h="159513">
                <a:moveTo>
                  <a:pt x="28169" y="0"/>
                </a:moveTo>
                <a:lnTo>
                  <a:pt x="28169" y="0"/>
                </a:lnTo>
                <a:lnTo>
                  <a:pt x="9424" y="9398"/>
                </a:lnTo>
                <a:lnTo>
                  <a:pt x="0" y="28194"/>
                </a:lnTo>
                <a:lnTo>
                  <a:pt x="9424" y="37592"/>
                </a:lnTo>
                <a:lnTo>
                  <a:pt x="9424" y="56260"/>
                </a:lnTo>
                <a:lnTo>
                  <a:pt x="18796" y="65658"/>
                </a:lnTo>
                <a:lnTo>
                  <a:pt x="18796" y="84454"/>
                </a:lnTo>
                <a:lnTo>
                  <a:pt x="28169" y="103253"/>
                </a:lnTo>
                <a:lnTo>
                  <a:pt x="28169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56" name="Freeform 11856"/>
          <p:cNvSpPr/>
          <p:nvPr/>
        </p:nvSpPr>
        <p:spPr>
          <a:xfrm rot="-5400000" flipH="0" flipV="0">
            <a:off x="23457421" y="21091136"/>
            <a:ext cx="79249" cy="45735"/>
          </a:xfrm>
          <a:custGeom>
            <a:pathLst>
              <a:path w="487655" h="281431">
                <a:moveTo>
                  <a:pt x="487655" y="178309"/>
                </a:moveTo>
                <a:lnTo>
                  <a:pt x="487655" y="122049"/>
                </a:lnTo>
                <a:lnTo>
                  <a:pt x="478282" y="103253"/>
                </a:lnTo>
                <a:lnTo>
                  <a:pt x="478282" y="75056"/>
                </a:lnTo>
                <a:lnTo>
                  <a:pt x="468897" y="56260"/>
                </a:lnTo>
                <a:lnTo>
                  <a:pt x="468897" y="37592"/>
                </a:lnTo>
                <a:lnTo>
                  <a:pt x="459525" y="28194"/>
                </a:lnTo>
                <a:lnTo>
                  <a:pt x="459525" y="9398"/>
                </a:lnTo>
                <a:lnTo>
                  <a:pt x="450152" y="0"/>
                </a:lnTo>
                <a:lnTo>
                  <a:pt x="431394" y="0"/>
                </a:lnTo>
                <a:lnTo>
                  <a:pt x="431394" y="187579"/>
                </a:lnTo>
                <a:lnTo>
                  <a:pt x="422021" y="196977"/>
                </a:lnTo>
                <a:lnTo>
                  <a:pt x="412649" y="215773"/>
                </a:lnTo>
                <a:lnTo>
                  <a:pt x="403225" y="215773"/>
                </a:lnTo>
                <a:lnTo>
                  <a:pt x="393840" y="225171"/>
                </a:lnTo>
                <a:lnTo>
                  <a:pt x="356337" y="225171"/>
                </a:lnTo>
                <a:lnTo>
                  <a:pt x="337592" y="215773"/>
                </a:lnTo>
                <a:lnTo>
                  <a:pt x="328207" y="206375"/>
                </a:lnTo>
                <a:lnTo>
                  <a:pt x="309461" y="196977"/>
                </a:lnTo>
                <a:lnTo>
                  <a:pt x="300076" y="187579"/>
                </a:lnTo>
                <a:lnTo>
                  <a:pt x="290703" y="178309"/>
                </a:lnTo>
                <a:lnTo>
                  <a:pt x="281331" y="159513"/>
                </a:lnTo>
                <a:lnTo>
                  <a:pt x="271958" y="150115"/>
                </a:lnTo>
                <a:lnTo>
                  <a:pt x="271958" y="37592"/>
                </a:lnTo>
                <a:lnTo>
                  <a:pt x="262573" y="28194"/>
                </a:lnTo>
                <a:lnTo>
                  <a:pt x="234455" y="28194"/>
                </a:lnTo>
                <a:lnTo>
                  <a:pt x="225070" y="37592"/>
                </a:lnTo>
                <a:lnTo>
                  <a:pt x="215697" y="56260"/>
                </a:lnTo>
                <a:lnTo>
                  <a:pt x="215697" y="140717"/>
                </a:lnTo>
                <a:lnTo>
                  <a:pt x="206325" y="150115"/>
                </a:lnTo>
                <a:lnTo>
                  <a:pt x="196939" y="159513"/>
                </a:lnTo>
                <a:lnTo>
                  <a:pt x="187567" y="168911"/>
                </a:lnTo>
                <a:lnTo>
                  <a:pt x="140691" y="168911"/>
                </a:lnTo>
                <a:lnTo>
                  <a:pt x="84379" y="150115"/>
                </a:lnTo>
                <a:lnTo>
                  <a:pt x="65634" y="140717"/>
                </a:lnTo>
                <a:lnTo>
                  <a:pt x="56249" y="131319"/>
                </a:lnTo>
                <a:lnTo>
                  <a:pt x="37504" y="122049"/>
                </a:lnTo>
                <a:lnTo>
                  <a:pt x="28118" y="112651"/>
                </a:lnTo>
                <a:lnTo>
                  <a:pt x="28118" y="103253"/>
                </a:lnTo>
                <a:lnTo>
                  <a:pt x="18746" y="93855"/>
                </a:lnTo>
                <a:lnTo>
                  <a:pt x="9373" y="75056"/>
                </a:lnTo>
                <a:lnTo>
                  <a:pt x="9373" y="18796"/>
                </a:lnTo>
                <a:lnTo>
                  <a:pt x="0" y="159513"/>
                </a:lnTo>
                <a:lnTo>
                  <a:pt x="9373" y="168911"/>
                </a:lnTo>
                <a:lnTo>
                  <a:pt x="28118" y="178309"/>
                </a:lnTo>
                <a:lnTo>
                  <a:pt x="37504" y="187579"/>
                </a:lnTo>
                <a:lnTo>
                  <a:pt x="56249" y="196977"/>
                </a:lnTo>
                <a:lnTo>
                  <a:pt x="65634" y="196977"/>
                </a:lnTo>
                <a:lnTo>
                  <a:pt x="84379" y="206375"/>
                </a:lnTo>
                <a:lnTo>
                  <a:pt x="140691" y="215773"/>
                </a:lnTo>
                <a:lnTo>
                  <a:pt x="150064" y="225171"/>
                </a:lnTo>
                <a:lnTo>
                  <a:pt x="196939" y="225171"/>
                </a:lnTo>
                <a:lnTo>
                  <a:pt x="206325" y="215773"/>
                </a:lnTo>
                <a:lnTo>
                  <a:pt x="225070" y="215773"/>
                </a:lnTo>
                <a:lnTo>
                  <a:pt x="234455" y="206375"/>
                </a:lnTo>
                <a:lnTo>
                  <a:pt x="243828" y="187579"/>
                </a:lnTo>
                <a:lnTo>
                  <a:pt x="243828" y="206375"/>
                </a:lnTo>
                <a:lnTo>
                  <a:pt x="253200" y="215773"/>
                </a:lnTo>
                <a:lnTo>
                  <a:pt x="262573" y="234569"/>
                </a:lnTo>
                <a:lnTo>
                  <a:pt x="271958" y="243840"/>
                </a:lnTo>
                <a:lnTo>
                  <a:pt x="290703" y="253238"/>
                </a:lnTo>
                <a:lnTo>
                  <a:pt x="300076" y="262635"/>
                </a:lnTo>
                <a:lnTo>
                  <a:pt x="318834" y="262635"/>
                </a:lnTo>
                <a:lnTo>
                  <a:pt x="337592" y="272033"/>
                </a:lnTo>
                <a:lnTo>
                  <a:pt x="356337" y="281431"/>
                </a:lnTo>
                <a:lnTo>
                  <a:pt x="393840" y="281431"/>
                </a:lnTo>
                <a:lnTo>
                  <a:pt x="412649" y="272033"/>
                </a:lnTo>
                <a:lnTo>
                  <a:pt x="431394" y="262635"/>
                </a:lnTo>
                <a:lnTo>
                  <a:pt x="450152" y="253238"/>
                </a:lnTo>
                <a:lnTo>
                  <a:pt x="459525" y="243840"/>
                </a:lnTo>
                <a:lnTo>
                  <a:pt x="468897" y="234569"/>
                </a:lnTo>
                <a:lnTo>
                  <a:pt x="478282" y="225171"/>
                </a:lnTo>
                <a:lnTo>
                  <a:pt x="478282" y="206375"/>
                </a:lnTo>
                <a:lnTo>
                  <a:pt x="487655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57" name="Freeform 11857"/>
          <p:cNvSpPr/>
          <p:nvPr/>
        </p:nvSpPr>
        <p:spPr>
          <a:xfrm rot="-5400000" flipH="0" flipV="0">
            <a:off x="23541240" y="21141442"/>
            <a:ext cx="6094" cy="33517"/>
          </a:xfrm>
          <a:custGeom>
            <a:pathLst>
              <a:path w="37503" h="206248">
                <a:moveTo>
                  <a:pt x="37503" y="0"/>
                </a:moveTo>
                <a:lnTo>
                  <a:pt x="28131" y="9398"/>
                </a:lnTo>
                <a:lnTo>
                  <a:pt x="18758" y="9398"/>
                </a:lnTo>
                <a:lnTo>
                  <a:pt x="9373" y="28067"/>
                </a:lnTo>
                <a:lnTo>
                  <a:pt x="9373" y="37465"/>
                </a:lnTo>
                <a:lnTo>
                  <a:pt x="0" y="56261"/>
                </a:lnTo>
                <a:lnTo>
                  <a:pt x="0" y="159383"/>
                </a:lnTo>
                <a:lnTo>
                  <a:pt x="9373" y="178182"/>
                </a:lnTo>
                <a:lnTo>
                  <a:pt x="9373" y="187580"/>
                </a:lnTo>
                <a:lnTo>
                  <a:pt x="18758" y="196978"/>
                </a:lnTo>
                <a:lnTo>
                  <a:pt x="28131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58" name="Freeform 11858"/>
          <p:cNvSpPr/>
          <p:nvPr/>
        </p:nvSpPr>
        <p:spPr>
          <a:xfrm rot="-5400000" flipH="0" flipV="0">
            <a:off x="23525237" y="21108675"/>
            <a:ext cx="45719" cy="44187"/>
          </a:xfrm>
          <a:custGeom>
            <a:pathLst>
              <a:path w="281331" h="271905">
                <a:moveTo>
                  <a:pt x="281331" y="65658"/>
                </a:moveTo>
                <a:lnTo>
                  <a:pt x="271958" y="65658"/>
                </a:lnTo>
                <a:lnTo>
                  <a:pt x="253200" y="56260"/>
                </a:lnTo>
                <a:lnTo>
                  <a:pt x="234455" y="46862"/>
                </a:lnTo>
                <a:lnTo>
                  <a:pt x="215697" y="37464"/>
                </a:lnTo>
                <a:lnTo>
                  <a:pt x="56249" y="0"/>
                </a:lnTo>
                <a:lnTo>
                  <a:pt x="37504" y="0"/>
                </a:lnTo>
                <a:lnTo>
                  <a:pt x="0" y="0"/>
                </a:lnTo>
                <a:lnTo>
                  <a:pt x="9373" y="93851"/>
                </a:lnTo>
                <a:lnTo>
                  <a:pt x="9373" y="75055"/>
                </a:lnTo>
                <a:lnTo>
                  <a:pt x="18746" y="65658"/>
                </a:lnTo>
                <a:lnTo>
                  <a:pt x="28118" y="56260"/>
                </a:lnTo>
                <a:lnTo>
                  <a:pt x="56249" y="56260"/>
                </a:lnTo>
                <a:lnTo>
                  <a:pt x="215697" y="93851"/>
                </a:lnTo>
                <a:lnTo>
                  <a:pt x="225070" y="93851"/>
                </a:lnTo>
                <a:lnTo>
                  <a:pt x="234455" y="103122"/>
                </a:lnTo>
                <a:lnTo>
                  <a:pt x="253200" y="112520"/>
                </a:lnTo>
                <a:lnTo>
                  <a:pt x="262573" y="121918"/>
                </a:lnTo>
                <a:lnTo>
                  <a:pt x="262573" y="131316"/>
                </a:lnTo>
                <a:lnTo>
                  <a:pt x="271958" y="150111"/>
                </a:lnTo>
                <a:lnTo>
                  <a:pt x="271958" y="2719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59" name="Freeform 11859"/>
          <p:cNvSpPr/>
          <p:nvPr/>
        </p:nvSpPr>
        <p:spPr>
          <a:xfrm rot="-5400000" flipH="0" flipV="0">
            <a:off x="23522963" y="21103331"/>
            <a:ext cx="60957" cy="54878"/>
          </a:xfrm>
          <a:custGeom>
            <a:pathLst>
              <a:path w="375095" h="337691">
                <a:moveTo>
                  <a:pt x="375095" y="318895"/>
                </a:moveTo>
                <a:lnTo>
                  <a:pt x="375095" y="159382"/>
                </a:lnTo>
                <a:lnTo>
                  <a:pt x="365722" y="150111"/>
                </a:lnTo>
                <a:lnTo>
                  <a:pt x="365722" y="112520"/>
                </a:lnTo>
                <a:lnTo>
                  <a:pt x="356349" y="103122"/>
                </a:lnTo>
                <a:lnTo>
                  <a:pt x="346964" y="93851"/>
                </a:lnTo>
                <a:lnTo>
                  <a:pt x="337591" y="84453"/>
                </a:lnTo>
                <a:lnTo>
                  <a:pt x="328219" y="65658"/>
                </a:lnTo>
                <a:lnTo>
                  <a:pt x="318846" y="271905"/>
                </a:lnTo>
                <a:lnTo>
                  <a:pt x="103137" y="215645"/>
                </a:lnTo>
                <a:lnTo>
                  <a:pt x="93764" y="215645"/>
                </a:lnTo>
                <a:lnTo>
                  <a:pt x="84392" y="206375"/>
                </a:lnTo>
                <a:lnTo>
                  <a:pt x="65634" y="196977"/>
                </a:lnTo>
                <a:lnTo>
                  <a:pt x="65634" y="178181"/>
                </a:lnTo>
                <a:lnTo>
                  <a:pt x="56261" y="168780"/>
                </a:lnTo>
                <a:lnTo>
                  <a:pt x="56261" y="93851"/>
                </a:lnTo>
                <a:lnTo>
                  <a:pt x="46888" y="0"/>
                </a:lnTo>
                <a:lnTo>
                  <a:pt x="37503" y="9397"/>
                </a:lnTo>
                <a:lnTo>
                  <a:pt x="28131" y="215645"/>
                </a:lnTo>
                <a:lnTo>
                  <a:pt x="28131" y="225043"/>
                </a:lnTo>
                <a:lnTo>
                  <a:pt x="18758" y="225043"/>
                </a:lnTo>
                <a:lnTo>
                  <a:pt x="9373" y="243839"/>
                </a:lnTo>
                <a:lnTo>
                  <a:pt x="0" y="253237"/>
                </a:lnTo>
                <a:lnTo>
                  <a:pt x="0" y="290701"/>
                </a:lnTo>
                <a:lnTo>
                  <a:pt x="9373" y="300099"/>
                </a:lnTo>
                <a:lnTo>
                  <a:pt x="28131" y="309497"/>
                </a:lnTo>
                <a:lnTo>
                  <a:pt x="37503" y="309497"/>
                </a:lnTo>
                <a:lnTo>
                  <a:pt x="46888" y="300099"/>
                </a:lnTo>
                <a:lnTo>
                  <a:pt x="56261" y="290701"/>
                </a:lnTo>
                <a:lnTo>
                  <a:pt x="56261" y="271905"/>
                </a:lnTo>
                <a:lnTo>
                  <a:pt x="75006" y="262635"/>
                </a:lnTo>
                <a:lnTo>
                  <a:pt x="84392" y="262635"/>
                </a:lnTo>
                <a:lnTo>
                  <a:pt x="346964" y="337691"/>
                </a:lnTo>
                <a:lnTo>
                  <a:pt x="365722" y="3376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60" name="Freeform 11860"/>
          <p:cNvSpPr/>
          <p:nvPr/>
        </p:nvSpPr>
        <p:spPr>
          <a:xfrm rot="-5400000" flipH="0" flipV="0">
            <a:off x="23609069" y="21116289"/>
            <a:ext cx="44196" cy="30483"/>
          </a:xfrm>
          <a:custGeom>
            <a:pathLst>
              <a:path w="271958" h="187580">
                <a:moveTo>
                  <a:pt x="271958" y="178182"/>
                </a:moveTo>
                <a:lnTo>
                  <a:pt x="271958" y="75059"/>
                </a:lnTo>
                <a:lnTo>
                  <a:pt x="271958" y="93728"/>
                </a:lnTo>
                <a:lnTo>
                  <a:pt x="262573" y="112524"/>
                </a:lnTo>
                <a:lnTo>
                  <a:pt x="262573" y="121922"/>
                </a:lnTo>
                <a:lnTo>
                  <a:pt x="253200" y="131319"/>
                </a:lnTo>
                <a:lnTo>
                  <a:pt x="234455" y="131319"/>
                </a:lnTo>
                <a:lnTo>
                  <a:pt x="225070" y="140590"/>
                </a:lnTo>
                <a:lnTo>
                  <a:pt x="206325" y="140590"/>
                </a:lnTo>
                <a:lnTo>
                  <a:pt x="196939" y="131319"/>
                </a:lnTo>
                <a:lnTo>
                  <a:pt x="84379" y="103126"/>
                </a:lnTo>
                <a:lnTo>
                  <a:pt x="65634" y="93728"/>
                </a:lnTo>
                <a:lnTo>
                  <a:pt x="46876" y="93728"/>
                </a:lnTo>
                <a:lnTo>
                  <a:pt x="37504" y="84330"/>
                </a:lnTo>
                <a:lnTo>
                  <a:pt x="28118" y="75059"/>
                </a:lnTo>
                <a:lnTo>
                  <a:pt x="18746" y="56264"/>
                </a:lnTo>
                <a:lnTo>
                  <a:pt x="18746" y="46866"/>
                </a:lnTo>
                <a:lnTo>
                  <a:pt x="9373" y="37468"/>
                </a:lnTo>
                <a:lnTo>
                  <a:pt x="9373" y="0"/>
                </a:lnTo>
                <a:lnTo>
                  <a:pt x="0" y="112524"/>
                </a:lnTo>
                <a:lnTo>
                  <a:pt x="9373" y="121922"/>
                </a:lnTo>
                <a:lnTo>
                  <a:pt x="18746" y="131319"/>
                </a:lnTo>
                <a:lnTo>
                  <a:pt x="37504" y="140590"/>
                </a:lnTo>
                <a:lnTo>
                  <a:pt x="46876" y="149988"/>
                </a:lnTo>
                <a:lnTo>
                  <a:pt x="65634" y="149988"/>
                </a:lnTo>
                <a:lnTo>
                  <a:pt x="84379" y="159386"/>
                </a:lnTo>
                <a:lnTo>
                  <a:pt x="196939" y="187580"/>
                </a:lnTo>
                <a:lnTo>
                  <a:pt x="225070" y="187580"/>
                </a:lnTo>
                <a:lnTo>
                  <a:pt x="262573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61" name="Freeform 11861"/>
          <p:cNvSpPr/>
          <p:nvPr/>
        </p:nvSpPr>
        <p:spPr>
          <a:xfrm rot="-5400000" flipH="0" flipV="0">
            <a:off x="23621259" y="21078189"/>
            <a:ext cx="19815" cy="30483"/>
          </a:xfrm>
          <a:custGeom>
            <a:pathLst>
              <a:path w="121933" h="187580">
                <a:moveTo>
                  <a:pt x="121933" y="178182"/>
                </a:moveTo>
                <a:lnTo>
                  <a:pt x="121933" y="84330"/>
                </a:lnTo>
                <a:lnTo>
                  <a:pt x="121933" y="112524"/>
                </a:lnTo>
                <a:lnTo>
                  <a:pt x="112560" y="121922"/>
                </a:lnTo>
                <a:lnTo>
                  <a:pt x="103188" y="131319"/>
                </a:lnTo>
                <a:lnTo>
                  <a:pt x="84379" y="131319"/>
                </a:lnTo>
                <a:lnTo>
                  <a:pt x="75007" y="131319"/>
                </a:lnTo>
                <a:lnTo>
                  <a:pt x="56249" y="121922"/>
                </a:lnTo>
                <a:lnTo>
                  <a:pt x="37503" y="112524"/>
                </a:lnTo>
                <a:lnTo>
                  <a:pt x="37503" y="103126"/>
                </a:lnTo>
                <a:lnTo>
                  <a:pt x="28131" y="93728"/>
                </a:lnTo>
                <a:lnTo>
                  <a:pt x="18746" y="84330"/>
                </a:lnTo>
                <a:lnTo>
                  <a:pt x="18746" y="65534"/>
                </a:lnTo>
                <a:lnTo>
                  <a:pt x="9373" y="46866"/>
                </a:lnTo>
                <a:lnTo>
                  <a:pt x="9373" y="28070"/>
                </a:lnTo>
                <a:lnTo>
                  <a:pt x="0" y="18669"/>
                </a:lnTo>
                <a:lnTo>
                  <a:pt x="0" y="0"/>
                </a:lnTo>
                <a:lnTo>
                  <a:pt x="0" y="149988"/>
                </a:lnTo>
                <a:lnTo>
                  <a:pt x="0" y="140590"/>
                </a:lnTo>
                <a:lnTo>
                  <a:pt x="9373" y="140590"/>
                </a:lnTo>
                <a:lnTo>
                  <a:pt x="9373" y="149988"/>
                </a:lnTo>
                <a:lnTo>
                  <a:pt x="28131" y="159386"/>
                </a:lnTo>
                <a:lnTo>
                  <a:pt x="37503" y="168784"/>
                </a:lnTo>
                <a:lnTo>
                  <a:pt x="46876" y="178182"/>
                </a:lnTo>
                <a:lnTo>
                  <a:pt x="56249" y="178182"/>
                </a:lnTo>
                <a:lnTo>
                  <a:pt x="75007" y="187580"/>
                </a:lnTo>
                <a:lnTo>
                  <a:pt x="93764" y="187580"/>
                </a:lnTo>
                <a:lnTo>
                  <a:pt x="112560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62" name="Freeform 11862"/>
          <p:cNvSpPr/>
          <p:nvPr/>
        </p:nvSpPr>
        <p:spPr>
          <a:xfrm rot="-5400000" flipH="0" flipV="0">
            <a:off x="23577063" y="21093429"/>
            <a:ext cx="86869" cy="48769"/>
          </a:xfrm>
          <a:custGeom>
            <a:pathLst>
              <a:path w="534543" h="300100">
                <a:moveTo>
                  <a:pt x="534543" y="225044"/>
                </a:moveTo>
                <a:lnTo>
                  <a:pt x="534543" y="206248"/>
                </a:lnTo>
                <a:lnTo>
                  <a:pt x="525170" y="187452"/>
                </a:lnTo>
                <a:lnTo>
                  <a:pt x="525170" y="159386"/>
                </a:lnTo>
                <a:lnTo>
                  <a:pt x="515785" y="140587"/>
                </a:lnTo>
                <a:lnTo>
                  <a:pt x="506413" y="131189"/>
                </a:lnTo>
                <a:lnTo>
                  <a:pt x="497040" y="121918"/>
                </a:lnTo>
                <a:lnTo>
                  <a:pt x="487667" y="112521"/>
                </a:lnTo>
                <a:lnTo>
                  <a:pt x="478282" y="103123"/>
                </a:lnTo>
                <a:lnTo>
                  <a:pt x="459537" y="93725"/>
                </a:lnTo>
                <a:lnTo>
                  <a:pt x="440728" y="93725"/>
                </a:lnTo>
                <a:lnTo>
                  <a:pt x="421983" y="84327"/>
                </a:lnTo>
                <a:lnTo>
                  <a:pt x="131267" y="9398"/>
                </a:lnTo>
                <a:lnTo>
                  <a:pt x="121895" y="0"/>
                </a:lnTo>
                <a:lnTo>
                  <a:pt x="103137" y="0"/>
                </a:lnTo>
                <a:lnTo>
                  <a:pt x="84392" y="0"/>
                </a:lnTo>
                <a:lnTo>
                  <a:pt x="65634" y="9398"/>
                </a:lnTo>
                <a:lnTo>
                  <a:pt x="56261" y="18796"/>
                </a:lnTo>
                <a:lnTo>
                  <a:pt x="46888" y="18796"/>
                </a:lnTo>
                <a:lnTo>
                  <a:pt x="28131" y="37465"/>
                </a:lnTo>
                <a:lnTo>
                  <a:pt x="18758" y="46862"/>
                </a:lnTo>
                <a:lnTo>
                  <a:pt x="9373" y="65658"/>
                </a:lnTo>
                <a:lnTo>
                  <a:pt x="0" y="74929"/>
                </a:lnTo>
                <a:lnTo>
                  <a:pt x="0" y="149988"/>
                </a:lnTo>
                <a:lnTo>
                  <a:pt x="9373" y="168784"/>
                </a:lnTo>
                <a:lnTo>
                  <a:pt x="9373" y="187452"/>
                </a:lnTo>
                <a:lnTo>
                  <a:pt x="18758" y="196977"/>
                </a:lnTo>
                <a:lnTo>
                  <a:pt x="18758" y="206248"/>
                </a:lnTo>
                <a:lnTo>
                  <a:pt x="28131" y="225044"/>
                </a:lnTo>
                <a:lnTo>
                  <a:pt x="37503" y="225044"/>
                </a:lnTo>
                <a:lnTo>
                  <a:pt x="46888" y="234442"/>
                </a:lnTo>
                <a:lnTo>
                  <a:pt x="56261" y="121918"/>
                </a:lnTo>
                <a:lnTo>
                  <a:pt x="56261" y="84327"/>
                </a:lnTo>
                <a:lnTo>
                  <a:pt x="65634" y="74929"/>
                </a:lnTo>
                <a:lnTo>
                  <a:pt x="75006" y="65658"/>
                </a:lnTo>
                <a:lnTo>
                  <a:pt x="84392" y="56260"/>
                </a:lnTo>
                <a:lnTo>
                  <a:pt x="112522" y="56260"/>
                </a:lnTo>
                <a:lnTo>
                  <a:pt x="131267" y="65658"/>
                </a:lnTo>
                <a:lnTo>
                  <a:pt x="243827" y="93725"/>
                </a:lnTo>
                <a:lnTo>
                  <a:pt x="262585" y="93725"/>
                </a:lnTo>
                <a:lnTo>
                  <a:pt x="271958" y="103123"/>
                </a:lnTo>
                <a:lnTo>
                  <a:pt x="290716" y="112521"/>
                </a:lnTo>
                <a:lnTo>
                  <a:pt x="300088" y="121918"/>
                </a:lnTo>
                <a:lnTo>
                  <a:pt x="300088" y="131189"/>
                </a:lnTo>
                <a:lnTo>
                  <a:pt x="309461" y="149988"/>
                </a:lnTo>
                <a:lnTo>
                  <a:pt x="318846" y="159386"/>
                </a:lnTo>
                <a:lnTo>
                  <a:pt x="318846" y="300100"/>
                </a:lnTo>
                <a:lnTo>
                  <a:pt x="328219" y="290702"/>
                </a:lnTo>
                <a:lnTo>
                  <a:pt x="346964" y="281304"/>
                </a:lnTo>
                <a:lnTo>
                  <a:pt x="356349" y="271906"/>
                </a:lnTo>
                <a:lnTo>
                  <a:pt x="356349" y="121918"/>
                </a:lnTo>
                <a:lnTo>
                  <a:pt x="421983" y="140587"/>
                </a:lnTo>
                <a:lnTo>
                  <a:pt x="431356" y="140587"/>
                </a:lnTo>
                <a:lnTo>
                  <a:pt x="440728" y="149988"/>
                </a:lnTo>
                <a:lnTo>
                  <a:pt x="459537" y="159386"/>
                </a:lnTo>
                <a:lnTo>
                  <a:pt x="468909" y="168784"/>
                </a:lnTo>
                <a:lnTo>
                  <a:pt x="468909" y="178182"/>
                </a:lnTo>
                <a:lnTo>
                  <a:pt x="478282" y="196977"/>
                </a:lnTo>
                <a:lnTo>
                  <a:pt x="478282" y="300100"/>
                </a:lnTo>
                <a:lnTo>
                  <a:pt x="497040" y="290702"/>
                </a:lnTo>
                <a:lnTo>
                  <a:pt x="506413" y="281304"/>
                </a:lnTo>
                <a:lnTo>
                  <a:pt x="515785" y="271906"/>
                </a:lnTo>
                <a:lnTo>
                  <a:pt x="525170" y="253237"/>
                </a:lnTo>
                <a:lnTo>
                  <a:pt x="534543" y="24384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63" name="Freeform 11863"/>
          <p:cNvSpPr/>
          <p:nvPr/>
        </p:nvSpPr>
        <p:spPr>
          <a:xfrm rot="-5400000" flipH="0" flipV="0">
            <a:off x="23653267" y="21149820"/>
            <a:ext cx="13714" cy="9142"/>
          </a:xfrm>
          <a:custGeom>
            <a:pathLst>
              <a:path w="84392" h="56260">
                <a:moveTo>
                  <a:pt x="37503" y="0"/>
                </a:moveTo>
                <a:lnTo>
                  <a:pt x="56261" y="9271"/>
                </a:lnTo>
                <a:lnTo>
                  <a:pt x="75006" y="9271"/>
                </a:lnTo>
                <a:lnTo>
                  <a:pt x="75006" y="28066"/>
                </a:lnTo>
                <a:lnTo>
                  <a:pt x="84392" y="28066"/>
                </a:lnTo>
                <a:lnTo>
                  <a:pt x="75006" y="46862"/>
                </a:lnTo>
                <a:lnTo>
                  <a:pt x="65634" y="56260"/>
                </a:lnTo>
                <a:lnTo>
                  <a:pt x="46888" y="56260"/>
                </a:lnTo>
                <a:lnTo>
                  <a:pt x="18758" y="46862"/>
                </a:lnTo>
                <a:lnTo>
                  <a:pt x="9373" y="37464"/>
                </a:lnTo>
                <a:lnTo>
                  <a:pt x="0" y="28066"/>
                </a:lnTo>
                <a:lnTo>
                  <a:pt x="0" y="9271"/>
                </a:lnTo>
                <a:lnTo>
                  <a:pt x="9373" y="0"/>
                </a:lnTo>
                <a:lnTo>
                  <a:pt x="37503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64" name="Freeform 11864"/>
          <p:cNvSpPr/>
          <p:nvPr/>
        </p:nvSpPr>
        <p:spPr>
          <a:xfrm rot="-5400000" flipH="0" flipV="0">
            <a:off x="23664690" y="21118583"/>
            <a:ext cx="60957" cy="24374"/>
          </a:xfrm>
          <a:custGeom>
            <a:pathLst>
              <a:path w="375095" h="149988">
                <a:moveTo>
                  <a:pt x="375095" y="112524"/>
                </a:moveTo>
                <a:lnTo>
                  <a:pt x="375095" y="103126"/>
                </a:lnTo>
                <a:lnTo>
                  <a:pt x="365722" y="93728"/>
                </a:lnTo>
                <a:lnTo>
                  <a:pt x="356349" y="84330"/>
                </a:lnTo>
                <a:lnTo>
                  <a:pt x="37503" y="0"/>
                </a:lnTo>
                <a:lnTo>
                  <a:pt x="18758" y="0"/>
                </a:lnTo>
                <a:lnTo>
                  <a:pt x="9373" y="9398"/>
                </a:lnTo>
                <a:lnTo>
                  <a:pt x="0" y="28070"/>
                </a:lnTo>
                <a:lnTo>
                  <a:pt x="9373" y="37468"/>
                </a:lnTo>
                <a:lnTo>
                  <a:pt x="18758" y="46866"/>
                </a:lnTo>
                <a:lnTo>
                  <a:pt x="112522" y="74932"/>
                </a:lnTo>
                <a:lnTo>
                  <a:pt x="168770" y="149988"/>
                </a:lnTo>
                <a:lnTo>
                  <a:pt x="196952" y="93728"/>
                </a:lnTo>
                <a:lnTo>
                  <a:pt x="337591" y="131192"/>
                </a:lnTo>
                <a:lnTo>
                  <a:pt x="356349" y="131192"/>
                </a:lnTo>
                <a:lnTo>
                  <a:pt x="365722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65" name="Freeform 11865"/>
          <p:cNvSpPr/>
          <p:nvPr/>
        </p:nvSpPr>
        <p:spPr>
          <a:xfrm rot="-5400000" flipH="0" flipV="0">
            <a:off x="23689076" y="21109429"/>
            <a:ext cx="60957" cy="42681"/>
          </a:xfrm>
          <a:custGeom>
            <a:pathLst>
              <a:path w="375095" h="262635">
                <a:moveTo>
                  <a:pt x="375095" y="234441"/>
                </a:moveTo>
                <a:lnTo>
                  <a:pt x="375095" y="234441"/>
                </a:lnTo>
                <a:lnTo>
                  <a:pt x="365722" y="215773"/>
                </a:lnTo>
                <a:lnTo>
                  <a:pt x="196952" y="0"/>
                </a:lnTo>
                <a:lnTo>
                  <a:pt x="168770" y="56260"/>
                </a:lnTo>
                <a:lnTo>
                  <a:pt x="18758" y="121918"/>
                </a:lnTo>
                <a:lnTo>
                  <a:pt x="0" y="131319"/>
                </a:lnTo>
                <a:lnTo>
                  <a:pt x="0" y="159513"/>
                </a:lnTo>
                <a:lnTo>
                  <a:pt x="9373" y="168783"/>
                </a:lnTo>
                <a:lnTo>
                  <a:pt x="28131" y="178181"/>
                </a:lnTo>
                <a:lnTo>
                  <a:pt x="37503" y="178181"/>
                </a:lnTo>
                <a:lnTo>
                  <a:pt x="206324" y="93724"/>
                </a:lnTo>
                <a:lnTo>
                  <a:pt x="328219" y="253237"/>
                </a:lnTo>
                <a:lnTo>
                  <a:pt x="328219" y="262635"/>
                </a:lnTo>
                <a:lnTo>
                  <a:pt x="346964" y="262635"/>
                </a:lnTo>
                <a:lnTo>
                  <a:pt x="365722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66" name="Freeform 11866"/>
          <p:cNvSpPr/>
          <p:nvPr/>
        </p:nvSpPr>
        <p:spPr>
          <a:xfrm rot="-5400000" flipH="0" flipV="0">
            <a:off x="23763748" y="21141442"/>
            <a:ext cx="6094" cy="33517"/>
          </a:xfrm>
          <a:custGeom>
            <a:pathLst>
              <a:path w="37503" h="206248">
                <a:moveTo>
                  <a:pt x="37503" y="0"/>
                </a:moveTo>
                <a:lnTo>
                  <a:pt x="28131" y="9274"/>
                </a:lnTo>
                <a:lnTo>
                  <a:pt x="18758" y="9274"/>
                </a:lnTo>
                <a:lnTo>
                  <a:pt x="9373" y="28070"/>
                </a:lnTo>
                <a:lnTo>
                  <a:pt x="9373" y="37468"/>
                </a:lnTo>
                <a:lnTo>
                  <a:pt x="0" y="56263"/>
                </a:lnTo>
                <a:lnTo>
                  <a:pt x="0" y="159386"/>
                </a:lnTo>
                <a:lnTo>
                  <a:pt x="9373" y="178182"/>
                </a:lnTo>
                <a:lnTo>
                  <a:pt x="9373" y="187579"/>
                </a:lnTo>
                <a:lnTo>
                  <a:pt x="18758" y="196850"/>
                </a:lnTo>
                <a:lnTo>
                  <a:pt x="28131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67" name="Freeform 11867"/>
          <p:cNvSpPr/>
          <p:nvPr/>
        </p:nvSpPr>
        <p:spPr>
          <a:xfrm rot="-5400000" flipH="0" flipV="0">
            <a:off x="23747745" y="21108675"/>
            <a:ext cx="45719" cy="44188"/>
          </a:xfrm>
          <a:custGeom>
            <a:pathLst>
              <a:path w="281331" h="271909">
                <a:moveTo>
                  <a:pt x="281331" y="65661"/>
                </a:moveTo>
                <a:lnTo>
                  <a:pt x="271958" y="65661"/>
                </a:lnTo>
                <a:lnTo>
                  <a:pt x="253200" y="56263"/>
                </a:lnTo>
                <a:lnTo>
                  <a:pt x="234455" y="46866"/>
                </a:lnTo>
                <a:lnTo>
                  <a:pt x="215697" y="37468"/>
                </a:lnTo>
                <a:lnTo>
                  <a:pt x="56249" y="0"/>
                </a:lnTo>
                <a:lnTo>
                  <a:pt x="37504" y="0"/>
                </a:lnTo>
                <a:lnTo>
                  <a:pt x="0" y="0"/>
                </a:lnTo>
                <a:lnTo>
                  <a:pt x="9373" y="93728"/>
                </a:lnTo>
                <a:lnTo>
                  <a:pt x="9373" y="74932"/>
                </a:lnTo>
                <a:lnTo>
                  <a:pt x="18746" y="65661"/>
                </a:lnTo>
                <a:lnTo>
                  <a:pt x="28118" y="56263"/>
                </a:lnTo>
                <a:lnTo>
                  <a:pt x="56249" y="56263"/>
                </a:lnTo>
                <a:lnTo>
                  <a:pt x="215697" y="93728"/>
                </a:lnTo>
                <a:lnTo>
                  <a:pt x="225070" y="93728"/>
                </a:lnTo>
                <a:lnTo>
                  <a:pt x="234455" y="103126"/>
                </a:lnTo>
                <a:lnTo>
                  <a:pt x="253200" y="112524"/>
                </a:lnTo>
                <a:lnTo>
                  <a:pt x="262573" y="121921"/>
                </a:lnTo>
                <a:lnTo>
                  <a:pt x="262573" y="131319"/>
                </a:lnTo>
                <a:lnTo>
                  <a:pt x="271958" y="149988"/>
                </a:lnTo>
                <a:lnTo>
                  <a:pt x="271958" y="2719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68" name="Freeform 11868"/>
          <p:cNvSpPr/>
          <p:nvPr/>
        </p:nvSpPr>
        <p:spPr>
          <a:xfrm rot="-5400000" flipH="0" flipV="0">
            <a:off x="23745461" y="21103341"/>
            <a:ext cx="60957" cy="54858"/>
          </a:xfrm>
          <a:custGeom>
            <a:pathLst>
              <a:path w="375095" h="337567">
                <a:moveTo>
                  <a:pt x="375095" y="318771"/>
                </a:moveTo>
                <a:lnTo>
                  <a:pt x="375095" y="159386"/>
                </a:lnTo>
                <a:lnTo>
                  <a:pt x="365722" y="149988"/>
                </a:lnTo>
                <a:lnTo>
                  <a:pt x="365722" y="112524"/>
                </a:lnTo>
                <a:lnTo>
                  <a:pt x="356349" y="103126"/>
                </a:lnTo>
                <a:lnTo>
                  <a:pt x="346964" y="93728"/>
                </a:lnTo>
                <a:lnTo>
                  <a:pt x="337591" y="84330"/>
                </a:lnTo>
                <a:lnTo>
                  <a:pt x="328219" y="65661"/>
                </a:lnTo>
                <a:lnTo>
                  <a:pt x="318846" y="271909"/>
                </a:lnTo>
                <a:lnTo>
                  <a:pt x="103137" y="215646"/>
                </a:lnTo>
                <a:lnTo>
                  <a:pt x="93764" y="215646"/>
                </a:lnTo>
                <a:lnTo>
                  <a:pt x="84392" y="206248"/>
                </a:lnTo>
                <a:lnTo>
                  <a:pt x="65634" y="196977"/>
                </a:lnTo>
                <a:lnTo>
                  <a:pt x="65634" y="178182"/>
                </a:lnTo>
                <a:lnTo>
                  <a:pt x="56261" y="168784"/>
                </a:lnTo>
                <a:lnTo>
                  <a:pt x="56261" y="93728"/>
                </a:lnTo>
                <a:lnTo>
                  <a:pt x="46888" y="0"/>
                </a:lnTo>
                <a:lnTo>
                  <a:pt x="37503" y="9398"/>
                </a:lnTo>
                <a:lnTo>
                  <a:pt x="28131" y="215646"/>
                </a:lnTo>
                <a:lnTo>
                  <a:pt x="28131" y="225047"/>
                </a:lnTo>
                <a:lnTo>
                  <a:pt x="18758" y="225047"/>
                </a:lnTo>
                <a:lnTo>
                  <a:pt x="9373" y="243843"/>
                </a:lnTo>
                <a:lnTo>
                  <a:pt x="0" y="253241"/>
                </a:lnTo>
                <a:lnTo>
                  <a:pt x="0" y="290705"/>
                </a:lnTo>
                <a:lnTo>
                  <a:pt x="9373" y="300103"/>
                </a:lnTo>
                <a:lnTo>
                  <a:pt x="28131" y="309501"/>
                </a:lnTo>
                <a:lnTo>
                  <a:pt x="37503" y="309501"/>
                </a:lnTo>
                <a:lnTo>
                  <a:pt x="46888" y="300103"/>
                </a:lnTo>
                <a:lnTo>
                  <a:pt x="56261" y="290705"/>
                </a:lnTo>
                <a:lnTo>
                  <a:pt x="56261" y="271909"/>
                </a:lnTo>
                <a:lnTo>
                  <a:pt x="75006" y="262511"/>
                </a:lnTo>
                <a:lnTo>
                  <a:pt x="84392" y="262511"/>
                </a:lnTo>
                <a:lnTo>
                  <a:pt x="346964" y="337567"/>
                </a:lnTo>
                <a:lnTo>
                  <a:pt x="365722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69" name="Freeform 11869"/>
          <p:cNvSpPr/>
          <p:nvPr/>
        </p:nvSpPr>
        <p:spPr>
          <a:xfrm rot="-5400000" flipH="0" flipV="0">
            <a:off x="23831566" y="21116280"/>
            <a:ext cx="42672" cy="28977"/>
          </a:xfrm>
          <a:custGeom>
            <a:pathLst>
              <a:path w="262585" h="178308">
                <a:moveTo>
                  <a:pt x="262585" y="103253"/>
                </a:moveTo>
                <a:lnTo>
                  <a:pt x="0" y="28194"/>
                </a:lnTo>
                <a:lnTo>
                  <a:pt x="0" y="0"/>
                </a:lnTo>
                <a:lnTo>
                  <a:pt x="0" y="84457"/>
                </a:lnTo>
                <a:lnTo>
                  <a:pt x="262585" y="150115"/>
                </a:lnTo>
                <a:lnTo>
                  <a:pt x="262585" y="1783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70" name="Freeform 11870"/>
          <p:cNvSpPr/>
          <p:nvPr/>
        </p:nvSpPr>
        <p:spPr>
          <a:xfrm rot="-5400000" flipH="0" flipV="0">
            <a:off x="23807187" y="21119342"/>
            <a:ext cx="79251" cy="56385"/>
          </a:xfrm>
          <a:custGeom>
            <a:pathLst>
              <a:path w="487667" h="346962">
                <a:moveTo>
                  <a:pt x="487667" y="74929"/>
                </a:moveTo>
                <a:lnTo>
                  <a:pt x="478294" y="65658"/>
                </a:lnTo>
                <a:lnTo>
                  <a:pt x="459536" y="65658"/>
                </a:lnTo>
                <a:lnTo>
                  <a:pt x="450164" y="56260"/>
                </a:lnTo>
                <a:lnTo>
                  <a:pt x="431406" y="46862"/>
                </a:lnTo>
                <a:lnTo>
                  <a:pt x="412661" y="37464"/>
                </a:lnTo>
                <a:lnTo>
                  <a:pt x="403275" y="37464"/>
                </a:lnTo>
                <a:lnTo>
                  <a:pt x="290715" y="9398"/>
                </a:lnTo>
                <a:lnTo>
                  <a:pt x="281343" y="0"/>
                </a:lnTo>
                <a:lnTo>
                  <a:pt x="262585" y="0"/>
                </a:lnTo>
                <a:lnTo>
                  <a:pt x="243840" y="0"/>
                </a:lnTo>
                <a:lnTo>
                  <a:pt x="225082" y="9398"/>
                </a:lnTo>
                <a:lnTo>
                  <a:pt x="215709" y="18669"/>
                </a:lnTo>
                <a:lnTo>
                  <a:pt x="206336" y="18669"/>
                </a:lnTo>
                <a:lnTo>
                  <a:pt x="187579" y="37464"/>
                </a:lnTo>
                <a:lnTo>
                  <a:pt x="178206" y="46862"/>
                </a:lnTo>
                <a:lnTo>
                  <a:pt x="168821" y="65658"/>
                </a:lnTo>
                <a:lnTo>
                  <a:pt x="159448" y="74929"/>
                </a:lnTo>
                <a:lnTo>
                  <a:pt x="159448" y="131189"/>
                </a:lnTo>
                <a:lnTo>
                  <a:pt x="37515" y="103122"/>
                </a:lnTo>
                <a:lnTo>
                  <a:pt x="18757" y="103122"/>
                </a:lnTo>
                <a:lnTo>
                  <a:pt x="9385" y="112520"/>
                </a:lnTo>
                <a:lnTo>
                  <a:pt x="0" y="112520"/>
                </a:lnTo>
                <a:lnTo>
                  <a:pt x="0" y="131189"/>
                </a:lnTo>
                <a:lnTo>
                  <a:pt x="9385" y="149985"/>
                </a:lnTo>
                <a:lnTo>
                  <a:pt x="18757" y="149985"/>
                </a:lnTo>
                <a:lnTo>
                  <a:pt x="159448" y="187449"/>
                </a:lnTo>
                <a:lnTo>
                  <a:pt x="159448" y="262508"/>
                </a:lnTo>
                <a:lnTo>
                  <a:pt x="168821" y="281304"/>
                </a:lnTo>
                <a:lnTo>
                  <a:pt x="168821" y="290702"/>
                </a:lnTo>
                <a:lnTo>
                  <a:pt x="178206" y="309370"/>
                </a:lnTo>
                <a:lnTo>
                  <a:pt x="178206" y="318768"/>
                </a:lnTo>
                <a:lnTo>
                  <a:pt x="187579" y="328166"/>
                </a:lnTo>
                <a:lnTo>
                  <a:pt x="196951" y="337564"/>
                </a:lnTo>
                <a:lnTo>
                  <a:pt x="206336" y="346962"/>
                </a:lnTo>
                <a:lnTo>
                  <a:pt x="215709" y="206248"/>
                </a:lnTo>
                <a:lnTo>
                  <a:pt x="215709" y="84327"/>
                </a:lnTo>
                <a:lnTo>
                  <a:pt x="225082" y="74929"/>
                </a:lnTo>
                <a:lnTo>
                  <a:pt x="234454" y="65658"/>
                </a:lnTo>
                <a:lnTo>
                  <a:pt x="243840" y="56260"/>
                </a:lnTo>
                <a:lnTo>
                  <a:pt x="271970" y="56260"/>
                </a:lnTo>
                <a:lnTo>
                  <a:pt x="290715" y="65658"/>
                </a:lnTo>
                <a:lnTo>
                  <a:pt x="403275" y="93724"/>
                </a:lnTo>
                <a:lnTo>
                  <a:pt x="422033" y="93724"/>
                </a:lnTo>
                <a:lnTo>
                  <a:pt x="431406" y="103122"/>
                </a:lnTo>
                <a:lnTo>
                  <a:pt x="450164" y="112520"/>
                </a:lnTo>
                <a:lnTo>
                  <a:pt x="459536" y="121791"/>
                </a:lnTo>
                <a:lnTo>
                  <a:pt x="459536" y="131189"/>
                </a:lnTo>
                <a:lnTo>
                  <a:pt x="468909" y="149985"/>
                </a:lnTo>
                <a:lnTo>
                  <a:pt x="478294" y="159383"/>
                </a:lnTo>
                <a:lnTo>
                  <a:pt x="478294" y="22504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71" name="Freeform 11871"/>
          <p:cNvSpPr/>
          <p:nvPr/>
        </p:nvSpPr>
        <p:spPr>
          <a:xfrm rot="-5400000" flipH="0" flipV="0">
            <a:off x="23823937" y="21090383"/>
            <a:ext cx="70106" cy="56385"/>
          </a:xfrm>
          <a:custGeom>
            <a:pathLst>
              <a:path w="431394" h="346965">
                <a:moveTo>
                  <a:pt x="431394" y="206375"/>
                </a:moveTo>
                <a:lnTo>
                  <a:pt x="431394" y="206375"/>
                </a:lnTo>
                <a:lnTo>
                  <a:pt x="422021" y="187579"/>
                </a:lnTo>
                <a:lnTo>
                  <a:pt x="412649" y="187579"/>
                </a:lnTo>
                <a:lnTo>
                  <a:pt x="328207" y="159385"/>
                </a:lnTo>
                <a:lnTo>
                  <a:pt x="328207" y="103122"/>
                </a:lnTo>
                <a:lnTo>
                  <a:pt x="318834" y="84454"/>
                </a:lnTo>
                <a:lnTo>
                  <a:pt x="318834" y="56260"/>
                </a:lnTo>
                <a:lnTo>
                  <a:pt x="309461" y="46862"/>
                </a:lnTo>
                <a:lnTo>
                  <a:pt x="300076" y="28193"/>
                </a:lnTo>
                <a:lnTo>
                  <a:pt x="290703" y="18795"/>
                </a:lnTo>
                <a:lnTo>
                  <a:pt x="281331" y="0"/>
                </a:lnTo>
                <a:lnTo>
                  <a:pt x="271958" y="150115"/>
                </a:lnTo>
                <a:lnTo>
                  <a:pt x="271958" y="253237"/>
                </a:lnTo>
                <a:lnTo>
                  <a:pt x="262573" y="272033"/>
                </a:lnTo>
                <a:lnTo>
                  <a:pt x="262573" y="281431"/>
                </a:lnTo>
                <a:lnTo>
                  <a:pt x="253200" y="290701"/>
                </a:lnTo>
                <a:lnTo>
                  <a:pt x="196939" y="290701"/>
                </a:lnTo>
                <a:lnTo>
                  <a:pt x="84379" y="262635"/>
                </a:lnTo>
                <a:lnTo>
                  <a:pt x="65634" y="253237"/>
                </a:lnTo>
                <a:lnTo>
                  <a:pt x="46876" y="243839"/>
                </a:lnTo>
                <a:lnTo>
                  <a:pt x="37504" y="234441"/>
                </a:lnTo>
                <a:lnTo>
                  <a:pt x="28118" y="225170"/>
                </a:lnTo>
                <a:lnTo>
                  <a:pt x="18746" y="215773"/>
                </a:lnTo>
                <a:lnTo>
                  <a:pt x="18746" y="206375"/>
                </a:lnTo>
                <a:lnTo>
                  <a:pt x="9373" y="187579"/>
                </a:lnTo>
                <a:lnTo>
                  <a:pt x="9373" y="131319"/>
                </a:lnTo>
                <a:lnTo>
                  <a:pt x="0" y="272033"/>
                </a:lnTo>
                <a:lnTo>
                  <a:pt x="9373" y="281431"/>
                </a:lnTo>
                <a:lnTo>
                  <a:pt x="18746" y="290701"/>
                </a:lnTo>
                <a:lnTo>
                  <a:pt x="37504" y="300099"/>
                </a:lnTo>
                <a:lnTo>
                  <a:pt x="46876" y="300099"/>
                </a:lnTo>
                <a:lnTo>
                  <a:pt x="65634" y="309497"/>
                </a:lnTo>
                <a:lnTo>
                  <a:pt x="84379" y="318895"/>
                </a:lnTo>
                <a:lnTo>
                  <a:pt x="196939" y="346965"/>
                </a:lnTo>
                <a:lnTo>
                  <a:pt x="225070" y="346965"/>
                </a:lnTo>
                <a:lnTo>
                  <a:pt x="253200" y="346965"/>
                </a:lnTo>
                <a:lnTo>
                  <a:pt x="271958" y="337694"/>
                </a:lnTo>
                <a:lnTo>
                  <a:pt x="281331" y="328296"/>
                </a:lnTo>
                <a:lnTo>
                  <a:pt x="300076" y="318895"/>
                </a:lnTo>
                <a:lnTo>
                  <a:pt x="309461" y="300099"/>
                </a:lnTo>
                <a:lnTo>
                  <a:pt x="318834" y="290701"/>
                </a:lnTo>
                <a:lnTo>
                  <a:pt x="318834" y="272033"/>
                </a:lnTo>
                <a:lnTo>
                  <a:pt x="328207" y="262635"/>
                </a:lnTo>
                <a:lnTo>
                  <a:pt x="328207" y="215773"/>
                </a:lnTo>
                <a:lnTo>
                  <a:pt x="393840" y="234441"/>
                </a:lnTo>
                <a:lnTo>
                  <a:pt x="422021" y="234441"/>
                </a:lnTo>
                <a:lnTo>
                  <a:pt x="431394" y="2251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72" name="Freeform 11872"/>
          <p:cNvSpPr/>
          <p:nvPr/>
        </p:nvSpPr>
        <p:spPr>
          <a:xfrm rot="-5400000" flipH="0" flipV="0">
            <a:off x="23896332" y="21110958"/>
            <a:ext cx="53339" cy="47242"/>
          </a:xfrm>
          <a:custGeom>
            <a:pathLst>
              <a:path w="328219" h="290702">
                <a:moveTo>
                  <a:pt x="328219" y="75056"/>
                </a:moveTo>
                <a:lnTo>
                  <a:pt x="318846" y="65659"/>
                </a:lnTo>
                <a:lnTo>
                  <a:pt x="300088" y="65659"/>
                </a:lnTo>
                <a:lnTo>
                  <a:pt x="290716" y="56261"/>
                </a:lnTo>
                <a:lnTo>
                  <a:pt x="271958" y="46990"/>
                </a:lnTo>
                <a:lnTo>
                  <a:pt x="253213" y="37592"/>
                </a:lnTo>
                <a:lnTo>
                  <a:pt x="243827" y="37592"/>
                </a:lnTo>
                <a:lnTo>
                  <a:pt x="103137" y="0"/>
                </a:lnTo>
                <a:lnTo>
                  <a:pt x="84392" y="0"/>
                </a:lnTo>
                <a:lnTo>
                  <a:pt x="46888" y="0"/>
                </a:lnTo>
                <a:lnTo>
                  <a:pt x="37503" y="9398"/>
                </a:lnTo>
                <a:lnTo>
                  <a:pt x="28131" y="18796"/>
                </a:lnTo>
                <a:lnTo>
                  <a:pt x="9373" y="37592"/>
                </a:lnTo>
                <a:lnTo>
                  <a:pt x="9373" y="46990"/>
                </a:lnTo>
                <a:lnTo>
                  <a:pt x="0" y="65659"/>
                </a:lnTo>
                <a:lnTo>
                  <a:pt x="0" y="243840"/>
                </a:lnTo>
                <a:lnTo>
                  <a:pt x="9373" y="253238"/>
                </a:lnTo>
                <a:lnTo>
                  <a:pt x="37503" y="253238"/>
                </a:lnTo>
                <a:lnTo>
                  <a:pt x="46888" y="243840"/>
                </a:lnTo>
                <a:lnTo>
                  <a:pt x="56261" y="225044"/>
                </a:lnTo>
                <a:lnTo>
                  <a:pt x="56261" y="75056"/>
                </a:lnTo>
                <a:lnTo>
                  <a:pt x="65634" y="65659"/>
                </a:lnTo>
                <a:lnTo>
                  <a:pt x="75006" y="56261"/>
                </a:lnTo>
                <a:lnTo>
                  <a:pt x="103137" y="56261"/>
                </a:lnTo>
                <a:lnTo>
                  <a:pt x="159398" y="65659"/>
                </a:lnTo>
                <a:lnTo>
                  <a:pt x="159398" y="290702"/>
                </a:lnTo>
                <a:lnTo>
                  <a:pt x="215709" y="84454"/>
                </a:lnTo>
                <a:lnTo>
                  <a:pt x="243827" y="93852"/>
                </a:lnTo>
                <a:lnTo>
                  <a:pt x="262585" y="93852"/>
                </a:lnTo>
                <a:lnTo>
                  <a:pt x="271958" y="103126"/>
                </a:lnTo>
                <a:lnTo>
                  <a:pt x="281343" y="112524"/>
                </a:lnTo>
                <a:lnTo>
                  <a:pt x="300088" y="121922"/>
                </a:lnTo>
                <a:lnTo>
                  <a:pt x="300088" y="131320"/>
                </a:lnTo>
                <a:lnTo>
                  <a:pt x="309461" y="150115"/>
                </a:lnTo>
                <a:lnTo>
                  <a:pt x="318846" y="159386"/>
                </a:lnTo>
                <a:lnTo>
                  <a:pt x="318846" y="1969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73" name="Freeform 11873"/>
          <p:cNvSpPr/>
          <p:nvPr/>
        </p:nvSpPr>
        <p:spPr>
          <a:xfrm rot="-5400000" flipH="0" flipV="0">
            <a:off x="23913100" y="21098768"/>
            <a:ext cx="35053" cy="38099"/>
          </a:xfrm>
          <a:custGeom>
            <a:pathLst>
              <a:path w="215697" h="234445">
                <a:moveTo>
                  <a:pt x="215697" y="131319"/>
                </a:moveTo>
                <a:lnTo>
                  <a:pt x="215697" y="103126"/>
                </a:lnTo>
                <a:lnTo>
                  <a:pt x="206324" y="84330"/>
                </a:lnTo>
                <a:lnTo>
                  <a:pt x="206324" y="56264"/>
                </a:lnTo>
                <a:lnTo>
                  <a:pt x="196951" y="46866"/>
                </a:lnTo>
                <a:lnTo>
                  <a:pt x="187566" y="28070"/>
                </a:lnTo>
                <a:lnTo>
                  <a:pt x="178193" y="18796"/>
                </a:lnTo>
                <a:lnTo>
                  <a:pt x="168821" y="0"/>
                </a:lnTo>
                <a:lnTo>
                  <a:pt x="159448" y="121922"/>
                </a:lnTo>
                <a:lnTo>
                  <a:pt x="159448" y="140590"/>
                </a:lnTo>
                <a:lnTo>
                  <a:pt x="150063" y="159386"/>
                </a:lnTo>
                <a:lnTo>
                  <a:pt x="150063" y="168784"/>
                </a:lnTo>
                <a:lnTo>
                  <a:pt x="131318" y="178182"/>
                </a:lnTo>
                <a:lnTo>
                  <a:pt x="121945" y="178182"/>
                </a:lnTo>
                <a:lnTo>
                  <a:pt x="112560" y="187580"/>
                </a:lnTo>
                <a:lnTo>
                  <a:pt x="93815" y="187580"/>
                </a:lnTo>
                <a:lnTo>
                  <a:pt x="84429" y="178182"/>
                </a:lnTo>
                <a:lnTo>
                  <a:pt x="56311" y="168784"/>
                </a:lnTo>
                <a:lnTo>
                  <a:pt x="56311" y="9398"/>
                </a:lnTo>
                <a:lnTo>
                  <a:pt x="0" y="215646"/>
                </a:lnTo>
                <a:lnTo>
                  <a:pt x="84429" y="234445"/>
                </a:lnTo>
                <a:lnTo>
                  <a:pt x="112560" y="234445"/>
                </a:lnTo>
                <a:lnTo>
                  <a:pt x="140690" y="234445"/>
                </a:lnTo>
                <a:lnTo>
                  <a:pt x="159448" y="225044"/>
                </a:lnTo>
                <a:lnTo>
                  <a:pt x="168821" y="215646"/>
                </a:lnTo>
                <a:lnTo>
                  <a:pt x="187566" y="206248"/>
                </a:lnTo>
                <a:lnTo>
                  <a:pt x="196951" y="196850"/>
                </a:lnTo>
                <a:lnTo>
                  <a:pt x="206324" y="178182"/>
                </a:lnTo>
                <a:lnTo>
                  <a:pt x="206324" y="168784"/>
                </a:lnTo>
                <a:lnTo>
                  <a:pt x="215697" y="14998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74" name="Freeform 11874"/>
          <p:cNvSpPr/>
          <p:nvPr/>
        </p:nvSpPr>
        <p:spPr>
          <a:xfrm rot="-5400000" flipH="0" flipV="0">
            <a:off x="23957300" y="21112485"/>
            <a:ext cx="53339" cy="44187"/>
          </a:xfrm>
          <a:custGeom>
            <a:pathLst>
              <a:path w="328219" h="271906">
                <a:moveTo>
                  <a:pt x="328219" y="74929"/>
                </a:moveTo>
                <a:lnTo>
                  <a:pt x="318846" y="65658"/>
                </a:lnTo>
                <a:lnTo>
                  <a:pt x="300088" y="65658"/>
                </a:lnTo>
                <a:lnTo>
                  <a:pt x="290716" y="56260"/>
                </a:lnTo>
                <a:lnTo>
                  <a:pt x="271958" y="46862"/>
                </a:lnTo>
                <a:lnTo>
                  <a:pt x="253213" y="37464"/>
                </a:lnTo>
                <a:lnTo>
                  <a:pt x="243827" y="37464"/>
                </a:lnTo>
                <a:lnTo>
                  <a:pt x="131267" y="9398"/>
                </a:lnTo>
                <a:lnTo>
                  <a:pt x="121895" y="0"/>
                </a:lnTo>
                <a:lnTo>
                  <a:pt x="103137" y="0"/>
                </a:lnTo>
                <a:lnTo>
                  <a:pt x="84392" y="0"/>
                </a:lnTo>
                <a:lnTo>
                  <a:pt x="65634" y="9398"/>
                </a:lnTo>
                <a:lnTo>
                  <a:pt x="56261" y="18668"/>
                </a:lnTo>
                <a:lnTo>
                  <a:pt x="46888" y="18668"/>
                </a:lnTo>
                <a:lnTo>
                  <a:pt x="28131" y="37464"/>
                </a:lnTo>
                <a:lnTo>
                  <a:pt x="18758" y="46862"/>
                </a:lnTo>
                <a:lnTo>
                  <a:pt x="9373" y="65658"/>
                </a:lnTo>
                <a:lnTo>
                  <a:pt x="0" y="74929"/>
                </a:lnTo>
                <a:lnTo>
                  <a:pt x="0" y="149988"/>
                </a:lnTo>
                <a:lnTo>
                  <a:pt x="9373" y="168783"/>
                </a:lnTo>
                <a:lnTo>
                  <a:pt x="9373" y="187452"/>
                </a:lnTo>
                <a:lnTo>
                  <a:pt x="18758" y="196850"/>
                </a:lnTo>
                <a:lnTo>
                  <a:pt x="18758" y="206248"/>
                </a:lnTo>
                <a:lnTo>
                  <a:pt x="28131" y="225043"/>
                </a:lnTo>
                <a:lnTo>
                  <a:pt x="37503" y="225043"/>
                </a:lnTo>
                <a:lnTo>
                  <a:pt x="46888" y="234441"/>
                </a:lnTo>
                <a:lnTo>
                  <a:pt x="56261" y="121794"/>
                </a:lnTo>
                <a:lnTo>
                  <a:pt x="56261" y="84327"/>
                </a:lnTo>
                <a:lnTo>
                  <a:pt x="65634" y="74929"/>
                </a:lnTo>
                <a:lnTo>
                  <a:pt x="75006" y="65658"/>
                </a:lnTo>
                <a:lnTo>
                  <a:pt x="84392" y="56260"/>
                </a:lnTo>
                <a:lnTo>
                  <a:pt x="112522" y="56260"/>
                </a:lnTo>
                <a:lnTo>
                  <a:pt x="131267" y="65658"/>
                </a:lnTo>
                <a:lnTo>
                  <a:pt x="243827" y="93724"/>
                </a:lnTo>
                <a:lnTo>
                  <a:pt x="262585" y="93724"/>
                </a:lnTo>
                <a:lnTo>
                  <a:pt x="271958" y="103122"/>
                </a:lnTo>
                <a:lnTo>
                  <a:pt x="290716" y="112520"/>
                </a:lnTo>
                <a:lnTo>
                  <a:pt x="300088" y="121794"/>
                </a:lnTo>
                <a:lnTo>
                  <a:pt x="300088" y="131192"/>
                </a:lnTo>
                <a:lnTo>
                  <a:pt x="309461" y="149988"/>
                </a:lnTo>
                <a:lnTo>
                  <a:pt x="318846" y="159385"/>
                </a:lnTo>
                <a:lnTo>
                  <a:pt x="318846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75" name="Freeform 11875"/>
          <p:cNvSpPr/>
          <p:nvPr/>
        </p:nvSpPr>
        <p:spPr>
          <a:xfrm rot="-5400000" flipH="0" flipV="0">
            <a:off x="23958048" y="21090383"/>
            <a:ext cx="79249" cy="47242"/>
          </a:xfrm>
          <a:custGeom>
            <a:pathLst>
              <a:path w="487655" h="290704">
                <a:moveTo>
                  <a:pt x="487655" y="206375"/>
                </a:moveTo>
                <a:lnTo>
                  <a:pt x="487655" y="112523"/>
                </a:lnTo>
                <a:lnTo>
                  <a:pt x="478282" y="103125"/>
                </a:lnTo>
                <a:lnTo>
                  <a:pt x="468897" y="93854"/>
                </a:lnTo>
                <a:lnTo>
                  <a:pt x="459525" y="84456"/>
                </a:lnTo>
                <a:lnTo>
                  <a:pt x="440779" y="93854"/>
                </a:lnTo>
                <a:lnTo>
                  <a:pt x="431394" y="103125"/>
                </a:lnTo>
                <a:lnTo>
                  <a:pt x="431394" y="215773"/>
                </a:lnTo>
                <a:lnTo>
                  <a:pt x="422021" y="225170"/>
                </a:lnTo>
                <a:lnTo>
                  <a:pt x="412649" y="234441"/>
                </a:lnTo>
                <a:lnTo>
                  <a:pt x="393840" y="234441"/>
                </a:lnTo>
                <a:lnTo>
                  <a:pt x="375095" y="234441"/>
                </a:lnTo>
                <a:lnTo>
                  <a:pt x="328207" y="215773"/>
                </a:lnTo>
                <a:lnTo>
                  <a:pt x="328207" y="103125"/>
                </a:lnTo>
                <a:lnTo>
                  <a:pt x="318834" y="84456"/>
                </a:lnTo>
                <a:lnTo>
                  <a:pt x="318834" y="56263"/>
                </a:lnTo>
                <a:lnTo>
                  <a:pt x="309461" y="46865"/>
                </a:lnTo>
                <a:lnTo>
                  <a:pt x="300076" y="28193"/>
                </a:lnTo>
                <a:lnTo>
                  <a:pt x="290703" y="18795"/>
                </a:lnTo>
                <a:lnTo>
                  <a:pt x="281331" y="0"/>
                </a:lnTo>
                <a:lnTo>
                  <a:pt x="271958" y="196977"/>
                </a:lnTo>
                <a:lnTo>
                  <a:pt x="84379" y="150114"/>
                </a:lnTo>
                <a:lnTo>
                  <a:pt x="65634" y="140717"/>
                </a:lnTo>
                <a:lnTo>
                  <a:pt x="46876" y="140717"/>
                </a:lnTo>
                <a:lnTo>
                  <a:pt x="37504" y="131319"/>
                </a:lnTo>
                <a:lnTo>
                  <a:pt x="28118" y="121921"/>
                </a:lnTo>
                <a:lnTo>
                  <a:pt x="18746" y="103125"/>
                </a:lnTo>
                <a:lnTo>
                  <a:pt x="18746" y="93854"/>
                </a:lnTo>
                <a:lnTo>
                  <a:pt x="9373" y="84456"/>
                </a:lnTo>
                <a:lnTo>
                  <a:pt x="9373" y="46865"/>
                </a:lnTo>
                <a:lnTo>
                  <a:pt x="0" y="159512"/>
                </a:lnTo>
                <a:lnTo>
                  <a:pt x="9373" y="168910"/>
                </a:lnTo>
                <a:lnTo>
                  <a:pt x="18746" y="178181"/>
                </a:lnTo>
                <a:lnTo>
                  <a:pt x="37504" y="187579"/>
                </a:lnTo>
                <a:lnTo>
                  <a:pt x="46876" y="196977"/>
                </a:lnTo>
                <a:lnTo>
                  <a:pt x="65634" y="196977"/>
                </a:lnTo>
                <a:lnTo>
                  <a:pt x="84379" y="206375"/>
                </a:lnTo>
                <a:lnTo>
                  <a:pt x="375095" y="281434"/>
                </a:lnTo>
                <a:lnTo>
                  <a:pt x="384468" y="290704"/>
                </a:lnTo>
                <a:lnTo>
                  <a:pt x="403225" y="290704"/>
                </a:lnTo>
                <a:lnTo>
                  <a:pt x="422021" y="281434"/>
                </a:lnTo>
                <a:lnTo>
                  <a:pt x="431394" y="281434"/>
                </a:lnTo>
                <a:lnTo>
                  <a:pt x="450152" y="272036"/>
                </a:lnTo>
                <a:lnTo>
                  <a:pt x="459525" y="262638"/>
                </a:lnTo>
                <a:lnTo>
                  <a:pt x="468897" y="253240"/>
                </a:lnTo>
                <a:lnTo>
                  <a:pt x="478282" y="234441"/>
                </a:lnTo>
                <a:lnTo>
                  <a:pt x="487655" y="215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76" name="Freeform 11876"/>
          <p:cNvSpPr/>
          <p:nvPr/>
        </p:nvSpPr>
        <p:spPr>
          <a:xfrm rot="-5400000" flipH="0" flipV="0">
            <a:off x="24031206" y="21108663"/>
            <a:ext cx="44196" cy="45735"/>
          </a:xfrm>
          <a:custGeom>
            <a:pathLst>
              <a:path w="271958" h="281431">
                <a:moveTo>
                  <a:pt x="271958" y="272034"/>
                </a:moveTo>
                <a:lnTo>
                  <a:pt x="271958" y="187580"/>
                </a:lnTo>
                <a:lnTo>
                  <a:pt x="271958" y="206375"/>
                </a:lnTo>
                <a:lnTo>
                  <a:pt x="262573" y="215773"/>
                </a:lnTo>
                <a:lnTo>
                  <a:pt x="253200" y="225171"/>
                </a:lnTo>
                <a:lnTo>
                  <a:pt x="234455" y="225171"/>
                </a:lnTo>
                <a:lnTo>
                  <a:pt x="215697" y="225171"/>
                </a:lnTo>
                <a:lnTo>
                  <a:pt x="56249" y="178309"/>
                </a:lnTo>
                <a:lnTo>
                  <a:pt x="37504" y="178309"/>
                </a:lnTo>
                <a:lnTo>
                  <a:pt x="28118" y="168911"/>
                </a:lnTo>
                <a:lnTo>
                  <a:pt x="18746" y="159513"/>
                </a:lnTo>
                <a:lnTo>
                  <a:pt x="9373" y="140717"/>
                </a:lnTo>
                <a:lnTo>
                  <a:pt x="9373" y="0"/>
                </a:lnTo>
                <a:lnTo>
                  <a:pt x="0" y="206375"/>
                </a:lnTo>
                <a:lnTo>
                  <a:pt x="9373" y="215773"/>
                </a:lnTo>
                <a:lnTo>
                  <a:pt x="28118" y="225171"/>
                </a:lnTo>
                <a:lnTo>
                  <a:pt x="37504" y="234442"/>
                </a:lnTo>
                <a:lnTo>
                  <a:pt x="56249" y="234442"/>
                </a:lnTo>
                <a:lnTo>
                  <a:pt x="215697" y="281431"/>
                </a:lnTo>
                <a:lnTo>
                  <a:pt x="243828" y="281431"/>
                </a:lnTo>
                <a:lnTo>
                  <a:pt x="262573" y="2814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77" name="Freeform 11877"/>
          <p:cNvSpPr/>
          <p:nvPr/>
        </p:nvSpPr>
        <p:spPr>
          <a:xfrm rot="-5400000" flipH="0" flipV="0">
            <a:off x="24000728" y="21113242"/>
            <a:ext cx="86869" cy="60967"/>
          </a:xfrm>
          <a:custGeom>
            <a:pathLst>
              <a:path w="534543" h="375159">
                <a:moveTo>
                  <a:pt x="534543" y="300103"/>
                </a:moveTo>
                <a:lnTo>
                  <a:pt x="534543" y="150115"/>
                </a:lnTo>
                <a:lnTo>
                  <a:pt x="525170" y="140717"/>
                </a:lnTo>
                <a:lnTo>
                  <a:pt x="515797" y="131319"/>
                </a:lnTo>
                <a:lnTo>
                  <a:pt x="37515" y="0"/>
                </a:lnTo>
                <a:lnTo>
                  <a:pt x="18757" y="0"/>
                </a:lnTo>
                <a:lnTo>
                  <a:pt x="9385" y="9401"/>
                </a:lnTo>
                <a:lnTo>
                  <a:pt x="0" y="28197"/>
                </a:lnTo>
                <a:lnTo>
                  <a:pt x="0" y="37595"/>
                </a:lnTo>
                <a:lnTo>
                  <a:pt x="9385" y="46865"/>
                </a:lnTo>
                <a:lnTo>
                  <a:pt x="18757" y="56263"/>
                </a:lnTo>
                <a:lnTo>
                  <a:pt x="159448" y="93855"/>
                </a:lnTo>
                <a:lnTo>
                  <a:pt x="159448" y="234445"/>
                </a:lnTo>
                <a:lnTo>
                  <a:pt x="168821" y="253240"/>
                </a:lnTo>
                <a:lnTo>
                  <a:pt x="168821" y="262638"/>
                </a:lnTo>
                <a:lnTo>
                  <a:pt x="178206" y="281434"/>
                </a:lnTo>
                <a:lnTo>
                  <a:pt x="187579" y="290705"/>
                </a:lnTo>
                <a:lnTo>
                  <a:pt x="196951" y="300103"/>
                </a:lnTo>
                <a:lnTo>
                  <a:pt x="206336" y="309500"/>
                </a:lnTo>
                <a:lnTo>
                  <a:pt x="215709" y="103125"/>
                </a:lnTo>
                <a:lnTo>
                  <a:pt x="478294" y="178181"/>
                </a:lnTo>
                <a:lnTo>
                  <a:pt x="478294" y="375159"/>
                </a:lnTo>
                <a:lnTo>
                  <a:pt x="497039" y="375159"/>
                </a:lnTo>
                <a:lnTo>
                  <a:pt x="506412" y="365761"/>
                </a:lnTo>
                <a:lnTo>
                  <a:pt x="506412" y="356363"/>
                </a:lnTo>
                <a:lnTo>
                  <a:pt x="515797" y="346965"/>
                </a:lnTo>
                <a:lnTo>
                  <a:pt x="525170" y="337567"/>
                </a:lnTo>
                <a:lnTo>
                  <a:pt x="534543" y="31889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78" name="Freeform 11878"/>
          <p:cNvSpPr/>
          <p:nvPr/>
        </p:nvSpPr>
        <p:spPr>
          <a:xfrm rot="-5400000" flipH="0" flipV="0">
            <a:off x="24070072" y="21117043"/>
            <a:ext cx="53337" cy="19833"/>
          </a:xfrm>
          <a:custGeom>
            <a:pathLst>
              <a:path w="328207" h="122046">
                <a:moveTo>
                  <a:pt x="328207" y="93852"/>
                </a:moveTo>
                <a:lnTo>
                  <a:pt x="328207" y="84454"/>
                </a:lnTo>
                <a:lnTo>
                  <a:pt x="318834" y="75056"/>
                </a:lnTo>
                <a:lnTo>
                  <a:pt x="309461" y="65785"/>
                </a:lnTo>
                <a:lnTo>
                  <a:pt x="56249" y="0"/>
                </a:lnTo>
                <a:lnTo>
                  <a:pt x="37504" y="0"/>
                </a:lnTo>
                <a:lnTo>
                  <a:pt x="0" y="0"/>
                </a:lnTo>
                <a:lnTo>
                  <a:pt x="9373" y="93852"/>
                </a:lnTo>
                <a:lnTo>
                  <a:pt x="9373" y="75056"/>
                </a:lnTo>
                <a:lnTo>
                  <a:pt x="18746" y="65785"/>
                </a:lnTo>
                <a:lnTo>
                  <a:pt x="28118" y="56388"/>
                </a:lnTo>
                <a:lnTo>
                  <a:pt x="56249" y="56388"/>
                </a:lnTo>
                <a:lnTo>
                  <a:pt x="290703" y="112648"/>
                </a:lnTo>
                <a:lnTo>
                  <a:pt x="300076" y="122046"/>
                </a:lnTo>
                <a:lnTo>
                  <a:pt x="309461" y="112648"/>
                </a:lnTo>
                <a:lnTo>
                  <a:pt x="318834" y="1032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79" name="Freeform 11879"/>
          <p:cNvSpPr/>
          <p:nvPr/>
        </p:nvSpPr>
        <p:spPr>
          <a:xfrm rot="-5400000" flipH="0" flipV="0">
            <a:off x="24083784" y="21103331"/>
            <a:ext cx="60957" cy="54878"/>
          </a:xfrm>
          <a:custGeom>
            <a:pathLst>
              <a:path w="375095" h="337691">
                <a:moveTo>
                  <a:pt x="375095" y="309625"/>
                </a:moveTo>
                <a:lnTo>
                  <a:pt x="375095" y="309625"/>
                </a:lnTo>
                <a:lnTo>
                  <a:pt x="365722" y="290829"/>
                </a:lnTo>
                <a:lnTo>
                  <a:pt x="356349" y="281431"/>
                </a:lnTo>
                <a:lnTo>
                  <a:pt x="56261" y="206375"/>
                </a:lnTo>
                <a:lnTo>
                  <a:pt x="56261" y="93852"/>
                </a:lnTo>
                <a:lnTo>
                  <a:pt x="46888" y="0"/>
                </a:lnTo>
                <a:lnTo>
                  <a:pt x="37503" y="9525"/>
                </a:lnTo>
                <a:lnTo>
                  <a:pt x="28131" y="18796"/>
                </a:lnTo>
                <a:lnTo>
                  <a:pt x="9373" y="37592"/>
                </a:lnTo>
                <a:lnTo>
                  <a:pt x="9373" y="46990"/>
                </a:lnTo>
                <a:lnTo>
                  <a:pt x="0" y="65785"/>
                </a:lnTo>
                <a:lnTo>
                  <a:pt x="0" y="234569"/>
                </a:lnTo>
                <a:lnTo>
                  <a:pt x="9373" y="243840"/>
                </a:lnTo>
                <a:lnTo>
                  <a:pt x="28131" y="253238"/>
                </a:lnTo>
                <a:lnTo>
                  <a:pt x="337591" y="337691"/>
                </a:lnTo>
                <a:lnTo>
                  <a:pt x="356349" y="337691"/>
                </a:lnTo>
                <a:lnTo>
                  <a:pt x="365722" y="32829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80" name="Freeform 11880"/>
          <p:cNvSpPr/>
          <p:nvPr/>
        </p:nvSpPr>
        <p:spPr>
          <a:xfrm rot="-5400000" flipH="0" flipV="0">
            <a:off x="26710398" y="19369793"/>
            <a:ext cx="103630" cy="47242"/>
          </a:xfrm>
          <a:custGeom>
            <a:pathLst>
              <a:path w="637680" h="290703">
                <a:moveTo>
                  <a:pt x="637680" y="243839"/>
                </a:moveTo>
                <a:lnTo>
                  <a:pt x="525171" y="178180"/>
                </a:lnTo>
                <a:lnTo>
                  <a:pt x="234455" y="206375"/>
                </a:lnTo>
                <a:lnTo>
                  <a:pt x="234455" y="0"/>
                </a:lnTo>
                <a:lnTo>
                  <a:pt x="168821" y="206375"/>
                </a:lnTo>
                <a:lnTo>
                  <a:pt x="28130" y="215646"/>
                </a:lnTo>
                <a:lnTo>
                  <a:pt x="18758" y="225044"/>
                </a:lnTo>
                <a:lnTo>
                  <a:pt x="0" y="234441"/>
                </a:lnTo>
                <a:lnTo>
                  <a:pt x="0" y="271906"/>
                </a:lnTo>
                <a:lnTo>
                  <a:pt x="9386" y="281305"/>
                </a:lnTo>
                <a:lnTo>
                  <a:pt x="28130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81" name="Freeform 11881"/>
          <p:cNvSpPr/>
          <p:nvPr/>
        </p:nvSpPr>
        <p:spPr>
          <a:xfrm rot="-5400000" flipH="0" flipV="0">
            <a:off x="26688299" y="19355310"/>
            <a:ext cx="108201" cy="71637"/>
          </a:xfrm>
          <a:custGeom>
            <a:pathLst>
              <a:path w="665810" h="440816">
                <a:moveTo>
                  <a:pt x="665810" y="403352"/>
                </a:moveTo>
                <a:lnTo>
                  <a:pt x="665810" y="393954"/>
                </a:lnTo>
                <a:lnTo>
                  <a:pt x="647066" y="375157"/>
                </a:lnTo>
                <a:lnTo>
                  <a:pt x="46889" y="9398"/>
                </a:lnTo>
                <a:lnTo>
                  <a:pt x="37516" y="0"/>
                </a:lnTo>
                <a:lnTo>
                  <a:pt x="28130" y="0"/>
                </a:lnTo>
                <a:lnTo>
                  <a:pt x="9386" y="9398"/>
                </a:lnTo>
                <a:lnTo>
                  <a:pt x="9386" y="18796"/>
                </a:lnTo>
                <a:lnTo>
                  <a:pt x="0" y="37591"/>
                </a:lnTo>
                <a:lnTo>
                  <a:pt x="0" y="46862"/>
                </a:lnTo>
                <a:lnTo>
                  <a:pt x="18758" y="65658"/>
                </a:lnTo>
                <a:lnTo>
                  <a:pt x="168821" y="159511"/>
                </a:lnTo>
                <a:lnTo>
                  <a:pt x="168821" y="403352"/>
                </a:lnTo>
                <a:lnTo>
                  <a:pt x="234455" y="196977"/>
                </a:lnTo>
                <a:lnTo>
                  <a:pt x="525171" y="375157"/>
                </a:lnTo>
                <a:lnTo>
                  <a:pt x="637680" y="440816"/>
                </a:lnTo>
                <a:lnTo>
                  <a:pt x="647066" y="431418"/>
                </a:lnTo>
                <a:lnTo>
                  <a:pt x="656438" y="4220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82" name="Freeform 11882"/>
          <p:cNvSpPr/>
          <p:nvPr/>
        </p:nvSpPr>
        <p:spPr>
          <a:xfrm rot="-5400000" flipH="0" flipV="0">
            <a:off x="26828501" y="19393411"/>
            <a:ext cx="65536" cy="38099"/>
          </a:xfrm>
          <a:custGeom>
            <a:pathLst>
              <a:path w="403276" h="234442">
                <a:moveTo>
                  <a:pt x="403276" y="103251"/>
                </a:moveTo>
                <a:lnTo>
                  <a:pt x="46889" y="9398"/>
                </a:lnTo>
                <a:lnTo>
                  <a:pt x="28130" y="0"/>
                </a:lnTo>
                <a:lnTo>
                  <a:pt x="9386" y="18796"/>
                </a:lnTo>
                <a:lnTo>
                  <a:pt x="0" y="37465"/>
                </a:lnTo>
                <a:lnTo>
                  <a:pt x="0" y="46864"/>
                </a:lnTo>
                <a:lnTo>
                  <a:pt x="9386" y="56262"/>
                </a:lnTo>
                <a:lnTo>
                  <a:pt x="28130" y="65660"/>
                </a:lnTo>
                <a:lnTo>
                  <a:pt x="403276" y="168784"/>
                </a:lnTo>
                <a:lnTo>
                  <a:pt x="403276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83" name="Freeform 11883"/>
          <p:cNvSpPr/>
          <p:nvPr/>
        </p:nvSpPr>
        <p:spPr>
          <a:xfrm rot="-5400000" flipH="0" flipV="0">
            <a:off x="26846798" y="19390368"/>
            <a:ext cx="67061" cy="42660"/>
          </a:xfrm>
          <a:custGeom>
            <a:pathLst>
              <a:path w="412661" h="262510">
                <a:moveTo>
                  <a:pt x="412661" y="243713"/>
                </a:moveTo>
                <a:lnTo>
                  <a:pt x="403276" y="0"/>
                </a:lnTo>
                <a:lnTo>
                  <a:pt x="403276" y="140589"/>
                </a:lnTo>
                <a:lnTo>
                  <a:pt x="393904" y="159386"/>
                </a:lnTo>
                <a:lnTo>
                  <a:pt x="384480" y="178055"/>
                </a:lnTo>
                <a:lnTo>
                  <a:pt x="375108" y="187453"/>
                </a:lnTo>
                <a:lnTo>
                  <a:pt x="356350" y="187453"/>
                </a:lnTo>
                <a:lnTo>
                  <a:pt x="328219" y="187453"/>
                </a:lnTo>
                <a:lnTo>
                  <a:pt x="46889" y="112522"/>
                </a:lnTo>
                <a:lnTo>
                  <a:pt x="28130" y="103124"/>
                </a:lnTo>
                <a:lnTo>
                  <a:pt x="9386" y="121793"/>
                </a:lnTo>
                <a:lnTo>
                  <a:pt x="0" y="140589"/>
                </a:lnTo>
                <a:lnTo>
                  <a:pt x="0" y="149988"/>
                </a:lnTo>
                <a:lnTo>
                  <a:pt x="9386" y="159386"/>
                </a:lnTo>
                <a:lnTo>
                  <a:pt x="28130" y="168784"/>
                </a:lnTo>
                <a:lnTo>
                  <a:pt x="328219" y="253112"/>
                </a:lnTo>
                <a:lnTo>
                  <a:pt x="337591" y="253112"/>
                </a:lnTo>
                <a:lnTo>
                  <a:pt x="356350" y="262510"/>
                </a:lnTo>
                <a:lnTo>
                  <a:pt x="375108" y="253112"/>
                </a:lnTo>
                <a:lnTo>
                  <a:pt x="393904" y="2531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84" name="Freeform 11884"/>
          <p:cNvSpPr/>
          <p:nvPr/>
        </p:nvSpPr>
        <p:spPr>
          <a:xfrm rot="-5400000" flipH="0" flipV="0">
            <a:off x="26815550" y="19362177"/>
            <a:ext cx="76203" cy="89902"/>
          </a:xfrm>
          <a:custGeom>
            <a:pathLst>
              <a:path w="468910" h="553211">
                <a:moveTo>
                  <a:pt x="468910" y="459486"/>
                </a:moveTo>
                <a:lnTo>
                  <a:pt x="468910" y="140588"/>
                </a:lnTo>
                <a:lnTo>
                  <a:pt x="459537" y="121919"/>
                </a:lnTo>
                <a:lnTo>
                  <a:pt x="440779" y="112521"/>
                </a:lnTo>
                <a:lnTo>
                  <a:pt x="46889" y="9397"/>
                </a:lnTo>
                <a:lnTo>
                  <a:pt x="28130" y="0"/>
                </a:lnTo>
                <a:lnTo>
                  <a:pt x="9386" y="18795"/>
                </a:lnTo>
                <a:lnTo>
                  <a:pt x="0" y="37464"/>
                </a:lnTo>
                <a:lnTo>
                  <a:pt x="0" y="46862"/>
                </a:lnTo>
                <a:lnTo>
                  <a:pt x="9386" y="56261"/>
                </a:lnTo>
                <a:lnTo>
                  <a:pt x="28130" y="65659"/>
                </a:lnTo>
                <a:lnTo>
                  <a:pt x="403276" y="168783"/>
                </a:lnTo>
                <a:lnTo>
                  <a:pt x="403276" y="309498"/>
                </a:lnTo>
                <a:lnTo>
                  <a:pt x="412661" y="553211"/>
                </a:lnTo>
                <a:lnTo>
                  <a:pt x="422034" y="543813"/>
                </a:lnTo>
                <a:lnTo>
                  <a:pt x="440779" y="534415"/>
                </a:lnTo>
                <a:lnTo>
                  <a:pt x="450164" y="515746"/>
                </a:lnTo>
                <a:lnTo>
                  <a:pt x="459537" y="506348"/>
                </a:lnTo>
                <a:lnTo>
                  <a:pt x="459537" y="4875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85" name="Freeform 11885"/>
          <p:cNvSpPr/>
          <p:nvPr/>
        </p:nvSpPr>
        <p:spPr>
          <a:xfrm rot="-5400000" flipH="0" flipV="0">
            <a:off x="26910035" y="19381989"/>
            <a:ext cx="67061" cy="59419"/>
          </a:xfrm>
          <a:custGeom>
            <a:pathLst>
              <a:path w="412661" h="365633">
                <a:moveTo>
                  <a:pt x="412661" y="103124"/>
                </a:moveTo>
                <a:lnTo>
                  <a:pt x="393904" y="93726"/>
                </a:lnTo>
                <a:lnTo>
                  <a:pt x="384480" y="74930"/>
                </a:lnTo>
                <a:lnTo>
                  <a:pt x="365722" y="65659"/>
                </a:lnTo>
                <a:lnTo>
                  <a:pt x="346977" y="56262"/>
                </a:lnTo>
                <a:lnTo>
                  <a:pt x="318847" y="56262"/>
                </a:lnTo>
                <a:lnTo>
                  <a:pt x="300088" y="46864"/>
                </a:lnTo>
                <a:lnTo>
                  <a:pt x="131318" y="0"/>
                </a:lnTo>
                <a:lnTo>
                  <a:pt x="103137" y="0"/>
                </a:lnTo>
                <a:lnTo>
                  <a:pt x="84392" y="0"/>
                </a:lnTo>
                <a:lnTo>
                  <a:pt x="65634" y="9398"/>
                </a:lnTo>
                <a:lnTo>
                  <a:pt x="46889" y="18670"/>
                </a:lnTo>
                <a:lnTo>
                  <a:pt x="28130" y="28068"/>
                </a:lnTo>
                <a:lnTo>
                  <a:pt x="18758" y="46864"/>
                </a:lnTo>
                <a:lnTo>
                  <a:pt x="9386" y="65659"/>
                </a:lnTo>
                <a:lnTo>
                  <a:pt x="0" y="84328"/>
                </a:lnTo>
                <a:lnTo>
                  <a:pt x="0" y="300101"/>
                </a:lnTo>
                <a:lnTo>
                  <a:pt x="18758" y="309499"/>
                </a:lnTo>
                <a:lnTo>
                  <a:pt x="37516" y="318771"/>
                </a:lnTo>
                <a:lnTo>
                  <a:pt x="46889" y="309499"/>
                </a:lnTo>
                <a:lnTo>
                  <a:pt x="65634" y="300101"/>
                </a:lnTo>
                <a:lnTo>
                  <a:pt x="65634" y="93726"/>
                </a:lnTo>
                <a:lnTo>
                  <a:pt x="75019" y="74930"/>
                </a:lnTo>
                <a:lnTo>
                  <a:pt x="93764" y="65659"/>
                </a:lnTo>
                <a:lnTo>
                  <a:pt x="112573" y="65659"/>
                </a:lnTo>
                <a:lnTo>
                  <a:pt x="131318" y="74930"/>
                </a:lnTo>
                <a:lnTo>
                  <a:pt x="196952" y="84328"/>
                </a:lnTo>
                <a:lnTo>
                  <a:pt x="196952" y="365633"/>
                </a:lnTo>
                <a:lnTo>
                  <a:pt x="262585" y="103124"/>
                </a:lnTo>
                <a:lnTo>
                  <a:pt x="300088" y="112522"/>
                </a:lnTo>
                <a:lnTo>
                  <a:pt x="309474" y="112522"/>
                </a:lnTo>
                <a:lnTo>
                  <a:pt x="328219" y="121921"/>
                </a:lnTo>
                <a:lnTo>
                  <a:pt x="346977" y="131192"/>
                </a:lnTo>
                <a:lnTo>
                  <a:pt x="356350" y="140590"/>
                </a:lnTo>
                <a:lnTo>
                  <a:pt x="365722" y="159386"/>
                </a:lnTo>
                <a:lnTo>
                  <a:pt x="384480" y="168783"/>
                </a:lnTo>
                <a:lnTo>
                  <a:pt x="384480" y="187452"/>
                </a:lnTo>
                <a:lnTo>
                  <a:pt x="393904" y="206248"/>
                </a:lnTo>
                <a:lnTo>
                  <a:pt x="393904" y="225045"/>
                </a:lnTo>
                <a:lnTo>
                  <a:pt x="403276" y="2438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86" name="Freeform 11886"/>
          <p:cNvSpPr/>
          <p:nvPr/>
        </p:nvSpPr>
        <p:spPr>
          <a:xfrm rot="-5400000" flipH="0" flipV="0">
            <a:off x="26932138" y="19367503"/>
            <a:ext cx="44196" cy="47242"/>
          </a:xfrm>
          <a:custGeom>
            <a:pathLst>
              <a:path w="271958" h="290703">
                <a:moveTo>
                  <a:pt x="271958" y="159385"/>
                </a:moveTo>
                <a:lnTo>
                  <a:pt x="271958" y="150115"/>
                </a:lnTo>
                <a:lnTo>
                  <a:pt x="262585" y="121921"/>
                </a:lnTo>
                <a:lnTo>
                  <a:pt x="262585" y="84328"/>
                </a:lnTo>
                <a:lnTo>
                  <a:pt x="253212" y="65659"/>
                </a:lnTo>
                <a:lnTo>
                  <a:pt x="243827" y="46864"/>
                </a:lnTo>
                <a:lnTo>
                  <a:pt x="243827" y="28068"/>
                </a:lnTo>
                <a:lnTo>
                  <a:pt x="234455" y="18797"/>
                </a:lnTo>
                <a:lnTo>
                  <a:pt x="225082" y="9398"/>
                </a:lnTo>
                <a:lnTo>
                  <a:pt x="215709" y="0"/>
                </a:lnTo>
                <a:lnTo>
                  <a:pt x="206324" y="140717"/>
                </a:lnTo>
                <a:lnTo>
                  <a:pt x="196952" y="150115"/>
                </a:lnTo>
                <a:lnTo>
                  <a:pt x="196952" y="187579"/>
                </a:lnTo>
                <a:lnTo>
                  <a:pt x="187528" y="206375"/>
                </a:lnTo>
                <a:lnTo>
                  <a:pt x="168770" y="215647"/>
                </a:lnTo>
                <a:lnTo>
                  <a:pt x="159398" y="225045"/>
                </a:lnTo>
                <a:lnTo>
                  <a:pt x="121895" y="225045"/>
                </a:lnTo>
                <a:lnTo>
                  <a:pt x="103136" y="215647"/>
                </a:lnTo>
                <a:lnTo>
                  <a:pt x="65633" y="206375"/>
                </a:lnTo>
                <a:lnTo>
                  <a:pt x="65633" y="0"/>
                </a:lnTo>
                <a:lnTo>
                  <a:pt x="0" y="262509"/>
                </a:lnTo>
                <a:lnTo>
                  <a:pt x="103136" y="290703"/>
                </a:lnTo>
                <a:lnTo>
                  <a:pt x="140639" y="290703"/>
                </a:lnTo>
                <a:lnTo>
                  <a:pt x="159398" y="290703"/>
                </a:lnTo>
                <a:lnTo>
                  <a:pt x="178156" y="281305"/>
                </a:lnTo>
                <a:lnTo>
                  <a:pt x="196952" y="281305"/>
                </a:lnTo>
                <a:lnTo>
                  <a:pt x="215709" y="262509"/>
                </a:lnTo>
                <a:lnTo>
                  <a:pt x="234455" y="253239"/>
                </a:lnTo>
                <a:lnTo>
                  <a:pt x="243827" y="234443"/>
                </a:lnTo>
                <a:lnTo>
                  <a:pt x="253212" y="215647"/>
                </a:lnTo>
                <a:lnTo>
                  <a:pt x="262585" y="196977"/>
                </a:lnTo>
                <a:lnTo>
                  <a:pt x="262585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87" name="Freeform 11887"/>
          <p:cNvSpPr/>
          <p:nvPr/>
        </p:nvSpPr>
        <p:spPr>
          <a:xfrm rot="-5400000" flipH="0" flipV="0">
            <a:off x="26982437" y="19378172"/>
            <a:ext cx="76203" cy="57912"/>
          </a:xfrm>
          <a:custGeom>
            <a:pathLst>
              <a:path w="468910" h="356363">
                <a:moveTo>
                  <a:pt x="468910" y="318770"/>
                </a:moveTo>
                <a:lnTo>
                  <a:pt x="468910" y="206248"/>
                </a:lnTo>
                <a:lnTo>
                  <a:pt x="459537" y="187452"/>
                </a:lnTo>
                <a:lnTo>
                  <a:pt x="459537" y="168784"/>
                </a:lnTo>
                <a:lnTo>
                  <a:pt x="450164" y="149988"/>
                </a:lnTo>
                <a:lnTo>
                  <a:pt x="440779" y="131191"/>
                </a:lnTo>
                <a:lnTo>
                  <a:pt x="431407" y="112522"/>
                </a:lnTo>
                <a:lnTo>
                  <a:pt x="422034" y="103124"/>
                </a:lnTo>
                <a:lnTo>
                  <a:pt x="412661" y="93726"/>
                </a:lnTo>
                <a:lnTo>
                  <a:pt x="393904" y="74931"/>
                </a:lnTo>
                <a:lnTo>
                  <a:pt x="375108" y="65660"/>
                </a:lnTo>
                <a:lnTo>
                  <a:pt x="356350" y="65660"/>
                </a:lnTo>
                <a:lnTo>
                  <a:pt x="328219" y="56262"/>
                </a:lnTo>
                <a:lnTo>
                  <a:pt x="131318" y="0"/>
                </a:lnTo>
                <a:lnTo>
                  <a:pt x="103137" y="0"/>
                </a:lnTo>
                <a:lnTo>
                  <a:pt x="84392" y="0"/>
                </a:lnTo>
                <a:lnTo>
                  <a:pt x="65634" y="9398"/>
                </a:lnTo>
                <a:lnTo>
                  <a:pt x="46889" y="18669"/>
                </a:lnTo>
                <a:lnTo>
                  <a:pt x="28130" y="28067"/>
                </a:lnTo>
                <a:lnTo>
                  <a:pt x="18758" y="46864"/>
                </a:lnTo>
                <a:lnTo>
                  <a:pt x="9386" y="65660"/>
                </a:lnTo>
                <a:lnTo>
                  <a:pt x="0" y="84329"/>
                </a:lnTo>
                <a:lnTo>
                  <a:pt x="0" y="234442"/>
                </a:lnTo>
                <a:lnTo>
                  <a:pt x="18758" y="243714"/>
                </a:lnTo>
                <a:lnTo>
                  <a:pt x="37516" y="253112"/>
                </a:lnTo>
                <a:lnTo>
                  <a:pt x="46889" y="243714"/>
                </a:lnTo>
                <a:lnTo>
                  <a:pt x="65634" y="234442"/>
                </a:lnTo>
                <a:lnTo>
                  <a:pt x="65634" y="112522"/>
                </a:lnTo>
                <a:lnTo>
                  <a:pt x="75019" y="93726"/>
                </a:lnTo>
                <a:lnTo>
                  <a:pt x="84392" y="74931"/>
                </a:lnTo>
                <a:lnTo>
                  <a:pt x="93764" y="65660"/>
                </a:lnTo>
                <a:lnTo>
                  <a:pt x="112573" y="65660"/>
                </a:lnTo>
                <a:lnTo>
                  <a:pt x="131318" y="74931"/>
                </a:lnTo>
                <a:lnTo>
                  <a:pt x="328219" y="121920"/>
                </a:lnTo>
                <a:lnTo>
                  <a:pt x="337591" y="121920"/>
                </a:lnTo>
                <a:lnTo>
                  <a:pt x="356350" y="131191"/>
                </a:lnTo>
                <a:lnTo>
                  <a:pt x="375108" y="140590"/>
                </a:lnTo>
                <a:lnTo>
                  <a:pt x="384480" y="159386"/>
                </a:lnTo>
                <a:lnTo>
                  <a:pt x="393904" y="168784"/>
                </a:lnTo>
                <a:lnTo>
                  <a:pt x="393904" y="187452"/>
                </a:lnTo>
                <a:lnTo>
                  <a:pt x="403276" y="206248"/>
                </a:lnTo>
                <a:lnTo>
                  <a:pt x="403276" y="337566"/>
                </a:lnTo>
                <a:lnTo>
                  <a:pt x="412661" y="356363"/>
                </a:lnTo>
                <a:lnTo>
                  <a:pt x="450164" y="356363"/>
                </a:lnTo>
                <a:lnTo>
                  <a:pt x="459537" y="33756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88" name="Freeform 11888"/>
          <p:cNvSpPr/>
          <p:nvPr/>
        </p:nvSpPr>
        <p:spPr>
          <a:xfrm rot="-5400000" flipH="0" flipV="0">
            <a:off x="27075393" y="19393422"/>
            <a:ext cx="65536" cy="38078"/>
          </a:xfrm>
          <a:custGeom>
            <a:pathLst>
              <a:path w="403276" h="234315">
                <a:moveTo>
                  <a:pt x="403276" y="103124"/>
                </a:moveTo>
                <a:lnTo>
                  <a:pt x="46889" y="9271"/>
                </a:lnTo>
                <a:lnTo>
                  <a:pt x="28130" y="0"/>
                </a:lnTo>
                <a:lnTo>
                  <a:pt x="9386" y="18669"/>
                </a:lnTo>
                <a:lnTo>
                  <a:pt x="0" y="37465"/>
                </a:lnTo>
                <a:lnTo>
                  <a:pt x="0" y="46863"/>
                </a:lnTo>
                <a:lnTo>
                  <a:pt x="9386" y="56262"/>
                </a:lnTo>
                <a:lnTo>
                  <a:pt x="28130" y="65533"/>
                </a:lnTo>
                <a:lnTo>
                  <a:pt x="403276" y="168784"/>
                </a:lnTo>
                <a:lnTo>
                  <a:pt x="403276" y="2343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89" name="Freeform 11889"/>
          <p:cNvSpPr/>
          <p:nvPr/>
        </p:nvSpPr>
        <p:spPr>
          <a:xfrm rot="-5400000" flipH="0" flipV="0">
            <a:off x="27093681" y="19390368"/>
            <a:ext cx="67061" cy="42660"/>
          </a:xfrm>
          <a:custGeom>
            <a:pathLst>
              <a:path w="412661" h="262510">
                <a:moveTo>
                  <a:pt x="412661" y="243840"/>
                </a:moveTo>
                <a:lnTo>
                  <a:pt x="403276" y="0"/>
                </a:lnTo>
                <a:lnTo>
                  <a:pt x="403276" y="140589"/>
                </a:lnTo>
                <a:lnTo>
                  <a:pt x="393904" y="159386"/>
                </a:lnTo>
                <a:lnTo>
                  <a:pt x="384480" y="178182"/>
                </a:lnTo>
                <a:lnTo>
                  <a:pt x="375108" y="187580"/>
                </a:lnTo>
                <a:lnTo>
                  <a:pt x="356350" y="187580"/>
                </a:lnTo>
                <a:lnTo>
                  <a:pt x="328219" y="187580"/>
                </a:lnTo>
                <a:lnTo>
                  <a:pt x="46889" y="112522"/>
                </a:lnTo>
                <a:lnTo>
                  <a:pt x="28130" y="103124"/>
                </a:lnTo>
                <a:lnTo>
                  <a:pt x="9386" y="121793"/>
                </a:lnTo>
                <a:lnTo>
                  <a:pt x="0" y="140589"/>
                </a:lnTo>
                <a:lnTo>
                  <a:pt x="0" y="149988"/>
                </a:lnTo>
                <a:lnTo>
                  <a:pt x="9386" y="159386"/>
                </a:lnTo>
                <a:lnTo>
                  <a:pt x="28130" y="168784"/>
                </a:lnTo>
                <a:lnTo>
                  <a:pt x="328219" y="253112"/>
                </a:lnTo>
                <a:lnTo>
                  <a:pt x="337591" y="253112"/>
                </a:lnTo>
                <a:lnTo>
                  <a:pt x="356350" y="262510"/>
                </a:lnTo>
                <a:lnTo>
                  <a:pt x="375108" y="253112"/>
                </a:lnTo>
                <a:lnTo>
                  <a:pt x="393904" y="25311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90" name="Freeform 11890"/>
          <p:cNvSpPr/>
          <p:nvPr/>
        </p:nvSpPr>
        <p:spPr>
          <a:xfrm rot="-5400000" flipH="0" flipV="0">
            <a:off x="27062444" y="19362166"/>
            <a:ext cx="76203" cy="89923"/>
          </a:xfrm>
          <a:custGeom>
            <a:pathLst>
              <a:path w="468910" h="553339">
                <a:moveTo>
                  <a:pt x="468910" y="459487"/>
                </a:moveTo>
                <a:lnTo>
                  <a:pt x="468910" y="140589"/>
                </a:lnTo>
                <a:lnTo>
                  <a:pt x="459537" y="121920"/>
                </a:lnTo>
                <a:lnTo>
                  <a:pt x="440779" y="112522"/>
                </a:lnTo>
                <a:lnTo>
                  <a:pt x="46889" y="9398"/>
                </a:lnTo>
                <a:lnTo>
                  <a:pt x="28130" y="0"/>
                </a:lnTo>
                <a:lnTo>
                  <a:pt x="9386" y="18796"/>
                </a:lnTo>
                <a:lnTo>
                  <a:pt x="0" y="37465"/>
                </a:lnTo>
                <a:lnTo>
                  <a:pt x="0" y="46863"/>
                </a:lnTo>
                <a:lnTo>
                  <a:pt x="9386" y="56262"/>
                </a:lnTo>
                <a:lnTo>
                  <a:pt x="28130" y="65660"/>
                </a:lnTo>
                <a:lnTo>
                  <a:pt x="403276" y="168784"/>
                </a:lnTo>
                <a:lnTo>
                  <a:pt x="403276" y="309499"/>
                </a:lnTo>
                <a:lnTo>
                  <a:pt x="412661" y="553339"/>
                </a:lnTo>
                <a:lnTo>
                  <a:pt x="422034" y="543941"/>
                </a:lnTo>
                <a:lnTo>
                  <a:pt x="440779" y="534543"/>
                </a:lnTo>
                <a:lnTo>
                  <a:pt x="450164" y="515747"/>
                </a:lnTo>
                <a:lnTo>
                  <a:pt x="459537" y="506349"/>
                </a:lnTo>
                <a:lnTo>
                  <a:pt x="459537" y="4876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91" name="Freeform 11891"/>
          <p:cNvSpPr/>
          <p:nvPr/>
        </p:nvSpPr>
        <p:spPr>
          <a:xfrm rot="-5400000" flipH="0" flipV="0">
            <a:off x="27180549" y="19420853"/>
            <a:ext cx="7619" cy="41133"/>
          </a:xfrm>
          <a:custGeom>
            <a:pathLst>
              <a:path w="46889" h="253110">
                <a:moveTo>
                  <a:pt x="46889" y="0"/>
                </a:moveTo>
                <a:lnTo>
                  <a:pt x="28130" y="9271"/>
                </a:lnTo>
                <a:lnTo>
                  <a:pt x="18758" y="28067"/>
                </a:lnTo>
                <a:lnTo>
                  <a:pt x="9386" y="46862"/>
                </a:lnTo>
                <a:lnTo>
                  <a:pt x="0" y="65531"/>
                </a:lnTo>
                <a:lnTo>
                  <a:pt x="0" y="196850"/>
                </a:lnTo>
                <a:lnTo>
                  <a:pt x="9386" y="215646"/>
                </a:lnTo>
                <a:lnTo>
                  <a:pt x="18758" y="234442"/>
                </a:lnTo>
                <a:lnTo>
                  <a:pt x="28130" y="243712"/>
                </a:lnTo>
                <a:lnTo>
                  <a:pt x="37516" y="2531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92" name="Freeform 11892"/>
          <p:cNvSpPr/>
          <p:nvPr/>
        </p:nvSpPr>
        <p:spPr>
          <a:xfrm rot="-5400000" flipH="0" flipV="0">
            <a:off x="27160734" y="19378173"/>
            <a:ext cx="56395" cy="56385"/>
          </a:xfrm>
          <a:custGeom>
            <a:pathLst>
              <a:path w="347027" h="346965">
                <a:moveTo>
                  <a:pt x="347027" y="93853"/>
                </a:moveTo>
                <a:lnTo>
                  <a:pt x="328270" y="75057"/>
                </a:lnTo>
                <a:lnTo>
                  <a:pt x="309474" y="65659"/>
                </a:lnTo>
                <a:lnTo>
                  <a:pt x="290716" y="65659"/>
                </a:lnTo>
                <a:lnTo>
                  <a:pt x="262585" y="56262"/>
                </a:lnTo>
                <a:lnTo>
                  <a:pt x="65684" y="0"/>
                </a:lnTo>
                <a:lnTo>
                  <a:pt x="37503" y="0"/>
                </a:lnTo>
                <a:lnTo>
                  <a:pt x="18758" y="0"/>
                </a:lnTo>
                <a:lnTo>
                  <a:pt x="0" y="9398"/>
                </a:lnTo>
                <a:lnTo>
                  <a:pt x="0" y="121921"/>
                </a:lnTo>
                <a:lnTo>
                  <a:pt x="0" y="93853"/>
                </a:lnTo>
                <a:lnTo>
                  <a:pt x="9385" y="75057"/>
                </a:lnTo>
                <a:lnTo>
                  <a:pt x="28130" y="65659"/>
                </a:lnTo>
                <a:lnTo>
                  <a:pt x="46939" y="65659"/>
                </a:lnTo>
                <a:lnTo>
                  <a:pt x="65684" y="75057"/>
                </a:lnTo>
                <a:lnTo>
                  <a:pt x="262585" y="121921"/>
                </a:lnTo>
                <a:lnTo>
                  <a:pt x="271957" y="121921"/>
                </a:lnTo>
                <a:lnTo>
                  <a:pt x="290716" y="131319"/>
                </a:lnTo>
                <a:lnTo>
                  <a:pt x="309474" y="140717"/>
                </a:lnTo>
                <a:lnTo>
                  <a:pt x="318846" y="159385"/>
                </a:lnTo>
                <a:lnTo>
                  <a:pt x="328270" y="168783"/>
                </a:lnTo>
                <a:lnTo>
                  <a:pt x="328270" y="187579"/>
                </a:lnTo>
                <a:lnTo>
                  <a:pt x="337642" y="206375"/>
                </a:lnTo>
                <a:lnTo>
                  <a:pt x="337642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93" name="Freeform 11893"/>
          <p:cNvSpPr/>
          <p:nvPr/>
        </p:nvSpPr>
        <p:spPr>
          <a:xfrm rot="-5400000" flipH="0" flipV="0">
            <a:off x="27158457" y="19372836"/>
            <a:ext cx="76203" cy="68583"/>
          </a:xfrm>
          <a:custGeom>
            <a:pathLst>
              <a:path w="468910" h="422022">
                <a:moveTo>
                  <a:pt x="468910" y="393827"/>
                </a:moveTo>
                <a:lnTo>
                  <a:pt x="468910" y="196977"/>
                </a:lnTo>
                <a:lnTo>
                  <a:pt x="459537" y="178181"/>
                </a:lnTo>
                <a:lnTo>
                  <a:pt x="459537" y="159385"/>
                </a:lnTo>
                <a:lnTo>
                  <a:pt x="450164" y="140717"/>
                </a:lnTo>
                <a:lnTo>
                  <a:pt x="440779" y="121921"/>
                </a:lnTo>
                <a:lnTo>
                  <a:pt x="431407" y="103125"/>
                </a:lnTo>
                <a:lnTo>
                  <a:pt x="422034" y="93726"/>
                </a:lnTo>
                <a:lnTo>
                  <a:pt x="412661" y="84455"/>
                </a:lnTo>
                <a:lnTo>
                  <a:pt x="403276" y="337567"/>
                </a:lnTo>
                <a:lnTo>
                  <a:pt x="131318" y="271907"/>
                </a:lnTo>
                <a:lnTo>
                  <a:pt x="121946" y="262509"/>
                </a:lnTo>
                <a:lnTo>
                  <a:pt x="103137" y="253111"/>
                </a:lnTo>
                <a:lnTo>
                  <a:pt x="84392" y="234443"/>
                </a:lnTo>
                <a:lnTo>
                  <a:pt x="75019" y="215647"/>
                </a:lnTo>
                <a:lnTo>
                  <a:pt x="65634" y="196977"/>
                </a:lnTo>
                <a:lnTo>
                  <a:pt x="65634" y="0"/>
                </a:lnTo>
                <a:lnTo>
                  <a:pt x="46889" y="9399"/>
                </a:lnTo>
                <a:lnTo>
                  <a:pt x="37516" y="262509"/>
                </a:lnTo>
                <a:lnTo>
                  <a:pt x="28130" y="271907"/>
                </a:lnTo>
                <a:lnTo>
                  <a:pt x="18758" y="281305"/>
                </a:lnTo>
                <a:lnTo>
                  <a:pt x="9386" y="290703"/>
                </a:lnTo>
                <a:lnTo>
                  <a:pt x="0" y="309373"/>
                </a:lnTo>
                <a:lnTo>
                  <a:pt x="0" y="356362"/>
                </a:lnTo>
                <a:lnTo>
                  <a:pt x="18758" y="365633"/>
                </a:lnTo>
                <a:lnTo>
                  <a:pt x="37516" y="375158"/>
                </a:lnTo>
                <a:lnTo>
                  <a:pt x="46889" y="375158"/>
                </a:lnTo>
                <a:lnTo>
                  <a:pt x="65634" y="365633"/>
                </a:lnTo>
                <a:lnTo>
                  <a:pt x="65634" y="346965"/>
                </a:lnTo>
                <a:lnTo>
                  <a:pt x="75019" y="328169"/>
                </a:lnTo>
                <a:lnTo>
                  <a:pt x="103137" y="328169"/>
                </a:lnTo>
                <a:lnTo>
                  <a:pt x="431407" y="412624"/>
                </a:lnTo>
                <a:lnTo>
                  <a:pt x="440779" y="422022"/>
                </a:lnTo>
                <a:lnTo>
                  <a:pt x="459537" y="4126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94" name="Freeform 11894"/>
          <p:cNvSpPr/>
          <p:nvPr/>
        </p:nvSpPr>
        <p:spPr>
          <a:xfrm rot="-5400000" flipH="0" flipV="0">
            <a:off x="27233891" y="19384272"/>
            <a:ext cx="92963" cy="62473"/>
          </a:xfrm>
          <a:custGeom>
            <a:pathLst>
              <a:path w="572047" h="384429">
                <a:moveTo>
                  <a:pt x="572047" y="112522"/>
                </a:moveTo>
                <a:lnTo>
                  <a:pt x="572047" y="112522"/>
                </a:lnTo>
                <a:lnTo>
                  <a:pt x="562674" y="93726"/>
                </a:lnTo>
                <a:lnTo>
                  <a:pt x="543916" y="84328"/>
                </a:lnTo>
                <a:lnTo>
                  <a:pt x="234455" y="0"/>
                </a:lnTo>
                <a:lnTo>
                  <a:pt x="206274" y="0"/>
                </a:lnTo>
                <a:lnTo>
                  <a:pt x="187529" y="0"/>
                </a:lnTo>
                <a:lnTo>
                  <a:pt x="168771" y="9398"/>
                </a:lnTo>
                <a:lnTo>
                  <a:pt x="150026" y="18668"/>
                </a:lnTo>
                <a:lnTo>
                  <a:pt x="131267" y="28066"/>
                </a:lnTo>
                <a:lnTo>
                  <a:pt x="121895" y="46862"/>
                </a:lnTo>
                <a:lnTo>
                  <a:pt x="112523" y="65658"/>
                </a:lnTo>
                <a:lnTo>
                  <a:pt x="103137" y="84328"/>
                </a:lnTo>
                <a:lnTo>
                  <a:pt x="103137" y="309372"/>
                </a:lnTo>
                <a:lnTo>
                  <a:pt x="46889" y="290703"/>
                </a:lnTo>
                <a:lnTo>
                  <a:pt x="28131" y="290703"/>
                </a:lnTo>
                <a:lnTo>
                  <a:pt x="9386" y="300101"/>
                </a:lnTo>
                <a:lnTo>
                  <a:pt x="9386" y="309372"/>
                </a:lnTo>
                <a:lnTo>
                  <a:pt x="0" y="328167"/>
                </a:lnTo>
                <a:lnTo>
                  <a:pt x="9386" y="346963"/>
                </a:lnTo>
                <a:lnTo>
                  <a:pt x="28131" y="356361"/>
                </a:lnTo>
                <a:lnTo>
                  <a:pt x="140653" y="384429"/>
                </a:lnTo>
                <a:lnTo>
                  <a:pt x="159398" y="384429"/>
                </a:lnTo>
                <a:lnTo>
                  <a:pt x="159398" y="375031"/>
                </a:lnTo>
                <a:lnTo>
                  <a:pt x="168771" y="356361"/>
                </a:lnTo>
                <a:lnTo>
                  <a:pt x="168771" y="93726"/>
                </a:lnTo>
                <a:lnTo>
                  <a:pt x="178156" y="74930"/>
                </a:lnTo>
                <a:lnTo>
                  <a:pt x="196901" y="65658"/>
                </a:lnTo>
                <a:lnTo>
                  <a:pt x="215710" y="65658"/>
                </a:lnTo>
                <a:lnTo>
                  <a:pt x="234455" y="65658"/>
                </a:lnTo>
                <a:lnTo>
                  <a:pt x="525171" y="149986"/>
                </a:lnTo>
                <a:lnTo>
                  <a:pt x="553301" y="149986"/>
                </a:lnTo>
                <a:lnTo>
                  <a:pt x="562674" y="13131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95" name="Freeform 11895"/>
          <p:cNvSpPr/>
          <p:nvPr/>
        </p:nvSpPr>
        <p:spPr>
          <a:xfrm rot="-5400000" flipH="0" flipV="0">
            <a:off x="27260565" y="19377410"/>
            <a:ext cx="65536" cy="48769"/>
          </a:xfrm>
          <a:custGeom>
            <a:pathLst>
              <a:path w="403276" h="300101">
                <a:moveTo>
                  <a:pt x="403276" y="271907"/>
                </a:moveTo>
                <a:lnTo>
                  <a:pt x="403276" y="262509"/>
                </a:lnTo>
                <a:lnTo>
                  <a:pt x="393903" y="243712"/>
                </a:lnTo>
                <a:lnTo>
                  <a:pt x="375145" y="234441"/>
                </a:lnTo>
                <a:lnTo>
                  <a:pt x="0" y="140588"/>
                </a:lnTo>
                <a:lnTo>
                  <a:pt x="0" y="0"/>
                </a:lnTo>
                <a:lnTo>
                  <a:pt x="0" y="206247"/>
                </a:lnTo>
                <a:lnTo>
                  <a:pt x="356400" y="300101"/>
                </a:lnTo>
                <a:lnTo>
                  <a:pt x="384530" y="300101"/>
                </a:lnTo>
                <a:lnTo>
                  <a:pt x="393903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96" name="Freeform 11896"/>
          <p:cNvSpPr/>
          <p:nvPr/>
        </p:nvSpPr>
        <p:spPr>
          <a:xfrm rot="-5400000" flipH="0" flipV="0">
            <a:off x="27310854" y="19392650"/>
            <a:ext cx="76203" cy="28956"/>
          </a:xfrm>
          <a:custGeom>
            <a:pathLst>
              <a:path w="468910" h="178181">
                <a:moveTo>
                  <a:pt x="468910" y="140588"/>
                </a:moveTo>
                <a:lnTo>
                  <a:pt x="468910" y="140588"/>
                </a:lnTo>
                <a:lnTo>
                  <a:pt x="459537" y="121919"/>
                </a:lnTo>
                <a:lnTo>
                  <a:pt x="440779" y="112521"/>
                </a:lnTo>
                <a:lnTo>
                  <a:pt x="46889" y="0"/>
                </a:lnTo>
                <a:lnTo>
                  <a:pt x="28130" y="0"/>
                </a:lnTo>
                <a:lnTo>
                  <a:pt x="9386" y="9397"/>
                </a:lnTo>
                <a:lnTo>
                  <a:pt x="9386" y="18795"/>
                </a:lnTo>
                <a:lnTo>
                  <a:pt x="0" y="37464"/>
                </a:lnTo>
                <a:lnTo>
                  <a:pt x="0" y="46862"/>
                </a:lnTo>
                <a:lnTo>
                  <a:pt x="9386" y="56261"/>
                </a:lnTo>
                <a:lnTo>
                  <a:pt x="28130" y="65659"/>
                </a:lnTo>
                <a:lnTo>
                  <a:pt x="422034" y="178181"/>
                </a:lnTo>
                <a:lnTo>
                  <a:pt x="440779" y="178181"/>
                </a:lnTo>
                <a:lnTo>
                  <a:pt x="459537" y="168783"/>
                </a:lnTo>
                <a:lnTo>
                  <a:pt x="459537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97" name="Freeform 11897"/>
          <p:cNvSpPr/>
          <p:nvPr/>
        </p:nvSpPr>
        <p:spPr>
          <a:xfrm rot="-5400000" flipH="0" flipV="0">
            <a:off x="27358098" y="19339310"/>
            <a:ext cx="16760" cy="12197"/>
          </a:xfrm>
          <a:custGeom>
            <a:pathLst>
              <a:path w="103136" h="75056">
                <a:moveTo>
                  <a:pt x="103136" y="37592"/>
                </a:moveTo>
                <a:lnTo>
                  <a:pt x="103136" y="28194"/>
                </a:lnTo>
                <a:lnTo>
                  <a:pt x="93764" y="18796"/>
                </a:lnTo>
                <a:lnTo>
                  <a:pt x="75006" y="9398"/>
                </a:lnTo>
                <a:lnTo>
                  <a:pt x="46875" y="0"/>
                </a:lnTo>
                <a:lnTo>
                  <a:pt x="18758" y="0"/>
                </a:lnTo>
                <a:lnTo>
                  <a:pt x="9372" y="9398"/>
                </a:lnTo>
                <a:lnTo>
                  <a:pt x="0" y="28194"/>
                </a:lnTo>
                <a:lnTo>
                  <a:pt x="0" y="37592"/>
                </a:lnTo>
                <a:lnTo>
                  <a:pt x="9372" y="46862"/>
                </a:lnTo>
                <a:lnTo>
                  <a:pt x="28131" y="56260"/>
                </a:lnTo>
                <a:lnTo>
                  <a:pt x="56261" y="65658"/>
                </a:lnTo>
                <a:lnTo>
                  <a:pt x="65633" y="75056"/>
                </a:lnTo>
                <a:lnTo>
                  <a:pt x="84392" y="65658"/>
                </a:lnTo>
                <a:lnTo>
                  <a:pt x="93764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98" name="Freeform 11898"/>
          <p:cNvSpPr/>
          <p:nvPr/>
        </p:nvSpPr>
        <p:spPr>
          <a:xfrm rot="-5400000" flipH="0" flipV="0">
            <a:off x="27351995" y="19389608"/>
            <a:ext cx="65536" cy="24374"/>
          </a:xfrm>
          <a:custGeom>
            <a:pathLst>
              <a:path w="403276" h="149988">
                <a:moveTo>
                  <a:pt x="403276" y="112522"/>
                </a:moveTo>
                <a:lnTo>
                  <a:pt x="403276" y="112522"/>
                </a:lnTo>
                <a:lnTo>
                  <a:pt x="393903" y="93726"/>
                </a:lnTo>
                <a:lnTo>
                  <a:pt x="375145" y="84328"/>
                </a:lnTo>
                <a:lnTo>
                  <a:pt x="65684" y="0"/>
                </a:lnTo>
                <a:lnTo>
                  <a:pt x="37503" y="0"/>
                </a:lnTo>
                <a:lnTo>
                  <a:pt x="18758" y="0"/>
                </a:lnTo>
                <a:lnTo>
                  <a:pt x="0" y="9398"/>
                </a:lnTo>
                <a:lnTo>
                  <a:pt x="0" y="121920"/>
                </a:lnTo>
                <a:lnTo>
                  <a:pt x="0" y="93726"/>
                </a:lnTo>
                <a:lnTo>
                  <a:pt x="9385" y="75057"/>
                </a:lnTo>
                <a:lnTo>
                  <a:pt x="28130" y="65660"/>
                </a:lnTo>
                <a:lnTo>
                  <a:pt x="46939" y="65660"/>
                </a:lnTo>
                <a:lnTo>
                  <a:pt x="65684" y="75057"/>
                </a:lnTo>
                <a:lnTo>
                  <a:pt x="356400" y="149988"/>
                </a:lnTo>
                <a:lnTo>
                  <a:pt x="384530" y="149988"/>
                </a:lnTo>
                <a:lnTo>
                  <a:pt x="393903" y="13131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899" name="Freeform 11899"/>
          <p:cNvSpPr/>
          <p:nvPr/>
        </p:nvSpPr>
        <p:spPr>
          <a:xfrm rot="-5400000" flipH="0" flipV="0">
            <a:off x="27369531" y="19373600"/>
            <a:ext cx="76203" cy="67055"/>
          </a:xfrm>
          <a:custGeom>
            <a:pathLst>
              <a:path w="468910" h="412623">
                <a:moveTo>
                  <a:pt x="468910" y="384429"/>
                </a:moveTo>
                <a:lnTo>
                  <a:pt x="468910" y="375031"/>
                </a:lnTo>
                <a:lnTo>
                  <a:pt x="459537" y="356363"/>
                </a:lnTo>
                <a:lnTo>
                  <a:pt x="440779" y="346965"/>
                </a:lnTo>
                <a:lnTo>
                  <a:pt x="65634" y="253239"/>
                </a:lnTo>
                <a:lnTo>
                  <a:pt x="65634" y="0"/>
                </a:lnTo>
                <a:lnTo>
                  <a:pt x="46889" y="9398"/>
                </a:lnTo>
                <a:lnTo>
                  <a:pt x="28130" y="18670"/>
                </a:lnTo>
                <a:lnTo>
                  <a:pt x="18758" y="37466"/>
                </a:lnTo>
                <a:lnTo>
                  <a:pt x="9386" y="56262"/>
                </a:lnTo>
                <a:lnTo>
                  <a:pt x="0" y="74930"/>
                </a:lnTo>
                <a:lnTo>
                  <a:pt x="0" y="290703"/>
                </a:lnTo>
                <a:lnTo>
                  <a:pt x="18758" y="300101"/>
                </a:lnTo>
                <a:lnTo>
                  <a:pt x="37516" y="309499"/>
                </a:lnTo>
                <a:lnTo>
                  <a:pt x="422034" y="412623"/>
                </a:lnTo>
                <a:lnTo>
                  <a:pt x="450164" y="412623"/>
                </a:lnTo>
                <a:lnTo>
                  <a:pt x="459537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00" name="Freeform 11900"/>
          <p:cNvSpPr/>
          <p:nvPr/>
        </p:nvSpPr>
        <p:spPr>
          <a:xfrm rot="-5400000" flipH="0" flipV="0">
            <a:off x="27417530" y="19325592"/>
            <a:ext cx="10666" cy="33538"/>
          </a:xfrm>
          <a:custGeom>
            <a:pathLst>
              <a:path w="65633" h="206375">
                <a:moveTo>
                  <a:pt x="65633" y="168783"/>
                </a:moveTo>
                <a:lnTo>
                  <a:pt x="65633" y="9398"/>
                </a:lnTo>
                <a:lnTo>
                  <a:pt x="46889" y="0"/>
                </a:lnTo>
                <a:lnTo>
                  <a:pt x="9372" y="0"/>
                </a:lnTo>
                <a:lnTo>
                  <a:pt x="0" y="9398"/>
                </a:lnTo>
                <a:lnTo>
                  <a:pt x="0" y="187579"/>
                </a:lnTo>
                <a:lnTo>
                  <a:pt x="9372" y="196977"/>
                </a:lnTo>
                <a:lnTo>
                  <a:pt x="28130" y="206375"/>
                </a:lnTo>
                <a:lnTo>
                  <a:pt x="46889" y="196977"/>
                </a:lnTo>
                <a:lnTo>
                  <a:pt x="56261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01" name="Freeform 11901"/>
          <p:cNvSpPr/>
          <p:nvPr/>
        </p:nvSpPr>
        <p:spPr>
          <a:xfrm rot="-5400000" flipH="0" flipV="0">
            <a:off x="27433532" y="19381216"/>
            <a:ext cx="76203" cy="51824"/>
          </a:xfrm>
          <a:custGeom>
            <a:pathLst>
              <a:path w="468910" h="318897">
                <a:moveTo>
                  <a:pt x="468910" y="140715"/>
                </a:moveTo>
                <a:lnTo>
                  <a:pt x="468910" y="140715"/>
                </a:lnTo>
                <a:lnTo>
                  <a:pt x="459537" y="121920"/>
                </a:lnTo>
                <a:lnTo>
                  <a:pt x="440779" y="112522"/>
                </a:lnTo>
                <a:lnTo>
                  <a:pt x="46889" y="0"/>
                </a:lnTo>
                <a:lnTo>
                  <a:pt x="28130" y="0"/>
                </a:lnTo>
                <a:lnTo>
                  <a:pt x="9386" y="9398"/>
                </a:lnTo>
                <a:lnTo>
                  <a:pt x="9386" y="18796"/>
                </a:lnTo>
                <a:lnTo>
                  <a:pt x="0" y="37464"/>
                </a:lnTo>
                <a:lnTo>
                  <a:pt x="0" y="46989"/>
                </a:lnTo>
                <a:lnTo>
                  <a:pt x="9386" y="56260"/>
                </a:lnTo>
                <a:lnTo>
                  <a:pt x="28130" y="65658"/>
                </a:lnTo>
                <a:lnTo>
                  <a:pt x="196952" y="112522"/>
                </a:lnTo>
                <a:lnTo>
                  <a:pt x="196952" y="318897"/>
                </a:lnTo>
                <a:lnTo>
                  <a:pt x="262585" y="131317"/>
                </a:lnTo>
                <a:lnTo>
                  <a:pt x="422034" y="178181"/>
                </a:lnTo>
                <a:lnTo>
                  <a:pt x="440779" y="178181"/>
                </a:lnTo>
                <a:lnTo>
                  <a:pt x="459537" y="168782"/>
                </a:lnTo>
                <a:lnTo>
                  <a:pt x="459537" y="1595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02" name="Freeform 11902"/>
          <p:cNvSpPr/>
          <p:nvPr/>
        </p:nvSpPr>
        <p:spPr>
          <a:xfrm rot="-5400000" flipH="0" flipV="0">
            <a:off x="27454872" y="19381216"/>
            <a:ext cx="76203" cy="51824"/>
          </a:xfrm>
          <a:custGeom>
            <a:pathLst>
              <a:path w="468910" h="318897">
                <a:moveTo>
                  <a:pt x="468910" y="290704"/>
                </a:moveTo>
                <a:lnTo>
                  <a:pt x="468910" y="281306"/>
                </a:lnTo>
                <a:lnTo>
                  <a:pt x="459537" y="262637"/>
                </a:lnTo>
                <a:lnTo>
                  <a:pt x="440779" y="253239"/>
                </a:lnTo>
                <a:lnTo>
                  <a:pt x="262585" y="206375"/>
                </a:lnTo>
                <a:lnTo>
                  <a:pt x="262585" y="0"/>
                </a:lnTo>
                <a:lnTo>
                  <a:pt x="196952" y="187580"/>
                </a:lnTo>
                <a:lnTo>
                  <a:pt x="46889" y="149988"/>
                </a:lnTo>
                <a:lnTo>
                  <a:pt x="28130" y="149988"/>
                </a:lnTo>
                <a:lnTo>
                  <a:pt x="9386" y="159386"/>
                </a:lnTo>
                <a:lnTo>
                  <a:pt x="0" y="178182"/>
                </a:lnTo>
                <a:lnTo>
                  <a:pt x="0" y="187580"/>
                </a:lnTo>
                <a:lnTo>
                  <a:pt x="9386" y="206375"/>
                </a:lnTo>
                <a:lnTo>
                  <a:pt x="28130" y="215773"/>
                </a:lnTo>
                <a:lnTo>
                  <a:pt x="422034" y="318897"/>
                </a:lnTo>
                <a:lnTo>
                  <a:pt x="450164" y="318897"/>
                </a:lnTo>
                <a:lnTo>
                  <a:pt x="459537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03" name="Freeform 11903"/>
          <p:cNvSpPr/>
          <p:nvPr/>
        </p:nvSpPr>
        <p:spPr>
          <a:xfrm rot="-5400000" flipH="0" flipV="0">
            <a:off x="27549357" y="19420842"/>
            <a:ext cx="7619" cy="41154"/>
          </a:xfrm>
          <a:custGeom>
            <a:pathLst>
              <a:path w="46889" h="253239">
                <a:moveTo>
                  <a:pt x="46889" y="0"/>
                </a:moveTo>
                <a:lnTo>
                  <a:pt x="28130" y="9398"/>
                </a:lnTo>
                <a:lnTo>
                  <a:pt x="18758" y="28194"/>
                </a:lnTo>
                <a:lnTo>
                  <a:pt x="9386" y="46864"/>
                </a:lnTo>
                <a:lnTo>
                  <a:pt x="0" y="65660"/>
                </a:lnTo>
                <a:lnTo>
                  <a:pt x="0" y="196978"/>
                </a:lnTo>
                <a:lnTo>
                  <a:pt x="9386" y="215773"/>
                </a:lnTo>
                <a:lnTo>
                  <a:pt x="18758" y="234442"/>
                </a:lnTo>
                <a:lnTo>
                  <a:pt x="28130" y="243840"/>
                </a:lnTo>
                <a:lnTo>
                  <a:pt x="37516" y="25323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04" name="Freeform 11904"/>
          <p:cNvSpPr/>
          <p:nvPr/>
        </p:nvSpPr>
        <p:spPr>
          <a:xfrm rot="-5400000" flipH="0" flipV="0">
            <a:off x="27529530" y="19378173"/>
            <a:ext cx="56395" cy="56385"/>
          </a:xfrm>
          <a:custGeom>
            <a:pathLst>
              <a:path w="347027" h="346963">
                <a:moveTo>
                  <a:pt x="347027" y="93853"/>
                </a:moveTo>
                <a:lnTo>
                  <a:pt x="328270" y="75057"/>
                </a:lnTo>
                <a:lnTo>
                  <a:pt x="309474" y="65659"/>
                </a:lnTo>
                <a:lnTo>
                  <a:pt x="290716" y="65659"/>
                </a:lnTo>
                <a:lnTo>
                  <a:pt x="262585" y="56260"/>
                </a:lnTo>
                <a:lnTo>
                  <a:pt x="65684" y="0"/>
                </a:lnTo>
                <a:lnTo>
                  <a:pt x="37503" y="0"/>
                </a:lnTo>
                <a:lnTo>
                  <a:pt x="18758" y="0"/>
                </a:lnTo>
                <a:lnTo>
                  <a:pt x="0" y="9398"/>
                </a:lnTo>
                <a:lnTo>
                  <a:pt x="0" y="122046"/>
                </a:lnTo>
                <a:lnTo>
                  <a:pt x="0" y="93853"/>
                </a:lnTo>
                <a:lnTo>
                  <a:pt x="9385" y="75057"/>
                </a:lnTo>
                <a:lnTo>
                  <a:pt x="28130" y="65659"/>
                </a:lnTo>
                <a:lnTo>
                  <a:pt x="46939" y="65659"/>
                </a:lnTo>
                <a:lnTo>
                  <a:pt x="65684" y="75057"/>
                </a:lnTo>
                <a:lnTo>
                  <a:pt x="262585" y="122046"/>
                </a:lnTo>
                <a:lnTo>
                  <a:pt x="271957" y="122046"/>
                </a:lnTo>
                <a:lnTo>
                  <a:pt x="290716" y="131317"/>
                </a:lnTo>
                <a:lnTo>
                  <a:pt x="309474" y="140715"/>
                </a:lnTo>
                <a:lnTo>
                  <a:pt x="318846" y="159511"/>
                </a:lnTo>
                <a:lnTo>
                  <a:pt x="328270" y="168909"/>
                </a:lnTo>
                <a:lnTo>
                  <a:pt x="328270" y="187579"/>
                </a:lnTo>
                <a:lnTo>
                  <a:pt x="337642" y="206375"/>
                </a:lnTo>
                <a:lnTo>
                  <a:pt x="337642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05" name="Freeform 11905"/>
          <p:cNvSpPr/>
          <p:nvPr/>
        </p:nvSpPr>
        <p:spPr>
          <a:xfrm rot="-5400000" flipH="0" flipV="0">
            <a:off x="27527253" y="19372837"/>
            <a:ext cx="76203" cy="68582"/>
          </a:xfrm>
          <a:custGeom>
            <a:pathLst>
              <a:path w="468910" h="422020">
                <a:moveTo>
                  <a:pt x="468910" y="393954"/>
                </a:moveTo>
                <a:lnTo>
                  <a:pt x="468910" y="196977"/>
                </a:lnTo>
                <a:lnTo>
                  <a:pt x="459537" y="178181"/>
                </a:lnTo>
                <a:lnTo>
                  <a:pt x="459537" y="159511"/>
                </a:lnTo>
                <a:lnTo>
                  <a:pt x="450164" y="140715"/>
                </a:lnTo>
                <a:lnTo>
                  <a:pt x="440779" y="121919"/>
                </a:lnTo>
                <a:lnTo>
                  <a:pt x="431407" y="103251"/>
                </a:lnTo>
                <a:lnTo>
                  <a:pt x="422034" y="93853"/>
                </a:lnTo>
                <a:lnTo>
                  <a:pt x="412661" y="84455"/>
                </a:lnTo>
                <a:lnTo>
                  <a:pt x="403276" y="337565"/>
                </a:lnTo>
                <a:lnTo>
                  <a:pt x="131318" y="272034"/>
                </a:lnTo>
                <a:lnTo>
                  <a:pt x="121946" y="262636"/>
                </a:lnTo>
                <a:lnTo>
                  <a:pt x="103137" y="253237"/>
                </a:lnTo>
                <a:lnTo>
                  <a:pt x="84392" y="234441"/>
                </a:lnTo>
                <a:lnTo>
                  <a:pt x="75019" y="215772"/>
                </a:lnTo>
                <a:lnTo>
                  <a:pt x="65634" y="196977"/>
                </a:lnTo>
                <a:lnTo>
                  <a:pt x="65634" y="0"/>
                </a:lnTo>
                <a:lnTo>
                  <a:pt x="46889" y="9397"/>
                </a:lnTo>
                <a:lnTo>
                  <a:pt x="37516" y="262636"/>
                </a:lnTo>
                <a:lnTo>
                  <a:pt x="28130" y="272034"/>
                </a:lnTo>
                <a:lnTo>
                  <a:pt x="18758" y="281432"/>
                </a:lnTo>
                <a:lnTo>
                  <a:pt x="9386" y="290703"/>
                </a:lnTo>
                <a:lnTo>
                  <a:pt x="0" y="309498"/>
                </a:lnTo>
                <a:lnTo>
                  <a:pt x="0" y="356361"/>
                </a:lnTo>
                <a:lnTo>
                  <a:pt x="18758" y="365760"/>
                </a:lnTo>
                <a:lnTo>
                  <a:pt x="37516" y="375158"/>
                </a:lnTo>
                <a:lnTo>
                  <a:pt x="46889" y="375158"/>
                </a:lnTo>
                <a:lnTo>
                  <a:pt x="65634" y="365760"/>
                </a:lnTo>
                <a:lnTo>
                  <a:pt x="65634" y="346963"/>
                </a:lnTo>
                <a:lnTo>
                  <a:pt x="75019" y="328294"/>
                </a:lnTo>
                <a:lnTo>
                  <a:pt x="103137" y="328294"/>
                </a:lnTo>
                <a:lnTo>
                  <a:pt x="431407" y="412622"/>
                </a:lnTo>
                <a:lnTo>
                  <a:pt x="440779" y="422020"/>
                </a:lnTo>
                <a:lnTo>
                  <a:pt x="459537" y="4126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06" name="Freeform 11906"/>
          <p:cNvSpPr/>
          <p:nvPr/>
        </p:nvSpPr>
        <p:spPr>
          <a:xfrm rot="-5400000" flipH="0" flipV="0">
            <a:off x="27716235" y="19397222"/>
            <a:ext cx="68585" cy="27429"/>
          </a:xfrm>
          <a:custGeom>
            <a:pathLst>
              <a:path w="422034" h="168783">
                <a:moveTo>
                  <a:pt x="422034" y="168783"/>
                </a:moveTo>
                <a:lnTo>
                  <a:pt x="337591" y="84328"/>
                </a:lnTo>
                <a:lnTo>
                  <a:pt x="46889" y="0"/>
                </a:lnTo>
                <a:lnTo>
                  <a:pt x="28130" y="0"/>
                </a:lnTo>
                <a:lnTo>
                  <a:pt x="9386" y="9399"/>
                </a:lnTo>
                <a:lnTo>
                  <a:pt x="9386" y="18797"/>
                </a:lnTo>
                <a:lnTo>
                  <a:pt x="0" y="37466"/>
                </a:lnTo>
                <a:lnTo>
                  <a:pt x="9386" y="56261"/>
                </a:lnTo>
                <a:lnTo>
                  <a:pt x="28130" y="656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07" name="Freeform 11907"/>
          <p:cNvSpPr/>
          <p:nvPr/>
        </p:nvSpPr>
        <p:spPr>
          <a:xfrm rot="-5400000" flipH="0" flipV="0">
            <a:off x="27657562" y="19396463"/>
            <a:ext cx="71631" cy="25901"/>
          </a:xfrm>
          <a:custGeom>
            <a:pathLst>
              <a:path w="440779" h="159386">
                <a:moveTo>
                  <a:pt x="440779" y="112522"/>
                </a:moveTo>
                <a:lnTo>
                  <a:pt x="46889" y="9271"/>
                </a:lnTo>
                <a:lnTo>
                  <a:pt x="28130" y="0"/>
                </a:lnTo>
                <a:lnTo>
                  <a:pt x="9386" y="18796"/>
                </a:lnTo>
                <a:lnTo>
                  <a:pt x="0" y="37465"/>
                </a:lnTo>
                <a:lnTo>
                  <a:pt x="0" y="46863"/>
                </a:lnTo>
                <a:lnTo>
                  <a:pt x="9386" y="56262"/>
                </a:lnTo>
                <a:lnTo>
                  <a:pt x="28130" y="65660"/>
                </a:lnTo>
                <a:lnTo>
                  <a:pt x="346977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08" name="Freeform 11908"/>
          <p:cNvSpPr/>
          <p:nvPr/>
        </p:nvSpPr>
        <p:spPr>
          <a:xfrm rot="-5400000" flipH="0" flipV="0">
            <a:off x="27720048" y="19367503"/>
            <a:ext cx="44196" cy="47242"/>
          </a:xfrm>
          <a:custGeom>
            <a:pathLst>
              <a:path w="271958" h="290703">
                <a:moveTo>
                  <a:pt x="271958" y="253112"/>
                </a:moveTo>
                <a:lnTo>
                  <a:pt x="271958" y="253112"/>
                </a:lnTo>
                <a:lnTo>
                  <a:pt x="262585" y="234443"/>
                </a:lnTo>
                <a:lnTo>
                  <a:pt x="84392" y="37466"/>
                </a:lnTo>
                <a:lnTo>
                  <a:pt x="18758" y="0"/>
                </a:lnTo>
                <a:lnTo>
                  <a:pt x="9372" y="9398"/>
                </a:lnTo>
                <a:lnTo>
                  <a:pt x="0" y="28068"/>
                </a:lnTo>
                <a:lnTo>
                  <a:pt x="0" y="37466"/>
                </a:lnTo>
                <a:lnTo>
                  <a:pt x="9372" y="56262"/>
                </a:lnTo>
                <a:lnTo>
                  <a:pt x="140639" y="196850"/>
                </a:lnTo>
                <a:lnTo>
                  <a:pt x="225082" y="281305"/>
                </a:lnTo>
                <a:lnTo>
                  <a:pt x="234455" y="290703"/>
                </a:lnTo>
                <a:lnTo>
                  <a:pt x="253212" y="281305"/>
                </a:lnTo>
                <a:lnTo>
                  <a:pt x="262585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09" name="Freeform 11909"/>
          <p:cNvSpPr/>
          <p:nvPr/>
        </p:nvSpPr>
        <p:spPr>
          <a:xfrm rot="-5400000" flipH="0" flipV="0">
            <a:off x="27691090" y="19376650"/>
            <a:ext cx="41147" cy="25901"/>
          </a:xfrm>
          <a:custGeom>
            <a:pathLst>
              <a:path w="253200" h="159386">
                <a:moveTo>
                  <a:pt x="253200" y="28067"/>
                </a:moveTo>
                <a:lnTo>
                  <a:pt x="253200" y="28067"/>
                </a:lnTo>
                <a:lnTo>
                  <a:pt x="243827" y="9398"/>
                </a:lnTo>
                <a:lnTo>
                  <a:pt x="225069" y="0"/>
                </a:lnTo>
                <a:lnTo>
                  <a:pt x="131267" y="46864"/>
                </a:lnTo>
                <a:lnTo>
                  <a:pt x="0" y="121920"/>
                </a:lnTo>
                <a:lnTo>
                  <a:pt x="65634" y="159386"/>
                </a:lnTo>
                <a:lnTo>
                  <a:pt x="234454" y="56262"/>
                </a:lnTo>
                <a:lnTo>
                  <a:pt x="243827" y="468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10" name="Freeform 11910"/>
          <p:cNvSpPr/>
          <p:nvPr/>
        </p:nvSpPr>
        <p:spPr>
          <a:xfrm rot="-5400000" flipH="0" flipV="0">
            <a:off x="27794722" y="19420853"/>
            <a:ext cx="7619" cy="41133"/>
          </a:xfrm>
          <a:custGeom>
            <a:pathLst>
              <a:path w="46889" h="253110">
                <a:moveTo>
                  <a:pt x="46889" y="0"/>
                </a:moveTo>
                <a:lnTo>
                  <a:pt x="28130" y="9397"/>
                </a:lnTo>
                <a:lnTo>
                  <a:pt x="18758" y="28066"/>
                </a:lnTo>
                <a:lnTo>
                  <a:pt x="9386" y="46862"/>
                </a:lnTo>
                <a:lnTo>
                  <a:pt x="0" y="65659"/>
                </a:lnTo>
                <a:lnTo>
                  <a:pt x="0" y="196850"/>
                </a:lnTo>
                <a:lnTo>
                  <a:pt x="9386" y="215645"/>
                </a:lnTo>
                <a:lnTo>
                  <a:pt x="18758" y="234314"/>
                </a:lnTo>
                <a:lnTo>
                  <a:pt x="28130" y="243712"/>
                </a:lnTo>
                <a:lnTo>
                  <a:pt x="37516" y="2531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11" name="Freeform 11911"/>
          <p:cNvSpPr/>
          <p:nvPr/>
        </p:nvSpPr>
        <p:spPr>
          <a:xfrm rot="-5400000" flipH="0" flipV="0">
            <a:off x="27774906" y="19378173"/>
            <a:ext cx="56395" cy="56385"/>
          </a:xfrm>
          <a:custGeom>
            <a:pathLst>
              <a:path w="347027" h="346963">
                <a:moveTo>
                  <a:pt x="347027" y="93726"/>
                </a:moveTo>
                <a:lnTo>
                  <a:pt x="328270" y="75056"/>
                </a:lnTo>
                <a:lnTo>
                  <a:pt x="309474" y="65658"/>
                </a:lnTo>
                <a:lnTo>
                  <a:pt x="290716" y="65658"/>
                </a:lnTo>
                <a:lnTo>
                  <a:pt x="262585" y="56260"/>
                </a:lnTo>
                <a:lnTo>
                  <a:pt x="65684" y="0"/>
                </a:lnTo>
                <a:lnTo>
                  <a:pt x="37503" y="0"/>
                </a:lnTo>
                <a:lnTo>
                  <a:pt x="18758" y="0"/>
                </a:lnTo>
                <a:lnTo>
                  <a:pt x="0" y="9398"/>
                </a:lnTo>
                <a:lnTo>
                  <a:pt x="0" y="121920"/>
                </a:lnTo>
                <a:lnTo>
                  <a:pt x="0" y="93726"/>
                </a:lnTo>
                <a:lnTo>
                  <a:pt x="9385" y="75056"/>
                </a:lnTo>
                <a:lnTo>
                  <a:pt x="28130" y="65658"/>
                </a:lnTo>
                <a:lnTo>
                  <a:pt x="46939" y="65658"/>
                </a:lnTo>
                <a:lnTo>
                  <a:pt x="65684" y="75056"/>
                </a:lnTo>
                <a:lnTo>
                  <a:pt x="262585" y="121920"/>
                </a:lnTo>
                <a:lnTo>
                  <a:pt x="271957" y="121920"/>
                </a:lnTo>
                <a:lnTo>
                  <a:pt x="290716" y="131317"/>
                </a:lnTo>
                <a:lnTo>
                  <a:pt x="309474" y="140715"/>
                </a:lnTo>
                <a:lnTo>
                  <a:pt x="318846" y="159384"/>
                </a:lnTo>
                <a:lnTo>
                  <a:pt x="328270" y="168782"/>
                </a:lnTo>
                <a:lnTo>
                  <a:pt x="328270" y="187579"/>
                </a:lnTo>
                <a:lnTo>
                  <a:pt x="337642" y="206248"/>
                </a:lnTo>
                <a:lnTo>
                  <a:pt x="337642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12" name="Freeform 11912"/>
          <p:cNvSpPr/>
          <p:nvPr/>
        </p:nvSpPr>
        <p:spPr>
          <a:xfrm rot="-5400000" flipH="0" flipV="0">
            <a:off x="27772629" y="19372837"/>
            <a:ext cx="76203" cy="68582"/>
          </a:xfrm>
          <a:custGeom>
            <a:pathLst>
              <a:path w="468910" h="422020">
                <a:moveTo>
                  <a:pt x="468910" y="393827"/>
                </a:moveTo>
                <a:lnTo>
                  <a:pt x="468910" y="196850"/>
                </a:lnTo>
                <a:lnTo>
                  <a:pt x="459537" y="178181"/>
                </a:lnTo>
                <a:lnTo>
                  <a:pt x="459537" y="159384"/>
                </a:lnTo>
                <a:lnTo>
                  <a:pt x="450164" y="140588"/>
                </a:lnTo>
                <a:lnTo>
                  <a:pt x="440779" y="121919"/>
                </a:lnTo>
                <a:lnTo>
                  <a:pt x="431407" y="103124"/>
                </a:lnTo>
                <a:lnTo>
                  <a:pt x="422034" y="93726"/>
                </a:lnTo>
                <a:lnTo>
                  <a:pt x="412661" y="84328"/>
                </a:lnTo>
                <a:lnTo>
                  <a:pt x="403276" y="337565"/>
                </a:lnTo>
                <a:lnTo>
                  <a:pt x="131318" y="271907"/>
                </a:lnTo>
                <a:lnTo>
                  <a:pt x="121946" y="262508"/>
                </a:lnTo>
                <a:lnTo>
                  <a:pt x="103137" y="253110"/>
                </a:lnTo>
                <a:lnTo>
                  <a:pt x="84392" y="234441"/>
                </a:lnTo>
                <a:lnTo>
                  <a:pt x="75019" y="215645"/>
                </a:lnTo>
                <a:lnTo>
                  <a:pt x="65634" y="196850"/>
                </a:lnTo>
                <a:lnTo>
                  <a:pt x="65634" y="0"/>
                </a:lnTo>
                <a:lnTo>
                  <a:pt x="46889" y="9398"/>
                </a:lnTo>
                <a:lnTo>
                  <a:pt x="37516" y="262508"/>
                </a:lnTo>
                <a:lnTo>
                  <a:pt x="28130" y="271907"/>
                </a:lnTo>
                <a:lnTo>
                  <a:pt x="18758" y="281305"/>
                </a:lnTo>
                <a:lnTo>
                  <a:pt x="9386" y="290703"/>
                </a:lnTo>
                <a:lnTo>
                  <a:pt x="0" y="309499"/>
                </a:lnTo>
                <a:lnTo>
                  <a:pt x="0" y="356361"/>
                </a:lnTo>
                <a:lnTo>
                  <a:pt x="18758" y="365759"/>
                </a:lnTo>
                <a:lnTo>
                  <a:pt x="37516" y="375031"/>
                </a:lnTo>
                <a:lnTo>
                  <a:pt x="46889" y="375031"/>
                </a:lnTo>
                <a:lnTo>
                  <a:pt x="65634" y="365759"/>
                </a:lnTo>
                <a:lnTo>
                  <a:pt x="65634" y="346963"/>
                </a:lnTo>
                <a:lnTo>
                  <a:pt x="75019" y="328167"/>
                </a:lnTo>
                <a:lnTo>
                  <a:pt x="103137" y="328167"/>
                </a:lnTo>
                <a:lnTo>
                  <a:pt x="431407" y="412623"/>
                </a:lnTo>
                <a:lnTo>
                  <a:pt x="440779" y="422020"/>
                </a:lnTo>
                <a:lnTo>
                  <a:pt x="459537" y="41262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13" name="Freeform 11913"/>
          <p:cNvSpPr/>
          <p:nvPr/>
        </p:nvSpPr>
        <p:spPr>
          <a:xfrm rot="-5400000" flipH="0" flipV="0">
            <a:off x="27881592" y="19410184"/>
            <a:ext cx="16760" cy="53330"/>
          </a:xfrm>
          <a:custGeom>
            <a:pathLst>
              <a:path w="103137" h="328168">
                <a:moveTo>
                  <a:pt x="103137" y="299974"/>
                </a:moveTo>
                <a:lnTo>
                  <a:pt x="93764" y="281306"/>
                </a:lnTo>
                <a:lnTo>
                  <a:pt x="93764" y="262510"/>
                </a:lnTo>
                <a:lnTo>
                  <a:pt x="84392" y="243714"/>
                </a:lnTo>
                <a:lnTo>
                  <a:pt x="84392" y="225044"/>
                </a:lnTo>
                <a:lnTo>
                  <a:pt x="75019" y="206248"/>
                </a:lnTo>
                <a:lnTo>
                  <a:pt x="75019" y="187452"/>
                </a:lnTo>
                <a:lnTo>
                  <a:pt x="65634" y="168784"/>
                </a:lnTo>
                <a:lnTo>
                  <a:pt x="65634" y="0"/>
                </a:lnTo>
                <a:lnTo>
                  <a:pt x="46889" y="9271"/>
                </a:lnTo>
                <a:lnTo>
                  <a:pt x="28130" y="18669"/>
                </a:lnTo>
                <a:lnTo>
                  <a:pt x="18758" y="28067"/>
                </a:lnTo>
                <a:lnTo>
                  <a:pt x="9386" y="46864"/>
                </a:lnTo>
                <a:lnTo>
                  <a:pt x="0" y="65660"/>
                </a:lnTo>
                <a:lnTo>
                  <a:pt x="0" y="168784"/>
                </a:lnTo>
                <a:lnTo>
                  <a:pt x="9386" y="187452"/>
                </a:lnTo>
                <a:lnTo>
                  <a:pt x="9386" y="234442"/>
                </a:lnTo>
                <a:lnTo>
                  <a:pt x="18758" y="262510"/>
                </a:lnTo>
                <a:lnTo>
                  <a:pt x="28130" y="281306"/>
                </a:lnTo>
                <a:lnTo>
                  <a:pt x="28130" y="290703"/>
                </a:lnTo>
                <a:lnTo>
                  <a:pt x="37516" y="318770"/>
                </a:lnTo>
                <a:lnTo>
                  <a:pt x="56261" y="328168"/>
                </a:lnTo>
                <a:lnTo>
                  <a:pt x="84392" y="328168"/>
                </a:lnTo>
                <a:lnTo>
                  <a:pt x="93764" y="3187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14" name="Freeform 11914"/>
          <p:cNvSpPr/>
          <p:nvPr/>
        </p:nvSpPr>
        <p:spPr>
          <a:xfrm rot="-5400000" flipH="0" flipV="0">
            <a:off x="27893009" y="19366749"/>
            <a:ext cx="6102" cy="31990"/>
          </a:xfrm>
          <a:custGeom>
            <a:pathLst>
              <a:path w="37554" h="196850">
                <a:moveTo>
                  <a:pt x="37554" y="0"/>
                </a:moveTo>
                <a:lnTo>
                  <a:pt x="28182" y="9398"/>
                </a:lnTo>
                <a:lnTo>
                  <a:pt x="9386" y="18796"/>
                </a:lnTo>
                <a:lnTo>
                  <a:pt x="0" y="37466"/>
                </a:lnTo>
                <a:lnTo>
                  <a:pt x="0" y="56262"/>
                </a:lnTo>
                <a:lnTo>
                  <a:pt x="9386" y="56262"/>
                </a:lnTo>
                <a:lnTo>
                  <a:pt x="9386" y="65660"/>
                </a:lnTo>
                <a:lnTo>
                  <a:pt x="18758" y="84328"/>
                </a:lnTo>
                <a:lnTo>
                  <a:pt x="28182" y="103124"/>
                </a:lnTo>
                <a:lnTo>
                  <a:pt x="28182" y="168784"/>
                </a:lnTo>
                <a:lnTo>
                  <a:pt x="37554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15" name="Freeform 11915"/>
          <p:cNvSpPr/>
          <p:nvPr/>
        </p:nvSpPr>
        <p:spPr>
          <a:xfrm rot="-5400000" flipH="0" flipV="0">
            <a:off x="27862539" y="19368267"/>
            <a:ext cx="65536" cy="67055"/>
          </a:xfrm>
          <a:custGeom>
            <a:pathLst>
              <a:path w="403276" h="412623">
                <a:moveTo>
                  <a:pt x="403276" y="328168"/>
                </a:moveTo>
                <a:lnTo>
                  <a:pt x="403276" y="309372"/>
                </a:lnTo>
                <a:lnTo>
                  <a:pt x="393903" y="281306"/>
                </a:lnTo>
                <a:lnTo>
                  <a:pt x="393903" y="215646"/>
                </a:lnTo>
                <a:lnTo>
                  <a:pt x="384530" y="196850"/>
                </a:lnTo>
                <a:lnTo>
                  <a:pt x="384530" y="178182"/>
                </a:lnTo>
                <a:lnTo>
                  <a:pt x="375145" y="159386"/>
                </a:lnTo>
                <a:lnTo>
                  <a:pt x="365773" y="149988"/>
                </a:lnTo>
                <a:lnTo>
                  <a:pt x="365773" y="131318"/>
                </a:lnTo>
                <a:lnTo>
                  <a:pt x="347027" y="121920"/>
                </a:lnTo>
                <a:lnTo>
                  <a:pt x="337642" y="112522"/>
                </a:lnTo>
                <a:lnTo>
                  <a:pt x="337642" y="309372"/>
                </a:lnTo>
                <a:lnTo>
                  <a:pt x="328270" y="309372"/>
                </a:lnTo>
                <a:lnTo>
                  <a:pt x="328270" y="328168"/>
                </a:lnTo>
                <a:lnTo>
                  <a:pt x="318846" y="346964"/>
                </a:lnTo>
                <a:lnTo>
                  <a:pt x="300088" y="346964"/>
                </a:lnTo>
                <a:lnTo>
                  <a:pt x="281343" y="346964"/>
                </a:lnTo>
                <a:lnTo>
                  <a:pt x="262585" y="337566"/>
                </a:lnTo>
                <a:lnTo>
                  <a:pt x="253213" y="318897"/>
                </a:lnTo>
                <a:lnTo>
                  <a:pt x="243840" y="300101"/>
                </a:lnTo>
                <a:lnTo>
                  <a:pt x="159448" y="103124"/>
                </a:lnTo>
                <a:lnTo>
                  <a:pt x="159448" y="93726"/>
                </a:lnTo>
                <a:lnTo>
                  <a:pt x="150076" y="75058"/>
                </a:lnTo>
                <a:lnTo>
                  <a:pt x="140690" y="65660"/>
                </a:lnTo>
                <a:lnTo>
                  <a:pt x="121946" y="46864"/>
                </a:lnTo>
                <a:lnTo>
                  <a:pt x="112573" y="37465"/>
                </a:lnTo>
                <a:lnTo>
                  <a:pt x="103187" y="28067"/>
                </a:lnTo>
                <a:lnTo>
                  <a:pt x="84443" y="18669"/>
                </a:lnTo>
                <a:lnTo>
                  <a:pt x="65684" y="9398"/>
                </a:lnTo>
                <a:lnTo>
                  <a:pt x="46939" y="9398"/>
                </a:lnTo>
                <a:lnTo>
                  <a:pt x="28130" y="0"/>
                </a:lnTo>
                <a:lnTo>
                  <a:pt x="18758" y="9398"/>
                </a:lnTo>
                <a:lnTo>
                  <a:pt x="0" y="9398"/>
                </a:lnTo>
                <a:lnTo>
                  <a:pt x="0" y="112522"/>
                </a:lnTo>
                <a:lnTo>
                  <a:pt x="0" y="103124"/>
                </a:lnTo>
                <a:lnTo>
                  <a:pt x="9385" y="84456"/>
                </a:lnTo>
                <a:lnTo>
                  <a:pt x="18758" y="75058"/>
                </a:lnTo>
                <a:lnTo>
                  <a:pt x="37503" y="75058"/>
                </a:lnTo>
                <a:lnTo>
                  <a:pt x="56312" y="75058"/>
                </a:lnTo>
                <a:lnTo>
                  <a:pt x="75069" y="84456"/>
                </a:lnTo>
                <a:lnTo>
                  <a:pt x="84443" y="93726"/>
                </a:lnTo>
                <a:lnTo>
                  <a:pt x="93815" y="112522"/>
                </a:lnTo>
                <a:lnTo>
                  <a:pt x="178207" y="318897"/>
                </a:lnTo>
                <a:lnTo>
                  <a:pt x="187579" y="337566"/>
                </a:lnTo>
                <a:lnTo>
                  <a:pt x="196951" y="356363"/>
                </a:lnTo>
                <a:lnTo>
                  <a:pt x="206324" y="375159"/>
                </a:lnTo>
                <a:lnTo>
                  <a:pt x="215710" y="375159"/>
                </a:lnTo>
                <a:lnTo>
                  <a:pt x="234454" y="393828"/>
                </a:lnTo>
                <a:lnTo>
                  <a:pt x="253213" y="403225"/>
                </a:lnTo>
                <a:lnTo>
                  <a:pt x="271957" y="412623"/>
                </a:lnTo>
                <a:lnTo>
                  <a:pt x="328270" y="412623"/>
                </a:lnTo>
                <a:lnTo>
                  <a:pt x="347027" y="403225"/>
                </a:lnTo>
                <a:lnTo>
                  <a:pt x="365773" y="393828"/>
                </a:lnTo>
                <a:lnTo>
                  <a:pt x="384530" y="375159"/>
                </a:lnTo>
                <a:lnTo>
                  <a:pt x="393903" y="356363"/>
                </a:lnTo>
                <a:lnTo>
                  <a:pt x="393903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16" name="Freeform 11916"/>
          <p:cNvSpPr/>
          <p:nvPr/>
        </p:nvSpPr>
        <p:spPr>
          <a:xfrm rot="-5400000" flipH="0" flipV="0">
            <a:off x="27912829" y="19392650"/>
            <a:ext cx="76203" cy="28956"/>
          </a:xfrm>
          <a:custGeom>
            <a:pathLst>
              <a:path w="468910" h="178180">
                <a:moveTo>
                  <a:pt x="468910" y="140716"/>
                </a:moveTo>
                <a:lnTo>
                  <a:pt x="468910" y="140716"/>
                </a:lnTo>
                <a:lnTo>
                  <a:pt x="459537" y="121920"/>
                </a:lnTo>
                <a:lnTo>
                  <a:pt x="440779" y="112522"/>
                </a:lnTo>
                <a:lnTo>
                  <a:pt x="46889" y="0"/>
                </a:lnTo>
                <a:lnTo>
                  <a:pt x="28130" y="0"/>
                </a:lnTo>
                <a:lnTo>
                  <a:pt x="9386" y="9398"/>
                </a:lnTo>
                <a:lnTo>
                  <a:pt x="9386" y="18796"/>
                </a:lnTo>
                <a:lnTo>
                  <a:pt x="0" y="37464"/>
                </a:lnTo>
                <a:lnTo>
                  <a:pt x="0" y="46862"/>
                </a:lnTo>
                <a:lnTo>
                  <a:pt x="9386" y="56260"/>
                </a:lnTo>
                <a:lnTo>
                  <a:pt x="28130" y="65658"/>
                </a:lnTo>
                <a:lnTo>
                  <a:pt x="422034" y="178180"/>
                </a:lnTo>
                <a:lnTo>
                  <a:pt x="440779" y="178180"/>
                </a:lnTo>
                <a:lnTo>
                  <a:pt x="459537" y="168782"/>
                </a:lnTo>
                <a:lnTo>
                  <a:pt x="459537" y="1595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17" name="Freeform 11917"/>
          <p:cNvSpPr/>
          <p:nvPr/>
        </p:nvSpPr>
        <p:spPr>
          <a:xfrm rot="-5400000" flipH="0" flipV="0">
            <a:off x="27960083" y="19339321"/>
            <a:ext cx="16760" cy="12177"/>
          </a:xfrm>
          <a:custGeom>
            <a:pathLst>
              <a:path w="103136" h="74931">
                <a:moveTo>
                  <a:pt x="103136" y="37466"/>
                </a:moveTo>
                <a:lnTo>
                  <a:pt x="103136" y="28067"/>
                </a:lnTo>
                <a:lnTo>
                  <a:pt x="93764" y="18669"/>
                </a:lnTo>
                <a:lnTo>
                  <a:pt x="75006" y="9271"/>
                </a:lnTo>
                <a:lnTo>
                  <a:pt x="46875" y="0"/>
                </a:lnTo>
                <a:lnTo>
                  <a:pt x="18758" y="0"/>
                </a:lnTo>
                <a:lnTo>
                  <a:pt x="9372" y="9271"/>
                </a:lnTo>
                <a:lnTo>
                  <a:pt x="0" y="28067"/>
                </a:lnTo>
                <a:lnTo>
                  <a:pt x="0" y="37466"/>
                </a:lnTo>
                <a:lnTo>
                  <a:pt x="9372" y="46864"/>
                </a:lnTo>
                <a:lnTo>
                  <a:pt x="28131" y="56262"/>
                </a:lnTo>
                <a:lnTo>
                  <a:pt x="56261" y="65533"/>
                </a:lnTo>
                <a:lnTo>
                  <a:pt x="65633" y="74931"/>
                </a:lnTo>
                <a:lnTo>
                  <a:pt x="84392" y="65533"/>
                </a:lnTo>
                <a:lnTo>
                  <a:pt x="93764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18" name="Freeform 11918"/>
          <p:cNvSpPr/>
          <p:nvPr/>
        </p:nvSpPr>
        <p:spPr>
          <a:xfrm rot="-5400000" flipH="0" flipV="0">
            <a:off x="27966933" y="19378172"/>
            <a:ext cx="76203" cy="57912"/>
          </a:xfrm>
          <a:custGeom>
            <a:pathLst>
              <a:path w="468910" h="356363">
                <a:moveTo>
                  <a:pt x="468910" y="318897"/>
                </a:moveTo>
                <a:lnTo>
                  <a:pt x="468910" y="206375"/>
                </a:lnTo>
                <a:lnTo>
                  <a:pt x="459537" y="187580"/>
                </a:lnTo>
                <a:lnTo>
                  <a:pt x="459537" y="168784"/>
                </a:lnTo>
                <a:lnTo>
                  <a:pt x="450164" y="149988"/>
                </a:lnTo>
                <a:lnTo>
                  <a:pt x="440779" y="131318"/>
                </a:lnTo>
                <a:lnTo>
                  <a:pt x="431407" y="112522"/>
                </a:lnTo>
                <a:lnTo>
                  <a:pt x="422034" y="103124"/>
                </a:lnTo>
                <a:lnTo>
                  <a:pt x="412661" y="93727"/>
                </a:lnTo>
                <a:lnTo>
                  <a:pt x="393904" y="75058"/>
                </a:lnTo>
                <a:lnTo>
                  <a:pt x="375108" y="65660"/>
                </a:lnTo>
                <a:lnTo>
                  <a:pt x="356350" y="65660"/>
                </a:lnTo>
                <a:lnTo>
                  <a:pt x="328219" y="56262"/>
                </a:lnTo>
                <a:lnTo>
                  <a:pt x="131318" y="0"/>
                </a:lnTo>
                <a:lnTo>
                  <a:pt x="103137" y="0"/>
                </a:lnTo>
                <a:lnTo>
                  <a:pt x="84392" y="0"/>
                </a:lnTo>
                <a:lnTo>
                  <a:pt x="65634" y="9398"/>
                </a:lnTo>
                <a:lnTo>
                  <a:pt x="46889" y="18796"/>
                </a:lnTo>
                <a:lnTo>
                  <a:pt x="28130" y="28067"/>
                </a:lnTo>
                <a:lnTo>
                  <a:pt x="18758" y="46863"/>
                </a:lnTo>
                <a:lnTo>
                  <a:pt x="9386" y="65660"/>
                </a:lnTo>
                <a:lnTo>
                  <a:pt x="0" y="84329"/>
                </a:lnTo>
                <a:lnTo>
                  <a:pt x="0" y="234442"/>
                </a:lnTo>
                <a:lnTo>
                  <a:pt x="18758" y="243840"/>
                </a:lnTo>
                <a:lnTo>
                  <a:pt x="37516" y="253238"/>
                </a:lnTo>
                <a:lnTo>
                  <a:pt x="46889" y="243840"/>
                </a:lnTo>
                <a:lnTo>
                  <a:pt x="65634" y="234442"/>
                </a:lnTo>
                <a:lnTo>
                  <a:pt x="65634" y="112522"/>
                </a:lnTo>
                <a:lnTo>
                  <a:pt x="75019" y="93727"/>
                </a:lnTo>
                <a:lnTo>
                  <a:pt x="84392" y="75058"/>
                </a:lnTo>
                <a:lnTo>
                  <a:pt x="93764" y="65660"/>
                </a:lnTo>
                <a:lnTo>
                  <a:pt x="112573" y="65660"/>
                </a:lnTo>
                <a:lnTo>
                  <a:pt x="131318" y="75058"/>
                </a:lnTo>
                <a:lnTo>
                  <a:pt x="328219" y="121920"/>
                </a:lnTo>
                <a:lnTo>
                  <a:pt x="337591" y="121920"/>
                </a:lnTo>
                <a:lnTo>
                  <a:pt x="356350" y="131318"/>
                </a:lnTo>
                <a:lnTo>
                  <a:pt x="375108" y="140589"/>
                </a:lnTo>
                <a:lnTo>
                  <a:pt x="384480" y="159386"/>
                </a:lnTo>
                <a:lnTo>
                  <a:pt x="393904" y="168784"/>
                </a:lnTo>
                <a:lnTo>
                  <a:pt x="393904" y="187580"/>
                </a:lnTo>
                <a:lnTo>
                  <a:pt x="403276" y="206375"/>
                </a:lnTo>
                <a:lnTo>
                  <a:pt x="403276" y="337566"/>
                </a:lnTo>
                <a:lnTo>
                  <a:pt x="412661" y="356363"/>
                </a:lnTo>
                <a:lnTo>
                  <a:pt x="450164" y="356363"/>
                </a:lnTo>
                <a:lnTo>
                  <a:pt x="459537" y="33756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19" name="Freeform 11919"/>
          <p:cNvSpPr/>
          <p:nvPr/>
        </p:nvSpPr>
        <p:spPr>
          <a:xfrm rot="-5400000" flipH="0" flipV="0">
            <a:off x="28058373" y="19393411"/>
            <a:ext cx="65536" cy="38099"/>
          </a:xfrm>
          <a:custGeom>
            <a:pathLst>
              <a:path w="403276" h="234441">
                <a:moveTo>
                  <a:pt x="403276" y="103124"/>
                </a:moveTo>
                <a:lnTo>
                  <a:pt x="46889" y="9398"/>
                </a:lnTo>
                <a:lnTo>
                  <a:pt x="28130" y="0"/>
                </a:lnTo>
                <a:lnTo>
                  <a:pt x="9386" y="18795"/>
                </a:lnTo>
                <a:lnTo>
                  <a:pt x="0" y="37464"/>
                </a:lnTo>
                <a:lnTo>
                  <a:pt x="0" y="46862"/>
                </a:lnTo>
                <a:lnTo>
                  <a:pt x="9386" y="56260"/>
                </a:lnTo>
                <a:lnTo>
                  <a:pt x="28130" y="65658"/>
                </a:lnTo>
                <a:lnTo>
                  <a:pt x="403276" y="168783"/>
                </a:lnTo>
                <a:lnTo>
                  <a:pt x="403276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20" name="Freeform 11920"/>
          <p:cNvSpPr/>
          <p:nvPr/>
        </p:nvSpPr>
        <p:spPr>
          <a:xfrm rot="-5400000" flipH="0" flipV="0">
            <a:off x="28076659" y="19390358"/>
            <a:ext cx="67061" cy="42681"/>
          </a:xfrm>
          <a:custGeom>
            <a:pathLst>
              <a:path w="412661" h="262635">
                <a:moveTo>
                  <a:pt x="412661" y="243839"/>
                </a:moveTo>
                <a:lnTo>
                  <a:pt x="403276" y="0"/>
                </a:lnTo>
                <a:lnTo>
                  <a:pt x="403276" y="140715"/>
                </a:lnTo>
                <a:lnTo>
                  <a:pt x="393904" y="159511"/>
                </a:lnTo>
                <a:lnTo>
                  <a:pt x="384480" y="178181"/>
                </a:lnTo>
                <a:lnTo>
                  <a:pt x="375108" y="187579"/>
                </a:lnTo>
                <a:lnTo>
                  <a:pt x="356350" y="187579"/>
                </a:lnTo>
                <a:lnTo>
                  <a:pt x="328219" y="187579"/>
                </a:lnTo>
                <a:lnTo>
                  <a:pt x="46889" y="112521"/>
                </a:lnTo>
                <a:lnTo>
                  <a:pt x="28130" y="103251"/>
                </a:lnTo>
                <a:lnTo>
                  <a:pt x="9386" y="121919"/>
                </a:lnTo>
                <a:lnTo>
                  <a:pt x="0" y="140715"/>
                </a:lnTo>
                <a:lnTo>
                  <a:pt x="0" y="150113"/>
                </a:lnTo>
                <a:lnTo>
                  <a:pt x="9386" y="159511"/>
                </a:lnTo>
                <a:lnTo>
                  <a:pt x="28130" y="168783"/>
                </a:lnTo>
                <a:lnTo>
                  <a:pt x="328219" y="253237"/>
                </a:lnTo>
                <a:lnTo>
                  <a:pt x="337591" y="253237"/>
                </a:lnTo>
                <a:lnTo>
                  <a:pt x="356350" y="262635"/>
                </a:lnTo>
                <a:lnTo>
                  <a:pt x="375108" y="253237"/>
                </a:lnTo>
                <a:lnTo>
                  <a:pt x="393904" y="2532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21" name="Freeform 11921"/>
          <p:cNvSpPr/>
          <p:nvPr/>
        </p:nvSpPr>
        <p:spPr>
          <a:xfrm rot="-5400000" flipH="0" flipV="0">
            <a:off x="28045412" y="19362166"/>
            <a:ext cx="76203" cy="89923"/>
          </a:xfrm>
          <a:custGeom>
            <a:pathLst>
              <a:path w="468910" h="553338">
                <a:moveTo>
                  <a:pt x="468910" y="459612"/>
                </a:moveTo>
                <a:lnTo>
                  <a:pt x="468910" y="140715"/>
                </a:lnTo>
                <a:lnTo>
                  <a:pt x="459537" y="121919"/>
                </a:lnTo>
                <a:lnTo>
                  <a:pt x="440779" y="112649"/>
                </a:lnTo>
                <a:lnTo>
                  <a:pt x="46889" y="9398"/>
                </a:lnTo>
                <a:lnTo>
                  <a:pt x="28130" y="0"/>
                </a:lnTo>
                <a:lnTo>
                  <a:pt x="9386" y="18795"/>
                </a:lnTo>
                <a:lnTo>
                  <a:pt x="0" y="37591"/>
                </a:lnTo>
                <a:lnTo>
                  <a:pt x="0" y="46862"/>
                </a:lnTo>
                <a:lnTo>
                  <a:pt x="9386" y="56260"/>
                </a:lnTo>
                <a:lnTo>
                  <a:pt x="28130" y="65658"/>
                </a:lnTo>
                <a:lnTo>
                  <a:pt x="403276" y="168909"/>
                </a:lnTo>
                <a:lnTo>
                  <a:pt x="403276" y="309499"/>
                </a:lnTo>
                <a:lnTo>
                  <a:pt x="412661" y="553338"/>
                </a:lnTo>
                <a:lnTo>
                  <a:pt x="422034" y="543940"/>
                </a:lnTo>
                <a:lnTo>
                  <a:pt x="440779" y="534542"/>
                </a:lnTo>
                <a:lnTo>
                  <a:pt x="450164" y="515874"/>
                </a:lnTo>
                <a:lnTo>
                  <a:pt x="459537" y="506476"/>
                </a:lnTo>
                <a:lnTo>
                  <a:pt x="459537" y="4876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22" name="Freeform 11922"/>
          <p:cNvSpPr/>
          <p:nvPr/>
        </p:nvSpPr>
        <p:spPr>
          <a:xfrm rot="-5400000" flipH="0" flipV="0">
            <a:off x="28139907" y="19381989"/>
            <a:ext cx="67061" cy="59419"/>
          </a:xfrm>
          <a:custGeom>
            <a:pathLst>
              <a:path w="412661" h="365634">
                <a:moveTo>
                  <a:pt x="412661" y="103124"/>
                </a:moveTo>
                <a:lnTo>
                  <a:pt x="393904" y="93726"/>
                </a:lnTo>
                <a:lnTo>
                  <a:pt x="384480" y="74931"/>
                </a:lnTo>
                <a:lnTo>
                  <a:pt x="365722" y="65533"/>
                </a:lnTo>
                <a:lnTo>
                  <a:pt x="346977" y="56262"/>
                </a:lnTo>
                <a:lnTo>
                  <a:pt x="318847" y="56262"/>
                </a:lnTo>
                <a:lnTo>
                  <a:pt x="300088" y="46864"/>
                </a:lnTo>
                <a:lnTo>
                  <a:pt x="131318" y="0"/>
                </a:lnTo>
                <a:lnTo>
                  <a:pt x="103137" y="0"/>
                </a:lnTo>
                <a:lnTo>
                  <a:pt x="84392" y="0"/>
                </a:lnTo>
                <a:lnTo>
                  <a:pt x="65634" y="9271"/>
                </a:lnTo>
                <a:lnTo>
                  <a:pt x="46889" y="18669"/>
                </a:lnTo>
                <a:lnTo>
                  <a:pt x="28130" y="28067"/>
                </a:lnTo>
                <a:lnTo>
                  <a:pt x="18758" y="46864"/>
                </a:lnTo>
                <a:lnTo>
                  <a:pt x="9386" y="65533"/>
                </a:lnTo>
                <a:lnTo>
                  <a:pt x="0" y="84328"/>
                </a:lnTo>
                <a:lnTo>
                  <a:pt x="0" y="300101"/>
                </a:lnTo>
                <a:lnTo>
                  <a:pt x="18758" y="309373"/>
                </a:lnTo>
                <a:lnTo>
                  <a:pt x="37516" y="318771"/>
                </a:lnTo>
                <a:lnTo>
                  <a:pt x="46889" y="309373"/>
                </a:lnTo>
                <a:lnTo>
                  <a:pt x="65634" y="300101"/>
                </a:lnTo>
                <a:lnTo>
                  <a:pt x="65634" y="93726"/>
                </a:lnTo>
                <a:lnTo>
                  <a:pt x="75019" y="74931"/>
                </a:lnTo>
                <a:lnTo>
                  <a:pt x="93764" y="65533"/>
                </a:lnTo>
                <a:lnTo>
                  <a:pt x="112573" y="65533"/>
                </a:lnTo>
                <a:lnTo>
                  <a:pt x="131318" y="74931"/>
                </a:lnTo>
                <a:lnTo>
                  <a:pt x="196952" y="84328"/>
                </a:lnTo>
                <a:lnTo>
                  <a:pt x="196952" y="365634"/>
                </a:lnTo>
                <a:lnTo>
                  <a:pt x="262585" y="103124"/>
                </a:lnTo>
                <a:lnTo>
                  <a:pt x="300088" y="112522"/>
                </a:lnTo>
                <a:lnTo>
                  <a:pt x="309474" y="112522"/>
                </a:lnTo>
                <a:lnTo>
                  <a:pt x="328219" y="121794"/>
                </a:lnTo>
                <a:lnTo>
                  <a:pt x="346977" y="131191"/>
                </a:lnTo>
                <a:lnTo>
                  <a:pt x="356350" y="140589"/>
                </a:lnTo>
                <a:lnTo>
                  <a:pt x="365722" y="159386"/>
                </a:lnTo>
                <a:lnTo>
                  <a:pt x="384480" y="168784"/>
                </a:lnTo>
                <a:lnTo>
                  <a:pt x="384480" y="187452"/>
                </a:lnTo>
                <a:lnTo>
                  <a:pt x="393904" y="206248"/>
                </a:lnTo>
                <a:lnTo>
                  <a:pt x="393904" y="225045"/>
                </a:lnTo>
                <a:lnTo>
                  <a:pt x="403276" y="2437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23" name="Freeform 11923"/>
          <p:cNvSpPr/>
          <p:nvPr/>
        </p:nvSpPr>
        <p:spPr>
          <a:xfrm rot="-5400000" flipH="0" flipV="0">
            <a:off x="28162010" y="19367503"/>
            <a:ext cx="44196" cy="47242"/>
          </a:xfrm>
          <a:custGeom>
            <a:pathLst>
              <a:path w="271958" h="290703">
                <a:moveTo>
                  <a:pt x="271958" y="159386"/>
                </a:moveTo>
                <a:lnTo>
                  <a:pt x="271958" y="149987"/>
                </a:lnTo>
                <a:lnTo>
                  <a:pt x="262585" y="121921"/>
                </a:lnTo>
                <a:lnTo>
                  <a:pt x="262585" y="84328"/>
                </a:lnTo>
                <a:lnTo>
                  <a:pt x="253212" y="65660"/>
                </a:lnTo>
                <a:lnTo>
                  <a:pt x="243827" y="46863"/>
                </a:lnTo>
                <a:lnTo>
                  <a:pt x="243827" y="28067"/>
                </a:lnTo>
                <a:lnTo>
                  <a:pt x="234455" y="18670"/>
                </a:lnTo>
                <a:lnTo>
                  <a:pt x="225082" y="9398"/>
                </a:lnTo>
                <a:lnTo>
                  <a:pt x="215709" y="0"/>
                </a:lnTo>
                <a:lnTo>
                  <a:pt x="206324" y="140589"/>
                </a:lnTo>
                <a:lnTo>
                  <a:pt x="196952" y="149987"/>
                </a:lnTo>
                <a:lnTo>
                  <a:pt x="196952" y="187579"/>
                </a:lnTo>
                <a:lnTo>
                  <a:pt x="187528" y="206249"/>
                </a:lnTo>
                <a:lnTo>
                  <a:pt x="168770" y="215647"/>
                </a:lnTo>
                <a:lnTo>
                  <a:pt x="159398" y="225045"/>
                </a:lnTo>
                <a:lnTo>
                  <a:pt x="121895" y="225045"/>
                </a:lnTo>
                <a:lnTo>
                  <a:pt x="103136" y="215647"/>
                </a:lnTo>
                <a:lnTo>
                  <a:pt x="65633" y="206249"/>
                </a:lnTo>
                <a:lnTo>
                  <a:pt x="65633" y="0"/>
                </a:lnTo>
                <a:lnTo>
                  <a:pt x="0" y="262510"/>
                </a:lnTo>
                <a:lnTo>
                  <a:pt x="103136" y="290703"/>
                </a:lnTo>
                <a:lnTo>
                  <a:pt x="140639" y="290703"/>
                </a:lnTo>
                <a:lnTo>
                  <a:pt x="159398" y="290703"/>
                </a:lnTo>
                <a:lnTo>
                  <a:pt x="178156" y="281305"/>
                </a:lnTo>
                <a:lnTo>
                  <a:pt x="196952" y="281305"/>
                </a:lnTo>
                <a:lnTo>
                  <a:pt x="215709" y="262510"/>
                </a:lnTo>
                <a:lnTo>
                  <a:pt x="234455" y="253238"/>
                </a:lnTo>
                <a:lnTo>
                  <a:pt x="243827" y="234442"/>
                </a:lnTo>
                <a:lnTo>
                  <a:pt x="253212" y="215647"/>
                </a:lnTo>
                <a:lnTo>
                  <a:pt x="262585" y="196977"/>
                </a:lnTo>
                <a:lnTo>
                  <a:pt x="262585" y="1780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24" name="Freeform 11924"/>
          <p:cNvSpPr/>
          <p:nvPr/>
        </p:nvSpPr>
        <p:spPr>
          <a:xfrm rot="-5400000" flipH="0" flipV="0">
            <a:off x="28232106" y="19379693"/>
            <a:ext cx="56393" cy="56393"/>
          </a:xfrm>
          <a:custGeom>
            <a:pathLst>
              <a:path w="347015" h="347014">
                <a:moveTo>
                  <a:pt x="347015" y="337642"/>
                </a:moveTo>
                <a:lnTo>
                  <a:pt x="347015" y="225069"/>
                </a:lnTo>
                <a:lnTo>
                  <a:pt x="337643" y="253199"/>
                </a:lnTo>
                <a:lnTo>
                  <a:pt x="328219" y="262584"/>
                </a:lnTo>
                <a:lnTo>
                  <a:pt x="318847" y="271957"/>
                </a:lnTo>
                <a:lnTo>
                  <a:pt x="300089" y="281330"/>
                </a:lnTo>
                <a:lnTo>
                  <a:pt x="271958" y="271957"/>
                </a:lnTo>
                <a:lnTo>
                  <a:pt x="75057" y="225069"/>
                </a:lnTo>
                <a:lnTo>
                  <a:pt x="75057" y="215696"/>
                </a:lnTo>
                <a:lnTo>
                  <a:pt x="56312" y="215696"/>
                </a:lnTo>
                <a:lnTo>
                  <a:pt x="37503" y="196951"/>
                </a:lnTo>
                <a:lnTo>
                  <a:pt x="28131" y="187566"/>
                </a:lnTo>
                <a:lnTo>
                  <a:pt x="18758" y="168820"/>
                </a:lnTo>
                <a:lnTo>
                  <a:pt x="9373" y="150062"/>
                </a:lnTo>
                <a:lnTo>
                  <a:pt x="9373" y="0"/>
                </a:lnTo>
                <a:lnTo>
                  <a:pt x="0" y="253199"/>
                </a:lnTo>
                <a:lnTo>
                  <a:pt x="18758" y="262584"/>
                </a:lnTo>
                <a:lnTo>
                  <a:pt x="37503" y="271957"/>
                </a:lnTo>
                <a:lnTo>
                  <a:pt x="56312" y="281330"/>
                </a:lnTo>
                <a:lnTo>
                  <a:pt x="75057" y="290702"/>
                </a:lnTo>
                <a:lnTo>
                  <a:pt x="271958" y="347014"/>
                </a:lnTo>
                <a:lnTo>
                  <a:pt x="328219" y="34701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25" name="Freeform 11925"/>
          <p:cNvSpPr/>
          <p:nvPr/>
        </p:nvSpPr>
        <p:spPr>
          <a:xfrm rot="-5400000" flipH="0" flipV="0">
            <a:off x="28194766" y="19385024"/>
            <a:ext cx="108207" cy="76213"/>
          </a:xfrm>
          <a:custGeom>
            <a:pathLst>
              <a:path w="665849" h="468973">
                <a:moveTo>
                  <a:pt x="665849" y="375157"/>
                </a:moveTo>
                <a:lnTo>
                  <a:pt x="665849" y="187629"/>
                </a:lnTo>
                <a:lnTo>
                  <a:pt x="656476" y="168884"/>
                </a:lnTo>
                <a:lnTo>
                  <a:pt x="637718" y="159512"/>
                </a:lnTo>
                <a:lnTo>
                  <a:pt x="37555" y="0"/>
                </a:lnTo>
                <a:lnTo>
                  <a:pt x="28169" y="0"/>
                </a:lnTo>
                <a:lnTo>
                  <a:pt x="9373" y="9398"/>
                </a:lnTo>
                <a:lnTo>
                  <a:pt x="0" y="9398"/>
                </a:lnTo>
                <a:lnTo>
                  <a:pt x="0" y="37566"/>
                </a:lnTo>
                <a:lnTo>
                  <a:pt x="9373" y="56324"/>
                </a:lnTo>
                <a:lnTo>
                  <a:pt x="18796" y="65697"/>
                </a:lnTo>
                <a:lnTo>
                  <a:pt x="196939" y="112572"/>
                </a:lnTo>
                <a:lnTo>
                  <a:pt x="196939" y="290766"/>
                </a:lnTo>
                <a:lnTo>
                  <a:pt x="206325" y="309524"/>
                </a:lnTo>
                <a:lnTo>
                  <a:pt x="206325" y="328282"/>
                </a:lnTo>
                <a:lnTo>
                  <a:pt x="215697" y="347027"/>
                </a:lnTo>
                <a:lnTo>
                  <a:pt x="225069" y="356400"/>
                </a:lnTo>
                <a:lnTo>
                  <a:pt x="234455" y="375157"/>
                </a:lnTo>
                <a:lnTo>
                  <a:pt x="253200" y="384530"/>
                </a:lnTo>
                <a:lnTo>
                  <a:pt x="262573" y="131331"/>
                </a:lnTo>
                <a:lnTo>
                  <a:pt x="600215" y="215759"/>
                </a:lnTo>
                <a:lnTo>
                  <a:pt x="600215" y="468973"/>
                </a:lnTo>
                <a:lnTo>
                  <a:pt x="618973" y="459587"/>
                </a:lnTo>
                <a:lnTo>
                  <a:pt x="628346" y="450214"/>
                </a:lnTo>
                <a:lnTo>
                  <a:pt x="637718" y="440842"/>
                </a:lnTo>
                <a:lnTo>
                  <a:pt x="647103" y="431418"/>
                </a:lnTo>
                <a:lnTo>
                  <a:pt x="656476" y="412661"/>
                </a:lnTo>
                <a:lnTo>
                  <a:pt x="656476" y="3939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26" name="Freeform 11926"/>
          <p:cNvSpPr/>
          <p:nvPr/>
        </p:nvSpPr>
        <p:spPr>
          <a:xfrm rot="-5400000" flipH="0" flipV="0">
            <a:off x="28291543" y="19378173"/>
            <a:ext cx="76203" cy="57910"/>
          </a:xfrm>
          <a:custGeom>
            <a:pathLst>
              <a:path w="468910" h="356350">
                <a:moveTo>
                  <a:pt x="468910" y="318847"/>
                </a:moveTo>
                <a:lnTo>
                  <a:pt x="468910" y="206324"/>
                </a:lnTo>
                <a:lnTo>
                  <a:pt x="459537" y="187580"/>
                </a:lnTo>
                <a:lnTo>
                  <a:pt x="459537" y="168821"/>
                </a:lnTo>
                <a:lnTo>
                  <a:pt x="450164" y="150025"/>
                </a:lnTo>
                <a:lnTo>
                  <a:pt x="440779" y="131267"/>
                </a:lnTo>
                <a:lnTo>
                  <a:pt x="431407" y="112522"/>
                </a:lnTo>
                <a:lnTo>
                  <a:pt x="422034" y="103137"/>
                </a:lnTo>
                <a:lnTo>
                  <a:pt x="412661" y="93764"/>
                </a:lnTo>
                <a:lnTo>
                  <a:pt x="393904" y="75007"/>
                </a:lnTo>
                <a:lnTo>
                  <a:pt x="375108" y="65633"/>
                </a:lnTo>
                <a:lnTo>
                  <a:pt x="356350" y="65633"/>
                </a:lnTo>
                <a:lnTo>
                  <a:pt x="328219" y="56261"/>
                </a:lnTo>
                <a:lnTo>
                  <a:pt x="131318" y="0"/>
                </a:lnTo>
                <a:lnTo>
                  <a:pt x="103137" y="0"/>
                </a:lnTo>
                <a:lnTo>
                  <a:pt x="84392" y="0"/>
                </a:lnTo>
                <a:lnTo>
                  <a:pt x="65634" y="9386"/>
                </a:lnTo>
                <a:lnTo>
                  <a:pt x="46889" y="18758"/>
                </a:lnTo>
                <a:lnTo>
                  <a:pt x="28130" y="28130"/>
                </a:lnTo>
                <a:lnTo>
                  <a:pt x="18758" y="46889"/>
                </a:lnTo>
                <a:lnTo>
                  <a:pt x="9386" y="65633"/>
                </a:lnTo>
                <a:lnTo>
                  <a:pt x="0" y="84392"/>
                </a:lnTo>
                <a:lnTo>
                  <a:pt x="0" y="234455"/>
                </a:lnTo>
                <a:lnTo>
                  <a:pt x="18758" y="243827"/>
                </a:lnTo>
                <a:lnTo>
                  <a:pt x="37516" y="253213"/>
                </a:lnTo>
                <a:lnTo>
                  <a:pt x="46889" y="243827"/>
                </a:lnTo>
                <a:lnTo>
                  <a:pt x="65634" y="234455"/>
                </a:lnTo>
                <a:lnTo>
                  <a:pt x="65634" y="112522"/>
                </a:lnTo>
                <a:lnTo>
                  <a:pt x="75019" y="93764"/>
                </a:lnTo>
                <a:lnTo>
                  <a:pt x="84392" y="75007"/>
                </a:lnTo>
                <a:lnTo>
                  <a:pt x="93764" y="65633"/>
                </a:lnTo>
                <a:lnTo>
                  <a:pt x="112573" y="65633"/>
                </a:lnTo>
                <a:lnTo>
                  <a:pt x="131318" y="75007"/>
                </a:lnTo>
                <a:lnTo>
                  <a:pt x="328219" y="121895"/>
                </a:lnTo>
                <a:lnTo>
                  <a:pt x="337591" y="121895"/>
                </a:lnTo>
                <a:lnTo>
                  <a:pt x="356350" y="131267"/>
                </a:lnTo>
                <a:lnTo>
                  <a:pt x="375108" y="140640"/>
                </a:lnTo>
                <a:lnTo>
                  <a:pt x="384480" y="159398"/>
                </a:lnTo>
                <a:lnTo>
                  <a:pt x="393904" y="168821"/>
                </a:lnTo>
                <a:lnTo>
                  <a:pt x="393904" y="187580"/>
                </a:lnTo>
                <a:lnTo>
                  <a:pt x="403276" y="206324"/>
                </a:lnTo>
                <a:lnTo>
                  <a:pt x="403276" y="337591"/>
                </a:lnTo>
                <a:lnTo>
                  <a:pt x="412661" y="356350"/>
                </a:lnTo>
                <a:lnTo>
                  <a:pt x="450164" y="356350"/>
                </a:lnTo>
                <a:lnTo>
                  <a:pt x="459537" y="3375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27" name="Freeform 11927"/>
          <p:cNvSpPr/>
          <p:nvPr/>
        </p:nvSpPr>
        <p:spPr>
          <a:xfrm rot="-5400000" flipH="0" flipV="0">
            <a:off x="28388320" y="19400271"/>
            <a:ext cx="24386" cy="47244"/>
          </a:xfrm>
          <a:custGeom>
            <a:pathLst>
              <a:path w="150063" h="290715">
                <a:moveTo>
                  <a:pt x="150063" y="281330"/>
                </a:moveTo>
                <a:lnTo>
                  <a:pt x="140691" y="168770"/>
                </a:lnTo>
                <a:lnTo>
                  <a:pt x="140691" y="196900"/>
                </a:lnTo>
                <a:lnTo>
                  <a:pt x="131319" y="215659"/>
                </a:lnTo>
                <a:lnTo>
                  <a:pt x="121946" y="225031"/>
                </a:lnTo>
                <a:lnTo>
                  <a:pt x="75057" y="225031"/>
                </a:lnTo>
                <a:lnTo>
                  <a:pt x="75057" y="215659"/>
                </a:lnTo>
                <a:lnTo>
                  <a:pt x="56312" y="215659"/>
                </a:lnTo>
                <a:lnTo>
                  <a:pt x="37503" y="196900"/>
                </a:lnTo>
                <a:lnTo>
                  <a:pt x="28131" y="187528"/>
                </a:lnTo>
                <a:lnTo>
                  <a:pt x="18758" y="168770"/>
                </a:lnTo>
                <a:lnTo>
                  <a:pt x="9373" y="150025"/>
                </a:lnTo>
                <a:lnTo>
                  <a:pt x="9373" y="0"/>
                </a:lnTo>
                <a:lnTo>
                  <a:pt x="0" y="253162"/>
                </a:lnTo>
                <a:lnTo>
                  <a:pt x="18758" y="262534"/>
                </a:lnTo>
                <a:lnTo>
                  <a:pt x="37503" y="271957"/>
                </a:lnTo>
                <a:lnTo>
                  <a:pt x="56312" y="281330"/>
                </a:lnTo>
                <a:lnTo>
                  <a:pt x="75057" y="290715"/>
                </a:lnTo>
                <a:lnTo>
                  <a:pt x="103188" y="290715"/>
                </a:lnTo>
                <a:lnTo>
                  <a:pt x="131319" y="2907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28" name="Freeform 11928"/>
          <p:cNvSpPr/>
          <p:nvPr/>
        </p:nvSpPr>
        <p:spPr>
          <a:xfrm rot="-5400000" flipH="0" flipV="0">
            <a:off x="28354790" y="19377408"/>
            <a:ext cx="76203" cy="59440"/>
          </a:xfrm>
          <a:custGeom>
            <a:pathLst>
              <a:path w="468910" h="365760">
                <a:moveTo>
                  <a:pt x="468910" y="140691"/>
                </a:moveTo>
                <a:lnTo>
                  <a:pt x="468910" y="140691"/>
                </a:lnTo>
                <a:lnTo>
                  <a:pt x="459537" y="121933"/>
                </a:lnTo>
                <a:lnTo>
                  <a:pt x="440779" y="112560"/>
                </a:lnTo>
                <a:lnTo>
                  <a:pt x="46889" y="9373"/>
                </a:lnTo>
                <a:lnTo>
                  <a:pt x="28130" y="0"/>
                </a:lnTo>
                <a:lnTo>
                  <a:pt x="9386" y="18745"/>
                </a:lnTo>
                <a:lnTo>
                  <a:pt x="0" y="37503"/>
                </a:lnTo>
                <a:lnTo>
                  <a:pt x="0" y="243828"/>
                </a:lnTo>
                <a:lnTo>
                  <a:pt x="9386" y="262572"/>
                </a:lnTo>
                <a:lnTo>
                  <a:pt x="9386" y="281330"/>
                </a:lnTo>
                <a:lnTo>
                  <a:pt x="18758" y="300089"/>
                </a:lnTo>
                <a:lnTo>
                  <a:pt x="28130" y="318833"/>
                </a:lnTo>
                <a:lnTo>
                  <a:pt x="37516" y="328206"/>
                </a:lnTo>
                <a:lnTo>
                  <a:pt x="56261" y="337592"/>
                </a:lnTo>
                <a:lnTo>
                  <a:pt x="65634" y="84430"/>
                </a:lnTo>
                <a:lnTo>
                  <a:pt x="196952" y="112560"/>
                </a:lnTo>
                <a:lnTo>
                  <a:pt x="196952" y="253200"/>
                </a:lnTo>
                <a:lnTo>
                  <a:pt x="206324" y="365760"/>
                </a:lnTo>
                <a:lnTo>
                  <a:pt x="215710" y="356387"/>
                </a:lnTo>
                <a:lnTo>
                  <a:pt x="234455" y="346964"/>
                </a:lnTo>
                <a:lnTo>
                  <a:pt x="253213" y="328206"/>
                </a:lnTo>
                <a:lnTo>
                  <a:pt x="262585" y="309461"/>
                </a:lnTo>
                <a:lnTo>
                  <a:pt x="262585" y="131318"/>
                </a:lnTo>
                <a:lnTo>
                  <a:pt x="422034" y="178194"/>
                </a:lnTo>
                <a:lnTo>
                  <a:pt x="450164" y="178194"/>
                </a:lnTo>
                <a:lnTo>
                  <a:pt x="459537" y="15943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29" name="Freeform 11929"/>
          <p:cNvSpPr/>
          <p:nvPr/>
        </p:nvSpPr>
        <p:spPr>
          <a:xfrm rot="-5400000" flipH="0" flipV="0">
            <a:off x="28419561" y="19391886"/>
            <a:ext cx="76203" cy="30483"/>
          </a:xfrm>
          <a:custGeom>
            <a:pathLst>
              <a:path w="468910" h="187579">
                <a:moveTo>
                  <a:pt x="468910" y="140639"/>
                </a:moveTo>
                <a:lnTo>
                  <a:pt x="468910" y="140639"/>
                </a:lnTo>
                <a:lnTo>
                  <a:pt x="459537" y="121895"/>
                </a:lnTo>
                <a:lnTo>
                  <a:pt x="440779" y="112509"/>
                </a:lnTo>
                <a:lnTo>
                  <a:pt x="46889" y="9372"/>
                </a:lnTo>
                <a:lnTo>
                  <a:pt x="28130" y="0"/>
                </a:lnTo>
                <a:lnTo>
                  <a:pt x="9386" y="18757"/>
                </a:lnTo>
                <a:lnTo>
                  <a:pt x="0" y="37503"/>
                </a:lnTo>
                <a:lnTo>
                  <a:pt x="0" y="46888"/>
                </a:lnTo>
                <a:lnTo>
                  <a:pt x="9386" y="56261"/>
                </a:lnTo>
                <a:lnTo>
                  <a:pt x="28130" y="65633"/>
                </a:lnTo>
                <a:lnTo>
                  <a:pt x="150077" y="103136"/>
                </a:lnTo>
                <a:lnTo>
                  <a:pt x="215710" y="187579"/>
                </a:lnTo>
                <a:lnTo>
                  <a:pt x="253213" y="131267"/>
                </a:lnTo>
                <a:lnTo>
                  <a:pt x="422034" y="178193"/>
                </a:lnTo>
                <a:lnTo>
                  <a:pt x="450164" y="178193"/>
                </a:lnTo>
                <a:lnTo>
                  <a:pt x="459537" y="1594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30" name="Freeform 11930"/>
          <p:cNvSpPr/>
          <p:nvPr/>
        </p:nvSpPr>
        <p:spPr>
          <a:xfrm rot="-5400000" flipH="0" flipV="0">
            <a:off x="28451563" y="19381217"/>
            <a:ext cx="76203" cy="51822"/>
          </a:xfrm>
          <a:custGeom>
            <a:pathLst>
              <a:path w="468910" h="318884">
                <a:moveTo>
                  <a:pt x="468910" y="290715"/>
                </a:moveTo>
                <a:lnTo>
                  <a:pt x="468910" y="290715"/>
                </a:lnTo>
                <a:lnTo>
                  <a:pt x="459537" y="271958"/>
                </a:lnTo>
                <a:lnTo>
                  <a:pt x="253213" y="0"/>
                </a:lnTo>
                <a:lnTo>
                  <a:pt x="215710" y="56312"/>
                </a:lnTo>
                <a:lnTo>
                  <a:pt x="18758" y="150063"/>
                </a:lnTo>
                <a:lnTo>
                  <a:pt x="9386" y="159448"/>
                </a:lnTo>
                <a:lnTo>
                  <a:pt x="0" y="178194"/>
                </a:lnTo>
                <a:lnTo>
                  <a:pt x="0" y="187579"/>
                </a:lnTo>
                <a:lnTo>
                  <a:pt x="9386" y="206324"/>
                </a:lnTo>
                <a:lnTo>
                  <a:pt x="18758" y="206324"/>
                </a:lnTo>
                <a:lnTo>
                  <a:pt x="37516" y="215697"/>
                </a:lnTo>
                <a:lnTo>
                  <a:pt x="46889" y="215697"/>
                </a:lnTo>
                <a:lnTo>
                  <a:pt x="253213" y="112560"/>
                </a:lnTo>
                <a:lnTo>
                  <a:pt x="403276" y="309511"/>
                </a:lnTo>
                <a:lnTo>
                  <a:pt x="412661" y="318884"/>
                </a:lnTo>
                <a:lnTo>
                  <a:pt x="440779" y="318884"/>
                </a:lnTo>
                <a:lnTo>
                  <a:pt x="459537" y="3095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31" name="Freeform 11931"/>
          <p:cNvSpPr/>
          <p:nvPr/>
        </p:nvSpPr>
        <p:spPr>
          <a:xfrm rot="-5400000" flipH="0" flipV="0">
            <a:off x="28544529" y="19420846"/>
            <a:ext cx="7619" cy="41147"/>
          </a:xfrm>
          <a:custGeom>
            <a:pathLst>
              <a:path w="46889" h="253200">
                <a:moveTo>
                  <a:pt x="46889" y="0"/>
                </a:moveTo>
                <a:lnTo>
                  <a:pt x="28130" y="9373"/>
                </a:lnTo>
                <a:lnTo>
                  <a:pt x="18758" y="28131"/>
                </a:lnTo>
                <a:lnTo>
                  <a:pt x="9386" y="46875"/>
                </a:lnTo>
                <a:lnTo>
                  <a:pt x="0" y="65634"/>
                </a:lnTo>
                <a:lnTo>
                  <a:pt x="0" y="196939"/>
                </a:lnTo>
                <a:lnTo>
                  <a:pt x="9386" y="215697"/>
                </a:lnTo>
                <a:lnTo>
                  <a:pt x="18758" y="234455"/>
                </a:lnTo>
                <a:lnTo>
                  <a:pt x="28130" y="243828"/>
                </a:lnTo>
                <a:lnTo>
                  <a:pt x="37516" y="2532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32" name="Freeform 11932"/>
          <p:cNvSpPr/>
          <p:nvPr/>
        </p:nvSpPr>
        <p:spPr>
          <a:xfrm rot="-5400000" flipH="0" flipV="0">
            <a:off x="28524713" y="19378173"/>
            <a:ext cx="56395" cy="56385"/>
          </a:xfrm>
          <a:custGeom>
            <a:pathLst>
              <a:path w="347027" h="346964">
                <a:moveTo>
                  <a:pt x="347027" y="93764"/>
                </a:moveTo>
                <a:lnTo>
                  <a:pt x="328270" y="75006"/>
                </a:lnTo>
                <a:lnTo>
                  <a:pt x="309474" y="65633"/>
                </a:lnTo>
                <a:lnTo>
                  <a:pt x="290716" y="65633"/>
                </a:lnTo>
                <a:lnTo>
                  <a:pt x="262585" y="56261"/>
                </a:lnTo>
                <a:lnTo>
                  <a:pt x="65684" y="0"/>
                </a:lnTo>
                <a:lnTo>
                  <a:pt x="37503" y="0"/>
                </a:lnTo>
                <a:lnTo>
                  <a:pt x="18758" y="0"/>
                </a:lnTo>
                <a:lnTo>
                  <a:pt x="0" y="9372"/>
                </a:lnTo>
                <a:lnTo>
                  <a:pt x="0" y="121895"/>
                </a:lnTo>
                <a:lnTo>
                  <a:pt x="0" y="93764"/>
                </a:lnTo>
                <a:lnTo>
                  <a:pt x="9385" y="75006"/>
                </a:lnTo>
                <a:lnTo>
                  <a:pt x="28130" y="65633"/>
                </a:lnTo>
                <a:lnTo>
                  <a:pt x="46939" y="65633"/>
                </a:lnTo>
                <a:lnTo>
                  <a:pt x="65684" y="75006"/>
                </a:lnTo>
                <a:lnTo>
                  <a:pt x="262585" y="121895"/>
                </a:lnTo>
                <a:lnTo>
                  <a:pt x="271957" y="121895"/>
                </a:lnTo>
                <a:lnTo>
                  <a:pt x="290716" y="131267"/>
                </a:lnTo>
                <a:lnTo>
                  <a:pt x="309474" y="140640"/>
                </a:lnTo>
                <a:lnTo>
                  <a:pt x="318846" y="159398"/>
                </a:lnTo>
                <a:lnTo>
                  <a:pt x="328270" y="168770"/>
                </a:lnTo>
                <a:lnTo>
                  <a:pt x="328270" y="187528"/>
                </a:lnTo>
                <a:lnTo>
                  <a:pt x="337642" y="206274"/>
                </a:lnTo>
                <a:lnTo>
                  <a:pt x="337642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33" name="Freeform 11933"/>
          <p:cNvSpPr/>
          <p:nvPr/>
        </p:nvSpPr>
        <p:spPr>
          <a:xfrm rot="-5400000" flipH="0" flipV="0">
            <a:off x="28522429" y="19372840"/>
            <a:ext cx="76203" cy="68577"/>
          </a:xfrm>
          <a:custGeom>
            <a:pathLst>
              <a:path w="468910" h="421984">
                <a:moveTo>
                  <a:pt x="468910" y="393853"/>
                </a:moveTo>
                <a:lnTo>
                  <a:pt x="468910" y="196902"/>
                </a:lnTo>
                <a:lnTo>
                  <a:pt x="459537" y="178156"/>
                </a:lnTo>
                <a:lnTo>
                  <a:pt x="459537" y="159398"/>
                </a:lnTo>
                <a:lnTo>
                  <a:pt x="450164" y="140653"/>
                </a:lnTo>
                <a:lnTo>
                  <a:pt x="440779" y="121895"/>
                </a:lnTo>
                <a:lnTo>
                  <a:pt x="431407" y="103138"/>
                </a:lnTo>
                <a:lnTo>
                  <a:pt x="422034" y="93764"/>
                </a:lnTo>
                <a:lnTo>
                  <a:pt x="412661" y="84392"/>
                </a:lnTo>
                <a:lnTo>
                  <a:pt x="403276" y="337592"/>
                </a:lnTo>
                <a:lnTo>
                  <a:pt x="131318" y="271958"/>
                </a:lnTo>
                <a:lnTo>
                  <a:pt x="121946" y="262586"/>
                </a:lnTo>
                <a:lnTo>
                  <a:pt x="103137" y="253214"/>
                </a:lnTo>
                <a:lnTo>
                  <a:pt x="84392" y="234455"/>
                </a:lnTo>
                <a:lnTo>
                  <a:pt x="75019" y="215711"/>
                </a:lnTo>
                <a:lnTo>
                  <a:pt x="65634" y="196902"/>
                </a:lnTo>
                <a:lnTo>
                  <a:pt x="65634" y="0"/>
                </a:lnTo>
                <a:lnTo>
                  <a:pt x="46889" y="9386"/>
                </a:lnTo>
                <a:lnTo>
                  <a:pt x="37516" y="262586"/>
                </a:lnTo>
                <a:lnTo>
                  <a:pt x="28130" y="271958"/>
                </a:lnTo>
                <a:lnTo>
                  <a:pt x="18758" y="281344"/>
                </a:lnTo>
                <a:lnTo>
                  <a:pt x="9386" y="290716"/>
                </a:lnTo>
                <a:lnTo>
                  <a:pt x="0" y="309475"/>
                </a:lnTo>
                <a:lnTo>
                  <a:pt x="0" y="356350"/>
                </a:lnTo>
                <a:lnTo>
                  <a:pt x="18758" y="365722"/>
                </a:lnTo>
                <a:lnTo>
                  <a:pt x="37516" y="375108"/>
                </a:lnTo>
                <a:lnTo>
                  <a:pt x="46889" y="375108"/>
                </a:lnTo>
                <a:lnTo>
                  <a:pt x="65634" y="365722"/>
                </a:lnTo>
                <a:lnTo>
                  <a:pt x="65634" y="346978"/>
                </a:lnTo>
                <a:lnTo>
                  <a:pt x="75019" y="328219"/>
                </a:lnTo>
                <a:lnTo>
                  <a:pt x="103137" y="328219"/>
                </a:lnTo>
                <a:lnTo>
                  <a:pt x="431407" y="412611"/>
                </a:lnTo>
                <a:lnTo>
                  <a:pt x="440779" y="421984"/>
                </a:lnTo>
                <a:lnTo>
                  <a:pt x="459537" y="4126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34" name="Freeform 11934"/>
          <p:cNvSpPr/>
          <p:nvPr/>
        </p:nvSpPr>
        <p:spPr>
          <a:xfrm rot="-5400000" flipH="0" flipV="0">
            <a:off x="28690829" y="19379692"/>
            <a:ext cx="56393" cy="56395"/>
          </a:xfrm>
          <a:custGeom>
            <a:pathLst>
              <a:path w="347015" h="347028">
                <a:moveTo>
                  <a:pt x="347015" y="337642"/>
                </a:moveTo>
                <a:lnTo>
                  <a:pt x="347015" y="225082"/>
                </a:lnTo>
                <a:lnTo>
                  <a:pt x="337643" y="253212"/>
                </a:lnTo>
                <a:lnTo>
                  <a:pt x="328219" y="262585"/>
                </a:lnTo>
                <a:lnTo>
                  <a:pt x="318847" y="271970"/>
                </a:lnTo>
                <a:lnTo>
                  <a:pt x="300089" y="281343"/>
                </a:lnTo>
                <a:lnTo>
                  <a:pt x="271958" y="271970"/>
                </a:lnTo>
                <a:lnTo>
                  <a:pt x="75057" y="225082"/>
                </a:lnTo>
                <a:lnTo>
                  <a:pt x="75057" y="215709"/>
                </a:lnTo>
                <a:lnTo>
                  <a:pt x="56312" y="215709"/>
                </a:lnTo>
                <a:lnTo>
                  <a:pt x="37503" y="196952"/>
                </a:lnTo>
                <a:lnTo>
                  <a:pt x="28131" y="187579"/>
                </a:lnTo>
                <a:lnTo>
                  <a:pt x="18758" y="168821"/>
                </a:lnTo>
                <a:lnTo>
                  <a:pt x="9373" y="150076"/>
                </a:lnTo>
                <a:lnTo>
                  <a:pt x="9373" y="0"/>
                </a:lnTo>
                <a:lnTo>
                  <a:pt x="0" y="253212"/>
                </a:lnTo>
                <a:lnTo>
                  <a:pt x="18758" y="262585"/>
                </a:lnTo>
                <a:lnTo>
                  <a:pt x="37503" y="271970"/>
                </a:lnTo>
                <a:lnTo>
                  <a:pt x="56312" y="281343"/>
                </a:lnTo>
                <a:lnTo>
                  <a:pt x="75057" y="290716"/>
                </a:lnTo>
                <a:lnTo>
                  <a:pt x="271958" y="347028"/>
                </a:lnTo>
                <a:lnTo>
                  <a:pt x="328219" y="3470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35" name="Freeform 11935"/>
          <p:cNvSpPr/>
          <p:nvPr/>
        </p:nvSpPr>
        <p:spPr>
          <a:xfrm rot="-5400000" flipH="0" flipV="0">
            <a:off x="28653495" y="19385030"/>
            <a:ext cx="108207" cy="76200"/>
          </a:xfrm>
          <a:custGeom>
            <a:pathLst>
              <a:path w="665849" h="468897">
                <a:moveTo>
                  <a:pt x="665849" y="375095"/>
                </a:moveTo>
                <a:lnTo>
                  <a:pt x="665849" y="187566"/>
                </a:lnTo>
                <a:lnTo>
                  <a:pt x="656476" y="168822"/>
                </a:lnTo>
                <a:lnTo>
                  <a:pt x="637718" y="159385"/>
                </a:lnTo>
                <a:lnTo>
                  <a:pt x="37555" y="0"/>
                </a:lnTo>
                <a:lnTo>
                  <a:pt x="28169" y="0"/>
                </a:lnTo>
                <a:lnTo>
                  <a:pt x="9373" y="9373"/>
                </a:lnTo>
                <a:lnTo>
                  <a:pt x="0" y="9373"/>
                </a:lnTo>
                <a:lnTo>
                  <a:pt x="0" y="37503"/>
                </a:lnTo>
                <a:lnTo>
                  <a:pt x="9373" y="56249"/>
                </a:lnTo>
                <a:lnTo>
                  <a:pt x="18796" y="65634"/>
                </a:lnTo>
                <a:lnTo>
                  <a:pt x="196939" y="112510"/>
                </a:lnTo>
                <a:lnTo>
                  <a:pt x="196939" y="290703"/>
                </a:lnTo>
                <a:lnTo>
                  <a:pt x="206325" y="309461"/>
                </a:lnTo>
                <a:lnTo>
                  <a:pt x="206325" y="328207"/>
                </a:lnTo>
                <a:lnTo>
                  <a:pt x="215697" y="346964"/>
                </a:lnTo>
                <a:lnTo>
                  <a:pt x="225069" y="356337"/>
                </a:lnTo>
                <a:lnTo>
                  <a:pt x="234455" y="375095"/>
                </a:lnTo>
                <a:lnTo>
                  <a:pt x="253200" y="384467"/>
                </a:lnTo>
                <a:lnTo>
                  <a:pt x="262573" y="131255"/>
                </a:lnTo>
                <a:lnTo>
                  <a:pt x="600215" y="215697"/>
                </a:lnTo>
                <a:lnTo>
                  <a:pt x="600215" y="468897"/>
                </a:lnTo>
                <a:lnTo>
                  <a:pt x="618973" y="459524"/>
                </a:lnTo>
                <a:lnTo>
                  <a:pt x="628346" y="450101"/>
                </a:lnTo>
                <a:lnTo>
                  <a:pt x="637718" y="440728"/>
                </a:lnTo>
                <a:lnTo>
                  <a:pt x="647103" y="431343"/>
                </a:lnTo>
                <a:lnTo>
                  <a:pt x="656476" y="412598"/>
                </a:lnTo>
                <a:lnTo>
                  <a:pt x="656476" y="39384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36" name="Freeform 11936"/>
          <p:cNvSpPr/>
          <p:nvPr/>
        </p:nvSpPr>
        <p:spPr>
          <a:xfrm rot="-5400000" flipH="0" flipV="0">
            <a:off x="28751028" y="19388076"/>
            <a:ext cx="67061" cy="47244"/>
          </a:xfrm>
          <a:custGeom>
            <a:pathLst>
              <a:path w="412661" h="290716">
                <a:moveTo>
                  <a:pt x="412661" y="93764"/>
                </a:moveTo>
                <a:lnTo>
                  <a:pt x="393904" y="84392"/>
                </a:lnTo>
                <a:lnTo>
                  <a:pt x="384480" y="65633"/>
                </a:lnTo>
                <a:lnTo>
                  <a:pt x="365722" y="56261"/>
                </a:lnTo>
                <a:lnTo>
                  <a:pt x="346977" y="46889"/>
                </a:lnTo>
                <a:lnTo>
                  <a:pt x="318847" y="46889"/>
                </a:lnTo>
                <a:lnTo>
                  <a:pt x="300088" y="37503"/>
                </a:lnTo>
                <a:lnTo>
                  <a:pt x="168821" y="0"/>
                </a:lnTo>
                <a:lnTo>
                  <a:pt x="131318" y="0"/>
                </a:lnTo>
                <a:lnTo>
                  <a:pt x="84392" y="0"/>
                </a:lnTo>
                <a:lnTo>
                  <a:pt x="65634" y="9386"/>
                </a:lnTo>
                <a:lnTo>
                  <a:pt x="56261" y="18758"/>
                </a:lnTo>
                <a:lnTo>
                  <a:pt x="37516" y="37503"/>
                </a:lnTo>
                <a:lnTo>
                  <a:pt x="18758" y="56261"/>
                </a:lnTo>
                <a:lnTo>
                  <a:pt x="9386" y="65633"/>
                </a:lnTo>
                <a:lnTo>
                  <a:pt x="9386" y="84392"/>
                </a:lnTo>
                <a:lnTo>
                  <a:pt x="0" y="103137"/>
                </a:lnTo>
                <a:lnTo>
                  <a:pt x="0" y="168771"/>
                </a:lnTo>
                <a:lnTo>
                  <a:pt x="9386" y="187580"/>
                </a:lnTo>
                <a:lnTo>
                  <a:pt x="9386" y="215710"/>
                </a:lnTo>
                <a:lnTo>
                  <a:pt x="18758" y="234455"/>
                </a:lnTo>
                <a:lnTo>
                  <a:pt x="28130" y="243827"/>
                </a:lnTo>
                <a:lnTo>
                  <a:pt x="37516" y="262585"/>
                </a:lnTo>
                <a:lnTo>
                  <a:pt x="46889" y="281344"/>
                </a:lnTo>
                <a:lnTo>
                  <a:pt x="56261" y="290716"/>
                </a:lnTo>
                <a:lnTo>
                  <a:pt x="65634" y="150025"/>
                </a:lnTo>
                <a:lnTo>
                  <a:pt x="65634" y="112522"/>
                </a:lnTo>
                <a:lnTo>
                  <a:pt x="75019" y="93764"/>
                </a:lnTo>
                <a:lnTo>
                  <a:pt x="84392" y="84392"/>
                </a:lnTo>
                <a:lnTo>
                  <a:pt x="93764" y="75007"/>
                </a:lnTo>
                <a:lnTo>
                  <a:pt x="112573" y="65633"/>
                </a:lnTo>
                <a:lnTo>
                  <a:pt x="168821" y="65633"/>
                </a:lnTo>
                <a:lnTo>
                  <a:pt x="300088" y="103137"/>
                </a:lnTo>
                <a:lnTo>
                  <a:pt x="309474" y="103137"/>
                </a:lnTo>
                <a:lnTo>
                  <a:pt x="328219" y="112522"/>
                </a:lnTo>
                <a:lnTo>
                  <a:pt x="346977" y="121895"/>
                </a:lnTo>
                <a:lnTo>
                  <a:pt x="356350" y="131267"/>
                </a:lnTo>
                <a:lnTo>
                  <a:pt x="365722" y="150025"/>
                </a:lnTo>
                <a:lnTo>
                  <a:pt x="384480" y="159398"/>
                </a:lnTo>
                <a:lnTo>
                  <a:pt x="384480" y="178194"/>
                </a:lnTo>
                <a:lnTo>
                  <a:pt x="393904" y="196952"/>
                </a:lnTo>
                <a:lnTo>
                  <a:pt x="393904" y="215710"/>
                </a:lnTo>
                <a:lnTo>
                  <a:pt x="403276" y="23445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37" name="Freeform 11937"/>
          <p:cNvSpPr/>
          <p:nvPr/>
        </p:nvSpPr>
        <p:spPr>
          <a:xfrm rot="-5400000" flipH="0" flipV="0">
            <a:off x="28766267" y="19378934"/>
            <a:ext cx="67060" cy="47244"/>
          </a:xfrm>
          <a:custGeom>
            <a:pathLst>
              <a:path w="412649" h="290716">
                <a:moveTo>
                  <a:pt x="412649" y="159449"/>
                </a:moveTo>
                <a:lnTo>
                  <a:pt x="412649" y="150063"/>
                </a:lnTo>
                <a:lnTo>
                  <a:pt x="403276" y="121946"/>
                </a:lnTo>
                <a:lnTo>
                  <a:pt x="403276" y="84430"/>
                </a:lnTo>
                <a:lnTo>
                  <a:pt x="393903" y="65634"/>
                </a:lnTo>
                <a:lnTo>
                  <a:pt x="384518" y="46876"/>
                </a:lnTo>
                <a:lnTo>
                  <a:pt x="384518" y="28131"/>
                </a:lnTo>
                <a:lnTo>
                  <a:pt x="375146" y="18758"/>
                </a:lnTo>
                <a:lnTo>
                  <a:pt x="365773" y="9373"/>
                </a:lnTo>
                <a:lnTo>
                  <a:pt x="356400" y="0"/>
                </a:lnTo>
                <a:lnTo>
                  <a:pt x="347015" y="140691"/>
                </a:lnTo>
                <a:lnTo>
                  <a:pt x="347015" y="150063"/>
                </a:lnTo>
                <a:lnTo>
                  <a:pt x="337643" y="168821"/>
                </a:lnTo>
                <a:lnTo>
                  <a:pt x="337643" y="187580"/>
                </a:lnTo>
                <a:lnTo>
                  <a:pt x="328219" y="206324"/>
                </a:lnTo>
                <a:lnTo>
                  <a:pt x="309461" y="215697"/>
                </a:lnTo>
                <a:lnTo>
                  <a:pt x="300089" y="225083"/>
                </a:lnTo>
                <a:lnTo>
                  <a:pt x="262586" y="225083"/>
                </a:lnTo>
                <a:lnTo>
                  <a:pt x="243827" y="215697"/>
                </a:lnTo>
                <a:lnTo>
                  <a:pt x="112560" y="178194"/>
                </a:lnTo>
                <a:lnTo>
                  <a:pt x="103188" y="178194"/>
                </a:lnTo>
                <a:lnTo>
                  <a:pt x="84442" y="168821"/>
                </a:lnTo>
                <a:lnTo>
                  <a:pt x="65685" y="159449"/>
                </a:lnTo>
                <a:lnTo>
                  <a:pt x="46876" y="150063"/>
                </a:lnTo>
                <a:lnTo>
                  <a:pt x="37503" y="140691"/>
                </a:lnTo>
                <a:lnTo>
                  <a:pt x="28131" y="121946"/>
                </a:lnTo>
                <a:lnTo>
                  <a:pt x="18758" y="112560"/>
                </a:lnTo>
                <a:lnTo>
                  <a:pt x="18758" y="93816"/>
                </a:lnTo>
                <a:lnTo>
                  <a:pt x="9373" y="75007"/>
                </a:lnTo>
                <a:lnTo>
                  <a:pt x="9373" y="56261"/>
                </a:lnTo>
                <a:lnTo>
                  <a:pt x="0" y="196952"/>
                </a:lnTo>
                <a:lnTo>
                  <a:pt x="18758" y="206324"/>
                </a:lnTo>
                <a:lnTo>
                  <a:pt x="28131" y="215697"/>
                </a:lnTo>
                <a:lnTo>
                  <a:pt x="46876" y="225083"/>
                </a:lnTo>
                <a:lnTo>
                  <a:pt x="65685" y="234455"/>
                </a:lnTo>
                <a:lnTo>
                  <a:pt x="84442" y="243827"/>
                </a:lnTo>
                <a:lnTo>
                  <a:pt x="112560" y="253213"/>
                </a:lnTo>
                <a:lnTo>
                  <a:pt x="243827" y="290716"/>
                </a:lnTo>
                <a:lnTo>
                  <a:pt x="281330" y="290716"/>
                </a:lnTo>
                <a:lnTo>
                  <a:pt x="300089" y="290716"/>
                </a:lnTo>
                <a:lnTo>
                  <a:pt x="318847" y="281330"/>
                </a:lnTo>
                <a:lnTo>
                  <a:pt x="337643" y="281330"/>
                </a:lnTo>
                <a:lnTo>
                  <a:pt x="356400" y="262586"/>
                </a:lnTo>
                <a:lnTo>
                  <a:pt x="375146" y="253213"/>
                </a:lnTo>
                <a:lnTo>
                  <a:pt x="384518" y="234455"/>
                </a:lnTo>
                <a:lnTo>
                  <a:pt x="393903" y="215697"/>
                </a:lnTo>
                <a:lnTo>
                  <a:pt x="403276" y="196952"/>
                </a:lnTo>
                <a:lnTo>
                  <a:pt x="403276" y="17819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38" name="Freeform 11938"/>
          <p:cNvSpPr/>
          <p:nvPr/>
        </p:nvSpPr>
        <p:spPr>
          <a:xfrm rot="-5400000" flipH="0" flipV="0">
            <a:off x="28829516" y="19388839"/>
            <a:ext cx="65536" cy="47244"/>
          </a:xfrm>
          <a:custGeom>
            <a:pathLst>
              <a:path w="403276" h="290716">
                <a:moveTo>
                  <a:pt x="403276" y="93764"/>
                </a:moveTo>
                <a:lnTo>
                  <a:pt x="393904" y="75019"/>
                </a:lnTo>
                <a:lnTo>
                  <a:pt x="375108" y="65634"/>
                </a:lnTo>
                <a:lnTo>
                  <a:pt x="356350" y="56261"/>
                </a:lnTo>
                <a:lnTo>
                  <a:pt x="337591" y="46889"/>
                </a:lnTo>
                <a:lnTo>
                  <a:pt x="318847" y="46889"/>
                </a:lnTo>
                <a:lnTo>
                  <a:pt x="300088" y="37516"/>
                </a:lnTo>
                <a:lnTo>
                  <a:pt x="168821" y="0"/>
                </a:lnTo>
                <a:lnTo>
                  <a:pt x="131318" y="0"/>
                </a:lnTo>
                <a:lnTo>
                  <a:pt x="84392" y="0"/>
                </a:lnTo>
                <a:lnTo>
                  <a:pt x="65634" y="9385"/>
                </a:lnTo>
                <a:lnTo>
                  <a:pt x="56261" y="18758"/>
                </a:lnTo>
                <a:lnTo>
                  <a:pt x="37516" y="37516"/>
                </a:lnTo>
                <a:lnTo>
                  <a:pt x="18758" y="56261"/>
                </a:lnTo>
                <a:lnTo>
                  <a:pt x="9386" y="65634"/>
                </a:lnTo>
                <a:lnTo>
                  <a:pt x="9386" y="84392"/>
                </a:lnTo>
                <a:lnTo>
                  <a:pt x="0" y="103137"/>
                </a:lnTo>
                <a:lnTo>
                  <a:pt x="0" y="168770"/>
                </a:lnTo>
                <a:lnTo>
                  <a:pt x="9386" y="187528"/>
                </a:lnTo>
                <a:lnTo>
                  <a:pt x="9386" y="215659"/>
                </a:lnTo>
                <a:lnTo>
                  <a:pt x="18758" y="234404"/>
                </a:lnTo>
                <a:lnTo>
                  <a:pt x="28130" y="243790"/>
                </a:lnTo>
                <a:lnTo>
                  <a:pt x="37516" y="262585"/>
                </a:lnTo>
                <a:lnTo>
                  <a:pt x="46889" y="281343"/>
                </a:lnTo>
                <a:lnTo>
                  <a:pt x="56261" y="290716"/>
                </a:lnTo>
                <a:lnTo>
                  <a:pt x="65634" y="150026"/>
                </a:lnTo>
                <a:lnTo>
                  <a:pt x="65634" y="112523"/>
                </a:lnTo>
                <a:lnTo>
                  <a:pt x="75019" y="93764"/>
                </a:lnTo>
                <a:lnTo>
                  <a:pt x="84392" y="84392"/>
                </a:lnTo>
                <a:lnTo>
                  <a:pt x="93764" y="75019"/>
                </a:lnTo>
                <a:lnTo>
                  <a:pt x="112573" y="65634"/>
                </a:lnTo>
                <a:lnTo>
                  <a:pt x="168821" y="65634"/>
                </a:lnTo>
                <a:lnTo>
                  <a:pt x="300088" y="103137"/>
                </a:lnTo>
                <a:lnTo>
                  <a:pt x="309474" y="103137"/>
                </a:lnTo>
                <a:lnTo>
                  <a:pt x="328219" y="112523"/>
                </a:lnTo>
                <a:lnTo>
                  <a:pt x="346977" y="121895"/>
                </a:lnTo>
                <a:lnTo>
                  <a:pt x="356350" y="131267"/>
                </a:lnTo>
                <a:lnTo>
                  <a:pt x="365722" y="150026"/>
                </a:lnTo>
                <a:lnTo>
                  <a:pt x="384480" y="159398"/>
                </a:lnTo>
                <a:lnTo>
                  <a:pt x="384480" y="178156"/>
                </a:lnTo>
                <a:lnTo>
                  <a:pt x="393904" y="196901"/>
                </a:lnTo>
                <a:lnTo>
                  <a:pt x="393904" y="215659"/>
                </a:lnTo>
                <a:lnTo>
                  <a:pt x="403276" y="2344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39" name="Freeform 11939"/>
          <p:cNvSpPr/>
          <p:nvPr/>
        </p:nvSpPr>
        <p:spPr>
          <a:xfrm rot="-5400000" flipH="0" flipV="0">
            <a:off x="28834850" y="19356079"/>
            <a:ext cx="99058" cy="60957"/>
          </a:xfrm>
          <a:custGeom>
            <a:pathLst>
              <a:path w="609549" h="375095">
                <a:moveTo>
                  <a:pt x="609549" y="337592"/>
                </a:moveTo>
                <a:lnTo>
                  <a:pt x="609549" y="46889"/>
                </a:lnTo>
                <a:lnTo>
                  <a:pt x="590805" y="37503"/>
                </a:lnTo>
                <a:lnTo>
                  <a:pt x="572046" y="37503"/>
                </a:lnTo>
                <a:lnTo>
                  <a:pt x="553288" y="46889"/>
                </a:lnTo>
                <a:lnTo>
                  <a:pt x="412649" y="150026"/>
                </a:lnTo>
                <a:lnTo>
                  <a:pt x="412649" y="121895"/>
                </a:lnTo>
                <a:lnTo>
                  <a:pt x="403276" y="103137"/>
                </a:lnTo>
                <a:lnTo>
                  <a:pt x="403276" y="84392"/>
                </a:lnTo>
                <a:lnTo>
                  <a:pt x="393903" y="65634"/>
                </a:lnTo>
                <a:lnTo>
                  <a:pt x="393903" y="56262"/>
                </a:lnTo>
                <a:lnTo>
                  <a:pt x="384518" y="37503"/>
                </a:lnTo>
                <a:lnTo>
                  <a:pt x="375146" y="18759"/>
                </a:lnTo>
                <a:lnTo>
                  <a:pt x="365773" y="9373"/>
                </a:lnTo>
                <a:lnTo>
                  <a:pt x="347015" y="0"/>
                </a:lnTo>
                <a:lnTo>
                  <a:pt x="347015" y="150026"/>
                </a:lnTo>
                <a:lnTo>
                  <a:pt x="337643" y="168821"/>
                </a:lnTo>
                <a:lnTo>
                  <a:pt x="337643" y="187579"/>
                </a:lnTo>
                <a:lnTo>
                  <a:pt x="328219" y="206325"/>
                </a:lnTo>
                <a:lnTo>
                  <a:pt x="309461" y="215710"/>
                </a:lnTo>
                <a:lnTo>
                  <a:pt x="300089" y="225082"/>
                </a:lnTo>
                <a:lnTo>
                  <a:pt x="262586" y="225082"/>
                </a:lnTo>
                <a:lnTo>
                  <a:pt x="243827" y="215710"/>
                </a:lnTo>
                <a:lnTo>
                  <a:pt x="112560" y="178194"/>
                </a:lnTo>
                <a:lnTo>
                  <a:pt x="103188" y="178194"/>
                </a:lnTo>
                <a:lnTo>
                  <a:pt x="84442" y="168821"/>
                </a:lnTo>
                <a:lnTo>
                  <a:pt x="65685" y="159398"/>
                </a:lnTo>
                <a:lnTo>
                  <a:pt x="46876" y="150026"/>
                </a:lnTo>
                <a:lnTo>
                  <a:pt x="37503" y="140640"/>
                </a:lnTo>
                <a:lnTo>
                  <a:pt x="28131" y="121895"/>
                </a:lnTo>
                <a:lnTo>
                  <a:pt x="18758" y="112523"/>
                </a:lnTo>
                <a:lnTo>
                  <a:pt x="18758" y="93764"/>
                </a:lnTo>
                <a:lnTo>
                  <a:pt x="9373" y="75006"/>
                </a:lnTo>
                <a:lnTo>
                  <a:pt x="9373" y="56262"/>
                </a:lnTo>
                <a:lnTo>
                  <a:pt x="0" y="196952"/>
                </a:lnTo>
                <a:lnTo>
                  <a:pt x="18758" y="206325"/>
                </a:lnTo>
                <a:lnTo>
                  <a:pt x="28131" y="215710"/>
                </a:lnTo>
                <a:lnTo>
                  <a:pt x="46876" y="225082"/>
                </a:lnTo>
                <a:lnTo>
                  <a:pt x="65685" y="234455"/>
                </a:lnTo>
                <a:lnTo>
                  <a:pt x="84442" y="243828"/>
                </a:lnTo>
                <a:lnTo>
                  <a:pt x="112560" y="253213"/>
                </a:lnTo>
                <a:lnTo>
                  <a:pt x="243827" y="290716"/>
                </a:lnTo>
                <a:lnTo>
                  <a:pt x="281330" y="290716"/>
                </a:lnTo>
                <a:lnTo>
                  <a:pt x="300089" y="290716"/>
                </a:lnTo>
                <a:lnTo>
                  <a:pt x="318847" y="281343"/>
                </a:lnTo>
                <a:lnTo>
                  <a:pt x="337643" y="281343"/>
                </a:lnTo>
                <a:lnTo>
                  <a:pt x="356400" y="262585"/>
                </a:lnTo>
                <a:lnTo>
                  <a:pt x="543916" y="131267"/>
                </a:lnTo>
                <a:lnTo>
                  <a:pt x="543916" y="356350"/>
                </a:lnTo>
                <a:lnTo>
                  <a:pt x="553288" y="375095"/>
                </a:lnTo>
                <a:lnTo>
                  <a:pt x="590805" y="375095"/>
                </a:lnTo>
                <a:lnTo>
                  <a:pt x="600177" y="3563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40" name="Freeform 11940"/>
          <p:cNvSpPr/>
          <p:nvPr/>
        </p:nvSpPr>
        <p:spPr>
          <a:xfrm rot="-5400000" flipH="0" flipV="0">
            <a:off x="28906473" y="19388077"/>
            <a:ext cx="67061" cy="47242"/>
          </a:xfrm>
          <a:custGeom>
            <a:pathLst>
              <a:path w="412661" h="290703">
                <a:moveTo>
                  <a:pt x="412661" y="93802"/>
                </a:moveTo>
                <a:lnTo>
                  <a:pt x="393904" y="84429"/>
                </a:lnTo>
                <a:lnTo>
                  <a:pt x="384480" y="65634"/>
                </a:lnTo>
                <a:lnTo>
                  <a:pt x="365722" y="56248"/>
                </a:lnTo>
                <a:lnTo>
                  <a:pt x="346977" y="46876"/>
                </a:lnTo>
                <a:lnTo>
                  <a:pt x="318847" y="46876"/>
                </a:lnTo>
                <a:lnTo>
                  <a:pt x="300088" y="37504"/>
                </a:lnTo>
                <a:lnTo>
                  <a:pt x="168821" y="0"/>
                </a:lnTo>
                <a:lnTo>
                  <a:pt x="131318" y="0"/>
                </a:lnTo>
                <a:lnTo>
                  <a:pt x="84392" y="0"/>
                </a:lnTo>
                <a:lnTo>
                  <a:pt x="65634" y="9373"/>
                </a:lnTo>
                <a:lnTo>
                  <a:pt x="56261" y="18745"/>
                </a:lnTo>
                <a:lnTo>
                  <a:pt x="37516" y="37504"/>
                </a:lnTo>
                <a:lnTo>
                  <a:pt x="18758" y="56248"/>
                </a:lnTo>
                <a:lnTo>
                  <a:pt x="9386" y="65634"/>
                </a:lnTo>
                <a:lnTo>
                  <a:pt x="9386" y="84429"/>
                </a:lnTo>
                <a:lnTo>
                  <a:pt x="0" y="103188"/>
                </a:lnTo>
                <a:lnTo>
                  <a:pt x="0" y="168821"/>
                </a:lnTo>
                <a:lnTo>
                  <a:pt x="9386" y="187566"/>
                </a:lnTo>
                <a:lnTo>
                  <a:pt x="9386" y="215697"/>
                </a:lnTo>
                <a:lnTo>
                  <a:pt x="18758" y="234455"/>
                </a:lnTo>
                <a:lnTo>
                  <a:pt x="28130" y="243827"/>
                </a:lnTo>
                <a:lnTo>
                  <a:pt x="37516" y="262573"/>
                </a:lnTo>
                <a:lnTo>
                  <a:pt x="46889" y="281330"/>
                </a:lnTo>
                <a:lnTo>
                  <a:pt x="56261" y="290703"/>
                </a:lnTo>
                <a:lnTo>
                  <a:pt x="65634" y="150063"/>
                </a:lnTo>
                <a:lnTo>
                  <a:pt x="65634" y="112560"/>
                </a:lnTo>
                <a:lnTo>
                  <a:pt x="75019" y="93802"/>
                </a:lnTo>
                <a:lnTo>
                  <a:pt x="84392" y="84429"/>
                </a:lnTo>
                <a:lnTo>
                  <a:pt x="93764" y="75057"/>
                </a:lnTo>
                <a:lnTo>
                  <a:pt x="112573" y="65634"/>
                </a:lnTo>
                <a:lnTo>
                  <a:pt x="168821" y="65634"/>
                </a:lnTo>
                <a:lnTo>
                  <a:pt x="300088" y="103188"/>
                </a:lnTo>
                <a:lnTo>
                  <a:pt x="309474" y="103188"/>
                </a:lnTo>
                <a:lnTo>
                  <a:pt x="328219" y="112560"/>
                </a:lnTo>
                <a:lnTo>
                  <a:pt x="346977" y="121932"/>
                </a:lnTo>
                <a:lnTo>
                  <a:pt x="356350" y="131306"/>
                </a:lnTo>
                <a:lnTo>
                  <a:pt x="365722" y="150063"/>
                </a:lnTo>
                <a:lnTo>
                  <a:pt x="384480" y="159436"/>
                </a:lnTo>
                <a:lnTo>
                  <a:pt x="384480" y="178194"/>
                </a:lnTo>
                <a:lnTo>
                  <a:pt x="393904" y="196939"/>
                </a:lnTo>
                <a:lnTo>
                  <a:pt x="393904" y="215697"/>
                </a:lnTo>
                <a:lnTo>
                  <a:pt x="403276" y="23445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41" name="Freeform 11941"/>
          <p:cNvSpPr/>
          <p:nvPr/>
        </p:nvSpPr>
        <p:spPr>
          <a:xfrm rot="-5400000" flipH="0" flipV="0">
            <a:off x="28921719" y="19378934"/>
            <a:ext cx="67060" cy="47244"/>
          </a:xfrm>
          <a:custGeom>
            <a:pathLst>
              <a:path w="412649" h="290716">
                <a:moveTo>
                  <a:pt x="412649" y="159398"/>
                </a:moveTo>
                <a:lnTo>
                  <a:pt x="412649" y="150025"/>
                </a:lnTo>
                <a:lnTo>
                  <a:pt x="403276" y="121895"/>
                </a:lnTo>
                <a:lnTo>
                  <a:pt x="403276" y="84392"/>
                </a:lnTo>
                <a:lnTo>
                  <a:pt x="393903" y="65634"/>
                </a:lnTo>
                <a:lnTo>
                  <a:pt x="384518" y="46889"/>
                </a:lnTo>
                <a:lnTo>
                  <a:pt x="384518" y="28130"/>
                </a:lnTo>
                <a:lnTo>
                  <a:pt x="375146" y="18758"/>
                </a:lnTo>
                <a:lnTo>
                  <a:pt x="365773" y="9386"/>
                </a:lnTo>
                <a:lnTo>
                  <a:pt x="356400" y="0"/>
                </a:lnTo>
                <a:lnTo>
                  <a:pt x="347015" y="140653"/>
                </a:lnTo>
                <a:lnTo>
                  <a:pt x="347015" y="150025"/>
                </a:lnTo>
                <a:lnTo>
                  <a:pt x="337643" y="168771"/>
                </a:lnTo>
                <a:lnTo>
                  <a:pt x="337643" y="187528"/>
                </a:lnTo>
                <a:lnTo>
                  <a:pt x="328219" y="206286"/>
                </a:lnTo>
                <a:lnTo>
                  <a:pt x="309461" y="215659"/>
                </a:lnTo>
                <a:lnTo>
                  <a:pt x="300089" y="225032"/>
                </a:lnTo>
                <a:lnTo>
                  <a:pt x="262586" y="225032"/>
                </a:lnTo>
                <a:lnTo>
                  <a:pt x="243827" y="215659"/>
                </a:lnTo>
                <a:lnTo>
                  <a:pt x="112560" y="178156"/>
                </a:lnTo>
                <a:lnTo>
                  <a:pt x="103188" y="178156"/>
                </a:lnTo>
                <a:lnTo>
                  <a:pt x="84442" y="168771"/>
                </a:lnTo>
                <a:lnTo>
                  <a:pt x="65685" y="159398"/>
                </a:lnTo>
                <a:lnTo>
                  <a:pt x="46876" y="150025"/>
                </a:lnTo>
                <a:lnTo>
                  <a:pt x="37503" y="140653"/>
                </a:lnTo>
                <a:lnTo>
                  <a:pt x="28131" y="121895"/>
                </a:lnTo>
                <a:lnTo>
                  <a:pt x="18758" y="112522"/>
                </a:lnTo>
                <a:lnTo>
                  <a:pt x="18758" y="93764"/>
                </a:lnTo>
                <a:lnTo>
                  <a:pt x="9373" y="75019"/>
                </a:lnTo>
                <a:lnTo>
                  <a:pt x="9373" y="56261"/>
                </a:lnTo>
                <a:lnTo>
                  <a:pt x="0" y="196901"/>
                </a:lnTo>
                <a:lnTo>
                  <a:pt x="18758" y="206286"/>
                </a:lnTo>
                <a:lnTo>
                  <a:pt x="28131" y="215659"/>
                </a:lnTo>
                <a:lnTo>
                  <a:pt x="46876" y="225032"/>
                </a:lnTo>
                <a:lnTo>
                  <a:pt x="65685" y="234404"/>
                </a:lnTo>
                <a:lnTo>
                  <a:pt x="84442" y="243789"/>
                </a:lnTo>
                <a:lnTo>
                  <a:pt x="112560" y="253162"/>
                </a:lnTo>
                <a:lnTo>
                  <a:pt x="243827" y="290716"/>
                </a:lnTo>
                <a:lnTo>
                  <a:pt x="281330" y="290716"/>
                </a:lnTo>
                <a:lnTo>
                  <a:pt x="300089" y="290716"/>
                </a:lnTo>
                <a:lnTo>
                  <a:pt x="318847" y="281344"/>
                </a:lnTo>
                <a:lnTo>
                  <a:pt x="337643" y="281344"/>
                </a:lnTo>
                <a:lnTo>
                  <a:pt x="356400" y="262585"/>
                </a:lnTo>
                <a:lnTo>
                  <a:pt x="375146" y="253162"/>
                </a:lnTo>
                <a:lnTo>
                  <a:pt x="384518" y="234404"/>
                </a:lnTo>
                <a:lnTo>
                  <a:pt x="393903" y="215659"/>
                </a:lnTo>
                <a:lnTo>
                  <a:pt x="403276" y="196901"/>
                </a:lnTo>
                <a:lnTo>
                  <a:pt x="403276" y="1781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42" name="Freeform 11942"/>
          <p:cNvSpPr/>
          <p:nvPr/>
        </p:nvSpPr>
        <p:spPr>
          <a:xfrm rot="-5400000" flipH="0" flipV="0">
            <a:off x="29007823" y="19393415"/>
            <a:ext cx="65536" cy="38093"/>
          </a:xfrm>
          <a:custGeom>
            <a:pathLst>
              <a:path w="403276" h="234403">
                <a:moveTo>
                  <a:pt x="403276" y="103136"/>
                </a:moveTo>
                <a:lnTo>
                  <a:pt x="46889" y="9372"/>
                </a:lnTo>
                <a:lnTo>
                  <a:pt x="28130" y="0"/>
                </a:lnTo>
                <a:lnTo>
                  <a:pt x="9386" y="18744"/>
                </a:lnTo>
                <a:lnTo>
                  <a:pt x="0" y="37503"/>
                </a:lnTo>
                <a:lnTo>
                  <a:pt x="0" y="46875"/>
                </a:lnTo>
                <a:lnTo>
                  <a:pt x="9386" y="56247"/>
                </a:lnTo>
                <a:lnTo>
                  <a:pt x="28130" y="65633"/>
                </a:lnTo>
                <a:lnTo>
                  <a:pt x="403276" y="168770"/>
                </a:lnTo>
                <a:lnTo>
                  <a:pt x="403276" y="2344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43" name="Freeform 11943"/>
          <p:cNvSpPr/>
          <p:nvPr/>
        </p:nvSpPr>
        <p:spPr>
          <a:xfrm rot="-5400000" flipH="0" flipV="0">
            <a:off x="29026111" y="19390362"/>
            <a:ext cx="67061" cy="42672"/>
          </a:xfrm>
          <a:custGeom>
            <a:pathLst>
              <a:path w="412661" h="262585">
                <a:moveTo>
                  <a:pt x="412661" y="243827"/>
                </a:moveTo>
                <a:lnTo>
                  <a:pt x="403276" y="0"/>
                </a:lnTo>
                <a:lnTo>
                  <a:pt x="403276" y="140639"/>
                </a:lnTo>
                <a:lnTo>
                  <a:pt x="393904" y="159398"/>
                </a:lnTo>
                <a:lnTo>
                  <a:pt x="384480" y="178194"/>
                </a:lnTo>
                <a:lnTo>
                  <a:pt x="375108" y="187566"/>
                </a:lnTo>
                <a:lnTo>
                  <a:pt x="356350" y="187566"/>
                </a:lnTo>
                <a:lnTo>
                  <a:pt x="328219" y="187566"/>
                </a:lnTo>
                <a:lnTo>
                  <a:pt x="46889" y="112509"/>
                </a:lnTo>
                <a:lnTo>
                  <a:pt x="28130" y="103137"/>
                </a:lnTo>
                <a:lnTo>
                  <a:pt x="9386" y="121895"/>
                </a:lnTo>
                <a:lnTo>
                  <a:pt x="0" y="140639"/>
                </a:lnTo>
                <a:lnTo>
                  <a:pt x="0" y="150012"/>
                </a:lnTo>
                <a:lnTo>
                  <a:pt x="9386" y="159398"/>
                </a:lnTo>
                <a:lnTo>
                  <a:pt x="28130" y="168821"/>
                </a:lnTo>
                <a:lnTo>
                  <a:pt x="328219" y="253200"/>
                </a:lnTo>
                <a:lnTo>
                  <a:pt x="337591" y="253200"/>
                </a:lnTo>
                <a:lnTo>
                  <a:pt x="356350" y="262585"/>
                </a:lnTo>
                <a:lnTo>
                  <a:pt x="375108" y="253200"/>
                </a:lnTo>
                <a:lnTo>
                  <a:pt x="393904" y="2532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44" name="Freeform 11944"/>
          <p:cNvSpPr/>
          <p:nvPr/>
        </p:nvSpPr>
        <p:spPr>
          <a:xfrm rot="-5400000" flipH="0" flipV="0">
            <a:off x="28994870" y="19362170"/>
            <a:ext cx="76203" cy="89915"/>
          </a:xfrm>
          <a:custGeom>
            <a:pathLst>
              <a:path w="468910" h="553288">
                <a:moveTo>
                  <a:pt x="468910" y="459473"/>
                </a:moveTo>
                <a:lnTo>
                  <a:pt x="468910" y="140640"/>
                </a:lnTo>
                <a:lnTo>
                  <a:pt x="459537" y="121882"/>
                </a:lnTo>
                <a:lnTo>
                  <a:pt x="440779" y="112509"/>
                </a:lnTo>
                <a:lnTo>
                  <a:pt x="46889" y="9373"/>
                </a:lnTo>
                <a:lnTo>
                  <a:pt x="28130" y="0"/>
                </a:lnTo>
                <a:lnTo>
                  <a:pt x="9386" y="18745"/>
                </a:lnTo>
                <a:lnTo>
                  <a:pt x="0" y="37503"/>
                </a:lnTo>
                <a:lnTo>
                  <a:pt x="0" y="46875"/>
                </a:lnTo>
                <a:lnTo>
                  <a:pt x="9386" y="56248"/>
                </a:lnTo>
                <a:lnTo>
                  <a:pt x="28130" y="65634"/>
                </a:lnTo>
                <a:lnTo>
                  <a:pt x="403276" y="168770"/>
                </a:lnTo>
                <a:lnTo>
                  <a:pt x="403276" y="309461"/>
                </a:lnTo>
                <a:lnTo>
                  <a:pt x="412661" y="553288"/>
                </a:lnTo>
                <a:lnTo>
                  <a:pt x="422034" y="543916"/>
                </a:lnTo>
                <a:lnTo>
                  <a:pt x="440779" y="534543"/>
                </a:lnTo>
                <a:lnTo>
                  <a:pt x="450164" y="515785"/>
                </a:lnTo>
                <a:lnTo>
                  <a:pt x="459537" y="506412"/>
                </a:lnTo>
                <a:lnTo>
                  <a:pt x="459537" y="48765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45" name="Freeform 11945"/>
          <p:cNvSpPr/>
          <p:nvPr/>
        </p:nvSpPr>
        <p:spPr>
          <a:xfrm rot="-5400000" flipH="0" flipV="0">
            <a:off x="29112978" y="19420845"/>
            <a:ext cx="7619" cy="41149"/>
          </a:xfrm>
          <a:custGeom>
            <a:pathLst>
              <a:path w="46889" h="253213">
                <a:moveTo>
                  <a:pt x="46889" y="0"/>
                </a:moveTo>
                <a:lnTo>
                  <a:pt x="28130" y="9386"/>
                </a:lnTo>
                <a:lnTo>
                  <a:pt x="18758" y="28131"/>
                </a:lnTo>
                <a:lnTo>
                  <a:pt x="9386" y="46889"/>
                </a:lnTo>
                <a:lnTo>
                  <a:pt x="0" y="65634"/>
                </a:lnTo>
                <a:lnTo>
                  <a:pt x="0" y="196952"/>
                </a:lnTo>
                <a:lnTo>
                  <a:pt x="9386" y="215710"/>
                </a:lnTo>
                <a:lnTo>
                  <a:pt x="18758" y="234455"/>
                </a:lnTo>
                <a:lnTo>
                  <a:pt x="28130" y="243840"/>
                </a:lnTo>
                <a:lnTo>
                  <a:pt x="37516" y="2532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46" name="Freeform 11946"/>
          <p:cNvSpPr/>
          <p:nvPr/>
        </p:nvSpPr>
        <p:spPr>
          <a:xfrm rot="-5400000" flipH="0" flipV="0">
            <a:off x="29093162" y="19378173"/>
            <a:ext cx="56395" cy="56385"/>
          </a:xfrm>
          <a:custGeom>
            <a:pathLst>
              <a:path w="347027" h="346963">
                <a:moveTo>
                  <a:pt x="347027" y="93764"/>
                </a:moveTo>
                <a:lnTo>
                  <a:pt x="328270" y="75005"/>
                </a:lnTo>
                <a:lnTo>
                  <a:pt x="309474" y="65633"/>
                </a:lnTo>
                <a:lnTo>
                  <a:pt x="290716" y="65633"/>
                </a:lnTo>
                <a:lnTo>
                  <a:pt x="262585" y="56261"/>
                </a:lnTo>
                <a:lnTo>
                  <a:pt x="65684" y="0"/>
                </a:lnTo>
                <a:lnTo>
                  <a:pt x="37503" y="0"/>
                </a:lnTo>
                <a:lnTo>
                  <a:pt x="18758" y="0"/>
                </a:lnTo>
                <a:lnTo>
                  <a:pt x="0" y="9372"/>
                </a:lnTo>
                <a:lnTo>
                  <a:pt x="0" y="121932"/>
                </a:lnTo>
                <a:lnTo>
                  <a:pt x="0" y="93764"/>
                </a:lnTo>
                <a:lnTo>
                  <a:pt x="9385" y="75005"/>
                </a:lnTo>
                <a:lnTo>
                  <a:pt x="28130" y="65633"/>
                </a:lnTo>
                <a:lnTo>
                  <a:pt x="46939" y="65633"/>
                </a:lnTo>
                <a:lnTo>
                  <a:pt x="65684" y="75005"/>
                </a:lnTo>
                <a:lnTo>
                  <a:pt x="262585" y="121932"/>
                </a:lnTo>
                <a:lnTo>
                  <a:pt x="271957" y="121932"/>
                </a:lnTo>
                <a:lnTo>
                  <a:pt x="290716" y="131317"/>
                </a:lnTo>
                <a:lnTo>
                  <a:pt x="309474" y="140690"/>
                </a:lnTo>
                <a:lnTo>
                  <a:pt x="318846" y="159448"/>
                </a:lnTo>
                <a:lnTo>
                  <a:pt x="328270" y="168820"/>
                </a:lnTo>
                <a:lnTo>
                  <a:pt x="328270" y="187566"/>
                </a:lnTo>
                <a:lnTo>
                  <a:pt x="337642" y="206323"/>
                </a:lnTo>
                <a:lnTo>
                  <a:pt x="337642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47" name="Freeform 11947"/>
          <p:cNvSpPr/>
          <p:nvPr/>
        </p:nvSpPr>
        <p:spPr>
          <a:xfrm rot="-5400000" flipH="0" flipV="0">
            <a:off x="29090882" y="19372835"/>
            <a:ext cx="76203" cy="68585"/>
          </a:xfrm>
          <a:custGeom>
            <a:pathLst>
              <a:path w="468910" h="422034">
                <a:moveTo>
                  <a:pt x="468910" y="393903"/>
                </a:moveTo>
                <a:lnTo>
                  <a:pt x="468910" y="196951"/>
                </a:lnTo>
                <a:lnTo>
                  <a:pt x="459537" y="178194"/>
                </a:lnTo>
                <a:lnTo>
                  <a:pt x="459537" y="159448"/>
                </a:lnTo>
                <a:lnTo>
                  <a:pt x="450164" y="140691"/>
                </a:lnTo>
                <a:lnTo>
                  <a:pt x="440779" y="121945"/>
                </a:lnTo>
                <a:lnTo>
                  <a:pt x="431407" y="103136"/>
                </a:lnTo>
                <a:lnTo>
                  <a:pt x="422034" y="93764"/>
                </a:lnTo>
                <a:lnTo>
                  <a:pt x="412661" y="84392"/>
                </a:lnTo>
                <a:lnTo>
                  <a:pt x="403276" y="337591"/>
                </a:lnTo>
                <a:lnTo>
                  <a:pt x="131318" y="271958"/>
                </a:lnTo>
                <a:lnTo>
                  <a:pt x="121946" y="262585"/>
                </a:lnTo>
                <a:lnTo>
                  <a:pt x="103137" y="253212"/>
                </a:lnTo>
                <a:lnTo>
                  <a:pt x="84392" y="234455"/>
                </a:lnTo>
                <a:lnTo>
                  <a:pt x="75019" y="215709"/>
                </a:lnTo>
                <a:lnTo>
                  <a:pt x="65634" y="196951"/>
                </a:lnTo>
                <a:lnTo>
                  <a:pt x="65634" y="0"/>
                </a:lnTo>
                <a:lnTo>
                  <a:pt x="46889" y="9372"/>
                </a:lnTo>
                <a:lnTo>
                  <a:pt x="37516" y="262585"/>
                </a:lnTo>
                <a:lnTo>
                  <a:pt x="28130" y="271958"/>
                </a:lnTo>
                <a:lnTo>
                  <a:pt x="18758" y="281343"/>
                </a:lnTo>
                <a:lnTo>
                  <a:pt x="9386" y="290716"/>
                </a:lnTo>
                <a:lnTo>
                  <a:pt x="0" y="309461"/>
                </a:lnTo>
                <a:lnTo>
                  <a:pt x="0" y="356350"/>
                </a:lnTo>
                <a:lnTo>
                  <a:pt x="18758" y="365722"/>
                </a:lnTo>
                <a:lnTo>
                  <a:pt x="37516" y="375094"/>
                </a:lnTo>
                <a:lnTo>
                  <a:pt x="46889" y="375094"/>
                </a:lnTo>
                <a:lnTo>
                  <a:pt x="65634" y="365722"/>
                </a:lnTo>
                <a:lnTo>
                  <a:pt x="65634" y="346964"/>
                </a:lnTo>
                <a:lnTo>
                  <a:pt x="75019" y="328219"/>
                </a:lnTo>
                <a:lnTo>
                  <a:pt x="103137" y="328219"/>
                </a:lnTo>
                <a:lnTo>
                  <a:pt x="431407" y="412648"/>
                </a:lnTo>
                <a:lnTo>
                  <a:pt x="440779" y="422034"/>
                </a:lnTo>
                <a:lnTo>
                  <a:pt x="459537" y="4126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48" name="Freeform 11948"/>
          <p:cNvSpPr/>
          <p:nvPr/>
        </p:nvSpPr>
        <p:spPr>
          <a:xfrm rot="-5400000" flipH="0" flipV="0">
            <a:off x="25987266" y="19631162"/>
            <a:ext cx="51816" cy="70089"/>
          </a:xfrm>
          <a:custGeom>
            <a:pathLst>
              <a:path w="318847" h="431291">
                <a:moveTo>
                  <a:pt x="318847" y="393827"/>
                </a:moveTo>
                <a:lnTo>
                  <a:pt x="309461" y="234314"/>
                </a:lnTo>
                <a:lnTo>
                  <a:pt x="309461" y="271909"/>
                </a:lnTo>
                <a:lnTo>
                  <a:pt x="300089" y="299975"/>
                </a:lnTo>
                <a:lnTo>
                  <a:pt x="290717" y="318771"/>
                </a:lnTo>
                <a:lnTo>
                  <a:pt x="281344" y="328169"/>
                </a:lnTo>
                <a:lnTo>
                  <a:pt x="262586" y="337567"/>
                </a:lnTo>
                <a:lnTo>
                  <a:pt x="243840" y="346965"/>
                </a:lnTo>
                <a:lnTo>
                  <a:pt x="225083" y="356235"/>
                </a:lnTo>
                <a:lnTo>
                  <a:pt x="206325" y="356235"/>
                </a:lnTo>
                <a:lnTo>
                  <a:pt x="178156" y="356235"/>
                </a:lnTo>
                <a:lnTo>
                  <a:pt x="159398" y="346965"/>
                </a:lnTo>
                <a:lnTo>
                  <a:pt x="140653" y="337567"/>
                </a:lnTo>
                <a:lnTo>
                  <a:pt x="112523" y="328169"/>
                </a:lnTo>
                <a:lnTo>
                  <a:pt x="93764" y="318771"/>
                </a:lnTo>
                <a:lnTo>
                  <a:pt x="75020" y="299975"/>
                </a:lnTo>
                <a:lnTo>
                  <a:pt x="65634" y="290705"/>
                </a:lnTo>
                <a:lnTo>
                  <a:pt x="56262" y="271909"/>
                </a:lnTo>
                <a:lnTo>
                  <a:pt x="37503" y="253110"/>
                </a:lnTo>
                <a:lnTo>
                  <a:pt x="28131" y="234314"/>
                </a:lnTo>
                <a:lnTo>
                  <a:pt x="18759" y="215646"/>
                </a:lnTo>
                <a:lnTo>
                  <a:pt x="18759" y="196850"/>
                </a:lnTo>
                <a:lnTo>
                  <a:pt x="9386" y="178054"/>
                </a:lnTo>
                <a:lnTo>
                  <a:pt x="9386" y="0"/>
                </a:lnTo>
                <a:lnTo>
                  <a:pt x="0" y="337567"/>
                </a:lnTo>
                <a:lnTo>
                  <a:pt x="18759" y="346965"/>
                </a:lnTo>
                <a:lnTo>
                  <a:pt x="37503" y="365633"/>
                </a:lnTo>
                <a:lnTo>
                  <a:pt x="46889" y="375031"/>
                </a:lnTo>
                <a:lnTo>
                  <a:pt x="65634" y="384429"/>
                </a:lnTo>
                <a:lnTo>
                  <a:pt x="93764" y="403225"/>
                </a:lnTo>
                <a:lnTo>
                  <a:pt x="112523" y="412496"/>
                </a:lnTo>
                <a:lnTo>
                  <a:pt x="131267" y="421894"/>
                </a:lnTo>
                <a:lnTo>
                  <a:pt x="159398" y="421894"/>
                </a:lnTo>
                <a:lnTo>
                  <a:pt x="178156" y="431291"/>
                </a:lnTo>
                <a:lnTo>
                  <a:pt x="243840" y="431291"/>
                </a:lnTo>
                <a:lnTo>
                  <a:pt x="262586" y="421894"/>
                </a:lnTo>
                <a:lnTo>
                  <a:pt x="281344" y="412496"/>
                </a:lnTo>
                <a:lnTo>
                  <a:pt x="300089" y="4032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49" name="Freeform 11949"/>
          <p:cNvSpPr/>
          <p:nvPr/>
        </p:nvSpPr>
        <p:spPr>
          <a:xfrm rot="-5400000" flipH="0" flipV="0">
            <a:off x="26005548" y="19580870"/>
            <a:ext cx="38101" cy="62473"/>
          </a:xfrm>
          <a:custGeom>
            <a:pathLst>
              <a:path w="234455" h="384428">
                <a:moveTo>
                  <a:pt x="234455" y="365632"/>
                </a:moveTo>
                <a:lnTo>
                  <a:pt x="234455" y="215646"/>
                </a:lnTo>
                <a:lnTo>
                  <a:pt x="234455" y="234442"/>
                </a:lnTo>
                <a:lnTo>
                  <a:pt x="225082" y="262508"/>
                </a:lnTo>
                <a:lnTo>
                  <a:pt x="225082" y="281304"/>
                </a:lnTo>
                <a:lnTo>
                  <a:pt x="206337" y="290702"/>
                </a:lnTo>
                <a:lnTo>
                  <a:pt x="196952" y="300100"/>
                </a:lnTo>
                <a:lnTo>
                  <a:pt x="178206" y="309498"/>
                </a:lnTo>
                <a:lnTo>
                  <a:pt x="150076" y="309498"/>
                </a:lnTo>
                <a:lnTo>
                  <a:pt x="131318" y="309498"/>
                </a:lnTo>
                <a:lnTo>
                  <a:pt x="103150" y="300100"/>
                </a:lnTo>
                <a:lnTo>
                  <a:pt x="84392" y="290702"/>
                </a:lnTo>
                <a:lnTo>
                  <a:pt x="65633" y="281304"/>
                </a:lnTo>
                <a:lnTo>
                  <a:pt x="46889" y="262508"/>
                </a:lnTo>
                <a:lnTo>
                  <a:pt x="37516" y="243840"/>
                </a:lnTo>
                <a:lnTo>
                  <a:pt x="18758" y="225044"/>
                </a:lnTo>
                <a:lnTo>
                  <a:pt x="18758" y="206248"/>
                </a:lnTo>
                <a:lnTo>
                  <a:pt x="9386" y="178182"/>
                </a:lnTo>
                <a:lnTo>
                  <a:pt x="9386" y="0"/>
                </a:lnTo>
                <a:lnTo>
                  <a:pt x="0" y="318769"/>
                </a:lnTo>
                <a:lnTo>
                  <a:pt x="18758" y="328167"/>
                </a:lnTo>
                <a:lnTo>
                  <a:pt x="28130" y="346962"/>
                </a:lnTo>
                <a:lnTo>
                  <a:pt x="46889" y="356362"/>
                </a:lnTo>
                <a:lnTo>
                  <a:pt x="75019" y="365632"/>
                </a:lnTo>
                <a:lnTo>
                  <a:pt x="93764" y="375030"/>
                </a:lnTo>
                <a:lnTo>
                  <a:pt x="121946" y="384428"/>
                </a:lnTo>
                <a:lnTo>
                  <a:pt x="187579" y="384428"/>
                </a:lnTo>
                <a:lnTo>
                  <a:pt x="206337" y="375030"/>
                </a:lnTo>
                <a:lnTo>
                  <a:pt x="234455" y="36563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50" name="Freeform 11950"/>
          <p:cNvSpPr/>
          <p:nvPr/>
        </p:nvSpPr>
        <p:spPr>
          <a:xfrm rot="-5400000" flipH="0" flipV="0">
            <a:off x="25946872" y="19596871"/>
            <a:ext cx="121916" cy="89902"/>
          </a:xfrm>
          <a:custGeom>
            <a:pathLst>
              <a:path w="750202" h="553211">
                <a:moveTo>
                  <a:pt x="750202" y="431419"/>
                </a:moveTo>
                <a:lnTo>
                  <a:pt x="750202" y="234442"/>
                </a:lnTo>
                <a:lnTo>
                  <a:pt x="740816" y="206248"/>
                </a:lnTo>
                <a:lnTo>
                  <a:pt x="731444" y="196977"/>
                </a:lnTo>
                <a:lnTo>
                  <a:pt x="712698" y="187579"/>
                </a:lnTo>
                <a:lnTo>
                  <a:pt x="37503" y="0"/>
                </a:lnTo>
                <a:lnTo>
                  <a:pt x="18758" y="0"/>
                </a:lnTo>
                <a:lnTo>
                  <a:pt x="9386" y="9398"/>
                </a:lnTo>
                <a:lnTo>
                  <a:pt x="0" y="28067"/>
                </a:lnTo>
                <a:lnTo>
                  <a:pt x="0" y="271906"/>
                </a:lnTo>
                <a:lnTo>
                  <a:pt x="9386" y="300100"/>
                </a:lnTo>
                <a:lnTo>
                  <a:pt x="9386" y="318768"/>
                </a:lnTo>
                <a:lnTo>
                  <a:pt x="18758" y="337564"/>
                </a:lnTo>
                <a:lnTo>
                  <a:pt x="28130" y="365761"/>
                </a:lnTo>
                <a:lnTo>
                  <a:pt x="37503" y="375159"/>
                </a:lnTo>
                <a:lnTo>
                  <a:pt x="46889" y="393827"/>
                </a:lnTo>
                <a:lnTo>
                  <a:pt x="56261" y="412623"/>
                </a:lnTo>
                <a:lnTo>
                  <a:pt x="65633" y="431419"/>
                </a:lnTo>
                <a:lnTo>
                  <a:pt x="75019" y="93852"/>
                </a:lnTo>
                <a:lnTo>
                  <a:pt x="375094" y="168784"/>
                </a:lnTo>
                <a:lnTo>
                  <a:pt x="375094" y="328166"/>
                </a:lnTo>
                <a:lnTo>
                  <a:pt x="384480" y="487679"/>
                </a:lnTo>
                <a:lnTo>
                  <a:pt x="393852" y="468883"/>
                </a:lnTo>
                <a:lnTo>
                  <a:pt x="412611" y="450087"/>
                </a:lnTo>
                <a:lnTo>
                  <a:pt x="421983" y="468883"/>
                </a:lnTo>
                <a:lnTo>
                  <a:pt x="431355" y="487679"/>
                </a:lnTo>
                <a:lnTo>
                  <a:pt x="440728" y="506348"/>
                </a:lnTo>
                <a:lnTo>
                  <a:pt x="450114" y="187579"/>
                </a:lnTo>
                <a:lnTo>
                  <a:pt x="675183" y="253237"/>
                </a:lnTo>
                <a:lnTo>
                  <a:pt x="675183" y="553211"/>
                </a:lnTo>
                <a:lnTo>
                  <a:pt x="693941" y="543941"/>
                </a:lnTo>
                <a:lnTo>
                  <a:pt x="712698" y="525143"/>
                </a:lnTo>
                <a:lnTo>
                  <a:pt x="722072" y="506348"/>
                </a:lnTo>
                <a:lnTo>
                  <a:pt x="731444" y="497077"/>
                </a:lnTo>
                <a:lnTo>
                  <a:pt x="740816" y="468883"/>
                </a:lnTo>
                <a:lnTo>
                  <a:pt x="750202" y="4500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51" name="Freeform 11951"/>
          <p:cNvSpPr/>
          <p:nvPr/>
        </p:nvSpPr>
        <p:spPr>
          <a:xfrm rot="-5400000" flipH="0" flipV="0">
            <a:off x="26046702" y="19640302"/>
            <a:ext cx="73146" cy="27429"/>
          </a:xfrm>
          <a:custGeom>
            <a:pathLst>
              <a:path w="450101" h="168784">
                <a:moveTo>
                  <a:pt x="450101" y="131318"/>
                </a:moveTo>
                <a:lnTo>
                  <a:pt x="450101" y="131318"/>
                </a:lnTo>
                <a:lnTo>
                  <a:pt x="440728" y="112522"/>
                </a:lnTo>
                <a:lnTo>
                  <a:pt x="421970" y="103124"/>
                </a:lnTo>
                <a:lnTo>
                  <a:pt x="75006" y="9398"/>
                </a:lnTo>
                <a:lnTo>
                  <a:pt x="65634" y="0"/>
                </a:lnTo>
                <a:lnTo>
                  <a:pt x="18745" y="0"/>
                </a:lnTo>
                <a:lnTo>
                  <a:pt x="0" y="9398"/>
                </a:lnTo>
                <a:lnTo>
                  <a:pt x="0" y="140589"/>
                </a:lnTo>
                <a:lnTo>
                  <a:pt x="0" y="112522"/>
                </a:lnTo>
                <a:lnTo>
                  <a:pt x="9373" y="93727"/>
                </a:lnTo>
                <a:lnTo>
                  <a:pt x="28117" y="84329"/>
                </a:lnTo>
                <a:lnTo>
                  <a:pt x="46876" y="75058"/>
                </a:lnTo>
                <a:lnTo>
                  <a:pt x="56248" y="75058"/>
                </a:lnTo>
                <a:lnTo>
                  <a:pt x="75006" y="84329"/>
                </a:lnTo>
                <a:lnTo>
                  <a:pt x="403225" y="168784"/>
                </a:lnTo>
                <a:lnTo>
                  <a:pt x="431342" y="168784"/>
                </a:lnTo>
                <a:lnTo>
                  <a:pt x="440728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52" name="Freeform 11952"/>
          <p:cNvSpPr/>
          <p:nvPr/>
        </p:nvSpPr>
        <p:spPr>
          <a:xfrm rot="-5400000" flipH="0" flipV="0">
            <a:off x="26066518" y="19622012"/>
            <a:ext cx="85337" cy="76198"/>
          </a:xfrm>
          <a:custGeom>
            <a:pathLst>
              <a:path w="525120" h="468885">
                <a:moveTo>
                  <a:pt x="525120" y="431292"/>
                </a:moveTo>
                <a:lnTo>
                  <a:pt x="525120" y="431292"/>
                </a:lnTo>
                <a:lnTo>
                  <a:pt x="515747" y="412623"/>
                </a:lnTo>
                <a:lnTo>
                  <a:pt x="496989" y="403225"/>
                </a:lnTo>
                <a:lnTo>
                  <a:pt x="75019" y="290704"/>
                </a:lnTo>
                <a:lnTo>
                  <a:pt x="75019" y="0"/>
                </a:lnTo>
                <a:lnTo>
                  <a:pt x="56261" y="9398"/>
                </a:lnTo>
                <a:lnTo>
                  <a:pt x="37503" y="28067"/>
                </a:lnTo>
                <a:lnTo>
                  <a:pt x="18758" y="46864"/>
                </a:lnTo>
                <a:lnTo>
                  <a:pt x="9386" y="65660"/>
                </a:lnTo>
                <a:lnTo>
                  <a:pt x="0" y="84329"/>
                </a:lnTo>
                <a:lnTo>
                  <a:pt x="0" y="309499"/>
                </a:lnTo>
                <a:lnTo>
                  <a:pt x="9386" y="328168"/>
                </a:lnTo>
                <a:lnTo>
                  <a:pt x="18758" y="346965"/>
                </a:lnTo>
                <a:lnTo>
                  <a:pt x="37503" y="356363"/>
                </a:lnTo>
                <a:lnTo>
                  <a:pt x="478244" y="468885"/>
                </a:lnTo>
                <a:lnTo>
                  <a:pt x="506361" y="468885"/>
                </a:lnTo>
                <a:lnTo>
                  <a:pt x="515747" y="4594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53" name="Freeform 11953"/>
          <p:cNvSpPr/>
          <p:nvPr/>
        </p:nvSpPr>
        <p:spPr>
          <a:xfrm rot="-5400000" flipH="0" flipV="0">
            <a:off x="26128229" y="19642589"/>
            <a:ext cx="85337" cy="35044"/>
          </a:xfrm>
          <a:custGeom>
            <a:pathLst>
              <a:path w="525120" h="215646">
                <a:moveTo>
                  <a:pt x="525120" y="159386"/>
                </a:moveTo>
                <a:lnTo>
                  <a:pt x="525120" y="159386"/>
                </a:lnTo>
                <a:lnTo>
                  <a:pt x="515747" y="140716"/>
                </a:lnTo>
                <a:lnTo>
                  <a:pt x="496989" y="121920"/>
                </a:lnTo>
                <a:lnTo>
                  <a:pt x="46889" y="9398"/>
                </a:lnTo>
                <a:lnTo>
                  <a:pt x="37503" y="0"/>
                </a:lnTo>
                <a:lnTo>
                  <a:pt x="28130" y="9398"/>
                </a:lnTo>
                <a:lnTo>
                  <a:pt x="9386" y="18796"/>
                </a:lnTo>
                <a:lnTo>
                  <a:pt x="0" y="46864"/>
                </a:lnTo>
                <a:lnTo>
                  <a:pt x="9386" y="65660"/>
                </a:lnTo>
                <a:lnTo>
                  <a:pt x="28130" y="75058"/>
                </a:lnTo>
                <a:lnTo>
                  <a:pt x="159397" y="112522"/>
                </a:lnTo>
                <a:lnTo>
                  <a:pt x="243789" y="215646"/>
                </a:lnTo>
                <a:lnTo>
                  <a:pt x="281343" y="150115"/>
                </a:lnTo>
                <a:lnTo>
                  <a:pt x="478244" y="196977"/>
                </a:lnTo>
                <a:lnTo>
                  <a:pt x="506361" y="196977"/>
                </a:lnTo>
                <a:lnTo>
                  <a:pt x="515747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54" name="Freeform 11954"/>
          <p:cNvSpPr/>
          <p:nvPr/>
        </p:nvSpPr>
        <p:spPr>
          <a:xfrm rot="-5400000" flipH="0" flipV="0">
            <a:off x="26164048" y="19631166"/>
            <a:ext cx="85337" cy="57891"/>
          </a:xfrm>
          <a:custGeom>
            <a:pathLst>
              <a:path w="525120" h="356234">
                <a:moveTo>
                  <a:pt x="525120" y="318770"/>
                </a:moveTo>
                <a:lnTo>
                  <a:pt x="525120" y="318770"/>
                </a:lnTo>
                <a:lnTo>
                  <a:pt x="515747" y="299974"/>
                </a:lnTo>
                <a:lnTo>
                  <a:pt x="281343" y="0"/>
                </a:lnTo>
                <a:lnTo>
                  <a:pt x="243789" y="65531"/>
                </a:lnTo>
                <a:lnTo>
                  <a:pt x="18758" y="168655"/>
                </a:lnTo>
                <a:lnTo>
                  <a:pt x="9386" y="178053"/>
                </a:lnTo>
                <a:lnTo>
                  <a:pt x="0" y="206248"/>
                </a:lnTo>
                <a:lnTo>
                  <a:pt x="9386" y="225044"/>
                </a:lnTo>
                <a:lnTo>
                  <a:pt x="18758" y="234442"/>
                </a:lnTo>
                <a:lnTo>
                  <a:pt x="37503" y="243712"/>
                </a:lnTo>
                <a:lnTo>
                  <a:pt x="56261" y="234442"/>
                </a:lnTo>
                <a:lnTo>
                  <a:pt x="290716" y="121793"/>
                </a:lnTo>
                <a:lnTo>
                  <a:pt x="459486" y="346963"/>
                </a:lnTo>
                <a:lnTo>
                  <a:pt x="468858" y="356234"/>
                </a:lnTo>
                <a:lnTo>
                  <a:pt x="496989" y="356234"/>
                </a:lnTo>
                <a:lnTo>
                  <a:pt x="515747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55" name="Freeform 11955"/>
          <p:cNvSpPr/>
          <p:nvPr/>
        </p:nvSpPr>
        <p:spPr>
          <a:xfrm rot="-5400000" flipH="0" flipV="0">
            <a:off x="26237200" y="19638769"/>
            <a:ext cx="74671" cy="53351"/>
          </a:xfrm>
          <a:custGeom>
            <a:pathLst>
              <a:path w="459486" h="328294">
                <a:moveTo>
                  <a:pt x="459486" y="112521"/>
                </a:moveTo>
                <a:lnTo>
                  <a:pt x="450114" y="93853"/>
                </a:lnTo>
                <a:lnTo>
                  <a:pt x="431355" y="84455"/>
                </a:lnTo>
                <a:lnTo>
                  <a:pt x="412611" y="75057"/>
                </a:lnTo>
                <a:lnTo>
                  <a:pt x="384480" y="65659"/>
                </a:lnTo>
                <a:lnTo>
                  <a:pt x="365722" y="56260"/>
                </a:lnTo>
                <a:lnTo>
                  <a:pt x="337591" y="46989"/>
                </a:lnTo>
                <a:lnTo>
                  <a:pt x="187528" y="9398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98"/>
                </a:lnTo>
                <a:lnTo>
                  <a:pt x="75019" y="18795"/>
                </a:lnTo>
                <a:lnTo>
                  <a:pt x="56261" y="28193"/>
                </a:lnTo>
                <a:lnTo>
                  <a:pt x="46889" y="46989"/>
                </a:lnTo>
                <a:lnTo>
                  <a:pt x="37503" y="46989"/>
                </a:lnTo>
                <a:lnTo>
                  <a:pt x="28130" y="65659"/>
                </a:lnTo>
                <a:lnTo>
                  <a:pt x="18758" y="84455"/>
                </a:lnTo>
                <a:lnTo>
                  <a:pt x="9386" y="103251"/>
                </a:lnTo>
                <a:lnTo>
                  <a:pt x="0" y="121919"/>
                </a:lnTo>
                <a:lnTo>
                  <a:pt x="0" y="196977"/>
                </a:lnTo>
                <a:lnTo>
                  <a:pt x="9386" y="225043"/>
                </a:lnTo>
                <a:lnTo>
                  <a:pt x="9386" y="243839"/>
                </a:lnTo>
                <a:lnTo>
                  <a:pt x="18758" y="262635"/>
                </a:lnTo>
                <a:lnTo>
                  <a:pt x="28130" y="281305"/>
                </a:lnTo>
                <a:lnTo>
                  <a:pt x="37503" y="300101"/>
                </a:lnTo>
                <a:lnTo>
                  <a:pt x="46889" y="318896"/>
                </a:lnTo>
                <a:lnTo>
                  <a:pt x="65633" y="328294"/>
                </a:lnTo>
                <a:lnTo>
                  <a:pt x="75019" y="168783"/>
                </a:lnTo>
                <a:lnTo>
                  <a:pt x="75019" y="131317"/>
                </a:lnTo>
                <a:lnTo>
                  <a:pt x="84392" y="112521"/>
                </a:lnTo>
                <a:lnTo>
                  <a:pt x="93764" y="93853"/>
                </a:lnTo>
                <a:lnTo>
                  <a:pt x="112522" y="84455"/>
                </a:lnTo>
                <a:lnTo>
                  <a:pt x="121895" y="75057"/>
                </a:lnTo>
                <a:lnTo>
                  <a:pt x="159397" y="75057"/>
                </a:lnTo>
                <a:lnTo>
                  <a:pt x="187528" y="84455"/>
                </a:lnTo>
                <a:lnTo>
                  <a:pt x="337591" y="121919"/>
                </a:lnTo>
                <a:lnTo>
                  <a:pt x="346977" y="121919"/>
                </a:lnTo>
                <a:lnTo>
                  <a:pt x="365722" y="131317"/>
                </a:lnTo>
                <a:lnTo>
                  <a:pt x="384480" y="140715"/>
                </a:lnTo>
                <a:lnTo>
                  <a:pt x="403225" y="159511"/>
                </a:lnTo>
                <a:lnTo>
                  <a:pt x="421983" y="168783"/>
                </a:lnTo>
                <a:lnTo>
                  <a:pt x="431355" y="187579"/>
                </a:lnTo>
                <a:lnTo>
                  <a:pt x="440728" y="206375"/>
                </a:lnTo>
                <a:lnTo>
                  <a:pt x="440728" y="225043"/>
                </a:lnTo>
                <a:lnTo>
                  <a:pt x="450114" y="243839"/>
                </a:lnTo>
                <a:lnTo>
                  <a:pt x="450114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56" name="Freeform 11956"/>
          <p:cNvSpPr/>
          <p:nvPr/>
        </p:nvSpPr>
        <p:spPr>
          <a:xfrm rot="-5400000" flipH="0" flipV="0">
            <a:off x="26255486" y="19628103"/>
            <a:ext cx="74671" cy="53351"/>
          </a:xfrm>
          <a:custGeom>
            <a:pathLst>
              <a:path w="459487" h="328295">
                <a:moveTo>
                  <a:pt x="459487" y="178182"/>
                </a:moveTo>
                <a:lnTo>
                  <a:pt x="459487" y="140716"/>
                </a:lnTo>
                <a:lnTo>
                  <a:pt x="450114" y="112522"/>
                </a:lnTo>
                <a:lnTo>
                  <a:pt x="450114" y="93854"/>
                </a:lnTo>
                <a:lnTo>
                  <a:pt x="440728" y="75058"/>
                </a:lnTo>
                <a:lnTo>
                  <a:pt x="431356" y="46990"/>
                </a:lnTo>
                <a:lnTo>
                  <a:pt x="421984" y="37592"/>
                </a:lnTo>
                <a:lnTo>
                  <a:pt x="412611" y="18796"/>
                </a:lnTo>
                <a:lnTo>
                  <a:pt x="412611" y="9398"/>
                </a:lnTo>
                <a:lnTo>
                  <a:pt x="393853" y="0"/>
                </a:lnTo>
                <a:lnTo>
                  <a:pt x="384481" y="159386"/>
                </a:lnTo>
                <a:lnTo>
                  <a:pt x="384481" y="196978"/>
                </a:lnTo>
                <a:lnTo>
                  <a:pt x="375095" y="215773"/>
                </a:lnTo>
                <a:lnTo>
                  <a:pt x="365722" y="225171"/>
                </a:lnTo>
                <a:lnTo>
                  <a:pt x="346978" y="243840"/>
                </a:lnTo>
                <a:lnTo>
                  <a:pt x="337592" y="243840"/>
                </a:lnTo>
                <a:lnTo>
                  <a:pt x="309461" y="253238"/>
                </a:lnTo>
                <a:lnTo>
                  <a:pt x="300089" y="253238"/>
                </a:lnTo>
                <a:lnTo>
                  <a:pt x="271958" y="243840"/>
                </a:lnTo>
                <a:lnTo>
                  <a:pt x="121895" y="206375"/>
                </a:lnTo>
                <a:lnTo>
                  <a:pt x="112523" y="196978"/>
                </a:lnTo>
                <a:lnTo>
                  <a:pt x="93764" y="196978"/>
                </a:lnTo>
                <a:lnTo>
                  <a:pt x="75020" y="187580"/>
                </a:lnTo>
                <a:lnTo>
                  <a:pt x="56262" y="168784"/>
                </a:lnTo>
                <a:lnTo>
                  <a:pt x="37503" y="159386"/>
                </a:lnTo>
                <a:lnTo>
                  <a:pt x="28131" y="140716"/>
                </a:lnTo>
                <a:lnTo>
                  <a:pt x="18759" y="121920"/>
                </a:lnTo>
                <a:lnTo>
                  <a:pt x="18759" y="103124"/>
                </a:lnTo>
                <a:lnTo>
                  <a:pt x="9386" y="84456"/>
                </a:lnTo>
                <a:lnTo>
                  <a:pt x="9386" y="56262"/>
                </a:lnTo>
                <a:lnTo>
                  <a:pt x="0" y="215773"/>
                </a:lnTo>
                <a:lnTo>
                  <a:pt x="9386" y="234442"/>
                </a:lnTo>
                <a:lnTo>
                  <a:pt x="18759" y="234442"/>
                </a:lnTo>
                <a:lnTo>
                  <a:pt x="37503" y="243840"/>
                </a:lnTo>
                <a:lnTo>
                  <a:pt x="56262" y="253238"/>
                </a:lnTo>
                <a:lnTo>
                  <a:pt x="75020" y="262637"/>
                </a:lnTo>
                <a:lnTo>
                  <a:pt x="93764" y="272035"/>
                </a:lnTo>
                <a:lnTo>
                  <a:pt x="121895" y="281433"/>
                </a:lnTo>
                <a:lnTo>
                  <a:pt x="271958" y="318897"/>
                </a:lnTo>
                <a:lnTo>
                  <a:pt x="290717" y="328295"/>
                </a:lnTo>
                <a:lnTo>
                  <a:pt x="337592" y="328295"/>
                </a:lnTo>
                <a:lnTo>
                  <a:pt x="356350" y="318897"/>
                </a:lnTo>
                <a:lnTo>
                  <a:pt x="384481" y="309499"/>
                </a:lnTo>
                <a:lnTo>
                  <a:pt x="403225" y="300102"/>
                </a:lnTo>
                <a:lnTo>
                  <a:pt x="412611" y="281433"/>
                </a:lnTo>
                <a:lnTo>
                  <a:pt x="421984" y="281433"/>
                </a:lnTo>
                <a:lnTo>
                  <a:pt x="431356" y="262637"/>
                </a:lnTo>
                <a:lnTo>
                  <a:pt x="440728" y="243840"/>
                </a:lnTo>
                <a:lnTo>
                  <a:pt x="450114" y="225171"/>
                </a:lnTo>
                <a:lnTo>
                  <a:pt x="459487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57" name="Freeform 11957"/>
          <p:cNvSpPr/>
          <p:nvPr/>
        </p:nvSpPr>
        <p:spPr>
          <a:xfrm rot="-5400000" flipH="0" flipV="0">
            <a:off x="26346158" y="19628873"/>
            <a:ext cx="62482" cy="64001"/>
          </a:xfrm>
          <a:custGeom>
            <a:pathLst>
              <a:path w="384481" h="393827">
                <a:moveTo>
                  <a:pt x="384481" y="384556"/>
                </a:moveTo>
                <a:lnTo>
                  <a:pt x="384481" y="253237"/>
                </a:lnTo>
                <a:lnTo>
                  <a:pt x="384481" y="281305"/>
                </a:lnTo>
                <a:lnTo>
                  <a:pt x="375095" y="300101"/>
                </a:lnTo>
                <a:lnTo>
                  <a:pt x="356350" y="309499"/>
                </a:lnTo>
                <a:lnTo>
                  <a:pt x="309461" y="309499"/>
                </a:lnTo>
                <a:lnTo>
                  <a:pt x="84392" y="253237"/>
                </a:lnTo>
                <a:lnTo>
                  <a:pt x="75020" y="253237"/>
                </a:lnTo>
                <a:lnTo>
                  <a:pt x="56262" y="243839"/>
                </a:lnTo>
                <a:lnTo>
                  <a:pt x="37503" y="225043"/>
                </a:lnTo>
                <a:lnTo>
                  <a:pt x="28131" y="215646"/>
                </a:lnTo>
                <a:lnTo>
                  <a:pt x="18759" y="196977"/>
                </a:lnTo>
                <a:lnTo>
                  <a:pt x="9386" y="178181"/>
                </a:lnTo>
                <a:lnTo>
                  <a:pt x="9386" y="0"/>
                </a:lnTo>
                <a:lnTo>
                  <a:pt x="0" y="290703"/>
                </a:lnTo>
                <a:lnTo>
                  <a:pt x="18759" y="300101"/>
                </a:lnTo>
                <a:lnTo>
                  <a:pt x="37503" y="309499"/>
                </a:lnTo>
                <a:lnTo>
                  <a:pt x="56262" y="318897"/>
                </a:lnTo>
                <a:lnTo>
                  <a:pt x="84392" y="328294"/>
                </a:lnTo>
                <a:lnTo>
                  <a:pt x="309461" y="384556"/>
                </a:lnTo>
                <a:lnTo>
                  <a:pt x="318847" y="393827"/>
                </a:lnTo>
                <a:lnTo>
                  <a:pt x="365722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58" name="Freeform 11958"/>
          <p:cNvSpPr/>
          <p:nvPr/>
        </p:nvSpPr>
        <p:spPr>
          <a:xfrm rot="-5400000" flipH="0" flipV="0">
            <a:off x="26303502" y="19634965"/>
            <a:ext cx="121913" cy="86869"/>
          </a:xfrm>
          <a:custGeom>
            <a:pathLst>
              <a:path w="750189" h="534544">
                <a:moveTo>
                  <a:pt x="750189" y="421895"/>
                </a:moveTo>
                <a:lnTo>
                  <a:pt x="750189" y="206248"/>
                </a:lnTo>
                <a:lnTo>
                  <a:pt x="740816" y="196850"/>
                </a:lnTo>
                <a:lnTo>
                  <a:pt x="722058" y="178181"/>
                </a:lnTo>
                <a:lnTo>
                  <a:pt x="46875" y="0"/>
                </a:lnTo>
                <a:lnTo>
                  <a:pt x="28130" y="0"/>
                </a:lnTo>
                <a:lnTo>
                  <a:pt x="9372" y="9271"/>
                </a:lnTo>
                <a:lnTo>
                  <a:pt x="9372" y="18670"/>
                </a:lnTo>
                <a:lnTo>
                  <a:pt x="0" y="37466"/>
                </a:lnTo>
                <a:lnTo>
                  <a:pt x="0" y="46864"/>
                </a:lnTo>
                <a:lnTo>
                  <a:pt x="9372" y="65532"/>
                </a:lnTo>
                <a:lnTo>
                  <a:pt x="28130" y="74930"/>
                </a:lnTo>
                <a:lnTo>
                  <a:pt x="225069" y="131192"/>
                </a:lnTo>
                <a:lnTo>
                  <a:pt x="225069" y="328169"/>
                </a:lnTo>
                <a:lnTo>
                  <a:pt x="234455" y="356236"/>
                </a:lnTo>
                <a:lnTo>
                  <a:pt x="243827" y="375031"/>
                </a:lnTo>
                <a:lnTo>
                  <a:pt x="253199" y="393827"/>
                </a:lnTo>
                <a:lnTo>
                  <a:pt x="262572" y="412496"/>
                </a:lnTo>
                <a:lnTo>
                  <a:pt x="271958" y="421895"/>
                </a:lnTo>
                <a:lnTo>
                  <a:pt x="290702" y="440691"/>
                </a:lnTo>
                <a:lnTo>
                  <a:pt x="300088" y="149988"/>
                </a:lnTo>
                <a:lnTo>
                  <a:pt x="675183" y="243841"/>
                </a:lnTo>
                <a:lnTo>
                  <a:pt x="675183" y="534544"/>
                </a:lnTo>
                <a:lnTo>
                  <a:pt x="693927" y="525145"/>
                </a:lnTo>
                <a:lnTo>
                  <a:pt x="712686" y="506349"/>
                </a:lnTo>
                <a:lnTo>
                  <a:pt x="731430" y="487553"/>
                </a:lnTo>
                <a:lnTo>
                  <a:pt x="740816" y="468885"/>
                </a:lnTo>
                <a:lnTo>
                  <a:pt x="750189" y="45008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59" name="Freeform 11959"/>
          <p:cNvSpPr/>
          <p:nvPr/>
        </p:nvSpPr>
        <p:spPr>
          <a:xfrm rot="-5400000" flipH="0" flipV="0">
            <a:off x="26400267" y="19640302"/>
            <a:ext cx="73146" cy="27428"/>
          </a:xfrm>
          <a:custGeom>
            <a:pathLst>
              <a:path w="450101" h="168782">
                <a:moveTo>
                  <a:pt x="450101" y="131318"/>
                </a:moveTo>
                <a:lnTo>
                  <a:pt x="450101" y="131318"/>
                </a:lnTo>
                <a:lnTo>
                  <a:pt x="440728" y="112522"/>
                </a:lnTo>
                <a:lnTo>
                  <a:pt x="421970" y="103124"/>
                </a:lnTo>
                <a:lnTo>
                  <a:pt x="75006" y="9398"/>
                </a:lnTo>
                <a:lnTo>
                  <a:pt x="65634" y="0"/>
                </a:lnTo>
                <a:lnTo>
                  <a:pt x="18745" y="0"/>
                </a:lnTo>
                <a:lnTo>
                  <a:pt x="0" y="9398"/>
                </a:lnTo>
                <a:lnTo>
                  <a:pt x="0" y="140716"/>
                </a:lnTo>
                <a:lnTo>
                  <a:pt x="0" y="112522"/>
                </a:lnTo>
                <a:lnTo>
                  <a:pt x="9373" y="93852"/>
                </a:lnTo>
                <a:lnTo>
                  <a:pt x="28117" y="84327"/>
                </a:lnTo>
                <a:lnTo>
                  <a:pt x="46876" y="74929"/>
                </a:lnTo>
                <a:lnTo>
                  <a:pt x="56248" y="74929"/>
                </a:lnTo>
                <a:lnTo>
                  <a:pt x="75006" y="84327"/>
                </a:lnTo>
                <a:lnTo>
                  <a:pt x="403225" y="168782"/>
                </a:lnTo>
                <a:lnTo>
                  <a:pt x="431342" y="168782"/>
                </a:lnTo>
                <a:lnTo>
                  <a:pt x="440728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60" name="Freeform 11960"/>
          <p:cNvSpPr/>
          <p:nvPr/>
        </p:nvSpPr>
        <p:spPr>
          <a:xfrm rot="-5400000" flipH="0" flipV="0">
            <a:off x="26420084" y="19622012"/>
            <a:ext cx="85337" cy="76198"/>
          </a:xfrm>
          <a:custGeom>
            <a:pathLst>
              <a:path w="525120" h="468883">
                <a:moveTo>
                  <a:pt x="525120" y="431419"/>
                </a:moveTo>
                <a:lnTo>
                  <a:pt x="525120" y="431419"/>
                </a:lnTo>
                <a:lnTo>
                  <a:pt x="515747" y="412623"/>
                </a:lnTo>
                <a:lnTo>
                  <a:pt x="496989" y="403225"/>
                </a:lnTo>
                <a:lnTo>
                  <a:pt x="75019" y="290702"/>
                </a:lnTo>
                <a:lnTo>
                  <a:pt x="75019" y="0"/>
                </a:lnTo>
                <a:lnTo>
                  <a:pt x="56261" y="9398"/>
                </a:lnTo>
                <a:lnTo>
                  <a:pt x="37503" y="28067"/>
                </a:lnTo>
                <a:lnTo>
                  <a:pt x="18758" y="46862"/>
                </a:lnTo>
                <a:lnTo>
                  <a:pt x="9386" y="65531"/>
                </a:lnTo>
                <a:lnTo>
                  <a:pt x="0" y="84454"/>
                </a:lnTo>
                <a:lnTo>
                  <a:pt x="0" y="309372"/>
                </a:lnTo>
                <a:lnTo>
                  <a:pt x="9386" y="328168"/>
                </a:lnTo>
                <a:lnTo>
                  <a:pt x="18758" y="346963"/>
                </a:lnTo>
                <a:lnTo>
                  <a:pt x="37503" y="356361"/>
                </a:lnTo>
                <a:lnTo>
                  <a:pt x="478244" y="468883"/>
                </a:lnTo>
                <a:lnTo>
                  <a:pt x="506361" y="468883"/>
                </a:lnTo>
                <a:lnTo>
                  <a:pt x="515747" y="4594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61" name="Freeform 11961"/>
          <p:cNvSpPr/>
          <p:nvPr/>
        </p:nvSpPr>
        <p:spPr>
          <a:xfrm rot="-5400000" flipH="0" flipV="0">
            <a:off x="26501618" y="19627347"/>
            <a:ext cx="85337" cy="65528"/>
          </a:xfrm>
          <a:custGeom>
            <a:pathLst>
              <a:path w="525120" h="403225">
                <a:moveTo>
                  <a:pt x="525120" y="365633"/>
                </a:moveTo>
                <a:lnTo>
                  <a:pt x="525120" y="215645"/>
                </a:lnTo>
                <a:lnTo>
                  <a:pt x="515747" y="187579"/>
                </a:lnTo>
                <a:lnTo>
                  <a:pt x="506361" y="168783"/>
                </a:lnTo>
                <a:lnTo>
                  <a:pt x="496989" y="149986"/>
                </a:lnTo>
                <a:lnTo>
                  <a:pt x="487617" y="131317"/>
                </a:lnTo>
                <a:lnTo>
                  <a:pt x="478244" y="121919"/>
                </a:lnTo>
                <a:lnTo>
                  <a:pt x="459486" y="103124"/>
                </a:lnTo>
                <a:lnTo>
                  <a:pt x="440728" y="93726"/>
                </a:lnTo>
                <a:lnTo>
                  <a:pt x="421983" y="84328"/>
                </a:lnTo>
                <a:lnTo>
                  <a:pt x="403225" y="74930"/>
                </a:lnTo>
                <a:lnTo>
                  <a:pt x="375094" y="65532"/>
                </a:lnTo>
                <a:lnTo>
                  <a:pt x="150025" y="9270"/>
                </a:lnTo>
                <a:lnTo>
                  <a:pt x="140653" y="0"/>
                </a:lnTo>
                <a:lnTo>
                  <a:pt x="93764" y="0"/>
                </a:lnTo>
                <a:lnTo>
                  <a:pt x="75019" y="9270"/>
                </a:lnTo>
                <a:lnTo>
                  <a:pt x="56261" y="18668"/>
                </a:lnTo>
                <a:lnTo>
                  <a:pt x="37503" y="37464"/>
                </a:lnTo>
                <a:lnTo>
                  <a:pt x="18758" y="56260"/>
                </a:lnTo>
                <a:lnTo>
                  <a:pt x="9386" y="74930"/>
                </a:lnTo>
                <a:lnTo>
                  <a:pt x="0" y="93726"/>
                </a:lnTo>
                <a:lnTo>
                  <a:pt x="0" y="262509"/>
                </a:lnTo>
                <a:lnTo>
                  <a:pt x="18758" y="281305"/>
                </a:lnTo>
                <a:lnTo>
                  <a:pt x="56261" y="281305"/>
                </a:lnTo>
                <a:lnTo>
                  <a:pt x="75019" y="271907"/>
                </a:lnTo>
                <a:lnTo>
                  <a:pt x="75019" y="131317"/>
                </a:lnTo>
                <a:lnTo>
                  <a:pt x="84392" y="103124"/>
                </a:lnTo>
                <a:lnTo>
                  <a:pt x="93764" y="93726"/>
                </a:lnTo>
                <a:lnTo>
                  <a:pt x="103136" y="84328"/>
                </a:lnTo>
                <a:lnTo>
                  <a:pt x="121895" y="74930"/>
                </a:lnTo>
                <a:lnTo>
                  <a:pt x="131267" y="74930"/>
                </a:lnTo>
                <a:lnTo>
                  <a:pt x="150025" y="84328"/>
                </a:lnTo>
                <a:lnTo>
                  <a:pt x="375094" y="140588"/>
                </a:lnTo>
                <a:lnTo>
                  <a:pt x="384480" y="140588"/>
                </a:lnTo>
                <a:lnTo>
                  <a:pt x="403225" y="149986"/>
                </a:lnTo>
                <a:lnTo>
                  <a:pt x="421983" y="168783"/>
                </a:lnTo>
                <a:lnTo>
                  <a:pt x="431355" y="178181"/>
                </a:lnTo>
                <a:lnTo>
                  <a:pt x="440728" y="196850"/>
                </a:lnTo>
                <a:lnTo>
                  <a:pt x="450114" y="215645"/>
                </a:lnTo>
                <a:lnTo>
                  <a:pt x="450114" y="384429"/>
                </a:lnTo>
                <a:lnTo>
                  <a:pt x="468858" y="403225"/>
                </a:lnTo>
                <a:lnTo>
                  <a:pt x="506361" y="403225"/>
                </a:lnTo>
                <a:lnTo>
                  <a:pt x="515747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62" name="Freeform 11962"/>
          <p:cNvSpPr/>
          <p:nvPr/>
        </p:nvSpPr>
        <p:spPr>
          <a:xfrm rot="-5400000" flipH="0" flipV="0">
            <a:off x="26606758" y="19644112"/>
            <a:ext cx="73148" cy="44187"/>
          </a:xfrm>
          <a:custGeom>
            <a:pathLst>
              <a:path w="450114" h="271906">
                <a:moveTo>
                  <a:pt x="450114" y="112522"/>
                </a:moveTo>
                <a:lnTo>
                  <a:pt x="46889" y="0"/>
                </a:lnTo>
                <a:lnTo>
                  <a:pt x="28130" y="0"/>
                </a:lnTo>
                <a:lnTo>
                  <a:pt x="9386" y="18796"/>
                </a:lnTo>
                <a:lnTo>
                  <a:pt x="0" y="37592"/>
                </a:lnTo>
                <a:lnTo>
                  <a:pt x="0" y="46989"/>
                </a:lnTo>
                <a:lnTo>
                  <a:pt x="9386" y="65658"/>
                </a:lnTo>
                <a:lnTo>
                  <a:pt x="28130" y="75056"/>
                </a:lnTo>
                <a:lnTo>
                  <a:pt x="450114" y="187578"/>
                </a:lnTo>
                <a:lnTo>
                  <a:pt x="450114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63" name="Freeform 11963"/>
          <p:cNvSpPr/>
          <p:nvPr/>
        </p:nvSpPr>
        <p:spPr>
          <a:xfrm rot="-5400000" flipH="0" flipV="0">
            <a:off x="26625048" y="19641062"/>
            <a:ext cx="76194" cy="47242"/>
          </a:xfrm>
          <a:custGeom>
            <a:pathLst>
              <a:path w="468858" h="290703">
                <a:moveTo>
                  <a:pt x="468858" y="281431"/>
                </a:moveTo>
                <a:lnTo>
                  <a:pt x="450114" y="0"/>
                </a:lnTo>
                <a:lnTo>
                  <a:pt x="450114" y="187579"/>
                </a:lnTo>
                <a:lnTo>
                  <a:pt x="440728" y="206375"/>
                </a:lnTo>
                <a:lnTo>
                  <a:pt x="421983" y="215773"/>
                </a:lnTo>
                <a:lnTo>
                  <a:pt x="375094" y="215773"/>
                </a:lnTo>
                <a:lnTo>
                  <a:pt x="46889" y="121920"/>
                </a:lnTo>
                <a:lnTo>
                  <a:pt x="28130" y="121920"/>
                </a:lnTo>
                <a:lnTo>
                  <a:pt x="9386" y="131317"/>
                </a:lnTo>
                <a:lnTo>
                  <a:pt x="9386" y="140715"/>
                </a:lnTo>
                <a:lnTo>
                  <a:pt x="0" y="159384"/>
                </a:lnTo>
                <a:lnTo>
                  <a:pt x="0" y="168782"/>
                </a:lnTo>
                <a:lnTo>
                  <a:pt x="9386" y="187579"/>
                </a:lnTo>
                <a:lnTo>
                  <a:pt x="28130" y="196977"/>
                </a:lnTo>
                <a:lnTo>
                  <a:pt x="375094" y="290703"/>
                </a:lnTo>
                <a:lnTo>
                  <a:pt x="440728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64" name="Freeform 11964"/>
          <p:cNvSpPr/>
          <p:nvPr/>
        </p:nvSpPr>
        <p:spPr>
          <a:xfrm rot="-5400000" flipH="0" flipV="0">
            <a:off x="26591529" y="19609051"/>
            <a:ext cx="85337" cy="102121"/>
          </a:xfrm>
          <a:custGeom>
            <a:pathLst>
              <a:path w="525120" h="628396">
                <a:moveTo>
                  <a:pt x="525120" y="525145"/>
                </a:moveTo>
                <a:lnTo>
                  <a:pt x="525120" y="150115"/>
                </a:lnTo>
                <a:lnTo>
                  <a:pt x="515747" y="140717"/>
                </a:lnTo>
                <a:lnTo>
                  <a:pt x="496989" y="121920"/>
                </a:lnTo>
                <a:lnTo>
                  <a:pt x="46889" y="9398"/>
                </a:lnTo>
                <a:lnTo>
                  <a:pt x="37503" y="0"/>
                </a:lnTo>
                <a:lnTo>
                  <a:pt x="28130" y="9398"/>
                </a:lnTo>
                <a:lnTo>
                  <a:pt x="9386" y="18796"/>
                </a:lnTo>
                <a:lnTo>
                  <a:pt x="0" y="46991"/>
                </a:lnTo>
                <a:lnTo>
                  <a:pt x="9386" y="65660"/>
                </a:lnTo>
                <a:lnTo>
                  <a:pt x="28130" y="75057"/>
                </a:lnTo>
                <a:lnTo>
                  <a:pt x="450114" y="187579"/>
                </a:lnTo>
                <a:lnTo>
                  <a:pt x="450114" y="346965"/>
                </a:lnTo>
                <a:lnTo>
                  <a:pt x="468858" y="628396"/>
                </a:lnTo>
                <a:lnTo>
                  <a:pt x="478244" y="618998"/>
                </a:lnTo>
                <a:lnTo>
                  <a:pt x="496989" y="600202"/>
                </a:lnTo>
                <a:lnTo>
                  <a:pt x="506361" y="581406"/>
                </a:lnTo>
                <a:lnTo>
                  <a:pt x="515747" y="562738"/>
                </a:lnTo>
                <a:lnTo>
                  <a:pt x="525120" y="5439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65" name="Freeform 11965"/>
          <p:cNvSpPr/>
          <p:nvPr/>
        </p:nvSpPr>
        <p:spPr>
          <a:xfrm rot="-5400000" flipH="0" flipV="0">
            <a:off x="26724866" y="19673824"/>
            <a:ext cx="9143" cy="48769"/>
          </a:xfrm>
          <a:custGeom>
            <a:pathLst>
              <a:path w="56261" h="300101">
                <a:moveTo>
                  <a:pt x="56261" y="0"/>
                </a:moveTo>
                <a:lnTo>
                  <a:pt x="37503" y="18796"/>
                </a:lnTo>
                <a:lnTo>
                  <a:pt x="18758" y="37591"/>
                </a:lnTo>
                <a:lnTo>
                  <a:pt x="9386" y="56260"/>
                </a:lnTo>
                <a:lnTo>
                  <a:pt x="0" y="75056"/>
                </a:lnTo>
                <a:lnTo>
                  <a:pt x="0" y="225171"/>
                </a:lnTo>
                <a:lnTo>
                  <a:pt x="9386" y="243839"/>
                </a:lnTo>
                <a:lnTo>
                  <a:pt x="18758" y="262635"/>
                </a:lnTo>
                <a:lnTo>
                  <a:pt x="28130" y="281431"/>
                </a:lnTo>
                <a:lnTo>
                  <a:pt x="46889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66" name="Freeform 11966"/>
          <p:cNvSpPr/>
          <p:nvPr/>
        </p:nvSpPr>
        <p:spPr>
          <a:xfrm rot="-5400000" flipH="0" flipV="0">
            <a:off x="26702778" y="19627349"/>
            <a:ext cx="62480" cy="64001"/>
          </a:xfrm>
          <a:custGeom>
            <a:pathLst>
              <a:path w="384467" h="393827">
                <a:moveTo>
                  <a:pt x="384467" y="103125"/>
                </a:moveTo>
                <a:lnTo>
                  <a:pt x="365709" y="93726"/>
                </a:lnTo>
                <a:lnTo>
                  <a:pt x="346964" y="84455"/>
                </a:lnTo>
                <a:lnTo>
                  <a:pt x="328206" y="74930"/>
                </a:lnTo>
                <a:lnTo>
                  <a:pt x="300075" y="65659"/>
                </a:lnTo>
                <a:lnTo>
                  <a:pt x="75006" y="9399"/>
                </a:lnTo>
                <a:lnTo>
                  <a:pt x="65634" y="0"/>
                </a:lnTo>
                <a:lnTo>
                  <a:pt x="18745" y="0"/>
                </a:lnTo>
                <a:lnTo>
                  <a:pt x="0" y="9399"/>
                </a:lnTo>
                <a:lnTo>
                  <a:pt x="0" y="140717"/>
                </a:lnTo>
                <a:lnTo>
                  <a:pt x="0" y="112523"/>
                </a:lnTo>
                <a:lnTo>
                  <a:pt x="9373" y="93726"/>
                </a:lnTo>
                <a:lnTo>
                  <a:pt x="28117" y="84455"/>
                </a:lnTo>
                <a:lnTo>
                  <a:pt x="46876" y="74930"/>
                </a:lnTo>
                <a:lnTo>
                  <a:pt x="56248" y="74930"/>
                </a:lnTo>
                <a:lnTo>
                  <a:pt x="75006" y="84455"/>
                </a:lnTo>
                <a:lnTo>
                  <a:pt x="300075" y="140717"/>
                </a:lnTo>
                <a:lnTo>
                  <a:pt x="309461" y="140717"/>
                </a:lnTo>
                <a:lnTo>
                  <a:pt x="328206" y="149987"/>
                </a:lnTo>
                <a:lnTo>
                  <a:pt x="346964" y="168783"/>
                </a:lnTo>
                <a:lnTo>
                  <a:pt x="356336" y="178181"/>
                </a:lnTo>
                <a:lnTo>
                  <a:pt x="365709" y="196977"/>
                </a:lnTo>
                <a:lnTo>
                  <a:pt x="375095" y="215647"/>
                </a:lnTo>
                <a:lnTo>
                  <a:pt x="375095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67" name="Freeform 11967"/>
          <p:cNvSpPr/>
          <p:nvPr/>
        </p:nvSpPr>
        <p:spPr>
          <a:xfrm rot="-5400000" flipH="0" flipV="0">
            <a:off x="26699741" y="19621249"/>
            <a:ext cx="85337" cy="77725"/>
          </a:xfrm>
          <a:custGeom>
            <a:pathLst>
              <a:path w="525120" h="478281">
                <a:moveTo>
                  <a:pt x="525120" y="450087"/>
                </a:moveTo>
                <a:lnTo>
                  <a:pt x="525120" y="206248"/>
                </a:lnTo>
                <a:lnTo>
                  <a:pt x="515747" y="178180"/>
                </a:lnTo>
                <a:lnTo>
                  <a:pt x="506361" y="159384"/>
                </a:lnTo>
                <a:lnTo>
                  <a:pt x="496989" y="140588"/>
                </a:lnTo>
                <a:lnTo>
                  <a:pt x="487617" y="121920"/>
                </a:lnTo>
                <a:lnTo>
                  <a:pt x="478244" y="112522"/>
                </a:lnTo>
                <a:lnTo>
                  <a:pt x="459486" y="93726"/>
                </a:lnTo>
                <a:lnTo>
                  <a:pt x="450114" y="384428"/>
                </a:lnTo>
                <a:lnTo>
                  <a:pt x="150025" y="309372"/>
                </a:lnTo>
                <a:lnTo>
                  <a:pt x="131267" y="299974"/>
                </a:lnTo>
                <a:lnTo>
                  <a:pt x="112522" y="290702"/>
                </a:lnTo>
                <a:lnTo>
                  <a:pt x="93764" y="271906"/>
                </a:lnTo>
                <a:lnTo>
                  <a:pt x="84392" y="253110"/>
                </a:lnTo>
                <a:lnTo>
                  <a:pt x="75019" y="225044"/>
                </a:lnTo>
                <a:lnTo>
                  <a:pt x="75019" y="0"/>
                </a:lnTo>
                <a:lnTo>
                  <a:pt x="56261" y="9271"/>
                </a:lnTo>
                <a:lnTo>
                  <a:pt x="46889" y="309372"/>
                </a:lnTo>
                <a:lnTo>
                  <a:pt x="37503" y="309372"/>
                </a:lnTo>
                <a:lnTo>
                  <a:pt x="18758" y="318770"/>
                </a:lnTo>
                <a:lnTo>
                  <a:pt x="9386" y="337566"/>
                </a:lnTo>
                <a:lnTo>
                  <a:pt x="0" y="356361"/>
                </a:lnTo>
                <a:lnTo>
                  <a:pt x="0" y="384428"/>
                </a:lnTo>
                <a:lnTo>
                  <a:pt x="9386" y="403225"/>
                </a:lnTo>
                <a:lnTo>
                  <a:pt x="18758" y="422021"/>
                </a:lnTo>
                <a:lnTo>
                  <a:pt x="37503" y="431292"/>
                </a:lnTo>
                <a:lnTo>
                  <a:pt x="56261" y="431292"/>
                </a:lnTo>
                <a:lnTo>
                  <a:pt x="75019" y="422021"/>
                </a:lnTo>
                <a:lnTo>
                  <a:pt x="75019" y="393826"/>
                </a:lnTo>
                <a:lnTo>
                  <a:pt x="84392" y="375030"/>
                </a:lnTo>
                <a:lnTo>
                  <a:pt x="112522" y="375030"/>
                </a:lnTo>
                <a:lnTo>
                  <a:pt x="487617" y="478281"/>
                </a:lnTo>
                <a:lnTo>
                  <a:pt x="496989" y="478281"/>
                </a:lnTo>
                <a:lnTo>
                  <a:pt x="515747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68" name="Freeform 11968"/>
          <p:cNvSpPr/>
          <p:nvPr/>
        </p:nvSpPr>
        <p:spPr>
          <a:xfrm rot="-5400000" flipH="0" flipV="0">
            <a:off x="26786610" y="19630392"/>
            <a:ext cx="85337" cy="59440"/>
          </a:xfrm>
          <a:custGeom>
            <a:pathLst>
              <a:path w="525120" h="365760">
                <a:moveTo>
                  <a:pt x="525120" y="159385"/>
                </a:moveTo>
                <a:lnTo>
                  <a:pt x="525120" y="149988"/>
                </a:lnTo>
                <a:lnTo>
                  <a:pt x="515747" y="140590"/>
                </a:lnTo>
                <a:lnTo>
                  <a:pt x="496989" y="121921"/>
                </a:lnTo>
                <a:lnTo>
                  <a:pt x="46889" y="9272"/>
                </a:lnTo>
                <a:lnTo>
                  <a:pt x="37503" y="0"/>
                </a:lnTo>
                <a:lnTo>
                  <a:pt x="28130" y="0"/>
                </a:lnTo>
                <a:lnTo>
                  <a:pt x="9386" y="18670"/>
                </a:lnTo>
                <a:lnTo>
                  <a:pt x="0" y="37466"/>
                </a:lnTo>
                <a:lnTo>
                  <a:pt x="0" y="46864"/>
                </a:lnTo>
                <a:lnTo>
                  <a:pt x="9386" y="65659"/>
                </a:lnTo>
                <a:lnTo>
                  <a:pt x="28130" y="75057"/>
                </a:lnTo>
                <a:lnTo>
                  <a:pt x="225031" y="131319"/>
                </a:lnTo>
                <a:lnTo>
                  <a:pt x="225031" y="365760"/>
                </a:lnTo>
                <a:lnTo>
                  <a:pt x="300088" y="149988"/>
                </a:lnTo>
                <a:lnTo>
                  <a:pt x="478244" y="196850"/>
                </a:lnTo>
                <a:lnTo>
                  <a:pt x="496989" y="196850"/>
                </a:lnTo>
                <a:lnTo>
                  <a:pt x="515747" y="187452"/>
                </a:lnTo>
                <a:lnTo>
                  <a:pt x="515747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69" name="Freeform 11969"/>
          <p:cNvSpPr/>
          <p:nvPr/>
        </p:nvSpPr>
        <p:spPr>
          <a:xfrm rot="-5400000" flipH="0" flipV="0">
            <a:off x="26810221" y="19631155"/>
            <a:ext cx="85337" cy="57912"/>
          </a:xfrm>
          <a:custGeom>
            <a:pathLst>
              <a:path w="525120" h="356361">
                <a:moveTo>
                  <a:pt x="525120" y="318896"/>
                </a:moveTo>
                <a:lnTo>
                  <a:pt x="525120" y="318896"/>
                </a:lnTo>
                <a:lnTo>
                  <a:pt x="515747" y="300101"/>
                </a:lnTo>
                <a:lnTo>
                  <a:pt x="496989" y="290703"/>
                </a:lnTo>
                <a:lnTo>
                  <a:pt x="300088" y="234441"/>
                </a:lnTo>
                <a:lnTo>
                  <a:pt x="300088" y="0"/>
                </a:lnTo>
                <a:lnTo>
                  <a:pt x="225031" y="215772"/>
                </a:lnTo>
                <a:lnTo>
                  <a:pt x="46889" y="168783"/>
                </a:lnTo>
                <a:lnTo>
                  <a:pt x="28130" y="168783"/>
                </a:lnTo>
                <a:lnTo>
                  <a:pt x="9386" y="178181"/>
                </a:lnTo>
                <a:lnTo>
                  <a:pt x="0" y="206375"/>
                </a:lnTo>
                <a:lnTo>
                  <a:pt x="9386" y="225043"/>
                </a:lnTo>
                <a:lnTo>
                  <a:pt x="28130" y="234441"/>
                </a:lnTo>
                <a:lnTo>
                  <a:pt x="478244" y="356361"/>
                </a:lnTo>
                <a:lnTo>
                  <a:pt x="506361" y="356361"/>
                </a:lnTo>
                <a:lnTo>
                  <a:pt x="515747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70" name="Freeform 11970"/>
          <p:cNvSpPr/>
          <p:nvPr/>
        </p:nvSpPr>
        <p:spPr>
          <a:xfrm rot="-5400000" flipH="0" flipV="0">
            <a:off x="26874986" y="19630392"/>
            <a:ext cx="85337" cy="59439"/>
          </a:xfrm>
          <a:custGeom>
            <a:pathLst>
              <a:path w="525120" h="365759">
                <a:moveTo>
                  <a:pt x="525120" y="159511"/>
                </a:moveTo>
                <a:lnTo>
                  <a:pt x="525120" y="150113"/>
                </a:lnTo>
                <a:lnTo>
                  <a:pt x="515747" y="140715"/>
                </a:lnTo>
                <a:lnTo>
                  <a:pt x="496989" y="121919"/>
                </a:lnTo>
                <a:lnTo>
                  <a:pt x="46889" y="9398"/>
                </a:lnTo>
                <a:lnTo>
                  <a:pt x="37503" y="0"/>
                </a:lnTo>
                <a:lnTo>
                  <a:pt x="28130" y="0"/>
                </a:lnTo>
                <a:lnTo>
                  <a:pt x="9386" y="18795"/>
                </a:lnTo>
                <a:lnTo>
                  <a:pt x="0" y="37591"/>
                </a:lnTo>
                <a:lnTo>
                  <a:pt x="0" y="46862"/>
                </a:lnTo>
                <a:lnTo>
                  <a:pt x="9386" y="65658"/>
                </a:lnTo>
                <a:lnTo>
                  <a:pt x="28130" y="75057"/>
                </a:lnTo>
                <a:lnTo>
                  <a:pt x="225031" y="131317"/>
                </a:lnTo>
                <a:lnTo>
                  <a:pt x="225031" y="365759"/>
                </a:lnTo>
                <a:lnTo>
                  <a:pt x="300088" y="150113"/>
                </a:lnTo>
                <a:lnTo>
                  <a:pt x="478244" y="196977"/>
                </a:lnTo>
                <a:lnTo>
                  <a:pt x="496989" y="196977"/>
                </a:lnTo>
                <a:lnTo>
                  <a:pt x="515747" y="187579"/>
                </a:lnTo>
                <a:lnTo>
                  <a:pt x="515747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71" name="Freeform 11971"/>
          <p:cNvSpPr/>
          <p:nvPr/>
        </p:nvSpPr>
        <p:spPr>
          <a:xfrm rot="-5400000" flipH="0" flipV="0">
            <a:off x="26898617" y="19631155"/>
            <a:ext cx="85337" cy="57912"/>
          </a:xfrm>
          <a:custGeom>
            <a:pathLst>
              <a:path w="525120" h="356363">
                <a:moveTo>
                  <a:pt x="525120" y="318897"/>
                </a:moveTo>
                <a:lnTo>
                  <a:pt x="525120" y="318897"/>
                </a:lnTo>
                <a:lnTo>
                  <a:pt x="515747" y="300101"/>
                </a:lnTo>
                <a:lnTo>
                  <a:pt x="496989" y="290703"/>
                </a:lnTo>
                <a:lnTo>
                  <a:pt x="300088" y="234443"/>
                </a:lnTo>
                <a:lnTo>
                  <a:pt x="300088" y="0"/>
                </a:lnTo>
                <a:lnTo>
                  <a:pt x="225031" y="215646"/>
                </a:lnTo>
                <a:lnTo>
                  <a:pt x="46889" y="168784"/>
                </a:lnTo>
                <a:lnTo>
                  <a:pt x="28130" y="168784"/>
                </a:lnTo>
                <a:lnTo>
                  <a:pt x="9386" y="178181"/>
                </a:lnTo>
                <a:lnTo>
                  <a:pt x="0" y="206375"/>
                </a:lnTo>
                <a:lnTo>
                  <a:pt x="9386" y="225045"/>
                </a:lnTo>
                <a:lnTo>
                  <a:pt x="28130" y="234443"/>
                </a:lnTo>
                <a:lnTo>
                  <a:pt x="478244" y="356363"/>
                </a:lnTo>
                <a:lnTo>
                  <a:pt x="506361" y="356363"/>
                </a:lnTo>
                <a:lnTo>
                  <a:pt x="515747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72" name="Freeform 11972"/>
          <p:cNvSpPr/>
          <p:nvPr/>
        </p:nvSpPr>
        <p:spPr>
          <a:xfrm rot="-5400000" flipH="0" flipV="0">
            <a:off x="26987003" y="19654014"/>
            <a:ext cx="38093" cy="59440"/>
          </a:xfrm>
          <a:custGeom>
            <a:pathLst>
              <a:path w="234404" h="365761">
                <a:moveTo>
                  <a:pt x="234404" y="178182"/>
                </a:moveTo>
                <a:lnTo>
                  <a:pt x="65633" y="18796"/>
                </a:lnTo>
                <a:lnTo>
                  <a:pt x="56261" y="9398"/>
                </a:lnTo>
                <a:lnTo>
                  <a:pt x="37503" y="0"/>
                </a:lnTo>
                <a:lnTo>
                  <a:pt x="18758" y="9398"/>
                </a:lnTo>
                <a:lnTo>
                  <a:pt x="0" y="18796"/>
                </a:lnTo>
                <a:lnTo>
                  <a:pt x="0" y="46864"/>
                </a:lnTo>
                <a:lnTo>
                  <a:pt x="9386" y="65660"/>
                </a:lnTo>
                <a:lnTo>
                  <a:pt x="225031" y="272035"/>
                </a:lnTo>
                <a:lnTo>
                  <a:pt x="225031" y="3657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73" name="Freeform 11973"/>
          <p:cNvSpPr/>
          <p:nvPr/>
        </p:nvSpPr>
        <p:spPr>
          <a:xfrm rot="-5400000" flipH="0" flipV="0">
            <a:off x="27004533" y="19615157"/>
            <a:ext cx="27426" cy="53330"/>
          </a:xfrm>
          <a:custGeom>
            <a:pathLst>
              <a:path w="168770" h="328168">
                <a:moveTo>
                  <a:pt x="168770" y="37465"/>
                </a:moveTo>
                <a:lnTo>
                  <a:pt x="150012" y="28067"/>
                </a:lnTo>
                <a:lnTo>
                  <a:pt x="131267" y="18669"/>
                </a:lnTo>
                <a:lnTo>
                  <a:pt x="112509" y="9398"/>
                </a:lnTo>
                <a:lnTo>
                  <a:pt x="84378" y="0"/>
                </a:lnTo>
                <a:lnTo>
                  <a:pt x="18757" y="0"/>
                </a:lnTo>
                <a:lnTo>
                  <a:pt x="0" y="9398"/>
                </a:lnTo>
                <a:lnTo>
                  <a:pt x="9372" y="131191"/>
                </a:lnTo>
                <a:lnTo>
                  <a:pt x="9372" y="103124"/>
                </a:lnTo>
                <a:lnTo>
                  <a:pt x="18757" y="84329"/>
                </a:lnTo>
                <a:lnTo>
                  <a:pt x="37503" y="74931"/>
                </a:lnTo>
                <a:lnTo>
                  <a:pt x="84378" y="74931"/>
                </a:lnTo>
                <a:lnTo>
                  <a:pt x="112509" y="84329"/>
                </a:lnTo>
                <a:lnTo>
                  <a:pt x="131267" y="103124"/>
                </a:lnTo>
                <a:lnTo>
                  <a:pt x="140639" y="112522"/>
                </a:lnTo>
                <a:lnTo>
                  <a:pt x="150012" y="131191"/>
                </a:lnTo>
                <a:lnTo>
                  <a:pt x="159398" y="149988"/>
                </a:lnTo>
                <a:lnTo>
                  <a:pt x="159398" y="32816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74" name="Freeform 11974"/>
          <p:cNvSpPr/>
          <p:nvPr/>
        </p:nvSpPr>
        <p:spPr>
          <a:xfrm rot="-5400000" flipH="0" flipV="0">
            <a:off x="26983206" y="19627347"/>
            <a:ext cx="85337" cy="65528"/>
          </a:xfrm>
          <a:custGeom>
            <a:pathLst>
              <a:path w="525120" h="403225">
                <a:moveTo>
                  <a:pt x="525120" y="365634"/>
                </a:moveTo>
                <a:lnTo>
                  <a:pt x="525120" y="131192"/>
                </a:lnTo>
                <a:lnTo>
                  <a:pt x="515747" y="112522"/>
                </a:lnTo>
                <a:lnTo>
                  <a:pt x="506361" y="93726"/>
                </a:lnTo>
                <a:lnTo>
                  <a:pt x="496989" y="74931"/>
                </a:lnTo>
                <a:lnTo>
                  <a:pt x="487617" y="56262"/>
                </a:lnTo>
                <a:lnTo>
                  <a:pt x="478244" y="46864"/>
                </a:lnTo>
                <a:lnTo>
                  <a:pt x="459486" y="28067"/>
                </a:lnTo>
                <a:lnTo>
                  <a:pt x="450114" y="318770"/>
                </a:lnTo>
                <a:lnTo>
                  <a:pt x="300088" y="281306"/>
                </a:lnTo>
                <a:lnTo>
                  <a:pt x="300088" y="121793"/>
                </a:lnTo>
                <a:lnTo>
                  <a:pt x="290716" y="0"/>
                </a:lnTo>
                <a:lnTo>
                  <a:pt x="271958" y="9271"/>
                </a:lnTo>
                <a:lnTo>
                  <a:pt x="262534" y="18669"/>
                </a:lnTo>
                <a:lnTo>
                  <a:pt x="253162" y="28067"/>
                </a:lnTo>
                <a:lnTo>
                  <a:pt x="234404" y="46864"/>
                </a:lnTo>
                <a:lnTo>
                  <a:pt x="234404" y="74931"/>
                </a:lnTo>
                <a:lnTo>
                  <a:pt x="225031" y="262510"/>
                </a:lnTo>
                <a:lnTo>
                  <a:pt x="46889" y="215646"/>
                </a:lnTo>
                <a:lnTo>
                  <a:pt x="18758" y="215646"/>
                </a:lnTo>
                <a:lnTo>
                  <a:pt x="0" y="225044"/>
                </a:lnTo>
                <a:lnTo>
                  <a:pt x="0" y="253112"/>
                </a:lnTo>
                <a:lnTo>
                  <a:pt x="9386" y="271908"/>
                </a:lnTo>
                <a:lnTo>
                  <a:pt x="28130" y="281306"/>
                </a:lnTo>
                <a:lnTo>
                  <a:pt x="478244" y="403225"/>
                </a:lnTo>
                <a:lnTo>
                  <a:pt x="496989" y="403225"/>
                </a:lnTo>
                <a:lnTo>
                  <a:pt x="515747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75" name="Freeform 11975"/>
          <p:cNvSpPr/>
          <p:nvPr/>
        </p:nvSpPr>
        <p:spPr>
          <a:xfrm rot="-5400000" flipH="0" flipV="0">
            <a:off x="27161502" y="19666972"/>
            <a:ext cx="18286" cy="53331"/>
          </a:xfrm>
          <a:custGeom>
            <a:pathLst>
              <a:path w="112522" h="328169">
                <a:moveTo>
                  <a:pt x="112522" y="37466"/>
                </a:moveTo>
                <a:lnTo>
                  <a:pt x="112522" y="28068"/>
                </a:lnTo>
                <a:lnTo>
                  <a:pt x="103136" y="9398"/>
                </a:lnTo>
                <a:lnTo>
                  <a:pt x="93764" y="0"/>
                </a:lnTo>
                <a:lnTo>
                  <a:pt x="56261" y="0"/>
                </a:lnTo>
                <a:lnTo>
                  <a:pt x="46889" y="9398"/>
                </a:lnTo>
                <a:lnTo>
                  <a:pt x="37503" y="28068"/>
                </a:lnTo>
                <a:lnTo>
                  <a:pt x="18758" y="46864"/>
                </a:lnTo>
                <a:lnTo>
                  <a:pt x="9386" y="65659"/>
                </a:lnTo>
                <a:lnTo>
                  <a:pt x="9386" y="93726"/>
                </a:lnTo>
                <a:lnTo>
                  <a:pt x="0" y="112522"/>
                </a:lnTo>
                <a:lnTo>
                  <a:pt x="0" y="215647"/>
                </a:lnTo>
                <a:lnTo>
                  <a:pt x="9386" y="243841"/>
                </a:lnTo>
                <a:lnTo>
                  <a:pt x="18758" y="262509"/>
                </a:lnTo>
                <a:lnTo>
                  <a:pt x="28130" y="281305"/>
                </a:lnTo>
                <a:lnTo>
                  <a:pt x="37503" y="300101"/>
                </a:lnTo>
                <a:lnTo>
                  <a:pt x="46889" y="309499"/>
                </a:lnTo>
                <a:lnTo>
                  <a:pt x="65633" y="328169"/>
                </a:lnTo>
                <a:lnTo>
                  <a:pt x="75019" y="149988"/>
                </a:lnTo>
                <a:lnTo>
                  <a:pt x="75019" y="121921"/>
                </a:lnTo>
                <a:lnTo>
                  <a:pt x="84392" y="103124"/>
                </a:lnTo>
                <a:lnTo>
                  <a:pt x="93764" y="74930"/>
                </a:lnTo>
                <a:lnTo>
                  <a:pt x="103136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76" name="Freeform 11976"/>
          <p:cNvSpPr/>
          <p:nvPr/>
        </p:nvSpPr>
        <p:spPr>
          <a:xfrm rot="-5400000" flipH="0" flipV="0">
            <a:off x="27172169" y="19616674"/>
            <a:ext cx="6094" cy="32010"/>
          </a:xfrm>
          <a:custGeom>
            <a:pathLst>
              <a:path w="37503" h="196977">
                <a:moveTo>
                  <a:pt x="37503" y="0"/>
                </a:moveTo>
                <a:lnTo>
                  <a:pt x="28117" y="0"/>
                </a:lnTo>
                <a:lnTo>
                  <a:pt x="9372" y="18796"/>
                </a:lnTo>
                <a:lnTo>
                  <a:pt x="0" y="37466"/>
                </a:lnTo>
                <a:lnTo>
                  <a:pt x="9372" y="56262"/>
                </a:lnTo>
                <a:lnTo>
                  <a:pt x="18744" y="84455"/>
                </a:lnTo>
                <a:lnTo>
                  <a:pt x="18744" y="93726"/>
                </a:lnTo>
                <a:lnTo>
                  <a:pt x="28117" y="112522"/>
                </a:lnTo>
                <a:lnTo>
                  <a:pt x="37503" y="140717"/>
                </a:lnTo>
                <a:lnTo>
                  <a:pt x="37503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77" name="Freeform 11977"/>
          <p:cNvSpPr/>
          <p:nvPr/>
        </p:nvSpPr>
        <p:spPr>
          <a:xfrm rot="-5400000" flipH="0" flipV="0">
            <a:off x="27149305" y="19627350"/>
            <a:ext cx="74671" cy="54858"/>
          </a:xfrm>
          <a:custGeom>
            <a:pathLst>
              <a:path w="459487" h="337567">
                <a:moveTo>
                  <a:pt x="459487" y="215773"/>
                </a:moveTo>
                <a:lnTo>
                  <a:pt x="459487" y="131319"/>
                </a:lnTo>
                <a:lnTo>
                  <a:pt x="450114" y="112522"/>
                </a:lnTo>
                <a:lnTo>
                  <a:pt x="450114" y="84455"/>
                </a:lnTo>
                <a:lnTo>
                  <a:pt x="440728" y="65660"/>
                </a:lnTo>
                <a:lnTo>
                  <a:pt x="431356" y="46864"/>
                </a:lnTo>
                <a:lnTo>
                  <a:pt x="421984" y="28195"/>
                </a:lnTo>
                <a:lnTo>
                  <a:pt x="403225" y="9398"/>
                </a:lnTo>
                <a:lnTo>
                  <a:pt x="384481" y="0"/>
                </a:lnTo>
                <a:lnTo>
                  <a:pt x="384481" y="206375"/>
                </a:lnTo>
                <a:lnTo>
                  <a:pt x="375095" y="225045"/>
                </a:lnTo>
                <a:lnTo>
                  <a:pt x="365722" y="243841"/>
                </a:lnTo>
                <a:lnTo>
                  <a:pt x="356350" y="253239"/>
                </a:lnTo>
                <a:lnTo>
                  <a:pt x="309461" y="253239"/>
                </a:lnTo>
                <a:lnTo>
                  <a:pt x="281344" y="243841"/>
                </a:lnTo>
                <a:lnTo>
                  <a:pt x="262586" y="234443"/>
                </a:lnTo>
                <a:lnTo>
                  <a:pt x="253214" y="215773"/>
                </a:lnTo>
                <a:lnTo>
                  <a:pt x="243840" y="196977"/>
                </a:lnTo>
                <a:lnTo>
                  <a:pt x="234455" y="178181"/>
                </a:lnTo>
                <a:lnTo>
                  <a:pt x="234455" y="93726"/>
                </a:lnTo>
                <a:lnTo>
                  <a:pt x="225083" y="75057"/>
                </a:lnTo>
                <a:lnTo>
                  <a:pt x="215710" y="75057"/>
                </a:lnTo>
                <a:lnTo>
                  <a:pt x="196901" y="65660"/>
                </a:lnTo>
                <a:lnTo>
                  <a:pt x="187529" y="65660"/>
                </a:lnTo>
                <a:lnTo>
                  <a:pt x="168771" y="75057"/>
                </a:lnTo>
                <a:lnTo>
                  <a:pt x="168771" y="84455"/>
                </a:lnTo>
                <a:lnTo>
                  <a:pt x="159398" y="103251"/>
                </a:lnTo>
                <a:lnTo>
                  <a:pt x="159398" y="168783"/>
                </a:lnTo>
                <a:lnTo>
                  <a:pt x="150026" y="187579"/>
                </a:lnTo>
                <a:lnTo>
                  <a:pt x="131267" y="196977"/>
                </a:lnTo>
                <a:lnTo>
                  <a:pt x="84392" y="196977"/>
                </a:lnTo>
                <a:lnTo>
                  <a:pt x="75020" y="187579"/>
                </a:lnTo>
                <a:lnTo>
                  <a:pt x="56262" y="178181"/>
                </a:lnTo>
                <a:lnTo>
                  <a:pt x="37503" y="168783"/>
                </a:lnTo>
                <a:lnTo>
                  <a:pt x="28131" y="159513"/>
                </a:lnTo>
                <a:lnTo>
                  <a:pt x="18759" y="140717"/>
                </a:lnTo>
                <a:lnTo>
                  <a:pt x="9386" y="121921"/>
                </a:lnTo>
                <a:lnTo>
                  <a:pt x="9386" y="56262"/>
                </a:lnTo>
                <a:lnTo>
                  <a:pt x="0" y="234443"/>
                </a:lnTo>
                <a:lnTo>
                  <a:pt x="18759" y="243841"/>
                </a:lnTo>
                <a:lnTo>
                  <a:pt x="37503" y="253239"/>
                </a:lnTo>
                <a:lnTo>
                  <a:pt x="56262" y="262637"/>
                </a:lnTo>
                <a:lnTo>
                  <a:pt x="84392" y="271907"/>
                </a:lnTo>
                <a:lnTo>
                  <a:pt x="140653" y="271907"/>
                </a:lnTo>
                <a:lnTo>
                  <a:pt x="159398" y="262637"/>
                </a:lnTo>
                <a:lnTo>
                  <a:pt x="178156" y="253239"/>
                </a:lnTo>
                <a:lnTo>
                  <a:pt x="196901" y="234443"/>
                </a:lnTo>
                <a:lnTo>
                  <a:pt x="196901" y="253239"/>
                </a:lnTo>
                <a:lnTo>
                  <a:pt x="215710" y="271907"/>
                </a:lnTo>
                <a:lnTo>
                  <a:pt x="225083" y="290703"/>
                </a:lnTo>
                <a:lnTo>
                  <a:pt x="243840" y="300101"/>
                </a:lnTo>
                <a:lnTo>
                  <a:pt x="262586" y="309499"/>
                </a:lnTo>
                <a:lnTo>
                  <a:pt x="281344" y="318897"/>
                </a:lnTo>
                <a:lnTo>
                  <a:pt x="309461" y="328169"/>
                </a:lnTo>
                <a:lnTo>
                  <a:pt x="318847" y="328169"/>
                </a:lnTo>
                <a:lnTo>
                  <a:pt x="337592" y="337567"/>
                </a:lnTo>
                <a:lnTo>
                  <a:pt x="346978" y="337567"/>
                </a:lnTo>
                <a:lnTo>
                  <a:pt x="365722" y="328169"/>
                </a:lnTo>
                <a:lnTo>
                  <a:pt x="384481" y="328169"/>
                </a:lnTo>
                <a:lnTo>
                  <a:pt x="403225" y="318897"/>
                </a:lnTo>
                <a:lnTo>
                  <a:pt x="421984" y="300101"/>
                </a:lnTo>
                <a:lnTo>
                  <a:pt x="440728" y="281305"/>
                </a:lnTo>
                <a:lnTo>
                  <a:pt x="450114" y="262637"/>
                </a:lnTo>
                <a:lnTo>
                  <a:pt x="459487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78" name="Freeform 11978"/>
          <p:cNvSpPr/>
          <p:nvPr/>
        </p:nvSpPr>
        <p:spPr>
          <a:xfrm rot="-5400000" flipH="0" flipV="0">
            <a:off x="27250662" y="19673824"/>
            <a:ext cx="9143" cy="48769"/>
          </a:xfrm>
          <a:custGeom>
            <a:pathLst>
              <a:path w="56261" h="300101">
                <a:moveTo>
                  <a:pt x="56261" y="0"/>
                </a:moveTo>
                <a:lnTo>
                  <a:pt x="37503" y="18669"/>
                </a:lnTo>
                <a:lnTo>
                  <a:pt x="18758" y="37464"/>
                </a:lnTo>
                <a:lnTo>
                  <a:pt x="9386" y="56260"/>
                </a:lnTo>
                <a:lnTo>
                  <a:pt x="0" y="74929"/>
                </a:lnTo>
                <a:lnTo>
                  <a:pt x="0" y="225044"/>
                </a:lnTo>
                <a:lnTo>
                  <a:pt x="9386" y="243839"/>
                </a:lnTo>
                <a:lnTo>
                  <a:pt x="18758" y="262508"/>
                </a:lnTo>
                <a:lnTo>
                  <a:pt x="28130" y="281304"/>
                </a:lnTo>
                <a:lnTo>
                  <a:pt x="46889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79" name="Freeform 11979"/>
          <p:cNvSpPr/>
          <p:nvPr/>
        </p:nvSpPr>
        <p:spPr>
          <a:xfrm rot="-5400000" flipH="0" flipV="0">
            <a:off x="27228554" y="19627349"/>
            <a:ext cx="62480" cy="64001"/>
          </a:xfrm>
          <a:custGeom>
            <a:pathLst>
              <a:path w="384467" h="393827">
                <a:moveTo>
                  <a:pt x="384467" y="103125"/>
                </a:moveTo>
                <a:lnTo>
                  <a:pt x="365709" y="93726"/>
                </a:lnTo>
                <a:lnTo>
                  <a:pt x="346964" y="84455"/>
                </a:lnTo>
                <a:lnTo>
                  <a:pt x="328206" y="75057"/>
                </a:lnTo>
                <a:lnTo>
                  <a:pt x="300075" y="65659"/>
                </a:lnTo>
                <a:lnTo>
                  <a:pt x="75006" y="9399"/>
                </a:lnTo>
                <a:lnTo>
                  <a:pt x="65634" y="0"/>
                </a:lnTo>
                <a:lnTo>
                  <a:pt x="18745" y="0"/>
                </a:lnTo>
                <a:lnTo>
                  <a:pt x="0" y="9399"/>
                </a:lnTo>
                <a:lnTo>
                  <a:pt x="0" y="140717"/>
                </a:lnTo>
                <a:lnTo>
                  <a:pt x="0" y="112523"/>
                </a:lnTo>
                <a:lnTo>
                  <a:pt x="9373" y="93726"/>
                </a:lnTo>
                <a:lnTo>
                  <a:pt x="28117" y="84455"/>
                </a:lnTo>
                <a:lnTo>
                  <a:pt x="46876" y="75057"/>
                </a:lnTo>
                <a:lnTo>
                  <a:pt x="56248" y="75057"/>
                </a:lnTo>
                <a:lnTo>
                  <a:pt x="75006" y="84455"/>
                </a:lnTo>
                <a:lnTo>
                  <a:pt x="300075" y="140717"/>
                </a:lnTo>
                <a:lnTo>
                  <a:pt x="309461" y="140717"/>
                </a:lnTo>
                <a:lnTo>
                  <a:pt x="328206" y="149987"/>
                </a:lnTo>
                <a:lnTo>
                  <a:pt x="346964" y="168783"/>
                </a:lnTo>
                <a:lnTo>
                  <a:pt x="356336" y="178181"/>
                </a:lnTo>
                <a:lnTo>
                  <a:pt x="365709" y="196977"/>
                </a:lnTo>
                <a:lnTo>
                  <a:pt x="375095" y="215647"/>
                </a:lnTo>
                <a:lnTo>
                  <a:pt x="375095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80" name="Freeform 11980"/>
          <p:cNvSpPr/>
          <p:nvPr/>
        </p:nvSpPr>
        <p:spPr>
          <a:xfrm rot="-5400000" flipH="0" flipV="0">
            <a:off x="27225517" y="19621249"/>
            <a:ext cx="85337" cy="77725"/>
          </a:xfrm>
          <a:custGeom>
            <a:pathLst>
              <a:path w="525120" h="478281">
                <a:moveTo>
                  <a:pt x="525120" y="450087"/>
                </a:moveTo>
                <a:lnTo>
                  <a:pt x="525120" y="206248"/>
                </a:lnTo>
                <a:lnTo>
                  <a:pt x="515747" y="178180"/>
                </a:lnTo>
                <a:lnTo>
                  <a:pt x="506361" y="159384"/>
                </a:lnTo>
                <a:lnTo>
                  <a:pt x="496989" y="140588"/>
                </a:lnTo>
                <a:lnTo>
                  <a:pt x="487617" y="121920"/>
                </a:lnTo>
                <a:lnTo>
                  <a:pt x="478244" y="112522"/>
                </a:lnTo>
                <a:lnTo>
                  <a:pt x="459486" y="93726"/>
                </a:lnTo>
                <a:lnTo>
                  <a:pt x="450114" y="384428"/>
                </a:lnTo>
                <a:lnTo>
                  <a:pt x="150025" y="309499"/>
                </a:lnTo>
                <a:lnTo>
                  <a:pt x="131267" y="300101"/>
                </a:lnTo>
                <a:lnTo>
                  <a:pt x="112522" y="290702"/>
                </a:lnTo>
                <a:lnTo>
                  <a:pt x="93764" y="271906"/>
                </a:lnTo>
                <a:lnTo>
                  <a:pt x="84392" y="253237"/>
                </a:lnTo>
                <a:lnTo>
                  <a:pt x="75019" y="225044"/>
                </a:lnTo>
                <a:lnTo>
                  <a:pt x="75019" y="0"/>
                </a:lnTo>
                <a:lnTo>
                  <a:pt x="56261" y="9398"/>
                </a:lnTo>
                <a:lnTo>
                  <a:pt x="46889" y="309499"/>
                </a:lnTo>
                <a:lnTo>
                  <a:pt x="37503" y="309499"/>
                </a:lnTo>
                <a:lnTo>
                  <a:pt x="18758" y="318897"/>
                </a:lnTo>
                <a:lnTo>
                  <a:pt x="9386" y="337566"/>
                </a:lnTo>
                <a:lnTo>
                  <a:pt x="0" y="356361"/>
                </a:lnTo>
                <a:lnTo>
                  <a:pt x="0" y="384428"/>
                </a:lnTo>
                <a:lnTo>
                  <a:pt x="9386" y="403225"/>
                </a:lnTo>
                <a:lnTo>
                  <a:pt x="18758" y="422021"/>
                </a:lnTo>
                <a:lnTo>
                  <a:pt x="37503" y="431292"/>
                </a:lnTo>
                <a:lnTo>
                  <a:pt x="56261" y="431292"/>
                </a:lnTo>
                <a:lnTo>
                  <a:pt x="75019" y="422021"/>
                </a:lnTo>
                <a:lnTo>
                  <a:pt x="75019" y="393826"/>
                </a:lnTo>
                <a:lnTo>
                  <a:pt x="84392" y="375030"/>
                </a:lnTo>
                <a:lnTo>
                  <a:pt x="112522" y="375030"/>
                </a:lnTo>
                <a:lnTo>
                  <a:pt x="487617" y="478281"/>
                </a:lnTo>
                <a:lnTo>
                  <a:pt x="496989" y="478281"/>
                </a:lnTo>
                <a:lnTo>
                  <a:pt x="515747" y="46888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81" name="Freeform 11981"/>
          <p:cNvSpPr/>
          <p:nvPr/>
        </p:nvSpPr>
        <p:spPr>
          <a:xfrm rot="-5400000" flipH="0" flipV="0">
            <a:off x="27300188" y="19642589"/>
            <a:ext cx="85337" cy="35045"/>
          </a:xfrm>
          <a:custGeom>
            <a:pathLst>
              <a:path w="525120" h="215647">
                <a:moveTo>
                  <a:pt x="525120" y="159385"/>
                </a:moveTo>
                <a:lnTo>
                  <a:pt x="525120" y="159385"/>
                </a:lnTo>
                <a:lnTo>
                  <a:pt x="515747" y="140590"/>
                </a:lnTo>
                <a:lnTo>
                  <a:pt x="496989" y="121921"/>
                </a:lnTo>
                <a:lnTo>
                  <a:pt x="46889" y="9398"/>
                </a:lnTo>
                <a:lnTo>
                  <a:pt x="37503" y="0"/>
                </a:lnTo>
                <a:lnTo>
                  <a:pt x="28130" y="9398"/>
                </a:lnTo>
                <a:lnTo>
                  <a:pt x="9386" y="18797"/>
                </a:lnTo>
                <a:lnTo>
                  <a:pt x="0" y="46864"/>
                </a:lnTo>
                <a:lnTo>
                  <a:pt x="9386" y="65659"/>
                </a:lnTo>
                <a:lnTo>
                  <a:pt x="28130" y="75057"/>
                </a:lnTo>
                <a:lnTo>
                  <a:pt x="159397" y="112523"/>
                </a:lnTo>
                <a:lnTo>
                  <a:pt x="243789" y="215647"/>
                </a:lnTo>
                <a:lnTo>
                  <a:pt x="281343" y="149988"/>
                </a:lnTo>
                <a:lnTo>
                  <a:pt x="478244" y="196850"/>
                </a:lnTo>
                <a:lnTo>
                  <a:pt x="506361" y="196850"/>
                </a:lnTo>
                <a:lnTo>
                  <a:pt x="515747" y="1874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82" name="Freeform 11982"/>
          <p:cNvSpPr/>
          <p:nvPr/>
        </p:nvSpPr>
        <p:spPr>
          <a:xfrm rot="-5400000" flipH="0" flipV="0">
            <a:off x="27335996" y="19631155"/>
            <a:ext cx="85337" cy="57912"/>
          </a:xfrm>
          <a:custGeom>
            <a:pathLst>
              <a:path w="525120" h="356361">
                <a:moveTo>
                  <a:pt x="525120" y="318896"/>
                </a:moveTo>
                <a:lnTo>
                  <a:pt x="525120" y="318896"/>
                </a:lnTo>
                <a:lnTo>
                  <a:pt x="515747" y="300101"/>
                </a:lnTo>
                <a:lnTo>
                  <a:pt x="281343" y="0"/>
                </a:lnTo>
                <a:lnTo>
                  <a:pt x="243789" y="65659"/>
                </a:lnTo>
                <a:lnTo>
                  <a:pt x="18758" y="168783"/>
                </a:lnTo>
                <a:lnTo>
                  <a:pt x="9386" y="178181"/>
                </a:lnTo>
                <a:lnTo>
                  <a:pt x="0" y="206375"/>
                </a:lnTo>
                <a:lnTo>
                  <a:pt x="9386" y="225043"/>
                </a:lnTo>
                <a:lnTo>
                  <a:pt x="18758" y="234441"/>
                </a:lnTo>
                <a:lnTo>
                  <a:pt x="37503" y="243839"/>
                </a:lnTo>
                <a:lnTo>
                  <a:pt x="56261" y="234441"/>
                </a:lnTo>
                <a:lnTo>
                  <a:pt x="290716" y="121919"/>
                </a:lnTo>
                <a:lnTo>
                  <a:pt x="459486" y="346963"/>
                </a:lnTo>
                <a:lnTo>
                  <a:pt x="468858" y="356361"/>
                </a:lnTo>
                <a:lnTo>
                  <a:pt x="496989" y="356361"/>
                </a:lnTo>
                <a:lnTo>
                  <a:pt x="515747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83" name="Freeform 11983"/>
          <p:cNvSpPr/>
          <p:nvPr/>
        </p:nvSpPr>
        <p:spPr>
          <a:xfrm rot="-5400000" flipH="0" flipV="0">
            <a:off x="27409149" y="19638779"/>
            <a:ext cx="74671" cy="53330"/>
          </a:xfrm>
          <a:custGeom>
            <a:pathLst>
              <a:path w="459486" h="328168">
                <a:moveTo>
                  <a:pt x="459486" y="112522"/>
                </a:moveTo>
                <a:lnTo>
                  <a:pt x="450114" y="93726"/>
                </a:lnTo>
                <a:lnTo>
                  <a:pt x="431355" y="84328"/>
                </a:lnTo>
                <a:lnTo>
                  <a:pt x="412611" y="75058"/>
                </a:lnTo>
                <a:lnTo>
                  <a:pt x="384480" y="65660"/>
                </a:lnTo>
                <a:lnTo>
                  <a:pt x="365722" y="56262"/>
                </a:lnTo>
                <a:lnTo>
                  <a:pt x="337591" y="46864"/>
                </a:lnTo>
                <a:lnTo>
                  <a:pt x="187528" y="9398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98"/>
                </a:lnTo>
                <a:lnTo>
                  <a:pt x="75019" y="18796"/>
                </a:lnTo>
                <a:lnTo>
                  <a:pt x="56261" y="28194"/>
                </a:lnTo>
                <a:lnTo>
                  <a:pt x="46889" y="46864"/>
                </a:lnTo>
                <a:lnTo>
                  <a:pt x="37503" y="46864"/>
                </a:lnTo>
                <a:lnTo>
                  <a:pt x="28130" y="65660"/>
                </a:lnTo>
                <a:lnTo>
                  <a:pt x="18758" y="84328"/>
                </a:lnTo>
                <a:lnTo>
                  <a:pt x="9386" y="103124"/>
                </a:lnTo>
                <a:lnTo>
                  <a:pt x="0" y="121920"/>
                </a:lnTo>
                <a:lnTo>
                  <a:pt x="0" y="196850"/>
                </a:lnTo>
                <a:lnTo>
                  <a:pt x="9386" y="225044"/>
                </a:lnTo>
                <a:lnTo>
                  <a:pt x="9386" y="243841"/>
                </a:lnTo>
                <a:lnTo>
                  <a:pt x="18758" y="262637"/>
                </a:lnTo>
                <a:lnTo>
                  <a:pt x="28130" y="281306"/>
                </a:lnTo>
                <a:lnTo>
                  <a:pt x="37503" y="300101"/>
                </a:lnTo>
                <a:lnTo>
                  <a:pt x="46889" y="318897"/>
                </a:lnTo>
                <a:lnTo>
                  <a:pt x="65633" y="328168"/>
                </a:lnTo>
                <a:lnTo>
                  <a:pt x="75019" y="168784"/>
                </a:lnTo>
                <a:lnTo>
                  <a:pt x="75019" y="131318"/>
                </a:lnTo>
                <a:lnTo>
                  <a:pt x="84392" y="112522"/>
                </a:lnTo>
                <a:lnTo>
                  <a:pt x="93764" y="93726"/>
                </a:lnTo>
                <a:lnTo>
                  <a:pt x="112522" y="84328"/>
                </a:lnTo>
                <a:lnTo>
                  <a:pt x="121895" y="75058"/>
                </a:lnTo>
                <a:lnTo>
                  <a:pt x="159397" y="75058"/>
                </a:lnTo>
                <a:lnTo>
                  <a:pt x="187528" y="84328"/>
                </a:lnTo>
                <a:lnTo>
                  <a:pt x="337591" y="121920"/>
                </a:lnTo>
                <a:lnTo>
                  <a:pt x="346977" y="121920"/>
                </a:lnTo>
                <a:lnTo>
                  <a:pt x="365722" y="131318"/>
                </a:lnTo>
                <a:lnTo>
                  <a:pt x="384480" y="140590"/>
                </a:lnTo>
                <a:lnTo>
                  <a:pt x="403225" y="159386"/>
                </a:lnTo>
                <a:lnTo>
                  <a:pt x="421983" y="168784"/>
                </a:lnTo>
                <a:lnTo>
                  <a:pt x="431355" y="187579"/>
                </a:lnTo>
                <a:lnTo>
                  <a:pt x="440728" y="206375"/>
                </a:lnTo>
                <a:lnTo>
                  <a:pt x="440728" y="225044"/>
                </a:lnTo>
                <a:lnTo>
                  <a:pt x="450114" y="243841"/>
                </a:lnTo>
                <a:lnTo>
                  <a:pt x="450114" y="2719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84" name="Freeform 11984"/>
          <p:cNvSpPr/>
          <p:nvPr/>
        </p:nvSpPr>
        <p:spPr>
          <a:xfrm rot="-5400000" flipH="0" flipV="0">
            <a:off x="27427435" y="19628113"/>
            <a:ext cx="74671" cy="53331"/>
          </a:xfrm>
          <a:custGeom>
            <a:pathLst>
              <a:path w="459487" h="328169">
                <a:moveTo>
                  <a:pt x="459487" y="178181"/>
                </a:moveTo>
                <a:lnTo>
                  <a:pt x="459487" y="140717"/>
                </a:lnTo>
                <a:lnTo>
                  <a:pt x="450114" y="112522"/>
                </a:lnTo>
                <a:lnTo>
                  <a:pt x="450114" y="93853"/>
                </a:lnTo>
                <a:lnTo>
                  <a:pt x="440728" y="75057"/>
                </a:lnTo>
                <a:lnTo>
                  <a:pt x="431356" y="46864"/>
                </a:lnTo>
                <a:lnTo>
                  <a:pt x="421984" y="37466"/>
                </a:lnTo>
                <a:lnTo>
                  <a:pt x="412611" y="18796"/>
                </a:lnTo>
                <a:lnTo>
                  <a:pt x="412611" y="9398"/>
                </a:lnTo>
                <a:lnTo>
                  <a:pt x="393853" y="0"/>
                </a:lnTo>
                <a:lnTo>
                  <a:pt x="384481" y="159386"/>
                </a:lnTo>
                <a:lnTo>
                  <a:pt x="384481" y="196977"/>
                </a:lnTo>
                <a:lnTo>
                  <a:pt x="375095" y="215646"/>
                </a:lnTo>
                <a:lnTo>
                  <a:pt x="365722" y="225045"/>
                </a:lnTo>
                <a:lnTo>
                  <a:pt x="346978" y="243841"/>
                </a:lnTo>
                <a:lnTo>
                  <a:pt x="337592" y="243841"/>
                </a:lnTo>
                <a:lnTo>
                  <a:pt x="309461" y="253239"/>
                </a:lnTo>
                <a:lnTo>
                  <a:pt x="300089" y="253239"/>
                </a:lnTo>
                <a:lnTo>
                  <a:pt x="271958" y="243841"/>
                </a:lnTo>
                <a:lnTo>
                  <a:pt x="121895" y="206375"/>
                </a:lnTo>
                <a:lnTo>
                  <a:pt x="112523" y="196977"/>
                </a:lnTo>
                <a:lnTo>
                  <a:pt x="93764" y="196977"/>
                </a:lnTo>
                <a:lnTo>
                  <a:pt x="75020" y="187579"/>
                </a:lnTo>
                <a:lnTo>
                  <a:pt x="56262" y="168784"/>
                </a:lnTo>
                <a:lnTo>
                  <a:pt x="37503" y="159386"/>
                </a:lnTo>
                <a:lnTo>
                  <a:pt x="28131" y="140717"/>
                </a:lnTo>
                <a:lnTo>
                  <a:pt x="18759" y="121920"/>
                </a:lnTo>
                <a:lnTo>
                  <a:pt x="18759" y="103124"/>
                </a:lnTo>
                <a:lnTo>
                  <a:pt x="9386" y="84328"/>
                </a:lnTo>
                <a:lnTo>
                  <a:pt x="9386" y="56262"/>
                </a:lnTo>
                <a:lnTo>
                  <a:pt x="0" y="215646"/>
                </a:lnTo>
                <a:lnTo>
                  <a:pt x="9386" y="234443"/>
                </a:lnTo>
                <a:lnTo>
                  <a:pt x="18759" y="234443"/>
                </a:lnTo>
                <a:lnTo>
                  <a:pt x="37503" y="243841"/>
                </a:lnTo>
                <a:lnTo>
                  <a:pt x="56262" y="253239"/>
                </a:lnTo>
                <a:lnTo>
                  <a:pt x="75020" y="262637"/>
                </a:lnTo>
                <a:lnTo>
                  <a:pt x="93764" y="271907"/>
                </a:lnTo>
                <a:lnTo>
                  <a:pt x="121895" y="281305"/>
                </a:lnTo>
                <a:lnTo>
                  <a:pt x="271958" y="318897"/>
                </a:lnTo>
                <a:lnTo>
                  <a:pt x="290717" y="328169"/>
                </a:lnTo>
                <a:lnTo>
                  <a:pt x="337592" y="328169"/>
                </a:lnTo>
                <a:lnTo>
                  <a:pt x="356350" y="318897"/>
                </a:lnTo>
                <a:lnTo>
                  <a:pt x="384481" y="309499"/>
                </a:lnTo>
                <a:lnTo>
                  <a:pt x="403225" y="300101"/>
                </a:lnTo>
                <a:lnTo>
                  <a:pt x="412611" y="281305"/>
                </a:lnTo>
                <a:lnTo>
                  <a:pt x="421984" y="281305"/>
                </a:lnTo>
                <a:lnTo>
                  <a:pt x="431356" y="262637"/>
                </a:lnTo>
                <a:lnTo>
                  <a:pt x="440728" y="243841"/>
                </a:lnTo>
                <a:lnTo>
                  <a:pt x="450114" y="225045"/>
                </a:lnTo>
                <a:lnTo>
                  <a:pt x="459487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85" name="Freeform 11985"/>
          <p:cNvSpPr/>
          <p:nvPr/>
        </p:nvSpPr>
        <p:spPr>
          <a:xfrm rot="-5400000" flipH="0" flipV="0">
            <a:off x="27518117" y="19628873"/>
            <a:ext cx="62482" cy="64001"/>
          </a:xfrm>
          <a:custGeom>
            <a:pathLst>
              <a:path w="384481" h="393827">
                <a:moveTo>
                  <a:pt x="384481" y="384430"/>
                </a:moveTo>
                <a:lnTo>
                  <a:pt x="384481" y="253239"/>
                </a:lnTo>
                <a:lnTo>
                  <a:pt x="384481" y="281306"/>
                </a:lnTo>
                <a:lnTo>
                  <a:pt x="375095" y="300101"/>
                </a:lnTo>
                <a:lnTo>
                  <a:pt x="356350" y="309499"/>
                </a:lnTo>
                <a:lnTo>
                  <a:pt x="309461" y="309499"/>
                </a:lnTo>
                <a:lnTo>
                  <a:pt x="84392" y="253239"/>
                </a:lnTo>
                <a:lnTo>
                  <a:pt x="75020" y="253239"/>
                </a:lnTo>
                <a:lnTo>
                  <a:pt x="56262" y="243840"/>
                </a:lnTo>
                <a:lnTo>
                  <a:pt x="37503" y="225044"/>
                </a:lnTo>
                <a:lnTo>
                  <a:pt x="28131" y="215646"/>
                </a:lnTo>
                <a:lnTo>
                  <a:pt x="18759" y="196977"/>
                </a:lnTo>
                <a:lnTo>
                  <a:pt x="9386" y="178182"/>
                </a:lnTo>
                <a:lnTo>
                  <a:pt x="9386" y="0"/>
                </a:lnTo>
                <a:lnTo>
                  <a:pt x="0" y="290704"/>
                </a:lnTo>
                <a:lnTo>
                  <a:pt x="18759" y="300101"/>
                </a:lnTo>
                <a:lnTo>
                  <a:pt x="37503" y="309499"/>
                </a:lnTo>
                <a:lnTo>
                  <a:pt x="56262" y="318770"/>
                </a:lnTo>
                <a:lnTo>
                  <a:pt x="84392" y="328168"/>
                </a:lnTo>
                <a:lnTo>
                  <a:pt x="309461" y="384430"/>
                </a:lnTo>
                <a:lnTo>
                  <a:pt x="318847" y="393827"/>
                </a:lnTo>
                <a:lnTo>
                  <a:pt x="365722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86" name="Freeform 11986"/>
          <p:cNvSpPr/>
          <p:nvPr/>
        </p:nvSpPr>
        <p:spPr>
          <a:xfrm rot="-5400000" flipH="0" flipV="0">
            <a:off x="27475441" y="19634965"/>
            <a:ext cx="121913" cy="86869"/>
          </a:xfrm>
          <a:custGeom>
            <a:pathLst>
              <a:path w="750189" h="534543">
                <a:moveTo>
                  <a:pt x="750189" y="422021"/>
                </a:moveTo>
                <a:lnTo>
                  <a:pt x="750189" y="206375"/>
                </a:lnTo>
                <a:lnTo>
                  <a:pt x="740816" y="196977"/>
                </a:lnTo>
                <a:lnTo>
                  <a:pt x="722058" y="178180"/>
                </a:lnTo>
                <a:lnTo>
                  <a:pt x="46875" y="0"/>
                </a:lnTo>
                <a:lnTo>
                  <a:pt x="28130" y="0"/>
                </a:lnTo>
                <a:lnTo>
                  <a:pt x="9372" y="9398"/>
                </a:lnTo>
                <a:lnTo>
                  <a:pt x="9372" y="18796"/>
                </a:lnTo>
                <a:lnTo>
                  <a:pt x="0" y="37592"/>
                </a:lnTo>
                <a:lnTo>
                  <a:pt x="0" y="46989"/>
                </a:lnTo>
                <a:lnTo>
                  <a:pt x="9372" y="65658"/>
                </a:lnTo>
                <a:lnTo>
                  <a:pt x="28130" y="75056"/>
                </a:lnTo>
                <a:lnTo>
                  <a:pt x="225069" y="131318"/>
                </a:lnTo>
                <a:lnTo>
                  <a:pt x="225069" y="328295"/>
                </a:lnTo>
                <a:lnTo>
                  <a:pt x="234455" y="356361"/>
                </a:lnTo>
                <a:lnTo>
                  <a:pt x="243827" y="375157"/>
                </a:lnTo>
                <a:lnTo>
                  <a:pt x="253199" y="393953"/>
                </a:lnTo>
                <a:lnTo>
                  <a:pt x="262572" y="412623"/>
                </a:lnTo>
                <a:lnTo>
                  <a:pt x="271958" y="422021"/>
                </a:lnTo>
                <a:lnTo>
                  <a:pt x="290702" y="440817"/>
                </a:lnTo>
                <a:lnTo>
                  <a:pt x="300088" y="150113"/>
                </a:lnTo>
                <a:lnTo>
                  <a:pt x="675183" y="243839"/>
                </a:lnTo>
                <a:lnTo>
                  <a:pt x="675183" y="534543"/>
                </a:lnTo>
                <a:lnTo>
                  <a:pt x="693927" y="525145"/>
                </a:lnTo>
                <a:lnTo>
                  <a:pt x="712686" y="506476"/>
                </a:lnTo>
                <a:lnTo>
                  <a:pt x="731430" y="487679"/>
                </a:lnTo>
                <a:lnTo>
                  <a:pt x="740816" y="468883"/>
                </a:lnTo>
                <a:lnTo>
                  <a:pt x="750189" y="45021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87" name="Freeform 11987"/>
          <p:cNvSpPr/>
          <p:nvPr/>
        </p:nvSpPr>
        <p:spPr>
          <a:xfrm rot="-5400000" flipH="0" flipV="0">
            <a:off x="27590514" y="19634208"/>
            <a:ext cx="74671" cy="62473"/>
          </a:xfrm>
          <a:custGeom>
            <a:pathLst>
              <a:path w="459486" h="384429">
                <a:moveTo>
                  <a:pt x="459486" y="112521"/>
                </a:moveTo>
                <a:lnTo>
                  <a:pt x="450114" y="93726"/>
                </a:lnTo>
                <a:lnTo>
                  <a:pt x="431355" y="84328"/>
                </a:lnTo>
                <a:lnTo>
                  <a:pt x="412611" y="74930"/>
                </a:lnTo>
                <a:lnTo>
                  <a:pt x="384480" y="65532"/>
                </a:lnTo>
                <a:lnTo>
                  <a:pt x="365722" y="56260"/>
                </a:lnTo>
                <a:lnTo>
                  <a:pt x="337591" y="46862"/>
                </a:lnTo>
                <a:lnTo>
                  <a:pt x="187528" y="9270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270"/>
                </a:lnTo>
                <a:lnTo>
                  <a:pt x="75019" y="18668"/>
                </a:lnTo>
                <a:lnTo>
                  <a:pt x="56261" y="28066"/>
                </a:lnTo>
                <a:lnTo>
                  <a:pt x="46889" y="46862"/>
                </a:lnTo>
                <a:lnTo>
                  <a:pt x="37503" y="46862"/>
                </a:lnTo>
                <a:lnTo>
                  <a:pt x="28130" y="65532"/>
                </a:lnTo>
                <a:lnTo>
                  <a:pt x="18758" y="84328"/>
                </a:lnTo>
                <a:lnTo>
                  <a:pt x="9386" y="103124"/>
                </a:lnTo>
                <a:lnTo>
                  <a:pt x="0" y="121792"/>
                </a:lnTo>
                <a:lnTo>
                  <a:pt x="0" y="215645"/>
                </a:lnTo>
                <a:lnTo>
                  <a:pt x="9386" y="234314"/>
                </a:lnTo>
                <a:lnTo>
                  <a:pt x="18758" y="253110"/>
                </a:lnTo>
                <a:lnTo>
                  <a:pt x="18758" y="271907"/>
                </a:lnTo>
                <a:lnTo>
                  <a:pt x="28130" y="290703"/>
                </a:lnTo>
                <a:lnTo>
                  <a:pt x="46889" y="309371"/>
                </a:lnTo>
                <a:lnTo>
                  <a:pt x="46889" y="318769"/>
                </a:lnTo>
                <a:lnTo>
                  <a:pt x="65633" y="328167"/>
                </a:lnTo>
                <a:lnTo>
                  <a:pt x="75019" y="168783"/>
                </a:lnTo>
                <a:lnTo>
                  <a:pt x="75019" y="131190"/>
                </a:lnTo>
                <a:lnTo>
                  <a:pt x="84392" y="112521"/>
                </a:lnTo>
                <a:lnTo>
                  <a:pt x="93764" y="93726"/>
                </a:lnTo>
                <a:lnTo>
                  <a:pt x="112522" y="84328"/>
                </a:lnTo>
                <a:lnTo>
                  <a:pt x="121895" y="74930"/>
                </a:lnTo>
                <a:lnTo>
                  <a:pt x="159397" y="74930"/>
                </a:lnTo>
                <a:lnTo>
                  <a:pt x="187528" y="84328"/>
                </a:lnTo>
                <a:lnTo>
                  <a:pt x="337591" y="121792"/>
                </a:lnTo>
                <a:lnTo>
                  <a:pt x="346977" y="121792"/>
                </a:lnTo>
                <a:lnTo>
                  <a:pt x="365722" y="131190"/>
                </a:lnTo>
                <a:lnTo>
                  <a:pt x="384480" y="140588"/>
                </a:lnTo>
                <a:lnTo>
                  <a:pt x="403225" y="159384"/>
                </a:lnTo>
                <a:lnTo>
                  <a:pt x="421983" y="168783"/>
                </a:lnTo>
                <a:lnTo>
                  <a:pt x="431355" y="187452"/>
                </a:lnTo>
                <a:lnTo>
                  <a:pt x="440728" y="206248"/>
                </a:lnTo>
                <a:lnTo>
                  <a:pt x="440728" y="225043"/>
                </a:lnTo>
                <a:lnTo>
                  <a:pt x="450114" y="243712"/>
                </a:lnTo>
                <a:lnTo>
                  <a:pt x="450114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88" name="Freeform 11988"/>
          <p:cNvSpPr/>
          <p:nvPr/>
        </p:nvSpPr>
        <p:spPr>
          <a:xfrm rot="-5400000" flipH="0" flipV="0">
            <a:off x="27591274" y="19604489"/>
            <a:ext cx="111249" cy="64001"/>
          </a:xfrm>
          <a:custGeom>
            <a:pathLst>
              <a:path w="684569" h="393828">
                <a:moveTo>
                  <a:pt x="684569" y="281306"/>
                </a:moveTo>
                <a:lnTo>
                  <a:pt x="684569" y="131191"/>
                </a:lnTo>
                <a:lnTo>
                  <a:pt x="665811" y="121793"/>
                </a:lnTo>
                <a:lnTo>
                  <a:pt x="647065" y="112522"/>
                </a:lnTo>
                <a:lnTo>
                  <a:pt x="628308" y="121793"/>
                </a:lnTo>
                <a:lnTo>
                  <a:pt x="609550" y="131191"/>
                </a:lnTo>
                <a:lnTo>
                  <a:pt x="609550" y="262510"/>
                </a:lnTo>
                <a:lnTo>
                  <a:pt x="600177" y="290704"/>
                </a:lnTo>
                <a:lnTo>
                  <a:pt x="600177" y="309372"/>
                </a:lnTo>
                <a:lnTo>
                  <a:pt x="581432" y="318770"/>
                </a:lnTo>
                <a:lnTo>
                  <a:pt x="534544" y="318770"/>
                </a:lnTo>
                <a:lnTo>
                  <a:pt x="459487" y="290704"/>
                </a:lnTo>
                <a:lnTo>
                  <a:pt x="459487" y="140589"/>
                </a:lnTo>
                <a:lnTo>
                  <a:pt x="450114" y="112522"/>
                </a:lnTo>
                <a:lnTo>
                  <a:pt x="450114" y="93727"/>
                </a:lnTo>
                <a:lnTo>
                  <a:pt x="440728" y="74931"/>
                </a:lnTo>
                <a:lnTo>
                  <a:pt x="431356" y="46863"/>
                </a:lnTo>
                <a:lnTo>
                  <a:pt x="421984" y="37465"/>
                </a:lnTo>
                <a:lnTo>
                  <a:pt x="412611" y="18669"/>
                </a:lnTo>
                <a:lnTo>
                  <a:pt x="412611" y="9271"/>
                </a:lnTo>
                <a:lnTo>
                  <a:pt x="393853" y="0"/>
                </a:lnTo>
                <a:lnTo>
                  <a:pt x="384481" y="271908"/>
                </a:lnTo>
                <a:lnTo>
                  <a:pt x="121895" y="206248"/>
                </a:lnTo>
                <a:lnTo>
                  <a:pt x="112523" y="196850"/>
                </a:lnTo>
                <a:lnTo>
                  <a:pt x="93764" y="196850"/>
                </a:lnTo>
                <a:lnTo>
                  <a:pt x="75020" y="187580"/>
                </a:lnTo>
                <a:lnTo>
                  <a:pt x="56262" y="168784"/>
                </a:lnTo>
                <a:lnTo>
                  <a:pt x="37503" y="159386"/>
                </a:lnTo>
                <a:lnTo>
                  <a:pt x="28131" y="140589"/>
                </a:lnTo>
                <a:lnTo>
                  <a:pt x="18759" y="121793"/>
                </a:lnTo>
                <a:lnTo>
                  <a:pt x="18759" y="103124"/>
                </a:lnTo>
                <a:lnTo>
                  <a:pt x="9386" y="84329"/>
                </a:lnTo>
                <a:lnTo>
                  <a:pt x="9386" y="56262"/>
                </a:lnTo>
                <a:lnTo>
                  <a:pt x="0" y="215646"/>
                </a:lnTo>
                <a:lnTo>
                  <a:pt x="9386" y="234442"/>
                </a:lnTo>
                <a:lnTo>
                  <a:pt x="28131" y="243840"/>
                </a:lnTo>
                <a:lnTo>
                  <a:pt x="46889" y="253112"/>
                </a:lnTo>
                <a:lnTo>
                  <a:pt x="75020" y="262510"/>
                </a:lnTo>
                <a:lnTo>
                  <a:pt x="93764" y="271908"/>
                </a:lnTo>
                <a:lnTo>
                  <a:pt x="121895" y="281306"/>
                </a:lnTo>
                <a:lnTo>
                  <a:pt x="534544" y="393828"/>
                </a:lnTo>
                <a:lnTo>
                  <a:pt x="590805" y="393828"/>
                </a:lnTo>
                <a:lnTo>
                  <a:pt x="609550" y="384430"/>
                </a:lnTo>
                <a:lnTo>
                  <a:pt x="628308" y="375032"/>
                </a:lnTo>
                <a:lnTo>
                  <a:pt x="647065" y="365634"/>
                </a:lnTo>
                <a:lnTo>
                  <a:pt x="647065" y="356236"/>
                </a:lnTo>
                <a:lnTo>
                  <a:pt x="665811" y="337566"/>
                </a:lnTo>
                <a:lnTo>
                  <a:pt x="675183" y="318770"/>
                </a:lnTo>
                <a:lnTo>
                  <a:pt x="684569" y="29997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89" name="Freeform 11989"/>
          <p:cNvSpPr/>
          <p:nvPr/>
        </p:nvSpPr>
        <p:spPr>
          <a:xfrm rot="-5400000" flipH="0" flipV="0">
            <a:off x="27674328" y="19638769"/>
            <a:ext cx="74671" cy="53351"/>
          </a:xfrm>
          <a:custGeom>
            <a:pathLst>
              <a:path w="459486" h="328296">
                <a:moveTo>
                  <a:pt x="459486" y="112522"/>
                </a:moveTo>
                <a:lnTo>
                  <a:pt x="450114" y="93853"/>
                </a:lnTo>
                <a:lnTo>
                  <a:pt x="431355" y="84455"/>
                </a:lnTo>
                <a:lnTo>
                  <a:pt x="412611" y="75057"/>
                </a:lnTo>
                <a:lnTo>
                  <a:pt x="384480" y="65660"/>
                </a:lnTo>
                <a:lnTo>
                  <a:pt x="365722" y="56262"/>
                </a:lnTo>
                <a:lnTo>
                  <a:pt x="337591" y="46991"/>
                </a:lnTo>
                <a:lnTo>
                  <a:pt x="187528" y="9398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98"/>
                </a:lnTo>
                <a:lnTo>
                  <a:pt x="75019" y="18796"/>
                </a:lnTo>
                <a:lnTo>
                  <a:pt x="56261" y="28195"/>
                </a:lnTo>
                <a:lnTo>
                  <a:pt x="46889" y="46991"/>
                </a:lnTo>
                <a:lnTo>
                  <a:pt x="37503" y="46991"/>
                </a:lnTo>
                <a:lnTo>
                  <a:pt x="28130" y="65660"/>
                </a:lnTo>
                <a:lnTo>
                  <a:pt x="18758" y="84455"/>
                </a:lnTo>
                <a:lnTo>
                  <a:pt x="9386" y="103251"/>
                </a:lnTo>
                <a:lnTo>
                  <a:pt x="0" y="121921"/>
                </a:lnTo>
                <a:lnTo>
                  <a:pt x="0" y="196977"/>
                </a:lnTo>
                <a:lnTo>
                  <a:pt x="9386" y="225045"/>
                </a:lnTo>
                <a:lnTo>
                  <a:pt x="9386" y="243841"/>
                </a:lnTo>
                <a:lnTo>
                  <a:pt x="18758" y="262637"/>
                </a:lnTo>
                <a:lnTo>
                  <a:pt x="28130" y="281432"/>
                </a:lnTo>
                <a:lnTo>
                  <a:pt x="37503" y="300101"/>
                </a:lnTo>
                <a:lnTo>
                  <a:pt x="46889" y="318897"/>
                </a:lnTo>
                <a:lnTo>
                  <a:pt x="65633" y="328296"/>
                </a:lnTo>
                <a:lnTo>
                  <a:pt x="75019" y="168783"/>
                </a:lnTo>
                <a:lnTo>
                  <a:pt x="75019" y="131319"/>
                </a:lnTo>
                <a:lnTo>
                  <a:pt x="84392" y="112522"/>
                </a:lnTo>
                <a:lnTo>
                  <a:pt x="93764" y="93853"/>
                </a:lnTo>
                <a:lnTo>
                  <a:pt x="112522" y="84455"/>
                </a:lnTo>
                <a:lnTo>
                  <a:pt x="121895" y="75057"/>
                </a:lnTo>
                <a:lnTo>
                  <a:pt x="159397" y="75057"/>
                </a:lnTo>
                <a:lnTo>
                  <a:pt x="187528" y="84455"/>
                </a:lnTo>
                <a:lnTo>
                  <a:pt x="337591" y="121921"/>
                </a:lnTo>
                <a:lnTo>
                  <a:pt x="346977" y="121921"/>
                </a:lnTo>
                <a:lnTo>
                  <a:pt x="365722" y="131319"/>
                </a:lnTo>
                <a:lnTo>
                  <a:pt x="384480" y="140717"/>
                </a:lnTo>
                <a:lnTo>
                  <a:pt x="403225" y="159513"/>
                </a:lnTo>
                <a:lnTo>
                  <a:pt x="421983" y="168783"/>
                </a:lnTo>
                <a:lnTo>
                  <a:pt x="431355" y="187579"/>
                </a:lnTo>
                <a:lnTo>
                  <a:pt x="440728" y="206375"/>
                </a:lnTo>
                <a:lnTo>
                  <a:pt x="440728" y="225045"/>
                </a:lnTo>
                <a:lnTo>
                  <a:pt x="450114" y="243841"/>
                </a:lnTo>
                <a:lnTo>
                  <a:pt x="450114" y="2720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90" name="Freeform 11990"/>
          <p:cNvSpPr/>
          <p:nvPr/>
        </p:nvSpPr>
        <p:spPr>
          <a:xfrm rot="-5400000" flipH="0" flipV="0">
            <a:off x="27692614" y="19628103"/>
            <a:ext cx="74671" cy="53351"/>
          </a:xfrm>
          <a:custGeom>
            <a:pathLst>
              <a:path w="459487" h="328296">
                <a:moveTo>
                  <a:pt x="459487" y="178308"/>
                </a:moveTo>
                <a:lnTo>
                  <a:pt x="459487" y="140717"/>
                </a:lnTo>
                <a:lnTo>
                  <a:pt x="450114" y="112523"/>
                </a:lnTo>
                <a:lnTo>
                  <a:pt x="450114" y="93853"/>
                </a:lnTo>
                <a:lnTo>
                  <a:pt x="440728" y="75057"/>
                </a:lnTo>
                <a:lnTo>
                  <a:pt x="431356" y="46991"/>
                </a:lnTo>
                <a:lnTo>
                  <a:pt x="421984" y="37593"/>
                </a:lnTo>
                <a:lnTo>
                  <a:pt x="412611" y="18797"/>
                </a:lnTo>
                <a:lnTo>
                  <a:pt x="412611" y="9399"/>
                </a:lnTo>
                <a:lnTo>
                  <a:pt x="393853" y="0"/>
                </a:lnTo>
                <a:lnTo>
                  <a:pt x="384481" y="159513"/>
                </a:lnTo>
                <a:lnTo>
                  <a:pt x="384481" y="196977"/>
                </a:lnTo>
                <a:lnTo>
                  <a:pt x="375095" y="215774"/>
                </a:lnTo>
                <a:lnTo>
                  <a:pt x="365722" y="225172"/>
                </a:lnTo>
                <a:lnTo>
                  <a:pt x="346978" y="243841"/>
                </a:lnTo>
                <a:lnTo>
                  <a:pt x="337592" y="243841"/>
                </a:lnTo>
                <a:lnTo>
                  <a:pt x="309461" y="253239"/>
                </a:lnTo>
                <a:lnTo>
                  <a:pt x="300089" y="253239"/>
                </a:lnTo>
                <a:lnTo>
                  <a:pt x="271958" y="243841"/>
                </a:lnTo>
                <a:lnTo>
                  <a:pt x="121895" y="206375"/>
                </a:lnTo>
                <a:lnTo>
                  <a:pt x="112523" y="196977"/>
                </a:lnTo>
                <a:lnTo>
                  <a:pt x="93764" y="196977"/>
                </a:lnTo>
                <a:lnTo>
                  <a:pt x="75020" y="187579"/>
                </a:lnTo>
                <a:lnTo>
                  <a:pt x="56262" y="168910"/>
                </a:lnTo>
                <a:lnTo>
                  <a:pt x="37503" y="159513"/>
                </a:lnTo>
                <a:lnTo>
                  <a:pt x="28131" y="140717"/>
                </a:lnTo>
                <a:lnTo>
                  <a:pt x="18759" y="121921"/>
                </a:lnTo>
                <a:lnTo>
                  <a:pt x="18759" y="103251"/>
                </a:lnTo>
                <a:lnTo>
                  <a:pt x="9386" y="84455"/>
                </a:lnTo>
                <a:lnTo>
                  <a:pt x="9386" y="56261"/>
                </a:lnTo>
                <a:lnTo>
                  <a:pt x="0" y="215774"/>
                </a:lnTo>
                <a:lnTo>
                  <a:pt x="9386" y="234570"/>
                </a:lnTo>
                <a:lnTo>
                  <a:pt x="18759" y="234570"/>
                </a:lnTo>
                <a:lnTo>
                  <a:pt x="37503" y="243841"/>
                </a:lnTo>
                <a:lnTo>
                  <a:pt x="56262" y="253239"/>
                </a:lnTo>
                <a:lnTo>
                  <a:pt x="75020" y="262636"/>
                </a:lnTo>
                <a:lnTo>
                  <a:pt x="93764" y="272034"/>
                </a:lnTo>
                <a:lnTo>
                  <a:pt x="121895" y="281432"/>
                </a:lnTo>
                <a:lnTo>
                  <a:pt x="271958" y="318898"/>
                </a:lnTo>
                <a:lnTo>
                  <a:pt x="290717" y="328296"/>
                </a:lnTo>
                <a:lnTo>
                  <a:pt x="337592" y="328296"/>
                </a:lnTo>
                <a:lnTo>
                  <a:pt x="356350" y="318898"/>
                </a:lnTo>
                <a:lnTo>
                  <a:pt x="384481" y="309499"/>
                </a:lnTo>
                <a:lnTo>
                  <a:pt x="403225" y="300101"/>
                </a:lnTo>
                <a:lnTo>
                  <a:pt x="412611" y="281432"/>
                </a:lnTo>
                <a:lnTo>
                  <a:pt x="421984" y="281432"/>
                </a:lnTo>
                <a:lnTo>
                  <a:pt x="431356" y="262636"/>
                </a:lnTo>
                <a:lnTo>
                  <a:pt x="440728" y="243841"/>
                </a:lnTo>
                <a:lnTo>
                  <a:pt x="450114" y="225172"/>
                </a:lnTo>
                <a:lnTo>
                  <a:pt x="459487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91" name="Freeform 11991"/>
          <p:cNvSpPr/>
          <p:nvPr/>
        </p:nvSpPr>
        <p:spPr>
          <a:xfrm rot="-5400000" flipH="0" flipV="0">
            <a:off x="27754347" y="19630392"/>
            <a:ext cx="85337" cy="59440"/>
          </a:xfrm>
          <a:custGeom>
            <a:pathLst>
              <a:path w="525120" h="365761">
                <a:moveTo>
                  <a:pt x="525120" y="159386"/>
                </a:moveTo>
                <a:lnTo>
                  <a:pt x="525120" y="149988"/>
                </a:lnTo>
                <a:lnTo>
                  <a:pt x="515747" y="140590"/>
                </a:lnTo>
                <a:lnTo>
                  <a:pt x="496989" y="121920"/>
                </a:lnTo>
                <a:lnTo>
                  <a:pt x="46889" y="9271"/>
                </a:lnTo>
                <a:lnTo>
                  <a:pt x="37503" y="0"/>
                </a:lnTo>
                <a:lnTo>
                  <a:pt x="28130" y="0"/>
                </a:lnTo>
                <a:lnTo>
                  <a:pt x="9386" y="18670"/>
                </a:lnTo>
                <a:lnTo>
                  <a:pt x="0" y="37466"/>
                </a:lnTo>
                <a:lnTo>
                  <a:pt x="0" y="46864"/>
                </a:lnTo>
                <a:lnTo>
                  <a:pt x="9386" y="65660"/>
                </a:lnTo>
                <a:lnTo>
                  <a:pt x="28130" y="75057"/>
                </a:lnTo>
                <a:lnTo>
                  <a:pt x="225031" y="131319"/>
                </a:lnTo>
                <a:lnTo>
                  <a:pt x="225031" y="365761"/>
                </a:lnTo>
                <a:lnTo>
                  <a:pt x="300088" y="149988"/>
                </a:lnTo>
                <a:lnTo>
                  <a:pt x="478244" y="196850"/>
                </a:lnTo>
                <a:lnTo>
                  <a:pt x="496989" y="196850"/>
                </a:lnTo>
                <a:lnTo>
                  <a:pt x="515747" y="187579"/>
                </a:lnTo>
                <a:lnTo>
                  <a:pt x="515747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92" name="Freeform 11992"/>
          <p:cNvSpPr/>
          <p:nvPr/>
        </p:nvSpPr>
        <p:spPr>
          <a:xfrm rot="-5400000" flipH="0" flipV="0">
            <a:off x="27777958" y="19631155"/>
            <a:ext cx="85337" cy="57912"/>
          </a:xfrm>
          <a:custGeom>
            <a:pathLst>
              <a:path w="525120" h="356361">
                <a:moveTo>
                  <a:pt x="525120" y="318897"/>
                </a:moveTo>
                <a:lnTo>
                  <a:pt x="525120" y="318897"/>
                </a:lnTo>
                <a:lnTo>
                  <a:pt x="515747" y="300101"/>
                </a:lnTo>
                <a:lnTo>
                  <a:pt x="496989" y="290703"/>
                </a:lnTo>
                <a:lnTo>
                  <a:pt x="300088" y="234441"/>
                </a:lnTo>
                <a:lnTo>
                  <a:pt x="300088" y="0"/>
                </a:lnTo>
                <a:lnTo>
                  <a:pt x="225031" y="215773"/>
                </a:lnTo>
                <a:lnTo>
                  <a:pt x="46889" y="168782"/>
                </a:lnTo>
                <a:lnTo>
                  <a:pt x="28130" y="168782"/>
                </a:lnTo>
                <a:lnTo>
                  <a:pt x="9386" y="178181"/>
                </a:lnTo>
                <a:lnTo>
                  <a:pt x="0" y="206375"/>
                </a:lnTo>
                <a:lnTo>
                  <a:pt x="9386" y="225043"/>
                </a:lnTo>
                <a:lnTo>
                  <a:pt x="28130" y="234441"/>
                </a:lnTo>
                <a:lnTo>
                  <a:pt x="478244" y="356361"/>
                </a:lnTo>
                <a:lnTo>
                  <a:pt x="506361" y="356361"/>
                </a:lnTo>
                <a:lnTo>
                  <a:pt x="515747" y="3469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93" name="Freeform 11993"/>
          <p:cNvSpPr/>
          <p:nvPr/>
        </p:nvSpPr>
        <p:spPr>
          <a:xfrm rot="-5400000" flipH="0" flipV="0">
            <a:off x="27842723" y="19630392"/>
            <a:ext cx="85337" cy="59439"/>
          </a:xfrm>
          <a:custGeom>
            <a:pathLst>
              <a:path w="525120" h="365759">
                <a:moveTo>
                  <a:pt x="525120" y="159511"/>
                </a:moveTo>
                <a:lnTo>
                  <a:pt x="525120" y="150113"/>
                </a:lnTo>
                <a:lnTo>
                  <a:pt x="515747" y="140715"/>
                </a:lnTo>
                <a:lnTo>
                  <a:pt x="496989" y="122047"/>
                </a:lnTo>
                <a:lnTo>
                  <a:pt x="46889" y="9398"/>
                </a:lnTo>
                <a:lnTo>
                  <a:pt x="37503" y="0"/>
                </a:lnTo>
                <a:lnTo>
                  <a:pt x="28130" y="0"/>
                </a:lnTo>
                <a:lnTo>
                  <a:pt x="9386" y="18796"/>
                </a:lnTo>
                <a:lnTo>
                  <a:pt x="0" y="37591"/>
                </a:lnTo>
                <a:lnTo>
                  <a:pt x="0" y="46989"/>
                </a:lnTo>
                <a:lnTo>
                  <a:pt x="9386" y="65658"/>
                </a:lnTo>
                <a:lnTo>
                  <a:pt x="28130" y="75056"/>
                </a:lnTo>
                <a:lnTo>
                  <a:pt x="225031" y="131317"/>
                </a:lnTo>
                <a:lnTo>
                  <a:pt x="225031" y="365759"/>
                </a:lnTo>
                <a:lnTo>
                  <a:pt x="300088" y="150113"/>
                </a:lnTo>
                <a:lnTo>
                  <a:pt x="478244" y="196977"/>
                </a:lnTo>
                <a:lnTo>
                  <a:pt x="496989" y="196977"/>
                </a:lnTo>
                <a:lnTo>
                  <a:pt x="515747" y="187579"/>
                </a:lnTo>
                <a:lnTo>
                  <a:pt x="515747" y="1783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94" name="Freeform 11994"/>
          <p:cNvSpPr/>
          <p:nvPr/>
        </p:nvSpPr>
        <p:spPr>
          <a:xfrm rot="-5400000" flipH="0" flipV="0">
            <a:off x="27866354" y="19631155"/>
            <a:ext cx="85337" cy="57912"/>
          </a:xfrm>
          <a:custGeom>
            <a:pathLst>
              <a:path w="525120" h="356363">
                <a:moveTo>
                  <a:pt x="525120" y="318897"/>
                </a:moveTo>
                <a:lnTo>
                  <a:pt x="525120" y="318897"/>
                </a:lnTo>
                <a:lnTo>
                  <a:pt x="515747" y="300101"/>
                </a:lnTo>
                <a:lnTo>
                  <a:pt x="496989" y="290703"/>
                </a:lnTo>
                <a:lnTo>
                  <a:pt x="300088" y="234442"/>
                </a:lnTo>
                <a:lnTo>
                  <a:pt x="300088" y="0"/>
                </a:lnTo>
                <a:lnTo>
                  <a:pt x="225031" y="215646"/>
                </a:lnTo>
                <a:lnTo>
                  <a:pt x="46889" y="168784"/>
                </a:lnTo>
                <a:lnTo>
                  <a:pt x="28130" y="168784"/>
                </a:lnTo>
                <a:lnTo>
                  <a:pt x="9386" y="178182"/>
                </a:lnTo>
                <a:lnTo>
                  <a:pt x="0" y="206375"/>
                </a:lnTo>
                <a:lnTo>
                  <a:pt x="9386" y="225044"/>
                </a:lnTo>
                <a:lnTo>
                  <a:pt x="28130" y="234442"/>
                </a:lnTo>
                <a:lnTo>
                  <a:pt x="478244" y="356363"/>
                </a:lnTo>
                <a:lnTo>
                  <a:pt x="506361" y="356363"/>
                </a:lnTo>
                <a:lnTo>
                  <a:pt x="515747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95" name="Freeform 11995"/>
          <p:cNvSpPr/>
          <p:nvPr/>
        </p:nvSpPr>
        <p:spPr>
          <a:xfrm rot="-5400000" flipH="0" flipV="0">
            <a:off x="27939506" y="19638779"/>
            <a:ext cx="74671" cy="53331"/>
          </a:xfrm>
          <a:custGeom>
            <a:pathLst>
              <a:path w="459486" h="328169">
                <a:moveTo>
                  <a:pt x="459486" y="112523"/>
                </a:moveTo>
                <a:lnTo>
                  <a:pt x="450114" y="93726"/>
                </a:lnTo>
                <a:lnTo>
                  <a:pt x="431355" y="84328"/>
                </a:lnTo>
                <a:lnTo>
                  <a:pt x="412611" y="75057"/>
                </a:lnTo>
                <a:lnTo>
                  <a:pt x="384480" y="65659"/>
                </a:lnTo>
                <a:lnTo>
                  <a:pt x="365722" y="56262"/>
                </a:lnTo>
                <a:lnTo>
                  <a:pt x="337591" y="46864"/>
                </a:lnTo>
                <a:lnTo>
                  <a:pt x="187528" y="9272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272"/>
                </a:lnTo>
                <a:lnTo>
                  <a:pt x="75019" y="18670"/>
                </a:lnTo>
                <a:lnTo>
                  <a:pt x="56261" y="28068"/>
                </a:lnTo>
                <a:lnTo>
                  <a:pt x="46889" y="46864"/>
                </a:lnTo>
                <a:lnTo>
                  <a:pt x="37503" y="46864"/>
                </a:lnTo>
                <a:lnTo>
                  <a:pt x="28130" y="65659"/>
                </a:lnTo>
                <a:lnTo>
                  <a:pt x="18758" y="84328"/>
                </a:lnTo>
                <a:lnTo>
                  <a:pt x="9386" y="103124"/>
                </a:lnTo>
                <a:lnTo>
                  <a:pt x="0" y="121921"/>
                </a:lnTo>
                <a:lnTo>
                  <a:pt x="0" y="196850"/>
                </a:lnTo>
                <a:lnTo>
                  <a:pt x="9386" y="225045"/>
                </a:lnTo>
                <a:lnTo>
                  <a:pt x="9386" y="243714"/>
                </a:lnTo>
                <a:lnTo>
                  <a:pt x="18758" y="262509"/>
                </a:lnTo>
                <a:lnTo>
                  <a:pt x="28130" y="281305"/>
                </a:lnTo>
                <a:lnTo>
                  <a:pt x="37503" y="299974"/>
                </a:lnTo>
                <a:lnTo>
                  <a:pt x="46889" y="318771"/>
                </a:lnTo>
                <a:lnTo>
                  <a:pt x="65633" y="328169"/>
                </a:lnTo>
                <a:lnTo>
                  <a:pt x="75019" y="168783"/>
                </a:lnTo>
                <a:lnTo>
                  <a:pt x="75019" y="131319"/>
                </a:lnTo>
                <a:lnTo>
                  <a:pt x="84392" y="112523"/>
                </a:lnTo>
                <a:lnTo>
                  <a:pt x="93764" y="93726"/>
                </a:lnTo>
                <a:lnTo>
                  <a:pt x="112522" y="84328"/>
                </a:lnTo>
                <a:lnTo>
                  <a:pt x="121895" y="75057"/>
                </a:lnTo>
                <a:lnTo>
                  <a:pt x="159397" y="75057"/>
                </a:lnTo>
                <a:lnTo>
                  <a:pt x="187528" y="84328"/>
                </a:lnTo>
                <a:lnTo>
                  <a:pt x="337591" y="121921"/>
                </a:lnTo>
                <a:lnTo>
                  <a:pt x="346977" y="121921"/>
                </a:lnTo>
                <a:lnTo>
                  <a:pt x="365722" y="131319"/>
                </a:lnTo>
                <a:lnTo>
                  <a:pt x="384480" y="140590"/>
                </a:lnTo>
                <a:lnTo>
                  <a:pt x="403225" y="159385"/>
                </a:lnTo>
                <a:lnTo>
                  <a:pt x="421983" y="168783"/>
                </a:lnTo>
                <a:lnTo>
                  <a:pt x="431355" y="187452"/>
                </a:lnTo>
                <a:lnTo>
                  <a:pt x="440728" y="206248"/>
                </a:lnTo>
                <a:lnTo>
                  <a:pt x="440728" y="225045"/>
                </a:lnTo>
                <a:lnTo>
                  <a:pt x="450114" y="243714"/>
                </a:lnTo>
                <a:lnTo>
                  <a:pt x="450114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96" name="Freeform 11996"/>
          <p:cNvSpPr/>
          <p:nvPr/>
        </p:nvSpPr>
        <p:spPr>
          <a:xfrm rot="-5400000" flipH="0" flipV="0">
            <a:off x="27957793" y="19628113"/>
            <a:ext cx="74671" cy="53330"/>
          </a:xfrm>
          <a:custGeom>
            <a:pathLst>
              <a:path w="459487" h="328168">
                <a:moveTo>
                  <a:pt x="459487" y="178180"/>
                </a:moveTo>
                <a:lnTo>
                  <a:pt x="459487" y="140589"/>
                </a:lnTo>
                <a:lnTo>
                  <a:pt x="450114" y="112522"/>
                </a:lnTo>
                <a:lnTo>
                  <a:pt x="450114" y="93725"/>
                </a:lnTo>
                <a:lnTo>
                  <a:pt x="440728" y="74929"/>
                </a:lnTo>
                <a:lnTo>
                  <a:pt x="431356" y="46862"/>
                </a:lnTo>
                <a:lnTo>
                  <a:pt x="421984" y="37465"/>
                </a:lnTo>
                <a:lnTo>
                  <a:pt x="412611" y="18796"/>
                </a:lnTo>
                <a:lnTo>
                  <a:pt x="412611" y="9398"/>
                </a:lnTo>
                <a:lnTo>
                  <a:pt x="393853" y="0"/>
                </a:lnTo>
                <a:lnTo>
                  <a:pt x="384481" y="159384"/>
                </a:lnTo>
                <a:lnTo>
                  <a:pt x="384481" y="196850"/>
                </a:lnTo>
                <a:lnTo>
                  <a:pt x="375095" y="215646"/>
                </a:lnTo>
                <a:lnTo>
                  <a:pt x="365722" y="225044"/>
                </a:lnTo>
                <a:lnTo>
                  <a:pt x="346978" y="243840"/>
                </a:lnTo>
                <a:lnTo>
                  <a:pt x="337592" y="243840"/>
                </a:lnTo>
                <a:lnTo>
                  <a:pt x="309461" y="253237"/>
                </a:lnTo>
                <a:lnTo>
                  <a:pt x="300089" y="253237"/>
                </a:lnTo>
                <a:lnTo>
                  <a:pt x="271958" y="243840"/>
                </a:lnTo>
                <a:lnTo>
                  <a:pt x="121895" y="206248"/>
                </a:lnTo>
                <a:lnTo>
                  <a:pt x="112523" y="196850"/>
                </a:lnTo>
                <a:lnTo>
                  <a:pt x="93764" y="196850"/>
                </a:lnTo>
                <a:lnTo>
                  <a:pt x="75020" y="187451"/>
                </a:lnTo>
                <a:lnTo>
                  <a:pt x="56262" y="168782"/>
                </a:lnTo>
                <a:lnTo>
                  <a:pt x="37503" y="159384"/>
                </a:lnTo>
                <a:lnTo>
                  <a:pt x="28131" y="140589"/>
                </a:lnTo>
                <a:lnTo>
                  <a:pt x="18759" y="121920"/>
                </a:lnTo>
                <a:lnTo>
                  <a:pt x="18759" y="103124"/>
                </a:lnTo>
                <a:lnTo>
                  <a:pt x="9386" y="84327"/>
                </a:lnTo>
                <a:lnTo>
                  <a:pt x="9386" y="56260"/>
                </a:lnTo>
                <a:lnTo>
                  <a:pt x="0" y="215646"/>
                </a:lnTo>
                <a:lnTo>
                  <a:pt x="9386" y="234442"/>
                </a:lnTo>
                <a:lnTo>
                  <a:pt x="18759" y="234442"/>
                </a:lnTo>
                <a:lnTo>
                  <a:pt x="37503" y="243840"/>
                </a:lnTo>
                <a:lnTo>
                  <a:pt x="56262" y="253237"/>
                </a:lnTo>
                <a:lnTo>
                  <a:pt x="75020" y="262508"/>
                </a:lnTo>
                <a:lnTo>
                  <a:pt x="93764" y="271906"/>
                </a:lnTo>
                <a:lnTo>
                  <a:pt x="121895" y="281304"/>
                </a:lnTo>
                <a:lnTo>
                  <a:pt x="271958" y="318770"/>
                </a:lnTo>
                <a:lnTo>
                  <a:pt x="290717" y="328168"/>
                </a:lnTo>
                <a:lnTo>
                  <a:pt x="337592" y="328168"/>
                </a:lnTo>
                <a:lnTo>
                  <a:pt x="356350" y="318770"/>
                </a:lnTo>
                <a:lnTo>
                  <a:pt x="384481" y="309499"/>
                </a:lnTo>
                <a:lnTo>
                  <a:pt x="403225" y="300100"/>
                </a:lnTo>
                <a:lnTo>
                  <a:pt x="412611" y="281304"/>
                </a:lnTo>
                <a:lnTo>
                  <a:pt x="421984" y="281304"/>
                </a:lnTo>
                <a:lnTo>
                  <a:pt x="431356" y="262508"/>
                </a:lnTo>
                <a:lnTo>
                  <a:pt x="440728" y="243840"/>
                </a:lnTo>
                <a:lnTo>
                  <a:pt x="450114" y="225044"/>
                </a:lnTo>
                <a:lnTo>
                  <a:pt x="459487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97" name="Freeform 11997"/>
          <p:cNvSpPr/>
          <p:nvPr/>
        </p:nvSpPr>
        <p:spPr>
          <a:xfrm rot="-5400000" flipH="0" flipV="0">
            <a:off x="28058376" y="19663164"/>
            <a:ext cx="18286" cy="60946"/>
          </a:xfrm>
          <a:custGeom>
            <a:pathLst>
              <a:path w="112522" h="375030">
                <a:moveTo>
                  <a:pt x="112522" y="337565"/>
                </a:moveTo>
                <a:lnTo>
                  <a:pt x="112522" y="328168"/>
                </a:lnTo>
                <a:lnTo>
                  <a:pt x="103136" y="299974"/>
                </a:lnTo>
                <a:lnTo>
                  <a:pt x="93764" y="281304"/>
                </a:lnTo>
                <a:lnTo>
                  <a:pt x="93764" y="262508"/>
                </a:lnTo>
                <a:lnTo>
                  <a:pt x="84392" y="234441"/>
                </a:lnTo>
                <a:lnTo>
                  <a:pt x="84392" y="215646"/>
                </a:lnTo>
                <a:lnTo>
                  <a:pt x="75019" y="196850"/>
                </a:lnTo>
                <a:lnTo>
                  <a:pt x="75019" y="0"/>
                </a:lnTo>
                <a:lnTo>
                  <a:pt x="46889" y="9271"/>
                </a:lnTo>
                <a:lnTo>
                  <a:pt x="28130" y="28066"/>
                </a:lnTo>
                <a:lnTo>
                  <a:pt x="18758" y="37464"/>
                </a:lnTo>
                <a:lnTo>
                  <a:pt x="9386" y="56133"/>
                </a:lnTo>
                <a:lnTo>
                  <a:pt x="0" y="74929"/>
                </a:lnTo>
                <a:lnTo>
                  <a:pt x="0" y="187452"/>
                </a:lnTo>
                <a:lnTo>
                  <a:pt x="9386" y="215646"/>
                </a:lnTo>
                <a:lnTo>
                  <a:pt x="9386" y="234441"/>
                </a:lnTo>
                <a:lnTo>
                  <a:pt x="18758" y="253110"/>
                </a:lnTo>
                <a:lnTo>
                  <a:pt x="18758" y="299974"/>
                </a:lnTo>
                <a:lnTo>
                  <a:pt x="28130" y="318770"/>
                </a:lnTo>
                <a:lnTo>
                  <a:pt x="28130" y="337565"/>
                </a:lnTo>
                <a:lnTo>
                  <a:pt x="46889" y="356234"/>
                </a:lnTo>
                <a:lnTo>
                  <a:pt x="56261" y="375030"/>
                </a:lnTo>
                <a:lnTo>
                  <a:pt x="93764" y="375030"/>
                </a:lnTo>
                <a:lnTo>
                  <a:pt x="112522" y="36563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98" name="Freeform 11998"/>
          <p:cNvSpPr/>
          <p:nvPr/>
        </p:nvSpPr>
        <p:spPr>
          <a:xfrm rot="-5400000" flipH="0" flipV="0">
            <a:off x="28071334" y="19615157"/>
            <a:ext cx="6094" cy="35044"/>
          </a:xfrm>
          <a:custGeom>
            <a:pathLst>
              <a:path w="37503" h="215645">
                <a:moveTo>
                  <a:pt x="37503" y="0"/>
                </a:moveTo>
                <a:lnTo>
                  <a:pt x="28117" y="0"/>
                </a:lnTo>
                <a:lnTo>
                  <a:pt x="9372" y="18668"/>
                </a:lnTo>
                <a:lnTo>
                  <a:pt x="0" y="37464"/>
                </a:lnTo>
                <a:lnTo>
                  <a:pt x="9372" y="56260"/>
                </a:lnTo>
                <a:lnTo>
                  <a:pt x="9372" y="74930"/>
                </a:lnTo>
                <a:lnTo>
                  <a:pt x="18744" y="93726"/>
                </a:lnTo>
                <a:lnTo>
                  <a:pt x="28117" y="112521"/>
                </a:lnTo>
                <a:lnTo>
                  <a:pt x="28117" y="140588"/>
                </a:lnTo>
                <a:lnTo>
                  <a:pt x="37503" y="159384"/>
                </a:lnTo>
                <a:lnTo>
                  <a:pt x="37503" y="2156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1999" name="Freeform 11999"/>
          <p:cNvSpPr/>
          <p:nvPr/>
        </p:nvSpPr>
        <p:spPr>
          <a:xfrm rot="-5400000" flipH="0" flipV="0">
            <a:off x="28037808" y="19616681"/>
            <a:ext cx="73146" cy="74671"/>
          </a:xfrm>
          <a:custGeom>
            <a:pathLst>
              <a:path w="450101" h="459485">
                <a:moveTo>
                  <a:pt x="450101" y="356234"/>
                </a:moveTo>
                <a:lnTo>
                  <a:pt x="450101" y="290703"/>
                </a:lnTo>
                <a:lnTo>
                  <a:pt x="440728" y="262508"/>
                </a:lnTo>
                <a:lnTo>
                  <a:pt x="440728" y="234441"/>
                </a:lnTo>
                <a:lnTo>
                  <a:pt x="431342" y="215646"/>
                </a:lnTo>
                <a:lnTo>
                  <a:pt x="431342" y="196850"/>
                </a:lnTo>
                <a:lnTo>
                  <a:pt x="421970" y="178180"/>
                </a:lnTo>
                <a:lnTo>
                  <a:pt x="412598" y="159384"/>
                </a:lnTo>
                <a:lnTo>
                  <a:pt x="403225" y="140588"/>
                </a:lnTo>
                <a:lnTo>
                  <a:pt x="393839" y="131190"/>
                </a:lnTo>
                <a:lnTo>
                  <a:pt x="375095" y="121920"/>
                </a:lnTo>
                <a:lnTo>
                  <a:pt x="375095" y="346963"/>
                </a:lnTo>
                <a:lnTo>
                  <a:pt x="365709" y="365632"/>
                </a:lnTo>
                <a:lnTo>
                  <a:pt x="356336" y="384429"/>
                </a:lnTo>
                <a:lnTo>
                  <a:pt x="337592" y="384429"/>
                </a:lnTo>
                <a:lnTo>
                  <a:pt x="309461" y="384429"/>
                </a:lnTo>
                <a:lnTo>
                  <a:pt x="290703" y="375030"/>
                </a:lnTo>
                <a:lnTo>
                  <a:pt x="281331" y="356234"/>
                </a:lnTo>
                <a:lnTo>
                  <a:pt x="271958" y="337565"/>
                </a:lnTo>
                <a:lnTo>
                  <a:pt x="178143" y="112522"/>
                </a:lnTo>
                <a:lnTo>
                  <a:pt x="178143" y="103124"/>
                </a:lnTo>
                <a:lnTo>
                  <a:pt x="168770" y="84328"/>
                </a:lnTo>
                <a:lnTo>
                  <a:pt x="159385" y="65531"/>
                </a:lnTo>
                <a:lnTo>
                  <a:pt x="140640" y="46862"/>
                </a:lnTo>
                <a:lnTo>
                  <a:pt x="121881" y="28066"/>
                </a:lnTo>
                <a:lnTo>
                  <a:pt x="112509" y="28066"/>
                </a:lnTo>
                <a:lnTo>
                  <a:pt x="93751" y="9271"/>
                </a:lnTo>
                <a:lnTo>
                  <a:pt x="75006" y="9271"/>
                </a:lnTo>
                <a:lnTo>
                  <a:pt x="56248" y="0"/>
                </a:lnTo>
                <a:lnTo>
                  <a:pt x="0" y="0"/>
                </a:lnTo>
                <a:lnTo>
                  <a:pt x="0" y="121920"/>
                </a:lnTo>
                <a:lnTo>
                  <a:pt x="0" y="112522"/>
                </a:lnTo>
                <a:lnTo>
                  <a:pt x="9373" y="93726"/>
                </a:lnTo>
                <a:lnTo>
                  <a:pt x="18745" y="74929"/>
                </a:lnTo>
                <a:lnTo>
                  <a:pt x="37503" y="74929"/>
                </a:lnTo>
                <a:lnTo>
                  <a:pt x="65634" y="74929"/>
                </a:lnTo>
                <a:lnTo>
                  <a:pt x="84378" y="84328"/>
                </a:lnTo>
                <a:lnTo>
                  <a:pt x="93751" y="103124"/>
                </a:lnTo>
                <a:lnTo>
                  <a:pt x="103137" y="121920"/>
                </a:lnTo>
                <a:lnTo>
                  <a:pt x="196939" y="346963"/>
                </a:lnTo>
                <a:lnTo>
                  <a:pt x="196939" y="356234"/>
                </a:lnTo>
                <a:lnTo>
                  <a:pt x="206324" y="375030"/>
                </a:lnTo>
                <a:lnTo>
                  <a:pt x="225069" y="393827"/>
                </a:lnTo>
                <a:lnTo>
                  <a:pt x="234454" y="412623"/>
                </a:lnTo>
                <a:lnTo>
                  <a:pt x="243828" y="412623"/>
                </a:lnTo>
                <a:lnTo>
                  <a:pt x="262572" y="431291"/>
                </a:lnTo>
                <a:lnTo>
                  <a:pt x="281331" y="440689"/>
                </a:lnTo>
                <a:lnTo>
                  <a:pt x="300075" y="450087"/>
                </a:lnTo>
                <a:lnTo>
                  <a:pt x="318833" y="459485"/>
                </a:lnTo>
                <a:lnTo>
                  <a:pt x="375095" y="459485"/>
                </a:lnTo>
                <a:lnTo>
                  <a:pt x="393839" y="450087"/>
                </a:lnTo>
                <a:lnTo>
                  <a:pt x="412598" y="431291"/>
                </a:lnTo>
                <a:lnTo>
                  <a:pt x="431342" y="422021"/>
                </a:lnTo>
                <a:lnTo>
                  <a:pt x="440728" y="403225"/>
                </a:lnTo>
                <a:lnTo>
                  <a:pt x="450101" y="38442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00" name="Freeform 12000"/>
          <p:cNvSpPr/>
          <p:nvPr/>
        </p:nvSpPr>
        <p:spPr>
          <a:xfrm rot="-5400000" flipH="0" flipV="0">
            <a:off x="28116290" y="19638769"/>
            <a:ext cx="74671" cy="53351"/>
          </a:xfrm>
          <a:custGeom>
            <a:pathLst>
              <a:path w="459486" h="328296">
                <a:moveTo>
                  <a:pt x="459486" y="112522"/>
                </a:moveTo>
                <a:lnTo>
                  <a:pt x="450114" y="93726"/>
                </a:lnTo>
                <a:lnTo>
                  <a:pt x="431355" y="84455"/>
                </a:lnTo>
                <a:lnTo>
                  <a:pt x="412611" y="75058"/>
                </a:lnTo>
                <a:lnTo>
                  <a:pt x="384480" y="65660"/>
                </a:lnTo>
                <a:lnTo>
                  <a:pt x="365722" y="56262"/>
                </a:lnTo>
                <a:lnTo>
                  <a:pt x="337591" y="46864"/>
                </a:lnTo>
                <a:lnTo>
                  <a:pt x="187528" y="9398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98"/>
                </a:lnTo>
                <a:lnTo>
                  <a:pt x="75019" y="18796"/>
                </a:lnTo>
                <a:lnTo>
                  <a:pt x="56261" y="28194"/>
                </a:lnTo>
                <a:lnTo>
                  <a:pt x="46889" y="46864"/>
                </a:lnTo>
                <a:lnTo>
                  <a:pt x="37503" y="46864"/>
                </a:lnTo>
                <a:lnTo>
                  <a:pt x="28130" y="65660"/>
                </a:lnTo>
                <a:lnTo>
                  <a:pt x="18758" y="84455"/>
                </a:lnTo>
                <a:lnTo>
                  <a:pt x="9386" y="103251"/>
                </a:lnTo>
                <a:lnTo>
                  <a:pt x="0" y="121920"/>
                </a:lnTo>
                <a:lnTo>
                  <a:pt x="0" y="196977"/>
                </a:lnTo>
                <a:lnTo>
                  <a:pt x="9386" y="225045"/>
                </a:lnTo>
                <a:lnTo>
                  <a:pt x="9386" y="243840"/>
                </a:lnTo>
                <a:lnTo>
                  <a:pt x="18758" y="262637"/>
                </a:lnTo>
                <a:lnTo>
                  <a:pt x="28130" y="281305"/>
                </a:lnTo>
                <a:lnTo>
                  <a:pt x="37503" y="300101"/>
                </a:lnTo>
                <a:lnTo>
                  <a:pt x="46889" y="318898"/>
                </a:lnTo>
                <a:lnTo>
                  <a:pt x="65633" y="328296"/>
                </a:lnTo>
                <a:lnTo>
                  <a:pt x="75019" y="168784"/>
                </a:lnTo>
                <a:lnTo>
                  <a:pt x="75019" y="131318"/>
                </a:lnTo>
                <a:lnTo>
                  <a:pt x="84392" y="112522"/>
                </a:lnTo>
                <a:lnTo>
                  <a:pt x="93764" y="93726"/>
                </a:lnTo>
                <a:lnTo>
                  <a:pt x="112522" y="84455"/>
                </a:lnTo>
                <a:lnTo>
                  <a:pt x="121895" y="75058"/>
                </a:lnTo>
                <a:lnTo>
                  <a:pt x="159397" y="75058"/>
                </a:lnTo>
                <a:lnTo>
                  <a:pt x="187528" y="84455"/>
                </a:lnTo>
                <a:lnTo>
                  <a:pt x="337591" y="121920"/>
                </a:lnTo>
                <a:lnTo>
                  <a:pt x="346977" y="121920"/>
                </a:lnTo>
                <a:lnTo>
                  <a:pt x="365722" y="131318"/>
                </a:lnTo>
                <a:lnTo>
                  <a:pt x="384480" y="140717"/>
                </a:lnTo>
                <a:lnTo>
                  <a:pt x="403225" y="159513"/>
                </a:lnTo>
                <a:lnTo>
                  <a:pt x="421983" y="168784"/>
                </a:lnTo>
                <a:lnTo>
                  <a:pt x="431355" y="187579"/>
                </a:lnTo>
                <a:lnTo>
                  <a:pt x="440728" y="206375"/>
                </a:lnTo>
                <a:lnTo>
                  <a:pt x="440728" y="225045"/>
                </a:lnTo>
                <a:lnTo>
                  <a:pt x="450114" y="243840"/>
                </a:lnTo>
                <a:lnTo>
                  <a:pt x="450114" y="2720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01" name="Freeform 12001"/>
          <p:cNvSpPr/>
          <p:nvPr/>
        </p:nvSpPr>
        <p:spPr>
          <a:xfrm rot="-5400000" flipH="0" flipV="0">
            <a:off x="28134575" y="19628103"/>
            <a:ext cx="74671" cy="53351"/>
          </a:xfrm>
          <a:custGeom>
            <a:pathLst>
              <a:path w="459487" h="328295">
                <a:moveTo>
                  <a:pt x="459487" y="178181"/>
                </a:moveTo>
                <a:lnTo>
                  <a:pt x="459487" y="140716"/>
                </a:lnTo>
                <a:lnTo>
                  <a:pt x="450114" y="112523"/>
                </a:lnTo>
                <a:lnTo>
                  <a:pt x="450114" y="93853"/>
                </a:lnTo>
                <a:lnTo>
                  <a:pt x="440728" y="75057"/>
                </a:lnTo>
                <a:lnTo>
                  <a:pt x="431356" y="46991"/>
                </a:lnTo>
                <a:lnTo>
                  <a:pt x="421984" y="37593"/>
                </a:lnTo>
                <a:lnTo>
                  <a:pt x="412611" y="18796"/>
                </a:lnTo>
                <a:lnTo>
                  <a:pt x="412611" y="9398"/>
                </a:lnTo>
                <a:lnTo>
                  <a:pt x="393853" y="0"/>
                </a:lnTo>
                <a:lnTo>
                  <a:pt x="384481" y="159513"/>
                </a:lnTo>
                <a:lnTo>
                  <a:pt x="384481" y="196977"/>
                </a:lnTo>
                <a:lnTo>
                  <a:pt x="375095" y="215774"/>
                </a:lnTo>
                <a:lnTo>
                  <a:pt x="365722" y="225044"/>
                </a:lnTo>
                <a:lnTo>
                  <a:pt x="346978" y="243840"/>
                </a:lnTo>
                <a:lnTo>
                  <a:pt x="337592" y="243840"/>
                </a:lnTo>
                <a:lnTo>
                  <a:pt x="309461" y="253239"/>
                </a:lnTo>
                <a:lnTo>
                  <a:pt x="300089" y="253239"/>
                </a:lnTo>
                <a:lnTo>
                  <a:pt x="271958" y="243840"/>
                </a:lnTo>
                <a:lnTo>
                  <a:pt x="121895" y="206376"/>
                </a:lnTo>
                <a:lnTo>
                  <a:pt x="112523" y="196977"/>
                </a:lnTo>
                <a:lnTo>
                  <a:pt x="93764" y="196977"/>
                </a:lnTo>
                <a:lnTo>
                  <a:pt x="75020" y="187579"/>
                </a:lnTo>
                <a:lnTo>
                  <a:pt x="56262" y="168783"/>
                </a:lnTo>
                <a:lnTo>
                  <a:pt x="37503" y="159513"/>
                </a:lnTo>
                <a:lnTo>
                  <a:pt x="28131" y="140716"/>
                </a:lnTo>
                <a:lnTo>
                  <a:pt x="18759" y="121920"/>
                </a:lnTo>
                <a:lnTo>
                  <a:pt x="18759" y="103251"/>
                </a:lnTo>
                <a:lnTo>
                  <a:pt x="9386" y="84455"/>
                </a:lnTo>
                <a:lnTo>
                  <a:pt x="9386" y="56262"/>
                </a:lnTo>
                <a:lnTo>
                  <a:pt x="0" y="215774"/>
                </a:lnTo>
                <a:lnTo>
                  <a:pt x="9386" y="234442"/>
                </a:lnTo>
                <a:lnTo>
                  <a:pt x="18759" y="234442"/>
                </a:lnTo>
                <a:lnTo>
                  <a:pt x="37503" y="243840"/>
                </a:lnTo>
                <a:lnTo>
                  <a:pt x="56262" y="253239"/>
                </a:lnTo>
                <a:lnTo>
                  <a:pt x="75020" y="262637"/>
                </a:lnTo>
                <a:lnTo>
                  <a:pt x="93764" y="271907"/>
                </a:lnTo>
                <a:lnTo>
                  <a:pt x="121895" y="281432"/>
                </a:lnTo>
                <a:lnTo>
                  <a:pt x="271958" y="318898"/>
                </a:lnTo>
                <a:lnTo>
                  <a:pt x="290717" y="328295"/>
                </a:lnTo>
                <a:lnTo>
                  <a:pt x="337592" y="328295"/>
                </a:lnTo>
                <a:lnTo>
                  <a:pt x="356350" y="318898"/>
                </a:lnTo>
                <a:lnTo>
                  <a:pt x="384481" y="309500"/>
                </a:lnTo>
                <a:lnTo>
                  <a:pt x="403225" y="300102"/>
                </a:lnTo>
                <a:lnTo>
                  <a:pt x="412611" y="281432"/>
                </a:lnTo>
                <a:lnTo>
                  <a:pt x="421984" y="281432"/>
                </a:lnTo>
                <a:lnTo>
                  <a:pt x="431356" y="262637"/>
                </a:lnTo>
                <a:lnTo>
                  <a:pt x="440728" y="243840"/>
                </a:lnTo>
                <a:lnTo>
                  <a:pt x="450114" y="225044"/>
                </a:lnTo>
                <a:lnTo>
                  <a:pt x="459487" y="2063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02" name="Freeform 12002"/>
          <p:cNvSpPr/>
          <p:nvPr/>
        </p:nvSpPr>
        <p:spPr>
          <a:xfrm rot="-5400000" flipH="0" flipV="0">
            <a:off x="28285453" y="19634205"/>
            <a:ext cx="74671" cy="62480"/>
          </a:xfrm>
          <a:custGeom>
            <a:pathLst>
              <a:path w="459486" h="384467">
                <a:moveTo>
                  <a:pt x="459486" y="112509"/>
                </a:moveTo>
                <a:lnTo>
                  <a:pt x="450114" y="93751"/>
                </a:lnTo>
                <a:lnTo>
                  <a:pt x="431355" y="84378"/>
                </a:lnTo>
                <a:lnTo>
                  <a:pt x="412611" y="75006"/>
                </a:lnTo>
                <a:lnTo>
                  <a:pt x="384480" y="65634"/>
                </a:lnTo>
                <a:lnTo>
                  <a:pt x="365722" y="56248"/>
                </a:lnTo>
                <a:lnTo>
                  <a:pt x="337591" y="46876"/>
                </a:lnTo>
                <a:lnTo>
                  <a:pt x="187528" y="9373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73"/>
                </a:lnTo>
                <a:lnTo>
                  <a:pt x="75019" y="18745"/>
                </a:lnTo>
                <a:lnTo>
                  <a:pt x="56261" y="28117"/>
                </a:lnTo>
                <a:lnTo>
                  <a:pt x="46889" y="46876"/>
                </a:lnTo>
                <a:lnTo>
                  <a:pt x="37503" y="46876"/>
                </a:lnTo>
                <a:lnTo>
                  <a:pt x="28130" y="65634"/>
                </a:lnTo>
                <a:lnTo>
                  <a:pt x="18758" y="84378"/>
                </a:lnTo>
                <a:lnTo>
                  <a:pt x="9386" y="103137"/>
                </a:lnTo>
                <a:lnTo>
                  <a:pt x="0" y="121881"/>
                </a:lnTo>
                <a:lnTo>
                  <a:pt x="0" y="215646"/>
                </a:lnTo>
                <a:lnTo>
                  <a:pt x="9386" y="234442"/>
                </a:lnTo>
                <a:lnTo>
                  <a:pt x="18758" y="253200"/>
                </a:lnTo>
                <a:lnTo>
                  <a:pt x="18758" y="271958"/>
                </a:lnTo>
                <a:lnTo>
                  <a:pt x="28130" y="290703"/>
                </a:lnTo>
                <a:lnTo>
                  <a:pt x="46889" y="309461"/>
                </a:lnTo>
                <a:lnTo>
                  <a:pt x="46889" y="318833"/>
                </a:lnTo>
                <a:lnTo>
                  <a:pt x="65633" y="328206"/>
                </a:lnTo>
                <a:lnTo>
                  <a:pt x="75019" y="168770"/>
                </a:lnTo>
                <a:lnTo>
                  <a:pt x="75019" y="131255"/>
                </a:lnTo>
                <a:lnTo>
                  <a:pt x="84392" y="112509"/>
                </a:lnTo>
                <a:lnTo>
                  <a:pt x="93764" y="93751"/>
                </a:lnTo>
                <a:lnTo>
                  <a:pt x="112522" y="84378"/>
                </a:lnTo>
                <a:lnTo>
                  <a:pt x="121895" y="75006"/>
                </a:lnTo>
                <a:lnTo>
                  <a:pt x="159397" y="75006"/>
                </a:lnTo>
                <a:lnTo>
                  <a:pt x="187528" y="84378"/>
                </a:lnTo>
                <a:lnTo>
                  <a:pt x="337591" y="121881"/>
                </a:lnTo>
                <a:lnTo>
                  <a:pt x="346977" y="121881"/>
                </a:lnTo>
                <a:lnTo>
                  <a:pt x="365722" y="131255"/>
                </a:lnTo>
                <a:lnTo>
                  <a:pt x="384480" y="140640"/>
                </a:lnTo>
                <a:lnTo>
                  <a:pt x="403225" y="159385"/>
                </a:lnTo>
                <a:lnTo>
                  <a:pt x="421983" y="168770"/>
                </a:lnTo>
                <a:lnTo>
                  <a:pt x="431355" y="187515"/>
                </a:lnTo>
                <a:lnTo>
                  <a:pt x="440728" y="206273"/>
                </a:lnTo>
                <a:lnTo>
                  <a:pt x="440728" y="225069"/>
                </a:lnTo>
                <a:lnTo>
                  <a:pt x="450114" y="243828"/>
                </a:lnTo>
                <a:lnTo>
                  <a:pt x="450114" y="3844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03" name="Freeform 12003"/>
          <p:cNvSpPr/>
          <p:nvPr/>
        </p:nvSpPr>
        <p:spPr>
          <a:xfrm rot="-5400000" flipH="0" flipV="0">
            <a:off x="28286210" y="19604487"/>
            <a:ext cx="111249" cy="64005"/>
          </a:xfrm>
          <a:custGeom>
            <a:pathLst>
              <a:path w="684569" h="393853">
                <a:moveTo>
                  <a:pt x="684569" y="281330"/>
                </a:moveTo>
                <a:lnTo>
                  <a:pt x="684569" y="131319"/>
                </a:lnTo>
                <a:lnTo>
                  <a:pt x="665811" y="121933"/>
                </a:lnTo>
                <a:lnTo>
                  <a:pt x="647065" y="112560"/>
                </a:lnTo>
                <a:lnTo>
                  <a:pt x="628308" y="121933"/>
                </a:lnTo>
                <a:lnTo>
                  <a:pt x="609550" y="131319"/>
                </a:lnTo>
                <a:lnTo>
                  <a:pt x="609550" y="262586"/>
                </a:lnTo>
                <a:lnTo>
                  <a:pt x="600177" y="290716"/>
                </a:lnTo>
                <a:lnTo>
                  <a:pt x="600177" y="309461"/>
                </a:lnTo>
                <a:lnTo>
                  <a:pt x="581432" y="318833"/>
                </a:lnTo>
                <a:lnTo>
                  <a:pt x="534544" y="318833"/>
                </a:lnTo>
                <a:lnTo>
                  <a:pt x="459487" y="290716"/>
                </a:lnTo>
                <a:lnTo>
                  <a:pt x="459487" y="140691"/>
                </a:lnTo>
                <a:lnTo>
                  <a:pt x="450114" y="112560"/>
                </a:lnTo>
                <a:lnTo>
                  <a:pt x="450114" y="93764"/>
                </a:lnTo>
                <a:lnTo>
                  <a:pt x="440728" y="75006"/>
                </a:lnTo>
                <a:lnTo>
                  <a:pt x="431356" y="46876"/>
                </a:lnTo>
                <a:lnTo>
                  <a:pt x="421984" y="37503"/>
                </a:lnTo>
                <a:lnTo>
                  <a:pt x="412611" y="18746"/>
                </a:lnTo>
                <a:lnTo>
                  <a:pt x="412611" y="9372"/>
                </a:lnTo>
                <a:lnTo>
                  <a:pt x="393853" y="0"/>
                </a:lnTo>
                <a:lnTo>
                  <a:pt x="384481" y="271958"/>
                </a:lnTo>
                <a:lnTo>
                  <a:pt x="121895" y="206324"/>
                </a:lnTo>
                <a:lnTo>
                  <a:pt x="112523" y="196952"/>
                </a:lnTo>
                <a:lnTo>
                  <a:pt x="93764" y="196952"/>
                </a:lnTo>
                <a:lnTo>
                  <a:pt x="75020" y="187566"/>
                </a:lnTo>
                <a:lnTo>
                  <a:pt x="56262" y="168822"/>
                </a:lnTo>
                <a:lnTo>
                  <a:pt x="37503" y="159449"/>
                </a:lnTo>
                <a:lnTo>
                  <a:pt x="28131" y="140691"/>
                </a:lnTo>
                <a:lnTo>
                  <a:pt x="18759" y="121933"/>
                </a:lnTo>
                <a:lnTo>
                  <a:pt x="18759" y="103137"/>
                </a:lnTo>
                <a:lnTo>
                  <a:pt x="9386" y="84379"/>
                </a:lnTo>
                <a:lnTo>
                  <a:pt x="9386" y="56261"/>
                </a:lnTo>
                <a:lnTo>
                  <a:pt x="0" y="215697"/>
                </a:lnTo>
                <a:lnTo>
                  <a:pt x="9386" y="234455"/>
                </a:lnTo>
                <a:lnTo>
                  <a:pt x="28131" y="243827"/>
                </a:lnTo>
                <a:lnTo>
                  <a:pt x="46889" y="253200"/>
                </a:lnTo>
                <a:lnTo>
                  <a:pt x="75020" y="262586"/>
                </a:lnTo>
                <a:lnTo>
                  <a:pt x="93764" y="271958"/>
                </a:lnTo>
                <a:lnTo>
                  <a:pt x="121895" y="281330"/>
                </a:lnTo>
                <a:lnTo>
                  <a:pt x="534544" y="393853"/>
                </a:lnTo>
                <a:lnTo>
                  <a:pt x="590805" y="393853"/>
                </a:lnTo>
                <a:lnTo>
                  <a:pt x="609550" y="384467"/>
                </a:lnTo>
                <a:lnTo>
                  <a:pt x="628308" y="375094"/>
                </a:lnTo>
                <a:lnTo>
                  <a:pt x="647065" y="365722"/>
                </a:lnTo>
                <a:lnTo>
                  <a:pt x="647065" y="356350"/>
                </a:lnTo>
                <a:lnTo>
                  <a:pt x="665811" y="337592"/>
                </a:lnTo>
                <a:lnTo>
                  <a:pt x="675183" y="318833"/>
                </a:lnTo>
                <a:lnTo>
                  <a:pt x="684569" y="30008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04" name="Freeform 12004"/>
          <p:cNvSpPr/>
          <p:nvPr/>
        </p:nvSpPr>
        <p:spPr>
          <a:xfrm rot="-5400000" flipH="0" flipV="0">
            <a:off x="28369273" y="19638776"/>
            <a:ext cx="74671" cy="53337"/>
          </a:xfrm>
          <a:custGeom>
            <a:pathLst>
              <a:path w="459486" h="328207">
                <a:moveTo>
                  <a:pt x="459486" y="112510"/>
                </a:moveTo>
                <a:lnTo>
                  <a:pt x="450114" y="93752"/>
                </a:lnTo>
                <a:lnTo>
                  <a:pt x="431355" y="84379"/>
                </a:lnTo>
                <a:lnTo>
                  <a:pt x="412611" y="75007"/>
                </a:lnTo>
                <a:lnTo>
                  <a:pt x="384480" y="65634"/>
                </a:lnTo>
                <a:lnTo>
                  <a:pt x="365722" y="56249"/>
                </a:lnTo>
                <a:lnTo>
                  <a:pt x="337591" y="46876"/>
                </a:lnTo>
                <a:lnTo>
                  <a:pt x="187528" y="9373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73"/>
                </a:lnTo>
                <a:lnTo>
                  <a:pt x="75019" y="18746"/>
                </a:lnTo>
                <a:lnTo>
                  <a:pt x="56261" y="28131"/>
                </a:lnTo>
                <a:lnTo>
                  <a:pt x="46889" y="46876"/>
                </a:lnTo>
                <a:lnTo>
                  <a:pt x="37503" y="46876"/>
                </a:lnTo>
                <a:lnTo>
                  <a:pt x="28130" y="65634"/>
                </a:lnTo>
                <a:lnTo>
                  <a:pt x="18758" y="84379"/>
                </a:lnTo>
                <a:lnTo>
                  <a:pt x="9386" y="103138"/>
                </a:lnTo>
                <a:lnTo>
                  <a:pt x="0" y="121882"/>
                </a:lnTo>
                <a:lnTo>
                  <a:pt x="0" y="196902"/>
                </a:lnTo>
                <a:lnTo>
                  <a:pt x="9386" y="225019"/>
                </a:lnTo>
                <a:lnTo>
                  <a:pt x="9386" y="243777"/>
                </a:lnTo>
                <a:lnTo>
                  <a:pt x="18758" y="262573"/>
                </a:lnTo>
                <a:lnTo>
                  <a:pt x="28130" y="281331"/>
                </a:lnTo>
                <a:lnTo>
                  <a:pt x="37503" y="300089"/>
                </a:lnTo>
                <a:lnTo>
                  <a:pt x="46889" y="318834"/>
                </a:lnTo>
                <a:lnTo>
                  <a:pt x="65633" y="328207"/>
                </a:lnTo>
                <a:lnTo>
                  <a:pt x="75019" y="168771"/>
                </a:lnTo>
                <a:lnTo>
                  <a:pt x="75019" y="131268"/>
                </a:lnTo>
                <a:lnTo>
                  <a:pt x="84392" y="112510"/>
                </a:lnTo>
                <a:lnTo>
                  <a:pt x="93764" y="93752"/>
                </a:lnTo>
                <a:lnTo>
                  <a:pt x="112522" y="84379"/>
                </a:lnTo>
                <a:lnTo>
                  <a:pt x="121895" y="75007"/>
                </a:lnTo>
                <a:lnTo>
                  <a:pt x="159397" y="75007"/>
                </a:lnTo>
                <a:lnTo>
                  <a:pt x="187528" y="84379"/>
                </a:lnTo>
                <a:lnTo>
                  <a:pt x="337591" y="121882"/>
                </a:lnTo>
                <a:lnTo>
                  <a:pt x="346977" y="121882"/>
                </a:lnTo>
                <a:lnTo>
                  <a:pt x="365722" y="131268"/>
                </a:lnTo>
                <a:lnTo>
                  <a:pt x="384480" y="140641"/>
                </a:lnTo>
                <a:lnTo>
                  <a:pt x="403225" y="159385"/>
                </a:lnTo>
                <a:lnTo>
                  <a:pt x="421983" y="168771"/>
                </a:lnTo>
                <a:lnTo>
                  <a:pt x="431355" y="187516"/>
                </a:lnTo>
                <a:lnTo>
                  <a:pt x="440728" y="206274"/>
                </a:lnTo>
                <a:lnTo>
                  <a:pt x="440728" y="225019"/>
                </a:lnTo>
                <a:lnTo>
                  <a:pt x="450114" y="243777"/>
                </a:lnTo>
                <a:lnTo>
                  <a:pt x="450114" y="2719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05" name="Freeform 12005"/>
          <p:cNvSpPr/>
          <p:nvPr/>
        </p:nvSpPr>
        <p:spPr>
          <a:xfrm rot="-5400000" flipH="0" flipV="0">
            <a:off x="28387558" y="19628109"/>
            <a:ext cx="74671" cy="53339"/>
          </a:xfrm>
          <a:custGeom>
            <a:pathLst>
              <a:path w="459487" h="328219">
                <a:moveTo>
                  <a:pt x="459487" y="178194"/>
                </a:moveTo>
                <a:lnTo>
                  <a:pt x="459487" y="140690"/>
                </a:lnTo>
                <a:lnTo>
                  <a:pt x="450114" y="112509"/>
                </a:lnTo>
                <a:lnTo>
                  <a:pt x="450114" y="93764"/>
                </a:lnTo>
                <a:lnTo>
                  <a:pt x="440728" y="75006"/>
                </a:lnTo>
                <a:lnTo>
                  <a:pt x="431356" y="46875"/>
                </a:lnTo>
                <a:lnTo>
                  <a:pt x="421984" y="37503"/>
                </a:lnTo>
                <a:lnTo>
                  <a:pt x="412611" y="18758"/>
                </a:lnTo>
                <a:lnTo>
                  <a:pt x="412611" y="9372"/>
                </a:lnTo>
                <a:lnTo>
                  <a:pt x="393853" y="0"/>
                </a:lnTo>
                <a:lnTo>
                  <a:pt x="384481" y="159448"/>
                </a:lnTo>
                <a:lnTo>
                  <a:pt x="384481" y="196951"/>
                </a:lnTo>
                <a:lnTo>
                  <a:pt x="375095" y="215697"/>
                </a:lnTo>
                <a:lnTo>
                  <a:pt x="365722" y="225082"/>
                </a:lnTo>
                <a:lnTo>
                  <a:pt x="346978" y="243827"/>
                </a:lnTo>
                <a:lnTo>
                  <a:pt x="337592" y="243827"/>
                </a:lnTo>
                <a:lnTo>
                  <a:pt x="309461" y="253212"/>
                </a:lnTo>
                <a:lnTo>
                  <a:pt x="300089" y="253212"/>
                </a:lnTo>
                <a:lnTo>
                  <a:pt x="271958" y="243827"/>
                </a:lnTo>
                <a:lnTo>
                  <a:pt x="121895" y="206324"/>
                </a:lnTo>
                <a:lnTo>
                  <a:pt x="112523" y="196951"/>
                </a:lnTo>
                <a:lnTo>
                  <a:pt x="93764" y="196951"/>
                </a:lnTo>
                <a:lnTo>
                  <a:pt x="75020" y="187579"/>
                </a:lnTo>
                <a:lnTo>
                  <a:pt x="56262" y="168821"/>
                </a:lnTo>
                <a:lnTo>
                  <a:pt x="37503" y="159448"/>
                </a:lnTo>
                <a:lnTo>
                  <a:pt x="28131" y="140690"/>
                </a:lnTo>
                <a:lnTo>
                  <a:pt x="18759" y="121895"/>
                </a:lnTo>
                <a:lnTo>
                  <a:pt x="18759" y="103136"/>
                </a:lnTo>
                <a:lnTo>
                  <a:pt x="9386" y="84392"/>
                </a:lnTo>
                <a:lnTo>
                  <a:pt x="9386" y="56261"/>
                </a:lnTo>
                <a:lnTo>
                  <a:pt x="0" y="215697"/>
                </a:lnTo>
                <a:lnTo>
                  <a:pt x="9386" y="234454"/>
                </a:lnTo>
                <a:lnTo>
                  <a:pt x="18759" y="234454"/>
                </a:lnTo>
                <a:lnTo>
                  <a:pt x="37503" y="243827"/>
                </a:lnTo>
                <a:lnTo>
                  <a:pt x="56262" y="253212"/>
                </a:lnTo>
                <a:lnTo>
                  <a:pt x="75020" y="262585"/>
                </a:lnTo>
                <a:lnTo>
                  <a:pt x="93764" y="271958"/>
                </a:lnTo>
                <a:lnTo>
                  <a:pt x="121895" y="281330"/>
                </a:lnTo>
                <a:lnTo>
                  <a:pt x="271958" y="318846"/>
                </a:lnTo>
                <a:lnTo>
                  <a:pt x="290717" y="328219"/>
                </a:lnTo>
                <a:lnTo>
                  <a:pt x="337592" y="328219"/>
                </a:lnTo>
                <a:lnTo>
                  <a:pt x="356350" y="318846"/>
                </a:lnTo>
                <a:lnTo>
                  <a:pt x="384481" y="309461"/>
                </a:lnTo>
                <a:lnTo>
                  <a:pt x="403225" y="300088"/>
                </a:lnTo>
                <a:lnTo>
                  <a:pt x="412611" y="281330"/>
                </a:lnTo>
                <a:lnTo>
                  <a:pt x="421984" y="281330"/>
                </a:lnTo>
                <a:lnTo>
                  <a:pt x="431356" y="262585"/>
                </a:lnTo>
                <a:lnTo>
                  <a:pt x="440728" y="243827"/>
                </a:lnTo>
                <a:lnTo>
                  <a:pt x="450114" y="225082"/>
                </a:lnTo>
                <a:lnTo>
                  <a:pt x="459487" y="206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06" name="Freeform 12006"/>
          <p:cNvSpPr/>
          <p:nvPr/>
        </p:nvSpPr>
        <p:spPr>
          <a:xfrm rot="-5400000" flipH="0" flipV="0">
            <a:off x="28456905" y="19627347"/>
            <a:ext cx="85337" cy="65528"/>
          </a:xfrm>
          <a:custGeom>
            <a:pathLst>
              <a:path w="525120" h="403225">
                <a:moveTo>
                  <a:pt x="525120" y="365708"/>
                </a:moveTo>
                <a:lnTo>
                  <a:pt x="525120" y="215645"/>
                </a:lnTo>
                <a:lnTo>
                  <a:pt x="515747" y="187515"/>
                </a:lnTo>
                <a:lnTo>
                  <a:pt x="506361" y="168770"/>
                </a:lnTo>
                <a:lnTo>
                  <a:pt x="496989" y="150012"/>
                </a:lnTo>
                <a:lnTo>
                  <a:pt x="487617" y="131254"/>
                </a:lnTo>
                <a:lnTo>
                  <a:pt x="478244" y="121881"/>
                </a:lnTo>
                <a:lnTo>
                  <a:pt x="459486" y="103136"/>
                </a:lnTo>
                <a:lnTo>
                  <a:pt x="440728" y="93751"/>
                </a:lnTo>
                <a:lnTo>
                  <a:pt x="421983" y="84378"/>
                </a:lnTo>
                <a:lnTo>
                  <a:pt x="403225" y="75006"/>
                </a:lnTo>
                <a:lnTo>
                  <a:pt x="375094" y="65621"/>
                </a:lnTo>
                <a:lnTo>
                  <a:pt x="150025" y="9372"/>
                </a:lnTo>
                <a:lnTo>
                  <a:pt x="140653" y="0"/>
                </a:lnTo>
                <a:lnTo>
                  <a:pt x="93764" y="0"/>
                </a:lnTo>
                <a:lnTo>
                  <a:pt x="75019" y="9372"/>
                </a:lnTo>
                <a:lnTo>
                  <a:pt x="56261" y="18744"/>
                </a:lnTo>
                <a:lnTo>
                  <a:pt x="37503" y="37503"/>
                </a:lnTo>
                <a:lnTo>
                  <a:pt x="18758" y="56247"/>
                </a:lnTo>
                <a:lnTo>
                  <a:pt x="9386" y="75006"/>
                </a:lnTo>
                <a:lnTo>
                  <a:pt x="0" y="93751"/>
                </a:lnTo>
                <a:lnTo>
                  <a:pt x="0" y="262521"/>
                </a:lnTo>
                <a:lnTo>
                  <a:pt x="18758" y="281330"/>
                </a:lnTo>
                <a:lnTo>
                  <a:pt x="56261" y="281330"/>
                </a:lnTo>
                <a:lnTo>
                  <a:pt x="75019" y="271906"/>
                </a:lnTo>
                <a:lnTo>
                  <a:pt x="75019" y="131254"/>
                </a:lnTo>
                <a:lnTo>
                  <a:pt x="84392" y="103136"/>
                </a:lnTo>
                <a:lnTo>
                  <a:pt x="93764" y="93751"/>
                </a:lnTo>
                <a:lnTo>
                  <a:pt x="103136" y="84378"/>
                </a:lnTo>
                <a:lnTo>
                  <a:pt x="121895" y="75006"/>
                </a:lnTo>
                <a:lnTo>
                  <a:pt x="131267" y="75006"/>
                </a:lnTo>
                <a:lnTo>
                  <a:pt x="150025" y="84378"/>
                </a:lnTo>
                <a:lnTo>
                  <a:pt x="375094" y="140639"/>
                </a:lnTo>
                <a:lnTo>
                  <a:pt x="384480" y="140639"/>
                </a:lnTo>
                <a:lnTo>
                  <a:pt x="403225" y="150012"/>
                </a:lnTo>
                <a:lnTo>
                  <a:pt x="421983" y="168770"/>
                </a:lnTo>
                <a:lnTo>
                  <a:pt x="431355" y="178142"/>
                </a:lnTo>
                <a:lnTo>
                  <a:pt x="440728" y="196888"/>
                </a:lnTo>
                <a:lnTo>
                  <a:pt x="450114" y="215645"/>
                </a:lnTo>
                <a:lnTo>
                  <a:pt x="450114" y="384467"/>
                </a:lnTo>
                <a:lnTo>
                  <a:pt x="468858" y="403225"/>
                </a:lnTo>
                <a:lnTo>
                  <a:pt x="506361" y="403225"/>
                </a:lnTo>
                <a:lnTo>
                  <a:pt x="515747" y="3844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07" name="Freeform 12007"/>
          <p:cNvSpPr/>
          <p:nvPr/>
        </p:nvSpPr>
        <p:spPr>
          <a:xfrm rot="-5400000" flipH="0" flipV="0">
            <a:off x="28562820" y="19638775"/>
            <a:ext cx="62482" cy="44196"/>
          </a:xfrm>
          <a:custGeom>
            <a:pathLst>
              <a:path w="384481" h="271958">
                <a:moveTo>
                  <a:pt x="384481" y="253200"/>
                </a:moveTo>
                <a:lnTo>
                  <a:pt x="384481" y="103137"/>
                </a:lnTo>
                <a:lnTo>
                  <a:pt x="384481" y="140640"/>
                </a:lnTo>
                <a:lnTo>
                  <a:pt x="375095" y="159398"/>
                </a:lnTo>
                <a:lnTo>
                  <a:pt x="365722" y="168770"/>
                </a:lnTo>
                <a:lnTo>
                  <a:pt x="346978" y="187515"/>
                </a:lnTo>
                <a:lnTo>
                  <a:pt x="337592" y="187515"/>
                </a:lnTo>
                <a:lnTo>
                  <a:pt x="309461" y="196901"/>
                </a:lnTo>
                <a:lnTo>
                  <a:pt x="300089" y="196901"/>
                </a:lnTo>
                <a:lnTo>
                  <a:pt x="271958" y="187515"/>
                </a:lnTo>
                <a:lnTo>
                  <a:pt x="121895" y="150012"/>
                </a:lnTo>
                <a:lnTo>
                  <a:pt x="112523" y="140640"/>
                </a:lnTo>
                <a:lnTo>
                  <a:pt x="93764" y="140640"/>
                </a:lnTo>
                <a:lnTo>
                  <a:pt x="75020" y="131267"/>
                </a:lnTo>
                <a:lnTo>
                  <a:pt x="56262" y="112509"/>
                </a:lnTo>
                <a:lnTo>
                  <a:pt x="37503" y="103137"/>
                </a:lnTo>
                <a:lnTo>
                  <a:pt x="28131" y="84378"/>
                </a:lnTo>
                <a:lnTo>
                  <a:pt x="18759" y="65634"/>
                </a:lnTo>
                <a:lnTo>
                  <a:pt x="18759" y="46875"/>
                </a:lnTo>
                <a:lnTo>
                  <a:pt x="9386" y="28131"/>
                </a:lnTo>
                <a:lnTo>
                  <a:pt x="9386" y="0"/>
                </a:lnTo>
                <a:lnTo>
                  <a:pt x="0" y="159398"/>
                </a:lnTo>
                <a:lnTo>
                  <a:pt x="9386" y="178142"/>
                </a:lnTo>
                <a:lnTo>
                  <a:pt x="28131" y="187515"/>
                </a:lnTo>
                <a:lnTo>
                  <a:pt x="46889" y="196901"/>
                </a:lnTo>
                <a:lnTo>
                  <a:pt x="75020" y="206324"/>
                </a:lnTo>
                <a:lnTo>
                  <a:pt x="93764" y="215697"/>
                </a:lnTo>
                <a:lnTo>
                  <a:pt x="121895" y="225069"/>
                </a:lnTo>
                <a:lnTo>
                  <a:pt x="271958" y="262585"/>
                </a:lnTo>
                <a:lnTo>
                  <a:pt x="290717" y="271958"/>
                </a:lnTo>
                <a:lnTo>
                  <a:pt x="346978" y="271958"/>
                </a:lnTo>
                <a:lnTo>
                  <a:pt x="365722" y="2625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08" name="Freeform 12008"/>
          <p:cNvSpPr/>
          <p:nvPr/>
        </p:nvSpPr>
        <p:spPr>
          <a:xfrm rot="-5400000" flipH="0" flipV="0">
            <a:off x="28578820" y="19586199"/>
            <a:ext cx="28958" cy="42672"/>
          </a:xfrm>
          <a:custGeom>
            <a:pathLst>
              <a:path w="178194" h="262585">
                <a:moveTo>
                  <a:pt x="178194" y="253200"/>
                </a:moveTo>
                <a:lnTo>
                  <a:pt x="178194" y="121881"/>
                </a:lnTo>
                <a:lnTo>
                  <a:pt x="178194" y="150012"/>
                </a:lnTo>
                <a:lnTo>
                  <a:pt x="168821" y="168770"/>
                </a:lnTo>
                <a:lnTo>
                  <a:pt x="150076" y="178142"/>
                </a:lnTo>
                <a:lnTo>
                  <a:pt x="131318" y="187515"/>
                </a:lnTo>
                <a:lnTo>
                  <a:pt x="121945" y="187515"/>
                </a:lnTo>
                <a:lnTo>
                  <a:pt x="103188" y="178142"/>
                </a:lnTo>
                <a:lnTo>
                  <a:pt x="84442" y="168770"/>
                </a:lnTo>
                <a:lnTo>
                  <a:pt x="65685" y="159398"/>
                </a:lnTo>
                <a:lnTo>
                  <a:pt x="56261" y="150012"/>
                </a:lnTo>
                <a:lnTo>
                  <a:pt x="37503" y="131267"/>
                </a:lnTo>
                <a:lnTo>
                  <a:pt x="28131" y="112509"/>
                </a:lnTo>
                <a:lnTo>
                  <a:pt x="28131" y="65634"/>
                </a:lnTo>
                <a:lnTo>
                  <a:pt x="18758" y="46875"/>
                </a:lnTo>
                <a:lnTo>
                  <a:pt x="9372" y="18745"/>
                </a:lnTo>
                <a:lnTo>
                  <a:pt x="0" y="0"/>
                </a:lnTo>
                <a:lnTo>
                  <a:pt x="0" y="215697"/>
                </a:lnTo>
                <a:lnTo>
                  <a:pt x="9372" y="187515"/>
                </a:lnTo>
                <a:lnTo>
                  <a:pt x="9372" y="196901"/>
                </a:lnTo>
                <a:lnTo>
                  <a:pt x="28131" y="215697"/>
                </a:lnTo>
                <a:lnTo>
                  <a:pt x="37503" y="234454"/>
                </a:lnTo>
                <a:lnTo>
                  <a:pt x="65685" y="243827"/>
                </a:lnTo>
                <a:lnTo>
                  <a:pt x="84442" y="253200"/>
                </a:lnTo>
                <a:lnTo>
                  <a:pt x="112560" y="262585"/>
                </a:lnTo>
                <a:lnTo>
                  <a:pt x="159449" y="2625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09" name="Freeform 12009"/>
          <p:cNvSpPr/>
          <p:nvPr/>
        </p:nvSpPr>
        <p:spPr>
          <a:xfrm rot="-5400000" flipH="0" flipV="0">
            <a:off x="28517861" y="19607531"/>
            <a:ext cx="121916" cy="68583"/>
          </a:xfrm>
          <a:custGeom>
            <a:pathLst>
              <a:path w="750202" h="422021">
                <a:moveTo>
                  <a:pt x="750202" y="309461"/>
                </a:moveTo>
                <a:lnTo>
                  <a:pt x="750202" y="262585"/>
                </a:lnTo>
                <a:lnTo>
                  <a:pt x="740816" y="243827"/>
                </a:lnTo>
                <a:lnTo>
                  <a:pt x="731444" y="215696"/>
                </a:lnTo>
                <a:lnTo>
                  <a:pt x="722072" y="196952"/>
                </a:lnTo>
                <a:lnTo>
                  <a:pt x="712698" y="187566"/>
                </a:lnTo>
                <a:lnTo>
                  <a:pt x="703313" y="168821"/>
                </a:lnTo>
                <a:lnTo>
                  <a:pt x="684568" y="159435"/>
                </a:lnTo>
                <a:lnTo>
                  <a:pt x="665810" y="140691"/>
                </a:lnTo>
                <a:lnTo>
                  <a:pt x="647065" y="131318"/>
                </a:lnTo>
                <a:lnTo>
                  <a:pt x="628307" y="121932"/>
                </a:lnTo>
                <a:lnTo>
                  <a:pt x="600177" y="112560"/>
                </a:lnTo>
                <a:lnTo>
                  <a:pt x="187528" y="9372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72"/>
                </a:lnTo>
                <a:lnTo>
                  <a:pt x="75019" y="18745"/>
                </a:lnTo>
                <a:lnTo>
                  <a:pt x="56261" y="28130"/>
                </a:lnTo>
                <a:lnTo>
                  <a:pt x="46889" y="46875"/>
                </a:lnTo>
                <a:lnTo>
                  <a:pt x="37503" y="46875"/>
                </a:lnTo>
                <a:lnTo>
                  <a:pt x="28130" y="65633"/>
                </a:lnTo>
                <a:lnTo>
                  <a:pt x="18758" y="84379"/>
                </a:lnTo>
                <a:lnTo>
                  <a:pt x="9386" y="103188"/>
                </a:lnTo>
                <a:lnTo>
                  <a:pt x="0" y="121932"/>
                </a:lnTo>
                <a:lnTo>
                  <a:pt x="0" y="206324"/>
                </a:lnTo>
                <a:lnTo>
                  <a:pt x="9386" y="234455"/>
                </a:lnTo>
                <a:lnTo>
                  <a:pt x="18758" y="253199"/>
                </a:lnTo>
                <a:lnTo>
                  <a:pt x="18758" y="271958"/>
                </a:lnTo>
                <a:lnTo>
                  <a:pt x="28130" y="290702"/>
                </a:lnTo>
                <a:lnTo>
                  <a:pt x="46889" y="309461"/>
                </a:lnTo>
                <a:lnTo>
                  <a:pt x="46889" y="318833"/>
                </a:lnTo>
                <a:lnTo>
                  <a:pt x="65633" y="328219"/>
                </a:lnTo>
                <a:lnTo>
                  <a:pt x="75019" y="168821"/>
                </a:lnTo>
                <a:lnTo>
                  <a:pt x="75019" y="131318"/>
                </a:lnTo>
                <a:lnTo>
                  <a:pt x="84392" y="112560"/>
                </a:lnTo>
                <a:lnTo>
                  <a:pt x="93764" y="93802"/>
                </a:lnTo>
                <a:lnTo>
                  <a:pt x="112522" y="84379"/>
                </a:lnTo>
                <a:lnTo>
                  <a:pt x="121895" y="75006"/>
                </a:lnTo>
                <a:lnTo>
                  <a:pt x="159397" y="75006"/>
                </a:lnTo>
                <a:lnTo>
                  <a:pt x="187528" y="84379"/>
                </a:lnTo>
                <a:lnTo>
                  <a:pt x="337591" y="121932"/>
                </a:lnTo>
                <a:lnTo>
                  <a:pt x="346977" y="121932"/>
                </a:lnTo>
                <a:lnTo>
                  <a:pt x="365722" y="131318"/>
                </a:lnTo>
                <a:lnTo>
                  <a:pt x="384480" y="140691"/>
                </a:lnTo>
                <a:lnTo>
                  <a:pt x="403225" y="159435"/>
                </a:lnTo>
                <a:lnTo>
                  <a:pt x="421983" y="168821"/>
                </a:lnTo>
                <a:lnTo>
                  <a:pt x="431355" y="187566"/>
                </a:lnTo>
                <a:lnTo>
                  <a:pt x="440728" y="206324"/>
                </a:lnTo>
                <a:lnTo>
                  <a:pt x="440728" y="225069"/>
                </a:lnTo>
                <a:lnTo>
                  <a:pt x="450114" y="243827"/>
                </a:lnTo>
                <a:lnTo>
                  <a:pt x="450114" y="422021"/>
                </a:lnTo>
                <a:lnTo>
                  <a:pt x="468858" y="412648"/>
                </a:lnTo>
                <a:lnTo>
                  <a:pt x="478244" y="393890"/>
                </a:lnTo>
                <a:lnTo>
                  <a:pt x="496989" y="384518"/>
                </a:lnTo>
                <a:lnTo>
                  <a:pt x="496989" y="168821"/>
                </a:lnTo>
                <a:lnTo>
                  <a:pt x="600177" y="196952"/>
                </a:lnTo>
                <a:lnTo>
                  <a:pt x="609549" y="196952"/>
                </a:lnTo>
                <a:lnTo>
                  <a:pt x="628307" y="206324"/>
                </a:lnTo>
                <a:lnTo>
                  <a:pt x="647065" y="215696"/>
                </a:lnTo>
                <a:lnTo>
                  <a:pt x="656438" y="234455"/>
                </a:lnTo>
                <a:lnTo>
                  <a:pt x="665810" y="243827"/>
                </a:lnTo>
                <a:lnTo>
                  <a:pt x="675183" y="271958"/>
                </a:lnTo>
                <a:lnTo>
                  <a:pt x="675183" y="422021"/>
                </a:lnTo>
                <a:lnTo>
                  <a:pt x="693941" y="412648"/>
                </a:lnTo>
                <a:lnTo>
                  <a:pt x="712698" y="393890"/>
                </a:lnTo>
                <a:lnTo>
                  <a:pt x="731444" y="375145"/>
                </a:lnTo>
                <a:lnTo>
                  <a:pt x="740816" y="356336"/>
                </a:lnTo>
                <a:lnTo>
                  <a:pt x="750202" y="3375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10" name="Freeform 12010"/>
          <p:cNvSpPr/>
          <p:nvPr/>
        </p:nvSpPr>
        <p:spPr>
          <a:xfrm rot="-5400000" flipH="0" flipV="0">
            <a:off x="28600160" y="19644108"/>
            <a:ext cx="85337" cy="32006"/>
          </a:xfrm>
          <a:custGeom>
            <a:pathLst>
              <a:path w="525120" h="196951">
                <a:moveTo>
                  <a:pt x="525120" y="159435"/>
                </a:moveTo>
                <a:lnTo>
                  <a:pt x="525120" y="150062"/>
                </a:lnTo>
                <a:lnTo>
                  <a:pt x="515747" y="140639"/>
                </a:lnTo>
                <a:lnTo>
                  <a:pt x="496989" y="121881"/>
                </a:lnTo>
                <a:lnTo>
                  <a:pt x="46889" y="9372"/>
                </a:lnTo>
                <a:lnTo>
                  <a:pt x="37503" y="0"/>
                </a:lnTo>
                <a:lnTo>
                  <a:pt x="28130" y="0"/>
                </a:lnTo>
                <a:lnTo>
                  <a:pt x="9386" y="18744"/>
                </a:lnTo>
                <a:lnTo>
                  <a:pt x="0" y="37503"/>
                </a:lnTo>
                <a:lnTo>
                  <a:pt x="0" y="46875"/>
                </a:lnTo>
                <a:lnTo>
                  <a:pt x="9386" y="65633"/>
                </a:lnTo>
                <a:lnTo>
                  <a:pt x="28130" y="75005"/>
                </a:lnTo>
                <a:lnTo>
                  <a:pt x="478244" y="196951"/>
                </a:lnTo>
                <a:lnTo>
                  <a:pt x="496989" y="196951"/>
                </a:lnTo>
                <a:lnTo>
                  <a:pt x="515747" y="187566"/>
                </a:lnTo>
                <a:lnTo>
                  <a:pt x="515747" y="17819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11" name="Freeform 12011"/>
          <p:cNvSpPr/>
          <p:nvPr/>
        </p:nvSpPr>
        <p:spPr>
          <a:xfrm rot="-5400000" flipH="0" flipV="0">
            <a:off x="28653498" y="19583150"/>
            <a:ext cx="18286" cy="13714"/>
          </a:xfrm>
          <a:custGeom>
            <a:pathLst>
              <a:path w="112522" h="84391">
                <a:moveTo>
                  <a:pt x="112522" y="46876"/>
                </a:moveTo>
                <a:lnTo>
                  <a:pt x="112522" y="37503"/>
                </a:lnTo>
                <a:lnTo>
                  <a:pt x="103136" y="18758"/>
                </a:lnTo>
                <a:lnTo>
                  <a:pt x="84392" y="9373"/>
                </a:lnTo>
                <a:lnTo>
                  <a:pt x="46888" y="0"/>
                </a:lnTo>
                <a:lnTo>
                  <a:pt x="18758" y="0"/>
                </a:lnTo>
                <a:lnTo>
                  <a:pt x="0" y="9373"/>
                </a:lnTo>
                <a:lnTo>
                  <a:pt x="0" y="37503"/>
                </a:lnTo>
                <a:lnTo>
                  <a:pt x="9385" y="56261"/>
                </a:lnTo>
                <a:lnTo>
                  <a:pt x="28130" y="65633"/>
                </a:lnTo>
                <a:lnTo>
                  <a:pt x="65633" y="84391"/>
                </a:lnTo>
                <a:lnTo>
                  <a:pt x="75018" y="84391"/>
                </a:lnTo>
                <a:lnTo>
                  <a:pt x="93764" y="75006"/>
                </a:lnTo>
                <a:lnTo>
                  <a:pt x="103136" y="656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12" name="Freeform 12012"/>
          <p:cNvSpPr/>
          <p:nvPr/>
        </p:nvSpPr>
        <p:spPr>
          <a:xfrm rot="-5400000" flipH="0" flipV="0">
            <a:off x="28664926" y="19634205"/>
            <a:ext cx="74671" cy="62480"/>
          </a:xfrm>
          <a:custGeom>
            <a:pathLst>
              <a:path w="459486" h="384467">
                <a:moveTo>
                  <a:pt x="459486" y="112509"/>
                </a:moveTo>
                <a:lnTo>
                  <a:pt x="450114" y="93764"/>
                </a:lnTo>
                <a:lnTo>
                  <a:pt x="431355" y="84379"/>
                </a:lnTo>
                <a:lnTo>
                  <a:pt x="412611" y="75006"/>
                </a:lnTo>
                <a:lnTo>
                  <a:pt x="384480" y="65634"/>
                </a:lnTo>
                <a:lnTo>
                  <a:pt x="365722" y="56261"/>
                </a:lnTo>
                <a:lnTo>
                  <a:pt x="337591" y="46876"/>
                </a:lnTo>
                <a:lnTo>
                  <a:pt x="187528" y="9373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73"/>
                </a:lnTo>
                <a:lnTo>
                  <a:pt x="75019" y="18745"/>
                </a:lnTo>
                <a:lnTo>
                  <a:pt x="56261" y="28130"/>
                </a:lnTo>
                <a:lnTo>
                  <a:pt x="46889" y="46876"/>
                </a:lnTo>
                <a:lnTo>
                  <a:pt x="37503" y="46876"/>
                </a:lnTo>
                <a:lnTo>
                  <a:pt x="28130" y="65634"/>
                </a:lnTo>
                <a:lnTo>
                  <a:pt x="18758" y="84379"/>
                </a:lnTo>
                <a:lnTo>
                  <a:pt x="9386" y="103137"/>
                </a:lnTo>
                <a:lnTo>
                  <a:pt x="0" y="121882"/>
                </a:lnTo>
                <a:lnTo>
                  <a:pt x="0" y="215696"/>
                </a:lnTo>
                <a:lnTo>
                  <a:pt x="9386" y="234455"/>
                </a:lnTo>
                <a:lnTo>
                  <a:pt x="18758" y="253200"/>
                </a:lnTo>
                <a:lnTo>
                  <a:pt x="18758" y="271958"/>
                </a:lnTo>
                <a:lnTo>
                  <a:pt x="28130" y="290703"/>
                </a:lnTo>
                <a:lnTo>
                  <a:pt x="46889" y="309461"/>
                </a:lnTo>
                <a:lnTo>
                  <a:pt x="46889" y="318834"/>
                </a:lnTo>
                <a:lnTo>
                  <a:pt x="65633" y="328219"/>
                </a:lnTo>
                <a:lnTo>
                  <a:pt x="75019" y="168821"/>
                </a:lnTo>
                <a:lnTo>
                  <a:pt x="75019" y="131268"/>
                </a:lnTo>
                <a:lnTo>
                  <a:pt x="84392" y="112509"/>
                </a:lnTo>
                <a:lnTo>
                  <a:pt x="93764" y="93764"/>
                </a:lnTo>
                <a:lnTo>
                  <a:pt x="112522" y="84379"/>
                </a:lnTo>
                <a:lnTo>
                  <a:pt x="121895" y="75006"/>
                </a:lnTo>
                <a:lnTo>
                  <a:pt x="159397" y="75006"/>
                </a:lnTo>
                <a:lnTo>
                  <a:pt x="187528" y="84379"/>
                </a:lnTo>
                <a:lnTo>
                  <a:pt x="337591" y="121882"/>
                </a:lnTo>
                <a:lnTo>
                  <a:pt x="346977" y="121882"/>
                </a:lnTo>
                <a:lnTo>
                  <a:pt x="365722" y="131268"/>
                </a:lnTo>
                <a:lnTo>
                  <a:pt x="384480" y="140640"/>
                </a:lnTo>
                <a:lnTo>
                  <a:pt x="403225" y="159449"/>
                </a:lnTo>
                <a:lnTo>
                  <a:pt x="421983" y="168821"/>
                </a:lnTo>
                <a:lnTo>
                  <a:pt x="431355" y="187566"/>
                </a:lnTo>
                <a:lnTo>
                  <a:pt x="440728" y="206324"/>
                </a:lnTo>
                <a:lnTo>
                  <a:pt x="440728" y="225070"/>
                </a:lnTo>
                <a:lnTo>
                  <a:pt x="450114" y="243827"/>
                </a:lnTo>
                <a:lnTo>
                  <a:pt x="450114" y="3844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13" name="Freeform 12013"/>
          <p:cNvSpPr/>
          <p:nvPr/>
        </p:nvSpPr>
        <p:spPr>
          <a:xfrm rot="-5400000" flipH="0" flipV="0">
            <a:off x="28665687" y="19604483"/>
            <a:ext cx="111249" cy="64013"/>
          </a:xfrm>
          <a:custGeom>
            <a:pathLst>
              <a:path w="684569" h="393904">
                <a:moveTo>
                  <a:pt x="684569" y="281343"/>
                </a:moveTo>
                <a:lnTo>
                  <a:pt x="684569" y="131318"/>
                </a:lnTo>
                <a:lnTo>
                  <a:pt x="665811" y="121946"/>
                </a:lnTo>
                <a:lnTo>
                  <a:pt x="647065" y="112561"/>
                </a:lnTo>
                <a:lnTo>
                  <a:pt x="628308" y="121946"/>
                </a:lnTo>
                <a:lnTo>
                  <a:pt x="609550" y="131318"/>
                </a:lnTo>
                <a:lnTo>
                  <a:pt x="609550" y="262585"/>
                </a:lnTo>
                <a:lnTo>
                  <a:pt x="600177" y="290716"/>
                </a:lnTo>
                <a:lnTo>
                  <a:pt x="600177" y="309461"/>
                </a:lnTo>
                <a:lnTo>
                  <a:pt x="581432" y="318846"/>
                </a:lnTo>
                <a:lnTo>
                  <a:pt x="534544" y="318846"/>
                </a:lnTo>
                <a:lnTo>
                  <a:pt x="459487" y="290716"/>
                </a:lnTo>
                <a:lnTo>
                  <a:pt x="459487" y="140691"/>
                </a:lnTo>
                <a:lnTo>
                  <a:pt x="450114" y="112561"/>
                </a:lnTo>
                <a:lnTo>
                  <a:pt x="450114" y="93815"/>
                </a:lnTo>
                <a:lnTo>
                  <a:pt x="440728" y="75057"/>
                </a:lnTo>
                <a:lnTo>
                  <a:pt x="431356" y="46940"/>
                </a:lnTo>
                <a:lnTo>
                  <a:pt x="421984" y="37503"/>
                </a:lnTo>
                <a:lnTo>
                  <a:pt x="412611" y="18759"/>
                </a:lnTo>
                <a:lnTo>
                  <a:pt x="412611" y="9373"/>
                </a:lnTo>
                <a:lnTo>
                  <a:pt x="393853" y="0"/>
                </a:lnTo>
                <a:lnTo>
                  <a:pt x="384481" y="271958"/>
                </a:lnTo>
                <a:lnTo>
                  <a:pt x="121895" y="206325"/>
                </a:lnTo>
                <a:lnTo>
                  <a:pt x="112523" y="196952"/>
                </a:lnTo>
                <a:lnTo>
                  <a:pt x="93764" y="196952"/>
                </a:lnTo>
                <a:lnTo>
                  <a:pt x="75020" y="187579"/>
                </a:lnTo>
                <a:lnTo>
                  <a:pt x="56262" y="168821"/>
                </a:lnTo>
                <a:lnTo>
                  <a:pt x="37503" y="159449"/>
                </a:lnTo>
                <a:lnTo>
                  <a:pt x="28131" y="140691"/>
                </a:lnTo>
                <a:lnTo>
                  <a:pt x="18759" y="121946"/>
                </a:lnTo>
                <a:lnTo>
                  <a:pt x="18759" y="103187"/>
                </a:lnTo>
                <a:lnTo>
                  <a:pt x="9386" y="84443"/>
                </a:lnTo>
                <a:lnTo>
                  <a:pt x="9386" y="56312"/>
                </a:lnTo>
                <a:lnTo>
                  <a:pt x="0" y="215710"/>
                </a:lnTo>
                <a:lnTo>
                  <a:pt x="9386" y="234455"/>
                </a:lnTo>
                <a:lnTo>
                  <a:pt x="28131" y="243828"/>
                </a:lnTo>
                <a:lnTo>
                  <a:pt x="46889" y="253213"/>
                </a:lnTo>
                <a:lnTo>
                  <a:pt x="75020" y="262585"/>
                </a:lnTo>
                <a:lnTo>
                  <a:pt x="93764" y="271958"/>
                </a:lnTo>
                <a:lnTo>
                  <a:pt x="121895" y="281343"/>
                </a:lnTo>
                <a:lnTo>
                  <a:pt x="534544" y="393904"/>
                </a:lnTo>
                <a:lnTo>
                  <a:pt x="590805" y="393904"/>
                </a:lnTo>
                <a:lnTo>
                  <a:pt x="609550" y="384531"/>
                </a:lnTo>
                <a:lnTo>
                  <a:pt x="628308" y="375145"/>
                </a:lnTo>
                <a:lnTo>
                  <a:pt x="647065" y="365773"/>
                </a:lnTo>
                <a:lnTo>
                  <a:pt x="647065" y="356401"/>
                </a:lnTo>
                <a:lnTo>
                  <a:pt x="665811" y="337642"/>
                </a:lnTo>
                <a:lnTo>
                  <a:pt x="675183" y="318846"/>
                </a:lnTo>
                <a:lnTo>
                  <a:pt x="684569" y="30008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14" name="Freeform 12014"/>
          <p:cNvSpPr/>
          <p:nvPr/>
        </p:nvSpPr>
        <p:spPr>
          <a:xfrm rot="-5400000" flipH="0" flipV="0">
            <a:off x="28731987" y="19635726"/>
            <a:ext cx="121913" cy="85346"/>
          </a:xfrm>
          <a:custGeom>
            <a:pathLst>
              <a:path w="750189" h="525171">
                <a:moveTo>
                  <a:pt x="750189" y="487617"/>
                </a:moveTo>
                <a:lnTo>
                  <a:pt x="750189" y="487617"/>
                </a:lnTo>
                <a:lnTo>
                  <a:pt x="740816" y="468859"/>
                </a:lnTo>
                <a:lnTo>
                  <a:pt x="722058" y="459487"/>
                </a:lnTo>
                <a:lnTo>
                  <a:pt x="300088" y="337592"/>
                </a:lnTo>
                <a:lnTo>
                  <a:pt x="300088" y="56262"/>
                </a:lnTo>
                <a:lnTo>
                  <a:pt x="281330" y="65634"/>
                </a:lnTo>
                <a:lnTo>
                  <a:pt x="262572" y="84392"/>
                </a:lnTo>
                <a:lnTo>
                  <a:pt x="243827" y="103137"/>
                </a:lnTo>
                <a:lnTo>
                  <a:pt x="234455" y="121895"/>
                </a:lnTo>
                <a:lnTo>
                  <a:pt x="225069" y="140641"/>
                </a:lnTo>
                <a:lnTo>
                  <a:pt x="225069" y="318847"/>
                </a:lnTo>
                <a:lnTo>
                  <a:pt x="150012" y="300089"/>
                </a:lnTo>
                <a:lnTo>
                  <a:pt x="140639" y="300089"/>
                </a:lnTo>
                <a:lnTo>
                  <a:pt x="121882" y="290717"/>
                </a:lnTo>
                <a:lnTo>
                  <a:pt x="103136" y="281344"/>
                </a:lnTo>
                <a:lnTo>
                  <a:pt x="93751" y="262586"/>
                </a:lnTo>
                <a:lnTo>
                  <a:pt x="84378" y="243828"/>
                </a:lnTo>
                <a:lnTo>
                  <a:pt x="75006" y="225032"/>
                </a:lnTo>
                <a:lnTo>
                  <a:pt x="75006" y="18759"/>
                </a:lnTo>
                <a:lnTo>
                  <a:pt x="56248" y="9386"/>
                </a:lnTo>
                <a:lnTo>
                  <a:pt x="37503" y="0"/>
                </a:lnTo>
                <a:lnTo>
                  <a:pt x="18744" y="9386"/>
                </a:lnTo>
                <a:lnTo>
                  <a:pt x="0" y="18759"/>
                </a:lnTo>
                <a:lnTo>
                  <a:pt x="0" y="234405"/>
                </a:lnTo>
                <a:lnTo>
                  <a:pt x="9372" y="262586"/>
                </a:lnTo>
                <a:lnTo>
                  <a:pt x="18744" y="281344"/>
                </a:lnTo>
                <a:lnTo>
                  <a:pt x="18744" y="290717"/>
                </a:lnTo>
                <a:lnTo>
                  <a:pt x="37503" y="309461"/>
                </a:lnTo>
                <a:lnTo>
                  <a:pt x="46875" y="328219"/>
                </a:lnTo>
                <a:lnTo>
                  <a:pt x="65633" y="337592"/>
                </a:lnTo>
                <a:lnTo>
                  <a:pt x="84378" y="346978"/>
                </a:lnTo>
                <a:lnTo>
                  <a:pt x="103136" y="365722"/>
                </a:lnTo>
                <a:lnTo>
                  <a:pt x="121882" y="375095"/>
                </a:lnTo>
                <a:lnTo>
                  <a:pt x="150012" y="375095"/>
                </a:lnTo>
                <a:lnTo>
                  <a:pt x="703313" y="525171"/>
                </a:lnTo>
                <a:lnTo>
                  <a:pt x="731430" y="525171"/>
                </a:lnTo>
                <a:lnTo>
                  <a:pt x="740816" y="5157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15" name="Freeform 12015"/>
          <p:cNvSpPr/>
          <p:nvPr/>
        </p:nvSpPr>
        <p:spPr>
          <a:xfrm rot="-5400000" flipH="0" flipV="0">
            <a:off x="28735031" y="19640303"/>
            <a:ext cx="73146" cy="27426"/>
          </a:xfrm>
          <a:custGeom>
            <a:pathLst>
              <a:path w="450101" h="168770">
                <a:moveTo>
                  <a:pt x="450101" y="131267"/>
                </a:moveTo>
                <a:lnTo>
                  <a:pt x="450101" y="131267"/>
                </a:lnTo>
                <a:lnTo>
                  <a:pt x="440728" y="112509"/>
                </a:lnTo>
                <a:lnTo>
                  <a:pt x="421970" y="93752"/>
                </a:lnTo>
                <a:lnTo>
                  <a:pt x="75006" y="9373"/>
                </a:lnTo>
                <a:lnTo>
                  <a:pt x="65634" y="0"/>
                </a:lnTo>
                <a:lnTo>
                  <a:pt x="18745" y="0"/>
                </a:lnTo>
                <a:lnTo>
                  <a:pt x="0" y="9373"/>
                </a:lnTo>
                <a:lnTo>
                  <a:pt x="0" y="140640"/>
                </a:lnTo>
                <a:lnTo>
                  <a:pt x="0" y="112509"/>
                </a:lnTo>
                <a:lnTo>
                  <a:pt x="9373" y="93752"/>
                </a:lnTo>
                <a:lnTo>
                  <a:pt x="28117" y="84378"/>
                </a:lnTo>
                <a:lnTo>
                  <a:pt x="46876" y="75006"/>
                </a:lnTo>
                <a:lnTo>
                  <a:pt x="56248" y="75006"/>
                </a:lnTo>
                <a:lnTo>
                  <a:pt x="75006" y="84378"/>
                </a:lnTo>
                <a:lnTo>
                  <a:pt x="403225" y="168770"/>
                </a:lnTo>
                <a:lnTo>
                  <a:pt x="431342" y="168770"/>
                </a:lnTo>
                <a:lnTo>
                  <a:pt x="440728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16" name="Freeform 12016"/>
          <p:cNvSpPr/>
          <p:nvPr/>
        </p:nvSpPr>
        <p:spPr>
          <a:xfrm rot="-5400000" flipH="0" flipV="0">
            <a:off x="28913338" y="19638771"/>
            <a:ext cx="74671" cy="53347"/>
          </a:xfrm>
          <a:custGeom>
            <a:pathLst>
              <a:path w="459486" h="328270">
                <a:moveTo>
                  <a:pt x="459486" y="103187"/>
                </a:moveTo>
                <a:lnTo>
                  <a:pt x="440728" y="93815"/>
                </a:lnTo>
                <a:lnTo>
                  <a:pt x="421983" y="84430"/>
                </a:lnTo>
                <a:lnTo>
                  <a:pt x="403225" y="75056"/>
                </a:lnTo>
                <a:lnTo>
                  <a:pt x="384480" y="65684"/>
                </a:lnTo>
                <a:lnTo>
                  <a:pt x="365722" y="56312"/>
                </a:lnTo>
                <a:lnTo>
                  <a:pt x="337591" y="46926"/>
                </a:lnTo>
                <a:lnTo>
                  <a:pt x="187528" y="9372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72"/>
                </a:lnTo>
                <a:lnTo>
                  <a:pt x="75019" y="18758"/>
                </a:lnTo>
                <a:lnTo>
                  <a:pt x="56261" y="28181"/>
                </a:lnTo>
                <a:lnTo>
                  <a:pt x="46889" y="46926"/>
                </a:lnTo>
                <a:lnTo>
                  <a:pt x="37503" y="46926"/>
                </a:lnTo>
                <a:lnTo>
                  <a:pt x="28130" y="65684"/>
                </a:lnTo>
                <a:lnTo>
                  <a:pt x="18758" y="84430"/>
                </a:lnTo>
                <a:lnTo>
                  <a:pt x="9386" y="103187"/>
                </a:lnTo>
                <a:lnTo>
                  <a:pt x="0" y="121945"/>
                </a:lnTo>
                <a:lnTo>
                  <a:pt x="0" y="196951"/>
                </a:lnTo>
                <a:lnTo>
                  <a:pt x="9386" y="225082"/>
                </a:lnTo>
                <a:lnTo>
                  <a:pt x="9386" y="243827"/>
                </a:lnTo>
                <a:lnTo>
                  <a:pt x="18758" y="262585"/>
                </a:lnTo>
                <a:lnTo>
                  <a:pt x="28130" y="281330"/>
                </a:lnTo>
                <a:lnTo>
                  <a:pt x="37503" y="300088"/>
                </a:lnTo>
                <a:lnTo>
                  <a:pt x="46889" y="318884"/>
                </a:lnTo>
                <a:lnTo>
                  <a:pt x="65633" y="328270"/>
                </a:lnTo>
                <a:lnTo>
                  <a:pt x="75019" y="168821"/>
                </a:lnTo>
                <a:lnTo>
                  <a:pt x="75019" y="131318"/>
                </a:lnTo>
                <a:lnTo>
                  <a:pt x="84392" y="112560"/>
                </a:lnTo>
                <a:lnTo>
                  <a:pt x="93764" y="93815"/>
                </a:lnTo>
                <a:lnTo>
                  <a:pt x="112522" y="84430"/>
                </a:lnTo>
                <a:lnTo>
                  <a:pt x="121895" y="75056"/>
                </a:lnTo>
                <a:lnTo>
                  <a:pt x="159397" y="75056"/>
                </a:lnTo>
                <a:lnTo>
                  <a:pt x="187528" y="84430"/>
                </a:lnTo>
                <a:lnTo>
                  <a:pt x="337591" y="121945"/>
                </a:lnTo>
                <a:lnTo>
                  <a:pt x="346977" y="121945"/>
                </a:lnTo>
                <a:lnTo>
                  <a:pt x="365722" y="131318"/>
                </a:lnTo>
                <a:lnTo>
                  <a:pt x="384480" y="140690"/>
                </a:lnTo>
                <a:lnTo>
                  <a:pt x="403225" y="159448"/>
                </a:lnTo>
                <a:lnTo>
                  <a:pt x="421983" y="168821"/>
                </a:lnTo>
                <a:lnTo>
                  <a:pt x="431355" y="187579"/>
                </a:lnTo>
                <a:lnTo>
                  <a:pt x="440728" y="206324"/>
                </a:lnTo>
                <a:lnTo>
                  <a:pt x="440728" y="225082"/>
                </a:lnTo>
                <a:lnTo>
                  <a:pt x="450114" y="243827"/>
                </a:lnTo>
                <a:lnTo>
                  <a:pt x="450114" y="2719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17" name="Freeform 12017"/>
          <p:cNvSpPr/>
          <p:nvPr/>
        </p:nvSpPr>
        <p:spPr>
          <a:xfrm rot="-5400000" flipH="0" flipV="0">
            <a:off x="28920195" y="19601440"/>
            <a:ext cx="111249" cy="70100"/>
          </a:xfrm>
          <a:custGeom>
            <a:pathLst>
              <a:path w="684569" h="431356">
                <a:moveTo>
                  <a:pt x="684569" y="393853"/>
                </a:moveTo>
                <a:lnTo>
                  <a:pt x="684569" y="65634"/>
                </a:lnTo>
                <a:lnTo>
                  <a:pt x="665811" y="46876"/>
                </a:lnTo>
                <a:lnTo>
                  <a:pt x="637680" y="46876"/>
                </a:lnTo>
                <a:lnTo>
                  <a:pt x="618935" y="56261"/>
                </a:lnTo>
                <a:lnTo>
                  <a:pt x="459487" y="168771"/>
                </a:lnTo>
                <a:lnTo>
                  <a:pt x="459487" y="131267"/>
                </a:lnTo>
                <a:lnTo>
                  <a:pt x="450114" y="103137"/>
                </a:lnTo>
                <a:lnTo>
                  <a:pt x="450114" y="84392"/>
                </a:lnTo>
                <a:lnTo>
                  <a:pt x="440728" y="65634"/>
                </a:lnTo>
                <a:lnTo>
                  <a:pt x="431356" y="46876"/>
                </a:lnTo>
                <a:lnTo>
                  <a:pt x="421984" y="37503"/>
                </a:lnTo>
                <a:lnTo>
                  <a:pt x="403225" y="18758"/>
                </a:lnTo>
                <a:lnTo>
                  <a:pt x="393853" y="0"/>
                </a:lnTo>
                <a:lnTo>
                  <a:pt x="384481" y="168771"/>
                </a:lnTo>
                <a:lnTo>
                  <a:pt x="384481" y="206324"/>
                </a:lnTo>
                <a:lnTo>
                  <a:pt x="375095" y="225083"/>
                </a:lnTo>
                <a:lnTo>
                  <a:pt x="365722" y="234455"/>
                </a:lnTo>
                <a:lnTo>
                  <a:pt x="346978" y="253213"/>
                </a:lnTo>
                <a:lnTo>
                  <a:pt x="337592" y="253213"/>
                </a:lnTo>
                <a:lnTo>
                  <a:pt x="309461" y="262586"/>
                </a:lnTo>
                <a:lnTo>
                  <a:pt x="300089" y="262586"/>
                </a:lnTo>
                <a:lnTo>
                  <a:pt x="271958" y="253213"/>
                </a:lnTo>
                <a:lnTo>
                  <a:pt x="121895" y="215697"/>
                </a:lnTo>
                <a:lnTo>
                  <a:pt x="112523" y="206324"/>
                </a:lnTo>
                <a:lnTo>
                  <a:pt x="93764" y="206324"/>
                </a:lnTo>
                <a:lnTo>
                  <a:pt x="75020" y="196901"/>
                </a:lnTo>
                <a:lnTo>
                  <a:pt x="56262" y="178143"/>
                </a:lnTo>
                <a:lnTo>
                  <a:pt x="37503" y="168771"/>
                </a:lnTo>
                <a:lnTo>
                  <a:pt x="28131" y="150025"/>
                </a:lnTo>
                <a:lnTo>
                  <a:pt x="18759" y="131267"/>
                </a:lnTo>
                <a:lnTo>
                  <a:pt x="18759" y="112510"/>
                </a:lnTo>
                <a:lnTo>
                  <a:pt x="9386" y="93764"/>
                </a:lnTo>
                <a:lnTo>
                  <a:pt x="9386" y="65634"/>
                </a:lnTo>
                <a:lnTo>
                  <a:pt x="0" y="225083"/>
                </a:lnTo>
                <a:lnTo>
                  <a:pt x="9386" y="243827"/>
                </a:lnTo>
                <a:lnTo>
                  <a:pt x="18759" y="243827"/>
                </a:lnTo>
                <a:lnTo>
                  <a:pt x="37503" y="253213"/>
                </a:lnTo>
                <a:lnTo>
                  <a:pt x="56262" y="262586"/>
                </a:lnTo>
                <a:lnTo>
                  <a:pt x="75020" y="271958"/>
                </a:lnTo>
                <a:lnTo>
                  <a:pt x="93764" y="281330"/>
                </a:lnTo>
                <a:lnTo>
                  <a:pt x="121895" y="290716"/>
                </a:lnTo>
                <a:lnTo>
                  <a:pt x="271958" y="328219"/>
                </a:lnTo>
                <a:lnTo>
                  <a:pt x="290717" y="337591"/>
                </a:lnTo>
                <a:lnTo>
                  <a:pt x="309461" y="337591"/>
                </a:lnTo>
                <a:lnTo>
                  <a:pt x="337592" y="337591"/>
                </a:lnTo>
                <a:lnTo>
                  <a:pt x="356350" y="328219"/>
                </a:lnTo>
                <a:lnTo>
                  <a:pt x="375095" y="318847"/>
                </a:lnTo>
                <a:lnTo>
                  <a:pt x="403225" y="309461"/>
                </a:lnTo>
                <a:lnTo>
                  <a:pt x="609550" y="159398"/>
                </a:lnTo>
                <a:lnTo>
                  <a:pt x="609550" y="412598"/>
                </a:lnTo>
                <a:lnTo>
                  <a:pt x="628308" y="421983"/>
                </a:lnTo>
                <a:lnTo>
                  <a:pt x="647065" y="431356"/>
                </a:lnTo>
                <a:lnTo>
                  <a:pt x="665811" y="421983"/>
                </a:lnTo>
                <a:lnTo>
                  <a:pt x="675183" y="41259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18" name="Freeform 12018"/>
          <p:cNvSpPr/>
          <p:nvPr/>
        </p:nvSpPr>
        <p:spPr>
          <a:xfrm rot="-5400000" flipH="0" flipV="0">
            <a:off x="28984966" y="19635727"/>
            <a:ext cx="121913" cy="85345"/>
          </a:xfrm>
          <a:custGeom>
            <a:pathLst>
              <a:path w="750189" h="525170">
                <a:moveTo>
                  <a:pt x="750189" y="487667"/>
                </a:moveTo>
                <a:lnTo>
                  <a:pt x="750189" y="487667"/>
                </a:lnTo>
                <a:lnTo>
                  <a:pt x="740816" y="468909"/>
                </a:lnTo>
                <a:lnTo>
                  <a:pt x="722058" y="459536"/>
                </a:lnTo>
                <a:lnTo>
                  <a:pt x="300088" y="337604"/>
                </a:lnTo>
                <a:lnTo>
                  <a:pt x="300088" y="56260"/>
                </a:lnTo>
                <a:lnTo>
                  <a:pt x="281330" y="65633"/>
                </a:lnTo>
                <a:lnTo>
                  <a:pt x="262572" y="84391"/>
                </a:lnTo>
                <a:lnTo>
                  <a:pt x="243827" y="103187"/>
                </a:lnTo>
                <a:lnTo>
                  <a:pt x="234455" y="121945"/>
                </a:lnTo>
                <a:lnTo>
                  <a:pt x="225069" y="140703"/>
                </a:lnTo>
                <a:lnTo>
                  <a:pt x="225069" y="318846"/>
                </a:lnTo>
                <a:lnTo>
                  <a:pt x="150012" y="300087"/>
                </a:lnTo>
                <a:lnTo>
                  <a:pt x="140639" y="300087"/>
                </a:lnTo>
                <a:lnTo>
                  <a:pt x="121882" y="290715"/>
                </a:lnTo>
                <a:lnTo>
                  <a:pt x="103136" y="281343"/>
                </a:lnTo>
                <a:lnTo>
                  <a:pt x="93751" y="262584"/>
                </a:lnTo>
                <a:lnTo>
                  <a:pt x="84378" y="243840"/>
                </a:lnTo>
                <a:lnTo>
                  <a:pt x="75006" y="225081"/>
                </a:lnTo>
                <a:lnTo>
                  <a:pt x="75006" y="18757"/>
                </a:lnTo>
                <a:lnTo>
                  <a:pt x="56248" y="9385"/>
                </a:lnTo>
                <a:lnTo>
                  <a:pt x="37503" y="0"/>
                </a:lnTo>
                <a:lnTo>
                  <a:pt x="18744" y="9385"/>
                </a:lnTo>
                <a:lnTo>
                  <a:pt x="0" y="18757"/>
                </a:lnTo>
                <a:lnTo>
                  <a:pt x="0" y="234454"/>
                </a:lnTo>
                <a:lnTo>
                  <a:pt x="9372" y="262584"/>
                </a:lnTo>
                <a:lnTo>
                  <a:pt x="18744" y="281343"/>
                </a:lnTo>
                <a:lnTo>
                  <a:pt x="18744" y="290715"/>
                </a:lnTo>
                <a:lnTo>
                  <a:pt x="37503" y="309473"/>
                </a:lnTo>
                <a:lnTo>
                  <a:pt x="46875" y="328218"/>
                </a:lnTo>
                <a:lnTo>
                  <a:pt x="65633" y="337604"/>
                </a:lnTo>
                <a:lnTo>
                  <a:pt x="84378" y="346976"/>
                </a:lnTo>
                <a:lnTo>
                  <a:pt x="103136" y="365721"/>
                </a:lnTo>
                <a:lnTo>
                  <a:pt x="121882" y="375107"/>
                </a:lnTo>
                <a:lnTo>
                  <a:pt x="150012" y="375107"/>
                </a:lnTo>
                <a:lnTo>
                  <a:pt x="703313" y="525170"/>
                </a:lnTo>
                <a:lnTo>
                  <a:pt x="731430" y="525170"/>
                </a:lnTo>
                <a:lnTo>
                  <a:pt x="740816" y="51579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19" name="Freeform 12019"/>
          <p:cNvSpPr/>
          <p:nvPr/>
        </p:nvSpPr>
        <p:spPr>
          <a:xfrm rot="-5400000" flipH="0" flipV="0">
            <a:off x="28988014" y="19640299"/>
            <a:ext cx="73146" cy="27435"/>
          </a:xfrm>
          <a:custGeom>
            <a:pathLst>
              <a:path w="450101" h="168821">
                <a:moveTo>
                  <a:pt x="450101" y="131318"/>
                </a:moveTo>
                <a:lnTo>
                  <a:pt x="450101" y="131318"/>
                </a:lnTo>
                <a:lnTo>
                  <a:pt x="440728" y="112560"/>
                </a:lnTo>
                <a:lnTo>
                  <a:pt x="421970" y="93815"/>
                </a:lnTo>
                <a:lnTo>
                  <a:pt x="75006" y="9372"/>
                </a:lnTo>
                <a:lnTo>
                  <a:pt x="65634" y="0"/>
                </a:lnTo>
                <a:lnTo>
                  <a:pt x="18745" y="0"/>
                </a:lnTo>
                <a:lnTo>
                  <a:pt x="0" y="9372"/>
                </a:lnTo>
                <a:lnTo>
                  <a:pt x="0" y="140690"/>
                </a:lnTo>
                <a:lnTo>
                  <a:pt x="0" y="112560"/>
                </a:lnTo>
                <a:lnTo>
                  <a:pt x="9373" y="93815"/>
                </a:lnTo>
                <a:lnTo>
                  <a:pt x="28117" y="84429"/>
                </a:lnTo>
                <a:lnTo>
                  <a:pt x="46876" y="75057"/>
                </a:lnTo>
                <a:lnTo>
                  <a:pt x="56248" y="75057"/>
                </a:lnTo>
                <a:lnTo>
                  <a:pt x="75006" y="84429"/>
                </a:lnTo>
                <a:lnTo>
                  <a:pt x="403225" y="168821"/>
                </a:lnTo>
                <a:lnTo>
                  <a:pt x="431342" y="168821"/>
                </a:lnTo>
                <a:lnTo>
                  <a:pt x="440728" y="1594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20" name="Freeform 12020"/>
          <p:cNvSpPr/>
          <p:nvPr/>
        </p:nvSpPr>
        <p:spPr>
          <a:xfrm rot="-5400000" flipH="0" flipV="0">
            <a:off x="29094695" y="19634199"/>
            <a:ext cx="74671" cy="62490"/>
          </a:xfrm>
          <a:custGeom>
            <a:pathLst>
              <a:path w="459486" h="384531">
                <a:moveTo>
                  <a:pt x="459486" y="112573"/>
                </a:moveTo>
                <a:lnTo>
                  <a:pt x="450114" y="93815"/>
                </a:lnTo>
                <a:lnTo>
                  <a:pt x="431355" y="84442"/>
                </a:lnTo>
                <a:lnTo>
                  <a:pt x="412611" y="75057"/>
                </a:lnTo>
                <a:lnTo>
                  <a:pt x="384480" y="65633"/>
                </a:lnTo>
                <a:lnTo>
                  <a:pt x="365722" y="56261"/>
                </a:lnTo>
                <a:lnTo>
                  <a:pt x="337591" y="46889"/>
                </a:lnTo>
                <a:lnTo>
                  <a:pt x="187528" y="9386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86"/>
                </a:lnTo>
                <a:lnTo>
                  <a:pt x="75019" y="18758"/>
                </a:lnTo>
                <a:lnTo>
                  <a:pt x="56261" y="28130"/>
                </a:lnTo>
                <a:lnTo>
                  <a:pt x="46889" y="46889"/>
                </a:lnTo>
                <a:lnTo>
                  <a:pt x="37503" y="46889"/>
                </a:lnTo>
                <a:lnTo>
                  <a:pt x="28130" y="65633"/>
                </a:lnTo>
                <a:lnTo>
                  <a:pt x="18758" y="84442"/>
                </a:lnTo>
                <a:lnTo>
                  <a:pt x="9386" y="103188"/>
                </a:lnTo>
                <a:lnTo>
                  <a:pt x="0" y="121945"/>
                </a:lnTo>
                <a:lnTo>
                  <a:pt x="0" y="215709"/>
                </a:lnTo>
                <a:lnTo>
                  <a:pt x="9386" y="234455"/>
                </a:lnTo>
                <a:lnTo>
                  <a:pt x="18758" y="253213"/>
                </a:lnTo>
                <a:lnTo>
                  <a:pt x="18758" y="271958"/>
                </a:lnTo>
                <a:lnTo>
                  <a:pt x="28130" y="290716"/>
                </a:lnTo>
                <a:lnTo>
                  <a:pt x="46889" y="309461"/>
                </a:lnTo>
                <a:lnTo>
                  <a:pt x="46889" y="318847"/>
                </a:lnTo>
                <a:lnTo>
                  <a:pt x="65633" y="328219"/>
                </a:lnTo>
                <a:lnTo>
                  <a:pt x="75019" y="168821"/>
                </a:lnTo>
                <a:lnTo>
                  <a:pt x="75019" y="131318"/>
                </a:lnTo>
                <a:lnTo>
                  <a:pt x="84392" y="112573"/>
                </a:lnTo>
                <a:lnTo>
                  <a:pt x="93764" y="93815"/>
                </a:lnTo>
                <a:lnTo>
                  <a:pt x="112522" y="84442"/>
                </a:lnTo>
                <a:lnTo>
                  <a:pt x="121895" y="75057"/>
                </a:lnTo>
                <a:lnTo>
                  <a:pt x="159397" y="75057"/>
                </a:lnTo>
                <a:lnTo>
                  <a:pt x="187528" y="84442"/>
                </a:lnTo>
                <a:lnTo>
                  <a:pt x="337591" y="121945"/>
                </a:lnTo>
                <a:lnTo>
                  <a:pt x="346977" y="121945"/>
                </a:lnTo>
                <a:lnTo>
                  <a:pt x="365722" y="131318"/>
                </a:lnTo>
                <a:lnTo>
                  <a:pt x="384480" y="140691"/>
                </a:lnTo>
                <a:lnTo>
                  <a:pt x="403225" y="159448"/>
                </a:lnTo>
                <a:lnTo>
                  <a:pt x="421983" y="168821"/>
                </a:lnTo>
                <a:lnTo>
                  <a:pt x="431355" y="187579"/>
                </a:lnTo>
                <a:lnTo>
                  <a:pt x="440728" y="206324"/>
                </a:lnTo>
                <a:lnTo>
                  <a:pt x="440728" y="225082"/>
                </a:lnTo>
                <a:lnTo>
                  <a:pt x="450114" y="243840"/>
                </a:lnTo>
                <a:lnTo>
                  <a:pt x="450114" y="3845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21" name="Freeform 12021"/>
          <p:cNvSpPr/>
          <p:nvPr/>
        </p:nvSpPr>
        <p:spPr>
          <a:xfrm rot="-5400000" flipH="0" flipV="0">
            <a:off x="29095456" y="19604488"/>
            <a:ext cx="111249" cy="64003"/>
          </a:xfrm>
          <a:custGeom>
            <a:pathLst>
              <a:path w="684569" h="393840">
                <a:moveTo>
                  <a:pt x="684569" y="281330"/>
                </a:moveTo>
                <a:lnTo>
                  <a:pt x="684569" y="131267"/>
                </a:lnTo>
                <a:lnTo>
                  <a:pt x="665811" y="121882"/>
                </a:lnTo>
                <a:lnTo>
                  <a:pt x="647065" y="112509"/>
                </a:lnTo>
                <a:lnTo>
                  <a:pt x="628308" y="121882"/>
                </a:lnTo>
                <a:lnTo>
                  <a:pt x="609550" y="131267"/>
                </a:lnTo>
                <a:lnTo>
                  <a:pt x="609550" y="262572"/>
                </a:lnTo>
                <a:lnTo>
                  <a:pt x="600177" y="290702"/>
                </a:lnTo>
                <a:lnTo>
                  <a:pt x="600177" y="309461"/>
                </a:lnTo>
                <a:lnTo>
                  <a:pt x="581432" y="318833"/>
                </a:lnTo>
                <a:lnTo>
                  <a:pt x="534544" y="318833"/>
                </a:lnTo>
                <a:lnTo>
                  <a:pt x="459487" y="290702"/>
                </a:lnTo>
                <a:lnTo>
                  <a:pt x="459487" y="140640"/>
                </a:lnTo>
                <a:lnTo>
                  <a:pt x="450114" y="112509"/>
                </a:lnTo>
                <a:lnTo>
                  <a:pt x="450114" y="93751"/>
                </a:lnTo>
                <a:lnTo>
                  <a:pt x="440728" y="75006"/>
                </a:lnTo>
                <a:lnTo>
                  <a:pt x="431356" y="46875"/>
                </a:lnTo>
                <a:lnTo>
                  <a:pt x="421984" y="37503"/>
                </a:lnTo>
                <a:lnTo>
                  <a:pt x="412611" y="18745"/>
                </a:lnTo>
                <a:lnTo>
                  <a:pt x="412611" y="9372"/>
                </a:lnTo>
                <a:lnTo>
                  <a:pt x="393853" y="0"/>
                </a:lnTo>
                <a:lnTo>
                  <a:pt x="384481" y="271958"/>
                </a:lnTo>
                <a:lnTo>
                  <a:pt x="121895" y="206274"/>
                </a:lnTo>
                <a:lnTo>
                  <a:pt x="112523" y="196888"/>
                </a:lnTo>
                <a:lnTo>
                  <a:pt x="93764" y="196888"/>
                </a:lnTo>
                <a:lnTo>
                  <a:pt x="75020" y="187515"/>
                </a:lnTo>
                <a:lnTo>
                  <a:pt x="56262" y="168770"/>
                </a:lnTo>
                <a:lnTo>
                  <a:pt x="37503" y="159385"/>
                </a:lnTo>
                <a:lnTo>
                  <a:pt x="28131" y="140640"/>
                </a:lnTo>
                <a:lnTo>
                  <a:pt x="18759" y="121882"/>
                </a:lnTo>
                <a:lnTo>
                  <a:pt x="18759" y="103136"/>
                </a:lnTo>
                <a:lnTo>
                  <a:pt x="9386" y="84379"/>
                </a:lnTo>
                <a:lnTo>
                  <a:pt x="9386" y="56248"/>
                </a:lnTo>
                <a:lnTo>
                  <a:pt x="0" y="215646"/>
                </a:lnTo>
                <a:lnTo>
                  <a:pt x="9386" y="234404"/>
                </a:lnTo>
                <a:lnTo>
                  <a:pt x="28131" y="243827"/>
                </a:lnTo>
                <a:lnTo>
                  <a:pt x="46889" y="253199"/>
                </a:lnTo>
                <a:lnTo>
                  <a:pt x="75020" y="262572"/>
                </a:lnTo>
                <a:lnTo>
                  <a:pt x="93764" y="271958"/>
                </a:lnTo>
                <a:lnTo>
                  <a:pt x="121895" y="281330"/>
                </a:lnTo>
                <a:lnTo>
                  <a:pt x="534544" y="393840"/>
                </a:lnTo>
                <a:lnTo>
                  <a:pt x="590805" y="393840"/>
                </a:lnTo>
                <a:lnTo>
                  <a:pt x="609550" y="384467"/>
                </a:lnTo>
                <a:lnTo>
                  <a:pt x="628308" y="375094"/>
                </a:lnTo>
                <a:lnTo>
                  <a:pt x="647065" y="365709"/>
                </a:lnTo>
                <a:lnTo>
                  <a:pt x="647065" y="356336"/>
                </a:lnTo>
                <a:lnTo>
                  <a:pt x="665811" y="337591"/>
                </a:lnTo>
                <a:lnTo>
                  <a:pt x="675183" y="318833"/>
                </a:lnTo>
                <a:lnTo>
                  <a:pt x="684569" y="3000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22" name="Freeform 12022"/>
          <p:cNvSpPr/>
          <p:nvPr/>
        </p:nvSpPr>
        <p:spPr>
          <a:xfrm rot="-5400000" flipH="0" flipV="0">
            <a:off x="29156417" y="19644108"/>
            <a:ext cx="85337" cy="32006"/>
          </a:xfrm>
          <a:custGeom>
            <a:pathLst>
              <a:path w="525120" h="196951">
                <a:moveTo>
                  <a:pt x="525120" y="159448"/>
                </a:moveTo>
                <a:lnTo>
                  <a:pt x="525120" y="150076"/>
                </a:lnTo>
                <a:lnTo>
                  <a:pt x="515747" y="140690"/>
                </a:lnTo>
                <a:lnTo>
                  <a:pt x="496989" y="121894"/>
                </a:lnTo>
                <a:lnTo>
                  <a:pt x="46889" y="9385"/>
                </a:lnTo>
                <a:lnTo>
                  <a:pt x="37503" y="0"/>
                </a:lnTo>
                <a:lnTo>
                  <a:pt x="28130" y="0"/>
                </a:lnTo>
                <a:lnTo>
                  <a:pt x="9386" y="18757"/>
                </a:lnTo>
                <a:lnTo>
                  <a:pt x="0" y="37503"/>
                </a:lnTo>
                <a:lnTo>
                  <a:pt x="0" y="46888"/>
                </a:lnTo>
                <a:lnTo>
                  <a:pt x="9386" y="65633"/>
                </a:lnTo>
                <a:lnTo>
                  <a:pt x="28130" y="75018"/>
                </a:lnTo>
                <a:lnTo>
                  <a:pt x="478244" y="196951"/>
                </a:lnTo>
                <a:lnTo>
                  <a:pt x="496989" y="196951"/>
                </a:lnTo>
                <a:lnTo>
                  <a:pt x="515747" y="187579"/>
                </a:lnTo>
                <a:lnTo>
                  <a:pt x="515747" y="17820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23" name="Freeform 12023"/>
          <p:cNvSpPr/>
          <p:nvPr/>
        </p:nvSpPr>
        <p:spPr>
          <a:xfrm rot="-5400000" flipH="0" flipV="0">
            <a:off x="29209757" y="19583151"/>
            <a:ext cx="18286" cy="13712"/>
          </a:xfrm>
          <a:custGeom>
            <a:pathLst>
              <a:path w="112522" h="84379">
                <a:moveTo>
                  <a:pt x="112522" y="46876"/>
                </a:moveTo>
                <a:lnTo>
                  <a:pt x="112522" y="37503"/>
                </a:lnTo>
                <a:lnTo>
                  <a:pt x="103136" y="18745"/>
                </a:lnTo>
                <a:lnTo>
                  <a:pt x="84392" y="9373"/>
                </a:lnTo>
                <a:lnTo>
                  <a:pt x="46888" y="0"/>
                </a:lnTo>
                <a:lnTo>
                  <a:pt x="18758" y="0"/>
                </a:lnTo>
                <a:lnTo>
                  <a:pt x="0" y="9373"/>
                </a:lnTo>
                <a:lnTo>
                  <a:pt x="0" y="37503"/>
                </a:lnTo>
                <a:lnTo>
                  <a:pt x="9385" y="56248"/>
                </a:lnTo>
                <a:lnTo>
                  <a:pt x="28130" y="65633"/>
                </a:lnTo>
                <a:lnTo>
                  <a:pt x="65633" y="84379"/>
                </a:lnTo>
                <a:lnTo>
                  <a:pt x="75018" y="84379"/>
                </a:lnTo>
                <a:lnTo>
                  <a:pt x="93764" y="75006"/>
                </a:lnTo>
                <a:lnTo>
                  <a:pt x="103136" y="656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24" name="Freeform 12024"/>
          <p:cNvSpPr/>
          <p:nvPr/>
        </p:nvSpPr>
        <p:spPr>
          <a:xfrm rot="-5400000" flipH="0" flipV="0">
            <a:off x="29245571" y="19638775"/>
            <a:ext cx="62482" cy="44196"/>
          </a:xfrm>
          <a:custGeom>
            <a:pathLst>
              <a:path w="384481" h="271957">
                <a:moveTo>
                  <a:pt x="384481" y="253161"/>
                </a:moveTo>
                <a:lnTo>
                  <a:pt x="384481" y="103136"/>
                </a:lnTo>
                <a:lnTo>
                  <a:pt x="384481" y="140652"/>
                </a:lnTo>
                <a:lnTo>
                  <a:pt x="375095" y="159397"/>
                </a:lnTo>
                <a:lnTo>
                  <a:pt x="365722" y="168770"/>
                </a:lnTo>
                <a:lnTo>
                  <a:pt x="346978" y="187528"/>
                </a:lnTo>
                <a:lnTo>
                  <a:pt x="337592" y="187528"/>
                </a:lnTo>
                <a:lnTo>
                  <a:pt x="309461" y="196900"/>
                </a:lnTo>
                <a:lnTo>
                  <a:pt x="300089" y="196900"/>
                </a:lnTo>
                <a:lnTo>
                  <a:pt x="271958" y="187528"/>
                </a:lnTo>
                <a:lnTo>
                  <a:pt x="121895" y="150024"/>
                </a:lnTo>
                <a:lnTo>
                  <a:pt x="112523" y="140652"/>
                </a:lnTo>
                <a:lnTo>
                  <a:pt x="93764" y="140652"/>
                </a:lnTo>
                <a:lnTo>
                  <a:pt x="75020" y="131267"/>
                </a:lnTo>
                <a:lnTo>
                  <a:pt x="56262" y="112521"/>
                </a:lnTo>
                <a:lnTo>
                  <a:pt x="37503" y="103136"/>
                </a:lnTo>
                <a:lnTo>
                  <a:pt x="28131" y="84391"/>
                </a:lnTo>
                <a:lnTo>
                  <a:pt x="18759" y="65633"/>
                </a:lnTo>
                <a:lnTo>
                  <a:pt x="18759" y="46888"/>
                </a:lnTo>
                <a:lnTo>
                  <a:pt x="9386" y="28130"/>
                </a:lnTo>
                <a:lnTo>
                  <a:pt x="9386" y="0"/>
                </a:lnTo>
                <a:lnTo>
                  <a:pt x="0" y="159397"/>
                </a:lnTo>
                <a:lnTo>
                  <a:pt x="9386" y="178155"/>
                </a:lnTo>
                <a:lnTo>
                  <a:pt x="28131" y="187528"/>
                </a:lnTo>
                <a:lnTo>
                  <a:pt x="46889" y="196900"/>
                </a:lnTo>
                <a:lnTo>
                  <a:pt x="75020" y="206285"/>
                </a:lnTo>
                <a:lnTo>
                  <a:pt x="93764" y="215658"/>
                </a:lnTo>
                <a:lnTo>
                  <a:pt x="121895" y="225031"/>
                </a:lnTo>
                <a:lnTo>
                  <a:pt x="271958" y="262585"/>
                </a:lnTo>
                <a:lnTo>
                  <a:pt x="290717" y="271957"/>
                </a:lnTo>
                <a:lnTo>
                  <a:pt x="346978" y="271957"/>
                </a:lnTo>
                <a:lnTo>
                  <a:pt x="365722" y="2625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25" name="Freeform 12025"/>
          <p:cNvSpPr/>
          <p:nvPr/>
        </p:nvSpPr>
        <p:spPr>
          <a:xfrm rot="-5400000" flipH="0" flipV="0">
            <a:off x="29261571" y="19586199"/>
            <a:ext cx="28958" cy="42672"/>
          </a:xfrm>
          <a:custGeom>
            <a:pathLst>
              <a:path w="178194" h="262585">
                <a:moveTo>
                  <a:pt x="178194" y="253161"/>
                </a:moveTo>
                <a:lnTo>
                  <a:pt x="178194" y="121894"/>
                </a:lnTo>
                <a:lnTo>
                  <a:pt x="178194" y="150024"/>
                </a:lnTo>
                <a:lnTo>
                  <a:pt x="168821" y="168770"/>
                </a:lnTo>
                <a:lnTo>
                  <a:pt x="150076" y="178155"/>
                </a:lnTo>
                <a:lnTo>
                  <a:pt x="131318" y="187528"/>
                </a:lnTo>
                <a:lnTo>
                  <a:pt x="121945" y="187528"/>
                </a:lnTo>
                <a:lnTo>
                  <a:pt x="103188" y="178155"/>
                </a:lnTo>
                <a:lnTo>
                  <a:pt x="84442" y="168770"/>
                </a:lnTo>
                <a:lnTo>
                  <a:pt x="65685" y="159397"/>
                </a:lnTo>
                <a:lnTo>
                  <a:pt x="56261" y="150024"/>
                </a:lnTo>
                <a:lnTo>
                  <a:pt x="37503" y="131267"/>
                </a:lnTo>
                <a:lnTo>
                  <a:pt x="28131" y="112521"/>
                </a:lnTo>
                <a:lnTo>
                  <a:pt x="28131" y="65633"/>
                </a:lnTo>
                <a:lnTo>
                  <a:pt x="18758" y="46888"/>
                </a:lnTo>
                <a:lnTo>
                  <a:pt x="9372" y="18757"/>
                </a:lnTo>
                <a:lnTo>
                  <a:pt x="0" y="0"/>
                </a:lnTo>
                <a:lnTo>
                  <a:pt x="0" y="215658"/>
                </a:lnTo>
                <a:lnTo>
                  <a:pt x="9372" y="187528"/>
                </a:lnTo>
                <a:lnTo>
                  <a:pt x="9372" y="196900"/>
                </a:lnTo>
                <a:lnTo>
                  <a:pt x="28131" y="215658"/>
                </a:lnTo>
                <a:lnTo>
                  <a:pt x="37503" y="234403"/>
                </a:lnTo>
                <a:lnTo>
                  <a:pt x="65685" y="243788"/>
                </a:lnTo>
                <a:lnTo>
                  <a:pt x="84442" y="253161"/>
                </a:lnTo>
                <a:lnTo>
                  <a:pt x="112560" y="262585"/>
                </a:lnTo>
                <a:lnTo>
                  <a:pt x="159449" y="2625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26" name="Freeform 12026"/>
          <p:cNvSpPr/>
          <p:nvPr/>
        </p:nvSpPr>
        <p:spPr>
          <a:xfrm rot="-5400000" flipH="0" flipV="0">
            <a:off x="29200610" y="19607534"/>
            <a:ext cx="121916" cy="68576"/>
          </a:xfrm>
          <a:custGeom>
            <a:pathLst>
              <a:path w="750202" h="421983">
                <a:moveTo>
                  <a:pt x="750202" y="309474"/>
                </a:moveTo>
                <a:lnTo>
                  <a:pt x="750202" y="262586"/>
                </a:lnTo>
                <a:lnTo>
                  <a:pt x="740816" y="243840"/>
                </a:lnTo>
                <a:lnTo>
                  <a:pt x="731444" y="215710"/>
                </a:lnTo>
                <a:lnTo>
                  <a:pt x="722072" y="196952"/>
                </a:lnTo>
                <a:lnTo>
                  <a:pt x="712698" y="187579"/>
                </a:lnTo>
                <a:lnTo>
                  <a:pt x="703313" y="168822"/>
                </a:lnTo>
                <a:lnTo>
                  <a:pt x="684568" y="159449"/>
                </a:lnTo>
                <a:lnTo>
                  <a:pt x="665810" y="140691"/>
                </a:lnTo>
                <a:lnTo>
                  <a:pt x="647065" y="131268"/>
                </a:lnTo>
                <a:lnTo>
                  <a:pt x="628307" y="121895"/>
                </a:lnTo>
                <a:lnTo>
                  <a:pt x="600177" y="112522"/>
                </a:lnTo>
                <a:lnTo>
                  <a:pt x="187528" y="9385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85"/>
                </a:lnTo>
                <a:lnTo>
                  <a:pt x="75019" y="18758"/>
                </a:lnTo>
                <a:lnTo>
                  <a:pt x="56261" y="28131"/>
                </a:lnTo>
                <a:lnTo>
                  <a:pt x="46889" y="46889"/>
                </a:lnTo>
                <a:lnTo>
                  <a:pt x="37503" y="46889"/>
                </a:lnTo>
                <a:lnTo>
                  <a:pt x="28130" y="65634"/>
                </a:lnTo>
                <a:lnTo>
                  <a:pt x="18758" y="84392"/>
                </a:lnTo>
                <a:lnTo>
                  <a:pt x="9386" y="103137"/>
                </a:lnTo>
                <a:lnTo>
                  <a:pt x="0" y="121895"/>
                </a:lnTo>
                <a:lnTo>
                  <a:pt x="0" y="206325"/>
                </a:lnTo>
                <a:lnTo>
                  <a:pt x="9386" y="234455"/>
                </a:lnTo>
                <a:lnTo>
                  <a:pt x="18758" y="253213"/>
                </a:lnTo>
                <a:lnTo>
                  <a:pt x="18758" y="271958"/>
                </a:lnTo>
                <a:lnTo>
                  <a:pt x="28130" y="290716"/>
                </a:lnTo>
                <a:lnTo>
                  <a:pt x="46889" y="309474"/>
                </a:lnTo>
                <a:lnTo>
                  <a:pt x="46889" y="318846"/>
                </a:lnTo>
                <a:lnTo>
                  <a:pt x="65633" y="328219"/>
                </a:lnTo>
                <a:lnTo>
                  <a:pt x="75019" y="168822"/>
                </a:lnTo>
                <a:lnTo>
                  <a:pt x="75019" y="131268"/>
                </a:lnTo>
                <a:lnTo>
                  <a:pt x="84392" y="112522"/>
                </a:lnTo>
                <a:lnTo>
                  <a:pt x="93764" y="93764"/>
                </a:lnTo>
                <a:lnTo>
                  <a:pt x="112522" y="84392"/>
                </a:lnTo>
                <a:lnTo>
                  <a:pt x="121895" y="75019"/>
                </a:lnTo>
                <a:lnTo>
                  <a:pt x="159397" y="75019"/>
                </a:lnTo>
                <a:lnTo>
                  <a:pt x="187528" y="84392"/>
                </a:lnTo>
                <a:lnTo>
                  <a:pt x="337591" y="121895"/>
                </a:lnTo>
                <a:lnTo>
                  <a:pt x="346977" y="121895"/>
                </a:lnTo>
                <a:lnTo>
                  <a:pt x="365722" y="131268"/>
                </a:lnTo>
                <a:lnTo>
                  <a:pt x="384480" y="140691"/>
                </a:lnTo>
                <a:lnTo>
                  <a:pt x="403225" y="159449"/>
                </a:lnTo>
                <a:lnTo>
                  <a:pt x="421983" y="168822"/>
                </a:lnTo>
                <a:lnTo>
                  <a:pt x="431355" y="187579"/>
                </a:lnTo>
                <a:lnTo>
                  <a:pt x="440728" y="206325"/>
                </a:lnTo>
                <a:lnTo>
                  <a:pt x="440728" y="225082"/>
                </a:lnTo>
                <a:lnTo>
                  <a:pt x="450114" y="243840"/>
                </a:lnTo>
                <a:lnTo>
                  <a:pt x="450114" y="421983"/>
                </a:lnTo>
                <a:lnTo>
                  <a:pt x="468858" y="412610"/>
                </a:lnTo>
                <a:lnTo>
                  <a:pt x="478244" y="393853"/>
                </a:lnTo>
                <a:lnTo>
                  <a:pt x="496989" y="384480"/>
                </a:lnTo>
                <a:lnTo>
                  <a:pt x="496989" y="168822"/>
                </a:lnTo>
                <a:lnTo>
                  <a:pt x="600177" y="196952"/>
                </a:lnTo>
                <a:lnTo>
                  <a:pt x="609549" y="196952"/>
                </a:lnTo>
                <a:lnTo>
                  <a:pt x="628307" y="206325"/>
                </a:lnTo>
                <a:lnTo>
                  <a:pt x="647065" y="215710"/>
                </a:lnTo>
                <a:lnTo>
                  <a:pt x="656438" y="234455"/>
                </a:lnTo>
                <a:lnTo>
                  <a:pt x="665810" y="243840"/>
                </a:lnTo>
                <a:lnTo>
                  <a:pt x="675183" y="271958"/>
                </a:lnTo>
                <a:lnTo>
                  <a:pt x="675183" y="421983"/>
                </a:lnTo>
                <a:lnTo>
                  <a:pt x="693941" y="412610"/>
                </a:lnTo>
                <a:lnTo>
                  <a:pt x="712698" y="393853"/>
                </a:lnTo>
                <a:lnTo>
                  <a:pt x="731444" y="375107"/>
                </a:lnTo>
                <a:lnTo>
                  <a:pt x="740816" y="356350"/>
                </a:lnTo>
                <a:lnTo>
                  <a:pt x="750202" y="33759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27" name="Freeform 12027"/>
          <p:cNvSpPr/>
          <p:nvPr/>
        </p:nvSpPr>
        <p:spPr>
          <a:xfrm rot="-5400000" flipH="0" flipV="0">
            <a:off x="29308815" y="19631919"/>
            <a:ext cx="74671" cy="67051"/>
          </a:xfrm>
          <a:custGeom>
            <a:pathLst>
              <a:path w="459486" h="412597">
                <a:moveTo>
                  <a:pt x="459486" y="121894"/>
                </a:moveTo>
                <a:lnTo>
                  <a:pt x="450114" y="103136"/>
                </a:lnTo>
                <a:lnTo>
                  <a:pt x="431355" y="93764"/>
                </a:lnTo>
                <a:lnTo>
                  <a:pt x="412611" y="84379"/>
                </a:lnTo>
                <a:lnTo>
                  <a:pt x="384480" y="75006"/>
                </a:lnTo>
                <a:lnTo>
                  <a:pt x="365722" y="65633"/>
                </a:lnTo>
                <a:lnTo>
                  <a:pt x="337591" y="56261"/>
                </a:lnTo>
                <a:lnTo>
                  <a:pt x="150025" y="9372"/>
                </a:lnTo>
                <a:lnTo>
                  <a:pt x="140653" y="0"/>
                </a:lnTo>
                <a:lnTo>
                  <a:pt x="93764" y="0"/>
                </a:lnTo>
                <a:lnTo>
                  <a:pt x="75019" y="9372"/>
                </a:lnTo>
                <a:lnTo>
                  <a:pt x="56261" y="18745"/>
                </a:lnTo>
                <a:lnTo>
                  <a:pt x="37503" y="37503"/>
                </a:lnTo>
                <a:lnTo>
                  <a:pt x="18758" y="56261"/>
                </a:lnTo>
                <a:lnTo>
                  <a:pt x="9386" y="75006"/>
                </a:lnTo>
                <a:lnTo>
                  <a:pt x="0" y="93764"/>
                </a:lnTo>
                <a:lnTo>
                  <a:pt x="0" y="346964"/>
                </a:lnTo>
                <a:lnTo>
                  <a:pt x="18758" y="356349"/>
                </a:lnTo>
                <a:lnTo>
                  <a:pt x="37503" y="365722"/>
                </a:lnTo>
                <a:lnTo>
                  <a:pt x="56261" y="356349"/>
                </a:lnTo>
                <a:lnTo>
                  <a:pt x="75019" y="346964"/>
                </a:lnTo>
                <a:lnTo>
                  <a:pt x="75019" y="112509"/>
                </a:lnTo>
                <a:lnTo>
                  <a:pt x="84392" y="93764"/>
                </a:lnTo>
                <a:lnTo>
                  <a:pt x="103136" y="84379"/>
                </a:lnTo>
                <a:lnTo>
                  <a:pt x="121895" y="75006"/>
                </a:lnTo>
                <a:lnTo>
                  <a:pt x="131267" y="75006"/>
                </a:lnTo>
                <a:lnTo>
                  <a:pt x="150025" y="84379"/>
                </a:lnTo>
                <a:lnTo>
                  <a:pt x="225031" y="103136"/>
                </a:lnTo>
                <a:lnTo>
                  <a:pt x="225031" y="412597"/>
                </a:lnTo>
                <a:lnTo>
                  <a:pt x="300088" y="121894"/>
                </a:lnTo>
                <a:lnTo>
                  <a:pt x="337591" y="131267"/>
                </a:lnTo>
                <a:lnTo>
                  <a:pt x="346977" y="131267"/>
                </a:lnTo>
                <a:lnTo>
                  <a:pt x="365722" y="140640"/>
                </a:lnTo>
                <a:lnTo>
                  <a:pt x="384480" y="150012"/>
                </a:lnTo>
                <a:lnTo>
                  <a:pt x="403225" y="168770"/>
                </a:lnTo>
                <a:lnTo>
                  <a:pt x="412611" y="178143"/>
                </a:lnTo>
                <a:lnTo>
                  <a:pt x="431355" y="196951"/>
                </a:lnTo>
                <a:lnTo>
                  <a:pt x="440728" y="215697"/>
                </a:lnTo>
                <a:lnTo>
                  <a:pt x="440728" y="234454"/>
                </a:lnTo>
                <a:lnTo>
                  <a:pt x="450114" y="253200"/>
                </a:lnTo>
                <a:lnTo>
                  <a:pt x="450114" y="2813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28" name="Freeform 12028"/>
          <p:cNvSpPr/>
          <p:nvPr/>
        </p:nvSpPr>
        <p:spPr>
          <a:xfrm rot="-5400000" flipH="0" flipV="0">
            <a:off x="29334718" y="19615158"/>
            <a:ext cx="48767" cy="53337"/>
          </a:xfrm>
          <a:custGeom>
            <a:pathLst>
              <a:path w="300089" h="328207">
                <a:moveTo>
                  <a:pt x="300089" y="178194"/>
                </a:moveTo>
                <a:lnTo>
                  <a:pt x="300089" y="140691"/>
                </a:lnTo>
                <a:lnTo>
                  <a:pt x="290716" y="112560"/>
                </a:lnTo>
                <a:lnTo>
                  <a:pt x="290716" y="93803"/>
                </a:lnTo>
                <a:lnTo>
                  <a:pt x="281330" y="75057"/>
                </a:lnTo>
                <a:lnTo>
                  <a:pt x="271958" y="46876"/>
                </a:lnTo>
                <a:lnTo>
                  <a:pt x="262586" y="37503"/>
                </a:lnTo>
                <a:lnTo>
                  <a:pt x="253213" y="18746"/>
                </a:lnTo>
                <a:lnTo>
                  <a:pt x="253213" y="9373"/>
                </a:lnTo>
                <a:lnTo>
                  <a:pt x="234455" y="0"/>
                </a:lnTo>
                <a:lnTo>
                  <a:pt x="225083" y="159436"/>
                </a:lnTo>
                <a:lnTo>
                  <a:pt x="225083" y="196939"/>
                </a:lnTo>
                <a:lnTo>
                  <a:pt x="215697" y="215697"/>
                </a:lnTo>
                <a:lnTo>
                  <a:pt x="206324" y="225070"/>
                </a:lnTo>
                <a:lnTo>
                  <a:pt x="187580" y="243828"/>
                </a:lnTo>
                <a:lnTo>
                  <a:pt x="178194" y="243828"/>
                </a:lnTo>
                <a:lnTo>
                  <a:pt x="150063" y="253200"/>
                </a:lnTo>
                <a:lnTo>
                  <a:pt x="140691" y="253200"/>
                </a:lnTo>
                <a:lnTo>
                  <a:pt x="112560" y="243828"/>
                </a:lnTo>
                <a:lnTo>
                  <a:pt x="75057" y="234455"/>
                </a:lnTo>
                <a:lnTo>
                  <a:pt x="75057" y="0"/>
                </a:lnTo>
                <a:lnTo>
                  <a:pt x="0" y="290703"/>
                </a:lnTo>
                <a:lnTo>
                  <a:pt x="112560" y="318834"/>
                </a:lnTo>
                <a:lnTo>
                  <a:pt x="131319" y="328207"/>
                </a:lnTo>
                <a:lnTo>
                  <a:pt x="178194" y="328207"/>
                </a:lnTo>
                <a:lnTo>
                  <a:pt x="196952" y="318834"/>
                </a:lnTo>
                <a:lnTo>
                  <a:pt x="225083" y="309461"/>
                </a:lnTo>
                <a:lnTo>
                  <a:pt x="243827" y="300076"/>
                </a:lnTo>
                <a:lnTo>
                  <a:pt x="253213" y="281331"/>
                </a:lnTo>
                <a:lnTo>
                  <a:pt x="262586" y="281331"/>
                </a:lnTo>
                <a:lnTo>
                  <a:pt x="271958" y="262573"/>
                </a:lnTo>
                <a:lnTo>
                  <a:pt x="281330" y="243828"/>
                </a:lnTo>
                <a:lnTo>
                  <a:pt x="290716" y="225070"/>
                </a:lnTo>
                <a:lnTo>
                  <a:pt x="300089" y="206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29" name="Freeform 12029"/>
          <p:cNvSpPr/>
          <p:nvPr/>
        </p:nvSpPr>
        <p:spPr>
          <a:xfrm rot="-5400000" flipH="0" flipV="0">
            <a:off x="29423114" y="19648683"/>
            <a:ext cx="77719" cy="30475"/>
          </a:xfrm>
          <a:custGeom>
            <a:pathLst>
              <a:path w="478244" h="187528">
                <a:moveTo>
                  <a:pt x="478244" y="187528"/>
                </a:moveTo>
                <a:lnTo>
                  <a:pt x="450114" y="103137"/>
                </a:lnTo>
                <a:lnTo>
                  <a:pt x="46889" y="0"/>
                </a:lnTo>
                <a:lnTo>
                  <a:pt x="28130" y="0"/>
                </a:lnTo>
                <a:lnTo>
                  <a:pt x="9386" y="9385"/>
                </a:lnTo>
                <a:lnTo>
                  <a:pt x="0" y="37515"/>
                </a:lnTo>
                <a:lnTo>
                  <a:pt x="9386" y="56261"/>
                </a:lnTo>
                <a:lnTo>
                  <a:pt x="28130" y="656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30" name="Freeform 12030"/>
          <p:cNvSpPr/>
          <p:nvPr/>
        </p:nvSpPr>
        <p:spPr>
          <a:xfrm rot="-5400000" flipH="0" flipV="0">
            <a:off x="29394921" y="19618967"/>
            <a:ext cx="85337" cy="82289"/>
          </a:xfrm>
          <a:custGeom>
            <a:pathLst>
              <a:path w="525120" h="506362">
                <a:moveTo>
                  <a:pt x="525120" y="468858"/>
                </a:moveTo>
                <a:lnTo>
                  <a:pt x="525120" y="290715"/>
                </a:lnTo>
                <a:lnTo>
                  <a:pt x="506361" y="281343"/>
                </a:lnTo>
                <a:lnTo>
                  <a:pt x="56261" y="0"/>
                </a:lnTo>
                <a:lnTo>
                  <a:pt x="18758" y="0"/>
                </a:lnTo>
                <a:lnTo>
                  <a:pt x="0" y="9373"/>
                </a:lnTo>
                <a:lnTo>
                  <a:pt x="0" y="46888"/>
                </a:lnTo>
                <a:lnTo>
                  <a:pt x="18758" y="65633"/>
                </a:lnTo>
                <a:lnTo>
                  <a:pt x="450114" y="328219"/>
                </a:lnTo>
                <a:lnTo>
                  <a:pt x="450114" y="412598"/>
                </a:lnTo>
                <a:lnTo>
                  <a:pt x="478244" y="496989"/>
                </a:lnTo>
                <a:lnTo>
                  <a:pt x="487617" y="506362"/>
                </a:lnTo>
                <a:lnTo>
                  <a:pt x="506361" y="496989"/>
                </a:lnTo>
                <a:lnTo>
                  <a:pt x="515747" y="4876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31" name="Freeform 12031"/>
          <p:cNvSpPr/>
          <p:nvPr/>
        </p:nvSpPr>
        <p:spPr>
          <a:xfrm rot="-5400000" flipH="0" flipV="0">
            <a:off x="29510745" y="19652494"/>
            <a:ext cx="25903" cy="53337"/>
          </a:xfrm>
          <a:custGeom>
            <a:pathLst>
              <a:path w="159398" h="328207">
                <a:moveTo>
                  <a:pt x="159398" y="318834"/>
                </a:moveTo>
                <a:lnTo>
                  <a:pt x="159398" y="196939"/>
                </a:lnTo>
                <a:lnTo>
                  <a:pt x="159398" y="225070"/>
                </a:lnTo>
                <a:lnTo>
                  <a:pt x="150026" y="243828"/>
                </a:lnTo>
                <a:lnTo>
                  <a:pt x="131267" y="253200"/>
                </a:lnTo>
                <a:lnTo>
                  <a:pt x="84392" y="253200"/>
                </a:lnTo>
                <a:lnTo>
                  <a:pt x="56262" y="243828"/>
                </a:lnTo>
                <a:lnTo>
                  <a:pt x="37503" y="225070"/>
                </a:lnTo>
                <a:lnTo>
                  <a:pt x="28131" y="215697"/>
                </a:lnTo>
                <a:lnTo>
                  <a:pt x="18759" y="196939"/>
                </a:lnTo>
                <a:lnTo>
                  <a:pt x="9386" y="178143"/>
                </a:lnTo>
                <a:lnTo>
                  <a:pt x="9386" y="0"/>
                </a:lnTo>
                <a:lnTo>
                  <a:pt x="0" y="290703"/>
                </a:lnTo>
                <a:lnTo>
                  <a:pt x="18759" y="300076"/>
                </a:lnTo>
                <a:lnTo>
                  <a:pt x="37503" y="309461"/>
                </a:lnTo>
                <a:lnTo>
                  <a:pt x="56262" y="318834"/>
                </a:lnTo>
                <a:lnTo>
                  <a:pt x="84392" y="328207"/>
                </a:lnTo>
                <a:lnTo>
                  <a:pt x="140653" y="3282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32" name="Freeform 12032"/>
          <p:cNvSpPr/>
          <p:nvPr/>
        </p:nvSpPr>
        <p:spPr>
          <a:xfrm rot="-5400000" flipH="0" flipV="0">
            <a:off x="29472648" y="19626586"/>
            <a:ext cx="85337" cy="67051"/>
          </a:xfrm>
          <a:custGeom>
            <a:pathLst>
              <a:path w="525120" h="412598">
                <a:moveTo>
                  <a:pt x="525120" y="159398"/>
                </a:moveTo>
                <a:lnTo>
                  <a:pt x="525120" y="159398"/>
                </a:lnTo>
                <a:lnTo>
                  <a:pt x="515747" y="140640"/>
                </a:lnTo>
                <a:lnTo>
                  <a:pt x="496989" y="131267"/>
                </a:lnTo>
                <a:lnTo>
                  <a:pt x="46889" y="9373"/>
                </a:lnTo>
                <a:lnTo>
                  <a:pt x="37503" y="0"/>
                </a:lnTo>
                <a:lnTo>
                  <a:pt x="28130" y="9373"/>
                </a:lnTo>
                <a:lnTo>
                  <a:pt x="9386" y="18746"/>
                </a:lnTo>
                <a:lnTo>
                  <a:pt x="0" y="46876"/>
                </a:lnTo>
                <a:lnTo>
                  <a:pt x="0" y="271907"/>
                </a:lnTo>
                <a:lnTo>
                  <a:pt x="9386" y="300088"/>
                </a:lnTo>
                <a:lnTo>
                  <a:pt x="18758" y="318834"/>
                </a:lnTo>
                <a:lnTo>
                  <a:pt x="28130" y="337592"/>
                </a:lnTo>
                <a:lnTo>
                  <a:pt x="37503" y="356337"/>
                </a:lnTo>
                <a:lnTo>
                  <a:pt x="46889" y="365722"/>
                </a:lnTo>
                <a:lnTo>
                  <a:pt x="65633" y="384467"/>
                </a:lnTo>
                <a:lnTo>
                  <a:pt x="75019" y="93764"/>
                </a:lnTo>
                <a:lnTo>
                  <a:pt x="225031" y="131267"/>
                </a:lnTo>
                <a:lnTo>
                  <a:pt x="225031" y="412598"/>
                </a:lnTo>
                <a:lnTo>
                  <a:pt x="243789" y="403225"/>
                </a:lnTo>
                <a:lnTo>
                  <a:pt x="262534" y="393840"/>
                </a:lnTo>
                <a:lnTo>
                  <a:pt x="271958" y="384467"/>
                </a:lnTo>
                <a:lnTo>
                  <a:pt x="281343" y="375095"/>
                </a:lnTo>
                <a:lnTo>
                  <a:pt x="290716" y="346964"/>
                </a:lnTo>
                <a:lnTo>
                  <a:pt x="300088" y="328219"/>
                </a:lnTo>
                <a:lnTo>
                  <a:pt x="300088" y="150013"/>
                </a:lnTo>
                <a:lnTo>
                  <a:pt x="478244" y="196901"/>
                </a:lnTo>
                <a:lnTo>
                  <a:pt x="506361" y="196901"/>
                </a:lnTo>
                <a:lnTo>
                  <a:pt x="515747" y="1875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33" name="Freeform 12033"/>
          <p:cNvSpPr/>
          <p:nvPr/>
        </p:nvSpPr>
        <p:spPr>
          <a:xfrm rot="-5400000" flipH="0" flipV="0">
            <a:off x="29555704" y="19630392"/>
            <a:ext cx="85337" cy="59440"/>
          </a:xfrm>
          <a:custGeom>
            <a:pathLst>
              <a:path w="525120" h="365761">
                <a:moveTo>
                  <a:pt x="525120" y="159436"/>
                </a:moveTo>
                <a:lnTo>
                  <a:pt x="525120" y="150064"/>
                </a:lnTo>
                <a:lnTo>
                  <a:pt x="515747" y="140691"/>
                </a:lnTo>
                <a:lnTo>
                  <a:pt x="496989" y="121933"/>
                </a:lnTo>
                <a:lnTo>
                  <a:pt x="46889" y="9373"/>
                </a:lnTo>
                <a:lnTo>
                  <a:pt x="37503" y="0"/>
                </a:lnTo>
                <a:lnTo>
                  <a:pt x="28130" y="0"/>
                </a:lnTo>
                <a:lnTo>
                  <a:pt x="9386" y="18746"/>
                </a:lnTo>
                <a:lnTo>
                  <a:pt x="0" y="37554"/>
                </a:lnTo>
                <a:lnTo>
                  <a:pt x="0" y="46927"/>
                </a:lnTo>
                <a:lnTo>
                  <a:pt x="9386" y="65685"/>
                </a:lnTo>
                <a:lnTo>
                  <a:pt x="28130" y="75057"/>
                </a:lnTo>
                <a:lnTo>
                  <a:pt x="225031" y="131318"/>
                </a:lnTo>
                <a:lnTo>
                  <a:pt x="225031" y="365761"/>
                </a:lnTo>
                <a:lnTo>
                  <a:pt x="300088" y="150064"/>
                </a:lnTo>
                <a:lnTo>
                  <a:pt x="478244" y="196952"/>
                </a:lnTo>
                <a:lnTo>
                  <a:pt x="496989" y="196952"/>
                </a:lnTo>
                <a:lnTo>
                  <a:pt x="515747" y="187567"/>
                </a:lnTo>
                <a:lnTo>
                  <a:pt x="515747" y="17819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34" name="Freeform 12034"/>
          <p:cNvSpPr/>
          <p:nvPr/>
        </p:nvSpPr>
        <p:spPr>
          <a:xfrm rot="-5400000" flipH="0" flipV="0">
            <a:off x="29579326" y="19631156"/>
            <a:ext cx="85337" cy="57910"/>
          </a:xfrm>
          <a:custGeom>
            <a:pathLst>
              <a:path w="525120" h="356349">
                <a:moveTo>
                  <a:pt x="525120" y="318846"/>
                </a:moveTo>
                <a:lnTo>
                  <a:pt x="525120" y="318846"/>
                </a:lnTo>
                <a:lnTo>
                  <a:pt x="515747" y="300088"/>
                </a:lnTo>
                <a:lnTo>
                  <a:pt x="496989" y="290715"/>
                </a:lnTo>
                <a:lnTo>
                  <a:pt x="300088" y="234454"/>
                </a:lnTo>
                <a:lnTo>
                  <a:pt x="300088" y="0"/>
                </a:lnTo>
                <a:lnTo>
                  <a:pt x="225031" y="215697"/>
                </a:lnTo>
                <a:lnTo>
                  <a:pt x="46889" y="168821"/>
                </a:lnTo>
                <a:lnTo>
                  <a:pt x="28130" y="168821"/>
                </a:lnTo>
                <a:lnTo>
                  <a:pt x="9386" y="178193"/>
                </a:lnTo>
                <a:lnTo>
                  <a:pt x="0" y="206324"/>
                </a:lnTo>
                <a:lnTo>
                  <a:pt x="9386" y="225082"/>
                </a:lnTo>
                <a:lnTo>
                  <a:pt x="28130" y="234454"/>
                </a:lnTo>
                <a:lnTo>
                  <a:pt x="478244" y="356349"/>
                </a:lnTo>
                <a:lnTo>
                  <a:pt x="506361" y="356349"/>
                </a:lnTo>
                <a:lnTo>
                  <a:pt x="515747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35" name="Freeform 12035"/>
          <p:cNvSpPr/>
          <p:nvPr/>
        </p:nvSpPr>
        <p:spPr>
          <a:xfrm rot="-5400000" flipH="0" flipV="0">
            <a:off x="29650953" y="19638772"/>
            <a:ext cx="74671" cy="53345"/>
          </a:xfrm>
          <a:custGeom>
            <a:pathLst>
              <a:path w="459486" h="328258">
                <a:moveTo>
                  <a:pt x="459486" y="112561"/>
                </a:moveTo>
                <a:lnTo>
                  <a:pt x="450114" y="93803"/>
                </a:lnTo>
                <a:lnTo>
                  <a:pt x="431355" y="84430"/>
                </a:lnTo>
                <a:lnTo>
                  <a:pt x="412611" y="75057"/>
                </a:lnTo>
                <a:lnTo>
                  <a:pt x="384480" y="65685"/>
                </a:lnTo>
                <a:lnTo>
                  <a:pt x="365722" y="56300"/>
                </a:lnTo>
                <a:lnTo>
                  <a:pt x="337591" y="46927"/>
                </a:lnTo>
                <a:lnTo>
                  <a:pt x="187528" y="9373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73"/>
                </a:lnTo>
                <a:lnTo>
                  <a:pt x="75019" y="18797"/>
                </a:lnTo>
                <a:lnTo>
                  <a:pt x="56261" y="28169"/>
                </a:lnTo>
                <a:lnTo>
                  <a:pt x="46889" y="46927"/>
                </a:lnTo>
                <a:lnTo>
                  <a:pt x="37503" y="46927"/>
                </a:lnTo>
                <a:lnTo>
                  <a:pt x="28130" y="65685"/>
                </a:lnTo>
                <a:lnTo>
                  <a:pt x="18758" y="84430"/>
                </a:lnTo>
                <a:lnTo>
                  <a:pt x="9386" y="103188"/>
                </a:lnTo>
                <a:lnTo>
                  <a:pt x="0" y="121933"/>
                </a:lnTo>
                <a:lnTo>
                  <a:pt x="0" y="196940"/>
                </a:lnTo>
                <a:lnTo>
                  <a:pt x="9386" y="225070"/>
                </a:lnTo>
                <a:lnTo>
                  <a:pt x="9386" y="243828"/>
                </a:lnTo>
                <a:lnTo>
                  <a:pt x="18758" y="262573"/>
                </a:lnTo>
                <a:lnTo>
                  <a:pt x="28130" y="281331"/>
                </a:lnTo>
                <a:lnTo>
                  <a:pt x="37503" y="300089"/>
                </a:lnTo>
                <a:lnTo>
                  <a:pt x="46889" y="318885"/>
                </a:lnTo>
                <a:lnTo>
                  <a:pt x="65633" y="328258"/>
                </a:lnTo>
                <a:lnTo>
                  <a:pt x="75019" y="168821"/>
                </a:lnTo>
                <a:lnTo>
                  <a:pt x="75019" y="131318"/>
                </a:lnTo>
                <a:lnTo>
                  <a:pt x="84392" y="112561"/>
                </a:lnTo>
                <a:lnTo>
                  <a:pt x="93764" y="93803"/>
                </a:lnTo>
                <a:lnTo>
                  <a:pt x="112522" y="84430"/>
                </a:lnTo>
                <a:lnTo>
                  <a:pt x="121895" y="75057"/>
                </a:lnTo>
                <a:lnTo>
                  <a:pt x="159397" y="75057"/>
                </a:lnTo>
                <a:lnTo>
                  <a:pt x="187528" y="84430"/>
                </a:lnTo>
                <a:lnTo>
                  <a:pt x="337591" y="121933"/>
                </a:lnTo>
                <a:lnTo>
                  <a:pt x="346977" y="121933"/>
                </a:lnTo>
                <a:lnTo>
                  <a:pt x="365722" y="131318"/>
                </a:lnTo>
                <a:lnTo>
                  <a:pt x="384480" y="140691"/>
                </a:lnTo>
                <a:lnTo>
                  <a:pt x="403225" y="159436"/>
                </a:lnTo>
                <a:lnTo>
                  <a:pt x="421983" y="168821"/>
                </a:lnTo>
                <a:lnTo>
                  <a:pt x="431355" y="187567"/>
                </a:lnTo>
                <a:lnTo>
                  <a:pt x="440728" y="206325"/>
                </a:lnTo>
                <a:lnTo>
                  <a:pt x="440728" y="225070"/>
                </a:lnTo>
                <a:lnTo>
                  <a:pt x="450114" y="243828"/>
                </a:lnTo>
                <a:lnTo>
                  <a:pt x="450114" y="2719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36" name="Freeform 12036"/>
          <p:cNvSpPr/>
          <p:nvPr/>
        </p:nvSpPr>
        <p:spPr>
          <a:xfrm rot="-5400000" flipH="0" flipV="0">
            <a:off x="29669242" y="19628109"/>
            <a:ext cx="74671" cy="53339"/>
          </a:xfrm>
          <a:custGeom>
            <a:pathLst>
              <a:path w="459487" h="328218">
                <a:moveTo>
                  <a:pt x="459487" y="178143"/>
                </a:moveTo>
                <a:lnTo>
                  <a:pt x="459487" y="140639"/>
                </a:lnTo>
                <a:lnTo>
                  <a:pt x="450114" y="112509"/>
                </a:lnTo>
                <a:lnTo>
                  <a:pt x="450114" y="93764"/>
                </a:lnTo>
                <a:lnTo>
                  <a:pt x="440728" y="75006"/>
                </a:lnTo>
                <a:lnTo>
                  <a:pt x="431356" y="46875"/>
                </a:lnTo>
                <a:lnTo>
                  <a:pt x="421984" y="37503"/>
                </a:lnTo>
                <a:lnTo>
                  <a:pt x="412611" y="18757"/>
                </a:lnTo>
                <a:lnTo>
                  <a:pt x="412611" y="9372"/>
                </a:lnTo>
                <a:lnTo>
                  <a:pt x="393853" y="0"/>
                </a:lnTo>
                <a:lnTo>
                  <a:pt x="384481" y="159397"/>
                </a:lnTo>
                <a:lnTo>
                  <a:pt x="384481" y="196951"/>
                </a:lnTo>
                <a:lnTo>
                  <a:pt x="375095" y="215697"/>
                </a:lnTo>
                <a:lnTo>
                  <a:pt x="365722" y="225082"/>
                </a:lnTo>
                <a:lnTo>
                  <a:pt x="346978" y="243827"/>
                </a:lnTo>
                <a:lnTo>
                  <a:pt x="337592" y="243827"/>
                </a:lnTo>
                <a:lnTo>
                  <a:pt x="309461" y="253200"/>
                </a:lnTo>
                <a:lnTo>
                  <a:pt x="300089" y="253200"/>
                </a:lnTo>
                <a:lnTo>
                  <a:pt x="271958" y="243827"/>
                </a:lnTo>
                <a:lnTo>
                  <a:pt x="121895" y="206324"/>
                </a:lnTo>
                <a:lnTo>
                  <a:pt x="112523" y="196951"/>
                </a:lnTo>
                <a:lnTo>
                  <a:pt x="93764" y="196951"/>
                </a:lnTo>
                <a:lnTo>
                  <a:pt x="75020" y="187528"/>
                </a:lnTo>
                <a:lnTo>
                  <a:pt x="56262" y="168770"/>
                </a:lnTo>
                <a:lnTo>
                  <a:pt x="37503" y="159397"/>
                </a:lnTo>
                <a:lnTo>
                  <a:pt x="28131" y="140639"/>
                </a:lnTo>
                <a:lnTo>
                  <a:pt x="18759" y="121894"/>
                </a:lnTo>
                <a:lnTo>
                  <a:pt x="18759" y="103136"/>
                </a:lnTo>
                <a:lnTo>
                  <a:pt x="9386" y="84379"/>
                </a:lnTo>
                <a:lnTo>
                  <a:pt x="9386" y="56260"/>
                </a:lnTo>
                <a:lnTo>
                  <a:pt x="0" y="215697"/>
                </a:lnTo>
                <a:lnTo>
                  <a:pt x="9386" y="234454"/>
                </a:lnTo>
                <a:lnTo>
                  <a:pt x="18759" y="234454"/>
                </a:lnTo>
                <a:lnTo>
                  <a:pt x="37503" y="243827"/>
                </a:lnTo>
                <a:lnTo>
                  <a:pt x="56262" y="253200"/>
                </a:lnTo>
                <a:lnTo>
                  <a:pt x="75020" y="262585"/>
                </a:lnTo>
                <a:lnTo>
                  <a:pt x="93764" y="271957"/>
                </a:lnTo>
                <a:lnTo>
                  <a:pt x="121895" y="281330"/>
                </a:lnTo>
                <a:lnTo>
                  <a:pt x="271958" y="318833"/>
                </a:lnTo>
                <a:lnTo>
                  <a:pt x="290717" y="328218"/>
                </a:lnTo>
                <a:lnTo>
                  <a:pt x="337592" y="328218"/>
                </a:lnTo>
                <a:lnTo>
                  <a:pt x="356350" y="318833"/>
                </a:lnTo>
                <a:lnTo>
                  <a:pt x="384481" y="309461"/>
                </a:lnTo>
                <a:lnTo>
                  <a:pt x="403225" y="300088"/>
                </a:lnTo>
                <a:lnTo>
                  <a:pt x="412611" y="281330"/>
                </a:lnTo>
                <a:lnTo>
                  <a:pt x="421984" y="281330"/>
                </a:lnTo>
                <a:lnTo>
                  <a:pt x="431356" y="262585"/>
                </a:lnTo>
                <a:lnTo>
                  <a:pt x="440728" y="243827"/>
                </a:lnTo>
                <a:lnTo>
                  <a:pt x="450114" y="225082"/>
                </a:lnTo>
                <a:lnTo>
                  <a:pt x="459487" y="206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37" name="Freeform 12037"/>
          <p:cNvSpPr/>
          <p:nvPr/>
        </p:nvSpPr>
        <p:spPr>
          <a:xfrm rot="-5400000" flipH="0" flipV="0">
            <a:off x="29768299" y="19663155"/>
            <a:ext cx="18286" cy="60965"/>
          </a:xfrm>
          <a:custGeom>
            <a:pathLst>
              <a:path w="112522" h="375146">
                <a:moveTo>
                  <a:pt x="112522" y="337592"/>
                </a:moveTo>
                <a:lnTo>
                  <a:pt x="112522" y="328219"/>
                </a:lnTo>
                <a:lnTo>
                  <a:pt x="103136" y="300089"/>
                </a:lnTo>
                <a:lnTo>
                  <a:pt x="93764" y="281343"/>
                </a:lnTo>
                <a:lnTo>
                  <a:pt x="93764" y="262585"/>
                </a:lnTo>
                <a:lnTo>
                  <a:pt x="84392" y="234455"/>
                </a:lnTo>
                <a:lnTo>
                  <a:pt x="84392" y="215710"/>
                </a:lnTo>
                <a:lnTo>
                  <a:pt x="75019" y="196952"/>
                </a:lnTo>
                <a:lnTo>
                  <a:pt x="75019" y="0"/>
                </a:lnTo>
                <a:lnTo>
                  <a:pt x="46889" y="9386"/>
                </a:lnTo>
                <a:lnTo>
                  <a:pt x="28130" y="28131"/>
                </a:lnTo>
                <a:lnTo>
                  <a:pt x="18758" y="37503"/>
                </a:lnTo>
                <a:lnTo>
                  <a:pt x="9386" y="56261"/>
                </a:lnTo>
                <a:lnTo>
                  <a:pt x="0" y="75057"/>
                </a:lnTo>
                <a:lnTo>
                  <a:pt x="0" y="187579"/>
                </a:lnTo>
                <a:lnTo>
                  <a:pt x="9386" y="215710"/>
                </a:lnTo>
                <a:lnTo>
                  <a:pt x="9386" y="234455"/>
                </a:lnTo>
                <a:lnTo>
                  <a:pt x="18758" y="253213"/>
                </a:lnTo>
                <a:lnTo>
                  <a:pt x="18758" y="300089"/>
                </a:lnTo>
                <a:lnTo>
                  <a:pt x="28130" y="318846"/>
                </a:lnTo>
                <a:lnTo>
                  <a:pt x="28130" y="337592"/>
                </a:lnTo>
                <a:lnTo>
                  <a:pt x="46889" y="356400"/>
                </a:lnTo>
                <a:lnTo>
                  <a:pt x="56261" y="375146"/>
                </a:lnTo>
                <a:lnTo>
                  <a:pt x="93764" y="375146"/>
                </a:lnTo>
                <a:lnTo>
                  <a:pt x="112522" y="3657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38" name="Freeform 12038"/>
          <p:cNvSpPr/>
          <p:nvPr/>
        </p:nvSpPr>
        <p:spPr>
          <a:xfrm rot="-5400000" flipH="0" flipV="0">
            <a:off x="29781252" y="19615157"/>
            <a:ext cx="6094" cy="35044"/>
          </a:xfrm>
          <a:custGeom>
            <a:pathLst>
              <a:path w="37503" h="215646">
                <a:moveTo>
                  <a:pt x="37503" y="0"/>
                </a:moveTo>
                <a:lnTo>
                  <a:pt x="28117" y="0"/>
                </a:lnTo>
                <a:lnTo>
                  <a:pt x="9372" y="18745"/>
                </a:lnTo>
                <a:lnTo>
                  <a:pt x="0" y="37503"/>
                </a:lnTo>
                <a:lnTo>
                  <a:pt x="9372" y="56248"/>
                </a:lnTo>
                <a:lnTo>
                  <a:pt x="9372" y="75006"/>
                </a:lnTo>
                <a:lnTo>
                  <a:pt x="18744" y="93764"/>
                </a:lnTo>
                <a:lnTo>
                  <a:pt x="28117" y="112509"/>
                </a:lnTo>
                <a:lnTo>
                  <a:pt x="28117" y="140639"/>
                </a:lnTo>
                <a:lnTo>
                  <a:pt x="37503" y="159397"/>
                </a:lnTo>
                <a:lnTo>
                  <a:pt x="37503" y="21564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39" name="Freeform 12039"/>
          <p:cNvSpPr/>
          <p:nvPr/>
        </p:nvSpPr>
        <p:spPr>
          <a:xfrm rot="-5400000" flipH="0" flipV="0">
            <a:off x="29747726" y="19616676"/>
            <a:ext cx="73146" cy="74679"/>
          </a:xfrm>
          <a:custGeom>
            <a:pathLst>
              <a:path w="450101" h="459537">
                <a:moveTo>
                  <a:pt x="450101" y="356400"/>
                </a:moveTo>
                <a:lnTo>
                  <a:pt x="450101" y="290716"/>
                </a:lnTo>
                <a:lnTo>
                  <a:pt x="440728" y="262585"/>
                </a:lnTo>
                <a:lnTo>
                  <a:pt x="440728" y="234455"/>
                </a:lnTo>
                <a:lnTo>
                  <a:pt x="431342" y="215710"/>
                </a:lnTo>
                <a:lnTo>
                  <a:pt x="431342" y="196952"/>
                </a:lnTo>
                <a:lnTo>
                  <a:pt x="421970" y="178194"/>
                </a:lnTo>
                <a:lnTo>
                  <a:pt x="412598" y="159449"/>
                </a:lnTo>
                <a:lnTo>
                  <a:pt x="403225" y="140691"/>
                </a:lnTo>
                <a:lnTo>
                  <a:pt x="393839" y="131318"/>
                </a:lnTo>
                <a:lnTo>
                  <a:pt x="375095" y="121946"/>
                </a:lnTo>
                <a:lnTo>
                  <a:pt x="375095" y="347015"/>
                </a:lnTo>
                <a:lnTo>
                  <a:pt x="365709" y="365773"/>
                </a:lnTo>
                <a:lnTo>
                  <a:pt x="356336" y="384531"/>
                </a:lnTo>
                <a:lnTo>
                  <a:pt x="337592" y="384531"/>
                </a:lnTo>
                <a:lnTo>
                  <a:pt x="309461" y="384531"/>
                </a:lnTo>
                <a:lnTo>
                  <a:pt x="290703" y="375146"/>
                </a:lnTo>
                <a:lnTo>
                  <a:pt x="281331" y="356400"/>
                </a:lnTo>
                <a:lnTo>
                  <a:pt x="271958" y="337592"/>
                </a:lnTo>
                <a:lnTo>
                  <a:pt x="178143" y="112573"/>
                </a:lnTo>
                <a:lnTo>
                  <a:pt x="178143" y="103188"/>
                </a:lnTo>
                <a:lnTo>
                  <a:pt x="168770" y="84442"/>
                </a:lnTo>
                <a:lnTo>
                  <a:pt x="159385" y="65685"/>
                </a:lnTo>
                <a:lnTo>
                  <a:pt x="140640" y="46889"/>
                </a:lnTo>
                <a:lnTo>
                  <a:pt x="121881" y="28131"/>
                </a:lnTo>
                <a:lnTo>
                  <a:pt x="112509" y="28131"/>
                </a:lnTo>
                <a:lnTo>
                  <a:pt x="93751" y="9386"/>
                </a:lnTo>
                <a:lnTo>
                  <a:pt x="75006" y="9386"/>
                </a:lnTo>
                <a:lnTo>
                  <a:pt x="56248" y="0"/>
                </a:lnTo>
                <a:lnTo>
                  <a:pt x="0" y="0"/>
                </a:lnTo>
                <a:lnTo>
                  <a:pt x="0" y="121946"/>
                </a:lnTo>
                <a:lnTo>
                  <a:pt x="0" y="112573"/>
                </a:lnTo>
                <a:lnTo>
                  <a:pt x="9373" y="93815"/>
                </a:lnTo>
                <a:lnTo>
                  <a:pt x="18745" y="75057"/>
                </a:lnTo>
                <a:lnTo>
                  <a:pt x="37503" y="75057"/>
                </a:lnTo>
                <a:lnTo>
                  <a:pt x="65634" y="75057"/>
                </a:lnTo>
                <a:lnTo>
                  <a:pt x="84378" y="84442"/>
                </a:lnTo>
                <a:lnTo>
                  <a:pt x="93751" y="103188"/>
                </a:lnTo>
                <a:lnTo>
                  <a:pt x="103137" y="121946"/>
                </a:lnTo>
                <a:lnTo>
                  <a:pt x="196939" y="347015"/>
                </a:lnTo>
                <a:lnTo>
                  <a:pt x="196939" y="356400"/>
                </a:lnTo>
                <a:lnTo>
                  <a:pt x="206324" y="375146"/>
                </a:lnTo>
                <a:lnTo>
                  <a:pt x="225069" y="393903"/>
                </a:lnTo>
                <a:lnTo>
                  <a:pt x="234454" y="412649"/>
                </a:lnTo>
                <a:lnTo>
                  <a:pt x="243828" y="412649"/>
                </a:lnTo>
                <a:lnTo>
                  <a:pt x="262572" y="431406"/>
                </a:lnTo>
                <a:lnTo>
                  <a:pt x="281331" y="440779"/>
                </a:lnTo>
                <a:lnTo>
                  <a:pt x="300075" y="450164"/>
                </a:lnTo>
                <a:lnTo>
                  <a:pt x="318833" y="459537"/>
                </a:lnTo>
                <a:lnTo>
                  <a:pt x="375095" y="459537"/>
                </a:lnTo>
                <a:lnTo>
                  <a:pt x="393839" y="450164"/>
                </a:lnTo>
                <a:lnTo>
                  <a:pt x="412598" y="431406"/>
                </a:lnTo>
                <a:lnTo>
                  <a:pt x="431342" y="422034"/>
                </a:lnTo>
                <a:lnTo>
                  <a:pt x="440728" y="403276"/>
                </a:lnTo>
                <a:lnTo>
                  <a:pt x="450101" y="3845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40" name="Freeform 12040"/>
          <p:cNvSpPr/>
          <p:nvPr/>
        </p:nvSpPr>
        <p:spPr>
          <a:xfrm rot="-5400000" flipH="0" flipV="0">
            <a:off x="29824686" y="19638775"/>
            <a:ext cx="74671" cy="53339"/>
          </a:xfrm>
          <a:custGeom>
            <a:pathLst>
              <a:path w="459486" h="328219">
                <a:moveTo>
                  <a:pt x="459486" y="112573"/>
                </a:moveTo>
                <a:lnTo>
                  <a:pt x="450114" y="93815"/>
                </a:lnTo>
                <a:lnTo>
                  <a:pt x="431355" y="84442"/>
                </a:lnTo>
                <a:lnTo>
                  <a:pt x="412611" y="75019"/>
                </a:lnTo>
                <a:lnTo>
                  <a:pt x="384480" y="65633"/>
                </a:lnTo>
                <a:lnTo>
                  <a:pt x="365722" y="56261"/>
                </a:lnTo>
                <a:lnTo>
                  <a:pt x="337591" y="46888"/>
                </a:lnTo>
                <a:lnTo>
                  <a:pt x="187528" y="9385"/>
                </a:lnTo>
                <a:lnTo>
                  <a:pt x="168770" y="0"/>
                </a:lnTo>
                <a:lnTo>
                  <a:pt x="121895" y="0"/>
                </a:lnTo>
                <a:lnTo>
                  <a:pt x="103136" y="9385"/>
                </a:lnTo>
                <a:lnTo>
                  <a:pt x="75019" y="18758"/>
                </a:lnTo>
                <a:lnTo>
                  <a:pt x="56261" y="28130"/>
                </a:lnTo>
                <a:lnTo>
                  <a:pt x="46889" y="46888"/>
                </a:lnTo>
                <a:lnTo>
                  <a:pt x="37503" y="46888"/>
                </a:lnTo>
                <a:lnTo>
                  <a:pt x="28130" y="65633"/>
                </a:lnTo>
                <a:lnTo>
                  <a:pt x="18758" y="84442"/>
                </a:lnTo>
                <a:lnTo>
                  <a:pt x="9386" y="103187"/>
                </a:lnTo>
                <a:lnTo>
                  <a:pt x="0" y="121945"/>
                </a:lnTo>
                <a:lnTo>
                  <a:pt x="0" y="196951"/>
                </a:lnTo>
                <a:lnTo>
                  <a:pt x="9386" y="225082"/>
                </a:lnTo>
                <a:lnTo>
                  <a:pt x="9386" y="243840"/>
                </a:lnTo>
                <a:lnTo>
                  <a:pt x="18758" y="262585"/>
                </a:lnTo>
                <a:lnTo>
                  <a:pt x="28130" y="281343"/>
                </a:lnTo>
                <a:lnTo>
                  <a:pt x="37503" y="300088"/>
                </a:lnTo>
                <a:lnTo>
                  <a:pt x="46889" y="318846"/>
                </a:lnTo>
                <a:lnTo>
                  <a:pt x="65633" y="328219"/>
                </a:lnTo>
                <a:lnTo>
                  <a:pt x="75019" y="168821"/>
                </a:lnTo>
                <a:lnTo>
                  <a:pt x="75019" y="131318"/>
                </a:lnTo>
                <a:lnTo>
                  <a:pt x="84392" y="112573"/>
                </a:lnTo>
                <a:lnTo>
                  <a:pt x="93764" y="93815"/>
                </a:lnTo>
                <a:lnTo>
                  <a:pt x="112522" y="84442"/>
                </a:lnTo>
                <a:lnTo>
                  <a:pt x="121895" y="75019"/>
                </a:lnTo>
                <a:lnTo>
                  <a:pt x="159397" y="75019"/>
                </a:lnTo>
                <a:lnTo>
                  <a:pt x="187528" y="84442"/>
                </a:lnTo>
                <a:lnTo>
                  <a:pt x="337591" y="121945"/>
                </a:lnTo>
                <a:lnTo>
                  <a:pt x="346977" y="121945"/>
                </a:lnTo>
                <a:lnTo>
                  <a:pt x="365722" y="131318"/>
                </a:lnTo>
                <a:lnTo>
                  <a:pt x="384480" y="140690"/>
                </a:lnTo>
                <a:lnTo>
                  <a:pt x="403225" y="159448"/>
                </a:lnTo>
                <a:lnTo>
                  <a:pt x="421983" y="168821"/>
                </a:lnTo>
                <a:lnTo>
                  <a:pt x="431355" y="187579"/>
                </a:lnTo>
                <a:lnTo>
                  <a:pt x="440728" y="206324"/>
                </a:lnTo>
                <a:lnTo>
                  <a:pt x="440728" y="225082"/>
                </a:lnTo>
                <a:lnTo>
                  <a:pt x="450114" y="243840"/>
                </a:lnTo>
                <a:lnTo>
                  <a:pt x="450114" y="2719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41" name="Freeform 12041"/>
          <p:cNvSpPr/>
          <p:nvPr/>
        </p:nvSpPr>
        <p:spPr>
          <a:xfrm rot="-5400000" flipH="0" flipV="0">
            <a:off x="29842979" y="19628110"/>
            <a:ext cx="74671" cy="53337"/>
          </a:xfrm>
          <a:custGeom>
            <a:pathLst>
              <a:path w="459487" h="328206">
                <a:moveTo>
                  <a:pt x="459487" y="178142"/>
                </a:moveTo>
                <a:lnTo>
                  <a:pt x="459487" y="140639"/>
                </a:lnTo>
                <a:lnTo>
                  <a:pt x="450114" y="112509"/>
                </a:lnTo>
                <a:lnTo>
                  <a:pt x="450114" y="93751"/>
                </a:lnTo>
                <a:lnTo>
                  <a:pt x="440728" y="75006"/>
                </a:lnTo>
                <a:lnTo>
                  <a:pt x="431356" y="46875"/>
                </a:lnTo>
                <a:lnTo>
                  <a:pt x="421984" y="37503"/>
                </a:lnTo>
                <a:lnTo>
                  <a:pt x="412611" y="18745"/>
                </a:lnTo>
                <a:lnTo>
                  <a:pt x="412611" y="9372"/>
                </a:lnTo>
                <a:lnTo>
                  <a:pt x="393853" y="0"/>
                </a:lnTo>
                <a:lnTo>
                  <a:pt x="384481" y="159385"/>
                </a:lnTo>
                <a:lnTo>
                  <a:pt x="384481" y="196900"/>
                </a:lnTo>
                <a:lnTo>
                  <a:pt x="375095" y="215646"/>
                </a:lnTo>
                <a:lnTo>
                  <a:pt x="365722" y="225018"/>
                </a:lnTo>
                <a:lnTo>
                  <a:pt x="346978" y="243776"/>
                </a:lnTo>
                <a:lnTo>
                  <a:pt x="337592" y="243776"/>
                </a:lnTo>
                <a:lnTo>
                  <a:pt x="309461" y="253149"/>
                </a:lnTo>
                <a:lnTo>
                  <a:pt x="300089" y="253149"/>
                </a:lnTo>
                <a:lnTo>
                  <a:pt x="271958" y="243776"/>
                </a:lnTo>
                <a:lnTo>
                  <a:pt x="121895" y="206273"/>
                </a:lnTo>
                <a:lnTo>
                  <a:pt x="112523" y="196900"/>
                </a:lnTo>
                <a:lnTo>
                  <a:pt x="93764" y="196900"/>
                </a:lnTo>
                <a:lnTo>
                  <a:pt x="75020" y="187515"/>
                </a:lnTo>
                <a:lnTo>
                  <a:pt x="56262" y="168770"/>
                </a:lnTo>
                <a:lnTo>
                  <a:pt x="37503" y="159385"/>
                </a:lnTo>
                <a:lnTo>
                  <a:pt x="28131" y="140639"/>
                </a:lnTo>
                <a:lnTo>
                  <a:pt x="18759" y="121882"/>
                </a:lnTo>
                <a:lnTo>
                  <a:pt x="18759" y="103136"/>
                </a:lnTo>
                <a:lnTo>
                  <a:pt x="9386" y="84378"/>
                </a:lnTo>
                <a:lnTo>
                  <a:pt x="9386" y="56248"/>
                </a:lnTo>
                <a:lnTo>
                  <a:pt x="0" y="215646"/>
                </a:lnTo>
                <a:lnTo>
                  <a:pt x="9386" y="234403"/>
                </a:lnTo>
                <a:lnTo>
                  <a:pt x="18759" y="234403"/>
                </a:lnTo>
                <a:lnTo>
                  <a:pt x="37503" y="243776"/>
                </a:lnTo>
                <a:lnTo>
                  <a:pt x="56262" y="253149"/>
                </a:lnTo>
                <a:lnTo>
                  <a:pt x="75020" y="262572"/>
                </a:lnTo>
                <a:lnTo>
                  <a:pt x="93764" y="271957"/>
                </a:lnTo>
                <a:lnTo>
                  <a:pt x="121895" y="281330"/>
                </a:lnTo>
                <a:lnTo>
                  <a:pt x="271958" y="318833"/>
                </a:lnTo>
                <a:lnTo>
                  <a:pt x="290717" y="328206"/>
                </a:lnTo>
                <a:lnTo>
                  <a:pt x="337592" y="328206"/>
                </a:lnTo>
                <a:lnTo>
                  <a:pt x="356350" y="318833"/>
                </a:lnTo>
                <a:lnTo>
                  <a:pt x="384481" y="309460"/>
                </a:lnTo>
                <a:lnTo>
                  <a:pt x="403225" y="300088"/>
                </a:lnTo>
                <a:lnTo>
                  <a:pt x="412611" y="281330"/>
                </a:lnTo>
                <a:lnTo>
                  <a:pt x="421984" y="281330"/>
                </a:lnTo>
                <a:lnTo>
                  <a:pt x="431356" y="262572"/>
                </a:lnTo>
                <a:lnTo>
                  <a:pt x="440728" y="243776"/>
                </a:lnTo>
                <a:lnTo>
                  <a:pt x="450114" y="225018"/>
                </a:lnTo>
                <a:lnTo>
                  <a:pt x="459487" y="20627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42" name="Freeform 12042"/>
          <p:cNvSpPr/>
          <p:nvPr/>
        </p:nvSpPr>
        <p:spPr>
          <a:xfrm rot="-5400000" flipH="0" flipV="0">
            <a:off x="26016215" y="19832329"/>
            <a:ext cx="74679" cy="62473"/>
          </a:xfrm>
          <a:custGeom>
            <a:pathLst>
              <a:path w="459538" h="384428">
                <a:moveTo>
                  <a:pt x="459538" y="112520"/>
                </a:moveTo>
                <a:lnTo>
                  <a:pt x="450165" y="93724"/>
                </a:lnTo>
                <a:lnTo>
                  <a:pt x="431407" y="84326"/>
                </a:lnTo>
                <a:lnTo>
                  <a:pt x="412649" y="75056"/>
                </a:lnTo>
                <a:lnTo>
                  <a:pt x="384531" y="65658"/>
                </a:lnTo>
                <a:lnTo>
                  <a:pt x="365774" y="56260"/>
                </a:lnTo>
                <a:lnTo>
                  <a:pt x="337592" y="46862"/>
                </a:lnTo>
                <a:lnTo>
                  <a:pt x="187580" y="9398"/>
                </a:lnTo>
                <a:lnTo>
                  <a:pt x="168822" y="0"/>
                </a:lnTo>
                <a:lnTo>
                  <a:pt x="121947" y="0"/>
                </a:lnTo>
                <a:lnTo>
                  <a:pt x="103188" y="9398"/>
                </a:lnTo>
                <a:lnTo>
                  <a:pt x="75058" y="18796"/>
                </a:lnTo>
                <a:lnTo>
                  <a:pt x="56262" y="28066"/>
                </a:lnTo>
                <a:lnTo>
                  <a:pt x="46889" y="46862"/>
                </a:lnTo>
                <a:lnTo>
                  <a:pt x="37504" y="46862"/>
                </a:lnTo>
                <a:lnTo>
                  <a:pt x="28131" y="65658"/>
                </a:lnTo>
                <a:lnTo>
                  <a:pt x="18759" y="84326"/>
                </a:lnTo>
                <a:lnTo>
                  <a:pt x="9386" y="103122"/>
                </a:lnTo>
                <a:lnTo>
                  <a:pt x="0" y="121918"/>
                </a:lnTo>
                <a:lnTo>
                  <a:pt x="0" y="215644"/>
                </a:lnTo>
                <a:lnTo>
                  <a:pt x="9386" y="234440"/>
                </a:lnTo>
                <a:lnTo>
                  <a:pt x="18759" y="253110"/>
                </a:lnTo>
                <a:lnTo>
                  <a:pt x="18759" y="271906"/>
                </a:lnTo>
                <a:lnTo>
                  <a:pt x="28131" y="290701"/>
                </a:lnTo>
                <a:lnTo>
                  <a:pt x="46889" y="309497"/>
                </a:lnTo>
                <a:lnTo>
                  <a:pt x="46889" y="318768"/>
                </a:lnTo>
                <a:lnTo>
                  <a:pt x="65634" y="328166"/>
                </a:lnTo>
                <a:lnTo>
                  <a:pt x="75058" y="168780"/>
                </a:lnTo>
                <a:lnTo>
                  <a:pt x="75058" y="131316"/>
                </a:lnTo>
                <a:lnTo>
                  <a:pt x="84443" y="112520"/>
                </a:lnTo>
                <a:lnTo>
                  <a:pt x="93816" y="93724"/>
                </a:lnTo>
                <a:lnTo>
                  <a:pt x="112573" y="84326"/>
                </a:lnTo>
                <a:lnTo>
                  <a:pt x="121947" y="75056"/>
                </a:lnTo>
                <a:lnTo>
                  <a:pt x="159450" y="75056"/>
                </a:lnTo>
                <a:lnTo>
                  <a:pt x="187580" y="84326"/>
                </a:lnTo>
                <a:lnTo>
                  <a:pt x="337592" y="121918"/>
                </a:lnTo>
                <a:lnTo>
                  <a:pt x="346978" y="121918"/>
                </a:lnTo>
                <a:lnTo>
                  <a:pt x="365774" y="131316"/>
                </a:lnTo>
                <a:lnTo>
                  <a:pt x="384531" y="140587"/>
                </a:lnTo>
                <a:lnTo>
                  <a:pt x="403277" y="159382"/>
                </a:lnTo>
                <a:lnTo>
                  <a:pt x="422034" y="168780"/>
                </a:lnTo>
                <a:lnTo>
                  <a:pt x="431407" y="187450"/>
                </a:lnTo>
                <a:lnTo>
                  <a:pt x="440780" y="206246"/>
                </a:lnTo>
                <a:lnTo>
                  <a:pt x="440780" y="225042"/>
                </a:lnTo>
                <a:lnTo>
                  <a:pt x="450165" y="243712"/>
                </a:lnTo>
                <a:lnTo>
                  <a:pt x="450165" y="3844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43" name="Freeform 12043"/>
          <p:cNvSpPr/>
          <p:nvPr/>
        </p:nvSpPr>
        <p:spPr>
          <a:xfrm rot="-5400000" flipH="0" flipV="0">
            <a:off x="26016977" y="19802611"/>
            <a:ext cx="111256" cy="64001"/>
          </a:xfrm>
          <a:custGeom>
            <a:pathLst>
              <a:path w="684607" h="393827">
                <a:moveTo>
                  <a:pt x="684607" y="281305"/>
                </a:moveTo>
                <a:lnTo>
                  <a:pt x="684607" y="131192"/>
                </a:lnTo>
                <a:lnTo>
                  <a:pt x="665861" y="121920"/>
                </a:lnTo>
                <a:lnTo>
                  <a:pt x="647104" y="112522"/>
                </a:lnTo>
                <a:lnTo>
                  <a:pt x="628358" y="121920"/>
                </a:lnTo>
                <a:lnTo>
                  <a:pt x="609600" y="131192"/>
                </a:lnTo>
                <a:lnTo>
                  <a:pt x="609600" y="262510"/>
                </a:lnTo>
                <a:lnTo>
                  <a:pt x="600228" y="290703"/>
                </a:lnTo>
                <a:lnTo>
                  <a:pt x="600228" y="309499"/>
                </a:lnTo>
                <a:lnTo>
                  <a:pt x="581470" y="318770"/>
                </a:lnTo>
                <a:lnTo>
                  <a:pt x="534543" y="318770"/>
                </a:lnTo>
                <a:lnTo>
                  <a:pt x="459538" y="290703"/>
                </a:lnTo>
                <a:lnTo>
                  <a:pt x="459538" y="140590"/>
                </a:lnTo>
                <a:lnTo>
                  <a:pt x="450164" y="112522"/>
                </a:lnTo>
                <a:lnTo>
                  <a:pt x="450164" y="93726"/>
                </a:lnTo>
                <a:lnTo>
                  <a:pt x="440779" y="74930"/>
                </a:lnTo>
                <a:lnTo>
                  <a:pt x="431407" y="46862"/>
                </a:lnTo>
                <a:lnTo>
                  <a:pt x="422034" y="37465"/>
                </a:lnTo>
                <a:lnTo>
                  <a:pt x="412649" y="18796"/>
                </a:lnTo>
                <a:lnTo>
                  <a:pt x="412649" y="9398"/>
                </a:lnTo>
                <a:lnTo>
                  <a:pt x="393904" y="0"/>
                </a:lnTo>
                <a:lnTo>
                  <a:pt x="384531" y="271908"/>
                </a:lnTo>
                <a:lnTo>
                  <a:pt x="121946" y="206248"/>
                </a:lnTo>
                <a:lnTo>
                  <a:pt x="112560" y="196977"/>
                </a:lnTo>
                <a:lnTo>
                  <a:pt x="93816" y="196977"/>
                </a:lnTo>
                <a:lnTo>
                  <a:pt x="75057" y="187579"/>
                </a:lnTo>
                <a:lnTo>
                  <a:pt x="56313" y="168784"/>
                </a:lnTo>
                <a:lnTo>
                  <a:pt x="37554" y="159386"/>
                </a:lnTo>
                <a:lnTo>
                  <a:pt x="28182" y="140590"/>
                </a:lnTo>
                <a:lnTo>
                  <a:pt x="18809" y="121920"/>
                </a:lnTo>
                <a:lnTo>
                  <a:pt x="18809" y="103124"/>
                </a:lnTo>
                <a:lnTo>
                  <a:pt x="9424" y="84328"/>
                </a:lnTo>
                <a:lnTo>
                  <a:pt x="9424" y="56260"/>
                </a:lnTo>
                <a:lnTo>
                  <a:pt x="0" y="215646"/>
                </a:lnTo>
                <a:lnTo>
                  <a:pt x="9424" y="234443"/>
                </a:lnTo>
                <a:lnTo>
                  <a:pt x="28182" y="243841"/>
                </a:lnTo>
                <a:lnTo>
                  <a:pt x="46939" y="253239"/>
                </a:lnTo>
                <a:lnTo>
                  <a:pt x="75057" y="262510"/>
                </a:lnTo>
                <a:lnTo>
                  <a:pt x="93816" y="271908"/>
                </a:lnTo>
                <a:lnTo>
                  <a:pt x="121946" y="281305"/>
                </a:lnTo>
                <a:lnTo>
                  <a:pt x="534543" y="393827"/>
                </a:lnTo>
                <a:lnTo>
                  <a:pt x="590855" y="393827"/>
                </a:lnTo>
                <a:lnTo>
                  <a:pt x="609600" y="384429"/>
                </a:lnTo>
                <a:lnTo>
                  <a:pt x="628358" y="375031"/>
                </a:lnTo>
                <a:lnTo>
                  <a:pt x="647104" y="365761"/>
                </a:lnTo>
                <a:lnTo>
                  <a:pt x="647104" y="356363"/>
                </a:lnTo>
                <a:lnTo>
                  <a:pt x="665861" y="337567"/>
                </a:lnTo>
                <a:lnTo>
                  <a:pt x="675234" y="318770"/>
                </a:lnTo>
                <a:lnTo>
                  <a:pt x="684607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44" name="Freeform 12044"/>
          <p:cNvSpPr/>
          <p:nvPr/>
        </p:nvSpPr>
        <p:spPr>
          <a:xfrm rot="-5400000" flipH="0" flipV="0">
            <a:off x="26105375" y="19830038"/>
            <a:ext cx="74679" cy="67055"/>
          </a:xfrm>
          <a:custGeom>
            <a:pathLst>
              <a:path w="459538" h="412623">
                <a:moveTo>
                  <a:pt x="459538" y="121921"/>
                </a:moveTo>
                <a:lnTo>
                  <a:pt x="450165" y="103124"/>
                </a:lnTo>
                <a:lnTo>
                  <a:pt x="431407" y="93726"/>
                </a:lnTo>
                <a:lnTo>
                  <a:pt x="412649" y="84328"/>
                </a:lnTo>
                <a:lnTo>
                  <a:pt x="384531" y="75057"/>
                </a:lnTo>
                <a:lnTo>
                  <a:pt x="365774" y="65659"/>
                </a:lnTo>
                <a:lnTo>
                  <a:pt x="337592" y="56262"/>
                </a:lnTo>
                <a:lnTo>
                  <a:pt x="150077" y="9272"/>
                </a:lnTo>
                <a:lnTo>
                  <a:pt x="140691" y="0"/>
                </a:lnTo>
                <a:lnTo>
                  <a:pt x="93816" y="0"/>
                </a:lnTo>
                <a:lnTo>
                  <a:pt x="75058" y="9272"/>
                </a:lnTo>
                <a:lnTo>
                  <a:pt x="56262" y="18670"/>
                </a:lnTo>
                <a:lnTo>
                  <a:pt x="37504" y="37466"/>
                </a:lnTo>
                <a:lnTo>
                  <a:pt x="18759" y="56262"/>
                </a:lnTo>
                <a:lnTo>
                  <a:pt x="9386" y="75057"/>
                </a:lnTo>
                <a:lnTo>
                  <a:pt x="0" y="93726"/>
                </a:lnTo>
                <a:lnTo>
                  <a:pt x="0" y="346965"/>
                </a:lnTo>
                <a:lnTo>
                  <a:pt x="18759" y="356363"/>
                </a:lnTo>
                <a:lnTo>
                  <a:pt x="37504" y="365760"/>
                </a:lnTo>
                <a:lnTo>
                  <a:pt x="56262" y="356363"/>
                </a:lnTo>
                <a:lnTo>
                  <a:pt x="75058" y="346965"/>
                </a:lnTo>
                <a:lnTo>
                  <a:pt x="75058" y="112523"/>
                </a:lnTo>
                <a:lnTo>
                  <a:pt x="84443" y="93726"/>
                </a:lnTo>
                <a:lnTo>
                  <a:pt x="103188" y="84328"/>
                </a:lnTo>
                <a:lnTo>
                  <a:pt x="121947" y="75057"/>
                </a:lnTo>
                <a:lnTo>
                  <a:pt x="131319" y="75057"/>
                </a:lnTo>
                <a:lnTo>
                  <a:pt x="150077" y="84328"/>
                </a:lnTo>
                <a:lnTo>
                  <a:pt x="225083" y="103124"/>
                </a:lnTo>
                <a:lnTo>
                  <a:pt x="225083" y="412623"/>
                </a:lnTo>
                <a:lnTo>
                  <a:pt x="300089" y="121921"/>
                </a:lnTo>
                <a:lnTo>
                  <a:pt x="337592" y="131319"/>
                </a:lnTo>
                <a:lnTo>
                  <a:pt x="346978" y="131319"/>
                </a:lnTo>
                <a:lnTo>
                  <a:pt x="365774" y="140590"/>
                </a:lnTo>
                <a:lnTo>
                  <a:pt x="384531" y="149988"/>
                </a:lnTo>
                <a:lnTo>
                  <a:pt x="403277" y="168783"/>
                </a:lnTo>
                <a:lnTo>
                  <a:pt x="412649" y="178181"/>
                </a:lnTo>
                <a:lnTo>
                  <a:pt x="431407" y="196850"/>
                </a:lnTo>
                <a:lnTo>
                  <a:pt x="440780" y="215647"/>
                </a:lnTo>
                <a:lnTo>
                  <a:pt x="440780" y="234443"/>
                </a:lnTo>
                <a:lnTo>
                  <a:pt x="450165" y="253112"/>
                </a:lnTo>
                <a:lnTo>
                  <a:pt x="450165" y="2813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45" name="Freeform 12045"/>
          <p:cNvSpPr/>
          <p:nvPr/>
        </p:nvSpPr>
        <p:spPr>
          <a:xfrm rot="-5400000" flipH="0" flipV="0">
            <a:off x="26131281" y="19813278"/>
            <a:ext cx="48767" cy="53330"/>
          </a:xfrm>
          <a:custGeom>
            <a:pathLst>
              <a:path w="300089" h="328168">
                <a:moveTo>
                  <a:pt x="300089" y="178053"/>
                </a:moveTo>
                <a:lnTo>
                  <a:pt x="300089" y="140588"/>
                </a:lnTo>
                <a:lnTo>
                  <a:pt x="290715" y="112522"/>
                </a:lnTo>
                <a:lnTo>
                  <a:pt x="290715" y="93726"/>
                </a:lnTo>
                <a:lnTo>
                  <a:pt x="281330" y="74929"/>
                </a:lnTo>
                <a:lnTo>
                  <a:pt x="271958" y="46862"/>
                </a:lnTo>
                <a:lnTo>
                  <a:pt x="262585" y="37464"/>
                </a:lnTo>
                <a:lnTo>
                  <a:pt x="253200" y="18669"/>
                </a:lnTo>
                <a:lnTo>
                  <a:pt x="253200" y="9398"/>
                </a:lnTo>
                <a:lnTo>
                  <a:pt x="234455" y="0"/>
                </a:lnTo>
                <a:lnTo>
                  <a:pt x="225082" y="159384"/>
                </a:lnTo>
                <a:lnTo>
                  <a:pt x="225082" y="196850"/>
                </a:lnTo>
                <a:lnTo>
                  <a:pt x="215697" y="215646"/>
                </a:lnTo>
                <a:lnTo>
                  <a:pt x="206324" y="225044"/>
                </a:lnTo>
                <a:lnTo>
                  <a:pt x="187566" y="243839"/>
                </a:lnTo>
                <a:lnTo>
                  <a:pt x="178194" y="243839"/>
                </a:lnTo>
                <a:lnTo>
                  <a:pt x="150063" y="253110"/>
                </a:lnTo>
                <a:lnTo>
                  <a:pt x="140691" y="253110"/>
                </a:lnTo>
                <a:lnTo>
                  <a:pt x="112509" y="243839"/>
                </a:lnTo>
                <a:lnTo>
                  <a:pt x="75006" y="234442"/>
                </a:lnTo>
                <a:lnTo>
                  <a:pt x="75006" y="0"/>
                </a:lnTo>
                <a:lnTo>
                  <a:pt x="0" y="290702"/>
                </a:lnTo>
                <a:lnTo>
                  <a:pt x="112509" y="318770"/>
                </a:lnTo>
                <a:lnTo>
                  <a:pt x="131318" y="328168"/>
                </a:lnTo>
                <a:lnTo>
                  <a:pt x="178194" y="328168"/>
                </a:lnTo>
                <a:lnTo>
                  <a:pt x="196951" y="318770"/>
                </a:lnTo>
                <a:lnTo>
                  <a:pt x="225082" y="309372"/>
                </a:lnTo>
                <a:lnTo>
                  <a:pt x="243827" y="300101"/>
                </a:lnTo>
                <a:lnTo>
                  <a:pt x="253200" y="281304"/>
                </a:lnTo>
                <a:lnTo>
                  <a:pt x="262585" y="281304"/>
                </a:lnTo>
                <a:lnTo>
                  <a:pt x="271958" y="262508"/>
                </a:lnTo>
                <a:lnTo>
                  <a:pt x="281330" y="243839"/>
                </a:lnTo>
                <a:lnTo>
                  <a:pt x="290715" y="225044"/>
                </a:lnTo>
                <a:lnTo>
                  <a:pt x="300089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46" name="Freeform 12046"/>
          <p:cNvSpPr/>
          <p:nvPr/>
        </p:nvSpPr>
        <p:spPr>
          <a:xfrm rot="-5400000" flipH="0" flipV="0">
            <a:off x="26217378" y="19836890"/>
            <a:ext cx="62490" cy="44208"/>
          </a:xfrm>
          <a:custGeom>
            <a:pathLst>
              <a:path w="384531" h="272033">
                <a:moveTo>
                  <a:pt x="384531" y="253237"/>
                </a:moveTo>
                <a:lnTo>
                  <a:pt x="384531" y="103251"/>
                </a:lnTo>
                <a:lnTo>
                  <a:pt x="384531" y="140716"/>
                </a:lnTo>
                <a:lnTo>
                  <a:pt x="375146" y="159511"/>
                </a:lnTo>
                <a:lnTo>
                  <a:pt x="365773" y="168782"/>
                </a:lnTo>
                <a:lnTo>
                  <a:pt x="347015" y="187578"/>
                </a:lnTo>
                <a:lnTo>
                  <a:pt x="337643" y="187578"/>
                </a:lnTo>
                <a:lnTo>
                  <a:pt x="309512" y="196977"/>
                </a:lnTo>
                <a:lnTo>
                  <a:pt x="300140" y="196977"/>
                </a:lnTo>
                <a:lnTo>
                  <a:pt x="271958" y="187578"/>
                </a:lnTo>
                <a:lnTo>
                  <a:pt x="121946" y="150113"/>
                </a:lnTo>
                <a:lnTo>
                  <a:pt x="112560" y="140716"/>
                </a:lnTo>
                <a:lnTo>
                  <a:pt x="93816" y="140716"/>
                </a:lnTo>
                <a:lnTo>
                  <a:pt x="75057" y="131318"/>
                </a:lnTo>
                <a:lnTo>
                  <a:pt x="56313" y="112522"/>
                </a:lnTo>
                <a:lnTo>
                  <a:pt x="37554" y="103251"/>
                </a:lnTo>
                <a:lnTo>
                  <a:pt x="28182" y="84454"/>
                </a:lnTo>
                <a:lnTo>
                  <a:pt x="18809" y="65658"/>
                </a:lnTo>
                <a:lnTo>
                  <a:pt x="18809" y="46989"/>
                </a:lnTo>
                <a:lnTo>
                  <a:pt x="9424" y="28194"/>
                </a:lnTo>
                <a:lnTo>
                  <a:pt x="9424" y="0"/>
                </a:lnTo>
                <a:lnTo>
                  <a:pt x="0" y="159511"/>
                </a:lnTo>
                <a:lnTo>
                  <a:pt x="9424" y="178307"/>
                </a:lnTo>
                <a:lnTo>
                  <a:pt x="28182" y="187578"/>
                </a:lnTo>
                <a:lnTo>
                  <a:pt x="46939" y="196977"/>
                </a:lnTo>
                <a:lnTo>
                  <a:pt x="75057" y="206375"/>
                </a:lnTo>
                <a:lnTo>
                  <a:pt x="93816" y="215773"/>
                </a:lnTo>
                <a:lnTo>
                  <a:pt x="121946" y="225171"/>
                </a:lnTo>
                <a:lnTo>
                  <a:pt x="271958" y="262635"/>
                </a:lnTo>
                <a:lnTo>
                  <a:pt x="290767" y="272033"/>
                </a:lnTo>
                <a:lnTo>
                  <a:pt x="347015" y="272033"/>
                </a:lnTo>
                <a:lnTo>
                  <a:pt x="365773" y="2626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47" name="Freeform 12047"/>
          <p:cNvSpPr/>
          <p:nvPr/>
        </p:nvSpPr>
        <p:spPr>
          <a:xfrm rot="-5400000" flipH="0" flipV="0">
            <a:off x="26233380" y="19784312"/>
            <a:ext cx="28958" cy="42681"/>
          </a:xfrm>
          <a:custGeom>
            <a:pathLst>
              <a:path w="178193" h="262635">
                <a:moveTo>
                  <a:pt x="178193" y="253237"/>
                </a:moveTo>
                <a:lnTo>
                  <a:pt x="178193" y="121920"/>
                </a:lnTo>
                <a:lnTo>
                  <a:pt x="178193" y="150113"/>
                </a:lnTo>
                <a:lnTo>
                  <a:pt x="168821" y="168782"/>
                </a:lnTo>
                <a:lnTo>
                  <a:pt x="150063" y="178307"/>
                </a:lnTo>
                <a:lnTo>
                  <a:pt x="131267" y="187578"/>
                </a:lnTo>
                <a:lnTo>
                  <a:pt x="121895" y="187578"/>
                </a:lnTo>
                <a:lnTo>
                  <a:pt x="103136" y="178307"/>
                </a:lnTo>
                <a:lnTo>
                  <a:pt x="84378" y="168782"/>
                </a:lnTo>
                <a:lnTo>
                  <a:pt x="65634" y="159511"/>
                </a:lnTo>
                <a:lnTo>
                  <a:pt x="56261" y="150113"/>
                </a:lnTo>
                <a:lnTo>
                  <a:pt x="37503" y="131318"/>
                </a:lnTo>
                <a:lnTo>
                  <a:pt x="28131" y="112522"/>
                </a:lnTo>
                <a:lnTo>
                  <a:pt x="28131" y="65658"/>
                </a:lnTo>
                <a:lnTo>
                  <a:pt x="18757" y="46989"/>
                </a:lnTo>
                <a:lnTo>
                  <a:pt x="9372" y="18796"/>
                </a:lnTo>
                <a:lnTo>
                  <a:pt x="0" y="0"/>
                </a:lnTo>
                <a:lnTo>
                  <a:pt x="0" y="215773"/>
                </a:lnTo>
                <a:lnTo>
                  <a:pt x="9372" y="187578"/>
                </a:lnTo>
                <a:lnTo>
                  <a:pt x="9372" y="196977"/>
                </a:lnTo>
                <a:lnTo>
                  <a:pt x="28131" y="215773"/>
                </a:lnTo>
                <a:lnTo>
                  <a:pt x="37503" y="234569"/>
                </a:lnTo>
                <a:lnTo>
                  <a:pt x="65634" y="243839"/>
                </a:lnTo>
                <a:lnTo>
                  <a:pt x="84378" y="253237"/>
                </a:lnTo>
                <a:lnTo>
                  <a:pt x="112509" y="262635"/>
                </a:lnTo>
                <a:lnTo>
                  <a:pt x="159448" y="2626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48" name="Freeform 12048"/>
          <p:cNvSpPr/>
          <p:nvPr/>
        </p:nvSpPr>
        <p:spPr>
          <a:xfrm rot="-5400000" flipH="0" flipV="0">
            <a:off x="26172421" y="19805653"/>
            <a:ext cx="121922" cy="68582"/>
          </a:xfrm>
          <a:custGeom>
            <a:pathLst>
              <a:path w="750241" h="422020">
                <a:moveTo>
                  <a:pt x="750241" y="309499"/>
                </a:moveTo>
                <a:lnTo>
                  <a:pt x="750241" y="262635"/>
                </a:lnTo>
                <a:lnTo>
                  <a:pt x="740868" y="243839"/>
                </a:lnTo>
                <a:lnTo>
                  <a:pt x="731495" y="215772"/>
                </a:lnTo>
                <a:lnTo>
                  <a:pt x="722123" y="196977"/>
                </a:lnTo>
                <a:lnTo>
                  <a:pt x="712738" y="187579"/>
                </a:lnTo>
                <a:lnTo>
                  <a:pt x="703365" y="168783"/>
                </a:lnTo>
                <a:lnTo>
                  <a:pt x="684607" y="159511"/>
                </a:lnTo>
                <a:lnTo>
                  <a:pt x="665862" y="140715"/>
                </a:lnTo>
                <a:lnTo>
                  <a:pt x="647104" y="131317"/>
                </a:lnTo>
                <a:lnTo>
                  <a:pt x="628308" y="121919"/>
                </a:lnTo>
                <a:lnTo>
                  <a:pt x="600177" y="112521"/>
                </a:lnTo>
                <a:lnTo>
                  <a:pt x="187580" y="9397"/>
                </a:lnTo>
                <a:lnTo>
                  <a:pt x="168822" y="0"/>
                </a:lnTo>
                <a:lnTo>
                  <a:pt x="121947" y="0"/>
                </a:lnTo>
                <a:lnTo>
                  <a:pt x="103188" y="9397"/>
                </a:lnTo>
                <a:lnTo>
                  <a:pt x="75058" y="18795"/>
                </a:lnTo>
                <a:lnTo>
                  <a:pt x="56262" y="28193"/>
                </a:lnTo>
                <a:lnTo>
                  <a:pt x="46889" y="46862"/>
                </a:lnTo>
                <a:lnTo>
                  <a:pt x="37504" y="46862"/>
                </a:lnTo>
                <a:lnTo>
                  <a:pt x="28131" y="65659"/>
                </a:lnTo>
                <a:lnTo>
                  <a:pt x="18759" y="84455"/>
                </a:lnTo>
                <a:lnTo>
                  <a:pt x="9386" y="103251"/>
                </a:lnTo>
                <a:lnTo>
                  <a:pt x="0" y="121919"/>
                </a:lnTo>
                <a:lnTo>
                  <a:pt x="0" y="206375"/>
                </a:lnTo>
                <a:lnTo>
                  <a:pt x="9386" y="234441"/>
                </a:lnTo>
                <a:lnTo>
                  <a:pt x="18759" y="253237"/>
                </a:lnTo>
                <a:lnTo>
                  <a:pt x="18759" y="272034"/>
                </a:lnTo>
                <a:lnTo>
                  <a:pt x="28131" y="290703"/>
                </a:lnTo>
                <a:lnTo>
                  <a:pt x="46889" y="309499"/>
                </a:lnTo>
                <a:lnTo>
                  <a:pt x="46889" y="318896"/>
                </a:lnTo>
                <a:lnTo>
                  <a:pt x="65634" y="328294"/>
                </a:lnTo>
                <a:lnTo>
                  <a:pt x="75058" y="168783"/>
                </a:lnTo>
                <a:lnTo>
                  <a:pt x="75058" y="131317"/>
                </a:lnTo>
                <a:lnTo>
                  <a:pt x="84443" y="112521"/>
                </a:lnTo>
                <a:lnTo>
                  <a:pt x="93816" y="93853"/>
                </a:lnTo>
                <a:lnTo>
                  <a:pt x="112573" y="84455"/>
                </a:lnTo>
                <a:lnTo>
                  <a:pt x="121947" y="75057"/>
                </a:lnTo>
                <a:lnTo>
                  <a:pt x="159450" y="75057"/>
                </a:lnTo>
                <a:lnTo>
                  <a:pt x="187580" y="84455"/>
                </a:lnTo>
                <a:lnTo>
                  <a:pt x="337592" y="121919"/>
                </a:lnTo>
                <a:lnTo>
                  <a:pt x="346978" y="121919"/>
                </a:lnTo>
                <a:lnTo>
                  <a:pt x="365774" y="131317"/>
                </a:lnTo>
                <a:lnTo>
                  <a:pt x="384531" y="140715"/>
                </a:lnTo>
                <a:lnTo>
                  <a:pt x="403277" y="159511"/>
                </a:lnTo>
                <a:lnTo>
                  <a:pt x="422034" y="168783"/>
                </a:lnTo>
                <a:lnTo>
                  <a:pt x="431407" y="187579"/>
                </a:lnTo>
                <a:lnTo>
                  <a:pt x="440780" y="206375"/>
                </a:lnTo>
                <a:lnTo>
                  <a:pt x="440780" y="225043"/>
                </a:lnTo>
                <a:lnTo>
                  <a:pt x="450165" y="243839"/>
                </a:lnTo>
                <a:lnTo>
                  <a:pt x="450165" y="422020"/>
                </a:lnTo>
                <a:lnTo>
                  <a:pt x="468910" y="412622"/>
                </a:lnTo>
                <a:lnTo>
                  <a:pt x="478283" y="393954"/>
                </a:lnTo>
                <a:lnTo>
                  <a:pt x="497041" y="384556"/>
                </a:lnTo>
                <a:lnTo>
                  <a:pt x="497041" y="168783"/>
                </a:lnTo>
                <a:lnTo>
                  <a:pt x="600177" y="196977"/>
                </a:lnTo>
                <a:lnTo>
                  <a:pt x="609550" y="196977"/>
                </a:lnTo>
                <a:lnTo>
                  <a:pt x="628308" y="206375"/>
                </a:lnTo>
                <a:lnTo>
                  <a:pt x="647104" y="215772"/>
                </a:lnTo>
                <a:lnTo>
                  <a:pt x="656489" y="234441"/>
                </a:lnTo>
                <a:lnTo>
                  <a:pt x="665862" y="243839"/>
                </a:lnTo>
                <a:lnTo>
                  <a:pt x="675234" y="272034"/>
                </a:lnTo>
                <a:lnTo>
                  <a:pt x="675234" y="422020"/>
                </a:lnTo>
                <a:lnTo>
                  <a:pt x="693992" y="412622"/>
                </a:lnTo>
                <a:lnTo>
                  <a:pt x="712738" y="393954"/>
                </a:lnTo>
                <a:lnTo>
                  <a:pt x="731495" y="375158"/>
                </a:lnTo>
                <a:lnTo>
                  <a:pt x="740868" y="356361"/>
                </a:lnTo>
                <a:lnTo>
                  <a:pt x="750241" y="3375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49" name="Freeform 12049"/>
          <p:cNvSpPr/>
          <p:nvPr/>
        </p:nvSpPr>
        <p:spPr>
          <a:xfrm rot="-5400000" flipH="0" flipV="0">
            <a:off x="26282147" y="19830038"/>
            <a:ext cx="74679" cy="67055"/>
          </a:xfrm>
          <a:custGeom>
            <a:pathLst>
              <a:path w="459538" h="412623">
                <a:moveTo>
                  <a:pt x="459538" y="121920"/>
                </a:moveTo>
                <a:lnTo>
                  <a:pt x="450165" y="103251"/>
                </a:lnTo>
                <a:lnTo>
                  <a:pt x="431407" y="93853"/>
                </a:lnTo>
                <a:lnTo>
                  <a:pt x="412649" y="84455"/>
                </a:lnTo>
                <a:lnTo>
                  <a:pt x="384531" y="75058"/>
                </a:lnTo>
                <a:lnTo>
                  <a:pt x="365774" y="65660"/>
                </a:lnTo>
                <a:lnTo>
                  <a:pt x="337592" y="56262"/>
                </a:lnTo>
                <a:lnTo>
                  <a:pt x="150077" y="9398"/>
                </a:lnTo>
                <a:lnTo>
                  <a:pt x="140691" y="0"/>
                </a:lnTo>
                <a:lnTo>
                  <a:pt x="93816" y="0"/>
                </a:lnTo>
                <a:lnTo>
                  <a:pt x="75058" y="9398"/>
                </a:lnTo>
                <a:lnTo>
                  <a:pt x="56262" y="18796"/>
                </a:lnTo>
                <a:lnTo>
                  <a:pt x="37504" y="37466"/>
                </a:lnTo>
                <a:lnTo>
                  <a:pt x="18759" y="56262"/>
                </a:lnTo>
                <a:lnTo>
                  <a:pt x="9386" y="75058"/>
                </a:lnTo>
                <a:lnTo>
                  <a:pt x="0" y="93853"/>
                </a:lnTo>
                <a:lnTo>
                  <a:pt x="0" y="346965"/>
                </a:lnTo>
                <a:lnTo>
                  <a:pt x="18759" y="356363"/>
                </a:lnTo>
                <a:lnTo>
                  <a:pt x="37504" y="365761"/>
                </a:lnTo>
                <a:lnTo>
                  <a:pt x="56262" y="356363"/>
                </a:lnTo>
                <a:lnTo>
                  <a:pt x="75058" y="346965"/>
                </a:lnTo>
                <a:lnTo>
                  <a:pt x="75058" y="112522"/>
                </a:lnTo>
                <a:lnTo>
                  <a:pt x="84443" y="93853"/>
                </a:lnTo>
                <a:lnTo>
                  <a:pt x="103188" y="84455"/>
                </a:lnTo>
                <a:lnTo>
                  <a:pt x="121947" y="75058"/>
                </a:lnTo>
                <a:lnTo>
                  <a:pt x="131319" y="75058"/>
                </a:lnTo>
                <a:lnTo>
                  <a:pt x="150077" y="84455"/>
                </a:lnTo>
                <a:lnTo>
                  <a:pt x="225083" y="103251"/>
                </a:lnTo>
                <a:lnTo>
                  <a:pt x="225083" y="412623"/>
                </a:lnTo>
                <a:lnTo>
                  <a:pt x="300089" y="121920"/>
                </a:lnTo>
                <a:lnTo>
                  <a:pt x="337592" y="131318"/>
                </a:lnTo>
                <a:lnTo>
                  <a:pt x="346978" y="131318"/>
                </a:lnTo>
                <a:lnTo>
                  <a:pt x="365774" y="140717"/>
                </a:lnTo>
                <a:lnTo>
                  <a:pt x="384531" y="150115"/>
                </a:lnTo>
                <a:lnTo>
                  <a:pt x="403277" y="168784"/>
                </a:lnTo>
                <a:lnTo>
                  <a:pt x="412649" y="178182"/>
                </a:lnTo>
                <a:lnTo>
                  <a:pt x="431407" y="196977"/>
                </a:lnTo>
                <a:lnTo>
                  <a:pt x="440780" y="215773"/>
                </a:lnTo>
                <a:lnTo>
                  <a:pt x="440780" y="234443"/>
                </a:lnTo>
                <a:lnTo>
                  <a:pt x="450165" y="253239"/>
                </a:lnTo>
                <a:lnTo>
                  <a:pt x="450165" y="2813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50" name="Freeform 12050"/>
          <p:cNvSpPr/>
          <p:nvPr/>
        </p:nvSpPr>
        <p:spPr>
          <a:xfrm rot="-5400000" flipH="0" flipV="0">
            <a:off x="26308064" y="19813268"/>
            <a:ext cx="48767" cy="53351"/>
          </a:xfrm>
          <a:custGeom>
            <a:pathLst>
              <a:path w="300089" h="328296">
                <a:moveTo>
                  <a:pt x="300089" y="178181"/>
                </a:moveTo>
                <a:lnTo>
                  <a:pt x="300089" y="140717"/>
                </a:lnTo>
                <a:lnTo>
                  <a:pt x="290715" y="112523"/>
                </a:lnTo>
                <a:lnTo>
                  <a:pt x="290715" y="93853"/>
                </a:lnTo>
                <a:lnTo>
                  <a:pt x="281330" y="75057"/>
                </a:lnTo>
                <a:lnTo>
                  <a:pt x="271958" y="46864"/>
                </a:lnTo>
                <a:lnTo>
                  <a:pt x="262585" y="37593"/>
                </a:lnTo>
                <a:lnTo>
                  <a:pt x="253200" y="18797"/>
                </a:lnTo>
                <a:lnTo>
                  <a:pt x="253200" y="9398"/>
                </a:lnTo>
                <a:lnTo>
                  <a:pt x="234455" y="0"/>
                </a:lnTo>
                <a:lnTo>
                  <a:pt x="225082" y="159385"/>
                </a:lnTo>
                <a:lnTo>
                  <a:pt x="225082" y="196977"/>
                </a:lnTo>
                <a:lnTo>
                  <a:pt x="215697" y="215647"/>
                </a:lnTo>
                <a:lnTo>
                  <a:pt x="206324" y="225045"/>
                </a:lnTo>
                <a:lnTo>
                  <a:pt x="187566" y="243841"/>
                </a:lnTo>
                <a:lnTo>
                  <a:pt x="178194" y="243841"/>
                </a:lnTo>
                <a:lnTo>
                  <a:pt x="150063" y="253239"/>
                </a:lnTo>
                <a:lnTo>
                  <a:pt x="140691" y="253239"/>
                </a:lnTo>
                <a:lnTo>
                  <a:pt x="112509" y="243841"/>
                </a:lnTo>
                <a:lnTo>
                  <a:pt x="75006" y="234443"/>
                </a:lnTo>
                <a:lnTo>
                  <a:pt x="75006" y="0"/>
                </a:lnTo>
                <a:lnTo>
                  <a:pt x="0" y="290703"/>
                </a:lnTo>
                <a:lnTo>
                  <a:pt x="112509" y="318898"/>
                </a:lnTo>
                <a:lnTo>
                  <a:pt x="131318" y="328296"/>
                </a:lnTo>
                <a:lnTo>
                  <a:pt x="178194" y="328296"/>
                </a:lnTo>
                <a:lnTo>
                  <a:pt x="196951" y="318898"/>
                </a:lnTo>
                <a:lnTo>
                  <a:pt x="225082" y="309499"/>
                </a:lnTo>
                <a:lnTo>
                  <a:pt x="243827" y="300101"/>
                </a:lnTo>
                <a:lnTo>
                  <a:pt x="253200" y="281432"/>
                </a:lnTo>
                <a:lnTo>
                  <a:pt x="262585" y="281432"/>
                </a:lnTo>
                <a:lnTo>
                  <a:pt x="271958" y="262637"/>
                </a:lnTo>
                <a:lnTo>
                  <a:pt x="281330" y="243841"/>
                </a:lnTo>
                <a:lnTo>
                  <a:pt x="290715" y="225045"/>
                </a:lnTo>
                <a:lnTo>
                  <a:pt x="300089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51" name="Freeform 12051"/>
          <p:cNvSpPr/>
          <p:nvPr/>
        </p:nvSpPr>
        <p:spPr>
          <a:xfrm rot="-5400000" flipH="0" flipV="0">
            <a:off x="26397977" y="19846801"/>
            <a:ext cx="77726" cy="30483"/>
          </a:xfrm>
          <a:custGeom>
            <a:pathLst>
              <a:path w="478283" h="187579">
                <a:moveTo>
                  <a:pt x="478283" y="187579"/>
                </a:moveTo>
                <a:lnTo>
                  <a:pt x="450165" y="103251"/>
                </a:lnTo>
                <a:lnTo>
                  <a:pt x="46889" y="0"/>
                </a:lnTo>
                <a:lnTo>
                  <a:pt x="28131" y="0"/>
                </a:lnTo>
                <a:lnTo>
                  <a:pt x="9386" y="9399"/>
                </a:lnTo>
                <a:lnTo>
                  <a:pt x="0" y="37466"/>
                </a:lnTo>
                <a:lnTo>
                  <a:pt x="9386" y="56261"/>
                </a:lnTo>
                <a:lnTo>
                  <a:pt x="28131" y="656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52" name="Freeform 12052"/>
          <p:cNvSpPr/>
          <p:nvPr/>
        </p:nvSpPr>
        <p:spPr>
          <a:xfrm rot="-5400000" flipH="0" flipV="0">
            <a:off x="26369782" y="19817078"/>
            <a:ext cx="85346" cy="82307"/>
          </a:xfrm>
          <a:custGeom>
            <a:pathLst>
              <a:path w="525172" h="506476">
                <a:moveTo>
                  <a:pt x="525172" y="468884"/>
                </a:moveTo>
                <a:lnTo>
                  <a:pt x="525172" y="290703"/>
                </a:lnTo>
                <a:lnTo>
                  <a:pt x="506413" y="281432"/>
                </a:lnTo>
                <a:lnTo>
                  <a:pt x="56262" y="0"/>
                </a:lnTo>
                <a:lnTo>
                  <a:pt x="18759" y="0"/>
                </a:lnTo>
                <a:lnTo>
                  <a:pt x="0" y="9398"/>
                </a:lnTo>
                <a:lnTo>
                  <a:pt x="0" y="46864"/>
                </a:lnTo>
                <a:lnTo>
                  <a:pt x="18759" y="65659"/>
                </a:lnTo>
                <a:lnTo>
                  <a:pt x="450165" y="328296"/>
                </a:lnTo>
                <a:lnTo>
                  <a:pt x="450165" y="412750"/>
                </a:lnTo>
                <a:lnTo>
                  <a:pt x="478283" y="497078"/>
                </a:lnTo>
                <a:lnTo>
                  <a:pt x="487668" y="506476"/>
                </a:lnTo>
                <a:lnTo>
                  <a:pt x="506413" y="497078"/>
                </a:lnTo>
                <a:lnTo>
                  <a:pt x="515798" y="4876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53" name="Freeform 12053"/>
          <p:cNvSpPr/>
          <p:nvPr/>
        </p:nvSpPr>
        <p:spPr>
          <a:xfrm rot="-5400000" flipH="0" flipV="0">
            <a:off x="26453605" y="19836900"/>
            <a:ext cx="74679" cy="53330"/>
          </a:xfrm>
          <a:custGeom>
            <a:pathLst>
              <a:path w="459538" h="328168">
                <a:moveTo>
                  <a:pt x="459538" y="112522"/>
                </a:moveTo>
                <a:lnTo>
                  <a:pt x="450165" y="93727"/>
                </a:lnTo>
                <a:lnTo>
                  <a:pt x="431407" y="84329"/>
                </a:lnTo>
                <a:lnTo>
                  <a:pt x="412649" y="74931"/>
                </a:lnTo>
                <a:lnTo>
                  <a:pt x="384531" y="65533"/>
                </a:lnTo>
                <a:lnTo>
                  <a:pt x="365774" y="56262"/>
                </a:lnTo>
                <a:lnTo>
                  <a:pt x="337592" y="46863"/>
                </a:lnTo>
                <a:lnTo>
                  <a:pt x="187580" y="9271"/>
                </a:lnTo>
                <a:lnTo>
                  <a:pt x="168822" y="0"/>
                </a:lnTo>
                <a:lnTo>
                  <a:pt x="121947" y="0"/>
                </a:lnTo>
                <a:lnTo>
                  <a:pt x="103188" y="9271"/>
                </a:lnTo>
                <a:lnTo>
                  <a:pt x="75058" y="18669"/>
                </a:lnTo>
                <a:lnTo>
                  <a:pt x="56262" y="28067"/>
                </a:lnTo>
                <a:lnTo>
                  <a:pt x="46889" y="46863"/>
                </a:lnTo>
                <a:lnTo>
                  <a:pt x="37504" y="46863"/>
                </a:lnTo>
                <a:lnTo>
                  <a:pt x="28131" y="65533"/>
                </a:lnTo>
                <a:lnTo>
                  <a:pt x="18759" y="84329"/>
                </a:lnTo>
                <a:lnTo>
                  <a:pt x="9386" y="103124"/>
                </a:lnTo>
                <a:lnTo>
                  <a:pt x="0" y="121793"/>
                </a:lnTo>
                <a:lnTo>
                  <a:pt x="0" y="196850"/>
                </a:lnTo>
                <a:lnTo>
                  <a:pt x="9386" y="225044"/>
                </a:lnTo>
                <a:lnTo>
                  <a:pt x="9386" y="243840"/>
                </a:lnTo>
                <a:lnTo>
                  <a:pt x="18759" y="262510"/>
                </a:lnTo>
                <a:lnTo>
                  <a:pt x="28131" y="281306"/>
                </a:lnTo>
                <a:lnTo>
                  <a:pt x="37504" y="299974"/>
                </a:lnTo>
                <a:lnTo>
                  <a:pt x="46889" y="318770"/>
                </a:lnTo>
                <a:lnTo>
                  <a:pt x="65634" y="328168"/>
                </a:lnTo>
                <a:lnTo>
                  <a:pt x="75058" y="168784"/>
                </a:lnTo>
                <a:lnTo>
                  <a:pt x="75058" y="131318"/>
                </a:lnTo>
                <a:lnTo>
                  <a:pt x="84443" y="112522"/>
                </a:lnTo>
                <a:lnTo>
                  <a:pt x="93816" y="93727"/>
                </a:lnTo>
                <a:lnTo>
                  <a:pt x="112573" y="84329"/>
                </a:lnTo>
                <a:lnTo>
                  <a:pt x="121947" y="74931"/>
                </a:lnTo>
                <a:lnTo>
                  <a:pt x="159450" y="74931"/>
                </a:lnTo>
                <a:lnTo>
                  <a:pt x="187580" y="84329"/>
                </a:lnTo>
                <a:lnTo>
                  <a:pt x="337592" y="121793"/>
                </a:lnTo>
                <a:lnTo>
                  <a:pt x="346978" y="121793"/>
                </a:lnTo>
                <a:lnTo>
                  <a:pt x="365774" y="131318"/>
                </a:lnTo>
                <a:lnTo>
                  <a:pt x="384531" y="140589"/>
                </a:lnTo>
                <a:lnTo>
                  <a:pt x="403277" y="159386"/>
                </a:lnTo>
                <a:lnTo>
                  <a:pt x="422034" y="168784"/>
                </a:lnTo>
                <a:lnTo>
                  <a:pt x="431407" y="187580"/>
                </a:lnTo>
                <a:lnTo>
                  <a:pt x="440780" y="206248"/>
                </a:lnTo>
                <a:lnTo>
                  <a:pt x="440780" y="225044"/>
                </a:lnTo>
                <a:lnTo>
                  <a:pt x="450165" y="243840"/>
                </a:lnTo>
                <a:lnTo>
                  <a:pt x="450165" y="2719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54" name="Freeform 12054"/>
          <p:cNvSpPr/>
          <p:nvPr/>
        </p:nvSpPr>
        <p:spPr>
          <a:xfrm rot="-5400000" flipH="0" flipV="0">
            <a:off x="26471891" y="19826234"/>
            <a:ext cx="74679" cy="53330"/>
          </a:xfrm>
          <a:custGeom>
            <a:pathLst>
              <a:path w="459538" h="328168">
                <a:moveTo>
                  <a:pt x="459538" y="178182"/>
                </a:moveTo>
                <a:lnTo>
                  <a:pt x="459538" y="140590"/>
                </a:lnTo>
                <a:lnTo>
                  <a:pt x="450164" y="112522"/>
                </a:lnTo>
                <a:lnTo>
                  <a:pt x="450164" y="93726"/>
                </a:lnTo>
                <a:lnTo>
                  <a:pt x="440779" y="75058"/>
                </a:lnTo>
                <a:lnTo>
                  <a:pt x="431407" y="46864"/>
                </a:lnTo>
                <a:lnTo>
                  <a:pt x="422034" y="37466"/>
                </a:lnTo>
                <a:lnTo>
                  <a:pt x="412649" y="18796"/>
                </a:lnTo>
                <a:lnTo>
                  <a:pt x="412649" y="9271"/>
                </a:lnTo>
                <a:lnTo>
                  <a:pt x="393904" y="0"/>
                </a:lnTo>
                <a:lnTo>
                  <a:pt x="384531" y="159386"/>
                </a:lnTo>
                <a:lnTo>
                  <a:pt x="384531" y="196850"/>
                </a:lnTo>
                <a:lnTo>
                  <a:pt x="375146" y="215646"/>
                </a:lnTo>
                <a:lnTo>
                  <a:pt x="365773" y="225044"/>
                </a:lnTo>
                <a:lnTo>
                  <a:pt x="347015" y="243714"/>
                </a:lnTo>
                <a:lnTo>
                  <a:pt x="337643" y="243714"/>
                </a:lnTo>
                <a:lnTo>
                  <a:pt x="309512" y="253112"/>
                </a:lnTo>
                <a:lnTo>
                  <a:pt x="300140" y="253112"/>
                </a:lnTo>
                <a:lnTo>
                  <a:pt x="271958" y="243714"/>
                </a:lnTo>
                <a:lnTo>
                  <a:pt x="121946" y="206248"/>
                </a:lnTo>
                <a:lnTo>
                  <a:pt x="112560" y="196850"/>
                </a:lnTo>
                <a:lnTo>
                  <a:pt x="93816" y="196850"/>
                </a:lnTo>
                <a:lnTo>
                  <a:pt x="75057" y="187452"/>
                </a:lnTo>
                <a:lnTo>
                  <a:pt x="56313" y="168784"/>
                </a:lnTo>
                <a:lnTo>
                  <a:pt x="37554" y="159386"/>
                </a:lnTo>
                <a:lnTo>
                  <a:pt x="28182" y="140590"/>
                </a:lnTo>
                <a:lnTo>
                  <a:pt x="18809" y="121920"/>
                </a:lnTo>
                <a:lnTo>
                  <a:pt x="18809" y="103124"/>
                </a:lnTo>
                <a:lnTo>
                  <a:pt x="9424" y="84328"/>
                </a:lnTo>
                <a:lnTo>
                  <a:pt x="9424" y="56262"/>
                </a:lnTo>
                <a:lnTo>
                  <a:pt x="0" y="215646"/>
                </a:lnTo>
                <a:lnTo>
                  <a:pt x="9424" y="234442"/>
                </a:lnTo>
                <a:lnTo>
                  <a:pt x="18809" y="234442"/>
                </a:lnTo>
                <a:lnTo>
                  <a:pt x="37554" y="243714"/>
                </a:lnTo>
                <a:lnTo>
                  <a:pt x="56313" y="253112"/>
                </a:lnTo>
                <a:lnTo>
                  <a:pt x="75057" y="262510"/>
                </a:lnTo>
                <a:lnTo>
                  <a:pt x="93816" y="271908"/>
                </a:lnTo>
                <a:lnTo>
                  <a:pt x="121946" y="281306"/>
                </a:lnTo>
                <a:lnTo>
                  <a:pt x="271958" y="318770"/>
                </a:lnTo>
                <a:lnTo>
                  <a:pt x="290767" y="328168"/>
                </a:lnTo>
                <a:lnTo>
                  <a:pt x="337643" y="328168"/>
                </a:lnTo>
                <a:lnTo>
                  <a:pt x="356400" y="318770"/>
                </a:lnTo>
                <a:lnTo>
                  <a:pt x="384531" y="309499"/>
                </a:lnTo>
                <a:lnTo>
                  <a:pt x="403276" y="300101"/>
                </a:lnTo>
                <a:lnTo>
                  <a:pt x="412649" y="281306"/>
                </a:lnTo>
                <a:lnTo>
                  <a:pt x="422034" y="281306"/>
                </a:lnTo>
                <a:lnTo>
                  <a:pt x="431407" y="262510"/>
                </a:lnTo>
                <a:lnTo>
                  <a:pt x="440779" y="243714"/>
                </a:lnTo>
                <a:lnTo>
                  <a:pt x="450164" y="225044"/>
                </a:lnTo>
                <a:lnTo>
                  <a:pt x="459538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55" name="Freeform 12055"/>
          <p:cNvSpPr/>
          <p:nvPr/>
        </p:nvSpPr>
        <p:spPr>
          <a:xfrm rot="-5400000" flipH="0" flipV="0">
            <a:off x="26575528" y="19850613"/>
            <a:ext cx="73156" cy="27429"/>
          </a:xfrm>
          <a:custGeom>
            <a:pathLst>
              <a:path w="450165" h="168784">
                <a:moveTo>
                  <a:pt x="450165" y="159386"/>
                </a:moveTo>
                <a:lnTo>
                  <a:pt x="450165" y="28067"/>
                </a:lnTo>
                <a:lnTo>
                  <a:pt x="450165" y="56262"/>
                </a:lnTo>
                <a:lnTo>
                  <a:pt x="440780" y="74931"/>
                </a:lnTo>
                <a:lnTo>
                  <a:pt x="422034" y="84328"/>
                </a:lnTo>
                <a:lnTo>
                  <a:pt x="375146" y="84328"/>
                </a:lnTo>
                <a:lnTo>
                  <a:pt x="46889" y="0"/>
                </a:lnTo>
                <a:lnTo>
                  <a:pt x="28131" y="0"/>
                </a:lnTo>
                <a:lnTo>
                  <a:pt x="9386" y="9271"/>
                </a:lnTo>
                <a:lnTo>
                  <a:pt x="0" y="37466"/>
                </a:lnTo>
                <a:lnTo>
                  <a:pt x="9386" y="56262"/>
                </a:lnTo>
                <a:lnTo>
                  <a:pt x="28131" y="65533"/>
                </a:lnTo>
                <a:lnTo>
                  <a:pt x="375146" y="159386"/>
                </a:lnTo>
                <a:lnTo>
                  <a:pt x="384531" y="168784"/>
                </a:lnTo>
                <a:lnTo>
                  <a:pt x="431407" y="1687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56" name="Freeform 12056"/>
          <p:cNvSpPr/>
          <p:nvPr/>
        </p:nvSpPr>
        <p:spPr>
          <a:xfrm rot="-5400000" flipH="0" flipV="0">
            <a:off x="26542757" y="19819369"/>
            <a:ext cx="85346" cy="77726"/>
          </a:xfrm>
          <a:custGeom>
            <a:pathLst>
              <a:path w="525172" h="478283">
                <a:moveTo>
                  <a:pt x="525172" y="365761"/>
                </a:moveTo>
                <a:lnTo>
                  <a:pt x="525172" y="149988"/>
                </a:lnTo>
                <a:lnTo>
                  <a:pt x="515798" y="140716"/>
                </a:lnTo>
                <a:lnTo>
                  <a:pt x="497041" y="121920"/>
                </a:lnTo>
                <a:lnTo>
                  <a:pt x="46889" y="9398"/>
                </a:lnTo>
                <a:lnTo>
                  <a:pt x="37504" y="0"/>
                </a:lnTo>
                <a:lnTo>
                  <a:pt x="28131" y="9398"/>
                </a:lnTo>
                <a:lnTo>
                  <a:pt x="9386" y="18796"/>
                </a:lnTo>
                <a:lnTo>
                  <a:pt x="0" y="46864"/>
                </a:lnTo>
                <a:lnTo>
                  <a:pt x="9386" y="65660"/>
                </a:lnTo>
                <a:lnTo>
                  <a:pt x="28131" y="75058"/>
                </a:lnTo>
                <a:lnTo>
                  <a:pt x="450165" y="187580"/>
                </a:lnTo>
                <a:lnTo>
                  <a:pt x="450165" y="478283"/>
                </a:lnTo>
                <a:lnTo>
                  <a:pt x="478283" y="468885"/>
                </a:lnTo>
                <a:lnTo>
                  <a:pt x="487668" y="450089"/>
                </a:lnTo>
                <a:lnTo>
                  <a:pt x="497041" y="450089"/>
                </a:lnTo>
                <a:lnTo>
                  <a:pt x="506413" y="431419"/>
                </a:lnTo>
                <a:lnTo>
                  <a:pt x="515798" y="412623"/>
                </a:lnTo>
                <a:lnTo>
                  <a:pt x="525172" y="3938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57" name="Freeform 12057"/>
          <p:cNvSpPr/>
          <p:nvPr/>
        </p:nvSpPr>
        <p:spPr>
          <a:xfrm rot="-5400000" flipH="0" flipV="0">
            <a:off x="26676107" y="19846037"/>
            <a:ext cx="77726" cy="32010"/>
          </a:xfrm>
          <a:custGeom>
            <a:pathLst>
              <a:path w="478283" h="196977">
                <a:moveTo>
                  <a:pt x="478283" y="196977"/>
                </a:moveTo>
                <a:lnTo>
                  <a:pt x="375146" y="84455"/>
                </a:lnTo>
                <a:lnTo>
                  <a:pt x="46889" y="0"/>
                </a:lnTo>
                <a:lnTo>
                  <a:pt x="28131" y="0"/>
                </a:lnTo>
                <a:lnTo>
                  <a:pt x="9386" y="9398"/>
                </a:lnTo>
                <a:lnTo>
                  <a:pt x="9386" y="18796"/>
                </a:lnTo>
                <a:lnTo>
                  <a:pt x="0" y="37466"/>
                </a:lnTo>
                <a:lnTo>
                  <a:pt x="0" y="46864"/>
                </a:lnTo>
                <a:lnTo>
                  <a:pt x="9386" y="65660"/>
                </a:lnTo>
                <a:lnTo>
                  <a:pt x="28131" y="7505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58" name="Freeform 12058"/>
          <p:cNvSpPr/>
          <p:nvPr/>
        </p:nvSpPr>
        <p:spPr>
          <a:xfrm rot="-5400000" flipH="0" flipV="0">
            <a:off x="26609054" y="19846040"/>
            <a:ext cx="80774" cy="28956"/>
          </a:xfrm>
          <a:custGeom>
            <a:pathLst>
              <a:path w="497041" h="178181">
                <a:moveTo>
                  <a:pt x="497041" y="121921"/>
                </a:moveTo>
                <a:lnTo>
                  <a:pt x="46889" y="9398"/>
                </a:lnTo>
                <a:lnTo>
                  <a:pt x="37504" y="0"/>
                </a:lnTo>
                <a:lnTo>
                  <a:pt x="28131" y="9398"/>
                </a:lnTo>
                <a:lnTo>
                  <a:pt x="9386" y="18797"/>
                </a:lnTo>
                <a:lnTo>
                  <a:pt x="0" y="46864"/>
                </a:lnTo>
                <a:lnTo>
                  <a:pt x="9386" y="65659"/>
                </a:lnTo>
                <a:lnTo>
                  <a:pt x="28131" y="75057"/>
                </a:lnTo>
                <a:lnTo>
                  <a:pt x="393904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59" name="Freeform 12059"/>
          <p:cNvSpPr/>
          <p:nvPr/>
        </p:nvSpPr>
        <p:spPr>
          <a:xfrm rot="-5400000" flipH="0" flipV="0">
            <a:off x="26679914" y="19813268"/>
            <a:ext cx="48767" cy="53351"/>
          </a:xfrm>
          <a:custGeom>
            <a:pathLst>
              <a:path w="300089" h="328295">
                <a:moveTo>
                  <a:pt x="300089" y="290831"/>
                </a:moveTo>
                <a:lnTo>
                  <a:pt x="300089" y="281433"/>
                </a:lnTo>
                <a:lnTo>
                  <a:pt x="290715" y="262637"/>
                </a:lnTo>
                <a:lnTo>
                  <a:pt x="93764" y="46990"/>
                </a:lnTo>
                <a:lnTo>
                  <a:pt x="18745" y="0"/>
                </a:lnTo>
                <a:lnTo>
                  <a:pt x="9372" y="9398"/>
                </a:lnTo>
                <a:lnTo>
                  <a:pt x="0" y="37592"/>
                </a:lnTo>
                <a:lnTo>
                  <a:pt x="9372" y="65660"/>
                </a:lnTo>
                <a:lnTo>
                  <a:pt x="150063" y="215773"/>
                </a:lnTo>
                <a:lnTo>
                  <a:pt x="253200" y="328295"/>
                </a:lnTo>
                <a:lnTo>
                  <a:pt x="262585" y="328295"/>
                </a:lnTo>
                <a:lnTo>
                  <a:pt x="281330" y="318897"/>
                </a:lnTo>
                <a:lnTo>
                  <a:pt x="290715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60" name="Freeform 12060"/>
          <p:cNvSpPr/>
          <p:nvPr/>
        </p:nvSpPr>
        <p:spPr>
          <a:xfrm rot="-5400000" flipH="0" flipV="0">
            <a:off x="26647158" y="19823178"/>
            <a:ext cx="45721" cy="30483"/>
          </a:xfrm>
          <a:custGeom>
            <a:pathLst>
              <a:path w="281344" h="187578">
                <a:moveTo>
                  <a:pt x="281344" y="37464"/>
                </a:moveTo>
                <a:lnTo>
                  <a:pt x="281344" y="37464"/>
                </a:lnTo>
                <a:lnTo>
                  <a:pt x="271970" y="18669"/>
                </a:lnTo>
                <a:lnTo>
                  <a:pt x="253213" y="0"/>
                </a:lnTo>
                <a:lnTo>
                  <a:pt x="150076" y="56260"/>
                </a:lnTo>
                <a:lnTo>
                  <a:pt x="0" y="140588"/>
                </a:lnTo>
                <a:lnTo>
                  <a:pt x="75019" y="187578"/>
                </a:lnTo>
                <a:lnTo>
                  <a:pt x="262585" y="74929"/>
                </a:lnTo>
                <a:lnTo>
                  <a:pt x="271970" y="655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61" name="Freeform 12061"/>
          <p:cNvSpPr/>
          <p:nvPr/>
        </p:nvSpPr>
        <p:spPr>
          <a:xfrm rot="-5400000" flipH="0" flipV="0">
            <a:off x="26737833" y="19830038"/>
            <a:ext cx="74679" cy="67055"/>
          </a:xfrm>
          <a:custGeom>
            <a:pathLst>
              <a:path w="459538" h="412623">
                <a:moveTo>
                  <a:pt x="459538" y="121919"/>
                </a:moveTo>
                <a:lnTo>
                  <a:pt x="450165" y="103124"/>
                </a:lnTo>
                <a:lnTo>
                  <a:pt x="431407" y="93726"/>
                </a:lnTo>
                <a:lnTo>
                  <a:pt x="412649" y="84328"/>
                </a:lnTo>
                <a:lnTo>
                  <a:pt x="384531" y="74930"/>
                </a:lnTo>
                <a:lnTo>
                  <a:pt x="365774" y="65532"/>
                </a:lnTo>
                <a:lnTo>
                  <a:pt x="337592" y="56260"/>
                </a:lnTo>
                <a:lnTo>
                  <a:pt x="150077" y="9270"/>
                </a:lnTo>
                <a:lnTo>
                  <a:pt x="140691" y="0"/>
                </a:lnTo>
                <a:lnTo>
                  <a:pt x="93816" y="0"/>
                </a:lnTo>
                <a:lnTo>
                  <a:pt x="75058" y="9270"/>
                </a:lnTo>
                <a:lnTo>
                  <a:pt x="56262" y="18668"/>
                </a:lnTo>
                <a:lnTo>
                  <a:pt x="37504" y="37464"/>
                </a:lnTo>
                <a:lnTo>
                  <a:pt x="18759" y="56260"/>
                </a:lnTo>
                <a:lnTo>
                  <a:pt x="9386" y="74930"/>
                </a:lnTo>
                <a:lnTo>
                  <a:pt x="0" y="93726"/>
                </a:lnTo>
                <a:lnTo>
                  <a:pt x="0" y="346963"/>
                </a:lnTo>
                <a:lnTo>
                  <a:pt x="18759" y="356361"/>
                </a:lnTo>
                <a:lnTo>
                  <a:pt x="37504" y="365633"/>
                </a:lnTo>
                <a:lnTo>
                  <a:pt x="56262" y="356361"/>
                </a:lnTo>
                <a:lnTo>
                  <a:pt x="75058" y="346963"/>
                </a:lnTo>
                <a:lnTo>
                  <a:pt x="75058" y="112521"/>
                </a:lnTo>
                <a:lnTo>
                  <a:pt x="84443" y="93726"/>
                </a:lnTo>
                <a:lnTo>
                  <a:pt x="103188" y="84328"/>
                </a:lnTo>
                <a:lnTo>
                  <a:pt x="121947" y="74930"/>
                </a:lnTo>
                <a:lnTo>
                  <a:pt x="131319" y="74930"/>
                </a:lnTo>
                <a:lnTo>
                  <a:pt x="150077" y="84328"/>
                </a:lnTo>
                <a:lnTo>
                  <a:pt x="225083" y="103124"/>
                </a:lnTo>
                <a:lnTo>
                  <a:pt x="225083" y="412623"/>
                </a:lnTo>
                <a:lnTo>
                  <a:pt x="300089" y="121919"/>
                </a:lnTo>
                <a:lnTo>
                  <a:pt x="337592" y="131317"/>
                </a:lnTo>
                <a:lnTo>
                  <a:pt x="346978" y="131317"/>
                </a:lnTo>
                <a:lnTo>
                  <a:pt x="365774" y="140588"/>
                </a:lnTo>
                <a:lnTo>
                  <a:pt x="384531" y="149986"/>
                </a:lnTo>
                <a:lnTo>
                  <a:pt x="403277" y="168783"/>
                </a:lnTo>
                <a:lnTo>
                  <a:pt x="412649" y="178181"/>
                </a:lnTo>
                <a:lnTo>
                  <a:pt x="431407" y="196850"/>
                </a:lnTo>
                <a:lnTo>
                  <a:pt x="440780" y="215645"/>
                </a:lnTo>
                <a:lnTo>
                  <a:pt x="440780" y="234441"/>
                </a:lnTo>
                <a:lnTo>
                  <a:pt x="450165" y="253110"/>
                </a:lnTo>
                <a:lnTo>
                  <a:pt x="450165" y="2813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62" name="Freeform 12062"/>
          <p:cNvSpPr/>
          <p:nvPr/>
        </p:nvSpPr>
        <p:spPr>
          <a:xfrm rot="-5400000" flipH="0" flipV="0">
            <a:off x="26763740" y="19813278"/>
            <a:ext cx="48767" cy="53330"/>
          </a:xfrm>
          <a:custGeom>
            <a:pathLst>
              <a:path w="300089" h="328168">
                <a:moveTo>
                  <a:pt x="300089" y="178182"/>
                </a:moveTo>
                <a:lnTo>
                  <a:pt x="300089" y="140590"/>
                </a:lnTo>
                <a:lnTo>
                  <a:pt x="290715" y="112522"/>
                </a:lnTo>
                <a:lnTo>
                  <a:pt x="290715" y="93726"/>
                </a:lnTo>
                <a:lnTo>
                  <a:pt x="281330" y="74931"/>
                </a:lnTo>
                <a:lnTo>
                  <a:pt x="271958" y="46864"/>
                </a:lnTo>
                <a:lnTo>
                  <a:pt x="262585" y="37465"/>
                </a:lnTo>
                <a:lnTo>
                  <a:pt x="253200" y="18669"/>
                </a:lnTo>
                <a:lnTo>
                  <a:pt x="253200" y="9398"/>
                </a:lnTo>
                <a:lnTo>
                  <a:pt x="234455" y="0"/>
                </a:lnTo>
                <a:lnTo>
                  <a:pt x="225082" y="159386"/>
                </a:lnTo>
                <a:lnTo>
                  <a:pt x="225082" y="196850"/>
                </a:lnTo>
                <a:lnTo>
                  <a:pt x="215697" y="215646"/>
                </a:lnTo>
                <a:lnTo>
                  <a:pt x="206324" y="225044"/>
                </a:lnTo>
                <a:lnTo>
                  <a:pt x="187566" y="243714"/>
                </a:lnTo>
                <a:lnTo>
                  <a:pt x="178194" y="243714"/>
                </a:lnTo>
                <a:lnTo>
                  <a:pt x="150063" y="253112"/>
                </a:lnTo>
                <a:lnTo>
                  <a:pt x="140691" y="253112"/>
                </a:lnTo>
                <a:lnTo>
                  <a:pt x="112509" y="243714"/>
                </a:lnTo>
                <a:lnTo>
                  <a:pt x="75006" y="234442"/>
                </a:lnTo>
                <a:lnTo>
                  <a:pt x="75006" y="0"/>
                </a:lnTo>
                <a:lnTo>
                  <a:pt x="0" y="290704"/>
                </a:lnTo>
                <a:lnTo>
                  <a:pt x="112509" y="318770"/>
                </a:lnTo>
                <a:lnTo>
                  <a:pt x="131318" y="328168"/>
                </a:lnTo>
                <a:lnTo>
                  <a:pt x="178194" y="328168"/>
                </a:lnTo>
                <a:lnTo>
                  <a:pt x="196951" y="318770"/>
                </a:lnTo>
                <a:lnTo>
                  <a:pt x="225082" y="309499"/>
                </a:lnTo>
                <a:lnTo>
                  <a:pt x="243827" y="300101"/>
                </a:lnTo>
                <a:lnTo>
                  <a:pt x="253200" y="281306"/>
                </a:lnTo>
                <a:lnTo>
                  <a:pt x="262585" y="281306"/>
                </a:lnTo>
                <a:lnTo>
                  <a:pt x="271958" y="262510"/>
                </a:lnTo>
                <a:lnTo>
                  <a:pt x="281330" y="243714"/>
                </a:lnTo>
                <a:lnTo>
                  <a:pt x="290715" y="225044"/>
                </a:lnTo>
                <a:lnTo>
                  <a:pt x="300089" y="20624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63" name="Freeform 12063"/>
          <p:cNvSpPr/>
          <p:nvPr/>
        </p:nvSpPr>
        <p:spPr>
          <a:xfrm rot="-5400000" flipH="0" flipV="0">
            <a:off x="26812508" y="19828512"/>
            <a:ext cx="85346" cy="59440"/>
          </a:xfrm>
          <a:custGeom>
            <a:pathLst>
              <a:path w="525172" h="365761">
                <a:moveTo>
                  <a:pt x="525172" y="159386"/>
                </a:moveTo>
                <a:lnTo>
                  <a:pt x="525172" y="149988"/>
                </a:lnTo>
                <a:lnTo>
                  <a:pt x="515798" y="140589"/>
                </a:lnTo>
                <a:lnTo>
                  <a:pt x="497041" y="121920"/>
                </a:lnTo>
                <a:lnTo>
                  <a:pt x="46889" y="9398"/>
                </a:lnTo>
                <a:lnTo>
                  <a:pt x="37504" y="0"/>
                </a:lnTo>
                <a:lnTo>
                  <a:pt x="28131" y="0"/>
                </a:lnTo>
                <a:lnTo>
                  <a:pt x="9386" y="18796"/>
                </a:lnTo>
                <a:lnTo>
                  <a:pt x="0" y="37465"/>
                </a:lnTo>
                <a:lnTo>
                  <a:pt x="0" y="46863"/>
                </a:lnTo>
                <a:lnTo>
                  <a:pt x="9386" y="65660"/>
                </a:lnTo>
                <a:lnTo>
                  <a:pt x="28131" y="75058"/>
                </a:lnTo>
                <a:lnTo>
                  <a:pt x="225083" y="131318"/>
                </a:lnTo>
                <a:lnTo>
                  <a:pt x="225083" y="365761"/>
                </a:lnTo>
                <a:lnTo>
                  <a:pt x="300089" y="149988"/>
                </a:lnTo>
                <a:lnTo>
                  <a:pt x="478283" y="196978"/>
                </a:lnTo>
                <a:lnTo>
                  <a:pt x="497041" y="196978"/>
                </a:lnTo>
                <a:lnTo>
                  <a:pt x="515798" y="187580"/>
                </a:lnTo>
                <a:lnTo>
                  <a:pt x="515798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64" name="Freeform 12064"/>
          <p:cNvSpPr/>
          <p:nvPr/>
        </p:nvSpPr>
        <p:spPr>
          <a:xfrm rot="-5400000" flipH="0" flipV="0">
            <a:off x="26836118" y="19829276"/>
            <a:ext cx="85346" cy="57912"/>
          </a:xfrm>
          <a:custGeom>
            <a:pathLst>
              <a:path w="525172" h="356361">
                <a:moveTo>
                  <a:pt x="525172" y="318897"/>
                </a:moveTo>
                <a:lnTo>
                  <a:pt x="525172" y="318897"/>
                </a:lnTo>
                <a:lnTo>
                  <a:pt x="515798" y="300100"/>
                </a:lnTo>
                <a:lnTo>
                  <a:pt x="497041" y="290702"/>
                </a:lnTo>
                <a:lnTo>
                  <a:pt x="300089" y="234442"/>
                </a:lnTo>
                <a:lnTo>
                  <a:pt x="300089" y="0"/>
                </a:lnTo>
                <a:lnTo>
                  <a:pt x="225083" y="215773"/>
                </a:lnTo>
                <a:lnTo>
                  <a:pt x="46889" y="168909"/>
                </a:lnTo>
                <a:lnTo>
                  <a:pt x="28131" y="168909"/>
                </a:lnTo>
                <a:lnTo>
                  <a:pt x="9386" y="178180"/>
                </a:lnTo>
                <a:lnTo>
                  <a:pt x="0" y="206375"/>
                </a:lnTo>
                <a:lnTo>
                  <a:pt x="9386" y="225171"/>
                </a:lnTo>
                <a:lnTo>
                  <a:pt x="28131" y="234442"/>
                </a:lnTo>
                <a:lnTo>
                  <a:pt x="478283" y="356361"/>
                </a:lnTo>
                <a:lnTo>
                  <a:pt x="506413" y="356361"/>
                </a:lnTo>
                <a:lnTo>
                  <a:pt x="515798" y="3470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65" name="Freeform 12065"/>
          <p:cNvSpPr/>
          <p:nvPr/>
        </p:nvSpPr>
        <p:spPr>
          <a:xfrm rot="-5400000" flipH="0" flipV="0">
            <a:off x="26937472" y="19842233"/>
            <a:ext cx="73156" cy="44187"/>
          </a:xfrm>
          <a:custGeom>
            <a:pathLst>
              <a:path w="450165" h="271906">
                <a:moveTo>
                  <a:pt x="450165" y="112522"/>
                </a:moveTo>
                <a:lnTo>
                  <a:pt x="46889" y="0"/>
                </a:lnTo>
                <a:lnTo>
                  <a:pt x="28131" y="0"/>
                </a:lnTo>
                <a:lnTo>
                  <a:pt x="9386" y="18796"/>
                </a:lnTo>
                <a:lnTo>
                  <a:pt x="0" y="37464"/>
                </a:lnTo>
                <a:lnTo>
                  <a:pt x="0" y="46862"/>
                </a:lnTo>
                <a:lnTo>
                  <a:pt x="9386" y="65658"/>
                </a:lnTo>
                <a:lnTo>
                  <a:pt x="28131" y="75056"/>
                </a:lnTo>
                <a:lnTo>
                  <a:pt x="450165" y="187452"/>
                </a:lnTo>
                <a:lnTo>
                  <a:pt x="450165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66" name="Freeform 12066"/>
          <p:cNvSpPr/>
          <p:nvPr/>
        </p:nvSpPr>
        <p:spPr>
          <a:xfrm rot="-5400000" flipH="0" flipV="0">
            <a:off x="26955762" y="19839183"/>
            <a:ext cx="76203" cy="47242"/>
          </a:xfrm>
          <a:custGeom>
            <a:pathLst>
              <a:path w="468910" h="290703">
                <a:moveTo>
                  <a:pt x="468910" y="281305"/>
                </a:moveTo>
                <a:lnTo>
                  <a:pt x="450165" y="0"/>
                </a:lnTo>
                <a:lnTo>
                  <a:pt x="450165" y="187579"/>
                </a:lnTo>
                <a:lnTo>
                  <a:pt x="440780" y="206248"/>
                </a:lnTo>
                <a:lnTo>
                  <a:pt x="422034" y="215646"/>
                </a:lnTo>
                <a:lnTo>
                  <a:pt x="375146" y="215646"/>
                </a:lnTo>
                <a:lnTo>
                  <a:pt x="46889" y="121919"/>
                </a:lnTo>
                <a:lnTo>
                  <a:pt x="28131" y="121919"/>
                </a:lnTo>
                <a:lnTo>
                  <a:pt x="9386" y="131317"/>
                </a:lnTo>
                <a:lnTo>
                  <a:pt x="9386" y="140715"/>
                </a:lnTo>
                <a:lnTo>
                  <a:pt x="0" y="159384"/>
                </a:lnTo>
                <a:lnTo>
                  <a:pt x="0" y="168782"/>
                </a:lnTo>
                <a:lnTo>
                  <a:pt x="9386" y="187579"/>
                </a:lnTo>
                <a:lnTo>
                  <a:pt x="28131" y="196977"/>
                </a:lnTo>
                <a:lnTo>
                  <a:pt x="375146" y="290703"/>
                </a:lnTo>
                <a:lnTo>
                  <a:pt x="440780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67" name="Freeform 12067"/>
          <p:cNvSpPr/>
          <p:nvPr/>
        </p:nvSpPr>
        <p:spPr>
          <a:xfrm rot="-5400000" flipH="0" flipV="0">
            <a:off x="26922233" y="19807182"/>
            <a:ext cx="85346" cy="102100"/>
          </a:xfrm>
          <a:custGeom>
            <a:pathLst>
              <a:path w="525172" h="628270">
                <a:moveTo>
                  <a:pt x="525172" y="525146"/>
                </a:moveTo>
                <a:lnTo>
                  <a:pt x="525172" y="149988"/>
                </a:lnTo>
                <a:lnTo>
                  <a:pt x="515798" y="140590"/>
                </a:lnTo>
                <a:lnTo>
                  <a:pt x="497041" y="121921"/>
                </a:lnTo>
                <a:lnTo>
                  <a:pt x="46889" y="9398"/>
                </a:lnTo>
                <a:lnTo>
                  <a:pt x="37504" y="0"/>
                </a:lnTo>
                <a:lnTo>
                  <a:pt x="28131" y="9398"/>
                </a:lnTo>
                <a:lnTo>
                  <a:pt x="9386" y="18670"/>
                </a:lnTo>
                <a:lnTo>
                  <a:pt x="0" y="46864"/>
                </a:lnTo>
                <a:lnTo>
                  <a:pt x="9386" y="65659"/>
                </a:lnTo>
                <a:lnTo>
                  <a:pt x="28131" y="74930"/>
                </a:lnTo>
                <a:lnTo>
                  <a:pt x="450165" y="187452"/>
                </a:lnTo>
                <a:lnTo>
                  <a:pt x="450165" y="346965"/>
                </a:lnTo>
                <a:lnTo>
                  <a:pt x="468910" y="628270"/>
                </a:lnTo>
                <a:lnTo>
                  <a:pt x="478283" y="618872"/>
                </a:lnTo>
                <a:lnTo>
                  <a:pt x="497041" y="600202"/>
                </a:lnTo>
                <a:lnTo>
                  <a:pt x="506413" y="581406"/>
                </a:lnTo>
                <a:lnTo>
                  <a:pt x="515798" y="562611"/>
                </a:lnTo>
                <a:lnTo>
                  <a:pt x="525172" y="5439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68" name="Freeform 12068"/>
          <p:cNvSpPr/>
          <p:nvPr/>
        </p:nvSpPr>
        <p:spPr>
          <a:xfrm rot="-5400000" flipH="0" flipV="0">
            <a:off x="27006810" y="19833849"/>
            <a:ext cx="121922" cy="85341"/>
          </a:xfrm>
          <a:custGeom>
            <a:pathLst>
              <a:path w="750241" h="525145">
                <a:moveTo>
                  <a:pt x="750241" y="487681"/>
                </a:moveTo>
                <a:lnTo>
                  <a:pt x="750241" y="487681"/>
                </a:lnTo>
                <a:lnTo>
                  <a:pt x="740867" y="468885"/>
                </a:lnTo>
                <a:lnTo>
                  <a:pt x="722110" y="459487"/>
                </a:lnTo>
                <a:lnTo>
                  <a:pt x="300127" y="337567"/>
                </a:lnTo>
                <a:lnTo>
                  <a:pt x="300127" y="56262"/>
                </a:lnTo>
                <a:lnTo>
                  <a:pt x="281331" y="65660"/>
                </a:lnTo>
                <a:lnTo>
                  <a:pt x="262573" y="84456"/>
                </a:lnTo>
                <a:lnTo>
                  <a:pt x="243828" y="103251"/>
                </a:lnTo>
                <a:lnTo>
                  <a:pt x="234455" y="121920"/>
                </a:lnTo>
                <a:lnTo>
                  <a:pt x="225069" y="140717"/>
                </a:lnTo>
                <a:lnTo>
                  <a:pt x="225069" y="318897"/>
                </a:lnTo>
                <a:lnTo>
                  <a:pt x="150064" y="300101"/>
                </a:lnTo>
                <a:lnTo>
                  <a:pt x="140691" y="300101"/>
                </a:lnTo>
                <a:lnTo>
                  <a:pt x="121933" y="290703"/>
                </a:lnTo>
                <a:lnTo>
                  <a:pt x="103188" y="281306"/>
                </a:lnTo>
                <a:lnTo>
                  <a:pt x="93802" y="262637"/>
                </a:lnTo>
                <a:lnTo>
                  <a:pt x="84430" y="243841"/>
                </a:lnTo>
                <a:lnTo>
                  <a:pt x="75058" y="225044"/>
                </a:lnTo>
                <a:lnTo>
                  <a:pt x="75058" y="18796"/>
                </a:lnTo>
                <a:lnTo>
                  <a:pt x="56299" y="9398"/>
                </a:lnTo>
                <a:lnTo>
                  <a:pt x="37555" y="0"/>
                </a:lnTo>
                <a:lnTo>
                  <a:pt x="18796" y="9398"/>
                </a:lnTo>
                <a:lnTo>
                  <a:pt x="0" y="18796"/>
                </a:lnTo>
                <a:lnTo>
                  <a:pt x="0" y="234442"/>
                </a:lnTo>
                <a:lnTo>
                  <a:pt x="9373" y="262637"/>
                </a:lnTo>
                <a:lnTo>
                  <a:pt x="18796" y="281306"/>
                </a:lnTo>
                <a:lnTo>
                  <a:pt x="18796" y="290703"/>
                </a:lnTo>
                <a:lnTo>
                  <a:pt x="37555" y="309499"/>
                </a:lnTo>
                <a:lnTo>
                  <a:pt x="46927" y="328168"/>
                </a:lnTo>
                <a:lnTo>
                  <a:pt x="65672" y="337567"/>
                </a:lnTo>
                <a:lnTo>
                  <a:pt x="84430" y="346965"/>
                </a:lnTo>
                <a:lnTo>
                  <a:pt x="103188" y="365761"/>
                </a:lnTo>
                <a:lnTo>
                  <a:pt x="121933" y="375159"/>
                </a:lnTo>
                <a:lnTo>
                  <a:pt x="150064" y="375159"/>
                </a:lnTo>
                <a:lnTo>
                  <a:pt x="703352" y="525145"/>
                </a:lnTo>
                <a:lnTo>
                  <a:pt x="731482" y="525145"/>
                </a:lnTo>
                <a:lnTo>
                  <a:pt x="740867" y="5157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69" name="Freeform 12069"/>
          <p:cNvSpPr/>
          <p:nvPr/>
        </p:nvSpPr>
        <p:spPr>
          <a:xfrm rot="-5400000" flipH="0" flipV="0">
            <a:off x="27009857" y="19838420"/>
            <a:ext cx="73148" cy="27428"/>
          </a:xfrm>
          <a:custGeom>
            <a:pathLst>
              <a:path w="450114" h="168782">
                <a:moveTo>
                  <a:pt x="450114" y="131318"/>
                </a:moveTo>
                <a:lnTo>
                  <a:pt x="450114" y="131318"/>
                </a:lnTo>
                <a:lnTo>
                  <a:pt x="440740" y="112649"/>
                </a:lnTo>
                <a:lnTo>
                  <a:pt x="421983" y="93853"/>
                </a:lnTo>
                <a:lnTo>
                  <a:pt x="75019" y="9398"/>
                </a:lnTo>
                <a:lnTo>
                  <a:pt x="65633" y="0"/>
                </a:lnTo>
                <a:lnTo>
                  <a:pt x="18758" y="0"/>
                </a:lnTo>
                <a:lnTo>
                  <a:pt x="0" y="9398"/>
                </a:lnTo>
                <a:lnTo>
                  <a:pt x="0" y="140715"/>
                </a:lnTo>
                <a:lnTo>
                  <a:pt x="0" y="112649"/>
                </a:lnTo>
                <a:lnTo>
                  <a:pt x="9385" y="93853"/>
                </a:lnTo>
                <a:lnTo>
                  <a:pt x="28130" y="84454"/>
                </a:lnTo>
                <a:lnTo>
                  <a:pt x="46889" y="75056"/>
                </a:lnTo>
                <a:lnTo>
                  <a:pt x="56261" y="75056"/>
                </a:lnTo>
                <a:lnTo>
                  <a:pt x="75019" y="84454"/>
                </a:lnTo>
                <a:lnTo>
                  <a:pt x="403225" y="168782"/>
                </a:lnTo>
                <a:lnTo>
                  <a:pt x="431355" y="168782"/>
                </a:lnTo>
                <a:lnTo>
                  <a:pt x="440740" y="1595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70" name="Freeform 12070"/>
          <p:cNvSpPr/>
          <p:nvPr/>
        </p:nvSpPr>
        <p:spPr>
          <a:xfrm rot="-5400000" flipH="0" flipV="0">
            <a:off x="27221700" y="19850602"/>
            <a:ext cx="73156" cy="27449"/>
          </a:xfrm>
          <a:custGeom>
            <a:pathLst>
              <a:path w="450165" h="168909">
                <a:moveTo>
                  <a:pt x="450165" y="159511"/>
                </a:moveTo>
                <a:lnTo>
                  <a:pt x="450165" y="28194"/>
                </a:lnTo>
                <a:lnTo>
                  <a:pt x="450165" y="56260"/>
                </a:lnTo>
                <a:lnTo>
                  <a:pt x="440780" y="75056"/>
                </a:lnTo>
                <a:lnTo>
                  <a:pt x="422034" y="84454"/>
                </a:lnTo>
                <a:lnTo>
                  <a:pt x="375146" y="84454"/>
                </a:lnTo>
                <a:lnTo>
                  <a:pt x="46889" y="0"/>
                </a:lnTo>
                <a:lnTo>
                  <a:pt x="28131" y="0"/>
                </a:lnTo>
                <a:lnTo>
                  <a:pt x="9386" y="9398"/>
                </a:lnTo>
                <a:lnTo>
                  <a:pt x="0" y="37592"/>
                </a:lnTo>
                <a:lnTo>
                  <a:pt x="9386" y="56260"/>
                </a:lnTo>
                <a:lnTo>
                  <a:pt x="28131" y="65658"/>
                </a:lnTo>
                <a:lnTo>
                  <a:pt x="375146" y="159511"/>
                </a:lnTo>
                <a:lnTo>
                  <a:pt x="384531" y="168909"/>
                </a:lnTo>
                <a:lnTo>
                  <a:pt x="431407" y="1689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71" name="Freeform 12071"/>
          <p:cNvSpPr/>
          <p:nvPr/>
        </p:nvSpPr>
        <p:spPr>
          <a:xfrm rot="-5400000" flipH="0" flipV="0">
            <a:off x="27188941" y="19819369"/>
            <a:ext cx="85346" cy="77726"/>
          </a:xfrm>
          <a:custGeom>
            <a:pathLst>
              <a:path w="525172" h="478282">
                <a:moveTo>
                  <a:pt x="525172" y="365633"/>
                </a:moveTo>
                <a:lnTo>
                  <a:pt x="525172" y="149988"/>
                </a:lnTo>
                <a:lnTo>
                  <a:pt x="515798" y="140590"/>
                </a:lnTo>
                <a:lnTo>
                  <a:pt x="497041" y="121794"/>
                </a:lnTo>
                <a:lnTo>
                  <a:pt x="46889" y="9398"/>
                </a:lnTo>
                <a:lnTo>
                  <a:pt x="37504" y="0"/>
                </a:lnTo>
                <a:lnTo>
                  <a:pt x="28131" y="9398"/>
                </a:lnTo>
                <a:lnTo>
                  <a:pt x="9386" y="18670"/>
                </a:lnTo>
                <a:lnTo>
                  <a:pt x="0" y="46864"/>
                </a:lnTo>
                <a:lnTo>
                  <a:pt x="9386" y="65532"/>
                </a:lnTo>
                <a:lnTo>
                  <a:pt x="28131" y="74930"/>
                </a:lnTo>
                <a:lnTo>
                  <a:pt x="450165" y="187579"/>
                </a:lnTo>
                <a:lnTo>
                  <a:pt x="450165" y="478282"/>
                </a:lnTo>
                <a:lnTo>
                  <a:pt x="478283" y="468885"/>
                </a:lnTo>
                <a:lnTo>
                  <a:pt x="487668" y="450089"/>
                </a:lnTo>
                <a:lnTo>
                  <a:pt x="497041" y="450089"/>
                </a:lnTo>
                <a:lnTo>
                  <a:pt x="506413" y="431293"/>
                </a:lnTo>
                <a:lnTo>
                  <a:pt x="515798" y="412623"/>
                </a:lnTo>
                <a:lnTo>
                  <a:pt x="525172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72" name="Freeform 12072"/>
          <p:cNvSpPr/>
          <p:nvPr/>
        </p:nvSpPr>
        <p:spPr>
          <a:xfrm rot="-5400000" flipH="0" flipV="0">
            <a:off x="27297133" y="19826994"/>
            <a:ext cx="62490" cy="64001"/>
          </a:xfrm>
          <a:custGeom>
            <a:pathLst>
              <a:path w="384531" h="393827">
                <a:moveTo>
                  <a:pt x="384531" y="384428"/>
                </a:moveTo>
                <a:lnTo>
                  <a:pt x="384531" y="253237"/>
                </a:lnTo>
                <a:lnTo>
                  <a:pt x="384531" y="281304"/>
                </a:lnTo>
                <a:lnTo>
                  <a:pt x="375146" y="300101"/>
                </a:lnTo>
                <a:lnTo>
                  <a:pt x="356400" y="309499"/>
                </a:lnTo>
                <a:lnTo>
                  <a:pt x="309512" y="309499"/>
                </a:lnTo>
                <a:lnTo>
                  <a:pt x="84443" y="253237"/>
                </a:lnTo>
                <a:lnTo>
                  <a:pt x="75057" y="253237"/>
                </a:lnTo>
                <a:lnTo>
                  <a:pt x="56313" y="243839"/>
                </a:lnTo>
                <a:lnTo>
                  <a:pt x="37554" y="225044"/>
                </a:lnTo>
                <a:lnTo>
                  <a:pt x="28182" y="215646"/>
                </a:lnTo>
                <a:lnTo>
                  <a:pt x="18809" y="196977"/>
                </a:lnTo>
                <a:lnTo>
                  <a:pt x="9424" y="178180"/>
                </a:lnTo>
                <a:lnTo>
                  <a:pt x="9424" y="0"/>
                </a:lnTo>
                <a:lnTo>
                  <a:pt x="0" y="290703"/>
                </a:lnTo>
                <a:lnTo>
                  <a:pt x="18809" y="300101"/>
                </a:lnTo>
                <a:lnTo>
                  <a:pt x="37554" y="309499"/>
                </a:lnTo>
                <a:lnTo>
                  <a:pt x="56313" y="318770"/>
                </a:lnTo>
                <a:lnTo>
                  <a:pt x="84443" y="328168"/>
                </a:lnTo>
                <a:lnTo>
                  <a:pt x="309512" y="384428"/>
                </a:lnTo>
                <a:lnTo>
                  <a:pt x="318897" y="393827"/>
                </a:lnTo>
                <a:lnTo>
                  <a:pt x="365773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73" name="Freeform 12073"/>
          <p:cNvSpPr/>
          <p:nvPr/>
        </p:nvSpPr>
        <p:spPr>
          <a:xfrm rot="-5400000" flipH="0" flipV="0">
            <a:off x="27254467" y="19833096"/>
            <a:ext cx="121922" cy="86848"/>
          </a:xfrm>
          <a:custGeom>
            <a:pathLst>
              <a:path w="750241" h="534416">
                <a:moveTo>
                  <a:pt x="750241" y="421894"/>
                </a:moveTo>
                <a:lnTo>
                  <a:pt x="750241" y="206248"/>
                </a:lnTo>
                <a:lnTo>
                  <a:pt x="740867" y="196850"/>
                </a:lnTo>
                <a:lnTo>
                  <a:pt x="722110" y="178055"/>
                </a:lnTo>
                <a:lnTo>
                  <a:pt x="46927" y="0"/>
                </a:lnTo>
                <a:lnTo>
                  <a:pt x="28169" y="0"/>
                </a:lnTo>
                <a:lnTo>
                  <a:pt x="9373" y="9271"/>
                </a:lnTo>
                <a:lnTo>
                  <a:pt x="9373" y="18669"/>
                </a:lnTo>
                <a:lnTo>
                  <a:pt x="0" y="37466"/>
                </a:lnTo>
                <a:lnTo>
                  <a:pt x="0" y="46864"/>
                </a:lnTo>
                <a:lnTo>
                  <a:pt x="9373" y="65533"/>
                </a:lnTo>
                <a:lnTo>
                  <a:pt x="28169" y="74931"/>
                </a:lnTo>
                <a:lnTo>
                  <a:pt x="225069" y="131191"/>
                </a:lnTo>
                <a:lnTo>
                  <a:pt x="225069" y="328168"/>
                </a:lnTo>
                <a:lnTo>
                  <a:pt x="234455" y="356236"/>
                </a:lnTo>
                <a:lnTo>
                  <a:pt x="243828" y="375032"/>
                </a:lnTo>
                <a:lnTo>
                  <a:pt x="253200" y="393827"/>
                </a:lnTo>
                <a:lnTo>
                  <a:pt x="262573" y="412496"/>
                </a:lnTo>
                <a:lnTo>
                  <a:pt x="271958" y="421894"/>
                </a:lnTo>
                <a:lnTo>
                  <a:pt x="290703" y="440691"/>
                </a:lnTo>
                <a:lnTo>
                  <a:pt x="300127" y="149988"/>
                </a:lnTo>
                <a:lnTo>
                  <a:pt x="675234" y="243714"/>
                </a:lnTo>
                <a:lnTo>
                  <a:pt x="675234" y="534416"/>
                </a:lnTo>
                <a:lnTo>
                  <a:pt x="693979" y="525018"/>
                </a:lnTo>
                <a:lnTo>
                  <a:pt x="712737" y="506349"/>
                </a:lnTo>
                <a:lnTo>
                  <a:pt x="731482" y="487553"/>
                </a:lnTo>
                <a:lnTo>
                  <a:pt x="740867" y="468758"/>
                </a:lnTo>
                <a:lnTo>
                  <a:pt x="750241" y="45008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74" name="Freeform 12074"/>
          <p:cNvSpPr/>
          <p:nvPr/>
        </p:nvSpPr>
        <p:spPr>
          <a:xfrm rot="-5400000" flipH="0" flipV="0">
            <a:off x="27351245" y="19838420"/>
            <a:ext cx="73148" cy="27429"/>
          </a:xfrm>
          <a:custGeom>
            <a:pathLst>
              <a:path w="450114" h="168783">
                <a:moveTo>
                  <a:pt x="450114" y="131192"/>
                </a:moveTo>
                <a:lnTo>
                  <a:pt x="450114" y="131192"/>
                </a:lnTo>
                <a:lnTo>
                  <a:pt x="440740" y="112522"/>
                </a:lnTo>
                <a:lnTo>
                  <a:pt x="421983" y="103124"/>
                </a:lnTo>
                <a:lnTo>
                  <a:pt x="75019" y="9398"/>
                </a:lnTo>
                <a:lnTo>
                  <a:pt x="65633" y="0"/>
                </a:lnTo>
                <a:lnTo>
                  <a:pt x="18758" y="0"/>
                </a:lnTo>
                <a:lnTo>
                  <a:pt x="0" y="9398"/>
                </a:lnTo>
                <a:lnTo>
                  <a:pt x="0" y="140590"/>
                </a:lnTo>
                <a:lnTo>
                  <a:pt x="0" y="112522"/>
                </a:lnTo>
                <a:lnTo>
                  <a:pt x="9385" y="93726"/>
                </a:lnTo>
                <a:lnTo>
                  <a:pt x="28130" y="84328"/>
                </a:lnTo>
                <a:lnTo>
                  <a:pt x="46889" y="74930"/>
                </a:lnTo>
                <a:lnTo>
                  <a:pt x="56261" y="74930"/>
                </a:lnTo>
                <a:lnTo>
                  <a:pt x="75019" y="84328"/>
                </a:lnTo>
                <a:lnTo>
                  <a:pt x="403225" y="168783"/>
                </a:lnTo>
                <a:lnTo>
                  <a:pt x="431355" y="168783"/>
                </a:lnTo>
                <a:lnTo>
                  <a:pt x="440740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75" name="Freeform 12075"/>
          <p:cNvSpPr/>
          <p:nvPr/>
        </p:nvSpPr>
        <p:spPr>
          <a:xfrm rot="-5400000" flipH="0" flipV="0">
            <a:off x="27371048" y="19820143"/>
            <a:ext cx="85346" cy="76178"/>
          </a:xfrm>
          <a:custGeom>
            <a:pathLst>
              <a:path w="525172" h="468757">
                <a:moveTo>
                  <a:pt x="525172" y="431293"/>
                </a:moveTo>
                <a:lnTo>
                  <a:pt x="525172" y="431293"/>
                </a:lnTo>
                <a:lnTo>
                  <a:pt x="515798" y="412497"/>
                </a:lnTo>
                <a:lnTo>
                  <a:pt x="497041" y="403225"/>
                </a:lnTo>
                <a:lnTo>
                  <a:pt x="75058" y="290703"/>
                </a:lnTo>
                <a:lnTo>
                  <a:pt x="75058" y="0"/>
                </a:lnTo>
                <a:lnTo>
                  <a:pt x="56262" y="9272"/>
                </a:lnTo>
                <a:lnTo>
                  <a:pt x="37504" y="28068"/>
                </a:lnTo>
                <a:lnTo>
                  <a:pt x="18759" y="46864"/>
                </a:lnTo>
                <a:lnTo>
                  <a:pt x="9386" y="65532"/>
                </a:lnTo>
                <a:lnTo>
                  <a:pt x="0" y="84328"/>
                </a:lnTo>
                <a:lnTo>
                  <a:pt x="0" y="309373"/>
                </a:lnTo>
                <a:lnTo>
                  <a:pt x="9386" y="328169"/>
                </a:lnTo>
                <a:lnTo>
                  <a:pt x="18759" y="346965"/>
                </a:lnTo>
                <a:lnTo>
                  <a:pt x="37504" y="356235"/>
                </a:lnTo>
                <a:lnTo>
                  <a:pt x="478283" y="468757"/>
                </a:lnTo>
                <a:lnTo>
                  <a:pt x="506413" y="468757"/>
                </a:lnTo>
                <a:lnTo>
                  <a:pt x="515798" y="4594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76" name="Freeform 12076"/>
          <p:cNvSpPr/>
          <p:nvPr/>
        </p:nvSpPr>
        <p:spPr>
          <a:xfrm rot="-5400000" flipH="0" flipV="0">
            <a:off x="27554690" y="19865093"/>
            <a:ext cx="18294" cy="53331"/>
          </a:xfrm>
          <a:custGeom>
            <a:pathLst>
              <a:path w="112573" h="328169">
                <a:moveTo>
                  <a:pt x="112573" y="37466"/>
                </a:moveTo>
                <a:lnTo>
                  <a:pt x="112573" y="28068"/>
                </a:lnTo>
                <a:lnTo>
                  <a:pt x="103188" y="9271"/>
                </a:lnTo>
                <a:lnTo>
                  <a:pt x="93816" y="0"/>
                </a:lnTo>
                <a:lnTo>
                  <a:pt x="56262" y="0"/>
                </a:lnTo>
                <a:lnTo>
                  <a:pt x="46889" y="9271"/>
                </a:lnTo>
                <a:lnTo>
                  <a:pt x="37504" y="28068"/>
                </a:lnTo>
                <a:lnTo>
                  <a:pt x="18759" y="46864"/>
                </a:lnTo>
                <a:lnTo>
                  <a:pt x="9386" y="65660"/>
                </a:lnTo>
                <a:lnTo>
                  <a:pt x="9386" y="93726"/>
                </a:lnTo>
                <a:lnTo>
                  <a:pt x="0" y="112522"/>
                </a:lnTo>
                <a:lnTo>
                  <a:pt x="0" y="215646"/>
                </a:lnTo>
                <a:lnTo>
                  <a:pt x="9386" y="243841"/>
                </a:lnTo>
                <a:lnTo>
                  <a:pt x="18759" y="262510"/>
                </a:lnTo>
                <a:lnTo>
                  <a:pt x="28131" y="281305"/>
                </a:lnTo>
                <a:lnTo>
                  <a:pt x="37504" y="299974"/>
                </a:lnTo>
                <a:lnTo>
                  <a:pt x="46889" y="309372"/>
                </a:lnTo>
                <a:lnTo>
                  <a:pt x="65634" y="328169"/>
                </a:lnTo>
                <a:lnTo>
                  <a:pt x="75058" y="149988"/>
                </a:lnTo>
                <a:lnTo>
                  <a:pt x="75058" y="121920"/>
                </a:lnTo>
                <a:lnTo>
                  <a:pt x="84443" y="103124"/>
                </a:lnTo>
                <a:lnTo>
                  <a:pt x="93816" y="75057"/>
                </a:lnTo>
                <a:lnTo>
                  <a:pt x="103188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77" name="Freeform 12077"/>
          <p:cNvSpPr/>
          <p:nvPr/>
        </p:nvSpPr>
        <p:spPr>
          <a:xfrm rot="-5400000" flipH="0" flipV="0">
            <a:off x="27565360" y="19814792"/>
            <a:ext cx="6096" cy="32010"/>
          </a:xfrm>
          <a:custGeom>
            <a:pathLst>
              <a:path w="37516" h="196977">
                <a:moveTo>
                  <a:pt x="37516" y="0"/>
                </a:moveTo>
                <a:lnTo>
                  <a:pt x="28131" y="0"/>
                </a:lnTo>
                <a:lnTo>
                  <a:pt x="9385" y="18796"/>
                </a:lnTo>
                <a:lnTo>
                  <a:pt x="0" y="37593"/>
                </a:lnTo>
                <a:lnTo>
                  <a:pt x="9385" y="56262"/>
                </a:lnTo>
                <a:lnTo>
                  <a:pt x="18758" y="84455"/>
                </a:lnTo>
                <a:lnTo>
                  <a:pt x="18758" y="93853"/>
                </a:lnTo>
                <a:lnTo>
                  <a:pt x="28131" y="112522"/>
                </a:lnTo>
                <a:lnTo>
                  <a:pt x="37516" y="140717"/>
                </a:lnTo>
                <a:lnTo>
                  <a:pt x="37516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78" name="Freeform 12078"/>
          <p:cNvSpPr/>
          <p:nvPr/>
        </p:nvSpPr>
        <p:spPr>
          <a:xfrm rot="-5400000" flipH="0" flipV="0">
            <a:off x="27542493" y="19825470"/>
            <a:ext cx="74679" cy="54858"/>
          </a:xfrm>
          <a:custGeom>
            <a:pathLst>
              <a:path w="459538" h="337567">
                <a:moveTo>
                  <a:pt x="459538" y="215646"/>
                </a:moveTo>
                <a:lnTo>
                  <a:pt x="459538" y="131319"/>
                </a:lnTo>
                <a:lnTo>
                  <a:pt x="450164" y="112522"/>
                </a:lnTo>
                <a:lnTo>
                  <a:pt x="450164" y="84455"/>
                </a:lnTo>
                <a:lnTo>
                  <a:pt x="440779" y="65660"/>
                </a:lnTo>
                <a:lnTo>
                  <a:pt x="431407" y="46864"/>
                </a:lnTo>
                <a:lnTo>
                  <a:pt x="422034" y="28194"/>
                </a:lnTo>
                <a:lnTo>
                  <a:pt x="403276" y="9398"/>
                </a:lnTo>
                <a:lnTo>
                  <a:pt x="384531" y="0"/>
                </a:lnTo>
                <a:lnTo>
                  <a:pt x="384531" y="206248"/>
                </a:lnTo>
                <a:lnTo>
                  <a:pt x="375146" y="225044"/>
                </a:lnTo>
                <a:lnTo>
                  <a:pt x="365773" y="243841"/>
                </a:lnTo>
                <a:lnTo>
                  <a:pt x="356400" y="253239"/>
                </a:lnTo>
                <a:lnTo>
                  <a:pt x="309512" y="253239"/>
                </a:lnTo>
                <a:lnTo>
                  <a:pt x="281344" y="243841"/>
                </a:lnTo>
                <a:lnTo>
                  <a:pt x="262586" y="234443"/>
                </a:lnTo>
                <a:lnTo>
                  <a:pt x="253213" y="215646"/>
                </a:lnTo>
                <a:lnTo>
                  <a:pt x="243827" y="196977"/>
                </a:lnTo>
                <a:lnTo>
                  <a:pt x="234455" y="178181"/>
                </a:lnTo>
                <a:lnTo>
                  <a:pt x="234455" y="93853"/>
                </a:lnTo>
                <a:lnTo>
                  <a:pt x="225083" y="75058"/>
                </a:lnTo>
                <a:lnTo>
                  <a:pt x="215710" y="75058"/>
                </a:lnTo>
                <a:lnTo>
                  <a:pt x="196952" y="65660"/>
                </a:lnTo>
                <a:lnTo>
                  <a:pt x="187580" y="65660"/>
                </a:lnTo>
                <a:lnTo>
                  <a:pt x="168821" y="75058"/>
                </a:lnTo>
                <a:lnTo>
                  <a:pt x="168821" y="84455"/>
                </a:lnTo>
                <a:lnTo>
                  <a:pt x="159449" y="103124"/>
                </a:lnTo>
                <a:lnTo>
                  <a:pt x="159449" y="168784"/>
                </a:lnTo>
                <a:lnTo>
                  <a:pt x="150077" y="187579"/>
                </a:lnTo>
                <a:lnTo>
                  <a:pt x="131318" y="196977"/>
                </a:lnTo>
                <a:lnTo>
                  <a:pt x="84443" y="196977"/>
                </a:lnTo>
                <a:lnTo>
                  <a:pt x="75057" y="187579"/>
                </a:lnTo>
                <a:lnTo>
                  <a:pt x="56313" y="178181"/>
                </a:lnTo>
                <a:lnTo>
                  <a:pt x="37554" y="168784"/>
                </a:lnTo>
                <a:lnTo>
                  <a:pt x="28182" y="159386"/>
                </a:lnTo>
                <a:lnTo>
                  <a:pt x="18809" y="140717"/>
                </a:lnTo>
                <a:lnTo>
                  <a:pt x="9424" y="121920"/>
                </a:lnTo>
                <a:lnTo>
                  <a:pt x="9424" y="56262"/>
                </a:lnTo>
                <a:lnTo>
                  <a:pt x="0" y="234443"/>
                </a:lnTo>
                <a:lnTo>
                  <a:pt x="18809" y="243841"/>
                </a:lnTo>
                <a:lnTo>
                  <a:pt x="37554" y="253239"/>
                </a:lnTo>
                <a:lnTo>
                  <a:pt x="56313" y="262637"/>
                </a:lnTo>
                <a:lnTo>
                  <a:pt x="84443" y="272035"/>
                </a:lnTo>
                <a:lnTo>
                  <a:pt x="140691" y="272035"/>
                </a:lnTo>
                <a:lnTo>
                  <a:pt x="159449" y="262637"/>
                </a:lnTo>
                <a:lnTo>
                  <a:pt x="178194" y="253239"/>
                </a:lnTo>
                <a:lnTo>
                  <a:pt x="196952" y="234443"/>
                </a:lnTo>
                <a:lnTo>
                  <a:pt x="196952" y="253239"/>
                </a:lnTo>
                <a:lnTo>
                  <a:pt x="215710" y="272035"/>
                </a:lnTo>
                <a:lnTo>
                  <a:pt x="225083" y="290703"/>
                </a:lnTo>
                <a:lnTo>
                  <a:pt x="243827" y="300101"/>
                </a:lnTo>
                <a:lnTo>
                  <a:pt x="262586" y="309499"/>
                </a:lnTo>
                <a:lnTo>
                  <a:pt x="281344" y="318897"/>
                </a:lnTo>
                <a:lnTo>
                  <a:pt x="309512" y="328295"/>
                </a:lnTo>
                <a:lnTo>
                  <a:pt x="318897" y="328295"/>
                </a:lnTo>
                <a:lnTo>
                  <a:pt x="337643" y="337567"/>
                </a:lnTo>
                <a:lnTo>
                  <a:pt x="347015" y="337567"/>
                </a:lnTo>
                <a:lnTo>
                  <a:pt x="365773" y="328295"/>
                </a:lnTo>
                <a:lnTo>
                  <a:pt x="384531" y="328295"/>
                </a:lnTo>
                <a:lnTo>
                  <a:pt x="403276" y="318897"/>
                </a:lnTo>
                <a:lnTo>
                  <a:pt x="422034" y="300101"/>
                </a:lnTo>
                <a:lnTo>
                  <a:pt x="440779" y="281305"/>
                </a:lnTo>
                <a:lnTo>
                  <a:pt x="450164" y="262637"/>
                </a:lnTo>
                <a:lnTo>
                  <a:pt x="459538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79" name="Freeform 12079"/>
          <p:cNvSpPr/>
          <p:nvPr/>
        </p:nvSpPr>
        <p:spPr>
          <a:xfrm rot="-5400000" flipH="0" flipV="0">
            <a:off x="27640791" y="19836900"/>
            <a:ext cx="62490" cy="44188"/>
          </a:xfrm>
          <a:custGeom>
            <a:pathLst>
              <a:path w="384531" h="271908">
                <a:moveTo>
                  <a:pt x="384531" y="253239"/>
                </a:moveTo>
                <a:lnTo>
                  <a:pt x="384531" y="103124"/>
                </a:lnTo>
                <a:lnTo>
                  <a:pt x="384531" y="140590"/>
                </a:lnTo>
                <a:lnTo>
                  <a:pt x="375146" y="159386"/>
                </a:lnTo>
                <a:lnTo>
                  <a:pt x="365773" y="168784"/>
                </a:lnTo>
                <a:lnTo>
                  <a:pt x="347015" y="187579"/>
                </a:lnTo>
                <a:lnTo>
                  <a:pt x="337643" y="187579"/>
                </a:lnTo>
                <a:lnTo>
                  <a:pt x="309512" y="196850"/>
                </a:lnTo>
                <a:lnTo>
                  <a:pt x="300140" y="196850"/>
                </a:lnTo>
                <a:lnTo>
                  <a:pt x="271958" y="187579"/>
                </a:lnTo>
                <a:lnTo>
                  <a:pt x="121946" y="149988"/>
                </a:lnTo>
                <a:lnTo>
                  <a:pt x="112560" y="140590"/>
                </a:lnTo>
                <a:lnTo>
                  <a:pt x="93816" y="140590"/>
                </a:lnTo>
                <a:lnTo>
                  <a:pt x="75057" y="131318"/>
                </a:lnTo>
                <a:lnTo>
                  <a:pt x="56313" y="112522"/>
                </a:lnTo>
                <a:lnTo>
                  <a:pt x="37554" y="103124"/>
                </a:lnTo>
                <a:lnTo>
                  <a:pt x="28182" y="84328"/>
                </a:lnTo>
                <a:lnTo>
                  <a:pt x="18809" y="65660"/>
                </a:lnTo>
                <a:lnTo>
                  <a:pt x="18809" y="46864"/>
                </a:lnTo>
                <a:lnTo>
                  <a:pt x="9424" y="28194"/>
                </a:lnTo>
                <a:lnTo>
                  <a:pt x="9424" y="0"/>
                </a:lnTo>
                <a:lnTo>
                  <a:pt x="0" y="159386"/>
                </a:lnTo>
                <a:lnTo>
                  <a:pt x="9424" y="178182"/>
                </a:lnTo>
                <a:lnTo>
                  <a:pt x="28182" y="187579"/>
                </a:lnTo>
                <a:lnTo>
                  <a:pt x="46939" y="196850"/>
                </a:lnTo>
                <a:lnTo>
                  <a:pt x="75057" y="206375"/>
                </a:lnTo>
                <a:lnTo>
                  <a:pt x="93816" y="215646"/>
                </a:lnTo>
                <a:lnTo>
                  <a:pt x="121946" y="225044"/>
                </a:lnTo>
                <a:lnTo>
                  <a:pt x="271958" y="262637"/>
                </a:lnTo>
                <a:lnTo>
                  <a:pt x="290767" y="271908"/>
                </a:lnTo>
                <a:lnTo>
                  <a:pt x="347015" y="271908"/>
                </a:lnTo>
                <a:lnTo>
                  <a:pt x="365773" y="2626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80" name="Freeform 12080"/>
          <p:cNvSpPr/>
          <p:nvPr/>
        </p:nvSpPr>
        <p:spPr>
          <a:xfrm rot="-5400000" flipH="0" flipV="0">
            <a:off x="27656803" y="19784312"/>
            <a:ext cx="28958" cy="42681"/>
          </a:xfrm>
          <a:custGeom>
            <a:pathLst>
              <a:path w="178193" h="262637">
                <a:moveTo>
                  <a:pt x="178193" y="253239"/>
                </a:moveTo>
                <a:lnTo>
                  <a:pt x="178193" y="121920"/>
                </a:lnTo>
                <a:lnTo>
                  <a:pt x="178193" y="149988"/>
                </a:lnTo>
                <a:lnTo>
                  <a:pt x="168821" y="168784"/>
                </a:lnTo>
                <a:lnTo>
                  <a:pt x="150063" y="178182"/>
                </a:lnTo>
                <a:lnTo>
                  <a:pt x="131267" y="187579"/>
                </a:lnTo>
                <a:lnTo>
                  <a:pt x="121895" y="187579"/>
                </a:lnTo>
                <a:lnTo>
                  <a:pt x="103136" y="178182"/>
                </a:lnTo>
                <a:lnTo>
                  <a:pt x="84378" y="168784"/>
                </a:lnTo>
                <a:lnTo>
                  <a:pt x="65634" y="159386"/>
                </a:lnTo>
                <a:lnTo>
                  <a:pt x="56261" y="149988"/>
                </a:lnTo>
                <a:lnTo>
                  <a:pt x="37503" y="131318"/>
                </a:lnTo>
                <a:lnTo>
                  <a:pt x="28131" y="112522"/>
                </a:lnTo>
                <a:lnTo>
                  <a:pt x="28131" y="65660"/>
                </a:lnTo>
                <a:lnTo>
                  <a:pt x="18757" y="46864"/>
                </a:lnTo>
                <a:lnTo>
                  <a:pt x="9372" y="18796"/>
                </a:lnTo>
                <a:lnTo>
                  <a:pt x="0" y="0"/>
                </a:lnTo>
                <a:lnTo>
                  <a:pt x="0" y="215646"/>
                </a:lnTo>
                <a:lnTo>
                  <a:pt x="9372" y="187579"/>
                </a:lnTo>
                <a:lnTo>
                  <a:pt x="9372" y="196850"/>
                </a:lnTo>
                <a:lnTo>
                  <a:pt x="28131" y="215646"/>
                </a:lnTo>
                <a:lnTo>
                  <a:pt x="37503" y="234442"/>
                </a:lnTo>
                <a:lnTo>
                  <a:pt x="65634" y="243841"/>
                </a:lnTo>
                <a:lnTo>
                  <a:pt x="84378" y="253239"/>
                </a:lnTo>
                <a:lnTo>
                  <a:pt x="112509" y="262637"/>
                </a:lnTo>
                <a:lnTo>
                  <a:pt x="159448" y="26263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81" name="Freeform 12081"/>
          <p:cNvSpPr/>
          <p:nvPr/>
        </p:nvSpPr>
        <p:spPr>
          <a:xfrm rot="-5400000" flipH="0" flipV="0">
            <a:off x="27595844" y="19805653"/>
            <a:ext cx="121922" cy="68583"/>
          </a:xfrm>
          <a:custGeom>
            <a:pathLst>
              <a:path w="750241" h="422022">
                <a:moveTo>
                  <a:pt x="750241" y="309373"/>
                </a:moveTo>
                <a:lnTo>
                  <a:pt x="750241" y="262509"/>
                </a:lnTo>
                <a:lnTo>
                  <a:pt x="740868" y="243841"/>
                </a:lnTo>
                <a:lnTo>
                  <a:pt x="731495" y="215647"/>
                </a:lnTo>
                <a:lnTo>
                  <a:pt x="722123" y="196977"/>
                </a:lnTo>
                <a:lnTo>
                  <a:pt x="712738" y="187579"/>
                </a:lnTo>
                <a:lnTo>
                  <a:pt x="703365" y="168783"/>
                </a:lnTo>
                <a:lnTo>
                  <a:pt x="684607" y="159385"/>
                </a:lnTo>
                <a:lnTo>
                  <a:pt x="665862" y="140717"/>
                </a:lnTo>
                <a:lnTo>
                  <a:pt x="647104" y="131319"/>
                </a:lnTo>
                <a:lnTo>
                  <a:pt x="628308" y="121921"/>
                </a:lnTo>
                <a:lnTo>
                  <a:pt x="600177" y="112523"/>
                </a:lnTo>
                <a:lnTo>
                  <a:pt x="187580" y="9399"/>
                </a:lnTo>
                <a:lnTo>
                  <a:pt x="168822" y="0"/>
                </a:lnTo>
                <a:lnTo>
                  <a:pt x="121947" y="0"/>
                </a:lnTo>
                <a:lnTo>
                  <a:pt x="103188" y="9399"/>
                </a:lnTo>
                <a:lnTo>
                  <a:pt x="75058" y="18670"/>
                </a:lnTo>
                <a:lnTo>
                  <a:pt x="56262" y="28068"/>
                </a:lnTo>
                <a:lnTo>
                  <a:pt x="46889" y="46864"/>
                </a:lnTo>
                <a:lnTo>
                  <a:pt x="37504" y="46864"/>
                </a:lnTo>
                <a:lnTo>
                  <a:pt x="28131" y="65659"/>
                </a:lnTo>
                <a:lnTo>
                  <a:pt x="18759" y="84328"/>
                </a:lnTo>
                <a:lnTo>
                  <a:pt x="9386" y="103125"/>
                </a:lnTo>
                <a:lnTo>
                  <a:pt x="0" y="121921"/>
                </a:lnTo>
                <a:lnTo>
                  <a:pt x="0" y="206249"/>
                </a:lnTo>
                <a:lnTo>
                  <a:pt x="9386" y="234443"/>
                </a:lnTo>
                <a:lnTo>
                  <a:pt x="18759" y="253111"/>
                </a:lnTo>
                <a:lnTo>
                  <a:pt x="18759" y="271907"/>
                </a:lnTo>
                <a:lnTo>
                  <a:pt x="28131" y="290703"/>
                </a:lnTo>
                <a:lnTo>
                  <a:pt x="46889" y="309373"/>
                </a:lnTo>
                <a:lnTo>
                  <a:pt x="46889" y="318771"/>
                </a:lnTo>
                <a:lnTo>
                  <a:pt x="65634" y="328169"/>
                </a:lnTo>
                <a:lnTo>
                  <a:pt x="75058" y="168783"/>
                </a:lnTo>
                <a:lnTo>
                  <a:pt x="75058" y="131319"/>
                </a:lnTo>
                <a:lnTo>
                  <a:pt x="84443" y="112523"/>
                </a:lnTo>
                <a:lnTo>
                  <a:pt x="93816" y="93726"/>
                </a:lnTo>
                <a:lnTo>
                  <a:pt x="112573" y="84328"/>
                </a:lnTo>
                <a:lnTo>
                  <a:pt x="121947" y="74930"/>
                </a:lnTo>
                <a:lnTo>
                  <a:pt x="159450" y="74930"/>
                </a:lnTo>
                <a:lnTo>
                  <a:pt x="187580" y="84328"/>
                </a:lnTo>
                <a:lnTo>
                  <a:pt x="337592" y="121921"/>
                </a:lnTo>
                <a:lnTo>
                  <a:pt x="346978" y="121921"/>
                </a:lnTo>
                <a:lnTo>
                  <a:pt x="365774" y="131319"/>
                </a:lnTo>
                <a:lnTo>
                  <a:pt x="384531" y="140717"/>
                </a:lnTo>
                <a:lnTo>
                  <a:pt x="403277" y="159385"/>
                </a:lnTo>
                <a:lnTo>
                  <a:pt x="422034" y="168783"/>
                </a:lnTo>
                <a:lnTo>
                  <a:pt x="431407" y="187579"/>
                </a:lnTo>
                <a:lnTo>
                  <a:pt x="440780" y="206249"/>
                </a:lnTo>
                <a:lnTo>
                  <a:pt x="440780" y="225045"/>
                </a:lnTo>
                <a:lnTo>
                  <a:pt x="450165" y="243841"/>
                </a:lnTo>
                <a:lnTo>
                  <a:pt x="450165" y="422022"/>
                </a:lnTo>
                <a:lnTo>
                  <a:pt x="468910" y="412624"/>
                </a:lnTo>
                <a:lnTo>
                  <a:pt x="478283" y="393827"/>
                </a:lnTo>
                <a:lnTo>
                  <a:pt x="497041" y="384429"/>
                </a:lnTo>
                <a:lnTo>
                  <a:pt x="497041" y="168783"/>
                </a:lnTo>
                <a:lnTo>
                  <a:pt x="600177" y="196977"/>
                </a:lnTo>
                <a:lnTo>
                  <a:pt x="609550" y="196977"/>
                </a:lnTo>
                <a:lnTo>
                  <a:pt x="628308" y="206249"/>
                </a:lnTo>
                <a:lnTo>
                  <a:pt x="647104" y="215647"/>
                </a:lnTo>
                <a:lnTo>
                  <a:pt x="656489" y="234443"/>
                </a:lnTo>
                <a:lnTo>
                  <a:pt x="665862" y="243841"/>
                </a:lnTo>
                <a:lnTo>
                  <a:pt x="675234" y="271907"/>
                </a:lnTo>
                <a:lnTo>
                  <a:pt x="675234" y="422022"/>
                </a:lnTo>
                <a:lnTo>
                  <a:pt x="693992" y="412624"/>
                </a:lnTo>
                <a:lnTo>
                  <a:pt x="712738" y="393827"/>
                </a:lnTo>
                <a:lnTo>
                  <a:pt x="731495" y="375158"/>
                </a:lnTo>
                <a:lnTo>
                  <a:pt x="740868" y="356362"/>
                </a:lnTo>
                <a:lnTo>
                  <a:pt x="750241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82" name="Freeform 12082"/>
          <p:cNvSpPr/>
          <p:nvPr/>
        </p:nvSpPr>
        <p:spPr>
          <a:xfrm rot="-5400000" flipH="0" flipV="0">
            <a:off x="27705571" y="19830038"/>
            <a:ext cx="74679" cy="67055"/>
          </a:xfrm>
          <a:custGeom>
            <a:pathLst>
              <a:path w="459538" h="412623">
                <a:moveTo>
                  <a:pt x="459538" y="121920"/>
                </a:moveTo>
                <a:lnTo>
                  <a:pt x="450165" y="103124"/>
                </a:lnTo>
                <a:lnTo>
                  <a:pt x="431407" y="93726"/>
                </a:lnTo>
                <a:lnTo>
                  <a:pt x="412649" y="84328"/>
                </a:lnTo>
                <a:lnTo>
                  <a:pt x="384531" y="74930"/>
                </a:lnTo>
                <a:lnTo>
                  <a:pt x="365774" y="65658"/>
                </a:lnTo>
                <a:lnTo>
                  <a:pt x="337592" y="56260"/>
                </a:lnTo>
                <a:lnTo>
                  <a:pt x="150077" y="9398"/>
                </a:lnTo>
                <a:lnTo>
                  <a:pt x="140691" y="0"/>
                </a:lnTo>
                <a:lnTo>
                  <a:pt x="93816" y="0"/>
                </a:lnTo>
                <a:lnTo>
                  <a:pt x="75058" y="9398"/>
                </a:lnTo>
                <a:lnTo>
                  <a:pt x="56262" y="18668"/>
                </a:lnTo>
                <a:lnTo>
                  <a:pt x="37504" y="37464"/>
                </a:lnTo>
                <a:lnTo>
                  <a:pt x="18759" y="56260"/>
                </a:lnTo>
                <a:lnTo>
                  <a:pt x="9386" y="74930"/>
                </a:lnTo>
                <a:lnTo>
                  <a:pt x="0" y="93726"/>
                </a:lnTo>
                <a:lnTo>
                  <a:pt x="0" y="346963"/>
                </a:lnTo>
                <a:lnTo>
                  <a:pt x="18759" y="356361"/>
                </a:lnTo>
                <a:lnTo>
                  <a:pt x="37504" y="365632"/>
                </a:lnTo>
                <a:lnTo>
                  <a:pt x="56262" y="356361"/>
                </a:lnTo>
                <a:lnTo>
                  <a:pt x="75058" y="346963"/>
                </a:lnTo>
                <a:lnTo>
                  <a:pt x="75058" y="112522"/>
                </a:lnTo>
                <a:lnTo>
                  <a:pt x="84443" y="93726"/>
                </a:lnTo>
                <a:lnTo>
                  <a:pt x="103188" y="84328"/>
                </a:lnTo>
                <a:lnTo>
                  <a:pt x="121947" y="74930"/>
                </a:lnTo>
                <a:lnTo>
                  <a:pt x="131319" y="74930"/>
                </a:lnTo>
                <a:lnTo>
                  <a:pt x="150077" y="84328"/>
                </a:lnTo>
                <a:lnTo>
                  <a:pt x="225083" y="103124"/>
                </a:lnTo>
                <a:lnTo>
                  <a:pt x="225083" y="412623"/>
                </a:lnTo>
                <a:lnTo>
                  <a:pt x="300089" y="121920"/>
                </a:lnTo>
                <a:lnTo>
                  <a:pt x="337592" y="131317"/>
                </a:lnTo>
                <a:lnTo>
                  <a:pt x="346978" y="131317"/>
                </a:lnTo>
                <a:lnTo>
                  <a:pt x="365774" y="140715"/>
                </a:lnTo>
                <a:lnTo>
                  <a:pt x="384531" y="149986"/>
                </a:lnTo>
                <a:lnTo>
                  <a:pt x="403277" y="168782"/>
                </a:lnTo>
                <a:lnTo>
                  <a:pt x="412649" y="178181"/>
                </a:lnTo>
                <a:lnTo>
                  <a:pt x="431407" y="196977"/>
                </a:lnTo>
                <a:lnTo>
                  <a:pt x="440780" y="215646"/>
                </a:lnTo>
                <a:lnTo>
                  <a:pt x="440780" y="234441"/>
                </a:lnTo>
                <a:lnTo>
                  <a:pt x="450165" y="253110"/>
                </a:lnTo>
                <a:lnTo>
                  <a:pt x="450165" y="2813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83" name="Freeform 12083"/>
          <p:cNvSpPr/>
          <p:nvPr/>
        </p:nvSpPr>
        <p:spPr>
          <a:xfrm rot="-5400000" flipH="0" flipV="0">
            <a:off x="27731477" y="19813278"/>
            <a:ext cx="48767" cy="53330"/>
          </a:xfrm>
          <a:custGeom>
            <a:pathLst>
              <a:path w="300089" h="328167">
                <a:moveTo>
                  <a:pt x="300089" y="178181"/>
                </a:moveTo>
                <a:lnTo>
                  <a:pt x="300089" y="140588"/>
                </a:lnTo>
                <a:lnTo>
                  <a:pt x="290715" y="112521"/>
                </a:lnTo>
                <a:lnTo>
                  <a:pt x="290715" y="93726"/>
                </a:lnTo>
                <a:lnTo>
                  <a:pt x="281330" y="75057"/>
                </a:lnTo>
                <a:lnTo>
                  <a:pt x="271958" y="46862"/>
                </a:lnTo>
                <a:lnTo>
                  <a:pt x="262585" y="37464"/>
                </a:lnTo>
                <a:lnTo>
                  <a:pt x="253200" y="18795"/>
                </a:lnTo>
                <a:lnTo>
                  <a:pt x="253200" y="9397"/>
                </a:lnTo>
                <a:lnTo>
                  <a:pt x="234455" y="0"/>
                </a:lnTo>
                <a:lnTo>
                  <a:pt x="225082" y="159385"/>
                </a:lnTo>
                <a:lnTo>
                  <a:pt x="225082" y="196850"/>
                </a:lnTo>
                <a:lnTo>
                  <a:pt x="215697" y="215645"/>
                </a:lnTo>
                <a:lnTo>
                  <a:pt x="206324" y="225043"/>
                </a:lnTo>
                <a:lnTo>
                  <a:pt x="187566" y="243712"/>
                </a:lnTo>
                <a:lnTo>
                  <a:pt x="178194" y="243712"/>
                </a:lnTo>
                <a:lnTo>
                  <a:pt x="150063" y="253111"/>
                </a:lnTo>
                <a:lnTo>
                  <a:pt x="140691" y="253111"/>
                </a:lnTo>
                <a:lnTo>
                  <a:pt x="112509" y="243712"/>
                </a:lnTo>
                <a:lnTo>
                  <a:pt x="75006" y="234441"/>
                </a:lnTo>
                <a:lnTo>
                  <a:pt x="75006" y="0"/>
                </a:lnTo>
                <a:lnTo>
                  <a:pt x="0" y="290703"/>
                </a:lnTo>
                <a:lnTo>
                  <a:pt x="112509" y="318769"/>
                </a:lnTo>
                <a:lnTo>
                  <a:pt x="131318" y="328167"/>
                </a:lnTo>
                <a:lnTo>
                  <a:pt x="178194" y="328167"/>
                </a:lnTo>
                <a:lnTo>
                  <a:pt x="196951" y="318769"/>
                </a:lnTo>
                <a:lnTo>
                  <a:pt x="225082" y="309498"/>
                </a:lnTo>
                <a:lnTo>
                  <a:pt x="243827" y="300101"/>
                </a:lnTo>
                <a:lnTo>
                  <a:pt x="253200" y="281305"/>
                </a:lnTo>
                <a:lnTo>
                  <a:pt x="262585" y="281305"/>
                </a:lnTo>
                <a:lnTo>
                  <a:pt x="271958" y="262509"/>
                </a:lnTo>
                <a:lnTo>
                  <a:pt x="281330" y="243712"/>
                </a:lnTo>
                <a:lnTo>
                  <a:pt x="290715" y="225043"/>
                </a:lnTo>
                <a:lnTo>
                  <a:pt x="300089" y="20624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84" name="Freeform 12084"/>
          <p:cNvSpPr/>
          <p:nvPr/>
        </p:nvSpPr>
        <p:spPr>
          <a:xfrm rot="-5400000" flipH="0" flipV="0">
            <a:off x="27793194" y="19832318"/>
            <a:ext cx="74679" cy="62494"/>
          </a:xfrm>
          <a:custGeom>
            <a:pathLst>
              <a:path w="459538" h="384556">
                <a:moveTo>
                  <a:pt x="459538" y="112522"/>
                </a:moveTo>
                <a:lnTo>
                  <a:pt x="450165" y="93853"/>
                </a:lnTo>
                <a:lnTo>
                  <a:pt x="431407" y="84455"/>
                </a:lnTo>
                <a:lnTo>
                  <a:pt x="412649" y="75057"/>
                </a:lnTo>
                <a:lnTo>
                  <a:pt x="384531" y="65660"/>
                </a:lnTo>
                <a:lnTo>
                  <a:pt x="365774" y="56262"/>
                </a:lnTo>
                <a:lnTo>
                  <a:pt x="337592" y="46991"/>
                </a:lnTo>
                <a:lnTo>
                  <a:pt x="187580" y="9398"/>
                </a:lnTo>
                <a:lnTo>
                  <a:pt x="168822" y="0"/>
                </a:lnTo>
                <a:lnTo>
                  <a:pt x="121947" y="0"/>
                </a:lnTo>
                <a:lnTo>
                  <a:pt x="103188" y="9398"/>
                </a:lnTo>
                <a:lnTo>
                  <a:pt x="75058" y="18796"/>
                </a:lnTo>
                <a:lnTo>
                  <a:pt x="56262" y="28195"/>
                </a:lnTo>
                <a:lnTo>
                  <a:pt x="46889" y="46991"/>
                </a:lnTo>
                <a:lnTo>
                  <a:pt x="37504" y="46991"/>
                </a:lnTo>
                <a:lnTo>
                  <a:pt x="28131" y="65660"/>
                </a:lnTo>
                <a:lnTo>
                  <a:pt x="18759" y="84455"/>
                </a:lnTo>
                <a:lnTo>
                  <a:pt x="9386" y="103124"/>
                </a:lnTo>
                <a:lnTo>
                  <a:pt x="0" y="121920"/>
                </a:lnTo>
                <a:lnTo>
                  <a:pt x="0" y="215773"/>
                </a:lnTo>
                <a:lnTo>
                  <a:pt x="9386" y="234443"/>
                </a:lnTo>
                <a:lnTo>
                  <a:pt x="18759" y="253239"/>
                </a:lnTo>
                <a:lnTo>
                  <a:pt x="18759" y="272035"/>
                </a:lnTo>
                <a:lnTo>
                  <a:pt x="28131" y="290703"/>
                </a:lnTo>
                <a:lnTo>
                  <a:pt x="46889" y="309499"/>
                </a:lnTo>
                <a:lnTo>
                  <a:pt x="46889" y="318897"/>
                </a:lnTo>
                <a:lnTo>
                  <a:pt x="65634" y="328295"/>
                </a:lnTo>
                <a:lnTo>
                  <a:pt x="75058" y="168911"/>
                </a:lnTo>
                <a:lnTo>
                  <a:pt x="75058" y="131319"/>
                </a:lnTo>
                <a:lnTo>
                  <a:pt x="84443" y="112522"/>
                </a:lnTo>
                <a:lnTo>
                  <a:pt x="93816" y="93853"/>
                </a:lnTo>
                <a:lnTo>
                  <a:pt x="112573" y="84455"/>
                </a:lnTo>
                <a:lnTo>
                  <a:pt x="121947" y="75057"/>
                </a:lnTo>
                <a:lnTo>
                  <a:pt x="159450" y="75057"/>
                </a:lnTo>
                <a:lnTo>
                  <a:pt x="187580" y="84455"/>
                </a:lnTo>
                <a:lnTo>
                  <a:pt x="337592" y="121920"/>
                </a:lnTo>
                <a:lnTo>
                  <a:pt x="346978" y="121920"/>
                </a:lnTo>
                <a:lnTo>
                  <a:pt x="365774" y="131319"/>
                </a:lnTo>
                <a:lnTo>
                  <a:pt x="384531" y="140717"/>
                </a:lnTo>
                <a:lnTo>
                  <a:pt x="403277" y="159513"/>
                </a:lnTo>
                <a:lnTo>
                  <a:pt x="422034" y="168911"/>
                </a:lnTo>
                <a:lnTo>
                  <a:pt x="431407" y="187579"/>
                </a:lnTo>
                <a:lnTo>
                  <a:pt x="440780" y="206375"/>
                </a:lnTo>
                <a:lnTo>
                  <a:pt x="440780" y="225171"/>
                </a:lnTo>
                <a:lnTo>
                  <a:pt x="450165" y="243841"/>
                </a:lnTo>
                <a:lnTo>
                  <a:pt x="450165" y="3845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85" name="Freeform 12085"/>
          <p:cNvSpPr/>
          <p:nvPr/>
        </p:nvSpPr>
        <p:spPr>
          <a:xfrm rot="-5400000" flipH="0" flipV="0">
            <a:off x="27793955" y="19802601"/>
            <a:ext cx="111256" cy="64021"/>
          </a:xfrm>
          <a:custGeom>
            <a:pathLst>
              <a:path w="684607" h="393954">
                <a:moveTo>
                  <a:pt x="684607" y="281432"/>
                </a:moveTo>
                <a:lnTo>
                  <a:pt x="684607" y="131319"/>
                </a:lnTo>
                <a:lnTo>
                  <a:pt x="665861" y="121921"/>
                </a:lnTo>
                <a:lnTo>
                  <a:pt x="647104" y="112649"/>
                </a:lnTo>
                <a:lnTo>
                  <a:pt x="628358" y="121921"/>
                </a:lnTo>
                <a:lnTo>
                  <a:pt x="609600" y="131319"/>
                </a:lnTo>
                <a:lnTo>
                  <a:pt x="609600" y="262637"/>
                </a:lnTo>
                <a:lnTo>
                  <a:pt x="600228" y="290703"/>
                </a:lnTo>
                <a:lnTo>
                  <a:pt x="600228" y="309499"/>
                </a:lnTo>
                <a:lnTo>
                  <a:pt x="581470" y="318898"/>
                </a:lnTo>
                <a:lnTo>
                  <a:pt x="534543" y="318898"/>
                </a:lnTo>
                <a:lnTo>
                  <a:pt x="459538" y="290703"/>
                </a:lnTo>
                <a:lnTo>
                  <a:pt x="459538" y="140717"/>
                </a:lnTo>
                <a:lnTo>
                  <a:pt x="450164" y="112649"/>
                </a:lnTo>
                <a:lnTo>
                  <a:pt x="450164" y="93853"/>
                </a:lnTo>
                <a:lnTo>
                  <a:pt x="440779" y="75057"/>
                </a:lnTo>
                <a:lnTo>
                  <a:pt x="431407" y="46991"/>
                </a:lnTo>
                <a:lnTo>
                  <a:pt x="422034" y="37593"/>
                </a:lnTo>
                <a:lnTo>
                  <a:pt x="412649" y="18797"/>
                </a:lnTo>
                <a:lnTo>
                  <a:pt x="412649" y="9398"/>
                </a:lnTo>
                <a:lnTo>
                  <a:pt x="393904" y="0"/>
                </a:lnTo>
                <a:lnTo>
                  <a:pt x="384531" y="272034"/>
                </a:lnTo>
                <a:lnTo>
                  <a:pt x="121946" y="206375"/>
                </a:lnTo>
                <a:lnTo>
                  <a:pt x="112560" y="196977"/>
                </a:lnTo>
                <a:lnTo>
                  <a:pt x="93816" y="196977"/>
                </a:lnTo>
                <a:lnTo>
                  <a:pt x="75057" y="187579"/>
                </a:lnTo>
                <a:lnTo>
                  <a:pt x="56313" y="168910"/>
                </a:lnTo>
                <a:lnTo>
                  <a:pt x="37554" y="159513"/>
                </a:lnTo>
                <a:lnTo>
                  <a:pt x="28182" y="140717"/>
                </a:lnTo>
                <a:lnTo>
                  <a:pt x="18809" y="121921"/>
                </a:lnTo>
                <a:lnTo>
                  <a:pt x="18809" y="103251"/>
                </a:lnTo>
                <a:lnTo>
                  <a:pt x="9424" y="84455"/>
                </a:lnTo>
                <a:lnTo>
                  <a:pt x="9424" y="56389"/>
                </a:lnTo>
                <a:lnTo>
                  <a:pt x="0" y="215773"/>
                </a:lnTo>
                <a:lnTo>
                  <a:pt x="9424" y="234443"/>
                </a:lnTo>
                <a:lnTo>
                  <a:pt x="28182" y="243841"/>
                </a:lnTo>
                <a:lnTo>
                  <a:pt x="46939" y="253239"/>
                </a:lnTo>
                <a:lnTo>
                  <a:pt x="75057" y="262637"/>
                </a:lnTo>
                <a:lnTo>
                  <a:pt x="93816" y="272034"/>
                </a:lnTo>
                <a:lnTo>
                  <a:pt x="121946" y="281432"/>
                </a:lnTo>
                <a:lnTo>
                  <a:pt x="534543" y="393954"/>
                </a:lnTo>
                <a:lnTo>
                  <a:pt x="590855" y="393954"/>
                </a:lnTo>
                <a:lnTo>
                  <a:pt x="609600" y="384556"/>
                </a:lnTo>
                <a:lnTo>
                  <a:pt x="628358" y="375158"/>
                </a:lnTo>
                <a:lnTo>
                  <a:pt x="647104" y="365760"/>
                </a:lnTo>
                <a:lnTo>
                  <a:pt x="647104" y="356490"/>
                </a:lnTo>
                <a:lnTo>
                  <a:pt x="665861" y="337694"/>
                </a:lnTo>
                <a:lnTo>
                  <a:pt x="675234" y="318898"/>
                </a:lnTo>
                <a:lnTo>
                  <a:pt x="684607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86" name="Freeform 12086"/>
          <p:cNvSpPr/>
          <p:nvPr/>
        </p:nvSpPr>
        <p:spPr>
          <a:xfrm rot="-5400000" flipH="0" flipV="0">
            <a:off x="27882343" y="19830038"/>
            <a:ext cx="74679" cy="67055"/>
          </a:xfrm>
          <a:custGeom>
            <a:pathLst>
              <a:path w="459538" h="412623">
                <a:moveTo>
                  <a:pt x="459538" y="121920"/>
                </a:moveTo>
                <a:lnTo>
                  <a:pt x="450165" y="103124"/>
                </a:lnTo>
                <a:lnTo>
                  <a:pt x="431407" y="93852"/>
                </a:lnTo>
                <a:lnTo>
                  <a:pt x="412649" y="84454"/>
                </a:lnTo>
                <a:lnTo>
                  <a:pt x="384531" y="75056"/>
                </a:lnTo>
                <a:lnTo>
                  <a:pt x="365774" y="65658"/>
                </a:lnTo>
                <a:lnTo>
                  <a:pt x="337592" y="56260"/>
                </a:lnTo>
                <a:lnTo>
                  <a:pt x="150077" y="9398"/>
                </a:lnTo>
                <a:lnTo>
                  <a:pt x="140691" y="0"/>
                </a:lnTo>
                <a:lnTo>
                  <a:pt x="93816" y="0"/>
                </a:lnTo>
                <a:lnTo>
                  <a:pt x="75058" y="9398"/>
                </a:lnTo>
                <a:lnTo>
                  <a:pt x="56262" y="18796"/>
                </a:lnTo>
                <a:lnTo>
                  <a:pt x="37504" y="37592"/>
                </a:lnTo>
                <a:lnTo>
                  <a:pt x="18759" y="56260"/>
                </a:lnTo>
                <a:lnTo>
                  <a:pt x="9386" y="75056"/>
                </a:lnTo>
                <a:lnTo>
                  <a:pt x="0" y="93852"/>
                </a:lnTo>
                <a:lnTo>
                  <a:pt x="0" y="346963"/>
                </a:lnTo>
                <a:lnTo>
                  <a:pt x="18759" y="356361"/>
                </a:lnTo>
                <a:lnTo>
                  <a:pt x="37504" y="365759"/>
                </a:lnTo>
                <a:lnTo>
                  <a:pt x="56262" y="356361"/>
                </a:lnTo>
                <a:lnTo>
                  <a:pt x="75058" y="346963"/>
                </a:lnTo>
                <a:lnTo>
                  <a:pt x="75058" y="112522"/>
                </a:lnTo>
                <a:lnTo>
                  <a:pt x="84443" y="93852"/>
                </a:lnTo>
                <a:lnTo>
                  <a:pt x="103188" y="84454"/>
                </a:lnTo>
                <a:lnTo>
                  <a:pt x="121947" y="75056"/>
                </a:lnTo>
                <a:lnTo>
                  <a:pt x="131319" y="75056"/>
                </a:lnTo>
                <a:lnTo>
                  <a:pt x="150077" y="84454"/>
                </a:lnTo>
                <a:lnTo>
                  <a:pt x="225083" y="103124"/>
                </a:lnTo>
                <a:lnTo>
                  <a:pt x="225083" y="412623"/>
                </a:lnTo>
                <a:lnTo>
                  <a:pt x="300089" y="121920"/>
                </a:lnTo>
                <a:lnTo>
                  <a:pt x="337592" y="131318"/>
                </a:lnTo>
                <a:lnTo>
                  <a:pt x="346978" y="131318"/>
                </a:lnTo>
                <a:lnTo>
                  <a:pt x="365774" y="140716"/>
                </a:lnTo>
                <a:lnTo>
                  <a:pt x="384531" y="150113"/>
                </a:lnTo>
                <a:lnTo>
                  <a:pt x="403277" y="168909"/>
                </a:lnTo>
                <a:lnTo>
                  <a:pt x="412649" y="178180"/>
                </a:lnTo>
                <a:lnTo>
                  <a:pt x="431407" y="196976"/>
                </a:lnTo>
                <a:lnTo>
                  <a:pt x="440780" y="215773"/>
                </a:lnTo>
                <a:lnTo>
                  <a:pt x="440780" y="234442"/>
                </a:lnTo>
                <a:lnTo>
                  <a:pt x="450165" y="253237"/>
                </a:lnTo>
                <a:lnTo>
                  <a:pt x="450165" y="2814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87" name="Freeform 12087"/>
          <p:cNvSpPr/>
          <p:nvPr/>
        </p:nvSpPr>
        <p:spPr>
          <a:xfrm rot="-5400000" flipH="0" flipV="0">
            <a:off x="27908259" y="19813268"/>
            <a:ext cx="48767" cy="53351"/>
          </a:xfrm>
          <a:custGeom>
            <a:pathLst>
              <a:path w="300089" h="328295">
                <a:moveTo>
                  <a:pt x="300089" y="178181"/>
                </a:moveTo>
                <a:lnTo>
                  <a:pt x="300089" y="140715"/>
                </a:lnTo>
                <a:lnTo>
                  <a:pt x="290715" y="112522"/>
                </a:lnTo>
                <a:lnTo>
                  <a:pt x="290715" y="93853"/>
                </a:lnTo>
                <a:lnTo>
                  <a:pt x="281330" y="75056"/>
                </a:lnTo>
                <a:lnTo>
                  <a:pt x="271958" y="46989"/>
                </a:lnTo>
                <a:lnTo>
                  <a:pt x="262585" y="37464"/>
                </a:lnTo>
                <a:lnTo>
                  <a:pt x="253200" y="18796"/>
                </a:lnTo>
                <a:lnTo>
                  <a:pt x="253200" y="9398"/>
                </a:lnTo>
                <a:lnTo>
                  <a:pt x="234455" y="0"/>
                </a:lnTo>
                <a:lnTo>
                  <a:pt x="225082" y="159511"/>
                </a:lnTo>
                <a:lnTo>
                  <a:pt x="225082" y="196977"/>
                </a:lnTo>
                <a:lnTo>
                  <a:pt x="215697" y="215773"/>
                </a:lnTo>
                <a:lnTo>
                  <a:pt x="206324" y="225043"/>
                </a:lnTo>
                <a:lnTo>
                  <a:pt x="187566" y="243839"/>
                </a:lnTo>
                <a:lnTo>
                  <a:pt x="178194" y="243839"/>
                </a:lnTo>
                <a:lnTo>
                  <a:pt x="150063" y="253237"/>
                </a:lnTo>
                <a:lnTo>
                  <a:pt x="140691" y="253237"/>
                </a:lnTo>
                <a:lnTo>
                  <a:pt x="112509" y="243839"/>
                </a:lnTo>
                <a:lnTo>
                  <a:pt x="75006" y="234441"/>
                </a:lnTo>
                <a:lnTo>
                  <a:pt x="75006" y="0"/>
                </a:lnTo>
                <a:lnTo>
                  <a:pt x="0" y="290703"/>
                </a:lnTo>
                <a:lnTo>
                  <a:pt x="112509" y="318897"/>
                </a:lnTo>
                <a:lnTo>
                  <a:pt x="131318" y="328295"/>
                </a:lnTo>
                <a:lnTo>
                  <a:pt x="178194" y="328295"/>
                </a:lnTo>
                <a:lnTo>
                  <a:pt x="196951" y="318897"/>
                </a:lnTo>
                <a:lnTo>
                  <a:pt x="225082" y="309499"/>
                </a:lnTo>
                <a:lnTo>
                  <a:pt x="243827" y="300101"/>
                </a:lnTo>
                <a:lnTo>
                  <a:pt x="253200" y="281305"/>
                </a:lnTo>
                <a:lnTo>
                  <a:pt x="262585" y="281305"/>
                </a:lnTo>
                <a:lnTo>
                  <a:pt x="271958" y="262635"/>
                </a:lnTo>
                <a:lnTo>
                  <a:pt x="281330" y="243839"/>
                </a:lnTo>
                <a:lnTo>
                  <a:pt x="290715" y="225043"/>
                </a:lnTo>
                <a:lnTo>
                  <a:pt x="300089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88" name="Freeform 12088"/>
          <p:cNvSpPr/>
          <p:nvPr/>
        </p:nvSpPr>
        <p:spPr>
          <a:xfrm rot="-5400000" flipH="0" flipV="0">
            <a:off x="27957027" y="19828523"/>
            <a:ext cx="85346" cy="59419"/>
          </a:xfrm>
          <a:custGeom>
            <a:pathLst>
              <a:path w="525172" h="365632">
                <a:moveTo>
                  <a:pt x="525172" y="159384"/>
                </a:moveTo>
                <a:lnTo>
                  <a:pt x="525172" y="149986"/>
                </a:lnTo>
                <a:lnTo>
                  <a:pt x="515798" y="140588"/>
                </a:lnTo>
                <a:lnTo>
                  <a:pt x="497041" y="121793"/>
                </a:lnTo>
                <a:lnTo>
                  <a:pt x="46889" y="9398"/>
                </a:lnTo>
                <a:lnTo>
                  <a:pt x="37504" y="0"/>
                </a:lnTo>
                <a:lnTo>
                  <a:pt x="28131" y="0"/>
                </a:lnTo>
                <a:lnTo>
                  <a:pt x="9386" y="18669"/>
                </a:lnTo>
                <a:lnTo>
                  <a:pt x="0" y="37464"/>
                </a:lnTo>
                <a:lnTo>
                  <a:pt x="0" y="46862"/>
                </a:lnTo>
                <a:lnTo>
                  <a:pt x="9386" y="65531"/>
                </a:lnTo>
                <a:lnTo>
                  <a:pt x="28131" y="74929"/>
                </a:lnTo>
                <a:lnTo>
                  <a:pt x="225083" y="131191"/>
                </a:lnTo>
                <a:lnTo>
                  <a:pt x="225083" y="365632"/>
                </a:lnTo>
                <a:lnTo>
                  <a:pt x="300089" y="149986"/>
                </a:lnTo>
                <a:lnTo>
                  <a:pt x="478283" y="196850"/>
                </a:lnTo>
                <a:lnTo>
                  <a:pt x="497041" y="196850"/>
                </a:lnTo>
                <a:lnTo>
                  <a:pt x="515798" y="187452"/>
                </a:lnTo>
                <a:lnTo>
                  <a:pt x="515798" y="1780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89" name="Freeform 12089"/>
          <p:cNvSpPr/>
          <p:nvPr/>
        </p:nvSpPr>
        <p:spPr>
          <a:xfrm rot="-5400000" flipH="0" flipV="0">
            <a:off x="27980648" y="19829276"/>
            <a:ext cx="85346" cy="57912"/>
          </a:xfrm>
          <a:custGeom>
            <a:pathLst>
              <a:path w="525172" h="356363">
                <a:moveTo>
                  <a:pt x="525172" y="318770"/>
                </a:moveTo>
                <a:lnTo>
                  <a:pt x="525172" y="318770"/>
                </a:lnTo>
                <a:lnTo>
                  <a:pt x="515798" y="300101"/>
                </a:lnTo>
                <a:lnTo>
                  <a:pt x="497041" y="290703"/>
                </a:lnTo>
                <a:lnTo>
                  <a:pt x="300089" y="234442"/>
                </a:lnTo>
                <a:lnTo>
                  <a:pt x="300089" y="0"/>
                </a:lnTo>
                <a:lnTo>
                  <a:pt x="225083" y="215646"/>
                </a:lnTo>
                <a:lnTo>
                  <a:pt x="46889" y="168784"/>
                </a:lnTo>
                <a:lnTo>
                  <a:pt x="28131" y="168784"/>
                </a:lnTo>
                <a:lnTo>
                  <a:pt x="9386" y="178182"/>
                </a:lnTo>
                <a:lnTo>
                  <a:pt x="0" y="206375"/>
                </a:lnTo>
                <a:lnTo>
                  <a:pt x="9386" y="225044"/>
                </a:lnTo>
                <a:lnTo>
                  <a:pt x="28131" y="234442"/>
                </a:lnTo>
                <a:lnTo>
                  <a:pt x="478283" y="356363"/>
                </a:lnTo>
                <a:lnTo>
                  <a:pt x="506413" y="356363"/>
                </a:lnTo>
                <a:lnTo>
                  <a:pt x="515798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90" name="Freeform 12090"/>
          <p:cNvSpPr/>
          <p:nvPr/>
        </p:nvSpPr>
        <p:spPr>
          <a:xfrm rot="-5400000" flipH="0" flipV="0">
            <a:off x="28045414" y="19828512"/>
            <a:ext cx="85346" cy="59440"/>
          </a:xfrm>
          <a:custGeom>
            <a:pathLst>
              <a:path w="525172" h="365761">
                <a:moveTo>
                  <a:pt x="525172" y="159513"/>
                </a:moveTo>
                <a:lnTo>
                  <a:pt x="525172" y="150114"/>
                </a:lnTo>
                <a:lnTo>
                  <a:pt x="515798" y="140716"/>
                </a:lnTo>
                <a:lnTo>
                  <a:pt x="497041" y="121920"/>
                </a:lnTo>
                <a:lnTo>
                  <a:pt x="46889" y="9398"/>
                </a:lnTo>
                <a:lnTo>
                  <a:pt x="37504" y="0"/>
                </a:lnTo>
                <a:lnTo>
                  <a:pt x="28131" y="0"/>
                </a:lnTo>
                <a:lnTo>
                  <a:pt x="9386" y="18796"/>
                </a:lnTo>
                <a:lnTo>
                  <a:pt x="0" y="37592"/>
                </a:lnTo>
                <a:lnTo>
                  <a:pt x="0" y="46990"/>
                </a:lnTo>
                <a:lnTo>
                  <a:pt x="9386" y="65660"/>
                </a:lnTo>
                <a:lnTo>
                  <a:pt x="28131" y="75058"/>
                </a:lnTo>
                <a:lnTo>
                  <a:pt x="225083" y="131318"/>
                </a:lnTo>
                <a:lnTo>
                  <a:pt x="225083" y="365761"/>
                </a:lnTo>
                <a:lnTo>
                  <a:pt x="300089" y="150114"/>
                </a:lnTo>
                <a:lnTo>
                  <a:pt x="478283" y="196978"/>
                </a:lnTo>
                <a:lnTo>
                  <a:pt x="497041" y="196978"/>
                </a:lnTo>
                <a:lnTo>
                  <a:pt x="515798" y="187580"/>
                </a:lnTo>
                <a:lnTo>
                  <a:pt x="515798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91" name="Freeform 12091"/>
          <p:cNvSpPr/>
          <p:nvPr/>
        </p:nvSpPr>
        <p:spPr>
          <a:xfrm rot="-5400000" flipH="0" flipV="0">
            <a:off x="28069045" y="19829276"/>
            <a:ext cx="85346" cy="57912"/>
          </a:xfrm>
          <a:custGeom>
            <a:pathLst>
              <a:path w="525172" h="356362">
                <a:moveTo>
                  <a:pt x="525172" y="318771"/>
                </a:moveTo>
                <a:lnTo>
                  <a:pt x="525172" y="318771"/>
                </a:lnTo>
                <a:lnTo>
                  <a:pt x="515798" y="300101"/>
                </a:lnTo>
                <a:lnTo>
                  <a:pt x="497041" y="290703"/>
                </a:lnTo>
                <a:lnTo>
                  <a:pt x="300089" y="234443"/>
                </a:lnTo>
                <a:lnTo>
                  <a:pt x="300089" y="0"/>
                </a:lnTo>
                <a:lnTo>
                  <a:pt x="225083" y="215647"/>
                </a:lnTo>
                <a:lnTo>
                  <a:pt x="46889" y="168783"/>
                </a:lnTo>
                <a:lnTo>
                  <a:pt x="28131" y="168783"/>
                </a:lnTo>
                <a:lnTo>
                  <a:pt x="9386" y="178181"/>
                </a:lnTo>
                <a:lnTo>
                  <a:pt x="0" y="206249"/>
                </a:lnTo>
                <a:lnTo>
                  <a:pt x="9386" y="225045"/>
                </a:lnTo>
                <a:lnTo>
                  <a:pt x="28131" y="234443"/>
                </a:lnTo>
                <a:lnTo>
                  <a:pt x="478283" y="356362"/>
                </a:lnTo>
                <a:lnTo>
                  <a:pt x="506413" y="356362"/>
                </a:lnTo>
                <a:lnTo>
                  <a:pt x="515798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92" name="Freeform 12092"/>
          <p:cNvSpPr/>
          <p:nvPr/>
        </p:nvSpPr>
        <p:spPr>
          <a:xfrm rot="-5400000" flipH="0" flipV="0">
            <a:off x="28120095" y="19842227"/>
            <a:ext cx="85346" cy="32011"/>
          </a:xfrm>
          <a:custGeom>
            <a:pathLst>
              <a:path w="525172" h="196978">
                <a:moveTo>
                  <a:pt x="525172" y="159385"/>
                </a:moveTo>
                <a:lnTo>
                  <a:pt x="525172" y="150115"/>
                </a:lnTo>
                <a:lnTo>
                  <a:pt x="515798" y="140717"/>
                </a:lnTo>
                <a:lnTo>
                  <a:pt x="497041" y="121920"/>
                </a:lnTo>
                <a:lnTo>
                  <a:pt x="46889" y="9398"/>
                </a:lnTo>
                <a:lnTo>
                  <a:pt x="37504" y="0"/>
                </a:lnTo>
                <a:lnTo>
                  <a:pt x="28131" y="0"/>
                </a:lnTo>
                <a:lnTo>
                  <a:pt x="9386" y="18797"/>
                </a:lnTo>
                <a:lnTo>
                  <a:pt x="0" y="37593"/>
                </a:lnTo>
                <a:lnTo>
                  <a:pt x="0" y="46864"/>
                </a:lnTo>
                <a:lnTo>
                  <a:pt x="9386" y="65659"/>
                </a:lnTo>
                <a:lnTo>
                  <a:pt x="28131" y="75057"/>
                </a:lnTo>
                <a:lnTo>
                  <a:pt x="478283" y="196978"/>
                </a:lnTo>
                <a:lnTo>
                  <a:pt x="497041" y="196978"/>
                </a:lnTo>
                <a:lnTo>
                  <a:pt x="515798" y="187579"/>
                </a:lnTo>
                <a:lnTo>
                  <a:pt x="515798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93" name="Freeform 12093"/>
          <p:cNvSpPr/>
          <p:nvPr/>
        </p:nvSpPr>
        <p:spPr>
          <a:xfrm rot="-5400000" flipH="0" flipV="0">
            <a:off x="28173424" y="19781277"/>
            <a:ext cx="18292" cy="13704"/>
          </a:xfrm>
          <a:custGeom>
            <a:pathLst>
              <a:path w="112561" h="84328">
                <a:moveTo>
                  <a:pt x="112561" y="46863"/>
                </a:moveTo>
                <a:lnTo>
                  <a:pt x="112561" y="37465"/>
                </a:lnTo>
                <a:lnTo>
                  <a:pt x="103188" y="18797"/>
                </a:lnTo>
                <a:lnTo>
                  <a:pt x="84443" y="9398"/>
                </a:lnTo>
                <a:lnTo>
                  <a:pt x="46927" y="0"/>
                </a:lnTo>
                <a:lnTo>
                  <a:pt x="18809" y="0"/>
                </a:lnTo>
                <a:lnTo>
                  <a:pt x="0" y="9398"/>
                </a:lnTo>
                <a:lnTo>
                  <a:pt x="0" y="37465"/>
                </a:lnTo>
                <a:lnTo>
                  <a:pt x="9424" y="56261"/>
                </a:lnTo>
                <a:lnTo>
                  <a:pt x="28182" y="65660"/>
                </a:lnTo>
                <a:lnTo>
                  <a:pt x="65685" y="84328"/>
                </a:lnTo>
                <a:lnTo>
                  <a:pt x="75058" y="84328"/>
                </a:lnTo>
                <a:lnTo>
                  <a:pt x="93815" y="75058"/>
                </a:lnTo>
                <a:lnTo>
                  <a:pt x="103188" y="656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94" name="Freeform 12094"/>
          <p:cNvSpPr/>
          <p:nvPr/>
        </p:nvSpPr>
        <p:spPr>
          <a:xfrm rot="-5400000" flipH="0" flipV="0">
            <a:off x="28249637" y="19831559"/>
            <a:ext cx="103630" cy="71631"/>
          </a:xfrm>
          <a:custGeom>
            <a:pathLst>
              <a:path w="637680" h="440780">
                <a:moveTo>
                  <a:pt x="637680" y="131319"/>
                </a:moveTo>
                <a:lnTo>
                  <a:pt x="637680" y="131319"/>
                </a:lnTo>
                <a:lnTo>
                  <a:pt x="628306" y="112560"/>
                </a:lnTo>
                <a:lnTo>
                  <a:pt x="609549" y="93764"/>
                </a:lnTo>
                <a:lnTo>
                  <a:pt x="262585" y="9373"/>
                </a:lnTo>
                <a:lnTo>
                  <a:pt x="253199" y="0"/>
                </a:lnTo>
                <a:lnTo>
                  <a:pt x="206324" y="0"/>
                </a:lnTo>
                <a:lnTo>
                  <a:pt x="187566" y="9373"/>
                </a:lnTo>
                <a:lnTo>
                  <a:pt x="168770" y="18746"/>
                </a:lnTo>
                <a:lnTo>
                  <a:pt x="150012" y="37503"/>
                </a:lnTo>
                <a:lnTo>
                  <a:pt x="131267" y="56261"/>
                </a:lnTo>
                <a:lnTo>
                  <a:pt x="121894" y="75007"/>
                </a:lnTo>
                <a:lnTo>
                  <a:pt x="112508" y="93764"/>
                </a:lnTo>
                <a:lnTo>
                  <a:pt x="112508" y="356337"/>
                </a:lnTo>
                <a:lnTo>
                  <a:pt x="46875" y="337592"/>
                </a:lnTo>
                <a:lnTo>
                  <a:pt x="28130" y="337592"/>
                </a:lnTo>
                <a:lnTo>
                  <a:pt x="9372" y="346964"/>
                </a:lnTo>
                <a:lnTo>
                  <a:pt x="0" y="375095"/>
                </a:lnTo>
                <a:lnTo>
                  <a:pt x="9372" y="393891"/>
                </a:lnTo>
                <a:lnTo>
                  <a:pt x="28130" y="403277"/>
                </a:lnTo>
                <a:lnTo>
                  <a:pt x="150012" y="440780"/>
                </a:lnTo>
                <a:lnTo>
                  <a:pt x="159397" y="440780"/>
                </a:lnTo>
                <a:lnTo>
                  <a:pt x="178142" y="431407"/>
                </a:lnTo>
                <a:lnTo>
                  <a:pt x="187566" y="412649"/>
                </a:lnTo>
                <a:lnTo>
                  <a:pt x="187566" y="112560"/>
                </a:lnTo>
                <a:lnTo>
                  <a:pt x="196951" y="93764"/>
                </a:lnTo>
                <a:lnTo>
                  <a:pt x="215696" y="84379"/>
                </a:lnTo>
                <a:lnTo>
                  <a:pt x="234455" y="75007"/>
                </a:lnTo>
                <a:lnTo>
                  <a:pt x="243827" y="75007"/>
                </a:lnTo>
                <a:lnTo>
                  <a:pt x="262585" y="84379"/>
                </a:lnTo>
                <a:lnTo>
                  <a:pt x="590791" y="168822"/>
                </a:lnTo>
                <a:lnTo>
                  <a:pt x="618921" y="168822"/>
                </a:lnTo>
                <a:lnTo>
                  <a:pt x="628306" y="1594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95" name="Freeform 12095"/>
          <p:cNvSpPr/>
          <p:nvPr/>
        </p:nvSpPr>
        <p:spPr>
          <a:xfrm rot="-5400000" flipH="0" flipV="0">
            <a:off x="28279357" y="19824703"/>
            <a:ext cx="73148" cy="54862"/>
          </a:xfrm>
          <a:custGeom>
            <a:pathLst>
              <a:path w="450114" h="337591">
                <a:moveTo>
                  <a:pt x="450114" y="300089"/>
                </a:moveTo>
                <a:lnTo>
                  <a:pt x="450114" y="300089"/>
                </a:lnTo>
                <a:lnTo>
                  <a:pt x="440740" y="281330"/>
                </a:lnTo>
                <a:lnTo>
                  <a:pt x="421983" y="271958"/>
                </a:lnTo>
                <a:lnTo>
                  <a:pt x="0" y="150013"/>
                </a:lnTo>
                <a:lnTo>
                  <a:pt x="0" y="0"/>
                </a:lnTo>
                <a:lnTo>
                  <a:pt x="0" y="234404"/>
                </a:lnTo>
                <a:lnTo>
                  <a:pt x="403225" y="337591"/>
                </a:lnTo>
                <a:lnTo>
                  <a:pt x="431355" y="337591"/>
                </a:lnTo>
                <a:lnTo>
                  <a:pt x="440740" y="32821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96" name="Freeform 12096"/>
          <p:cNvSpPr/>
          <p:nvPr/>
        </p:nvSpPr>
        <p:spPr>
          <a:xfrm rot="-5400000" flipH="0" flipV="0">
            <a:off x="28363934" y="19830036"/>
            <a:ext cx="74679" cy="67059"/>
          </a:xfrm>
          <a:custGeom>
            <a:pathLst>
              <a:path w="459538" h="412648">
                <a:moveTo>
                  <a:pt x="459538" y="121932"/>
                </a:moveTo>
                <a:lnTo>
                  <a:pt x="450165" y="103187"/>
                </a:lnTo>
                <a:lnTo>
                  <a:pt x="431407" y="93802"/>
                </a:lnTo>
                <a:lnTo>
                  <a:pt x="412649" y="84429"/>
                </a:lnTo>
                <a:lnTo>
                  <a:pt x="384531" y="75056"/>
                </a:lnTo>
                <a:lnTo>
                  <a:pt x="365774" y="65671"/>
                </a:lnTo>
                <a:lnTo>
                  <a:pt x="337592" y="56299"/>
                </a:lnTo>
                <a:lnTo>
                  <a:pt x="150077" y="9372"/>
                </a:lnTo>
                <a:lnTo>
                  <a:pt x="140691" y="0"/>
                </a:lnTo>
                <a:lnTo>
                  <a:pt x="93816" y="0"/>
                </a:lnTo>
                <a:lnTo>
                  <a:pt x="75058" y="9372"/>
                </a:lnTo>
                <a:lnTo>
                  <a:pt x="56262" y="18744"/>
                </a:lnTo>
                <a:lnTo>
                  <a:pt x="37504" y="37503"/>
                </a:lnTo>
                <a:lnTo>
                  <a:pt x="18759" y="56299"/>
                </a:lnTo>
                <a:lnTo>
                  <a:pt x="9386" y="75056"/>
                </a:lnTo>
                <a:lnTo>
                  <a:pt x="0" y="93802"/>
                </a:lnTo>
                <a:lnTo>
                  <a:pt x="0" y="347014"/>
                </a:lnTo>
                <a:lnTo>
                  <a:pt x="18759" y="356387"/>
                </a:lnTo>
                <a:lnTo>
                  <a:pt x="37504" y="365760"/>
                </a:lnTo>
                <a:lnTo>
                  <a:pt x="56262" y="356387"/>
                </a:lnTo>
                <a:lnTo>
                  <a:pt x="75058" y="347014"/>
                </a:lnTo>
                <a:lnTo>
                  <a:pt x="75058" y="112560"/>
                </a:lnTo>
                <a:lnTo>
                  <a:pt x="84443" y="93802"/>
                </a:lnTo>
                <a:lnTo>
                  <a:pt x="103188" y="84429"/>
                </a:lnTo>
                <a:lnTo>
                  <a:pt x="121947" y="75056"/>
                </a:lnTo>
                <a:lnTo>
                  <a:pt x="131319" y="75056"/>
                </a:lnTo>
                <a:lnTo>
                  <a:pt x="150077" y="84429"/>
                </a:lnTo>
                <a:lnTo>
                  <a:pt x="225083" y="103187"/>
                </a:lnTo>
                <a:lnTo>
                  <a:pt x="225083" y="412648"/>
                </a:lnTo>
                <a:lnTo>
                  <a:pt x="300089" y="121932"/>
                </a:lnTo>
                <a:lnTo>
                  <a:pt x="337592" y="131305"/>
                </a:lnTo>
                <a:lnTo>
                  <a:pt x="346978" y="131305"/>
                </a:lnTo>
                <a:lnTo>
                  <a:pt x="365774" y="140690"/>
                </a:lnTo>
                <a:lnTo>
                  <a:pt x="384531" y="150063"/>
                </a:lnTo>
                <a:lnTo>
                  <a:pt x="403277" y="168808"/>
                </a:lnTo>
                <a:lnTo>
                  <a:pt x="412649" y="178194"/>
                </a:lnTo>
                <a:lnTo>
                  <a:pt x="431407" y="196938"/>
                </a:lnTo>
                <a:lnTo>
                  <a:pt x="440780" y="215697"/>
                </a:lnTo>
                <a:lnTo>
                  <a:pt x="440780" y="234441"/>
                </a:lnTo>
                <a:lnTo>
                  <a:pt x="450165" y="253199"/>
                </a:lnTo>
                <a:lnTo>
                  <a:pt x="450165" y="28133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97" name="Freeform 12097"/>
          <p:cNvSpPr/>
          <p:nvPr/>
        </p:nvSpPr>
        <p:spPr>
          <a:xfrm rot="-5400000" flipH="0" flipV="0">
            <a:off x="28389843" y="19813274"/>
            <a:ext cx="48767" cy="53339"/>
          </a:xfrm>
          <a:custGeom>
            <a:pathLst>
              <a:path w="300089" h="328219">
                <a:moveTo>
                  <a:pt x="300089" y="178143"/>
                </a:moveTo>
                <a:lnTo>
                  <a:pt x="300089" y="140640"/>
                </a:lnTo>
                <a:lnTo>
                  <a:pt x="290715" y="112509"/>
                </a:lnTo>
                <a:lnTo>
                  <a:pt x="290715" y="93765"/>
                </a:lnTo>
                <a:lnTo>
                  <a:pt x="281330" y="75006"/>
                </a:lnTo>
                <a:lnTo>
                  <a:pt x="271958" y="46876"/>
                </a:lnTo>
                <a:lnTo>
                  <a:pt x="262585" y="37503"/>
                </a:lnTo>
                <a:lnTo>
                  <a:pt x="253200" y="18758"/>
                </a:lnTo>
                <a:lnTo>
                  <a:pt x="253200" y="9373"/>
                </a:lnTo>
                <a:lnTo>
                  <a:pt x="234455" y="0"/>
                </a:lnTo>
                <a:lnTo>
                  <a:pt x="225082" y="159398"/>
                </a:lnTo>
                <a:lnTo>
                  <a:pt x="225082" y="196901"/>
                </a:lnTo>
                <a:lnTo>
                  <a:pt x="215697" y="215697"/>
                </a:lnTo>
                <a:lnTo>
                  <a:pt x="206324" y="225082"/>
                </a:lnTo>
                <a:lnTo>
                  <a:pt x="187566" y="243828"/>
                </a:lnTo>
                <a:lnTo>
                  <a:pt x="178194" y="243828"/>
                </a:lnTo>
                <a:lnTo>
                  <a:pt x="150063" y="253213"/>
                </a:lnTo>
                <a:lnTo>
                  <a:pt x="140691" y="253213"/>
                </a:lnTo>
                <a:lnTo>
                  <a:pt x="112509" y="243828"/>
                </a:lnTo>
                <a:lnTo>
                  <a:pt x="75006" y="234455"/>
                </a:lnTo>
                <a:lnTo>
                  <a:pt x="75006" y="0"/>
                </a:lnTo>
                <a:lnTo>
                  <a:pt x="0" y="290716"/>
                </a:lnTo>
                <a:lnTo>
                  <a:pt x="112509" y="318846"/>
                </a:lnTo>
                <a:lnTo>
                  <a:pt x="131318" y="328219"/>
                </a:lnTo>
                <a:lnTo>
                  <a:pt x="178194" y="328219"/>
                </a:lnTo>
                <a:lnTo>
                  <a:pt x="196951" y="318846"/>
                </a:lnTo>
                <a:lnTo>
                  <a:pt x="225082" y="309461"/>
                </a:lnTo>
                <a:lnTo>
                  <a:pt x="243827" y="300088"/>
                </a:lnTo>
                <a:lnTo>
                  <a:pt x="253200" y="281331"/>
                </a:lnTo>
                <a:lnTo>
                  <a:pt x="262585" y="281331"/>
                </a:lnTo>
                <a:lnTo>
                  <a:pt x="271958" y="262585"/>
                </a:lnTo>
                <a:lnTo>
                  <a:pt x="281330" y="243828"/>
                </a:lnTo>
                <a:lnTo>
                  <a:pt x="290715" y="225082"/>
                </a:lnTo>
                <a:lnTo>
                  <a:pt x="300089" y="206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98" name="Freeform 12098"/>
          <p:cNvSpPr/>
          <p:nvPr/>
        </p:nvSpPr>
        <p:spPr>
          <a:xfrm rot="-5400000" flipH="0" flipV="0">
            <a:off x="28482807" y="19868137"/>
            <a:ext cx="41150" cy="24386"/>
          </a:xfrm>
          <a:custGeom>
            <a:pathLst>
              <a:path w="253214" h="150063">
                <a:moveTo>
                  <a:pt x="253214" y="56261"/>
                </a:moveTo>
                <a:lnTo>
                  <a:pt x="196952" y="0"/>
                </a:lnTo>
                <a:lnTo>
                  <a:pt x="18759" y="75006"/>
                </a:lnTo>
                <a:lnTo>
                  <a:pt x="9386" y="84391"/>
                </a:lnTo>
                <a:lnTo>
                  <a:pt x="0" y="112509"/>
                </a:lnTo>
                <a:lnTo>
                  <a:pt x="0" y="131318"/>
                </a:lnTo>
                <a:lnTo>
                  <a:pt x="18759" y="140690"/>
                </a:lnTo>
                <a:lnTo>
                  <a:pt x="37504" y="150063"/>
                </a:lnTo>
                <a:lnTo>
                  <a:pt x="56262" y="14069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099" name="Freeform 12099"/>
          <p:cNvSpPr/>
          <p:nvPr/>
        </p:nvSpPr>
        <p:spPr>
          <a:xfrm rot="-5400000" flipH="0" flipV="0">
            <a:off x="28450802" y="19817845"/>
            <a:ext cx="85346" cy="80774"/>
          </a:xfrm>
          <a:custGeom>
            <a:pathLst>
              <a:path w="525172" h="497040">
                <a:moveTo>
                  <a:pt x="525172" y="459537"/>
                </a:moveTo>
                <a:lnTo>
                  <a:pt x="525172" y="459537"/>
                </a:lnTo>
                <a:lnTo>
                  <a:pt x="515798" y="440779"/>
                </a:lnTo>
                <a:lnTo>
                  <a:pt x="328220" y="262585"/>
                </a:lnTo>
                <a:lnTo>
                  <a:pt x="271958" y="206324"/>
                </a:lnTo>
                <a:lnTo>
                  <a:pt x="65634" y="9373"/>
                </a:lnTo>
                <a:lnTo>
                  <a:pt x="56262" y="0"/>
                </a:lnTo>
                <a:lnTo>
                  <a:pt x="18759" y="0"/>
                </a:lnTo>
                <a:lnTo>
                  <a:pt x="0" y="9373"/>
                </a:lnTo>
                <a:lnTo>
                  <a:pt x="0" y="37503"/>
                </a:lnTo>
                <a:lnTo>
                  <a:pt x="9386" y="56262"/>
                </a:lnTo>
                <a:lnTo>
                  <a:pt x="196952" y="234455"/>
                </a:lnTo>
                <a:lnTo>
                  <a:pt x="253214" y="290716"/>
                </a:lnTo>
                <a:lnTo>
                  <a:pt x="459538" y="487668"/>
                </a:lnTo>
                <a:lnTo>
                  <a:pt x="468910" y="497040"/>
                </a:lnTo>
                <a:lnTo>
                  <a:pt x="506413" y="497040"/>
                </a:lnTo>
                <a:lnTo>
                  <a:pt x="515798" y="48766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00" name="Freeform 12100"/>
          <p:cNvSpPr/>
          <p:nvPr/>
        </p:nvSpPr>
        <p:spPr>
          <a:xfrm rot="-5400000" flipH="0" flipV="0">
            <a:off x="28462995" y="19823944"/>
            <a:ext cx="41150" cy="24380"/>
          </a:xfrm>
          <a:custGeom>
            <a:pathLst>
              <a:path w="253214" h="150025">
                <a:moveTo>
                  <a:pt x="253214" y="37504"/>
                </a:moveTo>
                <a:lnTo>
                  <a:pt x="253214" y="37504"/>
                </a:lnTo>
                <a:lnTo>
                  <a:pt x="243840" y="9386"/>
                </a:lnTo>
                <a:lnTo>
                  <a:pt x="234455" y="9386"/>
                </a:lnTo>
                <a:lnTo>
                  <a:pt x="215710" y="0"/>
                </a:lnTo>
                <a:lnTo>
                  <a:pt x="196952" y="9386"/>
                </a:lnTo>
                <a:lnTo>
                  <a:pt x="0" y="93764"/>
                </a:lnTo>
                <a:lnTo>
                  <a:pt x="56262" y="150025"/>
                </a:lnTo>
                <a:lnTo>
                  <a:pt x="234455" y="75019"/>
                </a:lnTo>
                <a:lnTo>
                  <a:pt x="243840" y="656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01" name="Freeform 12101"/>
          <p:cNvSpPr/>
          <p:nvPr/>
        </p:nvSpPr>
        <p:spPr>
          <a:xfrm rot="-5400000" flipH="0" flipV="0">
            <a:off x="28518619" y="19833847"/>
            <a:ext cx="121922" cy="85346"/>
          </a:xfrm>
          <a:custGeom>
            <a:pathLst>
              <a:path w="750241" h="525171">
                <a:moveTo>
                  <a:pt x="750241" y="487668"/>
                </a:moveTo>
                <a:lnTo>
                  <a:pt x="750241" y="487668"/>
                </a:lnTo>
                <a:lnTo>
                  <a:pt x="740867" y="468910"/>
                </a:lnTo>
                <a:lnTo>
                  <a:pt x="722110" y="459537"/>
                </a:lnTo>
                <a:lnTo>
                  <a:pt x="300127" y="337591"/>
                </a:lnTo>
                <a:lnTo>
                  <a:pt x="300127" y="56261"/>
                </a:lnTo>
                <a:lnTo>
                  <a:pt x="281331" y="65634"/>
                </a:lnTo>
                <a:lnTo>
                  <a:pt x="262573" y="84392"/>
                </a:lnTo>
                <a:lnTo>
                  <a:pt x="243828" y="103137"/>
                </a:lnTo>
                <a:lnTo>
                  <a:pt x="234455" y="121895"/>
                </a:lnTo>
                <a:lnTo>
                  <a:pt x="225069" y="140691"/>
                </a:lnTo>
                <a:lnTo>
                  <a:pt x="225069" y="318847"/>
                </a:lnTo>
                <a:lnTo>
                  <a:pt x="150064" y="300088"/>
                </a:lnTo>
                <a:lnTo>
                  <a:pt x="140691" y="300088"/>
                </a:lnTo>
                <a:lnTo>
                  <a:pt x="121933" y="290716"/>
                </a:lnTo>
                <a:lnTo>
                  <a:pt x="103188" y="281344"/>
                </a:lnTo>
                <a:lnTo>
                  <a:pt x="93802" y="262585"/>
                </a:lnTo>
                <a:lnTo>
                  <a:pt x="84430" y="243841"/>
                </a:lnTo>
                <a:lnTo>
                  <a:pt x="75058" y="225082"/>
                </a:lnTo>
                <a:lnTo>
                  <a:pt x="75058" y="18758"/>
                </a:lnTo>
                <a:lnTo>
                  <a:pt x="56299" y="9386"/>
                </a:lnTo>
                <a:lnTo>
                  <a:pt x="37555" y="0"/>
                </a:lnTo>
                <a:lnTo>
                  <a:pt x="18796" y="9386"/>
                </a:lnTo>
                <a:lnTo>
                  <a:pt x="0" y="18758"/>
                </a:lnTo>
                <a:lnTo>
                  <a:pt x="0" y="234455"/>
                </a:lnTo>
                <a:lnTo>
                  <a:pt x="9373" y="262585"/>
                </a:lnTo>
                <a:lnTo>
                  <a:pt x="18796" y="281344"/>
                </a:lnTo>
                <a:lnTo>
                  <a:pt x="18796" y="290716"/>
                </a:lnTo>
                <a:lnTo>
                  <a:pt x="37555" y="309474"/>
                </a:lnTo>
                <a:lnTo>
                  <a:pt x="46927" y="328219"/>
                </a:lnTo>
                <a:lnTo>
                  <a:pt x="65672" y="337591"/>
                </a:lnTo>
                <a:lnTo>
                  <a:pt x="84430" y="346977"/>
                </a:lnTo>
                <a:lnTo>
                  <a:pt x="103188" y="365722"/>
                </a:lnTo>
                <a:lnTo>
                  <a:pt x="121933" y="375108"/>
                </a:lnTo>
                <a:lnTo>
                  <a:pt x="150064" y="375108"/>
                </a:lnTo>
                <a:lnTo>
                  <a:pt x="703352" y="525171"/>
                </a:lnTo>
                <a:lnTo>
                  <a:pt x="731482" y="525171"/>
                </a:lnTo>
                <a:lnTo>
                  <a:pt x="740867" y="51579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02" name="Freeform 12102"/>
          <p:cNvSpPr/>
          <p:nvPr/>
        </p:nvSpPr>
        <p:spPr>
          <a:xfrm rot="-5400000" flipH="0" flipV="0">
            <a:off x="28521671" y="19838417"/>
            <a:ext cx="73148" cy="27435"/>
          </a:xfrm>
          <a:custGeom>
            <a:pathLst>
              <a:path w="450114" h="168821">
                <a:moveTo>
                  <a:pt x="450114" y="131318"/>
                </a:moveTo>
                <a:lnTo>
                  <a:pt x="450114" y="131318"/>
                </a:lnTo>
                <a:lnTo>
                  <a:pt x="440740" y="112560"/>
                </a:lnTo>
                <a:lnTo>
                  <a:pt x="421983" y="93802"/>
                </a:lnTo>
                <a:lnTo>
                  <a:pt x="75019" y="9372"/>
                </a:lnTo>
                <a:lnTo>
                  <a:pt x="65633" y="0"/>
                </a:lnTo>
                <a:lnTo>
                  <a:pt x="18758" y="0"/>
                </a:lnTo>
                <a:lnTo>
                  <a:pt x="0" y="9372"/>
                </a:lnTo>
                <a:lnTo>
                  <a:pt x="0" y="140691"/>
                </a:lnTo>
                <a:lnTo>
                  <a:pt x="0" y="112560"/>
                </a:lnTo>
                <a:lnTo>
                  <a:pt x="9385" y="93802"/>
                </a:lnTo>
                <a:lnTo>
                  <a:pt x="28130" y="84379"/>
                </a:lnTo>
                <a:lnTo>
                  <a:pt x="46889" y="75006"/>
                </a:lnTo>
                <a:lnTo>
                  <a:pt x="56261" y="75006"/>
                </a:lnTo>
                <a:lnTo>
                  <a:pt x="75019" y="84379"/>
                </a:lnTo>
                <a:lnTo>
                  <a:pt x="403225" y="168821"/>
                </a:lnTo>
                <a:lnTo>
                  <a:pt x="431355" y="168821"/>
                </a:lnTo>
                <a:lnTo>
                  <a:pt x="440740" y="1594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03" name="Freeform 12103"/>
          <p:cNvSpPr/>
          <p:nvPr/>
        </p:nvSpPr>
        <p:spPr>
          <a:xfrm rot="-5400000" flipH="0" flipV="0">
            <a:off x="28679401" y="19840710"/>
            <a:ext cx="85346" cy="35044"/>
          </a:xfrm>
          <a:custGeom>
            <a:pathLst>
              <a:path w="525172" h="215646">
                <a:moveTo>
                  <a:pt x="525172" y="159398"/>
                </a:moveTo>
                <a:lnTo>
                  <a:pt x="525172" y="159398"/>
                </a:lnTo>
                <a:lnTo>
                  <a:pt x="515798" y="140640"/>
                </a:lnTo>
                <a:lnTo>
                  <a:pt x="497041" y="121895"/>
                </a:lnTo>
                <a:lnTo>
                  <a:pt x="46889" y="9372"/>
                </a:lnTo>
                <a:lnTo>
                  <a:pt x="37504" y="0"/>
                </a:lnTo>
                <a:lnTo>
                  <a:pt x="28131" y="9372"/>
                </a:lnTo>
                <a:lnTo>
                  <a:pt x="9386" y="18746"/>
                </a:lnTo>
                <a:lnTo>
                  <a:pt x="0" y="46876"/>
                </a:lnTo>
                <a:lnTo>
                  <a:pt x="9386" y="65634"/>
                </a:lnTo>
                <a:lnTo>
                  <a:pt x="28131" y="75006"/>
                </a:lnTo>
                <a:lnTo>
                  <a:pt x="159450" y="112510"/>
                </a:lnTo>
                <a:lnTo>
                  <a:pt x="243828" y="215646"/>
                </a:lnTo>
                <a:lnTo>
                  <a:pt x="281344" y="150013"/>
                </a:lnTo>
                <a:lnTo>
                  <a:pt x="478283" y="196901"/>
                </a:lnTo>
                <a:lnTo>
                  <a:pt x="506413" y="196901"/>
                </a:lnTo>
                <a:lnTo>
                  <a:pt x="515798" y="1875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04" name="Freeform 12104"/>
          <p:cNvSpPr/>
          <p:nvPr/>
        </p:nvSpPr>
        <p:spPr>
          <a:xfrm rot="-5400000" flipH="0" flipV="0">
            <a:off x="28715213" y="19829277"/>
            <a:ext cx="85346" cy="57910"/>
          </a:xfrm>
          <a:custGeom>
            <a:pathLst>
              <a:path w="525172" h="356349">
                <a:moveTo>
                  <a:pt x="525172" y="318846"/>
                </a:moveTo>
                <a:lnTo>
                  <a:pt x="525172" y="318846"/>
                </a:lnTo>
                <a:lnTo>
                  <a:pt x="515798" y="300088"/>
                </a:lnTo>
                <a:lnTo>
                  <a:pt x="281344" y="0"/>
                </a:lnTo>
                <a:lnTo>
                  <a:pt x="243828" y="65633"/>
                </a:lnTo>
                <a:lnTo>
                  <a:pt x="18759" y="168820"/>
                </a:lnTo>
                <a:lnTo>
                  <a:pt x="9386" y="178206"/>
                </a:lnTo>
                <a:lnTo>
                  <a:pt x="0" y="206337"/>
                </a:lnTo>
                <a:lnTo>
                  <a:pt x="9386" y="225081"/>
                </a:lnTo>
                <a:lnTo>
                  <a:pt x="18759" y="234454"/>
                </a:lnTo>
                <a:lnTo>
                  <a:pt x="37504" y="243840"/>
                </a:lnTo>
                <a:lnTo>
                  <a:pt x="56262" y="234454"/>
                </a:lnTo>
                <a:lnTo>
                  <a:pt x="290717" y="121945"/>
                </a:lnTo>
                <a:lnTo>
                  <a:pt x="459538" y="346976"/>
                </a:lnTo>
                <a:lnTo>
                  <a:pt x="468910" y="356349"/>
                </a:lnTo>
                <a:lnTo>
                  <a:pt x="497041" y="356349"/>
                </a:lnTo>
                <a:lnTo>
                  <a:pt x="515798" y="3469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05" name="Freeform 12105"/>
          <p:cNvSpPr/>
          <p:nvPr/>
        </p:nvSpPr>
        <p:spPr>
          <a:xfrm rot="-5400000" flipH="0" flipV="0">
            <a:off x="28788368" y="19836896"/>
            <a:ext cx="74679" cy="53339"/>
          </a:xfrm>
          <a:custGeom>
            <a:pathLst>
              <a:path w="459538" h="328219">
                <a:moveTo>
                  <a:pt x="459538" y="112522"/>
                </a:moveTo>
                <a:lnTo>
                  <a:pt x="450165" y="93764"/>
                </a:lnTo>
                <a:lnTo>
                  <a:pt x="431407" y="84392"/>
                </a:lnTo>
                <a:lnTo>
                  <a:pt x="412649" y="75006"/>
                </a:lnTo>
                <a:lnTo>
                  <a:pt x="384531" y="65633"/>
                </a:lnTo>
                <a:lnTo>
                  <a:pt x="365774" y="56261"/>
                </a:lnTo>
                <a:lnTo>
                  <a:pt x="337592" y="46889"/>
                </a:lnTo>
                <a:lnTo>
                  <a:pt x="187580" y="9372"/>
                </a:lnTo>
                <a:lnTo>
                  <a:pt x="168822" y="0"/>
                </a:lnTo>
                <a:lnTo>
                  <a:pt x="121947" y="0"/>
                </a:lnTo>
                <a:lnTo>
                  <a:pt x="103188" y="9372"/>
                </a:lnTo>
                <a:lnTo>
                  <a:pt x="75058" y="18758"/>
                </a:lnTo>
                <a:lnTo>
                  <a:pt x="56262" y="28130"/>
                </a:lnTo>
                <a:lnTo>
                  <a:pt x="46889" y="46889"/>
                </a:lnTo>
                <a:lnTo>
                  <a:pt x="37504" y="46889"/>
                </a:lnTo>
                <a:lnTo>
                  <a:pt x="28131" y="65633"/>
                </a:lnTo>
                <a:lnTo>
                  <a:pt x="18759" y="84392"/>
                </a:lnTo>
                <a:lnTo>
                  <a:pt x="9386" y="103136"/>
                </a:lnTo>
                <a:lnTo>
                  <a:pt x="0" y="121895"/>
                </a:lnTo>
                <a:lnTo>
                  <a:pt x="0" y="196900"/>
                </a:lnTo>
                <a:lnTo>
                  <a:pt x="9386" y="225082"/>
                </a:lnTo>
                <a:lnTo>
                  <a:pt x="9386" y="243827"/>
                </a:lnTo>
                <a:lnTo>
                  <a:pt x="18759" y="262585"/>
                </a:lnTo>
                <a:lnTo>
                  <a:pt x="28131" y="281343"/>
                </a:lnTo>
                <a:lnTo>
                  <a:pt x="37504" y="300088"/>
                </a:lnTo>
                <a:lnTo>
                  <a:pt x="46889" y="318846"/>
                </a:lnTo>
                <a:lnTo>
                  <a:pt x="65634" y="328219"/>
                </a:lnTo>
                <a:lnTo>
                  <a:pt x="75058" y="168770"/>
                </a:lnTo>
                <a:lnTo>
                  <a:pt x="75058" y="131267"/>
                </a:lnTo>
                <a:lnTo>
                  <a:pt x="84443" y="112522"/>
                </a:lnTo>
                <a:lnTo>
                  <a:pt x="93816" y="93764"/>
                </a:lnTo>
                <a:lnTo>
                  <a:pt x="112573" y="84392"/>
                </a:lnTo>
                <a:lnTo>
                  <a:pt x="121947" y="75006"/>
                </a:lnTo>
                <a:lnTo>
                  <a:pt x="159450" y="75006"/>
                </a:lnTo>
                <a:lnTo>
                  <a:pt x="187580" y="84392"/>
                </a:lnTo>
                <a:lnTo>
                  <a:pt x="337592" y="121895"/>
                </a:lnTo>
                <a:lnTo>
                  <a:pt x="346978" y="121895"/>
                </a:lnTo>
                <a:lnTo>
                  <a:pt x="365774" y="131267"/>
                </a:lnTo>
                <a:lnTo>
                  <a:pt x="384531" y="140639"/>
                </a:lnTo>
                <a:lnTo>
                  <a:pt x="403277" y="159398"/>
                </a:lnTo>
                <a:lnTo>
                  <a:pt x="422034" y="168770"/>
                </a:lnTo>
                <a:lnTo>
                  <a:pt x="431407" y="187528"/>
                </a:lnTo>
                <a:lnTo>
                  <a:pt x="440780" y="206273"/>
                </a:lnTo>
                <a:lnTo>
                  <a:pt x="440780" y="225082"/>
                </a:lnTo>
                <a:lnTo>
                  <a:pt x="450165" y="243827"/>
                </a:lnTo>
                <a:lnTo>
                  <a:pt x="450165" y="2719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06" name="Freeform 12106"/>
          <p:cNvSpPr/>
          <p:nvPr/>
        </p:nvSpPr>
        <p:spPr>
          <a:xfrm rot="-5400000" flipH="0" flipV="0">
            <a:off x="28806653" y="19826231"/>
            <a:ext cx="74679" cy="53337"/>
          </a:xfrm>
          <a:custGeom>
            <a:pathLst>
              <a:path w="459538" h="328206">
                <a:moveTo>
                  <a:pt x="459538" y="178194"/>
                </a:moveTo>
                <a:lnTo>
                  <a:pt x="459538" y="140690"/>
                </a:lnTo>
                <a:lnTo>
                  <a:pt x="450164" y="112560"/>
                </a:lnTo>
                <a:lnTo>
                  <a:pt x="450164" y="93751"/>
                </a:lnTo>
                <a:lnTo>
                  <a:pt x="440779" y="75006"/>
                </a:lnTo>
                <a:lnTo>
                  <a:pt x="431407" y="46876"/>
                </a:lnTo>
                <a:lnTo>
                  <a:pt x="422034" y="37503"/>
                </a:lnTo>
                <a:lnTo>
                  <a:pt x="412649" y="18745"/>
                </a:lnTo>
                <a:lnTo>
                  <a:pt x="412649" y="9373"/>
                </a:lnTo>
                <a:lnTo>
                  <a:pt x="393904" y="0"/>
                </a:lnTo>
                <a:lnTo>
                  <a:pt x="384531" y="159436"/>
                </a:lnTo>
                <a:lnTo>
                  <a:pt x="384531" y="196939"/>
                </a:lnTo>
                <a:lnTo>
                  <a:pt x="375146" y="215697"/>
                </a:lnTo>
                <a:lnTo>
                  <a:pt x="365773" y="225069"/>
                </a:lnTo>
                <a:lnTo>
                  <a:pt x="347015" y="243828"/>
                </a:lnTo>
                <a:lnTo>
                  <a:pt x="337643" y="243828"/>
                </a:lnTo>
                <a:lnTo>
                  <a:pt x="309512" y="253200"/>
                </a:lnTo>
                <a:lnTo>
                  <a:pt x="300140" y="253200"/>
                </a:lnTo>
                <a:lnTo>
                  <a:pt x="271958" y="243828"/>
                </a:lnTo>
                <a:lnTo>
                  <a:pt x="121946" y="206324"/>
                </a:lnTo>
                <a:lnTo>
                  <a:pt x="112560" y="196939"/>
                </a:lnTo>
                <a:lnTo>
                  <a:pt x="93816" y="196939"/>
                </a:lnTo>
                <a:lnTo>
                  <a:pt x="75057" y="187566"/>
                </a:lnTo>
                <a:lnTo>
                  <a:pt x="56313" y="168821"/>
                </a:lnTo>
                <a:lnTo>
                  <a:pt x="37554" y="159436"/>
                </a:lnTo>
                <a:lnTo>
                  <a:pt x="28182" y="140690"/>
                </a:lnTo>
                <a:lnTo>
                  <a:pt x="18809" y="121933"/>
                </a:lnTo>
                <a:lnTo>
                  <a:pt x="18809" y="103137"/>
                </a:lnTo>
                <a:lnTo>
                  <a:pt x="9424" y="84378"/>
                </a:lnTo>
                <a:lnTo>
                  <a:pt x="9424" y="56248"/>
                </a:lnTo>
                <a:lnTo>
                  <a:pt x="0" y="215697"/>
                </a:lnTo>
                <a:lnTo>
                  <a:pt x="9424" y="234442"/>
                </a:lnTo>
                <a:lnTo>
                  <a:pt x="18809" y="234442"/>
                </a:lnTo>
                <a:lnTo>
                  <a:pt x="37554" y="243828"/>
                </a:lnTo>
                <a:lnTo>
                  <a:pt x="56313" y="253200"/>
                </a:lnTo>
                <a:lnTo>
                  <a:pt x="75057" y="262572"/>
                </a:lnTo>
                <a:lnTo>
                  <a:pt x="93816" y="271958"/>
                </a:lnTo>
                <a:lnTo>
                  <a:pt x="121946" y="281331"/>
                </a:lnTo>
                <a:lnTo>
                  <a:pt x="271958" y="318833"/>
                </a:lnTo>
                <a:lnTo>
                  <a:pt x="290767" y="328206"/>
                </a:lnTo>
                <a:lnTo>
                  <a:pt x="337643" y="328206"/>
                </a:lnTo>
                <a:lnTo>
                  <a:pt x="356400" y="318833"/>
                </a:lnTo>
                <a:lnTo>
                  <a:pt x="384531" y="309461"/>
                </a:lnTo>
                <a:lnTo>
                  <a:pt x="403276" y="300075"/>
                </a:lnTo>
                <a:lnTo>
                  <a:pt x="412649" y="281331"/>
                </a:lnTo>
                <a:lnTo>
                  <a:pt x="422034" y="281331"/>
                </a:lnTo>
                <a:lnTo>
                  <a:pt x="431407" y="262572"/>
                </a:lnTo>
                <a:lnTo>
                  <a:pt x="440779" y="243828"/>
                </a:lnTo>
                <a:lnTo>
                  <a:pt x="450164" y="225069"/>
                </a:lnTo>
                <a:lnTo>
                  <a:pt x="459538" y="206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07" name="Freeform 12107"/>
          <p:cNvSpPr/>
          <p:nvPr/>
        </p:nvSpPr>
        <p:spPr>
          <a:xfrm rot="-5400000" flipH="0" flipV="0">
            <a:off x="28868380" y="19828516"/>
            <a:ext cx="85346" cy="59433"/>
          </a:xfrm>
          <a:custGeom>
            <a:pathLst>
              <a:path w="525172" h="365722">
                <a:moveTo>
                  <a:pt x="525172" y="159398"/>
                </a:moveTo>
                <a:lnTo>
                  <a:pt x="525172" y="150025"/>
                </a:lnTo>
                <a:lnTo>
                  <a:pt x="515798" y="140640"/>
                </a:lnTo>
                <a:lnTo>
                  <a:pt x="497041" y="121895"/>
                </a:lnTo>
                <a:lnTo>
                  <a:pt x="46889" y="9373"/>
                </a:lnTo>
                <a:lnTo>
                  <a:pt x="37504" y="0"/>
                </a:lnTo>
                <a:lnTo>
                  <a:pt x="28131" y="0"/>
                </a:lnTo>
                <a:lnTo>
                  <a:pt x="9386" y="18758"/>
                </a:lnTo>
                <a:lnTo>
                  <a:pt x="0" y="37504"/>
                </a:lnTo>
                <a:lnTo>
                  <a:pt x="0" y="46889"/>
                </a:lnTo>
                <a:lnTo>
                  <a:pt x="9386" y="65634"/>
                </a:lnTo>
                <a:lnTo>
                  <a:pt x="28131" y="75007"/>
                </a:lnTo>
                <a:lnTo>
                  <a:pt x="225083" y="131268"/>
                </a:lnTo>
                <a:lnTo>
                  <a:pt x="225083" y="365722"/>
                </a:lnTo>
                <a:lnTo>
                  <a:pt x="300089" y="150025"/>
                </a:lnTo>
                <a:lnTo>
                  <a:pt x="478283" y="196901"/>
                </a:lnTo>
                <a:lnTo>
                  <a:pt x="497041" y="196901"/>
                </a:lnTo>
                <a:lnTo>
                  <a:pt x="515798" y="187529"/>
                </a:lnTo>
                <a:lnTo>
                  <a:pt x="515798" y="17815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08" name="Freeform 12108"/>
          <p:cNvSpPr/>
          <p:nvPr/>
        </p:nvSpPr>
        <p:spPr>
          <a:xfrm rot="-5400000" flipH="0" flipV="0">
            <a:off x="28891998" y="19829278"/>
            <a:ext cx="85346" cy="57908"/>
          </a:xfrm>
          <a:custGeom>
            <a:pathLst>
              <a:path w="525172" h="356337">
                <a:moveTo>
                  <a:pt x="525172" y="318834"/>
                </a:moveTo>
                <a:lnTo>
                  <a:pt x="525172" y="318834"/>
                </a:lnTo>
                <a:lnTo>
                  <a:pt x="515798" y="300089"/>
                </a:lnTo>
                <a:lnTo>
                  <a:pt x="497041" y="290704"/>
                </a:lnTo>
                <a:lnTo>
                  <a:pt x="300089" y="234455"/>
                </a:lnTo>
                <a:lnTo>
                  <a:pt x="300089" y="0"/>
                </a:lnTo>
                <a:lnTo>
                  <a:pt x="225083" y="215697"/>
                </a:lnTo>
                <a:lnTo>
                  <a:pt x="46889" y="168822"/>
                </a:lnTo>
                <a:lnTo>
                  <a:pt x="28131" y="168822"/>
                </a:lnTo>
                <a:lnTo>
                  <a:pt x="9386" y="178194"/>
                </a:lnTo>
                <a:lnTo>
                  <a:pt x="0" y="206325"/>
                </a:lnTo>
                <a:lnTo>
                  <a:pt x="9386" y="225070"/>
                </a:lnTo>
                <a:lnTo>
                  <a:pt x="28131" y="234455"/>
                </a:lnTo>
                <a:lnTo>
                  <a:pt x="478283" y="356337"/>
                </a:lnTo>
                <a:lnTo>
                  <a:pt x="506413" y="356337"/>
                </a:lnTo>
                <a:lnTo>
                  <a:pt x="515798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09" name="Freeform 12109"/>
          <p:cNvSpPr/>
          <p:nvPr/>
        </p:nvSpPr>
        <p:spPr>
          <a:xfrm rot="-5400000" flipH="0" flipV="0">
            <a:off x="28969724" y="19832324"/>
            <a:ext cx="74679" cy="62482"/>
          </a:xfrm>
          <a:custGeom>
            <a:pathLst>
              <a:path w="459538" h="384480">
                <a:moveTo>
                  <a:pt x="459538" y="112522"/>
                </a:moveTo>
                <a:lnTo>
                  <a:pt x="450165" y="93764"/>
                </a:lnTo>
                <a:lnTo>
                  <a:pt x="431407" y="84392"/>
                </a:lnTo>
                <a:lnTo>
                  <a:pt x="412649" y="75019"/>
                </a:lnTo>
                <a:lnTo>
                  <a:pt x="384531" y="65633"/>
                </a:lnTo>
                <a:lnTo>
                  <a:pt x="365774" y="56261"/>
                </a:lnTo>
                <a:lnTo>
                  <a:pt x="337592" y="46889"/>
                </a:lnTo>
                <a:lnTo>
                  <a:pt x="187580" y="9386"/>
                </a:lnTo>
                <a:lnTo>
                  <a:pt x="168822" y="0"/>
                </a:lnTo>
                <a:lnTo>
                  <a:pt x="121947" y="0"/>
                </a:lnTo>
                <a:lnTo>
                  <a:pt x="103188" y="9386"/>
                </a:lnTo>
                <a:lnTo>
                  <a:pt x="75058" y="18758"/>
                </a:lnTo>
                <a:lnTo>
                  <a:pt x="56262" y="28130"/>
                </a:lnTo>
                <a:lnTo>
                  <a:pt x="46889" y="46889"/>
                </a:lnTo>
                <a:lnTo>
                  <a:pt x="37504" y="46889"/>
                </a:lnTo>
                <a:lnTo>
                  <a:pt x="28131" y="65633"/>
                </a:lnTo>
                <a:lnTo>
                  <a:pt x="18759" y="84392"/>
                </a:lnTo>
                <a:lnTo>
                  <a:pt x="9386" y="103150"/>
                </a:lnTo>
                <a:lnTo>
                  <a:pt x="0" y="121894"/>
                </a:lnTo>
                <a:lnTo>
                  <a:pt x="0" y="215659"/>
                </a:lnTo>
                <a:lnTo>
                  <a:pt x="9386" y="234404"/>
                </a:lnTo>
                <a:lnTo>
                  <a:pt x="18759" y="253162"/>
                </a:lnTo>
                <a:lnTo>
                  <a:pt x="18759" y="271958"/>
                </a:lnTo>
                <a:lnTo>
                  <a:pt x="28131" y="290716"/>
                </a:lnTo>
                <a:lnTo>
                  <a:pt x="46889" y="309474"/>
                </a:lnTo>
                <a:lnTo>
                  <a:pt x="46889" y="318847"/>
                </a:lnTo>
                <a:lnTo>
                  <a:pt x="65634" y="328219"/>
                </a:lnTo>
                <a:lnTo>
                  <a:pt x="75058" y="168771"/>
                </a:lnTo>
                <a:lnTo>
                  <a:pt x="75058" y="131267"/>
                </a:lnTo>
                <a:lnTo>
                  <a:pt x="84443" y="112522"/>
                </a:lnTo>
                <a:lnTo>
                  <a:pt x="93816" y="93764"/>
                </a:lnTo>
                <a:lnTo>
                  <a:pt x="112573" y="84392"/>
                </a:lnTo>
                <a:lnTo>
                  <a:pt x="121947" y="75019"/>
                </a:lnTo>
                <a:lnTo>
                  <a:pt x="159450" y="75019"/>
                </a:lnTo>
                <a:lnTo>
                  <a:pt x="187580" y="84392"/>
                </a:lnTo>
                <a:lnTo>
                  <a:pt x="337592" y="121894"/>
                </a:lnTo>
                <a:lnTo>
                  <a:pt x="346978" y="121894"/>
                </a:lnTo>
                <a:lnTo>
                  <a:pt x="365774" y="131267"/>
                </a:lnTo>
                <a:lnTo>
                  <a:pt x="384531" y="140653"/>
                </a:lnTo>
                <a:lnTo>
                  <a:pt x="403277" y="159397"/>
                </a:lnTo>
                <a:lnTo>
                  <a:pt x="422034" y="168771"/>
                </a:lnTo>
                <a:lnTo>
                  <a:pt x="431407" y="187528"/>
                </a:lnTo>
                <a:lnTo>
                  <a:pt x="440780" y="206286"/>
                </a:lnTo>
                <a:lnTo>
                  <a:pt x="440780" y="225031"/>
                </a:lnTo>
                <a:lnTo>
                  <a:pt x="450165" y="243789"/>
                </a:lnTo>
                <a:lnTo>
                  <a:pt x="450165" y="3844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10" name="Freeform 12110"/>
          <p:cNvSpPr/>
          <p:nvPr/>
        </p:nvSpPr>
        <p:spPr>
          <a:xfrm rot="-5400000" flipH="0" flipV="0">
            <a:off x="28970484" y="19802609"/>
            <a:ext cx="111256" cy="64005"/>
          </a:xfrm>
          <a:custGeom>
            <a:pathLst>
              <a:path w="684607" h="393853">
                <a:moveTo>
                  <a:pt x="684607" y="281330"/>
                </a:moveTo>
                <a:lnTo>
                  <a:pt x="684607" y="131267"/>
                </a:lnTo>
                <a:lnTo>
                  <a:pt x="665861" y="121882"/>
                </a:lnTo>
                <a:lnTo>
                  <a:pt x="647104" y="112509"/>
                </a:lnTo>
                <a:lnTo>
                  <a:pt x="628358" y="121882"/>
                </a:lnTo>
                <a:lnTo>
                  <a:pt x="609600" y="131267"/>
                </a:lnTo>
                <a:lnTo>
                  <a:pt x="609600" y="262586"/>
                </a:lnTo>
                <a:lnTo>
                  <a:pt x="600228" y="290703"/>
                </a:lnTo>
                <a:lnTo>
                  <a:pt x="600228" y="309461"/>
                </a:lnTo>
                <a:lnTo>
                  <a:pt x="581470" y="318833"/>
                </a:lnTo>
                <a:lnTo>
                  <a:pt x="534543" y="318833"/>
                </a:lnTo>
                <a:lnTo>
                  <a:pt x="459538" y="290703"/>
                </a:lnTo>
                <a:lnTo>
                  <a:pt x="459538" y="140640"/>
                </a:lnTo>
                <a:lnTo>
                  <a:pt x="450164" y="112509"/>
                </a:lnTo>
                <a:lnTo>
                  <a:pt x="450164" y="93764"/>
                </a:lnTo>
                <a:lnTo>
                  <a:pt x="440779" y="75006"/>
                </a:lnTo>
                <a:lnTo>
                  <a:pt x="431407" y="46875"/>
                </a:lnTo>
                <a:lnTo>
                  <a:pt x="422034" y="37503"/>
                </a:lnTo>
                <a:lnTo>
                  <a:pt x="412649" y="18745"/>
                </a:lnTo>
                <a:lnTo>
                  <a:pt x="412649" y="9372"/>
                </a:lnTo>
                <a:lnTo>
                  <a:pt x="393904" y="0"/>
                </a:lnTo>
                <a:lnTo>
                  <a:pt x="384531" y="271958"/>
                </a:lnTo>
                <a:lnTo>
                  <a:pt x="121946" y="206325"/>
                </a:lnTo>
                <a:lnTo>
                  <a:pt x="112560" y="196952"/>
                </a:lnTo>
                <a:lnTo>
                  <a:pt x="93816" y="196952"/>
                </a:lnTo>
                <a:lnTo>
                  <a:pt x="75057" y="187566"/>
                </a:lnTo>
                <a:lnTo>
                  <a:pt x="56313" y="168822"/>
                </a:lnTo>
                <a:lnTo>
                  <a:pt x="37554" y="159436"/>
                </a:lnTo>
                <a:lnTo>
                  <a:pt x="28182" y="140640"/>
                </a:lnTo>
                <a:lnTo>
                  <a:pt x="18809" y="121882"/>
                </a:lnTo>
                <a:lnTo>
                  <a:pt x="18809" y="103137"/>
                </a:lnTo>
                <a:lnTo>
                  <a:pt x="9424" y="84379"/>
                </a:lnTo>
                <a:lnTo>
                  <a:pt x="9424" y="56249"/>
                </a:lnTo>
                <a:lnTo>
                  <a:pt x="0" y="215697"/>
                </a:lnTo>
                <a:lnTo>
                  <a:pt x="9424" y="234455"/>
                </a:lnTo>
                <a:lnTo>
                  <a:pt x="28182" y="243827"/>
                </a:lnTo>
                <a:lnTo>
                  <a:pt x="46939" y="253200"/>
                </a:lnTo>
                <a:lnTo>
                  <a:pt x="75057" y="262586"/>
                </a:lnTo>
                <a:lnTo>
                  <a:pt x="93816" y="271958"/>
                </a:lnTo>
                <a:lnTo>
                  <a:pt x="121946" y="281330"/>
                </a:lnTo>
                <a:lnTo>
                  <a:pt x="534543" y="393853"/>
                </a:lnTo>
                <a:lnTo>
                  <a:pt x="590855" y="393853"/>
                </a:lnTo>
                <a:lnTo>
                  <a:pt x="609600" y="384467"/>
                </a:lnTo>
                <a:lnTo>
                  <a:pt x="628358" y="375095"/>
                </a:lnTo>
                <a:lnTo>
                  <a:pt x="647104" y="365722"/>
                </a:lnTo>
                <a:lnTo>
                  <a:pt x="647104" y="356336"/>
                </a:lnTo>
                <a:lnTo>
                  <a:pt x="665861" y="337592"/>
                </a:lnTo>
                <a:lnTo>
                  <a:pt x="675234" y="318833"/>
                </a:lnTo>
                <a:lnTo>
                  <a:pt x="684607" y="30008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11" name="Freeform 12111"/>
          <p:cNvSpPr/>
          <p:nvPr/>
        </p:nvSpPr>
        <p:spPr>
          <a:xfrm rot="-5400000" flipH="0" flipV="0">
            <a:off x="29039827" y="19838417"/>
            <a:ext cx="73148" cy="27435"/>
          </a:xfrm>
          <a:custGeom>
            <a:pathLst>
              <a:path w="450114" h="168821">
                <a:moveTo>
                  <a:pt x="450114" y="131318"/>
                </a:moveTo>
                <a:lnTo>
                  <a:pt x="450114" y="131318"/>
                </a:lnTo>
                <a:lnTo>
                  <a:pt x="440740" y="112573"/>
                </a:lnTo>
                <a:lnTo>
                  <a:pt x="421983" y="103188"/>
                </a:lnTo>
                <a:lnTo>
                  <a:pt x="75019" y="9386"/>
                </a:lnTo>
                <a:lnTo>
                  <a:pt x="65633" y="0"/>
                </a:lnTo>
                <a:lnTo>
                  <a:pt x="18758" y="0"/>
                </a:lnTo>
                <a:lnTo>
                  <a:pt x="0" y="9386"/>
                </a:lnTo>
                <a:lnTo>
                  <a:pt x="0" y="140691"/>
                </a:lnTo>
                <a:lnTo>
                  <a:pt x="0" y="112573"/>
                </a:lnTo>
                <a:lnTo>
                  <a:pt x="9385" y="93815"/>
                </a:lnTo>
                <a:lnTo>
                  <a:pt x="28130" y="84443"/>
                </a:lnTo>
                <a:lnTo>
                  <a:pt x="46889" y="75070"/>
                </a:lnTo>
                <a:lnTo>
                  <a:pt x="56261" y="75070"/>
                </a:lnTo>
                <a:lnTo>
                  <a:pt x="75019" y="84443"/>
                </a:lnTo>
                <a:lnTo>
                  <a:pt x="403225" y="168821"/>
                </a:lnTo>
                <a:lnTo>
                  <a:pt x="431355" y="168821"/>
                </a:lnTo>
                <a:lnTo>
                  <a:pt x="440740" y="15944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12" name="Freeform 12112"/>
          <p:cNvSpPr/>
          <p:nvPr/>
        </p:nvSpPr>
        <p:spPr>
          <a:xfrm rot="-5400000" flipH="0" flipV="0">
            <a:off x="29059638" y="19820131"/>
            <a:ext cx="85346" cy="76202"/>
          </a:xfrm>
          <a:custGeom>
            <a:pathLst>
              <a:path w="525172" h="468909">
                <a:moveTo>
                  <a:pt x="525172" y="431393"/>
                </a:moveTo>
                <a:lnTo>
                  <a:pt x="525172" y="431393"/>
                </a:lnTo>
                <a:lnTo>
                  <a:pt x="515798" y="412648"/>
                </a:lnTo>
                <a:lnTo>
                  <a:pt x="497041" y="403275"/>
                </a:lnTo>
                <a:lnTo>
                  <a:pt x="75058" y="290702"/>
                </a:lnTo>
                <a:lnTo>
                  <a:pt x="75058" y="0"/>
                </a:lnTo>
                <a:lnTo>
                  <a:pt x="56262" y="9423"/>
                </a:lnTo>
                <a:lnTo>
                  <a:pt x="37504" y="28168"/>
                </a:lnTo>
                <a:lnTo>
                  <a:pt x="18759" y="46926"/>
                </a:lnTo>
                <a:lnTo>
                  <a:pt x="9386" y="65684"/>
                </a:lnTo>
                <a:lnTo>
                  <a:pt x="0" y="84429"/>
                </a:lnTo>
                <a:lnTo>
                  <a:pt x="0" y="309511"/>
                </a:lnTo>
                <a:lnTo>
                  <a:pt x="9386" y="328257"/>
                </a:lnTo>
                <a:lnTo>
                  <a:pt x="18759" y="347014"/>
                </a:lnTo>
                <a:lnTo>
                  <a:pt x="37504" y="356387"/>
                </a:lnTo>
                <a:lnTo>
                  <a:pt x="478283" y="468909"/>
                </a:lnTo>
                <a:lnTo>
                  <a:pt x="506413" y="468909"/>
                </a:lnTo>
                <a:lnTo>
                  <a:pt x="515798" y="4595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13" name="Freeform 12113"/>
          <p:cNvSpPr/>
          <p:nvPr/>
        </p:nvSpPr>
        <p:spPr>
          <a:xfrm rot="-5400000" flipH="0" flipV="0">
            <a:off x="29170128" y="19842229"/>
            <a:ext cx="73156" cy="44196"/>
          </a:xfrm>
          <a:custGeom>
            <a:pathLst>
              <a:path w="450165" h="271957">
                <a:moveTo>
                  <a:pt x="450165" y="112509"/>
                </a:moveTo>
                <a:lnTo>
                  <a:pt x="46889" y="0"/>
                </a:lnTo>
                <a:lnTo>
                  <a:pt x="28131" y="0"/>
                </a:lnTo>
                <a:lnTo>
                  <a:pt x="9386" y="18745"/>
                </a:lnTo>
                <a:lnTo>
                  <a:pt x="0" y="37503"/>
                </a:lnTo>
                <a:lnTo>
                  <a:pt x="0" y="46875"/>
                </a:lnTo>
                <a:lnTo>
                  <a:pt x="9386" y="65633"/>
                </a:lnTo>
                <a:lnTo>
                  <a:pt x="28131" y="75006"/>
                </a:lnTo>
                <a:lnTo>
                  <a:pt x="450165" y="187566"/>
                </a:lnTo>
                <a:lnTo>
                  <a:pt x="450165" y="27195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14" name="Freeform 12114"/>
          <p:cNvSpPr/>
          <p:nvPr/>
        </p:nvSpPr>
        <p:spPr>
          <a:xfrm rot="-5400000" flipH="0" flipV="0">
            <a:off x="29188416" y="19839179"/>
            <a:ext cx="76203" cy="47250"/>
          </a:xfrm>
          <a:custGeom>
            <a:pathLst>
              <a:path w="468910" h="290754">
                <a:moveTo>
                  <a:pt x="468910" y="281331"/>
                </a:moveTo>
                <a:lnTo>
                  <a:pt x="450165" y="0"/>
                </a:lnTo>
                <a:lnTo>
                  <a:pt x="450165" y="187567"/>
                </a:lnTo>
                <a:lnTo>
                  <a:pt x="440780" y="206324"/>
                </a:lnTo>
                <a:lnTo>
                  <a:pt x="422034" y="215697"/>
                </a:lnTo>
                <a:lnTo>
                  <a:pt x="375146" y="215697"/>
                </a:lnTo>
                <a:lnTo>
                  <a:pt x="46889" y="121945"/>
                </a:lnTo>
                <a:lnTo>
                  <a:pt x="28131" y="121945"/>
                </a:lnTo>
                <a:lnTo>
                  <a:pt x="9386" y="131318"/>
                </a:lnTo>
                <a:lnTo>
                  <a:pt x="9386" y="140691"/>
                </a:lnTo>
                <a:lnTo>
                  <a:pt x="0" y="159448"/>
                </a:lnTo>
                <a:lnTo>
                  <a:pt x="0" y="168821"/>
                </a:lnTo>
                <a:lnTo>
                  <a:pt x="9386" y="187567"/>
                </a:lnTo>
                <a:lnTo>
                  <a:pt x="28131" y="196952"/>
                </a:lnTo>
                <a:lnTo>
                  <a:pt x="375146" y="290754"/>
                </a:lnTo>
                <a:lnTo>
                  <a:pt x="440780" y="29075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15" name="Freeform 12115"/>
          <p:cNvSpPr/>
          <p:nvPr/>
        </p:nvSpPr>
        <p:spPr>
          <a:xfrm rot="-5400000" flipH="0" flipV="0">
            <a:off x="29154885" y="19807180"/>
            <a:ext cx="85346" cy="102104"/>
          </a:xfrm>
          <a:custGeom>
            <a:pathLst>
              <a:path w="525172" h="628295">
                <a:moveTo>
                  <a:pt x="525172" y="525158"/>
                </a:moveTo>
                <a:lnTo>
                  <a:pt x="525172" y="150063"/>
                </a:lnTo>
                <a:lnTo>
                  <a:pt x="515798" y="140691"/>
                </a:lnTo>
                <a:lnTo>
                  <a:pt x="497041" y="121932"/>
                </a:lnTo>
                <a:lnTo>
                  <a:pt x="46889" y="9373"/>
                </a:lnTo>
                <a:lnTo>
                  <a:pt x="37504" y="0"/>
                </a:lnTo>
                <a:lnTo>
                  <a:pt x="28131" y="9373"/>
                </a:lnTo>
                <a:lnTo>
                  <a:pt x="9386" y="18745"/>
                </a:lnTo>
                <a:lnTo>
                  <a:pt x="0" y="46876"/>
                </a:lnTo>
                <a:lnTo>
                  <a:pt x="9386" y="65634"/>
                </a:lnTo>
                <a:lnTo>
                  <a:pt x="28131" y="75057"/>
                </a:lnTo>
                <a:lnTo>
                  <a:pt x="450165" y="187566"/>
                </a:lnTo>
                <a:lnTo>
                  <a:pt x="450165" y="346964"/>
                </a:lnTo>
                <a:lnTo>
                  <a:pt x="468910" y="628295"/>
                </a:lnTo>
                <a:lnTo>
                  <a:pt x="478283" y="618922"/>
                </a:lnTo>
                <a:lnTo>
                  <a:pt x="497041" y="600164"/>
                </a:lnTo>
                <a:lnTo>
                  <a:pt x="506413" y="581419"/>
                </a:lnTo>
                <a:lnTo>
                  <a:pt x="515798" y="562661"/>
                </a:lnTo>
                <a:lnTo>
                  <a:pt x="525172" y="5439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16" name="Freeform 12116"/>
          <p:cNvSpPr/>
          <p:nvPr/>
        </p:nvSpPr>
        <p:spPr>
          <a:xfrm rot="-5400000" flipH="0" flipV="0">
            <a:off x="29260043" y="19830040"/>
            <a:ext cx="74679" cy="67051"/>
          </a:xfrm>
          <a:custGeom>
            <a:pathLst>
              <a:path w="459538" h="412598">
                <a:moveTo>
                  <a:pt x="459538" y="121895"/>
                </a:moveTo>
                <a:lnTo>
                  <a:pt x="450165" y="103137"/>
                </a:lnTo>
                <a:lnTo>
                  <a:pt x="431407" y="93764"/>
                </a:lnTo>
                <a:lnTo>
                  <a:pt x="412649" y="84392"/>
                </a:lnTo>
                <a:lnTo>
                  <a:pt x="384531" y="75007"/>
                </a:lnTo>
                <a:lnTo>
                  <a:pt x="365774" y="65634"/>
                </a:lnTo>
                <a:lnTo>
                  <a:pt x="337592" y="56261"/>
                </a:lnTo>
                <a:lnTo>
                  <a:pt x="150077" y="9373"/>
                </a:lnTo>
                <a:lnTo>
                  <a:pt x="140691" y="0"/>
                </a:lnTo>
                <a:lnTo>
                  <a:pt x="93816" y="0"/>
                </a:lnTo>
                <a:lnTo>
                  <a:pt x="75058" y="9373"/>
                </a:lnTo>
                <a:lnTo>
                  <a:pt x="56262" y="18758"/>
                </a:lnTo>
                <a:lnTo>
                  <a:pt x="37504" y="37504"/>
                </a:lnTo>
                <a:lnTo>
                  <a:pt x="18759" y="56261"/>
                </a:lnTo>
                <a:lnTo>
                  <a:pt x="9386" y="75007"/>
                </a:lnTo>
                <a:lnTo>
                  <a:pt x="0" y="93764"/>
                </a:lnTo>
                <a:lnTo>
                  <a:pt x="0" y="346965"/>
                </a:lnTo>
                <a:lnTo>
                  <a:pt x="18759" y="356350"/>
                </a:lnTo>
                <a:lnTo>
                  <a:pt x="37504" y="365722"/>
                </a:lnTo>
                <a:lnTo>
                  <a:pt x="56262" y="356350"/>
                </a:lnTo>
                <a:lnTo>
                  <a:pt x="75058" y="346965"/>
                </a:lnTo>
                <a:lnTo>
                  <a:pt x="75058" y="112510"/>
                </a:lnTo>
                <a:lnTo>
                  <a:pt x="84443" y="93764"/>
                </a:lnTo>
                <a:lnTo>
                  <a:pt x="103188" y="84392"/>
                </a:lnTo>
                <a:lnTo>
                  <a:pt x="121947" y="75007"/>
                </a:lnTo>
                <a:lnTo>
                  <a:pt x="131319" y="75007"/>
                </a:lnTo>
                <a:lnTo>
                  <a:pt x="150077" y="84392"/>
                </a:lnTo>
                <a:lnTo>
                  <a:pt x="225083" y="103137"/>
                </a:lnTo>
                <a:lnTo>
                  <a:pt x="225083" y="412598"/>
                </a:lnTo>
                <a:lnTo>
                  <a:pt x="300089" y="121895"/>
                </a:lnTo>
                <a:lnTo>
                  <a:pt x="337592" y="131268"/>
                </a:lnTo>
                <a:lnTo>
                  <a:pt x="346978" y="131268"/>
                </a:lnTo>
                <a:lnTo>
                  <a:pt x="365774" y="140640"/>
                </a:lnTo>
                <a:lnTo>
                  <a:pt x="384531" y="150025"/>
                </a:lnTo>
                <a:lnTo>
                  <a:pt x="403277" y="168771"/>
                </a:lnTo>
                <a:lnTo>
                  <a:pt x="412649" y="178143"/>
                </a:lnTo>
                <a:lnTo>
                  <a:pt x="431407" y="196901"/>
                </a:lnTo>
                <a:lnTo>
                  <a:pt x="440780" y="215697"/>
                </a:lnTo>
                <a:lnTo>
                  <a:pt x="440780" y="234455"/>
                </a:lnTo>
                <a:lnTo>
                  <a:pt x="450165" y="253213"/>
                </a:lnTo>
                <a:lnTo>
                  <a:pt x="450165" y="2813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17" name="Freeform 12117"/>
          <p:cNvSpPr/>
          <p:nvPr/>
        </p:nvSpPr>
        <p:spPr>
          <a:xfrm rot="-5400000" flipH="0" flipV="0">
            <a:off x="29285950" y="19813275"/>
            <a:ext cx="48767" cy="53337"/>
          </a:xfrm>
          <a:custGeom>
            <a:pathLst>
              <a:path w="300089" h="328206">
                <a:moveTo>
                  <a:pt x="300089" y="178194"/>
                </a:moveTo>
                <a:lnTo>
                  <a:pt x="300089" y="140691"/>
                </a:lnTo>
                <a:lnTo>
                  <a:pt x="290715" y="112560"/>
                </a:lnTo>
                <a:lnTo>
                  <a:pt x="290715" y="93802"/>
                </a:lnTo>
                <a:lnTo>
                  <a:pt x="281330" y="75006"/>
                </a:lnTo>
                <a:lnTo>
                  <a:pt x="271958" y="46876"/>
                </a:lnTo>
                <a:lnTo>
                  <a:pt x="262585" y="37503"/>
                </a:lnTo>
                <a:lnTo>
                  <a:pt x="253200" y="18745"/>
                </a:lnTo>
                <a:lnTo>
                  <a:pt x="253200" y="9373"/>
                </a:lnTo>
                <a:lnTo>
                  <a:pt x="234455" y="0"/>
                </a:lnTo>
                <a:lnTo>
                  <a:pt x="225082" y="159436"/>
                </a:lnTo>
                <a:lnTo>
                  <a:pt x="225082" y="196939"/>
                </a:lnTo>
                <a:lnTo>
                  <a:pt x="215697" y="215697"/>
                </a:lnTo>
                <a:lnTo>
                  <a:pt x="206324" y="225070"/>
                </a:lnTo>
                <a:lnTo>
                  <a:pt x="187566" y="243827"/>
                </a:lnTo>
                <a:lnTo>
                  <a:pt x="178194" y="243827"/>
                </a:lnTo>
                <a:lnTo>
                  <a:pt x="150063" y="253200"/>
                </a:lnTo>
                <a:lnTo>
                  <a:pt x="140691" y="253200"/>
                </a:lnTo>
                <a:lnTo>
                  <a:pt x="112509" y="243827"/>
                </a:lnTo>
                <a:lnTo>
                  <a:pt x="75006" y="234455"/>
                </a:lnTo>
                <a:lnTo>
                  <a:pt x="75006" y="0"/>
                </a:lnTo>
                <a:lnTo>
                  <a:pt x="0" y="290703"/>
                </a:lnTo>
                <a:lnTo>
                  <a:pt x="112509" y="318834"/>
                </a:lnTo>
                <a:lnTo>
                  <a:pt x="131318" y="328206"/>
                </a:lnTo>
                <a:lnTo>
                  <a:pt x="178194" y="328206"/>
                </a:lnTo>
                <a:lnTo>
                  <a:pt x="196951" y="318834"/>
                </a:lnTo>
                <a:lnTo>
                  <a:pt x="225082" y="309461"/>
                </a:lnTo>
                <a:lnTo>
                  <a:pt x="243827" y="300088"/>
                </a:lnTo>
                <a:lnTo>
                  <a:pt x="253200" y="281330"/>
                </a:lnTo>
                <a:lnTo>
                  <a:pt x="262585" y="281330"/>
                </a:lnTo>
                <a:lnTo>
                  <a:pt x="271958" y="262573"/>
                </a:lnTo>
                <a:lnTo>
                  <a:pt x="281330" y="243827"/>
                </a:lnTo>
                <a:lnTo>
                  <a:pt x="290715" y="225070"/>
                </a:lnTo>
                <a:lnTo>
                  <a:pt x="300089" y="206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18" name="Freeform 12118"/>
          <p:cNvSpPr/>
          <p:nvPr/>
        </p:nvSpPr>
        <p:spPr>
          <a:xfrm rot="-5400000" flipH="0" flipV="0">
            <a:off x="29362149" y="19826992"/>
            <a:ext cx="62490" cy="64005"/>
          </a:xfrm>
          <a:custGeom>
            <a:pathLst>
              <a:path w="384531" h="393852">
                <a:moveTo>
                  <a:pt x="384531" y="384467"/>
                </a:moveTo>
                <a:lnTo>
                  <a:pt x="384531" y="253200"/>
                </a:lnTo>
                <a:lnTo>
                  <a:pt x="384531" y="281330"/>
                </a:lnTo>
                <a:lnTo>
                  <a:pt x="375146" y="300088"/>
                </a:lnTo>
                <a:lnTo>
                  <a:pt x="356400" y="309461"/>
                </a:lnTo>
                <a:lnTo>
                  <a:pt x="309512" y="309461"/>
                </a:lnTo>
                <a:lnTo>
                  <a:pt x="84443" y="253200"/>
                </a:lnTo>
                <a:lnTo>
                  <a:pt x="75057" y="253200"/>
                </a:lnTo>
                <a:lnTo>
                  <a:pt x="56313" y="243827"/>
                </a:lnTo>
                <a:lnTo>
                  <a:pt x="37554" y="225070"/>
                </a:lnTo>
                <a:lnTo>
                  <a:pt x="28182" y="215697"/>
                </a:lnTo>
                <a:lnTo>
                  <a:pt x="18809" y="196951"/>
                </a:lnTo>
                <a:lnTo>
                  <a:pt x="9424" y="178194"/>
                </a:lnTo>
                <a:lnTo>
                  <a:pt x="9424" y="0"/>
                </a:lnTo>
                <a:lnTo>
                  <a:pt x="0" y="290703"/>
                </a:lnTo>
                <a:lnTo>
                  <a:pt x="18809" y="300088"/>
                </a:lnTo>
                <a:lnTo>
                  <a:pt x="37554" y="309461"/>
                </a:lnTo>
                <a:lnTo>
                  <a:pt x="56313" y="318834"/>
                </a:lnTo>
                <a:lnTo>
                  <a:pt x="84443" y="328219"/>
                </a:lnTo>
                <a:lnTo>
                  <a:pt x="309512" y="384467"/>
                </a:lnTo>
                <a:lnTo>
                  <a:pt x="318897" y="393852"/>
                </a:lnTo>
                <a:lnTo>
                  <a:pt x="365773" y="3938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19" name="Freeform 12119"/>
          <p:cNvSpPr/>
          <p:nvPr/>
        </p:nvSpPr>
        <p:spPr>
          <a:xfrm rot="-5400000" flipH="0" flipV="0">
            <a:off x="29319477" y="19833086"/>
            <a:ext cx="121922" cy="86869"/>
          </a:xfrm>
          <a:custGeom>
            <a:pathLst>
              <a:path w="750241" h="534543">
                <a:moveTo>
                  <a:pt x="750241" y="422034"/>
                </a:moveTo>
                <a:lnTo>
                  <a:pt x="750241" y="206337"/>
                </a:lnTo>
                <a:lnTo>
                  <a:pt x="740867" y="196952"/>
                </a:lnTo>
                <a:lnTo>
                  <a:pt x="722110" y="178206"/>
                </a:lnTo>
                <a:lnTo>
                  <a:pt x="46927" y="0"/>
                </a:lnTo>
                <a:lnTo>
                  <a:pt x="28169" y="0"/>
                </a:lnTo>
                <a:lnTo>
                  <a:pt x="9373" y="9385"/>
                </a:lnTo>
                <a:lnTo>
                  <a:pt x="9373" y="18758"/>
                </a:lnTo>
                <a:lnTo>
                  <a:pt x="0" y="37554"/>
                </a:lnTo>
                <a:lnTo>
                  <a:pt x="0" y="46939"/>
                </a:lnTo>
                <a:lnTo>
                  <a:pt x="9373" y="65685"/>
                </a:lnTo>
                <a:lnTo>
                  <a:pt x="28169" y="75070"/>
                </a:lnTo>
                <a:lnTo>
                  <a:pt x="225069" y="131318"/>
                </a:lnTo>
                <a:lnTo>
                  <a:pt x="225069" y="328270"/>
                </a:lnTo>
                <a:lnTo>
                  <a:pt x="234455" y="356400"/>
                </a:lnTo>
                <a:lnTo>
                  <a:pt x="243828" y="375146"/>
                </a:lnTo>
                <a:lnTo>
                  <a:pt x="253200" y="393903"/>
                </a:lnTo>
                <a:lnTo>
                  <a:pt x="262573" y="412661"/>
                </a:lnTo>
                <a:lnTo>
                  <a:pt x="271958" y="422034"/>
                </a:lnTo>
                <a:lnTo>
                  <a:pt x="290703" y="440779"/>
                </a:lnTo>
                <a:lnTo>
                  <a:pt x="300127" y="150076"/>
                </a:lnTo>
                <a:lnTo>
                  <a:pt x="675234" y="243840"/>
                </a:lnTo>
                <a:lnTo>
                  <a:pt x="675234" y="534543"/>
                </a:lnTo>
                <a:lnTo>
                  <a:pt x="693979" y="525170"/>
                </a:lnTo>
                <a:lnTo>
                  <a:pt x="712737" y="506413"/>
                </a:lnTo>
                <a:lnTo>
                  <a:pt x="731482" y="487667"/>
                </a:lnTo>
                <a:lnTo>
                  <a:pt x="740867" y="468910"/>
                </a:lnTo>
                <a:lnTo>
                  <a:pt x="750241" y="4501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20" name="Freeform 12120"/>
          <p:cNvSpPr/>
          <p:nvPr/>
        </p:nvSpPr>
        <p:spPr>
          <a:xfrm rot="-5400000" flipH="0" flipV="0">
            <a:off x="29427687" y="19825468"/>
            <a:ext cx="85346" cy="65528"/>
          </a:xfrm>
          <a:custGeom>
            <a:pathLst>
              <a:path w="525172" h="403225">
                <a:moveTo>
                  <a:pt x="525172" y="365722"/>
                </a:moveTo>
                <a:lnTo>
                  <a:pt x="525172" y="215646"/>
                </a:lnTo>
                <a:lnTo>
                  <a:pt x="515798" y="187516"/>
                </a:lnTo>
                <a:lnTo>
                  <a:pt x="506413" y="168771"/>
                </a:lnTo>
                <a:lnTo>
                  <a:pt x="497041" y="150013"/>
                </a:lnTo>
                <a:lnTo>
                  <a:pt x="487668" y="131267"/>
                </a:lnTo>
                <a:lnTo>
                  <a:pt x="478283" y="121882"/>
                </a:lnTo>
                <a:lnTo>
                  <a:pt x="459538" y="103137"/>
                </a:lnTo>
                <a:lnTo>
                  <a:pt x="440780" y="93764"/>
                </a:lnTo>
                <a:lnTo>
                  <a:pt x="422034" y="84379"/>
                </a:lnTo>
                <a:lnTo>
                  <a:pt x="403277" y="75007"/>
                </a:lnTo>
                <a:lnTo>
                  <a:pt x="375146" y="65634"/>
                </a:lnTo>
                <a:lnTo>
                  <a:pt x="150077" y="9373"/>
                </a:lnTo>
                <a:lnTo>
                  <a:pt x="140691" y="0"/>
                </a:lnTo>
                <a:lnTo>
                  <a:pt x="93816" y="0"/>
                </a:lnTo>
                <a:lnTo>
                  <a:pt x="75058" y="9373"/>
                </a:lnTo>
                <a:lnTo>
                  <a:pt x="56262" y="18746"/>
                </a:lnTo>
                <a:lnTo>
                  <a:pt x="37504" y="37503"/>
                </a:lnTo>
                <a:lnTo>
                  <a:pt x="18759" y="56249"/>
                </a:lnTo>
                <a:lnTo>
                  <a:pt x="9386" y="75007"/>
                </a:lnTo>
                <a:lnTo>
                  <a:pt x="0" y="93764"/>
                </a:lnTo>
                <a:lnTo>
                  <a:pt x="0" y="262535"/>
                </a:lnTo>
                <a:lnTo>
                  <a:pt x="18759" y="281331"/>
                </a:lnTo>
                <a:lnTo>
                  <a:pt x="56262" y="281331"/>
                </a:lnTo>
                <a:lnTo>
                  <a:pt x="75058" y="271958"/>
                </a:lnTo>
                <a:lnTo>
                  <a:pt x="75058" y="131267"/>
                </a:lnTo>
                <a:lnTo>
                  <a:pt x="84443" y="103137"/>
                </a:lnTo>
                <a:lnTo>
                  <a:pt x="93816" y="93764"/>
                </a:lnTo>
                <a:lnTo>
                  <a:pt x="103188" y="84379"/>
                </a:lnTo>
                <a:lnTo>
                  <a:pt x="121947" y="75007"/>
                </a:lnTo>
                <a:lnTo>
                  <a:pt x="131319" y="75007"/>
                </a:lnTo>
                <a:lnTo>
                  <a:pt x="150077" y="84379"/>
                </a:lnTo>
                <a:lnTo>
                  <a:pt x="375146" y="140640"/>
                </a:lnTo>
                <a:lnTo>
                  <a:pt x="384531" y="140640"/>
                </a:lnTo>
                <a:lnTo>
                  <a:pt x="403277" y="150013"/>
                </a:lnTo>
                <a:lnTo>
                  <a:pt x="422034" y="168771"/>
                </a:lnTo>
                <a:lnTo>
                  <a:pt x="431407" y="178143"/>
                </a:lnTo>
                <a:lnTo>
                  <a:pt x="440780" y="196901"/>
                </a:lnTo>
                <a:lnTo>
                  <a:pt x="450165" y="215646"/>
                </a:lnTo>
                <a:lnTo>
                  <a:pt x="450165" y="384468"/>
                </a:lnTo>
                <a:lnTo>
                  <a:pt x="468910" y="403225"/>
                </a:lnTo>
                <a:lnTo>
                  <a:pt x="506413" y="403225"/>
                </a:lnTo>
                <a:lnTo>
                  <a:pt x="515798" y="38446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21" name="Freeform 12121"/>
          <p:cNvSpPr/>
          <p:nvPr/>
        </p:nvSpPr>
        <p:spPr>
          <a:xfrm rot="-5400000" flipH="0" flipV="0">
            <a:off x="29536648" y="19850610"/>
            <a:ext cx="25912" cy="53347"/>
          </a:xfrm>
          <a:custGeom>
            <a:pathLst>
              <a:path w="159449" h="328270">
                <a:moveTo>
                  <a:pt x="159449" y="318897"/>
                </a:moveTo>
                <a:lnTo>
                  <a:pt x="159449" y="196952"/>
                </a:lnTo>
                <a:lnTo>
                  <a:pt x="159449" y="225082"/>
                </a:lnTo>
                <a:lnTo>
                  <a:pt x="150077" y="243840"/>
                </a:lnTo>
                <a:lnTo>
                  <a:pt x="131318" y="253213"/>
                </a:lnTo>
                <a:lnTo>
                  <a:pt x="84443" y="253213"/>
                </a:lnTo>
                <a:lnTo>
                  <a:pt x="56313" y="243840"/>
                </a:lnTo>
                <a:lnTo>
                  <a:pt x="37554" y="225082"/>
                </a:lnTo>
                <a:lnTo>
                  <a:pt x="28182" y="215710"/>
                </a:lnTo>
                <a:lnTo>
                  <a:pt x="18809" y="196952"/>
                </a:lnTo>
                <a:lnTo>
                  <a:pt x="9424" y="178207"/>
                </a:lnTo>
                <a:lnTo>
                  <a:pt x="9424" y="0"/>
                </a:lnTo>
                <a:lnTo>
                  <a:pt x="0" y="290716"/>
                </a:lnTo>
                <a:lnTo>
                  <a:pt x="18809" y="300089"/>
                </a:lnTo>
                <a:lnTo>
                  <a:pt x="37554" y="309512"/>
                </a:lnTo>
                <a:lnTo>
                  <a:pt x="56313" y="318897"/>
                </a:lnTo>
                <a:lnTo>
                  <a:pt x="84443" y="328270"/>
                </a:lnTo>
                <a:lnTo>
                  <a:pt x="140691" y="3282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22" name="Freeform 12122"/>
          <p:cNvSpPr/>
          <p:nvPr/>
        </p:nvSpPr>
        <p:spPr>
          <a:xfrm rot="-5400000" flipH="0" flipV="0">
            <a:off x="29498552" y="19824703"/>
            <a:ext cx="85346" cy="67059"/>
          </a:xfrm>
          <a:custGeom>
            <a:pathLst>
              <a:path w="525172" h="412648">
                <a:moveTo>
                  <a:pt x="525172" y="159436"/>
                </a:moveTo>
                <a:lnTo>
                  <a:pt x="525172" y="159436"/>
                </a:lnTo>
                <a:lnTo>
                  <a:pt x="515798" y="140690"/>
                </a:lnTo>
                <a:lnTo>
                  <a:pt x="497041" y="131305"/>
                </a:lnTo>
                <a:lnTo>
                  <a:pt x="46889" y="9372"/>
                </a:lnTo>
                <a:lnTo>
                  <a:pt x="37504" y="0"/>
                </a:lnTo>
                <a:lnTo>
                  <a:pt x="28131" y="9372"/>
                </a:lnTo>
                <a:lnTo>
                  <a:pt x="9386" y="18745"/>
                </a:lnTo>
                <a:lnTo>
                  <a:pt x="0" y="46876"/>
                </a:lnTo>
                <a:lnTo>
                  <a:pt x="0" y="271958"/>
                </a:lnTo>
                <a:lnTo>
                  <a:pt x="9386" y="300076"/>
                </a:lnTo>
                <a:lnTo>
                  <a:pt x="18759" y="318833"/>
                </a:lnTo>
                <a:lnTo>
                  <a:pt x="28131" y="337591"/>
                </a:lnTo>
                <a:lnTo>
                  <a:pt x="37504" y="356337"/>
                </a:lnTo>
                <a:lnTo>
                  <a:pt x="46889" y="365709"/>
                </a:lnTo>
                <a:lnTo>
                  <a:pt x="65634" y="384467"/>
                </a:lnTo>
                <a:lnTo>
                  <a:pt x="75058" y="93751"/>
                </a:lnTo>
                <a:lnTo>
                  <a:pt x="225083" y="131305"/>
                </a:lnTo>
                <a:lnTo>
                  <a:pt x="225083" y="412648"/>
                </a:lnTo>
                <a:lnTo>
                  <a:pt x="243828" y="403263"/>
                </a:lnTo>
                <a:lnTo>
                  <a:pt x="262586" y="393840"/>
                </a:lnTo>
                <a:lnTo>
                  <a:pt x="271958" y="384467"/>
                </a:lnTo>
                <a:lnTo>
                  <a:pt x="281344" y="375094"/>
                </a:lnTo>
                <a:lnTo>
                  <a:pt x="290717" y="346964"/>
                </a:lnTo>
                <a:lnTo>
                  <a:pt x="300089" y="328206"/>
                </a:lnTo>
                <a:lnTo>
                  <a:pt x="300089" y="150063"/>
                </a:lnTo>
                <a:lnTo>
                  <a:pt x="478283" y="196939"/>
                </a:lnTo>
                <a:lnTo>
                  <a:pt x="506413" y="196939"/>
                </a:lnTo>
                <a:lnTo>
                  <a:pt x="515798" y="18756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23" name="Freeform 12123"/>
          <p:cNvSpPr/>
          <p:nvPr/>
        </p:nvSpPr>
        <p:spPr>
          <a:xfrm rot="-5400000" flipH="0" flipV="0">
            <a:off x="29569417" y="19840705"/>
            <a:ext cx="85346" cy="35055"/>
          </a:xfrm>
          <a:custGeom>
            <a:pathLst>
              <a:path w="525172" h="215710">
                <a:moveTo>
                  <a:pt x="525172" y="159449"/>
                </a:moveTo>
                <a:lnTo>
                  <a:pt x="525172" y="159449"/>
                </a:lnTo>
                <a:lnTo>
                  <a:pt x="515798" y="140653"/>
                </a:lnTo>
                <a:lnTo>
                  <a:pt x="497041" y="121895"/>
                </a:lnTo>
                <a:lnTo>
                  <a:pt x="46889" y="9385"/>
                </a:lnTo>
                <a:lnTo>
                  <a:pt x="37504" y="0"/>
                </a:lnTo>
                <a:lnTo>
                  <a:pt x="28131" y="9385"/>
                </a:lnTo>
                <a:lnTo>
                  <a:pt x="9386" y="18758"/>
                </a:lnTo>
                <a:lnTo>
                  <a:pt x="0" y="46889"/>
                </a:lnTo>
                <a:lnTo>
                  <a:pt x="9386" y="65634"/>
                </a:lnTo>
                <a:lnTo>
                  <a:pt x="28131" y="75019"/>
                </a:lnTo>
                <a:lnTo>
                  <a:pt x="159450" y="112522"/>
                </a:lnTo>
                <a:lnTo>
                  <a:pt x="243828" y="215710"/>
                </a:lnTo>
                <a:lnTo>
                  <a:pt x="281344" y="150076"/>
                </a:lnTo>
                <a:lnTo>
                  <a:pt x="478283" y="196952"/>
                </a:lnTo>
                <a:lnTo>
                  <a:pt x="506413" y="196952"/>
                </a:lnTo>
                <a:lnTo>
                  <a:pt x="515798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24" name="Freeform 12124"/>
          <p:cNvSpPr/>
          <p:nvPr/>
        </p:nvSpPr>
        <p:spPr>
          <a:xfrm rot="-5400000" flipH="0" flipV="0">
            <a:off x="29605233" y="19829278"/>
            <a:ext cx="85346" cy="57908"/>
          </a:xfrm>
          <a:custGeom>
            <a:pathLst>
              <a:path w="525172" h="356337">
                <a:moveTo>
                  <a:pt x="525172" y="318834"/>
                </a:moveTo>
                <a:lnTo>
                  <a:pt x="525172" y="318834"/>
                </a:lnTo>
                <a:lnTo>
                  <a:pt x="515798" y="300088"/>
                </a:lnTo>
                <a:lnTo>
                  <a:pt x="281344" y="0"/>
                </a:lnTo>
                <a:lnTo>
                  <a:pt x="243828" y="65634"/>
                </a:lnTo>
                <a:lnTo>
                  <a:pt x="18759" y="168770"/>
                </a:lnTo>
                <a:lnTo>
                  <a:pt x="9386" y="178143"/>
                </a:lnTo>
                <a:lnTo>
                  <a:pt x="0" y="206273"/>
                </a:lnTo>
                <a:lnTo>
                  <a:pt x="9386" y="225031"/>
                </a:lnTo>
                <a:lnTo>
                  <a:pt x="18759" y="234404"/>
                </a:lnTo>
                <a:lnTo>
                  <a:pt x="37504" y="243777"/>
                </a:lnTo>
                <a:lnTo>
                  <a:pt x="56262" y="234404"/>
                </a:lnTo>
                <a:lnTo>
                  <a:pt x="290717" y="121882"/>
                </a:lnTo>
                <a:lnTo>
                  <a:pt x="459538" y="346964"/>
                </a:lnTo>
                <a:lnTo>
                  <a:pt x="468910" y="356337"/>
                </a:lnTo>
                <a:lnTo>
                  <a:pt x="497041" y="356337"/>
                </a:lnTo>
                <a:lnTo>
                  <a:pt x="515798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25" name="Freeform 12125"/>
          <p:cNvSpPr/>
          <p:nvPr/>
        </p:nvSpPr>
        <p:spPr>
          <a:xfrm rot="-5400000" flipH="0" flipV="0">
            <a:off x="29676856" y="19836896"/>
            <a:ext cx="74679" cy="53339"/>
          </a:xfrm>
          <a:custGeom>
            <a:pathLst>
              <a:path w="459538" h="328219">
                <a:moveTo>
                  <a:pt x="459538" y="112522"/>
                </a:moveTo>
                <a:lnTo>
                  <a:pt x="450165" y="93764"/>
                </a:lnTo>
                <a:lnTo>
                  <a:pt x="431407" y="84392"/>
                </a:lnTo>
                <a:lnTo>
                  <a:pt x="412649" y="75019"/>
                </a:lnTo>
                <a:lnTo>
                  <a:pt x="384531" y="65634"/>
                </a:lnTo>
                <a:lnTo>
                  <a:pt x="365774" y="56261"/>
                </a:lnTo>
                <a:lnTo>
                  <a:pt x="337592" y="46889"/>
                </a:lnTo>
                <a:lnTo>
                  <a:pt x="187580" y="9385"/>
                </a:lnTo>
                <a:lnTo>
                  <a:pt x="168822" y="0"/>
                </a:lnTo>
                <a:lnTo>
                  <a:pt x="121947" y="0"/>
                </a:lnTo>
                <a:lnTo>
                  <a:pt x="103188" y="9385"/>
                </a:lnTo>
                <a:lnTo>
                  <a:pt x="75058" y="18758"/>
                </a:lnTo>
                <a:lnTo>
                  <a:pt x="56262" y="28131"/>
                </a:lnTo>
                <a:lnTo>
                  <a:pt x="46889" y="46889"/>
                </a:lnTo>
                <a:lnTo>
                  <a:pt x="37504" y="46889"/>
                </a:lnTo>
                <a:lnTo>
                  <a:pt x="28131" y="65634"/>
                </a:lnTo>
                <a:lnTo>
                  <a:pt x="18759" y="84392"/>
                </a:lnTo>
                <a:lnTo>
                  <a:pt x="9386" y="103137"/>
                </a:lnTo>
                <a:lnTo>
                  <a:pt x="0" y="121895"/>
                </a:lnTo>
                <a:lnTo>
                  <a:pt x="0" y="196952"/>
                </a:lnTo>
                <a:lnTo>
                  <a:pt x="9386" y="225082"/>
                </a:lnTo>
                <a:lnTo>
                  <a:pt x="9386" y="243840"/>
                </a:lnTo>
                <a:lnTo>
                  <a:pt x="18759" y="262586"/>
                </a:lnTo>
                <a:lnTo>
                  <a:pt x="28131" y="281343"/>
                </a:lnTo>
                <a:lnTo>
                  <a:pt x="37504" y="300089"/>
                </a:lnTo>
                <a:lnTo>
                  <a:pt x="46889" y="318846"/>
                </a:lnTo>
                <a:lnTo>
                  <a:pt x="65634" y="328219"/>
                </a:lnTo>
                <a:lnTo>
                  <a:pt x="75058" y="168822"/>
                </a:lnTo>
                <a:lnTo>
                  <a:pt x="75058" y="131268"/>
                </a:lnTo>
                <a:lnTo>
                  <a:pt x="84443" y="112522"/>
                </a:lnTo>
                <a:lnTo>
                  <a:pt x="93816" y="93764"/>
                </a:lnTo>
                <a:lnTo>
                  <a:pt x="112573" y="84392"/>
                </a:lnTo>
                <a:lnTo>
                  <a:pt x="121947" y="75019"/>
                </a:lnTo>
                <a:lnTo>
                  <a:pt x="159450" y="75019"/>
                </a:lnTo>
                <a:lnTo>
                  <a:pt x="187580" y="84392"/>
                </a:lnTo>
                <a:lnTo>
                  <a:pt x="337592" y="121895"/>
                </a:lnTo>
                <a:lnTo>
                  <a:pt x="346978" y="121895"/>
                </a:lnTo>
                <a:lnTo>
                  <a:pt x="365774" y="131268"/>
                </a:lnTo>
                <a:lnTo>
                  <a:pt x="384531" y="140653"/>
                </a:lnTo>
                <a:lnTo>
                  <a:pt x="403277" y="159449"/>
                </a:lnTo>
                <a:lnTo>
                  <a:pt x="422034" y="168822"/>
                </a:lnTo>
                <a:lnTo>
                  <a:pt x="431407" y="187579"/>
                </a:lnTo>
                <a:lnTo>
                  <a:pt x="440780" y="206325"/>
                </a:lnTo>
                <a:lnTo>
                  <a:pt x="440780" y="225082"/>
                </a:lnTo>
                <a:lnTo>
                  <a:pt x="450165" y="243840"/>
                </a:lnTo>
                <a:lnTo>
                  <a:pt x="450165" y="27195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26" name="Freeform 12126"/>
          <p:cNvSpPr/>
          <p:nvPr/>
        </p:nvSpPr>
        <p:spPr>
          <a:xfrm rot="-5400000" flipH="0" flipV="0">
            <a:off x="29695145" y="19826227"/>
            <a:ext cx="74679" cy="53345"/>
          </a:xfrm>
          <a:custGeom>
            <a:pathLst>
              <a:path w="459538" h="328257">
                <a:moveTo>
                  <a:pt x="459538" y="178194"/>
                </a:moveTo>
                <a:lnTo>
                  <a:pt x="459538" y="140691"/>
                </a:lnTo>
                <a:lnTo>
                  <a:pt x="450164" y="112560"/>
                </a:lnTo>
                <a:lnTo>
                  <a:pt x="450164" y="93803"/>
                </a:lnTo>
                <a:lnTo>
                  <a:pt x="440779" y="75057"/>
                </a:lnTo>
                <a:lnTo>
                  <a:pt x="431407" y="46927"/>
                </a:lnTo>
                <a:lnTo>
                  <a:pt x="422034" y="37554"/>
                </a:lnTo>
                <a:lnTo>
                  <a:pt x="412649" y="18746"/>
                </a:lnTo>
                <a:lnTo>
                  <a:pt x="412649" y="9373"/>
                </a:lnTo>
                <a:lnTo>
                  <a:pt x="393904" y="0"/>
                </a:lnTo>
                <a:lnTo>
                  <a:pt x="384531" y="159436"/>
                </a:lnTo>
                <a:lnTo>
                  <a:pt x="384531" y="196952"/>
                </a:lnTo>
                <a:lnTo>
                  <a:pt x="375146" y="215697"/>
                </a:lnTo>
                <a:lnTo>
                  <a:pt x="365773" y="225070"/>
                </a:lnTo>
                <a:lnTo>
                  <a:pt x="347015" y="243828"/>
                </a:lnTo>
                <a:lnTo>
                  <a:pt x="337643" y="243828"/>
                </a:lnTo>
                <a:lnTo>
                  <a:pt x="309512" y="253200"/>
                </a:lnTo>
                <a:lnTo>
                  <a:pt x="300140" y="253200"/>
                </a:lnTo>
                <a:lnTo>
                  <a:pt x="271958" y="243828"/>
                </a:lnTo>
                <a:lnTo>
                  <a:pt x="121946" y="206324"/>
                </a:lnTo>
                <a:lnTo>
                  <a:pt x="112560" y="196952"/>
                </a:lnTo>
                <a:lnTo>
                  <a:pt x="93816" y="196952"/>
                </a:lnTo>
                <a:lnTo>
                  <a:pt x="75057" y="187567"/>
                </a:lnTo>
                <a:lnTo>
                  <a:pt x="56313" y="168821"/>
                </a:lnTo>
                <a:lnTo>
                  <a:pt x="37554" y="159436"/>
                </a:lnTo>
                <a:lnTo>
                  <a:pt x="28182" y="140691"/>
                </a:lnTo>
                <a:lnTo>
                  <a:pt x="18809" y="121933"/>
                </a:lnTo>
                <a:lnTo>
                  <a:pt x="18809" y="103188"/>
                </a:lnTo>
                <a:lnTo>
                  <a:pt x="9424" y="84430"/>
                </a:lnTo>
                <a:lnTo>
                  <a:pt x="9424" y="56300"/>
                </a:lnTo>
                <a:lnTo>
                  <a:pt x="0" y="215697"/>
                </a:lnTo>
                <a:lnTo>
                  <a:pt x="9424" y="234455"/>
                </a:lnTo>
                <a:lnTo>
                  <a:pt x="18809" y="234455"/>
                </a:lnTo>
                <a:lnTo>
                  <a:pt x="37554" y="243828"/>
                </a:lnTo>
                <a:lnTo>
                  <a:pt x="56313" y="253200"/>
                </a:lnTo>
                <a:lnTo>
                  <a:pt x="75057" y="262586"/>
                </a:lnTo>
                <a:lnTo>
                  <a:pt x="93816" y="271958"/>
                </a:lnTo>
                <a:lnTo>
                  <a:pt x="121946" y="281331"/>
                </a:lnTo>
                <a:lnTo>
                  <a:pt x="271958" y="318885"/>
                </a:lnTo>
                <a:lnTo>
                  <a:pt x="290767" y="328257"/>
                </a:lnTo>
                <a:lnTo>
                  <a:pt x="337643" y="328257"/>
                </a:lnTo>
                <a:lnTo>
                  <a:pt x="356400" y="318885"/>
                </a:lnTo>
                <a:lnTo>
                  <a:pt x="384531" y="309461"/>
                </a:lnTo>
                <a:lnTo>
                  <a:pt x="403276" y="300089"/>
                </a:lnTo>
                <a:lnTo>
                  <a:pt x="412649" y="281331"/>
                </a:lnTo>
                <a:lnTo>
                  <a:pt x="422034" y="281331"/>
                </a:lnTo>
                <a:lnTo>
                  <a:pt x="431407" y="262586"/>
                </a:lnTo>
                <a:lnTo>
                  <a:pt x="440779" y="243828"/>
                </a:lnTo>
                <a:lnTo>
                  <a:pt x="450164" y="225070"/>
                </a:lnTo>
                <a:lnTo>
                  <a:pt x="459538" y="20632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27" name="Freeform 12127"/>
          <p:cNvSpPr/>
          <p:nvPr/>
        </p:nvSpPr>
        <p:spPr>
          <a:xfrm rot="-5400000" flipH="0" flipV="0">
            <a:off x="29761441" y="19842229"/>
            <a:ext cx="85346" cy="32006"/>
          </a:xfrm>
          <a:custGeom>
            <a:pathLst>
              <a:path w="525172" h="196951">
                <a:moveTo>
                  <a:pt x="525172" y="159436"/>
                </a:moveTo>
                <a:lnTo>
                  <a:pt x="525172" y="150063"/>
                </a:lnTo>
                <a:lnTo>
                  <a:pt x="515798" y="131318"/>
                </a:lnTo>
                <a:lnTo>
                  <a:pt x="497041" y="121933"/>
                </a:lnTo>
                <a:lnTo>
                  <a:pt x="46889" y="0"/>
                </a:lnTo>
                <a:lnTo>
                  <a:pt x="28131" y="0"/>
                </a:lnTo>
                <a:lnTo>
                  <a:pt x="9386" y="9372"/>
                </a:lnTo>
                <a:lnTo>
                  <a:pt x="9386" y="18745"/>
                </a:lnTo>
                <a:lnTo>
                  <a:pt x="0" y="37503"/>
                </a:lnTo>
                <a:lnTo>
                  <a:pt x="0" y="46876"/>
                </a:lnTo>
                <a:lnTo>
                  <a:pt x="9386" y="65633"/>
                </a:lnTo>
                <a:lnTo>
                  <a:pt x="28131" y="75006"/>
                </a:lnTo>
                <a:lnTo>
                  <a:pt x="478283" y="196951"/>
                </a:lnTo>
                <a:lnTo>
                  <a:pt x="487668" y="196951"/>
                </a:lnTo>
                <a:lnTo>
                  <a:pt x="506413" y="187566"/>
                </a:lnTo>
                <a:lnTo>
                  <a:pt x="515798" y="17819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28" name="Freeform 12128"/>
          <p:cNvSpPr/>
          <p:nvPr/>
        </p:nvSpPr>
        <p:spPr>
          <a:xfrm rot="-5400000" flipH="0" flipV="0">
            <a:off x="29833068" y="19781268"/>
            <a:ext cx="18292" cy="13722"/>
          </a:xfrm>
          <a:custGeom>
            <a:pathLst>
              <a:path w="112561" h="84442">
                <a:moveTo>
                  <a:pt x="112561" y="46888"/>
                </a:moveTo>
                <a:lnTo>
                  <a:pt x="112561" y="37503"/>
                </a:lnTo>
                <a:lnTo>
                  <a:pt x="103188" y="18758"/>
                </a:lnTo>
                <a:lnTo>
                  <a:pt x="84443" y="9385"/>
                </a:lnTo>
                <a:lnTo>
                  <a:pt x="46927" y="0"/>
                </a:lnTo>
                <a:lnTo>
                  <a:pt x="18809" y="0"/>
                </a:lnTo>
                <a:lnTo>
                  <a:pt x="0" y="9385"/>
                </a:lnTo>
                <a:lnTo>
                  <a:pt x="0" y="37503"/>
                </a:lnTo>
                <a:lnTo>
                  <a:pt x="9424" y="56261"/>
                </a:lnTo>
                <a:lnTo>
                  <a:pt x="28182" y="65633"/>
                </a:lnTo>
                <a:lnTo>
                  <a:pt x="65685" y="75019"/>
                </a:lnTo>
                <a:lnTo>
                  <a:pt x="75058" y="84442"/>
                </a:lnTo>
                <a:lnTo>
                  <a:pt x="93815" y="75019"/>
                </a:lnTo>
                <a:lnTo>
                  <a:pt x="103188" y="6563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29" name="Freeform 12129"/>
          <p:cNvSpPr/>
          <p:nvPr/>
        </p:nvSpPr>
        <p:spPr>
          <a:xfrm rot="-5400000" flipH="0" flipV="0">
            <a:off x="29794967" y="19781268"/>
            <a:ext cx="18292" cy="13722"/>
          </a:xfrm>
          <a:custGeom>
            <a:pathLst>
              <a:path w="112561" h="84442">
                <a:moveTo>
                  <a:pt x="112561" y="46939"/>
                </a:moveTo>
                <a:lnTo>
                  <a:pt x="112561" y="37554"/>
                </a:lnTo>
                <a:lnTo>
                  <a:pt x="103188" y="18758"/>
                </a:lnTo>
                <a:lnTo>
                  <a:pt x="84443" y="9385"/>
                </a:lnTo>
                <a:lnTo>
                  <a:pt x="46927" y="0"/>
                </a:lnTo>
                <a:lnTo>
                  <a:pt x="18809" y="0"/>
                </a:lnTo>
                <a:lnTo>
                  <a:pt x="0" y="9385"/>
                </a:lnTo>
                <a:lnTo>
                  <a:pt x="0" y="37554"/>
                </a:lnTo>
                <a:lnTo>
                  <a:pt x="9424" y="56312"/>
                </a:lnTo>
                <a:lnTo>
                  <a:pt x="28182" y="75070"/>
                </a:lnTo>
                <a:lnTo>
                  <a:pt x="65685" y="84442"/>
                </a:lnTo>
                <a:lnTo>
                  <a:pt x="75058" y="84442"/>
                </a:lnTo>
                <a:lnTo>
                  <a:pt x="93815" y="75070"/>
                </a:lnTo>
                <a:lnTo>
                  <a:pt x="103188" y="656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30" name="Freeform 12130"/>
          <p:cNvSpPr/>
          <p:nvPr/>
        </p:nvSpPr>
        <p:spPr>
          <a:xfrm rot="-5400000" flipH="0" flipV="0">
            <a:off x="27630884" y="20034259"/>
            <a:ext cx="60965" cy="41133"/>
          </a:xfrm>
          <a:custGeom>
            <a:pathLst>
              <a:path w="375145" h="253110">
                <a:moveTo>
                  <a:pt x="375145" y="140588"/>
                </a:moveTo>
                <a:lnTo>
                  <a:pt x="0" y="37464"/>
                </a:lnTo>
                <a:lnTo>
                  <a:pt x="0" y="0"/>
                </a:lnTo>
                <a:lnTo>
                  <a:pt x="0" y="121920"/>
                </a:lnTo>
                <a:lnTo>
                  <a:pt x="375145" y="215646"/>
                </a:lnTo>
                <a:lnTo>
                  <a:pt x="375145" y="25311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31" name="Freeform 12131"/>
          <p:cNvSpPr/>
          <p:nvPr/>
        </p:nvSpPr>
        <p:spPr>
          <a:xfrm rot="-5400000" flipH="0" flipV="0">
            <a:off x="27597369" y="20038821"/>
            <a:ext cx="111256" cy="79253"/>
          </a:xfrm>
          <a:custGeom>
            <a:pathLst>
              <a:path w="684606" h="487680">
                <a:moveTo>
                  <a:pt x="684606" y="112521"/>
                </a:moveTo>
                <a:lnTo>
                  <a:pt x="675233" y="93726"/>
                </a:lnTo>
                <a:lnTo>
                  <a:pt x="656475" y="84328"/>
                </a:lnTo>
                <a:lnTo>
                  <a:pt x="637680" y="74930"/>
                </a:lnTo>
                <a:lnTo>
                  <a:pt x="609549" y="65659"/>
                </a:lnTo>
                <a:lnTo>
                  <a:pt x="590791" y="56260"/>
                </a:lnTo>
                <a:lnTo>
                  <a:pt x="562660" y="46862"/>
                </a:lnTo>
                <a:lnTo>
                  <a:pt x="412648" y="9397"/>
                </a:lnTo>
                <a:lnTo>
                  <a:pt x="393890" y="0"/>
                </a:lnTo>
                <a:lnTo>
                  <a:pt x="346964" y="0"/>
                </a:lnTo>
                <a:lnTo>
                  <a:pt x="328205" y="9397"/>
                </a:lnTo>
                <a:lnTo>
                  <a:pt x="300088" y="18668"/>
                </a:lnTo>
                <a:lnTo>
                  <a:pt x="281330" y="28066"/>
                </a:lnTo>
                <a:lnTo>
                  <a:pt x="271958" y="46862"/>
                </a:lnTo>
                <a:lnTo>
                  <a:pt x="262572" y="46862"/>
                </a:lnTo>
                <a:lnTo>
                  <a:pt x="253199" y="65659"/>
                </a:lnTo>
                <a:lnTo>
                  <a:pt x="243827" y="84328"/>
                </a:lnTo>
                <a:lnTo>
                  <a:pt x="234455" y="103124"/>
                </a:lnTo>
                <a:lnTo>
                  <a:pt x="225069" y="121919"/>
                </a:lnTo>
                <a:lnTo>
                  <a:pt x="225069" y="187579"/>
                </a:lnTo>
                <a:lnTo>
                  <a:pt x="46875" y="140588"/>
                </a:lnTo>
                <a:lnTo>
                  <a:pt x="28130" y="140588"/>
                </a:lnTo>
                <a:lnTo>
                  <a:pt x="9372" y="149986"/>
                </a:lnTo>
                <a:lnTo>
                  <a:pt x="9372" y="159385"/>
                </a:lnTo>
                <a:lnTo>
                  <a:pt x="0" y="178181"/>
                </a:lnTo>
                <a:lnTo>
                  <a:pt x="0" y="187579"/>
                </a:lnTo>
                <a:lnTo>
                  <a:pt x="9372" y="206247"/>
                </a:lnTo>
                <a:lnTo>
                  <a:pt x="28130" y="215645"/>
                </a:lnTo>
                <a:lnTo>
                  <a:pt x="225069" y="262509"/>
                </a:lnTo>
                <a:lnTo>
                  <a:pt x="225069" y="365633"/>
                </a:lnTo>
                <a:lnTo>
                  <a:pt x="234455" y="384429"/>
                </a:lnTo>
                <a:lnTo>
                  <a:pt x="243827" y="412622"/>
                </a:lnTo>
                <a:lnTo>
                  <a:pt x="243827" y="431418"/>
                </a:lnTo>
                <a:lnTo>
                  <a:pt x="253199" y="450087"/>
                </a:lnTo>
                <a:lnTo>
                  <a:pt x="271958" y="468884"/>
                </a:lnTo>
                <a:lnTo>
                  <a:pt x="290702" y="487680"/>
                </a:lnTo>
                <a:lnTo>
                  <a:pt x="300088" y="290703"/>
                </a:lnTo>
                <a:lnTo>
                  <a:pt x="300088" y="131190"/>
                </a:lnTo>
                <a:lnTo>
                  <a:pt x="309461" y="112521"/>
                </a:lnTo>
                <a:lnTo>
                  <a:pt x="318833" y="93726"/>
                </a:lnTo>
                <a:lnTo>
                  <a:pt x="337591" y="84328"/>
                </a:lnTo>
                <a:lnTo>
                  <a:pt x="346964" y="74930"/>
                </a:lnTo>
                <a:lnTo>
                  <a:pt x="384518" y="74930"/>
                </a:lnTo>
                <a:lnTo>
                  <a:pt x="412648" y="84328"/>
                </a:lnTo>
                <a:lnTo>
                  <a:pt x="562660" y="121919"/>
                </a:lnTo>
                <a:lnTo>
                  <a:pt x="572046" y="121919"/>
                </a:lnTo>
                <a:lnTo>
                  <a:pt x="590791" y="131190"/>
                </a:lnTo>
                <a:lnTo>
                  <a:pt x="609549" y="140588"/>
                </a:lnTo>
                <a:lnTo>
                  <a:pt x="628294" y="159385"/>
                </a:lnTo>
                <a:lnTo>
                  <a:pt x="647052" y="168783"/>
                </a:lnTo>
                <a:lnTo>
                  <a:pt x="656475" y="187579"/>
                </a:lnTo>
                <a:lnTo>
                  <a:pt x="665848" y="206247"/>
                </a:lnTo>
                <a:lnTo>
                  <a:pt x="665848" y="225043"/>
                </a:lnTo>
                <a:lnTo>
                  <a:pt x="675233" y="243839"/>
                </a:lnTo>
                <a:lnTo>
                  <a:pt x="675233" y="3093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32" name="Freeform 12132"/>
          <p:cNvSpPr/>
          <p:nvPr/>
        </p:nvSpPr>
        <p:spPr>
          <a:xfrm rot="-5400000" flipH="0" flipV="0">
            <a:off x="27620990" y="19998441"/>
            <a:ext cx="99058" cy="77726"/>
          </a:xfrm>
          <a:custGeom>
            <a:pathLst>
              <a:path w="609550" h="478283">
                <a:moveTo>
                  <a:pt x="609550" y="281306"/>
                </a:moveTo>
                <a:lnTo>
                  <a:pt x="609550" y="281306"/>
                </a:lnTo>
                <a:lnTo>
                  <a:pt x="600177" y="262510"/>
                </a:lnTo>
                <a:lnTo>
                  <a:pt x="581432" y="253112"/>
                </a:lnTo>
                <a:lnTo>
                  <a:pt x="459537" y="215646"/>
                </a:lnTo>
                <a:lnTo>
                  <a:pt x="459537" y="140716"/>
                </a:lnTo>
                <a:lnTo>
                  <a:pt x="450165" y="112522"/>
                </a:lnTo>
                <a:lnTo>
                  <a:pt x="450165" y="93726"/>
                </a:lnTo>
                <a:lnTo>
                  <a:pt x="440780" y="75058"/>
                </a:lnTo>
                <a:lnTo>
                  <a:pt x="431407" y="46864"/>
                </a:lnTo>
                <a:lnTo>
                  <a:pt x="422034" y="37465"/>
                </a:lnTo>
                <a:lnTo>
                  <a:pt x="412649" y="18669"/>
                </a:lnTo>
                <a:lnTo>
                  <a:pt x="412649" y="9398"/>
                </a:lnTo>
                <a:lnTo>
                  <a:pt x="393904" y="0"/>
                </a:lnTo>
                <a:lnTo>
                  <a:pt x="384531" y="196850"/>
                </a:lnTo>
                <a:lnTo>
                  <a:pt x="384531" y="346964"/>
                </a:lnTo>
                <a:lnTo>
                  <a:pt x="375146" y="365761"/>
                </a:lnTo>
                <a:lnTo>
                  <a:pt x="365773" y="384430"/>
                </a:lnTo>
                <a:lnTo>
                  <a:pt x="346978" y="393828"/>
                </a:lnTo>
                <a:lnTo>
                  <a:pt x="337592" y="403225"/>
                </a:lnTo>
                <a:lnTo>
                  <a:pt x="271958" y="403225"/>
                </a:lnTo>
                <a:lnTo>
                  <a:pt x="121946" y="356363"/>
                </a:lnTo>
                <a:lnTo>
                  <a:pt x="112573" y="356363"/>
                </a:lnTo>
                <a:lnTo>
                  <a:pt x="93816" y="346964"/>
                </a:lnTo>
                <a:lnTo>
                  <a:pt x="75020" y="337566"/>
                </a:lnTo>
                <a:lnTo>
                  <a:pt x="56262" y="328168"/>
                </a:lnTo>
                <a:lnTo>
                  <a:pt x="37503" y="309372"/>
                </a:lnTo>
                <a:lnTo>
                  <a:pt x="28131" y="300101"/>
                </a:lnTo>
                <a:lnTo>
                  <a:pt x="18759" y="281306"/>
                </a:lnTo>
                <a:lnTo>
                  <a:pt x="18759" y="253112"/>
                </a:lnTo>
                <a:lnTo>
                  <a:pt x="9386" y="234442"/>
                </a:lnTo>
                <a:lnTo>
                  <a:pt x="9386" y="178182"/>
                </a:lnTo>
                <a:lnTo>
                  <a:pt x="0" y="375159"/>
                </a:lnTo>
                <a:lnTo>
                  <a:pt x="9386" y="384430"/>
                </a:lnTo>
                <a:lnTo>
                  <a:pt x="28131" y="403225"/>
                </a:lnTo>
                <a:lnTo>
                  <a:pt x="46889" y="412623"/>
                </a:lnTo>
                <a:lnTo>
                  <a:pt x="75020" y="422021"/>
                </a:lnTo>
                <a:lnTo>
                  <a:pt x="93816" y="431419"/>
                </a:lnTo>
                <a:lnTo>
                  <a:pt x="121946" y="440690"/>
                </a:lnTo>
                <a:lnTo>
                  <a:pt x="271958" y="478283"/>
                </a:lnTo>
                <a:lnTo>
                  <a:pt x="356350" y="478283"/>
                </a:lnTo>
                <a:lnTo>
                  <a:pt x="384531" y="468885"/>
                </a:lnTo>
                <a:lnTo>
                  <a:pt x="403276" y="450089"/>
                </a:lnTo>
                <a:lnTo>
                  <a:pt x="412649" y="440690"/>
                </a:lnTo>
                <a:lnTo>
                  <a:pt x="422034" y="440690"/>
                </a:lnTo>
                <a:lnTo>
                  <a:pt x="431407" y="422021"/>
                </a:lnTo>
                <a:lnTo>
                  <a:pt x="440780" y="403225"/>
                </a:lnTo>
                <a:lnTo>
                  <a:pt x="450165" y="375159"/>
                </a:lnTo>
                <a:lnTo>
                  <a:pt x="459537" y="356363"/>
                </a:lnTo>
                <a:lnTo>
                  <a:pt x="459537" y="290704"/>
                </a:lnTo>
                <a:lnTo>
                  <a:pt x="562674" y="318897"/>
                </a:lnTo>
                <a:lnTo>
                  <a:pt x="572047" y="328168"/>
                </a:lnTo>
                <a:lnTo>
                  <a:pt x="590805" y="318897"/>
                </a:lnTo>
                <a:lnTo>
                  <a:pt x="600177" y="3093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33" name="Freeform 12133"/>
          <p:cNvSpPr/>
          <p:nvPr/>
        </p:nvSpPr>
        <p:spPr>
          <a:xfrm rot="-5400000" flipH="0" flipV="0">
            <a:off x="27749009" y="20068543"/>
            <a:ext cx="9143" cy="48769"/>
          </a:xfrm>
          <a:custGeom>
            <a:pathLst>
              <a:path w="56261" h="300101">
                <a:moveTo>
                  <a:pt x="56261" y="0"/>
                </a:moveTo>
                <a:lnTo>
                  <a:pt x="37503" y="18795"/>
                </a:lnTo>
                <a:lnTo>
                  <a:pt x="18758" y="37464"/>
                </a:lnTo>
                <a:lnTo>
                  <a:pt x="9386" y="56261"/>
                </a:lnTo>
                <a:lnTo>
                  <a:pt x="0" y="75057"/>
                </a:lnTo>
                <a:lnTo>
                  <a:pt x="0" y="225043"/>
                </a:lnTo>
                <a:lnTo>
                  <a:pt x="9386" y="243712"/>
                </a:lnTo>
                <a:lnTo>
                  <a:pt x="18758" y="262509"/>
                </a:lnTo>
                <a:lnTo>
                  <a:pt x="28130" y="281305"/>
                </a:lnTo>
                <a:lnTo>
                  <a:pt x="46889" y="3001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34" name="Freeform 12134"/>
          <p:cNvSpPr/>
          <p:nvPr/>
        </p:nvSpPr>
        <p:spPr>
          <a:xfrm rot="-5400000" flipH="0" flipV="0">
            <a:off x="27726897" y="20022064"/>
            <a:ext cx="62488" cy="64001"/>
          </a:xfrm>
          <a:custGeom>
            <a:pathLst>
              <a:path w="384518" h="393827">
                <a:moveTo>
                  <a:pt x="384518" y="103124"/>
                </a:moveTo>
                <a:lnTo>
                  <a:pt x="365760" y="93853"/>
                </a:lnTo>
                <a:lnTo>
                  <a:pt x="346964" y="84455"/>
                </a:lnTo>
                <a:lnTo>
                  <a:pt x="328206" y="75057"/>
                </a:lnTo>
                <a:lnTo>
                  <a:pt x="300075" y="65658"/>
                </a:lnTo>
                <a:lnTo>
                  <a:pt x="75057" y="9398"/>
                </a:lnTo>
                <a:lnTo>
                  <a:pt x="65634" y="0"/>
                </a:lnTo>
                <a:lnTo>
                  <a:pt x="18745" y="0"/>
                </a:lnTo>
                <a:lnTo>
                  <a:pt x="0" y="9398"/>
                </a:lnTo>
                <a:lnTo>
                  <a:pt x="0" y="140715"/>
                </a:lnTo>
                <a:lnTo>
                  <a:pt x="0" y="112522"/>
                </a:lnTo>
                <a:lnTo>
                  <a:pt x="9373" y="93853"/>
                </a:lnTo>
                <a:lnTo>
                  <a:pt x="28117" y="84455"/>
                </a:lnTo>
                <a:lnTo>
                  <a:pt x="46876" y="75057"/>
                </a:lnTo>
                <a:lnTo>
                  <a:pt x="56248" y="75057"/>
                </a:lnTo>
                <a:lnTo>
                  <a:pt x="75057" y="84455"/>
                </a:lnTo>
                <a:lnTo>
                  <a:pt x="300075" y="140715"/>
                </a:lnTo>
                <a:lnTo>
                  <a:pt x="309461" y="140715"/>
                </a:lnTo>
                <a:lnTo>
                  <a:pt x="328206" y="149986"/>
                </a:lnTo>
                <a:lnTo>
                  <a:pt x="346964" y="168782"/>
                </a:lnTo>
                <a:lnTo>
                  <a:pt x="356387" y="178181"/>
                </a:lnTo>
                <a:lnTo>
                  <a:pt x="365760" y="196977"/>
                </a:lnTo>
                <a:lnTo>
                  <a:pt x="375145" y="215646"/>
                </a:lnTo>
                <a:lnTo>
                  <a:pt x="375145" y="39382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35" name="Freeform 12135"/>
          <p:cNvSpPr/>
          <p:nvPr/>
        </p:nvSpPr>
        <p:spPr>
          <a:xfrm rot="-5400000" flipH="0" flipV="0">
            <a:off x="27723860" y="20015963"/>
            <a:ext cx="85345" cy="77726"/>
          </a:xfrm>
          <a:custGeom>
            <a:pathLst>
              <a:path w="525170" h="478282">
                <a:moveTo>
                  <a:pt x="525170" y="450087"/>
                </a:moveTo>
                <a:lnTo>
                  <a:pt x="525170" y="206248"/>
                </a:lnTo>
                <a:lnTo>
                  <a:pt x="515798" y="178181"/>
                </a:lnTo>
                <a:lnTo>
                  <a:pt x="506413" y="159384"/>
                </a:lnTo>
                <a:lnTo>
                  <a:pt x="497040" y="140588"/>
                </a:lnTo>
                <a:lnTo>
                  <a:pt x="487667" y="121919"/>
                </a:lnTo>
                <a:lnTo>
                  <a:pt x="478282" y="112521"/>
                </a:lnTo>
                <a:lnTo>
                  <a:pt x="459537" y="93726"/>
                </a:lnTo>
                <a:lnTo>
                  <a:pt x="450164" y="384429"/>
                </a:lnTo>
                <a:lnTo>
                  <a:pt x="150076" y="309499"/>
                </a:lnTo>
                <a:lnTo>
                  <a:pt x="131267" y="300101"/>
                </a:lnTo>
                <a:lnTo>
                  <a:pt x="112522" y="290703"/>
                </a:lnTo>
                <a:lnTo>
                  <a:pt x="93764" y="271907"/>
                </a:lnTo>
                <a:lnTo>
                  <a:pt x="84392" y="253110"/>
                </a:lnTo>
                <a:lnTo>
                  <a:pt x="75019" y="225043"/>
                </a:lnTo>
                <a:lnTo>
                  <a:pt x="75019" y="0"/>
                </a:lnTo>
                <a:lnTo>
                  <a:pt x="56261" y="9398"/>
                </a:lnTo>
                <a:lnTo>
                  <a:pt x="46889" y="309499"/>
                </a:lnTo>
                <a:lnTo>
                  <a:pt x="37503" y="309499"/>
                </a:lnTo>
                <a:lnTo>
                  <a:pt x="18758" y="318896"/>
                </a:lnTo>
                <a:lnTo>
                  <a:pt x="9386" y="337565"/>
                </a:lnTo>
                <a:lnTo>
                  <a:pt x="0" y="356361"/>
                </a:lnTo>
                <a:lnTo>
                  <a:pt x="0" y="384429"/>
                </a:lnTo>
                <a:lnTo>
                  <a:pt x="9386" y="403225"/>
                </a:lnTo>
                <a:lnTo>
                  <a:pt x="18758" y="422020"/>
                </a:lnTo>
                <a:lnTo>
                  <a:pt x="37503" y="431418"/>
                </a:lnTo>
                <a:lnTo>
                  <a:pt x="56261" y="431418"/>
                </a:lnTo>
                <a:lnTo>
                  <a:pt x="75019" y="422020"/>
                </a:lnTo>
                <a:lnTo>
                  <a:pt x="75019" y="393827"/>
                </a:lnTo>
                <a:lnTo>
                  <a:pt x="84392" y="375158"/>
                </a:lnTo>
                <a:lnTo>
                  <a:pt x="112522" y="375158"/>
                </a:lnTo>
                <a:lnTo>
                  <a:pt x="487667" y="478282"/>
                </a:lnTo>
                <a:lnTo>
                  <a:pt x="497040" y="478282"/>
                </a:lnTo>
                <a:lnTo>
                  <a:pt x="515798" y="4688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36" name="Freeform 12136"/>
          <p:cNvSpPr/>
          <p:nvPr/>
        </p:nvSpPr>
        <p:spPr>
          <a:xfrm rot="-5400000" flipH="0" flipV="0">
            <a:off x="27819105" y="20033484"/>
            <a:ext cx="74679" cy="53351"/>
          </a:xfrm>
          <a:custGeom>
            <a:pathLst>
              <a:path w="459537" h="328295">
                <a:moveTo>
                  <a:pt x="459537" y="103124"/>
                </a:moveTo>
                <a:lnTo>
                  <a:pt x="440779" y="93853"/>
                </a:lnTo>
                <a:lnTo>
                  <a:pt x="421983" y="84456"/>
                </a:lnTo>
                <a:lnTo>
                  <a:pt x="403225" y="75058"/>
                </a:lnTo>
                <a:lnTo>
                  <a:pt x="384480" y="65660"/>
                </a:lnTo>
                <a:lnTo>
                  <a:pt x="365722" y="56262"/>
                </a:lnTo>
                <a:lnTo>
                  <a:pt x="337591" y="46864"/>
                </a:lnTo>
                <a:lnTo>
                  <a:pt x="187579" y="9398"/>
                </a:lnTo>
                <a:lnTo>
                  <a:pt x="168821" y="0"/>
                </a:lnTo>
                <a:lnTo>
                  <a:pt x="121895" y="0"/>
                </a:lnTo>
                <a:lnTo>
                  <a:pt x="103136" y="9398"/>
                </a:lnTo>
                <a:lnTo>
                  <a:pt x="75019" y="18796"/>
                </a:lnTo>
                <a:lnTo>
                  <a:pt x="56261" y="28194"/>
                </a:lnTo>
                <a:lnTo>
                  <a:pt x="46889" y="46864"/>
                </a:lnTo>
                <a:lnTo>
                  <a:pt x="37503" y="46864"/>
                </a:lnTo>
                <a:lnTo>
                  <a:pt x="28130" y="65660"/>
                </a:lnTo>
                <a:lnTo>
                  <a:pt x="18758" y="84456"/>
                </a:lnTo>
                <a:lnTo>
                  <a:pt x="9386" y="103124"/>
                </a:lnTo>
                <a:lnTo>
                  <a:pt x="0" y="121920"/>
                </a:lnTo>
                <a:lnTo>
                  <a:pt x="0" y="196977"/>
                </a:lnTo>
                <a:lnTo>
                  <a:pt x="9386" y="225044"/>
                </a:lnTo>
                <a:lnTo>
                  <a:pt x="9386" y="243841"/>
                </a:lnTo>
                <a:lnTo>
                  <a:pt x="18758" y="262637"/>
                </a:lnTo>
                <a:lnTo>
                  <a:pt x="28130" y="281433"/>
                </a:lnTo>
                <a:lnTo>
                  <a:pt x="37503" y="300101"/>
                </a:lnTo>
                <a:lnTo>
                  <a:pt x="46889" y="318897"/>
                </a:lnTo>
                <a:lnTo>
                  <a:pt x="65633" y="328295"/>
                </a:lnTo>
                <a:lnTo>
                  <a:pt x="75019" y="168784"/>
                </a:lnTo>
                <a:lnTo>
                  <a:pt x="75019" y="131318"/>
                </a:lnTo>
                <a:lnTo>
                  <a:pt x="84392" y="112522"/>
                </a:lnTo>
                <a:lnTo>
                  <a:pt x="93764" y="93853"/>
                </a:lnTo>
                <a:lnTo>
                  <a:pt x="112522" y="84456"/>
                </a:lnTo>
                <a:lnTo>
                  <a:pt x="121895" y="75058"/>
                </a:lnTo>
                <a:lnTo>
                  <a:pt x="159449" y="75058"/>
                </a:lnTo>
                <a:lnTo>
                  <a:pt x="187579" y="84456"/>
                </a:lnTo>
                <a:lnTo>
                  <a:pt x="337591" y="121920"/>
                </a:lnTo>
                <a:lnTo>
                  <a:pt x="346977" y="121920"/>
                </a:lnTo>
                <a:lnTo>
                  <a:pt x="365722" y="131318"/>
                </a:lnTo>
                <a:lnTo>
                  <a:pt x="384480" y="140716"/>
                </a:lnTo>
                <a:lnTo>
                  <a:pt x="403225" y="159386"/>
                </a:lnTo>
                <a:lnTo>
                  <a:pt x="421983" y="168784"/>
                </a:lnTo>
                <a:lnTo>
                  <a:pt x="431406" y="187580"/>
                </a:lnTo>
                <a:lnTo>
                  <a:pt x="440779" y="206375"/>
                </a:lnTo>
                <a:lnTo>
                  <a:pt x="440779" y="225044"/>
                </a:lnTo>
                <a:lnTo>
                  <a:pt x="450164" y="243841"/>
                </a:lnTo>
                <a:lnTo>
                  <a:pt x="450164" y="27203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37" name="Freeform 12137"/>
          <p:cNvSpPr/>
          <p:nvPr/>
        </p:nvSpPr>
        <p:spPr>
          <a:xfrm rot="-5400000" flipH="0" flipV="0">
            <a:off x="27825955" y="19996149"/>
            <a:ext cx="111258" cy="70110"/>
          </a:xfrm>
          <a:custGeom>
            <a:pathLst>
              <a:path w="684620" h="431419">
                <a:moveTo>
                  <a:pt x="684620" y="393954"/>
                </a:moveTo>
                <a:lnTo>
                  <a:pt x="684620" y="65660"/>
                </a:lnTo>
                <a:lnTo>
                  <a:pt x="665862" y="46991"/>
                </a:lnTo>
                <a:lnTo>
                  <a:pt x="637680" y="46991"/>
                </a:lnTo>
                <a:lnTo>
                  <a:pt x="618935" y="56262"/>
                </a:lnTo>
                <a:lnTo>
                  <a:pt x="459537" y="168911"/>
                </a:lnTo>
                <a:lnTo>
                  <a:pt x="459537" y="131318"/>
                </a:lnTo>
                <a:lnTo>
                  <a:pt x="450165" y="103251"/>
                </a:lnTo>
                <a:lnTo>
                  <a:pt x="450165" y="84456"/>
                </a:lnTo>
                <a:lnTo>
                  <a:pt x="440780" y="65660"/>
                </a:lnTo>
                <a:lnTo>
                  <a:pt x="431407" y="46991"/>
                </a:lnTo>
                <a:lnTo>
                  <a:pt x="422034" y="37592"/>
                </a:lnTo>
                <a:lnTo>
                  <a:pt x="403276" y="18796"/>
                </a:lnTo>
                <a:lnTo>
                  <a:pt x="393904" y="0"/>
                </a:lnTo>
                <a:lnTo>
                  <a:pt x="384531" y="168911"/>
                </a:lnTo>
                <a:lnTo>
                  <a:pt x="384531" y="206375"/>
                </a:lnTo>
                <a:lnTo>
                  <a:pt x="375146" y="225171"/>
                </a:lnTo>
                <a:lnTo>
                  <a:pt x="365773" y="234569"/>
                </a:lnTo>
                <a:lnTo>
                  <a:pt x="346978" y="253239"/>
                </a:lnTo>
                <a:lnTo>
                  <a:pt x="337592" y="253239"/>
                </a:lnTo>
                <a:lnTo>
                  <a:pt x="309461" y="262637"/>
                </a:lnTo>
                <a:lnTo>
                  <a:pt x="300089" y="262637"/>
                </a:lnTo>
                <a:lnTo>
                  <a:pt x="271958" y="253239"/>
                </a:lnTo>
                <a:lnTo>
                  <a:pt x="121946" y="215773"/>
                </a:lnTo>
                <a:lnTo>
                  <a:pt x="112573" y="206375"/>
                </a:lnTo>
                <a:lnTo>
                  <a:pt x="93816" y="206375"/>
                </a:lnTo>
                <a:lnTo>
                  <a:pt x="75020" y="196977"/>
                </a:lnTo>
                <a:lnTo>
                  <a:pt x="56262" y="178309"/>
                </a:lnTo>
                <a:lnTo>
                  <a:pt x="37503" y="168911"/>
                </a:lnTo>
                <a:lnTo>
                  <a:pt x="28131" y="150115"/>
                </a:lnTo>
                <a:lnTo>
                  <a:pt x="18759" y="131318"/>
                </a:lnTo>
                <a:lnTo>
                  <a:pt x="18759" y="112522"/>
                </a:lnTo>
                <a:lnTo>
                  <a:pt x="9386" y="93853"/>
                </a:lnTo>
                <a:lnTo>
                  <a:pt x="9386" y="65660"/>
                </a:lnTo>
                <a:lnTo>
                  <a:pt x="0" y="225171"/>
                </a:lnTo>
                <a:lnTo>
                  <a:pt x="9386" y="243841"/>
                </a:lnTo>
                <a:lnTo>
                  <a:pt x="18759" y="243841"/>
                </a:lnTo>
                <a:lnTo>
                  <a:pt x="37503" y="253239"/>
                </a:lnTo>
                <a:lnTo>
                  <a:pt x="56262" y="262637"/>
                </a:lnTo>
                <a:lnTo>
                  <a:pt x="75020" y="272035"/>
                </a:lnTo>
                <a:lnTo>
                  <a:pt x="93816" y="281433"/>
                </a:lnTo>
                <a:lnTo>
                  <a:pt x="121946" y="290703"/>
                </a:lnTo>
                <a:lnTo>
                  <a:pt x="271958" y="328295"/>
                </a:lnTo>
                <a:lnTo>
                  <a:pt x="290717" y="337693"/>
                </a:lnTo>
                <a:lnTo>
                  <a:pt x="309461" y="337693"/>
                </a:lnTo>
                <a:lnTo>
                  <a:pt x="337592" y="337693"/>
                </a:lnTo>
                <a:lnTo>
                  <a:pt x="356350" y="328295"/>
                </a:lnTo>
                <a:lnTo>
                  <a:pt x="375146" y="318897"/>
                </a:lnTo>
                <a:lnTo>
                  <a:pt x="403276" y="309499"/>
                </a:lnTo>
                <a:lnTo>
                  <a:pt x="609550" y="159513"/>
                </a:lnTo>
                <a:lnTo>
                  <a:pt x="609550" y="412750"/>
                </a:lnTo>
                <a:lnTo>
                  <a:pt x="628308" y="422021"/>
                </a:lnTo>
                <a:lnTo>
                  <a:pt x="647065" y="431419"/>
                </a:lnTo>
                <a:lnTo>
                  <a:pt x="665862" y="422021"/>
                </a:lnTo>
                <a:lnTo>
                  <a:pt x="675234" y="4127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38" name="Freeform 12138"/>
          <p:cNvSpPr/>
          <p:nvPr/>
        </p:nvSpPr>
        <p:spPr>
          <a:xfrm rot="-5400000" flipH="0" flipV="0">
            <a:off x="27928064" y="20023588"/>
            <a:ext cx="62490" cy="64001"/>
          </a:xfrm>
          <a:custGeom>
            <a:pathLst>
              <a:path w="384531" h="393828">
                <a:moveTo>
                  <a:pt x="384531" y="384430"/>
                </a:moveTo>
                <a:lnTo>
                  <a:pt x="384531" y="253239"/>
                </a:lnTo>
                <a:lnTo>
                  <a:pt x="384531" y="281306"/>
                </a:lnTo>
                <a:lnTo>
                  <a:pt x="375146" y="300101"/>
                </a:lnTo>
                <a:lnTo>
                  <a:pt x="356350" y="309499"/>
                </a:lnTo>
                <a:lnTo>
                  <a:pt x="309461" y="309499"/>
                </a:lnTo>
                <a:lnTo>
                  <a:pt x="84443" y="253239"/>
                </a:lnTo>
                <a:lnTo>
                  <a:pt x="75020" y="253239"/>
                </a:lnTo>
                <a:lnTo>
                  <a:pt x="56262" y="243840"/>
                </a:lnTo>
                <a:lnTo>
                  <a:pt x="37503" y="225044"/>
                </a:lnTo>
                <a:lnTo>
                  <a:pt x="28131" y="215773"/>
                </a:lnTo>
                <a:lnTo>
                  <a:pt x="18759" y="196978"/>
                </a:lnTo>
                <a:lnTo>
                  <a:pt x="9386" y="178182"/>
                </a:lnTo>
                <a:lnTo>
                  <a:pt x="9386" y="0"/>
                </a:lnTo>
                <a:lnTo>
                  <a:pt x="0" y="290704"/>
                </a:lnTo>
                <a:lnTo>
                  <a:pt x="18759" y="300101"/>
                </a:lnTo>
                <a:lnTo>
                  <a:pt x="37503" y="309499"/>
                </a:lnTo>
                <a:lnTo>
                  <a:pt x="56262" y="318897"/>
                </a:lnTo>
                <a:lnTo>
                  <a:pt x="84443" y="328168"/>
                </a:lnTo>
                <a:lnTo>
                  <a:pt x="309461" y="384430"/>
                </a:lnTo>
                <a:lnTo>
                  <a:pt x="318847" y="393828"/>
                </a:lnTo>
                <a:lnTo>
                  <a:pt x="365773" y="3938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39" name="Freeform 12139"/>
          <p:cNvSpPr/>
          <p:nvPr/>
        </p:nvSpPr>
        <p:spPr>
          <a:xfrm rot="-5400000" flipH="0" flipV="0">
            <a:off x="27885388" y="20029680"/>
            <a:ext cx="121922" cy="86869"/>
          </a:xfrm>
          <a:custGeom>
            <a:pathLst>
              <a:path w="750239" h="534543">
                <a:moveTo>
                  <a:pt x="750239" y="422148"/>
                </a:moveTo>
                <a:lnTo>
                  <a:pt x="750239" y="206375"/>
                </a:lnTo>
                <a:lnTo>
                  <a:pt x="740867" y="196977"/>
                </a:lnTo>
                <a:lnTo>
                  <a:pt x="722109" y="178307"/>
                </a:lnTo>
                <a:lnTo>
                  <a:pt x="46875" y="0"/>
                </a:lnTo>
                <a:lnTo>
                  <a:pt x="28130" y="0"/>
                </a:lnTo>
                <a:lnTo>
                  <a:pt x="9372" y="9398"/>
                </a:lnTo>
                <a:lnTo>
                  <a:pt x="9372" y="18796"/>
                </a:lnTo>
                <a:lnTo>
                  <a:pt x="0" y="37592"/>
                </a:lnTo>
                <a:lnTo>
                  <a:pt x="0" y="46989"/>
                </a:lnTo>
                <a:lnTo>
                  <a:pt x="9372" y="65785"/>
                </a:lnTo>
                <a:lnTo>
                  <a:pt x="28130" y="75056"/>
                </a:lnTo>
                <a:lnTo>
                  <a:pt x="225069" y="131318"/>
                </a:lnTo>
                <a:lnTo>
                  <a:pt x="225069" y="328295"/>
                </a:lnTo>
                <a:lnTo>
                  <a:pt x="234455" y="356488"/>
                </a:lnTo>
                <a:lnTo>
                  <a:pt x="243827" y="375157"/>
                </a:lnTo>
                <a:lnTo>
                  <a:pt x="253199" y="393953"/>
                </a:lnTo>
                <a:lnTo>
                  <a:pt x="262572" y="412750"/>
                </a:lnTo>
                <a:lnTo>
                  <a:pt x="271958" y="422148"/>
                </a:lnTo>
                <a:lnTo>
                  <a:pt x="290702" y="440817"/>
                </a:lnTo>
                <a:lnTo>
                  <a:pt x="300088" y="150113"/>
                </a:lnTo>
                <a:lnTo>
                  <a:pt x="675233" y="243839"/>
                </a:lnTo>
                <a:lnTo>
                  <a:pt x="675233" y="534543"/>
                </a:lnTo>
                <a:lnTo>
                  <a:pt x="693978" y="525272"/>
                </a:lnTo>
                <a:lnTo>
                  <a:pt x="712736" y="506476"/>
                </a:lnTo>
                <a:lnTo>
                  <a:pt x="731482" y="487679"/>
                </a:lnTo>
                <a:lnTo>
                  <a:pt x="740867" y="469010"/>
                </a:lnTo>
                <a:lnTo>
                  <a:pt x="750239" y="45021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40" name="Freeform 12140"/>
          <p:cNvSpPr/>
          <p:nvPr/>
        </p:nvSpPr>
        <p:spPr>
          <a:xfrm rot="-5400000" flipH="0" flipV="0">
            <a:off x="27982173" y="20035017"/>
            <a:ext cx="73154" cy="27428"/>
          </a:xfrm>
          <a:custGeom>
            <a:pathLst>
              <a:path w="450151" h="168782">
                <a:moveTo>
                  <a:pt x="450151" y="131317"/>
                </a:moveTo>
                <a:lnTo>
                  <a:pt x="450151" y="131317"/>
                </a:lnTo>
                <a:lnTo>
                  <a:pt x="440779" y="112522"/>
                </a:lnTo>
                <a:lnTo>
                  <a:pt x="422021" y="103124"/>
                </a:lnTo>
                <a:lnTo>
                  <a:pt x="75057" y="9398"/>
                </a:lnTo>
                <a:lnTo>
                  <a:pt x="65634" y="0"/>
                </a:lnTo>
                <a:lnTo>
                  <a:pt x="18745" y="0"/>
                </a:lnTo>
                <a:lnTo>
                  <a:pt x="0" y="9398"/>
                </a:lnTo>
                <a:lnTo>
                  <a:pt x="0" y="140715"/>
                </a:lnTo>
                <a:lnTo>
                  <a:pt x="0" y="112522"/>
                </a:lnTo>
                <a:lnTo>
                  <a:pt x="9373" y="93726"/>
                </a:lnTo>
                <a:lnTo>
                  <a:pt x="28117" y="84455"/>
                </a:lnTo>
                <a:lnTo>
                  <a:pt x="46876" y="75056"/>
                </a:lnTo>
                <a:lnTo>
                  <a:pt x="56248" y="75056"/>
                </a:lnTo>
                <a:lnTo>
                  <a:pt x="75057" y="84455"/>
                </a:lnTo>
                <a:lnTo>
                  <a:pt x="403263" y="168782"/>
                </a:lnTo>
                <a:lnTo>
                  <a:pt x="431394" y="168782"/>
                </a:lnTo>
                <a:lnTo>
                  <a:pt x="440779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41" name="Freeform 12141"/>
          <p:cNvSpPr/>
          <p:nvPr/>
        </p:nvSpPr>
        <p:spPr>
          <a:xfrm rot="-5400000" flipH="0" flipV="0">
            <a:off x="28001989" y="20016727"/>
            <a:ext cx="85345" cy="76198"/>
          </a:xfrm>
          <a:custGeom>
            <a:pathLst>
              <a:path w="525170" h="468883">
                <a:moveTo>
                  <a:pt x="525170" y="431291"/>
                </a:moveTo>
                <a:lnTo>
                  <a:pt x="525170" y="431291"/>
                </a:lnTo>
                <a:lnTo>
                  <a:pt x="515798" y="412623"/>
                </a:lnTo>
                <a:lnTo>
                  <a:pt x="497040" y="403225"/>
                </a:lnTo>
                <a:lnTo>
                  <a:pt x="75019" y="290703"/>
                </a:lnTo>
                <a:lnTo>
                  <a:pt x="75019" y="0"/>
                </a:lnTo>
                <a:lnTo>
                  <a:pt x="56261" y="9398"/>
                </a:lnTo>
                <a:lnTo>
                  <a:pt x="37503" y="28066"/>
                </a:lnTo>
                <a:lnTo>
                  <a:pt x="18758" y="46862"/>
                </a:lnTo>
                <a:lnTo>
                  <a:pt x="9386" y="65658"/>
                </a:lnTo>
                <a:lnTo>
                  <a:pt x="0" y="84328"/>
                </a:lnTo>
                <a:lnTo>
                  <a:pt x="0" y="309499"/>
                </a:lnTo>
                <a:lnTo>
                  <a:pt x="9386" y="328167"/>
                </a:lnTo>
                <a:lnTo>
                  <a:pt x="18758" y="346963"/>
                </a:lnTo>
                <a:lnTo>
                  <a:pt x="37503" y="356361"/>
                </a:lnTo>
                <a:lnTo>
                  <a:pt x="478282" y="468883"/>
                </a:lnTo>
                <a:lnTo>
                  <a:pt x="506413" y="468883"/>
                </a:lnTo>
                <a:lnTo>
                  <a:pt x="515798" y="4594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42" name="Freeform 12142"/>
          <p:cNvSpPr/>
          <p:nvPr/>
        </p:nvSpPr>
        <p:spPr>
          <a:xfrm rot="-5400000" flipH="0" flipV="0">
            <a:off x="28063699" y="20037304"/>
            <a:ext cx="85345" cy="35044"/>
          </a:xfrm>
          <a:custGeom>
            <a:pathLst>
              <a:path w="525170" h="215645">
                <a:moveTo>
                  <a:pt x="525170" y="159511"/>
                </a:moveTo>
                <a:lnTo>
                  <a:pt x="525170" y="159511"/>
                </a:lnTo>
                <a:lnTo>
                  <a:pt x="515798" y="140715"/>
                </a:lnTo>
                <a:lnTo>
                  <a:pt x="497040" y="121919"/>
                </a:lnTo>
                <a:lnTo>
                  <a:pt x="46889" y="9398"/>
                </a:lnTo>
                <a:lnTo>
                  <a:pt x="37503" y="0"/>
                </a:lnTo>
                <a:lnTo>
                  <a:pt x="28130" y="9398"/>
                </a:lnTo>
                <a:lnTo>
                  <a:pt x="9386" y="18795"/>
                </a:lnTo>
                <a:lnTo>
                  <a:pt x="0" y="46862"/>
                </a:lnTo>
                <a:lnTo>
                  <a:pt x="9386" y="65659"/>
                </a:lnTo>
                <a:lnTo>
                  <a:pt x="28130" y="75057"/>
                </a:lnTo>
                <a:lnTo>
                  <a:pt x="159449" y="112521"/>
                </a:lnTo>
                <a:lnTo>
                  <a:pt x="243840" y="215645"/>
                </a:lnTo>
                <a:lnTo>
                  <a:pt x="281343" y="150113"/>
                </a:lnTo>
                <a:lnTo>
                  <a:pt x="478282" y="196977"/>
                </a:lnTo>
                <a:lnTo>
                  <a:pt x="506413" y="196977"/>
                </a:lnTo>
                <a:lnTo>
                  <a:pt x="515798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43" name="Freeform 12143"/>
          <p:cNvSpPr/>
          <p:nvPr/>
        </p:nvSpPr>
        <p:spPr>
          <a:xfrm rot="-5400000" flipH="0" flipV="0">
            <a:off x="28099528" y="20025870"/>
            <a:ext cx="85345" cy="57912"/>
          </a:xfrm>
          <a:custGeom>
            <a:pathLst>
              <a:path w="525170" h="356363">
                <a:moveTo>
                  <a:pt x="525170" y="318770"/>
                </a:moveTo>
                <a:lnTo>
                  <a:pt x="525170" y="318770"/>
                </a:lnTo>
                <a:lnTo>
                  <a:pt x="515798" y="300101"/>
                </a:lnTo>
                <a:lnTo>
                  <a:pt x="281343" y="0"/>
                </a:lnTo>
                <a:lnTo>
                  <a:pt x="243840" y="65532"/>
                </a:lnTo>
                <a:lnTo>
                  <a:pt x="18758" y="168783"/>
                </a:lnTo>
                <a:lnTo>
                  <a:pt x="9386" y="178054"/>
                </a:lnTo>
                <a:lnTo>
                  <a:pt x="0" y="206248"/>
                </a:lnTo>
                <a:lnTo>
                  <a:pt x="9386" y="225045"/>
                </a:lnTo>
                <a:lnTo>
                  <a:pt x="18758" y="234443"/>
                </a:lnTo>
                <a:lnTo>
                  <a:pt x="37503" y="243841"/>
                </a:lnTo>
                <a:lnTo>
                  <a:pt x="56261" y="234443"/>
                </a:lnTo>
                <a:lnTo>
                  <a:pt x="290716" y="121794"/>
                </a:lnTo>
                <a:lnTo>
                  <a:pt x="459537" y="346965"/>
                </a:lnTo>
                <a:lnTo>
                  <a:pt x="468909" y="356363"/>
                </a:lnTo>
                <a:lnTo>
                  <a:pt x="497040" y="356363"/>
                </a:lnTo>
                <a:lnTo>
                  <a:pt x="515798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44" name="Freeform 12144"/>
          <p:cNvSpPr/>
          <p:nvPr/>
        </p:nvSpPr>
        <p:spPr>
          <a:xfrm rot="-5400000" flipH="0" flipV="0">
            <a:off x="28157438" y="20035017"/>
            <a:ext cx="73154" cy="27428"/>
          </a:xfrm>
          <a:custGeom>
            <a:pathLst>
              <a:path w="450151" h="168782">
                <a:moveTo>
                  <a:pt x="450151" y="131317"/>
                </a:moveTo>
                <a:lnTo>
                  <a:pt x="450151" y="131317"/>
                </a:lnTo>
                <a:lnTo>
                  <a:pt x="440779" y="112521"/>
                </a:lnTo>
                <a:lnTo>
                  <a:pt x="422021" y="103124"/>
                </a:lnTo>
                <a:lnTo>
                  <a:pt x="75057" y="9270"/>
                </a:lnTo>
                <a:lnTo>
                  <a:pt x="65634" y="0"/>
                </a:lnTo>
                <a:lnTo>
                  <a:pt x="18745" y="0"/>
                </a:lnTo>
                <a:lnTo>
                  <a:pt x="0" y="9270"/>
                </a:lnTo>
                <a:lnTo>
                  <a:pt x="0" y="140589"/>
                </a:lnTo>
                <a:lnTo>
                  <a:pt x="0" y="112521"/>
                </a:lnTo>
                <a:lnTo>
                  <a:pt x="9373" y="93726"/>
                </a:lnTo>
                <a:lnTo>
                  <a:pt x="28117" y="84328"/>
                </a:lnTo>
                <a:lnTo>
                  <a:pt x="46876" y="75056"/>
                </a:lnTo>
                <a:lnTo>
                  <a:pt x="56248" y="75056"/>
                </a:lnTo>
                <a:lnTo>
                  <a:pt x="75057" y="84328"/>
                </a:lnTo>
                <a:lnTo>
                  <a:pt x="403263" y="168782"/>
                </a:lnTo>
                <a:lnTo>
                  <a:pt x="431394" y="168782"/>
                </a:lnTo>
                <a:lnTo>
                  <a:pt x="440779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45" name="Freeform 12145"/>
          <p:cNvSpPr/>
          <p:nvPr/>
        </p:nvSpPr>
        <p:spPr>
          <a:xfrm rot="-5400000" flipH="0" flipV="0">
            <a:off x="28177239" y="20016722"/>
            <a:ext cx="85345" cy="76209"/>
          </a:xfrm>
          <a:custGeom>
            <a:pathLst>
              <a:path w="525170" h="468948">
                <a:moveTo>
                  <a:pt x="525170" y="431445"/>
                </a:moveTo>
                <a:lnTo>
                  <a:pt x="525170" y="431445"/>
                </a:lnTo>
                <a:lnTo>
                  <a:pt x="515798" y="412700"/>
                </a:lnTo>
                <a:lnTo>
                  <a:pt x="497040" y="403315"/>
                </a:lnTo>
                <a:lnTo>
                  <a:pt x="75019" y="290754"/>
                </a:lnTo>
                <a:lnTo>
                  <a:pt x="75019" y="0"/>
                </a:lnTo>
                <a:lnTo>
                  <a:pt x="56261" y="9398"/>
                </a:lnTo>
                <a:lnTo>
                  <a:pt x="37503" y="28195"/>
                </a:lnTo>
                <a:lnTo>
                  <a:pt x="18758" y="46863"/>
                </a:lnTo>
                <a:lnTo>
                  <a:pt x="9386" y="65786"/>
                </a:lnTo>
                <a:lnTo>
                  <a:pt x="0" y="84456"/>
                </a:lnTo>
                <a:lnTo>
                  <a:pt x="0" y="309513"/>
                </a:lnTo>
                <a:lnTo>
                  <a:pt x="9386" y="328257"/>
                </a:lnTo>
                <a:lnTo>
                  <a:pt x="18758" y="347066"/>
                </a:lnTo>
                <a:lnTo>
                  <a:pt x="37503" y="356438"/>
                </a:lnTo>
                <a:lnTo>
                  <a:pt x="478282" y="468948"/>
                </a:lnTo>
                <a:lnTo>
                  <a:pt x="506413" y="468948"/>
                </a:lnTo>
                <a:lnTo>
                  <a:pt x="515798" y="4595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46" name="Freeform 12146"/>
          <p:cNvSpPr/>
          <p:nvPr/>
        </p:nvSpPr>
        <p:spPr>
          <a:xfrm rot="-5400000" flipH="0" flipV="0">
            <a:off x="26254717" y="20372575"/>
            <a:ext cx="44196" cy="60967"/>
          </a:xfrm>
          <a:custGeom>
            <a:pathLst>
              <a:path w="271958" h="375157">
                <a:moveTo>
                  <a:pt x="271958" y="347090"/>
                </a:moveTo>
                <a:lnTo>
                  <a:pt x="262573" y="206375"/>
                </a:lnTo>
                <a:lnTo>
                  <a:pt x="262573" y="243839"/>
                </a:lnTo>
                <a:lnTo>
                  <a:pt x="253200" y="262635"/>
                </a:lnTo>
                <a:lnTo>
                  <a:pt x="253200" y="281305"/>
                </a:lnTo>
                <a:lnTo>
                  <a:pt x="243827" y="290703"/>
                </a:lnTo>
                <a:lnTo>
                  <a:pt x="225070" y="300101"/>
                </a:lnTo>
                <a:lnTo>
                  <a:pt x="215697" y="309499"/>
                </a:lnTo>
                <a:lnTo>
                  <a:pt x="131255" y="309499"/>
                </a:lnTo>
                <a:lnTo>
                  <a:pt x="112509" y="300101"/>
                </a:lnTo>
                <a:lnTo>
                  <a:pt x="93752" y="290703"/>
                </a:lnTo>
                <a:lnTo>
                  <a:pt x="75006" y="281305"/>
                </a:lnTo>
                <a:lnTo>
                  <a:pt x="65621" y="262635"/>
                </a:lnTo>
                <a:lnTo>
                  <a:pt x="56248" y="253237"/>
                </a:lnTo>
                <a:lnTo>
                  <a:pt x="37503" y="243839"/>
                </a:lnTo>
                <a:lnTo>
                  <a:pt x="28118" y="225043"/>
                </a:lnTo>
                <a:lnTo>
                  <a:pt x="18745" y="206375"/>
                </a:lnTo>
                <a:lnTo>
                  <a:pt x="9373" y="187579"/>
                </a:lnTo>
                <a:lnTo>
                  <a:pt x="9373" y="168909"/>
                </a:lnTo>
                <a:lnTo>
                  <a:pt x="0" y="150113"/>
                </a:lnTo>
                <a:lnTo>
                  <a:pt x="0" y="0"/>
                </a:lnTo>
                <a:lnTo>
                  <a:pt x="0" y="290703"/>
                </a:lnTo>
                <a:lnTo>
                  <a:pt x="9373" y="309499"/>
                </a:lnTo>
                <a:lnTo>
                  <a:pt x="18745" y="318897"/>
                </a:lnTo>
                <a:lnTo>
                  <a:pt x="37503" y="328294"/>
                </a:lnTo>
                <a:lnTo>
                  <a:pt x="56248" y="347090"/>
                </a:lnTo>
                <a:lnTo>
                  <a:pt x="75006" y="356361"/>
                </a:lnTo>
                <a:lnTo>
                  <a:pt x="93752" y="365759"/>
                </a:lnTo>
                <a:lnTo>
                  <a:pt x="112509" y="365759"/>
                </a:lnTo>
                <a:lnTo>
                  <a:pt x="131255" y="375157"/>
                </a:lnTo>
                <a:lnTo>
                  <a:pt x="215697" y="375157"/>
                </a:lnTo>
                <a:lnTo>
                  <a:pt x="234442" y="365759"/>
                </a:lnTo>
                <a:lnTo>
                  <a:pt x="253200" y="35636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47" name="Freeform 12147"/>
          <p:cNvSpPr/>
          <p:nvPr/>
        </p:nvSpPr>
        <p:spPr>
          <a:xfrm rot="-5400000" flipH="0" flipV="0">
            <a:off x="26219672" y="20340579"/>
            <a:ext cx="108199" cy="82287"/>
          </a:xfrm>
          <a:custGeom>
            <a:pathLst>
              <a:path w="665798" h="506349">
                <a:moveTo>
                  <a:pt x="665798" y="468884"/>
                </a:moveTo>
                <a:lnTo>
                  <a:pt x="665798" y="206247"/>
                </a:lnTo>
                <a:lnTo>
                  <a:pt x="656425" y="187579"/>
                </a:lnTo>
                <a:lnTo>
                  <a:pt x="647053" y="168783"/>
                </a:lnTo>
                <a:lnTo>
                  <a:pt x="628295" y="159385"/>
                </a:lnTo>
                <a:lnTo>
                  <a:pt x="37503" y="0"/>
                </a:lnTo>
                <a:lnTo>
                  <a:pt x="18746" y="0"/>
                </a:lnTo>
                <a:lnTo>
                  <a:pt x="9373" y="9397"/>
                </a:lnTo>
                <a:lnTo>
                  <a:pt x="0" y="28066"/>
                </a:lnTo>
                <a:lnTo>
                  <a:pt x="0" y="243839"/>
                </a:lnTo>
                <a:lnTo>
                  <a:pt x="9373" y="262509"/>
                </a:lnTo>
                <a:lnTo>
                  <a:pt x="9373" y="281305"/>
                </a:lnTo>
                <a:lnTo>
                  <a:pt x="18746" y="300101"/>
                </a:lnTo>
                <a:lnTo>
                  <a:pt x="28118" y="318769"/>
                </a:lnTo>
                <a:lnTo>
                  <a:pt x="28118" y="328167"/>
                </a:lnTo>
                <a:lnTo>
                  <a:pt x="37503" y="346963"/>
                </a:lnTo>
                <a:lnTo>
                  <a:pt x="46876" y="365633"/>
                </a:lnTo>
                <a:lnTo>
                  <a:pt x="65634" y="375031"/>
                </a:lnTo>
                <a:lnTo>
                  <a:pt x="65634" y="84328"/>
                </a:lnTo>
                <a:lnTo>
                  <a:pt x="328207" y="149986"/>
                </a:lnTo>
                <a:lnTo>
                  <a:pt x="328207" y="290703"/>
                </a:lnTo>
                <a:lnTo>
                  <a:pt x="337592" y="431418"/>
                </a:lnTo>
                <a:lnTo>
                  <a:pt x="346964" y="422020"/>
                </a:lnTo>
                <a:lnTo>
                  <a:pt x="356337" y="412622"/>
                </a:lnTo>
                <a:lnTo>
                  <a:pt x="365710" y="403225"/>
                </a:lnTo>
                <a:lnTo>
                  <a:pt x="375095" y="384429"/>
                </a:lnTo>
                <a:lnTo>
                  <a:pt x="384468" y="365633"/>
                </a:lnTo>
                <a:lnTo>
                  <a:pt x="393840" y="346963"/>
                </a:lnTo>
                <a:lnTo>
                  <a:pt x="393840" y="328167"/>
                </a:lnTo>
                <a:lnTo>
                  <a:pt x="403225" y="309371"/>
                </a:lnTo>
                <a:lnTo>
                  <a:pt x="403225" y="168783"/>
                </a:lnTo>
                <a:lnTo>
                  <a:pt x="600165" y="225043"/>
                </a:lnTo>
                <a:lnTo>
                  <a:pt x="600165" y="487680"/>
                </a:lnTo>
                <a:lnTo>
                  <a:pt x="609550" y="496951"/>
                </a:lnTo>
                <a:lnTo>
                  <a:pt x="628295" y="506349"/>
                </a:lnTo>
                <a:lnTo>
                  <a:pt x="647053" y="496951"/>
                </a:lnTo>
                <a:lnTo>
                  <a:pt x="656425" y="4876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48" name="Freeform 12148"/>
          <p:cNvSpPr/>
          <p:nvPr/>
        </p:nvSpPr>
        <p:spPr>
          <a:xfrm rot="-5400000" flipH="0" flipV="0">
            <a:off x="26303496" y="20375629"/>
            <a:ext cx="108201" cy="76198"/>
          </a:xfrm>
          <a:custGeom>
            <a:pathLst>
              <a:path w="665810" h="468885">
                <a:moveTo>
                  <a:pt x="665810" y="440691"/>
                </a:moveTo>
                <a:lnTo>
                  <a:pt x="665810" y="431293"/>
                </a:lnTo>
                <a:lnTo>
                  <a:pt x="656425" y="412623"/>
                </a:lnTo>
                <a:lnTo>
                  <a:pt x="637679" y="403225"/>
                </a:lnTo>
                <a:lnTo>
                  <a:pt x="262585" y="309372"/>
                </a:lnTo>
                <a:lnTo>
                  <a:pt x="262585" y="56262"/>
                </a:lnTo>
                <a:lnTo>
                  <a:pt x="243827" y="65660"/>
                </a:lnTo>
                <a:lnTo>
                  <a:pt x="225069" y="74930"/>
                </a:lnTo>
                <a:lnTo>
                  <a:pt x="215697" y="93726"/>
                </a:lnTo>
                <a:lnTo>
                  <a:pt x="206324" y="112522"/>
                </a:lnTo>
                <a:lnTo>
                  <a:pt x="196951" y="131192"/>
                </a:lnTo>
                <a:lnTo>
                  <a:pt x="196951" y="290703"/>
                </a:lnTo>
                <a:lnTo>
                  <a:pt x="131267" y="271908"/>
                </a:lnTo>
                <a:lnTo>
                  <a:pt x="121882" y="271908"/>
                </a:lnTo>
                <a:lnTo>
                  <a:pt x="103137" y="262510"/>
                </a:lnTo>
                <a:lnTo>
                  <a:pt x="93764" y="253239"/>
                </a:lnTo>
                <a:lnTo>
                  <a:pt x="75006" y="234443"/>
                </a:lnTo>
                <a:lnTo>
                  <a:pt x="75006" y="225044"/>
                </a:lnTo>
                <a:lnTo>
                  <a:pt x="65633" y="206248"/>
                </a:lnTo>
                <a:lnTo>
                  <a:pt x="65633" y="37466"/>
                </a:lnTo>
                <a:lnTo>
                  <a:pt x="56248" y="18669"/>
                </a:lnTo>
                <a:lnTo>
                  <a:pt x="46876" y="9398"/>
                </a:lnTo>
                <a:lnTo>
                  <a:pt x="28130" y="0"/>
                </a:lnTo>
                <a:lnTo>
                  <a:pt x="9373" y="9398"/>
                </a:lnTo>
                <a:lnTo>
                  <a:pt x="0" y="18669"/>
                </a:lnTo>
                <a:lnTo>
                  <a:pt x="0" y="215646"/>
                </a:lnTo>
                <a:lnTo>
                  <a:pt x="9373" y="234443"/>
                </a:lnTo>
                <a:lnTo>
                  <a:pt x="9373" y="243841"/>
                </a:lnTo>
                <a:lnTo>
                  <a:pt x="18745" y="262510"/>
                </a:lnTo>
                <a:lnTo>
                  <a:pt x="28130" y="271908"/>
                </a:lnTo>
                <a:lnTo>
                  <a:pt x="37503" y="290703"/>
                </a:lnTo>
                <a:lnTo>
                  <a:pt x="56248" y="300101"/>
                </a:lnTo>
                <a:lnTo>
                  <a:pt x="65633" y="309372"/>
                </a:lnTo>
                <a:lnTo>
                  <a:pt x="84379" y="318770"/>
                </a:lnTo>
                <a:lnTo>
                  <a:pt x="103137" y="328168"/>
                </a:lnTo>
                <a:lnTo>
                  <a:pt x="131267" y="337567"/>
                </a:lnTo>
                <a:lnTo>
                  <a:pt x="618922" y="468885"/>
                </a:lnTo>
                <a:lnTo>
                  <a:pt x="647052" y="468885"/>
                </a:lnTo>
                <a:lnTo>
                  <a:pt x="656425" y="4594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49" name="Freeform 12149"/>
          <p:cNvSpPr/>
          <p:nvPr/>
        </p:nvSpPr>
        <p:spPr>
          <a:xfrm rot="-5400000" flipH="0" flipV="0">
            <a:off x="26306547" y="20380195"/>
            <a:ext cx="65528" cy="24395"/>
          </a:xfrm>
          <a:custGeom>
            <a:pathLst>
              <a:path w="403225" h="150113">
                <a:moveTo>
                  <a:pt x="403225" y="112522"/>
                </a:moveTo>
                <a:lnTo>
                  <a:pt x="403225" y="112522"/>
                </a:lnTo>
                <a:lnTo>
                  <a:pt x="393840" y="93726"/>
                </a:lnTo>
                <a:lnTo>
                  <a:pt x="375094" y="84328"/>
                </a:lnTo>
                <a:lnTo>
                  <a:pt x="65621" y="0"/>
                </a:lnTo>
                <a:lnTo>
                  <a:pt x="37503" y="0"/>
                </a:lnTo>
                <a:lnTo>
                  <a:pt x="18745" y="0"/>
                </a:lnTo>
                <a:lnTo>
                  <a:pt x="0" y="9398"/>
                </a:lnTo>
                <a:lnTo>
                  <a:pt x="0" y="121920"/>
                </a:lnTo>
                <a:lnTo>
                  <a:pt x="0" y="93726"/>
                </a:lnTo>
                <a:lnTo>
                  <a:pt x="9373" y="75056"/>
                </a:lnTo>
                <a:lnTo>
                  <a:pt x="28118" y="65658"/>
                </a:lnTo>
                <a:lnTo>
                  <a:pt x="46876" y="65658"/>
                </a:lnTo>
                <a:lnTo>
                  <a:pt x="65621" y="65658"/>
                </a:lnTo>
                <a:lnTo>
                  <a:pt x="356337" y="150113"/>
                </a:lnTo>
                <a:lnTo>
                  <a:pt x="384467" y="150113"/>
                </a:lnTo>
                <a:lnTo>
                  <a:pt x="393840" y="13131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50" name="Freeform 12150"/>
          <p:cNvSpPr/>
          <p:nvPr/>
        </p:nvSpPr>
        <p:spPr>
          <a:xfrm rot="-5400000" flipH="0" flipV="0">
            <a:off x="26400270" y="20374867"/>
            <a:ext cx="67051" cy="54858"/>
          </a:xfrm>
          <a:custGeom>
            <a:pathLst>
              <a:path w="412598" h="337567">
                <a:moveTo>
                  <a:pt x="412598" y="93726"/>
                </a:moveTo>
                <a:lnTo>
                  <a:pt x="393840" y="84328"/>
                </a:lnTo>
                <a:lnTo>
                  <a:pt x="384468" y="65659"/>
                </a:lnTo>
                <a:lnTo>
                  <a:pt x="365710" y="56261"/>
                </a:lnTo>
                <a:lnTo>
                  <a:pt x="346964" y="46864"/>
                </a:lnTo>
                <a:lnTo>
                  <a:pt x="318834" y="46864"/>
                </a:lnTo>
                <a:lnTo>
                  <a:pt x="300076" y="37466"/>
                </a:lnTo>
                <a:lnTo>
                  <a:pt x="168771" y="0"/>
                </a:lnTo>
                <a:lnTo>
                  <a:pt x="131255" y="0"/>
                </a:lnTo>
                <a:lnTo>
                  <a:pt x="84379" y="0"/>
                </a:lnTo>
                <a:lnTo>
                  <a:pt x="65634" y="9399"/>
                </a:lnTo>
                <a:lnTo>
                  <a:pt x="56249" y="18670"/>
                </a:lnTo>
                <a:lnTo>
                  <a:pt x="37503" y="37466"/>
                </a:lnTo>
                <a:lnTo>
                  <a:pt x="18746" y="56261"/>
                </a:lnTo>
                <a:lnTo>
                  <a:pt x="9373" y="65659"/>
                </a:lnTo>
                <a:lnTo>
                  <a:pt x="9373" y="84328"/>
                </a:lnTo>
                <a:lnTo>
                  <a:pt x="0" y="103125"/>
                </a:lnTo>
                <a:lnTo>
                  <a:pt x="0" y="178054"/>
                </a:lnTo>
                <a:lnTo>
                  <a:pt x="9373" y="206249"/>
                </a:lnTo>
                <a:lnTo>
                  <a:pt x="9373" y="225045"/>
                </a:lnTo>
                <a:lnTo>
                  <a:pt x="18746" y="243841"/>
                </a:lnTo>
                <a:lnTo>
                  <a:pt x="28118" y="253111"/>
                </a:lnTo>
                <a:lnTo>
                  <a:pt x="37503" y="271907"/>
                </a:lnTo>
                <a:lnTo>
                  <a:pt x="46876" y="271907"/>
                </a:lnTo>
                <a:lnTo>
                  <a:pt x="56249" y="290703"/>
                </a:lnTo>
                <a:lnTo>
                  <a:pt x="65634" y="149987"/>
                </a:lnTo>
                <a:lnTo>
                  <a:pt x="65634" y="112523"/>
                </a:lnTo>
                <a:lnTo>
                  <a:pt x="75007" y="93726"/>
                </a:lnTo>
                <a:lnTo>
                  <a:pt x="84379" y="84328"/>
                </a:lnTo>
                <a:lnTo>
                  <a:pt x="93752" y="74930"/>
                </a:lnTo>
                <a:lnTo>
                  <a:pt x="112510" y="65659"/>
                </a:lnTo>
                <a:lnTo>
                  <a:pt x="168771" y="65659"/>
                </a:lnTo>
                <a:lnTo>
                  <a:pt x="300076" y="103125"/>
                </a:lnTo>
                <a:lnTo>
                  <a:pt x="309461" y="103125"/>
                </a:lnTo>
                <a:lnTo>
                  <a:pt x="328207" y="112523"/>
                </a:lnTo>
                <a:lnTo>
                  <a:pt x="346964" y="121921"/>
                </a:lnTo>
                <a:lnTo>
                  <a:pt x="356337" y="131192"/>
                </a:lnTo>
                <a:lnTo>
                  <a:pt x="365710" y="149987"/>
                </a:lnTo>
                <a:lnTo>
                  <a:pt x="384468" y="159385"/>
                </a:lnTo>
                <a:lnTo>
                  <a:pt x="384468" y="178054"/>
                </a:lnTo>
                <a:lnTo>
                  <a:pt x="393840" y="196977"/>
                </a:lnTo>
                <a:lnTo>
                  <a:pt x="393840" y="215647"/>
                </a:lnTo>
                <a:lnTo>
                  <a:pt x="403225" y="234443"/>
                </a:lnTo>
                <a:lnTo>
                  <a:pt x="403225" y="33756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51" name="Freeform 12151"/>
          <p:cNvSpPr/>
          <p:nvPr/>
        </p:nvSpPr>
        <p:spPr>
          <a:xfrm rot="-5400000" flipH="0" flipV="0">
            <a:off x="26401026" y="20348196"/>
            <a:ext cx="99058" cy="57912"/>
          </a:xfrm>
          <a:custGeom>
            <a:pathLst>
              <a:path w="609549" h="356363">
                <a:moveTo>
                  <a:pt x="609549" y="243841"/>
                </a:moveTo>
                <a:lnTo>
                  <a:pt x="609549" y="121921"/>
                </a:lnTo>
                <a:lnTo>
                  <a:pt x="590804" y="103251"/>
                </a:lnTo>
                <a:lnTo>
                  <a:pt x="553301" y="103251"/>
                </a:lnTo>
                <a:lnTo>
                  <a:pt x="543916" y="112523"/>
                </a:lnTo>
                <a:lnTo>
                  <a:pt x="543916" y="234443"/>
                </a:lnTo>
                <a:lnTo>
                  <a:pt x="534543" y="253239"/>
                </a:lnTo>
                <a:lnTo>
                  <a:pt x="534543" y="271907"/>
                </a:lnTo>
                <a:lnTo>
                  <a:pt x="515797" y="281305"/>
                </a:lnTo>
                <a:lnTo>
                  <a:pt x="497040" y="281305"/>
                </a:lnTo>
                <a:lnTo>
                  <a:pt x="478282" y="281305"/>
                </a:lnTo>
                <a:lnTo>
                  <a:pt x="412610" y="262636"/>
                </a:lnTo>
                <a:lnTo>
                  <a:pt x="412610" y="150115"/>
                </a:lnTo>
                <a:lnTo>
                  <a:pt x="403225" y="121921"/>
                </a:lnTo>
                <a:lnTo>
                  <a:pt x="403225" y="84328"/>
                </a:lnTo>
                <a:lnTo>
                  <a:pt x="393852" y="65659"/>
                </a:lnTo>
                <a:lnTo>
                  <a:pt x="384479" y="46864"/>
                </a:lnTo>
                <a:lnTo>
                  <a:pt x="384479" y="28195"/>
                </a:lnTo>
                <a:lnTo>
                  <a:pt x="375094" y="18797"/>
                </a:lnTo>
                <a:lnTo>
                  <a:pt x="365722" y="9399"/>
                </a:lnTo>
                <a:lnTo>
                  <a:pt x="356349" y="0"/>
                </a:lnTo>
                <a:lnTo>
                  <a:pt x="346976" y="243841"/>
                </a:lnTo>
                <a:lnTo>
                  <a:pt x="112522" y="178181"/>
                </a:lnTo>
                <a:lnTo>
                  <a:pt x="103137" y="178181"/>
                </a:lnTo>
                <a:lnTo>
                  <a:pt x="84391" y="168783"/>
                </a:lnTo>
                <a:lnTo>
                  <a:pt x="65633" y="159385"/>
                </a:lnTo>
                <a:lnTo>
                  <a:pt x="46888" y="150115"/>
                </a:lnTo>
                <a:lnTo>
                  <a:pt x="37503" y="140717"/>
                </a:lnTo>
                <a:lnTo>
                  <a:pt x="28130" y="121921"/>
                </a:lnTo>
                <a:lnTo>
                  <a:pt x="18758" y="112523"/>
                </a:lnTo>
                <a:lnTo>
                  <a:pt x="18758" y="93726"/>
                </a:lnTo>
                <a:lnTo>
                  <a:pt x="9385" y="75057"/>
                </a:lnTo>
                <a:lnTo>
                  <a:pt x="9385" y="56261"/>
                </a:lnTo>
                <a:lnTo>
                  <a:pt x="0" y="196977"/>
                </a:lnTo>
                <a:lnTo>
                  <a:pt x="9385" y="206375"/>
                </a:lnTo>
                <a:lnTo>
                  <a:pt x="28130" y="215647"/>
                </a:lnTo>
                <a:lnTo>
                  <a:pt x="46888" y="225045"/>
                </a:lnTo>
                <a:lnTo>
                  <a:pt x="65633" y="234443"/>
                </a:lnTo>
                <a:lnTo>
                  <a:pt x="84391" y="243841"/>
                </a:lnTo>
                <a:lnTo>
                  <a:pt x="112522" y="253239"/>
                </a:lnTo>
                <a:lnTo>
                  <a:pt x="478282" y="346965"/>
                </a:lnTo>
                <a:lnTo>
                  <a:pt x="506412" y="356363"/>
                </a:lnTo>
                <a:lnTo>
                  <a:pt x="525170" y="346965"/>
                </a:lnTo>
                <a:lnTo>
                  <a:pt x="543916" y="346965"/>
                </a:lnTo>
                <a:lnTo>
                  <a:pt x="562673" y="337567"/>
                </a:lnTo>
                <a:lnTo>
                  <a:pt x="581419" y="318898"/>
                </a:lnTo>
                <a:lnTo>
                  <a:pt x="590804" y="300101"/>
                </a:lnTo>
                <a:lnTo>
                  <a:pt x="600176" y="290703"/>
                </a:lnTo>
                <a:lnTo>
                  <a:pt x="609549" y="27190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52" name="Freeform 12152"/>
          <p:cNvSpPr/>
          <p:nvPr/>
        </p:nvSpPr>
        <p:spPr>
          <a:xfrm rot="-5400000" flipH="0" flipV="0">
            <a:off x="26454364" y="20383247"/>
            <a:ext cx="76194" cy="28956"/>
          </a:xfrm>
          <a:custGeom>
            <a:pathLst>
              <a:path w="468859" h="178181">
                <a:moveTo>
                  <a:pt x="468859" y="140715"/>
                </a:moveTo>
                <a:lnTo>
                  <a:pt x="468859" y="140715"/>
                </a:lnTo>
                <a:lnTo>
                  <a:pt x="459474" y="121919"/>
                </a:lnTo>
                <a:lnTo>
                  <a:pt x="440728" y="112521"/>
                </a:lnTo>
                <a:lnTo>
                  <a:pt x="46876" y="0"/>
                </a:lnTo>
                <a:lnTo>
                  <a:pt x="28118" y="0"/>
                </a:lnTo>
                <a:lnTo>
                  <a:pt x="9373" y="9398"/>
                </a:lnTo>
                <a:lnTo>
                  <a:pt x="9373" y="18795"/>
                </a:lnTo>
                <a:lnTo>
                  <a:pt x="0" y="37464"/>
                </a:lnTo>
                <a:lnTo>
                  <a:pt x="0" y="46989"/>
                </a:lnTo>
                <a:lnTo>
                  <a:pt x="9373" y="56260"/>
                </a:lnTo>
                <a:lnTo>
                  <a:pt x="28118" y="65659"/>
                </a:lnTo>
                <a:lnTo>
                  <a:pt x="421971" y="178181"/>
                </a:lnTo>
                <a:lnTo>
                  <a:pt x="440728" y="178181"/>
                </a:lnTo>
                <a:lnTo>
                  <a:pt x="459474" y="168783"/>
                </a:lnTo>
                <a:lnTo>
                  <a:pt x="459474" y="15951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53" name="Freeform 12153"/>
          <p:cNvSpPr/>
          <p:nvPr/>
        </p:nvSpPr>
        <p:spPr>
          <a:xfrm rot="-5400000" flipH="0" flipV="0">
            <a:off x="26501615" y="20329915"/>
            <a:ext cx="16760" cy="12176"/>
          </a:xfrm>
          <a:custGeom>
            <a:pathLst>
              <a:path w="103137" h="74930">
                <a:moveTo>
                  <a:pt x="103137" y="37466"/>
                </a:moveTo>
                <a:lnTo>
                  <a:pt x="103137" y="28068"/>
                </a:lnTo>
                <a:lnTo>
                  <a:pt x="93764" y="18670"/>
                </a:lnTo>
                <a:lnTo>
                  <a:pt x="75007" y="9272"/>
                </a:lnTo>
                <a:lnTo>
                  <a:pt x="46889" y="0"/>
                </a:lnTo>
                <a:lnTo>
                  <a:pt x="18758" y="0"/>
                </a:lnTo>
                <a:lnTo>
                  <a:pt x="9385" y="9272"/>
                </a:lnTo>
                <a:lnTo>
                  <a:pt x="0" y="28068"/>
                </a:lnTo>
                <a:lnTo>
                  <a:pt x="0" y="37466"/>
                </a:lnTo>
                <a:lnTo>
                  <a:pt x="9385" y="46864"/>
                </a:lnTo>
                <a:lnTo>
                  <a:pt x="28131" y="56134"/>
                </a:lnTo>
                <a:lnTo>
                  <a:pt x="56261" y="65532"/>
                </a:lnTo>
                <a:lnTo>
                  <a:pt x="65634" y="74930"/>
                </a:lnTo>
                <a:lnTo>
                  <a:pt x="84392" y="65532"/>
                </a:lnTo>
                <a:lnTo>
                  <a:pt x="93764" y="5613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54" name="Freeform 12154"/>
          <p:cNvSpPr/>
          <p:nvPr/>
        </p:nvSpPr>
        <p:spPr>
          <a:xfrm rot="-5400000" flipH="0" flipV="0">
            <a:off x="26534379" y="20379428"/>
            <a:ext cx="56387" cy="38119"/>
          </a:xfrm>
          <a:custGeom>
            <a:pathLst>
              <a:path w="346976" h="234568">
                <a:moveTo>
                  <a:pt x="346976" y="225170"/>
                </a:moveTo>
                <a:lnTo>
                  <a:pt x="346976" y="84455"/>
                </a:lnTo>
                <a:lnTo>
                  <a:pt x="346976" y="93853"/>
                </a:lnTo>
                <a:lnTo>
                  <a:pt x="337591" y="112521"/>
                </a:lnTo>
                <a:lnTo>
                  <a:pt x="337591" y="131317"/>
                </a:lnTo>
                <a:lnTo>
                  <a:pt x="328219" y="150113"/>
                </a:lnTo>
                <a:lnTo>
                  <a:pt x="309461" y="159511"/>
                </a:lnTo>
                <a:lnTo>
                  <a:pt x="300088" y="168783"/>
                </a:lnTo>
                <a:lnTo>
                  <a:pt x="262585" y="168783"/>
                </a:lnTo>
                <a:lnTo>
                  <a:pt x="243827" y="159511"/>
                </a:lnTo>
                <a:lnTo>
                  <a:pt x="112522" y="121919"/>
                </a:lnTo>
                <a:lnTo>
                  <a:pt x="103137" y="121919"/>
                </a:lnTo>
                <a:lnTo>
                  <a:pt x="84391" y="112521"/>
                </a:lnTo>
                <a:lnTo>
                  <a:pt x="65633" y="103251"/>
                </a:lnTo>
                <a:lnTo>
                  <a:pt x="46888" y="93853"/>
                </a:lnTo>
                <a:lnTo>
                  <a:pt x="37503" y="84455"/>
                </a:lnTo>
                <a:lnTo>
                  <a:pt x="28130" y="65659"/>
                </a:lnTo>
                <a:lnTo>
                  <a:pt x="18758" y="56260"/>
                </a:lnTo>
                <a:lnTo>
                  <a:pt x="18758" y="37591"/>
                </a:lnTo>
                <a:lnTo>
                  <a:pt x="9385" y="18795"/>
                </a:lnTo>
                <a:lnTo>
                  <a:pt x="9385" y="0"/>
                </a:lnTo>
                <a:lnTo>
                  <a:pt x="0" y="140715"/>
                </a:lnTo>
                <a:lnTo>
                  <a:pt x="9385" y="150113"/>
                </a:lnTo>
                <a:lnTo>
                  <a:pt x="28130" y="159511"/>
                </a:lnTo>
                <a:lnTo>
                  <a:pt x="46888" y="168783"/>
                </a:lnTo>
                <a:lnTo>
                  <a:pt x="65633" y="178181"/>
                </a:lnTo>
                <a:lnTo>
                  <a:pt x="84391" y="187579"/>
                </a:lnTo>
                <a:lnTo>
                  <a:pt x="112522" y="196977"/>
                </a:lnTo>
                <a:lnTo>
                  <a:pt x="243827" y="234568"/>
                </a:lnTo>
                <a:lnTo>
                  <a:pt x="281343" y="234568"/>
                </a:lnTo>
                <a:lnTo>
                  <a:pt x="309461" y="234568"/>
                </a:lnTo>
                <a:lnTo>
                  <a:pt x="328219" y="2251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55" name="Freeform 12155"/>
          <p:cNvSpPr/>
          <p:nvPr/>
        </p:nvSpPr>
        <p:spPr>
          <a:xfrm rot="-5400000" flipH="0" flipV="0">
            <a:off x="26548099" y="20332195"/>
            <a:ext cx="25910" cy="38099"/>
          </a:xfrm>
          <a:custGeom>
            <a:pathLst>
              <a:path w="159437" h="234441">
                <a:moveTo>
                  <a:pt x="159437" y="225044"/>
                </a:moveTo>
                <a:lnTo>
                  <a:pt x="159437" y="112522"/>
                </a:lnTo>
                <a:lnTo>
                  <a:pt x="159437" y="121792"/>
                </a:lnTo>
                <a:lnTo>
                  <a:pt x="150064" y="140588"/>
                </a:lnTo>
                <a:lnTo>
                  <a:pt x="150064" y="159384"/>
                </a:lnTo>
                <a:lnTo>
                  <a:pt x="131318" y="168782"/>
                </a:lnTo>
                <a:lnTo>
                  <a:pt x="112561" y="168782"/>
                </a:lnTo>
                <a:lnTo>
                  <a:pt x="93803" y="168782"/>
                </a:lnTo>
                <a:lnTo>
                  <a:pt x="75007" y="159384"/>
                </a:lnTo>
                <a:lnTo>
                  <a:pt x="56249" y="140588"/>
                </a:lnTo>
                <a:lnTo>
                  <a:pt x="37504" y="121792"/>
                </a:lnTo>
                <a:lnTo>
                  <a:pt x="28131" y="103124"/>
                </a:lnTo>
                <a:lnTo>
                  <a:pt x="28131" y="84328"/>
                </a:lnTo>
                <a:lnTo>
                  <a:pt x="18746" y="65531"/>
                </a:lnTo>
                <a:lnTo>
                  <a:pt x="18746" y="46862"/>
                </a:lnTo>
                <a:lnTo>
                  <a:pt x="9373" y="18669"/>
                </a:lnTo>
                <a:lnTo>
                  <a:pt x="0" y="0"/>
                </a:lnTo>
                <a:lnTo>
                  <a:pt x="0" y="196850"/>
                </a:lnTo>
                <a:lnTo>
                  <a:pt x="9373" y="178054"/>
                </a:lnTo>
                <a:lnTo>
                  <a:pt x="18746" y="196850"/>
                </a:lnTo>
                <a:lnTo>
                  <a:pt x="37504" y="206248"/>
                </a:lnTo>
                <a:lnTo>
                  <a:pt x="56249" y="225044"/>
                </a:lnTo>
                <a:lnTo>
                  <a:pt x="75007" y="234441"/>
                </a:lnTo>
                <a:lnTo>
                  <a:pt x="121933" y="234441"/>
                </a:lnTo>
                <a:lnTo>
                  <a:pt x="140691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56" name="Freeform 12156"/>
          <p:cNvSpPr/>
          <p:nvPr/>
        </p:nvSpPr>
        <p:spPr>
          <a:xfrm rot="-5400000" flipH="0" flipV="0">
            <a:off x="26495521" y="20351239"/>
            <a:ext cx="108199" cy="60967"/>
          </a:xfrm>
          <a:custGeom>
            <a:pathLst>
              <a:path w="665798" h="375158">
                <a:moveTo>
                  <a:pt x="665798" y="271907"/>
                </a:moveTo>
                <a:lnTo>
                  <a:pt x="665798" y="225045"/>
                </a:lnTo>
                <a:lnTo>
                  <a:pt x="656425" y="206248"/>
                </a:lnTo>
                <a:lnTo>
                  <a:pt x="647053" y="187579"/>
                </a:lnTo>
                <a:lnTo>
                  <a:pt x="647053" y="168783"/>
                </a:lnTo>
                <a:lnTo>
                  <a:pt x="637668" y="159386"/>
                </a:lnTo>
                <a:lnTo>
                  <a:pt x="618922" y="149988"/>
                </a:lnTo>
                <a:lnTo>
                  <a:pt x="609550" y="131319"/>
                </a:lnTo>
                <a:lnTo>
                  <a:pt x="590792" y="121921"/>
                </a:lnTo>
                <a:lnTo>
                  <a:pt x="572046" y="112522"/>
                </a:lnTo>
                <a:lnTo>
                  <a:pt x="553289" y="103124"/>
                </a:lnTo>
                <a:lnTo>
                  <a:pt x="534531" y="103124"/>
                </a:lnTo>
                <a:lnTo>
                  <a:pt x="168771" y="0"/>
                </a:lnTo>
                <a:lnTo>
                  <a:pt x="131255" y="0"/>
                </a:lnTo>
                <a:lnTo>
                  <a:pt x="84379" y="0"/>
                </a:lnTo>
                <a:lnTo>
                  <a:pt x="65634" y="9398"/>
                </a:lnTo>
                <a:lnTo>
                  <a:pt x="56249" y="18670"/>
                </a:lnTo>
                <a:lnTo>
                  <a:pt x="37503" y="37466"/>
                </a:lnTo>
                <a:lnTo>
                  <a:pt x="18746" y="56262"/>
                </a:lnTo>
                <a:lnTo>
                  <a:pt x="9373" y="65659"/>
                </a:lnTo>
                <a:lnTo>
                  <a:pt x="9373" y="84455"/>
                </a:lnTo>
                <a:lnTo>
                  <a:pt x="0" y="103124"/>
                </a:lnTo>
                <a:lnTo>
                  <a:pt x="0" y="178181"/>
                </a:lnTo>
                <a:lnTo>
                  <a:pt x="9373" y="206248"/>
                </a:lnTo>
                <a:lnTo>
                  <a:pt x="9373" y="225045"/>
                </a:lnTo>
                <a:lnTo>
                  <a:pt x="18746" y="243841"/>
                </a:lnTo>
                <a:lnTo>
                  <a:pt x="28118" y="253239"/>
                </a:lnTo>
                <a:lnTo>
                  <a:pt x="37503" y="271907"/>
                </a:lnTo>
                <a:lnTo>
                  <a:pt x="46876" y="271907"/>
                </a:lnTo>
                <a:lnTo>
                  <a:pt x="56249" y="290703"/>
                </a:lnTo>
                <a:lnTo>
                  <a:pt x="65634" y="149988"/>
                </a:lnTo>
                <a:lnTo>
                  <a:pt x="65634" y="112522"/>
                </a:lnTo>
                <a:lnTo>
                  <a:pt x="75007" y="93726"/>
                </a:lnTo>
                <a:lnTo>
                  <a:pt x="84379" y="84455"/>
                </a:lnTo>
                <a:lnTo>
                  <a:pt x="93752" y="75057"/>
                </a:lnTo>
                <a:lnTo>
                  <a:pt x="112510" y="65659"/>
                </a:lnTo>
                <a:lnTo>
                  <a:pt x="168771" y="65659"/>
                </a:lnTo>
                <a:lnTo>
                  <a:pt x="300076" y="103124"/>
                </a:lnTo>
                <a:lnTo>
                  <a:pt x="309461" y="103124"/>
                </a:lnTo>
                <a:lnTo>
                  <a:pt x="328207" y="112522"/>
                </a:lnTo>
                <a:lnTo>
                  <a:pt x="346964" y="121921"/>
                </a:lnTo>
                <a:lnTo>
                  <a:pt x="356337" y="131319"/>
                </a:lnTo>
                <a:lnTo>
                  <a:pt x="365710" y="149988"/>
                </a:lnTo>
                <a:lnTo>
                  <a:pt x="384468" y="159386"/>
                </a:lnTo>
                <a:lnTo>
                  <a:pt x="384468" y="178181"/>
                </a:lnTo>
                <a:lnTo>
                  <a:pt x="393840" y="196977"/>
                </a:lnTo>
                <a:lnTo>
                  <a:pt x="393840" y="215647"/>
                </a:lnTo>
                <a:lnTo>
                  <a:pt x="403225" y="234443"/>
                </a:lnTo>
                <a:lnTo>
                  <a:pt x="403225" y="375158"/>
                </a:lnTo>
                <a:lnTo>
                  <a:pt x="412598" y="356363"/>
                </a:lnTo>
                <a:lnTo>
                  <a:pt x="431343" y="346965"/>
                </a:lnTo>
                <a:lnTo>
                  <a:pt x="440728" y="337567"/>
                </a:lnTo>
                <a:lnTo>
                  <a:pt x="440728" y="140717"/>
                </a:lnTo>
                <a:lnTo>
                  <a:pt x="534531" y="168783"/>
                </a:lnTo>
                <a:lnTo>
                  <a:pt x="553289" y="178181"/>
                </a:lnTo>
                <a:lnTo>
                  <a:pt x="572046" y="187579"/>
                </a:lnTo>
                <a:lnTo>
                  <a:pt x="581419" y="196977"/>
                </a:lnTo>
                <a:lnTo>
                  <a:pt x="590792" y="215647"/>
                </a:lnTo>
                <a:lnTo>
                  <a:pt x="600165" y="234443"/>
                </a:lnTo>
                <a:lnTo>
                  <a:pt x="600165" y="365761"/>
                </a:lnTo>
                <a:lnTo>
                  <a:pt x="618922" y="356363"/>
                </a:lnTo>
                <a:lnTo>
                  <a:pt x="637668" y="346965"/>
                </a:lnTo>
                <a:lnTo>
                  <a:pt x="647053" y="328169"/>
                </a:lnTo>
                <a:lnTo>
                  <a:pt x="656425" y="309499"/>
                </a:lnTo>
                <a:lnTo>
                  <a:pt x="665798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57" name="Freeform 12157"/>
          <p:cNvSpPr/>
          <p:nvPr/>
        </p:nvSpPr>
        <p:spPr>
          <a:xfrm rot="-5400000" flipH="0" flipV="0">
            <a:off x="26591531" y="20372577"/>
            <a:ext cx="67051" cy="59440"/>
          </a:xfrm>
          <a:custGeom>
            <a:pathLst>
              <a:path w="412598" h="365761">
                <a:moveTo>
                  <a:pt x="412598" y="103124"/>
                </a:moveTo>
                <a:lnTo>
                  <a:pt x="393840" y="93727"/>
                </a:lnTo>
                <a:lnTo>
                  <a:pt x="384468" y="75058"/>
                </a:lnTo>
                <a:lnTo>
                  <a:pt x="365710" y="65660"/>
                </a:lnTo>
                <a:lnTo>
                  <a:pt x="346964" y="56262"/>
                </a:lnTo>
                <a:lnTo>
                  <a:pt x="318834" y="56262"/>
                </a:lnTo>
                <a:lnTo>
                  <a:pt x="300076" y="46863"/>
                </a:lnTo>
                <a:lnTo>
                  <a:pt x="131255" y="0"/>
                </a:lnTo>
                <a:lnTo>
                  <a:pt x="103137" y="0"/>
                </a:lnTo>
                <a:lnTo>
                  <a:pt x="84379" y="0"/>
                </a:lnTo>
                <a:lnTo>
                  <a:pt x="65634" y="9398"/>
                </a:lnTo>
                <a:lnTo>
                  <a:pt x="46876" y="18796"/>
                </a:lnTo>
                <a:lnTo>
                  <a:pt x="28118" y="28067"/>
                </a:lnTo>
                <a:lnTo>
                  <a:pt x="18746" y="46863"/>
                </a:lnTo>
                <a:lnTo>
                  <a:pt x="9373" y="65660"/>
                </a:lnTo>
                <a:lnTo>
                  <a:pt x="0" y="84329"/>
                </a:lnTo>
                <a:lnTo>
                  <a:pt x="0" y="300102"/>
                </a:lnTo>
                <a:lnTo>
                  <a:pt x="18746" y="309499"/>
                </a:lnTo>
                <a:lnTo>
                  <a:pt x="37503" y="318897"/>
                </a:lnTo>
                <a:lnTo>
                  <a:pt x="46876" y="309499"/>
                </a:lnTo>
                <a:lnTo>
                  <a:pt x="65634" y="300102"/>
                </a:lnTo>
                <a:lnTo>
                  <a:pt x="65634" y="93727"/>
                </a:lnTo>
                <a:lnTo>
                  <a:pt x="75007" y="75058"/>
                </a:lnTo>
                <a:lnTo>
                  <a:pt x="93752" y="65660"/>
                </a:lnTo>
                <a:lnTo>
                  <a:pt x="112510" y="65660"/>
                </a:lnTo>
                <a:lnTo>
                  <a:pt x="131255" y="75058"/>
                </a:lnTo>
                <a:lnTo>
                  <a:pt x="196889" y="84329"/>
                </a:lnTo>
                <a:lnTo>
                  <a:pt x="196889" y="365761"/>
                </a:lnTo>
                <a:lnTo>
                  <a:pt x="262573" y="103124"/>
                </a:lnTo>
                <a:lnTo>
                  <a:pt x="300076" y="112522"/>
                </a:lnTo>
                <a:lnTo>
                  <a:pt x="309461" y="112522"/>
                </a:lnTo>
                <a:lnTo>
                  <a:pt x="328207" y="121920"/>
                </a:lnTo>
                <a:lnTo>
                  <a:pt x="346964" y="131318"/>
                </a:lnTo>
                <a:lnTo>
                  <a:pt x="356337" y="140589"/>
                </a:lnTo>
                <a:lnTo>
                  <a:pt x="365710" y="159386"/>
                </a:lnTo>
                <a:lnTo>
                  <a:pt x="384468" y="168784"/>
                </a:lnTo>
                <a:lnTo>
                  <a:pt x="384468" y="187580"/>
                </a:lnTo>
                <a:lnTo>
                  <a:pt x="393840" y="206375"/>
                </a:lnTo>
                <a:lnTo>
                  <a:pt x="393840" y="225044"/>
                </a:lnTo>
                <a:lnTo>
                  <a:pt x="403225" y="24384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58" name="Freeform 12158"/>
          <p:cNvSpPr/>
          <p:nvPr/>
        </p:nvSpPr>
        <p:spPr>
          <a:xfrm rot="-5400000" flipH="0" flipV="0">
            <a:off x="26613617" y="20358106"/>
            <a:ext cx="44198" cy="47242"/>
          </a:xfrm>
          <a:custGeom>
            <a:pathLst>
              <a:path w="271970" h="290704">
                <a:moveTo>
                  <a:pt x="271970" y="159513"/>
                </a:moveTo>
                <a:lnTo>
                  <a:pt x="271970" y="150114"/>
                </a:lnTo>
                <a:lnTo>
                  <a:pt x="262585" y="121920"/>
                </a:lnTo>
                <a:lnTo>
                  <a:pt x="262585" y="84456"/>
                </a:lnTo>
                <a:lnTo>
                  <a:pt x="253212" y="65660"/>
                </a:lnTo>
                <a:lnTo>
                  <a:pt x="243839" y="46864"/>
                </a:lnTo>
                <a:lnTo>
                  <a:pt x="243839" y="28194"/>
                </a:lnTo>
                <a:lnTo>
                  <a:pt x="234454" y="18796"/>
                </a:lnTo>
                <a:lnTo>
                  <a:pt x="225082" y="9398"/>
                </a:lnTo>
                <a:lnTo>
                  <a:pt x="215709" y="0"/>
                </a:lnTo>
                <a:lnTo>
                  <a:pt x="206336" y="140716"/>
                </a:lnTo>
                <a:lnTo>
                  <a:pt x="196951" y="150114"/>
                </a:lnTo>
                <a:lnTo>
                  <a:pt x="196951" y="187580"/>
                </a:lnTo>
                <a:lnTo>
                  <a:pt x="187579" y="206375"/>
                </a:lnTo>
                <a:lnTo>
                  <a:pt x="168821" y="215773"/>
                </a:lnTo>
                <a:lnTo>
                  <a:pt x="159448" y="225044"/>
                </a:lnTo>
                <a:lnTo>
                  <a:pt x="121945" y="225044"/>
                </a:lnTo>
                <a:lnTo>
                  <a:pt x="103187" y="215773"/>
                </a:lnTo>
                <a:lnTo>
                  <a:pt x="65684" y="206375"/>
                </a:lnTo>
                <a:lnTo>
                  <a:pt x="65684" y="0"/>
                </a:lnTo>
                <a:lnTo>
                  <a:pt x="0" y="262637"/>
                </a:lnTo>
                <a:lnTo>
                  <a:pt x="103187" y="290704"/>
                </a:lnTo>
                <a:lnTo>
                  <a:pt x="140703" y="290704"/>
                </a:lnTo>
                <a:lnTo>
                  <a:pt x="159448" y="290704"/>
                </a:lnTo>
                <a:lnTo>
                  <a:pt x="178206" y="281306"/>
                </a:lnTo>
                <a:lnTo>
                  <a:pt x="196951" y="281306"/>
                </a:lnTo>
                <a:lnTo>
                  <a:pt x="215709" y="262637"/>
                </a:lnTo>
                <a:lnTo>
                  <a:pt x="234454" y="253239"/>
                </a:lnTo>
                <a:lnTo>
                  <a:pt x="243839" y="234442"/>
                </a:lnTo>
                <a:lnTo>
                  <a:pt x="253212" y="215773"/>
                </a:lnTo>
                <a:lnTo>
                  <a:pt x="262585" y="196978"/>
                </a:lnTo>
                <a:lnTo>
                  <a:pt x="262585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59" name="Freeform 12159"/>
          <p:cNvSpPr/>
          <p:nvPr/>
        </p:nvSpPr>
        <p:spPr>
          <a:xfrm rot="-5400000" flipH="0" flipV="0">
            <a:off x="26693633" y="20387810"/>
            <a:ext cx="68574" cy="27449"/>
          </a:xfrm>
          <a:custGeom>
            <a:pathLst>
              <a:path w="421971" h="168911">
                <a:moveTo>
                  <a:pt x="421971" y="168911"/>
                </a:moveTo>
                <a:lnTo>
                  <a:pt x="403225" y="93853"/>
                </a:lnTo>
                <a:lnTo>
                  <a:pt x="46876" y="0"/>
                </a:lnTo>
                <a:lnTo>
                  <a:pt x="28118" y="0"/>
                </a:lnTo>
                <a:lnTo>
                  <a:pt x="9373" y="9525"/>
                </a:lnTo>
                <a:lnTo>
                  <a:pt x="0" y="28195"/>
                </a:lnTo>
                <a:lnTo>
                  <a:pt x="0" y="37593"/>
                </a:lnTo>
                <a:lnTo>
                  <a:pt x="9373" y="56389"/>
                </a:lnTo>
                <a:lnTo>
                  <a:pt x="28118" y="657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60" name="Freeform 12160"/>
          <p:cNvSpPr/>
          <p:nvPr/>
        </p:nvSpPr>
        <p:spPr>
          <a:xfrm rot="-5400000" flipH="0" flipV="0">
            <a:off x="26666966" y="20361143"/>
            <a:ext cx="76194" cy="73165"/>
          </a:xfrm>
          <a:custGeom>
            <a:pathLst>
              <a:path w="468859" h="450216">
                <a:moveTo>
                  <a:pt x="468859" y="422022"/>
                </a:moveTo>
                <a:lnTo>
                  <a:pt x="468859" y="281305"/>
                </a:lnTo>
                <a:lnTo>
                  <a:pt x="459474" y="272034"/>
                </a:lnTo>
                <a:lnTo>
                  <a:pt x="450101" y="253239"/>
                </a:lnTo>
                <a:lnTo>
                  <a:pt x="46876" y="9399"/>
                </a:lnTo>
                <a:lnTo>
                  <a:pt x="28118" y="0"/>
                </a:lnTo>
                <a:lnTo>
                  <a:pt x="18746" y="9399"/>
                </a:lnTo>
                <a:lnTo>
                  <a:pt x="0" y="18797"/>
                </a:lnTo>
                <a:lnTo>
                  <a:pt x="0" y="46991"/>
                </a:lnTo>
                <a:lnTo>
                  <a:pt x="18746" y="65659"/>
                </a:lnTo>
                <a:lnTo>
                  <a:pt x="403225" y="300101"/>
                </a:lnTo>
                <a:lnTo>
                  <a:pt x="403225" y="375158"/>
                </a:lnTo>
                <a:lnTo>
                  <a:pt x="421971" y="450216"/>
                </a:lnTo>
                <a:lnTo>
                  <a:pt x="450101" y="450216"/>
                </a:lnTo>
                <a:lnTo>
                  <a:pt x="459474" y="44081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61" name="Freeform 12161"/>
          <p:cNvSpPr/>
          <p:nvPr/>
        </p:nvSpPr>
        <p:spPr>
          <a:xfrm rot="-5400000" flipH="0" flipV="0">
            <a:off x="26772889" y="20390870"/>
            <a:ext cx="24380" cy="47242"/>
          </a:xfrm>
          <a:custGeom>
            <a:pathLst>
              <a:path w="150025" h="290704">
                <a:moveTo>
                  <a:pt x="150025" y="281306"/>
                </a:moveTo>
                <a:lnTo>
                  <a:pt x="140640" y="168784"/>
                </a:lnTo>
                <a:lnTo>
                  <a:pt x="140640" y="196850"/>
                </a:lnTo>
                <a:lnTo>
                  <a:pt x="131267" y="215646"/>
                </a:lnTo>
                <a:lnTo>
                  <a:pt x="121894" y="225044"/>
                </a:lnTo>
                <a:lnTo>
                  <a:pt x="75006" y="225044"/>
                </a:lnTo>
                <a:lnTo>
                  <a:pt x="75006" y="215646"/>
                </a:lnTo>
                <a:lnTo>
                  <a:pt x="56261" y="215646"/>
                </a:lnTo>
                <a:lnTo>
                  <a:pt x="37503" y="196850"/>
                </a:lnTo>
                <a:lnTo>
                  <a:pt x="28130" y="187452"/>
                </a:lnTo>
                <a:lnTo>
                  <a:pt x="18758" y="168784"/>
                </a:lnTo>
                <a:lnTo>
                  <a:pt x="9385" y="149988"/>
                </a:lnTo>
                <a:lnTo>
                  <a:pt x="9385" y="0"/>
                </a:lnTo>
                <a:lnTo>
                  <a:pt x="0" y="253112"/>
                </a:lnTo>
                <a:lnTo>
                  <a:pt x="18758" y="262510"/>
                </a:lnTo>
                <a:lnTo>
                  <a:pt x="37503" y="271908"/>
                </a:lnTo>
                <a:lnTo>
                  <a:pt x="56261" y="281306"/>
                </a:lnTo>
                <a:lnTo>
                  <a:pt x="75006" y="290704"/>
                </a:lnTo>
                <a:lnTo>
                  <a:pt x="103137" y="290704"/>
                </a:lnTo>
                <a:lnTo>
                  <a:pt x="131267" y="29070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62" name="Freeform 12162"/>
          <p:cNvSpPr/>
          <p:nvPr/>
        </p:nvSpPr>
        <p:spPr>
          <a:xfrm rot="-5400000" flipH="0" flipV="0">
            <a:off x="26739357" y="20368005"/>
            <a:ext cx="76194" cy="59440"/>
          </a:xfrm>
          <a:custGeom>
            <a:pathLst>
              <a:path w="468859" h="365761">
                <a:moveTo>
                  <a:pt x="468859" y="140717"/>
                </a:moveTo>
                <a:lnTo>
                  <a:pt x="468859" y="140717"/>
                </a:lnTo>
                <a:lnTo>
                  <a:pt x="459474" y="121920"/>
                </a:lnTo>
                <a:lnTo>
                  <a:pt x="440728" y="112522"/>
                </a:lnTo>
                <a:lnTo>
                  <a:pt x="46876" y="9398"/>
                </a:lnTo>
                <a:lnTo>
                  <a:pt x="28118" y="0"/>
                </a:lnTo>
                <a:lnTo>
                  <a:pt x="9373" y="18796"/>
                </a:lnTo>
                <a:lnTo>
                  <a:pt x="0" y="37466"/>
                </a:lnTo>
                <a:lnTo>
                  <a:pt x="0" y="243841"/>
                </a:lnTo>
                <a:lnTo>
                  <a:pt x="9373" y="262637"/>
                </a:lnTo>
                <a:lnTo>
                  <a:pt x="9373" y="281305"/>
                </a:lnTo>
                <a:lnTo>
                  <a:pt x="18746" y="300101"/>
                </a:lnTo>
                <a:lnTo>
                  <a:pt x="28118" y="318897"/>
                </a:lnTo>
                <a:lnTo>
                  <a:pt x="37503" y="328169"/>
                </a:lnTo>
                <a:lnTo>
                  <a:pt x="56249" y="337567"/>
                </a:lnTo>
                <a:lnTo>
                  <a:pt x="65634" y="84455"/>
                </a:lnTo>
                <a:lnTo>
                  <a:pt x="196889" y="112522"/>
                </a:lnTo>
                <a:lnTo>
                  <a:pt x="196889" y="253239"/>
                </a:lnTo>
                <a:lnTo>
                  <a:pt x="206274" y="365761"/>
                </a:lnTo>
                <a:lnTo>
                  <a:pt x="215647" y="356363"/>
                </a:lnTo>
                <a:lnTo>
                  <a:pt x="234404" y="346965"/>
                </a:lnTo>
                <a:lnTo>
                  <a:pt x="253200" y="328169"/>
                </a:lnTo>
                <a:lnTo>
                  <a:pt x="262573" y="309499"/>
                </a:lnTo>
                <a:lnTo>
                  <a:pt x="262573" y="131319"/>
                </a:lnTo>
                <a:lnTo>
                  <a:pt x="421971" y="178181"/>
                </a:lnTo>
                <a:lnTo>
                  <a:pt x="450101" y="178181"/>
                </a:lnTo>
                <a:lnTo>
                  <a:pt x="459474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63" name="Freeform 12163"/>
          <p:cNvSpPr/>
          <p:nvPr/>
        </p:nvSpPr>
        <p:spPr>
          <a:xfrm rot="-5400000" flipH="0" flipV="0">
            <a:off x="26813275" y="20371813"/>
            <a:ext cx="76194" cy="51824"/>
          </a:xfrm>
          <a:custGeom>
            <a:pathLst>
              <a:path w="468859" h="318897">
                <a:moveTo>
                  <a:pt x="468859" y="140589"/>
                </a:moveTo>
                <a:lnTo>
                  <a:pt x="468859" y="140589"/>
                </a:lnTo>
                <a:lnTo>
                  <a:pt x="459474" y="121920"/>
                </a:lnTo>
                <a:lnTo>
                  <a:pt x="440728" y="112522"/>
                </a:lnTo>
                <a:lnTo>
                  <a:pt x="46876" y="0"/>
                </a:lnTo>
                <a:lnTo>
                  <a:pt x="28118" y="0"/>
                </a:lnTo>
                <a:lnTo>
                  <a:pt x="9373" y="9398"/>
                </a:lnTo>
                <a:lnTo>
                  <a:pt x="9373" y="18796"/>
                </a:lnTo>
                <a:lnTo>
                  <a:pt x="0" y="37465"/>
                </a:lnTo>
                <a:lnTo>
                  <a:pt x="0" y="46863"/>
                </a:lnTo>
                <a:lnTo>
                  <a:pt x="9373" y="56262"/>
                </a:lnTo>
                <a:lnTo>
                  <a:pt x="28118" y="65660"/>
                </a:lnTo>
                <a:lnTo>
                  <a:pt x="196889" y="112522"/>
                </a:lnTo>
                <a:lnTo>
                  <a:pt x="196889" y="318897"/>
                </a:lnTo>
                <a:lnTo>
                  <a:pt x="262573" y="131318"/>
                </a:lnTo>
                <a:lnTo>
                  <a:pt x="421971" y="178182"/>
                </a:lnTo>
                <a:lnTo>
                  <a:pt x="440728" y="178182"/>
                </a:lnTo>
                <a:lnTo>
                  <a:pt x="459474" y="168784"/>
                </a:lnTo>
                <a:lnTo>
                  <a:pt x="459474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64" name="Freeform 12164"/>
          <p:cNvSpPr/>
          <p:nvPr/>
        </p:nvSpPr>
        <p:spPr>
          <a:xfrm rot="-5400000" flipH="0" flipV="0">
            <a:off x="26834605" y="20371823"/>
            <a:ext cx="76194" cy="51803"/>
          </a:xfrm>
          <a:custGeom>
            <a:pathLst>
              <a:path w="468859" h="318770">
                <a:moveTo>
                  <a:pt x="468859" y="290703"/>
                </a:moveTo>
                <a:lnTo>
                  <a:pt x="468859" y="281305"/>
                </a:lnTo>
                <a:lnTo>
                  <a:pt x="459474" y="262510"/>
                </a:lnTo>
                <a:lnTo>
                  <a:pt x="440728" y="253112"/>
                </a:lnTo>
                <a:lnTo>
                  <a:pt x="262573" y="206248"/>
                </a:lnTo>
                <a:lnTo>
                  <a:pt x="262573" y="0"/>
                </a:lnTo>
                <a:lnTo>
                  <a:pt x="196889" y="187579"/>
                </a:lnTo>
                <a:lnTo>
                  <a:pt x="46876" y="149988"/>
                </a:lnTo>
                <a:lnTo>
                  <a:pt x="28118" y="149988"/>
                </a:lnTo>
                <a:lnTo>
                  <a:pt x="9373" y="159386"/>
                </a:lnTo>
                <a:lnTo>
                  <a:pt x="0" y="178181"/>
                </a:lnTo>
                <a:lnTo>
                  <a:pt x="0" y="187579"/>
                </a:lnTo>
                <a:lnTo>
                  <a:pt x="9373" y="206248"/>
                </a:lnTo>
                <a:lnTo>
                  <a:pt x="28118" y="215646"/>
                </a:lnTo>
                <a:lnTo>
                  <a:pt x="421971" y="318770"/>
                </a:lnTo>
                <a:lnTo>
                  <a:pt x="450101" y="318770"/>
                </a:lnTo>
                <a:lnTo>
                  <a:pt x="459474" y="3093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65" name="Freeform 12165"/>
          <p:cNvSpPr/>
          <p:nvPr/>
        </p:nvSpPr>
        <p:spPr>
          <a:xfrm rot="-5400000" flipH="0" flipV="0">
            <a:off x="26879567" y="20383247"/>
            <a:ext cx="76194" cy="28956"/>
          </a:xfrm>
          <a:custGeom>
            <a:pathLst>
              <a:path w="468859" h="178180">
                <a:moveTo>
                  <a:pt x="468859" y="140588"/>
                </a:moveTo>
                <a:lnTo>
                  <a:pt x="468859" y="140588"/>
                </a:lnTo>
                <a:lnTo>
                  <a:pt x="459474" y="121920"/>
                </a:lnTo>
                <a:lnTo>
                  <a:pt x="440728" y="112522"/>
                </a:lnTo>
                <a:lnTo>
                  <a:pt x="46876" y="0"/>
                </a:lnTo>
                <a:lnTo>
                  <a:pt x="28118" y="0"/>
                </a:lnTo>
                <a:lnTo>
                  <a:pt x="9373" y="9398"/>
                </a:lnTo>
                <a:lnTo>
                  <a:pt x="9373" y="18796"/>
                </a:lnTo>
                <a:lnTo>
                  <a:pt x="0" y="37464"/>
                </a:lnTo>
                <a:lnTo>
                  <a:pt x="0" y="46862"/>
                </a:lnTo>
                <a:lnTo>
                  <a:pt x="9373" y="56260"/>
                </a:lnTo>
                <a:lnTo>
                  <a:pt x="28118" y="65658"/>
                </a:lnTo>
                <a:lnTo>
                  <a:pt x="421971" y="178180"/>
                </a:lnTo>
                <a:lnTo>
                  <a:pt x="440728" y="178180"/>
                </a:lnTo>
                <a:lnTo>
                  <a:pt x="459474" y="168782"/>
                </a:lnTo>
                <a:lnTo>
                  <a:pt x="459474" y="15938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66" name="Freeform 12166"/>
          <p:cNvSpPr/>
          <p:nvPr/>
        </p:nvSpPr>
        <p:spPr>
          <a:xfrm rot="-5400000" flipH="0" flipV="0">
            <a:off x="26926807" y="20329904"/>
            <a:ext cx="16760" cy="12197"/>
          </a:xfrm>
          <a:custGeom>
            <a:pathLst>
              <a:path w="103137" h="75057">
                <a:moveTo>
                  <a:pt x="103137" y="37466"/>
                </a:moveTo>
                <a:lnTo>
                  <a:pt x="103137" y="28195"/>
                </a:lnTo>
                <a:lnTo>
                  <a:pt x="93764" y="18796"/>
                </a:lnTo>
                <a:lnTo>
                  <a:pt x="75007" y="9398"/>
                </a:lnTo>
                <a:lnTo>
                  <a:pt x="46889" y="0"/>
                </a:lnTo>
                <a:lnTo>
                  <a:pt x="18758" y="0"/>
                </a:lnTo>
                <a:lnTo>
                  <a:pt x="9385" y="9398"/>
                </a:lnTo>
                <a:lnTo>
                  <a:pt x="0" y="28195"/>
                </a:lnTo>
                <a:lnTo>
                  <a:pt x="0" y="37466"/>
                </a:lnTo>
                <a:lnTo>
                  <a:pt x="9385" y="46864"/>
                </a:lnTo>
                <a:lnTo>
                  <a:pt x="28131" y="56262"/>
                </a:lnTo>
                <a:lnTo>
                  <a:pt x="56261" y="65660"/>
                </a:lnTo>
                <a:lnTo>
                  <a:pt x="65634" y="75057"/>
                </a:lnTo>
                <a:lnTo>
                  <a:pt x="84392" y="65660"/>
                </a:lnTo>
                <a:lnTo>
                  <a:pt x="93764" y="562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67" name="Freeform 12167"/>
          <p:cNvSpPr/>
          <p:nvPr/>
        </p:nvSpPr>
        <p:spPr>
          <a:xfrm rot="-5400000" flipH="0" flipV="0">
            <a:off x="26982432" y="20382483"/>
            <a:ext cx="76194" cy="30483"/>
          </a:xfrm>
          <a:custGeom>
            <a:pathLst>
              <a:path w="468859" h="187579">
                <a:moveTo>
                  <a:pt x="468859" y="140715"/>
                </a:moveTo>
                <a:lnTo>
                  <a:pt x="468859" y="140715"/>
                </a:lnTo>
                <a:lnTo>
                  <a:pt x="459474" y="121919"/>
                </a:lnTo>
                <a:lnTo>
                  <a:pt x="440728" y="112521"/>
                </a:lnTo>
                <a:lnTo>
                  <a:pt x="46876" y="9397"/>
                </a:lnTo>
                <a:lnTo>
                  <a:pt x="28118" y="0"/>
                </a:lnTo>
                <a:lnTo>
                  <a:pt x="9373" y="18795"/>
                </a:lnTo>
                <a:lnTo>
                  <a:pt x="0" y="37591"/>
                </a:lnTo>
                <a:lnTo>
                  <a:pt x="0" y="46862"/>
                </a:lnTo>
                <a:lnTo>
                  <a:pt x="9373" y="56261"/>
                </a:lnTo>
                <a:lnTo>
                  <a:pt x="28118" y="65659"/>
                </a:lnTo>
                <a:lnTo>
                  <a:pt x="150013" y="103123"/>
                </a:lnTo>
                <a:lnTo>
                  <a:pt x="215647" y="187579"/>
                </a:lnTo>
                <a:lnTo>
                  <a:pt x="253200" y="131317"/>
                </a:lnTo>
                <a:lnTo>
                  <a:pt x="421971" y="178181"/>
                </a:lnTo>
                <a:lnTo>
                  <a:pt x="450101" y="178181"/>
                </a:lnTo>
                <a:lnTo>
                  <a:pt x="459474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68" name="Freeform 12168"/>
          <p:cNvSpPr/>
          <p:nvPr/>
        </p:nvSpPr>
        <p:spPr>
          <a:xfrm rot="-5400000" flipH="0" flipV="0">
            <a:off x="27014432" y="20371823"/>
            <a:ext cx="76194" cy="51803"/>
          </a:xfrm>
          <a:custGeom>
            <a:pathLst>
              <a:path w="468859" h="318770">
                <a:moveTo>
                  <a:pt x="468859" y="290703"/>
                </a:moveTo>
                <a:lnTo>
                  <a:pt x="468859" y="290703"/>
                </a:lnTo>
                <a:lnTo>
                  <a:pt x="459474" y="271908"/>
                </a:lnTo>
                <a:lnTo>
                  <a:pt x="253200" y="0"/>
                </a:lnTo>
                <a:lnTo>
                  <a:pt x="215647" y="56262"/>
                </a:lnTo>
                <a:lnTo>
                  <a:pt x="18746" y="150115"/>
                </a:lnTo>
                <a:lnTo>
                  <a:pt x="9373" y="159386"/>
                </a:lnTo>
                <a:lnTo>
                  <a:pt x="0" y="178181"/>
                </a:lnTo>
                <a:lnTo>
                  <a:pt x="0" y="187579"/>
                </a:lnTo>
                <a:lnTo>
                  <a:pt x="9373" y="206248"/>
                </a:lnTo>
                <a:lnTo>
                  <a:pt x="18746" y="206248"/>
                </a:lnTo>
                <a:lnTo>
                  <a:pt x="37503" y="215646"/>
                </a:lnTo>
                <a:lnTo>
                  <a:pt x="46876" y="215646"/>
                </a:lnTo>
                <a:lnTo>
                  <a:pt x="253200" y="112522"/>
                </a:lnTo>
                <a:lnTo>
                  <a:pt x="403225" y="309499"/>
                </a:lnTo>
                <a:lnTo>
                  <a:pt x="412598" y="318770"/>
                </a:lnTo>
                <a:lnTo>
                  <a:pt x="440728" y="318770"/>
                </a:lnTo>
                <a:lnTo>
                  <a:pt x="459474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69" name="Freeform 12169"/>
          <p:cNvSpPr/>
          <p:nvPr/>
        </p:nvSpPr>
        <p:spPr>
          <a:xfrm rot="-5400000" flipH="0" flipV="0">
            <a:off x="27079218" y="20378675"/>
            <a:ext cx="67051" cy="47242"/>
          </a:xfrm>
          <a:custGeom>
            <a:pathLst>
              <a:path w="412598" h="290704">
                <a:moveTo>
                  <a:pt x="412598" y="93727"/>
                </a:moveTo>
                <a:lnTo>
                  <a:pt x="393840" y="84329"/>
                </a:lnTo>
                <a:lnTo>
                  <a:pt x="384468" y="65533"/>
                </a:lnTo>
                <a:lnTo>
                  <a:pt x="365710" y="56262"/>
                </a:lnTo>
                <a:lnTo>
                  <a:pt x="346964" y="46863"/>
                </a:lnTo>
                <a:lnTo>
                  <a:pt x="318834" y="46863"/>
                </a:lnTo>
                <a:lnTo>
                  <a:pt x="300076" y="37465"/>
                </a:lnTo>
                <a:lnTo>
                  <a:pt x="168771" y="0"/>
                </a:lnTo>
                <a:lnTo>
                  <a:pt x="131255" y="0"/>
                </a:lnTo>
                <a:lnTo>
                  <a:pt x="84379" y="0"/>
                </a:lnTo>
                <a:lnTo>
                  <a:pt x="65634" y="9271"/>
                </a:lnTo>
                <a:lnTo>
                  <a:pt x="56249" y="18669"/>
                </a:lnTo>
                <a:lnTo>
                  <a:pt x="37503" y="37465"/>
                </a:lnTo>
                <a:lnTo>
                  <a:pt x="18746" y="56262"/>
                </a:lnTo>
                <a:lnTo>
                  <a:pt x="9373" y="65533"/>
                </a:lnTo>
                <a:lnTo>
                  <a:pt x="9373" y="84329"/>
                </a:lnTo>
                <a:lnTo>
                  <a:pt x="0" y="103124"/>
                </a:lnTo>
                <a:lnTo>
                  <a:pt x="0" y="168784"/>
                </a:lnTo>
                <a:lnTo>
                  <a:pt x="9373" y="187453"/>
                </a:lnTo>
                <a:lnTo>
                  <a:pt x="9373" y="215646"/>
                </a:lnTo>
                <a:lnTo>
                  <a:pt x="18746" y="234315"/>
                </a:lnTo>
                <a:lnTo>
                  <a:pt x="28118" y="243713"/>
                </a:lnTo>
                <a:lnTo>
                  <a:pt x="37503" y="262510"/>
                </a:lnTo>
                <a:lnTo>
                  <a:pt x="46876" y="281306"/>
                </a:lnTo>
                <a:lnTo>
                  <a:pt x="56249" y="290704"/>
                </a:lnTo>
                <a:lnTo>
                  <a:pt x="65634" y="149988"/>
                </a:lnTo>
                <a:lnTo>
                  <a:pt x="65634" y="112522"/>
                </a:lnTo>
                <a:lnTo>
                  <a:pt x="75007" y="93727"/>
                </a:lnTo>
                <a:lnTo>
                  <a:pt x="84379" y="84329"/>
                </a:lnTo>
                <a:lnTo>
                  <a:pt x="93752" y="74931"/>
                </a:lnTo>
                <a:lnTo>
                  <a:pt x="112510" y="65533"/>
                </a:lnTo>
                <a:lnTo>
                  <a:pt x="168771" y="65533"/>
                </a:lnTo>
                <a:lnTo>
                  <a:pt x="300076" y="103124"/>
                </a:lnTo>
                <a:lnTo>
                  <a:pt x="309461" y="103124"/>
                </a:lnTo>
                <a:lnTo>
                  <a:pt x="328207" y="112522"/>
                </a:lnTo>
                <a:lnTo>
                  <a:pt x="346964" y="121793"/>
                </a:lnTo>
                <a:lnTo>
                  <a:pt x="356337" y="131191"/>
                </a:lnTo>
                <a:lnTo>
                  <a:pt x="365710" y="149988"/>
                </a:lnTo>
                <a:lnTo>
                  <a:pt x="384468" y="159386"/>
                </a:lnTo>
                <a:lnTo>
                  <a:pt x="384468" y="178055"/>
                </a:lnTo>
                <a:lnTo>
                  <a:pt x="393840" y="196850"/>
                </a:lnTo>
                <a:lnTo>
                  <a:pt x="393840" y="215646"/>
                </a:lnTo>
                <a:lnTo>
                  <a:pt x="403225" y="2343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70" name="Freeform 12170"/>
          <p:cNvSpPr/>
          <p:nvPr/>
        </p:nvSpPr>
        <p:spPr>
          <a:xfrm rot="-5400000" flipH="0" flipV="0">
            <a:off x="27094448" y="20369533"/>
            <a:ext cx="67053" cy="47242"/>
          </a:xfrm>
          <a:custGeom>
            <a:pathLst>
              <a:path w="412610" h="290703">
                <a:moveTo>
                  <a:pt x="412610" y="159385"/>
                </a:moveTo>
                <a:lnTo>
                  <a:pt x="412610" y="149986"/>
                </a:lnTo>
                <a:lnTo>
                  <a:pt x="403225" y="121919"/>
                </a:lnTo>
                <a:lnTo>
                  <a:pt x="403225" y="84328"/>
                </a:lnTo>
                <a:lnTo>
                  <a:pt x="393852" y="65659"/>
                </a:lnTo>
                <a:lnTo>
                  <a:pt x="384479" y="46862"/>
                </a:lnTo>
                <a:lnTo>
                  <a:pt x="384479" y="28066"/>
                </a:lnTo>
                <a:lnTo>
                  <a:pt x="375094" y="18795"/>
                </a:lnTo>
                <a:lnTo>
                  <a:pt x="365722" y="9397"/>
                </a:lnTo>
                <a:lnTo>
                  <a:pt x="356349" y="0"/>
                </a:lnTo>
                <a:lnTo>
                  <a:pt x="346976" y="140588"/>
                </a:lnTo>
                <a:lnTo>
                  <a:pt x="346976" y="149986"/>
                </a:lnTo>
                <a:lnTo>
                  <a:pt x="337591" y="168783"/>
                </a:lnTo>
                <a:lnTo>
                  <a:pt x="337591" y="187579"/>
                </a:lnTo>
                <a:lnTo>
                  <a:pt x="328219" y="206247"/>
                </a:lnTo>
                <a:lnTo>
                  <a:pt x="309461" y="215645"/>
                </a:lnTo>
                <a:lnTo>
                  <a:pt x="300088" y="225043"/>
                </a:lnTo>
                <a:lnTo>
                  <a:pt x="262585" y="225043"/>
                </a:lnTo>
                <a:lnTo>
                  <a:pt x="243827" y="215645"/>
                </a:lnTo>
                <a:lnTo>
                  <a:pt x="112522" y="178181"/>
                </a:lnTo>
                <a:lnTo>
                  <a:pt x="103137" y="178181"/>
                </a:lnTo>
                <a:lnTo>
                  <a:pt x="84391" y="168783"/>
                </a:lnTo>
                <a:lnTo>
                  <a:pt x="65633" y="159385"/>
                </a:lnTo>
                <a:lnTo>
                  <a:pt x="46888" y="149986"/>
                </a:lnTo>
                <a:lnTo>
                  <a:pt x="37503" y="140588"/>
                </a:lnTo>
                <a:lnTo>
                  <a:pt x="28130" y="121919"/>
                </a:lnTo>
                <a:lnTo>
                  <a:pt x="18758" y="112521"/>
                </a:lnTo>
                <a:lnTo>
                  <a:pt x="18758" y="93726"/>
                </a:lnTo>
                <a:lnTo>
                  <a:pt x="9385" y="75057"/>
                </a:lnTo>
                <a:lnTo>
                  <a:pt x="9385" y="56261"/>
                </a:lnTo>
                <a:lnTo>
                  <a:pt x="0" y="196977"/>
                </a:lnTo>
                <a:lnTo>
                  <a:pt x="18758" y="206247"/>
                </a:lnTo>
                <a:lnTo>
                  <a:pt x="28130" y="215645"/>
                </a:lnTo>
                <a:lnTo>
                  <a:pt x="46888" y="225043"/>
                </a:lnTo>
                <a:lnTo>
                  <a:pt x="65633" y="234441"/>
                </a:lnTo>
                <a:lnTo>
                  <a:pt x="84391" y="243839"/>
                </a:lnTo>
                <a:lnTo>
                  <a:pt x="112522" y="253237"/>
                </a:lnTo>
                <a:lnTo>
                  <a:pt x="243827" y="290703"/>
                </a:lnTo>
                <a:lnTo>
                  <a:pt x="281343" y="290703"/>
                </a:lnTo>
                <a:lnTo>
                  <a:pt x="300088" y="290703"/>
                </a:lnTo>
                <a:lnTo>
                  <a:pt x="318846" y="281305"/>
                </a:lnTo>
                <a:lnTo>
                  <a:pt x="337591" y="281305"/>
                </a:lnTo>
                <a:lnTo>
                  <a:pt x="356349" y="262509"/>
                </a:lnTo>
                <a:lnTo>
                  <a:pt x="375094" y="253237"/>
                </a:lnTo>
                <a:lnTo>
                  <a:pt x="384479" y="234441"/>
                </a:lnTo>
                <a:lnTo>
                  <a:pt x="393852" y="215645"/>
                </a:lnTo>
                <a:lnTo>
                  <a:pt x="403225" y="196977"/>
                </a:lnTo>
                <a:lnTo>
                  <a:pt x="403225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71" name="Freeform 12171"/>
          <p:cNvSpPr/>
          <p:nvPr/>
        </p:nvSpPr>
        <p:spPr>
          <a:xfrm rot="-5400000" flipH="0" flipV="0">
            <a:off x="27150071" y="20371823"/>
            <a:ext cx="76194" cy="51803"/>
          </a:xfrm>
          <a:custGeom>
            <a:pathLst>
              <a:path w="468859" h="318771">
                <a:moveTo>
                  <a:pt x="468859" y="140717"/>
                </a:moveTo>
                <a:lnTo>
                  <a:pt x="468859" y="140717"/>
                </a:lnTo>
                <a:lnTo>
                  <a:pt x="459474" y="121921"/>
                </a:lnTo>
                <a:lnTo>
                  <a:pt x="440728" y="112523"/>
                </a:lnTo>
                <a:lnTo>
                  <a:pt x="46876" y="0"/>
                </a:lnTo>
                <a:lnTo>
                  <a:pt x="28118" y="0"/>
                </a:lnTo>
                <a:lnTo>
                  <a:pt x="9373" y="9399"/>
                </a:lnTo>
                <a:lnTo>
                  <a:pt x="9373" y="18670"/>
                </a:lnTo>
                <a:lnTo>
                  <a:pt x="0" y="37466"/>
                </a:lnTo>
                <a:lnTo>
                  <a:pt x="0" y="46864"/>
                </a:lnTo>
                <a:lnTo>
                  <a:pt x="9373" y="56261"/>
                </a:lnTo>
                <a:lnTo>
                  <a:pt x="28118" y="65659"/>
                </a:lnTo>
                <a:lnTo>
                  <a:pt x="196889" y="112523"/>
                </a:lnTo>
                <a:lnTo>
                  <a:pt x="196889" y="318771"/>
                </a:lnTo>
                <a:lnTo>
                  <a:pt x="262573" y="131319"/>
                </a:lnTo>
                <a:lnTo>
                  <a:pt x="421971" y="178181"/>
                </a:lnTo>
                <a:lnTo>
                  <a:pt x="440728" y="178181"/>
                </a:lnTo>
                <a:lnTo>
                  <a:pt x="459474" y="168783"/>
                </a:lnTo>
                <a:lnTo>
                  <a:pt x="459474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72" name="Freeform 12172"/>
          <p:cNvSpPr/>
          <p:nvPr/>
        </p:nvSpPr>
        <p:spPr>
          <a:xfrm rot="-5400000" flipH="0" flipV="0">
            <a:off x="27171412" y="20371823"/>
            <a:ext cx="76194" cy="51803"/>
          </a:xfrm>
          <a:custGeom>
            <a:pathLst>
              <a:path w="468859" h="318770">
                <a:moveTo>
                  <a:pt x="468859" y="290703"/>
                </a:moveTo>
                <a:lnTo>
                  <a:pt x="468859" y="281305"/>
                </a:lnTo>
                <a:lnTo>
                  <a:pt x="459474" y="262508"/>
                </a:lnTo>
                <a:lnTo>
                  <a:pt x="440728" y="253110"/>
                </a:lnTo>
                <a:lnTo>
                  <a:pt x="262573" y="206248"/>
                </a:lnTo>
                <a:lnTo>
                  <a:pt x="262573" y="0"/>
                </a:lnTo>
                <a:lnTo>
                  <a:pt x="196889" y="187452"/>
                </a:lnTo>
                <a:lnTo>
                  <a:pt x="46876" y="149986"/>
                </a:lnTo>
                <a:lnTo>
                  <a:pt x="28118" y="149986"/>
                </a:lnTo>
                <a:lnTo>
                  <a:pt x="9373" y="159384"/>
                </a:lnTo>
                <a:lnTo>
                  <a:pt x="0" y="178054"/>
                </a:lnTo>
                <a:lnTo>
                  <a:pt x="0" y="187452"/>
                </a:lnTo>
                <a:lnTo>
                  <a:pt x="9373" y="206248"/>
                </a:lnTo>
                <a:lnTo>
                  <a:pt x="28118" y="215646"/>
                </a:lnTo>
                <a:lnTo>
                  <a:pt x="421971" y="318770"/>
                </a:lnTo>
                <a:lnTo>
                  <a:pt x="450101" y="318770"/>
                </a:lnTo>
                <a:lnTo>
                  <a:pt x="459474" y="3093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73" name="Freeform 12173"/>
          <p:cNvSpPr/>
          <p:nvPr/>
        </p:nvSpPr>
        <p:spPr>
          <a:xfrm rot="-5400000" flipH="0" flipV="0">
            <a:off x="27235412" y="20368769"/>
            <a:ext cx="76194" cy="57912"/>
          </a:xfrm>
          <a:custGeom>
            <a:pathLst>
              <a:path w="468859" h="356361">
                <a:moveTo>
                  <a:pt x="468859" y="318897"/>
                </a:moveTo>
                <a:lnTo>
                  <a:pt x="468859" y="206375"/>
                </a:lnTo>
                <a:lnTo>
                  <a:pt x="459474" y="187578"/>
                </a:lnTo>
                <a:lnTo>
                  <a:pt x="459474" y="168909"/>
                </a:lnTo>
                <a:lnTo>
                  <a:pt x="450101" y="150114"/>
                </a:lnTo>
                <a:lnTo>
                  <a:pt x="440728" y="131318"/>
                </a:lnTo>
                <a:lnTo>
                  <a:pt x="431343" y="112522"/>
                </a:lnTo>
                <a:lnTo>
                  <a:pt x="421971" y="103124"/>
                </a:lnTo>
                <a:lnTo>
                  <a:pt x="412598" y="93852"/>
                </a:lnTo>
                <a:lnTo>
                  <a:pt x="393840" y="75056"/>
                </a:lnTo>
                <a:lnTo>
                  <a:pt x="375095" y="65658"/>
                </a:lnTo>
                <a:lnTo>
                  <a:pt x="356337" y="65658"/>
                </a:lnTo>
                <a:lnTo>
                  <a:pt x="328207" y="56260"/>
                </a:lnTo>
                <a:lnTo>
                  <a:pt x="131255" y="0"/>
                </a:lnTo>
                <a:lnTo>
                  <a:pt x="103137" y="0"/>
                </a:lnTo>
                <a:lnTo>
                  <a:pt x="84379" y="0"/>
                </a:lnTo>
                <a:lnTo>
                  <a:pt x="65634" y="9398"/>
                </a:lnTo>
                <a:lnTo>
                  <a:pt x="46876" y="18796"/>
                </a:lnTo>
                <a:lnTo>
                  <a:pt x="28118" y="28194"/>
                </a:lnTo>
                <a:lnTo>
                  <a:pt x="18746" y="46862"/>
                </a:lnTo>
                <a:lnTo>
                  <a:pt x="9373" y="65658"/>
                </a:lnTo>
                <a:lnTo>
                  <a:pt x="0" y="84454"/>
                </a:lnTo>
                <a:lnTo>
                  <a:pt x="0" y="234442"/>
                </a:lnTo>
                <a:lnTo>
                  <a:pt x="18746" y="243840"/>
                </a:lnTo>
                <a:lnTo>
                  <a:pt x="37503" y="253237"/>
                </a:lnTo>
                <a:lnTo>
                  <a:pt x="46876" y="243840"/>
                </a:lnTo>
                <a:lnTo>
                  <a:pt x="65634" y="234442"/>
                </a:lnTo>
                <a:lnTo>
                  <a:pt x="65634" y="112522"/>
                </a:lnTo>
                <a:lnTo>
                  <a:pt x="75007" y="93852"/>
                </a:lnTo>
                <a:lnTo>
                  <a:pt x="84379" y="75056"/>
                </a:lnTo>
                <a:lnTo>
                  <a:pt x="93752" y="65658"/>
                </a:lnTo>
                <a:lnTo>
                  <a:pt x="112510" y="65658"/>
                </a:lnTo>
                <a:lnTo>
                  <a:pt x="131255" y="75056"/>
                </a:lnTo>
                <a:lnTo>
                  <a:pt x="328207" y="121920"/>
                </a:lnTo>
                <a:lnTo>
                  <a:pt x="337592" y="121920"/>
                </a:lnTo>
                <a:lnTo>
                  <a:pt x="356337" y="131318"/>
                </a:lnTo>
                <a:lnTo>
                  <a:pt x="375095" y="140716"/>
                </a:lnTo>
                <a:lnTo>
                  <a:pt x="384468" y="159511"/>
                </a:lnTo>
                <a:lnTo>
                  <a:pt x="393840" y="168909"/>
                </a:lnTo>
                <a:lnTo>
                  <a:pt x="393840" y="187578"/>
                </a:lnTo>
                <a:lnTo>
                  <a:pt x="403225" y="206375"/>
                </a:lnTo>
                <a:lnTo>
                  <a:pt x="403225" y="337566"/>
                </a:lnTo>
                <a:lnTo>
                  <a:pt x="412598" y="356361"/>
                </a:lnTo>
                <a:lnTo>
                  <a:pt x="450101" y="356361"/>
                </a:lnTo>
                <a:lnTo>
                  <a:pt x="459474" y="33756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74" name="Freeform 12174"/>
          <p:cNvSpPr/>
          <p:nvPr/>
        </p:nvSpPr>
        <p:spPr>
          <a:xfrm rot="-5400000" flipH="0" flipV="0">
            <a:off x="27326851" y="20384008"/>
            <a:ext cx="65528" cy="38099"/>
          </a:xfrm>
          <a:custGeom>
            <a:pathLst>
              <a:path w="403225" h="234443">
                <a:moveTo>
                  <a:pt x="403225" y="103124"/>
                </a:moveTo>
                <a:lnTo>
                  <a:pt x="46876" y="9398"/>
                </a:lnTo>
                <a:lnTo>
                  <a:pt x="28118" y="0"/>
                </a:lnTo>
                <a:lnTo>
                  <a:pt x="9373" y="18797"/>
                </a:lnTo>
                <a:lnTo>
                  <a:pt x="0" y="37593"/>
                </a:lnTo>
                <a:lnTo>
                  <a:pt x="0" y="46864"/>
                </a:lnTo>
                <a:lnTo>
                  <a:pt x="9373" y="56262"/>
                </a:lnTo>
                <a:lnTo>
                  <a:pt x="28118" y="65659"/>
                </a:lnTo>
                <a:lnTo>
                  <a:pt x="403225" y="168783"/>
                </a:lnTo>
                <a:lnTo>
                  <a:pt x="403225" y="2344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75" name="Freeform 12175"/>
          <p:cNvSpPr/>
          <p:nvPr/>
        </p:nvSpPr>
        <p:spPr>
          <a:xfrm rot="-5400000" flipH="0" flipV="0">
            <a:off x="27345139" y="20380956"/>
            <a:ext cx="67051" cy="42681"/>
          </a:xfrm>
          <a:custGeom>
            <a:pathLst>
              <a:path w="412598" h="262637">
                <a:moveTo>
                  <a:pt x="412598" y="243841"/>
                </a:moveTo>
                <a:lnTo>
                  <a:pt x="403225" y="0"/>
                </a:lnTo>
                <a:lnTo>
                  <a:pt x="403225" y="140717"/>
                </a:lnTo>
                <a:lnTo>
                  <a:pt x="393840" y="159513"/>
                </a:lnTo>
                <a:lnTo>
                  <a:pt x="384468" y="178181"/>
                </a:lnTo>
                <a:lnTo>
                  <a:pt x="375095" y="187579"/>
                </a:lnTo>
                <a:lnTo>
                  <a:pt x="356337" y="187579"/>
                </a:lnTo>
                <a:lnTo>
                  <a:pt x="328207" y="187579"/>
                </a:lnTo>
                <a:lnTo>
                  <a:pt x="46876" y="112649"/>
                </a:lnTo>
                <a:lnTo>
                  <a:pt x="28118" y="103251"/>
                </a:lnTo>
                <a:lnTo>
                  <a:pt x="9373" y="121921"/>
                </a:lnTo>
                <a:lnTo>
                  <a:pt x="0" y="140717"/>
                </a:lnTo>
                <a:lnTo>
                  <a:pt x="0" y="150115"/>
                </a:lnTo>
                <a:lnTo>
                  <a:pt x="9373" y="159513"/>
                </a:lnTo>
                <a:lnTo>
                  <a:pt x="28118" y="168910"/>
                </a:lnTo>
                <a:lnTo>
                  <a:pt x="328207" y="253239"/>
                </a:lnTo>
                <a:lnTo>
                  <a:pt x="337592" y="253239"/>
                </a:lnTo>
                <a:lnTo>
                  <a:pt x="356337" y="262637"/>
                </a:lnTo>
                <a:lnTo>
                  <a:pt x="375095" y="253239"/>
                </a:lnTo>
                <a:lnTo>
                  <a:pt x="393840" y="25323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76" name="Freeform 12176"/>
          <p:cNvSpPr/>
          <p:nvPr/>
        </p:nvSpPr>
        <p:spPr>
          <a:xfrm rot="-5400000" flipH="0" flipV="0">
            <a:off x="27313902" y="20352774"/>
            <a:ext cx="76194" cy="89903"/>
          </a:xfrm>
          <a:custGeom>
            <a:pathLst>
              <a:path w="468859" h="553213">
                <a:moveTo>
                  <a:pt x="468859" y="459487"/>
                </a:moveTo>
                <a:lnTo>
                  <a:pt x="468859" y="140590"/>
                </a:lnTo>
                <a:lnTo>
                  <a:pt x="459474" y="121920"/>
                </a:lnTo>
                <a:lnTo>
                  <a:pt x="440728" y="112522"/>
                </a:lnTo>
                <a:lnTo>
                  <a:pt x="46876" y="9271"/>
                </a:lnTo>
                <a:lnTo>
                  <a:pt x="28118" y="0"/>
                </a:lnTo>
                <a:lnTo>
                  <a:pt x="9373" y="18670"/>
                </a:lnTo>
                <a:lnTo>
                  <a:pt x="0" y="37466"/>
                </a:lnTo>
                <a:lnTo>
                  <a:pt x="0" y="46864"/>
                </a:lnTo>
                <a:lnTo>
                  <a:pt x="9373" y="56262"/>
                </a:lnTo>
                <a:lnTo>
                  <a:pt x="28118" y="65660"/>
                </a:lnTo>
                <a:lnTo>
                  <a:pt x="403225" y="168784"/>
                </a:lnTo>
                <a:lnTo>
                  <a:pt x="403225" y="309372"/>
                </a:lnTo>
                <a:lnTo>
                  <a:pt x="412598" y="553213"/>
                </a:lnTo>
                <a:lnTo>
                  <a:pt x="421971" y="543815"/>
                </a:lnTo>
                <a:lnTo>
                  <a:pt x="440728" y="534544"/>
                </a:lnTo>
                <a:lnTo>
                  <a:pt x="450101" y="515747"/>
                </a:lnTo>
                <a:lnTo>
                  <a:pt x="459474" y="506349"/>
                </a:lnTo>
                <a:lnTo>
                  <a:pt x="459474" y="48755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77" name="Freeform 12177"/>
          <p:cNvSpPr/>
          <p:nvPr/>
        </p:nvSpPr>
        <p:spPr>
          <a:xfrm rot="-5400000" flipH="0" flipV="0">
            <a:off x="27422873" y="20370295"/>
            <a:ext cx="56387" cy="56385"/>
          </a:xfrm>
          <a:custGeom>
            <a:pathLst>
              <a:path w="346976" h="346965">
                <a:moveTo>
                  <a:pt x="346976" y="337567"/>
                </a:moveTo>
                <a:lnTo>
                  <a:pt x="346976" y="225045"/>
                </a:lnTo>
                <a:lnTo>
                  <a:pt x="337591" y="253112"/>
                </a:lnTo>
                <a:lnTo>
                  <a:pt x="328219" y="262510"/>
                </a:lnTo>
                <a:lnTo>
                  <a:pt x="318846" y="271907"/>
                </a:lnTo>
                <a:lnTo>
                  <a:pt x="300088" y="281305"/>
                </a:lnTo>
                <a:lnTo>
                  <a:pt x="271958" y="271907"/>
                </a:lnTo>
                <a:lnTo>
                  <a:pt x="75006" y="225045"/>
                </a:lnTo>
                <a:lnTo>
                  <a:pt x="75006" y="215646"/>
                </a:lnTo>
                <a:lnTo>
                  <a:pt x="56261" y="215646"/>
                </a:lnTo>
                <a:lnTo>
                  <a:pt x="37503" y="196850"/>
                </a:lnTo>
                <a:lnTo>
                  <a:pt x="28130" y="187579"/>
                </a:lnTo>
                <a:lnTo>
                  <a:pt x="18758" y="168783"/>
                </a:lnTo>
                <a:lnTo>
                  <a:pt x="9385" y="149988"/>
                </a:lnTo>
                <a:lnTo>
                  <a:pt x="9385" y="0"/>
                </a:lnTo>
                <a:lnTo>
                  <a:pt x="0" y="253112"/>
                </a:lnTo>
                <a:lnTo>
                  <a:pt x="18758" y="262510"/>
                </a:lnTo>
                <a:lnTo>
                  <a:pt x="37503" y="271907"/>
                </a:lnTo>
                <a:lnTo>
                  <a:pt x="56261" y="281305"/>
                </a:lnTo>
                <a:lnTo>
                  <a:pt x="75006" y="290703"/>
                </a:lnTo>
                <a:lnTo>
                  <a:pt x="271958" y="346965"/>
                </a:lnTo>
                <a:lnTo>
                  <a:pt x="328219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78" name="Freeform 12178"/>
          <p:cNvSpPr/>
          <p:nvPr/>
        </p:nvSpPr>
        <p:spPr>
          <a:xfrm rot="-5400000" flipH="0" flipV="0">
            <a:off x="27385532" y="20375629"/>
            <a:ext cx="108201" cy="76198"/>
          </a:xfrm>
          <a:custGeom>
            <a:pathLst>
              <a:path w="665810" h="468885">
                <a:moveTo>
                  <a:pt x="665810" y="375159"/>
                </a:moveTo>
                <a:lnTo>
                  <a:pt x="665810" y="187580"/>
                </a:lnTo>
                <a:lnTo>
                  <a:pt x="656425" y="168784"/>
                </a:lnTo>
                <a:lnTo>
                  <a:pt x="637679" y="159386"/>
                </a:lnTo>
                <a:lnTo>
                  <a:pt x="37503" y="0"/>
                </a:lnTo>
                <a:lnTo>
                  <a:pt x="28130" y="0"/>
                </a:lnTo>
                <a:lnTo>
                  <a:pt x="9373" y="9398"/>
                </a:lnTo>
                <a:lnTo>
                  <a:pt x="0" y="9398"/>
                </a:lnTo>
                <a:lnTo>
                  <a:pt x="0" y="37465"/>
                </a:lnTo>
                <a:lnTo>
                  <a:pt x="9373" y="56262"/>
                </a:lnTo>
                <a:lnTo>
                  <a:pt x="18745" y="65660"/>
                </a:lnTo>
                <a:lnTo>
                  <a:pt x="196951" y="112522"/>
                </a:lnTo>
                <a:lnTo>
                  <a:pt x="196951" y="290704"/>
                </a:lnTo>
                <a:lnTo>
                  <a:pt x="206324" y="309372"/>
                </a:lnTo>
                <a:lnTo>
                  <a:pt x="206324" y="328168"/>
                </a:lnTo>
                <a:lnTo>
                  <a:pt x="215697" y="346964"/>
                </a:lnTo>
                <a:lnTo>
                  <a:pt x="225069" y="356363"/>
                </a:lnTo>
                <a:lnTo>
                  <a:pt x="234454" y="375159"/>
                </a:lnTo>
                <a:lnTo>
                  <a:pt x="253200" y="384430"/>
                </a:lnTo>
                <a:lnTo>
                  <a:pt x="262585" y="131318"/>
                </a:lnTo>
                <a:lnTo>
                  <a:pt x="600176" y="215646"/>
                </a:lnTo>
                <a:lnTo>
                  <a:pt x="600176" y="468885"/>
                </a:lnTo>
                <a:lnTo>
                  <a:pt x="618922" y="459487"/>
                </a:lnTo>
                <a:lnTo>
                  <a:pt x="628294" y="450089"/>
                </a:lnTo>
                <a:lnTo>
                  <a:pt x="637679" y="440690"/>
                </a:lnTo>
                <a:lnTo>
                  <a:pt x="647052" y="431419"/>
                </a:lnTo>
                <a:lnTo>
                  <a:pt x="656425" y="412623"/>
                </a:lnTo>
                <a:lnTo>
                  <a:pt x="656425" y="39382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79" name="Freeform 12179"/>
          <p:cNvSpPr/>
          <p:nvPr/>
        </p:nvSpPr>
        <p:spPr>
          <a:xfrm rot="-5400000" flipH="0" flipV="0">
            <a:off x="27467819" y="20375629"/>
            <a:ext cx="108201" cy="76198"/>
          </a:xfrm>
          <a:custGeom>
            <a:pathLst>
              <a:path w="665810" h="468885">
                <a:moveTo>
                  <a:pt x="665810" y="440817"/>
                </a:moveTo>
                <a:lnTo>
                  <a:pt x="665810" y="431419"/>
                </a:lnTo>
                <a:lnTo>
                  <a:pt x="656425" y="412623"/>
                </a:lnTo>
                <a:lnTo>
                  <a:pt x="637679" y="403352"/>
                </a:lnTo>
                <a:lnTo>
                  <a:pt x="262585" y="309499"/>
                </a:lnTo>
                <a:lnTo>
                  <a:pt x="262585" y="56262"/>
                </a:lnTo>
                <a:lnTo>
                  <a:pt x="243827" y="65660"/>
                </a:lnTo>
                <a:lnTo>
                  <a:pt x="225069" y="75058"/>
                </a:lnTo>
                <a:lnTo>
                  <a:pt x="215697" y="93854"/>
                </a:lnTo>
                <a:lnTo>
                  <a:pt x="206324" y="112649"/>
                </a:lnTo>
                <a:lnTo>
                  <a:pt x="196951" y="131318"/>
                </a:lnTo>
                <a:lnTo>
                  <a:pt x="196951" y="290704"/>
                </a:lnTo>
                <a:lnTo>
                  <a:pt x="131267" y="272035"/>
                </a:lnTo>
                <a:lnTo>
                  <a:pt x="121882" y="272035"/>
                </a:lnTo>
                <a:lnTo>
                  <a:pt x="103137" y="262637"/>
                </a:lnTo>
                <a:lnTo>
                  <a:pt x="93764" y="253239"/>
                </a:lnTo>
                <a:lnTo>
                  <a:pt x="75006" y="234442"/>
                </a:lnTo>
                <a:lnTo>
                  <a:pt x="75006" y="225044"/>
                </a:lnTo>
                <a:lnTo>
                  <a:pt x="65633" y="206375"/>
                </a:lnTo>
                <a:lnTo>
                  <a:pt x="65633" y="37592"/>
                </a:lnTo>
                <a:lnTo>
                  <a:pt x="56248" y="18796"/>
                </a:lnTo>
                <a:lnTo>
                  <a:pt x="46876" y="9398"/>
                </a:lnTo>
                <a:lnTo>
                  <a:pt x="28130" y="0"/>
                </a:lnTo>
                <a:lnTo>
                  <a:pt x="9373" y="9398"/>
                </a:lnTo>
                <a:lnTo>
                  <a:pt x="0" y="18796"/>
                </a:lnTo>
                <a:lnTo>
                  <a:pt x="0" y="215773"/>
                </a:lnTo>
                <a:lnTo>
                  <a:pt x="9373" y="234442"/>
                </a:lnTo>
                <a:lnTo>
                  <a:pt x="9373" y="243840"/>
                </a:lnTo>
                <a:lnTo>
                  <a:pt x="18745" y="262637"/>
                </a:lnTo>
                <a:lnTo>
                  <a:pt x="28130" y="272035"/>
                </a:lnTo>
                <a:lnTo>
                  <a:pt x="37503" y="290704"/>
                </a:lnTo>
                <a:lnTo>
                  <a:pt x="56248" y="300101"/>
                </a:lnTo>
                <a:lnTo>
                  <a:pt x="65633" y="309499"/>
                </a:lnTo>
                <a:lnTo>
                  <a:pt x="84379" y="318897"/>
                </a:lnTo>
                <a:lnTo>
                  <a:pt x="103137" y="328295"/>
                </a:lnTo>
                <a:lnTo>
                  <a:pt x="131267" y="337566"/>
                </a:lnTo>
                <a:lnTo>
                  <a:pt x="618922" y="468885"/>
                </a:lnTo>
                <a:lnTo>
                  <a:pt x="647052" y="468885"/>
                </a:lnTo>
                <a:lnTo>
                  <a:pt x="656425" y="45961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80" name="Freeform 12180"/>
          <p:cNvSpPr/>
          <p:nvPr/>
        </p:nvSpPr>
        <p:spPr>
          <a:xfrm rot="-5400000" flipH="0" flipV="0">
            <a:off x="27470870" y="20380195"/>
            <a:ext cx="65528" cy="24395"/>
          </a:xfrm>
          <a:custGeom>
            <a:pathLst>
              <a:path w="403225" h="150113">
                <a:moveTo>
                  <a:pt x="403225" y="112649"/>
                </a:moveTo>
                <a:lnTo>
                  <a:pt x="403225" y="112649"/>
                </a:lnTo>
                <a:lnTo>
                  <a:pt x="393840" y="93852"/>
                </a:lnTo>
                <a:lnTo>
                  <a:pt x="375094" y="84454"/>
                </a:lnTo>
                <a:lnTo>
                  <a:pt x="65621" y="0"/>
                </a:lnTo>
                <a:lnTo>
                  <a:pt x="37503" y="0"/>
                </a:lnTo>
                <a:lnTo>
                  <a:pt x="18745" y="0"/>
                </a:lnTo>
                <a:lnTo>
                  <a:pt x="0" y="9398"/>
                </a:lnTo>
                <a:lnTo>
                  <a:pt x="0" y="122047"/>
                </a:lnTo>
                <a:lnTo>
                  <a:pt x="0" y="93852"/>
                </a:lnTo>
                <a:lnTo>
                  <a:pt x="9373" y="75056"/>
                </a:lnTo>
                <a:lnTo>
                  <a:pt x="28118" y="65785"/>
                </a:lnTo>
                <a:lnTo>
                  <a:pt x="46876" y="65785"/>
                </a:lnTo>
                <a:lnTo>
                  <a:pt x="65621" y="65785"/>
                </a:lnTo>
                <a:lnTo>
                  <a:pt x="356337" y="150113"/>
                </a:lnTo>
                <a:lnTo>
                  <a:pt x="384467" y="150113"/>
                </a:lnTo>
                <a:lnTo>
                  <a:pt x="393840" y="13131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81" name="Freeform 12181"/>
          <p:cNvSpPr/>
          <p:nvPr/>
        </p:nvSpPr>
        <p:spPr>
          <a:xfrm rot="-5400000" flipH="0" flipV="0">
            <a:off x="27541746" y="20382483"/>
            <a:ext cx="76194" cy="30483"/>
          </a:xfrm>
          <a:custGeom>
            <a:pathLst>
              <a:path w="468859" h="187579">
                <a:moveTo>
                  <a:pt x="468859" y="140588"/>
                </a:moveTo>
                <a:lnTo>
                  <a:pt x="468859" y="140588"/>
                </a:lnTo>
                <a:lnTo>
                  <a:pt x="459474" y="121919"/>
                </a:lnTo>
                <a:lnTo>
                  <a:pt x="440728" y="112521"/>
                </a:lnTo>
                <a:lnTo>
                  <a:pt x="46876" y="9397"/>
                </a:lnTo>
                <a:lnTo>
                  <a:pt x="28118" y="0"/>
                </a:lnTo>
                <a:lnTo>
                  <a:pt x="9373" y="18795"/>
                </a:lnTo>
                <a:lnTo>
                  <a:pt x="0" y="37464"/>
                </a:lnTo>
                <a:lnTo>
                  <a:pt x="0" y="46862"/>
                </a:lnTo>
                <a:lnTo>
                  <a:pt x="9373" y="56261"/>
                </a:lnTo>
                <a:lnTo>
                  <a:pt x="28118" y="65659"/>
                </a:lnTo>
                <a:lnTo>
                  <a:pt x="150013" y="103123"/>
                </a:lnTo>
                <a:lnTo>
                  <a:pt x="215647" y="187579"/>
                </a:lnTo>
                <a:lnTo>
                  <a:pt x="253200" y="131190"/>
                </a:lnTo>
                <a:lnTo>
                  <a:pt x="421971" y="178181"/>
                </a:lnTo>
                <a:lnTo>
                  <a:pt x="450101" y="178181"/>
                </a:lnTo>
                <a:lnTo>
                  <a:pt x="459474" y="1593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82" name="Freeform 12182"/>
          <p:cNvSpPr/>
          <p:nvPr/>
        </p:nvSpPr>
        <p:spPr>
          <a:xfrm rot="-5400000" flipH="0" flipV="0">
            <a:off x="27573736" y="20371813"/>
            <a:ext cx="76194" cy="51824"/>
          </a:xfrm>
          <a:custGeom>
            <a:pathLst>
              <a:path w="468859" h="318897">
                <a:moveTo>
                  <a:pt x="468859" y="290830"/>
                </a:moveTo>
                <a:lnTo>
                  <a:pt x="468859" y="290830"/>
                </a:lnTo>
                <a:lnTo>
                  <a:pt x="459474" y="272035"/>
                </a:lnTo>
                <a:lnTo>
                  <a:pt x="253200" y="0"/>
                </a:lnTo>
                <a:lnTo>
                  <a:pt x="215647" y="56389"/>
                </a:lnTo>
                <a:lnTo>
                  <a:pt x="18746" y="150115"/>
                </a:lnTo>
                <a:lnTo>
                  <a:pt x="9373" y="159513"/>
                </a:lnTo>
                <a:lnTo>
                  <a:pt x="0" y="178308"/>
                </a:lnTo>
                <a:lnTo>
                  <a:pt x="0" y="187579"/>
                </a:lnTo>
                <a:lnTo>
                  <a:pt x="9373" y="206375"/>
                </a:lnTo>
                <a:lnTo>
                  <a:pt x="18746" y="206375"/>
                </a:lnTo>
                <a:lnTo>
                  <a:pt x="37503" y="215773"/>
                </a:lnTo>
                <a:lnTo>
                  <a:pt x="46876" y="215773"/>
                </a:lnTo>
                <a:lnTo>
                  <a:pt x="253200" y="112649"/>
                </a:lnTo>
                <a:lnTo>
                  <a:pt x="403225" y="309499"/>
                </a:lnTo>
                <a:lnTo>
                  <a:pt x="412598" y="318897"/>
                </a:lnTo>
                <a:lnTo>
                  <a:pt x="440728" y="318897"/>
                </a:lnTo>
                <a:lnTo>
                  <a:pt x="459474" y="30949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83" name="Freeform 12183"/>
          <p:cNvSpPr/>
          <p:nvPr/>
        </p:nvSpPr>
        <p:spPr>
          <a:xfrm rot="-5400000" flipH="0" flipV="0">
            <a:off x="27631654" y="20374862"/>
            <a:ext cx="92963" cy="62494"/>
          </a:xfrm>
          <a:custGeom>
            <a:pathLst>
              <a:path w="572046" h="384557">
                <a:moveTo>
                  <a:pt x="572046" y="112522"/>
                </a:moveTo>
                <a:lnTo>
                  <a:pt x="572046" y="112522"/>
                </a:lnTo>
                <a:lnTo>
                  <a:pt x="562661" y="93854"/>
                </a:lnTo>
                <a:lnTo>
                  <a:pt x="543915" y="84456"/>
                </a:lnTo>
                <a:lnTo>
                  <a:pt x="234442" y="0"/>
                </a:lnTo>
                <a:lnTo>
                  <a:pt x="206324" y="0"/>
                </a:lnTo>
                <a:lnTo>
                  <a:pt x="187566" y="0"/>
                </a:lnTo>
                <a:lnTo>
                  <a:pt x="168821" y="9398"/>
                </a:lnTo>
                <a:lnTo>
                  <a:pt x="150063" y="18796"/>
                </a:lnTo>
                <a:lnTo>
                  <a:pt x="131305" y="28194"/>
                </a:lnTo>
                <a:lnTo>
                  <a:pt x="121933" y="46990"/>
                </a:lnTo>
                <a:lnTo>
                  <a:pt x="112560" y="65660"/>
                </a:lnTo>
                <a:lnTo>
                  <a:pt x="103187" y="84456"/>
                </a:lnTo>
                <a:lnTo>
                  <a:pt x="103187" y="309499"/>
                </a:lnTo>
                <a:lnTo>
                  <a:pt x="46876" y="290704"/>
                </a:lnTo>
                <a:lnTo>
                  <a:pt x="28118" y="290704"/>
                </a:lnTo>
                <a:lnTo>
                  <a:pt x="9373" y="300102"/>
                </a:lnTo>
                <a:lnTo>
                  <a:pt x="9373" y="309499"/>
                </a:lnTo>
                <a:lnTo>
                  <a:pt x="0" y="328295"/>
                </a:lnTo>
                <a:lnTo>
                  <a:pt x="9373" y="346964"/>
                </a:lnTo>
                <a:lnTo>
                  <a:pt x="28118" y="356363"/>
                </a:lnTo>
                <a:lnTo>
                  <a:pt x="140690" y="384557"/>
                </a:lnTo>
                <a:lnTo>
                  <a:pt x="159436" y="384557"/>
                </a:lnTo>
                <a:lnTo>
                  <a:pt x="159436" y="375159"/>
                </a:lnTo>
                <a:lnTo>
                  <a:pt x="168821" y="356363"/>
                </a:lnTo>
                <a:lnTo>
                  <a:pt x="168821" y="93854"/>
                </a:lnTo>
                <a:lnTo>
                  <a:pt x="178194" y="75058"/>
                </a:lnTo>
                <a:lnTo>
                  <a:pt x="196939" y="65660"/>
                </a:lnTo>
                <a:lnTo>
                  <a:pt x="215697" y="65660"/>
                </a:lnTo>
                <a:lnTo>
                  <a:pt x="234442" y="65660"/>
                </a:lnTo>
                <a:lnTo>
                  <a:pt x="525158" y="150114"/>
                </a:lnTo>
                <a:lnTo>
                  <a:pt x="553288" y="150114"/>
                </a:lnTo>
                <a:lnTo>
                  <a:pt x="562661" y="13131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84" name="Freeform 12184"/>
          <p:cNvSpPr/>
          <p:nvPr/>
        </p:nvSpPr>
        <p:spPr>
          <a:xfrm rot="-5400000" flipH="0" flipV="0">
            <a:off x="27658322" y="20368007"/>
            <a:ext cx="65528" cy="48769"/>
          </a:xfrm>
          <a:custGeom>
            <a:pathLst>
              <a:path w="403225" h="300101">
                <a:moveTo>
                  <a:pt x="403225" y="272035"/>
                </a:moveTo>
                <a:lnTo>
                  <a:pt x="403225" y="262637"/>
                </a:lnTo>
                <a:lnTo>
                  <a:pt x="393840" y="243841"/>
                </a:lnTo>
                <a:lnTo>
                  <a:pt x="375094" y="234443"/>
                </a:lnTo>
                <a:lnTo>
                  <a:pt x="0" y="140717"/>
                </a:lnTo>
                <a:lnTo>
                  <a:pt x="0" y="0"/>
                </a:lnTo>
                <a:lnTo>
                  <a:pt x="0" y="206375"/>
                </a:lnTo>
                <a:lnTo>
                  <a:pt x="356337" y="300101"/>
                </a:lnTo>
                <a:lnTo>
                  <a:pt x="384467" y="300101"/>
                </a:lnTo>
                <a:lnTo>
                  <a:pt x="393840" y="29070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85" name="Freeform 12185"/>
          <p:cNvSpPr/>
          <p:nvPr/>
        </p:nvSpPr>
        <p:spPr>
          <a:xfrm rot="-5400000" flipH="0" flipV="0">
            <a:off x="27707094" y="20383257"/>
            <a:ext cx="76194" cy="28935"/>
          </a:xfrm>
          <a:custGeom>
            <a:pathLst>
              <a:path w="468859" h="178055">
                <a:moveTo>
                  <a:pt x="468859" y="140589"/>
                </a:moveTo>
                <a:lnTo>
                  <a:pt x="468859" y="140589"/>
                </a:lnTo>
                <a:lnTo>
                  <a:pt x="459474" y="121793"/>
                </a:lnTo>
                <a:lnTo>
                  <a:pt x="440728" y="112522"/>
                </a:lnTo>
                <a:lnTo>
                  <a:pt x="46876" y="0"/>
                </a:lnTo>
                <a:lnTo>
                  <a:pt x="28118" y="0"/>
                </a:lnTo>
                <a:lnTo>
                  <a:pt x="9373" y="9398"/>
                </a:lnTo>
                <a:lnTo>
                  <a:pt x="9373" y="18669"/>
                </a:lnTo>
                <a:lnTo>
                  <a:pt x="0" y="37465"/>
                </a:lnTo>
                <a:lnTo>
                  <a:pt x="0" y="46864"/>
                </a:lnTo>
                <a:lnTo>
                  <a:pt x="9373" y="56262"/>
                </a:lnTo>
                <a:lnTo>
                  <a:pt x="28118" y="65660"/>
                </a:lnTo>
                <a:lnTo>
                  <a:pt x="421971" y="178055"/>
                </a:lnTo>
                <a:lnTo>
                  <a:pt x="440728" y="178055"/>
                </a:lnTo>
                <a:lnTo>
                  <a:pt x="459474" y="168784"/>
                </a:lnTo>
                <a:lnTo>
                  <a:pt x="459474" y="15938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86" name="Freeform 12186"/>
          <p:cNvSpPr/>
          <p:nvPr/>
        </p:nvSpPr>
        <p:spPr>
          <a:xfrm rot="-5400000" flipH="0" flipV="0">
            <a:off x="27754333" y="20329915"/>
            <a:ext cx="16760" cy="12176"/>
          </a:xfrm>
          <a:custGeom>
            <a:pathLst>
              <a:path w="103137" h="74929">
                <a:moveTo>
                  <a:pt x="103137" y="37464"/>
                </a:moveTo>
                <a:lnTo>
                  <a:pt x="103137" y="28067"/>
                </a:lnTo>
                <a:lnTo>
                  <a:pt x="93764" y="18669"/>
                </a:lnTo>
                <a:lnTo>
                  <a:pt x="75007" y="9398"/>
                </a:lnTo>
                <a:lnTo>
                  <a:pt x="46889" y="0"/>
                </a:lnTo>
                <a:lnTo>
                  <a:pt x="18758" y="0"/>
                </a:lnTo>
                <a:lnTo>
                  <a:pt x="9385" y="9398"/>
                </a:lnTo>
                <a:lnTo>
                  <a:pt x="0" y="28067"/>
                </a:lnTo>
                <a:lnTo>
                  <a:pt x="0" y="37464"/>
                </a:lnTo>
                <a:lnTo>
                  <a:pt x="9385" y="46862"/>
                </a:lnTo>
                <a:lnTo>
                  <a:pt x="28131" y="56260"/>
                </a:lnTo>
                <a:lnTo>
                  <a:pt x="56261" y="65658"/>
                </a:lnTo>
                <a:lnTo>
                  <a:pt x="65634" y="74929"/>
                </a:lnTo>
                <a:lnTo>
                  <a:pt x="84392" y="65658"/>
                </a:lnTo>
                <a:lnTo>
                  <a:pt x="93764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87" name="Freeform 12187"/>
          <p:cNvSpPr/>
          <p:nvPr/>
        </p:nvSpPr>
        <p:spPr>
          <a:xfrm rot="-5400000" flipH="0" flipV="0">
            <a:off x="27757380" y="20383247"/>
            <a:ext cx="76194" cy="28956"/>
          </a:xfrm>
          <a:custGeom>
            <a:pathLst>
              <a:path w="468859" h="178182">
                <a:moveTo>
                  <a:pt x="468859" y="140717"/>
                </a:moveTo>
                <a:lnTo>
                  <a:pt x="468859" y="140717"/>
                </a:lnTo>
                <a:lnTo>
                  <a:pt x="459474" y="121920"/>
                </a:lnTo>
                <a:lnTo>
                  <a:pt x="440728" y="112522"/>
                </a:lnTo>
                <a:lnTo>
                  <a:pt x="46876" y="9398"/>
                </a:lnTo>
                <a:lnTo>
                  <a:pt x="28118" y="0"/>
                </a:lnTo>
                <a:lnTo>
                  <a:pt x="9373" y="18796"/>
                </a:lnTo>
                <a:lnTo>
                  <a:pt x="0" y="37592"/>
                </a:lnTo>
                <a:lnTo>
                  <a:pt x="0" y="46991"/>
                </a:lnTo>
                <a:lnTo>
                  <a:pt x="9373" y="56262"/>
                </a:lnTo>
                <a:lnTo>
                  <a:pt x="28118" y="65660"/>
                </a:lnTo>
                <a:lnTo>
                  <a:pt x="421971" y="178182"/>
                </a:lnTo>
                <a:lnTo>
                  <a:pt x="450101" y="178182"/>
                </a:lnTo>
                <a:lnTo>
                  <a:pt x="459474" y="15951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88" name="Freeform 12188"/>
          <p:cNvSpPr/>
          <p:nvPr/>
        </p:nvSpPr>
        <p:spPr>
          <a:xfrm rot="-5400000" flipH="0" flipV="0">
            <a:off x="27821400" y="20329904"/>
            <a:ext cx="16760" cy="12197"/>
          </a:xfrm>
          <a:custGeom>
            <a:pathLst>
              <a:path w="103137" h="75056">
                <a:moveTo>
                  <a:pt x="103137" y="37464"/>
                </a:moveTo>
                <a:lnTo>
                  <a:pt x="103137" y="28066"/>
                </a:lnTo>
                <a:lnTo>
                  <a:pt x="93764" y="18796"/>
                </a:lnTo>
                <a:lnTo>
                  <a:pt x="75007" y="9398"/>
                </a:lnTo>
                <a:lnTo>
                  <a:pt x="46889" y="0"/>
                </a:lnTo>
                <a:lnTo>
                  <a:pt x="18758" y="0"/>
                </a:lnTo>
                <a:lnTo>
                  <a:pt x="9385" y="9398"/>
                </a:lnTo>
                <a:lnTo>
                  <a:pt x="0" y="28066"/>
                </a:lnTo>
                <a:lnTo>
                  <a:pt x="0" y="37464"/>
                </a:lnTo>
                <a:lnTo>
                  <a:pt x="9385" y="56260"/>
                </a:lnTo>
                <a:lnTo>
                  <a:pt x="28131" y="65658"/>
                </a:lnTo>
                <a:lnTo>
                  <a:pt x="56261" y="65658"/>
                </a:lnTo>
                <a:lnTo>
                  <a:pt x="65634" y="75056"/>
                </a:lnTo>
                <a:lnTo>
                  <a:pt x="84392" y="65658"/>
                </a:lnTo>
                <a:lnTo>
                  <a:pt x="93764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89" name="Freeform 12189"/>
          <p:cNvSpPr/>
          <p:nvPr/>
        </p:nvSpPr>
        <p:spPr>
          <a:xfrm rot="-5400000" flipH="0" flipV="0">
            <a:off x="27787862" y="20329904"/>
            <a:ext cx="16760" cy="12197"/>
          </a:xfrm>
          <a:custGeom>
            <a:pathLst>
              <a:path w="103137" h="75056">
                <a:moveTo>
                  <a:pt x="103137" y="37591"/>
                </a:moveTo>
                <a:lnTo>
                  <a:pt x="103137" y="28194"/>
                </a:lnTo>
                <a:lnTo>
                  <a:pt x="93764" y="18796"/>
                </a:lnTo>
                <a:lnTo>
                  <a:pt x="75007" y="9398"/>
                </a:lnTo>
                <a:lnTo>
                  <a:pt x="46889" y="0"/>
                </a:lnTo>
                <a:lnTo>
                  <a:pt x="18758" y="0"/>
                </a:lnTo>
                <a:lnTo>
                  <a:pt x="9385" y="9398"/>
                </a:lnTo>
                <a:lnTo>
                  <a:pt x="0" y="28194"/>
                </a:lnTo>
                <a:lnTo>
                  <a:pt x="0" y="37591"/>
                </a:lnTo>
                <a:lnTo>
                  <a:pt x="9385" y="46989"/>
                </a:lnTo>
                <a:lnTo>
                  <a:pt x="28131" y="65658"/>
                </a:lnTo>
                <a:lnTo>
                  <a:pt x="56261" y="65658"/>
                </a:lnTo>
                <a:lnTo>
                  <a:pt x="65634" y="75056"/>
                </a:lnTo>
                <a:lnTo>
                  <a:pt x="84392" y="65658"/>
                </a:lnTo>
                <a:lnTo>
                  <a:pt x="93764" y="5626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90" name="Freeform 12190"/>
          <p:cNvSpPr/>
          <p:nvPr/>
        </p:nvSpPr>
        <p:spPr>
          <a:xfrm rot="-5400000" flipH="0" flipV="0">
            <a:off x="24219417" y="20208755"/>
            <a:ext cx="76200" cy="27429"/>
          </a:xfrm>
          <a:custGeom>
            <a:pathLst>
              <a:path w="468896" h="168784">
                <a:moveTo>
                  <a:pt x="468896" y="168784"/>
                </a:moveTo>
                <a:lnTo>
                  <a:pt x="450151" y="112523"/>
                </a:lnTo>
                <a:lnTo>
                  <a:pt x="28168" y="0"/>
                </a:lnTo>
                <a:lnTo>
                  <a:pt x="18795" y="0"/>
                </a:lnTo>
                <a:lnTo>
                  <a:pt x="9372" y="9401"/>
                </a:lnTo>
                <a:lnTo>
                  <a:pt x="0" y="9401"/>
                </a:lnTo>
                <a:lnTo>
                  <a:pt x="0" y="28197"/>
                </a:lnTo>
                <a:lnTo>
                  <a:pt x="9372" y="37595"/>
                </a:lnTo>
                <a:lnTo>
                  <a:pt x="18795" y="468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91" name="Freeform 12191"/>
          <p:cNvSpPr/>
          <p:nvPr/>
        </p:nvSpPr>
        <p:spPr>
          <a:xfrm rot="-5400000" flipH="0" flipV="0">
            <a:off x="24195800" y="20185139"/>
            <a:ext cx="80772" cy="70089"/>
          </a:xfrm>
          <a:custGeom>
            <a:pathLst>
              <a:path w="497027" h="431292">
                <a:moveTo>
                  <a:pt x="497027" y="403225"/>
                </a:moveTo>
                <a:lnTo>
                  <a:pt x="497027" y="262508"/>
                </a:lnTo>
                <a:lnTo>
                  <a:pt x="487654" y="253110"/>
                </a:lnTo>
                <a:lnTo>
                  <a:pt x="37553" y="9398"/>
                </a:lnTo>
                <a:lnTo>
                  <a:pt x="28168" y="0"/>
                </a:lnTo>
                <a:lnTo>
                  <a:pt x="9372" y="9398"/>
                </a:lnTo>
                <a:lnTo>
                  <a:pt x="0" y="9398"/>
                </a:lnTo>
                <a:lnTo>
                  <a:pt x="0" y="37464"/>
                </a:lnTo>
                <a:lnTo>
                  <a:pt x="9372" y="46862"/>
                </a:lnTo>
                <a:lnTo>
                  <a:pt x="450151" y="290705"/>
                </a:lnTo>
                <a:lnTo>
                  <a:pt x="450151" y="375031"/>
                </a:lnTo>
                <a:lnTo>
                  <a:pt x="468896" y="431292"/>
                </a:lnTo>
                <a:lnTo>
                  <a:pt x="487654" y="431292"/>
                </a:lnTo>
                <a:lnTo>
                  <a:pt x="497027" y="42189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92" name="Freeform 12192"/>
          <p:cNvSpPr/>
          <p:nvPr/>
        </p:nvSpPr>
        <p:spPr>
          <a:xfrm rot="-5400000" flipH="0" flipV="0">
            <a:off x="24269703" y="20213326"/>
            <a:ext cx="50298" cy="44188"/>
          </a:xfrm>
          <a:custGeom>
            <a:pathLst>
              <a:path w="309511" h="271909">
                <a:moveTo>
                  <a:pt x="309511" y="75059"/>
                </a:moveTo>
                <a:lnTo>
                  <a:pt x="300125" y="65661"/>
                </a:lnTo>
                <a:lnTo>
                  <a:pt x="281330" y="65661"/>
                </a:lnTo>
                <a:lnTo>
                  <a:pt x="271957" y="56264"/>
                </a:lnTo>
                <a:lnTo>
                  <a:pt x="253199" y="46993"/>
                </a:lnTo>
                <a:lnTo>
                  <a:pt x="243827" y="37595"/>
                </a:lnTo>
                <a:lnTo>
                  <a:pt x="225069" y="37595"/>
                </a:lnTo>
                <a:lnTo>
                  <a:pt x="103187" y="0"/>
                </a:lnTo>
                <a:lnTo>
                  <a:pt x="75056" y="0"/>
                </a:lnTo>
                <a:lnTo>
                  <a:pt x="65671" y="0"/>
                </a:lnTo>
                <a:lnTo>
                  <a:pt x="46926" y="9398"/>
                </a:lnTo>
                <a:lnTo>
                  <a:pt x="37553" y="18796"/>
                </a:lnTo>
                <a:lnTo>
                  <a:pt x="18795" y="28194"/>
                </a:lnTo>
                <a:lnTo>
                  <a:pt x="9372" y="37595"/>
                </a:lnTo>
                <a:lnTo>
                  <a:pt x="9372" y="46993"/>
                </a:lnTo>
                <a:lnTo>
                  <a:pt x="0" y="65661"/>
                </a:lnTo>
                <a:lnTo>
                  <a:pt x="0" y="225044"/>
                </a:lnTo>
                <a:lnTo>
                  <a:pt x="9372" y="234445"/>
                </a:lnTo>
                <a:lnTo>
                  <a:pt x="28168" y="243843"/>
                </a:lnTo>
                <a:lnTo>
                  <a:pt x="37553" y="234445"/>
                </a:lnTo>
                <a:lnTo>
                  <a:pt x="46926" y="225044"/>
                </a:lnTo>
                <a:lnTo>
                  <a:pt x="46926" y="84457"/>
                </a:lnTo>
                <a:lnTo>
                  <a:pt x="56298" y="75059"/>
                </a:lnTo>
                <a:lnTo>
                  <a:pt x="56298" y="65661"/>
                </a:lnTo>
                <a:lnTo>
                  <a:pt x="65671" y="56264"/>
                </a:lnTo>
                <a:lnTo>
                  <a:pt x="84429" y="56264"/>
                </a:lnTo>
                <a:lnTo>
                  <a:pt x="103187" y="56264"/>
                </a:lnTo>
                <a:lnTo>
                  <a:pt x="150063" y="65661"/>
                </a:lnTo>
                <a:lnTo>
                  <a:pt x="150063" y="271909"/>
                </a:lnTo>
                <a:lnTo>
                  <a:pt x="196938" y="84457"/>
                </a:lnTo>
                <a:lnTo>
                  <a:pt x="225069" y="84457"/>
                </a:lnTo>
                <a:lnTo>
                  <a:pt x="225069" y="93855"/>
                </a:lnTo>
                <a:lnTo>
                  <a:pt x="243827" y="93855"/>
                </a:lnTo>
                <a:lnTo>
                  <a:pt x="253199" y="103253"/>
                </a:lnTo>
                <a:lnTo>
                  <a:pt x="271957" y="112524"/>
                </a:lnTo>
                <a:lnTo>
                  <a:pt x="281330" y="121922"/>
                </a:lnTo>
                <a:lnTo>
                  <a:pt x="281330" y="131319"/>
                </a:lnTo>
                <a:lnTo>
                  <a:pt x="290702" y="140717"/>
                </a:lnTo>
                <a:lnTo>
                  <a:pt x="300125" y="159386"/>
                </a:lnTo>
                <a:lnTo>
                  <a:pt x="300125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93" name="Freeform 12193"/>
          <p:cNvSpPr/>
          <p:nvPr/>
        </p:nvSpPr>
        <p:spPr>
          <a:xfrm rot="-5400000" flipH="0" flipV="0">
            <a:off x="24287238" y="20201893"/>
            <a:ext cx="32006" cy="36572"/>
          </a:xfrm>
          <a:custGeom>
            <a:pathLst>
              <a:path w="196951" h="225044">
                <a:moveTo>
                  <a:pt x="196951" y="121919"/>
                </a:moveTo>
                <a:lnTo>
                  <a:pt x="196951" y="65658"/>
                </a:lnTo>
                <a:lnTo>
                  <a:pt x="187579" y="56260"/>
                </a:lnTo>
                <a:lnTo>
                  <a:pt x="187579" y="37465"/>
                </a:lnTo>
                <a:lnTo>
                  <a:pt x="178193" y="28194"/>
                </a:lnTo>
                <a:lnTo>
                  <a:pt x="168821" y="18796"/>
                </a:lnTo>
                <a:lnTo>
                  <a:pt x="168821" y="9398"/>
                </a:lnTo>
                <a:lnTo>
                  <a:pt x="159448" y="0"/>
                </a:lnTo>
                <a:lnTo>
                  <a:pt x="150062" y="112521"/>
                </a:lnTo>
                <a:lnTo>
                  <a:pt x="150062" y="131316"/>
                </a:lnTo>
                <a:lnTo>
                  <a:pt x="140639" y="149985"/>
                </a:lnTo>
                <a:lnTo>
                  <a:pt x="131267" y="159386"/>
                </a:lnTo>
                <a:lnTo>
                  <a:pt x="131267" y="168784"/>
                </a:lnTo>
                <a:lnTo>
                  <a:pt x="75006" y="168784"/>
                </a:lnTo>
                <a:lnTo>
                  <a:pt x="46875" y="159386"/>
                </a:lnTo>
                <a:lnTo>
                  <a:pt x="46875" y="9398"/>
                </a:lnTo>
                <a:lnTo>
                  <a:pt x="0" y="196850"/>
                </a:lnTo>
                <a:lnTo>
                  <a:pt x="75006" y="215646"/>
                </a:lnTo>
                <a:lnTo>
                  <a:pt x="84391" y="225044"/>
                </a:lnTo>
                <a:lnTo>
                  <a:pt x="103136" y="225044"/>
                </a:lnTo>
                <a:lnTo>
                  <a:pt x="121894" y="225044"/>
                </a:lnTo>
                <a:lnTo>
                  <a:pt x="131267" y="215646"/>
                </a:lnTo>
                <a:lnTo>
                  <a:pt x="150062" y="215646"/>
                </a:lnTo>
                <a:lnTo>
                  <a:pt x="159448" y="206375"/>
                </a:lnTo>
                <a:lnTo>
                  <a:pt x="168821" y="196850"/>
                </a:lnTo>
                <a:lnTo>
                  <a:pt x="178193" y="178182"/>
                </a:lnTo>
                <a:lnTo>
                  <a:pt x="187579" y="168784"/>
                </a:lnTo>
                <a:lnTo>
                  <a:pt x="196951" y="159386"/>
                </a:lnTo>
                <a:lnTo>
                  <a:pt x="196951" y="14058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94" name="Freeform 12194"/>
          <p:cNvSpPr/>
          <p:nvPr/>
        </p:nvSpPr>
        <p:spPr>
          <a:xfrm rot="-5400000" flipH="0" flipV="0">
            <a:off x="24324582" y="20217887"/>
            <a:ext cx="50298" cy="35065"/>
          </a:xfrm>
          <a:custGeom>
            <a:pathLst>
              <a:path w="309511" h="215773">
                <a:moveTo>
                  <a:pt x="309511" y="65658"/>
                </a:moveTo>
                <a:lnTo>
                  <a:pt x="300125" y="56260"/>
                </a:lnTo>
                <a:lnTo>
                  <a:pt x="281330" y="56260"/>
                </a:lnTo>
                <a:lnTo>
                  <a:pt x="271957" y="46862"/>
                </a:lnTo>
                <a:lnTo>
                  <a:pt x="253199" y="37464"/>
                </a:lnTo>
                <a:lnTo>
                  <a:pt x="243827" y="28194"/>
                </a:lnTo>
                <a:lnTo>
                  <a:pt x="225069" y="28194"/>
                </a:lnTo>
                <a:lnTo>
                  <a:pt x="121932" y="0"/>
                </a:lnTo>
                <a:lnTo>
                  <a:pt x="93802" y="0"/>
                </a:lnTo>
                <a:lnTo>
                  <a:pt x="65671" y="0"/>
                </a:lnTo>
                <a:lnTo>
                  <a:pt x="56298" y="9398"/>
                </a:lnTo>
                <a:lnTo>
                  <a:pt x="37553" y="18796"/>
                </a:lnTo>
                <a:lnTo>
                  <a:pt x="28168" y="28194"/>
                </a:lnTo>
                <a:lnTo>
                  <a:pt x="18795" y="37464"/>
                </a:lnTo>
                <a:lnTo>
                  <a:pt x="9372" y="56260"/>
                </a:lnTo>
                <a:lnTo>
                  <a:pt x="0" y="65658"/>
                </a:lnTo>
                <a:lnTo>
                  <a:pt x="0" y="140717"/>
                </a:lnTo>
                <a:lnTo>
                  <a:pt x="9372" y="159386"/>
                </a:lnTo>
                <a:lnTo>
                  <a:pt x="9372" y="168783"/>
                </a:lnTo>
                <a:lnTo>
                  <a:pt x="18795" y="187579"/>
                </a:lnTo>
                <a:lnTo>
                  <a:pt x="28168" y="196850"/>
                </a:lnTo>
                <a:lnTo>
                  <a:pt x="37553" y="206375"/>
                </a:lnTo>
                <a:lnTo>
                  <a:pt x="46926" y="215773"/>
                </a:lnTo>
                <a:lnTo>
                  <a:pt x="46926" y="103125"/>
                </a:lnTo>
                <a:lnTo>
                  <a:pt x="56298" y="84457"/>
                </a:lnTo>
                <a:lnTo>
                  <a:pt x="56298" y="75059"/>
                </a:lnTo>
                <a:lnTo>
                  <a:pt x="65671" y="65658"/>
                </a:lnTo>
                <a:lnTo>
                  <a:pt x="75056" y="56260"/>
                </a:lnTo>
                <a:lnTo>
                  <a:pt x="84429" y="46862"/>
                </a:lnTo>
                <a:lnTo>
                  <a:pt x="112559" y="46862"/>
                </a:lnTo>
                <a:lnTo>
                  <a:pt x="121932" y="56260"/>
                </a:lnTo>
                <a:lnTo>
                  <a:pt x="225069" y="75059"/>
                </a:lnTo>
                <a:lnTo>
                  <a:pt x="225069" y="84457"/>
                </a:lnTo>
                <a:lnTo>
                  <a:pt x="243827" y="84457"/>
                </a:lnTo>
                <a:lnTo>
                  <a:pt x="253199" y="93728"/>
                </a:lnTo>
                <a:lnTo>
                  <a:pt x="271957" y="103125"/>
                </a:lnTo>
                <a:lnTo>
                  <a:pt x="281330" y="112523"/>
                </a:lnTo>
                <a:lnTo>
                  <a:pt x="281330" y="121921"/>
                </a:lnTo>
                <a:lnTo>
                  <a:pt x="290702" y="131319"/>
                </a:lnTo>
                <a:lnTo>
                  <a:pt x="300125" y="149988"/>
                </a:lnTo>
                <a:lnTo>
                  <a:pt x="300125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95" name="Freeform 12195"/>
          <p:cNvSpPr/>
          <p:nvPr/>
        </p:nvSpPr>
        <p:spPr>
          <a:xfrm rot="-5400000" flipH="0" flipV="0">
            <a:off x="24336771" y="20210273"/>
            <a:ext cx="48767" cy="36572"/>
          </a:xfrm>
          <a:custGeom>
            <a:pathLst>
              <a:path w="300088" h="225047">
                <a:moveTo>
                  <a:pt x="300088" y="121921"/>
                </a:moveTo>
                <a:lnTo>
                  <a:pt x="300088" y="65661"/>
                </a:lnTo>
                <a:lnTo>
                  <a:pt x="290716" y="56263"/>
                </a:lnTo>
                <a:lnTo>
                  <a:pt x="290716" y="37467"/>
                </a:lnTo>
                <a:lnTo>
                  <a:pt x="281330" y="28070"/>
                </a:lnTo>
                <a:lnTo>
                  <a:pt x="271958" y="18799"/>
                </a:lnTo>
                <a:lnTo>
                  <a:pt x="271958" y="9401"/>
                </a:lnTo>
                <a:lnTo>
                  <a:pt x="262585" y="0"/>
                </a:lnTo>
                <a:lnTo>
                  <a:pt x="253199" y="112523"/>
                </a:lnTo>
                <a:lnTo>
                  <a:pt x="253199" y="131192"/>
                </a:lnTo>
                <a:lnTo>
                  <a:pt x="243776" y="150115"/>
                </a:lnTo>
                <a:lnTo>
                  <a:pt x="243776" y="159386"/>
                </a:lnTo>
                <a:lnTo>
                  <a:pt x="234404" y="168784"/>
                </a:lnTo>
                <a:lnTo>
                  <a:pt x="178143" y="168784"/>
                </a:lnTo>
                <a:lnTo>
                  <a:pt x="75006" y="140717"/>
                </a:lnTo>
                <a:lnTo>
                  <a:pt x="56261" y="131192"/>
                </a:lnTo>
                <a:lnTo>
                  <a:pt x="46876" y="131192"/>
                </a:lnTo>
                <a:lnTo>
                  <a:pt x="37503" y="121921"/>
                </a:lnTo>
                <a:lnTo>
                  <a:pt x="28130" y="112523"/>
                </a:lnTo>
                <a:lnTo>
                  <a:pt x="18745" y="103125"/>
                </a:lnTo>
                <a:lnTo>
                  <a:pt x="9372" y="84330"/>
                </a:lnTo>
                <a:lnTo>
                  <a:pt x="9372" y="75059"/>
                </a:lnTo>
                <a:lnTo>
                  <a:pt x="0" y="56263"/>
                </a:lnTo>
                <a:lnTo>
                  <a:pt x="0" y="46865"/>
                </a:lnTo>
                <a:lnTo>
                  <a:pt x="0" y="150115"/>
                </a:lnTo>
                <a:lnTo>
                  <a:pt x="9372" y="159386"/>
                </a:lnTo>
                <a:lnTo>
                  <a:pt x="18745" y="168784"/>
                </a:lnTo>
                <a:lnTo>
                  <a:pt x="28130" y="178181"/>
                </a:lnTo>
                <a:lnTo>
                  <a:pt x="46876" y="178181"/>
                </a:lnTo>
                <a:lnTo>
                  <a:pt x="65633" y="187579"/>
                </a:lnTo>
                <a:lnTo>
                  <a:pt x="75006" y="196977"/>
                </a:lnTo>
                <a:lnTo>
                  <a:pt x="178143" y="215649"/>
                </a:lnTo>
                <a:lnTo>
                  <a:pt x="187528" y="225047"/>
                </a:lnTo>
                <a:lnTo>
                  <a:pt x="206273" y="225047"/>
                </a:lnTo>
                <a:lnTo>
                  <a:pt x="225031" y="225047"/>
                </a:lnTo>
                <a:lnTo>
                  <a:pt x="234404" y="215649"/>
                </a:lnTo>
                <a:lnTo>
                  <a:pt x="253199" y="215649"/>
                </a:lnTo>
                <a:lnTo>
                  <a:pt x="262585" y="206251"/>
                </a:lnTo>
                <a:lnTo>
                  <a:pt x="271958" y="196977"/>
                </a:lnTo>
                <a:lnTo>
                  <a:pt x="281330" y="178181"/>
                </a:lnTo>
                <a:lnTo>
                  <a:pt x="290716" y="168784"/>
                </a:lnTo>
                <a:lnTo>
                  <a:pt x="300088" y="159386"/>
                </a:lnTo>
                <a:lnTo>
                  <a:pt x="300088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96" name="Freeform 12196"/>
          <p:cNvSpPr/>
          <p:nvPr/>
        </p:nvSpPr>
        <p:spPr>
          <a:xfrm rot="-5400000" flipH="0" flipV="0">
            <a:off x="24378674" y="20212559"/>
            <a:ext cx="56393" cy="39626"/>
          </a:xfrm>
          <a:custGeom>
            <a:pathLst>
              <a:path w="347014" h="243839">
                <a:moveTo>
                  <a:pt x="347014" y="103122"/>
                </a:moveTo>
                <a:lnTo>
                  <a:pt x="347014" y="93852"/>
                </a:lnTo>
                <a:lnTo>
                  <a:pt x="328256" y="84454"/>
                </a:lnTo>
                <a:lnTo>
                  <a:pt x="28168" y="0"/>
                </a:lnTo>
                <a:lnTo>
                  <a:pt x="18795" y="0"/>
                </a:lnTo>
                <a:lnTo>
                  <a:pt x="9372" y="9398"/>
                </a:lnTo>
                <a:lnTo>
                  <a:pt x="0" y="9398"/>
                </a:lnTo>
                <a:lnTo>
                  <a:pt x="0" y="28194"/>
                </a:lnTo>
                <a:lnTo>
                  <a:pt x="9372" y="46862"/>
                </a:lnTo>
                <a:lnTo>
                  <a:pt x="18795" y="56260"/>
                </a:lnTo>
                <a:lnTo>
                  <a:pt x="150063" y="84454"/>
                </a:lnTo>
                <a:lnTo>
                  <a:pt x="150063" y="243839"/>
                </a:lnTo>
                <a:lnTo>
                  <a:pt x="196938" y="103122"/>
                </a:lnTo>
                <a:lnTo>
                  <a:pt x="318884" y="131316"/>
                </a:lnTo>
                <a:lnTo>
                  <a:pt x="328256" y="131316"/>
                </a:lnTo>
                <a:lnTo>
                  <a:pt x="337642" y="121918"/>
                </a:lnTo>
                <a:lnTo>
                  <a:pt x="347014" y="12191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97" name="Freeform 12197"/>
          <p:cNvSpPr/>
          <p:nvPr/>
        </p:nvSpPr>
        <p:spPr>
          <a:xfrm rot="-5400000" flipH="0" flipV="0">
            <a:off x="24394669" y="20213323"/>
            <a:ext cx="56393" cy="38099"/>
          </a:xfrm>
          <a:custGeom>
            <a:pathLst>
              <a:path w="347014" h="234445">
                <a:moveTo>
                  <a:pt x="347014" y="206375"/>
                </a:moveTo>
                <a:lnTo>
                  <a:pt x="347014" y="196978"/>
                </a:lnTo>
                <a:lnTo>
                  <a:pt x="328256" y="187580"/>
                </a:lnTo>
                <a:lnTo>
                  <a:pt x="196938" y="150115"/>
                </a:lnTo>
                <a:lnTo>
                  <a:pt x="196938" y="0"/>
                </a:lnTo>
                <a:lnTo>
                  <a:pt x="150063" y="140717"/>
                </a:lnTo>
                <a:lnTo>
                  <a:pt x="28168" y="103253"/>
                </a:lnTo>
                <a:lnTo>
                  <a:pt x="18795" y="103253"/>
                </a:lnTo>
                <a:lnTo>
                  <a:pt x="9372" y="112651"/>
                </a:lnTo>
                <a:lnTo>
                  <a:pt x="0" y="122049"/>
                </a:lnTo>
                <a:lnTo>
                  <a:pt x="0" y="131319"/>
                </a:lnTo>
                <a:lnTo>
                  <a:pt x="9372" y="150115"/>
                </a:lnTo>
                <a:lnTo>
                  <a:pt x="18795" y="159513"/>
                </a:lnTo>
                <a:lnTo>
                  <a:pt x="318884" y="234445"/>
                </a:lnTo>
                <a:lnTo>
                  <a:pt x="337642" y="234445"/>
                </a:lnTo>
                <a:lnTo>
                  <a:pt x="347014" y="2251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98" name="Freeform 12198"/>
          <p:cNvSpPr/>
          <p:nvPr/>
        </p:nvSpPr>
        <p:spPr>
          <a:xfrm rot="-5400000" flipH="0" flipV="0">
            <a:off x="24444969" y="20213326"/>
            <a:ext cx="50298" cy="44187"/>
          </a:xfrm>
          <a:custGeom>
            <a:pathLst>
              <a:path w="309511" h="271906">
                <a:moveTo>
                  <a:pt x="309511" y="75056"/>
                </a:moveTo>
                <a:lnTo>
                  <a:pt x="300125" y="65658"/>
                </a:lnTo>
                <a:lnTo>
                  <a:pt x="281330" y="65658"/>
                </a:lnTo>
                <a:lnTo>
                  <a:pt x="271957" y="56261"/>
                </a:lnTo>
                <a:lnTo>
                  <a:pt x="253199" y="46863"/>
                </a:lnTo>
                <a:lnTo>
                  <a:pt x="243827" y="37465"/>
                </a:lnTo>
                <a:lnTo>
                  <a:pt x="225069" y="37465"/>
                </a:lnTo>
                <a:lnTo>
                  <a:pt x="103187" y="0"/>
                </a:lnTo>
                <a:lnTo>
                  <a:pt x="75056" y="0"/>
                </a:lnTo>
                <a:lnTo>
                  <a:pt x="65671" y="0"/>
                </a:lnTo>
                <a:lnTo>
                  <a:pt x="46926" y="9398"/>
                </a:lnTo>
                <a:lnTo>
                  <a:pt x="37553" y="18669"/>
                </a:lnTo>
                <a:lnTo>
                  <a:pt x="18795" y="28067"/>
                </a:lnTo>
                <a:lnTo>
                  <a:pt x="9372" y="37465"/>
                </a:lnTo>
                <a:lnTo>
                  <a:pt x="9372" y="46863"/>
                </a:lnTo>
                <a:lnTo>
                  <a:pt x="0" y="65658"/>
                </a:lnTo>
                <a:lnTo>
                  <a:pt x="0" y="225044"/>
                </a:lnTo>
                <a:lnTo>
                  <a:pt x="9372" y="234442"/>
                </a:lnTo>
                <a:lnTo>
                  <a:pt x="28168" y="243840"/>
                </a:lnTo>
                <a:lnTo>
                  <a:pt x="37553" y="234442"/>
                </a:lnTo>
                <a:lnTo>
                  <a:pt x="46926" y="225044"/>
                </a:lnTo>
                <a:lnTo>
                  <a:pt x="46926" y="84454"/>
                </a:lnTo>
                <a:lnTo>
                  <a:pt x="56298" y="75056"/>
                </a:lnTo>
                <a:lnTo>
                  <a:pt x="56298" y="65658"/>
                </a:lnTo>
                <a:lnTo>
                  <a:pt x="65671" y="56261"/>
                </a:lnTo>
                <a:lnTo>
                  <a:pt x="84429" y="56261"/>
                </a:lnTo>
                <a:lnTo>
                  <a:pt x="103187" y="56261"/>
                </a:lnTo>
                <a:lnTo>
                  <a:pt x="150063" y="65658"/>
                </a:lnTo>
                <a:lnTo>
                  <a:pt x="150063" y="271906"/>
                </a:lnTo>
                <a:lnTo>
                  <a:pt x="196938" y="84454"/>
                </a:lnTo>
                <a:lnTo>
                  <a:pt x="225069" y="84454"/>
                </a:lnTo>
                <a:lnTo>
                  <a:pt x="225069" y="93725"/>
                </a:lnTo>
                <a:lnTo>
                  <a:pt x="243827" y="93725"/>
                </a:lnTo>
                <a:lnTo>
                  <a:pt x="253199" y="103123"/>
                </a:lnTo>
                <a:lnTo>
                  <a:pt x="271957" y="112521"/>
                </a:lnTo>
                <a:lnTo>
                  <a:pt x="281330" y="121919"/>
                </a:lnTo>
                <a:lnTo>
                  <a:pt x="281330" y="131317"/>
                </a:lnTo>
                <a:lnTo>
                  <a:pt x="290702" y="140714"/>
                </a:lnTo>
                <a:lnTo>
                  <a:pt x="300125" y="159383"/>
                </a:lnTo>
                <a:lnTo>
                  <a:pt x="300125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199" name="Freeform 12199"/>
          <p:cNvSpPr/>
          <p:nvPr/>
        </p:nvSpPr>
        <p:spPr>
          <a:xfrm rot="-5400000" flipH="0" flipV="0">
            <a:off x="24462503" y="20201893"/>
            <a:ext cx="32006" cy="36572"/>
          </a:xfrm>
          <a:custGeom>
            <a:pathLst>
              <a:path w="196951" h="225044">
                <a:moveTo>
                  <a:pt x="196951" y="121922"/>
                </a:moveTo>
                <a:lnTo>
                  <a:pt x="196951" y="65658"/>
                </a:lnTo>
                <a:lnTo>
                  <a:pt x="187579" y="56261"/>
                </a:lnTo>
                <a:lnTo>
                  <a:pt x="187579" y="37465"/>
                </a:lnTo>
                <a:lnTo>
                  <a:pt x="178193" y="28067"/>
                </a:lnTo>
                <a:lnTo>
                  <a:pt x="168821" y="18669"/>
                </a:lnTo>
                <a:lnTo>
                  <a:pt x="168821" y="9398"/>
                </a:lnTo>
                <a:lnTo>
                  <a:pt x="159448" y="0"/>
                </a:lnTo>
                <a:lnTo>
                  <a:pt x="150062" y="112524"/>
                </a:lnTo>
                <a:lnTo>
                  <a:pt x="150062" y="131192"/>
                </a:lnTo>
                <a:lnTo>
                  <a:pt x="140639" y="149988"/>
                </a:lnTo>
                <a:lnTo>
                  <a:pt x="131267" y="159386"/>
                </a:lnTo>
                <a:lnTo>
                  <a:pt x="131267" y="168784"/>
                </a:lnTo>
                <a:lnTo>
                  <a:pt x="75006" y="168784"/>
                </a:lnTo>
                <a:lnTo>
                  <a:pt x="46875" y="159386"/>
                </a:lnTo>
                <a:lnTo>
                  <a:pt x="46875" y="9398"/>
                </a:lnTo>
                <a:lnTo>
                  <a:pt x="0" y="196850"/>
                </a:lnTo>
                <a:lnTo>
                  <a:pt x="75006" y="215646"/>
                </a:lnTo>
                <a:lnTo>
                  <a:pt x="84391" y="225044"/>
                </a:lnTo>
                <a:lnTo>
                  <a:pt x="103136" y="225044"/>
                </a:lnTo>
                <a:lnTo>
                  <a:pt x="121894" y="225044"/>
                </a:lnTo>
                <a:lnTo>
                  <a:pt x="131267" y="215646"/>
                </a:lnTo>
                <a:lnTo>
                  <a:pt x="150062" y="215646"/>
                </a:lnTo>
                <a:lnTo>
                  <a:pt x="159448" y="206248"/>
                </a:lnTo>
                <a:lnTo>
                  <a:pt x="168821" y="196850"/>
                </a:lnTo>
                <a:lnTo>
                  <a:pt x="178193" y="178182"/>
                </a:lnTo>
                <a:lnTo>
                  <a:pt x="187579" y="168784"/>
                </a:lnTo>
                <a:lnTo>
                  <a:pt x="196951" y="159386"/>
                </a:lnTo>
                <a:lnTo>
                  <a:pt x="196951" y="14059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00" name="Freeform 12200"/>
          <p:cNvSpPr/>
          <p:nvPr/>
        </p:nvSpPr>
        <p:spPr>
          <a:xfrm rot="-5400000" flipH="0" flipV="0">
            <a:off x="24496026" y="20212559"/>
            <a:ext cx="56393" cy="39627"/>
          </a:xfrm>
          <a:custGeom>
            <a:pathLst>
              <a:path w="347014" h="243843">
                <a:moveTo>
                  <a:pt x="347014" y="103126"/>
                </a:moveTo>
                <a:lnTo>
                  <a:pt x="347014" y="93855"/>
                </a:lnTo>
                <a:lnTo>
                  <a:pt x="328256" y="84457"/>
                </a:lnTo>
                <a:lnTo>
                  <a:pt x="28168" y="0"/>
                </a:lnTo>
                <a:lnTo>
                  <a:pt x="18795" y="0"/>
                </a:lnTo>
                <a:lnTo>
                  <a:pt x="9372" y="9398"/>
                </a:lnTo>
                <a:lnTo>
                  <a:pt x="0" y="9398"/>
                </a:lnTo>
                <a:lnTo>
                  <a:pt x="0" y="28197"/>
                </a:lnTo>
                <a:lnTo>
                  <a:pt x="9372" y="46866"/>
                </a:lnTo>
                <a:lnTo>
                  <a:pt x="18795" y="56263"/>
                </a:lnTo>
                <a:lnTo>
                  <a:pt x="150063" y="84457"/>
                </a:lnTo>
                <a:lnTo>
                  <a:pt x="150063" y="243843"/>
                </a:lnTo>
                <a:lnTo>
                  <a:pt x="196938" y="103126"/>
                </a:lnTo>
                <a:lnTo>
                  <a:pt x="318884" y="131319"/>
                </a:lnTo>
                <a:lnTo>
                  <a:pt x="328256" y="131319"/>
                </a:lnTo>
                <a:lnTo>
                  <a:pt x="337642" y="121921"/>
                </a:lnTo>
                <a:lnTo>
                  <a:pt x="347014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01" name="Freeform 12201"/>
          <p:cNvSpPr/>
          <p:nvPr/>
        </p:nvSpPr>
        <p:spPr>
          <a:xfrm rot="-5400000" flipH="0" flipV="0">
            <a:off x="24512021" y="20213323"/>
            <a:ext cx="56393" cy="38099"/>
          </a:xfrm>
          <a:custGeom>
            <a:pathLst>
              <a:path w="347014" h="234441">
                <a:moveTo>
                  <a:pt x="347014" y="206375"/>
                </a:moveTo>
                <a:lnTo>
                  <a:pt x="347014" y="196977"/>
                </a:lnTo>
                <a:lnTo>
                  <a:pt x="328256" y="187579"/>
                </a:lnTo>
                <a:lnTo>
                  <a:pt x="196938" y="150115"/>
                </a:lnTo>
                <a:lnTo>
                  <a:pt x="196938" y="0"/>
                </a:lnTo>
                <a:lnTo>
                  <a:pt x="150063" y="140717"/>
                </a:lnTo>
                <a:lnTo>
                  <a:pt x="28168" y="103122"/>
                </a:lnTo>
                <a:lnTo>
                  <a:pt x="18795" y="103122"/>
                </a:lnTo>
                <a:lnTo>
                  <a:pt x="9372" y="112520"/>
                </a:lnTo>
                <a:lnTo>
                  <a:pt x="0" y="121921"/>
                </a:lnTo>
                <a:lnTo>
                  <a:pt x="0" y="131319"/>
                </a:lnTo>
                <a:lnTo>
                  <a:pt x="9372" y="150115"/>
                </a:lnTo>
                <a:lnTo>
                  <a:pt x="18795" y="159385"/>
                </a:lnTo>
                <a:lnTo>
                  <a:pt x="318884" y="234441"/>
                </a:lnTo>
                <a:lnTo>
                  <a:pt x="337642" y="234441"/>
                </a:lnTo>
                <a:lnTo>
                  <a:pt x="347014" y="2251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02" name="Freeform 12202"/>
          <p:cNvSpPr/>
          <p:nvPr/>
        </p:nvSpPr>
        <p:spPr>
          <a:xfrm rot="-5400000" flipH="0" flipV="0">
            <a:off x="24545560" y="20220939"/>
            <a:ext cx="56393" cy="22868"/>
          </a:xfrm>
          <a:custGeom>
            <a:pathLst>
              <a:path w="347014" h="140717">
                <a:moveTo>
                  <a:pt x="347014" y="103125"/>
                </a:moveTo>
                <a:lnTo>
                  <a:pt x="347014" y="93728"/>
                </a:lnTo>
                <a:lnTo>
                  <a:pt x="328256" y="84457"/>
                </a:lnTo>
                <a:lnTo>
                  <a:pt x="28168" y="0"/>
                </a:lnTo>
                <a:lnTo>
                  <a:pt x="18795" y="0"/>
                </a:lnTo>
                <a:lnTo>
                  <a:pt x="9372" y="9398"/>
                </a:lnTo>
                <a:lnTo>
                  <a:pt x="0" y="18796"/>
                </a:lnTo>
                <a:lnTo>
                  <a:pt x="0" y="28194"/>
                </a:lnTo>
                <a:lnTo>
                  <a:pt x="9372" y="46862"/>
                </a:lnTo>
                <a:lnTo>
                  <a:pt x="18795" y="56260"/>
                </a:lnTo>
                <a:lnTo>
                  <a:pt x="112559" y="75059"/>
                </a:lnTo>
                <a:lnTo>
                  <a:pt x="159435" y="140717"/>
                </a:lnTo>
                <a:lnTo>
                  <a:pt x="187566" y="93728"/>
                </a:lnTo>
                <a:lnTo>
                  <a:pt x="318884" y="131319"/>
                </a:lnTo>
                <a:lnTo>
                  <a:pt x="337642" y="131319"/>
                </a:lnTo>
                <a:lnTo>
                  <a:pt x="347014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03" name="Freeform 12203"/>
          <p:cNvSpPr/>
          <p:nvPr/>
        </p:nvSpPr>
        <p:spPr>
          <a:xfrm rot="-5400000" flipH="0" flipV="0">
            <a:off x="24569171" y="20212559"/>
            <a:ext cx="56393" cy="39626"/>
          </a:xfrm>
          <a:custGeom>
            <a:pathLst>
              <a:path w="347014" h="243839">
                <a:moveTo>
                  <a:pt x="347014" y="215772"/>
                </a:moveTo>
                <a:lnTo>
                  <a:pt x="347014" y="206375"/>
                </a:lnTo>
                <a:lnTo>
                  <a:pt x="187566" y="0"/>
                </a:lnTo>
                <a:lnTo>
                  <a:pt x="159435" y="46989"/>
                </a:lnTo>
                <a:lnTo>
                  <a:pt x="18795" y="122045"/>
                </a:lnTo>
                <a:lnTo>
                  <a:pt x="0" y="122045"/>
                </a:lnTo>
                <a:lnTo>
                  <a:pt x="0" y="140714"/>
                </a:lnTo>
                <a:lnTo>
                  <a:pt x="9372" y="159509"/>
                </a:lnTo>
                <a:lnTo>
                  <a:pt x="28168" y="168907"/>
                </a:lnTo>
                <a:lnTo>
                  <a:pt x="37553" y="159509"/>
                </a:lnTo>
                <a:lnTo>
                  <a:pt x="187566" y="93851"/>
                </a:lnTo>
                <a:lnTo>
                  <a:pt x="300125" y="234441"/>
                </a:lnTo>
                <a:lnTo>
                  <a:pt x="309511" y="243839"/>
                </a:lnTo>
                <a:lnTo>
                  <a:pt x="328256" y="243839"/>
                </a:lnTo>
                <a:lnTo>
                  <a:pt x="337642" y="234441"/>
                </a:lnTo>
                <a:lnTo>
                  <a:pt x="347014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04" name="Freeform 12204"/>
          <p:cNvSpPr/>
          <p:nvPr/>
        </p:nvSpPr>
        <p:spPr>
          <a:xfrm rot="-5400000" flipH="0" flipV="0">
            <a:off x="24617180" y="20217887"/>
            <a:ext cx="50298" cy="35065"/>
          </a:xfrm>
          <a:custGeom>
            <a:pathLst>
              <a:path w="309511" h="215773">
                <a:moveTo>
                  <a:pt x="309511" y="65658"/>
                </a:moveTo>
                <a:lnTo>
                  <a:pt x="300125" y="56260"/>
                </a:lnTo>
                <a:lnTo>
                  <a:pt x="281330" y="56260"/>
                </a:lnTo>
                <a:lnTo>
                  <a:pt x="271957" y="46990"/>
                </a:lnTo>
                <a:lnTo>
                  <a:pt x="253199" y="37592"/>
                </a:lnTo>
                <a:lnTo>
                  <a:pt x="243827" y="28194"/>
                </a:lnTo>
                <a:lnTo>
                  <a:pt x="225069" y="28194"/>
                </a:lnTo>
                <a:lnTo>
                  <a:pt x="121932" y="0"/>
                </a:lnTo>
                <a:lnTo>
                  <a:pt x="93802" y="0"/>
                </a:lnTo>
                <a:lnTo>
                  <a:pt x="65671" y="0"/>
                </a:lnTo>
                <a:lnTo>
                  <a:pt x="56298" y="9398"/>
                </a:lnTo>
                <a:lnTo>
                  <a:pt x="37553" y="18796"/>
                </a:lnTo>
                <a:lnTo>
                  <a:pt x="28168" y="28194"/>
                </a:lnTo>
                <a:lnTo>
                  <a:pt x="18795" y="37592"/>
                </a:lnTo>
                <a:lnTo>
                  <a:pt x="9372" y="56260"/>
                </a:lnTo>
                <a:lnTo>
                  <a:pt x="0" y="65658"/>
                </a:lnTo>
                <a:lnTo>
                  <a:pt x="0" y="140717"/>
                </a:lnTo>
                <a:lnTo>
                  <a:pt x="9372" y="159513"/>
                </a:lnTo>
                <a:lnTo>
                  <a:pt x="9372" y="168911"/>
                </a:lnTo>
                <a:lnTo>
                  <a:pt x="18795" y="187579"/>
                </a:lnTo>
                <a:lnTo>
                  <a:pt x="28168" y="196977"/>
                </a:lnTo>
                <a:lnTo>
                  <a:pt x="37553" y="206375"/>
                </a:lnTo>
                <a:lnTo>
                  <a:pt x="46926" y="215773"/>
                </a:lnTo>
                <a:lnTo>
                  <a:pt x="46926" y="103253"/>
                </a:lnTo>
                <a:lnTo>
                  <a:pt x="56298" y="84454"/>
                </a:lnTo>
                <a:lnTo>
                  <a:pt x="56298" y="75056"/>
                </a:lnTo>
                <a:lnTo>
                  <a:pt x="65671" y="65658"/>
                </a:lnTo>
                <a:lnTo>
                  <a:pt x="75056" y="56260"/>
                </a:lnTo>
                <a:lnTo>
                  <a:pt x="84429" y="46990"/>
                </a:lnTo>
                <a:lnTo>
                  <a:pt x="112559" y="46990"/>
                </a:lnTo>
                <a:lnTo>
                  <a:pt x="121932" y="56260"/>
                </a:lnTo>
                <a:lnTo>
                  <a:pt x="225069" y="75056"/>
                </a:lnTo>
                <a:lnTo>
                  <a:pt x="225069" y="84454"/>
                </a:lnTo>
                <a:lnTo>
                  <a:pt x="243827" y="84454"/>
                </a:lnTo>
                <a:lnTo>
                  <a:pt x="253199" y="93855"/>
                </a:lnTo>
                <a:lnTo>
                  <a:pt x="271957" y="103253"/>
                </a:lnTo>
                <a:lnTo>
                  <a:pt x="281330" y="112651"/>
                </a:lnTo>
                <a:lnTo>
                  <a:pt x="281330" y="122049"/>
                </a:lnTo>
                <a:lnTo>
                  <a:pt x="290702" y="131319"/>
                </a:lnTo>
                <a:lnTo>
                  <a:pt x="300125" y="150115"/>
                </a:lnTo>
                <a:lnTo>
                  <a:pt x="300125" y="17830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05" name="Freeform 12205"/>
          <p:cNvSpPr/>
          <p:nvPr/>
        </p:nvSpPr>
        <p:spPr>
          <a:xfrm rot="-5400000" flipH="0" flipV="0">
            <a:off x="24629369" y="20210273"/>
            <a:ext cx="48767" cy="36572"/>
          </a:xfrm>
          <a:custGeom>
            <a:pathLst>
              <a:path w="300088" h="225047">
                <a:moveTo>
                  <a:pt x="300088" y="121921"/>
                </a:moveTo>
                <a:lnTo>
                  <a:pt x="300088" y="65661"/>
                </a:lnTo>
                <a:lnTo>
                  <a:pt x="290716" y="56391"/>
                </a:lnTo>
                <a:lnTo>
                  <a:pt x="290716" y="37595"/>
                </a:lnTo>
                <a:lnTo>
                  <a:pt x="281330" y="28197"/>
                </a:lnTo>
                <a:lnTo>
                  <a:pt x="271958" y="18796"/>
                </a:lnTo>
                <a:lnTo>
                  <a:pt x="271958" y="9398"/>
                </a:lnTo>
                <a:lnTo>
                  <a:pt x="262585" y="0"/>
                </a:lnTo>
                <a:lnTo>
                  <a:pt x="253199" y="112651"/>
                </a:lnTo>
                <a:lnTo>
                  <a:pt x="253199" y="131319"/>
                </a:lnTo>
                <a:lnTo>
                  <a:pt x="243776" y="150115"/>
                </a:lnTo>
                <a:lnTo>
                  <a:pt x="243776" y="159513"/>
                </a:lnTo>
                <a:lnTo>
                  <a:pt x="234404" y="168911"/>
                </a:lnTo>
                <a:lnTo>
                  <a:pt x="178143" y="168911"/>
                </a:lnTo>
                <a:lnTo>
                  <a:pt x="75006" y="140717"/>
                </a:lnTo>
                <a:lnTo>
                  <a:pt x="56261" y="131319"/>
                </a:lnTo>
                <a:lnTo>
                  <a:pt x="46876" y="131319"/>
                </a:lnTo>
                <a:lnTo>
                  <a:pt x="37503" y="121921"/>
                </a:lnTo>
                <a:lnTo>
                  <a:pt x="28130" y="112651"/>
                </a:lnTo>
                <a:lnTo>
                  <a:pt x="18745" y="103253"/>
                </a:lnTo>
                <a:lnTo>
                  <a:pt x="9372" y="84457"/>
                </a:lnTo>
                <a:lnTo>
                  <a:pt x="9372" y="75059"/>
                </a:lnTo>
                <a:lnTo>
                  <a:pt x="0" y="56391"/>
                </a:lnTo>
                <a:lnTo>
                  <a:pt x="0" y="46993"/>
                </a:lnTo>
                <a:lnTo>
                  <a:pt x="0" y="150115"/>
                </a:lnTo>
                <a:lnTo>
                  <a:pt x="9372" y="159513"/>
                </a:lnTo>
                <a:lnTo>
                  <a:pt x="18745" y="168911"/>
                </a:lnTo>
                <a:lnTo>
                  <a:pt x="28130" y="178182"/>
                </a:lnTo>
                <a:lnTo>
                  <a:pt x="46876" y="178182"/>
                </a:lnTo>
                <a:lnTo>
                  <a:pt x="65633" y="187580"/>
                </a:lnTo>
                <a:lnTo>
                  <a:pt x="75006" y="196977"/>
                </a:lnTo>
                <a:lnTo>
                  <a:pt x="178143" y="215773"/>
                </a:lnTo>
                <a:lnTo>
                  <a:pt x="187528" y="225047"/>
                </a:lnTo>
                <a:lnTo>
                  <a:pt x="206273" y="225047"/>
                </a:lnTo>
                <a:lnTo>
                  <a:pt x="225031" y="225047"/>
                </a:lnTo>
                <a:lnTo>
                  <a:pt x="234404" y="215773"/>
                </a:lnTo>
                <a:lnTo>
                  <a:pt x="253199" y="215773"/>
                </a:lnTo>
                <a:lnTo>
                  <a:pt x="262585" y="206375"/>
                </a:lnTo>
                <a:lnTo>
                  <a:pt x="271958" y="196977"/>
                </a:lnTo>
                <a:lnTo>
                  <a:pt x="281330" y="178182"/>
                </a:lnTo>
                <a:lnTo>
                  <a:pt x="290716" y="168911"/>
                </a:lnTo>
                <a:lnTo>
                  <a:pt x="300088" y="159513"/>
                </a:lnTo>
                <a:lnTo>
                  <a:pt x="300088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06" name="Freeform 12206"/>
          <p:cNvSpPr/>
          <p:nvPr/>
        </p:nvSpPr>
        <p:spPr>
          <a:xfrm rot="-5400000" flipH="0" flipV="0">
            <a:off x="24156177" y="20375637"/>
            <a:ext cx="71623" cy="57892"/>
          </a:xfrm>
          <a:custGeom>
            <a:pathLst>
              <a:path w="440728" h="356236">
                <a:moveTo>
                  <a:pt x="440728" y="337567"/>
                </a:moveTo>
                <a:lnTo>
                  <a:pt x="440728" y="159386"/>
                </a:lnTo>
                <a:lnTo>
                  <a:pt x="431355" y="140590"/>
                </a:lnTo>
                <a:lnTo>
                  <a:pt x="431355" y="131320"/>
                </a:lnTo>
                <a:lnTo>
                  <a:pt x="421970" y="121922"/>
                </a:lnTo>
                <a:lnTo>
                  <a:pt x="412598" y="112524"/>
                </a:lnTo>
                <a:lnTo>
                  <a:pt x="412598" y="103126"/>
                </a:lnTo>
                <a:lnTo>
                  <a:pt x="403225" y="93725"/>
                </a:lnTo>
                <a:lnTo>
                  <a:pt x="393840" y="84327"/>
                </a:lnTo>
                <a:lnTo>
                  <a:pt x="384467" y="84327"/>
                </a:lnTo>
                <a:lnTo>
                  <a:pt x="375094" y="74929"/>
                </a:lnTo>
                <a:lnTo>
                  <a:pt x="356337" y="65531"/>
                </a:lnTo>
                <a:lnTo>
                  <a:pt x="346964" y="65531"/>
                </a:lnTo>
                <a:lnTo>
                  <a:pt x="328206" y="56261"/>
                </a:lnTo>
                <a:lnTo>
                  <a:pt x="112509" y="0"/>
                </a:lnTo>
                <a:lnTo>
                  <a:pt x="65633" y="0"/>
                </a:lnTo>
                <a:lnTo>
                  <a:pt x="46876" y="9271"/>
                </a:lnTo>
                <a:lnTo>
                  <a:pt x="37503" y="18669"/>
                </a:lnTo>
                <a:lnTo>
                  <a:pt x="28130" y="28067"/>
                </a:lnTo>
                <a:lnTo>
                  <a:pt x="18745" y="37465"/>
                </a:lnTo>
                <a:lnTo>
                  <a:pt x="9373" y="46863"/>
                </a:lnTo>
                <a:lnTo>
                  <a:pt x="0" y="56261"/>
                </a:lnTo>
                <a:lnTo>
                  <a:pt x="0" y="243840"/>
                </a:lnTo>
                <a:lnTo>
                  <a:pt x="9373" y="253111"/>
                </a:lnTo>
                <a:lnTo>
                  <a:pt x="37503" y="253111"/>
                </a:lnTo>
                <a:lnTo>
                  <a:pt x="37503" y="243840"/>
                </a:lnTo>
                <a:lnTo>
                  <a:pt x="46876" y="225044"/>
                </a:lnTo>
                <a:lnTo>
                  <a:pt x="46876" y="65531"/>
                </a:lnTo>
                <a:lnTo>
                  <a:pt x="56248" y="56261"/>
                </a:lnTo>
                <a:lnTo>
                  <a:pt x="65633" y="46863"/>
                </a:lnTo>
                <a:lnTo>
                  <a:pt x="93764" y="46863"/>
                </a:lnTo>
                <a:lnTo>
                  <a:pt x="112509" y="46863"/>
                </a:lnTo>
                <a:lnTo>
                  <a:pt x="225019" y="74929"/>
                </a:lnTo>
                <a:lnTo>
                  <a:pt x="225019" y="206248"/>
                </a:lnTo>
                <a:lnTo>
                  <a:pt x="234404" y="215646"/>
                </a:lnTo>
                <a:lnTo>
                  <a:pt x="253149" y="215646"/>
                </a:lnTo>
                <a:lnTo>
                  <a:pt x="262534" y="206248"/>
                </a:lnTo>
                <a:lnTo>
                  <a:pt x="262534" y="84327"/>
                </a:lnTo>
                <a:lnTo>
                  <a:pt x="328206" y="103126"/>
                </a:lnTo>
                <a:lnTo>
                  <a:pt x="346964" y="112524"/>
                </a:lnTo>
                <a:lnTo>
                  <a:pt x="356337" y="112524"/>
                </a:lnTo>
                <a:lnTo>
                  <a:pt x="365722" y="121922"/>
                </a:lnTo>
                <a:lnTo>
                  <a:pt x="375094" y="131320"/>
                </a:lnTo>
                <a:lnTo>
                  <a:pt x="384467" y="140590"/>
                </a:lnTo>
                <a:lnTo>
                  <a:pt x="393840" y="149988"/>
                </a:lnTo>
                <a:lnTo>
                  <a:pt x="393840" y="178182"/>
                </a:lnTo>
                <a:lnTo>
                  <a:pt x="403225" y="196850"/>
                </a:lnTo>
                <a:lnTo>
                  <a:pt x="403225" y="346965"/>
                </a:lnTo>
                <a:lnTo>
                  <a:pt x="412598" y="356236"/>
                </a:lnTo>
                <a:lnTo>
                  <a:pt x="431355" y="356236"/>
                </a:lnTo>
                <a:lnTo>
                  <a:pt x="440728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07" name="Freeform 12207"/>
          <p:cNvSpPr/>
          <p:nvPr/>
        </p:nvSpPr>
        <p:spPr>
          <a:xfrm rot="-5400000" flipH="0" flipV="0">
            <a:off x="24243811" y="20408392"/>
            <a:ext cx="45719" cy="18285"/>
          </a:xfrm>
          <a:custGeom>
            <a:pathLst>
              <a:path w="281330" h="112520">
                <a:moveTo>
                  <a:pt x="281330" y="112520"/>
                </a:moveTo>
                <a:lnTo>
                  <a:pt x="225019" y="56260"/>
                </a:lnTo>
                <a:lnTo>
                  <a:pt x="28130" y="0"/>
                </a:lnTo>
                <a:lnTo>
                  <a:pt x="18745" y="0"/>
                </a:lnTo>
                <a:lnTo>
                  <a:pt x="9373" y="9398"/>
                </a:lnTo>
                <a:lnTo>
                  <a:pt x="0" y="9398"/>
                </a:lnTo>
                <a:lnTo>
                  <a:pt x="0" y="28066"/>
                </a:lnTo>
                <a:lnTo>
                  <a:pt x="9373" y="37464"/>
                </a:lnTo>
                <a:lnTo>
                  <a:pt x="18745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08" name="Freeform 12208"/>
          <p:cNvSpPr/>
          <p:nvPr/>
        </p:nvSpPr>
        <p:spPr>
          <a:xfrm rot="-5400000" flipH="0" flipV="0">
            <a:off x="24204939" y="20409147"/>
            <a:ext cx="47242" cy="15251"/>
          </a:xfrm>
          <a:custGeom>
            <a:pathLst>
              <a:path w="290703" h="93852">
                <a:moveTo>
                  <a:pt x="290703" y="65785"/>
                </a:moveTo>
                <a:lnTo>
                  <a:pt x="28130" y="0"/>
                </a:lnTo>
                <a:lnTo>
                  <a:pt x="18745" y="0"/>
                </a:lnTo>
                <a:lnTo>
                  <a:pt x="9373" y="0"/>
                </a:lnTo>
                <a:lnTo>
                  <a:pt x="0" y="9398"/>
                </a:lnTo>
                <a:lnTo>
                  <a:pt x="0" y="18796"/>
                </a:lnTo>
                <a:lnTo>
                  <a:pt x="9373" y="37592"/>
                </a:lnTo>
                <a:lnTo>
                  <a:pt x="18745" y="37592"/>
                </a:lnTo>
                <a:lnTo>
                  <a:pt x="234404" y="938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09" name="Freeform 12209"/>
          <p:cNvSpPr/>
          <p:nvPr/>
        </p:nvSpPr>
        <p:spPr>
          <a:xfrm rot="-5400000" flipH="0" flipV="0">
            <a:off x="24246092" y="20389341"/>
            <a:ext cx="28958" cy="30483"/>
          </a:xfrm>
          <a:custGeom>
            <a:pathLst>
              <a:path w="178194" h="187576">
                <a:moveTo>
                  <a:pt x="178194" y="168780"/>
                </a:moveTo>
                <a:lnTo>
                  <a:pt x="178194" y="168780"/>
                </a:lnTo>
                <a:lnTo>
                  <a:pt x="168821" y="149985"/>
                </a:lnTo>
                <a:lnTo>
                  <a:pt x="56249" y="28194"/>
                </a:lnTo>
                <a:lnTo>
                  <a:pt x="9373" y="0"/>
                </a:lnTo>
                <a:lnTo>
                  <a:pt x="9373" y="9398"/>
                </a:lnTo>
                <a:lnTo>
                  <a:pt x="0" y="18796"/>
                </a:lnTo>
                <a:lnTo>
                  <a:pt x="9373" y="37464"/>
                </a:lnTo>
                <a:lnTo>
                  <a:pt x="93752" y="131316"/>
                </a:lnTo>
                <a:lnTo>
                  <a:pt x="150063" y="187576"/>
                </a:lnTo>
                <a:lnTo>
                  <a:pt x="168821" y="187576"/>
                </a:lnTo>
                <a:lnTo>
                  <a:pt x="178194" y="1781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10" name="Freeform 12210"/>
          <p:cNvSpPr/>
          <p:nvPr/>
        </p:nvSpPr>
        <p:spPr>
          <a:xfrm rot="-5400000" flipH="0" flipV="0">
            <a:off x="24227051" y="20394678"/>
            <a:ext cx="27435" cy="18286"/>
          </a:xfrm>
          <a:custGeom>
            <a:pathLst>
              <a:path w="168821" h="112524">
                <a:moveTo>
                  <a:pt x="168821" y="28067"/>
                </a:moveTo>
                <a:lnTo>
                  <a:pt x="168821" y="9271"/>
                </a:lnTo>
                <a:lnTo>
                  <a:pt x="150063" y="0"/>
                </a:lnTo>
                <a:lnTo>
                  <a:pt x="93764" y="28067"/>
                </a:lnTo>
                <a:lnTo>
                  <a:pt x="0" y="84330"/>
                </a:lnTo>
                <a:lnTo>
                  <a:pt x="46876" y="112524"/>
                </a:lnTo>
                <a:lnTo>
                  <a:pt x="159448" y="46863"/>
                </a:lnTo>
                <a:lnTo>
                  <a:pt x="168821" y="374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11" name="Freeform 12211"/>
          <p:cNvSpPr/>
          <p:nvPr/>
        </p:nvSpPr>
        <p:spPr>
          <a:xfrm rot="-5400000" flipH="0" flipV="0">
            <a:off x="24279622" y="20398487"/>
            <a:ext cx="44187" cy="39626"/>
          </a:xfrm>
          <a:custGeom>
            <a:pathLst>
              <a:path w="271907" h="243839">
                <a:moveTo>
                  <a:pt x="271907" y="75055"/>
                </a:moveTo>
                <a:lnTo>
                  <a:pt x="262534" y="65658"/>
                </a:lnTo>
                <a:lnTo>
                  <a:pt x="253149" y="56260"/>
                </a:lnTo>
                <a:lnTo>
                  <a:pt x="243777" y="46989"/>
                </a:lnTo>
                <a:lnTo>
                  <a:pt x="225019" y="46989"/>
                </a:lnTo>
                <a:lnTo>
                  <a:pt x="215646" y="37591"/>
                </a:lnTo>
                <a:lnTo>
                  <a:pt x="196901" y="37591"/>
                </a:lnTo>
                <a:lnTo>
                  <a:pt x="84379" y="0"/>
                </a:lnTo>
                <a:lnTo>
                  <a:pt x="56248" y="0"/>
                </a:lnTo>
                <a:lnTo>
                  <a:pt x="46876" y="9397"/>
                </a:lnTo>
                <a:lnTo>
                  <a:pt x="28130" y="9397"/>
                </a:lnTo>
                <a:lnTo>
                  <a:pt x="18745" y="18795"/>
                </a:lnTo>
                <a:lnTo>
                  <a:pt x="18745" y="28193"/>
                </a:lnTo>
                <a:lnTo>
                  <a:pt x="9373" y="37591"/>
                </a:lnTo>
                <a:lnTo>
                  <a:pt x="9373" y="46989"/>
                </a:lnTo>
                <a:lnTo>
                  <a:pt x="0" y="56260"/>
                </a:lnTo>
                <a:lnTo>
                  <a:pt x="0" y="206375"/>
                </a:lnTo>
                <a:lnTo>
                  <a:pt x="9373" y="215645"/>
                </a:lnTo>
                <a:lnTo>
                  <a:pt x="37503" y="215645"/>
                </a:lnTo>
                <a:lnTo>
                  <a:pt x="37503" y="206375"/>
                </a:lnTo>
                <a:lnTo>
                  <a:pt x="46876" y="196977"/>
                </a:lnTo>
                <a:lnTo>
                  <a:pt x="46876" y="65658"/>
                </a:lnTo>
                <a:lnTo>
                  <a:pt x="56248" y="56260"/>
                </a:lnTo>
                <a:lnTo>
                  <a:pt x="56248" y="46989"/>
                </a:lnTo>
                <a:lnTo>
                  <a:pt x="75006" y="46989"/>
                </a:lnTo>
                <a:lnTo>
                  <a:pt x="84379" y="46989"/>
                </a:lnTo>
                <a:lnTo>
                  <a:pt x="131267" y="65658"/>
                </a:lnTo>
                <a:lnTo>
                  <a:pt x="131267" y="243839"/>
                </a:lnTo>
                <a:lnTo>
                  <a:pt x="178143" y="75055"/>
                </a:lnTo>
                <a:lnTo>
                  <a:pt x="196901" y="75055"/>
                </a:lnTo>
                <a:lnTo>
                  <a:pt x="206273" y="84453"/>
                </a:lnTo>
                <a:lnTo>
                  <a:pt x="215646" y="84453"/>
                </a:lnTo>
                <a:lnTo>
                  <a:pt x="225019" y="93851"/>
                </a:lnTo>
                <a:lnTo>
                  <a:pt x="234404" y="103122"/>
                </a:lnTo>
                <a:lnTo>
                  <a:pt x="243777" y="103122"/>
                </a:lnTo>
                <a:lnTo>
                  <a:pt x="253149" y="112520"/>
                </a:lnTo>
                <a:lnTo>
                  <a:pt x="262534" y="131316"/>
                </a:lnTo>
                <a:lnTo>
                  <a:pt x="262534" y="1687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12" name="Freeform 12212"/>
          <p:cNvSpPr/>
          <p:nvPr/>
        </p:nvSpPr>
        <p:spPr>
          <a:xfrm rot="-5400000" flipH="0" flipV="0">
            <a:off x="24294861" y="20389340"/>
            <a:ext cx="28958" cy="30483"/>
          </a:xfrm>
          <a:custGeom>
            <a:pathLst>
              <a:path w="178194" h="187580">
                <a:moveTo>
                  <a:pt x="178194" y="103126"/>
                </a:moveTo>
                <a:lnTo>
                  <a:pt x="178194" y="65659"/>
                </a:lnTo>
                <a:lnTo>
                  <a:pt x="168821" y="56261"/>
                </a:lnTo>
                <a:lnTo>
                  <a:pt x="168821" y="28067"/>
                </a:lnTo>
                <a:lnTo>
                  <a:pt x="159436" y="18796"/>
                </a:lnTo>
                <a:lnTo>
                  <a:pt x="150063" y="9398"/>
                </a:lnTo>
                <a:lnTo>
                  <a:pt x="150063" y="0"/>
                </a:lnTo>
                <a:lnTo>
                  <a:pt x="140640" y="0"/>
                </a:lnTo>
                <a:lnTo>
                  <a:pt x="131267" y="93725"/>
                </a:lnTo>
                <a:lnTo>
                  <a:pt x="131267" y="121922"/>
                </a:lnTo>
                <a:lnTo>
                  <a:pt x="121882" y="131320"/>
                </a:lnTo>
                <a:lnTo>
                  <a:pt x="112510" y="140590"/>
                </a:lnTo>
                <a:lnTo>
                  <a:pt x="103137" y="140590"/>
                </a:lnTo>
                <a:lnTo>
                  <a:pt x="93752" y="150115"/>
                </a:lnTo>
                <a:lnTo>
                  <a:pt x="84379" y="140590"/>
                </a:lnTo>
                <a:lnTo>
                  <a:pt x="46876" y="140590"/>
                </a:lnTo>
                <a:lnTo>
                  <a:pt x="46876" y="0"/>
                </a:lnTo>
                <a:lnTo>
                  <a:pt x="0" y="168784"/>
                </a:lnTo>
                <a:lnTo>
                  <a:pt x="65634" y="187580"/>
                </a:lnTo>
                <a:lnTo>
                  <a:pt x="93752" y="187580"/>
                </a:lnTo>
                <a:lnTo>
                  <a:pt x="121882" y="187580"/>
                </a:lnTo>
                <a:lnTo>
                  <a:pt x="131267" y="178182"/>
                </a:lnTo>
                <a:lnTo>
                  <a:pt x="140640" y="178182"/>
                </a:lnTo>
                <a:lnTo>
                  <a:pt x="150063" y="168784"/>
                </a:lnTo>
                <a:lnTo>
                  <a:pt x="159436" y="168784"/>
                </a:lnTo>
                <a:lnTo>
                  <a:pt x="159436" y="150115"/>
                </a:lnTo>
                <a:lnTo>
                  <a:pt x="168821" y="140590"/>
                </a:lnTo>
                <a:lnTo>
                  <a:pt x="178194" y="131320"/>
                </a:lnTo>
                <a:lnTo>
                  <a:pt x="178194" y="1219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13" name="Freeform 12213"/>
          <p:cNvSpPr/>
          <p:nvPr/>
        </p:nvSpPr>
        <p:spPr>
          <a:xfrm rot="-5400000" flipH="0" flipV="0">
            <a:off x="24347439" y="20408392"/>
            <a:ext cx="45719" cy="18286"/>
          </a:xfrm>
          <a:custGeom>
            <a:pathLst>
              <a:path w="281330" h="112524">
                <a:moveTo>
                  <a:pt x="281330" y="112524"/>
                </a:moveTo>
                <a:lnTo>
                  <a:pt x="262534" y="65658"/>
                </a:lnTo>
                <a:lnTo>
                  <a:pt x="28130" y="0"/>
                </a:lnTo>
                <a:lnTo>
                  <a:pt x="18745" y="0"/>
                </a:lnTo>
                <a:lnTo>
                  <a:pt x="9373" y="9398"/>
                </a:lnTo>
                <a:lnTo>
                  <a:pt x="0" y="9398"/>
                </a:lnTo>
                <a:lnTo>
                  <a:pt x="0" y="28194"/>
                </a:lnTo>
                <a:lnTo>
                  <a:pt x="9373" y="37592"/>
                </a:lnTo>
                <a:lnTo>
                  <a:pt x="18745" y="4686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14" name="Freeform 12214"/>
          <p:cNvSpPr/>
          <p:nvPr/>
        </p:nvSpPr>
        <p:spPr>
          <a:xfrm rot="-5400000" flipH="0" flipV="0">
            <a:off x="24331438" y="20390864"/>
            <a:ext cx="50290" cy="48770"/>
          </a:xfrm>
          <a:custGeom>
            <a:pathLst>
              <a:path w="309461" h="300103">
                <a:moveTo>
                  <a:pt x="309461" y="271909"/>
                </a:moveTo>
                <a:lnTo>
                  <a:pt x="309461" y="168783"/>
                </a:lnTo>
                <a:lnTo>
                  <a:pt x="300088" y="159386"/>
                </a:lnTo>
                <a:lnTo>
                  <a:pt x="37503" y="0"/>
                </a:lnTo>
                <a:lnTo>
                  <a:pt x="9373" y="0"/>
                </a:lnTo>
                <a:lnTo>
                  <a:pt x="0" y="9398"/>
                </a:lnTo>
                <a:lnTo>
                  <a:pt x="0" y="28194"/>
                </a:lnTo>
                <a:lnTo>
                  <a:pt x="9373" y="37464"/>
                </a:lnTo>
                <a:lnTo>
                  <a:pt x="262534" y="196850"/>
                </a:lnTo>
                <a:lnTo>
                  <a:pt x="262534" y="243839"/>
                </a:lnTo>
                <a:lnTo>
                  <a:pt x="281330" y="290705"/>
                </a:lnTo>
                <a:lnTo>
                  <a:pt x="290703" y="300103"/>
                </a:lnTo>
                <a:lnTo>
                  <a:pt x="300088" y="290705"/>
                </a:lnTo>
                <a:lnTo>
                  <a:pt x="309461" y="29070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15" name="Freeform 12215"/>
          <p:cNvSpPr/>
          <p:nvPr/>
        </p:nvSpPr>
        <p:spPr>
          <a:xfrm rot="-5400000" flipH="0" flipV="0">
            <a:off x="24400024" y="20410675"/>
            <a:ext cx="15237" cy="32010"/>
          </a:xfrm>
          <a:custGeom>
            <a:pathLst>
              <a:path w="93764" h="196977">
                <a:moveTo>
                  <a:pt x="93764" y="196977"/>
                </a:moveTo>
                <a:lnTo>
                  <a:pt x="93764" y="112523"/>
                </a:lnTo>
                <a:lnTo>
                  <a:pt x="93764" y="131319"/>
                </a:lnTo>
                <a:lnTo>
                  <a:pt x="84379" y="140717"/>
                </a:lnTo>
                <a:lnTo>
                  <a:pt x="75006" y="149987"/>
                </a:lnTo>
                <a:lnTo>
                  <a:pt x="65634" y="149987"/>
                </a:lnTo>
                <a:lnTo>
                  <a:pt x="46876" y="149987"/>
                </a:lnTo>
                <a:lnTo>
                  <a:pt x="37503" y="140717"/>
                </a:lnTo>
                <a:lnTo>
                  <a:pt x="28130" y="140717"/>
                </a:lnTo>
                <a:lnTo>
                  <a:pt x="18745" y="131319"/>
                </a:lnTo>
                <a:lnTo>
                  <a:pt x="9373" y="121921"/>
                </a:lnTo>
                <a:lnTo>
                  <a:pt x="9373" y="0"/>
                </a:lnTo>
                <a:lnTo>
                  <a:pt x="0" y="168783"/>
                </a:lnTo>
                <a:lnTo>
                  <a:pt x="9373" y="178181"/>
                </a:lnTo>
                <a:lnTo>
                  <a:pt x="18745" y="187579"/>
                </a:lnTo>
                <a:lnTo>
                  <a:pt x="37503" y="187579"/>
                </a:lnTo>
                <a:lnTo>
                  <a:pt x="46876" y="196977"/>
                </a:lnTo>
                <a:lnTo>
                  <a:pt x="84379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16" name="Freeform 12216"/>
          <p:cNvSpPr/>
          <p:nvPr/>
        </p:nvSpPr>
        <p:spPr>
          <a:xfrm rot="-5400000" flipH="0" flipV="0">
            <a:off x="24378691" y="20395436"/>
            <a:ext cx="50290" cy="39626"/>
          </a:xfrm>
          <a:custGeom>
            <a:pathLst>
              <a:path w="309461" h="243840">
                <a:moveTo>
                  <a:pt x="309461" y="93725"/>
                </a:moveTo>
                <a:lnTo>
                  <a:pt x="309461" y="74929"/>
                </a:lnTo>
                <a:lnTo>
                  <a:pt x="290703" y="65531"/>
                </a:lnTo>
                <a:lnTo>
                  <a:pt x="28130" y="0"/>
                </a:lnTo>
                <a:lnTo>
                  <a:pt x="18745" y="0"/>
                </a:lnTo>
                <a:lnTo>
                  <a:pt x="9373" y="0"/>
                </a:lnTo>
                <a:lnTo>
                  <a:pt x="0" y="9271"/>
                </a:lnTo>
                <a:lnTo>
                  <a:pt x="0" y="159386"/>
                </a:lnTo>
                <a:lnTo>
                  <a:pt x="9373" y="168784"/>
                </a:lnTo>
                <a:lnTo>
                  <a:pt x="9373" y="178182"/>
                </a:lnTo>
                <a:lnTo>
                  <a:pt x="18745" y="196850"/>
                </a:lnTo>
                <a:lnTo>
                  <a:pt x="18745" y="206248"/>
                </a:lnTo>
                <a:lnTo>
                  <a:pt x="28130" y="215646"/>
                </a:lnTo>
                <a:lnTo>
                  <a:pt x="37503" y="215646"/>
                </a:lnTo>
                <a:lnTo>
                  <a:pt x="46876" y="46863"/>
                </a:lnTo>
                <a:lnTo>
                  <a:pt x="131267" y="74929"/>
                </a:lnTo>
                <a:lnTo>
                  <a:pt x="131267" y="243840"/>
                </a:lnTo>
                <a:lnTo>
                  <a:pt x="150012" y="234442"/>
                </a:lnTo>
                <a:lnTo>
                  <a:pt x="159385" y="225044"/>
                </a:lnTo>
                <a:lnTo>
                  <a:pt x="168770" y="215646"/>
                </a:lnTo>
                <a:lnTo>
                  <a:pt x="168770" y="196850"/>
                </a:lnTo>
                <a:lnTo>
                  <a:pt x="178143" y="187580"/>
                </a:lnTo>
                <a:lnTo>
                  <a:pt x="178143" y="84327"/>
                </a:lnTo>
                <a:lnTo>
                  <a:pt x="281330" y="112521"/>
                </a:lnTo>
                <a:lnTo>
                  <a:pt x="300088" y="112521"/>
                </a:lnTo>
                <a:lnTo>
                  <a:pt x="309461" y="10312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17" name="Freeform 12217"/>
          <p:cNvSpPr/>
          <p:nvPr/>
        </p:nvSpPr>
        <p:spPr>
          <a:xfrm rot="-5400000" flipH="0" flipV="0">
            <a:off x="24443455" y="20412959"/>
            <a:ext cx="21332" cy="33538"/>
          </a:xfrm>
          <a:custGeom>
            <a:pathLst>
              <a:path w="131267" h="206375">
                <a:moveTo>
                  <a:pt x="131267" y="93728"/>
                </a:moveTo>
                <a:lnTo>
                  <a:pt x="37503" y="0"/>
                </a:lnTo>
                <a:lnTo>
                  <a:pt x="9373" y="0"/>
                </a:lnTo>
                <a:lnTo>
                  <a:pt x="0" y="9398"/>
                </a:lnTo>
                <a:lnTo>
                  <a:pt x="0" y="18796"/>
                </a:lnTo>
                <a:lnTo>
                  <a:pt x="9373" y="37468"/>
                </a:lnTo>
                <a:lnTo>
                  <a:pt x="131267" y="159386"/>
                </a:lnTo>
                <a:lnTo>
                  <a:pt x="131267" y="20637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18" name="Freeform 12218"/>
          <p:cNvSpPr/>
          <p:nvPr/>
        </p:nvSpPr>
        <p:spPr>
          <a:xfrm rot="-5400000" flipH="0" flipV="0">
            <a:off x="24452595" y="20388582"/>
            <a:ext cx="16760" cy="32010"/>
          </a:xfrm>
          <a:custGeom>
            <a:pathLst>
              <a:path w="103137" h="196977">
                <a:moveTo>
                  <a:pt x="103137" y="28193"/>
                </a:moveTo>
                <a:lnTo>
                  <a:pt x="93764" y="18795"/>
                </a:lnTo>
                <a:lnTo>
                  <a:pt x="84379" y="9398"/>
                </a:lnTo>
                <a:lnTo>
                  <a:pt x="65634" y="9398"/>
                </a:lnTo>
                <a:lnTo>
                  <a:pt x="56249" y="0"/>
                </a:lnTo>
                <a:lnTo>
                  <a:pt x="18746" y="0"/>
                </a:lnTo>
                <a:lnTo>
                  <a:pt x="0" y="9398"/>
                </a:lnTo>
                <a:lnTo>
                  <a:pt x="9373" y="84453"/>
                </a:lnTo>
                <a:lnTo>
                  <a:pt x="9373" y="65658"/>
                </a:lnTo>
                <a:lnTo>
                  <a:pt x="18746" y="56260"/>
                </a:lnTo>
                <a:lnTo>
                  <a:pt x="28131" y="46862"/>
                </a:lnTo>
                <a:lnTo>
                  <a:pt x="37503" y="46862"/>
                </a:lnTo>
                <a:lnTo>
                  <a:pt x="56249" y="46862"/>
                </a:lnTo>
                <a:lnTo>
                  <a:pt x="65634" y="56260"/>
                </a:lnTo>
                <a:lnTo>
                  <a:pt x="75007" y="56260"/>
                </a:lnTo>
                <a:lnTo>
                  <a:pt x="84379" y="65658"/>
                </a:lnTo>
                <a:lnTo>
                  <a:pt x="93764" y="84453"/>
                </a:lnTo>
                <a:lnTo>
                  <a:pt x="93764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19" name="Freeform 12219"/>
          <p:cNvSpPr/>
          <p:nvPr/>
        </p:nvSpPr>
        <p:spPr>
          <a:xfrm rot="-5400000" flipH="0" flipV="0">
            <a:off x="24441165" y="20395436"/>
            <a:ext cx="50290" cy="39626"/>
          </a:xfrm>
          <a:custGeom>
            <a:pathLst>
              <a:path w="309461" h="243839">
                <a:moveTo>
                  <a:pt x="309461" y="215645"/>
                </a:moveTo>
                <a:lnTo>
                  <a:pt x="309461" y="65658"/>
                </a:lnTo>
                <a:lnTo>
                  <a:pt x="300088" y="56260"/>
                </a:lnTo>
                <a:lnTo>
                  <a:pt x="300088" y="37464"/>
                </a:lnTo>
                <a:lnTo>
                  <a:pt x="290703" y="28066"/>
                </a:lnTo>
                <a:lnTo>
                  <a:pt x="281330" y="28066"/>
                </a:lnTo>
                <a:lnTo>
                  <a:pt x="271907" y="18795"/>
                </a:lnTo>
                <a:lnTo>
                  <a:pt x="262534" y="187579"/>
                </a:lnTo>
                <a:lnTo>
                  <a:pt x="178143" y="159382"/>
                </a:lnTo>
                <a:lnTo>
                  <a:pt x="178143" y="75055"/>
                </a:lnTo>
                <a:lnTo>
                  <a:pt x="168770" y="0"/>
                </a:lnTo>
                <a:lnTo>
                  <a:pt x="159385" y="0"/>
                </a:lnTo>
                <a:lnTo>
                  <a:pt x="159385" y="9397"/>
                </a:lnTo>
                <a:lnTo>
                  <a:pt x="150012" y="18795"/>
                </a:lnTo>
                <a:lnTo>
                  <a:pt x="140640" y="28066"/>
                </a:lnTo>
                <a:lnTo>
                  <a:pt x="131267" y="37464"/>
                </a:lnTo>
                <a:lnTo>
                  <a:pt x="131267" y="150111"/>
                </a:lnTo>
                <a:lnTo>
                  <a:pt x="28130" y="121918"/>
                </a:lnTo>
                <a:lnTo>
                  <a:pt x="9373" y="121918"/>
                </a:lnTo>
                <a:lnTo>
                  <a:pt x="0" y="131316"/>
                </a:lnTo>
                <a:lnTo>
                  <a:pt x="0" y="150111"/>
                </a:lnTo>
                <a:lnTo>
                  <a:pt x="9373" y="159382"/>
                </a:lnTo>
                <a:lnTo>
                  <a:pt x="18745" y="168780"/>
                </a:lnTo>
                <a:lnTo>
                  <a:pt x="281330" y="234441"/>
                </a:lnTo>
                <a:lnTo>
                  <a:pt x="290703" y="243839"/>
                </a:lnTo>
                <a:lnTo>
                  <a:pt x="290703" y="234441"/>
                </a:lnTo>
                <a:lnTo>
                  <a:pt x="300088" y="234441"/>
                </a:lnTo>
                <a:lnTo>
                  <a:pt x="309461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20" name="Freeform 12220"/>
          <p:cNvSpPr/>
          <p:nvPr/>
        </p:nvSpPr>
        <p:spPr>
          <a:xfrm rot="-5400000" flipH="0" flipV="0">
            <a:off x="24480792" y="20398490"/>
            <a:ext cx="50290" cy="33517"/>
          </a:xfrm>
          <a:custGeom>
            <a:pathLst>
              <a:path w="309461" h="206248">
                <a:moveTo>
                  <a:pt x="309461" y="84326"/>
                </a:moveTo>
                <a:lnTo>
                  <a:pt x="309461" y="74929"/>
                </a:lnTo>
                <a:lnTo>
                  <a:pt x="290703" y="65531"/>
                </a:lnTo>
                <a:lnTo>
                  <a:pt x="28130" y="0"/>
                </a:lnTo>
                <a:lnTo>
                  <a:pt x="18745" y="0"/>
                </a:lnTo>
                <a:lnTo>
                  <a:pt x="9373" y="0"/>
                </a:lnTo>
                <a:lnTo>
                  <a:pt x="0" y="9270"/>
                </a:lnTo>
                <a:lnTo>
                  <a:pt x="0" y="18668"/>
                </a:lnTo>
                <a:lnTo>
                  <a:pt x="9373" y="37464"/>
                </a:lnTo>
                <a:lnTo>
                  <a:pt x="18745" y="37464"/>
                </a:lnTo>
                <a:lnTo>
                  <a:pt x="131267" y="74929"/>
                </a:lnTo>
                <a:lnTo>
                  <a:pt x="131267" y="206248"/>
                </a:lnTo>
                <a:lnTo>
                  <a:pt x="178143" y="84326"/>
                </a:lnTo>
                <a:lnTo>
                  <a:pt x="281330" y="112520"/>
                </a:lnTo>
                <a:lnTo>
                  <a:pt x="290703" y="112520"/>
                </a:lnTo>
                <a:lnTo>
                  <a:pt x="300088" y="103122"/>
                </a:lnTo>
                <a:lnTo>
                  <a:pt x="309461" y="1031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21" name="Freeform 12221"/>
          <p:cNvSpPr/>
          <p:nvPr/>
        </p:nvSpPr>
        <p:spPr>
          <a:xfrm rot="-5400000" flipH="0" flipV="0">
            <a:off x="24494506" y="20398480"/>
            <a:ext cx="50290" cy="33538"/>
          </a:xfrm>
          <a:custGeom>
            <a:pathLst>
              <a:path w="309461" h="206375">
                <a:moveTo>
                  <a:pt x="309461" y="187580"/>
                </a:moveTo>
                <a:lnTo>
                  <a:pt x="309461" y="178182"/>
                </a:lnTo>
                <a:lnTo>
                  <a:pt x="290703" y="168784"/>
                </a:lnTo>
                <a:lnTo>
                  <a:pt x="178143" y="140717"/>
                </a:lnTo>
                <a:lnTo>
                  <a:pt x="178143" y="0"/>
                </a:lnTo>
                <a:lnTo>
                  <a:pt x="131267" y="121922"/>
                </a:lnTo>
                <a:lnTo>
                  <a:pt x="28130" y="93855"/>
                </a:lnTo>
                <a:lnTo>
                  <a:pt x="18745" y="93855"/>
                </a:lnTo>
                <a:lnTo>
                  <a:pt x="9373" y="103253"/>
                </a:lnTo>
                <a:lnTo>
                  <a:pt x="0" y="103253"/>
                </a:lnTo>
                <a:lnTo>
                  <a:pt x="0" y="121922"/>
                </a:lnTo>
                <a:lnTo>
                  <a:pt x="9373" y="131319"/>
                </a:lnTo>
                <a:lnTo>
                  <a:pt x="18745" y="140717"/>
                </a:lnTo>
                <a:lnTo>
                  <a:pt x="281330" y="206375"/>
                </a:lnTo>
                <a:lnTo>
                  <a:pt x="300088" y="206375"/>
                </a:lnTo>
                <a:lnTo>
                  <a:pt x="309461" y="19697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22" name="Freeform 12222"/>
          <p:cNvSpPr/>
          <p:nvPr/>
        </p:nvSpPr>
        <p:spPr>
          <a:xfrm rot="-5400000" flipH="0" flipV="0">
            <a:off x="24537948" y="20402295"/>
            <a:ext cx="44187" cy="32010"/>
          </a:xfrm>
          <a:custGeom>
            <a:pathLst>
              <a:path w="271907" h="196977">
                <a:moveTo>
                  <a:pt x="271907" y="65658"/>
                </a:moveTo>
                <a:lnTo>
                  <a:pt x="262534" y="56260"/>
                </a:lnTo>
                <a:lnTo>
                  <a:pt x="253149" y="46862"/>
                </a:lnTo>
                <a:lnTo>
                  <a:pt x="243777" y="37464"/>
                </a:lnTo>
                <a:lnTo>
                  <a:pt x="225019" y="37464"/>
                </a:lnTo>
                <a:lnTo>
                  <a:pt x="215646" y="28066"/>
                </a:lnTo>
                <a:lnTo>
                  <a:pt x="196901" y="28066"/>
                </a:lnTo>
                <a:lnTo>
                  <a:pt x="112509" y="0"/>
                </a:lnTo>
                <a:lnTo>
                  <a:pt x="84379" y="0"/>
                </a:lnTo>
                <a:lnTo>
                  <a:pt x="56248" y="0"/>
                </a:lnTo>
                <a:lnTo>
                  <a:pt x="46876" y="9398"/>
                </a:lnTo>
                <a:lnTo>
                  <a:pt x="37503" y="18668"/>
                </a:lnTo>
                <a:lnTo>
                  <a:pt x="28130" y="18668"/>
                </a:lnTo>
                <a:lnTo>
                  <a:pt x="28130" y="28066"/>
                </a:lnTo>
                <a:lnTo>
                  <a:pt x="18745" y="37464"/>
                </a:lnTo>
                <a:lnTo>
                  <a:pt x="9373" y="46862"/>
                </a:lnTo>
                <a:lnTo>
                  <a:pt x="0" y="56260"/>
                </a:lnTo>
                <a:lnTo>
                  <a:pt x="0" y="131316"/>
                </a:lnTo>
                <a:lnTo>
                  <a:pt x="9373" y="140714"/>
                </a:lnTo>
                <a:lnTo>
                  <a:pt x="9373" y="149984"/>
                </a:lnTo>
                <a:lnTo>
                  <a:pt x="18745" y="168780"/>
                </a:lnTo>
                <a:lnTo>
                  <a:pt x="18745" y="178178"/>
                </a:lnTo>
                <a:lnTo>
                  <a:pt x="28130" y="187579"/>
                </a:lnTo>
                <a:lnTo>
                  <a:pt x="37503" y="196977"/>
                </a:lnTo>
                <a:lnTo>
                  <a:pt x="46876" y="93724"/>
                </a:lnTo>
                <a:lnTo>
                  <a:pt x="46876" y="65658"/>
                </a:lnTo>
                <a:lnTo>
                  <a:pt x="56248" y="56260"/>
                </a:lnTo>
                <a:lnTo>
                  <a:pt x="65633" y="46862"/>
                </a:lnTo>
                <a:lnTo>
                  <a:pt x="112509" y="46862"/>
                </a:lnTo>
                <a:lnTo>
                  <a:pt x="196901" y="65658"/>
                </a:lnTo>
                <a:lnTo>
                  <a:pt x="206273" y="75056"/>
                </a:lnTo>
                <a:lnTo>
                  <a:pt x="215646" y="75056"/>
                </a:lnTo>
                <a:lnTo>
                  <a:pt x="225019" y="84453"/>
                </a:lnTo>
                <a:lnTo>
                  <a:pt x="234404" y="93724"/>
                </a:lnTo>
                <a:lnTo>
                  <a:pt x="243777" y="93724"/>
                </a:lnTo>
                <a:lnTo>
                  <a:pt x="253149" y="103122"/>
                </a:lnTo>
                <a:lnTo>
                  <a:pt x="262534" y="121918"/>
                </a:lnTo>
                <a:lnTo>
                  <a:pt x="262534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23" name="Freeform 12223"/>
          <p:cNvSpPr/>
          <p:nvPr/>
        </p:nvSpPr>
        <p:spPr>
          <a:xfrm rot="-5400000" flipH="0" flipV="0">
            <a:off x="24547850" y="20396960"/>
            <a:ext cx="44196" cy="30483"/>
          </a:xfrm>
          <a:custGeom>
            <a:pathLst>
              <a:path w="271958" h="187579">
                <a:moveTo>
                  <a:pt x="271958" y="103122"/>
                </a:moveTo>
                <a:lnTo>
                  <a:pt x="271958" y="65658"/>
                </a:lnTo>
                <a:lnTo>
                  <a:pt x="262585" y="56260"/>
                </a:lnTo>
                <a:lnTo>
                  <a:pt x="262585" y="28066"/>
                </a:lnTo>
                <a:lnTo>
                  <a:pt x="253200" y="18795"/>
                </a:lnTo>
                <a:lnTo>
                  <a:pt x="243827" y="9398"/>
                </a:lnTo>
                <a:lnTo>
                  <a:pt x="243827" y="0"/>
                </a:lnTo>
                <a:lnTo>
                  <a:pt x="234404" y="0"/>
                </a:lnTo>
                <a:lnTo>
                  <a:pt x="225031" y="93724"/>
                </a:lnTo>
                <a:lnTo>
                  <a:pt x="225031" y="121921"/>
                </a:lnTo>
                <a:lnTo>
                  <a:pt x="215646" y="131319"/>
                </a:lnTo>
                <a:lnTo>
                  <a:pt x="206274" y="140590"/>
                </a:lnTo>
                <a:lnTo>
                  <a:pt x="196901" y="140590"/>
                </a:lnTo>
                <a:lnTo>
                  <a:pt x="187516" y="149987"/>
                </a:lnTo>
                <a:lnTo>
                  <a:pt x="178143" y="140590"/>
                </a:lnTo>
                <a:lnTo>
                  <a:pt x="159398" y="140590"/>
                </a:lnTo>
                <a:lnTo>
                  <a:pt x="75006" y="121921"/>
                </a:lnTo>
                <a:lnTo>
                  <a:pt x="65634" y="112520"/>
                </a:lnTo>
                <a:lnTo>
                  <a:pt x="56261" y="112520"/>
                </a:lnTo>
                <a:lnTo>
                  <a:pt x="46876" y="103122"/>
                </a:lnTo>
                <a:lnTo>
                  <a:pt x="37503" y="103122"/>
                </a:lnTo>
                <a:lnTo>
                  <a:pt x="28130" y="93724"/>
                </a:lnTo>
                <a:lnTo>
                  <a:pt x="18745" y="84326"/>
                </a:lnTo>
                <a:lnTo>
                  <a:pt x="9373" y="75056"/>
                </a:lnTo>
                <a:lnTo>
                  <a:pt x="9373" y="28066"/>
                </a:lnTo>
                <a:lnTo>
                  <a:pt x="0" y="131319"/>
                </a:lnTo>
                <a:lnTo>
                  <a:pt x="9373" y="131319"/>
                </a:lnTo>
                <a:lnTo>
                  <a:pt x="9373" y="140590"/>
                </a:lnTo>
                <a:lnTo>
                  <a:pt x="18745" y="140590"/>
                </a:lnTo>
                <a:lnTo>
                  <a:pt x="37503" y="149987"/>
                </a:lnTo>
                <a:lnTo>
                  <a:pt x="46876" y="159385"/>
                </a:lnTo>
                <a:lnTo>
                  <a:pt x="56261" y="159385"/>
                </a:lnTo>
                <a:lnTo>
                  <a:pt x="75006" y="168783"/>
                </a:lnTo>
                <a:lnTo>
                  <a:pt x="159398" y="187579"/>
                </a:lnTo>
                <a:lnTo>
                  <a:pt x="187516" y="187579"/>
                </a:lnTo>
                <a:lnTo>
                  <a:pt x="215646" y="187579"/>
                </a:lnTo>
                <a:lnTo>
                  <a:pt x="225031" y="178181"/>
                </a:lnTo>
                <a:lnTo>
                  <a:pt x="234404" y="178181"/>
                </a:lnTo>
                <a:lnTo>
                  <a:pt x="243827" y="168783"/>
                </a:lnTo>
                <a:lnTo>
                  <a:pt x="253200" y="168783"/>
                </a:lnTo>
                <a:lnTo>
                  <a:pt x="253200" y="149987"/>
                </a:lnTo>
                <a:lnTo>
                  <a:pt x="262585" y="140590"/>
                </a:lnTo>
                <a:lnTo>
                  <a:pt x="271958" y="131319"/>
                </a:lnTo>
                <a:lnTo>
                  <a:pt x="271958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24" name="Freeform 12224"/>
          <p:cNvSpPr/>
          <p:nvPr/>
        </p:nvSpPr>
        <p:spPr>
          <a:xfrm rot="-5400000" flipH="0" flipV="0">
            <a:off x="24605758" y="20403064"/>
            <a:ext cx="36570" cy="25901"/>
          </a:xfrm>
          <a:custGeom>
            <a:pathLst>
              <a:path w="225031" h="159382">
                <a:moveTo>
                  <a:pt x="225031" y="149984"/>
                </a:moveTo>
                <a:lnTo>
                  <a:pt x="225031" y="65658"/>
                </a:lnTo>
                <a:lnTo>
                  <a:pt x="225031" y="93724"/>
                </a:lnTo>
                <a:lnTo>
                  <a:pt x="215646" y="103122"/>
                </a:lnTo>
                <a:lnTo>
                  <a:pt x="206274" y="112520"/>
                </a:lnTo>
                <a:lnTo>
                  <a:pt x="196901" y="112520"/>
                </a:lnTo>
                <a:lnTo>
                  <a:pt x="187516" y="121918"/>
                </a:lnTo>
                <a:lnTo>
                  <a:pt x="178143" y="112520"/>
                </a:lnTo>
                <a:lnTo>
                  <a:pt x="159398" y="112520"/>
                </a:lnTo>
                <a:lnTo>
                  <a:pt x="75006" y="93724"/>
                </a:lnTo>
                <a:lnTo>
                  <a:pt x="65634" y="84326"/>
                </a:lnTo>
                <a:lnTo>
                  <a:pt x="56261" y="84326"/>
                </a:lnTo>
                <a:lnTo>
                  <a:pt x="46876" y="75055"/>
                </a:lnTo>
                <a:lnTo>
                  <a:pt x="37503" y="75055"/>
                </a:lnTo>
                <a:lnTo>
                  <a:pt x="28130" y="65658"/>
                </a:lnTo>
                <a:lnTo>
                  <a:pt x="18745" y="56260"/>
                </a:lnTo>
                <a:lnTo>
                  <a:pt x="9373" y="46862"/>
                </a:lnTo>
                <a:lnTo>
                  <a:pt x="9373" y="0"/>
                </a:lnTo>
                <a:lnTo>
                  <a:pt x="0" y="103122"/>
                </a:lnTo>
                <a:lnTo>
                  <a:pt x="9373" y="103122"/>
                </a:lnTo>
                <a:lnTo>
                  <a:pt x="18745" y="112520"/>
                </a:lnTo>
                <a:lnTo>
                  <a:pt x="28130" y="121918"/>
                </a:lnTo>
                <a:lnTo>
                  <a:pt x="46876" y="121918"/>
                </a:lnTo>
                <a:lnTo>
                  <a:pt x="56261" y="131316"/>
                </a:lnTo>
                <a:lnTo>
                  <a:pt x="75006" y="140586"/>
                </a:lnTo>
                <a:lnTo>
                  <a:pt x="159398" y="159382"/>
                </a:lnTo>
                <a:lnTo>
                  <a:pt x="187516" y="159382"/>
                </a:lnTo>
                <a:lnTo>
                  <a:pt x="215646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25" name="Freeform 12225"/>
          <p:cNvSpPr/>
          <p:nvPr/>
        </p:nvSpPr>
        <p:spPr>
          <a:xfrm rot="-5400000" flipH="0" flipV="0">
            <a:off x="24614899" y="20371058"/>
            <a:ext cx="18286" cy="25901"/>
          </a:xfrm>
          <a:custGeom>
            <a:pathLst>
              <a:path w="112522" h="159382">
                <a:moveTo>
                  <a:pt x="112522" y="149984"/>
                </a:moveTo>
                <a:lnTo>
                  <a:pt x="112522" y="75055"/>
                </a:lnTo>
                <a:lnTo>
                  <a:pt x="103137" y="93724"/>
                </a:lnTo>
                <a:lnTo>
                  <a:pt x="103137" y="103122"/>
                </a:lnTo>
                <a:lnTo>
                  <a:pt x="93764" y="112520"/>
                </a:lnTo>
                <a:lnTo>
                  <a:pt x="65634" y="112520"/>
                </a:lnTo>
                <a:lnTo>
                  <a:pt x="56261" y="103122"/>
                </a:lnTo>
                <a:lnTo>
                  <a:pt x="37503" y="93724"/>
                </a:lnTo>
                <a:lnTo>
                  <a:pt x="28131" y="84326"/>
                </a:lnTo>
                <a:lnTo>
                  <a:pt x="18758" y="75055"/>
                </a:lnTo>
                <a:lnTo>
                  <a:pt x="18758" y="28066"/>
                </a:lnTo>
                <a:lnTo>
                  <a:pt x="9385" y="18795"/>
                </a:lnTo>
                <a:lnTo>
                  <a:pt x="0" y="0"/>
                </a:lnTo>
                <a:lnTo>
                  <a:pt x="0" y="131316"/>
                </a:lnTo>
                <a:lnTo>
                  <a:pt x="9385" y="112520"/>
                </a:lnTo>
                <a:lnTo>
                  <a:pt x="9385" y="121918"/>
                </a:lnTo>
                <a:lnTo>
                  <a:pt x="18758" y="131316"/>
                </a:lnTo>
                <a:lnTo>
                  <a:pt x="28131" y="140586"/>
                </a:lnTo>
                <a:lnTo>
                  <a:pt x="37503" y="149984"/>
                </a:lnTo>
                <a:lnTo>
                  <a:pt x="56261" y="149984"/>
                </a:lnTo>
                <a:lnTo>
                  <a:pt x="65634" y="159382"/>
                </a:lnTo>
                <a:lnTo>
                  <a:pt x="84391" y="159382"/>
                </a:lnTo>
                <a:lnTo>
                  <a:pt x="93764" y="1593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26" name="Freeform 12226"/>
          <p:cNvSpPr/>
          <p:nvPr/>
        </p:nvSpPr>
        <p:spPr>
          <a:xfrm rot="-5400000" flipH="0" flipV="0">
            <a:off x="24579852" y="20384780"/>
            <a:ext cx="71623" cy="39605"/>
          </a:xfrm>
          <a:custGeom>
            <a:pathLst>
              <a:path w="440728" h="243712">
                <a:moveTo>
                  <a:pt x="440728" y="178054"/>
                </a:moveTo>
                <a:lnTo>
                  <a:pt x="440728" y="140590"/>
                </a:lnTo>
                <a:lnTo>
                  <a:pt x="431355" y="121794"/>
                </a:lnTo>
                <a:lnTo>
                  <a:pt x="431355" y="112523"/>
                </a:lnTo>
                <a:lnTo>
                  <a:pt x="421970" y="103125"/>
                </a:lnTo>
                <a:lnTo>
                  <a:pt x="412598" y="93728"/>
                </a:lnTo>
                <a:lnTo>
                  <a:pt x="403225" y="93728"/>
                </a:lnTo>
                <a:lnTo>
                  <a:pt x="393840" y="84330"/>
                </a:lnTo>
                <a:lnTo>
                  <a:pt x="384467" y="74932"/>
                </a:lnTo>
                <a:lnTo>
                  <a:pt x="365722" y="74932"/>
                </a:lnTo>
                <a:lnTo>
                  <a:pt x="356337" y="65534"/>
                </a:lnTo>
                <a:lnTo>
                  <a:pt x="112509" y="0"/>
                </a:lnTo>
                <a:lnTo>
                  <a:pt x="84379" y="0"/>
                </a:lnTo>
                <a:lnTo>
                  <a:pt x="56248" y="0"/>
                </a:lnTo>
                <a:lnTo>
                  <a:pt x="46876" y="9398"/>
                </a:lnTo>
                <a:lnTo>
                  <a:pt x="37503" y="18669"/>
                </a:lnTo>
                <a:lnTo>
                  <a:pt x="28130" y="18669"/>
                </a:lnTo>
                <a:lnTo>
                  <a:pt x="28130" y="28067"/>
                </a:lnTo>
                <a:lnTo>
                  <a:pt x="18745" y="37464"/>
                </a:lnTo>
                <a:lnTo>
                  <a:pt x="9373" y="46862"/>
                </a:lnTo>
                <a:lnTo>
                  <a:pt x="0" y="56260"/>
                </a:lnTo>
                <a:lnTo>
                  <a:pt x="0" y="121794"/>
                </a:lnTo>
                <a:lnTo>
                  <a:pt x="9373" y="131192"/>
                </a:lnTo>
                <a:lnTo>
                  <a:pt x="9373" y="159386"/>
                </a:lnTo>
                <a:lnTo>
                  <a:pt x="18745" y="168783"/>
                </a:lnTo>
                <a:lnTo>
                  <a:pt x="28130" y="178054"/>
                </a:lnTo>
                <a:lnTo>
                  <a:pt x="28130" y="187452"/>
                </a:lnTo>
                <a:lnTo>
                  <a:pt x="37503" y="196850"/>
                </a:lnTo>
                <a:lnTo>
                  <a:pt x="46876" y="93728"/>
                </a:lnTo>
                <a:lnTo>
                  <a:pt x="46876" y="65534"/>
                </a:lnTo>
                <a:lnTo>
                  <a:pt x="56248" y="56260"/>
                </a:lnTo>
                <a:lnTo>
                  <a:pt x="65633" y="46862"/>
                </a:lnTo>
                <a:lnTo>
                  <a:pt x="112509" y="46862"/>
                </a:lnTo>
                <a:lnTo>
                  <a:pt x="196901" y="65534"/>
                </a:lnTo>
                <a:lnTo>
                  <a:pt x="206273" y="74932"/>
                </a:lnTo>
                <a:lnTo>
                  <a:pt x="215646" y="74932"/>
                </a:lnTo>
                <a:lnTo>
                  <a:pt x="225019" y="84330"/>
                </a:lnTo>
                <a:lnTo>
                  <a:pt x="234404" y="93728"/>
                </a:lnTo>
                <a:lnTo>
                  <a:pt x="243777" y="93728"/>
                </a:lnTo>
                <a:lnTo>
                  <a:pt x="253149" y="103125"/>
                </a:lnTo>
                <a:lnTo>
                  <a:pt x="262534" y="121794"/>
                </a:lnTo>
                <a:lnTo>
                  <a:pt x="262534" y="243712"/>
                </a:lnTo>
                <a:lnTo>
                  <a:pt x="271907" y="243712"/>
                </a:lnTo>
                <a:lnTo>
                  <a:pt x="281330" y="234314"/>
                </a:lnTo>
                <a:lnTo>
                  <a:pt x="290703" y="225044"/>
                </a:lnTo>
                <a:lnTo>
                  <a:pt x="290703" y="93728"/>
                </a:lnTo>
                <a:lnTo>
                  <a:pt x="356337" y="112523"/>
                </a:lnTo>
                <a:lnTo>
                  <a:pt x="365722" y="121794"/>
                </a:lnTo>
                <a:lnTo>
                  <a:pt x="384467" y="121794"/>
                </a:lnTo>
                <a:lnTo>
                  <a:pt x="384467" y="131192"/>
                </a:lnTo>
                <a:lnTo>
                  <a:pt x="393840" y="140590"/>
                </a:lnTo>
                <a:lnTo>
                  <a:pt x="393840" y="159386"/>
                </a:lnTo>
                <a:lnTo>
                  <a:pt x="403225" y="168783"/>
                </a:lnTo>
                <a:lnTo>
                  <a:pt x="403225" y="243712"/>
                </a:lnTo>
                <a:lnTo>
                  <a:pt x="412598" y="243712"/>
                </a:lnTo>
                <a:lnTo>
                  <a:pt x="421970" y="234314"/>
                </a:lnTo>
                <a:lnTo>
                  <a:pt x="431355" y="215646"/>
                </a:lnTo>
                <a:lnTo>
                  <a:pt x="440728" y="206248"/>
                </a:lnTo>
                <a:lnTo>
                  <a:pt x="440728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27" name="Freeform 12227"/>
          <p:cNvSpPr/>
          <p:nvPr/>
        </p:nvSpPr>
        <p:spPr>
          <a:xfrm rot="-5400000" flipH="0" flipV="0">
            <a:off x="24661383" y="20423631"/>
            <a:ext cx="4571" cy="28956"/>
          </a:xfrm>
          <a:custGeom>
            <a:pathLst>
              <a:path w="28130" h="178181">
                <a:moveTo>
                  <a:pt x="28130" y="0"/>
                </a:moveTo>
                <a:lnTo>
                  <a:pt x="18745" y="9398"/>
                </a:lnTo>
                <a:lnTo>
                  <a:pt x="18745" y="18796"/>
                </a:lnTo>
                <a:lnTo>
                  <a:pt x="9373" y="28194"/>
                </a:lnTo>
                <a:lnTo>
                  <a:pt x="9373" y="37464"/>
                </a:lnTo>
                <a:lnTo>
                  <a:pt x="0" y="46862"/>
                </a:lnTo>
                <a:lnTo>
                  <a:pt x="0" y="131316"/>
                </a:lnTo>
                <a:lnTo>
                  <a:pt x="9373" y="149988"/>
                </a:lnTo>
                <a:lnTo>
                  <a:pt x="9373" y="159386"/>
                </a:lnTo>
                <a:lnTo>
                  <a:pt x="18745" y="168784"/>
                </a:lnTo>
                <a:lnTo>
                  <a:pt x="28130" y="17818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28" name="Freeform 12228"/>
          <p:cNvSpPr/>
          <p:nvPr/>
        </p:nvSpPr>
        <p:spPr>
          <a:xfrm rot="-5400000" flipH="0" flipV="0">
            <a:off x="24648428" y="20395442"/>
            <a:ext cx="36570" cy="38099"/>
          </a:xfrm>
          <a:custGeom>
            <a:pathLst>
              <a:path w="225031" h="234442">
                <a:moveTo>
                  <a:pt x="225031" y="65658"/>
                </a:moveTo>
                <a:lnTo>
                  <a:pt x="215658" y="56260"/>
                </a:lnTo>
                <a:lnTo>
                  <a:pt x="206273" y="46862"/>
                </a:lnTo>
                <a:lnTo>
                  <a:pt x="187528" y="46862"/>
                </a:lnTo>
                <a:lnTo>
                  <a:pt x="178143" y="37592"/>
                </a:lnTo>
                <a:lnTo>
                  <a:pt x="37503" y="0"/>
                </a:lnTo>
                <a:lnTo>
                  <a:pt x="18757" y="0"/>
                </a:lnTo>
                <a:lnTo>
                  <a:pt x="9372" y="0"/>
                </a:lnTo>
                <a:lnTo>
                  <a:pt x="0" y="9398"/>
                </a:lnTo>
                <a:lnTo>
                  <a:pt x="0" y="84454"/>
                </a:lnTo>
                <a:lnTo>
                  <a:pt x="0" y="65658"/>
                </a:lnTo>
                <a:lnTo>
                  <a:pt x="9372" y="56260"/>
                </a:lnTo>
                <a:lnTo>
                  <a:pt x="18757" y="46862"/>
                </a:lnTo>
                <a:lnTo>
                  <a:pt x="28130" y="46862"/>
                </a:lnTo>
                <a:lnTo>
                  <a:pt x="37503" y="46862"/>
                </a:lnTo>
                <a:lnTo>
                  <a:pt x="178143" y="84454"/>
                </a:lnTo>
                <a:lnTo>
                  <a:pt x="187528" y="93852"/>
                </a:lnTo>
                <a:lnTo>
                  <a:pt x="196901" y="93852"/>
                </a:lnTo>
                <a:lnTo>
                  <a:pt x="206273" y="103123"/>
                </a:lnTo>
                <a:lnTo>
                  <a:pt x="215658" y="121918"/>
                </a:lnTo>
                <a:lnTo>
                  <a:pt x="215658" y="23444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29" name="Freeform 12229"/>
          <p:cNvSpPr/>
          <p:nvPr/>
        </p:nvSpPr>
        <p:spPr>
          <a:xfrm rot="-5400000" flipH="0" flipV="0">
            <a:off x="24646904" y="20392392"/>
            <a:ext cx="50290" cy="45714"/>
          </a:xfrm>
          <a:custGeom>
            <a:pathLst>
              <a:path w="309461" h="281304">
                <a:moveTo>
                  <a:pt x="309461" y="262635"/>
                </a:moveTo>
                <a:lnTo>
                  <a:pt x="309461" y="103123"/>
                </a:lnTo>
                <a:lnTo>
                  <a:pt x="300088" y="93725"/>
                </a:lnTo>
                <a:lnTo>
                  <a:pt x="300088" y="84454"/>
                </a:lnTo>
                <a:lnTo>
                  <a:pt x="290703" y="75056"/>
                </a:lnTo>
                <a:lnTo>
                  <a:pt x="281330" y="65658"/>
                </a:lnTo>
                <a:lnTo>
                  <a:pt x="271907" y="56260"/>
                </a:lnTo>
                <a:lnTo>
                  <a:pt x="262534" y="225044"/>
                </a:lnTo>
                <a:lnTo>
                  <a:pt x="84379" y="178181"/>
                </a:lnTo>
                <a:lnTo>
                  <a:pt x="75006" y="178181"/>
                </a:lnTo>
                <a:lnTo>
                  <a:pt x="65633" y="168784"/>
                </a:lnTo>
                <a:lnTo>
                  <a:pt x="56248" y="159386"/>
                </a:lnTo>
                <a:lnTo>
                  <a:pt x="46876" y="140590"/>
                </a:lnTo>
                <a:lnTo>
                  <a:pt x="46876" y="0"/>
                </a:lnTo>
                <a:lnTo>
                  <a:pt x="28130" y="0"/>
                </a:lnTo>
                <a:lnTo>
                  <a:pt x="28130" y="178181"/>
                </a:lnTo>
                <a:lnTo>
                  <a:pt x="18745" y="178181"/>
                </a:lnTo>
                <a:lnTo>
                  <a:pt x="9373" y="187579"/>
                </a:lnTo>
                <a:lnTo>
                  <a:pt x="9373" y="196850"/>
                </a:lnTo>
                <a:lnTo>
                  <a:pt x="0" y="206248"/>
                </a:lnTo>
                <a:lnTo>
                  <a:pt x="0" y="234442"/>
                </a:lnTo>
                <a:lnTo>
                  <a:pt x="9373" y="243839"/>
                </a:lnTo>
                <a:lnTo>
                  <a:pt x="18745" y="253237"/>
                </a:lnTo>
                <a:lnTo>
                  <a:pt x="37503" y="253237"/>
                </a:lnTo>
                <a:lnTo>
                  <a:pt x="37503" y="243839"/>
                </a:lnTo>
                <a:lnTo>
                  <a:pt x="46876" y="234442"/>
                </a:lnTo>
                <a:lnTo>
                  <a:pt x="46876" y="225044"/>
                </a:lnTo>
                <a:lnTo>
                  <a:pt x="56248" y="215646"/>
                </a:lnTo>
                <a:lnTo>
                  <a:pt x="65633" y="215646"/>
                </a:lnTo>
                <a:lnTo>
                  <a:pt x="290703" y="281304"/>
                </a:lnTo>
                <a:lnTo>
                  <a:pt x="300088" y="271906"/>
                </a:lnTo>
                <a:lnTo>
                  <a:pt x="309461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30" name="Freeform 12230"/>
          <p:cNvSpPr/>
          <p:nvPr/>
        </p:nvSpPr>
        <p:spPr>
          <a:xfrm rot="-5400000" flipH="0" flipV="0">
            <a:off x="24738341" y="20389344"/>
            <a:ext cx="65528" cy="36571"/>
          </a:xfrm>
          <a:custGeom>
            <a:pathLst>
              <a:path w="403225" h="225043">
                <a:moveTo>
                  <a:pt x="403225" y="112523"/>
                </a:moveTo>
                <a:lnTo>
                  <a:pt x="393840" y="103122"/>
                </a:lnTo>
                <a:lnTo>
                  <a:pt x="384467" y="93724"/>
                </a:lnTo>
                <a:lnTo>
                  <a:pt x="375094" y="84453"/>
                </a:lnTo>
                <a:lnTo>
                  <a:pt x="365722" y="75056"/>
                </a:lnTo>
                <a:lnTo>
                  <a:pt x="346964" y="65658"/>
                </a:lnTo>
                <a:lnTo>
                  <a:pt x="337591" y="65658"/>
                </a:lnTo>
                <a:lnTo>
                  <a:pt x="328206" y="56260"/>
                </a:lnTo>
                <a:lnTo>
                  <a:pt x="309461" y="56260"/>
                </a:lnTo>
                <a:lnTo>
                  <a:pt x="131267" y="9397"/>
                </a:lnTo>
                <a:lnTo>
                  <a:pt x="121882" y="9397"/>
                </a:lnTo>
                <a:lnTo>
                  <a:pt x="112509" y="0"/>
                </a:lnTo>
                <a:lnTo>
                  <a:pt x="93764" y="9397"/>
                </a:lnTo>
                <a:lnTo>
                  <a:pt x="75006" y="9397"/>
                </a:lnTo>
                <a:lnTo>
                  <a:pt x="56248" y="18795"/>
                </a:lnTo>
                <a:lnTo>
                  <a:pt x="46876" y="28193"/>
                </a:lnTo>
                <a:lnTo>
                  <a:pt x="37503" y="37464"/>
                </a:lnTo>
                <a:lnTo>
                  <a:pt x="28130" y="46862"/>
                </a:lnTo>
                <a:lnTo>
                  <a:pt x="18745" y="56260"/>
                </a:lnTo>
                <a:lnTo>
                  <a:pt x="9373" y="65658"/>
                </a:lnTo>
                <a:lnTo>
                  <a:pt x="0" y="84453"/>
                </a:lnTo>
                <a:lnTo>
                  <a:pt x="0" y="149987"/>
                </a:lnTo>
                <a:lnTo>
                  <a:pt x="9373" y="159385"/>
                </a:lnTo>
                <a:lnTo>
                  <a:pt x="9373" y="168783"/>
                </a:lnTo>
                <a:lnTo>
                  <a:pt x="18745" y="187579"/>
                </a:lnTo>
                <a:lnTo>
                  <a:pt x="18745" y="196977"/>
                </a:lnTo>
                <a:lnTo>
                  <a:pt x="28130" y="206375"/>
                </a:lnTo>
                <a:lnTo>
                  <a:pt x="37503" y="215772"/>
                </a:lnTo>
                <a:lnTo>
                  <a:pt x="46876" y="225043"/>
                </a:lnTo>
                <a:lnTo>
                  <a:pt x="46876" y="93724"/>
                </a:lnTo>
                <a:lnTo>
                  <a:pt x="56248" y="84453"/>
                </a:lnTo>
                <a:lnTo>
                  <a:pt x="65633" y="65658"/>
                </a:lnTo>
                <a:lnTo>
                  <a:pt x="75006" y="56260"/>
                </a:lnTo>
                <a:lnTo>
                  <a:pt x="84379" y="56260"/>
                </a:lnTo>
                <a:lnTo>
                  <a:pt x="93764" y="46862"/>
                </a:lnTo>
                <a:lnTo>
                  <a:pt x="121882" y="46862"/>
                </a:lnTo>
                <a:lnTo>
                  <a:pt x="131267" y="56260"/>
                </a:lnTo>
                <a:lnTo>
                  <a:pt x="309461" y="103122"/>
                </a:lnTo>
                <a:lnTo>
                  <a:pt x="318834" y="103122"/>
                </a:lnTo>
                <a:lnTo>
                  <a:pt x="328206" y="112523"/>
                </a:lnTo>
                <a:lnTo>
                  <a:pt x="346964" y="112523"/>
                </a:lnTo>
                <a:lnTo>
                  <a:pt x="356337" y="121921"/>
                </a:lnTo>
                <a:lnTo>
                  <a:pt x="365722" y="131319"/>
                </a:lnTo>
                <a:lnTo>
                  <a:pt x="375094" y="140717"/>
                </a:lnTo>
                <a:lnTo>
                  <a:pt x="384467" y="149987"/>
                </a:lnTo>
                <a:lnTo>
                  <a:pt x="384467" y="168783"/>
                </a:lnTo>
                <a:lnTo>
                  <a:pt x="393840" y="178181"/>
                </a:lnTo>
                <a:lnTo>
                  <a:pt x="393840" y="206375"/>
                </a:lnTo>
                <a:lnTo>
                  <a:pt x="403225" y="2157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31" name="Freeform 12231"/>
          <p:cNvSpPr/>
          <p:nvPr/>
        </p:nvSpPr>
        <p:spPr>
          <a:xfrm rot="-5400000" flipH="0" flipV="0">
            <a:off x="24756636" y="20383241"/>
            <a:ext cx="64005" cy="35065"/>
          </a:xfrm>
          <a:custGeom>
            <a:pathLst>
              <a:path w="393852" h="215773">
                <a:moveTo>
                  <a:pt x="393852" y="112520"/>
                </a:moveTo>
                <a:lnTo>
                  <a:pt x="393852" y="65658"/>
                </a:lnTo>
                <a:lnTo>
                  <a:pt x="384479" y="46862"/>
                </a:lnTo>
                <a:lnTo>
                  <a:pt x="384479" y="37464"/>
                </a:lnTo>
                <a:lnTo>
                  <a:pt x="375094" y="28194"/>
                </a:lnTo>
                <a:lnTo>
                  <a:pt x="365722" y="18796"/>
                </a:lnTo>
                <a:lnTo>
                  <a:pt x="365722" y="9398"/>
                </a:lnTo>
                <a:lnTo>
                  <a:pt x="356349" y="0"/>
                </a:lnTo>
                <a:lnTo>
                  <a:pt x="356349" y="103249"/>
                </a:lnTo>
                <a:lnTo>
                  <a:pt x="346964" y="112520"/>
                </a:lnTo>
                <a:lnTo>
                  <a:pt x="346964" y="140714"/>
                </a:lnTo>
                <a:lnTo>
                  <a:pt x="337591" y="140714"/>
                </a:lnTo>
                <a:lnTo>
                  <a:pt x="328218" y="159510"/>
                </a:lnTo>
                <a:lnTo>
                  <a:pt x="318846" y="159510"/>
                </a:lnTo>
                <a:lnTo>
                  <a:pt x="309461" y="168780"/>
                </a:lnTo>
                <a:lnTo>
                  <a:pt x="300088" y="168780"/>
                </a:lnTo>
                <a:lnTo>
                  <a:pt x="281330" y="178178"/>
                </a:lnTo>
                <a:lnTo>
                  <a:pt x="262585" y="168780"/>
                </a:lnTo>
                <a:lnTo>
                  <a:pt x="84391" y="121918"/>
                </a:lnTo>
                <a:lnTo>
                  <a:pt x="75006" y="121918"/>
                </a:lnTo>
                <a:lnTo>
                  <a:pt x="65633" y="112520"/>
                </a:lnTo>
                <a:lnTo>
                  <a:pt x="56261" y="103249"/>
                </a:lnTo>
                <a:lnTo>
                  <a:pt x="46888" y="103249"/>
                </a:lnTo>
                <a:lnTo>
                  <a:pt x="37503" y="93852"/>
                </a:lnTo>
                <a:lnTo>
                  <a:pt x="28130" y="75056"/>
                </a:lnTo>
                <a:lnTo>
                  <a:pt x="18757" y="65658"/>
                </a:lnTo>
                <a:lnTo>
                  <a:pt x="9372" y="56260"/>
                </a:lnTo>
                <a:lnTo>
                  <a:pt x="0" y="46862"/>
                </a:lnTo>
                <a:lnTo>
                  <a:pt x="0" y="9398"/>
                </a:lnTo>
                <a:lnTo>
                  <a:pt x="0" y="121918"/>
                </a:lnTo>
                <a:lnTo>
                  <a:pt x="9372" y="131316"/>
                </a:lnTo>
                <a:lnTo>
                  <a:pt x="28130" y="140714"/>
                </a:lnTo>
                <a:lnTo>
                  <a:pt x="37503" y="150112"/>
                </a:lnTo>
                <a:lnTo>
                  <a:pt x="46888" y="150112"/>
                </a:lnTo>
                <a:lnTo>
                  <a:pt x="56261" y="159510"/>
                </a:lnTo>
                <a:lnTo>
                  <a:pt x="75006" y="168780"/>
                </a:lnTo>
                <a:lnTo>
                  <a:pt x="84391" y="168780"/>
                </a:lnTo>
                <a:lnTo>
                  <a:pt x="262585" y="215773"/>
                </a:lnTo>
                <a:lnTo>
                  <a:pt x="328218" y="215773"/>
                </a:lnTo>
                <a:lnTo>
                  <a:pt x="337591" y="206375"/>
                </a:lnTo>
                <a:lnTo>
                  <a:pt x="346964" y="196974"/>
                </a:lnTo>
                <a:lnTo>
                  <a:pt x="356349" y="187576"/>
                </a:lnTo>
                <a:lnTo>
                  <a:pt x="365722" y="178178"/>
                </a:lnTo>
                <a:lnTo>
                  <a:pt x="375094" y="168780"/>
                </a:lnTo>
                <a:lnTo>
                  <a:pt x="384479" y="159510"/>
                </a:lnTo>
                <a:lnTo>
                  <a:pt x="384479" y="150112"/>
                </a:lnTo>
                <a:lnTo>
                  <a:pt x="393852" y="140714"/>
                </a:lnTo>
                <a:lnTo>
                  <a:pt x="393852" y="13131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32" name="Freeform 12232"/>
          <p:cNvSpPr/>
          <p:nvPr/>
        </p:nvSpPr>
        <p:spPr>
          <a:xfrm rot="-5400000" flipH="0" flipV="0">
            <a:off x="24807680" y="20431254"/>
            <a:ext cx="10666" cy="7615"/>
          </a:xfrm>
          <a:custGeom>
            <a:pathLst>
              <a:path w="65633" h="46863">
                <a:moveTo>
                  <a:pt x="28130" y="0"/>
                </a:moveTo>
                <a:lnTo>
                  <a:pt x="46876" y="0"/>
                </a:lnTo>
                <a:lnTo>
                  <a:pt x="65633" y="9398"/>
                </a:lnTo>
                <a:lnTo>
                  <a:pt x="65633" y="37592"/>
                </a:lnTo>
                <a:lnTo>
                  <a:pt x="56248" y="46863"/>
                </a:lnTo>
                <a:lnTo>
                  <a:pt x="37503" y="46863"/>
                </a:lnTo>
                <a:lnTo>
                  <a:pt x="18745" y="37592"/>
                </a:lnTo>
                <a:lnTo>
                  <a:pt x="9373" y="37592"/>
                </a:lnTo>
                <a:lnTo>
                  <a:pt x="0" y="18796"/>
                </a:lnTo>
                <a:lnTo>
                  <a:pt x="0" y="9398"/>
                </a:lnTo>
                <a:lnTo>
                  <a:pt x="9373" y="0"/>
                </a:lnTo>
                <a:lnTo>
                  <a:pt x="2813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33" name="Freeform 12233"/>
          <p:cNvSpPr/>
          <p:nvPr/>
        </p:nvSpPr>
        <p:spPr>
          <a:xfrm rot="-5400000" flipH="0" flipV="0">
            <a:off x="24853416" y="20394682"/>
            <a:ext cx="67051" cy="24374"/>
          </a:xfrm>
          <a:custGeom>
            <a:pathLst>
              <a:path w="412598" h="149984">
                <a:moveTo>
                  <a:pt x="412598" y="149984"/>
                </a:moveTo>
                <a:lnTo>
                  <a:pt x="346964" y="84326"/>
                </a:lnTo>
                <a:lnTo>
                  <a:pt x="28130" y="0"/>
                </a:lnTo>
                <a:lnTo>
                  <a:pt x="18745" y="0"/>
                </a:lnTo>
                <a:lnTo>
                  <a:pt x="9373" y="9270"/>
                </a:lnTo>
                <a:lnTo>
                  <a:pt x="0" y="9270"/>
                </a:lnTo>
                <a:lnTo>
                  <a:pt x="0" y="28066"/>
                </a:lnTo>
                <a:lnTo>
                  <a:pt x="9373" y="37464"/>
                </a:lnTo>
                <a:lnTo>
                  <a:pt x="18745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34" name="Freeform 12234"/>
          <p:cNvSpPr/>
          <p:nvPr/>
        </p:nvSpPr>
        <p:spPr>
          <a:xfrm rot="-5400000" flipH="0" flipV="0">
            <a:off x="24806928" y="20395437"/>
            <a:ext cx="68574" cy="21340"/>
          </a:xfrm>
          <a:custGeom>
            <a:pathLst>
              <a:path w="421970" h="131319">
                <a:moveTo>
                  <a:pt x="421970" y="103125"/>
                </a:moveTo>
                <a:lnTo>
                  <a:pt x="28130" y="0"/>
                </a:lnTo>
                <a:lnTo>
                  <a:pt x="18745" y="0"/>
                </a:lnTo>
                <a:lnTo>
                  <a:pt x="9373" y="0"/>
                </a:lnTo>
                <a:lnTo>
                  <a:pt x="0" y="9397"/>
                </a:lnTo>
                <a:lnTo>
                  <a:pt x="0" y="18795"/>
                </a:lnTo>
                <a:lnTo>
                  <a:pt x="9373" y="37467"/>
                </a:lnTo>
                <a:lnTo>
                  <a:pt x="18745" y="37467"/>
                </a:lnTo>
                <a:lnTo>
                  <a:pt x="356337" y="13131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35" name="Freeform 12235"/>
          <p:cNvSpPr/>
          <p:nvPr/>
        </p:nvSpPr>
        <p:spPr>
          <a:xfrm rot="-5400000" flipH="0" flipV="0">
            <a:off x="24860267" y="20369534"/>
            <a:ext cx="39624" cy="38099"/>
          </a:xfrm>
          <a:custGeom>
            <a:pathLst>
              <a:path w="243827" h="234441">
                <a:moveTo>
                  <a:pt x="243827" y="215646"/>
                </a:moveTo>
                <a:lnTo>
                  <a:pt x="243827" y="206248"/>
                </a:lnTo>
                <a:lnTo>
                  <a:pt x="234454" y="196977"/>
                </a:lnTo>
                <a:lnTo>
                  <a:pt x="65633" y="28066"/>
                </a:lnTo>
                <a:lnTo>
                  <a:pt x="18745" y="0"/>
                </a:lnTo>
                <a:lnTo>
                  <a:pt x="9372" y="9398"/>
                </a:lnTo>
                <a:lnTo>
                  <a:pt x="0" y="18668"/>
                </a:lnTo>
                <a:lnTo>
                  <a:pt x="0" y="28066"/>
                </a:lnTo>
                <a:lnTo>
                  <a:pt x="9372" y="37464"/>
                </a:lnTo>
                <a:lnTo>
                  <a:pt x="150063" y="168783"/>
                </a:lnTo>
                <a:lnTo>
                  <a:pt x="215697" y="234441"/>
                </a:lnTo>
                <a:lnTo>
                  <a:pt x="234454" y="234441"/>
                </a:lnTo>
                <a:lnTo>
                  <a:pt x="243827" y="22504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36" name="Freeform 12236"/>
          <p:cNvSpPr/>
          <p:nvPr/>
        </p:nvSpPr>
        <p:spPr>
          <a:xfrm rot="-5400000" flipH="0" flipV="0">
            <a:off x="24838158" y="20377917"/>
            <a:ext cx="36578" cy="18285"/>
          </a:xfrm>
          <a:custGeom>
            <a:pathLst>
              <a:path w="225082" h="112520">
                <a:moveTo>
                  <a:pt x="225082" y="18796"/>
                </a:moveTo>
                <a:lnTo>
                  <a:pt x="225082" y="9398"/>
                </a:lnTo>
                <a:lnTo>
                  <a:pt x="206324" y="0"/>
                </a:lnTo>
                <a:lnTo>
                  <a:pt x="140691" y="28194"/>
                </a:lnTo>
                <a:lnTo>
                  <a:pt x="0" y="84454"/>
                </a:lnTo>
                <a:lnTo>
                  <a:pt x="46888" y="112520"/>
                </a:lnTo>
                <a:lnTo>
                  <a:pt x="215709" y="46862"/>
                </a:lnTo>
                <a:lnTo>
                  <a:pt x="225082" y="375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37" name="Freeform 12237"/>
          <p:cNvSpPr/>
          <p:nvPr/>
        </p:nvSpPr>
        <p:spPr>
          <a:xfrm rot="-5400000" flipH="0" flipV="0">
            <a:off x="24896076" y="20431253"/>
            <a:ext cx="10666" cy="7616"/>
          </a:xfrm>
          <a:custGeom>
            <a:pathLst>
              <a:path w="65633" h="46866">
                <a:moveTo>
                  <a:pt x="28130" y="0"/>
                </a:moveTo>
                <a:lnTo>
                  <a:pt x="46876" y="0"/>
                </a:lnTo>
                <a:lnTo>
                  <a:pt x="65633" y="9398"/>
                </a:lnTo>
                <a:lnTo>
                  <a:pt x="65633" y="37468"/>
                </a:lnTo>
                <a:lnTo>
                  <a:pt x="56248" y="46866"/>
                </a:lnTo>
                <a:lnTo>
                  <a:pt x="37503" y="46866"/>
                </a:lnTo>
                <a:lnTo>
                  <a:pt x="18745" y="37468"/>
                </a:lnTo>
                <a:lnTo>
                  <a:pt x="9373" y="37468"/>
                </a:lnTo>
                <a:lnTo>
                  <a:pt x="0" y="18796"/>
                </a:lnTo>
                <a:lnTo>
                  <a:pt x="0" y="9398"/>
                </a:lnTo>
                <a:lnTo>
                  <a:pt x="9373" y="0"/>
                </a:lnTo>
                <a:lnTo>
                  <a:pt x="28130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38" name="Freeform 12238"/>
          <p:cNvSpPr/>
          <p:nvPr/>
        </p:nvSpPr>
        <p:spPr>
          <a:xfrm rot="-5400000" flipH="0" flipV="0">
            <a:off x="24170651" y="21080476"/>
            <a:ext cx="80774" cy="50296"/>
          </a:xfrm>
          <a:custGeom>
            <a:pathLst>
              <a:path w="497040" h="309498">
                <a:moveTo>
                  <a:pt x="497040" y="281431"/>
                </a:moveTo>
                <a:lnTo>
                  <a:pt x="497040" y="9398"/>
                </a:lnTo>
                <a:lnTo>
                  <a:pt x="487655" y="0"/>
                </a:lnTo>
                <a:lnTo>
                  <a:pt x="459537" y="0"/>
                </a:lnTo>
                <a:lnTo>
                  <a:pt x="450152" y="9398"/>
                </a:lnTo>
                <a:lnTo>
                  <a:pt x="450152" y="121919"/>
                </a:lnTo>
                <a:lnTo>
                  <a:pt x="28131" y="9398"/>
                </a:lnTo>
                <a:lnTo>
                  <a:pt x="18758" y="9398"/>
                </a:lnTo>
                <a:lnTo>
                  <a:pt x="9373" y="18796"/>
                </a:lnTo>
                <a:lnTo>
                  <a:pt x="0" y="18796"/>
                </a:lnTo>
                <a:lnTo>
                  <a:pt x="0" y="37592"/>
                </a:lnTo>
                <a:lnTo>
                  <a:pt x="9373" y="46990"/>
                </a:lnTo>
                <a:lnTo>
                  <a:pt x="18758" y="56260"/>
                </a:lnTo>
                <a:lnTo>
                  <a:pt x="450152" y="178182"/>
                </a:lnTo>
                <a:lnTo>
                  <a:pt x="450152" y="300100"/>
                </a:lnTo>
                <a:lnTo>
                  <a:pt x="459537" y="309498"/>
                </a:lnTo>
                <a:lnTo>
                  <a:pt x="487655" y="309498"/>
                </a:lnTo>
                <a:lnTo>
                  <a:pt x="497040" y="30010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39" name="Freeform 12239"/>
          <p:cNvSpPr/>
          <p:nvPr/>
        </p:nvSpPr>
        <p:spPr>
          <a:xfrm rot="-5400000" flipH="0" flipV="0">
            <a:off x="24220953" y="21101805"/>
            <a:ext cx="80766" cy="56406"/>
          </a:xfrm>
          <a:custGeom>
            <a:pathLst>
              <a:path w="496989" h="347092">
                <a:moveTo>
                  <a:pt x="496989" y="318898"/>
                </a:moveTo>
                <a:lnTo>
                  <a:pt x="496989" y="309500"/>
                </a:lnTo>
                <a:lnTo>
                  <a:pt x="478244" y="300103"/>
                </a:lnTo>
                <a:lnTo>
                  <a:pt x="196901" y="225044"/>
                </a:lnTo>
                <a:lnTo>
                  <a:pt x="196901" y="37592"/>
                </a:lnTo>
                <a:lnTo>
                  <a:pt x="187528" y="37592"/>
                </a:lnTo>
                <a:lnTo>
                  <a:pt x="168783" y="56260"/>
                </a:lnTo>
                <a:lnTo>
                  <a:pt x="159398" y="65658"/>
                </a:lnTo>
                <a:lnTo>
                  <a:pt x="159398" y="75059"/>
                </a:lnTo>
                <a:lnTo>
                  <a:pt x="150025" y="93855"/>
                </a:lnTo>
                <a:lnTo>
                  <a:pt x="150025" y="206375"/>
                </a:lnTo>
                <a:lnTo>
                  <a:pt x="103149" y="196977"/>
                </a:lnTo>
                <a:lnTo>
                  <a:pt x="93764" y="196977"/>
                </a:lnTo>
                <a:lnTo>
                  <a:pt x="84392" y="187579"/>
                </a:lnTo>
                <a:lnTo>
                  <a:pt x="75019" y="187579"/>
                </a:lnTo>
                <a:lnTo>
                  <a:pt x="65634" y="168783"/>
                </a:lnTo>
                <a:lnTo>
                  <a:pt x="56261" y="159513"/>
                </a:lnTo>
                <a:lnTo>
                  <a:pt x="56261" y="150115"/>
                </a:lnTo>
                <a:lnTo>
                  <a:pt x="46888" y="131319"/>
                </a:lnTo>
                <a:lnTo>
                  <a:pt x="46888" y="9398"/>
                </a:lnTo>
                <a:lnTo>
                  <a:pt x="37516" y="0"/>
                </a:lnTo>
                <a:lnTo>
                  <a:pt x="9385" y="0"/>
                </a:lnTo>
                <a:lnTo>
                  <a:pt x="0" y="9398"/>
                </a:lnTo>
                <a:lnTo>
                  <a:pt x="0" y="150115"/>
                </a:lnTo>
                <a:lnTo>
                  <a:pt x="9385" y="168783"/>
                </a:lnTo>
                <a:lnTo>
                  <a:pt x="9385" y="178181"/>
                </a:lnTo>
                <a:lnTo>
                  <a:pt x="18758" y="187579"/>
                </a:lnTo>
                <a:lnTo>
                  <a:pt x="18758" y="206375"/>
                </a:lnTo>
                <a:lnTo>
                  <a:pt x="28130" y="215773"/>
                </a:lnTo>
                <a:lnTo>
                  <a:pt x="37516" y="225044"/>
                </a:lnTo>
                <a:lnTo>
                  <a:pt x="56261" y="234442"/>
                </a:lnTo>
                <a:lnTo>
                  <a:pt x="65634" y="234442"/>
                </a:lnTo>
                <a:lnTo>
                  <a:pt x="84392" y="243839"/>
                </a:lnTo>
                <a:lnTo>
                  <a:pt x="103149" y="253237"/>
                </a:lnTo>
                <a:lnTo>
                  <a:pt x="468859" y="347092"/>
                </a:lnTo>
                <a:lnTo>
                  <a:pt x="487617" y="347092"/>
                </a:lnTo>
                <a:lnTo>
                  <a:pt x="496989" y="33769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40" name="Freeform 12240"/>
          <p:cNvSpPr/>
          <p:nvPr/>
        </p:nvSpPr>
        <p:spPr>
          <a:xfrm rot="-5400000" flipH="0" flipV="0">
            <a:off x="24222473" y="21104867"/>
            <a:ext cx="48767" cy="18286"/>
          </a:xfrm>
          <a:custGeom>
            <a:pathLst>
              <a:path w="300088" h="112523">
                <a:moveTo>
                  <a:pt x="300088" y="84329"/>
                </a:moveTo>
                <a:lnTo>
                  <a:pt x="300088" y="75059"/>
                </a:lnTo>
                <a:lnTo>
                  <a:pt x="281343" y="65661"/>
                </a:lnTo>
                <a:lnTo>
                  <a:pt x="56312" y="0"/>
                </a:lnTo>
                <a:lnTo>
                  <a:pt x="28130" y="0"/>
                </a:lnTo>
                <a:lnTo>
                  <a:pt x="18758" y="0"/>
                </a:lnTo>
                <a:lnTo>
                  <a:pt x="0" y="9398"/>
                </a:lnTo>
                <a:lnTo>
                  <a:pt x="0" y="93727"/>
                </a:lnTo>
                <a:lnTo>
                  <a:pt x="0" y="84329"/>
                </a:lnTo>
                <a:lnTo>
                  <a:pt x="9385" y="75059"/>
                </a:lnTo>
                <a:lnTo>
                  <a:pt x="9385" y="65661"/>
                </a:lnTo>
                <a:lnTo>
                  <a:pt x="18758" y="56263"/>
                </a:lnTo>
                <a:lnTo>
                  <a:pt x="37554" y="56263"/>
                </a:lnTo>
                <a:lnTo>
                  <a:pt x="56312" y="56263"/>
                </a:lnTo>
                <a:lnTo>
                  <a:pt x="271958" y="112523"/>
                </a:lnTo>
                <a:lnTo>
                  <a:pt x="290716" y="112523"/>
                </a:lnTo>
                <a:lnTo>
                  <a:pt x="300088" y="10312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41" name="Freeform 12241"/>
          <p:cNvSpPr/>
          <p:nvPr/>
        </p:nvSpPr>
        <p:spPr>
          <a:xfrm rot="-5400000" flipH="0" flipV="0">
            <a:off x="24310108" y="21119340"/>
            <a:ext cx="12189" cy="41153"/>
          </a:xfrm>
          <a:custGeom>
            <a:pathLst>
              <a:path w="75006" h="253238">
                <a:moveTo>
                  <a:pt x="75006" y="225044"/>
                </a:moveTo>
                <a:lnTo>
                  <a:pt x="75006" y="215646"/>
                </a:lnTo>
                <a:lnTo>
                  <a:pt x="65634" y="206248"/>
                </a:lnTo>
                <a:lnTo>
                  <a:pt x="65634" y="187580"/>
                </a:lnTo>
                <a:lnTo>
                  <a:pt x="56261" y="178182"/>
                </a:lnTo>
                <a:lnTo>
                  <a:pt x="56261" y="131192"/>
                </a:lnTo>
                <a:lnTo>
                  <a:pt x="46876" y="112524"/>
                </a:lnTo>
                <a:lnTo>
                  <a:pt x="46876" y="0"/>
                </a:lnTo>
                <a:lnTo>
                  <a:pt x="37503" y="9398"/>
                </a:lnTo>
                <a:lnTo>
                  <a:pt x="18758" y="18669"/>
                </a:lnTo>
                <a:lnTo>
                  <a:pt x="18758" y="28067"/>
                </a:lnTo>
                <a:lnTo>
                  <a:pt x="9373" y="37465"/>
                </a:lnTo>
                <a:lnTo>
                  <a:pt x="0" y="56261"/>
                </a:lnTo>
                <a:lnTo>
                  <a:pt x="0" y="140717"/>
                </a:lnTo>
                <a:lnTo>
                  <a:pt x="9373" y="159386"/>
                </a:lnTo>
                <a:lnTo>
                  <a:pt x="9373" y="178182"/>
                </a:lnTo>
                <a:lnTo>
                  <a:pt x="18758" y="196977"/>
                </a:lnTo>
                <a:lnTo>
                  <a:pt x="18758" y="225044"/>
                </a:lnTo>
                <a:lnTo>
                  <a:pt x="28131" y="234442"/>
                </a:lnTo>
                <a:lnTo>
                  <a:pt x="37503" y="243840"/>
                </a:lnTo>
                <a:lnTo>
                  <a:pt x="46876" y="253238"/>
                </a:lnTo>
                <a:lnTo>
                  <a:pt x="65634" y="243840"/>
                </a:lnTo>
                <a:lnTo>
                  <a:pt x="75006" y="24384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42" name="Freeform 12242"/>
          <p:cNvSpPr/>
          <p:nvPr/>
        </p:nvSpPr>
        <p:spPr>
          <a:xfrm rot="-5400000" flipH="0" flipV="0">
            <a:off x="24318478" y="21088095"/>
            <a:ext cx="4571" cy="22868"/>
          </a:xfrm>
          <a:custGeom>
            <a:pathLst>
              <a:path w="28130" h="140717">
                <a:moveTo>
                  <a:pt x="28130" y="0"/>
                </a:moveTo>
                <a:lnTo>
                  <a:pt x="18758" y="0"/>
                </a:lnTo>
                <a:lnTo>
                  <a:pt x="9373" y="9401"/>
                </a:lnTo>
                <a:lnTo>
                  <a:pt x="0" y="28197"/>
                </a:lnTo>
                <a:lnTo>
                  <a:pt x="9373" y="37595"/>
                </a:lnTo>
                <a:lnTo>
                  <a:pt x="9373" y="46865"/>
                </a:lnTo>
                <a:lnTo>
                  <a:pt x="18758" y="56390"/>
                </a:lnTo>
                <a:lnTo>
                  <a:pt x="18758" y="84457"/>
                </a:lnTo>
                <a:lnTo>
                  <a:pt x="28130" y="103253"/>
                </a:lnTo>
                <a:lnTo>
                  <a:pt x="28130" y="14071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43" name="Freeform 12243"/>
          <p:cNvSpPr/>
          <p:nvPr/>
        </p:nvSpPr>
        <p:spPr>
          <a:xfrm rot="-5400000" flipH="0" flipV="0">
            <a:off x="24296390" y="21088861"/>
            <a:ext cx="48767" cy="50297"/>
          </a:xfrm>
          <a:custGeom>
            <a:pathLst>
              <a:path w="300088" h="309501">
                <a:moveTo>
                  <a:pt x="300088" y="234442"/>
                </a:moveTo>
                <a:lnTo>
                  <a:pt x="300088" y="159386"/>
                </a:lnTo>
                <a:lnTo>
                  <a:pt x="290716" y="140717"/>
                </a:lnTo>
                <a:lnTo>
                  <a:pt x="290716" y="131192"/>
                </a:lnTo>
                <a:lnTo>
                  <a:pt x="281343" y="121922"/>
                </a:lnTo>
                <a:lnTo>
                  <a:pt x="281343" y="103126"/>
                </a:lnTo>
                <a:lnTo>
                  <a:pt x="271958" y="93728"/>
                </a:lnTo>
                <a:lnTo>
                  <a:pt x="262585" y="84327"/>
                </a:lnTo>
                <a:lnTo>
                  <a:pt x="253212" y="84327"/>
                </a:lnTo>
                <a:lnTo>
                  <a:pt x="253212" y="225044"/>
                </a:lnTo>
                <a:lnTo>
                  <a:pt x="243840" y="243840"/>
                </a:lnTo>
                <a:lnTo>
                  <a:pt x="243840" y="253238"/>
                </a:lnTo>
                <a:lnTo>
                  <a:pt x="225082" y="253238"/>
                </a:lnTo>
                <a:lnTo>
                  <a:pt x="215709" y="253238"/>
                </a:lnTo>
                <a:lnTo>
                  <a:pt x="196951" y="243840"/>
                </a:lnTo>
                <a:lnTo>
                  <a:pt x="187579" y="234442"/>
                </a:lnTo>
                <a:lnTo>
                  <a:pt x="178206" y="225044"/>
                </a:lnTo>
                <a:lnTo>
                  <a:pt x="121945" y="74929"/>
                </a:lnTo>
                <a:lnTo>
                  <a:pt x="121945" y="65658"/>
                </a:lnTo>
                <a:lnTo>
                  <a:pt x="112573" y="56261"/>
                </a:lnTo>
                <a:lnTo>
                  <a:pt x="103187" y="46863"/>
                </a:lnTo>
                <a:lnTo>
                  <a:pt x="93815" y="28067"/>
                </a:lnTo>
                <a:lnTo>
                  <a:pt x="84442" y="18669"/>
                </a:lnTo>
                <a:lnTo>
                  <a:pt x="65684" y="9398"/>
                </a:lnTo>
                <a:lnTo>
                  <a:pt x="56312" y="0"/>
                </a:lnTo>
                <a:lnTo>
                  <a:pt x="0" y="0"/>
                </a:lnTo>
                <a:lnTo>
                  <a:pt x="0" y="84327"/>
                </a:lnTo>
                <a:lnTo>
                  <a:pt x="0" y="74929"/>
                </a:lnTo>
                <a:lnTo>
                  <a:pt x="9385" y="65658"/>
                </a:lnTo>
                <a:lnTo>
                  <a:pt x="18758" y="56261"/>
                </a:lnTo>
                <a:lnTo>
                  <a:pt x="28130" y="46863"/>
                </a:lnTo>
                <a:lnTo>
                  <a:pt x="46939" y="56261"/>
                </a:lnTo>
                <a:lnTo>
                  <a:pt x="56312" y="56261"/>
                </a:lnTo>
                <a:lnTo>
                  <a:pt x="65684" y="65658"/>
                </a:lnTo>
                <a:lnTo>
                  <a:pt x="75069" y="84327"/>
                </a:lnTo>
                <a:lnTo>
                  <a:pt x="131318" y="234442"/>
                </a:lnTo>
                <a:lnTo>
                  <a:pt x="140703" y="253238"/>
                </a:lnTo>
                <a:lnTo>
                  <a:pt x="150076" y="262508"/>
                </a:lnTo>
                <a:lnTo>
                  <a:pt x="159448" y="271906"/>
                </a:lnTo>
                <a:lnTo>
                  <a:pt x="159448" y="281304"/>
                </a:lnTo>
                <a:lnTo>
                  <a:pt x="178206" y="290702"/>
                </a:lnTo>
                <a:lnTo>
                  <a:pt x="187579" y="300103"/>
                </a:lnTo>
                <a:lnTo>
                  <a:pt x="206324" y="300103"/>
                </a:lnTo>
                <a:lnTo>
                  <a:pt x="215709" y="309501"/>
                </a:lnTo>
                <a:lnTo>
                  <a:pt x="234455" y="309501"/>
                </a:lnTo>
                <a:lnTo>
                  <a:pt x="253212" y="300103"/>
                </a:lnTo>
                <a:lnTo>
                  <a:pt x="262585" y="300103"/>
                </a:lnTo>
                <a:lnTo>
                  <a:pt x="281343" y="290702"/>
                </a:lnTo>
                <a:lnTo>
                  <a:pt x="290716" y="281304"/>
                </a:lnTo>
                <a:lnTo>
                  <a:pt x="300088" y="262508"/>
                </a:lnTo>
                <a:lnTo>
                  <a:pt x="300088" y="2532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44" name="Freeform 12244"/>
          <p:cNvSpPr/>
          <p:nvPr/>
        </p:nvSpPr>
        <p:spPr>
          <a:xfrm rot="-5400000" flipH="0" flipV="0">
            <a:off x="24368767" y="21127722"/>
            <a:ext cx="6094" cy="30483"/>
          </a:xfrm>
          <a:custGeom>
            <a:pathLst>
              <a:path w="37503" h="187579">
                <a:moveTo>
                  <a:pt x="37503" y="0"/>
                </a:moveTo>
                <a:lnTo>
                  <a:pt x="18758" y="9398"/>
                </a:lnTo>
                <a:lnTo>
                  <a:pt x="9373" y="18795"/>
                </a:lnTo>
                <a:lnTo>
                  <a:pt x="9373" y="28193"/>
                </a:lnTo>
                <a:lnTo>
                  <a:pt x="0" y="46862"/>
                </a:lnTo>
                <a:lnTo>
                  <a:pt x="0" y="140717"/>
                </a:lnTo>
                <a:lnTo>
                  <a:pt x="9373" y="159512"/>
                </a:lnTo>
                <a:lnTo>
                  <a:pt x="9373" y="168910"/>
                </a:lnTo>
                <a:lnTo>
                  <a:pt x="18758" y="178181"/>
                </a:lnTo>
                <a:lnTo>
                  <a:pt x="28131" y="18757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45" name="Freeform 12245"/>
          <p:cNvSpPr/>
          <p:nvPr/>
        </p:nvSpPr>
        <p:spPr>
          <a:xfrm rot="-5400000" flipH="0" flipV="0">
            <a:off x="24353533" y="21095727"/>
            <a:ext cx="42672" cy="42660"/>
          </a:xfrm>
          <a:custGeom>
            <a:pathLst>
              <a:path w="262585" h="262508">
                <a:moveTo>
                  <a:pt x="262585" y="65531"/>
                </a:moveTo>
                <a:lnTo>
                  <a:pt x="253212" y="65531"/>
                </a:lnTo>
                <a:lnTo>
                  <a:pt x="234455" y="56260"/>
                </a:lnTo>
                <a:lnTo>
                  <a:pt x="215709" y="46862"/>
                </a:lnTo>
                <a:lnTo>
                  <a:pt x="206324" y="46862"/>
                </a:lnTo>
                <a:lnTo>
                  <a:pt x="56312" y="0"/>
                </a:lnTo>
                <a:lnTo>
                  <a:pt x="28130" y="0"/>
                </a:lnTo>
                <a:lnTo>
                  <a:pt x="18758" y="0"/>
                </a:lnTo>
                <a:lnTo>
                  <a:pt x="0" y="9398"/>
                </a:lnTo>
                <a:lnTo>
                  <a:pt x="0" y="93725"/>
                </a:lnTo>
                <a:lnTo>
                  <a:pt x="0" y="84454"/>
                </a:lnTo>
                <a:lnTo>
                  <a:pt x="9385" y="75056"/>
                </a:lnTo>
                <a:lnTo>
                  <a:pt x="9385" y="65531"/>
                </a:lnTo>
                <a:lnTo>
                  <a:pt x="18758" y="56260"/>
                </a:lnTo>
                <a:lnTo>
                  <a:pt x="37554" y="56260"/>
                </a:lnTo>
                <a:lnTo>
                  <a:pt x="56312" y="56260"/>
                </a:lnTo>
                <a:lnTo>
                  <a:pt x="206324" y="93725"/>
                </a:lnTo>
                <a:lnTo>
                  <a:pt x="215709" y="103123"/>
                </a:lnTo>
                <a:lnTo>
                  <a:pt x="234455" y="112520"/>
                </a:lnTo>
                <a:lnTo>
                  <a:pt x="243840" y="121918"/>
                </a:lnTo>
                <a:lnTo>
                  <a:pt x="243840" y="131316"/>
                </a:lnTo>
                <a:lnTo>
                  <a:pt x="253212" y="140590"/>
                </a:lnTo>
                <a:lnTo>
                  <a:pt x="253212" y="26250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46" name="Freeform 12246"/>
          <p:cNvSpPr/>
          <p:nvPr/>
        </p:nvSpPr>
        <p:spPr>
          <a:xfrm rot="-5400000" flipH="0" flipV="0">
            <a:off x="24352012" y="21092681"/>
            <a:ext cx="56385" cy="50276"/>
          </a:xfrm>
          <a:custGeom>
            <a:pathLst>
              <a:path w="346964" h="309370">
                <a:moveTo>
                  <a:pt x="346964" y="290702"/>
                </a:moveTo>
                <a:lnTo>
                  <a:pt x="346964" y="112520"/>
                </a:lnTo>
                <a:lnTo>
                  <a:pt x="337592" y="103122"/>
                </a:lnTo>
                <a:lnTo>
                  <a:pt x="337592" y="93725"/>
                </a:lnTo>
                <a:lnTo>
                  <a:pt x="328219" y="75056"/>
                </a:lnTo>
                <a:lnTo>
                  <a:pt x="318834" y="65658"/>
                </a:lnTo>
                <a:lnTo>
                  <a:pt x="309461" y="56133"/>
                </a:lnTo>
                <a:lnTo>
                  <a:pt x="300088" y="253110"/>
                </a:lnTo>
                <a:lnTo>
                  <a:pt x="103188" y="196850"/>
                </a:lnTo>
                <a:lnTo>
                  <a:pt x="84430" y="196850"/>
                </a:lnTo>
                <a:lnTo>
                  <a:pt x="75006" y="187452"/>
                </a:lnTo>
                <a:lnTo>
                  <a:pt x="65634" y="178181"/>
                </a:lnTo>
                <a:lnTo>
                  <a:pt x="56261" y="159386"/>
                </a:lnTo>
                <a:lnTo>
                  <a:pt x="56261" y="149988"/>
                </a:lnTo>
                <a:lnTo>
                  <a:pt x="46876" y="131192"/>
                </a:lnTo>
                <a:lnTo>
                  <a:pt x="46876" y="0"/>
                </a:lnTo>
                <a:lnTo>
                  <a:pt x="37503" y="9271"/>
                </a:lnTo>
                <a:lnTo>
                  <a:pt x="28131" y="196850"/>
                </a:lnTo>
                <a:lnTo>
                  <a:pt x="9373" y="206248"/>
                </a:lnTo>
                <a:lnTo>
                  <a:pt x="9373" y="215646"/>
                </a:lnTo>
                <a:lnTo>
                  <a:pt x="0" y="234441"/>
                </a:lnTo>
                <a:lnTo>
                  <a:pt x="0" y="271906"/>
                </a:lnTo>
                <a:lnTo>
                  <a:pt x="9373" y="281304"/>
                </a:lnTo>
                <a:lnTo>
                  <a:pt x="46876" y="281304"/>
                </a:lnTo>
                <a:lnTo>
                  <a:pt x="46876" y="262508"/>
                </a:lnTo>
                <a:lnTo>
                  <a:pt x="56261" y="243712"/>
                </a:lnTo>
                <a:lnTo>
                  <a:pt x="75006" y="243712"/>
                </a:lnTo>
                <a:lnTo>
                  <a:pt x="328219" y="309370"/>
                </a:lnTo>
                <a:lnTo>
                  <a:pt x="346964" y="3093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47" name="Freeform 12247"/>
          <p:cNvSpPr/>
          <p:nvPr/>
        </p:nvSpPr>
        <p:spPr>
          <a:xfrm rot="-5400000" flipH="0" flipV="0">
            <a:off x="24406882" y="21104867"/>
            <a:ext cx="48767" cy="18285"/>
          </a:xfrm>
          <a:custGeom>
            <a:pathLst>
              <a:path w="300088" h="112520">
                <a:moveTo>
                  <a:pt x="300088" y="93724"/>
                </a:moveTo>
                <a:lnTo>
                  <a:pt x="300088" y="74929"/>
                </a:lnTo>
                <a:lnTo>
                  <a:pt x="281343" y="65658"/>
                </a:lnTo>
                <a:lnTo>
                  <a:pt x="56312" y="0"/>
                </a:lnTo>
                <a:lnTo>
                  <a:pt x="28130" y="0"/>
                </a:lnTo>
                <a:lnTo>
                  <a:pt x="18758" y="0"/>
                </a:lnTo>
                <a:lnTo>
                  <a:pt x="0" y="9398"/>
                </a:lnTo>
                <a:lnTo>
                  <a:pt x="0" y="93724"/>
                </a:lnTo>
                <a:lnTo>
                  <a:pt x="0" y="84327"/>
                </a:lnTo>
                <a:lnTo>
                  <a:pt x="9385" y="74929"/>
                </a:lnTo>
                <a:lnTo>
                  <a:pt x="9385" y="65658"/>
                </a:lnTo>
                <a:lnTo>
                  <a:pt x="18758" y="56260"/>
                </a:lnTo>
                <a:lnTo>
                  <a:pt x="37554" y="56260"/>
                </a:lnTo>
                <a:lnTo>
                  <a:pt x="56312" y="56260"/>
                </a:lnTo>
                <a:lnTo>
                  <a:pt x="271958" y="112520"/>
                </a:lnTo>
                <a:lnTo>
                  <a:pt x="290716" y="112520"/>
                </a:lnTo>
                <a:lnTo>
                  <a:pt x="300088" y="1031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48" name="Freeform 12248"/>
          <p:cNvSpPr/>
          <p:nvPr/>
        </p:nvSpPr>
        <p:spPr>
          <a:xfrm rot="-5400000" flipH="0" flipV="0">
            <a:off x="24420595" y="21092681"/>
            <a:ext cx="56385" cy="50276"/>
          </a:xfrm>
          <a:custGeom>
            <a:pathLst>
              <a:path w="346964" h="309370">
                <a:moveTo>
                  <a:pt x="346964" y="290701"/>
                </a:moveTo>
                <a:lnTo>
                  <a:pt x="346964" y="271906"/>
                </a:lnTo>
                <a:lnTo>
                  <a:pt x="328219" y="262508"/>
                </a:lnTo>
                <a:lnTo>
                  <a:pt x="46876" y="187452"/>
                </a:lnTo>
                <a:lnTo>
                  <a:pt x="46876" y="0"/>
                </a:lnTo>
                <a:lnTo>
                  <a:pt x="37503" y="9270"/>
                </a:lnTo>
                <a:lnTo>
                  <a:pt x="18758" y="18668"/>
                </a:lnTo>
                <a:lnTo>
                  <a:pt x="9373" y="28066"/>
                </a:lnTo>
                <a:lnTo>
                  <a:pt x="9373" y="37464"/>
                </a:lnTo>
                <a:lnTo>
                  <a:pt x="0" y="56260"/>
                </a:lnTo>
                <a:lnTo>
                  <a:pt x="0" y="215645"/>
                </a:lnTo>
                <a:lnTo>
                  <a:pt x="9373" y="225043"/>
                </a:lnTo>
                <a:lnTo>
                  <a:pt x="28131" y="234441"/>
                </a:lnTo>
                <a:lnTo>
                  <a:pt x="318834" y="309370"/>
                </a:lnTo>
                <a:lnTo>
                  <a:pt x="337592" y="309370"/>
                </a:lnTo>
                <a:lnTo>
                  <a:pt x="346964" y="29997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49" name="Freeform 12249"/>
          <p:cNvSpPr/>
          <p:nvPr/>
        </p:nvSpPr>
        <p:spPr>
          <a:xfrm rot="-5400000" flipH="0" flipV="0">
            <a:off x="24456401" y="21056859"/>
            <a:ext cx="7619" cy="24374"/>
          </a:xfrm>
          <a:custGeom>
            <a:pathLst>
              <a:path w="46888" h="149985">
                <a:moveTo>
                  <a:pt x="46888" y="121919"/>
                </a:moveTo>
                <a:lnTo>
                  <a:pt x="46888" y="9398"/>
                </a:lnTo>
                <a:lnTo>
                  <a:pt x="37503" y="0"/>
                </a:lnTo>
                <a:lnTo>
                  <a:pt x="9385" y="0"/>
                </a:lnTo>
                <a:lnTo>
                  <a:pt x="0" y="9398"/>
                </a:lnTo>
                <a:lnTo>
                  <a:pt x="0" y="140714"/>
                </a:lnTo>
                <a:lnTo>
                  <a:pt x="9385" y="149985"/>
                </a:lnTo>
                <a:lnTo>
                  <a:pt x="37503" y="149985"/>
                </a:lnTo>
                <a:lnTo>
                  <a:pt x="46888" y="14071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50" name="Freeform 12250"/>
          <p:cNvSpPr/>
          <p:nvPr/>
        </p:nvSpPr>
        <p:spPr>
          <a:xfrm rot="-5400000" flipH="0" flipV="0">
            <a:off x="24515838" y="21088857"/>
            <a:ext cx="73154" cy="41153"/>
          </a:xfrm>
          <a:custGeom>
            <a:pathLst>
              <a:path w="450152" h="253237">
                <a:moveTo>
                  <a:pt x="450152" y="121921"/>
                </a:moveTo>
                <a:lnTo>
                  <a:pt x="440779" y="112523"/>
                </a:lnTo>
                <a:lnTo>
                  <a:pt x="431406" y="103125"/>
                </a:lnTo>
                <a:lnTo>
                  <a:pt x="422021" y="93727"/>
                </a:lnTo>
                <a:lnTo>
                  <a:pt x="403276" y="84457"/>
                </a:lnTo>
                <a:lnTo>
                  <a:pt x="393903" y="75059"/>
                </a:lnTo>
                <a:lnTo>
                  <a:pt x="375145" y="75059"/>
                </a:lnTo>
                <a:lnTo>
                  <a:pt x="365773" y="65661"/>
                </a:lnTo>
                <a:lnTo>
                  <a:pt x="346964" y="65661"/>
                </a:lnTo>
                <a:lnTo>
                  <a:pt x="150063" y="9398"/>
                </a:lnTo>
                <a:lnTo>
                  <a:pt x="140691" y="9398"/>
                </a:lnTo>
                <a:lnTo>
                  <a:pt x="121945" y="0"/>
                </a:lnTo>
                <a:lnTo>
                  <a:pt x="112560" y="9398"/>
                </a:lnTo>
                <a:lnTo>
                  <a:pt x="84430" y="9398"/>
                </a:lnTo>
                <a:lnTo>
                  <a:pt x="65634" y="18796"/>
                </a:lnTo>
                <a:lnTo>
                  <a:pt x="46876" y="28193"/>
                </a:lnTo>
                <a:lnTo>
                  <a:pt x="37503" y="37464"/>
                </a:lnTo>
                <a:lnTo>
                  <a:pt x="28131" y="46862"/>
                </a:lnTo>
                <a:lnTo>
                  <a:pt x="18758" y="65661"/>
                </a:lnTo>
                <a:lnTo>
                  <a:pt x="9373" y="75059"/>
                </a:lnTo>
                <a:lnTo>
                  <a:pt x="0" y="93727"/>
                </a:lnTo>
                <a:lnTo>
                  <a:pt x="0" y="168783"/>
                </a:lnTo>
                <a:lnTo>
                  <a:pt x="9373" y="178181"/>
                </a:lnTo>
                <a:lnTo>
                  <a:pt x="9373" y="196977"/>
                </a:lnTo>
                <a:lnTo>
                  <a:pt x="18758" y="206375"/>
                </a:lnTo>
                <a:lnTo>
                  <a:pt x="18758" y="215773"/>
                </a:lnTo>
                <a:lnTo>
                  <a:pt x="28131" y="234441"/>
                </a:lnTo>
                <a:lnTo>
                  <a:pt x="37503" y="243839"/>
                </a:lnTo>
                <a:lnTo>
                  <a:pt x="46876" y="253237"/>
                </a:lnTo>
                <a:lnTo>
                  <a:pt x="46876" y="121921"/>
                </a:lnTo>
                <a:lnTo>
                  <a:pt x="56261" y="103125"/>
                </a:lnTo>
                <a:lnTo>
                  <a:pt x="65634" y="93727"/>
                </a:lnTo>
                <a:lnTo>
                  <a:pt x="75006" y="75059"/>
                </a:lnTo>
                <a:lnTo>
                  <a:pt x="84430" y="65661"/>
                </a:lnTo>
                <a:lnTo>
                  <a:pt x="93815" y="65661"/>
                </a:lnTo>
                <a:lnTo>
                  <a:pt x="112560" y="56263"/>
                </a:lnTo>
                <a:lnTo>
                  <a:pt x="150063" y="56263"/>
                </a:lnTo>
                <a:lnTo>
                  <a:pt x="346964" y="112523"/>
                </a:lnTo>
                <a:lnTo>
                  <a:pt x="356349" y="112523"/>
                </a:lnTo>
                <a:lnTo>
                  <a:pt x="375145" y="121921"/>
                </a:lnTo>
                <a:lnTo>
                  <a:pt x="384518" y="131319"/>
                </a:lnTo>
                <a:lnTo>
                  <a:pt x="403276" y="140717"/>
                </a:lnTo>
                <a:lnTo>
                  <a:pt x="412649" y="150115"/>
                </a:lnTo>
                <a:lnTo>
                  <a:pt x="422021" y="159512"/>
                </a:lnTo>
                <a:lnTo>
                  <a:pt x="431406" y="178181"/>
                </a:lnTo>
                <a:lnTo>
                  <a:pt x="431406" y="187579"/>
                </a:lnTo>
                <a:lnTo>
                  <a:pt x="440779" y="196977"/>
                </a:lnTo>
                <a:lnTo>
                  <a:pt x="440779" y="215773"/>
                </a:lnTo>
                <a:lnTo>
                  <a:pt x="450152" y="225043"/>
                </a:lnTo>
                <a:lnTo>
                  <a:pt x="450152" y="24383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51" name="Freeform 12251"/>
          <p:cNvSpPr/>
          <p:nvPr/>
        </p:nvSpPr>
        <p:spPr>
          <a:xfrm rot="-5400000" flipH="0" flipV="0">
            <a:off x="24535651" y="21081238"/>
            <a:ext cx="73156" cy="41153"/>
          </a:xfrm>
          <a:custGeom>
            <a:pathLst>
              <a:path w="450164" h="253237">
                <a:moveTo>
                  <a:pt x="450164" y="131316"/>
                </a:moveTo>
                <a:lnTo>
                  <a:pt x="450164" y="93852"/>
                </a:lnTo>
                <a:lnTo>
                  <a:pt x="440779" y="75056"/>
                </a:lnTo>
                <a:lnTo>
                  <a:pt x="440779" y="56260"/>
                </a:lnTo>
                <a:lnTo>
                  <a:pt x="431406" y="46862"/>
                </a:lnTo>
                <a:lnTo>
                  <a:pt x="431406" y="37591"/>
                </a:lnTo>
                <a:lnTo>
                  <a:pt x="422033" y="18796"/>
                </a:lnTo>
                <a:lnTo>
                  <a:pt x="412661" y="9398"/>
                </a:lnTo>
                <a:lnTo>
                  <a:pt x="403276" y="0"/>
                </a:lnTo>
                <a:lnTo>
                  <a:pt x="403276" y="131316"/>
                </a:lnTo>
                <a:lnTo>
                  <a:pt x="393903" y="150115"/>
                </a:lnTo>
                <a:lnTo>
                  <a:pt x="393903" y="159386"/>
                </a:lnTo>
                <a:lnTo>
                  <a:pt x="384530" y="168783"/>
                </a:lnTo>
                <a:lnTo>
                  <a:pt x="375145" y="178181"/>
                </a:lnTo>
                <a:lnTo>
                  <a:pt x="365773" y="187579"/>
                </a:lnTo>
                <a:lnTo>
                  <a:pt x="356400" y="196977"/>
                </a:lnTo>
                <a:lnTo>
                  <a:pt x="300088" y="196977"/>
                </a:lnTo>
                <a:lnTo>
                  <a:pt x="103187" y="140717"/>
                </a:lnTo>
                <a:lnTo>
                  <a:pt x="93815" y="140717"/>
                </a:lnTo>
                <a:lnTo>
                  <a:pt x="75069" y="131316"/>
                </a:lnTo>
                <a:lnTo>
                  <a:pt x="65684" y="121918"/>
                </a:lnTo>
                <a:lnTo>
                  <a:pt x="56312" y="112520"/>
                </a:lnTo>
                <a:lnTo>
                  <a:pt x="46939" y="103122"/>
                </a:lnTo>
                <a:lnTo>
                  <a:pt x="28130" y="93852"/>
                </a:lnTo>
                <a:lnTo>
                  <a:pt x="28130" y="84454"/>
                </a:lnTo>
                <a:lnTo>
                  <a:pt x="18758" y="65658"/>
                </a:lnTo>
                <a:lnTo>
                  <a:pt x="9385" y="56260"/>
                </a:lnTo>
                <a:lnTo>
                  <a:pt x="9385" y="37591"/>
                </a:lnTo>
                <a:lnTo>
                  <a:pt x="0" y="28194"/>
                </a:lnTo>
                <a:lnTo>
                  <a:pt x="0" y="9398"/>
                </a:lnTo>
                <a:lnTo>
                  <a:pt x="0" y="131316"/>
                </a:lnTo>
                <a:lnTo>
                  <a:pt x="9385" y="140717"/>
                </a:lnTo>
                <a:lnTo>
                  <a:pt x="18758" y="150115"/>
                </a:lnTo>
                <a:lnTo>
                  <a:pt x="28130" y="159386"/>
                </a:lnTo>
                <a:lnTo>
                  <a:pt x="46939" y="168783"/>
                </a:lnTo>
                <a:lnTo>
                  <a:pt x="56312" y="178181"/>
                </a:lnTo>
                <a:lnTo>
                  <a:pt x="75069" y="187579"/>
                </a:lnTo>
                <a:lnTo>
                  <a:pt x="84442" y="187579"/>
                </a:lnTo>
                <a:lnTo>
                  <a:pt x="103187" y="196977"/>
                </a:lnTo>
                <a:lnTo>
                  <a:pt x="300088" y="253237"/>
                </a:lnTo>
                <a:lnTo>
                  <a:pt x="328269" y="253237"/>
                </a:lnTo>
                <a:lnTo>
                  <a:pt x="347027" y="253237"/>
                </a:lnTo>
                <a:lnTo>
                  <a:pt x="356400" y="243839"/>
                </a:lnTo>
                <a:lnTo>
                  <a:pt x="375145" y="243839"/>
                </a:lnTo>
                <a:lnTo>
                  <a:pt x="384530" y="234441"/>
                </a:lnTo>
                <a:lnTo>
                  <a:pt x="393903" y="234441"/>
                </a:lnTo>
                <a:lnTo>
                  <a:pt x="412661" y="215646"/>
                </a:lnTo>
                <a:lnTo>
                  <a:pt x="422033" y="206375"/>
                </a:lnTo>
                <a:lnTo>
                  <a:pt x="431406" y="196977"/>
                </a:lnTo>
                <a:lnTo>
                  <a:pt x="440779" y="187579"/>
                </a:lnTo>
                <a:lnTo>
                  <a:pt x="440779" y="178181"/>
                </a:lnTo>
                <a:lnTo>
                  <a:pt x="450164" y="159386"/>
                </a:lnTo>
                <a:lnTo>
                  <a:pt x="450164" y="15011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52" name="Freeform 12252"/>
          <p:cNvSpPr/>
          <p:nvPr/>
        </p:nvSpPr>
        <p:spPr>
          <a:xfrm rot="-5400000" flipH="0" flipV="0">
            <a:off x="24594337" y="21135345"/>
            <a:ext cx="12189" cy="9142"/>
          </a:xfrm>
          <a:custGeom>
            <a:pathLst>
              <a:path w="75006" h="56260">
                <a:moveTo>
                  <a:pt x="28131" y="0"/>
                </a:moveTo>
                <a:lnTo>
                  <a:pt x="56261" y="9398"/>
                </a:lnTo>
                <a:lnTo>
                  <a:pt x="65634" y="18669"/>
                </a:lnTo>
                <a:lnTo>
                  <a:pt x="75006" y="28067"/>
                </a:lnTo>
                <a:lnTo>
                  <a:pt x="75006" y="46862"/>
                </a:lnTo>
                <a:lnTo>
                  <a:pt x="65634" y="56260"/>
                </a:lnTo>
                <a:lnTo>
                  <a:pt x="46876" y="56260"/>
                </a:lnTo>
                <a:lnTo>
                  <a:pt x="18758" y="56260"/>
                </a:lnTo>
                <a:lnTo>
                  <a:pt x="9373" y="46862"/>
                </a:lnTo>
                <a:lnTo>
                  <a:pt x="0" y="28067"/>
                </a:lnTo>
                <a:lnTo>
                  <a:pt x="0" y="9398"/>
                </a:lnTo>
                <a:lnTo>
                  <a:pt x="9373" y="9398"/>
                </a:lnTo>
                <a:lnTo>
                  <a:pt x="2813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53" name="Freeform 12253"/>
          <p:cNvSpPr/>
          <p:nvPr/>
        </p:nvSpPr>
        <p:spPr>
          <a:xfrm rot="-5400000" flipH="0" flipV="0">
            <a:off x="24623290" y="21089626"/>
            <a:ext cx="77726" cy="35044"/>
          </a:xfrm>
          <a:custGeom>
            <a:pathLst>
              <a:path w="478282" h="215645">
                <a:moveTo>
                  <a:pt x="478282" y="178054"/>
                </a:moveTo>
                <a:lnTo>
                  <a:pt x="393903" y="131189"/>
                </a:lnTo>
                <a:lnTo>
                  <a:pt x="178194" y="149984"/>
                </a:lnTo>
                <a:lnTo>
                  <a:pt x="178194" y="0"/>
                </a:lnTo>
                <a:lnTo>
                  <a:pt x="121945" y="149984"/>
                </a:lnTo>
                <a:lnTo>
                  <a:pt x="18758" y="159382"/>
                </a:lnTo>
                <a:lnTo>
                  <a:pt x="9373" y="168656"/>
                </a:lnTo>
                <a:lnTo>
                  <a:pt x="0" y="168656"/>
                </a:lnTo>
                <a:lnTo>
                  <a:pt x="0" y="196850"/>
                </a:lnTo>
                <a:lnTo>
                  <a:pt x="9373" y="206247"/>
                </a:lnTo>
                <a:lnTo>
                  <a:pt x="28131" y="21564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54" name="Freeform 12254"/>
          <p:cNvSpPr/>
          <p:nvPr/>
        </p:nvSpPr>
        <p:spPr>
          <a:xfrm rot="-5400000" flipH="0" flipV="0">
            <a:off x="24606514" y="21078959"/>
            <a:ext cx="80774" cy="53331"/>
          </a:xfrm>
          <a:custGeom>
            <a:pathLst>
              <a:path w="497040" h="328169">
                <a:moveTo>
                  <a:pt x="497040" y="300099"/>
                </a:moveTo>
                <a:lnTo>
                  <a:pt x="497040" y="290701"/>
                </a:lnTo>
                <a:lnTo>
                  <a:pt x="487655" y="281304"/>
                </a:lnTo>
                <a:lnTo>
                  <a:pt x="37503" y="9398"/>
                </a:lnTo>
                <a:lnTo>
                  <a:pt x="28131" y="0"/>
                </a:lnTo>
                <a:lnTo>
                  <a:pt x="18758" y="0"/>
                </a:lnTo>
                <a:lnTo>
                  <a:pt x="9373" y="9398"/>
                </a:lnTo>
                <a:lnTo>
                  <a:pt x="0" y="9398"/>
                </a:lnTo>
                <a:lnTo>
                  <a:pt x="0" y="37464"/>
                </a:lnTo>
                <a:lnTo>
                  <a:pt x="9373" y="46862"/>
                </a:lnTo>
                <a:lnTo>
                  <a:pt x="121945" y="121921"/>
                </a:lnTo>
                <a:lnTo>
                  <a:pt x="121945" y="300099"/>
                </a:lnTo>
                <a:lnTo>
                  <a:pt x="178194" y="150115"/>
                </a:lnTo>
                <a:lnTo>
                  <a:pt x="393903" y="281304"/>
                </a:lnTo>
                <a:lnTo>
                  <a:pt x="478282" y="328169"/>
                </a:lnTo>
                <a:lnTo>
                  <a:pt x="487655" y="328169"/>
                </a:lnTo>
                <a:lnTo>
                  <a:pt x="497040" y="31877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55" name="Freeform 12255"/>
          <p:cNvSpPr/>
          <p:nvPr/>
        </p:nvSpPr>
        <p:spPr>
          <a:xfrm rot="-5400000" flipH="0" flipV="0">
            <a:off x="24693383" y="21135345"/>
            <a:ext cx="12189" cy="9142"/>
          </a:xfrm>
          <a:custGeom>
            <a:pathLst>
              <a:path w="75006" h="56260">
                <a:moveTo>
                  <a:pt x="28131" y="0"/>
                </a:moveTo>
                <a:lnTo>
                  <a:pt x="56261" y="9398"/>
                </a:lnTo>
                <a:lnTo>
                  <a:pt x="65634" y="18796"/>
                </a:lnTo>
                <a:lnTo>
                  <a:pt x="75006" y="28194"/>
                </a:lnTo>
                <a:lnTo>
                  <a:pt x="75006" y="46862"/>
                </a:lnTo>
                <a:lnTo>
                  <a:pt x="65634" y="56260"/>
                </a:lnTo>
                <a:lnTo>
                  <a:pt x="46876" y="56260"/>
                </a:lnTo>
                <a:lnTo>
                  <a:pt x="18758" y="56260"/>
                </a:lnTo>
                <a:lnTo>
                  <a:pt x="9373" y="46862"/>
                </a:lnTo>
                <a:lnTo>
                  <a:pt x="0" y="28194"/>
                </a:lnTo>
                <a:lnTo>
                  <a:pt x="0" y="9398"/>
                </a:lnTo>
                <a:lnTo>
                  <a:pt x="9373" y="9398"/>
                </a:lnTo>
                <a:lnTo>
                  <a:pt x="28131" y="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56" name="Freeform 12256"/>
          <p:cNvSpPr/>
          <p:nvPr/>
        </p:nvSpPr>
        <p:spPr>
          <a:xfrm rot="-5400000" flipH="0" flipV="0">
            <a:off x="29096975" y="20477735"/>
            <a:ext cx="18292" cy="35053"/>
          </a:xfrm>
          <a:custGeom>
            <a:pathLst>
              <a:path w="112560" h="215697">
                <a:moveTo>
                  <a:pt x="112560" y="187579"/>
                </a:moveTo>
                <a:lnTo>
                  <a:pt x="103187" y="178194"/>
                </a:lnTo>
                <a:lnTo>
                  <a:pt x="103187" y="168821"/>
                </a:lnTo>
                <a:lnTo>
                  <a:pt x="84391" y="159448"/>
                </a:lnTo>
                <a:lnTo>
                  <a:pt x="0" y="131267"/>
                </a:lnTo>
                <a:lnTo>
                  <a:pt x="0" y="0"/>
                </a:lnTo>
                <a:lnTo>
                  <a:pt x="0" y="187579"/>
                </a:lnTo>
                <a:lnTo>
                  <a:pt x="75006" y="215697"/>
                </a:lnTo>
                <a:lnTo>
                  <a:pt x="84391" y="215697"/>
                </a:lnTo>
                <a:lnTo>
                  <a:pt x="93764" y="206324"/>
                </a:lnTo>
                <a:lnTo>
                  <a:pt x="103187" y="19695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57" name="Freeform 12257"/>
          <p:cNvSpPr/>
          <p:nvPr/>
        </p:nvSpPr>
        <p:spPr>
          <a:xfrm rot="-5400000" flipH="0" flipV="0">
            <a:off x="29059642" y="20458684"/>
            <a:ext cx="89915" cy="56385"/>
          </a:xfrm>
          <a:custGeom>
            <a:pathLst>
              <a:path w="553288" h="346964">
                <a:moveTo>
                  <a:pt x="553288" y="243827"/>
                </a:moveTo>
                <a:lnTo>
                  <a:pt x="553288" y="234454"/>
                </a:lnTo>
                <a:lnTo>
                  <a:pt x="543864" y="225069"/>
                </a:lnTo>
                <a:lnTo>
                  <a:pt x="150024" y="9372"/>
                </a:lnTo>
                <a:lnTo>
                  <a:pt x="140639" y="0"/>
                </a:lnTo>
                <a:lnTo>
                  <a:pt x="131267" y="0"/>
                </a:lnTo>
                <a:lnTo>
                  <a:pt x="121894" y="9372"/>
                </a:lnTo>
                <a:lnTo>
                  <a:pt x="112509" y="9372"/>
                </a:lnTo>
                <a:lnTo>
                  <a:pt x="112509" y="196901"/>
                </a:lnTo>
                <a:lnTo>
                  <a:pt x="37503" y="178142"/>
                </a:lnTo>
                <a:lnTo>
                  <a:pt x="28130" y="168770"/>
                </a:lnTo>
                <a:lnTo>
                  <a:pt x="9372" y="178142"/>
                </a:lnTo>
                <a:lnTo>
                  <a:pt x="0" y="187515"/>
                </a:lnTo>
                <a:lnTo>
                  <a:pt x="0" y="206273"/>
                </a:lnTo>
                <a:lnTo>
                  <a:pt x="9372" y="215645"/>
                </a:lnTo>
                <a:lnTo>
                  <a:pt x="18757" y="225069"/>
                </a:lnTo>
                <a:lnTo>
                  <a:pt x="112509" y="253200"/>
                </a:lnTo>
                <a:lnTo>
                  <a:pt x="112509" y="328218"/>
                </a:lnTo>
                <a:lnTo>
                  <a:pt x="121894" y="337591"/>
                </a:lnTo>
                <a:lnTo>
                  <a:pt x="140639" y="346964"/>
                </a:lnTo>
                <a:lnTo>
                  <a:pt x="150024" y="337591"/>
                </a:lnTo>
                <a:lnTo>
                  <a:pt x="159397" y="328218"/>
                </a:lnTo>
                <a:lnTo>
                  <a:pt x="168770" y="318833"/>
                </a:lnTo>
                <a:lnTo>
                  <a:pt x="168770" y="75006"/>
                </a:lnTo>
                <a:lnTo>
                  <a:pt x="515734" y="271957"/>
                </a:lnTo>
                <a:lnTo>
                  <a:pt x="543864" y="271957"/>
                </a:lnTo>
                <a:lnTo>
                  <a:pt x="553288" y="26258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58" name="Freeform 12258"/>
          <p:cNvSpPr/>
          <p:nvPr/>
        </p:nvSpPr>
        <p:spPr>
          <a:xfrm rot="-5400000" flipH="0" flipV="0">
            <a:off x="28445473" y="20469357"/>
            <a:ext cx="85337" cy="39616"/>
          </a:xfrm>
          <a:custGeom>
            <a:pathLst>
              <a:path w="525119" h="243777">
                <a:moveTo>
                  <a:pt x="525119" y="196901"/>
                </a:moveTo>
                <a:lnTo>
                  <a:pt x="440728" y="150013"/>
                </a:lnTo>
                <a:lnTo>
                  <a:pt x="196900" y="168770"/>
                </a:lnTo>
                <a:lnTo>
                  <a:pt x="196900" y="0"/>
                </a:lnTo>
                <a:lnTo>
                  <a:pt x="140639" y="178143"/>
                </a:lnTo>
                <a:lnTo>
                  <a:pt x="28130" y="187516"/>
                </a:lnTo>
                <a:lnTo>
                  <a:pt x="9372" y="187516"/>
                </a:lnTo>
                <a:lnTo>
                  <a:pt x="0" y="196901"/>
                </a:lnTo>
                <a:lnTo>
                  <a:pt x="0" y="225031"/>
                </a:lnTo>
                <a:lnTo>
                  <a:pt x="9372" y="234404"/>
                </a:lnTo>
                <a:lnTo>
                  <a:pt x="28130" y="2437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59" name="Freeform 12259"/>
          <p:cNvSpPr/>
          <p:nvPr/>
        </p:nvSpPr>
        <p:spPr>
          <a:xfrm rot="-5400000" flipH="0" flipV="0">
            <a:off x="28426418" y="20457921"/>
            <a:ext cx="89915" cy="57910"/>
          </a:xfrm>
          <a:custGeom>
            <a:pathLst>
              <a:path w="553288" h="356349">
                <a:moveTo>
                  <a:pt x="553288" y="337591"/>
                </a:moveTo>
                <a:lnTo>
                  <a:pt x="553288" y="318846"/>
                </a:lnTo>
                <a:lnTo>
                  <a:pt x="543864" y="309461"/>
                </a:lnTo>
                <a:lnTo>
                  <a:pt x="46875" y="0"/>
                </a:lnTo>
                <a:lnTo>
                  <a:pt x="18757" y="0"/>
                </a:lnTo>
                <a:lnTo>
                  <a:pt x="9372" y="9372"/>
                </a:lnTo>
                <a:lnTo>
                  <a:pt x="0" y="28130"/>
                </a:lnTo>
                <a:lnTo>
                  <a:pt x="0" y="37503"/>
                </a:lnTo>
                <a:lnTo>
                  <a:pt x="9372" y="46888"/>
                </a:lnTo>
                <a:lnTo>
                  <a:pt x="140639" y="131267"/>
                </a:lnTo>
                <a:lnTo>
                  <a:pt x="140639" y="337591"/>
                </a:lnTo>
                <a:lnTo>
                  <a:pt x="196900" y="159448"/>
                </a:lnTo>
                <a:lnTo>
                  <a:pt x="440728" y="309461"/>
                </a:lnTo>
                <a:lnTo>
                  <a:pt x="525119" y="356349"/>
                </a:lnTo>
                <a:lnTo>
                  <a:pt x="543864" y="356349"/>
                </a:lnTo>
                <a:lnTo>
                  <a:pt x="553288" y="346964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60" name="Freeform 12260"/>
          <p:cNvSpPr/>
          <p:nvPr/>
        </p:nvSpPr>
        <p:spPr>
          <a:xfrm rot="-5400000" flipH="0" flipV="0">
            <a:off x="28553673" y="20443445"/>
            <a:ext cx="36570" cy="51816"/>
          </a:xfrm>
          <a:custGeom>
            <a:pathLst>
              <a:path w="225032" h="318847">
                <a:moveTo>
                  <a:pt x="225032" y="290716"/>
                </a:moveTo>
                <a:lnTo>
                  <a:pt x="225032" y="178194"/>
                </a:lnTo>
                <a:lnTo>
                  <a:pt x="225032" y="196952"/>
                </a:lnTo>
                <a:lnTo>
                  <a:pt x="215659" y="215697"/>
                </a:lnTo>
                <a:lnTo>
                  <a:pt x="206274" y="225083"/>
                </a:lnTo>
                <a:lnTo>
                  <a:pt x="206274" y="234455"/>
                </a:lnTo>
                <a:lnTo>
                  <a:pt x="187528" y="253213"/>
                </a:lnTo>
                <a:lnTo>
                  <a:pt x="178143" y="253213"/>
                </a:lnTo>
                <a:lnTo>
                  <a:pt x="168771" y="262586"/>
                </a:lnTo>
                <a:lnTo>
                  <a:pt x="112510" y="262586"/>
                </a:lnTo>
                <a:lnTo>
                  <a:pt x="103137" y="253213"/>
                </a:lnTo>
                <a:lnTo>
                  <a:pt x="93764" y="253213"/>
                </a:lnTo>
                <a:lnTo>
                  <a:pt x="75007" y="243827"/>
                </a:lnTo>
                <a:lnTo>
                  <a:pt x="65634" y="234455"/>
                </a:lnTo>
                <a:lnTo>
                  <a:pt x="46876" y="215697"/>
                </a:lnTo>
                <a:lnTo>
                  <a:pt x="37503" y="206324"/>
                </a:lnTo>
                <a:lnTo>
                  <a:pt x="28131" y="187580"/>
                </a:lnTo>
                <a:lnTo>
                  <a:pt x="18758" y="178194"/>
                </a:lnTo>
                <a:lnTo>
                  <a:pt x="9373" y="159449"/>
                </a:lnTo>
                <a:lnTo>
                  <a:pt x="9373" y="0"/>
                </a:lnTo>
                <a:lnTo>
                  <a:pt x="0" y="253213"/>
                </a:lnTo>
                <a:lnTo>
                  <a:pt x="9373" y="262586"/>
                </a:lnTo>
                <a:lnTo>
                  <a:pt x="28131" y="271958"/>
                </a:lnTo>
                <a:lnTo>
                  <a:pt x="37503" y="281330"/>
                </a:lnTo>
                <a:lnTo>
                  <a:pt x="56261" y="290716"/>
                </a:lnTo>
                <a:lnTo>
                  <a:pt x="65634" y="300089"/>
                </a:lnTo>
                <a:lnTo>
                  <a:pt x="84392" y="309461"/>
                </a:lnTo>
                <a:lnTo>
                  <a:pt x="93764" y="309461"/>
                </a:lnTo>
                <a:lnTo>
                  <a:pt x="112510" y="318847"/>
                </a:lnTo>
                <a:lnTo>
                  <a:pt x="178143" y="318847"/>
                </a:lnTo>
                <a:lnTo>
                  <a:pt x="196901" y="309461"/>
                </a:lnTo>
                <a:lnTo>
                  <a:pt x="215659" y="30008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61" name="Freeform 12261"/>
          <p:cNvSpPr/>
          <p:nvPr/>
        </p:nvSpPr>
        <p:spPr>
          <a:xfrm rot="-5400000" flipH="0" flipV="0">
            <a:off x="28514811" y="20453350"/>
            <a:ext cx="89915" cy="67053"/>
          </a:xfrm>
          <a:custGeom>
            <a:pathLst>
              <a:path w="553288" h="412611">
                <a:moveTo>
                  <a:pt x="553288" y="309475"/>
                </a:moveTo>
                <a:lnTo>
                  <a:pt x="553288" y="150026"/>
                </a:lnTo>
                <a:lnTo>
                  <a:pt x="543864" y="140653"/>
                </a:lnTo>
                <a:lnTo>
                  <a:pt x="525119" y="131268"/>
                </a:lnTo>
                <a:lnTo>
                  <a:pt x="37503" y="0"/>
                </a:lnTo>
                <a:lnTo>
                  <a:pt x="18757" y="0"/>
                </a:lnTo>
                <a:lnTo>
                  <a:pt x="9372" y="9386"/>
                </a:lnTo>
                <a:lnTo>
                  <a:pt x="0" y="28131"/>
                </a:lnTo>
                <a:lnTo>
                  <a:pt x="9372" y="46889"/>
                </a:lnTo>
                <a:lnTo>
                  <a:pt x="18757" y="56261"/>
                </a:lnTo>
                <a:lnTo>
                  <a:pt x="225031" y="112523"/>
                </a:lnTo>
                <a:lnTo>
                  <a:pt x="225031" y="271958"/>
                </a:lnTo>
                <a:lnTo>
                  <a:pt x="234403" y="290716"/>
                </a:lnTo>
                <a:lnTo>
                  <a:pt x="234403" y="309475"/>
                </a:lnTo>
                <a:lnTo>
                  <a:pt x="243776" y="318847"/>
                </a:lnTo>
                <a:lnTo>
                  <a:pt x="243776" y="328219"/>
                </a:lnTo>
                <a:lnTo>
                  <a:pt x="253161" y="346978"/>
                </a:lnTo>
                <a:lnTo>
                  <a:pt x="262534" y="356350"/>
                </a:lnTo>
                <a:lnTo>
                  <a:pt x="271957" y="375108"/>
                </a:lnTo>
                <a:lnTo>
                  <a:pt x="281330" y="121895"/>
                </a:lnTo>
                <a:lnTo>
                  <a:pt x="496989" y="178156"/>
                </a:lnTo>
                <a:lnTo>
                  <a:pt x="496989" y="412611"/>
                </a:lnTo>
                <a:lnTo>
                  <a:pt x="515734" y="403225"/>
                </a:lnTo>
                <a:lnTo>
                  <a:pt x="525119" y="384481"/>
                </a:lnTo>
                <a:lnTo>
                  <a:pt x="534492" y="375108"/>
                </a:lnTo>
                <a:lnTo>
                  <a:pt x="543864" y="356350"/>
                </a:lnTo>
                <a:lnTo>
                  <a:pt x="553288" y="346978"/>
                </a:lnTo>
                <a:lnTo>
                  <a:pt x="553288" y="32821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62" name="Freeform 12262"/>
          <p:cNvSpPr/>
          <p:nvPr/>
        </p:nvSpPr>
        <p:spPr>
          <a:xfrm rot="-5400000" flipH="0" flipV="0">
            <a:off x="28629115" y="20474690"/>
            <a:ext cx="83812" cy="30475"/>
          </a:xfrm>
          <a:custGeom>
            <a:pathLst>
              <a:path w="515734" h="187528">
                <a:moveTo>
                  <a:pt x="515734" y="187528"/>
                </a:moveTo>
                <a:lnTo>
                  <a:pt x="431355" y="103137"/>
                </a:lnTo>
                <a:lnTo>
                  <a:pt x="37503" y="0"/>
                </a:lnTo>
                <a:lnTo>
                  <a:pt x="18757" y="0"/>
                </a:lnTo>
                <a:lnTo>
                  <a:pt x="9372" y="9373"/>
                </a:lnTo>
                <a:lnTo>
                  <a:pt x="0" y="28130"/>
                </a:lnTo>
                <a:lnTo>
                  <a:pt x="9372" y="46876"/>
                </a:lnTo>
                <a:lnTo>
                  <a:pt x="18757" y="468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63" name="Freeform 12263"/>
          <p:cNvSpPr/>
          <p:nvPr/>
        </p:nvSpPr>
        <p:spPr>
          <a:xfrm rot="-5400000" flipH="0" flipV="0">
            <a:off x="28569678" y="20474686"/>
            <a:ext cx="86860" cy="27435"/>
          </a:xfrm>
          <a:custGeom>
            <a:pathLst>
              <a:path w="534492" h="168822">
                <a:moveTo>
                  <a:pt x="534492" y="131318"/>
                </a:moveTo>
                <a:lnTo>
                  <a:pt x="37503" y="0"/>
                </a:lnTo>
                <a:lnTo>
                  <a:pt x="18757" y="0"/>
                </a:lnTo>
                <a:lnTo>
                  <a:pt x="9372" y="9372"/>
                </a:lnTo>
                <a:lnTo>
                  <a:pt x="0" y="28131"/>
                </a:lnTo>
                <a:lnTo>
                  <a:pt x="0" y="37554"/>
                </a:lnTo>
                <a:lnTo>
                  <a:pt x="9372" y="46927"/>
                </a:lnTo>
                <a:lnTo>
                  <a:pt x="18757" y="56299"/>
                </a:lnTo>
                <a:lnTo>
                  <a:pt x="440728" y="1688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64" name="Freeform 12264"/>
          <p:cNvSpPr/>
          <p:nvPr/>
        </p:nvSpPr>
        <p:spPr>
          <a:xfrm rot="-5400000" flipH="0" flipV="0">
            <a:off x="28638250" y="20442684"/>
            <a:ext cx="48773" cy="47244"/>
          </a:xfrm>
          <a:custGeom>
            <a:pathLst>
              <a:path w="300127" h="290716">
                <a:moveTo>
                  <a:pt x="300127" y="262586"/>
                </a:moveTo>
                <a:lnTo>
                  <a:pt x="300127" y="253213"/>
                </a:lnTo>
                <a:lnTo>
                  <a:pt x="290703" y="243828"/>
                </a:lnTo>
                <a:lnTo>
                  <a:pt x="75057" y="28131"/>
                </a:lnTo>
                <a:lnTo>
                  <a:pt x="9373" y="0"/>
                </a:lnTo>
                <a:lnTo>
                  <a:pt x="0" y="9373"/>
                </a:lnTo>
                <a:lnTo>
                  <a:pt x="0" y="46876"/>
                </a:lnTo>
                <a:lnTo>
                  <a:pt x="178194" y="206325"/>
                </a:lnTo>
                <a:lnTo>
                  <a:pt x="262573" y="290716"/>
                </a:lnTo>
                <a:lnTo>
                  <a:pt x="290703" y="290716"/>
                </a:lnTo>
                <a:lnTo>
                  <a:pt x="300127" y="28133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65" name="Freeform 12265"/>
          <p:cNvSpPr/>
          <p:nvPr/>
        </p:nvSpPr>
        <p:spPr>
          <a:xfrm rot="-5400000" flipH="0" flipV="0">
            <a:off x="28608533" y="20454116"/>
            <a:ext cx="47250" cy="22855"/>
          </a:xfrm>
          <a:custGeom>
            <a:pathLst>
              <a:path w="290754" h="140640">
                <a:moveTo>
                  <a:pt x="290754" y="28118"/>
                </a:moveTo>
                <a:lnTo>
                  <a:pt x="290754" y="28118"/>
                </a:lnTo>
                <a:lnTo>
                  <a:pt x="281330" y="9373"/>
                </a:lnTo>
                <a:lnTo>
                  <a:pt x="271958" y="0"/>
                </a:lnTo>
                <a:lnTo>
                  <a:pt x="178194" y="37504"/>
                </a:lnTo>
                <a:lnTo>
                  <a:pt x="0" y="112509"/>
                </a:lnTo>
                <a:lnTo>
                  <a:pt x="65684" y="140640"/>
                </a:lnTo>
                <a:lnTo>
                  <a:pt x="271958" y="56248"/>
                </a:lnTo>
                <a:lnTo>
                  <a:pt x="290754" y="4687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66" name="Freeform 12266"/>
          <p:cNvSpPr/>
          <p:nvPr/>
        </p:nvSpPr>
        <p:spPr>
          <a:xfrm rot="-5400000" flipH="0" flipV="0">
            <a:off x="23460473" y="20734527"/>
            <a:ext cx="82289" cy="51824"/>
          </a:xfrm>
          <a:custGeom>
            <a:pathLst>
              <a:path w="506362" h="318898">
                <a:moveTo>
                  <a:pt x="506362" y="290705"/>
                </a:moveTo>
                <a:lnTo>
                  <a:pt x="506362" y="281307"/>
                </a:lnTo>
                <a:lnTo>
                  <a:pt x="271958" y="0"/>
                </a:lnTo>
                <a:lnTo>
                  <a:pt x="262585" y="75056"/>
                </a:lnTo>
                <a:lnTo>
                  <a:pt x="18746" y="150115"/>
                </a:lnTo>
                <a:lnTo>
                  <a:pt x="0" y="159513"/>
                </a:lnTo>
                <a:lnTo>
                  <a:pt x="0" y="187579"/>
                </a:lnTo>
                <a:lnTo>
                  <a:pt x="9373" y="196977"/>
                </a:lnTo>
                <a:lnTo>
                  <a:pt x="37503" y="196977"/>
                </a:lnTo>
                <a:lnTo>
                  <a:pt x="300088" y="112651"/>
                </a:lnTo>
                <a:lnTo>
                  <a:pt x="468859" y="309501"/>
                </a:lnTo>
                <a:lnTo>
                  <a:pt x="468859" y="318898"/>
                </a:lnTo>
                <a:lnTo>
                  <a:pt x="496989" y="318898"/>
                </a:lnTo>
                <a:lnTo>
                  <a:pt x="506362" y="30950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67" name="Freeform 12267"/>
          <p:cNvSpPr/>
          <p:nvPr/>
        </p:nvSpPr>
        <p:spPr>
          <a:xfrm rot="-5400000" flipH="0" flipV="0">
            <a:off x="23430753" y="20744434"/>
            <a:ext cx="82289" cy="32010"/>
          </a:xfrm>
          <a:custGeom>
            <a:pathLst>
              <a:path w="506362" h="196974">
                <a:moveTo>
                  <a:pt x="506362" y="150112"/>
                </a:moveTo>
                <a:lnTo>
                  <a:pt x="506362" y="131316"/>
                </a:lnTo>
                <a:lnTo>
                  <a:pt x="487604" y="131316"/>
                </a:lnTo>
                <a:lnTo>
                  <a:pt x="28131" y="9398"/>
                </a:lnTo>
                <a:lnTo>
                  <a:pt x="28131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6"/>
                </a:lnTo>
                <a:lnTo>
                  <a:pt x="0" y="37591"/>
                </a:lnTo>
                <a:lnTo>
                  <a:pt x="9373" y="46989"/>
                </a:lnTo>
                <a:lnTo>
                  <a:pt x="18746" y="56260"/>
                </a:lnTo>
                <a:lnTo>
                  <a:pt x="187516" y="103249"/>
                </a:lnTo>
                <a:lnTo>
                  <a:pt x="262585" y="196974"/>
                </a:lnTo>
                <a:lnTo>
                  <a:pt x="271958" y="121918"/>
                </a:lnTo>
                <a:lnTo>
                  <a:pt x="478231" y="178178"/>
                </a:lnTo>
                <a:lnTo>
                  <a:pt x="496989" y="178178"/>
                </a:lnTo>
                <a:lnTo>
                  <a:pt x="506362" y="1687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68" name="Freeform 12268"/>
          <p:cNvSpPr/>
          <p:nvPr/>
        </p:nvSpPr>
        <p:spPr>
          <a:xfrm rot="-5400000" flipH="0" flipV="0">
            <a:off x="23521436" y="20757390"/>
            <a:ext cx="51814" cy="36572"/>
          </a:xfrm>
          <a:custGeom>
            <a:pathLst>
              <a:path w="318834" h="225044">
                <a:moveTo>
                  <a:pt x="318834" y="75056"/>
                </a:moveTo>
                <a:lnTo>
                  <a:pt x="300088" y="65658"/>
                </a:lnTo>
                <a:lnTo>
                  <a:pt x="290703" y="56260"/>
                </a:lnTo>
                <a:lnTo>
                  <a:pt x="281331" y="46863"/>
                </a:lnTo>
                <a:lnTo>
                  <a:pt x="262585" y="37465"/>
                </a:lnTo>
                <a:lnTo>
                  <a:pt x="243828" y="37465"/>
                </a:lnTo>
                <a:lnTo>
                  <a:pt x="225031" y="28067"/>
                </a:lnTo>
                <a:lnTo>
                  <a:pt x="131267" y="0"/>
                </a:lnTo>
                <a:lnTo>
                  <a:pt x="65634" y="0"/>
                </a:lnTo>
                <a:lnTo>
                  <a:pt x="56249" y="9271"/>
                </a:lnTo>
                <a:lnTo>
                  <a:pt x="37503" y="18669"/>
                </a:lnTo>
                <a:lnTo>
                  <a:pt x="28131" y="28067"/>
                </a:lnTo>
                <a:lnTo>
                  <a:pt x="18746" y="46863"/>
                </a:lnTo>
                <a:lnTo>
                  <a:pt x="9373" y="56260"/>
                </a:lnTo>
                <a:lnTo>
                  <a:pt x="0" y="65658"/>
                </a:lnTo>
                <a:lnTo>
                  <a:pt x="0" y="149985"/>
                </a:lnTo>
                <a:lnTo>
                  <a:pt x="9373" y="168784"/>
                </a:lnTo>
                <a:lnTo>
                  <a:pt x="9373" y="178182"/>
                </a:lnTo>
                <a:lnTo>
                  <a:pt x="18746" y="187580"/>
                </a:lnTo>
                <a:lnTo>
                  <a:pt x="28131" y="206248"/>
                </a:lnTo>
                <a:lnTo>
                  <a:pt x="37503" y="215646"/>
                </a:lnTo>
                <a:lnTo>
                  <a:pt x="46876" y="225044"/>
                </a:lnTo>
                <a:lnTo>
                  <a:pt x="46876" y="103123"/>
                </a:lnTo>
                <a:lnTo>
                  <a:pt x="56249" y="93725"/>
                </a:lnTo>
                <a:lnTo>
                  <a:pt x="56249" y="75056"/>
                </a:lnTo>
                <a:lnTo>
                  <a:pt x="65634" y="65658"/>
                </a:lnTo>
                <a:lnTo>
                  <a:pt x="75006" y="56260"/>
                </a:lnTo>
                <a:lnTo>
                  <a:pt x="84379" y="56260"/>
                </a:lnTo>
                <a:lnTo>
                  <a:pt x="103137" y="46863"/>
                </a:lnTo>
                <a:lnTo>
                  <a:pt x="112510" y="56260"/>
                </a:lnTo>
                <a:lnTo>
                  <a:pt x="131267" y="56260"/>
                </a:lnTo>
                <a:lnTo>
                  <a:pt x="225031" y="84327"/>
                </a:lnTo>
                <a:lnTo>
                  <a:pt x="234455" y="84327"/>
                </a:lnTo>
                <a:lnTo>
                  <a:pt x="253200" y="93725"/>
                </a:lnTo>
                <a:lnTo>
                  <a:pt x="262585" y="93725"/>
                </a:lnTo>
                <a:lnTo>
                  <a:pt x="271958" y="103123"/>
                </a:lnTo>
                <a:lnTo>
                  <a:pt x="281331" y="112521"/>
                </a:lnTo>
                <a:lnTo>
                  <a:pt x="290703" y="121919"/>
                </a:lnTo>
                <a:lnTo>
                  <a:pt x="300088" y="140587"/>
                </a:lnTo>
                <a:lnTo>
                  <a:pt x="300088" y="149985"/>
                </a:lnTo>
                <a:lnTo>
                  <a:pt x="309461" y="168784"/>
                </a:lnTo>
                <a:lnTo>
                  <a:pt x="309461" y="17818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69" name="Freeform 12269"/>
          <p:cNvSpPr/>
          <p:nvPr/>
        </p:nvSpPr>
        <p:spPr>
          <a:xfrm rot="-5400000" flipH="0" flipV="0">
            <a:off x="23534395" y="20750534"/>
            <a:ext cx="50290" cy="36572"/>
          </a:xfrm>
          <a:custGeom>
            <a:pathLst>
              <a:path w="309461" h="225044">
                <a:moveTo>
                  <a:pt x="309461" y="121794"/>
                </a:moveTo>
                <a:lnTo>
                  <a:pt x="309461" y="74929"/>
                </a:lnTo>
                <a:lnTo>
                  <a:pt x="300088" y="65531"/>
                </a:lnTo>
                <a:lnTo>
                  <a:pt x="300088" y="46863"/>
                </a:lnTo>
                <a:lnTo>
                  <a:pt x="290716" y="37465"/>
                </a:lnTo>
                <a:lnTo>
                  <a:pt x="290716" y="18669"/>
                </a:lnTo>
                <a:lnTo>
                  <a:pt x="281343" y="9271"/>
                </a:lnTo>
                <a:lnTo>
                  <a:pt x="271958" y="0"/>
                </a:lnTo>
                <a:lnTo>
                  <a:pt x="262585" y="103126"/>
                </a:lnTo>
                <a:lnTo>
                  <a:pt x="262585" y="112524"/>
                </a:lnTo>
                <a:lnTo>
                  <a:pt x="253212" y="131192"/>
                </a:lnTo>
                <a:lnTo>
                  <a:pt x="253212" y="140590"/>
                </a:lnTo>
                <a:lnTo>
                  <a:pt x="243827" y="159386"/>
                </a:lnTo>
                <a:lnTo>
                  <a:pt x="234455" y="159386"/>
                </a:lnTo>
                <a:lnTo>
                  <a:pt x="225082" y="168784"/>
                </a:lnTo>
                <a:lnTo>
                  <a:pt x="178155" y="168784"/>
                </a:lnTo>
                <a:lnTo>
                  <a:pt x="84391" y="140590"/>
                </a:lnTo>
                <a:lnTo>
                  <a:pt x="75006" y="140590"/>
                </a:lnTo>
                <a:lnTo>
                  <a:pt x="56261" y="131192"/>
                </a:lnTo>
                <a:lnTo>
                  <a:pt x="46888" y="121794"/>
                </a:lnTo>
                <a:lnTo>
                  <a:pt x="37503" y="112524"/>
                </a:lnTo>
                <a:lnTo>
                  <a:pt x="28130" y="103126"/>
                </a:lnTo>
                <a:lnTo>
                  <a:pt x="18758" y="93728"/>
                </a:lnTo>
                <a:lnTo>
                  <a:pt x="9373" y="84330"/>
                </a:lnTo>
                <a:lnTo>
                  <a:pt x="9373" y="56260"/>
                </a:lnTo>
                <a:lnTo>
                  <a:pt x="0" y="37465"/>
                </a:lnTo>
                <a:lnTo>
                  <a:pt x="0" y="149988"/>
                </a:lnTo>
                <a:lnTo>
                  <a:pt x="9373" y="159386"/>
                </a:lnTo>
                <a:lnTo>
                  <a:pt x="18758" y="168784"/>
                </a:lnTo>
                <a:lnTo>
                  <a:pt x="37503" y="178054"/>
                </a:lnTo>
                <a:lnTo>
                  <a:pt x="46888" y="178054"/>
                </a:lnTo>
                <a:lnTo>
                  <a:pt x="65634" y="187452"/>
                </a:lnTo>
                <a:lnTo>
                  <a:pt x="84391" y="187452"/>
                </a:lnTo>
                <a:lnTo>
                  <a:pt x="178155" y="215646"/>
                </a:lnTo>
                <a:lnTo>
                  <a:pt x="196952" y="225044"/>
                </a:lnTo>
                <a:lnTo>
                  <a:pt x="225082" y="225044"/>
                </a:lnTo>
                <a:lnTo>
                  <a:pt x="243827" y="215646"/>
                </a:lnTo>
                <a:lnTo>
                  <a:pt x="253212" y="215646"/>
                </a:lnTo>
                <a:lnTo>
                  <a:pt x="271958" y="206248"/>
                </a:lnTo>
                <a:lnTo>
                  <a:pt x="281343" y="196850"/>
                </a:lnTo>
                <a:lnTo>
                  <a:pt x="281343" y="187452"/>
                </a:lnTo>
                <a:lnTo>
                  <a:pt x="290716" y="178054"/>
                </a:lnTo>
                <a:lnTo>
                  <a:pt x="300088" y="168784"/>
                </a:lnTo>
                <a:lnTo>
                  <a:pt x="309461" y="149988"/>
                </a:lnTo>
                <a:lnTo>
                  <a:pt x="309461" y="14059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70" name="Freeform 12270"/>
          <p:cNvSpPr/>
          <p:nvPr/>
        </p:nvSpPr>
        <p:spPr>
          <a:xfrm rot="-5400000" flipH="0" flipV="0">
            <a:off x="23576302" y="20752816"/>
            <a:ext cx="57908" cy="39627"/>
          </a:xfrm>
          <a:custGeom>
            <a:pathLst>
              <a:path w="356337" h="243843">
                <a:moveTo>
                  <a:pt x="356337" y="112523"/>
                </a:moveTo>
                <a:lnTo>
                  <a:pt x="356337" y="103126"/>
                </a:lnTo>
                <a:lnTo>
                  <a:pt x="346964" y="93728"/>
                </a:lnTo>
                <a:lnTo>
                  <a:pt x="337592" y="84457"/>
                </a:lnTo>
                <a:lnTo>
                  <a:pt x="28131" y="9398"/>
                </a:lnTo>
                <a:lnTo>
                  <a:pt x="28131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9"/>
                </a:lnTo>
                <a:lnTo>
                  <a:pt x="0" y="37468"/>
                </a:lnTo>
                <a:lnTo>
                  <a:pt x="9373" y="46865"/>
                </a:lnTo>
                <a:lnTo>
                  <a:pt x="18746" y="56263"/>
                </a:lnTo>
                <a:lnTo>
                  <a:pt x="150013" y="93728"/>
                </a:lnTo>
                <a:lnTo>
                  <a:pt x="150013" y="243843"/>
                </a:lnTo>
                <a:lnTo>
                  <a:pt x="206274" y="103126"/>
                </a:lnTo>
                <a:lnTo>
                  <a:pt x="328219" y="131319"/>
                </a:lnTo>
                <a:lnTo>
                  <a:pt x="328219" y="140590"/>
                </a:lnTo>
                <a:lnTo>
                  <a:pt x="337592" y="140590"/>
                </a:lnTo>
                <a:lnTo>
                  <a:pt x="346964" y="131319"/>
                </a:lnTo>
                <a:lnTo>
                  <a:pt x="356337" y="12192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71" name="Freeform 12271"/>
          <p:cNvSpPr/>
          <p:nvPr/>
        </p:nvSpPr>
        <p:spPr>
          <a:xfrm rot="-5400000" flipH="0" flipV="0">
            <a:off x="23593060" y="20752816"/>
            <a:ext cx="57908" cy="39626"/>
          </a:xfrm>
          <a:custGeom>
            <a:pathLst>
              <a:path w="356337" h="243839">
                <a:moveTo>
                  <a:pt x="356337" y="215772"/>
                </a:moveTo>
                <a:lnTo>
                  <a:pt x="356337" y="215772"/>
                </a:lnTo>
                <a:lnTo>
                  <a:pt x="346964" y="206375"/>
                </a:lnTo>
                <a:lnTo>
                  <a:pt x="337592" y="196977"/>
                </a:lnTo>
                <a:lnTo>
                  <a:pt x="206274" y="159512"/>
                </a:lnTo>
                <a:lnTo>
                  <a:pt x="206274" y="0"/>
                </a:lnTo>
                <a:lnTo>
                  <a:pt x="150013" y="140717"/>
                </a:lnTo>
                <a:lnTo>
                  <a:pt x="28131" y="112523"/>
                </a:lnTo>
                <a:lnTo>
                  <a:pt x="18746" y="112523"/>
                </a:lnTo>
                <a:lnTo>
                  <a:pt x="9373" y="121921"/>
                </a:lnTo>
                <a:lnTo>
                  <a:pt x="0" y="121921"/>
                </a:lnTo>
                <a:lnTo>
                  <a:pt x="0" y="140717"/>
                </a:lnTo>
                <a:lnTo>
                  <a:pt x="9373" y="159512"/>
                </a:lnTo>
                <a:lnTo>
                  <a:pt x="18746" y="159512"/>
                </a:lnTo>
                <a:lnTo>
                  <a:pt x="328219" y="243839"/>
                </a:lnTo>
                <a:lnTo>
                  <a:pt x="346964" y="243839"/>
                </a:lnTo>
                <a:lnTo>
                  <a:pt x="356337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72" name="Freeform 12272"/>
          <p:cNvSpPr/>
          <p:nvPr/>
        </p:nvSpPr>
        <p:spPr>
          <a:xfrm rot="-5400000" flipH="0" flipV="0">
            <a:off x="23643347" y="20749771"/>
            <a:ext cx="57908" cy="45715"/>
          </a:xfrm>
          <a:custGeom>
            <a:pathLst>
              <a:path w="356337" h="281307">
                <a:moveTo>
                  <a:pt x="356337" y="253241"/>
                </a:moveTo>
                <a:lnTo>
                  <a:pt x="356337" y="150115"/>
                </a:lnTo>
                <a:lnTo>
                  <a:pt x="346964" y="131319"/>
                </a:lnTo>
                <a:lnTo>
                  <a:pt x="346964" y="112524"/>
                </a:lnTo>
                <a:lnTo>
                  <a:pt x="337592" y="103126"/>
                </a:lnTo>
                <a:lnTo>
                  <a:pt x="337592" y="93855"/>
                </a:lnTo>
                <a:lnTo>
                  <a:pt x="328219" y="84457"/>
                </a:lnTo>
                <a:lnTo>
                  <a:pt x="318834" y="75059"/>
                </a:lnTo>
                <a:lnTo>
                  <a:pt x="300088" y="65661"/>
                </a:lnTo>
                <a:lnTo>
                  <a:pt x="290703" y="56263"/>
                </a:lnTo>
                <a:lnTo>
                  <a:pt x="271958" y="46866"/>
                </a:lnTo>
                <a:lnTo>
                  <a:pt x="253200" y="46866"/>
                </a:lnTo>
                <a:lnTo>
                  <a:pt x="103137" y="9398"/>
                </a:lnTo>
                <a:lnTo>
                  <a:pt x="93764" y="0"/>
                </a:lnTo>
                <a:lnTo>
                  <a:pt x="65634" y="0"/>
                </a:lnTo>
                <a:lnTo>
                  <a:pt x="46876" y="9398"/>
                </a:lnTo>
                <a:lnTo>
                  <a:pt x="37503" y="18796"/>
                </a:lnTo>
                <a:lnTo>
                  <a:pt x="28131" y="28197"/>
                </a:lnTo>
                <a:lnTo>
                  <a:pt x="18746" y="28197"/>
                </a:lnTo>
                <a:lnTo>
                  <a:pt x="9373" y="37595"/>
                </a:lnTo>
                <a:lnTo>
                  <a:pt x="9373" y="56263"/>
                </a:lnTo>
                <a:lnTo>
                  <a:pt x="0" y="65661"/>
                </a:lnTo>
                <a:lnTo>
                  <a:pt x="0" y="178182"/>
                </a:lnTo>
                <a:lnTo>
                  <a:pt x="9373" y="187580"/>
                </a:lnTo>
                <a:lnTo>
                  <a:pt x="28131" y="196977"/>
                </a:lnTo>
                <a:lnTo>
                  <a:pt x="37503" y="196977"/>
                </a:lnTo>
                <a:lnTo>
                  <a:pt x="46876" y="187580"/>
                </a:lnTo>
                <a:lnTo>
                  <a:pt x="46876" y="93855"/>
                </a:lnTo>
                <a:lnTo>
                  <a:pt x="56249" y="75059"/>
                </a:lnTo>
                <a:lnTo>
                  <a:pt x="65634" y="65661"/>
                </a:lnTo>
                <a:lnTo>
                  <a:pt x="75006" y="56263"/>
                </a:lnTo>
                <a:lnTo>
                  <a:pt x="84379" y="56263"/>
                </a:lnTo>
                <a:lnTo>
                  <a:pt x="103137" y="56263"/>
                </a:lnTo>
                <a:lnTo>
                  <a:pt x="253200" y="103126"/>
                </a:lnTo>
                <a:lnTo>
                  <a:pt x="271958" y="103126"/>
                </a:lnTo>
                <a:lnTo>
                  <a:pt x="281331" y="112524"/>
                </a:lnTo>
                <a:lnTo>
                  <a:pt x="290703" y="121921"/>
                </a:lnTo>
                <a:lnTo>
                  <a:pt x="300088" y="131319"/>
                </a:lnTo>
                <a:lnTo>
                  <a:pt x="300088" y="150115"/>
                </a:lnTo>
                <a:lnTo>
                  <a:pt x="309461" y="168911"/>
                </a:lnTo>
                <a:lnTo>
                  <a:pt x="309461" y="262638"/>
                </a:lnTo>
                <a:lnTo>
                  <a:pt x="318834" y="272036"/>
                </a:lnTo>
                <a:lnTo>
                  <a:pt x="328219" y="281307"/>
                </a:lnTo>
                <a:lnTo>
                  <a:pt x="346964" y="272036"/>
                </a:lnTo>
                <a:lnTo>
                  <a:pt x="356337" y="26263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73" name="Freeform 12273"/>
          <p:cNvSpPr/>
          <p:nvPr/>
        </p:nvSpPr>
        <p:spPr>
          <a:xfrm rot="-5400000" flipH="0" flipV="0">
            <a:off x="23684494" y="20755866"/>
            <a:ext cx="82297" cy="57912"/>
          </a:xfrm>
          <a:custGeom>
            <a:pathLst>
              <a:path w="506413" h="356363">
                <a:moveTo>
                  <a:pt x="506413" y="328293"/>
                </a:moveTo>
                <a:lnTo>
                  <a:pt x="506413" y="328293"/>
                </a:lnTo>
                <a:lnTo>
                  <a:pt x="497040" y="318895"/>
                </a:lnTo>
                <a:lnTo>
                  <a:pt x="487668" y="309497"/>
                </a:lnTo>
                <a:lnTo>
                  <a:pt x="196952" y="234441"/>
                </a:lnTo>
                <a:lnTo>
                  <a:pt x="196952" y="37591"/>
                </a:lnTo>
                <a:lnTo>
                  <a:pt x="187579" y="46862"/>
                </a:lnTo>
                <a:lnTo>
                  <a:pt x="178207" y="56260"/>
                </a:lnTo>
                <a:lnTo>
                  <a:pt x="168822" y="56260"/>
                </a:lnTo>
                <a:lnTo>
                  <a:pt x="159449" y="65658"/>
                </a:lnTo>
                <a:lnTo>
                  <a:pt x="159449" y="84454"/>
                </a:lnTo>
                <a:lnTo>
                  <a:pt x="150076" y="93852"/>
                </a:lnTo>
                <a:lnTo>
                  <a:pt x="150076" y="215773"/>
                </a:lnTo>
                <a:lnTo>
                  <a:pt x="93815" y="206375"/>
                </a:lnTo>
                <a:lnTo>
                  <a:pt x="93815" y="196977"/>
                </a:lnTo>
                <a:lnTo>
                  <a:pt x="84392" y="196977"/>
                </a:lnTo>
                <a:lnTo>
                  <a:pt x="65634" y="187579"/>
                </a:lnTo>
                <a:lnTo>
                  <a:pt x="56261" y="178181"/>
                </a:lnTo>
                <a:lnTo>
                  <a:pt x="56261" y="168911"/>
                </a:lnTo>
                <a:lnTo>
                  <a:pt x="46889" y="150115"/>
                </a:lnTo>
                <a:lnTo>
                  <a:pt x="46889" y="9398"/>
                </a:lnTo>
                <a:lnTo>
                  <a:pt x="37516" y="0"/>
                </a:lnTo>
                <a:lnTo>
                  <a:pt x="9385" y="0"/>
                </a:lnTo>
                <a:lnTo>
                  <a:pt x="0" y="9398"/>
                </a:lnTo>
                <a:lnTo>
                  <a:pt x="0" y="168911"/>
                </a:lnTo>
                <a:lnTo>
                  <a:pt x="9385" y="187579"/>
                </a:lnTo>
                <a:lnTo>
                  <a:pt x="9385" y="196977"/>
                </a:lnTo>
                <a:lnTo>
                  <a:pt x="18758" y="206375"/>
                </a:lnTo>
                <a:lnTo>
                  <a:pt x="28131" y="215773"/>
                </a:lnTo>
                <a:lnTo>
                  <a:pt x="37516" y="225171"/>
                </a:lnTo>
                <a:lnTo>
                  <a:pt x="56261" y="234441"/>
                </a:lnTo>
                <a:lnTo>
                  <a:pt x="65634" y="243839"/>
                </a:lnTo>
                <a:lnTo>
                  <a:pt x="84392" y="253237"/>
                </a:lnTo>
                <a:lnTo>
                  <a:pt x="103188" y="253237"/>
                </a:lnTo>
                <a:lnTo>
                  <a:pt x="478295" y="356363"/>
                </a:lnTo>
                <a:lnTo>
                  <a:pt x="497040" y="356363"/>
                </a:lnTo>
                <a:lnTo>
                  <a:pt x="506413" y="34696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74" name="Freeform 12274"/>
          <p:cNvSpPr/>
          <p:nvPr/>
        </p:nvSpPr>
        <p:spPr>
          <a:xfrm rot="-5400000" flipH="0" flipV="0">
            <a:off x="23686029" y="20758913"/>
            <a:ext cx="50290" cy="19813"/>
          </a:xfrm>
          <a:custGeom>
            <a:pathLst>
              <a:path w="309461" h="121921">
                <a:moveTo>
                  <a:pt x="309461" y="93724"/>
                </a:moveTo>
                <a:lnTo>
                  <a:pt x="309461" y="84326"/>
                </a:lnTo>
                <a:lnTo>
                  <a:pt x="300088" y="74928"/>
                </a:lnTo>
                <a:lnTo>
                  <a:pt x="290716" y="65658"/>
                </a:lnTo>
                <a:lnTo>
                  <a:pt x="56261" y="9397"/>
                </a:lnTo>
                <a:lnTo>
                  <a:pt x="46888" y="0"/>
                </a:lnTo>
                <a:lnTo>
                  <a:pt x="18758" y="0"/>
                </a:lnTo>
                <a:lnTo>
                  <a:pt x="0" y="9397"/>
                </a:lnTo>
                <a:lnTo>
                  <a:pt x="0" y="93724"/>
                </a:lnTo>
                <a:lnTo>
                  <a:pt x="9373" y="74928"/>
                </a:lnTo>
                <a:lnTo>
                  <a:pt x="9373" y="65658"/>
                </a:lnTo>
                <a:lnTo>
                  <a:pt x="18758" y="56260"/>
                </a:lnTo>
                <a:lnTo>
                  <a:pt x="37503" y="56260"/>
                </a:lnTo>
                <a:lnTo>
                  <a:pt x="56261" y="56260"/>
                </a:lnTo>
                <a:lnTo>
                  <a:pt x="281343" y="112523"/>
                </a:lnTo>
                <a:lnTo>
                  <a:pt x="281343" y="121921"/>
                </a:lnTo>
                <a:lnTo>
                  <a:pt x="300088" y="112523"/>
                </a:lnTo>
                <a:lnTo>
                  <a:pt x="309461" y="10312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75" name="Freeform 12275"/>
          <p:cNvSpPr/>
          <p:nvPr/>
        </p:nvSpPr>
        <p:spPr>
          <a:xfrm rot="-5400000" flipH="0" flipV="0">
            <a:off x="23778226" y="20764244"/>
            <a:ext cx="53339" cy="21340"/>
          </a:xfrm>
          <a:custGeom>
            <a:pathLst>
              <a:path w="328219" h="131316">
                <a:moveTo>
                  <a:pt x="328219" y="131316"/>
                </a:moveTo>
                <a:lnTo>
                  <a:pt x="309461" y="75056"/>
                </a:lnTo>
                <a:lnTo>
                  <a:pt x="28131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9398"/>
                </a:lnTo>
                <a:lnTo>
                  <a:pt x="0" y="28194"/>
                </a:lnTo>
                <a:lnTo>
                  <a:pt x="9373" y="46862"/>
                </a:lnTo>
                <a:lnTo>
                  <a:pt x="18746" y="4686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76" name="Freeform 12276"/>
          <p:cNvSpPr/>
          <p:nvPr/>
        </p:nvSpPr>
        <p:spPr>
          <a:xfrm rot="-5400000" flipH="0" flipV="0">
            <a:off x="23759172" y="20745190"/>
            <a:ext cx="57908" cy="54878"/>
          </a:xfrm>
          <a:custGeom>
            <a:pathLst>
              <a:path w="356337" h="337691">
                <a:moveTo>
                  <a:pt x="356337" y="309498"/>
                </a:moveTo>
                <a:lnTo>
                  <a:pt x="356337" y="196977"/>
                </a:lnTo>
                <a:lnTo>
                  <a:pt x="346964" y="187579"/>
                </a:lnTo>
                <a:lnTo>
                  <a:pt x="37503" y="0"/>
                </a:lnTo>
                <a:lnTo>
                  <a:pt x="9373" y="0"/>
                </a:lnTo>
                <a:lnTo>
                  <a:pt x="0" y="9398"/>
                </a:lnTo>
                <a:lnTo>
                  <a:pt x="0" y="28194"/>
                </a:lnTo>
                <a:lnTo>
                  <a:pt x="9373" y="46989"/>
                </a:lnTo>
                <a:lnTo>
                  <a:pt x="309461" y="225171"/>
                </a:lnTo>
                <a:lnTo>
                  <a:pt x="309461" y="281431"/>
                </a:lnTo>
                <a:lnTo>
                  <a:pt x="328219" y="337691"/>
                </a:lnTo>
                <a:lnTo>
                  <a:pt x="346964" y="337691"/>
                </a:lnTo>
                <a:lnTo>
                  <a:pt x="356337" y="328293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77" name="Freeform 12277"/>
          <p:cNvSpPr/>
          <p:nvPr/>
        </p:nvSpPr>
        <p:spPr>
          <a:xfrm rot="-5400000" flipH="0" flipV="0">
            <a:off x="23839950" y="20766526"/>
            <a:ext cx="18286" cy="36592"/>
          </a:xfrm>
          <a:custGeom>
            <a:pathLst>
              <a:path w="112522" h="225170">
                <a:moveTo>
                  <a:pt x="112522" y="215773"/>
                </a:moveTo>
                <a:lnTo>
                  <a:pt x="103137" y="131319"/>
                </a:lnTo>
                <a:lnTo>
                  <a:pt x="103137" y="150115"/>
                </a:lnTo>
                <a:lnTo>
                  <a:pt x="93764" y="159385"/>
                </a:lnTo>
                <a:lnTo>
                  <a:pt x="84391" y="168910"/>
                </a:lnTo>
                <a:lnTo>
                  <a:pt x="56261" y="168910"/>
                </a:lnTo>
                <a:lnTo>
                  <a:pt x="37503" y="159385"/>
                </a:lnTo>
                <a:lnTo>
                  <a:pt x="28130" y="150115"/>
                </a:lnTo>
                <a:lnTo>
                  <a:pt x="18758" y="140717"/>
                </a:lnTo>
                <a:lnTo>
                  <a:pt x="9373" y="131319"/>
                </a:lnTo>
                <a:lnTo>
                  <a:pt x="9373" y="121921"/>
                </a:lnTo>
                <a:lnTo>
                  <a:pt x="0" y="103122"/>
                </a:lnTo>
                <a:lnTo>
                  <a:pt x="0" y="0"/>
                </a:lnTo>
                <a:lnTo>
                  <a:pt x="0" y="196977"/>
                </a:lnTo>
                <a:lnTo>
                  <a:pt x="9373" y="206375"/>
                </a:lnTo>
                <a:lnTo>
                  <a:pt x="18758" y="206375"/>
                </a:lnTo>
                <a:lnTo>
                  <a:pt x="37503" y="215773"/>
                </a:lnTo>
                <a:lnTo>
                  <a:pt x="56261" y="225170"/>
                </a:lnTo>
                <a:lnTo>
                  <a:pt x="75006" y="225170"/>
                </a:lnTo>
                <a:lnTo>
                  <a:pt x="93764" y="22517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78" name="Freeform 12278"/>
          <p:cNvSpPr/>
          <p:nvPr/>
        </p:nvSpPr>
        <p:spPr>
          <a:xfrm rot="-5400000" flipH="0" flipV="0">
            <a:off x="23814052" y="20749772"/>
            <a:ext cx="57908" cy="45714"/>
          </a:xfrm>
          <a:custGeom>
            <a:pathLst>
              <a:path w="356337" h="281304">
                <a:moveTo>
                  <a:pt x="356337" y="112393"/>
                </a:moveTo>
                <a:lnTo>
                  <a:pt x="356337" y="103122"/>
                </a:lnTo>
                <a:lnTo>
                  <a:pt x="346964" y="93724"/>
                </a:lnTo>
                <a:lnTo>
                  <a:pt x="337592" y="84326"/>
                </a:lnTo>
                <a:lnTo>
                  <a:pt x="28131" y="9271"/>
                </a:lnTo>
                <a:lnTo>
                  <a:pt x="28131" y="0"/>
                </a:lnTo>
                <a:lnTo>
                  <a:pt x="18746" y="0"/>
                </a:lnTo>
                <a:lnTo>
                  <a:pt x="9373" y="9271"/>
                </a:lnTo>
                <a:lnTo>
                  <a:pt x="0" y="18668"/>
                </a:lnTo>
                <a:lnTo>
                  <a:pt x="0" y="187452"/>
                </a:lnTo>
                <a:lnTo>
                  <a:pt x="9373" y="206248"/>
                </a:lnTo>
                <a:lnTo>
                  <a:pt x="9373" y="215646"/>
                </a:lnTo>
                <a:lnTo>
                  <a:pt x="18746" y="234441"/>
                </a:lnTo>
                <a:lnTo>
                  <a:pt x="28131" y="243712"/>
                </a:lnTo>
                <a:lnTo>
                  <a:pt x="28131" y="253110"/>
                </a:lnTo>
                <a:lnTo>
                  <a:pt x="46876" y="262508"/>
                </a:lnTo>
                <a:lnTo>
                  <a:pt x="46876" y="65531"/>
                </a:lnTo>
                <a:lnTo>
                  <a:pt x="150013" y="93724"/>
                </a:lnTo>
                <a:lnTo>
                  <a:pt x="150013" y="196850"/>
                </a:lnTo>
                <a:lnTo>
                  <a:pt x="159398" y="281304"/>
                </a:lnTo>
                <a:lnTo>
                  <a:pt x="168770" y="271906"/>
                </a:lnTo>
                <a:lnTo>
                  <a:pt x="178143" y="262508"/>
                </a:lnTo>
                <a:lnTo>
                  <a:pt x="187516" y="253110"/>
                </a:lnTo>
                <a:lnTo>
                  <a:pt x="196901" y="243712"/>
                </a:lnTo>
                <a:lnTo>
                  <a:pt x="206274" y="224916"/>
                </a:lnTo>
                <a:lnTo>
                  <a:pt x="206274" y="103122"/>
                </a:lnTo>
                <a:lnTo>
                  <a:pt x="328219" y="140587"/>
                </a:lnTo>
                <a:lnTo>
                  <a:pt x="346964" y="131189"/>
                </a:lnTo>
                <a:lnTo>
                  <a:pt x="356337" y="12179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79" name="Freeform 12279"/>
          <p:cNvSpPr/>
          <p:nvPr/>
        </p:nvSpPr>
        <p:spPr>
          <a:xfrm rot="-5400000" flipH="0" flipV="0">
            <a:off x="23895576" y="20761207"/>
            <a:ext cx="50290" cy="30463"/>
          </a:xfrm>
          <a:custGeom>
            <a:pathLst>
              <a:path w="309461" h="187452">
                <a:moveTo>
                  <a:pt x="309461" y="74932"/>
                </a:moveTo>
                <a:lnTo>
                  <a:pt x="28131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669"/>
                </a:lnTo>
                <a:lnTo>
                  <a:pt x="0" y="37464"/>
                </a:lnTo>
                <a:lnTo>
                  <a:pt x="9373" y="46862"/>
                </a:lnTo>
                <a:lnTo>
                  <a:pt x="18746" y="56260"/>
                </a:lnTo>
                <a:lnTo>
                  <a:pt x="309461" y="131192"/>
                </a:lnTo>
                <a:lnTo>
                  <a:pt x="309461" y="187452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80" name="Freeform 12280"/>
          <p:cNvSpPr/>
          <p:nvPr/>
        </p:nvSpPr>
        <p:spPr>
          <a:xfrm rot="-5400000" flipH="0" flipV="0">
            <a:off x="23908529" y="20758907"/>
            <a:ext cx="51814" cy="33538"/>
          </a:xfrm>
          <a:custGeom>
            <a:pathLst>
              <a:path w="318834" h="206375">
                <a:moveTo>
                  <a:pt x="318834" y="187576"/>
                </a:moveTo>
                <a:lnTo>
                  <a:pt x="309461" y="0"/>
                </a:lnTo>
                <a:lnTo>
                  <a:pt x="309461" y="112520"/>
                </a:lnTo>
                <a:lnTo>
                  <a:pt x="300088" y="131316"/>
                </a:lnTo>
                <a:lnTo>
                  <a:pt x="300088" y="140714"/>
                </a:lnTo>
                <a:lnTo>
                  <a:pt x="290703" y="150112"/>
                </a:lnTo>
                <a:lnTo>
                  <a:pt x="271958" y="150112"/>
                </a:lnTo>
                <a:lnTo>
                  <a:pt x="253200" y="150112"/>
                </a:lnTo>
                <a:lnTo>
                  <a:pt x="28131" y="84454"/>
                </a:lnTo>
                <a:lnTo>
                  <a:pt x="18746" y="84454"/>
                </a:lnTo>
                <a:lnTo>
                  <a:pt x="9373" y="93851"/>
                </a:lnTo>
                <a:lnTo>
                  <a:pt x="0" y="93851"/>
                </a:lnTo>
                <a:lnTo>
                  <a:pt x="0" y="112520"/>
                </a:lnTo>
                <a:lnTo>
                  <a:pt x="9373" y="131316"/>
                </a:lnTo>
                <a:lnTo>
                  <a:pt x="18746" y="140714"/>
                </a:lnTo>
                <a:lnTo>
                  <a:pt x="253200" y="196977"/>
                </a:lnTo>
                <a:lnTo>
                  <a:pt x="262585" y="196977"/>
                </a:lnTo>
                <a:lnTo>
                  <a:pt x="271958" y="206375"/>
                </a:lnTo>
                <a:lnTo>
                  <a:pt x="290703" y="196977"/>
                </a:lnTo>
                <a:lnTo>
                  <a:pt x="30008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81" name="Freeform 12281"/>
          <p:cNvSpPr/>
          <p:nvPr/>
        </p:nvSpPr>
        <p:spPr>
          <a:xfrm rot="-5400000" flipH="0" flipV="0">
            <a:off x="23884904" y="20738338"/>
            <a:ext cx="57908" cy="68583"/>
          </a:xfrm>
          <a:custGeom>
            <a:pathLst>
              <a:path w="356337" h="422021">
                <a:moveTo>
                  <a:pt x="356337" y="356363"/>
                </a:moveTo>
                <a:lnTo>
                  <a:pt x="356337" y="103126"/>
                </a:lnTo>
                <a:lnTo>
                  <a:pt x="346964" y="93855"/>
                </a:lnTo>
                <a:lnTo>
                  <a:pt x="337592" y="84457"/>
                </a:lnTo>
                <a:lnTo>
                  <a:pt x="28131" y="9398"/>
                </a:lnTo>
                <a:lnTo>
                  <a:pt x="28131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6"/>
                </a:lnTo>
                <a:lnTo>
                  <a:pt x="0" y="37595"/>
                </a:lnTo>
                <a:lnTo>
                  <a:pt x="9373" y="46866"/>
                </a:lnTo>
                <a:lnTo>
                  <a:pt x="18746" y="56263"/>
                </a:lnTo>
                <a:lnTo>
                  <a:pt x="309461" y="131319"/>
                </a:lnTo>
                <a:lnTo>
                  <a:pt x="309461" y="234445"/>
                </a:lnTo>
                <a:lnTo>
                  <a:pt x="318834" y="422021"/>
                </a:lnTo>
                <a:lnTo>
                  <a:pt x="328219" y="422021"/>
                </a:lnTo>
                <a:lnTo>
                  <a:pt x="337592" y="412623"/>
                </a:lnTo>
                <a:lnTo>
                  <a:pt x="346964" y="403225"/>
                </a:lnTo>
                <a:lnTo>
                  <a:pt x="346964" y="384557"/>
                </a:lnTo>
                <a:lnTo>
                  <a:pt x="356337" y="375159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82" name="Freeform 12282"/>
          <p:cNvSpPr/>
          <p:nvPr/>
        </p:nvSpPr>
        <p:spPr>
          <a:xfrm rot="-5400000" flipH="0" flipV="0">
            <a:off x="23974822" y="20782541"/>
            <a:ext cx="6094" cy="31990"/>
          </a:xfrm>
          <a:custGeom>
            <a:pathLst>
              <a:path w="37503" h="196850">
                <a:moveTo>
                  <a:pt x="37503" y="0"/>
                </a:moveTo>
                <a:lnTo>
                  <a:pt x="28131" y="9398"/>
                </a:lnTo>
                <a:lnTo>
                  <a:pt x="18746" y="9398"/>
                </a:lnTo>
                <a:lnTo>
                  <a:pt x="9373" y="18668"/>
                </a:lnTo>
                <a:lnTo>
                  <a:pt x="9373" y="37464"/>
                </a:lnTo>
                <a:lnTo>
                  <a:pt x="0" y="46862"/>
                </a:lnTo>
                <a:lnTo>
                  <a:pt x="0" y="149988"/>
                </a:lnTo>
                <a:lnTo>
                  <a:pt x="9373" y="159385"/>
                </a:lnTo>
                <a:lnTo>
                  <a:pt x="9373" y="178054"/>
                </a:lnTo>
                <a:lnTo>
                  <a:pt x="18746" y="187452"/>
                </a:lnTo>
                <a:lnTo>
                  <a:pt x="28131" y="19685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83" name="Freeform 12283"/>
          <p:cNvSpPr/>
          <p:nvPr/>
        </p:nvSpPr>
        <p:spPr>
          <a:xfrm rot="-5400000" flipH="0" flipV="0">
            <a:off x="23958816" y="20749774"/>
            <a:ext cx="44196" cy="44187"/>
          </a:xfrm>
          <a:custGeom>
            <a:pathLst>
              <a:path w="271958" h="271906">
                <a:moveTo>
                  <a:pt x="271958" y="75056"/>
                </a:moveTo>
                <a:lnTo>
                  <a:pt x="253212" y="65658"/>
                </a:lnTo>
                <a:lnTo>
                  <a:pt x="243827" y="56260"/>
                </a:lnTo>
                <a:lnTo>
                  <a:pt x="225082" y="46862"/>
                </a:lnTo>
                <a:lnTo>
                  <a:pt x="206324" y="46862"/>
                </a:lnTo>
                <a:lnTo>
                  <a:pt x="56261" y="9398"/>
                </a:lnTo>
                <a:lnTo>
                  <a:pt x="46888" y="0"/>
                </a:lnTo>
                <a:lnTo>
                  <a:pt x="18758" y="0"/>
                </a:lnTo>
                <a:lnTo>
                  <a:pt x="0" y="9398"/>
                </a:lnTo>
                <a:lnTo>
                  <a:pt x="0" y="93725"/>
                </a:lnTo>
                <a:lnTo>
                  <a:pt x="9373" y="75056"/>
                </a:lnTo>
                <a:lnTo>
                  <a:pt x="9373" y="65658"/>
                </a:lnTo>
                <a:lnTo>
                  <a:pt x="18758" y="56260"/>
                </a:lnTo>
                <a:lnTo>
                  <a:pt x="37503" y="56260"/>
                </a:lnTo>
                <a:lnTo>
                  <a:pt x="56261" y="56260"/>
                </a:lnTo>
                <a:lnTo>
                  <a:pt x="206324" y="103123"/>
                </a:lnTo>
                <a:lnTo>
                  <a:pt x="225082" y="103123"/>
                </a:lnTo>
                <a:lnTo>
                  <a:pt x="234455" y="112520"/>
                </a:lnTo>
                <a:lnTo>
                  <a:pt x="243827" y="121918"/>
                </a:lnTo>
                <a:lnTo>
                  <a:pt x="253212" y="131316"/>
                </a:lnTo>
                <a:lnTo>
                  <a:pt x="253212" y="149988"/>
                </a:lnTo>
                <a:lnTo>
                  <a:pt x="262585" y="168784"/>
                </a:lnTo>
                <a:lnTo>
                  <a:pt x="262585" y="271906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84" name="Freeform 12284"/>
          <p:cNvSpPr/>
          <p:nvPr/>
        </p:nvSpPr>
        <p:spPr>
          <a:xfrm rot="-5400000" flipH="0" flipV="0">
            <a:off x="23957295" y="20746728"/>
            <a:ext cx="57908" cy="51803"/>
          </a:xfrm>
          <a:custGeom>
            <a:pathLst>
              <a:path w="356337" h="318768">
                <a:moveTo>
                  <a:pt x="356337" y="300100"/>
                </a:moveTo>
                <a:lnTo>
                  <a:pt x="356337" y="140590"/>
                </a:lnTo>
                <a:lnTo>
                  <a:pt x="346964" y="121918"/>
                </a:lnTo>
                <a:lnTo>
                  <a:pt x="346964" y="103122"/>
                </a:lnTo>
                <a:lnTo>
                  <a:pt x="337592" y="93725"/>
                </a:lnTo>
                <a:lnTo>
                  <a:pt x="337592" y="84327"/>
                </a:lnTo>
                <a:lnTo>
                  <a:pt x="328219" y="75056"/>
                </a:lnTo>
                <a:lnTo>
                  <a:pt x="318834" y="65658"/>
                </a:lnTo>
                <a:lnTo>
                  <a:pt x="309461" y="262508"/>
                </a:lnTo>
                <a:lnTo>
                  <a:pt x="103137" y="206248"/>
                </a:lnTo>
                <a:lnTo>
                  <a:pt x="93764" y="206248"/>
                </a:lnTo>
                <a:lnTo>
                  <a:pt x="75006" y="196850"/>
                </a:lnTo>
                <a:lnTo>
                  <a:pt x="65634" y="178181"/>
                </a:lnTo>
                <a:lnTo>
                  <a:pt x="56249" y="168783"/>
                </a:lnTo>
                <a:lnTo>
                  <a:pt x="56249" y="149988"/>
                </a:lnTo>
                <a:lnTo>
                  <a:pt x="46876" y="140590"/>
                </a:lnTo>
                <a:lnTo>
                  <a:pt x="46876" y="0"/>
                </a:lnTo>
                <a:lnTo>
                  <a:pt x="37503" y="9398"/>
                </a:lnTo>
                <a:lnTo>
                  <a:pt x="28131" y="206248"/>
                </a:lnTo>
                <a:lnTo>
                  <a:pt x="9373" y="215646"/>
                </a:lnTo>
                <a:lnTo>
                  <a:pt x="9373" y="225044"/>
                </a:lnTo>
                <a:lnTo>
                  <a:pt x="0" y="243839"/>
                </a:lnTo>
                <a:lnTo>
                  <a:pt x="0" y="271906"/>
                </a:lnTo>
                <a:lnTo>
                  <a:pt x="9373" y="281304"/>
                </a:lnTo>
                <a:lnTo>
                  <a:pt x="28131" y="290702"/>
                </a:lnTo>
                <a:lnTo>
                  <a:pt x="37503" y="290702"/>
                </a:lnTo>
                <a:lnTo>
                  <a:pt x="46876" y="281304"/>
                </a:lnTo>
                <a:lnTo>
                  <a:pt x="46876" y="271906"/>
                </a:lnTo>
                <a:lnTo>
                  <a:pt x="56249" y="253237"/>
                </a:lnTo>
                <a:lnTo>
                  <a:pt x="75006" y="253237"/>
                </a:lnTo>
                <a:lnTo>
                  <a:pt x="328219" y="318768"/>
                </a:lnTo>
                <a:lnTo>
                  <a:pt x="356337" y="31876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85" name="Freeform 12285"/>
          <p:cNvSpPr/>
          <p:nvPr/>
        </p:nvSpPr>
        <p:spPr>
          <a:xfrm rot="-5400000" flipH="0" flipV="0">
            <a:off x="24013680" y="20752816"/>
            <a:ext cx="57908" cy="39626"/>
          </a:xfrm>
          <a:custGeom>
            <a:pathLst>
              <a:path w="356337" h="243840">
                <a:moveTo>
                  <a:pt x="356337" y="112521"/>
                </a:moveTo>
                <a:lnTo>
                  <a:pt x="356337" y="103123"/>
                </a:lnTo>
                <a:lnTo>
                  <a:pt x="346964" y="93852"/>
                </a:lnTo>
                <a:lnTo>
                  <a:pt x="337592" y="84454"/>
                </a:lnTo>
                <a:lnTo>
                  <a:pt x="28131" y="9398"/>
                </a:lnTo>
                <a:lnTo>
                  <a:pt x="28131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6"/>
                </a:lnTo>
                <a:lnTo>
                  <a:pt x="0" y="37592"/>
                </a:lnTo>
                <a:lnTo>
                  <a:pt x="9373" y="46862"/>
                </a:lnTo>
                <a:lnTo>
                  <a:pt x="18746" y="56260"/>
                </a:lnTo>
                <a:lnTo>
                  <a:pt x="150013" y="93852"/>
                </a:lnTo>
                <a:lnTo>
                  <a:pt x="150013" y="243840"/>
                </a:lnTo>
                <a:lnTo>
                  <a:pt x="206274" y="103123"/>
                </a:lnTo>
                <a:lnTo>
                  <a:pt x="328219" y="131316"/>
                </a:lnTo>
                <a:lnTo>
                  <a:pt x="328219" y="140714"/>
                </a:lnTo>
                <a:lnTo>
                  <a:pt x="337592" y="140714"/>
                </a:lnTo>
                <a:lnTo>
                  <a:pt x="346964" y="131316"/>
                </a:lnTo>
                <a:lnTo>
                  <a:pt x="356337" y="121918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86" name="Freeform 12286"/>
          <p:cNvSpPr/>
          <p:nvPr/>
        </p:nvSpPr>
        <p:spPr>
          <a:xfrm rot="-5400000" flipH="0" flipV="0">
            <a:off x="24030439" y="20752816"/>
            <a:ext cx="57908" cy="39626"/>
          </a:xfrm>
          <a:custGeom>
            <a:pathLst>
              <a:path w="356337" h="243839">
                <a:moveTo>
                  <a:pt x="356337" y="215773"/>
                </a:moveTo>
                <a:lnTo>
                  <a:pt x="356337" y="215773"/>
                </a:lnTo>
                <a:lnTo>
                  <a:pt x="346964" y="206375"/>
                </a:lnTo>
                <a:lnTo>
                  <a:pt x="337592" y="196977"/>
                </a:lnTo>
                <a:lnTo>
                  <a:pt x="206274" y="159512"/>
                </a:lnTo>
                <a:lnTo>
                  <a:pt x="206274" y="0"/>
                </a:lnTo>
                <a:lnTo>
                  <a:pt x="150013" y="140717"/>
                </a:lnTo>
                <a:lnTo>
                  <a:pt x="28131" y="112650"/>
                </a:lnTo>
                <a:lnTo>
                  <a:pt x="18746" y="112650"/>
                </a:lnTo>
                <a:lnTo>
                  <a:pt x="9373" y="122048"/>
                </a:lnTo>
                <a:lnTo>
                  <a:pt x="0" y="122048"/>
                </a:lnTo>
                <a:lnTo>
                  <a:pt x="0" y="140717"/>
                </a:lnTo>
                <a:lnTo>
                  <a:pt x="9373" y="159512"/>
                </a:lnTo>
                <a:lnTo>
                  <a:pt x="18746" y="159512"/>
                </a:lnTo>
                <a:lnTo>
                  <a:pt x="328219" y="243839"/>
                </a:lnTo>
                <a:lnTo>
                  <a:pt x="346964" y="243839"/>
                </a:lnTo>
                <a:lnTo>
                  <a:pt x="356337" y="234441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87" name="Freeform 12287"/>
          <p:cNvSpPr/>
          <p:nvPr/>
        </p:nvSpPr>
        <p:spPr>
          <a:xfrm rot="-5400000" flipH="0" flipV="0">
            <a:off x="24098260" y="20761196"/>
            <a:ext cx="50290" cy="30483"/>
          </a:xfrm>
          <a:custGeom>
            <a:pathLst>
              <a:path w="309461" h="187580">
                <a:moveTo>
                  <a:pt x="309461" y="75059"/>
                </a:moveTo>
                <a:lnTo>
                  <a:pt x="28131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6"/>
                </a:lnTo>
                <a:lnTo>
                  <a:pt x="0" y="37595"/>
                </a:lnTo>
                <a:lnTo>
                  <a:pt x="9373" y="46993"/>
                </a:lnTo>
                <a:lnTo>
                  <a:pt x="18746" y="56264"/>
                </a:lnTo>
                <a:lnTo>
                  <a:pt x="309461" y="131319"/>
                </a:lnTo>
                <a:lnTo>
                  <a:pt x="309461" y="187580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88" name="Freeform 12288"/>
          <p:cNvSpPr/>
          <p:nvPr/>
        </p:nvSpPr>
        <p:spPr>
          <a:xfrm rot="-5400000" flipH="0" flipV="0">
            <a:off x="24111224" y="20758907"/>
            <a:ext cx="51814" cy="33538"/>
          </a:xfrm>
          <a:custGeom>
            <a:pathLst>
              <a:path w="318834" h="206375">
                <a:moveTo>
                  <a:pt x="318834" y="187580"/>
                </a:moveTo>
                <a:lnTo>
                  <a:pt x="309461" y="0"/>
                </a:lnTo>
                <a:lnTo>
                  <a:pt x="309461" y="112521"/>
                </a:lnTo>
                <a:lnTo>
                  <a:pt x="300088" y="131316"/>
                </a:lnTo>
                <a:lnTo>
                  <a:pt x="300088" y="140714"/>
                </a:lnTo>
                <a:lnTo>
                  <a:pt x="290703" y="150112"/>
                </a:lnTo>
                <a:lnTo>
                  <a:pt x="271958" y="150112"/>
                </a:lnTo>
                <a:lnTo>
                  <a:pt x="253200" y="150112"/>
                </a:lnTo>
                <a:lnTo>
                  <a:pt x="28131" y="84454"/>
                </a:lnTo>
                <a:lnTo>
                  <a:pt x="18746" y="84454"/>
                </a:lnTo>
                <a:lnTo>
                  <a:pt x="9373" y="93852"/>
                </a:lnTo>
                <a:lnTo>
                  <a:pt x="0" y="93852"/>
                </a:lnTo>
                <a:lnTo>
                  <a:pt x="0" y="112521"/>
                </a:lnTo>
                <a:lnTo>
                  <a:pt x="9373" y="131316"/>
                </a:lnTo>
                <a:lnTo>
                  <a:pt x="18746" y="140714"/>
                </a:lnTo>
                <a:lnTo>
                  <a:pt x="253200" y="196977"/>
                </a:lnTo>
                <a:lnTo>
                  <a:pt x="262585" y="196977"/>
                </a:lnTo>
                <a:lnTo>
                  <a:pt x="271958" y="206375"/>
                </a:lnTo>
                <a:lnTo>
                  <a:pt x="290703" y="196977"/>
                </a:lnTo>
                <a:lnTo>
                  <a:pt x="300088" y="196977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89" name="Freeform 12289"/>
          <p:cNvSpPr/>
          <p:nvPr/>
        </p:nvSpPr>
        <p:spPr>
          <a:xfrm rot="-5400000" flipH="0" flipV="0">
            <a:off x="24087599" y="20738338"/>
            <a:ext cx="57908" cy="68583"/>
          </a:xfrm>
          <a:custGeom>
            <a:pathLst>
              <a:path w="356337" h="422021">
                <a:moveTo>
                  <a:pt x="356337" y="356360"/>
                </a:moveTo>
                <a:lnTo>
                  <a:pt x="356337" y="103122"/>
                </a:lnTo>
                <a:lnTo>
                  <a:pt x="346964" y="93851"/>
                </a:lnTo>
                <a:lnTo>
                  <a:pt x="337592" y="84454"/>
                </a:lnTo>
                <a:lnTo>
                  <a:pt x="28131" y="9398"/>
                </a:lnTo>
                <a:lnTo>
                  <a:pt x="28131" y="0"/>
                </a:lnTo>
                <a:lnTo>
                  <a:pt x="18746" y="0"/>
                </a:lnTo>
                <a:lnTo>
                  <a:pt x="9373" y="9398"/>
                </a:lnTo>
                <a:lnTo>
                  <a:pt x="0" y="18796"/>
                </a:lnTo>
                <a:lnTo>
                  <a:pt x="0" y="37591"/>
                </a:lnTo>
                <a:lnTo>
                  <a:pt x="9373" y="46862"/>
                </a:lnTo>
                <a:lnTo>
                  <a:pt x="18746" y="56260"/>
                </a:lnTo>
                <a:lnTo>
                  <a:pt x="309461" y="131316"/>
                </a:lnTo>
                <a:lnTo>
                  <a:pt x="309461" y="234441"/>
                </a:lnTo>
                <a:lnTo>
                  <a:pt x="318834" y="422021"/>
                </a:lnTo>
                <a:lnTo>
                  <a:pt x="328219" y="422021"/>
                </a:lnTo>
                <a:lnTo>
                  <a:pt x="337592" y="412623"/>
                </a:lnTo>
                <a:lnTo>
                  <a:pt x="346964" y="403225"/>
                </a:lnTo>
                <a:lnTo>
                  <a:pt x="346964" y="384553"/>
                </a:lnTo>
                <a:lnTo>
                  <a:pt x="356337" y="375155"/>
                </a:ln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290" name="Rectangle 12290"/>
          <p:cNvSpPr/>
          <p:nvPr/>
        </p:nvSpPr>
        <p:spPr>
          <a:xfrm rot="0" flipH="0" flipV="0">
            <a:off x="29636320" y="20412444"/>
            <a:ext cx="101498" cy="1532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99" baseline="0" b="0" i="1" dirty="0" spc="0">
                <a:latin typeface="ISOCPEUR" pitchFamily="0" charset="1"/>
              </a:rPr>
              <a:t>11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/>
      </p:grpSpPr>
      <p:pic>
        <p:nvPicPr>
          <p:cNvPr id="12291" name="Picture 12291"/>
          <p:cNvPicPr>
            <a:picLocks noChangeAspect="0" noChangeArrowheads="1"/>
          </p:cNvPicPr>
          <p:nvPr/>
        </p:nvPicPr>
        <p:blipFill>
          <a:blip r:embed="rId122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0" y="0"/>
            <a:ext cx="30278830" cy="21387815"/>
          </a:xfrm>
          <a:prstGeom prst="rect">
            <a:avLst/>
          </a:prstGeom>
          <a:noFill/>
          <a:extLst/>
        </p:spPr>
      </p:pic>
      <p:pic>
        <p:nvPicPr>
          <p:cNvPr id="12292" name="Picture 12292"/>
          <p:cNvPicPr>
            <a:picLocks noChangeAspect="0" noChangeArrowheads="1"/>
          </p:cNvPicPr>
          <p:nvPr/>
        </p:nvPicPr>
        <p:blipFill>
          <a:blip r:embed="rId122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58455" y="11015472"/>
            <a:ext cx="710183" cy="420623"/>
          </a:xfrm>
          <a:prstGeom prst="rect">
            <a:avLst/>
          </a:prstGeom>
          <a:noFill/>
          <a:extLst/>
        </p:spPr>
      </p:pic>
      <p:pic>
        <p:nvPicPr>
          <p:cNvPr id="12293" name="Picture 12293"/>
          <p:cNvPicPr>
            <a:picLocks noChangeAspect="0" noChangeArrowheads="1"/>
          </p:cNvPicPr>
          <p:nvPr/>
        </p:nvPicPr>
        <p:blipFill>
          <a:blip r:embed="rId122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475208" y="10802112"/>
            <a:ext cx="691895" cy="597408"/>
          </a:xfrm>
          <a:prstGeom prst="rect">
            <a:avLst/>
          </a:prstGeom>
          <a:noFill/>
          <a:extLst/>
        </p:spPr>
      </p:pic>
      <p:pic>
        <p:nvPicPr>
          <p:cNvPr id="12294" name="Picture 12294"/>
          <p:cNvPicPr>
            <a:picLocks noChangeAspect="0" noChangeArrowheads="1"/>
          </p:cNvPicPr>
          <p:nvPr/>
        </p:nvPicPr>
        <p:blipFill>
          <a:blip r:embed="rId122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803903" y="12109576"/>
            <a:ext cx="521209" cy="384047"/>
          </a:xfrm>
          <a:prstGeom prst="rect">
            <a:avLst/>
          </a:prstGeom>
          <a:noFill/>
          <a:extLst/>
        </p:spPr>
      </p:pic>
      <p:pic>
        <p:nvPicPr>
          <p:cNvPr id="12295" name="Picture 12295"/>
          <p:cNvPicPr>
            <a:picLocks noChangeAspect="0" noChangeArrowheads="1"/>
          </p:cNvPicPr>
          <p:nvPr/>
        </p:nvPicPr>
        <p:blipFill>
          <a:blip r:embed="rId122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80891" y="15864331"/>
            <a:ext cx="717296" cy="1430401"/>
          </a:xfrm>
          <a:prstGeom prst="rect">
            <a:avLst/>
          </a:prstGeom>
          <a:noFill/>
          <a:extLst/>
        </p:spPr>
      </p:pic>
      <p:pic>
        <p:nvPicPr>
          <p:cNvPr id="12296" name="Picture 12296"/>
          <p:cNvPicPr>
            <a:picLocks noChangeAspect="0" noChangeArrowheads="1"/>
          </p:cNvPicPr>
          <p:nvPr/>
        </p:nvPicPr>
        <p:blipFill>
          <a:blip r:embed="rId122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650735" y="14243175"/>
            <a:ext cx="384047" cy="423673"/>
          </a:xfrm>
          <a:prstGeom prst="rect">
            <a:avLst/>
          </a:prstGeom>
          <a:noFill/>
          <a:extLst/>
        </p:spPr>
      </p:pic>
      <p:pic>
        <p:nvPicPr>
          <p:cNvPr id="12297" name="Picture 12297"/>
          <p:cNvPicPr>
            <a:picLocks noChangeAspect="0" noChangeArrowheads="1"/>
          </p:cNvPicPr>
          <p:nvPr/>
        </p:nvPicPr>
        <p:blipFill>
          <a:blip r:embed="rId122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534143" y="11707367"/>
            <a:ext cx="384047" cy="460248"/>
          </a:xfrm>
          <a:prstGeom prst="rect">
            <a:avLst/>
          </a:prstGeom>
          <a:noFill/>
          <a:extLst/>
        </p:spPr>
      </p:pic>
      <p:pic>
        <p:nvPicPr>
          <p:cNvPr id="12298" name="Picture 12298"/>
          <p:cNvPicPr>
            <a:picLocks noChangeAspect="0" noChangeArrowheads="1"/>
          </p:cNvPicPr>
          <p:nvPr/>
        </p:nvPicPr>
        <p:blipFill>
          <a:blip r:embed="rId122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668000" y="18300063"/>
            <a:ext cx="1173481" cy="1173481"/>
          </a:xfrm>
          <a:prstGeom prst="rect">
            <a:avLst/>
          </a:prstGeom>
          <a:noFill/>
          <a:extLst/>
        </p:spPr>
      </p:pic>
      <p:pic>
        <p:nvPicPr>
          <p:cNvPr id="12299" name="Picture 12299"/>
          <p:cNvPicPr>
            <a:picLocks noChangeAspect="0" noChangeArrowheads="1"/>
          </p:cNvPicPr>
          <p:nvPr/>
        </p:nvPicPr>
        <p:blipFill>
          <a:blip r:embed="rId122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167231" y="13243559"/>
            <a:ext cx="1094232" cy="57913"/>
          </a:xfrm>
          <a:prstGeom prst="rect">
            <a:avLst/>
          </a:prstGeom>
          <a:noFill/>
          <a:extLst/>
        </p:spPr>
      </p:pic>
      <p:pic>
        <p:nvPicPr>
          <p:cNvPr id="12300" name="Picture 12300"/>
          <p:cNvPicPr>
            <a:picLocks noChangeAspect="0" noChangeArrowheads="1"/>
          </p:cNvPicPr>
          <p:nvPr/>
        </p:nvPicPr>
        <p:blipFill>
          <a:blip r:embed="rId123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414736" y="19933919"/>
            <a:ext cx="1459993" cy="268224"/>
          </a:xfrm>
          <a:prstGeom prst="rect">
            <a:avLst/>
          </a:prstGeom>
          <a:noFill/>
          <a:extLst/>
        </p:spPr>
      </p:pic>
      <p:pic>
        <p:nvPicPr>
          <p:cNvPr id="12301" name="Picture 12301"/>
          <p:cNvPicPr>
            <a:picLocks noChangeAspect="0" noChangeArrowheads="1"/>
          </p:cNvPicPr>
          <p:nvPr/>
        </p:nvPicPr>
        <p:blipFill>
          <a:blip r:embed="rId123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624025" y="20125943"/>
            <a:ext cx="941832" cy="76200"/>
          </a:xfrm>
          <a:prstGeom prst="rect">
            <a:avLst/>
          </a:prstGeom>
          <a:noFill/>
          <a:extLst/>
        </p:spPr>
      </p:pic>
      <p:pic>
        <p:nvPicPr>
          <p:cNvPr id="12302" name="Picture 12302"/>
          <p:cNvPicPr>
            <a:picLocks noChangeAspect="0" noChangeArrowheads="1"/>
          </p:cNvPicPr>
          <p:nvPr/>
        </p:nvPicPr>
        <p:blipFill>
          <a:blip r:embed="rId123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856695" y="21031200"/>
            <a:ext cx="807719" cy="210311"/>
          </a:xfrm>
          <a:prstGeom prst="rect">
            <a:avLst/>
          </a:prstGeom>
          <a:noFill/>
          <a:extLst/>
        </p:spPr>
      </p:pic>
      <p:sp>
        <p:nvSpPr>
          <p:cNvPr id="12303" name="Freeform 12303"/>
          <p:cNvSpPr/>
          <p:nvPr/>
        </p:nvSpPr>
        <p:spPr>
          <a:xfrm rot="0" flipH="0" flipV="0">
            <a:off x="4090415" y="12475463"/>
            <a:ext cx="0" cy="460248"/>
          </a:xfrm>
          <a:custGeom>
            <a:pathLst>
              <a:path w="0" h="460248">
                <a:moveTo>
                  <a:pt x="0" y="460248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1A1A1A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04" name="Freeform 12304"/>
          <p:cNvSpPr/>
          <p:nvPr/>
        </p:nvSpPr>
        <p:spPr>
          <a:xfrm rot="0" flipH="0" flipV="0">
            <a:off x="4090415" y="14785847"/>
            <a:ext cx="0" cy="859536"/>
          </a:xfrm>
          <a:custGeom>
            <a:pathLst>
              <a:path w="0" h="859536">
                <a:moveTo>
                  <a:pt x="0" y="859536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05" name="Freeform 12305"/>
          <p:cNvSpPr/>
          <p:nvPr/>
        </p:nvSpPr>
        <p:spPr>
          <a:xfrm rot="0" flipH="0" flipV="0">
            <a:off x="4090415" y="13978127"/>
            <a:ext cx="0" cy="762000"/>
          </a:xfrm>
          <a:custGeom>
            <a:pathLst>
              <a:path w="0" h="762000">
                <a:moveTo>
                  <a:pt x="0" y="762000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1C202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06" name="Freeform 12306"/>
          <p:cNvSpPr/>
          <p:nvPr/>
        </p:nvSpPr>
        <p:spPr>
          <a:xfrm rot="0" flipH="0" flipV="0">
            <a:off x="4090415" y="13075920"/>
            <a:ext cx="0" cy="762000"/>
          </a:xfrm>
          <a:custGeom>
            <a:pathLst>
              <a:path w="0" h="762000">
                <a:moveTo>
                  <a:pt x="0" y="762000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1C202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07" name="Freeform 12307"/>
          <p:cNvSpPr/>
          <p:nvPr/>
        </p:nvSpPr>
        <p:spPr>
          <a:xfrm rot="0" flipH="0" flipV="0">
            <a:off x="4913376" y="17522951"/>
            <a:ext cx="0" cy="2874264"/>
          </a:xfrm>
          <a:custGeom>
            <a:pathLst>
              <a:path w="0" h="2874264">
                <a:moveTo>
                  <a:pt x="0" y="2874264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3C3C4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08" name="Freeform 12308"/>
          <p:cNvSpPr/>
          <p:nvPr/>
        </p:nvSpPr>
        <p:spPr>
          <a:xfrm rot="0" flipH="0" flipV="0">
            <a:off x="5676900" y="12380975"/>
            <a:ext cx="0" cy="3285744"/>
          </a:xfrm>
          <a:custGeom>
            <a:pathLst>
              <a:path w="0" h="3285744">
                <a:moveTo>
                  <a:pt x="0" y="3285744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09" name="Freeform 12309"/>
          <p:cNvSpPr/>
          <p:nvPr/>
        </p:nvSpPr>
        <p:spPr>
          <a:xfrm rot="0" flipH="0" flipV="0">
            <a:off x="5952744" y="12380975"/>
            <a:ext cx="0" cy="3133344"/>
          </a:xfrm>
          <a:custGeom>
            <a:pathLst>
              <a:path w="0" h="3133344">
                <a:moveTo>
                  <a:pt x="0" y="3133344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10" name="Freeform 12310"/>
          <p:cNvSpPr/>
          <p:nvPr/>
        </p:nvSpPr>
        <p:spPr>
          <a:xfrm rot="0" flipH="0" flipV="0">
            <a:off x="14167104" y="12664440"/>
            <a:ext cx="0" cy="588263"/>
          </a:xfrm>
          <a:custGeom>
            <a:pathLst>
              <a:path w="0" h="588263">
                <a:moveTo>
                  <a:pt x="0" y="588263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11" name="Freeform 12311"/>
          <p:cNvSpPr/>
          <p:nvPr/>
        </p:nvSpPr>
        <p:spPr>
          <a:xfrm rot="0" flipH="0" flipV="0">
            <a:off x="17016983" y="12664439"/>
            <a:ext cx="0" cy="826008"/>
          </a:xfrm>
          <a:custGeom>
            <a:pathLst>
              <a:path w="0" h="826008">
                <a:moveTo>
                  <a:pt x="0" y="826008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8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12" name="Freeform 12312"/>
          <p:cNvSpPr/>
          <p:nvPr/>
        </p:nvSpPr>
        <p:spPr>
          <a:xfrm rot="0" flipH="0" flipV="0">
            <a:off x="17321783" y="13206983"/>
            <a:ext cx="0" cy="2791967"/>
          </a:xfrm>
          <a:custGeom>
            <a:pathLst>
              <a:path w="0" h="2791967">
                <a:moveTo>
                  <a:pt x="0" y="2791967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8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13" name="Freeform 12313"/>
          <p:cNvSpPr/>
          <p:nvPr/>
        </p:nvSpPr>
        <p:spPr>
          <a:xfrm rot="0" flipH="0" flipV="0">
            <a:off x="17568670" y="13206984"/>
            <a:ext cx="0" cy="2548127"/>
          </a:xfrm>
          <a:custGeom>
            <a:pathLst>
              <a:path w="0" h="2548127">
                <a:moveTo>
                  <a:pt x="0" y="2548127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1A1A1A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14" name="Freeform 12314"/>
          <p:cNvSpPr/>
          <p:nvPr/>
        </p:nvSpPr>
        <p:spPr>
          <a:xfrm rot="0" flipH="0" flipV="0">
            <a:off x="23661622" y="19235928"/>
            <a:ext cx="0" cy="938783"/>
          </a:xfrm>
          <a:custGeom>
            <a:pathLst>
              <a:path w="0" h="938783">
                <a:moveTo>
                  <a:pt x="0" y="938783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2020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15" name="Freeform 12315"/>
          <p:cNvSpPr/>
          <p:nvPr/>
        </p:nvSpPr>
        <p:spPr>
          <a:xfrm rot="0" flipH="0" flipV="0">
            <a:off x="24025859" y="19235928"/>
            <a:ext cx="0" cy="1981200"/>
          </a:xfrm>
          <a:custGeom>
            <a:pathLst>
              <a:path w="0" h="1981200">
                <a:moveTo>
                  <a:pt x="0" y="1981200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16" name="Freeform 12316"/>
          <p:cNvSpPr/>
          <p:nvPr/>
        </p:nvSpPr>
        <p:spPr>
          <a:xfrm rot="0" flipH="0" flipV="0">
            <a:off x="24850342" y="19235928"/>
            <a:ext cx="0" cy="1981200"/>
          </a:xfrm>
          <a:custGeom>
            <a:pathLst>
              <a:path w="0" h="1981200">
                <a:moveTo>
                  <a:pt x="0" y="1981200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4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17" name="Freeform 12317"/>
          <p:cNvSpPr/>
          <p:nvPr/>
        </p:nvSpPr>
        <p:spPr>
          <a:xfrm rot="0" flipH="0" flipV="0">
            <a:off x="25429463" y="19235928"/>
            <a:ext cx="0" cy="1981200"/>
          </a:xfrm>
          <a:custGeom>
            <a:pathLst>
              <a:path w="0" h="1981200">
                <a:moveTo>
                  <a:pt x="0" y="1981200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80C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18" name="Freeform 12318"/>
          <p:cNvSpPr/>
          <p:nvPr/>
        </p:nvSpPr>
        <p:spPr>
          <a:xfrm rot="0" flipH="0" flipV="0">
            <a:off x="3328415" y="10651235"/>
            <a:ext cx="12435840" cy="0"/>
          </a:xfrm>
          <a:custGeom>
            <a:pathLst>
              <a:path w="12435840" h="0">
                <a:moveTo>
                  <a:pt x="0" y="0"/>
                </a:moveTo>
                <a:lnTo>
                  <a:pt x="12435840" y="0"/>
                </a:lnTo>
              </a:path>
            </a:pathLst>
          </a:custGeom>
          <a:noFill/>
          <a:ln w="9144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19" name="Freeform 12319"/>
          <p:cNvSpPr/>
          <p:nvPr/>
        </p:nvSpPr>
        <p:spPr>
          <a:xfrm rot="0" flipH="0" flipV="0">
            <a:off x="2072639" y="12441935"/>
            <a:ext cx="1310639" cy="0"/>
          </a:xfrm>
          <a:custGeom>
            <a:pathLst>
              <a:path w="1310639" h="0">
                <a:moveTo>
                  <a:pt x="0" y="0"/>
                </a:moveTo>
                <a:lnTo>
                  <a:pt x="1310639" y="0"/>
                </a:lnTo>
              </a:path>
            </a:pathLst>
          </a:custGeom>
          <a:noFill/>
          <a:ln w="12191" cap="flat" cmpd="sng">
            <a:solidFill>
              <a:srgbClr val="1A1A1A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20" name="Freeform 12320"/>
          <p:cNvSpPr/>
          <p:nvPr/>
        </p:nvSpPr>
        <p:spPr>
          <a:xfrm rot="0" flipH="0" flipV="0">
            <a:off x="14100046" y="12734544"/>
            <a:ext cx="2983992" cy="0"/>
          </a:xfrm>
          <a:custGeom>
            <a:pathLst>
              <a:path w="2983992" h="0">
                <a:moveTo>
                  <a:pt x="0" y="0"/>
                </a:moveTo>
                <a:lnTo>
                  <a:pt x="2983992" y="0"/>
                </a:lnTo>
              </a:path>
            </a:pathLst>
          </a:custGeom>
          <a:noFill/>
          <a:ln w="6095" cap="flat" cmpd="sng">
            <a:solidFill>
              <a:srgbClr val="0C101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21" name="Freeform 12321"/>
          <p:cNvSpPr/>
          <p:nvPr/>
        </p:nvSpPr>
        <p:spPr>
          <a:xfrm rot="0" flipH="0" flipV="0">
            <a:off x="13865352" y="12976859"/>
            <a:ext cx="3547871" cy="0"/>
          </a:xfrm>
          <a:custGeom>
            <a:pathLst>
              <a:path w="3547871" h="0">
                <a:moveTo>
                  <a:pt x="0" y="0"/>
                </a:moveTo>
                <a:lnTo>
                  <a:pt x="3547871" y="0"/>
                </a:lnTo>
              </a:path>
            </a:pathLst>
          </a:custGeom>
          <a:noFill/>
          <a:ln w="9144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22" name="Freeform 12322"/>
          <p:cNvSpPr/>
          <p:nvPr/>
        </p:nvSpPr>
        <p:spPr>
          <a:xfrm rot="0" flipH="0" flipV="0">
            <a:off x="16828006" y="13278611"/>
            <a:ext cx="807719" cy="0"/>
          </a:xfrm>
          <a:custGeom>
            <a:pathLst>
              <a:path w="807719" h="0">
                <a:moveTo>
                  <a:pt x="0" y="0"/>
                </a:moveTo>
                <a:lnTo>
                  <a:pt x="807719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23" name="Freeform 12323"/>
          <p:cNvSpPr/>
          <p:nvPr/>
        </p:nvSpPr>
        <p:spPr>
          <a:xfrm rot="0" flipH="0" flipV="0">
            <a:off x="2462783" y="14325599"/>
            <a:ext cx="847344" cy="0"/>
          </a:xfrm>
          <a:custGeom>
            <a:pathLst>
              <a:path w="847344" h="0">
                <a:moveTo>
                  <a:pt x="0" y="0"/>
                </a:moveTo>
                <a:lnTo>
                  <a:pt x="847344" y="0"/>
                </a:lnTo>
              </a:path>
            </a:pathLst>
          </a:custGeom>
          <a:noFill/>
          <a:ln w="12191" cap="flat" cmpd="sng">
            <a:solidFill>
              <a:srgbClr val="20242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24" name="Freeform 12324"/>
          <p:cNvSpPr/>
          <p:nvPr/>
        </p:nvSpPr>
        <p:spPr>
          <a:xfrm rot="0" flipH="0" flipV="0">
            <a:off x="2072639" y="14849856"/>
            <a:ext cx="527304" cy="0"/>
          </a:xfrm>
          <a:custGeom>
            <a:pathLst>
              <a:path w="527304" h="0">
                <a:moveTo>
                  <a:pt x="0" y="0"/>
                </a:moveTo>
                <a:lnTo>
                  <a:pt x="527304" y="0"/>
                </a:lnTo>
              </a:path>
            </a:pathLst>
          </a:custGeom>
          <a:noFill/>
          <a:ln w="12191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25" name="Freeform 12325"/>
          <p:cNvSpPr/>
          <p:nvPr/>
        </p:nvSpPr>
        <p:spPr>
          <a:xfrm rot="0" flipH="0" flipV="0">
            <a:off x="2462783" y="16087344"/>
            <a:ext cx="3276600" cy="0"/>
          </a:xfrm>
          <a:custGeom>
            <a:pathLst>
              <a:path w="3276600" h="0">
                <a:moveTo>
                  <a:pt x="0" y="0"/>
                </a:moveTo>
                <a:lnTo>
                  <a:pt x="3276600" y="0"/>
                </a:lnTo>
              </a:path>
            </a:pathLst>
          </a:custGeom>
          <a:noFill/>
          <a:ln w="12191" cap="flat" cmpd="sng">
            <a:solidFill>
              <a:srgbClr val="20242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26" name="Freeform 12326"/>
          <p:cNvSpPr/>
          <p:nvPr/>
        </p:nvSpPr>
        <p:spPr>
          <a:xfrm rot="0" flipH="0" flipV="0">
            <a:off x="2895600" y="16334231"/>
            <a:ext cx="2389632" cy="0"/>
          </a:xfrm>
          <a:custGeom>
            <a:pathLst>
              <a:path w="2389632" h="0">
                <a:moveTo>
                  <a:pt x="0" y="0"/>
                </a:moveTo>
                <a:lnTo>
                  <a:pt x="2389632" y="0"/>
                </a:lnTo>
              </a:path>
            </a:pathLst>
          </a:custGeom>
          <a:noFill/>
          <a:ln w="12191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27" name="Freeform 12327"/>
          <p:cNvSpPr/>
          <p:nvPr/>
        </p:nvSpPr>
        <p:spPr>
          <a:xfrm rot="0" flipH="0" flipV="0">
            <a:off x="10896600" y="18073115"/>
            <a:ext cx="432816" cy="0"/>
          </a:xfrm>
          <a:custGeom>
            <a:pathLst>
              <a:path w="432816" h="0">
                <a:moveTo>
                  <a:pt x="0" y="0"/>
                </a:moveTo>
                <a:lnTo>
                  <a:pt x="432816" y="0"/>
                </a:lnTo>
              </a:path>
            </a:pathLst>
          </a:custGeom>
          <a:noFill/>
          <a:ln w="9144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28" name="Freeform 12328"/>
          <p:cNvSpPr/>
          <p:nvPr/>
        </p:nvSpPr>
        <p:spPr>
          <a:xfrm rot="0" flipH="0" flipV="0">
            <a:off x="9817607" y="19150583"/>
            <a:ext cx="868680" cy="0"/>
          </a:xfrm>
          <a:custGeom>
            <a:pathLst>
              <a:path w="868680" h="0">
                <a:moveTo>
                  <a:pt x="0" y="0"/>
                </a:moveTo>
                <a:lnTo>
                  <a:pt x="868680" y="0"/>
                </a:lnTo>
              </a:path>
            </a:pathLst>
          </a:custGeom>
          <a:noFill/>
          <a:ln w="6095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29" name="Freeform 12329"/>
          <p:cNvSpPr/>
          <p:nvPr/>
        </p:nvSpPr>
        <p:spPr>
          <a:xfrm rot="0" flipH="0" flipV="0">
            <a:off x="23448263" y="19437095"/>
            <a:ext cx="2368295" cy="0"/>
          </a:xfrm>
          <a:custGeom>
            <a:pathLst>
              <a:path w="2368295" h="0">
                <a:moveTo>
                  <a:pt x="0" y="0"/>
                </a:moveTo>
                <a:lnTo>
                  <a:pt x="2368295" y="0"/>
                </a:lnTo>
              </a:path>
            </a:pathLst>
          </a:custGeom>
          <a:noFill/>
          <a:ln w="6095" cap="flat" cmpd="sng">
            <a:solidFill>
              <a:srgbClr val="0808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30" name="Freeform 12330"/>
          <p:cNvSpPr/>
          <p:nvPr/>
        </p:nvSpPr>
        <p:spPr>
          <a:xfrm rot="0" flipH="0" flipV="0">
            <a:off x="23448263" y="19793712"/>
            <a:ext cx="2368295" cy="0"/>
          </a:xfrm>
          <a:custGeom>
            <a:pathLst>
              <a:path w="2368295" h="0">
                <a:moveTo>
                  <a:pt x="0" y="0"/>
                </a:moveTo>
                <a:lnTo>
                  <a:pt x="2368295" y="0"/>
                </a:lnTo>
              </a:path>
            </a:pathLst>
          </a:custGeom>
          <a:noFill/>
          <a:ln w="6095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31" name="Freeform 12331"/>
          <p:cNvSpPr/>
          <p:nvPr/>
        </p:nvSpPr>
        <p:spPr>
          <a:xfrm rot="0" flipH="0" flipV="0">
            <a:off x="11329416" y="19851624"/>
            <a:ext cx="984503" cy="0"/>
          </a:xfrm>
          <a:custGeom>
            <a:pathLst>
              <a:path w="984503" h="0">
                <a:moveTo>
                  <a:pt x="0" y="0"/>
                </a:moveTo>
                <a:lnTo>
                  <a:pt x="984503" y="0"/>
                </a:lnTo>
              </a:path>
            </a:pathLst>
          </a:custGeom>
          <a:noFill/>
          <a:ln w="6095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32" name="Freeform 12332"/>
          <p:cNvSpPr/>
          <p:nvPr/>
        </p:nvSpPr>
        <p:spPr>
          <a:xfrm rot="0" flipH="0" flipV="0">
            <a:off x="28300678" y="20349971"/>
            <a:ext cx="1813560" cy="0"/>
          </a:xfrm>
          <a:custGeom>
            <a:pathLst>
              <a:path w="1813560" h="0">
                <a:moveTo>
                  <a:pt x="0" y="0"/>
                </a:moveTo>
                <a:lnTo>
                  <a:pt x="1813560" y="0"/>
                </a:lnTo>
              </a:path>
            </a:pathLst>
          </a:custGeom>
          <a:noFill/>
          <a:ln w="9144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33" name="Freeform 12333"/>
          <p:cNvSpPr/>
          <p:nvPr/>
        </p:nvSpPr>
        <p:spPr>
          <a:xfrm rot="0" flipH="0" flipV="0">
            <a:off x="23448263" y="20349971"/>
            <a:ext cx="2368295" cy="0"/>
          </a:xfrm>
          <a:custGeom>
            <a:pathLst>
              <a:path w="2368295" h="0">
                <a:moveTo>
                  <a:pt x="0" y="0"/>
                </a:moveTo>
                <a:lnTo>
                  <a:pt x="2368295" y="0"/>
                </a:lnTo>
              </a:path>
            </a:pathLst>
          </a:custGeom>
          <a:noFill/>
          <a:ln w="9144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34" name="Freeform 12334"/>
          <p:cNvSpPr/>
          <p:nvPr/>
        </p:nvSpPr>
        <p:spPr>
          <a:xfrm rot="0" flipH="0" flipV="0">
            <a:off x="23448263" y="20532852"/>
            <a:ext cx="2368295" cy="0"/>
          </a:xfrm>
          <a:custGeom>
            <a:pathLst>
              <a:path w="2368295" h="0">
                <a:moveTo>
                  <a:pt x="0" y="0"/>
                </a:moveTo>
                <a:lnTo>
                  <a:pt x="2368295" y="0"/>
                </a:lnTo>
              </a:path>
            </a:pathLst>
          </a:custGeom>
          <a:noFill/>
          <a:ln w="9144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35" name="Freeform 12335"/>
          <p:cNvSpPr/>
          <p:nvPr/>
        </p:nvSpPr>
        <p:spPr>
          <a:xfrm rot="0" flipH="0" flipV="0">
            <a:off x="23448263" y="20903184"/>
            <a:ext cx="2368295" cy="0"/>
          </a:xfrm>
          <a:custGeom>
            <a:pathLst>
              <a:path w="2368295" h="0">
                <a:moveTo>
                  <a:pt x="0" y="0"/>
                </a:moveTo>
                <a:lnTo>
                  <a:pt x="2368295" y="0"/>
                </a:lnTo>
              </a:path>
            </a:pathLst>
          </a:custGeom>
          <a:noFill/>
          <a:ln w="6095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36" name="Freeform 12336"/>
          <p:cNvSpPr/>
          <p:nvPr/>
        </p:nvSpPr>
        <p:spPr>
          <a:xfrm rot="0" flipH="0" flipV="0">
            <a:off x="5420867" y="1133855"/>
            <a:ext cx="0" cy="981455"/>
          </a:xfrm>
          <a:custGeom>
            <a:pathLst>
              <a:path w="0" h="981455">
                <a:moveTo>
                  <a:pt x="0" y="981455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37" name="Freeform 12337"/>
          <p:cNvSpPr/>
          <p:nvPr/>
        </p:nvSpPr>
        <p:spPr>
          <a:xfrm rot="0" flipH="0" flipV="0">
            <a:off x="7039356" y="1130809"/>
            <a:ext cx="0" cy="987552"/>
          </a:xfrm>
          <a:custGeom>
            <a:pathLst>
              <a:path w="0" h="987552">
                <a:moveTo>
                  <a:pt x="0" y="987552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81C1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38" name="Freeform 12338"/>
          <p:cNvSpPr/>
          <p:nvPr/>
        </p:nvSpPr>
        <p:spPr>
          <a:xfrm rot="0" flipH="0" flipV="0">
            <a:off x="7258811" y="1133855"/>
            <a:ext cx="0" cy="981455"/>
          </a:xfrm>
          <a:custGeom>
            <a:pathLst>
              <a:path w="0" h="981455">
                <a:moveTo>
                  <a:pt x="0" y="981455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39" name="Freeform 12339"/>
          <p:cNvSpPr/>
          <p:nvPr/>
        </p:nvSpPr>
        <p:spPr>
          <a:xfrm rot="0" flipH="0" flipV="0">
            <a:off x="8875776" y="1136904"/>
            <a:ext cx="0" cy="960119"/>
          </a:xfrm>
          <a:custGeom>
            <a:pathLst>
              <a:path w="0" h="960119">
                <a:moveTo>
                  <a:pt x="0" y="960119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40" name="Freeform 12340"/>
          <p:cNvSpPr/>
          <p:nvPr/>
        </p:nvSpPr>
        <p:spPr>
          <a:xfrm rot="0" flipH="0" flipV="0">
            <a:off x="9093707" y="1130807"/>
            <a:ext cx="0" cy="984503"/>
          </a:xfrm>
          <a:custGeom>
            <a:pathLst>
              <a:path w="0" h="984503">
                <a:moveTo>
                  <a:pt x="0" y="984503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41" name="Freeform 12341"/>
          <p:cNvSpPr/>
          <p:nvPr/>
        </p:nvSpPr>
        <p:spPr>
          <a:xfrm rot="0" flipH="0" flipV="0">
            <a:off x="12768071" y="1133855"/>
            <a:ext cx="0" cy="981455"/>
          </a:xfrm>
          <a:custGeom>
            <a:pathLst>
              <a:path w="0" h="981455">
                <a:moveTo>
                  <a:pt x="0" y="981455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4383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42" name="Freeform 12342"/>
          <p:cNvSpPr/>
          <p:nvPr/>
        </p:nvSpPr>
        <p:spPr>
          <a:xfrm rot="0" flipH="0" flipV="0">
            <a:off x="14602966" y="1130809"/>
            <a:ext cx="0" cy="987552"/>
          </a:xfrm>
          <a:custGeom>
            <a:pathLst>
              <a:path w="0" h="987552">
                <a:moveTo>
                  <a:pt x="0" y="987552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20242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43" name="Freeform 12343"/>
          <p:cNvSpPr/>
          <p:nvPr/>
        </p:nvSpPr>
        <p:spPr>
          <a:xfrm rot="0" flipH="0" flipV="0">
            <a:off x="4195571" y="1423416"/>
            <a:ext cx="0" cy="216408"/>
          </a:xfrm>
          <a:custGeom>
            <a:pathLst>
              <a:path w="0" h="216408">
                <a:moveTo>
                  <a:pt x="0" y="216408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44" name="Freeform 12344"/>
          <p:cNvSpPr/>
          <p:nvPr/>
        </p:nvSpPr>
        <p:spPr>
          <a:xfrm rot="0" flipH="0" flipV="0">
            <a:off x="10930128" y="1423416"/>
            <a:ext cx="0" cy="432816"/>
          </a:xfrm>
          <a:custGeom>
            <a:pathLst>
              <a:path w="0" h="432816">
                <a:moveTo>
                  <a:pt x="0" y="432816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45" name="Freeform 12345"/>
          <p:cNvSpPr/>
          <p:nvPr/>
        </p:nvSpPr>
        <p:spPr>
          <a:xfrm rot="0" flipH="0" flipV="0">
            <a:off x="2284476" y="1527048"/>
            <a:ext cx="0" cy="7552943"/>
          </a:xfrm>
          <a:custGeom>
            <a:pathLst>
              <a:path w="0" h="7552943">
                <a:moveTo>
                  <a:pt x="0" y="7552943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C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46" name="Freeform 12346"/>
          <p:cNvSpPr/>
          <p:nvPr/>
        </p:nvSpPr>
        <p:spPr>
          <a:xfrm rot="0" flipH="0" flipV="0">
            <a:off x="2581655" y="1527048"/>
            <a:ext cx="0" cy="7552943"/>
          </a:xfrm>
          <a:custGeom>
            <a:pathLst>
              <a:path w="0" h="7552943">
                <a:moveTo>
                  <a:pt x="0" y="7552943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47" name="Freeform 12347"/>
          <p:cNvSpPr/>
          <p:nvPr/>
        </p:nvSpPr>
        <p:spPr>
          <a:xfrm rot="0" flipH="0" flipV="0">
            <a:off x="3979164" y="1130809"/>
            <a:ext cx="0" cy="987552"/>
          </a:xfrm>
          <a:custGeom>
            <a:pathLst>
              <a:path w="0" h="987552">
                <a:moveTo>
                  <a:pt x="0" y="987552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C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48" name="Freeform 12348"/>
          <p:cNvSpPr/>
          <p:nvPr/>
        </p:nvSpPr>
        <p:spPr>
          <a:xfrm rot="0" flipH="0" flipV="0">
            <a:off x="14386560" y="1130809"/>
            <a:ext cx="0" cy="987552"/>
          </a:xfrm>
          <a:custGeom>
            <a:pathLst>
              <a:path w="0" h="987552">
                <a:moveTo>
                  <a:pt x="0" y="987552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49" name="Freeform 12349"/>
          <p:cNvSpPr/>
          <p:nvPr/>
        </p:nvSpPr>
        <p:spPr>
          <a:xfrm rot="0" flipH="0" flipV="0">
            <a:off x="3816096" y="2022349"/>
            <a:ext cx="475487" cy="0"/>
          </a:xfrm>
          <a:custGeom>
            <a:pathLst>
              <a:path w="475487" h="0">
                <a:moveTo>
                  <a:pt x="0" y="0"/>
                </a:moveTo>
                <a:lnTo>
                  <a:pt x="475487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50" name="Freeform 12350"/>
          <p:cNvSpPr/>
          <p:nvPr/>
        </p:nvSpPr>
        <p:spPr>
          <a:xfrm rot="0" flipH="0" flipV="0">
            <a:off x="16062959" y="2022349"/>
            <a:ext cx="387095" cy="0"/>
          </a:xfrm>
          <a:custGeom>
            <a:pathLst>
              <a:path w="387095" h="0">
                <a:moveTo>
                  <a:pt x="0" y="0"/>
                </a:moveTo>
                <a:lnTo>
                  <a:pt x="387095" y="0"/>
                </a:lnTo>
              </a:path>
            </a:pathLst>
          </a:custGeom>
          <a:noFill/>
          <a:ln w="9144" cap="flat" cmpd="sng">
            <a:solidFill>
              <a:srgbClr val="14181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51" name="Freeform 12351"/>
          <p:cNvSpPr/>
          <p:nvPr/>
        </p:nvSpPr>
        <p:spPr>
          <a:xfrm rot="0" flipH="0" flipV="0">
            <a:off x="2773679" y="2389632"/>
            <a:ext cx="1277111" cy="0"/>
          </a:xfrm>
          <a:custGeom>
            <a:pathLst>
              <a:path w="1277111" h="0">
                <a:moveTo>
                  <a:pt x="0" y="0"/>
                </a:moveTo>
                <a:lnTo>
                  <a:pt x="1277111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52" name="Freeform 12352"/>
          <p:cNvSpPr/>
          <p:nvPr/>
        </p:nvSpPr>
        <p:spPr>
          <a:xfrm rot="0" flipH="0" flipV="0">
            <a:off x="4306823" y="2388107"/>
            <a:ext cx="969263" cy="0"/>
          </a:xfrm>
          <a:custGeom>
            <a:pathLst>
              <a:path w="969263" h="0">
                <a:moveTo>
                  <a:pt x="0" y="0"/>
                </a:moveTo>
                <a:lnTo>
                  <a:pt x="969263" y="0"/>
                </a:lnTo>
              </a:path>
            </a:pathLst>
          </a:custGeom>
          <a:noFill/>
          <a:ln w="9144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53" name="Freeform 12353"/>
          <p:cNvSpPr/>
          <p:nvPr/>
        </p:nvSpPr>
        <p:spPr>
          <a:xfrm rot="0" flipH="0" flipV="0">
            <a:off x="5836920" y="2388107"/>
            <a:ext cx="1277111" cy="0"/>
          </a:xfrm>
          <a:custGeom>
            <a:pathLst>
              <a:path w="1277111" h="0">
                <a:moveTo>
                  <a:pt x="0" y="0"/>
                </a:moveTo>
                <a:lnTo>
                  <a:pt x="1277111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54" name="Freeform 12354"/>
          <p:cNvSpPr/>
          <p:nvPr/>
        </p:nvSpPr>
        <p:spPr>
          <a:xfrm rot="0" flipH="0" flipV="0">
            <a:off x="7671816" y="2388107"/>
            <a:ext cx="1280160" cy="0"/>
          </a:xfrm>
          <a:custGeom>
            <a:pathLst>
              <a:path w="1280160" h="0">
                <a:moveTo>
                  <a:pt x="0" y="0"/>
                </a:moveTo>
                <a:lnTo>
                  <a:pt x="1280160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55" name="Freeform 12355"/>
          <p:cNvSpPr/>
          <p:nvPr/>
        </p:nvSpPr>
        <p:spPr>
          <a:xfrm rot="0" flipH="0" flipV="0">
            <a:off x="9509759" y="2388107"/>
            <a:ext cx="1274063" cy="0"/>
          </a:xfrm>
          <a:custGeom>
            <a:pathLst>
              <a:path w="1274063" h="0">
                <a:moveTo>
                  <a:pt x="0" y="0"/>
                </a:moveTo>
                <a:lnTo>
                  <a:pt x="1274063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56" name="Freeform 12356"/>
          <p:cNvSpPr/>
          <p:nvPr/>
        </p:nvSpPr>
        <p:spPr>
          <a:xfrm rot="0" flipH="0" flipV="0">
            <a:off x="11347704" y="2388107"/>
            <a:ext cx="1274063" cy="0"/>
          </a:xfrm>
          <a:custGeom>
            <a:pathLst>
              <a:path w="1274063" h="0">
                <a:moveTo>
                  <a:pt x="0" y="0"/>
                </a:moveTo>
                <a:lnTo>
                  <a:pt x="1274063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57" name="Freeform 12357"/>
          <p:cNvSpPr/>
          <p:nvPr/>
        </p:nvSpPr>
        <p:spPr>
          <a:xfrm rot="0" flipH="0" flipV="0">
            <a:off x="13182600" y="2388107"/>
            <a:ext cx="1277111" cy="0"/>
          </a:xfrm>
          <a:custGeom>
            <a:pathLst>
              <a:path w="1277111" h="0">
                <a:moveTo>
                  <a:pt x="0" y="0"/>
                </a:moveTo>
                <a:lnTo>
                  <a:pt x="1277111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58" name="Freeform 12358"/>
          <p:cNvSpPr/>
          <p:nvPr/>
        </p:nvSpPr>
        <p:spPr>
          <a:xfrm rot="0" flipH="0" flipV="0">
            <a:off x="15020542" y="2388107"/>
            <a:ext cx="1271016" cy="0"/>
          </a:xfrm>
          <a:custGeom>
            <a:pathLst>
              <a:path w="1271016" h="0">
                <a:moveTo>
                  <a:pt x="0" y="0"/>
                </a:moveTo>
                <a:lnTo>
                  <a:pt x="1271016" y="0"/>
                </a:lnTo>
              </a:path>
            </a:pathLst>
          </a:custGeom>
          <a:noFill/>
          <a:ln w="9144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59" name="Freeform 12359"/>
          <p:cNvSpPr/>
          <p:nvPr/>
        </p:nvSpPr>
        <p:spPr>
          <a:xfrm rot="0" flipH="0" flipV="0">
            <a:off x="9910571" y="2048257"/>
            <a:ext cx="0" cy="740663"/>
          </a:xfrm>
          <a:custGeom>
            <a:pathLst>
              <a:path w="0" h="740663">
                <a:moveTo>
                  <a:pt x="0" y="740663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60" name="Freeform 12360"/>
          <p:cNvSpPr/>
          <p:nvPr/>
        </p:nvSpPr>
        <p:spPr>
          <a:xfrm rot="0" flipH="0" flipV="0">
            <a:off x="3870959" y="2622804"/>
            <a:ext cx="320040" cy="0"/>
          </a:xfrm>
          <a:custGeom>
            <a:pathLst>
              <a:path w="320040" h="0">
                <a:moveTo>
                  <a:pt x="0" y="0"/>
                </a:moveTo>
                <a:lnTo>
                  <a:pt x="320040" y="0"/>
                </a:lnTo>
              </a:path>
            </a:pathLst>
          </a:custGeom>
          <a:noFill/>
          <a:ln w="9144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61" name="Freeform 12361"/>
          <p:cNvSpPr/>
          <p:nvPr/>
        </p:nvSpPr>
        <p:spPr>
          <a:xfrm rot="0" flipH="0" flipV="0">
            <a:off x="6239255" y="2432304"/>
            <a:ext cx="0" cy="271272"/>
          </a:xfrm>
          <a:custGeom>
            <a:pathLst>
              <a:path w="0" h="271272">
                <a:moveTo>
                  <a:pt x="0" y="271272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62" name="Freeform 12362"/>
          <p:cNvSpPr/>
          <p:nvPr/>
        </p:nvSpPr>
        <p:spPr>
          <a:xfrm rot="0" flipH="0" flipV="0">
            <a:off x="10402823" y="2432305"/>
            <a:ext cx="0" cy="280415"/>
          </a:xfrm>
          <a:custGeom>
            <a:pathLst>
              <a:path w="0" h="280415">
                <a:moveTo>
                  <a:pt x="0" y="280415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63" name="Freeform 12363"/>
          <p:cNvSpPr/>
          <p:nvPr/>
        </p:nvSpPr>
        <p:spPr>
          <a:xfrm rot="0" flipH="0" flipV="0">
            <a:off x="3218688" y="2695956"/>
            <a:ext cx="545591" cy="0"/>
          </a:xfrm>
          <a:custGeom>
            <a:pathLst>
              <a:path w="545591" h="0">
                <a:moveTo>
                  <a:pt x="0" y="0"/>
                </a:moveTo>
                <a:lnTo>
                  <a:pt x="545591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64" name="Freeform 12364"/>
          <p:cNvSpPr/>
          <p:nvPr/>
        </p:nvSpPr>
        <p:spPr>
          <a:xfrm rot="0" flipH="0" flipV="0">
            <a:off x="4309871" y="2695956"/>
            <a:ext cx="676655" cy="0"/>
          </a:xfrm>
          <a:custGeom>
            <a:pathLst>
              <a:path w="676655" h="0">
                <a:moveTo>
                  <a:pt x="0" y="0"/>
                </a:moveTo>
                <a:lnTo>
                  <a:pt x="676655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65" name="Freeform 12365"/>
          <p:cNvSpPr/>
          <p:nvPr/>
        </p:nvSpPr>
        <p:spPr>
          <a:xfrm rot="0" flipH="0" flipV="0">
            <a:off x="6144767" y="2695956"/>
            <a:ext cx="600455" cy="0"/>
          </a:xfrm>
          <a:custGeom>
            <a:pathLst>
              <a:path w="600455" h="0">
                <a:moveTo>
                  <a:pt x="0" y="0"/>
                </a:moveTo>
                <a:lnTo>
                  <a:pt x="600455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66" name="Freeform 12366"/>
          <p:cNvSpPr/>
          <p:nvPr/>
        </p:nvSpPr>
        <p:spPr>
          <a:xfrm rot="0" flipH="0" flipV="0">
            <a:off x="7982711" y="2695956"/>
            <a:ext cx="676655" cy="0"/>
          </a:xfrm>
          <a:custGeom>
            <a:pathLst>
              <a:path w="676655" h="0">
                <a:moveTo>
                  <a:pt x="0" y="0"/>
                </a:moveTo>
                <a:lnTo>
                  <a:pt x="676655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67" name="Freeform 12367"/>
          <p:cNvSpPr/>
          <p:nvPr/>
        </p:nvSpPr>
        <p:spPr>
          <a:xfrm rot="0" flipH="0" flipV="0">
            <a:off x="9817607" y="2695956"/>
            <a:ext cx="679704" cy="0"/>
          </a:xfrm>
          <a:custGeom>
            <a:pathLst>
              <a:path w="679704" h="0">
                <a:moveTo>
                  <a:pt x="0" y="0"/>
                </a:moveTo>
                <a:lnTo>
                  <a:pt x="679704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68" name="Freeform 12368"/>
          <p:cNvSpPr/>
          <p:nvPr/>
        </p:nvSpPr>
        <p:spPr>
          <a:xfrm rot="0" flipH="0" flipV="0">
            <a:off x="11655552" y="2695956"/>
            <a:ext cx="679704" cy="0"/>
          </a:xfrm>
          <a:custGeom>
            <a:pathLst>
              <a:path w="679704" h="0">
                <a:moveTo>
                  <a:pt x="0" y="0"/>
                </a:moveTo>
                <a:lnTo>
                  <a:pt x="679704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69" name="Freeform 12369"/>
          <p:cNvSpPr/>
          <p:nvPr/>
        </p:nvSpPr>
        <p:spPr>
          <a:xfrm rot="0" flipH="0" flipV="0">
            <a:off x="13493494" y="2695956"/>
            <a:ext cx="676655" cy="0"/>
          </a:xfrm>
          <a:custGeom>
            <a:pathLst>
              <a:path w="676655" h="0">
                <a:moveTo>
                  <a:pt x="0" y="0"/>
                </a:moveTo>
                <a:lnTo>
                  <a:pt x="676655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70" name="Freeform 12370"/>
          <p:cNvSpPr/>
          <p:nvPr/>
        </p:nvSpPr>
        <p:spPr>
          <a:xfrm rot="0" flipH="0" flipV="0">
            <a:off x="15450311" y="2695956"/>
            <a:ext cx="557783" cy="0"/>
          </a:xfrm>
          <a:custGeom>
            <a:pathLst>
              <a:path w="557783" h="0">
                <a:moveTo>
                  <a:pt x="0" y="0"/>
                </a:moveTo>
                <a:lnTo>
                  <a:pt x="557783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71" name="Freeform 12371"/>
          <p:cNvSpPr/>
          <p:nvPr/>
        </p:nvSpPr>
        <p:spPr>
          <a:xfrm rot="0" flipH="0" flipV="0">
            <a:off x="3842003" y="2865119"/>
            <a:ext cx="0" cy="929639"/>
          </a:xfrm>
          <a:custGeom>
            <a:pathLst>
              <a:path w="0" h="929639">
                <a:moveTo>
                  <a:pt x="0" y="929639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72" name="Freeform 12372"/>
          <p:cNvSpPr/>
          <p:nvPr/>
        </p:nvSpPr>
        <p:spPr>
          <a:xfrm rot="0" flipH="0" flipV="0">
            <a:off x="16087342" y="2877311"/>
            <a:ext cx="0" cy="914400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73" name="Freeform 12373"/>
          <p:cNvSpPr/>
          <p:nvPr/>
        </p:nvSpPr>
        <p:spPr>
          <a:xfrm rot="0" flipH="0" flipV="0">
            <a:off x="16433291" y="3142487"/>
            <a:ext cx="0" cy="649223"/>
          </a:xfrm>
          <a:custGeom>
            <a:pathLst>
              <a:path w="0" h="649223">
                <a:moveTo>
                  <a:pt x="0" y="649223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C202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74" name="Freeform 12374"/>
          <p:cNvSpPr/>
          <p:nvPr/>
        </p:nvSpPr>
        <p:spPr>
          <a:xfrm rot="0" flipH="0" flipV="0">
            <a:off x="2767583" y="3887724"/>
            <a:ext cx="981455" cy="0"/>
          </a:xfrm>
          <a:custGeom>
            <a:pathLst>
              <a:path w="981455" h="0">
                <a:moveTo>
                  <a:pt x="0" y="0"/>
                </a:moveTo>
                <a:lnTo>
                  <a:pt x="981455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75" name="Freeform 12375"/>
          <p:cNvSpPr/>
          <p:nvPr/>
        </p:nvSpPr>
        <p:spPr>
          <a:xfrm rot="0" flipH="0" flipV="0">
            <a:off x="3215639" y="4235197"/>
            <a:ext cx="243840" cy="0"/>
          </a:xfrm>
          <a:custGeom>
            <a:pathLst>
              <a:path w="243840" h="0">
                <a:moveTo>
                  <a:pt x="0" y="0"/>
                </a:moveTo>
                <a:lnTo>
                  <a:pt x="243840" y="0"/>
                </a:lnTo>
              </a:path>
            </a:pathLst>
          </a:custGeom>
          <a:noFill/>
          <a:ln w="9144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76" name="Freeform 12376"/>
          <p:cNvSpPr/>
          <p:nvPr/>
        </p:nvSpPr>
        <p:spPr>
          <a:xfrm rot="0" flipH="0" flipV="0">
            <a:off x="3842003" y="4700016"/>
            <a:ext cx="0" cy="932688"/>
          </a:xfrm>
          <a:custGeom>
            <a:pathLst>
              <a:path w="0" h="932688">
                <a:moveTo>
                  <a:pt x="0" y="932688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77" name="Freeform 12377"/>
          <p:cNvSpPr/>
          <p:nvPr/>
        </p:nvSpPr>
        <p:spPr>
          <a:xfrm rot="0" flipH="0" flipV="0">
            <a:off x="16087342" y="4700016"/>
            <a:ext cx="0" cy="932688"/>
          </a:xfrm>
          <a:custGeom>
            <a:pathLst>
              <a:path w="0" h="932688">
                <a:moveTo>
                  <a:pt x="0" y="932688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78" name="Freeform 12378"/>
          <p:cNvSpPr/>
          <p:nvPr/>
        </p:nvSpPr>
        <p:spPr>
          <a:xfrm rot="0" flipH="0" flipV="0">
            <a:off x="16433291" y="4980432"/>
            <a:ext cx="0" cy="652272"/>
          </a:xfrm>
          <a:custGeom>
            <a:pathLst>
              <a:path w="0" h="652272">
                <a:moveTo>
                  <a:pt x="0" y="652272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C202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79" name="Freeform 12379"/>
          <p:cNvSpPr/>
          <p:nvPr/>
        </p:nvSpPr>
        <p:spPr>
          <a:xfrm rot="0" flipH="0" flipV="0">
            <a:off x="2767583" y="5727193"/>
            <a:ext cx="978408" cy="0"/>
          </a:xfrm>
          <a:custGeom>
            <a:pathLst>
              <a:path w="978408" h="0">
                <a:moveTo>
                  <a:pt x="0" y="0"/>
                </a:moveTo>
                <a:lnTo>
                  <a:pt x="978408" y="0"/>
                </a:lnTo>
              </a:path>
            </a:pathLst>
          </a:custGeom>
          <a:noFill/>
          <a:ln w="12191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80" name="Freeform 12380"/>
          <p:cNvSpPr/>
          <p:nvPr/>
        </p:nvSpPr>
        <p:spPr>
          <a:xfrm rot="0" flipH="0" flipV="0">
            <a:off x="15017494" y="5727193"/>
            <a:ext cx="972311" cy="0"/>
          </a:xfrm>
          <a:custGeom>
            <a:pathLst>
              <a:path w="972311" h="0">
                <a:moveTo>
                  <a:pt x="0" y="0"/>
                </a:moveTo>
                <a:lnTo>
                  <a:pt x="972311" y="0"/>
                </a:lnTo>
              </a:path>
            </a:pathLst>
          </a:custGeom>
          <a:noFill/>
          <a:ln w="12191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81" name="Freeform 12381"/>
          <p:cNvSpPr/>
          <p:nvPr/>
        </p:nvSpPr>
        <p:spPr>
          <a:xfrm rot="0" flipH="0" flipV="0">
            <a:off x="3215639" y="6073139"/>
            <a:ext cx="533400" cy="0"/>
          </a:xfrm>
          <a:custGeom>
            <a:pathLst>
              <a:path w="533400" h="0">
                <a:moveTo>
                  <a:pt x="0" y="0"/>
                </a:moveTo>
                <a:lnTo>
                  <a:pt x="533400" y="0"/>
                </a:lnTo>
              </a:path>
            </a:pathLst>
          </a:custGeom>
          <a:noFill/>
          <a:ln w="9144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82" name="Freeform 12382"/>
          <p:cNvSpPr/>
          <p:nvPr/>
        </p:nvSpPr>
        <p:spPr>
          <a:xfrm rot="0" flipH="0" flipV="0">
            <a:off x="15450311" y="6071615"/>
            <a:ext cx="542544" cy="0"/>
          </a:xfrm>
          <a:custGeom>
            <a:pathLst>
              <a:path w="542544" h="0">
                <a:moveTo>
                  <a:pt x="0" y="0"/>
                </a:moveTo>
                <a:lnTo>
                  <a:pt x="542544" y="0"/>
                </a:lnTo>
              </a:path>
            </a:pathLst>
          </a:custGeom>
          <a:noFill/>
          <a:ln w="6095" cap="flat" cmpd="sng">
            <a:solidFill>
              <a:srgbClr val="181C1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83" name="Freeform 12383"/>
          <p:cNvSpPr/>
          <p:nvPr/>
        </p:nvSpPr>
        <p:spPr>
          <a:xfrm rot="0" flipH="0" flipV="0">
            <a:off x="3842003" y="6541008"/>
            <a:ext cx="0" cy="926591"/>
          </a:xfrm>
          <a:custGeom>
            <a:pathLst>
              <a:path w="0" h="926591">
                <a:moveTo>
                  <a:pt x="0" y="926591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84" name="Freeform 12384"/>
          <p:cNvSpPr/>
          <p:nvPr/>
        </p:nvSpPr>
        <p:spPr>
          <a:xfrm rot="0" flipH="0" flipV="0">
            <a:off x="16087342" y="6541008"/>
            <a:ext cx="0" cy="926591"/>
          </a:xfrm>
          <a:custGeom>
            <a:pathLst>
              <a:path w="0" h="926591">
                <a:moveTo>
                  <a:pt x="0" y="926591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85" name="Freeform 12385"/>
          <p:cNvSpPr/>
          <p:nvPr/>
        </p:nvSpPr>
        <p:spPr>
          <a:xfrm rot="0" flipH="0" flipV="0">
            <a:off x="16433291" y="6821424"/>
            <a:ext cx="0" cy="646176"/>
          </a:xfrm>
          <a:custGeom>
            <a:pathLst>
              <a:path w="0" h="646176">
                <a:moveTo>
                  <a:pt x="0" y="646176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C202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86" name="Freeform 12386"/>
          <p:cNvSpPr/>
          <p:nvPr/>
        </p:nvSpPr>
        <p:spPr>
          <a:xfrm rot="0" flipH="0" flipV="0">
            <a:off x="2767583" y="7565135"/>
            <a:ext cx="496823" cy="0"/>
          </a:xfrm>
          <a:custGeom>
            <a:pathLst>
              <a:path w="496823" h="0">
                <a:moveTo>
                  <a:pt x="0" y="0"/>
                </a:moveTo>
                <a:lnTo>
                  <a:pt x="496823" y="0"/>
                </a:lnTo>
              </a:path>
            </a:pathLst>
          </a:custGeom>
          <a:noFill/>
          <a:ln w="6095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87" name="Freeform 12387"/>
          <p:cNvSpPr/>
          <p:nvPr/>
        </p:nvSpPr>
        <p:spPr>
          <a:xfrm rot="0" flipH="0" flipV="0">
            <a:off x="15014446" y="7565135"/>
            <a:ext cx="487680" cy="0"/>
          </a:xfrm>
          <a:custGeom>
            <a:pathLst>
              <a:path w="487680" h="0">
                <a:moveTo>
                  <a:pt x="0" y="0"/>
                </a:moveTo>
                <a:lnTo>
                  <a:pt x="487680" y="0"/>
                </a:lnTo>
              </a:path>
            </a:pathLst>
          </a:custGeom>
          <a:noFill/>
          <a:ln w="6095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88" name="Freeform 12388"/>
          <p:cNvSpPr/>
          <p:nvPr/>
        </p:nvSpPr>
        <p:spPr>
          <a:xfrm rot="0" flipH="0" flipV="0">
            <a:off x="3215639" y="7914132"/>
            <a:ext cx="454151" cy="0"/>
          </a:xfrm>
          <a:custGeom>
            <a:pathLst>
              <a:path w="454151" h="0">
                <a:moveTo>
                  <a:pt x="0" y="0"/>
                </a:moveTo>
                <a:lnTo>
                  <a:pt x="454151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89" name="Freeform 12389"/>
          <p:cNvSpPr/>
          <p:nvPr/>
        </p:nvSpPr>
        <p:spPr>
          <a:xfrm rot="0" flipH="0" flipV="0">
            <a:off x="15450311" y="7914132"/>
            <a:ext cx="542544" cy="0"/>
          </a:xfrm>
          <a:custGeom>
            <a:pathLst>
              <a:path w="542544" h="0">
                <a:moveTo>
                  <a:pt x="0" y="0"/>
                </a:moveTo>
                <a:lnTo>
                  <a:pt x="542544" y="0"/>
                </a:lnTo>
              </a:path>
            </a:pathLst>
          </a:custGeom>
          <a:noFill/>
          <a:ln w="9144" cap="flat" cmpd="sng">
            <a:solidFill>
              <a:srgbClr val="2C30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90" name="Freeform 12390"/>
          <p:cNvSpPr/>
          <p:nvPr/>
        </p:nvSpPr>
        <p:spPr>
          <a:xfrm rot="0" flipH="0" flipV="0">
            <a:off x="7039356" y="8491728"/>
            <a:ext cx="0" cy="984503"/>
          </a:xfrm>
          <a:custGeom>
            <a:pathLst>
              <a:path w="0" h="984503">
                <a:moveTo>
                  <a:pt x="0" y="984503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81C1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91" name="Freeform 12391"/>
          <p:cNvSpPr/>
          <p:nvPr/>
        </p:nvSpPr>
        <p:spPr>
          <a:xfrm rot="0" flipH="0" flipV="0">
            <a:off x="8875776" y="8494776"/>
            <a:ext cx="0" cy="981455"/>
          </a:xfrm>
          <a:custGeom>
            <a:pathLst>
              <a:path w="0" h="981455">
                <a:moveTo>
                  <a:pt x="0" y="981455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92" name="Freeform 12392"/>
          <p:cNvSpPr/>
          <p:nvPr/>
        </p:nvSpPr>
        <p:spPr>
          <a:xfrm rot="0" flipH="0" flipV="0">
            <a:off x="9093707" y="8491728"/>
            <a:ext cx="0" cy="984503"/>
          </a:xfrm>
          <a:custGeom>
            <a:pathLst>
              <a:path w="0" h="984503">
                <a:moveTo>
                  <a:pt x="0" y="984503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93" name="Freeform 12393"/>
          <p:cNvSpPr/>
          <p:nvPr/>
        </p:nvSpPr>
        <p:spPr>
          <a:xfrm rot="0" flipH="0" flipV="0">
            <a:off x="12768071" y="8494776"/>
            <a:ext cx="0" cy="978408"/>
          </a:xfrm>
          <a:custGeom>
            <a:pathLst>
              <a:path w="0" h="978408">
                <a:moveTo>
                  <a:pt x="0" y="978408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4383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94" name="Freeform 12394"/>
          <p:cNvSpPr/>
          <p:nvPr/>
        </p:nvSpPr>
        <p:spPr>
          <a:xfrm rot="0" flipH="0" flipV="0">
            <a:off x="14602966" y="8491728"/>
            <a:ext cx="0" cy="984503"/>
          </a:xfrm>
          <a:custGeom>
            <a:pathLst>
              <a:path w="0" h="984503">
                <a:moveTo>
                  <a:pt x="0" y="984503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20242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95" name="Freeform 12395"/>
          <p:cNvSpPr/>
          <p:nvPr/>
        </p:nvSpPr>
        <p:spPr>
          <a:xfrm rot="0" flipH="0" flipV="0">
            <a:off x="4195571" y="8784336"/>
            <a:ext cx="0" cy="579119"/>
          </a:xfrm>
          <a:custGeom>
            <a:pathLst>
              <a:path w="0" h="579119">
                <a:moveTo>
                  <a:pt x="0" y="579119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42424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96" name="Freeform 12396"/>
          <p:cNvSpPr/>
          <p:nvPr/>
        </p:nvSpPr>
        <p:spPr>
          <a:xfrm rot="0" flipH="0" flipV="0">
            <a:off x="10930128" y="8784335"/>
            <a:ext cx="0" cy="435863"/>
          </a:xfrm>
          <a:custGeom>
            <a:pathLst>
              <a:path w="0" h="435863">
                <a:moveTo>
                  <a:pt x="0" y="435863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97" name="Freeform 12397"/>
          <p:cNvSpPr/>
          <p:nvPr/>
        </p:nvSpPr>
        <p:spPr>
          <a:xfrm rot="0" flipH="0" flipV="0">
            <a:off x="3979164" y="8491728"/>
            <a:ext cx="0" cy="984503"/>
          </a:xfrm>
          <a:custGeom>
            <a:pathLst>
              <a:path w="0" h="984503">
                <a:moveTo>
                  <a:pt x="0" y="984503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C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98" name="Freeform 12398"/>
          <p:cNvSpPr/>
          <p:nvPr/>
        </p:nvSpPr>
        <p:spPr>
          <a:xfrm rot="0" flipH="0" flipV="0">
            <a:off x="7257288" y="8494776"/>
            <a:ext cx="0" cy="981455"/>
          </a:xfrm>
          <a:custGeom>
            <a:pathLst>
              <a:path w="0" h="981455">
                <a:moveTo>
                  <a:pt x="0" y="981455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399" name="Freeform 12399"/>
          <p:cNvSpPr/>
          <p:nvPr/>
        </p:nvSpPr>
        <p:spPr>
          <a:xfrm rot="0" flipH="0" flipV="0">
            <a:off x="14386560" y="8491728"/>
            <a:ext cx="0" cy="984503"/>
          </a:xfrm>
          <a:custGeom>
            <a:pathLst>
              <a:path w="0" h="984503">
                <a:moveTo>
                  <a:pt x="0" y="984503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00" name="Freeform 12400"/>
          <p:cNvSpPr/>
          <p:nvPr/>
        </p:nvSpPr>
        <p:spPr>
          <a:xfrm rot="0" flipH="0" flipV="0">
            <a:off x="3816096" y="9383268"/>
            <a:ext cx="475487" cy="0"/>
          </a:xfrm>
          <a:custGeom>
            <a:pathLst>
              <a:path w="475487" h="0">
                <a:moveTo>
                  <a:pt x="0" y="0"/>
                </a:moveTo>
                <a:lnTo>
                  <a:pt x="475487" y="0"/>
                </a:lnTo>
              </a:path>
            </a:pathLst>
          </a:custGeom>
          <a:noFill/>
          <a:ln w="9144" cap="flat" cmpd="sng">
            <a:solidFill>
              <a:srgbClr val="181C1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01" name="Freeform 12401"/>
          <p:cNvSpPr/>
          <p:nvPr/>
        </p:nvSpPr>
        <p:spPr>
          <a:xfrm rot="0" flipH="0" flipV="0">
            <a:off x="16062959" y="9383268"/>
            <a:ext cx="387095" cy="0"/>
          </a:xfrm>
          <a:custGeom>
            <a:pathLst>
              <a:path w="387095" h="0">
                <a:moveTo>
                  <a:pt x="0" y="0"/>
                </a:moveTo>
                <a:lnTo>
                  <a:pt x="387095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02" name="Freeform 12402"/>
          <p:cNvSpPr/>
          <p:nvPr/>
        </p:nvSpPr>
        <p:spPr>
          <a:xfrm rot="0" flipH="0" flipV="0">
            <a:off x="2773679" y="9750551"/>
            <a:ext cx="2499360" cy="0"/>
          </a:xfrm>
          <a:custGeom>
            <a:pathLst>
              <a:path w="2499360" h="0">
                <a:moveTo>
                  <a:pt x="0" y="0"/>
                </a:moveTo>
                <a:lnTo>
                  <a:pt x="2499360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03" name="Freeform 12403"/>
          <p:cNvSpPr/>
          <p:nvPr/>
        </p:nvSpPr>
        <p:spPr>
          <a:xfrm rot="0" flipH="0" flipV="0">
            <a:off x="5852159" y="9750551"/>
            <a:ext cx="1258824" cy="0"/>
          </a:xfrm>
          <a:custGeom>
            <a:pathLst>
              <a:path w="1258824" h="0">
                <a:moveTo>
                  <a:pt x="0" y="0"/>
                </a:moveTo>
                <a:lnTo>
                  <a:pt x="1258824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04" name="Freeform 12404"/>
          <p:cNvSpPr/>
          <p:nvPr/>
        </p:nvSpPr>
        <p:spPr>
          <a:xfrm rot="0" flipH="0" flipV="0">
            <a:off x="7671816" y="9750551"/>
            <a:ext cx="1277111" cy="0"/>
          </a:xfrm>
          <a:custGeom>
            <a:pathLst>
              <a:path w="1277111" h="0">
                <a:moveTo>
                  <a:pt x="0" y="0"/>
                </a:moveTo>
                <a:lnTo>
                  <a:pt x="1277111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05" name="Freeform 12405"/>
          <p:cNvSpPr/>
          <p:nvPr/>
        </p:nvSpPr>
        <p:spPr>
          <a:xfrm rot="0" flipH="0" flipV="0">
            <a:off x="9521952" y="9750551"/>
            <a:ext cx="1261872" cy="0"/>
          </a:xfrm>
          <a:custGeom>
            <a:pathLst>
              <a:path w="1261872" h="0">
                <a:moveTo>
                  <a:pt x="0" y="0"/>
                </a:moveTo>
                <a:lnTo>
                  <a:pt x="1261872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06" name="Freeform 12406"/>
          <p:cNvSpPr/>
          <p:nvPr/>
        </p:nvSpPr>
        <p:spPr>
          <a:xfrm rot="0" flipH="0" flipV="0">
            <a:off x="11649456" y="9750551"/>
            <a:ext cx="972311" cy="0"/>
          </a:xfrm>
          <a:custGeom>
            <a:pathLst>
              <a:path w="972311" h="0">
                <a:moveTo>
                  <a:pt x="0" y="0"/>
                </a:moveTo>
                <a:lnTo>
                  <a:pt x="972311" y="0"/>
                </a:lnTo>
              </a:path>
            </a:pathLst>
          </a:custGeom>
          <a:noFill/>
          <a:ln w="12191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07" name="Freeform 12407"/>
          <p:cNvSpPr/>
          <p:nvPr/>
        </p:nvSpPr>
        <p:spPr>
          <a:xfrm rot="0" flipH="0" flipV="0">
            <a:off x="13484352" y="9750551"/>
            <a:ext cx="963167" cy="0"/>
          </a:xfrm>
          <a:custGeom>
            <a:pathLst>
              <a:path w="963167" h="0">
                <a:moveTo>
                  <a:pt x="0" y="0"/>
                </a:moveTo>
                <a:lnTo>
                  <a:pt x="963167" y="0"/>
                </a:lnTo>
              </a:path>
            </a:pathLst>
          </a:custGeom>
          <a:noFill/>
          <a:ln w="12191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08" name="Freeform 12408"/>
          <p:cNvSpPr/>
          <p:nvPr/>
        </p:nvSpPr>
        <p:spPr>
          <a:xfrm rot="0" flipH="0" flipV="0">
            <a:off x="15020542" y="9750551"/>
            <a:ext cx="1271016" cy="0"/>
          </a:xfrm>
          <a:custGeom>
            <a:pathLst>
              <a:path w="1271016" h="0">
                <a:moveTo>
                  <a:pt x="0" y="0"/>
                </a:moveTo>
                <a:lnTo>
                  <a:pt x="1271016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09" name="Freeform 12409"/>
          <p:cNvSpPr/>
          <p:nvPr/>
        </p:nvSpPr>
        <p:spPr>
          <a:xfrm rot="0" flipH="0" flipV="0">
            <a:off x="3218688" y="10050780"/>
            <a:ext cx="545591" cy="0"/>
          </a:xfrm>
          <a:custGeom>
            <a:pathLst>
              <a:path w="545591" h="0">
                <a:moveTo>
                  <a:pt x="0" y="0"/>
                </a:moveTo>
                <a:lnTo>
                  <a:pt x="545591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10" name="Freeform 12410"/>
          <p:cNvSpPr/>
          <p:nvPr/>
        </p:nvSpPr>
        <p:spPr>
          <a:xfrm rot="0" flipH="0" flipV="0">
            <a:off x="4309871" y="10050780"/>
            <a:ext cx="676655" cy="0"/>
          </a:xfrm>
          <a:custGeom>
            <a:pathLst>
              <a:path w="676655" h="0">
                <a:moveTo>
                  <a:pt x="0" y="0"/>
                </a:moveTo>
                <a:lnTo>
                  <a:pt x="676655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11" name="Freeform 12411"/>
          <p:cNvSpPr/>
          <p:nvPr/>
        </p:nvSpPr>
        <p:spPr>
          <a:xfrm rot="0" flipH="0" flipV="0">
            <a:off x="6144767" y="10050780"/>
            <a:ext cx="600455" cy="0"/>
          </a:xfrm>
          <a:custGeom>
            <a:pathLst>
              <a:path w="600455" h="0">
                <a:moveTo>
                  <a:pt x="0" y="0"/>
                </a:moveTo>
                <a:lnTo>
                  <a:pt x="600455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12" name="Freeform 12412"/>
          <p:cNvSpPr/>
          <p:nvPr/>
        </p:nvSpPr>
        <p:spPr>
          <a:xfrm rot="0" flipH="0" flipV="0">
            <a:off x="7982711" y="10050780"/>
            <a:ext cx="676655" cy="0"/>
          </a:xfrm>
          <a:custGeom>
            <a:pathLst>
              <a:path w="676655" h="0">
                <a:moveTo>
                  <a:pt x="0" y="0"/>
                </a:moveTo>
                <a:lnTo>
                  <a:pt x="676655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13" name="Freeform 12413"/>
          <p:cNvSpPr/>
          <p:nvPr/>
        </p:nvSpPr>
        <p:spPr>
          <a:xfrm rot="0" flipH="0" flipV="0">
            <a:off x="9910571" y="9409176"/>
            <a:ext cx="0" cy="658368"/>
          </a:xfrm>
          <a:custGeom>
            <a:pathLst>
              <a:path w="0" h="658368">
                <a:moveTo>
                  <a:pt x="0" y="658368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2C303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14" name="Freeform 12414"/>
          <p:cNvSpPr/>
          <p:nvPr/>
        </p:nvSpPr>
        <p:spPr>
          <a:xfrm rot="0" flipH="0" flipV="0">
            <a:off x="9820656" y="10050780"/>
            <a:ext cx="676655" cy="0"/>
          </a:xfrm>
          <a:custGeom>
            <a:pathLst>
              <a:path w="676655" h="0">
                <a:moveTo>
                  <a:pt x="0" y="0"/>
                </a:moveTo>
                <a:lnTo>
                  <a:pt x="676655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15" name="Freeform 12415"/>
          <p:cNvSpPr/>
          <p:nvPr/>
        </p:nvSpPr>
        <p:spPr>
          <a:xfrm rot="0" flipH="0" flipV="0">
            <a:off x="10402823" y="9717024"/>
            <a:ext cx="0" cy="426719"/>
          </a:xfrm>
          <a:custGeom>
            <a:pathLst>
              <a:path w="0" h="426719">
                <a:moveTo>
                  <a:pt x="0" y="426719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4383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16" name="Freeform 12416"/>
          <p:cNvSpPr/>
          <p:nvPr/>
        </p:nvSpPr>
        <p:spPr>
          <a:xfrm rot="0" flipH="0" flipV="0">
            <a:off x="11655552" y="10050780"/>
            <a:ext cx="679704" cy="0"/>
          </a:xfrm>
          <a:custGeom>
            <a:pathLst>
              <a:path w="679704" h="0">
                <a:moveTo>
                  <a:pt x="0" y="0"/>
                </a:moveTo>
                <a:lnTo>
                  <a:pt x="679704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17" name="Freeform 12417"/>
          <p:cNvSpPr/>
          <p:nvPr/>
        </p:nvSpPr>
        <p:spPr>
          <a:xfrm rot="0" flipH="0" flipV="0">
            <a:off x="13493494" y="10050780"/>
            <a:ext cx="673608" cy="0"/>
          </a:xfrm>
          <a:custGeom>
            <a:pathLst>
              <a:path w="673608" h="0">
                <a:moveTo>
                  <a:pt x="0" y="0"/>
                </a:moveTo>
                <a:lnTo>
                  <a:pt x="673608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18" name="Freeform 12418"/>
          <p:cNvSpPr/>
          <p:nvPr/>
        </p:nvSpPr>
        <p:spPr>
          <a:xfrm rot="0" flipH="0" flipV="0">
            <a:off x="15456406" y="10050780"/>
            <a:ext cx="551687" cy="0"/>
          </a:xfrm>
          <a:custGeom>
            <a:pathLst>
              <a:path w="551687" h="0">
                <a:moveTo>
                  <a:pt x="0" y="0"/>
                </a:moveTo>
                <a:lnTo>
                  <a:pt x="551687" y="0"/>
                </a:lnTo>
              </a:path>
            </a:pathLst>
          </a:custGeom>
          <a:noFill/>
          <a:ln w="9144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19" name="Freeform 12419"/>
          <p:cNvSpPr/>
          <p:nvPr/>
        </p:nvSpPr>
        <p:spPr>
          <a:xfrm rot="0" flipH="0" flipV="0">
            <a:off x="3331464" y="10344911"/>
            <a:ext cx="12432792" cy="0"/>
          </a:xfrm>
          <a:custGeom>
            <a:pathLst>
              <a:path w="12432792" h="0">
                <a:moveTo>
                  <a:pt x="0" y="0"/>
                </a:moveTo>
                <a:lnTo>
                  <a:pt x="12432792" y="0"/>
                </a:lnTo>
              </a:path>
            </a:pathLst>
          </a:custGeom>
          <a:noFill/>
          <a:ln w="12191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20" name="Freeform 12420"/>
          <p:cNvSpPr/>
          <p:nvPr/>
        </p:nvSpPr>
        <p:spPr>
          <a:xfrm rot="0" flipH="0" flipV="0">
            <a:off x="6574535" y="12338305"/>
            <a:ext cx="1155191" cy="0"/>
          </a:xfrm>
          <a:custGeom>
            <a:pathLst>
              <a:path w="1155191" h="0">
                <a:moveTo>
                  <a:pt x="0" y="0"/>
                </a:moveTo>
                <a:lnTo>
                  <a:pt x="1155191" y="0"/>
                </a:lnTo>
              </a:path>
            </a:pathLst>
          </a:custGeom>
          <a:noFill/>
          <a:ln w="12191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21" name="Freeform 12421"/>
          <p:cNvSpPr/>
          <p:nvPr/>
        </p:nvSpPr>
        <p:spPr>
          <a:xfrm rot="0" flipH="0" flipV="0">
            <a:off x="8168640" y="12420599"/>
            <a:ext cx="1173480" cy="0"/>
          </a:xfrm>
          <a:custGeom>
            <a:pathLst>
              <a:path w="1173480" h="0">
                <a:moveTo>
                  <a:pt x="0" y="0"/>
                </a:moveTo>
                <a:lnTo>
                  <a:pt x="1173480" y="0"/>
                </a:lnTo>
              </a:path>
            </a:pathLst>
          </a:custGeom>
          <a:noFill/>
          <a:ln w="6095" cap="flat" cmpd="sng">
            <a:solidFill>
              <a:srgbClr val="10141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22" name="Freeform 12422"/>
          <p:cNvSpPr/>
          <p:nvPr/>
        </p:nvSpPr>
        <p:spPr>
          <a:xfrm rot="0" flipH="0" flipV="0">
            <a:off x="8918447" y="12268199"/>
            <a:ext cx="0" cy="1051560"/>
          </a:xfrm>
          <a:custGeom>
            <a:pathLst>
              <a:path w="0" h="1051560">
                <a:moveTo>
                  <a:pt x="0" y="1051560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23" name="Freeform 12423"/>
          <p:cNvSpPr/>
          <p:nvPr/>
        </p:nvSpPr>
        <p:spPr>
          <a:xfrm rot="0" flipH="0" flipV="0">
            <a:off x="9064752" y="12230099"/>
            <a:ext cx="387095" cy="0"/>
          </a:xfrm>
          <a:custGeom>
            <a:pathLst>
              <a:path w="387095" h="0">
                <a:moveTo>
                  <a:pt x="0" y="0"/>
                </a:moveTo>
                <a:lnTo>
                  <a:pt x="387095" y="0"/>
                </a:lnTo>
              </a:path>
            </a:pathLst>
          </a:custGeom>
          <a:noFill/>
          <a:ln w="9144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24" name="Freeform 12424"/>
          <p:cNvSpPr/>
          <p:nvPr/>
        </p:nvSpPr>
        <p:spPr>
          <a:xfrm rot="0" flipH="0" flipV="0">
            <a:off x="8206740" y="12362687"/>
            <a:ext cx="0" cy="896111"/>
          </a:xfrm>
          <a:custGeom>
            <a:pathLst>
              <a:path w="0" h="896111">
                <a:moveTo>
                  <a:pt x="0" y="896111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40444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25" name="Freeform 12425"/>
          <p:cNvSpPr/>
          <p:nvPr/>
        </p:nvSpPr>
        <p:spPr>
          <a:xfrm rot="0" flipH="0" flipV="0">
            <a:off x="8485631" y="12359640"/>
            <a:ext cx="0" cy="1350263"/>
          </a:xfrm>
          <a:custGeom>
            <a:pathLst>
              <a:path w="0" h="1350263">
                <a:moveTo>
                  <a:pt x="0" y="1350263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10141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26" name="Freeform 12426"/>
          <p:cNvSpPr/>
          <p:nvPr/>
        </p:nvSpPr>
        <p:spPr>
          <a:xfrm rot="0" flipH="0" flipV="0">
            <a:off x="9631680" y="12362687"/>
            <a:ext cx="0" cy="957072"/>
          </a:xfrm>
          <a:custGeom>
            <a:pathLst>
              <a:path w="0" h="957072">
                <a:moveTo>
                  <a:pt x="0" y="957072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8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27" name="Freeform 12427"/>
          <p:cNvSpPr/>
          <p:nvPr/>
        </p:nvSpPr>
        <p:spPr>
          <a:xfrm rot="0" flipH="0" flipV="0">
            <a:off x="10735056" y="12679680"/>
            <a:ext cx="1325880" cy="0"/>
          </a:xfrm>
          <a:custGeom>
            <a:pathLst>
              <a:path w="1325880" h="0">
                <a:moveTo>
                  <a:pt x="0" y="0"/>
                </a:moveTo>
                <a:lnTo>
                  <a:pt x="1325880" y="0"/>
                </a:lnTo>
              </a:path>
            </a:pathLst>
          </a:custGeom>
          <a:noFill/>
          <a:ln w="12191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28" name="Freeform 12428"/>
          <p:cNvSpPr/>
          <p:nvPr/>
        </p:nvSpPr>
        <p:spPr>
          <a:xfrm rot="0" flipH="0" flipV="0">
            <a:off x="11486388" y="12618719"/>
            <a:ext cx="0" cy="2484120"/>
          </a:xfrm>
          <a:custGeom>
            <a:pathLst>
              <a:path w="0" h="2484120">
                <a:moveTo>
                  <a:pt x="0" y="2484120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0404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29" name="Freeform 12429"/>
          <p:cNvSpPr/>
          <p:nvPr/>
        </p:nvSpPr>
        <p:spPr>
          <a:xfrm rot="0" flipH="0" flipV="0">
            <a:off x="10725911" y="13283184"/>
            <a:ext cx="1057655" cy="0"/>
          </a:xfrm>
          <a:custGeom>
            <a:pathLst>
              <a:path w="1057655" h="0">
                <a:moveTo>
                  <a:pt x="0" y="0"/>
                </a:moveTo>
                <a:lnTo>
                  <a:pt x="1057655" y="0"/>
                </a:lnTo>
              </a:path>
            </a:pathLst>
          </a:custGeom>
          <a:noFill/>
          <a:ln w="12191" cap="flat" cmpd="sng">
            <a:solidFill>
              <a:srgbClr val="10141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30" name="Freeform 12430"/>
          <p:cNvSpPr/>
          <p:nvPr/>
        </p:nvSpPr>
        <p:spPr>
          <a:xfrm rot="0" flipH="0" flipV="0">
            <a:off x="7927847" y="13225271"/>
            <a:ext cx="0" cy="1271016"/>
          </a:xfrm>
          <a:custGeom>
            <a:pathLst>
              <a:path w="0" h="1271016">
                <a:moveTo>
                  <a:pt x="0" y="1271016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8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31" name="Freeform 12431"/>
          <p:cNvSpPr/>
          <p:nvPr/>
        </p:nvSpPr>
        <p:spPr>
          <a:xfrm rot="0" flipH="0" flipV="0">
            <a:off x="11771376" y="13264896"/>
            <a:ext cx="0" cy="1280160"/>
          </a:xfrm>
          <a:custGeom>
            <a:pathLst>
              <a:path w="0" h="1280160">
                <a:moveTo>
                  <a:pt x="0" y="1280160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32" name="Freeform 12432"/>
          <p:cNvSpPr/>
          <p:nvPr/>
        </p:nvSpPr>
        <p:spPr>
          <a:xfrm rot="0" flipH="0" flipV="0">
            <a:off x="8734043" y="13365480"/>
            <a:ext cx="0" cy="262127"/>
          </a:xfrm>
          <a:custGeom>
            <a:pathLst>
              <a:path w="0" h="262127">
                <a:moveTo>
                  <a:pt x="0" y="262127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93939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33" name="Freeform 12433"/>
          <p:cNvSpPr/>
          <p:nvPr/>
        </p:nvSpPr>
        <p:spPr>
          <a:xfrm rot="0" flipH="0" flipV="0">
            <a:off x="8918447" y="13591032"/>
            <a:ext cx="0" cy="758951"/>
          </a:xfrm>
          <a:custGeom>
            <a:pathLst>
              <a:path w="0" h="758951">
                <a:moveTo>
                  <a:pt x="0" y="758951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2020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34" name="Freeform 12434"/>
          <p:cNvSpPr/>
          <p:nvPr/>
        </p:nvSpPr>
        <p:spPr>
          <a:xfrm rot="0" flipH="0" flipV="0">
            <a:off x="12053316" y="12618720"/>
            <a:ext cx="0" cy="2526792"/>
          </a:xfrm>
          <a:custGeom>
            <a:pathLst>
              <a:path w="0" h="2526792">
                <a:moveTo>
                  <a:pt x="0" y="2526792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35" name="Freeform 12435"/>
          <p:cNvSpPr/>
          <p:nvPr/>
        </p:nvSpPr>
        <p:spPr>
          <a:xfrm rot="0" flipH="0" flipV="0">
            <a:off x="9631680" y="14450568"/>
            <a:ext cx="0" cy="1103375"/>
          </a:xfrm>
          <a:custGeom>
            <a:pathLst>
              <a:path w="0" h="1103375">
                <a:moveTo>
                  <a:pt x="0" y="1103375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0404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36" name="Freeform 12436"/>
          <p:cNvSpPr/>
          <p:nvPr/>
        </p:nvSpPr>
        <p:spPr>
          <a:xfrm rot="0" flipH="0" flipV="0">
            <a:off x="12286488" y="14459712"/>
            <a:ext cx="0" cy="195071"/>
          </a:xfrm>
          <a:custGeom>
            <a:pathLst>
              <a:path w="0" h="195071">
                <a:moveTo>
                  <a:pt x="0" y="195071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37" name="Freeform 12437"/>
          <p:cNvSpPr/>
          <p:nvPr/>
        </p:nvSpPr>
        <p:spPr>
          <a:xfrm rot="0" flipH="0" flipV="0">
            <a:off x="8918447" y="14794992"/>
            <a:ext cx="0" cy="313943"/>
          </a:xfrm>
          <a:custGeom>
            <a:pathLst>
              <a:path w="0" h="313943">
                <a:moveTo>
                  <a:pt x="0" y="313943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808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38" name="Freeform 12438"/>
          <p:cNvSpPr/>
          <p:nvPr/>
        </p:nvSpPr>
        <p:spPr>
          <a:xfrm rot="0" flipH="0" flipV="0">
            <a:off x="10725911" y="15086075"/>
            <a:ext cx="1344167" cy="0"/>
          </a:xfrm>
          <a:custGeom>
            <a:pathLst>
              <a:path w="1344167" h="0">
                <a:moveTo>
                  <a:pt x="0" y="0"/>
                </a:moveTo>
                <a:lnTo>
                  <a:pt x="1344167" y="0"/>
                </a:lnTo>
              </a:path>
            </a:pathLst>
          </a:custGeom>
          <a:noFill/>
          <a:ln w="9144" cap="flat" cmpd="sng">
            <a:solidFill>
              <a:srgbClr val="0404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39" name="Freeform 12439"/>
          <p:cNvSpPr/>
          <p:nvPr/>
        </p:nvSpPr>
        <p:spPr>
          <a:xfrm rot="0" flipH="0" flipV="0">
            <a:off x="7010400" y="15541751"/>
            <a:ext cx="3773423" cy="0"/>
          </a:xfrm>
          <a:custGeom>
            <a:pathLst>
              <a:path w="3773423" h="0">
                <a:moveTo>
                  <a:pt x="0" y="0"/>
                </a:moveTo>
                <a:lnTo>
                  <a:pt x="3773423" y="0"/>
                </a:lnTo>
              </a:path>
            </a:pathLst>
          </a:custGeom>
          <a:noFill/>
          <a:ln w="12191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40" name="Freeform 12440"/>
          <p:cNvSpPr/>
          <p:nvPr/>
        </p:nvSpPr>
        <p:spPr>
          <a:xfrm rot="0" flipH="0" flipV="0">
            <a:off x="7068311" y="15047975"/>
            <a:ext cx="0" cy="1045463"/>
          </a:xfrm>
          <a:custGeom>
            <a:pathLst>
              <a:path w="0" h="1045463">
                <a:moveTo>
                  <a:pt x="0" y="1045463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1C202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41" name="Freeform 12441"/>
          <p:cNvSpPr/>
          <p:nvPr/>
        </p:nvSpPr>
        <p:spPr>
          <a:xfrm rot="0" flipH="0" flipV="0">
            <a:off x="8918447" y="14794992"/>
            <a:ext cx="0" cy="758951"/>
          </a:xfrm>
          <a:custGeom>
            <a:pathLst>
              <a:path w="0" h="758951">
                <a:moveTo>
                  <a:pt x="0" y="758951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42" name="Freeform 12442"/>
          <p:cNvSpPr/>
          <p:nvPr/>
        </p:nvSpPr>
        <p:spPr>
          <a:xfrm rot="0" flipH="0" flipV="0">
            <a:off x="8153400" y="15788639"/>
            <a:ext cx="1490472" cy="0"/>
          </a:xfrm>
          <a:custGeom>
            <a:pathLst>
              <a:path w="1490472" h="0">
                <a:moveTo>
                  <a:pt x="0" y="0"/>
                </a:moveTo>
                <a:lnTo>
                  <a:pt x="1490472" y="0"/>
                </a:lnTo>
              </a:path>
            </a:pathLst>
          </a:custGeom>
          <a:noFill/>
          <a:ln w="12191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43" name="Freeform 12443"/>
          <p:cNvSpPr/>
          <p:nvPr/>
        </p:nvSpPr>
        <p:spPr>
          <a:xfrm rot="0" flipH="0" flipV="0">
            <a:off x="7013447" y="16035527"/>
            <a:ext cx="3770376" cy="0"/>
          </a:xfrm>
          <a:custGeom>
            <a:pathLst>
              <a:path w="3770376" h="0">
                <a:moveTo>
                  <a:pt x="0" y="0"/>
                </a:moveTo>
                <a:lnTo>
                  <a:pt x="3770376" y="0"/>
                </a:lnTo>
              </a:path>
            </a:pathLst>
          </a:custGeom>
          <a:noFill/>
          <a:ln w="12191" cap="flat" cmpd="sng">
            <a:solidFill>
              <a:srgbClr val="1A1A1A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44" name="Freeform 12444"/>
          <p:cNvSpPr/>
          <p:nvPr/>
        </p:nvSpPr>
        <p:spPr>
          <a:xfrm rot="0" flipH="0" flipV="0">
            <a:off x="10771631" y="15764255"/>
            <a:ext cx="0" cy="332231"/>
          </a:xfrm>
          <a:custGeom>
            <a:pathLst>
              <a:path w="0" h="332231">
                <a:moveTo>
                  <a:pt x="0" y="332231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45" name="Freeform 12445"/>
          <p:cNvSpPr/>
          <p:nvPr/>
        </p:nvSpPr>
        <p:spPr>
          <a:xfrm rot="0" flipH="0" flipV="0">
            <a:off x="18406870" y="7854697"/>
            <a:ext cx="1207008" cy="0"/>
          </a:xfrm>
          <a:custGeom>
            <a:pathLst>
              <a:path w="1207008" h="0">
                <a:moveTo>
                  <a:pt x="0" y="0"/>
                </a:moveTo>
                <a:lnTo>
                  <a:pt x="1207008" y="0"/>
                </a:lnTo>
              </a:path>
            </a:pathLst>
          </a:custGeom>
          <a:noFill/>
          <a:ln w="12191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46" name="Freeform 12446"/>
          <p:cNvSpPr/>
          <p:nvPr/>
        </p:nvSpPr>
        <p:spPr>
          <a:xfrm rot="0" flipH="0" flipV="0">
            <a:off x="21415246" y="8037576"/>
            <a:ext cx="597408" cy="0"/>
          </a:xfrm>
          <a:custGeom>
            <a:pathLst>
              <a:path w="597408" h="0">
                <a:moveTo>
                  <a:pt x="0" y="0"/>
                </a:moveTo>
                <a:lnTo>
                  <a:pt x="597408" y="0"/>
                </a:lnTo>
              </a:path>
            </a:pathLst>
          </a:custGeom>
          <a:noFill/>
          <a:ln w="12191" cap="flat" cmpd="sng">
            <a:solidFill>
              <a:srgbClr val="28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47" name="Freeform 12447"/>
          <p:cNvSpPr/>
          <p:nvPr/>
        </p:nvSpPr>
        <p:spPr>
          <a:xfrm rot="0" flipH="0" flipV="0">
            <a:off x="17449800" y="8260080"/>
            <a:ext cx="2090927" cy="0"/>
          </a:xfrm>
          <a:custGeom>
            <a:pathLst>
              <a:path w="2090927" h="0">
                <a:moveTo>
                  <a:pt x="0" y="0"/>
                </a:moveTo>
                <a:lnTo>
                  <a:pt x="2090927" y="0"/>
                </a:lnTo>
              </a:path>
            </a:pathLst>
          </a:custGeom>
          <a:noFill/>
          <a:ln w="12191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48" name="Freeform 12448"/>
          <p:cNvSpPr/>
          <p:nvPr/>
        </p:nvSpPr>
        <p:spPr>
          <a:xfrm rot="0" flipH="0" flipV="0">
            <a:off x="22648163" y="8202167"/>
            <a:ext cx="0" cy="3209544"/>
          </a:xfrm>
          <a:custGeom>
            <a:pathLst>
              <a:path w="0" h="3209544">
                <a:moveTo>
                  <a:pt x="0" y="3209544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49" name="Freeform 12449"/>
          <p:cNvSpPr/>
          <p:nvPr/>
        </p:nvSpPr>
        <p:spPr>
          <a:xfrm rot="0" flipH="0" flipV="0">
            <a:off x="22928578" y="8199120"/>
            <a:ext cx="0" cy="3069335"/>
          </a:xfrm>
          <a:custGeom>
            <a:pathLst>
              <a:path w="0" h="3069335">
                <a:moveTo>
                  <a:pt x="0" y="3069335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02020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50" name="Freeform 12450"/>
          <p:cNvSpPr/>
          <p:nvPr/>
        </p:nvSpPr>
        <p:spPr>
          <a:xfrm rot="0" flipH="0" flipV="0">
            <a:off x="18537935" y="10104120"/>
            <a:ext cx="880872" cy="0"/>
          </a:xfrm>
          <a:custGeom>
            <a:pathLst>
              <a:path w="880872" h="0">
                <a:moveTo>
                  <a:pt x="0" y="0"/>
                </a:moveTo>
                <a:lnTo>
                  <a:pt x="880872" y="0"/>
                </a:lnTo>
              </a:path>
            </a:pathLst>
          </a:custGeom>
          <a:noFill/>
          <a:ln w="12191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51" name="Freeform 12451"/>
          <p:cNvSpPr/>
          <p:nvPr/>
        </p:nvSpPr>
        <p:spPr>
          <a:xfrm rot="0" flipH="0" flipV="0">
            <a:off x="17449800" y="10619232"/>
            <a:ext cx="917447" cy="0"/>
          </a:xfrm>
          <a:custGeom>
            <a:pathLst>
              <a:path w="917447" h="0">
                <a:moveTo>
                  <a:pt x="0" y="0"/>
                </a:moveTo>
                <a:lnTo>
                  <a:pt x="917447" y="0"/>
                </a:lnTo>
              </a:path>
            </a:pathLst>
          </a:custGeom>
          <a:noFill/>
          <a:ln w="12191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52" name="Freeform 12452"/>
          <p:cNvSpPr/>
          <p:nvPr/>
        </p:nvSpPr>
        <p:spPr>
          <a:xfrm rot="0" flipH="0" flipV="0">
            <a:off x="17449800" y="11207496"/>
            <a:ext cx="768095" cy="0"/>
          </a:xfrm>
          <a:custGeom>
            <a:pathLst>
              <a:path w="768095" h="0">
                <a:moveTo>
                  <a:pt x="0" y="0"/>
                </a:moveTo>
                <a:lnTo>
                  <a:pt x="768095" y="0"/>
                </a:lnTo>
              </a:path>
            </a:pathLst>
          </a:custGeom>
          <a:noFill/>
          <a:ln w="12191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53" name="Freeform 12453"/>
          <p:cNvSpPr/>
          <p:nvPr/>
        </p:nvSpPr>
        <p:spPr>
          <a:xfrm rot="0" flipH="0" flipV="0">
            <a:off x="17449800" y="11355323"/>
            <a:ext cx="783336" cy="0"/>
          </a:xfrm>
          <a:custGeom>
            <a:pathLst>
              <a:path w="783336" h="0">
                <a:moveTo>
                  <a:pt x="0" y="0"/>
                </a:moveTo>
                <a:lnTo>
                  <a:pt x="783336" y="0"/>
                </a:lnTo>
              </a:path>
            </a:pathLst>
          </a:custGeom>
          <a:noFill/>
          <a:ln w="9144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54" name="Freeform 12454"/>
          <p:cNvSpPr/>
          <p:nvPr/>
        </p:nvSpPr>
        <p:spPr>
          <a:xfrm rot="0" flipH="0" flipV="0">
            <a:off x="18358104" y="11225783"/>
            <a:ext cx="0" cy="618744"/>
          </a:xfrm>
          <a:custGeom>
            <a:pathLst>
              <a:path w="0" h="618744">
                <a:moveTo>
                  <a:pt x="0" y="618744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02020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55" name="Freeform 12455"/>
          <p:cNvSpPr/>
          <p:nvPr/>
        </p:nvSpPr>
        <p:spPr>
          <a:xfrm rot="0" flipH="0" flipV="0">
            <a:off x="22186391" y="11225783"/>
            <a:ext cx="0" cy="618744"/>
          </a:xfrm>
          <a:custGeom>
            <a:pathLst>
              <a:path w="0" h="618744">
                <a:moveTo>
                  <a:pt x="0" y="618744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02020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56" name="Freeform 12456"/>
          <p:cNvSpPr/>
          <p:nvPr/>
        </p:nvSpPr>
        <p:spPr>
          <a:xfrm rot="0" flipH="0" flipV="0">
            <a:off x="17855183" y="11829287"/>
            <a:ext cx="4861559" cy="0"/>
          </a:xfrm>
          <a:custGeom>
            <a:pathLst>
              <a:path w="4861559" h="0">
                <a:moveTo>
                  <a:pt x="0" y="0"/>
                </a:moveTo>
                <a:lnTo>
                  <a:pt x="4861559" y="0"/>
                </a:lnTo>
              </a:path>
            </a:pathLst>
          </a:custGeom>
          <a:noFill/>
          <a:ln w="12191" cap="flat" cmpd="sng">
            <a:solidFill>
              <a:srgbClr val="1A1A1A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57" name="Freeform 12457"/>
          <p:cNvSpPr/>
          <p:nvPr/>
        </p:nvSpPr>
        <p:spPr>
          <a:xfrm rot="0" flipH="0" flipV="0">
            <a:off x="18300191" y="12071604"/>
            <a:ext cx="3947159" cy="0"/>
          </a:xfrm>
          <a:custGeom>
            <a:pathLst>
              <a:path w="3947159" h="0">
                <a:moveTo>
                  <a:pt x="0" y="0"/>
                </a:moveTo>
                <a:lnTo>
                  <a:pt x="3947159" y="0"/>
                </a:lnTo>
              </a:path>
            </a:pathLst>
          </a:custGeom>
          <a:noFill/>
          <a:ln w="9144" cap="flat" cmpd="sng">
            <a:solidFill>
              <a:srgbClr val="02020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58" name="Freeform 12458"/>
          <p:cNvSpPr/>
          <p:nvPr/>
        </p:nvSpPr>
        <p:spPr>
          <a:xfrm rot="0" flipH="0" flipV="0">
            <a:off x="17455894" y="12323063"/>
            <a:ext cx="1335024" cy="0"/>
          </a:xfrm>
          <a:custGeom>
            <a:pathLst>
              <a:path w="1335024" h="0">
                <a:moveTo>
                  <a:pt x="0" y="0"/>
                </a:moveTo>
                <a:lnTo>
                  <a:pt x="1335024" y="0"/>
                </a:lnTo>
              </a:path>
            </a:pathLst>
          </a:custGeom>
          <a:noFill/>
          <a:ln w="12191" cap="flat" cmpd="sng">
            <a:solidFill>
              <a:srgbClr val="2C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59" name="Freeform 12459"/>
          <p:cNvSpPr/>
          <p:nvPr/>
        </p:nvSpPr>
        <p:spPr>
          <a:xfrm rot="0" flipH="0" flipV="0">
            <a:off x="21238463" y="1240537"/>
            <a:ext cx="512063" cy="0"/>
          </a:xfrm>
          <a:custGeom>
            <a:pathLst>
              <a:path w="512063" h="0">
                <a:moveTo>
                  <a:pt x="0" y="0"/>
                </a:moveTo>
                <a:lnTo>
                  <a:pt x="512063" y="0"/>
                </a:lnTo>
              </a:path>
            </a:pathLst>
          </a:custGeom>
          <a:noFill/>
          <a:ln w="12191" cap="flat" cmpd="sng">
            <a:solidFill>
              <a:srgbClr val="42424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60" name="Freeform 12460"/>
          <p:cNvSpPr/>
          <p:nvPr/>
        </p:nvSpPr>
        <p:spPr>
          <a:xfrm rot="0" flipH="0" flipV="0">
            <a:off x="22189439" y="1240537"/>
            <a:ext cx="536448" cy="0"/>
          </a:xfrm>
          <a:custGeom>
            <a:pathLst>
              <a:path w="536448" h="0">
                <a:moveTo>
                  <a:pt x="0" y="0"/>
                </a:moveTo>
                <a:lnTo>
                  <a:pt x="536448" y="0"/>
                </a:lnTo>
              </a:path>
            </a:pathLst>
          </a:custGeom>
          <a:noFill/>
          <a:ln w="12191" cap="flat" cmpd="sng">
            <a:solidFill>
              <a:srgbClr val="42424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61" name="Freeform 12461"/>
          <p:cNvSpPr/>
          <p:nvPr/>
        </p:nvSpPr>
        <p:spPr>
          <a:xfrm rot="0" flipH="0" flipV="0">
            <a:off x="21015959" y="1481328"/>
            <a:ext cx="1929383" cy="0"/>
          </a:xfrm>
          <a:custGeom>
            <a:pathLst>
              <a:path w="1929383" h="0">
                <a:moveTo>
                  <a:pt x="0" y="0"/>
                </a:moveTo>
                <a:lnTo>
                  <a:pt x="1929383" y="0"/>
                </a:lnTo>
              </a:path>
            </a:pathLst>
          </a:custGeom>
          <a:noFill/>
          <a:ln w="12191" cap="flat" cmpd="sng">
            <a:solidFill>
              <a:srgbClr val="393939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62" name="Freeform 12462"/>
          <p:cNvSpPr/>
          <p:nvPr/>
        </p:nvSpPr>
        <p:spPr>
          <a:xfrm rot="0" flipH="0" flipV="0">
            <a:off x="22594822" y="1408177"/>
            <a:ext cx="0" cy="1588008"/>
          </a:xfrm>
          <a:custGeom>
            <a:pathLst>
              <a:path w="0" h="1588008">
                <a:moveTo>
                  <a:pt x="0" y="1588008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5353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63" name="Freeform 12463"/>
          <p:cNvSpPr/>
          <p:nvPr/>
        </p:nvSpPr>
        <p:spPr>
          <a:xfrm rot="0" flipH="0" flipV="0">
            <a:off x="19354800" y="1620011"/>
            <a:ext cx="5321808" cy="0"/>
          </a:xfrm>
          <a:custGeom>
            <a:pathLst>
              <a:path w="5321808" h="0">
                <a:moveTo>
                  <a:pt x="0" y="0"/>
                </a:moveTo>
                <a:lnTo>
                  <a:pt x="5321808" y="0"/>
                </a:lnTo>
              </a:path>
            </a:pathLst>
          </a:custGeom>
          <a:noFill/>
          <a:ln w="9144" cap="flat" cmpd="sng">
            <a:solidFill>
              <a:srgbClr val="2C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64" name="Freeform 12464"/>
          <p:cNvSpPr/>
          <p:nvPr/>
        </p:nvSpPr>
        <p:spPr>
          <a:xfrm rot="0" flipH="0" flipV="0">
            <a:off x="21436583" y="1414274"/>
            <a:ext cx="0" cy="1179575"/>
          </a:xfrm>
          <a:custGeom>
            <a:pathLst>
              <a:path w="0" h="1179575">
                <a:moveTo>
                  <a:pt x="0" y="1179575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65" name="Freeform 12465"/>
          <p:cNvSpPr/>
          <p:nvPr/>
        </p:nvSpPr>
        <p:spPr>
          <a:xfrm rot="0" flipH="0" flipV="0">
            <a:off x="22968204" y="1408177"/>
            <a:ext cx="0" cy="1185672"/>
          </a:xfrm>
          <a:custGeom>
            <a:pathLst>
              <a:path w="0" h="1185672">
                <a:moveTo>
                  <a:pt x="0" y="1185672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66" name="Freeform 12466"/>
          <p:cNvSpPr/>
          <p:nvPr/>
        </p:nvSpPr>
        <p:spPr>
          <a:xfrm rot="0" flipH="0" flipV="0">
            <a:off x="19359370" y="1615441"/>
            <a:ext cx="0" cy="3346703"/>
          </a:xfrm>
          <a:custGeom>
            <a:pathLst>
              <a:path w="0" h="3346703">
                <a:moveTo>
                  <a:pt x="0" y="3346703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67" name="Freeform 12467"/>
          <p:cNvSpPr/>
          <p:nvPr/>
        </p:nvSpPr>
        <p:spPr>
          <a:xfrm rot="0" flipH="0" flipV="0">
            <a:off x="24676606" y="1615439"/>
            <a:ext cx="0" cy="3627120"/>
          </a:xfrm>
          <a:custGeom>
            <a:pathLst>
              <a:path w="0" h="3627120">
                <a:moveTo>
                  <a:pt x="0" y="3627120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28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68" name="Freeform 12468"/>
          <p:cNvSpPr/>
          <p:nvPr/>
        </p:nvSpPr>
        <p:spPr>
          <a:xfrm rot="0" flipH="0" flipV="0">
            <a:off x="25819606" y="2493263"/>
            <a:ext cx="0" cy="1679448"/>
          </a:xfrm>
          <a:custGeom>
            <a:pathLst>
              <a:path w="0" h="1679448">
                <a:moveTo>
                  <a:pt x="0" y="1679448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69" name="Freeform 12469"/>
          <p:cNvSpPr/>
          <p:nvPr/>
        </p:nvSpPr>
        <p:spPr>
          <a:xfrm rot="0" flipH="0" flipV="0">
            <a:off x="19354800" y="5042915"/>
            <a:ext cx="5324855" cy="0"/>
          </a:xfrm>
          <a:custGeom>
            <a:pathLst>
              <a:path w="5324855" h="0">
                <a:moveTo>
                  <a:pt x="0" y="0"/>
                </a:moveTo>
                <a:lnTo>
                  <a:pt x="5324855" y="0"/>
                </a:lnTo>
              </a:path>
            </a:pathLst>
          </a:custGeom>
          <a:noFill/>
          <a:ln w="9144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70" name="Freeform 12470"/>
          <p:cNvSpPr/>
          <p:nvPr/>
        </p:nvSpPr>
        <p:spPr>
          <a:xfrm rot="0" flipH="0" flipV="0">
            <a:off x="24676606" y="5065775"/>
            <a:ext cx="0" cy="438912"/>
          </a:xfrm>
          <a:custGeom>
            <a:pathLst>
              <a:path w="0" h="438912">
                <a:moveTo>
                  <a:pt x="0" y="438912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71" name="Freeform 12471"/>
          <p:cNvSpPr/>
          <p:nvPr/>
        </p:nvSpPr>
        <p:spPr>
          <a:xfrm rot="0" flipH="0" flipV="0">
            <a:off x="19470622" y="6053328"/>
            <a:ext cx="5032247" cy="0"/>
          </a:xfrm>
          <a:custGeom>
            <a:pathLst>
              <a:path w="5032247" h="0">
                <a:moveTo>
                  <a:pt x="0" y="0"/>
                </a:moveTo>
                <a:lnTo>
                  <a:pt x="5032247" y="0"/>
                </a:lnTo>
              </a:path>
            </a:pathLst>
          </a:custGeom>
          <a:noFill/>
          <a:ln w="12191" cap="flat" cmpd="sng">
            <a:solidFill>
              <a:srgbClr val="08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72" name="Freeform 12472"/>
          <p:cNvSpPr/>
          <p:nvPr/>
        </p:nvSpPr>
        <p:spPr>
          <a:xfrm rot="0" flipH="0" flipV="0">
            <a:off x="24728422" y="7901939"/>
            <a:ext cx="883919" cy="0"/>
          </a:xfrm>
          <a:custGeom>
            <a:pathLst>
              <a:path w="883919" h="0">
                <a:moveTo>
                  <a:pt x="0" y="0"/>
                </a:moveTo>
                <a:lnTo>
                  <a:pt x="883919" y="0"/>
                </a:lnTo>
              </a:path>
            </a:pathLst>
          </a:custGeom>
          <a:noFill/>
          <a:ln w="9144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73" name="Freeform 12473"/>
          <p:cNvSpPr/>
          <p:nvPr/>
        </p:nvSpPr>
        <p:spPr>
          <a:xfrm rot="0" flipH="0" flipV="0">
            <a:off x="26852878" y="7729727"/>
            <a:ext cx="0" cy="691895"/>
          </a:xfrm>
          <a:custGeom>
            <a:pathLst>
              <a:path w="0" h="691895">
                <a:moveTo>
                  <a:pt x="0" y="691895"/>
                </a:moveTo>
                <a:lnTo>
                  <a:pt x="0" y="0"/>
                </a:lnTo>
              </a:path>
            </a:pathLst>
          </a:custGeom>
          <a:noFill/>
          <a:ln w="12191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74" name="Freeform 12474"/>
          <p:cNvSpPr/>
          <p:nvPr/>
        </p:nvSpPr>
        <p:spPr>
          <a:xfrm rot="0" flipH="0" flipV="0">
            <a:off x="26846783" y="7729728"/>
            <a:ext cx="691895" cy="0"/>
          </a:xfrm>
          <a:custGeom>
            <a:pathLst>
              <a:path w="691895" h="0">
                <a:moveTo>
                  <a:pt x="0" y="0"/>
                </a:moveTo>
                <a:lnTo>
                  <a:pt x="691895" y="0"/>
                </a:lnTo>
              </a:path>
            </a:pathLst>
          </a:custGeom>
          <a:noFill/>
          <a:ln w="12191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75" name="Freeform 12475"/>
          <p:cNvSpPr/>
          <p:nvPr/>
        </p:nvSpPr>
        <p:spPr>
          <a:xfrm rot="0" flipH="0" flipV="0">
            <a:off x="27532583" y="7903465"/>
            <a:ext cx="0" cy="216408"/>
          </a:xfrm>
          <a:custGeom>
            <a:pathLst>
              <a:path w="0" h="216408">
                <a:moveTo>
                  <a:pt x="0" y="216408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30343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76" name="Freeform 12476"/>
          <p:cNvSpPr/>
          <p:nvPr/>
        </p:nvSpPr>
        <p:spPr>
          <a:xfrm rot="0" flipH="0" flipV="0">
            <a:off x="25694639" y="8397239"/>
            <a:ext cx="140207" cy="0"/>
          </a:xfrm>
          <a:custGeom>
            <a:pathLst>
              <a:path w="140207" h="0">
                <a:moveTo>
                  <a:pt x="0" y="0"/>
                </a:moveTo>
                <a:lnTo>
                  <a:pt x="140207" y="0"/>
                </a:lnTo>
              </a:path>
            </a:pathLst>
          </a:custGeom>
          <a:noFill/>
          <a:ln w="6095" cap="flat" cmpd="sng">
            <a:solidFill>
              <a:srgbClr val="34343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77" name="Freeform 12477"/>
          <p:cNvSpPr/>
          <p:nvPr/>
        </p:nvSpPr>
        <p:spPr>
          <a:xfrm rot="0" flipH="0" flipV="0">
            <a:off x="26264613" y="8397239"/>
            <a:ext cx="137160" cy="0"/>
          </a:xfrm>
          <a:custGeom>
            <a:pathLst>
              <a:path w="137160" h="0">
                <a:moveTo>
                  <a:pt x="0" y="0"/>
                </a:moveTo>
                <a:lnTo>
                  <a:pt x="137160" y="0"/>
                </a:lnTo>
              </a:path>
            </a:pathLst>
          </a:custGeom>
          <a:noFill/>
          <a:ln w="6095" cap="flat" cmpd="sng">
            <a:solidFill>
              <a:srgbClr val="34383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78" name="Freeform 12478"/>
          <p:cNvSpPr/>
          <p:nvPr/>
        </p:nvSpPr>
        <p:spPr>
          <a:xfrm rot="0" flipH="0" flipV="0">
            <a:off x="26453591" y="8397239"/>
            <a:ext cx="137160" cy="0"/>
          </a:xfrm>
          <a:custGeom>
            <a:pathLst>
              <a:path w="137160" h="0">
                <a:moveTo>
                  <a:pt x="0" y="0"/>
                </a:moveTo>
                <a:lnTo>
                  <a:pt x="137160" y="0"/>
                </a:lnTo>
              </a:path>
            </a:pathLst>
          </a:custGeom>
          <a:noFill/>
          <a:ln w="6095" cap="flat" cmpd="sng">
            <a:solidFill>
              <a:srgbClr val="34383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79" name="Freeform 12479"/>
          <p:cNvSpPr/>
          <p:nvPr/>
        </p:nvSpPr>
        <p:spPr>
          <a:xfrm rot="0" flipH="0" flipV="0">
            <a:off x="27017470" y="8397239"/>
            <a:ext cx="140207" cy="0"/>
          </a:xfrm>
          <a:custGeom>
            <a:pathLst>
              <a:path w="140207" h="0">
                <a:moveTo>
                  <a:pt x="0" y="0"/>
                </a:moveTo>
                <a:lnTo>
                  <a:pt x="140207" y="0"/>
                </a:lnTo>
              </a:path>
            </a:pathLst>
          </a:custGeom>
          <a:noFill/>
          <a:ln w="6095" cap="flat" cmpd="sng">
            <a:solidFill>
              <a:srgbClr val="34383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80" name="Freeform 12480"/>
          <p:cNvSpPr/>
          <p:nvPr/>
        </p:nvSpPr>
        <p:spPr>
          <a:xfrm rot="0" flipH="0" flipV="0">
            <a:off x="27386278" y="8665463"/>
            <a:ext cx="188976" cy="0"/>
          </a:xfrm>
          <a:custGeom>
            <a:pathLst>
              <a:path w="188976" h="0">
                <a:moveTo>
                  <a:pt x="0" y="0"/>
                </a:moveTo>
                <a:lnTo>
                  <a:pt x="188976" y="0"/>
                </a:lnTo>
              </a:path>
            </a:pathLst>
          </a:custGeom>
          <a:noFill/>
          <a:ln w="6095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81" name="Freeform 12481"/>
          <p:cNvSpPr/>
          <p:nvPr/>
        </p:nvSpPr>
        <p:spPr>
          <a:xfrm rot="0" flipH="0" flipV="0">
            <a:off x="27532583" y="8772144"/>
            <a:ext cx="0" cy="1088136"/>
          </a:xfrm>
          <a:custGeom>
            <a:pathLst>
              <a:path w="0" h="1088136">
                <a:moveTo>
                  <a:pt x="0" y="1088136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82" name="Freeform 12482"/>
          <p:cNvSpPr/>
          <p:nvPr/>
        </p:nvSpPr>
        <p:spPr>
          <a:xfrm rot="0" flipH="0" flipV="0">
            <a:off x="25856183" y="8872727"/>
            <a:ext cx="0" cy="405384"/>
          </a:xfrm>
          <a:custGeom>
            <a:pathLst>
              <a:path w="0" h="405384">
                <a:moveTo>
                  <a:pt x="0" y="405384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83" name="Freeform 12483"/>
          <p:cNvSpPr/>
          <p:nvPr/>
        </p:nvSpPr>
        <p:spPr>
          <a:xfrm rot="0" flipH="0" flipV="0">
            <a:off x="26171649" y="8872728"/>
            <a:ext cx="0" cy="411480"/>
          </a:xfrm>
          <a:custGeom>
            <a:pathLst>
              <a:path w="0" h="411480">
                <a:moveTo>
                  <a:pt x="0" y="411480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84" name="Freeform 12484"/>
          <p:cNvSpPr/>
          <p:nvPr/>
        </p:nvSpPr>
        <p:spPr>
          <a:xfrm rot="0" flipH="0" flipV="0">
            <a:off x="26639518" y="8872728"/>
            <a:ext cx="0" cy="411480"/>
          </a:xfrm>
          <a:custGeom>
            <a:pathLst>
              <a:path w="0" h="411480">
                <a:moveTo>
                  <a:pt x="0" y="411480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85" name="Freeform 12485"/>
          <p:cNvSpPr/>
          <p:nvPr/>
        </p:nvSpPr>
        <p:spPr>
          <a:xfrm rot="0" flipH="0" flipV="0">
            <a:off x="26954987" y="8872728"/>
            <a:ext cx="0" cy="411480"/>
          </a:xfrm>
          <a:custGeom>
            <a:pathLst>
              <a:path w="0" h="411480">
                <a:moveTo>
                  <a:pt x="0" y="411480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86" name="Freeform 12486"/>
          <p:cNvSpPr/>
          <p:nvPr/>
        </p:nvSpPr>
        <p:spPr>
          <a:xfrm rot="0" flipH="0" flipV="0">
            <a:off x="24649176" y="9243059"/>
            <a:ext cx="661416" cy="0"/>
          </a:xfrm>
          <a:custGeom>
            <a:pathLst>
              <a:path w="661416" h="0">
                <a:moveTo>
                  <a:pt x="0" y="0"/>
                </a:moveTo>
                <a:lnTo>
                  <a:pt x="661416" y="0"/>
                </a:lnTo>
              </a:path>
            </a:pathLst>
          </a:custGeom>
          <a:noFill/>
          <a:ln w="9144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87" name="Freeform 12487"/>
          <p:cNvSpPr/>
          <p:nvPr/>
        </p:nvSpPr>
        <p:spPr>
          <a:xfrm rot="0" flipH="0" flipV="0">
            <a:off x="25444704" y="9704832"/>
            <a:ext cx="0" cy="1578863"/>
          </a:xfrm>
          <a:custGeom>
            <a:pathLst>
              <a:path w="0" h="1578863">
                <a:moveTo>
                  <a:pt x="0" y="1578863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88" name="Freeform 12488"/>
          <p:cNvSpPr/>
          <p:nvPr/>
        </p:nvSpPr>
        <p:spPr>
          <a:xfrm rot="0" flipH="0" flipV="0">
            <a:off x="25871422" y="9841992"/>
            <a:ext cx="0" cy="225552"/>
          </a:xfrm>
          <a:custGeom>
            <a:pathLst>
              <a:path w="0" h="225552">
                <a:moveTo>
                  <a:pt x="0" y="225552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020202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89" name="Freeform 12489"/>
          <p:cNvSpPr/>
          <p:nvPr/>
        </p:nvSpPr>
        <p:spPr>
          <a:xfrm rot="0" flipH="0" flipV="0">
            <a:off x="26176222" y="9841992"/>
            <a:ext cx="0" cy="225552"/>
          </a:xfrm>
          <a:custGeom>
            <a:pathLst>
              <a:path w="0" h="225552">
                <a:moveTo>
                  <a:pt x="0" y="225552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90" name="Freeform 12490"/>
          <p:cNvSpPr/>
          <p:nvPr/>
        </p:nvSpPr>
        <p:spPr>
          <a:xfrm rot="0" flipH="0" flipV="0">
            <a:off x="24752806" y="10084308"/>
            <a:ext cx="661416" cy="0"/>
          </a:xfrm>
          <a:custGeom>
            <a:pathLst>
              <a:path w="661416" h="0">
                <a:moveTo>
                  <a:pt x="0" y="0"/>
                </a:moveTo>
                <a:lnTo>
                  <a:pt x="661416" y="0"/>
                </a:lnTo>
              </a:path>
            </a:pathLst>
          </a:custGeom>
          <a:noFill/>
          <a:ln w="9144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91" name="Freeform 12491"/>
          <p:cNvSpPr/>
          <p:nvPr/>
        </p:nvSpPr>
        <p:spPr>
          <a:xfrm rot="0" flipH="0" flipV="0">
            <a:off x="26192987" y="10049255"/>
            <a:ext cx="0" cy="234695"/>
          </a:xfrm>
          <a:custGeom>
            <a:pathLst>
              <a:path w="0" h="234695">
                <a:moveTo>
                  <a:pt x="0" y="234695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93939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92" name="Freeform 12492"/>
          <p:cNvSpPr/>
          <p:nvPr/>
        </p:nvSpPr>
        <p:spPr>
          <a:xfrm rot="0" flipH="0" flipV="0">
            <a:off x="27532583" y="10049256"/>
            <a:ext cx="0" cy="972311"/>
          </a:xfrm>
          <a:custGeom>
            <a:pathLst>
              <a:path w="0" h="972311">
                <a:moveTo>
                  <a:pt x="0" y="972311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93" name="Freeform 12493"/>
          <p:cNvSpPr/>
          <p:nvPr/>
        </p:nvSpPr>
        <p:spPr>
          <a:xfrm rot="0" flipH="0" flipV="0">
            <a:off x="27645360" y="10325099"/>
            <a:ext cx="670559" cy="0"/>
          </a:xfrm>
          <a:custGeom>
            <a:pathLst>
              <a:path w="670559" h="0">
                <a:moveTo>
                  <a:pt x="0" y="0"/>
                </a:moveTo>
                <a:lnTo>
                  <a:pt x="670559" y="0"/>
                </a:lnTo>
              </a:path>
            </a:pathLst>
          </a:custGeom>
          <a:noFill/>
          <a:ln w="9144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94" name="Freeform 12494"/>
          <p:cNvSpPr/>
          <p:nvPr/>
        </p:nvSpPr>
        <p:spPr>
          <a:xfrm rot="0" flipH="0" flipV="0">
            <a:off x="23746966" y="10806684"/>
            <a:ext cx="694944" cy="0"/>
          </a:xfrm>
          <a:custGeom>
            <a:pathLst>
              <a:path w="694944" h="0">
                <a:moveTo>
                  <a:pt x="0" y="0"/>
                </a:moveTo>
                <a:lnTo>
                  <a:pt x="694944" y="0"/>
                </a:lnTo>
              </a:path>
            </a:pathLst>
          </a:custGeom>
          <a:noFill/>
          <a:ln w="9144" cap="flat" cmpd="sng">
            <a:solidFill>
              <a:srgbClr val="11111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95" name="Freeform 12495"/>
          <p:cNvSpPr/>
          <p:nvPr/>
        </p:nvSpPr>
        <p:spPr>
          <a:xfrm rot="0" flipH="0" flipV="0">
            <a:off x="23573230" y="11280647"/>
            <a:ext cx="533400" cy="0"/>
          </a:xfrm>
          <a:custGeom>
            <a:pathLst>
              <a:path w="533400" h="0">
                <a:moveTo>
                  <a:pt x="0" y="0"/>
                </a:moveTo>
                <a:lnTo>
                  <a:pt x="533400" y="0"/>
                </a:lnTo>
              </a:path>
            </a:pathLst>
          </a:custGeom>
          <a:noFill/>
          <a:ln w="6095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96" name="Freeform 12496"/>
          <p:cNvSpPr/>
          <p:nvPr/>
        </p:nvSpPr>
        <p:spPr>
          <a:xfrm rot="0" flipH="0" flipV="0">
            <a:off x="23759159" y="11033760"/>
            <a:ext cx="0" cy="1188719"/>
          </a:xfrm>
          <a:custGeom>
            <a:pathLst>
              <a:path w="0" h="1188719">
                <a:moveTo>
                  <a:pt x="0" y="1188719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97" name="Freeform 12497"/>
          <p:cNvSpPr/>
          <p:nvPr/>
        </p:nvSpPr>
        <p:spPr>
          <a:xfrm rot="0" flipH="0" flipV="0">
            <a:off x="24086818" y="11143488"/>
            <a:ext cx="0" cy="121920"/>
          </a:xfrm>
          <a:custGeom>
            <a:pathLst>
              <a:path w="0" h="121920">
                <a:moveTo>
                  <a:pt x="0" y="121920"/>
                </a:moveTo>
                <a:lnTo>
                  <a:pt x="0" y="0"/>
                </a:lnTo>
              </a:path>
            </a:pathLst>
          </a:custGeom>
          <a:noFill/>
          <a:ln w="3047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98" name="Freeform 12498"/>
          <p:cNvSpPr/>
          <p:nvPr/>
        </p:nvSpPr>
        <p:spPr>
          <a:xfrm rot="0" flipH="0" flipV="0">
            <a:off x="24054815" y="11280647"/>
            <a:ext cx="158495" cy="0"/>
          </a:xfrm>
          <a:custGeom>
            <a:pathLst>
              <a:path w="158495" h="0">
                <a:moveTo>
                  <a:pt x="0" y="0"/>
                </a:moveTo>
                <a:lnTo>
                  <a:pt x="158495" y="0"/>
                </a:lnTo>
              </a:path>
            </a:pathLst>
          </a:custGeom>
          <a:noFill/>
          <a:ln w="6095" cap="flat" cmpd="sng">
            <a:solidFill>
              <a:srgbClr val="2C30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499" name="Freeform 12499"/>
          <p:cNvSpPr/>
          <p:nvPr/>
        </p:nvSpPr>
        <p:spPr>
          <a:xfrm rot="0" flipH="0" flipV="0">
            <a:off x="23615904" y="11237975"/>
            <a:ext cx="0" cy="804672"/>
          </a:xfrm>
          <a:custGeom>
            <a:pathLst>
              <a:path w="0" h="804672">
                <a:moveTo>
                  <a:pt x="0" y="804672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00" name="Freeform 12500"/>
          <p:cNvSpPr/>
          <p:nvPr/>
        </p:nvSpPr>
        <p:spPr>
          <a:xfrm rot="0" flipH="0" flipV="0">
            <a:off x="23716487" y="11369039"/>
            <a:ext cx="399288" cy="0"/>
          </a:xfrm>
          <a:custGeom>
            <a:pathLst>
              <a:path w="399288" h="0">
                <a:moveTo>
                  <a:pt x="0" y="0"/>
                </a:moveTo>
                <a:lnTo>
                  <a:pt x="399288" y="0"/>
                </a:lnTo>
              </a:path>
            </a:pathLst>
          </a:custGeom>
          <a:noFill/>
          <a:ln w="6095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01" name="Freeform 12501"/>
          <p:cNvSpPr/>
          <p:nvPr/>
        </p:nvSpPr>
        <p:spPr>
          <a:xfrm rot="0" flipH="0" flipV="0">
            <a:off x="24086818" y="11277599"/>
            <a:ext cx="0" cy="149352"/>
          </a:xfrm>
          <a:custGeom>
            <a:pathLst>
              <a:path w="0" h="149352">
                <a:moveTo>
                  <a:pt x="0" y="149352"/>
                </a:moveTo>
                <a:lnTo>
                  <a:pt x="0" y="0"/>
                </a:lnTo>
              </a:path>
            </a:pathLst>
          </a:custGeom>
          <a:noFill/>
          <a:ln w="3047" cap="flat" cmpd="sng">
            <a:solidFill>
              <a:srgbClr val="08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02" name="Freeform 12502"/>
          <p:cNvSpPr/>
          <p:nvPr/>
        </p:nvSpPr>
        <p:spPr>
          <a:xfrm rot="0" flipH="0" flipV="0">
            <a:off x="23573230" y="11999975"/>
            <a:ext cx="655319" cy="0"/>
          </a:xfrm>
          <a:custGeom>
            <a:pathLst>
              <a:path w="655319" h="0">
                <a:moveTo>
                  <a:pt x="0" y="0"/>
                </a:moveTo>
                <a:lnTo>
                  <a:pt x="655319" y="0"/>
                </a:lnTo>
              </a:path>
            </a:pathLst>
          </a:custGeom>
          <a:noFill/>
          <a:ln w="6095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03" name="Freeform 12503"/>
          <p:cNvSpPr/>
          <p:nvPr/>
        </p:nvSpPr>
        <p:spPr>
          <a:xfrm rot="0" flipH="0" flipV="0">
            <a:off x="28767022" y="11853672"/>
            <a:ext cx="0" cy="655319"/>
          </a:xfrm>
          <a:custGeom>
            <a:pathLst>
              <a:path w="0" h="655319">
                <a:moveTo>
                  <a:pt x="0" y="655319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1A1A1A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04" name="Freeform 12504"/>
          <p:cNvSpPr/>
          <p:nvPr/>
        </p:nvSpPr>
        <p:spPr>
          <a:xfrm rot="0" flipH="0" flipV="0">
            <a:off x="24086818" y="11972543"/>
            <a:ext cx="0" cy="387095"/>
          </a:xfrm>
          <a:custGeom>
            <a:pathLst>
              <a:path w="0" h="387095">
                <a:moveTo>
                  <a:pt x="0" y="387095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31313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05" name="Freeform 12505"/>
          <p:cNvSpPr/>
          <p:nvPr/>
        </p:nvSpPr>
        <p:spPr>
          <a:xfrm rot="0" flipH="0" flipV="0">
            <a:off x="24176735" y="11972543"/>
            <a:ext cx="0" cy="280415"/>
          </a:xfrm>
          <a:custGeom>
            <a:pathLst>
              <a:path w="0" h="280415">
                <a:moveTo>
                  <a:pt x="0" y="280415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06" name="Freeform 12506"/>
          <p:cNvSpPr/>
          <p:nvPr/>
        </p:nvSpPr>
        <p:spPr>
          <a:xfrm rot="0" flipH="0" flipV="0">
            <a:off x="28407360" y="11972543"/>
            <a:ext cx="0" cy="280415"/>
          </a:xfrm>
          <a:custGeom>
            <a:pathLst>
              <a:path w="0" h="280415">
                <a:moveTo>
                  <a:pt x="0" y="280415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07" name="Freeform 12507"/>
          <p:cNvSpPr/>
          <p:nvPr/>
        </p:nvSpPr>
        <p:spPr>
          <a:xfrm rot="0" flipH="0" flipV="0">
            <a:off x="23847552" y="12210287"/>
            <a:ext cx="5190744" cy="0"/>
          </a:xfrm>
          <a:custGeom>
            <a:pathLst>
              <a:path w="5190744" h="0">
                <a:moveTo>
                  <a:pt x="0" y="0"/>
                </a:moveTo>
                <a:lnTo>
                  <a:pt x="5190744" y="0"/>
                </a:lnTo>
              </a:path>
            </a:pathLst>
          </a:custGeom>
          <a:noFill/>
          <a:ln w="6095" cap="flat" cmpd="sng">
            <a:solidFill>
              <a:srgbClr val="10141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08" name="Freeform 12508"/>
          <p:cNvSpPr/>
          <p:nvPr/>
        </p:nvSpPr>
        <p:spPr>
          <a:xfrm rot="0" flipH="0" flipV="0">
            <a:off x="28677108" y="12067031"/>
            <a:ext cx="0" cy="182879"/>
          </a:xfrm>
          <a:custGeom>
            <a:pathLst>
              <a:path w="0" h="182879">
                <a:moveTo>
                  <a:pt x="0" y="182879"/>
                </a:moveTo>
                <a:lnTo>
                  <a:pt x="0" y="0"/>
                </a:lnTo>
              </a:path>
            </a:pathLst>
          </a:custGeom>
          <a:noFill/>
          <a:ln w="9144" cap="flat" cmpd="sng">
            <a:solidFill>
              <a:srgbClr val="393939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09" name="Freeform 12509"/>
          <p:cNvSpPr/>
          <p:nvPr/>
        </p:nvSpPr>
        <p:spPr>
          <a:xfrm rot="0" flipH="0" flipV="0">
            <a:off x="28767022" y="12015215"/>
            <a:ext cx="0" cy="213359"/>
          </a:xfrm>
          <a:custGeom>
            <a:pathLst>
              <a:path w="0" h="213359">
                <a:moveTo>
                  <a:pt x="0" y="213359"/>
                </a:moveTo>
                <a:lnTo>
                  <a:pt x="0" y="0"/>
                </a:lnTo>
              </a:path>
            </a:pathLst>
          </a:custGeom>
          <a:noFill/>
          <a:ln w="6095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10" name="Freeform 12510"/>
          <p:cNvSpPr/>
          <p:nvPr/>
        </p:nvSpPr>
        <p:spPr>
          <a:xfrm rot="0" flipH="0" flipV="0">
            <a:off x="24086818" y="12323064"/>
            <a:ext cx="0" cy="185928"/>
          </a:xfrm>
          <a:custGeom>
            <a:pathLst>
              <a:path w="0" h="185928">
                <a:moveTo>
                  <a:pt x="0" y="185928"/>
                </a:moveTo>
                <a:lnTo>
                  <a:pt x="0" y="0"/>
                </a:lnTo>
              </a:path>
            </a:pathLst>
          </a:custGeom>
          <a:noFill/>
          <a:ln w="3047" cap="flat" cmpd="sng">
            <a:solidFill>
              <a:srgbClr val="04080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11" name="Freeform 12511"/>
          <p:cNvSpPr/>
          <p:nvPr/>
        </p:nvSpPr>
        <p:spPr>
          <a:xfrm rot="0" flipH="0" flipV="0">
            <a:off x="24045670" y="12466320"/>
            <a:ext cx="4764023" cy="0"/>
          </a:xfrm>
          <a:custGeom>
            <a:pathLst>
              <a:path w="4764023" h="0">
                <a:moveTo>
                  <a:pt x="0" y="0"/>
                </a:moveTo>
                <a:lnTo>
                  <a:pt x="4764023" y="0"/>
                </a:lnTo>
              </a:path>
            </a:pathLst>
          </a:custGeom>
          <a:noFill/>
          <a:ln w="6095" cap="flat" cmpd="sng">
            <a:solidFill>
              <a:srgbClr val="282828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12" name="Freeform 12512"/>
          <p:cNvSpPr/>
          <p:nvPr/>
        </p:nvSpPr>
        <p:spPr>
          <a:xfrm rot="0" flipH="0" flipV="0">
            <a:off x="25261822" y="12640056"/>
            <a:ext cx="694944" cy="0"/>
          </a:xfrm>
          <a:custGeom>
            <a:pathLst>
              <a:path w="694944" h="0">
                <a:moveTo>
                  <a:pt x="0" y="0"/>
                </a:moveTo>
                <a:lnTo>
                  <a:pt x="694944" y="0"/>
                </a:lnTo>
              </a:path>
            </a:pathLst>
          </a:custGeom>
          <a:noFill/>
          <a:ln w="12191" cap="flat" cmpd="sng">
            <a:solidFill>
              <a:srgbClr val="40404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13" name="Freeform 12513"/>
          <p:cNvSpPr/>
          <p:nvPr/>
        </p:nvSpPr>
        <p:spPr>
          <a:xfrm rot="0" flipH="0" flipV="0">
            <a:off x="15934942" y="4081273"/>
            <a:ext cx="530351" cy="0"/>
          </a:xfrm>
          <a:custGeom>
            <a:pathLst>
              <a:path w="530351" h="0">
                <a:moveTo>
                  <a:pt x="0" y="0"/>
                </a:moveTo>
                <a:lnTo>
                  <a:pt x="530351" y="0"/>
                </a:lnTo>
              </a:path>
            </a:pathLst>
          </a:custGeom>
          <a:noFill/>
          <a:ln w="12191" cap="flat" cmpd="sng">
            <a:solidFill>
              <a:srgbClr val="1A1A1A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14" name="Freeform 12514"/>
          <p:cNvSpPr/>
          <p:nvPr/>
        </p:nvSpPr>
        <p:spPr>
          <a:xfrm rot="0" flipH="0" flipV="0">
            <a:off x="3691128" y="5922263"/>
            <a:ext cx="530351" cy="0"/>
          </a:xfrm>
          <a:custGeom>
            <a:pathLst>
              <a:path w="530351" h="0">
                <a:moveTo>
                  <a:pt x="0" y="0"/>
                </a:moveTo>
                <a:lnTo>
                  <a:pt x="530351" y="0"/>
                </a:lnTo>
              </a:path>
            </a:pathLst>
          </a:custGeom>
          <a:noFill/>
          <a:ln w="12191" cap="flat" cmpd="sng">
            <a:solidFill>
              <a:srgbClr val="2C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15" name="Freeform 12515"/>
          <p:cNvSpPr/>
          <p:nvPr/>
        </p:nvSpPr>
        <p:spPr>
          <a:xfrm rot="0" flipH="0" flipV="0">
            <a:off x="15934942" y="5922263"/>
            <a:ext cx="530351" cy="0"/>
          </a:xfrm>
          <a:custGeom>
            <a:pathLst>
              <a:path w="530351" h="0">
                <a:moveTo>
                  <a:pt x="0" y="0"/>
                </a:moveTo>
                <a:lnTo>
                  <a:pt x="530351" y="0"/>
                </a:lnTo>
              </a:path>
            </a:pathLst>
          </a:custGeom>
          <a:noFill/>
          <a:ln w="12191" cap="flat" cmpd="sng">
            <a:solidFill>
              <a:srgbClr val="2C2C2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16" name="Freeform 12516"/>
          <p:cNvSpPr/>
          <p:nvPr/>
        </p:nvSpPr>
        <p:spPr>
          <a:xfrm rot="0" flipH="0" flipV="0">
            <a:off x="3691128" y="7760207"/>
            <a:ext cx="530351" cy="0"/>
          </a:xfrm>
          <a:custGeom>
            <a:pathLst>
              <a:path w="530351" h="0">
                <a:moveTo>
                  <a:pt x="0" y="0"/>
                </a:moveTo>
                <a:lnTo>
                  <a:pt x="530351" y="0"/>
                </a:lnTo>
              </a:path>
            </a:pathLst>
          </a:custGeom>
          <a:noFill/>
          <a:ln w="12191" cap="flat" cmpd="sng">
            <a:solidFill>
              <a:srgbClr val="3E3E3E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17" name="Freeform 12517"/>
          <p:cNvSpPr/>
          <p:nvPr/>
        </p:nvSpPr>
        <p:spPr>
          <a:xfrm rot="0" flipH="0" flipV="0">
            <a:off x="15934942" y="7760207"/>
            <a:ext cx="530351" cy="0"/>
          </a:xfrm>
          <a:custGeom>
            <a:pathLst>
              <a:path w="530351" h="0">
                <a:moveTo>
                  <a:pt x="0" y="0"/>
                </a:moveTo>
                <a:lnTo>
                  <a:pt x="530351" y="0"/>
                </a:lnTo>
              </a:path>
            </a:pathLst>
          </a:custGeom>
          <a:noFill/>
          <a:ln w="12191" cap="flat" cmpd="sng">
            <a:solidFill>
              <a:srgbClr val="404444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18" name="Freeform 12518"/>
          <p:cNvSpPr/>
          <p:nvPr/>
        </p:nvSpPr>
        <p:spPr>
          <a:xfrm rot="0" flipH="0" flipV="0">
            <a:off x="17550383" y="4951476"/>
            <a:ext cx="612648" cy="0"/>
          </a:xfrm>
          <a:custGeom>
            <a:pathLst>
              <a:path w="612648" h="0">
                <a:moveTo>
                  <a:pt x="0" y="0"/>
                </a:moveTo>
                <a:lnTo>
                  <a:pt x="612648" y="0"/>
                </a:lnTo>
              </a:path>
            </a:pathLst>
          </a:custGeom>
          <a:noFill/>
          <a:ln w="15240" cap="flat" cmpd="sng">
            <a:solidFill>
              <a:srgbClr val="161616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19" name="Freeform 12519"/>
          <p:cNvSpPr/>
          <p:nvPr/>
        </p:nvSpPr>
        <p:spPr>
          <a:xfrm rot="0" flipH="0" flipV="0">
            <a:off x="2599944" y="12030456"/>
            <a:ext cx="1024127" cy="0"/>
          </a:xfrm>
          <a:custGeom>
            <a:pathLst>
              <a:path w="1024127" h="0">
                <a:moveTo>
                  <a:pt x="0" y="0"/>
                </a:moveTo>
                <a:lnTo>
                  <a:pt x="1024127" y="0"/>
                </a:lnTo>
              </a:path>
            </a:pathLst>
          </a:custGeom>
          <a:noFill/>
          <a:ln w="12191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20" name="Freeform 12520"/>
          <p:cNvSpPr/>
          <p:nvPr/>
        </p:nvSpPr>
        <p:spPr>
          <a:xfrm rot="0" flipH="0" flipV="0">
            <a:off x="1755648" y="12216384"/>
            <a:ext cx="344424" cy="0"/>
          </a:xfrm>
          <a:custGeom>
            <a:pathLst>
              <a:path w="344424" h="0">
                <a:moveTo>
                  <a:pt x="0" y="0"/>
                </a:moveTo>
                <a:lnTo>
                  <a:pt x="344424" y="0"/>
                </a:lnTo>
              </a:path>
            </a:pathLst>
          </a:custGeom>
          <a:noFill/>
          <a:ln w="12191" cap="flat" cmpd="sng">
            <a:solidFill>
              <a:srgbClr val="181C1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21" name="Freeform 12521"/>
          <p:cNvSpPr/>
          <p:nvPr/>
        </p:nvSpPr>
        <p:spPr>
          <a:xfrm rot="0" flipH="0" flipV="0">
            <a:off x="5306567" y="12216384"/>
            <a:ext cx="463295" cy="0"/>
          </a:xfrm>
          <a:custGeom>
            <a:pathLst>
              <a:path w="463295" h="0">
                <a:moveTo>
                  <a:pt x="0" y="0"/>
                </a:moveTo>
                <a:lnTo>
                  <a:pt x="463295" y="0"/>
                </a:lnTo>
              </a:path>
            </a:pathLst>
          </a:custGeom>
          <a:noFill/>
          <a:ln w="12191" cap="flat" cmpd="sng">
            <a:solidFill>
              <a:srgbClr val="181C1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22" name="Freeform 12522"/>
          <p:cNvSpPr/>
          <p:nvPr/>
        </p:nvSpPr>
        <p:spPr>
          <a:xfrm rot="0" flipH="0" flipV="0">
            <a:off x="6644640" y="12338305"/>
            <a:ext cx="390143" cy="0"/>
          </a:xfrm>
          <a:custGeom>
            <a:pathLst>
              <a:path w="390143" h="0">
                <a:moveTo>
                  <a:pt x="0" y="0"/>
                </a:moveTo>
                <a:lnTo>
                  <a:pt x="390143" y="0"/>
                </a:lnTo>
              </a:path>
            </a:pathLst>
          </a:custGeom>
          <a:noFill/>
          <a:ln w="12191" cap="flat" cmpd="sng">
            <a:solidFill>
              <a:srgbClr val="1C201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23" name="Freeform 12523"/>
          <p:cNvSpPr/>
          <p:nvPr/>
        </p:nvSpPr>
        <p:spPr>
          <a:xfrm rot="0" flipH="0" flipV="0">
            <a:off x="1773935" y="14624304"/>
            <a:ext cx="326136" cy="0"/>
          </a:xfrm>
          <a:custGeom>
            <a:pathLst>
              <a:path w="326136" h="0">
                <a:moveTo>
                  <a:pt x="0" y="0"/>
                </a:moveTo>
                <a:lnTo>
                  <a:pt x="326136" y="0"/>
                </a:lnTo>
              </a:path>
            </a:pathLst>
          </a:custGeom>
          <a:noFill/>
          <a:ln w="12191" cap="flat" cmpd="sng">
            <a:solidFill>
              <a:srgbClr val="0C0C0C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24" name="Freeform 12524"/>
          <p:cNvSpPr/>
          <p:nvPr/>
        </p:nvSpPr>
        <p:spPr>
          <a:xfrm rot="0" flipH="0" flipV="0">
            <a:off x="1755648" y="15224760"/>
            <a:ext cx="344424" cy="0"/>
          </a:xfrm>
          <a:custGeom>
            <a:pathLst>
              <a:path w="344424" h="0">
                <a:moveTo>
                  <a:pt x="0" y="0"/>
                </a:moveTo>
                <a:lnTo>
                  <a:pt x="344424" y="0"/>
                </a:lnTo>
              </a:path>
            </a:pathLst>
          </a:custGeom>
          <a:noFill/>
          <a:ln w="12191" cap="flat" cmpd="sng">
            <a:solidFill>
              <a:srgbClr val="232323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25" name="Freeform 12525"/>
          <p:cNvSpPr/>
          <p:nvPr/>
        </p:nvSpPr>
        <p:spPr>
          <a:xfrm rot="0" flipH="0" flipV="0">
            <a:off x="1746504" y="15831312"/>
            <a:ext cx="353568" cy="0"/>
          </a:xfrm>
          <a:custGeom>
            <a:pathLst>
              <a:path w="353568" h="0">
                <a:moveTo>
                  <a:pt x="0" y="0"/>
                </a:moveTo>
                <a:lnTo>
                  <a:pt x="353568" y="0"/>
                </a:lnTo>
              </a:path>
            </a:pathLst>
          </a:custGeom>
          <a:noFill/>
          <a:ln w="12191" cap="flat" cmpd="sng">
            <a:solidFill>
              <a:srgbClr val="010101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26" name="Freeform 12526"/>
          <p:cNvSpPr/>
          <p:nvPr/>
        </p:nvSpPr>
        <p:spPr>
          <a:xfrm rot="0" flipH="0" flipV="0">
            <a:off x="12920471" y="14008608"/>
            <a:ext cx="1264919" cy="0"/>
          </a:xfrm>
          <a:custGeom>
            <a:pathLst>
              <a:path w="1264919" h="0">
                <a:moveTo>
                  <a:pt x="0" y="0"/>
                </a:moveTo>
                <a:lnTo>
                  <a:pt x="1264919" y="0"/>
                </a:lnTo>
              </a:path>
            </a:pathLst>
          </a:custGeom>
          <a:noFill/>
          <a:ln w="12191" cap="flat" cmpd="sng">
            <a:solidFill>
              <a:srgbClr val="1F1F1F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27" name="Freeform 12527"/>
          <p:cNvSpPr/>
          <p:nvPr/>
        </p:nvSpPr>
        <p:spPr>
          <a:xfrm rot="0" flipH="0" flipV="0">
            <a:off x="14825470" y="15555468"/>
            <a:ext cx="1082039" cy="0"/>
          </a:xfrm>
          <a:custGeom>
            <a:pathLst>
              <a:path w="1082039" h="0">
                <a:moveTo>
                  <a:pt x="0" y="0"/>
                </a:moveTo>
                <a:lnTo>
                  <a:pt x="1082039" y="0"/>
                </a:lnTo>
              </a:path>
            </a:pathLst>
          </a:custGeom>
          <a:noFill/>
          <a:ln w="15240" cap="flat" cmpd="sng">
            <a:solidFill>
              <a:srgbClr val="050505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28" name="Rectangle 12528"/>
          <p:cNvSpPr/>
          <p:nvPr/>
        </p:nvSpPr>
        <p:spPr>
          <a:xfrm rot="0" flipH="0" flipV="0">
            <a:off x="1481327" y="867884"/>
            <a:ext cx="390156" cy="668065"/>
          </a:xfrm>
          <a:prstGeom prst="rect">
            <a:avLst/>
          </a:prstGeom>
        </p:spPr>
      </p:sp>
      <p:sp>
        <p:nvSpPr>
          <p:cNvPr id="12529" name="Freeform 12529"/>
          <p:cNvSpPr/>
          <p:nvPr/>
        </p:nvSpPr>
        <p:spPr>
          <a:xfrm rot="0" flipH="0" flipV="0">
            <a:off x="1484414" y="1357128"/>
            <a:ext cx="134073" cy="126358"/>
          </a:xfrm>
          <a:custGeom>
            <a:pathLst>
              <a:path w="9931400" h="9359900">
                <a:moveTo>
                  <a:pt x="254000" y="8763000"/>
                </a:moveTo>
                <a:lnTo>
                  <a:pt x="2857500" y="4826000"/>
                </a:lnTo>
                <a:cubicBezTo>
                  <a:pt x="2997200" y="4622800"/>
                  <a:pt x="3263900" y="4305300"/>
                  <a:pt x="3454400" y="4127500"/>
                </a:cubicBezTo>
                <a:lnTo>
                  <a:pt x="6146800" y="1625600"/>
                </a:lnTo>
                <a:cubicBezTo>
                  <a:pt x="6324600" y="1460500"/>
                  <a:pt x="6642100" y="1206500"/>
                  <a:pt x="6858000" y="1066800"/>
                </a:cubicBezTo>
                <a:lnTo>
                  <a:pt x="8089900" y="241300"/>
                </a:lnTo>
                <a:cubicBezTo>
                  <a:pt x="8293100" y="101600"/>
                  <a:pt x="8674100" y="0"/>
                  <a:pt x="8915400" y="0"/>
                </a:cubicBezTo>
                <a:lnTo>
                  <a:pt x="9474200" y="0"/>
                </a:lnTo>
                <a:cubicBezTo>
                  <a:pt x="9728200" y="0"/>
                  <a:pt x="9931400" y="127000"/>
                  <a:pt x="9931400" y="279400"/>
                </a:cubicBezTo>
                <a:cubicBezTo>
                  <a:pt x="9931400" y="596900"/>
                  <a:pt x="9931400" y="596900"/>
                  <a:pt x="9461500" y="914400"/>
                </a:cubicBezTo>
                <a:lnTo>
                  <a:pt x="7569200" y="2184400"/>
                </a:lnTo>
                <a:cubicBezTo>
                  <a:pt x="7378700" y="2324100"/>
                  <a:pt x="7035800" y="2514600"/>
                  <a:pt x="6832600" y="2616200"/>
                </a:cubicBezTo>
                <a:cubicBezTo>
                  <a:pt x="6629400" y="2717800"/>
                  <a:pt x="6311900" y="2933700"/>
                  <a:pt x="6146800" y="3111500"/>
                </a:cubicBezTo>
                <a:lnTo>
                  <a:pt x="3606800" y="5727700"/>
                </a:lnTo>
                <a:cubicBezTo>
                  <a:pt x="3441700" y="5905500"/>
                  <a:pt x="3187700" y="6223000"/>
                  <a:pt x="3060700" y="6426200"/>
                </a:cubicBezTo>
                <a:lnTo>
                  <a:pt x="1536700" y="8877300"/>
                </a:lnTo>
                <a:cubicBezTo>
                  <a:pt x="1257300" y="9334500"/>
                  <a:pt x="1206500" y="9359900"/>
                  <a:pt x="622300" y="9359900"/>
                </a:cubicBezTo>
                <a:lnTo>
                  <a:pt x="558800" y="9359900"/>
                </a:lnTo>
                <a:cubicBezTo>
                  <a:pt x="127000" y="9359900"/>
                  <a:pt x="0" y="9321800"/>
                  <a:pt x="0" y="9194800"/>
                </a:cubicBezTo>
                <a:cubicBezTo>
                  <a:pt x="0" y="9169400"/>
                  <a:pt x="114300" y="8966200"/>
                  <a:pt x="254000" y="8763000"/>
                </a:cubicBezTo>
                <a:close/>
                <a:moveTo>
                  <a:pt x="368300" y="93599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30" name="Freeform 12530"/>
          <p:cNvSpPr/>
          <p:nvPr/>
        </p:nvSpPr>
        <p:spPr>
          <a:xfrm rot="0" flipH="0" flipV="0">
            <a:off x="1642770" y="1310360"/>
            <a:ext cx="225767" cy="39776"/>
          </a:xfrm>
          <a:custGeom>
            <a:pathLst>
              <a:path w="7785100" h="1371600">
                <a:moveTo>
                  <a:pt x="4191000" y="596900"/>
                </a:moveTo>
                <a:lnTo>
                  <a:pt x="317500" y="1333500"/>
                </a:lnTo>
                <a:cubicBezTo>
                  <a:pt x="139700" y="1371600"/>
                  <a:pt x="0" y="1282700"/>
                  <a:pt x="0" y="1117600"/>
                </a:cubicBezTo>
                <a:cubicBezTo>
                  <a:pt x="0" y="787400"/>
                  <a:pt x="25400" y="762000"/>
                  <a:pt x="419100" y="647700"/>
                </a:cubicBezTo>
                <a:lnTo>
                  <a:pt x="1612900" y="304800"/>
                </a:lnTo>
                <a:cubicBezTo>
                  <a:pt x="1778000" y="254000"/>
                  <a:pt x="2070100" y="190500"/>
                  <a:pt x="2235200" y="165100"/>
                </a:cubicBezTo>
                <a:lnTo>
                  <a:pt x="3073400" y="50800"/>
                </a:lnTo>
                <a:cubicBezTo>
                  <a:pt x="3251200" y="25400"/>
                  <a:pt x="3530600" y="0"/>
                  <a:pt x="3708400" y="0"/>
                </a:cubicBezTo>
                <a:lnTo>
                  <a:pt x="4622800" y="0"/>
                </a:lnTo>
                <a:cubicBezTo>
                  <a:pt x="4800600" y="0"/>
                  <a:pt x="5080000" y="25400"/>
                  <a:pt x="5245100" y="50800"/>
                </a:cubicBezTo>
                <a:lnTo>
                  <a:pt x="6502400" y="266700"/>
                </a:lnTo>
                <a:cubicBezTo>
                  <a:pt x="6667500" y="292100"/>
                  <a:pt x="6946900" y="355600"/>
                  <a:pt x="7112000" y="406400"/>
                </a:cubicBezTo>
                <a:lnTo>
                  <a:pt x="7480300" y="520700"/>
                </a:lnTo>
                <a:cubicBezTo>
                  <a:pt x="7645400" y="571500"/>
                  <a:pt x="7785100" y="736600"/>
                  <a:pt x="7785100" y="889000"/>
                </a:cubicBezTo>
                <a:cubicBezTo>
                  <a:pt x="7785100" y="1041400"/>
                  <a:pt x="7645400" y="1130300"/>
                  <a:pt x="7467600" y="1104900"/>
                </a:cubicBezTo>
                <a:lnTo>
                  <a:pt x="4813300" y="596900"/>
                </a:lnTo>
                <a:cubicBezTo>
                  <a:pt x="4572000" y="546100"/>
                  <a:pt x="4419600" y="546100"/>
                  <a:pt x="4191000" y="596900"/>
                </a:cubicBezTo>
                <a:close/>
                <a:moveTo>
                  <a:pt x="673100" y="13716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31" name="Rectangle 12531"/>
          <p:cNvSpPr/>
          <p:nvPr/>
        </p:nvSpPr>
        <p:spPr>
          <a:xfrm rot="0" flipH="0" flipV="0">
            <a:off x="1469136" y="1729702"/>
            <a:ext cx="667626" cy="261289"/>
          </a:xfrm>
          <a:prstGeom prst="rect">
            <a:avLst/>
          </a:prstGeom>
        </p:spPr>
      </p:sp>
      <p:sp>
        <p:nvSpPr>
          <p:cNvPr id="12532" name="Freeform 12532"/>
          <p:cNvSpPr/>
          <p:nvPr/>
        </p:nvSpPr>
        <p:spPr>
          <a:xfrm rot="0" flipH="0" flipV="0">
            <a:off x="1472222" y="1502702"/>
            <a:ext cx="618763" cy="435825"/>
          </a:xfrm>
          <a:custGeom>
            <a:pathLst>
              <a:path w="45834300" h="32283400">
                <a:moveTo>
                  <a:pt x="0" y="3492500"/>
                </a:moveTo>
                <a:lnTo>
                  <a:pt x="0" y="0"/>
                </a:lnTo>
                <a:lnTo>
                  <a:pt x="1130300" y="0"/>
                </a:lnTo>
                <a:cubicBezTo>
                  <a:pt x="1270000" y="0"/>
                  <a:pt x="1346200" y="76200"/>
                  <a:pt x="1346200" y="215900"/>
                </a:cubicBezTo>
                <a:cubicBezTo>
                  <a:pt x="1346200" y="342900"/>
                  <a:pt x="1295400" y="444500"/>
                  <a:pt x="1244600" y="444500"/>
                </a:cubicBezTo>
                <a:cubicBezTo>
                  <a:pt x="1181100" y="444500"/>
                  <a:pt x="1130300" y="546100"/>
                  <a:pt x="1130300" y="673100"/>
                </a:cubicBezTo>
                <a:cubicBezTo>
                  <a:pt x="1130300" y="800100"/>
                  <a:pt x="1079500" y="901700"/>
                  <a:pt x="1016000" y="901700"/>
                </a:cubicBezTo>
                <a:cubicBezTo>
                  <a:pt x="952500" y="901700"/>
                  <a:pt x="901700" y="1003300"/>
                  <a:pt x="901700" y="1117600"/>
                </a:cubicBezTo>
                <a:lnTo>
                  <a:pt x="901700" y="1346200"/>
                </a:lnTo>
                <a:cubicBezTo>
                  <a:pt x="901700" y="1473200"/>
                  <a:pt x="850900" y="1574800"/>
                  <a:pt x="787400" y="1574800"/>
                </a:cubicBezTo>
                <a:cubicBezTo>
                  <a:pt x="723900" y="1574800"/>
                  <a:pt x="673100" y="1676400"/>
                  <a:pt x="673100" y="1803400"/>
                </a:cubicBezTo>
                <a:lnTo>
                  <a:pt x="673100" y="2032000"/>
                </a:lnTo>
                <a:cubicBezTo>
                  <a:pt x="673100" y="2146300"/>
                  <a:pt x="622300" y="2247900"/>
                  <a:pt x="558800" y="2247900"/>
                </a:cubicBezTo>
                <a:cubicBezTo>
                  <a:pt x="495300" y="2247900"/>
                  <a:pt x="444500" y="2349500"/>
                  <a:pt x="444500" y="2476500"/>
                </a:cubicBezTo>
                <a:lnTo>
                  <a:pt x="444500" y="2933700"/>
                </a:lnTo>
                <a:cubicBezTo>
                  <a:pt x="444500" y="3048000"/>
                  <a:pt x="393700" y="3149600"/>
                  <a:pt x="330200" y="3149600"/>
                </a:cubicBezTo>
                <a:cubicBezTo>
                  <a:pt x="279400" y="3149600"/>
                  <a:pt x="228600" y="3251200"/>
                  <a:pt x="228600" y="3378200"/>
                </a:cubicBezTo>
                <a:lnTo>
                  <a:pt x="228600" y="3492500"/>
                </a:lnTo>
                <a:cubicBezTo>
                  <a:pt x="228600" y="3619500"/>
                  <a:pt x="177800" y="3721100"/>
                  <a:pt x="114300" y="3721100"/>
                </a:cubicBezTo>
                <a:cubicBezTo>
                  <a:pt x="50800" y="3721100"/>
                  <a:pt x="0" y="3619500"/>
                  <a:pt x="0" y="3492500"/>
                </a:cubicBezTo>
                <a:close/>
                <a:moveTo>
                  <a:pt x="28562300" y="32283400"/>
                </a:moveTo>
                <a:moveTo>
                  <a:pt x="850900" y="15786100"/>
                </a:moveTo>
                <a:lnTo>
                  <a:pt x="2781300" y="20256500"/>
                </a:lnTo>
                <a:cubicBezTo>
                  <a:pt x="3136900" y="21056600"/>
                  <a:pt x="3848100" y="22288500"/>
                  <a:pt x="4368800" y="22987000"/>
                </a:cubicBezTo>
                <a:lnTo>
                  <a:pt x="4470400" y="23114000"/>
                </a:lnTo>
                <a:cubicBezTo>
                  <a:pt x="4991100" y="23812500"/>
                  <a:pt x="5994400" y="24853900"/>
                  <a:pt x="6680200" y="25425400"/>
                </a:cubicBezTo>
                <a:lnTo>
                  <a:pt x="8343900" y="26784300"/>
                </a:lnTo>
                <a:cubicBezTo>
                  <a:pt x="9042400" y="27355800"/>
                  <a:pt x="10261600" y="28117800"/>
                  <a:pt x="11074400" y="28473400"/>
                </a:cubicBezTo>
                <a:lnTo>
                  <a:pt x="14198600" y="29845000"/>
                </a:lnTo>
                <a:cubicBezTo>
                  <a:pt x="15011400" y="30200600"/>
                  <a:pt x="16383000" y="30619700"/>
                  <a:pt x="17246600" y="30784800"/>
                </a:cubicBezTo>
                <a:lnTo>
                  <a:pt x="17665700" y="30861000"/>
                </a:lnTo>
                <a:cubicBezTo>
                  <a:pt x="18529300" y="31026100"/>
                  <a:pt x="19951700" y="31153100"/>
                  <a:pt x="20828000" y="31153100"/>
                </a:cubicBezTo>
                <a:lnTo>
                  <a:pt x="22352000" y="31153100"/>
                </a:lnTo>
                <a:cubicBezTo>
                  <a:pt x="23215600" y="31153100"/>
                  <a:pt x="24599900" y="30975300"/>
                  <a:pt x="25425400" y="30772100"/>
                </a:cubicBezTo>
                <a:lnTo>
                  <a:pt x="29044900" y="29832300"/>
                </a:lnTo>
                <a:cubicBezTo>
                  <a:pt x="29857700" y="29629100"/>
                  <a:pt x="31127700" y="29083000"/>
                  <a:pt x="31851600" y="28625800"/>
                </a:cubicBezTo>
                <a:lnTo>
                  <a:pt x="34239200" y="27127200"/>
                </a:lnTo>
                <a:cubicBezTo>
                  <a:pt x="34963100" y="26682700"/>
                  <a:pt x="36029900" y="25781000"/>
                  <a:pt x="36626800" y="25133300"/>
                </a:cubicBezTo>
                <a:lnTo>
                  <a:pt x="38912800" y="22593300"/>
                </a:lnTo>
                <a:cubicBezTo>
                  <a:pt x="39497000" y="21945600"/>
                  <a:pt x="40259000" y="20751800"/>
                  <a:pt x="40614600" y="19951700"/>
                </a:cubicBezTo>
                <a:lnTo>
                  <a:pt x="42494200" y="15621000"/>
                </a:lnTo>
                <a:cubicBezTo>
                  <a:pt x="43205400" y="13982700"/>
                  <a:pt x="43573700" y="11976100"/>
                  <a:pt x="43573700" y="9652000"/>
                </a:cubicBezTo>
                <a:lnTo>
                  <a:pt x="43573700" y="8343900"/>
                </a:lnTo>
                <a:cubicBezTo>
                  <a:pt x="43573700" y="7480300"/>
                  <a:pt x="43408600" y="6083300"/>
                  <a:pt x="43192700" y="5232400"/>
                </a:cubicBezTo>
                <a:lnTo>
                  <a:pt x="42405300" y="1981200"/>
                </a:lnTo>
                <a:cubicBezTo>
                  <a:pt x="42202100" y="1143000"/>
                  <a:pt x="41973500" y="444500"/>
                  <a:pt x="41897300" y="444500"/>
                </a:cubicBezTo>
                <a:cubicBezTo>
                  <a:pt x="41821100" y="444500"/>
                  <a:pt x="41770300" y="342900"/>
                  <a:pt x="41770300" y="215900"/>
                </a:cubicBezTo>
                <a:cubicBezTo>
                  <a:pt x="41770300" y="101600"/>
                  <a:pt x="42024300" y="0"/>
                  <a:pt x="42329100" y="0"/>
                </a:cubicBezTo>
                <a:cubicBezTo>
                  <a:pt x="42976800" y="0"/>
                  <a:pt x="43522900" y="1104900"/>
                  <a:pt x="44056300" y="3517900"/>
                </a:cubicBezTo>
                <a:lnTo>
                  <a:pt x="44335700" y="4787900"/>
                </a:lnTo>
                <a:cubicBezTo>
                  <a:pt x="44538900" y="5715000"/>
                  <a:pt x="44704000" y="6896100"/>
                  <a:pt x="44704000" y="7404100"/>
                </a:cubicBezTo>
                <a:cubicBezTo>
                  <a:pt x="44704000" y="7924800"/>
                  <a:pt x="44958000" y="8343900"/>
                  <a:pt x="45262800" y="8343900"/>
                </a:cubicBezTo>
                <a:cubicBezTo>
                  <a:pt x="45580300" y="8343900"/>
                  <a:pt x="45834300" y="8648700"/>
                  <a:pt x="45834300" y="9029700"/>
                </a:cubicBezTo>
                <a:cubicBezTo>
                  <a:pt x="45834300" y="9398000"/>
                  <a:pt x="45580300" y="9702800"/>
                  <a:pt x="45262800" y="9702800"/>
                </a:cubicBezTo>
                <a:cubicBezTo>
                  <a:pt x="44958000" y="9702800"/>
                  <a:pt x="44564300" y="10439400"/>
                  <a:pt x="44399200" y="11353800"/>
                </a:cubicBezTo>
                <a:lnTo>
                  <a:pt x="43649900" y="15468600"/>
                </a:lnTo>
                <a:cubicBezTo>
                  <a:pt x="43484800" y="16370300"/>
                  <a:pt x="43002200" y="17729200"/>
                  <a:pt x="42583100" y="18478500"/>
                </a:cubicBezTo>
                <a:lnTo>
                  <a:pt x="40360600" y="22479000"/>
                </a:lnTo>
                <a:cubicBezTo>
                  <a:pt x="39941500" y="23228300"/>
                  <a:pt x="39065200" y="24333200"/>
                  <a:pt x="38392100" y="24930100"/>
                </a:cubicBezTo>
                <a:lnTo>
                  <a:pt x="35140900" y="27876500"/>
                </a:lnTo>
                <a:cubicBezTo>
                  <a:pt x="34480500" y="28473400"/>
                  <a:pt x="33286700" y="29235400"/>
                  <a:pt x="32512000" y="29578300"/>
                </a:cubicBezTo>
                <a:lnTo>
                  <a:pt x="29286200" y="30975300"/>
                </a:lnTo>
                <a:cubicBezTo>
                  <a:pt x="28498800" y="31305500"/>
                  <a:pt x="27139900" y="31724600"/>
                  <a:pt x="26276300" y="31877000"/>
                </a:cubicBezTo>
                <a:lnTo>
                  <a:pt x="25679400" y="31991300"/>
                </a:lnTo>
                <a:cubicBezTo>
                  <a:pt x="24815800" y="32156400"/>
                  <a:pt x="23393400" y="32283400"/>
                  <a:pt x="22517100" y="32283400"/>
                </a:cubicBezTo>
                <a:lnTo>
                  <a:pt x="20548600" y="32283400"/>
                </a:lnTo>
                <a:cubicBezTo>
                  <a:pt x="19672300" y="32283400"/>
                  <a:pt x="18300700" y="32105600"/>
                  <a:pt x="17487900" y="31902400"/>
                </a:cubicBezTo>
                <a:lnTo>
                  <a:pt x="13893800" y="30988000"/>
                </a:lnTo>
                <a:cubicBezTo>
                  <a:pt x="13081000" y="30784800"/>
                  <a:pt x="11823700" y="30251400"/>
                  <a:pt x="11087100" y="29819600"/>
                </a:cubicBezTo>
                <a:lnTo>
                  <a:pt x="8458200" y="28257500"/>
                </a:lnTo>
                <a:cubicBezTo>
                  <a:pt x="7721600" y="27813000"/>
                  <a:pt x="6642100" y="26911300"/>
                  <a:pt x="6032500" y="26250900"/>
                </a:cubicBezTo>
                <a:lnTo>
                  <a:pt x="3022600" y="22910800"/>
                </a:lnTo>
                <a:cubicBezTo>
                  <a:pt x="2425700" y="22250400"/>
                  <a:pt x="1587500" y="21031200"/>
                  <a:pt x="1181100" y="20205700"/>
                </a:cubicBezTo>
                <a:lnTo>
                  <a:pt x="749300" y="19342100"/>
                </a:lnTo>
                <a:cubicBezTo>
                  <a:pt x="330200" y="18529300"/>
                  <a:pt x="0" y="17145000"/>
                  <a:pt x="0" y="16268700"/>
                </a:cubicBezTo>
                <a:lnTo>
                  <a:pt x="0" y="15913100"/>
                </a:lnTo>
                <a:cubicBezTo>
                  <a:pt x="0" y="15036800"/>
                  <a:pt x="50800" y="14325600"/>
                  <a:pt x="114300" y="14325600"/>
                </a:cubicBezTo>
                <a:cubicBezTo>
                  <a:pt x="177800" y="14325600"/>
                  <a:pt x="508000" y="14986000"/>
                  <a:pt x="850900" y="15786100"/>
                </a:cubicBezTo>
                <a:close/>
                <a:moveTo>
                  <a:pt x="16268700" y="32283400"/>
                </a:moveTo>
                <a:moveTo>
                  <a:pt x="22072600" y="16929100"/>
                </a:moveTo>
                <a:lnTo>
                  <a:pt x="17157700" y="16929100"/>
                </a:lnTo>
                <a:cubicBezTo>
                  <a:pt x="16789400" y="16929100"/>
                  <a:pt x="16459200" y="16814800"/>
                  <a:pt x="16421100" y="16675100"/>
                </a:cubicBezTo>
                <a:cubicBezTo>
                  <a:pt x="16344900" y="16332200"/>
                  <a:pt x="16344900" y="16332200"/>
                  <a:pt x="16548100" y="15595600"/>
                </a:cubicBezTo>
                <a:lnTo>
                  <a:pt x="20142200" y="2235200"/>
                </a:lnTo>
                <a:cubicBezTo>
                  <a:pt x="20370800" y="1358900"/>
                  <a:pt x="20650200" y="1117600"/>
                  <a:pt x="21450300" y="1117600"/>
                </a:cubicBezTo>
                <a:lnTo>
                  <a:pt x="25730200" y="1117600"/>
                </a:lnTo>
                <a:cubicBezTo>
                  <a:pt x="27254200" y="1117600"/>
                  <a:pt x="28448000" y="2336800"/>
                  <a:pt x="28448000" y="3886200"/>
                </a:cubicBezTo>
                <a:lnTo>
                  <a:pt x="28448000" y="4965700"/>
                </a:lnTo>
                <a:cubicBezTo>
                  <a:pt x="28448000" y="5334000"/>
                  <a:pt x="28295600" y="5892800"/>
                  <a:pt x="28105100" y="6197600"/>
                </a:cubicBezTo>
                <a:lnTo>
                  <a:pt x="27736800" y="6819900"/>
                </a:lnTo>
                <a:cubicBezTo>
                  <a:pt x="27419300" y="7366000"/>
                  <a:pt x="26479500" y="8128000"/>
                  <a:pt x="26123900" y="8128000"/>
                </a:cubicBezTo>
                <a:cubicBezTo>
                  <a:pt x="26035000" y="8128000"/>
                  <a:pt x="25958800" y="8178800"/>
                  <a:pt x="25958800" y="8229600"/>
                </a:cubicBezTo>
                <a:cubicBezTo>
                  <a:pt x="25958800" y="8293100"/>
                  <a:pt x="26187400" y="8572500"/>
                  <a:pt x="26454100" y="8851900"/>
                </a:cubicBezTo>
                <a:lnTo>
                  <a:pt x="26619200" y="9017000"/>
                </a:lnTo>
                <a:cubicBezTo>
                  <a:pt x="27470100" y="9906000"/>
                  <a:pt x="27686000" y="10718800"/>
                  <a:pt x="27444700" y="12065000"/>
                </a:cubicBezTo>
                <a:lnTo>
                  <a:pt x="27368500" y="12458700"/>
                </a:lnTo>
                <a:cubicBezTo>
                  <a:pt x="27317700" y="12763500"/>
                  <a:pt x="27114500" y="13271500"/>
                  <a:pt x="26936700" y="13576300"/>
                </a:cubicBezTo>
                <a:lnTo>
                  <a:pt x="26390600" y="14478000"/>
                </a:lnTo>
                <a:cubicBezTo>
                  <a:pt x="26212800" y="14795500"/>
                  <a:pt x="25793700" y="15252700"/>
                  <a:pt x="25450800" y="15506700"/>
                </a:cubicBezTo>
                <a:lnTo>
                  <a:pt x="25019000" y="15849600"/>
                </a:lnTo>
                <a:cubicBezTo>
                  <a:pt x="24091900" y="16560800"/>
                  <a:pt x="23088600" y="16929100"/>
                  <a:pt x="22072600" y="16929100"/>
                </a:cubicBezTo>
                <a:close/>
                <a:moveTo>
                  <a:pt x="15125700" y="32283400"/>
                </a:moveTo>
                <a:moveTo>
                  <a:pt x="20993100" y="7442200"/>
                </a:moveTo>
                <a:lnTo>
                  <a:pt x="24384000" y="7442200"/>
                </a:lnTo>
                <a:cubicBezTo>
                  <a:pt x="24625300" y="7442200"/>
                  <a:pt x="24892000" y="7391400"/>
                  <a:pt x="24968200" y="7315200"/>
                </a:cubicBezTo>
                <a:cubicBezTo>
                  <a:pt x="25044400" y="7239000"/>
                  <a:pt x="25184100" y="7137400"/>
                  <a:pt x="25298400" y="7086600"/>
                </a:cubicBezTo>
                <a:cubicBezTo>
                  <a:pt x="25412700" y="7035800"/>
                  <a:pt x="25654000" y="6845300"/>
                  <a:pt x="25831800" y="6680200"/>
                </a:cubicBezTo>
                <a:lnTo>
                  <a:pt x="26212800" y="6299200"/>
                </a:lnTo>
                <a:cubicBezTo>
                  <a:pt x="26377900" y="6121400"/>
                  <a:pt x="26593800" y="5816600"/>
                  <a:pt x="26682700" y="5613400"/>
                </a:cubicBezTo>
                <a:lnTo>
                  <a:pt x="26708100" y="5549900"/>
                </a:lnTo>
                <a:cubicBezTo>
                  <a:pt x="26797000" y="5346700"/>
                  <a:pt x="26860500" y="4978400"/>
                  <a:pt x="26860500" y="4737100"/>
                </a:cubicBezTo>
                <a:lnTo>
                  <a:pt x="26860500" y="4064000"/>
                </a:lnTo>
                <a:cubicBezTo>
                  <a:pt x="26860500" y="3810000"/>
                  <a:pt x="26720800" y="3467100"/>
                  <a:pt x="26543000" y="3289300"/>
                </a:cubicBezTo>
                <a:lnTo>
                  <a:pt x="26276300" y="3022600"/>
                </a:lnTo>
                <a:cubicBezTo>
                  <a:pt x="26111200" y="2844800"/>
                  <a:pt x="25755600" y="2705100"/>
                  <a:pt x="25514300" y="2705100"/>
                </a:cubicBezTo>
                <a:lnTo>
                  <a:pt x="22123400" y="2705100"/>
                </a:lnTo>
                <a:cubicBezTo>
                  <a:pt x="21590000" y="2705100"/>
                  <a:pt x="21399500" y="2857500"/>
                  <a:pt x="21272500" y="3441700"/>
                </a:cubicBezTo>
                <a:lnTo>
                  <a:pt x="20637500" y="6108700"/>
                </a:lnTo>
                <a:cubicBezTo>
                  <a:pt x="20586700" y="6350000"/>
                  <a:pt x="20548600" y="6743700"/>
                  <a:pt x="20548600" y="6997700"/>
                </a:cubicBezTo>
                <a:cubicBezTo>
                  <a:pt x="20548600" y="7289800"/>
                  <a:pt x="20701000" y="7442200"/>
                  <a:pt x="20993100" y="7442200"/>
                </a:cubicBezTo>
                <a:close/>
                <a:moveTo>
                  <a:pt x="24612600" y="32283400"/>
                </a:moveTo>
                <a:moveTo>
                  <a:pt x="18961100" y="15341600"/>
                </a:moveTo>
                <a:lnTo>
                  <a:pt x="22237700" y="15341600"/>
                </a:lnTo>
                <a:cubicBezTo>
                  <a:pt x="22491700" y="15341600"/>
                  <a:pt x="22885400" y="15252700"/>
                  <a:pt x="23139400" y="15138400"/>
                </a:cubicBezTo>
                <a:lnTo>
                  <a:pt x="23710900" y="14871700"/>
                </a:lnTo>
                <a:cubicBezTo>
                  <a:pt x="23952200" y="14757400"/>
                  <a:pt x="24295100" y="14528800"/>
                  <a:pt x="24472900" y="14351000"/>
                </a:cubicBezTo>
                <a:lnTo>
                  <a:pt x="24638000" y="14185900"/>
                </a:lnTo>
                <a:cubicBezTo>
                  <a:pt x="24815800" y="14008100"/>
                  <a:pt x="24980900" y="13792200"/>
                  <a:pt x="25006300" y="13703300"/>
                </a:cubicBezTo>
                <a:cubicBezTo>
                  <a:pt x="25031700" y="13614400"/>
                  <a:pt x="25120600" y="13487400"/>
                  <a:pt x="25196800" y="13411200"/>
                </a:cubicBezTo>
                <a:cubicBezTo>
                  <a:pt x="25260300" y="13335000"/>
                  <a:pt x="25412700" y="13106400"/>
                  <a:pt x="25514300" y="12890500"/>
                </a:cubicBezTo>
                <a:lnTo>
                  <a:pt x="25552400" y="12801600"/>
                </a:lnTo>
                <a:cubicBezTo>
                  <a:pt x="25654000" y="12585700"/>
                  <a:pt x="25730200" y="12204700"/>
                  <a:pt x="25730200" y="11963400"/>
                </a:cubicBezTo>
                <a:lnTo>
                  <a:pt x="25730200" y="10883900"/>
                </a:lnTo>
                <a:cubicBezTo>
                  <a:pt x="25730200" y="10337800"/>
                  <a:pt x="25603200" y="10020300"/>
                  <a:pt x="25196800" y="9613900"/>
                </a:cubicBezTo>
                <a:lnTo>
                  <a:pt x="25031700" y="9448800"/>
                </a:lnTo>
                <a:cubicBezTo>
                  <a:pt x="24688800" y="9105900"/>
                  <a:pt x="24434800" y="9029700"/>
                  <a:pt x="23698200" y="9029700"/>
                </a:cubicBezTo>
                <a:lnTo>
                  <a:pt x="20548600" y="9029700"/>
                </a:lnTo>
                <a:cubicBezTo>
                  <a:pt x="20015200" y="9029700"/>
                  <a:pt x="19608800" y="9385300"/>
                  <a:pt x="19469100" y="9982200"/>
                </a:cubicBezTo>
                <a:lnTo>
                  <a:pt x="18618200" y="13563600"/>
                </a:lnTo>
                <a:cubicBezTo>
                  <a:pt x="18554700" y="13804900"/>
                  <a:pt x="18516600" y="14198600"/>
                  <a:pt x="18516600" y="14439900"/>
                </a:cubicBezTo>
                <a:lnTo>
                  <a:pt x="18516600" y="14897100"/>
                </a:lnTo>
                <a:cubicBezTo>
                  <a:pt x="18516600" y="15290800"/>
                  <a:pt x="18567400" y="15341600"/>
                  <a:pt x="18961100" y="15341600"/>
                </a:cubicBezTo>
                <a:close/>
                <a:moveTo>
                  <a:pt x="16713200" y="322834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33" name="Rectangle 12533"/>
          <p:cNvSpPr/>
          <p:nvPr/>
        </p:nvSpPr>
        <p:spPr>
          <a:xfrm rot="0" flipH="0" flipV="0">
            <a:off x="1661160" y="4718493"/>
            <a:ext cx="648080" cy="388240"/>
          </a:xfrm>
          <a:prstGeom prst="rect">
            <a:avLst/>
          </a:prstGeom>
        </p:spPr>
      </p:sp>
      <p:sp>
        <p:nvSpPr>
          <p:cNvPr id="12534" name="Freeform 12534"/>
          <p:cNvSpPr/>
          <p:nvPr/>
        </p:nvSpPr>
        <p:spPr>
          <a:xfrm rot="0" flipH="0" flipV="0">
            <a:off x="1664182" y="4992661"/>
            <a:ext cx="167754" cy="29362"/>
          </a:xfrm>
          <a:custGeom>
            <a:pathLst>
              <a:path w="9867900" h="1727200">
                <a:moveTo>
                  <a:pt x="3810000" y="0"/>
                </a:moveTo>
                <a:lnTo>
                  <a:pt x="7886700" y="0"/>
                </a:lnTo>
                <a:cubicBezTo>
                  <a:pt x="8089900" y="0"/>
                  <a:pt x="8407400" y="25400"/>
                  <a:pt x="8597900" y="63500"/>
                </a:cubicBezTo>
                <a:lnTo>
                  <a:pt x="9512300" y="241300"/>
                </a:lnTo>
                <a:cubicBezTo>
                  <a:pt x="9753600" y="292100"/>
                  <a:pt x="9867900" y="419100"/>
                  <a:pt x="9867900" y="673100"/>
                </a:cubicBezTo>
                <a:lnTo>
                  <a:pt x="9867900" y="889000"/>
                </a:lnTo>
                <a:cubicBezTo>
                  <a:pt x="9867900" y="1181100"/>
                  <a:pt x="9791700" y="1244600"/>
                  <a:pt x="9499600" y="1181100"/>
                </a:cubicBezTo>
                <a:lnTo>
                  <a:pt x="8382000" y="965200"/>
                </a:lnTo>
                <a:cubicBezTo>
                  <a:pt x="8191500" y="927100"/>
                  <a:pt x="7861300" y="889000"/>
                  <a:pt x="7670800" y="889000"/>
                </a:cubicBezTo>
                <a:lnTo>
                  <a:pt x="3949700" y="889000"/>
                </a:lnTo>
                <a:cubicBezTo>
                  <a:pt x="3746500" y="889000"/>
                  <a:pt x="3429000" y="927100"/>
                  <a:pt x="3238500" y="977900"/>
                </a:cubicBezTo>
                <a:lnTo>
                  <a:pt x="355600" y="1663700"/>
                </a:lnTo>
                <a:cubicBezTo>
                  <a:pt x="76200" y="1727200"/>
                  <a:pt x="0" y="1663700"/>
                  <a:pt x="0" y="1384300"/>
                </a:cubicBezTo>
                <a:lnTo>
                  <a:pt x="0" y="1257300"/>
                </a:lnTo>
                <a:cubicBezTo>
                  <a:pt x="0" y="1054100"/>
                  <a:pt x="38100" y="850900"/>
                  <a:pt x="88900" y="800100"/>
                </a:cubicBezTo>
                <a:cubicBezTo>
                  <a:pt x="139700" y="749300"/>
                  <a:pt x="342900" y="685800"/>
                  <a:pt x="533400" y="635000"/>
                </a:cubicBezTo>
                <a:lnTo>
                  <a:pt x="3098800" y="76200"/>
                </a:lnTo>
                <a:cubicBezTo>
                  <a:pt x="3289300" y="38100"/>
                  <a:pt x="3619500" y="0"/>
                  <a:pt x="3810000" y="0"/>
                </a:cubicBezTo>
                <a:close/>
                <a:moveTo>
                  <a:pt x="1612900" y="1790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35" name="Freeform 12535"/>
          <p:cNvSpPr/>
          <p:nvPr/>
        </p:nvSpPr>
        <p:spPr>
          <a:xfrm rot="0" flipH="0" flipV="0">
            <a:off x="2136648" y="507949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36" name="Rectangle 12536"/>
          <p:cNvSpPr/>
          <p:nvPr/>
        </p:nvSpPr>
        <p:spPr>
          <a:xfrm rot="0" flipH="0" flipV="0">
            <a:off x="1691767" y="4967304"/>
            <a:ext cx="617473" cy="554263"/>
          </a:xfrm>
          <a:prstGeom prst="rect">
            <a:avLst/>
          </a:prstGeom>
        </p:spPr>
      </p:sp>
      <p:sp>
        <p:nvSpPr>
          <p:cNvPr id="12537" name="Freeform 12537"/>
          <p:cNvSpPr/>
          <p:nvPr/>
        </p:nvSpPr>
        <p:spPr>
          <a:xfrm rot="0" flipH="0" flipV="0">
            <a:off x="1694853" y="5203014"/>
            <a:ext cx="161848" cy="213283"/>
          </a:xfrm>
          <a:custGeom>
            <a:pathLst>
              <a:path w="5994400" h="7899400">
                <a:moveTo>
                  <a:pt x="1955800" y="0"/>
                </a:moveTo>
                <a:lnTo>
                  <a:pt x="5524500" y="0"/>
                </a:lnTo>
                <a:cubicBezTo>
                  <a:pt x="5715000" y="0"/>
                  <a:pt x="5892800" y="25400"/>
                  <a:pt x="5930900" y="50800"/>
                </a:cubicBezTo>
                <a:cubicBezTo>
                  <a:pt x="5994400" y="127000"/>
                  <a:pt x="5994400" y="546100"/>
                  <a:pt x="5930900" y="622300"/>
                </a:cubicBezTo>
                <a:cubicBezTo>
                  <a:pt x="5892800" y="647700"/>
                  <a:pt x="5715000" y="673100"/>
                  <a:pt x="5524500" y="673100"/>
                </a:cubicBezTo>
                <a:lnTo>
                  <a:pt x="3048000" y="673100"/>
                </a:lnTo>
                <a:cubicBezTo>
                  <a:pt x="2692400" y="673100"/>
                  <a:pt x="2514600" y="889000"/>
                  <a:pt x="2374900" y="1460500"/>
                </a:cubicBezTo>
                <a:lnTo>
                  <a:pt x="2108200" y="2514600"/>
                </a:lnTo>
                <a:cubicBezTo>
                  <a:pt x="1993900" y="3009900"/>
                  <a:pt x="2006600" y="3048000"/>
                  <a:pt x="2374900" y="3048000"/>
                </a:cubicBezTo>
                <a:lnTo>
                  <a:pt x="3606800" y="3048000"/>
                </a:lnTo>
                <a:cubicBezTo>
                  <a:pt x="3797300" y="3048000"/>
                  <a:pt x="4089400" y="3098800"/>
                  <a:pt x="4254500" y="3162300"/>
                </a:cubicBezTo>
                <a:lnTo>
                  <a:pt x="4406900" y="3225800"/>
                </a:lnTo>
                <a:cubicBezTo>
                  <a:pt x="4572000" y="3289300"/>
                  <a:pt x="4800600" y="3454400"/>
                  <a:pt x="4927600" y="3606800"/>
                </a:cubicBezTo>
                <a:lnTo>
                  <a:pt x="5194300" y="3937000"/>
                </a:lnTo>
                <a:cubicBezTo>
                  <a:pt x="5448300" y="4241800"/>
                  <a:pt x="5524500" y="4495800"/>
                  <a:pt x="5524500" y="4991100"/>
                </a:cubicBezTo>
                <a:lnTo>
                  <a:pt x="5524500" y="5080000"/>
                </a:lnTo>
                <a:cubicBezTo>
                  <a:pt x="5524500" y="5257800"/>
                  <a:pt x="5473700" y="5549900"/>
                  <a:pt x="5422900" y="5727700"/>
                </a:cubicBezTo>
                <a:lnTo>
                  <a:pt x="5321300" y="5981700"/>
                </a:lnTo>
                <a:cubicBezTo>
                  <a:pt x="5257800" y="6159500"/>
                  <a:pt x="5118100" y="6413500"/>
                  <a:pt x="5016500" y="6565900"/>
                </a:cubicBezTo>
                <a:lnTo>
                  <a:pt x="4749800" y="6934200"/>
                </a:lnTo>
                <a:cubicBezTo>
                  <a:pt x="4635500" y="7086600"/>
                  <a:pt x="4419600" y="7264400"/>
                  <a:pt x="4254500" y="7353300"/>
                </a:cubicBezTo>
                <a:lnTo>
                  <a:pt x="3695700" y="7632700"/>
                </a:lnTo>
                <a:cubicBezTo>
                  <a:pt x="3352800" y="7810500"/>
                  <a:pt x="2933700" y="7899400"/>
                  <a:pt x="2451100" y="7899400"/>
                </a:cubicBezTo>
                <a:lnTo>
                  <a:pt x="558800" y="7899400"/>
                </a:lnTo>
                <a:cubicBezTo>
                  <a:pt x="63500" y="7899400"/>
                  <a:pt x="0" y="7861300"/>
                  <a:pt x="0" y="7531100"/>
                </a:cubicBezTo>
                <a:cubicBezTo>
                  <a:pt x="0" y="7353300"/>
                  <a:pt x="38100" y="7073900"/>
                  <a:pt x="88900" y="6896100"/>
                </a:cubicBezTo>
                <a:close/>
                <a:moveTo>
                  <a:pt x="7785100" y="7899400"/>
                </a:moveTo>
                <a:moveTo>
                  <a:pt x="1727200" y="3835400"/>
                </a:moveTo>
                <a:lnTo>
                  <a:pt x="1066800" y="6324600"/>
                </a:lnTo>
                <a:cubicBezTo>
                  <a:pt x="1003300" y="6604000"/>
                  <a:pt x="1003300" y="6985000"/>
                  <a:pt x="1066800" y="7048500"/>
                </a:cubicBezTo>
                <a:cubicBezTo>
                  <a:pt x="1104900" y="7086600"/>
                  <a:pt x="1231900" y="7112000"/>
                  <a:pt x="1346200" y="7112000"/>
                </a:cubicBezTo>
                <a:lnTo>
                  <a:pt x="2565400" y="7112000"/>
                </a:lnTo>
                <a:cubicBezTo>
                  <a:pt x="2959100" y="7112000"/>
                  <a:pt x="3644900" y="6845300"/>
                  <a:pt x="3886200" y="6616700"/>
                </a:cubicBezTo>
                <a:lnTo>
                  <a:pt x="4216400" y="6286500"/>
                </a:lnTo>
                <a:cubicBezTo>
                  <a:pt x="4394200" y="6096000"/>
                  <a:pt x="4508500" y="5918200"/>
                  <a:pt x="4597400" y="5638800"/>
                </a:cubicBezTo>
                <a:lnTo>
                  <a:pt x="4673600" y="5397500"/>
                </a:lnTo>
                <a:cubicBezTo>
                  <a:pt x="4813300" y="4965700"/>
                  <a:pt x="4737100" y="4508500"/>
                  <a:pt x="4470400" y="4241800"/>
                </a:cubicBezTo>
                <a:lnTo>
                  <a:pt x="4381500" y="4152900"/>
                </a:lnTo>
                <a:cubicBezTo>
                  <a:pt x="4292600" y="4064000"/>
                  <a:pt x="4140200" y="3975100"/>
                  <a:pt x="4038600" y="3937000"/>
                </a:cubicBezTo>
                <a:lnTo>
                  <a:pt x="3911600" y="3898900"/>
                </a:lnTo>
                <a:cubicBezTo>
                  <a:pt x="3810000" y="3860800"/>
                  <a:pt x="3619500" y="3835400"/>
                  <a:pt x="3492500" y="3835400"/>
                </a:cubicBezTo>
                <a:close/>
                <a:moveTo>
                  <a:pt x="3949700" y="7899400"/>
                </a:moveTo>
              </a:path>
            </a:pathLst>
          </a:custGeom>
          <a:solidFill>
            <a:srgbClr val="010101">
              <a:alpha val="100000"/>
            </a:srgbClr>
          </a:solidFill>
          <a:ln w="34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38" name="Freeform 12538"/>
          <p:cNvSpPr/>
          <p:nvPr/>
        </p:nvSpPr>
        <p:spPr>
          <a:xfrm rot="0" flipH="0" flipV="0">
            <a:off x="2136648" y="5169280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39" name="Rectangle 12539"/>
          <p:cNvSpPr/>
          <p:nvPr/>
        </p:nvSpPr>
        <p:spPr>
          <a:xfrm rot="0" flipH="0" flipV="0">
            <a:off x="1481327" y="5154931"/>
            <a:ext cx="834275" cy="489061"/>
          </a:xfrm>
          <a:prstGeom prst="rect">
            <a:avLst/>
          </a:prstGeom>
        </p:spPr>
      </p:sp>
      <p:sp>
        <p:nvSpPr>
          <p:cNvPr id="12540" name="Freeform 12540"/>
          <p:cNvSpPr/>
          <p:nvPr/>
        </p:nvSpPr>
        <p:spPr>
          <a:xfrm rot="0" flipH="0" flipV="0">
            <a:off x="1484350" y="5452706"/>
            <a:ext cx="132562" cy="125006"/>
          </a:xfrm>
          <a:custGeom>
            <a:pathLst>
              <a:path w="7797800" h="7353300">
                <a:moveTo>
                  <a:pt x="4114800" y="5448300"/>
                </a:moveTo>
                <a:lnTo>
                  <a:pt x="2133600" y="3479800"/>
                </a:lnTo>
                <a:cubicBezTo>
                  <a:pt x="1993900" y="3340100"/>
                  <a:pt x="1854200" y="3149600"/>
                  <a:pt x="1816100" y="3060700"/>
                </a:cubicBezTo>
                <a:cubicBezTo>
                  <a:pt x="1765300" y="2971800"/>
                  <a:pt x="1651000" y="2806700"/>
                  <a:pt x="1536700" y="2705100"/>
                </a:cubicBezTo>
                <a:cubicBezTo>
                  <a:pt x="1384300" y="2552700"/>
                  <a:pt x="0" y="215900"/>
                  <a:pt x="0" y="101600"/>
                </a:cubicBezTo>
                <a:cubicBezTo>
                  <a:pt x="0" y="50800"/>
                  <a:pt x="165100" y="0"/>
                  <a:pt x="355600" y="0"/>
                </a:cubicBezTo>
                <a:lnTo>
                  <a:pt x="635000" y="0"/>
                </a:lnTo>
                <a:cubicBezTo>
                  <a:pt x="825500" y="0"/>
                  <a:pt x="1066800" y="152400"/>
                  <a:pt x="1155700" y="330200"/>
                </a:cubicBezTo>
                <a:lnTo>
                  <a:pt x="1206500" y="419100"/>
                </a:lnTo>
                <a:cubicBezTo>
                  <a:pt x="1295400" y="596900"/>
                  <a:pt x="1460500" y="889000"/>
                  <a:pt x="1574800" y="1041400"/>
                </a:cubicBezTo>
                <a:lnTo>
                  <a:pt x="2755900" y="2755900"/>
                </a:lnTo>
                <a:cubicBezTo>
                  <a:pt x="2870200" y="2921000"/>
                  <a:pt x="3073400" y="3175000"/>
                  <a:pt x="3213100" y="3302000"/>
                </a:cubicBezTo>
                <a:lnTo>
                  <a:pt x="4635500" y="4749800"/>
                </a:lnTo>
                <a:cubicBezTo>
                  <a:pt x="4775200" y="4889500"/>
                  <a:pt x="5029200" y="5054600"/>
                  <a:pt x="5194300" y="5105400"/>
                </a:cubicBezTo>
                <a:cubicBezTo>
                  <a:pt x="5359400" y="5168900"/>
                  <a:pt x="5626100" y="5308600"/>
                  <a:pt x="5778500" y="5422900"/>
                </a:cubicBezTo>
                <a:lnTo>
                  <a:pt x="5880100" y="5499100"/>
                </a:lnTo>
                <a:cubicBezTo>
                  <a:pt x="6032500" y="5613400"/>
                  <a:pt x="6197600" y="5753100"/>
                  <a:pt x="6261100" y="5803900"/>
                </a:cubicBezTo>
                <a:cubicBezTo>
                  <a:pt x="6324600" y="5867400"/>
                  <a:pt x="6502400" y="5994400"/>
                  <a:pt x="6680200" y="6096000"/>
                </a:cubicBezTo>
                <a:lnTo>
                  <a:pt x="7493000" y="6578600"/>
                </a:lnTo>
                <a:cubicBezTo>
                  <a:pt x="7658100" y="6680200"/>
                  <a:pt x="7797800" y="6896100"/>
                  <a:pt x="7797800" y="7061200"/>
                </a:cubicBezTo>
                <a:cubicBezTo>
                  <a:pt x="7797800" y="7213600"/>
                  <a:pt x="7645400" y="7353300"/>
                  <a:pt x="7442200" y="7353300"/>
                </a:cubicBezTo>
                <a:lnTo>
                  <a:pt x="7086600" y="7353300"/>
                </a:lnTo>
                <a:cubicBezTo>
                  <a:pt x="6883400" y="7353300"/>
                  <a:pt x="6591300" y="7251700"/>
                  <a:pt x="6426200" y="7137400"/>
                </a:cubicBezTo>
                <a:lnTo>
                  <a:pt x="4660900" y="5905500"/>
                </a:lnTo>
                <a:cubicBezTo>
                  <a:pt x="4495800" y="5791200"/>
                  <a:pt x="4254500" y="5588000"/>
                  <a:pt x="4114800" y="5448300"/>
                </a:cubicBezTo>
                <a:close/>
                <a:moveTo>
                  <a:pt x="1727200" y="7353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41" name="Freeform 12541"/>
          <p:cNvSpPr/>
          <p:nvPr/>
        </p:nvSpPr>
        <p:spPr>
          <a:xfrm rot="0" flipH="0" flipV="0">
            <a:off x="2136622" y="5361418"/>
            <a:ext cx="121983" cy="77508"/>
          </a:xfrm>
          <a:custGeom>
            <a:pathLst>
              <a:path w="7175500" h="4559300">
                <a:moveTo>
                  <a:pt x="4584700" y="4127500"/>
                </a:moveTo>
                <a:lnTo>
                  <a:pt x="622300" y="1841500"/>
                </a:lnTo>
                <a:cubicBezTo>
                  <a:pt x="279400" y="1638300"/>
                  <a:pt x="0" y="1384300"/>
                  <a:pt x="0" y="1282700"/>
                </a:cubicBezTo>
                <a:cubicBezTo>
                  <a:pt x="0" y="1003300"/>
                  <a:pt x="127000" y="901700"/>
                  <a:pt x="444500" y="901700"/>
                </a:cubicBezTo>
                <a:cubicBezTo>
                  <a:pt x="596900" y="901700"/>
                  <a:pt x="1003300" y="1054100"/>
                  <a:pt x="1346200" y="1244600"/>
                </a:cubicBezTo>
                <a:lnTo>
                  <a:pt x="3860800" y="2654300"/>
                </a:lnTo>
                <a:cubicBezTo>
                  <a:pt x="4203700" y="2844800"/>
                  <a:pt x="4483100" y="3060700"/>
                  <a:pt x="4483100" y="3111500"/>
                </a:cubicBezTo>
                <a:cubicBezTo>
                  <a:pt x="4483100" y="3175000"/>
                  <a:pt x="4610100" y="3225800"/>
                  <a:pt x="4749800" y="3225800"/>
                </a:cubicBezTo>
                <a:cubicBezTo>
                  <a:pt x="4902200" y="3225800"/>
                  <a:pt x="5016500" y="2908300"/>
                  <a:pt x="5016500" y="2514600"/>
                </a:cubicBezTo>
                <a:lnTo>
                  <a:pt x="5016500" y="2336800"/>
                </a:lnTo>
                <a:cubicBezTo>
                  <a:pt x="5016500" y="1943100"/>
                  <a:pt x="4864100" y="1612900"/>
                  <a:pt x="4660900" y="1612900"/>
                </a:cubicBezTo>
                <a:cubicBezTo>
                  <a:pt x="4165600" y="1612900"/>
                  <a:pt x="3581400" y="1333500"/>
                  <a:pt x="3581400" y="1092200"/>
                </a:cubicBezTo>
                <a:cubicBezTo>
                  <a:pt x="3581400" y="990600"/>
                  <a:pt x="3632200" y="850900"/>
                  <a:pt x="3683000" y="812800"/>
                </a:cubicBezTo>
                <a:cubicBezTo>
                  <a:pt x="3784600" y="698500"/>
                  <a:pt x="4368800" y="685800"/>
                  <a:pt x="4749800" y="787400"/>
                </a:cubicBezTo>
                <a:cubicBezTo>
                  <a:pt x="4902200" y="825500"/>
                  <a:pt x="5016500" y="698500"/>
                  <a:pt x="5016500" y="520700"/>
                </a:cubicBezTo>
                <a:cubicBezTo>
                  <a:pt x="5016500" y="114300"/>
                  <a:pt x="5118100" y="0"/>
                  <a:pt x="5473700" y="0"/>
                </a:cubicBezTo>
                <a:cubicBezTo>
                  <a:pt x="5613400" y="0"/>
                  <a:pt x="5740400" y="241300"/>
                  <a:pt x="5740400" y="533400"/>
                </a:cubicBezTo>
                <a:cubicBezTo>
                  <a:pt x="5740400" y="1193800"/>
                  <a:pt x="5753100" y="1206500"/>
                  <a:pt x="6540500" y="1447800"/>
                </a:cubicBezTo>
                <a:cubicBezTo>
                  <a:pt x="6896100" y="1549400"/>
                  <a:pt x="7175500" y="1739900"/>
                  <a:pt x="7175500" y="1892300"/>
                </a:cubicBezTo>
                <a:cubicBezTo>
                  <a:pt x="7175500" y="2032000"/>
                  <a:pt x="6972300" y="2146300"/>
                  <a:pt x="6731000" y="2146300"/>
                </a:cubicBezTo>
                <a:cubicBezTo>
                  <a:pt x="6477000" y="2146300"/>
                  <a:pt x="6184900" y="2120900"/>
                  <a:pt x="6083300" y="2082800"/>
                </a:cubicBezTo>
                <a:cubicBezTo>
                  <a:pt x="5791200" y="1968500"/>
                  <a:pt x="5740400" y="2082800"/>
                  <a:pt x="5740400" y="2870200"/>
                </a:cubicBezTo>
                <a:lnTo>
                  <a:pt x="5740400" y="3581400"/>
                </a:lnTo>
                <a:cubicBezTo>
                  <a:pt x="5740400" y="3975100"/>
                  <a:pt x="5702300" y="4343400"/>
                  <a:pt x="5651500" y="4394200"/>
                </a:cubicBezTo>
                <a:cubicBezTo>
                  <a:pt x="5486400" y="4559300"/>
                  <a:pt x="5207000" y="4483100"/>
                  <a:pt x="4584700" y="4127500"/>
                </a:cubicBezTo>
                <a:close/>
                <a:moveTo>
                  <a:pt x="177800" y="4483100"/>
                </a:moveTo>
              </a:path>
            </a:pathLst>
          </a:custGeom>
          <a:solidFill>
            <a:srgbClr val="080B0B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42" name="Rectangle 12542"/>
          <p:cNvSpPr/>
          <p:nvPr/>
        </p:nvSpPr>
        <p:spPr>
          <a:xfrm rot="0" flipH="0" flipV="0">
            <a:off x="1642872" y="5049868"/>
            <a:ext cx="710971" cy="636797"/>
          </a:xfrm>
          <a:prstGeom prst="rect">
            <a:avLst/>
          </a:prstGeom>
        </p:spPr>
      </p:sp>
      <p:sp>
        <p:nvSpPr>
          <p:cNvPr id="12543" name="Freeform 12543"/>
          <p:cNvSpPr/>
          <p:nvPr/>
        </p:nvSpPr>
        <p:spPr>
          <a:xfrm rot="0" flipH="0" flipV="0">
            <a:off x="1645894" y="5586920"/>
            <a:ext cx="222592" cy="33248"/>
          </a:xfrm>
          <a:custGeom>
            <a:pathLst>
              <a:path w="13093700" h="1955800">
                <a:moveTo>
                  <a:pt x="9817100" y="1803400"/>
                </a:moveTo>
                <a:lnTo>
                  <a:pt x="5524500" y="1943100"/>
                </a:lnTo>
                <a:cubicBezTo>
                  <a:pt x="5219700" y="1955800"/>
                  <a:pt x="4737100" y="1930400"/>
                  <a:pt x="4457700" y="1879600"/>
                </a:cubicBezTo>
                <a:lnTo>
                  <a:pt x="3251200" y="1701800"/>
                </a:lnTo>
                <a:cubicBezTo>
                  <a:pt x="2971800" y="1663700"/>
                  <a:pt x="2501900" y="1549400"/>
                  <a:pt x="2222500" y="1460500"/>
                </a:cubicBezTo>
                <a:lnTo>
                  <a:pt x="508000" y="914400"/>
                </a:lnTo>
                <a:cubicBezTo>
                  <a:pt x="228600" y="825500"/>
                  <a:pt x="0" y="584200"/>
                  <a:pt x="0" y="381000"/>
                </a:cubicBezTo>
                <a:cubicBezTo>
                  <a:pt x="0" y="165100"/>
                  <a:pt x="241300" y="0"/>
                  <a:pt x="533400" y="0"/>
                </a:cubicBezTo>
                <a:cubicBezTo>
                  <a:pt x="838200" y="0"/>
                  <a:pt x="1168400" y="76200"/>
                  <a:pt x="1282700" y="177800"/>
                </a:cubicBezTo>
                <a:cubicBezTo>
                  <a:pt x="1473200" y="368300"/>
                  <a:pt x="5067300" y="1066800"/>
                  <a:pt x="5778500" y="1066800"/>
                </a:cubicBezTo>
                <a:lnTo>
                  <a:pt x="8064500" y="1066800"/>
                </a:lnTo>
                <a:cubicBezTo>
                  <a:pt x="8369300" y="1066800"/>
                  <a:pt x="8839200" y="1016000"/>
                  <a:pt x="9131300" y="952500"/>
                </a:cubicBezTo>
                <a:lnTo>
                  <a:pt x="12560300" y="165100"/>
                </a:lnTo>
                <a:cubicBezTo>
                  <a:pt x="12903200" y="88900"/>
                  <a:pt x="13093700" y="228600"/>
                  <a:pt x="13093700" y="558800"/>
                </a:cubicBezTo>
                <a:cubicBezTo>
                  <a:pt x="13093700" y="838200"/>
                  <a:pt x="12852400" y="1130300"/>
                  <a:pt x="12560300" y="1206500"/>
                </a:cubicBezTo>
                <a:lnTo>
                  <a:pt x="10883900" y="1651000"/>
                </a:lnTo>
                <a:cubicBezTo>
                  <a:pt x="10591800" y="1727200"/>
                  <a:pt x="10109200" y="1803400"/>
                  <a:pt x="9817100" y="1803400"/>
                </a:cubicBezTo>
                <a:close/>
                <a:moveTo>
                  <a:pt x="-12700" y="19685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44" name="Freeform 12544"/>
          <p:cNvSpPr/>
          <p:nvPr/>
        </p:nvSpPr>
        <p:spPr>
          <a:xfrm rot="0" flipH="0" flipV="0">
            <a:off x="2136546" y="5446674"/>
            <a:ext cx="121907" cy="87655"/>
          </a:xfrm>
          <a:custGeom>
            <a:pathLst>
              <a:path w="4203700" h="3022600">
                <a:moveTo>
                  <a:pt x="4203700" y="1054100"/>
                </a:moveTo>
                <a:lnTo>
                  <a:pt x="4203700" y="2628900"/>
                </a:lnTo>
                <a:cubicBezTo>
                  <a:pt x="4203700" y="2743200"/>
                  <a:pt x="4178300" y="2870200"/>
                  <a:pt x="4152900" y="2895600"/>
                </a:cubicBezTo>
                <a:cubicBezTo>
                  <a:pt x="4025900" y="3022600"/>
                  <a:pt x="3759200" y="2908300"/>
                  <a:pt x="3441700" y="2603500"/>
                </a:cubicBezTo>
                <a:lnTo>
                  <a:pt x="1600200" y="774700"/>
                </a:lnTo>
                <a:cubicBezTo>
                  <a:pt x="1524000" y="698500"/>
                  <a:pt x="1409700" y="609600"/>
                  <a:pt x="1371600" y="584200"/>
                </a:cubicBezTo>
                <a:cubicBezTo>
                  <a:pt x="1320800" y="558800"/>
                  <a:pt x="1257300" y="520700"/>
                  <a:pt x="1219200" y="482600"/>
                </a:cubicBezTo>
                <a:cubicBezTo>
                  <a:pt x="1181100" y="457200"/>
                  <a:pt x="1066800" y="419100"/>
                  <a:pt x="952500" y="419100"/>
                </a:cubicBezTo>
                <a:lnTo>
                  <a:pt x="838200" y="419100"/>
                </a:lnTo>
                <a:cubicBezTo>
                  <a:pt x="457200" y="419100"/>
                  <a:pt x="292100" y="825500"/>
                  <a:pt x="520700" y="1231900"/>
                </a:cubicBezTo>
                <a:lnTo>
                  <a:pt x="622300" y="1384300"/>
                </a:lnTo>
                <a:cubicBezTo>
                  <a:pt x="673100" y="1485900"/>
                  <a:pt x="800100" y="1625600"/>
                  <a:pt x="889000" y="1689100"/>
                </a:cubicBezTo>
                <a:cubicBezTo>
                  <a:pt x="977900" y="1765300"/>
                  <a:pt x="1054100" y="1854200"/>
                  <a:pt x="1054100" y="1905000"/>
                </a:cubicBezTo>
                <a:cubicBezTo>
                  <a:pt x="1054100" y="2032000"/>
                  <a:pt x="977900" y="2108200"/>
                  <a:pt x="838200" y="2108200"/>
                </a:cubicBezTo>
                <a:cubicBezTo>
                  <a:pt x="787400" y="2108200"/>
                  <a:pt x="673100" y="2057400"/>
                  <a:pt x="596900" y="2006600"/>
                </a:cubicBezTo>
                <a:cubicBezTo>
                  <a:pt x="381000" y="1866900"/>
                  <a:pt x="330200" y="1816100"/>
                  <a:pt x="254000" y="1625600"/>
                </a:cubicBezTo>
                <a:cubicBezTo>
                  <a:pt x="228600" y="1524000"/>
                  <a:pt x="152400" y="1409700"/>
                  <a:pt x="101600" y="1346200"/>
                </a:cubicBezTo>
                <a:cubicBezTo>
                  <a:pt x="50800" y="1282700"/>
                  <a:pt x="0" y="1143000"/>
                  <a:pt x="0" y="1028700"/>
                </a:cubicBezTo>
                <a:lnTo>
                  <a:pt x="0" y="736600"/>
                </a:lnTo>
                <a:cubicBezTo>
                  <a:pt x="0" y="368300"/>
                  <a:pt x="317500" y="0"/>
                  <a:pt x="635000" y="0"/>
                </a:cubicBezTo>
                <a:lnTo>
                  <a:pt x="1054100" y="0"/>
                </a:lnTo>
                <a:cubicBezTo>
                  <a:pt x="1168400" y="0"/>
                  <a:pt x="1333500" y="50800"/>
                  <a:pt x="1435100" y="114300"/>
                </a:cubicBezTo>
                <a:lnTo>
                  <a:pt x="1803400" y="381000"/>
                </a:lnTo>
                <a:cubicBezTo>
                  <a:pt x="1892300" y="444500"/>
                  <a:pt x="2044700" y="571500"/>
                  <a:pt x="2120900" y="647700"/>
                </a:cubicBezTo>
                <a:lnTo>
                  <a:pt x="3454400" y="1955800"/>
                </a:lnTo>
                <a:cubicBezTo>
                  <a:pt x="3657600" y="2159000"/>
                  <a:pt x="3784600" y="2146300"/>
                  <a:pt x="3784600" y="1892300"/>
                </a:cubicBezTo>
                <a:lnTo>
                  <a:pt x="3784600" y="1155700"/>
                </a:lnTo>
                <a:cubicBezTo>
                  <a:pt x="3784600" y="914400"/>
                  <a:pt x="3835400" y="838200"/>
                  <a:pt x="4051300" y="838200"/>
                </a:cubicBezTo>
                <a:cubicBezTo>
                  <a:pt x="4140200" y="838200"/>
                  <a:pt x="4203700" y="939800"/>
                  <a:pt x="4203700" y="1054100"/>
                </a:cubicBezTo>
                <a:close/>
                <a:moveTo>
                  <a:pt x="1790700" y="2946400"/>
                </a:moveTo>
              </a:path>
            </a:pathLst>
          </a:custGeom>
          <a:solidFill>
            <a:srgbClr val="0B0D0D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45" name="Rectangle 12545"/>
          <p:cNvSpPr/>
          <p:nvPr/>
        </p:nvSpPr>
        <p:spPr>
          <a:xfrm rot="0" flipH="0" flipV="0">
            <a:off x="1481327" y="6793192"/>
            <a:ext cx="183108" cy="261289"/>
          </a:xfrm>
          <a:prstGeom prst="rect">
            <a:avLst/>
          </a:prstGeom>
        </p:spPr>
      </p:sp>
      <p:sp>
        <p:nvSpPr>
          <p:cNvPr id="12546" name="Freeform 12546"/>
          <p:cNvSpPr/>
          <p:nvPr/>
        </p:nvSpPr>
        <p:spPr>
          <a:xfrm rot="0" flipH="0" flipV="0">
            <a:off x="1484414" y="6875659"/>
            <a:ext cx="134073" cy="126358"/>
          </a:xfrm>
          <a:custGeom>
            <a:pathLst>
              <a:path w="9931400" h="9359900">
                <a:moveTo>
                  <a:pt x="254000" y="8763000"/>
                </a:moveTo>
                <a:lnTo>
                  <a:pt x="2857500" y="4826000"/>
                </a:lnTo>
                <a:cubicBezTo>
                  <a:pt x="2997200" y="4622800"/>
                  <a:pt x="3263900" y="4305300"/>
                  <a:pt x="3454400" y="4127500"/>
                </a:cubicBezTo>
                <a:lnTo>
                  <a:pt x="6146800" y="1625600"/>
                </a:lnTo>
                <a:cubicBezTo>
                  <a:pt x="6324600" y="1460500"/>
                  <a:pt x="6642100" y="1206500"/>
                  <a:pt x="6858000" y="1066800"/>
                </a:cubicBezTo>
                <a:lnTo>
                  <a:pt x="8089900" y="241300"/>
                </a:lnTo>
                <a:cubicBezTo>
                  <a:pt x="8293100" y="101600"/>
                  <a:pt x="8674100" y="0"/>
                  <a:pt x="8915400" y="0"/>
                </a:cubicBezTo>
                <a:lnTo>
                  <a:pt x="9474200" y="0"/>
                </a:lnTo>
                <a:cubicBezTo>
                  <a:pt x="9728200" y="0"/>
                  <a:pt x="9931400" y="127000"/>
                  <a:pt x="9931400" y="279400"/>
                </a:cubicBezTo>
                <a:cubicBezTo>
                  <a:pt x="9931400" y="596900"/>
                  <a:pt x="9931400" y="596900"/>
                  <a:pt x="9461500" y="914400"/>
                </a:cubicBezTo>
                <a:lnTo>
                  <a:pt x="7569200" y="2184400"/>
                </a:lnTo>
                <a:cubicBezTo>
                  <a:pt x="7378700" y="2324100"/>
                  <a:pt x="7035800" y="2514600"/>
                  <a:pt x="6832600" y="2616200"/>
                </a:cubicBezTo>
                <a:cubicBezTo>
                  <a:pt x="6629400" y="2717800"/>
                  <a:pt x="6311900" y="2933700"/>
                  <a:pt x="6146800" y="3111500"/>
                </a:cubicBezTo>
                <a:lnTo>
                  <a:pt x="3606800" y="5727700"/>
                </a:lnTo>
                <a:cubicBezTo>
                  <a:pt x="3441700" y="5905500"/>
                  <a:pt x="3187700" y="6223000"/>
                  <a:pt x="3060700" y="6426200"/>
                </a:cubicBezTo>
                <a:lnTo>
                  <a:pt x="1536700" y="8877300"/>
                </a:lnTo>
                <a:cubicBezTo>
                  <a:pt x="1257300" y="9334500"/>
                  <a:pt x="1206500" y="9359900"/>
                  <a:pt x="622300" y="9359900"/>
                </a:cubicBezTo>
                <a:lnTo>
                  <a:pt x="558800" y="9359900"/>
                </a:lnTo>
                <a:cubicBezTo>
                  <a:pt x="127000" y="9359900"/>
                  <a:pt x="0" y="9321800"/>
                  <a:pt x="0" y="9194800"/>
                </a:cubicBezTo>
                <a:cubicBezTo>
                  <a:pt x="0" y="9169400"/>
                  <a:pt x="114300" y="8966200"/>
                  <a:pt x="254000" y="8763000"/>
                </a:cubicBezTo>
                <a:close/>
                <a:moveTo>
                  <a:pt x="368300" y="93599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47" name="Rectangle 12547"/>
          <p:cNvSpPr/>
          <p:nvPr/>
        </p:nvSpPr>
        <p:spPr>
          <a:xfrm rot="0" flipH="0" flipV="0">
            <a:off x="1536191" y="6887718"/>
            <a:ext cx="550068" cy="456056"/>
          </a:xfrm>
          <a:prstGeom prst="rect">
            <a:avLst/>
          </a:prstGeom>
        </p:spPr>
      </p:sp>
      <p:sp>
        <p:nvSpPr>
          <p:cNvPr id="12548" name="Freeform 12548"/>
          <p:cNvSpPr/>
          <p:nvPr/>
        </p:nvSpPr>
        <p:spPr>
          <a:xfrm rot="0" flipH="0" flipV="0">
            <a:off x="1539335" y="7037736"/>
            <a:ext cx="156305" cy="213455"/>
          </a:xfrm>
          <a:custGeom>
            <a:pathLst>
              <a:path w="6946900" h="9486900">
                <a:moveTo>
                  <a:pt x="6261100" y="673100"/>
                </a:moveTo>
                <a:lnTo>
                  <a:pt x="6896100" y="8737600"/>
                </a:lnTo>
                <a:cubicBezTo>
                  <a:pt x="6946900" y="9347200"/>
                  <a:pt x="6858000" y="9486900"/>
                  <a:pt x="6451600" y="9486900"/>
                </a:cubicBezTo>
                <a:cubicBezTo>
                  <a:pt x="5994400" y="9486900"/>
                  <a:pt x="5969000" y="9461500"/>
                  <a:pt x="5892800" y="9017000"/>
                </a:cubicBezTo>
                <a:cubicBezTo>
                  <a:pt x="5854700" y="8813800"/>
                  <a:pt x="5816600" y="8458200"/>
                  <a:pt x="5816600" y="8229600"/>
                </a:cubicBezTo>
                <a:lnTo>
                  <a:pt x="5816600" y="7594600"/>
                </a:lnTo>
                <a:cubicBezTo>
                  <a:pt x="5816600" y="7137400"/>
                  <a:pt x="5702300" y="7048500"/>
                  <a:pt x="5118100" y="7061200"/>
                </a:cubicBezTo>
                <a:lnTo>
                  <a:pt x="2590800" y="7137400"/>
                </a:lnTo>
                <a:cubicBezTo>
                  <a:pt x="2209800" y="7137400"/>
                  <a:pt x="2171700" y="7162800"/>
                  <a:pt x="1968500" y="7505700"/>
                </a:cubicBezTo>
                <a:lnTo>
                  <a:pt x="1079500" y="8940800"/>
                </a:lnTo>
                <a:cubicBezTo>
                  <a:pt x="787400" y="9423400"/>
                  <a:pt x="711200" y="9486900"/>
                  <a:pt x="469900" y="9486900"/>
                </a:cubicBezTo>
                <a:cubicBezTo>
                  <a:pt x="215900" y="9486900"/>
                  <a:pt x="0" y="9271000"/>
                  <a:pt x="0" y="9017000"/>
                </a:cubicBezTo>
                <a:cubicBezTo>
                  <a:pt x="0" y="8902700"/>
                  <a:pt x="88900" y="8648700"/>
                  <a:pt x="203200" y="8458200"/>
                </a:cubicBezTo>
                <a:lnTo>
                  <a:pt x="5207000" y="355600"/>
                </a:lnTo>
                <a:cubicBezTo>
                  <a:pt x="5321300" y="165100"/>
                  <a:pt x="5537200" y="0"/>
                  <a:pt x="5689600" y="0"/>
                </a:cubicBezTo>
                <a:cubicBezTo>
                  <a:pt x="6057900" y="0"/>
                  <a:pt x="6223000" y="203200"/>
                  <a:pt x="6261100" y="673100"/>
                </a:cubicBezTo>
                <a:close/>
                <a:moveTo>
                  <a:pt x="8674100" y="9486900"/>
                </a:moveTo>
                <a:moveTo>
                  <a:pt x="5664200" y="5829300"/>
                </a:moveTo>
                <a:lnTo>
                  <a:pt x="5435600" y="2578100"/>
                </a:lnTo>
                <a:cubicBezTo>
                  <a:pt x="5422900" y="2425700"/>
                  <a:pt x="5359400" y="2311400"/>
                  <a:pt x="5283200" y="2311400"/>
                </a:cubicBezTo>
                <a:cubicBezTo>
                  <a:pt x="5118100" y="2311400"/>
                  <a:pt x="5080000" y="2349500"/>
                  <a:pt x="4889500" y="2654300"/>
                </a:cubicBezTo>
                <a:lnTo>
                  <a:pt x="3111500" y="5600700"/>
                </a:lnTo>
                <a:cubicBezTo>
                  <a:pt x="3035300" y="5727700"/>
                  <a:pt x="2971800" y="5918200"/>
                  <a:pt x="2971800" y="6032500"/>
                </a:cubicBezTo>
                <a:cubicBezTo>
                  <a:pt x="2971800" y="6146800"/>
                  <a:pt x="3098800" y="6235700"/>
                  <a:pt x="3251200" y="6235700"/>
                </a:cubicBezTo>
                <a:lnTo>
                  <a:pt x="3657600" y="6235700"/>
                </a:lnTo>
                <a:cubicBezTo>
                  <a:pt x="3797300" y="6235700"/>
                  <a:pt x="3924300" y="6210300"/>
                  <a:pt x="3924300" y="6172200"/>
                </a:cubicBezTo>
                <a:cubicBezTo>
                  <a:pt x="3924300" y="6134100"/>
                  <a:pt x="3987800" y="6096000"/>
                  <a:pt x="4064000" y="6096000"/>
                </a:cubicBezTo>
                <a:cubicBezTo>
                  <a:pt x="4140200" y="6096000"/>
                  <a:pt x="4191000" y="6134100"/>
                  <a:pt x="4191000" y="6172200"/>
                </a:cubicBezTo>
                <a:cubicBezTo>
                  <a:pt x="4191000" y="6210300"/>
                  <a:pt x="4318000" y="6235700"/>
                  <a:pt x="4470400" y="6235700"/>
                </a:cubicBezTo>
                <a:lnTo>
                  <a:pt x="5105400" y="6235700"/>
                </a:lnTo>
                <a:cubicBezTo>
                  <a:pt x="5537200" y="6235700"/>
                  <a:pt x="5689600" y="6121400"/>
                  <a:pt x="5664200" y="5829300"/>
                </a:cubicBezTo>
                <a:close/>
                <a:moveTo>
                  <a:pt x="3517900" y="9486900"/>
                </a:moveTo>
              </a:path>
            </a:pathLst>
          </a:custGeom>
          <a:solidFill>
            <a:srgbClr val="040505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49" name="Freeform 12549"/>
          <p:cNvSpPr/>
          <p:nvPr/>
        </p:nvSpPr>
        <p:spPr>
          <a:xfrm rot="0" flipH="0" flipV="0">
            <a:off x="1740503" y="7037736"/>
            <a:ext cx="161448" cy="213455"/>
          </a:xfrm>
          <a:custGeom>
            <a:pathLst>
              <a:path w="7175500" h="9486900">
                <a:moveTo>
                  <a:pt x="495300" y="8102600"/>
                </a:moveTo>
                <a:lnTo>
                  <a:pt x="6197600" y="330200"/>
                </a:lnTo>
                <a:cubicBezTo>
                  <a:pt x="6324600" y="152400"/>
                  <a:pt x="6565900" y="0"/>
                  <a:pt x="6743700" y="0"/>
                </a:cubicBezTo>
                <a:cubicBezTo>
                  <a:pt x="7112000" y="0"/>
                  <a:pt x="7175500" y="63500"/>
                  <a:pt x="7175500" y="406400"/>
                </a:cubicBezTo>
                <a:cubicBezTo>
                  <a:pt x="7175500" y="558800"/>
                  <a:pt x="7073900" y="825500"/>
                  <a:pt x="6934200" y="1016000"/>
                </a:cubicBezTo>
                <a:lnTo>
                  <a:pt x="1168400" y="8902700"/>
                </a:lnTo>
                <a:cubicBezTo>
                  <a:pt x="800100" y="9410700"/>
                  <a:pt x="698500" y="9486900"/>
                  <a:pt x="406400" y="9486900"/>
                </a:cubicBezTo>
                <a:cubicBezTo>
                  <a:pt x="152400" y="9486900"/>
                  <a:pt x="0" y="9334500"/>
                  <a:pt x="0" y="9067800"/>
                </a:cubicBezTo>
                <a:cubicBezTo>
                  <a:pt x="0" y="9004300"/>
                  <a:pt x="50800" y="8826500"/>
                  <a:pt x="127000" y="8686800"/>
                </a:cubicBezTo>
                <a:cubicBezTo>
                  <a:pt x="190500" y="8547100"/>
                  <a:pt x="355600" y="8280400"/>
                  <a:pt x="495300" y="8102600"/>
                </a:cubicBezTo>
                <a:close/>
                <a:moveTo>
                  <a:pt x="368300" y="9486900"/>
                </a:moveTo>
              </a:path>
            </a:pathLst>
          </a:custGeom>
          <a:solidFill>
            <a:srgbClr val="040505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50" name="Freeform 12550"/>
          <p:cNvSpPr/>
          <p:nvPr/>
        </p:nvSpPr>
        <p:spPr>
          <a:xfrm rot="0" flipH="0" flipV="0">
            <a:off x="1934527" y="7037736"/>
            <a:ext cx="78009" cy="213455"/>
          </a:xfrm>
          <a:custGeom>
            <a:pathLst>
              <a:path w="3467100" h="9486900">
                <a:moveTo>
                  <a:pt x="3327400" y="1346200"/>
                </a:moveTo>
                <a:lnTo>
                  <a:pt x="1231900" y="9093200"/>
                </a:lnTo>
                <a:cubicBezTo>
                  <a:pt x="1168400" y="9309100"/>
                  <a:pt x="965200" y="9486900"/>
                  <a:pt x="787400" y="9486900"/>
                </a:cubicBezTo>
                <a:cubicBezTo>
                  <a:pt x="596900" y="9486900"/>
                  <a:pt x="393700" y="9423400"/>
                  <a:pt x="317500" y="9347200"/>
                </a:cubicBezTo>
                <a:cubicBezTo>
                  <a:pt x="152400" y="9194800"/>
                  <a:pt x="139700" y="8813800"/>
                  <a:pt x="292100" y="8280400"/>
                </a:cubicBezTo>
                <a:lnTo>
                  <a:pt x="1790700" y="2705100"/>
                </a:lnTo>
                <a:cubicBezTo>
                  <a:pt x="1854200" y="2489200"/>
                  <a:pt x="1930400" y="2311400"/>
                  <a:pt x="1981200" y="2311400"/>
                </a:cubicBezTo>
                <a:cubicBezTo>
                  <a:pt x="2032000" y="2311400"/>
                  <a:pt x="2082800" y="2209800"/>
                  <a:pt x="2082800" y="2108200"/>
                </a:cubicBezTo>
                <a:cubicBezTo>
                  <a:pt x="2082800" y="1993900"/>
                  <a:pt x="2019300" y="1905000"/>
                  <a:pt x="1943100" y="1905000"/>
                </a:cubicBezTo>
                <a:cubicBezTo>
                  <a:pt x="1803400" y="1905000"/>
                  <a:pt x="1447800" y="2146300"/>
                  <a:pt x="1054100" y="2501900"/>
                </a:cubicBezTo>
                <a:cubicBezTo>
                  <a:pt x="660400" y="2882900"/>
                  <a:pt x="406400" y="2933700"/>
                  <a:pt x="177800" y="2717800"/>
                </a:cubicBezTo>
                <a:cubicBezTo>
                  <a:pt x="25400" y="2552700"/>
                  <a:pt x="0" y="2247900"/>
                  <a:pt x="152400" y="1993900"/>
                </a:cubicBezTo>
                <a:cubicBezTo>
                  <a:pt x="203200" y="1892300"/>
                  <a:pt x="393700" y="1727200"/>
                  <a:pt x="571500" y="1638300"/>
                </a:cubicBezTo>
                <a:cubicBezTo>
                  <a:pt x="736600" y="1549400"/>
                  <a:pt x="1028700" y="1371600"/>
                  <a:pt x="1206500" y="1231900"/>
                </a:cubicBezTo>
                <a:lnTo>
                  <a:pt x="2146300" y="533400"/>
                </a:lnTo>
                <a:cubicBezTo>
                  <a:pt x="2324100" y="406400"/>
                  <a:pt x="2514600" y="228600"/>
                  <a:pt x="2565400" y="152400"/>
                </a:cubicBezTo>
                <a:cubicBezTo>
                  <a:pt x="2616200" y="76200"/>
                  <a:pt x="2794000" y="0"/>
                  <a:pt x="2971800" y="0"/>
                </a:cubicBezTo>
                <a:cubicBezTo>
                  <a:pt x="3149600" y="0"/>
                  <a:pt x="3327400" y="38100"/>
                  <a:pt x="3365500" y="76200"/>
                </a:cubicBezTo>
                <a:cubicBezTo>
                  <a:pt x="3467100" y="177800"/>
                  <a:pt x="3441700" y="901700"/>
                  <a:pt x="3327400" y="1346200"/>
                </a:cubicBezTo>
                <a:close/>
                <a:moveTo>
                  <a:pt x="7531100" y="9486900"/>
                </a:moveTo>
              </a:path>
            </a:pathLst>
          </a:custGeom>
          <a:solidFill>
            <a:srgbClr val="040505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51" name="Rectangle 12551"/>
          <p:cNvSpPr/>
          <p:nvPr/>
        </p:nvSpPr>
        <p:spPr>
          <a:xfrm rot="0" flipH="0" flipV="0">
            <a:off x="1469136" y="8508766"/>
            <a:ext cx="728319" cy="927993"/>
          </a:xfrm>
          <a:prstGeom prst="rect">
            <a:avLst/>
          </a:prstGeom>
        </p:spPr>
      </p:sp>
      <p:sp>
        <p:nvSpPr>
          <p:cNvPr id="12552" name="Freeform 12552"/>
          <p:cNvSpPr/>
          <p:nvPr/>
        </p:nvSpPr>
        <p:spPr>
          <a:xfrm rot="0" flipH="0" flipV="0">
            <a:off x="1472336" y="8988704"/>
            <a:ext cx="608076" cy="307695"/>
          </a:xfrm>
          <a:custGeom>
            <a:pathLst>
              <a:path w="16891000" h="8547100">
                <a:moveTo>
                  <a:pt x="10172700" y="431800"/>
                </a:moveTo>
                <a:lnTo>
                  <a:pt x="10312400" y="2540000"/>
                </a:lnTo>
                <a:cubicBezTo>
                  <a:pt x="10325100" y="2730500"/>
                  <a:pt x="10210800" y="2870200"/>
                  <a:pt x="10033000" y="2870200"/>
                </a:cubicBezTo>
                <a:cubicBezTo>
                  <a:pt x="9829800" y="2870200"/>
                  <a:pt x="9740900" y="2832100"/>
                  <a:pt x="9690100" y="2705100"/>
                </a:cubicBezTo>
                <a:cubicBezTo>
                  <a:pt x="9664700" y="2654300"/>
                  <a:pt x="9652000" y="2527300"/>
                  <a:pt x="9652000" y="2425700"/>
                </a:cubicBezTo>
                <a:lnTo>
                  <a:pt x="9652000" y="1435100"/>
                </a:lnTo>
                <a:lnTo>
                  <a:pt x="7531100" y="1435100"/>
                </a:lnTo>
                <a:cubicBezTo>
                  <a:pt x="7416800" y="1435100"/>
                  <a:pt x="7327900" y="1485900"/>
                  <a:pt x="7277100" y="1587500"/>
                </a:cubicBezTo>
                <a:lnTo>
                  <a:pt x="7264400" y="1625600"/>
                </a:lnTo>
                <a:cubicBezTo>
                  <a:pt x="7213600" y="1714500"/>
                  <a:pt x="7150100" y="1854200"/>
                  <a:pt x="7099300" y="1930400"/>
                </a:cubicBezTo>
                <a:lnTo>
                  <a:pt x="6743700" y="2501900"/>
                </a:lnTo>
                <a:cubicBezTo>
                  <a:pt x="6604000" y="2730500"/>
                  <a:pt x="6438900" y="2870200"/>
                  <a:pt x="6299200" y="2870200"/>
                </a:cubicBezTo>
                <a:cubicBezTo>
                  <a:pt x="6146800" y="2870200"/>
                  <a:pt x="6007100" y="2743200"/>
                  <a:pt x="6007100" y="2578100"/>
                </a:cubicBezTo>
                <a:cubicBezTo>
                  <a:pt x="6007100" y="2501900"/>
                  <a:pt x="6045200" y="2387600"/>
                  <a:pt x="6096000" y="2311400"/>
                </a:cubicBezTo>
                <a:lnTo>
                  <a:pt x="7429500" y="139700"/>
                </a:lnTo>
                <a:cubicBezTo>
                  <a:pt x="7505700" y="12700"/>
                  <a:pt x="7543800" y="0"/>
                  <a:pt x="7696200" y="0"/>
                </a:cubicBezTo>
                <a:lnTo>
                  <a:pt x="8039100" y="0"/>
                </a:lnTo>
                <a:cubicBezTo>
                  <a:pt x="8128000" y="0"/>
                  <a:pt x="8204200" y="38100"/>
                  <a:pt x="8204200" y="76200"/>
                </a:cubicBezTo>
                <a:cubicBezTo>
                  <a:pt x="8204200" y="127000"/>
                  <a:pt x="8153400" y="228600"/>
                  <a:pt x="8102600" y="304800"/>
                </a:cubicBezTo>
                <a:lnTo>
                  <a:pt x="7899400" y="558800"/>
                </a:lnTo>
                <a:cubicBezTo>
                  <a:pt x="7747000" y="736600"/>
                  <a:pt x="7759700" y="762000"/>
                  <a:pt x="7950200" y="762000"/>
                </a:cubicBezTo>
                <a:lnTo>
                  <a:pt x="9563100" y="762000"/>
                </a:lnTo>
                <a:lnTo>
                  <a:pt x="9563100" y="165100"/>
                </a:lnTo>
                <a:cubicBezTo>
                  <a:pt x="9563100" y="25400"/>
                  <a:pt x="9601200" y="0"/>
                  <a:pt x="9728200" y="0"/>
                </a:cubicBezTo>
                <a:lnTo>
                  <a:pt x="9906000" y="0"/>
                </a:lnTo>
                <a:cubicBezTo>
                  <a:pt x="10071100" y="0"/>
                  <a:pt x="10147300" y="114300"/>
                  <a:pt x="10172700" y="431800"/>
                </a:cubicBezTo>
                <a:close/>
                <a:moveTo>
                  <a:pt x="8026400" y="8547100"/>
                </a:moveTo>
                <a:moveTo>
                  <a:pt x="16065500" y="3289300"/>
                </a:moveTo>
                <a:lnTo>
                  <a:pt x="15113000" y="4965700"/>
                </a:lnTo>
                <a:cubicBezTo>
                  <a:pt x="14960600" y="5245100"/>
                  <a:pt x="14643100" y="5651500"/>
                  <a:pt x="14401800" y="5867400"/>
                </a:cubicBezTo>
                <a:lnTo>
                  <a:pt x="13182600" y="6946900"/>
                </a:lnTo>
                <a:cubicBezTo>
                  <a:pt x="12941300" y="7162800"/>
                  <a:pt x="12496800" y="7442200"/>
                  <a:pt x="12204700" y="7581900"/>
                </a:cubicBezTo>
                <a:lnTo>
                  <a:pt x="11112500" y="8051800"/>
                </a:lnTo>
                <a:cubicBezTo>
                  <a:pt x="10820400" y="8191500"/>
                  <a:pt x="10299700" y="8343900"/>
                  <a:pt x="9982200" y="8420100"/>
                </a:cubicBezTo>
                <a:lnTo>
                  <a:pt x="9969500" y="8420100"/>
                </a:lnTo>
                <a:cubicBezTo>
                  <a:pt x="9639300" y="8483600"/>
                  <a:pt x="9105900" y="8547100"/>
                  <a:pt x="8775700" y="8547100"/>
                </a:cubicBezTo>
                <a:lnTo>
                  <a:pt x="7366000" y="8547100"/>
                </a:lnTo>
                <a:cubicBezTo>
                  <a:pt x="7035800" y="8547100"/>
                  <a:pt x="6527800" y="8470900"/>
                  <a:pt x="6223000" y="8369300"/>
                </a:cubicBezTo>
                <a:lnTo>
                  <a:pt x="4610100" y="7848600"/>
                </a:lnTo>
                <a:cubicBezTo>
                  <a:pt x="4318000" y="7759700"/>
                  <a:pt x="3848100" y="7531100"/>
                  <a:pt x="3581400" y="7353300"/>
                </a:cubicBezTo>
                <a:lnTo>
                  <a:pt x="2959100" y="6934200"/>
                </a:lnTo>
                <a:cubicBezTo>
                  <a:pt x="2692400" y="6756400"/>
                  <a:pt x="2286000" y="6413500"/>
                  <a:pt x="2057400" y="6159500"/>
                </a:cubicBezTo>
                <a:lnTo>
                  <a:pt x="1130300" y="5118100"/>
                </a:lnTo>
                <a:cubicBezTo>
                  <a:pt x="901700" y="4864100"/>
                  <a:pt x="584200" y="4406900"/>
                  <a:pt x="431800" y="4089400"/>
                </a:cubicBezTo>
                <a:lnTo>
                  <a:pt x="279400" y="3784600"/>
                </a:lnTo>
                <a:cubicBezTo>
                  <a:pt x="127000" y="3467100"/>
                  <a:pt x="0" y="2959100"/>
                  <a:pt x="0" y="2628900"/>
                </a:cubicBezTo>
                <a:lnTo>
                  <a:pt x="0" y="2489200"/>
                </a:lnTo>
                <a:cubicBezTo>
                  <a:pt x="0" y="2171700"/>
                  <a:pt x="12700" y="1905000"/>
                  <a:pt x="38100" y="1905000"/>
                </a:cubicBezTo>
                <a:cubicBezTo>
                  <a:pt x="63500" y="1905000"/>
                  <a:pt x="190500" y="2146300"/>
                  <a:pt x="317500" y="2451100"/>
                </a:cubicBezTo>
                <a:lnTo>
                  <a:pt x="1041400" y="4114800"/>
                </a:lnTo>
                <a:cubicBezTo>
                  <a:pt x="1320800" y="4749800"/>
                  <a:pt x="1739900" y="5321300"/>
                  <a:pt x="2349500" y="5867400"/>
                </a:cubicBezTo>
                <a:lnTo>
                  <a:pt x="2921000" y="6362700"/>
                </a:lnTo>
                <a:cubicBezTo>
                  <a:pt x="3162300" y="6578600"/>
                  <a:pt x="3594100" y="6858000"/>
                  <a:pt x="3898900" y="6997700"/>
                </a:cubicBezTo>
                <a:lnTo>
                  <a:pt x="5499100" y="7708900"/>
                </a:lnTo>
                <a:cubicBezTo>
                  <a:pt x="6146800" y="8001000"/>
                  <a:pt x="6743700" y="8128000"/>
                  <a:pt x="7556500" y="8128000"/>
                </a:cubicBezTo>
                <a:lnTo>
                  <a:pt x="8636000" y="8128000"/>
                </a:lnTo>
                <a:cubicBezTo>
                  <a:pt x="8953500" y="8128000"/>
                  <a:pt x="9474200" y="8051800"/>
                  <a:pt x="9779000" y="7975600"/>
                </a:cubicBezTo>
                <a:lnTo>
                  <a:pt x="10960100" y="7645400"/>
                </a:lnTo>
                <a:cubicBezTo>
                  <a:pt x="11264900" y="7569200"/>
                  <a:pt x="11734800" y="7353300"/>
                  <a:pt x="12014200" y="7175500"/>
                </a:cubicBezTo>
                <a:lnTo>
                  <a:pt x="12954000" y="6591300"/>
                </a:lnTo>
                <a:cubicBezTo>
                  <a:pt x="13220700" y="6413500"/>
                  <a:pt x="13627100" y="6070600"/>
                  <a:pt x="13830300" y="5829300"/>
                </a:cubicBezTo>
                <a:lnTo>
                  <a:pt x="14681200" y="4851400"/>
                </a:lnTo>
                <a:cubicBezTo>
                  <a:pt x="14884400" y="4610100"/>
                  <a:pt x="15176500" y="4165600"/>
                  <a:pt x="15303500" y="3860800"/>
                </a:cubicBezTo>
                <a:lnTo>
                  <a:pt x="15836900" y="2654300"/>
                </a:lnTo>
                <a:cubicBezTo>
                  <a:pt x="15976600" y="2362200"/>
                  <a:pt x="16116300" y="1854200"/>
                  <a:pt x="16154400" y="1524000"/>
                </a:cubicBezTo>
                <a:lnTo>
                  <a:pt x="16281400" y="584200"/>
                </a:lnTo>
                <a:cubicBezTo>
                  <a:pt x="16332200" y="254000"/>
                  <a:pt x="16484600" y="0"/>
                  <a:pt x="16624300" y="0"/>
                </a:cubicBezTo>
                <a:cubicBezTo>
                  <a:pt x="16764000" y="0"/>
                  <a:pt x="16891000" y="12700"/>
                  <a:pt x="16891000" y="38100"/>
                </a:cubicBezTo>
                <a:cubicBezTo>
                  <a:pt x="16891000" y="63500"/>
                  <a:pt x="16840200" y="342900"/>
                  <a:pt x="16776700" y="660400"/>
                </a:cubicBezTo>
                <a:lnTo>
                  <a:pt x="16459200" y="2197100"/>
                </a:lnTo>
                <a:cubicBezTo>
                  <a:pt x="16395700" y="2514600"/>
                  <a:pt x="16217900" y="2997200"/>
                  <a:pt x="16065500" y="3289300"/>
                </a:cubicBezTo>
                <a:close/>
                <a:moveTo>
                  <a:pt x="5168900" y="8547100"/>
                </a:moveTo>
              </a:path>
            </a:pathLst>
          </a:custGeom>
          <a:solidFill>
            <a:srgbClr val="010101">
              <a:alpha val="100000"/>
            </a:srgbClr>
          </a:solidFill>
          <a:ln w="4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53" name="Freeform 12553"/>
          <p:cNvSpPr/>
          <p:nvPr/>
        </p:nvSpPr>
        <p:spPr>
          <a:xfrm rot="0" flipH="0" flipV="0">
            <a:off x="1472222" y="8670226"/>
            <a:ext cx="618763" cy="437197"/>
          </a:xfrm>
          <a:custGeom>
            <a:pathLst>
              <a:path w="45834300" h="32385000">
                <a:moveTo>
                  <a:pt x="32842200" y="4610100"/>
                </a:moveTo>
                <a:lnTo>
                  <a:pt x="28409900" y="2552700"/>
                </a:lnTo>
                <a:cubicBezTo>
                  <a:pt x="27571700" y="2171700"/>
                  <a:pt x="26162000" y="1739900"/>
                  <a:pt x="25298400" y="1612900"/>
                </a:cubicBezTo>
                <a:lnTo>
                  <a:pt x="24333200" y="1473200"/>
                </a:lnTo>
                <a:cubicBezTo>
                  <a:pt x="22301200" y="1168400"/>
                  <a:pt x="20688300" y="1168400"/>
                  <a:pt x="18872200" y="1485900"/>
                </a:cubicBezTo>
                <a:lnTo>
                  <a:pt x="16319500" y="1930400"/>
                </a:lnTo>
                <a:cubicBezTo>
                  <a:pt x="15519400" y="2070100"/>
                  <a:pt x="14249400" y="2438400"/>
                  <a:pt x="13487400" y="2768600"/>
                </a:cubicBezTo>
                <a:lnTo>
                  <a:pt x="12407900" y="3225800"/>
                </a:lnTo>
                <a:cubicBezTo>
                  <a:pt x="11633200" y="3556000"/>
                  <a:pt x="10414000" y="4229100"/>
                  <a:pt x="9677400" y="4724400"/>
                </a:cubicBezTo>
                <a:lnTo>
                  <a:pt x="8026400" y="5842000"/>
                </a:lnTo>
                <a:cubicBezTo>
                  <a:pt x="7289800" y="6337300"/>
                  <a:pt x="6223000" y="7302500"/>
                  <a:pt x="5638800" y="8001000"/>
                </a:cubicBezTo>
                <a:lnTo>
                  <a:pt x="3924300" y="10058400"/>
                </a:lnTo>
                <a:cubicBezTo>
                  <a:pt x="3340100" y="10744200"/>
                  <a:pt x="2603500" y="11963400"/>
                  <a:pt x="2286000" y="12776200"/>
                </a:cubicBezTo>
                <a:lnTo>
                  <a:pt x="762000" y="16586200"/>
                </a:lnTo>
                <a:cubicBezTo>
                  <a:pt x="431800" y="17386300"/>
                  <a:pt x="127000" y="18046700"/>
                  <a:pt x="76200" y="18046700"/>
                </a:cubicBezTo>
                <a:cubicBezTo>
                  <a:pt x="38100" y="18046700"/>
                  <a:pt x="0" y="17335500"/>
                  <a:pt x="0" y="16471900"/>
                </a:cubicBezTo>
                <a:lnTo>
                  <a:pt x="0" y="15900400"/>
                </a:lnTo>
                <a:cubicBezTo>
                  <a:pt x="0" y="15036800"/>
                  <a:pt x="342900" y="13741400"/>
                  <a:pt x="762000" y="13017500"/>
                </a:cubicBezTo>
                <a:lnTo>
                  <a:pt x="2387600" y="10236200"/>
                </a:lnTo>
                <a:cubicBezTo>
                  <a:pt x="3327400" y="8648700"/>
                  <a:pt x="4749800" y="7048500"/>
                  <a:pt x="6477000" y="5664200"/>
                </a:cubicBezTo>
                <a:lnTo>
                  <a:pt x="7696200" y="4673600"/>
                </a:lnTo>
                <a:cubicBezTo>
                  <a:pt x="8420100" y="4102100"/>
                  <a:pt x="9652000" y="3340100"/>
                  <a:pt x="10439400" y="2997200"/>
                </a:cubicBezTo>
                <a:lnTo>
                  <a:pt x="14071600" y="1409700"/>
                </a:lnTo>
                <a:cubicBezTo>
                  <a:pt x="14859000" y="1066800"/>
                  <a:pt x="16217900" y="673100"/>
                  <a:pt x="17081500" y="546100"/>
                </a:cubicBezTo>
                <a:lnTo>
                  <a:pt x="18338800" y="342900"/>
                </a:lnTo>
                <a:cubicBezTo>
                  <a:pt x="20548600" y="0"/>
                  <a:pt x="23126700" y="25400"/>
                  <a:pt x="24980900" y="406400"/>
                </a:cubicBezTo>
                <a:lnTo>
                  <a:pt x="28130500" y="1054100"/>
                </a:lnTo>
                <a:cubicBezTo>
                  <a:pt x="28956000" y="1231900"/>
                  <a:pt x="30251400" y="1714500"/>
                  <a:pt x="31000700" y="2120900"/>
                </a:cubicBezTo>
                <a:lnTo>
                  <a:pt x="34658300" y="4191000"/>
                </a:lnTo>
                <a:cubicBezTo>
                  <a:pt x="35407600" y="4610100"/>
                  <a:pt x="36512500" y="5499100"/>
                  <a:pt x="37122100" y="6184900"/>
                </a:cubicBezTo>
                <a:lnTo>
                  <a:pt x="40106600" y="9525000"/>
                </a:lnTo>
                <a:cubicBezTo>
                  <a:pt x="40716200" y="10198100"/>
                  <a:pt x="41503600" y="11404600"/>
                  <a:pt x="41859200" y="12204700"/>
                </a:cubicBezTo>
                <a:lnTo>
                  <a:pt x="43383200" y="15595600"/>
                </a:lnTo>
                <a:cubicBezTo>
                  <a:pt x="43738800" y="16395700"/>
                  <a:pt x="44132500" y="17741900"/>
                  <a:pt x="44259500" y="18605500"/>
                </a:cubicBezTo>
                <a:lnTo>
                  <a:pt x="44602400" y="20878800"/>
                </a:lnTo>
                <a:cubicBezTo>
                  <a:pt x="44742100" y="21742400"/>
                  <a:pt x="45072300" y="22466300"/>
                  <a:pt x="45339000" y="22504400"/>
                </a:cubicBezTo>
                <a:cubicBezTo>
                  <a:pt x="45605700" y="22542500"/>
                  <a:pt x="45834300" y="22847300"/>
                  <a:pt x="45834300" y="23190200"/>
                </a:cubicBezTo>
                <a:cubicBezTo>
                  <a:pt x="45834300" y="23533100"/>
                  <a:pt x="45631100" y="23837900"/>
                  <a:pt x="45389800" y="23863300"/>
                </a:cubicBezTo>
                <a:cubicBezTo>
                  <a:pt x="45148500" y="23901400"/>
                  <a:pt x="44818300" y="24587200"/>
                  <a:pt x="44678600" y="25412700"/>
                </a:cubicBezTo>
                <a:lnTo>
                  <a:pt x="43967400" y="29248100"/>
                </a:lnTo>
                <a:cubicBezTo>
                  <a:pt x="43573700" y="31432500"/>
                  <a:pt x="43091100" y="32385000"/>
                  <a:pt x="42392600" y="32385000"/>
                </a:cubicBezTo>
                <a:cubicBezTo>
                  <a:pt x="42049700" y="32385000"/>
                  <a:pt x="41948100" y="31686500"/>
                  <a:pt x="42176700" y="30822900"/>
                </a:cubicBezTo>
                <a:lnTo>
                  <a:pt x="43167300" y="27012900"/>
                </a:lnTo>
                <a:cubicBezTo>
                  <a:pt x="43383200" y="26149300"/>
                  <a:pt x="43573700" y="24726900"/>
                  <a:pt x="43573700" y="23850600"/>
                </a:cubicBezTo>
                <a:lnTo>
                  <a:pt x="43573700" y="22682200"/>
                </a:lnTo>
                <a:cubicBezTo>
                  <a:pt x="43573700" y="21805900"/>
                  <a:pt x="43421300" y="20434300"/>
                  <a:pt x="43243500" y="19634200"/>
                </a:cubicBezTo>
                <a:lnTo>
                  <a:pt x="42684700" y="17183100"/>
                </a:lnTo>
                <a:cubicBezTo>
                  <a:pt x="42494200" y="16383000"/>
                  <a:pt x="42049700" y="15100300"/>
                  <a:pt x="41681400" y="14351000"/>
                </a:cubicBezTo>
                <a:lnTo>
                  <a:pt x="40995600" y="12928600"/>
                </a:lnTo>
                <a:cubicBezTo>
                  <a:pt x="40627300" y="12179300"/>
                  <a:pt x="39878000" y="11010900"/>
                  <a:pt x="39344600" y="10337800"/>
                </a:cubicBezTo>
                <a:lnTo>
                  <a:pt x="37566600" y="8115300"/>
                </a:lnTo>
                <a:cubicBezTo>
                  <a:pt x="36410900" y="6667500"/>
                  <a:pt x="34963100" y="5588000"/>
                  <a:pt x="32842200" y="4610100"/>
                </a:cubicBezTo>
                <a:close/>
                <a:moveTo>
                  <a:pt x="27546300" y="32385000"/>
                </a:moveTo>
                <a:moveTo>
                  <a:pt x="26466800" y="16586200"/>
                </a:moveTo>
                <a:lnTo>
                  <a:pt x="27508200" y="30111700"/>
                </a:lnTo>
                <a:cubicBezTo>
                  <a:pt x="27559000" y="30848300"/>
                  <a:pt x="27292300" y="31254700"/>
                  <a:pt x="26746200" y="31254700"/>
                </a:cubicBezTo>
                <a:cubicBezTo>
                  <a:pt x="26212800" y="31254700"/>
                  <a:pt x="25996900" y="31153100"/>
                  <a:pt x="25857200" y="30822900"/>
                </a:cubicBezTo>
                <a:cubicBezTo>
                  <a:pt x="25793700" y="30657800"/>
                  <a:pt x="25730200" y="30226000"/>
                  <a:pt x="25730200" y="29845000"/>
                </a:cubicBezTo>
                <a:lnTo>
                  <a:pt x="25730200" y="27419300"/>
                </a:lnTo>
                <a:lnTo>
                  <a:pt x="20320000" y="27419300"/>
                </a:lnTo>
                <a:cubicBezTo>
                  <a:pt x="19646900" y="27419300"/>
                  <a:pt x="19215100" y="27813000"/>
                  <a:pt x="18618200" y="28994100"/>
                </a:cubicBezTo>
                <a:lnTo>
                  <a:pt x="18338800" y="29552900"/>
                </a:lnTo>
                <a:cubicBezTo>
                  <a:pt x="17741900" y="30746700"/>
                  <a:pt x="17284700" y="31254700"/>
                  <a:pt x="16814800" y="31254700"/>
                </a:cubicBezTo>
                <a:cubicBezTo>
                  <a:pt x="16383000" y="31254700"/>
                  <a:pt x="16027400" y="30899100"/>
                  <a:pt x="16027400" y="30467300"/>
                </a:cubicBezTo>
                <a:cubicBezTo>
                  <a:pt x="16027400" y="30276800"/>
                  <a:pt x="16192500" y="29870400"/>
                  <a:pt x="16383000" y="29552900"/>
                </a:cubicBezTo>
                <a:lnTo>
                  <a:pt x="24701500" y="16027400"/>
                </a:lnTo>
                <a:cubicBezTo>
                  <a:pt x="24892000" y="15709900"/>
                  <a:pt x="25260300" y="15455900"/>
                  <a:pt x="25501600" y="15455900"/>
                </a:cubicBezTo>
                <a:cubicBezTo>
                  <a:pt x="26123900" y="15455900"/>
                  <a:pt x="26403300" y="15773400"/>
                  <a:pt x="26466800" y="16586200"/>
                </a:cubicBezTo>
                <a:close/>
                <a:moveTo>
                  <a:pt x="15570200" y="32385000"/>
                </a:moveTo>
                <a:moveTo>
                  <a:pt x="25539700" y="25615900"/>
                </a:moveTo>
                <a:lnTo>
                  <a:pt x="25095200" y="19519900"/>
                </a:lnTo>
                <a:cubicBezTo>
                  <a:pt x="25069800" y="19265900"/>
                  <a:pt x="24968200" y="19062700"/>
                  <a:pt x="24866600" y="19062700"/>
                </a:cubicBezTo>
                <a:cubicBezTo>
                  <a:pt x="24752300" y="19062700"/>
                  <a:pt x="24561800" y="19240500"/>
                  <a:pt x="24434800" y="19456400"/>
                </a:cubicBezTo>
                <a:lnTo>
                  <a:pt x="21704300" y="24269700"/>
                </a:lnTo>
                <a:cubicBezTo>
                  <a:pt x="21577300" y="24485600"/>
                  <a:pt x="21348700" y="24841200"/>
                  <a:pt x="21196300" y="25044400"/>
                </a:cubicBezTo>
                <a:lnTo>
                  <a:pt x="21056600" y="25234900"/>
                </a:lnTo>
                <a:cubicBezTo>
                  <a:pt x="20828000" y="25527000"/>
                  <a:pt x="20866100" y="25615900"/>
                  <a:pt x="21221700" y="25615900"/>
                </a:cubicBezTo>
                <a:close/>
                <a:moveTo>
                  <a:pt x="6540500" y="32385000"/>
                </a:moveTo>
                <a:moveTo>
                  <a:pt x="0" y="32385000"/>
                </a:moveTo>
                <a:lnTo>
                  <a:pt x="0" y="28892500"/>
                </a:lnTo>
                <a:cubicBezTo>
                  <a:pt x="0" y="28765500"/>
                  <a:pt x="50800" y="28663900"/>
                  <a:pt x="114300" y="28663900"/>
                </a:cubicBezTo>
                <a:cubicBezTo>
                  <a:pt x="177800" y="28663900"/>
                  <a:pt x="228600" y="28765500"/>
                  <a:pt x="228600" y="28892500"/>
                </a:cubicBezTo>
                <a:lnTo>
                  <a:pt x="228600" y="29006800"/>
                </a:lnTo>
                <a:cubicBezTo>
                  <a:pt x="228600" y="29121100"/>
                  <a:pt x="279400" y="29222700"/>
                  <a:pt x="330200" y="29222700"/>
                </a:cubicBezTo>
                <a:cubicBezTo>
                  <a:pt x="393700" y="29222700"/>
                  <a:pt x="444500" y="29324300"/>
                  <a:pt x="444500" y="29451300"/>
                </a:cubicBezTo>
                <a:lnTo>
                  <a:pt x="444500" y="29908500"/>
                </a:lnTo>
                <a:cubicBezTo>
                  <a:pt x="444500" y="30022800"/>
                  <a:pt x="495300" y="30124400"/>
                  <a:pt x="558800" y="30124400"/>
                </a:cubicBezTo>
                <a:cubicBezTo>
                  <a:pt x="622300" y="30124400"/>
                  <a:pt x="673100" y="30226000"/>
                  <a:pt x="673100" y="30353000"/>
                </a:cubicBezTo>
                <a:lnTo>
                  <a:pt x="673100" y="30581600"/>
                </a:lnTo>
                <a:cubicBezTo>
                  <a:pt x="673100" y="30708600"/>
                  <a:pt x="723900" y="30810200"/>
                  <a:pt x="787400" y="30810200"/>
                </a:cubicBezTo>
                <a:cubicBezTo>
                  <a:pt x="850900" y="30810200"/>
                  <a:pt x="901700" y="30911800"/>
                  <a:pt x="901700" y="31038800"/>
                </a:cubicBezTo>
                <a:cubicBezTo>
                  <a:pt x="901700" y="31153100"/>
                  <a:pt x="952500" y="31254700"/>
                  <a:pt x="1016000" y="31254700"/>
                </a:cubicBezTo>
                <a:cubicBezTo>
                  <a:pt x="1079500" y="31254700"/>
                  <a:pt x="1130300" y="31356300"/>
                  <a:pt x="1130300" y="31483300"/>
                </a:cubicBezTo>
                <a:lnTo>
                  <a:pt x="1130300" y="31711900"/>
                </a:lnTo>
                <a:cubicBezTo>
                  <a:pt x="1130300" y="31838900"/>
                  <a:pt x="1181100" y="31940500"/>
                  <a:pt x="1244600" y="31940500"/>
                </a:cubicBezTo>
                <a:cubicBezTo>
                  <a:pt x="1295400" y="31940500"/>
                  <a:pt x="1346200" y="32042100"/>
                  <a:pt x="1346200" y="32156400"/>
                </a:cubicBezTo>
                <a:cubicBezTo>
                  <a:pt x="1346200" y="32308800"/>
                  <a:pt x="1270000" y="32385000"/>
                  <a:pt x="1130300" y="32385000"/>
                </a:cubicBezTo>
                <a:close/>
                <a:moveTo>
                  <a:pt x="-228600" y="32385000"/>
                </a:moveTo>
              </a:path>
            </a:pathLst>
          </a:custGeom>
          <a:solidFill>
            <a:srgbClr val="040405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54" name="Rectangle 12554"/>
          <p:cNvSpPr/>
          <p:nvPr/>
        </p:nvSpPr>
        <p:spPr>
          <a:xfrm rot="0" flipH="0" flipV="0">
            <a:off x="1751457" y="11926678"/>
            <a:ext cx="351193" cy="274358"/>
          </a:xfrm>
          <a:prstGeom prst="rect">
            <a:avLst/>
          </a:prstGeom>
        </p:spPr>
      </p:sp>
      <p:sp>
        <p:nvSpPr>
          <p:cNvPr id="12555" name="Freeform 12555"/>
          <p:cNvSpPr/>
          <p:nvPr/>
        </p:nvSpPr>
        <p:spPr>
          <a:xfrm rot="0" flipH="0" flipV="0">
            <a:off x="1755679" y="12154465"/>
            <a:ext cx="42710" cy="6032"/>
          </a:xfrm>
          <a:custGeom>
            <a:pathLst>
              <a:path w="4495800" h="635000">
                <a:moveTo>
                  <a:pt x="330200" y="0"/>
                </a:moveTo>
                <a:lnTo>
                  <a:pt x="4178300" y="0"/>
                </a:lnTo>
                <a:cubicBezTo>
                  <a:pt x="4394200" y="0"/>
                  <a:pt x="4495800" y="101600"/>
                  <a:pt x="4495800" y="317500"/>
                </a:cubicBezTo>
                <a:cubicBezTo>
                  <a:pt x="4495800" y="533400"/>
                  <a:pt x="4394200" y="635000"/>
                  <a:pt x="4178300" y="635000"/>
                </a:cubicBezTo>
                <a:lnTo>
                  <a:pt x="330200" y="635000"/>
                </a:lnTo>
                <a:cubicBezTo>
                  <a:pt x="114300" y="635000"/>
                  <a:pt x="0" y="533400"/>
                  <a:pt x="0" y="317500"/>
                </a:cubicBezTo>
                <a:cubicBezTo>
                  <a:pt x="0" y="101600"/>
                  <a:pt x="114300" y="0"/>
                  <a:pt x="330200" y="0"/>
                </a:cubicBezTo>
                <a:close/>
                <a:moveTo>
                  <a:pt x="2463800" y="2908300"/>
                </a:moveTo>
              </a:path>
            </a:pathLst>
          </a:custGeom>
          <a:solidFill>
            <a:srgbClr val="1414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56" name="Freeform 12556"/>
          <p:cNvSpPr/>
          <p:nvPr/>
        </p:nvSpPr>
        <p:spPr>
          <a:xfrm rot="0" flipH="0" flipV="0">
            <a:off x="1819427" y="1209027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414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57" name="Freeform 12557"/>
          <p:cNvSpPr/>
          <p:nvPr/>
        </p:nvSpPr>
        <p:spPr>
          <a:xfrm rot="0" flipH="0" flipV="0">
            <a:off x="1873281" y="12173407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1414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58" name="Freeform 12558"/>
          <p:cNvSpPr/>
          <p:nvPr/>
        </p:nvSpPr>
        <p:spPr>
          <a:xfrm rot="0" flipH="0" flipV="0">
            <a:off x="1909641" y="12091124"/>
            <a:ext cx="62858" cy="91452"/>
          </a:xfrm>
          <a:custGeom>
            <a:pathLst>
              <a:path w="6616700" h="9626600">
                <a:moveTo>
                  <a:pt x="469900" y="8674100"/>
                </a:moveTo>
                <a:lnTo>
                  <a:pt x="2616200" y="8674100"/>
                </a:lnTo>
                <a:cubicBezTo>
                  <a:pt x="2794000" y="8674100"/>
                  <a:pt x="3048000" y="8597900"/>
                  <a:pt x="3187700" y="8521700"/>
                </a:cubicBezTo>
                <a:lnTo>
                  <a:pt x="3416300" y="8394700"/>
                </a:lnTo>
                <a:cubicBezTo>
                  <a:pt x="3797300" y="8178800"/>
                  <a:pt x="4038600" y="7912100"/>
                  <a:pt x="4178300" y="7556500"/>
                </a:cubicBezTo>
                <a:lnTo>
                  <a:pt x="4572000" y="6502400"/>
                </a:lnTo>
                <a:cubicBezTo>
                  <a:pt x="4648200" y="6324600"/>
                  <a:pt x="4699000" y="6032500"/>
                  <a:pt x="4699000" y="5867400"/>
                </a:cubicBezTo>
                <a:lnTo>
                  <a:pt x="4699000" y="5626100"/>
                </a:lnTo>
                <a:cubicBezTo>
                  <a:pt x="4699000" y="5448300"/>
                  <a:pt x="4597400" y="5194300"/>
                  <a:pt x="4470400" y="5067300"/>
                </a:cubicBezTo>
                <a:lnTo>
                  <a:pt x="4445000" y="5041900"/>
                </a:lnTo>
                <a:cubicBezTo>
                  <a:pt x="4318000" y="4914900"/>
                  <a:pt x="4076700" y="4813300"/>
                  <a:pt x="3898900" y="4813300"/>
                </a:cubicBezTo>
                <a:lnTo>
                  <a:pt x="2933700" y="4813300"/>
                </a:lnTo>
                <a:cubicBezTo>
                  <a:pt x="2755900" y="4813300"/>
                  <a:pt x="2540000" y="4800600"/>
                  <a:pt x="2451100" y="4775200"/>
                </a:cubicBezTo>
                <a:cubicBezTo>
                  <a:pt x="2298700" y="4724400"/>
                  <a:pt x="2235200" y="4343400"/>
                  <a:pt x="2336800" y="4013200"/>
                </a:cubicBezTo>
                <a:cubicBezTo>
                  <a:pt x="2362200" y="3924300"/>
                  <a:pt x="2527300" y="3860800"/>
                  <a:pt x="2705100" y="3860800"/>
                </a:cubicBezTo>
                <a:lnTo>
                  <a:pt x="3733800" y="3860800"/>
                </a:lnTo>
                <a:cubicBezTo>
                  <a:pt x="3911600" y="3860800"/>
                  <a:pt x="4178300" y="3810000"/>
                  <a:pt x="4343400" y="3759200"/>
                </a:cubicBezTo>
                <a:lnTo>
                  <a:pt x="4521200" y="3695700"/>
                </a:lnTo>
                <a:cubicBezTo>
                  <a:pt x="4673600" y="3632200"/>
                  <a:pt x="4902200" y="3492500"/>
                  <a:pt x="5029200" y="3365500"/>
                </a:cubicBezTo>
                <a:lnTo>
                  <a:pt x="5118100" y="3276600"/>
                </a:lnTo>
                <a:cubicBezTo>
                  <a:pt x="5232400" y="3149600"/>
                  <a:pt x="5359400" y="2997200"/>
                  <a:pt x="5397500" y="2921000"/>
                </a:cubicBezTo>
                <a:cubicBezTo>
                  <a:pt x="5422900" y="2844800"/>
                  <a:pt x="5499100" y="2743200"/>
                  <a:pt x="5549900" y="2679700"/>
                </a:cubicBezTo>
                <a:cubicBezTo>
                  <a:pt x="5613400" y="2616200"/>
                  <a:pt x="5664200" y="2425700"/>
                  <a:pt x="5664200" y="2247900"/>
                </a:cubicBezTo>
                <a:lnTo>
                  <a:pt x="5664200" y="1930400"/>
                </a:lnTo>
                <a:cubicBezTo>
                  <a:pt x="5664200" y="1295400"/>
                  <a:pt x="5295900" y="965200"/>
                  <a:pt x="4622800" y="965200"/>
                </a:cubicBezTo>
                <a:lnTo>
                  <a:pt x="2933700" y="965200"/>
                </a:lnTo>
                <a:cubicBezTo>
                  <a:pt x="2578100" y="965200"/>
                  <a:pt x="2489200" y="914400"/>
                  <a:pt x="2374900" y="609600"/>
                </a:cubicBezTo>
                <a:cubicBezTo>
                  <a:pt x="2273300" y="368300"/>
                  <a:pt x="2273300" y="368300"/>
                  <a:pt x="2336800" y="165100"/>
                </a:cubicBezTo>
                <a:cubicBezTo>
                  <a:pt x="2362200" y="76200"/>
                  <a:pt x="2527300" y="0"/>
                  <a:pt x="2705100" y="0"/>
                </a:cubicBezTo>
                <a:lnTo>
                  <a:pt x="4864100" y="0"/>
                </a:lnTo>
                <a:cubicBezTo>
                  <a:pt x="5029200" y="0"/>
                  <a:pt x="5295900" y="50800"/>
                  <a:pt x="5448300" y="88900"/>
                </a:cubicBezTo>
                <a:lnTo>
                  <a:pt x="5626100" y="152400"/>
                </a:lnTo>
                <a:cubicBezTo>
                  <a:pt x="5969000" y="266700"/>
                  <a:pt x="6261100" y="558800"/>
                  <a:pt x="6451600" y="990600"/>
                </a:cubicBezTo>
                <a:lnTo>
                  <a:pt x="6477000" y="1054100"/>
                </a:lnTo>
                <a:cubicBezTo>
                  <a:pt x="6553200" y="1244600"/>
                  <a:pt x="6616700" y="1536700"/>
                  <a:pt x="6616700" y="1714500"/>
                </a:cubicBezTo>
                <a:lnTo>
                  <a:pt x="6616700" y="2413000"/>
                </a:lnTo>
                <a:cubicBezTo>
                  <a:pt x="6616700" y="2590800"/>
                  <a:pt x="6553200" y="2857500"/>
                  <a:pt x="6464300" y="3009900"/>
                </a:cubicBezTo>
                <a:lnTo>
                  <a:pt x="6146800" y="3568700"/>
                </a:lnTo>
                <a:cubicBezTo>
                  <a:pt x="6070600" y="3721100"/>
                  <a:pt x="5880100" y="3886200"/>
                  <a:pt x="5753100" y="3937000"/>
                </a:cubicBezTo>
                <a:cubicBezTo>
                  <a:pt x="5613400" y="3987800"/>
                  <a:pt x="5499100" y="4165600"/>
                  <a:pt x="5499100" y="4343400"/>
                </a:cubicBezTo>
                <a:lnTo>
                  <a:pt x="5499100" y="4813300"/>
                </a:lnTo>
                <a:cubicBezTo>
                  <a:pt x="5499100" y="4991100"/>
                  <a:pt x="5511800" y="5295900"/>
                  <a:pt x="5537200" y="5473700"/>
                </a:cubicBezTo>
                <a:lnTo>
                  <a:pt x="5600700" y="5994400"/>
                </a:lnTo>
                <a:cubicBezTo>
                  <a:pt x="5626100" y="6184900"/>
                  <a:pt x="5600700" y="6464300"/>
                  <a:pt x="5549900" y="6629400"/>
                </a:cubicBezTo>
                <a:lnTo>
                  <a:pt x="5295900" y="7505700"/>
                </a:lnTo>
                <a:cubicBezTo>
                  <a:pt x="5257800" y="7658100"/>
                  <a:pt x="5143500" y="7912100"/>
                  <a:pt x="5067300" y="8051800"/>
                </a:cubicBezTo>
                <a:lnTo>
                  <a:pt x="4902200" y="8356600"/>
                </a:lnTo>
                <a:cubicBezTo>
                  <a:pt x="4826000" y="8496300"/>
                  <a:pt x="4648200" y="8712200"/>
                  <a:pt x="4521200" y="8839200"/>
                </a:cubicBezTo>
                <a:lnTo>
                  <a:pt x="4445000" y="8928100"/>
                </a:lnTo>
                <a:cubicBezTo>
                  <a:pt x="4191000" y="9169400"/>
                  <a:pt x="4000500" y="9271000"/>
                  <a:pt x="3492500" y="9436100"/>
                </a:cubicBezTo>
                <a:lnTo>
                  <a:pt x="3187700" y="9525000"/>
                </a:lnTo>
                <a:cubicBezTo>
                  <a:pt x="3009900" y="9588500"/>
                  <a:pt x="2705100" y="9626600"/>
                  <a:pt x="2540000" y="9626600"/>
                </a:cubicBezTo>
                <a:lnTo>
                  <a:pt x="850900" y="9626600"/>
                </a:lnTo>
                <a:cubicBezTo>
                  <a:pt x="673100" y="9626600"/>
                  <a:pt x="419100" y="9575800"/>
                  <a:pt x="292100" y="9499600"/>
                </a:cubicBezTo>
                <a:cubicBezTo>
                  <a:pt x="50800" y="9359900"/>
                  <a:pt x="0" y="9156700"/>
                  <a:pt x="88900" y="8826500"/>
                </a:cubicBezTo>
                <a:cubicBezTo>
                  <a:pt x="127000" y="8737600"/>
                  <a:pt x="292100" y="8674100"/>
                  <a:pt x="469900" y="8674100"/>
                </a:cubicBezTo>
                <a:close/>
                <a:moveTo>
                  <a:pt x="1130300" y="9575800"/>
                </a:moveTo>
              </a:path>
            </a:pathLst>
          </a:custGeom>
          <a:solidFill>
            <a:srgbClr val="1414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59" name="Freeform 12559"/>
          <p:cNvSpPr/>
          <p:nvPr/>
        </p:nvSpPr>
        <p:spPr>
          <a:xfrm rot="0" flipH="0" flipV="0">
            <a:off x="1974475" y="12089796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414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60" name="Freeform 12560"/>
          <p:cNvSpPr/>
          <p:nvPr/>
        </p:nvSpPr>
        <p:spPr>
          <a:xfrm rot="0" flipH="0" flipV="0">
            <a:off x="2044738" y="1209027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414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61" name="Rectangle 12561"/>
          <p:cNvSpPr/>
          <p:nvPr/>
        </p:nvSpPr>
        <p:spPr>
          <a:xfrm rot="0" flipH="0" flipV="0">
            <a:off x="1770754" y="14334470"/>
            <a:ext cx="170080" cy="274358"/>
          </a:xfrm>
          <a:prstGeom prst="rect">
            <a:avLst/>
          </a:prstGeom>
        </p:spPr>
      </p:sp>
      <p:sp>
        <p:nvSpPr>
          <p:cNvPr id="12562" name="Freeform 12562"/>
          <p:cNvSpPr/>
          <p:nvPr/>
        </p:nvSpPr>
        <p:spPr>
          <a:xfrm rot="0" flipH="0" flipV="0">
            <a:off x="1774012" y="14559482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63" name="Freeform 12563"/>
          <p:cNvSpPr/>
          <p:nvPr/>
        </p:nvSpPr>
        <p:spPr>
          <a:xfrm rot="0" flipH="0" flipV="0">
            <a:off x="1849728" y="14498313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64" name="Freeform 12564"/>
          <p:cNvSpPr/>
          <p:nvPr/>
        </p:nvSpPr>
        <p:spPr>
          <a:xfrm rot="0" flipH="0" flipV="0">
            <a:off x="1877667" y="14580717"/>
            <a:ext cx="12185" cy="27387"/>
          </a:xfrm>
          <a:custGeom>
            <a:pathLst>
              <a:path w="1282700" h="2882900">
                <a:moveTo>
                  <a:pt x="0" y="2247900"/>
                </a:moveTo>
                <a:lnTo>
                  <a:pt x="0" y="1600200"/>
                </a:lnTo>
                <a:cubicBezTo>
                  <a:pt x="0" y="1257300"/>
                  <a:pt x="76200" y="965200"/>
                  <a:pt x="165100" y="965200"/>
                </a:cubicBezTo>
                <a:cubicBezTo>
                  <a:pt x="254000" y="965200"/>
                  <a:pt x="330200" y="825500"/>
                  <a:pt x="330200" y="647700"/>
                </a:cubicBezTo>
                <a:cubicBezTo>
                  <a:pt x="330200" y="469900"/>
                  <a:pt x="393700" y="317500"/>
                  <a:pt x="482600" y="317500"/>
                </a:cubicBezTo>
                <a:cubicBezTo>
                  <a:pt x="571500" y="317500"/>
                  <a:pt x="647700" y="254000"/>
                  <a:pt x="647700" y="165100"/>
                </a:cubicBezTo>
                <a:cubicBezTo>
                  <a:pt x="647700" y="76200"/>
                  <a:pt x="787400" y="0"/>
                  <a:pt x="965200" y="0"/>
                </a:cubicBezTo>
                <a:cubicBezTo>
                  <a:pt x="1143000" y="0"/>
                  <a:pt x="1282700" y="292100"/>
                  <a:pt x="1282700" y="647700"/>
                </a:cubicBezTo>
                <a:cubicBezTo>
                  <a:pt x="1282700" y="990600"/>
                  <a:pt x="1219200" y="1282700"/>
                  <a:pt x="1130300" y="1282700"/>
                </a:cubicBezTo>
                <a:cubicBezTo>
                  <a:pt x="1041400" y="1282700"/>
                  <a:pt x="965200" y="1435100"/>
                  <a:pt x="965200" y="1600200"/>
                </a:cubicBezTo>
                <a:cubicBezTo>
                  <a:pt x="965200" y="1778000"/>
                  <a:pt x="901700" y="1930400"/>
                  <a:pt x="812800" y="1930400"/>
                </a:cubicBezTo>
                <a:cubicBezTo>
                  <a:pt x="723900" y="1930400"/>
                  <a:pt x="647700" y="2070100"/>
                  <a:pt x="647700" y="2247900"/>
                </a:cubicBezTo>
                <a:cubicBezTo>
                  <a:pt x="647700" y="2425700"/>
                  <a:pt x="571500" y="2565400"/>
                  <a:pt x="482600" y="2565400"/>
                </a:cubicBezTo>
                <a:cubicBezTo>
                  <a:pt x="393700" y="2565400"/>
                  <a:pt x="330200" y="2641600"/>
                  <a:pt x="330200" y="2730500"/>
                </a:cubicBezTo>
                <a:cubicBezTo>
                  <a:pt x="330200" y="2819400"/>
                  <a:pt x="254000" y="2882900"/>
                  <a:pt x="165100" y="2882900"/>
                </a:cubicBezTo>
                <a:cubicBezTo>
                  <a:pt x="76200" y="2882900"/>
                  <a:pt x="0" y="2603500"/>
                  <a:pt x="0" y="2247900"/>
                </a:cubicBezTo>
                <a:close/>
                <a:moveTo>
                  <a:pt x="-1346200" y="9652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65" name="Rectangle 12565"/>
          <p:cNvSpPr/>
          <p:nvPr/>
        </p:nvSpPr>
        <p:spPr>
          <a:xfrm rot="0" flipH="0" flipV="0">
            <a:off x="1904358" y="14334470"/>
            <a:ext cx="200005" cy="274358"/>
          </a:xfrm>
          <a:prstGeom prst="rect">
            <a:avLst/>
          </a:prstGeom>
        </p:spPr>
      </p:sp>
      <p:sp>
        <p:nvSpPr>
          <p:cNvPr id="12566" name="Freeform 12566"/>
          <p:cNvSpPr/>
          <p:nvPr/>
        </p:nvSpPr>
        <p:spPr>
          <a:xfrm rot="0" flipH="0" flipV="0">
            <a:off x="1918715" y="14496021"/>
            <a:ext cx="56343" cy="93503"/>
          </a:xfrm>
          <a:custGeom>
            <a:pathLst>
              <a:path w="5930900" h="9842500">
                <a:moveTo>
                  <a:pt x="5842000" y="3238500"/>
                </a:moveTo>
                <a:lnTo>
                  <a:pt x="4660900" y="7010400"/>
                </a:lnTo>
                <a:cubicBezTo>
                  <a:pt x="4610100" y="7175500"/>
                  <a:pt x="4495800" y="7416800"/>
                  <a:pt x="4394200" y="7556500"/>
                </a:cubicBezTo>
                <a:lnTo>
                  <a:pt x="4241800" y="7772400"/>
                </a:lnTo>
                <a:cubicBezTo>
                  <a:pt x="4140200" y="7912100"/>
                  <a:pt x="3962400" y="8115300"/>
                  <a:pt x="3835400" y="8242300"/>
                </a:cubicBezTo>
                <a:lnTo>
                  <a:pt x="3429000" y="8648700"/>
                </a:lnTo>
                <a:cubicBezTo>
                  <a:pt x="3314700" y="8775700"/>
                  <a:pt x="3162300" y="8890000"/>
                  <a:pt x="3098800" y="8915400"/>
                </a:cubicBezTo>
                <a:cubicBezTo>
                  <a:pt x="3035300" y="8928100"/>
                  <a:pt x="2882900" y="9042400"/>
                  <a:pt x="2768600" y="9144000"/>
                </a:cubicBezTo>
                <a:cubicBezTo>
                  <a:pt x="2565400" y="9359900"/>
                  <a:pt x="2438400" y="9423400"/>
                  <a:pt x="1841500" y="9652000"/>
                </a:cubicBezTo>
                <a:lnTo>
                  <a:pt x="1701800" y="9715500"/>
                </a:lnTo>
                <a:cubicBezTo>
                  <a:pt x="1511300" y="9779000"/>
                  <a:pt x="1219200" y="9842500"/>
                  <a:pt x="1041400" y="9842500"/>
                </a:cubicBezTo>
                <a:lnTo>
                  <a:pt x="317500" y="9842500"/>
                </a:lnTo>
                <a:cubicBezTo>
                  <a:pt x="139700" y="9842500"/>
                  <a:pt x="0" y="9728200"/>
                  <a:pt x="0" y="9601200"/>
                </a:cubicBezTo>
                <a:cubicBezTo>
                  <a:pt x="0" y="9461500"/>
                  <a:pt x="101600" y="9258300"/>
                  <a:pt x="228600" y="9131300"/>
                </a:cubicBezTo>
                <a:lnTo>
                  <a:pt x="254000" y="9105900"/>
                </a:lnTo>
                <a:cubicBezTo>
                  <a:pt x="381000" y="8978900"/>
                  <a:pt x="622300" y="8877300"/>
                  <a:pt x="800100" y="8877300"/>
                </a:cubicBezTo>
                <a:lnTo>
                  <a:pt x="1117600" y="8877300"/>
                </a:lnTo>
                <a:cubicBezTo>
                  <a:pt x="1295400" y="8877300"/>
                  <a:pt x="1485900" y="8839200"/>
                  <a:pt x="1524000" y="8788400"/>
                </a:cubicBezTo>
                <a:cubicBezTo>
                  <a:pt x="1562100" y="8750300"/>
                  <a:pt x="1714500" y="8648700"/>
                  <a:pt x="1854200" y="8559800"/>
                </a:cubicBezTo>
                <a:lnTo>
                  <a:pt x="2222500" y="8318500"/>
                </a:lnTo>
                <a:cubicBezTo>
                  <a:pt x="2362200" y="8242300"/>
                  <a:pt x="2565400" y="8064500"/>
                  <a:pt x="2692400" y="7937500"/>
                </a:cubicBezTo>
                <a:lnTo>
                  <a:pt x="3136900" y="7493000"/>
                </a:lnTo>
                <a:cubicBezTo>
                  <a:pt x="3263900" y="7378700"/>
                  <a:pt x="3390900" y="7213600"/>
                  <a:pt x="3416300" y="7137400"/>
                </a:cubicBezTo>
                <a:cubicBezTo>
                  <a:pt x="3454400" y="7061200"/>
                  <a:pt x="3517900" y="6959600"/>
                  <a:pt x="3581400" y="6896100"/>
                </a:cubicBezTo>
                <a:cubicBezTo>
                  <a:pt x="3644900" y="6832600"/>
                  <a:pt x="3695700" y="6680200"/>
                  <a:pt x="3695700" y="6553200"/>
                </a:cubicBezTo>
                <a:cubicBezTo>
                  <a:pt x="3695700" y="6413500"/>
                  <a:pt x="3556000" y="6286500"/>
                  <a:pt x="3390900" y="6261100"/>
                </a:cubicBezTo>
                <a:lnTo>
                  <a:pt x="2933700" y="6197600"/>
                </a:lnTo>
                <a:cubicBezTo>
                  <a:pt x="2781300" y="6184900"/>
                  <a:pt x="2514600" y="6134100"/>
                  <a:pt x="2349500" y="6096000"/>
                </a:cubicBezTo>
                <a:lnTo>
                  <a:pt x="1638300" y="5943600"/>
                </a:lnTo>
                <a:cubicBezTo>
                  <a:pt x="1473200" y="5905500"/>
                  <a:pt x="1231900" y="5778500"/>
                  <a:pt x="1117600" y="5651500"/>
                </a:cubicBezTo>
                <a:lnTo>
                  <a:pt x="1028700" y="5575300"/>
                </a:lnTo>
                <a:cubicBezTo>
                  <a:pt x="901700" y="5448300"/>
                  <a:pt x="762000" y="5232400"/>
                  <a:pt x="711200" y="5092700"/>
                </a:cubicBezTo>
                <a:cubicBezTo>
                  <a:pt x="660400" y="4953000"/>
                  <a:pt x="558800" y="4749800"/>
                  <a:pt x="469900" y="4648200"/>
                </a:cubicBezTo>
                <a:cubicBezTo>
                  <a:pt x="241300" y="4368800"/>
                  <a:pt x="254000" y="3873500"/>
                  <a:pt x="482600" y="3467100"/>
                </a:cubicBezTo>
                <a:cubicBezTo>
                  <a:pt x="571500" y="3302000"/>
                  <a:pt x="647700" y="3060700"/>
                  <a:pt x="647700" y="2895600"/>
                </a:cubicBezTo>
                <a:cubicBezTo>
                  <a:pt x="647700" y="2743200"/>
                  <a:pt x="685800" y="2489200"/>
                  <a:pt x="749300" y="2349500"/>
                </a:cubicBezTo>
                <a:lnTo>
                  <a:pt x="825500" y="2159000"/>
                </a:lnTo>
                <a:cubicBezTo>
                  <a:pt x="876300" y="2006600"/>
                  <a:pt x="990600" y="1765300"/>
                  <a:pt x="1079500" y="1625600"/>
                </a:cubicBezTo>
                <a:lnTo>
                  <a:pt x="1244600" y="1333500"/>
                </a:lnTo>
                <a:cubicBezTo>
                  <a:pt x="1320800" y="1181100"/>
                  <a:pt x="1485900" y="965200"/>
                  <a:pt x="1612900" y="838200"/>
                </a:cubicBezTo>
                <a:lnTo>
                  <a:pt x="1854200" y="596900"/>
                </a:lnTo>
                <a:cubicBezTo>
                  <a:pt x="2095500" y="368300"/>
                  <a:pt x="2400300" y="241300"/>
                  <a:pt x="2984500" y="152400"/>
                </a:cubicBezTo>
                <a:lnTo>
                  <a:pt x="3263900" y="101600"/>
                </a:lnTo>
                <a:cubicBezTo>
                  <a:pt x="3911600" y="0"/>
                  <a:pt x="4470400" y="38100"/>
                  <a:pt x="4749800" y="203200"/>
                </a:cubicBezTo>
                <a:lnTo>
                  <a:pt x="4978400" y="330200"/>
                </a:lnTo>
                <a:cubicBezTo>
                  <a:pt x="5359400" y="546100"/>
                  <a:pt x="5600700" y="812800"/>
                  <a:pt x="5765800" y="1193800"/>
                </a:cubicBezTo>
                <a:lnTo>
                  <a:pt x="5791200" y="1257300"/>
                </a:lnTo>
                <a:cubicBezTo>
                  <a:pt x="5867400" y="1447800"/>
                  <a:pt x="5930900" y="1752600"/>
                  <a:pt x="5930900" y="1930400"/>
                </a:cubicBezTo>
                <a:lnTo>
                  <a:pt x="5930900" y="2616200"/>
                </a:lnTo>
                <a:cubicBezTo>
                  <a:pt x="5930900" y="2794000"/>
                  <a:pt x="5892800" y="3073400"/>
                  <a:pt x="5842000" y="3238500"/>
                </a:cubicBezTo>
                <a:close/>
                <a:moveTo>
                  <a:pt x="5130800" y="9880600"/>
                </a:moveTo>
                <a:moveTo>
                  <a:pt x="2247900" y="5029200"/>
                </a:moveTo>
                <a:lnTo>
                  <a:pt x="3924300" y="5029200"/>
                </a:lnTo>
                <a:cubicBezTo>
                  <a:pt x="4127500" y="5029200"/>
                  <a:pt x="4292600" y="4914900"/>
                  <a:pt x="4356100" y="4724400"/>
                </a:cubicBezTo>
                <a:lnTo>
                  <a:pt x="4406900" y="4610100"/>
                </a:lnTo>
                <a:cubicBezTo>
                  <a:pt x="4470400" y="4445000"/>
                  <a:pt x="4546600" y="4178300"/>
                  <a:pt x="4572000" y="4025900"/>
                </a:cubicBezTo>
                <a:lnTo>
                  <a:pt x="4584700" y="3937000"/>
                </a:lnTo>
                <a:cubicBezTo>
                  <a:pt x="4622800" y="3784600"/>
                  <a:pt x="4686300" y="3568700"/>
                  <a:pt x="4724400" y="3454400"/>
                </a:cubicBezTo>
                <a:cubicBezTo>
                  <a:pt x="4775200" y="3352800"/>
                  <a:pt x="4813300" y="3111500"/>
                  <a:pt x="4813300" y="2933700"/>
                </a:cubicBezTo>
                <a:lnTo>
                  <a:pt x="4813300" y="2057400"/>
                </a:lnTo>
                <a:cubicBezTo>
                  <a:pt x="4813300" y="1574800"/>
                  <a:pt x="4673600" y="1295400"/>
                  <a:pt x="4343400" y="1155700"/>
                </a:cubicBezTo>
                <a:lnTo>
                  <a:pt x="4292600" y="1143000"/>
                </a:lnTo>
                <a:cubicBezTo>
                  <a:pt x="3721100" y="889000"/>
                  <a:pt x="2819400" y="1079500"/>
                  <a:pt x="2336800" y="1562100"/>
                </a:cubicBezTo>
                <a:lnTo>
                  <a:pt x="2260600" y="1651000"/>
                </a:lnTo>
                <a:cubicBezTo>
                  <a:pt x="2133600" y="1765300"/>
                  <a:pt x="1981200" y="1993900"/>
                  <a:pt x="1905000" y="2146300"/>
                </a:cubicBezTo>
                <a:lnTo>
                  <a:pt x="1854200" y="2260600"/>
                </a:lnTo>
                <a:cubicBezTo>
                  <a:pt x="1790700" y="2413000"/>
                  <a:pt x="1701800" y="2667000"/>
                  <a:pt x="1651000" y="2819400"/>
                </a:cubicBezTo>
                <a:lnTo>
                  <a:pt x="1524000" y="3289300"/>
                </a:lnTo>
                <a:cubicBezTo>
                  <a:pt x="1485900" y="3454400"/>
                  <a:pt x="1447800" y="3721100"/>
                  <a:pt x="1447800" y="3898900"/>
                </a:cubicBezTo>
                <a:lnTo>
                  <a:pt x="1447800" y="3987800"/>
                </a:lnTo>
                <a:cubicBezTo>
                  <a:pt x="1447800" y="4622800"/>
                  <a:pt x="1752600" y="5029200"/>
                  <a:pt x="2247900" y="5029200"/>
                </a:cubicBezTo>
                <a:close/>
                <a:moveTo>
                  <a:pt x="3340100" y="98806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67" name="Freeform 12567"/>
          <p:cNvSpPr/>
          <p:nvPr/>
        </p:nvSpPr>
        <p:spPr>
          <a:xfrm rot="0" flipH="0" flipV="0">
            <a:off x="1976189" y="14497589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68" name="Freeform 12568"/>
          <p:cNvSpPr/>
          <p:nvPr/>
        </p:nvSpPr>
        <p:spPr>
          <a:xfrm rot="0" flipH="0" flipV="0">
            <a:off x="2046452" y="14498072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69" name="Rectangle 12569"/>
          <p:cNvSpPr/>
          <p:nvPr/>
        </p:nvSpPr>
        <p:spPr>
          <a:xfrm rot="0" flipH="0" flipV="0">
            <a:off x="1751450" y="14935053"/>
            <a:ext cx="351320" cy="274358"/>
          </a:xfrm>
          <a:prstGeom prst="rect">
            <a:avLst/>
          </a:prstGeom>
        </p:spPr>
      </p:sp>
      <p:sp>
        <p:nvSpPr>
          <p:cNvPr id="12570" name="Freeform 12570"/>
          <p:cNvSpPr/>
          <p:nvPr/>
        </p:nvSpPr>
        <p:spPr>
          <a:xfrm rot="0" flipH="0" flipV="0">
            <a:off x="1755673" y="15162841"/>
            <a:ext cx="42710" cy="6032"/>
          </a:xfrm>
          <a:custGeom>
            <a:pathLst>
              <a:path w="4495800" h="635000">
                <a:moveTo>
                  <a:pt x="330200" y="0"/>
                </a:moveTo>
                <a:lnTo>
                  <a:pt x="4178300" y="0"/>
                </a:lnTo>
                <a:cubicBezTo>
                  <a:pt x="4394200" y="0"/>
                  <a:pt x="4495800" y="101600"/>
                  <a:pt x="4495800" y="317500"/>
                </a:cubicBezTo>
                <a:cubicBezTo>
                  <a:pt x="4495800" y="533400"/>
                  <a:pt x="4394200" y="635000"/>
                  <a:pt x="4178300" y="635000"/>
                </a:cubicBezTo>
                <a:lnTo>
                  <a:pt x="330200" y="635000"/>
                </a:lnTo>
                <a:cubicBezTo>
                  <a:pt x="114300" y="635000"/>
                  <a:pt x="0" y="533400"/>
                  <a:pt x="0" y="317500"/>
                </a:cubicBezTo>
                <a:cubicBezTo>
                  <a:pt x="0" y="101600"/>
                  <a:pt x="114300" y="0"/>
                  <a:pt x="330200" y="0"/>
                </a:cubicBezTo>
                <a:close/>
                <a:moveTo>
                  <a:pt x="2463800" y="2908300"/>
                </a:moveTo>
              </a:path>
            </a:pathLst>
          </a:custGeom>
          <a:solidFill>
            <a:srgbClr val="1212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71" name="Freeform 12571"/>
          <p:cNvSpPr/>
          <p:nvPr/>
        </p:nvSpPr>
        <p:spPr>
          <a:xfrm rot="0" flipH="0" flipV="0">
            <a:off x="1815228" y="15099379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212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72" name="Freeform 12572"/>
          <p:cNvSpPr/>
          <p:nvPr/>
        </p:nvSpPr>
        <p:spPr>
          <a:xfrm rot="0" flipH="0" flipV="0">
            <a:off x="1878276" y="15181300"/>
            <a:ext cx="12185" cy="27387"/>
          </a:xfrm>
          <a:custGeom>
            <a:pathLst>
              <a:path w="1282700" h="2882900">
                <a:moveTo>
                  <a:pt x="0" y="2247900"/>
                </a:moveTo>
                <a:lnTo>
                  <a:pt x="0" y="1600200"/>
                </a:lnTo>
                <a:cubicBezTo>
                  <a:pt x="0" y="1257300"/>
                  <a:pt x="76200" y="965200"/>
                  <a:pt x="165100" y="965200"/>
                </a:cubicBezTo>
                <a:cubicBezTo>
                  <a:pt x="254000" y="965200"/>
                  <a:pt x="330200" y="825500"/>
                  <a:pt x="330200" y="647700"/>
                </a:cubicBezTo>
                <a:cubicBezTo>
                  <a:pt x="330200" y="469900"/>
                  <a:pt x="393700" y="317500"/>
                  <a:pt x="482600" y="317500"/>
                </a:cubicBezTo>
                <a:cubicBezTo>
                  <a:pt x="571500" y="317500"/>
                  <a:pt x="647700" y="254000"/>
                  <a:pt x="647700" y="165100"/>
                </a:cubicBezTo>
                <a:cubicBezTo>
                  <a:pt x="647700" y="76200"/>
                  <a:pt x="787400" y="0"/>
                  <a:pt x="965200" y="0"/>
                </a:cubicBezTo>
                <a:cubicBezTo>
                  <a:pt x="1143000" y="0"/>
                  <a:pt x="1282700" y="292100"/>
                  <a:pt x="1282700" y="647700"/>
                </a:cubicBezTo>
                <a:cubicBezTo>
                  <a:pt x="1282700" y="990600"/>
                  <a:pt x="1219200" y="1282700"/>
                  <a:pt x="1130300" y="1282700"/>
                </a:cubicBezTo>
                <a:cubicBezTo>
                  <a:pt x="1041400" y="1282700"/>
                  <a:pt x="965200" y="1435100"/>
                  <a:pt x="965200" y="1600200"/>
                </a:cubicBezTo>
                <a:cubicBezTo>
                  <a:pt x="965200" y="1778000"/>
                  <a:pt x="901700" y="1930400"/>
                  <a:pt x="812800" y="1930400"/>
                </a:cubicBezTo>
                <a:cubicBezTo>
                  <a:pt x="723900" y="1930400"/>
                  <a:pt x="647700" y="2070100"/>
                  <a:pt x="647700" y="2247900"/>
                </a:cubicBezTo>
                <a:cubicBezTo>
                  <a:pt x="647700" y="2425700"/>
                  <a:pt x="571500" y="2565400"/>
                  <a:pt x="482600" y="2565400"/>
                </a:cubicBezTo>
                <a:cubicBezTo>
                  <a:pt x="393700" y="2565400"/>
                  <a:pt x="330200" y="2641600"/>
                  <a:pt x="330200" y="2730500"/>
                </a:cubicBezTo>
                <a:cubicBezTo>
                  <a:pt x="330200" y="2819400"/>
                  <a:pt x="254000" y="2882900"/>
                  <a:pt x="165100" y="2882900"/>
                </a:cubicBezTo>
                <a:cubicBezTo>
                  <a:pt x="76200" y="2882900"/>
                  <a:pt x="0" y="2603500"/>
                  <a:pt x="0" y="2247900"/>
                </a:cubicBezTo>
                <a:close/>
                <a:moveTo>
                  <a:pt x="-1346200" y="965200"/>
                </a:moveTo>
              </a:path>
            </a:pathLst>
          </a:custGeom>
          <a:solidFill>
            <a:srgbClr val="1212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73" name="Freeform 12573"/>
          <p:cNvSpPr/>
          <p:nvPr/>
        </p:nvSpPr>
        <p:spPr>
          <a:xfrm rot="0" flipH="0" flipV="0">
            <a:off x="1909231" y="15099499"/>
            <a:ext cx="62858" cy="91452"/>
          </a:xfrm>
          <a:custGeom>
            <a:pathLst>
              <a:path w="6616700" h="9626600">
                <a:moveTo>
                  <a:pt x="469900" y="8674100"/>
                </a:moveTo>
                <a:lnTo>
                  <a:pt x="2616200" y="8674100"/>
                </a:lnTo>
                <a:cubicBezTo>
                  <a:pt x="2794000" y="8674100"/>
                  <a:pt x="3048000" y="8597900"/>
                  <a:pt x="3187700" y="8521700"/>
                </a:cubicBezTo>
                <a:lnTo>
                  <a:pt x="3416300" y="8394700"/>
                </a:lnTo>
                <a:cubicBezTo>
                  <a:pt x="3797300" y="8178800"/>
                  <a:pt x="4038600" y="7912100"/>
                  <a:pt x="4178300" y="7556500"/>
                </a:cubicBezTo>
                <a:lnTo>
                  <a:pt x="4572000" y="6502400"/>
                </a:lnTo>
                <a:cubicBezTo>
                  <a:pt x="4648200" y="6324600"/>
                  <a:pt x="4699000" y="6032500"/>
                  <a:pt x="4699000" y="5867400"/>
                </a:cubicBezTo>
                <a:lnTo>
                  <a:pt x="4699000" y="5626100"/>
                </a:lnTo>
                <a:cubicBezTo>
                  <a:pt x="4699000" y="5448300"/>
                  <a:pt x="4597400" y="5194300"/>
                  <a:pt x="4470400" y="5067300"/>
                </a:cubicBezTo>
                <a:lnTo>
                  <a:pt x="4445000" y="5041900"/>
                </a:lnTo>
                <a:cubicBezTo>
                  <a:pt x="4318000" y="4914900"/>
                  <a:pt x="4076700" y="4813300"/>
                  <a:pt x="3898900" y="4813300"/>
                </a:cubicBezTo>
                <a:lnTo>
                  <a:pt x="2933700" y="4813300"/>
                </a:lnTo>
                <a:cubicBezTo>
                  <a:pt x="2755900" y="4813300"/>
                  <a:pt x="2540000" y="4800600"/>
                  <a:pt x="2451100" y="4775200"/>
                </a:cubicBezTo>
                <a:cubicBezTo>
                  <a:pt x="2298700" y="4724400"/>
                  <a:pt x="2235200" y="4343400"/>
                  <a:pt x="2336800" y="4013200"/>
                </a:cubicBezTo>
                <a:cubicBezTo>
                  <a:pt x="2362200" y="3924300"/>
                  <a:pt x="2527300" y="3860800"/>
                  <a:pt x="2705100" y="3860800"/>
                </a:cubicBezTo>
                <a:lnTo>
                  <a:pt x="3733800" y="3860800"/>
                </a:lnTo>
                <a:cubicBezTo>
                  <a:pt x="3911600" y="3860800"/>
                  <a:pt x="4178300" y="3810000"/>
                  <a:pt x="4343400" y="3759200"/>
                </a:cubicBezTo>
                <a:lnTo>
                  <a:pt x="4521200" y="3695700"/>
                </a:lnTo>
                <a:cubicBezTo>
                  <a:pt x="4673600" y="3632200"/>
                  <a:pt x="4902200" y="3492500"/>
                  <a:pt x="5029200" y="3365500"/>
                </a:cubicBezTo>
                <a:lnTo>
                  <a:pt x="5118100" y="3276600"/>
                </a:lnTo>
                <a:cubicBezTo>
                  <a:pt x="5232400" y="3149600"/>
                  <a:pt x="5359400" y="2997200"/>
                  <a:pt x="5397500" y="2921000"/>
                </a:cubicBezTo>
                <a:cubicBezTo>
                  <a:pt x="5422900" y="2844800"/>
                  <a:pt x="5499100" y="2743200"/>
                  <a:pt x="5549900" y="2679700"/>
                </a:cubicBezTo>
                <a:cubicBezTo>
                  <a:pt x="5613400" y="2616200"/>
                  <a:pt x="5664200" y="2425700"/>
                  <a:pt x="5664200" y="2247900"/>
                </a:cubicBezTo>
                <a:lnTo>
                  <a:pt x="5664200" y="1930400"/>
                </a:lnTo>
                <a:cubicBezTo>
                  <a:pt x="5664200" y="1295400"/>
                  <a:pt x="5295900" y="965200"/>
                  <a:pt x="4622800" y="965200"/>
                </a:cubicBezTo>
                <a:lnTo>
                  <a:pt x="2933700" y="965200"/>
                </a:lnTo>
                <a:cubicBezTo>
                  <a:pt x="2578100" y="965200"/>
                  <a:pt x="2489200" y="914400"/>
                  <a:pt x="2374900" y="609600"/>
                </a:cubicBezTo>
                <a:cubicBezTo>
                  <a:pt x="2273300" y="368300"/>
                  <a:pt x="2273300" y="368300"/>
                  <a:pt x="2336800" y="165100"/>
                </a:cubicBezTo>
                <a:cubicBezTo>
                  <a:pt x="2362200" y="76200"/>
                  <a:pt x="2527300" y="0"/>
                  <a:pt x="2705100" y="0"/>
                </a:cubicBezTo>
                <a:lnTo>
                  <a:pt x="4864100" y="0"/>
                </a:lnTo>
                <a:cubicBezTo>
                  <a:pt x="5029200" y="0"/>
                  <a:pt x="5295900" y="50800"/>
                  <a:pt x="5448300" y="88900"/>
                </a:cubicBezTo>
                <a:lnTo>
                  <a:pt x="5626100" y="152400"/>
                </a:lnTo>
                <a:cubicBezTo>
                  <a:pt x="5969000" y="266700"/>
                  <a:pt x="6261100" y="558800"/>
                  <a:pt x="6451600" y="990600"/>
                </a:cubicBezTo>
                <a:lnTo>
                  <a:pt x="6477000" y="1054100"/>
                </a:lnTo>
                <a:cubicBezTo>
                  <a:pt x="6553200" y="1244600"/>
                  <a:pt x="6616700" y="1536700"/>
                  <a:pt x="6616700" y="1714500"/>
                </a:cubicBezTo>
                <a:lnTo>
                  <a:pt x="6616700" y="2413000"/>
                </a:lnTo>
                <a:cubicBezTo>
                  <a:pt x="6616700" y="2590800"/>
                  <a:pt x="6553200" y="2857500"/>
                  <a:pt x="6464300" y="3009900"/>
                </a:cubicBezTo>
                <a:lnTo>
                  <a:pt x="6146800" y="3568700"/>
                </a:lnTo>
                <a:cubicBezTo>
                  <a:pt x="6070600" y="3721100"/>
                  <a:pt x="5880100" y="3886200"/>
                  <a:pt x="5753100" y="3937000"/>
                </a:cubicBezTo>
                <a:cubicBezTo>
                  <a:pt x="5613400" y="3987800"/>
                  <a:pt x="5499100" y="4165600"/>
                  <a:pt x="5499100" y="4343400"/>
                </a:cubicBezTo>
                <a:lnTo>
                  <a:pt x="5499100" y="4813300"/>
                </a:lnTo>
                <a:cubicBezTo>
                  <a:pt x="5499100" y="4991100"/>
                  <a:pt x="5511800" y="5295900"/>
                  <a:pt x="5537200" y="5473700"/>
                </a:cubicBezTo>
                <a:lnTo>
                  <a:pt x="5600700" y="5994400"/>
                </a:lnTo>
                <a:cubicBezTo>
                  <a:pt x="5626100" y="6184900"/>
                  <a:pt x="5600700" y="6464300"/>
                  <a:pt x="5549900" y="6629400"/>
                </a:cubicBezTo>
                <a:lnTo>
                  <a:pt x="5295900" y="7505700"/>
                </a:lnTo>
                <a:cubicBezTo>
                  <a:pt x="5257800" y="7658100"/>
                  <a:pt x="5143500" y="7912100"/>
                  <a:pt x="5067300" y="8051800"/>
                </a:cubicBezTo>
                <a:lnTo>
                  <a:pt x="4902200" y="8356600"/>
                </a:lnTo>
                <a:cubicBezTo>
                  <a:pt x="4826000" y="8496300"/>
                  <a:pt x="4648200" y="8712200"/>
                  <a:pt x="4521200" y="8839200"/>
                </a:cubicBezTo>
                <a:lnTo>
                  <a:pt x="4445000" y="8928100"/>
                </a:lnTo>
                <a:cubicBezTo>
                  <a:pt x="4191000" y="9169400"/>
                  <a:pt x="4000500" y="9271000"/>
                  <a:pt x="3492500" y="9436100"/>
                </a:cubicBezTo>
                <a:lnTo>
                  <a:pt x="3187700" y="9525000"/>
                </a:lnTo>
                <a:cubicBezTo>
                  <a:pt x="3009900" y="9588500"/>
                  <a:pt x="2705100" y="9626600"/>
                  <a:pt x="2540000" y="9626600"/>
                </a:cubicBezTo>
                <a:lnTo>
                  <a:pt x="850900" y="9626600"/>
                </a:lnTo>
                <a:cubicBezTo>
                  <a:pt x="673100" y="9626600"/>
                  <a:pt x="419100" y="9575800"/>
                  <a:pt x="292100" y="9499600"/>
                </a:cubicBezTo>
                <a:cubicBezTo>
                  <a:pt x="50800" y="9359900"/>
                  <a:pt x="0" y="9156700"/>
                  <a:pt x="88900" y="8826500"/>
                </a:cubicBezTo>
                <a:cubicBezTo>
                  <a:pt x="127000" y="8737600"/>
                  <a:pt x="292100" y="8674100"/>
                  <a:pt x="469900" y="8674100"/>
                </a:cubicBezTo>
                <a:close/>
                <a:moveTo>
                  <a:pt x="1130300" y="9575800"/>
                </a:moveTo>
              </a:path>
            </a:pathLst>
          </a:custGeom>
          <a:solidFill>
            <a:srgbClr val="1212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74" name="Freeform 12574"/>
          <p:cNvSpPr/>
          <p:nvPr/>
        </p:nvSpPr>
        <p:spPr>
          <a:xfrm rot="0" flipH="0" flipV="0">
            <a:off x="1974330" y="15098172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212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75" name="Freeform 12575"/>
          <p:cNvSpPr/>
          <p:nvPr/>
        </p:nvSpPr>
        <p:spPr>
          <a:xfrm rot="0" flipH="0" flipV="0">
            <a:off x="2044858" y="15098655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212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76" name="Rectangle 12576"/>
          <p:cNvSpPr/>
          <p:nvPr/>
        </p:nvSpPr>
        <p:spPr>
          <a:xfrm rot="0" flipH="0" flipV="0">
            <a:off x="1743334" y="15540716"/>
            <a:ext cx="359365" cy="274358"/>
          </a:xfrm>
          <a:prstGeom prst="rect">
            <a:avLst/>
          </a:prstGeom>
        </p:spPr>
      </p:sp>
      <p:sp>
        <p:nvSpPr>
          <p:cNvPr id="12577" name="Freeform 12577"/>
          <p:cNvSpPr/>
          <p:nvPr/>
        </p:nvSpPr>
        <p:spPr>
          <a:xfrm rot="0" flipH="0" flipV="0">
            <a:off x="1746591" y="15765729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78" name="Freeform 12578"/>
          <p:cNvSpPr/>
          <p:nvPr/>
        </p:nvSpPr>
        <p:spPr>
          <a:xfrm rot="0" flipH="0" flipV="0">
            <a:off x="1803094" y="15705886"/>
            <a:ext cx="67805" cy="92900"/>
          </a:xfrm>
          <a:custGeom>
            <a:pathLst>
              <a:path w="7137400" h="9779000">
                <a:moveTo>
                  <a:pt x="3708400" y="9779000"/>
                </a:moveTo>
                <a:lnTo>
                  <a:pt x="1155700" y="9779000"/>
                </a:lnTo>
                <a:cubicBezTo>
                  <a:pt x="279400" y="9779000"/>
                  <a:pt x="0" y="9613900"/>
                  <a:pt x="0" y="9080500"/>
                </a:cubicBezTo>
                <a:cubicBezTo>
                  <a:pt x="0" y="8851900"/>
                  <a:pt x="215900" y="8432800"/>
                  <a:pt x="469900" y="8153400"/>
                </a:cubicBezTo>
                <a:lnTo>
                  <a:pt x="5156200" y="3149600"/>
                </a:lnTo>
                <a:cubicBezTo>
                  <a:pt x="6121400" y="2108200"/>
                  <a:pt x="6045200" y="952500"/>
                  <a:pt x="5003800" y="952500"/>
                </a:cubicBezTo>
                <a:lnTo>
                  <a:pt x="4533900" y="952500"/>
                </a:lnTo>
                <a:cubicBezTo>
                  <a:pt x="4152900" y="952500"/>
                  <a:pt x="3594100" y="1206500"/>
                  <a:pt x="3276600" y="1511300"/>
                </a:cubicBezTo>
                <a:lnTo>
                  <a:pt x="3111500" y="1689100"/>
                </a:lnTo>
                <a:cubicBezTo>
                  <a:pt x="2590800" y="2197100"/>
                  <a:pt x="2209800" y="2362200"/>
                  <a:pt x="2006600" y="2159000"/>
                </a:cubicBezTo>
                <a:cubicBezTo>
                  <a:pt x="1955800" y="2120900"/>
                  <a:pt x="1917700" y="1905000"/>
                  <a:pt x="1917700" y="1676400"/>
                </a:cubicBezTo>
                <a:cubicBezTo>
                  <a:pt x="1917700" y="1460500"/>
                  <a:pt x="2171700" y="1079500"/>
                  <a:pt x="2476500" y="850900"/>
                </a:cubicBezTo>
                <a:lnTo>
                  <a:pt x="3022600" y="431800"/>
                </a:lnTo>
                <a:cubicBezTo>
                  <a:pt x="3327400" y="190500"/>
                  <a:pt x="3886200" y="0"/>
                  <a:pt x="4254500" y="0"/>
                </a:cubicBezTo>
                <a:lnTo>
                  <a:pt x="5245100" y="0"/>
                </a:lnTo>
                <a:cubicBezTo>
                  <a:pt x="5626100" y="0"/>
                  <a:pt x="6134100" y="241300"/>
                  <a:pt x="6388100" y="546100"/>
                </a:cubicBezTo>
                <a:lnTo>
                  <a:pt x="6438900" y="609600"/>
                </a:lnTo>
                <a:cubicBezTo>
                  <a:pt x="7137400" y="1460500"/>
                  <a:pt x="7048500" y="2679700"/>
                  <a:pt x="6235700" y="3581400"/>
                </a:cubicBezTo>
                <a:lnTo>
                  <a:pt x="2387600" y="7785100"/>
                </a:lnTo>
                <a:cubicBezTo>
                  <a:pt x="1701800" y="8534400"/>
                  <a:pt x="1752600" y="8661400"/>
                  <a:pt x="2768600" y="8661400"/>
                </a:cubicBezTo>
                <a:lnTo>
                  <a:pt x="3962400" y="8661400"/>
                </a:lnTo>
                <a:cubicBezTo>
                  <a:pt x="4343400" y="8661400"/>
                  <a:pt x="4724400" y="8826500"/>
                  <a:pt x="4813300" y="9017000"/>
                </a:cubicBezTo>
                <a:cubicBezTo>
                  <a:pt x="5003800" y="9448800"/>
                  <a:pt x="5003800" y="9448800"/>
                  <a:pt x="4686300" y="9626600"/>
                </a:cubicBezTo>
                <a:cubicBezTo>
                  <a:pt x="4521200" y="9715500"/>
                  <a:pt x="4089400" y="9779000"/>
                  <a:pt x="3708400" y="9779000"/>
                </a:cubicBezTo>
                <a:close/>
                <a:moveTo>
                  <a:pt x="-152400" y="94996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79" name="Freeform 12579"/>
          <p:cNvSpPr/>
          <p:nvPr/>
        </p:nvSpPr>
        <p:spPr>
          <a:xfrm rot="0" flipH="0" flipV="0">
            <a:off x="1867921" y="15790582"/>
            <a:ext cx="13754" cy="24371"/>
          </a:xfrm>
          <a:custGeom>
            <a:pathLst>
              <a:path w="1447800" h="2565400">
                <a:moveTo>
                  <a:pt x="0" y="1917700"/>
                </a:moveTo>
                <a:lnTo>
                  <a:pt x="0" y="1282700"/>
                </a:lnTo>
                <a:cubicBezTo>
                  <a:pt x="0" y="927100"/>
                  <a:pt x="76200" y="635000"/>
                  <a:pt x="165100" y="635000"/>
                </a:cubicBezTo>
                <a:cubicBezTo>
                  <a:pt x="241300" y="635000"/>
                  <a:pt x="317500" y="495300"/>
                  <a:pt x="317500" y="317500"/>
                </a:cubicBezTo>
                <a:cubicBezTo>
                  <a:pt x="317500" y="139700"/>
                  <a:pt x="571500" y="0"/>
                  <a:pt x="876300" y="0"/>
                </a:cubicBezTo>
                <a:cubicBezTo>
                  <a:pt x="1193800" y="0"/>
                  <a:pt x="1447800" y="63500"/>
                  <a:pt x="1447800" y="152400"/>
                </a:cubicBezTo>
                <a:cubicBezTo>
                  <a:pt x="1447800" y="241300"/>
                  <a:pt x="1346200" y="584200"/>
                  <a:pt x="1231900" y="914400"/>
                </a:cubicBezTo>
                <a:lnTo>
                  <a:pt x="1206500" y="990600"/>
                </a:lnTo>
                <a:cubicBezTo>
                  <a:pt x="1092200" y="1320800"/>
                  <a:pt x="914400" y="1600200"/>
                  <a:pt x="812800" y="1600200"/>
                </a:cubicBezTo>
                <a:cubicBezTo>
                  <a:pt x="723900" y="1600200"/>
                  <a:pt x="635000" y="1739900"/>
                  <a:pt x="635000" y="1917700"/>
                </a:cubicBezTo>
                <a:cubicBezTo>
                  <a:pt x="635000" y="2095500"/>
                  <a:pt x="533400" y="2235200"/>
                  <a:pt x="393700" y="2235200"/>
                </a:cubicBezTo>
                <a:cubicBezTo>
                  <a:pt x="266700" y="2235200"/>
                  <a:pt x="165100" y="2311400"/>
                  <a:pt x="165100" y="2400300"/>
                </a:cubicBezTo>
                <a:cubicBezTo>
                  <a:pt x="165100" y="2489200"/>
                  <a:pt x="127000" y="2565400"/>
                  <a:pt x="76200" y="2565400"/>
                </a:cubicBezTo>
                <a:cubicBezTo>
                  <a:pt x="38100" y="2565400"/>
                  <a:pt x="0" y="2273300"/>
                  <a:pt x="0" y="1917700"/>
                </a:cubicBezTo>
                <a:close/>
                <a:moveTo>
                  <a:pt x="-1536700" y="5842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80" name="Freeform 12580"/>
          <p:cNvSpPr/>
          <p:nvPr/>
        </p:nvSpPr>
        <p:spPr>
          <a:xfrm rot="0" flipH="0" flipV="0">
            <a:off x="1905602" y="15704800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81" name="Freeform 12581"/>
          <p:cNvSpPr/>
          <p:nvPr/>
        </p:nvSpPr>
        <p:spPr>
          <a:xfrm rot="0" flipH="0" flipV="0">
            <a:off x="1974531" y="15703835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82" name="Freeform 12582"/>
          <p:cNvSpPr/>
          <p:nvPr/>
        </p:nvSpPr>
        <p:spPr>
          <a:xfrm rot="0" flipH="0" flipV="0">
            <a:off x="2044787" y="1570431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83" name="Rectangle 12583"/>
          <p:cNvSpPr/>
          <p:nvPr/>
        </p:nvSpPr>
        <p:spPr>
          <a:xfrm rot="0" flipH="0" flipV="0">
            <a:off x="3721740" y="639013"/>
            <a:ext cx="1753290" cy="379772"/>
          </a:xfrm>
          <a:prstGeom prst="rect">
            <a:avLst/>
          </a:prstGeom>
        </p:spPr>
      </p:sp>
      <p:sp>
        <p:nvSpPr>
          <p:cNvPr id="12584" name="Freeform 12584"/>
          <p:cNvSpPr/>
          <p:nvPr/>
        </p:nvSpPr>
        <p:spPr>
          <a:xfrm rot="0" flipH="0" flipV="0">
            <a:off x="3724089" y="793940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10101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85" name="Freeform 12585"/>
          <p:cNvSpPr/>
          <p:nvPr/>
        </p:nvSpPr>
        <p:spPr>
          <a:xfrm rot="0" flipH="0" flipV="0">
            <a:off x="3867867" y="838815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10101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86" name="Freeform 12586"/>
          <p:cNvSpPr/>
          <p:nvPr/>
        </p:nvSpPr>
        <p:spPr>
          <a:xfrm rot="0" flipH="0" flipV="0">
            <a:off x="4004127" y="893793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10101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87" name="Freeform 12587"/>
          <p:cNvSpPr/>
          <p:nvPr/>
        </p:nvSpPr>
        <p:spPr>
          <a:xfrm rot="0" flipH="0" flipV="0">
            <a:off x="4133103" y="793705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10101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88" name="Freeform 12588"/>
          <p:cNvSpPr/>
          <p:nvPr/>
        </p:nvSpPr>
        <p:spPr>
          <a:xfrm rot="0" flipH="0" flipV="0">
            <a:off x="4949258" y="793812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89" name="Freeform 12589"/>
          <p:cNvSpPr/>
          <p:nvPr/>
        </p:nvSpPr>
        <p:spPr>
          <a:xfrm rot="0" flipH="0" flipV="0">
            <a:off x="5093036" y="838688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90" name="Freeform 12590"/>
          <p:cNvSpPr/>
          <p:nvPr/>
        </p:nvSpPr>
        <p:spPr>
          <a:xfrm rot="0" flipH="0" flipV="0">
            <a:off x="5229295" y="893666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91" name="Freeform 12591"/>
          <p:cNvSpPr/>
          <p:nvPr/>
        </p:nvSpPr>
        <p:spPr>
          <a:xfrm rot="0" flipH="0" flipV="0">
            <a:off x="5358272" y="793577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92" name="Rectangle 12592"/>
          <p:cNvSpPr/>
          <p:nvPr/>
        </p:nvSpPr>
        <p:spPr>
          <a:xfrm rot="0" flipH="0" flipV="0">
            <a:off x="3435227" y="890206"/>
            <a:ext cx="1746504" cy="411098"/>
          </a:xfrm>
          <a:prstGeom prst="rect">
            <a:avLst/>
          </a:prstGeom>
        </p:spPr>
      </p:sp>
      <p:sp>
        <p:nvSpPr>
          <p:cNvPr id="12593" name="Freeform 12593"/>
          <p:cNvSpPr/>
          <p:nvPr/>
        </p:nvSpPr>
        <p:spPr>
          <a:xfrm rot="0" flipH="0" flipV="0">
            <a:off x="3438250" y="1012164"/>
            <a:ext cx="163004" cy="182867"/>
          </a:xfrm>
          <a:custGeom>
            <a:pathLst>
              <a:path w="9588500" h="10756900">
                <a:moveTo>
                  <a:pt x="9232900" y="10756900"/>
                </a:moveTo>
                <a:lnTo>
                  <a:pt x="355600" y="10756900"/>
                </a:lnTo>
                <a:cubicBezTo>
                  <a:pt x="165100" y="10756900"/>
                  <a:pt x="0" y="10718800"/>
                  <a:pt x="0" y="10668000"/>
                </a:cubicBezTo>
                <a:cubicBezTo>
                  <a:pt x="0" y="10617200"/>
                  <a:pt x="101600" y="10452100"/>
                  <a:pt x="228600" y="10299700"/>
                </a:cubicBezTo>
                <a:lnTo>
                  <a:pt x="8229600" y="279400"/>
                </a:lnTo>
                <a:cubicBezTo>
                  <a:pt x="8394700" y="63500"/>
                  <a:pt x="8534400" y="0"/>
                  <a:pt x="8813800" y="0"/>
                </a:cubicBezTo>
                <a:lnTo>
                  <a:pt x="9232900" y="0"/>
                </a:lnTo>
                <a:cubicBezTo>
                  <a:pt x="9537700" y="0"/>
                  <a:pt x="9550400" y="50800"/>
                  <a:pt x="9372600" y="279400"/>
                </a:cubicBezTo>
                <a:lnTo>
                  <a:pt x="1320800" y="10579100"/>
                </a:lnTo>
                <a:lnTo>
                  <a:pt x="9232900" y="10579100"/>
                </a:lnTo>
                <a:cubicBezTo>
                  <a:pt x="9436100" y="10579100"/>
                  <a:pt x="9588500" y="10617200"/>
                  <a:pt x="9588500" y="10668000"/>
                </a:cubicBezTo>
                <a:cubicBezTo>
                  <a:pt x="9588500" y="10718800"/>
                  <a:pt x="9436100" y="10756900"/>
                  <a:pt x="9232900" y="10756900"/>
                </a:cubicBezTo>
                <a:close/>
                <a:moveTo>
                  <a:pt x="-190500" y="10744200"/>
                </a:moveTo>
              </a:path>
            </a:pathLst>
          </a:custGeom>
          <a:solidFill>
            <a:srgbClr val="0B0B0F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94" name="Freeform 12594"/>
          <p:cNvSpPr/>
          <p:nvPr/>
        </p:nvSpPr>
        <p:spPr>
          <a:xfrm rot="0" flipH="0" flipV="0">
            <a:off x="3831468" y="127406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95" name="Freeform 12595"/>
          <p:cNvSpPr/>
          <p:nvPr/>
        </p:nvSpPr>
        <p:spPr>
          <a:xfrm rot="0" flipH="0" flipV="0">
            <a:off x="4663419" y="1012164"/>
            <a:ext cx="163004" cy="182867"/>
          </a:xfrm>
          <a:custGeom>
            <a:pathLst>
              <a:path w="9588500" h="10756900">
                <a:moveTo>
                  <a:pt x="9144000" y="10756900"/>
                </a:moveTo>
                <a:lnTo>
                  <a:pt x="355600" y="10756900"/>
                </a:lnTo>
                <a:cubicBezTo>
                  <a:pt x="165100" y="10756900"/>
                  <a:pt x="0" y="10718800"/>
                  <a:pt x="0" y="10668000"/>
                </a:cubicBezTo>
                <a:cubicBezTo>
                  <a:pt x="0" y="10541000"/>
                  <a:pt x="38100" y="10477500"/>
                  <a:pt x="266700" y="10160000"/>
                </a:cubicBezTo>
                <a:lnTo>
                  <a:pt x="393700" y="9982200"/>
                </a:lnTo>
                <a:cubicBezTo>
                  <a:pt x="508000" y="9842500"/>
                  <a:pt x="711200" y="9601200"/>
                  <a:pt x="850900" y="9461500"/>
                </a:cubicBezTo>
                <a:lnTo>
                  <a:pt x="1270000" y="9042400"/>
                </a:lnTo>
                <a:cubicBezTo>
                  <a:pt x="1409700" y="8902700"/>
                  <a:pt x="1625600" y="8661400"/>
                  <a:pt x="1752600" y="8509000"/>
                </a:cubicBezTo>
                <a:lnTo>
                  <a:pt x="7924800" y="673100"/>
                </a:lnTo>
                <a:cubicBezTo>
                  <a:pt x="8051800" y="520700"/>
                  <a:pt x="8178800" y="304800"/>
                  <a:pt x="8204200" y="203200"/>
                </a:cubicBezTo>
                <a:cubicBezTo>
                  <a:pt x="8242300" y="88900"/>
                  <a:pt x="8432800" y="0"/>
                  <a:pt x="8623300" y="0"/>
                </a:cubicBezTo>
                <a:lnTo>
                  <a:pt x="9232900" y="0"/>
                </a:lnTo>
                <a:cubicBezTo>
                  <a:pt x="9436100" y="0"/>
                  <a:pt x="9588500" y="76200"/>
                  <a:pt x="9588500" y="177800"/>
                </a:cubicBezTo>
                <a:cubicBezTo>
                  <a:pt x="9588500" y="279400"/>
                  <a:pt x="9512300" y="355600"/>
                  <a:pt x="9410700" y="355600"/>
                </a:cubicBezTo>
                <a:cubicBezTo>
                  <a:pt x="9321800" y="355600"/>
                  <a:pt x="9194800" y="431800"/>
                  <a:pt x="9156700" y="520700"/>
                </a:cubicBezTo>
                <a:cubicBezTo>
                  <a:pt x="9118600" y="609600"/>
                  <a:pt x="8991600" y="812800"/>
                  <a:pt x="8877300" y="977900"/>
                </a:cubicBezTo>
                <a:lnTo>
                  <a:pt x="7988300" y="2247900"/>
                </a:lnTo>
                <a:cubicBezTo>
                  <a:pt x="7861300" y="2413000"/>
                  <a:pt x="7658100" y="2654300"/>
                  <a:pt x="7505700" y="2806700"/>
                </a:cubicBezTo>
                <a:lnTo>
                  <a:pt x="6959600" y="3352800"/>
                </a:lnTo>
                <a:cubicBezTo>
                  <a:pt x="6819900" y="3505200"/>
                  <a:pt x="6604000" y="3759200"/>
                  <a:pt x="6489700" y="3924300"/>
                </a:cubicBezTo>
                <a:lnTo>
                  <a:pt x="5651500" y="5105400"/>
                </a:lnTo>
                <a:cubicBezTo>
                  <a:pt x="5537200" y="5270500"/>
                  <a:pt x="5334000" y="5524500"/>
                  <a:pt x="5194300" y="5664200"/>
                </a:cubicBezTo>
                <a:lnTo>
                  <a:pt x="4826000" y="6019800"/>
                </a:lnTo>
                <a:cubicBezTo>
                  <a:pt x="4686300" y="6159500"/>
                  <a:pt x="4470400" y="6400800"/>
                  <a:pt x="4343400" y="6553200"/>
                </a:cubicBezTo>
                <a:lnTo>
                  <a:pt x="1574800" y="10007600"/>
                </a:lnTo>
                <a:cubicBezTo>
                  <a:pt x="1257300" y="10414000"/>
                  <a:pt x="1295400" y="10579100"/>
                  <a:pt x="1701800" y="10579100"/>
                </a:cubicBezTo>
                <a:lnTo>
                  <a:pt x="9144000" y="10579100"/>
                </a:lnTo>
                <a:cubicBezTo>
                  <a:pt x="9347200" y="10579100"/>
                  <a:pt x="9499600" y="10617200"/>
                  <a:pt x="9499600" y="10668000"/>
                </a:cubicBezTo>
                <a:cubicBezTo>
                  <a:pt x="9499600" y="10718800"/>
                  <a:pt x="9347200" y="10756900"/>
                  <a:pt x="9144000" y="10756900"/>
                </a:cubicBezTo>
                <a:close/>
                <a:moveTo>
                  <a:pt x="-190500" y="10744200"/>
                </a:moveTo>
              </a:path>
            </a:pathLst>
          </a:custGeom>
          <a:solidFill>
            <a:srgbClr val="0B0B0E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96" name="Freeform 12596"/>
          <p:cNvSpPr/>
          <p:nvPr/>
        </p:nvSpPr>
        <p:spPr>
          <a:xfrm rot="0" flipH="0" flipV="0">
            <a:off x="5056763" y="127406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6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97" name="Rectangle 12597"/>
          <p:cNvSpPr/>
          <p:nvPr/>
        </p:nvSpPr>
        <p:spPr>
          <a:xfrm rot="0" flipH="0" flipV="0">
            <a:off x="3828420" y="1130997"/>
            <a:ext cx="1400936" cy="258699"/>
          </a:xfrm>
          <a:prstGeom prst="rect">
            <a:avLst/>
          </a:prstGeom>
        </p:spPr>
      </p:sp>
      <p:sp>
        <p:nvSpPr>
          <p:cNvPr id="12598" name="Freeform 12598"/>
          <p:cNvSpPr/>
          <p:nvPr/>
        </p:nvSpPr>
        <p:spPr>
          <a:xfrm rot="0" flipH="0" flipV="0">
            <a:off x="3831468" y="136245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6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599" name="Freeform 12599"/>
          <p:cNvSpPr/>
          <p:nvPr/>
        </p:nvSpPr>
        <p:spPr>
          <a:xfrm rot="0" flipH="0" flipV="0">
            <a:off x="5056763" y="136245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505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00" name="Rectangle 12600"/>
          <p:cNvSpPr/>
          <p:nvPr/>
        </p:nvSpPr>
        <p:spPr>
          <a:xfrm rot="0" flipH="0" flipV="0">
            <a:off x="3270508" y="1319974"/>
            <a:ext cx="2130679" cy="370890"/>
          </a:xfrm>
          <a:prstGeom prst="rect">
            <a:avLst/>
          </a:prstGeom>
        </p:spPr>
      </p:sp>
      <p:sp>
        <p:nvSpPr>
          <p:cNvPr id="12601" name="Freeform 12601"/>
          <p:cNvSpPr/>
          <p:nvPr/>
        </p:nvSpPr>
        <p:spPr>
          <a:xfrm rot="0" flipH="0" flipV="0">
            <a:off x="3273531" y="1456829"/>
            <a:ext cx="295783" cy="167538"/>
          </a:xfrm>
          <a:custGeom>
            <a:pathLst>
              <a:path w="17399000" h="9855200">
                <a:moveTo>
                  <a:pt x="16675100" y="9855200"/>
                </a:moveTo>
                <a:lnTo>
                  <a:pt x="723900" y="9855200"/>
                </a:lnTo>
                <a:cubicBezTo>
                  <a:pt x="330200" y="9855200"/>
                  <a:pt x="0" y="9753600"/>
                  <a:pt x="0" y="9639300"/>
                </a:cubicBezTo>
                <a:cubicBezTo>
                  <a:pt x="0" y="9512300"/>
                  <a:pt x="139700" y="9372600"/>
                  <a:pt x="317500" y="9334500"/>
                </a:cubicBezTo>
                <a:cubicBezTo>
                  <a:pt x="482600" y="9283700"/>
                  <a:pt x="635000" y="8928100"/>
                  <a:pt x="635000" y="8547100"/>
                </a:cubicBezTo>
                <a:lnTo>
                  <a:pt x="647700" y="1054100"/>
                </a:lnTo>
                <a:cubicBezTo>
                  <a:pt x="647700" y="152400"/>
                  <a:pt x="812800" y="0"/>
                  <a:pt x="1701800" y="0"/>
                </a:cubicBezTo>
                <a:lnTo>
                  <a:pt x="15595600" y="0"/>
                </a:lnTo>
                <a:cubicBezTo>
                  <a:pt x="16459200" y="0"/>
                  <a:pt x="16852900" y="444500"/>
                  <a:pt x="16852900" y="1409700"/>
                </a:cubicBezTo>
                <a:lnTo>
                  <a:pt x="16852900" y="8597900"/>
                </a:lnTo>
                <a:cubicBezTo>
                  <a:pt x="16852900" y="8991600"/>
                  <a:pt x="16979900" y="9359900"/>
                  <a:pt x="17119600" y="9398000"/>
                </a:cubicBezTo>
                <a:cubicBezTo>
                  <a:pt x="17272000" y="9448800"/>
                  <a:pt x="17399000" y="9563100"/>
                  <a:pt x="17399000" y="9664700"/>
                </a:cubicBezTo>
                <a:cubicBezTo>
                  <a:pt x="17399000" y="9779000"/>
                  <a:pt x="17068800" y="9855200"/>
                  <a:pt x="16675100" y="9855200"/>
                </a:cubicBezTo>
                <a:close/>
                <a:moveTo>
                  <a:pt x="-165100" y="9867900"/>
                </a:moveTo>
                <a:moveTo>
                  <a:pt x="14351000" y="1790700"/>
                </a:moveTo>
                <a:lnTo>
                  <a:pt x="3048000" y="1790700"/>
                </a:lnTo>
                <a:cubicBezTo>
                  <a:pt x="2425700" y="1790700"/>
                  <a:pt x="2425700" y="1790700"/>
                  <a:pt x="2425700" y="2413000"/>
                </a:cubicBezTo>
                <a:lnTo>
                  <a:pt x="2425700" y="8686800"/>
                </a:lnTo>
                <a:cubicBezTo>
                  <a:pt x="2425700" y="9321800"/>
                  <a:pt x="2425700" y="9321800"/>
                  <a:pt x="3048000" y="9321800"/>
                </a:cubicBezTo>
                <a:lnTo>
                  <a:pt x="7772400" y="9321800"/>
                </a:lnTo>
                <a:cubicBezTo>
                  <a:pt x="8077200" y="9321800"/>
                  <a:pt x="8356600" y="9194800"/>
                  <a:pt x="8420100" y="9055100"/>
                </a:cubicBezTo>
                <a:cubicBezTo>
                  <a:pt x="8547100" y="8712200"/>
                  <a:pt x="8788400" y="8712200"/>
                  <a:pt x="8991600" y="9055100"/>
                </a:cubicBezTo>
                <a:cubicBezTo>
                  <a:pt x="9080500" y="9194800"/>
                  <a:pt x="9385300" y="9321800"/>
                  <a:pt x="9677400" y="9321800"/>
                </a:cubicBezTo>
                <a:lnTo>
                  <a:pt x="14973300" y="9321800"/>
                </a:lnTo>
                <a:lnTo>
                  <a:pt x="14973300" y="2413000"/>
                </a:lnTo>
                <a:cubicBezTo>
                  <a:pt x="14973300" y="1790700"/>
                  <a:pt x="14973300" y="1790700"/>
                  <a:pt x="14351000" y="1790700"/>
                </a:cubicBezTo>
                <a:close/>
                <a:moveTo>
                  <a:pt x="7899400" y="9867900"/>
                </a:moveTo>
                <a:moveTo>
                  <a:pt x="5651500" y="3225800"/>
                </a:moveTo>
                <a:lnTo>
                  <a:pt x="6997700" y="3225800"/>
                </a:lnTo>
                <a:cubicBezTo>
                  <a:pt x="7086600" y="3225800"/>
                  <a:pt x="7188200" y="3238500"/>
                  <a:pt x="7213600" y="3263900"/>
                </a:cubicBezTo>
                <a:cubicBezTo>
                  <a:pt x="7239000" y="3289300"/>
                  <a:pt x="7302500" y="3327400"/>
                  <a:pt x="7340600" y="3340100"/>
                </a:cubicBezTo>
                <a:cubicBezTo>
                  <a:pt x="7454900" y="3365500"/>
                  <a:pt x="7531100" y="3568700"/>
                  <a:pt x="7531100" y="3810000"/>
                </a:cubicBezTo>
                <a:lnTo>
                  <a:pt x="7531100" y="5016500"/>
                </a:lnTo>
                <a:cubicBezTo>
                  <a:pt x="7531100" y="5118100"/>
                  <a:pt x="7480300" y="5257800"/>
                  <a:pt x="7404100" y="5321300"/>
                </a:cubicBezTo>
                <a:lnTo>
                  <a:pt x="7302500" y="5422900"/>
                </a:lnTo>
                <a:cubicBezTo>
                  <a:pt x="7226300" y="5499100"/>
                  <a:pt x="7086600" y="5549900"/>
                  <a:pt x="6997700" y="5549900"/>
                </a:cubicBezTo>
                <a:lnTo>
                  <a:pt x="5740400" y="5549900"/>
                </a:lnTo>
                <a:cubicBezTo>
                  <a:pt x="5410200" y="5549900"/>
                  <a:pt x="5105400" y="5105400"/>
                  <a:pt x="5105400" y="4610100"/>
                </a:cubicBezTo>
                <a:lnTo>
                  <a:pt x="5105400" y="4114800"/>
                </a:lnTo>
                <a:cubicBezTo>
                  <a:pt x="5105400" y="4025900"/>
                  <a:pt x="5130800" y="3860800"/>
                  <a:pt x="5156200" y="3771900"/>
                </a:cubicBezTo>
                <a:lnTo>
                  <a:pt x="5207000" y="3581400"/>
                </a:lnTo>
                <a:cubicBezTo>
                  <a:pt x="5232400" y="3479800"/>
                  <a:pt x="5295900" y="3403600"/>
                  <a:pt x="5359400" y="3403600"/>
                </a:cubicBezTo>
                <a:cubicBezTo>
                  <a:pt x="5422900" y="3403600"/>
                  <a:pt x="5473700" y="3365500"/>
                  <a:pt x="5473700" y="3314700"/>
                </a:cubicBezTo>
                <a:cubicBezTo>
                  <a:pt x="5473700" y="3263900"/>
                  <a:pt x="5549900" y="3225800"/>
                  <a:pt x="5651500" y="3225800"/>
                </a:cubicBezTo>
                <a:close/>
                <a:moveTo>
                  <a:pt x="6464300" y="9867900"/>
                </a:moveTo>
                <a:moveTo>
                  <a:pt x="10401300" y="3225800"/>
                </a:moveTo>
                <a:lnTo>
                  <a:pt x="11747500" y="3225800"/>
                </a:lnTo>
                <a:cubicBezTo>
                  <a:pt x="11950700" y="3225800"/>
                  <a:pt x="12065000" y="3327400"/>
                  <a:pt x="12192000" y="3594100"/>
                </a:cubicBezTo>
                <a:lnTo>
                  <a:pt x="12204700" y="3632200"/>
                </a:lnTo>
                <a:cubicBezTo>
                  <a:pt x="12242800" y="3733800"/>
                  <a:pt x="12280900" y="3898900"/>
                  <a:pt x="12280900" y="4000500"/>
                </a:cubicBezTo>
                <a:lnTo>
                  <a:pt x="12280900" y="4838700"/>
                </a:lnTo>
                <a:cubicBezTo>
                  <a:pt x="12280900" y="4940300"/>
                  <a:pt x="12255500" y="5092700"/>
                  <a:pt x="12217400" y="5181600"/>
                </a:cubicBezTo>
                <a:lnTo>
                  <a:pt x="12204700" y="5207000"/>
                </a:lnTo>
                <a:cubicBezTo>
                  <a:pt x="12166600" y="5295900"/>
                  <a:pt x="12090400" y="5384800"/>
                  <a:pt x="12039600" y="5397500"/>
                </a:cubicBezTo>
                <a:cubicBezTo>
                  <a:pt x="12001500" y="5422900"/>
                  <a:pt x="11925300" y="5461000"/>
                  <a:pt x="11899900" y="5499100"/>
                </a:cubicBezTo>
                <a:cubicBezTo>
                  <a:pt x="11861800" y="5524500"/>
                  <a:pt x="11747500" y="5549900"/>
                  <a:pt x="11658600" y="5549900"/>
                </a:cubicBezTo>
                <a:lnTo>
                  <a:pt x="10401300" y="5549900"/>
                </a:lnTo>
                <a:cubicBezTo>
                  <a:pt x="10299700" y="5549900"/>
                  <a:pt x="10223500" y="5511800"/>
                  <a:pt x="10223500" y="5461000"/>
                </a:cubicBezTo>
                <a:cubicBezTo>
                  <a:pt x="10223500" y="5410200"/>
                  <a:pt x="10160000" y="5359400"/>
                  <a:pt x="10083800" y="5321300"/>
                </a:cubicBezTo>
                <a:cubicBezTo>
                  <a:pt x="9944100" y="5283200"/>
                  <a:pt x="9867900" y="5080000"/>
                  <a:pt x="9867900" y="4787900"/>
                </a:cubicBezTo>
                <a:lnTo>
                  <a:pt x="9867900" y="3848100"/>
                </a:lnTo>
                <a:cubicBezTo>
                  <a:pt x="9867900" y="3530600"/>
                  <a:pt x="10121900" y="3225800"/>
                  <a:pt x="10401300" y="3225800"/>
                </a:cubicBezTo>
                <a:close/>
                <a:moveTo>
                  <a:pt x="6464300" y="9867900"/>
                </a:moveTo>
                <a:moveTo>
                  <a:pt x="5651500" y="6451600"/>
                </a:moveTo>
                <a:lnTo>
                  <a:pt x="7086600" y="6451600"/>
                </a:lnTo>
                <a:cubicBezTo>
                  <a:pt x="7366000" y="6451600"/>
                  <a:pt x="7531100" y="6667500"/>
                  <a:pt x="7531100" y="7035800"/>
                </a:cubicBezTo>
                <a:lnTo>
                  <a:pt x="7531100" y="8242300"/>
                </a:lnTo>
                <a:cubicBezTo>
                  <a:pt x="7531100" y="8432800"/>
                  <a:pt x="7404100" y="8597900"/>
                  <a:pt x="7264400" y="8597900"/>
                </a:cubicBezTo>
                <a:cubicBezTo>
                  <a:pt x="7213600" y="8597900"/>
                  <a:pt x="7175500" y="8648700"/>
                  <a:pt x="7175500" y="8686800"/>
                </a:cubicBezTo>
                <a:cubicBezTo>
                  <a:pt x="7175500" y="8737600"/>
                  <a:pt x="7086600" y="8775700"/>
                  <a:pt x="6997700" y="8775700"/>
                </a:cubicBezTo>
                <a:lnTo>
                  <a:pt x="5829300" y="8775700"/>
                </a:lnTo>
                <a:cubicBezTo>
                  <a:pt x="5727700" y="8775700"/>
                  <a:pt x="5588000" y="8737600"/>
                  <a:pt x="5499100" y="8686800"/>
                </a:cubicBezTo>
                <a:lnTo>
                  <a:pt x="5448300" y="8648700"/>
                </a:lnTo>
                <a:cubicBezTo>
                  <a:pt x="5257800" y="8521700"/>
                  <a:pt x="5105400" y="8178800"/>
                  <a:pt x="5105400" y="7835900"/>
                </a:cubicBezTo>
                <a:lnTo>
                  <a:pt x="5105400" y="7251700"/>
                </a:lnTo>
                <a:cubicBezTo>
                  <a:pt x="5105400" y="7162800"/>
                  <a:pt x="5130800" y="6997700"/>
                  <a:pt x="5168900" y="6908800"/>
                </a:cubicBezTo>
                <a:lnTo>
                  <a:pt x="5207000" y="6794500"/>
                </a:lnTo>
                <a:cubicBezTo>
                  <a:pt x="5232400" y="6705600"/>
                  <a:pt x="5308600" y="6629400"/>
                  <a:pt x="5359400" y="6629400"/>
                </a:cubicBezTo>
                <a:cubicBezTo>
                  <a:pt x="5422900" y="6629400"/>
                  <a:pt x="5473700" y="6591300"/>
                  <a:pt x="5473700" y="6540500"/>
                </a:cubicBezTo>
                <a:cubicBezTo>
                  <a:pt x="5473700" y="6489700"/>
                  <a:pt x="5549900" y="6451600"/>
                  <a:pt x="5651500" y="6451600"/>
                </a:cubicBezTo>
                <a:close/>
                <a:moveTo>
                  <a:pt x="3238500" y="9867900"/>
                </a:moveTo>
                <a:moveTo>
                  <a:pt x="10312400" y="6451600"/>
                </a:moveTo>
                <a:lnTo>
                  <a:pt x="11747500" y="6451600"/>
                </a:lnTo>
                <a:cubicBezTo>
                  <a:pt x="11950700" y="6451600"/>
                  <a:pt x="12065000" y="6553200"/>
                  <a:pt x="12192000" y="6819900"/>
                </a:cubicBezTo>
                <a:lnTo>
                  <a:pt x="12204700" y="6858000"/>
                </a:lnTo>
                <a:cubicBezTo>
                  <a:pt x="12242800" y="6959600"/>
                  <a:pt x="12280900" y="7124700"/>
                  <a:pt x="12280900" y="7226300"/>
                </a:cubicBezTo>
                <a:lnTo>
                  <a:pt x="12280900" y="7975600"/>
                </a:lnTo>
                <a:cubicBezTo>
                  <a:pt x="12280900" y="8077200"/>
                  <a:pt x="12255500" y="8216900"/>
                  <a:pt x="12217400" y="8305800"/>
                </a:cubicBezTo>
                <a:lnTo>
                  <a:pt x="12204700" y="8331200"/>
                </a:lnTo>
                <a:cubicBezTo>
                  <a:pt x="12115800" y="8521700"/>
                  <a:pt x="12039600" y="8597900"/>
                  <a:pt x="11925300" y="8597900"/>
                </a:cubicBezTo>
                <a:cubicBezTo>
                  <a:pt x="11874500" y="8597900"/>
                  <a:pt x="11836400" y="8648700"/>
                  <a:pt x="11836400" y="8686800"/>
                </a:cubicBezTo>
                <a:cubicBezTo>
                  <a:pt x="11836400" y="8737600"/>
                  <a:pt x="11760200" y="8775700"/>
                  <a:pt x="11658600" y="8775700"/>
                </a:cubicBezTo>
                <a:lnTo>
                  <a:pt x="10490200" y="8775700"/>
                </a:lnTo>
                <a:cubicBezTo>
                  <a:pt x="10388600" y="8775700"/>
                  <a:pt x="10287000" y="8763000"/>
                  <a:pt x="10261600" y="8737600"/>
                </a:cubicBezTo>
                <a:cubicBezTo>
                  <a:pt x="10236200" y="8712200"/>
                  <a:pt x="10185400" y="8686800"/>
                  <a:pt x="10134600" y="8661400"/>
                </a:cubicBezTo>
                <a:cubicBezTo>
                  <a:pt x="10096500" y="8648700"/>
                  <a:pt x="10020300" y="8559800"/>
                  <a:pt x="9982200" y="8458200"/>
                </a:cubicBezTo>
                <a:lnTo>
                  <a:pt x="9944100" y="8369300"/>
                </a:lnTo>
                <a:cubicBezTo>
                  <a:pt x="9893300" y="8267700"/>
                  <a:pt x="9867900" y="8102600"/>
                  <a:pt x="9867900" y="8001000"/>
                </a:cubicBezTo>
                <a:lnTo>
                  <a:pt x="9867900" y="7073900"/>
                </a:lnTo>
                <a:cubicBezTo>
                  <a:pt x="9867900" y="6985000"/>
                  <a:pt x="9893300" y="6832600"/>
                  <a:pt x="9931400" y="6743700"/>
                </a:cubicBezTo>
                <a:lnTo>
                  <a:pt x="9944100" y="6718300"/>
                </a:lnTo>
                <a:cubicBezTo>
                  <a:pt x="10045700" y="6502400"/>
                  <a:pt x="10109200" y="6451600"/>
                  <a:pt x="10312400" y="6451600"/>
                </a:cubicBezTo>
                <a:close/>
                <a:moveTo>
                  <a:pt x="3238500" y="9867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02" name="Freeform 12602"/>
          <p:cNvSpPr/>
          <p:nvPr/>
        </p:nvSpPr>
        <p:spPr>
          <a:xfrm rot="0" flipH="0" flipV="0">
            <a:off x="3830820" y="1451077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60A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03" name="Freeform 12603"/>
          <p:cNvSpPr/>
          <p:nvPr/>
        </p:nvSpPr>
        <p:spPr>
          <a:xfrm rot="0" flipH="0" flipV="0">
            <a:off x="4050924" y="144932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04" name="Freeform 12604"/>
          <p:cNvSpPr/>
          <p:nvPr/>
        </p:nvSpPr>
        <p:spPr>
          <a:xfrm rot="0" flipH="0" flipV="0">
            <a:off x="4498827" y="1456829"/>
            <a:ext cx="295783" cy="167538"/>
          </a:xfrm>
          <a:custGeom>
            <a:pathLst>
              <a:path w="17399000" h="9855200">
                <a:moveTo>
                  <a:pt x="16675100" y="9855200"/>
                </a:moveTo>
                <a:lnTo>
                  <a:pt x="723900" y="9855200"/>
                </a:lnTo>
                <a:cubicBezTo>
                  <a:pt x="330200" y="9855200"/>
                  <a:pt x="0" y="9753600"/>
                  <a:pt x="0" y="9639300"/>
                </a:cubicBezTo>
                <a:cubicBezTo>
                  <a:pt x="0" y="9512300"/>
                  <a:pt x="139700" y="9372600"/>
                  <a:pt x="317500" y="9334500"/>
                </a:cubicBezTo>
                <a:cubicBezTo>
                  <a:pt x="482600" y="9283700"/>
                  <a:pt x="635000" y="8928100"/>
                  <a:pt x="635000" y="8547100"/>
                </a:cubicBezTo>
                <a:lnTo>
                  <a:pt x="647700" y="1054100"/>
                </a:lnTo>
                <a:cubicBezTo>
                  <a:pt x="647700" y="152400"/>
                  <a:pt x="812800" y="0"/>
                  <a:pt x="1701800" y="0"/>
                </a:cubicBezTo>
                <a:lnTo>
                  <a:pt x="15595600" y="0"/>
                </a:lnTo>
                <a:cubicBezTo>
                  <a:pt x="16459200" y="0"/>
                  <a:pt x="16852900" y="444500"/>
                  <a:pt x="16852900" y="1409700"/>
                </a:cubicBezTo>
                <a:lnTo>
                  <a:pt x="16852900" y="8597900"/>
                </a:lnTo>
                <a:cubicBezTo>
                  <a:pt x="16852900" y="8991600"/>
                  <a:pt x="16979900" y="9359900"/>
                  <a:pt x="17119600" y="9398000"/>
                </a:cubicBezTo>
                <a:cubicBezTo>
                  <a:pt x="17272000" y="9448800"/>
                  <a:pt x="17399000" y="9563100"/>
                  <a:pt x="17399000" y="9664700"/>
                </a:cubicBezTo>
                <a:cubicBezTo>
                  <a:pt x="17399000" y="9779000"/>
                  <a:pt x="17068800" y="9855200"/>
                  <a:pt x="16675100" y="9855200"/>
                </a:cubicBezTo>
                <a:close/>
                <a:moveTo>
                  <a:pt x="-165100" y="9867900"/>
                </a:moveTo>
                <a:moveTo>
                  <a:pt x="14351000" y="1790700"/>
                </a:moveTo>
                <a:lnTo>
                  <a:pt x="3048000" y="1790700"/>
                </a:lnTo>
                <a:cubicBezTo>
                  <a:pt x="2425700" y="1790700"/>
                  <a:pt x="2425700" y="1790700"/>
                  <a:pt x="2425700" y="2413000"/>
                </a:cubicBezTo>
                <a:lnTo>
                  <a:pt x="2425700" y="8686800"/>
                </a:lnTo>
                <a:cubicBezTo>
                  <a:pt x="2425700" y="9321800"/>
                  <a:pt x="2425700" y="9321800"/>
                  <a:pt x="3048000" y="9321800"/>
                </a:cubicBezTo>
                <a:lnTo>
                  <a:pt x="7772400" y="9321800"/>
                </a:lnTo>
                <a:cubicBezTo>
                  <a:pt x="8077200" y="9321800"/>
                  <a:pt x="8356600" y="9194800"/>
                  <a:pt x="8420100" y="9055100"/>
                </a:cubicBezTo>
                <a:cubicBezTo>
                  <a:pt x="8547100" y="8712200"/>
                  <a:pt x="8788400" y="8712200"/>
                  <a:pt x="8991600" y="9055100"/>
                </a:cubicBezTo>
                <a:cubicBezTo>
                  <a:pt x="9080500" y="9194800"/>
                  <a:pt x="9385300" y="9321800"/>
                  <a:pt x="9677400" y="9321800"/>
                </a:cubicBezTo>
                <a:lnTo>
                  <a:pt x="14973300" y="9321800"/>
                </a:lnTo>
                <a:lnTo>
                  <a:pt x="14973300" y="2413000"/>
                </a:lnTo>
                <a:cubicBezTo>
                  <a:pt x="14973300" y="1790700"/>
                  <a:pt x="14973300" y="1790700"/>
                  <a:pt x="14351000" y="1790700"/>
                </a:cubicBezTo>
                <a:close/>
                <a:moveTo>
                  <a:pt x="7899400" y="9867900"/>
                </a:moveTo>
                <a:moveTo>
                  <a:pt x="5651500" y="3225800"/>
                </a:moveTo>
                <a:lnTo>
                  <a:pt x="6997700" y="3225800"/>
                </a:lnTo>
                <a:cubicBezTo>
                  <a:pt x="7086600" y="3225800"/>
                  <a:pt x="7188200" y="3238500"/>
                  <a:pt x="7213600" y="3263900"/>
                </a:cubicBezTo>
                <a:cubicBezTo>
                  <a:pt x="7239000" y="3289300"/>
                  <a:pt x="7302500" y="3327400"/>
                  <a:pt x="7340600" y="3340100"/>
                </a:cubicBezTo>
                <a:cubicBezTo>
                  <a:pt x="7454900" y="3365500"/>
                  <a:pt x="7531100" y="3568700"/>
                  <a:pt x="7531100" y="3810000"/>
                </a:cubicBezTo>
                <a:lnTo>
                  <a:pt x="7531100" y="5016500"/>
                </a:lnTo>
                <a:cubicBezTo>
                  <a:pt x="7531100" y="5118100"/>
                  <a:pt x="7480300" y="5257800"/>
                  <a:pt x="7404100" y="5321300"/>
                </a:cubicBezTo>
                <a:lnTo>
                  <a:pt x="7302500" y="5422900"/>
                </a:lnTo>
                <a:cubicBezTo>
                  <a:pt x="7226300" y="5499100"/>
                  <a:pt x="7086600" y="5549900"/>
                  <a:pt x="6997700" y="5549900"/>
                </a:cubicBezTo>
                <a:lnTo>
                  <a:pt x="5740400" y="5549900"/>
                </a:lnTo>
                <a:cubicBezTo>
                  <a:pt x="5410200" y="5549900"/>
                  <a:pt x="5105400" y="5105400"/>
                  <a:pt x="5105400" y="4610100"/>
                </a:cubicBezTo>
                <a:lnTo>
                  <a:pt x="5105400" y="4114800"/>
                </a:lnTo>
                <a:cubicBezTo>
                  <a:pt x="5105400" y="4025900"/>
                  <a:pt x="5130800" y="3860800"/>
                  <a:pt x="5156200" y="3771900"/>
                </a:cubicBezTo>
                <a:lnTo>
                  <a:pt x="5207000" y="3581400"/>
                </a:lnTo>
                <a:cubicBezTo>
                  <a:pt x="5232400" y="3479800"/>
                  <a:pt x="5295900" y="3403600"/>
                  <a:pt x="5359400" y="3403600"/>
                </a:cubicBezTo>
                <a:cubicBezTo>
                  <a:pt x="5422900" y="3403600"/>
                  <a:pt x="5473700" y="3365500"/>
                  <a:pt x="5473700" y="3314700"/>
                </a:cubicBezTo>
                <a:cubicBezTo>
                  <a:pt x="5473700" y="3263900"/>
                  <a:pt x="5549900" y="3225800"/>
                  <a:pt x="5651500" y="3225800"/>
                </a:cubicBezTo>
                <a:close/>
                <a:moveTo>
                  <a:pt x="6464300" y="9867900"/>
                </a:moveTo>
                <a:moveTo>
                  <a:pt x="10401300" y="3225800"/>
                </a:moveTo>
                <a:lnTo>
                  <a:pt x="11747500" y="3225800"/>
                </a:lnTo>
                <a:cubicBezTo>
                  <a:pt x="11950700" y="3225800"/>
                  <a:pt x="12065000" y="3327400"/>
                  <a:pt x="12192000" y="3594100"/>
                </a:cubicBezTo>
                <a:lnTo>
                  <a:pt x="12204700" y="3632200"/>
                </a:lnTo>
                <a:cubicBezTo>
                  <a:pt x="12242800" y="3733800"/>
                  <a:pt x="12280900" y="3898900"/>
                  <a:pt x="12280900" y="4000500"/>
                </a:cubicBezTo>
                <a:lnTo>
                  <a:pt x="12280900" y="4838700"/>
                </a:lnTo>
                <a:cubicBezTo>
                  <a:pt x="12280900" y="4940300"/>
                  <a:pt x="12255500" y="5092700"/>
                  <a:pt x="12217400" y="5181600"/>
                </a:cubicBezTo>
                <a:lnTo>
                  <a:pt x="12204700" y="5207000"/>
                </a:lnTo>
                <a:cubicBezTo>
                  <a:pt x="12166600" y="5295900"/>
                  <a:pt x="12090400" y="5384800"/>
                  <a:pt x="12039600" y="5397500"/>
                </a:cubicBezTo>
                <a:cubicBezTo>
                  <a:pt x="12001500" y="5422900"/>
                  <a:pt x="11925300" y="5461000"/>
                  <a:pt x="11899900" y="5499100"/>
                </a:cubicBezTo>
                <a:cubicBezTo>
                  <a:pt x="11861800" y="5524500"/>
                  <a:pt x="11747500" y="5549900"/>
                  <a:pt x="11658600" y="5549900"/>
                </a:cubicBezTo>
                <a:lnTo>
                  <a:pt x="10401300" y="5549900"/>
                </a:lnTo>
                <a:cubicBezTo>
                  <a:pt x="10299700" y="5549900"/>
                  <a:pt x="10223500" y="5511800"/>
                  <a:pt x="10223500" y="5461000"/>
                </a:cubicBezTo>
                <a:cubicBezTo>
                  <a:pt x="10223500" y="5410200"/>
                  <a:pt x="10160000" y="5359400"/>
                  <a:pt x="10083800" y="5321300"/>
                </a:cubicBezTo>
                <a:cubicBezTo>
                  <a:pt x="9944100" y="5283200"/>
                  <a:pt x="9867900" y="5080000"/>
                  <a:pt x="9867900" y="4787900"/>
                </a:cubicBezTo>
                <a:lnTo>
                  <a:pt x="9867900" y="3848100"/>
                </a:lnTo>
                <a:cubicBezTo>
                  <a:pt x="9867900" y="3530600"/>
                  <a:pt x="10121900" y="3225800"/>
                  <a:pt x="10401300" y="3225800"/>
                </a:cubicBezTo>
                <a:close/>
                <a:moveTo>
                  <a:pt x="6464300" y="9867900"/>
                </a:moveTo>
                <a:moveTo>
                  <a:pt x="5651500" y="6451600"/>
                </a:moveTo>
                <a:lnTo>
                  <a:pt x="7086600" y="6451600"/>
                </a:lnTo>
                <a:cubicBezTo>
                  <a:pt x="7366000" y="6451600"/>
                  <a:pt x="7531100" y="6667500"/>
                  <a:pt x="7531100" y="7035800"/>
                </a:cubicBezTo>
                <a:lnTo>
                  <a:pt x="7531100" y="8242300"/>
                </a:lnTo>
                <a:cubicBezTo>
                  <a:pt x="7531100" y="8432800"/>
                  <a:pt x="7404100" y="8597900"/>
                  <a:pt x="7264400" y="8597900"/>
                </a:cubicBezTo>
                <a:cubicBezTo>
                  <a:pt x="7213600" y="8597900"/>
                  <a:pt x="7175500" y="8648700"/>
                  <a:pt x="7175500" y="8686800"/>
                </a:cubicBezTo>
                <a:cubicBezTo>
                  <a:pt x="7175500" y="8737600"/>
                  <a:pt x="7086600" y="8775700"/>
                  <a:pt x="6997700" y="8775700"/>
                </a:cubicBezTo>
                <a:lnTo>
                  <a:pt x="5829300" y="8775700"/>
                </a:lnTo>
                <a:cubicBezTo>
                  <a:pt x="5727700" y="8775700"/>
                  <a:pt x="5588000" y="8737600"/>
                  <a:pt x="5499100" y="8686800"/>
                </a:cubicBezTo>
                <a:lnTo>
                  <a:pt x="5448300" y="8648700"/>
                </a:lnTo>
                <a:cubicBezTo>
                  <a:pt x="5257800" y="8521700"/>
                  <a:pt x="5105400" y="8178800"/>
                  <a:pt x="5105400" y="7835900"/>
                </a:cubicBezTo>
                <a:lnTo>
                  <a:pt x="5105400" y="7251700"/>
                </a:lnTo>
                <a:cubicBezTo>
                  <a:pt x="5105400" y="7162800"/>
                  <a:pt x="5130800" y="6997700"/>
                  <a:pt x="5168900" y="6908800"/>
                </a:cubicBezTo>
                <a:lnTo>
                  <a:pt x="5207000" y="6794500"/>
                </a:lnTo>
                <a:cubicBezTo>
                  <a:pt x="5232400" y="6705600"/>
                  <a:pt x="5308600" y="6629400"/>
                  <a:pt x="5359400" y="6629400"/>
                </a:cubicBezTo>
                <a:cubicBezTo>
                  <a:pt x="5422900" y="6629400"/>
                  <a:pt x="5473700" y="6591300"/>
                  <a:pt x="5473700" y="6540500"/>
                </a:cubicBezTo>
                <a:cubicBezTo>
                  <a:pt x="5473700" y="6489700"/>
                  <a:pt x="5549900" y="6451600"/>
                  <a:pt x="5651500" y="6451600"/>
                </a:cubicBezTo>
                <a:close/>
                <a:moveTo>
                  <a:pt x="3238500" y="9867900"/>
                </a:moveTo>
                <a:moveTo>
                  <a:pt x="10312400" y="6451600"/>
                </a:moveTo>
                <a:lnTo>
                  <a:pt x="11747500" y="6451600"/>
                </a:lnTo>
                <a:cubicBezTo>
                  <a:pt x="11950700" y="6451600"/>
                  <a:pt x="12065000" y="6553200"/>
                  <a:pt x="12192000" y="6819900"/>
                </a:cubicBezTo>
                <a:lnTo>
                  <a:pt x="12204700" y="6858000"/>
                </a:lnTo>
                <a:cubicBezTo>
                  <a:pt x="12242800" y="6959600"/>
                  <a:pt x="12280900" y="7124700"/>
                  <a:pt x="12280900" y="7226300"/>
                </a:cubicBezTo>
                <a:lnTo>
                  <a:pt x="12280900" y="7975600"/>
                </a:lnTo>
                <a:cubicBezTo>
                  <a:pt x="12280900" y="8077200"/>
                  <a:pt x="12255500" y="8216900"/>
                  <a:pt x="12217400" y="8305800"/>
                </a:cubicBezTo>
                <a:lnTo>
                  <a:pt x="12204700" y="8331200"/>
                </a:lnTo>
                <a:cubicBezTo>
                  <a:pt x="12115800" y="8521700"/>
                  <a:pt x="12039600" y="8597900"/>
                  <a:pt x="11925300" y="8597900"/>
                </a:cubicBezTo>
                <a:cubicBezTo>
                  <a:pt x="11874500" y="8597900"/>
                  <a:pt x="11836400" y="8648700"/>
                  <a:pt x="11836400" y="8686800"/>
                </a:cubicBezTo>
                <a:cubicBezTo>
                  <a:pt x="11836400" y="8737600"/>
                  <a:pt x="11760200" y="8775700"/>
                  <a:pt x="11658600" y="8775700"/>
                </a:cubicBezTo>
                <a:lnTo>
                  <a:pt x="10490200" y="8775700"/>
                </a:lnTo>
                <a:cubicBezTo>
                  <a:pt x="10388600" y="8775700"/>
                  <a:pt x="10287000" y="8763000"/>
                  <a:pt x="10261600" y="8737600"/>
                </a:cubicBezTo>
                <a:cubicBezTo>
                  <a:pt x="10236200" y="8712200"/>
                  <a:pt x="10185400" y="8686800"/>
                  <a:pt x="10134600" y="8661400"/>
                </a:cubicBezTo>
                <a:cubicBezTo>
                  <a:pt x="10096500" y="8648700"/>
                  <a:pt x="10020300" y="8559800"/>
                  <a:pt x="9982200" y="8458200"/>
                </a:cubicBezTo>
                <a:lnTo>
                  <a:pt x="9944100" y="8369300"/>
                </a:lnTo>
                <a:cubicBezTo>
                  <a:pt x="9893300" y="8267700"/>
                  <a:pt x="9867900" y="8102600"/>
                  <a:pt x="9867900" y="8001000"/>
                </a:cubicBezTo>
                <a:lnTo>
                  <a:pt x="9867900" y="7073900"/>
                </a:lnTo>
                <a:cubicBezTo>
                  <a:pt x="9867900" y="6985000"/>
                  <a:pt x="9893300" y="6832600"/>
                  <a:pt x="9931400" y="6743700"/>
                </a:cubicBezTo>
                <a:lnTo>
                  <a:pt x="9944100" y="6718300"/>
                </a:lnTo>
                <a:cubicBezTo>
                  <a:pt x="10045700" y="6502400"/>
                  <a:pt x="10109200" y="6451600"/>
                  <a:pt x="10312400" y="6451600"/>
                </a:cubicBezTo>
                <a:close/>
                <a:moveTo>
                  <a:pt x="3238500" y="9867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05" name="Freeform 12605"/>
          <p:cNvSpPr/>
          <p:nvPr/>
        </p:nvSpPr>
        <p:spPr>
          <a:xfrm rot="0" flipH="0" flipV="0">
            <a:off x="5056116" y="1451077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80909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06" name="Freeform 12606"/>
          <p:cNvSpPr/>
          <p:nvPr/>
        </p:nvSpPr>
        <p:spPr>
          <a:xfrm rot="0" flipH="0" flipV="0">
            <a:off x="5276219" y="144932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07" name="Rectangle 12607"/>
          <p:cNvSpPr/>
          <p:nvPr/>
        </p:nvSpPr>
        <p:spPr>
          <a:xfrm rot="0" flipH="0" flipV="0">
            <a:off x="3273683" y="1304736"/>
            <a:ext cx="2127503" cy="559866"/>
          </a:xfrm>
          <a:prstGeom prst="rect">
            <a:avLst/>
          </a:prstGeom>
        </p:spPr>
      </p:sp>
      <p:sp>
        <p:nvSpPr>
          <p:cNvPr id="12608" name="Freeform 12608"/>
          <p:cNvSpPr/>
          <p:nvPr/>
        </p:nvSpPr>
        <p:spPr>
          <a:xfrm rot="0" flipH="0" flipV="0">
            <a:off x="4050924" y="153619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09" name="Freeform 12609"/>
          <p:cNvSpPr/>
          <p:nvPr/>
        </p:nvSpPr>
        <p:spPr>
          <a:xfrm rot="0" flipH="0" flipV="0">
            <a:off x="5276219" y="153619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10" name="Freeform 12610"/>
          <p:cNvSpPr/>
          <p:nvPr/>
        </p:nvSpPr>
        <p:spPr>
          <a:xfrm rot="0" flipH="0" flipV="0">
            <a:off x="3276706" y="1628192"/>
            <a:ext cx="141414" cy="169265"/>
          </a:xfrm>
          <a:custGeom>
            <a:pathLst>
              <a:path w="8318500" h="9956800">
                <a:moveTo>
                  <a:pt x="8255000" y="0"/>
                </a:moveTo>
                <a:lnTo>
                  <a:pt x="8318500" y="9347200"/>
                </a:lnTo>
                <a:cubicBezTo>
                  <a:pt x="8318500" y="9893300"/>
                  <a:pt x="8305800" y="9956800"/>
                  <a:pt x="8140700" y="9956800"/>
                </a:cubicBezTo>
                <a:cubicBezTo>
                  <a:pt x="8051800" y="9956800"/>
                  <a:pt x="7962900" y="9931400"/>
                  <a:pt x="7937500" y="9906000"/>
                </a:cubicBezTo>
                <a:cubicBezTo>
                  <a:pt x="7912100" y="9880600"/>
                  <a:pt x="7734300" y="9855200"/>
                  <a:pt x="7531100" y="9855200"/>
                </a:cubicBezTo>
                <a:lnTo>
                  <a:pt x="1346200" y="9779000"/>
                </a:lnTo>
                <a:cubicBezTo>
                  <a:pt x="1143000" y="9779000"/>
                  <a:pt x="876300" y="9664700"/>
                  <a:pt x="736600" y="9525000"/>
                </a:cubicBezTo>
                <a:lnTo>
                  <a:pt x="698500" y="9486900"/>
                </a:lnTo>
                <a:cubicBezTo>
                  <a:pt x="431800" y="9207500"/>
                  <a:pt x="355600" y="9017000"/>
                  <a:pt x="355600" y="8470900"/>
                </a:cubicBezTo>
                <a:lnTo>
                  <a:pt x="355600" y="812800"/>
                </a:lnTo>
                <a:cubicBezTo>
                  <a:pt x="355600" y="609600"/>
                  <a:pt x="279400" y="381000"/>
                  <a:pt x="177800" y="292100"/>
                </a:cubicBezTo>
                <a:cubicBezTo>
                  <a:pt x="76200" y="203200"/>
                  <a:pt x="0" y="127000"/>
                  <a:pt x="0" y="114300"/>
                </a:cubicBezTo>
                <a:cubicBezTo>
                  <a:pt x="0" y="38100"/>
                  <a:pt x="139700" y="0"/>
                  <a:pt x="444500" y="0"/>
                </a:cubicBezTo>
                <a:close/>
                <a:moveTo>
                  <a:pt x="9829800" y="10007600"/>
                </a:moveTo>
                <a:moveTo>
                  <a:pt x="2247900" y="355600"/>
                </a:moveTo>
                <a:lnTo>
                  <a:pt x="2247900" y="7353300"/>
                </a:lnTo>
                <a:cubicBezTo>
                  <a:pt x="2247900" y="7797800"/>
                  <a:pt x="2336800" y="7886700"/>
                  <a:pt x="27813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lnTo>
                  <a:pt x="7975600" y="812800"/>
                </a:lnTo>
                <a:cubicBezTo>
                  <a:pt x="7975600" y="368300"/>
                  <a:pt x="7975600" y="355600"/>
                  <a:pt x="7531100" y="355600"/>
                </a:cubicBezTo>
                <a:close/>
                <a:moveTo>
                  <a:pt x="9474200" y="10007600"/>
                </a:moveTo>
                <a:moveTo>
                  <a:pt x="7353300" y="1663700"/>
                </a:moveTo>
                <a:lnTo>
                  <a:pt x="7353300" y="2603500"/>
                </a:lnTo>
                <a:cubicBezTo>
                  <a:pt x="7353300" y="2705100"/>
                  <a:pt x="7327900" y="2844800"/>
                  <a:pt x="7289800" y="2933700"/>
                </a:cubicBezTo>
                <a:lnTo>
                  <a:pt x="7277100" y="2959100"/>
                </a:lnTo>
                <a:cubicBezTo>
                  <a:pt x="7188200" y="3162300"/>
                  <a:pt x="7124700" y="3213100"/>
                  <a:pt x="6896100" y="3314700"/>
                </a:cubicBezTo>
                <a:lnTo>
                  <a:pt x="6858000" y="3327400"/>
                </a:lnTo>
                <a:cubicBezTo>
                  <a:pt x="6756400" y="3365500"/>
                  <a:pt x="6578600" y="3403600"/>
                  <a:pt x="6489700" y="3403600"/>
                </a:cubicBezTo>
                <a:lnTo>
                  <a:pt x="5740400" y="3403600"/>
                </a:lnTo>
                <a:cubicBezTo>
                  <a:pt x="5638800" y="3403600"/>
                  <a:pt x="5499100" y="3365500"/>
                  <a:pt x="5422900" y="3314700"/>
                </a:cubicBezTo>
                <a:lnTo>
                  <a:pt x="5359400" y="3263900"/>
                </a:lnTo>
                <a:cubicBezTo>
                  <a:pt x="5118100" y="3086100"/>
                  <a:pt x="5016500" y="2959100"/>
                  <a:pt x="4978400" y="2768600"/>
                </a:cubicBezTo>
                <a:lnTo>
                  <a:pt x="4978400" y="2755900"/>
                </a:lnTo>
                <a:cubicBezTo>
                  <a:pt x="4953000" y="2641600"/>
                  <a:pt x="4927600" y="2476500"/>
                  <a:pt x="4927600" y="2374900"/>
                </a:cubicBezTo>
                <a:lnTo>
                  <a:pt x="4927600" y="1879600"/>
                </a:lnTo>
                <a:cubicBezTo>
                  <a:pt x="4927600" y="1790700"/>
                  <a:pt x="4953000" y="1638300"/>
                  <a:pt x="4978400" y="1549400"/>
                </a:cubicBezTo>
                <a:lnTo>
                  <a:pt x="5016500" y="1460500"/>
                </a:lnTo>
                <a:cubicBezTo>
                  <a:pt x="5067300" y="1270000"/>
                  <a:pt x="5245100" y="1092200"/>
                  <a:pt x="5410200" y="1054100"/>
                </a:cubicBezTo>
                <a:cubicBezTo>
                  <a:pt x="5473700" y="1028700"/>
                  <a:pt x="5549900" y="990600"/>
                  <a:pt x="5588000" y="965200"/>
                </a:cubicBezTo>
                <a:cubicBezTo>
                  <a:pt x="5626100" y="927100"/>
                  <a:pt x="5727700" y="901700"/>
                  <a:pt x="5829300" y="901700"/>
                </a:cubicBezTo>
                <a:lnTo>
                  <a:pt x="6451600" y="901700"/>
                </a:lnTo>
                <a:cubicBezTo>
                  <a:pt x="6553200" y="901700"/>
                  <a:pt x="6705600" y="927100"/>
                  <a:pt x="6794500" y="965200"/>
                </a:cubicBezTo>
                <a:lnTo>
                  <a:pt x="6985000" y="1066800"/>
                </a:lnTo>
                <a:cubicBezTo>
                  <a:pt x="7251700" y="1193800"/>
                  <a:pt x="7353300" y="1346200"/>
                  <a:pt x="7353300" y="1663700"/>
                </a:cubicBezTo>
                <a:close/>
                <a:moveTo>
                  <a:pt x="8166100" y="10007600"/>
                </a:moveTo>
                <a:moveTo>
                  <a:pt x="6819900" y="6451600"/>
                </a:moveTo>
                <a:lnTo>
                  <a:pt x="5562600" y="6451600"/>
                </a:lnTo>
                <a:cubicBezTo>
                  <a:pt x="5461000" y="6451600"/>
                  <a:pt x="5321300" y="6426200"/>
                  <a:pt x="5245100" y="6388100"/>
                </a:cubicBezTo>
                <a:cubicBezTo>
                  <a:pt x="5067300" y="6286500"/>
                  <a:pt x="4927600" y="5905500"/>
                  <a:pt x="4927600" y="5511800"/>
                </a:cubicBezTo>
                <a:lnTo>
                  <a:pt x="4927600" y="5016500"/>
                </a:lnTo>
                <a:cubicBezTo>
                  <a:pt x="4927600" y="4927600"/>
                  <a:pt x="4953000" y="4775200"/>
                  <a:pt x="4978400" y="4686300"/>
                </a:cubicBezTo>
                <a:lnTo>
                  <a:pt x="5029200" y="4495800"/>
                </a:lnTo>
                <a:cubicBezTo>
                  <a:pt x="5105400" y="4229100"/>
                  <a:pt x="5270500" y="4127500"/>
                  <a:pt x="5600700" y="4127500"/>
                </a:cubicBezTo>
                <a:lnTo>
                  <a:pt x="6819900" y="4127500"/>
                </a:lnTo>
                <a:cubicBezTo>
                  <a:pt x="6908800" y="4127500"/>
                  <a:pt x="7048500" y="4178300"/>
                  <a:pt x="7124700" y="4254500"/>
                </a:cubicBezTo>
                <a:lnTo>
                  <a:pt x="7137400" y="4267200"/>
                </a:lnTo>
                <a:cubicBezTo>
                  <a:pt x="7277100" y="4406900"/>
                  <a:pt x="7353300" y="4622800"/>
                  <a:pt x="7353300" y="4889500"/>
                </a:cubicBezTo>
                <a:lnTo>
                  <a:pt x="7353300" y="5740400"/>
                </a:lnTo>
                <a:cubicBezTo>
                  <a:pt x="7353300" y="5842000"/>
                  <a:pt x="7327900" y="5981700"/>
                  <a:pt x="7302500" y="6057900"/>
                </a:cubicBezTo>
                <a:lnTo>
                  <a:pt x="7289800" y="6070600"/>
                </a:lnTo>
                <a:cubicBezTo>
                  <a:pt x="7213600" y="6299200"/>
                  <a:pt x="7010400" y="6451600"/>
                  <a:pt x="6819900" y="6451600"/>
                </a:cubicBezTo>
                <a:close/>
                <a:moveTo>
                  <a:pt x="3378200" y="10007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11" name="Freeform 12611"/>
          <p:cNvSpPr/>
          <p:nvPr/>
        </p:nvSpPr>
        <p:spPr>
          <a:xfrm rot="0" flipH="0" flipV="0">
            <a:off x="3413860" y="1627589"/>
            <a:ext cx="150933" cy="204260"/>
          </a:xfrm>
          <a:custGeom>
            <a:pathLst>
              <a:path w="15887700" h="21501100">
                <a:moveTo>
                  <a:pt x="165100" y="16776700"/>
                </a:moveTo>
                <a:lnTo>
                  <a:pt x="177800" y="2641600"/>
                </a:lnTo>
                <a:cubicBezTo>
                  <a:pt x="177800" y="2120900"/>
                  <a:pt x="127000" y="1358900"/>
                  <a:pt x="63500" y="952500"/>
                </a:cubicBezTo>
                <a:cubicBezTo>
                  <a:pt x="0" y="546100"/>
                  <a:pt x="0" y="177800"/>
                  <a:pt x="50800" y="114300"/>
                </a:cubicBezTo>
                <a:cubicBezTo>
                  <a:pt x="114300" y="50800"/>
                  <a:pt x="596900" y="0"/>
                  <a:pt x="1130300" y="0"/>
                </a:cubicBezTo>
                <a:lnTo>
                  <a:pt x="14922500" y="0"/>
                </a:lnTo>
                <a:cubicBezTo>
                  <a:pt x="15455900" y="0"/>
                  <a:pt x="15887700" y="152400"/>
                  <a:pt x="15887700" y="330200"/>
                </a:cubicBezTo>
                <a:cubicBezTo>
                  <a:pt x="15887700" y="508000"/>
                  <a:pt x="15773400" y="685800"/>
                  <a:pt x="15646400" y="736600"/>
                </a:cubicBezTo>
                <a:cubicBezTo>
                  <a:pt x="15506700" y="774700"/>
                  <a:pt x="15405100" y="1244600"/>
                  <a:pt x="15405100" y="1778000"/>
                </a:cubicBezTo>
                <a:lnTo>
                  <a:pt x="15405100" y="15240000"/>
                </a:lnTo>
                <a:cubicBezTo>
                  <a:pt x="15405100" y="16611600"/>
                  <a:pt x="14820900" y="17335500"/>
                  <a:pt x="13703300" y="17335500"/>
                </a:cubicBezTo>
                <a:lnTo>
                  <a:pt x="3048000" y="17335500"/>
                </a:lnTo>
                <a:cubicBezTo>
                  <a:pt x="1955800" y="17335500"/>
                  <a:pt x="1930400" y="17373600"/>
                  <a:pt x="1930400" y="18694400"/>
                </a:cubicBezTo>
                <a:lnTo>
                  <a:pt x="1930400" y="20383500"/>
                </a:lnTo>
                <a:cubicBezTo>
                  <a:pt x="1930400" y="21501100"/>
                  <a:pt x="1930400" y="21501100"/>
                  <a:pt x="889000" y="21501100"/>
                </a:cubicBezTo>
                <a:cubicBezTo>
                  <a:pt x="406400" y="21501100"/>
                  <a:pt x="25400" y="21082000"/>
                  <a:pt x="38100" y="20561300"/>
                </a:cubicBezTo>
                <a:lnTo>
                  <a:pt x="127000" y="18669000"/>
                </a:lnTo>
                <a:cubicBezTo>
                  <a:pt x="139700" y="18161000"/>
                  <a:pt x="165100" y="17297400"/>
                  <a:pt x="165100" y="16776700"/>
                </a:cubicBezTo>
                <a:close/>
                <a:moveTo>
                  <a:pt x="4406900" y="21501100"/>
                </a:moveTo>
                <a:moveTo>
                  <a:pt x="12192000" y="13157200"/>
                </a:moveTo>
                <a:lnTo>
                  <a:pt x="12192000" y="1231900"/>
                </a:lnTo>
                <a:cubicBezTo>
                  <a:pt x="12192000" y="520700"/>
                  <a:pt x="12153900" y="482600"/>
                  <a:pt x="11226800" y="482600"/>
                </a:cubicBezTo>
                <a:lnTo>
                  <a:pt x="3136900" y="482600"/>
                </a:lnTo>
                <a:cubicBezTo>
                  <a:pt x="2222500" y="482600"/>
                  <a:pt x="1930400" y="723900"/>
                  <a:pt x="1930400" y="1447800"/>
                </a:cubicBezTo>
                <a:lnTo>
                  <a:pt x="1930400" y="13157200"/>
                </a:lnTo>
                <a:cubicBezTo>
                  <a:pt x="1930400" y="13970000"/>
                  <a:pt x="2082800" y="14122400"/>
                  <a:pt x="2895600" y="14122400"/>
                </a:cubicBezTo>
                <a:lnTo>
                  <a:pt x="11226800" y="14122400"/>
                </a:lnTo>
                <a:cubicBezTo>
                  <a:pt x="12039600" y="14122400"/>
                  <a:pt x="12192000" y="13970000"/>
                  <a:pt x="12192000" y="13157200"/>
                </a:cubicBezTo>
                <a:close/>
                <a:moveTo>
                  <a:pt x="8026400" y="21501100"/>
                </a:moveTo>
                <a:moveTo>
                  <a:pt x="2908300" y="4838700"/>
                </a:moveTo>
                <a:lnTo>
                  <a:pt x="2984500" y="2997200"/>
                </a:lnTo>
                <a:cubicBezTo>
                  <a:pt x="2997200" y="2832100"/>
                  <a:pt x="3060700" y="2552700"/>
                  <a:pt x="3124200" y="2387600"/>
                </a:cubicBezTo>
                <a:lnTo>
                  <a:pt x="3200400" y="2222500"/>
                </a:lnTo>
                <a:cubicBezTo>
                  <a:pt x="3263900" y="2070100"/>
                  <a:pt x="3467100" y="1930400"/>
                  <a:pt x="3644900" y="1930400"/>
                </a:cubicBezTo>
                <a:lnTo>
                  <a:pt x="3695700" y="1930400"/>
                </a:lnTo>
                <a:cubicBezTo>
                  <a:pt x="3873500" y="1930400"/>
                  <a:pt x="4013200" y="1854200"/>
                  <a:pt x="4013200" y="1765300"/>
                </a:cubicBezTo>
                <a:cubicBezTo>
                  <a:pt x="4013200" y="1676400"/>
                  <a:pt x="4152900" y="1612900"/>
                  <a:pt x="4330700" y="1612900"/>
                </a:cubicBezTo>
                <a:lnTo>
                  <a:pt x="5778500" y="1612900"/>
                </a:lnTo>
                <a:cubicBezTo>
                  <a:pt x="5956300" y="1612900"/>
                  <a:pt x="6210300" y="1676400"/>
                  <a:pt x="6362700" y="1752600"/>
                </a:cubicBezTo>
                <a:lnTo>
                  <a:pt x="6591300" y="1892300"/>
                </a:lnTo>
                <a:cubicBezTo>
                  <a:pt x="6946900" y="2095500"/>
                  <a:pt x="7061200" y="2222500"/>
                  <a:pt x="7061200" y="2413000"/>
                </a:cubicBezTo>
                <a:cubicBezTo>
                  <a:pt x="7061200" y="2501900"/>
                  <a:pt x="7137400" y="2578100"/>
                  <a:pt x="7226300" y="2578100"/>
                </a:cubicBezTo>
                <a:cubicBezTo>
                  <a:pt x="7315200" y="2578100"/>
                  <a:pt x="7378700" y="2717800"/>
                  <a:pt x="7378700" y="2895600"/>
                </a:cubicBezTo>
                <a:lnTo>
                  <a:pt x="7378700" y="4660900"/>
                </a:lnTo>
                <a:cubicBezTo>
                  <a:pt x="7378700" y="4838700"/>
                  <a:pt x="7366000" y="5092700"/>
                  <a:pt x="7340600" y="5219700"/>
                </a:cubicBezTo>
                <a:cubicBezTo>
                  <a:pt x="7315200" y="5346700"/>
                  <a:pt x="7200900" y="5461000"/>
                  <a:pt x="7099300" y="5461000"/>
                </a:cubicBezTo>
                <a:cubicBezTo>
                  <a:pt x="6985000" y="5461000"/>
                  <a:pt x="6896100" y="5537200"/>
                  <a:pt x="6896100" y="5626100"/>
                </a:cubicBezTo>
                <a:cubicBezTo>
                  <a:pt x="6896100" y="5715000"/>
                  <a:pt x="6756400" y="5778500"/>
                  <a:pt x="6578600" y="5778500"/>
                </a:cubicBezTo>
                <a:cubicBezTo>
                  <a:pt x="6400800" y="5778500"/>
                  <a:pt x="6261100" y="5854700"/>
                  <a:pt x="6261100" y="5943600"/>
                </a:cubicBezTo>
                <a:cubicBezTo>
                  <a:pt x="6261100" y="6032500"/>
                  <a:pt x="6121400" y="6096000"/>
                  <a:pt x="5943600" y="6096000"/>
                </a:cubicBezTo>
                <a:lnTo>
                  <a:pt x="4495800" y="6096000"/>
                </a:lnTo>
                <a:cubicBezTo>
                  <a:pt x="4318000" y="6096000"/>
                  <a:pt x="4051300" y="6032500"/>
                  <a:pt x="3911600" y="5956300"/>
                </a:cubicBezTo>
                <a:lnTo>
                  <a:pt x="3683000" y="5829300"/>
                </a:lnTo>
                <a:cubicBezTo>
                  <a:pt x="3327400" y="5626100"/>
                  <a:pt x="3213100" y="5486400"/>
                  <a:pt x="3213100" y="5295900"/>
                </a:cubicBezTo>
                <a:cubicBezTo>
                  <a:pt x="3213100" y="5207000"/>
                  <a:pt x="3136900" y="5143500"/>
                  <a:pt x="3048000" y="5143500"/>
                </a:cubicBezTo>
                <a:cubicBezTo>
                  <a:pt x="2959100" y="5143500"/>
                  <a:pt x="2895600" y="5003800"/>
                  <a:pt x="2908300" y="4838700"/>
                </a:cubicBezTo>
                <a:close/>
                <a:moveTo>
                  <a:pt x="16344900" y="21501100"/>
                </a:moveTo>
                <a:moveTo>
                  <a:pt x="4013200" y="7391400"/>
                </a:moveTo>
                <a:lnTo>
                  <a:pt x="6426200" y="7391400"/>
                </a:lnTo>
                <a:cubicBezTo>
                  <a:pt x="6591300" y="7391400"/>
                  <a:pt x="6743700" y="7454900"/>
                  <a:pt x="6743700" y="7543800"/>
                </a:cubicBezTo>
                <a:cubicBezTo>
                  <a:pt x="6743700" y="7632700"/>
                  <a:pt x="6807200" y="7708900"/>
                  <a:pt x="6896100" y="7708900"/>
                </a:cubicBezTo>
                <a:cubicBezTo>
                  <a:pt x="6985000" y="7708900"/>
                  <a:pt x="7061200" y="7772400"/>
                  <a:pt x="7061200" y="7861300"/>
                </a:cubicBezTo>
                <a:cubicBezTo>
                  <a:pt x="7061200" y="7950200"/>
                  <a:pt x="7137400" y="8026400"/>
                  <a:pt x="7226300" y="8026400"/>
                </a:cubicBezTo>
                <a:cubicBezTo>
                  <a:pt x="7315200" y="8026400"/>
                  <a:pt x="7378700" y="8166100"/>
                  <a:pt x="7378700" y="8343900"/>
                </a:cubicBezTo>
                <a:lnTo>
                  <a:pt x="7378700" y="10439400"/>
                </a:lnTo>
                <a:cubicBezTo>
                  <a:pt x="7378700" y="10629900"/>
                  <a:pt x="7302500" y="10833100"/>
                  <a:pt x="7150100" y="10985500"/>
                </a:cubicBezTo>
                <a:lnTo>
                  <a:pt x="6807200" y="11328400"/>
                </a:lnTo>
                <a:cubicBezTo>
                  <a:pt x="6654800" y="11480800"/>
                  <a:pt x="6464300" y="11557000"/>
                  <a:pt x="6261100" y="11557000"/>
                </a:cubicBezTo>
                <a:lnTo>
                  <a:pt x="3848100" y="11557000"/>
                </a:lnTo>
                <a:cubicBezTo>
                  <a:pt x="3683000" y="11557000"/>
                  <a:pt x="3530600" y="11480800"/>
                  <a:pt x="3530600" y="11391900"/>
                </a:cubicBezTo>
                <a:cubicBezTo>
                  <a:pt x="3530600" y="11303000"/>
                  <a:pt x="3454400" y="11239500"/>
                  <a:pt x="3378200" y="11239500"/>
                </a:cubicBezTo>
                <a:cubicBezTo>
                  <a:pt x="3289300" y="11239500"/>
                  <a:pt x="3149600" y="11074400"/>
                  <a:pt x="3060700" y="10896600"/>
                </a:cubicBezTo>
                <a:lnTo>
                  <a:pt x="3035300" y="10833100"/>
                </a:lnTo>
                <a:cubicBezTo>
                  <a:pt x="2959100" y="10642600"/>
                  <a:pt x="2895600" y="10337800"/>
                  <a:pt x="2895600" y="10160000"/>
                </a:cubicBezTo>
                <a:lnTo>
                  <a:pt x="2895600" y="8826500"/>
                </a:lnTo>
                <a:cubicBezTo>
                  <a:pt x="2895600" y="8648700"/>
                  <a:pt x="2933700" y="8394700"/>
                  <a:pt x="2984500" y="8267700"/>
                </a:cubicBezTo>
                <a:lnTo>
                  <a:pt x="2997200" y="8229600"/>
                </a:lnTo>
                <a:cubicBezTo>
                  <a:pt x="3048000" y="8102600"/>
                  <a:pt x="3187700" y="7886700"/>
                  <a:pt x="3314700" y="7759700"/>
                </a:cubicBezTo>
                <a:lnTo>
                  <a:pt x="3467100" y="7607300"/>
                </a:lnTo>
                <a:cubicBezTo>
                  <a:pt x="3594100" y="7493000"/>
                  <a:pt x="3835400" y="7391400"/>
                  <a:pt x="4013200" y="7391400"/>
                </a:cubicBezTo>
                <a:close/>
                <a:moveTo>
                  <a:pt x="13792200" y="215011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12" name="Freeform 12612"/>
          <p:cNvSpPr/>
          <p:nvPr/>
        </p:nvSpPr>
        <p:spPr>
          <a:xfrm rot="0" flipH="0" flipV="0">
            <a:off x="4501875" y="1626668"/>
            <a:ext cx="141414" cy="169265"/>
          </a:xfrm>
          <a:custGeom>
            <a:pathLst>
              <a:path w="8318500" h="9956800">
                <a:moveTo>
                  <a:pt x="8255000" y="0"/>
                </a:moveTo>
                <a:lnTo>
                  <a:pt x="8318500" y="9347200"/>
                </a:lnTo>
                <a:cubicBezTo>
                  <a:pt x="8318500" y="9893300"/>
                  <a:pt x="8305800" y="9956800"/>
                  <a:pt x="8140700" y="9956800"/>
                </a:cubicBezTo>
                <a:cubicBezTo>
                  <a:pt x="8051800" y="9956800"/>
                  <a:pt x="7962900" y="9931400"/>
                  <a:pt x="7937500" y="9906000"/>
                </a:cubicBezTo>
                <a:cubicBezTo>
                  <a:pt x="7912100" y="9880600"/>
                  <a:pt x="7734300" y="9855200"/>
                  <a:pt x="7531100" y="9855200"/>
                </a:cubicBezTo>
                <a:lnTo>
                  <a:pt x="1346200" y="9779000"/>
                </a:lnTo>
                <a:cubicBezTo>
                  <a:pt x="1143000" y="9779000"/>
                  <a:pt x="876300" y="9664700"/>
                  <a:pt x="736600" y="9525000"/>
                </a:cubicBezTo>
                <a:lnTo>
                  <a:pt x="698500" y="9486900"/>
                </a:lnTo>
                <a:cubicBezTo>
                  <a:pt x="431800" y="9207500"/>
                  <a:pt x="355600" y="9017000"/>
                  <a:pt x="355600" y="8470900"/>
                </a:cubicBezTo>
                <a:lnTo>
                  <a:pt x="355600" y="812800"/>
                </a:lnTo>
                <a:cubicBezTo>
                  <a:pt x="355600" y="609600"/>
                  <a:pt x="279400" y="381000"/>
                  <a:pt x="177800" y="292100"/>
                </a:cubicBezTo>
                <a:cubicBezTo>
                  <a:pt x="76200" y="203200"/>
                  <a:pt x="0" y="127000"/>
                  <a:pt x="0" y="114300"/>
                </a:cubicBezTo>
                <a:cubicBezTo>
                  <a:pt x="0" y="38100"/>
                  <a:pt x="139700" y="0"/>
                  <a:pt x="444500" y="0"/>
                </a:cubicBezTo>
                <a:close/>
                <a:moveTo>
                  <a:pt x="9829800" y="10007600"/>
                </a:moveTo>
                <a:moveTo>
                  <a:pt x="2247900" y="355600"/>
                </a:moveTo>
                <a:lnTo>
                  <a:pt x="2247900" y="7353300"/>
                </a:lnTo>
                <a:cubicBezTo>
                  <a:pt x="2247900" y="7797800"/>
                  <a:pt x="2336800" y="7886700"/>
                  <a:pt x="27813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lnTo>
                  <a:pt x="7975600" y="812800"/>
                </a:lnTo>
                <a:cubicBezTo>
                  <a:pt x="7975600" y="368300"/>
                  <a:pt x="7975600" y="355600"/>
                  <a:pt x="7531100" y="355600"/>
                </a:cubicBezTo>
                <a:close/>
                <a:moveTo>
                  <a:pt x="9474200" y="10007600"/>
                </a:moveTo>
                <a:moveTo>
                  <a:pt x="7353300" y="1663700"/>
                </a:moveTo>
                <a:lnTo>
                  <a:pt x="7353300" y="2603500"/>
                </a:lnTo>
                <a:cubicBezTo>
                  <a:pt x="7353300" y="2705100"/>
                  <a:pt x="7327900" y="2844800"/>
                  <a:pt x="7289800" y="2933700"/>
                </a:cubicBezTo>
                <a:lnTo>
                  <a:pt x="7277100" y="2959100"/>
                </a:lnTo>
                <a:cubicBezTo>
                  <a:pt x="7188200" y="3162300"/>
                  <a:pt x="7124700" y="3213100"/>
                  <a:pt x="6896100" y="3314700"/>
                </a:cubicBezTo>
                <a:lnTo>
                  <a:pt x="6858000" y="3327400"/>
                </a:lnTo>
                <a:cubicBezTo>
                  <a:pt x="6756400" y="3365500"/>
                  <a:pt x="6578600" y="3403600"/>
                  <a:pt x="6489700" y="3403600"/>
                </a:cubicBezTo>
                <a:lnTo>
                  <a:pt x="5740400" y="3403600"/>
                </a:lnTo>
                <a:cubicBezTo>
                  <a:pt x="5638800" y="3403600"/>
                  <a:pt x="5499100" y="3365500"/>
                  <a:pt x="5422900" y="3314700"/>
                </a:cubicBezTo>
                <a:lnTo>
                  <a:pt x="5359400" y="3263900"/>
                </a:lnTo>
                <a:cubicBezTo>
                  <a:pt x="5118100" y="3086100"/>
                  <a:pt x="5016500" y="2959100"/>
                  <a:pt x="4978400" y="2768600"/>
                </a:cubicBezTo>
                <a:lnTo>
                  <a:pt x="4978400" y="2755900"/>
                </a:lnTo>
                <a:cubicBezTo>
                  <a:pt x="4953000" y="2641600"/>
                  <a:pt x="4927600" y="2476500"/>
                  <a:pt x="4927600" y="2374900"/>
                </a:cubicBezTo>
                <a:lnTo>
                  <a:pt x="4927600" y="1879600"/>
                </a:lnTo>
                <a:cubicBezTo>
                  <a:pt x="4927600" y="1790700"/>
                  <a:pt x="4953000" y="1638300"/>
                  <a:pt x="4978400" y="1549400"/>
                </a:cubicBezTo>
                <a:lnTo>
                  <a:pt x="5016500" y="1460500"/>
                </a:lnTo>
                <a:cubicBezTo>
                  <a:pt x="5067300" y="1270000"/>
                  <a:pt x="5245100" y="1092200"/>
                  <a:pt x="5410200" y="1054100"/>
                </a:cubicBezTo>
                <a:cubicBezTo>
                  <a:pt x="5473700" y="1028700"/>
                  <a:pt x="5549900" y="990600"/>
                  <a:pt x="5588000" y="965200"/>
                </a:cubicBezTo>
                <a:cubicBezTo>
                  <a:pt x="5626100" y="927100"/>
                  <a:pt x="5727700" y="901700"/>
                  <a:pt x="5829300" y="901700"/>
                </a:cubicBezTo>
                <a:lnTo>
                  <a:pt x="6451600" y="901700"/>
                </a:lnTo>
                <a:cubicBezTo>
                  <a:pt x="6553200" y="901700"/>
                  <a:pt x="6705600" y="927100"/>
                  <a:pt x="6794500" y="965200"/>
                </a:cubicBezTo>
                <a:lnTo>
                  <a:pt x="6985000" y="1066800"/>
                </a:lnTo>
                <a:cubicBezTo>
                  <a:pt x="7251700" y="1193800"/>
                  <a:pt x="7353300" y="1346200"/>
                  <a:pt x="7353300" y="1663700"/>
                </a:cubicBezTo>
                <a:close/>
                <a:moveTo>
                  <a:pt x="8166100" y="10007600"/>
                </a:moveTo>
                <a:moveTo>
                  <a:pt x="6819900" y="6451600"/>
                </a:moveTo>
                <a:lnTo>
                  <a:pt x="5562600" y="6451600"/>
                </a:lnTo>
                <a:cubicBezTo>
                  <a:pt x="5461000" y="6451600"/>
                  <a:pt x="5321300" y="6426200"/>
                  <a:pt x="5245100" y="6388100"/>
                </a:cubicBezTo>
                <a:cubicBezTo>
                  <a:pt x="5067300" y="6286500"/>
                  <a:pt x="4927600" y="5905500"/>
                  <a:pt x="4927600" y="5511800"/>
                </a:cubicBezTo>
                <a:lnTo>
                  <a:pt x="4927600" y="5016500"/>
                </a:lnTo>
                <a:cubicBezTo>
                  <a:pt x="4927600" y="4927600"/>
                  <a:pt x="4953000" y="4775200"/>
                  <a:pt x="4978400" y="4686300"/>
                </a:cubicBezTo>
                <a:lnTo>
                  <a:pt x="5029200" y="4495800"/>
                </a:lnTo>
                <a:cubicBezTo>
                  <a:pt x="5105400" y="4229100"/>
                  <a:pt x="5270500" y="4127500"/>
                  <a:pt x="5600700" y="4127500"/>
                </a:cubicBezTo>
                <a:lnTo>
                  <a:pt x="6819900" y="4127500"/>
                </a:lnTo>
                <a:cubicBezTo>
                  <a:pt x="6908800" y="4127500"/>
                  <a:pt x="7048500" y="4178300"/>
                  <a:pt x="7124700" y="4254500"/>
                </a:cubicBezTo>
                <a:lnTo>
                  <a:pt x="7137400" y="4267200"/>
                </a:lnTo>
                <a:cubicBezTo>
                  <a:pt x="7277100" y="4406900"/>
                  <a:pt x="7353300" y="4622800"/>
                  <a:pt x="7353300" y="4889500"/>
                </a:cubicBezTo>
                <a:lnTo>
                  <a:pt x="7353300" y="5740400"/>
                </a:lnTo>
                <a:cubicBezTo>
                  <a:pt x="7353300" y="5842000"/>
                  <a:pt x="7327900" y="5981700"/>
                  <a:pt x="7302500" y="6057900"/>
                </a:cubicBezTo>
                <a:lnTo>
                  <a:pt x="7289800" y="6070600"/>
                </a:lnTo>
                <a:cubicBezTo>
                  <a:pt x="7213600" y="6299200"/>
                  <a:pt x="7010400" y="6451600"/>
                  <a:pt x="6819900" y="6451600"/>
                </a:cubicBezTo>
                <a:close/>
                <a:moveTo>
                  <a:pt x="3378200" y="10007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13" name="Rectangle 12613"/>
          <p:cNvSpPr/>
          <p:nvPr/>
        </p:nvSpPr>
        <p:spPr>
          <a:xfrm rot="0" flipH="0" flipV="0">
            <a:off x="3828420" y="1446885"/>
            <a:ext cx="1641074" cy="435261"/>
          </a:xfrm>
          <a:prstGeom prst="rect">
            <a:avLst/>
          </a:prstGeom>
        </p:spPr>
      </p:sp>
      <p:sp>
        <p:nvSpPr>
          <p:cNvPr id="12614" name="Freeform 12614"/>
          <p:cNvSpPr/>
          <p:nvPr/>
        </p:nvSpPr>
        <p:spPr>
          <a:xfrm rot="0" flipH="0" flipV="0">
            <a:off x="3831468" y="1673351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15" name="Freeform 12615"/>
          <p:cNvSpPr/>
          <p:nvPr/>
        </p:nvSpPr>
        <p:spPr>
          <a:xfrm rot="0" flipH="0" flipV="0">
            <a:off x="4050879" y="1645959"/>
            <a:ext cx="122053" cy="152361"/>
          </a:xfrm>
          <a:custGeom>
            <a:pathLst>
              <a:path w="5676900" h="7086600">
                <a:moveTo>
                  <a:pt x="2705100" y="0"/>
                </a:moveTo>
                <a:lnTo>
                  <a:pt x="4749800" y="0"/>
                </a:lnTo>
                <a:cubicBezTo>
                  <a:pt x="4902200" y="0"/>
                  <a:pt x="5118100" y="88900"/>
                  <a:pt x="5219700" y="190500"/>
                </a:cubicBezTo>
                <a:lnTo>
                  <a:pt x="5346700" y="330200"/>
                </a:lnTo>
                <a:cubicBezTo>
                  <a:pt x="5562600" y="571500"/>
                  <a:pt x="5676900" y="914400"/>
                  <a:pt x="5676900" y="1308100"/>
                </a:cubicBezTo>
                <a:lnTo>
                  <a:pt x="5676900" y="1562100"/>
                </a:lnTo>
                <a:cubicBezTo>
                  <a:pt x="5676900" y="2235200"/>
                  <a:pt x="5219700" y="2692400"/>
                  <a:pt x="4533900" y="2692400"/>
                </a:cubicBezTo>
                <a:lnTo>
                  <a:pt x="4254500" y="2692400"/>
                </a:lnTo>
                <a:cubicBezTo>
                  <a:pt x="4102100" y="2692400"/>
                  <a:pt x="3848100" y="2654300"/>
                  <a:pt x="3708400" y="2616200"/>
                </a:cubicBezTo>
                <a:lnTo>
                  <a:pt x="2451100" y="2235200"/>
                </a:lnTo>
                <a:cubicBezTo>
                  <a:pt x="2311400" y="2197100"/>
                  <a:pt x="2082800" y="2095500"/>
                  <a:pt x="1955800" y="2019300"/>
                </a:cubicBezTo>
                <a:lnTo>
                  <a:pt x="1333500" y="1651000"/>
                </a:lnTo>
                <a:cubicBezTo>
                  <a:pt x="1193800" y="1574800"/>
                  <a:pt x="1003300" y="1422400"/>
                  <a:pt x="901700" y="1308100"/>
                </a:cubicBezTo>
                <a:lnTo>
                  <a:pt x="546100" y="914400"/>
                </a:lnTo>
                <a:cubicBezTo>
                  <a:pt x="368300" y="723900"/>
                  <a:pt x="139700" y="254000"/>
                  <a:pt x="139700" y="76200"/>
                </a:cubicBezTo>
                <a:cubicBezTo>
                  <a:pt x="139700" y="38100"/>
                  <a:pt x="266700" y="0"/>
                  <a:pt x="431800" y="0"/>
                </a:cubicBezTo>
                <a:cubicBezTo>
                  <a:pt x="584200" y="0"/>
                  <a:pt x="787400" y="114300"/>
                  <a:pt x="863600" y="254000"/>
                </a:cubicBezTo>
                <a:lnTo>
                  <a:pt x="1104900" y="635000"/>
                </a:lnTo>
                <a:cubicBezTo>
                  <a:pt x="1270000" y="901700"/>
                  <a:pt x="1638300" y="1244600"/>
                  <a:pt x="1879600" y="1346200"/>
                </a:cubicBezTo>
                <a:cubicBezTo>
                  <a:pt x="2133600" y="1473200"/>
                  <a:pt x="2197100" y="1435100"/>
                  <a:pt x="2197100" y="1155700"/>
                </a:cubicBezTo>
                <a:cubicBezTo>
                  <a:pt x="2209800" y="1041400"/>
                  <a:pt x="2235200" y="825500"/>
                  <a:pt x="2273300" y="673100"/>
                </a:cubicBezTo>
                <a:lnTo>
                  <a:pt x="2349500" y="279400"/>
                </a:lnTo>
                <a:cubicBezTo>
                  <a:pt x="2413000" y="25400"/>
                  <a:pt x="2451100" y="0"/>
                  <a:pt x="2705100" y="0"/>
                </a:cubicBezTo>
                <a:close/>
                <a:moveTo>
                  <a:pt x="6946900" y="7086600"/>
                </a:moveTo>
                <a:moveTo>
                  <a:pt x="3759200" y="139700"/>
                </a:moveTo>
                <a:lnTo>
                  <a:pt x="3263900" y="139700"/>
                </a:lnTo>
                <a:cubicBezTo>
                  <a:pt x="3098800" y="139700"/>
                  <a:pt x="2946400" y="266700"/>
                  <a:pt x="2908300" y="457200"/>
                </a:cubicBezTo>
                <a:lnTo>
                  <a:pt x="2870200" y="647700"/>
                </a:lnTo>
                <a:cubicBezTo>
                  <a:pt x="2844800" y="723900"/>
                  <a:pt x="2832100" y="838200"/>
                  <a:pt x="2832100" y="914400"/>
                </a:cubicBezTo>
                <a:lnTo>
                  <a:pt x="2832100" y="1308100"/>
                </a:lnTo>
                <a:cubicBezTo>
                  <a:pt x="2832100" y="1485900"/>
                  <a:pt x="2895600" y="1638300"/>
                  <a:pt x="2997200" y="1752600"/>
                </a:cubicBezTo>
                <a:lnTo>
                  <a:pt x="3035300" y="1790700"/>
                </a:lnTo>
                <a:cubicBezTo>
                  <a:pt x="3086100" y="1828800"/>
                  <a:pt x="3187700" y="1879600"/>
                  <a:pt x="3263900" y="1879600"/>
                </a:cubicBezTo>
                <a:lnTo>
                  <a:pt x="3479800" y="1905000"/>
                </a:lnTo>
                <a:cubicBezTo>
                  <a:pt x="3556000" y="1905000"/>
                  <a:pt x="3619500" y="1905000"/>
                  <a:pt x="3632200" y="1905000"/>
                </a:cubicBezTo>
                <a:cubicBezTo>
                  <a:pt x="3644900" y="1905000"/>
                  <a:pt x="3721100" y="1930400"/>
                  <a:pt x="3797300" y="1955800"/>
                </a:cubicBezTo>
                <a:lnTo>
                  <a:pt x="4038600" y="2019300"/>
                </a:lnTo>
                <a:cubicBezTo>
                  <a:pt x="4114800" y="2032000"/>
                  <a:pt x="4203700" y="2070100"/>
                  <a:pt x="4216400" y="2082800"/>
                </a:cubicBezTo>
                <a:cubicBezTo>
                  <a:pt x="4241800" y="2108200"/>
                  <a:pt x="4318000" y="2120900"/>
                  <a:pt x="4394200" y="2120900"/>
                </a:cubicBezTo>
                <a:lnTo>
                  <a:pt x="4470400" y="2120900"/>
                </a:lnTo>
                <a:cubicBezTo>
                  <a:pt x="4546600" y="2120900"/>
                  <a:pt x="4635500" y="2095500"/>
                  <a:pt x="4660900" y="2070100"/>
                </a:cubicBezTo>
                <a:cubicBezTo>
                  <a:pt x="4686300" y="2044700"/>
                  <a:pt x="4749800" y="2019300"/>
                  <a:pt x="4800600" y="2006600"/>
                </a:cubicBezTo>
                <a:cubicBezTo>
                  <a:pt x="4914900" y="1968500"/>
                  <a:pt x="4978400" y="1917700"/>
                  <a:pt x="5029200" y="1765300"/>
                </a:cubicBezTo>
                <a:lnTo>
                  <a:pt x="5067300" y="1676400"/>
                </a:lnTo>
                <a:cubicBezTo>
                  <a:pt x="5080000" y="1612900"/>
                  <a:pt x="5105400" y="1498600"/>
                  <a:pt x="5105400" y="1409700"/>
                </a:cubicBezTo>
                <a:lnTo>
                  <a:pt x="5105400" y="1244600"/>
                </a:lnTo>
                <a:cubicBezTo>
                  <a:pt x="5105400" y="1168400"/>
                  <a:pt x="5067300" y="1041400"/>
                  <a:pt x="5029200" y="952500"/>
                </a:cubicBezTo>
                <a:cubicBezTo>
                  <a:pt x="4978400" y="876300"/>
                  <a:pt x="4940300" y="787400"/>
                  <a:pt x="4914900" y="762000"/>
                </a:cubicBezTo>
                <a:cubicBezTo>
                  <a:pt x="4902200" y="736600"/>
                  <a:pt x="4851400" y="660400"/>
                  <a:pt x="4787900" y="609600"/>
                </a:cubicBezTo>
                <a:lnTo>
                  <a:pt x="4724400" y="533400"/>
                </a:lnTo>
                <a:cubicBezTo>
                  <a:pt x="4648200" y="457200"/>
                  <a:pt x="4445000" y="355600"/>
                  <a:pt x="4381500" y="355600"/>
                </a:cubicBezTo>
                <a:cubicBezTo>
                  <a:pt x="4368800" y="355600"/>
                  <a:pt x="4292600" y="330200"/>
                  <a:pt x="4216400" y="292100"/>
                </a:cubicBezTo>
                <a:lnTo>
                  <a:pt x="4114800" y="266700"/>
                </a:lnTo>
                <a:cubicBezTo>
                  <a:pt x="4038600" y="228600"/>
                  <a:pt x="3949700" y="190500"/>
                  <a:pt x="3937000" y="177800"/>
                </a:cubicBezTo>
                <a:cubicBezTo>
                  <a:pt x="3911600" y="152400"/>
                  <a:pt x="3835400" y="139700"/>
                  <a:pt x="3759200" y="139700"/>
                </a:cubicBezTo>
                <a:close/>
                <a:moveTo>
                  <a:pt x="6807200" y="7086600"/>
                </a:moveTo>
                <a:moveTo>
                  <a:pt x="5676900" y="4610100"/>
                </a:moveTo>
                <a:lnTo>
                  <a:pt x="5676900" y="6654800"/>
                </a:lnTo>
                <a:cubicBezTo>
                  <a:pt x="5676900" y="7061200"/>
                  <a:pt x="5651500" y="7086600"/>
                  <a:pt x="5397500" y="7086600"/>
                </a:cubicBezTo>
                <a:cubicBezTo>
                  <a:pt x="5143500" y="7086600"/>
                  <a:pt x="5092700" y="7061200"/>
                  <a:pt x="4800600" y="6794500"/>
                </a:cubicBezTo>
                <a:lnTo>
                  <a:pt x="1739900" y="3962400"/>
                </a:lnTo>
                <a:cubicBezTo>
                  <a:pt x="1625600" y="3860800"/>
                  <a:pt x="1511300" y="3746500"/>
                  <a:pt x="1498600" y="3733800"/>
                </a:cubicBezTo>
                <a:cubicBezTo>
                  <a:pt x="1485900" y="3708400"/>
                  <a:pt x="1346200" y="3683000"/>
                  <a:pt x="1193800" y="3683000"/>
                </a:cubicBezTo>
                <a:lnTo>
                  <a:pt x="1130300" y="3683000"/>
                </a:lnTo>
                <a:cubicBezTo>
                  <a:pt x="622300" y="3683000"/>
                  <a:pt x="444500" y="4064000"/>
                  <a:pt x="660400" y="4648200"/>
                </a:cubicBezTo>
                <a:lnTo>
                  <a:pt x="736600" y="4826000"/>
                </a:lnTo>
                <a:cubicBezTo>
                  <a:pt x="787400" y="4965700"/>
                  <a:pt x="914400" y="5168900"/>
                  <a:pt x="1028700" y="5270500"/>
                </a:cubicBezTo>
                <a:lnTo>
                  <a:pt x="1143000" y="5384800"/>
                </a:lnTo>
                <a:cubicBezTo>
                  <a:pt x="1333500" y="5562600"/>
                  <a:pt x="1409700" y="5816600"/>
                  <a:pt x="1308100" y="5918200"/>
                </a:cubicBezTo>
                <a:cubicBezTo>
                  <a:pt x="1219200" y="6007100"/>
                  <a:pt x="977900" y="5930900"/>
                  <a:pt x="787400" y="5753100"/>
                </a:cubicBezTo>
                <a:lnTo>
                  <a:pt x="419100" y="5422900"/>
                </a:lnTo>
                <a:cubicBezTo>
                  <a:pt x="304800" y="5321300"/>
                  <a:pt x="165100" y="5092700"/>
                  <a:pt x="114300" y="4927600"/>
                </a:cubicBezTo>
                <a:lnTo>
                  <a:pt x="101600" y="4902200"/>
                </a:lnTo>
                <a:cubicBezTo>
                  <a:pt x="50800" y="4737100"/>
                  <a:pt x="0" y="4470400"/>
                  <a:pt x="0" y="4318000"/>
                </a:cubicBezTo>
                <a:lnTo>
                  <a:pt x="0" y="4178300"/>
                </a:lnTo>
                <a:cubicBezTo>
                  <a:pt x="0" y="3543300"/>
                  <a:pt x="431800" y="3111500"/>
                  <a:pt x="1066800" y="3111500"/>
                </a:cubicBezTo>
                <a:lnTo>
                  <a:pt x="1346200" y="3111500"/>
                </a:lnTo>
                <a:cubicBezTo>
                  <a:pt x="1701800" y="3111500"/>
                  <a:pt x="1803400" y="3149600"/>
                  <a:pt x="2082800" y="3403600"/>
                </a:cubicBezTo>
                <a:lnTo>
                  <a:pt x="4711700" y="5753100"/>
                </a:lnTo>
                <a:cubicBezTo>
                  <a:pt x="5003800" y="6019800"/>
                  <a:pt x="5105400" y="6007100"/>
                  <a:pt x="5105400" y="5676900"/>
                </a:cubicBezTo>
                <a:lnTo>
                  <a:pt x="5092700" y="4851400"/>
                </a:lnTo>
                <a:cubicBezTo>
                  <a:pt x="5080000" y="4457700"/>
                  <a:pt x="5194300" y="4254500"/>
                  <a:pt x="5410200" y="4254500"/>
                </a:cubicBezTo>
                <a:cubicBezTo>
                  <a:pt x="5511800" y="4254500"/>
                  <a:pt x="5613400" y="4267200"/>
                  <a:pt x="5638800" y="4279900"/>
                </a:cubicBezTo>
                <a:cubicBezTo>
                  <a:pt x="5651500" y="4305300"/>
                  <a:pt x="5676900" y="4445000"/>
                  <a:pt x="5676900" y="4610100"/>
                </a:cubicBezTo>
                <a:close/>
                <a:moveTo>
                  <a:pt x="2336800" y="7086600"/>
                </a:moveTo>
              </a:path>
            </a:pathLst>
          </a:custGeom>
          <a:solidFill>
            <a:srgbClr val="0F0F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16" name="Freeform 12616"/>
          <p:cNvSpPr/>
          <p:nvPr/>
        </p:nvSpPr>
        <p:spPr>
          <a:xfrm rot="0" flipH="0" flipV="0">
            <a:off x="4645131" y="1627595"/>
            <a:ext cx="144868" cy="176822"/>
          </a:xfrm>
          <a:custGeom>
            <a:pathLst>
              <a:path w="8521700" h="10401300">
                <a:moveTo>
                  <a:pt x="0" y="9956800"/>
                </a:moveTo>
                <a:lnTo>
                  <a:pt x="0" y="457200"/>
                </a:lnTo>
                <a:cubicBezTo>
                  <a:pt x="0" y="12700"/>
                  <a:pt x="12700" y="0"/>
                  <a:pt x="444500" y="0"/>
                </a:cubicBezTo>
                <a:lnTo>
                  <a:pt x="8153400" y="0"/>
                </a:lnTo>
                <a:cubicBezTo>
                  <a:pt x="8356600" y="0"/>
                  <a:pt x="8521700" y="63500"/>
                  <a:pt x="8521700" y="139700"/>
                </a:cubicBezTo>
                <a:cubicBezTo>
                  <a:pt x="8521700" y="215900"/>
                  <a:pt x="8458200" y="330200"/>
                  <a:pt x="8382000" y="381000"/>
                </a:cubicBezTo>
                <a:cubicBezTo>
                  <a:pt x="8305800" y="444500"/>
                  <a:pt x="8255000" y="660400"/>
                  <a:pt x="8255000" y="850900"/>
                </a:cubicBezTo>
                <a:lnTo>
                  <a:pt x="8255000" y="8788400"/>
                </a:lnTo>
                <a:cubicBezTo>
                  <a:pt x="8255000" y="8991600"/>
                  <a:pt x="8140700" y="9258300"/>
                  <a:pt x="8001000" y="9398000"/>
                </a:cubicBezTo>
                <a:lnTo>
                  <a:pt x="7962900" y="9436100"/>
                </a:lnTo>
                <a:cubicBezTo>
                  <a:pt x="7823200" y="9575800"/>
                  <a:pt x="7543800" y="9690100"/>
                  <a:pt x="7353300" y="9690100"/>
                </a:cubicBezTo>
                <a:lnTo>
                  <a:pt x="1079500" y="9690100"/>
                </a:lnTo>
                <a:cubicBezTo>
                  <a:pt x="850900" y="9690100"/>
                  <a:pt x="673100" y="9804400"/>
                  <a:pt x="596900" y="10020300"/>
                </a:cubicBezTo>
                <a:lnTo>
                  <a:pt x="571500" y="10071100"/>
                </a:lnTo>
                <a:cubicBezTo>
                  <a:pt x="508000" y="10248900"/>
                  <a:pt x="368300" y="10401300"/>
                  <a:pt x="266700" y="10401300"/>
                </a:cubicBezTo>
                <a:cubicBezTo>
                  <a:pt x="25400" y="10401300"/>
                  <a:pt x="0" y="10363200"/>
                  <a:pt x="0" y="9956800"/>
                </a:cubicBezTo>
                <a:close/>
                <a:moveTo>
                  <a:pt x="266700" y="10401300"/>
                </a:moveTo>
                <a:moveTo>
                  <a:pt x="6451600" y="7353300"/>
                </a:moveTo>
                <a:lnTo>
                  <a:pt x="6451600" y="685800"/>
                </a:lnTo>
                <a:cubicBezTo>
                  <a:pt x="6451600" y="292100"/>
                  <a:pt x="6438900" y="279400"/>
                  <a:pt x="5918200" y="279400"/>
                </a:cubicBezTo>
                <a:lnTo>
                  <a:pt x="1282700" y="279400"/>
                </a:lnTo>
                <a:cubicBezTo>
                  <a:pt x="787400" y="279400"/>
                  <a:pt x="533400" y="482600"/>
                  <a:pt x="533400" y="901700"/>
                </a:cubicBezTo>
                <a:lnTo>
                  <a:pt x="533400" y="7239000"/>
                </a:lnTo>
                <a:cubicBezTo>
                  <a:pt x="533400" y="7747000"/>
                  <a:pt x="660400" y="7899400"/>
                  <a:pt x="1079500" y="7899400"/>
                </a:cubicBezTo>
                <a:lnTo>
                  <a:pt x="5918200" y="7899400"/>
                </a:lnTo>
                <a:cubicBezTo>
                  <a:pt x="6362700" y="7899400"/>
                  <a:pt x="6451600" y="7810500"/>
                  <a:pt x="6451600" y="7353300"/>
                </a:cubicBezTo>
                <a:close/>
                <a:moveTo>
                  <a:pt x="2870200" y="10401300"/>
                </a:moveTo>
                <a:moveTo>
                  <a:pt x="1257300" y="2489200"/>
                </a:moveTo>
                <a:lnTo>
                  <a:pt x="1257300" y="1803400"/>
                </a:lnTo>
                <a:cubicBezTo>
                  <a:pt x="1257300" y="1181100"/>
                  <a:pt x="1600200" y="901700"/>
                  <a:pt x="2374900" y="901700"/>
                </a:cubicBezTo>
                <a:lnTo>
                  <a:pt x="2603500" y="901700"/>
                </a:lnTo>
                <a:cubicBezTo>
                  <a:pt x="3429000" y="901700"/>
                  <a:pt x="3771900" y="1231900"/>
                  <a:pt x="3771900" y="2070100"/>
                </a:cubicBezTo>
                <a:lnTo>
                  <a:pt x="3771900" y="2336800"/>
                </a:lnTo>
                <a:cubicBezTo>
                  <a:pt x="3771900" y="3073400"/>
                  <a:pt x="3403600" y="3416300"/>
                  <a:pt x="2603500" y="3416300"/>
                </a:cubicBezTo>
                <a:lnTo>
                  <a:pt x="2336800" y="3416300"/>
                </a:lnTo>
                <a:cubicBezTo>
                  <a:pt x="1562100" y="3416300"/>
                  <a:pt x="1257300" y="3149600"/>
                  <a:pt x="1257300" y="2489200"/>
                </a:cubicBezTo>
                <a:close/>
                <a:moveTo>
                  <a:pt x="7734300" y="10401300"/>
                </a:moveTo>
                <a:moveTo>
                  <a:pt x="1790700" y="4127500"/>
                </a:moveTo>
                <a:lnTo>
                  <a:pt x="3136900" y="4127500"/>
                </a:lnTo>
                <a:cubicBezTo>
                  <a:pt x="3365500" y="4127500"/>
                  <a:pt x="3556000" y="4279900"/>
                  <a:pt x="3619500" y="4521200"/>
                </a:cubicBezTo>
                <a:cubicBezTo>
                  <a:pt x="3632200" y="4584700"/>
                  <a:pt x="3670300" y="4660900"/>
                  <a:pt x="3708400" y="4699000"/>
                </a:cubicBezTo>
                <a:cubicBezTo>
                  <a:pt x="3733800" y="4724400"/>
                  <a:pt x="3771900" y="4838700"/>
                  <a:pt x="3771900" y="4940300"/>
                </a:cubicBezTo>
                <a:lnTo>
                  <a:pt x="3771900" y="5651500"/>
                </a:lnTo>
                <a:cubicBezTo>
                  <a:pt x="3771900" y="5753100"/>
                  <a:pt x="3746500" y="5854700"/>
                  <a:pt x="3721100" y="5880100"/>
                </a:cubicBezTo>
                <a:cubicBezTo>
                  <a:pt x="3695700" y="5905500"/>
                  <a:pt x="3657600" y="5981700"/>
                  <a:pt x="3619500" y="6057900"/>
                </a:cubicBezTo>
                <a:lnTo>
                  <a:pt x="3619500" y="6070600"/>
                </a:lnTo>
                <a:cubicBezTo>
                  <a:pt x="3530600" y="6299200"/>
                  <a:pt x="3327400" y="6464300"/>
                  <a:pt x="3136900" y="6464300"/>
                </a:cubicBezTo>
                <a:lnTo>
                  <a:pt x="1879600" y="6464300"/>
                </a:lnTo>
                <a:cubicBezTo>
                  <a:pt x="1689100" y="6464300"/>
                  <a:pt x="1663700" y="6438900"/>
                  <a:pt x="1524000" y="6235700"/>
                </a:cubicBezTo>
                <a:lnTo>
                  <a:pt x="1473200" y="6172200"/>
                </a:lnTo>
                <a:cubicBezTo>
                  <a:pt x="1422400" y="6096000"/>
                  <a:pt x="1346200" y="6019800"/>
                  <a:pt x="1320800" y="5981700"/>
                </a:cubicBezTo>
                <a:cubicBezTo>
                  <a:pt x="1282700" y="5943600"/>
                  <a:pt x="1257300" y="5842000"/>
                  <a:pt x="1257300" y="5740400"/>
                </a:cubicBezTo>
                <a:lnTo>
                  <a:pt x="1257300" y="4851400"/>
                </a:lnTo>
                <a:cubicBezTo>
                  <a:pt x="1257300" y="4749800"/>
                  <a:pt x="1282700" y="4648200"/>
                  <a:pt x="1295400" y="4622800"/>
                </a:cubicBezTo>
                <a:cubicBezTo>
                  <a:pt x="1320800" y="4597400"/>
                  <a:pt x="1358900" y="4521200"/>
                  <a:pt x="1371600" y="4445000"/>
                </a:cubicBezTo>
                <a:cubicBezTo>
                  <a:pt x="1384300" y="4368800"/>
                  <a:pt x="1447800" y="4305300"/>
                  <a:pt x="1511300" y="4305300"/>
                </a:cubicBezTo>
                <a:cubicBezTo>
                  <a:pt x="1562100" y="4305300"/>
                  <a:pt x="1612900" y="4267200"/>
                  <a:pt x="1612900" y="4216400"/>
                </a:cubicBezTo>
                <a:cubicBezTo>
                  <a:pt x="1612900" y="4165600"/>
                  <a:pt x="1701800" y="4127500"/>
                  <a:pt x="1790700" y="4127500"/>
                </a:cubicBezTo>
                <a:close/>
                <a:moveTo>
                  <a:pt x="6096000" y="10401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17" name="Freeform 12617"/>
          <p:cNvSpPr/>
          <p:nvPr/>
        </p:nvSpPr>
        <p:spPr>
          <a:xfrm rot="0" flipH="0" flipV="0">
            <a:off x="5056763" y="1673351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18" name="Freeform 12618"/>
          <p:cNvSpPr/>
          <p:nvPr/>
        </p:nvSpPr>
        <p:spPr>
          <a:xfrm rot="0" flipH="0" flipV="0">
            <a:off x="5276175" y="1645959"/>
            <a:ext cx="122053" cy="152361"/>
          </a:xfrm>
          <a:custGeom>
            <a:pathLst>
              <a:path w="5676900" h="7086600">
                <a:moveTo>
                  <a:pt x="2705100" y="0"/>
                </a:moveTo>
                <a:lnTo>
                  <a:pt x="4749800" y="0"/>
                </a:lnTo>
                <a:cubicBezTo>
                  <a:pt x="4902200" y="0"/>
                  <a:pt x="5118100" y="88900"/>
                  <a:pt x="5219700" y="190500"/>
                </a:cubicBezTo>
                <a:lnTo>
                  <a:pt x="5346700" y="330200"/>
                </a:lnTo>
                <a:cubicBezTo>
                  <a:pt x="5562600" y="571500"/>
                  <a:pt x="5676900" y="914400"/>
                  <a:pt x="5676900" y="1308100"/>
                </a:cubicBezTo>
                <a:lnTo>
                  <a:pt x="5676900" y="1562100"/>
                </a:lnTo>
                <a:cubicBezTo>
                  <a:pt x="5676900" y="2235200"/>
                  <a:pt x="5219700" y="2692400"/>
                  <a:pt x="4533900" y="2692400"/>
                </a:cubicBezTo>
                <a:lnTo>
                  <a:pt x="4254500" y="2692400"/>
                </a:lnTo>
                <a:cubicBezTo>
                  <a:pt x="4102100" y="2692400"/>
                  <a:pt x="3848100" y="2654300"/>
                  <a:pt x="3708400" y="2616200"/>
                </a:cubicBezTo>
                <a:lnTo>
                  <a:pt x="2451100" y="2235200"/>
                </a:lnTo>
                <a:cubicBezTo>
                  <a:pt x="2311400" y="2197100"/>
                  <a:pt x="2082800" y="2095500"/>
                  <a:pt x="1955800" y="2019300"/>
                </a:cubicBezTo>
                <a:lnTo>
                  <a:pt x="1333500" y="1651000"/>
                </a:lnTo>
                <a:cubicBezTo>
                  <a:pt x="1193800" y="1574800"/>
                  <a:pt x="1003300" y="1422400"/>
                  <a:pt x="901700" y="1308100"/>
                </a:cubicBezTo>
                <a:lnTo>
                  <a:pt x="546100" y="914400"/>
                </a:lnTo>
                <a:cubicBezTo>
                  <a:pt x="368300" y="723900"/>
                  <a:pt x="139700" y="254000"/>
                  <a:pt x="139700" y="76200"/>
                </a:cubicBezTo>
                <a:cubicBezTo>
                  <a:pt x="139700" y="38100"/>
                  <a:pt x="266700" y="0"/>
                  <a:pt x="431800" y="0"/>
                </a:cubicBezTo>
                <a:cubicBezTo>
                  <a:pt x="584200" y="0"/>
                  <a:pt x="787400" y="114300"/>
                  <a:pt x="863600" y="254000"/>
                </a:cubicBezTo>
                <a:lnTo>
                  <a:pt x="1104900" y="635000"/>
                </a:lnTo>
                <a:cubicBezTo>
                  <a:pt x="1270000" y="901700"/>
                  <a:pt x="1638300" y="1244600"/>
                  <a:pt x="1879600" y="1346200"/>
                </a:cubicBezTo>
                <a:cubicBezTo>
                  <a:pt x="2133600" y="1473200"/>
                  <a:pt x="2197100" y="1435100"/>
                  <a:pt x="2197100" y="1155700"/>
                </a:cubicBezTo>
                <a:cubicBezTo>
                  <a:pt x="2209800" y="1041400"/>
                  <a:pt x="2235200" y="825500"/>
                  <a:pt x="2273300" y="673100"/>
                </a:cubicBezTo>
                <a:lnTo>
                  <a:pt x="2349500" y="279400"/>
                </a:lnTo>
                <a:cubicBezTo>
                  <a:pt x="2413000" y="25400"/>
                  <a:pt x="2451100" y="0"/>
                  <a:pt x="2705100" y="0"/>
                </a:cubicBezTo>
                <a:close/>
                <a:moveTo>
                  <a:pt x="6946900" y="7086600"/>
                </a:moveTo>
                <a:moveTo>
                  <a:pt x="3759200" y="139700"/>
                </a:moveTo>
                <a:lnTo>
                  <a:pt x="3263900" y="139700"/>
                </a:lnTo>
                <a:cubicBezTo>
                  <a:pt x="3098800" y="139700"/>
                  <a:pt x="2946400" y="266700"/>
                  <a:pt x="2908300" y="457200"/>
                </a:cubicBezTo>
                <a:lnTo>
                  <a:pt x="2870200" y="647700"/>
                </a:lnTo>
                <a:cubicBezTo>
                  <a:pt x="2844800" y="723900"/>
                  <a:pt x="2832100" y="838200"/>
                  <a:pt x="2832100" y="914400"/>
                </a:cubicBezTo>
                <a:lnTo>
                  <a:pt x="2832100" y="1308100"/>
                </a:lnTo>
                <a:cubicBezTo>
                  <a:pt x="2832100" y="1485900"/>
                  <a:pt x="2895600" y="1638300"/>
                  <a:pt x="2997200" y="1752600"/>
                </a:cubicBezTo>
                <a:lnTo>
                  <a:pt x="3035300" y="1790700"/>
                </a:lnTo>
                <a:cubicBezTo>
                  <a:pt x="3086100" y="1828800"/>
                  <a:pt x="3187700" y="1879600"/>
                  <a:pt x="3263900" y="1879600"/>
                </a:cubicBezTo>
                <a:lnTo>
                  <a:pt x="3479800" y="1905000"/>
                </a:lnTo>
                <a:cubicBezTo>
                  <a:pt x="3556000" y="1905000"/>
                  <a:pt x="3619500" y="1905000"/>
                  <a:pt x="3632200" y="1905000"/>
                </a:cubicBezTo>
                <a:cubicBezTo>
                  <a:pt x="3644900" y="1905000"/>
                  <a:pt x="3721100" y="1930400"/>
                  <a:pt x="3797300" y="1955800"/>
                </a:cubicBezTo>
                <a:lnTo>
                  <a:pt x="4038600" y="2019300"/>
                </a:lnTo>
                <a:cubicBezTo>
                  <a:pt x="4114800" y="2032000"/>
                  <a:pt x="4203700" y="2070100"/>
                  <a:pt x="4216400" y="2082800"/>
                </a:cubicBezTo>
                <a:cubicBezTo>
                  <a:pt x="4241800" y="2108200"/>
                  <a:pt x="4318000" y="2120900"/>
                  <a:pt x="4394200" y="2120900"/>
                </a:cubicBezTo>
                <a:lnTo>
                  <a:pt x="4470400" y="2120900"/>
                </a:lnTo>
                <a:cubicBezTo>
                  <a:pt x="4546600" y="2120900"/>
                  <a:pt x="4635500" y="2095500"/>
                  <a:pt x="4660900" y="2070100"/>
                </a:cubicBezTo>
                <a:cubicBezTo>
                  <a:pt x="4686300" y="2044700"/>
                  <a:pt x="4749800" y="2019300"/>
                  <a:pt x="4800600" y="2006600"/>
                </a:cubicBezTo>
                <a:cubicBezTo>
                  <a:pt x="4914900" y="1968500"/>
                  <a:pt x="4978400" y="1917700"/>
                  <a:pt x="5029200" y="1765300"/>
                </a:cubicBezTo>
                <a:lnTo>
                  <a:pt x="5067300" y="1676400"/>
                </a:lnTo>
                <a:cubicBezTo>
                  <a:pt x="5080000" y="1612900"/>
                  <a:pt x="5105400" y="1498600"/>
                  <a:pt x="5105400" y="1409700"/>
                </a:cubicBezTo>
                <a:lnTo>
                  <a:pt x="5105400" y="1244600"/>
                </a:lnTo>
                <a:cubicBezTo>
                  <a:pt x="5105400" y="1168400"/>
                  <a:pt x="5067300" y="1041400"/>
                  <a:pt x="5029200" y="952500"/>
                </a:cubicBezTo>
                <a:cubicBezTo>
                  <a:pt x="4978400" y="876300"/>
                  <a:pt x="4940300" y="787400"/>
                  <a:pt x="4914900" y="762000"/>
                </a:cubicBezTo>
                <a:cubicBezTo>
                  <a:pt x="4902200" y="736600"/>
                  <a:pt x="4851400" y="660400"/>
                  <a:pt x="4787900" y="609600"/>
                </a:cubicBezTo>
                <a:lnTo>
                  <a:pt x="4724400" y="533400"/>
                </a:lnTo>
                <a:cubicBezTo>
                  <a:pt x="4648200" y="457200"/>
                  <a:pt x="4445000" y="355600"/>
                  <a:pt x="4381500" y="355600"/>
                </a:cubicBezTo>
                <a:cubicBezTo>
                  <a:pt x="4368800" y="355600"/>
                  <a:pt x="4292600" y="330200"/>
                  <a:pt x="4216400" y="292100"/>
                </a:cubicBezTo>
                <a:lnTo>
                  <a:pt x="4114800" y="266700"/>
                </a:lnTo>
                <a:cubicBezTo>
                  <a:pt x="4038600" y="228600"/>
                  <a:pt x="3949700" y="190500"/>
                  <a:pt x="3937000" y="177800"/>
                </a:cubicBezTo>
                <a:cubicBezTo>
                  <a:pt x="3911600" y="152400"/>
                  <a:pt x="3835400" y="139700"/>
                  <a:pt x="3759200" y="139700"/>
                </a:cubicBezTo>
                <a:close/>
                <a:moveTo>
                  <a:pt x="6807200" y="7086600"/>
                </a:moveTo>
                <a:moveTo>
                  <a:pt x="5676900" y="4610100"/>
                </a:moveTo>
                <a:lnTo>
                  <a:pt x="5676900" y="6654800"/>
                </a:lnTo>
                <a:cubicBezTo>
                  <a:pt x="5676900" y="7061200"/>
                  <a:pt x="5651500" y="7086600"/>
                  <a:pt x="5397500" y="7086600"/>
                </a:cubicBezTo>
                <a:cubicBezTo>
                  <a:pt x="5143500" y="7086600"/>
                  <a:pt x="5092700" y="7061200"/>
                  <a:pt x="4800600" y="6794500"/>
                </a:cubicBezTo>
                <a:lnTo>
                  <a:pt x="1739900" y="3962400"/>
                </a:lnTo>
                <a:cubicBezTo>
                  <a:pt x="1625600" y="3860800"/>
                  <a:pt x="1511300" y="3746500"/>
                  <a:pt x="1498600" y="3733800"/>
                </a:cubicBezTo>
                <a:cubicBezTo>
                  <a:pt x="1485900" y="3708400"/>
                  <a:pt x="1346200" y="3683000"/>
                  <a:pt x="1193800" y="3683000"/>
                </a:cubicBezTo>
                <a:lnTo>
                  <a:pt x="1130300" y="3683000"/>
                </a:lnTo>
                <a:cubicBezTo>
                  <a:pt x="622300" y="3683000"/>
                  <a:pt x="444500" y="4064000"/>
                  <a:pt x="660400" y="4648200"/>
                </a:cubicBezTo>
                <a:lnTo>
                  <a:pt x="736600" y="4826000"/>
                </a:lnTo>
                <a:cubicBezTo>
                  <a:pt x="787400" y="4965700"/>
                  <a:pt x="914400" y="5168900"/>
                  <a:pt x="1028700" y="5270500"/>
                </a:cubicBezTo>
                <a:lnTo>
                  <a:pt x="1143000" y="5384800"/>
                </a:lnTo>
                <a:cubicBezTo>
                  <a:pt x="1333500" y="5562600"/>
                  <a:pt x="1409700" y="5816600"/>
                  <a:pt x="1308100" y="5918200"/>
                </a:cubicBezTo>
                <a:cubicBezTo>
                  <a:pt x="1219200" y="6007100"/>
                  <a:pt x="977900" y="5930900"/>
                  <a:pt x="787400" y="5753100"/>
                </a:cubicBezTo>
                <a:lnTo>
                  <a:pt x="419100" y="5422900"/>
                </a:lnTo>
                <a:cubicBezTo>
                  <a:pt x="304800" y="5321300"/>
                  <a:pt x="165100" y="5092700"/>
                  <a:pt x="114300" y="4927600"/>
                </a:cubicBezTo>
                <a:lnTo>
                  <a:pt x="101600" y="4902200"/>
                </a:lnTo>
                <a:cubicBezTo>
                  <a:pt x="50800" y="4737100"/>
                  <a:pt x="0" y="4470400"/>
                  <a:pt x="0" y="4318000"/>
                </a:cubicBezTo>
                <a:lnTo>
                  <a:pt x="0" y="4178300"/>
                </a:lnTo>
                <a:cubicBezTo>
                  <a:pt x="0" y="3543300"/>
                  <a:pt x="431800" y="3111500"/>
                  <a:pt x="1066800" y="3111500"/>
                </a:cubicBezTo>
                <a:lnTo>
                  <a:pt x="1346200" y="3111500"/>
                </a:lnTo>
                <a:cubicBezTo>
                  <a:pt x="1701800" y="3111500"/>
                  <a:pt x="1803400" y="3149600"/>
                  <a:pt x="2082800" y="3403600"/>
                </a:cubicBezTo>
                <a:lnTo>
                  <a:pt x="4711700" y="5753100"/>
                </a:lnTo>
                <a:cubicBezTo>
                  <a:pt x="5003800" y="6019800"/>
                  <a:pt x="5105400" y="6007100"/>
                  <a:pt x="5105400" y="5676900"/>
                </a:cubicBezTo>
                <a:lnTo>
                  <a:pt x="5092700" y="4851400"/>
                </a:lnTo>
                <a:cubicBezTo>
                  <a:pt x="5080000" y="4457700"/>
                  <a:pt x="5194300" y="4254500"/>
                  <a:pt x="5410200" y="4254500"/>
                </a:cubicBezTo>
                <a:cubicBezTo>
                  <a:pt x="5511800" y="4254500"/>
                  <a:pt x="5613400" y="4267200"/>
                  <a:pt x="5638800" y="4279900"/>
                </a:cubicBezTo>
                <a:cubicBezTo>
                  <a:pt x="5651500" y="4305300"/>
                  <a:pt x="5676900" y="4445000"/>
                  <a:pt x="5676900" y="4610100"/>
                </a:cubicBezTo>
                <a:close/>
                <a:moveTo>
                  <a:pt x="2336800" y="7086600"/>
                </a:moveTo>
              </a:path>
            </a:pathLst>
          </a:custGeom>
          <a:solidFill>
            <a:srgbClr val="070707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19" name="Rectangle 12619"/>
          <p:cNvSpPr/>
          <p:nvPr/>
        </p:nvSpPr>
        <p:spPr>
          <a:xfrm rot="0" flipH="0" flipV="0">
            <a:off x="3828420" y="1530288"/>
            <a:ext cx="1400936" cy="258699"/>
          </a:xfrm>
          <a:prstGeom prst="rect">
            <a:avLst/>
          </a:prstGeom>
        </p:spPr>
      </p:sp>
      <p:sp>
        <p:nvSpPr>
          <p:cNvPr id="12620" name="Freeform 12620"/>
          <p:cNvSpPr/>
          <p:nvPr/>
        </p:nvSpPr>
        <p:spPr>
          <a:xfrm rot="0" flipH="0" flipV="0">
            <a:off x="3831468" y="176174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21" name="Freeform 12621"/>
          <p:cNvSpPr/>
          <p:nvPr/>
        </p:nvSpPr>
        <p:spPr>
          <a:xfrm rot="0" flipH="0" flipV="0">
            <a:off x="5056763" y="176174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22" name="Rectangle 12622"/>
          <p:cNvSpPr/>
          <p:nvPr/>
        </p:nvSpPr>
        <p:spPr>
          <a:xfrm rot="0" flipH="0" flipV="0">
            <a:off x="3828420" y="1765517"/>
            <a:ext cx="1396231" cy="261289"/>
          </a:xfrm>
          <a:prstGeom prst="rect">
            <a:avLst/>
          </a:prstGeom>
        </p:spPr>
      </p:sp>
      <p:sp>
        <p:nvSpPr>
          <p:cNvPr id="12623" name="Freeform 12623"/>
          <p:cNvSpPr/>
          <p:nvPr/>
        </p:nvSpPr>
        <p:spPr>
          <a:xfrm rot="0" flipH="0" flipV="0">
            <a:off x="3830820" y="1848842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70B0B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24" name="Freeform 12624"/>
          <p:cNvSpPr/>
          <p:nvPr/>
        </p:nvSpPr>
        <p:spPr>
          <a:xfrm rot="0" flipH="0" flipV="0">
            <a:off x="5056116" y="1848842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A0B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25" name="Rectangle 12625"/>
          <p:cNvSpPr/>
          <p:nvPr/>
        </p:nvSpPr>
        <p:spPr>
          <a:xfrm rot="0" flipH="0" flipV="0">
            <a:off x="2432309" y="2060640"/>
            <a:ext cx="2872186" cy="396811"/>
          </a:xfrm>
          <a:prstGeom prst="rect">
            <a:avLst/>
          </a:prstGeom>
        </p:spPr>
      </p:sp>
      <p:sp>
        <p:nvSpPr>
          <p:cNvPr id="12626" name="Freeform 12626"/>
          <p:cNvSpPr/>
          <p:nvPr/>
        </p:nvSpPr>
        <p:spPr>
          <a:xfrm rot="0" flipH="0" flipV="0">
            <a:off x="2435357" y="237134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6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27" name="Freeform 12627"/>
          <p:cNvSpPr/>
          <p:nvPr/>
        </p:nvSpPr>
        <p:spPr>
          <a:xfrm rot="0" flipH="0" flipV="0">
            <a:off x="2804228" y="2243329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28" name="Freeform 12628"/>
          <p:cNvSpPr/>
          <p:nvPr/>
        </p:nvSpPr>
        <p:spPr>
          <a:xfrm rot="0" flipH="0" flipV="0">
            <a:off x="2896796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29" name="Freeform 12629"/>
          <p:cNvSpPr/>
          <p:nvPr/>
        </p:nvSpPr>
        <p:spPr>
          <a:xfrm rot="0" flipH="0" flipV="0">
            <a:off x="2984220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30" name="Freeform 12630"/>
          <p:cNvSpPr/>
          <p:nvPr/>
        </p:nvSpPr>
        <p:spPr>
          <a:xfrm rot="0" flipH="0" flipV="0">
            <a:off x="3770440" y="2243329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31" name="Freeform 12631"/>
          <p:cNvSpPr/>
          <p:nvPr/>
        </p:nvSpPr>
        <p:spPr>
          <a:xfrm rot="0" flipH="0" flipV="0">
            <a:off x="3863008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32" name="Freeform 12632"/>
          <p:cNvSpPr/>
          <p:nvPr/>
        </p:nvSpPr>
        <p:spPr>
          <a:xfrm rot="0" flipH="0" flipV="0">
            <a:off x="3950432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33" name="Freeform 12633"/>
          <p:cNvSpPr/>
          <p:nvPr/>
        </p:nvSpPr>
        <p:spPr>
          <a:xfrm rot="0" flipH="0" flipV="0">
            <a:off x="4992692" y="2243329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34" name="Freeform 12634"/>
          <p:cNvSpPr/>
          <p:nvPr/>
        </p:nvSpPr>
        <p:spPr>
          <a:xfrm rot="0" flipH="0" flipV="0">
            <a:off x="5086784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35" name="Freeform 12635"/>
          <p:cNvSpPr/>
          <p:nvPr/>
        </p:nvSpPr>
        <p:spPr>
          <a:xfrm rot="0" flipH="0" flipV="0">
            <a:off x="5175732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36" name="Rectangle 12636"/>
          <p:cNvSpPr/>
          <p:nvPr/>
        </p:nvSpPr>
        <p:spPr>
          <a:xfrm rot="0" flipH="0" flipV="0">
            <a:off x="2432309" y="2228152"/>
            <a:ext cx="175640" cy="258699"/>
          </a:xfrm>
          <a:prstGeom prst="rect">
            <a:avLst/>
          </a:prstGeom>
        </p:spPr>
      </p:sp>
      <p:sp>
        <p:nvSpPr>
          <p:cNvPr id="12637" name="Freeform 12637"/>
          <p:cNvSpPr/>
          <p:nvPr/>
        </p:nvSpPr>
        <p:spPr>
          <a:xfrm rot="0" flipH="0" flipV="0">
            <a:off x="2435357" y="2459610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38" name="Rectangle 12638"/>
          <p:cNvSpPr/>
          <p:nvPr/>
        </p:nvSpPr>
        <p:spPr>
          <a:xfrm rot="0" flipH="0" flipV="0">
            <a:off x="3432052" y="2390706"/>
            <a:ext cx="1004453" cy="299151"/>
          </a:xfrm>
          <a:prstGeom prst="rect">
            <a:avLst/>
          </a:prstGeom>
        </p:spPr>
      </p:sp>
      <p:sp>
        <p:nvSpPr>
          <p:cNvPr id="12639" name="Freeform 12639"/>
          <p:cNvSpPr/>
          <p:nvPr/>
        </p:nvSpPr>
        <p:spPr>
          <a:xfrm rot="0" flipH="0" flipV="0">
            <a:off x="3435005" y="2539525"/>
            <a:ext cx="48818" cy="118306"/>
          </a:xfrm>
          <a:custGeom>
            <a:pathLst>
              <a:path w="3149600" h="7632700">
                <a:moveTo>
                  <a:pt x="3149600" y="1384300"/>
                </a:moveTo>
                <a:lnTo>
                  <a:pt x="3149600" y="3898900"/>
                </a:lnTo>
                <a:cubicBezTo>
                  <a:pt x="3149600" y="4114800"/>
                  <a:pt x="3098800" y="4457700"/>
                  <a:pt x="3022600" y="4648200"/>
                </a:cubicBezTo>
                <a:lnTo>
                  <a:pt x="2514600" y="6045200"/>
                </a:lnTo>
                <a:cubicBezTo>
                  <a:pt x="2451100" y="6248400"/>
                  <a:pt x="2298700" y="6553200"/>
                  <a:pt x="2197100" y="6743700"/>
                </a:cubicBezTo>
                <a:lnTo>
                  <a:pt x="2006600" y="7073900"/>
                </a:lnTo>
                <a:cubicBezTo>
                  <a:pt x="1714500" y="7569200"/>
                  <a:pt x="1612900" y="7632700"/>
                  <a:pt x="1181100" y="7632700"/>
                </a:cubicBezTo>
                <a:lnTo>
                  <a:pt x="787400" y="7632700"/>
                </a:lnTo>
                <a:cubicBezTo>
                  <a:pt x="571500" y="7632700"/>
                  <a:pt x="393700" y="7581900"/>
                  <a:pt x="393700" y="7531100"/>
                </a:cubicBezTo>
                <a:cubicBezTo>
                  <a:pt x="393700" y="7480300"/>
                  <a:pt x="533400" y="7391400"/>
                  <a:pt x="698500" y="7327900"/>
                </a:cubicBezTo>
                <a:cubicBezTo>
                  <a:pt x="863600" y="7277100"/>
                  <a:pt x="1054100" y="7061200"/>
                  <a:pt x="1143000" y="6858000"/>
                </a:cubicBezTo>
                <a:lnTo>
                  <a:pt x="2222500" y="4025900"/>
                </a:lnTo>
                <a:cubicBezTo>
                  <a:pt x="2298700" y="3822700"/>
                  <a:pt x="2362200" y="3479800"/>
                  <a:pt x="2362200" y="3263900"/>
                </a:cubicBezTo>
                <a:lnTo>
                  <a:pt x="2362200" y="1727200"/>
                </a:lnTo>
                <a:cubicBezTo>
                  <a:pt x="2362200" y="876300"/>
                  <a:pt x="1612900" y="711200"/>
                  <a:pt x="914400" y="1422400"/>
                </a:cubicBezTo>
                <a:cubicBezTo>
                  <a:pt x="749300" y="1574800"/>
                  <a:pt x="609600" y="1892300"/>
                  <a:pt x="469900" y="2349500"/>
                </a:cubicBezTo>
                <a:lnTo>
                  <a:pt x="254000" y="3124200"/>
                </a:lnTo>
                <a:cubicBezTo>
                  <a:pt x="190500" y="3327400"/>
                  <a:pt x="114300" y="3505200"/>
                  <a:pt x="76200" y="3505200"/>
                </a:cubicBezTo>
                <a:cubicBezTo>
                  <a:pt x="38100" y="3505200"/>
                  <a:pt x="0" y="3327400"/>
                  <a:pt x="0" y="3111500"/>
                </a:cubicBezTo>
                <a:lnTo>
                  <a:pt x="0" y="1727200"/>
                </a:lnTo>
                <a:cubicBezTo>
                  <a:pt x="0" y="1206500"/>
                  <a:pt x="241300" y="825500"/>
                  <a:pt x="698500" y="609600"/>
                </a:cubicBezTo>
                <a:lnTo>
                  <a:pt x="1282700" y="342900"/>
                </a:lnTo>
                <a:cubicBezTo>
                  <a:pt x="2006600" y="0"/>
                  <a:pt x="2806700" y="190500"/>
                  <a:pt x="3048000" y="736600"/>
                </a:cubicBezTo>
                <a:cubicBezTo>
                  <a:pt x="3098800" y="876300"/>
                  <a:pt x="3149600" y="1168400"/>
                  <a:pt x="3149600" y="1384300"/>
                </a:cubicBezTo>
                <a:close/>
                <a:moveTo>
                  <a:pt x="6108700" y="7683500"/>
                </a:moveTo>
              </a:path>
            </a:pathLst>
          </a:custGeom>
          <a:solidFill>
            <a:srgbClr val="030303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40" name="Freeform 12640"/>
          <p:cNvSpPr/>
          <p:nvPr/>
        </p:nvSpPr>
        <p:spPr>
          <a:xfrm rot="0" flipH="0" flipV="0">
            <a:off x="3499191" y="2540840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30303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41" name="Freeform 12641"/>
          <p:cNvSpPr/>
          <p:nvPr/>
        </p:nvSpPr>
        <p:spPr>
          <a:xfrm rot="0" flipH="0" flipV="0">
            <a:off x="3901508" y="2475737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40404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42" name="Freeform 12642"/>
          <p:cNvSpPr/>
          <p:nvPr/>
        </p:nvSpPr>
        <p:spPr>
          <a:xfrm rot="0" flipH="0" flipV="0">
            <a:off x="3994538" y="2475546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40404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43" name="Freeform 12643"/>
          <p:cNvSpPr/>
          <p:nvPr/>
        </p:nvSpPr>
        <p:spPr>
          <a:xfrm rot="0" flipH="0" flipV="0">
            <a:off x="4082424" y="2475546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40404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44" name="Freeform 12644"/>
          <p:cNvSpPr/>
          <p:nvPr/>
        </p:nvSpPr>
        <p:spPr>
          <a:xfrm rot="0" flipH="0" flipV="0">
            <a:off x="4188027" y="2475737"/>
            <a:ext cx="198120" cy="140208"/>
          </a:xfrm>
          <a:custGeom>
            <a:pathLst>
              <a:path w="13208000" h="9347200">
                <a:moveTo>
                  <a:pt x="4013200" y="5740400"/>
                </a:moveTo>
                <a:lnTo>
                  <a:pt x="12255500" y="330200"/>
                </a:lnTo>
                <a:cubicBezTo>
                  <a:pt x="12534900" y="152400"/>
                  <a:pt x="12865100" y="0"/>
                  <a:pt x="12992100" y="0"/>
                </a:cubicBezTo>
                <a:cubicBezTo>
                  <a:pt x="13106400" y="0"/>
                  <a:pt x="13208000" y="139700"/>
                  <a:pt x="13208000" y="304800"/>
                </a:cubicBezTo>
                <a:cubicBezTo>
                  <a:pt x="13208000" y="469900"/>
                  <a:pt x="12979400" y="762000"/>
                  <a:pt x="12700000" y="939800"/>
                </a:cubicBezTo>
                <a:lnTo>
                  <a:pt x="4787900" y="6019800"/>
                </a:lnTo>
                <a:cubicBezTo>
                  <a:pt x="4495800" y="6197600"/>
                  <a:pt x="4267200" y="6388100"/>
                  <a:pt x="4267200" y="6426200"/>
                </a:cubicBezTo>
                <a:cubicBezTo>
                  <a:pt x="4267200" y="6464300"/>
                  <a:pt x="4368800" y="6502400"/>
                  <a:pt x="4470400" y="6502400"/>
                </a:cubicBezTo>
                <a:cubicBezTo>
                  <a:pt x="4584700" y="6502400"/>
                  <a:pt x="4673600" y="6553200"/>
                  <a:pt x="4673600" y="6604000"/>
                </a:cubicBezTo>
                <a:cubicBezTo>
                  <a:pt x="4673600" y="6654800"/>
                  <a:pt x="4457700" y="6858000"/>
                  <a:pt x="4178300" y="7035800"/>
                </a:cubicBezTo>
                <a:lnTo>
                  <a:pt x="1181100" y="9017000"/>
                </a:lnTo>
                <a:cubicBezTo>
                  <a:pt x="914400" y="9194800"/>
                  <a:pt x="533400" y="9347200"/>
                  <a:pt x="342900" y="9347200"/>
                </a:cubicBezTo>
                <a:cubicBezTo>
                  <a:pt x="152400" y="9347200"/>
                  <a:pt x="0" y="9258300"/>
                  <a:pt x="0" y="9144000"/>
                </a:cubicBezTo>
                <a:cubicBezTo>
                  <a:pt x="0" y="9029700"/>
                  <a:pt x="228600" y="8763000"/>
                  <a:pt x="495300" y="8534400"/>
                </a:cubicBezTo>
                <a:lnTo>
                  <a:pt x="774700" y="8305800"/>
                </a:lnTo>
                <a:cubicBezTo>
                  <a:pt x="1041400" y="8077200"/>
                  <a:pt x="1524000" y="7772400"/>
                  <a:pt x="1828800" y="7620000"/>
                </a:cubicBezTo>
                <a:lnTo>
                  <a:pt x="2336800" y="7366000"/>
                </a:lnTo>
                <a:cubicBezTo>
                  <a:pt x="3009900" y="7023100"/>
                  <a:pt x="3429000" y="6629400"/>
                  <a:pt x="3467100" y="6311900"/>
                </a:cubicBezTo>
                <a:cubicBezTo>
                  <a:pt x="3492500" y="6172200"/>
                  <a:pt x="3733800" y="5918200"/>
                  <a:pt x="4013200" y="5740400"/>
                </a:cubicBezTo>
                <a:close/>
                <a:moveTo>
                  <a:pt x="685800" y="8128000"/>
                </a:moveTo>
              </a:path>
            </a:pathLst>
          </a:custGeom>
          <a:solidFill>
            <a:srgbClr val="040404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45" name="Rectangle 12645"/>
          <p:cNvSpPr/>
          <p:nvPr/>
        </p:nvSpPr>
        <p:spPr>
          <a:xfrm rot="0" flipH="0" flipV="0">
            <a:off x="2432309" y="2278159"/>
            <a:ext cx="2368384" cy="483199"/>
          </a:xfrm>
          <a:prstGeom prst="rect">
            <a:avLst/>
          </a:prstGeom>
        </p:spPr>
      </p:sp>
      <p:sp>
        <p:nvSpPr>
          <p:cNvPr id="12646" name="Freeform 12646"/>
          <p:cNvSpPr/>
          <p:nvPr/>
        </p:nvSpPr>
        <p:spPr>
          <a:xfrm rot="0" flipH="0" flipV="0">
            <a:off x="2435357" y="2546795"/>
            <a:ext cx="124968" cy="80581"/>
          </a:xfrm>
          <a:custGeom>
            <a:pathLst>
              <a:path w="8331200" h="5372100">
                <a:moveTo>
                  <a:pt x="4495800" y="5257800"/>
                </a:moveTo>
                <a:lnTo>
                  <a:pt x="2654300" y="4699000"/>
                </a:lnTo>
                <a:cubicBezTo>
                  <a:pt x="2451100" y="4635500"/>
                  <a:pt x="2120900" y="4495800"/>
                  <a:pt x="1943100" y="4381500"/>
                </a:cubicBezTo>
                <a:lnTo>
                  <a:pt x="977900" y="3784600"/>
                </a:lnTo>
                <a:cubicBezTo>
                  <a:pt x="266700" y="3340100"/>
                  <a:pt x="0" y="2933700"/>
                  <a:pt x="0" y="2273300"/>
                </a:cubicBezTo>
                <a:lnTo>
                  <a:pt x="0" y="1104900"/>
                </a:lnTo>
                <a:cubicBezTo>
                  <a:pt x="0" y="635000"/>
                  <a:pt x="50800" y="558800"/>
                  <a:pt x="596900" y="317500"/>
                </a:cubicBezTo>
                <a:lnTo>
                  <a:pt x="673100" y="266700"/>
                </a:lnTo>
                <a:cubicBezTo>
                  <a:pt x="1130300" y="63500"/>
                  <a:pt x="2463800" y="0"/>
                  <a:pt x="3238500" y="177800"/>
                </a:cubicBezTo>
                <a:lnTo>
                  <a:pt x="4241800" y="393700"/>
                </a:lnTo>
                <a:cubicBezTo>
                  <a:pt x="4457700" y="431800"/>
                  <a:pt x="4787900" y="558800"/>
                  <a:pt x="4991100" y="647700"/>
                </a:cubicBezTo>
                <a:lnTo>
                  <a:pt x="6743700" y="1485900"/>
                </a:lnTo>
                <a:cubicBezTo>
                  <a:pt x="6946900" y="1587500"/>
                  <a:pt x="7112000" y="1727200"/>
                  <a:pt x="7112000" y="1790700"/>
                </a:cubicBezTo>
                <a:cubicBezTo>
                  <a:pt x="7112000" y="1866900"/>
                  <a:pt x="7061200" y="1917700"/>
                  <a:pt x="7010400" y="1917700"/>
                </a:cubicBezTo>
                <a:cubicBezTo>
                  <a:pt x="6959600" y="1917700"/>
                  <a:pt x="6908800" y="1968500"/>
                  <a:pt x="6908800" y="2019300"/>
                </a:cubicBezTo>
                <a:cubicBezTo>
                  <a:pt x="6908800" y="2070100"/>
                  <a:pt x="7061200" y="2235200"/>
                  <a:pt x="7239000" y="2374900"/>
                </a:cubicBezTo>
                <a:lnTo>
                  <a:pt x="7416800" y="2514600"/>
                </a:lnTo>
                <a:cubicBezTo>
                  <a:pt x="7594600" y="2654300"/>
                  <a:pt x="7823200" y="2946400"/>
                  <a:pt x="7924800" y="3162300"/>
                </a:cubicBezTo>
                <a:lnTo>
                  <a:pt x="7937500" y="3200400"/>
                </a:lnTo>
                <a:cubicBezTo>
                  <a:pt x="8331200" y="4013200"/>
                  <a:pt x="8039100" y="4940300"/>
                  <a:pt x="7289800" y="5270500"/>
                </a:cubicBezTo>
                <a:cubicBezTo>
                  <a:pt x="7162800" y="5321300"/>
                  <a:pt x="6883400" y="5372100"/>
                  <a:pt x="6654800" y="5372100"/>
                </a:cubicBezTo>
                <a:lnTo>
                  <a:pt x="5283200" y="5372100"/>
                </a:lnTo>
                <a:cubicBezTo>
                  <a:pt x="5054600" y="5372100"/>
                  <a:pt x="4699000" y="5321300"/>
                  <a:pt x="4495800" y="5257800"/>
                </a:cubicBezTo>
                <a:close/>
                <a:moveTo>
                  <a:pt x="-88900" y="5372100"/>
                </a:moveTo>
                <a:moveTo>
                  <a:pt x="4445000" y="1397000"/>
                </a:moveTo>
                <a:lnTo>
                  <a:pt x="3022600" y="1003300"/>
                </a:lnTo>
                <a:cubicBezTo>
                  <a:pt x="2819400" y="952500"/>
                  <a:pt x="2463800" y="901700"/>
                  <a:pt x="2235200" y="901700"/>
                </a:cubicBezTo>
                <a:lnTo>
                  <a:pt x="1625600" y="901700"/>
                </a:lnTo>
                <a:cubicBezTo>
                  <a:pt x="1104900" y="901700"/>
                  <a:pt x="812800" y="1193800"/>
                  <a:pt x="812800" y="1714500"/>
                </a:cubicBezTo>
                <a:lnTo>
                  <a:pt x="812800" y="2120900"/>
                </a:lnTo>
                <a:cubicBezTo>
                  <a:pt x="812800" y="2349500"/>
                  <a:pt x="939800" y="2667000"/>
                  <a:pt x="1092200" y="2819400"/>
                </a:cubicBezTo>
                <a:lnTo>
                  <a:pt x="1346200" y="3098800"/>
                </a:lnTo>
                <a:cubicBezTo>
                  <a:pt x="1524000" y="3289300"/>
                  <a:pt x="2336800" y="3721100"/>
                  <a:pt x="2857500" y="3886200"/>
                </a:cubicBezTo>
                <a:lnTo>
                  <a:pt x="3238500" y="4013200"/>
                </a:lnTo>
                <a:cubicBezTo>
                  <a:pt x="3441700" y="4089400"/>
                  <a:pt x="3721100" y="4191000"/>
                  <a:pt x="3860800" y="4254500"/>
                </a:cubicBezTo>
                <a:cubicBezTo>
                  <a:pt x="4000500" y="4318000"/>
                  <a:pt x="4292600" y="4394200"/>
                  <a:pt x="4495800" y="4419600"/>
                </a:cubicBezTo>
                <a:lnTo>
                  <a:pt x="5092700" y="4508500"/>
                </a:lnTo>
                <a:cubicBezTo>
                  <a:pt x="5308600" y="4533900"/>
                  <a:pt x="5664200" y="4559300"/>
                  <a:pt x="5892800" y="4559300"/>
                </a:cubicBezTo>
                <a:lnTo>
                  <a:pt x="6248400" y="4559300"/>
                </a:lnTo>
                <a:cubicBezTo>
                  <a:pt x="6870700" y="4559300"/>
                  <a:pt x="7112000" y="4394200"/>
                  <a:pt x="7112000" y="3949700"/>
                </a:cubicBezTo>
                <a:lnTo>
                  <a:pt x="7112000" y="3746500"/>
                </a:lnTo>
                <a:cubicBezTo>
                  <a:pt x="7112000" y="3517900"/>
                  <a:pt x="6985000" y="3213100"/>
                  <a:pt x="6819900" y="3048000"/>
                </a:cubicBezTo>
                <a:lnTo>
                  <a:pt x="6756400" y="2984500"/>
                </a:lnTo>
                <a:cubicBezTo>
                  <a:pt x="6591300" y="2819400"/>
                  <a:pt x="6388100" y="2654300"/>
                  <a:pt x="6286500" y="2616200"/>
                </a:cubicBezTo>
                <a:cubicBezTo>
                  <a:pt x="6184900" y="2565400"/>
                  <a:pt x="6045200" y="2476500"/>
                  <a:pt x="5981700" y="2413000"/>
                </a:cubicBezTo>
                <a:cubicBezTo>
                  <a:pt x="5854700" y="2286000"/>
                  <a:pt x="5384800" y="2120900"/>
                  <a:pt x="5181600" y="2120900"/>
                </a:cubicBezTo>
                <a:cubicBezTo>
                  <a:pt x="5130800" y="2120900"/>
                  <a:pt x="5080000" y="2070100"/>
                  <a:pt x="5080000" y="2019300"/>
                </a:cubicBezTo>
                <a:cubicBezTo>
                  <a:pt x="5080000" y="1968500"/>
                  <a:pt x="5130800" y="1917700"/>
                  <a:pt x="5181600" y="1917700"/>
                </a:cubicBezTo>
                <a:cubicBezTo>
                  <a:pt x="5232400" y="1917700"/>
                  <a:pt x="5283200" y="1854200"/>
                  <a:pt x="5283200" y="1778000"/>
                </a:cubicBezTo>
                <a:cubicBezTo>
                  <a:pt x="5283200" y="1638300"/>
                  <a:pt x="5194300" y="1600200"/>
                  <a:pt x="4445000" y="1397000"/>
                </a:cubicBezTo>
                <a:close/>
                <a:moveTo>
                  <a:pt x="3771900" y="5372100"/>
                </a:moveTo>
              </a:path>
            </a:pathLst>
          </a:custGeom>
          <a:solidFill>
            <a:srgbClr val="0505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47" name="Freeform 12647"/>
          <p:cNvSpPr/>
          <p:nvPr/>
        </p:nvSpPr>
        <p:spPr>
          <a:xfrm rot="0" flipH="0" flipV="0">
            <a:off x="3273556" y="2546604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48" name="Freeform 12648"/>
          <p:cNvSpPr/>
          <p:nvPr/>
        </p:nvSpPr>
        <p:spPr>
          <a:xfrm rot="0" flipH="0" flipV="0">
            <a:off x="3319375" y="2542794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49" name="Freeform 12649"/>
          <p:cNvSpPr/>
          <p:nvPr/>
        </p:nvSpPr>
        <p:spPr>
          <a:xfrm rot="0" flipH="0" flipV="0">
            <a:off x="4498853" y="2547238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9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50" name="Freeform 12650"/>
          <p:cNvSpPr/>
          <p:nvPr/>
        </p:nvSpPr>
        <p:spPr>
          <a:xfrm rot="0" flipH="0" flipV="0">
            <a:off x="4544672" y="2543428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9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51" name="Freeform 12651"/>
          <p:cNvSpPr/>
          <p:nvPr/>
        </p:nvSpPr>
        <p:spPr>
          <a:xfrm rot="0" flipH="0" flipV="0">
            <a:off x="4724417" y="2541841"/>
            <a:ext cx="73342" cy="126949"/>
          </a:xfrm>
          <a:custGeom>
            <a:pathLst>
              <a:path w="3492500" h="6045200">
                <a:moveTo>
                  <a:pt x="254000" y="2984500"/>
                </a:moveTo>
                <a:lnTo>
                  <a:pt x="1168400" y="952500"/>
                </a:lnTo>
                <a:cubicBezTo>
                  <a:pt x="1231900" y="812800"/>
                  <a:pt x="1384300" y="609600"/>
                  <a:pt x="1498600" y="508000"/>
                </a:cubicBezTo>
                <a:lnTo>
                  <a:pt x="1587500" y="419100"/>
                </a:lnTo>
                <a:cubicBezTo>
                  <a:pt x="2082800" y="0"/>
                  <a:pt x="2882900" y="0"/>
                  <a:pt x="3213100" y="431800"/>
                </a:cubicBezTo>
                <a:cubicBezTo>
                  <a:pt x="3416300" y="685800"/>
                  <a:pt x="3492500" y="914400"/>
                  <a:pt x="3492500" y="1231900"/>
                </a:cubicBezTo>
                <a:lnTo>
                  <a:pt x="3492500" y="2336800"/>
                </a:lnTo>
                <a:cubicBezTo>
                  <a:pt x="3492500" y="2501900"/>
                  <a:pt x="3454400" y="2755900"/>
                  <a:pt x="3416300" y="2908300"/>
                </a:cubicBezTo>
                <a:lnTo>
                  <a:pt x="3225800" y="3556000"/>
                </a:lnTo>
                <a:cubicBezTo>
                  <a:pt x="3175000" y="3708400"/>
                  <a:pt x="3086100" y="3949700"/>
                  <a:pt x="3009900" y="4089400"/>
                </a:cubicBezTo>
                <a:lnTo>
                  <a:pt x="2463800" y="5207000"/>
                </a:lnTo>
                <a:cubicBezTo>
                  <a:pt x="2387600" y="5346700"/>
                  <a:pt x="2222500" y="5537200"/>
                  <a:pt x="2095500" y="5626100"/>
                </a:cubicBezTo>
                <a:lnTo>
                  <a:pt x="1701800" y="5880100"/>
                </a:lnTo>
                <a:cubicBezTo>
                  <a:pt x="1574800" y="5969000"/>
                  <a:pt x="1346200" y="6045200"/>
                  <a:pt x="1181100" y="6045200"/>
                </a:cubicBezTo>
                <a:lnTo>
                  <a:pt x="876300" y="6045200"/>
                </a:lnTo>
                <a:cubicBezTo>
                  <a:pt x="533400" y="6045200"/>
                  <a:pt x="431800" y="5994400"/>
                  <a:pt x="266700" y="5740400"/>
                </a:cubicBezTo>
                <a:cubicBezTo>
                  <a:pt x="88900" y="5473700"/>
                  <a:pt x="0" y="5181600"/>
                  <a:pt x="0" y="4838700"/>
                </a:cubicBezTo>
                <a:lnTo>
                  <a:pt x="0" y="4305300"/>
                </a:lnTo>
                <a:cubicBezTo>
                  <a:pt x="0" y="4140200"/>
                  <a:pt x="25400" y="3886200"/>
                  <a:pt x="50800" y="3733800"/>
                </a:cubicBezTo>
                <a:lnTo>
                  <a:pt x="88900" y="3517900"/>
                </a:lnTo>
                <a:cubicBezTo>
                  <a:pt x="114300" y="3365500"/>
                  <a:pt x="190500" y="3124200"/>
                  <a:pt x="254000" y="2984500"/>
                </a:cubicBezTo>
                <a:close/>
                <a:moveTo>
                  <a:pt x="2908300" y="6032500"/>
                </a:moveTo>
                <a:moveTo>
                  <a:pt x="1397000" y="1714500"/>
                </a:moveTo>
                <a:lnTo>
                  <a:pt x="825500" y="3251200"/>
                </a:lnTo>
                <a:cubicBezTo>
                  <a:pt x="762000" y="3403600"/>
                  <a:pt x="698500" y="3657600"/>
                  <a:pt x="685800" y="3810000"/>
                </a:cubicBezTo>
                <a:lnTo>
                  <a:pt x="622300" y="4241800"/>
                </a:lnTo>
                <a:cubicBezTo>
                  <a:pt x="546100" y="4800600"/>
                  <a:pt x="635000" y="5194300"/>
                  <a:pt x="876300" y="5359400"/>
                </a:cubicBezTo>
                <a:cubicBezTo>
                  <a:pt x="1092200" y="5511800"/>
                  <a:pt x="1371600" y="5486400"/>
                  <a:pt x="1612900" y="5270500"/>
                </a:cubicBezTo>
                <a:lnTo>
                  <a:pt x="1676400" y="5219700"/>
                </a:lnTo>
                <a:cubicBezTo>
                  <a:pt x="1790700" y="5118100"/>
                  <a:pt x="1943100" y="4914900"/>
                  <a:pt x="2019300" y="4762500"/>
                </a:cubicBezTo>
                <a:lnTo>
                  <a:pt x="2362200" y="4089400"/>
                </a:lnTo>
                <a:cubicBezTo>
                  <a:pt x="2425700" y="3949700"/>
                  <a:pt x="2527300" y="3708400"/>
                  <a:pt x="2565400" y="3556000"/>
                </a:cubicBezTo>
                <a:lnTo>
                  <a:pt x="2832100" y="2679700"/>
                </a:lnTo>
                <a:cubicBezTo>
                  <a:pt x="2870200" y="2540000"/>
                  <a:pt x="2908300" y="2286000"/>
                  <a:pt x="2908300" y="2120900"/>
                </a:cubicBezTo>
                <a:lnTo>
                  <a:pt x="2908300" y="1320800"/>
                </a:lnTo>
                <a:cubicBezTo>
                  <a:pt x="2908300" y="1016000"/>
                  <a:pt x="2857500" y="927100"/>
                  <a:pt x="2565400" y="762000"/>
                </a:cubicBezTo>
                <a:cubicBezTo>
                  <a:pt x="2324100" y="635000"/>
                  <a:pt x="2260600" y="647700"/>
                  <a:pt x="2032000" y="876300"/>
                </a:cubicBezTo>
                <a:lnTo>
                  <a:pt x="1701800" y="1219200"/>
                </a:lnTo>
                <a:cubicBezTo>
                  <a:pt x="1587500" y="1333500"/>
                  <a:pt x="1447800" y="1562100"/>
                  <a:pt x="1397000" y="1714500"/>
                </a:cubicBezTo>
                <a:close/>
                <a:moveTo>
                  <a:pt x="4178300" y="6032500"/>
                </a:moveTo>
              </a:path>
            </a:pathLst>
          </a:custGeom>
          <a:solidFill>
            <a:srgbClr val="020202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52" name="Rectangle 12652"/>
          <p:cNvSpPr/>
          <p:nvPr/>
        </p:nvSpPr>
        <p:spPr>
          <a:xfrm rot="0" flipH="0" flipV="0">
            <a:off x="2432309" y="2588701"/>
            <a:ext cx="153415" cy="164226"/>
          </a:xfrm>
          <a:prstGeom prst="rect">
            <a:avLst/>
          </a:prstGeom>
        </p:spPr>
      </p:sp>
      <p:sp>
        <p:nvSpPr>
          <p:cNvPr id="12653" name="Freeform 12653"/>
          <p:cNvSpPr/>
          <p:nvPr/>
        </p:nvSpPr>
        <p:spPr>
          <a:xfrm rot="0" flipH="0" flipV="0">
            <a:off x="2435357" y="2648381"/>
            <a:ext cx="121920" cy="73152"/>
          </a:xfrm>
          <a:custGeom>
            <a:pathLst>
              <a:path w="15240000" h="9144000">
                <a:moveTo>
                  <a:pt x="10147300" y="8915400"/>
                </a:moveTo>
                <a:lnTo>
                  <a:pt x="4787900" y="7150100"/>
                </a:lnTo>
                <a:cubicBezTo>
                  <a:pt x="4394200" y="7023100"/>
                  <a:pt x="3797300" y="6718300"/>
                  <a:pt x="3467100" y="6477000"/>
                </a:cubicBezTo>
                <a:lnTo>
                  <a:pt x="3302000" y="6362700"/>
                </a:lnTo>
                <a:cubicBezTo>
                  <a:pt x="2971800" y="6134100"/>
                  <a:pt x="2451100" y="5676900"/>
                  <a:pt x="2171700" y="5346700"/>
                </a:cubicBezTo>
                <a:lnTo>
                  <a:pt x="1257300" y="4318000"/>
                </a:lnTo>
                <a:cubicBezTo>
                  <a:pt x="660400" y="3657600"/>
                  <a:pt x="0" y="2019300"/>
                  <a:pt x="0" y="1244600"/>
                </a:cubicBezTo>
                <a:lnTo>
                  <a:pt x="0" y="952500"/>
                </a:lnTo>
                <a:cubicBezTo>
                  <a:pt x="0" y="88900"/>
                  <a:pt x="50800" y="0"/>
                  <a:pt x="571500" y="0"/>
                </a:cubicBezTo>
                <a:cubicBezTo>
                  <a:pt x="1104900" y="0"/>
                  <a:pt x="1511300" y="533400"/>
                  <a:pt x="1676400" y="1422400"/>
                </a:cubicBezTo>
                <a:lnTo>
                  <a:pt x="1778000" y="1930400"/>
                </a:lnTo>
                <a:cubicBezTo>
                  <a:pt x="2057400" y="3454400"/>
                  <a:pt x="4978400" y="6261100"/>
                  <a:pt x="5626100" y="5626100"/>
                </a:cubicBezTo>
                <a:cubicBezTo>
                  <a:pt x="5676900" y="5575300"/>
                  <a:pt x="5715000" y="5181600"/>
                  <a:pt x="5715000" y="4762500"/>
                </a:cubicBezTo>
                <a:lnTo>
                  <a:pt x="5715000" y="4191000"/>
                </a:lnTo>
                <a:cubicBezTo>
                  <a:pt x="5715000" y="2197100"/>
                  <a:pt x="6946900" y="762000"/>
                  <a:pt x="8661400" y="762000"/>
                </a:cubicBezTo>
                <a:lnTo>
                  <a:pt x="9715500" y="762000"/>
                </a:lnTo>
                <a:cubicBezTo>
                  <a:pt x="10642600" y="762000"/>
                  <a:pt x="12242800" y="1295400"/>
                  <a:pt x="13093700" y="1892300"/>
                </a:cubicBezTo>
                <a:lnTo>
                  <a:pt x="13246100" y="1993900"/>
                </a:lnTo>
                <a:cubicBezTo>
                  <a:pt x="14681200" y="2997200"/>
                  <a:pt x="15240000" y="4013200"/>
                  <a:pt x="15240000" y="5626100"/>
                </a:cubicBezTo>
                <a:lnTo>
                  <a:pt x="15240000" y="6096000"/>
                </a:lnTo>
                <a:cubicBezTo>
                  <a:pt x="15240000" y="6515100"/>
                  <a:pt x="15049500" y="7124700"/>
                  <a:pt x="14820900" y="7454900"/>
                </a:cubicBezTo>
                <a:lnTo>
                  <a:pt x="14770100" y="7531100"/>
                </a:lnTo>
                <a:cubicBezTo>
                  <a:pt x="13893800" y="8788400"/>
                  <a:pt x="13246100" y="9144000"/>
                  <a:pt x="11912600" y="9144000"/>
                </a:cubicBezTo>
                <a:lnTo>
                  <a:pt x="11620500" y="9144000"/>
                </a:lnTo>
                <a:cubicBezTo>
                  <a:pt x="11201400" y="9144000"/>
                  <a:pt x="10541000" y="9042400"/>
                  <a:pt x="10147300" y="8915400"/>
                </a:cubicBezTo>
                <a:close/>
                <a:moveTo>
                  <a:pt x="-127000" y="9169400"/>
                </a:moveTo>
                <a:moveTo>
                  <a:pt x="7620000" y="3238500"/>
                </a:moveTo>
                <a:lnTo>
                  <a:pt x="7620000" y="6172200"/>
                </a:lnTo>
                <a:cubicBezTo>
                  <a:pt x="7620000" y="6451600"/>
                  <a:pt x="7708900" y="6578600"/>
                  <a:pt x="7988300" y="6667500"/>
                </a:cubicBezTo>
                <a:lnTo>
                  <a:pt x="8204200" y="6743700"/>
                </a:lnTo>
                <a:cubicBezTo>
                  <a:pt x="8407400" y="6807200"/>
                  <a:pt x="8724900" y="6858000"/>
                  <a:pt x="8902700" y="6858000"/>
                </a:cubicBezTo>
                <a:cubicBezTo>
                  <a:pt x="9093200" y="6858000"/>
                  <a:pt x="9385300" y="6946900"/>
                  <a:pt x="9575800" y="7048500"/>
                </a:cubicBezTo>
                <a:cubicBezTo>
                  <a:pt x="9753600" y="7150100"/>
                  <a:pt x="10083800" y="7239000"/>
                  <a:pt x="10287000" y="7239000"/>
                </a:cubicBezTo>
                <a:lnTo>
                  <a:pt x="10388600" y="7239000"/>
                </a:lnTo>
                <a:cubicBezTo>
                  <a:pt x="10591800" y="7239000"/>
                  <a:pt x="10871200" y="7327900"/>
                  <a:pt x="10998200" y="7429500"/>
                </a:cubicBezTo>
                <a:cubicBezTo>
                  <a:pt x="11264900" y="7645400"/>
                  <a:pt x="11684000" y="7670800"/>
                  <a:pt x="12331700" y="7531100"/>
                </a:cubicBezTo>
                <a:lnTo>
                  <a:pt x="12344400" y="7531100"/>
                </a:lnTo>
                <a:cubicBezTo>
                  <a:pt x="12852400" y="7416800"/>
                  <a:pt x="13131800" y="7150100"/>
                  <a:pt x="13246100" y="6692900"/>
                </a:cubicBezTo>
                <a:cubicBezTo>
                  <a:pt x="13284200" y="6502400"/>
                  <a:pt x="13411200" y="6286500"/>
                  <a:pt x="13525500" y="6223000"/>
                </a:cubicBezTo>
                <a:cubicBezTo>
                  <a:pt x="13627100" y="6159500"/>
                  <a:pt x="13716000" y="5930900"/>
                  <a:pt x="13716000" y="5715000"/>
                </a:cubicBezTo>
                <a:cubicBezTo>
                  <a:pt x="13716000" y="5511800"/>
                  <a:pt x="13627100" y="5334000"/>
                  <a:pt x="13525500" y="5334000"/>
                </a:cubicBezTo>
                <a:cubicBezTo>
                  <a:pt x="13423900" y="5334000"/>
                  <a:pt x="13335000" y="5168900"/>
                  <a:pt x="13335000" y="4953000"/>
                </a:cubicBezTo>
                <a:lnTo>
                  <a:pt x="13335000" y="4572000"/>
                </a:lnTo>
                <a:cubicBezTo>
                  <a:pt x="13335000" y="4368800"/>
                  <a:pt x="13246100" y="4191000"/>
                  <a:pt x="13144500" y="4191000"/>
                </a:cubicBezTo>
                <a:cubicBezTo>
                  <a:pt x="13042900" y="4191000"/>
                  <a:pt x="12954000" y="4102100"/>
                  <a:pt x="12954000" y="4000500"/>
                </a:cubicBezTo>
                <a:cubicBezTo>
                  <a:pt x="12954000" y="3898900"/>
                  <a:pt x="12827000" y="3695700"/>
                  <a:pt x="12687300" y="3543300"/>
                </a:cubicBezTo>
                <a:lnTo>
                  <a:pt x="12395200" y="3251200"/>
                </a:lnTo>
                <a:cubicBezTo>
                  <a:pt x="12242800" y="3111500"/>
                  <a:pt x="11963400" y="2933700"/>
                  <a:pt x="11772900" y="2882900"/>
                </a:cubicBezTo>
                <a:lnTo>
                  <a:pt x="10922000" y="2616200"/>
                </a:lnTo>
                <a:cubicBezTo>
                  <a:pt x="10718800" y="2552700"/>
                  <a:pt x="10464800" y="2451100"/>
                  <a:pt x="10337800" y="2400300"/>
                </a:cubicBezTo>
                <a:cubicBezTo>
                  <a:pt x="10198100" y="2336800"/>
                  <a:pt x="9931400" y="2286000"/>
                  <a:pt x="9715500" y="2286000"/>
                </a:cubicBezTo>
                <a:lnTo>
                  <a:pt x="8851900" y="2286000"/>
                </a:lnTo>
                <a:cubicBezTo>
                  <a:pt x="8089900" y="2286000"/>
                  <a:pt x="7620000" y="2654300"/>
                  <a:pt x="7620000" y="3238500"/>
                </a:cubicBezTo>
                <a:close/>
                <a:moveTo>
                  <a:pt x="5549900" y="9169400"/>
                </a:moveTo>
              </a:path>
            </a:pathLst>
          </a:custGeom>
          <a:solidFill>
            <a:srgbClr val="060609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54" name="Rectangle 12654"/>
          <p:cNvSpPr/>
          <p:nvPr/>
        </p:nvSpPr>
        <p:spPr>
          <a:xfrm rot="0" flipH="0" flipV="0">
            <a:off x="2755397" y="2649297"/>
            <a:ext cx="1111503" cy="379772"/>
          </a:xfrm>
          <a:prstGeom prst="rect">
            <a:avLst/>
          </a:prstGeom>
        </p:spPr>
      </p:sp>
      <p:sp>
        <p:nvSpPr>
          <p:cNvPr id="12655" name="Freeform 12655"/>
          <p:cNvSpPr/>
          <p:nvPr/>
        </p:nvSpPr>
        <p:spPr>
          <a:xfrm rot="0" flipH="0" flipV="0">
            <a:off x="2757746" y="2804223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5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56" name="Freeform 12656"/>
          <p:cNvSpPr/>
          <p:nvPr/>
        </p:nvSpPr>
        <p:spPr>
          <a:xfrm rot="0" flipH="0" flipV="0">
            <a:off x="2901524" y="2849098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5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57" name="Freeform 12657"/>
          <p:cNvSpPr/>
          <p:nvPr/>
        </p:nvSpPr>
        <p:spPr>
          <a:xfrm rot="0" flipH="0" flipV="0">
            <a:off x="3037784" y="2904077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5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58" name="Freeform 12658"/>
          <p:cNvSpPr/>
          <p:nvPr/>
        </p:nvSpPr>
        <p:spPr>
          <a:xfrm rot="0" flipH="0" flipV="0">
            <a:off x="3166760" y="2803988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5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59" name="Freeform 12659"/>
          <p:cNvSpPr/>
          <p:nvPr/>
        </p:nvSpPr>
        <p:spPr>
          <a:xfrm rot="0" flipH="0" flipV="0">
            <a:off x="3694307" y="2892551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60" name="Rectangle 12660"/>
          <p:cNvSpPr/>
          <p:nvPr/>
        </p:nvSpPr>
        <p:spPr>
          <a:xfrm rot="0" flipH="0" flipV="0">
            <a:off x="3304164" y="2978121"/>
            <a:ext cx="558031" cy="266866"/>
          </a:xfrm>
          <a:prstGeom prst="rect">
            <a:avLst/>
          </a:prstGeom>
        </p:spPr>
      </p:sp>
      <p:sp>
        <p:nvSpPr>
          <p:cNvPr id="12661" name="Freeform 12661"/>
          <p:cNvSpPr/>
          <p:nvPr/>
        </p:nvSpPr>
        <p:spPr>
          <a:xfrm rot="0" flipH="0" flipV="0">
            <a:off x="3307136" y="3029863"/>
            <a:ext cx="51841" cy="164439"/>
          </a:xfrm>
          <a:custGeom>
            <a:pathLst>
              <a:path w="3987800" h="12649200">
                <a:moveTo>
                  <a:pt x="63500" y="50800"/>
                </a:moveTo>
                <a:cubicBezTo>
                  <a:pt x="101600" y="25400"/>
                  <a:pt x="330200" y="0"/>
                  <a:pt x="596900" y="0"/>
                </a:cubicBezTo>
                <a:lnTo>
                  <a:pt x="711200" y="0"/>
                </a:lnTo>
                <a:cubicBezTo>
                  <a:pt x="1270000" y="0"/>
                  <a:pt x="1384300" y="88900"/>
                  <a:pt x="1511300" y="685800"/>
                </a:cubicBezTo>
                <a:lnTo>
                  <a:pt x="3886200" y="11290300"/>
                </a:lnTo>
                <a:cubicBezTo>
                  <a:pt x="3949700" y="11544300"/>
                  <a:pt x="3987800" y="11950700"/>
                  <a:pt x="3987800" y="12204700"/>
                </a:cubicBezTo>
                <a:cubicBezTo>
                  <a:pt x="3987800" y="12446000"/>
                  <a:pt x="3784600" y="12649200"/>
                  <a:pt x="3517900" y="12649200"/>
                </a:cubicBezTo>
                <a:lnTo>
                  <a:pt x="3403600" y="12649200"/>
                </a:lnTo>
                <a:cubicBezTo>
                  <a:pt x="2844800" y="12649200"/>
                  <a:pt x="2844800" y="12649200"/>
                  <a:pt x="2717800" y="12077700"/>
                </a:cubicBezTo>
                <a:lnTo>
                  <a:pt x="114300" y="635000"/>
                </a:lnTo>
                <a:cubicBezTo>
                  <a:pt x="0" y="127000"/>
                  <a:pt x="0" y="127000"/>
                  <a:pt x="63500" y="50800"/>
                </a:cubicBezTo>
                <a:close/>
                <a:moveTo>
                  <a:pt x="12369800" y="126492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62" name="Freeform 12662"/>
          <p:cNvSpPr/>
          <p:nvPr/>
        </p:nvSpPr>
        <p:spPr>
          <a:xfrm rot="0" flipH="0" flipV="0">
            <a:off x="3694346" y="2978160"/>
            <a:ext cx="121900" cy="149332"/>
          </a:xfrm>
          <a:custGeom>
            <a:pathLst>
              <a:path w="9029700" h="11061700">
                <a:moveTo>
                  <a:pt x="0" y="3327400"/>
                </a:moveTo>
                <a:lnTo>
                  <a:pt x="0" y="685800"/>
                </a:lnTo>
                <a:cubicBezTo>
                  <a:pt x="0" y="203200"/>
                  <a:pt x="114300" y="0"/>
                  <a:pt x="393700" y="0"/>
                </a:cubicBezTo>
                <a:cubicBezTo>
                  <a:pt x="482600" y="0"/>
                  <a:pt x="609600" y="50800"/>
                  <a:pt x="673100" y="114300"/>
                </a:cubicBezTo>
                <a:cubicBezTo>
                  <a:pt x="736600" y="177800"/>
                  <a:pt x="787400" y="431800"/>
                  <a:pt x="787400" y="685800"/>
                </a:cubicBezTo>
                <a:lnTo>
                  <a:pt x="787400" y="2489200"/>
                </a:lnTo>
                <a:cubicBezTo>
                  <a:pt x="787400" y="3314700"/>
                  <a:pt x="990600" y="3517900"/>
                  <a:pt x="2095500" y="3746500"/>
                </a:cubicBezTo>
                <a:lnTo>
                  <a:pt x="2565400" y="3848100"/>
                </a:lnTo>
                <a:cubicBezTo>
                  <a:pt x="3454400" y="4038600"/>
                  <a:pt x="3492500" y="4025900"/>
                  <a:pt x="3492500" y="3390900"/>
                </a:cubicBezTo>
                <a:lnTo>
                  <a:pt x="3492500" y="2832100"/>
                </a:lnTo>
                <a:cubicBezTo>
                  <a:pt x="3492500" y="2578100"/>
                  <a:pt x="3568700" y="2209800"/>
                  <a:pt x="3670300" y="1993900"/>
                </a:cubicBezTo>
                <a:lnTo>
                  <a:pt x="3695700" y="1917700"/>
                </a:lnTo>
                <a:cubicBezTo>
                  <a:pt x="4025900" y="1219200"/>
                  <a:pt x="4495800" y="901700"/>
                  <a:pt x="5270500" y="901700"/>
                </a:cubicBezTo>
                <a:lnTo>
                  <a:pt x="5638800" y="901700"/>
                </a:lnTo>
                <a:cubicBezTo>
                  <a:pt x="6210300" y="901700"/>
                  <a:pt x="7480300" y="1333500"/>
                  <a:pt x="8013700" y="1701800"/>
                </a:cubicBezTo>
                <a:cubicBezTo>
                  <a:pt x="8547100" y="2082800"/>
                  <a:pt x="8788400" y="2413000"/>
                  <a:pt x="8915400" y="2959100"/>
                </a:cubicBezTo>
                <a:lnTo>
                  <a:pt x="8915400" y="2984500"/>
                </a:lnTo>
                <a:cubicBezTo>
                  <a:pt x="8978900" y="3238500"/>
                  <a:pt x="9029700" y="3644900"/>
                  <a:pt x="9029700" y="3898900"/>
                </a:cubicBezTo>
                <a:lnTo>
                  <a:pt x="9029700" y="5537200"/>
                </a:lnTo>
                <a:cubicBezTo>
                  <a:pt x="9029700" y="6096000"/>
                  <a:pt x="8902700" y="6324600"/>
                  <a:pt x="8585200" y="6324600"/>
                </a:cubicBezTo>
                <a:cubicBezTo>
                  <a:pt x="8458200" y="6324600"/>
                  <a:pt x="8305800" y="6235700"/>
                  <a:pt x="8242300" y="6134100"/>
                </a:cubicBezTo>
                <a:cubicBezTo>
                  <a:pt x="8178800" y="6032500"/>
                  <a:pt x="8128000" y="5740400"/>
                  <a:pt x="8128000" y="5499100"/>
                </a:cubicBezTo>
                <a:lnTo>
                  <a:pt x="8128000" y="4064000"/>
                </a:lnTo>
                <a:cubicBezTo>
                  <a:pt x="8128000" y="2921000"/>
                  <a:pt x="7556500" y="2286000"/>
                  <a:pt x="6210300" y="1917700"/>
                </a:cubicBezTo>
                <a:cubicBezTo>
                  <a:pt x="5092700" y="1612900"/>
                  <a:pt x="4508500" y="1993900"/>
                  <a:pt x="4508500" y="2997200"/>
                </a:cubicBezTo>
                <a:lnTo>
                  <a:pt x="4508500" y="4406900"/>
                </a:lnTo>
                <a:cubicBezTo>
                  <a:pt x="4508500" y="4864100"/>
                  <a:pt x="4318000" y="5080000"/>
                  <a:pt x="3924300" y="5080000"/>
                </a:cubicBezTo>
                <a:cubicBezTo>
                  <a:pt x="3810000" y="5080000"/>
                  <a:pt x="3530600" y="5029200"/>
                  <a:pt x="3289300" y="4978400"/>
                </a:cubicBezTo>
                <a:lnTo>
                  <a:pt x="673100" y="4318000"/>
                </a:lnTo>
                <a:cubicBezTo>
                  <a:pt x="165100" y="4191000"/>
                  <a:pt x="0" y="3949700"/>
                  <a:pt x="0" y="3327400"/>
                </a:cubicBezTo>
                <a:close/>
                <a:moveTo>
                  <a:pt x="7543800" y="11099800"/>
                </a:moveTo>
                <a:moveTo>
                  <a:pt x="0" y="10045700"/>
                </a:moveTo>
                <a:lnTo>
                  <a:pt x="0" y="6896100"/>
                </a:lnTo>
                <a:cubicBezTo>
                  <a:pt x="0" y="6642100"/>
                  <a:pt x="76200" y="6362700"/>
                  <a:pt x="165100" y="6273800"/>
                </a:cubicBezTo>
                <a:cubicBezTo>
                  <a:pt x="381000" y="6057900"/>
                  <a:pt x="381000" y="6057900"/>
                  <a:pt x="850900" y="6311900"/>
                </a:cubicBezTo>
                <a:lnTo>
                  <a:pt x="3035300" y="7467600"/>
                </a:lnTo>
                <a:cubicBezTo>
                  <a:pt x="3517900" y="7721600"/>
                  <a:pt x="4038600" y="7747000"/>
                  <a:pt x="4114800" y="7505700"/>
                </a:cubicBezTo>
                <a:cubicBezTo>
                  <a:pt x="4152900" y="7416800"/>
                  <a:pt x="4241800" y="7315200"/>
                  <a:pt x="4318000" y="7289800"/>
                </a:cubicBezTo>
                <a:cubicBezTo>
                  <a:pt x="4648200" y="7150100"/>
                  <a:pt x="4787900" y="7277100"/>
                  <a:pt x="5003800" y="7886700"/>
                </a:cubicBezTo>
                <a:lnTo>
                  <a:pt x="5067300" y="8051800"/>
                </a:lnTo>
                <a:cubicBezTo>
                  <a:pt x="5143500" y="8293100"/>
                  <a:pt x="5397500" y="8572500"/>
                  <a:pt x="5613400" y="8686800"/>
                </a:cubicBezTo>
                <a:lnTo>
                  <a:pt x="8509000" y="10185400"/>
                </a:lnTo>
                <a:cubicBezTo>
                  <a:pt x="8737600" y="10299700"/>
                  <a:pt x="8915400" y="10515600"/>
                  <a:pt x="8915400" y="10668000"/>
                </a:cubicBezTo>
                <a:cubicBezTo>
                  <a:pt x="8915400" y="11036300"/>
                  <a:pt x="8877300" y="11061700"/>
                  <a:pt x="8458200" y="11061700"/>
                </a:cubicBezTo>
                <a:cubicBezTo>
                  <a:pt x="8280400" y="11061700"/>
                  <a:pt x="8089900" y="11010900"/>
                  <a:pt x="8051800" y="10947400"/>
                </a:cubicBezTo>
                <a:cubicBezTo>
                  <a:pt x="8013700" y="10871200"/>
                  <a:pt x="7797800" y="10731500"/>
                  <a:pt x="7581900" y="10629900"/>
                </a:cubicBezTo>
                <a:lnTo>
                  <a:pt x="5905500" y="9791700"/>
                </a:lnTo>
                <a:cubicBezTo>
                  <a:pt x="5435600" y="9550400"/>
                  <a:pt x="5003800" y="9550400"/>
                  <a:pt x="4826000" y="9766300"/>
                </a:cubicBezTo>
                <a:cubicBezTo>
                  <a:pt x="4749800" y="9867900"/>
                  <a:pt x="4597400" y="9944100"/>
                  <a:pt x="4483100" y="9944100"/>
                </a:cubicBezTo>
                <a:cubicBezTo>
                  <a:pt x="4241800" y="9944100"/>
                  <a:pt x="3975100" y="9563100"/>
                  <a:pt x="3835400" y="9067800"/>
                </a:cubicBezTo>
                <a:cubicBezTo>
                  <a:pt x="3721100" y="8686800"/>
                  <a:pt x="3594100" y="8559800"/>
                  <a:pt x="2933700" y="8267700"/>
                </a:cubicBezTo>
                <a:lnTo>
                  <a:pt x="1790700" y="7747000"/>
                </a:lnTo>
                <a:cubicBezTo>
                  <a:pt x="977900" y="7391400"/>
                  <a:pt x="787400" y="7518400"/>
                  <a:pt x="787400" y="8407400"/>
                </a:cubicBezTo>
                <a:lnTo>
                  <a:pt x="787400" y="10045700"/>
                </a:lnTo>
                <a:cubicBezTo>
                  <a:pt x="787400" y="10528300"/>
                  <a:pt x="673100" y="10731500"/>
                  <a:pt x="393700" y="10731500"/>
                </a:cubicBezTo>
                <a:cubicBezTo>
                  <a:pt x="304800" y="10731500"/>
                  <a:pt x="177800" y="10680700"/>
                  <a:pt x="114300" y="10617200"/>
                </a:cubicBezTo>
                <a:cubicBezTo>
                  <a:pt x="50800" y="10553700"/>
                  <a:pt x="0" y="10299700"/>
                  <a:pt x="0" y="10045700"/>
                </a:cubicBezTo>
                <a:close/>
                <a:moveTo>
                  <a:pt x="825500" y="11099800"/>
                </a:moveTo>
              </a:path>
            </a:pathLst>
          </a:custGeom>
          <a:solidFill>
            <a:srgbClr val="020202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63" name="Rectangle 12663"/>
          <p:cNvSpPr/>
          <p:nvPr/>
        </p:nvSpPr>
        <p:spPr>
          <a:xfrm rot="0" flipH="0" flipV="0">
            <a:off x="3288796" y="3182877"/>
            <a:ext cx="919035" cy="600972"/>
          </a:xfrm>
          <a:prstGeom prst="rect">
            <a:avLst/>
          </a:prstGeom>
        </p:spPr>
      </p:sp>
      <p:sp>
        <p:nvSpPr>
          <p:cNvPr id="12664" name="Freeform 12664"/>
          <p:cNvSpPr/>
          <p:nvPr/>
        </p:nvSpPr>
        <p:spPr>
          <a:xfrm rot="0" flipH="0" flipV="0">
            <a:off x="3291819" y="3343809"/>
            <a:ext cx="114427" cy="121767"/>
          </a:xfrm>
          <a:custGeom>
            <a:pathLst>
              <a:path w="6731000" h="7162800">
                <a:moveTo>
                  <a:pt x="6667500" y="7162800"/>
                </a:moveTo>
                <a:lnTo>
                  <a:pt x="444500" y="7162800"/>
                </a:lnTo>
                <a:cubicBezTo>
                  <a:pt x="76200" y="7162800"/>
                  <a:pt x="0" y="7137400"/>
                  <a:pt x="0" y="6985000"/>
                </a:cubicBezTo>
                <a:cubicBezTo>
                  <a:pt x="0" y="6883400"/>
                  <a:pt x="38100" y="6832600"/>
                  <a:pt x="266700" y="6705600"/>
                </a:cubicBezTo>
                <a:cubicBezTo>
                  <a:pt x="368300" y="6654800"/>
                  <a:pt x="444500" y="6451600"/>
                  <a:pt x="444500" y="6248400"/>
                </a:cubicBezTo>
                <a:lnTo>
                  <a:pt x="444500" y="1066800"/>
                </a:lnTo>
                <a:cubicBezTo>
                  <a:pt x="444500" y="406400"/>
                  <a:pt x="876300" y="0"/>
                  <a:pt x="1574800" y="0"/>
                </a:cubicBezTo>
                <a:lnTo>
                  <a:pt x="6731000" y="0"/>
                </a:lnTo>
                <a:lnTo>
                  <a:pt x="6731000" y="1968500"/>
                </a:lnTo>
                <a:lnTo>
                  <a:pt x="2247900" y="1968500"/>
                </a:lnTo>
                <a:lnTo>
                  <a:pt x="2247900" y="6362700"/>
                </a:lnTo>
                <a:cubicBezTo>
                  <a:pt x="2247900" y="6553200"/>
                  <a:pt x="2298700" y="6743700"/>
                  <a:pt x="2349500" y="6769100"/>
                </a:cubicBezTo>
                <a:cubicBezTo>
                  <a:pt x="2413000" y="6794500"/>
                  <a:pt x="2628900" y="6807200"/>
                  <a:pt x="2819400" y="6807200"/>
                </a:cubicBezTo>
                <a:lnTo>
                  <a:pt x="4572000" y="6807200"/>
                </a:lnTo>
                <a:cubicBezTo>
                  <a:pt x="4965700" y="6807200"/>
                  <a:pt x="5041900" y="6616700"/>
                  <a:pt x="4749800" y="6400800"/>
                </a:cubicBezTo>
                <a:cubicBezTo>
                  <a:pt x="4572000" y="6261100"/>
                  <a:pt x="4521200" y="5791200"/>
                  <a:pt x="4635500" y="5232400"/>
                </a:cubicBezTo>
                <a:lnTo>
                  <a:pt x="4699000" y="4965700"/>
                </a:lnTo>
                <a:cubicBezTo>
                  <a:pt x="4787900" y="4521200"/>
                  <a:pt x="5041900" y="4292600"/>
                  <a:pt x="5473700" y="4292600"/>
                </a:cubicBezTo>
                <a:lnTo>
                  <a:pt x="6184900" y="4292600"/>
                </a:lnTo>
                <a:cubicBezTo>
                  <a:pt x="6642100" y="4292600"/>
                  <a:pt x="6731000" y="4394200"/>
                  <a:pt x="6718300" y="4838700"/>
                </a:cubicBezTo>
                <a:close/>
                <a:moveTo>
                  <a:pt x="-177800" y="71628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65" name="Freeform 12665"/>
          <p:cNvSpPr/>
          <p:nvPr/>
        </p:nvSpPr>
        <p:spPr>
          <a:xfrm rot="0" flipH="0" flipV="0">
            <a:off x="3413815" y="3319298"/>
            <a:ext cx="140335" cy="146278"/>
          </a:xfrm>
          <a:custGeom>
            <a:pathLst>
              <a:path w="10795000" h="11252200">
                <a:moveTo>
                  <a:pt x="0" y="11252200"/>
                </a:moveTo>
                <a:lnTo>
                  <a:pt x="0" y="469900"/>
                </a:lnTo>
                <a:cubicBezTo>
                  <a:pt x="0" y="50800"/>
                  <a:pt x="63500" y="0"/>
                  <a:pt x="469900" y="0"/>
                </a:cubicBezTo>
                <a:lnTo>
                  <a:pt x="939800" y="0"/>
                </a:lnTo>
                <a:cubicBezTo>
                  <a:pt x="1308100" y="0"/>
                  <a:pt x="1409700" y="101600"/>
                  <a:pt x="1409700" y="469900"/>
                </a:cubicBezTo>
                <a:lnTo>
                  <a:pt x="1409700" y="1409700"/>
                </a:lnTo>
                <a:cubicBezTo>
                  <a:pt x="1409700" y="1866900"/>
                  <a:pt x="1422400" y="1879600"/>
                  <a:pt x="1879600" y="1879600"/>
                </a:cubicBezTo>
                <a:lnTo>
                  <a:pt x="8686800" y="1879600"/>
                </a:lnTo>
                <a:cubicBezTo>
                  <a:pt x="9486900" y="1879600"/>
                  <a:pt x="10083800" y="2374900"/>
                  <a:pt x="10083800" y="3048000"/>
                </a:cubicBezTo>
                <a:lnTo>
                  <a:pt x="10083800" y="10083800"/>
                </a:lnTo>
                <a:cubicBezTo>
                  <a:pt x="10083800" y="10642600"/>
                  <a:pt x="10172700" y="10782300"/>
                  <a:pt x="10528300" y="10782300"/>
                </a:cubicBezTo>
                <a:cubicBezTo>
                  <a:pt x="10668000" y="10782300"/>
                  <a:pt x="10795000" y="10883900"/>
                  <a:pt x="10795000" y="11023600"/>
                </a:cubicBezTo>
                <a:cubicBezTo>
                  <a:pt x="10795000" y="11150600"/>
                  <a:pt x="10579100" y="11252200"/>
                  <a:pt x="10325100" y="11252200"/>
                </a:cubicBezTo>
                <a:close/>
                <a:moveTo>
                  <a:pt x="-228600" y="11252200"/>
                </a:moveTo>
                <a:moveTo>
                  <a:pt x="7747000" y="4457700"/>
                </a:moveTo>
                <a:lnTo>
                  <a:pt x="1409700" y="4457700"/>
                </a:lnTo>
                <a:lnTo>
                  <a:pt x="1409700" y="7734300"/>
                </a:lnTo>
                <a:cubicBezTo>
                  <a:pt x="1409700" y="7861300"/>
                  <a:pt x="1460500" y="7975600"/>
                  <a:pt x="1524000" y="7975600"/>
                </a:cubicBezTo>
                <a:cubicBezTo>
                  <a:pt x="1600200" y="7975600"/>
                  <a:pt x="1651000" y="7912100"/>
                  <a:pt x="1651000" y="7848600"/>
                </a:cubicBezTo>
                <a:cubicBezTo>
                  <a:pt x="1651000" y="7785100"/>
                  <a:pt x="1701800" y="7734300"/>
                  <a:pt x="1765300" y="7734300"/>
                </a:cubicBezTo>
                <a:cubicBezTo>
                  <a:pt x="1828800" y="7734300"/>
                  <a:pt x="1879600" y="7683500"/>
                  <a:pt x="1879600" y="7620000"/>
                </a:cubicBezTo>
                <a:cubicBezTo>
                  <a:pt x="1879600" y="7556500"/>
                  <a:pt x="1981200" y="7505700"/>
                  <a:pt x="2120900" y="7505700"/>
                </a:cubicBezTo>
                <a:lnTo>
                  <a:pt x="3987800" y="7505700"/>
                </a:lnTo>
                <a:cubicBezTo>
                  <a:pt x="4114800" y="7505700"/>
                  <a:pt x="4229100" y="7556500"/>
                  <a:pt x="4229100" y="7620000"/>
                </a:cubicBezTo>
                <a:cubicBezTo>
                  <a:pt x="4229100" y="7683500"/>
                  <a:pt x="4279900" y="7734300"/>
                  <a:pt x="4343400" y="7734300"/>
                </a:cubicBezTo>
                <a:cubicBezTo>
                  <a:pt x="4406900" y="7734300"/>
                  <a:pt x="4457700" y="7785100"/>
                  <a:pt x="4457700" y="7848600"/>
                </a:cubicBezTo>
                <a:cubicBezTo>
                  <a:pt x="4457700" y="7912100"/>
                  <a:pt x="4508500" y="7975600"/>
                  <a:pt x="4572000" y="7975600"/>
                </a:cubicBezTo>
                <a:cubicBezTo>
                  <a:pt x="4648200" y="7975600"/>
                  <a:pt x="4699000" y="8077200"/>
                  <a:pt x="4699000" y="8204200"/>
                </a:cubicBezTo>
                <a:lnTo>
                  <a:pt x="4699000" y="9842500"/>
                </a:lnTo>
                <a:cubicBezTo>
                  <a:pt x="4699000" y="9969500"/>
                  <a:pt x="4648200" y="10083800"/>
                  <a:pt x="4572000" y="10083800"/>
                </a:cubicBezTo>
                <a:cubicBezTo>
                  <a:pt x="4508500" y="10083800"/>
                  <a:pt x="4457700" y="10185400"/>
                  <a:pt x="4457700" y="10312400"/>
                </a:cubicBezTo>
                <a:lnTo>
                  <a:pt x="4457700" y="10553700"/>
                </a:lnTo>
                <a:cubicBezTo>
                  <a:pt x="4457700" y="10756900"/>
                  <a:pt x="4483100" y="10782300"/>
                  <a:pt x="4699000" y="10782300"/>
                </a:cubicBezTo>
                <a:lnTo>
                  <a:pt x="7747000" y="10782300"/>
                </a:lnTo>
                <a:close/>
                <a:moveTo>
                  <a:pt x="6565900" y="11252200"/>
                </a:moveTo>
                <a:moveTo>
                  <a:pt x="1651000" y="10312400"/>
                </a:moveTo>
                <a:cubicBezTo>
                  <a:pt x="1524000" y="10312400"/>
                  <a:pt x="1409700" y="10414000"/>
                  <a:pt x="1409700" y="10553700"/>
                </a:cubicBezTo>
                <a:cubicBezTo>
                  <a:pt x="1409700" y="10680700"/>
                  <a:pt x="1524000" y="10782300"/>
                  <a:pt x="1651000" y="10782300"/>
                </a:cubicBezTo>
                <a:cubicBezTo>
                  <a:pt x="1778000" y="10782300"/>
                  <a:pt x="1879600" y="10680700"/>
                  <a:pt x="1879600" y="10553700"/>
                </a:cubicBezTo>
                <a:cubicBezTo>
                  <a:pt x="1879600" y="10414000"/>
                  <a:pt x="1778000" y="10312400"/>
                  <a:pt x="1651000" y="10312400"/>
                </a:cubicBezTo>
                <a:close/>
                <a:moveTo>
                  <a:pt x="711200" y="11252200"/>
                </a:moveTo>
              </a:path>
            </a:pathLst>
          </a:custGeom>
          <a:solidFill>
            <a:srgbClr val="040808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66" name="Freeform 12666"/>
          <p:cNvSpPr/>
          <p:nvPr/>
        </p:nvSpPr>
        <p:spPr>
          <a:xfrm rot="0" flipH="0" flipV="0">
            <a:off x="4039595" y="3315828"/>
            <a:ext cx="123990" cy="128282"/>
          </a:xfrm>
          <a:custGeom>
            <a:pathLst>
              <a:path w="9537700" h="9867900">
                <a:moveTo>
                  <a:pt x="8369300" y="5651500"/>
                </a:moveTo>
                <a:lnTo>
                  <a:pt x="5791200" y="5651500"/>
                </a:lnTo>
                <a:cubicBezTo>
                  <a:pt x="5524500" y="5651500"/>
                  <a:pt x="5118100" y="5575300"/>
                  <a:pt x="4889500" y="5486400"/>
                </a:cubicBezTo>
                <a:lnTo>
                  <a:pt x="3225800" y="4889500"/>
                </a:lnTo>
                <a:cubicBezTo>
                  <a:pt x="2984500" y="4813300"/>
                  <a:pt x="2616200" y="4635500"/>
                  <a:pt x="2400300" y="4495800"/>
                </a:cubicBezTo>
                <a:lnTo>
                  <a:pt x="1295400" y="3822700"/>
                </a:lnTo>
                <a:cubicBezTo>
                  <a:pt x="774700" y="3492500"/>
                  <a:pt x="660400" y="3378200"/>
                  <a:pt x="419100" y="2857500"/>
                </a:cubicBezTo>
                <a:lnTo>
                  <a:pt x="368300" y="2755900"/>
                </a:lnTo>
                <a:cubicBezTo>
                  <a:pt x="101600" y="2184400"/>
                  <a:pt x="88900" y="1320800"/>
                  <a:pt x="342900" y="850900"/>
                </a:cubicBezTo>
                <a:cubicBezTo>
                  <a:pt x="558800" y="482600"/>
                  <a:pt x="914400" y="292100"/>
                  <a:pt x="1638300" y="165100"/>
                </a:cubicBezTo>
                <a:lnTo>
                  <a:pt x="2082800" y="101600"/>
                </a:lnTo>
                <a:cubicBezTo>
                  <a:pt x="2654300" y="0"/>
                  <a:pt x="2654300" y="0"/>
                  <a:pt x="3187700" y="101600"/>
                </a:cubicBezTo>
                <a:lnTo>
                  <a:pt x="4813300" y="393700"/>
                </a:lnTo>
                <a:cubicBezTo>
                  <a:pt x="5054600" y="431800"/>
                  <a:pt x="5448300" y="546100"/>
                  <a:pt x="5689600" y="635000"/>
                </a:cubicBezTo>
                <a:lnTo>
                  <a:pt x="6718300" y="1003300"/>
                </a:lnTo>
                <a:cubicBezTo>
                  <a:pt x="6946900" y="1092200"/>
                  <a:pt x="7327900" y="1270000"/>
                  <a:pt x="7556500" y="1384300"/>
                </a:cubicBezTo>
                <a:lnTo>
                  <a:pt x="7950200" y="1587500"/>
                </a:lnTo>
                <a:cubicBezTo>
                  <a:pt x="8178800" y="1714500"/>
                  <a:pt x="8496300" y="1955800"/>
                  <a:pt x="8674100" y="2133600"/>
                </a:cubicBezTo>
                <a:lnTo>
                  <a:pt x="8978900" y="2451100"/>
                </a:lnTo>
                <a:cubicBezTo>
                  <a:pt x="9385300" y="2882900"/>
                  <a:pt x="9537700" y="3263900"/>
                  <a:pt x="9537700" y="3835400"/>
                </a:cubicBezTo>
                <a:lnTo>
                  <a:pt x="9537700" y="4470400"/>
                </a:lnTo>
                <a:cubicBezTo>
                  <a:pt x="9537700" y="4737100"/>
                  <a:pt x="9385300" y="5092700"/>
                  <a:pt x="9207500" y="5270500"/>
                </a:cubicBezTo>
                <a:lnTo>
                  <a:pt x="9169400" y="5321300"/>
                </a:lnTo>
                <a:cubicBezTo>
                  <a:pt x="8978900" y="5499100"/>
                  <a:pt x="8623300" y="5651500"/>
                  <a:pt x="8369300" y="5651500"/>
                </a:cubicBezTo>
                <a:close/>
                <a:moveTo>
                  <a:pt x="4140200" y="9867900"/>
                </a:moveTo>
                <a:moveTo>
                  <a:pt x="3441700" y="1193800"/>
                </a:moveTo>
                <a:lnTo>
                  <a:pt x="2032000" y="1193800"/>
                </a:lnTo>
                <a:cubicBezTo>
                  <a:pt x="1778000" y="1193800"/>
                  <a:pt x="1460500" y="1295400"/>
                  <a:pt x="1333500" y="1422400"/>
                </a:cubicBezTo>
                <a:cubicBezTo>
                  <a:pt x="939800" y="1816100"/>
                  <a:pt x="1054100" y="2324100"/>
                  <a:pt x="1663700" y="2933700"/>
                </a:cubicBezTo>
                <a:lnTo>
                  <a:pt x="1739900" y="3009900"/>
                </a:lnTo>
                <a:cubicBezTo>
                  <a:pt x="2019300" y="3289300"/>
                  <a:pt x="2768600" y="3708400"/>
                  <a:pt x="3327400" y="3898900"/>
                </a:cubicBezTo>
                <a:cubicBezTo>
                  <a:pt x="3479800" y="3949700"/>
                  <a:pt x="3746500" y="4051300"/>
                  <a:pt x="3911600" y="4127500"/>
                </a:cubicBezTo>
                <a:cubicBezTo>
                  <a:pt x="4064000" y="4203700"/>
                  <a:pt x="4394200" y="4318000"/>
                  <a:pt x="4635500" y="4381500"/>
                </a:cubicBezTo>
                <a:lnTo>
                  <a:pt x="5346700" y="4584700"/>
                </a:lnTo>
                <a:cubicBezTo>
                  <a:pt x="5588000" y="4648200"/>
                  <a:pt x="5994400" y="4711700"/>
                  <a:pt x="6248400" y="4711700"/>
                </a:cubicBezTo>
                <a:lnTo>
                  <a:pt x="7607300" y="4711700"/>
                </a:lnTo>
                <a:cubicBezTo>
                  <a:pt x="8318500" y="4711700"/>
                  <a:pt x="8597900" y="4521200"/>
                  <a:pt x="8597900" y="4038600"/>
                </a:cubicBezTo>
                <a:cubicBezTo>
                  <a:pt x="8597900" y="3467100"/>
                  <a:pt x="8394700" y="2984500"/>
                  <a:pt x="8115300" y="2895600"/>
                </a:cubicBezTo>
                <a:cubicBezTo>
                  <a:pt x="7988300" y="2870200"/>
                  <a:pt x="7835900" y="2768600"/>
                  <a:pt x="7759700" y="2692400"/>
                </a:cubicBezTo>
                <a:cubicBezTo>
                  <a:pt x="7683500" y="2616200"/>
                  <a:pt x="7429500" y="2463800"/>
                  <a:pt x="7213600" y="2362200"/>
                </a:cubicBezTo>
                <a:lnTo>
                  <a:pt x="6146800" y="1841500"/>
                </a:lnTo>
                <a:cubicBezTo>
                  <a:pt x="5918200" y="1727200"/>
                  <a:pt x="5537200" y="1587500"/>
                  <a:pt x="5295900" y="1524000"/>
                </a:cubicBezTo>
                <a:lnTo>
                  <a:pt x="4356100" y="1295400"/>
                </a:lnTo>
                <a:cubicBezTo>
                  <a:pt x="4114800" y="1244600"/>
                  <a:pt x="3695700" y="1193800"/>
                  <a:pt x="3441700" y="1193800"/>
                </a:cubicBezTo>
                <a:close/>
                <a:moveTo>
                  <a:pt x="8597900" y="9867900"/>
                </a:moveTo>
                <a:moveTo>
                  <a:pt x="5930900" y="7454900"/>
                </a:moveTo>
                <a:lnTo>
                  <a:pt x="7937500" y="8382000"/>
                </a:lnTo>
                <a:cubicBezTo>
                  <a:pt x="8178800" y="8483600"/>
                  <a:pt x="8509000" y="8737600"/>
                  <a:pt x="8674100" y="8928100"/>
                </a:cubicBezTo>
                <a:lnTo>
                  <a:pt x="8991600" y="9283700"/>
                </a:lnTo>
                <a:cubicBezTo>
                  <a:pt x="9156700" y="9474200"/>
                  <a:pt x="9296400" y="9690100"/>
                  <a:pt x="9296400" y="9753600"/>
                </a:cubicBezTo>
                <a:cubicBezTo>
                  <a:pt x="9296400" y="9817100"/>
                  <a:pt x="9093200" y="9867900"/>
                  <a:pt x="8839200" y="9867900"/>
                </a:cubicBezTo>
                <a:lnTo>
                  <a:pt x="8597900" y="9867900"/>
                </a:lnTo>
                <a:cubicBezTo>
                  <a:pt x="8343900" y="9867900"/>
                  <a:pt x="7950200" y="9753600"/>
                  <a:pt x="7721600" y="9626600"/>
                </a:cubicBezTo>
                <a:lnTo>
                  <a:pt x="6146800" y="8686800"/>
                </a:lnTo>
                <a:cubicBezTo>
                  <a:pt x="5918200" y="8559800"/>
                  <a:pt x="5524500" y="8394700"/>
                  <a:pt x="5257800" y="8318500"/>
                </a:cubicBezTo>
                <a:lnTo>
                  <a:pt x="4559300" y="8128000"/>
                </a:lnTo>
                <a:cubicBezTo>
                  <a:pt x="4292600" y="8051800"/>
                  <a:pt x="3873500" y="7988300"/>
                  <a:pt x="3619500" y="7988300"/>
                </a:cubicBezTo>
                <a:lnTo>
                  <a:pt x="2032000" y="7988300"/>
                </a:lnTo>
                <a:cubicBezTo>
                  <a:pt x="1219200" y="7988300"/>
                  <a:pt x="889000" y="8559800"/>
                  <a:pt x="1295400" y="9283700"/>
                </a:cubicBezTo>
                <a:cubicBezTo>
                  <a:pt x="1397000" y="9474200"/>
                  <a:pt x="1562100" y="9639300"/>
                  <a:pt x="1651000" y="9639300"/>
                </a:cubicBezTo>
                <a:cubicBezTo>
                  <a:pt x="1727200" y="9639300"/>
                  <a:pt x="1803400" y="9690100"/>
                  <a:pt x="1803400" y="9753600"/>
                </a:cubicBezTo>
                <a:cubicBezTo>
                  <a:pt x="1803400" y="9817100"/>
                  <a:pt x="1587500" y="9867900"/>
                  <a:pt x="1333500" y="9867900"/>
                </a:cubicBezTo>
                <a:lnTo>
                  <a:pt x="1092200" y="9867900"/>
                </a:lnTo>
                <a:cubicBezTo>
                  <a:pt x="558800" y="9867900"/>
                  <a:pt x="431800" y="9779000"/>
                  <a:pt x="279400" y="9258300"/>
                </a:cubicBezTo>
                <a:cubicBezTo>
                  <a:pt x="0" y="8343900"/>
                  <a:pt x="241300" y="7442200"/>
                  <a:pt x="850900" y="7175500"/>
                </a:cubicBezTo>
                <a:cubicBezTo>
                  <a:pt x="1625600" y="6845300"/>
                  <a:pt x="2540000" y="6743700"/>
                  <a:pt x="3429000" y="6896100"/>
                </a:cubicBezTo>
                <a:lnTo>
                  <a:pt x="5041900" y="7188200"/>
                </a:lnTo>
                <a:cubicBezTo>
                  <a:pt x="5295900" y="7226300"/>
                  <a:pt x="5689600" y="7353300"/>
                  <a:pt x="5930900" y="7454900"/>
                </a:cubicBezTo>
                <a:close/>
                <a:moveTo>
                  <a:pt x="2336800" y="9867900"/>
                </a:moveTo>
              </a:path>
            </a:pathLst>
          </a:custGeom>
          <a:solidFill>
            <a:srgbClr val="050505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67" name="Freeform 12667"/>
          <p:cNvSpPr/>
          <p:nvPr/>
        </p:nvSpPr>
        <p:spPr>
          <a:xfrm rot="0" flipH="0" flipV="0">
            <a:off x="3291768" y="3471505"/>
            <a:ext cx="113919" cy="118872"/>
          </a:xfrm>
          <a:custGeom>
            <a:pathLst>
              <a:path w="8763000" h="9144000">
                <a:moveTo>
                  <a:pt x="469900" y="0"/>
                </a:moveTo>
                <a:lnTo>
                  <a:pt x="8686800" y="0"/>
                </a:lnTo>
                <a:lnTo>
                  <a:pt x="8763000" y="3517900"/>
                </a:lnTo>
                <a:lnTo>
                  <a:pt x="6807200" y="3517900"/>
                </a:lnTo>
                <a:cubicBezTo>
                  <a:pt x="6210300" y="3517900"/>
                  <a:pt x="6121400" y="3454400"/>
                  <a:pt x="6032500" y="2857500"/>
                </a:cubicBezTo>
                <a:lnTo>
                  <a:pt x="5943600" y="2311400"/>
                </a:lnTo>
                <a:cubicBezTo>
                  <a:pt x="5842000" y="1689100"/>
                  <a:pt x="5842000" y="1231900"/>
                  <a:pt x="5943600" y="977900"/>
                </a:cubicBezTo>
                <a:cubicBezTo>
                  <a:pt x="6032500" y="774700"/>
                  <a:pt x="6299200" y="469900"/>
                  <a:pt x="6400800" y="469900"/>
                </a:cubicBezTo>
                <a:cubicBezTo>
                  <a:pt x="6426200" y="469900"/>
                  <a:pt x="6451600" y="419100"/>
                  <a:pt x="6451600" y="355600"/>
                </a:cubicBezTo>
                <a:cubicBezTo>
                  <a:pt x="6451600" y="292100"/>
                  <a:pt x="6248400" y="241300"/>
                  <a:pt x="5981700" y="241300"/>
                </a:cubicBezTo>
                <a:lnTo>
                  <a:pt x="3517900" y="241300"/>
                </a:lnTo>
                <a:cubicBezTo>
                  <a:pt x="3263900" y="241300"/>
                  <a:pt x="2997200" y="292100"/>
                  <a:pt x="2933700" y="355600"/>
                </a:cubicBezTo>
                <a:cubicBezTo>
                  <a:pt x="2870200" y="419100"/>
                  <a:pt x="2819400" y="685800"/>
                  <a:pt x="2819400" y="939800"/>
                </a:cubicBezTo>
                <a:lnTo>
                  <a:pt x="2819400" y="6096000"/>
                </a:lnTo>
                <a:cubicBezTo>
                  <a:pt x="2819400" y="6692900"/>
                  <a:pt x="2933700" y="6807200"/>
                  <a:pt x="3517900" y="6807200"/>
                </a:cubicBezTo>
                <a:lnTo>
                  <a:pt x="8686800" y="6807200"/>
                </a:lnTo>
                <a:lnTo>
                  <a:pt x="8686800" y="9144000"/>
                </a:lnTo>
                <a:lnTo>
                  <a:pt x="1879600" y="9144000"/>
                </a:lnTo>
                <a:cubicBezTo>
                  <a:pt x="1066800" y="9144000"/>
                  <a:pt x="469900" y="8648700"/>
                  <a:pt x="469900" y="7975600"/>
                </a:cubicBezTo>
                <a:lnTo>
                  <a:pt x="469900" y="1066800"/>
                </a:lnTo>
                <a:cubicBezTo>
                  <a:pt x="469900" y="800100"/>
                  <a:pt x="368300" y="495300"/>
                  <a:pt x="241300" y="381000"/>
                </a:cubicBezTo>
                <a:cubicBezTo>
                  <a:pt x="114300" y="266700"/>
                  <a:pt x="0" y="127000"/>
                  <a:pt x="0" y="88900"/>
                </a:cubicBezTo>
                <a:cubicBezTo>
                  <a:pt x="0" y="38100"/>
                  <a:pt x="215900" y="0"/>
                  <a:pt x="469900" y="0"/>
                </a:cubicBezTo>
                <a:close/>
                <a:moveTo>
                  <a:pt x="8928100" y="91567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68" name="Freeform 12668"/>
          <p:cNvSpPr/>
          <p:nvPr/>
        </p:nvSpPr>
        <p:spPr>
          <a:xfrm rot="0" flipH="0" flipV="0">
            <a:off x="3413815" y="3471696"/>
            <a:ext cx="135712" cy="146278"/>
          </a:xfrm>
          <a:custGeom>
            <a:pathLst>
              <a:path w="10439400" h="11252200">
                <a:moveTo>
                  <a:pt x="469900" y="0"/>
                </a:moveTo>
                <a:lnTo>
                  <a:pt x="9969500" y="0"/>
                </a:lnTo>
                <a:cubicBezTo>
                  <a:pt x="10426700" y="0"/>
                  <a:pt x="10439400" y="12700"/>
                  <a:pt x="10337800" y="469900"/>
                </a:cubicBezTo>
                <a:lnTo>
                  <a:pt x="10185400" y="1219200"/>
                </a:lnTo>
                <a:cubicBezTo>
                  <a:pt x="10134600" y="1485900"/>
                  <a:pt x="10096500" y="1905000"/>
                  <a:pt x="10109200" y="2171700"/>
                </a:cubicBezTo>
                <a:lnTo>
                  <a:pt x="10287000" y="7543800"/>
                </a:lnTo>
                <a:cubicBezTo>
                  <a:pt x="10299700" y="7810500"/>
                  <a:pt x="10223500" y="8204200"/>
                  <a:pt x="10147300" y="8445500"/>
                </a:cubicBezTo>
                <a:lnTo>
                  <a:pt x="10134600" y="8445500"/>
                </a:lnTo>
                <a:cubicBezTo>
                  <a:pt x="9956800" y="8915400"/>
                  <a:pt x="9550400" y="9144000"/>
                  <a:pt x="8851900" y="9144000"/>
                </a:cubicBezTo>
                <a:lnTo>
                  <a:pt x="1409700" y="9144000"/>
                </a:lnTo>
                <a:lnTo>
                  <a:pt x="1409700" y="10782300"/>
                </a:lnTo>
                <a:cubicBezTo>
                  <a:pt x="1409700" y="11150600"/>
                  <a:pt x="1320800" y="11252200"/>
                  <a:pt x="939800" y="11252200"/>
                </a:cubicBezTo>
                <a:lnTo>
                  <a:pt x="469900" y="11252200"/>
                </a:lnTo>
                <a:cubicBezTo>
                  <a:pt x="139700" y="11252200"/>
                  <a:pt x="0" y="11112500"/>
                  <a:pt x="0" y="10782300"/>
                </a:cubicBezTo>
                <a:lnTo>
                  <a:pt x="0" y="10312400"/>
                </a:lnTo>
                <a:cubicBezTo>
                  <a:pt x="0" y="10058400"/>
                  <a:pt x="63500" y="9791700"/>
                  <a:pt x="127000" y="9728200"/>
                </a:cubicBezTo>
                <a:cubicBezTo>
                  <a:pt x="190500" y="9664700"/>
                  <a:pt x="241300" y="9398000"/>
                  <a:pt x="241300" y="9144000"/>
                </a:cubicBezTo>
                <a:lnTo>
                  <a:pt x="330200" y="939800"/>
                </a:lnTo>
                <a:cubicBezTo>
                  <a:pt x="330200" y="673100"/>
                  <a:pt x="254000" y="469900"/>
                  <a:pt x="165100" y="469900"/>
                </a:cubicBezTo>
                <a:cubicBezTo>
                  <a:pt x="76200" y="469900"/>
                  <a:pt x="0" y="355600"/>
                  <a:pt x="0" y="228600"/>
                </a:cubicBezTo>
                <a:cubicBezTo>
                  <a:pt x="0" y="101600"/>
                  <a:pt x="215900" y="0"/>
                  <a:pt x="469900" y="0"/>
                </a:cubicBezTo>
                <a:close/>
                <a:moveTo>
                  <a:pt x="11023600" y="11252200"/>
                </a:moveTo>
                <a:moveTo>
                  <a:pt x="1879600" y="469900"/>
                </a:moveTo>
                <a:cubicBezTo>
                  <a:pt x="1879600" y="330200"/>
                  <a:pt x="1828800" y="228600"/>
                  <a:pt x="1765300" y="228600"/>
                </a:cubicBezTo>
                <a:cubicBezTo>
                  <a:pt x="1701800" y="228600"/>
                  <a:pt x="1651000" y="279400"/>
                  <a:pt x="1651000" y="342900"/>
                </a:cubicBezTo>
                <a:cubicBezTo>
                  <a:pt x="1651000" y="406400"/>
                  <a:pt x="1600200" y="469900"/>
                  <a:pt x="1524000" y="469900"/>
                </a:cubicBezTo>
                <a:cubicBezTo>
                  <a:pt x="1460500" y="469900"/>
                  <a:pt x="1409700" y="520700"/>
                  <a:pt x="1409700" y="584200"/>
                </a:cubicBezTo>
                <a:cubicBezTo>
                  <a:pt x="1409700" y="647700"/>
                  <a:pt x="1524000" y="698500"/>
                  <a:pt x="1651000" y="698500"/>
                </a:cubicBezTo>
                <a:cubicBezTo>
                  <a:pt x="1778000" y="698500"/>
                  <a:pt x="1879600" y="596900"/>
                  <a:pt x="1879600" y="469900"/>
                </a:cubicBezTo>
                <a:close/>
                <a:moveTo>
                  <a:pt x="10553700" y="11252200"/>
                </a:moveTo>
                <a:moveTo>
                  <a:pt x="7747000" y="6324600"/>
                </a:moveTo>
                <a:lnTo>
                  <a:pt x="7747000" y="698500"/>
                </a:lnTo>
                <a:cubicBezTo>
                  <a:pt x="7747000" y="571500"/>
                  <a:pt x="7696200" y="406400"/>
                  <a:pt x="7620000" y="342900"/>
                </a:cubicBezTo>
                <a:cubicBezTo>
                  <a:pt x="7556500" y="279400"/>
                  <a:pt x="7404100" y="228600"/>
                  <a:pt x="7277100" y="228600"/>
                </a:cubicBezTo>
                <a:lnTo>
                  <a:pt x="4699000" y="228600"/>
                </a:lnTo>
                <a:cubicBezTo>
                  <a:pt x="4483100" y="228600"/>
                  <a:pt x="4457700" y="254000"/>
                  <a:pt x="4457700" y="469900"/>
                </a:cubicBezTo>
                <a:lnTo>
                  <a:pt x="4457700" y="698500"/>
                </a:lnTo>
                <a:cubicBezTo>
                  <a:pt x="4457700" y="825500"/>
                  <a:pt x="4508500" y="939800"/>
                  <a:pt x="4572000" y="939800"/>
                </a:cubicBezTo>
                <a:cubicBezTo>
                  <a:pt x="4648200" y="939800"/>
                  <a:pt x="4699000" y="1041400"/>
                  <a:pt x="4699000" y="1168400"/>
                </a:cubicBezTo>
                <a:lnTo>
                  <a:pt x="4699000" y="2806700"/>
                </a:lnTo>
                <a:cubicBezTo>
                  <a:pt x="4699000" y="2933700"/>
                  <a:pt x="4648200" y="3048000"/>
                  <a:pt x="4572000" y="3048000"/>
                </a:cubicBezTo>
                <a:cubicBezTo>
                  <a:pt x="4508500" y="3048000"/>
                  <a:pt x="4457700" y="3098800"/>
                  <a:pt x="4457700" y="3162300"/>
                </a:cubicBezTo>
                <a:cubicBezTo>
                  <a:pt x="4457700" y="3225800"/>
                  <a:pt x="4406900" y="3276600"/>
                  <a:pt x="4343400" y="3276600"/>
                </a:cubicBezTo>
                <a:cubicBezTo>
                  <a:pt x="4279900" y="3276600"/>
                  <a:pt x="4229100" y="3327400"/>
                  <a:pt x="4229100" y="3390900"/>
                </a:cubicBezTo>
                <a:cubicBezTo>
                  <a:pt x="4229100" y="3454400"/>
                  <a:pt x="4114800" y="3517900"/>
                  <a:pt x="3987800" y="3517900"/>
                </a:cubicBezTo>
                <a:lnTo>
                  <a:pt x="2120900" y="3517900"/>
                </a:lnTo>
                <a:cubicBezTo>
                  <a:pt x="1981200" y="3517900"/>
                  <a:pt x="1879600" y="3454400"/>
                  <a:pt x="1879600" y="3390900"/>
                </a:cubicBezTo>
                <a:cubicBezTo>
                  <a:pt x="1879600" y="3327400"/>
                  <a:pt x="1778000" y="3276600"/>
                  <a:pt x="1651000" y="3276600"/>
                </a:cubicBezTo>
                <a:cubicBezTo>
                  <a:pt x="1498600" y="3276600"/>
                  <a:pt x="1409700" y="3352800"/>
                  <a:pt x="1409700" y="3517900"/>
                </a:cubicBezTo>
                <a:lnTo>
                  <a:pt x="1409700" y="6324600"/>
                </a:lnTo>
                <a:cubicBezTo>
                  <a:pt x="1409700" y="6629400"/>
                  <a:pt x="1587500" y="6794500"/>
                  <a:pt x="1879600" y="6794500"/>
                </a:cubicBezTo>
                <a:lnTo>
                  <a:pt x="7277100" y="6794500"/>
                </a:lnTo>
                <a:cubicBezTo>
                  <a:pt x="7569200" y="6794500"/>
                  <a:pt x="7747000" y="6629400"/>
                  <a:pt x="7747000" y="6324600"/>
                </a:cubicBezTo>
                <a:close/>
                <a:moveTo>
                  <a:pt x="4699000" y="11252200"/>
                </a:moveTo>
              </a:path>
            </a:pathLst>
          </a:custGeom>
          <a:solidFill>
            <a:srgbClr val="020202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69" name="Freeform 12669"/>
          <p:cNvSpPr/>
          <p:nvPr/>
        </p:nvSpPr>
        <p:spPr>
          <a:xfrm rot="0" flipH="0" flipV="0">
            <a:off x="3843405" y="3587558"/>
            <a:ext cx="123558" cy="106616"/>
          </a:xfrm>
          <a:custGeom>
            <a:pathLst>
              <a:path w="5372100" h="4635500">
                <a:moveTo>
                  <a:pt x="5105400" y="4635500"/>
                </a:moveTo>
                <a:lnTo>
                  <a:pt x="0" y="4635500"/>
                </a:lnTo>
                <a:lnTo>
                  <a:pt x="0" y="266700"/>
                </a:lnTo>
                <a:cubicBezTo>
                  <a:pt x="0" y="88900"/>
                  <a:pt x="88900" y="0"/>
                  <a:pt x="266700" y="0"/>
                </a:cubicBezTo>
                <a:cubicBezTo>
                  <a:pt x="419100" y="0"/>
                  <a:pt x="622300" y="88900"/>
                  <a:pt x="723900" y="190500"/>
                </a:cubicBezTo>
                <a:lnTo>
                  <a:pt x="2882900" y="2222500"/>
                </a:lnTo>
                <a:cubicBezTo>
                  <a:pt x="2997200" y="2324100"/>
                  <a:pt x="3175000" y="2476500"/>
                  <a:pt x="3289300" y="2565400"/>
                </a:cubicBezTo>
                <a:lnTo>
                  <a:pt x="3924300" y="3048000"/>
                </a:lnTo>
                <a:cubicBezTo>
                  <a:pt x="4038600" y="3136900"/>
                  <a:pt x="4216400" y="3289300"/>
                  <a:pt x="4318000" y="3390900"/>
                </a:cubicBezTo>
                <a:lnTo>
                  <a:pt x="5194300" y="4279900"/>
                </a:lnTo>
                <a:cubicBezTo>
                  <a:pt x="5295900" y="4381500"/>
                  <a:pt x="5372100" y="4495800"/>
                  <a:pt x="5372100" y="4546600"/>
                </a:cubicBezTo>
                <a:cubicBezTo>
                  <a:pt x="5372100" y="4597400"/>
                  <a:pt x="5257800" y="4635500"/>
                  <a:pt x="5105400" y="4635500"/>
                </a:cubicBezTo>
                <a:close/>
                <a:moveTo>
                  <a:pt x="-127000" y="4635500"/>
                </a:moveTo>
                <a:moveTo>
                  <a:pt x="533400" y="4508500"/>
                </a:moveTo>
                <a:lnTo>
                  <a:pt x="4381500" y="4508500"/>
                </a:lnTo>
                <a:cubicBezTo>
                  <a:pt x="4521200" y="4508500"/>
                  <a:pt x="4648200" y="4432300"/>
                  <a:pt x="4648200" y="4343400"/>
                </a:cubicBezTo>
                <a:cubicBezTo>
                  <a:pt x="4648200" y="4267200"/>
                  <a:pt x="4572000" y="4165600"/>
                  <a:pt x="4495800" y="4140200"/>
                </a:cubicBezTo>
                <a:cubicBezTo>
                  <a:pt x="4419600" y="4114800"/>
                  <a:pt x="4267200" y="4025900"/>
                  <a:pt x="4152900" y="3924300"/>
                </a:cubicBezTo>
                <a:lnTo>
                  <a:pt x="2870200" y="2717800"/>
                </a:lnTo>
                <a:cubicBezTo>
                  <a:pt x="2768600" y="2616200"/>
                  <a:pt x="2590800" y="2476500"/>
                  <a:pt x="2476500" y="2413000"/>
                </a:cubicBezTo>
                <a:cubicBezTo>
                  <a:pt x="2374900" y="2336800"/>
                  <a:pt x="2197100" y="2184400"/>
                  <a:pt x="2095500" y="2082800"/>
                </a:cubicBezTo>
                <a:lnTo>
                  <a:pt x="596900" y="584200"/>
                </a:lnTo>
                <a:cubicBezTo>
                  <a:pt x="482600" y="482600"/>
                  <a:pt x="368300" y="393700"/>
                  <a:pt x="342900" y="393700"/>
                </a:cubicBezTo>
                <a:cubicBezTo>
                  <a:pt x="203200" y="393700"/>
                  <a:pt x="139700" y="533400"/>
                  <a:pt x="139700" y="800100"/>
                </a:cubicBezTo>
                <a:lnTo>
                  <a:pt x="139700" y="4114800"/>
                </a:lnTo>
                <a:cubicBezTo>
                  <a:pt x="139700" y="4445000"/>
                  <a:pt x="203200" y="4508500"/>
                  <a:pt x="533400" y="4508500"/>
                </a:cubicBezTo>
                <a:close/>
                <a:moveTo>
                  <a:pt x="0" y="4635500"/>
                </a:moveTo>
              </a:path>
            </a:pathLst>
          </a:custGeom>
          <a:solidFill>
            <a:srgbClr val="181C1C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70" name="Freeform 12670"/>
          <p:cNvSpPr/>
          <p:nvPr/>
        </p:nvSpPr>
        <p:spPr>
          <a:xfrm rot="0" flipH="0" flipV="0">
            <a:off x="4040662" y="3493159"/>
            <a:ext cx="122929" cy="124987"/>
          </a:xfrm>
          <a:custGeom>
            <a:pathLst>
              <a:path w="9105900" h="9258300">
                <a:moveTo>
                  <a:pt x="76200" y="3505200"/>
                </a:moveTo>
                <a:lnTo>
                  <a:pt x="76200" y="685800"/>
                </a:lnTo>
                <a:cubicBezTo>
                  <a:pt x="76200" y="241300"/>
                  <a:pt x="190500" y="0"/>
                  <a:pt x="406400" y="0"/>
                </a:cubicBezTo>
                <a:cubicBezTo>
                  <a:pt x="469900" y="0"/>
                  <a:pt x="596900" y="50800"/>
                  <a:pt x="698500" y="114300"/>
                </a:cubicBezTo>
                <a:cubicBezTo>
                  <a:pt x="787400" y="177800"/>
                  <a:pt x="863600" y="431800"/>
                  <a:pt x="863600" y="685800"/>
                </a:cubicBezTo>
                <a:lnTo>
                  <a:pt x="863600" y="2603500"/>
                </a:lnTo>
                <a:cubicBezTo>
                  <a:pt x="863600" y="3314700"/>
                  <a:pt x="1079500" y="3543300"/>
                  <a:pt x="1968500" y="3733800"/>
                </a:cubicBezTo>
                <a:lnTo>
                  <a:pt x="2540000" y="3848100"/>
                </a:lnTo>
                <a:cubicBezTo>
                  <a:pt x="3492500" y="4051300"/>
                  <a:pt x="3568700" y="4000500"/>
                  <a:pt x="3568700" y="3225800"/>
                </a:cubicBezTo>
                <a:lnTo>
                  <a:pt x="3568700" y="2717800"/>
                </a:lnTo>
                <a:cubicBezTo>
                  <a:pt x="3568700" y="2463800"/>
                  <a:pt x="3670300" y="2095500"/>
                  <a:pt x="3797300" y="1892300"/>
                </a:cubicBezTo>
                <a:lnTo>
                  <a:pt x="3924300" y="1663700"/>
                </a:lnTo>
                <a:cubicBezTo>
                  <a:pt x="4254500" y="1117600"/>
                  <a:pt x="4648200" y="901700"/>
                  <a:pt x="5321300" y="901700"/>
                </a:cubicBezTo>
                <a:lnTo>
                  <a:pt x="5715000" y="901700"/>
                </a:lnTo>
                <a:cubicBezTo>
                  <a:pt x="6527800" y="901700"/>
                  <a:pt x="7899400" y="1485900"/>
                  <a:pt x="8356600" y="2006600"/>
                </a:cubicBezTo>
                <a:lnTo>
                  <a:pt x="8585200" y="2273300"/>
                </a:lnTo>
                <a:cubicBezTo>
                  <a:pt x="8915400" y="2654300"/>
                  <a:pt x="9105900" y="3302000"/>
                  <a:pt x="9105900" y="4013200"/>
                </a:cubicBezTo>
                <a:lnTo>
                  <a:pt x="9105900" y="5422900"/>
                </a:lnTo>
                <a:cubicBezTo>
                  <a:pt x="9105900" y="6032500"/>
                  <a:pt x="8966200" y="6324600"/>
                  <a:pt x="8674100" y="6324600"/>
                </a:cubicBezTo>
                <a:cubicBezTo>
                  <a:pt x="8534400" y="6324600"/>
                  <a:pt x="8407400" y="6121400"/>
                  <a:pt x="8394700" y="5880100"/>
                </a:cubicBezTo>
                <a:lnTo>
                  <a:pt x="8255000" y="4216400"/>
                </a:lnTo>
                <a:cubicBezTo>
                  <a:pt x="8242300" y="3975100"/>
                  <a:pt x="8153400" y="3594100"/>
                  <a:pt x="8064500" y="3365500"/>
                </a:cubicBezTo>
                <a:lnTo>
                  <a:pt x="7950200" y="3048000"/>
                </a:lnTo>
                <a:cubicBezTo>
                  <a:pt x="7569200" y="2006600"/>
                  <a:pt x="4991100" y="1397000"/>
                  <a:pt x="4648200" y="2260600"/>
                </a:cubicBezTo>
                <a:cubicBezTo>
                  <a:pt x="4622800" y="2349500"/>
                  <a:pt x="4584700" y="2628900"/>
                  <a:pt x="4584700" y="2882900"/>
                </a:cubicBezTo>
                <a:lnTo>
                  <a:pt x="4584700" y="4292600"/>
                </a:lnTo>
                <a:cubicBezTo>
                  <a:pt x="4584700" y="4546600"/>
                  <a:pt x="4508500" y="4826000"/>
                  <a:pt x="4419600" y="4914900"/>
                </a:cubicBezTo>
                <a:cubicBezTo>
                  <a:pt x="4216400" y="5118100"/>
                  <a:pt x="3619500" y="5130800"/>
                  <a:pt x="3035300" y="4953000"/>
                </a:cubicBezTo>
                <a:lnTo>
                  <a:pt x="647700" y="4241800"/>
                </a:lnTo>
                <a:cubicBezTo>
                  <a:pt x="101600" y="4064000"/>
                  <a:pt x="76200" y="4038600"/>
                  <a:pt x="76200" y="3505200"/>
                </a:cubicBezTo>
                <a:close/>
                <a:moveTo>
                  <a:pt x="5588000" y="9245600"/>
                </a:moveTo>
                <a:moveTo>
                  <a:pt x="1295400" y="6223000"/>
                </a:moveTo>
                <a:lnTo>
                  <a:pt x="8178800" y="8077200"/>
                </a:lnTo>
                <a:cubicBezTo>
                  <a:pt x="8648700" y="8216900"/>
                  <a:pt x="8991600" y="8496300"/>
                  <a:pt x="8991600" y="8750300"/>
                </a:cubicBezTo>
                <a:cubicBezTo>
                  <a:pt x="8991600" y="9004300"/>
                  <a:pt x="8801100" y="9144000"/>
                  <a:pt x="8483600" y="9144000"/>
                </a:cubicBezTo>
                <a:cubicBezTo>
                  <a:pt x="8331200" y="9144000"/>
                  <a:pt x="8001000" y="9093200"/>
                  <a:pt x="7759700" y="9029700"/>
                </a:cubicBezTo>
                <a:lnTo>
                  <a:pt x="2946400" y="7683500"/>
                </a:lnTo>
                <a:cubicBezTo>
                  <a:pt x="2463800" y="7556500"/>
                  <a:pt x="2133600" y="7531100"/>
                  <a:pt x="2044700" y="7620000"/>
                </a:cubicBezTo>
                <a:cubicBezTo>
                  <a:pt x="1930400" y="7747000"/>
                  <a:pt x="2006600" y="7912100"/>
                  <a:pt x="2286000" y="8178800"/>
                </a:cubicBezTo>
                <a:cubicBezTo>
                  <a:pt x="2641600" y="8509000"/>
                  <a:pt x="2743200" y="8788400"/>
                  <a:pt x="2641600" y="9144000"/>
                </a:cubicBezTo>
                <a:cubicBezTo>
                  <a:pt x="2616200" y="9207500"/>
                  <a:pt x="2463800" y="9258300"/>
                  <a:pt x="2298700" y="9258300"/>
                </a:cubicBezTo>
                <a:cubicBezTo>
                  <a:pt x="2133600" y="9258300"/>
                  <a:pt x="1841500" y="9105900"/>
                  <a:pt x="1651000" y="8915400"/>
                </a:cubicBezTo>
                <a:lnTo>
                  <a:pt x="1498600" y="8750300"/>
                </a:lnTo>
                <a:cubicBezTo>
                  <a:pt x="1308100" y="8559800"/>
                  <a:pt x="1041400" y="8255000"/>
                  <a:pt x="901700" y="8077200"/>
                </a:cubicBezTo>
                <a:lnTo>
                  <a:pt x="584200" y="7658100"/>
                </a:lnTo>
                <a:cubicBezTo>
                  <a:pt x="177800" y="7099300"/>
                  <a:pt x="0" y="6578600"/>
                  <a:pt x="101600" y="6210300"/>
                </a:cubicBezTo>
                <a:cubicBezTo>
                  <a:pt x="152400" y="6070600"/>
                  <a:pt x="749300" y="6070600"/>
                  <a:pt x="1295400" y="6223000"/>
                </a:cubicBezTo>
                <a:close/>
                <a:moveTo>
                  <a:pt x="2870200" y="9245600"/>
                </a:moveTo>
              </a:path>
            </a:pathLst>
          </a:custGeom>
          <a:solidFill>
            <a:srgbClr val="070808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71" name="Rectangle 12671"/>
          <p:cNvSpPr/>
          <p:nvPr/>
        </p:nvSpPr>
        <p:spPr>
          <a:xfrm rot="0" flipH="0" flipV="0">
            <a:off x="2798069" y="3595051"/>
            <a:ext cx="289887" cy="360234"/>
          </a:xfrm>
          <a:prstGeom prst="rect">
            <a:avLst/>
          </a:prstGeom>
        </p:spPr>
      </p:sp>
      <p:sp>
        <p:nvSpPr>
          <p:cNvPr id="12672" name="Freeform 12672"/>
          <p:cNvSpPr/>
          <p:nvPr/>
        </p:nvSpPr>
        <p:spPr>
          <a:xfrm rot="0" flipH="0" flipV="0">
            <a:off x="2801117" y="3742879"/>
            <a:ext cx="64008" cy="118872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73" name="Freeform 12673"/>
          <p:cNvSpPr/>
          <p:nvPr/>
        </p:nvSpPr>
        <p:spPr>
          <a:xfrm rot="0" flipH="0" flipV="0">
            <a:off x="2862077" y="3739830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74" name="Freeform 12674"/>
          <p:cNvSpPr/>
          <p:nvPr/>
        </p:nvSpPr>
        <p:spPr>
          <a:xfrm rot="0" flipH="0" flipV="0">
            <a:off x="2959681" y="3740973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75" name="Rectangle 12675"/>
          <p:cNvSpPr/>
          <p:nvPr/>
        </p:nvSpPr>
        <p:spPr>
          <a:xfrm rot="0" flipH="0" flipV="0">
            <a:off x="3532764" y="3776280"/>
            <a:ext cx="739647" cy="421956"/>
          </a:xfrm>
          <a:prstGeom prst="rect">
            <a:avLst/>
          </a:prstGeom>
        </p:spPr>
      </p:sp>
      <p:sp>
        <p:nvSpPr>
          <p:cNvPr id="12676" name="Freeform 12676"/>
          <p:cNvSpPr/>
          <p:nvPr/>
        </p:nvSpPr>
        <p:spPr>
          <a:xfrm rot="0" flipH="0" flipV="0">
            <a:off x="3535736" y="3895381"/>
            <a:ext cx="100711" cy="140169"/>
          </a:xfrm>
          <a:custGeom>
            <a:pathLst>
              <a:path w="7747000" h="10782300">
                <a:moveTo>
                  <a:pt x="6515100" y="9652000"/>
                </a:moveTo>
                <a:lnTo>
                  <a:pt x="508000" y="622300"/>
                </a:lnTo>
                <a:cubicBezTo>
                  <a:pt x="368300" y="406400"/>
                  <a:pt x="190500" y="228600"/>
                  <a:pt x="127000" y="228600"/>
                </a:cubicBezTo>
                <a:cubicBezTo>
                  <a:pt x="63500" y="228600"/>
                  <a:pt x="0" y="177800"/>
                  <a:pt x="0" y="114300"/>
                </a:cubicBezTo>
                <a:cubicBezTo>
                  <a:pt x="0" y="50800"/>
                  <a:pt x="215900" y="0"/>
                  <a:pt x="469900" y="0"/>
                </a:cubicBezTo>
                <a:cubicBezTo>
                  <a:pt x="736600" y="0"/>
                  <a:pt x="1054100" y="177800"/>
                  <a:pt x="1181100" y="393700"/>
                </a:cubicBezTo>
                <a:lnTo>
                  <a:pt x="1409700" y="762000"/>
                </a:lnTo>
                <a:cubicBezTo>
                  <a:pt x="1536700" y="990600"/>
                  <a:pt x="1765300" y="1346200"/>
                  <a:pt x="1905000" y="1562100"/>
                </a:cubicBezTo>
                <a:lnTo>
                  <a:pt x="7239000" y="9690100"/>
                </a:lnTo>
                <a:cubicBezTo>
                  <a:pt x="7378700" y="9906000"/>
                  <a:pt x="7543800" y="10083800"/>
                  <a:pt x="7620000" y="10083800"/>
                </a:cubicBezTo>
                <a:cubicBezTo>
                  <a:pt x="7683500" y="10083800"/>
                  <a:pt x="7747000" y="10236200"/>
                  <a:pt x="7747000" y="10426700"/>
                </a:cubicBezTo>
                <a:cubicBezTo>
                  <a:pt x="7747000" y="10629900"/>
                  <a:pt x="7581900" y="10782300"/>
                  <a:pt x="7391400" y="10782300"/>
                </a:cubicBezTo>
                <a:cubicBezTo>
                  <a:pt x="7200900" y="10782300"/>
                  <a:pt x="6985000" y="10617200"/>
                  <a:pt x="6908800" y="10414000"/>
                </a:cubicBezTo>
                <a:cubicBezTo>
                  <a:pt x="6832600" y="10210800"/>
                  <a:pt x="6667500" y="9867900"/>
                  <a:pt x="6515100" y="9652000"/>
                </a:cubicBezTo>
                <a:close/>
                <a:moveTo>
                  <a:pt x="901700" y="10782300"/>
                </a:moveTo>
                <a:moveTo>
                  <a:pt x="7747000" y="469900"/>
                </a:moveTo>
                <a:lnTo>
                  <a:pt x="7747000" y="939800"/>
                </a:lnTo>
                <a:cubicBezTo>
                  <a:pt x="7747000" y="1066800"/>
                  <a:pt x="7696200" y="1168400"/>
                  <a:pt x="7620000" y="1168400"/>
                </a:cubicBezTo>
                <a:cubicBezTo>
                  <a:pt x="7556500" y="1168400"/>
                  <a:pt x="7505700" y="1270000"/>
                  <a:pt x="7505700" y="1409700"/>
                </a:cubicBezTo>
                <a:cubicBezTo>
                  <a:pt x="7505700" y="1536700"/>
                  <a:pt x="7454900" y="1638300"/>
                  <a:pt x="7391400" y="1638300"/>
                </a:cubicBezTo>
                <a:cubicBezTo>
                  <a:pt x="7327900" y="1638300"/>
                  <a:pt x="7277100" y="1689100"/>
                  <a:pt x="7277100" y="1752600"/>
                </a:cubicBezTo>
                <a:cubicBezTo>
                  <a:pt x="7277100" y="1816100"/>
                  <a:pt x="7162800" y="1866900"/>
                  <a:pt x="7035800" y="1866900"/>
                </a:cubicBezTo>
                <a:lnTo>
                  <a:pt x="6807200" y="1866900"/>
                </a:lnTo>
                <a:cubicBezTo>
                  <a:pt x="6642100" y="1866900"/>
                  <a:pt x="6565900" y="1803400"/>
                  <a:pt x="6565900" y="1638300"/>
                </a:cubicBezTo>
                <a:lnTo>
                  <a:pt x="6565900" y="1409700"/>
                </a:lnTo>
                <a:cubicBezTo>
                  <a:pt x="6565900" y="1270000"/>
                  <a:pt x="6629400" y="1168400"/>
                  <a:pt x="6692900" y="1168400"/>
                </a:cubicBezTo>
                <a:cubicBezTo>
                  <a:pt x="6756400" y="1168400"/>
                  <a:pt x="6807200" y="1117600"/>
                  <a:pt x="6807200" y="1054100"/>
                </a:cubicBezTo>
                <a:cubicBezTo>
                  <a:pt x="6807200" y="990600"/>
                  <a:pt x="6858000" y="939800"/>
                  <a:pt x="6921500" y="939800"/>
                </a:cubicBezTo>
                <a:cubicBezTo>
                  <a:pt x="6985000" y="939800"/>
                  <a:pt x="7035800" y="876300"/>
                  <a:pt x="7035800" y="812800"/>
                </a:cubicBezTo>
                <a:cubicBezTo>
                  <a:pt x="7035800" y="749300"/>
                  <a:pt x="7086600" y="698500"/>
                  <a:pt x="7162800" y="698500"/>
                </a:cubicBezTo>
                <a:cubicBezTo>
                  <a:pt x="7226300" y="698500"/>
                  <a:pt x="7277100" y="647700"/>
                  <a:pt x="7277100" y="584200"/>
                </a:cubicBezTo>
                <a:cubicBezTo>
                  <a:pt x="7277100" y="520700"/>
                  <a:pt x="7327900" y="469900"/>
                  <a:pt x="7391400" y="469900"/>
                </a:cubicBezTo>
                <a:cubicBezTo>
                  <a:pt x="7454900" y="469900"/>
                  <a:pt x="7505700" y="419100"/>
                  <a:pt x="7505700" y="342900"/>
                </a:cubicBezTo>
                <a:cubicBezTo>
                  <a:pt x="7505700" y="279400"/>
                  <a:pt x="7556500" y="228600"/>
                  <a:pt x="7620000" y="228600"/>
                </a:cubicBezTo>
                <a:cubicBezTo>
                  <a:pt x="7696200" y="228600"/>
                  <a:pt x="7747000" y="342900"/>
                  <a:pt x="7747000" y="469900"/>
                </a:cubicBezTo>
                <a:close/>
                <a:moveTo>
                  <a:pt x="10083800" y="10782300"/>
                </a:moveTo>
              </a:path>
            </a:pathLst>
          </a:custGeom>
          <a:solidFill>
            <a:srgbClr val="11111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77" name="Freeform 12677"/>
          <p:cNvSpPr/>
          <p:nvPr/>
        </p:nvSpPr>
        <p:spPr>
          <a:xfrm rot="0" flipH="0" flipV="0">
            <a:off x="3691132" y="3934776"/>
            <a:ext cx="64008" cy="118872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0606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78" name="Freeform 12678"/>
          <p:cNvSpPr/>
          <p:nvPr/>
        </p:nvSpPr>
        <p:spPr>
          <a:xfrm rot="0" flipH="0" flipV="0">
            <a:off x="3752093" y="3932108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606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79" name="Freeform 12679"/>
          <p:cNvSpPr/>
          <p:nvPr/>
        </p:nvSpPr>
        <p:spPr>
          <a:xfrm rot="0" flipH="0" flipV="0">
            <a:off x="3849697" y="3933251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80" name="Freeform 12680"/>
          <p:cNvSpPr/>
          <p:nvPr/>
        </p:nvSpPr>
        <p:spPr>
          <a:xfrm rot="0" flipH="0" flipV="0">
            <a:off x="3986915" y="3719193"/>
            <a:ext cx="205740" cy="469392"/>
          </a:xfrm>
          <a:custGeom>
            <a:pathLst>
              <a:path w="13716000" h="31292800">
                <a:moveTo>
                  <a:pt x="13716000" y="11950700"/>
                </a:moveTo>
                <a:lnTo>
                  <a:pt x="13716000" y="30276800"/>
                </a:lnTo>
                <a:cubicBezTo>
                  <a:pt x="13716000" y="30835600"/>
                  <a:pt x="13576300" y="31292800"/>
                  <a:pt x="13411200" y="31292800"/>
                </a:cubicBezTo>
                <a:cubicBezTo>
                  <a:pt x="13233400" y="31292800"/>
                  <a:pt x="13106400" y="30835600"/>
                  <a:pt x="13106400" y="30276800"/>
                </a:cubicBezTo>
                <a:lnTo>
                  <a:pt x="13106400" y="12192000"/>
                </a:lnTo>
                <a:lnTo>
                  <a:pt x="749300" y="838200"/>
                </a:lnTo>
                <a:cubicBezTo>
                  <a:pt x="330200" y="469900"/>
                  <a:pt x="0" y="127000"/>
                  <a:pt x="0" y="76200"/>
                </a:cubicBezTo>
                <a:cubicBezTo>
                  <a:pt x="0" y="38100"/>
                  <a:pt x="152400" y="0"/>
                  <a:pt x="355600" y="0"/>
                </a:cubicBezTo>
                <a:cubicBezTo>
                  <a:pt x="546100" y="0"/>
                  <a:pt x="1041400" y="317500"/>
                  <a:pt x="1460500" y="685800"/>
                </a:cubicBezTo>
                <a:close/>
                <a:moveTo>
                  <a:pt x="9359900" y="25146000"/>
                </a:moveTo>
                <a:moveTo>
                  <a:pt x="13106400" y="4711700"/>
                </a:moveTo>
                <a:lnTo>
                  <a:pt x="13106400" y="203200"/>
                </a:lnTo>
                <a:cubicBezTo>
                  <a:pt x="13106400" y="25400"/>
                  <a:pt x="13119100" y="0"/>
                  <a:pt x="13309600" y="0"/>
                </a:cubicBezTo>
                <a:lnTo>
                  <a:pt x="13512800" y="0"/>
                </a:lnTo>
                <a:cubicBezTo>
                  <a:pt x="13690600" y="0"/>
                  <a:pt x="13716000" y="25400"/>
                  <a:pt x="13716000" y="203200"/>
                </a:cubicBezTo>
                <a:lnTo>
                  <a:pt x="13716000" y="4673600"/>
                </a:lnTo>
                <a:cubicBezTo>
                  <a:pt x="13716000" y="4787900"/>
                  <a:pt x="13652500" y="4902200"/>
                  <a:pt x="13589000" y="4927600"/>
                </a:cubicBezTo>
                <a:cubicBezTo>
                  <a:pt x="13436600" y="4991100"/>
                  <a:pt x="13347700" y="4991100"/>
                  <a:pt x="13208000" y="4953000"/>
                </a:cubicBezTo>
                <a:cubicBezTo>
                  <a:pt x="13144500" y="4927600"/>
                  <a:pt x="13106400" y="4826000"/>
                  <a:pt x="13106400" y="4711700"/>
                </a:cubicBezTo>
                <a:close/>
                <a:moveTo>
                  <a:pt x="16598900" y="25146000"/>
                </a:moveTo>
                <a:moveTo>
                  <a:pt x="10414000" y="18694400"/>
                </a:moveTo>
                <a:lnTo>
                  <a:pt x="8432800" y="18694400"/>
                </a:lnTo>
                <a:cubicBezTo>
                  <a:pt x="8204200" y="18694400"/>
                  <a:pt x="7861300" y="18643600"/>
                  <a:pt x="7670800" y="18567400"/>
                </a:cubicBezTo>
                <a:lnTo>
                  <a:pt x="5930900" y="17932400"/>
                </a:lnTo>
                <a:cubicBezTo>
                  <a:pt x="5727700" y="17856200"/>
                  <a:pt x="5422900" y="17703800"/>
                  <a:pt x="5232400" y="17589500"/>
                </a:cubicBezTo>
                <a:lnTo>
                  <a:pt x="4521200" y="17132300"/>
                </a:lnTo>
                <a:cubicBezTo>
                  <a:pt x="4330700" y="17018000"/>
                  <a:pt x="4127500" y="16827500"/>
                  <a:pt x="4076700" y="16713200"/>
                </a:cubicBezTo>
                <a:cubicBezTo>
                  <a:pt x="4025900" y="16598900"/>
                  <a:pt x="3886200" y="16332200"/>
                  <a:pt x="3771900" y="16116300"/>
                </a:cubicBezTo>
                <a:cubicBezTo>
                  <a:pt x="3644900" y="15913100"/>
                  <a:pt x="3556000" y="15557500"/>
                  <a:pt x="3556000" y="15328900"/>
                </a:cubicBezTo>
                <a:lnTo>
                  <a:pt x="3556000" y="15240000"/>
                </a:lnTo>
                <a:cubicBezTo>
                  <a:pt x="3556000" y="14579600"/>
                  <a:pt x="3949700" y="14071600"/>
                  <a:pt x="4584700" y="13919200"/>
                </a:cubicBezTo>
                <a:lnTo>
                  <a:pt x="4597400" y="13919200"/>
                </a:lnTo>
                <a:cubicBezTo>
                  <a:pt x="4838700" y="13868400"/>
                  <a:pt x="5207000" y="13817600"/>
                  <a:pt x="5435600" y="13817600"/>
                </a:cubicBezTo>
                <a:lnTo>
                  <a:pt x="5791200" y="13817600"/>
                </a:lnTo>
                <a:cubicBezTo>
                  <a:pt x="6007100" y="13817600"/>
                  <a:pt x="6350000" y="13855700"/>
                  <a:pt x="6553200" y="13906500"/>
                </a:cubicBezTo>
                <a:lnTo>
                  <a:pt x="8585200" y="14389100"/>
                </a:lnTo>
                <a:cubicBezTo>
                  <a:pt x="8775700" y="14439900"/>
                  <a:pt x="9105900" y="14566900"/>
                  <a:pt x="9296400" y="14668500"/>
                </a:cubicBezTo>
                <a:lnTo>
                  <a:pt x="10299700" y="15176500"/>
                </a:lnTo>
                <a:cubicBezTo>
                  <a:pt x="10502900" y="15278100"/>
                  <a:pt x="10782300" y="15494000"/>
                  <a:pt x="10922000" y="15646400"/>
                </a:cubicBezTo>
                <a:lnTo>
                  <a:pt x="11201400" y="15925800"/>
                </a:lnTo>
                <a:cubicBezTo>
                  <a:pt x="11544300" y="16306800"/>
                  <a:pt x="11684000" y="16624300"/>
                  <a:pt x="11684000" y="17119600"/>
                </a:cubicBezTo>
                <a:lnTo>
                  <a:pt x="11684000" y="17678400"/>
                </a:lnTo>
                <a:cubicBezTo>
                  <a:pt x="11684000" y="18300700"/>
                  <a:pt x="11188700" y="18694400"/>
                  <a:pt x="10414000" y="18694400"/>
                </a:cubicBezTo>
                <a:close/>
                <a:moveTo>
                  <a:pt x="2616200" y="25146000"/>
                </a:moveTo>
                <a:moveTo>
                  <a:pt x="6807200" y="14833600"/>
                </a:moveTo>
                <a:lnTo>
                  <a:pt x="4889500" y="14833600"/>
                </a:lnTo>
                <a:cubicBezTo>
                  <a:pt x="4673600" y="14833600"/>
                  <a:pt x="4457700" y="14922500"/>
                  <a:pt x="4419600" y="15036800"/>
                </a:cubicBezTo>
                <a:cubicBezTo>
                  <a:pt x="4229100" y="15671800"/>
                  <a:pt x="4622800" y="16344900"/>
                  <a:pt x="5397500" y="16700500"/>
                </a:cubicBezTo>
                <a:lnTo>
                  <a:pt x="5842000" y="16916400"/>
                </a:lnTo>
                <a:cubicBezTo>
                  <a:pt x="6032500" y="16992600"/>
                  <a:pt x="6248400" y="17119600"/>
                  <a:pt x="6311900" y="17195800"/>
                </a:cubicBezTo>
                <a:cubicBezTo>
                  <a:pt x="6375400" y="17259300"/>
                  <a:pt x="6604000" y="17360900"/>
                  <a:pt x="6819900" y="17424400"/>
                </a:cubicBezTo>
                <a:lnTo>
                  <a:pt x="8039100" y="17767300"/>
                </a:lnTo>
                <a:cubicBezTo>
                  <a:pt x="8255000" y="17830800"/>
                  <a:pt x="8610600" y="17881600"/>
                  <a:pt x="8839200" y="17881600"/>
                </a:cubicBezTo>
                <a:lnTo>
                  <a:pt x="10058400" y="17881600"/>
                </a:lnTo>
                <a:cubicBezTo>
                  <a:pt x="10528300" y="17881600"/>
                  <a:pt x="10871200" y="17602200"/>
                  <a:pt x="10871200" y="17195800"/>
                </a:cubicBezTo>
                <a:cubicBezTo>
                  <a:pt x="10871200" y="16649700"/>
                  <a:pt x="10604500" y="16281400"/>
                  <a:pt x="10033000" y="16014700"/>
                </a:cubicBezTo>
                <a:lnTo>
                  <a:pt x="9588500" y="15811500"/>
                </a:lnTo>
                <a:cubicBezTo>
                  <a:pt x="9398000" y="15722600"/>
                  <a:pt x="9182100" y="15595600"/>
                  <a:pt x="9118600" y="15532100"/>
                </a:cubicBezTo>
                <a:cubicBezTo>
                  <a:pt x="9055100" y="15468600"/>
                  <a:pt x="8826500" y="15354300"/>
                  <a:pt x="8623300" y="15290800"/>
                </a:cubicBezTo>
                <a:lnTo>
                  <a:pt x="7581900" y="14960600"/>
                </a:lnTo>
                <a:cubicBezTo>
                  <a:pt x="7378700" y="14884400"/>
                  <a:pt x="7023100" y="14833600"/>
                  <a:pt x="6807200" y="14833600"/>
                </a:cubicBezTo>
                <a:close/>
                <a:moveTo>
                  <a:pt x="6477000" y="25146000"/>
                </a:moveTo>
                <a:moveTo>
                  <a:pt x="3556000" y="22504400"/>
                </a:moveTo>
                <a:lnTo>
                  <a:pt x="3556000" y="20116800"/>
                </a:lnTo>
                <a:cubicBezTo>
                  <a:pt x="3556000" y="19900900"/>
                  <a:pt x="3594100" y="19672300"/>
                  <a:pt x="3657600" y="19608800"/>
                </a:cubicBezTo>
                <a:cubicBezTo>
                  <a:pt x="3784600" y="19481800"/>
                  <a:pt x="4127500" y="19481800"/>
                  <a:pt x="4267200" y="19608800"/>
                </a:cubicBezTo>
                <a:cubicBezTo>
                  <a:pt x="4318000" y="19672300"/>
                  <a:pt x="4368800" y="19900900"/>
                  <a:pt x="4368800" y="20116800"/>
                </a:cubicBezTo>
                <a:lnTo>
                  <a:pt x="4368800" y="22148800"/>
                </a:lnTo>
                <a:cubicBezTo>
                  <a:pt x="4368800" y="22644100"/>
                  <a:pt x="4445000" y="22733000"/>
                  <a:pt x="4978400" y="22860000"/>
                </a:cubicBezTo>
                <a:lnTo>
                  <a:pt x="5829300" y="23063200"/>
                </a:lnTo>
                <a:cubicBezTo>
                  <a:pt x="6565900" y="23241000"/>
                  <a:pt x="6807200" y="23177500"/>
                  <a:pt x="6845300" y="22771100"/>
                </a:cubicBezTo>
                <a:lnTo>
                  <a:pt x="6959600" y="21577300"/>
                </a:lnTo>
                <a:cubicBezTo>
                  <a:pt x="7010400" y="20967700"/>
                  <a:pt x="7099300" y="20764500"/>
                  <a:pt x="7353300" y="20662900"/>
                </a:cubicBezTo>
                <a:cubicBezTo>
                  <a:pt x="7480300" y="20599400"/>
                  <a:pt x="7632700" y="20510500"/>
                  <a:pt x="7696200" y="20447000"/>
                </a:cubicBezTo>
                <a:cubicBezTo>
                  <a:pt x="7759700" y="20370800"/>
                  <a:pt x="8001000" y="20320000"/>
                  <a:pt x="8229600" y="20320000"/>
                </a:cubicBezTo>
                <a:lnTo>
                  <a:pt x="8636000" y="20320000"/>
                </a:lnTo>
                <a:cubicBezTo>
                  <a:pt x="8851900" y="20320000"/>
                  <a:pt x="9207500" y="20383500"/>
                  <a:pt x="9410700" y="20459700"/>
                </a:cubicBezTo>
                <a:lnTo>
                  <a:pt x="10248900" y="20764500"/>
                </a:lnTo>
                <a:cubicBezTo>
                  <a:pt x="10464800" y="20840700"/>
                  <a:pt x="10680700" y="20955000"/>
                  <a:pt x="10744200" y="21018500"/>
                </a:cubicBezTo>
                <a:cubicBezTo>
                  <a:pt x="10807700" y="21082000"/>
                  <a:pt x="10947400" y="21158200"/>
                  <a:pt x="11049000" y="21196300"/>
                </a:cubicBezTo>
                <a:cubicBezTo>
                  <a:pt x="11150600" y="21221700"/>
                  <a:pt x="11315700" y="21437600"/>
                  <a:pt x="11417300" y="21678900"/>
                </a:cubicBezTo>
                <a:lnTo>
                  <a:pt x="11493500" y="21856700"/>
                </a:lnTo>
                <a:cubicBezTo>
                  <a:pt x="11595100" y="22098000"/>
                  <a:pt x="11684000" y="22466300"/>
                  <a:pt x="11684000" y="22694900"/>
                </a:cubicBezTo>
                <a:lnTo>
                  <a:pt x="11684000" y="24790400"/>
                </a:lnTo>
                <a:cubicBezTo>
                  <a:pt x="11684000" y="25019000"/>
                  <a:pt x="11544300" y="25196800"/>
                  <a:pt x="11379200" y="25196800"/>
                </a:cubicBezTo>
                <a:cubicBezTo>
                  <a:pt x="11201400" y="25196800"/>
                  <a:pt x="11023600" y="25158700"/>
                  <a:pt x="10972800" y="25095200"/>
                </a:cubicBezTo>
                <a:cubicBezTo>
                  <a:pt x="10909300" y="25044400"/>
                  <a:pt x="10871200" y="24815800"/>
                  <a:pt x="10871200" y="24587200"/>
                </a:cubicBezTo>
                <a:lnTo>
                  <a:pt x="10871200" y="22758400"/>
                </a:lnTo>
                <a:cubicBezTo>
                  <a:pt x="10871200" y="22009100"/>
                  <a:pt x="10553700" y="21678900"/>
                  <a:pt x="9601200" y="21412200"/>
                </a:cubicBezTo>
                <a:lnTo>
                  <a:pt x="8991600" y="21247100"/>
                </a:lnTo>
                <a:cubicBezTo>
                  <a:pt x="8001000" y="20967700"/>
                  <a:pt x="7620000" y="21234400"/>
                  <a:pt x="7620000" y="22199600"/>
                </a:cubicBezTo>
                <a:lnTo>
                  <a:pt x="7620000" y="23571200"/>
                </a:lnTo>
                <a:cubicBezTo>
                  <a:pt x="7620000" y="23799800"/>
                  <a:pt x="7569200" y="24028400"/>
                  <a:pt x="7518400" y="24079200"/>
                </a:cubicBezTo>
                <a:cubicBezTo>
                  <a:pt x="7378700" y="24218900"/>
                  <a:pt x="6705600" y="24206200"/>
                  <a:pt x="6210300" y="24079200"/>
                </a:cubicBezTo>
                <a:lnTo>
                  <a:pt x="4165600" y="23533100"/>
                </a:lnTo>
                <a:cubicBezTo>
                  <a:pt x="3721100" y="23406100"/>
                  <a:pt x="3556000" y="23114000"/>
                  <a:pt x="3556000" y="22504400"/>
                </a:cubicBezTo>
                <a:close/>
                <a:moveTo>
                  <a:pt x="-1193800" y="25146000"/>
                </a:moveTo>
                <a:moveTo>
                  <a:pt x="3556000" y="28651200"/>
                </a:moveTo>
                <a:lnTo>
                  <a:pt x="3556000" y="25603200"/>
                </a:lnTo>
                <a:cubicBezTo>
                  <a:pt x="3556000" y="25285700"/>
                  <a:pt x="3644900" y="25196800"/>
                  <a:pt x="3962400" y="25196800"/>
                </a:cubicBezTo>
                <a:lnTo>
                  <a:pt x="4165600" y="25196800"/>
                </a:lnTo>
                <a:cubicBezTo>
                  <a:pt x="4381500" y="25196800"/>
                  <a:pt x="4724400" y="25285700"/>
                  <a:pt x="4927600" y="25387300"/>
                </a:cubicBezTo>
                <a:lnTo>
                  <a:pt x="6438900" y="26174700"/>
                </a:lnTo>
                <a:cubicBezTo>
                  <a:pt x="6642100" y="26289000"/>
                  <a:pt x="6807200" y="26428700"/>
                  <a:pt x="6807200" y="26492200"/>
                </a:cubicBezTo>
                <a:cubicBezTo>
                  <a:pt x="6807200" y="26758900"/>
                  <a:pt x="7213600" y="26606500"/>
                  <a:pt x="7315200" y="26314400"/>
                </a:cubicBezTo>
                <a:cubicBezTo>
                  <a:pt x="7378700" y="26149300"/>
                  <a:pt x="7505700" y="26009600"/>
                  <a:pt x="7620000" y="26009600"/>
                </a:cubicBezTo>
                <a:cubicBezTo>
                  <a:pt x="7912100" y="26009600"/>
                  <a:pt x="8026400" y="26174700"/>
                  <a:pt x="8026400" y="26619200"/>
                </a:cubicBezTo>
                <a:cubicBezTo>
                  <a:pt x="8026400" y="27076400"/>
                  <a:pt x="8077200" y="27152600"/>
                  <a:pt x="8585200" y="27406600"/>
                </a:cubicBezTo>
                <a:lnTo>
                  <a:pt x="11315700" y="28752800"/>
                </a:lnTo>
                <a:cubicBezTo>
                  <a:pt x="11518900" y="28854400"/>
                  <a:pt x="11684000" y="29057600"/>
                  <a:pt x="11684000" y="29197300"/>
                </a:cubicBezTo>
                <a:cubicBezTo>
                  <a:pt x="11684000" y="29349700"/>
                  <a:pt x="11493500" y="29464000"/>
                  <a:pt x="11277600" y="29464000"/>
                </a:cubicBezTo>
                <a:cubicBezTo>
                  <a:pt x="11049000" y="29464000"/>
                  <a:pt x="10706100" y="29375100"/>
                  <a:pt x="10502900" y="29273500"/>
                </a:cubicBezTo>
                <a:lnTo>
                  <a:pt x="8547100" y="28232100"/>
                </a:lnTo>
                <a:cubicBezTo>
                  <a:pt x="8064500" y="27990800"/>
                  <a:pt x="8039100" y="27990800"/>
                  <a:pt x="7912100" y="28346400"/>
                </a:cubicBezTo>
                <a:cubicBezTo>
                  <a:pt x="7861300" y="28511500"/>
                  <a:pt x="7721600" y="28651200"/>
                  <a:pt x="7607300" y="28651200"/>
                </a:cubicBezTo>
                <a:cubicBezTo>
                  <a:pt x="7315200" y="28651200"/>
                  <a:pt x="7213600" y="28498800"/>
                  <a:pt x="7213600" y="28041600"/>
                </a:cubicBezTo>
                <a:lnTo>
                  <a:pt x="7213600" y="27838400"/>
                </a:lnTo>
                <a:cubicBezTo>
                  <a:pt x="7213600" y="27584400"/>
                  <a:pt x="7073900" y="27368500"/>
                  <a:pt x="6845300" y="27254200"/>
                </a:cubicBezTo>
                <a:lnTo>
                  <a:pt x="4368800" y="26085800"/>
                </a:lnTo>
                <a:lnTo>
                  <a:pt x="4368800" y="28854400"/>
                </a:lnTo>
                <a:cubicBezTo>
                  <a:pt x="4368800" y="29083000"/>
                  <a:pt x="4229100" y="29260800"/>
                  <a:pt x="4064000" y="29260800"/>
                </a:cubicBezTo>
                <a:cubicBezTo>
                  <a:pt x="3886200" y="29260800"/>
                  <a:pt x="3708400" y="29222700"/>
                  <a:pt x="3657600" y="29159200"/>
                </a:cubicBezTo>
                <a:cubicBezTo>
                  <a:pt x="3594100" y="29108400"/>
                  <a:pt x="3556000" y="28879800"/>
                  <a:pt x="3556000" y="28651200"/>
                </a:cubicBezTo>
                <a:close/>
                <a:moveTo>
                  <a:pt x="-7340600" y="25146000"/>
                </a:moveTo>
              </a:path>
            </a:pathLst>
          </a:custGeom>
          <a:solidFill>
            <a:srgbClr val="0606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81" name="Freeform 12681"/>
          <p:cNvSpPr/>
          <p:nvPr/>
        </p:nvSpPr>
        <p:spPr>
          <a:xfrm rot="0" flipH="0" flipV="0">
            <a:off x="4041780" y="4010658"/>
            <a:ext cx="121920" cy="85725"/>
          </a:xfrm>
          <a:custGeom>
            <a:pathLst>
              <a:path w="12192000" h="8572500">
                <a:moveTo>
                  <a:pt x="0" y="4533900"/>
                </a:moveTo>
                <a:lnTo>
                  <a:pt x="0" y="952500"/>
                </a:lnTo>
                <a:cubicBezTo>
                  <a:pt x="0" y="622300"/>
                  <a:pt x="63500" y="279400"/>
                  <a:pt x="152400" y="190500"/>
                </a:cubicBezTo>
                <a:cubicBezTo>
                  <a:pt x="342900" y="0"/>
                  <a:pt x="876300" y="0"/>
                  <a:pt x="1066800" y="190500"/>
                </a:cubicBezTo>
                <a:cubicBezTo>
                  <a:pt x="1155700" y="279400"/>
                  <a:pt x="1219200" y="622300"/>
                  <a:pt x="1219200" y="952500"/>
                </a:cubicBezTo>
                <a:lnTo>
                  <a:pt x="1219200" y="4000500"/>
                </a:lnTo>
                <a:cubicBezTo>
                  <a:pt x="1219200" y="4737100"/>
                  <a:pt x="1333500" y="4864100"/>
                  <a:pt x="2133600" y="5067300"/>
                </a:cubicBezTo>
                <a:lnTo>
                  <a:pt x="3429000" y="5372100"/>
                </a:lnTo>
                <a:cubicBezTo>
                  <a:pt x="4533900" y="5638800"/>
                  <a:pt x="4876800" y="5537200"/>
                  <a:pt x="4876800" y="4914900"/>
                </a:cubicBezTo>
                <a:lnTo>
                  <a:pt x="4876800" y="3390900"/>
                </a:lnTo>
                <a:cubicBezTo>
                  <a:pt x="4876800" y="3060700"/>
                  <a:pt x="5016500" y="2692400"/>
                  <a:pt x="5181600" y="2590800"/>
                </a:cubicBezTo>
                <a:cubicBezTo>
                  <a:pt x="5346700" y="2489200"/>
                  <a:pt x="5486400" y="2286000"/>
                  <a:pt x="5486400" y="2133600"/>
                </a:cubicBezTo>
                <a:cubicBezTo>
                  <a:pt x="5486400" y="1993900"/>
                  <a:pt x="5689600" y="1790700"/>
                  <a:pt x="5943600" y="1701800"/>
                </a:cubicBezTo>
                <a:cubicBezTo>
                  <a:pt x="6197600" y="1612900"/>
                  <a:pt x="6400800" y="1485900"/>
                  <a:pt x="6400800" y="1397000"/>
                </a:cubicBezTo>
                <a:cubicBezTo>
                  <a:pt x="6400800" y="1320800"/>
                  <a:pt x="6680200" y="1257300"/>
                  <a:pt x="7010400" y="1257300"/>
                </a:cubicBezTo>
                <a:lnTo>
                  <a:pt x="7620000" y="1257300"/>
                </a:lnTo>
                <a:cubicBezTo>
                  <a:pt x="7950200" y="1257300"/>
                  <a:pt x="8483600" y="1346200"/>
                  <a:pt x="8801100" y="1460500"/>
                </a:cubicBezTo>
                <a:lnTo>
                  <a:pt x="10058400" y="1905000"/>
                </a:lnTo>
                <a:cubicBezTo>
                  <a:pt x="10375900" y="2019300"/>
                  <a:pt x="10718800" y="2260600"/>
                  <a:pt x="10833100" y="2438400"/>
                </a:cubicBezTo>
                <a:cubicBezTo>
                  <a:pt x="10947400" y="2628900"/>
                  <a:pt x="11163300" y="2781300"/>
                  <a:pt x="11315700" y="2781300"/>
                </a:cubicBezTo>
                <a:cubicBezTo>
                  <a:pt x="11760200" y="2781300"/>
                  <a:pt x="12192000" y="3708400"/>
                  <a:pt x="12192000" y="4686300"/>
                </a:cubicBezTo>
                <a:lnTo>
                  <a:pt x="12192000" y="7962900"/>
                </a:lnTo>
                <a:cubicBezTo>
                  <a:pt x="12192000" y="8293100"/>
                  <a:pt x="11988800" y="8572500"/>
                  <a:pt x="11734800" y="8572500"/>
                </a:cubicBezTo>
                <a:cubicBezTo>
                  <a:pt x="11480800" y="8572500"/>
                  <a:pt x="11214100" y="8509000"/>
                  <a:pt x="11125200" y="8420100"/>
                </a:cubicBezTo>
                <a:cubicBezTo>
                  <a:pt x="11036300" y="8331200"/>
                  <a:pt x="10972800" y="7988300"/>
                  <a:pt x="10972800" y="7658100"/>
                </a:cubicBezTo>
                <a:lnTo>
                  <a:pt x="10972800" y="4914900"/>
                </a:lnTo>
                <a:cubicBezTo>
                  <a:pt x="10972800" y="3619500"/>
                  <a:pt x="9893300" y="2781300"/>
                  <a:pt x="8191500" y="2781300"/>
                </a:cubicBezTo>
                <a:cubicBezTo>
                  <a:pt x="7874000" y="2781300"/>
                  <a:pt x="7620000" y="2717800"/>
                  <a:pt x="7620000" y="2628900"/>
                </a:cubicBezTo>
                <a:cubicBezTo>
                  <a:pt x="7620000" y="2184400"/>
                  <a:pt x="6477000" y="2578100"/>
                  <a:pt x="6261100" y="3086100"/>
                </a:cubicBezTo>
                <a:cubicBezTo>
                  <a:pt x="6172200" y="3289300"/>
                  <a:pt x="6096000" y="3733800"/>
                  <a:pt x="6096000" y="4076700"/>
                </a:cubicBezTo>
                <a:lnTo>
                  <a:pt x="6096000" y="6134100"/>
                </a:lnTo>
                <a:cubicBezTo>
                  <a:pt x="6096000" y="6464300"/>
                  <a:pt x="6032500" y="6807200"/>
                  <a:pt x="5943600" y="6896100"/>
                </a:cubicBezTo>
                <a:cubicBezTo>
                  <a:pt x="5689600" y="7150100"/>
                  <a:pt x="4597400" y="7061200"/>
                  <a:pt x="4076700" y="6743700"/>
                </a:cubicBezTo>
                <a:cubicBezTo>
                  <a:pt x="3810000" y="6578600"/>
                  <a:pt x="3327400" y="6438900"/>
                  <a:pt x="3009900" y="6438900"/>
                </a:cubicBezTo>
                <a:cubicBezTo>
                  <a:pt x="2692400" y="6438900"/>
                  <a:pt x="2209800" y="6299200"/>
                  <a:pt x="1943100" y="6134100"/>
                </a:cubicBezTo>
                <a:cubicBezTo>
                  <a:pt x="1676400" y="5969000"/>
                  <a:pt x="1193800" y="5829300"/>
                  <a:pt x="876300" y="5829300"/>
                </a:cubicBezTo>
                <a:cubicBezTo>
                  <a:pt x="254000" y="5829300"/>
                  <a:pt x="0" y="5461000"/>
                  <a:pt x="0" y="4533900"/>
                </a:cubicBezTo>
                <a:close/>
                <a:moveTo>
                  <a:pt x="3733800" y="8572500"/>
                </a:moveTo>
              </a:path>
            </a:pathLst>
          </a:custGeom>
          <a:solidFill>
            <a:srgbClr val="06060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82" name="Freeform 12682"/>
          <p:cNvSpPr/>
          <p:nvPr/>
        </p:nvSpPr>
        <p:spPr>
          <a:xfrm rot="0" flipH="0" flipV="0">
            <a:off x="4191259" y="3703699"/>
            <a:ext cx="30480" cy="30480"/>
          </a:xfrm>
          <a:custGeom>
            <a:pathLst>
              <a:path w="2032000" h="2032000">
                <a:moveTo>
                  <a:pt x="0" y="1625600"/>
                </a:moveTo>
                <a:lnTo>
                  <a:pt x="0" y="406400"/>
                </a:lnTo>
                <a:cubicBezTo>
                  <a:pt x="0" y="165100"/>
                  <a:pt x="152400" y="0"/>
                  <a:pt x="406400" y="0"/>
                </a:cubicBezTo>
                <a:cubicBezTo>
                  <a:pt x="635000" y="0"/>
                  <a:pt x="939800" y="139700"/>
                  <a:pt x="1104900" y="292100"/>
                </a:cubicBezTo>
                <a:lnTo>
                  <a:pt x="1739900" y="939800"/>
                </a:lnTo>
                <a:cubicBezTo>
                  <a:pt x="1905000" y="1092200"/>
                  <a:pt x="2032000" y="1320800"/>
                  <a:pt x="2032000" y="1422400"/>
                </a:cubicBezTo>
                <a:cubicBezTo>
                  <a:pt x="2032000" y="1651000"/>
                  <a:pt x="1892300" y="1828800"/>
                  <a:pt x="1727200" y="1828800"/>
                </a:cubicBezTo>
                <a:cubicBezTo>
                  <a:pt x="1676400" y="1828800"/>
                  <a:pt x="1625600" y="1790700"/>
                  <a:pt x="1625600" y="1727200"/>
                </a:cubicBezTo>
                <a:cubicBezTo>
                  <a:pt x="1625600" y="1676400"/>
                  <a:pt x="1536700" y="1625600"/>
                  <a:pt x="1422400" y="1625600"/>
                </a:cubicBezTo>
                <a:cubicBezTo>
                  <a:pt x="1308100" y="1625600"/>
                  <a:pt x="1219200" y="1587500"/>
                  <a:pt x="1219200" y="1524000"/>
                </a:cubicBezTo>
                <a:cubicBezTo>
                  <a:pt x="1219200" y="1473200"/>
                  <a:pt x="1168400" y="1422400"/>
                  <a:pt x="1117600" y="1422400"/>
                </a:cubicBezTo>
                <a:cubicBezTo>
                  <a:pt x="1066800" y="1422400"/>
                  <a:pt x="1016000" y="1384300"/>
                  <a:pt x="1016000" y="1320800"/>
                </a:cubicBezTo>
                <a:cubicBezTo>
                  <a:pt x="1016000" y="1270000"/>
                  <a:pt x="965200" y="1219200"/>
                  <a:pt x="914400" y="1219200"/>
                </a:cubicBezTo>
                <a:cubicBezTo>
                  <a:pt x="863600" y="1219200"/>
                  <a:pt x="812800" y="1181100"/>
                  <a:pt x="812800" y="1117600"/>
                </a:cubicBezTo>
                <a:cubicBezTo>
                  <a:pt x="812800" y="1066800"/>
                  <a:pt x="762000" y="1016000"/>
                  <a:pt x="711200" y="1016000"/>
                </a:cubicBezTo>
                <a:cubicBezTo>
                  <a:pt x="660400" y="1016000"/>
                  <a:pt x="609600" y="927100"/>
                  <a:pt x="609600" y="812800"/>
                </a:cubicBezTo>
                <a:cubicBezTo>
                  <a:pt x="609600" y="711200"/>
                  <a:pt x="520700" y="609600"/>
                  <a:pt x="406400" y="609600"/>
                </a:cubicBezTo>
                <a:cubicBezTo>
                  <a:pt x="292100" y="609600"/>
                  <a:pt x="203200" y="800100"/>
                  <a:pt x="203200" y="1016000"/>
                </a:cubicBezTo>
                <a:lnTo>
                  <a:pt x="203200" y="1625600"/>
                </a:lnTo>
                <a:cubicBezTo>
                  <a:pt x="203200" y="1854200"/>
                  <a:pt x="152400" y="2032000"/>
                  <a:pt x="101600" y="2032000"/>
                </a:cubicBezTo>
                <a:cubicBezTo>
                  <a:pt x="50800" y="2032000"/>
                  <a:pt x="0" y="1854200"/>
                  <a:pt x="0" y="1625600"/>
                </a:cubicBezTo>
                <a:close/>
                <a:moveTo>
                  <a:pt x="24993600" y="26822400"/>
                </a:moveTo>
              </a:path>
            </a:pathLst>
          </a:custGeom>
          <a:solidFill>
            <a:srgbClr val="0606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83" name="Rectangle 12683"/>
          <p:cNvSpPr/>
          <p:nvPr/>
        </p:nvSpPr>
        <p:spPr>
          <a:xfrm rot="0" flipH="0" flipV="0">
            <a:off x="3273683" y="3950270"/>
            <a:ext cx="175816" cy="351472"/>
          </a:xfrm>
          <a:prstGeom prst="rect">
            <a:avLst/>
          </a:prstGeom>
        </p:spPr>
      </p:sp>
      <p:sp>
        <p:nvSpPr>
          <p:cNvPr id="12684" name="Freeform 12684"/>
          <p:cNvSpPr/>
          <p:nvPr/>
        </p:nvSpPr>
        <p:spPr>
          <a:xfrm rot="0" flipH="0" flipV="0">
            <a:off x="3276731" y="4087620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85" name="Freeform 12685"/>
          <p:cNvSpPr/>
          <p:nvPr/>
        </p:nvSpPr>
        <p:spPr>
          <a:xfrm rot="0" flipH="0" flipV="0">
            <a:off x="3314824" y="4086287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86" name="Rectangle 12686"/>
          <p:cNvSpPr/>
          <p:nvPr/>
        </p:nvSpPr>
        <p:spPr>
          <a:xfrm rot="29563" flipH="0" flipV="0">
            <a:off x="3432763" y="3950230"/>
            <a:ext cx="194180" cy="351458"/>
          </a:xfrm>
          <a:prstGeom prst="rect">
            <a:avLst/>
          </a:prstGeom>
        </p:spPr>
      </p:sp>
      <p:sp>
        <p:nvSpPr>
          <p:cNvPr id="12687" name="Freeform 12687"/>
          <p:cNvSpPr/>
          <p:nvPr/>
        </p:nvSpPr>
        <p:spPr>
          <a:xfrm rot="29563" flipH="0" flipV="0">
            <a:off x="3434636" y="4086966"/>
            <a:ext cx="48769" cy="106676"/>
          </a:xfrm>
          <a:custGeom>
            <a:pathLst>
              <a:path w="3251200" h="7112000">
                <a:moveTo>
                  <a:pt x="3251200" y="1270000"/>
                </a:moveTo>
                <a:lnTo>
                  <a:pt x="3251200" y="3251200"/>
                </a:lnTo>
                <a:cubicBezTo>
                  <a:pt x="3251200" y="3467100"/>
                  <a:pt x="3200400" y="3822700"/>
                  <a:pt x="3124200" y="4038600"/>
                </a:cubicBezTo>
                <a:lnTo>
                  <a:pt x="2590800" y="5664200"/>
                </a:lnTo>
                <a:cubicBezTo>
                  <a:pt x="2514600" y="5880100"/>
                  <a:pt x="2362200" y="6210300"/>
                  <a:pt x="2235200" y="6400800"/>
                </a:cubicBezTo>
                <a:cubicBezTo>
                  <a:pt x="2120900" y="6591300"/>
                  <a:pt x="1993900" y="6832600"/>
                  <a:pt x="1968500" y="6934200"/>
                </a:cubicBezTo>
                <a:cubicBezTo>
                  <a:pt x="1930400" y="7023100"/>
                  <a:pt x="1727200" y="7112000"/>
                  <a:pt x="1498600" y="7112000"/>
                </a:cubicBezTo>
                <a:lnTo>
                  <a:pt x="1219200" y="7112000"/>
                </a:lnTo>
                <a:cubicBezTo>
                  <a:pt x="990600" y="7112000"/>
                  <a:pt x="812800" y="7010400"/>
                  <a:pt x="812800" y="6908800"/>
                </a:cubicBezTo>
                <a:cubicBezTo>
                  <a:pt x="812800" y="6794500"/>
                  <a:pt x="914400" y="6642100"/>
                  <a:pt x="1028700" y="6565900"/>
                </a:cubicBezTo>
                <a:cubicBezTo>
                  <a:pt x="1155700" y="6489700"/>
                  <a:pt x="1333500" y="6261100"/>
                  <a:pt x="1435100" y="6045200"/>
                </a:cubicBezTo>
                <a:lnTo>
                  <a:pt x="1651000" y="5613400"/>
                </a:lnTo>
                <a:cubicBezTo>
                  <a:pt x="1752600" y="5397500"/>
                  <a:pt x="1892300" y="5054600"/>
                  <a:pt x="1955800" y="4826000"/>
                </a:cubicBezTo>
                <a:lnTo>
                  <a:pt x="2324100" y="3594100"/>
                </a:lnTo>
                <a:cubicBezTo>
                  <a:pt x="2387600" y="3378200"/>
                  <a:pt x="2438400" y="3009900"/>
                  <a:pt x="2438400" y="2794000"/>
                </a:cubicBezTo>
                <a:lnTo>
                  <a:pt x="2438400" y="1625600"/>
                </a:lnTo>
                <a:cubicBezTo>
                  <a:pt x="2438400" y="838200"/>
                  <a:pt x="1689100" y="546100"/>
                  <a:pt x="1130300" y="1092200"/>
                </a:cubicBezTo>
                <a:lnTo>
                  <a:pt x="901700" y="1333500"/>
                </a:lnTo>
                <a:cubicBezTo>
                  <a:pt x="736600" y="1485900"/>
                  <a:pt x="546100" y="1790700"/>
                  <a:pt x="457200" y="1993900"/>
                </a:cubicBezTo>
                <a:lnTo>
                  <a:pt x="304800" y="2362200"/>
                </a:lnTo>
                <a:cubicBezTo>
                  <a:pt x="215900" y="2565400"/>
                  <a:pt x="114300" y="2743200"/>
                  <a:pt x="76200" y="2743200"/>
                </a:cubicBezTo>
                <a:cubicBezTo>
                  <a:pt x="38100" y="2743200"/>
                  <a:pt x="0" y="2552700"/>
                  <a:pt x="0" y="2336800"/>
                </a:cubicBezTo>
                <a:lnTo>
                  <a:pt x="0" y="1625600"/>
                </a:lnTo>
                <a:cubicBezTo>
                  <a:pt x="0" y="711200"/>
                  <a:pt x="825500" y="0"/>
                  <a:pt x="1879600" y="0"/>
                </a:cubicBezTo>
                <a:lnTo>
                  <a:pt x="2235200" y="0"/>
                </a:lnTo>
                <a:cubicBezTo>
                  <a:pt x="2857500" y="0"/>
                  <a:pt x="3251200" y="482600"/>
                  <a:pt x="3251200" y="1270000"/>
                </a:cubicBezTo>
                <a:close/>
                <a:moveTo>
                  <a:pt x="66548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  <a:effectDag type="tree">
            <a:xfrm kx="2956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88" name="Freeform 12688"/>
          <p:cNvSpPr/>
          <p:nvPr/>
        </p:nvSpPr>
        <p:spPr>
          <a:xfrm rot="29563" flipH="0" flipV="0">
            <a:off x="3498700" y="4087432"/>
            <a:ext cx="73154" cy="121915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  <a:effectDag type="tree">
            <a:xfrm kx="29563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89" name="Rectangle 12689"/>
          <p:cNvSpPr/>
          <p:nvPr/>
        </p:nvSpPr>
        <p:spPr>
          <a:xfrm rot="0" flipH="0" flipV="0">
            <a:off x="2432304" y="3778044"/>
            <a:ext cx="1807387" cy="472149"/>
          </a:xfrm>
          <a:prstGeom prst="rect">
            <a:avLst/>
          </a:prstGeom>
        </p:spPr>
      </p:sp>
      <p:sp>
        <p:nvSpPr>
          <p:cNvPr id="12690" name="Freeform 12690"/>
          <p:cNvSpPr/>
          <p:nvPr/>
        </p:nvSpPr>
        <p:spPr>
          <a:xfrm rot="0" flipH="0" flipV="0">
            <a:off x="2435352" y="4215256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91" name="Freeform 12691"/>
          <p:cNvSpPr/>
          <p:nvPr/>
        </p:nvSpPr>
        <p:spPr>
          <a:xfrm rot="0" flipH="0" flipV="0">
            <a:off x="3645509" y="4053865"/>
            <a:ext cx="307873" cy="42748"/>
          </a:xfrm>
          <a:custGeom>
            <a:pathLst>
              <a:path w="18110200" h="2514600">
                <a:moveTo>
                  <a:pt x="17208500" y="1790700"/>
                </a:moveTo>
                <a:lnTo>
                  <a:pt x="1612900" y="1790700"/>
                </a:lnTo>
                <a:cubicBezTo>
                  <a:pt x="1219200" y="1790700"/>
                  <a:pt x="863600" y="1752600"/>
                  <a:pt x="812800" y="1701800"/>
                </a:cubicBezTo>
                <a:cubicBezTo>
                  <a:pt x="762000" y="1651000"/>
                  <a:pt x="723900" y="1816100"/>
                  <a:pt x="723900" y="2057400"/>
                </a:cubicBezTo>
                <a:cubicBezTo>
                  <a:pt x="723900" y="2311400"/>
                  <a:pt x="596900" y="2514600"/>
                  <a:pt x="444500" y="2514600"/>
                </a:cubicBezTo>
                <a:cubicBezTo>
                  <a:pt x="304800" y="2514600"/>
                  <a:pt x="177800" y="2184400"/>
                  <a:pt x="177800" y="1790700"/>
                </a:cubicBezTo>
                <a:lnTo>
                  <a:pt x="177800" y="1435100"/>
                </a:lnTo>
                <a:cubicBezTo>
                  <a:pt x="177800" y="1041400"/>
                  <a:pt x="139700" y="711200"/>
                  <a:pt x="88900" y="711200"/>
                </a:cubicBezTo>
                <a:cubicBezTo>
                  <a:pt x="38100" y="711200"/>
                  <a:pt x="0" y="558800"/>
                  <a:pt x="0" y="355600"/>
                </a:cubicBezTo>
                <a:cubicBezTo>
                  <a:pt x="0" y="165100"/>
                  <a:pt x="165100" y="0"/>
                  <a:pt x="355600" y="0"/>
                </a:cubicBezTo>
                <a:cubicBezTo>
                  <a:pt x="558800" y="0"/>
                  <a:pt x="850900" y="279400"/>
                  <a:pt x="1003300" y="622300"/>
                </a:cubicBezTo>
                <a:cubicBezTo>
                  <a:pt x="1168400" y="965200"/>
                  <a:pt x="1625600" y="1257300"/>
                  <a:pt x="2019300" y="1257300"/>
                </a:cubicBezTo>
                <a:lnTo>
                  <a:pt x="17208500" y="1257300"/>
                </a:lnTo>
                <a:cubicBezTo>
                  <a:pt x="17894300" y="1257300"/>
                  <a:pt x="18110200" y="1320800"/>
                  <a:pt x="18110200" y="1524000"/>
                </a:cubicBezTo>
                <a:cubicBezTo>
                  <a:pt x="18110200" y="1574800"/>
                  <a:pt x="18072100" y="1651000"/>
                  <a:pt x="18021300" y="1701800"/>
                </a:cubicBezTo>
                <a:cubicBezTo>
                  <a:pt x="17970500" y="1752600"/>
                  <a:pt x="17614900" y="1790700"/>
                  <a:pt x="17208500" y="1790700"/>
                </a:cubicBezTo>
                <a:close/>
                <a:moveTo>
                  <a:pt x="4305300" y="6273800"/>
                </a:moveTo>
              </a:path>
            </a:pathLst>
          </a:custGeom>
          <a:solidFill>
            <a:srgbClr val="050505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92" name="Freeform 12692"/>
          <p:cNvSpPr/>
          <p:nvPr/>
        </p:nvSpPr>
        <p:spPr>
          <a:xfrm rot="0" flipH="0" flipV="0">
            <a:off x="4041648" y="4096550"/>
            <a:ext cx="122097" cy="63969"/>
          </a:xfrm>
          <a:custGeom>
            <a:pathLst>
              <a:path w="5308600" h="2781300">
                <a:moveTo>
                  <a:pt x="0" y="2247900"/>
                </a:moveTo>
                <a:lnTo>
                  <a:pt x="0" y="266700"/>
                </a:lnTo>
                <a:cubicBezTo>
                  <a:pt x="0" y="50800"/>
                  <a:pt x="63500" y="0"/>
                  <a:pt x="266700" y="0"/>
                </a:cubicBezTo>
                <a:lnTo>
                  <a:pt x="406400" y="0"/>
                </a:lnTo>
                <a:cubicBezTo>
                  <a:pt x="546100" y="0"/>
                  <a:pt x="774700" y="50800"/>
                  <a:pt x="901700" y="127000"/>
                </a:cubicBezTo>
                <a:lnTo>
                  <a:pt x="1892300" y="635000"/>
                </a:lnTo>
                <a:cubicBezTo>
                  <a:pt x="2019300" y="711200"/>
                  <a:pt x="2120900" y="800100"/>
                  <a:pt x="2120900" y="838200"/>
                </a:cubicBezTo>
                <a:cubicBezTo>
                  <a:pt x="2120900" y="1016000"/>
                  <a:pt x="2387600" y="914400"/>
                  <a:pt x="2463800" y="723900"/>
                </a:cubicBezTo>
                <a:cubicBezTo>
                  <a:pt x="2501900" y="622300"/>
                  <a:pt x="2590800" y="533400"/>
                  <a:pt x="2654300" y="533400"/>
                </a:cubicBezTo>
                <a:cubicBezTo>
                  <a:pt x="2857500" y="533400"/>
                  <a:pt x="2921000" y="635000"/>
                  <a:pt x="2921000" y="927100"/>
                </a:cubicBezTo>
                <a:cubicBezTo>
                  <a:pt x="2921000" y="1231900"/>
                  <a:pt x="2946400" y="1270000"/>
                  <a:pt x="3263900" y="1422400"/>
                </a:cubicBezTo>
                <a:lnTo>
                  <a:pt x="5067300" y="2298700"/>
                </a:lnTo>
                <a:cubicBezTo>
                  <a:pt x="5194300" y="2362200"/>
                  <a:pt x="5308600" y="2501900"/>
                  <a:pt x="5308600" y="2603500"/>
                </a:cubicBezTo>
                <a:cubicBezTo>
                  <a:pt x="5308600" y="2705100"/>
                  <a:pt x="5181600" y="2781300"/>
                  <a:pt x="5041900" y="2781300"/>
                </a:cubicBezTo>
                <a:cubicBezTo>
                  <a:pt x="4889500" y="2781300"/>
                  <a:pt x="4673600" y="2730500"/>
                  <a:pt x="4533900" y="2654300"/>
                </a:cubicBezTo>
                <a:lnTo>
                  <a:pt x="3263900" y="1981200"/>
                </a:lnTo>
                <a:cubicBezTo>
                  <a:pt x="2946400" y="1816100"/>
                  <a:pt x="2933700" y="1816100"/>
                  <a:pt x="2857500" y="2057400"/>
                </a:cubicBezTo>
                <a:cubicBezTo>
                  <a:pt x="2806700" y="2159000"/>
                  <a:pt x="2717800" y="2247900"/>
                  <a:pt x="2654300" y="2247900"/>
                </a:cubicBezTo>
                <a:cubicBezTo>
                  <a:pt x="2463800" y="2247900"/>
                  <a:pt x="2387600" y="2146300"/>
                  <a:pt x="2387600" y="1854200"/>
                </a:cubicBezTo>
                <a:lnTo>
                  <a:pt x="2387600" y="1727200"/>
                </a:lnTo>
                <a:cubicBezTo>
                  <a:pt x="2387600" y="1549400"/>
                  <a:pt x="2311400" y="1422400"/>
                  <a:pt x="2146300" y="1346200"/>
                </a:cubicBezTo>
                <a:lnTo>
                  <a:pt x="533400" y="622300"/>
                </a:lnTo>
                <a:lnTo>
                  <a:pt x="533400" y="2387600"/>
                </a:lnTo>
                <a:cubicBezTo>
                  <a:pt x="533400" y="2527300"/>
                  <a:pt x="444500" y="2654300"/>
                  <a:pt x="342900" y="2654300"/>
                </a:cubicBezTo>
                <a:cubicBezTo>
                  <a:pt x="228600" y="2654300"/>
                  <a:pt x="114300" y="2616200"/>
                  <a:pt x="76200" y="2578100"/>
                </a:cubicBezTo>
                <a:cubicBezTo>
                  <a:pt x="38100" y="2540000"/>
                  <a:pt x="0" y="2400300"/>
                  <a:pt x="0" y="2247900"/>
                </a:cubicBezTo>
                <a:close/>
                <a:moveTo>
                  <a:pt x="406400" y="2781300"/>
                </a:moveTo>
              </a:path>
            </a:pathLst>
          </a:custGeom>
          <a:solidFill>
            <a:srgbClr val="050505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93" name="Rectangle 12693"/>
          <p:cNvSpPr/>
          <p:nvPr/>
        </p:nvSpPr>
        <p:spPr>
          <a:xfrm rot="0" flipH="0" flipV="0">
            <a:off x="2432304" y="4072319"/>
            <a:ext cx="2253779" cy="391514"/>
          </a:xfrm>
          <a:prstGeom prst="rect">
            <a:avLst/>
          </a:prstGeom>
        </p:spPr>
      </p:sp>
      <p:sp>
        <p:nvSpPr>
          <p:cNvPr id="12694" name="Freeform 12694"/>
          <p:cNvSpPr/>
          <p:nvPr/>
        </p:nvSpPr>
        <p:spPr>
          <a:xfrm rot="0" flipH="0" flipV="0">
            <a:off x="2435352" y="4303776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95" name="Freeform 12695"/>
          <p:cNvSpPr/>
          <p:nvPr/>
        </p:nvSpPr>
        <p:spPr>
          <a:xfrm rot="0" flipH="0" flipV="0">
            <a:off x="3416973" y="4349762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40808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96" name="Freeform 12696"/>
          <p:cNvSpPr/>
          <p:nvPr/>
        </p:nvSpPr>
        <p:spPr>
          <a:xfrm rot="0" flipH="0" flipV="0">
            <a:off x="4639220" y="4349762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97" name="Rectangle 12697"/>
          <p:cNvSpPr/>
          <p:nvPr/>
        </p:nvSpPr>
        <p:spPr>
          <a:xfrm rot="0" flipH="0" flipV="0">
            <a:off x="2432304" y="4160710"/>
            <a:ext cx="175640" cy="258699"/>
          </a:xfrm>
          <a:prstGeom prst="rect">
            <a:avLst/>
          </a:prstGeom>
        </p:spPr>
      </p:sp>
      <p:sp>
        <p:nvSpPr>
          <p:cNvPr id="12698" name="Freeform 12698"/>
          <p:cNvSpPr/>
          <p:nvPr/>
        </p:nvSpPr>
        <p:spPr>
          <a:xfrm rot="0" flipH="0" flipV="0">
            <a:off x="2435352" y="4392168"/>
            <a:ext cx="124396" cy="73152"/>
          </a:xfrm>
          <a:custGeom>
            <a:pathLst>
              <a:path w="8293100" h="4876800">
                <a:moveTo>
                  <a:pt x="0" y="1574800"/>
                </a:moveTo>
                <a:lnTo>
                  <a:pt x="0" y="1320800"/>
                </a:lnTo>
                <a:cubicBezTo>
                  <a:pt x="0" y="508000"/>
                  <a:pt x="558800" y="0"/>
                  <a:pt x="1473200" y="0"/>
                </a:cubicBezTo>
                <a:lnTo>
                  <a:pt x="2743200" y="0"/>
                </a:lnTo>
                <a:cubicBezTo>
                  <a:pt x="2971800" y="0"/>
                  <a:pt x="3327400" y="50800"/>
                  <a:pt x="3530600" y="114300"/>
                </a:cubicBezTo>
                <a:lnTo>
                  <a:pt x="4851400" y="482600"/>
                </a:lnTo>
                <a:cubicBezTo>
                  <a:pt x="5067300" y="546100"/>
                  <a:pt x="5397500" y="673100"/>
                  <a:pt x="5588000" y="774700"/>
                </a:cubicBezTo>
                <a:lnTo>
                  <a:pt x="6629400" y="1308100"/>
                </a:lnTo>
                <a:cubicBezTo>
                  <a:pt x="6819900" y="1409700"/>
                  <a:pt x="7099300" y="1638300"/>
                  <a:pt x="7251700" y="1803400"/>
                </a:cubicBezTo>
                <a:lnTo>
                  <a:pt x="7658100" y="2260600"/>
                </a:lnTo>
                <a:cubicBezTo>
                  <a:pt x="8280400" y="2971800"/>
                  <a:pt x="8293100" y="3898900"/>
                  <a:pt x="7683500" y="4508500"/>
                </a:cubicBezTo>
                <a:cubicBezTo>
                  <a:pt x="7454900" y="4749800"/>
                  <a:pt x="7035800" y="4876800"/>
                  <a:pt x="6553200" y="4876800"/>
                </a:cubicBezTo>
                <a:lnTo>
                  <a:pt x="5486400" y="4876800"/>
                </a:lnTo>
                <a:cubicBezTo>
                  <a:pt x="5257800" y="4876800"/>
                  <a:pt x="4902200" y="4838700"/>
                  <a:pt x="4699000" y="4787900"/>
                </a:cubicBezTo>
                <a:lnTo>
                  <a:pt x="3886200" y="4584700"/>
                </a:lnTo>
                <a:cubicBezTo>
                  <a:pt x="3670300" y="4533900"/>
                  <a:pt x="3340100" y="4419600"/>
                  <a:pt x="3136900" y="4330700"/>
                </a:cubicBezTo>
                <a:lnTo>
                  <a:pt x="1600200" y="3644900"/>
                </a:lnTo>
                <a:cubicBezTo>
                  <a:pt x="1397000" y="3543300"/>
                  <a:pt x="1104900" y="3352800"/>
                  <a:pt x="952500" y="3200400"/>
                </a:cubicBezTo>
                <a:lnTo>
                  <a:pt x="508000" y="2768600"/>
                </a:lnTo>
                <a:cubicBezTo>
                  <a:pt x="139700" y="2413000"/>
                  <a:pt x="0" y="2082800"/>
                  <a:pt x="0" y="1574800"/>
                </a:cubicBezTo>
                <a:close/>
                <a:moveTo>
                  <a:pt x="3098800" y="4876800"/>
                </a:moveTo>
                <a:moveTo>
                  <a:pt x="2336800" y="812800"/>
                </a:moveTo>
                <a:lnTo>
                  <a:pt x="1765300" y="812800"/>
                </a:lnTo>
                <a:cubicBezTo>
                  <a:pt x="1104900" y="812800"/>
                  <a:pt x="812800" y="1066800"/>
                  <a:pt x="812800" y="1625600"/>
                </a:cubicBezTo>
                <a:cubicBezTo>
                  <a:pt x="812800" y="1943100"/>
                  <a:pt x="1028700" y="2222500"/>
                  <a:pt x="1574800" y="2603500"/>
                </a:cubicBezTo>
                <a:lnTo>
                  <a:pt x="1955800" y="2857500"/>
                </a:lnTo>
                <a:cubicBezTo>
                  <a:pt x="2413000" y="3175000"/>
                  <a:pt x="2857500" y="3352800"/>
                  <a:pt x="3175000" y="3352800"/>
                </a:cubicBezTo>
                <a:cubicBezTo>
                  <a:pt x="3238500" y="3352800"/>
                  <a:pt x="3670300" y="3568700"/>
                  <a:pt x="3721100" y="3632200"/>
                </a:cubicBezTo>
                <a:cubicBezTo>
                  <a:pt x="3784600" y="3683000"/>
                  <a:pt x="4127500" y="3759200"/>
                  <a:pt x="4292600" y="3759200"/>
                </a:cubicBezTo>
                <a:cubicBezTo>
                  <a:pt x="4305300" y="3759200"/>
                  <a:pt x="4508500" y="3797300"/>
                  <a:pt x="4737100" y="3848100"/>
                </a:cubicBezTo>
                <a:lnTo>
                  <a:pt x="4914900" y="3886200"/>
                </a:lnTo>
                <a:cubicBezTo>
                  <a:pt x="5143500" y="3924300"/>
                  <a:pt x="5397500" y="3987800"/>
                  <a:pt x="5461000" y="4013200"/>
                </a:cubicBezTo>
                <a:cubicBezTo>
                  <a:pt x="5537200" y="4051300"/>
                  <a:pt x="5765800" y="4064000"/>
                  <a:pt x="5994400" y="4064000"/>
                </a:cubicBezTo>
                <a:lnTo>
                  <a:pt x="6248400" y="4064000"/>
                </a:lnTo>
                <a:cubicBezTo>
                  <a:pt x="6883400" y="4064000"/>
                  <a:pt x="7213600" y="3822700"/>
                  <a:pt x="7213600" y="3327400"/>
                </a:cubicBezTo>
                <a:cubicBezTo>
                  <a:pt x="7213600" y="2819400"/>
                  <a:pt x="6959600" y="2463800"/>
                  <a:pt x="6324600" y="2120900"/>
                </a:cubicBezTo>
                <a:lnTo>
                  <a:pt x="6299200" y="2108200"/>
                </a:lnTo>
                <a:cubicBezTo>
                  <a:pt x="6108700" y="2006600"/>
                  <a:pt x="5867400" y="1905000"/>
                  <a:pt x="5753100" y="1879600"/>
                </a:cubicBezTo>
                <a:cubicBezTo>
                  <a:pt x="5549900" y="1841500"/>
                  <a:pt x="5181600" y="1638300"/>
                  <a:pt x="5016500" y="1460500"/>
                </a:cubicBezTo>
                <a:cubicBezTo>
                  <a:pt x="4927600" y="1371600"/>
                  <a:pt x="4051300" y="1117600"/>
                  <a:pt x="3835400" y="1117600"/>
                </a:cubicBezTo>
                <a:cubicBezTo>
                  <a:pt x="3759200" y="1117600"/>
                  <a:pt x="2984500" y="914400"/>
                  <a:pt x="2870200" y="876300"/>
                </a:cubicBezTo>
                <a:cubicBezTo>
                  <a:pt x="2794000" y="838200"/>
                  <a:pt x="2565400" y="812800"/>
                  <a:pt x="2336800" y="812800"/>
                </a:cubicBezTo>
                <a:close/>
                <a:moveTo>
                  <a:pt x="3860800" y="4876800"/>
                </a:moveTo>
              </a:path>
            </a:pathLst>
          </a:custGeom>
          <a:solidFill>
            <a:srgbClr val="0606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699" name="Rectangle 12699"/>
          <p:cNvSpPr/>
          <p:nvPr/>
        </p:nvSpPr>
        <p:spPr>
          <a:xfrm rot="0" flipH="0" flipV="0">
            <a:off x="2432304" y="4423597"/>
            <a:ext cx="153415" cy="164226"/>
          </a:xfrm>
          <a:prstGeom prst="rect">
            <a:avLst/>
          </a:prstGeom>
        </p:spPr>
      </p:sp>
      <p:sp>
        <p:nvSpPr>
          <p:cNvPr id="12700" name="Freeform 12700"/>
          <p:cNvSpPr/>
          <p:nvPr/>
        </p:nvSpPr>
        <p:spPr>
          <a:xfrm rot="0" flipH="0" flipV="0">
            <a:off x="2435352" y="4483277"/>
            <a:ext cx="121920" cy="73152"/>
          </a:xfrm>
          <a:custGeom>
            <a:pathLst>
              <a:path w="15240000" h="9144000">
                <a:moveTo>
                  <a:pt x="10147300" y="8915400"/>
                </a:moveTo>
                <a:lnTo>
                  <a:pt x="4787900" y="7150100"/>
                </a:lnTo>
                <a:cubicBezTo>
                  <a:pt x="4394200" y="7023100"/>
                  <a:pt x="3797300" y="6718300"/>
                  <a:pt x="3467100" y="6477000"/>
                </a:cubicBezTo>
                <a:lnTo>
                  <a:pt x="3302000" y="6362700"/>
                </a:lnTo>
                <a:cubicBezTo>
                  <a:pt x="2971800" y="6134100"/>
                  <a:pt x="2451100" y="5676900"/>
                  <a:pt x="2171700" y="5346700"/>
                </a:cubicBezTo>
                <a:lnTo>
                  <a:pt x="1257300" y="4318000"/>
                </a:lnTo>
                <a:cubicBezTo>
                  <a:pt x="660400" y="3657600"/>
                  <a:pt x="0" y="2019300"/>
                  <a:pt x="0" y="1244600"/>
                </a:cubicBezTo>
                <a:lnTo>
                  <a:pt x="0" y="952500"/>
                </a:lnTo>
                <a:cubicBezTo>
                  <a:pt x="0" y="88900"/>
                  <a:pt x="50800" y="0"/>
                  <a:pt x="571500" y="0"/>
                </a:cubicBezTo>
                <a:cubicBezTo>
                  <a:pt x="1104900" y="0"/>
                  <a:pt x="1511300" y="533400"/>
                  <a:pt x="1676400" y="1422400"/>
                </a:cubicBezTo>
                <a:lnTo>
                  <a:pt x="1778000" y="1930400"/>
                </a:lnTo>
                <a:cubicBezTo>
                  <a:pt x="2057400" y="3454400"/>
                  <a:pt x="4978400" y="6261100"/>
                  <a:pt x="5626100" y="5626100"/>
                </a:cubicBezTo>
                <a:cubicBezTo>
                  <a:pt x="5676900" y="5575300"/>
                  <a:pt x="5715000" y="5181600"/>
                  <a:pt x="5715000" y="4762500"/>
                </a:cubicBezTo>
                <a:lnTo>
                  <a:pt x="5715000" y="4191000"/>
                </a:lnTo>
                <a:cubicBezTo>
                  <a:pt x="5715000" y="2197100"/>
                  <a:pt x="6946900" y="762000"/>
                  <a:pt x="8661400" y="762000"/>
                </a:cubicBezTo>
                <a:lnTo>
                  <a:pt x="9715500" y="762000"/>
                </a:lnTo>
                <a:cubicBezTo>
                  <a:pt x="10642600" y="762000"/>
                  <a:pt x="12242800" y="1295400"/>
                  <a:pt x="13093700" y="1892300"/>
                </a:cubicBezTo>
                <a:lnTo>
                  <a:pt x="13246100" y="1993900"/>
                </a:lnTo>
                <a:cubicBezTo>
                  <a:pt x="14681200" y="2997200"/>
                  <a:pt x="15240000" y="4013200"/>
                  <a:pt x="15240000" y="5626100"/>
                </a:cubicBezTo>
                <a:lnTo>
                  <a:pt x="15240000" y="6096000"/>
                </a:lnTo>
                <a:cubicBezTo>
                  <a:pt x="15240000" y="6515100"/>
                  <a:pt x="15049500" y="7124700"/>
                  <a:pt x="14820900" y="7454900"/>
                </a:cubicBezTo>
                <a:lnTo>
                  <a:pt x="14770100" y="7531100"/>
                </a:lnTo>
                <a:cubicBezTo>
                  <a:pt x="13893800" y="8788400"/>
                  <a:pt x="13246100" y="9144000"/>
                  <a:pt x="11912600" y="9144000"/>
                </a:cubicBezTo>
                <a:lnTo>
                  <a:pt x="11620500" y="9144000"/>
                </a:lnTo>
                <a:cubicBezTo>
                  <a:pt x="11201400" y="9144000"/>
                  <a:pt x="10541000" y="9042400"/>
                  <a:pt x="10147300" y="8915400"/>
                </a:cubicBezTo>
                <a:close/>
                <a:moveTo>
                  <a:pt x="-127000" y="9169400"/>
                </a:moveTo>
                <a:moveTo>
                  <a:pt x="7620000" y="3238500"/>
                </a:moveTo>
                <a:lnTo>
                  <a:pt x="7620000" y="6172200"/>
                </a:lnTo>
                <a:cubicBezTo>
                  <a:pt x="7620000" y="6451600"/>
                  <a:pt x="7708900" y="6578600"/>
                  <a:pt x="7988300" y="6667500"/>
                </a:cubicBezTo>
                <a:lnTo>
                  <a:pt x="8204200" y="6743700"/>
                </a:lnTo>
                <a:cubicBezTo>
                  <a:pt x="8407400" y="6807200"/>
                  <a:pt x="8724900" y="6858000"/>
                  <a:pt x="8902700" y="6858000"/>
                </a:cubicBezTo>
                <a:cubicBezTo>
                  <a:pt x="9093200" y="6858000"/>
                  <a:pt x="9385300" y="6946900"/>
                  <a:pt x="9575800" y="7048500"/>
                </a:cubicBezTo>
                <a:cubicBezTo>
                  <a:pt x="9753600" y="7150100"/>
                  <a:pt x="10083800" y="7239000"/>
                  <a:pt x="10287000" y="7239000"/>
                </a:cubicBezTo>
                <a:lnTo>
                  <a:pt x="10388600" y="7239000"/>
                </a:lnTo>
                <a:cubicBezTo>
                  <a:pt x="10591800" y="7239000"/>
                  <a:pt x="10871200" y="7327900"/>
                  <a:pt x="10998200" y="7429500"/>
                </a:cubicBezTo>
                <a:cubicBezTo>
                  <a:pt x="11264900" y="7645400"/>
                  <a:pt x="11684000" y="7670800"/>
                  <a:pt x="12331700" y="7531100"/>
                </a:cubicBezTo>
                <a:lnTo>
                  <a:pt x="12344400" y="7531100"/>
                </a:lnTo>
                <a:cubicBezTo>
                  <a:pt x="12852400" y="7416800"/>
                  <a:pt x="13131800" y="7150100"/>
                  <a:pt x="13246100" y="6692900"/>
                </a:cubicBezTo>
                <a:cubicBezTo>
                  <a:pt x="13284200" y="6502400"/>
                  <a:pt x="13411200" y="6286500"/>
                  <a:pt x="13525500" y="6223000"/>
                </a:cubicBezTo>
                <a:cubicBezTo>
                  <a:pt x="13627100" y="6159500"/>
                  <a:pt x="13716000" y="5930900"/>
                  <a:pt x="13716000" y="5715000"/>
                </a:cubicBezTo>
                <a:cubicBezTo>
                  <a:pt x="13716000" y="5511800"/>
                  <a:pt x="13627100" y="5334000"/>
                  <a:pt x="13525500" y="5334000"/>
                </a:cubicBezTo>
                <a:cubicBezTo>
                  <a:pt x="13423900" y="5334000"/>
                  <a:pt x="13335000" y="5168900"/>
                  <a:pt x="13335000" y="4953000"/>
                </a:cubicBezTo>
                <a:lnTo>
                  <a:pt x="13335000" y="4572000"/>
                </a:lnTo>
                <a:cubicBezTo>
                  <a:pt x="13335000" y="4368800"/>
                  <a:pt x="13246100" y="4191000"/>
                  <a:pt x="13144500" y="4191000"/>
                </a:cubicBezTo>
                <a:cubicBezTo>
                  <a:pt x="13042900" y="4191000"/>
                  <a:pt x="12954000" y="4102100"/>
                  <a:pt x="12954000" y="4000500"/>
                </a:cubicBezTo>
                <a:cubicBezTo>
                  <a:pt x="12954000" y="3898900"/>
                  <a:pt x="12827000" y="3695700"/>
                  <a:pt x="12687300" y="3543300"/>
                </a:cubicBezTo>
                <a:lnTo>
                  <a:pt x="12395200" y="3251200"/>
                </a:lnTo>
                <a:cubicBezTo>
                  <a:pt x="12242800" y="3111500"/>
                  <a:pt x="11963400" y="2933700"/>
                  <a:pt x="11772900" y="2882900"/>
                </a:cubicBezTo>
                <a:lnTo>
                  <a:pt x="10922000" y="2616200"/>
                </a:lnTo>
                <a:cubicBezTo>
                  <a:pt x="10718800" y="2552700"/>
                  <a:pt x="10464800" y="2451100"/>
                  <a:pt x="10337800" y="2400300"/>
                </a:cubicBezTo>
                <a:cubicBezTo>
                  <a:pt x="10198100" y="2336800"/>
                  <a:pt x="9931400" y="2286000"/>
                  <a:pt x="9715500" y="2286000"/>
                </a:cubicBezTo>
                <a:lnTo>
                  <a:pt x="8851900" y="2286000"/>
                </a:lnTo>
                <a:cubicBezTo>
                  <a:pt x="8089900" y="2286000"/>
                  <a:pt x="7620000" y="2654300"/>
                  <a:pt x="7620000" y="3238500"/>
                </a:cubicBezTo>
                <a:close/>
                <a:moveTo>
                  <a:pt x="5549900" y="91694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01" name="Rectangle 12701"/>
          <p:cNvSpPr/>
          <p:nvPr/>
        </p:nvSpPr>
        <p:spPr>
          <a:xfrm rot="0" flipH="0" flipV="0">
            <a:off x="2755391" y="4486986"/>
            <a:ext cx="1111504" cy="379772"/>
          </a:xfrm>
          <a:prstGeom prst="rect">
            <a:avLst/>
          </a:prstGeom>
        </p:spPr>
      </p:sp>
      <p:sp>
        <p:nvSpPr>
          <p:cNvPr id="12702" name="Freeform 12702"/>
          <p:cNvSpPr/>
          <p:nvPr/>
        </p:nvSpPr>
        <p:spPr>
          <a:xfrm rot="0" flipH="0" flipV="0">
            <a:off x="2757741" y="4641912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404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03" name="Freeform 12703"/>
          <p:cNvSpPr/>
          <p:nvPr/>
        </p:nvSpPr>
        <p:spPr>
          <a:xfrm rot="0" flipH="0" flipV="0">
            <a:off x="2900650" y="4686788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404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04" name="Freeform 12704"/>
          <p:cNvSpPr/>
          <p:nvPr/>
        </p:nvSpPr>
        <p:spPr>
          <a:xfrm rot="0" flipH="0" flipV="0">
            <a:off x="3036981" y="4742471"/>
            <a:ext cx="76358" cy="12217"/>
          </a:xfrm>
          <a:custGeom>
            <a:pathLst>
              <a:path w="4127500" h="660400">
                <a:moveTo>
                  <a:pt x="3962400" y="660400"/>
                </a:moveTo>
                <a:lnTo>
                  <a:pt x="165100" y="660400"/>
                </a:lnTo>
                <a:cubicBezTo>
                  <a:pt x="0" y="660400"/>
                  <a:pt x="0" y="660400"/>
                  <a:pt x="0" y="495300"/>
                </a:cubicBezTo>
                <a:lnTo>
                  <a:pt x="0" y="165100"/>
                </a:lnTo>
                <a:cubicBezTo>
                  <a:pt x="0" y="0"/>
                  <a:pt x="0" y="0"/>
                  <a:pt x="165100" y="0"/>
                </a:cubicBezTo>
                <a:lnTo>
                  <a:pt x="3873500" y="0"/>
                </a:lnTo>
                <a:cubicBezTo>
                  <a:pt x="3962400" y="0"/>
                  <a:pt x="4064000" y="50800"/>
                  <a:pt x="4076700" y="101600"/>
                </a:cubicBezTo>
                <a:cubicBezTo>
                  <a:pt x="4102100" y="165100"/>
                  <a:pt x="4127500" y="279400"/>
                  <a:pt x="4127500" y="368300"/>
                </a:cubicBezTo>
                <a:lnTo>
                  <a:pt x="4127500" y="495300"/>
                </a:lnTo>
                <a:cubicBezTo>
                  <a:pt x="4127500" y="635000"/>
                  <a:pt x="4102100" y="660400"/>
                  <a:pt x="3962400" y="660400"/>
                </a:cubicBezTo>
                <a:close/>
                <a:moveTo>
                  <a:pt x="1676400" y="2819400"/>
                </a:moveTo>
              </a:path>
            </a:pathLst>
          </a:custGeom>
          <a:solidFill>
            <a:srgbClr val="0404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05" name="Freeform 12705"/>
          <p:cNvSpPr/>
          <p:nvPr/>
        </p:nvSpPr>
        <p:spPr>
          <a:xfrm rot="0" flipH="0" flipV="0">
            <a:off x="3163679" y="4641677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404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06" name="Freeform 12706"/>
          <p:cNvSpPr/>
          <p:nvPr/>
        </p:nvSpPr>
        <p:spPr>
          <a:xfrm rot="0" flipH="0" flipV="0">
            <a:off x="3694302" y="4727448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07" name="Rectangle 12707"/>
          <p:cNvSpPr/>
          <p:nvPr/>
        </p:nvSpPr>
        <p:spPr>
          <a:xfrm rot="0" flipH="0" flipV="0">
            <a:off x="3304158" y="4825210"/>
            <a:ext cx="558031" cy="266866"/>
          </a:xfrm>
          <a:prstGeom prst="rect">
            <a:avLst/>
          </a:prstGeom>
        </p:spPr>
      </p:sp>
      <p:sp>
        <p:nvSpPr>
          <p:cNvPr id="12708" name="Freeform 12708"/>
          <p:cNvSpPr/>
          <p:nvPr/>
        </p:nvSpPr>
        <p:spPr>
          <a:xfrm rot="0" flipH="0" flipV="0">
            <a:off x="3306965" y="4876787"/>
            <a:ext cx="55143" cy="164604"/>
          </a:xfrm>
          <a:custGeom>
            <a:pathLst>
              <a:path w="4241800" h="12661900">
                <a:moveTo>
                  <a:pt x="2476500" y="11417300"/>
                </a:moveTo>
                <a:lnTo>
                  <a:pt x="127000" y="787400"/>
                </a:lnTo>
                <a:cubicBezTo>
                  <a:pt x="0" y="228600"/>
                  <a:pt x="0" y="139700"/>
                  <a:pt x="76200" y="63500"/>
                </a:cubicBezTo>
                <a:cubicBezTo>
                  <a:pt x="114300" y="25400"/>
                  <a:pt x="355600" y="0"/>
                  <a:pt x="635000" y="0"/>
                </a:cubicBezTo>
                <a:lnTo>
                  <a:pt x="685800" y="0"/>
                </a:lnTo>
                <a:cubicBezTo>
                  <a:pt x="1206500" y="0"/>
                  <a:pt x="1358900" y="177800"/>
                  <a:pt x="1549400" y="1016000"/>
                </a:cubicBezTo>
                <a:lnTo>
                  <a:pt x="2959100" y="7073900"/>
                </a:lnTo>
                <a:cubicBezTo>
                  <a:pt x="3009900" y="7340600"/>
                  <a:pt x="3060700" y="7759700"/>
                  <a:pt x="3060700" y="8001000"/>
                </a:cubicBezTo>
                <a:cubicBezTo>
                  <a:pt x="3060700" y="8242300"/>
                  <a:pt x="3111500" y="8661400"/>
                  <a:pt x="3175000" y="8928100"/>
                </a:cubicBezTo>
                <a:lnTo>
                  <a:pt x="3848100" y="11938000"/>
                </a:lnTo>
                <a:cubicBezTo>
                  <a:pt x="3898900" y="12217400"/>
                  <a:pt x="4013200" y="12433300"/>
                  <a:pt x="4089400" y="12433300"/>
                </a:cubicBezTo>
                <a:cubicBezTo>
                  <a:pt x="4178300" y="12433300"/>
                  <a:pt x="4241800" y="12458700"/>
                  <a:pt x="4241800" y="12484100"/>
                </a:cubicBezTo>
                <a:cubicBezTo>
                  <a:pt x="4241800" y="12522200"/>
                  <a:pt x="4216400" y="12573000"/>
                  <a:pt x="4178300" y="12611100"/>
                </a:cubicBezTo>
                <a:cubicBezTo>
                  <a:pt x="4152900" y="12636500"/>
                  <a:pt x="3898900" y="12661900"/>
                  <a:pt x="3619500" y="12661900"/>
                </a:cubicBezTo>
                <a:lnTo>
                  <a:pt x="520700" y="12661900"/>
                </a:lnTo>
                <a:cubicBezTo>
                  <a:pt x="241300" y="12661900"/>
                  <a:pt x="12700" y="12611100"/>
                  <a:pt x="12700" y="12547600"/>
                </a:cubicBezTo>
                <a:cubicBezTo>
                  <a:pt x="12700" y="12484100"/>
                  <a:pt x="241300" y="12433300"/>
                  <a:pt x="520700" y="12433300"/>
                </a:cubicBezTo>
                <a:lnTo>
                  <a:pt x="2336800" y="12433300"/>
                </a:lnTo>
                <a:cubicBezTo>
                  <a:pt x="2832100" y="12433300"/>
                  <a:pt x="2933700" y="12319000"/>
                  <a:pt x="2705100" y="12052300"/>
                </a:cubicBezTo>
                <a:cubicBezTo>
                  <a:pt x="2641600" y="11976100"/>
                  <a:pt x="2540000" y="11684000"/>
                  <a:pt x="2476500" y="11417300"/>
                </a:cubicBezTo>
                <a:close/>
                <a:moveTo>
                  <a:pt x="1028700" y="126619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09" name="Freeform 12709"/>
          <p:cNvSpPr/>
          <p:nvPr/>
        </p:nvSpPr>
        <p:spPr>
          <a:xfrm rot="0" flipH="0" flipV="0">
            <a:off x="3694341" y="4813058"/>
            <a:ext cx="121900" cy="149332"/>
          </a:xfrm>
          <a:custGeom>
            <a:pathLst>
              <a:path w="9029700" h="11061700">
                <a:moveTo>
                  <a:pt x="0" y="3327400"/>
                </a:moveTo>
                <a:lnTo>
                  <a:pt x="0" y="685800"/>
                </a:lnTo>
                <a:cubicBezTo>
                  <a:pt x="0" y="203200"/>
                  <a:pt x="114300" y="0"/>
                  <a:pt x="393700" y="0"/>
                </a:cubicBezTo>
                <a:cubicBezTo>
                  <a:pt x="482600" y="0"/>
                  <a:pt x="609600" y="50800"/>
                  <a:pt x="673100" y="114300"/>
                </a:cubicBezTo>
                <a:cubicBezTo>
                  <a:pt x="736600" y="177800"/>
                  <a:pt x="787400" y="431800"/>
                  <a:pt x="787400" y="685800"/>
                </a:cubicBezTo>
                <a:lnTo>
                  <a:pt x="787400" y="2489200"/>
                </a:lnTo>
                <a:cubicBezTo>
                  <a:pt x="787400" y="3314700"/>
                  <a:pt x="990600" y="3517900"/>
                  <a:pt x="2095500" y="3746500"/>
                </a:cubicBezTo>
                <a:lnTo>
                  <a:pt x="2565400" y="3848100"/>
                </a:lnTo>
                <a:cubicBezTo>
                  <a:pt x="3454400" y="4038600"/>
                  <a:pt x="3492500" y="4025900"/>
                  <a:pt x="3492500" y="3390900"/>
                </a:cubicBezTo>
                <a:lnTo>
                  <a:pt x="3492500" y="2832100"/>
                </a:lnTo>
                <a:cubicBezTo>
                  <a:pt x="3492500" y="2578100"/>
                  <a:pt x="3568700" y="2209800"/>
                  <a:pt x="3670300" y="1993900"/>
                </a:cubicBezTo>
                <a:lnTo>
                  <a:pt x="3695700" y="1917700"/>
                </a:lnTo>
                <a:cubicBezTo>
                  <a:pt x="4025900" y="1219200"/>
                  <a:pt x="4495800" y="901700"/>
                  <a:pt x="5270500" y="901700"/>
                </a:cubicBezTo>
                <a:lnTo>
                  <a:pt x="5638800" y="901700"/>
                </a:lnTo>
                <a:cubicBezTo>
                  <a:pt x="6210300" y="901700"/>
                  <a:pt x="7480300" y="1333500"/>
                  <a:pt x="8013700" y="1701800"/>
                </a:cubicBezTo>
                <a:cubicBezTo>
                  <a:pt x="8547100" y="2082800"/>
                  <a:pt x="8788400" y="2413000"/>
                  <a:pt x="8915400" y="2959100"/>
                </a:cubicBezTo>
                <a:lnTo>
                  <a:pt x="8915400" y="2984500"/>
                </a:lnTo>
                <a:cubicBezTo>
                  <a:pt x="8978900" y="3238500"/>
                  <a:pt x="9029700" y="3644900"/>
                  <a:pt x="9029700" y="3898900"/>
                </a:cubicBezTo>
                <a:lnTo>
                  <a:pt x="9029700" y="5537200"/>
                </a:lnTo>
                <a:cubicBezTo>
                  <a:pt x="9029700" y="6096000"/>
                  <a:pt x="8902700" y="6324600"/>
                  <a:pt x="8585200" y="6324600"/>
                </a:cubicBezTo>
                <a:cubicBezTo>
                  <a:pt x="8458200" y="6324600"/>
                  <a:pt x="8305800" y="6235700"/>
                  <a:pt x="8242300" y="6134100"/>
                </a:cubicBezTo>
                <a:cubicBezTo>
                  <a:pt x="8178800" y="6032500"/>
                  <a:pt x="8128000" y="5740400"/>
                  <a:pt x="8128000" y="5499100"/>
                </a:cubicBezTo>
                <a:lnTo>
                  <a:pt x="8128000" y="4064000"/>
                </a:lnTo>
                <a:cubicBezTo>
                  <a:pt x="8128000" y="2921000"/>
                  <a:pt x="7556500" y="2286000"/>
                  <a:pt x="6210300" y="1917700"/>
                </a:cubicBezTo>
                <a:cubicBezTo>
                  <a:pt x="5092700" y="1612900"/>
                  <a:pt x="4508500" y="1993900"/>
                  <a:pt x="4508500" y="2997200"/>
                </a:cubicBezTo>
                <a:lnTo>
                  <a:pt x="4508500" y="4406900"/>
                </a:lnTo>
                <a:cubicBezTo>
                  <a:pt x="4508500" y="4864100"/>
                  <a:pt x="4318000" y="5080000"/>
                  <a:pt x="3924300" y="5080000"/>
                </a:cubicBezTo>
                <a:cubicBezTo>
                  <a:pt x="3810000" y="5080000"/>
                  <a:pt x="3530600" y="5029200"/>
                  <a:pt x="3289300" y="4978400"/>
                </a:cubicBezTo>
                <a:lnTo>
                  <a:pt x="673100" y="4318000"/>
                </a:lnTo>
                <a:cubicBezTo>
                  <a:pt x="165100" y="4191000"/>
                  <a:pt x="0" y="3949700"/>
                  <a:pt x="0" y="3327400"/>
                </a:cubicBezTo>
                <a:close/>
                <a:moveTo>
                  <a:pt x="7543800" y="11099800"/>
                </a:moveTo>
                <a:moveTo>
                  <a:pt x="0" y="10045700"/>
                </a:moveTo>
                <a:lnTo>
                  <a:pt x="0" y="6896100"/>
                </a:lnTo>
                <a:cubicBezTo>
                  <a:pt x="0" y="6642100"/>
                  <a:pt x="76200" y="6362700"/>
                  <a:pt x="165100" y="6273800"/>
                </a:cubicBezTo>
                <a:cubicBezTo>
                  <a:pt x="381000" y="6057900"/>
                  <a:pt x="381000" y="6057900"/>
                  <a:pt x="850900" y="6311900"/>
                </a:cubicBezTo>
                <a:lnTo>
                  <a:pt x="3035300" y="7467600"/>
                </a:lnTo>
                <a:cubicBezTo>
                  <a:pt x="3517900" y="7721600"/>
                  <a:pt x="4038600" y="7747000"/>
                  <a:pt x="4114800" y="7505700"/>
                </a:cubicBezTo>
                <a:cubicBezTo>
                  <a:pt x="4152900" y="7416800"/>
                  <a:pt x="4241800" y="7315200"/>
                  <a:pt x="4318000" y="7289800"/>
                </a:cubicBezTo>
                <a:cubicBezTo>
                  <a:pt x="4648200" y="7150100"/>
                  <a:pt x="4787900" y="7277100"/>
                  <a:pt x="5003800" y="7886700"/>
                </a:cubicBezTo>
                <a:lnTo>
                  <a:pt x="5067300" y="8051800"/>
                </a:lnTo>
                <a:cubicBezTo>
                  <a:pt x="5143500" y="8293100"/>
                  <a:pt x="5397500" y="8572500"/>
                  <a:pt x="5613400" y="8686800"/>
                </a:cubicBezTo>
                <a:lnTo>
                  <a:pt x="8509000" y="10185400"/>
                </a:lnTo>
                <a:cubicBezTo>
                  <a:pt x="8737600" y="10299700"/>
                  <a:pt x="8915400" y="10515600"/>
                  <a:pt x="8915400" y="10668000"/>
                </a:cubicBezTo>
                <a:cubicBezTo>
                  <a:pt x="8915400" y="11036300"/>
                  <a:pt x="8877300" y="11061700"/>
                  <a:pt x="8458200" y="11061700"/>
                </a:cubicBezTo>
                <a:cubicBezTo>
                  <a:pt x="8280400" y="11061700"/>
                  <a:pt x="8089900" y="11010900"/>
                  <a:pt x="8051800" y="10947400"/>
                </a:cubicBezTo>
                <a:cubicBezTo>
                  <a:pt x="8013700" y="10871200"/>
                  <a:pt x="7797800" y="10731500"/>
                  <a:pt x="7581900" y="10629900"/>
                </a:cubicBezTo>
                <a:lnTo>
                  <a:pt x="5905500" y="9791700"/>
                </a:lnTo>
                <a:cubicBezTo>
                  <a:pt x="5435600" y="9550400"/>
                  <a:pt x="5003800" y="9550400"/>
                  <a:pt x="4826000" y="9766300"/>
                </a:cubicBezTo>
                <a:cubicBezTo>
                  <a:pt x="4749800" y="9867900"/>
                  <a:pt x="4597400" y="9944100"/>
                  <a:pt x="4483100" y="9944100"/>
                </a:cubicBezTo>
                <a:cubicBezTo>
                  <a:pt x="4241800" y="9944100"/>
                  <a:pt x="3975100" y="9563100"/>
                  <a:pt x="3835400" y="9067800"/>
                </a:cubicBezTo>
                <a:cubicBezTo>
                  <a:pt x="3721100" y="8686800"/>
                  <a:pt x="3594100" y="8559800"/>
                  <a:pt x="2933700" y="8267700"/>
                </a:cubicBezTo>
                <a:lnTo>
                  <a:pt x="1790700" y="7747000"/>
                </a:lnTo>
                <a:cubicBezTo>
                  <a:pt x="977900" y="7391400"/>
                  <a:pt x="787400" y="7518400"/>
                  <a:pt x="787400" y="8407400"/>
                </a:cubicBezTo>
                <a:lnTo>
                  <a:pt x="787400" y="10045700"/>
                </a:lnTo>
                <a:cubicBezTo>
                  <a:pt x="787400" y="10528300"/>
                  <a:pt x="673100" y="10731500"/>
                  <a:pt x="393700" y="10731500"/>
                </a:cubicBezTo>
                <a:cubicBezTo>
                  <a:pt x="304800" y="10731500"/>
                  <a:pt x="177800" y="10680700"/>
                  <a:pt x="114300" y="10617200"/>
                </a:cubicBezTo>
                <a:cubicBezTo>
                  <a:pt x="50800" y="10553700"/>
                  <a:pt x="0" y="10299700"/>
                  <a:pt x="0" y="10045700"/>
                </a:cubicBezTo>
                <a:close/>
                <a:moveTo>
                  <a:pt x="825500" y="11099800"/>
                </a:moveTo>
              </a:path>
            </a:pathLst>
          </a:custGeom>
          <a:solidFill>
            <a:srgbClr val="020202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10" name="Rectangle 12710"/>
          <p:cNvSpPr/>
          <p:nvPr/>
        </p:nvSpPr>
        <p:spPr>
          <a:xfrm rot="0" flipH="0" flipV="0">
            <a:off x="3297935" y="4892223"/>
            <a:ext cx="916305" cy="492678"/>
          </a:xfrm>
          <a:prstGeom prst="rect">
            <a:avLst/>
          </a:prstGeom>
        </p:spPr>
      </p:sp>
      <p:sp>
        <p:nvSpPr>
          <p:cNvPr id="12711" name="Freeform 12711"/>
          <p:cNvSpPr/>
          <p:nvPr/>
        </p:nvSpPr>
        <p:spPr>
          <a:xfrm rot="0" flipH="0" flipV="0">
            <a:off x="3300907" y="5184674"/>
            <a:ext cx="106819" cy="106654"/>
          </a:xfrm>
          <a:custGeom>
            <a:pathLst>
              <a:path w="8216900" h="8204200">
                <a:moveTo>
                  <a:pt x="0" y="8204200"/>
                </a:moveTo>
                <a:lnTo>
                  <a:pt x="0" y="1409700"/>
                </a:lnTo>
                <a:cubicBezTo>
                  <a:pt x="0" y="406400"/>
                  <a:pt x="508000" y="0"/>
                  <a:pt x="1701800" y="0"/>
                </a:cubicBezTo>
                <a:lnTo>
                  <a:pt x="8216900" y="0"/>
                </a:lnTo>
                <a:lnTo>
                  <a:pt x="8216900" y="2578100"/>
                </a:lnTo>
                <a:lnTo>
                  <a:pt x="2933700" y="2578100"/>
                </a:lnTo>
                <a:cubicBezTo>
                  <a:pt x="2362200" y="2578100"/>
                  <a:pt x="2349500" y="2590800"/>
                  <a:pt x="2349500" y="3162300"/>
                </a:cubicBezTo>
                <a:lnTo>
                  <a:pt x="2349500" y="8204200"/>
                </a:lnTo>
                <a:close/>
                <a:moveTo>
                  <a:pt x="-228600" y="8204200"/>
                </a:moveTo>
                <a:moveTo>
                  <a:pt x="8216900" y="8204200"/>
                </a:moveTo>
                <a:lnTo>
                  <a:pt x="5638800" y="8204200"/>
                </a:lnTo>
                <a:cubicBezTo>
                  <a:pt x="5397500" y="8204200"/>
                  <a:pt x="5397500" y="8204200"/>
                  <a:pt x="5397500" y="7975600"/>
                </a:cubicBezTo>
                <a:lnTo>
                  <a:pt x="5397500" y="7505700"/>
                </a:lnTo>
                <a:cubicBezTo>
                  <a:pt x="5397500" y="7378700"/>
                  <a:pt x="5410200" y="7162800"/>
                  <a:pt x="5422900" y="7035800"/>
                </a:cubicBezTo>
                <a:lnTo>
                  <a:pt x="5549900" y="6096000"/>
                </a:lnTo>
                <a:cubicBezTo>
                  <a:pt x="5575300" y="5969000"/>
                  <a:pt x="5664200" y="5854700"/>
                  <a:pt x="5765800" y="5829300"/>
                </a:cubicBezTo>
                <a:cubicBezTo>
                  <a:pt x="5867400" y="5803900"/>
                  <a:pt x="5981700" y="5753100"/>
                  <a:pt x="6019800" y="5702300"/>
                </a:cubicBezTo>
                <a:cubicBezTo>
                  <a:pt x="6070600" y="5664200"/>
                  <a:pt x="6210300" y="5626100"/>
                  <a:pt x="6337300" y="5626100"/>
                </a:cubicBezTo>
                <a:lnTo>
                  <a:pt x="7747000" y="5626100"/>
                </a:lnTo>
                <a:cubicBezTo>
                  <a:pt x="8039100" y="5626100"/>
                  <a:pt x="8216900" y="5803900"/>
                  <a:pt x="8216900" y="6096000"/>
                </a:cubicBezTo>
                <a:close/>
                <a:moveTo>
                  <a:pt x="-228600" y="82042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12" name="Freeform 12712"/>
          <p:cNvSpPr/>
          <p:nvPr/>
        </p:nvSpPr>
        <p:spPr>
          <a:xfrm rot="0" flipH="0" flipV="0">
            <a:off x="3413887" y="5145024"/>
            <a:ext cx="134112" cy="146304"/>
          </a:xfrm>
          <a:custGeom>
            <a:pathLst>
              <a:path w="5588000" h="6096000">
                <a:moveTo>
                  <a:pt x="762000" y="1651000"/>
                </a:moveTo>
                <a:lnTo>
                  <a:pt x="4699000" y="1651000"/>
                </a:lnTo>
                <a:cubicBezTo>
                  <a:pt x="5283200" y="1651000"/>
                  <a:pt x="5346700" y="1701800"/>
                  <a:pt x="5524500" y="2247900"/>
                </a:cubicBezTo>
                <a:cubicBezTo>
                  <a:pt x="5562600" y="2362200"/>
                  <a:pt x="5588000" y="2552700"/>
                  <a:pt x="5588000" y="2692400"/>
                </a:cubicBezTo>
                <a:lnTo>
                  <a:pt x="5588000" y="5715000"/>
                </a:lnTo>
                <a:cubicBezTo>
                  <a:pt x="5588000" y="6032500"/>
                  <a:pt x="5524500" y="6096000"/>
                  <a:pt x="5207000" y="6096000"/>
                </a:cubicBezTo>
                <a:lnTo>
                  <a:pt x="4191000" y="6096000"/>
                </a:lnTo>
                <a:lnTo>
                  <a:pt x="4191000" y="3048000"/>
                </a:lnTo>
                <a:lnTo>
                  <a:pt x="762000" y="3048000"/>
                </a:lnTo>
                <a:lnTo>
                  <a:pt x="762000" y="4826000"/>
                </a:lnTo>
                <a:lnTo>
                  <a:pt x="2044700" y="4737100"/>
                </a:lnTo>
                <a:cubicBezTo>
                  <a:pt x="2374900" y="4711700"/>
                  <a:pt x="2540000" y="4876800"/>
                  <a:pt x="2540000" y="5207000"/>
                </a:cubicBezTo>
                <a:lnTo>
                  <a:pt x="2540000" y="6096000"/>
                </a:lnTo>
                <a:lnTo>
                  <a:pt x="127000" y="6096000"/>
                </a:lnTo>
                <a:lnTo>
                  <a:pt x="25400" y="3644900"/>
                </a:lnTo>
                <a:cubicBezTo>
                  <a:pt x="12700" y="3505200"/>
                  <a:pt x="38100" y="3327400"/>
                  <a:pt x="76200" y="3263900"/>
                </a:cubicBezTo>
                <a:cubicBezTo>
                  <a:pt x="101600" y="3200400"/>
                  <a:pt x="127000" y="3035300"/>
                  <a:pt x="127000" y="2895600"/>
                </a:cubicBezTo>
                <a:lnTo>
                  <a:pt x="152400" y="1397000"/>
                </a:lnTo>
                <a:cubicBezTo>
                  <a:pt x="152400" y="1257300"/>
                  <a:pt x="114300" y="1143000"/>
                  <a:pt x="76200" y="1143000"/>
                </a:cubicBezTo>
                <a:cubicBezTo>
                  <a:pt x="38100" y="1143000"/>
                  <a:pt x="0" y="1028700"/>
                  <a:pt x="0" y="889000"/>
                </a:cubicBezTo>
                <a:lnTo>
                  <a:pt x="0" y="254000"/>
                </a:lnTo>
                <a:cubicBezTo>
                  <a:pt x="0" y="50800"/>
                  <a:pt x="50800" y="0"/>
                  <a:pt x="254000" y="0"/>
                </a:cubicBezTo>
                <a:lnTo>
                  <a:pt x="508000" y="0"/>
                </a:lnTo>
                <a:cubicBezTo>
                  <a:pt x="723900" y="0"/>
                  <a:pt x="762000" y="38100"/>
                  <a:pt x="762000" y="254000"/>
                </a:cubicBezTo>
                <a:close/>
                <a:moveTo>
                  <a:pt x="4318000" y="6096000"/>
                </a:moveTo>
              </a:path>
            </a:pathLst>
          </a:custGeom>
          <a:solidFill>
            <a:srgbClr val="040808">
              <a:alpha val="100000"/>
            </a:srgbClr>
          </a:solidFill>
          <a:ln w="30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13" name="Freeform 12713"/>
          <p:cNvSpPr/>
          <p:nvPr/>
        </p:nvSpPr>
        <p:spPr>
          <a:xfrm rot="0" flipH="0" flipV="0">
            <a:off x="4041648" y="5157216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14" name="Rectangle 12714"/>
          <p:cNvSpPr/>
          <p:nvPr/>
        </p:nvSpPr>
        <p:spPr>
          <a:xfrm rot="0" flipH="0" flipV="0">
            <a:off x="3295015" y="5215226"/>
            <a:ext cx="914520" cy="300394"/>
          </a:xfrm>
          <a:prstGeom prst="rect">
            <a:avLst/>
          </a:prstGeom>
        </p:spPr>
      </p:sp>
      <p:sp>
        <p:nvSpPr>
          <p:cNvPr id="12715" name="Freeform 12715"/>
          <p:cNvSpPr/>
          <p:nvPr/>
        </p:nvSpPr>
        <p:spPr>
          <a:xfrm rot="0" flipH="0" flipV="0">
            <a:off x="3297986" y="5318645"/>
            <a:ext cx="106819" cy="112763"/>
          </a:xfrm>
          <a:custGeom>
            <a:pathLst>
              <a:path w="8216900" h="8674100">
                <a:moveTo>
                  <a:pt x="0" y="7493000"/>
                </a:moveTo>
                <a:lnTo>
                  <a:pt x="0" y="0"/>
                </a:lnTo>
                <a:lnTo>
                  <a:pt x="2349500" y="0"/>
                </a:lnTo>
                <a:lnTo>
                  <a:pt x="2349500" y="5626100"/>
                </a:lnTo>
                <a:cubicBezTo>
                  <a:pt x="2349500" y="6134100"/>
                  <a:pt x="2616200" y="6324600"/>
                  <a:pt x="3340100" y="6324600"/>
                </a:cubicBezTo>
                <a:lnTo>
                  <a:pt x="8216900" y="6324600"/>
                </a:lnTo>
                <a:lnTo>
                  <a:pt x="8216900" y="8674100"/>
                </a:lnTo>
                <a:lnTo>
                  <a:pt x="1181100" y="8674100"/>
                </a:lnTo>
                <a:cubicBezTo>
                  <a:pt x="914400" y="8674100"/>
                  <a:pt x="558800" y="8521700"/>
                  <a:pt x="381000" y="8343900"/>
                </a:cubicBezTo>
                <a:lnTo>
                  <a:pt x="342900" y="8293100"/>
                </a:lnTo>
                <a:cubicBezTo>
                  <a:pt x="152400" y="8115300"/>
                  <a:pt x="0" y="7759700"/>
                  <a:pt x="0" y="7493000"/>
                </a:cubicBezTo>
                <a:close/>
                <a:moveTo>
                  <a:pt x="952500" y="8674100"/>
                </a:moveTo>
                <a:moveTo>
                  <a:pt x="8216900" y="457200"/>
                </a:moveTo>
                <a:lnTo>
                  <a:pt x="8216900" y="3048000"/>
                </a:lnTo>
                <a:lnTo>
                  <a:pt x="6096000" y="3048000"/>
                </a:lnTo>
                <a:cubicBezTo>
                  <a:pt x="5816600" y="3048000"/>
                  <a:pt x="5651500" y="2882900"/>
                  <a:pt x="5600700" y="2565400"/>
                </a:cubicBezTo>
                <a:lnTo>
                  <a:pt x="5435600" y="1587500"/>
                </a:lnTo>
                <a:cubicBezTo>
                  <a:pt x="5410200" y="1447800"/>
                  <a:pt x="5397500" y="1231900"/>
                  <a:pt x="5397500" y="1104900"/>
                </a:cubicBezTo>
                <a:lnTo>
                  <a:pt x="5397500" y="698500"/>
                </a:lnTo>
                <a:cubicBezTo>
                  <a:pt x="5397500" y="571500"/>
                  <a:pt x="5448300" y="457200"/>
                  <a:pt x="5511800" y="457200"/>
                </a:cubicBezTo>
                <a:cubicBezTo>
                  <a:pt x="5575300" y="457200"/>
                  <a:pt x="5638800" y="406400"/>
                  <a:pt x="5638800" y="342900"/>
                </a:cubicBezTo>
                <a:cubicBezTo>
                  <a:pt x="5638800" y="279400"/>
                  <a:pt x="5689600" y="228600"/>
                  <a:pt x="5753100" y="228600"/>
                </a:cubicBezTo>
                <a:cubicBezTo>
                  <a:pt x="5816600" y="228600"/>
                  <a:pt x="5867400" y="177800"/>
                  <a:pt x="5867400" y="114300"/>
                </a:cubicBezTo>
                <a:cubicBezTo>
                  <a:pt x="5867400" y="50800"/>
                  <a:pt x="5969000" y="0"/>
                  <a:pt x="6096000" y="0"/>
                </a:cubicBezTo>
                <a:lnTo>
                  <a:pt x="7747000" y="0"/>
                </a:lnTo>
                <a:cubicBezTo>
                  <a:pt x="7874000" y="0"/>
                  <a:pt x="8026400" y="50800"/>
                  <a:pt x="8089900" y="114300"/>
                </a:cubicBezTo>
                <a:cubicBezTo>
                  <a:pt x="8153400" y="177800"/>
                  <a:pt x="8216900" y="330200"/>
                  <a:pt x="8216900" y="457200"/>
                </a:cubicBezTo>
                <a:close/>
                <a:moveTo>
                  <a:pt x="7988300" y="86741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16" name="Freeform 12716"/>
          <p:cNvSpPr/>
          <p:nvPr/>
        </p:nvSpPr>
        <p:spPr>
          <a:xfrm rot="0" flipH="0" flipV="0">
            <a:off x="3413810" y="5317997"/>
            <a:ext cx="134226" cy="146939"/>
          </a:xfrm>
          <a:custGeom>
            <a:pathLst>
              <a:path w="10325100" h="11303000">
                <a:moveTo>
                  <a:pt x="8953500" y="8496300"/>
                </a:moveTo>
                <a:lnTo>
                  <a:pt x="1409700" y="8610600"/>
                </a:lnTo>
                <a:lnTo>
                  <a:pt x="1409700" y="10833100"/>
                </a:lnTo>
                <a:cubicBezTo>
                  <a:pt x="1409700" y="11226800"/>
                  <a:pt x="1333500" y="11303000"/>
                  <a:pt x="939800" y="11303000"/>
                </a:cubicBezTo>
                <a:lnTo>
                  <a:pt x="469900" y="11303000"/>
                </a:lnTo>
                <a:cubicBezTo>
                  <a:pt x="101600" y="11303000"/>
                  <a:pt x="0" y="11201400"/>
                  <a:pt x="0" y="10833100"/>
                </a:cubicBezTo>
                <a:lnTo>
                  <a:pt x="0" y="9664700"/>
                </a:lnTo>
                <a:cubicBezTo>
                  <a:pt x="0" y="9398000"/>
                  <a:pt x="63500" y="9144000"/>
                  <a:pt x="127000" y="9067800"/>
                </a:cubicBezTo>
                <a:cubicBezTo>
                  <a:pt x="190500" y="9004300"/>
                  <a:pt x="190500" y="8953500"/>
                  <a:pt x="127000" y="8953500"/>
                </a:cubicBezTo>
                <a:cubicBezTo>
                  <a:pt x="63500" y="8953500"/>
                  <a:pt x="0" y="8750300"/>
                  <a:pt x="0" y="8483600"/>
                </a:cubicBezTo>
                <a:lnTo>
                  <a:pt x="0" y="4965700"/>
                </a:lnTo>
                <a:cubicBezTo>
                  <a:pt x="0" y="4711700"/>
                  <a:pt x="12700" y="4292600"/>
                  <a:pt x="12700" y="4038600"/>
                </a:cubicBezTo>
                <a:lnTo>
                  <a:pt x="127000" y="50800"/>
                </a:lnTo>
                <a:lnTo>
                  <a:pt x="3721100" y="12700"/>
                </a:lnTo>
                <a:cubicBezTo>
                  <a:pt x="4318000" y="0"/>
                  <a:pt x="4699000" y="381000"/>
                  <a:pt x="4699000" y="990600"/>
                </a:cubicBezTo>
                <a:lnTo>
                  <a:pt x="4699000" y="2159000"/>
                </a:lnTo>
                <a:cubicBezTo>
                  <a:pt x="4699000" y="2755900"/>
                  <a:pt x="4356100" y="3098800"/>
                  <a:pt x="3759200" y="3098800"/>
                </a:cubicBezTo>
                <a:lnTo>
                  <a:pt x="2349500" y="3098800"/>
                </a:lnTo>
                <a:cubicBezTo>
                  <a:pt x="2095500" y="3098800"/>
                  <a:pt x="1778000" y="3060700"/>
                  <a:pt x="1651000" y="3022600"/>
                </a:cubicBezTo>
                <a:cubicBezTo>
                  <a:pt x="1524000" y="2984500"/>
                  <a:pt x="1409700" y="3162300"/>
                  <a:pt x="1409700" y="3416300"/>
                </a:cubicBezTo>
                <a:lnTo>
                  <a:pt x="1409700" y="5676900"/>
                </a:lnTo>
                <a:cubicBezTo>
                  <a:pt x="1409700" y="5930900"/>
                  <a:pt x="1460500" y="6197600"/>
                  <a:pt x="1524000" y="6261100"/>
                </a:cubicBezTo>
                <a:cubicBezTo>
                  <a:pt x="1600200" y="6324600"/>
                  <a:pt x="1854200" y="6375400"/>
                  <a:pt x="2120900" y="6375400"/>
                </a:cubicBezTo>
                <a:lnTo>
                  <a:pt x="7035800" y="6375400"/>
                </a:lnTo>
                <a:cubicBezTo>
                  <a:pt x="7632700" y="6375400"/>
                  <a:pt x="7747000" y="6261100"/>
                  <a:pt x="7747000" y="5676900"/>
                </a:cubicBezTo>
                <a:lnTo>
                  <a:pt x="7747000" y="50800"/>
                </a:lnTo>
                <a:lnTo>
                  <a:pt x="10210800" y="50800"/>
                </a:lnTo>
                <a:lnTo>
                  <a:pt x="10312400" y="6896100"/>
                </a:lnTo>
                <a:cubicBezTo>
                  <a:pt x="10325100" y="8178800"/>
                  <a:pt x="10071100" y="8470900"/>
                  <a:pt x="8953500" y="8496300"/>
                </a:cubicBezTo>
                <a:close/>
                <a:moveTo>
                  <a:pt x="2578100" y="11303000"/>
                </a:moveTo>
              </a:path>
            </a:pathLst>
          </a:custGeom>
          <a:solidFill>
            <a:srgbClr val="040808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17" name="Freeform 12717"/>
          <p:cNvSpPr/>
          <p:nvPr/>
        </p:nvSpPr>
        <p:spPr>
          <a:xfrm rot="0" flipH="0" flipV="0">
            <a:off x="4040657" y="5331104"/>
            <a:ext cx="122929" cy="124987"/>
          </a:xfrm>
          <a:custGeom>
            <a:pathLst>
              <a:path w="9105900" h="9258300">
                <a:moveTo>
                  <a:pt x="76200" y="3505200"/>
                </a:moveTo>
                <a:lnTo>
                  <a:pt x="76200" y="685800"/>
                </a:lnTo>
                <a:cubicBezTo>
                  <a:pt x="76200" y="241300"/>
                  <a:pt x="190500" y="0"/>
                  <a:pt x="406400" y="0"/>
                </a:cubicBezTo>
                <a:cubicBezTo>
                  <a:pt x="469900" y="0"/>
                  <a:pt x="596900" y="50800"/>
                  <a:pt x="698500" y="114300"/>
                </a:cubicBezTo>
                <a:cubicBezTo>
                  <a:pt x="787400" y="177800"/>
                  <a:pt x="863600" y="431800"/>
                  <a:pt x="863600" y="685800"/>
                </a:cubicBezTo>
                <a:lnTo>
                  <a:pt x="863600" y="2603500"/>
                </a:lnTo>
                <a:cubicBezTo>
                  <a:pt x="863600" y="3314700"/>
                  <a:pt x="1079500" y="3543300"/>
                  <a:pt x="1968500" y="3733800"/>
                </a:cubicBezTo>
                <a:lnTo>
                  <a:pt x="2540000" y="3848100"/>
                </a:lnTo>
                <a:cubicBezTo>
                  <a:pt x="3492500" y="4051300"/>
                  <a:pt x="3568700" y="4000500"/>
                  <a:pt x="3568700" y="3225800"/>
                </a:cubicBezTo>
                <a:lnTo>
                  <a:pt x="3568700" y="2717800"/>
                </a:lnTo>
                <a:cubicBezTo>
                  <a:pt x="3568700" y="2463800"/>
                  <a:pt x="3670300" y="2095500"/>
                  <a:pt x="3797300" y="1892300"/>
                </a:cubicBezTo>
                <a:lnTo>
                  <a:pt x="3924300" y="1663700"/>
                </a:lnTo>
                <a:cubicBezTo>
                  <a:pt x="4254500" y="1117600"/>
                  <a:pt x="4648200" y="901700"/>
                  <a:pt x="5321300" y="901700"/>
                </a:cubicBezTo>
                <a:lnTo>
                  <a:pt x="5715000" y="901700"/>
                </a:lnTo>
                <a:cubicBezTo>
                  <a:pt x="6527800" y="901700"/>
                  <a:pt x="7899400" y="1485900"/>
                  <a:pt x="8356600" y="2006600"/>
                </a:cubicBezTo>
                <a:lnTo>
                  <a:pt x="8585200" y="2273300"/>
                </a:lnTo>
                <a:cubicBezTo>
                  <a:pt x="8915400" y="2654300"/>
                  <a:pt x="9105900" y="3302000"/>
                  <a:pt x="9105900" y="4013200"/>
                </a:cubicBezTo>
                <a:lnTo>
                  <a:pt x="9105900" y="5422900"/>
                </a:lnTo>
                <a:cubicBezTo>
                  <a:pt x="9105900" y="6032500"/>
                  <a:pt x="8966200" y="6324600"/>
                  <a:pt x="8674100" y="6324600"/>
                </a:cubicBezTo>
                <a:cubicBezTo>
                  <a:pt x="8534400" y="6324600"/>
                  <a:pt x="8407400" y="6121400"/>
                  <a:pt x="8394700" y="5880100"/>
                </a:cubicBezTo>
                <a:lnTo>
                  <a:pt x="8255000" y="4216400"/>
                </a:lnTo>
                <a:cubicBezTo>
                  <a:pt x="8242300" y="3975100"/>
                  <a:pt x="8153400" y="3594100"/>
                  <a:pt x="8064500" y="3365500"/>
                </a:cubicBezTo>
                <a:lnTo>
                  <a:pt x="7950200" y="3048000"/>
                </a:lnTo>
                <a:cubicBezTo>
                  <a:pt x="7569200" y="2006600"/>
                  <a:pt x="4991100" y="1397000"/>
                  <a:pt x="4648200" y="2260600"/>
                </a:cubicBezTo>
                <a:cubicBezTo>
                  <a:pt x="4622800" y="2349500"/>
                  <a:pt x="4584700" y="2628900"/>
                  <a:pt x="4584700" y="2882900"/>
                </a:cubicBezTo>
                <a:lnTo>
                  <a:pt x="4584700" y="4292600"/>
                </a:lnTo>
                <a:cubicBezTo>
                  <a:pt x="4584700" y="4546600"/>
                  <a:pt x="4508500" y="4826000"/>
                  <a:pt x="4419600" y="4914900"/>
                </a:cubicBezTo>
                <a:cubicBezTo>
                  <a:pt x="4216400" y="5118100"/>
                  <a:pt x="3619500" y="5130800"/>
                  <a:pt x="3035300" y="4953000"/>
                </a:cubicBezTo>
                <a:lnTo>
                  <a:pt x="647700" y="4241800"/>
                </a:lnTo>
                <a:cubicBezTo>
                  <a:pt x="101600" y="4064000"/>
                  <a:pt x="76200" y="4038600"/>
                  <a:pt x="76200" y="3505200"/>
                </a:cubicBezTo>
                <a:close/>
                <a:moveTo>
                  <a:pt x="5588000" y="9245600"/>
                </a:moveTo>
                <a:moveTo>
                  <a:pt x="1295400" y="6223000"/>
                </a:moveTo>
                <a:lnTo>
                  <a:pt x="8178800" y="8077200"/>
                </a:lnTo>
                <a:cubicBezTo>
                  <a:pt x="8648700" y="8216900"/>
                  <a:pt x="8991600" y="8496300"/>
                  <a:pt x="8991600" y="8750300"/>
                </a:cubicBezTo>
                <a:cubicBezTo>
                  <a:pt x="8991600" y="9004300"/>
                  <a:pt x="8801100" y="9144000"/>
                  <a:pt x="8483600" y="9144000"/>
                </a:cubicBezTo>
                <a:cubicBezTo>
                  <a:pt x="8331200" y="9144000"/>
                  <a:pt x="8001000" y="9093200"/>
                  <a:pt x="7759700" y="9029700"/>
                </a:cubicBezTo>
                <a:lnTo>
                  <a:pt x="2946400" y="7683500"/>
                </a:lnTo>
                <a:cubicBezTo>
                  <a:pt x="2463800" y="7556500"/>
                  <a:pt x="2133600" y="7531100"/>
                  <a:pt x="2044700" y="7620000"/>
                </a:cubicBezTo>
                <a:cubicBezTo>
                  <a:pt x="1930400" y="7747000"/>
                  <a:pt x="2006600" y="7912100"/>
                  <a:pt x="2286000" y="8178800"/>
                </a:cubicBezTo>
                <a:cubicBezTo>
                  <a:pt x="2641600" y="8509000"/>
                  <a:pt x="2743200" y="8788400"/>
                  <a:pt x="2641600" y="9144000"/>
                </a:cubicBezTo>
                <a:cubicBezTo>
                  <a:pt x="2616200" y="9207500"/>
                  <a:pt x="2463800" y="9258300"/>
                  <a:pt x="2298700" y="9258300"/>
                </a:cubicBezTo>
                <a:cubicBezTo>
                  <a:pt x="2133600" y="9258300"/>
                  <a:pt x="1841500" y="9105900"/>
                  <a:pt x="1651000" y="8915400"/>
                </a:cubicBezTo>
                <a:lnTo>
                  <a:pt x="1498600" y="8750300"/>
                </a:lnTo>
                <a:cubicBezTo>
                  <a:pt x="1308100" y="8559800"/>
                  <a:pt x="1041400" y="8255000"/>
                  <a:pt x="901700" y="8077200"/>
                </a:cubicBezTo>
                <a:lnTo>
                  <a:pt x="584200" y="7658100"/>
                </a:lnTo>
                <a:cubicBezTo>
                  <a:pt x="177800" y="7099300"/>
                  <a:pt x="0" y="6578600"/>
                  <a:pt x="101600" y="6210300"/>
                </a:cubicBezTo>
                <a:cubicBezTo>
                  <a:pt x="152400" y="6070600"/>
                  <a:pt x="749300" y="6070600"/>
                  <a:pt x="1295400" y="6223000"/>
                </a:cubicBezTo>
                <a:close/>
                <a:moveTo>
                  <a:pt x="2870200" y="9245600"/>
                </a:moveTo>
              </a:path>
            </a:pathLst>
          </a:custGeom>
          <a:solidFill>
            <a:srgbClr val="090A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18" name="Rectangle 12718"/>
          <p:cNvSpPr/>
          <p:nvPr/>
        </p:nvSpPr>
        <p:spPr>
          <a:xfrm rot="0" flipH="0" flipV="0">
            <a:off x="2798063" y="5436807"/>
            <a:ext cx="289750" cy="361503"/>
          </a:xfrm>
          <a:prstGeom prst="rect">
            <a:avLst/>
          </a:prstGeom>
        </p:spPr>
      </p:sp>
      <p:sp>
        <p:nvSpPr>
          <p:cNvPr id="12719" name="Freeform 12719"/>
          <p:cNvSpPr/>
          <p:nvPr/>
        </p:nvSpPr>
        <p:spPr>
          <a:xfrm rot="0" flipH="0" flipV="0">
            <a:off x="2801111" y="5584635"/>
            <a:ext cx="64008" cy="118872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0707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20" name="Freeform 12720"/>
          <p:cNvSpPr/>
          <p:nvPr/>
        </p:nvSpPr>
        <p:spPr>
          <a:xfrm rot="0" flipH="0" flipV="0">
            <a:off x="2862072" y="5582856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707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21" name="Freeform 12721"/>
          <p:cNvSpPr/>
          <p:nvPr/>
        </p:nvSpPr>
        <p:spPr>
          <a:xfrm rot="0" flipH="0" flipV="0">
            <a:off x="2959798" y="5577142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707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22" name="Rectangle 12722"/>
          <p:cNvSpPr/>
          <p:nvPr/>
        </p:nvSpPr>
        <p:spPr>
          <a:xfrm rot="0" flipH="0" flipV="0">
            <a:off x="3688079" y="5628066"/>
            <a:ext cx="289887" cy="360237"/>
          </a:xfrm>
          <a:prstGeom prst="rect">
            <a:avLst/>
          </a:prstGeom>
        </p:spPr>
      </p:sp>
      <p:sp>
        <p:nvSpPr>
          <p:cNvPr id="12723" name="Freeform 12723"/>
          <p:cNvSpPr/>
          <p:nvPr/>
        </p:nvSpPr>
        <p:spPr>
          <a:xfrm rot="0" flipH="0" flipV="0">
            <a:off x="3691127" y="5775894"/>
            <a:ext cx="64008" cy="118872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0E0E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24" name="Freeform 12724"/>
          <p:cNvSpPr/>
          <p:nvPr/>
        </p:nvSpPr>
        <p:spPr>
          <a:xfrm rot="0" flipH="0" flipV="0">
            <a:off x="3752088" y="5772849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E0E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25" name="Freeform 12725"/>
          <p:cNvSpPr/>
          <p:nvPr/>
        </p:nvSpPr>
        <p:spPr>
          <a:xfrm rot="0" flipH="0" flipV="0">
            <a:off x="3849692" y="5773992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E0E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26" name="Rectangle 12726"/>
          <p:cNvSpPr/>
          <p:nvPr/>
        </p:nvSpPr>
        <p:spPr>
          <a:xfrm rot="0" flipH="0" flipV="0">
            <a:off x="3930903" y="5784533"/>
            <a:ext cx="339788" cy="392111"/>
          </a:xfrm>
          <a:prstGeom prst="rect">
            <a:avLst/>
          </a:prstGeom>
        </p:spPr>
      </p:sp>
      <p:sp>
        <p:nvSpPr>
          <p:cNvPr id="12727" name="Freeform 12727"/>
          <p:cNvSpPr/>
          <p:nvPr/>
        </p:nvSpPr>
        <p:spPr>
          <a:xfrm rot="0" flipH="0" flipV="0">
            <a:off x="3976814" y="5546027"/>
            <a:ext cx="223456" cy="485394"/>
          </a:xfrm>
          <a:custGeom>
            <a:pathLst>
              <a:path w="14897100" h="32359600">
                <a:moveTo>
                  <a:pt x="14592300" y="12865100"/>
                </a:moveTo>
                <a:lnTo>
                  <a:pt x="14592300" y="31140400"/>
                </a:lnTo>
                <a:cubicBezTo>
                  <a:pt x="14592300" y="32321500"/>
                  <a:pt x="14579600" y="32359600"/>
                  <a:pt x="14351000" y="32359600"/>
                </a:cubicBezTo>
                <a:cubicBezTo>
                  <a:pt x="14262100" y="32359600"/>
                  <a:pt x="14135100" y="32308800"/>
                  <a:pt x="14084300" y="32258000"/>
                </a:cubicBezTo>
                <a:cubicBezTo>
                  <a:pt x="14020800" y="32194500"/>
                  <a:pt x="13982700" y="31699200"/>
                  <a:pt x="13982700" y="31140400"/>
                </a:cubicBezTo>
                <a:lnTo>
                  <a:pt x="13982700" y="13360400"/>
                </a:lnTo>
                <a:lnTo>
                  <a:pt x="800100" y="1092200"/>
                </a:lnTo>
                <a:cubicBezTo>
                  <a:pt x="88900" y="431800"/>
                  <a:pt x="0" y="317500"/>
                  <a:pt x="114300" y="203200"/>
                </a:cubicBezTo>
                <a:cubicBezTo>
                  <a:pt x="317500" y="0"/>
                  <a:pt x="889000" y="254000"/>
                  <a:pt x="1511300" y="838200"/>
                </a:cubicBezTo>
                <a:close/>
                <a:moveTo>
                  <a:pt x="17259300" y="33185100"/>
                </a:moveTo>
                <a:moveTo>
                  <a:pt x="14490700" y="660400"/>
                </a:moveTo>
                <a:lnTo>
                  <a:pt x="14490700" y="5537200"/>
                </a:lnTo>
                <a:cubicBezTo>
                  <a:pt x="14490700" y="5702300"/>
                  <a:pt x="14439900" y="5740400"/>
                  <a:pt x="14287500" y="5740400"/>
                </a:cubicBezTo>
                <a:lnTo>
                  <a:pt x="14185900" y="5740400"/>
                </a:lnTo>
                <a:cubicBezTo>
                  <a:pt x="14071600" y="5740400"/>
                  <a:pt x="13957300" y="5664200"/>
                  <a:pt x="13931900" y="5562600"/>
                </a:cubicBezTo>
                <a:cubicBezTo>
                  <a:pt x="13893800" y="5461000"/>
                  <a:pt x="13881100" y="5295900"/>
                  <a:pt x="13881100" y="5181600"/>
                </a:cubicBezTo>
                <a:lnTo>
                  <a:pt x="13881100" y="457200"/>
                </a:lnTo>
                <a:cubicBezTo>
                  <a:pt x="13881100" y="203200"/>
                  <a:pt x="13931900" y="152400"/>
                  <a:pt x="14185900" y="152400"/>
                </a:cubicBezTo>
                <a:lnTo>
                  <a:pt x="14592300" y="152400"/>
                </a:lnTo>
                <a:cubicBezTo>
                  <a:pt x="14808200" y="152400"/>
                  <a:pt x="14897100" y="203200"/>
                  <a:pt x="14897100" y="355600"/>
                </a:cubicBezTo>
                <a:cubicBezTo>
                  <a:pt x="14897100" y="406400"/>
                  <a:pt x="14795500" y="457200"/>
                  <a:pt x="14693900" y="457200"/>
                </a:cubicBezTo>
                <a:cubicBezTo>
                  <a:pt x="14554200" y="457200"/>
                  <a:pt x="14490700" y="520700"/>
                  <a:pt x="14490700" y="660400"/>
                </a:cubicBezTo>
                <a:close/>
                <a:moveTo>
                  <a:pt x="29464000" y="33185100"/>
                </a:moveTo>
                <a:moveTo>
                  <a:pt x="4432300" y="16103600"/>
                </a:moveTo>
                <a:lnTo>
                  <a:pt x="4432300" y="15900400"/>
                </a:lnTo>
                <a:cubicBezTo>
                  <a:pt x="4432300" y="15100300"/>
                  <a:pt x="4889500" y="14681200"/>
                  <a:pt x="5803900" y="14681200"/>
                </a:cubicBezTo>
                <a:lnTo>
                  <a:pt x="7277100" y="14681200"/>
                </a:lnTo>
                <a:cubicBezTo>
                  <a:pt x="7493000" y="14681200"/>
                  <a:pt x="7797800" y="14693900"/>
                  <a:pt x="7950200" y="14719300"/>
                </a:cubicBezTo>
                <a:lnTo>
                  <a:pt x="8089900" y="14732000"/>
                </a:lnTo>
                <a:cubicBezTo>
                  <a:pt x="8242300" y="14757400"/>
                  <a:pt x="8509000" y="14820900"/>
                  <a:pt x="8686800" y="14884400"/>
                </a:cubicBezTo>
                <a:lnTo>
                  <a:pt x="9677400" y="15214600"/>
                </a:lnTo>
                <a:cubicBezTo>
                  <a:pt x="9855200" y="15265400"/>
                  <a:pt x="10160000" y="15405100"/>
                  <a:pt x="10337800" y="15506700"/>
                </a:cubicBezTo>
                <a:lnTo>
                  <a:pt x="11125200" y="15925800"/>
                </a:lnTo>
                <a:cubicBezTo>
                  <a:pt x="11303000" y="16027400"/>
                  <a:pt x="11582400" y="16256000"/>
                  <a:pt x="11734800" y="16433800"/>
                </a:cubicBezTo>
                <a:lnTo>
                  <a:pt x="12090400" y="16840200"/>
                </a:lnTo>
                <a:cubicBezTo>
                  <a:pt x="12331700" y="17132300"/>
                  <a:pt x="12560300" y="17754600"/>
                  <a:pt x="12560300" y="18173700"/>
                </a:cubicBezTo>
                <a:cubicBezTo>
                  <a:pt x="12560300" y="19062700"/>
                  <a:pt x="11861800" y="19558000"/>
                  <a:pt x="10604500" y="19558000"/>
                </a:cubicBezTo>
                <a:lnTo>
                  <a:pt x="10121900" y="19558000"/>
                </a:lnTo>
                <a:cubicBezTo>
                  <a:pt x="9893300" y="19558000"/>
                  <a:pt x="9575800" y="19545300"/>
                  <a:pt x="9398000" y="19519900"/>
                </a:cubicBezTo>
                <a:lnTo>
                  <a:pt x="9080500" y="19494500"/>
                </a:lnTo>
                <a:cubicBezTo>
                  <a:pt x="8915400" y="19469100"/>
                  <a:pt x="8623300" y="19405600"/>
                  <a:pt x="8445500" y="19342100"/>
                </a:cubicBezTo>
                <a:lnTo>
                  <a:pt x="7137400" y="18872200"/>
                </a:lnTo>
                <a:cubicBezTo>
                  <a:pt x="6959600" y="18808700"/>
                  <a:pt x="6654800" y="18656300"/>
                  <a:pt x="6464300" y="18542000"/>
                </a:cubicBezTo>
                <a:lnTo>
                  <a:pt x="5575300" y="18021300"/>
                </a:lnTo>
                <a:cubicBezTo>
                  <a:pt x="5384800" y="17907000"/>
                  <a:pt x="5105400" y="17678400"/>
                  <a:pt x="4965700" y="17513300"/>
                </a:cubicBezTo>
                <a:lnTo>
                  <a:pt x="4902200" y="17437100"/>
                </a:lnTo>
                <a:cubicBezTo>
                  <a:pt x="4584700" y="17081500"/>
                  <a:pt x="4432300" y="16637000"/>
                  <a:pt x="4432300" y="16103600"/>
                </a:cubicBezTo>
                <a:close/>
                <a:moveTo>
                  <a:pt x="14020800" y="33185100"/>
                </a:moveTo>
                <a:moveTo>
                  <a:pt x="8966200" y="15925800"/>
                </a:moveTo>
                <a:lnTo>
                  <a:pt x="7632700" y="15582900"/>
                </a:lnTo>
                <a:cubicBezTo>
                  <a:pt x="7429500" y="15532100"/>
                  <a:pt x="7086600" y="15494000"/>
                  <a:pt x="6870700" y="15494000"/>
                </a:cubicBezTo>
                <a:lnTo>
                  <a:pt x="6184900" y="15494000"/>
                </a:lnTo>
                <a:cubicBezTo>
                  <a:pt x="5956300" y="15494000"/>
                  <a:pt x="5664200" y="15544800"/>
                  <a:pt x="5537200" y="15608300"/>
                </a:cubicBezTo>
                <a:cubicBezTo>
                  <a:pt x="5257800" y="15735300"/>
                  <a:pt x="5245100" y="15773400"/>
                  <a:pt x="5245100" y="16205200"/>
                </a:cubicBezTo>
                <a:cubicBezTo>
                  <a:pt x="5245100" y="16370300"/>
                  <a:pt x="5295900" y="16510000"/>
                  <a:pt x="5359400" y="16510000"/>
                </a:cubicBezTo>
                <a:cubicBezTo>
                  <a:pt x="5422900" y="16510000"/>
                  <a:pt x="5499100" y="16560800"/>
                  <a:pt x="5524500" y="16637000"/>
                </a:cubicBezTo>
                <a:cubicBezTo>
                  <a:pt x="5676900" y="17132300"/>
                  <a:pt x="5918200" y="17373600"/>
                  <a:pt x="6654800" y="17716500"/>
                </a:cubicBezTo>
                <a:lnTo>
                  <a:pt x="6934200" y="17856200"/>
                </a:lnTo>
                <a:cubicBezTo>
                  <a:pt x="7124700" y="17945100"/>
                  <a:pt x="7429500" y="18072100"/>
                  <a:pt x="7620000" y="18122900"/>
                </a:cubicBezTo>
                <a:lnTo>
                  <a:pt x="8178800" y="18300700"/>
                </a:lnTo>
                <a:cubicBezTo>
                  <a:pt x="8470900" y="18389600"/>
                  <a:pt x="8737600" y="18440400"/>
                  <a:pt x="8978900" y="18440400"/>
                </a:cubicBezTo>
                <a:cubicBezTo>
                  <a:pt x="9017000" y="18440400"/>
                  <a:pt x="9245600" y="18478500"/>
                  <a:pt x="9474200" y="18516600"/>
                </a:cubicBezTo>
                <a:lnTo>
                  <a:pt x="9652000" y="18554700"/>
                </a:lnTo>
                <a:cubicBezTo>
                  <a:pt x="9880600" y="18605500"/>
                  <a:pt x="10121900" y="18656300"/>
                  <a:pt x="10198100" y="18694400"/>
                </a:cubicBezTo>
                <a:cubicBezTo>
                  <a:pt x="10261600" y="18719800"/>
                  <a:pt x="10452100" y="18745200"/>
                  <a:pt x="10604500" y="18745200"/>
                </a:cubicBezTo>
                <a:cubicBezTo>
                  <a:pt x="11264900" y="18745200"/>
                  <a:pt x="11645900" y="18478500"/>
                  <a:pt x="11645900" y="18008600"/>
                </a:cubicBezTo>
                <a:cubicBezTo>
                  <a:pt x="11645900" y="17411700"/>
                  <a:pt x="11214100" y="16929100"/>
                  <a:pt x="10274300" y="16471900"/>
                </a:cubicBezTo>
                <a:lnTo>
                  <a:pt x="9664700" y="16179800"/>
                </a:lnTo>
                <a:cubicBezTo>
                  <a:pt x="9474200" y="16090900"/>
                  <a:pt x="9156700" y="15976600"/>
                  <a:pt x="8966200" y="15925800"/>
                </a:cubicBezTo>
                <a:close/>
                <a:moveTo>
                  <a:pt x="14198600" y="33185100"/>
                </a:moveTo>
                <a:moveTo>
                  <a:pt x="4432300" y="23469600"/>
                </a:moveTo>
                <a:lnTo>
                  <a:pt x="4432300" y="20980400"/>
                </a:lnTo>
                <a:cubicBezTo>
                  <a:pt x="4432300" y="20408900"/>
                  <a:pt x="4457700" y="20370800"/>
                  <a:pt x="4762500" y="20370800"/>
                </a:cubicBezTo>
                <a:cubicBezTo>
                  <a:pt x="4914900" y="20370800"/>
                  <a:pt x="5054600" y="20396200"/>
                  <a:pt x="5092700" y="20421600"/>
                </a:cubicBezTo>
                <a:cubicBezTo>
                  <a:pt x="5118100" y="20447000"/>
                  <a:pt x="5143500" y="20650200"/>
                  <a:pt x="5143500" y="20878800"/>
                </a:cubicBezTo>
                <a:lnTo>
                  <a:pt x="5143500" y="22707600"/>
                </a:lnTo>
                <a:cubicBezTo>
                  <a:pt x="5143500" y="23317200"/>
                  <a:pt x="5245100" y="23495000"/>
                  <a:pt x="5689600" y="23622000"/>
                </a:cubicBezTo>
                <a:lnTo>
                  <a:pt x="6311900" y="23812500"/>
                </a:lnTo>
                <a:cubicBezTo>
                  <a:pt x="6718300" y="23926800"/>
                  <a:pt x="7429500" y="23964900"/>
                  <a:pt x="7531100" y="23876000"/>
                </a:cubicBezTo>
                <a:cubicBezTo>
                  <a:pt x="7556500" y="23850600"/>
                  <a:pt x="7581900" y="23634700"/>
                  <a:pt x="7581900" y="23418800"/>
                </a:cubicBezTo>
                <a:lnTo>
                  <a:pt x="7581900" y="22606000"/>
                </a:lnTo>
                <a:cubicBezTo>
                  <a:pt x="7581900" y="22377400"/>
                  <a:pt x="7670800" y="22047200"/>
                  <a:pt x="7772400" y="21856700"/>
                </a:cubicBezTo>
                <a:lnTo>
                  <a:pt x="7835900" y="21755100"/>
                </a:lnTo>
                <a:cubicBezTo>
                  <a:pt x="8064500" y="21348700"/>
                  <a:pt x="8382000" y="21183600"/>
                  <a:pt x="8928100" y="21183600"/>
                </a:cubicBezTo>
                <a:lnTo>
                  <a:pt x="9918700" y="21183600"/>
                </a:lnTo>
                <a:cubicBezTo>
                  <a:pt x="10134600" y="21183600"/>
                  <a:pt x="10477500" y="21234400"/>
                  <a:pt x="10655300" y="21297900"/>
                </a:cubicBezTo>
                <a:lnTo>
                  <a:pt x="10871200" y="21361400"/>
                </a:lnTo>
                <a:cubicBezTo>
                  <a:pt x="11061700" y="21424900"/>
                  <a:pt x="11341100" y="21602700"/>
                  <a:pt x="11506200" y="21755100"/>
                </a:cubicBezTo>
                <a:lnTo>
                  <a:pt x="12052300" y="22288500"/>
                </a:lnTo>
                <a:cubicBezTo>
                  <a:pt x="12217400" y="22440900"/>
                  <a:pt x="12382500" y="22796500"/>
                  <a:pt x="12433300" y="23088600"/>
                </a:cubicBezTo>
                <a:lnTo>
                  <a:pt x="12471400" y="23279100"/>
                </a:lnTo>
                <a:cubicBezTo>
                  <a:pt x="12509500" y="23571200"/>
                  <a:pt x="12560300" y="23990300"/>
                  <a:pt x="12560300" y="24218900"/>
                </a:cubicBezTo>
                <a:lnTo>
                  <a:pt x="12560300" y="25450800"/>
                </a:lnTo>
                <a:cubicBezTo>
                  <a:pt x="12560300" y="25793700"/>
                  <a:pt x="12319000" y="26162000"/>
                  <a:pt x="12103100" y="26162000"/>
                </a:cubicBezTo>
                <a:cubicBezTo>
                  <a:pt x="11925300" y="26162000"/>
                  <a:pt x="11747500" y="25793700"/>
                  <a:pt x="11747500" y="25450800"/>
                </a:cubicBezTo>
                <a:lnTo>
                  <a:pt x="11747500" y="24130000"/>
                </a:lnTo>
                <a:cubicBezTo>
                  <a:pt x="11747500" y="23901400"/>
                  <a:pt x="11684000" y="23545800"/>
                  <a:pt x="11607800" y="23342600"/>
                </a:cubicBezTo>
                <a:lnTo>
                  <a:pt x="11480800" y="22999700"/>
                </a:lnTo>
                <a:cubicBezTo>
                  <a:pt x="11315700" y="22517100"/>
                  <a:pt x="11226800" y="22428200"/>
                  <a:pt x="10718800" y="22275800"/>
                </a:cubicBezTo>
                <a:lnTo>
                  <a:pt x="10248900" y="22123400"/>
                </a:lnTo>
                <a:cubicBezTo>
                  <a:pt x="10020300" y="22047200"/>
                  <a:pt x="9652000" y="21996400"/>
                  <a:pt x="9436100" y="21996400"/>
                </a:cubicBezTo>
                <a:lnTo>
                  <a:pt x="9207500" y="21996400"/>
                </a:lnTo>
                <a:cubicBezTo>
                  <a:pt x="8623300" y="21996400"/>
                  <a:pt x="8496300" y="22186900"/>
                  <a:pt x="8496300" y="23063200"/>
                </a:cubicBezTo>
                <a:lnTo>
                  <a:pt x="8496300" y="24434800"/>
                </a:lnTo>
                <a:cubicBezTo>
                  <a:pt x="8496300" y="24879300"/>
                  <a:pt x="8420100" y="24942800"/>
                  <a:pt x="7835900" y="24942800"/>
                </a:cubicBezTo>
                <a:lnTo>
                  <a:pt x="7683500" y="24942800"/>
                </a:lnTo>
                <a:cubicBezTo>
                  <a:pt x="7454900" y="24942800"/>
                  <a:pt x="7099300" y="24892000"/>
                  <a:pt x="6883400" y="24828500"/>
                </a:cubicBezTo>
                <a:lnTo>
                  <a:pt x="4940300" y="24295100"/>
                </a:lnTo>
                <a:cubicBezTo>
                  <a:pt x="4508500" y="24180800"/>
                  <a:pt x="4432300" y="24053800"/>
                  <a:pt x="4432300" y="23469600"/>
                </a:cubicBezTo>
                <a:close/>
                <a:moveTo>
                  <a:pt x="6654800" y="33185100"/>
                </a:moveTo>
                <a:moveTo>
                  <a:pt x="4432300" y="29362400"/>
                </a:moveTo>
                <a:lnTo>
                  <a:pt x="4432300" y="26466800"/>
                </a:lnTo>
                <a:cubicBezTo>
                  <a:pt x="4432300" y="26047700"/>
                  <a:pt x="4508500" y="25958800"/>
                  <a:pt x="4914900" y="25958800"/>
                </a:cubicBezTo>
                <a:cubicBezTo>
                  <a:pt x="5029200" y="25958800"/>
                  <a:pt x="5295900" y="26035000"/>
                  <a:pt x="5499100" y="26136600"/>
                </a:cubicBezTo>
                <a:lnTo>
                  <a:pt x="7112000" y="26936700"/>
                </a:lnTo>
                <a:cubicBezTo>
                  <a:pt x="7315200" y="27038300"/>
                  <a:pt x="7480300" y="27178000"/>
                  <a:pt x="7480300" y="27254200"/>
                </a:cubicBezTo>
                <a:cubicBezTo>
                  <a:pt x="7480300" y="27444700"/>
                  <a:pt x="7848600" y="27406600"/>
                  <a:pt x="8115300" y="27178000"/>
                </a:cubicBezTo>
                <a:cubicBezTo>
                  <a:pt x="8356600" y="26987500"/>
                  <a:pt x="8636000" y="26911300"/>
                  <a:pt x="8750300" y="27025600"/>
                </a:cubicBezTo>
                <a:cubicBezTo>
                  <a:pt x="8775700" y="27051000"/>
                  <a:pt x="8839200" y="27254200"/>
                  <a:pt x="8890000" y="27482800"/>
                </a:cubicBezTo>
                <a:lnTo>
                  <a:pt x="8915400" y="27597100"/>
                </a:lnTo>
                <a:cubicBezTo>
                  <a:pt x="9029700" y="28028900"/>
                  <a:pt x="9067800" y="28079700"/>
                  <a:pt x="9626600" y="28346400"/>
                </a:cubicBezTo>
                <a:lnTo>
                  <a:pt x="12001500" y="29489400"/>
                </a:lnTo>
                <a:cubicBezTo>
                  <a:pt x="12395200" y="29679900"/>
                  <a:pt x="12458700" y="29756100"/>
                  <a:pt x="12458700" y="30099000"/>
                </a:cubicBezTo>
                <a:cubicBezTo>
                  <a:pt x="12458700" y="30314900"/>
                  <a:pt x="12280900" y="30429200"/>
                  <a:pt x="11925300" y="30429200"/>
                </a:cubicBezTo>
                <a:cubicBezTo>
                  <a:pt x="11823700" y="30429200"/>
                  <a:pt x="11582400" y="30340300"/>
                  <a:pt x="11379200" y="30238700"/>
                </a:cubicBezTo>
                <a:lnTo>
                  <a:pt x="9766300" y="29425900"/>
                </a:lnTo>
                <a:cubicBezTo>
                  <a:pt x="9563100" y="29337000"/>
                  <a:pt x="9410700" y="29197300"/>
                  <a:pt x="9410700" y="29121100"/>
                </a:cubicBezTo>
                <a:cubicBezTo>
                  <a:pt x="9410700" y="28930600"/>
                  <a:pt x="8915400" y="28981400"/>
                  <a:pt x="8661400" y="29210000"/>
                </a:cubicBezTo>
                <a:cubicBezTo>
                  <a:pt x="8521700" y="29324300"/>
                  <a:pt x="8369300" y="29413200"/>
                  <a:pt x="8305800" y="29413200"/>
                </a:cubicBezTo>
                <a:cubicBezTo>
                  <a:pt x="8178800" y="29413200"/>
                  <a:pt x="7988300" y="29032200"/>
                  <a:pt x="7874000" y="28524200"/>
                </a:cubicBezTo>
                <a:cubicBezTo>
                  <a:pt x="7823200" y="28346400"/>
                  <a:pt x="7620000" y="28117800"/>
                  <a:pt x="7416800" y="28028900"/>
                </a:cubicBezTo>
                <a:lnTo>
                  <a:pt x="5969000" y="27355800"/>
                </a:lnTo>
                <a:cubicBezTo>
                  <a:pt x="5283200" y="27025600"/>
                  <a:pt x="5143500" y="27127200"/>
                  <a:pt x="5143500" y="27940000"/>
                </a:cubicBezTo>
                <a:lnTo>
                  <a:pt x="5143500" y="29514800"/>
                </a:lnTo>
                <a:cubicBezTo>
                  <a:pt x="5143500" y="29984700"/>
                  <a:pt x="5118100" y="30022800"/>
                  <a:pt x="4775200" y="30022800"/>
                </a:cubicBezTo>
                <a:cubicBezTo>
                  <a:pt x="4483100" y="30022800"/>
                  <a:pt x="4432300" y="29908500"/>
                  <a:pt x="4432300" y="29362400"/>
                </a:cubicBezTo>
                <a:close/>
                <a:moveTo>
                  <a:pt x="762000" y="33185100"/>
                </a:moveTo>
              </a:path>
            </a:pathLst>
          </a:custGeom>
          <a:solidFill>
            <a:srgbClr val="0E0E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28" name="Freeform 12728"/>
          <p:cNvSpPr/>
          <p:nvPr/>
        </p:nvSpPr>
        <p:spPr>
          <a:xfrm rot="0" flipH="0" flipV="0">
            <a:off x="4200207" y="5553900"/>
            <a:ext cx="20193" cy="18288"/>
          </a:xfrm>
          <a:custGeom>
            <a:pathLst>
              <a:path w="1346200" h="1219200">
                <a:moveTo>
                  <a:pt x="203200" y="0"/>
                </a:moveTo>
                <a:lnTo>
                  <a:pt x="508000" y="0"/>
                </a:lnTo>
                <a:cubicBezTo>
                  <a:pt x="622300" y="0"/>
                  <a:pt x="711200" y="50800"/>
                  <a:pt x="711200" y="101600"/>
                </a:cubicBezTo>
                <a:cubicBezTo>
                  <a:pt x="711200" y="165100"/>
                  <a:pt x="762000" y="203200"/>
                  <a:pt x="812800" y="203200"/>
                </a:cubicBezTo>
                <a:cubicBezTo>
                  <a:pt x="876300" y="203200"/>
                  <a:pt x="914400" y="254000"/>
                  <a:pt x="914400" y="304800"/>
                </a:cubicBezTo>
                <a:cubicBezTo>
                  <a:pt x="914400" y="368300"/>
                  <a:pt x="990600" y="406400"/>
                  <a:pt x="1066800" y="406400"/>
                </a:cubicBezTo>
                <a:cubicBezTo>
                  <a:pt x="1155700" y="406400"/>
                  <a:pt x="1244600" y="469900"/>
                  <a:pt x="1270000" y="533400"/>
                </a:cubicBezTo>
                <a:cubicBezTo>
                  <a:pt x="1333500" y="673100"/>
                  <a:pt x="1346200" y="965200"/>
                  <a:pt x="1295400" y="1117600"/>
                </a:cubicBezTo>
                <a:cubicBezTo>
                  <a:pt x="1282700" y="1181100"/>
                  <a:pt x="1181100" y="1219200"/>
                  <a:pt x="1092200" y="1219200"/>
                </a:cubicBezTo>
                <a:cubicBezTo>
                  <a:pt x="990600" y="1219200"/>
                  <a:pt x="914400" y="1181100"/>
                  <a:pt x="914400" y="1117600"/>
                </a:cubicBezTo>
                <a:cubicBezTo>
                  <a:pt x="914400" y="1066800"/>
                  <a:pt x="876300" y="1016000"/>
                  <a:pt x="812800" y="1016000"/>
                </a:cubicBezTo>
                <a:cubicBezTo>
                  <a:pt x="762000" y="1016000"/>
                  <a:pt x="711200" y="977900"/>
                  <a:pt x="711200" y="914400"/>
                </a:cubicBezTo>
                <a:cubicBezTo>
                  <a:pt x="711200" y="863600"/>
                  <a:pt x="673100" y="812800"/>
                  <a:pt x="609600" y="812800"/>
                </a:cubicBezTo>
                <a:cubicBezTo>
                  <a:pt x="558800" y="812800"/>
                  <a:pt x="508000" y="774700"/>
                  <a:pt x="508000" y="711200"/>
                </a:cubicBezTo>
                <a:cubicBezTo>
                  <a:pt x="508000" y="660400"/>
                  <a:pt x="469900" y="609600"/>
                  <a:pt x="406400" y="609600"/>
                </a:cubicBezTo>
                <a:cubicBezTo>
                  <a:pt x="355600" y="609600"/>
                  <a:pt x="304800" y="571500"/>
                  <a:pt x="304800" y="508000"/>
                </a:cubicBezTo>
                <a:cubicBezTo>
                  <a:pt x="304800" y="457200"/>
                  <a:pt x="266700" y="406400"/>
                  <a:pt x="203200" y="406400"/>
                </a:cubicBezTo>
                <a:cubicBezTo>
                  <a:pt x="114300" y="406400"/>
                  <a:pt x="0" y="241300"/>
                  <a:pt x="0" y="76200"/>
                </a:cubicBezTo>
                <a:cubicBezTo>
                  <a:pt x="0" y="38100"/>
                  <a:pt x="88900" y="0"/>
                  <a:pt x="203200" y="0"/>
                </a:cubicBezTo>
                <a:close/>
                <a:moveTo>
                  <a:pt x="36068000" y="35369500"/>
                </a:moveTo>
              </a:path>
            </a:pathLst>
          </a:custGeom>
          <a:solidFill>
            <a:srgbClr val="0E0E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29" name="Rectangle 12729"/>
          <p:cNvSpPr/>
          <p:nvPr/>
        </p:nvSpPr>
        <p:spPr>
          <a:xfrm rot="0" flipH="0" flipV="0">
            <a:off x="3538854" y="5715949"/>
            <a:ext cx="109220" cy="164226"/>
          </a:xfrm>
          <a:prstGeom prst="rect">
            <a:avLst/>
          </a:prstGeom>
        </p:spPr>
      </p:sp>
      <p:sp>
        <p:nvSpPr>
          <p:cNvPr id="12730" name="Freeform 12730"/>
          <p:cNvSpPr/>
          <p:nvPr/>
        </p:nvSpPr>
        <p:spPr>
          <a:xfrm rot="0" flipH="0" flipV="0">
            <a:off x="3543934" y="5742406"/>
            <a:ext cx="76098" cy="106680"/>
          </a:xfrm>
          <a:custGeom>
            <a:pathLst>
              <a:path w="9512300" h="13335000">
                <a:moveTo>
                  <a:pt x="6159500" y="9804400"/>
                </a:moveTo>
                <a:lnTo>
                  <a:pt x="990600" y="1905000"/>
                </a:lnTo>
                <a:cubicBezTo>
                  <a:pt x="749300" y="1536700"/>
                  <a:pt x="393700" y="952500"/>
                  <a:pt x="190500" y="622300"/>
                </a:cubicBezTo>
                <a:cubicBezTo>
                  <a:pt x="0" y="279400"/>
                  <a:pt x="152400" y="0"/>
                  <a:pt x="546100" y="0"/>
                </a:cubicBezTo>
                <a:cubicBezTo>
                  <a:pt x="952500" y="0"/>
                  <a:pt x="1460500" y="304800"/>
                  <a:pt x="1701800" y="685800"/>
                </a:cubicBezTo>
                <a:lnTo>
                  <a:pt x="9029700" y="12001500"/>
                </a:lnTo>
                <a:cubicBezTo>
                  <a:pt x="9461500" y="12687300"/>
                  <a:pt x="9512300" y="12801600"/>
                  <a:pt x="9398000" y="13144500"/>
                </a:cubicBezTo>
                <a:cubicBezTo>
                  <a:pt x="9372600" y="13258800"/>
                  <a:pt x="9156700" y="13335000"/>
                  <a:pt x="8928100" y="13335000"/>
                </a:cubicBezTo>
                <a:cubicBezTo>
                  <a:pt x="8699500" y="13335000"/>
                  <a:pt x="8305800" y="13030200"/>
                  <a:pt x="8064500" y="12661900"/>
                </a:cubicBezTo>
                <a:lnTo>
                  <a:pt x="7048500" y="11163300"/>
                </a:lnTo>
                <a:cubicBezTo>
                  <a:pt x="6807200" y="10782300"/>
                  <a:pt x="6400800" y="10172700"/>
                  <a:pt x="6159500" y="9804400"/>
                </a:cubicBezTo>
                <a:close/>
                <a:moveTo>
                  <a:pt x="2882900" y="13322300"/>
                </a:moveTo>
              </a:path>
            </a:pathLst>
          </a:custGeom>
          <a:solidFill>
            <a:srgbClr val="0C0C0C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31" name="Rectangle 12731"/>
          <p:cNvSpPr/>
          <p:nvPr/>
        </p:nvSpPr>
        <p:spPr>
          <a:xfrm rot="0" flipH="0" flipV="0">
            <a:off x="2432304" y="5746178"/>
            <a:ext cx="1192275" cy="396811"/>
          </a:xfrm>
          <a:prstGeom prst="rect">
            <a:avLst/>
          </a:prstGeom>
        </p:spPr>
      </p:sp>
      <p:sp>
        <p:nvSpPr>
          <p:cNvPr id="12732" name="Freeform 12732"/>
          <p:cNvSpPr/>
          <p:nvPr/>
        </p:nvSpPr>
        <p:spPr>
          <a:xfrm rot="0" flipH="0" flipV="0">
            <a:off x="2435352" y="6053327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4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33" name="Freeform 12733"/>
          <p:cNvSpPr/>
          <p:nvPr/>
        </p:nvSpPr>
        <p:spPr>
          <a:xfrm rot="0" flipH="0" flipV="0">
            <a:off x="3276726" y="5928867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34" name="Freeform 12734"/>
          <p:cNvSpPr/>
          <p:nvPr/>
        </p:nvSpPr>
        <p:spPr>
          <a:xfrm rot="0" flipH="0" flipV="0">
            <a:off x="3314819" y="5927534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35" name="Freeform 12735"/>
          <p:cNvSpPr/>
          <p:nvPr/>
        </p:nvSpPr>
        <p:spPr>
          <a:xfrm rot="0" flipH="0" flipV="0">
            <a:off x="3435000" y="5926708"/>
            <a:ext cx="50393" cy="96850"/>
          </a:xfrm>
          <a:custGeom>
            <a:pathLst>
              <a:path w="3251200" h="6248400">
                <a:moveTo>
                  <a:pt x="1358900" y="5765800"/>
                </a:moveTo>
                <a:lnTo>
                  <a:pt x="2197100" y="3530600"/>
                </a:lnTo>
                <a:cubicBezTo>
                  <a:pt x="2235200" y="3429000"/>
                  <a:pt x="2286000" y="3251200"/>
                  <a:pt x="2311400" y="3136900"/>
                </a:cubicBezTo>
                <a:lnTo>
                  <a:pt x="2336800" y="2971800"/>
                </a:lnTo>
                <a:cubicBezTo>
                  <a:pt x="2349500" y="2857500"/>
                  <a:pt x="2362200" y="2667000"/>
                  <a:pt x="2362200" y="2565400"/>
                </a:cubicBezTo>
                <a:lnTo>
                  <a:pt x="2362200" y="1727200"/>
                </a:lnTo>
                <a:cubicBezTo>
                  <a:pt x="2362200" y="1612900"/>
                  <a:pt x="2336800" y="1460500"/>
                  <a:pt x="2286000" y="1358900"/>
                </a:cubicBezTo>
                <a:lnTo>
                  <a:pt x="2273300" y="1333500"/>
                </a:lnTo>
                <a:cubicBezTo>
                  <a:pt x="2082800" y="914400"/>
                  <a:pt x="1739900" y="749300"/>
                  <a:pt x="1422400" y="927100"/>
                </a:cubicBezTo>
                <a:lnTo>
                  <a:pt x="1282700" y="1016000"/>
                </a:lnTo>
                <a:cubicBezTo>
                  <a:pt x="1193800" y="1054100"/>
                  <a:pt x="1054100" y="1168400"/>
                  <a:pt x="977900" y="1244600"/>
                </a:cubicBezTo>
                <a:lnTo>
                  <a:pt x="838200" y="1384300"/>
                </a:lnTo>
                <a:cubicBezTo>
                  <a:pt x="762000" y="1460500"/>
                  <a:pt x="660400" y="1612900"/>
                  <a:pt x="609600" y="1701800"/>
                </a:cubicBezTo>
                <a:lnTo>
                  <a:pt x="203200" y="2628900"/>
                </a:lnTo>
                <a:cubicBezTo>
                  <a:pt x="165100" y="2730500"/>
                  <a:pt x="101600" y="2806700"/>
                  <a:pt x="63500" y="2806700"/>
                </a:cubicBezTo>
                <a:cubicBezTo>
                  <a:pt x="38100" y="2806700"/>
                  <a:pt x="0" y="2717800"/>
                  <a:pt x="0" y="2603500"/>
                </a:cubicBezTo>
                <a:lnTo>
                  <a:pt x="0" y="1524000"/>
                </a:lnTo>
                <a:cubicBezTo>
                  <a:pt x="0" y="1422400"/>
                  <a:pt x="50800" y="1257300"/>
                  <a:pt x="101600" y="1168400"/>
                </a:cubicBezTo>
                <a:lnTo>
                  <a:pt x="177800" y="1028700"/>
                </a:lnTo>
                <a:cubicBezTo>
                  <a:pt x="228600" y="939800"/>
                  <a:pt x="317500" y="825500"/>
                  <a:pt x="381000" y="762000"/>
                </a:cubicBezTo>
                <a:cubicBezTo>
                  <a:pt x="444500" y="698500"/>
                  <a:pt x="508000" y="596900"/>
                  <a:pt x="520700" y="558800"/>
                </a:cubicBezTo>
                <a:cubicBezTo>
                  <a:pt x="546100" y="508000"/>
                  <a:pt x="635000" y="431800"/>
                  <a:pt x="723900" y="393700"/>
                </a:cubicBezTo>
                <a:lnTo>
                  <a:pt x="1079500" y="254000"/>
                </a:lnTo>
                <a:cubicBezTo>
                  <a:pt x="1168400" y="215900"/>
                  <a:pt x="1282700" y="152400"/>
                  <a:pt x="1320800" y="114300"/>
                </a:cubicBezTo>
                <a:cubicBezTo>
                  <a:pt x="1435100" y="0"/>
                  <a:pt x="2324100" y="25400"/>
                  <a:pt x="2514600" y="165100"/>
                </a:cubicBezTo>
                <a:lnTo>
                  <a:pt x="2578100" y="203200"/>
                </a:lnTo>
                <a:cubicBezTo>
                  <a:pt x="2794000" y="368300"/>
                  <a:pt x="2844800" y="431800"/>
                  <a:pt x="2946400" y="647700"/>
                </a:cubicBezTo>
                <a:lnTo>
                  <a:pt x="2971800" y="685800"/>
                </a:lnTo>
                <a:cubicBezTo>
                  <a:pt x="3022600" y="800100"/>
                  <a:pt x="3086100" y="977900"/>
                  <a:pt x="3111500" y="1092200"/>
                </a:cubicBezTo>
                <a:lnTo>
                  <a:pt x="3200400" y="1473200"/>
                </a:lnTo>
                <a:cubicBezTo>
                  <a:pt x="3225800" y="1587500"/>
                  <a:pt x="3251200" y="1765300"/>
                  <a:pt x="3251200" y="1866900"/>
                </a:cubicBezTo>
                <a:lnTo>
                  <a:pt x="3251200" y="2222500"/>
                </a:lnTo>
                <a:cubicBezTo>
                  <a:pt x="3251200" y="2324100"/>
                  <a:pt x="3238500" y="2501900"/>
                  <a:pt x="3225800" y="2603500"/>
                </a:cubicBezTo>
                <a:lnTo>
                  <a:pt x="3098800" y="3556000"/>
                </a:lnTo>
                <a:cubicBezTo>
                  <a:pt x="3086100" y="3657600"/>
                  <a:pt x="3035300" y="3822700"/>
                  <a:pt x="3009900" y="3924300"/>
                </a:cubicBezTo>
                <a:lnTo>
                  <a:pt x="2552700" y="5334000"/>
                </a:lnTo>
                <a:cubicBezTo>
                  <a:pt x="2514600" y="5435600"/>
                  <a:pt x="2451100" y="5600700"/>
                  <a:pt x="2400300" y="5689600"/>
                </a:cubicBezTo>
                <a:lnTo>
                  <a:pt x="2184400" y="6070600"/>
                </a:lnTo>
                <a:cubicBezTo>
                  <a:pt x="2120900" y="6197600"/>
                  <a:pt x="2044700" y="6248400"/>
                  <a:pt x="1905000" y="6248400"/>
                </a:cubicBezTo>
                <a:lnTo>
                  <a:pt x="1485900" y="6248400"/>
                </a:lnTo>
                <a:cubicBezTo>
                  <a:pt x="1371600" y="6248400"/>
                  <a:pt x="1282700" y="6184900"/>
                  <a:pt x="1282700" y="6096000"/>
                </a:cubicBezTo>
                <a:cubicBezTo>
                  <a:pt x="1282700" y="6019800"/>
                  <a:pt x="1320800" y="5867400"/>
                  <a:pt x="1358900" y="5765800"/>
                </a:cubicBezTo>
                <a:close/>
                <a:moveTo>
                  <a:pt x="393700" y="6350000"/>
                </a:moveTo>
              </a:path>
            </a:pathLst>
          </a:custGeom>
          <a:solidFill>
            <a:srgbClr val="030303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36" name="Freeform 12736"/>
          <p:cNvSpPr/>
          <p:nvPr/>
        </p:nvSpPr>
        <p:spPr>
          <a:xfrm rot="0" flipH="0" flipV="0">
            <a:off x="3499186" y="5923483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30303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37" name="Rectangle 12737"/>
          <p:cNvSpPr/>
          <p:nvPr/>
        </p:nvSpPr>
        <p:spPr>
          <a:xfrm rot="0" flipH="0" flipV="0">
            <a:off x="2432304" y="5910262"/>
            <a:ext cx="2253779" cy="392911"/>
          </a:xfrm>
          <a:prstGeom prst="rect">
            <a:avLst/>
          </a:prstGeom>
        </p:spPr>
      </p:sp>
      <p:sp>
        <p:nvSpPr>
          <p:cNvPr id="12738" name="Freeform 12738"/>
          <p:cNvSpPr/>
          <p:nvPr/>
        </p:nvSpPr>
        <p:spPr>
          <a:xfrm rot="0" flipH="0" flipV="0">
            <a:off x="2435352" y="6141720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506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39" name="Freeform 12739"/>
          <p:cNvSpPr/>
          <p:nvPr/>
        </p:nvSpPr>
        <p:spPr>
          <a:xfrm rot="0" flipH="0" flipV="0">
            <a:off x="3416973" y="6189103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40808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40" name="Freeform 12740"/>
          <p:cNvSpPr/>
          <p:nvPr/>
        </p:nvSpPr>
        <p:spPr>
          <a:xfrm rot="0" flipH="0" flipV="0">
            <a:off x="4639220" y="6189103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41" name="Rectangle 12741"/>
          <p:cNvSpPr/>
          <p:nvPr/>
        </p:nvSpPr>
        <p:spPr>
          <a:xfrm rot="0" flipH="0" flipV="0">
            <a:off x="2432304" y="5998527"/>
            <a:ext cx="175640" cy="258699"/>
          </a:xfrm>
          <a:prstGeom prst="rect">
            <a:avLst/>
          </a:prstGeom>
        </p:spPr>
      </p:sp>
      <p:sp>
        <p:nvSpPr>
          <p:cNvPr id="12742" name="Freeform 12742"/>
          <p:cNvSpPr/>
          <p:nvPr/>
        </p:nvSpPr>
        <p:spPr>
          <a:xfrm rot="0" flipH="0" flipV="0">
            <a:off x="2435352" y="622998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43" name="Rectangle 12743"/>
          <p:cNvSpPr/>
          <p:nvPr/>
        </p:nvSpPr>
        <p:spPr>
          <a:xfrm rot="0" flipH="0" flipV="0">
            <a:off x="2432304" y="6264717"/>
            <a:ext cx="153415" cy="164226"/>
          </a:xfrm>
          <a:prstGeom prst="rect">
            <a:avLst/>
          </a:prstGeom>
        </p:spPr>
      </p:sp>
      <p:sp>
        <p:nvSpPr>
          <p:cNvPr id="12744" name="Freeform 12744"/>
          <p:cNvSpPr/>
          <p:nvPr/>
        </p:nvSpPr>
        <p:spPr>
          <a:xfrm rot="0" flipH="0" flipV="0">
            <a:off x="2435352" y="6324397"/>
            <a:ext cx="121920" cy="73152"/>
          </a:xfrm>
          <a:custGeom>
            <a:pathLst>
              <a:path w="15240000" h="9144000">
                <a:moveTo>
                  <a:pt x="10147300" y="8915400"/>
                </a:moveTo>
                <a:lnTo>
                  <a:pt x="4787900" y="7150100"/>
                </a:lnTo>
                <a:cubicBezTo>
                  <a:pt x="4394200" y="7023100"/>
                  <a:pt x="3797300" y="6718300"/>
                  <a:pt x="3467100" y="6477000"/>
                </a:cubicBezTo>
                <a:lnTo>
                  <a:pt x="3302000" y="6362700"/>
                </a:lnTo>
                <a:cubicBezTo>
                  <a:pt x="2971800" y="6134100"/>
                  <a:pt x="2451100" y="5676900"/>
                  <a:pt x="2171700" y="5346700"/>
                </a:cubicBezTo>
                <a:lnTo>
                  <a:pt x="1257300" y="4318000"/>
                </a:lnTo>
                <a:cubicBezTo>
                  <a:pt x="660400" y="3657600"/>
                  <a:pt x="0" y="2019300"/>
                  <a:pt x="0" y="1244600"/>
                </a:cubicBezTo>
                <a:lnTo>
                  <a:pt x="0" y="952500"/>
                </a:lnTo>
                <a:cubicBezTo>
                  <a:pt x="0" y="88900"/>
                  <a:pt x="50800" y="0"/>
                  <a:pt x="571500" y="0"/>
                </a:cubicBezTo>
                <a:cubicBezTo>
                  <a:pt x="1104900" y="0"/>
                  <a:pt x="1511300" y="533400"/>
                  <a:pt x="1676400" y="1422400"/>
                </a:cubicBezTo>
                <a:lnTo>
                  <a:pt x="1778000" y="1930400"/>
                </a:lnTo>
                <a:cubicBezTo>
                  <a:pt x="2057400" y="3454400"/>
                  <a:pt x="4978400" y="6261100"/>
                  <a:pt x="5626100" y="5626100"/>
                </a:cubicBezTo>
                <a:cubicBezTo>
                  <a:pt x="5676900" y="5575300"/>
                  <a:pt x="5715000" y="5181600"/>
                  <a:pt x="5715000" y="4762500"/>
                </a:cubicBezTo>
                <a:lnTo>
                  <a:pt x="5715000" y="4191000"/>
                </a:lnTo>
                <a:cubicBezTo>
                  <a:pt x="5715000" y="2197100"/>
                  <a:pt x="6946900" y="762000"/>
                  <a:pt x="8661400" y="762000"/>
                </a:cubicBezTo>
                <a:lnTo>
                  <a:pt x="9715500" y="762000"/>
                </a:lnTo>
                <a:cubicBezTo>
                  <a:pt x="10642600" y="762000"/>
                  <a:pt x="12242800" y="1295400"/>
                  <a:pt x="13093700" y="1892300"/>
                </a:cubicBezTo>
                <a:lnTo>
                  <a:pt x="13246100" y="1993900"/>
                </a:lnTo>
                <a:cubicBezTo>
                  <a:pt x="14681200" y="2997200"/>
                  <a:pt x="15240000" y="4013200"/>
                  <a:pt x="15240000" y="5626100"/>
                </a:cubicBezTo>
                <a:lnTo>
                  <a:pt x="15240000" y="6096000"/>
                </a:lnTo>
                <a:cubicBezTo>
                  <a:pt x="15240000" y="6515100"/>
                  <a:pt x="15049500" y="7124700"/>
                  <a:pt x="14820900" y="7454900"/>
                </a:cubicBezTo>
                <a:lnTo>
                  <a:pt x="14770100" y="7531100"/>
                </a:lnTo>
                <a:cubicBezTo>
                  <a:pt x="13893800" y="8788400"/>
                  <a:pt x="13246100" y="9144000"/>
                  <a:pt x="11912600" y="9144000"/>
                </a:cubicBezTo>
                <a:lnTo>
                  <a:pt x="11620500" y="9144000"/>
                </a:lnTo>
                <a:cubicBezTo>
                  <a:pt x="11201400" y="9144000"/>
                  <a:pt x="10541000" y="9042400"/>
                  <a:pt x="10147300" y="8915400"/>
                </a:cubicBezTo>
                <a:close/>
                <a:moveTo>
                  <a:pt x="-127000" y="9169400"/>
                </a:moveTo>
                <a:moveTo>
                  <a:pt x="7620000" y="3238500"/>
                </a:moveTo>
                <a:lnTo>
                  <a:pt x="7620000" y="6172200"/>
                </a:lnTo>
                <a:cubicBezTo>
                  <a:pt x="7620000" y="6451600"/>
                  <a:pt x="7708900" y="6578600"/>
                  <a:pt x="7988300" y="6667500"/>
                </a:cubicBezTo>
                <a:lnTo>
                  <a:pt x="8204200" y="6743700"/>
                </a:lnTo>
                <a:cubicBezTo>
                  <a:pt x="8407400" y="6807200"/>
                  <a:pt x="8724900" y="6858000"/>
                  <a:pt x="8902700" y="6858000"/>
                </a:cubicBezTo>
                <a:cubicBezTo>
                  <a:pt x="9093200" y="6858000"/>
                  <a:pt x="9385300" y="6946900"/>
                  <a:pt x="9575800" y="7048500"/>
                </a:cubicBezTo>
                <a:cubicBezTo>
                  <a:pt x="9753600" y="7150100"/>
                  <a:pt x="10083800" y="7239000"/>
                  <a:pt x="10287000" y="7239000"/>
                </a:cubicBezTo>
                <a:lnTo>
                  <a:pt x="10388600" y="7239000"/>
                </a:lnTo>
                <a:cubicBezTo>
                  <a:pt x="10591800" y="7239000"/>
                  <a:pt x="10871200" y="7327900"/>
                  <a:pt x="10998200" y="7429500"/>
                </a:cubicBezTo>
                <a:cubicBezTo>
                  <a:pt x="11264900" y="7645400"/>
                  <a:pt x="11684000" y="7670800"/>
                  <a:pt x="12331700" y="7531100"/>
                </a:cubicBezTo>
                <a:lnTo>
                  <a:pt x="12344400" y="7531100"/>
                </a:lnTo>
                <a:cubicBezTo>
                  <a:pt x="12852400" y="7416800"/>
                  <a:pt x="13131800" y="7150100"/>
                  <a:pt x="13246100" y="6692900"/>
                </a:cubicBezTo>
                <a:cubicBezTo>
                  <a:pt x="13284200" y="6502400"/>
                  <a:pt x="13411200" y="6286500"/>
                  <a:pt x="13525500" y="6223000"/>
                </a:cubicBezTo>
                <a:cubicBezTo>
                  <a:pt x="13627100" y="6159500"/>
                  <a:pt x="13716000" y="5930900"/>
                  <a:pt x="13716000" y="5715000"/>
                </a:cubicBezTo>
                <a:cubicBezTo>
                  <a:pt x="13716000" y="5511800"/>
                  <a:pt x="13627100" y="5334000"/>
                  <a:pt x="13525500" y="5334000"/>
                </a:cubicBezTo>
                <a:cubicBezTo>
                  <a:pt x="13423900" y="5334000"/>
                  <a:pt x="13335000" y="5168900"/>
                  <a:pt x="13335000" y="4953000"/>
                </a:cubicBezTo>
                <a:lnTo>
                  <a:pt x="13335000" y="4572000"/>
                </a:lnTo>
                <a:cubicBezTo>
                  <a:pt x="13335000" y="4368800"/>
                  <a:pt x="13246100" y="4191000"/>
                  <a:pt x="13144500" y="4191000"/>
                </a:cubicBezTo>
                <a:cubicBezTo>
                  <a:pt x="13042900" y="4191000"/>
                  <a:pt x="12954000" y="4102100"/>
                  <a:pt x="12954000" y="4000500"/>
                </a:cubicBezTo>
                <a:cubicBezTo>
                  <a:pt x="12954000" y="3898900"/>
                  <a:pt x="12827000" y="3695700"/>
                  <a:pt x="12687300" y="3543300"/>
                </a:cubicBezTo>
                <a:lnTo>
                  <a:pt x="12395200" y="3251200"/>
                </a:lnTo>
                <a:cubicBezTo>
                  <a:pt x="12242800" y="3111500"/>
                  <a:pt x="11963400" y="2933700"/>
                  <a:pt x="11772900" y="2882900"/>
                </a:cubicBezTo>
                <a:lnTo>
                  <a:pt x="10922000" y="2616200"/>
                </a:lnTo>
                <a:cubicBezTo>
                  <a:pt x="10718800" y="2552700"/>
                  <a:pt x="10464800" y="2451100"/>
                  <a:pt x="10337800" y="2400300"/>
                </a:cubicBezTo>
                <a:cubicBezTo>
                  <a:pt x="10198100" y="2336800"/>
                  <a:pt x="9931400" y="2286000"/>
                  <a:pt x="9715500" y="2286000"/>
                </a:cubicBezTo>
                <a:lnTo>
                  <a:pt x="8851900" y="2286000"/>
                </a:lnTo>
                <a:cubicBezTo>
                  <a:pt x="8089900" y="2286000"/>
                  <a:pt x="7620000" y="2654300"/>
                  <a:pt x="7620000" y="3238500"/>
                </a:cubicBezTo>
                <a:close/>
                <a:moveTo>
                  <a:pt x="5549900" y="91694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45" name="Rectangle 12745"/>
          <p:cNvSpPr/>
          <p:nvPr/>
        </p:nvSpPr>
        <p:spPr>
          <a:xfrm rot="0" flipH="0" flipV="0">
            <a:off x="2755391" y="6327217"/>
            <a:ext cx="1111504" cy="379772"/>
          </a:xfrm>
          <a:prstGeom prst="rect">
            <a:avLst/>
          </a:prstGeom>
        </p:spPr>
      </p:sp>
      <p:sp>
        <p:nvSpPr>
          <p:cNvPr id="12746" name="Freeform 12746"/>
          <p:cNvSpPr/>
          <p:nvPr/>
        </p:nvSpPr>
        <p:spPr>
          <a:xfrm rot="0" flipH="0" flipV="0">
            <a:off x="2757741" y="6482143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47" name="Freeform 12747"/>
          <p:cNvSpPr/>
          <p:nvPr/>
        </p:nvSpPr>
        <p:spPr>
          <a:xfrm rot="0" flipH="0" flipV="0">
            <a:off x="2901519" y="6527018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48" name="Freeform 12748"/>
          <p:cNvSpPr/>
          <p:nvPr/>
        </p:nvSpPr>
        <p:spPr>
          <a:xfrm rot="0" flipH="0" flipV="0">
            <a:off x="3037778" y="6581996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49" name="Freeform 12749"/>
          <p:cNvSpPr/>
          <p:nvPr/>
        </p:nvSpPr>
        <p:spPr>
          <a:xfrm rot="0" flipH="0" flipV="0">
            <a:off x="3166755" y="6481908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50" name="Freeform 12750"/>
          <p:cNvSpPr/>
          <p:nvPr/>
        </p:nvSpPr>
        <p:spPr>
          <a:xfrm rot="0" flipH="0" flipV="0">
            <a:off x="3694302" y="6568438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51" name="Rectangle 12751"/>
          <p:cNvSpPr/>
          <p:nvPr/>
        </p:nvSpPr>
        <p:spPr>
          <a:xfrm rot="0" flipH="0" flipV="0">
            <a:off x="3297935" y="6602731"/>
            <a:ext cx="564254" cy="348980"/>
          </a:xfrm>
          <a:prstGeom prst="rect">
            <a:avLst/>
          </a:prstGeom>
        </p:spPr>
      </p:sp>
      <p:sp>
        <p:nvSpPr>
          <p:cNvPr id="12752" name="Freeform 12752"/>
          <p:cNvSpPr/>
          <p:nvPr/>
        </p:nvSpPr>
        <p:spPr>
          <a:xfrm rot="0" flipH="0" flipV="0">
            <a:off x="3300958" y="6702564"/>
            <a:ext cx="67144" cy="182867"/>
          </a:xfrm>
          <a:custGeom>
            <a:pathLst>
              <a:path w="3949700" h="10756900">
                <a:moveTo>
                  <a:pt x="3479800" y="10756900"/>
                </a:moveTo>
                <a:lnTo>
                  <a:pt x="469900" y="10756900"/>
                </a:lnTo>
                <a:cubicBezTo>
                  <a:pt x="76200" y="10756900"/>
                  <a:pt x="0" y="10731500"/>
                  <a:pt x="0" y="10579100"/>
                </a:cubicBezTo>
                <a:cubicBezTo>
                  <a:pt x="0" y="10426700"/>
                  <a:pt x="76200" y="10401300"/>
                  <a:pt x="469900" y="10401300"/>
                </a:cubicBezTo>
                <a:lnTo>
                  <a:pt x="2133600" y="10401300"/>
                </a:lnTo>
                <a:cubicBezTo>
                  <a:pt x="2527300" y="10401300"/>
                  <a:pt x="2565400" y="10299700"/>
                  <a:pt x="2425700" y="9664700"/>
                </a:cubicBezTo>
                <a:lnTo>
                  <a:pt x="508000" y="1016000"/>
                </a:lnTo>
                <a:cubicBezTo>
                  <a:pt x="457200" y="812800"/>
                  <a:pt x="381000" y="508000"/>
                  <a:pt x="317500" y="355600"/>
                </a:cubicBezTo>
                <a:cubicBezTo>
                  <a:pt x="266700" y="190500"/>
                  <a:pt x="228600" y="50800"/>
                  <a:pt x="241300" y="38100"/>
                </a:cubicBezTo>
                <a:cubicBezTo>
                  <a:pt x="254000" y="12700"/>
                  <a:pt x="444500" y="0"/>
                  <a:pt x="647700" y="0"/>
                </a:cubicBezTo>
                <a:lnTo>
                  <a:pt x="698500" y="0"/>
                </a:lnTo>
                <a:cubicBezTo>
                  <a:pt x="1117600" y="0"/>
                  <a:pt x="1308100" y="215900"/>
                  <a:pt x="1435100" y="774700"/>
                </a:cubicBezTo>
                <a:lnTo>
                  <a:pt x="3340100" y="9715500"/>
                </a:lnTo>
                <a:cubicBezTo>
                  <a:pt x="3467100" y="10261600"/>
                  <a:pt x="3530600" y="10388600"/>
                  <a:pt x="3746500" y="10439400"/>
                </a:cubicBezTo>
                <a:cubicBezTo>
                  <a:pt x="3860800" y="10464800"/>
                  <a:pt x="3949700" y="10528300"/>
                  <a:pt x="3949700" y="10579100"/>
                </a:cubicBezTo>
                <a:cubicBezTo>
                  <a:pt x="3949700" y="10731500"/>
                  <a:pt x="3873500" y="10756900"/>
                  <a:pt x="3479800" y="10756900"/>
                </a:cubicBezTo>
                <a:close/>
                <a:moveTo>
                  <a:pt x="-177800" y="10756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53" name="Freeform 12753"/>
          <p:cNvSpPr/>
          <p:nvPr/>
        </p:nvSpPr>
        <p:spPr>
          <a:xfrm rot="0" flipH="0" flipV="0">
            <a:off x="3694341" y="6654051"/>
            <a:ext cx="121900" cy="149332"/>
          </a:xfrm>
          <a:custGeom>
            <a:pathLst>
              <a:path w="9029700" h="11061700">
                <a:moveTo>
                  <a:pt x="0" y="3327400"/>
                </a:moveTo>
                <a:lnTo>
                  <a:pt x="0" y="685800"/>
                </a:lnTo>
                <a:cubicBezTo>
                  <a:pt x="0" y="203200"/>
                  <a:pt x="114300" y="0"/>
                  <a:pt x="393700" y="0"/>
                </a:cubicBezTo>
                <a:cubicBezTo>
                  <a:pt x="482600" y="0"/>
                  <a:pt x="609600" y="50800"/>
                  <a:pt x="673100" y="114300"/>
                </a:cubicBezTo>
                <a:cubicBezTo>
                  <a:pt x="736600" y="177800"/>
                  <a:pt x="787400" y="431800"/>
                  <a:pt x="787400" y="685800"/>
                </a:cubicBezTo>
                <a:lnTo>
                  <a:pt x="787400" y="2489200"/>
                </a:lnTo>
                <a:cubicBezTo>
                  <a:pt x="787400" y="3314700"/>
                  <a:pt x="990600" y="3517900"/>
                  <a:pt x="2095500" y="3746500"/>
                </a:cubicBezTo>
                <a:lnTo>
                  <a:pt x="2565400" y="3848100"/>
                </a:lnTo>
                <a:cubicBezTo>
                  <a:pt x="3454400" y="4038600"/>
                  <a:pt x="3492500" y="4025900"/>
                  <a:pt x="3492500" y="3390900"/>
                </a:cubicBezTo>
                <a:lnTo>
                  <a:pt x="3492500" y="2832100"/>
                </a:lnTo>
                <a:cubicBezTo>
                  <a:pt x="3492500" y="2578100"/>
                  <a:pt x="3568700" y="2209800"/>
                  <a:pt x="3670300" y="1993900"/>
                </a:cubicBezTo>
                <a:lnTo>
                  <a:pt x="3695700" y="1917700"/>
                </a:lnTo>
                <a:cubicBezTo>
                  <a:pt x="4025900" y="1219200"/>
                  <a:pt x="4495800" y="901700"/>
                  <a:pt x="5270500" y="901700"/>
                </a:cubicBezTo>
                <a:lnTo>
                  <a:pt x="5638800" y="901700"/>
                </a:lnTo>
                <a:cubicBezTo>
                  <a:pt x="6210300" y="901700"/>
                  <a:pt x="7480300" y="1333500"/>
                  <a:pt x="8013700" y="1701800"/>
                </a:cubicBezTo>
                <a:cubicBezTo>
                  <a:pt x="8547100" y="2082800"/>
                  <a:pt x="8788400" y="2413000"/>
                  <a:pt x="8915400" y="2959100"/>
                </a:cubicBezTo>
                <a:lnTo>
                  <a:pt x="8915400" y="2984500"/>
                </a:lnTo>
                <a:cubicBezTo>
                  <a:pt x="8978900" y="3238500"/>
                  <a:pt x="9029700" y="3644900"/>
                  <a:pt x="9029700" y="3898900"/>
                </a:cubicBezTo>
                <a:lnTo>
                  <a:pt x="9029700" y="5537200"/>
                </a:lnTo>
                <a:cubicBezTo>
                  <a:pt x="9029700" y="6096000"/>
                  <a:pt x="8902700" y="6324600"/>
                  <a:pt x="8585200" y="6324600"/>
                </a:cubicBezTo>
                <a:cubicBezTo>
                  <a:pt x="8458200" y="6324600"/>
                  <a:pt x="8305800" y="6235700"/>
                  <a:pt x="8242300" y="6134100"/>
                </a:cubicBezTo>
                <a:cubicBezTo>
                  <a:pt x="8178800" y="6032500"/>
                  <a:pt x="8128000" y="5740400"/>
                  <a:pt x="8128000" y="5499100"/>
                </a:cubicBezTo>
                <a:lnTo>
                  <a:pt x="8128000" y="4064000"/>
                </a:lnTo>
                <a:cubicBezTo>
                  <a:pt x="8128000" y="2921000"/>
                  <a:pt x="7556500" y="2286000"/>
                  <a:pt x="6210300" y="1917700"/>
                </a:cubicBezTo>
                <a:cubicBezTo>
                  <a:pt x="5092700" y="1612900"/>
                  <a:pt x="4508500" y="1993900"/>
                  <a:pt x="4508500" y="2997200"/>
                </a:cubicBezTo>
                <a:lnTo>
                  <a:pt x="4508500" y="4406900"/>
                </a:lnTo>
                <a:cubicBezTo>
                  <a:pt x="4508500" y="4864100"/>
                  <a:pt x="4318000" y="5080000"/>
                  <a:pt x="3924300" y="5080000"/>
                </a:cubicBezTo>
                <a:cubicBezTo>
                  <a:pt x="3810000" y="5080000"/>
                  <a:pt x="3530600" y="5029200"/>
                  <a:pt x="3289300" y="4978400"/>
                </a:cubicBezTo>
                <a:lnTo>
                  <a:pt x="673100" y="4318000"/>
                </a:lnTo>
                <a:cubicBezTo>
                  <a:pt x="165100" y="4191000"/>
                  <a:pt x="0" y="3949700"/>
                  <a:pt x="0" y="3327400"/>
                </a:cubicBezTo>
                <a:close/>
                <a:moveTo>
                  <a:pt x="7543800" y="11099800"/>
                </a:moveTo>
                <a:moveTo>
                  <a:pt x="0" y="10045700"/>
                </a:moveTo>
                <a:lnTo>
                  <a:pt x="0" y="6896100"/>
                </a:lnTo>
                <a:cubicBezTo>
                  <a:pt x="0" y="6642100"/>
                  <a:pt x="76200" y="6362700"/>
                  <a:pt x="165100" y="6273800"/>
                </a:cubicBezTo>
                <a:cubicBezTo>
                  <a:pt x="381000" y="6057900"/>
                  <a:pt x="381000" y="6057900"/>
                  <a:pt x="850900" y="6311900"/>
                </a:cubicBezTo>
                <a:lnTo>
                  <a:pt x="3035300" y="7467600"/>
                </a:lnTo>
                <a:cubicBezTo>
                  <a:pt x="3517900" y="7721600"/>
                  <a:pt x="4038600" y="7747000"/>
                  <a:pt x="4114800" y="7505700"/>
                </a:cubicBezTo>
                <a:cubicBezTo>
                  <a:pt x="4152900" y="7416800"/>
                  <a:pt x="4241800" y="7315200"/>
                  <a:pt x="4318000" y="7289800"/>
                </a:cubicBezTo>
                <a:cubicBezTo>
                  <a:pt x="4648200" y="7150100"/>
                  <a:pt x="4787900" y="7277100"/>
                  <a:pt x="5003800" y="7886700"/>
                </a:cubicBezTo>
                <a:lnTo>
                  <a:pt x="5067300" y="8051800"/>
                </a:lnTo>
                <a:cubicBezTo>
                  <a:pt x="5143500" y="8293100"/>
                  <a:pt x="5397500" y="8572500"/>
                  <a:pt x="5613400" y="8686800"/>
                </a:cubicBezTo>
                <a:lnTo>
                  <a:pt x="8509000" y="10185400"/>
                </a:lnTo>
                <a:cubicBezTo>
                  <a:pt x="8737600" y="10299700"/>
                  <a:pt x="8915400" y="10515600"/>
                  <a:pt x="8915400" y="10668000"/>
                </a:cubicBezTo>
                <a:cubicBezTo>
                  <a:pt x="8915400" y="11036300"/>
                  <a:pt x="8877300" y="11061700"/>
                  <a:pt x="8458200" y="11061700"/>
                </a:cubicBezTo>
                <a:cubicBezTo>
                  <a:pt x="8280400" y="11061700"/>
                  <a:pt x="8089900" y="11010900"/>
                  <a:pt x="8051800" y="10947400"/>
                </a:cubicBezTo>
                <a:cubicBezTo>
                  <a:pt x="8013700" y="10871200"/>
                  <a:pt x="7797800" y="10731500"/>
                  <a:pt x="7581900" y="10629900"/>
                </a:cubicBezTo>
                <a:lnTo>
                  <a:pt x="5905500" y="9791700"/>
                </a:lnTo>
                <a:cubicBezTo>
                  <a:pt x="5435600" y="9550400"/>
                  <a:pt x="5003800" y="9550400"/>
                  <a:pt x="4826000" y="9766300"/>
                </a:cubicBezTo>
                <a:cubicBezTo>
                  <a:pt x="4749800" y="9867900"/>
                  <a:pt x="4597400" y="9944100"/>
                  <a:pt x="4483100" y="9944100"/>
                </a:cubicBezTo>
                <a:cubicBezTo>
                  <a:pt x="4241800" y="9944100"/>
                  <a:pt x="3975100" y="9563100"/>
                  <a:pt x="3835400" y="9067800"/>
                </a:cubicBezTo>
                <a:cubicBezTo>
                  <a:pt x="3721100" y="8686800"/>
                  <a:pt x="3594100" y="8559800"/>
                  <a:pt x="2933700" y="8267700"/>
                </a:cubicBezTo>
                <a:lnTo>
                  <a:pt x="1790700" y="7747000"/>
                </a:lnTo>
                <a:cubicBezTo>
                  <a:pt x="977900" y="7391400"/>
                  <a:pt x="787400" y="7518400"/>
                  <a:pt x="787400" y="8407400"/>
                </a:cubicBezTo>
                <a:lnTo>
                  <a:pt x="787400" y="10045700"/>
                </a:lnTo>
                <a:cubicBezTo>
                  <a:pt x="787400" y="10528300"/>
                  <a:pt x="673100" y="10731500"/>
                  <a:pt x="393700" y="10731500"/>
                </a:cubicBezTo>
                <a:cubicBezTo>
                  <a:pt x="304800" y="10731500"/>
                  <a:pt x="177800" y="10680700"/>
                  <a:pt x="114300" y="10617200"/>
                </a:cubicBezTo>
                <a:cubicBezTo>
                  <a:pt x="50800" y="10553700"/>
                  <a:pt x="0" y="10299700"/>
                  <a:pt x="0" y="10045700"/>
                </a:cubicBezTo>
                <a:close/>
                <a:moveTo>
                  <a:pt x="825500" y="110998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54" name="Rectangle 12754"/>
          <p:cNvSpPr/>
          <p:nvPr/>
        </p:nvSpPr>
        <p:spPr>
          <a:xfrm rot="0" flipH="0" flipV="0">
            <a:off x="3297935" y="6736263"/>
            <a:ext cx="909891" cy="720427"/>
          </a:xfrm>
          <a:prstGeom prst="rect">
            <a:avLst/>
          </a:prstGeom>
        </p:spPr>
      </p:sp>
      <p:sp>
        <p:nvSpPr>
          <p:cNvPr id="12755" name="Freeform 12755"/>
          <p:cNvSpPr/>
          <p:nvPr/>
        </p:nvSpPr>
        <p:spPr>
          <a:xfrm rot="0" flipH="0" flipV="0">
            <a:off x="3300907" y="7022604"/>
            <a:ext cx="106819" cy="112763"/>
          </a:xfrm>
          <a:custGeom>
            <a:pathLst>
              <a:path w="8216900" h="8674100">
                <a:moveTo>
                  <a:pt x="0" y="8674100"/>
                </a:moveTo>
                <a:lnTo>
                  <a:pt x="0" y="1181100"/>
                </a:lnTo>
                <a:cubicBezTo>
                  <a:pt x="0" y="381000"/>
                  <a:pt x="406400" y="0"/>
                  <a:pt x="1231900" y="0"/>
                </a:cubicBezTo>
                <a:lnTo>
                  <a:pt x="8216900" y="0"/>
                </a:lnTo>
                <a:lnTo>
                  <a:pt x="8216900" y="2349500"/>
                </a:lnTo>
                <a:lnTo>
                  <a:pt x="3048000" y="2349500"/>
                </a:lnTo>
                <a:cubicBezTo>
                  <a:pt x="2463800" y="2349500"/>
                  <a:pt x="2349500" y="2463800"/>
                  <a:pt x="2349500" y="3048000"/>
                </a:cubicBezTo>
                <a:lnTo>
                  <a:pt x="2349500" y="8674100"/>
                </a:lnTo>
                <a:close/>
                <a:moveTo>
                  <a:pt x="-228600" y="8674100"/>
                </a:moveTo>
                <a:moveTo>
                  <a:pt x="8216900" y="5816600"/>
                </a:moveTo>
                <a:lnTo>
                  <a:pt x="8216900" y="8216900"/>
                </a:lnTo>
                <a:cubicBezTo>
                  <a:pt x="8216900" y="8382000"/>
                  <a:pt x="8140700" y="8470900"/>
                  <a:pt x="7962900" y="8547100"/>
                </a:cubicBezTo>
                <a:lnTo>
                  <a:pt x="7912100" y="8572500"/>
                </a:lnTo>
                <a:cubicBezTo>
                  <a:pt x="7772400" y="8636000"/>
                  <a:pt x="7556500" y="8674100"/>
                  <a:pt x="7429500" y="8674100"/>
                </a:cubicBezTo>
                <a:lnTo>
                  <a:pt x="6337300" y="8674100"/>
                </a:lnTo>
                <a:cubicBezTo>
                  <a:pt x="6184900" y="8674100"/>
                  <a:pt x="6045200" y="8623300"/>
                  <a:pt x="5930900" y="8509000"/>
                </a:cubicBezTo>
                <a:lnTo>
                  <a:pt x="5562600" y="8140700"/>
                </a:lnTo>
                <a:cubicBezTo>
                  <a:pt x="5473700" y="8051800"/>
                  <a:pt x="5397500" y="7874000"/>
                  <a:pt x="5397500" y="7747000"/>
                </a:cubicBezTo>
                <a:lnTo>
                  <a:pt x="5397500" y="7277100"/>
                </a:lnTo>
                <a:cubicBezTo>
                  <a:pt x="5397500" y="7150100"/>
                  <a:pt x="5410200" y="6946900"/>
                  <a:pt x="5422900" y="6819900"/>
                </a:cubicBezTo>
                <a:lnTo>
                  <a:pt x="5524500" y="6159500"/>
                </a:lnTo>
                <a:cubicBezTo>
                  <a:pt x="5562600" y="5905500"/>
                  <a:pt x="5791200" y="5651500"/>
                  <a:pt x="6070600" y="5588000"/>
                </a:cubicBezTo>
                <a:lnTo>
                  <a:pt x="6083300" y="5575300"/>
                </a:lnTo>
                <a:cubicBezTo>
                  <a:pt x="6184900" y="5549900"/>
                  <a:pt x="6362700" y="5499100"/>
                  <a:pt x="6451600" y="5461000"/>
                </a:cubicBezTo>
                <a:cubicBezTo>
                  <a:pt x="6553200" y="5422900"/>
                  <a:pt x="6731000" y="5397500"/>
                  <a:pt x="6858000" y="5397500"/>
                </a:cubicBezTo>
                <a:lnTo>
                  <a:pt x="7277100" y="5397500"/>
                </a:lnTo>
                <a:cubicBezTo>
                  <a:pt x="7404100" y="5397500"/>
                  <a:pt x="7569200" y="5422900"/>
                  <a:pt x="7658100" y="5461000"/>
                </a:cubicBezTo>
                <a:cubicBezTo>
                  <a:pt x="7734300" y="5499100"/>
                  <a:pt x="7886700" y="5537200"/>
                  <a:pt x="8001000" y="5549900"/>
                </a:cubicBezTo>
                <a:cubicBezTo>
                  <a:pt x="8115300" y="5562600"/>
                  <a:pt x="8216900" y="5676900"/>
                  <a:pt x="8216900" y="5816600"/>
                </a:cubicBezTo>
                <a:close/>
                <a:moveTo>
                  <a:pt x="2628900" y="86741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56" name="Freeform 12756"/>
          <p:cNvSpPr/>
          <p:nvPr/>
        </p:nvSpPr>
        <p:spPr>
          <a:xfrm rot="0" flipH="0" flipV="0">
            <a:off x="3413887" y="6992112"/>
            <a:ext cx="132588" cy="143256"/>
          </a:xfrm>
          <a:custGeom>
            <a:pathLst>
              <a:path w="5524500" h="5969000">
                <a:moveTo>
                  <a:pt x="762000" y="1270000"/>
                </a:moveTo>
                <a:lnTo>
                  <a:pt x="4953000" y="1270000"/>
                </a:lnTo>
                <a:cubicBezTo>
                  <a:pt x="5270500" y="1270000"/>
                  <a:pt x="5461000" y="1460500"/>
                  <a:pt x="5461000" y="1778000"/>
                </a:cubicBezTo>
                <a:lnTo>
                  <a:pt x="5461000" y="5588000"/>
                </a:lnTo>
                <a:cubicBezTo>
                  <a:pt x="5461000" y="5727700"/>
                  <a:pt x="5473700" y="5842000"/>
                  <a:pt x="5499100" y="5842000"/>
                </a:cubicBezTo>
                <a:cubicBezTo>
                  <a:pt x="5511800" y="5842000"/>
                  <a:pt x="5524500" y="5867400"/>
                  <a:pt x="5524500" y="5905500"/>
                </a:cubicBezTo>
                <a:cubicBezTo>
                  <a:pt x="5524500" y="5943600"/>
                  <a:pt x="5410200" y="5969000"/>
                  <a:pt x="5270500" y="5969000"/>
                </a:cubicBezTo>
                <a:lnTo>
                  <a:pt x="4191000" y="5969000"/>
                </a:lnTo>
                <a:lnTo>
                  <a:pt x="4191000" y="2540000"/>
                </a:lnTo>
                <a:lnTo>
                  <a:pt x="762000" y="2540000"/>
                </a:lnTo>
                <a:lnTo>
                  <a:pt x="762000" y="4191000"/>
                </a:lnTo>
                <a:cubicBezTo>
                  <a:pt x="762000" y="4470400"/>
                  <a:pt x="927100" y="4521200"/>
                  <a:pt x="1155700" y="4318000"/>
                </a:cubicBezTo>
                <a:cubicBezTo>
                  <a:pt x="1231900" y="4241800"/>
                  <a:pt x="1409700" y="4191000"/>
                  <a:pt x="1549400" y="4191000"/>
                </a:cubicBezTo>
                <a:lnTo>
                  <a:pt x="1778000" y="4191000"/>
                </a:lnTo>
                <a:cubicBezTo>
                  <a:pt x="2387600" y="4191000"/>
                  <a:pt x="2540000" y="4318000"/>
                  <a:pt x="2540000" y="4851400"/>
                </a:cubicBezTo>
                <a:lnTo>
                  <a:pt x="2540000" y="5461000"/>
                </a:lnTo>
                <a:cubicBezTo>
                  <a:pt x="2540000" y="5778500"/>
                  <a:pt x="2349500" y="5969000"/>
                  <a:pt x="2032000" y="5969000"/>
                </a:cubicBezTo>
                <a:lnTo>
                  <a:pt x="1397000" y="5969000"/>
                </a:lnTo>
                <a:cubicBezTo>
                  <a:pt x="1257300" y="5969000"/>
                  <a:pt x="1104900" y="5905500"/>
                  <a:pt x="1066800" y="5842000"/>
                </a:cubicBezTo>
                <a:cubicBezTo>
                  <a:pt x="965200" y="5676900"/>
                  <a:pt x="762000" y="5676900"/>
                  <a:pt x="762000" y="5842000"/>
                </a:cubicBezTo>
                <a:cubicBezTo>
                  <a:pt x="762000" y="5905500"/>
                  <a:pt x="647700" y="5969000"/>
                  <a:pt x="508000" y="5969000"/>
                </a:cubicBezTo>
                <a:lnTo>
                  <a:pt x="381000" y="5969000"/>
                </a:lnTo>
                <a:cubicBezTo>
                  <a:pt x="177800" y="5969000"/>
                  <a:pt x="127000" y="5918200"/>
                  <a:pt x="114300" y="5715000"/>
                </a:cubicBezTo>
                <a:lnTo>
                  <a:pt x="12700" y="3149600"/>
                </a:lnTo>
                <a:cubicBezTo>
                  <a:pt x="12700" y="3009900"/>
                  <a:pt x="38100" y="2832100"/>
                  <a:pt x="63500" y="2768600"/>
                </a:cubicBezTo>
                <a:cubicBezTo>
                  <a:pt x="101600" y="2692400"/>
                  <a:pt x="127000" y="2527300"/>
                  <a:pt x="127000" y="2387600"/>
                </a:cubicBezTo>
                <a:lnTo>
                  <a:pt x="152400" y="1168400"/>
                </a:lnTo>
                <a:cubicBezTo>
                  <a:pt x="152400" y="1028700"/>
                  <a:pt x="114300" y="876300"/>
                  <a:pt x="76200" y="838200"/>
                </a:cubicBezTo>
                <a:cubicBezTo>
                  <a:pt x="38100" y="800100"/>
                  <a:pt x="0" y="647700"/>
                  <a:pt x="0" y="508000"/>
                </a:cubicBezTo>
                <a:lnTo>
                  <a:pt x="0" y="254000"/>
                </a:lnTo>
                <a:cubicBezTo>
                  <a:pt x="0" y="76200"/>
                  <a:pt x="76200" y="0"/>
                  <a:pt x="254000" y="0"/>
                </a:cubicBezTo>
                <a:lnTo>
                  <a:pt x="508000" y="0"/>
                </a:lnTo>
                <a:cubicBezTo>
                  <a:pt x="711200" y="0"/>
                  <a:pt x="762000" y="50800"/>
                  <a:pt x="762000" y="254000"/>
                </a:cubicBezTo>
                <a:close/>
                <a:moveTo>
                  <a:pt x="4572000" y="5969000"/>
                </a:moveTo>
              </a:path>
            </a:pathLst>
          </a:custGeom>
          <a:solidFill>
            <a:srgbClr val="010101">
              <a:alpha val="100000"/>
            </a:srgbClr>
          </a:solidFill>
          <a:ln w="30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57" name="Freeform 12757"/>
          <p:cNvSpPr/>
          <p:nvPr/>
        </p:nvSpPr>
        <p:spPr>
          <a:xfrm rot="0" flipH="0" flipV="0">
            <a:off x="3413467" y="7162876"/>
            <a:ext cx="134658" cy="127939"/>
          </a:xfrm>
          <a:custGeom>
            <a:pathLst>
              <a:path w="5854700" h="5562600">
                <a:moveTo>
                  <a:pt x="4927600" y="4495800"/>
                </a:moveTo>
                <a:lnTo>
                  <a:pt x="1346200" y="4495800"/>
                </a:lnTo>
                <a:cubicBezTo>
                  <a:pt x="1003300" y="4495800"/>
                  <a:pt x="812800" y="4686300"/>
                  <a:pt x="812800" y="5029200"/>
                </a:cubicBezTo>
                <a:cubicBezTo>
                  <a:pt x="812800" y="5321300"/>
                  <a:pt x="635000" y="5562600"/>
                  <a:pt x="419100" y="5562600"/>
                </a:cubicBezTo>
                <a:cubicBezTo>
                  <a:pt x="203200" y="5562600"/>
                  <a:pt x="12700" y="5321300"/>
                  <a:pt x="12700" y="5029200"/>
                </a:cubicBezTo>
                <a:lnTo>
                  <a:pt x="12700" y="3568700"/>
                </a:lnTo>
                <a:cubicBezTo>
                  <a:pt x="12700" y="3276600"/>
                  <a:pt x="50800" y="3009900"/>
                  <a:pt x="88900" y="2971800"/>
                </a:cubicBezTo>
                <a:cubicBezTo>
                  <a:pt x="127000" y="2946400"/>
                  <a:pt x="127000" y="2908300"/>
                  <a:pt x="88900" y="2908300"/>
                </a:cubicBezTo>
                <a:cubicBezTo>
                  <a:pt x="12700" y="2908300"/>
                  <a:pt x="0" y="2324100"/>
                  <a:pt x="38100" y="1320800"/>
                </a:cubicBezTo>
                <a:lnTo>
                  <a:pt x="63500" y="520700"/>
                </a:lnTo>
                <a:cubicBezTo>
                  <a:pt x="76200" y="76200"/>
                  <a:pt x="165100" y="0"/>
                  <a:pt x="609600" y="0"/>
                </a:cubicBezTo>
                <a:lnTo>
                  <a:pt x="2133600" y="0"/>
                </a:lnTo>
                <a:cubicBezTo>
                  <a:pt x="2463800" y="0"/>
                  <a:pt x="2667000" y="203200"/>
                  <a:pt x="2667000" y="520700"/>
                </a:cubicBezTo>
                <a:cubicBezTo>
                  <a:pt x="2667000" y="1244600"/>
                  <a:pt x="2641600" y="1308100"/>
                  <a:pt x="2286000" y="1384300"/>
                </a:cubicBezTo>
                <a:cubicBezTo>
                  <a:pt x="1828800" y="1485900"/>
                  <a:pt x="1041400" y="1422400"/>
                  <a:pt x="889000" y="1270000"/>
                </a:cubicBezTo>
                <a:cubicBezTo>
                  <a:pt x="850900" y="1219200"/>
                  <a:pt x="812800" y="1422400"/>
                  <a:pt x="812800" y="1714500"/>
                </a:cubicBezTo>
                <a:lnTo>
                  <a:pt x="812800" y="2641600"/>
                </a:lnTo>
                <a:cubicBezTo>
                  <a:pt x="812800" y="3136900"/>
                  <a:pt x="850900" y="3175000"/>
                  <a:pt x="1346200" y="3175000"/>
                </a:cubicBezTo>
                <a:lnTo>
                  <a:pt x="4394200" y="3175000"/>
                </a:lnTo>
                <a:lnTo>
                  <a:pt x="4394200" y="520700"/>
                </a:lnTo>
                <a:cubicBezTo>
                  <a:pt x="4394200" y="101600"/>
                  <a:pt x="4495800" y="0"/>
                  <a:pt x="4927600" y="0"/>
                </a:cubicBezTo>
                <a:lnTo>
                  <a:pt x="5321300" y="0"/>
                </a:lnTo>
                <a:cubicBezTo>
                  <a:pt x="5854700" y="0"/>
                  <a:pt x="5854700" y="0"/>
                  <a:pt x="5829300" y="914400"/>
                </a:cubicBezTo>
                <a:lnTo>
                  <a:pt x="5753100" y="3683000"/>
                </a:lnTo>
                <a:cubicBezTo>
                  <a:pt x="5740400" y="4356100"/>
                  <a:pt x="5588000" y="4495800"/>
                  <a:pt x="4927600" y="4495800"/>
                </a:cubicBezTo>
                <a:close/>
                <a:moveTo>
                  <a:pt x="952500" y="5562600"/>
                </a:moveTo>
              </a:path>
            </a:pathLst>
          </a:custGeom>
          <a:solidFill>
            <a:srgbClr val="040808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58" name="Freeform 12758"/>
          <p:cNvSpPr/>
          <p:nvPr/>
        </p:nvSpPr>
        <p:spPr>
          <a:xfrm rot="0" flipH="0" flipV="0">
            <a:off x="3843400" y="7260399"/>
            <a:ext cx="122097" cy="106616"/>
          </a:xfrm>
          <a:custGeom>
            <a:pathLst>
              <a:path w="5308600" h="4635500">
                <a:moveTo>
                  <a:pt x="0" y="4368800"/>
                </a:moveTo>
                <a:lnTo>
                  <a:pt x="0" y="266700"/>
                </a:lnTo>
                <a:cubicBezTo>
                  <a:pt x="0" y="114300"/>
                  <a:pt x="88900" y="0"/>
                  <a:pt x="203200" y="0"/>
                </a:cubicBezTo>
                <a:cubicBezTo>
                  <a:pt x="317500" y="0"/>
                  <a:pt x="495300" y="76200"/>
                  <a:pt x="596900" y="177800"/>
                </a:cubicBezTo>
                <a:lnTo>
                  <a:pt x="5105400" y="4305300"/>
                </a:lnTo>
                <a:cubicBezTo>
                  <a:pt x="5219700" y="4406900"/>
                  <a:pt x="5308600" y="4521200"/>
                  <a:pt x="5308600" y="4559300"/>
                </a:cubicBezTo>
                <a:cubicBezTo>
                  <a:pt x="5308600" y="4597400"/>
                  <a:pt x="5181600" y="4635500"/>
                  <a:pt x="5041900" y="4635500"/>
                </a:cubicBezTo>
                <a:cubicBezTo>
                  <a:pt x="4889500" y="4635500"/>
                  <a:pt x="4686300" y="4584700"/>
                  <a:pt x="4584700" y="4508500"/>
                </a:cubicBezTo>
                <a:cubicBezTo>
                  <a:pt x="4483100" y="4445000"/>
                  <a:pt x="4318000" y="4305300"/>
                  <a:pt x="4203700" y="4203700"/>
                </a:cubicBezTo>
                <a:lnTo>
                  <a:pt x="558800" y="711200"/>
                </a:lnTo>
                <a:cubicBezTo>
                  <a:pt x="266700" y="431800"/>
                  <a:pt x="139700" y="495300"/>
                  <a:pt x="139700" y="927100"/>
                </a:cubicBezTo>
                <a:lnTo>
                  <a:pt x="139700" y="4368800"/>
                </a:lnTo>
                <a:cubicBezTo>
                  <a:pt x="139700" y="4521200"/>
                  <a:pt x="114300" y="4635500"/>
                  <a:pt x="76200" y="4635500"/>
                </a:cubicBezTo>
                <a:cubicBezTo>
                  <a:pt x="38100" y="4635500"/>
                  <a:pt x="0" y="4521200"/>
                  <a:pt x="0" y="4368800"/>
                </a:cubicBezTo>
                <a:close/>
                <a:moveTo>
                  <a:pt x="139700" y="4635500"/>
                </a:moveTo>
              </a:path>
            </a:pathLst>
          </a:custGeom>
          <a:solidFill>
            <a:srgbClr val="040404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59" name="Freeform 12759"/>
          <p:cNvSpPr/>
          <p:nvPr/>
        </p:nvSpPr>
        <p:spPr>
          <a:xfrm rot="0" flipH="0" flipV="0">
            <a:off x="4041444" y="7168387"/>
            <a:ext cx="122097" cy="125603"/>
          </a:xfrm>
          <a:custGeom>
            <a:pathLst>
              <a:path w="5308600" h="5461000">
                <a:moveTo>
                  <a:pt x="0" y="2019300"/>
                </a:moveTo>
                <a:lnTo>
                  <a:pt x="0" y="419100"/>
                </a:lnTo>
                <a:cubicBezTo>
                  <a:pt x="0" y="279400"/>
                  <a:pt x="38100" y="127000"/>
                  <a:pt x="76200" y="88900"/>
                </a:cubicBezTo>
                <a:cubicBezTo>
                  <a:pt x="152400" y="0"/>
                  <a:pt x="381000" y="0"/>
                  <a:pt x="469900" y="88900"/>
                </a:cubicBezTo>
                <a:cubicBezTo>
                  <a:pt x="508000" y="127000"/>
                  <a:pt x="533400" y="279400"/>
                  <a:pt x="533400" y="419100"/>
                </a:cubicBezTo>
                <a:lnTo>
                  <a:pt x="533400" y="1752600"/>
                </a:lnTo>
                <a:cubicBezTo>
                  <a:pt x="533400" y="2019300"/>
                  <a:pt x="622300" y="2095500"/>
                  <a:pt x="1092200" y="2222500"/>
                </a:cubicBezTo>
                <a:lnTo>
                  <a:pt x="1498600" y="2336800"/>
                </a:lnTo>
                <a:cubicBezTo>
                  <a:pt x="1968500" y="2463800"/>
                  <a:pt x="2120900" y="2413000"/>
                  <a:pt x="2120900" y="2146300"/>
                </a:cubicBezTo>
                <a:lnTo>
                  <a:pt x="2120900" y="1485900"/>
                </a:lnTo>
                <a:cubicBezTo>
                  <a:pt x="2120900" y="939800"/>
                  <a:pt x="2527300" y="558800"/>
                  <a:pt x="3086100" y="558800"/>
                </a:cubicBezTo>
                <a:lnTo>
                  <a:pt x="3314700" y="558800"/>
                </a:lnTo>
                <a:cubicBezTo>
                  <a:pt x="3467100" y="558800"/>
                  <a:pt x="3695700" y="584200"/>
                  <a:pt x="3835400" y="622300"/>
                </a:cubicBezTo>
                <a:lnTo>
                  <a:pt x="4241800" y="736600"/>
                </a:lnTo>
                <a:cubicBezTo>
                  <a:pt x="4381500" y="762000"/>
                  <a:pt x="4559300" y="863600"/>
                  <a:pt x="4635500" y="939800"/>
                </a:cubicBezTo>
                <a:cubicBezTo>
                  <a:pt x="4711700" y="1016000"/>
                  <a:pt x="4826000" y="1104900"/>
                  <a:pt x="4902200" y="1117600"/>
                </a:cubicBezTo>
                <a:cubicBezTo>
                  <a:pt x="4965700" y="1143000"/>
                  <a:pt x="5067300" y="1270000"/>
                  <a:pt x="5130800" y="1409700"/>
                </a:cubicBezTo>
                <a:lnTo>
                  <a:pt x="5194300" y="1524000"/>
                </a:lnTo>
                <a:cubicBezTo>
                  <a:pt x="5257800" y="1663700"/>
                  <a:pt x="5308600" y="1905000"/>
                  <a:pt x="5308600" y="2044700"/>
                </a:cubicBezTo>
                <a:lnTo>
                  <a:pt x="5308600" y="3467100"/>
                </a:lnTo>
                <a:cubicBezTo>
                  <a:pt x="5308600" y="3619500"/>
                  <a:pt x="5219700" y="3733800"/>
                  <a:pt x="5105400" y="3733800"/>
                </a:cubicBezTo>
                <a:cubicBezTo>
                  <a:pt x="5003800" y="3733800"/>
                  <a:pt x="4876800" y="3708400"/>
                  <a:pt x="4838700" y="3670300"/>
                </a:cubicBezTo>
                <a:cubicBezTo>
                  <a:pt x="4800600" y="3632200"/>
                  <a:pt x="4775200" y="3479800"/>
                  <a:pt x="4775200" y="3340100"/>
                </a:cubicBezTo>
                <a:lnTo>
                  <a:pt x="4775200" y="2146300"/>
                </a:lnTo>
                <a:cubicBezTo>
                  <a:pt x="4775200" y="1727200"/>
                  <a:pt x="4521200" y="1397000"/>
                  <a:pt x="4114800" y="1282700"/>
                </a:cubicBezTo>
                <a:lnTo>
                  <a:pt x="3683000" y="1155700"/>
                </a:lnTo>
                <a:cubicBezTo>
                  <a:pt x="2959100" y="952500"/>
                  <a:pt x="2654300" y="1143000"/>
                  <a:pt x="2654300" y="1778000"/>
                </a:cubicBezTo>
                <a:lnTo>
                  <a:pt x="2654300" y="2679700"/>
                </a:lnTo>
                <a:cubicBezTo>
                  <a:pt x="2654300" y="2819400"/>
                  <a:pt x="2628900" y="2971800"/>
                  <a:pt x="2590800" y="3009900"/>
                </a:cubicBezTo>
                <a:cubicBezTo>
                  <a:pt x="2501900" y="3086100"/>
                  <a:pt x="2197100" y="3086100"/>
                  <a:pt x="1879600" y="3009900"/>
                </a:cubicBezTo>
                <a:lnTo>
                  <a:pt x="571500" y="2654300"/>
                </a:lnTo>
                <a:cubicBezTo>
                  <a:pt x="215900" y="2565400"/>
                  <a:pt x="0" y="2324100"/>
                  <a:pt x="0" y="2019300"/>
                </a:cubicBezTo>
                <a:close/>
                <a:moveTo>
                  <a:pt x="4965700" y="8636000"/>
                </a:moveTo>
                <a:moveTo>
                  <a:pt x="787400" y="3670300"/>
                </a:moveTo>
                <a:lnTo>
                  <a:pt x="5054600" y="4838700"/>
                </a:lnTo>
                <a:cubicBezTo>
                  <a:pt x="5194300" y="4876800"/>
                  <a:pt x="5308600" y="5003800"/>
                  <a:pt x="5308600" y="5118100"/>
                </a:cubicBezTo>
                <a:cubicBezTo>
                  <a:pt x="5308600" y="5232400"/>
                  <a:pt x="5245100" y="5346700"/>
                  <a:pt x="5156200" y="5359400"/>
                </a:cubicBezTo>
                <a:cubicBezTo>
                  <a:pt x="4965700" y="5397500"/>
                  <a:pt x="4953000" y="5397500"/>
                  <a:pt x="4648200" y="5334000"/>
                </a:cubicBezTo>
                <a:lnTo>
                  <a:pt x="3022600" y="4978400"/>
                </a:lnTo>
                <a:cubicBezTo>
                  <a:pt x="2870200" y="4940300"/>
                  <a:pt x="2641600" y="4876800"/>
                  <a:pt x="2501900" y="4813300"/>
                </a:cubicBezTo>
                <a:lnTo>
                  <a:pt x="2082800" y="4635500"/>
                </a:lnTo>
                <a:cubicBezTo>
                  <a:pt x="1943100" y="4584700"/>
                  <a:pt x="1714500" y="4533900"/>
                  <a:pt x="1562100" y="4533900"/>
                </a:cubicBezTo>
                <a:lnTo>
                  <a:pt x="1460500" y="4533900"/>
                </a:lnTo>
                <a:cubicBezTo>
                  <a:pt x="1168400" y="4533900"/>
                  <a:pt x="1143000" y="4572000"/>
                  <a:pt x="1308100" y="4864100"/>
                </a:cubicBezTo>
                <a:cubicBezTo>
                  <a:pt x="1371600" y="4965700"/>
                  <a:pt x="1460500" y="5067300"/>
                  <a:pt x="1511300" y="5067300"/>
                </a:cubicBezTo>
                <a:cubicBezTo>
                  <a:pt x="1562100" y="5067300"/>
                  <a:pt x="1600200" y="5156200"/>
                  <a:pt x="1600200" y="5257800"/>
                </a:cubicBezTo>
                <a:cubicBezTo>
                  <a:pt x="1600200" y="5372100"/>
                  <a:pt x="1473200" y="5461000"/>
                  <a:pt x="1333500" y="5461000"/>
                </a:cubicBezTo>
                <a:cubicBezTo>
                  <a:pt x="1181100" y="5461000"/>
                  <a:pt x="1003300" y="5346700"/>
                  <a:pt x="927100" y="5219700"/>
                </a:cubicBezTo>
                <a:lnTo>
                  <a:pt x="787400" y="5003800"/>
                </a:lnTo>
                <a:cubicBezTo>
                  <a:pt x="711200" y="4876800"/>
                  <a:pt x="558800" y="4673600"/>
                  <a:pt x="457200" y="4572000"/>
                </a:cubicBezTo>
                <a:lnTo>
                  <a:pt x="330200" y="4432300"/>
                </a:lnTo>
                <a:cubicBezTo>
                  <a:pt x="127000" y="4229100"/>
                  <a:pt x="25400" y="3886200"/>
                  <a:pt x="88900" y="3670300"/>
                </a:cubicBezTo>
                <a:cubicBezTo>
                  <a:pt x="114300" y="3581400"/>
                  <a:pt x="469900" y="3581400"/>
                  <a:pt x="787400" y="3670300"/>
                </a:cubicBezTo>
                <a:close/>
                <a:moveTo>
                  <a:pt x="3314700" y="8636000"/>
                </a:moveTo>
              </a:path>
            </a:pathLst>
          </a:custGeom>
          <a:solidFill>
            <a:srgbClr val="040404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60" name="Freeform 12760"/>
          <p:cNvSpPr/>
          <p:nvPr/>
        </p:nvSpPr>
        <p:spPr>
          <a:xfrm rot="0" flipH="0" flipV="0">
            <a:off x="4041571" y="6995235"/>
            <a:ext cx="122008" cy="121843"/>
          </a:xfrm>
          <a:custGeom>
            <a:pathLst>
              <a:path w="9385300" h="9372600">
                <a:moveTo>
                  <a:pt x="5422900" y="5486400"/>
                </a:moveTo>
                <a:lnTo>
                  <a:pt x="3314700" y="4851400"/>
                </a:lnTo>
                <a:cubicBezTo>
                  <a:pt x="3073400" y="4775200"/>
                  <a:pt x="2679700" y="4622800"/>
                  <a:pt x="2451100" y="4495800"/>
                </a:cubicBezTo>
                <a:lnTo>
                  <a:pt x="1600200" y="4051300"/>
                </a:lnTo>
                <a:cubicBezTo>
                  <a:pt x="1371600" y="3937000"/>
                  <a:pt x="1041400" y="3695700"/>
                  <a:pt x="876300" y="3517900"/>
                </a:cubicBezTo>
                <a:lnTo>
                  <a:pt x="558800" y="3187700"/>
                </a:lnTo>
                <a:cubicBezTo>
                  <a:pt x="203200" y="2819400"/>
                  <a:pt x="0" y="2247900"/>
                  <a:pt x="0" y="1587500"/>
                </a:cubicBezTo>
                <a:lnTo>
                  <a:pt x="0" y="1409700"/>
                </a:lnTo>
                <a:cubicBezTo>
                  <a:pt x="0" y="622300"/>
                  <a:pt x="762000" y="0"/>
                  <a:pt x="1701800" y="0"/>
                </a:cubicBezTo>
                <a:lnTo>
                  <a:pt x="3517900" y="0"/>
                </a:lnTo>
                <a:cubicBezTo>
                  <a:pt x="3784600" y="0"/>
                  <a:pt x="4191000" y="50800"/>
                  <a:pt x="4432300" y="127000"/>
                </a:cubicBezTo>
                <a:lnTo>
                  <a:pt x="5143500" y="330200"/>
                </a:lnTo>
                <a:cubicBezTo>
                  <a:pt x="5384800" y="393700"/>
                  <a:pt x="5765800" y="533400"/>
                  <a:pt x="5994400" y="622300"/>
                </a:cubicBezTo>
                <a:lnTo>
                  <a:pt x="6807200" y="965200"/>
                </a:lnTo>
                <a:cubicBezTo>
                  <a:pt x="7035800" y="1066800"/>
                  <a:pt x="7391400" y="1257300"/>
                  <a:pt x="7607300" y="1384300"/>
                </a:cubicBezTo>
                <a:lnTo>
                  <a:pt x="8255000" y="1816100"/>
                </a:lnTo>
                <a:cubicBezTo>
                  <a:pt x="8724900" y="2120900"/>
                  <a:pt x="8890000" y="2286000"/>
                  <a:pt x="9017000" y="2552700"/>
                </a:cubicBezTo>
                <a:cubicBezTo>
                  <a:pt x="9067800" y="2679700"/>
                  <a:pt x="9169400" y="2832100"/>
                  <a:pt x="9245600" y="2908300"/>
                </a:cubicBezTo>
                <a:cubicBezTo>
                  <a:pt x="9321800" y="2984500"/>
                  <a:pt x="9385300" y="3263900"/>
                  <a:pt x="9385300" y="3517900"/>
                </a:cubicBezTo>
                <a:lnTo>
                  <a:pt x="9385300" y="4216400"/>
                </a:lnTo>
                <a:cubicBezTo>
                  <a:pt x="9385300" y="4927600"/>
                  <a:pt x="9296400" y="5092700"/>
                  <a:pt x="8813800" y="5321300"/>
                </a:cubicBezTo>
                <a:lnTo>
                  <a:pt x="8597900" y="5422900"/>
                </a:lnTo>
                <a:cubicBezTo>
                  <a:pt x="8356600" y="5537200"/>
                  <a:pt x="7937500" y="5626100"/>
                  <a:pt x="7683500" y="5626100"/>
                </a:cubicBezTo>
                <a:lnTo>
                  <a:pt x="6337300" y="5626100"/>
                </a:lnTo>
                <a:cubicBezTo>
                  <a:pt x="6083300" y="5626100"/>
                  <a:pt x="5664200" y="5562600"/>
                  <a:pt x="5422900" y="5486400"/>
                </a:cubicBezTo>
                <a:close/>
                <a:moveTo>
                  <a:pt x="3657600" y="9372600"/>
                </a:moveTo>
                <a:moveTo>
                  <a:pt x="939800" y="1752600"/>
                </a:moveTo>
                <a:cubicBezTo>
                  <a:pt x="939800" y="1955800"/>
                  <a:pt x="1092200" y="2260600"/>
                  <a:pt x="1270000" y="2438400"/>
                </a:cubicBezTo>
                <a:lnTo>
                  <a:pt x="1828800" y="2984500"/>
                </a:lnTo>
                <a:cubicBezTo>
                  <a:pt x="1993900" y="3162300"/>
                  <a:pt x="3175000" y="3797300"/>
                  <a:pt x="3543300" y="3911600"/>
                </a:cubicBezTo>
                <a:lnTo>
                  <a:pt x="4787900" y="4330700"/>
                </a:lnTo>
                <a:cubicBezTo>
                  <a:pt x="5029200" y="4406900"/>
                  <a:pt x="5422900" y="4508500"/>
                  <a:pt x="5664200" y="4546600"/>
                </a:cubicBezTo>
                <a:lnTo>
                  <a:pt x="6121400" y="4610100"/>
                </a:lnTo>
                <a:cubicBezTo>
                  <a:pt x="6375400" y="4660900"/>
                  <a:pt x="6781800" y="4686300"/>
                  <a:pt x="7035800" y="4686300"/>
                </a:cubicBezTo>
                <a:lnTo>
                  <a:pt x="7213600" y="4686300"/>
                </a:lnTo>
                <a:cubicBezTo>
                  <a:pt x="7683500" y="4686300"/>
                  <a:pt x="8115300" y="4559300"/>
                  <a:pt x="8331200" y="4330700"/>
                </a:cubicBezTo>
                <a:cubicBezTo>
                  <a:pt x="8559800" y="4102100"/>
                  <a:pt x="8432800" y="3276600"/>
                  <a:pt x="8115300" y="2946400"/>
                </a:cubicBezTo>
                <a:lnTo>
                  <a:pt x="8039100" y="2870200"/>
                </a:lnTo>
                <a:cubicBezTo>
                  <a:pt x="7848600" y="2692400"/>
                  <a:pt x="7518400" y="2451100"/>
                  <a:pt x="7289800" y="2336800"/>
                </a:cubicBezTo>
                <a:lnTo>
                  <a:pt x="6223000" y="1816100"/>
                </a:lnTo>
                <a:cubicBezTo>
                  <a:pt x="5676900" y="1549400"/>
                  <a:pt x="3467100" y="939800"/>
                  <a:pt x="3048000" y="939800"/>
                </a:cubicBezTo>
                <a:lnTo>
                  <a:pt x="1879600" y="939800"/>
                </a:lnTo>
                <a:cubicBezTo>
                  <a:pt x="1320800" y="939800"/>
                  <a:pt x="939800" y="1270000"/>
                  <a:pt x="939800" y="1752600"/>
                </a:cubicBezTo>
                <a:close/>
                <a:moveTo>
                  <a:pt x="7391400" y="9372600"/>
                </a:moveTo>
                <a:moveTo>
                  <a:pt x="1701800" y="6794500"/>
                </a:moveTo>
                <a:lnTo>
                  <a:pt x="3517900" y="6794500"/>
                </a:lnTo>
                <a:cubicBezTo>
                  <a:pt x="3784600" y="6794500"/>
                  <a:pt x="4191000" y="6858000"/>
                  <a:pt x="4432300" y="6934200"/>
                </a:cubicBezTo>
                <a:lnTo>
                  <a:pt x="5842000" y="7340600"/>
                </a:lnTo>
                <a:cubicBezTo>
                  <a:pt x="6083300" y="7416800"/>
                  <a:pt x="6464300" y="7569200"/>
                  <a:pt x="6692900" y="7696200"/>
                </a:cubicBezTo>
                <a:lnTo>
                  <a:pt x="8001000" y="8407400"/>
                </a:lnTo>
                <a:cubicBezTo>
                  <a:pt x="8534400" y="8699500"/>
                  <a:pt x="8686800" y="8864600"/>
                  <a:pt x="8686800" y="9144000"/>
                </a:cubicBezTo>
                <a:cubicBezTo>
                  <a:pt x="8686800" y="9271000"/>
                  <a:pt x="8470900" y="9372600"/>
                  <a:pt x="8216900" y="9372600"/>
                </a:cubicBezTo>
                <a:lnTo>
                  <a:pt x="7975600" y="9372600"/>
                </a:lnTo>
                <a:cubicBezTo>
                  <a:pt x="7721600" y="9372600"/>
                  <a:pt x="7327900" y="9258300"/>
                  <a:pt x="7099300" y="9105900"/>
                </a:cubicBezTo>
                <a:lnTo>
                  <a:pt x="6451600" y="8686800"/>
                </a:lnTo>
                <a:cubicBezTo>
                  <a:pt x="6235700" y="8547100"/>
                  <a:pt x="5842000" y="8369300"/>
                  <a:pt x="5588000" y="8305800"/>
                </a:cubicBezTo>
                <a:lnTo>
                  <a:pt x="3924300" y="7861300"/>
                </a:lnTo>
                <a:cubicBezTo>
                  <a:pt x="3670300" y="7797800"/>
                  <a:pt x="3251200" y="7734300"/>
                  <a:pt x="2997200" y="7734300"/>
                </a:cubicBezTo>
                <a:lnTo>
                  <a:pt x="1879600" y="7734300"/>
                </a:lnTo>
                <a:cubicBezTo>
                  <a:pt x="1117600" y="7734300"/>
                  <a:pt x="609600" y="8610600"/>
                  <a:pt x="1117600" y="9067800"/>
                </a:cubicBezTo>
                <a:cubicBezTo>
                  <a:pt x="1219200" y="9144000"/>
                  <a:pt x="1295400" y="9258300"/>
                  <a:pt x="1295400" y="9296400"/>
                </a:cubicBezTo>
                <a:cubicBezTo>
                  <a:pt x="1295400" y="9347200"/>
                  <a:pt x="1079500" y="9372600"/>
                  <a:pt x="825500" y="9372600"/>
                </a:cubicBezTo>
                <a:lnTo>
                  <a:pt x="711200" y="9372600"/>
                </a:lnTo>
                <a:cubicBezTo>
                  <a:pt x="203200" y="9372600"/>
                  <a:pt x="0" y="9105900"/>
                  <a:pt x="0" y="8382000"/>
                </a:cubicBezTo>
                <a:lnTo>
                  <a:pt x="0" y="8204200"/>
                </a:lnTo>
                <a:cubicBezTo>
                  <a:pt x="0" y="7493000"/>
                  <a:pt x="88900" y="7327900"/>
                  <a:pt x="584200" y="7099300"/>
                </a:cubicBezTo>
                <a:lnTo>
                  <a:pt x="787400" y="7010400"/>
                </a:lnTo>
                <a:cubicBezTo>
                  <a:pt x="1028700" y="6896100"/>
                  <a:pt x="1447800" y="6794500"/>
                  <a:pt x="1701800" y="6794500"/>
                </a:cubicBezTo>
                <a:close/>
                <a:moveTo>
                  <a:pt x="2349500" y="9372600"/>
                </a:moveTo>
              </a:path>
            </a:pathLst>
          </a:custGeom>
          <a:solidFill>
            <a:srgbClr val="050505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61" name="Rectangle 12761"/>
          <p:cNvSpPr/>
          <p:nvPr/>
        </p:nvSpPr>
        <p:spPr>
          <a:xfrm rot="0" flipH="0" flipV="0">
            <a:off x="4166463" y="6984540"/>
            <a:ext cx="73025" cy="472149"/>
          </a:xfrm>
          <a:prstGeom prst="rect">
            <a:avLst/>
          </a:prstGeom>
        </p:spPr>
      </p:sp>
      <p:sp>
        <p:nvSpPr>
          <p:cNvPr id="12762" name="Freeform 12762"/>
          <p:cNvSpPr/>
          <p:nvPr/>
        </p:nvSpPr>
        <p:spPr>
          <a:xfrm rot="0" flipH="0" flipV="0">
            <a:off x="3843400" y="7260399"/>
            <a:ext cx="122097" cy="106616"/>
          </a:xfrm>
          <a:custGeom>
            <a:pathLst>
              <a:path w="5308600" h="4635500">
                <a:moveTo>
                  <a:pt x="0" y="4368800"/>
                </a:moveTo>
                <a:lnTo>
                  <a:pt x="0" y="266700"/>
                </a:lnTo>
                <a:cubicBezTo>
                  <a:pt x="0" y="114300"/>
                  <a:pt x="88900" y="0"/>
                  <a:pt x="203200" y="0"/>
                </a:cubicBezTo>
                <a:cubicBezTo>
                  <a:pt x="317500" y="0"/>
                  <a:pt x="495300" y="76200"/>
                  <a:pt x="596900" y="177800"/>
                </a:cubicBezTo>
                <a:lnTo>
                  <a:pt x="5105400" y="4305300"/>
                </a:lnTo>
                <a:cubicBezTo>
                  <a:pt x="5219700" y="4406900"/>
                  <a:pt x="5308600" y="4521200"/>
                  <a:pt x="5308600" y="4559300"/>
                </a:cubicBezTo>
                <a:cubicBezTo>
                  <a:pt x="5308600" y="4597400"/>
                  <a:pt x="5181600" y="4635500"/>
                  <a:pt x="5041900" y="4635500"/>
                </a:cubicBezTo>
                <a:cubicBezTo>
                  <a:pt x="4889500" y="4635500"/>
                  <a:pt x="4686300" y="4584700"/>
                  <a:pt x="4584700" y="4508500"/>
                </a:cubicBezTo>
                <a:cubicBezTo>
                  <a:pt x="4483100" y="4445000"/>
                  <a:pt x="4318000" y="4305300"/>
                  <a:pt x="4203700" y="4203700"/>
                </a:cubicBezTo>
                <a:lnTo>
                  <a:pt x="558800" y="711200"/>
                </a:lnTo>
                <a:cubicBezTo>
                  <a:pt x="266700" y="431800"/>
                  <a:pt x="139700" y="495300"/>
                  <a:pt x="139700" y="927100"/>
                </a:cubicBezTo>
                <a:lnTo>
                  <a:pt x="139700" y="4368800"/>
                </a:lnTo>
                <a:cubicBezTo>
                  <a:pt x="139700" y="4521200"/>
                  <a:pt x="114300" y="4635500"/>
                  <a:pt x="76200" y="4635500"/>
                </a:cubicBezTo>
                <a:cubicBezTo>
                  <a:pt x="38100" y="4635500"/>
                  <a:pt x="0" y="4521200"/>
                  <a:pt x="0" y="4368800"/>
                </a:cubicBezTo>
                <a:close/>
                <a:moveTo>
                  <a:pt x="139700" y="4635500"/>
                </a:moveTo>
              </a:path>
            </a:pathLst>
          </a:custGeom>
          <a:solidFill>
            <a:srgbClr val="040404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63" name="Freeform 12763"/>
          <p:cNvSpPr/>
          <p:nvPr/>
        </p:nvSpPr>
        <p:spPr>
          <a:xfrm rot="0" flipH="0" flipV="0">
            <a:off x="4041444" y="7168387"/>
            <a:ext cx="122097" cy="125603"/>
          </a:xfrm>
          <a:custGeom>
            <a:pathLst>
              <a:path w="5308600" h="5461000">
                <a:moveTo>
                  <a:pt x="0" y="2019300"/>
                </a:moveTo>
                <a:lnTo>
                  <a:pt x="0" y="419100"/>
                </a:lnTo>
                <a:cubicBezTo>
                  <a:pt x="0" y="279400"/>
                  <a:pt x="38100" y="127000"/>
                  <a:pt x="76200" y="88900"/>
                </a:cubicBezTo>
                <a:cubicBezTo>
                  <a:pt x="152400" y="0"/>
                  <a:pt x="381000" y="0"/>
                  <a:pt x="469900" y="88900"/>
                </a:cubicBezTo>
                <a:cubicBezTo>
                  <a:pt x="508000" y="127000"/>
                  <a:pt x="533400" y="279400"/>
                  <a:pt x="533400" y="419100"/>
                </a:cubicBezTo>
                <a:lnTo>
                  <a:pt x="533400" y="1752600"/>
                </a:lnTo>
                <a:cubicBezTo>
                  <a:pt x="533400" y="2019300"/>
                  <a:pt x="622300" y="2095500"/>
                  <a:pt x="1092200" y="2222500"/>
                </a:cubicBezTo>
                <a:lnTo>
                  <a:pt x="1498600" y="2336800"/>
                </a:lnTo>
                <a:cubicBezTo>
                  <a:pt x="1968500" y="2463800"/>
                  <a:pt x="2120900" y="2413000"/>
                  <a:pt x="2120900" y="2146300"/>
                </a:cubicBezTo>
                <a:lnTo>
                  <a:pt x="2120900" y="1485900"/>
                </a:lnTo>
                <a:cubicBezTo>
                  <a:pt x="2120900" y="939800"/>
                  <a:pt x="2527300" y="558800"/>
                  <a:pt x="3086100" y="558800"/>
                </a:cubicBezTo>
                <a:lnTo>
                  <a:pt x="3314700" y="558800"/>
                </a:lnTo>
                <a:cubicBezTo>
                  <a:pt x="3467100" y="558800"/>
                  <a:pt x="3695700" y="584200"/>
                  <a:pt x="3835400" y="622300"/>
                </a:cubicBezTo>
                <a:lnTo>
                  <a:pt x="4241800" y="736600"/>
                </a:lnTo>
                <a:cubicBezTo>
                  <a:pt x="4381500" y="762000"/>
                  <a:pt x="4559300" y="863600"/>
                  <a:pt x="4635500" y="939800"/>
                </a:cubicBezTo>
                <a:cubicBezTo>
                  <a:pt x="4711700" y="1016000"/>
                  <a:pt x="4826000" y="1104900"/>
                  <a:pt x="4902200" y="1117600"/>
                </a:cubicBezTo>
                <a:cubicBezTo>
                  <a:pt x="4965700" y="1143000"/>
                  <a:pt x="5067300" y="1270000"/>
                  <a:pt x="5130800" y="1409700"/>
                </a:cubicBezTo>
                <a:lnTo>
                  <a:pt x="5194300" y="1524000"/>
                </a:lnTo>
                <a:cubicBezTo>
                  <a:pt x="5257800" y="1663700"/>
                  <a:pt x="5308600" y="1905000"/>
                  <a:pt x="5308600" y="2044700"/>
                </a:cubicBezTo>
                <a:lnTo>
                  <a:pt x="5308600" y="3467100"/>
                </a:lnTo>
                <a:cubicBezTo>
                  <a:pt x="5308600" y="3619500"/>
                  <a:pt x="5219700" y="3733800"/>
                  <a:pt x="5105400" y="3733800"/>
                </a:cubicBezTo>
                <a:cubicBezTo>
                  <a:pt x="5003800" y="3733800"/>
                  <a:pt x="4876800" y="3708400"/>
                  <a:pt x="4838700" y="3670300"/>
                </a:cubicBezTo>
                <a:cubicBezTo>
                  <a:pt x="4800600" y="3632200"/>
                  <a:pt x="4775200" y="3479800"/>
                  <a:pt x="4775200" y="3340100"/>
                </a:cubicBezTo>
                <a:lnTo>
                  <a:pt x="4775200" y="2146300"/>
                </a:lnTo>
                <a:cubicBezTo>
                  <a:pt x="4775200" y="1727200"/>
                  <a:pt x="4521200" y="1397000"/>
                  <a:pt x="4114800" y="1282700"/>
                </a:cubicBezTo>
                <a:lnTo>
                  <a:pt x="3683000" y="1155700"/>
                </a:lnTo>
                <a:cubicBezTo>
                  <a:pt x="2959100" y="952500"/>
                  <a:pt x="2654300" y="1143000"/>
                  <a:pt x="2654300" y="1778000"/>
                </a:cubicBezTo>
                <a:lnTo>
                  <a:pt x="2654300" y="2679700"/>
                </a:lnTo>
                <a:cubicBezTo>
                  <a:pt x="2654300" y="2819400"/>
                  <a:pt x="2628900" y="2971800"/>
                  <a:pt x="2590800" y="3009900"/>
                </a:cubicBezTo>
                <a:cubicBezTo>
                  <a:pt x="2501900" y="3086100"/>
                  <a:pt x="2197100" y="3086100"/>
                  <a:pt x="1879600" y="3009900"/>
                </a:cubicBezTo>
                <a:lnTo>
                  <a:pt x="571500" y="2654300"/>
                </a:lnTo>
                <a:cubicBezTo>
                  <a:pt x="215900" y="2565400"/>
                  <a:pt x="0" y="2324100"/>
                  <a:pt x="0" y="2019300"/>
                </a:cubicBezTo>
                <a:close/>
                <a:moveTo>
                  <a:pt x="4965700" y="8636000"/>
                </a:moveTo>
                <a:moveTo>
                  <a:pt x="787400" y="3670300"/>
                </a:moveTo>
                <a:lnTo>
                  <a:pt x="5054600" y="4838700"/>
                </a:lnTo>
                <a:cubicBezTo>
                  <a:pt x="5194300" y="4876800"/>
                  <a:pt x="5308600" y="5003800"/>
                  <a:pt x="5308600" y="5118100"/>
                </a:cubicBezTo>
                <a:cubicBezTo>
                  <a:pt x="5308600" y="5232400"/>
                  <a:pt x="5245100" y="5346700"/>
                  <a:pt x="5156200" y="5359400"/>
                </a:cubicBezTo>
                <a:cubicBezTo>
                  <a:pt x="4965700" y="5397500"/>
                  <a:pt x="4953000" y="5397500"/>
                  <a:pt x="4648200" y="5334000"/>
                </a:cubicBezTo>
                <a:lnTo>
                  <a:pt x="3022600" y="4978400"/>
                </a:lnTo>
                <a:cubicBezTo>
                  <a:pt x="2870200" y="4940300"/>
                  <a:pt x="2641600" y="4876800"/>
                  <a:pt x="2501900" y="4813300"/>
                </a:cubicBezTo>
                <a:lnTo>
                  <a:pt x="2082800" y="4635500"/>
                </a:lnTo>
                <a:cubicBezTo>
                  <a:pt x="1943100" y="4584700"/>
                  <a:pt x="1714500" y="4533900"/>
                  <a:pt x="1562100" y="4533900"/>
                </a:cubicBezTo>
                <a:lnTo>
                  <a:pt x="1460500" y="4533900"/>
                </a:lnTo>
                <a:cubicBezTo>
                  <a:pt x="1168400" y="4533900"/>
                  <a:pt x="1143000" y="4572000"/>
                  <a:pt x="1308100" y="4864100"/>
                </a:cubicBezTo>
                <a:cubicBezTo>
                  <a:pt x="1371600" y="4965700"/>
                  <a:pt x="1460500" y="5067300"/>
                  <a:pt x="1511300" y="5067300"/>
                </a:cubicBezTo>
                <a:cubicBezTo>
                  <a:pt x="1562100" y="5067300"/>
                  <a:pt x="1600200" y="5156200"/>
                  <a:pt x="1600200" y="5257800"/>
                </a:cubicBezTo>
                <a:cubicBezTo>
                  <a:pt x="1600200" y="5372100"/>
                  <a:pt x="1473200" y="5461000"/>
                  <a:pt x="1333500" y="5461000"/>
                </a:cubicBezTo>
                <a:cubicBezTo>
                  <a:pt x="1181100" y="5461000"/>
                  <a:pt x="1003300" y="5346700"/>
                  <a:pt x="927100" y="5219700"/>
                </a:cubicBezTo>
                <a:lnTo>
                  <a:pt x="787400" y="5003800"/>
                </a:lnTo>
                <a:cubicBezTo>
                  <a:pt x="711200" y="4876800"/>
                  <a:pt x="558800" y="4673600"/>
                  <a:pt x="457200" y="4572000"/>
                </a:cubicBezTo>
                <a:lnTo>
                  <a:pt x="330200" y="4432300"/>
                </a:lnTo>
                <a:cubicBezTo>
                  <a:pt x="127000" y="4229100"/>
                  <a:pt x="25400" y="3886200"/>
                  <a:pt x="88900" y="3670300"/>
                </a:cubicBezTo>
                <a:cubicBezTo>
                  <a:pt x="114300" y="3581400"/>
                  <a:pt x="469900" y="3581400"/>
                  <a:pt x="787400" y="3670300"/>
                </a:cubicBezTo>
                <a:close/>
                <a:moveTo>
                  <a:pt x="3314700" y="8636000"/>
                </a:moveTo>
              </a:path>
            </a:pathLst>
          </a:custGeom>
          <a:solidFill>
            <a:srgbClr val="040404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64" name="Rectangle 12764"/>
          <p:cNvSpPr/>
          <p:nvPr/>
        </p:nvSpPr>
        <p:spPr>
          <a:xfrm rot="0" flipH="0" flipV="0">
            <a:off x="2798063" y="7269797"/>
            <a:ext cx="289887" cy="362139"/>
          </a:xfrm>
          <a:prstGeom prst="rect">
            <a:avLst/>
          </a:prstGeom>
        </p:spPr>
      </p:sp>
      <p:sp>
        <p:nvSpPr>
          <p:cNvPr id="12765" name="Freeform 12765"/>
          <p:cNvSpPr/>
          <p:nvPr/>
        </p:nvSpPr>
        <p:spPr>
          <a:xfrm rot="0" flipH="0" flipV="0">
            <a:off x="2801111" y="7417625"/>
            <a:ext cx="64008" cy="118872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66" name="Freeform 12766"/>
          <p:cNvSpPr/>
          <p:nvPr/>
        </p:nvSpPr>
        <p:spPr>
          <a:xfrm rot="0" flipH="0" flipV="0">
            <a:off x="2862072" y="7416482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67" name="Freeform 12767"/>
          <p:cNvSpPr/>
          <p:nvPr/>
        </p:nvSpPr>
        <p:spPr>
          <a:xfrm rot="0" flipH="0" flipV="0">
            <a:off x="2959676" y="7417625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68" name="Rectangle 12768"/>
          <p:cNvSpPr/>
          <p:nvPr/>
        </p:nvSpPr>
        <p:spPr>
          <a:xfrm rot="0" flipH="0" flipV="0">
            <a:off x="3688079" y="7462837"/>
            <a:ext cx="289887" cy="363156"/>
          </a:xfrm>
          <a:prstGeom prst="rect">
            <a:avLst/>
          </a:prstGeom>
        </p:spPr>
      </p:sp>
      <p:sp>
        <p:nvSpPr>
          <p:cNvPr id="12769" name="Freeform 12769"/>
          <p:cNvSpPr/>
          <p:nvPr/>
        </p:nvSpPr>
        <p:spPr>
          <a:xfrm rot="0" flipH="0" flipV="0">
            <a:off x="3691127" y="7610664"/>
            <a:ext cx="64008" cy="118872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0C0C0D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70" name="Freeform 12770"/>
          <p:cNvSpPr/>
          <p:nvPr/>
        </p:nvSpPr>
        <p:spPr>
          <a:xfrm rot="0" flipH="0" flipV="0">
            <a:off x="3752088" y="7610538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C0C0D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71" name="Freeform 12771"/>
          <p:cNvSpPr/>
          <p:nvPr/>
        </p:nvSpPr>
        <p:spPr>
          <a:xfrm rot="0" flipH="0" flipV="0">
            <a:off x="3849692" y="7611681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C0C0D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72" name="Rectangle 12772"/>
          <p:cNvSpPr/>
          <p:nvPr/>
        </p:nvSpPr>
        <p:spPr>
          <a:xfrm rot="0" flipH="0" flipV="0">
            <a:off x="3980815" y="7622222"/>
            <a:ext cx="291464" cy="390587"/>
          </a:xfrm>
          <a:prstGeom prst="rect">
            <a:avLst/>
          </a:prstGeom>
        </p:spPr>
      </p:sp>
      <p:sp>
        <p:nvSpPr>
          <p:cNvPr id="12773" name="Freeform 12773"/>
          <p:cNvSpPr/>
          <p:nvPr/>
        </p:nvSpPr>
        <p:spPr>
          <a:xfrm rot="0" flipH="0" flipV="0">
            <a:off x="3983863" y="7391527"/>
            <a:ext cx="210312" cy="478536"/>
          </a:xfrm>
          <a:custGeom>
            <a:pathLst>
              <a:path w="14020800" h="31902400">
                <a:moveTo>
                  <a:pt x="14020800" y="12166600"/>
                </a:moveTo>
                <a:lnTo>
                  <a:pt x="14020800" y="30886400"/>
                </a:lnTo>
                <a:cubicBezTo>
                  <a:pt x="14020800" y="31445200"/>
                  <a:pt x="13931900" y="31902400"/>
                  <a:pt x="13817600" y="31902400"/>
                </a:cubicBezTo>
                <a:cubicBezTo>
                  <a:pt x="13703300" y="31902400"/>
                  <a:pt x="13563600" y="31851600"/>
                  <a:pt x="13512800" y="31788100"/>
                </a:cubicBezTo>
                <a:cubicBezTo>
                  <a:pt x="13462000" y="31737300"/>
                  <a:pt x="13411200" y="31229300"/>
                  <a:pt x="13411200" y="30670500"/>
                </a:cubicBezTo>
                <a:lnTo>
                  <a:pt x="13411200" y="12598400"/>
                </a:lnTo>
                <a:lnTo>
                  <a:pt x="7239000" y="6781800"/>
                </a:lnTo>
                <a:cubicBezTo>
                  <a:pt x="6832600" y="6400800"/>
                  <a:pt x="6159500" y="5791200"/>
                  <a:pt x="5740400" y="5422900"/>
                </a:cubicBezTo>
                <a:lnTo>
                  <a:pt x="762000" y="1028700"/>
                </a:lnTo>
                <a:cubicBezTo>
                  <a:pt x="342900" y="647700"/>
                  <a:pt x="0" y="266700"/>
                  <a:pt x="0" y="177800"/>
                </a:cubicBezTo>
                <a:cubicBezTo>
                  <a:pt x="0" y="76200"/>
                  <a:pt x="177800" y="0"/>
                  <a:pt x="406400" y="0"/>
                </a:cubicBezTo>
                <a:cubicBezTo>
                  <a:pt x="635000" y="0"/>
                  <a:pt x="1143000" y="304800"/>
                  <a:pt x="1562100" y="685800"/>
                </a:cubicBezTo>
                <a:close/>
                <a:moveTo>
                  <a:pt x="20294600" y="32664400"/>
                </a:moveTo>
                <a:moveTo>
                  <a:pt x="13411200" y="5080000"/>
                </a:moveTo>
                <a:lnTo>
                  <a:pt x="13411200" y="203200"/>
                </a:lnTo>
                <a:cubicBezTo>
                  <a:pt x="13411200" y="12700"/>
                  <a:pt x="13436600" y="0"/>
                  <a:pt x="13614400" y="0"/>
                </a:cubicBezTo>
                <a:lnTo>
                  <a:pt x="13817600" y="0"/>
                </a:lnTo>
                <a:cubicBezTo>
                  <a:pt x="13995400" y="0"/>
                  <a:pt x="14020800" y="12700"/>
                  <a:pt x="14020800" y="203200"/>
                </a:cubicBezTo>
                <a:lnTo>
                  <a:pt x="14020800" y="4876800"/>
                </a:lnTo>
                <a:cubicBezTo>
                  <a:pt x="14020800" y="4978400"/>
                  <a:pt x="13970000" y="5080000"/>
                  <a:pt x="13919200" y="5080000"/>
                </a:cubicBezTo>
                <a:cubicBezTo>
                  <a:pt x="13868400" y="5080000"/>
                  <a:pt x="13817600" y="5118100"/>
                  <a:pt x="13817600" y="5181600"/>
                </a:cubicBezTo>
                <a:cubicBezTo>
                  <a:pt x="13817600" y="5232400"/>
                  <a:pt x="13728700" y="5283200"/>
                  <a:pt x="13614400" y="5283200"/>
                </a:cubicBezTo>
                <a:cubicBezTo>
                  <a:pt x="13474700" y="5283200"/>
                  <a:pt x="13411200" y="5207000"/>
                  <a:pt x="13411200" y="5080000"/>
                </a:cubicBezTo>
                <a:close/>
                <a:moveTo>
                  <a:pt x="27381200" y="32664400"/>
                </a:moveTo>
                <a:moveTo>
                  <a:pt x="7658100" y="14325600"/>
                </a:moveTo>
                <a:lnTo>
                  <a:pt x="9118600" y="14770100"/>
                </a:lnTo>
                <a:cubicBezTo>
                  <a:pt x="9296400" y="14833600"/>
                  <a:pt x="9613900" y="14960600"/>
                  <a:pt x="9804400" y="15074900"/>
                </a:cubicBezTo>
                <a:lnTo>
                  <a:pt x="10795000" y="15621000"/>
                </a:lnTo>
                <a:cubicBezTo>
                  <a:pt x="11188700" y="15836900"/>
                  <a:pt x="11544300" y="16167100"/>
                  <a:pt x="11671300" y="16433800"/>
                </a:cubicBezTo>
                <a:cubicBezTo>
                  <a:pt x="11709400" y="16535400"/>
                  <a:pt x="11798300" y="16675100"/>
                  <a:pt x="11874500" y="16738600"/>
                </a:cubicBezTo>
                <a:cubicBezTo>
                  <a:pt x="11938000" y="16802100"/>
                  <a:pt x="11988800" y="17043400"/>
                  <a:pt x="11988800" y="17272000"/>
                </a:cubicBezTo>
                <a:lnTo>
                  <a:pt x="11988800" y="17881600"/>
                </a:lnTo>
                <a:cubicBezTo>
                  <a:pt x="11988800" y="18097500"/>
                  <a:pt x="11861800" y="18415000"/>
                  <a:pt x="11696700" y="18567400"/>
                </a:cubicBezTo>
                <a:lnTo>
                  <a:pt x="11671300" y="18605500"/>
                </a:lnTo>
                <a:cubicBezTo>
                  <a:pt x="11379200" y="18897600"/>
                  <a:pt x="10731500" y="19100800"/>
                  <a:pt x="10109200" y="19100800"/>
                </a:cubicBezTo>
                <a:lnTo>
                  <a:pt x="9753600" y="19100800"/>
                </a:lnTo>
                <a:cubicBezTo>
                  <a:pt x="9525000" y="19100800"/>
                  <a:pt x="9207500" y="19075400"/>
                  <a:pt x="9029700" y="19050000"/>
                </a:cubicBezTo>
                <a:lnTo>
                  <a:pt x="8039100" y="18884900"/>
                </a:lnTo>
                <a:cubicBezTo>
                  <a:pt x="7861300" y="18859500"/>
                  <a:pt x="7581900" y="18783300"/>
                  <a:pt x="7404100" y="18719800"/>
                </a:cubicBezTo>
                <a:lnTo>
                  <a:pt x="6502400" y="18389600"/>
                </a:lnTo>
                <a:cubicBezTo>
                  <a:pt x="6337300" y="18313400"/>
                  <a:pt x="6045200" y="18173700"/>
                  <a:pt x="5867400" y="18072100"/>
                </a:cubicBezTo>
                <a:lnTo>
                  <a:pt x="5118100" y="17589500"/>
                </a:lnTo>
                <a:cubicBezTo>
                  <a:pt x="4940300" y="17475200"/>
                  <a:pt x="4673600" y="17259300"/>
                  <a:pt x="4508500" y="17106900"/>
                </a:cubicBezTo>
                <a:lnTo>
                  <a:pt x="4356100" y="16941800"/>
                </a:lnTo>
                <a:cubicBezTo>
                  <a:pt x="4025900" y="16611600"/>
                  <a:pt x="3860800" y="16167100"/>
                  <a:pt x="3860800" y="15595600"/>
                </a:cubicBezTo>
                <a:lnTo>
                  <a:pt x="3860800" y="15443200"/>
                </a:lnTo>
                <a:cubicBezTo>
                  <a:pt x="3860800" y="14808200"/>
                  <a:pt x="3937000" y="14681200"/>
                  <a:pt x="4406900" y="14478000"/>
                </a:cubicBezTo>
                <a:lnTo>
                  <a:pt x="4584700" y="14401800"/>
                </a:lnTo>
                <a:cubicBezTo>
                  <a:pt x="4826000" y="14300200"/>
                  <a:pt x="5194300" y="14224000"/>
                  <a:pt x="5422900" y="14224000"/>
                </a:cubicBezTo>
                <a:lnTo>
                  <a:pt x="6908800" y="14224000"/>
                </a:lnTo>
                <a:cubicBezTo>
                  <a:pt x="7137400" y="14224000"/>
                  <a:pt x="7467600" y="14262100"/>
                  <a:pt x="7658100" y="14325600"/>
                </a:cubicBezTo>
                <a:close/>
                <a:moveTo>
                  <a:pt x="18135600" y="32664400"/>
                </a:moveTo>
                <a:moveTo>
                  <a:pt x="5994400" y="17157700"/>
                </a:moveTo>
                <a:lnTo>
                  <a:pt x="7708900" y="17868900"/>
                </a:lnTo>
                <a:cubicBezTo>
                  <a:pt x="7912100" y="17957800"/>
                  <a:pt x="8216900" y="18046700"/>
                  <a:pt x="8394700" y="18072100"/>
                </a:cubicBezTo>
                <a:lnTo>
                  <a:pt x="9220200" y="18224500"/>
                </a:lnTo>
                <a:cubicBezTo>
                  <a:pt x="9410700" y="18249900"/>
                  <a:pt x="9728200" y="18288000"/>
                  <a:pt x="9956800" y="18288000"/>
                </a:cubicBezTo>
                <a:lnTo>
                  <a:pt x="10109200" y="18288000"/>
                </a:lnTo>
                <a:cubicBezTo>
                  <a:pt x="10515600" y="18288000"/>
                  <a:pt x="10883900" y="18161000"/>
                  <a:pt x="11074400" y="17983200"/>
                </a:cubicBezTo>
                <a:cubicBezTo>
                  <a:pt x="11277600" y="17767300"/>
                  <a:pt x="11163300" y="17056100"/>
                  <a:pt x="10883900" y="16776700"/>
                </a:cubicBezTo>
                <a:lnTo>
                  <a:pt x="10553700" y="16433800"/>
                </a:lnTo>
                <a:cubicBezTo>
                  <a:pt x="10388600" y="16281400"/>
                  <a:pt x="10109200" y="16078200"/>
                  <a:pt x="9931400" y="16002000"/>
                </a:cubicBezTo>
                <a:lnTo>
                  <a:pt x="9829800" y="15963900"/>
                </a:lnTo>
                <a:cubicBezTo>
                  <a:pt x="9652000" y="15887700"/>
                  <a:pt x="9385300" y="15786100"/>
                  <a:pt x="9245600" y="15735300"/>
                </a:cubicBezTo>
                <a:cubicBezTo>
                  <a:pt x="9105900" y="15684500"/>
                  <a:pt x="8877300" y="15595600"/>
                  <a:pt x="8737600" y="15532100"/>
                </a:cubicBezTo>
                <a:cubicBezTo>
                  <a:pt x="8597900" y="15468600"/>
                  <a:pt x="8318500" y="15379700"/>
                  <a:pt x="8102600" y="15328900"/>
                </a:cubicBezTo>
                <a:lnTo>
                  <a:pt x="7289800" y="15125700"/>
                </a:lnTo>
                <a:cubicBezTo>
                  <a:pt x="7086600" y="15074900"/>
                  <a:pt x="6731000" y="15036800"/>
                  <a:pt x="6502400" y="15036800"/>
                </a:cubicBezTo>
                <a:lnTo>
                  <a:pt x="5486400" y="15036800"/>
                </a:lnTo>
                <a:cubicBezTo>
                  <a:pt x="5257800" y="15036800"/>
                  <a:pt x="4991100" y="15125700"/>
                  <a:pt x="4876800" y="15240000"/>
                </a:cubicBezTo>
                <a:cubicBezTo>
                  <a:pt x="4584700" y="15519400"/>
                  <a:pt x="4622800" y="16002000"/>
                  <a:pt x="4965700" y="16332200"/>
                </a:cubicBezTo>
                <a:lnTo>
                  <a:pt x="5359400" y="16725900"/>
                </a:lnTo>
                <a:cubicBezTo>
                  <a:pt x="5511800" y="16891000"/>
                  <a:pt x="5803900" y="17081500"/>
                  <a:pt x="5994400" y="17157700"/>
                </a:cubicBezTo>
                <a:close/>
                <a:moveTo>
                  <a:pt x="15303500" y="32664400"/>
                </a:moveTo>
                <a:moveTo>
                  <a:pt x="3860800" y="23164800"/>
                </a:moveTo>
                <a:lnTo>
                  <a:pt x="3860800" y="20523200"/>
                </a:lnTo>
                <a:cubicBezTo>
                  <a:pt x="3860800" y="20027900"/>
                  <a:pt x="3962400" y="19913600"/>
                  <a:pt x="4368800" y="19913600"/>
                </a:cubicBezTo>
                <a:cubicBezTo>
                  <a:pt x="4533900" y="19913600"/>
                  <a:pt x="4673600" y="20091400"/>
                  <a:pt x="4673600" y="20320000"/>
                </a:cubicBezTo>
                <a:lnTo>
                  <a:pt x="4673600" y="22555200"/>
                </a:lnTo>
                <a:cubicBezTo>
                  <a:pt x="4673600" y="23101300"/>
                  <a:pt x="4889500" y="23279100"/>
                  <a:pt x="5753100" y="23444200"/>
                </a:cubicBezTo>
                <a:lnTo>
                  <a:pt x="5930900" y="23482300"/>
                </a:lnTo>
                <a:cubicBezTo>
                  <a:pt x="6781800" y="23647400"/>
                  <a:pt x="7112000" y="23558500"/>
                  <a:pt x="7112000" y="23164800"/>
                </a:cubicBezTo>
                <a:lnTo>
                  <a:pt x="7112000" y="22148800"/>
                </a:lnTo>
                <a:cubicBezTo>
                  <a:pt x="7112000" y="21920200"/>
                  <a:pt x="7188200" y="21577300"/>
                  <a:pt x="7264400" y="21374100"/>
                </a:cubicBezTo>
                <a:lnTo>
                  <a:pt x="7289800" y="21310600"/>
                </a:lnTo>
                <a:cubicBezTo>
                  <a:pt x="7467600" y="20891500"/>
                  <a:pt x="7797800" y="20726400"/>
                  <a:pt x="8382000" y="20726400"/>
                </a:cubicBezTo>
                <a:lnTo>
                  <a:pt x="9347200" y="20726400"/>
                </a:lnTo>
                <a:cubicBezTo>
                  <a:pt x="9575800" y="20726400"/>
                  <a:pt x="9918700" y="20789900"/>
                  <a:pt x="10121900" y="20866100"/>
                </a:cubicBezTo>
                <a:lnTo>
                  <a:pt x="10363200" y="20955000"/>
                </a:lnTo>
                <a:cubicBezTo>
                  <a:pt x="11518900" y="21412200"/>
                  <a:pt x="11988800" y="21996400"/>
                  <a:pt x="11988800" y="22999700"/>
                </a:cubicBezTo>
                <a:lnTo>
                  <a:pt x="11988800" y="25196800"/>
                </a:lnTo>
                <a:cubicBezTo>
                  <a:pt x="11988800" y="25412700"/>
                  <a:pt x="11938000" y="25641300"/>
                  <a:pt x="11887200" y="25704800"/>
                </a:cubicBezTo>
                <a:cubicBezTo>
                  <a:pt x="11760200" y="25831800"/>
                  <a:pt x="11404600" y="25831800"/>
                  <a:pt x="11277600" y="25704800"/>
                </a:cubicBezTo>
                <a:cubicBezTo>
                  <a:pt x="11226800" y="25641300"/>
                  <a:pt x="11176000" y="25412700"/>
                  <a:pt x="11176000" y="25196800"/>
                </a:cubicBezTo>
                <a:lnTo>
                  <a:pt x="11176000" y="23368000"/>
                </a:lnTo>
                <a:cubicBezTo>
                  <a:pt x="11176000" y="23139400"/>
                  <a:pt x="11087100" y="22796500"/>
                  <a:pt x="10985500" y="22606000"/>
                </a:cubicBezTo>
                <a:lnTo>
                  <a:pt x="10845800" y="22313900"/>
                </a:lnTo>
                <a:cubicBezTo>
                  <a:pt x="10591800" y="21844000"/>
                  <a:pt x="9817100" y="21539200"/>
                  <a:pt x="8890000" y="21539200"/>
                </a:cubicBezTo>
                <a:lnTo>
                  <a:pt x="8737600" y="21539200"/>
                </a:lnTo>
                <a:cubicBezTo>
                  <a:pt x="8153400" y="21539200"/>
                  <a:pt x="7924800" y="21844000"/>
                  <a:pt x="7924800" y="22593300"/>
                </a:cubicBezTo>
                <a:lnTo>
                  <a:pt x="7924800" y="24180800"/>
                </a:lnTo>
                <a:cubicBezTo>
                  <a:pt x="7924800" y="24511000"/>
                  <a:pt x="7861300" y="24587200"/>
                  <a:pt x="7518400" y="24587200"/>
                </a:cubicBezTo>
                <a:lnTo>
                  <a:pt x="7112000" y="24587200"/>
                </a:lnTo>
                <a:cubicBezTo>
                  <a:pt x="6883400" y="24587200"/>
                  <a:pt x="6527800" y="24523700"/>
                  <a:pt x="6324600" y="24460200"/>
                </a:cubicBezTo>
                <a:lnTo>
                  <a:pt x="4483100" y="23914100"/>
                </a:lnTo>
                <a:cubicBezTo>
                  <a:pt x="3962400" y="23761700"/>
                  <a:pt x="3860800" y="23634700"/>
                  <a:pt x="3860800" y="23164800"/>
                </a:cubicBezTo>
                <a:close/>
                <a:moveTo>
                  <a:pt x="9296400" y="32664400"/>
                </a:moveTo>
                <a:moveTo>
                  <a:pt x="3860800" y="29044900"/>
                </a:moveTo>
                <a:lnTo>
                  <a:pt x="3860800" y="26212800"/>
                </a:lnTo>
                <a:cubicBezTo>
                  <a:pt x="3860800" y="25984200"/>
                  <a:pt x="3911600" y="25755600"/>
                  <a:pt x="3962400" y="25704800"/>
                </a:cubicBezTo>
                <a:cubicBezTo>
                  <a:pt x="4127500" y="25527000"/>
                  <a:pt x="4648200" y="25577800"/>
                  <a:pt x="5029200" y="25806400"/>
                </a:cubicBezTo>
                <a:lnTo>
                  <a:pt x="6807200" y="26809700"/>
                </a:lnTo>
                <a:cubicBezTo>
                  <a:pt x="7251700" y="27076400"/>
                  <a:pt x="7480300" y="27076400"/>
                  <a:pt x="7645400" y="26822400"/>
                </a:cubicBezTo>
                <a:cubicBezTo>
                  <a:pt x="7708900" y="26708100"/>
                  <a:pt x="7899400" y="26619200"/>
                  <a:pt x="8051800" y="26619200"/>
                </a:cubicBezTo>
                <a:cubicBezTo>
                  <a:pt x="8204200" y="26619200"/>
                  <a:pt x="8331200" y="26797000"/>
                  <a:pt x="8331200" y="27025600"/>
                </a:cubicBezTo>
                <a:cubicBezTo>
                  <a:pt x="8331200" y="27482800"/>
                  <a:pt x="8547100" y="27749500"/>
                  <a:pt x="9169400" y="28028900"/>
                </a:cubicBezTo>
                <a:lnTo>
                  <a:pt x="9728200" y="28295600"/>
                </a:lnTo>
                <a:cubicBezTo>
                  <a:pt x="9956800" y="28397200"/>
                  <a:pt x="10287000" y="28524200"/>
                  <a:pt x="10439400" y="28549600"/>
                </a:cubicBezTo>
                <a:cubicBezTo>
                  <a:pt x="10591800" y="28587700"/>
                  <a:pt x="10883900" y="28702000"/>
                  <a:pt x="11087100" y="28790900"/>
                </a:cubicBezTo>
                <a:lnTo>
                  <a:pt x="11620500" y="29044900"/>
                </a:lnTo>
                <a:cubicBezTo>
                  <a:pt x="11823700" y="29133800"/>
                  <a:pt x="11988800" y="29362400"/>
                  <a:pt x="11988800" y="29540200"/>
                </a:cubicBezTo>
                <a:cubicBezTo>
                  <a:pt x="11988800" y="29908500"/>
                  <a:pt x="11874500" y="30073600"/>
                  <a:pt x="11582400" y="30073600"/>
                </a:cubicBezTo>
                <a:cubicBezTo>
                  <a:pt x="11468100" y="30073600"/>
                  <a:pt x="11214100" y="29984700"/>
                  <a:pt x="11023600" y="29895800"/>
                </a:cubicBezTo>
                <a:lnTo>
                  <a:pt x="9740900" y="29260800"/>
                </a:lnTo>
                <a:cubicBezTo>
                  <a:pt x="9550400" y="29159200"/>
                  <a:pt x="9283700" y="28981400"/>
                  <a:pt x="9144000" y="28867100"/>
                </a:cubicBezTo>
                <a:cubicBezTo>
                  <a:pt x="8826500" y="28587700"/>
                  <a:pt x="8369300" y="28587700"/>
                  <a:pt x="8204200" y="28854400"/>
                </a:cubicBezTo>
                <a:cubicBezTo>
                  <a:pt x="8140700" y="28956000"/>
                  <a:pt x="8001000" y="29057600"/>
                  <a:pt x="7899400" y="29057600"/>
                </a:cubicBezTo>
                <a:cubicBezTo>
                  <a:pt x="7620000" y="29057600"/>
                  <a:pt x="7518400" y="28879800"/>
                  <a:pt x="7518400" y="28435300"/>
                </a:cubicBezTo>
                <a:cubicBezTo>
                  <a:pt x="7518400" y="27978100"/>
                  <a:pt x="7467600" y="27901900"/>
                  <a:pt x="6934200" y="27647900"/>
                </a:cubicBezTo>
                <a:lnTo>
                  <a:pt x="5600700" y="27000200"/>
                </a:lnTo>
                <a:cubicBezTo>
                  <a:pt x="4991100" y="26708100"/>
                  <a:pt x="4673600" y="26784300"/>
                  <a:pt x="4673600" y="27228800"/>
                </a:cubicBezTo>
                <a:lnTo>
                  <a:pt x="4673600" y="29260800"/>
                </a:lnTo>
                <a:cubicBezTo>
                  <a:pt x="4673600" y="29476700"/>
                  <a:pt x="4533900" y="29667200"/>
                  <a:pt x="4368800" y="29667200"/>
                </a:cubicBezTo>
                <a:cubicBezTo>
                  <a:pt x="4203700" y="29667200"/>
                  <a:pt x="4013200" y="29616400"/>
                  <a:pt x="3962400" y="29552900"/>
                </a:cubicBezTo>
                <a:cubicBezTo>
                  <a:pt x="3911600" y="29502100"/>
                  <a:pt x="3860800" y="29273500"/>
                  <a:pt x="3860800" y="29044900"/>
                </a:cubicBezTo>
                <a:close/>
                <a:moveTo>
                  <a:pt x="3416300" y="32664400"/>
                </a:moveTo>
              </a:path>
            </a:pathLst>
          </a:custGeom>
          <a:solidFill>
            <a:srgbClr val="0C0C0D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74" name="Freeform 12774"/>
          <p:cNvSpPr/>
          <p:nvPr/>
        </p:nvSpPr>
        <p:spPr>
          <a:xfrm rot="0" flipH="0" flipV="0">
            <a:off x="4194175" y="7385113"/>
            <a:ext cx="27432" cy="21336"/>
          </a:xfrm>
          <a:custGeom>
            <a:pathLst>
              <a:path w="1828800" h="1422400">
                <a:moveTo>
                  <a:pt x="406400" y="0"/>
                </a:moveTo>
                <a:cubicBezTo>
                  <a:pt x="787400" y="0"/>
                  <a:pt x="1219200" y="266700"/>
                  <a:pt x="1219200" y="508000"/>
                </a:cubicBezTo>
                <a:cubicBezTo>
                  <a:pt x="1219200" y="558800"/>
                  <a:pt x="1308100" y="609600"/>
                  <a:pt x="1422400" y="609600"/>
                </a:cubicBezTo>
                <a:cubicBezTo>
                  <a:pt x="1536700" y="609600"/>
                  <a:pt x="1625600" y="698500"/>
                  <a:pt x="1625600" y="812800"/>
                </a:cubicBezTo>
                <a:cubicBezTo>
                  <a:pt x="1625600" y="927100"/>
                  <a:pt x="1676400" y="1016000"/>
                  <a:pt x="1727200" y="1016000"/>
                </a:cubicBezTo>
                <a:cubicBezTo>
                  <a:pt x="1778000" y="1016000"/>
                  <a:pt x="1828800" y="1104900"/>
                  <a:pt x="1828800" y="1219200"/>
                </a:cubicBezTo>
                <a:cubicBezTo>
                  <a:pt x="1828800" y="1333500"/>
                  <a:pt x="1689100" y="1422400"/>
                  <a:pt x="1524000" y="1422400"/>
                </a:cubicBezTo>
                <a:cubicBezTo>
                  <a:pt x="1358900" y="1422400"/>
                  <a:pt x="1219200" y="1371600"/>
                  <a:pt x="1219200" y="1320800"/>
                </a:cubicBezTo>
                <a:cubicBezTo>
                  <a:pt x="1219200" y="1257300"/>
                  <a:pt x="1168400" y="1219200"/>
                  <a:pt x="1117600" y="1219200"/>
                </a:cubicBezTo>
                <a:cubicBezTo>
                  <a:pt x="1066800" y="1219200"/>
                  <a:pt x="1016000" y="1168400"/>
                  <a:pt x="1016000" y="1117600"/>
                </a:cubicBezTo>
                <a:cubicBezTo>
                  <a:pt x="1016000" y="1054100"/>
                  <a:pt x="965200" y="1016000"/>
                  <a:pt x="914400" y="1016000"/>
                </a:cubicBezTo>
                <a:cubicBezTo>
                  <a:pt x="863600" y="1016000"/>
                  <a:pt x="812800" y="965200"/>
                  <a:pt x="812800" y="914400"/>
                </a:cubicBezTo>
                <a:cubicBezTo>
                  <a:pt x="812800" y="850900"/>
                  <a:pt x="762000" y="812800"/>
                  <a:pt x="711200" y="812800"/>
                </a:cubicBezTo>
                <a:cubicBezTo>
                  <a:pt x="660400" y="812800"/>
                  <a:pt x="609600" y="762000"/>
                  <a:pt x="609600" y="711200"/>
                </a:cubicBezTo>
                <a:cubicBezTo>
                  <a:pt x="609600" y="647700"/>
                  <a:pt x="558800" y="609600"/>
                  <a:pt x="508000" y="609600"/>
                </a:cubicBezTo>
                <a:cubicBezTo>
                  <a:pt x="457200" y="609600"/>
                  <a:pt x="406400" y="558800"/>
                  <a:pt x="406400" y="508000"/>
                </a:cubicBezTo>
                <a:cubicBezTo>
                  <a:pt x="406400" y="444500"/>
                  <a:pt x="317500" y="406400"/>
                  <a:pt x="203200" y="406400"/>
                </a:cubicBezTo>
                <a:cubicBezTo>
                  <a:pt x="88900" y="406400"/>
                  <a:pt x="0" y="317500"/>
                  <a:pt x="0" y="203200"/>
                </a:cubicBezTo>
                <a:cubicBezTo>
                  <a:pt x="0" y="88900"/>
                  <a:pt x="177800" y="0"/>
                  <a:pt x="406400" y="0"/>
                </a:cubicBezTo>
                <a:close/>
                <a:moveTo>
                  <a:pt x="35699700" y="35699700"/>
                </a:moveTo>
              </a:path>
            </a:pathLst>
          </a:custGeom>
          <a:solidFill>
            <a:srgbClr val="0C0C0D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75" name="Rectangle 12775"/>
          <p:cNvSpPr/>
          <p:nvPr/>
        </p:nvSpPr>
        <p:spPr>
          <a:xfrm rot="0" flipH="0" flipV="0">
            <a:off x="3529710" y="7520000"/>
            <a:ext cx="121665" cy="205281"/>
          </a:xfrm>
          <a:prstGeom prst="rect">
            <a:avLst/>
          </a:prstGeom>
        </p:spPr>
      </p:sp>
      <p:sp>
        <p:nvSpPr>
          <p:cNvPr id="12776" name="Freeform 12776"/>
          <p:cNvSpPr/>
          <p:nvPr/>
        </p:nvSpPr>
        <p:spPr>
          <a:xfrm rot="0" flipH="0" flipV="0">
            <a:off x="3532758" y="7568819"/>
            <a:ext cx="84709" cy="117856"/>
          </a:xfrm>
          <a:custGeom>
            <a:pathLst>
              <a:path w="8470900" h="11785600">
                <a:moveTo>
                  <a:pt x="6870700" y="10820400"/>
                </a:moveTo>
                <a:lnTo>
                  <a:pt x="330200" y="889000"/>
                </a:lnTo>
                <a:cubicBezTo>
                  <a:pt x="152400" y="622300"/>
                  <a:pt x="0" y="304800"/>
                  <a:pt x="0" y="190500"/>
                </a:cubicBezTo>
                <a:cubicBezTo>
                  <a:pt x="0" y="88900"/>
                  <a:pt x="279400" y="0"/>
                  <a:pt x="609600" y="0"/>
                </a:cubicBezTo>
                <a:lnTo>
                  <a:pt x="914400" y="0"/>
                </a:lnTo>
                <a:cubicBezTo>
                  <a:pt x="1244600" y="0"/>
                  <a:pt x="1524000" y="63500"/>
                  <a:pt x="1524000" y="152400"/>
                </a:cubicBezTo>
                <a:cubicBezTo>
                  <a:pt x="1524000" y="431800"/>
                  <a:pt x="1841500" y="1244600"/>
                  <a:pt x="2159000" y="1727200"/>
                </a:cubicBezTo>
                <a:lnTo>
                  <a:pt x="2527300" y="2311400"/>
                </a:lnTo>
                <a:cubicBezTo>
                  <a:pt x="2692400" y="2578100"/>
                  <a:pt x="2959100" y="2933700"/>
                  <a:pt x="3111500" y="3098800"/>
                </a:cubicBezTo>
                <a:cubicBezTo>
                  <a:pt x="3263900" y="3276600"/>
                  <a:pt x="3543300" y="3644900"/>
                  <a:pt x="3733800" y="3924300"/>
                </a:cubicBezTo>
                <a:lnTo>
                  <a:pt x="8039100" y="10541000"/>
                </a:lnTo>
                <a:cubicBezTo>
                  <a:pt x="8369300" y="11023600"/>
                  <a:pt x="8470900" y="11480800"/>
                  <a:pt x="8305800" y="11658600"/>
                </a:cubicBezTo>
                <a:cubicBezTo>
                  <a:pt x="8166100" y="11785600"/>
                  <a:pt x="7772400" y="11734800"/>
                  <a:pt x="7480300" y="11531600"/>
                </a:cubicBezTo>
                <a:cubicBezTo>
                  <a:pt x="7327900" y="11417300"/>
                  <a:pt x="7048500" y="11099800"/>
                  <a:pt x="6870700" y="10820400"/>
                </a:cubicBezTo>
                <a:close/>
                <a:moveTo>
                  <a:pt x="622300" y="11747500"/>
                </a:moveTo>
              </a:path>
            </a:pathLst>
          </a:custGeom>
          <a:solidFill>
            <a:srgbClr val="11111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77" name="Rectangle 12777"/>
          <p:cNvSpPr/>
          <p:nvPr/>
        </p:nvSpPr>
        <p:spPr>
          <a:xfrm rot="0" flipH="0" flipV="0">
            <a:off x="2432304" y="7584630"/>
            <a:ext cx="1192275" cy="396811"/>
          </a:xfrm>
          <a:prstGeom prst="rect">
            <a:avLst/>
          </a:prstGeom>
        </p:spPr>
      </p:sp>
      <p:sp>
        <p:nvSpPr>
          <p:cNvPr id="12778" name="Freeform 12778"/>
          <p:cNvSpPr/>
          <p:nvPr/>
        </p:nvSpPr>
        <p:spPr>
          <a:xfrm rot="0" flipH="0" flipV="0">
            <a:off x="2435352" y="7894321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79" name="Freeform 12779"/>
          <p:cNvSpPr/>
          <p:nvPr/>
        </p:nvSpPr>
        <p:spPr>
          <a:xfrm rot="0" flipH="0" flipV="0">
            <a:off x="3276726" y="7767319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9090C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80" name="Freeform 12780"/>
          <p:cNvSpPr/>
          <p:nvPr/>
        </p:nvSpPr>
        <p:spPr>
          <a:xfrm rot="0" flipH="0" flipV="0">
            <a:off x="3314819" y="7765986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9090C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81" name="Freeform 12781"/>
          <p:cNvSpPr/>
          <p:nvPr/>
        </p:nvSpPr>
        <p:spPr>
          <a:xfrm rot="0" flipH="0" flipV="0">
            <a:off x="3435000" y="7767703"/>
            <a:ext cx="50393" cy="96850"/>
          </a:xfrm>
          <a:custGeom>
            <a:pathLst>
              <a:path w="3251200" h="6248400">
                <a:moveTo>
                  <a:pt x="1358900" y="5765800"/>
                </a:moveTo>
                <a:lnTo>
                  <a:pt x="2197100" y="3530600"/>
                </a:lnTo>
                <a:cubicBezTo>
                  <a:pt x="2235200" y="3429000"/>
                  <a:pt x="2286000" y="3251200"/>
                  <a:pt x="2311400" y="3136900"/>
                </a:cubicBezTo>
                <a:lnTo>
                  <a:pt x="2336800" y="2971800"/>
                </a:lnTo>
                <a:cubicBezTo>
                  <a:pt x="2349500" y="2857500"/>
                  <a:pt x="2362200" y="2667000"/>
                  <a:pt x="2362200" y="2565400"/>
                </a:cubicBezTo>
                <a:lnTo>
                  <a:pt x="2362200" y="1727200"/>
                </a:lnTo>
                <a:cubicBezTo>
                  <a:pt x="2362200" y="1612900"/>
                  <a:pt x="2336800" y="1460500"/>
                  <a:pt x="2286000" y="1358900"/>
                </a:cubicBezTo>
                <a:lnTo>
                  <a:pt x="2273300" y="1333500"/>
                </a:lnTo>
                <a:cubicBezTo>
                  <a:pt x="2082800" y="914400"/>
                  <a:pt x="1739900" y="749300"/>
                  <a:pt x="1422400" y="927100"/>
                </a:cubicBezTo>
                <a:lnTo>
                  <a:pt x="1282700" y="1016000"/>
                </a:lnTo>
                <a:cubicBezTo>
                  <a:pt x="1193800" y="1054100"/>
                  <a:pt x="1054100" y="1168400"/>
                  <a:pt x="977900" y="1244600"/>
                </a:cubicBezTo>
                <a:lnTo>
                  <a:pt x="838200" y="1384300"/>
                </a:lnTo>
                <a:cubicBezTo>
                  <a:pt x="762000" y="1460500"/>
                  <a:pt x="660400" y="1612900"/>
                  <a:pt x="609600" y="1701800"/>
                </a:cubicBezTo>
                <a:lnTo>
                  <a:pt x="203200" y="2628900"/>
                </a:lnTo>
                <a:cubicBezTo>
                  <a:pt x="165100" y="2730500"/>
                  <a:pt x="101600" y="2806700"/>
                  <a:pt x="63500" y="2806700"/>
                </a:cubicBezTo>
                <a:cubicBezTo>
                  <a:pt x="38100" y="2806700"/>
                  <a:pt x="0" y="2717800"/>
                  <a:pt x="0" y="2603500"/>
                </a:cubicBezTo>
                <a:lnTo>
                  <a:pt x="0" y="1524000"/>
                </a:lnTo>
                <a:cubicBezTo>
                  <a:pt x="0" y="1422400"/>
                  <a:pt x="50800" y="1257300"/>
                  <a:pt x="101600" y="1168400"/>
                </a:cubicBezTo>
                <a:lnTo>
                  <a:pt x="177800" y="1028700"/>
                </a:lnTo>
                <a:cubicBezTo>
                  <a:pt x="228600" y="939800"/>
                  <a:pt x="317500" y="825500"/>
                  <a:pt x="381000" y="762000"/>
                </a:cubicBezTo>
                <a:cubicBezTo>
                  <a:pt x="444500" y="698500"/>
                  <a:pt x="508000" y="596900"/>
                  <a:pt x="520700" y="558800"/>
                </a:cubicBezTo>
                <a:cubicBezTo>
                  <a:pt x="546100" y="508000"/>
                  <a:pt x="635000" y="431800"/>
                  <a:pt x="723900" y="393700"/>
                </a:cubicBezTo>
                <a:lnTo>
                  <a:pt x="1079500" y="254000"/>
                </a:lnTo>
                <a:cubicBezTo>
                  <a:pt x="1168400" y="215900"/>
                  <a:pt x="1282700" y="152400"/>
                  <a:pt x="1320800" y="114300"/>
                </a:cubicBezTo>
                <a:cubicBezTo>
                  <a:pt x="1435100" y="0"/>
                  <a:pt x="2324100" y="25400"/>
                  <a:pt x="2514600" y="165100"/>
                </a:cubicBezTo>
                <a:lnTo>
                  <a:pt x="2578100" y="203200"/>
                </a:lnTo>
                <a:cubicBezTo>
                  <a:pt x="2794000" y="368300"/>
                  <a:pt x="2844800" y="431800"/>
                  <a:pt x="2946400" y="647700"/>
                </a:cubicBezTo>
                <a:lnTo>
                  <a:pt x="2971800" y="685800"/>
                </a:lnTo>
                <a:cubicBezTo>
                  <a:pt x="3022600" y="800100"/>
                  <a:pt x="3086100" y="977900"/>
                  <a:pt x="3111500" y="1092200"/>
                </a:cubicBezTo>
                <a:lnTo>
                  <a:pt x="3200400" y="1473200"/>
                </a:lnTo>
                <a:cubicBezTo>
                  <a:pt x="3225800" y="1587500"/>
                  <a:pt x="3251200" y="1765300"/>
                  <a:pt x="3251200" y="1866900"/>
                </a:cubicBezTo>
                <a:lnTo>
                  <a:pt x="3251200" y="2222500"/>
                </a:lnTo>
                <a:cubicBezTo>
                  <a:pt x="3251200" y="2324100"/>
                  <a:pt x="3238500" y="2501900"/>
                  <a:pt x="3225800" y="2603500"/>
                </a:cubicBezTo>
                <a:lnTo>
                  <a:pt x="3098800" y="3556000"/>
                </a:lnTo>
                <a:cubicBezTo>
                  <a:pt x="3086100" y="3657600"/>
                  <a:pt x="3035300" y="3822700"/>
                  <a:pt x="3009900" y="3924300"/>
                </a:cubicBezTo>
                <a:lnTo>
                  <a:pt x="2552700" y="5334000"/>
                </a:lnTo>
                <a:cubicBezTo>
                  <a:pt x="2514600" y="5435600"/>
                  <a:pt x="2451100" y="5600700"/>
                  <a:pt x="2400300" y="5689600"/>
                </a:cubicBezTo>
                <a:lnTo>
                  <a:pt x="2184400" y="6070600"/>
                </a:lnTo>
                <a:cubicBezTo>
                  <a:pt x="2120900" y="6197600"/>
                  <a:pt x="2044700" y="6248400"/>
                  <a:pt x="1905000" y="6248400"/>
                </a:cubicBezTo>
                <a:lnTo>
                  <a:pt x="1485900" y="6248400"/>
                </a:lnTo>
                <a:cubicBezTo>
                  <a:pt x="1371600" y="6248400"/>
                  <a:pt x="1282700" y="6184900"/>
                  <a:pt x="1282700" y="6096000"/>
                </a:cubicBezTo>
                <a:cubicBezTo>
                  <a:pt x="1282700" y="6019800"/>
                  <a:pt x="1320800" y="5867400"/>
                  <a:pt x="1358900" y="5765800"/>
                </a:cubicBezTo>
                <a:close/>
                <a:moveTo>
                  <a:pt x="393700" y="6350000"/>
                </a:moveTo>
              </a:path>
            </a:pathLst>
          </a:custGeom>
          <a:solidFill>
            <a:srgbClr val="090A0C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82" name="Freeform 12782"/>
          <p:cNvSpPr/>
          <p:nvPr/>
        </p:nvSpPr>
        <p:spPr>
          <a:xfrm rot="0" flipH="0" flipV="0">
            <a:off x="3499186" y="7763460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90A0C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83" name="Rectangle 12783"/>
          <p:cNvSpPr/>
          <p:nvPr/>
        </p:nvSpPr>
        <p:spPr>
          <a:xfrm rot="0" flipH="0" flipV="0">
            <a:off x="2432304" y="7726871"/>
            <a:ext cx="2253779" cy="339699"/>
          </a:xfrm>
          <a:prstGeom prst="rect">
            <a:avLst/>
          </a:prstGeom>
        </p:spPr>
      </p:sp>
      <p:sp>
        <p:nvSpPr>
          <p:cNvPr id="12784" name="Freeform 12784"/>
          <p:cNvSpPr/>
          <p:nvPr/>
        </p:nvSpPr>
        <p:spPr>
          <a:xfrm rot="0" flipH="0" flipV="0">
            <a:off x="2435352" y="7982584"/>
            <a:ext cx="124396" cy="73152"/>
          </a:xfrm>
          <a:custGeom>
            <a:pathLst>
              <a:path w="8293100" h="4876800">
                <a:moveTo>
                  <a:pt x="0" y="1574800"/>
                </a:moveTo>
                <a:lnTo>
                  <a:pt x="0" y="1320800"/>
                </a:lnTo>
                <a:cubicBezTo>
                  <a:pt x="0" y="508000"/>
                  <a:pt x="558800" y="0"/>
                  <a:pt x="1473200" y="0"/>
                </a:cubicBezTo>
                <a:lnTo>
                  <a:pt x="2743200" y="0"/>
                </a:lnTo>
                <a:cubicBezTo>
                  <a:pt x="2971800" y="0"/>
                  <a:pt x="3327400" y="50800"/>
                  <a:pt x="3530600" y="114300"/>
                </a:cubicBezTo>
                <a:lnTo>
                  <a:pt x="4851400" y="482600"/>
                </a:lnTo>
                <a:cubicBezTo>
                  <a:pt x="5067300" y="546100"/>
                  <a:pt x="5397500" y="673100"/>
                  <a:pt x="5588000" y="774700"/>
                </a:cubicBezTo>
                <a:lnTo>
                  <a:pt x="6629400" y="1308100"/>
                </a:lnTo>
                <a:cubicBezTo>
                  <a:pt x="6819900" y="1409700"/>
                  <a:pt x="7099300" y="1638300"/>
                  <a:pt x="7251700" y="1803400"/>
                </a:cubicBezTo>
                <a:lnTo>
                  <a:pt x="7658100" y="2260600"/>
                </a:lnTo>
                <a:cubicBezTo>
                  <a:pt x="8280400" y="2971800"/>
                  <a:pt x="8293100" y="3898900"/>
                  <a:pt x="7683500" y="4508500"/>
                </a:cubicBezTo>
                <a:cubicBezTo>
                  <a:pt x="7454900" y="4749800"/>
                  <a:pt x="7035800" y="4876800"/>
                  <a:pt x="6553200" y="4876800"/>
                </a:cubicBezTo>
                <a:lnTo>
                  <a:pt x="5486400" y="4876800"/>
                </a:lnTo>
                <a:cubicBezTo>
                  <a:pt x="5257800" y="4876800"/>
                  <a:pt x="4902200" y="4838700"/>
                  <a:pt x="4699000" y="4787900"/>
                </a:cubicBezTo>
                <a:lnTo>
                  <a:pt x="3886200" y="4584700"/>
                </a:lnTo>
                <a:cubicBezTo>
                  <a:pt x="3670300" y="4533900"/>
                  <a:pt x="3340100" y="4419600"/>
                  <a:pt x="3136900" y="4330700"/>
                </a:cubicBezTo>
                <a:lnTo>
                  <a:pt x="1600200" y="3644900"/>
                </a:lnTo>
                <a:cubicBezTo>
                  <a:pt x="1397000" y="3543300"/>
                  <a:pt x="1104900" y="3352800"/>
                  <a:pt x="952500" y="3200400"/>
                </a:cubicBezTo>
                <a:lnTo>
                  <a:pt x="508000" y="2768600"/>
                </a:lnTo>
                <a:cubicBezTo>
                  <a:pt x="139700" y="2413000"/>
                  <a:pt x="0" y="2082800"/>
                  <a:pt x="0" y="1574800"/>
                </a:cubicBezTo>
                <a:close/>
                <a:moveTo>
                  <a:pt x="3098800" y="4876800"/>
                </a:moveTo>
                <a:moveTo>
                  <a:pt x="2336800" y="812800"/>
                </a:moveTo>
                <a:lnTo>
                  <a:pt x="1765300" y="812800"/>
                </a:lnTo>
                <a:cubicBezTo>
                  <a:pt x="1104900" y="812800"/>
                  <a:pt x="812800" y="1066800"/>
                  <a:pt x="812800" y="1625600"/>
                </a:cubicBezTo>
                <a:cubicBezTo>
                  <a:pt x="812800" y="1943100"/>
                  <a:pt x="1028700" y="2222500"/>
                  <a:pt x="1574800" y="2603500"/>
                </a:cubicBezTo>
                <a:lnTo>
                  <a:pt x="1955800" y="2857500"/>
                </a:lnTo>
                <a:cubicBezTo>
                  <a:pt x="2413000" y="3175000"/>
                  <a:pt x="2857500" y="3352800"/>
                  <a:pt x="3175000" y="3352800"/>
                </a:cubicBezTo>
                <a:cubicBezTo>
                  <a:pt x="3238500" y="3352800"/>
                  <a:pt x="3670300" y="3568700"/>
                  <a:pt x="3721100" y="3632200"/>
                </a:cubicBezTo>
                <a:cubicBezTo>
                  <a:pt x="3784600" y="3683000"/>
                  <a:pt x="4127500" y="3759200"/>
                  <a:pt x="4292600" y="3759200"/>
                </a:cubicBezTo>
                <a:cubicBezTo>
                  <a:pt x="4305300" y="3759200"/>
                  <a:pt x="4508500" y="3797300"/>
                  <a:pt x="4737100" y="3848100"/>
                </a:cubicBezTo>
                <a:lnTo>
                  <a:pt x="4914900" y="3886200"/>
                </a:lnTo>
                <a:cubicBezTo>
                  <a:pt x="5143500" y="3924300"/>
                  <a:pt x="5397500" y="3987800"/>
                  <a:pt x="5461000" y="4013200"/>
                </a:cubicBezTo>
                <a:cubicBezTo>
                  <a:pt x="5537200" y="4051300"/>
                  <a:pt x="5765800" y="4064000"/>
                  <a:pt x="5994400" y="4064000"/>
                </a:cubicBezTo>
                <a:lnTo>
                  <a:pt x="6248400" y="4064000"/>
                </a:lnTo>
                <a:cubicBezTo>
                  <a:pt x="6883400" y="4064000"/>
                  <a:pt x="7213600" y="3822700"/>
                  <a:pt x="7213600" y="3327400"/>
                </a:cubicBezTo>
                <a:cubicBezTo>
                  <a:pt x="7213600" y="2819400"/>
                  <a:pt x="6959600" y="2463800"/>
                  <a:pt x="6324600" y="2120900"/>
                </a:cubicBezTo>
                <a:lnTo>
                  <a:pt x="6299200" y="2108200"/>
                </a:lnTo>
                <a:cubicBezTo>
                  <a:pt x="6108700" y="2006600"/>
                  <a:pt x="5867400" y="1905000"/>
                  <a:pt x="5753100" y="1879600"/>
                </a:cubicBezTo>
                <a:cubicBezTo>
                  <a:pt x="5549900" y="1841500"/>
                  <a:pt x="5181600" y="1638300"/>
                  <a:pt x="5016500" y="1460500"/>
                </a:cubicBezTo>
                <a:cubicBezTo>
                  <a:pt x="4927600" y="1371600"/>
                  <a:pt x="4051300" y="1117600"/>
                  <a:pt x="3835400" y="1117600"/>
                </a:cubicBezTo>
                <a:cubicBezTo>
                  <a:pt x="3759200" y="1117600"/>
                  <a:pt x="2984500" y="914400"/>
                  <a:pt x="2870200" y="876300"/>
                </a:cubicBezTo>
                <a:cubicBezTo>
                  <a:pt x="2794000" y="838200"/>
                  <a:pt x="2565400" y="812800"/>
                  <a:pt x="2336800" y="812800"/>
                </a:cubicBezTo>
                <a:close/>
                <a:moveTo>
                  <a:pt x="3860800" y="4876800"/>
                </a:moveTo>
              </a:path>
            </a:pathLst>
          </a:custGeom>
          <a:solidFill>
            <a:srgbClr val="0606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85" name="Freeform 12785"/>
          <p:cNvSpPr/>
          <p:nvPr/>
        </p:nvSpPr>
        <p:spPr>
          <a:xfrm rot="0" flipH="0" flipV="0">
            <a:off x="3416973" y="7952499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40808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86" name="Freeform 12786"/>
          <p:cNvSpPr/>
          <p:nvPr/>
        </p:nvSpPr>
        <p:spPr>
          <a:xfrm rot="0" flipH="0" flipV="0">
            <a:off x="4639220" y="7952499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87" name="Rectangle 12787"/>
          <p:cNvSpPr/>
          <p:nvPr/>
        </p:nvSpPr>
        <p:spPr>
          <a:xfrm rot="0" flipH="0" flipV="0">
            <a:off x="2432304" y="7839647"/>
            <a:ext cx="128015" cy="258699"/>
          </a:xfrm>
          <a:prstGeom prst="rect">
            <a:avLst/>
          </a:prstGeom>
        </p:spPr>
      </p:sp>
      <p:sp>
        <p:nvSpPr>
          <p:cNvPr id="12788" name="Freeform 12788"/>
          <p:cNvSpPr/>
          <p:nvPr/>
        </p:nvSpPr>
        <p:spPr>
          <a:xfrm rot="0" flipH="0" flipV="0">
            <a:off x="2435352" y="807110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4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89" name="Rectangle 12789"/>
          <p:cNvSpPr/>
          <p:nvPr/>
        </p:nvSpPr>
        <p:spPr>
          <a:xfrm rot="0" flipH="0" flipV="0">
            <a:off x="2432304" y="7931102"/>
            <a:ext cx="3042721" cy="447461"/>
          </a:xfrm>
          <a:prstGeom prst="rect">
            <a:avLst/>
          </a:prstGeom>
        </p:spPr>
      </p:sp>
      <p:sp>
        <p:nvSpPr>
          <p:cNvPr id="12790" name="Freeform 12790"/>
          <p:cNvSpPr/>
          <p:nvPr/>
        </p:nvSpPr>
        <p:spPr>
          <a:xfrm rot="0" flipH="0" flipV="0">
            <a:off x="2435352" y="8165390"/>
            <a:ext cx="121920" cy="73152"/>
          </a:xfrm>
          <a:custGeom>
            <a:pathLst>
              <a:path w="15240000" h="9144000">
                <a:moveTo>
                  <a:pt x="10147300" y="8915400"/>
                </a:moveTo>
                <a:lnTo>
                  <a:pt x="4787900" y="7150100"/>
                </a:lnTo>
                <a:cubicBezTo>
                  <a:pt x="4394200" y="7023100"/>
                  <a:pt x="3797300" y="6718300"/>
                  <a:pt x="3467100" y="6477000"/>
                </a:cubicBezTo>
                <a:lnTo>
                  <a:pt x="3302000" y="6362700"/>
                </a:lnTo>
                <a:cubicBezTo>
                  <a:pt x="2971800" y="6134100"/>
                  <a:pt x="2451100" y="5676900"/>
                  <a:pt x="2171700" y="5346700"/>
                </a:cubicBezTo>
                <a:lnTo>
                  <a:pt x="1257300" y="4318000"/>
                </a:lnTo>
                <a:cubicBezTo>
                  <a:pt x="660400" y="3657600"/>
                  <a:pt x="0" y="2019300"/>
                  <a:pt x="0" y="1244600"/>
                </a:cubicBezTo>
                <a:lnTo>
                  <a:pt x="0" y="952500"/>
                </a:lnTo>
                <a:cubicBezTo>
                  <a:pt x="0" y="88900"/>
                  <a:pt x="50800" y="0"/>
                  <a:pt x="571500" y="0"/>
                </a:cubicBezTo>
                <a:cubicBezTo>
                  <a:pt x="1104900" y="0"/>
                  <a:pt x="1511300" y="533400"/>
                  <a:pt x="1676400" y="1422400"/>
                </a:cubicBezTo>
                <a:lnTo>
                  <a:pt x="1778000" y="1930400"/>
                </a:lnTo>
                <a:cubicBezTo>
                  <a:pt x="2057400" y="3454400"/>
                  <a:pt x="4978400" y="6261100"/>
                  <a:pt x="5626100" y="5626100"/>
                </a:cubicBezTo>
                <a:cubicBezTo>
                  <a:pt x="5676900" y="5575300"/>
                  <a:pt x="5715000" y="5181600"/>
                  <a:pt x="5715000" y="4762500"/>
                </a:cubicBezTo>
                <a:lnTo>
                  <a:pt x="5715000" y="4191000"/>
                </a:lnTo>
                <a:cubicBezTo>
                  <a:pt x="5715000" y="2197100"/>
                  <a:pt x="6946900" y="762000"/>
                  <a:pt x="8661400" y="762000"/>
                </a:cubicBezTo>
                <a:lnTo>
                  <a:pt x="9715500" y="762000"/>
                </a:lnTo>
                <a:cubicBezTo>
                  <a:pt x="10642600" y="762000"/>
                  <a:pt x="12242800" y="1295400"/>
                  <a:pt x="13093700" y="1892300"/>
                </a:cubicBezTo>
                <a:lnTo>
                  <a:pt x="13246100" y="1993900"/>
                </a:lnTo>
                <a:cubicBezTo>
                  <a:pt x="14681200" y="2997200"/>
                  <a:pt x="15240000" y="4013200"/>
                  <a:pt x="15240000" y="5626100"/>
                </a:cubicBezTo>
                <a:lnTo>
                  <a:pt x="15240000" y="6096000"/>
                </a:lnTo>
                <a:cubicBezTo>
                  <a:pt x="15240000" y="6515100"/>
                  <a:pt x="15049500" y="7124700"/>
                  <a:pt x="14820900" y="7454900"/>
                </a:cubicBezTo>
                <a:lnTo>
                  <a:pt x="14770100" y="7531100"/>
                </a:lnTo>
                <a:cubicBezTo>
                  <a:pt x="13893800" y="8788400"/>
                  <a:pt x="13246100" y="9144000"/>
                  <a:pt x="11912600" y="9144000"/>
                </a:cubicBezTo>
                <a:lnTo>
                  <a:pt x="11620500" y="9144000"/>
                </a:lnTo>
                <a:cubicBezTo>
                  <a:pt x="11201400" y="9144000"/>
                  <a:pt x="10541000" y="9042400"/>
                  <a:pt x="10147300" y="8915400"/>
                </a:cubicBezTo>
                <a:close/>
                <a:moveTo>
                  <a:pt x="-127000" y="9169400"/>
                </a:moveTo>
                <a:moveTo>
                  <a:pt x="7620000" y="3238500"/>
                </a:moveTo>
                <a:lnTo>
                  <a:pt x="7620000" y="6172200"/>
                </a:lnTo>
                <a:cubicBezTo>
                  <a:pt x="7620000" y="6451600"/>
                  <a:pt x="7708900" y="6578600"/>
                  <a:pt x="7988300" y="6667500"/>
                </a:cubicBezTo>
                <a:lnTo>
                  <a:pt x="8204200" y="6743700"/>
                </a:lnTo>
                <a:cubicBezTo>
                  <a:pt x="8407400" y="6807200"/>
                  <a:pt x="8724900" y="6858000"/>
                  <a:pt x="8902700" y="6858000"/>
                </a:cubicBezTo>
                <a:cubicBezTo>
                  <a:pt x="9093200" y="6858000"/>
                  <a:pt x="9385300" y="6946900"/>
                  <a:pt x="9575800" y="7048500"/>
                </a:cubicBezTo>
                <a:cubicBezTo>
                  <a:pt x="9753600" y="7150100"/>
                  <a:pt x="10083800" y="7239000"/>
                  <a:pt x="10287000" y="7239000"/>
                </a:cubicBezTo>
                <a:lnTo>
                  <a:pt x="10388600" y="7239000"/>
                </a:lnTo>
                <a:cubicBezTo>
                  <a:pt x="10591800" y="7239000"/>
                  <a:pt x="10871200" y="7327900"/>
                  <a:pt x="10998200" y="7429500"/>
                </a:cubicBezTo>
                <a:cubicBezTo>
                  <a:pt x="11264900" y="7645400"/>
                  <a:pt x="11684000" y="7670800"/>
                  <a:pt x="12331700" y="7531100"/>
                </a:cubicBezTo>
                <a:lnTo>
                  <a:pt x="12344400" y="7531100"/>
                </a:lnTo>
                <a:cubicBezTo>
                  <a:pt x="12852400" y="7416800"/>
                  <a:pt x="13131800" y="7150100"/>
                  <a:pt x="13246100" y="6692900"/>
                </a:cubicBezTo>
                <a:cubicBezTo>
                  <a:pt x="13284200" y="6502400"/>
                  <a:pt x="13411200" y="6286500"/>
                  <a:pt x="13525500" y="6223000"/>
                </a:cubicBezTo>
                <a:cubicBezTo>
                  <a:pt x="13627100" y="6159500"/>
                  <a:pt x="13716000" y="5930900"/>
                  <a:pt x="13716000" y="5715000"/>
                </a:cubicBezTo>
                <a:cubicBezTo>
                  <a:pt x="13716000" y="5511800"/>
                  <a:pt x="13627100" y="5334000"/>
                  <a:pt x="13525500" y="5334000"/>
                </a:cubicBezTo>
                <a:cubicBezTo>
                  <a:pt x="13423900" y="5334000"/>
                  <a:pt x="13335000" y="5168900"/>
                  <a:pt x="13335000" y="4953000"/>
                </a:cubicBezTo>
                <a:lnTo>
                  <a:pt x="13335000" y="4572000"/>
                </a:lnTo>
                <a:cubicBezTo>
                  <a:pt x="13335000" y="4368800"/>
                  <a:pt x="13246100" y="4191000"/>
                  <a:pt x="13144500" y="4191000"/>
                </a:cubicBezTo>
                <a:cubicBezTo>
                  <a:pt x="13042900" y="4191000"/>
                  <a:pt x="12954000" y="4102100"/>
                  <a:pt x="12954000" y="4000500"/>
                </a:cubicBezTo>
                <a:cubicBezTo>
                  <a:pt x="12954000" y="3898900"/>
                  <a:pt x="12827000" y="3695700"/>
                  <a:pt x="12687300" y="3543300"/>
                </a:cubicBezTo>
                <a:lnTo>
                  <a:pt x="12395200" y="3251200"/>
                </a:lnTo>
                <a:cubicBezTo>
                  <a:pt x="12242800" y="3111500"/>
                  <a:pt x="11963400" y="2933700"/>
                  <a:pt x="11772900" y="2882900"/>
                </a:cubicBezTo>
                <a:lnTo>
                  <a:pt x="10922000" y="2616200"/>
                </a:lnTo>
                <a:cubicBezTo>
                  <a:pt x="10718800" y="2552700"/>
                  <a:pt x="10464800" y="2451100"/>
                  <a:pt x="10337800" y="2400300"/>
                </a:cubicBezTo>
                <a:cubicBezTo>
                  <a:pt x="10198100" y="2336800"/>
                  <a:pt x="9931400" y="2286000"/>
                  <a:pt x="9715500" y="2286000"/>
                </a:cubicBezTo>
                <a:lnTo>
                  <a:pt x="8851900" y="2286000"/>
                </a:lnTo>
                <a:cubicBezTo>
                  <a:pt x="8089900" y="2286000"/>
                  <a:pt x="7620000" y="2654300"/>
                  <a:pt x="7620000" y="3238500"/>
                </a:cubicBezTo>
                <a:close/>
                <a:moveTo>
                  <a:pt x="5549900" y="91694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91" name="Freeform 12791"/>
          <p:cNvSpPr/>
          <p:nvPr/>
        </p:nvSpPr>
        <p:spPr>
          <a:xfrm rot="0" flipH="0" flipV="0">
            <a:off x="3724084" y="8153337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92" name="Freeform 12792"/>
          <p:cNvSpPr/>
          <p:nvPr/>
        </p:nvSpPr>
        <p:spPr>
          <a:xfrm rot="0" flipH="0" flipV="0">
            <a:off x="3867862" y="8198212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93" name="Freeform 12793"/>
          <p:cNvSpPr/>
          <p:nvPr/>
        </p:nvSpPr>
        <p:spPr>
          <a:xfrm rot="0" flipH="0" flipV="0">
            <a:off x="4004121" y="8253191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94" name="Freeform 12794"/>
          <p:cNvSpPr/>
          <p:nvPr/>
        </p:nvSpPr>
        <p:spPr>
          <a:xfrm rot="0" flipH="0" flipV="0">
            <a:off x="4133097" y="8153102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95" name="Freeform 12795"/>
          <p:cNvSpPr/>
          <p:nvPr/>
        </p:nvSpPr>
        <p:spPr>
          <a:xfrm rot="0" flipH="0" flipV="0">
            <a:off x="4949253" y="8153717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96" name="Freeform 12796"/>
          <p:cNvSpPr/>
          <p:nvPr/>
        </p:nvSpPr>
        <p:spPr>
          <a:xfrm rot="0" flipH="0" flipV="0">
            <a:off x="5093031" y="8198592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97" name="Freeform 12797"/>
          <p:cNvSpPr/>
          <p:nvPr/>
        </p:nvSpPr>
        <p:spPr>
          <a:xfrm rot="0" flipH="0" flipV="0">
            <a:off x="5229290" y="8253570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98" name="Freeform 12798"/>
          <p:cNvSpPr/>
          <p:nvPr/>
        </p:nvSpPr>
        <p:spPr>
          <a:xfrm rot="0" flipH="0" flipV="0">
            <a:off x="5358266" y="8153482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799" name="Rectangle 12799"/>
          <p:cNvSpPr/>
          <p:nvPr/>
        </p:nvSpPr>
        <p:spPr>
          <a:xfrm rot="0" flipH="0" flipV="0">
            <a:off x="3450335" y="8235888"/>
            <a:ext cx="1779016" cy="426337"/>
          </a:xfrm>
          <a:prstGeom prst="rect">
            <a:avLst/>
          </a:prstGeom>
        </p:spPr>
      </p:sp>
      <p:sp>
        <p:nvSpPr>
          <p:cNvPr id="12800" name="Freeform 12800"/>
          <p:cNvSpPr/>
          <p:nvPr/>
        </p:nvSpPr>
        <p:spPr>
          <a:xfrm rot="0" flipH="0" flipV="0">
            <a:off x="3453358" y="8375766"/>
            <a:ext cx="147891" cy="164515"/>
          </a:xfrm>
          <a:custGeom>
            <a:pathLst>
              <a:path w="8699500" h="9677400">
                <a:moveTo>
                  <a:pt x="292100" y="9080500"/>
                </a:moveTo>
                <a:lnTo>
                  <a:pt x="7315200" y="279400"/>
                </a:lnTo>
                <a:cubicBezTo>
                  <a:pt x="7493000" y="63500"/>
                  <a:pt x="7620000" y="0"/>
                  <a:pt x="7899400" y="0"/>
                </a:cubicBezTo>
                <a:lnTo>
                  <a:pt x="8343900" y="0"/>
                </a:lnTo>
                <a:cubicBezTo>
                  <a:pt x="8534400" y="0"/>
                  <a:pt x="8699500" y="38100"/>
                  <a:pt x="8699500" y="88900"/>
                </a:cubicBezTo>
                <a:cubicBezTo>
                  <a:pt x="8699500" y="139700"/>
                  <a:pt x="8597900" y="304800"/>
                  <a:pt x="8470900" y="457200"/>
                </a:cubicBezTo>
                <a:lnTo>
                  <a:pt x="1333500" y="9398000"/>
                </a:lnTo>
                <a:cubicBezTo>
                  <a:pt x="1168400" y="9613900"/>
                  <a:pt x="1016000" y="9677400"/>
                  <a:pt x="749300" y="9677400"/>
                </a:cubicBezTo>
                <a:lnTo>
                  <a:pt x="355600" y="9677400"/>
                </a:lnTo>
                <a:cubicBezTo>
                  <a:pt x="165100" y="9677400"/>
                  <a:pt x="0" y="9639300"/>
                  <a:pt x="0" y="9588500"/>
                </a:cubicBezTo>
                <a:cubicBezTo>
                  <a:pt x="0" y="9537700"/>
                  <a:pt x="12700" y="9474200"/>
                  <a:pt x="38100" y="9436100"/>
                </a:cubicBezTo>
                <a:cubicBezTo>
                  <a:pt x="50800" y="9385300"/>
                  <a:pt x="165100" y="9232900"/>
                  <a:pt x="292100" y="9080500"/>
                </a:cubicBezTo>
                <a:close/>
                <a:moveTo>
                  <a:pt x="431800" y="96901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01" name="Freeform 12801"/>
          <p:cNvSpPr/>
          <p:nvPr/>
        </p:nvSpPr>
        <p:spPr>
          <a:xfrm rot="0" flipH="0" flipV="0">
            <a:off x="3831463" y="863498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02" name="Freeform 12802"/>
          <p:cNvSpPr/>
          <p:nvPr/>
        </p:nvSpPr>
        <p:spPr>
          <a:xfrm rot="0" flipH="0" flipV="0">
            <a:off x="4693970" y="8375688"/>
            <a:ext cx="131089" cy="143306"/>
          </a:xfrm>
          <a:custGeom>
            <a:pathLst>
              <a:path w="10083800" h="11023600">
                <a:moveTo>
                  <a:pt x="304800" y="10185400"/>
                </a:moveTo>
                <a:lnTo>
                  <a:pt x="8331200" y="368300"/>
                </a:lnTo>
                <a:cubicBezTo>
                  <a:pt x="8547100" y="88900"/>
                  <a:pt x="8750300" y="0"/>
                  <a:pt x="9093200" y="0"/>
                </a:cubicBezTo>
                <a:lnTo>
                  <a:pt x="9613900" y="0"/>
                </a:lnTo>
                <a:cubicBezTo>
                  <a:pt x="9880600" y="0"/>
                  <a:pt x="10083800" y="50800"/>
                  <a:pt x="10083800" y="114300"/>
                </a:cubicBezTo>
                <a:cubicBezTo>
                  <a:pt x="10083800" y="177800"/>
                  <a:pt x="9956800" y="406400"/>
                  <a:pt x="9791700" y="596900"/>
                </a:cubicBezTo>
                <a:lnTo>
                  <a:pt x="1739900" y="10655300"/>
                </a:lnTo>
                <a:cubicBezTo>
                  <a:pt x="1524000" y="10922000"/>
                  <a:pt x="1333500" y="11023600"/>
                  <a:pt x="977900" y="11023600"/>
                </a:cubicBezTo>
                <a:lnTo>
                  <a:pt x="469900" y="11023600"/>
                </a:lnTo>
                <a:cubicBezTo>
                  <a:pt x="215900" y="11023600"/>
                  <a:pt x="0" y="10909300"/>
                  <a:pt x="0" y="10782300"/>
                </a:cubicBezTo>
                <a:cubicBezTo>
                  <a:pt x="0" y="10655300"/>
                  <a:pt x="139700" y="10388600"/>
                  <a:pt x="304800" y="10185400"/>
                </a:cubicBezTo>
                <a:close/>
                <a:moveTo>
                  <a:pt x="622300" y="110363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03" name="Freeform 12803"/>
          <p:cNvSpPr/>
          <p:nvPr/>
        </p:nvSpPr>
        <p:spPr>
          <a:xfrm rot="0" flipH="0" flipV="0">
            <a:off x="5056758" y="863498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04" name="Rectangle 12804"/>
          <p:cNvSpPr/>
          <p:nvPr/>
        </p:nvSpPr>
        <p:spPr>
          <a:xfrm rot="0" flipH="0" flipV="0">
            <a:off x="3273678" y="8698994"/>
            <a:ext cx="203377" cy="348980"/>
          </a:xfrm>
          <a:prstGeom prst="rect">
            <a:avLst/>
          </a:prstGeom>
        </p:spPr>
      </p:sp>
      <p:sp>
        <p:nvSpPr>
          <p:cNvPr id="12805" name="Freeform 12805"/>
          <p:cNvSpPr/>
          <p:nvPr/>
        </p:nvSpPr>
        <p:spPr>
          <a:xfrm rot="0" flipH="0" flipV="0">
            <a:off x="3276701" y="8809190"/>
            <a:ext cx="143357" cy="172720"/>
          </a:xfrm>
          <a:custGeom>
            <a:pathLst>
              <a:path w="8432800" h="10160000">
                <a:moveTo>
                  <a:pt x="8432800" y="482600"/>
                </a:moveTo>
                <a:lnTo>
                  <a:pt x="8432800" y="9715500"/>
                </a:lnTo>
                <a:cubicBezTo>
                  <a:pt x="8432800" y="10147300"/>
                  <a:pt x="8420100" y="10160000"/>
                  <a:pt x="7975600" y="10160000"/>
                </a:cubicBezTo>
                <a:lnTo>
                  <a:pt x="444500" y="10160000"/>
                </a:lnTo>
                <a:cubicBezTo>
                  <a:pt x="50800" y="10160000"/>
                  <a:pt x="0" y="10134600"/>
                  <a:pt x="0" y="9931400"/>
                </a:cubicBezTo>
                <a:cubicBezTo>
                  <a:pt x="0" y="9855200"/>
                  <a:pt x="101600" y="9753600"/>
                  <a:pt x="228600" y="9702800"/>
                </a:cubicBezTo>
                <a:cubicBezTo>
                  <a:pt x="342900" y="9639300"/>
                  <a:pt x="444500" y="9436100"/>
                  <a:pt x="444500" y="9245600"/>
                </a:cubicBezTo>
                <a:lnTo>
                  <a:pt x="406400" y="1447800"/>
                </a:lnTo>
                <a:cubicBezTo>
                  <a:pt x="406400" y="1054100"/>
                  <a:pt x="711200" y="482600"/>
                  <a:pt x="977900" y="368300"/>
                </a:cubicBezTo>
                <a:cubicBezTo>
                  <a:pt x="1066800" y="330200"/>
                  <a:pt x="1295400" y="292100"/>
                  <a:pt x="1498600" y="292100"/>
                </a:cubicBezTo>
                <a:lnTo>
                  <a:pt x="7531100" y="292100"/>
                </a:lnTo>
                <a:cubicBezTo>
                  <a:pt x="7734300" y="292100"/>
                  <a:pt x="7962900" y="241300"/>
                  <a:pt x="8051800" y="165100"/>
                </a:cubicBezTo>
                <a:cubicBezTo>
                  <a:pt x="8204200" y="25400"/>
                  <a:pt x="8305800" y="0"/>
                  <a:pt x="8382000" y="76200"/>
                </a:cubicBezTo>
                <a:cubicBezTo>
                  <a:pt x="8407400" y="101600"/>
                  <a:pt x="8432800" y="279400"/>
                  <a:pt x="8432800" y="482600"/>
                </a:cubicBezTo>
                <a:close/>
                <a:moveTo>
                  <a:pt x="9486900" y="10147300"/>
                </a:moveTo>
                <a:moveTo>
                  <a:pt x="8153400" y="9169400"/>
                </a:moveTo>
                <a:lnTo>
                  <a:pt x="8153400" y="2946400"/>
                </a:lnTo>
                <a:cubicBezTo>
                  <a:pt x="8153400" y="2438400"/>
                  <a:pt x="8026400" y="2273300"/>
                  <a:pt x="7620000" y="2273300"/>
                </a:cubicBezTo>
                <a:lnTo>
                  <a:pt x="2654300" y="2273300"/>
                </a:lnTo>
                <a:cubicBezTo>
                  <a:pt x="2286000" y="2273300"/>
                  <a:pt x="2247900" y="2349500"/>
                  <a:pt x="2247900" y="2984500"/>
                </a:cubicBezTo>
                <a:lnTo>
                  <a:pt x="2247900" y="9055100"/>
                </a:lnTo>
                <a:cubicBezTo>
                  <a:pt x="2247900" y="9550400"/>
                  <a:pt x="2451100" y="9804400"/>
                  <a:pt x="2870200" y="9804400"/>
                </a:cubicBezTo>
                <a:lnTo>
                  <a:pt x="7531100" y="9804400"/>
                </a:lnTo>
                <a:cubicBezTo>
                  <a:pt x="7988300" y="9804400"/>
                  <a:pt x="8153400" y="9626600"/>
                  <a:pt x="8153400" y="9169400"/>
                </a:cubicBezTo>
                <a:close/>
                <a:moveTo>
                  <a:pt x="800100" y="10147300"/>
                </a:moveTo>
                <a:moveTo>
                  <a:pt x="6731000" y="6032500"/>
                </a:moveTo>
                <a:lnTo>
                  <a:pt x="5829300" y="6032500"/>
                </a:lnTo>
                <a:cubicBezTo>
                  <a:pt x="5727700" y="6032500"/>
                  <a:pt x="5588000" y="5994400"/>
                  <a:pt x="5499100" y="5930900"/>
                </a:cubicBezTo>
                <a:lnTo>
                  <a:pt x="5435600" y="5892800"/>
                </a:lnTo>
                <a:cubicBezTo>
                  <a:pt x="5130800" y="5689600"/>
                  <a:pt x="5016500" y="5486400"/>
                  <a:pt x="5016500" y="5092700"/>
                </a:cubicBezTo>
                <a:lnTo>
                  <a:pt x="5016500" y="4419600"/>
                </a:lnTo>
                <a:cubicBezTo>
                  <a:pt x="5016500" y="4318000"/>
                  <a:pt x="5054600" y="4165600"/>
                  <a:pt x="5092700" y="4076700"/>
                </a:cubicBezTo>
                <a:lnTo>
                  <a:pt x="5194300" y="3873500"/>
                </a:lnTo>
                <a:cubicBezTo>
                  <a:pt x="5232400" y="3784600"/>
                  <a:pt x="5334000" y="3695700"/>
                  <a:pt x="5397500" y="3670300"/>
                </a:cubicBezTo>
                <a:cubicBezTo>
                  <a:pt x="5473700" y="3657600"/>
                  <a:pt x="5549900" y="3619500"/>
                  <a:pt x="5588000" y="3581400"/>
                </a:cubicBezTo>
                <a:cubicBezTo>
                  <a:pt x="5626100" y="3556000"/>
                  <a:pt x="5727700" y="3517900"/>
                  <a:pt x="5829300" y="3517900"/>
                </a:cubicBezTo>
                <a:lnTo>
                  <a:pt x="6629400" y="3517900"/>
                </a:lnTo>
                <a:cubicBezTo>
                  <a:pt x="6731000" y="3517900"/>
                  <a:pt x="6832600" y="3543300"/>
                  <a:pt x="6858000" y="3568700"/>
                </a:cubicBezTo>
                <a:cubicBezTo>
                  <a:pt x="6883400" y="3594100"/>
                  <a:pt x="6972300" y="3644900"/>
                  <a:pt x="7061200" y="3670300"/>
                </a:cubicBezTo>
                <a:lnTo>
                  <a:pt x="7086600" y="3683000"/>
                </a:lnTo>
                <a:cubicBezTo>
                  <a:pt x="7251700" y="3746500"/>
                  <a:pt x="7327900" y="3873500"/>
                  <a:pt x="7391400" y="4216400"/>
                </a:cubicBezTo>
                <a:lnTo>
                  <a:pt x="7404100" y="4267200"/>
                </a:lnTo>
                <a:cubicBezTo>
                  <a:pt x="7429500" y="4381500"/>
                  <a:pt x="7442200" y="4546600"/>
                  <a:pt x="7442200" y="4648200"/>
                </a:cubicBezTo>
                <a:lnTo>
                  <a:pt x="7442200" y="5041900"/>
                </a:lnTo>
                <a:cubicBezTo>
                  <a:pt x="7442200" y="5143500"/>
                  <a:pt x="7429500" y="5295900"/>
                  <a:pt x="7404100" y="5372100"/>
                </a:cubicBezTo>
                <a:lnTo>
                  <a:pt x="7378700" y="5461000"/>
                </a:lnTo>
                <a:cubicBezTo>
                  <a:pt x="7353300" y="5537200"/>
                  <a:pt x="7277100" y="5664200"/>
                  <a:pt x="7200900" y="5727700"/>
                </a:cubicBezTo>
                <a:lnTo>
                  <a:pt x="7035800" y="5905500"/>
                </a:lnTo>
                <a:cubicBezTo>
                  <a:pt x="6959600" y="5981700"/>
                  <a:pt x="6819900" y="6032500"/>
                  <a:pt x="6731000" y="6032500"/>
                </a:cubicBezTo>
                <a:close/>
                <a:moveTo>
                  <a:pt x="3937000" y="10147300"/>
                </a:moveTo>
                <a:moveTo>
                  <a:pt x="6908800" y="9080500"/>
                </a:moveTo>
                <a:lnTo>
                  <a:pt x="5562600" y="9080500"/>
                </a:lnTo>
                <a:cubicBezTo>
                  <a:pt x="5461000" y="9080500"/>
                  <a:pt x="5321300" y="9029700"/>
                  <a:pt x="5257800" y="8953500"/>
                </a:cubicBezTo>
                <a:lnTo>
                  <a:pt x="5232400" y="8940800"/>
                </a:lnTo>
                <a:cubicBezTo>
                  <a:pt x="5092700" y="8801100"/>
                  <a:pt x="5016500" y="8585200"/>
                  <a:pt x="5016500" y="8318500"/>
                </a:cubicBezTo>
                <a:lnTo>
                  <a:pt x="5016500" y="7556500"/>
                </a:lnTo>
                <a:cubicBezTo>
                  <a:pt x="5016500" y="7454900"/>
                  <a:pt x="5041900" y="7302500"/>
                  <a:pt x="5080000" y="7213600"/>
                </a:cubicBezTo>
                <a:lnTo>
                  <a:pt x="5118100" y="7099300"/>
                </a:lnTo>
                <a:cubicBezTo>
                  <a:pt x="5143500" y="7010400"/>
                  <a:pt x="5219700" y="6934200"/>
                  <a:pt x="5270500" y="6934200"/>
                </a:cubicBezTo>
                <a:cubicBezTo>
                  <a:pt x="5334000" y="6934200"/>
                  <a:pt x="5384800" y="6896100"/>
                  <a:pt x="5384800" y="6845300"/>
                </a:cubicBezTo>
                <a:cubicBezTo>
                  <a:pt x="5384800" y="6794500"/>
                  <a:pt x="5461000" y="6756400"/>
                  <a:pt x="5562600" y="6756400"/>
                </a:cubicBezTo>
                <a:lnTo>
                  <a:pt x="6819900" y="6756400"/>
                </a:lnTo>
                <a:cubicBezTo>
                  <a:pt x="6908800" y="6756400"/>
                  <a:pt x="7010400" y="6769100"/>
                  <a:pt x="7035800" y="6794500"/>
                </a:cubicBezTo>
                <a:cubicBezTo>
                  <a:pt x="7061200" y="6819900"/>
                  <a:pt x="7137400" y="6870700"/>
                  <a:pt x="7213600" y="6921500"/>
                </a:cubicBezTo>
                <a:cubicBezTo>
                  <a:pt x="7289800" y="6959600"/>
                  <a:pt x="7366000" y="7073900"/>
                  <a:pt x="7378700" y="7188200"/>
                </a:cubicBezTo>
                <a:lnTo>
                  <a:pt x="7404100" y="7315200"/>
                </a:lnTo>
                <a:cubicBezTo>
                  <a:pt x="7429500" y="7429500"/>
                  <a:pt x="7442200" y="7594600"/>
                  <a:pt x="7442200" y="7696200"/>
                </a:cubicBezTo>
                <a:lnTo>
                  <a:pt x="7442200" y="8280400"/>
                </a:lnTo>
                <a:cubicBezTo>
                  <a:pt x="7442200" y="8369300"/>
                  <a:pt x="7429500" y="8521700"/>
                  <a:pt x="7404100" y="8597900"/>
                </a:cubicBezTo>
                <a:lnTo>
                  <a:pt x="7378700" y="8686800"/>
                </a:lnTo>
                <a:cubicBezTo>
                  <a:pt x="7315200" y="8902700"/>
                  <a:pt x="7099300" y="9080500"/>
                  <a:pt x="6908800" y="9080500"/>
                </a:cubicBezTo>
                <a:close/>
                <a:moveTo>
                  <a:pt x="889000" y="10147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06" name="Rectangle 12806"/>
          <p:cNvSpPr/>
          <p:nvPr/>
        </p:nvSpPr>
        <p:spPr>
          <a:xfrm rot="0" flipH="0" flipV="0">
            <a:off x="3410839" y="8599980"/>
            <a:ext cx="1439176" cy="472149"/>
          </a:xfrm>
          <a:prstGeom prst="rect">
            <a:avLst/>
          </a:prstGeom>
        </p:spPr>
      </p:sp>
      <p:sp>
        <p:nvSpPr>
          <p:cNvPr id="12807" name="Freeform 12807"/>
          <p:cNvSpPr/>
          <p:nvPr/>
        </p:nvSpPr>
        <p:spPr>
          <a:xfrm rot="0" flipH="0" flipV="0">
            <a:off x="3413175" y="8778278"/>
            <a:ext cx="157734" cy="204177"/>
          </a:xfrm>
          <a:custGeom>
            <a:pathLst>
              <a:path w="6858000" h="8877300">
                <a:moveTo>
                  <a:pt x="6388100" y="8877300"/>
                </a:moveTo>
                <a:lnTo>
                  <a:pt x="495300" y="8877300"/>
                </a:lnTo>
                <a:cubicBezTo>
                  <a:pt x="279400" y="8877300"/>
                  <a:pt x="76200" y="8864600"/>
                  <a:pt x="63500" y="8839200"/>
                </a:cubicBezTo>
                <a:cubicBezTo>
                  <a:pt x="0" y="8788400"/>
                  <a:pt x="25400" y="8686800"/>
                  <a:pt x="127000" y="8547100"/>
                </a:cubicBezTo>
                <a:cubicBezTo>
                  <a:pt x="190500" y="8470900"/>
                  <a:pt x="228600" y="8229600"/>
                  <a:pt x="228600" y="8013700"/>
                </a:cubicBezTo>
                <a:lnTo>
                  <a:pt x="228600" y="3581400"/>
                </a:lnTo>
                <a:cubicBezTo>
                  <a:pt x="228600" y="3352800"/>
                  <a:pt x="190500" y="3124200"/>
                  <a:pt x="127000" y="3048000"/>
                </a:cubicBezTo>
                <a:cubicBezTo>
                  <a:pt x="25400" y="2908300"/>
                  <a:pt x="0" y="2336800"/>
                  <a:pt x="50800" y="1257300"/>
                </a:cubicBezTo>
                <a:lnTo>
                  <a:pt x="76200" y="393700"/>
                </a:lnTo>
                <a:cubicBezTo>
                  <a:pt x="88900" y="177800"/>
                  <a:pt x="266700" y="0"/>
                  <a:pt x="457200" y="0"/>
                </a:cubicBezTo>
                <a:cubicBezTo>
                  <a:pt x="889000" y="0"/>
                  <a:pt x="889000" y="0"/>
                  <a:pt x="889000" y="457200"/>
                </a:cubicBezTo>
                <a:lnTo>
                  <a:pt x="889000" y="1054100"/>
                </a:lnTo>
                <a:cubicBezTo>
                  <a:pt x="889000" y="1587500"/>
                  <a:pt x="889000" y="1587500"/>
                  <a:pt x="1333500" y="1587500"/>
                </a:cubicBezTo>
                <a:lnTo>
                  <a:pt x="5461000" y="1587500"/>
                </a:lnTo>
                <a:cubicBezTo>
                  <a:pt x="5842000" y="1587500"/>
                  <a:pt x="6400800" y="1841500"/>
                  <a:pt x="6489700" y="2057400"/>
                </a:cubicBezTo>
                <a:cubicBezTo>
                  <a:pt x="6502400" y="2108200"/>
                  <a:pt x="6527800" y="2336800"/>
                  <a:pt x="6527800" y="2552700"/>
                </a:cubicBezTo>
                <a:lnTo>
                  <a:pt x="6527800" y="8077200"/>
                </a:lnTo>
                <a:cubicBezTo>
                  <a:pt x="6527800" y="8394700"/>
                  <a:pt x="6680200" y="8674100"/>
                  <a:pt x="6832600" y="8674100"/>
                </a:cubicBezTo>
                <a:cubicBezTo>
                  <a:pt x="6845300" y="8674100"/>
                  <a:pt x="6858000" y="8712200"/>
                  <a:pt x="6858000" y="8750300"/>
                </a:cubicBezTo>
                <a:cubicBezTo>
                  <a:pt x="6858000" y="8788400"/>
                  <a:pt x="6845300" y="8826500"/>
                  <a:pt x="6819900" y="8839200"/>
                </a:cubicBezTo>
                <a:cubicBezTo>
                  <a:pt x="6807200" y="8864600"/>
                  <a:pt x="6616700" y="8877300"/>
                  <a:pt x="6388100" y="8877300"/>
                </a:cubicBezTo>
                <a:close/>
                <a:moveTo>
                  <a:pt x="-101600" y="8877300"/>
                </a:moveTo>
                <a:moveTo>
                  <a:pt x="889000" y="3441700"/>
                </a:moveTo>
                <a:lnTo>
                  <a:pt x="889000" y="8178800"/>
                </a:lnTo>
                <a:cubicBezTo>
                  <a:pt x="889000" y="8572500"/>
                  <a:pt x="927100" y="8610600"/>
                  <a:pt x="1219200" y="8610600"/>
                </a:cubicBezTo>
                <a:lnTo>
                  <a:pt x="4826000" y="8610600"/>
                </a:lnTo>
                <a:cubicBezTo>
                  <a:pt x="4965700" y="8610600"/>
                  <a:pt x="5105400" y="8559800"/>
                  <a:pt x="5143500" y="8483600"/>
                </a:cubicBezTo>
                <a:cubicBezTo>
                  <a:pt x="5168900" y="8407400"/>
                  <a:pt x="5194300" y="8293100"/>
                  <a:pt x="5194300" y="8216900"/>
                </a:cubicBezTo>
                <a:cubicBezTo>
                  <a:pt x="5194300" y="8140700"/>
                  <a:pt x="5181600" y="8077200"/>
                  <a:pt x="5168900" y="8077200"/>
                </a:cubicBezTo>
                <a:cubicBezTo>
                  <a:pt x="5143500" y="8077200"/>
                  <a:pt x="5130800" y="7962900"/>
                  <a:pt x="5130800" y="7823200"/>
                </a:cubicBezTo>
                <a:lnTo>
                  <a:pt x="5130800" y="3479800"/>
                </a:lnTo>
                <a:cubicBezTo>
                  <a:pt x="5130800" y="3098800"/>
                  <a:pt x="5092700" y="3048000"/>
                  <a:pt x="4800600" y="3048000"/>
                </a:cubicBezTo>
                <a:lnTo>
                  <a:pt x="1193800" y="3048000"/>
                </a:lnTo>
                <a:cubicBezTo>
                  <a:pt x="901700" y="3048000"/>
                  <a:pt x="889000" y="3060700"/>
                  <a:pt x="889000" y="3441700"/>
                </a:cubicBezTo>
                <a:close/>
                <a:moveTo>
                  <a:pt x="5334000" y="8877300"/>
                </a:moveTo>
                <a:moveTo>
                  <a:pt x="3149600" y="4533900"/>
                </a:moveTo>
                <a:lnTo>
                  <a:pt x="3149600" y="5435600"/>
                </a:lnTo>
                <a:cubicBezTo>
                  <a:pt x="3149600" y="5549900"/>
                  <a:pt x="3111500" y="5575300"/>
                  <a:pt x="2895600" y="5651500"/>
                </a:cubicBezTo>
                <a:cubicBezTo>
                  <a:pt x="2844800" y="5664200"/>
                  <a:pt x="2819400" y="5702300"/>
                  <a:pt x="2819400" y="5753100"/>
                </a:cubicBezTo>
                <a:cubicBezTo>
                  <a:pt x="2819400" y="5791200"/>
                  <a:pt x="2755900" y="5829300"/>
                  <a:pt x="2679700" y="5829300"/>
                </a:cubicBezTo>
                <a:lnTo>
                  <a:pt x="1892300" y="5829300"/>
                </a:lnTo>
                <a:cubicBezTo>
                  <a:pt x="1816100" y="5829300"/>
                  <a:pt x="1739900" y="5816600"/>
                  <a:pt x="1714500" y="5791200"/>
                </a:cubicBezTo>
                <a:cubicBezTo>
                  <a:pt x="1701800" y="5778500"/>
                  <a:pt x="1651000" y="5753100"/>
                  <a:pt x="1600200" y="5753100"/>
                </a:cubicBezTo>
                <a:cubicBezTo>
                  <a:pt x="1549400" y="5740400"/>
                  <a:pt x="1473200" y="5664200"/>
                  <a:pt x="1447800" y="5588000"/>
                </a:cubicBezTo>
                <a:lnTo>
                  <a:pt x="1422400" y="5524500"/>
                </a:lnTo>
                <a:cubicBezTo>
                  <a:pt x="1384300" y="5448300"/>
                  <a:pt x="1358900" y="5334000"/>
                  <a:pt x="1358900" y="5257800"/>
                </a:cubicBezTo>
                <a:lnTo>
                  <a:pt x="1358900" y="4508500"/>
                </a:lnTo>
                <a:cubicBezTo>
                  <a:pt x="1358900" y="4432300"/>
                  <a:pt x="1384300" y="4318000"/>
                  <a:pt x="1409700" y="4254500"/>
                </a:cubicBezTo>
                <a:lnTo>
                  <a:pt x="1422400" y="4229100"/>
                </a:lnTo>
                <a:cubicBezTo>
                  <a:pt x="1447800" y="4165600"/>
                  <a:pt x="1524000" y="4102100"/>
                  <a:pt x="1600200" y="4102100"/>
                </a:cubicBezTo>
                <a:lnTo>
                  <a:pt x="1625600" y="4102100"/>
                </a:lnTo>
                <a:cubicBezTo>
                  <a:pt x="1689100" y="4102100"/>
                  <a:pt x="1752600" y="4076700"/>
                  <a:pt x="1752600" y="4038600"/>
                </a:cubicBezTo>
                <a:cubicBezTo>
                  <a:pt x="1752600" y="4000500"/>
                  <a:pt x="1816100" y="3975100"/>
                  <a:pt x="1879600" y="3975100"/>
                </a:cubicBezTo>
                <a:lnTo>
                  <a:pt x="2565400" y="4013200"/>
                </a:lnTo>
                <a:cubicBezTo>
                  <a:pt x="2641600" y="4013200"/>
                  <a:pt x="2755900" y="4038600"/>
                  <a:pt x="2819400" y="4064000"/>
                </a:cubicBezTo>
                <a:lnTo>
                  <a:pt x="2882900" y="4089400"/>
                </a:lnTo>
                <a:cubicBezTo>
                  <a:pt x="3073400" y="4165600"/>
                  <a:pt x="3149600" y="4292600"/>
                  <a:pt x="3149600" y="4533900"/>
                </a:cubicBezTo>
                <a:close/>
                <a:moveTo>
                  <a:pt x="4241800" y="8877300"/>
                </a:moveTo>
                <a:moveTo>
                  <a:pt x="2819400" y="8077200"/>
                </a:moveTo>
                <a:lnTo>
                  <a:pt x="1625600" y="8077200"/>
                </a:lnTo>
                <a:cubicBezTo>
                  <a:pt x="1524000" y="8077200"/>
                  <a:pt x="1473200" y="8039100"/>
                  <a:pt x="1422400" y="7937500"/>
                </a:cubicBezTo>
                <a:lnTo>
                  <a:pt x="1422400" y="7912100"/>
                </a:lnTo>
                <a:cubicBezTo>
                  <a:pt x="1384300" y="7835900"/>
                  <a:pt x="1358900" y="7708900"/>
                  <a:pt x="1358900" y="7645400"/>
                </a:cubicBezTo>
                <a:lnTo>
                  <a:pt x="1358900" y="6756400"/>
                </a:lnTo>
                <a:cubicBezTo>
                  <a:pt x="1358900" y="6616700"/>
                  <a:pt x="1447800" y="6489700"/>
                  <a:pt x="1549400" y="6489700"/>
                </a:cubicBezTo>
                <a:cubicBezTo>
                  <a:pt x="1587500" y="6489700"/>
                  <a:pt x="1625600" y="6464300"/>
                  <a:pt x="1625600" y="6426200"/>
                </a:cubicBezTo>
                <a:cubicBezTo>
                  <a:pt x="1625600" y="6388100"/>
                  <a:pt x="1676400" y="6362700"/>
                  <a:pt x="1752600" y="6362700"/>
                </a:cubicBezTo>
                <a:lnTo>
                  <a:pt x="2679700" y="6362700"/>
                </a:lnTo>
                <a:cubicBezTo>
                  <a:pt x="2755900" y="6362700"/>
                  <a:pt x="2832100" y="6375400"/>
                  <a:pt x="2844800" y="6388100"/>
                </a:cubicBezTo>
                <a:cubicBezTo>
                  <a:pt x="2870200" y="6413500"/>
                  <a:pt x="2921000" y="6438900"/>
                  <a:pt x="2971800" y="6438900"/>
                </a:cubicBezTo>
                <a:cubicBezTo>
                  <a:pt x="3086100" y="6464300"/>
                  <a:pt x="3149600" y="6591300"/>
                  <a:pt x="3149600" y="6794500"/>
                </a:cubicBezTo>
                <a:lnTo>
                  <a:pt x="3149600" y="7683500"/>
                </a:lnTo>
                <a:cubicBezTo>
                  <a:pt x="3149600" y="7912100"/>
                  <a:pt x="3009900" y="8077200"/>
                  <a:pt x="2819400" y="8077200"/>
                </a:cubicBezTo>
                <a:close/>
                <a:moveTo>
                  <a:pt x="698500" y="88773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08" name="Freeform 12808"/>
          <p:cNvSpPr/>
          <p:nvPr/>
        </p:nvSpPr>
        <p:spPr>
          <a:xfrm rot="0" flipH="0" flipV="0">
            <a:off x="3831463" y="8723249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09" name="Freeform 12809"/>
          <p:cNvSpPr/>
          <p:nvPr/>
        </p:nvSpPr>
        <p:spPr>
          <a:xfrm rot="0" flipH="0" flipV="0">
            <a:off x="4501870" y="8810714"/>
            <a:ext cx="143357" cy="172720"/>
          </a:xfrm>
          <a:custGeom>
            <a:pathLst>
              <a:path w="8432800" h="10160000">
                <a:moveTo>
                  <a:pt x="8432800" y="482600"/>
                </a:moveTo>
                <a:lnTo>
                  <a:pt x="8432800" y="9715500"/>
                </a:lnTo>
                <a:cubicBezTo>
                  <a:pt x="8432800" y="10147300"/>
                  <a:pt x="8420100" y="10160000"/>
                  <a:pt x="7975600" y="10160000"/>
                </a:cubicBezTo>
                <a:lnTo>
                  <a:pt x="444500" y="10160000"/>
                </a:lnTo>
                <a:cubicBezTo>
                  <a:pt x="50800" y="10160000"/>
                  <a:pt x="0" y="10134600"/>
                  <a:pt x="0" y="9931400"/>
                </a:cubicBezTo>
                <a:cubicBezTo>
                  <a:pt x="0" y="9855200"/>
                  <a:pt x="101600" y="9753600"/>
                  <a:pt x="228600" y="9702800"/>
                </a:cubicBezTo>
                <a:cubicBezTo>
                  <a:pt x="342900" y="9639300"/>
                  <a:pt x="444500" y="9436100"/>
                  <a:pt x="444500" y="9245600"/>
                </a:cubicBezTo>
                <a:lnTo>
                  <a:pt x="406400" y="1447800"/>
                </a:lnTo>
                <a:cubicBezTo>
                  <a:pt x="406400" y="1054100"/>
                  <a:pt x="711200" y="482600"/>
                  <a:pt x="977900" y="368300"/>
                </a:cubicBezTo>
                <a:cubicBezTo>
                  <a:pt x="1066800" y="330200"/>
                  <a:pt x="1295400" y="292100"/>
                  <a:pt x="1498600" y="292100"/>
                </a:cubicBezTo>
                <a:lnTo>
                  <a:pt x="7531100" y="292100"/>
                </a:lnTo>
                <a:cubicBezTo>
                  <a:pt x="7734300" y="292100"/>
                  <a:pt x="7962900" y="241300"/>
                  <a:pt x="8051800" y="165100"/>
                </a:cubicBezTo>
                <a:cubicBezTo>
                  <a:pt x="8204200" y="25400"/>
                  <a:pt x="8305800" y="0"/>
                  <a:pt x="8382000" y="76200"/>
                </a:cubicBezTo>
                <a:cubicBezTo>
                  <a:pt x="8407400" y="101600"/>
                  <a:pt x="8432800" y="279400"/>
                  <a:pt x="8432800" y="482600"/>
                </a:cubicBezTo>
                <a:close/>
                <a:moveTo>
                  <a:pt x="9486900" y="10147300"/>
                </a:moveTo>
                <a:moveTo>
                  <a:pt x="8153400" y="9169400"/>
                </a:moveTo>
                <a:lnTo>
                  <a:pt x="8153400" y="2946400"/>
                </a:lnTo>
                <a:cubicBezTo>
                  <a:pt x="8153400" y="2438400"/>
                  <a:pt x="8026400" y="2273300"/>
                  <a:pt x="7620000" y="2273300"/>
                </a:cubicBezTo>
                <a:lnTo>
                  <a:pt x="2654300" y="2273300"/>
                </a:lnTo>
                <a:cubicBezTo>
                  <a:pt x="2286000" y="2273300"/>
                  <a:pt x="2247900" y="2349500"/>
                  <a:pt x="2247900" y="2984500"/>
                </a:cubicBezTo>
                <a:lnTo>
                  <a:pt x="2247900" y="9055100"/>
                </a:lnTo>
                <a:cubicBezTo>
                  <a:pt x="2247900" y="9550400"/>
                  <a:pt x="2451100" y="9804400"/>
                  <a:pt x="2870200" y="9804400"/>
                </a:cubicBezTo>
                <a:lnTo>
                  <a:pt x="7531100" y="9804400"/>
                </a:lnTo>
                <a:cubicBezTo>
                  <a:pt x="7988300" y="9804400"/>
                  <a:pt x="8153400" y="9626600"/>
                  <a:pt x="8153400" y="9169400"/>
                </a:cubicBezTo>
                <a:close/>
                <a:moveTo>
                  <a:pt x="800100" y="10147300"/>
                </a:moveTo>
                <a:moveTo>
                  <a:pt x="6731000" y="6032500"/>
                </a:moveTo>
                <a:lnTo>
                  <a:pt x="5829300" y="6032500"/>
                </a:lnTo>
                <a:cubicBezTo>
                  <a:pt x="5727700" y="6032500"/>
                  <a:pt x="5588000" y="5994400"/>
                  <a:pt x="5499100" y="5930900"/>
                </a:cubicBezTo>
                <a:lnTo>
                  <a:pt x="5435600" y="5892800"/>
                </a:lnTo>
                <a:cubicBezTo>
                  <a:pt x="5130800" y="5689600"/>
                  <a:pt x="5016500" y="5486400"/>
                  <a:pt x="5016500" y="5092700"/>
                </a:cubicBezTo>
                <a:lnTo>
                  <a:pt x="5016500" y="4419600"/>
                </a:lnTo>
                <a:cubicBezTo>
                  <a:pt x="5016500" y="4318000"/>
                  <a:pt x="5054600" y="4165600"/>
                  <a:pt x="5092700" y="4076700"/>
                </a:cubicBezTo>
                <a:lnTo>
                  <a:pt x="5194300" y="3873500"/>
                </a:lnTo>
                <a:cubicBezTo>
                  <a:pt x="5232400" y="3784600"/>
                  <a:pt x="5334000" y="3695700"/>
                  <a:pt x="5397500" y="3670300"/>
                </a:cubicBezTo>
                <a:cubicBezTo>
                  <a:pt x="5473700" y="3657600"/>
                  <a:pt x="5549900" y="3619500"/>
                  <a:pt x="5588000" y="3581400"/>
                </a:cubicBezTo>
                <a:cubicBezTo>
                  <a:pt x="5626100" y="3556000"/>
                  <a:pt x="5727700" y="3517900"/>
                  <a:pt x="5829300" y="3517900"/>
                </a:cubicBezTo>
                <a:lnTo>
                  <a:pt x="6629400" y="3517900"/>
                </a:lnTo>
                <a:cubicBezTo>
                  <a:pt x="6731000" y="3517900"/>
                  <a:pt x="6832600" y="3543300"/>
                  <a:pt x="6858000" y="3568700"/>
                </a:cubicBezTo>
                <a:cubicBezTo>
                  <a:pt x="6883400" y="3594100"/>
                  <a:pt x="6972300" y="3644900"/>
                  <a:pt x="7061200" y="3670300"/>
                </a:cubicBezTo>
                <a:lnTo>
                  <a:pt x="7086600" y="3683000"/>
                </a:lnTo>
                <a:cubicBezTo>
                  <a:pt x="7251700" y="3746500"/>
                  <a:pt x="7327900" y="3873500"/>
                  <a:pt x="7391400" y="4216400"/>
                </a:cubicBezTo>
                <a:lnTo>
                  <a:pt x="7404100" y="4267200"/>
                </a:lnTo>
                <a:cubicBezTo>
                  <a:pt x="7429500" y="4381500"/>
                  <a:pt x="7442200" y="4546600"/>
                  <a:pt x="7442200" y="4648200"/>
                </a:cubicBezTo>
                <a:lnTo>
                  <a:pt x="7442200" y="5041900"/>
                </a:lnTo>
                <a:cubicBezTo>
                  <a:pt x="7442200" y="5143500"/>
                  <a:pt x="7429500" y="5295900"/>
                  <a:pt x="7404100" y="5372100"/>
                </a:cubicBezTo>
                <a:lnTo>
                  <a:pt x="7378700" y="5461000"/>
                </a:lnTo>
                <a:cubicBezTo>
                  <a:pt x="7353300" y="5537200"/>
                  <a:pt x="7277100" y="5664200"/>
                  <a:pt x="7200900" y="5727700"/>
                </a:cubicBezTo>
                <a:lnTo>
                  <a:pt x="7035800" y="5905500"/>
                </a:lnTo>
                <a:cubicBezTo>
                  <a:pt x="6959600" y="5981700"/>
                  <a:pt x="6819900" y="6032500"/>
                  <a:pt x="6731000" y="6032500"/>
                </a:cubicBezTo>
                <a:close/>
                <a:moveTo>
                  <a:pt x="3937000" y="10147300"/>
                </a:moveTo>
                <a:moveTo>
                  <a:pt x="6908800" y="9080500"/>
                </a:moveTo>
                <a:lnTo>
                  <a:pt x="5562600" y="9080500"/>
                </a:lnTo>
                <a:cubicBezTo>
                  <a:pt x="5461000" y="9080500"/>
                  <a:pt x="5321300" y="9029700"/>
                  <a:pt x="5257800" y="8953500"/>
                </a:cubicBezTo>
                <a:lnTo>
                  <a:pt x="5232400" y="8940800"/>
                </a:lnTo>
                <a:cubicBezTo>
                  <a:pt x="5092700" y="8801100"/>
                  <a:pt x="5016500" y="8585200"/>
                  <a:pt x="5016500" y="8318500"/>
                </a:cubicBezTo>
                <a:lnTo>
                  <a:pt x="5016500" y="7556500"/>
                </a:lnTo>
                <a:cubicBezTo>
                  <a:pt x="5016500" y="7454900"/>
                  <a:pt x="5041900" y="7302500"/>
                  <a:pt x="5080000" y="7213600"/>
                </a:cubicBezTo>
                <a:lnTo>
                  <a:pt x="5118100" y="7099300"/>
                </a:lnTo>
                <a:cubicBezTo>
                  <a:pt x="5143500" y="7010400"/>
                  <a:pt x="5219700" y="6934200"/>
                  <a:pt x="5270500" y="6934200"/>
                </a:cubicBezTo>
                <a:cubicBezTo>
                  <a:pt x="5334000" y="6934200"/>
                  <a:pt x="5384800" y="6896100"/>
                  <a:pt x="5384800" y="6845300"/>
                </a:cubicBezTo>
                <a:cubicBezTo>
                  <a:pt x="5384800" y="6794500"/>
                  <a:pt x="5461000" y="6756400"/>
                  <a:pt x="5562600" y="6756400"/>
                </a:cubicBezTo>
                <a:lnTo>
                  <a:pt x="6819900" y="6756400"/>
                </a:lnTo>
                <a:cubicBezTo>
                  <a:pt x="6908800" y="6756400"/>
                  <a:pt x="7010400" y="6769100"/>
                  <a:pt x="7035800" y="6794500"/>
                </a:cubicBezTo>
                <a:cubicBezTo>
                  <a:pt x="7061200" y="6819900"/>
                  <a:pt x="7137400" y="6870700"/>
                  <a:pt x="7213600" y="6921500"/>
                </a:cubicBezTo>
                <a:cubicBezTo>
                  <a:pt x="7289800" y="6959600"/>
                  <a:pt x="7366000" y="7073900"/>
                  <a:pt x="7378700" y="7188200"/>
                </a:cubicBezTo>
                <a:lnTo>
                  <a:pt x="7404100" y="7315200"/>
                </a:lnTo>
                <a:cubicBezTo>
                  <a:pt x="7429500" y="7429500"/>
                  <a:pt x="7442200" y="7594600"/>
                  <a:pt x="7442200" y="7696200"/>
                </a:cubicBezTo>
                <a:lnTo>
                  <a:pt x="7442200" y="8280400"/>
                </a:lnTo>
                <a:cubicBezTo>
                  <a:pt x="7442200" y="8369300"/>
                  <a:pt x="7429500" y="8521700"/>
                  <a:pt x="7404100" y="8597900"/>
                </a:cubicBezTo>
                <a:lnTo>
                  <a:pt x="7378700" y="8686800"/>
                </a:lnTo>
                <a:cubicBezTo>
                  <a:pt x="7315200" y="8902700"/>
                  <a:pt x="7099300" y="9080500"/>
                  <a:pt x="6908800" y="9080500"/>
                </a:cubicBezTo>
                <a:close/>
                <a:moveTo>
                  <a:pt x="889000" y="10147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10" name="Freeform 12810"/>
          <p:cNvSpPr/>
          <p:nvPr/>
        </p:nvSpPr>
        <p:spPr>
          <a:xfrm rot="0" flipH="0" flipV="0">
            <a:off x="4645126" y="8802611"/>
            <a:ext cx="147891" cy="179844"/>
          </a:xfrm>
          <a:custGeom>
            <a:pathLst>
              <a:path w="8699500" h="10579100">
                <a:moveTo>
                  <a:pt x="0" y="10579100"/>
                </a:moveTo>
                <a:lnTo>
                  <a:pt x="0" y="355600"/>
                </a:lnTo>
                <a:cubicBezTo>
                  <a:pt x="0" y="165100"/>
                  <a:pt x="127000" y="0"/>
                  <a:pt x="266700" y="0"/>
                </a:cubicBezTo>
                <a:cubicBezTo>
                  <a:pt x="419100" y="0"/>
                  <a:pt x="571500" y="152400"/>
                  <a:pt x="622300" y="355600"/>
                </a:cubicBezTo>
                <a:lnTo>
                  <a:pt x="622300" y="368300"/>
                </a:lnTo>
                <a:cubicBezTo>
                  <a:pt x="673100" y="596900"/>
                  <a:pt x="838200" y="723900"/>
                  <a:pt x="1066800" y="723900"/>
                </a:cubicBezTo>
                <a:lnTo>
                  <a:pt x="7048500" y="876300"/>
                </a:lnTo>
                <a:cubicBezTo>
                  <a:pt x="7239000" y="876300"/>
                  <a:pt x="7556500" y="927100"/>
                  <a:pt x="7734300" y="977900"/>
                </a:cubicBezTo>
                <a:cubicBezTo>
                  <a:pt x="8102600" y="1092200"/>
                  <a:pt x="8255000" y="1320800"/>
                  <a:pt x="8255000" y="1854200"/>
                </a:cubicBezTo>
                <a:lnTo>
                  <a:pt x="8255000" y="9677400"/>
                </a:lnTo>
                <a:cubicBezTo>
                  <a:pt x="8255000" y="10160000"/>
                  <a:pt x="8267700" y="10210800"/>
                  <a:pt x="8496300" y="10261600"/>
                </a:cubicBezTo>
                <a:cubicBezTo>
                  <a:pt x="8610600" y="10287000"/>
                  <a:pt x="8699500" y="10350500"/>
                  <a:pt x="8699500" y="10401300"/>
                </a:cubicBezTo>
                <a:cubicBezTo>
                  <a:pt x="8699500" y="10553700"/>
                  <a:pt x="8623300" y="10579100"/>
                  <a:pt x="8255000" y="10579100"/>
                </a:cubicBezTo>
                <a:close/>
                <a:moveTo>
                  <a:pt x="-177800" y="10579100"/>
                </a:moveTo>
                <a:moveTo>
                  <a:pt x="533400" y="3225800"/>
                </a:moveTo>
                <a:lnTo>
                  <a:pt x="533400" y="9677400"/>
                </a:lnTo>
                <a:cubicBezTo>
                  <a:pt x="533400" y="10134600"/>
                  <a:pt x="622300" y="10223500"/>
                  <a:pt x="1079500" y="10223500"/>
                </a:cubicBezTo>
                <a:lnTo>
                  <a:pt x="5918200" y="10223500"/>
                </a:lnTo>
                <a:cubicBezTo>
                  <a:pt x="6362700" y="10223500"/>
                  <a:pt x="6451600" y="10134600"/>
                  <a:pt x="6451600" y="9677400"/>
                </a:cubicBezTo>
                <a:lnTo>
                  <a:pt x="6451600" y="3276600"/>
                </a:lnTo>
                <a:cubicBezTo>
                  <a:pt x="6451600" y="2755900"/>
                  <a:pt x="6400800" y="2692400"/>
                  <a:pt x="6007100" y="2692400"/>
                </a:cubicBezTo>
                <a:lnTo>
                  <a:pt x="1079500" y="2692400"/>
                </a:lnTo>
                <a:cubicBezTo>
                  <a:pt x="622300" y="2692400"/>
                  <a:pt x="533400" y="2781300"/>
                  <a:pt x="533400" y="3225800"/>
                </a:cubicBezTo>
                <a:close/>
                <a:moveTo>
                  <a:pt x="7175500" y="10579100"/>
                </a:moveTo>
                <a:moveTo>
                  <a:pt x="3048000" y="6451600"/>
                </a:moveTo>
                <a:lnTo>
                  <a:pt x="1968500" y="6451600"/>
                </a:lnTo>
                <a:cubicBezTo>
                  <a:pt x="1879600" y="6451600"/>
                  <a:pt x="1790700" y="6413500"/>
                  <a:pt x="1790700" y="6362700"/>
                </a:cubicBezTo>
                <a:cubicBezTo>
                  <a:pt x="1790700" y="6311900"/>
                  <a:pt x="1714500" y="6273800"/>
                  <a:pt x="1612900" y="6273800"/>
                </a:cubicBezTo>
                <a:cubicBezTo>
                  <a:pt x="1511300" y="6273800"/>
                  <a:pt x="1397000" y="6184900"/>
                  <a:pt x="1358900" y="6083300"/>
                </a:cubicBezTo>
                <a:lnTo>
                  <a:pt x="1333500" y="6045200"/>
                </a:lnTo>
                <a:cubicBezTo>
                  <a:pt x="1295400" y="5943600"/>
                  <a:pt x="1257300" y="5778500"/>
                  <a:pt x="1257300" y="5676900"/>
                </a:cubicBezTo>
                <a:lnTo>
                  <a:pt x="1257300" y="4838700"/>
                </a:lnTo>
                <a:cubicBezTo>
                  <a:pt x="1257300" y="4749800"/>
                  <a:pt x="1295400" y="4597400"/>
                  <a:pt x="1333500" y="4521200"/>
                </a:cubicBezTo>
                <a:lnTo>
                  <a:pt x="1409700" y="4394200"/>
                </a:lnTo>
                <a:cubicBezTo>
                  <a:pt x="1524000" y="4191000"/>
                  <a:pt x="1587500" y="4127500"/>
                  <a:pt x="1739900" y="4102100"/>
                </a:cubicBezTo>
                <a:cubicBezTo>
                  <a:pt x="1803400" y="4076700"/>
                  <a:pt x="1879600" y="4038600"/>
                  <a:pt x="1917700" y="4000500"/>
                </a:cubicBezTo>
                <a:cubicBezTo>
                  <a:pt x="1943100" y="3975100"/>
                  <a:pt x="2057400" y="3949700"/>
                  <a:pt x="2159000" y="3949700"/>
                </a:cubicBezTo>
                <a:lnTo>
                  <a:pt x="2870200" y="3949700"/>
                </a:lnTo>
                <a:cubicBezTo>
                  <a:pt x="2971800" y="3949700"/>
                  <a:pt x="3048000" y="3987800"/>
                  <a:pt x="3048000" y="4038600"/>
                </a:cubicBezTo>
                <a:cubicBezTo>
                  <a:pt x="3048000" y="4089400"/>
                  <a:pt x="3124200" y="4127500"/>
                  <a:pt x="3225800" y="4127500"/>
                </a:cubicBezTo>
                <a:cubicBezTo>
                  <a:pt x="3327400" y="4127500"/>
                  <a:pt x="3403600" y="4165600"/>
                  <a:pt x="3403600" y="4216400"/>
                </a:cubicBezTo>
                <a:cubicBezTo>
                  <a:pt x="3403600" y="4267200"/>
                  <a:pt x="3454400" y="4305300"/>
                  <a:pt x="3492500" y="4305300"/>
                </a:cubicBezTo>
                <a:cubicBezTo>
                  <a:pt x="3543300" y="4305300"/>
                  <a:pt x="3581400" y="4381500"/>
                  <a:pt x="3581400" y="4483100"/>
                </a:cubicBezTo>
                <a:cubicBezTo>
                  <a:pt x="3581400" y="4584700"/>
                  <a:pt x="3632200" y="4660900"/>
                  <a:pt x="3683000" y="4660900"/>
                </a:cubicBezTo>
                <a:cubicBezTo>
                  <a:pt x="3721100" y="4660900"/>
                  <a:pt x="3759200" y="4737100"/>
                  <a:pt x="3759200" y="4826000"/>
                </a:cubicBezTo>
                <a:lnTo>
                  <a:pt x="3708400" y="5588000"/>
                </a:lnTo>
                <a:cubicBezTo>
                  <a:pt x="3708400" y="5676900"/>
                  <a:pt x="3670300" y="5829300"/>
                  <a:pt x="3632200" y="5905500"/>
                </a:cubicBezTo>
                <a:lnTo>
                  <a:pt x="3594100" y="6007100"/>
                </a:lnTo>
                <a:cubicBezTo>
                  <a:pt x="3505200" y="6197600"/>
                  <a:pt x="3429000" y="6273800"/>
                  <a:pt x="3314700" y="6273800"/>
                </a:cubicBezTo>
                <a:cubicBezTo>
                  <a:pt x="3263900" y="6273800"/>
                  <a:pt x="3225800" y="6311900"/>
                  <a:pt x="3225800" y="6362700"/>
                </a:cubicBezTo>
                <a:cubicBezTo>
                  <a:pt x="3225800" y="6413500"/>
                  <a:pt x="3149600" y="6451600"/>
                  <a:pt x="3048000" y="6451600"/>
                </a:cubicBezTo>
                <a:close/>
                <a:moveTo>
                  <a:pt x="3949700" y="10579100"/>
                </a:moveTo>
                <a:moveTo>
                  <a:pt x="3225800" y="9499600"/>
                </a:moveTo>
                <a:lnTo>
                  <a:pt x="1612900" y="9499600"/>
                </a:lnTo>
                <a:cubicBezTo>
                  <a:pt x="1447800" y="9499600"/>
                  <a:pt x="1435100" y="9486900"/>
                  <a:pt x="1384300" y="9296400"/>
                </a:cubicBezTo>
                <a:lnTo>
                  <a:pt x="1308100" y="9055100"/>
                </a:lnTo>
                <a:cubicBezTo>
                  <a:pt x="1282700" y="8940800"/>
                  <a:pt x="1257300" y="8763000"/>
                  <a:pt x="1257300" y="8661400"/>
                </a:cubicBezTo>
                <a:lnTo>
                  <a:pt x="1257300" y="7886700"/>
                </a:lnTo>
                <a:cubicBezTo>
                  <a:pt x="1257300" y="7797800"/>
                  <a:pt x="1282700" y="7632700"/>
                  <a:pt x="1320800" y="7543800"/>
                </a:cubicBezTo>
                <a:lnTo>
                  <a:pt x="1333500" y="7518400"/>
                </a:lnTo>
                <a:cubicBezTo>
                  <a:pt x="1384300" y="7429500"/>
                  <a:pt x="1460500" y="7353300"/>
                  <a:pt x="1511300" y="7353300"/>
                </a:cubicBezTo>
                <a:cubicBezTo>
                  <a:pt x="1574800" y="7353300"/>
                  <a:pt x="1612900" y="7315200"/>
                  <a:pt x="1612900" y="7264400"/>
                </a:cubicBezTo>
                <a:cubicBezTo>
                  <a:pt x="1612900" y="7213600"/>
                  <a:pt x="1701800" y="7175500"/>
                  <a:pt x="1790700" y="7175500"/>
                </a:cubicBezTo>
                <a:lnTo>
                  <a:pt x="3225800" y="7175500"/>
                </a:lnTo>
                <a:cubicBezTo>
                  <a:pt x="3327400" y="7175500"/>
                  <a:pt x="3403600" y="7213600"/>
                  <a:pt x="3403600" y="7264400"/>
                </a:cubicBezTo>
                <a:cubicBezTo>
                  <a:pt x="3403600" y="7315200"/>
                  <a:pt x="3454400" y="7353300"/>
                  <a:pt x="3492500" y="7353300"/>
                </a:cubicBezTo>
                <a:cubicBezTo>
                  <a:pt x="3543300" y="7353300"/>
                  <a:pt x="3594100" y="7429500"/>
                  <a:pt x="3606800" y="7518400"/>
                </a:cubicBezTo>
                <a:lnTo>
                  <a:pt x="3619500" y="7607300"/>
                </a:lnTo>
                <a:cubicBezTo>
                  <a:pt x="3632200" y="7696200"/>
                  <a:pt x="3670300" y="7797800"/>
                  <a:pt x="3708400" y="7835900"/>
                </a:cubicBezTo>
                <a:cubicBezTo>
                  <a:pt x="3733800" y="7861300"/>
                  <a:pt x="3771900" y="7975600"/>
                  <a:pt x="3771900" y="8064500"/>
                </a:cubicBezTo>
                <a:lnTo>
                  <a:pt x="3771900" y="8788400"/>
                </a:lnTo>
                <a:cubicBezTo>
                  <a:pt x="3771900" y="8890000"/>
                  <a:pt x="3721100" y="8966200"/>
                  <a:pt x="3683000" y="8966200"/>
                </a:cubicBezTo>
                <a:cubicBezTo>
                  <a:pt x="3632200" y="8966200"/>
                  <a:pt x="3581400" y="9042400"/>
                  <a:pt x="3581400" y="9144000"/>
                </a:cubicBezTo>
                <a:cubicBezTo>
                  <a:pt x="3581400" y="9372600"/>
                  <a:pt x="3454400" y="9499600"/>
                  <a:pt x="3225800" y="9499600"/>
                </a:cubicBezTo>
                <a:close/>
                <a:moveTo>
                  <a:pt x="901700" y="105791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11" name="Rectangle 12811"/>
          <p:cNvSpPr/>
          <p:nvPr/>
        </p:nvSpPr>
        <p:spPr>
          <a:xfrm rot="0" flipH="0" flipV="0">
            <a:off x="5053710" y="8491792"/>
            <a:ext cx="175640" cy="258699"/>
          </a:xfrm>
          <a:prstGeom prst="rect">
            <a:avLst/>
          </a:prstGeom>
        </p:spPr>
      </p:sp>
      <p:sp>
        <p:nvSpPr>
          <p:cNvPr id="12812" name="Freeform 12812"/>
          <p:cNvSpPr/>
          <p:nvPr/>
        </p:nvSpPr>
        <p:spPr>
          <a:xfrm rot="0" flipH="0" flipV="0">
            <a:off x="5056758" y="8723249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13" name="Rectangle 12813"/>
          <p:cNvSpPr/>
          <p:nvPr/>
        </p:nvSpPr>
        <p:spPr>
          <a:xfrm rot="0" flipH="0" flipV="0">
            <a:off x="3828415" y="8725624"/>
            <a:ext cx="170935" cy="261289"/>
          </a:xfrm>
          <a:prstGeom prst="rect">
            <a:avLst/>
          </a:prstGeom>
        </p:spPr>
      </p:sp>
      <p:sp>
        <p:nvSpPr>
          <p:cNvPr id="12814" name="Freeform 12814"/>
          <p:cNvSpPr/>
          <p:nvPr/>
        </p:nvSpPr>
        <p:spPr>
          <a:xfrm rot="0" flipH="0" flipV="0">
            <a:off x="3830815" y="8808949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15" name="Rectangle 12815"/>
          <p:cNvSpPr/>
          <p:nvPr/>
        </p:nvSpPr>
        <p:spPr>
          <a:xfrm rot="0" flipH="0" flipV="0">
            <a:off x="4047871" y="8577262"/>
            <a:ext cx="1353311" cy="409650"/>
          </a:xfrm>
          <a:prstGeom prst="rect">
            <a:avLst/>
          </a:prstGeom>
        </p:spPr>
      </p:sp>
      <p:sp>
        <p:nvSpPr>
          <p:cNvPr id="12816" name="Freeform 12816"/>
          <p:cNvSpPr/>
          <p:nvPr/>
        </p:nvSpPr>
        <p:spPr>
          <a:xfrm rot="0" flipH="0" flipV="0">
            <a:off x="4050919" y="8808720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A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17" name="Freeform 12817"/>
          <p:cNvSpPr/>
          <p:nvPr/>
        </p:nvSpPr>
        <p:spPr>
          <a:xfrm rot="0" flipH="0" flipV="0">
            <a:off x="5056111" y="8808949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18" name="Freeform 12818"/>
          <p:cNvSpPr/>
          <p:nvPr/>
        </p:nvSpPr>
        <p:spPr>
          <a:xfrm rot="0" flipH="0" flipV="0">
            <a:off x="5276214" y="8808720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4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19" name="Rectangle 12819"/>
          <p:cNvSpPr/>
          <p:nvPr/>
        </p:nvSpPr>
        <p:spPr>
          <a:xfrm rot="0" flipH="0" flipV="0">
            <a:off x="3410839" y="8665654"/>
            <a:ext cx="1990343" cy="557453"/>
          </a:xfrm>
          <a:prstGeom prst="rect">
            <a:avLst/>
          </a:prstGeom>
        </p:spPr>
      </p:sp>
      <p:sp>
        <p:nvSpPr>
          <p:cNvPr id="12820" name="Freeform 12820"/>
          <p:cNvSpPr/>
          <p:nvPr/>
        </p:nvSpPr>
        <p:spPr>
          <a:xfrm rot="0" flipH="0" flipV="0">
            <a:off x="4050919" y="8897111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21" name="Freeform 12821"/>
          <p:cNvSpPr/>
          <p:nvPr/>
        </p:nvSpPr>
        <p:spPr>
          <a:xfrm rot="0" flipH="0" flipV="0">
            <a:off x="5276214" y="8897111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506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22" name="Freeform 12822"/>
          <p:cNvSpPr/>
          <p:nvPr/>
        </p:nvSpPr>
        <p:spPr>
          <a:xfrm rot="0" flipH="0" flipV="0">
            <a:off x="3413855" y="8988507"/>
            <a:ext cx="150933" cy="204260"/>
          </a:xfrm>
          <a:custGeom>
            <a:pathLst>
              <a:path w="15887700" h="21501100">
                <a:moveTo>
                  <a:pt x="165100" y="16776700"/>
                </a:moveTo>
                <a:lnTo>
                  <a:pt x="177800" y="2641600"/>
                </a:lnTo>
                <a:cubicBezTo>
                  <a:pt x="177800" y="2120900"/>
                  <a:pt x="127000" y="1358900"/>
                  <a:pt x="63500" y="952500"/>
                </a:cubicBezTo>
                <a:cubicBezTo>
                  <a:pt x="0" y="546100"/>
                  <a:pt x="0" y="177800"/>
                  <a:pt x="50800" y="114300"/>
                </a:cubicBezTo>
                <a:cubicBezTo>
                  <a:pt x="114300" y="50800"/>
                  <a:pt x="596900" y="0"/>
                  <a:pt x="1130300" y="0"/>
                </a:cubicBezTo>
                <a:lnTo>
                  <a:pt x="14922500" y="0"/>
                </a:lnTo>
                <a:cubicBezTo>
                  <a:pt x="15455900" y="0"/>
                  <a:pt x="15887700" y="152400"/>
                  <a:pt x="15887700" y="330200"/>
                </a:cubicBezTo>
                <a:cubicBezTo>
                  <a:pt x="15887700" y="508000"/>
                  <a:pt x="15773400" y="685800"/>
                  <a:pt x="15646400" y="736600"/>
                </a:cubicBezTo>
                <a:cubicBezTo>
                  <a:pt x="15506700" y="774700"/>
                  <a:pt x="15405100" y="1244600"/>
                  <a:pt x="15405100" y="1778000"/>
                </a:cubicBezTo>
                <a:lnTo>
                  <a:pt x="15405100" y="15240000"/>
                </a:lnTo>
                <a:cubicBezTo>
                  <a:pt x="15405100" y="16611600"/>
                  <a:pt x="14820900" y="17335500"/>
                  <a:pt x="13703300" y="17335500"/>
                </a:cubicBezTo>
                <a:lnTo>
                  <a:pt x="3048000" y="17335500"/>
                </a:lnTo>
                <a:cubicBezTo>
                  <a:pt x="1955800" y="17335500"/>
                  <a:pt x="1930400" y="17373600"/>
                  <a:pt x="1930400" y="18694400"/>
                </a:cubicBezTo>
                <a:lnTo>
                  <a:pt x="1930400" y="20383500"/>
                </a:lnTo>
                <a:cubicBezTo>
                  <a:pt x="1930400" y="21501100"/>
                  <a:pt x="1930400" y="21501100"/>
                  <a:pt x="889000" y="21501100"/>
                </a:cubicBezTo>
                <a:cubicBezTo>
                  <a:pt x="406400" y="21501100"/>
                  <a:pt x="25400" y="21082000"/>
                  <a:pt x="38100" y="20561300"/>
                </a:cubicBezTo>
                <a:lnTo>
                  <a:pt x="127000" y="18669000"/>
                </a:lnTo>
                <a:cubicBezTo>
                  <a:pt x="139700" y="18161000"/>
                  <a:pt x="165100" y="17297400"/>
                  <a:pt x="165100" y="16776700"/>
                </a:cubicBezTo>
                <a:close/>
                <a:moveTo>
                  <a:pt x="4406900" y="21501100"/>
                </a:moveTo>
                <a:moveTo>
                  <a:pt x="12192000" y="13157200"/>
                </a:moveTo>
                <a:lnTo>
                  <a:pt x="12192000" y="1231900"/>
                </a:lnTo>
                <a:cubicBezTo>
                  <a:pt x="12192000" y="520700"/>
                  <a:pt x="12153900" y="482600"/>
                  <a:pt x="11226800" y="482600"/>
                </a:cubicBezTo>
                <a:lnTo>
                  <a:pt x="3136900" y="482600"/>
                </a:lnTo>
                <a:cubicBezTo>
                  <a:pt x="2222500" y="482600"/>
                  <a:pt x="1930400" y="723900"/>
                  <a:pt x="1930400" y="1447800"/>
                </a:cubicBezTo>
                <a:lnTo>
                  <a:pt x="1930400" y="13157200"/>
                </a:lnTo>
                <a:cubicBezTo>
                  <a:pt x="1930400" y="13970000"/>
                  <a:pt x="2082800" y="14122400"/>
                  <a:pt x="2895600" y="14122400"/>
                </a:cubicBezTo>
                <a:lnTo>
                  <a:pt x="11226800" y="14122400"/>
                </a:lnTo>
                <a:cubicBezTo>
                  <a:pt x="12039600" y="14122400"/>
                  <a:pt x="12192000" y="13970000"/>
                  <a:pt x="12192000" y="13157200"/>
                </a:cubicBezTo>
                <a:close/>
                <a:moveTo>
                  <a:pt x="8026400" y="21501100"/>
                </a:moveTo>
                <a:moveTo>
                  <a:pt x="2908300" y="4838700"/>
                </a:moveTo>
                <a:lnTo>
                  <a:pt x="2984500" y="2997200"/>
                </a:lnTo>
                <a:cubicBezTo>
                  <a:pt x="2997200" y="2832100"/>
                  <a:pt x="3060700" y="2552700"/>
                  <a:pt x="3124200" y="2387600"/>
                </a:cubicBezTo>
                <a:lnTo>
                  <a:pt x="3200400" y="2222500"/>
                </a:lnTo>
                <a:cubicBezTo>
                  <a:pt x="3263900" y="2070100"/>
                  <a:pt x="3467100" y="1930400"/>
                  <a:pt x="3644900" y="1930400"/>
                </a:cubicBezTo>
                <a:lnTo>
                  <a:pt x="3695700" y="1930400"/>
                </a:lnTo>
                <a:cubicBezTo>
                  <a:pt x="3873500" y="1930400"/>
                  <a:pt x="4013200" y="1854200"/>
                  <a:pt x="4013200" y="1765300"/>
                </a:cubicBezTo>
                <a:cubicBezTo>
                  <a:pt x="4013200" y="1676400"/>
                  <a:pt x="4152900" y="1612900"/>
                  <a:pt x="4330700" y="1612900"/>
                </a:cubicBezTo>
                <a:lnTo>
                  <a:pt x="5778500" y="1612900"/>
                </a:lnTo>
                <a:cubicBezTo>
                  <a:pt x="5956300" y="1612900"/>
                  <a:pt x="6210300" y="1676400"/>
                  <a:pt x="6362700" y="1752600"/>
                </a:cubicBezTo>
                <a:lnTo>
                  <a:pt x="6591300" y="1892300"/>
                </a:lnTo>
                <a:cubicBezTo>
                  <a:pt x="6946900" y="2095500"/>
                  <a:pt x="7061200" y="2222500"/>
                  <a:pt x="7061200" y="2413000"/>
                </a:cubicBezTo>
                <a:cubicBezTo>
                  <a:pt x="7061200" y="2501900"/>
                  <a:pt x="7137400" y="2578100"/>
                  <a:pt x="7226300" y="2578100"/>
                </a:cubicBezTo>
                <a:cubicBezTo>
                  <a:pt x="7315200" y="2578100"/>
                  <a:pt x="7378700" y="2717800"/>
                  <a:pt x="7378700" y="2895600"/>
                </a:cubicBezTo>
                <a:lnTo>
                  <a:pt x="7378700" y="4660900"/>
                </a:lnTo>
                <a:cubicBezTo>
                  <a:pt x="7378700" y="4838700"/>
                  <a:pt x="7366000" y="5092700"/>
                  <a:pt x="7340600" y="5219700"/>
                </a:cubicBezTo>
                <a:cubicBezTo>
                  <a:pt x="7315200" y="5346700"/>
                  <a:pt x="7200900" y="5461000"/>
                  <a:pt x="7099300" y="5461000"/>
                </a:cubicBezTo>
                <a:cubicBezTo>
                  <a:pt x="6985000" y="5461000"/>
                  <a:pt x="6896100" y="5537200"/>
                  <a:pt x="6896100" y="5626100"/>
                </a:cubicBezTo>
                <a:cubicBezTo>
                  <a:pt x="6896100" y="5715000"/>
                  <a:pt x="6756400" y="5778500"/>
                  <a:pt x="6578600" y="5778500"/>
                </a:cubicBezTo>
                <a:cubicBezTo>
                  <a:pt x="6400800" y="5778500"/>
                  <a:pt x="6261100" y="5854700"/>
                  <a:pt x="6261100" y="5943600"/>
                </a:cubicBezTo>
                <a:cubicBezTo>
                  <a:pt x="6261100" y="6032500"/>
                  <a:pt x="6121400" y="6096000"/>
                  <a:pt x="5943600" y="6096000"/>
                </a:cubicBezTo>
                <a:lnTo>
                  <a:pt x="4495800" y="6096000"/>
                </a:lnTo>
                <a:cubicBezTo>
                  <a:pt x="4318000" y="6096000"/>
                  <a:pt x="4051300" y="6032500"/>
                  <a:pt x="3911600" y="5956300"/>
                </a:cubicBezTo>
                <a:lnTo>
                  <a:pt x="3683000" y="5829300"/>
                </a:lnTo>
                <a:cubicBezTo>
                  <a:pt x="3327400" y="5626100"/>
                  <a:pt x="3213100" y="5486400"/>
                  <a:pt x="3213100" y="5295900"/>
                </a:cubicBezTo>
                <a:cubicBezTo>
                  <a:pt x="3213100" y="5207000"/>
                  <a:pt x="3136900" y="5143500"/>
                  <a:pt x="3048000" y="5143500"/>
                </a:cubicBezTo>
                <a:cubicBezTo>
                  <a:pt x="2959100" y="5143500"/>
                  <a:pt x="2895600" y="5003800"/>
                  <a:pt x="2908300" y="4838700"/>
                </a:cubicBezTo>
                <a:close/>
                <a:moveTo>
                  <a:pt x="16344900" y="21501100"/>
                </a:moveTo>
                <a:moveTo>
                  <a:pt x="4013200" y="7391400"/>
                </a:moveTo>
                <a:lnTo>
                  <a:pt x="6426200" y="7391400"/>
                </a:lnTo>
                <a:cubicBezTo>
                  <a:pt x="6591300" y="7391400"/>
                  <a:pt x="6743700" y="7454900"/>
                  <a:pt x="6743700" y="7543800"/>
                </a:cubicBezTo>
                <a:cubicBezTo>
                  <a:pt x="6743700" y="7632700"/>
                  <a:pt x="6807200" y="7708900"/>
                  <a:pt x="6896100" y="7708900"/>
                </a:cubicBezTo>
                <a:cubicBezTo>
                  <a:pt x="6985000" y="7708900"/>
                  <a:pt x="7061200" y="7772400"/>
                  <a:pt x="7061200" y="7861300"/>
                </a:cubicBezTo>
                <a:cubicBezTo>
                  <a:pt x="7061200" y="7950200"/>
                  <a:pt x="7137400" y="8026400"/>
                  <a:pt x="7226300" y="8026400"/>
                </a:cubicBezTo>
                <a:cubicBezTo>
                  <a:pt x="7315200" y="8026400"/>
                  <a:pt x="7378700" y="8166100"/>
                  <a:pt x="7378700" y="8343900"/>
                </a:cubicBezTo>
                <a:lnTo>
                  <a:pt x="7378700" y="10439400"/>
                </a:lnTo>
                <a:cubicBezTo>
                  <a:pt x="7378700" y="10629900"/>
                  <a:pt x="7302500" y="10833100"/>
                  <a:pt x="7150100" y="10985500"/>
                </a:cubicBezTo>
                <a:lnTo>
                  <a:pt x="6807200" y="11328400"/>
                </a:lnTo>
                <a:cubicBezTo>
                  <a:pt x="6654800" y="11480800"/>
                  <a:pt x="6464300" y="11557000"/>
                  <a:pt x="6261100" y="11557000"/>
                </a:cubicBezTo>
                <a:lnTo>
                  <a:pt x="3848100" y="11557000"/>
                </a:lnTo>
                <a:cubicBezTo>
                  <a:pt x="3683000" y="11557000"/>
                  <a:pt x="3530600" y="11480800"/>
                  <a:pt x="3530600" y="11391900"/>
                </a:cubicBezTo>
                <a:cubicBezTo>
                  <a:pt x="3530600" y="11303000"/>
                  <a:pt x="3454400" y="11239500"/>
                  <a:pt x="3378200" y="11239500"/>
                </a:cubicBezTo>
                <a:cubicBezTo>
                  <a:pt x="3289300" y="11239500"/>
                  <a:pt x="3149600" y="11074400"/>
                  <a:pt x="3060700" y="10896600"/>
                </a:cubicBezTo>
                <a:lnTo>
                  <a:pt x="3035300" y="10833100"/>
                </a:lnTo>
                <a:cubicBezTo>
                  <a:pt x="2959100" y="10642600"/>
                  <a:pt x="2895600" y="10337800"/>
                  <a:pt x="2895600" y="10160000"/>
                </a:cubicBezTo>
                <a:lnTo>
                  <a:pt x="2895600" y="8826500"/>
                </a:lnTo>
                <a:cubicBezTo>
                  <a:pt x="2895600" y="8648700"/>
                  <a:pt x="2933700" y="8394700"/>
                  <a:pt x="2984500" y="8267700"/>
                </a:cubicBezTo>
                <a:lnTo>
                  <a:pt x="2997200" y="8229600"/>
                </a:lnTo>
                <a:cubicBezTo>
                  <a:pt x="3048000" y="8102600"/>
                  <a:pt x="3187700" y="7886700"/>
                  <a:pt x="3314700" y="7759700"/>
                </a:cubicBezTo>
                <a:lnTo>
                  <a:pt x="3467100" y="7607300"/>
                </a:lnTo>
                <a:cubicBezTo>
                  <a:pt x="3594100" y="7493000"/>
                  <a:pt x="3835400" y="7391400"/>
                  <a:pt x="4013200" y="7391400"/>
                </a:cubicBezTo>
                <a:close/>
                <a:moveTo>
                  <a:pt x="13792200" y="21501100"/>
                </a:moveTo>
              </a:path>
            </a:pathLst>
          </a:custGeom>
          <a:solidFill>
            <a:srgbClr val="0404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23" name="Freeform 12823"/>
          <p:cNvSpPr/>
          <p:nvPr/>
        </p:nvSpPr>
        <p:spPr>
          <a:xfrm rot="0" flipH="0" flipV="0">
            <a:off x="4501870" y="8989288"/>
            <a:ext cx="138607" cy="166027"/>
          </a:xfrm>
          <a:custGeom>
            <a:pathLst>
              <a:path w="8153400" h="9766300">
                <a:moveTo>
                  <a:pt x="8153400" y="0"/>
                </a:moveTo>
                <a:lnTo>
                  <a:pt x="8153400" y="9766300"/>
                </a:lnTo>
                <a:lnTo>
                  <a:pt x="1422400" y="9728200"/>
                </a:lnTo>
                <a:cubicBezTo>
                  <a:pt x="673100" y="9715500"/>
                  <a:pt x="266700" y="9245600"/>
                  <a:pt x="266700" y="8382000"/>
                </a:cubicBezTo>
                <a:lnTo>
                  <a:pt x="266700" y="711200"/>
                </a:lnTo>
                <a:cubicBezTo>
                  <a:pt x="266700" y="508000"/>
                  <a:pt x="215900" y="304800"/>
                  <a:pt x="139700" y="228600"/>
                </a:cubicBezTo>
                <a:cubicBezTo>
                  <a:pt x="63500" y="165100"/>
                  <a:pt x="0" y="88900"/>
                  <a:pt x="0" y="50800"/>
                </a:cubicBezTo>
                <a:cubicBezTo>
                  <a:pt x="0" y="25400"/>
                  <a:pt x="165100" y="0"/>
                  <a:pt x="355600" y="0"/>
                </a:cubicBezTo>
                <a:close/>
                <a:moveTo>
                  <a:pt x="9677400" y="9855200"/>
                </a:moveTo>
                <a:moveTo>
                  <a:pt x="7975600" y="7886700"/>
                </a:moveTo>
                <a:lnTo>
                  <a:pt x="7975600" y="177800"/>
                </a:lnTo>
                <a:lnTo>
                  <a:pt x="2781300" y="177800"/>
                </a:lnTo>
                <a:cubicBezTo>
                  <a:pt x="2336800" y="177800"/>
                  <a:pt x="2247900" y="266700"/>
                  <a:pt x="2247900" y="711200"/>
                </a:cubicBezTo>
                <a:lnTo>
                  <a:pt x="2247900" y="7886700"/>
                </a:lnTo>
                <a:close/>
                <a:moveTo>
                  <a:pt x="1790700" y="9855200"/>
                </a:moveTo>
                <a:moveTo>
                  <a:pt x="4927600" y="2679700"/>
                </a:moveTo>
                <a:lnTo>
                  <a:pt x="4927600" y="1612900"/>
                </a:lnTo>
                <a:cubicBezTo>
                  <a:pt x="4927600" y="1092200"/>
                  <a:pt x="5207000" y="889000"/>
                  <a:pt x="5867400" y="889000"/>
                </a:cubicBezTo>
                <a:lnTo>
                  <a:pt x="6362700" y="889000"/>
                </a:lnTo>
                <a:cubicBezTo>
                  <a:pt x="7010400" y="889000"/>
                  <a:pt x="7264400" y="1092200"/>
                  <a:pt x="7264400" y="1612900"/>
                </a:cubicBezTo>
                <a:lnTo>
                  <a:pt x="7264400" y="2679700"/>
                </a:lnTo>
                <a:cubicBezTo>
                  <a:pt x="7264400" y="3200400"/>
                  <a:pt x="6997700" y="3403600"/>
                  <a:pt x="6324600" y="3403600"/>
                </a:cubicBezTo>
                <a:lnTo>
                  <a:pt x="5829300" y="3403600"/>
                </a:lnTo>
                <a:cubicBezTo>
                  <a:pt x="5181600" y="3403600"/>
                  <a:pt x="4927600" y="3200400"/>
                  <a:pt x="4927600" y="2679700"/>
                </a:cubicBezTo>
                <a:close/>
                <a:moveTo>
                  <a:pt x="6997700" y="9855200"/>
                </a:moveTo>
                <a:moveTo>
                  <a:pt x="5473700" y="4114800"/>
                </a:moveTo>
                <a:lnTo>
                  <a:pt x="6908800" y="4114800"/>
                </a:lnTo>
                <a:cubicBezTo>
                  <a:pt x="7137400" y="4114800"/>
                  <a:pt x="7264400" y="4241800"/>
                  <a:pt x="7264400" y="4470400"/>
                </a:cubicBezTo>
                <a:lnTo>
                  <a:pt x="7264400" y="5905500"/>
                </a:lnTo>
                <a:cubicBezTo>
                  <a:pt x="7264400" y="6007100"/>
                  <a:pt x="7226300" y="6096000"/>
                  <a:pt x="7175500" y="6096000"/>
                </a:cubicBezTo>
                <a:cubicBezTo>
                  <a:pt x="7124700" y="6096000"/>
                  <a:pt x="7086600" y="6134100"/>
                  <a:pt x="7086600" y="6184900"/>
                </a:cubicBezTo>
                <a:cubicBezTo>
                  <a:pt x="7086600" y="6223000"/>
                  <a:pt x="7048500" y="6273800"/>
                  <a:pt x="6997700" y="6273800"/>
                </a:cubicBezTo>
                <a:cubicBezTo>
                  <a:pt x="6946900" y="6273800"/>
                  <a:pt x="6908800" y="6311900"/>
                  <a:pt x="6908800" y="6362700"/>
                </a:cubicBezTo>
                <a:cubicBezTo>
                  <a:pt x="6908800" y="6413500"/>
                  <a:pt x="6819900" y="6451600"/>
                  <a:pt x="6731000" y="6451600"/>
                </a:cubicBezTo>
                <a:lnTo>
                  <a:pt x="5473700" y="6451600"/>
                </a:lnTo>
                <a:cubicBezTo>
                  <a:pt x="5372100" y="6451600"/>
                  <a:pt x="5295900" y="6413500"/>
                  <a:pt x="5295900" y="6362700"/>
                </a:cubicBezTo>
                <a:cubicBezTo>
                  <a:pt x="5295900" y="6311900"/>
                  <a:pt x="5245100" y="6273800"/>
                  <a:pt x="5207000" y="6273800"/>
                </a:cubicBezTo>
                <a:cubicBezTo>
                  <a:pt x="5156200" y="6273800"/>
                  <a:pt x="5105400" y="6223000"/>
                  <a:pt x="5105400" y="6184900"/>
                </a:cubicBezTo>
                <a:cubicBezTo>
                  <a:pt x="5105400" y="6134100"/>
                  <a:pt x="5067300" y="6096000"/>
                  <a:pt x="5016500" y="6096000"/>
                </a:cubicBezTo>
                <a:cubicBezTo>
                  <a:pt x="4978400" y="6096000"/>
                  <a:pt x="4927600" y="6007100"/>
                  <a:pt x="4927600" y="5905500"/>
                </a:cubicBezTo>
                <a:lnTo>
                  <a:pt x="4927600" y="4660900"/>
                </a:lnTo>
                <a:cubicBezTo>
                  <a:pt x="4927600" y="4559300"/>
                  <a:pt x="4978400" y="4470400"/>
                  <a:pt x="5016500" y="4470400"/>
                </a:cubicBezTo>
                <a:cubicBezTo>
                  <a:pt x="5067300" y="4470400"/>
                  <a:pt x="5105400" y="4432300"/>
                  <a:pt x="5105400" y="4381500"/>
                </a:cubicBezTo>
                <a:cubicBezTo>
                  <a:pt x="5105400" y="4343400"/>
                  <a:pt x="5156200" y="4292600"/>
                  <a:pt x="5207000" y="4292600"/>
                </a:cubicBezTo>
                <a:cubicBezTo>
                  <a:pt x="5245100" y="4292600"/>
                  <a:pt x="5295900" y="4254500"/>
                  <a:pt x="5295900" y="4203700"/>
                </a:cubicBezTo>
                <a:cubicBezTo>
                  <a:pt x="5295900" y="4152900"/>
                  <a:pt x="5372100" y="4114800"/>
                  <a:pt x="5473700" y="4114800"/>
                </a:cubicBezTo>
                <a:close/>
                <a:moveTo>
                  <a:pt x="5562600" y="98552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24" name="Rectangle 12824"/>
          <p:cNvSpPr/>
          <p:nvPr/>
        </p:nvSpPr>
        <p:spPr>
          <a:xfrm rot="0" flipH="0" flipV="0">
            <a:off x="3828415" y="8807804"/>
            <a:ext cx="1400936" cy="435134"/>
          </a:xfrm>
          <a:prstGeom prst="rect">
            <a:avLst/>
          </a:prstGeom>
        </p:spPr>
      </p:sp>
      <p:sp>
        <p:nvSpPr>
          <p:cNvPr id="12825" name="Freeform 12825"/>
          <p:cNvSpPr/>
          <p:nvPr/>
        </p:nvSpPr>
        <p:spPr>
          <a:xfrm rot="0" flipH="0" flipV="0">
            <a:off x="3831463" y="9034272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26" name="Freeform 12826"/>
          <p:cNvSpPr/>
          <p:nvPr/>
        </p:nvSpPr>
        <p:spPr>
          <a:xfrm rot="0" flipH="0" flipV="0">
            <a:off x="4050874" y="9009755"/>
            <a:ext cx="122053" cy="149358"/>
          </a:xfrm>
          <a:custGeom>
            <a:pathLst>
              <a:path w="5676900" h="6946900">
                <a:moveTo>
                  <a:pt x="965200" y="215900"/>
                </a:moveTo>
                <a:lnTo>
                  <a:pt x="1574800" y="927100"/>
                </a:lnTo>
                <a:cubicBezTo>
                  <a:pt x="1930400" y="1333500"/>
                  <a:pt x="2273300" y="1282700"/>
                  <a:pt x="2273300" y="812800"/>
                </a:cubicBezTo>
                <a:lnTo>
                  <a:pt x="2273300" y="800100"/>
                </a:lnTo>
                <a:cubicBezTo>
                  <a:pt x="2260600" y="190500"/>
                  <a:pt x="2336800" y="0"/>
                  <a:pt x="2616200" y="0"/>
                </a:cubicBezTo>
                <a:lnTo>
                  <a:pt x="2692400" y="0"/>
                </a:lnTo>
                <a:cubicBezTo>
                  <a:pt x="2857500" y="0"/>
                  <a:pt x="2984500" y="25400"/>
                  <a:pt x="2984500" y="76200"/>
                </a:cubicBezTo>
                <a:cubicBezTo>
                  <a:pt x="2984500" y="114300"/>
                  <a:pt x="2946400" y="177800"/>
                  <a:pt x="2908300" y="228600"/>
                </a:cubicBezTo>
                <a:cubicBezTo>
                  <a:pt x="2870200" y="279400"/>
                  <a:pt x="2832100" y="444500"/>
                  <a:pt x="2832100" y="596900"/>
                </a:cubicBezTo>
                <a:lnTo>
                  <a:pt x="2832100" y="1130300"/>
                </a:lnTo>
                <a:cubicBezTo>
                  <a:pt x="2832100" y="1473200"/>
                  <a:pt x="3022600" y="1625600"/>
                  <a:pt x="3581400" y="1790700"/>
                </a:cubicBezTo>
                <a:lnTo>
                  <a:pt x="4000500" y="1905000"/>
                </a:lnTo>
                <a:cubicBezTo>
                  <a:pt x="4165600" y="1943100"/>
                  <a:pt x="4343400" y="1981200"/>
                  <a:pt x="4419600" y="1981200"/>
                </a:cubicBezTo>
                <a:cubicBezTo>
                  <a:pt x="4991100" y="1981200"/>
                  <a:pt x="5308600" y="1231900"/>
                  <a:pt x="4953000" y="685800"/>
                </a:cubicBezTo>
                <a:lnTo>
                  <a:pt x="4838700" y="520700"/>
                </a:lnTo>
                <a:cubicBezTo>
                  <a:pt x="4673600" y="254000"/>
                  <a:pt x="4457700" y="139700"/>
                  <a:pt x="4165600" y="139700"/>
                </a:cubicBezTo>
                <a:cubicBezTo>
                  <a:pt x="4064000" y="139700"/>
                  <a:pt x="3975100" y="114300"/>
                  <a:pt x="3975100" y="76200"/>
                </a:cubicBezTo>
                <a:cubicBezTo>
                  <a:pt x="3975100" y="25400"/>
                  <a:pt x="4102100" y="0"/>
                  <a:pt x="4254500" y="0"/>
                </a:cubicBezTo>
                <a:lnTo>
                  <a:pt x="4889500" y="0"/>
                </a:lnTo>
                <a:cubicBezTo>
                  <a:pt x="5181600" y="0"/>
                  <a:pt x="5486400" y="292100"/>
                  <a:pt x="5613400" y="673100"/>
                </a:cubicBezTo>
                <a:cubicBezTo>
                  <a:pt x="5638800" y="787400"/>
                  <a:pt x="5676900" y="1016000"/>
                  <a:pt x="5676900" y="1168400"/>
                </a:cubicBezTo>
                <a:lnTo>
                  <a:pt x="5676900" y="1422400"/>
                </a:lnTo>
                <a:cubicBezTo>
                  <a:pt x="5676900" y="1574800"/>
                  <a:pt x="5600700" y="1803400"/>
                  <a:pt x="5524500" y="1943100"/>
                </a:cubicBezTo>
                <a:lnTo>
                  <a:pt x="5461000" y="2032000"/>
                </a:lnTo>
                <a:cubicBezTo>
                  <a:pt x="5168900" y="2489200"/>
                  <a:pt x="4673600" y="2641600"/>
                  <a:pt x="3987800" y="2489200"/>
                </a:cubicBezTo>
                <a:lnTo>
                  <a:pt x="3276600" y="2336800"/>
                </a:lnTo>
                <a:cubicBezTo>
                  <a:pt x="3136900" y="2311400"/>
                  <a:pt x="2895600" y="2235200"/>
                  <a:pt x="2755900" y="2184400"/>
                </a:cubicBezTo>
                <a:lnTo>
                  <a:pt x="2133600" y="1955800"/>
                </a:lnTo>
                <a:cubicBezTo>
                  <a:pt x="1993900" y="1905000"/>
                  <a:pt x="1765300" y="1790700"/>
                  <a:pt x="1638300" y="1714500"/>
                </a:cubicBezTo>
                <a:lnTo>
                  <a:pt x="1320800" y="1511300"/>
                </a:lnTo>
                <a:cubicBezTo>
                  <a:pt x="990600" y="1320800"/>
                  <a:pt x="139700" y="292100"/>
                  <a:pt x="139700" y="101600"/>
                </a:cubicBezTo>
                <a:cubicBezTo>
                  <a:pt x="139700" y="25400"/>
                  <a:pt x="228600" y="0"/>
                  <a:pt x="495300" y="0"/>
                </a:cubicBezTo>
                <a:cubicBezTo>
                  <a:pt x="660400" y="0"/>
                  <a:pt x="863600" y="101600"/>
                  <a:pt x="965200" y="215900"/>
                </a:cubicBezTo>
                <a:close/>
                <a:moveTo>
                  <a:pt x="6591300" y="6946900"/>
                </a:moveTo>
                <a:moveTo>
                  <a:pt x="5676900" y="4470400"/>
                </a:moveTo>
                <a:lnTo>
                  <a:pt x="5676900" y="6451600"/>
                </a:lnTo>
                <a:cubicBezTo>
                  <a:pt x="5676900" y="6794500"/>
                  <a:pt x="5588000" y="6946900"/>
                  <a:pt x="5397500" y="6946900"/>
                </a:cubicBezTo>
                <a:cubicBezTo>
                  <a:pt x="5308600" y="6946900"/>
                  <a:pt x="5156200" y="6858000"/>
                  <a:pt x="5041900" y="6756400"/>
                </a:cubicBezTo>
                <a:lnTo>
                  <a:pt x="2082800" y="4000500"/>
                </a:lnTo>
                <a:cubicBezTo>
                  <a:pt x="1968500" y="3886200"/>
                  <a:pt x="1752600" y="3746500"/>
                  <a:pt x="1612900" y="3670300"/>
                </a:cubicBezTo>
                <a:lnTo>
                  <a:pt x="1371600" y="3543300"/>
                </a:lnTo>
                <a:cubicBezTo>
                  <a:pt x="1054100" y="3365500"/>
                  <a:pt x="952500" y="3378200"/>
                  <a:pt x="736600" y="3594100"/>
                </a:cubicBezTo>
                <a:cubicBezTo>
                  <a:pt x="596900" y="3721100"/>
                  <a:pt x="571500" y="3822700"/>
                  <a:pt x="571500" y="4140200"/>
                </a:cubicBezTo>
                <a:lnTo>
                  <a:pt x="571500" y="4178300"/>
                </a:lnTo>
                <a:cubicBezTo>
                  <a:pt x="571500" y="4343400"/>
                  <a:pt x="609600" y="4508500"/>
                  <a:pt x="660400" y="4559300"/>
                </a:cubicBezTo>
                <a:cubicBezTo>
                  <a:pt x="711200" y="4610100"/>
                  <a:pt x="850900" y="4749800"/>
                  <a:pt x="952500" y="4876800"/>
                </a:cubicBezTo>
                <a:lnTo>
                  <a:pt x="965200" y="4902200"/>
                </a:lnTo>
                <a:cubicBezTo>
                  <a:pt x="1384300" y="5410200"/>
                  <a:pt x="1409700" y="5486400"/>
                  <a:pt x="1295400" y="5702300"/>
                </a:cubicBezTo>
                <a:cubicBezTo>
                  <a:pt x="1257300" y="5765800"/>
                  <a:pt x="1181100" y="5816600"/>
                  <a:pt x="1117600" y="5816600"/>
                </a:cubicBezTo>
                <a:cubicBezTo>
                  <a:pt x="1041400" y="5816600"/>
                  <a:pt x="901700" y="5727700"/>
                  <a:pt x="800100" y="5613400"/>
                </a:cubicBezTo>
                <a:lnTo>
                  <a:pt x="342900" y="5156200"/>
                </a:lnTo>
                <a:cubicBezTo>
                  <a:pt x="88900" y="4902200"/>
                  <a:pt x="0" y="4699000"/>
                  <a:pt x="0" y="4343400"/>
                </a:cubicBezTo>
                <a:lnTo>
                  <a:pt x="0" y="3822700"/>
                </a:lnTo>
                <a:cubicBezTo>
                  <a:pt x="0" y="3670300"/>
                  <a:pt x="88900" y="3454400"/>
                  <a:pt x="203200" y="3340100"/>
                </a:cubicBezTo>
                <a:lnTo>
                  <a:pt x="355600" y="3175000"/>
                </a:lnTo>
                <a:cubicBezTo>
                  <a:pt x="469900" y="3073400"/>
                  <a:pt x="685800" y="2971800"/>
                  <a:pt x="838200" y="2971800"/>
                </a:cubicBezTo>
                <a:lnTo>
                  <a:pt x="1422400" y="2971800"/>
                </a:lnTo>
                <a:cubicBezTo>
                  <a:pt x="1625600" y="2971800"/>
                  <a:pt x="1765300" y="3022600"/>
                  <a:pt x="1917700" y="3162300"/>
                </a:cubicBezTo>
                <a:lnTo>
                  <a:pt x="4648200" y="5626100"/>
                </a:lnTo>
                <a:cubicBezTo>
                  <a:pt x="4991100" y="5930900"/>
                  <a:pt x="5105400" y="5880100"/>
                  <a:pt x="5105400" y="5461000"/>
                </a:cubicBezTo>
                <a:lnTo>
                  <a:pt x="5105400" y="4470400"/>
                </a:lnTo>
                <a:cubicBezTo>
                  <a:pt x="5105400" y="4305300"/>
                  <a:pt x="5118100" y="4165600"/>
                  <a:pt x="5143500" y="4140200"/>
                </a:cubicBezTo>
                <a:cubicBezTo>
                  <a:pt x="5181600" y="4102100"/>
                  <a:pt x="5588000" y="4102100"/>
                  <a:pt x="5638800" y="4140200"/>
                </a:cubicBezTo>
                <a:cubicBezTo>
                  <a:pt x="5651500" y="4165600"/>
                  <a:pt x="5676900" y="4305300"/>
                  <a:pt x="5676900" y="4470400"/>
                </a:cubicBezTo>
                <a:close/>
                <a:moveTo>
                  <a:pt x="2336800" y="6946900"/>
                </a:moveTo>
              </a:path>
            </a:pathLst>
          </a:custGeom>
          <a:solidFill>
            <a:srgbClr val="080808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27" name="Freeform 12827"/>
          <p:cNvSpPr/>
          <p:nvPr/>
        </p:nvSpPr>
        <p:spPr>
          <a:xfrm rot="0" flipH="0" flipV="0">
            <a:off x="4645126" y="8988514"/>
            <a:ext cx="144868" cy="176822"/>
          </a:xfrm>
          <a:custGeom>
            <a:pathLst>
              <a:path w="8521700" h="10401300">
                <a:moveTo>
                  <a:pt x="0" y="9956800"/>
                </a:moveTo>
                <a:lnTo>
                  <a:pt x="0" y="457200"/>
                </a:lnTo>
                <a:cubicBezTo>
                  <a:pt x="0" y="12700"/>
                  <a:pt x="12700" y="0"/>
                  <a:pt x="444500" y="0"/>
                </a:cubicBezTo>
                <a:lnTo>
                  <a:pt x="8153400" y="0"/>
                </a:lnTo>
                <a:cubicBezTo>
                  <a:pt x="8356600" y="0"/>
                  <a:pt x="8521700" y="63500"/>
                  <a:pt x="8521700" y="139700"/>
                </a:cubicBezTo>
                <a:cubicBezTo>
                  <a:pt x="8521700" y="215900"/>
                  <a:pt x="8458200" y="330200"/>
                  <a:pt x="8382000" y="381000"/>
                </a:cubicBezTo>
                <a:cubicBezTo>
                  <a:pt x="8305800" y="444500"/>
                  <a:pt x="8255000" y="660400"/>
                  <a:pt x="8255000" y="850900"/>
                </a:cubicBezTo>
                <a:lnTo>
                  <a:pt x="8255000" y="8788400"/>
                </a:lnTo>
                <a:cubicBezTo>
                  <a:pt x="8255000" y="8991600"/>
                  <a:pt x="8140700" y="9258300"/>
                  <a:pt x="8001000" y="9398000"/>
                </a:cubicBezTo>
                <a:lnTo>
                  <a:pt x="7962900" y="9436100"/>
                </a:lnTo>
                <a:cubicBezTo>
                  <a:pt x="7823200" y="9575800"/>
                  <a:pt x="7543800" y="9690100"/>
                  <a:pt x="7353300" y="9690100"/>
                </a:cubicBezTo>
                <a:lnTo>
                  <a:pt x="1079500" y="9690100"/>
                </a:lnTo>
                <a:cubicBezTo>
                  <a:pt x="850900" y="9690100"/>
                  <a:pt x="673100" y="9804400"/>
                  <a:pt x="596900" y="10020300"/>
                </a:cubicBezTo>
                <a:lnTo>
                  <a:pt x="571500" y="10071100"/>
                </a:lnTo>
                <a:cubicBezTo>
                  <a:pt x="508000" y="10248900"/>
                  <a:pt x="368300" y="10401300"/>
                  <a:pt x="266700" y="10401300"/>
                </a:cubicBezTo>
                <a:cubicBezTo>
                  <a:pt x="25400" y="10401300"/>
                  <a:pt x="0" y="10363200"/>
                  <a:pt x="0" y="9956800"/>
                </a:cubicBezTo>
                <a:close/>
                <a:moveTo>
                  <a:pt x="266700" y="10401300"/>
                </a:moveTo>
                <a:moveTo>
                  <a:pt x="6451600" y="7353300"/>
                </a:moveTo>
                <a:lnTo>
                  <a:pt x="6451600" y="685800"/>
                </a:lnTo>
                <a:cubicBezTo>
                  <a:pt x="6451600" y="292100"/>
                  <a:pt x="6438900" y="279400"/>
                  <a:pt x="5918200" y="279400"/>
                </a:cubicBezTo>
                <a:lnTo>
                  <a:pt x="1282700" y="279400"/>
                </a:lnTo>
                <a:cubicBezTo>
                  <a:pt x="787400" y="279400"/>
                  <a:pt x="533400" y="482600"/>
                  <a:pt x="533400" y="901700"/>
                </a:cubicBezTo>
                <a:lnTo>
                  <a:pt x="533400" y="7239000"/>
                </a:lnTo>
                <a:cubicBezTo>
                  <a:pt x="533400" y="7747000"/>
                  <a:pt x="660400" y="7899400"/>
                  <a:pt x="1079500" y="7899400"/>
                </a:cubicBezTo>
                <a:lnTo>
                  <a:pt x="5918200" y="7899400"/>
                </a:lnTo>
                <a:cubicBezTo>
                  <a:pt x="6362700" y="7899400"/>
                  <a:pt x="6451600" y="7810500"/>
                  <a:pt x="6451600" y="7353300"/>
                </a:cubicBezTo>
                <a:close/>
                <a:moveTo>
                  <a:pt x="2870200" y="10401300"/>
                </a:moveTo>
                <a:moveTo>
                  <a:pt x="1257300" y="2489200"/>
                </a:moveTo>
                <a:lnTo>
                  <a:pt x="1257300" y="1803400"/>
                </a:lnTo>
                <a:cubicBezTo>
                  <a:pt x="1257300" y="1181100"/>
                  <a:pt x="1600200" y="901700"/>
                  <a:pt x="2374900" y="901700"/>
                </a:cubicBezTo>
                <a:lnTo>
                  <a:pt x="2603500" y="901700"/>
                </a:lnTo>
                <a:cubicBezTo>
                  <a:pt x="3429000" y="901700"/>
                  <a:pt x="3771900" y="1231900"/>
                  <a:pt x="3771900" y="2070100"/>
                </a:cubicBezTo>
                <a:lnTo>
                  <a:pt x="3771900" y="2336800"/>
                </a:lnTo>
                <a:cubicBezTo>
                  <a:pt x="3771900" y="3073400"/>
                  <a:pt x="3403600" y="3416300"/>
                  <a:pt x="2603500" y="3416300"/>
                </a:cubicBezTo>
                <a:lnTo>
                  <a:pt x="2336800" y="3416300"/>
                </a:lnTo>
                <a:cubicBezTo>
                  <a:pt x="1562100" y="3416300"/>
                  <a:pt x="1257300" y="3149600"/>
                  <a:pt x="1257300" y="2489200"/>
                </a:cubicBezTo>
                <a:close/>
                <a:moveTo>
                  <a:pt x="7734300" y="10401300"/>
                </a:moveTo>
                <a:moveTo>
                  <a:pt x="1790700" y="4127500"/>
                </a:moveTo>
                <a:lnTo>
                  <a:pt x="3136900" y="4127500"/>
                </a:lnTo>
                <a:cubicBezTo>
                  <a:pt x="3365500" y="4127500"/>
                  <a:pt x="3556000" y="4279900"/>
                  <a:pt x="3619500" y="4521200"/>
                </a:cubicBezTo>
                <a:cubicBezTo>
                  <a:pt x="3632200" y="4584700"/>
                  <a:pt x="3670300" y="4660900"/>
                  <a:pt x="3708400" y="4699000"/>
                </a:cubicBezTo>
                <a:cubicBezTo>
                  <a:pt x="3733800" y="4724400"/>
                  <a:pt x="3771900" y="4838700"/>
                  <a:pt x="3771900" y="4940300"/>
                </a:cubicBezTo>
                <a:lnTo>
                  <a:pt x="3771900" y="5651500"/>
                </a:lnTo>
                <a:cubicBezTo>
                  <a:pt x="3771900" y="5753100"/>
                  <a:pt x="3746500" y="5854700"/>
                  <a:pt x="3721100" y="5880100"/>
                </a:cubicBezTo>
                <a:cubicBezTo>
                  <a:pt x="3695700" y="5905500"/>
                  <a:pt x="3657600" y="5981700"/>
                  <a:pt x="3619500" y="6057900"/>
                </a:cubicBezTo>
                <a:lnTo>
                  <a:pt x="3619500" y="6070600"/>
                </a:lnTo>
                <a:cubicBezTo>
                  <a:pt x="3530600" y="6299200"/>
                  <a:pt x="3327400" y="6464300"/>
                  <a:pt x="3136900" y="6464300"/>
                </a:cubicBezTo>
                <a:lnTo>
                  <a:pt x="1879600" y="6464300"/>
                </a:lnTo>
                <a:cubicBezTo>
                  <a:pt x="1689100" y="6464300"/>
                  <a:pt x="1663700" y="6438900"/>
                  <a:pt x="1524000" y="6235700"/>
                </a:cubicBezTo>
                <a:lnTo>
                  <a:pt x="1473200" y="6172200"/>
                </a:lnTo>
                <a:cubicBezTo>
                  <a:pt x="1422400" y="6096000"/>
                  <a:pt x="1346200" y="6019800"/>
                  <a:pt x="1320800" y="5981700"/>
                </a:cubicBezTo>
                <a:cubicBezTo>
                  <a:pt x="1282700" y="5943600"/>
                  <a:pt x="1257300" y="5842000"/>
                  <a:pt x="1257300" y="5740400"/>
                </a:cubicBezTo>
                <a:lnTo>
                  <a:pt x="1257300" y="4851400"/>
                </a:lnTo>
                <a:cubicBezTo>
                  <a:pt x="1257300" y="4749800"/>
                  <a:pt x="1282700" y="4648200"/>
                  <a:pt x="1295400" y="4622800"/>
                </a:cubicBezTo>
                <a:cubicBezTo>
                  <a:pt x="1320800" y="4597400"/>
                  <a:pt x="1358900" y="4521200"/>
                  <a:pt x="1371600" y="4445000"/>
                </a:cubicBezTo>
                <a:cubicBezTo>
                  <a:pt x="1384300" y="4368800"/>
                  <a:pt x="1447800" y="4305300"/>
                  <a:pt x="1511300" y="4305300"/>
                </a:cubicBezTo>
                <a:cubicBezTo>
                  <a:pt x="1562100" y="4305300"/>
                  <a:pt x="1612900" y="4267200"/>
                  <a:pt x="1612900" y="4216400"/>
                </a:cubicBezTo>
                <a:cubicBezTo>
                  <a:pt x="1612900" y="4165600"/>
                  <a:pt x="1701800" y="4127500"/>
                  <a:pt x="1790700" y="4127500"/>
                </a:cubicBezTo>
                <a:close/>
                <a:moveTo>
                  <a:pt x="6096000" y="10401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28" name="Freeform 12828"/>
          <p:cNvSpPr/>
          <p:nvPr/>
        </p:nvSpPr>
        <p:spPr>
          <a:xfrm rot="0" flipH="0" flipV="0">
            <a:off x="5056758" y="9034272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909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29" name="Rectangle 12829"/>
          <p:cNvSpPr/>
          <p:nvPr/>
        </p:nvSpPr>
        <p:spPr>
          <a:xfrm rot="0" flipH="0" flipV="0">
            <a:off x="3828415" y="8854504"/>
            <a:ext cx="1572824" cy="357072"/>
          </a:xfrm>
          <a:prstGeom prst="rect">
            <a:avLst/>
          </a:prstGeom>
        </p:spPr>
      </p:sp>
      <p:sp>
        <p:nvSpPr>
          <p:cNvPr id="12830" name="Freeform 12830"/>
          <p:cNvSpPr/>
          <p:nvPr/>
        </p:nvSpPr>
        <p:spPr>
          <a:xfrm rot="0" flipH="0" flipV="0">
            <a:off x="3831463" y="912266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31" name="Freeform 12831"/>
          <p:cNvSpPr/>
          <p:nvPr/>
        </p:nvSpPr>
        <p:spPr>
          <a:xfrm rot="0" flipH="0" flipV="0">
            <a:off x="5056758" y="912266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32" name="Freeform 12832"/>
          <p:cNvSpPr/>
          <p:nvPr/>
        </p:nvSpPr>
        <p:spPr>
          <a:xfrm rot="0" flipH="0" flipV="0">
            <a:off x="5276252" y="9009609"/>
            <a:ext cx="121900" cy="149332"/>
          </a:xfrm>
          <a:custGeom>
            <a:pathLst>
              <a:path w="9029700" h="11061700">
                <a:moveTo>
                  <a:pt x="6121400" y="3937000"/>
                </a:moveTo>
                <a:lnTo>
                  <a:pt x="3403600" y="3086100"/>
                </a:lnTo>
                <a:cubicBezTo>
                  <a:pt x="3136900" y="3009900"/>
                  <a:pt x="1930400" y="2413000"/>
                  <a:pt x="1727200" y="2260600"/>
                </a:cubicBezTo>
                <a:lnTo>
                  <a:pt x="1511300" y="2108200"/>
                </a:lnTo>
                <a:cubicBezTo>
                  <a:pt x="1066800" y="1778000"/>
                  <a:pt x="927100" y="1625600"/>
                  <a:pt x="800100" y="1384300"/>
                </a:cubicBezTo>
                <a:cubicBezTo>
                  <a:pt x="749300" y="1270000"/>
                  <a:pt x="596900" y="990600"/>
                  <a:pt x="457200" y="749300"/>
                </a:cubicBezTo>
                <a:cubicBezTo>
                  <a:pt x="330200" y="520700"/>
                  <a:pt x="228600" y="254000"/>
                  <a:pt x="228600" y="165100"/>
                </a:cubicBezTo>
                <a:cubicBezTo>
                  <a:pt x="228600" y="76200"/>
                  <a:pt x="431800" y="0"/>
                  <a:pt x="673100" y="0"/>
                </a:cubicBezTo>
                <a:cubicBezTo>
                  <a:pt x="927100" y="0"/>
                  <a:pt x="1181100" y="50800"/>
                  <a:pt x="1244600" y="114300"/>
                </a:cubicBezTo>
                <a:cubicBezTo>
                  <a:pt x="1295400" y="177800"/>
                  <a:pt x="1397000" y="368300"/>
                  <a:pt x="1460500" y="546100"/>
                </a:cubicBezTo>
                <a:cubicBezTo>
                  <a:pt x="1714500" y="1282700"/>
                  <a:pt x="2400300" y="1803400"/>
                  <a:pt x="3073400" y="1803400"/>
                </a:cubicBezTo>
                <a:cubicBezTo>
                  <a:pt x="3238500" y="1803400"/>
                  <a:pt x="3378200" y="1600200"/>
                  <a:pt x="3378200" y="1358900"/>
                </a:cubicBezTo>
                <a:lnTo>
                  <a:pt x="3378200" y="901700"/>
                </a:lnTo>
                <a:cubicBezTo>
                  <a:pt x="3378200" y="177800"/>
                  <a:pt x="3492500" y="0"/>
                  <a:pt x="3975100" y="0"/>
                </a:cubicBezTo>
                <a:lnTo>
                  <a:pt x="4178300" y="0"/>
                </a:lnTo>
                <a:cubicBezTo>
                  <a:pt x="4508500" y="0"/>
                  <a:pt x="4622800" y="114300"/>
                  <a:pt x="4610100" y="457200"/>
                </a:cubicBezTo>
                <a:lnTo>
                  <a:pt x="4559300" y="2044700"/>
                </a:lnTo>
                <a:cubicBezTo>
                  <a:pt x="4533900" y="2514600"/>
                  <a:pt x="4699000" y="2641600"/>
                  <a:pt x="5473700" y="2832100"/>
                </a:cubicBezTo>
                <a:lnTo>
                  <a:pt x="6375400" y="3048000"/>
                </a:lnTo>
                <a:cubicBezTo>
                  <a:pt x="7683500" y="3378200"/>
                  <a:pt x="8420100" y="2603500"/>
                  <a:pt x="7975600" y="1397000"/>
                </a:cubicBezTo>
                <a:lnTo>
                  <a:pt x="7861300" y="1130300"/>
                </a:lnTo>
                <a:cubicBezTo>
                  <a:pt x="7632700" y="520700"/>
                  <a:pt x="7251700" y="228600"/>
                  <a:pt x="6680200" y="228600"/>
                </a:cubicBezTo>
                <a:cubicBezTo>
                  <a:pt x="6540500" y="228600"/>
                  <a:pt x="6426200" y="177800"/>
                  <a:pt x="6426200" y="114300"/>
                </a:cubicBezTo>
                <a:cubicBezTo>
                  <a:pt x="6426200" y="50800"/>
                  <a:pt x="6629400" y="0"/>
                  <a:pt x="6883400" y="0"/>
                </a:cubicBezTo>
                <a:lnTo>
                  <a:pt x="7670800" y="0"/>
                </a:lnTo>
                <a:cubicBezTo>
                  <a:pt x="7924800" y="0"/>
                  <a:pt x="8267700" y="152400"/>
                  <a:pt x="8445500" y="317500"/>
                </a:cubicBezTo>
                <a:lnTo>
                  <a:pt x="8483600" y="355600"/>
                </a:lnTo>
                <a:cubicBezTo>
                  <a:pt x="8661400" y="533400"/>
                  <a:pt x="8851900" y="889000"/>
                  <a:pt x="8915400" y="1143000"/>
                </a:cubicBezTo>
                <a:lnTo>
                  <a:pt x="8915400" y="1168400"/>
                </a:lnTo>
                <a:cubicBezTo>
                  <a:pt x="8978900" y="1435100"/>
                  <a:pt x="9029700" y="1841500"/>
                  <a:pt x="9029700" y="2095500"/>
                </a:cubicBezTo>
                <a:lnTo>
                  <a:pt x="9029700" y="2260600"/>
                </a:lnTo>
                <a:cubicBezTo>
                  <a:pt x="9029700" y="2717800"/>
                  <a:pt x="8813800" y="3149600"/>
                  <a:pt x="8369300" y="3594100"/>
                </a:cubicBezTo>
                <a:cubicBezTo>
                  <a:pt x="7912100" y="4051300"/>
                  <a:pt x="6959600" y="4191000"/>
                  <a:pt x="6121400" y="3937000"/>
                </a:cubicBezTo>
                <a:close/>
                <a:moveTo>
                  <a:pt x="6908800" y="11074400"/>
                </a:moveTo>
                <a:moveTo>
                  <a:pt x="9029700" y="7226300"/>
                </a:moveTo>
                <a:lnTo>
                  <a:pt x="9029700" y="10160000"/>
                </a:lnTo>
                <a:cubicBezTo>
                  <a:pt x="9029700" y="10871200"/>
                  <a:pt x="8915400" y="11061700"/>
                  <a:pt x="8509000" y="11061700"/>
                </a:cubicBezTo>
                <a:cubicBezTo>
                  <a:pt x="8293100" y="11061700"/>
                  <a:pt x="7975600" y="10922000"/>
                  <a:pt x="7797800" y="10756900"/>
                </a:cubicBezTo>
                <a:lnTo>
                  <a:pt x="2984500" y="6172200"/>
                </a:lnTo>
                <a:cubicBezTo>
                  <a:pt x="2806700" y="5994400"/>
                  <a:pt x="2463800" y="5753100"/>
                  <a:pt x="2222500" y="5651500"/>
                </a:cubicBezTo>
                <a:lnTo>
                  <a:pt x="2184400" y="5626100"/>
                </a:lnTo>
                <a:cubicBezTo>
                  <a:pt x="1651000" y="5372100"/>
                  <a:pt x="1651000" y="5372100"/>
                  <a:pt x="1244600" y="5613400"/>
                </a:cubicBezTo>
                <a:cubicBezTo>
                  <a:pt x="1054100" y="5715000"/>
                  <a:pt x="901700" y="6007100"/>
                  <a:pt x="901700" y="6248400"/>
                </a:cubicBezTo>
                <a:lnTo>
                  <a:pt x="901700" y="6997700"/>
                </a:lnTo>
                <a:cubicBezTo>
                  <a:pt x="901700" y="7251700"/>
                  <a:pt x="1054100" y="7594600"/>
                  <a:pt x="1231900" y="7759700"/>
                </a:cubicBezTo>
                <a:lnTo>
                  <a:pt x="1701800" y="8204200"/>
                </a:lnTo>
                <a:cubicBezTo>
                  <a:pt x="1879600" y="8369300"/>
                  <a:pt x="2032000" y="8686800"/>
                  <a:pt x="2032000" y="8890000"/>
                </a:cubicBezTo>
                <a:cubicBezTo>
                  <a:pt x="2032000" y="9093200"/>
                  <a:pt x="1879600" y="9258300"/>
                  <a:pt x="1689100" y="9258300"/>
                </a:cubicBezTo>
                <a:cubicBezTo>
                  <a:pt x="1498600" y="9258300"/>
                  <a:pt x="1206500" y="9118600"/>
                  <a:pt x="1028700" y="8940800"/>
                </a:cubicBezTo>
                <a:lnTo>
                  <a:pt x="546100" y="8445500"/>
                </a:lnTo>
                <a:cubicBezTo>
                  <a:pt x="127000" y="8039100"/>
                  <a:pt x="0" y="7734300"/>
                  <a:pt x="0" y="7175500"/>
                </a:cubicBezTo>
                <a:lnTo>
                  <a:pt x="0" y="5867400"/>
                </a:lnTo>
                <a:cubicBezTo>
                  <a:pt x="0" y="5626100"/>
                  <a:pt x="139700" y="5283200"/>
                  <a:pt x="317500" y="5105400"/>
                </a:cubicBezTo>
                <a:lnTo>
                  <a:pt x="355600" y="5067300"/>
                </a:lnTo>
                <a:cubicBezTo>
                  <a:pt x="533400" y="4889500"/>
                  <a:pt x="876300" y="4749800"/>
                  <a:pt x="1130300" y="4749800"/>
                </a:cubicBezTo>
                <a:lnTo>
                  <a:pt x="2260600" y="4749800"/>
                </a:lnTo>
                <a:cubicBezTo>
                  <a:pt x="2501900" y="4749800"/>
                  <a:pt x="2857500" y="4864100"/>
                  <a:pt x="3048000" y="5003800"/>
                </a:cubicBezTo>
                <a:lnTo>
                  <a:pt x="3225800" y="5130800"/>
                </a:lnTo>
                <a:cubicBezTo>
                  <a:pt x="3416300" y="5270500"/>
                  <a:pt x="3721100" y="5524500"/>
                  <a:pt x="3898900" y="5702300"/>
                </a:cubicBezTo>
                <a:lnTo>
                  <a:pt x="7391400" y="8953500"/>
                </a:lnTo>
                <a:cubicBezTo>
                  <a:pt x="7861300" y="9385300"/>
                  <a:pt x="8128000" y="9334500"/>
                  <a:pt x="8128000" y="8813800"/>
                </a:cubicBezTo>
                <a:lnTo>
                  <a:pt x="8128000" y="6997700"/>
                </a:lnTo>
                <a:cubicBezTo>
                  <a:pt x="8128000" y="6756400"/>
                  <a:pt x="8280400" y="6553200"/>
                  <a:pt x="8458200" y="6553200"/>
                </a:cubicBezTo>
                <a:cubicBezTo>
                  <a:pt x="8648700" y="6553200"/>
                  <a:pt x="8851900" y="6604000"/>
                  <a:pt x="8915400" y="6667500"/>
                </a:cubicBezTo>
                <a:cubicBezTo>
                  <a:pt x="8978900" y="6731000"/>
                  <a:pt x="9029700" y="6985000"/>
                  <a:pt x="9029700" y="7226300"/>
                </a:cubicBezTo>
                <a:close/>
                <a:moveTo>
                  <a:pt x="3619500" y="11074400"/>
                </a:moveTo>
              </a:path>
            </a:pathLst>
          </a:custGeom>
          <a:solidFill>
            <a:srgbClr val="0E0E0F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33" name="Rectangle 12833"/>
          <p:cNvSpPr/>
          <p:nvPr/>
        </p:nvSpPr>
        <p:spPr>
          <a:xfrm rot="0" flipH="0" flipV="0">
            <a:off x="2807461" y="9124912"/>
            <a:ext cx="2495504" cy="694219"/>
          </a:xfrm>
          <a:prstGeom prst="rect">
            <a:avLst/>
          </a:prstGeom>
        </p:spPr>
      </p:sp>
      <p:sp>
        <p:nvSpPr>
          <p:cNvPr id="12834" name="Freeform 12834"/>
          <p:cNvSpPr/>
          <p:nvPr/>
        </p:nvSpPr>
        <p:spPr>
          <a:xfrm rot="0" flipH="0" flipV="0">
            <a:off x="3830815" y="9208237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60808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35" name="Freeform 12835"/>
          <p:cNvSpPr/>
          <p:nvPr/>
        </p:nvSpPr>
        <p:spPr>
          <a:xfrm rot="0" flipH="0" flipV="0">
            <a:off x="5056111" y="9208237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808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36" name="Freeform 12836"/>
          <p:cNvSpPr/>
          <p:nvPr/>
        </p:nvSpPr>
        <p:spPr>
          <a:xfrm rot="0" flipH="0" flipV="0">
            <a:off x="2804223" y="9604248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7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37" name="Freeform 12837"/>
          <p:cNvSpPr/>
          <p:nvPr/>
        </p:nvSpPr>
        <p:spPr>
          <a:xfrm rot="0" flipH="0" flipV="0">
            <a:off x="2896791" y="9604057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7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38" name="Freeform 12838"/>
          <p:cNvSpPr/>
          <p:nvPr/>
        </p:nvSpPr>
        <p:spPr>
          <a:xfrm rot="0" flipH="0" flipV="0">
            <a:off x="2984215" y="9604057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7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39" name="Freeform 12839"/>
          <p:cNvSpPr/>
          <p:nvPr/>
        </p:nvSpPr>
        <p:spPr>
          <a:xfrm rot="0" flipH="0" flipV="0">
            <a:off x="3770439" y="9605010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6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40" name="Freeform 12840"/>
          <p:cNvSpPr/>
          <p:nvPr/>
        </p:nvSpPr>
        <p:spPr>
          <a:xfrm rot="0" flipH="0" flipV="0">
            <a:off x="3863558" y="960481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41" name="Freeform 12841"/>
          <p:cNvSpPr/>
          <p:nvPr/>
        </p:nvSpPr>
        <p:spPr>
          <a:xfrm rot="0" flipH="0" flipV="0">
            <a:off x="3951533" y="960481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42" name="Freeform 12842"/>
          <p:cNvSpPr/>
          <p:nvPr/>
        </p:nvSpPr>
        <p:spPr>
          <a:xfrm rot="0" flipH="0" flipV="0">
            <a:off x="4028459" y="9605010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6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43" name="Freeform 12843"/>
          <p:cNvSpPr/>
          <p:nvPr/>
        </p:nvSpPr>
        <p:spPr>
          <a:xfrm rot="0" flipH="0" flipV="0">
            <a:off x="4121579" y="960481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44" name="Freeform 12844"/>
          <p:cNvSpPr/>
          <p:nvPr/>
        </p:nvSpPr>
        <p:spPr>
          <a:xfrm rot="0" flipH="0" flipV="0">
            <a:off x="4209554" y="960481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45" name="Freeform 12845"/>
          <p:cNvSpPr/>
          <p:nvPr/>
        </p:nvSpPr>
        <p:spPr>
          <a:xfrm rot="0" flipH="0" flipV="0">
            <a:off x="4995735" y="9604248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46" name="Freeform 12846"/>
          <p:cNvSpPr/>
          <p:nvPr/>
        </p:nvSpPr>
        <p:spPr>
          <a:xfrm rot="0" flipH="0" flipV="0">
            <a:off x="5088303" y="9604057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47" name="Freeform 12847"/>
          <p:cNvSpPr/>
          <p:nvPr/>
        </p:nvSpPr>
        <p:spPr>
          <a:xfrm rot="0" flipH="0" flipV="0">
            <a:off x="5175727" y="9604057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48" name="Rectangle 12848"/>
          <p:cNvSpPr/>
          <p:nvPr/>
        </p:nvSpPr>
        <p:spPr>
          <a:xfrm rot="0" flipH="0" flipV="0">
            <a:off x="3270503" y="9676417"/>
            <a:ext cx="1530184" cy="441418"/>
          </a:xfrm>
          <a:prstGeom prst="rect">
            <a:avLst/>
          </a:prstGeom>
        </p:spPr>
      </p:sp>
      <p:sp>
        <p:nvSpPr>
          <p:cNvPr id="12849" name="Freeform 12849"/>
          <p:cNvSpPr/>
          <p:nvPr/>
        </p:nvSpPr>
        <p:spPr>
          <a:xfrm rot="0" flipH="0" flipV="0">
            <a:off x="3273551" y="9903714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80B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50" name="Freeform 12850"/>
          <p:cNvSpPr/>
          <p:nvPr/>
        </p:nvSpPr>
        <p:spPr>
          <a:xfrm rot="0" flipH="0" flipV="0">
            <a:off x="3319370" y="9899904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80B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51" name="Freeform 12851"/>
          <p:cNvSpPr/>
          <p:nvPr/>
        </p:nvSpPr>
        <p:spPr>
          <a:xfrm rot="0" flipH="0" flipV="0">
            <a:off x="3435000" y="9902825"/>
            <a:ext cx="50393" cy="96850"/>
          </a:xfrm>
          <a:custGeom>
            <a:pathLst>
              <a:path w="3251200" h="6248400">
                <a:moveTo>
                  <a:pt x="1358900" y="5765800"/>
                </a:moveTo>
                <a:lnTo>
                  <a:pt x="2197100" y="3530600"/>
                </a:lnTo>
                <a:cubicBezTo>
                  <a:pt x="2235200" y="3429000"/>
                  <a:pt x="2286000" y="3251200"/>
                  <a:pt x="2311400" y="3136900"/>
                </a:cubicBezTo>
                <a:lnTo>
                  <a:pt x="2336800" y="2971800"/>
                </a:lnTo>
                <a:cubicBezTo>
                  <a:pt x="2349500" y="2857500"/>
                  <a:pt x="2362200" y="2667000"/>
                  <a:pt x="2362200" y="2565400"/>
                </a:cubicBezTo>
                <a:lnTo>
                  <a:pt x="2362200" y="1727200"/>
                </a:lnTo>
                <a:cubicBezTo>
                  <a:pt x="2362200" y="1612900"/>
                  <a:pt x="2336800" y="1460500"/>
                  <a:pt x="2286000" y="1358900"/>
                </a:cubicBezTo>
                <a:lnTo>
                  <a:pt x="2273300" y="1333500"/>
                </a:lnTo>
                <a:cubicBezTo>
                  <a:pt x="2082800" y="914400"/>
                  <a:pt x="1739900" y="749300"/>
                  <a:pt x="1422400" y="927100"/>
                </a:cubicBezTo>
                <a:lnTo>
                  <a:pt x="1282700" y="1016000"/>
                </a:lnTo>
                <a:cubicBezTo>
                  <a:pt x="1193800" y="1054100"/>
                  <a:pt x="1054100" y="1168400"/>
                  <a:pt x="977900" y="1244600"/>
                </a:cubicBezTo>
                <a:lnTo>
                  <a:pt x="838200" y="1384300"/>
                </a:lnTo>
                <a:cubicBezTo>
                  <a:pt x="762000" y="1460500"/>
                  <a:pt x="660400" y="1612900"/>
                  <a:pt x="609600" y="1701800"/>
                </a:cubicBezTo>
                <a:lnTo>
                  <a:pt x="203200" y="2628900"/>
                </a:lnTo>
                <a:cubicBezTo>
                  <a:pt x="165100" y="2730500"/>
                  <a:pt x="101600" y="2806700"/>
                  <a:pt x="63500" y="2806700"/>
                </a:cubicBezTo>
                <a:cubicBezTo>
                  <a:pt x="38100" y="2806700"/>
                  <a:pt x="0" y="2717800"/>
                  <a:pt x="0" y="2603500"/>
                </a:cubicBezTo>
                <a:lnTo>
                  <a:pt x="0" y="1524000"/>
                </a:lnTo>
                <a:cubicBezTo>
                  <a:pt x="0" y="1422400"/>
                  <a:pt x="50800" y="1257300"/>
                  <a:pt x="101600" y="1168400"/>
                </a:cubicBezTo>
                <a:lnTo>
                  <a:pt x="177800" y="1028700"/>
                </a:lnTo>
                <a:cubicBezTo>
                  <a:pt x="228600" y="939800"/>
                  <a:pt x="317500" y="825500"/>
                  <a:pt x="381000" y="762000"/>
                </a:cubicBezTo>
                <a:cubicBezTo>
                  <a:pt x="444500" y="698500"/>
                  <a:pt x="508000" y="596900"/>
                  <a:pt x="520700" y="558800"/>
                </a:cubicBezTo>
                <a:cubicBezTo>
                  <a:pt x="546100" y="508000"/>
                  <a:pt x="635000" y="431800"/>
                  <a:pt x="723900" y="393700"/>
                </a:cubicBezTo>
                <a:lnTo>
                  <a:pt x="1079500" y="254000"/>
                </a:lnTo>
                <a:cubicBezTo>
                  <a:pt x="1168400" y="215900"/>
                  <a:pt x="1282700" y="152400"/>
                  <a:pt x="1320800" y="114300"/>
                </a:cubicBezTo>
                <a:cubicBezTo>
                  <a:pt x="1435100" y="0"/>
                  <a:pt x="2324100" y="25400"/>
                  <a:pt x="2514600" y="165100"/>
                </a:cubicBezTo>
                <a:lnTo>
                  <a:pt x="2578100" y="203200"/>
                </a:lnTo>
                <a:cubicBezTo>
                  <a:pt x="2794000" y="368300"/>
                  <a:pt x="2844800" y="431800"/>
                  <a:pt x="2946400" y="647700"/>
                </a:cubicBezTo>
                <a:lnTo>
                  <a:pt x="2971800" y="685800"/>
                </a:lnTo>
                <a:cubicBezTo>
                  <a:pt x="3022600" y="800100"/>
                  <a:pt x="3086100" y="977900"/>
                  <a:pt x="3111500" y="1092200"/>
                </a:cubicBezTo>
                <a:lnTo>
                  <a:pt x="3200400" y="1473200"/>
                </a:lnTo>
                <a:cubicBezTo>
                  <a:pt x="3225800" y="1587500"/>
                  <a:pt x="3251200" y="1765300"/>
                  <a:pt x="3251200" y="1866900"/>
                </a:cubicBezTo>
                <a:lnTo>
                  <a:pt x="3251200" y="2222500"/>
                </a:lnTo>
                <a:cubicBezTo>
                  <a:pt x="3251200" y="2324100"/>
                  <a:pt x="3238500" y="2501900"/>
                  <a:pt x="3225800" y="2603500"/>
                </a:cubicBezTo>
                <a:lnTo>
                  <a:pt x="3098800" y="3556000"/>
                </a:lnTo>
                <a:cubicBezTo>
                  <a:pt x="3086100" y="3657600"/>
                  <a:pt x="3035300" y="3822700"/>
                  <a:pt x="3009900" y="3924300"/>
                </a:cubicBezTo>
                <a:lnTo>
                  <a:pt x="2552700" y="5334000"/>
                </a:lnTo>
                <a:cubicBezTo>
                  <a:pt x="2514600" y="5435600"/>
                  <a:pt x="2451100" y="5600700"/>
                  <a:pt x="2400300" y="5689600"/>
                </a:cubicBezTo>
                <a:lnTo>
                  <a:pt x="2184400" y="6070600"/>
                </a:lnTo>
                <a:cubicBezTo>
                  <a:pt x="2120900" y="6197600"/>
                  <a:pt x="2044700" y="6248400"/>
                  <a:pt x="1905000" y="6248400"/>
                </a:cubicBezTo>
                <a:lnTo>
                  <a:pt x="1485900" y="6248400"/>
                </a:lnTo>
                <a:cubicBezTo>
                  <a:pt x="1371600" y="6248400"/>
                  <a:pt x="1282700" y="6184900"/>
                  <a:pt x="1282700" y="6096000"/>
                </a:cubicBezTo>
                <a:cubicBezTo>
                  <a:pt x="1282700" y="6019800"/>
                  <a:pt x="1320800" y="5867400"/>
                  <a:pt x="1358900" y="5765800"/>
                </a:cubicBezTo>
                <a:close/>
                <a:moveTo>
                  <a:pt x="393700" y="6350000"/>
                </a:moveTo>
              </a:path>
            </a:pathLst>
          </a:custGeom>
          <a:solidFill>
            <a:srgbClr val="08080B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52" name="Freeform 12852"/>
          <p:cNvSpPr/>
          <p:nvPr/>
        </p:nvSpPr>
        <p:spPr>
          <a:xfrm rot="0" flipH="0" flipV="0">
            <a:off x="3499186" y="9898583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8080B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53" name="Freeform 12853"/>
          <p:cNvSpPr/>
          <p:nvPr/>
        </p:nvSpPr>
        <p:spPr>
          <a:xfrm rot="0" flipH="0" flipV="0">
            <a:off x="4498848" y="9903714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A0C0C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54" name="Freeform 12854"/>
          <p:cNvSpPr/>
          <p:nvPr/>
        </p:nvSpPr>
        <p:spPr>
          <a:xfrm rot="0" flipH="0" flipV="0">
            <a:off x="4544667" y="9899904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A0C0C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55" name="Freeform 12855"/>
          <p:cNvSpPr/>
          <p:nvPr/>
        </p:nvSpPr>
        <p:spPr>
          <a:xfrm rot="0" flipH="0" flipV="0">
            <a:off x="4724412" y="9899713"/>
            <a:ext cx="73342" cy="126949"/>
          </a:xfrm>
          <a:custGeom>
            <a:pathLst>
              <a:path w="3492500" h="6045200">
                <a:moveTo>
                  <a:pt x="254000" y="2984500"/>
                </a:moveTo>
                <a:lnTo>
                  <a:pt x="1168400" y="952500"/>
                </a:lnTo>
                <a:cubicBezTo>
                  <a:pt x="1231900" y="812800"/>
                  <a:pt x="1384300" y="609600"/>
                  <a:pt x="1498600" y="508000"/>
                </a:cubicBezTo>
                <a:lnTo>
                  <a:pt x="1587500" y="419100"/>
                </a:lnTo>
                <a:cubicBezTo>
                  <a:pt x="2082800" y="0"/>
                  <a:pt x="2882900" y="0"/>
                  <a:pt x="3213100" y="431800"/>
                </a:cubicBezTo>
                <a:cubicBezTo>
                  <a:pt x="3416300" y="685800"/>
                  <a:pt x="3492500" y="914400"/>
                  <a:pt x="3492500" y="1231900"/>
                </a:cubicBezTo>
                <a:lnTo>
                  <a:pt x="3492500" y="2336800"/>
                </a:lnTo>
                <a:cubicBezTo>
                  <a:pt x="3492500" y="2501900"/>
                  <a:pt x="3454400" y="2755900"/>
                  <a:pt x="3416300" y="2908300"/>
                </a:cubicBezTo>
                <a:lnTo>
                  <a:pt x="3225800" y="3556000"/>
                </a:lnTo>
                <a:cubicBezTo>
                  <a:pt x="3175000" y="3708400"/>
                  <a:pt x="3086100" y="3949700"/>
                  <a:pt x="3009900" y="4089400"/>
                </a:cubicBezTo>
                <a:lnTo>
                  <a:pt x="2463800" y="5207000"/>
                </a:lnTo>
                <a:cubicBezTo>
                  <a:pt x="2387600" y="5346700"/>
                  <a:pt x="2222500" y="5537200"/>
                  <a:pt x="2095500" y="5626100"/>
                </a:cubicBezTo>
                <a:lnTo>
                  <a:pt x="1701800" y="5880100"/>
                </a:lnTo>
                <a:cubicBezTo>
                  <a:pt x="1574800" y="5969000"/>
                  <a:pt x="1346200" y="6045200"/>
                  <a:pt x="1181100" y="6045200"/>
                </a:cubicBezTo>
                <a:lnTo>
                  <a:pt x="876300" y="6045200"/>
                </a:lnTo>
                <a:cubicBezTo>
                  <a:pt x="533400" y="6045200"/>
                  <a:pt x="431800" y="5994400"/>
                  <a:pt x="266700" y="5740400"/>
                </a:cubicBezTo>
                <a:cubicBezTo>
                  <a:pt x="88900" y="5473700"/>
                  <a:pt x="0" y="5181600"/>
                  <a:pt x="0" y="4838700"/>
                </a:cubicBezTo>
                <a:lnTo>
                  <a:pt x="0" y="4305300"/>
                </a:lnTo>
                <a:cubicBezTo>
                  <a:pt x="0" y="4140200"/>
                  <a:pt x="25400" y="3886200"/>
                  <a:pt x="50800" y="3733800"/>
                </a:cubicBezTo>
                <a:lnTo>
                  <a:pt x="88900" y="3517900"/>
                </a:lnTo>
                <a:cubicBezTo>
                  <a:pt x="114300" y="3365500"/>
                  <a:pt x="190500" y="3124200"/>
                  <a:pt x="254000" y="2984500"/>
                </a:cubicBezTo>
                <a:close/>
                <a:moveTo>
                  <a:pt x="2908300" y="6032500"/>
                </a:moveTo>
                <a:moveTo>
                  <a:pt x="1397000" y="1714500"/>
                </a:moveTo>
                <a:lnTo>
                  <a:pt x="825500" y="3251200"/>
                </a:lnTo>
                <a:cubicBezTo>
                  <a:pt x="762000" y="3403600"/>
                  <a:pt x="698500" y="3657600"/>
                  <a:pt x="685800" y="3810000"/>
                </a:cubicBezTo>
                <a:lnTo>
                  <a:pt x="622300" y="4241800"/>
                </a:lnTo>
                <a:cubicBezTo>
                  <a:pt x="546100" y="4800600"/>
                  <a:pt x="635000" y="5194300"/>
                  <a:pt x="876300" y="5359400"/>
                </a:cubicBezTo>
                <a:cubicBezTo>
                  <a:pt x="1092200" y="5511800"/>
                  <a:pt x="1371600" y="5486400"/>
                  <a:pt x="1612900" y="5270500"/>
                </a:cubicBezTo>
                <a:lnTo>
                  <a:pt x="1676400" y="5219700"/>
                </a:lnTo>
                <a:cubicBezTo>
                  <a:pt x="1790700" y="5118100"/>
                  <a:pt x="1943100" y="4914900"/>
                  <a:pt x="2019300" y="4762500"/>
                </a:cubicBezTo>
                <a:lnTo>
                  <a:pt x="2362200" y="4089400"/>
                </a:lnTo>
                <a:cubicBezTo>
                  <a:pt x="2425700" y="3949700"/>
                  <a:pt x="2527300" y="3708400"/>
                  <a:pt x="2565400" y="3556000"/>
                </a:cubicBezTo>
                <a:lnTo>
                  <a:pt x="2832100" y="2679700"/>
                </a:lnTo>
                <a:cubicBezTo>
                  <a:pt x="2870200" y="2540000"/>
                  <a:pt x="2908300" y="2286000"/>
                  <a:pt x="2908300" y="2120900"/>
                </a:cubicBezTo>
                <a:lnTo>
                  <a:pt x="2908300" y="1320800"/>
                </a:lnTo>
                <a:cubicBezTo>
                  <a:pt x="2908300" y="1016000"/>
                  <a:pt x="2857500" y="927100"/>
                  <a:pt x="2565400" y="762000"/>
                </a:cubicBezTo>
                <a:cubicBezTo>
                  <a:pt x="2324100" y="635000"/>
                  <a:pt x="2260600" y="647700"/>
                  <a:pt x="2032000" y="876300"/>
                </a:cubicBezTo>
                <a:lnTo>
                  <a:pt x="1701800" y="1219200"/>
                </a:lnTo>
                <a:cubicBezTo>
                  <a:pt x="1587500" y="1333500"/>
                  <a:pt x="1447800" y="1562100"/>
                  <a:pt x="1397000" y="1714500"/>
                </a:cubicBezTo>
                <a:close/>
                <a:moveTo>
                  <a:pt x="4178300" y="6032500"/>
                </a:moveTo>
              </a:path>
            </a:pathLst>
          </a:custGeom>
          <a:solidFill>
            <a:srgbClr val="08080B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56" name="Rectangle 12856"/>
          <p:cNvSpPr/>
          <p:nvPr/>
        </p:nvSpPr>
        <p:spPr>
          <a:xfrm rot="0" flipH="0" flipV="0">
            <a:off x="3855846" y="10060368"/>
            <a:ext cx="1939289" cy="351472"/>
          </a:xfrm>
          <a:prstGeom prst="rect">
            <a:avLst/>
          </a:prstGeom>
        </p:spPr>
      </p:sp>
      <p:sp>
        <p:nvSpPr>
          <p:cNvPr id="12857" name="Freeform 12857"/>
          <p:cNvSpPr/>
          <p:nvPr/>
        </p:nvSpPr>
        <p:spPr>
          <a:xfrm rot="0" flipH="0" flipV="0">
            <a:off x="3858132" y="10196194"/>
            <a:ext cx="75438" cy="123444"/>
          </a:xfrm>
          <a:custGeom>
            <a:pathLst>
              <a:path w="5029200" h="8229600">
                <a:moveTo>
                  <a:pt x="254000" y="5537200"/>
                </a:moveTo>
                <a:lnTo>
                  <a:pt x="1765300" y="2730500"/>
                </a:lnTo>
                <a:cubicBezTo>
                  <a:pt x="1866900" y="2540000"/>
                  <a:pt x="2019300" y="2324100"/>
                  <a:pt x="2082800" y="2286000"/>
                </a:cubicBezTo>
                <a:cubicBezTo>
                  <a:pt x="2146300" y="2235200"/>
                  <a:pt x="2298700" y="2032000"/>
                  <a:pt x="2400300" y="1828800"/>
                </a:cubicBezTo>
                <a:lnTo>
                  <a:pt x="3060700" y="546100"/>
                </a:lnTo>
                <a:cubicBezTo>
                  <a:pt x="3263900" y="152400"/>
                  <a:pt x="3441700" y="0"/>
                  <a:pt x="3721100" y="0"/>
                </a:cubicBezTo>
                <a:cubicBezTo>
                  <a:pt x="3924300" y="0"/>
                  <a:pt x="4013200" y="139700"/>
                  <a:pt x="4013200" y="431800"/>
                </a:cubicBezTo>
                <a:cubicBezTo>
                  <a:pt x="4013200" y="533400"/>
                  <a:pt x="3924300" y="774700"/>
                  <a:pt x="3810000" y="977900"/>
                </a:cubicBezTo>
                <a:lnTo>
                  <a:pt x="2628900" y="3149600"/>
                </a:lnTo>
                <a:cubicBezTo>
                  <a:pt x="2514600" y="3352800"/>
                  <a:pt x="2362200" y="3556000"/>
                  <a:pt x="2298700" y="3606800"/>
                </a:cubicBezTo>
                <a:cubicBezTo>
                  <a:pt x="2222500" y="3657600"/>
                  <a:pt x="2070100" y="3873500"/>
                  <a:pt x="1955800" y="4076700"/>
                </a:cubicBezTo>
                <a:lnTo>
                  <a:pt x="1473200" y="4965700"/>
                </a:lnTo>
                <a:cubicBezTo>
                  <a:pt x="1168400" y="5511800"/>
                  <a:pt x="1219200" y="5689600"/>
                  <a:pt x="1676400" y="5689600"/>
                </a:cubicBezTo>
                <a:lnTo>
                  <a:pt x="2590800" y="5689600"/>
                </a:lnTo>
                <a:cubicBezTo>
                  <a:pt x="3086100" y="5689600"/>
                  <a:pt x="3175000" y="5600700"/>
                  <a:pt x="3263900" y="5092700"/>
                </a:cubicBezTo>
                <a:lnTo>
                  <a:pt x="3340100" y="4673600"/>
                </a:lnTo>
                <a:cubicBezTo>
                  <a:pt x="3403600" y="4267200"/>
                  <a:pt x="3594100" y="4064000"/>
                  <a:pt x="3924300" y="4064000"/>
                </a:cubicBezTo>
                <a:cubicBezTo>
                  <a:pt x="4140200" y="4064000"/>
                  <a:pt x="4216400" y="4203700"/>
                  <a:pt x="4216400" y="4597400"/>
                </a:cubicBezTo>
                <a:cubicBezTo>
                  <a:pt x="4216400" y="4749800"/>
                  <a:pt x="4152900" y="4978400"/>
                  <a:pt x="4064000" y="5105400"/>
                </a:cubicBezTo>
                <a:cubicBezTo>
                  <a:pt x="3810000" y="5499100"/>
                  <a:pt x="3898900" y="5689600"/>
                  <a:pt x="4318000" y="5689600"/>
                </a:cubicBezTo>
                <a:lnTo>
                  <a:pt x="4521200" y="5689600"/>
                </a:lnTo>
                <a:cubicBezTo>
                  <a:pt x="4927600" y="5689600"/>
                  <a:pt x="5029200" y="5778500"/>
                  <a:pt x="5029200" y="6121400"/>
                </a:cubicBezTo>
                <a:cubicBezTo>
                  <a:pt x="5029200" y="6223000"/>
                  <a:pt x="4953000" y="6350000"/>
                  <a:pt x="4864100" y="6400800"/>
                </a:cubicBezTo>
                <a:cubicBezTo>
                  <a:pt x="4762500" y="6464300"/>
                  <a:pt x="4508500" y="6502400"/>
                  <a:pt x="4279900" y="6502400"/>
                </a:cubicBezTo>
                <a:lnTo>
                  <a:pt x="4114800" y="6502400"/>
                </a:lnTo>
                <a:cubicBezTo>
                  <a:pt x="3873500" y="6502400"/>
                  <a:pt x="3670300" y="6654800"/>
                  <a:pt x="3606800" y="6896100"/>
                </a:cubicBezTo>
                <a:lnTo>
                  <a:pt x="3390900" y="7734300"/>
                </a:lnTo>
                <a:cubicBezTo>
                  <a:pt x="3302000" y="8115300"/>
                  <a:pt x="3187700" y="8229600"/>
                  <a:pt x="2921000" y="8229600"/>
                </a:cubicBezTo>
                <a:cubicBezTo>
                  <a:pt x="2692400" y="8229600"/>
                  <a:pt x="2590800" y="8039100"/>
                  <a:pt x="2616200" y="7620000"/>
                </a:cubicBezTo>
                <a:lnTo>
                  <a:pt x="2667000" y="6908800"/>
                </a:lnTo>
                <a:cubicBezTo>
                  <a:pt x="2679700" y="6540500"/>
                  <a:pt x="2654300" y="6502400"/>
                  <a:pt x="2286000" y="6502400"/>
                </a:cubicBezTo>
                <a:lnTo>
                  <a:pt x="660400" y="6502400"/>
                </a:lnTo>
                <a:cubicBezTo>
                  <a:pt x="431800" y="6502400"/>
                  <a:pt x="203200" y="6464300"/>
                  <a:pt x="152400" y="6400800"/>
                </a:cubicBezTo>
                <a:cubicBezTo>
                  <a:pt x="0" y="6248400"/>
                  <a:pt x="25400" y="5930900"/>
                  <a:pt x="254000" y="5537200"/>
                </a:cubicBezTo>
                <a:close/>
                <a:moveTo>
                  <a:pt x="2540000" y="82296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58" name="Freeform 12858"/>
          <p:cNvSpPr/>
          <p:nvPr/>
        </p:nvSpPr>
        <p:spPr>
          <a:xfrm rot="0" flipH="0" flipV="0">
            <a:off x="3963172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59" name="Freeform 12859"/>
          <p:cNvSpPr/>
          <p:nvPr/>
        </p:nvSpPr>
        <p:spPr>
          <a:xfrm rot="0" flipH="0" flipV="0">
            <a:off x="4051256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60" name="Freeform 12860"/>
          <p:cNvSpPr/>
          <p:nvPr/>
        </p:nvSpPr>
        <p:spPr>
          <a:xfrm rot="0" flipH="0" flipV="0">
            <a:off x="4139341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61" name="Freeform 12861"/>
          <p:cNvSpPr/>
          <p:nvPr/>
        </p:nvSpPr>
        <p:spPr>
          <a:xfrm rot="0" flipH="0" flipV="0">
            <a:off x="5395086" y="10193908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62" name="Freeform 12862"/>
          <p:cNvSpPr/>
          <p:nvPr/>
        </p:nvSpPr>
        <p:spPr>
          <a:xfrm rot="0" flipH="0" flipV="0">
            <a:off x="5488431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63" name="Freeform 12863"/>
          <p:cNvSpPr/>
          <p:nvPr/>
        </p:nvSpPr>
        <p:spPr>
          <a:xfrm rot="0" flipH="0" flipV="0">
            <a:off x="5577395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64" name="Freeform 12864"/>
          <p:cNvSpPr/>
          <p:nvPr/>
        </p:nvSpPr>
        <p:spPr>
          <a:xfrm rot="0" flipH="0" flipV="0">
            <a:off x="5666358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65" name="Rectangle 12865"/>
          <p:cNvSpPr/>
          <p:nvPr/>
        </p:nvSpPr>
        <p:spPr>
          <a:xfrm rot="0" flipH="0" flipV="0">
            <a:off x="3105911" y="10743008"/>
            <a:ext cx="1887982" cy="743391"/>
          </a:xfrm>
          <a:prstGeom prst="rect">
            <a:avLst/>
          </a:prstGeom>
        </p:spPr>
      </p:sp>
      <p:sp>
        <p:nvSpPr>
          <p:cNvPr id="12866" name="Freeform 12866"/>
          <p:cNvSpPr/>
          <p:nvPr/>
        </p:nvSpPr>
        <p:spPr>
          <a:xfrm rot="0" flipH="0" flipV="0">
            <a:off x="3111944" y="11085163"/>
            <a:ext cx="17462" cy="106680"/>
          </a:xfrm>
          <a:custGeom>
            <a:pathLst>
              <a:path w="1397000" h="8534400">
                <a:moveTo>
                  <a:pt x="0" y="7251700"/>
                </a:moveTo>
                <a:lnTo>
                  <a:pt x="0" y="495300"/>
                </a:lnTo>
                <a:cubicBezTo>
                  <a:pt x="0" y="76200"/>
                  <a:pt x="76200" y="0"/>
                  <a:pt x="495300" y="0"/>
                </a:cubicBezTo>
                <a:lnTo>
                  <a:pt x="863600" y="0"/>
                </a:lnTo>
                <a:cubicBezTo>
                  <a:pt x="1270000" y="0"/>
                  <a:pt x="1333500" y="88900"/>
                  <a:pt x="1308100" y="495300"/>
                </a:cubicBezTo>
                <a:lnTo>
                  <a:pt x="1028700" y="3708400"/>
                </a:lnTo>
                <a:cubicBezTo>
                  <a:pt x="1003300" y="3987800"/>
                  <a:pt x="1003300" y="4419600"/>
                  <a:pt x="1028700" y="4686300"/>
                </a:cubicBezTo>
                <a:lnTo>
                  <a:pt x="1358900" y="8051800"/>
                </a:lnTo>
                <a:cubicBezTo>
                  <a:pt x="1397000" y="8420100"/>
                  <a:pt x="1295400" y="8534400"/>
                  <a:pt x="914400" y="8534400"/>
                </a:cubicBezTo>
                <a:lnTo>
                  <a:pt x="736600" y="8534400"/>
                </a:lnTo>
                <a:cubicBezTo>
                  <a:pt x="469900" y="8534400"/>
                  <a:pt x="190500" y="8356600"/>
                  <a:pt x="127000" y="8140700"/>
                </a:cubicBezTo>
                <a:cubicBezTo>
                  <a:pt x="63500" y="7924800"/>
                  <a:pt x="0" y="7531100"/>
                  <a:pt x="0" y="7251700"/>
                </a:cubicBezTo>
                <a:close/>
                <a:moveTo>
                  <a:pt x="812800" y="8547100"/>
                </a:moveTo>
              </a:path>
            </a:pathLst>
          </a:custGeom>
          <a:solidFill>
            <a:srgbClr val="040405">
              <a:alpha val="100000"/>
            </a:srgbClr>
          </a:solidFill>
          <a:ln w="15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67" name="Freeform 12867"/>
          <p:cNvSpPr/>
          <p:nvPr/>
        </p:nvSpPr>
        <p:spPr>
          <a:xfrm rot="0" flipH="0" flipV="0">
            <a:off x="3415791" y="11030331"/>
            <a:ext cx="77470" cy="213360"/>
          </a:xfrm>
          <a:custGeom>
            <a:pathLst>
              <a:path w="3098800" h="8534400">
                <a:moveTo>
                  <a:pt x="2997200" y="1206500"/>
                </a:moveTo>
                <a:lnTo>
                  <a:pt x="1206500" y="7848600"/>
                </a:lnTo>
                <a:cubicBezTo>
                  <a:pt x="1104900" y="8229600"/>
                  <a:pt x="850900" y="8534400"/>
                  <a:pt x="660400" y="8534400"/>
                </a:cubicBezTo>
                <a:cubicBezTo>
                  <a:pt x="431800" y="8534400"/>
                  <a:pt x="292100" y="8293100"/>
                  <a:pt x="292100" y="7924800"/>
                </a:cubicBezTo>
                <a:cubicBezTo>
                  <a:pt x="292100" y="7721600"/>
                  <a:pt x="330200" y="7404100"/>
                  <a:pt x="393700" y="7213600"/>
                </a:cubicBezTo>
                <a:lnTo>
                  <a:pt x="1765300" y="2514600"/>
                </a:lnTo>
                <a:cubicBezTo>
                  <a:pt x="1879600" y="2133600"/>
                  <a:pt x="1905000" y="1587500"/>
                  <a:pt x="1816100" y="1587500"/>
                </a:cubicBezTo>
                <a:cubicBezTo>
                  <a:pt x="1778000" y="1587500"/>
                  <a:pt x="1625600" y="1689100"/>
                  <a:pt x="1460500" y="1803400"/>
                </a:cubicBezTo>
                <a:lnTo>
                  <a:pt x="1066800" y="2082800"/>
                </a:lnTo>
                <a:cubicBezTo>
                  <a:pt x="914400" y="2209800"/>
                  <a:pt x="774700" y="2336800"/>
                  <a:pt x="774700" y="2374900"/>
                </a:cubicBezTo>
                <a:cubicBezTo>
                  <a:pt x="774700" y="2413000"/>
                  <a:pt x="673100" y="2438400"/>
                  <a:pt x="533400" y="2438400"/>
                </a:cubicBezTo>
                <a:cubicBezTo>
                  <a:pt x="393700" y="2438400"/>
                  <a:pt x="228600" y="2387600"/>
                  <a:pt x="165100" y="2324100"/>
                </a:cubicBezTo>
                <a:cubicBezTo>
                  <a:pt x="0" y="2159000"/>
                  <a:pt x="12700" y="1993900"/>
                  <a:pt x="203200" y="1727200"/>
                </a:cubicBezTo>
                <a:cubicBezTo>
                  <a:pt x="292100" y="1600200"/>
                  <a:pt x="495300" y="1422400"/>
                  <a:pt x="647700" y="1346200"/>
                </a:cubicBezTo>
                <a:cubicBezTo>
                  <a:pt x="990600" y="1168400"/>
                  <a:pt x="1282700" y="952500"/>
                  <a:pt x="1638300" y="609600"/>
                </a:cubicBezTo>
                <a:lnTo>
                  <a:pt x="1752600" y="495300"/>
                </a:lnTo>
                <a:cubicBezTo>
                  <a:pt x="2146300" y="101600"/>
                  <a:pt x="2362200" y="0"/>
                  <a:pt x="2743200" y="0"/>
                </a:cubicBezTo>
                <a:cubicBezTo>
                  <a:pt x="2933700" y="0"/>
                  <a:pt x="3098800" y="165100"/>
                  <a:pt x="3098800" y="368300"/>
                </a:cubicBezTo>
                <a:lnTo>
                  <a:pt x="3098800" y="495300"/>
                </a:lnTo>
                <a:cubicBezTo>
                  <a:pt x="3098800" y="685800"/>
                  <a:pt x="3048000" y="1016000"/>
                  <a:pt x="2997200" y="1206500"/>
                </a:cubicBezTo>
                <a:close/>
                <a:moveTo>
                  <a:pt x="6464300" y="7747000"/>
                </a:moveTo>
              </a:path>
            </a:pathLst>
          </a:custGeom>
          <a:solidFill>
            <a:srgbClr val="040405">
              <a:alpha val="100000"/>
            </a:srgbClr>
          </a:solidFill>
          <a:ln w="31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68" name="Freeform 12868"/>
          <p:cNvSpPr/>
          <p:nvPr/>
        </p:nvSpPr>
        <p:spPr>
          <a:xfrm rot="0" flipH="0" flipV="0">
            <a:off x="3706450" y="11045914"/>
            <a:ext cx="30308" cy="185947"/>
          </a:xfrm>
          <a:custGeom>
            <a:pathLst>
              <a:path w="1409700" h="8648700">
                <a:moveTo>
                  <a:pt x="1295400" y="2019300"/>
                </a:moveTo>
                <a:lnTo>
                  <a:pt x="1409700" y="4965700"/>
                </a:lnTo>
                <a:cubicBezTo>
                  <a:pt x="1409700" y="5130800"/>
                  <a:pt x="1397000" y="5384800"/>
                  <a:pt x="1371600" y="5524500"/>
                </a:cubicBezTo>
                <a:lnTo>
                  <a:pt x="914400" y="8051800"/>
                </a:lnTo>
                <a:cubicBezTo>
                  <a:pt x="812800" y="8572500"/>
                  <a:pt x="762000" y="8648700"/>
                  <a:pt x="482600" y="8648700"/>
                </a:cubicBezTo>
                <a:lnTo>
                  <a:pt x="279400" y="8648700"/>
                </a:lnTo>
                <a:cubicBezTo>
                  <a:pt x="127000" y="8648700"/>
                  <a:pt x="0" y="8521700"/>
                  <a:pt x="0" y="8356600"/>
                </a:cubicBezTo>
                <a:cubicBezTo>
                  <a:pt x="0" y="8204200"/>
                  <a:pt x="63500" y="8001000"/>
                  <a:pt x="139700" y="7912100"/>
                </a:cubicBezTo>
                <a:cubicBezTo>
                  <a:pt x="215900" y="7835900"/>
                  <a:pt x="279400" y="7632700"/>
                  <a:pt x="279400" y="7480300"/>
                </a:cubicBezTo>
                <a:lnTo>
                  <a:pt x="279400" y="7226300"/>
                </a:lnTo>
                <a:cubicBezTo>
                  <a:pt x="279400" y="7073900"/>
                  <a:pt x="342900" y="6819900"/>
                  <a:pt x="419100" y="6667500"/>
                </a:cubicBezTo>
                <a:lnTo>
                  <a:pt x="444500" y="6616700"/>
                </a:lnTo>
                <a:cubicBezTo>
                  <a:pt x="508000" y="6464300"/>
                  <a:pt x="571500" y="6210300"/>
                  <a:pt x="584200" y="6057900"/>
                </a:cubicBezTo>
                <a:lnTo>
                  <a:pt x="698500" y="3683000"/>
                </a:lnTo>
                <a:cubicBezTo>
                  <a:pt x="711200" y="3530600"/>
                  <a:pt x="698500" y="3276600"/>
                  <a:pt x="673100" y="3124200"/>
                </a:cubicBezTo>
                <a:lnTo>
                  <a:pt x="469900" y="1587500"/>
                </a:lnTo>
                <a:cubicBezTo>
                  <a:pt x="457200" y="1435100"/>
                  <a:pt x="406400" y="1181100"/>
                  <a:pt x="368300" y="1028700"/>
                </a:cubicBezTo>
                <a:lnTo>
                  <a:pt x="203200" y="279400"/>
                </a:lnTo>
                <a:cubicBezTo>
                  <a:pt x="152400" y="63500"/>
                  <a:pt x="203200" y="0"/>
                  <a:pt x="431800" y="0"/>
                </a:cubicBezTo>
                <a:lnTo>
                  <a:pt x="571500" y="0"/>
                </a:lnTo>
                <a:cubicBezTo>
                  <a:pt x="762000" y="0"/>
                  <a:pt x="876300" y="76200"/>
                  <a:pt x="927100" y="279400"/>
                </a:cubicBezTo>
                <a:lnTo>
                  <a:pt x="1206500" y="1447800"/>
                </a:lnTo>
                <a:cubicBezTo>
                  <a:pt x="1244600" y="1600200"/>
                  <a:pt x="1282700" y="1854200"/>
                  <a:pt x="1295400" y="2019300"/>
                </a:cubicBezTo>
                <a:close/>
                <a:moveTo>
                  <a:pt x="7010400" y="9169400"/>
                </a:moveTo>
              </a:path>
            </a:pathLst>
          </a:custGeom>
          <a:solidFill>
            <a:srgbClr val="040405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69" name="Freeform 12869"/>
          <p:cNvSpPr/>
          <p:nvPr/>
        </p:nvSpPr>
        <p:spPr>
          <a:xfrm rot="0" flipH="0" flipV="0">
            <a:off x="4333519" y="11045932"/>
            <a:ext cx="31400" cy="185947"/>
          </a:xfrm>
          <a:custGeom>
            <a:pathLst>
              <a:path w="1460500" h="8648700">
                <a:moveTo>
                  <a:pt x="876300" y="2171700"/>
                </a:moveTo>
                <a:lnTo>
                  <a:pt x="762000" y="5156200"/>
                </a:lnTo>
                <a:cubicBezTo>
                  <a:pt x="762000" y="5308600"/>
                  <a:pt x="787400" y="5562600"/>
                  <a:pt x="838200" y="5727700"/>
                </a:cubicBezTo>
                <a:lnTo>
                  <a:pt x="952500" y="6134100"/>
                </a:lnTo>
                <a:cubicBezTo>
                  <a:pt x="990600" y="6286500"/>
                  <a:pt x="1028700" y="6553200"/>
                  <a:pt x="1028700" y="6705600"/>
                </a:cubicBezTo>
                <a:lnTo>
                  <a:pt x="1028700" y="6946900"/>
                </a:lnTo>
                <a:cubicBezTo>
                  <a:pt x="1028700" y="7112000"/>
                  <a:pt x="1092200" y="7340600"/>
                  <a:pt x="1181100" y="7467600"/>
                </a:cubicBezTo>
                <a:cubicBezTo>
                  <a:pt x="1333500" y="7721600"/>
                  <a:pt x="1460500" y="8153400"/>
                  <a:pt x="1460500" y="8458200"/>
                </a:cubicBezTo>
                <a:cubicBezTo>
                  <a:pt x="1460500" y="8559800"/>
                  <a:pt x="1333500" y="8648700"/>
                  <a:pt x="1168400" y="8648700"/>
                </a:cubicBezTo>
                <a:lnTo>
                  <a:pt x="1028700" y="8648700"/>
                </a:lnTo>
                <a:cubicBezTo>
                  <a:pt x="736600" y="8648700"/>
                  <a:pt x="635000" y="8534400"/>
                  <a:pt x="546100" y="8051800"/>
                </a:cubicBezTo>
                <a:lnTo>
                  <a:pt x="101600" y="5778500"/>
                </a:lnTo>
                <a:cubicBezTo>
                  <a:pt x="0" y="5270500"/>
                  <a:pt x="12700" y="2946400"/>
                  <a:pt x="114300" y="2578100"/>
                </a:cubicBezTo>
                <a:lnTo>
                  <a:pt x="241300" y="2146300"/>
                </a:lnTo>
                <a:cubicBezTo>
                  <a:pt x="279400" y="2006600"/>
                  <a:pt x="342900" y="1752600"/>
                  <a:pt x="368300" y="1600200"/>
                </a:cubicBezTo>
                <a:lnTo>
                  <a:pt x="584200" y="279400"/>
                </a:lnTo>
                <a:cubicBezTo>
                  <a:pt x="622300" y="76200"/>
                  <a:pt x="698500" y="0"/>
                  <a:pt x="914400" y="0"/>
                </a:cubicBezTo>
                <a:lnTo>
                  <a:pt x="1104900" y="0"/>
                </a:lnTo>
                <a:cubicBezTo>
                  <a:pt x="1333500" y="0"/>
                  <a:pt x="1371600" y="50800"/>
                  <a:pt x="1308100" y="279400"/>
                </a:cubicBezTo>
                <a:lnTo>
                  <a:pt x="965200" y="1600200"/>
                </a:lnTo>
                <a:cubicBezTo>
                  <a:pt x="927100" y="1752600"/>
                  <a:pt x="889000" y="2006600"/>
                  <a:pt x="876300" y="2171700"/>
                </a:cubicBezTo>
                <a:close/>
                <a:moveTo>
                  <a:pt x="6883400" y="9156700"/>
                </a:moveTo>
              </a:path>
            </a:pathLst>
          </a:custGeom>
          <a:solidFill>
            <a:srgbClr val="010101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70" name="Freeform 12870"/>
          <p:cNvSpPr/>
          <p:nvPr/>
        </p:nvSpPr>
        <p:spPr>
          <a:xfrm rot="0" flipH="0" flipV="0">
            <a:off x="4584357" y="11030889"/>
            <a:ext cx="156019" cy="213283"/>
          </a:xfrm>
          <a:custGeom>
            <a:pathLst>
              <a:path w="5778500" h="7899400">
                <a:moveTo>
                  <a:pt x="3327400" y="7899400"/>
                </a:moveTo>
                <a:lnTo>
                  <a:pt x="558800" y="7899400"/>
                </a:lnTo>
                <a:cubicBezTo>
                  <a:pt x="165100" y="7899400"/>
                  <a:pt x="0" y="7772400"/>
                  <a:pt x="0" y="7454900"/>
                </a:cubicBezTo>
                <a:cubicBezTo>
                  <a:pt x="0" y="7327900"/>
                  <a:pt x="101600" y="7112000"/>
                  <a:pt x="228600" y="6972300"/>
                </a:cubicBezTo>
                <a:lnTo>
                  <a:pt x="4521200" y="2209800"/>
                </a:lnTo>
                <a:cubicBezTo>
                  <a:pt x="5308600" y="1333500"/>
                  <a:pt x="4572000" y="355600"/>
                  <a:pt x="3454400" y="787400"/>
                </a:cubicBezTo>
                <a:cubicBezTo>
                  <a:pt x="3111500" y="914400"/>
                  <a:pt x="2844800" y="1104900"/>
                  <a:pt x="2540000" y="1422400"/>
                </a:cubicBezTo>
                <a:lnTo>
                  <a:pt x="2298700" y="1676400"/>
                </a:lnTo>
                <a:cubicBezTo>
                  <a:pt x="2032000" y="1943100"/>
                  <a:pt x="1866900" y="1981200"/>
                  <a:pt x="1689100" y="1803400"/>
                </a:cubicBezTo>
                <a:cubicBezTo>
                  <a:pt x="1536700" y="1651000"/>
                  <a:pt x="1549400" y="1397000"/>
                  <a:pt x="1714500" y="1155700"/>
                </a:cubicBezTo>
                <a:cubicBezTo>
                  <a:pt x="1790700" y="1041400"/>
                  <a:pt x="1968500" y="863600"/>
                  <a:pt x="2095500" y="749300"/>
                </a:cubicBezTo>
                <a:lnTo>
                  <a:pt x="2425700" y="457200"/>
                </a:lnTo>
                <a:cubicBezTo>
                  <a:pt x="2755900" y="165100"/>
                  <a:pt x="3175000" y="0"/>
                  <a:pt x="3568700" y="0"/>
                </a:cubicBezTo>
                <a:lnTo>
                  <a:pt x="4406900" y="0"/>
                </a:lnTo>
                <a:cubicBezTo>
                  <a:pt x="4787900" y="0"/>
                  <a:pt x="5080000" y="177800"/>
                  <a:pt x="5346700" y="584200"/>
                </a:cubicBezTo>
                <a:cubicBezTo>
                  <a:pt x="5778500" y="1231900"/>
                  <a:pt x="5740400" y="1892300"/>
                  <a:pt x="5245100" y="2641600"/>
                </a:cubicBezTo>
                <a:lnTo>
                  <a:pt x="4914900" y="3124200"/>
                </a:lnTo>
                <a:cubicBezTo>
                  <a:pt x="4813300" y="3276600"/>
                  <a:pt x="4622800" y="3517900"/>
                  <a:pt x="4495800" y="3657600"/>
                </a:cubicBezTo>
                <a:lnTo>
                  <a:pt x="1435100" y="6997700"/>
                </a:lnTo>
                <a:lnTo>
                  <a:pt x="3327400" y="6959600"/>
                </a:lnTo>
                <a:cubicBezTo>
                  <a:pt x="3771900" y="6959600"/>
                  <a:pt x="4064000" y="7137400"/>
                  <a:pt x="4064000" y="7429500"/>
                </a:cubicBezTo>
                <a:cubicBezTo>
                  <a:pt x="4064000" y="7569200"/>
                  <a:pt x="3975100" y="7734300"/>
                  <a:pt x="3860800" y="7785100"/>
                </a:cubicBezTo>
                <a:cubicBezTo>
                  <a:pt x="3746500" y="7848600"/>
                  <a:pt x="3505200" y="7899400"/>
                  <a:pt x="3327400" y="7899400"/>
                </a:cubicBezTo>
                <a:close/>
                <a:moveTo>
                  <a:pt x="-927100" y="7086600"/>
                </a:moveTo>
              </a:path>
            </a:pathLst>
          </a:custGeom>
          <a:solidFill>
            <a:srgbClr val="010101">
              <a:alpha val="100000"/>
            </a:srgbClr>
          </a:solidFill>
          <a:ln w="34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71" name="Freeform 12871"/>
          <p:cNvSpPr/>
          <p:nvPr/>
        </p:nvSpPr>
        <p:spPr>
          <a:xfrm rot="0" flipH="0" flipV="0">
            <a:off x="4941087" y="11085220"/>
            <a:ext cx="21031" cy="106756"/>
          </a:xfrm>
          <a:custGeom>
            <a:pathLst>
              <a:path w="2336800" h="11861800">
                <a:moveTo>
                  <a:pt x="2044700" y="1016000"/>
                </a:moveTo>
                <a:lnTo>
                  <a:pt x="2324100" y="6438900"/>
                </a:lnTo>
                <a:cubicBezTo>
                  <a:pt x="2336800" y="6807200"/>
                  <a:pt x="2324100" y="7416800"/>
                  <a:pt x="2286000" y="7785100"/>
                </a:cubicBezTo>
                <a:lnTo>
                  <a:pt x="1930400" y="11188700"/>
                </a:lnTo>
                <a:cubicBezTo>
                  <a:pt x="1866900" y="11722100"/>
                  <a:pt x="1714500" y="11861800"/>
                  <a:pt x="1181100" y="11861800"/>
                </a:cubicBezTo>
                <a:lnTo>
                  <a:pt x="660400" y="11861800"/>
                </a:lnTo>
                <a:cubicBezTo>
                  <a:pt x="88900" y="11861800"/>
                  <a:pt x="0" y="11747500"/>
                  <a:pt x="76200" y="11176000"/>
                </a:cubicBezTo>
                <a:lnTo>
                  <a:pt x="571500" y="7378700"/>
                </a:lnTo>
                <a:cubicBezTo>
                  <a:pt x="647700" y="6832600"/>
                  <a:pt x="647700" y="4267200"/>
                  <a:pt x="571500" y="3733800"/>
                </a:cubicBezTo>
                <a:lnTo>
                  <a:pt x="152400" y="673100"/>
                </a:lnTo>
                <a:cubicBezTo>
                  <a:pt x="88900" y="165100"/>
                  <a:pt x="228600" y="0"/>
                  <a:pt x="749300" y="0"/>
                </a:cubicBezTo>
                <a:lnTo>
                  <a:pt x="1003300" y="0"/>
                </a:lnTo>
                <a:cubicBezTo>
                  <a:pt x="1371600" y="0"/>
                  <a:pt x="1752600" y="76200"/>
                  <a:pt x="1841500" y="177800"/>
                </a:cubicBezTo>
                <a:cubicBezTo>
                  <a:pt x="1943100" y="266700"/>
                  <a:pt x="2032000" y="647700"/>
                  <a:pt x="2044700" y="1016000"/>
                </a:cubicBezTo>
                <a:close/>
                <a:moveTo>
                  <a:pt x="11734800" y="131064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72" name="Freeform 12872"/>
          <p:cNvSpPr/>
          <p:nvPr/>
        </p:nvSpPr>
        <p:spPr>
          <a:xfrm rot="0" flipH="0" flipV="0">
            <a:off x="3141916" y="11274577"/>
            <a:ext cx="116395" cy="115735"/>
          </a:xfrm>
          <a:custGeom>
            <a:pathLst>
              <a:path w="8953500" h="8902700">
                <a:moveTo>
                  <a:pt x="6832600" y="8547100"/>
                </a:moveTo>
                <a:lnTo>
                  <a:pt x="2349500" y="4038600"/>
                </a:lnTo>
                <a:cubicBezTo>
                  <a:pt x="2006600" y="3708400"/>
                  <a:pt x="1282700" y="2717800"/>
                  <a:pt x="1079500" y="2324100"/>
                </a:cubicBezTo>
                <a:lnTo>
                  <a:pt x="266700" y="723900"/>
                </a:lnTo>
                <a:cubicBezTo>
                  <a:pt x="38100" y="266700"/>
                  <a:pt x="0" y="152400"/>
                  <a:pt x="101600" y="50800"/>
                </a:cubicBezTo>
                <a:cubicBezTo>
                  <a:pt x="139700" y="25400"/>
                  <a:pt x="381000" y="0"/>
                  <a:pt x="660400" y="0"/>
                </a:cubicBezTo>
                <a:lnTo>
                  <a:pt x="711200" y="0"/>
                </a:lnTo>
                <a:cubicBezTo>
                  <a:pt x="990600" y="0"/>
                  <a:pt x="1333500" y="203200"/>
                  <a:pt x="1473200" y="444500"/>
                </a:cubicBezTo>
                <a:lnTo>
                  <a:pt x="2044700" y="1473200"/>
                </a:lnTo>
                <a:cubicBezTo>
                  <a:pt x="2184400" y="1727200"/>
                  <a:pt x="2425700" y="2108200"/>
                  <a:pt x="2565400" y="2324100"/>
                </a:cubicBezTo>
                <a:lnTo>
                  <a:pt x="2908300" y="2832100"/>
                </a:lnTo>
                <a:cubicBezTo>
                  <a:pt x="3048000" y="3060700"/>
                  <a:pt x="3327400" y="3403600"/>
                  <a:pt x="3517900" y="3606800"/>
                </a:cubicBezTo>
                <a:lnTo>
                  <a:pt x="6438900" y="6692900"/>
                </a:lnTo>
                <a:cubicBezTo>
                  <a:pt x="6629400" y="6883400"/>
                  <a:pt x="6934200" y="7099300"/>
                  <a:pt x="7124700" y="7175500"/>
                </a:cubicBezTo>
                <a:cubicBezTo>
                  <a:pt x="7302500" y="7239000"/>
                  <a:pt x="7645400" y="7429500"/>
                  <a:pt x="7861300" y="7594600"/>
                </a:cubicBezTo>
                <a:lnTo>
                  <a:pt x="8559800" y="8115300"/>
                </a:lnTo>
                <a:cubicBezTo>
                  <a:pt x="8775700" y="8280400"/>
                  <a:pt x="8953500" y="8496300"/>
                  <a:pt x="8953500" y="8597900"/>
                </a:cubicBezTo>
                <a:cubicBezTo>
                  <a:pt x="8953500" y="8877300"/>
                  <a:pt x="8890000" y="8902700"/>
                  <a:pt x="8331200" y="8902700"/>
                </a:cubicBezTo>
                <a:lnTo>
                  <a:pt x="7696200" y="8902700"/>
                </a:lnTo>
                <a:cubicBezTo>
                  <a:pt x="7366000" y="8902700"/>
                  <a:pt x="7073900" y="8788400"/>
                  <a:pt x="6832600" y="8547100"/>
                </a:cubicBezTo>
                <a:close/>
                <a:moveTo>
                  <a:pt x="3657600" y="12395200"/>
                </a:moveTo>
              </a:path>
            </a:pathLst>
          </a:custGeom>
          <a:solidFill>
            <a:srgbClr val="020202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73" name="Freeform 12873"/>
          <p:cNvSpPr/>
          <p:nvPr/>
        </p:nvSpPr>
        <p:spPr>
          <a:xfrm rot="0" flipH="0" flipV="0">
            <a:off x="3224885" y="11377853"/>
            <a:ext cx="195065" cy="57861"/>
          </a:xfrm>
          <a:custGeom>
            <a:pathLst>
              <a:path w="22948900" h="6807200">
                <a:moveTo>
                  <a:pt x="21882100" y="6807200"/>
                </a:moveTo>
                <a:lnTo>
                  <a:pt x="13093700" y="6807200"/>
                </a:lnTo>
                <a:cubicBezTo>
                  <a:pt x="12306300" y="6807200"/>
                  <a:pt x="11760200" y="6680200"/>
                  <a:pt x="11049000" y="6350000"/>
                </a:cubicBezTo>
                <a:lnTo>
                  <a:pt x="3365500" y="2654300"/>
                </a:lnTo>
                <a:cubicBezTo>
                  <a:pt x="2832100" y="2400300"/>
                  <a:pt x="2019300" y="1905000"/>
                  <a:pt x="1536700" y="1549400"/>
                </a:cubicBezTo>
                <a:lnTo>
                  <a:pt x="863600" y="1041400"/>
                </a:lnTo>
                <a:cubicBezTo>
                  <a:pt x="393700" y="698500"/>
                  <a:pt x="0" y="304800"/>
                  <a:pt x="0" y="203200"/>
                </a:cubicBezTo>
                <a:cubicBezTo>
                  <a:pt x="0" y="88900"/>
                  <a:pt x="482600" y="0"/>
                  <a:pt x="1079500" y="0"/>
                </a:cubicBezTo>
                <a:lnTo>
                  <a:pt x="1981200" y="0"/>
                </a:lnTo>
                <a:cubicBezTo>
                  <a:pt x="2565400" y="0"/>
                  <a:pt x="3314700" y="241300"/>
                  <a:pt x="3632200" y="546100"/>
                </a:cubicBezTo>
                <a:cubicBezTo>
                  <a:pt x="3949700" y="863600"/>
                  <a:pt x="4648200" y="1320800"/>
                  <a:pt x="5181600" y="1587500"/>
                </a:cubicBezTo>
                <a:lnTo>
                  <a:pt x="9690100" y="3835400"/>
                </a:lnTo>
                <a:cubicBezTo>
                  <a:pt x="10223500" y="4102100"/>
                  <a:pt x="11137900" y="4445000"/>
                  <a:pt x="11722100" y="4610100"/>
                </a:cubicBezTo>
                <a:lnTo>
                  <a:pt x="16078200" y="5803900"/>
                </a:lnTo>
                <a:cubicBezTo>
                  <a:pt x="16649700" y="5969000"/>
                  <a:pt x="17602200" y="6121400"/>
                  <a:pt x="18199100" y="6159500"/>
                </a:cubicBezTo>
                <a:lnTo>
                  <a:pt x="21882100" y="6388100"/>
                </a:lnTo>
                <a:cubicBezTo>
                  <a:pt x="22466300" y="6413500"/>
                  <a:pt x="22948900" y="6527800"/>
                  <a:pt x="22948900" y="6629400"/>
                </a:cubicBezTo>
                <a:cubicBezTo>
                  <a:pt x="22948900" y="6731000"/>
                  <a:pt x="22466300" y="6807200"/>
                  <a:pt x="21882100" y="6807200"/>
                </a:cubicBezTo>
                <a:close/>
                <a:moveTo>
                  <a:pt x="-355600" y="6807200"/>
                </a:moveTo>
              </a:path>
            </a:pathLst>
          </a:custGeom>
          <a:solidFill>
            <a:srgbClr val="02020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74" name="Freeform 12874"/>
          <p:cNvSpPr/>
          <p:nvPr/>
        </p:nvSpPr>
        <p:spPr>
          <a:xfrm rot="0" flipH="0" flipV="0">
            <a:off x="3420033" y="11377764"/>
            <a:ext cx="199771" cy="57950"/>
          </a:xfrm>
          <a:custGeom>
            <a:pathLst>
              <a:path w="15367000" h="4457700">
                <a:moveTo>
                  <a:pt x="6629400" y="4457700"/>
                </a:moveTo>
                <a:lnTo>
                  <a:pt x="711200" y="4457700"/>
                </a:lnTo>
                <a:cubicBezTo>
                  <a:pt x="317500" y="4457700"/>
                  <a:pt x="0" y="4406900"/>
                  <a:pt x="0" y="4343400"/>
                </a:cubicBezTo>
                <a:cubicBezTo>
                  <a:pt x="0" y="4279900"/>
                  <a:pt x="317500" y="4216400"/>
                  <a:pt x="711200" y="4216400"/>
                </a:cubicBezTo>
                <a:lnTo>
                  <a:pt x="1295400" y="4216400"/>
                </a:lnTo>
                <a:cubicBezTo>
                  <a:pt x="1676400" y="4216400"/>
                  <a:pt x="2298700" y="4140200"/>
                  <a:pt x="2679700" y="4051300"/>
                </a:cubicBezTo>
                <a:lnTo>
                  <a:pt x="8890000" y="2540000"/>
                </a:lnTo>
                <a:cubicBezTo>
                  <a:pt x="9258300" y="2451100"/>
                  <a:pt x="9842500" y="2222500"/>
                  <a:pt x="10185400" y="2032000"/>
                </a:cubicBezTo>
                <a:lnTo>
                  <a:pt x="12636500" y="647700"/>
                </a:lnTo>
                <a:cubicBezTo>
                  <a:pt x="12979400" y="457200"/>
                  <a:pt x="13258800" y="228600"/>
                  <a:pt x="13258800" y="152400"/>
                </a:cubicBezTo>
                <a:cubicBezTo>
                  <a:pt x="13258800" y="63500"/>
                  <a:pt x="13563600" y="0"/>
                  <a:pt x="13957300" y="0"/>
                </a:cubicBezTo>
                <a:lnTo>
                  <a:pt x="14655800" y="0"/>
                </a:lnTo>
                <a:cubicBezTo>
                  <a:pt x="15049500" y="0"/>
                  <a:pt x="15367000" y="50800"/>
                  <a:pt x="15367000" y="114300"/>
                </a:cubicBezTo>
                <a:cubicBezTo>
                  <a:pt x="15367000" y="177800"/>
                  <a:pt x="15100300" y="444500"/>
                  <a:pt x="14782800" y="685800"/>
                </a:cubicBezTo>
                <a:lnTo>
                  <a:pt x="14719300" y="749300"/>
                </a:lnTo>
                <a:cubicBezTo>
                  <a:pt x="14401800" y="990600"/>
                  <a:pt x="13855700" y="1346200"/>
                  <a:pt x="13512800" y="1524000"/>
                </a:cubicBezTo>
                <a:lnTo>
                  <a:pt x="9385300" y="3670300"/>
                </a:lnTo>
                <a:cubicBezTo>
                  <a:pt x="9042400" y="3848100"/>
                  <a:pt x="8445500" y="4102100"/>
                  <a:pt x="8064500" y="4216400"/>
                </a:cubicBezTo>
                <a:lnTo>
                  <a:pt x="8026400" y="4229100"/>
                </a:lnTo>
                <a:cubicBezTo>
                  <a:pt x="7645400" y="4356100"/>
                  <a:pt x="7023100" y="4457700"/>
                  <a:pt x="6629400" y="4457700"/>
                </a:cubicBezTo>
                <a:close/>
                <a:moveTo>
                  <a:pt x="-228600" y="4457700"/>
                </a:moveTo>
              </a:path>
            </a:pathLst>
          </a:custGeom>
          <a:solidFill>
            <a:srgbClr val="020202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75" name="Rectangle 12875"/>
          <p:cNvSpPr/>
          <p:nvPr/>
        </p:nvSpPr>
        <p:spPr>
          <a:xfrm rot="0" flipH="0" flipV="0">
            <a:off x="2594991" y="11737067"/>
            <a:ext cx="1053310" cy="274358"/>
          </a:xfrm>
          <a:prstGeom prst="rect">
            <a:avLst/>
          </a:prstGeom>
        </p:spPr>
      </p:sp>
      <p:sp>
        <p:nvSpPr>
          <p:cNvPr id="12876" name="Freeform 12876"/>
          <p:cNvSpPr/>
          <p:nvPr/>
        </p:nvSpPr>
        <p:spPr>
          <a:xfrm rot="0" flipH="0" flipV="0">
            <a:off x="2599696" y="11926487"/>
            <a:ext cx="58273" cy="65512"/>
          </a:xfrm>
          <a:custGeom>
            <a:pathLst>
              <a:path w="6134100" h="6896100">
                <a:moveTo>
                  <a:pt x="2997200" y="0"/>
                </a:moveTo>
                <a:lnTo>
                  <a:pt x="5651500" y="0"/>
                </a:lnTo>
                <a:cubicBezTo>
                  <a:pt x="6057900" y="0"/>
                  <a:pt x="6134100" y="76200"/>
                  <a:pt x="6134100" y="469900"/>
                </a:cubicBezTo>
                <a:lnTo>
                  <a:pt x="6134100" y="800100"/>
                </a:lnTo>
                <a:cubicBezTo>
                  <a:pt x="6134100" y="977900"/>
                  <a:pt x="6096000" y="1257300"/>
                  <a:pt x="6032500" y="1435100"/>
                </a:cubicBezTo>
                <a:lnTo>
                  <a:pt x="4940300" y="5054600"/>
                </a:lnTo>
                <a:cubicBezTo>
                  <a:pt x="4826000" y="5435600"/>
                  <a:pt x="4826000" y="5435600"/>
                  <a:pt x="5092700" y="5664200"/>
                </a:cubicBezTo>
                <a:lnTo>
                  <a:pt x="5410200" y="5956300"/>
                </a:lnTo>
                <a:cubicBezTo>
                  <a:pt x="5689600" y="6197600"/>
                  <a:pt x="5689600" y="6197600"/>
                  <a:pt x="5524500" y="6464300"/>
                </a:cubicBezTo>
                <a:cubicBezTo>
                  <a:pt x="5308600" y="6807200"/>
                  <a:pt x="5181600" y="6896100"/>
                  <a:pt x="4927600" y="6896100"/>
                </a:cubicBezTo>
                <a:cubicBezTo>
                  <a:pt x="4800600" y="6896100"/>
                  <a:pt x="4648200" y="6819900"/>
                  <a:pt x="4584700" y="6731000"/>
                </a:cubicBezTo>
                <a:cubicBezTo>
                  <a:pt x="4419600" y="6451600"/>
                  <a:pt x="4025900" y="6375400"/>
                  <a:pt x="3581400" y="6502400"/>
                </a:cubicBezTo>
                <a:lnTo>
                  <a:pt x="3390900" y="6565900"/>
                </a:lnTo>
                <a:cubicBezTo>
                  <a:pt x="3225800" y="6616700"/>
                  <a:pt x="3086100" y="6705600"/>
                  <a:pt x="3086100" y="6769100"/>
                </a:cubicBezTo>
                <a:cubicBezTo>
                  <a:pt x="3086100" y="6832600"/>
                  <a:pt x="2946400" y="6896100"/>
                  <a:pt x="2768600" y="6896100"/>
                </a:cubicBezTo>
                <a:lnTo>
                  <a:pt x="1638300" y="6896100"/>
                </a:lnTo>
                <a:cubicBezTo>
                  <a:pt x="1460500" y="6896100"/>
                  <a:pt x="1206500" y="6819900"/>
                  <a:pt x="1066800" y="6743700"/>
                </a:cubicBezTo>
                <a:lnTo>
                  <a:pt x="838200" y="6616700"/>
                </a:lnTo>
                <a:cubicBezTo>
                  <a:pt x="520700" y="6438900"/>
                  <a:pt x="381000" y="6299200"/>
                  <a:pt x="304800" y="6121400"/>
                </a:cubicBezTo>
                <a:cubicBezTo>
                  <a:pt x="279400" y="6045200"/>
                  <a:pt x="203200" y="5930900"/>
                  <a:pt x="139700" y="5880100"/>
                </a:cubicBezTo>
                <a:cubicBezTo>
                  <a:pt x="12700" y="5740400"/>
                  <a:pt x="0" y="5105400"/>
                  <a:pt x="127000" y="4686300"/>
                </a:cubicBezTo>
                <a:cubicBezTo>
                  <a:pt x="165100" y="4533900"/>
                  <a:pt x="228600" y="4279900"/>
                  <a:pt x="254000" y="4114800"/>
                </a:cubicBezTo>
                <a:lnTo>
                  <a:pt x="292100" y="3886200"/>
                </a:lnTo>
                <a:cubicBezTo>
                  <a:pt x="317500" y="3733800"/>
                  <a:pt x="381000" y="3467100"/>
                  <a:pt x="431800" y="3302000"/>
                </a:cubicBezTo>
                <a:lnTo>
                  <a:pt x="1028700" y="1485900"/>
                </a:lnTo>
                <a:cubicBezTo>
                  <a:pt x="1219200" y="889000"/>
                  <a:pt x="1625600" y="368300"/>
                  <a:pt x="2006600" y="241300"/>
                </a:cubicBezTo>
                <a:cubicBezTo>
                  <a:pt x="2120900" y="203200"/>
                  <a:pt x="2311400" y="139700"/>
                  <a:pt x="2451100" y="88900"/>
                </a:cubicBezTo>
                <a:cubicBezTo>
                  <a:pt x="2578100" y="38100"/>
                  <a:pt x="2832100" y="0"/>
                  <a:pt x="2997200" y="0"/>
                </a:cubicBezTo>
                <a:close/>
                <a:moveTo>
                  <a:pt x="6451600" y="6946900"/>
                </a:moveTo>
                <a:moveTo>
                  <a:pt x="4368800" y="952500"/>
                </a:moveTo>
                <a:lnTo>
                  <a:pt x="3327400" y="952500"/>
                </a:lnTo>
                <a:cubicBezTo>
                  <a:pt x="2781300" y="952500"/>
                  <a:pt x="2400300" y="1117600"/>
                  <a:pt x="2247900" y="1409700"/>
                </a:cubicBezTo>
                <a:lnTo>
                  <a:pt x="1917700" y="2032000"/>
                </a:lnTo>
                <a:cubicBezTo>
                  <a:pt x="1828800" y="2184400"/>
                  <a:pt x="1727200" y="2451100"/>
                  <a:pt x="1689100" y="2616200"/>
                </a:cubicBezTo>
                <a:lnTo>
                  <a:pt x="1231900" y="4508500"/>
                </a:lnTo>
                <a:cubicBezTo>
                  <a:pt x="1041400" y="5283200"/>
                  <a:pt x="1155700" y="5613400"/>
                  <a:pt x="1676400" y="5740400"/>
                </a:cubicBezTo>
                <a:lnTo>
                  <a:pt x="2146300" y="5854700"/>
                </a:lnTo>
                <a:cubicBezTo>
                  <a:pt x="2527300" y="5956300"/>
                  <a:pt x="2641600" y="5943600"/>
                  <a:pt x="2921000" y="5842000"/>
                </a:cubicBezTo>
                <a:cubicBezTo>
                  <a:pt x="3048000" y="5791200"/>
                  <a:pt x="3251200" y="5715000"/>
                  <a:pt x="3365500" y="5676900"/>
                </a:cubicBezTo>
                <a:cubicBezTo>
                  <a:pt x="3479800" y="5638800"/>
                  <a:pt x="3670300" y="5511800"/>
                  <a:pt x="3797300" y="5384800"/>
                </a:cubicBezTo>
                <a:lnTo>
                  <a:pt x="3886200" y="5295900"/>
                </a:lnTo>
                <a:cubicBezTo>
                  <a:pt x="4013200" y="5168900"/>
                  <a:pt x="4140200" y="4927600"/>
                  <a:pt x="4191000" y="4762500"/>
                </a:cubicBezTo>
                <a:lnTo>
                  <a:pt x="4940300" y="1739900"/>
                </a:lnTo>
                <a:cubicBezTo>
                  <a:pt x="4978400" y="1574800"/>
                  <a:pt x="5016500" y="1397000"/>
                  <a:pt x="5016500" y="1358900"/>
                </a:cubicBezTo>
                <a:cubicBezTo>
                  <a:pt x="5016500" y="1168400"/>
                  <a:pt x="4660900" y="952500"/>
                  <a:pt x="4368800" y="952500"/>
                </a:cubicBezTo>
                <a:close/>
                <a:moveTo>
                  <a:pt x="5499100" y="69469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77" name="Freeform 12877"/>
          <p:cNvSpPr/>
          <p:nvPr/>
        </p:nvSpPr>
        <p:spPr>
          <a:xfrm rot="0" flipH="0" flipV="0">
            <a:off x="2673263" y="11927573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78" name="Freeform 12878"/>
          <p:cNvSpPr/>
          <p:nvPr/>
        </p:nvSpPr>
        <p:spPr>
          <a:xfrm rot="0" flipH="0" flipV="0">
            <a:off x="2738747" y="11926849"/>
            <a:ext cx="60928" cy="64789"/>
          </a:xfrm>
          <a:custGeom>
            <a:pathLst>
              <a:path w="6413500" h="6819900">
                <a:moveTo>
                  <a:pt x="2654300" y="2590800"/>
                </a:moveTo>
                <a:lnTo>
                  <a:pt x="5118100" y="431800"/>
                </a:lnTo>
                <a:cubicBezTo>
                  <a:pt x="5511800" y="88900"/>
                  <a:pt x="5842000" y="0"/>
                  <a:pt x="6248400" y="127000"/>
                </a:cubicBezTo>
                <a:cubicBezTo>
                  <a:pt x="6337300" y="152400"/>
                  <a:pt x="6413500" y="266700"/>
                  <a:pt x="6413500" y="368300"/>
                </a:cubicBezTo>
                <a:cubicBezTo>
                  <a:pt x="6413500" y="558800"/>
                  <a:pt x="6248400" y="889000"/>
                  <a:pt x="6045200" y="1092200"/>
                </a:cubicBezTo>
                <a:cubicBezTo>
                  <a:pt x="5981700" y="1155700"/>
                  <a:pt x="5791200" y="1282700"/>
                  <a:pt x="5626100" y="1371600"/>
                </a:cubicBezTo>
                <a:lnTo>
                  <a:pt x="5537200" y="1409700"/>
                </a:lnTo>
                <a:cubicBezTo>
                  <a:pt x="5372100" y="1498600"/>
                  <a:pt x="5168900" y="1638300"/>
                  <a:pt x="5105400" y="1714500"/>
                </a:cubicBezTo>
                <a:cubicBezTo>
                  <a:pt x="5029200" y="1790700"/>
                  <a:pt x="4851400" y="1930400"/>
                  <a:pt x="4711700" y="2019300"/>
                </a:cubicBezTo>
                <a:lnTo>
                  <a:pt x="4127500" y="2438400"/>
                </a:lnTo>
                <a:cubicBezTo>
                  <a:pt x="3467100" y="2908300"/>
                  <a:pt x="3340100" y="3365500"/>
                  <a:pt x="3733800" y="3886200"/>
                </a:cubicBezTo>
                <a:lnTo>
                  <a:pt x="3975100" y="4203700"/>
                </a:lnTo>
                <a:cubicBezTo>
                  <a:pt x="4089400" y="4356100"/>
                  <a:pt x="4203700" y="4610100"/>
                  <a:pt x="4229100" y="4762500"/>
                </a:cubicBezTo>
                <a:lnTo>
                  <a:pt x="4241800" y="4838700"/>
                </a:lnTo>
                <a:cubicBezTo>
                  <a:pt x="4267200" y="4991100"/>
                  <a:pt x="4343400" y="5257800"/>
                  <a:pt x="4406900" y="5422900"/>
                </a:cubicBezTo>
                <a:lnTo>
                  <a:pt x="4457700" y="5549900"/>
                </a:lnTo>
                <a:cubicBezTo>
                  <a:pt x="4521200" y="5715000"/>
                  <a:pt x="4622800" y="5854700"/>
                  <a:pt x="4686300" y="5854700"/>
                </a:cubicBezTo>
                <a:cubicBezTo>
                  <a:pt x="4749800" y="5854700"/>
                  <a:pt x="4813300" y="5994400"/>
                  <a:pt x="4813300" y="6172200"/>
                </a:cubicBezTo>
                <a:cubicBezTo>
                  <a:pt x="4813300" y="6350000"/>
                  <a:pt x="4775200" y="6527800"/>
                  <a:pt x="4724400" y="6578600"/>
                </a:cubicBezTo>
                <a:cubicBezTo>
                  <a:pt x="4686300" y="6616700"/>
                  <a:pt x="4508500" y="6654800"/>
                  <a:pt x="4330700" y="6654800"/>
                </a:cubicBezTo>
                <a:cubicBezTo>
                  <a:pt x="4152900" y="6654800"/>
                  <a:pt x="3962400" y="6540500"/>
                  <a:pt x="3898900" y="6388100"/>
                </a:cubicBezTo>
                <a:lnTo>
                  <a:pt x="3822700" y="6197600"/>
                </a:lnTo>
                <a:cubicBezTo>
                  <a:pt x="3759200" y="6045200"/>
                  <a:pt x="3657600" y="5803900"/>
                  <a:pt x="3594100" y="5651500"/>
                </a:cubicBezTo>
                <a:lnTo>
                  <a:pt x="3200400" y="4762500"/>
                </a:lnTo>
                <a:cubicBezTo>
                  <a:pt x="2832100" y="3898900"/>
                  <a:pt x="2514600" y="3733800"/>
                  <a:pt x="2006600" y="4102100"/>
                </a:cubicBezTo>
                <a:lnTo>
                  <a:pt x="1892300" y="4178300"/>
                </a:lnTo>
                <a:cubicBezTo>
                  <a:pt x="1447800" y="4508500"/>
                  <a:pt x="1282700" y="4737100"/>
                  <a:pt x="1219200" y="5080000"/>
                </a:cubicBezTo>
                <a:lnTo>
                  <a:pt x="1181100" y="5270500"/>
                </a:lnTo>
                <a:cubicBezTo>
                  <a:pt x="1143000" y="5461000"/>
                  <a:pt x="1117600" y="5664200"/>
                  <a:pt x="1117600" y="5727700"/>
                </a:cubicBezTo>
                <a:cubicBezTo>
                  <a:pt x="1117600" y="6261100"/>
                  <a:pt x="787400" y="6819900"/>
                  <a:pt x="482600" y="6819900"/>
                </a:cubicBezTo>
                <a:cubicBezTo>
                  <a:pt x="393700" y="6819900"/>
                  <a:pt x="241300" y="6743700"/>
                  <a:pt x="152400" y="6654800"/>
                </a:cubicBezTo>
                <a:cubicBezTo>
                  <a:pt x="63500" y="6565900"/>
                  <a:pt x="0" y="6350000"/>
                  <a:pt x="0" y="6172200"/>
                </a:cubicBezTo>
                <a:lnTo>
                  <a:pt x="0" y="6019800"/>
                </a:lnTo>
                <a:cubicBezTo>
                  <a:pt x="0" y="5842000"/>
                  <a:pt x="38100" y="5664200"/>
                  <a:pt x="76200" y="5613400"/>
                </a:cubicBezTo>
                <a:cubicBezTo>
                  <a:pt x="114300" y="5575300"/>
                  <a:pt x="190500" y="5397500"/>
                  <a:pt x="241300" y="5219700"/>
                </a:cubicBezTo>
                <a:lnTo>
                  <a:pt x="1028700" y="2400300"/>
                </a:lnTo>
                <a:cubicBezTo>
                  <a:pt x="1079500" y="2222500"/>
                  <a:pt x="1117600" y="2070100"/>
                  <a:pt x="1117600" y="2044700"/>
                </a:cubicBezTo>
                <a:cubicBezTo>
                  <a:pt x="1117600" y="2019300"/>
                  <a:pt x="1130300" y="1866900"/>
                  <a:pt x="1143000" y="1701800"/>
                </a:cubicBezTo>
                <a:lnTo>
                  <a:pt x="1193800" y="1244600"/>
                </a:lnTo>
                <a:cubicBezTo>
                  <a:pt x="1206500" y="1079500"/>
                  <a:pt x="1270000" y="889000"/>
                  <a:pt x="1333500" y="825500"/>
                </a:cubicBezTo>
                <a:cubicBezTo>
                  <a:pt x="1397000" y="774700"/>
                  <a:pt x="1485900" y="584200"/>
                  <a:pt x="1549400" y="419100"/>
                </a:cubicBezTo>
                <a:lnTo>
                  <a:pt x="1574800" y="381000"/>
                </a:lnTo>
                <a:cubicBezTo>
                  <a:pt x="1676400" y="101600"/>
                  <a:pt x="1879600" y="25400"/>
                  <a:pt x="2247900" y="127000"/>
                </a:cubicBezTo>
                <a:cubicBezTo>
                  <a:pt x="2324100" y="152400"/>
                  <a:pt x="2400300" y="317500"/>
                  <a:pt x="2400300" y="495300"/>
                </a:cubicBezTo>
                <a:lnTo>
                  <a:pt x="2400300" y="723900"/>
                </a:lnTo>
                <a:cubicBezTo>
                  <a:pt x="2400300" y="901700"/>
                  <a:pt x="2374900" y="1181100"/>
                  <a:pt x="2336800" y="1358900"/>
                </a:cubicBezTo>
                <a:lnTo>
                  <a:pt x="2222500" y="1854200"/>
                </a:lnTo>
                <a:cubicBezTo>
                  <a:pt x="2184400" y="2019300"/>
                  <a:pt x="2108200" y="2159000"/>
                  <a:pt x="2044700" y="2159000"/>
                </a:cubicBezTo>
                <a:cubicBezTo>
                  <a:pt x="1968500" y="2159000"/>
                  <a:pt x="1917700" y="2311400"/>
                  <a:pt x="1917700" y="2489200"/>
                </a:cubicBezTo>
                <a:cubicBezTo>
                  <a:pt x="1917700" y="2857500"/>
                  <a:pt x="2286000" y="2908300"/>
                  <a:pt x="2654300" y="2590800"/>
                </a:cubicBezTo>
                <a:close/>
                <a:moveTo>
                  <a:pt x="4394200" y="69088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79" name="Freeform 12879"/>
          <p:cNvSpPr/>
          <p:nvPr/>
        </p:nvSpPr>
        <p:spPr>
          <a:xfrm rot="0" flipH="0" flipV="0">
            <a:off x="2801818" y="11926487"/>
            <a:ext cx="54292" cy="66357"/>
          </a:xfrm>
          <a:custGeom>
            <a:pathLst>
              <a:path w="5715000" h="6985000">
                <a:moveTo>
                  <a:pt x="4864100" y="3937000"/>
                </a:moveTo>
                <a:lnTo>
                  <a:pt x="1993900" y="3937000"/>
                </a:lnTo>
                <a:cubicBezTo>
                  <a:pt x="1308100" y="3937000"/>
                  <a:pt x="1219200" y="3987800"/>
                  <a:pt x="1219200" y="4483100"/>
                </a:cubicBezTo>
                <a:lnTo>
                  <a:pt x="1219200" y="5245100"/>
                </a:lnTo>
                <a:cubicBezTo>
                  <a:pt x="1219200" y="5740400"/>
                  <a:pt x="1384300" y="5854700"/>
                  <a:pt x="2070100" y="5854700"/>
                </a:cubicBezTo>
                <a:lnTo>
                  <a:pt x="3810000" y="5854700"/>
                </a:lnTo>
                <a:cubicBezTo>
                  <a:pt x="4419600" y="5854700"/>
                  <a:pt x="4546600" y="5905500"/>
                  <a:pt x="4660900" y="6184900"/>
                </a:cubicBezTo>
                <a:cubicBezTo>
                  <a:pt x="4775200" y="6477000"/>
                  <a:pt x="4775200" y="6477000"/>
                  <a:pt x="4508500" y="6743700"/>
                </a:cubicBezTo>
                <a:cubicBezTo>
                  <a:pt x="4381500" y="6870700"/>
                  <a:pt x="4064000" y="6985000"/>
                  <a:pt x="3810000" y="6985000"/>
                </a:cubicBezTo>
                <a:lnTo>
                  <a:pt x="1841500" y="6985000"/>
                </a:lnTo>
                <a:cubicBezTo>
                  <a:pt x="1587500" y="6985000"/>
                  <a:pt x="1219200" y="6870700"/>
                  <a:pt x="1016000" y="6743700"/>
                </a:cubicBezTo>
                <a:lnTo>
                  <a:pt x="838200" y="6629400"/>
                </a:lnTo>
                <a:cubicBezTo>
                  <a:pt x="139700" y="6172200"/>
                  <a:pt x="0" y="5778500"/>
                  <a:pt x="177800" y="4787900"/>
                </a:cubicBezTo>
                <a:lnTo>
                  <a:pt x="317500" y="3949700"/>
                </a:lnTo>
                <a:cubicBezTo>
                  <a:pt x="368300" y="3721100"/>
                  <a:pt x="457200" y="3340100"/>
                  <a:pt x="533400" y="3124200"/>
                </a:cubicBezTo>
                <a:lnTo>
                  <a:pt x="584200" y="2959100"/>
                </a:lnTo>
                <a:cubicBezTo>
                  <a:pt x="647700" y="2743200"/>
                  <a:pt x="787400" y="2387600"/>
                  <a:pt x="901700" y="2171700"/>
                </a:cubicBezTo>
                <a:lnTo>
                  <a:pt x="1143000" y="1663700"/>
                </a:lnTo>
                <a:cubicBezTo>
                  <a:pt x="1574800" y="762000"/>
                  <a:pt x="1892300" y="444500"/>
                  <a:pt x="2489200" y="254000"/>
                </a:cubicBezTo>
                <a:lnTo>
                  <a:pt x="2590800" y="228600"/>
                </a:lnTo>
                <a:cubicBezTo>
                  <a:pt x="3340100" y="0"/>
                  <a:pt x="4343400" y="25400"/>
                  <a:pt x="4800600" y="304800"/>
                </a:cubicBezTo>
                <a:lnTo>
                  <a:pt x="4978400" y="419100"/>
                </a:lnTo>
                <a:cubicBezTo>
                  <a:pt x="5461000" y="711200"/>
                  <a:pt x="5715000" y="1155700"/>
                  <a:pt x="5715000" y="1714500"/>
                </a:cubicBezTo>
                <a:lnTo>
                  <a:pt x="5715000" y="2514600"/>
                </a:lnTo>
                <a:cubicBezTo>
                  <a:pt x="5715000" y="2768600"/>
                  <a:pt x="5638800" y="3162300"/>
                  <a:pt x="5537200" y="3390900"/>
                </a:cubicBezTo>
                <a:lnTo>
                  <a:pt x="5486400" y="3505200"/>
                </a:lnTo>
                <a:cubicBezTo>
                  <a:pt x="5384800" y="3771900"/>
                  <a:pt x="5143500" y="3937000"/>
                  <a:pt x="4864100" y="3937000"/>
                </a:cubicBezTo>
                <a:close/>
                <a:moveTo>
                  <a:pt x="2971800" y="6946900"/>
                </a:moveTo>
                <a:moveTo>
                  <a:pt x="2616200" y="3098800"/>
                </a:moveTo>
                <a:lnTo>
                  <a:pt x="4127500" y="2997200"/>
                </a:lnTo>
                <a:cubicBezTo>
                  <a:pt x="4699000" y="2959100"/>
                  <a:pt x="4749800" y="2908300"/>
                  <a:pt x="4749800" y="2349500"/>
                </a:cubicBezTo>
                <a:lnTo>
                  <a:pt x="4749800" y="1981200"/>
                </a:lnTo>
                <a:cubicBezTo>
                  <a:pt x="4749800" y="1397000"/>
                  <a:pt x="4394200" y="1041400"/>
                  <a:pt x="3810000" y="1041400"/>
                </a:cubicBezTo>
                <a:lnTo>
                  <a:pt x="3289300" y="1041400"/>
                </a:lnTo>
                <a:cubicBezTo>
                  <a:pt x="3048000" y="1041400"/>
                  <a:pt x="2692400" y="1193800"/>
                  <a:pt x="2514600" y="1371600"/>
                </a:cubicBezTo>
                <a:lnTo>
                  <a:pt x="2197100" y="1676400"/>
                </a:lnTo>
                <a:cubicBezTo>
                  <a:pt x="2006600" y="1854200"/>
                  <a:pt x="1866900" y="2209800"/>
                  <a:pt x="1866900" y="2463800"/>
                </a:cubicBezTo>
                <a:lnTo>
                  <a:pt x="1866900" y="2578100"/>
                </a:lnTo>
                <a:cubicBezTo>
                  <a:pt x="1866900" y="3073400"/>
                  <a:pt x="1943100" y="3136900"/>
                  <a:pt x="2616200" y="3098800"/>
                </a:cubicBezTo>
                <a:close/>
                <a:moveTo>
                  <a:pt x="3810000" y="69469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80" name="Freeform 12880"/>
          <p:cNvSpPr/>
          <p:nvPr/>
        </p:nvSpPr>
        <p:spPr>
          <a:xfrm rot="0" flipH="0" flipV="0">
            <a:off x="2929331" y="11927573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81" name="Freeform 12881"/>
          <p:cNvSpPr/>
          <p:nvPr/>
        </p:nvSpPr>
        <p:spPr>
          <a:xfrm rot="0" flipH="0" flipV="0">
            <a:off x="2995142" y="11927090"/>
            <a:ext cx="57912" cy="65512"/>
          </a:xfrm>
          <a:custGeom>
            <a:pathLst>
              <a:path w="6096000" h="6896100">
                <a:moveTo>
                  <a:pt x="3454400" y="6896100"/>
                </a:moveTo>
                <a:lnTo>
                  <a:pt x="1612900" y="6896100"/>
                </a:lnTo>
                <a:cubicBezTo>
                  <a:pt x="1257300" y="6896100"/>
                  <a:pt x="965200" y="6832600"/>
                  <a:pt x="965200" y="6743700"/>
                </a:cubicBezTo>
                <a:cubicBezTo>
                  <a:pt x="965200" y="6654800"/>
                  <a:pt x="825500" y="6540500"/>
                  <a:pt x="647700" y="6489700"/>
                </a:cubicBezTo>
                <a:cubicBezTo>
                  <a:pt x="469900" y="6451600"/>
                  <a:pt x="330200" y="6261100"/>
                  <a:pt x="330200" y="6096000"/>
                </a:cubicBezTo>
                <a:cubicBezTo>
                  <a:pt x="330200" y="5918200"/>
                  <a:pt x="254000" y="5778500"/>
                  <a:pt x="165100" y="5778500"/>
                </a:cubicBezTo>
                <a:cubicBezTo>
                  <a:pt x="76200" y="5778500"/>
                  <a:pt x="0" y="5486400"/>
                  <a:pt x="0" y="5130800"/>
                </a:cubicBezTo>
                <a:cubicBezTo>
                  <a:pt x="0" y="4787900"/>
                  <a:pt x="76200" y="4445000"/>
                  <a:pt x="165100" y="4394200"/>
                </a:cubicBezTo>
                <a:cubicBezTo>
                  <a:pt x="254000" y="4343400"/>
                  <a:pt x="330200" y="4127500"/>
                  <a:pt x="330200" y="3911600"/>
                </a:cubicBezTo>
                <a:cubicBezTo>
                  <a:pt x="330200" y="3708400"/>
                  <a:pt x="406400" y="3251200"/>
                  <a:pt x="495300" y="2921000"/>
                </a:cubicBezTo>
                <a:lnTo>
                  <a:pt x="1041400" y="965200"/>
                </a:lnTo>
                <a:cubicBezTo>
                  <a:pt x="1143000" y="622300"/>
                  <a:pt x="1346200" y="304800"/>
                  <a:pt x="1498600" y="254000"/>
                </a:cubicBezTo>
                <a:cubicBezTo>
                  <a:pt x="1651000" y="203200"/>
                  <a:pt x="1765300" y="114300"/>
                  <a:pt x="1765300" y="76200"/>
                </a:cubicBezTo>
                <a:cubicBezTo>
                  <a:pt x="1765300" y="38100"/>
                  <a:pt x="1803400" y="0"/>
                  <a:pt x="1854200" y="0"/>
                </a:cubicBezTo>
                <a:cubicBezTo>
                  <a:pt x="1892300" y="0"/>
                  <a:pt x="2006600" y="76200"/>
                  <a:pt x="2095500" y="165100"/>
                </a:cubicBezTo>
                <a:cubicBezTo>
                  <a:pt x="2298700" y="368300"/>
                  <a:pt x="2298700" y="901700"/>
                  <a:pt x="2095500" y="1168400"/>
                </a:cubicBezTo>
                <a:cubicBezTo>
                  <a:pt x="2006600" y="1270000"/>
                  <a:pt x="1930400" y="1600200"/>
                  <a:pt x="1930400" y="1879600"/>
                </a:cubicBezTo>
                <a:cubicBezTo>
                  <a:pt x="1930400" y="2171700"/>
                  <a:pt x="1854200" y="2413000"/>
                  <a:pt x="1765300" y="2413000"/>
                </a:cubicBezTo>
                <a:cubicBezTo>
                  <a:pt x="1676400" y="2413000"/>
                  <a:pt x="1612900" y="2692400"/>
                  <a:pt x="1612900" y="3048000"/>
                </a:cubicBezTo>
                <a:cubicBezTo>
                  <a:pt x="1612900" y="3403600"/>
                  <a:pt x="1536700" y="3695700"/>
                  <a:pt x="1447800" y="3695700"/>
                </a:cubicBezTo>
                <a:cubicBezTo>
                  <a:pt x="1358900" y="3695700"/>
                  <a:pt x="1295400" y="3911600"/>
                  <a:pt x="1295400" y="4178300"/>
                </a:cubicBezTo>
                <a:cubicBezTo>
                  <a:pt x="1295400" y="4432300"/>
                  <a:pt x="1219200" y="4648200"/>
                  <a:pt x="1130300" y="4648200"/>
                </a:cubicBezTo>
                <a:cubicBezTo>
                  <a:pt x="1041400" y="4648200"/>
                  <a:pt x="965200" y="4838700"/>
                  <a:pt x="965200" y="5054600"/>
                </a:cubicBezTo>
                <a:cubicBezTo>
                  <a:pt x="965200" y="5270500"/>
                  <a:pt x="1041400" y="5461000"/>
                  <a:pt x="1130300" y="5461000"/>
                </a:cubicBezTo>
                <a:cubicBezTo>
                  <a:pt x="1219200" y="5461000"/>
                  <a:pt x="1295400" y="5524500"/>
                  <a:pt x="1295400" y="5613400"/>
                </a:cubicBezTo>
                <a:cubicBezTo>
                  <a:pt x="1295400" y="5702300"/>
                  <a:pt x="1574800" y="5778500"/>
                  <a:pt x="1930400" y="5778500"/>
                </a:cubicBezTo>
                <a:lnTo>
                  <a:pt x="3048000" y="5778500"/>
                </a:lnTo>
                <a:cubicBezTo>
                  <a:pt x="3784600" y="5778500"/>
                  <a:pt x="3860800" y="5740400"/>
                  <a:pt x="3860800" y="5295900"/>
                </a:cubicBezTo>
                <a:cubicBezTo>
                  <a:pt x="3860800" y="5118100"/>
                  <a:pt x="3924300" y="4978400"/>
                  <a:pt x="4013200" y="4978400"/>
                </a:cubicBezTo>
                <a:cubicBezTo>
                  <a:pt x="4102100" y="4978400"/>
                  <a:pt x="4178300" y="4686300"/>
                  <a:pt x="4178300" y="4330700"/>
                </a:cubicBezTo>
                <a:cubicBezTo>
                  <a:pt x="4178300" y="3975100"/>
                  <a:pt x="4254500" y="3695700"/>
                  <a:pt x="4343400" y="3695700"/>
                </a:cubicBezTo>
                <a:cubicBezTo>
                  <a:pt x="4419600" y="3695700"/>
                  <a:pt x="4495800" y="3403600"/>
                  <a:pt x="4495800" y="3048000"/>
                </a:cubicBezTo>
                <a:cubicBezTo>
                  <a:pt x="4495800" y="2692400"/>
                  <a:pt x="4572000" y="2413000"/>
                  <a:pt x="4660900" y="2413000"/>
                </a:cubicBezTo>
                <a:cubicBezTo>
                  <a:pt x="4749800" y="2413000"/>
                  <a:pt x="4813300" y="2159000"/>
                  <a:pt x="4813300" y="1841500"/>
                </a:cubicBezTo>
                <a:cubicBezTo>
                  <a:pt x="4813300" y="1536700"/>
                  <a:pt x="4889500" y="1244600"/>
                  <a:pt x="4978400" y="1181100"/>
                </a:cubicBezTo>
                <a:cubicBezTo>
                  <a:pt x="5067300" y="1130300"/>
                  <a:pt x="5143500" y="914400"/>
                  <a:pt x="5143500" y="698500"/>
                </a:cubicBezTo>
                <a:cubicBezTo>
                  <a:pt x="5143500" y="495300"/>
                  <a:pt x="5245100" y="279400"/>
                  <a:pt x="5384800" y="241300"/>
                </a:cubicBezTo>
                <a:cubicBezTo>
                  <a:pt x="5511800" y="190500"/>
                  <a:pt x="5626100" y="114300"/>
                  <a:pt x="5626100" y="76200"/>
                </a:cubicBezTo>
                <a:cubicBezTo>
                  <a:pt x="5626100" y="38100"/>
                  <a:pt x="5651500" y="0"/>
                  <a:pt x="5702300" y="0"/>
                </a:cubicBezTo>
                <a:cubicBezTo>
                  <a:pt x="5740400" y="0"/>
                  <a:pt x="5854700" y="76200"/>
                  <a:pt x="5943600" y="165100"/>
                </a:cubicBezTo>
                <a:cubicBezTo>
                  <a:pt x="6032500" y="254000"/>
                  <a:pt x="6096000" y="533400"/>
                  <a:pt x="6096000" y="800100"/>
                </a:cubicBezTo>
                <a:cubicBezTo>
                  <a:pt x="6096000" y="1066800"/>
                  <a:pt x="6032500" y="1333500"/>
                  <a:pt x="5943600" y="1384300"/>
                </a:cubicBezTo>
                <a:cubicBezTo>
                  <a:pt x="5854700" y="1435100"/>
                  <a:pt x="5778500" y="1727200"/>
                  <a:pt x="5778500" y="2019300"/>
                </a:cubicBezTo>
                <a:cubicBezTo>
                  <a:pt x="5778500" y="2324100"/>
                  <a:pt x="5715000" y="2616200"/>
                  <a:pt x="5626100" y="2667000"/>
                </a:cubicBezTo>
                <a:cubicBezTo>
                  <a:pt x="5537200" y="2717800"/>
                  <a:pt x="5461000" y="3009900"/>
                  <a:pt x="5461000" y="3314700"/>
                </a:cubicBezTo>
                <a:cubicBezTo>
                  <a:pt x="5461000" y="3606800"/>
                  <a:pt x="5384800" y="3898900"/>
                  <a:pt x="5295900" y="3949700"/>
                </a:cubicBezTo>
                <a:cubicBezTo>
                  <a:pt x="5207000" y="4000500"/>
                  <a:pt x="5143500" y="4216400"/>
                  <a:pt x="5143500" y="4432300"/>
                </a:cubicBezTo>
                <a:cubicBezTo>
                  <a:pt x="5143500" y="4648200"/>
                  <a:pt x="5067300" y="4864100"/>
                  <a:pt x="4978400" y="4914900"/>
                </a:cubicBezTo>
                <a:cubicBezTo>
                  <a:pt x="4889500" y="4965700"/>
                  <a:pt x="4813300" y="5257800"/>
                  <a:pt x="4813300" y="5549900"/>
                </a:cubicBezTo>
                <a:cubicBezTo>
                  <a:pt x="4813300" y="5854700"/>
                  <a:pt x="4749800" y="6146800"/>
                  <a:pt x="4660900" y="6197600"/>
                </a:cubicBezTo>
                <a:cubicBezTo>
                  <a:pt x="4572000" y="6248400"/>
                  <a:pt x="4495800" y="6400800"/>
                  <a:pt x="4495800" y="6515100"/>
                </a:cubicBezTo>
                <a:cubicBezTo>
                  <a:pt x="4495800" y="6807200"/>
                  <a:pt x="4241800" y="6896100"/>
                  <a:pt x="3454400" y="6896100"/>
                </a:cubicBezTo>
                <a:close/>
                <a:moveTo>
                  <a:pt x="-114300" y="68834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82" name="Freeform 12882"/>
          <p:cNvSpPr/>
          <p:nvPr/>
        </p:nvSpPr>
        <p:spPr>
          <a:xfrm rot="0" flipH="0" flipV="0">
            <a:off x="3059506" y="11899100"/>
            <a:ext cx="58756" cy="93021"/>
          </a:xfrm>
          <a:custGeom>
            <a:pathLst>
              <a:path w="6184900" h="9791700">
                <a:moveTo>
                  <a:pt x="5549900" y="965200"/>
                </a:moveTo>
                <a:lnTo>
                  <a:pt x="3619500" y="965200"/>
                </a:lnTo>
                <a:cubicBezTo>
                  <a:pt x="3441700" y="965200"/>
                  <a:pt x="3263900" y="927100"/>
                  <a:pt x="3213100" y="889000"/>
                </a:cubicBezTo>
                <a:cubicBezTo>
                  <a:pt x="3111500" y="774700"/>
                  <a:pt x="3111500" y="190500"/>
                  <a:pt x="3213100" y="88900"/>
                </a:cubicBezTo>
                <a:cubicBezTo>
                  <a:pt x="3263900" y="38100"/>
                  <a:pt x="3441700" y="0"/>
                  <a:pt x="3619500" y="0"/>
                </a:cubicBezTo>
                <a:lnTo>
                  <a:pt x="5384800" y="0"/>
                </a:lnTo>
                <a:cubicBezTo>
                  <a:pt x="5791200" y="0"/>
                  <a:pt x="5867400" y="76200"/>
                  <a:pt x="5867400" y="482600"/>
                </a:cubicBezTo>
                <a:lnTo>
                  <a:pt x="5867400" y="647700"/>
                </a:lnTo>
                <a:cubicBezTo>
                  <a:pt x="5867400" y="889000"/>
                  <a:pt x="5791200" y="965200"/>
                  <a:pt x="5549900" y="965200"/>
                </a:cubicBezTo>
                <a:close/>
                <a:moveTo>
                  <a:pt x="8115300" y="9829800"/>
                </a:moveTo>
                <a:moveTo>
                  <a:pt x="3937000" y="9791700"/>
                </a:moveTo>
                <a:lnTo>
                  <a:pt x="1536700" y="9791700"/>
                </a:lnTo>
                <a:cubicBezTo>
                  <a:pt x="1358900" y="9791700"/>
                  <a:pt x="1092200" y="9715500"/>
                  <a:pt x="952500" y="9613900"/>
                </a:cubicBezTo>
                <a:lnTo>
                  <a:pt x="850900" y="9550400"/>
                </a:lnTo>
                <a:cubicBezTo>
                  <a:pt x="711200" y="9448800"/>
                  <a:pt x="571500" y="9309100"/>
                  <a:pt x="546100" y="9232900"/>
                </a:cubicBezTo>
                <a:cubicBezTo>
                  <a:pt x="520700" y="9144000"/>
                  <a:pt x="406400" y="8978900"/>
                  <a:pt x="292100" y="8864600"/>
                </a:cubicBezTo>
                <a:cubicBezTo>
                  <a:pt x="63500" y="8648700"/>
                  <a:pt x="0" y="7886700"/>
                  <a:pt x="177800" y="7505700"/>
                </a:cubicBezTo>
                <a:cubicBezTo>
                  <a:pt x="228600" y="7391400"/>
                  <a:pt x="304800" y="7162800"/>
                  <a:pt x="342900" y="6997700"/>
                </a:cubicBezTo>
                <a:lnTo>
                  <a:pt x="1257300" y="3390900"/>
                </a:lnTo>
                <a:cubicBezTo>
                  <a:pt x="1295400" y="3225800"/>
                  <a:pt x="1384300" y="3048000"/>
                  <a:pt x="1435100" y="2984500"/>
                </a:cubicBezTo>
                <a:cubicBezTo>
                  <a:pt x="1536700" y="2895600"/>
                  <a:pt x="1955800" y="2857500"/>
                  <a:pt x="2082800" y="2933700"/>
                </a:cubicBezTo>
                <a:cubicBezTo>
                  <a:pt x="2184400" y="2997200"/>
                  <a:pt x="2336800" y="3416300"/>
                  <a:pt x="2336800" y="3644900"/>
                </a:cubicBezTo>
                <a:cubicBezTo>
                  <a:pt x="2336800" y="3759200"/>
                  <a:pt x="2298700" y="3886200"/>
                  <a:pt x="2260600" y="3937000"/>
                </a:cubicBezTo>
                <a:cubicBezTo>
                  <a:pt x="2209800" y="3975100"/>
                  <a:pt x="2146300" y="4152900"/>
                  <a:pt x="2108200" y="4318000"/>
                </a:cubicBezTo>
                <a:lnTo>
                  <a:pt x="1790700" y="5880100"/>
                </a:lnTo>
                <a:cubicBezTo>
                  <a:pt x="1752600" y="6045200"/>
                  <a:pt x="1638300" y="6324600"/>
                  <a:pt x="1549400" y="6502400"/>
                </a:cubicBezTo>
                <a:cubicBezTo>
                  <a:pt x="1447800" y="6680200"/>
                  <a:pt x="1333500" y="6972300"/>
                  <a:pt x="1295400" y="7162800"/>
                </a:cubicBezTo>
                <a:lnTo>
                  <a:pt x="1282700" y="7277100"/>
                </a:lnTo>
                <a:cubicBezTo>
                  <a:pt x="1244600" y="7467600"/>
                  <a:pt x="1206500" y="7759700"/>
                  <a:pt x="1206500" y="7937500"/>
                </a:cubicBezTo>
                <a:lnTo>
                  <a:pt x="1206500" y="8178800"/>
                </a:lnTo>
                <a:cubicBezTo>
                  <a:pt x="1206500" y="8356600"/>
                  <a:pt x="1244600" y="8547100"/>
                  <a:pt x="1295400" y="8585200"/>
                </a:cubicBezTo>
                <a:cubicBezTo>
                  <a:pt x="1409700" y="8699500"/>
                  <a:pt x="1892300" y="8826500"/>
                  <a:pt x="2247900" y="8826500"/>
                </a:cubicBezTo>
                <a:lnTo>
                  <a:pt x="3136900" y="8826500"/>
                </a:lnTo>
                <a:cubicBezTo>
                  <a:pt x="3314700" y="8826500"/>
                  <a:pt x="3492500" y="8788400"/>
                  <a:pt x="3543300" y="8750300"/>
                </a:cubicBezTo>
                <a:cubicBezTo>
                  <a:pt x="3581400" y="8699500"/>
                  <a:pt x="3695700" y="8648700"/>
                  <a:pt x="3784600" y="8610600"/>
                </a:cubicBezTo>
                <a:cubicBezTo>
                  <a:pt x="3873500" y="8585200"/>
                  <a:pt x="3937000" y="8420100"/>
                  <a:pt x="3937000" y="8242300"/>
                </a:cubicBezTo>
                <a:lnTo>
                  <a:pt x="3937000" y="8178800"/>
                </a:lnTo>
                <a:cubicBezTo>
                  <a:pt x="3937000" y="8013700"/>
                  <a:pt x="3975100" y="7734300"/>
                  <a:pt x="4013200" y="7569200"/>
                </a:cubicBezTo>
                <a:lnTo>
                  <a:pt x="4165600" y="6946900"/>
                </a:lnTo>
                <a:cubicBezTo>
                  <a:pt x="4203700" y="6781800"/>
                  <a:pt x="4279900" y="6553200"/>
                  <a:pt x="4343400" y="6413500"/>
                </a:cubicBezTo>
                <a:cubicBezTo>
                  <a:pt x="4394200" y="6286500"/>
                  <a:pt x="4470400" y="6045200"/>
                  <a:pt x="4521200" y="5880100"/>
                </a:cubicBezTo>
                <a:lnTo>
                  <a:pt x="5105400" y="3556000"/>
                </a:lnTo>
                <a:cubicBezTo>
                  <a:pt x="5194300" y="3200400"/>
                  <a:pt x="5473700" y="2895600"/>
                  <a:pt x="5702300" y="2895600"/>
                </a:cubicBezTo>
                <a:cubicBezTo>
                  <a:pt x="5994400" y="2895600"/>
                  <a:pt x="6184900" y="3238500"/>
                  <a:pt x="6184900" y="3733800"/>
                </a:cubicBezTo>
                <a:cubicBezTo>
                  <a:pt x="6184900" y="3886200"/>
                  <a:pt x="6146800" y="4051300"/>
                  <a:pt x="6108700" y="4089400"/>
                </a:cubicBezTo>
                <a:cubicBezTo>
                  <a:pt x="6057900" y="4140200"/>
                  <a:pt x="5981700" y="4318000"/>
                  <a:pt x="5930900" y="4508500"/>
                </a:cubicBezTo>
                <a:lnTo>
                  <a:pt x="5791200" y="5041900"/>
                </a:lnTo>
                <a:cubicBezTo>
                  <a:pt x="5740400" y="5219700"/>
                  <a:pt x="5702300" y="5397500"/>
                  <a:pt x="5702300" y="5410200"/>
                </a:cubicBezTo>
                <a:cubicBezTo>
                  <a:pt x="5702300" y="5435600"/>
                  <a:pt x="5676900" y="5600700"/>
                  <a:pt x="5626100" y="5765800"/>
                </a:cubicBezTo>
                <a:lnTo>
                  <a:pt x="4991100" y="8496300"/>
                </a:lnTo>
                <a:cubicBezTo>
                  <a:pt x="4953000" y="8674100"/>
                  <a:pt x="4876800" y="8851900"/>
                  <a:pt x="4826000" y="8902700"/>
                </a:cubicBezTo>
                <a:cubicBezTo>
                  <a:pt x="4787900" y="8940800"/>
                  <a:pt x="4686300" y="9105900"/>
                  <a:pt x="4622800" y="9258300"/>
                </a:cubicBezTo>
                <a:lnTo>
                  <a:pt x="4597400" y="9309100"/>
                </a:lnTo>
                <a:cubicBezTo>
                  <a:pt x="4419600" y="9702800"/>
                  <a:pt x="4292600" y="9791700"/>
                  <a:pt x="3937000" y="9791700"/>
                </a:cubicBezTo>
                <a:close/>
                <a:moveTo>
                  <a:pt x="-711200" y="98298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83" name="Freeform 12883"/>
          <p:cNvSpPr/>
          <p:nvPr/>
        </p:nvSpPr>
        <p:spPr>
          <a:xfrm rot="0" flipH="0" flipV="0">
            <a:off x="3185083" y="11899703"/>
            <a:ext cx="62738" cy="92900"/>
          </a:xfrm>
          <a:custGeom>
            <a:pathLst>
              <a:path w="6604000" h="9779000">
                <a:moveTo>
                  <a:pt x="2667000" y="0"/>
                </a:moveTo>
                <a:lnTo>
                  <a:pt x="6121400" y="0"/>
                </a:lnTo>
                <a:cubicBezTo>
                  <a:pt x="6502400" y="0"/>
                  <a:pt x="6604000" y="76200"/>
                  <a:pt x="6604000" y="393700"/>
                </a:cubicBezTo>
                <a:cubicBezTo>
                  <a:pt x="6604000" y="533400"/>
                  <a:pt x="6527800" y="711200"/>
                  <a:pt x="6438900" y="800100"/>
                </a:cubicBezTo>
                <a:cubicBezTo>
                  <a:pt x="6350000" y="889000"/>
                  <a:pt x="6134100" y="965200"/>
                  <a:pt x="5969000" y="965200"/>
                </a:cubicBezTo>
                <a:lnTo>
                  <a:pt x="4038600" y="965200"/>
                </a:lnTo>
                <a:cubicBezTo>
                  <a:pt x="3657600" y="965200"/>
                  <a:pt x="3556000" y="1041400"/>
                  <a:pt x="3556000" y="1358900"/>
                </a:cubicBezTo>
                <a:cubicBezTo>
                  <a:pt x="3556000" y="1498600"/>
                  <a:pt x="3657600" y="1714500"/>
                  <a:pt x="3771900" y="1854200"/>
                </a:cubicBezTo>
                <a:lnTo>
                  <a:pt x="4660900" y="2857500"/>
                </a:lnTo>
                <a:cubicBezTo>
                  <a:pt x="4775200" y="2997200"/>
                  <a:pt x="4953000" y="3238500"/>
                  <a:pt x="5041900" y="3403600"/>
                </a:cubicBezTo>
                <a:lnTo>
                  <a:pt x="5321300" y="3898900"/>
                </a:lnTo>
                <a:cubicBezTo>
                  <a:pt x="5410200" y="4064000"/>
                  <a:pt x="5486400" y="4330700"/>
                  <a:pt x="5486400" y="4508500"/>
                </a:cubicBezTo>
                <a:lnTo>
                  <a:pt x="5486400" y="5295900"/>
                </a:lnTo>
                <a:cubicBezTo>
                  <a:pt x="5486400" y="5461000"/>
                  <a:pt x="5448300" y="5702300"/>
                  <a:pt x="5397500" y="5816600"/>
                </a:cubicBezTo>
                <a:cubicBezTo>
                  <a:pt x="5346700" y="5918200"/>
                  <a:pt x="5270500" y="6159500"/>
                  <a:pt x="5219700" y="6337300"/>
                </a:cubicBezTo>
                <a:lnTo>
                  <a:pt x="5092700" y="6807200"/>
                </a:lnTo>
                <a:cubicBezTo>
                  <a:pt x="5041900" y="6985000"/>
                  <a:pt x="5003800" y="7150100"/>
                  <a:pt x="5003800" y="7175500"/>
                </a:cubicBezTo>
                <a:cubicBezTo>
                  <a:pt x="5003800" y="7404100"/>
                  <a:pt x="4889500" y="7759700"/>
                  <a:pt x="4724400" y="8051800"/>
                </a:cubicBezTo>
                <a:lnTo>
                  <a:pt x="4559300" y="8343900"/>
                </a:lnTo>
                <a:cubicBezTo>
                  <a:pt x="4483100" y="8483600"/>
                  <a:pt x="4318000" y="8712200"/>
                  <a:pt x="4191000" y="8826500"/>
                </a:cubicBezTo>
                <a:lnTo>
                  <a:pt x="3784600" y="9232900"/>
                </a:lnTo>
                <a:cubicBezTo>
                  <a:pt x="3517900" y="9499600"/>
                  <a:pt x="3302000" y="9601200"/>
                  <a:pt x="2806700" y="9690100"/>
                </a:cubicBezTo>
                <a:lnTo>
                  <a:pt x="2705100" y="9715500"/>
                </a:lnTo>
                <a:cubicBezTo>
                  <a:pt x="2514600" y="9753600"/>
                  <a:pt x="2209800" y="9779000"/>
                  <a:pt x="2032000" y="9779000"/>
                </a:cubicBezTo>
                <a:lnTo>
                  <a:pt x="1955800" y="9779000"/>
                </a:lnTo>
                <a:cubicBezTo>
                  <a:pt x="1778000" y="9779000"/>
                  <a:pt x="1498600" y="9740900"/>
                  <a:pt x="1346200" y="9677400"/>
                </a:cubicBezTo>
                <a:lnTo>
                  <a:pt x="1168400" y="9613900"/>
                </a:lnTo>
                <a:cubicBezTo>
                  <a:pt x="1016000" y="9563100"/>
                  <a:pt x="787400" y="9410700"/>
                  <a:pt x="660400" y="9296400"/>
                </a:cubicBezTo>
                <a:lnTo>
                  <a:pt x="419100" y="9042400"/>
                </a:lnTo>
                <a:cubicBezTo>
                  <a:pt x="292100" y="8928100"/>
                  <a:pt x="152400" y="8661400"/>
                  <a:pt x="114300" y="8470900"/>
                </a:cubicBezTo>
                <a:lnTo>
                  <a:pt x="101600" y="8445500"/>
                </a:lnTo>
                <a:cubicBezTo>
                  <a:pt x="12700" y="8013700"/>
                  <a:pt x="0" y="7366000"/>
                  <a:pt x="88900" y="6921500"/>
                </a:cubicBezTo>
                <a:lnTo>
                  <a:pt x="266700" y="5981700"/>
                </a:lnTo>
                <a:cubicBezTo>
                  <a:pt x="304800" y="5816600"/>
                  <a:pt x="368300" y="5575300"/>
                  <a:pt x="419100" y="5448300"/>
                </a:cubicBezTo>
                <a:cubicBezTo>
                  <a:pt x="469900" y="5321300"/>
                  <a:pt x="546100" y="5105400"/>
                  <a:pt x="571500" y="4965700"/>
                </a:cubicBezTo>
                <a:cubicBezTo>
                  <a:pt x="609600" y="4826000"/>
                  <a:pt x="698500" y="4597400"/>
                  <a:pt x="774700" y="4457700"/>
                </a:cubicBezTo>
                <a:lnTo>
                  <a:pt x="952500" y="4165600"/>
                </a:lnTo>
                <a:cubicBezTo>
                  <a:pt x="1028700" y="4025900"/>
                  <a:pt x="1193800" y="3797300"/>
                  <a:pt x="1320800" y="3670300"/>
                </a:cubicBezTo>
                <a:lnTo>
                  <a:pt x="1409700" y="3594100"/>
                </a:lnTo>
                <a:cubicBezTo>
                  <a:pt x="1524000" y="3467100"/>
                  <a:pt x="1778000" y="3302000"/>
                  <a:pt x="1955800" y="3213100"/>
                </a:cubicBezTo>
                <a:lnTo>
                  <a:pt x="2019300" y="3175000"/>
                </a:lnTo>
                <a:cubicBezTo>
                  <a:pt x="2209800" y="3098800"/>
                  <a:pt x="2489200" y="2997200"/>
                  <a:pt x="2667000" y="2959100"/>
                </a:cubicBezTo>
                <a:lnTo>
                  <a:pt x="2768600" y="2946400"/>
                </a:lnTo>
                <a:cubicBezTo>
                  <a:pt x="2933700" y="2908300"/>
                  <a:pt x="3111500" y="2844800"/>
                  <a:pt x="3162300" y="2806700"/>
                </a:cubicBezTo>
                <a:cubicBezTo>
                  <a:pt x="3314700" y="2641600"/>
                  <a:pt x="3124200" y="2209800"/>
                  <a:pt x="2781300" y="2006600"/>
                </a:cubicBezTo>
                <a:cubicBezTo>
                  <a:pt x="2667000" y="1930400"/>
                  <a:pt x="2540000" y="1765300"/>
                  <a:pt x="2489200" y="1638300"/>
                </a:cubicBezTo>
                <a:cubicBezTo>
                  <a:pt x="2362200" y="1257300"/>
                  <a:pt x="2171700" y="965200"/>
                  <a:pt x="2057400" y="965200"/>
                </a:cubicBezTo>
                <a:cubicBezTo>
                  <a:pt x="1993900" y="965200"/>
                  <a:pt x="1955800" y="812800"/>
                  <a:pt x="1955800" y="635000"/>
                </a:cubicBezTo>
                <a:lnTo>
                  <a:pt x="1955800" y="482600"/>
                </a:lnTo>
                <a:cubicBezTo>
                  <a:pt x="1955800" y="304800"/>
                  <a:pt x="2044700" y="127000"/>
                  <a:pt x="2146300" y="76200"/>
                </a:cubicBezTo>
                <a:cubicBezTo>
                  <a:pt x="2260600" y="38100"/>
                  <a:pt x="2501900" y="0"/>
                  <a:pt x="2667000" y="0"/>
                </a:cubicBezTo>
                <a:close/>
                <a:moveTo>
                  <a:pt x="9613900" y="9766300"/>
                </a:moveTo>
                <a:moveTo>
                  <a:pt x="1117600" y="6959600"/>
                </a:moveTo>
                <a:lnTo>
                  <a:pt x="1016000" y="8039100"/>
                </a:lnTo>
                <a:cubicBezTo>
                  <a:pt x="1003300" y="8204200"/>
                  <a:pt x="1066800" y="8407400"/>
                  <a:pt x="1155700" y="8496300"/>
                </a:cubicBezTo>
                <a:cubicBezTo>
                  <a:pt x="1244600" y="8585200"/>
                  <a:pt x="1460500" y="8661400"/>
                  <a:pt x="1625600" y="8661400"/>
                </a:cubicBezTo>
                <a:lnTo>
                  <a:pt x="2514600" y="8661400"/>
                </a:lnTo>
                <a:cubicBezTo>
                  <a:pt x="3048000" y="8661400"/>
                  <a:pt x="3276600" y="8534400"/>
                  <a:pt x="3619500" y="8039100"/>
                </a:cubicBezTo>
                <a:lnTo>
                  <a:pt x="3746500" y="7874000"/>
                </a:lnTo>
                <a:cubicBezTo>
                  <a:pt x="3822700" y="7772400"/>
                  <a:pt x="4038600" y="7137400"/>
                  <a:pt x="4038600" y="7010400"/>
                </a:cubicBezTo>
                <a:cubicBezTo>
                  <a:pt x="4038600" y="6997700"/>
                  <a:pt x="4089400" y="6819900"/>
                  <a:pt x="4140200" y="6642100"/>
                </a:cubicBezTo>
                <a:lnTo>
                  <a:pt x="4241800" y="6337300"/>
                </a:lnTo>
                <a:cubicBezTo>
                  <a:pt x="4292600" y="6159500"/>
                  <a:pt x="4381500" y="5918200"/>
                  <a:pt x="4432300" y="5816600"/>
                </a:cubicBezTo>
                <a:cubicBezTo>
                  <a:pt x="4483100" y="5702300"/>
                  <a:pt x="4521200" y="5461000"/>
                  <a:pt x="4521200" y="5295900"/>
                </a:cubicBezTo>
                <a:lnTo>
                  <a:pt x="4521200" y="4648200"/>
                </a:lnTo>
                <a:cubicBezTo>
                  <a:pt x="4521200" y="4292600"/>
                  <a:pt x="4432300" y="4165600"/>
                  <a:pt x="4038600" y="3987800"/>
                </a:cubicBezTo>
                <a:lnTo>
                  <a:pt x="3987800" y="3962400"/>
                </a:lnTo>
                <a:cubicBezTo>
                  <a:pt x="3835400" y="3898900"/>
                  <a:pt x="3568700" y="3848100"/>
                  <a:pt x="3390900" y="3848100"/>
                </a:cubicBezTo>
                <a:lnTo>
                  <a:pt x="3314700" y="3848100"/>
                </a:lnTo>
                <a:cubicBezTo>
                  <a:pt x="2679700" y="3848100"/>
                  <a:pt x="2082800" y="4102100"/>
                  <a:pt x="1892300" y="4470400"/>
                </a:cubicBezTo>
                <a:lnTo>
                  <a:pt x="1739900" y="4762500"/>
                </a:lnTo>
                <a:cubicBezTo>
                  <a:pt x="1663700" y="4914900"/>
                  <a:pt x="1549400" y="5168900"/>
                  <a:pt x="1485900" y="5321300"/>
                </a:cubicBezTo>
                <a:lnTo>
                  <a:pt x="1397000" y="5575300"/>
                </a:lnTo>
                <a:cubicBezTo>
                  <a:pt x="1333500" y="5727700"/>
                  <a:pt x="1257300" y="5981700"/>
                  <a:pt x="1231900" y="6134100"/>
                </a:cubicBezTo>
                <a:lnTo>
                  <a:pt x="1193800" y="6362700"/>
                </a:lnTo>
                <a:cubicBezTo>
                  <a:pt x="1168400" y="6527800"/>
                  <a:pt x="1130300" y="6794500"/>
                  <a:pt x="1117600" y="6959600"/>
                </a:cubicBezTo>
                <a:close/>
                <a:moveTo>
                  <a:pt x="2654300" y="97663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84" name="Freeform 12884"/>
          <p:cNvSpPr/>
          <p:nvPr/>
        </p:nvSpPr>
        <p:spPr>
          <a:xfrm rot="0" flipH="0" flipV="0">
            <a:off x="3244439" y="11928297"/>
            <a:ext cx="61410" cy="62496"/>
          </a:xfrm>
          <a:custGeom>
            <a:pathLst>
              <a:path w="6464300" h="6578600">
                <a:moveTo>
                  <a:pt x="4013200" y="0"/>
                </a:moveTo>
                <a:lnTo>
                  <a:pt x="5778500" y="0"/>
                </a:lnTo>
                <a:cubicBezTo>
                  <a:pt x="5956300" y="0"/>
                  <a:pt x="6172200" y="63500"/>
                  <a:pt x="6261100" y="152400"/>
                </a:cubicBezTo>
                <a:cubicBezTo>
                  <a:pt x="6438900" y="330200"/>
                  <a:pt x="6464300" y="635000"/>
                  <a:pt x="6337300" y="1104900"/>
                </a:cubicBezTo>
                <a:lnTo>
                  <a:pt x="5092700" y="5715000"/>
                </a:lnTo>
                <a:cubicBezTo>
                  <a:pt x="4940300" y="6261100"/>
                  <a:pt x="4711700" y="6578600"/>
                  <a:pt x="4432300" y="6578600"/>
                </a:cubicBezTo>
                <a:cubicBezTo>
                  <a:pt x="4089400" y="6578600"/>
                  <a:pt x="4013200" y="6477000"/>
                  <a:pt x="4013200" y="6096000"/>
                </a:cubicBezTo>
                <a:lnTo>
                  <a:pt x="4013200" y="5613400"/>
                </a:lnTo>
                <a:cubicBezTo>
                  <a:pt x="4013200" y="5435600"/>
                  <a:pt x="4051300" y="5143500"/>
                  <a:pt x="4102100" y="4978400"/>
                </a:cubicBezTo>
                <a:lnTo>
                  <a:pt x="5041900" y="1841500"/>
                </a:lnTo>
                <a:cubicBezTo>
                  <a:pt x="5207000" y="1257300"/>
                  <a:pt x="5130800" y="952500"/>
                  <a:pt x="4813300" y="952500"/>
                </a:cubicBezTo>
                <a:lnTo>
                  <a:pt x="4495800" y="952500"/>
                </a:lnTo>
                <a:cubicBezTo>
                  <a:pt x="4140200" y="952500"/>
                  <a:pt x="4076700" y="990600"/>
                  <a:pt x="3848100" y="1397000"/>
                </a:cubicBezTo>
                <a:lnTo>
                  <a:pt x="1066800" y="6184900"/>
                </a:lnTo>
                <a:cubicBezTo>
                  <a:pt x="850900" y="6565900"/>
                  <a:pt x="838200" y="6578600"/>
                  <a:pt x="482600" y="6578600"/>
                </a:cubicBezTo>
                <a:cubicBezTo>
                  <a:pt x="101600" y="6578600"/>
                  <a:pt x="0" y="6489700"/>
                  <a:pt x="0" y="6172200"/>
                </a:cubicBezTo>
                <a:cubicBezTo>
                  <a:pt x="0" y="6045200"/>
                  <a:pt x="76200" y="5803900"/>
                  <a:pt x="165100" y="5664200"/>
                </a:cubicBezTo>
                <a:lnTo>
                  <a:pt x="3302000" y="482600"/>
                </a:lnTo>
                <a:cubicBezTo>
                  <a:pt x="3556000" y="63500"/>
                  <a:pt x="3657600" y="0"/>
                  <a:pt x="4013200" y="0"/>
                </a:cubicBezTo>
                <a:close/>
                <a:moveTo>
                  <a:pt x="7023100" y="67564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85" name="Freeform 12885"/>
          <p:cNvSpPr/>
          <p:nvPr/>
        </p:nvSpPr>
        <p:spPr>
          <a:xfrm rot="0" flipH="0" flipV="0">
            <a:off x="3313809" y="11926487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86" name="Freeform 12886"/>
          <p:cNvSpPr/>
          <p:nvPr/>
        </p:nvSpPr>
        <p:spPr>
          <a:xfrm rot="0" flipH="0" flipV="0">
            <a:off x="3373768" y="11926487"/>
            <a:ext cx="58997" cy="64547"/>
          </a:xfrm>
          <a:custGeom>
            <a:pathLst>
              <a:path w="6210300" h="6794500">
                <a:moveTo>
                  <a:pt x="2413000" y="2463800"/>
                </a:moveTo>
                <a:lnTo>
                  <a:pt x="5422900" y="317500"/>
                </a:lnTo>
                <a:cubicBezTo>
                  <a:pt x="5715000" y="114300"/>
                  <a:pt x="5994400" y="0"/>
                  <a:pt x="6045200" y="63500"/>
                </a:cubicBezTo>
                <a:cubicBezTo>
                  <a:pt x="6210300" y="228600"/>
                  <a:pt x="6172200" y="952500"/>
                  <a:pt x="5994400" y="1130300"/>
                </a:cubicBezTo>
                <a:cubicBezTo>
                  <a:pt x="5905500" y="1219200"/>
                  <a:pt x="5715000" y="1333500"/>
                  <a:pt x="5575300" y="1384300"/>
                </a:cubicBezTo>
                <a:cubicBezTo>
                  <a:pt x="5118100" y="1536700"/>
                  <a:pt x="4546600" y="1981200"/>
                  <a:pt x="4546600" y="2171700"/>
                </a:cubicBezTo>
                <a:cubicBezTo>
                  <a:pt x="4546600" y="2209800"/>
                  <a:pt x="4483100" y="2324100"/>
                  <a:pt x="4394200" y="2413000"/>
                </a:cubicBezTo>
                <a:cubicBezTo>
                  <a:pt x="4305300" y="2501900"/>
                  <a:pt x="4114800" y="2616200"/>
                  <a:pt x="3987800" y="2654300"/>
                </a:cubicBezTo>
                <a:cubicBezTo>
                  <a:pt x="3378200" y="2870200"/>
                  <a:pt x="3314700" y="3124200"/>
                  <a:pt x="3683000" y="3937000"/>
                </a:cubicBezTo>
                <a:lnTo>
                  <a:pt x="3937000" y="4508500"/>
                </a:lnTo>
                <a:cubicBezTo>
                  <a:pt x="4076700" y="4813300"/>
                  <a:pt x="4279900" y="5181600"/>
                  <a:pt x="4381500" y="5308600"/>
                </a:cubicBezTo>
                <a:cubicBezTo>
                  <a:pt x="4686300" y="5689600"/>
                  <a:pt x="4826000" y="6464300"/>
                  <a:pt x="4635500" y="6667500"/>
                </a:cubicBezTo>
                <a:cubicBezTo>
                  <a:pt x="4495800" y="6794500"/>
                  <a:pt x="4076700" y="6756400"/>
                  <a:pt x="3911600" y="6578600"/>
                </a:cubicBezTo>
                <a:cubicBezTo>
                  <a:pt x="3822700" y="6489700"/>
                  <a:pt x="3619500" y="6146800"/>
                  <a:pt x="3454400" y="5816600"/>
                </a:cubicBezTo>
                <a:lnTo>
                  <a:pt x="3225800" y="5346700"/>
                </a:lnTo>
                <a:cubicBezTo>
                  <a:pt x="3060700" y="5003800"/>
                  <a:pt x="2895600" y="4572000"/>
                  <a:pt x="2857500" y="4368800"/>
                </a:cubicBezTo>
                <a:cubicBezTo>
                  <a:pt x="2781300" y="4000500"/>
                  <a:pt x="2692400" y="3860800"/>
                  <a:pt x="2552700" y="3860800"/>
                </a:cubicBezTo>
                <a:cubicBezTo>
                  <a:pt x="1981200" y="3860800"/>
                  <a:pt x="1181100" y="4813300"/>
                  <a:pt x="1181100" y="5499100"/>
                </a:cubicBezTo>
                <a:cubicBezTo>
                  <a:pt x="1181100" y="5829300"/>
                  <a:pt x="965200" y="6477000"/>
                  <a:pt x="812800" y="6629400"/>
                </a:cubicBezTo>
                <a:cubicBezTo>
                  <a:pt x="685800" y="6756400"/>
                  <a:pt x="254000" y="6781800"/>
                  <a:pt x="139700" y="6667500"/>
                </a:cubicBezTo>
                <a:cubicBezTo>
                  <a:pt x="0" y="6527800"/>
                  <a:pt x="50800" y="5321300"/>
                  <a:pt x="228600" y="4686300"/>
                </a:cubicBezTo>
                <a:lnTo>
                  <a:pt x="1143000" y="1320800"/>
                </a:lnTo>
                <a:cubicBezTo>
                  <a:pt x="1371600" y="469900"/>
                  <a:pt x="1676400" y="0"/>
                  <a:pt x="1981200" y="0"/>
                </a:cubicBezTo>
                <a:cubicBezTo>
                  <a:pt x="2171700" y="0"/>
                  <a:pt x="2273300" y="101600"/>
                  <a:pt x="2387600" y="368300"/>
                </a:cubicBezTo>
                <a:cubicBezTo>
                  <a:pt x="2476500" y="596900"/>
                  <a:pt x="2476500" y="596900"/>
                  <a:pt x="2324100" y="1231900"/>
                </a:cubicBezTo>
                <a:lnTo>
                  <a:pt x="2311400" y="1270000"/>
                </a:lnTo>
                <a:cubicBezTo>
                  <a:pt x="2235200" y="1587500"/>
                  <a:pt x="2108200" y="2070100"/>
                  <a:pt x="2032000" y="2349500"/>
                </a:cubicBezTo>
                <a:cubicBezTo>
                  <a:pt x="1955800" y="2616200"/>
                  <a:pt x="2133600" y="2667000"/>
                  <a:pt x="2413000" y="2463800"/>
                </a:cubicBezTo>
                <a:close/>
                <a:moveTo>
                  <a:pt x="4648200" y="69469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87" name="Freeform 12887"/>
          <p:cNvSpPr/>
          <p:nvPr/>
        </p:nvSpPr>
        <p:spPr>
          <a:xfrm rot="0" flipH="0" flipV="0">
            <a:off x="3492627" y="11898255"/>
            <a:ext cx="66236" cy="94468"/>
          </a:xfrm>
          <a:custGeom>
            <a:pathLst>
              <a:path w="6972300" h="9944100">
                <a:moveTo>
                  <a:pt x="6400800" y="1485900"/>
                </a:moveTo>
                <a:lnTo>
                  <a:pt x="6921500" y="8864600"/>
                </a:lnTo>
                <a:cubicBezTo>
                  <a:pt x="6972300" y="9677400"/>
                  <a:pt x="6858000" y="9944100"/>
                  <a:pt x="6438900" y="9944100"/>
                </a:cubicBezTo>
                <a:cubicBezTo>
                  <a:pt x="6096000" y="9944100"/>
                  <a:pt x="5994400" y="9766300"/>
                  <a:pt x="5930900" y="8978900"/>
                </a:cubicBezTo>
                <a:lnTo>
                  <a:pt x="5930900" y="8966200"/>
                </a:lnTo>
                <a:cubicBezTo>
                  <a:pt x="5791200" y="7404100"/>
                  <a:pt x="5765800" y="7378700"/>
                  <a:pt x="4826000" y="7378700"/>
                </a:cubicBezTo>
                <a:lnTo>
                  <a:pt x="3340100" y="7391400"/>
                </a:lnTo>
                <a:cubicBezTo>
                  <a:pt x="2197100" y="7404100"/>
                  <a:pt x="1828800" y="7607300"/>
                  <a:pt x="1828800" y="8216900"/>
                </a:cubicBezTo>
                <a:cubicBezTo>
                  <a:pt x="1828800" y="8763000"/>
                  <a:pt x="990600" y="9944100"/>
                  <a:pt x="596900" y="9944100"/>
                </a:cubicBezTo>
                <a:cubicBezTo>
                  <a:pt x="406400" y="9944100"/>
                  <a:pt x="241300" y="9817100"/>
                  <a:pt x="152400" y="9613900"/>
                </a:cubicBezTo>
                <a:cubicBezTo>
                  <a:pt x="0" y="9207500"/>
                  <a:pt x="50800" y="8991600"/>
                  <a:pt x="533400" y="8204200"/>
                </a:cubicBezTo>
                <a:lnTo>
                  <a:pt x="4330700" y="1905000"/>
                </a:lnTo>
                <a:cubicBezTo>
                  <a:pt x="4584700" y="1473200"/>
                  <a:pt x="4851400" y="1117600"/>
                  <a:pt x="4914900" y="1117600"/>
                </a:cubicBezTo>
                <a:cubicBezTo>
                  <a:pt x="5016500" y="1117600"/>
                  <a:pt x="5524500" y="203200"/>
                  <a:pt x="5524500" y="38100"/>
                </a:cubicBezTo>
                <a:cubicBezTo>
                  <a:pt x="5524500" y="12700"/>
                  <a:pt x="5626100" y="0"/>
                  <a:pt x="5765800" y="0"/>
                </a:cubicBezTo>
                <a:cubicBezTo>
                  <a:pt x="6121400" y="0"/>
                  <a:pt x="6324600" y="469900"/>
                  <a:pt x="6400800" y="1485900"/>
                </a:cubicBezTo>
                <a:close/>
                <a:moveTo>
                  <a:pt x="8178800" y="9918700"/>
                </a:moveTo>
                <a:moveTo>
                  <a:pt x="5676900" y="5956300"/>
                </a:moveTo>
                <a:lnTo>
                  <a:pt x="5676900" y="4140200"/>
                </a:lnTo>
                <a:cubicBezTo>
                  <a:pt x="5676900" y="3886200"/>
                  <a:pt x="5613400" y="3683000"/>
                  <a:pt x="5524500" y="3683000"/>
                </a:cubicBezTo>
                <a:cubicBezTo>
                  <a:pt x="5435600" y="3683000"/>
                  <a:pt x="5359400" y="3479800"/>
                  <a:pt x="5359400" y="3225800"/>
                </a:cubicBezTo>
                <a:lnTo>
                  <a:pt x="5359400" y="3022600"/>
                </a:lnTo>
                <a:cubicBezTo>
                  <a:pt x="5359400" y="2768600"/>
                  <a:pt x="5321300" y="2527300"/>
                  <a:pt x="5283200" y="2476500"/>
                </a:cubicBezTo>
                <a:cubicBezTo>
                  <a:pt x="5232400" y="2438400"/>
                  <a:pt x="5168900" y="2400300"/>
                  <a:pt x="5118100" y="2400300"/>
                </a:cubicBezTo>
                <a:cubicBezTo>
                  <a:pt x="5080000" y="2400300"/>
                  <a:pt x="5041900" y="2540000"/>
                  <a:pt x="5041900" y="2717800"/>
                </a:cubicBezTo>
                <a:cubicBezTo>
                  <a:pt x="5041900" y="2895600"/>
                  <a:pt x="4965700" y="3048000"/>
                  <a:pt x="4876800" y="3048000"/>
                </a:cubicBezTo>
                <a:cubicBezTo>
                  <a:pt x="4787900" y="3048000"/>
                  <a:pt x="4724400" y="3149600"/>
                  <a:pt x="4724400" y="3289300"/>
                </a:cubicBezTo>
                <a:cubicBezTo>
                  <a:pt x="4724400" y="3416300"/>
                  <a:pt x="4648200" y="3530600"/>
                  <a:pt x="4559300" y="3530600"/>
                </a:cubicBezTo>
                <a:cubicBezTo>
                  <a:pt x="4470400" y="3530600"/>
                  <a:pt x="4394200" y="3670300"/>
                  <a:pt x="4394200" y="3848100"/>
                </a:cubicBezTo>
                <a:cubicBezTo>
                  <a:pt x="4394200" y="4025900"/>
                  <a:pt x="4330700" y="4165600"/>
                  <a:pt x="4241800" y="4165600"/>
                </a:cubicBezTo>
                <a:cubicBezTo>
                  <a:pt x="4152900" y="4165600"/>
                  <a:pt x="4076700" y="4279900"/>
                  <a:pt x="4076700" y="4406900"/>
                </a:cubicBezTo>
                <a:cubicBezTo>
                  <a:pt x="4076700" y="4533900"/>
                  <a:pt x="4000500" y="4648200"/>
                  <a:pt x="3911600" y="4648200"/>
                </a:cubicBezTo>
                <a:cubicBezTo>
                  <a:pt x="3822700" y="4648200"/>
                  <a:pt x="3759200" y="4749800"/>
                  <a:pt x="3759200" y="4889500"/>
                </a:cubicBezTo>
                <a:cubicBezTo>
                  <a:pt x="3759200" y="5016500"/>
                  <a:pt x="3683000" y="5130800"/>
                  <a:pt x="3594100" y="5130800"/>
                </a:cubicBezTo>
                <a:cubicBezTo>
                  <a:pt x="3505200" y="5130800"/>
                  <a:pt x="3441700" y="5270500"/>
                  <a:pt x="3441700" y="5448300"/>
                </a:cubicBezTo>
                <a:cubicBezTo>
                  <a:pt x="3441700" y="5626100"/>
                  <a:pt x="3365500" y="5765800"/>
                  <a:pt x="3276600" y="5765800"/>
                </a:cubicBezTo>
                <a:cubicBezTo>
                  <a:pt x="3187700" y="5765800"/>
                  <a:pt x="3111500" y="5956300"/>
                  <a:pt x="3111500" y="6184900"/>
                </a:cubicBezTo>
                <a:cubicBezTo>
                  <a:pt x="3111500" y="6413500"/>
                  <a:pt x="3314700" y="6591300"/>
                  <a:pt x="3568700" y="6591300"/>
                </a:cubicBezTo>
                <a:lnTo>
                  <a:pt x="4826000" y="6578600"/>
                </a:lnTo>
                <a:cubicBezTo>
                  <a:pt x="5524500" y="6565900"/>
                  <a:pt x="5676900" y="6451600"/>
                  <a:pt x="5676900" y="5956300"/>
                </a:cubicBezTo>
                <a:close/>
                <a:moveTo>
                  <a:pt x="3708400" y="99187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88" name="Freeform 12888"/>
          <p:cNvSpPr/>
          <p:nvPr/>
        </p:nvSpPr>
        <p:spPr>
          <a:xfrm rot="0" flipH="0" flipV="0">
            <a:off x="3590872" y="11900909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89" name="Rectangle 12889"/>
          <p:cNvSpPr/>
          <p:nvPr/>
        </p:nvSpPr>
        <p:spPr>
          <a:xfrm rot="-72525" flipH="0" flipV="0">
            <a:off x="2788685" y="14032835"/>
            <a:ext cx="237710" cy="274296"/>
          </a:xfrm>
          <a:prstGeom prst="rect">
            <a:avLst/>
          </a:prstGeom>
        </p:spPr>
      </p:sp>
      <p:sp>
        <p:nvSpPr>
          <p:cNvPr id="12890" name="Freeform 12890"/>
          <p:cNvSpPr/>
          <p:nvPr/>
        </p:nvSpPr>
        <p:spPr>
          <a:xfrm rot="-72525" flipH="0" flipV="0">
            <a:off x="2793224" y="14221552"/>
            <a:ext cx="75785" cy="66342"/>
          </a:xfrm>
          <a:custGeom>
            <a:pathLst>
              <a:path w="7975600" h="6985000">
                <a:moveTo>
                  <a:pt x="5562600" y="6985000"/>
                </a:moveTo>
                <a:lnTo>
                  <a:pt x="1549400" y="6985000"/>
                </a:lnTo>
                <a:cubicBezTo>
                  <a:pt x="1206500" y="6985000"/>
                  <a:pt x="863600" y="6908800"/>
                  <a:pt x="812800" y="6819900"/>
                </a:cubicBezTo>
                <a:cubicBezTo>
                  <a:pt x="762000" y="6731000"/>
                  <a:pt x="647700" y="6667500"/>
                  <a:pt x="571500" y="6667500"/>
                </a:cubicBezTo>
                <a:cubicBezTo>
                  <a:pt x="495300" y="6667500"/>
                  <a:pt x="431800" y="6591300"/>
                  <a:pt x="431800" y="6502400"/>
                </a:cubicBezTo>
                <a:cubicBezTo>
                  <a:pt x="431800" y="6413500"/>
                  <a:pt x="355600" y="6337300"/>
                  <a:pt x="266700" y="6337300"/>
                </a:cubicBezTo>
                <a:cubicBezTo>
                  <a:pt x="177800" y="6337300"/>
                  <a:pt x="76200" y="6210300"/>
                  <a:pt x="38100" y="6057900"/>
                </a:cubicBezTo>
                <a:cubicBezTo>
                  <a:pt x="0" y="5905500"/>
                  <a:pt x="25400" y="5486400"/>
                  <a:pt x="88900" y="5143500"/>
                </a:cubicBezTo>
                <a:lnTo>
                  <a:pt x="482600" y="3060700"/>
                </a:lnTo>
                <a:cubicBezTo>
                  <a:pt x="558800" y="2705100"/>
                  <a:pt x="673100" y="2133600"/>
                  <a:pt x="762000" y="1803400"/>
                </a:cubicBezTo>
                <a:lnTo>
                  <a:pt x="990600" y="889000"/>
                </a:lnTo>
                <a:cubicBezTo>
                  <a:pt x="1143000" y="254000"/>
                  <a:pt x="1447800" y="0"/>
                  <a:pt x="1879600" y="127000"/>
                </a:cubicBezTo>
                <a:cubicBezTo>
                  <a:pt x="1968500" y="165100"/>
                  <a:pt x="2032000" y="406400"/>
                  <a:pt x="2032000" y="698500"/>
                </a:cubicBezTo>
                <a:cubicBezTo>
                  <a:pt x="2032000" y="977900"/>
                  <a:pt x="1968500" y="1257300"/>
                  <a:pt x="1879600" y="1308100"/>
                </a:cubicBezTo>
                <a:cubicBezTo>
                  <a:pt x="1790700" y="1358900"/>
                  <a:pt x="1714500" y="1651000"/>
                  <a:pt x="1714500" y="1943100"/>
                </a:cubicBezTo>
                <a:cubicBezTo>
                  <a:pt x="1714500" y="2247900"/>
                  <a:pt x="1638300" y="2540000"/>
                  <a:pt x="1549400" y="2590800"/>
                </a:cubicBezTo>
                <a:cubicBezTo>
                  <a:pt x="1460500" y="2641600"/>
                  <a:pt x="1397000" y="2933700"/>
                  <a:pt x="1397000" y="3225800"/>
                </a:cubicBezTo>
                <a:cubicBezTo>
                  <a:pt x="1397000" y="3530600"/>
                  <a:pt x="1320800" y="3822700"/>
                  <a:pt x="1231900" y="3873500"/>
                </a:cubicBezTo>
                <a:cubicBezTo>
                  <a:pt x="990600" y="4025900"/>
                  <a:pt x="787400" y="5575300"/>
                  <a:pt x="990600" y="5778500"/>
                </a:cubicBezTo>
                <a:cubicBezTo>
                  <a:pt x="1130300" y="5918200"/>
                  <a:pt x="1612900" y="6019800"/>
                  <a:pt x="2070100" y="6019800"/>
                </a:cubicBezTo>
                <a:cubicBezTo>
                  <a:pt x="2603500" y="6019800"/>
                  <a:pt x="2679700" y="5956300"/>
                  <a:pt x="2679700" y="5537200"/>
                </a:cubicBezTo>
                <a:cubicBezTo>
                  <a:pt x="2679700" y="5359400"/>
                  <a:pt x="2743200" y="5168900"/>
                  <a:pt x="2832100" y="5118100"/>
                </a:cubicBezTo>
                <a:cubicBezTo>
                  <a:pt x="2921000" y="5067300"/>
                  <a:pt x="2997200" y="4813300"/>
                  <a:pt x="2997200" y="4559300"/>
                </a:cubicBezTo>
                <a:cubicBezTo>
                  <a:pt x="2997200" y="4305300"/>
                  <a:pt x="3073400" y="4051300"/>
                  <a:pt x="3162300" y="4000500"/>
                </a:cubicBezTo>
                <a:cubicBezTo>
                  <a:pt x="3251200" y="3937000"/>
                  <a:pt x="3314700" y="3657600"/>
                  <a:pt x="3314700" y="3352800"/>
                </a:cubicBezTo>
                <a:cubicBezTo>
                  <a:pt x="3314700" y="3060700"/>
                  <a:pt x="3390900" y="2768600"/>
                  <a:pt x="3479800" y="2717800"/>
                </a:cubicBezTo>
                <a:cubicBezTo>
                  <a:pt x="3568700" y="2654300"/>
                  <a:pt x="3644900" y="2374900"/>
                  <a:pt x="3644900" y="2070100"/>
                </a:cubicBezTo>
                <a:cubicBezTo>
                  <a:pt x="3644900" y="1778000"/>
                  <a:pt x="3708400" y="1485900"/>
                  <a:pt x="3797300" y="1435100"/>
                </a:cubicBezTo>
                <a:cubicBezTo>
                  <a:pt x="3886200" y="1371600"/>
                  <a:pt x="3962400" y="1117600"/>
                  <a:pt x="3962400" y="863600"/>
                </a:cubicBezTo>
                <a:cubicBezTo>
                  <a:pt x="3962400" y="381000"/>
                  <a:pt x="4000500" y="292100"/>
                  <a:pt x="4318000" y="165100"/>
                </a:cubicBezTo>
                <a:cubicBezTo>
                  <a:pt x="4559300" y="76200"/>
                  <a:pt x="4559300" y="76200"/>
                  <a:pt x="4762500" y="127000"/>
                </a:cubicBezTo>
                <a:cubicBezTo>
                  <a:pt x="4851400" y="165100"/>
                  <a:pt x="4927600" y="469900"/>
                  <a:pt x="4927600" y="825500"/>
                </a:cubicBezTo>
                <a:lnTo>
                  <a:pt x="4927600" y="889000"/>
                </a:lnTo>
                <a:cubicBezTo>
                  <a:pt x="4927600" y="1244600"/>
                  <a:pt x="4851400" y="1651000"/>
                  <a:pt x="4762500" y="1803400"/>
                </a:cubicBezTo>
                <a:cubicBezTo>
                  <a:pt x="4673600" y="1968500"/>
                  <a:pt x="4597400" y="2247900"/>
                  <a:pt x="4597400" y="2451100"/>
                </a:cubicBezTo>
                <a:cubicBezTo>
                  <a:pt x="4597400" y="2654300"/>
                  <a:pt x="4533900" y="2857500"/>
                  <a:pt x="4445000" y="2908300"/>
                </a:cubicBezTo>
                <a:cubicBezTo>
                  <a:pt x="4356100" y="2971800"/>
                  <a:pt x="4279900" y="3251200"/>
                  <a:pt x="4279900" y="3556000"/>
                </a:cubicBezTo>
                <a:cubicBezTo>
                  <a:pt x="4279900" y="3848100"/>
                  <a:pt x="4203700" y="4140200"/>
                  <a:pt x="4114800" y="4191000"/>
                </a:cubicBezTo>
                <a:cubicBezTo>
                  <a:pt x="4038600" y="4254500"/>
                  <a:pt x="3962400" y="4533900"/>
                  <a:pt x="3962400" y="4838700"/>
                </a:cubicBezTo>
                <a:cubicBezTo>
                  <a:pt x="3962400" y="5130800"/>
                  <a:pt x="3886200" y="5422900"/>
                  <a:pt x="3797300" y="5473700"/>
                </a:cubicBezTo>
                <a:cubicBezTo>
                  <a:pt x="3619500" y="5588000"/>
                  <a:pt x="3619500" y="5613400"/>
                  <a:pt x="3683000" y="5854700"/>
                </a:cubicBezTo>
                <a:cubicBezTo>
                  <a:pt x="3721100" y="5943600"/>
                  <a:pt x="4025900" y="6019800"/>
                  <a:pt x="4381500" y="6019800"/>
                </a:cubicBezTo>
                <a:lnTo>
                  <a:pt x="4762500" y="6019800"/>
                </a:lnTo>
                <a:cubicBezTo>
                  <a:pt x="5524500" y="6019800"/>
                  <a:pt x="5524500" y="6019800"/>
                  <a:pt x="5727700" y="5245100"/>
                </a:cubicBezTo>
                <a:lnTo>
                  <a:pt x="6832600" y="1206500"/>
                </a:lnTo>
                <a:cubicBezTo>
                  <a:pt x="7048500" y="419100"/>
                  <a:pt x="7226300" y="88900"/>
                  <a:pt x="7467600" y="88900"/>
                </a:cubicBezTo>
                <a:cubicBezTo>
                  <a:pt x="7747000" y="88900"/>
                  <a:pt x="7975600" y="368300"/>
                  <a:pt x="7975600" y="723900"/>
                </a:cubicBezTo>
                <a:cubicBezTo>
                  <a:pt x="7975600" y="901700"/>
                  <a:pt x="7861300" y="1282700"/>
                  <a:pt x="7734300" y="1562100"/>
                </a:cubicBezTo>
                <a:cubicBezTo>
                  <a:pt x="7594600" y="1854200"/>
                  <a:pt x="7493000" y="2247900"/>
                  <a:pt x="7493000" y="2451100"/>
                </a:cubicBezTo>
                <a:cubicBezTo>
                  <a:pt x="7493000" y="2654300"/>
                  <a:pt x="7416800" y="2933700"/>
                  <a:pt x="7327900" y="3086100"/>
                </a:cubicBezTo>
                <a:cubicBezTo>
                  <a:pt x="7239000" y="3251200"/>
                  <a:pt x="7162800" y="3530600"/>
                  <a:pt x="7162800" y="3733800"/>
                </a:cubicBezTo>
                <a:cubicBezTo>
                  <a:pt x="7162800" y="3937000"/>
                  <a:pt x="7099300" y="4216400"/>
                  <a:pt x="7010400" y="4381500"/>
                </a:cubicBezTo>
                <a:cubicBezTo>
                  <a:pt x="6921500" y="4533900"/>
                  <a:pt x="6845300" y="4851400"/>
                  <a:pt x="6845300" y="5092700"/>
                </a:cubicBezTo>
                <a:cubicBezTo>
                  <a:pt x="6845300" y="5334000"/>
                  <a:pt x="6781800" y="5626100"/>
                  <a:pt x="6692900" y="5740400"/>
                </a:cubicBezTo>
                <a:cubicBezTo>
                  <a:pt x="6604000" y="5854700"/>
                  <a:pt x="6527800" y="6096000"/>
                  <a:pt x="6527800" y="6299200"/>
                </a:cubicBezTo>
                <a:cubicBezTo>
                  <a:pt x="6527800" y="6819900"/>
                  <a:pt x="6299200" y="6985000"/>
                  <a:pt x="5562600" y="6985000"/>
                </a:cubicBezTo>
                <a:close/>
                <a:moveTo>
                  <a:pt x="63500" y="71882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  <a:effectDag type="tree">
            <a:xfrm kx="-725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91" name="Freeform 12891"/>
          <p:cNvSpPr/>
          <p:nvPr/>
        </p:nvSpPr>
        <p:spPr>
          <a:xfrm rot="-72525" flipH="0" flipV="0">
            <a:off x="2877717" y="14222315"/>
            <a:ext cx="51770" cy="66583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  <a:effectDag type="tree">
            <a:xfrm kx="-725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92" name="Freeform 12892"/>
          <p:cNvSpPr/>
          <p:nvPr/>
        </p:nvSpPr>
        <p:spPr>
          <a:xfrm rot="-72525" flipH="0" flipV="0">
            <a:off x="2939573" y="14195875"/>
            <a:ext cx="55873" cy="94327"/>
          </a:xfrm>
          <a:custGeom>
            <a:pathLst>
              <a:path w="5880100" h="9931400">
                <a:moveTo>
                  <a:pt x="254000" y="6946900"/>
                </a:moveTo>
                <a:lnTo>
                  <a:pt x="1879600" y="1282700"/>
                </a:lnTo>
                <a:cubicBezTo>
                  <a:pt x="1943100" y="1041400"/>
                  <a:pt x="2171700" y="711200"/>
                  <a:pt x="2374900" y="546100"/>
                </a:cubicBezTo>
                <a:lnTo>
                  <a:pt x="2705100" y="292100"/>
                </a:lnTo>
                <a:cubicBezTo>
                  <a:pt x="2908300" y="127000"/>
                  <a:pt x="3289300" y="0"/>
                  <a:pt x="3543300" y="0"/>
                </a:cubicBezTo>
                <a:lnTo>
                  <a:pt x="4165600" y="0"/>
                </a:lnTo>
                <a:cubicBezTo>
                  <a:pt x="4419600" y="0"/>
                  <a:pt x="4787900" y="114300"/>
                  <a:pt x="4991100" y="266700"/>
                </a:cubicBezTo>
                <a:lnTo>
                  <a:pt x="5054600" y="304800"/>
                </a:lnTo>
                <a:cubicBezTo>
                  <a:pt x="5664200" y="749300"/>
                  <a:pt x="5778500" y="1816100"/>
                  <a:pt x="5295900" y="2489200"/>
                </a:cubicBezTo>
                <a:lnTo>
                  <a:pt x="5245100" y="2565400"/>
                </a:lnTo>
                <a:cubicBezTo>
                  <a:pt x="4838700" y="3124200"/>
                  <a:pt x="4851400" y="3314700"/>
                  <a:pt x="5321300" y="3683000"/>
                </a:cubicBezTo>
                <a:cubicBezTo>
                  <a:pt x="5778500" y="4051300"/>
                  <a:pt x="5880100" y="4610100"/>
                  <a:pt x="5638800" y="5562600"/>
                </a:cubicBezTo>
                <a:lnTo>
                  <a:pt x="5245100" y="7200900"/>
                </a:lnTo>
                <a:cubicBezTo>
                  <a:pt x="5194300" y="7429500"/>
                  <a:pt x="5054600" y="7810500"/>
                  <a:pt x="4953000" y="8026400"/>
                </a:cubicBezTo>
                <a:lnTo>
                  <a:pt x="4699000" y="8547100"/>
                </a:lnTo>
                <a:cubicBezTo>
                  <a:pt x="4432300" y="9093200"/>
                  <a:pt x="4216400" y="9283700"/>
                  <a:pt x="3683000" y="9436100"/>
                </a:cubicBezTo>
                <a:lnTo>
                  <a:pt x="2921000" y="9652000"/>
                </a:lnTo>
                <a:cubicBezTo>
                  <a:pt x="1943100" y="9931400"/>
                  <a:pt x="1092200" y="9817100"/>
                  <a:pt x="723900" y="9347200"/>
                </a:cubicBezTo>
                <a:lnTo>
                  <a:pt x="584200" y="9182100"/>
                </a:lnTo>
                <a:cubicBezTo>
                  <a:pt x="114300" y="8597900"/>
                  <a:pt x="0" y="7823200"/>
                  <a:pt x="254000" y="6946900"/>
                </a:cubicBezTo>
                <a:close/>
                <a:moveTo>
                  <a:pt x="2628900" y="9588500"/>
                </a:moveTo>
                <a:moveTo>
                  <a:pt x="2641600" y="1727200"/>
                </a:moveTo>
                <a:lnTo>
                  <a:pt x="2540000" y="1993900"/>
                </a:lnTo>
                <a:cubicBezTo>
                  <a:pt x="2362200" y="2438400"/>
                  <a:pt x="2336800" y="2844800"/>
                  <a:pt x="2463800" y="2971800"/>
                </a:cubicBezTo>
                <a:cubicBezTo>
                  <a:pt x="2552700" y="3060700"/>
                  <a:pt x="2552700" y="3060700"/>
                  <a:pt x="3111500" y="2984500"/>
                </a:cubicBezTo>
                <a:lnTo>
                  <a:pt x="3276600" y="2959100"/>
                </a:lnTo>
                <a:cubicBezTo>
                  <a:pt x="4229100" y="2832100"/>
                  <a:pt x="4470400" y="2565400"/>
                  <a:pt x="4470400" y="1625600"/>
                </a:cubicBezTo>
                <a:lnTo>
                  <a:pt x="4470400" y="1422400"/>
                </a:lnTo>
                <a:cubicBezTo>
                  <a:pt x="4470400" y="1168400"/>
                  <a:pt x="4267200" y="965200"/>
                  <a:pt x="4013200" y="965200"/>
                </a:cubicBezTo>
                <a:lnTo>
                  <a:pt x="3886200" y="965200"/>
                </a:lnTo>
                <a:cubicBezTo>
                  <a:pt x="3276600" y="965200"/>
                  <a:pt x="2832100" y="1231900"/>
                  <a:pt x="2641600" y="1727200"/>
                </a:cubicBezTo>
                <a:close/>
                <a:moveTo>
                  <a:pt x="7848600" y="9588500"/>
                </a:moveTo>
                <a:moveTo>
                  <a:pt x="1587500" y="5626100"/>
                </a:moveTo>
                <a:lnTo>
                  <a:pt x="1219200" y="6959600"/>
                </a:lnTo>
                <a:cubicBezTo>
                  <a:pt x="1155700" y="7188200"/>
                  <a:pt x="1092200" y="7505700"/>
                  <a:pt x="1092200" y="7658100"/>
                </a:cubicBezTo>
                <a:cubicBezTo>
                  <a:pt x="1092200" y="8470900"/>
                  <a:pt x="1473200" y="8826500"/>
                  <a:pt x="2336800" y="8826500"/>
                </a:cubicBezTo>
                <a:cubicBezTo>
                  <a:pt x="3136900" y="8826500"/>
                  <a:pt x="3429000" y="8661400"/>
                  <a:pt x="3784600" y="8064500"/>
                </a:cubicBezTo>
                <a:lnTo>
                  <a:pt x="4279900" y="7213600"/>
                </a:lnTo>
                <a:cubicBezTo>
                  <a:pt x="4406900" y="6997700"/>
                  <a:pt x="4533900" y="6629400"/>
                  <a:pt x="4584700" y="6400800"/>
                </a:cubicBezTo>
                <a:lnTo>
                  <a:pt x="4711700" y="5715000"/>
                </a:lnTo>
                <a:cubicBezTo>
                  <a:pt x="4889500" y="4711700"/>
                  <a:pt x="4775200" y="4191000"/>
                  <a:pt x="4292600" y="3987800"/>
                </a:cubicBezTo>
                <a:cubicBezTo>
                  <a:pt x="3416300" y="3606800"/>
                  <a:pt x="2171700" y="4064000"/>
                  <a:pt x="1841500" y="4876800"/>
                </a:cubicBezTo>
                <a:cubicBezTo>
                  <a:pt x="1765300" y="5054600"/>
                  <a:pt x="1651000" y="5397500"/>
                  <a:pt x="1587500" y="5626100"/>
                </a:cubicBezTo>
                <a:close/>
                <a:moveTo>
                  <a:pt x="3949700" y="95885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  <a:effectDag type="tree">
            <a:xfrm kx="-725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93" name="Rectangle 12893"/>
          <p:cNvSpPr/>
          <p:nvPr/>
        </p:nvSpPr>
        <p:spPr>
          <a:xfrm rot="0" flipH="0" flipV="0">
            <a:off x="2528189" y="14202771"/>
            <a:ext cx="766718" cy="274358"/>
          </a:xfrm>
          <a:prstGeom prst="rect">
            <a:avLst/>
          </a:prstGeom>
        </p:spPr>
      </p:sp>
      <p:sp>
        <p:nvSpPr>
          <p:cNvPr id="12894" name="Freeform 12894"/>
          <p:cNvSpPr/>
          <p:nvPr/>
        </p:nvSpPr>
        <p:spPr>
          <a:xfrm rot="0" flipH="0" flipV="0">
            <a:off x="2529636" y="14365407"/>
            <a:ext cx="62738" cy="92900"/>
          </a:xfrm>
          <a:custGeom>
            <a:pathLst>
              <a:path w="6604000" h="9779000">
                <a:moveTo>
                  <a:pt x="2667000" y="0"/>
                </a:moveTo>
                <a:lnTo>
                  <a:pt x="6121400" y="0"/>
                </a:lnTo>
                <a:cubicBezTo>
                  <a:pt x="6502400" y="0"/>
                  <a:pt x="6604000" y="76200"/>
                  <a:pt x="6604000" y="393700"/>
                </a:cubicBezTo>
                <a:cubicBezTo>
                  <a:pt x="6604000" y="533400"/>
                  <a:pt x="6527800" y="711200"/>
                  <a:pt x="6438900" y="800100"/>
                </a:cubicBezTo>
                <a:cubicBezTo>
                  <a:pt x="6350000" y="889000"/>
                  <a:pt x="6134100" y="965200"/>
                  <a:pt x="5969000" y="965200"/>
                </a:cubicBezTo>
                <a:lnTo>
                  <a:pt x="4038600" y="965200"/>
                </a:lnTo>
                <a:cubicBezTo>
                  <a:pt x="3657600" y="965200"/>
                  <a:pt x="3556000" y="1041400"/>
                  <a:pt x="3556000" y="1358900"/>
                </a:cubicBezTo>
                <a:cubicBezTo>
                  <a:pt x="3556000" y="1498600"/>
                  <a:pt x="3657600" y="1714500"/>
                  <a:pt x="3771900" y="1854200"/>
                </a:cubicBezTo>
                <a:lnTo>
                  <a:pt x="4660900" y="2857500"/>
                </a:lnTo>
                <a:cubicBezTo>
                  <a:pt x="4775200" y="2997200"/>
                  <a:pt x="4953000" y="3238500"/>
                  <a:pt x="5041900" y="3403600"/>
                </a:cubicBezTo>
                <a:lnTo>
                  <a:pt x="5321300" y="3898900"/>
                </a:lnTo>
                <a:cubicBezTo>
                  <a:pt x="5410200" y="4064000"/>
                  <a:pt x="5486400" y="4330700"/>
                  <a:pt x="5486400" y="4508500"/>
                </a:cubicBezTo>
                <a:lnTo>
                  <a:pt x="5486400" y="5295900"/>
                </a:lnTo>
                <a:cubicBezTo>
                  <a:pt x="5486400" y="5461000"/>
                  <a:pt x="5448300" y="5702300"/>
                  <a:pt x="5397500" y="5816600"/>
                </a:cubicBezTo>
                <a:cubicBezTo>
                  <a:pt x="5346700" y="5918200"/>
                  <a:pt x="5270500" y="6159500"/>
                  <a:pt x="5219700" y="6337300"/>
                </a:cubicBezTo>
                <a:lnTo>
                  <a:pt x="5092700" y="6807200"/>
                </a:lnTo>
                <a:cubicBezTo>
                  <a:pt x="5041900" y="6985000"/>
                  <a:pt x="5003800" y="7150100"/>
                  <a:pt x="5003800" y="7175500"/>
                </a:cubicBezTo>
                <a:cubicBezTo>
                  <a:pt x="5003800" y="7404100"/>
                  <a:pt x="4889500" y="7759700"/>
                  <a:pt x="4724400" y="8051800"/>
                </a:cubicBezTo>
                <a:lnTo>
                  <a:pt x="4559300" y="8343900"/>
                </a:lnTo>
                <a:cubicBezTo>
                  <a:pt x="4483100" y="8483600"/>
                  <a:pt x="4318000" y="8712200"/>
                  <a:pt x="4191000" y="8826500"/>
                </a:cubicBezTo>
                <a:lnTo>
                  <a:pt x="3784600" y="9232900"/>
                </a:lnTo>
                <a:cubicBezTo>
                  <a:pt x="3517900" y="9499600"/>
                  <a:pt x="3302000" y="9601200"/>
                  <a:pt x="2806700" y="9690100"/>
                </a:cubicBezTo>
                <a:lnTo>
                  <a:pt x="2705100" y="9715500"/>
                </a:lnTo>
                <a:cubicBezTo>
                  <a:pt x="2514600" y="9753600"/>
                  <a:pt x="2209800" y="9779000"/>
                  <a:pt x="2032000" y="9779000"/>
                </a:cubicBezTo>
                <a:lnTo>
                  <a:pt x="1955800" y="9779000"/>
                </a:lnTo>
                <a:cubicBezTo>
                  <a:pt x="1778000" y="9779000"/>
                  <a:pt x="1498600" y="9740900"/>
                  <a:pt x="1346200" y="9677400"/>
                </a:cubicBezTo>
                <a:lnTo>
                  <a:pt x="1168400" y="9613900"/>
                </a:lnTo>
                <a:cubicBezTo>
                  <a:pt x="1016000" y="9563100"/>
                  <a:pt x="787400" y="9410700"/>
                  <a:pt x="660400" y="9296400"/>
                </a:cubicBezTo>
                <a:lnTo>
                  <a:pt x="419100" y="9042400"/>
                </a:lnTo>
                <a:cubicBezTo>
                  <a:pt x="292100" y="8928100"/>
                  <a:pt x="152400" y="8661400"/>
                  <a:pt x="114300" y="8470900"/>
                </a:cubicBezTo>
                <a:lnTo>
                  <a:pt x="101600" y="8445500"/>
                </a:lnTo>
                <a:cubicBezTo>
                  <a:pt x="12700" y="8013700"/>
                  <a:pt x="0" y="7366000"/>
                  <a:pt x="88900" y="6921500"/>
                </a:cubicBezTo>
                <a:lnTo>
                  <a:pt x="266700" y="5981700"/>
                </a:lnTo>
                <a:cubicBezTo>
                  <a:pt x="304800" y="5816600"/>
                  <a:pt x="368300" y="5575300"/>
                  <a:pt x="419100" y="5448300"/>
                </a:cubicBezTo>
                <a:cubicBezTo>
                  <a:pt x="469900" y="5321300"/>
                  <a:pt x="546100" y="5105400"/>
                  <a:pt x="571500" y="4965700"/>
                </a:cubicBezTo>
                <a:cubicBezTo>
                  <a:pt x="609600" y="4826000"/>
                  <a:pt x="698500" y="4597400"/>
                  <a:pt x="774700" y="4457700"/>
                </a:cubicBezTo>
                <a:lnTo>
                  <a:pt x="952500" y="4165600"/>
                </a:lnTo>
                <a:cubicBezTo>
                  <a:pt x="1028700" y="4025900"/>
                  <a:pt x="1193800" y="3797300"/>
                  <a:pt x="1320800" y="3670300"/>
                </a:cubicBezTo>
                <a:lnTo>
                  <a:pt x="1409700" y="3594100"/>
                </a:lnTo>
                <a:cubicBezTo>
                  <a:pt x="1524000" y="3467100"/>
                  <a:pt x="1778000" y="3302000"/>
                  <a:pt x="1955800" y="3213100"/>
                </a:cubicBezTo>
                <a:lnTo>
                  <a:pt x="2019300" y="3175000"/>
                </a:lnTo>
                <a:cubicBezTo>
                  <a:pt x="2209800" y="3098800"/>
                  <a:pt x="2489200" y="2997200"/>
                  <a:pt x="2667000" y="2959100"/>
                </a:cubicBezTo>
                <a:lnTo>
                  <a:pt x="2768600" y="2946400"/>
                </a:lnTo>
                <a:cubicBezTo>
                  <a:pt x="2933700" y="2908300"/>
                  <a:pt x="3111500" y="2844800"/>
                  <a:pt x="3162300" y="2806700"/>
                </a:cubicBezTo>
                <a:cubicBezTo>
                  <a:pt x="3314700" y="2641600"/>
                  <a:pt x="3124200" y="2209800"/>
                  <a:pt x="2781300" y="2006600"/>
                </a:cubicBezTo>
                <a:cubicBezTo>
                  <a:pt x="2667000" y="1930400"/>
                  <a:pt x="2540000" y="1765300"/>
                  <a:pt x="2489200" y="1638300"/>
                </a:cubicBezTo>
                <a:cubicBezTo>
                  <a:pt x="2362200" y="1257300"/>
                  <a:pt x="2171700" y="965200"/>
                  <a:pt x="2057400" y="965200"/>
                </a:cubicBezTo>
                <a:cubicBezTo>
                  <a:pt x="1993900" y="965200"/>
                  <a:pt x="1955800" y="812800"/>
                  <a:pt x="1955800" y="635000"/>
                </a:cubicBezTo>
                <a:lnTo>
                  <a:pt x="1955800" y="482600"/>
                </a:lnTo>
                <a:cubicBezTo>
                  <a:pt x="1955800" y="304800"/>
                  <a:pt x="2044700" y="127000"/>
                  <a:pt x="2146300" y="76200"/>
                </a:cubicBezTo>
                <a:cubicBezTo>
                  <a:pt x="2260600" y="38100"/>
                  <a:pt x="2501900" y="0"/>
                  <a:pt x="2667000" y="0"/>
                </a:cubicBezTo>
                <a:close/>
                <a:moveTo>
                  <a:pt x="9613900" y="9766300"/>
                </a:moveTo>
                <a:moveTo>
                  <a:pt x="1117600" y="6959600"/>
                </a:moveTo>
                <a:lnTo>
                  <a:pt x="1016000" y="8039100"/>
                </a:lnTo>
                <a:cubicBezTo>
                  <a:pt x="1003300" y="8204200"/>
                  <a:pt x="1066800" y="8407400"/>
                  <a:pt x="1155700" y="8496300"/>
                </a:cubicBezTo>
                <a:cubicBezTo>
                  <a:pt x="1244600" y="8585200"/>
                  <a:pt x="1460500" y="8661400"/>
                  <a:pt x="1625600" y="8661400"/>
                </a:cubicBezTo>
                <a:lnTo>
                  <a:pt x="2514600" y="8661400"/>
                </a:lnTo>
                <a:cubicBezTo>
                  <a:pt x="3048000" y="8661400"/>
                  <a:pt x="3276600" y="8534400"/>
                  <a:pt x="3619500" y="8039100"/>
                </a:cubicBezTo>
                <a:lnTo>
                  <a:pt x="3746500" y="7874000"/>
                </a:lnTo>
                <a:cubicBezTo>
                  <a:pt x="3822700" y="7772400"/>
                  <a:pt x="4038600" y="7137400"/>
                  <a:pt x="4038600" y="7010400"/>
                </a:cubicBezTo>
                <a:cubicBezTo>
                  <a:pt x="4038600" y="6997700"/>
                  <a:pt x="4089400" y="6819900"/>
                  <a:pt x="4140200" y="6642100"/>
                </a:cubicBezTo>
                <a:lnTo>
                  <a:pt x="4241800" y="6337300"/>
                </a:lnTo>
                <a:cubicBezTo>
                  <a:pt x="4292600" y="6159500"/>
                  <a:pt x="4381500" y="5918200"/>
                  <a:pt x="4432300" y="5816600"/>
                </a:cubicBezTo>
                <a:cubicBezTo>
                  <a:pt x="4483100" y="5702300"/>
                  <a:pt x="4521200" y="5461000"/>
                  <a:pt x="4521200" y="5295900"/>
                </a:cubicBezTo>
                <a:lnTo>
                  <a:pt x="4521200" y="4648200"/>
                </a:lnTo>
                <a:cubicBezTo>
                  <a:pt x="4521200" y="4292600"/>
                  <a:pt x="4432300" y="4165600"/>
                  <a:pt x="4038600" y="3987800"/>
                </a:cubicBezTo>
                <a:lnTo>
                  <a:pt x="3987800" y="3962400"/>
                </a:lnTo>
                <a:cubicBezTo>
                  <a:pt x="3835400" y="3898900"/>
                  <a:pt x="3568700" y="3848100"/>
                  <a:pt x="3390900" y="3848100"/>
                </a:cubicBezTo>
                <a:lnTo>
                  <a:pt x="3314700" y="3848100"/>
                </a:lnTo>
                <a:cubicBezTo>
                  <a:pt x="2679700" y="3848100"/>
                  <a:pt x="2082800" y="4102100"/>
                  <a:pt x="1892300" y="4470400"/>
                </a:cubicBezTo>
                <a:lnTo>
                  <a:pt x="1739900" y="4762500"/>
                </a:lnTo>
                <a:cubicBezTo>
                  <a:pt x="1663700" y="4914900"/>
                  <a:pt x="1549400" y="5168900"/>
                  <a:pt x="1485900" y="5321300"/>
                </a:cubicBezTo>
                <a:lnTo>
                  <a:pt x="1397000" y="5575300"/>
                </a:lnTo>
                <a:cubicBezTo>
                  <a:pt x="1333500" y="5727700"/>
                  <a:pt x="1257300" y="5981700"/>
                  <a:pt x="1231900" y="6134100"/>
                </a:cubicBezTo>
                <a:lnTo>
                  <a:pt x="1193800" y="6362700"/>
                </a:lnTo>
                <a:cubicBezTo>
                  <a:pt x="1168400" y="6527800"/>
                  <a:pt x="1130300" y="6794500"/>
                  <a:pt x="1117600" y="6959600"/>
                </a:cubicBezTo>
                <a:close/>
                <a:moveTo>
                  <a:pt x="2654300" y="97663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95" name="Freeform 12895"/>
          <p:cNvSpPr/>
          <p:nvPr/>
        </p:nvSpPr>
        <p:spPr>
          <a:xfrm rot="0" flipH="0" flipV="0">
            <a:off x="2591682" y="14392192"/>
            <a:ext cx="54292" cy="66357"/>
          </a:xfrm>
          <a:custGeom>
            <a:pathLst>
              <a:path w="5715000" h="6985000">
                <a:moveTo>
                  <a:pt x="4864100" y="3937000"/>
                </a:moveTo>
                <a:lnTo>
                  <a:pt x="1993900" y="3937000"/>
                </a:lnTo>
                <a:cubicBezTo>
                  <a:pt x="1308100" y="3937000"/>
                  <a:pt x="1219200" y="3987800"/>
                  <a:pt x="1219200" y="4483100"/>
                </a:cubicBezTo>
                <a:lnTo>
                  <a:pt x="1219200" y="5245100"/>
                </a:lnTo>
                <a:cubicBezTo>
                  <a:pt x="1219200" y="5740400"/>
                  <a:pt x="1384300" y="5854700"/>
                  <a:pt x="2070100" y="5854700"/>
                </a:cubicBezTo>
                <a:lnTo>
                  <a:pt x="3810000" y="5854700"/>
                </a:lnTo>
                <a:cubicBezTo>
                  <a:pt x="4419600" y="5854700"/>
                  <a:pt x="4546600" y="5905500"/>
                  <a:pt x="4660900" y="6184900"/>
                </a:cubicBezTo>
                <a:cubicBezTo>
                  <a:pt x="4775200" y="6477000"/>
                  <a:pt x="4775200" y="6477000"/>
                  <a:pt x="4508500" y="6743700"/>
                </a:cubicBezTo>
                <a:cubicBezTo>
                  <a:pt x="4381500" y="6870700"/>
                  <a:pt x="4064000" y="6985000"/>
                  <a:pt x="3810000" y="6985000"/>
                </a:cubicBezTo>
                <a:lnTo>
                  <a:pt x="1841500" y="6985000"/>
                </a:lnTo>
                <a:cubicBezTo>
                  <a:pt x="1587500" y="6985000"/>
                  <a:pt x="1219200" y="6870700"/>
                  <a:pt x="1016000" y="6743700"/>
                </a:cubicBezTo>
                <a:lnTo>
                  <a:pt x="838200" y="6629400"/>
                </a:lnTo>
                <a:cubicBezTo>
                  <a:pt x="139700" y="6172200"/>
                  <a:pt x="0" y="5778500"/>
                  <a:pt x="177800" y="4787900"/>
                </a:cubicBezTo>
                <a:lnTo>
                  <a:pt x="317500" y="3949700"/>
                </a:lnTo>
                <a:cubicBezTo>
                  <a:pt x="368300" y="3721100"/>
                  <a:pt x="457200" y="3340100"/>
                  <a:pt x="533400" y="3124200"/>
                </a:cubicBezTo>
                <a:lnTo>
                  <a:pt x="584200" y="2959100"/>
                </a:lnTo>
                <a:cubicBezTo>
                  <a:pt x="647700" y="2743200"/>
                  <a:pt x="787400" y="2387600"/>
                  <a:pt x="901700" y="2171700"/>
                </a:cubicBezTo>
                <a:lnTo>
                  <a:pt x="1143000" y="1663700"/>
                </a:lnTo>
                <a:cubicBezTo>
                  <a:pt x="1574800" y="762000"/>
                  <a:pt x="1892300" y="444500"/>
                  <a:pt x="2489200" y="254000"/>
                </a:cubicBezTo>
                <a:lnTo>
                  <a:pt x="2590800" y="228600"/>
                </a:lnTo>
                <a:cubicBezTo>
                  <a:pt x="3340100" y="0"/>
                  <a:pt x="4343400" y="25400"/>
                  <a:pt x="4800600" y="304800"/>
                </a:cubicBezTo>
                <a:lnTo>
                  <a:pt x="4978400" y="419100"/>
                </a:lnTo>
                <a:cubicBezTo>
                  <a:pt x="5461000" y="711200"/>
                  <a:pt x="5715000" y="1155700"/>
                  <a:pt x="5715000" y="1714500"/>
                </a:cubicBezTo>
                <a:lnTo>
                  <a:pt x="5715000" y="2514600"/>
                </a:lnTo>
                <a:cubicBezTo>
                  <a:pt x="5715000" y="2768600"/>
                  <a:pt x="5638800" y="3162300"/>
                  <a:pt x="5537200" y="3390900"/>
                </a:cubicBezTo>
                <a:lnTo>
                  <a:pt x="5486400" y="3505200"/>
                </a:lnTo>
                <a:cubicBezTo>
                  <a:pt x="5384800" y="3771900"/>
                  <a:pt x="5143500" y="3937000"/>
                  <a:pt x="4864100" y="3937000"/>
                </a:cubicBezTo>
                <a:close/>
                <a:moveTo>
                  <a:pt x="2971800" y="6946900"/>
                </a:moveTo>
                <a:moveTo>
                  <a:pt x="2616200" y="3098800"/>
                </a:moveTo>
                <a:lnTo>
                  <a:pt x="4127500" y="2997200"/>
                </a:lnTo>
                <a:cubicBezTo>
                  <a:pt x="4699000" y="2959100"/>
                  <a:pt x="4749800" y="2908300"/>
                  <a:pt x="4749800" y="2349500"/>
                </a:cubicBezTo>
                <a:lnTo>
                  <a:pt x="4749800" y="1981200"/>
                </a:lnTo>
                <a:cubicBezTo>
                  <a:pt x="4749800" y="1397000"/>
                  <a:pt x="4394200" y="1041400"/>
                  <a:pt x="3810000" y="1041400"/>
                </a:cubicBezTo>
                <a:lnTo>
                  <a:pt x="3289300" y="1041400"/>
                </a:lnTo>
                <a:cubicBezTo>
                  <a:pt x="3048000" y="1041400"/>
                  <a:pt x="2692400" y="1193800"/>
                  <a:pt x="2514600" y="1371600"/>
                </a:cubicBezTo>
                <a:lnTo>
                  <a:pt x="2197100" y="1676400"/>
                </a:lnTo>
                <a:cubicBezTo>
                  <a:pt x="2006600" y="1854200"/>
                  <a:pt x="1866900" y="2209800"/>
                  <a:pt x="1866900" y="2463800"/>
                </a:cubicBezTo>
                <a:lnTo>
                  <a:pt x="1866900" y="2578100"/>
                </a:lnTo>
                <a:cubicBezTo>
                  <a:pt x="1866900" y="3073400"/>
                  <a:pt x="1943100" y="3136900"/>
                  <a:pt x="2616200" y="3098800"/>
                </a:cubicBezTo>
                <a:close/>
                <a:moveTo>
                  <a:pt x="3810000" y="69469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96" name="Freeform 12896"/>
          <p:cNvSpPr/>
          <p:nvPr/>
        </p:nvSpPr>
        <p:spPr>
          <a:xfrm rot="0" flipH="0" flipV="0">
            <a:off x="2653969" y="14393398"/>
            <a:ext cx="78543" cy="64065"/>
          </a:xfrm>
          <a:custGeom>
            <a:pathLst>
              <a:path w="8267700" h="6743700">
                <a:moveTo>
                  <a:pt x="2400300" y="0"/>
                </a:moveTo>
                <a:lnTo>
                  <a:pt x="6477000" y="0"/>
                </a:lnTo>
                <a:cubicBezTo>
                  <a:pt x="6819900" y="0"/>
                  <a:pt x="7213600" y="63500"/>
                  <a:pt x="7327900" y="139700"/>
                </a:cubicBezTo>
                <a:cubicBezTo>
                  <a:pt x="8051800" y="584200"/>
                  <a:pt x="8267700" y="1587500"/>
                  <a:pt x="7899400" y="2857500"/>
                </a:cubicBezTo>
                <a:lnTo>
                  <a:pt x="7023100" y="5918200"/>
                </a:lnTo>
                <a:cubicBezTo>
                  <a:pt x="6807200" y="6642100"/>
                  <a:pt x="6731000" y="6743700"/>
                  <a:pt x="6311900" y="6743700"/>
                </a:cubicBezTo>
                <a:cubicBezTo>
                  <a:pt x="6134100" y="6743700"/>
                  <a:pt x="5994400" y="6489700"/>
                  <a:pt x="5994400" y="6172200"/>
                </a:cubicBezTo>
                <a:cubicBezTo>
                  <a:pt x="5994400" y="5867400"/>
                  <a:pt x="6057900" y="5334000"/>
                  <a:pt x="6146800" y="4991100"/>
                </a:cubicBezTo>
                <a:lnTo>
                  <a:pt x="6781800" y="2387600"/>
                </a:lnTo>
                <a:cubicBezTo>
                  <a:pt x="6870700" y="2044700"/>
                  <a:pt x="6972300" y="1765300"/>
                  <a:pt x="7023100" y="1765300"/>
                </a:cubicBezTo>
                <a:cubicBezTo>
                  <a:pt x="7073900" y="1765300"/>
                  <a:pt x="7112000" y="1727200"/>
                  <a:pt x="7112000" y="1689100"/>
                </a:cubicBezTo>
                <a:cubicBezTo>
                  <a:pt x="7112000" y="1587500"/>
                  <a:pt x="6883400" y="1219200"/>
                  <a:pt x="6743700" y="1066800"/>
                </a:cubicBezTo>
                <a:cubicBezTo>
                  <a:pt x="6680200" y="1016000"/>
                  <a:pt x="6375400" y="965200"/>
                  <a:pt x="6070600" y="965200"/>
                </a:cubicBezTo>
                <a:cubicBezTo>
                  <a:pt x="5765800" y="965200"/>
                  <a:pt x="5435600" y="1244600"/>
                  <a:pt x="5334000" y="1574800"/>
                </a:cubicBezTo>
                <a:lnTo>
                  <a:pt x="4267200" y="5410200"/>
                </a:lnTo>
                <a:cubicBezTo>
                  <a:pt x="3949700" y="6527800"/>
                  <a:pt x="3822700" y="6743700"/>
                  <a:pt x="3467100" y="6743700"/>
                </a:cubicBezTo>
                <a:cubicBezTo>
                  <a:pt x="3136900" y="6743700"/>
                  <a:pt x="2946400" y="6540500"/>
                  <a:pt x="2946400" y="6223000"/>
                </a:cubicBezTo>
                <a:cubicBezTo>
                  <a:pt x="2946400" y="6146800"/>
                  <a:pt x="2997200" y="5829300"/>
                  <a:pt x="3060700" y="5499100"/>
                </a:cubicBezTo>
                <a:lnTo>
                  <a:pt x="3098800" y="5321300"/>
                </a:lnTo>
                <a:cubicBezTo>
                  <a:pt x="3162300" y="4991100"/>
                  <a:pt x="3302000" y="4610100"/>
                  <a:pt x="3403600" y="4483100"/>
                </a:cubicBezTo>
                <a:cubicBezTo>
                  <a:pt x="3505200" y="4356100"/>
                  <a:pt x="3581400" y="4051300"/>
                  <a:pt x="3581400" y="3810000"/>
                </a:cubicBezTo>
                <a:cubicBezTo>
                  <a:pt x="3581400" y="3568700"/>
                  <a:pt x="3657600" y="3276600"/>
                  <a:pt x="3746500" y="3175000"/>
                </a:cubicBezTo>
                <a:cubicBezTo>
                  <a:pt x="3835400" y="3060700"/>
                  <a:pt x="3898900" y="2844800"/>
                  <a:pt x="3898900" y="2692400"/>
                </a:cubicBezTo>
                <a:cubicBezTo>
                  <a:pt x="3898900" y="2540000"/>
                  <a:pt x="3975100" y="2247900"/>
                  <a:pt x="4064000" y="2044700"/>
                </a:cubicBezTo>
                <a:cubicBezTo>
                  <a:pt x="4356100" y="1384300"/>
                  <a:pt x="4229100" y="1130300"/>
                  <a:pt x="3581400" y="1130300"/>
                </a:cubicBezTo>
                <a:lnTo>
                  <a:pt x="3098800" y="1130300"/>
                </a:lnTo>
                <a:cubicBezTo>
                  <a:pt x="2311400" y="1130300"/>
                  <a:pt x="2133600" y="1282700"/>
                  <a:pt x="2133600" y="1968500"/>
                </a:cubicBezTo>
                <a:cubicBezTo>
                  <a:pt x="2133600" y="2120900"/>
                  <a:pt x="2070100" y="2527300"/>
                  <a:pt x="1968500" y="2870200"/>
                </a:cubicBezTo>
                <a:lnTo>
                  <a:pt x="1104900" y="6121400"/>
                </a:lnTo>
                <a:cubicBezTo>
                  <a:pt x="1016000" y="6464300"/>
                  <a:pt x="774700" y="6743700"/>
                  <a:pt x="571500" y="6743700"/>
                </a:cubicBezTo>
                <a:cubicBezTo>
                  <a:pt x="381000" y="6743700"/>
                  <a:pt x="177800" y="6705600"/>
                  <a:pt x="139700" y="6654800"/>
                </a:cubicBezTo>
                <a:cubicBezTo>
                  <a:pt x="0" y="6515100"/>
                  <a:pt x="50800" y="5626100"/>
                  <a:pt x="215900" y="5334000"/>
                </a:cubicBezTo>
                <a:cubicBezTo>
                  <a:pt x="304800" y="5181600"/>
                  <a:pt x="381000" y="4927600"/>
                  <a:pt x="381000" y="4775200"/>
                </a:cubicBezTo>
                <a:cubicBezTo>
                  <a:pt x="381000" y="4622800"/>
                  <a:pt x="444500" y="4406900"/>
                  <a:pt x="533400" y="4292600"/>
                </a:cubicBezTo>
                <a:cubicBezTo>
                  <a:pt x="622300" y="4178300"/>
                  <a:pt x="698500" y="3937000"/>
                  <a:pt x="698500" y="3733800"/>
                </a:cubicBezTo>
                <a:cubicBezTo>
                  <a:pt x="698500" y="3530600"/>
                  <a:pt x="762000" y="3251200"/>
                  <a:pt x="850900" y="3086100"/>
                </a:cubicBezTo>
                <a:cubicBezTo>
                  <a:pt x="939800" y="2933700"/>
                  <a:pt x="1016000" y="2654300"/>
                  <a:pt x="1016000" y="2451100"/>
                </a:cubicBezTo>
                <a:cubicBezTo>
                  <a:pt x="1016000" y="2247900"/>
                  <a:pt x="1092200" y="1955800"/>
                  <a:pt x="1181100" y="1803400"/>
                </a:cubicBezTo>
                <a:cubicBezTo>
                  <a:pt x="1270000" y="1651000"/>
                  <a:pt x="1333500" y="1358900"/>
                  <a:pt x="1333500" y="1168400"/>
                </a:cubicBezTo>
                <a:cubicBezTo>
                  <a:pt x="1333500" y="469900"/>
                  <a:pt x="1765300" y="0"/>
                  <a:pt x="2400300" y="0"/>
                </a:cubicBezTo>
                <a:close/>
                <a:moveTo>
                  <a:pt x="7150100" y="68199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97" name="Freeform 12897"/>
          <p:cNvSpPr/>
          <p:nvPr/>
        </p:nvSpPr>
        <p:spPr>
          <a:xfrm rot="0" flipH="0" flipV="0">
            <a:off x="2741834" y="14392192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98" name="Freeform 12898"/>
          <p:cNvSpPr/>
          <p:nvPr/>
        </p:nvSpPr>
        <p:spPr>
          <a:xfrm rot="0" flipH="0" flipV="0">
            <a:off x="2801709" y="14393278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899" name="Freeform 12899"/>
          <p:cNvSpPr/>
          <p:nvPr/>
        </p:nvSpPr>
        <p:spPr>
          <a:xfrm rot="0" flipH="0" flipV="0">
            <a:off x="2866409" y="14393398"/>
            <a:ext cx="62496" cy="91452"/>
          </a:xfrm>
          <a:custGeom>
            <a:pathLst>
              <a:path w="6578600" h="9626600">
                <a:moveTo>
                  <a:pt x="6502400" y="1422400"/>
                </a:moveTo>
                <a:lnTo>
                  <a:pt x="4775200" y="7797800"/>
                </a:lnTo>
                <a:cubicBezTo>
                  <a:pt x="4724400" y="7975600"/>
                  <a:pt x="4622800" y="8229600"/>
                  <a:pt x="4546600" y="8369300"/>
                </a:cubicBezTo>
                <a:lnTo>
                  <a:pt x="4381500" y="8661400"/>
                </a:lnTo>
                <a:cubicBezTo>
                  <a:pt x="4165600" y="9042400"/>
                  <a:pt x="3898900" y="9283700"/>
                  <a:pt x="3505200" y="9448800"/>
                </a:cubicBezTo>
                <a:lnTo>
                  <a:pt x="3454400" y="9474200"/>
                </a:lnTo>
                <a:cubicBezTo>
                  <a:pt x="3263900" y="9550400"/>
                  <a:pt x="2959100" y="9626600"/>
                  <a:pt x="2781300" y="9626600"/>
                </a:cubicBezTo>
                <a:lnTo>
                  <a:pt x="482600" y="9626600"/>
                </a:lnTo>
                <a:cubicBezTo>
                  <a:pt x="101600" y="9626600"/>
                  <a:pt x="0" y="9537700"/>
                  <a:pt x="0" y="9220200"/>
                </a:cubicBezTo>
                <a:cubicBezTo>
                  <a:pt x="0" y="9093200"/>
                  <a:pt x="76200" y="8902700"/>
                  <a:pt x="165100" y="8826500"/>
                </a:cubicBezTo>
                <a:cubicBezTo>
                  <a:pt x="254000" y="8737600"/>
                  <a:pt x="469900" y="8661400"/>
                  <a:pt x="647700" y="8661400"/>
                </a:cubicBezTo>
                <a:lnTo>
                  <a:pt x="2565400" y="8661400"/>
                </a:lnTo>
                <a:cubicBezTo>
                  <a:pt x="3022600" y="8661400"/>
                  <a:pt x="3441700" y="8382000"/>
                  <a:pt x="3619500" y="7975600"/>
                </a:cubicBezTo>
                <a:cubicBezTo>
                  <a:pt x="3860800" y="7442200"/>
                  <a:pt x="3924300" y="6959600"/>
                  <a:pt x="3771900" y="6819900"/>
                </a:cubicBezTo>
                <a:cubicBezTo>
                  <a:pt x="3733800" y="6769100"/>
                  <a:pt x="3543300" y="6731000"/>
                  <a:pt x="3378200" y="6731000"/>
                </a:cubicBezTo>
                <a:lnTo>
                  <a:pt x="1930400" y="6731000"/>
                </a:lnTo>
                <a:cubicBezTo>
                  <a:pt x="1574800" y="6731000"/>
                  <a:pt x="1308100" y="6604000"/>
                  <a:pt x="952500" y="6248400"/>
                </a:cubicBezTo>
                <a:lnTo>
                  <a:pt x="876300" y="6159500"/>
                </a:lnTo>
                <a:cubicBezTo>
                  <a:pt x="584200" y="5880100"/>
                  <a:pt x="482600" y="5626100"/>
                  <a:pt x="482600" y="5207000"/>
                </a:cubicBezTo>
                <a:lnTo>
                  <a:pt x="482600" y="4965700"/>
                </a:lnTo>
                <a:cubicBezTo>
                  <a:pt x="482600" y="4787900"/>
                  <a:pt x="520700" y="4508500"/>
                  <a:pt x="571500" y="4343400"/>
                </a:cubicBezTo>
                <a:lnTo>
                  <a:pt x="1714500" y="304800"/>
                </a:lnTo>
                <a:cubicBezTo>
                  <a:pt x="1778000" y="76200"/>
                  <a:pt x="1879600" y="0"/>
                  <a:pt x="2120900" y="0"/>
                </a:cubicBezTo>
                <a:lnTo>
                  <a:pt x="2247900" y="0"/>
                </a:lnTo>
                <a:cubicBezTo>
                  <a:pt x="2425700" y="0"/>
                  <a:pt x="2603500" y="88900"/>
                  <a:pt x="2654300" y="203200"/>
                </a:cubicBezTo>
                <a:cubicBezTo>
                  <a:pt x="2743200" y="431800"/>
                  <a:pt x="2743200" y="431800"/>
                  <a:pt x="2641600" y="787400"/>
                </a:cubicBezTo>
                <a:lnTo>
                  <a:pt x="1536700" y="4737100"/>
                </a:lnTo>
                <a:cubicBezTo>
                  <a:pt x="1358900" y="5359400"/>
                  <a:pt x="1447800" y="5600700"/>
                  <a:pt x="1866900" y="5626100"/>
                </a:cubicBezTo>
                <a:lnTo>
                  <a:pt x="3568700" y="5727700"/>
                </a:lnTo>
                <a:cubicBezTo>
                  <a:pt x="4229100" y="5778500"/>
                  <a:pt x="4660900" y="5194300"/>
                  <a:pt x="4660900" y="4254500"/>
                </a:cubicBezTo>
                <a:lnTo>
                  <a:pt x="4660900" y="4165600"/>
                </a:lnTo>
                <a:cubicBezTo>
                  <a:pt x="4660900" y="3987800"/>
                  <a:pt x="4686300" y="3721100"/>
                  <a:pt x="4724400" y="3556000"/>
                </a:cubicBezTo>
                <a:lnTo>
                  <a:pt x="4876800" y="2933700"/>
                </a:lnTo>
                <a:cubicBezTo>
                  <a:pt x="4914900" y="2768600"/>
                  <a:pt x="5003800" y="2527300"/>
                  <a:pt x="5054600" y="2400300"/>
                </a:cubicBezTo>
                <a:cubicBezTo>
                  <a:pt x="5105400" y="2273300"/>
                  <a:pt x="5181600" y="2032000"/>
                  <a:pt x="5219700" y="1854200"/>
                </a:cubicBezTo>
                <a:lnTo>
                  <a:pt x="5511800" y="482600"/>
                </a:lnTo>
                <a:cubicBezTo>
                  <a:pt x="5575300" y="177800"/>
                  <a:pt x="5829300" y="0"/>
                  <a:pt x="6223000" y="0"/>
                </a:cubicBezTo>
                <a:cubicBezTo>
                  <a:pt x="6502400" y="0"/>
                  <a:pt x="6578600" y="101600"/>
                  <a:pt x="6578600" y="482600"/>
                </a:cubicBezTo>
                <a:lnTo>
                  <a:pt x="6578600" y="800100"/>
                </a:lnTo>
                <a:cubicBezTo>
                  <a:pt x="6578600" y="977900"/>
                  <a:pt x="6540500" y="1257300"/>
                  <a:pt x="6502400" y="1422400"/>
                </a:cubicBezTo>
                <a:close/>
                <a:moveTo>
                  <a:pt x="5384800" y="68199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00" name="Freeform 12900"/>
          <p:cNvSpPr/>
          <p:nvPr/>
        </p:nvSpPr>
        <p:spPr>
          <a:xfrm rot="0" flipH="0" flipV="0">
            <a:off x="2936417" y="14364925"/>
            <a:ext cx="51758" cy="94830"/>
          </a:xfrm>
          <a:custGeom>
            <a:pathLst>
              <a:path w="5448300" h="9982200">
                <a:moveTo>
                  <a:pt x="622300" y="5105400"/>
                </a:moveTo>
                <a:lnTo>
                  <a:pt x="1587500" y="1625600"/>
                </a:lnTo>
                <a:cubicBezTo>
                  <a:pt x="1854200" y="698500"/>
                  <a:pt x="2641600" y="0"/>
                  <a:pt x="3429000" y="0"/>
                </a:cubicBezTo>
                <a:lnTo>
                  <a:pt x="4025900" y="0"/>
                </a:lnTo>
                <a:cubicBezTo>
                  <a:pt x="4279900" y="0"/>
                  <a:pt x="4635500" y="139700"/>
                  <a:pt x="4813300" y="304800"/>
                </a:cubicBezTo>
                <a:lnTo>
                  <a:pt x="4940300" y="419100"/>
                </a:lnTo>
                <a:cubicBezTo>
                  <a:pt x="5334000" y="787400"/>
                  <a:pt x="5448300" y="1066800"/>
                  <a:pt x="5448300" y="1663700"/>
                </a:cubicBezTo>
                <a:lnTo>
                  <a:pt x="5448300" y="1790700"/>
                </a:lnTo>
                <a:cubicBezTo>
                  <a:pt x="5448300" y="2044700"/>
                  <a:pt x="5308600" y="2413000"/>
                  <a:pt x="5130800" y="2603500"/>
                </a:cubicBezTo>
                <a:cubicBezTo>
                  <a:pt x="4724400" y="3060700"/>
                  <a:pt x="4724400" y="3454400"/>
                  <a:pt x="5130800" y="3822700"/>
                </a:cubicBezTo>
                <a:cubicBezTo>
                  <a:pt x="5308600" y="3975100"/>
                  <a:pt x="5448300" y="4318000"/>
                  <a:pt x="5448300" y="4572000"/>
                </a:cubicBezTo>
                <a:lnTo>
                  <a:pt x="5448300" y="5486400"/>
                </a:lnTo>
                <a:cubicBezTo>
                  <a:pt x="5448300" y="5727700"/>
                  <a:pt x="5410200" y="6134100"/>
                  <a:pt x="5359400" y="6362700"/>
                </a:cubicBezTo>
                <a:lnTo>
                  <a:pt x="5270500" y="6743700"/>
                </a:lnTo>
                <a:cubicBezTo>
                  <a:pt x="5219700" y="6972300"/>
                  <a:pt x="5130800" y="7213600"/>
                  <a:pt x="5080000" y="7277100"/>
                </a:cubicBezTo>
                <a:cubicBezTo>
                  <a:pt x="5016500" y="7327900"/>
                  <a:pt x="4953000" y="7543800"/>
                  <a:pt x="4927600" y="7734300"/>
                </a:cubicBezTo>
                <a:cubicBezTo>
                  <a:pt x="4914900" y="7924800"/>
                  <a:pt x="4762500" y="8229600"/>
                  <a:pt x="4597400" y="8420100"/>
                </a:cubicBezTo>
                <a:lnTo>
                  <a:pt x="3835400" y="9283700"/>
                </a:lnTo>
                <a:cubicBezTo>
                  <a:pt x="3670300" y="9474200"/>
                  <a:pt x="3327400" y="9677400"/>
                  <a:pt x="3073400" y="9753600"/>
                </a:cubicBezTo>
                <a:lnTo>
                  <a:pt x="2794000" y="9817100"/>
                </a:lnTo>
                <a:cubicBezTo>
                  <a:pt x="2171700" y="9982200"/>
                  <a:pt x="1841500" y="9982200"/>
                  <a:pt x="1358900" y="9791700"/>
                </a:cubicBezTo>
                <a:lnTo>
                  <a:pt x="1104900" y="9690100"/>
                </a:lnTo>
                <a:cubicBezTo>
                  <a:pt x="393700" y="9410700"/>
                  <a:pt x="0" y="8801100"/>
                  <a:pt x="0" y="7962900"/>
                </a:cubicBezTo>
                <a:lnTo>
                  <a:pt x="0" y="7835900"/>
                </a:lnTo>
                <a:cubicBezTo>
                  <a:pt x="0" y="7581900"/>
                  <a:pt x="38100" y="7188200"/>
                  <a:pt x="88900" y="6959600"/>
                </a:cubicBezTo>
                <a:lnTo>
                  <a:pt x="203200" y="6438900"/>
                </a:lnTo>
                <a:cubicBezTo>
                  <a:pt x="254000" y="6197600"/>
                  <a:pt x="342900" y="5905500"/>
                  <a:pt x="393700" y="5778500"/>
                </a:cubicBezTo>
                <a:cubicBezTo>
                  <a:pt x="457200" y="5651500"/>
                  <a:pt x="546100" y="5346700"/>
                  <a:pt x="622300" y="5105400"/>
                </a:cubicBezTo>
                <a:close/>
                <a:moveTo>
                  <a:pt x="4572000" y="9817100"/>
                </a:moveTo>
                <a:moveTo>
                  <a:pt x="2476500" y="1752600"/>
                </a:moveTo>
                <a:lnTo>
                  <a:pt x="2387600" y="2006600"/>
                </a:lnTo>
                <a:cubicBezTo>
                  <a:pt x="2311400" y="2222500"/>
                  <a:pt x="2235200" y="2590800"/>
                  <a:pt x="2235200" y="2806700"/>
                </a:cubicBezTo>
                <a:cubicBezTo>
                  <a:pt x="2235200" y="3022600"/>
                  <a:pt x="2260600" y="3213100"/>
                  <a:pt x="2286000" y="3213100"/>
                </a:cubicBezTo>
                <a:cubicBezTo>
                  <a:pt x="2298700" y="3213100"/>
                  <a:pt x="2540000" y="3162300"/>
                  <a:pt x="2794000" y="3098800"/>
                </a:cubicBezTo>
                <a:lnTo>
                  <a:pt x="3136900" y="3022600"/>
                </a:lnTo>
                <a:cubicBezTo>
                  <a:pt x="4000500" y="2806700"/>
                  <a:pt x="4483100" y="2349500"/>
                  <a:pt x="4483100" y="1727200"/>
                </a:cubicBezTo>
                <a:cubicBezTo>
                  <a:pt x="4483100" y="1308100"/>
                  <a:pt x="4140200" y="965200"/>
                  <a:pt x="3708400" y="965200"/>
                </a:cubicBezTo>
                <a:cubicBezTo>
                  <a:pt x="3111500" y="965200"/>
                  <a:pt x="2654300" y="1257300"/>
                  <a:pt x="2476500" y="1752600"/>
                </a:cubicBezTo>
                <a:close/>
                <a:moveTo>
                  <a:pt x="7924800" y="9817100"/>
                </a:moveTo>
                <a:moveTo>
                  <a:pt x="1447800" y="5626100"/>
                </a:moveTo>
                <a:lnTo>
                  <a:pt x="1079500" y="6959600"/>
                </a:lnTo>
                <a:cubicBezTo>
                  <a:pt x="901700" y="7556500"/>
                  <a:pt x="927100" y="8077200"/>
                  <a:pt x="1143000" y="8432800"/>
                </a:cubicBezTo>
                <a:cubicBezTo>
                  <a:pt x="1358900" y="8788400"/>
                  <a:pt x="1435100" y="8826500"/>
                  <a:pt x="2057400" y="8826500"/>
                </a:cubicBezTo>
                <a:lnTo>
                  <a:pt x="2413000" y="8826500"/>
                </a:lnTo>
                <a:cubicBezTo>
                  <a:pt x="2667000" y="8826500"/>
                  <a:pt x="3035300" y="8699500"/>
                  <a:pt x="3238500" y="8534400"/>
                </a:cubicBezTo>
                <a:lnTo>
                  <a:pt x="3378200" y="8420100"/>
                </a:lnTo>
                <a:cubicBezTo>
                  <a:pt x="3581400" y="8267700"/>
                  <a:pt x="3797300" y="7937500"/>
                  <a:pt x="3873500" y="7708900"/>
                </a:cubicBezTo>
                <a:lnTo>
                  <a:pt x="4356100" y="6045200"/>
                </a:lnTo>
                <a:cubicBezTo>
                  <a:pt x="4432300" y="5803900"/>
                  <a:pt x="4483100" y="5410200"/>
                  <a:pt x="4483100" y="5156200"/>
                </a:cubicBezTo>
                <a:lnTo>
                  <a:pt x="4483100" y="4787900"/>
                </a:lnTo>
                <a:cubicBezTo>
                  <a:pt x="4483100" y="4216400"/>
                  <a:pt x="4279900" y="4013200"/>
                  <a:pt x="3708400" y="4013200"/>
                </a:cubicBezTo>
                <a:lnTo>
                  <a:pt x="3060700" y="4013200"/>
                </a:lnTo>
                <a:cubicBezTo>
                  <a:pt x="2247900" y="4013200"/>
                  <a:pt x="1778000" y="4483100"/>
                  <a:pt x="1447800" y="5626100"/>
                </a:cubicBezTo>
                <a:close/>
                <a:moveTo>
                  <a:pt x="4051300" y="98171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01" name="Freeform 12901"/>
          <p:cNvSpPr/>
          <p:nvPr/>
        </p:nvSpPr>
        <p:spPr>
          <a:xfrm rot="0" flipH="0" flipV="0">
            <a:off x="2999549" y="14393398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02" name="Freeform 12902"/>
          <p:cNvSpPr/>
          <p:nvPr/>
        </p:nvSpPr>
        <p:spPr>
          <a:xfrm rot="0" flipH="0" flipV="0">
            <a:off x="3070523" y="14393278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03" name="Freeform 12903"/>
          <p:cNvSpPr/>
          <p:nvPr/>
        </p:nvSpPr>
        <p:spPr>
          <a:xfrm rot="0" flipH="0" flipV="0">
            <a:off x="3133655" y="14393278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04" name="Freeform 12904"/>
          <p:cNvSpPr/>
          <p:nvPr/>
        </p:nvSpPr>
        <p:spPr>
          <a:xfrm rot="0" flipH="0" flipV="0">
            <a:off x="3197028" y="14393519"/>
            <a:ext cx="61410" cy="66116"/>
          </a:xfrm>
          <a:custGeom>
            <a:pathLst>
              <a:path w="6464300" h="6959600">
                <a:moveTo>
                  <a:pt x="3327400" y="0"/>
                </a:moveTo>
                <a:lnTo>
                  <a:pt x="5816600" y="0"/>
                </a:lnTo>
                <a:cubicBezTo>
                  <a:pt x="6223000" y="0"/>
                  <a:pt x="6464300" y="241300"/>
                  <a:pt x="6464300" y="647700"/>
                </a:cubicBezTo>
                <a:lnTo>
                  <a:pt x="6464300" y="800100"/>
                </a:lnTo>
                <a:cubicBezTo>
                  <a:pt x="6464300" y="977900"/>
                  <a:pt x="6426200" y="1270000"/>
                  <a:pt x="6375400" y="1435100"/>
                </a:cubicBezTo>
                <a:lnTo>
                  <a:pt x="5029200" y="6400800"/>
                </a:lnTo>
                <a:cubicBezTo>
                  <a:pt x="4965700" y="6680200"/>
                  <a:pt x="4648200" y="6896100"/>
                  <a:pt x="4330700" y="6896100"/>
                </a:cubicBezTo>
                <a:cubicBezTo>
                  <a:pt x="4178300" y="6896100"/>
                  <a:pt x="4051300" y="6591300"/>
                  <a:pt x="4051300" y="6223000"/>
                </a:cubicBezTo>
                <a:cubicBezTo>
                  <a:pt x="4051300" y="6070600"/>
                  <a:pt x="4089400" y="5803900"/>
                  <a:pt x="4140200" y="5651500"/>
                </a:cubicBezTo>
                <a:lnTo>
                  <a:pt x="4267200" y="5181600"/>
                </a:lnTo>
                <a:cubicBezTo>
                  <a:pt x="4305300" y="5016500"/>
                  <a:pt x="4406900" y="4749800"/>
                  <a:pt x="4470400" y="4572000"/>
                </a:cubicBezTo>
                <a:lnTo>
                  <a:pt x="4521200" y="4445000"/>
                </a:lnTo>
                <a:cubicBezTo>
                  <a:pt x="4660900" y="4064000"/>
                  <a:pt x="4635500" y="4013200"/>
                  <a:pt x="4216400" y="4013200"/>
                </a:cubicBezTo>
                <a:lnTo>
                  <a:pt x="3733800" y="4013200"/>
                </a:lnTo>
                <a:cubicBezTo>
                  <a:pt x="3517900" y="4013200"/>
                  <a:pt x="3340100" y="4089400"/>
                  <a:pt x="3187700" y="4241800"/>
                </a:cubicBezTo>
                <a:lnTo>
                  <a:pt x="825500" y="6667500"/>
                </a:lnTo>
                <a:cubicBezTo>
                  <a:pt x="571500" y="6946900"/>
                  <a:pt x="419100" y="6959600"/>
                  <a:pt x="203200" y="6743700"/>
                </a:cubicBezTo>
                <a:cubicBezTo>
                  <a:pt x="12700" y="6540500"/>
                  <a:pt x="0" y="6324600"/>
                  <a:pt x="177800" y="6045200"/>
                </a:cubicBezTo>
                <a:cubicBezTo>
                  <a:pt x="254000" y="5930900"/>
                  <a:pt x="419100" y="5740400"/>
                  <a:pt x="546100" y="5613400"/>
                </a:cubicBezTo>
                <a:lnTo>
                  <a:pt x="1587500" y="4648200"/>
                </a:lnTo>
                <a:cubicBezTo>
                  <a:pt x="2044700" y="4216400"/>
                  <a:pt x="2095500" y="3797300"/>
                  <a:pt x="1714500" y="3479800"/>
                </a:cubicBezTo>
                <a:lnTo>
                  <a:pt x="1562100" y="3352800"/>
                </a:lnTo>
                <a:cubicBezTo>
                  <a:pt x="1282700" y="3111500"/>
                  <a:pt x="1168400" y="2806700"/>
                  <a:pt x="1168400" y="2336800"/>
                </a:cubicBezTo>
                <a:lnTo>
                  <a:pt x="1168400" y="2247900"/>
                </a:lnTo>
                <a:cubicBezTo>
                  <a:pt x="1168400" y="2070100"/>
                  <a:pt x="1206500" y="1803400"/>
                  <a:pt x="1270000" y="1651000"/>
                </a:cubicBezTo>
                <a:lnTo>
                  <a:pt x="1333500" y="1460500"/>
                </a:lnTo>
                <a:cubicBezTo>
                  <a:pt x="1384300" y="1308100"/>
                  <a:pt x="1485900" y="1130300"/>
                  <a:pt x="1536700" y="1079500"/>
                </a:cubicBezTo>
                <a:cubicBezTo>
                  <a:pt x="1600200" y="1016000"/>
                  <a:pt x="1663700" y="863600"/>
                  <a:pt x="1689100" y="736600"/>
                </a:cubicBezTo>
                <a:cubicBezTo>
                  <a:pt x="1714500" y="622300"/>
                  <a:pt x="1879600" y="457200"/>
                  <a:pt x="2057400" y="368300"/>
                </a:cubicBezTo>
                <a:lnTo>
                  <a:pt x="2209800" y="304800"/>
                </a:lnTo>
                <a:cubicBezTo>
                  <a:pt x="2679700" y="76200"/>
                  <a:pt x="2971800" y="0"/>
                  <a:pt x="3327400" y="0"/>
                </a:cubicBezTo>
                <a:close/>
                <a:moveTo>
                  <a:pt x="6934200" y="6807200"/>
                </a:moveTo>
                <a:moveTo>
                  <a:pt x="2768600" y="2895600"/>
                </a:moveTo>
                <a:lnTo>
                  <a:pt x="4622800" y="2895600"/>
                </a:lnTo>
                <a:cubicBezTo>
                  <a:pt x="4889500" y="2895600"/>
                  <a:pt x="4953000" y="2844800"/>
                  <a:pt x="5041900" y="2590800"/>
                </a:cubicBezTo>
                <a:lnTo>
                  <a:pt x="5232400" y="2070100"/>
                </a:lnTo>
                <a:cubicBezTo>
                  <a:pt x="5359400" y="1714500"/>
                  <a:pt x="5372100" y="1155700"/>
                  <a:pt x="5257800" y="1041400"/>
                </a:cubicBezTo>
                <a:cubicBezTo>
                  <a:pt x="5207000" y="1003300"/>
                  <a:pt x="5029200" y="965200"/>
                  <a:pt x="4851400" y="965200"/>
                </a:cubicBezTo>
                <a:lnTo>
                  <a:pt x="3492500" y="965200"/>
                </a:lnTo>
                <a:cubicBezTo>
                  <a:pt x="2946400" y="965200"/>
                  <a:pt x="2679700" y="1117600"/>
                  <a:pt x="2413000" y="1600200"/>
                </a:cubicBezTo>
                <a:lnTo>
                  <a:pt x="2273300" y="1828800"/>
                </a:lnTo>
                <a:cubicBezTo>
                  <a:pt x="2082800" y="2171700"/>
                  <a:pt x="2082800" y="2527300"/>
                  <a:pt x="2286000" y="2730500"/>
                </a:cubicBezTo>
                <a:cubicBezTo>
                  <a:pt x="2374900" y="2819400"/>
                  <a:pt x="2590800" y="2895600"/>
                  <a:pt x="2768600" y="2895600"/>
                </a:cubicBezTo>
                <a:close/>
                <a:moveTo>
                  <a:pt x="4038600" y="68072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05" name="Rectangle 12905"/>
          <p:cNvSpPr/>
          <p:nvPr/>
        </p:nvSpPr>
        <p:spPr>
          <a:xfrm rot="0" flipH="0" flipV="0">
            <a:off x="2374392" y="15816560"/>
            <a:ext cx="1201064" cy="760895"/>
          </a:xfrm>
          <a:prstGeom prst="rect">
            <a:avLst/>
          </a:prstGeom>
        </p:spPr>
      </p:sp>
      <p:sp>
        <p:nvSpPr>
          <p:cNvPr id="12906" name="Freeform 12906"/>
          <p:cNvSpPr/>
          <p:nvPr/>
        </p:nvSpPr>
        <p:spPr>
          <a:xfrm rot="0" flipH="0" flipV="0">
            <a:off x="2484170" y="15998621"/>
            <a:ext cx="24491" cy="73234"/>
          </a:xfrm>
          <a:custGeom>
            <a:pathLst>
              <a:path w="2578100" h="7708900">
                <a:moveTo>
                  <a:pt x="2489200" y="1117600"/>
                </a:moveTo>
                <a:lnTo>
                  <a:pt x="1079500" y="6680200"/>
                </a:lnTo>
                <a:cubicBezTo>
                  <a:pt x="889000" y="7391400"/>
                  <a:pt x="698500" y="7708900"/>
                  <a:pt x="444500" y="7708900"/>
                </a:cubicBezTo>
                <a:cubicBezTo>
                  <a:pt x="292100" y="7708900"/>
                  <a:pt x="165100" y="7556500"/>
                  <a:pt x="165100" y="7378700"/>
                </a:cubicBezTo>
                <a:lnTo>
                  <a:pt x="165100" y="6908800"/>
                </a:lnTo>
                <a:cubicBezTo>
                  <a:pt x="165100" y="6731000"/>
                  <a:pt x="203200" y="6451600"/>
                  <a:pt x="241300" y="6286500"/>
                </a:cubicBezTo>
                <a:lnTo>
                  <a:pt x="711200" y="4394200"/>
                </a:lnTo>
                <a:cubicBezTo>
                  <a:pt x="749300" y="4229100"/>
                  <a:pt x="838200" y="3949700"/>
                  <a:pt x="901700" y="3771900"/>
                </a:cubicBezTo>
                <a:lnTo>
                  <a:pt x="1181100" y="2971800"/>
                </a:lnTo>
                <a:cubicBezTo>
                  <a:pt x="1244600" y="2794000"/>
                  <a:pt x="1282700" y="2514600"/>
                  <a:pt x="1282700" y="2336800"/>
                </a:cubicBezTo>
                <a:lnTo>
                  <a:pt x="1282700" y="2095500"/>
                </a:lnTo>
                <a:cubicBezTo>
                  <a:pt x="1282700" y="1727200"/>
                  <a:pt x="1231900" y="1714500"/>
                  <a:pt x="889000" y="1905000"/>
                </a:cubicBezTo>
                <a:cubicBezTo>
                  <a:pt x="749300" y="1981200"/>
                  <a:pt x="647700" y="2082800"/>
                  <a:pt x="647700" y="2146300"/>
                </a:cubicBezTo>
                <a:cubicBezTo>
                  <a:pt x="647700" y="2209800"/>
                  <a:pt x="533400" y="2247900"/>
                  <a:pt x="406400" y="2247900"/>
                </a:cubicBezTo>
                <a:cubicBezTo>
                  <a:pt x="279400" y="2247900"/>
                  <a:pt x="127000" y="2209800"/>
                  <a:pt x="88900" y="2171700"/>
                </a:cubicBezTo>
                <a:cubicBezTo>
                  <a:pt x="38100" y="2120900"/>
                  <a:pt x="0" y="1981200"/>
                  <a:pt x="0" y="1854200"/>
                </a:cubicBezTo>
                <a:cubicBezTo>
                  <a:pt x="0" y="1714500"/>
                  <a:pt x="127000" y="1524000"/>
                  <a:pt x="292100" y="1422400"/>
                </a:cubicBezTo>
                <a:lnTo>
                  <a:pt x="749300" y="1104900"/>
                </a:lnTo>
                <a:cubicBezTo>
                  <a:pt x="901700" y="1003300"/>
                  <a:pt x="1143000" y="812800"/>
                  <a:pt x="1282700" y="685800"/>
                </a:cubicBezTo>
                <a:lnTo>
                  <a:pt x="1752600" y="241300"/>
                </a:lnTo>
                <a:cubicBezTo>
                  <a:pt x="1892300" y="114300"/>
                  <a:pt x="2133600" y="0"/>
                  <a:pt x="2286000" y="0"/>
                </a:cubicBezTo>
                <a:cubicBezTo>
                  <a:pt x="2451100" y="0"/>
                  <a:pt x="2578100" y="152400"/>
                  <a:pt x="2578100" y="330200"/>
                </a:cubicBezTo>
                <a:lnTo>
                  <a:pt x="2578100" y="482600"/>
                </a:lnTo>
                <a:cubicBezTo>
                  <a:pt x="2578100" y="660400"/>
                  <a:pt x="2540000" y="939800"/>
                  <a:pt x="2489200" y="1117600"/>
                </a:cubicBezTo>
                <a:close/>
                <a:moveTo>
                  <a:pt x="5181600" y="7721600"/>
                </a:moveTo>
              </a:path>
            </a:pathLst>
          </a:custGeom>
          <a:solidFill>
            <a:srgbClr val="1A1C1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07" name="Freeform 12907"/>
          <p:cNvSpPr/>
          <p:nvPr/>
        </p:nvSpPr>
        <p:spPr>
          <a:xfrm rot="0" flipH="0" flipV="0">
            <a:off x="2512044" y="15997173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A1C1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08" name="Freeform 12908"/>
          <p:cNvSpPr/>
          <p:nvPr/>
        </p:nvSpPr>
        <p:spPr>
          <a:xfrm rot="0" flipH="0" flipV="0">
            <a:off x="2563445" y="15997173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A1C1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09" name="Freeform 12909"/>
          <p:cNvSpPr/>
          <p:nvPr/>
        </p:nvSpPr>
        <p:spPr>
          <a:xfrm rot="0" flipH="0" flipV="0">
            <a:off x="3157721" y="15997053"/>
            <a:ext cx="44278" cy="74682"/>
          </a:xfrm>
          <a:custGeom>
            <a:pathLst>
              <a:path w="4660900" h="7861300">
                <a:moveTo>
                  <a:pt x="317500" y="5029200"/>
                </a:moveTo>
                <a:lnTo>
                  <a:pt x="2146300" y="1549400"/>
                </a:lnTo>
                <a:cubicBezTo>
                  <a:pt x="2641600" y="609600"/>
                  <a:pt x="3111500" y="0"/>
                  <a:pt x="3327400" y="0"/>
                </a:cubicBezTo>
                <a:cubicBezTo>
                  <a:pt x="3530600" y="0"/>
                  <a:pt x="3860800" y="241300"/>
                  <a:pt x="3860800" y="393700"/>
                </a:cubicBezTo>
                <a:cubicBezTo>
                  <a:pt x="3860800" y="444500"/>
                  <a:pt x="3708400" y="749300"/>
                  <a:pt x="3543300" y="1079500"/>
                </a:cubicBezTo>
                <a:lnTo>
                  <a:pt x="1663700" y="4699000"/>
                </a:lnTo>
                <a:cubicBezTo>
                  <a:pt x="1333500" y="5334000"/>
                  <a:pt x="1397000" y="5448300"/>
                  <a:pt x="2133600" y="5448300"/>
                </a:cubicBezTo>
                <a:cubicBezTo>
                  <a:pt x="2374900" y="5448300"/>
                  <a:pt x="2679700" y="5346700"/>
                  <a:pt x="2806700" y="5207000"/>
                </a:cubicBezTo>
                <a:cubicBezTo>
                  <a:pt x="2946400" y="5080000"/>
                  <a:pt x="3162300" y="4711700"/>
                  <a:pt x="3289300" y="4406900"/>
                </a:cubicBezTo>
                <a:cubicBezTo>
                  <a:pt x="3429000" y="4102100"/>
                  <a:pt x="3568700" y="3848100"/>
                  <a:pt x="3606800" y="3848100"/>
                </a:cubicBezTo>
                <a:cubicBezTo>
                  <a:pt x="3784600" y="3848100"/>
                  <a:pt x="3860800" y="4025900"/>
                  <a:pt x="3898900" y="4635500"/>
                </a:cubicBezTo>
                <a:cubicBezTo>
                  <a:pt x="3911600" y="4978400"/>
                  <a:pt x="4102100" y="5321300"/>
                  <a:pt x="4292600" y="5397500"/>
                </a:cubicBezTo>
                <a:cubicBezTo>
                  <a:pt x="4495800" y="5473700"/>
                  <a:pt x="4660900" y="5664200"/>
                  <a:pt x="4660900" y="5816600"/>
                </a:cubicBezTo>
                <a:cubicBezTo>
                  <a:pt x="4660900" y="6197600"/>
                  <a:pt x="4572000" y="6248400"/>
                  <a:pt x="4013200" y="6248400"/>
                </a:cubicBezTo>
                <a:cubicBezTo>
                  <a:pt x="3543300" y="6248400"/>
                  <a:pt x="3213100" y="6718300"/>
                  <a:pt x="3213100" y="7378700"/>
                </a:cubicBezTo>
                <a:cubicBezTo>
                  <a:pt x="3213100" y="7670800"/>
                  <a:pt x="3009900" y="7861300"/>
                  <a:pt x="2692400" y="7861300"/>
                </a:cubicBezTo>
                <a:cubicBezTo>
                  <a:pt x="2628900" y="7861300"/>
                  <a:pt x="2540000" y="7683500"/>
                  <a:pt x="2489200" y="7467600"/>
                </a:cubicBezTo>
                <a:cubicBezTo>
                  <a:pt x="2451100" y="7251700"/>
                  <a:pt x="2413000" y="6959600"/>
                  <a:pt x="2413000" y="6819900"/>
                </a:cubicBezTo>
                <a:cubicBezTo>
                  <a:pt x="2413000" y="6375400"/>
                  <a:pt x="2222500" y="6248400"/>
                  <a:pt x="1524000" y="6248400"/>
                </a:cubicBezTo>
                <a:lnTo>
                  <a:pt x="1003300" y="6248400"/>
                </a:lnTo>
                <a:cubicBezTo>
                  <a:pt x="127000" y="6248400"/>
                  <a:pt x="0" y="6210300"/>
                  <a:pt x="0" y="5880100"/>
                </a:cubicBezTo>
                <a:cubicBezTo>
                  <a:pt x="0" y="5727700"/>
                  <a:pt x="139700" y="5346700"/>
                  <a:pt x="317500" y="5029200"/>
                </a:cubicBezTo>
                <a:close/>
                <a:moveTo>
                  <a:pt x="2844800" y="7886700"/>
                </a:moveTo>
              </a:path>
            </a:pathLst>
          </a:custGeom>
          <a:solidFill>
            <a:srgbClr val="13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10" name="Freeform 12910"/>
          <p:cNvSpPr/>
          <p:nvPr/>
        </p:nvSpPr>
        <p:spPr>
          <a:xfrm rot="0" flipH="0" flipV="0">
            <a:off x="3218531" y="15997173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3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11" name="Freeform 12911"/>
          <p:cNvSpPr/>
          <p:nvPr/>
        </p:nvSpPr>
        <p:spPr>
          <a:xfrm rot="0" flipH="0" flipV="0">
            <a:off x="3270534" y="15997173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3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12" name="Freeform 12912"/>
          <p:cNvSpPr/>
          <p:nvPr/>
        </p:nvSpPr>
        <p:spPr>
          <a:xfrm rot="0" flipH="0" flipV="0">
            <a:off x="2376684" y="16466216"/>
            <a:ext cx="64909" cy="92900"/>
          </a:xfrm>
          <a:custGeom>
            <a:pathLst>
              <a:path w="6832600" h="9779000">
                <a:moveTo>
                  <a:pt x="2616200" y="0"/>
                </a:moveTo>
                <a:lnTo>
                  <a:pt x="6197600" y="0"/>
                </a:lnTo>
                <a:cubicBezTo>
                  <a:pt x="6451600" y="0"/>
                  <a:pt x="6692900" y="88900"/>
                  <a:pt x="6731000" y="190500"/>
                </a:cubicBezTo>
                <a:cubicBezTo>
                  <a:pt x="6832600" y="419100"/>
                  <a:pt x="6832600" y="571500"/>
                  <a:pt x="6769100" y="800100"/>
                </a:cubicBezTo>
                <a:cubicBezTo>
                  <a:pt x="6743700" y="889000"/>
                  <a:pt x="6515100" y="952500"/>
                  <a:pt x="6261100" y="952500"/>
                </a:cubicBezTo>
                <a:lnTo>
                  <a:pt x="3898900" y="952500"/>
                </a:lnTo>
                <a:cubicBezTo>
                  <a:pt x="3390900" y="952500"/>
                  <a:pt x="3314700" y="1181100"/>
                  <a:pt x="3708400" y="1473200"/>
                </a:cubicBezTo>
                <a:cubicBezTo>
                  <a:pt x="3848100" y="1574800"/>
                  <a:pt x="4076700" y="1841500"/>
                  <a:pt x="4216400" y="2044700"/>
                </a:cubicBezTo>
                <a:lnTo>
                  <a:pt x="5295900" y="3746500"/>
                </a:lnTo>
                <a:cubicBezTo>
                  <a:pt x="5422900" y="3962400"/>
                  <a:pt x="5537200" y="4343400"/>
                  <a:pt x="5537200" y="4584700"/>
                </a:cubicBezTo>
                <a:lnTo>
                  <a:pt x="5537200" y="5308600"/>
                </a:lnTo>
                <a:cubicBezTo>
                  <a:pt x="5537200" y="5562600"/>
                  <a:pt x="5473700" y="5956300"/>
                  <a:pt x="5410200" y="6197600"/>
                </a:cubicBezTo>
                <a:lnTo>
                  <a:pt x="5041900" y="7518400"/>
                </a:lnTo>
                <a:cubicBezTo>
                  <a:pt x="4813300" y="8305800"/>
                  <a:pt x="4800600" y="8331200"/>
                  <a:pt x="4597400" y="8331200"/>
                </a:cubicBezTo>
                <a:cubicBezTo>
                  <a:pt x="4495800" y="8331200"/>
                  <a:pt x="4406900" y="8483600"/>
                  <a:pt x="4406900" y="8661400"/>
                </a:cubicBezTo>
                <a:cubicBezTo>
                  <a:pt x="4406900" y="9258300"/>
                  <a:pt x="3403600" y="9779000"/>
                  <a:pt x="2273300" y="9779000"/>
                </a:cubicBezTo>
                <a:lnTo>
                  <a:pt x="1816100" y="9779000"/>
                </a:lnTo>
                <a:cubicBezTo>
                  <a:pt x="495300" y="9779000"/>
                  <a:pt x="0" y="8991600"/>
                  <a:pt x="101600" y="7073900"/>
                </a:cubicBezTo>
                <a:lnTo>
                  <a:pt x="139700" y="6540500"/>
                </a:lnTo>
                <a:cubicBezTo>
                  <a:pt x="152400" y="6299200"/>
                  <a:pt x="254000" y="6096000"/>
                  <a:pt x="355600" y="6096000"/>
                </a:cubicBezTo>
                <a:cubicBezTo>
                  <a:pt x="469900" y="6096000"/>
                  <a:pt x="558800" y="5880100"/>
                  <a:pt x="558800" y="5638800"/>
                </a:cubicBezTo>
                <a:lnTo>
                  <a:pt x="558800" y="5588000"/>
                </a:lnTo>
                <a:cubicBezTo>
                  <a:pt x="558800" y="5334000"/>
                  <a:pt x="609600" y="4953000"/>
                  <a:pt x="660400" y="4724400"/>
                </a:cubicBezTo>
                <a:lnTo>
                  <a:pt x="685800" y="4660900"/>
                </a:lnTo>
                <a:cubicBezTo>
                  <a:pt x="749300" y="4432300"/>
                  <a:pt x="939800" y="4114800"/>
                  <a:pt x="1117600" y="3937000"/>
                </a:cubicBezTo>
                <a:lnTo>
                  <a:pt x="1524000" y="3530600"/>
                </a:lnTo>
                <a:cubicBezTo>
                  <a:pt x="1701800" y="3352800"/>
                  <a:pt x="1993900" y="3200400"/>
                  <a:pt x="2159000" y="3200400"/>
                </a:cubicBezTo>
                <a:cubicBezTo>
                  <a:pt x="2527300" y="3200400"/>
                  <a:pt x="3289300" y="2844800"/>
                  <a:pt x="3289300" y="2667000"/>
                </a:cubicBezTo>
                <a:cubicBezTo>
                  <a:pt x="3289300" y="2438400"/>
                  <a:pt x="3200400" y="2311400"/>
                  <a:pt x="2908300" y="2082800"/>
                </a:cubicBezTo>
                <a:cubicBezTo>
                  <a:pt x="2743200" y="1955800"/>
                  <a:pt x="2501900" y="1689100"/>
                  <a:pt x="2362200" y="1485900"/>
                </a:cubicBezTo>
                <a:lnTo>
                  <a:pt x="2082800" y="1054100"/>
                </a:lnTo>
                <a:cubicBezTo>
                  <a:pt x="1803400" y="622300"/>
                  <a:pt x="1778000" y="381000"/>
                  <a:pt x="2006600" y="152400"/>
                </a:cubicBezTo>
                <a:cubicBezTo>
                  <a:pt x="2095500" y="63500"/>
                  <a:pt x="2374900" y="0"/>
                  <a:pt x="2616200" y="0"/>
                </a:cubicBezTo>
                <a:close/>
                <a:moveTo>
                  <a:pt x="9474200" y="9715500"/>
                </a:moveTo>
                <a:moveTo>
                  <a:pt x="4089400" y="7200900"/>
                </a:moveTo>
                <a:lnTo>
                  <a:pt x="4457700" y="5880100"/>
                </a:lnTo>
                <a:cubicBezTo>
                  <a:pt x="4521200" y="5638800"/>
                  <a:pt x="4572000" y="5245100"/>
                  <a:pt x="4572000" y="4991100"/>
                </a:cubicBezTo>
                <a:lnTo>
                  <a:pt x="4572000" y="4902200"/>
                </a:lnTo>
                <a:cubicBezTo>
                  <a:pt x="4572000" y="4660900"/>
                  <a:pt x="4432300" y="4318000"/>
                  <a:pt x="4254500" y="4152900"/>
                </a:cubicBezTo>
                <a:cubicBezTo>
                  <a:pt x="4076700" y="3975100"/>
                  <a:pt x="3721100" y="3848100"/>
                  <a:pt x="3479800" y="3848100"/>
                </a:cubicBezTo>
                <a:lnTo>
                  <a:pt x="3263900" y="3848100"/>
                </a:lnTo>
                <a:cubicBezTo>
                  <a:pt x="3009900" y="3848100"/>
                  <a:pt x="2806700" y="3911600"/>
                  <a:pt x="2806700" y="4000500"/>
                </a:cubicBezTo>
                <a:cubicBezTo>
                  <a:pt x="2806700" y="4089400"/>
                  <a:pt x="2654300" y="4165600"/>
                  <a:pt x="2476500" y="4165600"/>
                </a:cubicBezTo>
                <a:cubicBezTo>
                  <a:pt x="2286000" y="4165600"/>
                  <a:pt x="2044700" y="4356100"/>
                  <a:pt x="1943100" y="4572000"/>
                </a:cubicBezTo>
                <a:lnTo>
                  <a:pt x="1714500" y="5041900"/>
                </a:lnTo>
                <a:cubicBezTo>
                  <a:pt x="1612900" y="5257800"/>
                  <a:pt x="1524000" y="5651500"/>
                  <a:pt x="1524000" y="5905500"/>
                </a:cubicBezTo>
                <a:lnTo>
                  <a:pt x="1524000" y="5956300"/>
                </a:lnTo>
                <a:cubicBezTo>
                  <a:pt x="1524000" y="6210300"/>
                  <a:pt x="1447800" y="6413500"/>
                  <a:pt x="1358900" y="6413500"/>
                </a:cubicBezTo>
                <a:cubicBezTo>
                  <a:pt x="1270000" y="6413500"/>
                  <a:pt x="1206500" y="6616700"/>
                  <a:pt x="1206500" y="6870700"/>
                </a:cubicBezTo>
                <a:lnTo>
                  <a:pt x="1206500" y="6921500"/>
                </a:lnTo>
                <a:cubicBezTo>
                  <a:pt x="1206500" y="7162800"/>
                  <a:pt x="1130300" y="7378700"/>
                  <a:pt x="1041400" y="7378700"/>
                </a:cubicBezTo>
                <a:cubicBezTo>
                  <a:pt x="952500" y="7378700"/>
                  <a:pt x="876300" y="7581900"/>
                  <a:pt x="876300" y="7823200"/>
                </a:cubicBezTo>
                <a:lnTo>
                  <a:pt x="876300" y="7874000"/>
                </a:lnTo>
                <a:cubicBezTo>
                  <a:pt x="876300" y="8585200"/>
                  <a:pt x="1193800" y="8813800"/>
                  <a:pt x="2133600" y="8813800"/>
                </a:cubicBezTo>
                <a:lnTo>
                  <a:pt x="2667000" y="8813800"/>
                </a:lnTo>
                <a:cubicBezTo>
                  <a:pt x="3162300" y="8813800"/>
                  <a:pt x="3225800" y="8775700"/>
                  <a:pt x="3581400" y="8242300"/>
                </a:cubicBezTo>
                <a:lnTo>
                  <a:pt x="3733800" y="7988300"/>
                </a:lnTo>
                <a:cubicBezTo>
                  <a:pt x="3860800" y="7785100"/>
                  <a:pt x="4025900" y="7429500"/>
                  <a:pt x="4089400" y="7200900"/>
                </a:cubicBezTo>
                <a:close/>
                <a:moveTo>
                  <a:pt x="2273300" y="97155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13" name="Freeform 12913"/>
          <p:cNvSpPr/>
          <p:nvPr/>
        </p:nvSpPr>
        <p:spPr>
          <a:xfrm rot="0" flipH="0" flipV="0">
            <a:off x="2435696" y="16492518"/>
            <a:ext cx="54292" cy="66357"/>
          </a:xfrm>
          <a:custGeom>
            <a:pathLst>
              <a:path w="5715000" h="6985000">
                <a:moveTo>
                  <a:pt x="4864100" y="3937000"/>
                </a:moveTo>
                <a:lnTo>
                  <a:pt x="1993900" y="3937000"/>
                </a:lnTo>
                <a:cubicBezTo>
                  <a:pt x="1308100" y="3937000"/>
                  <a:pt x="1219200" y="3987800"/>
                  <a:pt x="1219200" y="4483100"/>
                </a:cubicBezTo>
                <a:lnTo>
                  <a:pt x="1219200" y="5245100"/>
                </a:lnTo>
                <a:cubicBezTo>
                  <a:pt x="1219200" y="5740400"/>
                  <a:pt x="1384300" y="5854700"/>
                  <a:pt x="2070100" y="5854700"/>
                </a:cubicBezTo>
                <a:lnTo>
                  <a:pt x="3810000" y="5854700"/>
                </a:lnTo>
                <a:cubicBezTo>
                  <a:pt x="4419600" y="5854700"/>
                  <a:pt x="4546600" y="5905500"/>
                  <a:pt x="4660900" y="6184900"/>
                </a:cubicBezTo>
                <a:cubicBezTo>
                  <a:pt x="4775200" y="6477000"/>
                  <a:pt x="4775200" y="6477000"/>
                  <a:pt x="4508500" y="6743700"/>
                </a:cubicBezTo>
                <a:cubicBezTo>
                  <a:pt x="4381500" y="6870700"/>
                  <a:pt x="4064000" y="6985000"/>
                  <a:pt x="3810000" y="6985000"/>
                </a:cubicBezTo>
                <a:lnTo>
                  <a:pt x="1841500" y="6985000"/>
                </a:lnTo>
                <a:cubicBezTo>
                  <a:pt x="1587500" y="6985000"/>
                  <a:pt x="1219200" y="6870700"/>
                  <a:pt x="1016000" y="6743700"/>
                </a:cubicBezTo>
                <a:lnTo>
                  <a:pt x="838200" y="6629400"/>
                </a:lnTo>
                <a:cubicBezTo>
                  <a:pt x="139700" y="6172200"/>
                  <a:pt x="0" y="5778500"/>
                  <a:pt x="177800" y="4787900"/>
                </a:cubicBezTo>
                <a:lnTo>
                  <a:pt x="317500" y="3949700"/>
                </a:lnTo>
                <a:cubicBezTo>
                  <a:pt x="368300" y="3721100"/>
                  <a:pt x="457200" y="3340100"/>
                  <a:pt x="533400" y="3124200"/>
                </a:cubicBezTo>
                <a:lnTo>
                  <a:pt x="584200" y="2959100"/>
                </a:lnTo>
                <a:cubicBezTo>
                  <a:pt x="647700" y="2743200"/>
                  <a:pt x="787400" y="2387600"/>
                  <a:pt x="901700" y="2171700"/>
                </a:cubicBezTo>
                <a:lnTo>
                  <a:pt x="1143000" y="1663700"/>
                </a:lnTo>
                <a:cubicBezTo>
                  <a:pt x="1574800" y="762000"/>
                  <a:pt x="1892300" y="444500"/>
                  <a:pt x="2489200" y="254000"/>
                </a:cubicBezTo>
                <a:lnTo>
                  <a:pt x="2590800" y="228600"/>
                </a:lnTo>
                <a:cubicBezTo>
                  <a:pt x="3340100" y="0"/>
                  <a:pt x="4343400" y="25400"/>
                  <a:pt x="4800600" y="304800"/>
                </a:cubicBezTo>
                <a:lnTo>
                  <a:pt x="4978400" y="419100"/>
                </a:lnTo>
                <a:cubicBezTo>
                  <a:pt x="5461000" y="711200"/>
                  <a:pt x="5715000" y="1155700"/>
                  <a:pt x="5715000" y="1714500"/>
                </a:cubicBezTo>
                <a:lnTo>
                  <a:pt x="5715000" y="2514600"/>
                </a:lnTo>
                <a:cubicBezTo>
                  <a:pt x="5715000" y="2768600"/>
                  <a:pt x="5638800" y="3162300"/>
                  <a:pt x="5537200" y="3390900"/>
                </a:cubicBezTo>
                <a:lnTo>
                  <a:pt x="5486400" y="3505200"/>
                </a:lnTo>
                <a:cubicBezTo>
                  <a:pt x="5384800" y="3771900"/>
                  <a:pt x="5143500" y="3937000"/>
                  <a:pt x="4864100" y="3937000"/>
                </a:cubicBezTo>
                <a:close/>
                <a:moveTo>
                  <a:pt x="2971800" y="6946900"/>
                </a:moveTo>
                <a:moveTo>
                  <a:pt x="2616200" y="3098800"/>
                </a:moveTo>
                <a:lnTo>
                  <a:pt x="4127500" y="2997200"/>
                </a:lnTo>
                <a:cubicBezTo>
                  <a:pt x="4699000" y="2959100"/>
                  <a:pt x="4749800" y="2908300"/>
                  <a:pt x="4749800" y="2349500"/>
                </a:cubicBezTo>
                <a:lnTo>
                  <a:pt x="4749800" y="1981200"/>
                </a:lnTo>
                <a:cubicBezTo>
                  <a:pt x="4749800" y="1397000"/>
                  <a:pt x="4394200" y="1041400"/>
                  <a:pt x="3810000" y="1041400"/>
                </a:cubicBezTo>
                <a:lnTo>
                  <a:pt x="3289300" y="1041400"/>
                </a:lnTo>
                <a:cubicBezTo>
                  <a:pt x="3048000" y="1041400"/>
                  <a:pt x="2692400" y="1193800"/>
                  <a:pt x="2514600" y="1371600"/>
                </a:cubicBezTo>
                <a:lnTo>
                  <a:pt x="2197100" y="1676400"/>
                </a:lnTo>
                <a:cubicBezTo>
                  <a:pt x="2006600" y="1854200"/>
                  <a:pt x="1866900" y="2209800"/>
                  <a:pt x="1866900" y="2463800"/>
                </a:cubicBezTo>
                <a:lnTo>
                  <a:pt x="1866900" y="2578100"/>
                </a:lnTo>
                <a:cubicBezTo>
                  <a:pt x="1866900" y="3073400"/>
                  <a:pt x="1943100" y="3136900"/>
                  <a:pt x="2616200" y="3098800"/>
                </a:cubicBezTo>
                <a:close/>
                <a:moveTo>
                  <a:pt x="3810000" y="6946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14" name="Freeform 12914"/>
          <p:cNvSpPr/>
          <p:nvPr/>
        </p:nvSpPr>
        <p:spPr>
          <a:xfrm rot="0" flipH="0" flipV="0">
            <a:off x="2498448" y="16493724"/>
            <a:ext cx="78543" cy="64065"/>
          </a:xfrm>
          <a:custGeom>
            <a:pathLst>
              <a:path w="8267700" h="6743700">
                <a:moveTo>
                  <a:pt x="2400300" y="0"/>
                </a:moveTo>
                <a:lnTo>
                  <a:pt x="6477000" y="0"/>
                </a:lnTo>
                <a:cubicBezTo>
                  <a:pt x="6819900" y="0"/>
                  <a:pt x="7213600" y="63500"/>
                  <a:pt x="7327900" y="139700"/>
                </a:cubicBezTo>
                <a:cubicBezTo>
                  <a:pt x="8051800" y="584200"/>
                  <a:pt x="8267700" y="1587500"/>
                  <a:pt x="7899400" y="2857500"/>
                </a:cubicBezTo>
                <a:lnTo>
                  <a:pt x="7023100" y="5918200"/>
                </a:lnTo>
                <a:cubicBezTo>
                  <a:pt x="6807200" y="6642100"/>
                  <a:pt x="6731000" y="6743700"/>
                  <a:pt x="6311900" y="6743700"/>
                </a:cubicBezTo>
                <a:cubicBezTo>
                  <a:pt x="6134100" y="6743700"/>
                  <a:pt x="5994400" y="6489700"/>
                  <a:pt x="5994400" y="6172200"/>
                </a:cubicBezTo>
                <a:cubicBezTo>
                  <a:pt x="5994400" y="5867400"/>
                  <a:pt x="6057900" y="5334000"/>
                  <a:pt x="6146800" y="4991100"/>
                </a:cubicBezTo>
                <a:lnTo>
                  <a:pt x="6781800" y="2387600"/>
                </a:lnTo>
                <a:cubicBezTo>
                  <a:pt x="6870700" y="2044700"/>
                  <a:pt x="6972300" y="1765300"/>
                  <a:pt x="7023100" y="1765300"/>
                </a:cubicBezTo>
                <a:cubicBezTo>
                  <a:pt x="7073900" y="1765300"/>
                  <a:pt x="7112000" y="1727200"/>
                  <a:pt x="7112000" y="1689100"/>
                </a:cubicBezTo>
                <a:cubicBezTo>
                  <a:pt x="7112000" y="1587500"/>
                  <a:pt x="6883400" y="1219200"/>
                  <a:pt x="6743700" y="1066800"/>
                </a:cubicBezTo>
                <a:cubicBezTo>
                  <a:pt x="6680200" y="1016000"/>
                  <a:pt x="6375400" y="965200"/>
                  <a:pt x="6070600" y="965200"/>
                </a:cubicBezTo>
                <a:cubicBezTo>
                  <a:pt x="5765800" y="965200"/>
                  <a:pt x="5435600" y="1244600"/>
                  <a:pt x="5334000" y="1574800"/>
                </a:cubicBezTo>
                <a:lnTo>
                  <a:pt x="4267200" y="5410200"/>
                </a:lnTo>
                <a:cubicBezTo>
                  <a:pt x="3949700" y="6527800"/>
                  <a:pt x="3822700" y="6743700"/>
                  <a:pt x="3467100" y="6743700"/>
                </a:cubicBezTo>
                <a:cubicBezTo>
                  <a:pt x="3136900" y="6743700"/>
                  <a:pt x="2946400" y="6540500"/>
                  <a:pt x="2946400" y="6223000"/>
                </a:cubicBezTo>
                <a:cubicBezTo>
                  <a:pt x="2946400" y="6146800"/>
                  <a:pt x="2997200" y="5829300"/>
                  <a:pt x="3060700" y="5499100"/>
                </a:cubicBezTo>
                <a:lnTo>
                  <a:pt x="3098800" y="5321300"/>
                </a:lnTo>
                <a:cubicBezTo>
                  <a:pt x="3162300" y="4991100"/>
                  <a:pt x="3302000" y="4610100"/>
                  <a:pt x="3403600" y="4483100"/>
                </a:cubicBezTo>
                <a:cubicBezTo>
                  <a:pt x="3505200" y="4356100"/>
                  <a:pt x="3581400" y="4051300"/>
                  <a:pt x="3581400" y="3810000"/>
                </a:cubicBezTo>
                <a:cubicBezTo>
                  <a:pt x="3581400" y="3568700"/>
                  <a:pt x="3657600" y="3276600"/>
                  <a:pt x="3746500" y="3175000"/>
                </a:cubicBezTo>
                <a:cubicBezTo>
                  <a:pt x="3835400" y="3060700"/>
                  <a:pt x="3898900" y="2844800"/>
                  <a:pt x="3898900" y="2692400"/>
                </a:cubicBezTo>
                <a:cubicBezTo>
                  <a:pt x="3898900" y="2540000"/>
                  <a:pt x="3975100" y="2247900"/>
                  <a:pt x="4064000" y="2044700"/>
                </a:cubicBezTo>
                <a:cubicBezTo>
                  <a:pt x="4356100" y="1384300"/>
                  <a:pt x="4229100" y="1130300"/>
                  <a:pt x="3581400" y="1130300"/>
                </a:cubicBezTo>
                <a:lnTo>
                  <a:pt x="3098800" y="1130300"/>
                </a:lnTo>
                <a:cubicBezTo>
                  <a:pt x="2311400" y="1130300"/>
                  <a:pt x="2133600" y="1282700"/>
                  <a:pt x="2133600" y="1968500"/>
                </a:cubicBezTo>
                <a:cubicBezTo>
                  <a:pt x="2133600" y="2120900"/>
                  <a:pt x="2070100" y="2527300"/>
                  <a:pt x="1968500" y="2870200"/>
                </a:cubicBezTo>
                <a:lnTo>
                  <a:pt x="1104900" y="6121400"/>
                </a:lnTo>
                <a:cubicBezTo>
                  <a:pt x="1016000" y="6464300"/>
                  <a:pt x="774700" y="6743700"/>
                  <a:pt x="571500" y="6743700"/>
                </a:cubicBezTo>
                <a:cubicBezTo>
                  <a:pt x="381000" y="6743700"/>
                  <a:pt x="177800" y="6705600"/>
                  <a:pt x="139700" y="6654800"/>
                </a:cubicBezTo>
                <a:cubicBezTo>
                  <a:pt x="0" y="6515100"/>
                  <a:pt x="50800" y="5626100"/>
                  <a:pt x="215900" y="5334000"/>
                </a:cubicBezTo>
                <a:cubicBezTo>
                  <a:pt x="304800" y="5181600"/>
                  <a:pt x="381000" y="4927600"/>
                  <a:pt x="381000" y="4775200"/>
                </a:cubicBezTo>
                <a:cubicBezTo>
                  <a:pt x="381000" y="4622800"/>
                  <a:pt x="444500" y="4406900"/>
                  <a:pt x="533400" y="4292600"/>
                </a:cubicBezTo>
                <a:cubicBezTo>
                  <a:pt x="622300" y="4178300"/>
                  <a:pt x="698500" y="3937000"/>
                  <a:pt x="698500" y="3733800"/>
                </a:cubicBezTo>
                <a:cubicBezTo>
                  <a:pt x="698500" y="3530600"/>
                  <a:pt x="762000" y="3251200"/>
                  <a:pt x="850900" y="3086100"/>
                </a:cubicBezTo>
                <a:cubicBezTo>
                  <a:pt x="939800" y="2933700"/>
                  <a:pt x="1016000" y="2654300"/>
                  <a:pt x="1016000" y="2451100"/>
                </a:cubicBezTo>
                <a:cubicBezTo>
                  <a:pt x="1016000" y="2247900"/>
                  <a:pt x="1092200" y="1955800"/>
                  <a:pt x="1181100" y="1803400"/>
                </a:cubicBezTo>
                <a:cubicBezTo>
                  <a:pt x="1270000" y="1651000"/>
                  <a:pt x="1333500" y="1358900"/>
                  <a:pt x="1333500" y="1168400"/>
                </a:cubicBezTo>
                <a:cubicBezTo>
                  <a:pt x="1333500" y="469900"/>
                  <a:pt x="1765300" y="0"/>
                  <a:pt x="2400300" y="0"/>
                </a:cubicBezTo>
                <a:close/>
                <a:moveTo>
                  <a:pt x="7150100" y="6819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15" name="Freeform 12915"/>
          <p:cNvSpPr/>
          <p:nvPr/>
        </p:nvSpPr>
        <p:spPr>
          <a:xfrm rot="0" flipH="0" flipV="0">
            <a:off x="2586778" y="16492518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16" name="Freeform 12916"/>
          <p:cNvSpPr/>
          <p:nvPr/>
        </p:nvSpPr>
        <p:spPr>
          <a:xfrm rot="0" flipH="0" flipV="0">
            <a:off x="2646754" y="16493000"/>
            <a:ext cx="61290" cy="65512"/>
          </a:xfrm>
          <a:custGeom>
            <a:pathLst>
              <a:path w="6451600" h="6896100">
                <a:moveTo>
                  <a:pt x="2730500" y="3048000"/>
                </a:moveTo>
                <a:lnTo>
                  <a:pt x="4013200" y="3048000"/>
                </a:lnTo>
                <a:cubicBezTo>
                  <a:pt x="4368800" y="3048000"/>
                  <a:pt x="4686300" y="3009900"/>
                  <a:pt x="4737100" y="2971800"/>
                </a:cubicBezTo>
                <a:cubicBezTo>
                  <a:pt x="4876800" y="2832100"/>
                  <a:pt x="5130800" y="1866900"/>
                  <a:pt x="5130800" y="1485900"/>
                </a:cubicBezTo>
                <a:cubicBezTo>
                  <a:pt x="5130800" y="571500"/>
                  <a:pt x="5461000" y="0"/>
                  <a:pt x="5981700" y="0"/>
                </a:cubicBezTo>
                <a:cubicBezTo>
                  <a:pt x="6045200" y="0"/>
                  <a:pt x="6172200" y="76200"/>
                  <a:pt x="6261100" y="165100"/>
                </a:cubicBezTo>
                <a:cubicBezTo>
                  <a:pt x="6438900" y="330200"/>
                  <a:pt x="6451600" y="533400"/>
                  <a:pt x="6350000" y="838200"/>
                </a:cubicBezTo>
                <a:cubicBezTo>
                  <a:pt x="6248400" y="1104900"/>
                  <a:pt x="6007100" y="1993900"/>
                  <a:pt x="5791200" y="2794000"/>
                </a:cubicBezTo>
                <a:lnTo>
                  <a:pt x="4940300" y="6121400"/>
                </a:lnTo>
                <a:cubicBezTo>
                  <a:pt x="4800600" y="6692900"/>
                  <a:pt x="4622800" y="6896100"/>
                  <a:pt x="4292600" y="6896100"/>
                </a:cubicBezTo>
                <a:cubicBezTo>
                  <a:pt x="4064000" y="6896100"/>
                  <a:pt x="3848100" y="6578600"/>
                  <a:pt x="3848100" y="6261100"/>
                </a:cubicBezTo>
                <a:cubicBezTo>
                  <a:pt x="3848100" y="6083300"/>
                  <a:pt x="3924300" y="5842000"/>
                  <a:pt x="4013200" y="5740400"/>
                </a:cubicBezTo>
                <a:cubicBezTo>
                  <a:pt x="4102100" y="5626100"/>
                  <a:pt x="4178300" y="5334000"/>
                  <a:pt x="4178300" y="5092700"/>
                </a:cubicBezTo>
                <a:cubicBezTo>
                  <a:pt x="4178300" y="4851400"/>
                  <a:pt x="4241800" y="4610100"/>
                  <a:pt x="4330700" y="4546600"/>
                </a:cubicBezTo>
                <a:cubicBezTo>
                  <a:pt x="4419600" y="4495800"/>
                  <a:pt x="4495800" y="4356100"/>
                  <a:pt x="4495800" y="4229100"/>
                </a:cubicBezTo>
                <a:cubicBezTo>
                  <a:pt x="4495800" y="3937000"/>
                  <a:pt x="4241800" y="3848100"/>
                  <a:pt x="3454400" y="3848100"/>
                </a:cubicBezTo>
                <a:lnTo>
                  <a:pt x="2413000" y="3848100"/>
                </a:lnTo>
                <a:cubicBezTo>
                  <a:pt x="1549400" y="3848100"/>
                  <a:pt x="1282700" y="4127500"/>
                  <a:pt x="1282700" y="5016500"/>
                </a:cubicBezTo>
                <a:cubicBezTo>
                  <a:pt x="1282700" y="5257800"/>
                  <a:pt x="1206500" y="5549900"/>
                  <a:pt x="1130300" y="5651500"/>
                </a:cubicBezTo>
                <a:cubicBezTo>
                  <a:pt x="1041400" y="5765800"/>
                  <a:pt x="965200" y="6019800"/>
                  <a:pt x="965200" y="6210300"/>
                </a:cubicBezTo>
                <a:cubicBezTo>
                  <a:pt x="965200" y="6591300"/>
                  <a:pt x="749300" y="6896100"/>
                  <a:pt x="482600" y="6896100"/>
                </a:cubicBezTo>
                <a:cubicBezTo>
                  <a:pt x="393700" y="6896100"/>
                  <a:pt x="254000" y="6819900"/>
                  <a:pt x="165100" y="6731000"/>
                </a:cubicBezTo>
                <a:cubicBezTo>
                  <a:pt x="76200" y="6654800"/>
                  <a:pt x="0" y="6426200"/>
                  <a:pt x="0" y="6261100"/>
                </a:cubicBezTo>
                <a:cubicBezTo>
                  <a:pt x="0" y="6083300"/>
                  <a:pt x="76200" y="5803900"/>
                  <a:pt x="165100" y="5651500"/>
                </a:cubicBezTo>
                <a:cubicBezTo>
                  <a:pt x="254000" y="5499100"/>
                  <a:pt x="317500" y="5245100"/>
                  <a:pt x="317500" y="5092700"/>
                </a:cubicBezTo>
                <a:cubicBezTo>
                  <a:pt x="317500" y="4940300"/>
                  <a:pt x="393700" y="4648200"/>
                  <a:pt x="482600" y="4457700"/>
                </a:cubicBezTo>
                <a:cubicBezTo>
                  <a:pt x="571500" y="4254500"/>
                  <a:pt x="647700" y="3924300"/>
                  <a:pt x="647700" y="3733800"/>
                </a:cubicBezTo>
                <a:cubicBezTo>
                  <a:pt x="647700" y="3530600"/>
                  <a:pt x="711200" y="3276600"/>
                  <a:pt x="800100" y="3175000"/>
                </a:cubicBezTo>
                <a:cubicBezTo>
                  <a:pt x="889000" y="3060700"/>
                  <a:pt x="965200" y="2768600"/>
                  <a:pt x="965200" y="2527300"/>
                </a:cubicBezTo>
                <a:cubicBezTo>
                  <a:pt x="965200" y="2286000"/>
                  <a:pt x="1041400" y="1955800"/>
                  <a:pt x="1130300" y="1803400"/>
                </a:cubicBezTo>
                <a:cubicBezTo>
                  <a:pt x="1206500" y="1651000"/>
                  <a:pt x="1282700" y="1397000"/>
                  <a:pt x="1282700" y="1244600"/>
                </a:cubicBezTo>
                <a:cubicBezTo>
                  <a:pt x="1282700" y="1092200"/>
                  <a:pt x="1358900" y="876300"/>
                  <a:pt x="1447800" y="762000"/>
                </a:cubicBezTo>
                <a:cubicBezTo>
                  <a:pt x="1549400" y="660400"/>
                  <a:pt x="1651000" y="431800"/>
                  <a:pt x="1689100" y="279400"/>
                </a:cubicBezTo>
                <a:cubicBezTo>
                  <a:pt x="1727200" y="127000"/>
                  <a:pt x="1828800" y="0"/>
                  <a:pt x="1917700" y="0"/>
                </a:cubicBezTo>
                <a:cubicBezTo>
                  <a:pt x="2197100" y="0"/>
                  <a:pt x="2247900" y="127000"/>
                  <a:pt x="2247900" y="800100"/>
                </a:cubicBezTo>
                <a:lnTo>
                  <a:pt x="2247900" y="965200"/>
                </a:lnTo>
                <a:cubicBezTo>
                  <a:pt x="2247900" y="1320800"/>
                  <a:pt x="2171700" y="1727200"/>
                  <a:pt x="2082800" y="1879600"/>
                </a:cubicBezTo>
                <a:cubicBezTo>
                  <a:pt x="1917700" y="2171700"/>
                  <a:pt x="1866900" y="2832100"/>
                  <a:pt x="2006600" y="2971800"/>
                </a:cubicBezTo>
                <a:cubicBezTo>
                  <a:pt x="2044700" y="3009900"/>
                  <a:pt x="2374900" y="3048000"/>
                  <a:pt x="2730500" y="3048000"/>
                </a:cubicBezTo>
                <a:close/>
                <a:moveTo>
                  <a:pt x="4038600" y="68961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17" name="Freeform 12917"/>
          <p:cNvSpPr/>
          <p:nvPr/>
        </p:nvSpPr>
        <p:spPr>
          <a:xfrm rot="0" flipH="0" flipV="0">
            <a:off x="2710472" y="16493604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18" name="Freeform 12918"/>
          <p:cNvSpPr/>
          <p:nvPr/>
        </p:nvSpPr>
        <p:spPr>
          <a:xfrm rot="0" flipH="0" flipV="0">
            <a:off x="2779739" y="16493724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19" name="Freeform 12919"/>
          <p:cNvSpPr/>
          <p:nvPr/>
        </p:nvSpPr>
        <p:spPr>
          <a:xfrm rot="0" flipH="0" flipV="0">
            <a:off x="2907925" y="16492759"/>
            <a:ext cx="58273" cy="65512"/>
          </a:xfrm>
          <a:custGeom>
            <a:pathLst>
              <a:path w="6134100" h="6896100">
                <a:moveTo>
                  <a:pt x="2362200" y="0"/>
                </a:moveTo>
                <a:lnTo>
                  <a:pt x="4330700" y="0"/>
                </a:lnTo>
                <a:cubicBezTo>
                  <a:pt x="4673600" y="0"/>
                  <a:pt x="5016500" y="76200"/>
                  <a:pt x="5067300" y="165100"/>
                </a:cubicBezTo>
                <a:cubicBezTo>
                  <a:pt x="5118100" y="254000"/>
                  <a:pt x="5270500" y="317500"/>
                  <a:pt x="5384800" y="317500"/>
                </a:cubicBezTo>
                <a:cubicBezTo>
                  <a:pt x="5511800" y="317500"/>
                  <a:pt x="5651500" y="431800"/>
                  <a:pt x="5702300" y="571500"/>
                </a:cubicBezTo>
                <a:cubicBezTo>
                  <a:pt x="5753100" y="711200"/>
                  <a:pt x="5854700" y="914400"/>
                  <a:pt x="5943600" y="1016000"/>
                </a:cubicBezTo>
                <a:cubicBezTo>
                  <a:pt x="6134100" y="1257300"/>
                  <a:pt x="6134100" y="1930400"/>
                  <a:pt x="5930900" y="2692400"/>
                </a:cubicBezTo>
                <a:lnTo>
                  <a:pt x="5029200" y="6070600"/>
                </a:lnTo>
                <a:cubicBezTo>
                  <a:pt x="4838700" y="6769100"/>
                  <a:pt x="4737100" y="6896100"/>
                  <a:pt x="4406900" y="6896100"/>
                </a:cubicBezTo>
                <a:cubicBezTo>
                  <a:pt x="4089400" y="6896100"/>
                  <a:pt x="3848100" y="6604000"/>
                  <a:pt x="3848100" y="6210300"/>
                </a:cubicBezTo>
                <a:cubicBezTo>
                  <a:pt x="3848100" y="6146800"/>
                  <a:pt x="3911600" y="6007100"/>
                  <a:pt x="4000500" y="5892800"/>
                </a:cubicBezTo>
                <a:cubicBezTo>
                  <a:pt x="4089400" y="5791200"/>
                  <a:pt x="4165600" y="5499100"/>
                  <a:pt x="4165600" y="5257800"/>
                </a:cubicBezTo>
                <a:cubicBezTo>
                  <a:pt x="4165600" y="5016500"/>
                  <a:pt x="4241800" y="4724400"/>
                  <a:pt x="4330700" y="4610100"/>
                </a:cubicBezTo>
                <a:cubicBezTo>
                  <a:pt x="4419600" y="4508500"/>
                  <a:pt x="4483100" y="4279900"/>
                  <a:pt x="4483100" y="4127500"/>
                </a:cubicBezTo>
                <a:cubicBezTo>
                  <a:pt x="4483100" y="3975100"/>
                  <a:pt x="4559300" y="3683000"/>
                  <a:pt x="4648200" y="3492500"/>
                </a:cubicBezTo>
                <a:cubicBezTo>
                  <a:pt x="4902200" y="2921000"/>
                  <a:pt x="5054600" y="1727200"/>
                  <a:pt x="4914900" y="1282700"/>
                </a:cubicBezTo>
                <a:cubicBezTo>
                  <a:pt x="4889500" y="1193800"/>
                  <a:pt x="4584700" y="1117600"/>
                  <a:pt x="4229100" y="1117600"/>
                </a:cubicBezTo>
                <a:lnTo>
                  <a:pt x="3048000" y="1117600"/>
                </a:lnTo>
                <a:cubicBezTo>
                  <a:pt x="2489200" y="1117600"/>
                  <a:pt x="2374900" y="1206500"/>
                  <a:pt x="2209800" y="1752600"/>
                </a:cubicBezTo>
                <a:lnTo>
                  <a:pt x="1308100" y="4749800"/>
                </a:lnTo>
                <a:cubicBezTo>
                  <a:pt x="1206500" y="5092700"/>
                  <a:pt x="1117600" y="5575300"/>
                  <a:pt x="1117600" y="5816600"/>
                </a:cubicBezTo>
                <a:cubicBezTo>
                  <a:pt x="1117600" y="6451600"/>
                  <a:pt x="812800" y="6896100"/>
                  <a:pt x="393700" y="6896100"/>
                </a:cubicBezTo>
                <a:cubicBezTo>
                  <a:pt x="50800" y="6896100"/>
                  <a:pt x="0" y="6807200"/>
                  <a:pt x="0" y="6261100"/>
                </a:cubicBezTo>
                <a:cubicBezTo>
                  <a:pt x="0" y="5994400"/>
                  <a:pt x="63500" y="5651500"/>
                  <a:pt x="152400" y="5499100"/>
                </a:cubicBezTo>
                <a:cubicBezTo>
                  <a:pt x="241300" y="5346700"/>
                  <a:pt x="317500" y="5092700"/>
                  <a:pt x="317500" y="4927600"/>
                </a:cubicBezTo>
                <a:cubicBezTo>
                  <a:pt x="317500" y="4559300"/>
                  <a:pt x="558800" y="3683000"/>
                  <a:pt x="787400" y="3289300"/>
                </a:cubicBezTo>
                <a:cubicBezTo>
                  <a:pt x="876300" y="3111500"/>
                  <a:pt x="952500" y="2768600"/>
                  <a:pt x="952500" y="2527300"/>
                </a:cubicBezTo>
                <a:cubicBezTo>
                  <a:pt x="952500" y="2286000"/>
                  <a:pt x="1028700" y="1993900"/>
                  <a:pt x="1117600" y="1879600"/>
                </a:cubicBezTo>
                <a:cubicBezTo>
                  <a:pt x="1206500" y="1778000"/>
                  <a:pt x="1282700" y="1524000"/>
                  <a:pt x="1282700" y="1320800"/>
                </a:cubicBezTo>
                <a:cubicBezTo>
                  <a:pt x="1282700" y="571500"/>
                  <a:pt x="1752600" y="0"/>
                  <a:pt x="2362200" y="0"/>
                </a:cubicBezTo>
                <a:close/>
                <a:moveTo>
                  <a:pt x="7188200" y="69215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20" name="Freeform 12920"/>
          <p:cNvSpPr/>
          <p:nvPr/>
        </p:nvSpPr>
        <p:spPr>
          <a:xfrm rot="0" flipH="0" flipV="0">
            <a:off x="2973218" y="16464165"/>
            <a:ext cx="28956" cy="93383"/>
          </a:xfrm>
          <a:custGeom>
            <a:pathLst>
              <a:path w="3048000" h="9829800">
                <a:moveTo>
                  <a:pt x="3048000" y="469900"/>
                </a:moveTo>
                <a:lnTo>
                  <a:pt x="3048000" y="1016000"/>
                </a:lnTo>
                <a:cubicBezTo>
                  <a:pt x="3048000" y="1181100"/>
                  <a:pt x="2971800" y="1409700"/>
                  <a:pt x="2882900" y="1485900"/>
                </a:cubicBezTo>
                <a:cubicBezTo>
                  <a:pt x="2717800" y="1663700"/>
                  <a:pt x="2298700" y="1701800"/>
                  <a:pt x="2159000" y="1574800"/>
                </a:cubicBezTo>
                <a:cubicBezTo>
                  <a:pt x="2120900" y="1524000"/>
                  <a:pt x="2082800" y="1346200"/>
                  <a:pt x="2082800" y="1168400"/>
                </a:cubicBezTo>
                <a:lnTo>
                  <a:pt x="2082800" y="850900"/>
                </a:lnTo>
                <a:cubicBezTo>
                  <a:pt x="2082800" y="673100"/>
                  <a:pt x="2146300" y="419100"/>
                  <a:pt x="2222500" y="292100"/>
                </a:cubicBezTo>
                <a:cubicBezTo>
                  <a:pt x="2349500" y="50800"/>
                  <a:pt x="2552700" y="0"/>
                  <a:pt x="2882900" y="101600"/>
                </a:cubicBezTo>
                <a:cubicBezTo>
                  <a:pt x="2971800" y="127000"/>
                  <a:pt x="3048000" y="292100"/>
                  <a:pt x="3048000" y="469900"/>
                </a:cubicBezTo>
                <a:close/>
                <a:moveTo>
                  <a:pt x="9359900" y="9931400"/>
                </a:moveTo>
                <a:moveTo>
                  <a:pt x="2146300" y="4762500"/>
                </a:moveTo>
                <a:lnTo>
                  <a:pt x="901700" y="9347200"/>
                </a:lnTo>
                <a:cubicBezTo>
                  <a:pt x="800100" y="9740900"/>
                  <a:pt x="698500" y="9829800"/>
                  <a:pt x="393700" y="9829800"/>
                </a:cubicBezTo>
                <a:cubicBezTo>
                  <a:pt x="127000" y="9829800"/>
                  <a:pt x="0" y="9588500"/>
                  <a:pt x="0" y="9118600"/>
                </a:cubicBezTo>
                <a:lnTo>
                  <a:pt x="0" y="8712200"/>
                </a:lnTo>
                <a:cubicBezTo>
                  <a:pt x="0" y="8534400"/>
                  <a:pt x="38100" y="8255000"/>
                  <a:pt x="76200" y="8089900"/>
                </a:cubicBezTo>
                <a:lnTo>
                  <a:pt x="1168400" y="4114800"/>
                </a:lnTo>
                <a:cubicBezTo>
                  <a:pt x="1219200" y="3949700"/>
                  <a:pt x="1308100" y="3683000"/>
                  <a:pt x="1371600" y="3543300"/>
                </a:cubicBezTo>
                <a:lnTo>
                  <a:pt x="1422400" y="3416300"/>
                </a:lnTo>
                <a:cubicBezTo>
                  <a:pt x="1574800" y="3073400"/>
                  <a:pt x="1727200" y="2933700"/>
                  <a:pt x="1917700" y="2933700"/>
                </a:cubicBezTo>
                <a:cubicBezTo>
                  <a:pt x="2222500" y="2933700"/>
                  <a:pt x="2400300" y="3251200"/>
                  <a:pt x="2400300" y="3771900"/>
                </a:cubicBezTo>
                <a:cubicBezTo>
                  <a:pt x="2400300" y="3937000"/>
                  <a:pt x="2362200" y="4152900"/>
                  <a:pt x="2311400" y="4254500"/>
                </a:cubicBezTo>
                <a:cubicBezTo>
                  <a:pt x="2260600" y="4368800"/>
                  <a:pt x="2184400" y="4597400"/>
                  <a:pt x="2146300" y="4762500"/>
                </a:cubicBezTo>
                <a:close/>
                <a:moveTo>
                  <a:pt x="5067300" y="99314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21" name="Freeform 12921"/>
          <p:cNvSpPr/>
          <p:nvPr/>
        </p:nvSpPr>
        <p:spPr>
          <a:xfrm rot="0" flipH="0" flipV="0">
            <a:off x="3001472" y="16463924"/>
            <a:ext cx="63703" cy="95072"/>
          </a:xfrm>
          <a:custGeom>
            <a:pathLst>
              <a:path w="6705600" h="10007600">
                <a:moveTo>
                  <a:pt x="6286500" y="3505200"/>
                </a:moveTo>
                <a:lnTo>
                  <a:pt x="5181600" y="7797800"/>
                </a:lnTo>
                <a:cubicBezTo>
                  <a:pt x="4813300" y="9271000"/>
                  <a:pt x="3848100" y="10007600"/>
                  <a:pt x="2311400" y="10007600"/>
                </a:cubicBezTo>
                <a:lnTo>
                  <a:pt x="2286000" y="10007600"/>
                </a:lnTo>
                <a:cubicBezTo>
                  <a:pt x="1130300" y="10007600"/>
                  <a:pt x="850900" y="9893300"/>
                  <a:pt x="431800" y="9182100"/>
                </a:cubicBezTo>
                <a:cubicBezTo>
                  <a:pt x="25400" y="8509000"/>
                  <a:pt x="0" y="7759700"/>
                  <a:pt x="342900" y="6578600"/>
                </a:cubicBezTo>
                <a:lnTo>
                  <a:pt x="749300" y="5156200"/>
                </a:lnTo>
                <a:cubicBezTo>
                  <a:pt x="1193800" y="3632200"/>
                  <a:pt x="2184400" y="2946400"/>
                  <a:pt x="3975100" y="2946400"/>
                </a:cubicBezTo>
                <a:lnTo>
                  <a:pt x="4318000" y="2946400"/>
                </a:lnTo>
                <a:cubicBezTo>
                  <a:pt x="4813300" y="2946400"/>
                  <a:pt x="5295900" y="2882900"/>
                  <a:pt x="5384800" y="2794000"/>
                </a:cubicBezTo>
                <a:cubicBezTo>
                  <a:pt x="5600700" y="2578100"/>
                  <a:pt x="5600700" y="1397000"/>
                  <a:pt x="5384800" y="1181100"/>
                </a:cubicBezTo>
                <a:cubicBezTo>
                  <a:pt x="5295900" y="1092200"/>
                  <a:pt x="4813300" y="1028700"/>
                  <a:pt x="4318000" y="1028700"/>
                </a:cubicBezTo>
                <a:lnTo>
                  <a:pt x="3886200" y="1028700"/>
                </a:lnTo>
                <a:cubicBezTo>
                  <a:pt x="3390900" y="1028700"/>
                  <a:pt x="2984500" y="876300"/>
                  <a:pt x="2984500" y="711200"/>
                </a:cubicBezTo>
                <a:cubicBezTo>
                  <a:pt x="2984500" y="533400"/>
                  <a:pt x="3048000" y="317500"/>
                  <a:pt x="3136900" y="228600"/>
                </a:cubicBezTo>
                <a:cubicBezTo>
                  <a:pt x="3314700" y="50800"/>
                  <a:pt x="5321300" y="0"/>
                  <a:pt x="5842000" y="152400"/>
                </a:cubicBezTo>
                <a:cubicBezTo>
                  <a:pt x="6502400" y="355600"/>
                  <a:pt x="6705600" y="1879600"/>
                  <a:pt x="6286500" y="3505200"/>
                </a:cubicBezTo>
                <a:close/>
                <a:moveTo>
                  <a:pt x="6197600" y="9956800"/>
                </a:moveTo>
                <a:moveTo>
                  <a:pt x="1371600" y="6616700"/>
                </a:moveTo>
                <a:lnTo>
                  <a:pt x="1371600" y="7302500"/>
                </a:lnTo>
                <a:cubicBezTo>
                  <a:pt x="1371600" y="7556500"/>
                  <a:pt x="1308100" y="7759700"/>
                  <a:pt x="1219200" y="7759700"/>
                </a:cubicBezTo>
                <a:cubicBezTo>
                  <a:pt x="1130300" y="7759700"/>
                  <a:pt x="1054100" y="7912100"/>
                  <a:pt x="1054100" y="8089900"/>
                </a:cubicBezTo>
                <a:cubicBezTo>
                  <a:pt x="1054100" y="8547100"/>
                  <a:pt x="1625600" y="9042400"/>
                  <a:pt x="2146300" y="9042400"/>
                </a:cubicBezTo>
                <a:lnTo>
                  <a:pt x="2451100" y="9042400"/>
                </a:lnTo>
                <a:cubicBezTo>
                  <a:pt x="2705100" y="9042400"/>
                  <a:pt x="2997200" y="8902700"/>
                  <a:pt x="3098800" y="8724900"/>
                </a:cubicBezTo>
                <a:cubicBezTo>
                  <a:pt x="3213100" y="8547100"/>
                  <a:pt x="3441700" y="8407400"/>
                  <a:pt x="3619500" y="8407400"/>
                </a:cubicBezTo>
                <a:cubicBezTo>
                  <a:pt x="3797300" y="8407400"/>
                  <a:pt x="3937000" y="8204200"/>
                  <a:pt x="3937000" y="7950200"/>
                </a:cubicBezTo>
                <a:lnTo>
                  <a:pt x="3937000" y="7899400"/>
                </a:lnTo>
                <a:cubicBezTo>
                  <a:pt x="3937000" y="7645400"/>
                  <a:pt x="4013200" y="7442200"/>
                  <a:pt x="4102100" y="7442200"/>
                </a:cubicBezTo>
                <a:cubicBezTo>
                  <a:pt x="4191000" y="7442200"/>
                  <a:pt x="4267200" y="7239000"/>
                  <a:pt x="4267200" y="6985000"/>
                </a:cubicBezTo>
                <a:lnTo>
                  <a:pt x="4267200" y="6934200"/>
                </a:lnTo>
                <a:cubicBezTo>
                  <a:pt x="4267200" y="6680200"/>
                  <a:pt x="4330700" y="6477000"/>
                  <a:pt x="4419600" y="6477000"/>
                </a:cubicBezTo>
                <a:cubicBezTo>
                  <a:pt x="4508500" y="6477000"/>
                  <a:pt x="4584700" y="6273800"/>
                  <a:pt x="4584700" y="6019800"/>
                </a:cubicBezTo>
                <a:lnTo>
                  <a:pt x="4584700" y="5651500"/>
                </a:lnTo>
                <a:cubicBezTo>
                  <a:pt x="4584700" y="5397500"/>
                  <a:pt x="4660900" y="5194300"/>
                  <a:pt x="4749800" y="5194300"/>
                </a:cubicBezTo>
                <a:cubicBezTo>
                  <a:pt x="4838700" y="5194300"/>
                  <a:pt x="4902200" y="4991100"/>
                  <a:pt x="4902200" y="4737100"/>
                </a:cubicBezTo>
                <a:lnTo>
                  <a:pt x="4902200" y="4686300"/>
                </a:lnTo>
                <a:cubicBezTo>
                  <a:pt x="4902200" y="4114800"/>
                  <a:pt x="4699000" y="3911600"/>
                  <a:pt x="4127500" y="3911600"/>
                </a:cubicBezTo>
                <a:lnTo>
                  <a:pt x="3505200" y="3911600"/>
                </a:lnTo>
                <a:cubicBezTo>
                  <a:pt x="3263900" y="3911600"/>
                  <a:pt x="2971800" y="4064000"/>
                  <a:pt x="2857500" y="4229100"/>
                </a:cubicBezTo>
                <a:cubicBezTo>
                  <a:pt x="2743200" y="4406900"/>
                  <a:pt x="2514600" y="4559300"/>
                  <a:pt x="2336800" y="4559300"/>
                </a:cubicBezTo>
                <a:cubicBezTo>
                  <a:pt x="2159000" y="4559300"/>
                  <a:pt x="2019300" y="4699000"/>
                  <a:pt x="2019300" y="4876800"/>
                </a:cubicBezTo>
                <a:cubicBezTo>
                  <a:pt x="2019300" y="5054600"/>
                  <a:pt x="1943100" y="5194300"/>
                  <a:pt x="1854200" y="5194300"/>
                </a:cubicBezTo>
                <a:cubicBezTo>
                  <a:pt x="1765300" y="5194300"/>
                  <a:pt x="1701800" y="5397500"/>
                  <a:pt x="1701800" y="5651500"/>
                </a:cubicBezTo>
                <a:lnTo>
                  <a:pt x="1701800" y="5702300"/>
                </a:lnTo>
                <a:cubicBezTo>
                  <a:pt x="1701800" y="5956300"/>
                  <a:pt x="1625600" y="6159500"/>
                  <a:pt x="1536700" y="6159500"/>
                </a:cubicBezTo>
                <a:cubicBezTo>
                  <a:pt x="1447800" y="6159500"/>
                  <a:pt x="1371600" y="6362700"/>
                  <a:pt x="1371600" y="6616700"/>
                </a:cubicBezTo>
                <a:close/>
                <a:moveTo>
                  <a:pt x="3086100" y="99568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22" name="Freeform 12922"/>
          <p:cNvSpPr/>
          <p:nvPr/>
        </p:nvSpPr>
        <p:spPr>
          <a:xfrm rot="0" flipH="0" flipV="0">
            <a:off x="3066765" y="16493242"/>
            <a:ext cx="56464" cy="65512"/>
          </a:xfrm>
          <a:custGeom>
            <a:pathLst>
              <a:path w="5943600" h="6896100">
                <a:moveTo>
                  <a:pt x="4381500" y="3530600"/>
                </a:moveTo>
                <a:lnTo>
                  <a:pt x="2654300" y="4178300"/>
                </a:lnTo>
                <a:cubicBezTo>
                  <a:pt x="2413000" y="4267200"/>
                  <a:pt x="2082800" y="4330700"/>
                  <a:pt x="1917700" y="4330700"/>
                </a:cubicBezTo>
                <a:cubicBezTo>
                  <a:pt x="1358900" y="4330700"/>
                  <a:pt x="965200" y="5092700"/>
                  <a:pt x="1181100" y="5778500"/>
                </a:cubicBezTo>
                <a:cubicBezTo>
                  <a:pt x="1206500" y="5867400"/>
                  <a:pt x="1435100" y="5943600"/>
                  <a:pt x="1676400" y="5943600"/>
                </a:cubicBezTo>
                <a:lnTo>
                  <a:pt x="2120900" y="5943600"/>
                </a:lnTo>
                <a:cubicBezTo>
                  <a:pt x="2362200" y="5943600"/>
                  <a:pt x="2781300" y="5880100"/>
                  <a:pt x="3035300" y="5816600"/>
                </a:cubicBezTo>
                <a:lnTo>
                  <a:pt x="4127500" y="5511800"/>
                </a:lnTo>
                <a:cubicBezTo>
                  <a:pt x="4381500" y="5448300"/>
                  <a:pt x="4635500" y="5435600"/>
                  <a:pt x="4699000" y="5499100"/>
                </a:cubicBezTo>
                <a:cubicBezTo>
                  <a:pt x="4762500" y="5562600"/>
                  <a:pt x="4813300" y="5765800"/>
                  <a:pt x="4813300" y="5943600"/>
                </a:cubicBezTo>
                <a:cubicBezTo>
                  <a:pt x="4813300" y="6121400"/>
                  <a:pt x="4660900" y="6337300"/>
                  <a:pt x="4457700" y="6426200"/>
                </a:cubicBezTo>
                <a:cubicBezTo>
                  <a:pt x="4254500" y="6515100"/>
                  <a:pt x="3886200" y="6629400"/>
                  <a:pt x="3632200" y="6680200"/>
                </a:cubicBezTo>
                <a:lnTo>
                  <a:pt x="2959100" y="6807200"/>
                </a:lnTo>
                <a:cubicBezTo>
                  <a:pt x="2705100" y="6858000"/>
                  <a:pt x="2286000" y="6896100"/>
                  <a:pt x="2032000" y="6896100"/>
                </a:cubicBezTo>
                <a:lnTo>
                  <a:pt x="1422400" y="6896100"/>
                </a:lnTo>
                <a:cubicBezTo>
                  <a:pt x="1168400" y="6896100"/>
                  <a:pt x="812800" y="6743700"/>
                  <a:pt x="635000" y="6553200"/>
                </a:cubicBezTo>
                <a:lnTo>
                  <a:pt x="342900" y="6235700"/>
                </a:lnTo>
                <a:cubicBezTo>
                  <a:pt x="152400" y="6032500"/>
                  <a:pt x="0" y="5676900"/>
                  <a:pt x="0" y="5422900"/>
                </a:cubicBezTo>
                <a:cubicBezTo>
                  <a:pt x="0" y="5181600"/>
                  <a:pt x="76200" y="4978400"/>
                  <a:pt x="165100" y="4978400"/>
                </a:cubicBezTo>
                <a:cubicBezTo>
                  <a:pt x="254000" y="4978400"/>
                  <a:pt x="330200" y="4826000"/>
                  <a:pt x="330200" y="4660900"/>
                </a:cubicBezTo>
                <a:cubicBezTo>
                  <a:pt x="330200" y="4483100"/>
                  <a:pt x="469900" y="4216400"/>
                  <a:pt x="635000" y="4064000"/>
                </a:cubicBezTo>
                <a:lnTo>
                  <a:pt x="889000" y="3835400"/>
                </a:lnTo>
                <a:cubicBezTo>
                  <a:pt x="1054100" y="3695700"/>
                  <a:pt x="1397000" y="3479800"/>
                  <a:pt x="1638300" y="3390900"/>
                </a:cubicBezTo>
                <a:lnTo>
                  <a:pt x="2857500" y="2882900"/>
                </a:lnTo>
                <a:cubicBezTo>
                  <a:pt x="3086100" y="2781300"/>
                  <a:pt x="3479800" y="2641600"/>
                  <a:pt x="3721100" y="2552700"/>
                </a:cubicBezTo>
                <a:lnTo>
                  <a:pt x="4394200" y="2324100"/>
                </a:lnTo>
                <a:cubicBezTo>
                  <a:pt x="4622800" y="2235200"/>
                  <a:pt x="4813300" y="1968500"/>
                  <a:pt x="4813300" y="1714500"/>
                </a:cubicBezTo>
                <a:lnTo>
                  <a:pt x="4813300" y="1587500"/>
                </a:lnTo>
                <a:cubicBezTo>
                  <a:pt x="4813300" y="1295400"/>
                  <a:pt x="4648200" y="1130300"/>
                  <a:pt x="4356100" y="1130300"/>
                </a:cubicBezTo>
                <a:lnTo>
                  <a:pt x="3670300" y="1130300"/>
                </a:lnTo>
                <a:cubicBezTo>
                  <a:pt x="3416300" y="1130300"/>
                  <a:pt x="3048000" y="1193800"/>
                  <a:pt x="2857500" y="1282700"/>
                </a:cubicBezTo>
                <a:cubicBezTo>
                  <a:pt x="2362200" y="1498600"/>
                  <a:pt x="1943100" y="1485900"/>
                  <a:pt x="1854200" y="1244600"/>
                </a:cubicBezTo>
                <a:cubicBezTo>
                  <a:pt x="1727200" y="939800"/>
                  <a:pt x="1752600" y="812800"/>
                  <a:pt x="2044700" y="533400"/>
                </a:cubicBezTo>
                <a:cubicBezTo>
                  <a:pt x="2159000" y="419100"/>
                  <a:pt x="2463800" y="279400"/>
                  <a:pt x="2717800" y="215900"/>
                </a:cubicBezTo>
                <a:lnTo>
                  <a:pt x="3136900" y="114300"/>
                </a:lnTo>
                <a:cubicBezTo>
                  <a:pt x="3403600" y="50800"/>
                  <a:pt x="3822700" y="0"/>
                  <a:pt x="4064000" y="0"/>
                </a:cubicBezTo>
                <a:lnTo>
                  <a:pt x="4686300" y="0"/>
                </a:lnTo>
                <a:cubicBezTo>
                  <a:pt x="4927600" y="0"/>
                  <a:pt x="5207000" y="76200"/>
                  <a:pt x="5295900" y="165100"/>
                </a:cubicBezTo>
                <a:cubicBezTo>
                  <a:pt x="5384800" y="254000"/>
                  <a:pt x="5524500" y="342900"/>
                  <a:pt x="5613400" y="368300"/>
                </a:cubicBezTo>
                <a:cubicBezTo>
                  <a:pt x="5702300" y="393700"/>
                  <a:pt x="5803900" y="635000"/>
                  <a:pt x="5842000" y="901700"/>
                </a:cubicBezTo>
                <a:lnTo>
                  <a:pt x="5867400" y="1041400"/>
                </a:lnTo>
                <a:cubicBezTo>
                  <a:pt x="5943600" y="1562100"/>
                  <a:pt x="5943600" y="1562100"/>
                  <a:pt x="5905500" y="2006600"/>
                </a:cubicBezTo>
                <a:cubicBezTo>
                  <a:pt x="5880100" y="2235200"/>
                  <a:pt x="5765800" y="2413000"/>
                  <a:pt x="5664200" y="2413000"/>
                </a:cubicBezTo>
                <a:cubicBezTo>
                  <a:pt x="5549900" y="2413000"/>
                  <a:pt x="5372100" y="2565400"/>
                  <a:pt x="5257800" y="2768600"/>
                </a:cubicBezTo>
                <a:cubicBezTo>
                  <a:pt x="4991100" y="3251200"/>
                  <a:pt x="4889500" y="3340100"/>
                  <a:pt x="4381500" y="3530600"/>
                </a:cubicBezTo>
                <a:close/>
                <a:moveTo>
                  <a:pt x="2679700" y="68707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23" name="Freeform 12923"/>
          <p:cNvSpPr/>
          <p:nvPr/>
        </p:nvSpPr>
        <p:spPr>
          <a:xfrm rot="0" flipH="0" flipV="0">
            <a:off x="3134230" y="16492518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24" name="Freeform 12924"/>
          <p:cNvSpPr/>
          <p:nvPr/>
        </p:nvSpPr>
        <p:spPr>
          <a:xfrm rot="0" flipH="0" flipV="0">
            <a:off x="3193491" y="16493724"/>
            <a:ext cx="78543" cy="64065"/>
          </a:xfrm>
          <a:custGeom>
            <a:pathLst>
              <a:path w="8267700" h="6743700">
                <a:moveTo>
                  <a:pt x="2400300" y="0"/>
                </a:moveTo>
                <a:lnTo>
                  <a:pt x="6477000" y="0"/>
                </a:lnTo>
                <a:cubicBezTo>
                  <a:pt x="6819900" y="0"/>
                  <a:pt x="7213600" y="63500"/>
                  <a:pt x="7327900" y="139700"/>
                </a:cubicBezTo>
                <a:cubicBezTo>
                  <a:pt x="8051800" y="584200"/>
                  <a:pt x="8267700" y="1587500"/>
                  <a:pt x="7899400" y="2857500"/>
                </a:cubicBezTo>
                <a:lnTo>
                  <a:pt x="7023100" y="5918200"/>
                </a:lnTo>
                <a:cubicBezTo>
                  <a:pt x="6807200" y="6642100"/>
                  <a:pt x="6731000" y="6743700"/>
                  <a:pt x="6311900" y="6743700"/>
                </a:cubicBezTo>
                <a:cubicBezTo>
                  <a:pt x="6134100" y="6743700"/>
                  <a:pt x="5994400" y="6489700"/>
                  <a:pt x="5994400" y="6172200"/>
                </a:cubicBezTo>
                <a:cubicBezTo>
                  <a:pt x="5994400" y="5867400"/>
                  <a:pt x="6057900" y="5334000"/>
                  <a:pt x="6146800" y="4991100"/>
                </a:cubicBezTo>
                <a:lnTo>
                  <a:pt x="6781800" y="2387600"/>
                </a:lnTo>
                <a:cubicBezTo>
                  <a:pt x="6870700" y="2044700"/>
                  <a:pt x="6972300" y="1765300"/>
                  <a:pt x="7023100" y="1765300"/>
                </a:cubicBezTo>
                <a:cubicBezTo>
                  <a:pt x="7073900" y="1765300"/>
                  <a:pt x="7112000" y="1727200"/>
                  <a:pt x="7112000" y="1689100"/>
                </a:cubicBezTo>
                <a:cubicBezTo>
                  <a:pt x="7112000" y="1587500"/>
                  <a:pt x="6883400" y="1219200"/>
                  <a:pt x="6743700" y="1066800"/>
                </a:cubicBezTo>
                <a:cubicBezTo>
                  <a:pt x="6680200" y="1016000"/>
                  <a:pt x="6375400" y="965200"/>
                  <a:pt x="6070600" y="965200"/>
                </a:cubicBezTo>
                <a:cubicBezTo>
                  <a:pt x="5765800" y="965200"/>
                  <a:pt x="5435600" y="1244600"/>
                  <a:pt x="5334000" y="1574800"/>
                </a:cubicBezTo>
                <a:lnTo>
                  <a:pt x="4267200" y="5410200"/>
                </a:lnTo>
                <a:cubicBezTo>
                  <a:pt x="3949700" y="6527800"/>
                  <a:pt x="3822700" y="6743700"/>
                  <a:pt x="3467100" y="6743700"/>
                </a:cubicBezTo>
                <a:cubicBezTo>
                  <a:pt x="3136900" y="6743700"/>
                  <a:pt x="2946400" y="6540500"/>
                  <a:pt x="2946400" y="6223000"/>
                </a:cubicBezTo>
                <a:cubicBezTo>
                  <a:pt x="2946400" y="6146800"/>
                  <a:pt x="2997200" y="5829300"/>
                  <a:pt x="3060700" y="5499100"/>
                </a:cubicBezTo>
                <a:lnTo>
                  <a:pt x="3098800" y="5321300"/>
                </a:lnTo>
                <a:cubicBezTo>
                  <a:pt x="3162300" y="4991100"/>
                  <a:pt x="3302000" y="4610100"/>
                  <a:pt x="3403600" y="4483100"/>
                </a:cubicBezTo>
                <a:cubicBezTo>
                  <a:pt x="3505200" y="4356100"/>
                  <a:pt x="3581400" y="4051300"/>
                  <a:pt x="3581400" y="3810000"/>
                </a:cubicBezTo>
                <a:cubicBezTo>
                  <a:pt x="3581400" y="3568700"/>
                  <a:pt x="3657600" y="3276600"/>
                  <a:pt x="3746500" y="3175000"/>
                </a:cubicBezTo>
                <a:cubicBezTo>
                  <a:pt x="3835400" y="3060700"/>
                  <a:pt x="3898900" y="2844800"/>
                  <a:pt x="3898900" y="2692400"/>
                </a:cubicBezTo>
                <a:cubicBezTo>
                  <a:pt x="3898900" y="2540000"/>
                  <a:pt x="3975100" y="2247900"/>
                  <a:pt x="4064000" y="2044700"/>
                </a:cubicBezTo>
                <a:cubicBezTo>
                  <a:pt x="4356100" y="1384300"/>
                  <a:pt x="4229100" y="1130300"/>
                  <a:pt x="3581400" y="1130300"/>
                </a:cubicBezTo>
                <a:lnTo>
                  <a:pt x="3098800" y="1130300"/>
                </a:lnTo>
                <a:cubicBezTo>
                  <a:pt x="2311400" y="1130300"/>
                  <a:pt x="2133600" y="1282700"/>
                  <a:pt x="2133600" y="1968500"/>
                </a:cubicBezTo>
                <a:cubicBezTo>
                  <a:pt x="2133600" y="2120900"/>
                  <a:pt x="2070100" y="2527300"/>
                  <a:pt x="1968500" y="2870200"/>
                </a:cubicBezTo>
                <a:lnTo>
                  <a:pt x="1104900" y="6121400"/>
                </a:lnTo>
                <a:cubicBezTo>
                  <a:pt x="1016000" y="6464300"/>
                  <a:pt x="774700" y="6743700"/>
                  <a:pt x="571500" y="6743700"/>
                </a:cubicBezTo>
                <a:cubicBezTo>
                  <a:pt x="381000" y="6743700"/>
                  <a:pt x="177800" y="6705600"/>
                  <a:pt x="139700" y="6654800"/>
                </a:cubicBezTo>
                <a:cubicBezTo>
                  <a:pt x="0" y="6515100"/>
                  <a:pt x="50800" y="5626100"/>
                  <a:pt x="215900" y="5334000"/>
                </a:cubicBezTo>
                <a:cubicBezTo>
                  <a:pt x="304800" y="5181600"/>
                  <a:pt x="381000" y="4927600"/>
                  <a:pt x="381000" y="4775200"/>
                </a:cubicBezTo>
                <a:cubicBezTo>
                  <a:pt x="381000" y="4622800"/>
                  <a:pt x="444500" y="4406900"/>
                  <a:pt x="533400" y="4292600"/>
                </a:cubicBezTo>
                <a:cubicBezTo>
                  <a:pt x="622300" y="4178300"/>
                  <a:pt x="698500" y="3937000"/>
                  <a:pt x="698500" y="3733800"/>
                </a:cubicBezTo>
                <a:cubicBezTo>
                  <a:pt x="698500" y="3530600"/>
                  <a:pt x="762000" y="3251200"/>
                  <a:pt x="850900" y="3086100"/>
                </a:cubicBezTo>
                <a:cubicBezTo>
                  <a:pt x="939800" y="2933700"/>
                  <a:pt x="1016000" y="2654300"/>
                  <a:pt x="1016000" y="2451100"/>
                </a:cubicBezTo>
                <a:cubicBezTo>
                  <a:pt x="1016000" y="2247900"/>
                  <a:pt x="1092200" y="1955800"/>
                  <a:pt x="1181100" y="1803400"/>
                </a:cubicBezTo>
                <a:cubicBezTo>
                  <a:pt x="1270000" y="1651000"/>
                  <a:pt x="1333500" y="1358900"/>
                  <a:pt x="1333500" y="1168400"/>
                </a:cubicBezTo>
                <a:cubicBezTo>
                  <a:pt x="1333500" y="469900"/>
                  <a:pt x="1765300" y="0"/>
                  <a:pt x="2400300" y="0"/>
                </a:cubicBezTo>
                <a:close/>
                <a:moveTo>
                  <a:pt x="7150100" y="6819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25" name="Freeform 12925"/>
          <p:cNvSpPr/>
          <p:nvPr/>
        </p:nvSpPr>
        <p:spPr>
          <a:xfrm rot="0" flipH="0" flipV="0">
            <a:off x="3282431" y="16492518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26" name="Freeform 12926"/>
          <p:cNvSpPr/>
          <p:nvPr/>
        </p:nvSpPr>
        <p:spPr>
          <a:xfrm rot="0" flipH="0" flipV="0">
            <a:off x="3346156" y="16465251"/>
            <a:ext cx="51758" cy="94830"/>
          </a:xfrm>
          <a:custGeom>
            <a:pathLst>
              <a:path w="5448300" h="9982200">
                <a:moveTo>
                  <a:pt x="622300" y="5105400"/>
                </a:moveTo>
                <a:lnTo>
                  <a:pt x="1587500" y="1625600"/>
                </a:lnTo>
                <a:cubicBezTo>
                  <a:pt x="1854200" y="698500"/>
                  <a:pt x="2641600" y="0"/>
                  <a:pt x="3429000" y="0"/>
                </a:cubicBezTo>
                <a:lnTo>
                  <a:pt x="4025900" y="0"/>
                </a:lnTo>
                <a:cubicBezTo>
                  <a:pt x="4279900" y="0"/>
                  <a:pt x="4635500" y="139700"/>
                  <a:pt x="4813300" y="304800"/>
                </a:cubicBezTo>
                <a:lnTo>
                  <a:pt x="4940300" y="419100"/>
                </a:lnTo>
                <a:cubicBezTo>
                  <a:pt x="5334000" y="787400"/>
                  <a:pt x="5448300" y="1066800"/>
                  <a:pt x="5448300" y="1663700"/>
                </a:cubicBezTo>
                <a:lnTo>
                  <a:pt x="5448300" y="1790700"/>
                </a:lnTo>
                <a:cubicBezTo>
                  <a:pt x="5448300" y="2044700"/>
                  <a:pt x="5308600" y="2413000"/>
                  <a:pt x="5130800" y="2603500"/>
                </a:cubicBezTo>
                <a:cubicBezTo>
                  <a:pt x="4724400" y="3060700"/>
                  <a:pt x="4724400" y="3454400"/>
                  <a:pt x="5130800" y="3822700"/>
                </a:cubicBezTo>
                <a:cubicBezTo>
                  <a:pt x="5308600" y="3975100"/>
                  <a:pt x="5448300" y="4318000"/>
                  <a:pt x="5448300" y="4572000"/>
                </a:cubicBezTo>
                <a:lnTo>
                  <a:pt x="5448300" y="5486400"/>
                </a:lnTo>
                <a:cubicBezTo>
                  <a:pt x="5448300" y="5727700"/>
                  <a:pt x="5410200" y="6134100"/>
                  <a:pt x="5359400" y="6362700"/>
                </a:cubicBezTo>
                <a:lnTo>
                  <a:pt x="5270500" y="6743700"/>
                </a:lnTo>
                <a:cubicBezTo>
                  <a:pt x="5219700" y="6972300"/>
                  <a:pt x="5130800" y="7213600"/>
                  <a:pt x="5080000" y="7277100"/>
                </a:cubicBezTo>
                <a:cubicBezTo>
                  <a:pt x="5016500" y="7327900"/>
                  <a:pt x="4953000" y="7543800"/>
                  <a:pt x="4927600" y="7734300"/>
                </a:cubicBezTo>
                <a:cubicBezTo>
                  <a:pt x="4914900" y="7924800"/>
                  <a:pt x="4762500" y="8229600"/>
                  <a:pt x="4597400" y="8420100"/>
                </a:cubicBezTo>
                <a:lnTo>
                  <a:pt x="3835400" y="9283700"/>
                </a:lnTo>
                <a:cubicBezTo>
                  <a:pt x="3670300" y="9474200"/>
                  <a:pt x="3327400" y="9677400"/>
                  <a:pt x="3073400" y="9753600"/>
                </a:cubicBezTo>
                <a:lnTo>
                  <a:pt x="2794000" y="9817100"/>
                </a:lnTo>
                <a:cubicBezTo>
                  <a:pt x="2171700" y="9982200"/>
                  <a:pt x="1841500" y="9982200"/>
                  <a:pt x="1358900" y="9791700"/>
                </a:cubicBezTo>
                <a:lnTo>
                  <a:pt x="1104900" y="9690100"/>
                </a:lnTo>
                <a:cubicBezTo>
                  <a:pt x="393700" y="9410700"/>
                  <a:pt x="0" y="8801100"/>
                  <a:pt x="0" y="7962900"/>
                </a:cubicBezTo>
                <a:lnTo>
                  <a:pt x="0" y="7835900"/>
                </a:lnTo>
                <a:cubicBezTo>
                  <a:pt x="0" y="7581900"/>
                  <a:pt x="38100" y="7188200"/>
                  <a:pt x="88900" y="6959600"/>
                </a:cubicBezTo>
                <a:lnTo>
                  <a:pt x="203200" y="6438900"/>
                </a:lnTo>
                <a:cubicBezTo>
                  <a:pt x="254000" y="6197600"/>
                  <a:pt x="342900" y="5905500"/>
                  <a:pt x="393700" y="5778500"/>
                </a:cubicBezTo>
                <a:cubicBezTo>
                  <a:pt x="457200" y="5651500"/>
                  <a:pt x="546100" y="5346700"/>
                  <a:pt x="622300" y="5105400"/>
                </a:cubicBezTo>
                <a:close/>
                <a:moveTo>
                  <a:pt x="4572000" y="9817100"/>
                </a:moveTo>
                <a:moveTo>
                  <a:pt x="2476500" y="1752600"/>
                </a:moveTo>
                <a:lnTo>
                  <a:pt x="2387600" y="2006600"/>
                </a:lnTo>
                <a:cubicBezTo>
                  <a:pt x="2311400" y="2222500"/>
                  <a:pt x="2235200" y="2590800"/>
                  <a:pt x="2235200" y="2806700"/>
                </a:cubicBezTo>
                <a:cubicBezTo>
                  <a:pt x="2235200" y="3022600"/>
                  <a:pt x="2260600" y="3213100"/>
                  <a:pt x="2286000" y="3213100"/>
                </a:cubicBezTo>
                <a:cubicBezTo>
                  <a:pt x="2298700" y="3213100"/>
                  <a:pt x="2540000" y="3162300"/>
                  <a:pt x="2794000" y="3098800"/>
                </a:cubicBezTo>
                <a:lnTo>
                  <a:pt x="3136900" y="3022600"/>
                </a:lnTo>
                <a:cubicBezTo>
                  <a:pt x="4000500" y="2806700"/>
                  <a:pt x="4483100" y="2349500"/>
                  <a:pt x="4483100" y="1727200"/>
                </a:cubicBezTo>
                <a:cubicBezTo>
                  <a:pt x="4483100" y="1308100"/>
                  <a:pt x="4140200" y="965200"/>
                  <a:pt x="3708400" y="965200"/>
                </a:cubicBezTo>
                <a:cubicBezTo>
                  <a:pt x="3111500" y="965200"/>
                  <a:pt x="2654300" y="1257300"/>
                  <a:pt x="2476500" y="1752600"/>
                </a:cubicBezTo>
                <a:close/>
                <a:moveTo>
                  <a:pt x="7924800" y="9817100"/>
                </a:moveTo>
                <a:moveTo>
                  <a:pt x="1447800" y="5626100"/>
                </a:moveTo>
                <a:lnTo>
                  <a:pt x="1079500" y="6959600"/>
                </a:lnTo>
                <a:cubicBezTo>
                  <a:pt x="901700" y="7556500"/>
                  <a:pt x="927100" y="8077200"/>
                  <a:pt x="1143000" y="8432800"/>
                </a:cubicBezTo>
                <a:cubicBezTo>
                  <a:pt x="1358900" y="8788400"/>
                  <a:pt x="1435100" y="8826500"/>
                  <a:pt x="2057400" y="8826500"/>
                </a:cubicBezTo>
                <a:lnTo>
                  <a:pt x="2413000" y="8826500"/>
                </a:lnTo>
                <a:cubicBezTo>
                  <a:pt x="2667000" y="8826500"/>
                  <a:pt x="3035300" y="8699500"/>
                  <a:pt x="3238500" y="8534400"/>
                </a:cubicBezTo>
                <a:lnTo>
                  <a:pt x="3378200" y="8420100"/>
                </a:lnTo>
                <a:cubicBezTo>
                  <a:pt x="3581400" y="8267700"/>
                  <a:pt x="3797300" y="7937500"/>
                  <a:pt x="3873500" y="7708900"/>
                </a:cubicBezTo>
                <a:lnTo>
                  <a:pt x="4356100" y="6045200"/>
                </a:lnTo>
                <a:cubicBezTo>
                  <a:pt x="4432300" y="5803900"/>
                  <a:pt x="4483100" y="5410200"/>
                  <a:pt x="4483100" y="5156200"/>
                </a:cubicBezTo>
                <a:lnTo>
                  <a:pt x="4483100" y="4787900"/>
                </a:lnTo>
                <a:cubicBezTo>
                  <a:pt x="4483100" y="4216400"/>
                  <a:pt x="4279900" y="4013200"/>
                  <a:pt x="3708400" y="4013200"/>
                </a:cubicBezTo>
                <a:lnTo>
                  <a:pt x="3060700" y="4013200"/>
                </a:lnTo>
                <a:cubicBezTo>
                  <a:pt x="2247900" y="4013200"/>
                  <a:pt x="1778000" y="4483100"/>
                  <a:pt x="1447800" y="5626100"/>
                </a:cubicBezTo>
                <a:close/>
                <a:moveTo>
                  <a:pt x="4051300" y="98171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27" name="Freeform 12927"/>
          <p:cNvSpPr/>
          <p:nvPr/>
        </p:nvSpPr>
        <p:spPr>
          <a:xfrm rot="0" flipH="0" flipV="0">
            <a:off x="3405417" y="16492880"/>
            <a:ext cx="60928" cy="64789"/>
          </a:xfrm>
          <a:custGeom>
            <a:pathLst>
              <a:path w="6413500" h="6819900">
                <a:moveTo>
                  <a:pt x="2654300" y="2590800"/>
                </a:moveTo>
                <a:lnTo>
                  <a:pt x="5118100" y="431800"/>
                </a:lnTo>
                <a:cubicBezTo>
                  <a:pt x="5511800" y="88900"/>
                  <a:pt x="5842000" y="0"/>
                  <a:pt x="6248400" y="127000"/>
                </a:cubicBezTo>
                <a:cubicBezTo>
                  <a:pt x="6337300" y="152400"/>
                  <a:pt x="6413500" y="266700"/>
                  <a:pt x="6413500" y="368300"/>
                </a:cubicBezTo>
                <a:cubicBezTo>
                  <a:pt x="6413500" y="558800"/>
                  <a:pt x="6248400" y="889000"/>
                  <a:pt x="6045200" y="1092200"/>
                </a:cubicBezTo>
                <a:cubicBezTo>
                  <a:pt x="5981700" y="1155700"/>
                  <a:pt x="5791200" y="1282700"/>
                  <a:pt x="5626100" y="1371600"/>
                </a:cubicBezTo>
                <a:lnTo>
                  <a:pt x="5537200" y="1409700"/>
                </a:lnTo>
                <a:cubicBezTo>
                  <a:pt x="5372100" y="1498600"/>
                  <a:pt x="5168900" y="1638300"/>
                  <a:pt x="5105400" y="1714500"/>
                </a:cubicBezTo>
                <a:cubicBezTo>
                  <a:pt x="5029200" y="1790700"/>
                  <a:pt x="4851400" y="1930400"/>
                  <a:pt x="4711700" y="2019300"/>
                </a:cubicBezTo>
                <a:lnTo>
                  <a:pt x="4127500" y="2438400"/>
                </a:lnTo>
                <a:cubicBezTo>
                  <a:pt x="3467100" y="2908300"/>
                  <a:pt x="3340100" y="3365500"/>
                  <a:pt x="3733800" y="3886200"/>
                </a:cubicBezTo>
                <a:lnTo>
                  <a:pt x="3975100" y="4203700"/>
                </a:lnTo>
                <a:cubicBezTo>
                  <a:pt x="4089400" y="4356100"/>
                  <a:pt x="4203700" y="4610100"/>
                  <a:pt x="4229100" y="4762500"/>
                </a:cubicBezTo>
                <a:lnTo>
                  <a:pt x="4241800" y="4838700"/>
                </a:lnTo>
                <a:cubicBezTo>
                  <a:pt x="4267200" y="4991100"/>
                  <a:pt x="4343400" y="5257800"/>
                  <a:pt x="4406900" y="5422900"/>
                </a:cubicBezTo>
                <a:lnTo>
                  <a:pt x="4457700" y="5549900"/>
                </a:lnTo>
                <a:cubicBezTo>
                  <a:pt x="4521200" y="5715000"/>
                  <a:pt x="4622800" y="5854700"/>
                  <a:pt x="4686300" y="5854700"/>
                </a:cubicBezTo>
                <a:cubicBezTo>
                  <a:pt x="4749800" y="5854700"/>
                  <a:pt x="4813300" y="5994400"/>
                  <a:pt x="4813300" y="6172200"/>
                </a:cubicBezTo>
                <a:cubicBezTo>
                  <a:pt x="4813300" y="6350000"/>
                  <a:pt x="4775200" y="6527800"/>
                  <a:pt x="4724400" y="6578600"/>
                </a:cubicBezTo>
                <a:cubicBezTo>
                  <a:pt x="4686300" y="6616700"/>
                  <a:pt x="4508500" y="6654800"/>
                  <a:pt x="4330700" y="6654800"/>
                </a:cubicBezTo>
                <a:cubicBezTo>
                  <a:pt x="4152900" y="6654800"/>
                  <a:pt x="3962400" y="6540500"/>
                  <a:pt x="3898900" y="6388100"/>
                </a:cubicBezTo>
                <a:lnTo>
                  <a:pt x="3822700" y="6197600"/>
                </a:lnTo>
                <a:cubicBezTo>
                  <a:pt x="3759200" y="6045200"/>
                  <a:pt x="3657600" y="5803900"/>
                  <a:pt x="3594100" y="5651500"/>
                </a:cubicBezTo>
                <a:lnTo>
                  <a:pt x="3200400" y="4762500"/>
                </a:lnTo>
                <a:cubicBezTo>
                  <a:pt x="2832100" y="3898900"/>
                  <a:pt x="2514600" y="3733800"/>
                  <a:pt x="2006600" y="4102100"/>
                </a:cubicBezTo>
                <a:lnTo>
                  <a:pt x="1892300" y="4178300"/>
                </a:lnTo>
                <a:cubicBezTo>
                  <a:pt x="1447800" y="4508500"/>
                  <a:pt x="1282700" y="4737100"/>
                  <a:pt x="1219200" y="5080000"/>
                </a:cubicBezTo>
                <a:lnTo>
                  <a:pt x="1181100" y="5270500"/>
                </a:lnTo>
                <a:cubicBezTo>
                  <a:pt x="1143000" y="5461000"/>
                  <a:pt x="1117600" y="5664200"/>
                  <a:pt x="1117600" y="5727700"/>
                </a:cubicBezTo>
                <a:cubicBezTo>
                  <a:pt x="1117600" y="6261100"/>
                  <a:pt x="787400" y="6819900"/>
                  <a:pt x="482600" y="6819900"/>
                </a:cubicBezTo>
                <a:cubicBezTo>
                  <a:pt x="393700" y="6819900"/>
                  <a:pt x="241300" y="6743700"/>
                  <a:pt x="152400" y="6654800"/>
                </a:cubicBezTo>
                <a:cubicBezTo>
                  <a:pt x="63500" y="6565900"/>
                  <a:pt x="0" y="6350000"/>
                  <a:pt x="0" y="6172200"/>
                </a:cubicBezTo>
                <a:lnTo>
                  <a:pt x="0" y="6019800"/>
                </a:lnTo>
                <a:cubicBezTo>
                  <a:pt x="0" y="5842000"/>
                  <a:pt x="38100" y="5664200"/>
                  <a:pt x="76200" y="5613400"/>
                </a:cubicBezTo>
                <a:cubicBezTo>
                  <a:pt x="114300" y="5575300"/>
                  <a:pt x="190500" y="5397500"/>
                  <a:pt x="241300" y="5219700"/>
                </a:cubicBezTo>
                <a:lnTo>
                  <a:pt x="1028700" y="2400300"/>
                </a:lnTo>
                <a:cubicBezTo>
                  <a:pt x="1079500" y="2222500"/>
                  <a:pt x="1117600" y="2070100"/>
                  <a:pt x="1117600" y="2044700"/>
                </a:cubicBezTo>
                <a:cubicBezTo>
                  <a:pt x="1117600" y="2019300"/>
                  <a:pt x="1130300" y="1866900"/>
                  <a:pt x="1143000" y="1701800"/>
                </a:cubicBezTo>
                <a:lnTo>
                  <a:pt x="1193800" y="1244600"/>
                </a:lnTo>
                <a:cubicBezTo>
                  <a:pt x="1206500" y="1079500"/>
                  <a:pt x="1270000" y="889000"/>
                  <a:pt x="1333500" y="825500"/>
                </a:cubicBezTo>
                <a:cubicBezTo>
                  <a:pt x="1397000" y="774700"/>
                  <a:pt x="1485900" y="584200"/>
                  <a:pt x="1549400" y="419100"/>
                </a:cubicBezTo>
                <a:lnTo>
                  <a:pt x="1574800" y="381000"/>
                </a:lnTo>
                <a:cubicBezTo>
                  <a:pt x="1676400" y="101600"/>
                  <a:pt x="1879600" y="25400"/>
                  <a:pt x="2247900" y="127000"/>
                </a:cubicBezTo>
                <a:cubicBezTo>
                  <a:pt x="2324100" y="152400"/>
                  <a:pt x="2400300" y="317500"/>
                  <a:pt x="2400300" y="495300"/>
                </a:cubicBezTo>
                <a:lnTo>
                  <a:pt x="2400300" y="723900"/>
                </a:lnTo>
                <a:cubicBezTo>
                  <a:pt x="2400300" y="901700"/>
                  <a:pt x="2374900" y="1181100"/>
                  <a:pt x="2336800" y="1358900"/>
                </a:cubicBezTo>
                <a:lnTo>
                  <a:pt x="2222500" y="1854200"/>
                </a:lnTo>
                <a:cubicBezTo>
                  <a:pt x="2184400" y="2019300"/>
                  <a:pt x="2108200" y="2159000"/>
                  <a:pt x="2044700" y="2159000"/>
                </a:cubicBezTo>
                <a:cubicBezTo>
                  <a:pt x="1968500" y="2159000"/>
                  <a:pt x="1917700" y="2311400"/>
                  <a:pt x="1917700" y="2489200"/>
                </a:cubicBezTo>
                <a:cubicBezTo>
                  <a:pt x="1917700" y="2857500"/>
                  <a:pt x="2286000" y="2908300"/>
                  <a:pt x="2654300" y="2590800"/>
                </a:cubicBezTo>
                <a:close/>
                <a:moveTo>
                  <a:pt x="4394200" y="69088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28" name="Freeform 12928"/>
          <p:cNvSpPr/>
          <p:nvPr/>
        </p:nvSpPr>
        <p:spPr>
          <a:xfrm rot="0" flipH="0" flipV="0">
            <a:off x="3471796" y="16493724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29" name="Rectangle 12929"/>
          <p:cNvSpPr/>
          <p:nvPr/>
        </p:nvSpPr>
        <p:spPr>
          <a:xfrm rot="0" flipH="0" flipV="0">
            <a:off x="2658364" y="16472007"/>
            <a:ext cx="907072" cy="274358"/>
          </a:xfrm>
          <a:prstGeom prst="rect">
            <a:avLst/>
          </a:prstGeom>
        </p:spPr>
      </p:sp>
      <p:sp>
        <p:nvSpPr>
          <p:cNvPr id="12930" name="Freeform 12930"/>
          <p:cNvSpPr/>
          <p:nvPr/>
        </p:nvSpPr>
        <p:spPr>
          <a:xfrm rot="0" flipH="0" flipV="0">
            <a:off x="2657881" y="16663479"/>
            <a:ext cx="51879" cy="63944"/>
          </a:xfrm>
          <a:custGeom>
            <a:pathLst>
              <a:path w="5461000" h="6731000">
                <a:moveTo>
                  <a:pt x="2540000" y="0"/>
                </a:moveTo>
                <a:lnTo>
                  <a:pt x="4038600" y="0"/>
                </a:lnTo>
                <a:cubicBezTo>
                  <a:pt x="4724400" y="0"/>
                  <a:pt x="5130800" y="228600"/>
                  <a:pt x="5130800" y="609600"/>
                </a:cubicBezTo>
                <a:cubicBezTo>
                  <a:pt x="5130800" y="800100"/>
                  <a:pt x="5207000" y="965200"/>
                  <a:pt x="5295900" y="965200"/>
                </a:cubicBezTo>
                <a:cubicBezTo>
                  <a:pt x="5384800" y="965200"/>
                  <a:pt x="5461000" y="1168400"/>
                  <a:pt x="5461000" y="1409700"/>
                </a:cubicBezTo>
                <a:lnTo>
                  <a:pt x="5461000" y="1460500"/>
                </a:lnTo>
                <a:cubicBezTo>
                  <a:pt x="5461000" y="1714500"/>
                  <a:pt x="5410200" y="2108200"/>
                  <a:pt x="5346700" y="2336800"/>
                </a:cubicBezTo>
                <a:lnTo>
                  <a:pt x="5321300" y="2413000"/>
                </a:lnTo>
                <a:cubicBezTo>
                  <a:pt x="5270500" y="2641600"/>
                  <a:pt x="5054600" y="2933700"/>
                  <a:pt x="4851400" y="3060700"/>
                </a:cubicBezTo>
                <a:cubicBezTo>
                  <a:pt x="4470400" y="3289300"/>
                  <a:pt x="4381500" y="3708400"/>
                  <a:pt x="4648200" y="4051300"/>
                </a:cubicBezTo>
                <a:cubicBezTo>
                  <a:pt x="4737100" y="4152900"/>
                  <a:pt x="4813300" y="4368800"/>
                  <a:pt x="4813300" y="4533900"/>
                </a:cubicBezTo>
                <a:cubicBezTo>
                  <a:pt x="4813300" y="4686300"/>
                  <a:pt x="4737100" y="4813300"/>
                  <a:pt x="4648200" y="4813300"/>
                </a:cubicBezTo>
                <a:cubicBezTo>
                  <a:pt x="4559300" y="4813300"/>
                  <a:pt x="4495800" y="4953000"/>
                  <a:pt x="4495800" y="5130800"/>
                </a:cubicBezTo>
                <a:cubicBezTo>
                  <a:pt x="4495800" y="5524500"/>
                  <a:pt x="4267200" y="6057900"/>
                  <a:pt x="4089400" y="6121400"/>
                </a:cubicBezTo>
                <a:cubicBezTo>
                  <a:pt x="4000500" y="6146800"/>
                  <a:pt x="3848100" y="6261100"/>
                  <a:pt x="3733800" y="6362700"/>
                </a:cubicBezTo>
                <a:cubicBezTo>
                  <a:pt x="3505200" y="6604000"/>
                  <a:pt x="3009900" y="6731000"/>
                  <a:pt x="2349500" y="6731000"/>
                </a:cubicBezTo>
                <a:lnTo>
                  <a:pt x="1739900" y="6731000"/>
                </a:lnTo>
                <a:cubicBezTo>
                  <a:pt x="1485900" y="6731000"/>
                  <a:pt x="1104900" y="6642100"/>
                  <a:pt x="876300" y="6540500"/>
                </a:cubicBezTo>
                <a:lnTo>
                  <a:pt x="406400" y="6311900"/>
                </a:lnTo>
                <a:cubicBezTo>
                  <a:pt x="190500" y="6197600"/>
                  <a:pt x="0" y="5969000"/>
                  <a:pt x="0" y="5778500"/>
                </a:cubicBezTo>
                <a:cubicBezTo>
                  <a:pt x="0" y="5600700"/>
                  <a:pt x="88900" y="5410200"/>
                  <a:pt x="203200" y="5372100"/>
                </a:cubicBezTo>
                <a:cubicBezTo>
                  <a:pt x="444500" y="5270500"/>
                  <a:pt x="444500" y="5270500"/>
                  <a:pt x="927100" y="5524500"/>
                </a:cubicBezTo>
                <a:lnTo>
                  <a:pt x="927100" y="5537200"/>
                </a:lnTo>
                <a:cubicBezTo>
                  <a:pt x="1168400" y="5664200"/>
                  <a:pt x="1562100" y="5765800"/>
                  <a:pt x="1816100" y="5765800"/>
                </a:cubicBezTo>
                <a:lnTo>
                  <a:pt x="2438400" y="5765800"/>
                </a:lnTo>
                <a:cubicBezTo>
                  <a:pt x="3048000" y="5765800"/>
                  <a:pt x="3136900" y="5740400"/>
                  <a:pt x="3352800" y="5384800"/>
                </a:cubicBezTo>
                <a:cubicBezTo>
                  <a:pt x="3441700" y="5219700"/>
                  <a:pt x="3530600" y="4876800"/>
                  <a:pt x="3530600" y="4622800"/>
                </a:cubicBezTo>
                <a:lnTo>
                  <a:pt x="3530600" y="4305300"/>
                </a:lnTo>
                <a:cubicBezTo>
                  <a:pt x="3530600" y="4000500"/>
                  <a:pt x="3365500" y="3848100"/>
                  <a:pt x="3073400" y="3848100"/>
                </a:cubicBezTo>
                <a:lnTo>
                  <a:pt x="2705100" y="3848100"/>
                </a:lnTo>
                <a:cubicBezTo>
                  <a:pt x="2451100" y="3848100"/>
                  <a:pt x="2209800" y="3759200"/>
                  <a:pt x="2171700" y="3644900"/>
                </a:cubicBezTo>
                <a:cubicBezTo>
                  <a:pt x="2070100" y="3416300"/>
                  <a:pt x="2070100" y="3276600"/>
                  <a:pt x="2133600" y="3048000"/>
                </a:cubicBezTo>
                <a:cubicBezTo>
                  <a:pt x="2159000" y="2959100"/>
                  <a:pt x="2387600" y="2882900"/>
                  <a:pt x="2641600" y="2882900"/>
                </a:cubicBezTo>
                <a:lnTo>
                  <a:pt x="3390900" y="2882900"/>
                </a:lnTo>
                <a:cubicBezTo>
                  <a:pt x="4165600" y="2882900"/>
                  <a:pt x="4838700" y="1625600"/>
                  <a:pt x="4330700" y="1117600"/>
                </a:cubicBezTo>
                <a:cubicBezTo>
                  <a:pt x="4241800" y="1028700"/>
                  <a:pt x="3962400" y="965200"/>
                  <a:pt x="3721100" y="965200"/>
                </a:cubicBezTo>
                <a:lnTo>
                  <a:pt x="2857500" y="965200"/>
                </a:lnTo>
                <a:cubicBezTo>
                  <a:pt x="2616200" y="965200"/>
                  <a:pt x="2413000" y="1028700"/>
                  <a:pt x="2413000" y="1117600"/>
                </a:cubicBezTo>
                <a:cubicBezTo>
                  <a:pt x="2413000" y="1206500"/>
                  <a:pt x="2197100" y="1282700"/>
                  <a:pt x="1955800" y="1282700"/>
                </a:cubicBezTo>
                <a:lnTo>
                  <a:pt x="1739900" y="1282700"/>
                </a:lnTo>
                <a:cubicBezTo>
                  <a:pt x="1485900" y="1282700"/>
                  <a:pt x="1282700" y="1130300"/>
                  <a:pt x="1282700" y="965200"/>
                </a:cubicBezTo>
                <a:cubicBezTo>
                  <a:pt x="1282700" y="787400"/>
                  <a:pt x="1308100" y="571500"/>
                  <a:pt x="1333500" y="482600"/>
                </a:cubicBezTo>
                <a:cubicBezTo>
                  <a:pt x="1358900" y="393700"/>
                  <a:pt x="1536700" y="317500"/>
                  <a:pt x="1739900" y="317500"/>
                </a:cubicBezTo>
                <a:cubicBezTo>
                  <a:pt x="1930400" y="317500"/>
                  <a:pt x="2082800" y="2413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6781800" y="67310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31" name="Freeform 12931"/>
          <p:cNvSpPr/>
          <p:nvPr/>
        </p:nvSpPr>
        <p:spPr>
          <a:xfrm rot="0" flipH="0" flipV="0">
            <a:off x="2776524" y="16634643"/>
            <a:ext cx="62738" cy="92900"/>
          </a:xfrm>
          <a:custGeom>
            <a:pathLst>
              <a:path w="6604000" h="9779000">
                <a:moveTo>
                  <a:pt x="2667000" y="0"/>
                </a:moveTo>
                <a:lnTo>
                  <a:pt x="6121400" y="0"/>
                </a:lnTo>
                <a:cubicBezTo>
                  <a:pt x="6502400" y="0"/>
                  <a:pt x="6604000" y="76200"/>
                  <a:pt x="6604000" y="393700"/>
                </a:cubicBezTo>
                <a:cubicBezTo>
                  <a:pt x="6604000" y="533400"/>
                  <a:pt x="6527800" y="711200"/>
                  <a:pt x="6438900" y="800100"/>
                </a:cubicBezTo>
                <a:cubicBezTo>
                  <a:pt x="6350000" y="889000"/>
                  <a:pt x="6134100" y="965200"/>
                  <a:pt x="5969000" y="965200"/>
                </a:cubicBezTo>
                <a:lnTo>
                  <a:pt x="4038600" y="965200"/>
                </a:lnTo>
                <a:cubicBezTo>
                  <a:pt x="3657600" y="965200"/>
                  <a:pt x="3556000" y="1041400"/>
                  <a:pt x="3556000" y="1358900"/>
                </a:cubicBezTo>
                <a:cubicBezTo>
                  <a:pt x="3556000" y="1498600"/>
                  <a:pt x="3657600" y="1714500"/>
                  <a:pt x="3771900" y="1854200"/>
                </a:cubicBezTo>
                <a:lnTo>
                  <a:pt x="4660900" y="2857500"/>
                </a:lnTo>
                <a:cubicBezTo>
                  <a:pt x="4775200" y="2997200"/>
                  <a:pt x="4953000" y="3238500"/>
                  <a:pt x="5041900" y="3403600"/>
                </a:cubicBezTo>
                <a:lnTo>
                  <a:pt x="5321300" y="3898900"/>
                </a:lnTo>
                <a:cubicBezTo>
                  <a:pt x="5410200" y="4064000"/>
                  <a:pt x="5486400" y="4330700"/>
                  <a:pt x="5486400" y="4508500"/>
                </a:cubicBezTo>
                <a:lnTo>
                  <a:pt x="5486400" y="5295900"/>
                </a:lnTo>
                <a:cubicBezTo>
                  <a:pt x="5486400" y="5461000"/>
                  <a:pt x="5448300" y="5702300"/>
                  <a:pt x="5397500" y="5816600"/>
                </a:cubicBezTo>
                <a:cubicBezTo>
                  <a:pt x="5346700" y="5918200"/>
                  <a:pt x="5270500" y="6159500"/>
                  <a:pt x="5219700" y="6337300"/>
                </a:cubicBezTo>
                <a:lnTo>
                  <a:pt x="5092700" y="6807200"/>
                </a:lnTo>
                <a:cubicBezTo>
                  <a:pt x="5041900" y="6985000"/>
                  <a:pt x="5003800" y="7150100"/>
                  <a:pt x="5003800" y="7175500"/>
                </a:cubicBezTo>
                <a:cubicBezTo>
                  <a:pt x="5003800" y="7404100"/>
                  <a:pt x="4889500" y="7759700"/>
                  <a:pt x="4724400" y="8051800"/>
                </a:cubicBezTo>
                <a:lnTo>
                  <a:pt x="4559300" y="8343900"/>
                </a:lnTo>
                <a:cubicBezTo>
                  <a:pt x="4483100" y="8483600"/>
                  <a:pt x="4318000" y="8712200"/>
                  <a:pt x="4191000" y="8826500"/>
                </a:cubicBezTo>
                <a:lnTo>
                  <a:pt x="3784600" y="9232900"/>
                </a:lnTo>
                <a:cubicBezTo>
                  <a:pt x="3517900" y="9499600"/>
                  <a:pt x="3302000" y="9601200"/>
                  <a:pt x="2806700" y="9690100"/>
                </a:cubicBezTo>
                <a:lnTo>
                  <a:pt x="2705100" y="9715500"/>
                </a:lnTo>
                <a:cubicBezTo>
                  <a:pt x="2514600" y="9753600"/>
                  <a:pt x="2209800" y="9779000"/>
                  <a:pt x="2032000" y="9779000"/>
                </a:cubicBezTo>
                <a:lnTo>
                  <a:pt x="1955800" y="9779000"/>
                </a:lnTo>
                <a:cubicBezTo>
                  <a:pt x="1778000" y="9779000"/>
                  <a:pt x="1498600" y="9740900"/>
                  <a:pt x="1346200" y="9677400"/>
                </a:cubicBezTo>
                <a:lnTo>
                  <a:pt x="1168400" y="9613900"/>
                </a:lnTo>
                <a:cubicBezTo>
                  <a:pt x="1016000" y="9563100"/>
                  <a:pt x="787400" y="9410700"/>
                  <a:pt x="660400" y="9296400"/>
                </a:cubicBezTo>
                <a:lnTo>
                  <a:pt x="419100" y="9042400"/>
                </a:lnTo>
                <a:cubicBezTo>
                  <a:pt x="292100" y="8928100"/>
                  <a:pt x="152400" y="8661400"/>
                  <a:pt x="114300" y="8470900"/>
                </a:cubicBezTo>
                <a:lnTo>
                  <a:pt x="101600" y="8445500"/>
                </a:lnTo>
                <a:cubicBezTo>
                  <a:pt x="12700" y="8013700"/>
                  <a:pt x="0" y="7366000"/>
                  <a:pt x="88900" y="6921500"/>
                </a:cubicBezTo>
                <a:lnTo>
                  <a:pt x="266700" y="5981700"/>
                </a:lnTo>
                <a:cubicBezTo>
                  <a:pt x="304800" y="5816600"/>
                  <a:pt x="368300" y="5575300"/>
                  <a:pt x="419100" y="5448300"/>
                </a:cubicBezTo>
                <a:cubicBezTo>
                  <a:pt x="469900" y="5321300"/>
                  <a:pt x="546100" y="5105400"/>
                  <a:pt x="571500" y="4965700"/>
                </a:cubicBezTo>
                <a:cubicBezTo>
                  <a:pt x="609600" y="4826000"/>
                  <a:pt x="698500" y="4597400"/>
                  <a:pt x="774700" y="4457700"/>
                </a:cubicBezTo>
                <a:lnTo>
                  <a:pt x="952500" y="4165600"/>
                </a:lnTo>
                <a:cubicBezTo>
                  <a:pt x="1028700" y="4025900"/>
                  <a:pt x="1193800" y="3797300"/>
                  <a:pt x="1320800" y="3670300"/>
                </a:cubicBezTo>
                <a:lnTo>
                  <a:pt x="1409700" y="3594100"/>
                </a:lnTo>
                <a:cubicBezTo>
                  <a:pt x="1524000" y="3467100"/>
                  <a:pt x="1778000" y="3302000"/>
                  <a:pt x="1955800" y="3213100"/>
                </a:cubicBezTo>
                <a:lnTo>
                  <a:pt x="2019300" y="3175000"/>
                </a:lnTo>
                <a:cubicBezTo>
                  <a:pt x="2209800" y="3098800"/>
                  <a:pt x="2489200" y="2997200"/>
                  <a:pt x="2667000" y="2959100"/>
                </a:cubicBezTo>
                <a:lnTo>
                  <a:pt x="2768600" y="2946400"/>
                </a:lnTo>
                <a:cubicBezTo>
                  <a:pt x="2933700" y="2908300"/>
                  <a:pt x="3111500" y="2844800"/>
                  <a:pt x="3162300" y="2806700"/>
                </a:cubicBezTo>
                <a:cubicBezTo>
                  <a:pt x="3314700" y="2641600"/>
                  <a:pt x="3124200" y="2209800"/>
                  <a:pt x="2781300" y="2006600"/>
                </a:cubicBezTo>
                <a:cubicBezTo>
                  <a:pt x="2667000" y="1930400"/>
                  <a:pt x="2540000" y="1765300"/>
                  <a:pt x="2489200" y="1638300"/>
                </a:cubicBezTo>
                <a:cubicBezTo>
                  <a:pt x="2362200" y="1257300"/>
                  <a:pt x="2171700" y="965200"/>
                  <a:pt x="2057400" y="965200"/>
                </a:cubicBezTo>
                <a:cubicBezTo>
                  <a:pt x="1993900" y="965200"/>
                  <a:pt x="1955800" y="812800"/>
                  <a:pt x="1955800" y="635000"/>
                </a:cubicBezTo>
                <a:lnTo>
                  <a:pt x="1955800" y="482600"/>
                </a:lnTo>
                <a:cubicBezTo>
                  <a:pt x="1955800" y="304800"/>
                  <a:pt x="2044700" y="127000"/>
                  <a:pt x="2146300" y="76200"/>
                </a:cubicBezTo>
                <a:cubicBezTo>
                  <a:pt x="2260600" y="38100"/>
                  <a:pt x="2501900" y="0"/>
                  <a:pt x="2667000" y="0"/>
                </a:cubicBezTo>
                <a:close/>
                <a:moveTo>
                  <a:pt x="9613900" y="9766300"/>
                </a:moveTo>
                <a:moveTo>
                  <a:pt x="1117600" y="6959600"/>
                </a:moveTo>
                <a:lnTo>
                  <a:pt x="1016000" y="8039100"/>
                </a:lnTo>
                <a:cubicBezTo>
                  <a:pt x="1003300" y="8204200"/>
                  <a:pt x="1066800" y="8407400"/>
                  <a:pt x="1155700" y="8496300"/>
                </a:cubicBezTo>
                <a:cubicBezTo>
                  <a:pt x="1244600" y="8585200"/>
                  <a:pt x="1460500" y="8661400"/>
                  <a:pt x="1625600" y="8661400"/>
                </a:cubicBezTo>
                <a:lnTo>
                  <a:pt x="2514600" y="8661400"/>
                </a:lnTo>
                <a:cubicBezTo>
                  <a:pt x="3048000" y="8661400"/>
                  <a:pt x="3276600" y="8534400"/>
                  <a:pt x="3619500" y="8039100"/>
                </a:cubicBezTo>
                <a:lnTo>
                  <a:pt x="3746500" y="7874000"/>
                </a:lnTo>
                <a:cubicBezTo>
                  <a:pt x="3822700" y="7772400"/>
                  <a:pt x="4038600" y="7137400"/>
                  <a:pt x="4038600" y="7010400"/>
                </a:cubicBezTo>
                <a:cubicBezTo>
                  <a:pt x="4038600" y="6997700"/>
                  <a:pt x="4089400" y="6819900"/>
                  <a:pt x="4140200" y="6642100"/>
                </a:cubicBezTo>
                <a:lnTo>
                  <a:pt x="4241800" y="6337300"/>
                </a:lnTo>
                <a:cubicBezTo>
                  <a:pt x="4292600" y="6159500"/>
                  <a:pt x="4381500" y="5918200"/>
                  <a:pt x="4432300" y="5816600"/>
                </a:cubicBezTo>
                <a:cubicBezTo>
                  <a:pt x="4483100" y="5702300"/>
                  <a:pt x="4521200" y="5461000"/>
                  <a:pt x="4521200" y="5295900"/>
                </a:cubicBezTo>
                <a:lnTo>
                  <a:pt x="4521200" y="4648200"/>
                </a:lnTo>
                <a:cubicBezTo>
                  <a:pt x="4521200" y="4292600"/>
                  <a:pt x="4432300" y="4165600"/>
                  <a:pt x="4038600" y="3987800"/>
                </a:cubicBezTo>
                <a:lnTo>
                  <a:pt x="3987800" y="3962400"/>
                </a:lnTo>
                <a:cubicBezTo>
                  <a:pt x="3835400" y="3898900"/>
                  <a:pt x="3568700" y="3848100"/>
                  <a:pt x="3390900" y="3848100"/>
                </a:cubicBezTo>
                <a:lnTo>
                  <a:pt x="3314700" y="3848100"/>
                </a:lnTo>
                <a:cubicBezTo>
                  <a:pt x="2679700" y="3848100"/>
                  <a:pt x="2082800" y="4102100"/>
                  <a:pt x="1892300" y="4470400"/>
                </a:cubicBezTo>
                <a:lnTo>
                  <a:pt x="1739900" y="4762500"/>
                </a:lnTo>
                <a:cubicBezTo>
                  <a:pt x="1663700" y="4914900"/>
                  <a:pt x="1549400" y="5168900"/>
                  <a:pt x="1485900" y="5321300"/>
                </a:cubicBezTo>
                <a:lnTo>
                  <a:pt x="1397000" y="5575300"/>
                </a:lnTo>
                <a:cubicBezTo>
                  <a:pt x="1333500" y="5727700"/>
                  <a:pt x="1257300" y="5981700"/>
                  <a:pt x="1231900" y="6134100"/>
                </a:cubicBezTo>
                <a:lnTo>
                  <a:pt x="1193800" y="6362700"/>
                </a:lnTo>
                <a:cubicBezTo>
                  <a:pt x="1168400" y="6527800"/>
                  <a:pt x="1130300" y="6794500"/>
                  <a:pt x="1117600" y="6959600"/>
                </a:cubicBezTo>
                <a:close/>
                <a:moveTo>
                  <a:pt x="2654300" y="97663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32" name="Freeform 12932"/>
          <p:cNvSpPr/>
          <p:nvPr/>
        </p:nvSpPr>
        <p:spPr>
          <a:xfrm rot="0" flipH="0" flipV="0">
            <a:off x="2838672" y="16661428"/>
            <a:ext cx="54292" cy="66357"/>
          </a:xfrm>
          <a:custGeom>
            <a:pathLst>
              <a:path w="5715000" h="6985000">
                <a:moveTo>
                  <a:pt x="4864100" y="3937000"/>
                </a:moveTo>
                <a:lnTo>
                  <a:pt x="1993900" y="3937000"/>
                </a:lnTo>
                <a:cubicBezTo>
                  <a:pt x="1308100" y="3937000"/>
                  <a:pt x="1219200" y="3987800"/>
                  <a:pt x="1219200" y="4483100"/>
                </a:cubicBezTo>
                <a:lnTo>
                  <a:pt x="1219200" y="5245100"/>
                </a:lnTo>
                <a:cubicBezTo>
                  <a:pt x="1219200" y="5740400"/>
                  <a:pt x="1384300" y="5854700"/>
                  <a:pt x="2070100" y="5854700"/>
                </a:cubicBezTo>
                <a:lnTo>
                  <a:pt x="3810000" y="5854700"/>
                </a:lnTo>
                <a:cubicBezTo>
                  <a:pt x="4419600" y="5854700"/>
                  <a:pt x="4546600" y="5905500"/>
                  <a:pt x="4660900" y="6184900"/>
                </a:cubicBezTo>
                <a:cubicBezTo>
                  <a:pt x="4775200" y="6477000"/>
                  <a:pt x="4775200" y="6477000"/>
                  <a:pt x="4508500" y="6743700"/>
                </a:cubicBezTo>
                <a:cubicBezTo>
                  <a:pt x="4381500" y="6870700"/>
                  <a:pt x="4064000" y="6985000"/>
                  <a:pt x="3810000" y="6985000"/>
                </a:cubicBezTo>
                <a:lnTo>
                  <a:pt x="1841500" y="6985000"/>
                </a:lnTo>
                <a:cubicBezTo>
                  <a:pt x="1587500" y="6985000"/>
                  <a:pt x="1219200" y="6870700"/>
                  <a:pt x="1016000" y="6743700"/>
                </a:cubicBezTo>
                <a:lnTo>
                  <a:pt x="838200" y="6629400"/>
                </a:lnTo>
                <a:cubicBezTo>
                  <a:pt x="139700" y="6172200"/>
                  <a:pt x="0" y="5778500"/>
                  <a:pt x="177800" y="4787900"/>
                </a:cubicBezTo>
                <a:lnTo>
                  <a:pt x="317500" y="3949700"/>
                </a:lnTo>
                <a:cubicBezTo>
                  <a:pt x="368300" y="3721100"/>
                  <a:pt x="457200" y="3340100"/>
                  <a:pt x="533400" y="3124200"/>
                </a:cubicBezTo>
                <a:lnTo>
                  <a:pt x="584200" y="2959100"/>
                </a:lnTo>
                <a:cubicBezTo>
                  <a:pt x="647700" y="2743200"/>
                  <a:pt x="787400" y="2387600"/>
                  <a:pt x="901700" y="2171700"/>
                </a:cubicBezTo>
                <a:lnTo>
                  <a:pt x="1143000" y="1663700"/>
                </a:lnTo>
                <a:cubicBezTo>
                  <a:pt x="1574800" y="762000"/>
                  <a:pt x="1892300" y="444500"/>
                  <a:pt x="2489200" y="254000"/>
                </a:cubicBezTo>
                <a:lnTo>
                  <a:pt x="2590800" y="228600"/>
                </a:lnTo>
                <a:cubicBezTo>
                  <a:pt x="3340100" y="0"/>
                  <a:pt x="4343400" y="25400"/>
                  <a:pt x="4800600" y="304800"/>
                </a:cubicBezTo>
                <a:lnTo>
                  <a:pt x="4978400" y="419100"/>
                </a:lnTo>
                <a:cubicBezTo>
                  <a:pt x="5461000" y="711200"/>
                  <a:pt x="5715000" y="1155700"/>
                  <a:pt x="5715000" y="1714500"/>
                </a:cubicBezTo>
                <a:lnTo>
                  <a:pt x="5715000" y="2514600"/>
                </a:lnTo>
                <a:cubicBezTo>
                  <a:pt x="5715000" y="2768600"/>
                  <a:pt x="5638800" y="3162300"/>
                  <a:pt x="5537200" y="3390900"/>
                </a:cubicBezTo>
                <a:lnTo>
                  <a:pt x="5486400" y="3505200"/>
                </a:lnTo>
                <a:cubicBezTo>
                  <a:pt x="5384800" y="3771900"/>
                  <a:pt x="5143500" y="3937000"/>
                  <a:pt x="4864100" y="3937000"/>
                </a:cubicBezTo>
                <a:close/>
                <a:moveTo>
                  <a:pt x="2971800" y="6946900"/>
                </a:moveTo>
                <a:moveTo>
                  <a:pt x="2616200" y="3098800"/>
                </a:moveTo>
                <a:lnTo>
                  <a:pt x="4127500" y="2997200"/>
                </a:lnTo>
                <a:cubicBezTo>
                  <a:pt x="4699000" y="2959100"/>
                  <a:pt x="4749800" y="2908300"/>
                  <a:pt x="4749800" y="2349500"/>
                </a:cubicBezTo>
                <a:lnTo>
                  <a:pt x="4749800" y="1981200"/>
                </a:lnTo>
                <a:cubicBezTo>
                  <a:pt x="4749800" y="1397000"/>
                  <a:pt x="4394200" y="1041400"/>
                  <a:pt x="3810000" y="1041400"/>
                </a:cubicBezTo>
                <a:lnTo>
                  <a:pt x="3289300" y="1041400"/>
                </a:lnTo>
                <a:cubicBezTo>
                  <a:pt x="3048000" y="1041400"/>
                  <a:pt x="2692400" y="1193800"/>
                  <a:pt x="2514600" y="1371600"/>
                </a:cubicBezTo>
                <a:lnTo>
                  <a:pt x="2197100" y="1676400"/>
                </a:lnTo>
                <a:cubicBezTo>
                  <a:pt x="2006600" y="1854200"/>
                  <a:pt x="1866900" y="2209800"/>
                  <a:pt x="1866900" y="2463800"/>
                </a:cubicBezTo>
                <a:lnTo>
                  <a:pt x="1866900" y="2578100"/>
                </a:lnTo>
                <a:cubicBezTo>
                  <a:pt x="1866900" y="3073400"/>
                  <a:pt x="1943100" y="3136900"/>
                  <a:pt x="2616200" y="3098800"/>
                </a:cubicBezTo>
                <a:close/>
                <a:moveTo>
                  <a:pt x="3810000" y="6946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33" name="Freeform 12933"/>
          <p:cNvSpPr/>
          <p:nvPr/>
        </p:nvSpPr>
        <p:spPr>
          <a:xfrm rot="0" flipH="0" flipV="0">
            <a:off x="2901061" y="16662634"/>
            <a:ext cx="78543" cy="64065"/>
          </a:xfrm>
          <a:custGeom>
            <a:pathLst>
              <a:path w="8267700" h="6743700">
                <a:moveTo>
                  <a:pt x="2400300" y="0"/>
                </a:moveTo>
                <a:lnTo>
                  <a:pt x="6477000" y="0"/>
                </a:lnTo>
                <a:cubicBezTo>
                  <a:pt x="6819900" y="0"/>
                  <a:pt x="7213600" y="63500"/>
                  <a:pt x="7327900" y="139700"/>
                </a:cubicBezTo>
                <a:cubicBezTo>
                  <a:pt x="8051800" y="584200"/>
                  <a:pt x="8267700" y="1587500"/>
                  <a:pt x="7899400" y="2857500"/>
                </a:cubicBezTo>
                <a:lnTo>
                  <a:pt x="7023100" y="5918200"/>
                </a:lnTo>
                <a:cubicBezTo>
                  <a:pt x="6807200" y="6642100"/>
                  <a:pt x="6731000" y="6743700"/>
                  <a:pt x="6311900" y="6743700"/>
                </a:cubicBezTo>
                <a:cubicBezTo>
                  <a:pt x="6134100" y="6743700"/>
                  <a:pt x="5994400" y="6489700"/>
                  <a:pt x="5994400" y="6172200"/>
                </a:cubicBezTo>
                <a:cubicBezTo>
                  <a:pt x="5994400" y="5867400"/>
                  <a:pt x="6057900" y="5334000"/>
                  <a:pt x="6146800" y="4991100"/>
                </a:cubicBezTo>
                <a:lnTo>
                  <a:pt x="6781800" y="2387600"/>
                </a:lnTo>
                <a:cubicBezTo>
                  <a:pt x="6870700" y="2044700"/>
                  <a:pt x="6972300" y="1765300"/>
                  <a:pt x="7023100" y="1765300"/>
                </a:cubicBezTo>
                <a:cubicBezTo>
                  <a:pt x="7073900" y="1765300"/>
                  <a:pt x="7112000" y="1727200"/>
                  <a:pt x="7112000" y="1689100"/>
                </a:cubicBezTo>
                <a:cubicBezTo>
                  <a:pt x="7112000" y="1587500"/>
                  <a:pt x="6883400" y="1219200"/>
                  <a:pt x="6743700" y="1066800"/>
                </a:cubicBezTo>
                <a:cubicBezTo>
                  <a:pt x="6680200" y="1016000"/>
                  <a:pt x="6375400" y="965200"/>
                  <a:pt x="6070600" y="965200"/>
                </a:cubicBezTo>
                <a:cubicBezTo>
                  <a:pt x="5765800" y="965200"/>
                  <a:pt x="5435600" y="1244600"/>
                  <a:pt x="5334000" y="1574800"/>
                </a:cubicBezTo>
                <a:lnTo>
                  <a:pt x="4267200" y="5410200"/>
                </a:lnTo>
                <a:cubicBezTo>
                  <a:pt x="3949700" y="6527800"/>
                  <a:pt x="3822700" y="6743700"/>
                  <a:pt x="3467100" y="6743700"/>
                </a:cubicBezTo>
                <a:cubicBezTo>
                  <a:pt x="3136900" y="6743700"/>
                  <a:pt x="2946400" y="6540500"/>
                  <a:pt x="2946400" y="6223000"/>
                </a:cubicBezTo>
                <a:cubicBezTo>
                  <a:pt x="2946400" y="6146800"/>
                  <a:pt x="2997200" y="5829300"/>
                  <a:pt x="3060700" y="5499100"/>
                </a:cubicBezTo>
                <a:lnTo>
                  <a:pt x="3098800" y="5321300"/>
                </a:lnTo>
                <a:cubicBezTo>
                  <a:pt x="3162300" y="4991100"/>
                  <a:pt x="3302000" y="4610100"/>
                  <a:pt x="3403600" y="4483100"/>
                </a:cubicBezTo>
                <a:cubicBezTo>
                  <a:pt x="3505200" y="4356100"/>
                  <a:pt x="3581400" y="4051300"/>
                  <a:pt x="3581400" y="3810000"/>
                </a:cubicBezTo>
                <a:cubicBezTo>
                  <a:pt x="3581400" y="3568700"/>
                  <a:pt x="3657600" y="3276600"/>
                  <a:pt x="3746500" y="3175000"/>
                </a:cubicBezTo>
                <a:cubicBezTo>
                  <a:pt x="3835400" y="3060700"/>
                  <a:pt x="3898900" y="2844800"/>
                  <a:pt x="3898900" y="2692400"/>
                </a:cubicBezTo>
                <a:cubicBezTo>
                  <a:pt x="3898900" y="2540000"/>
                  <a:pt x="3975100" y="2247900"/>
                  <a:pt x="4064000" y="2044700"/>
                </a:cubicBezTo>
                <a:cubicBezTo>
                  <a:pt x="4356100" y="1384300"/>
                  <a:pt x="4229100" y="1130300"/>
                  <a:pt x="3581400" y="1130300"/>
                </a:cubicBezTo>
                <a:lnTo>
                  <a:pt x="3098800" y="1130300"/>
                </a:lnTo>
                <a:cubicBezTo>
                  <a:pt x="2311400" y="1130300"/>
                  <a:pt x="2133600" y="1282700"/>
                  <a:pt x="2133600" y="1968500"/>
                </a:cubicBezTo>
                <a:cubicBezTo>
                  <a:pt x="2133600" y="2120900"/>
                  <a:pt x="2070100" y="2527300"/>
                  <a:pt x="1968500" y="2870200"/>
                </a:cubicBezTo>
                <a:lnTo>
                  <a:pt x="1104900" y="6121400"/>
                </a:lnTo>
                <a:cubicBezTo>
                  <a:pt x="1016000" y="6464300"/>
                  <a:pt x="774700" y="6743700"/>
                  <a:pt x="571500" y="6743700"/>
                </a:cubicBezTo>
                <a:cubicBezTo>
                  <a:pt x="381000" y="6743700"/>
                  <a:pt x="177800" y="6705600"/>
                  <a:pt x="139700" y="6654800"/>
                </a:cubicBezTo>
                <a:cubicBezTo>
                  <a:pt x="0" y="6515100"/>
                  <a:pt x="50800" y="5626100"/>
                  <a:pt x="215900" y="5334000"/>
                </a:cubicBezTo>
                <a:cubicBezTo>
                  <a:pt x="304800" y="5181600"/>
                  <a:pt x="381000" y="4927600"/>
                  <a:pt x="381000" y="4775200"/>
                </a:cubicBezTo>
                <a:cubicBezTo>
                  <a:pt x="381000" y="4622800"/>
                  <a:pt x="444500" y="4406900"/>
                  <a:pt x="533400" y="4292600"/>
                </a:cubicBezTo>
                <a:cubicBezTo>
                  <a:pt x="622300" y="4178300"/>
                  <a:pt x="698500" y="3937000"/>
                  <a:pt x="698500" y="3733800"/>
                </a:cubicBezTo>
                <a:cubicBezTo>
                  <a:pt x="698500" y="3530600"/>
                  <a:pt x="762000" y="3251200"/>
                  <a:pt x="850900" y="3086100"/>
                </a:cubicBezTo>
                <a:cubicBezTo>
                  <a:pt x="939800" y="2933700"/>
                  <a:pt x="1016000" y="2654300"/>
                  <a:pt x="1016000" y="2451100"/>
                </a:cubicBezTo>
                <a:cubicBezTo>
                  <a:pt x="1016000" y="2247900"/>
                  <a:pt x="1092200" y="1955800"/>
                  <a:pt x="1181100" y="1803400"/>
                </a:cubicBezTo>
                <a:cubicBezTo>
                  <a:pt x="1270000" y="1651000"/>
                  <a:pt x="1333500" y="1358900"/>
                  <a:pt x="1333500" y="1168400"/>
                </a:cubicBezTo>
                <a:cubicBezTo>
                  <a:pt x="1333500" y="469900"/>
                  <a:pt x="1765300" y="0"/>
                  <a:pt x="2400300" y="0"/>
                </a:cubicBezTo>
                <a:close/>
                <a:moveTo>
                  <a:pt x="7150100" y="6819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34" name="Freeform 12934"/>
          <p:cNvSpPr/>
          <p:nvPr/>
        </p:nvSpPr>
        <p:spPr>
          <a:xfrm rot="0" flipH="0" flipV="0">
            <a:off x="2989027" y="16661428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35" name="Freeform 12935"/>
          <p:cNvSpPr/>
          <p:nvPr/>
        </p:nvSpPr>
        <p:spPr>
          <a:xfrm rot="0" flipH="0" flipV="0">
            <a:off x="3049003" y="16662514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36" name="Freeform 12936"/>
          <p:cNvSpPr/>
          <p:nvPr/>
        </p:nvSpPr>
        <p:spPr>
          <a:xfrm rot="0" flipH="0" flipV="0">
            <a:off x="3112116" y="16663358"/>
            <a:ext cx="60928" cy="94589"/>
          </a:xfrm>
          <a:custGeom>
            <a:pathLst>
              <a:path w="6413500" h="9956800">
                <a:moveTo>
                  <a:pt x="6172200" y="2476500"/>
                </a:moveTo>
                <a:lnTo>
                  <a:pt x="4749800" y="7721600"/>
                </a:lnTo>
                <a:cubicBezTo>
                  <a:pt x="4216400" y="9664700"/>
                  <a:pt x="3810000" y="9956800"/>
                  <a:pt x="1574800" y="9956800"/>
                </a:cubicBezTo>
                <a:lnTo>
                  <a:pt x="1231900" y="9956800"/>
                </a:lnTo>
                <a:cubicBezTo>
                  <a:pt x="254000" y="9956800"/>
                  <a:pt x="0" y="9817100"/>
                  <a:pt x="0" y="9309100"/>
                </a:cubicBezTo>
                <a:cubicBezTo>
                  <a:pt x="0" y="9131300"/>
                  <a:pt x="393700" y="8953500"/>
                  <a:pt x="889000" y="8915400"/>
                </a:cubicBezTo>
                <a:lnTo>
                  <a:pt x="2260600" y="8801100"/>
                </a:lnTo>
                <a:cubicBezTo>
                  <a:pt x="3403600" y="8699500"/>
                  <a:pt x="3848100" y="8255000"/>
                  <a:pt x="3848100" y="7188200"/>
                </a:cubicBezTo>
                <a:cubicBezTo>
                  <a:pt x="3848100" y="6946900"/>
                  <a:pt x="3429000" y="6743700"/>
                  <a:pt x="2933700" y="6743700"/>
                </a:cubicBezTo>
                <a:lnTo>
                  <a:pt x="2184400" y="6743700"/>
                </a:lnTo>
                <a:cubicBezTo>
                  <a:pt x="1041400" y="6743700"/>
                  <a:pt x="635000" y="6337300"/>
                  <a:pt x="635000" y="5194300"/>
                </a:cubicBezTo>
                <a:lnTo>
                  <a:pt x="635000" y="4762500"/>
                </a:lnTo>
                <a:cubicBezTo>
                  <a:pt x="635000" y="4267200"/>
                  <a:pt x="736600" y="3467100"/>
                  <a:pt x="850900" y="2997200"/>
                </a:cubicBezTo>
                <a:lnTo>
                  <a:pt x="1282700" y="1295400"/>
                </a:lnTo>
                <a:cubicBezTo>
                  <a:pt x="1511300" y="342900"/>
                  <a:pt x="1765300" y="0"/>
                  <a:pt x="2235200" y="0"/>
                </a:cubicBezTo>
                <a:cubicBezTo>
                  <a:pt x="2413000" y="0"/>
                  <a:pt x="2565400" y="368300"/>
                  <a:pt x="2565400" y="812800"/>
                </a:cubicBezTo>
                <a:cubicBezTo>
                  <a:pt x="2565400" y="1244600"/>
                  <a:pt x="2476500" y="2006600"/>
                  <a:pt x="2387600" y="2501900"/>
                </a:cubicBezTo>
                <a:lnTo>
                  <a:pt x="2222500" y="3289300"/>
                </a:lnTo>
                <a:cubicBezTo>
                  <a:pt x="2120900" y="3771900"/>
                  <a:pt x="1943100" y="4178300"/>
                  <a:pt x="1828800" y="4178300"/>
                </a:cubicBezTo>
                <a:cubicBezTo>
                  <a:pt x="1701800" y="4178300"/>
                  <a:pt x="1600200" y="4533900"/>
                  <a:pt x="1600200" y="4978400"/>
                </a:cubicBezTo>
                <a:cubicBezTo>
                  <a:pt x="1600200" y="5422900"/>
                  <a:pt x="2006600" y="5778500"/>
                  <a:pt x="2514600" y="5778500"/>
                </a:cubicBezTo>
                <a:lnTo>
                  <a:pt x="3251200" y="5778500"/>
                </a:lnTo>
                <a:cubicBezTo>
                  <a:pt x="3759200" y="5778500"/>
                  <a:pt x="4229100" y="5435600"/>
                  <a:pt x="4318000" y="5016500"/>
                </a:cubicBezTo>
                <a:cubicBezTo>
                  <a:pt x="4406900" y="4597400"/>
                  <a:pt x="4559300" y="3860800"/>
                  <a:pt x="4673600" y="3378200"/>
                </a:cubicBezTo>
                <a:lnTo>
                  <a:pt x="5181600" y="1257300"/>
                </a:lnTo>
                <a:cubicBezTo>
                  <a:pt x="5422900" y="279400"/>
                  <a:pt x="5613400" y="0"/>
                  <a:pt x="6096000" y="0"/>
                </a:cubicBezTo>
                <a:cubicBezTo>
                  <a:pt x="6273800" y="0"/>
                  <a:pt x="6413500" y="368300"/>
                  <a:pt x="6413500" y="812800"/>
                </a:cubicBezTo>
                <a:cubicBezTo>
                  <a:pt x="6413500" y="1244600"/>
                  <a:pt x="6299200" y="2006600"/>
                  <a:pt x="6172200" y="2476500"/>
                </a:cubicBezTo>
                <a:close/>
                <a:moveTo>
                  <a:pt x="4432300" y="67437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37" name="Freeform 12937"/>
          <p:cNvSpPr/>
          <p:nvPr/>
        </p:nvSpPr>
        <p:spPr>
          <a:xfrm rot="0" flipH="0" flipV="0">
            <a:off x="3236468" y="16636332"/>
            <a:ext cx="63099" cy="91452"/>
          </a:xfrm>
          <a:custGeom>
            <a:pathLst>
              <a:path w="6642100" h="9626600">
                <a:moveTo>
                  <a:pt x="2260600" y="3441700"/>
                </a:moveTo>
                <a:lnTo>
                  <a:pt x="1828800" y="5207000"/>
                </a:lnTo>
                <a:cubicBezTo>
                  <a:pt x="1714500" y="5689600"/>
                  <a:pt x="1524000" y="6096000"/>
                  <a:pt x="1397000" y="6096000"/>
                </a:cubicBezTo>
                <a:cubicBezTo>
                  <a:pt x="850900" y="6096000"/>
                  <a:pt x="965200" y="8242300"/>
                  <a:pt x="1524000" y="8483600"/>
                </a:cubicBezTo>
                <a:cubicBezTo>
                  <a:pt x="1752600" y="8572500"/>
                  <a:pt x="2349500" y="8661400"/>
                  <a:pt x="2844800" y="8661400"/>
                </a:cubicBezTo>
                <a:lnTo>
                  <a:pt x="3162300" y="8661400"/>
                </a:lnTo>
                <a:cubicBezTo>
                  <a:pt x="4038600" y="8661400"/>
                  <a:pt x="4394200" y="8801100"/>
                  <a:pt x="4394200" y="9144000"/>
                </a:cubicBezTo>
                <a:cubicBezTo>
                  <a:pt x="4394200" y="9232900"/>
                  <a:pt x="4330700" y="9372600"/>
                  <a:pt x="4241800" y="9461500"/>
                </a:cubicBezTo>
                <a:cubicBezTo>
                  <a:pt x="4152900" y="9550400"/>
                  <a:pt x="3670300" y="9626600"/>
                  <a:pt x="3162300" y="9626600"/>
                </a:cubicBezTo>
                <a:lnTo>
                  <a:pt x="2095500" y="9626600"/>
                </a:lnTo>
                <a:cubicBezTo>
                  <a:pt x="990600" y="9626600"/>
                  <a:pt x="990600" y="9626600"/>
                  <a:pt x="571500" y="9067800"/>
                </a:cubicBezTo>
                <a:cubicBezTo>
                  <a:pt x="88900" y="8432800"/>
                  <a:pt x="0" y="7785100"/>
                  <a:pt x="203200" y="6515100"/>
                </a:cubicBezTo>
                <a:lnTo>
                  <a:pt x="228600" y="6388100"/>
                </a:lnTo>
                <a:cubicBezTo>
                  <a:pt x="304800" y="5918200"/>
                  <a:pt x="406400" y="5422900"/>
                  <a:pt x="457200" y="5283200"/>
                </a:cubicBezTo>
                <a:cubicBezTo>
                  <a:pt x="736600" y="4622800"/>
                  <a:pt x="876300" y="4152900"/>
                  <a:pt x="1028700" y="3289300"/>
                </a:cubicBezTo>
                <a:lnTo>
                  <a:pt x="1066800" y="3060700"/>
                </a:lnTo>
                <a:cubicBezTo>
                  <a:pt x="1485900" y="838200"/>
                  <a:pt x="2413000" y="0"/>
                  <a:pt x="4419600" y="0"/>
                </a:cubicBezTo>
                <a:lnTo>
                  <a:pt x="5575300" y="0"/>
                </a:lnTo>
                <a:cubicBezTo>
                  <a:pt x="6388100" y="0"/>
                  <a:pt x="6642100" y="127000"/>
                  <a:pt x="6642100" y="520700"/>
                </a:cubicBezTo>
                <a:cubicBezTo>
                  <a:pt x="6642100" y="584200"/>
                  <a:pt x="6565900" y="711200"/>
                  <a:pt x="6489700" y="800100"/>
                </a:cubicBezTo>
                <a:cubicBezTo>
                  <a:pt x="6400800" y="889000"/>
                  <a:pt x="5918200" y="952500"/>
                  <a:pt x="5410200" y="952500"/>
                </a:cubicBezTo>
                <a:lnTo>
                  <a:pt x="4673600" y="952500"/>
                </a:lnTo>
                <a:cubicBezTo>
                  <a:pt x="3505200" y="952500"/>
                  <a:pt x="2476500" y="1562100"/>
                  <a:pt x="2476500" y="2235200"/>
                </a:cubicBezTo>
                <a:cubicBezTo>
                  <a:pt x="2476500" y="2413000"/>
                  <a:pt x="2374900" y="2959100"/>
                  <a:pt x="2260600" y="3441700"/>
                </a:cubicBezTo>
                <a:close/>
                <a:moveTo>
                  <a:pt x="5892800" y="95885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38" name="Freeform 12938"/>
          <p:cNvSpPr/>
          <p:nvPr/>
        </p:nvSpPr>
        <p:spPr>
          <a:xfrm rot="0" flipH="0" flipV="0">
            <a:off x="3301079" y="16635126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39" name="Freeform 12939"/>
          <p:cNvSpPr/>
          <p:nvPr/>
        </p:nvSpPr>
        <p:spPr>
          <a:xfrm rot="0" flipH="0" flipV="0">
            <a:off x="3360985" y="16636212"/>
            <a:ext cx="66116" cy="91452"/>
          </a:xfrm>
          <a:custGeom>
            <a:pathLst>
              <a:path w="6959600" h="9626600">
                <a:moveTo>
                  <a:pt x="558800" y="8216900"/>
                </a:moveTo>
                <a:lnTo>
                  <a:pt x="4902200" y="1663700"/>
                </a:lnTo>
                <a:cubicBezTo>
                  <a:pt x="5588000" y="635000"/>
                  <a:pt x="6248400" y="0"/>
                  <a:pt x="6629400" y="0"/>
                </a:cubicBezTo>
                <a:cubicBezTo>
                  <a:pt x="6807200" y="0"/>
                  <a:pt x="6959600" y="215900"/>
                  <a:pt x="6959600" y="482600"/>
                </a:cubicBezTo>
                <a:cubicBezTo>
                  <a:pt x="6959600" y="736600"/>
                  <a:pt x="6718300" y="1295400"/>
                  <a:pt x="6438900" y="1714500"/>
                </a:cubicBezTo>
                <a:lnTo>
                  <a:pt x="1955800" y="8280400"/>
                </a:lnTo>
                <a:cubicBezTo>
                  <a:pt x="1270000" y="9296400"/>
                  <a:pt x="914400" y="9626600"/>
                  <a:pt x="533400" y="9626600"/>
                </a:cubicBezTo>
                <a:cubicBezTo>
                  <a:pt x="355600" y="9626600"/>
                  <a:pt x="177800" y="9537700"/>
                  <a:pt x="139700" y="9423400"/>
                </a:cubicBezTo>
                <a:cubicBezTo>
                  <a:pt x="0" y="9093200"/>
                  <a:pt x="38100" y="9017000"/>
                  <a:pt x="558800" y="8216900"/>
                </a:cubicBezTo>
                <a:close/>
                <a:moveTo>
                  <a:pt x="1752600" y="96012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40" name="Freeform 12940"/>
          <p:cNvSpPr/>
          <p:nvPr/>
        </p:nvSpPr>
        <p:spPr>
          <a:xfrm rot="0" flipH="0" flipV="0">
            <a:off x="3442125" y="16635850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41" name="Freeform 12941"/>
          <p:cNvSpPr/>
          <p:nvPr/>
        </p:nvSpPr>
        <p:spPr>
          <a:xfrm rot="0" flipH="0" flipV="0">
            <a:off x="3477418" y="1663560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42" name="Rectangle 12942"/>
          <p:cNvSpPr/>
          <p:nvPr/>
        </p:nvSpPr>
        <p:spPr>
          <a:xfrm rot="0" flipH="0" flipV="0">
            <a:off x="4373879" y="11131486"/>
            <a:ext cx="520192" cy="343597"/>
          </a:xfrm>
          <a:prstGeom prst="rect">
            <a:avLst/>
          </a:prstGeom>
        </p:spPr>
      </p:sp>
      <p:sp>
        <p:nvSpPr>
          <p:cNvPr id="12943" name="Freeform 12943"/>
          <p:cNvSpPr/>
          <p:nvPr/>
        </p:nvSpPr>
        <p:spPr>
          <a:xfrm rot="0" flipH="0" flipV="0">
            <a:off x="4376927" y="11292649"/>
            <a:ext cx="108204" cy="97536"/>
          </a:xfrm>
          <a:custGeom>
            <a:pathLst>
              <a:path w="7213600" h="6502400">
                <a:moveTo>
                  <a:pt x="2070100" y="1485900"/>
                </a:moveTo>
                <a:lnTo>
                  <a:pt x="3873500" y="3657600"/>
                </a:lnTo>
                <a:cubicBezTo>
                  <a:pt x="4152900" y="4000500"/>
                  <a:pt x="4686300" y="4483100"/>
                  <a:pt x="5067300" y="4737100"/>
                </a:cubicBezTo>
                <a:lnTo>
                  <a:pt x="6540500" y="5702300"/>
                </a:lnTo>
                <a:cubicBezTo>
                  <a:pt x="6908800" y="5943600"/>
                  <a:pt x="7213600" y="6235700"/>
                  <a:pt x="7213600" y="6324600"/>
                </a:cubicBezTo>
                <a:cubicBezTo>
                  <a:pt x="7213600" y="6426200"/>
                  <a:pt x="6845300" y="6502400"/>
                  <a:pt x="6400800" y="6502400"/>
                </a:cubicBezTo>
                <a:cubicBezTo>
                  <a:pt x="5956300" y="6502400"/>
                  <a:pt x="5461000" y="6426200"/>
                  <a:pt x="5295900" y="6324600"/>
                </a:cubicBezTo>
                <a:cubicBezTo>
                  <a:pt x="5143500" y="6223000"/>
                  <a:pt x="4749800" y="5892800"/>
                  <a:pt x="4419600" y="5588000"/>
                </a:cubicBezTo>
                <a:lnTo>
                  <a:pt x="2755900" y="4038600"/>
                </a:lnTo>
                <a:cubicBezTo>
                  <a:pt x="2019300" y="3365500"/>
                  <a:pt x="1460500" y="2679700"/>
                  <a:pt x="939800" y="1803400"/>
                </a:cubicBezTo>
                <a:lnTo>
                  <a:pt x="406400" y="939800"/>
                </a:lnTo>
                <a:cubicBezTo>
                  <a:pt x="190500" y="558800"/>
                  <a:pt x="0" y="203200"/>
                  <a:pt x="0" y="127000"/>
                </a:cubicBezTo>
                <a:cubicBezTo>
                  <a:pt x="0" y="63500"/>
                  <a:pt x="254000" y="0"/>
                  <a:pt x="558800" y="0"/>
                </a:cubicBezTo>
                <a:cubicBezTo>
                  <a:pt x="863600" y="0"/>
                  <a:pt x="1219200" y="203200"/>
                  <a:pt x="1333500" y="431800"/>
                </a:cubicBezTo>
                <a:cubicBezTo>
                  <a:pt x="1460500" y="660400"/>
                  <a:pt x="1790700" y="1143000"/>
                  <a:pt x="2070100" y="1485900"/>
                </a:cubicBezTo>
                <a:close/>
                <a:moveTo>
                  <a:pt x="7874000" y="95631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44" name="Freeform 12944"/>
          <p:cNvSpPr/>
          <p:nvPr/>
        </p:nvSpPr>
        <p:spPr>
          <a:xfrm rot="0" flipH="0" flipV="0">
            <a:off x="4450207" y="11378183"/>
            <a:ext cx="143256" cy="57912"/>
          </a:xfrm>
          <a:custGeom>
            <a:pathLst>
              <a:path w="14325600" h="5791200">
                <a:moveTo>
                  <a:pt x="5422900" y="3695700"/>
                </a:moveTo>
                <a:lnTo>
                  <a:pt x="2311400" y="1892300"/>
                </a:lnTo>
                <a:cubicBezTo>
                  <a:pt x="1727200" y="1562100"/>
                  <a:pt x="1168400" y="1130300"/>
                  <a:pt x="1054100" y="939800"/>
                </a:cubicBezTo>
                <a:cubicBezTo>
                  <a:pt x="939800" y="736600"/>
                  <a:pt x="647700" y="520700"/>
                  <a:pt x="419100" y="431800"/>
                </a:cubicBezTo>
                <a:cubicBezTo>
                  <a:pt x="190500" y="355600"/>
                  <a:pt x="0" y="228600"/>
                  <a:pt x="0" y="139700"/>
                </a:cubicBezTo>
                <a:cubicBezTo>
                  <a:pt x="0" y="63500"/>
                  <a:pt x="546100" y="0"/>
                  <a:pt x="1219200" y="0"/>
                </a:cubicBezTo>
                <a:lnTo>
                  <a:pt x="1524000" y="0"/>
                </a:lnTo>
                <a:cubicBezTo>
                  <a:pt x="2197100" y="0"/>
                  <a:pt x="2832100" y="139700"/>
                  <a:pt x="2933700" y="317500"/>
                </a:cubicBezTo>
                <a:cubicBezTo>
                  <a:pt x="3035300" y="495300"/>
                  <a:pt x="3327400" y="711200"/>
                  <a:pt x="3568700" y="787400"/>
                </a:cubicBezTo>
                <a:cubicBezTo>
                  <a:pt x="4152900" y="990600"/>
                  <a:pt x="5321300" y="1689100"/>
                  <a:pt x="5791200" y="2133600"/>
                </a:cubicBezTo>
                <a:cubicBezTo>
                  <a:pt x="6705600" y="2959100"/>
                  <a:pt x="11252200" y="4572000"/>
                  <a:pt x="12687300" y="4572000"/>
                </a:cubicBezTo>
                <a:cubicBezTo>
                  <a:pt x="13868400" y="4572000"/>
                  <a:pt x="14325600" y="4775200"/>
                  <a:pt x="14325600" y="5295900"/>
                </a:cubicBezTo>
                <a:cubicBezTo>
                  <a:pt x="14325600" y="5562600"/>
                  <a:pt x="13779500" y="5791200"/>
                  <a:pt x="13106400" y="5791200"/>
                </a:cubicBezTo>
                <a:lnTo>
                  <a:pt x="11582400" y="5791200"/>
                </a:lnTo>
                <a:cubicBezTo>
                  <a:pt x="10909300" y="5791200"/>
                  <a:pt x="9855200" y="5600700"/>
                  <a:pt x="9245600" y="5359400"/>
                </a:cubicBezTo>
                <a:lnTo>
                  <a:pt x="7581900" y="4737100"/>
                </a:lnTo>
                <a:cubicBezTo>
                  <a:pt x="6972300" y="4495800"/>
                  <a:pt x="5994400" y="4025900"/>
                  <a:pt x="5422900" y="3695700"/>
                </a:cubicBezTo>
                <a:close/>
                <a:moveTo>
                  <a:pt x="1790700" y="5791200"/>
                </a:moveTo>
              </a:path>
            </a:pathLst>
          </a:custGeom>
          <a:solidFill>
            <a:srgbClr val="020202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45" name="Freeform 12945"/>
          <p:cNvSpPr/>
          <p:nvPr/>
        </p:nvSpPr>
        <p:spPr>
          <a:xfrm rot="0" flipH="0" flipV="0">
            <a:off x="4593463" y="11417807"/>
            <a:ext cx="152400" cy="18288"/>
          </a:xfrm>
          <a:custGeom>
            <a:pathLst>
              <a:path w="10160000" h="1219200">
                <a:moveTo>
                  <a:pt x="9550400" y="1219200"/>
                </a:moveTo>
                <a:lnTo>
                  <a:pt x="406400" y="1219200"/>
                </a:lnTo>
                <a:cubicBezTo>
                  <a:pt x="177800" y="1219200"/>
                  <a:pt x="0" y="1079500"/>
                  <a:pt x="0" y="914400"/>
                </a:cubicBezTo>
                <a:cubicBezTo>
                  <a:pt x="0" y="749300"/>
                  <a:pt x="177800" y="647700"/>
                  <a:pt x="406400" y="685800"/>
                </a:cubicBezTo>
                <a:lnTo>
                  <a:pt x="1676400" y="939800"/>
                </a:lnTo>
                <a:cubicBezTo>
                  <a:pt x="1892300" y="977900"/>
                  <a:pt x="2260600" y="1016000"/>
                  <a:pt x="2489200" y="1016000"/>
                </a:cubicBezTo>
                <a:lnTo>
                  <a:pt x="4876800" y="1016000"/>
                </a:lnTo>
                <a:cubicBezTo>
                  <a:pt x="5105400" y="1016000"/>
                  <a:pt x="5461000" y="977900"/>
                  <a:pt x="5689600" y="939800"/>
                </a:cubicBezTo>
                <a:lnTo>
                  <a:pt x="9144000" y="330200"/>
                </a:lnTo>
                <a:cubicBezTo>
                  <a:pt x="9372600" y="279400"/>
                  <a:pt x="9550400" y="190500"/>
                  <a:pt x="9550400" y="127000"/>
                </a:cubicBezTo>
                <a:cubicBezTo>
                  <a:pt x="9550400" y="50800"/>
                  <a:pt x="9690100" y="0"/>
                  <a:pt x="9855200" y="0"/>
                </a:cubicBezTo>
                <a:cubicBezTo>
                  <a:pt x="10020300" y="0"/>
                  <a:pt x="10160000" y="177800"/>
                  <a:pt x="10160000" y="406400"/>
                </a:cubicBezTo>
                <a:lnTo>
                  <a:pt x="10160000" y="609600"/>
                </a:lnTo>
                <a:cubicBezTo>
                  <a:pt x="10160000" y="838200"/>
                  <a:pt x="10109200" y="1066800"/>
                  <a:pt x="10058400" y="1117600"/>
                </a:cubicBezTo>
                <a:cubicBezTo>
                  <a:pt x="10007600" y="1168400"/>
                  <a:pt x="9779000" y="1219200"/>
                  <a:pt x="9550400" y="1219200"/>
                </a:cubicBezTo>
                <a:close/>
                <a:moveTo>
                  <a:pt x="-203200" y="12192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46" name="Freeform 12946"/>
          <p:cNvSpPr/>
          <p:nvPr/>
        </p:nvSpPr>
        <p:spPr>
          <a:xfrm rot="0" flipH="0" flipV="0">
            <a:off x="4745863" y="11378183"/>
            <a:ext cx="97536" cy="54864"/>
          </a:xfrm>
          <a:custGeom>
            <a:pathLst>
              <a:path w="6502400" h="3657600">
                <a:moveTo>
                  <a:pt x="5397500" y="1104900"/>
                </a:moveTo>
                <a:lnTo>
                  <a:pt x="2540000" y="2755900"/>
                </a:lnTo>
                <a:cubicBezTo>
                  <a:pt x="1828800" y="3162300"/>
                  <a:pt x="495300" y="3657600"/>
                  <a:pt x="76200" y="3657600"/>
                </a:cubicBezTo>
                <a:cubicBezTo>
                  <a:pt x="38100" y="3657600"/>
                  <a:pt x="0" y="3403600"/>
                  <a:pt x="0" y="3086100"/>
                </a:cubicBezTo>
                <a:lnTo>
                  <a:pt x="0" y="3009900"/>
                </a:lnTo>
                <a:cubicBezTo>
                  <a:pt x="0" y="2692400"/>
                  <a:pt x="241300" y="2362200"/>
                  <a:pt x="533400" y="2260600"/>
                </a:cubicBezTo>
                <a:lnTo>
                  <a:pt x="647700" y="2222500"/>
                </a:lnTo>
                <a:cubicBezTo>
                  <a:pt x="939800" y="2133600"/>
                  <a:pt x="1409700" y="1930400"/>
                  <a:pt x="1689100" y="1765300"/>
                </a:cubicBezTo>
                <a:lnTo>
                  <a:pt x="4013200" y="469900"/>
                </a:lnTo>
                <a:cubicBezTo>
                  <a:pt x="4813300" y="25400"/>
                  <a:pt x="4889500" y="0"/>
                  <a:pt x="5499100" y="0"/>
                </a:cubicBezTo>
                <a:lnTo>
                  <a:pt x="5930900" y="0"/>
                </a:lnTo>
                <a:cubicBezTo>
                  <a:pt x="6248400" y="0"/>
                  <a:pt x="6502400" y="50800"/>
                  <a:pt x="6502400" y="101600"/>
                </a:cubicBezTo>
                <a:cubicBezTo>
                  <a:pt x="6502400" y="266700"/>
                  <a:pt x="5918200" y="800100"/>
                  <a:pt x="5397500" y="1104900"/>
                </a:cubicBezTo>
                <a:close/>
                <a:moveTo>
                  <a:pt x="2755900" y="3860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47" name="Rectangle 12947"/>
          <p:cNvSpPr/>
          <p:nvPr/>
        </p:nvSpPr>
        <p:spPr>
          <a:xfrm rot="0" flipH="0" flipV="0">
            <a:off x="3986784" y="11472359"/>
            <a:ext cx="201655" cy="184754"/>
          </a:xfrm>
          <a:prstGeom prst="rect">
            <a:avLst/>
          </a:prstGeom>
        </p:spPr>
      </p:sp>
      <p:sp>
        <p:nvSpPr>
          <p:cNvPr id="12948" name="Freeform 12948"/>
          <p:cNvSpPr/>
          <p:nvPr/>
        </p:nvSpPr>
        <p:spPr>
          <a:xfrm rot="0" flipH="0" flipV="0">
            <a:off x="3992041" y="11539384"/>
            <a:ext cx="63322" cy="82296"/>
          </a:xfrm>
          <a:custGeom>
            <a:pathLst>
              <a:path w="7035800" h="9144000">
                <a:moveTo>
                  <a:pt x="2717800" y="0"/>
                </a:moveTo>
                <a:lnTo>
                  <a:pt x="3175000" y="0"/>
                </a:lnTo>
                <a:cubicBezTo>
                  <a:pt x="3441700" y="0"/>
                  <a:pt x="3657600" y="76200"/>
                  <a:pt x="3657600" y="177800"/>
                </a:cubicBezTo>
                <a:cubicBezTo>
                  <a:pt x="3657600" y="482600"/>
                  <a:pt x="3568700" y="609600"/>
                  <a:pt x="3187700" y="914400"/>
                </a:cubicBezTo>
                <a:lnTo>
                  <a:pt x="3009900" y="1054100"/>
                </a:lnTo>
                <a:cubicBezTo>
                  <a:pt x="2806700" y="1219200"/>
                  <a:pt x="2552700" y="1358900"/>
                  <a:pt x="2463800" y="1358900"/>
                </a:cubicBezTo>
                <a:cubicBezTo>
                  <a:pt x="2374900" y="1358900"/>
                  <a:pt x="2260600" y="1270000"/>
                  <a:pt x="2209800" y="1155700"/>
                </a:cubicBezTo>
                <a:cubicBezTo>
                  <a:pt x="2120900" y="914400"/>
                  <a:pt x="2108200" y="431800"/>
                  <a:pt x="2184400" y="177800"/>
                </a:cubicBezTo>
                <a:cubicBezTo>
                  <a:pt x="2209800" y="76200"/>
                  <a:pt x="2451100" y="0"/>
                  <a:pt x="2717800" y="0"/>
                </a:cubicBezTo>
                <a:close/>
                <a:moveTo>
                  <a:pt x="8597900" y="9182100"/>
                </a:moveTo>
                <a:moveTo>
                  <a:pt x="4597400" y="9144000"/>
                </a:moveTo>
                <a:lnTo>
                  <a:pt x="749300" y="9144000"/>
                </a:lnTo>
                <a:cubicBezTo>
                  <a:pt x="482600" y="9144000"/>
                  <a:pt x="228600" y="9055100"/>
                  <a:pt x="177800" y="8940800"/>
                </a:cubicBezTo>
                <a:cubicBezTo>
                  <a:pt x="0" y="8496300"/>
                  <a:pt x="203200" y="7975600"/>
                  <a:pt x="673100" y="7632700"/>
                </a:cubicBezTo>
                <a:cubicBezTo>
                  <a:pt x="850900" y="7505700"/>
                  <a:pt x="1130300" y="7239000"/>
                  <a:pt x="1308100" y="7035800"/>
                </a:cubicBezTo>
                <a:lnTo>
                  <a:pt x="5511800" y="2171700"/>
                </a:lnTo>
                <a:cubicBezTo>
                  <a:pt x="5905500" y="1714500"/>
                  <a:pt x="6019800" y="1384300"/>
                  <a:pt x="5994400" y="800100"/>
                </a:cubicBezTo>
                <a:lnTo>
                  <a:pt x="5981700" y="482600"/>
                </a:lnTo>
                <a:cubicBezTo>
                  <a:pt x="5981700" y="215900"/>
                  <a:pt x="6172200" y="0"/>
                  <a:pt x="6451600" y="0"/>
                </a:cubicBezTo>
                <a:lnTo>
                  <a:pt x="6553200" y="0"/>
                </a:lnTo>
                <a:cubicBezTo>
                  <a:pt x="6858000" y="0"/>
                  <a:pt x="7035800" y="190500"/>
                  <a:pt x="7035800" y="482600"/>
                </a:cubicBezTo>
                <a:lnTo>
                  <a:pt x="7035800" y="1219200"/>
                </a:lnTo>
                <a:cubicBezTo>
                  <a:pt x="7035800" y="1485900"/>
                  <a:pt x="6908800" y="1854200"/>
                  <a:pt x="6756400" y="2044700"/>
                </a:cubicBezTo>
                <a:lnTo>
                  <a:pt x="6540500" y="2311400"/>
                </a:lnTo>
                <a:cubicBezTo>
                  <a:pt x="6375400" y="2501900"/>
                  <a:pt x="6108700" y="2806700"/>
                  <a:pt x="5943600" y="3009900"/>
                </a:cubicBezTo>
                <a:lnTo>
                  <a:pt x="2463800" y="6997700"/>
                </a:lnTo>
                <a:cubicBezTo>
                  <a:pt x="1816100" y="7747000"/>
                  <a:pt x="1816100" y="8128000"/>
                  <a:pt x="2438400" y="8128000"/>
                </a:cubicBezTo>
                <a:lnTo>
                  <a:pt x="4521200" y="8128000"/>
                </a:lnTo>
                <a:cubicBezTo>
                  <a:pt x="4953000" y="8128000"/>
                  <a:pt x="5181600" y="8318500"/>
                  <a:pt x="5181600" y="8686800"/>
                </a:cubicBezTo>
                <a:cubicBezTo>
                  <a:pt x="5181600" y="9029700"/>
                  <a:pt x="5029200" y="9144000"/>
                  <a:pt x="4597400" y="9144000"/>
                </a:cubicBezTo>
                <a:close/>
                <a:moveTo>
                  <a:pt x="-546100" y="9182100"/>
                </a:moveTo>
              </a:path>
            </a:pathLst>
          </a:custGeom>
          <a:solidFill>
            <a:srgbClr val="111515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49" name="Freeform 12949"/>
          <p:cNvSpPr/>
          <p:nvPr/>
        </p:nvSpPr>
        <p:spPr>
          <a:xfrm rot="0" flipH="0" flipV="0">
            <a:off x="4062237" y="11588533"/>
            <a:ext cx="48691" cy="9144"/>
          </a:xfrm>
          <a:custGeom>
            <a:pathLst>
              <a:path w="5410200" h="1016000">
                <a:moveTo>
                  <a:pt x="673100" y="0"/>
                </a:moveTo>
                <a:lnTo>
                  <a:pt x="4737100" y="0"/>
                </a:lnTo>
                <a:cubicBezTo>
                  <a:pt x="4927600" y="0"/>
                  <a:pt x="5080000" y="76200"/>
                  <a:pt x="5080000" y="165100"/>
                </a:cubicBezTo>
                <a:cubicBezTo>
                  <a:pt x="5080000" y="254000"/>
                  <a:pt x="5156200" y="330200"/>
                  <a:pt x="5245100" y="330200"/>
                </a:cubicBezTo>
                <a:cubicBezTo>
                  <a:pt x="5334000" y="330200"/>
                  <a:pt x="5410200" y="406400"/>
                  <a:pt x="5410200" y="508000"/>
                </a:cubicBezTo>
                <a:cubicBezTo>
                  <a:pt x="5410200" y="596900"/>
                  <a:pt x="5334000" y="673100"/>
                  <a:pt x="5245100" y="673100"/>
                </a:cubicBezTo>
                <a:cubicBezTo>
                  <a:pt x="5156200" y="673100"/>
                  <a:pt x="5080000" y="749300"/>
                  <a:pt x="5080000" y="838200"/>
                </a:cubicBezTo>
                <a:cubicBezTo>
                  <a:pt x="5080000" y="939800"/>
                  <a:pt x="4927600" y="1016000"/>
                  <a:pt x="4737100" y="1016000"/>
                </a:cubicBezTo>
                <a:lnTo>
                  <a:pt x="673100" y="1016000"/>
                </a:lnTo>
                <a:cubicBezTo>
                  <a:pt x="482600" y="1016000"/>
                  <a:pt x="330200" y="939800"/>
                  <a:pt x="330200" y="838200"/>
                </a:cubicBezTo>
                <a:cubicBezTo>
                  <a:pt x="330200" y="749300"/>
                  <a:pt x="254000" y="673100"/>
                  <a:pt x="165100" y="673100"/>
                </a:cubicBezTo>
                <a:cubicBezTo>
                  <a:pt x="76200" y="673100"/>
                  <a:pt x="0" y="596900"/>
                  <a:pt x="0" y="508000"/>
                </a:cubicBezTo>
                <a:cubicBezTo>
                  <a:pt x="0" y="406400"/>
                  <a:pt x="76200" y="330200"/>
                  <a:pt x="165100" y="330200"/>
                </a:cubicBezTo>
                <a:cubicBezTo>
                  <a:pt x="254000" y="330200"/>
                  <a:pt x="330200" y="254000"/>
                  <a:pt x="330200" y="165100"/>
                </a:cubicBezTo>
                <a:cubicBezTo>
                  <a:pt x="330200" y="76200"/>
                  <a:pt x="482600" y="0"/>
                  <a:pt x="673100" y="0"/>
                </a:cubicBezTo>
                <a:close/>
                <a:moveTo>
                  <a:pt x="3378200" y="3721100"/>
                </a:moveTo>
              </a:path>
            </a:pathLst>
          </a:custGeom>
          <a:solidFill>
            <a:srgbClr val="111515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50" name="Freeform 12950"/>
          <p:cNvSpPr/>
          <p:nvPr/>
        </p:nvSpPr>
        <p:spPr>
          <a:xfrm rot="0" flipH="0" flipV="0">
            <a:off x="4121574" y="11539384"/>
            <a:ext cx="63322" cy="82296"/>
          </a:xfrm>
          <a:custGeom>
            <a:pathLst>
              <a:path w="7035800" h="9144000">
                <a:moveTo>
                  <a:pt x="2717800" y="0"/>
                </a:moveTo>
                <a:lnTo>
                  <a:pt x="3175000" y="0"/>
                </a:lnTo>
                <a:cubicBezTo>
                  <a:pt x="3441700" y="0"/>
                  <a:pt x="3657600" y="76200"/>
                  <a:pt x="3657600" y="177800"/>
                </a:cubicBezTo>
                <a:cubicBezTo>
                  <a:pt x="3657600" y="482600"/>
                  <a:pt x="3568700" y="609600"/>
                  <a:pt x="3187700" y="914400"/>
                </a:cubicBezTo>
                <a:lnTo>
                  <a:pt x="3009900" y="1054100"/>
                </a:lnTo>
                <a:cubicBezTo>
                  <a:pt x="2806700" y="1219200"/>
                  <a:pt x="2552700" y="1358900"/>
                  <a:pt x="2463800" y="1358900"/>
                </a:cubicBezTo>
                <a:cubicBezTo>
                  <a:pt x="2374900" y="1358900"/>
                  <a:pt x="2260600" y="1270000"/>
                  <a:pt x="2209800" y="1155700"/>
                </a:cubicBezTo>
                <a:cubicBezTo>
                  <a:pt x="2120900" y="914400"/>
                  <a:pt x="2108200" y="431800"/>
                  <a:pt x="2184400" y="177800"/>
                </a:cubicBezTo>
                <a:cubicBezTo>
                  <a:pt x="2209800" y="76200"/>
                  <a:pt x="2451100" y="0"/>
                  <a:pt x="2717800" y="0"/>
                </a:cubicBezTo>
                <a:close/>
                <a:moveTo>
                  <a:pt x="8597900" y="9182100"/>
                </a:moveTo>
                <a:moveTo>
                  <a:pt x="4597400" y="9144000"/>
                </a:moveTo>
                <a:lnTo>
                  <a:pt x="749300" y="9144000"/>
                </a:lnTo>
                <a:cubicBezTo>
                  <a:pt x="482600" y="9144000"/>
                  <a:pt x="228600" y="9055100"/>
                  <a:pt x="177800" y="8940800"/>
                </a:cubicBezTo>
                <a:cubicBezTo>
                  <a:pt x="0" y="8496300"/>
                  <a:pt x="203200" y="7975600"/>
                  <a:pt x="673100" y="7632700"/>
                </a:cubicBezTo>
                <a:cubicBezTo>
                  <a:pt x="850900" y="7505700"/>
                  <a:pt x="1130300" y="7239000"/>
                  <a:pt x="1308100" y="7035800"/>
                </a:cubicBezTo>
                <a:lnTo>
                  <a:pt x="5511800" y="2171700"/>
                </a:lnTo>
                <a:cubicBezTo>
                  <a:pt x="5905500" y="1714500"/>
                  <a:pt x="6019800" y="1384300"/>
                  <a:pt x="5994400" y="800100"/>
                </a:cubicBezTo>
                <a:lnTo>
                  <a:pt x="5981700" y="482600"/>
                </a:lnTo>
                <a:cubicBezTo>
                  <a:pt x="5981700" y="215900"/>
                  <a:pt x="6172200" y="0"/>
                  <a:pt x="6451600" y="0"/>
                </a:cubicBezTo>
                <a:lnTo>
                  <a:pt x="6553200" y="0"/>
                </a:lnTo>
                <a:cubicBezTo>
                  <a:pt x="6858000" y="0"/>
                  <a:pt x="7035800" y="190500"/>
                  <a:pt x="7035800" y="482600"/>
                </a:cubicBezTo>
                <a:lnTo>
                  <a:pt x="7035800" y="1219200"/>
                </a:lnTo>
                <a:cubicBezTo>
                  <a:pt x="7035800" y="1485900"/>
                  <a:pt x="6908800" y="1854200"/>
                  <a:pt x="6756400" y="2044700"/>
                </a:cubicBezTo>
                <a:lnTo>
                  <a:pt x="6540500" y="2311400"/>
                </a:lnTo>
                <a:cubicBezTo>
                  <a:pt x="6375400" y="2501900"/>
                  <a:pt x="6108700" y="2806700"/>
                  <a:pt x="5943600" y="3009900"/>
                </a:cubicBezTo>
                <a:lnTo>
                  <a:pt x="2463800" y="6997700"/>
                </a:lnTo>
                <a:cubicBezTo>
                  <a:pt x="1816100" y="7747000"/>
                  <a:pt x="1816100" y="8128000"/>
                  <a:pt x="2438400" y="8128000"/>
                </a:cubicBezTo>
                <a:lnTo>
                  <a:pt x="4521200" y="8128000"/>
                </a:lnTo>
                <a:cubicBezTo>
                  <a:pt x="4953000" y="8128000"/>
                  <a:pt x="5181600" y="8318500"/>
                  <a:pt x="5181600" y="8686800"/>
                </a:cubicBezTo>
                <a:cubicBezTo>
                  <a:pt x="5181600" y="9029700"/>
                  <a:pt x="5029200" y="9144000"/>
                  <a:pt x="4597400" y="9144000"/>
                </a:cubicBezTo>
                <a:close/>
                <a:moveTo>
                  <a:pt x="-546100" y="9182100"/>
                </a:moveTo>
              </a:path>
            </a:pathLst>
          </a:custGeom>
          <a:solidFill>
            <a:srgbClr val="111515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51" name="Rectangle 12951"/>
          <p:cNvSpPr/>
          <p:nvPr/>
        </p:nvSpPr>
        <p:spPr>
          <a:xfrm rot="0" flipH="0" flipV="0">
            <a:off x="3788796" y="11534882"/>
            <a:ext cx="636854" cy="274358"/>
          </a:xfrm>
          <a:prstGeom prst="rect">
            <a:avLst/>
          </a:prstGeom>
        </p:spPr>
      </p:sp>
      <p:sp>
        <p:nvSpPr>
          <p:cNvPr id="12952" name="Freeform 12952"/>
          <p:cNvSpPr/>
          <p:nvPr/>
        </p:nvSpPr>
        <p:spPr>
          <a:xfrm rot="0" flipH="0" flipV="0">
            <a:off x="3791812" y="11691607"/>
            <a:ext cx="36556" cy="108223"/>
          </a:xfrm>
          <a:custGeom>
            <a:pathLst>
              <a:path w="3848100" h="11391900">
                <a:moveTo>
                  <a:pt x="165100" y="7404100"/>
                </a:moveTo>
                <a:lnTo>
                  <a:pt x="1257300" y="3251200"/>
                </a:lnTo>
                <a:cubicBezTo>
                  <a:pt x="1333500" y="2908300"/>
                  <a:pt x="1536700" y="2387600"/>
                  <a:pt x="1701800" y="2082800"/>
                </a:cubicBezTo>
                <a:lnTo>
                  <a:pt x="2387600" y="774700"/>
                </a:lnTo>
                <a:cubicBezTo>
                  <a:pt x="2768600" y="38100"/>
                  <a:pt x="2819400" y="0"/>
                  <a:pt x="3289300" y="0"/>
                </a:cubicBezTo>
                <a:cubicBezTo>
                  <a:pt x="3721100" y="0"/>
                  <a:pt x="3848100" y="63500"/>
                  <a:pt x="3848100" y="317500"/>
                </a:cubicBezTo>
                <a:cubicBezTo>
                  <a:pt x="3848100" y="406400"/>
                  <a:pt x="3695700" y="596900"/>
                  <a:pt x="3517900" y="749300"/>
                </a:cubicBezTo>
                <a:cubicBezTo>
                  <a:pt x="3327400" y="901700"/>
                  <a:pt x="3048000" y="1295400"/>
                  <a:pt x="2882900" y="1625600"/>
                </a:cubicBezTo>
                <a:lnTo>
                  <a:pt x="2527300" y="2362200"/>
                </a:lnTo>
                <a:cubicBezTo>
                  <a:pt x="2362200" y="2692400"/>
                  <a:pt x="2159000" y="3238500"/>
                  <a:pt x="2082800" y="3594100"/>
                </a:cubicBezTo>
                <a:lnTo>
                  <a:pt x="1117600" y="7759700"/>
                </a:lnTo>
                <a:cubicBezTo>
                  <a:pt x="1028700" y="8102600"/>
                  <a:pt x="952500" y="8674100"/>
                  <a:pt x="939800" y="9029700"/>
                </a:cubicBezTo>
                <a:lnTo>
                  <a:pt x="889000" y="10744200"/>
                </a:lnTo>
                <a:cubicBezTo>
                  <a:pt x="876300" y="11099800"/>
                  <a:pt x="774700" y="11391900"/>
                  <a:pt x="673100" y="11391900"/>
                </a:cubicBezTo>
                <a:cubicBezTo>
                  <a:pt x="342900" y="11391900"/>
                  <a:pt x="0" y="10718800"/>
                  <a:pt x="0" y="10058400"/>
                </a:cubicBezTo>
                <a:lnTo>
                  <a:pt x="0" y="8661400"/>
                </a:lnTo>
                <a:cubicBezTo>
                  <a:pt x="0" y="8305800"/>
                  <a:pt x="76200" y="7747000"/>
                  <a:pt x="165100" y="7404100"/>
                </a:cubicBezTo>
                <a:close/>
                <a:moveTo>
                  <a:pt x="2667000" y="103886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53" name="Freeform 12953"/>
          <p:cNvSpPr/>
          <p:nvPr/>
        </p:nvSpPr>
        <p:spPr>
          <a:xfrm rot="0" flipH="0" flipV="0">
            <a:off x="3828424" y="11724303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54" name="Freeform 12954"/>
          <p:cNvSpPr/>
          <p:nvPr/>
        </p:nvSpPr>
        <p:spPr>
          <a:xfrm rot="0" flipH="0" flipV="0">
            <a:off x="3887838" y="11724544"/>
            <a:ext cx="58273" cy="65512"/>
          </a:xfrm>
          <a:custGeom>
            <a:pathLst>
              <a:path w="6134100" h="6896100">
                <a:moveTo>
                  <a:pt x="2362200" y="0"/>
                </a:moveTo>
                <a:lnTo>
                  <a:pt x="4330700" y="0"/>
                </a:lnTo>
                <a:cubicBezTo>
                  <a:pt x="4673600" y="0"/>
                  <a:pt x="5016500" y="76200"/>
                  <a:pt x="5067300" y="165100"/>
                </a:cubicBezTo>
                <a:cubicBezTo>
                  <a:pt x="5118100" y="254000"/>
                  <a:pt x="5270500" y="317500"/>
                  <a:pt x="5384800" y="317500"/>
                </a:cubicBezTo>
                <a:cubicBezTo>
                  <a:pt x="5511800" y="317500"/>
                  <a:pt x="5651500" y="431800"/>
                  <a:pt x="5702300" y="571500"/>
                </a:cubicBezTo>
                <a:cubicBezTo>
                  <a:pt x="5753100" y="711200"/>
                  <a:pt x="5854700" y="914400"/>
                  <a:pt x="5943600" y="1016000"/>
                </a:cubicBezTo>
                <a:cubicBezTo>
                  <a:pt x="6134100" y="1257300"/>
                  <a:pt x="6134100" y="1930400"/>
                  <a:pt x="5930900" y="2692400"/>
                </a:cubicBezTo>
                <a:lnTo>
                  <a:pt x="5029200" y="6070600"/>
                </a:lnTo>
                <a:cubicBezTo>
                  <a:pt x="4838700" y="6769100"/>
                  <a:pt x="4737100" y="6896100"/>
                  <a:pt x="4406900" y="6896100"/>
                </a:cubicBezTo>
                <a:cubicBezTo>
                  <a:pt x="4089400" y="6896100"/>
                  <a:pt x="3848100" y="6604000"/>
                  <a:pt x="3848100" y="6210300"/>
                </a:cubicBezTo>
                <a:cubicBezTo>
                  <a:pt x="3848100" y="6146800"/>
                  <a:pt x="3911600" y="6007100"/>
                  <a:pt x="4000500" y="5892800"/>
                </a:cubicBezTo>
                <a:cubicBezTo>
                  <a:pt x="4089400" y="5791200"/>
                  <a:pt x="4165600" y="5499100"/>
                  <a:pt x="4165600" y="5257800"/>
                </a:cubicBezTo>
                <a:cubicBezTo>
                  <a:pt x="4165600" y="5016500"/>
                  <a:pt x="4241800" y="4724400"/>
                  <a:pt x="4330700" y="4610100"/>
                </a:cubicBezTo>
                <a:cubicBezTo>
                  <a:pt x="4419600" y="4508500"/>
                  <a:pt x="4483100" y="4279900"/>
                  <a:pt x="4483100" y="4127500"/>
                </a:cubicBezTo>
                <a:cubicBezTo>
                  <a:pt x="4483100" y="3975100"/>
                  <a:pt x="4559300" y="3683000"/>
                  <a:pt x="4648200" y="3492500"/>
                </a:cubicBezTo>
                <a:cubicBezTo>
                  <a:pt x="4902200" y="2921000"/>
                  <a:pt x="5054600" y="1727200"/>
                  <a:pt x="4914900" y="1282700"/>
                </a:cubicBezTo>
                <a:cubicBezTo>
                  <a:pt x="4889500" y="1193800"/>
                  <a:pt x="4584700" y="1117600"/>
                  <a:pt x="4229100" y="1117600"/>
                </a:cubicBezTo>
                <a:lnTo>
                  <a:pt x="3048000" y="1117600"/>
                </a:lnTo>
                <a:cubicBezTo>
                  <a:pt x="2489200" y="1117600"/>
                  <a:pt x="2374900" y="1206500"/>
                  <a:pt x="2209800" y="1752600"/>
                </a:cubicBezTo>
                <a:lnTo>
                  <a:pt x="1308100" y="4749800"/>
                </a:lnTo>
                <a:cubicBezTo>
                  <a:pt x="1206500" y="5092700"/>
                  <a:pt x="1117600" y="5575300"/>
                  <a:pt x="1117600" y="5816600"/>
                </a:cubicBezTo>
                <a:cubicBezTo>
                  <a:pt x="1117600" y="6451600"/>
                  <a:pt x="812800" y="6896100"/>
                  <a:pt x="393700" y="6896100"/>
                </a:cubicBezTo>
                <a:cubicBezTo>
                  <a:pt x="50800" y="6896100"/>
                  <a:pt x="0" y="6807200"/>
                  <a:pt x="0" y="6261100"/>
                </a:cubicBezTo>
                <a:cubicBezTo>
                  <a:pt x="0" y="5994400"/>
                  <a:pt x="63500" y="5651500"/>
                  <a:pt x="152400" y="5499100"/>
                </a:cubicBezTo>
                <a:cubicBezTo>
                  <a:pt x="241300" y="5346700"/>
                  <a:pt x="317500" y="5092700"/>
                  <a:pt x="317500" y="4927600"/>
                </a:cubicBezTo>
                <a:cubicBezTo>
                  <a:pt x="317500" y="4559300"/>
                  <a:pt x="558800" y="3683000"/>
                  <a:pt x="787400" y="3289300"/>
                </a:cubicBezTo>
                <a:cubicBezTo>
                  <a:pt x="876300" y="3111500"/>
                  <a:pt x="952500" y="2768600"/>
                  <a:pt x="952500" y="2527300"/>
                </a:cubicBezTo>
                <a:cubicBezTo>
                  <a:pt x="952500" y="2286000"/>
                  <a:pt x="1028700" y="1993900"/>
                  <a:pt x="1117600" y="1879600"/>
                </a:cubicBezTo>
                <a:cubicBezTo>
                  <a:pt x="1206500" y="1778000"/>
                  <a:pt x="1282700" y="1524000"/>
                  <a:pt x="1282700" y="1320800"/>
                </a:cubicBezTo>
                <a:cubicBezTo>
                  <a:pt x="1282700" y="571500"/>
                  <a:pt x="1752600" y="0"/>
                  <a:pt x="2362200" y="0"/>
                </a:cubicBezTo>
                <a:close/>
                <a:moveTo>
                  <a:pt x="7188200" y="69215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55" name="Freeform 12955"/>
          <p:cNvSpPr/>
          <p:nvPr/>
        </p:nvSpPr>
        <p:spPr>
          <a:xfrm rot="0" flipH="0" flipV="0">
            <a:off x="3955939" y="11725509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56" name="Freeform 12956"/>
          <p:cNvSpPr/>
          <p:nvPr/>
        </p:nvSpPr>
        <p:spPr>
          <a:xfrm rot="0" flipH="0" flipV="0">
            <a:off x="4026453" y="11726112"/>
            <a:ext cx="61410" cy="62496"/>
          </a:xfrm>
          <a:custGeom>
            <a:pathLst>
              <a:path w="6464300" h="6578600">
                <a:moveTo>
                  <a:pt x="4013200" y="0"/>
                </a:moveTo>
                <a:lnTo>
                  <a:pt x="5778500" y="0"/>
                </a:lnTo>
                <a:cubicBezTo>
                  <a:pt x="5956300" y="0"/>
                  <a:pt x="6172200" y="63500"/>
                  <a:pt x="6261100" y="152400"/>
                </a:cubicBezTo>
                <a:cubicBezTo>
                  <a:pt x="6438900" y="330200"/>
                  <a:pt x="6464300" y="635000"/>
                  <a:pt x="6337300" y="1104900"/>
                </a:cubicBezTo>
                <a:lnTo>
                  <a:pt x="5092700" y="5715000"/>
                </a:lnTo>
                <a:cubicBezTo>
                  <a:pt x="4940300" y="6261100"/>
                  <a:pt x="4711700" y="6578600"/>
                  <a:pt x="4432300" y="6578600"/>
                </a:cubicBezTo>
                <a:cubicBezTo>
                  <a:pt x="4089400" y="6578600"/>
                  <a:pt x="4013200" y="6477000"/>
                  <a:pt x="4013200" y="6096000"/>
                </a:cubicBezTo>
                <a:lnTo>
                  <a:pt x="4013200" y="5613400"/>
                </a:lnTo>
                <a:cubicBezTo>
                  <a:pt x="4013200" y="5435600"/>
                  <a:pt x="4051300" y="5143500"/>
                  <a:pt x="4102100" y="4978400"/>
                </a:cubicBezTo>
                <a:lnTo>
                  <a:pt x="5041900" y="1841500"/>
                </a:lnTo>
                <a:cubicBezTo>
                  <a:pt x="5207000" y="1257300"/>
                  <a:pt x="5130800" y="952500"/>
                  <a:pt x="4813300" y="952500"/>
                </a:cubicBezTo>
                <a:lnTo>
                  <a:pt x="4495800" y="952500"/>
                </a:lnTo>
                <a:cubicBezTo>
                  <a:pt x="4140200" y="952500"/>
                  <a:pt x="4076700" y="990600"/>
                  <a:pt x="3848100" y="1397000"/>
                </a:cubicBezTo>
                <a:lnTo>
                  <a:pt x="1066800" y="6184900"/>
                </a:lnTo>
                <a:cubicBezTo>
                  <a:pt x="850900" y="6565900"/>
                  <a:pt x="838200" y="6578600"/>
                  <a:pt x="482600" y="6578600"/>
                </a:cubicBezTo>
                <a:cubicBezTo>
                  <a:pt x="101600" y="6578600"/>
                  <a:pt x="0" y="6489700"/>
                  <a:pt x="0" y="6172200"/>
                </a:cubicBezTo>
                <a:cubicBezTo>
                  <a:pt x="0" y="6045200"/>
                  <a:pt x="76200" y="5803900"/>
                  <a:pt x="165100" y="5664200"/>
                </a:cubicBezTo>
                <a:lnTo>
                  <a:pt x="3302000" y="482600"/>
                </a:lnTo>
                <a:cubicBezTo>
                  <a:pt x="3556000" y="63500"/>
                  <a:pt x="3657600" y="0"/>
                  <a:pt x="4013200" y="0"/>
                </a:cubicBezTo>
                <a:close/>
                <a:moveTo>
                  <a:pt x="7023100" y="67564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57" name="Freeform 12957"/>
          <p:cNvSpPr/>
          <p:nvPr/>
        </p:nvSpPr>
        <p:spPr>
          <a:xfrm rot="0" flipH="0" flipV="0">
            <a:off x="4089729" y="11725509"/>
            <a:ext cx="62496" cy="91452"/>
          </a:xfrm>
          <a:custGeom>
            <a:pathLst>
              <a:path w="6578600" h="9626600">
                <a:moveTo>
                  <a:pt x="6502400" y="1422400"/>
                </a:moveTo>
                <a:lnTo>
                  <a:pt x="4775200" y="7797800"/>
                </a:lnTo>
                <a:cubicBezTo>
                  <a:pt x="4724400" y="7975600"/>
                  <a:pt x="4622800" y="8229600"/>
                  <a:pt x="4546600" y="8369300"/>
                </a:cubicBezTo>
                <a:lnTo>
                  <a:pt x="4381500" y="8661400"/>
                </a:lnTo>
                <a:cubicBezTo>
                  <a:pt x="4165600" y="9042400"/>
                  <a:pt x="3898900" y="9283700"/>
                  <a:pt x="3505200" y="9448800"/>
                </a:cubicBezTo>
                <a:lnTo>
                  <a:pt x="3454400" y="9474200"/>
                </a:lnTo>
                <a:cubicBezTo>
                  <a:pt x="3263900" y="9550400"/>
                  <a:pt x="2959100" y="9626600"/>
                  <a:pt x="2781300" y="9626600"/>
                </a:cubicBezTo>
                <a:lnTo>
                  <a:pt x="482600" y="9626600"/>
                </a:lnTo>
                <a:cubicBezTo>
                  <a:pt x="101600" y="9626600"/>
                  <a:pt x="0" y="9537700"/>
                  <a:pt x="0" y="9220200"/>
                </a:cubicBezTo>
                <a:cubicBezTo>
                  <a:pt x="0" y="9093200"/>
                  <a:pt x="76200" y="8902700"/>
                  <a:pt x="165100" y="8826500"/>
                </a:cubicBezTo>
                <a:cubicBezTo>
                  <a:pt x="254000" y="8737600"/>
                  <a:pt x="469900" y="8661400"/>
                  <a:pt x="647700" y="8661400"/>
                </a:cubicBezTo>
                <a:lnTo>
                  <a:pt x="2565400" y="8661400"/>
                </a:lnTo>
                <a:cubicBezTo>
                  <a:pt x="3022600" y="8661400"/>
                  <a:pt x="3441700" y="8382000"/>
                  <a:pt x="3619500" y="7975600"/>
                </a:cubicBezTo>
                <a:cubicBezTo>
                  <a:pt x="3860800" y="7442200"/>
                  <a:pt x="3924300" y="6959600"/>
                  <a:pt x="3771900" y="6819900"/>
                </a:cubicBezTo>
                <a:cubicBezTo>
                  <a:pt x="3733800" y="6769100"/>
                  <a:pt x="3543300" y="6731000"/>
                  <a:pt x="3378200" y="6731000"/>
                </a:cubicBezTo>
                <a:lnTo>
                  <a:pt x="1930400" y="6731000"/>
                </a:lnTo>
                <a:cubicBezTo>
                  <a:pt x="1574800" y="6731000"/>
                  <a:pt x="1308100" y="6604000"/>
                  <a:pt x="952500" y="6248400"/>
                </a:cubicBezTo>
                <a:lnTo>
                  <a:pt x="876300" y="6159500"/>
                </a:lnTo>
                <a:cubicBezTo>
                  <a:pt x="584200" y="5880100"/>
                  <a:pt x="482600" y="5626100"/>
                  <a:pt x="482600" y="5207000"/>
                </a:cubicBezTo>
                <a:lnTo>
                  <a:pt x="482600" y="4965700"/>
                </a:lnTo>
                <a:cubicBezTo>
                  <a:pt x="482600" y="4787900"/>
                  <a:pt x="520700" y="4508500"/>
                  <a:pt x="571500" y="4343400"/>
                </a:cubicBezTo>
                <a:lnTo>
                  <a:pt x="1714500" y="304800"/>
                </a:lnTo>
                <a:cubicBezTo>
                  <a:pt x="1778000" y="76200"/>
                  <a:pt x="1879600" y="0"/>
                  <a:pt x="2120900" y="0"/>
                </a:cubicBezTo>
                <a:lnTo>
                  <a:pt x="2247900" y="0"/>
                </a:lnTo>
                <a:cubicBezTo>
                  <a:pt x="2425700" y="0"/>
                  <a:pt x="2603500" y="88900"/>
                  <a:pt x="2654300" y="203200"/>
                </a:cubicBezTo>
                <a:cubicBezTo>
                  <a:pt x="2743200" y="431800"/>
                  <a:pt x="2743200" y="431800"/>
                  <a:pt x="2641600" y="787400"/>
                </a:cubicBezTo>
                <a:lnTo>
                  <a:pt x="1536700" y="4737100"/>
                </a:lnTo>
                <a:cubicBezTo>
                  <a:pt x="1358900" y="5359400"/>
                  <a:pt x="1447800" y="5600700"/>
                  <a:pt x="1866900" y="5626100"/>
                </a:cubicBezTo>
                <a:lnTo>
                  <a:pt x="3568700" y="5727700"/>
                </a:lnTo>
                <a:cubicBezTo>
                  <a:pt x="4229100" y="5778500"/>
                  <a:pt x="4660900" y="5194300"/>
                  <a:pt x="4660900" y="4254500"/>
                </a:cubicBezTo>
                <a:lnTo>
                  <a:pt x="4660900" y="4165600"/>
                </a:lnTo>
                <a:cubicBezTo>
                  <a:pt x="4660900" y="3987800"/>
                  <a:pt x="4686300" y="3721100"/>
                  <a:pt x="4724400" y="3556000"/>
                </a:cubicBezTo>
                <a:lnTo>
                  <a:pt x="4876800" y="2933700"/>
                </a:lnTo>
                <a:cubicBezTo>
                  <a:pt x="4914900" y="2768600"/>
                  <a:pt x="5003800" y="2527300"/>
                  <a:pt x="5054600" y="2400300"/>
                </a:cubicBezTo>
                <a:cubicBezTo>
                  <a:pt x="5105400" y="2273300"/>
                  <a:pt x="5181600" y="2032000"/>
                  <a:pt x="5219700" y="1854200"/>
                </a:cubicBezTo>
                <a:lnTo>
                  <a:pt x="5511800" y="482600"/>
                </a:lnTo>
                <a:cubicBezTo>
                  <a:pt x="5575300" y="177800"/>
                  <a:pt x="5829300" y="0"/>
                  <a:pt x="6223000" y="0"/>
                </a:cubicBezTo>
                <a:cubicBezTo>
                  <a:pt x="6502400" y="0"/>
                  <a:pt x="6578600" y="101600"/>
                  <a:pt x="6578600" y="482600"/>
                </a:cubicBezTo>
                <a:lnTo>
                  <a:pt x="6578600" y="800100"/>
                </a:lnTo>
                <a:cubicBezTo>
                  <a:pt x="6578600" y="977900"/>
                  <a:pt x="6540500" y="1257300"/>
                  <a:pt x="6502400" y="1422400"/>
                </a:cubicBezTo>
                <a:close/>
                <a:moveTo>
                  <a:pt x="5384800" y="6819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58" name="Freeform 12958"/>
          <p:cNvSpPr/>
          <p:nvPr/>
        </p:nvSpPr>
        <p:spPr>
          <a:xfrm rot="0" flipH="0" flipV="0">
            <a:off x="4160484" y="11697518"/>
            <a:ext cx="62738" cy="92900"/>
          </a:xfrm>
          <a:custGeom>
            <a:pathLst>
              <a:path w="6604000" h="9779000">
                <a:moveTo>
                  <a:pt x="2667000" y="0"/>
                </a:moveTo>
                <a:lnTo>
                  <a:pt x="6121400" y="0"/>
                </a:lnTo>
                <a:cubicBezTo>
                  <a:pt x="6502400" y="0"/>
                  <a:pt x="6604000" y="76200"/>
                  <a:pt x="6604000" y="393700"/>
                </a:cubicBezTo>
                <a:cubicBezTo>
                  <a:pt x="6604000" y="533400"/>
                  <a:pt x="6527800" y="711200"/>
                  <a:pt x="6438900" y="800100"/>
                </a:cubicBezTo>
                <a:cubicBezTo>
                  <a:pt x="6350000" y="889000"/>
                  <a:pt x="6134100" y="965200"/>
                  <a:pt x="5969000" y="965200"/>
                </a:cubicBezTo>
                <a:lnTo>
                  <a:pt x="4038600" y="965200"/>
                </a:lnTo>
                <a:cubicBezTo>
                  <a:pt x="3657600" y="965200"/>
                  <a:pt x="3556000" y="1041400"/>
                  <a:pt x="3556000" y="1358900"/>
                </a:cubicBezTo>
                <a:cubicBezTo>
                  <a:pt x="3556000" y="1498600"/>
                  <a:pt x="3657600" y="1714500"/>
                  <a:pt x="3771900" y="1854200"/>
                </a:cubicBezTo>
                <a:lnTo>
                  <a:pt x="4660900" y="2857500"/>
                </a:lnTo>
                <a:cubicBezTo>
                  <a:pt x="4775200" y="2997200"/>
                  <a:pt x="4953000" y="3238500"/>
                  <a:pt x="5041900" y="3403600"/>
                </a:cubicBezTo>
                <a:lnTo>
                  <a:pt x="5321300" y="3898900"/>
                </a:lnTo>
                <a:cubicBezTo>
                  <a:pt x="5410200" y="4064000"/>
                  <a:pt x="5486400" y="4330700"/>
                  <a:pt x="5486400" y="4508500"/>
                </a:cubicBezTo>
                <a:lnTo>
                  <a:pt x="5486400" y="5295900"/>
                </a:lnTo>
                <a:cubicBezTo>
                  <a:pt x="5486400" y="5461000"/>
                  <a:pt x="5448300" y="5702300"/>
                  <a:pt x="5397500" y="5816600"/>
                </a:cubicBezTo>
                <a:cubicBezTo>
                  <a:pt x="5346700" y="5918200"/>
                  <a:pt x="5270500" y="6159500"/>
                  <a:pt x="5219700" y="6337300"/>
                </a:cubicBezTo>
                <a:lnTo>
                  <a:pt x="5092700" y="6807200"/>
                </a:lnTo>
                <a:cubicBezTo>
                  <a:pt x="5041900" y="6985000"/>
                  <a:pt x="5003800" y="7150100"/>
                  <a:pt x="5003800" y="7175500"/>
                </a:cubicBezTo>
                <a:cubicBezTo>
                  <a:pt x="5003800" y="7404100"/>
                  <a:pt x="4889500" y="7759700"/>
                  <a:pt x="4724400" y="8051800"/>
                </a:cubicBezTo>
                <a:lnTo>
                  <a:pt x="4559300" y="8343900"/>
                </a:lnTo>
                <a:cubicBezTo>
                  <a:pt x="4483100" y="8483600"/>
                  <a:pt x="4318000" y="8712200"/>
                  <a:pt x="4191000" y="8826500"/>
                </a:cubicBezTo>
                <a:lnTo>
                  <a:pt x="3784600" y="9232900"/>
                </a:lnTo>
                <a:cubicBezTo>
                  <a:pt x="3517900" y="9499600"/>
                  <a:pt x="3302000" y="9601200"/>
                  <a:pt x="2806700" y="9690100"/>
                </a:cubicBezTo>
                <a:lnTo>
                  <a:pt x="2705100" y="9715500"/>
                </a:lnTo>
                <a:cubicBezTo>
                  <a:pt x="2514600" y="9753600"/>
                  <a:pt x="2209800" y="9779000"/>
                  <a:pt x="2032000" y="9779000"/>
                </a:cubicBezTo>
                <a:lnTo>
                  <a:pt x="1955800" y="9779000"/>
                </a:lnTo>
                <a:cubicBezTo>
                  <a:pt x="1778000" y="9779000"/>
                  <a:pt x="1498600" y="9740900"/>
                  <a:pt x="1346200" y="9677400"/>
                </a:cubicBezTo>
                <a:lnTo>
                  <a:pt x="1168400" y="9613900"/>
                </a:lnTo>
                <a:cubicBezTo>
                  <a:pt x="1016000" y="9563100"/>
                  <a:pt x="787400" y="9410700"/>
                  <a:pt x="660400" y="9296400"/>
                </a:cubicBezTo>
                <a:lnTo>
                  <a:pt x="419100" y="9042400"/>
                </a:lnTo>
                <a:cubicBezTo>
                  <a:pt x="292100" y="8928100"/>
                  <a:pt x="152400" y="8661400"/>
                  <a:pt x="114300" y="8470900"/>
                </a:cubicBezTo>
                <a:lnTo>
                  <a:pt x="101600" y="8445500"/>
                </a:lnTo>
                <a:cubicBezTo>
                  <a:pt x="12700" y="8013700"/>
                  <a:pt x="0" y="7366000"/>
                  <a:pt x="88900" y="6921500"/>
                </a:cubicBezTo>
                <a:lnTo>
                  <a:pt x="266700" y="5981700"/>
                </a:lnTo>
                <a:cubicBezTo>
                  <a:pt x="304800" y="5816600"/>
                  <a:pt x="368300" y="5575300"/>
                  <a:pt x="419100" y="5448300"/>
                </a:cubicBezTo>
                <a:cubicBezTo>
                  <a:pt x="469900" y="5321300"/>
                  <a:pt x="546100" y="5105400"/>
                  <a:pt x="571500" y="4965700"/>
                </a:cubicBezTo>
                <a:cubicBezTo>
                  <a:pt x="609600" y="4826000"/>
                  <a:pt x="698500" y="4597400"/>
                  <a:pt x="774700" y="4457700"/>
                </a:cubicBezTo>
                <a:lnTo>
                  <a:pt x="952500" y="4165600"/>
                </a:lnTo>
                <a:cubicBezTo>
                  <a:pt x="1028700" y="4025900"/>
                  <a:pt x="1193800" y="3797300"/>
                  <a:pt x="1320800" y="3670300"/>
                </a:cubicBezTo>
                <a:lnTo>
                  <a:pt x="1409700" y="3594100"/>
                </a:lnTo>
                <a:cubicBezTo>
                  <a:pt x="1524000" y="3467100"/>
                  <a:pt x="1778000" y="3302000"/>
                  <a:pt x="1955800" y="3213100"/>
                </a:cubicBezTo>
                <a:lnTo>
                  <a:pt x="2019300" y="3175000"/>
                </a:lnTo>
                <a:cubicBezTo>
                  <a:pt x="2209800" y="3098800"/>
                  <a:pt x="2489200" y="2997200"/>
                  <a:pt x="2667000" y="2959100"/>
                </a:cubicBezTo>
                <a:lnTo>
                  <a:pt x="2768600" y="2946400"/>
                </a:lnTo>
                <a:cubicBezTo>
                  <a:pt x="2933700" y="2908300"/>
                  <a:pt x="3111500" y="2844800"/>
                  <a:pt x="3162300" y="2806700"/>
                </a:cubicBezTo>
                <a:cubicBezTo>
                  <a:pt x="3314700" y="2641600"/>
                  <a:pt x="3124200" y="2209800"/>
                  <a:pt x="2781300" y="2006600"/>
                </a:cubicBezTo>
                <a:cubicBezTo>
                  <a:pt x="2667000" y="1930400"/>
                  <a:pt x="2540000" y="1765300"/>
                  <a:pt x="2489200" y="1638300"/>
                </a:cubicBezTo>
                <a:cubicBezTo>
                  <a:pt x="2362200" y="1257300"/>
                  <a:pt x="2171700" y="965200"/>
                  <a:pt x="2057400" y="965200"/>
                </a:cubicBezTo>
                <a:cubicBezTo>
                  <a:pt x="1993900" y="965200"/>
                  <a:pt x="1955800" y="812800"/>
                  <a:pt x="1955800" y="635000"/>
                </a:cubicBezTo>
                <a:lnTo>
                  <a:pt x="1955800" y="482600"/>
                </a:lnTo>
                <a:cubicBezTo>
                  <a:pt x="1955800" y="304800"/>
                  <a:pt x="2044700" y="127000"/>
                  <a:pt x="2146300" y="76200"/>
                </a:cubicBezTo>
                <a:cubicBezTo>
                  <a:pt x="2260600" y="38100"/>
                  <a:pt x="2501900" y="0"/>
                  <a:pt x="2667000" y="0"/>
                </a:cubicBezTo>
                <a:close/>
                <a:moveTo>
                  <a:pt x="9613900" y="9766300"/>
                </a:moveTo>
                <a:moveTo>
                  <a:pt x="1117600" y="6959600"/>
                </a:moveTo>
                <a:lnTo>
                  <a:pt x="1016000" y="8039100"/>
                </a:lnTo>
                <a:cubicBezTo>
                  <a:pt x="1003300" y="8204200"/>
                  <a:pt x="1066800" y="8407400"/>
                  <a:pt x="1155700" y="8496300"/>
                </a:cubicBezTo>
                <a:cubicBezTo>
                  <a:pt x="1244600" y="8585200"/>
                  <a:pt x="1460500" y="8661400"/>
                  <a:pt x="1625600" y="8661400"/>
                </a:cubicBezTo>
                <a:lnTo>
                  <a:pt x="2514600" y="8661400"/>
                </a:lnTo>
                <a:cubicBezTo>
                  <a:pt x="3048000" y="8661400"/>
                  <a:pt x="3276600" y="8534400"/>
                  <a:pt x="3619500" y="8039100"/>
                </a:cubicBezTo>
                <a:lnTo>
                  <a:pt x="3746500" y="7874000"/>
                </a:lnTo>
                <a:cubicBezTo>
                  <a:pt x="3822700" y="7772400"/>
                  <a:pt x="4038600" y="7137400"/>
                  <a:pt x="4038600" y="7010400"/>
                </a:cubicBezTo>
                <a:cubicBezTo>
                  <a:pt x="4038600" y="6997700"/>
                  <a:pt x="4089400" y="6819900"/>
                  <a:pt x="4140200" y="6642100"/>
                </a:cubicBezTo>
                <a:lnTo>
                  <a:pt x="4241800" y="6337300"/>
                </a:lnTo>
                <a:cubicBezTo>
                  <a:pt x="4292600" y="6159500"/>
                  <a:pt x="4381500" y="5918200"/>
                  <a:pt x="4432300" y="5816600"/>
                </a:cubicBezTo>
                <a:cubicBezTo>
                  <a:pt x="4483100" y="5702300"/>
                  <a:pt x="4521200" y="5461000"/>
                  <a:pt x="4521200" y="5295900"/>
                </a:cubicBezTo>
                <a:lnTo>
                  <a:pt x="4521200" y="4648200"/>
                </a:lnTo>
                <a:cubicBezTo>
                  <a:pt x="4521200" y="4292600"/>
                  <a:pt x="4432300" y="4165600"/>
                  <a:pt x="4038600" y="3987800"/>
                </a:cubicBezTo>
                <a:lnTo>
                  <a:pt x="3987800" y="3962400"/>
                </a:lnTo>
                <a:cubicBezTo>
                  <a:pt x="3835400" y="3898900"/>
                  <a:pt x="3568700" y="3848100"/>
                  <a:pt x="3390900" y="3848100"/>
                </a:cubicBezTo>
                <a:lnTo>
                  <a:pt x="3314700" y="3848100"/>
                </a:lnTo>
                <a:cubicBezTo>
                  <a:pt x="2679700" y="3848100"/>
                  <a:pt x="2082800" y="4102100"/>
                  <a:pt x="1892300" y="4470400"/>
                </a:cubicBezTo>
                <a:lnTo>
                  <a:pt x="1739900" y="4762500"/>
                </a:lnTo>
                <a:cubicBezTo>
                  <a:pt x="1663700" y="4914900"/>
                  <a:pt x="1549400" y="5168900"/>
                  <a:pt x="1485900" y="5321300"/>
                </a:cubicBezTo>
                <a:lnTo>
                  <a:pt x="1397000" y="5575300"/>
                </a:lnTo>
                <a:cubicBezTo>
                  <a:pt x="1333500" y="5727700"/>
                  <a:pt x="1257300" y="5981700"/>
                  <a:pt x="1231900" y="6134100"/>
                </a:cubicBezTo>
                <a:lnTo>
                  <a:pt x="1193800" y="6362700"/>
                </a:lnTo>
                <a:cubicBezTo>
                  <a:pt x="1168400" y="6527800"/>
                  <a:pt x="1130300" y="6794500"/>
                  <a:pt x="1117600" y="6959600"/>
                </a:cubicBezTo>
                <a:close/>
                <a:moveTo>
                  <a:pt x="2654300" y="97663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59" name="Freeform 12959"/>
          <p:cNvSpPr/>
          <p:nvPr/>
        </p:nvSpPr>
        <p:spPr>
          <a:xfrm rot="0" flipH="0" flipV="0">
            <a:off x="4222070" y="11724665"/>
            <a:ext cx="60928" cy="64789"/>
          </a:xfrm>
          <a:custGeom>
            <a:pathLst>
              <a:path w="6413500" h="6819900">
                <a:moveTo>
                  <a:pt x="2654300" y="2590800"/>
                </a:moveTo>
                <a:lnTo>
                  <a:pt x="5118100" y="431800"/>
                </a:lnTo>
                <a:cubicBezTo>
                  <a:pt x="5511800" y="88900"/>
                  <a:pt x="5842000" y="0"/>
                  <a:pt x="6248400" y="127000"/>
                </a:cubicBezTo>
                <a:cubicBezTo>
                  <a:pt x="6337300" y="152400"/>
                  <a:pt x="6413500" y="266700"/>
                  <a:pt x="6413500" y="368300"/>
                </a:cubicBezTo>
                <a:cubicBezTo>
                  <a:pt x="6413500" y="558800"/>
                  <a:pt x="6248400" y="889000"/>
                  <a:pt x="6045200" y="1092200"/>
                </a:cubicBezTo>
                <a:cubicBezTo>
                  <a:pt x="5981700" y="1155700"/>
                  <a:pt x="5791200" y="1282700"/>
                  <a:pt x="5626100" y="1371600"/>
                </a:cubicBezTo>
                <a:lnTo>
                  <a:pt x="5537200" y="1409700"/>
                </a:lnTo>
                <a:cubicBezTo>
                  <a:pt x="5372100" y="1498600"/>
                  <a:pt x="5168900" y="1638300"/>
                  <a:pt x="5105400" y="1714500"/>
                </a:cubicBezTo>
                <a:cubicBezTo>
                  <a:pt x="5029200" y="1790700"/>
                  <a:pt x="4851400" y="1930400"/>
                  <a:pt x="4711700" y="2019300"/>
                </a:cubicBezTo>
                <a:lnTo>
                  <a:pt x="4127500" y="2438400"/>
                </a:lnTo>
                <a:cubicBezTo>
                  <a:pt x="3467100" y="2908300"/>
                  <a:pt x="3340100" y="3365500"/>
                  <a:pt x="3733800" y="3886200"/>
                </a:cubicBezTo>
                <a:lnTo>
                  <a:pt x="3975100" y="4203700"/>
                </a:lnTo>
                <a:cubicBezTo>
                  <a:pt x="4089400" y="4356100"/>
                  <a:pt x="4203700" y="4610100"/>
                  <a:pt x="4229100" y="4762500"/>
                </a:cubicBezTo>
                <a:lnTo>
                  <a:pt x="4241800" y="4838700"/>
                </a:lnTo>
                <a:cubicBezTo>
                  <a:pt x="4267200" y="4991100"/>
                  <a:pt x="4343400" y="5257800"/>
                  <a:pt x="4406900" y="5422900"/>
                </a:cubicBezTo>
                <a:lnTo>
                  <a:pt x="4457700" y="5549900"/>
                </a:lnTo>
                <a:cubicBezTo>
                  <a:pt x="4521200" y="5715000"/>
                  <a:pt x="4622800" y="5854700"/>
                  <a:pt x="4686300" y="5854700"/>
                </a:cubicBezTo>
                <a:cubicBezTo>
                  <a:pt x="4749800" y="5854700"/>
                  <a:pt x="4813300" y="5994400"/>
                  <a:pt x="4813300" y="6172200"/>
                </a:cubicBezTo>
                <a:cubicBezTo>
                  <a:pt x="4813300" y="6350000"/>
                  <a:pt x="4775200" y="6527800"/>
                  <a:pt x="4724400" y="6578600"/>
                </a:cubicBezTo>
                <a:cubicBezTo>
                  <a:pt x="4686300" y="6616700"/>
                  <a:pt x="4508500" y="6654800"/>
                  <a:pt x="4330700" y="6654800"/>
                </a:cubicBezTo>
                <a:cubicBezTo>
                  <a:pt x="4152900" y="6654800"/>
                  <a:pt x="3962400" y="6540500"/>
                  <a:pt x="3898900" y="6388100"/>
                </a:cubicBezTo>
                <a:lnTo>
                  <a:pt x="3822700" y="6197600"/>
                </a:lnTo>
                <a:cubicBezTo>
                  <a:pt x="3759200" y="6045200"/>
                  <a:pt x="3657600" y="5803900"/>
                  <a:pt x="3594100" y="5651500"/>
                </a:cubicBezTo>
                <a:lnTo>
                  <a:pt x="3200400" y="4762500"/>
                </a:lnTo>
                <a:cubicBezTo>
                  <a:pt x="2832100" y="3898900"/>
                  <a:pt x="2514600" y="3733800"/>
                  <a:pt x="2006600" y="4102100"/>
                </a:cubicBezTo>
                <a:lnTo>
                  <a:pt x="1892300" y="4178300"/>
                </a:lnTo>
                <a:cubicBezTo>
                  <a:pt x="1447800" y="4508500"/>
                  <a:pt x="1282700" y="4737100"/>
                  <a:pt x="1219200" y="5080000"/>
                </a:cubicBezTo>
                <a:lnTo>
                  <a:pt x="1181100" y="5270500"/>
                </a:lnTo>
                <a:cubicBezTo>
                  <a:pt x="1143000" y="5461000"/>
                  <a:pt x="1117600" y="5664200"/>
                  <a:pt x="1117600" y="5727700"/>
                </a:cubicBezTo>
                <a:cubicBezTo>
                  <a:pt x="1117600" y="6261100"/>
                  <a:pt x="787400" y="6819900"/>
                  <a:pt x="482600" y="6819900"/>
                </a:cubicBezTo>
                <a:cubicBezTo>
                  <a:pt x="393700" y="6819900"/>
                  <a:pt x="241300" y="6743700"/>
                  <a:pt x="152400" y="6654800"/>
                </a:cubicBezTo>
                <a:cubicBezTo>
                  <a:pt x="63500" y="6565900"/>
                  <a:pt x="0" y="6350000"/>
                  <a:pt x="0" y="6172200"/>
                </a:cubicBezTo>
                <a:lnTo>
                  <a:pt x="0" y="6019800"/>
                </a:lnTo>
                <a:cubicBezTo>
                  <a:pt x="0" y="5842000"/>
                  <a:pt x="38100" y="5664200"/>
                  <a:pt x="76200" y="5613400"/>
                </a:cubicBezTo>
                <a:cubicBezTo>
                  <a:pt x="114300" y="5575300"/>
                  <a:pt x="190500" y="5397500"/>
                  <a:pt x="241300" y="5219700"/>
                </a:cubicBezTo>
                <a:lnTo>
                  <a:pt x="1028700" y="2400300"/>
                </a:lnTo>
                <a:cubicBezTo>
                  <a:pt x="1079500" y="2222500"/>
                  <a:pt x="1117600" y="2070100"/>
                  <a:pt x="1117600" y="2044700"/>
                </a:cubicBezTo>
                <a:cubicBezTo>
                  <a:pt x="1117600" y="2019300"/>
                  <a:pt x="1130300" y="1866900"/>
                  <a:pt x="1143000" y="1701800"/>
                </a:cubicBezTo>
                <a:lnTo>
                  <a:pt x="1193800" y="1244600"/>
                </a:lnTo>
                <a:cubicBezTo>
                  <a:pt x="1206500" y="1079500"/>
                  <a:pt x="1270000" y="889000"/>
                  <a:pt x="1333500" y="825500"/>
                </a:cubicBezTo>
                <a:cubicBezTo>
                  <a:pt x="1397000" y="774700"/>
                  <a:pt x="1485900" y="584200"/>
                  <a:pt x="1549400" y="419100"/>
                </a:cubicBezTo>
                <a:lnTo>
                  <a:pt x="1574800" y="381000"/>
                </a:lnTo>
                <a:cubicBezTo>
                  <a:pt x="1676400" y="101600"/>
                  <a:pt x="1879600" y="25400"/>
                  <a:pt x="2247900" y="127000"/>
                </a:cubicBezTo>
                <a:cubicBezTo>
                  <a:pt x="2324100" y="152400"/>
                  <a:pt x="2400300" y="317500"/>
                  <a:pt x="2400300" y="495300"/>
                </a:cubicBezTo>
                <a:lnTo>
                  <a:pt x="2400300" y="723900"/>
                </a:lnTo>
                <a:cubicBezTo>
                  <a:pt x="2400300" y="901700"/>
                  <a:pt x="2374900" y="1181100"/>
                  <a:pt x="2336800" y="1358900"/>
                </a:cubicBezTo>
                <a:lnTo>
                  <a:pt x="2222500" y="1854200"/>
                </a:lnTo>
                <a:cubicBezTo>
                  <a:pt x="2184400" y="2019300"/>
                  <a:pt x="2108200" y="2159000"/>
                  <a:pt x="2044700" y="2159000"/>
                </a:cubicBezTo>
                <a:cubicBezTo>
                  <a:pt x="1968500" y="2159000"/>
                  <a:pt x="1917700" y="2311400"/>
                  <a:pt x="1917700" y="2489200"/>
                </a:cubicBezTo>
                <a:cubicBezTo>
                  <a:pt x="1917700" y="2857500"/>
                  <a:pt x="2286000" y="2908300"/>
                  <a:pt x="2654300" y="2590800"/>
                </a:cubicBezTo>
                <a:close/>
                <a:moveTo>
                  <a:pt x="4394200" y="69088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60" name="Freeform 12960"/>
          <p:cNvSpPr/>
          <p:nvPr/>
        </p:nvSpPr>
        <p:spPr>
          <a:xfrm rot="0" flipH="0" flipV="0">
            <a:off x="4288000" y="11725509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61" name="Freeform 12961"/>
          <p:cNvSpPr/>
          <p:nvPr/>
        </p:nvSpPr>
        <p:spPr>
          <a:xfrm rot="0" flipH="0" flipV="0">
            <a:off x="4355860" y="11687625"/>
            <a:ext cx="36556" cy="111239"/>
          </a:xfrm>
          <a:custGeom>
            <a:pathLst>
              <a:path w="3848100" h="11709400">
                <a:moveTo>
                  <a:pt x="2921000" y="3606800"/>
                </a:moveTo>
                <a:lnTo>
                  <a:pt x="3073400" y="635000"/>
                </a:lnTo>
                <a:cubicBezTo>
                  <a:pt x="3086100" y="292100"/>
                  <a:pt x="3200400" y="0"/>
                  <a:pt x="3314700" y="0"/>
                </a:cubicBezTo>
                <a:cubicBezTo>
                  <a:pt x="3683000" y="0"/>
                  <a:pt x="3848100" y="304800"/>
                  <a:pt x="3848100" y="965200"/>
                </a:cubicBezTo>
                <a:lnTo>
                  <a:pt x="3848100" y="3695700"/>
                </a:lnTo>
                <a:cubicBezTo>
                  <a:pt x="3848100" y="4038600"/>
                  <a:pt x="3759200" y="4610100"/>
                  <a:pt x="3670300" y="4940300"/>
                </a:cubicBezTo>
                <a:lnTo>
                  <a:pt x="2463800" y="8953500"/>
                </a:lnTo>
                <a:cubicBezTo>
                  <a:pt x="2362200" y="9283700"/>
                  <a:pt x="2133600" y="9791700"/>
                  <a:pt x="1943100" y="10083800"/>
                </a:cubicBezTo>
                <a:lnTo>
                  <a:pt x="1358900" y="10972800"/>
                </a:lnTo>
                <a:cubicBezTo>
                  <a:pt x="914400" y="11645900"/>
                  <a:pt x="850900" y="11709400"/>
                  <a:pt x="558800" y="11709400"/>
                </a:cubicBezTo>
                <a:cubicBezTo>
                  <a:pt x="279400" y="11709400"/>
                  <a:pt x="0" y="11468100"/>
                  <a:pt x="0" y="11226800"/>
                </a:cubicBezTo>
                <a:cubicBezTo>
                  <a:pt x="0" y="11137900"/>
                  <a:pt x="76200" y="11023600"/>
                  <a:pt x="165100" y="10960100"/>
                </a:cubicBezTo>
                <a:cubicBezTo>
                  <a:pt x="266700" y="10896600"/>
                  <a:pt x="482600" y="10604500"/>
                  <a:pt x="635000" y="10299700"/>
                </a:cubicBezTo>
                <a:lnTo>
                  <a:pt x="1600200" y="8496300"/>
                </a:lnTo>
                <a:cubicBezTo>
                  <a:pt x="1765300" y="8191500"/>
                  <a:pt x="1981200" y="7670800"/>
                  <a:pt x="2070100" y="7315200"/>
                </a:cubicBezTo>
                <a:lnTo>
                  <a:pt x="2717800" y="4889500"/>
                </a:lnTo>
                <a:cubicBezTo>
                  <a:pt x="2806700" y="4533900"/>
                  <a:pt x="2895600" y="3962400"/>
                  <a:pt x="2921000" y="3606800"/>
                </a:cubicBezTo>
                <a:close/>
                <a:moveTo>
                  <a:pt x="7747000" y="108077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62" name="Rectangle 12962"/>
          <p:cNvSpPr/>
          <p:nvPr/>
        </p:nvSpPr>
        <p:spPr>
          <a:xfrm rot="0" flipH="0" flipV="0">
            <a:off x="5303652" y="11927440"/>
            <a:ext cx="327374" cy="274358"/>
          </a:xfrm>
          <a:prstGeom prst="rect">
            <a:avLst/>
          </a:prstGeom>
        </p:spPr>
      </p:sp>
      <p:sp>
        <p:nvSpPr>
          <p:cNvPr id="12963" name="Freeform 12963"/>
          <p:cNvSpPr/>
          <p:nvPr/>
        </p:nvSpPr>
        <p:spPr>
          <a:xfrm rot="0" flipH="0" flipV="0">
            <a:off x="5306668" y="12127960"/>
            <a:ext cx="47294" cy="45726"/>
          </a:xfrm>
          <a:custGeom>
            <a:pathLst>
              <a:path w="4978400" h="4813300">
                <a:moveTo>
                  <a:pt x="330200" y="1930400"/>
                </a:moveTo>
                <a:lnTo>
                  <a:pt x="1282700" y="1930400"/>
                </a:lnTo>
                <a:cubicBezTo>
                  <a:pt x="1460500" y="1930400"/>
                  <a:pt x="1739900" y="1866900"/>
                  <a:pt x="1905000" y="1803400"/>
                </a:cubicBezTo>
                <a:lnTo>
                  <a:pt x="1955800" y="1778000"/>
                </a:lnTo>
                <a:cubicBezTo>
                  <a:pt x="2120900" y="1714500"/>
                  <a:pt x="2247900" y="1511300"/>
                  <a:pt x="2247900" y="1333500"/>
                </a:cubicBezTo>
                <a:lnTo>
                  <a:pt x="2247900" y="965200"/>
                </a:lnTo>
                <a:cubicBezTo>
                  <a:pt x="2247900" y="787400"/>
                  <a:pt x="2311400" y="508000"/>
                  <a:pt x="2374900" y="355600"/>
                </a:cubicBezTo>
                <a:lnTo>
                  <a:pt x="2400300" y="292100"/>
                </a:lnTo>
                <a:cubicBezTo>
                  <a:pt x="2463800" y="139700"/>
                  <a:pt x="2667000" y="0"/>
                  <a:pt x="2844800" y="0"/>
                </a:cubicBezTo>
                <a:lnTo>
                  <a:pt x="3048000" y="0"/>
                </a:lnTo>
                <a:cubicBezTo>
                  <a:pt x="3340100" y="0"/>
                  <a:pt x="3530600" y="203200"/>
                  <a:pt x="3530600" y="520700"/>
                </a:cubicBezTo>
                <a:cubicBezTo>
                  <a:pt x="3530600" y="584200"/>
                  <a:pt x="3467100" y="787400"/>
                  <a:pt x="3390900" y="977900"/>
                </a:cubicBezTo>
                <a:lnTo>
                  <a:pt x="3352800" y="1041400"/>
                </a:lnTo>
                <a:cubicBezTo>
                  <a:pt x="3086100" y="1663700"/>
                  <a:pt x="3302000" y="1930400"/>
                  <a:pt x="4089400" y="1930400"/>
                </a:cubicBezTo>
                <a:lnTo>
                  <a:pt x="4660900" y="1930400"/>
                </a:lnTo>
                <a:cubicBezTo>
                  <a:pt x="4838700" y="1930400"/>
                  <a:pt x="4978400" y="2070100"/>
                  <a:pt x="4978400" y="2247900"/>
                </a:cubicBezTo>
                <a:cubicBezTo>
                  <a:pt x="4978400" y="2705100"/>
                  <a:pt x="4724400" y="2895600"/>
                  <a:pt x="4089400" y="2895600"/>
                </a:cubicBezTo>
                <a:lnTo>
                  <a:pt x="3213100" y="2895600"/>
                </a:lnTo>
                <a:cubicBezTo>
                  <a:pt x="3035300" y="2895600"/>
                  <a:pt x="2832100" y="3035300"/>
                  <a:pt x="2743200" y="3225800"/>
                </a:cubicBezTo>
                <a:lnTo>
                  <a:pt x="2717800" y="3276600"/>
                </a:lnTo>
                <a:cubicBezTo>
                  <a:pt x="2641600" y="3467100"/>
                  <a:pt x="2565400" y="3759200"/>
                  <a:pt x="2565400" y="3937000"/>
                </a:cubicBezTo>
                <a:lnTo>
                  <a:pt x="2565400" y="4178300"/>
                </a:lnTo>
                <a:cubicBezTo>
                  <a:pt x="2565400" y="4356100"/>
                  <a:pt x="2501900" y="4495800"/>
                  <a:pt x="2413000" y="4495800"/>
                </a:cubicBezTo>
                <a:cubicBezTo>
                  <a:pt x="2324100" y="4495800"/>
                  <a:pt x="2247900" y="4572000"/>
                  <a:pt x="2247900" y="4660900"/>
                </a:cubicBezTo>
                <a:cubicBezTo>
                  <a:pt x="2247900" y="4749800"/>
                  <a:pt x="2146300" y="4813300"/>
                  <a:pt x="2006600" y="4813300"/>
                </a:cubicBezTo>
                <a:cubicBezTo>
                  <a:pt x="1879600" y="4813300"/>
                  <a:pt x="1727200" y="4724400"/>
                  <a:pt x="1689100" y="4610100"/>
                </a:cubicBezTo>
                <a:cubicBezTo>
                  <a:pt x="1638300" y="4508500"/>
                  <a:pt x="1612900" y="4267200"/>
                  <a:pt x="1612900" y="4089400"/>
                </a:cubicBezTo>
                <a:lnTo>
                  <a:pt x="1612900" y="3213100"/>
                </a:lnTo>
                <a:cubicBezTo>
                  <a:pt x="1612900" y="2933700"/>
                  <a:pt x="1562100" y="2895600"/>
                  <a:pt x="1282700" y="2895600"/>
                </a:cubicBezTo>
                <a:lnTo>
                  <a:pt x="800100" y="2895600"/>
                </a:lnTo>
                <a:cubicBezTo>
                  <a:pt x="635000" y="2895600"/>
                  <a:pt x="482600" y="2819400"/>
                  <a:pt x="482600" y="2730500"/>
                </a:cubicBezTo>
                <a:cubicBezTo>
                  <a:pt x="482600" y="2641600"/>
                  <a:pt x="381000" y="2565400"/>
                  <a:pt x="241300" y="2565400"/>
                </a:cubicBezTo>
                <a:cubicBezTo>
                  <a:pt x="114300" y="2565400"/>
                  <a:pt x="0" y="2425700"/>
                  <a:pt x="0" y="2247900"/>
                </a:cubicBezTo>
                <a:cubicBezTo>
                  <a:pt x="0" y="2057400"/>
                  <a:pt x="127000" y="1930400"/>
                  <a:pt x="330200" y="1930400"/>
                </a:cubicBezTo>
                <a:close/>
                <a:moveTo>
                  <a:pt x="3530600" y="57785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64" name="Freeform 12964"/>
          <p:cNvSpPr/>
          <p:nvPr/>
        </p:nvSpPr>
        <p:spPr>
          <a:xfrm rot="0" flipH="0" flipV="0">
            <a:off x="5365893" y="12091765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65" name="Freeform 12965"/>
          <p:cNvSpPr/>
          <p:nvPr/>
        </p:nvSpPr>
        <p:spPr>
          <a:xfrm rot="0" flipH="0" flipV="0">
            <a:off x="5431151" y="12091765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66" name="Freeform 12966"/>
          <p:cNvSpPr/>
          <p:nvPr/>
        </p:nvSpPr>
        <p:spPr>
          <a:xfrm rot="0" flipH="0" flipV="0">
            <a:off x="5499666" y="12091524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67" name="Freeform 12967"/>
          <p:cNvSpPr/>
          <p:nvPr/>
        </p:nvSpPr>
        <p:spPr>
          <a:xfrm rot="0" flipH="0" flipV="0">
            <a:off x="5562873" y="12174169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68" name="Rectangle 12968"/>
          <p:cNvSpPr/>
          <p:nvPr/>
        </p:nvSpPr>
        <p:spPr>
          <a:xfrm rot="0" flipH="0" flipV="0">
            <a:off x="5598165" y="11927440"/>
            <a:ext cx="176137" cy="274358"/>
          </a:xfrm>
          <a:prstGeom prst="rect">
            <a:avLst/>
          </a:prstGeom>
        </p:spPr>
      </p:sp>
      <p:sp>
        <p:nvSpPr>
          <p:cNvPr id="12969" name="Freeform 12969"/>
          <p:cNvSpPr/>
          <p:nvPr/>
        </p:nvSpPr>
        <p:spPr>
          <a:xfrm rot="0" flipH="0" flipV="0">
            <a:off x="5616021" y="12091282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70" name="Freeform 12970"/>
          <p:cNvSpPr/>
          <p:nvPr/>
        </p:nvSpPr>
        <p:spPr>
          <a:xfrm rot="0" flipH="0" flipV="0">
            <a:off x="5644670" y="12091644"/>
            <a:ext cx="62858" cy="91452"/>
          </a:xfrm>
          <a:custGeom>
            <a:pathLst>
              <a:path w="6616700" h="9626600">
                <a:moveTo>
                  <a:pt x="3238500" y="0"/>
                </a:moveTo>
                <a:lnTo>
                  <a:pt x="5168900" y="0"/>
                </a:lnTo>
                <a:cubicBezTo>
                  <a:pt x="6007100" y="0"/>
                  <a:pt x="6616700" y="177800"/>
                  <a:pt x="6616700" y="431800"/>
                </a:cubicBezTo>
                <a:cubicBezTo>
                  <a:pt x="6616700" y="546100"/>
                  <a:pt x="6540500" y="711200"/>
                  <a:pt x="6451600" y="800100"/>
                </a:cubicBezTo>
                <a:cubicBezTo>
                  <a:pt x="6362700" y="889000"/>
                  <a:pt x="6007100" y="952500"/>
                  <a:pt x="5651500" y="952500"/>
                </a:cubicBezTo>
                <a:lnTo>
                  <a:pt x="3886200" y="952500"/>
                </a:lnTo>
                <a:cubicBezTo>
                  <a:pt x="3467100" y="952500"/>
                  <a:pt x="3162300" y="1168400"/>
                  <a:pt x="2997200" y="1587500"/>
                </a:cubicBezTo>
                <a:lnTo>
                  <a:pt x="2844800" y="2006600"/>
                </a:lnTo>
                <a:cubicBezTo>
                  <a:pt x="2705100" y="2362200"/>
                  <a:pt x="2603500" y="2870200"/>
                  <a:pt x="2603500" y="3162300"/>
                </a:cubicBezTo>
                <a:cubicBezTo>
                  <a:pt x="2603500" y="3454400"/>
                  <a:pt x="2882900" y="3683000"/>
                  <a:pt x="3238500" y="3683000"/>
                </a:cubicBezTo>
                <a:lnTo>
                  <a:pt x="3568700" y="3683000"/>
                </a:lnTo>
                <a:cubicBezTo>
                  <a:pt x="3911600" y="3683000"/>
                  <a:pt x="4381500" y="3733800"/>
                  <a:pt x="4610100" y="3797300"/>
                </a:cubicBezTo>
                <a:cubicBezTo>
                  <a:pt x="5626100" y="4089400"/>
                  <a:pt x="6032500" y="5270500"/>
                  <a:pt x="5664200" y="6845300"/>
                </a:cubicBezTo>
                <a:lnTo>
                  <a:pt x="5664200" y="6870700"/>
                </a:lnTo>
                <a:cubicBezTo>
                  <a:pt x="5245100" y="8648700"/>
                  <a:pt x="4076700" y="9626600"/>
                  <a:pt x="2362200" y="9626600"/>
                </a:cubicBezTo>
                <a:lnTo>
                  <a:pt x="990600" y="9626600"/>
                </a:lnTo>
                <a:cubicBezTo>
                  <a:pt x="647700" y="9626600"/>
                  <a:pt x="279400" y="9550400"/>
                  <a:pt x="190500" y="9461500"/>
                </a:cubicBezTo>
                <a:cubicBezTo>
                  <a:pt x="0" y="9271000"/>
                  <a:pt x="0" y="9207500"/>
                  <a:pt x="165100" y="8902700"/>
                </a:cubicBezTo>
                <a:cubicBezTo>
                  <a:pt x="241300" y="8763000"/>
                  <a:pt x="596900" y="8661400"/>
                  <a:pt x="939800" y="8661400"/>
                </a:cubicBezTo>
                <a:lnTo>
                  <a:pt x="2438400" y="8661400"/>
                </a:lnTo>
                <a:cubicBezTo>
                  <a:pt x="3644900" y="8661400"/>
                  <a:pt x="4279900" y="8064500"/>
                  <a:pt x="4699000" y="6578600"/>
                </a:cubicBezTo>
                <a:cubicBezTo>
                  <a:pt x="5041900" y="5308600"/>
                  <a:pt x="4648200" y="4648200"/>
                  <a:pt x="3568700" y="4648200"/>
                </a:cubicBezTo>
                <a:lnTo>
                  <a:pt x="2273300" y="4648200"/>
                </a:lnTo>
                <a:cubicBezTo>
                  <a:pt x="1930400" y="4648200"/>
                  <a:pt x="1562100" y="4572000"/>
                  <a:pt x="1473200" y="4483100"/>
                </a:cubicBezTo>
                <a:cubicBezTo>
                  <a:pt x="1257300" y="4267200"/>
                  <a:pt x="1282700" y="3771900"/>
                  <a:pt x="1549400" y="3162300"/>
                </a:cubicBezTo>
                <a:cubicBezTo>
                  <a:pt x="2019300" y="2070100"/>
                  <a:pt x="2273300" y="1168400"/>
                  <a:pt x="2273300" y="596900"/>
                </a:cubicBezTo>
                <a:cubicBezTo>
                  <a:pt x="2273300" y="165100"/>
                  <a:pt x="2540000" y="0"/>
                  <a:pt x="3238500" y="0"/>
                </a:cubicBezTo>
                <a:close/>
                <a:moveTo>
                  <a:pt x="9461500" y="96012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71" name="Freeform 12971"/>
          <p:cNvSpPr/>
          <p:nvPr/>
        </p:nvSpPr>
        <p:spPr>
          <a:xfrm rot="0" flipH="0" flipV="0">
            <a:off x="5716390" y="12091041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72" name="Rectangle 12972"/>
          <p:cNvSpPr/>
          <p:nvPr/>
        </p:nvSpPr>
        <p:spPr>
          <a:xfrm rot="0" flipH="0" flipV="0">
            <a:off x="4015618" y="15815290"/>
            <a:ext cx="1742047" cy="306101"/>
          </a:xfrm>
          <a:prstGeom prst="rect">
            <a:avLst/>
          </a:prstGeom>
        </p:spPr>
      </p:sp>
      <p:sp>
        <p:nvSpPr>
          <p:cNvPr id="12973" name="Freeform 12973"/>
          <p:cNvSpPr/>
          <p:nvPr/>
        </p:nvSpPr>
        <p:spPr>
          <a:xfrm rot="0" flipH="0" flipV="0">
            <a:off x="4017427" y="15995300"/>
            <a:ext cx="47174" cy="75406"/>
          </a:xfrm>
          <a:custGeom>
            <a:pathLst>
              <a:path w="4965700" h="7937500">
                <a:moveTo>
                  <a:pt x="215900" y="5105400"/>
                </a:moveTo>
                <a:lnTo>
                  <a:pt x="749300" y="4102100"/>
                </a:lnTo>
                <a:cubicBezTo>
                  <a:pt x="1041400" y="3530600"/>
                  <a:pt x="1130300" y="3136900"/>
                  <a:pt x="1041400" y="2565400"/>
                </a:cubicBezTo>
                <a:cubicBezTo>
                  <a:pt x="952500" y="1866900"/>
                  <a:pt x="1117600" y="1320800"/>
                  <a:pt x="1549400" y="965200"/>
                </a:cubicBezTo>
                <a:lnTo>
                  <a:pt x="2082800" y="533400"/>
                </a:lnTo>
                <a:cubicBezTo>
                  <a:pt x="2590800" y="114300"/>
                  <a:pt x="3200400" y="0"/>
                  <a:pt x="3937000" y="165100"/>
                </a:cubicBezTo>
                <a:lnTo>
                  <a:pt x="4013200" y="177800"/>
                </a:lnTo>
                <a:cubicBezTo>
                  <a:pt x="4572000" y="317500"/>
                  <a:pt x="4965700" y="952500"/>
                  <a:pt x="4965700" y="1727200"/>
                </a:cubicBezTo>
                <a:lnTo>
                  <a:pt x="4965700" y="2019300"/>
                </a:lnTo>
                <a:cubicBezTo>
                  <a:pt x="4965700" y="2273300"/>
                  <a:pt x="4851400" y="2654300"/>
                  <a:pt x="4711700" y="2857500"/>
                </a:cubicBezTo>
                <a:lnTo>
                  <a:pt x="4584700" y="3060700"/>
                </a:lnTo>
                <a:cubicBezTo>
                  <a:pt x="4445000" y="3276600"/>
                  <a:pt x="4254500" y="3530600"/>
                  <a:pt x="4165600" y="3644900"/>
                </a:cubicBezTo>
                <a:cubicBezTo>
                  <a:pt x="3987800" y="3860800"/>
                  <a:pt x="3975100" y="4140200"/>
                  <a:pt x="4076700" y="4889500"/>
                </a:cubicBezTo>
                <a:lnTo>
                  <a:pt x="4076700" y="4953000"/>
                </a:lnTo>
                <a:cubicBezTo>
                  <a:pt x="4114800" y="5219700"/>
                  <a:pt x="4089400" y="5626100"/>
                  <a:pt x="4013200" y="5867400"/>
                </a:cubicBezTo>
                <a:lnTo>
                  <a:pt x="3721100" y="6819900"/>
                </a:lnTo>
                <a:cubicBezTo>
                  <a:pt x="3517900" y="7480300"/>
                  <a:pt x="2832100" y="7937500"/>
                  <a:pt x="2032000" y="7937500"/>
                </a:cubicBezTo>
                <a:lnTo>
                  <a:pt x="1257300" y="7937500"/>
                </a:lnTo>
                <a:cubicBezTo>
                  <a:pt x="1003300" y="7937500"/>
                  <a:pt x="647700" y="7797800"/>
                  <a:pt x="457200" y="7620000"/>
                </a:cubicBezTo>
                <a:lnTo>
                  <a:pt x="330200" y="7505700"/>
                </a:lnTo>
                <a:cubicBezTo>
                  <a:pt x="152400" y="7327900"/>
                  <a:pt x="0" y="6985000"/>
                  <a:pt x="0" y="6731000"/>
                </a:cubicBezTo>
                <a:lnTo>
                  <a:pt x="0" y="5981700"/>
                </a:lnTo>
                <a:cubicBezTo>
                  <a:pt x="0" y="5727700"/>
                  <a:pt x="101600" y="5334000"/>
                  <a:pt x="215900" y="5105400"/>
                </a:cubicBezTo>
                <a:close/>
                <a:moveTo>
                  <a:pt x="2641600" y="7937500"/>
                </a:moveTo>
                <a:moveTo>
                  <a:pt x="2540000" y="3276600"/>
                </a:moveTo>
                <a:lnTo>
                  <a:pt x="2705100" y="3276600"/>
                </a:lnTo>
                <a:cubicBezTo>
                  <a:pt x="3454400" y="3276600"/>
                  <a:pt x="4165600" y="2628900"/>
                  <a:pt x="4165600" y="1955800"/>
                </a:cubicBezTo>
                <a:cubicBezTo>
                  <a:pt x="4165600" y="1257300"/>
                  <a:pt x="3962400" y="1028700"/>
                  <a:pt x="3327400" y="1028700"/>
                </a:cubicBezTo>
                <a:cubicBezTo>
                  <a:pt x="2387600" y="1028700"/>
                  <a:pt x="1765300" y="1600200"/>
                  <a:pt x="1765300" y="2438400"/>
                </a:cubicBezTo>
                <a:cubicBezTo>
                  <a:pt x="1765300" y="2933700"/>
                  <a:pt x="2070100" y="3276600"/>
                  <a:pt x="2540000" y="3276600"/>
                </a:cubicBezTo>
                <a:close/>
                <a:moveTo>
                  <a:pt x="4470400" y="7937500"/>
                </a:moveTo>
                <a:moveTo>
                  <a:pt x="1206500" y="4838700"/>
                </a:moveTo>
                <a:lnTo>
                  <a:pt x="965200" y="5435600"/>
                </a:lnTo>
                <a:cubicBezTo>
                  <a:pt x="876300" y="5664200"/>
                  <a:pt x="800100" y="6057900"/>
                  <a:pt x="800100" y="6299200"/>
                </a:cubicBezTo>
                <a:lnTo>
                  <a:pt x="800100" y="6350000"/>
                </a:lnTo>
                <a:cubicBezTo>
                  <a:pt x="800100" y="6845300"/>
                  <a:pt x="863600" y="6959600"/>
                  <a:pt x="1308100" y="7162800"/>
                </a:cubicBezTo>
                <a:cubicBezTo>
                  <a:pt x="1917700" y="7429500"/>
                  <a:pt x="2565400" y="7162800"/>
                  <a:pt x="2882900" y="6502400"/>
                </a:cubicBezTo>
                <a:lnTo>
                  <a:pt x="3175000" y="5918200"/>
                </a:lnTo>
                <a:cubicBezTo>
                  <a:pt x="3276600" y="5702300"/>
                  <a:pt x="3365500" y="5372100"/>
                  <a:pt x="3365500" y="5168900"/>
                </a:cubicBezTo>
                <a:cubicBezTo>
                  <a:pt x="3365500" y="4584700"/>
                  <a:pt x="3073400" y="4241800"/>
                  <a:pt x="2590800" y="4241800"/>
                </a:cubicBezTo>
                <a:lnTo>
                  <a:pt x="2298700" y="4241800"/>
                </a:lnTo>
                <a:cubicBezTo>
                  <a:pt x="1638300" y="4241800"/>
                  <a:pt x="1409700" y="4368800"/>
                  <a:pt x="1206500" y="4838700"/>
                </a:cubicBezTo>
                <a:close/>
                <a:moveTo>
                  <a:pt x="2908300" y="7937500"/>
                </a:moveTo>
              </a:path>
            </a:pathLst>
          </a:custGeom>
          <a:solidFill>
            <a:srgbClr val="13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74" name="Freeform 12974"/>
          <p:cNvSpPr/>
          <p:nvPr/>
        </p:nvSpPr>
        <p:spPr>
          <a:xfrm rot="0" flipH="0" flipV="0">
            <a:off x="4124000" y="15994265"/>
            <a:ext cx="39624" cy="76276"/>
          </a:xfrm>
          <a:custGeom>
            <a:pathLst>
              <a:path w="3048000" h="5867400">
                <a:moveTo>
                  <a:pt x="3048000" y="1143000"/>
                </a:moveTo>
                <a:lnTo>
                  <a:pt x="3048000" y="2628900"/>
                </a:lnTo>
                <a:cubicBezTo>
                  <a:pt x="3048000" y="3352800"/>
                  <a:pt x="2984500" y="3644900"/>
                  <a:pt x="2578100" y="4533900"/>
                </a:cubicBezTo>
                <a:lnTo>
                  <a:pt x="2463800" y="4775200"/>
                </a:lnTo>
                <a:cubicBezTo>
                  <a:pt x="2133600" y="5473700"/>
                  <a:pt x="1536700" y="5867400"/>
                  <a:pt x="787400" y="5867400"/>
                </a:cubicBezTo>
                <a:cubicBezTo>
                  <a:pt x="88900" y="5867400"/>
                  <a:pt x="0" y="5778500"/>
                  <a:pt x="0" y="4965700"/>
                </a:cubicBezTo>
                <a:lnTo>
                  <a:pt x="0" y="3492500"/>
                </a:lnTo>
                <a:cubicBezTo>
                  <a:pt x="0" y="3124200"/>
                  <a:pt x="101600" y="2565400"/>
                  <a:pt x="228600" y="2260600"/>
                </a:cubicBezTo>
                <a:cubicBezTo>
                  <a:pt x="977900" y="381000"/>
                  <a:pt x="1397000" y="0"/>
                  <a:pt x="2552700" y="152400"/>
                </a:cubicBezTo>
                <a:cubicBezTo>
                  <a:pt x="2921000" y="203200"/>
                  <a:pt x="3048000" y="469900"/>
                  <a:pt x="3048000" y="1143000"/>
                </a:cubicBezTo>
                <a:close/>
                <a:moveTo>
                  <a:pt x="4508500" y="5880100"/>
                </a:moveTo>
                <a:moveTo>
                  <a:pt x="2590800" y="2247900"/>
                </a:moveTo>
                <a:lnTo>
                  <a:pt x="2590800" y="1282700"/>
                </a:lnTo>
                <a:cubicBezTo>
                  <a:pt x="2590800" y="889000"/>
                  <a:pt x="2438400" y="711200"/>
                  <a:pt x="2120900" y="711200"/>
                </a:cubicBezTo>
                <a:cubicBezTo>
                  <a:pt x="1816100" y="711200"/>
                  <a:pt x="1409700" y="1117600"/>
                  <a:pt x="1409700" y="1409700"/>
                </a:cubicBezTo>
                <a:cubicBezTo>
                  <a:pt x="1409700" y="1549400"/>
                  <a:pt x="1358900" y="1651000"/>
                  <a:pt x="1295400" y="1651000"/>
                </a:cubicBezTo>
                <a:cubicBezTo>
                  <a:pt x="1231900" y="1651000"/>
                  <a:pt x="1181100" y="1752600"/>
                  <a:pt x="1181100" y="1879600"/>
                </a:cubicBezTo>
                <a:cubicBezTo>
                  <a:pt x="1181100" y="2006600"/>
                  <a:pt x="1130300" y="2120900"/>
                  <a:pt x="1066800" y="2120900"/>
                </a:cubicBezTo>
                <a:cubicBezTo>
                  <a:pt x="990600" y="2120900"/>
                  <a:pt x="939800" y="2222500"/>
                  <a:pt x="939800" y="2349500"/>
                </a:cubicBezTo>
                <a:cubicBezTo>
                  <a:pt x="939800" y="2476500"/>
                  <a:pt x="889000" y="2590800"/>
                  <a:pt x="825500" y="2590800"/>
                </a:cubicBezTo>
                <a:cubicBezTo>
                  <a:pt x="762000" y="2590800"/>
                  <a:pt x="711200" y="2743200"/>
                  <a:pt x="711200" y="2921000"/>
                </a:cubicBezTo>
                <a:lnTo>
                  <a:pt x="711200" y="3187700"/>
                </a:lnTo>
                <a:cubicBezTo>
                  <a:pt x="711200" y="3378200"/>
                  <a:pt x="660400" y="3530600"/>
                  <a:pt x="596900" y="3530600"/>
                </a:cubicBezTo>
                <a:cubicBezTo>
                  <a:pt x="533400" y="3530600"/>
                  <a:pt x="469900" y="3670300"/>
                  <a:pt x="469900" y="3860800"/>
                </a:cubicBezTo>
                <a:lnTo>
                  <a:pt x="469900" y="4597400"/>
                </a:lnTo>
                <a:cubicBezTo>
                  <a:pt x="469900" y="5016500"/>
                  <a:pt x="622300" y="5168900"/>
                  <a:pt x="1041400" y="5168900"/>
                </a:cubicBezTo>
                <a:lnTo>
                  <a:pt x="1079500" y="5168900"/>
                </a:lnTo>
                <a:cubicBezTo>
                  <a:pt x="1473200" y="5168900"/>
                  <a:pt x="1651000" y="5016500"/>
                  <a:pt x="1651000" y="4699000"/>
                </a:cubicBezTo>
                <a:cubicBezTo>
                  <a:pt x="1651000" y="4572000"/>
                  <a:pt x="1701800" y="4457700"/>
                  <a:pt x="1765300" y="4457700"/>
                </a:cubicBezTo>
                <a:cubicBezTo>
                  <a:pt x="1828800" y="4457700"/>
                  <a:pt x="1879600" y="4356100"/>
                  <a:pt x="1879600" y="4229100"/>
                </a:cubicBezTo>
                <a:cubicBezTo>
                  <a:pt x="1879600" y="4102100"/>
                  <a:pt x="1930400" y="3987800"/>
                  <a:pt x="1993900" y="3987800"/>
                </a:cubicBezTo>
                <a:cubicBezTo>
                  <a:pt x="2057400" y="3987800"/>
                  <a:pt x="2120900" y="3886200"/>
                  <a:pt x="2120900" y="3759200"/>
                </a:cubicBezTo>
                <a:cubicBezTo>
                  <a:pt x="2120900" y="3632200"/>
                  <a:pt x="2171700" y="3530600"/>
                  <a:pt x="2235200" y="3530600"/>
                </a:cubicBezTo>
                <a:cubicBezTo>
                  <a:pt x="2298700" y="3530600"/>
                  <a:pt x="2349500" y="3378200"/>
                  <a:pt x="2349500" y="3187700"/>
                </a:cubicBezTo>
                <a:lnTo>
                  <a:pt x="2349500" y="2921000"/>
                </a:lnTo>
                <a:cubicBezTo>
                  <a:pt x="2349500" y="2743200"/>
                  <a:pt x="2400300" y="2590800"/>
                  <a:pt x="2463800" y="2590800"/>
                </a:cubicBezTo>
                <a:cubicBezTo>
                  <a:pt x="2527300" y="2590800"/>
                  <a:pt x="2590800" y="2438400"/>
                  <a:pt x="2590800" y="2247900"/>
                </a:cubicBezTo>
                <a:close/>
                <a:moveTo>
                  <a:pt x="3403600" y="5880100"/>
                </a:moveTo>
              </a:path>
            </a:pathLst>
          </a:custGeom>
          <a:solidFill>
            <a:srgbClr val="131313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75" name="Freeform 12975"/>
          <p:cNvSpPr/>
          <p:nvPr/>
        </p:nvSpPr>
        <p:spPr>
          <a:xfrm rot="0" flipH="0" flipV="0">
            <a:off x="4867654" y="15997053"/>
            <a:ext cx="44278" cy="74682"/>
          </a:xfrm>
          <a:custGeom>
            <a:pathLst>
              <a:path w="4660900" h="7861300">
                <a:moveTo>
                  <a:pt x="317500" y="5029200"/>
                </a:moveTo>
                <a:lnTo>
                  <a:pt x="2146300" y="1549400"/>
                </a:lnTo>
                <a:cubicBezTo>
                  <a:pt x="2641600" y="609600"/>
                  <a:pt x="3111500" y="0"/>
                  <a:pt x="3327400" y="0"/>
                </a:cubicBezTo>
                <a:cubicBezTo>
                  <a:pt x="3530600" y="0"/>
                  <a:pt x="3860800" y="241300"/>
                  <a:pt x="3860800" y="393700"/>
                </a:cubicBezTo>
                <a:cubicBezTo>
                  <a:pt x="3860800" y="444500"/>
                  <a:pt x="3708400" y="749300"/>
                  <a:pt x="3543300" y="1079500"/>
                </a:cubicBezTo>
                <a:lnTo>
                  <a:pt x="1663700" y="4699000"/>
                </a:lnTo>
                <a:cubicBezTo>
                  <a:pt x="1333500" y="5334000"/>
                  <a:pt x="1397000" y="5448300"/>
                  <a:pt x="2133600" y="5448300"/>
                </a:cubicBezTo>
                <a:cubicBezTo>
                  <a:pt x="2374900" y="5448300"/>
                  <a:pt x="2679700" y="5346700"/>
                  <a:pt x="2806700" y="5207000"/>
                </a:cubicBezTo>
                <a:cubicBezTo>
                  <a:pt x="2946400" y="5080000"/>
                  <a:pt x="3162300" y="4711700"/>
                  <a:pt x="3289300" y="4406900"/>
                </a:cubicBezTo>
                <a:cubicBezTo>
                  <a:pt x="3429000" y="4102100"/>
                  <a:pt x="3568700" y="3848100"/>
                  <a:pt x="3606800" y="3848100"/>
                </a:cubicBezTo>
                <a:cubicBezTo>
                  <a:pt x="3784600" y="3848100"/>
                  <a:pt x="3860800" y="4025900"/>
                  <a:pt x="3898900" y="4635500"/>
                </a:cubicBezTo>
                <a:cubicBezTo>
                  <a:pt x="3911600" y="4978400"/>
                  <a:pt x="4102100" y="5321300"/>
                  <a:pt x="4292600" y="5397500"/>
                </a:cubicBezTo>
                <a:cubicBezTo>
                  <a:pt x="4495800" y="5473700"/>
                  <a:pt x="4660900" y="5664200"/>
                  <a:pt x="4660900" y="5816600"/>
                </a:cubicBezTo>
                <a:cubicBezTo>
                  <a:pt x="4660900" y="6197600"/>
                  <a:pt x="4572000" y="6248400"/>
                  <a:pt x="4013200" y="6248400"/>
                </a:cubicBezTo>
                <a:cubicBezTo>
                  <a:pt x="3543300" y="6248400"/>
                  <a:pt x="3213100" y="6718300"/>
                  <a:pt x="3213100" y="7378700"/>
                </a:cubicBezTo>
                <a:cubicBezTo>
                  <a:pt x="3213100" y="7670800"/>
                  <a:pt x="3009900" y="7861300"/>
                  <a:pt x="2692400" y="7861300"/>
                </a:cubicBezTo>
                <a:cubicBezTo>
                  <a:pt x="2628900" y="7861300"/>
                  <a:pt x="2540000" y="7683500"/>
                  <a:pt x="2489200" y="7467600"/>
                </a:cubicBezTo>
                <a:cubicBezTo>
                  <a:pt x="2451100" y="7251700"/>
                  <a:pt x="2413000" y="6959600"/>
                  <a:pt x="2413000" y="6819900"/>
                </a:cubicBezTo>
                <a:cubicBezTo>
                  <a:pt x="2413000" y="6375400"/>
                  <a:pt x="2222500" y="6248400"/>
                  <a:pt x="1524000" y="6248400"/>
                </a:cubicBezTo>
                <a:lnTo>
                  <a:pt x="1003300" y="6248400"/>
                </a:lnTo>
                <a:cubicBezTo>
                  <a:pt x="127000" y="6248400"/>
                  <a:pt x="0" y="6210300"/>
                  <a:pt x="0" y="5880100"/>
                </a:cubicBezTo>
                <a:cubicBezTo>
                  <a:pt x="0" y="5727700"/>
                  <a:pt x="139700" y="5346700"/>
                  <a:pt x="317500" y="5029200"/>
                </a:cubicBezTo>
                <a:close/>
                <a:moveTo>
                  <a:pt x="2844800" y="78867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76" name="Freeform 12976"/>
          <p:cNvSpPr/>
          <p:nvPr/>
        </p:nvSpPr>
        <p:spPr>
          <a:xfrm rot="0" flipH="0" flipV="0">
            <a:off x="4928465" y="15997173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77" name="Freeform 12977"/>
          <p:cNvSpPr/>
          <p:nvPr/>
        </p:nvSpPr>
        <p:spPr>
          <a:xfrm rot="0" flipH="0" flipV="0">
            <a:off x="4980467" y="15997173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78" name="Freeform 12978"/>
          <p:cNvSpPr/>
          <p:nvPr/>
        </p:nvSpPr>
        <p:spPr>
          <a:xfrm rot="0" flipH="0" flipV="0">
            <a:off x="5597073" y="15998621"/>
            <a:ext cx="24491" cy="73234"/>
          </a:xfrm>
          <a:custGeom>
            <a:pathLst>
              <a:path w="2578100" h="7708900">
                <a:moveTo>
                  <a:pt x="2489200" y="1117600"/>
                </a:moveTo>
                <a:lnTo>
                  <a:pt x="1079500" y="6680200"/>
                </a:lnTo>
                <a:cubicBezTo>
                  <a:pt x="889000" y="7391400"/>
                  <a:pt x="698500" y="7708900"/>
                  <a:pt x="444500" y="7708900"/>
                </a:cubicBezTo>
                <a:cubicBezTo>
                  <a:pt x="292100" y="7708900"/>
                  <a:pt x="165100" y="7556500"/>
                  <a:pt x="165100" y="7378700"/>
                </a:cubicBezTo>
                <a:lnTo>
                  <a:pt x="165100" y="6908800"/>
                </a:lnTo>
                <a:cubicBezTo>
                  <a:pt x="165100" y="6731000"/>
                  <a:pt x="203200" y="6451600"/>
                  <a:pt x="241300" y="6286500"/>
                </a:cubicBezTo>
                <a:lnTo>
                  <a:pt x="711200" y="4394200"/>
                </a:lnTo>
                <a:cubicBezTo>
                  <a:pt x="749300" y="4229100"/>
                  <a:pt x="838200" y="3949700"/>
                  <a:pt x="901700" y="3771900"/>
                </a:cubicBezTo>
                <a:lnTo>
                  <a:pt x="1181100" y="2971800"/>
                </a:lnTo>
                <a:cubicBezTo>
                  <a:pt x="1244600" y="2794000"/>
                  <a:pt x="1282700" y="2514600"/>
                  <a:pt x="1282700" y="2336800"/>
                </a:cubicBezTo>
                <a:lnTo>
                  <a:pt x="1282700" y="2095500"/>
                </a:lnTo>
                <a:cubicBezTo>
                  <a:pt x="1282700" y="1727200"/>
                  <a:pt x="1231900" y="1714500"/>
                  <a:pt x="889000" y="1905000"/>
                </a:cubicBezTo>
                <a:cubicBezTo>
                  <a:pt x="749300" y="1981200"/>
                  <a:pt x="647700" y="2082800"/>
                  <a:pt x="647700" y="2146300"/>
                </a:cubicBezTo>
                <a:cubicBezTo>
                  <a:pt x="647700" y="2209800"/>
                  <a:pt x="533400" y="2247900"/>
                  <a:pt x="406400" y="2247900"/>
                </a:cubicBezTo>
                <a:cubicBezTo>
                  <a:pt x="279400" y="2247900"/>
                  <a:pt x="127000" y="2209800"/>
                  <a:pt x="88900" y="2171700"/>
                </a:cubicBezTo>
                <a:cubicBezTo>
                  <a:pt x="38100" y="2120900"/>
                  <a:pt x="0" y="1981200"/>
                  <a:pt x="0" y="1854200"/>
                </a:cubicBezTo>
                <a:cubicBezTo>
                  <a:pt x="0" y="1714500"/>
                  <a:pt x="127000" y="1524000"/>
                  <a:pt x="292100" y="1422400"/>
                </a:cubicBezTo>
                <a:lnTo>
                  <a:pt x="749300" y="1104900"/>
                </a:lnTo>
                <a:cubicBezTo>
                  <a:pt x="901700" y="1003300"/>
                  <a:pt x="1143000" y="812800"/>
                  <a:pt x="1282700" y="685800"/>
                </a:cubicBezTo>
                <a:lnTo>
                  <a:pt x="1752600" y="241300"/>
                </a:lnTo>
                <a:cubicBezTo>
                  <a:pt x="1892300" y="114300"/>
                  <a:pt x="2133600" y="0"/>
                  <a:pt x="2286000" y="0"/>
                </a:cubicBezTo>
                <a:cubicBezTo>
                  <a:pt x="2451100" y="0"/>
                  <a:pt x="2578100" y="152400"/>
                  <a:pt x="2578100" y="330200"/>
                </a:cubicBezTo>
                <a:lnTo>
                  <a:pt x="2578100" y="482600"/>
                </a:lnTo>
                <a:cubicBezTo>
                  <a:pt x="2578100" y="660400"/>
                  <a:pt x="2540000" y="939800"/>
                  <a:pt x="2489200" y="1117600"/>
                </a:cubicBezTo>
                <a:close/>
                <a:moveTo>
                  <a:pt x="5181600" y="7721600"/>
                </a:moveTo>
              </a:path>
            </a:pathLst>
          </a:custGeom>
          <a:solidFill>
            <a:srgbClr val="11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79" name="Freeform 12979"/>
          <p:cNvSpPr/>
          <p:nvPr/>
        </p:nvSpPr>
        <p:spPr>
          <a:xfrm rot="0" flipH="0" flipV="0">
            <a:off x="5625549" y="15997173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1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80" name="Freeform 12980"/>
          <p:cNvSpPr/>
          <p:nvPr/>
        </p:nvSpPr>
        <p:spPr>
          <a:xfrm rot="0" flipH="0" flipV="0">
            <a:off x="5677551" y="15997173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1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81" name="Rectangle 12981"/>
          <p:cNvSpPr/>
          <p:nvPr/>
        </p:nvSpPr>
        <p:spPr>
          <a:xfrm rot="0" flipH="0" flipV="0">
            <a:off x="4005203" y="16065099"/>
            <a:ext cx="209944" cy="274358"/>
          </a:xfrm>
          <a:prstGeom prst="rect">
            <a:avLst/>
          </a:prstGeom>
        </p:spPr>
      </p:sp>
      <p:sp>
        <p:nvSpPr>
          <p:cNvPr id="12982" name="Freeform 12982"/>
          <p:cNvSpPr/>
          <p:nvPr/>
        </p:nvSpPr>
        <p:spPr>
          <a:xfrm rot="0" flipH="0" flipV="0">
            <a:off x="4008220" y="16248849"/>
            <a:ext cx="21355" cy="70097"/>
          </a:xfrm>
          <a:custGeom>
            <a:pathLst>
              <a:path w="2247900" h="7378700">
                <a:moveTo>
                  <a:pt x="0" y="6921500"/>
                </a:moveTo>
                <a:lnTo>
                  <a:pt x="0" y="5588000"/>
                </a:lnTo>
                <a:cubicBezTo>
                  <a:pt x="0" y="5346700"/>
                  <a:pt x="76200" y="5130800"/>
                  <a:pt x="165100" y="5130800"/>
                </a:cubicBezTo>
                <a:cubicBezTo>
                  <a:pt x="254000" y="5130800"/>
                  <a:pt x="330200" y="4927600"/>
                  <a:pt x="330200" y="4686300"/>
                </a:cubicBezTo>
                <a:lnTo>
                  <a:pt x="330200" y="4305300"/>
                </a:lnTo>
                <a:cubicBezTo>
                  <a:pt x="330200" y="4051300"/>
                  <a:pt x="393700" y="3848100"/>
                  <a:pt x="482600" y="3848100"/>
                </a:cubicBezTo>
                <a:cubicBezTo>
                  <a:pt x="571500" y="3848100"/>
                  <a:pt x="673100" y="3670300"/>
                  <a:pt x="711200" y="3441700"/>
                </a:cubicBezTo>
                <a:lnTo>
                  <a:pt x="723900" y="3378200"/>
                </a:lnTo>
                <a:cubicBezTo>
                  <a:pt x="762000" y="3149600"/>
                  <a:pt x="825500" y="2768600"/>
                  <a:pt x="850900" y="2514600"/>
                </a:cubicBezTo>
                <a:lnTo>
                  <a:pt x="901700" y="2057400"/>
                </a:lnTo>
                <a:cubicBezTo>
                  <a:pt x="952500" y="1587500"/>
                  <a:pt x="787400" y="1485900"/>
                  <a:pt x="444500" y="1765300"/>
                </a:cubicBezTo>
                <a:cubicBezTo>
                  <a:pt x="330200" y="1854200"/>
                  <a:pt x="190500" y="1930400"/>
                  <a:pt x="127000" y="1930400"/>
                </a:cubicBezTo>
                <a:cubicBezTo>
                  <a:pt x="63500" y="1930400"/>
                  <a:pt x="0" y="1778000"/>
                  <a:pt x="0" y="1612900"/>
                </a:cubicBezTo>
                <a:cubicBezTo>
                  <a:pt x="0" y="1435100"/>
                  <a:pt x="152400" y="1143000"/>
                  <a:pt x="317500" y="952500"/>
                </a:cubicBezTo>
                <a:lnTo>
                  <a:pt x="927100" y="330200"/>
                </a:lnTo>
                <a:cubicBezTo>
                  <a:pt x="1104900" y="152400"/>
                  <a:pt x="1447800" y="0"/>
                  <a:pt x="1701800" y="0"/>
                </a:cubicBezTo>
                <a:lnTo>
                  <a:pt x="1790700" y="0"/>
                </a:lnTo>
                <a:cubicBezTo>
                  <a:pt x="2044700" y="0"/>
                  <a:pt x="2247900" y="76200"/>
                  <a:pt x="2247900" y="165100"/>
                </a:cubicBezTo>
                <a:cubicBezTo>
                  <a:pt x="2247900" y="254000"/>
                  <a:pt x="2171700" y="419100"/>
                  <a:pt x="2082800" y="520700"/>
                </a:cubicBezTo>
                <a:cubicBezTo>
                  <a:pt x="2006600" y="635000"/>
                  <a:pt x="1930400" y="927100"/>
                  <a:pt x="1930400" y="1181100"/>
                </a:cubicBezTo>
                <a:lnTo>
                  <a:pt x="1930400" y="1473200"/>
                </a:lnTo>
                <a:cubicBezTo>
                  <a:pt x="1930400" y="1727200"/>
                  <a:pt x="1854200" y="1930400"/>
                  <a:pt x="1765300" y="1930400"/>
                </a:cubicBezTo>
                <a:cubicBezTo>
                  <a:pt x="1676400" y="1930400"/>
                  <a:pt x="1612900" y="2133600"/>
                  <a:pt x="1612900" y="2387600"/>
                </a:cubicBezTo>
                <a:lnTo>
                  <a:pt x="1612900" y="2755900"/>
                </a:lnTo>
                <a:cubicBezTo>
                  <a:pt x="1612900" y="3009900"/>
                  <a:pt x="1536700" y="3213100"/>
                  <a:pt x="1447800" y="3213100"/>
                </a:cubicBezTo>
                <a:cubicBezTo>
                  <a:pt x="1358900" y="3213100"/>
                  <a:pt x="1282700" y="3416300"/>
                  <a:pt x="1282700" y="3670300"/>
                </a:cubicBezTo>
                <a:lnTo>
                  <a:pt x="1282700" y="4038600"/>
                </a:lnTo>
                <a:cubicBezTo>
                  <a:pt x="1282700" y="4292600"/>
                  <a:pt x="1219200" y="4495800"/>
                  <a:pt x="1130300" y="4495800"/>
                </a:cubicBezTo>
                <a:cubicBezTo>
                  <a:pt x="1041400" y="4495800"/>
                  <a:pt x="965200" y="4699000"/>
                  <a:pt x="965200" y="4953000"/>
                </a:cubicBezTo>
                <a:lnTo>
                  <a:pt x="965200" y="5321300"/>
                </a:lnTo>
                <a:cubicBezTo>
                  <a:pt x="965200" y="5575300"/>
                  <a:pt x="889000" y="5778500"/>
                  <a:pt x="800100" y="5778500"/>
                </a:cubicBezTo>
                <a:cubicBezTo>
                  <a:pt x="711200" y="5778500"/>
                  <a:pt x="647700" y="5981700"/>
                  <a:pt x="647700" y="6235700"/>
                </a:cubicBezTo>
                <a:lnTo>
                  <a:pt x="647700" y="6604000"/>
                </a:lnTo>
                <a:cubicBezTo>
                  <a:pt x="647700" y="7073900"/>
                  <a:pt x="457200" y="7378700"/>
                  <a:pt x="165100" y="7378700"/>
                </a:cubicBezTo>
                <a:cubicBezTo>
                  <a:pt x="76200" y="7378700"/>
                  <a:pt x="0" y="7175500"/>
                  <a:pt x="0" y="6921500"/>
                </a:cubicBezTo>
                <a:close/>
                <a:moveTo>
                  <a:pt x="304800" y="7543800"/>
                </a:moveTo>
              </a:path>
            </a:pathLst>
          </a:custGeom>
          <a:solidFill>
            <a:srgbClr val="13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83" name="Freeform 12983"/>
          <p:cNvSpPr/>
          <p:nvPr/>
        </p:nvSpPr>
        <p:spPr>
          <a:xfrm rot="0" flipH="0" flipV="0">
            <a:off x="4029539" y="16247522"/>
            <a:ext cx="42710" cy="72148"/>
          </a:xfrm>
          <a:custGeom>
            <a:pathLst>
              <a:path w="4495800" h="7594600">
                <a:moveTo>
                  <a:pt x="2438400" y="7594600"/>
                </a:moveTo>
                <a:lnTo>
                  <a:pt x="1257300" y="7594600"/>
                </a:lnTo>
                <a:cubicBezTo>
                  <a:pt x="1016000" y="7594600"/>
                  <a:pt x="673100" y="7454900"/>
                  <a:pt x="520700" y="7277100"/>
                </a:cubicBezTo>
                <a:lnTo>
                  <a:pt x="292100" y="7010400"/>
                </a:lnTo>
                <a:cubicBezTo>
                  <a:pt x="127000" y="6832600"/>
                  <a:pt x="0" y="6489700"/>
                  <a:pt x="0" y="6235700"/>
                </a:cubicBezTo>
                <a:lnTo>
                  <a:pt x="0" y="5803900"/>
                </a:lnTo>
                <a:cubicBezTo>
                  <a:pt x="0" y="5562600"/>
                  <a:pt x="63500" y="5168900"/>
                  <a:pt x="139700" y="4953000"/>
                </a:cubicBezTo>
                <a:lnTo>
                  <a:pt x="165100" y="4864100"/>
                </a:lnTo>
                <a:cubicBezTo>
                  <a:pt x="241300" y="4648200"/>
                  <a:pt x="342900" y="4356100"/>
                  <a:pt x="393700" y="4229100"/>
                </a:cubicBezTo>
                <a:cubicBezTo>
                  <a:pt x="444500" y="4102100"/>
                  <a:pt x="520700" y="3810000"/>
                  <a:pt x="558800" y="3594100"/>
                </a:cubicBezTo>
                <a:cubicBezTo>
                  <a:pt x="596900" y="3365500"/>
                  <a:pt x="673100" y="2997200"/>
                  <a:pt x="736600" y="2781300"/>
                </a:cubicBezTo>
                <a:lnTo>
                  <a:pt x="774700" y="2641600"/>
                </a:lnTo>
                <a:cubicBezTo>
                  <a:pt x="825500" y="2413000"/>
                  <a:pt x="965200" y="2146300"/>
                  <a:pt x="1079500" y="2032000"/>
                </a:cubicBezTo>
                <a:cubicBezTo>
                  <a:pt x="1193800" y="1917700"/>
                  <a:pt x="1346200" y="1689100"/>
                  <a:pt x="1409700" y="1536700"/>
                </a:cubicBezTo>
                <a:cubicBezTo>
                  <a:pt x="1473200" y="1384300"/>
                  <a:pt x="1676400" y="1130300"/>
                  <a:pt x="1841500" y="977900"/>
                </a:cubicBezTo>
                <a:lnTo>
                  <a:pt x="2171700" y="685800"/>
                </a:lnTo>
                <a:cubicBezTo>
                  <a:pt x="2349500" y="533400"/>
                  <a:pt x="2692400" y="330200"/>
                  <a:pt x="2959100" y="241300"/>
                </a:cubicBezTo>
                <a:lnTo>
                  <a:pt x="2984500" y="228600"/>
                </a:lnTo>
                <a:cubicBezTo>
                  <a:pt x="3467100" y="50800"/>
                  <a:pt x="4279900" y="0"/>
                  <a:pt x="4419600" y="139700"/>
                </a:cubicBezTo>
                <a:cubicBezTo>
                  <a:pt x="4457700" y="190500"/>
                  <a:pt x="4495800" y="292100"/>
                  <a:pt x="4495800" y="381000"/>
                </a:cubicBezTo>
                <a:cubicBezTo>
                  <a:pt x="4495800" y="469900"/>
                  <a:pt x="4356100" y="546100"/>
                  <a:pt x="4178300" y="546100"/>
                </a:cubicBezTo>
                <a:cubicBezTo>
                  <a:pt x="4000500" y="546100"/>
                  <a:pt x="3695700" y="685800"/>
                  <a:pt x="3492500" y="863600"/>
                </a:cubicBezTo>
                <a:cubicBezTo>
                  <a:pt x="3289300" y="1041400"/>
                  <a:pt x="3073400" y="1181100"/>
                  <a:pt x="3009900" y="1181100"/>
                </a:cubicBezTo>
                <a:cubicBezTo>
                  <a:pt x="2857500" y="1181100"/>
                  <a:pt x="2438400" y="1587500"/>
                  <a:pt x="2070100" y="2057400"/>
                </a:cubicBezTo>
                <a:lnTo>
                  <a:pt x="2044700" y="2095500"/>
                </a:lnTo>
                <a:cubicBezTo>
                  <a:pt x="1574800" y="2717800"/>
                  <a:pt x="1727200" y="2946400"/>
                  <a:pt x="2603500" y="2946400"/>
                </a:cubicBezTo>
                <a:cubicBezTo>
                  <a:pt x="3416300" y="2946400"/>
                  <a:pt x="3619500" y="3022600"/>
                  <a:pt x="3898900" y="3378200"/>
                </a:cubicBezTo>
                <a:cubicBezTo>
                  <a:pt x="4318000" y="3924300"/>
                  <a:pt x="4406900" y="4457700"/>
                  <a:pt x="4216400" y="5130800"/>
                </a:cubicBezTo>
                <a:lnTo>
                  <a:pt x="4013200" y="5829300"/>
                </a:lnTo>
                <a:cubicBezTo>
                  <a:pt x="3797300" y="6527800"/>
                  <a:pt x="3632200" y="6858000"/>
                  <a:pt x="3289300" y="7200900"/>
                </a:cubicBezTo>
                <a:lnTo>
                  <a:pt x="3213100" y="7277100"/>
                </a:lnTo>
                <a:cubicBezTo>
                  <a:pt x="3035300" y="7454900"/>
                  <a:pt x="2679700" y="7594600"/>
                  <a:pt x="2438400" y="7594600"/>
                </a:cubicBezTo>
                <a:close/>
                <a:moveTo>
                  <a:pt x="76200" y="7683500"/>
                </a:moveTo>
                <a:moveTo>
                  <a:pt x="2755900" y="3746500"/>
                </a:moveTo>
                <a:lnTo>
                  <a:pt x="2057400" y="3746500"/>
                </a:lnTo>
                <a:cubicBezTo>
                  <a:pt x="1524000" y="3746500"/>
                  <a:pt x="1244600" y="4000500"/>
                  <a:pt x="1117600" y="4572000"/>
                </a:cubicBezTo>
                <a:lnTo>
                  <a:pt x="1054100" y="4940300"/>
                </a:lnTo>
                <a:cubicBezTo>
                  <a:pt x="1003300" y="5168900"/>
                  <a:pt x="965200" y="5562600"/>
                  <a:pt x="965200" y="5803900"/>
                </a:cubicBezTo>
                <a:lnTo>
                  <a:pt x="965200" y="6184900"/>
                </a:lnTo>
                <a:cubicBezTo>
                  <a:pt x="965200" y="6426200"/>
                  <a:pt x="1079500" y="6642100"/>
                  <a:pt x="1206500" y="6642100"/>
                </a:cubicBezTo>
                <a:cubicBezTo>
                  <a:pt x="1333500" y="6642100"/>
                  <a:pt x="1447800" y="6705600"/>
                  <a:pt x="1447800" y="6794500"/>
                </a:cubicBezTo>
                <a:cubicBezTo>
                  <a:pt x="1447800" y="6883400"/>
                  <a:pt x="1625600" y="6959600"/>
                  <a:pt x="1854200" y="6959600"/>
                </a:cubicBezTo>
                <a:cubicBezTo>
                  <a:pt x="2070100" y="6959600"/>
                  <a:pt x="2336800" y="6870700"/>
                  <a:pt x="2451100" y="6756400"/>
                </a:cubicBezTo>
                <a:cubicBezTo>
                  <a:pt x="2565400" y="6642100"/>
                  <a:pt x="2768600" y="6489700"/>
                  <a:pt x="2895600" y="6413500"/>
                </a:cubicBezTo>
                <a:cubicBezTo>
                  <a:pt x="3035300" y="6324600"/>
                  <a:pt x="3187700" y="6070600"/>
                  <a:pt x="3225800" y="5829300"/>
                </a:cubicBezTo>
                <a:lnTo>
                  <a:pt x="3289300" y="5461000"/>
                </a:lnTo>
                <a:cubicBezTo>
                  <a:pt x="3390900" y="4902200"/>
                  <a:pt x="3390900" y="4203700"/>
                  <a:pt x="3289300" y="3949700"/>
                </a:cubicBezTo>
                <a:cubicBezTo>
                  <a:pt x="3251200" y="3835400"/>
                  <a:pt x="3009900" y="3746500"/>
                  <a:pt x="2755900" y="3746500"/>
                </a:cubicBezTo>
                <a:close/>
                <a:moveTo>
                  <a:pt x="3924300" y="7683500"/>
                </a:moveTo>
              </a:path>
            </a:pathLst>
          </a:custGeom>
          <a:solidFill>
            <a:srgbClr val="13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84" name="Freeform 12984"/>
          <p:cNvSpPr/>
          <p:nvPr/>
        </p:nvSpPr>
        <p:spPr>
          <a:xfrm rot="0" flipH="0" flipV="0">
            <a:off x="4136363" y="16244385"/>
            <a:ext cx="42589" cy="76250"/>
          </a:xfrm>
          <a:custGeom>
            <a:pathLst>
              <a:path w="4483100" h="8026400">
                <a:moveTo>
                  <a:pt x="4470400" y="1409700"/>
                </a:moveTo>
                <a:lnTo>
                  <a:pt x="4368800" y="3492500"/>
                </a:lnTo>
                <a:cubicBezTo>
                  <a:pt x="4356100" y="3733800"/>
                  <a:pt x="4279900" y="4140200"/>
                  <a:pt x="4203700" y="4406900"/>
                </a:cubicBezTo>
                <a:lnTo>
                  <a:pt x="4152900" y="4584700"/>
                </a:lnTo>
                <a:cubicBezTo>
                  <a:pt x="4076700" y="4838700"/>
                  <a:pt x="4013200" y="5067300"/>
                  <a:pt x="4013200" y="5092700"/>
                </a:cubicBezTo>
                <a:cubicBezTo>
                  <a:pt x="4013200" y="5359400"/>
                  <a:pt x="3848100" y="5943600"/>
                  <a:pt x="3683000" y="6235700"/>
                </a:cubicBezTo>
                <a:lnTo>
                  <a:pt x="3492500" y="6591300"/>
                </a:lnTo>
                <a:cubicBezTo>
                  <a:pt x="3390900" y="6807200"/>
                  <a:pt x="3149600" y="7112000"/>
                  <a:pt x="2971800" y="7289800"/>
                </a:cubicBezTo>
                <a:lnTo>
                  <a:pt x="2565400" y="7696200"/>
                </a:lnTo>
                <a:cubicBezTo>
                  <a:pt x="2387600" y="7874000"/>
                  <a:pt x="2044700" y="8026400"/>
                  <a:pt x="1790700" y="8026400"/>
                </a:cubicBezTo>
                <a:lnTo>
                  <a:pt x="1092200" y="8026400"/>
                </a:lnTo>
                <a:cubicBezTo>
                  <a:pt x="419100" y="8026400"/>
                  <a:pt x="0" y="7442200"/>
                  <a:pt x="0" y="6527800"/>
                </a:cubicBezTo>
                <a:lnTo>
                  <a:pt x="0" y="5588000"/>
                </a:lnTo>
                <a:cubicBezTo>
                  <a:pt x="0" y="5334000"/>
                  <a:pt x="38100" y="5041900"/>
                  <a:pt x="88900" y="4927600"/>
                </a:cubicBezTo>
                <a:cubicBezTo>
                  <a:pt x="127000" y="4826000"/>
                  <a:pt x="228600" y="4521200"/>
                  <a:pt x="304800" y="4267200"/>
                </a:cubicBezTo>
                <a:lnTo>
                  <a:pt x="355600" y="4076700"/>
                </a:lnTo>
                <a:cubicBezTo>
                  <a:pt x="419100" y="3822700"/>
                  <a:pt x="482600" y="3594100"/>
                  <a:pt x="482600" y="3568700"/>
                </a:cubicBezTo>
                <a:cubicBezTo>
                  <a:pt x="482600" y="3352800"/>
                  <a:pt x="609600" y="2921000"/>
                  <a:pt x="698500" y="2832100"/>
                </a:cubicBezTo>
                <a:cubicBezTo>
                  <a:pt x="749300" y="2768600"/>
                  <a:pt x="825500" y="2540000"/>
                  <a:pt x="838200" y="2324100"/>
                </a:cubicBezTo>
                <a:cubicBezTo>
                  <a:pt x="863600" y="2108200"/>
                  <a:pt x="977900" y="1930400"/>
                  <a:pt x="1079500" y="1930400"/>
                </a:cubicBezTo>
                <a:cubicBezTo>
                  <a:pt x="1193800" y="1930400"/>
                  <a:pt x="1282700" y="1778000"/>
                  <a:pt x="1282700" y="1600200"/>
                </a:cubicBezTo>
                <a:cubicBezTo>
                  <a:pt x="1282700" y="1422400"/>
                  <a:pt x="1422400" y="1143000"/>
                  <a:pt x="1600200" y="965200"/>
                </a:cubicBezTo>
                <a:lnTo>
                  <a:pt x="1917700" y="647700"/>
                </a:lnTo>
                <a:cubicBezTo>
                  <a:pt x="2095500" y="469900"/>
                  <a:pt x="2387600" y="317500"/>
                  <a:pt x="2565400" y="317500"/>
                </a:cubicBezTo>
                <a:cubicBezTo>
                  <a:pt x="2743200" y="317500"/>
                  <a:pt x="2882900" y="254000"/>
                  <a:pt x="2882900" y="165100"/>
                </a:cubicBezTo>
                <a:cubicBezTo>
                  <a:pt x="2882900" y="76200"/>
                  <a:pt x="3035300" y="0"/>
                  <a:pt x="3213100" y="0"/>
                </a:cubicBezTo>
                <a:cubicBezTo>
                  <a:pt x="3594100" y="0"/>
                  <a:pt x="3975100" y="304800"/>
                  <a:pt x="4051300" y="685800"/>
                </a:cubicBezTo>
                <a:cubicBezTo>
                  <a:pt x="4076700" y="838200"/>
                  <a:pt x="4191000" y="965200"/>
                  <a:pt x="4292600" y="965200"/>
                </a:cubicBezTo>
                <a:cubicBezTo>
                  <a:pt x="4406900" y="965200"/>
                  <a:pt x="4483100" y="1155700"/>
                  <a:pt x="4470400" y="1409700"/>
                </a:cubicBezTo>
                <a:close/>
                <a:moveTo>
                  <a:pt x="6286500" y="8013700"/>
                </a:moveTo>
                <a:moveTo>
                  <a:pt x="965200" y="4940300"/>
                </a:moveTo>
                <a:lnTo>
                  <a:pt x="965200" y="6604000"/>
                </a:lnTo>
                <a:cubicBezTo>
                  <a:pt x="965200" y="6858000"/>
                  <a:pt x="1028700" y="7124700"/>
                  <a:pt x="1117600" y="7213600"/>
                </a:cubicBezTo>
                <a:cubicBezTo>
                  <a:pt x="1206500" y="7302500"/>
                  <a:pt x="1358900" y="7378700"/>
                  <a:pt x="1447800" y="7378700"/>
                </a:cubicBezTo>
                <a:cubicBezTo>
                  <a:pt x="1536700" y="7378700"/>
                  <a:pt x="1600200" y="7302500"/>
                  <a:pt x="1600200" y="7213600"/>
                </a:cubicBezTo>
                <a:cubicBezTo>
                  <a:pt x="1600200" y="7124700"/>
                  <a:pt x="1701800" y="7061200"/>
                  <a:pt x="1828800" y="7061200"/>
                </a:cubicBezTo>
                <a:cubicBezTo>
                  <a:pt x="1955800" y="7061200"/>
                  <a:pt x="2171700" y="6883400"/>
                  <a:pt x="2324100" y="6680200"/>
                </a:cubicBezTo>
                <a:lnTo>
                  <a:pt x="2463800" y="6464300"/>
                </a:lnTo>
                <a:cubicBezTo>
                  <a:pt x="2603500" y="6261100"/>
                  <a:pt x="2730500" y="6070600"/>
                  <a:pt x="2730500" y="6057900"/>
                </a:cubicBezTo>
                <a:cubicBezTo>
                  <a:pt x="2730500" y="5956300"/>
                  <a:pt x="3060700" y="5283200"/>
                  <a:pt x="3149600" y="5181600"/>
                </a:cubicBezTo>
                <a:cubicBezTo>
                  <a:pt x="3213100" y="5130800"/>
                  <a:pt x="3302000" y="4876800"/>
                  <a:pt x="3365500" y="4648200"/>
                </a:cubicBezTo>
                <a:lnTo>
                  <a:pt x="3746500" y="2997200"/>
                </a:lnTo>
                <a:cubicBezTo>
                  <a:pt x="3860800" y="2501900"/>
                  <a:pt x="3873500" y="2070100"/>
                  <a:pt x="3784600" y="1841500"/>
                </a:cubicBezTo>
                <a:cubicBezTo>
                  <a:pt x="3619500" y="1473200"/>
                  <a:pt x="3200400" y="965200"/>
                  <a:pt x="3048000" y="965200"/>
                </a:cubicBezTo>
                <a:cubicBezTo>
                  <a:pt x="2959100" y="965200"/>
                  <a:pt x="2743200" y="1104900"/>
                  <a:pt x="2565400" y="1282700"/>
                </a:cubicBezTo>
                <a:lnTo>
                  <a:pt x="2247900" y="1600200"/>
                </a:lnTo>
                <a:cubicBezTo>
                  <a:pt x="2070100" y="1778000"/>
                  <a:pt x="1917700" y="2070100"/>
                  <a:pt x="1917700" y="2247900"/>
                </a:cubicBezTo>
                <a:cubicBezTo>
                  <a:pt x="1917700" y="2425700"/>
                  <a:pt x="1841500" y="2565400"/>
                  <a:pt x="1739900" y="2565400"/>
                </a:cubicBezTo>
                <a:cubicBezTo>
                  <a:pt x="1651000" y="2565400"/>
                  <a:pt x="1498600" y="2755900"/>
                  <a:pt x="1422400" y="2997200"/>
                </a:cubicBezTo>
                <a:lnTo>
                  <a:pt x="1092200" y="4051300"/>
                </a:lnTo>
                <a:cubicBezTo>
                  <a:pt x="1028700" y="4292600"/>
                  <a:pt x="965200" y="4699000"/>
                  <a:pt x="965200" y="4940300"/>
                </a:cubicBezTo>
                <a:close/>
                <a:moveTo>
                  <a:pt x="2755900" y="8013700"/>
                </a:moveTo>
              </a:path>
            </a:pathLst>
          </a:custGeom>
          <a:solidFill>
            <a:srgbClr val="13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85" name="Rectangle 12985"/>
          <p:cNvSpPr/>
          <p:nvPr/>
        </p:nvSpPr>
        <p:spPr>
          <a:xfrm rot="0" flipH="0" flipV="0">
            <a:off x="5090165" y="17029791"/>
            <a:ext cx="336308" cy="274358"/>
          </a:xfrm>
          <a:prstGeom prst="rect">
            <a:avLst/>
          </a:prstGeom>
        </p:spPr>
      </p:sp>
      <p:sp>
        <p:nvSpPr>
          <p:cNvPr id="12986" name="Freeform 12986"/>
          <p:cNvSpPr/>
          <p:nvPr/>
        </p:nvSpPr>
        <p:spPr>
          <a:xfrm rot="0" flipH="0" flipV="0">
            <a:off x="5093302" y="17193755"/>
            <a:ext cx="74441" cy="91452"/>
          </a:xfrm>
          <a:custGeom>
            <a:pathLst>
              <a:path w="7835900" h="9626600">
                <a:moveTo>
                  <a:pt x="2552700" y="0"/>
                </a:moveTo>
                <a:lnTo>
                  <a:pt x="7213600" y="0"/>
                </a:lnTo>
                <a:cubicBezTo>
                  <a:pt x="7391400" y="0"/>
                  <a:pt x="7607300" y="76200"/>
                  <a:pt x="7696200" y="165100"/>
                </a:cubicBezTo>
                <a:cubicBezTo>
                  <a:pt x="7785100" y="254000"/>
                  <a:pt x="7835900" y="457200"/>
                  <a:pt x="7810500" y="622300"/>
                </a:cubicBezTo>
                <a:lnTo>
                  <a:pt x="7747000" y="1066800"/>
                </a:lnTo>
                <a:cubicBezTo>
                  <a:pt x="7734300" y="1231900"/>
                  <a:pt x="7670800" y="1498600"/>
                  <a:pt x="7632700" y="1676400"/>
                </a:cubicBezTo>
                <a:lnTo>
                  <a:pt x="5854700" y="8432800"/>
                </a:lnTo>
                <a:cubicBezTo>
                  <a:pt x="5803900" y="8597900"/>
                  <a:pt x="5765800" y="8801100"/>
                  <a:pt x="5765800" y="8864600"/>
                </a:cubicBezTo>
                <a:cubicBezTo>
                  <a:pt x="5765800" y="9385300"/>
                  <a:pt x="5524500" y="9626600"/>
                  <a:pt x="5003800" y="9626600"/>
                </a:cubicBezTo>
                <a:cubicBezTo>
                  <a:pt x="4889500" y="9626600"/>
                  <a:pt x="4762500" y="9588500"/>
                  <a:pt x="4724400" y="9550400"/>
                </a:cubicBezTo>
                <a:cubicBezTo>
                  <a:pt x="4673600" y="9499600"/>
                  <a:pt x="4648200" y="9321800"/>
                  <a:pt x="4648200" y="9144000"/>
                </a:cubicBezTo>
                <a:lnTo>
                  <a:pt x="4648200" y="8826500"/>
                </a:lnTo>
                <a:cubicBezTo>
                  <a:pt x="4648200" y="8648700"/>
                  <a:pt x="4686300" y="8369300"/>
                  <a:pt x="4737100" y="8191500"/>
                </a:cubicBezTo>
                <a:lnTo>
                  <a:pt x="6477000" y="2159000"/>
                </a:lnTo>
                <a:cubicBezTo>
                  <a:pt x="6527800" y="1993900"/>
                  <a:pt x="6565900" y="1701800"/>
                  <a:pt x="6565900" y="1524000"/>
                </a:cubicBezTo>
                <a:lnTo>
                  <a:pt x="6565900" y="1447800"/>
                </a:lnTo>
                <a:cubicBezTo>
                  <a:pt x="6565900" y="1206500"/>
                  <a:pt x="6477000" y="1130300"/>
                  <a:pt x="6248400" y="1130300"/>
                </a:cubicBezTo>
                <a:lnTo>
                  <a:pt x="3365500" y="1130300"/>
                </a:lnTo>
                <a:cubicBezTo>
                  <a:pt x="2857500" y="1130300"/>
                  <a:pt x="2552700" y="1562100"/>
                  <a:pt x="2552700" y="2286000"/>
                </a:cubicBezTo>
                <a:cubicBezTo>
                  <a:pt x="2552700" y="2438400"/>
                  <a:pt x="2527300" y="2705100"/>
                  <a:pt x="2476500" y="2882900"/>
                </a:cubicBezTo>
                <a:lnTo>
                  <a:pt x="876300" y="9156700"/>
                </a:lnTo>
                <a:cubicBezTo>
                  <a:pt x="787400" y="9474200"/>
                  <a:pt x="558800" y="9626600"/>
                  <a:pt x="190500" y="9626600"/>
                </a:cubicBezTo>
                <a:cubicBezTo>
                  <a:pt x="76200" y="9626600"/>
                  <a:pt x="0" y="9486900"/>
                  <a:pt x="12700" y="9321800"/>
                </a:cubicBezTo>
                <a:lnTo>
                  <a:pt x="114300" y="7442200"/>
                </a:lnTo>
                <a:cubicBezTo>
                  <a:pt x="127000" y="7277100"/>
                  <a:pt x="165100" y="6997700"/>
                  <a:pt x="215900" y="6819900"/>
                </a:cubicBezTo>
                <a:lnTo>
                  <a:pt x="1892300" y="571500"/>
                </a:lnTo>
                <a:cubicBezTo>
                  <a:pt x="2006600" y="152400"/>
                  <a:pt x="2171700" y="0"/>
                  <a:pt x="2552700" y="0"/>
                </a:cubicBezTo>
                <a:close/>
                <a:moveTo>
                  <a:pt x="9296400" y="9626600"/>
                </a:moveTo>
              </a:path>
            </a:pathLst>
          </a:custGeom>
          <a:solidFill>
            <a:srgbClr val="09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87" name="Freeform 12987"/>
          <p:cNvSpPr/>
          <p:nvPr/>
        </p:nvSpPr>
        <p:spPr>
          <a:xfrm rot="0" flipH="0" flipV="0">
            <a:off x="5170457" y="17224158"/>
            <a:ext cx="53809" cy="61169"/>
          </a:xfrm>
          <a:custGeom>
            <a:pathLst>
              <a:path w="5664200" h="6438900">
                <a:moveTo>
                  <a:pt x="2438400" y="0"/>
                </a:moveTo>
                <a:lnTo>
                  <a:pt x="4038600" y="0"/>
                </a:lnTo>
                <a:cubicBezTo>
                  <a:pt x="4737100" y="0"/>
                  <a:pt x="5080000" y="203200"/>
                  <a:pt x="5283200" y="711200"/>
                </a:cubicBezTo>
                <a:lnTo>
                  <a:pt x="5435600" y="1092200"/>
                </a:lnTo>
                <a:cubicBezTo>
                  <a:pt x="5626100" y="1587500"/>
                  <a:pt x="5664200" y="2120900"/>
                  <a:pt x="5524500" y="2451100"/>
                </a:cubicBezTo>
                <a:cubicBezTo>
                  <a:pt x="5486400" y="2552700"/>
                  <a:pt x="5422900" y="2832100"/>
                  <a:pt x="5384800" y="3048000"/>
                </a:cubicBezTo>
                <a:cubicBezTo>
                  <a:pt x="5359400" y="3276600"/>
                  <a:pt x="5245100" y="3644900"/>
                  <a:pt x="5130800" y="3860800"/>
                </a:cubicBezTo>
                <a:lnTo>
                  <a:pt x="4419600" y="5334000"/>
                </a:lnTo>
                <a:cubicBezTo>
                  <a:pt x="4203700" y="5803900"/>
                  <a:pt x="3797300" y="6070600"/>
                  <a:pt x="3213100" y="6172200"/>
                </a:cubicBezTo>
                <a:cubicBezTo>
                  <a:pt x="2984500" y="6197600"/>
                  <a:pt x="2692400" y="6273800"/>
                  <a:pt x="2565400" y="6324600"/>
                </a:cubicBezTo>
                <a:cubicBezTo>
                  <a:pt x="2273300" y="6438900"/>
                  <a:pt x="1625600" y="6438900"/>
                  <a:pt x="1524000" y="6337300"/>
                </a:cubicBezTo>
                <a:cubicBezTo>
                  <a:pt x="1473200" y="6286500"/>
                  <a:pt x="1282700" y="6235700"/>
                  <a:pt x="1079500" y="6223000"/>
                </a:cubicBezTo>
                <a:cubicBezTo>
                  <a:pt x="495300" y="6159500"/>
                  <a:pt x="0" y="5410200"/>
                  <a:pt x="0" y="4597400"/>
                </a:cubicBezTo>
                <a:lnTo>
                  <a:pt x="0" y="4305300"/>
                </a:lnTo>
                <a:cubicBezTo>
                  <a:pt x="0" y="4051300"/>
                  <a:pt x="38100" y="3759200"/>
                  <a:pt x="88900" y="3644900"/>
                </a:cubicBezTo>
                <a:cubicBezTo>
                  <a:pt x="127000" y="3556000"/>
                  <a:pt x="482600" y="2476500"/>
                  <a:pt x="482600" y="2451100"/>
                </a:cubicBezTo>
                <a:cubicBezTo>
                  <a:pt x="482600" y="2044700"/>
                  <a:pt x="736600" y="1333500"/>
                  <a:pt x="1079500" y="787400"/>
                </a:cubicBezTo>
                <a:cubicBezTo>
                  <a:pt x="1409700" y="254000"/>
                  <a:pt x="1841500" y="0"/>
                  <a:pt x="2438400" y="0"/>
                </a:cubicBezTo>
                <a:close/>
                <a:moveTo>
                  <a:pt x="5765800" y="6426200"/>
                </a:moveTo>
                <a:moveTo>
                  <a:pt x="4216400" y="2171700"/>
                </a:moveTo>
                <a:lnTo>
                  <a:pt x="4279900" y="1689100"/>
                </a:lnTo>
                <a:cubicBezTo>
                  <a:pt x="4318000" y="1422400"/>
                  <a:pt x="4229100" y="1193800"/>
                  <a:pt x="4089400" y="1168400"/>
                </a:cubicBezTo>
                <a:cubicBezTo>
                  <a:pt x="3530600" y="1066800"/>
                  <a:pt x="2489200" y="1193800"/>
                  <a:pt x="2298700" y="1397000"/>
                </a:cubicBezTo>
                <a:cubicBezTo>
                  <a:pt x="2235200" y="1447800"/>
                  <a:pt x="2095500" y="1676400"/>
                  <a:pt x="1981200" y="1879600"/>
                </a:cubicBezTo>
                <a:lnTo>
                  <a:pt x="1778000" y="2260600"/>
                </a:lnTo>
                <a:cubicBezTo>
                  <a:pt x="1663700" y="2463800"/>
                  <a:pt x="1536700" y="2819400"/>
                  <a:pt x="1511300" y="3060700"/>
                </a:cubicBezTo>
                <a:lnTo>
                  <a:pt x="1498600" y="3111500"/>
                </a:lnTo>
                <a:cubicBezTo>
                  <a:pt x="1473200" y="3340100"/>
                  <a:pt x="1409700" y="3568700"/>
                  <a:pt x="1358900" y="3606800"/>
                </a:cubicBezTo>
                <a:cubicBezTo>
                  <a:pt x="1320800" y="3657600"/>
                  <a:pt x="1282700" y="3898900"/>
                  <a:pt x="1282700" y="4140200"/>
                </a:cubicBezTo>
                <a:lnTo>
                  <a:pt x="1282700" y="4356100"/>
                </a:lnTo>
                <a:cubicBezTo>
                  <a:pt x="1282700" y="4927600"/>
                  <a:pt x="1485900" y="5130800"/>
                  <a:pt x="2057400" y="5130800"/>
                </a:cubicBezTo>
                <a:lnTo>
                  <a:pt x="2425700" y="5130800"/>
                </a:lnTo>
                <a:cubicBezTo>
                  <a:pt x="2908300" y="5130800"/>
                  <a:pt x="3289300" y="4851400"/>
                  <a:pt x="3632200" y="4216400"/>
                </a:cubicBezTo>
                <a:lnTo>
                  <a:pt x="3835400" y="3835400"/>
                </a:lnTo>
                <a:cubicBezTo>
                  <a:pt x="4038600" y="3479800"/>
                  <a:pt x="4089400" y="3225800"/>
                  <a:pt x="4216400" y="2171700"/>
                </a:cubicBezTo>
                <a:close/>
                <a:moveTo>
                  <a:pt x="3594100" y="6426200"/>
                </a:moveTo>
              </a:path>
            </a:pathLst>
          </a:custGeom>
          <a:solidFill>
            <a:srgbClr val="09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88" name="Freeform 12988"/>
          <p:cNvSpPr/>
          <p:nvPr/>
        </p:nvSpPr>
        <p:spPr>
          <a:xfrm rot="0" flipH="0" flipV="0">
            <a:off x="5234099" y="17221142"/>
            <a:ext cx="51758" cy="64065"/>
          </a:xfrm>
          <a:custGeom>
            <a:pathLst>
              <a:path w="5448300" h="6743700">
                <a:moveTo>
                  <a:pt x="2705100" y="0"/>
                </a:moveTo>
                <a:lnTo>
                  <a:pt x="4356100" y="0"/>
                </a:lnTo>
                <a:cubicBezTo>
                  <a:pt x="4940300" y="0"/>
                  <a:pt x="5448300" y="520700"/>
                  <a:pt x="5448300" y="1104900"/>
                </a:cubicBezTo>
                <a:lnTo>
                  <a:pt x="5448300" y="2120900"/>
                </a:lnTo>
                <a:cubicBezTo>
                  <a:pt x="5448300" y="2362200"/>
                  <a:pt x="5283200" y="2692400"/>
                  <a:pt x="5092700" y="2844800"/>
                </a:cubicBezTo>
                <a:lnTo>
                  <a:pt x="4851400" y="3022600"/>
                </a:lnTo>
                <a:cubicBezTo>
                  <a:pt x="4660900" y="3175000"/>
                  <a:pt x="4495800" y="3352800"/>
                  <a:pt x="4495800" y="3416300"/>
                </a:cubicBezTo>
                <a:cubicBezTo>
                  <a:pt x="4495800" y="3479800"/>
                  <a:pt x="4559300" y="3530600"/>
                  <a:pt x="4648200" y="3530600"/>
                </a:cubicBezTo>
                <a:cubicBezTo>
                  <a:pt x="4737100" y="3530600"/>
                  <a:pt x="4813300" y="3746500"/>
                  <a:pt x="4813300" y="3987800"/>
                </a:cubicBezTo>
                <a:lnTo>
                  <a:pt x="4813300" y="4686300"/>
                </a:lnTo>
                <a:cubicBezTo>
                  <a:pt x="4813300" y="4940300"/>
                  <a:pt x="4737100" y="5143500"/>
                  <a:pt x="4648200" y="5143500"/>
                </a:cubicBezTo>
                <a:cubicBezTo>
                  <a:pt x="4559300" y="5143500"/>
                  <a:pt x="4495800" y="5283200"/>
                  <a:pt x="4495800" y="5461000"/>
                </a:cubicBezTo>
                <a:cubicBezTo>
                  <a:pt x="4495800" y="5867400"/>
                  <a:pt x="3937000" y="6426200"/>
                  <a:pt x="3530600" y="6426200"/>
                </a:cubicBezTo>
                <a:cubicBezTo>
                  <a:pt x="3352800" y="6426200"/>
                  <a:pt x="3213100" y="6489700"/>
                  <a:pt x="3213100" y="6578600"/>
                </a:cubicBezTo>
                <a:cubicBezTo>
                  <a:pt x="3213100" y="6667500"/>
                  <a:pt x="2997200" y="6743700"/>
                  <a:pt x="2755900" y="6743700"/>
                </a:cubicBezTo>
                <a:lnTo>
                  <a:pt x="1422400" y="6743700"/>
                </a:lnTo>
                <a:cubicBezTo>
                  <a:pt x="1168400" y="6743700"/>
                  <a:pt x="965200" y="6667500"/>
                  <a:pt x="965200" y="6578600"/>
                </a:cubicBezTo>
                <a:cubicBezTo>
                  <a:pt x="965200" y="6489700"/>
                  <a:pt x="812800" y="6426200"/>
                  <a:pt x="635000" y="6426200"/>
                </a:cubicBezTo>
                <a:cubicBezTo>
                  <a:pt x="203200" y="6426200"/>
                  <a:pt x="0" y="6184900"/>
                  <a:pt x="0" y="5651500"/>
                </a:cubicBezTo>
                <a:lnTo>
                  <a:pt x="0" y="5600700"/>
                </a:lnTo>
                <a:cubicBezTo>
                  <a:pt x="0" y="5346700"/>
                  <a:pt x="203200" y="5143500"/>
                  <a:pt x="457200" y="5143500"/>
                </a:cubicBezTo>
                <a:lnTo>
                  <a:pt x="825500" y="5143500"/>
                </a:lnTo>
                <a:cubicBezTo>
                  <a:pt x="1079500" y="5143500"/>
                  <a:pt x="1282700" y="5207000"/>
                  <a:pt x="1282700" y="5295900"/>
                </a:cubicBezTo>
                <a:cubicBezTo>
                  <a:pt x="1282700" y="5384800"/>
                  <a:pt x="1485900" y="5461000"/>
                  <a:pt x="1739900" y="5461000"/>
                </a:cubicBezTo>
                <a:lnTo>
                  <a:pt x="2755900" y="5461000"/>
                </a:lnTo>
                <a:cubicBezTo>
                  <a:pt x="2997200" y="5461000"/>
                  <a:pt x="3276600" y="5384800"/>
                  <a:pt x="3365500" y="5295900"/>
                </a:cubicBezTo>
                <a:cubicBezTo>
                  <a:pt x="3454400" y="5207000"/>
                  <a:pt x="3530600" y="4940300"/>
                  <a:pt x="3530600" y="4686300"/>
                </a:cubicBezTo>
                <a:lnTo>
                  <a:pt x="3530600" y="4635500"/>
                </a:lnTo>
                <a:cubicBezTo>
                  <a:pt x="3530600" y="4051300"/>
                  <a:pt x="3327400" y="3860800"/>
                  <a:pt x="2755900" y="3860800"/>
                </a:cubicBezTo>
                <a:lnTo>
                  <a:pt x="2705100" y="3860800"/>
                </a:lnTo>
                <a:cubicBezTo>
                  <a:pt x="2159000" y="3860800"/>
                  <a:pt x="1917700" y="3657600"/>
                  <a:pt x="1917700" y="3213100"/>
                </a:cubicBezTo>
                <a:cubicBezTo>
                  <a:pt x="1917700" y="3035300"/>
                  <a:pt x="2070100" y="2895600"/>
                  <a:pt x="2247900" y="2895600"/>
                </a:cubicBezTo>
                <a:cubicBezTo>
                  <a:pt x="2425700" y="2895600"/>
                  <a:pt x="2565400" y="2819400"/>
                  <a:pt x="2565400" y="2730500"/>
                </a:cubicBezTo>
                <a:cubicBezTo>
                  <a:pt x="2565400" y="2641600"/>
                  <a:pt x="2768600" y="2578100"/>
                  <a:pt x="3022600" y="2578100"/>
                </a:cubicBezTo>
                <a:lnTo>
                  <a:pt x="3390900" y="2578100"/>
                </a:lnTo>
                <a:cubicBezTo>
                  <a:pt x="3975100" y="2578100"/>
                  <a:pt x="4165600" y="2374900"/>
                  <a:pt x="4165600" y="1790700"/>
                </a:cubicBezTo>
                <a:lnTo>
                  <a:pt x="4165600" y="1739900"/>
                </a:lnTo>
                <a:cubicBezTo>
                  <a:pt x="4165600" y="1460500"/>
                  <a:pt x="4000500" y="1295400"/>
                  <a:pt x="3708400" y="1295400"/>
                </a:cubicBezTo>
                <a:lnTo>
                  <a:pt x="2705100" y="1295400"/>
                </a:lnTo>
                <a:cubicBezTo>
                  <a:pt x="2451100" y="1295400"/>
                  <a:pt x="2247900" y="1358900"/>
                  <a:pt x="2247900" y="1447800"/>
                </a:cubicBezTo>
                <a:cubicBezTo>
                  <a:pt x="2247900" y="1536700"/>
                  <a:pt x="2044700" y="1612900"/>
                  <a:pt x="1790700" y="1612900"/>
                </a:cubicBezTo>
                <a:lnTo>
                  <a:pt x="1739900" y="1612900"/>
                </a:lnTo>
                <a:cubicBezTo>
                  <a:pt x="1485900" y="1612900"/>
                  <a:pt x="1282700" y="1409700"/>
                  <a:pt x="1282700" y="1155700"/>
                </a:cubicBezTo>
                <a:lnTo>
                  <a:pt x="1282700" y="1104900"/>
                </a:lnTo>
                <a:cubicBezTo>
                  <a:pt x="1282700" y="850900"/>
                  <a:pt x="1358900" y="571500"/>
                  <a:pt x="1447800" y="482600"/>
                </a:cubicBezTo>
                <a:cubicBezTo>
                  <a:pt x="1536700" y="393700"/>
                  <a:pt x="1752600" y="330200"/>
                  <a:pt x="1917700" y="330200"/>
                </a:cubicBezTo>
                <a:cubicBezTo>
                  <a:pt x="2095500" y="330200"/>
                  <a:pt x="2247900" y="254000"/>
                  <a:pt x="2247900" y="165100"/>
                </a:cubicBezTo>
                <a:cubicBezTo>
                  <a:pt x="2247900" y="76200"/>
                  <a:pt x="2451100" y="0"/>
                  <a:pt x="2705100" y="0"/>
                </a:cubicBezTo>
                <a:close/>
                <a:moveTo>
                  <a:pt x="6083300" y="6743700"/>
                </a:moveTo>
              </a:path>
            </a:pathLst>
          </a:custGeom>
          <a:solidFill>
            <a:srgbClr val="09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89" name="Freeform 12989"/>
          <p:cNvSpPr/>
          <p:nvPr/>
        </p:nvSpPr>
        <p:spPr>
          <a:xfrm rot="0" flipH="0" flipV="0">
            <a:off x="5292795" y="17269885"/>
            <a:ext cx="12185" cy="15201"/>
          </a:xfrm>
          <a:custGeom>
            <a:pathLst>
              <a:path w="1282700" h="1600200">
                <a:moveTo>
                  <a:pt x="1282700" y="317500"/>
                </a:moveTo>
                <a:lnTo>
                  <a:pt x="1282700" y="1117600"/>
                </a:lnTo>
                <a:cubicBezTo>
                  <a:pt x="1282700" y="1524000"/>
                  <a:pt x="1206500" y="1600200"/>
                  <a:pt x="812800" y="1600200"/>
                </a:cubicBezTo>
                <a:lnTo>
                  <a:pt x="647700" y="1600200"/>
                </a:lnTo>
                <a:cubicBezTo>
                  <a:pt x="469900" y="1600200"/>
                  <a:pt x="330200" y="1524000"/>
                  <a:pt x="330200" y="1435100"/>
                </a:cubicBezTo>
                <a:cubicBezTo>
                  <a:pt x="330200" y="1358900"/>
                  <a:pt x="254000" y="1282700"/>
                  <a:pt x="165100" y="1282700"/>
                </a:cubicBezTo>
                <a:cubicBezTo>
                  <a:pt x="76200" y="1282700"/>
                  <a:pt x="0" y="1130300"/>
                  <a:pt x="0" y="965200"/>
                </a:cubicBezTo>
                <a:lnTo>
                  <a:pt x="0" y="800100"/>
                </a:lnTo>
                <a:cubicBezTo>
                  <a:pt x="0" y="622300"/>
                  <a:pt x="76200" y="482600"/>
                  <a:pt x="165100" y="482600"/>
                </a:cubicBezTo>
                <a:cubicBezTo>
                  <a:pt x="254000" y="482600"/>
                  <a:pt x="330200" y="368300"/>
                  <a:pt x="330200" y="241300"/>
                </a:cubicBezTo>
                <a:cubicBezTo>
                  <a:pt x="330200" y="101600"/>
                  <a:pt x="469900" y="0"/>
                  <a:pt x="647700" y="0"/>
                </a:cubicBezTo>
                <a:lnTo>
                  <a:pt x="965200" y="0"/>
                </a:lnTo>
                <a:cubicBezTo>
                  <a:pt x="1219200" y="0"/>
                  <a:pt x="1282700" y="63500"/>
                  <a:pt x="1282700" y="317500"/>
                </a:cubicBezTo>
                <a:close/>
                <a:moveTo>
                  <a:pt x="1003300" y="1612900"/>
                </a:moveTo>
              </a:path>
            </a:pathLst>
          </a:custGeom>
          <a:solidFill>
            <a:srgbClr val="09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90" name="Freeform 12990"/>
          <p:cNvSpPr/>
          <p:nvPr/>
        </p:nvSpPr>
        <p:spPr>
          <a:xfrm rot="0" flipH="0" flipV="0">
            <a:off x="5327843" y="17193875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09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91" name="Rectangle 12991"/>
          <p:cNvSpPr/>
          <p:nvPr/>
        </p:nvSpPr>
        <p:spPr>
          <a:xfrm rot="0" flipH="0" flipV="0">
            <a:off x="5254630" y="20288992"/>
            <a:ext cx="185981" cy="274358"/>
          </a:xfrm>
          <a:prstGeom prst="rect">
            <a:avLst/>
          </a:prstGeom>
        </p:spPr>
      </p:sp>
      <p:sp>
        <p:nvSpPr>
          <p:cNvPr id="12992" name="Freeform 12992"/>
          <p:cNvSpPr/>
          <p:nvPr/>
        </p:nvSpPr>
        <p:spPr>
          <a:xfrm rot="0" flipH="0" flipV="0">
            <a:off x="5251734" y="20467675"/>
            <a:ext cx="52844" cy="78181"/>
          </a:xfrm>
          <a:custGeom>
            <a:pathLst>
              <a:path w="5562600" h="8229600">
                <a:moveTo>
                  <a:pt x="482600" y="6769100"/>
                </a:moveTo>
                <a:lnTo>
                  <a:pt x="3733800" y="3365500"/>
                </a:lnTo>
                <a:cubicBezTo>
                  <a:pt x="4813300" y="2247900"/>
                  <a:pt x="4762500" y="1016000"/>
                  <a:pt x="3644900" y="1016000"/>
                </a:cubicBezTo>
                <a:cubicBezTo>
                  <a:pt x="3492500" y="1016000"/>
                  <a:pt x="3200400" y="1117600"/>
                  <a:pt x="2984500" y="1231900"/>
                </a:cubicBezTo>
                <a:cubicBezTo>
                  <a:pt x="2781300" y="1346200"/>
                  <a:pt x="2501900" y="1600200"/>
                  <a:pt x="2387600" y="1790700"/>
                </a:cubicBezTo>
                <a:cubicBezTo>
                  <a:pt x="2273300" y="1981200"/>
                  <a:pt x="2044700" y="2133600"/>
                  <a:pt x="1892300" y="2133600"/>
                </a:cubicBezTo>
                <a:cubicBezTo>
                  <a:pt x="1739900" y="2133600"/>
                  <a:pt x="1612900" y="1955800"/>
                  <a:pt x="1612900" y="1739900"/>
                </a:cubicBezTo>
                <a:cubicBezTo>
                  <a:pt x="1612900" y="1511300"/>
                  <a:pt x="1866900" y="1143000"/>
                  <a:pt x="2197100" y="914400"/>
                </a:cubicBezTo>
                <a:lnTo>
                  <a:pt x="2374900" y="774700"/>
                </a:lnTo>
                <a:cubicBezTo>
                  <a:pt x="3454400" y="0"/>
                  <a:pt x="4330700" y="0"/>
                  <a:pt x="4914900" y="774700"/>
                </a:cubicBezTo>
                <a:lnTo>
                  <a:pt x="5041900" y="952500"/>
                </a:lnTo>
                <a:cubicBezTo>
                  <a:pt x="5537200" y="1625600"/>
                  <a:pt x="5562600" y="1955800"/>
                  <a:pt x="5156200" y="2679700"/>
                </a:cubicBezTo>
                <a:lnTo>
                  <a:pt x="4940300" y="3048000"/>
                </a:lnTo>
                <a:cubicBezTo>
                  <a:pt x="4762500" y="3352800"/>
                  <a:pt x="4406900" y="3810000"/>
                  <a:pt x="4140200" y="4089400"/>
                </a:cubicBezTo>
                <a:lnTo>
                  <a:pt x="2095500" y="6210300"/>
                </a:lnTo>
                <a:cubicBezTo>
                  <a:pt x="1422400" y="6908800"/>
                  <a:pt x="1485900" y="7277100"/>
                  <a:pt x="2298700" y="7277100"/>
                </a:cubicBezTo>
                <a:lnTo>
                  <a:pt x="3175000" y="7277100"/>
                </a:lnTo>
                <a:cubicBezTo>
                  <a:pt x="3543300" y="7277100"/>
                  <a:pt x="3860800" y="7416800"/>
                  <a:pt x="3860800" y="7594600"/>
                </a:cubicBezTo>
                <a:cubicBezTo>
                  <a:pt x="3860800" y="7962900"/>
                  <a:pt x="3149600" y="8229600"/>
                  <a:pt x="2184400" y="8229600"/>
                </a:cubicBezTo>
                <a:lnTo>
                  <a:pt x="1485900" y="8229600"/>
                </a:lnTo>
                <a:cubicBezTo>
                  <a:pt x="508000" y="8229600"/>
                  <a:pt x="0" y="8026400"/>
                  <a:pt x="0" y="7620000"/>
                </a:cubicBezTo>
                <a:cubicBezTo>
                  <a:pt x="0" y="7429500"/>
                  <a:pt x="215900" y="7048500"/>
                  <a:pt x="482600" y="6769100"/>
                </a:cubicBezTo>
                <a:close/>
                <a:moveTo>
                  <a:pt x="1612900" y="8077200"/>
                </a:moveTo>
              </a:path>
            </a:pathLst>
          </a:custGeom>
          <a:solidFill>
            <a:srgbClr val="10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93" name="Freeform 12993"/>
          <p:cNvSpPr/>
          <p:nvPr/>
        </p:nvSpPr>
        <p:spPr>
          <a:xfrm rot="0" flipH="0" flipV="0">
            <a:off x="5308419" y="20469002"/>
            <a:ext cx="47174" cy="75406"/>
          </a:xfrm>
          <a:custGeom>
            <a:pathLst>
              <a:path w="4965700" h="7937500">
                <a:moveTo>
                  <a:pt x="215900" y="5105400"/>
                </a:moveTo>
                <a:lnTo>
                  <a:pt x="749300" y="4102100"/>
                </a:lnTo>
                <a:cubicBezTo>
                  <a:pt x="1041400" y="3530600"/>
                  <a:pt x="1130300" y="3136900"/>
                  <a:pt x="1041400" y="2565400"/>
                </a:cubicBezTo>
                <a:cubicBezTo>
                  <a:pt x="952500" y="1866900"/>
                  <a:pt x="1117600" y="1320800"/>
                  <a:pt x="1549400" y="965200"/>
                </a:cubicBezTo>
                <a:lnTo>
                  <a:pt x="2082800" y="533400"/>
                </a:lnTo>
                <a:cubicBezTo>
                  <a:pt x="2590800" y="114300"/>
                  <a:pt x="3200400" y="0"/>
                  <a:pt x="3937000" y="165100"/>
                </a:cubicBezTo>
                <a:lnTo>
                  <a:pt x="4013200" y="177800"/>
                </a:lnTo>
                <a:cubicBezTo>
                  <a:pt x="4572000" y="317500"/>
                  <a:pt x="4965700" y="952500"/>
                  <a:pt x="4965700" y="1727200"/>
                </a:cubicBezTo>
                <a:lnTo>
                  <a:pt x="4965700" y="2019300"/>
                </a:lnTo>
                <a:cubicBezTo>
                  <a:pt x="4965700" y="2273300"/>
                  <a:pt x="4851400" y="2654300"/>
                  <a:pt x="4711700" y="2857500"/>
                </a:cubicBezTo>
                <a:lnTo>
                  <a:pt x="4584700" y="3060700"/>
                </a:lnTo>
                <a:cubicBezTo>
                  <a:pt x="4445000" y="3276600"/>
                  <a:pt x="4254500" y="3530600"/>
                  <a:pt x="4165600" y="3644900"/>
                </a:cubicBezTo>
                <a:cubicBezTo>
                  <a:pt x="3987800" y="3860800"/>
                  <a:pt x="3975100" y="4140200"/>
                  <a:pt x="4076700" y="4889500"/>
                </a:cubicBezTo>
                <a:lnTo>
                  <a:pt x="4076700" y="4953000"/>
                </a:lnTo>
                <a:cubicBezTo>
                  <a:pt x="4114800" y="5219700"/>
                  <a:pt x="4089400" y="5626100"/>
                  <a:pt x="4013200" y="5867400"/>
                </a:cubicBezTo>
                <a:lnTo>
                  <a:pt x="3721100" y="6819900"/>
                </a:lnTo>
                <a:cubicBezTo>
                  <a:pt x="3517900" y="7480300"/>
                  <a:pt x="2832100" y="7937500"/>
                  <a:pt x="2032000" y="7937500"/>
                </a:cubicBezTo>
                <a:lnTo>
                  <a:pt x="1257300" y="7937500"/>
                </a:lnTo>
                <a:cubicBezTo>
                  <a:pt x="1003300" y="7937500"/>
                  <a:pt x="647700" y="7797800"/>
                  <a:pt x="457200" y="7620000"/>
                </a:cubicBezTo>
                <a:lnTo>
                  <a:pt x="330200" y="7505700"/>
                </a:lnTo>
                <a:cubicBezTo>
                  <a:pt x="152400" y="7327900"/>
                  <a:pt x="0" y="6985000"/>
                  <a:pt x="0" y="6731000"/>
                </a:cubicBezTo>
                <a:lnTo>
                  <a:pt x="0" y="5981700"/>
                </a:lnTo>
                <a:cubicBezTo>
                  <a:pt x="0" y="5727700"/>
                  <a:pt x="101600" y="5334000"/>
                  <a:pt x="215900" y="5105400"/>
                </a:cubicBezTo>
                <a:close/>
                <a:moveTo>
                  <a:pt x="2641600" y="7937500"/>
                </a:moveTo>
                <a:moveTo>
                  <a:pt x="2540000" y="3276600"/>
                </a:moveTo>
                <a:lnTo>
                  <a:pt x="2705100" y="3276600"/>
                </a:lnTo>
                <a:cubicBezTo>
                  <a:pt x="3454400" y="3276600"/>
                  <a:pt x="4165600" y="2628900"/>
                  <a:pt x="4165600" y="1955800"/>
                </a:cubicBezTo>
                <a:cubicBezTo>
                  <a:pt x="4165600" y="1257300"/>
                  <a:pt x="3962400" y="1028700"/>
                  <a:pt x="3327400" y="1028700"/>
                </a:cubicBezTo>
                <a:cubicBezTo>
                  <a:pt x="2387600" y="1028700"/>
                  <a:pt x="1765300" y="1600200"/>
                  <a:pt x="1765300" y="2438400"/>
                </a:cubicBezTo>
                <a:cubicBezTo>
                  <a:pt x="1765300" y="2933700"/>
                  <a:pt x="2070100" y="3276600"/>
                  <a:pt x="2540000" y="3276600"/>
                </a:cubicBezTo>
                <a:close/>
                <a:moveTo>
                  <a:pt x="4470400" y="7937500"/>
                </a:moveTo>
                <a:moveTo>
                  <a:pt x="1206500" y="4838700"/>
                </a:moveTo>
                <a:lnTo>
                  <a:pt x="965200" y="5435600"/>
                </a:lnTo>
                <a:cubicBezTo>
                  <a:pt x="876300" y="5664200"/>
                  <a:pt x="800100" y="6057900"/>
                  <a:pt x="800100" y="6299200"/>
                </a:cubicBezTo>
                <a:lnTo>
                  <a:pt x="800100" y="6350000"/>
                </a:lnTo>
                <a:cubicBezTo>
                  <a:pt x="800100" y="6845300"/>
                  <a:pt x="863600" y="6959600"/>
                  <a:pt x="1308100" y="7162800"/>
                </a:cubicBezTo>
                <a:cubicBezTo>
                  <a:pt x="1917700" y="7429500"/>
                  <a:pt x="2565400" y="7162800"/>
                  <a:pt x="2882900" y="6502400"/>
                </a:cubicBezTo>
                <a:lnTo>
                  <a:pt x="3175000" y="5918200"/>
                </a:lnTo>
                <a:cubicBezTo>
                  <a:pt x="3276600" y="5702300"/>
                  <a:pt x="3365500" y="5372100"/>
                  <a:pt x="3365500" y="5168900"/>
                </a:cubicBezTo>
                <a:cubicBezTo>
                  <a:pt x="3365500" y="4584700"/>
                  <a:pt x="3073400" y="4241800"/>
                  <a:pt x="2590800" y="4241800"/>
                </a:cubicBezTo>
                <a:lnTo>
                  <a:pt x="2298700" y="4241800"/>
                </a:lnTo>
                <a:cubicBezTo>
                  <a:pt x="1638300" y="4241800"/>
                  <a:pt x="1409700" y="4368800"/>
                  <a:pt x="1206500" y="4838700"/>
                </a:cubicBezTo>
                <a:close/>
                <a:moveTo>
                  <a:pt x="2908300" y="7937500"/>
                </a:moveTo>
              </a:path>
            </a:pathLst>
          </a:custGeom>
          <a:solidFill>
            <a:srgbClr val="10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94" name="Freeform 12994"/>
          <p:cNvSpPr/>
          <p:nvPr/>
        </p:nvSpPr>
        <p:spPr>
          <a:xfrm rot="0" flipH="0" flipV="0">
            <a:off x="5355332" y="20477086"/>
            <a:ext cx="51879" cy="73234"/>
          </a:xfrm>
          <a:custGeom>
            <a:pathLst>
              <a:path w="5461000" h="7708900">
                <a:moveTo>
                  <a:pt x="3162300" y="0"/>
                </a:moveTo>
                <a:lnTo>
                  <a:pt x="4229100" y="0"/>
                </a:lnTo>
                <a:cubicBezTo>
                  <a:pt x="5105400" y="0"/>
                  <a:pt x="5461000" y="139700"/>
                  <a:pt x="5461000" y="482600"/>
                </a:cubicBezTo>
                <a:cubicBezTo>
                  <a:pt x="5461000" y="571500"/>
                  <a:pt x="5384800" y="711200"/>
                  <a:pt x="5295900" y="800100"/>
                </a:cubicBezTo>
                <a:cubicBezTo>
                  <a:pt x="5207000" y="889000"/>
                  <a:pt x="4724400" y="965200"/>
                  <a:pt x="4229100" y="965200"/>
                </a:cubicBezTo>
                <a:lnTo>
                  <a:pt x="3479800" y="965200"/>
                </a:lnTo>
                <a:cubicBezTo>
                  <a:pt x="2501900" y="965200"/>
                  <a:pt x="2247900" y="1257300"/>
                  <a:pt x="2247900" y="2451100"/>
                </a:cubicBezTo>
                <a:cubicBezTo>
                  <a:pt x="2247900" y="2870200"/>
                  <a:pt x="2667000" y="3213100"/>
                  <a:pt x="3162300" y="3213100"/>
                </a:cubicBezTo>
                <a:lnTo>
                  <a:pt x="3263900" y="3213100"/>
                </a:lnTo>
                <a:cubicBezTo>
                  <a:pt x="4394200" y="3213100"/>
                  <a:pt x="4495800" y="3314700"/>
                  <a:pt x="4495800" y="4445000"/>
                </a:cubicBezTo>
                <a:lnTo>
                  <a:pt x="4495800" y="5181600"/>
                </a:lnTo>
                <a:cubicBezTo>
                  <a:pt x="4495800" y="5689600"/>
                  <a:pt x="4419600" y="6096000"/>
                  <a:pt x="4330700" y="6096000"/>
                </a:cubicBezTo>
                <a:cubicBezTo>
                  <a:pt x="4254500" y="6096000"/>
                  <a:pt x="4178300" y="6248400"/>
                  <a:pt x="4178300" y="6413500"/>
                </a:cubicBezTo>
                <a:cubicBezTo>
                  <a:pt x="4178300" y="6832600"/>
                  <a:pt x="3632200" y="7378700"/>
                  <a:pt x="3213100" y="7378700"/>
                </a:cubicBezTo>
                <a:cubicBezTo>
                  <a:pt x="3035300" y="7378700"/>
                  <a:pt x="2895600" y="7454900"/>
                  <a:pt x="2895600" y="7543800"/>
                </a:cubicBezTo>
                <a:cubicBezTo>
                  <a:pt x="2895600" y="7632700"/>
                  <a:pt x="2489200" y="7708900"/>
                  <a:pt x="1981200" y="7708900"/>
                </a:cubicBezTo>
                <a:lnTo>
                  <a:pt x="1231900" y="7708900"/>
                </a:lnTo>
                <a:cubicBezTo>
                  <a:pt x="736600" y="7708900"/>
                  <a:pt x="254000" y="7632700"/>
                  <a:pt x="165100" y="7543800"/>
                </a:cubicBezTo>
                <a:cubicBezTo>
                  <a:pt x="76200" y="7454900"/>
                  <a:pt x="0" y="7315200"/>
                  <a:pt x="0" y="7226300"/>
                </a:cubicBezTo>
                <a:cubicBezTo>
                  <a:pt x="0" y="7137400"/>
                  <a:pt x="419100" y="7061200"/>
                  <a:pt x="914400" y="7061200"/>
                </a:cubicBezTo>
                <a:lnTo>
                  <a:pt x="1346200" y="7061200"/>
                </a:lnTo>
                <a:cubicBezTo>
                  <a:pt x="2336800" y="7061200"/>
                  <a:pt x="3060700" y="6896100"/>
                  <a:pt x="3352800" y="6604000"/>
                </a:cubicBezTo>
                <a:cubicBezTo>
                  <a:pt x="3797300" y="6159500"/>
                  <a:pt x="4038600" y="4356100"/>
                  <a:pt x="3695700" y="4013200"/>
                </a:cubicBezTo>
                <a:cubicBezTo>
                  <a:pt x="3606800" y="3924300"/>
                  <a:pt x="3124200" y="3848100"/>
                  <a:pt x="2628900" y="3848100"/>
                </a:cubicBezTo>
                <a:lnTo>
                  <a:pt x="2197100" y="3848100"/>
                </a:lnTo>
                <a:cubicBezTo>
                  <a:pt x="1701800" y="3848100"/>
                  <a:pt x="1282700" y="3441700"/>
                  <a:pt x="1282700" y="2946400"/>
                </a:cubicBezTo>
                <a:lnTo>
                  <a:pt x="1282700" y="2844800"/>
                </a:lnTo>
                <a:cubicBezTo>
                  <a:pt x="1282700" y="2336800"/>
                  <a:pt x="1358900" y="1930400"/>
                  <a:pt x="1447800" y="1930400"/>
                </a:cubicBezTo>
                <a:cubicBezTo>
                  <a:pt x="1536700" y="1930400"/>
                  <a:pt x="1676400" y="1689100"/>
                  <a:pt x="1765300" y="1409700"/>
                </a:cubicBezTo>
                <a:cubicBezTo>
                  <a:pt x="1854200" y="1117600"/>
                  <a:pt x="1930400" y="762000"/>
                  <a:pt x="1930400" y="609600"/>
                </a:cubicBezTo>
                <a:cubicBezTo>
                  <a:pt x="1930400" y="139700"/>
                  <a:pt x="2209800" y="0"/>
                  <a:pt x="3162300" y="0"/>
                </a:cubicBezTo>
                <a:close/>
                <a:moveTo>
                  <a:pt x="7620000" y="7086600"/>
                </a:moveTo>
              </a:path>
            </a:pathLst>
          </a:custGeom>
          <a:solidFill>
            <a:srgbClr val="10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95" name="Rectangle 12995"/>
          <p:cNvSpPr/>
          <p:nvPr/>
        </p:nvSpPr>
        <p:spPr>
          <a:xfrm rot="0" flipH="0" flipV="0">
            <a:off x="5855340" y="1417546"/>
            <a:ext cx="82219" cy="266866"/>
          </a:xfrm>
          <a:prstGeom prst="rect">
            <a:avLst/>
          </a:prstGeom>
        </p:spPr>
      </p:sp>
      <p:sp>
        <p:nvSpPr>
          <p:cNvPr id="12996" name="Freeform 12996"/>
          <p:cNvSpPr/>
          <p:nvPr/>
        </p:nvSpPr>
        <p:spPr>
          <a:xfrm rot="0" flipH="0" flipV="0">
            <a:off x="5858312" y="1615402"/>
            <a:ext cx="76276" cy="18326"/>
          </a:xfrm>
          <a:custGeom>
            <a:pathLst>
              <a:path w="5867400" h="1409700">
                <a:moveTo>
                  <a:pt x="5168900" y="1409700"/>
                </a:moveTo>
                <a:lnTo>
                  <a:pt x="596900" y="1409700"/>
                </a:lnTo>
                <a:cubicBezTo>
                  <a:pt x="317500" y="1409700"/>
                  <a:pt x="241300" y="1346200"/>
                  <a:pt x="241300" y="1117600"/>
                </a:cubicBezTo>
                <a:cubicBezTo>
                  <a:pt x="241300" y="1016000"/>
                  <a:pt x="190500" y="939800"/>
                  <a:pt x="127000" y="939800"/>
                </a:cubicBezTo>
                <a:cubicBezTo>
                  <a:pt x="63500" y="939800"/>
                  <a:pt x="0" y="825500"/>
                  <a:pt x="0" y="698500"/>
                </a:cubicBezTo>
                <a:lnTo>
                  <a:pt x="0" y="469900"/>
                </a:lnTo>
                <a:cubicBezTo>
                  <a:pt x="0" y="342900"/>
                  <a:pt x="114300" y="228600"/>
                  <a:pt x="241300" y="228600"/>
                </a:cubicBezTo>
                <a:cubicBezTo>
                  <a:pt x="368300" y="228600"/>
                  <a:pt x="469900" y="177800"/>
                  <a:pt x="469900" y="114300"/>
                </a:cubicBezTo>
                <a:cubicBezTo>
                  <a:pt x="469900" y="50800"/>
                  <a:pt x="584200" y="0"/>
                  <a:pt x="711200" y="0"/>
                </a:cubicBezTo>
                <a:lnTo>
                  <a:pt x="4927600" y="0"/>
                </a:lnTo>
                <a:cubicBezTo>
                  <a:pt x="5054600" y="0"/>
                  <a:pt x="5168900" y="50800"/>
                  <a:pt x="5168900" y="114300"/>
                </a:cubicBezTo>
                <a:cubicBezTo>
                  <a:pt x="5168900" y="177800"/>
                  <a:pt x="5270500" y="228600"/>
                  <a:pt x="5397500" y="228600"/>
                </a:cubicBezTo>
                <a:cubicBezTo>
                  <a:pt x="5524500" y="228600"/>
                  <a:pt x="5651500" y="279400"/>
                  <a:pt x="5676900" y="330200"/>
                </a:cubicBezTo>
                <a:cubicBezTo>
                  <a:pt x="5689600" y="381000"/>
                  <a:pt x="5740400" y="457200"/>
                  <a:pt x="5791200" y="508000"/>
                </a:cubicBezTo>
                <a:cubicBezTo>
                  <a:pt x="5829300" y="546100"/>
                  <a:pt x="5867400" y="660400"/>
                  <a:pt x="5867400" y="762000"/>
                </a:cubicBezTo>
                <a:cubicBezTo>
                  <a:pt x="5867400" y="863600"/>
                  <a:pt x="5816600" y="939800"/>
                  <a:pt x="5753100" y="939800"/>
                </a:cubicBezTo>
                <a:cubicBezTo>
                  <a:pt x="5689600" y="939800"/>
                  <a:pt x="5638800" y="990600"/>
                  <a:pt x="5638800" y="1054100"/>
                </a:cubicBezTo>
                <a:cubicBezTo>
                  <a:pt x="5638800" y="1117600"/>
                  <a:pt x="5575300" y="1168400"/>
                  <a:pt x="5511800" y="1168400"/>
                </a:cubicBezTo>
                <a:cubicBezTo>
                  <a:pt x="5448300" y="1168400"/>
                  <a:pt x="5397500" y="1219200"/>
                  <a:pt x="5397500" y="1282700"/>
                </a:cubicBezTo>
                <a:cubicBezTo>
                  <a:pt x="5397500" y="1358900"/>
                  <a:pt x="5295900" y="1409700"/>
                  <a:pt x="5168900" y="1409700"/>
                </a:cubicBezTo>
                <a:close/>
                <a:moveTo>
                  <a:pt x="-228600" y="14097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97" name="Rectangle 12997"/>
          <p:cNvSpPr/>
          <p:nvPr/>
        </p:nvSpPr>
        <p:spPr>
          <a:xfrm rot="0" flipH="0" flipV="0">
            <a:off x="5867659" y="2105977"/>
            <a:ext cx="303992" cy="351472"/>
          </a:xfrm>
          <a:prstGeom prst="rect">
            <a:avLst/>
          </a:prstGeom>
        </p:spPr>
      </p:sp>
      <p:sp>
        <p:nvSpPr>
          <p:cNvPr id="12998" name="Freeform 12998"/>
          <p:cNvSpPr/>
          <p:nvPr/>
        </p:nvSpPr>
        <p:spPr>
          <a:xfrm rot="0" flipH="0" flipV="0">
            <a:off x="5864420" y="2243328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2999" name="Freeform 12999"/>
          <p:cNvSpPr/>
          <p:nvPr/>
        </p:nvSpPr>
        <p:spPr>
          <a:xfrm rot="0" flipH="0" flipV="0">
            <a:off x="5956988" y="2243137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00" name="Freeform 13000"/>
          <p:cNvSpPr/>
          <p:nvPr/>
        </p:nvSpPr>
        <p:spPr>
          <a:xfrm rot="0" flipH="0" flipV="0">
            <a:off x="6044412" y="2243137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01" name="Rectangle 13001"/>
          <p:cNvSpPr/>
          <p:nvPr/>
        </p:nvSpPr>
        <p:spPr>
          <a:xfrm rot="0" flipH="0" flipV="0">
            <a:off x="5855340" y="3192022"/>
            <a:ext cx="82257" cy="348980"/>
          </a:xfrm>
          <a:prstGeom prst="rect">
            <a:avLst/>
          </a:prstGeom>
        </p:spPr>
      </p:sp>
      <p:sp>
        <p:nvSpPr>
          <p:cNvPr id="13002" name="Freeform 13002"/>
          <p:cNvSpPr/>
          <p:nvPr/>
        </p:nvSpPr>
        <p:spPr>
          <a:xfrm rot="0" flipH="0" flipV="0">
            <a:off x="5858362" y="3459392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20202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03" name="Rectangle 13003"/>
          <p:cNvSpPr/>
          <p:nvPr/>
        </p:nvSpPr>
        <p:spPr>
          <a:xfrm rot="0" flipH="0" flipV="0">
            <a:off x="5855340" y="5099404"/>
            <a:ext cx="82219" cy="266866"/>
          </a:xfrm>
          <a:prstGeom prst="rect">
            <a:avLst/>
          </a:prstGeom>
        </p:spPr>
      </p:sp>
      <p:sp>
        <p:nvSpPr>
          <p:cNvPr id="13004" name="Freeform 13004"/>
          <p:cNvSpPr/>
          <p:nvPr/>
        </p:nvSpPr>
        <p:spPr>
          <a:xfrm rot="0" flipH="0" flipV="0">
            <a:off x="5858312" y="5300396"/>
            <a:ext cx="76276" cy="15189"/>
          </a:xfrm>
          <a:custGeom>
            <a:pathLst>
              <a:path w="5867400" h="1168400">
                <a:moveTo>
                  <a:pt x="317500" y="0"/>
                </a:moveTo>
                <a:lnTo>
                  <a:pt x="5511800" y="0"/>
                </a:lnTo>
                <a:cubicBezTo>
                  <a:pt x="5740400" y="0"/>
                  <a:pt x="5867400" y="152400"/>
                  <a:pt x="5867400" y="431800"/>
                </a:cubicBezTo>
                <a:cubicBezTo>
                  <a:pt x="5867400" y="685800"/>
                  <a:pt x="5791200" y="889000"/>
                  <a:pt x="5651500" y="1028700"/>
                </a:cubicBezTo>
                <a:cubicBezTo>
                  <a:pt x="5575300" y="1104900"/>
                  <a:pt x="5410200" y="1168400"/>
                  <a:pt x="5283200" y="1168400"/>
                </a:cubicBezTo>
                <a:lnTo>
                  <a:pt x="596900" y="1168400"/>
                </a:lnTo>
                <a:cubicBezTo>
                  <a:pt x="241300" y="1168400"/>
                  <a:pt x="0" y="876300"/>
                  <a:pt x="0" y="444500"/>
                </a:cubicBezTo>
                <a:cubicBezTo>
                  <a:pt x="0" y="330200"/>
                  <a:pt x="25400" y="177800"/>
                  <a:pt x="38100" y="114300"/>
                </a:cubicBezTo>
                <a:cubicBezTo>
                  <a:pt x="63500" y="50800"/>
                  <a:pt x="177800" y="0"/>
                  <a:pt x="317500" y="0"/>
                </a:cubicBezTo>
                <a:close/>
                <a:moveTo>
                  <a:pt x="939800" y="1168400"/>
                </a:moveTo>
              </a:path>
            </a:pathLst>
          </a:custGeom>
          <a:solidFill>
            <a:srgbClr val="040408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05" name="Rectangle 13005"/>
          <p:cNvSpPr/>
          <p:nvPr/>
        </p:nvSpPr>
        <p:spPr>
          <a:xfrm rot="0" flipH="0" flipV="0">
            <a:off x="5855340" y="6870957"/>
            <a:ext cx="82257" cy="348980"/>
          </a:xfrm>
          <a:prstGeom prst="rect">
            <a:avLst/>
          </a:prstGeom>
        </p:spPr>
      </p:sp>
      <p:sp>
        <p:nvSpPr>
          <p:cNvPr id="13006" name="Freeform 13006"/>
          <p:cNvSpPr/>
          <p:nvPr/>
        </p:nvSpPr>
        <p:spPr>
          <a:xfrm rot="0" flipH="0" flipV="0">
            <a:off x="5858362" y="7138328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07" name="Rectangle 13007"/>
          <p:cNvSpPr/>
          <p:nvPr/>
        </p:nvSpPr>
        <p:spPr>
          <a:xfrm rot="0" flipH="0" flipV="0">
            <a:off x="5855340" y="8708901"/>
            <a:ext cx="82257" cy="348980"/>
          </a:xfrm>
          <a:prstGeom prst="rect">
            <a:avLst/>
          </a:prstGeom>
        </p:spPr>
      </p:sp>
      <p:sp>
        <p:nvSpPr>
          <p:cNvPr id="13008" name="Freeform 13008"/>
          <p:cNvSpPr/>
          <p:nvPr/>
        </p:nvSpPr>
        <p:spPr>
          <a:xfrm rot="0" flipH="0" flipV="0">
            <a:off x="5858362" y="8976272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4080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09" name="Rectangle 13009"/>
          <p:cNvSpPr/>
          <p:nvPr/>
        </p:nvSpPr>
        <p:spPr>
          <a:xfrm rot="0" flipH="0" flipV="0">
            <a:off x="5867659" y="9466898"/>
            <a:ext cx="303992" cy="351472"/>
          </a:xfrm>
          <a:prstGeom prst="rect">
            <a:avLst/>
          </a:prstGeom>
        </p:spPr>
      </p:sp>
      <p:sp>
        <p:nvSpPr>
          <p:cNvPr id="13010" name="Freeform 13010"/>
          <p:cNvSpPr/>
          <p:nvPr/>
        </p:nvSpPr>
        <p:spPr>
          <a:xfrm rot="0" flipH="0" flipV="0">
            <a:off x="5864420" y="9604248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505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11" name="Freeform 13011"/>
          <p:cNvSpPr/>
          <p:nvPr/>
        </p:nvSpPr>
        <p:spPr>
          <a:xfrm rot="0" flipH="0" flipV="0">
            <a:off x="5956988" y="960405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505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12" name="Freeform 13012"/>
          <p:cNvSpPr/>
          <p:nvPr/>
        </p:nvSpPr>
        <p:spPr>
          <a:xfrm rot="0" flipH="0" flipV="0">
            <a:off x="6044412" y="960405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505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13" name="Rectangle 13013"/>
          <p:cNvSpPr/>
          <p:nvPr/>
        </p:nvSpPr>
        <p:spPr>
          <a:xfrm rot="0" flipH="0" flipV="0">
            <a:off x="6385438" y="256795"/>
            <a:ext cx="4892164" cy="762118"/>
          </a:xfrm>
          <a:prstGeom prst="rect">
            <a:avLst/>
          </a:prstGeom>
        </p:spPr>
      </p:sp>
      <p:sp>
        <p:nvSpPr>
          <p:cNvPr id="13014" name="Freeform 13014"/>
          <p:cNvSpPr/>
          <p:nvPr/>
        </p:nvSpPr>
        <p:spPr>
          <a:xfrm rot="0" flipH="0" flipV="0">
            <a:off x="6388581" y="408814"/>
            <a:ext cx="149161" cy="213169"/>
          </a:xfrm>
          <a:custGeom>
            <a:pathLst>
              <a:path w="6629400" h="9474200">
                <a:moveTo>
                  <a:pt x="3530600" y="0"/>
                </a:moveTo>
                <a:lnTo>
                  <a:pt x="6223000" y="0"/>
                </a:lnTo>
                <a:cubicBezTo>
                  <a:pt x="6451600" y="0"/>
                  <a:pt x="6629400" y="152400"/>
                  <a:pt x="6629400" y="330200"/>
                </a:cubicBezTo>
                <a:cubicBezTo>
                  <a:pt x="6629400" y="520700"/>
                  <a:pt x="6464300" y="685800"/>
                  <a:pt x="6248400" y="685800"/>
                </a:cubicBezTo>
                <a:lnTo>
                  <a:pt x="4432300" y="749300"/>
                </a:lnTo>
                <a:cubicBezTo>
                  <a:pt x="4216400" y="762000"/>
                  <a:pt x="3886200" y="838200"/>
                  <a:pt x="3683000" y="914400"/>
                </a:cubicBezTo>
                <a:lnTo>
                  <a:pt x="3365500" y="1041400"/>
                </a:lnTo>
                <a:cubicBezTo>
                  <a:pt x="2730500" y="1320800"/>
                  <a:pt x="2590800" y="1422400"/>
                  <a:pt x="2425700" y="1816100"/>
                </a:cubicBezTo>
                <a:lnTo>
                  <a:pt x="2311400" y="2082800"/>
                </a:lnTo>
                <a:cubicBezTo>
                  <a:pt x="2222500" y="2298700"/>
                  <a:pt x="2108200" y="2641600"/>
                  <a:pt x="2044700" y="2857500"/>
                </a:cubicBezTo>
                <a:lnTo>
                  <a:pt x="1054100" y="6553200"/>
                </a:lnTo>
                <a:cubicBezTo>
                  <a:pt x="762000" y="7645400"/>
                  <a:pt x="1104900" y="8394700"/>
                  <a:pt x="1892300" y="8394700"/>
                </a:cubicBezTo>
                <a:lnTo>
                  <a:pt x="3657600" y="8394700"/>
                </a:lnTo>
                <a:cubicBezTo>
                  <a:pt x="4165600" y="8394700"/>
                  <a:pt x="4470400" y="8559800"/>
                  <a:pt x="4470400" y="8851900"/>
                </a:cubicBezTo>
                <a:cubicBezTo>
                  <a:pt x="4470400" y="8966200"/>
                  <a:pt x="4330700" y="9169400"/>
                  <a:pt x="4178300" y="9271000"/>
                </a:cubicBezTo>
                <a:cubicBezTo>
                  <a:pt x="4013200" y="9385300"/>
                  <a:pt x="3708400" y="9474200"/>
                  <a:pt x="3479800" y="9474200"/>
                </a:cubicBezTo>
                <a:lnTo>
                  <a:pt x="1892300" y="9474200"/>
                </a:lnTo>
                <a:cubicBezTo>
                  <a:pt x="1663700" y="9474200"/>
                  <a:pt x="1346200" y="9385300"/>
                  <a:pt x="1168400" y="9283700"/>
                </a:cubicBezTo>
                <a:lnTo>
                  <a:pt x="1054100" y="9220200"/>
                </a:lnTo>
                <a:cubicBezTo>
                  <a:pt x="889000" y="9105900"/>
                  <a:pt x="622300" y="8877300"/>
                  <a:pt x="482600" y="8699500"/>
                </a:cubicBezTo>
                <a:lnTo>
                  <a:pt x="381000" y="8572500"/>
                </a:lnTo>
                <a:cubicBezTo>
                  <a:pt x="38100" y="8128000"/>
                  <a:pt x="0" y="8026400"/>
                  <a:pt x="0" y="7543800"/>
                </a:cubicBezTo>
                <a:lnTo>
                  <a:pt x="0" y="7175500"/>
                </a:lnTo>
                <a:cubicBezTo>
                  <a:pt x="0" y="6946900"/>
                  <a:pt x="38100" y="6591300"/>
                  <a:pt x="101600" y="6375400"/>
                </a:cubicBezTo>
                <a:lnTo>
                  <a:pt x="1231900" y="2311400"/>
                </a:lnTo>
                <a:cubicBezTo>
                  <a:pt x="1282700" y="2095500"/>
                  <a:pt x="1422400" y="1765300"/>
                  <a:pt x="1536700" y="1574800"/>
                </a:cubicBezTo>
                <a:lnTo>
                  <a:pt x="1905000" y="914400"/>
                </a:lnTo>
                <a:cubicBezTo>
                  <a:pt x="2019300" y="723900"/>
                  <a:pt x="2273300" y="482600"/>
                  <a:pt x="2463800" y="368300"/>
                </a:cubicBezTo>
                <a:lnTo>
                  <a:pt x="2768600" y="203200"/>
                </a:lnTo>
                <a:cubicBezTo>
                  <a:pt x="2971800" y="88900"/>
                  <a:pt x="3314700" y="0"/>
                  <a:pt x="3530600" y="0"/>
                </a:cubicBezTo>
                <a:close/>
                <a:moveTo>
                  <a:pt x="9258300" y="9398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15" name="Freeform 13015"/>
          <p:cNvSpPr/>
          <p:nvPr/>
        </p:nvSpPr>
        <p:spPr>
          <a:xfrm rot="0" flipH="0" flipV="0">
            <a:off x="6537251" y="470250"/>
            <a:ext cx="141160" cy="150876"/>
          </a:xfrm>
          <a:custGeom>
            <a:pathLst>
              <a:path w="6273800" h="6705600">
                <a:moveTo>
                  <a:pt x="5778500" y="1308100"/>
                </a:moveTo>
                <a:lnTo>
                  <a:pt x="3708400" y="3302000"/>
                </a:lnTo>
                <a:cubicBezTo>
                  <a:pt x="3479800" y="3530600"/>
                  <a:pt x="3467100" y="3657600"/>
                  <a:pt x="3683000" y="3949700"/>
                </a:cubicBezTo>
                <a:lnTo>
                  <a:pt x="3759200" y="4064000"/>
                </a:lnTo>
                <a:cubicBezTo>
                  <a:pt x="3860800" y="4191000"/>
                  <a:pt x="3962400" y="4419600"/>
                  <a:pt x="4013200" y="4559300"/>
                </a:cubicBezTo>
                <a:lnTo>
                  <a:pt x="4114800" y="4953000"/>
                </a:lnTo>
                <a:cubicBezTo>
                  <a:pt x="4203700" y="5245100"/>
                  <a:pt x="4254500" y="5346700"/>
                  <a:pt x="4470400" y="5689600"/>
                </a:cubicBezTo>
                <a:cubicBezTo>
                  <a:pt x="4686300" y="6032500"/>
                  <a:pt x="4737100" y="6172200"/>
                  <a:pt x="4737100" y="6375400"/>
                </a:cubicBezTo>
                <a:cubicBezTo>
                  <a:pt x="4737100" y="6629400"/>
                  <a:pt x="4648200" y="6705600"/>
                  <a:pt x="4330700" y="6705600"/>
                </a:cubicBezTo>
                <a:lnTo>
                  <a:pt x="4191000" y="6705600"/>
                </a:lnTo>
                <a:cubicBezTo>
                  <a:pt x="3886200" y="6705600"/>
                  <a:pt x="3835400" y="6667500"/>
                  <a:pt x="3670300" y="6311900"/>
                </a:cubicBezTo>
                <a:lnTo>
                  <a:pt x="3505200" y="5981700"/>
                </a:lnTo>
                <a:cubicBezTo>
                  <a:pt x="3429000" y="5842000"/>
                  <a:pt x="3352800" y="5600700"/>
                  <a:pt x="3314700" y="5448300"/>
                </a:cubicBezTo>
                <a:lnTo>
                  <a:pt x="3302000" y="5334000"/>
                </a:lnTo>
                <a:cubicBezTo>
                  <a:pt x="3263900" y="5181600"/>
                  <a:pt x="3187700" y="4953000"/>
                  <a:pt x="3124200" y="4826000"/>
                </a:cubicBezTo>
                <a:lnTo>
                  <a:pt x="3111500" y="4787900"/>
                </a:lnTo>
                <a:cubicBezTo>
                  <a:pt x="2895600" y="4343400"/>
                  <a:pt x="2794000" y="4305300"/>
                  <a:pt x="2514600" y="4597400"/>
                </a:cubicBezTo>
                <a:lnTo>
                  <a:pt x="685800" y="6502400"/>
                </a:lnTo>
                <a:cubicBezTo>
                  <a:pt x="584200" y="6616700"/>
                  <a:pt x="393700" y="6705600"/>
                  <a:pt x="254000" y="6705600"/>
                </a:cubicBezTo>
                <a:cubicBezTo>
                  <a:pt x="114300" y="6705600"/>
                  <a:pt x="0" y="6578600"/>
                  <a:pt x="0" y="6426200"/>
                </a:cubicBezTo>
                <a:lnTo>
                  <a:pt x="0" y="6019800"/>
                </a:lnTo>
                <a:cubicBezTo>
                  <a:pt x="0" y="5842000"/>
                  <a:pt x="50800" y="5702300"/>
                  <a:pt x="190500" y="5562600"/>
                </a:cubicBezTo>
                <a:lnTo>
                  <a:pt x="2235200" y="3606800"/>
                </a:lnTo>
                <a:cubicBezTo>
                  <a:pt x="2463800" y="3390900"/>
                  <a:pt x="2489200" y="3149600"/>
                  <a:pt x="2298700" y="2806700"/>
                </a:cubicBezTo>
                <a:lnTo>
                  <a:pt x="1612900" y="1498600"/>
                </a:lnTo>
                <a:cubicBezTo>
                  <a:pt x="1358900" y="1016000"/>
                  <a:pt x="1257300" y="419100"/>
                  <a:pt x="1422400" y="266700"/>
                </a:cubicBezTo>
                <a:cubicBezTo>
                  <a:pt x="1524000" y="165100"/>
                  <a:pt x="1765300" y="114300"/>
                  <a:pt x="2019300" y="152400"/>
                </a:cubicBezTo>
                <a:cubicBezTo>
                  <a:pt x="2095500" y="165100"/>
                  <a:pt x="2197100" y="279400"/>
                  <a:pt x="2260600" y="419100"/>
                </a:cubicBezTo>
                <a:lnTo>
                  <a:pt x="3048000" y="2260600"/>
                </a:lnTo>
                <a:cubicBezTo>
                  <a:pt x="3175000" y="2552700"/>
                  <a:pt x="3200400" y="2552700"/>
                  <a:pt x="3429000" y="2311400"/>
                </a:cubicBezTo>
                <a:lnTo>
                  <a:pt x="5397500" y="266700"/>
                </a:lnTo>
                <a:cubicBezTo>
                  <a:pt x="5575300" y="63500"/>
                  <a:pt x="5892800" y="0"/>
                  <a:pt x="6019800" y="127000"/>
                </a:cubicBezTo>
                <a:cubicBezTo>
                  <a:pt x="6248400" y="355600"/>
                  <a:pt x="6273800" y="673100"/>
                  <a:pt x="6108700" y="939800"/>
                </a:cubicBezTo>
                <a:cubicBezTo>
                  <a:pt x="6032500" y="1041400"/>
                  <a:pt x="5892800" y="1206500"/>
                  <a:pt x="5778500" y="1308100"/>
                </a:cubicBezTo>
                <a:close/>
                <a:moveTo>
                  <a:pt x="5245100" y="66675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16" name="Freeform 13016"/>
          <p:cNvSpPr/>
          <p:nvPr/>
        </p:nvSpPr>
        <p:spPr>
          <a:xfrm rot="0" flipH="0" flipV="0">
            <a:off x="6693636" y="468822"/>
            <a:ext cx="128587" cy="152876"/>
          </a:xfrm>
          <a:custGeom>
            <a:pathLst>
              <a:path w="5715000" h="6794500">
                <a:moveTo>
                  <a:pt x="5029200" y="3810000"/>
                </a:moveTo>
                <a:lnTo>
                  <a:pt x="1651000" y="3810000"/>
                </a:lnTo>
                <a:cubicBezTo>
                  <a:pt x="1384300" y="3810000"/>
                  <a:pt x="1231900" y="4013200"/>
                  <a:pt x="1104900" y="4533900"/>
                </a:cubicBezTo>
                <a:cubicBezTo>
                  <a:pt x="1066800" y="4673600"/>
                  <a:pt x="1041400" y="4914900"/>
                  <a:pt x="1041400" y="5067300"/>
                </a:cubicBezTo>
                <a:lnTo>
                  <a:pt x="1041400" y="5168900"/>
                </a:lnTo>
                <a:cubicBezTo>
                  <a:pt x="1041400" y="5537200"/>
                  <a:pt x="1193800" y="5715000"/>
                  <a:pt x="1524000" y="5715000"/>
                </a:cubicBezTo>
                <a:lnTo>
                  <a:pt x="4025900" y="5715000"/>
                </a:lnTo>
                <a:cubicBezTo>
                  <a:pt x="4394200" y="5715000"/>
                  <a:pt x="4635500" y="5880100"/>
                  <a:pt x="4635500" y="6159500"/>
                </a:cubicBezTo>
                <a:cubicBezTo>
                  <a:pt x="4635500" y="6413500"/>
                  <a:pt x="4495800" y="6629400"/>
                  <a:pt x="4279900" y="6731000"/>
                </a:cubicBezTo>
                <a:cubicBezTo>
                  <a:pt x="4191000" y="6769100"/>
                  <a:pt x="4000500" y="6794500"/>
                  <a:pt x="3848100" y="6794500"/>
                </a:cubicBezTo>
                <a:lnTo>
                  <a:pt x="1587500" y="6794500"/>
                </a:lnTo>
                <a:cubicBezTo>
                  <a:pt x="1435100" y="6794500"/>
                  <a:pt x="1206500" y="6743700"/>
                  <a:pt x="1079500" y="6667500"/>
                </a:cubicBezTo>
                <a:lnTo>
                  <a:pt x="825500" y="6540500"/>
                </a:lnTo>
                <a:cubicBezTo>
                  <a:pt x="698500" y="6464300"/>
                  <a:pt x="520700" y="6324600"/>
                  <a:pt x="419100" y="6223000"/>
                </a:cubicBezTo>
                <a:lnTo>
                  <a:pt x="406400" y="6197600"/>
                </a:lnTo>
                <a:cubicBezTo>
                  <a:pt x="317500" y="6096000"/>
                  <a:pt x="203200" y="5880100"/>
                  <a:pt x="139700" y="5727700"/>
                </a:cubicBezTo>
                <a:lnTo>
                  <a:pt x="127000" y="5651500"/>
                </a:lnTo>
                <a:cubicBezTo>
                  <a:pt x="12700" y="5308600"/>
                  <a:pt x="0" y="5118100"/>
                  <a:pt x="101600" y="4775200"/>
                </a:cubicBezTo>
                <a:lnTo>
                  <a:pt x="749300" y="2336800"/>
                </a:lnTo>
                <a:cubicBezTo>
                  <a:pt x="787400" y="2197100"/>
                  <a:pt x="876300" y="1981200"/>
                  <a:pt x="927100" y="1854200"/>
                </a:cubicBezTo>
                <a:lnTo>
                  <a:pt x="1270000" y="1130300"/>
                </a:lnTo>
                <a:cubicBezTo>
                  <a:pt x="1333500" y="1003300"/>
                  <a:pt x="1460500" y="825500"/>
                  <a:pt x="1574800" y="723900"/>
                </a:cubicBezTo>
                <a:lnTo>
                  <a:pt x="1701800" y="609600"/>
                </a:lnTo>
                <a:cubicBezTo>
                  <a:pt x="1981200" y="355600"/>
                  <a:pt x="2387600" y="177800"/>
                  <a:pt x="2844800" y="101600"/>
                </a:cubicBezTo>
                <a:lnTo>
                  <a:pt x="3098800" y="63500"/>
                </a:lnTo>
                <a:cubicBezTo>
                  <a:pt x="3543300" y="0"/>
                  <a:pt x="3987800" y="12700"/>
                  <a:pt x="4267200" y="101600"/>
                </a:cubicBezTo>
                <a:lnTo>
                  <a:pt x="4559300" y="203200"/>
                </a:lnTo>
                <a:cubicBezTo>
                  <a:pt x="5181600" y="406400"/>
                  <a:pt x="5372100" y="584200"/>
                  <a:pt x="5524500" y="1117600"/>
                </a:cubicBezTo>
                <a:lnTo>
                  <a:pt x="5626100" y="1460500"/>
                </a:lnTo>
                <a:cubicBezTo>
                  <a:pt x="5676900" y="1612900"/>
                  <a:pt x="5715000" y="1866900"/>
                  <a:pt x="5715000" y="2019300"/>
                </a:cubicBezTo>
                <a:lnTo>
                  <a:pt x="5715000" y="2057400"/>
                </a:lnTo>
                <a:cubicBezTo>
                  <a:pt x="5715000" y="2197100"/>
                  <a:pt x="5689600" y="2438400"/>
                  <a:pt x="5664200" y="2578100"/>
                </a:cubicBezTo>
                <a:lnTo>
                  <a:pt x="5575300" y="2984500"/>
                </a:lnTo>
                <a:cubicBezTo>
                  <a:pt x="5549900" y="3124200"/>
                  <a:pt x="5486400" y="3352800"/>
                  <a:pt x="5422900" y="3492500"/>
                </a:cubicBezTo>
                <a:lnTo>
                  <a:pt x="5397500" y="3556000"/>
                </a:lnTo>
                <a:cubicBezTo>
                  <a:pt x="5334000" y="3733800"/>
                  <a:pt x="5219700" y="3810000"/>
                  <a:pt x="5029200" y="3810000"/>
                </a:cubicBezTo>
                <a:close/>
                <a:moveTo>
                  <a:pt x="2501900" y="6731000"/>
                </a:moveTo>
                <a:moveTo>
                  <a:pt x="2032000" y="2959100"/>
                </a:moveTo>
                <a:lnTo>
                  <a:pt x="4318000" y="2870200"/>
                </a:lnTo>
                <a:cubicBezTo>
                  <a:pt x="4597400" y="2870200"/>
                  <a:pt x="4610100" y="2857500"/>
                  <a:pt x="4686300" y="2451100"/>
                </a:cubicBezTo>
                <a:lnTo>
                  <a:pt x="4711700" y="2311400"/>
                </a:lnTo>
                <a:cubicBezTo>
                  <a:pt x="4775200" y="2006600"/>
                  <a:pt x="4775200" y="1866900"/>
                  <a:pt x="4737100" y="1676400"/>
                </a:cubicBezTo>
                <a:cubicBezTo>
                  <a:pt x="4622800" y="1193800"/>
                  <a:pt x="4292600" y="965200"/>
                  <a:pt x="3683000" y="965200"/>
                </a:cubicBezTo>
                <a:lnTo>
                  <a:pt x="3276600" y="965200"/>
                </a:lnTo>
                <a:cubicBezTo>
                  <a:pt x="3124200" y="965200"/>
                  <a:pt x="2882900" y="1028700"/>
                  <a:pt x="2743200" y="1117600"/>
                </a:cubicBezTo>
                <a:lnTo>
                  <a:pt x="2527300" y="1231900"/>
                </a:lnTo>
                <a:cubicBezTo>
                  <a:pt x="2197100" y="1409700"/>
                  <a:pt x="2133600" y="1473200"/>
                  <a:pt x="1993900" y="1765300"/>
                </a:cubicBezTo>
                <a:lnTo>
                  <a:pt x="1892300" y="1981200"/>
                </a:lnTo>
                <a:cubicBezTo>
                  <a:pt x="1663700" y="2438400"/>
                  <a:pt x="1587500" y="2806700"/>
                  <a:pt x="1701800" y="2921000"/>
                </a:cubicBezTo>
                <a:cubicBezTo>
                  <a:pt x="1727200" y="2946400"/>
                  <a:pt x="1879600" y="2959100"/>
                  <a:pt x="2032000" y="2959100"/>
                </a:cubicBezTo>
                <a:close/>
                <a:moveTo>
                  <a:pt x="33528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17" name="Freeform 13017"/>
          <p:cNvSpPr/>
          <p:nvPr/>
        </p:nvSpPr>
        <p:spPr>
          <a:xfrm rot="0" flipH="0" flipV="0">
            <a:off x="6843163" y="468250"/>
            <a:ext cx="164592" cy="153733"/>
          </a:xfrm>
          <a:custGeom>
            <a:pathLst>
              <a:path w="7315200" h="6832600">
                <a:moveTo>
                  <a:pt x="7251700" y="1244600"/>
                </a:moveTo>
                <a:lnTo>
                  <a:pt x="5842000" y="6388100"/>
                </a:lnTo>
                <a:cubicBezTo>
                  <a:pt x="5803900" y="6540500"/>
                  <a:pt x="5676900" y="6692900"/>
                  <a:pt x="5575300" y="6731000"/>
                </a:cubicBezTo>
                <a:cubicBezTo>
                  <a:pt x="5321300" y="6832600"/>
                  <a:pt x="5321300" y="6832600"/>
                  <a:pt x="5080000" y="6629400"/>
                </a:cubicBezTo>
                <a:cubicBezTo>
                  <a:pt x="4965700" y="6527800"/>
                  <a:pt x="4902200" y="6324600"/>
                  <a:pt x="4927600" y="6184900"/>
                </a:cubicBezTo>
                <a:lnTo>
                  <a:pt x="5016500" y="5740400"/>
                </a:lnTo>
                <a:cubicBezTo>
                  <a:pt x="5054600" y="5600700"/>
                  <a:pt x="5105400" y="5372100"/>
                  <a:pt x="5143500" y="5232400"/>
                </a:cubicBezTo>
                <a:lnTo>
                  <a:pt x="5930900" y="2336800"/>
                </a:lnTo>
                <a:cubicBezTo>
                  <a:pt x="6007100" y="2032000"/>
                  <a:pt x="5880100" y="1981200"/>
                  <a:pt x="5727700" y="2235200"/>
                </a:cubicBezTo>
                <a:cubicBezTo>
                  <a:pt x="5664200" y="2336800"/>
                  <a:pt x="5537200" y="2489200"/>
                  <a:pt x="5435600" y="2578100"/>
                </a:cubicBezTo>
                <a:lnTo>
                  <a:pt x="4584700" y="3352800"/>
                </a:lnTo>
                <a:cubicBezTo>
                  <a:pt x="4483100" y="3441700"/>
                  <a:pt x="4292600" y="3594100"/>
                  <a:pt x="4152900" y="3670300"/>
                </a:cubicBezTo>
                <a:lnTo>
                  <a:pt x="4152900" y="3683000"/>
                </a:lnTo>
                <a:cubicBezTo>
                  <a:pt x="3797300" y="3898900"/>
                  <a:pt x="3416300" y="3860800"/>
                  <a:pt x="3238500" y="3594100"/>
                </a:cubicBezTo>
                <a:lnTo>
                  <a:pt x="2654300" y="2679700"/>
                </a:lnTo>
                <a:cubicBezTo>
                  <a:pt x="2565400" y="2552700"/>
                  <a:pt x="2451100" y="2336800"/>
                  <a:pt x="2387600" y="2197100"/>
                </a:cubicBezTo>
                <a:lnTo>
                  <a:pt x="2387600" y="2184400"/>
                </a:lnTo>
                <a:cubicBezTo>
                  <a:pt x="2324100" y="2044700"/>
                  <a:pt x="2235200" y="1930400"/>
                  <a:pt x="2197100" y="1930400"/>
                </a:cubicBezTo>
                <a:cubicBezTo>
                  <a:pt x="2095500" y="1930400"/>
                  <a:pt x="1917700" y="2286000"/>
                  <a:pt x="1816100" y="2679700"/>
                </a:cubicBezTo>
                <a:lnTo>
                  <a:pt x="876300" y="6286500"/>
                </a:lnTo>
                <a:cubicBezTo>
                  <a:pt x="787400" y="6629400"/>
                  <a:pt x="736600" y="6680200"/>
                  <a:pt x="406400" y="6680200"/>
                </a:cubicBezTo>
                <a:cubicBezTo>
                  <a:pt x="76200" y="6680200"/>
                  <a:pt x="0" y="6604000"/>
                  <a:pt x="0" y="6273800"/>
                </a:cubicBezTo>
                <a:lnTo>
                  <a:pt x="0" y="6134100"/>
                </a:lnTo>
                <a:cubicBezTo>
                  <a:pt x="0" y="5981700"/>
                  <a:pt x="38100" y="5740400"/>
                  <a:pt x="76200" y="5600700"/>
                </a:cubicBezTo>
                <a:lnTo>
                  <a:pt x="1346200" y="863600"/>
                </a:lnTo>
                <a:cubicBezTo>
                  <a:pt x="1498600" y="304800"/>
                  <a:pt x="1701800" y="38100"/>
                  <a:pt x="1981200" y="38100"/>
                </a:cubicBezTo>
                <a:cubicBezTo>
                  <a:pt x="2171700" y="38100"/>
                  <a:pt x="2540000" y="368300"/>
                  <a:pt x="2705100" y="685800"/>
                </a:cubicBezTo>
                <a:lnTo>
                  <a:pt x="3556000" y="2260600"/>
                </a:lnTo>
                <a:cubicBezTo>
                  <a:pt x="3784600" y="2692400"/>
                  <a:pt x="3860800" y="2705100"/>
                  <a:pt x="4114800" y="2400300"/>
                </a:cubicBezTo>
                <a:lnTo>
                  <a:pt x="4457700" y="1993900"/>
                </a:lnTo>
                <a:cubicBezTo>
                  <a:pt x="4559300" y="1866900"/>
                  <a:pt x="4724400" y="1701800"/>
                  <a:pt x="4826000" y="1600200"/>
                </a:cubicBezTo>
                <a:lnTo>
                  <a:pt x="5702300" y="800100"/>
                </a:lnTo>
                <a:cubicBezTo>
                  <a:pt x="5816600" y="698500"/>
                  <a:pt x="5994400" y="558800"/>
                  <a:pt x="6121400" y="469900"/>
                </a:cubicBezTo>
                <a:lnTo>
                  <a:pt x="6553200" y="190500"/>
                </a:lnTo>
                <a:cubicBezTo>
                  <a:pt x="6832600" y="0"/>
                  <a:pt x="7010400" y="0"/>
                  <a:pt x="7188200" y="165100"/>
                </a:cubicBezTo>
                <a:cubicBezTo>
                  <a:pt x="7264400" y="228600"/>
                  <a:pt x="7315200" y="406400"/>
                  <a:pt x="7315200" y="546100"/>
                </a:cubicBezTo>
                <a:lnTo>
                  <a:pt x="7315200" y="711200"/>
                </a:lnTo>
                <a:cubicBezTo>
                  <a:pt x="7315200" y="863600"/>
                  <a:pt x="7289800" y="1104900"/>
                  <a:pt x="7251700" y="1244600"/>
                </a:cubicBezTo>
                <a:close/>
                <a:moveTo>
                  <a:pt x="5092700" y="67564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18" name="Freeform 13018"/>
          <p:cNvSpPr/>
          <p:nvPr/>
        </p:nvSpPr>
        <p:spPr>
          <a:xfrm rot="0" flipH="0" flipV="0">
            <a:off x="7026409" y="468822"/>
            <a:ext cx="137160" cy="152590"/>
          </a:xfrm>
          <a:custGeom>
            <a:pathLst>
              <a:path w="6096000" h="6781800">
                <a:moveTo>
                  <a:pt x="3086100" y="0"/>
                </a:moveTo>
                <a:lnTo>
                  <a:pt x="5549900" y="0"/>
                </a:lnTo>
                <a:cubicBezTo>
                  <a:pt x="5930900" y="0"/>
                  <a:pt x="6096000" y="139700"/>
                  <a:pt x="6096000" y="457200"/>
                </a:cubicBezTo>
                <a:lnTo>
                  <a:pt x="6096000" y="546100"/>
                </a:lnTo>
                <a:cubicBezTo>
                  <a:pt x="6096000" y="698500"/>
                  <a:pt x="6070600" y="850900"/>
                  <a:pt x="6019800" y="901700"/>
                </a:cubicBezTo>
                <a:cubicBezTo>
                  <a:pt x="5981700" y="952500"/>
                  <a:pt x="5918200" y="1104900"/>
                  <a:pt x="5880100" y="1244600"/>
                </a:cubicBezTo>
                <a:lnTo>
                  <a:pt x="4876800" y="4927600"/>
                </a:lnTo>
                <a:cubicBezTo>
                  <a:pt x="4737100" y="5473700"/>
                  <a:pt x="4800600" y="5651500"/>
                  <a:pt x="5181600" y="5753100"/>
                </a:cubicBezTo>
                <a:lnTo>
                  <a:pt x="5232400" y="5765800"/>
                </a:lnTo>
                <a:cubicBezTo>
                  <a:pt x="5549900" y="5854700"/>
                  <a:pt x="5549900" y="5854700"/>
                  <a:pt x="5549900" y="6134100"/>
                </a:cubicBezTo>
                <a:cubicBezTo>
                  <a:pt x="5549900" y="6477000"/>
                  <a:pt x="5232400" y="6781800"/>
                  <a:pt x="4864100" y="6781800"/>
                </a:cubicBezTo>
                <a:cubicBezTo>
                  <a:pt x="4800600" y="6781800"/>
                  <a:pt x="4635500" y="6731000"/>
                  <a:pt x="4495800" y="6680200"/>
                </a:cubicBezTo>
                <a:lnTo>
                  <a:pt x="4394200" y="6642100"/>
                </a:lnTo>
                <a:cubicBezTo>
                  <a:pt x="4267200" y="6591300"/>
                  <a:pt x="4114800" y="6477000"/>
                  <a:pt x="4064000" y="6388100"/>
                </a:cubicBezTo>
                <a:cubicBezTo>
                  <a:pt x="3949700" y="6197600"/>
                  <a:pt x="3822700" y="6197600"/>
                  <a:pt x="3708400" y="6375400"/>
                </a:cubicBezTo>
                <a:cubicBezTo>
                  <a:pt x="3619500" y="6540500"/>
                  <a:pt x="3429000" y="6629400"/>
                  <a:pt x="3009900" y="6718300"/>
                </a:cubicBezTo>
                <a:lnTo>
                  <a:pt x="2959100" y="6718300"/>
                </a:lnTo>
                <a:cubicBezTo>
                  <a:pt x="2806700" y="6756400"/>
                  <a:pt x="2552700" y="6781800"/>
                  <a:pt x="2413000" y="6781800"/>
                </a:cubicBezTo>
                <a:lnTo>
                  <a:pt x="1562100" y="6781800"/>
                </a:lnTo>
                <a:cubicBezTo>
                  <a:pt x="1409700" y="6781800"/>
                  <a:pt x="1181100" y="6731000"/>
                  <a:pt x="1054100" y="6667500"/>
                </a:cubicBezTo>
                <a:lnTo>
                  <a:pt x="749300" y="6527800"/>
                </a:lnTo>
                <a:cubicBezTo>
                  <a:pt x="609600" y="6477000"/>
                  <a:pt x="444500" y="6324600"/>
                  <a:pt x="368300" y="6197600"/>
                </a:cubicBezTo>
                <a:lnTo>
                  <a:pt x="139700" y="5791200"/>
                </a:lnTo>
                <a:cubicBezTo>
                  <a:pt x="63500" y="5664200"/>
                  <a:pt x="0" y="5435600"/>
                  <a:pt x="0" y="5295900"/>
                </a:cubicBezTo>
                <a:lnTo>
                  <a:pt x="0" y="5016500"/>
                </a:lnTo>
                <a:cubicBezTo>
                  <a:pt x="0" y="4864100"/>
                  <a:pt x="38100" y="4635500"/>
                  <a:pt x="76200" y="4483100"/>
                </a:cubicBezTo>
                <a:lnTo>
                  <a:pt x="800100" y="1917700"/>
                </a:lnTo>
                <a:cubicBezTo>
                  <a:pt x="838200" y="1778000"/>
                  <a:pt x="914400" y="1549400"/>
                  <a:pt x="977900" y="1422400"/>
                </a:cubicBezTo>
                <a:lnTo>
                  <a:pt x="1104900" y="1143000"/>
                </a:lnTo>
                <a:cubicBezTo>
                  <a:pt x="1155700" y="1003300"/>
                  <a:pt x="1295400" y="812800"/>
                  <a:pt x="1409700" y="711200"/>
                </a:cubicBezTo>
                <a:lnTo>
                  <a:pt x="1701800" y="457200"/>
                </a:lnTo>
                <a:cubicBezTo>
                  <a:pt x="1803400" y="355600"/>
                  <a:pt x="2019300" y="241300"/>
                  <a:pt x="2171700" y="190500"/>
                </a:cubicBezTo>
                <a:lnTo>
                  <a:pt x="2540000" y="88900"/>
                </a:lnTo>
                <a:cubicBezTo>
                  <a:pt x="2692400" y="38100"/>
                  <a:pt x="2933700" y="0"/>
                  <a:pt x="3086100" y="0"/>
                </a:cubicBezTo>
                <a:close/>
                <a:moveTo>
                  <a:pt x="6261100" y="6731000"/>
                </a:moveTo>
                <a:moveTo>
                  <a:pt x="1739900" y="2057400"/>
                </a:moveTo>
                <a:lnTo>
                  <a:pt x="1016000" y="4622800"/>
                </a:lnTo>
                <a:cubicBezTo>
                  <a:pt x="901700" y="5080000"/>
                  <a:pt x="914400" y="5257800"/>
                  <a:pt x="1130300" y="5575300"/>
                </a:cubicBezTo>
                <a:cubicBezTo>
                  <a:pt x="1206500" y="5676900"/>
                  <a:pt x="1384300" y="5765800"/>
                  <a:pt x="1524000" y="5778500"/>
                </a:cubicBezTo>
                <a:lnTo>
                  <a:pt x="2044700" y="5816600"/>
                </a:lnTo>
                <a:cubicBezTo>
                  <a:pt x="2374900" y="5842000"/>
                  <a:pt x="2374900" y="5842000"/>
                  <a:pt x="2679700" y="5778500"/>
                </a:cubicBezTo>
                <a:lnTo>
                  <a:pt x="2870200" y="5753100"/>
                </a:lnTo>
                <a:cubicBezTo>
                  <a:pt x="3200400" y="5689600"/>
                  <a:pt x="3327400" y="5626100"/>
                  <a:pt x="3581400" y="5372100"/>
                </a:cubicBezTo>
                <a:lnTo>
                  <a:pt x="3759200" y="5181600"/>
                </a:lnTo>
                <a:cubicBezTo>
                  <a:pt x="3873500" y="5080000"/>
                  <a:pt x="3987800" y="4876800"/>
                  <a:pt x="4025900" y="4737100"/>
                </a:cubicBezTo>
                <a:lnTo>
                  <a:pt x="4876800" y="1625600"/>
                </a:lnTo>
                <a:cubicBezTo>
                  <a:pt x="4965700" y="1295400"/>
                  <a:pt x="4965700" y="1104900"/>
                  <a:pt x="4876800" y="1016000"/>
                </a:cubicBezTo>
                <a:cubicBezTo>
                  <a:pt x="4838700" y="990600"/>
                  <a:pt x="4686300" y="952500"/>
                  <a:pt x="4533900" y="952500"/>
                </a:cubicBezTo>
                <a:lnTo>
                  <a:pt x="2781300" y="952500"/>
                </a:lnTo>
                <a:cubicBezTo>
                  <a:pt x="2476500" y="952500"/>
                  <a:pt x="2286000" y="1092200"/>
                  <a:pt x="1981200" y="1549400"/>
                </a:cubicBezTo>
                <a:lnTo>
                  <a:pt x="1943100" y="1587500"/>
                </a:lnTo>
                <a:cubicBezTo>
                  <a:pt x="1879600" y="1701800"/>
                  <a:pt x="1778000" y="1905000"/>
                  <a:pt x="1739900" y="2057400"/>
                </a:cubicBezTo>
                <a:close/>
                <a:moveTo>
                  <a:pt x="42037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19" name="Freeform 13019"/>
          <p:cNvSpPr/>
          <p:nvPr/>
        </p:nvSpPr>
        <p:spPr>
          <a:xfrm rot="0" flipH="0" flipV="0">
            <a:off x="7312379" y="469360"/>
            <a:ext cx="156305" cy="216598"/>
          </a:xfrm>
          <a:custGeom>
            <a:pathLst>
              <a:path w="6946900" h="9626600">
                <a:moveTo>
                  <a:pt x="101600" y="8547100"/>
                </a:moveTo>
                <a:lnTo>
                  <a:pt x="2298700" y="546100"/>
                </a:lnTo>
                <a:cubicBezTo>
                  <a:pt x="2413000" y="101600"/>
                  <a:pt x="2565400" y="0"/>
                  <a:pt x="3136900" y="0"/>
                </a:cubicBezTo>
                <a:lnTo>
                  <a:pt x="5143500" y="0"/>
                </a:lnTo>
                <a:cubicBezTo>
                  <a:pt x="6019800" y="0"/>
                  <a:pt x="6388100" y="177800"/>
                  <a:pt x="6654800" y="723900"/>
                </a:cubicBezTo>
                <a:lnTo>
                  <a:pt x="6718300" y="863600"/>
                </a:lnTo>
                <a:cubicBezTo>
                  <a:pt x="6921500" y="1282700"/>
                  <a:pt x="6946900" y="1574800"/>
                  <a:pt x="6819900" y="2171700"/>
                </a:cubicBezTo>
                <a:lnTo>
                  <a:pt x="6426200" y="3962400"/>
                </a:lnTo>
                <a:cubicBezTo>
                  <a:pt x="6388100" y="4191000"/>
                  <a:pt x="6261100" y="4533900"/>
                  <a:pt x="6172200" y="4737100"/>
                </a:cubicBezTo>
                <a:lnTo>
                  <a:pt x="5626100" y="5854700"/>
                </a:lnTo>
                <a:cubicBezTo>
                  <a:pt x="5524500" y="6057900"/>
                  <a:pt x="5257800" y="6299200"/>
                  <a:pt x="5029200" y="6388100"/>
                </a:cubicBezTo>
                <a:lnTo>
                  <a:pt x="4775200" y="6477000"/>
                </a:lnTo>
                <a:cubicBezTo>
                  <a:pt x="4546600" y="6578600"/>
                  <a:pt x="4178300" y="6654800"/>
                  <a:pt x="3949700" y="6667500"/>
                </a:cubicBezTo>
                <a:lnTo>
                  <a:pt x="2413000" y="6743700"/>
                </a:lnTo>
                <a:cubicBezTo>
                  <a:pt x="2184400" y="6756400"/>
                  <a:pt x="1955800" y="6756400"/>
                  <a:pt x="1905000" y="6743700"/>
                </a:cubicBezTo>
                <a:cubicBezTo>
                  <a:pt x="1739900" y="6705600"/>
                  <a:pt x="1473200" y="7112000"/>
                  <a:pt x="1384300" y="7531100"/>
                </a:cubicBezTo>
                <a:lnTo>
                  <a:pt x="1143000" y="8699500"/>
                </a:lnTo>
                <a:cubicBezTo>
                  <a:pt x="1041400" y="9182100"/>
                  <a:pt x="762000" y="9626600"/>
                  <a:pt x="546100" y="9626600"/>
                </a:cubicBezTo>
                <a:cubicBezTo>
                  <a:pt x="368300" y="9626600"/>
                  <a:pt x="0" y="9258300"/>
                  <a:pt x="0" y="9080500"/>
                </a:cubicBezTo>
                <a:cubicBezTo>
                  <a:pt x="0" y="9004300"/>
                  <a:pt x="38100" y="8763000"/>
                  <a:pt x="101600" y="8547100"/>
                </a:cubicBezTo>
                <a:close/>
                <a:moveTo>
                  <a:pt x="-1358900" y="6718300"/>
                </a:moveTo>
                <a:moveTo>
                  <a:pt x="2946400" y="1663700"/>
                </a:moveTo>
                <a:lnTo>
                  <a:pt x="2032000" y="5156200"/>
                </a:lnTo>
                <a:cubicBezTo>
                  <a:pt x="1993900" y="5295900"/>
                  <a:pt x="1955800" y="5448300"/>
                  <a:pt x="1955800" y="5473700"/>
                </a:cubicBezTo>
                <a:cubicBezTo>
                  <a:pt x="1955800" y="5626100"/>
                  <a:pt x="2057400" y="5689600"/>
                  <a:pt x="2298700" y="5689600"/>
                </a:cubicBezTo>
                <a:lnTo>
                  <a:pt x="4241800" y="5689600"/>
                </a:lnTo>
                <a:cubicBezTo>
                  <a:pt x="4686300" y="5689600"/>
                  <a:pt x="4927600" y="5461000"/>
                  <a:pt x="5092700" y="4864100"/>
                </a:cubicBezTo>
                <a:lnTo>
                  <a:pt x="5880100" y="2019300"/>
                </a:lnTo>
                <a:cubicBezTo>
                  <a:pt x="5969000" y="1701800"/>
                  <a:pt x="5969000" y="1587500"/>
                  <a:pt x="5892800" y="1384300"/>
                </a:cubicBezTo>
                <a:cubicBezTo>
                  <a:pt x="5753100" y="1054100"/>
                  <a:pt x="5549900" y="952500"/>
                  <a:pt x="5080000" y="952500"/>
                </a:cubicBezTo>
                <a:lnTo>
                  <a:pt x="3581400" y="952500"/>
                </a:lnTo>
                <a:cubicBezTo>
                  <a:pt x="3238500" y="952500"/>
                  <a:pt x="3086100" y="1104900"/>
                  <a:pt x="2946400" y="1663700"/>
                </a:cubicBezTo>
                <a:close/>
                <a:moveTo>
                  <a:pt x="5524500" y="67183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20" name="Freeform 13020"/>
          <p:cNvSpPr/>
          <p:nvPr/>
        </p:nvSpPr>
        <p:spPr>
          <a:xfrm rot="0" flipH="0" flipV="0">
            <a:off x="7495495" y="469074"/>
            <a:ext cx="125158" cy="153447"/>
          </a:xfrm>
          <a:custGeom>
            <a:pathLst>
              <a:path w="5562600" h="6819900">
                <a:moveTo>
                  <a:pt x="88900" y="3835400"/>
                </a:moveTo>
                <a:lnTo>
                  <a:pt x="723900" y="1930400"/>
                </a:lnTo>
                <a:cubicBezTo>
                  <a:pt x="762000" y="1790700"/>
                  <a:pt x="850900" y="1574800"/>
                  <a:pt x="914400" y="1447800"/>
                </a:cubicBezTo>
                <a:lnTo>
                  <a:pt x="952500" y="1371600"/>
                </a:lnTo>
                <a:cubicBezTo>
                  <a:pt x="1016000" y="1231900"/>
                  <a:pt x="1155700" y="1041400"/>
                  <a:pt x="1257300" y="939800"/>
                </a:cubicBezTo>
                <a:lnTo>
                  <a:pt x="1574800" y="622300"/>
                </a:lnTo>
                <a:cubicBezTo>
                  <a:pt x="1676400" y="520700"/>
                  <a:pt x="1879600" y="368300"/>
                  <a:pt x="2019300" y="304800"/>
                </a:cubicBezTo>
                <a:lnTo>
                  <a:pt x="2082800" y="279400"/>
                </a:lnTo>
                <a:cubicBezTo>
                  <a:pt x="2222500" y="215900"/>
                  <a:pt x="2463800" y="139700"/>
                  <a:pt x="2616200" y="114300"/>
                </a:cubicBezTo>
                <a:lnTo>
                  <a:pt x="3009900" y="63500"/>
                </a:lnTo>
                <a:cubicBezTo>
                  <a:pt x="3441700" y="0"/>
                  <a:pt x="3886200" y="12700"/>
                  <a:pt x="4191000" y="88900"/>
                </a:cubicBezTo>
                <a:lnTo>
                  <a:pt x="4483100" y="165100"/>
                </a:lnTo>
                <a:cubicBezTo>
                  <a:pt x="4622800" y="203200"/>
                  <a:pt x="4826000" y="317500"/>
                  <a:pt x="4914900" y="419100"/>
                </a:cubicBezTo>
                <a:lnTo>
                  <a:pt x="5105400" y="622300"/>
                </a:lnTo>
                <a:cubicBezTo>
                  <a:pt x="5194300" y="723900"/>
                  <a:pt x="5334000" y="939800"/>
                  <a:pt x="5397500" y="1092200"/>
                </a:cubicBezTo>
                <a:lnTo>
                  <a:pt x="5435600" y="1181100"/>
                </a:lnTo>
                <a:cubicBezTo>
                  <a:pt x="5499100" y="1333500"/>
                  <a:pt x="5562600" y="1587500"/>
                  <a:pt x="5562600" y="1739900"/>
                </a:cubicBezTo>
                <a:lnTo>
                  <a:pt x="5562600" y="2324100"/>
                </a:lnTo>
                <a:cubicBezTo>
                  <a:pt x="5562600" y="2476500"/>
                  <a:pt x="5524500" y="2717800"/>
                  <a:pt x="5473700" y="2857500"/>
                </a:cubicBezTo>
                <a:lnTo>
                  <a:pt x="4838700" y="4889500"/>
                </a:lnTo>
                <a:cubicBezTo>
                  <a:pt x="4800600" y="5029200"/>
                  <a:pt x="4699000" y="5245100"/>
                  <a:pt x="4635500" y="5372100"/>
                </a:cubicBezTo>
                <a:lnTo>
                  <a:pt x="4495800" y="5600700"/>
                </a:lnTo>
                <a:cubicBezTo>
                  <a:pt x="4419600" y="5727700"/>
                  <a:pt x="4279900" y="5905500"/>
                  <a:pt x="4165600" y="6019800"/>
                </a:cubicBezTo>
                <a:lnTo>
                  <a:pt x="4127500" y="6057900"/>
                </a:lnTo>
                <a:cubicBezTo>
                  <a:pt x="3797300" y="6388100"/>
                  <a:pt x="3276600" y="6616700"/>
                  <a:pt x="2679700" y="6705600"/>
                </a:cubicBezTo>
                <a:lnTo>
                  <a:pt x="2286000" y="6756400"/>
                </a:lnTo>
                <a:cubicBezTo>
                  <a:pt x="1854200" y="6819900"/>
                  <a:pt x="1651000" y="6807200"/>
                  <a:pt x="1384300" y="6705600"/>
                </a:cubicBezTo>
                <a:lnTo>
                  <a:pt x="1219200" y="6642100"/>
                </a:lnTo>
                <a:cubicBezTo>
                  <a:pt x="419100" y="6324600"/>
                  <a:pt x="0" y="5765800"/>
                  <a:pt x="0" y="5003800"/>
                </a:cubicBezTo>
                <a:lnTo>
                  <a:pt x="0" y="4356100"/>
                </a:lnTo>
                <a:cubicBezTo>
                  <a:pt x="0" y="4203700"/>
                  <a:pt x="38100" y="3975100"/>
                  <a:pt x="88900" y="3835400"/>
                </a:cubicBezTo>
                <a:close/>
                <a:moveTo>
                  <a:pt x="1739900" y="6731000"/>
                </a:moveTo>
                <a:moveTo>
                  <a:pt x="4152900" y="4076700"/>
                </a:moveTo>
                <a:lnTo>
                  <a:pt x="4546600" y="2590800"/>
                </a:lnTo>
                <a:cubicBezTo>
                  <a:pt x="4584700" y="2438400"/>
                  <a:pt x="4610100" y="2209800"/>
                  <a:pt x="4610100" y="2057400"/>
                </a:cubicBezTo>
                <a:lnTo>
                  <a:pt x="4610100" y="1955800"/>
                </a:lnTo>
                <a:cubicBezTo>
                  <a:pt x="4610100" y="1511300"/>
                  <a:pt x="4483100" y="1295400"/>
                  <a:pt x="4076700" y="1104900"/>
                </a:cubicBezTo>
                <a:lnTo>
                  <a:pt x="4025900" y="1079500"/>
                </a:lnTo>
                <a:cubicBezTo>
                  <a:pt x="3898900" y="1016000"/>
                  <a:pt x="3670300" y="977900"/>
                  <a:pt x="3530600" y="977900"/>
                </a:cubicBezTo>
                <a:lnTo>
                  <a:pt x="2984500" y="977900"/>
                </a:lnTo>
                <a:cubicBezTo>
                  <a:pt x="2832100" y="977900"/>
                  <a:pt x="2679700" y="1003300"/>
                  <a:pt x="2628900" y="1054100"/>
                </a:cubicBezTo>
                <a:cubicBezTo>
                  <a:pt x="2590800" y="1092200"/>
                  <a:pt x="2501900" y="1155700"/>
                  <a:pt x="2425700" y="1181100"/>
                </a:cubicBezTo>
                <a:cubicBezTo>
                  <a:pt x="2247900" y="1270000"/>
                  <a:pt x="2032000" y="1498600"/>
                  <a:pt x="1879600" y="1765300"/>
                </a:cubicBezTo>
                <a:lnTo>
                  <a:pt x="1612900" y="2260600"/>
                </a:lnTo>
                <a:cubicBezTo>
                  <a:pt x="1536700" y="2387600"/>
                  <a:pt x="1447800" y="2603500"/>
                  <a:pt x="1409700" y="2743200"/>
                </a:cubicBezTo>
                <a:lnTo>
                  <a:pt x="1028700" y="4102100"/>
                </a:lnTo>
                <a:cubicBezTo>
                  <a:pt x="990600" y="4241800"/>
                  <a:pt x="952500" y="4483100"/>
                  <a:pt x="952500" y="4635500"/>
                </a:cubicBezTo>
                <a:lnTo>
                  <a:pt x="952500" y="4864100"/>
                </a:lnTo>
                <a:cubicBezTo>
                  <a:pt x="952500" y="5410200"/>
                  <a:pt x="1231900" y="5715000"/>
                  <a:pt x="1765300" y="5715000"/>
                </a:cubicBezTo>
                <a:lnTo>
                  <a:pt x="2717800" y="5715000"/>
                </a:lnTo>
                <a:cubicBezTo>
                  <a:pt x="2857500" y="5715000"/>
                  <a:pt x="3022600" y="5676900"/>
                  <a:pt x="3060700" y="5638800"/>
                </a:cubicBezTo>
                <a:cubicBezTo>
                  <a:pt x="3111500" y="5588000"/>
                  <a:pt x="3200400" y="5524500"/>
                  <a:pt x="3263900" y="5499100"/>
                </a:cubicBezTo>
                <a:cubicBezTo>
                  <a:pt x="3441700" y="5422900"/>
                  <a:pt x="3530600" y="5321300"/>
                  <a:pt x="3683000" y="5054600"/>
                </a:cubicBezTo>
                <a:lnTo>
                  <a:pt x="3949700" y="4559300"/>
                </a:lnTo>
                <a:cubicBezTo>
                  <a:pt x="4025900" y="4432300"/>
                  <a:pt x="4114800" y="4216400"/>
                  <a:pt x="4152900" y="4076700"/>
                </a:cubicBezTo>
                <a:close/>
                <a:moveTo>
                  <a:pt x="14986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21" name="Freeform 13021"/>
          <p:cNvSpPr/>
          <p:nvPr/>
        </p:nvSpPr>
        <p:spPr>
          <a:xfrm rot="0" flipH="0" flipV="0">
            <a:off x="7643750" y="468789"/>
            <a:ext cx="123158" cy="153162"/>
          </a:xfrm>
          <a:custGeom>
            <a:pathLst>
              <a:path w="5473700" h="6807200">
                <a:moveTo>
                  <a:pt x="1676400" y="5727700"/>
                </a:moveTo>
                <a:lnTo>
                  <a:pt x="2895600" y="5727700"/>
                </a:lnTo>
                <a:cubicBezTo>
                  <a:pt x="3048000" y="5727700"/>
                  <a:pt x="3263900" y="5638800"/>
                  <a:pt x="3365500" y="5537200"/>
                </a:cubicBezTo>
                <a:lnTo>
                  <a:pt x="3390900" y="5511800"/>
                </a:lnTo>
                <a:cubicBezTo>
                  <a:pt x="3632200" y="5257800"/>
                  <a:pt x="3708400" y="5080000"/>
                  <a:pt x="3708400" y="4749800"/>
                </a:cubicBezTo>
                <a:lnTo>
                  <a:pt x="3708400" y="4368800"/>
                </a:lnTo>
                <a:cubicBezTo>
                  <a:pt x="3708400" y="3975100"/>
                  <a:pt x="3517900" y="3822700"/>
                  <a:pt x="2997200" y="3822700"/>
                </a:cubicBezTo>
                <a:lnTo>
                  <a:pt x="2628900" y="3822700"/>
                </a:lnTo>
                <a:cubicBezTo>
                  <a:pt x="2336800" y="3822700"/>
                  <a:pt x="2082800" y="3644900"/>
                  <a:pt x="2082800" y="3416300"/>
                </a:cubicBezTo>
                <a:cubicBezTo>
                  <a:pt x="2082800" y="3175000"/>
                  <a:pt x="2159000" y="3035300"/>
                  <a:pt x="2349500" y="2959100"/>
                </a:cubicBezTo>
                <a:cubicBezTo>
                  <a:pt x="2451100" y="2921000"/>
                  <a:pt x="2654300" y="2882900"/>
                  <a:pt x="2794000" y="2882900"/>
                </a:cubicBezTo>
                <a:lnTo>
                  <a:pt x="3581400" y="2882900"/>
                </a:lnTo>
                <a:cubicBezTo>
                  <a:pt x="3733800" y="2882900"/>
                  <a:pt x="3937000" y="2794000"/>
                  <a:pt x="4038600" y="2692400"/>
                </a:cubicBezTo>
                <a:lnTo>
                  <a:pt x="4203700" y="2527300"/>
                </a:lnTo>
                <a:cubicBezTo>
                  <a:pt x="4445000" y="2286000"/>
                  <a:pt x="4521200" y="2095500"/>
                  <a:pt x="4521200" y="1765300"/>
                </a:cubicBezTo>
                <a:lnTo>
                  <a:pt x="4521200" y="1663700"/>
                </a:lnTo>
                <a:cubicBezTo>
                  <a:pt x="4521200" y="1231900"/>
                  <a:pt x="4165600" y="977900"/>
                  <a:pt x="3543300" y="977900"/>
                </a:cubicBezTo>
                <a:lnTo>
                  <a:pt x="3035300" y="977900"/>
                </a:lnTo>
                <a:cubicBezTo>
                  <a:pt x="2882900" y="977900"/>
                  <a:pt x="2654300" y="1054100"/>
                  <a:pt x="2527300" y="1130300"/>
                </a:cubicBezTo>
                <a:lnTo>
                  <a:pt x="2159000" y="1371600"/>
                </a:lnTo>
                <a:cubicBezTo>
                  <a:pt x="1841500" y="1574800"/>
                  <a:pt x="1727200" y="1562100"/>
                  <a:pt x="1485900" y="1333500"/>
                </a:cubicBezTo>
                <a:lnTo>
                  <a:pt x="1473200" y="1308100"/>
                </a:lnTo>
                <a:cubicBezTo>
                  <a:pt x="1219200" y="1066800"/>
                  <a:pt x="1219200" y="901700"/>
                  <a:pt x="1473200" y="660400"/>
                </a:cubicBezTo>
                <a:lnTo>
                  <a:pt x="1485900" y="635000"/>
                </a:lnTo>
                <a:cubicBezTo>
                  <a:pt x="1714500" y="419100"/>
                  <a:pt x="1879600" y="330200"/>
                  <a:pt x="2260600" y="228600"/>
                </a:cubicBezTo>
                <a:lnTo>
                  <a:pt x="2794000" y="101600"/>
                </a:lnTo>
                <a:cubicBezTo>
                  <a:pt x="3213100" y="0"/>
                  <a:pt x="4025900" y="12700"/>
                  <a:pt x="4368800" y="114300"/>
                </a:cubicBezTo>
                <a:lnTo>
                  <a:pt x="4660900" y="203200"/>
                </a:lnTo>
                <a:cubicBezTo>
                  <a:pt x="4914900" y="292100"/>
                  <a:pt x="5168900" y="482600"/>
                  <a:pt x="5257800" y="698500"/>
                </a:cubicBezTo>
                <a:cubicBezTo>
                  <a:pt x="5295900" y="774700"/>
                  <a:pt x="5346700" y="863600"/>
                  <a:pt x="5397500" y="901700"/>
                </a:cubicBezTo>
                <a:cubicBezTo>
                  <a:pt x="5435600" y="952500"/>
                  <a:pt x="5473700" y="1104900"/>
                  <a:pt x="5473700" y="1257300"/>
                </a:cubicBezTo>
                <a:lnTo>
                  <a:pt x="5473700" y="1790700"/>
                </a:lnTo>
                <a:cubicBezTo>
                  <a:pt x="5473700" y="1943100"/>
                  <a:pt x="5435600" y="2171700"/>
                  <a:pt x="5384800" y="2311400"/>
                </a:cubicBezTo>
                <a:lnTo>
                  <a:pt x="5321300" y="2476500"/>
                </a:lnTo>
                <a:cubicBezTo>
                  <a:pt x="5130800" y="2933700"/>
                  <a:pt x="4991100" y="3136900"/>
                  <a:pt x="4749800" y="3213100"/>
                </a:cubicBezTo>
                <a:cubicBezTo>
                  <a:pt x="4356100" y="3352800"/>
                  <a:pt x="4305300" y="3467100"/>
                  <a:pt x="4533900" y="3708400"/>
                </a:cubicBezTo>
                <a:cubicBezTo>
                  <a:pt x="4800600" y="4013200"/>
                  <a:pt x="4876800" y="4572000"/>
                  <a:pt x="4699000" y="5016500"/>
                </a:cubicBezTo>
                <a:lnTo>
                  <a:pt x="4635500" y="5181600"/>
                </a:lnTo>
                <a:cubicBezTo>
                  <a:pt x="4584700" y="5321300"/>
                  <a:pt x="4483100" y="5524500"/>
                  <a:pt x="4394200" y="5651500"/>
                </a:cubicBezTo>
                <a:lnTo>
                  <a:pt x="4152900" y="6019800"/>
                </a:lnTo>
                <a:cubicBezTo>
                  <a:pt x="3898900" y="6400800"/>
                  <a:pt x="3771900" y="6489700"/>
                  <a:pt x="3276600" y="6616700"/>
                </a:cubicBezTo>
                <a:lnTo>
                  <a:pt x="2730500" y="6743700"/>
                </a:lnTo>
                <a:cubicBezTo>
                  <a:pt x="2578100" y="6781800"/>
                  <a:pt x="2336800" y="6807200"/>
                  <a:pt x="2184400" y="6807200"/>
                </a:cubicBezTo>
                <a:lnTo>
                  <a:pt x="1955800" y="6807200"/>
                </a:lnTo>
                <a:cubicBezTo>
                  <a:pt x="1803400" y="6807200"/>
                  <a:pt x="1574800" y="6781800"/>
                  <a:pt x="1435100" y="6731000"/>
                </a:cubicBezTo>
                <a:lnTo>
                  <a:pt x="1016000" y="6616700"/>
                </a:lnTo>
                <a:cubicBezTo>
                  <a:pt x="622300" y="6502400"/>
                  <a:pt x="495300" y="6438900"/>
                  <a:pt x="292100" y="6235700"/>
                </a:cubicBezTo>
                <a:lnTo>
                  <a:pt x="254000" y="6184900"/>
                </a:lnTo>
                <a:cubicBezTo>
                  <a:pt x="25400" y="5969000"/>
                  <a:pt x="0" y="5651500"/>
                  <a:pt x="190500" y="5448300"/>
                </a:cubicBezTo>
                <a:cubicBezTo>
                  <a:pt x="342900" y="5295900"/>
                  <a:pt x="622300" y="5283200"/>
                  <a:pt x="990600" y="5397500"/>
                </a:cubicBezTo>
                <a:lnTo>
                  <a:pt x="1155700" y="5461000"/>
                </a:lnTo>
                <a:cubicBezTo>
                  <a:pt x="1295400" y="5499100"/>
                  <a:pt x="1409700" y="5575300"/>
                  <a:pt x="1409700" y="5626100"/>
                </a:cubicBezTo>
                <a:cubicBezTo>
                  <a:pt x="1409700" y="5676900"/>
                  <a:pt x="1536700" y="5727700"/>
                  <a:pt x="1676400" y="5727700"/>
                </a:cubicBezTo>
                <a:close/>
                <a:moveTo>
                  <a:pt x="546100" y="67437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22" name="Freeform 13022"/>
          <p:cNvSpPr/>
          <p:nvPr/>
        </p:nvSpPr>
        <p:spPr>
          <a:xfrm rot="0" flipH="0" flipV="0">
            <a:off x="7786290" y="469646"/>
            <a:ext cx="182022" cy="149447"/>
          </a:xfrm>
          <a:custGeom>
            <a:pathLst>
              <a:path w="8089900" h="6642100">
                <a:moveTo>
                  <a:pt x="2133600" y="0"/>
                </a:moveTo>
                <a:lnTo>
                  <a:pt x="6464300" y="0"/>
                </a:lnTo>
                <a:cubicBezTo>
                  <a:pt x="6616700" y="0"/>
                  <a:pt x="6845300" y="38100"/>
                  <a:pt x="6985000" y="88900"/>
                </a:cubicBezTo>
                <a:lnTo>
                  <a:pt x="7150100" y="152400"/>
                </a:lnTo>
                <a:cubicBezTo>
                  <a:pt x="7531100" y="304800"/>
                  <a:pt x="7823200" y="546100"/>
                  <a:pt x="7962900" y="812800"/>
                </a:cubicBezTo>
                <a:lnTo>
                  <a:pt x="7975600" y="838200"/>
                </a:lnTo>
                <a:cubicBezTo>
                  <a:pt x="8039100" y="977900"/>
                  <a:pt x="8089900" y="1206500"/>
                  <a:pt x="8089900" y="1358900"/>
                </a:cubicBezTo>
                <a:lnTo>
                  <a:pt x="8089900" y="1625600"/>
                </a:lnTo>
                <a:cubicBezTo>
                  <a:pt x="8089900" y="1778000"/>
                  <a:pt x="8064500" y="2006600"/>
                  <a:pt x="8026400" y="2159000"/>
                </a:cubicBezTo>
                <a:lnTo>
                  <a:pt x="7010400" y="6032500"/>
                </a:lnTo>
                <a:cubicBezTo>
                  <a:pt x="6921500" y="6400800"/>
                  <a:pt x="6654800" y="6642100"/>
                  <a:pt x="6337300" y="6642100"/>
                </a:cubicBezTo>
                <a:cubicBezTo>
                  <a:pt x="6057900" y="6642100"/>
                  <a:pt x="5930900" y="6477000"/>
                  <a:pt x="5930900" y="6134100"/>
                </a:cubicBezTo>
                <a:cubicBezTo>
                  <a:pt x="5930900" y="6045200"/>
                  <a:pt x="5956300" y="5918200"/>
                  <a:pt x="5994400" y="5880100"/>
                </a:cubicBezTo>
                <a:cubicBezTo>
                  <a:pt x="6045200" y="5829300"/>
                  <a:pt x="6108700" y="5676900"/>
                  <a:pt x="6134100" y="5537200"/>
                </a:cubicBezTo>
                <a:lnTo>
                  <a:pt x="7073900" y="1930400"/>
                </a:lnTo>
                <a:cubicBezTo>
                  <a:pt x="7175500" y="1574800"/>
                  <a:pt x="7162800" y="1524000"/>
                  <a:pt x="7023100" y="1295400"/>
                </a:cubicBezTo>
                <a:cubicBezTo>
                  <a:pt x="6819900" y="990600"/>
                  <a:pt x="6756400" y="952500"/>
                  <a:pt x="6464300" y="952500"/>
                </a:cubicBezTo>
                <a:lnTo>
                  <a:pt x="5651500" y="952500"/>
                </a:lnTo>
                <a:cubicBezTo>
                  <a:pt x="5334000" y="952500"/>
                  <a:pt x="5270500" y="1003300"/>
                  <a:pt x="5181600" y="1346200"/>
                </a:cubicBezTo>
                <a:lnTo>
                  <a:pt x="3822700" y="6375400"/>
                </a:lnTo>
                <a:cubicBezTo>
                  <a:pt x="3784600" y="6540500"/>
                  <a:pt x="3657600" y="6642100"/>
                  <a:pt x="3492500" y="6642100"/>
                </a:cubicBezTo>
                <a:cubicBezTo>
                  <a:pt x="3187700" y="6642100"/>
                  <a:pt x="2946400" y="6388100"/>
                  <a:pt x="2946400" y="6083300"/>
                </a:cubicBezTo>
                <a:cubicBezTo>
                  <a:pt x="2946400" y="6007100"/>
                  <a:pt x="2984500" y="5842000"/>
                  <a:pt x="3022600" y="5702300"/>
                </a:cubicBezTo>
                <a:lnTo>
                  <a:pt x="4229100" y="1587500"/>
                </a:lnTo>
                <a:cubicBezTo>
                  <a:pt x="4381500" y="1066800"/>
                  <a:pt x="4318000" y="952500"/>
                  <a:pt x="3898900" y="952500"/>
                </a:cubicBezTo>
                <a:lnTo>
                  <a:pt x="2400300" y="952500"/>
                </a:lnTo>
                <a:lnTo>
                  <a:pt x="1054100" y="5981700"/>
                </a:lnTo>
                <a:cubicBezTo>
                  <a:pt x="914400" y="6502400"/>
                  <a:pt x="800100" y="6642100"/>
                  <a:pt x="533400" y="6642100"/>
                </a:cubicBezTo>
                <a:lnTo>
                  <a:pt x="508000" y="6642100"/>
                </a:lnTo>
                <a:cubicBezTo>
                  <a:pt x="355600" y="6642100"/>
                  <a:pt x="190500" y="6565900"/>
                  <a:pt x="139700" y="6489700"/>
                </a:cubicBezTo>
                <a:cubicBezTo>
                  <a:pt x="12700" y="6324600"/>
                  <a:pt x="0" y="5930900"/>
                  <a:pt x="101600" y="5562600"/>
                </a:cubicBezTo>
                <a:lnTo>
                  <a:pt x="1409700" y="635000"/>
                </a:lnTo>
                <a:cubicBezTo>
                  <a:pt x="1511300" y="266700"/>
                  <a:pt x="1816100" y="0"/>
                  <a:pt x="2133600" y="0"/>
                </a:cubicBezTo>
                <a:close/>
                <a:moveTo>
                  <a:pt x="6337300" y="67056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23" name="Freeform 13023"/>
          <p:cNvSpPr/>
          <p:nvPr/>
        </p:nvSpPr>
        <p:spPr>
          <a:xfrm rot="0" flipH="0" flipV="0">
            <a:off x="7994838" y="469074"/>
            <a:ext cx="137160" cy="152590"/>
          </a:xfrm>
          <a:custGeom>
            <a:pathLst>
              <a:path w="6096000" h="6781800">
                <a:moveTo>
                  <a:pt x="3086100" y="0"/>
                </a:moveTo>
                <a:lnTo>
                  <a:pt x="5549900" y="0"/>
                </a:lnTo>
                <a:cubicBezTo>
                  <a:pt x="5930900" y="0"/>
                  <a:pt x="6096000" y="139700"/>
                  <a:pt x="6096000" y="457200"/>
                </a:cubicBezTo>
                <a:lnTo>
                  <a:pt x="6096000" y="546100"/>
                </a:lnTo>
                <a:cubicBezTo>
                  <a:pt x="6096000" y="698500"/>
                  <a:pt x="6070600" y="850900"/>
                  <a:pt x="6019800" y="901700"/>
                </a:cubicBezTo>
                <a:cubicBezTo>
                  <a:pt x="5981700" y="952500"/>
                  <a:pt x="5918200" y="1104900"/>
                  <a:pt x="5880100" y="1244600"/>
                </a:cubicBezTo>
                <a:lnTo>
                  <a:pt x="4876800" y="4927600"/>
                </a:lnTo>
                <a:cubicBezTo>
                  <a:pt x="4737100" y="5473700"/>
                  <a:pt x="4800600" y="5651500"/>
                  <a:pt x="5181600" y="5753100"/>
                </a:cubicBezTo>
                <a:lnTo>
                  <a:pt x="5232400" y="5765800"/>
                </a:lnTo>
                <a:cubicBezTo>
                  <a:pt x="5549900" y="5854700"/>
                  <a:pt x="5549900" y="5854700"/>
                  <a:pt x="5549900" y="6134100"/>
                </a:cubicBezTo>
                <a:cubicBezTo>
                  <a:pt x="5549900" y="6477000"/>
                  <a:pt x="5232400" y="6781800"/>
                  <a:pt x="4864100" y="6781800"/>
                </a:cubicBezTo>
                <a:cubicBezTo>
                  <a:pt x="4800600" y="6781800"/>
                  <a:pt x="4635500" y="6731000"/>
                  <a:pt x="4495800" y="6680200"/>
                </a:cubicBezTo>
                <a:lnTo>
                  <a:pt x="4394200" y="6642100"/>
                </a:lnTo>
                <a:cubicBezTo>
                  <a:pt x="4267200" y="6591300"/>
                  <a:pt x="4114800" y="6477000"/>
                  <a:pt x="4064000" y="6388100"/>
                </a:cubicBezTo>
                <a:cubicBezTo>
                  <a:pt x="3949700" y="6197600"/>
                  <a:pt x="3822700" y="6197600"/>
                  <a:pt x="3708400" y="6375400"/>
                </a:cubicBezTo>
                <a:cubicBezTo>
                  <a:pt x="3619500" y="6540500"/>
                  <a:pt x="3429000" y="6629400"/>
                  <a:pt x="3009900" y="6718300"/>
                </a:cubicBezTo>
                <a:lnTo>
                  <a:pt x="2959100" y="6718300"/>
                </a:lnTo>
                <a:cubicBezTo>
                  <a:pt x="2806700" y="6756400"/>
                  <a:pt x="2552700" y="6781800"/>
                  <a:pt x="2413000" y="6781800"/>
                </a:cubicBezTo>
                <a:lnTo>
                  <a:pt x="1562100" y="6781800"/>
                </a:lnTo>
                <a:cubicBezTo>
                  <a:pt x="1409700" y="6781800"/>
                  <a:pt x="1181100" y="6731000"/>
                  <a:pt x="1054100" y="6667500"/>
                </a:cubicBezTo>
                <a:lnTo>
                  <a:pt x="749300" y="6527800"/>
                </a:lnTo>
                <a:cubicBezTo>
                  <a:pt x="609600" y="6477000"/>
                  <a:pt x="444500" y="6324600"/>
                  <a:pt x="368300" y="6197600"/>
                </a:cubicBezTo>
                <a:lnTo>
                  <a:pt x="139700" y="5791200"/>
                </a:lnTo>
                <a:cubicBezTo>
                  <a:pt x="63500" y="5664200"/>
                  <a:pt x="0" y="5435600"/>
                  <a:pt x="0" y="5295900"/>
                </a:cubicBezTo>
                <a:lnTo>
                  <a:pt x="0" y="5016500"/>
                </a:lnTo>
                <a:cubicBezTo>
                  <a:pt x="0" y="4864100"/>
                  <a:pt x="38100" y="4635500"/>
                  <a:pt x="76200" y="4483100"/>
                </a:cubicBezTo>
                <a:lnTo>
                  <a:pt x="800100" y="1917700"/>
                </a:lnTo>
                <a:cubicBezTo>
                  <a:pt x="838200" y="1778000"/>
                  <a:pt x="914400" y="1549400"/>
                  <a:pt x="977900" y="1422400"/>
                </a:cubicBezTo>
                <a:lnTo>
                  <a:pt x="1104900" y="1143000"/>
                </a:lnTo>
                <a:cubicBezTo>
                  <a:pt x="1155700" y="1003300"/>
                  <a:pt x="1295400" y="812800"/>
                  <a:pt x="1409700" y="711200"/>
                </a:cubicBezTo>
                <a:lnTo>
                  <a:pt x="1701800" y="457200"/>
                </a:lnTo>
                <a:cubicBezTo>
                  <a:pt x="1803400" y="355600"/>
                  <a:pt x="2019300" y="241300"/>
                  <a:pt x="2171700" y="190500"/>
                </a:cubicBezTo>
                <a:lnTo>
                  <a:pt x="2540000" y="88900"/>
                </a:lnTo>
                <a:cubicBezTo>
                  <a:pt x="2692400" y="38100"/>
                  <a:pt x="2933700" y="0"/>
                  <a:pt x="3086100" y="0"/>
                </a:cubicBezTo>
                <a:close/>
                <a:moveTo>
                  <a:pt x="6261100" y="6731000"/>
                </a:moveTo>
                <a:moveTo>
                  <a:pt x="1739900" y="2057400"/>
                </a:moveTo>
                <a:lnTo>
                  <a:pt x="1016000" y="4622800"/>
                </a:lnTo>
                <a:cubicBezTo>
                  <a:pt x="901700" y="5080000"/>
                  <a:pt x="914400" y="5257800"/>
                  <a:pt x="1130300" y="5575300"/>
                </a:cubicBezTo>
                <a:cubicBezTo>
                  <a:pt x="1206500" y="5676900"/>
                  <a:pt x="1384300" y="5765800"/>
                  <a:pt x="1524000" y="5778500"/>
                </a:cubicBezTo>
                <a:lnTo>
                  <a:pt x="2044700" y="5816600"/>
                </a:lnTo>
                <a:cubicBezTo>
                  <a:pt x="2374900" y="5842000"/>
                  <a:pt x="2374900" y="5842000"/>
                  <a:pt x="2679700" y="5778500"/>
                </a:cubicBezTo>
                <a:lnTo>
                  <a:pt x="2870200" y="5753100"/>
                </a:lnTo>
                <a:cubicBezTo>
                  <a:pt x="3200400" y="5689600"/>
                  <a:pt x="3327400" y="5626100"/>
                  <a:pt x="3581400" y="5372100"/>
                </a:cubicBezTo>
                <a:lnTo>
                  <a:pt x="3759200" y="5181600"/>
                </a:lnTo>
                <a:cubicBezTo>
                  <a:pt x="3873500" y="5080000"/>
                  <a:pt x="3987800" y="4876800"/>
                  <a:pt x="4025900" y="4737100"/>
                </a:cubicBezTo>
                <a:lnTo>
                  <a:pt x="4876800" y="1625600"/>
                </a:lnTo>
                <a:cubicBezTo>
                  <a:pt x="4965700" y="1295400"/>
                  <a:pt x="4965700" y="1104900"/>
                  <a:pt x="4876800" y="1016000"/>
                </a:cubicBezTo>
                <a:cubicBezTo>
                  <a:pt x="4838700" y="990600"/>
                  <a:pt x="4686300" y="952500"/>
                  <a:pt x="4533900" y="952500"/>
                </a:cubicBezTo>
                <a:lnTo>
                  <a:pt x="2781300" y="952500"/>
                </a:lnTo>
                <a:cubicBezTo>
                  <a:pt x="2476500" y="952500"/>
                  <a:pt x="2286000" y="1092200"/>
                  <a:pt x="1981200" y="1549400"/>
                </a:cubicBezTo>
                <a:lnTo>
                  <a:pt x="1943100" y="1587500"/>
                </a:lnTo>
                <a:cubicBezTo>
                  <a:pt x="1879600" y="1701800"/>
                  <a:pt x="1778000" y="1905000"/>
                  <a:pt x="1739900" y="2057400"/>
                </a:cubicBezTo>
                <a:close/>
                <a:moveTo>
                  <a:pt x="42037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24" name="Freeform 13024"/>
          <p:cNvSpPr/>
          <p:nvPr/>
        </p:nvSpPr>
        <p:spPr>
          <a:xfrm rot="0" flipH="0" flipV="0">
            <a:off x="8170810" y="467360"/>
            <a:ext cx="181165" cy="154305"/>
          </a:xfrm>
          <a:custGeom>
            <a:pathLst>
              <a:path w="8051800" h="6858000">
                <a:moveTo>
                  <a:pt x="5740400" y="6858000"/>
                </a:moveTo>
                <a:lnTo>
                  <a:pt x="1663700" y="6858000"/>
                </a:lnTo>
                <a:cubicBezTo>
                  <a:pt x="1016000" y="6858000"/>
                  <a:pt x="571500" y="6629400"/>
                  <a:pt x="292100" y="6159500"/>
                </a:cubicBezTo>
                <a:lnTo>
                  <a:pt x="254000" y="6096000"/>
                </a:lnTo>
                <a:cubicBezTo>
                  <a:pt x="38100" y="5727700"/>
                  <a:pt x="0" y="5080000"/>
                  <a:pt x="152400" y="4457700"/>
                </a:cubicBezTo>
                <a:lnTo>
                  <a:pt x="1066800" y="850900"/>
                </a:lnTo>
                <a:cubicBezTo>
                  <a:pt x="1168400" y="457200"/>
                  <a:pt x="1460500" y="88900"/>
                  <a:pt x="1689100" y="88900"/>
                </a:cubicBezTo>
                <a:cubicBezTo>
                  <a:pt x="2019300" y="88900"/>
                  <a:pt x="2222500" y="304800"/>
                  <a:pt x="2222500" y="647700"/>
                </a:cubicBezTo>
                <a:cubicBezTo>
                  <a:pt x="2222500" y="711200"/>
                  <a:pt x="2184400" y="927100"/>
                  <a:pt x="2133600" y="1143000"/>
                </a:cubicBezTo>
                <a:lnTo>
                  <a:pt x="1231900" y="4597400"/>
                </a:lnTo>
                <a:cubicBezTo>
                  <a:pt x="1181100" y="4800600"/>
                  <a:pt x="1104900" y="4965700"/>
                  <a:pt x="1066800" y="4965700"/>
                </a:cubicBezTo>
                <a:cubicBezTo>
                  <a:pt x="1003300" y="4965700"/>
                  <a:pt x="990600" y="5270500"/>
                  <a:pt x="1041400" y="5575300"/>
                </a:cubicBezTo>
                <a:cubicBezTo>
                  <a:pt x="1066800" y="5689600"/>
                  <a:pt x="1257300" y="5778500"/>
                  <a:pt x="1473200" y="5778500"/>
                </a:cubicBezTo>
                <a:lnTo>
                  <a:pt x="2387600" y="5778500"/>
                </a:lnTo>
                <a:cubicBezTo>
                  <a:pt x="2844800" y="5778500"/>
                  <a:pt x="2870200" y="5753100"/>
                  <a:pt x="3009900" y="5257800"/>
                </a:cubicBezTo>
                <a:lnTo>
                  <a:pt x="3073400" y="5041900"/>
                </a:lnTo>
                <a:cubicBezTo>
                  <a:pt x="3124200" y="4838700"/>
                  <a:pt x="3175000" y="4546600"/>
                  <a:pt x="3175000" y="4406900"/>
                </a:cubicBezTo>
                <a:cubicBezTo>
                  <a:pt x="3175000" y="4267200"/>
                  <a:pt x="3225800" y="3987800"/>
                  <a:pt x="3289300" y="3784600"/>
                </a:cubicBezTo>
                <a:lnTo>
                  <a:pt x="4254500" y="609600"/>
                </a:lnTo>
                <a:cubicBezTo>
                  <a:pt x="4419600" y="101600"/>
                  <a:pt x="4546600" y="12700"/>
                  <a:pt x="4927600" y="127000"/>
                </a:cubicBezTo>
                <a:cubicBezTo>
                  <a:pt x="5003800" y="152400"/>
                  <a:pt x="5092700" y="241300"/>
                  <a:pt x="5130800" y="342900"/>
                </a:cubicBezTo>
                <a:cubicBezTo>
                  <a:pt x="5232400" y="584200"/>
                  <a:pt x="5232400" y="698500"/>
                  <a:pt x="5092700" y="1130300"/>
                </a:cubicBezTo>
                <a:lnTo>
                  <a:pt x="3962400" y="4902200"/>
                </a:lnTo>
                <a:cubicBezTo>
                  <a:pt x="3771900" y="5549900"/>
                  <a:pt x="3848100" y="5778500"/>
                  <a:pt x="4241800" y="5778500"/>
                </a:cubicBezTo>
                <a:lnTo>
                  <a:pt x="5372100" y="5778500"/>
                </a:lnTo>
                <a:cubicBezTo>
                  <a:pt x="5664200" y="5778500"/>
                  <a:pt x="5765800" y="5702300"/>
                  <a:pt x="5842000" y="5397500"/>
                </a:cubicBezTo>
                <a:lnTo>
                  <a:pt x="5943600" y="4914900"/>
                </a:lnTo>
                <a:cubicBezTo>
                  <a:pt x="5994400" y="4699000"/>
                  <a:pt x="6083300" y="4356100"/>
                  <a:pt x="6134100" y="4152900"/>
                </a:cubicBezTo>
                <a:lnTo>
                  <a:pt x="7112000" y="749300"/>
                </a:lnTo>
                <a:cubicBezTo>
                  <a:pt x="7277100" y="190500"/>
                  <a:pt x="7518400" y="0"/>
                  <a:pt x="7912100" y="127000"/>
                </a:cubicBezTo>
                <a:cubicBezTo>
                  <a:pt x="7988300" y="152400"/>
                  <a:pt x="8051800" y="342900"/>
                  <a:pt x="8051800" y="558800"/>
                </a:cubicBezTo>
                <a:lnTo>
                  <a:pt x="8051800" y="787400"/>
                </a:lnTo>
                <a:cubicBezTo>
                  <a:pt x="8051800" y="1003300"/>
                  <a:pt x="8001000" y="1333500"/>
                  <a:pt x="7950200" y="1536700"/>
                </a:cubicBezTo>
                <a:lnTo>
                  <a:pt x="6565900" y="6350000"/>
                </a:lnTo>
                <a:cubicBezTo>
                  <a:pt x="6451600" y="6769100"/>
                  <a:pt x="6286500" y="6858000"/>
                  <a:pt x="5740400" y="6858000"/>
                </a:cubicBezTo>
                <a:close/>
                <a:moveTo>
                  <a:pt x="-685800" y="68072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25" name="Freeform 13025"/>
          <p:cNvSpPr/>
          <p:nvPr/>
        </p:nvSpPr>
        <p:spPr>
          <a:xfrm rot="0" flipH="0" flipV="0">
            <a:off x="8359927" y="469074"/>
            <a:ext cx="150876" cy="216312"/>
          </a:xfrm>
          <a:custGeom>
            <a:pathLst>
              <a:path w="6705600" h="9613900">
                <a:moveTo>
                  <a:pt x="6591300" y="1130300"/>
                </a:moveTo>
                <a:lnTo>
                  <a:pt x="4724400" y="7708900"/>
                </a:lnTo>
                <a:cubicBezTo>
                  <a:pt x="4572000" y="8255000"/>
                  <a:pt x="4356100" y="8636000"/>
                  <a:pt x="4025900" y="8978900"/>
                </a:cubicBezTo>
                <a:lnTo>
                  <a:pt x="3949700" y="9055100"/>
                </a:lnTo>
                <a:cubicBezTo>
                  <a:pt x="3784600" y="9220200"/>
                  <a:pt x="3467100" y="9385300"/>
                  <a:pt x="3251200" y="9436100"/>
                </a:cubicBezTo>
                <a:lnTo>
                  <a:pt x="2806700" y="9525000"/>
                </a:lnTo>
                <a:cubicBezTo>
                  <a:pt x="2590800" y="9575800"/>
                  <a:pt x="2222500" y="9613900"/>
                  <a:pt x="1993900" y="9613900"/>
                </a:cubicBezTo>
                <a:lnTo>
                  <a:pt x="749300" y="9613900"/>
                </a:lnTo>
                <a:cubicBezTo>
                  <a:pt x="355600" y="9613900"/>
                  <a:pt x="0" y="9359900"/>
                  <a:pt x="0" y="9080500"/>
                </a:cubicBezTo>
                <a:cubicBezTo>
                  <a:pt x="0" y="9004300"/>
                  <a:pt x="38100" y="8877300"/>
                  <a:pt x="88900" y="8801100"/>
                </a:cubicBezTo>
                <a:cubicBezTo>
                  <a:pt x="139700" y="8724900"/>
                  <a:pt x="368300" y="8674100"/>
                  <a:pt x="596900" y="8674100"/>
                </a:cubicBezTo>
                <a:lnTo>
                  <a:pt x="2374900" y="8674100"/>
                </a:lnTo>
                <a:cubicBezTo>
                  <a:pt x="2590800" y="8674100"/>
                  <a:pt x="2908300" y="8547100"/>
                  <a:pt x="3073400" y="8394700"/>
                </a:cubicBezTo>
                <a:lnTo>
                  <a:pt x="3568700" y="7924800"/>
                </a:lnTo>
                <a:cubicBezTo>
                  <a:pt x="3860800" y="7645400"/>
                  <a:pt x="4102100" y="6946900"/>
                  <a:pt x="3962400" y="6807200"/>
                </a:cubicBezTo>
                <a:cubicBezTo>
                  <a:pt x="3937000" y="6781800"/>
                  <a:pt x="3746500" y="6769100"/>
                  <a:pt x="3517900" y="6769100"/>
                </a:cubicBezTo>
                <a:lnTo>
                  <a:pt x="2235200" y="6769100"/>
                </a:lnTo>
                <a:cubicBezTo>
                  <a:pt x="1638300" y="6769100"/>
                  <a:pt x="1155700" y="6515100"/>
                  <a:pt x="838200" y="6032500"/>
                </a:cubicBezTo>
                <a:lnTo>
                  <a:pt x="838200" y="6019800"/>
                </a:lnTo>
                <a:cubicBezTo>
                  <a:pt x="711200" y="5829300"/>
                  <a:pt x="609600" y="5499100"/>
                  <a:pt x="609600" y="5270500"/>
                </a:cubicBezTo>
                <a:lnTo>
                  <a:pt x="609600" y="5016500"/>
                </a:lnTo>
                <a:cubicBezTo>
                  <a:pt x="609600" y="4787900"/>
                  <a:pt x="660400" y="4432300"/>
                  <a:pt x="723900" y="4216400"/>
                </a:cubicBezTo>
                <a:lnTo>
                  <a:pt x="1765300" y="609600"/>
                </a:lnTo>
                <a:cubicBezTo>
                  <a:pt x="1879600" y="203200"/>
                  <a:pt x="2032000" y="0"/>
                  <a:pt x="2197100" y="0"/>
                </a:cubicBezTo>
                <a:cubicBezTo>
                  <a:pt x="2400300" y="0"/>
                  <a:pt x="2781300" y="304800"/>
                  <a:pt x="2781300" y="457200"/>
                </a:cubicBezTo>
                <a:cubicBezTo>
                  <a:pt x="2781300" y="533400"/>
                  <a:pt x="2743200" y="622300"/>
                  <a:pt x="2705100" y="647700"/>
                </a:cubicBezTo>
                <a:cubicBezTo>
                  <a:pt x="2667000" y="673100"/>
                  <a:pt x="2590800" y="876300"/>
                  <a:pt x="2527300" y="1092200"/>
                </a:cubicBezTo>
                <a:lnTo>
                  <a:pt x="1663700" y="4432300"/>
                </a:lnTo>
                <a:cubicBezTo>
                  <a:pt x="1422400" y="5346700"/>
                  <a:pt x="1536700" y="5689600"/>
                  <a:pt x="2070100" y="5689600"/>
                </a:cubicBezTo>
                <a:lnTo>
                  <a:pt x="3797300" y="5689600"/>
                </a:lnTo>
                <a:cubicBezTo>
                  <a:pt x="4216400" y="5689600"/>
                  <a:pt x="4470400" y="5397500"/>
                  <a:pt x="4648200" y="4711700"/>
                </a:cubicBezTo>
                <a:lnTo>
                  <a:pt x="5600700" y="901700"/>
                </a:lnTo>
                <a:cubicBezTo>
                  <a:pt x="5765800" y="254000"/>
                  <a:pt x="5943600" y="0"/>
                  <a:pt x="6197600" y="0"/>
                </a:cubicBezTo>
                <a:cubicBezTo>
                  <a:pt x="6400800" y="0"/>
                  <a:pt x="6705600" y="342900"/>
                  <a:pt x="6705600" y="571500"/>
                </a:cubicBezTo>
                <a:cubicBezTo>
                  <a:pt x="6705600" y="660400"/>
                  <a:pt x="6654800" y="914400"/>
                  <a:pt x="6591300" y="1130300"/>
                </a:cubicBezTo>
                <a:close/>
                <a:moveTo>
                  <a:pt x="56134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26" name="Freeform 13026"/>
          <p:cNvSpPr/>
          <p:nvPr/>
        </p:nvSpPr>
        <p:spPr>
          <a:xfrm rot="0" flipH="0" flipV="0">
            <a:off x="8531613" y="405638"/>
            <a:ext cx="126873" cy="220884"/>
          </a:xfrm>
          <a:custGeom>
            <a:pathLst>
              <a:path w="5638800" h="9817100">
                <a:moveTo>
                  <a:pt x="101600" y="6654800"/>
                </a:moveTo>
                <a:lnTo>
                  <a:pt x="1612900" y="1358900"/>
                </a:lnTo>
                <a:cubicBezTo>
                  <a:pt x="1676400" y="1143000"/>
                  <a:pt x="1866900" y="850900"/>
                  <a:pt x="2057400" y="698500"/>
                </a:cubicBezTo>
                <a:lnTo>
                  <a:pt x="2425700" y="393700"/>
                </a:lnTo>
                <a:cubicBezTo>
                  <a:pt x="2794000" y="88900"/>
                  <a:pt x="3098800" y="0"/>
                  <a:pt x="3683000" y="0"/>
                </a:cubicBezTo>
                <a:lnTo>
                  <a:pt x="3924300" y="0"/>
                </a:lnTo>
                <a:cubicBezTo>
                  <a:pt x="4152900" y="0"/>
                  <a:pt x="4483100" y="88900"/>
                  <a:pt x="4660900" y="215900"/>
                </a:cubicBezTo>
                <a:lnTo>
                  <a:pt x="4787900" y="292100"/>
                </a:lnTo>
                <a:cubicBezTo>
                  <a:pt x="5194300" y="546100"/>
                  <a:pt x="5410200" y="1003300"/>
                  <a:pt x="5410200" y="1562100"/>
                </a:cubicBezTo>
                <a:lnTo>
                  <a:pt x="5410200" y="1625600"/>
                </a:lnTo>
                <a:cubicBezTo>
                  <a:pt x="5410200" y="2171700"/>
                  <a:pt x="5029200" y="2971800"/>
                  <a:pt x="4762500" y="2971800"/>
                </a:cubicBezTo>
                <a:cubicBezTo>
                  <a:pt x="4673600" y="2971800"/>
                  <a:pt x="4597400" y="3009900"/>
                  <a:pt x="4597400" y="3048000"/>
                </a:cubicBezTo>
                <a:cubicBezTo>
                  <a:pt x="4597400" y="3086100"/>
                  <a:pt x="4737100" y="3238500"/>
                  <a:pt x="4914900" y="3403600"/>
                </a:cubicBezTo>
                <a:lnTo>
                  <a:pt x="4991100" y="3479800"/>
                </a:lnTo>
                <a:cubicBezTo>
                  <a:pt x="5461000" y="3898900"/>
                  <a:pt x="5638800" y="4610100"/>
                  <a:pt x="5473700" y="5372100"/>
                </a:cubicBezTo>
                <a:lnTo>
                  <a:pt x="5270500" y="6261100"/>
                </a:lnTo>
                <a:cubicBezTo>
                  <a:pt x="5232400" y="6464300"/>
                  <a:pt x="5130800" y="6794500"/>
                  <a:pt x="5041900" y="6997700"/>
                </a:cubicBezTo>
                <a:lnTo>
                  <a:pt x="4572000" y="8128000"/>
                </a:lnTo>
                <a:cubicBezTo>
                  <a:pt x="4368800" y="8636000"/>
                  <a:pt x="4254500" y="8763000"/>
                  <a:pt x="3848100" y="8991600"/>
                </a:cubicBezTo>
                <a:lnTo>
                  <a:pt x="3365500" y="9271000"/>
                </a:lnTo>
                <a:cubicBezTo>
                  <a:pt x="2425700" y="9817100"/>
                  <a:pt x="1079500" y="9690100"/>
                  <a:pt x="508000" y="9017000"/>
                </a:cubicBezTo>
                <a:lnTo>
                  <a:pt x="393700" y="8864600"/>
                </a:lnTo>
                <a:cubicBezTo>
                  <a:pt x="101600" y="8534400"/>
                  <a:pt x="0" y="8178800"/>
                  <a:pt x="0" y="7607300"/>
                </a:cubicBezTo>
                <a:lnTo>
                  <a:pt x="0" y="7442200"/>
                </a:lnTo>
                <a:cubicBezTo>
                  <a:pt x="0" y="7226300"/>
                  <a:pt x="50800" y="6858000"/>
                  <a:pt x="101600" y="6654800"/>
                </a:cubicBezTo>
                <a:close/>
                <a:moveTo>
                  <a:pt x="2057400" y="9550400"/>
                </a:moveTo>
                <a:moveTo>
                  <a:pt x="3975100" y="2514600"/>
                </a:moveTo>
                <a:lnTo>
                  <a:pt x="4216400" y="2273300"/>
                </a:lnTo>
                <a:cubicBezTo>
                  <a:pt x="4432300" y="2057400"/>
                  <a:pt x="4470400" y="1981200"/>
                  <a:pt x="4470400" y="1638300"/>
                </a:cubicBezTo>
                <a:cubicBezTo>
                  <a:pt x="4470400" y="1104900"/>
                  <a:pt x="4305300" y="939800"/>
                  <a:pt x="3784600" y="939800"/>
                </a:cubicBezTo>
                <a:lnTo>
                  <a:pt x="3683000" y="939800"/>
                </a:lnTo>
                <a:cubicBezTo>
                  <a:pt x="3302000" y="939800"/>
                  <a:pt x="3009900" y="1054100"/>
                  <a:pt x="2781300" y="1270000"/>
                </a:cubicBezTo>
                <a:lnTo>
                  <a:pt x="2590800" y="1460500"/>
                </a:lnTo>
                <a:cubicBezTo>
                  <a:pt x="2489200" y="1574800"/>
                  <a:pt x="2387600" y="1765300"/>
                  <a:pt x="2387600" y="1892300"/>
                </a:cubicBezTo>
                <a:cubicBezTo>
                  <a:pt x="2374900" y="2108200"/>
                  <a:pt x="2286000" y="2413000"/>
                  <a:pt x="2197100" y="2616200"/>
                </a:cubicBezTo>
                <a:cubicBezTo>
                  <a:pt x="2184400" y="2667000"/>
                  <a:pt x="2159000" y="2794000"/>
                  <a:pt x="2159000" y="2908300"/>
                </a:cubicBezTo>
                <a:cubicBezTo>
                  <a:pt x="2159000" y="3022600"/>
                  <a:pt x="2235200" y="3111500"/>
                  <a:pt x="2336800" y="3111500"/>
                </a:cubicBezTo>
                <a:cubicBezTo>
                  <a:pt x="2425700" y="3111500"/>
                  <a:pt x="2527300" y="3086100"/>
                  <a:pt x="2552700" y="3060700"/>
                </a:cubicBezTo>
                <a:cubicBezTo>
                  <a:pt x="2578100" y="3022600"/>
                  <a:pt x="2984500" y="2908300"/>
                  <a:pt x="3060700" y="2908300"/>
                </a:cubicBezTo>
                <a:cubicBezTo>
                  <a:pt x="3378200" y="2908300"/>
                  <a:pt x="3733800" y="2755900"/>
                  <a:pt x="3975100" y="2514600"/>
                </a:cubicBezTo>
                <a:close/>
                <a:moveTo>
                  <a:pt x="6197600" y="9550400"/>
                </a:moveTo>
                <a:moveTo>
                  <a:pt x="4165600" y="6692900"/>
                </a:moveTo>
                <a:lnTo>
                  <a:pt x="4546600" y="5118100"/>
                </a:lnTo>
                <a:cubicBezTo>
                  <a:pt x="4673600" y="4559300"/>
                  <a:pt x="4533900" y="4127500"/>
                  <a:pt x="4127500" y="3898900"/>
                </a:cubicBezTo>
                <a:cubicBezTo>
                  <a:pt x="4013200" y="3835400"/>
                  <a:pt x="3797300" y="3784600"/>
                  <a:pt x="3657600" y="3784600"/>
                </a:cubicBezTo>
                <a:lnTo>
                  <a:pt x="3276600" y="3784600"/>
                </a:lnTo>
                <a:cubicBezTo>
                  <a:pt x="2616200" y="3784600"/>
                  <a:pt x="2095500" y="4064000"/>
                  <a:pt x="1803400" y="4584700"/>
                </a:cubicBezTo>
                <a:lnTo>
                  <a:pt x="1612900" y="4914900"/>
                </a:lnTo>
                <a:cubicBezTo>
                  <a:pt x="1549400" y="5041900"/>
                  <a:pt x="1485900" y="5257800"/>
                  <a:pt x="1485900" y="5397500"/>
                </a:cubicBezTo>
                <a:cubicBezTo>
                  <a:pt x="1485900" y="5537200"/>
                  <a:pt x="1447800" y="5765800"/>
                  <a:pt x="1409700" y="5918200"/>
                </a:cubicBezTo>
                <a:lnTo>
                  <a:pt x="1168400" y="6743700"/>
                </a:lnTo>
                <a:cubicBezTo>
                  <a:pt x="1117600" y="6883400"/>
                  <a:pt x="1054100" y="7048500"/>
                  <a:pt x="1016000" y="7086600"/>
                </a:cubicBezTo>
                <a:cubicBezTo>
                  <a:pt x="977900" y="7137400"/>
                  <a:pt x="939800" y="7302500"/>
                  <a:pt x="939800" y="7442200"/>
                </a:cubicBezTo>
                <a:lnTo>
                  <a:pt x="939800" y="7683500"/>
                </a:lnTo>
                <a:cubicBezTo>
                  <a:pt x="939800" y="8026400"/>
                  <a:pt x="977900" y="8102600"/>
                  <a:pt x="1206500" y="8331200"/>
                </a:cubicBezTo>
                <a:lnTo>
                  <a:pt x="1219200" y="8343900"/>
                </a:lnTo>
                <a:cubicBezTo>
                  <a:pt x="1333500" y="8445500"/>
                  <a:pt x="1536700" y="8534400"/>
                  <a:pt x="1689100" y="8534400"/>
                </a:cubicBezTo>
                <a:lnTo>
                  <a:pt x="2705100" y="8534400"/>
                </a:lnTo>
                <a:cubicBezTo>
                  <a:pt x="2857500" y="8534400"/>
                  <a:pt x="3009900" y="8496300"/>
                  <a:pt x="3060700" y="8445500"/>
                </a:cubicBezTo>
                <a:cubicBezTo>
                  <a:pt x="3098800" y="8407400"/>
                  <a:pt x="3187700" y="8343900"/>
                  <a:pt x="3263900" y="8318500"/>
                </a:cubicBezTo>
                <a:cubicBezTo>
                  <a:pt x="3429000" y="8229600"/>
                  <a:pt x="3505200" y="8153400"/>
                  <a:pt x="3644900" y="7874000"/>
                </a:cubicBezTo>
                <a:lnTo>
                  <a:pt x="3987800" y="7175500"/>
                </a:lnTo>
                <a:cubicBezTo>
                  <a:pt x="4051300" y="7048500"/>
                  <a:pt x="4140200" y="6832600"/>
                  <a:pt x="4165600" y="6692900"/>
                </a:cubicBezTo>
                <a:close/>
                <a:moveTo>
                  <a:pt x="2019300" y="95504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27" name="Freeform 13027"/>
          <p:cNvSpPr/>
          <p:nvPr/>
        </p:nvSpPr>
        <p:spPr>
          <a:xfrm rot="0" flipH="0" flipV="0">
            <a:off x="8683868" y="469074"/>
            <a:ext cx="137160" cy="152590"/>
          </a:xfrm>
          <a:custGeom>
            <a:pathLst>
              <a:path w="6096000" h="6781800">
                <a:moveTo>
                  <a:pt x="3086100" y="0"/>
                </a:moveTo>
                <a:lnTo>
                  <a:pt x="5549900" y="0"/>
                </a:lnTo>
                <a:cubicBezTo>
                  <a:pt x="5930900" y="0"/>
                  <a:pt x="6096000" y="139700"/>
                  <a:pt x="6096000" y="457200"/>
                </a:cubicBezTo>
                <a:lnTo>
                  <a:pt x="6096000" y="546100"/>
                </a:lnTo>
                <a:cubicBezTo>
                  <a:pt x="6096000" y="698500"/>
                  <a:pt x="6070600" y="850900"/>
                  <a:pt x="6019800" y="901700"/>
                </a:cubicBezTo>
                <a:cubicBezTo>
                  <a:pt x="5981700" y="952500"/>
                  <a:pt x="5918200" y="1104900"/>
                  <a:pt x="5880100" y="1244600"/>
                </a:cubicBezTo>
                <a:lnTo>
                  <a:pt x="4876800" y="4927600"/>
                </a:lnTo>
                <a:cubicBezTo>
                  <a:pt x="4737100" y="5473700"/>
                  <a:pt x="4800600" y="5651500"/>
                  <a:pt x="5181600" y="5753100"/>
                </a:cubicBezTo>
                <a:lnTo>
                  <a:pt x="5232400" y="5765800"/>
                </a:lnTo>
                <a:cubicBezTo>
                  <a:pt x="5549900" y="5854700"/>
                  <a:pt x="5549900" y="5854700"/>
                  <a:pt x="5549900" y="6134100"/>
                </a:cubicBezTo>
                <a:cubicBezTo>
                  <a:pt x="5549900" y="6477000"/>
                  <a:pt x="5232400" y="6781800"/>
                  <a:pt x="4864100" y="6781800"/>
                </a:cubicBezTo>
                <a:cubicBezTo>
                  <a:pt x="4800600" y="6781800"/>
                  <a:pt x="4635500" y="6731000"/>
                  <a:pt x="4495800" y="6680200"/>
                </a:cubicBezTo>
                <a:lnTo>
                  <a:pt x="4394200" y="6642100"/>
                </a:lnTo>
                <a:cubicBezTo>
                  <a:pt x="4267200" y="6591300"/>
                  <a:pt x="4114800" y="6477000"/>
                  <a:pt x="4064000" y="6388100"/>
                </a:cubicBezTo>
                <a:cubicBezTo>
                  <a:pt x="3949700" y="6197600"/>
                  <a:pt x="3822700" y="6197600"/>
                  <a:pt x="3708400" y="6375400"/>
                </a:cubicBezTo>
                <a:cubicBezTo>
                  <a:pt x="3619500" y="6540500"/>
                  <a:pt x="3429000" y="6629400"/>
                  <a:pt x="3009900" y="6718300"/>
                </a:cubicBezTo>
                <a:lnTo>
                  <a:pt x="2959100" y="6718300"/>
                </a:lnTo>
                <a:cubicBezTo>
                  <a:pt x="2806700" y="6756400"/>
                  <a:pt x="2552700" y="6781800"/>
                  <a:pt x="2413000" y="6781800"/>
                </a:cubicBezTo>
                <a:lnTo>
                  <a:pt x="1562100" y="6781800"/>
                </a:lnTo>
                <a:cubicBezTo>
                  <a:pt x="1409700" y="6781800"/>
                  <a:pt x="1181100" y="6731000"/>
                  <a:pt x="1054100" y="6667500"/>
                </a:cubicBezTo>
                <a:lnTo>
                  <a:pt x="749300" y="6527800"/>
                </a:lnTo>
                <a:cubicBezTo>
                  <a:pt x="609600" y="6477000"/>
                  <a:pt x="444500" y="6324600"/>
                  <a:pt x="368300" y="6197600"/>
                </a:cubicBezTo>
                <a:lnTo>
                  <a:pt x="139700" y="5791200"/>
                </a:lnTo>
                <a:cubicBezTo>
                  <a:pt x="63500" y="5664200"/>
                  <a:pt x="0" y="5435600"/>
                  <a:pt x="0" y="5295900"/>
                </a:cubicBezTo>
                <a:lnTo>
                  <a:pt x="0" y="5016500"/>
                </a:lnTo>
                <a:cubicBezTo>
                  <a:pt x="0" y="4864100"/>
                  <a:pt x="38100" y="4635500"/>
                  <a:pt x="76200" y="4483100"/>
                </a:cubicBezTo>
                <a:lnTo>
                  <a:pt x="800100" y="1917700"/>
                </a:lnTo>
                <a:cubicBezTo>
                  <a:pt x="838200" y="1778000"/>
                  <a:pt x="914400" y="1549400"/>
                  <a:pt x="977900" y="1422400"/>
                </a:cubicBezTo>
                <a:lnTo>
                  <a:pt x="1104900" y="1143000"/>
                </a:lnTo>
                <a:cubicBezTo>
                  <a:pt x="1155700" y="1003300"/>
                  <a:pt x="1295400" y="812800"/>
                  <a:pt x="1409700" y="711200"/>
                </a:cubicBezTo>
                <a:lnTo>
                  <a:pt x="1701800" y="457200"/>
                </a:lnTo>
                <a:cubicBezTo>
                  <a:pt x="1803400" y="355600"/>
                  <a:pt x="2019300" y="241300"/>
                  <a:pt x="2171700" y="190500"/>
                </a:cubicBezTo>
                <a:lnTo>
                  <a:pt x="2540000" y="88900"/>
                </a:lnTo>
                <a:cubicBezTo>
                  <a:pt x="2692400" y="38100"/>
                  <a:pt x="2933700" y="0"/>
                  <a:pt x="3086100" y="0"/>
                </a:cubicBezTo>
                <a:close/>
                <a:moveTo>
                  <a:pt x="6261100" y="6731000"/>
                </a:moveTo>
                <a:moveTo>
                  <a:pt x="1739900" y="2057400"/>
                </a:moveTo>
                <a:lnTo>
                  <a:pt x="1016000" y="4622800"/>
                </a:lnTo>
                <a:cubicBezTo>
                  <a:pt x="901700" y="5080000"/>
                  <a:pt x="914400" y="5257800"/>
                  <a:pt x="1130300" y="5575300"/>
                </a:cubicBezTo>
                <a:cubicBezTo>
                  <a:pt x="1206500" y="5676900"/>
                  <a:pt x="1384300" y="5765800"/>
                  <a:pt x="1524000" y="5778500"/>
                </a:cubicBezTo>
                <a:lnTo>
                  <a:pt x="2044700" y="5816600"/>
                </a:lnTo>
                <a:cubicBezTo>
                  <a:pt x="2374900" y="5842000"/>
                  <a:pt x="2374900" y="5842000"/>
                  <a:pt x="2679700" y="5778500"/>
                </a:cubicBezTo>
                <a:lnTo>
                  <a:pt x="2870200" y="5753100"/>
                </a:lnTo>
                <a:cubicBezTo>
                  <a:pt x="3200400" y="5689600"/>
                  <a:pt x="3327400" y="5626100"/>
                  <a:pt x="3581400" y="5372100"/>
                </a:cubicBezTo>
                <a:lnTo>
                  <a:pt x="3759200" y="5181600"/>
                </a:lnTo>
                <a:cubicBezTo>
                  <a:pt x="3873500" y="5080000"/>
                  <a:pt x="3987800" y="4876800"/>
                  <a:pt x="4025900" y="4737100"/>
                </a:cubicBezTo>
                <a:lnTo>
                  <a:pt x="4876800" y="1625600"/>
                </a:lnTo>
                <a:cubicBezTo>
                  <a:pt x="4965700" y="1295400"/>
                  <a:pt x="4965700" y="1104900"/>
                  <a:pt x="4876800" y="1016000"/>
                </a:cubicBezTo>
                <a:cubicBezTo>
                  <a:pt x="4838700" y="990600"/>
                  <a:pt x="4686300" y="952500"/>
                  <a:pt x="4533900" y="952500"/>
                </a:cubicBezTo>
                <a:lnTo>
                  <a:pt x="2781300" y="952500"/>
                </a:lnTo>
                <a:cubicBezTo>
                  <a:pt x="2476500" y="952500"/>
                  <a:pt x="2286000" y="1092200"/>
                  <a:pt x="1981200" y="1549400"/>
                </a:cubicBezTo>
                <a:lnTo>
                  <a:pt x="1943100" y="1587500"/>
                </a:lnTo>
                <a:cubicBezTo>
                  <a:pt x="1879600" y="1701800"/>
                  <a:pt x="1778000" y="1905000"/>
                  <a:pt x="1739900" y="2057400"/>
                </a:cubicBezTo>
                <a:close/>
                <a:moveTo>
                  <a:pt x="42037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28" name="Freeform 13028"/>
          <p:cNvSpPr/>
          <p:nvPr/>
        </p:nvSpPr>
        <p:spPr>
          <a:xfrm rot="0" flipH="0" flipV="0">
            <a:off x="8853269" y="469074"/>
            <a:ext cx="145161" cy="149447"/>
          </a:xfrm>
          <a:custGeom>
            <a:pathLst>
              <a:path w="6451600" h="6642100">
                <a:moveTo>
                  <a:pt x="4216400" y="3797300"/>
                </a:moveTo>
                <a:lnTo>
                  <a:pt x="1917700" y="3797300"/>
                </a:lnTo>
                <a:cubicBezTo>
                  <a:pt x="1587500" y="3797300"/>
                  <a:pt x="1587500" y="3797300"/>
                  <a:pt x="1358900" y="4635500"/>
                </a:cubicBezTo>
                <a:lnTo>
                  <a:pt x="901700" y="6375400"/>
                </a:lnTo>
                <a:cubicBezTo>
                  <a:pt x="863600" y="6553200"/>
                  <a:pt x="749300" y="6642100"/>
                  <a:pt x="558800" y="6642100"/>
                </a:cubicBezTo>
                <a:lnTo>
                  <a:pt x="495300" y="6642100"/>
                </a:lnTo>
                <a:cubicBezTo>
                  <a:pt x="203200" y="6642100"/>
                  <a:pt x="114300" y="6591300"/>
                  <a:pt x="50800" y="6388100"/>
                </a:cubicBezTo>
                <a:cubicBezTo>
                  <a:pt x="0" y="6210300"/>
                  <a:pt x="12700" y="6057900"/>
                  <a:pt x="88900" y="5778500"/>
                </a:cubicBezTo>
                <a:lnTo>
                  <a:pt x="1447800" y="584200"/>
                </a:lnTo>
                <a:cubicBezTo>
                  <a:pt x="1511300" y="330200"/>
                  <a:pt x="1841500" y="0"/>
                  <a:pt x="2032000" y="0"/>
                </a:cubicBezTo>
                <a:cubicBezTo>
                  <a:pt x="2260600" y="0"/>
                  <a:pt x="2527300" y="304800"/>
                  <a:pt x="2527300" y="558800"/>
                </a:cubicBezTo>
                <a:cubicBezTo>
                  <a:pt x="2527300" y="596900"/>
                  <a:pt x="2489200" y="736600"/>
                  <a:pt x="2451100" y="876300"/>
                </a:cubicBezTo>
                <a:lnTo>
                  <a:pt x="2057400" y="2209800"/>
                </a:lnTo>
                <a:cubicBezTo>
                  <a:pt x="1892300" y="2806700"/>
                  <a:pt x="1968500" y="2997200"/>
                  <a:pt x="2387600" y="2971800"/>
                </a:cubicBezTo>
                <a:lnTo>
                  <a:pt x="4876800" y="2794000"/>
                </a:lnTo>
                <a:lnTo>
                  <a:pt x="5461000" y="647700"/>
                </a:lnTo>
                <a:cubicBezTo>
                  <a:pt x="5562600" y="254000"/>
                  <a:pt x="5765800" y="0"/>
                  <a:pt x="5981700" y="0"/>
                </a:cubicBezTo>
                <a:cubicBezTo>
                  <a:pt x="6184900" y="0"/>
                  <a:pt x="6451600" y="317500"/>
                  <a:pt x="6451600" y="546100"/>
                </a:cubicBezTo>
                <a:cubicBezTo>
                  <a:pt x="6451600" y="660400"/>
                  <a:pt x="6426200" y="863600"/>
                  <a:pt x="6375400" y="1016000"/>
                </a:cubicBezTo>
                <a:lnTo>
                  <a:pt x="4902200" y="6388100"/>
                </a:lnTo>
                <a:cubicBezTo>
                  <a:pt x="4851400" y="6565900"/>
                  <a:pt x="4749800" y="6642100"/>
                  <a:pt x="4559300" y="6642100"/>
                </a:cubicBezTo>
                <a:lnTo>
                  <a:pt x="4483100" y="6642100"/>
                </a:lnTo>
                <a:cubicBezTo>
                  <a:pt x="4089400" y="6642100"/>
                  <a:pt x="4013200" y="6578600"/>
                  <a:pt x="4013200" y="6273800"/>
                </a:cubicBezTo>
                <a:lnTo>
                  <a:pt x="4013200" y="5969000"/>
                </a:lnTo>
                <a:cubicBezTo>
                  <a:pt x="4013200" y="5816600"/>
                  <a:pt x="4051300" y="5575300"/>
                  <a:pt x="4089400" y="5435600"/>
                </a:cubicBezTo>
                <a:lnTo>
                  <a:pt x="4470400" y="4114800"/>
                </a:lnTo>
                <a:cubicBezTo>
                  <a:pt x="4559300" y="3797300"/>
                  <a:pt x="4559300" y="3797300"/>
                  <a:pt x="4216400" y="3797300"/>
                </a:cubicBezTo>
                <a:close/>
                <a:moveTo>
                  <a:pt x="25908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29" name="Freeform 13029"/>
          <p:cNvSpPr/>
          <p:nvPr/>
        </p:nvSpPr>
        <p:spPr>
          <a:xfrm rot="0" flipH="0" flipV="0">
            <a:off x="9008382" y="469074"/>
            <a:ext cx="145161" cy="149447"/>
          </a:xfrm>
          <a:custGeom>
            <a:pathLst>
              <a:path w="6451600" h="6642100">
                <a:moveTo>
                  <a:pt x="4216400" y="3797300"/>
                </a:moveTo>
                <a:lnTo>
                  <a:pt x="1917700" y="3797300"/>
                </a:lnTo>
                <a:cubicBezTo>
                  <a:pt x="1587500" y="3797300"/>
                  <a:pt x="1587500" y="3797300"/>
                  <a:pt x="1358900" y="4635500"/>
                </a:cubicBezTo>
                <a:lnTo>
                  <a:pt x="901700" y="6375400"/>
                </a:lnTo>
                <a:cubicBezTo>
                  <a:pt x="863600" y="6553200"/>
                  <a:pt x="749300" y="6642100"/>
                  <a:pt x="558800" y="6642100"/>
                </a:cubicBezTo>
                <a:lnTo>
                  <a:pt x="495300" y="6642100"/>
                </a:lnTo>
                <a:cubicBezTo>
                  <a:pt x="203200" y="6642100"/>
                  <a:pt x="114300" y="6591300"/>
                  <a:pt x="50800" y="6388100"/>
                </a:cubicBezTo>
                <a:cubicBezTo>
                  <a:pt x="0" y="6210300"/>
                  <a:pt x="12700" y="6057900"/>
                  <a:pt x="88900" y="5778500"/>
                </a:cubicBezTo>
                <a:lnTo>
                  <a:pt x="1447800" y="584200"/>
                </a:lnTo>
                <a:cubicBezTo>
                  <a:pt x="1511300" y="330200"/>
                  <a:pt x="1841500" y="0"/>
                  <a:pt x="2032000" y="0"/>
                </a:cubicBezTo>
                <a:cubicBezTo>
                  <a:pt x="2260600" y="0"/>
                  <a:pt x="2527300" y="304800"/>
                  <a:pt x="2527300" y="558800"/>
                </a:cubicBezTo>
                <a:cubicBezTo>
                  <a:pt x="2527300" y="596900"/>
                  <a:pt x="2489200" y="736600"/>
                  <a:pt x="2451100" y="876300"/>
                </a:cubicBezTo>
                <a:lnTo>
                  <a:pt x="2057400" y="2209800"/>
                </a:lnTo>
                <a:cubicBezTo>
                  <a:pt x="1892300" y="2806700"/>
                  <a:pt x="1968500" y="2997200"/>
                  <a:pt x="2387600" y="2971800"/>
                </a:cubicBezTo>
                <a:lnTo>
                  <a:pt x="4876800" y="2794000"/>
                </a:lnTo>
                <a:lnTo>
                  <a:pt x="5461000" y="647700"/>
                </a:lnTo>
                <a:cubicBezTo>
                  <a:pt x="5562600" y="254000"/>
                  <a:pt x="5765800" y="0"/>
                  <a:pt x="5981700" y="0"/>
                </a:cubicBezTo>
                <a:cubicBezTo>
                  <a:pt x="6184900" y="0"/>
                  <a:pt x="6451600" y="317500"/>
                  <a:pt x="6451600" y="546100"/>
                </a:cubicBezTo>
                <a:cubicBezTo>
                  <a:pt x="6451600" y="660400"/>
                  <a:pt x="6426200" y="863600"/>
                  <a:pt x="6375400" y="1016000"/>
                </a:cubicBezTo>
                <a:lnTo>
                  <a:pt x="4902200" y="6388100"/>
                </a:lnTo>
                <a:cubicBezTo>
                  <a:pt x="4851400" y="6565900"/>
                  <a:pt x="4749800" y="6642100"/>
                  <a:pt x="4559300" y="6642100"/>
                </a:cubicBezTo>
                <a:lnTo>
                  <a:pt x="4483100" y="6642100"/>
                </a:lnTo>
                <a:cubicBezTo>
                  <a:pt x="4089400" y="6642100"/>
                  <a:pt x="4013200" y="6578600"/>
                  <a:pt x="4013200" y="6273800"/>
                </a:cubicBezTo>
                <a:lnTo>
                  <a:pt x="4013200" y="5969000"/>
                </a:lnTo>
                <a:cubicBezTo>
                  <a:pt x="4013200" y="5816600"/>
                  <a:pt x="4051300" y="5575300"/>
                  <a:pt x="4089400" y="5435600"/>
                </a:cubicBezTo>
                <a:lnTo>
                  <a:pt x="4470400" y="4114800"/>
                </a:lnTo>
                <a:cubicBezTo>
                  <a:pt x="4559300" y="3797300"/>
                  <a:pt x="4559300" y="3797300"/>
                  <a:pt x="4216400" y="3797300"/>
                </a:cubicBezTo>
                <a:close/>
                <a:moveTo>
                  <a:pt x="25908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30" name="Freeform 13030"/>
          <p:cNvSpPr/>
          <p:nvPr/>
        </p:nvSpPr>
        <p:spPr>
          <a:xfrm rot="0" flipH="0" flipV="0">
            <a:off x="9165208" y="469074"/>
            <a:ext cx="143160" cy="151161"/>
          </a:xfrm>
          <a:custGeom>
            <a:pathLst>
              <a:path w="6362700" h="6718300">
                <a:moveTo>
                  <a:pt x="3416300" y="0"/>
                </a:moveTo>
                <a:lnTo>
                  <a:pt x="5689600" y="0"/>
                </a:lnTo>
                <a:cubicBezTo>
                  <a:pt x="6096000" y="0"/>
                  <a:pt x="6362700" y="190500"/>
                  <a:pt x="6362700" y="495300"/>
                </a:cubicBezTo>
                <a:lnTo>
                  <a:pt x="6362700" y="673100"/>
                </a:lnTo>
                <a:cubicBezTo>
                  <a:pt x="6362700" y="825500"/>
                  <a:pt x="6337300" y="1066800"/>
                  <a:pt x="6299200" y="1206500"/>
                </a:cubicBezTo>
                <a:lnTo>
                  <a:pt x="4902200" y="6362700"/>
                </a:lnTo>
                <a:cubicBezTo>
                  <a:pt x="4864100" y="6502400"/>
                  <a:pt x="4737100" y="6642100"/>
                  <a:pt x="4635500" y="6667500"/>
                </a:cubicBezTo>
                <a:cubicBezTo>
                  <a:pt x="4368800" y="6718300"/>
                  <a:pt x="4368800" y="6718300"/>
                  <a:pt x="4127500" y="6616700"/>
                </a:cubicBezTo>
                <a:cubicBezTo>
                  <a:pt x="4025900" y="6565900"/>
                  <a:pt x="3924300" y="6400800"/>
                  <a:pt x="3924300" y="6261100"/>
                </a:cubicBezTo>
                <a:lnTo>
                  <a:pt x="3924300" y="5956300"/>
                </a:lnTo>
                <a:cubicBezTo>
                  <a:pt x="3924300" y="5803900"/>
                  <a:pt x="3962400" y="5575300"/>
                  <a:pt x="4000500" y="5435600"/>
                </a:cubicBezTo>
                <a:lnTo>
                  <a:pt x="4114800" y="5029200"/>
                </a:lnTo>
                <a:cubicBezTo>
                  <a:pt x="4152900" y="4889500"/>
                  <a:pt x="4254500" y="4660900"/>
                  <a:pt x="4330700" y="4533900"/>
                </a:cubicBezTo>
                <a:cubicBezTo>
                  <a:pt x="4406900" y="4406900"/>
                  <a:pt x="4470400" y="4191000"/>
                  <a:pt x="4470400" y="4051300"/>
                </a:cubicBezTo>
                <a:cubicBezTo>
                  <a:pt x="4470400" y="3911600"/>
                  <a:pt x="4343400" y="3797300"/>
                  <a:pt x="4203700" y="3797300"/>
                </a:cubicBezTo>
                <a:lnTo>
                  <a:pt x="3657600" y="3797300"/>
                </a:lnTo>
                <a:cubicBezTo>
                  <a:pt x="3467100" y="3797300"/>
                  <a:pt x="3327400" y="3848100"/>
                  <a:pt x="3200400" y="3987800"/>
                </a:cubicBezTo>
                <a:lnTo>
                  <a:pt x="1676400" y="5499100"/>
                </a:lnTo>
                <a:cubicBezTo>
                  <a:pt x="1574800" y="5600700"/>
                  <a:pt x="1460500" y="5778500"/>
                  <a:pt x="1422400" y="5892800"/>
                </a:cubicBezTo>
                <a:cubicBezTo>
                  <a:pt x="1371600" y="6007100"/>
                  <a:pt x="1257300" y="6197600"/>
                  <a:pt x="1155700" y="6299200"/>
                </a:cubicBezTo>
                <a:lnTo>
                  <a:pt x="1143000" y="6311900"/>
                </a:lnTo>
                <a:cubicBezTo>
                  <a:pt x="965200" y="6489700"/>
                  <a:pt x="584200" y="6705600"/>
                  <a:pt x="457200" y="6705600"/>
                </a:cubicBezTo>
                <a:cubicBezTo>
                  <a:pt x="228600" y="6705600"/>
                  <a:pt x="0" y="6477000"/>
                  <a:pt x="0" y="6261100"/>
                </a:cubicBezTo>
                <a:lnTo>
                  <a:pt x="0" y="6235700"/>
                </a:lnTo>
                <a:cubicBezTo>
                  <a:pt x="0" y="6083300"/>
                  <a:pt x="88900" y="5867400"/>
                  <a:pt x="190500" y="5765800"/>
                </a:cubicBezTo>
                <a:lnTo>
                  <a:pt x="355600" y="5613400"/>
                </a:lnTo>
                <a:cubicBezTo>
                  <a:pt x="457200" y="5499100"/>
                  <a:pt x="558800" y="5359400"/>
                  <a:pt x="584200" y="5283200"/>
                </a:cubicBezTo>
                <a:cubicBezTo>
                  <a:pt x="609600" y="5207000"/>
                  <a:pt x="698500" y="5143500"/>
                  <a:pt x="787400" y="5143500"/>
                </a:cubicBezTo>
                <a:cubicBezTo>
                  <a:pt x="876300" y="5143500"/>
                  <a:pt x="977900" y="5092700"/>
                  <a:pt x="1003300" y="5016500"/>
                </a:cubicBezTo>
                <a:cubicBezTo>
                  <a:pt x="1041400" y="4953000"/>
                  <a:pt x="1143000" y="4813300"/>
                  <a:pt x="1257300" y="4711700"/>
                </a:cubicBezTo>
                <a:lnTo>
                  <a:pt x="1841500" y="4114800"/>
                </a:lnTo>
                <a:cubicBezTo>
                  <a:pt x="2082800" y="3873500"/>
                  <a:pt x="2082800" y="3835400"/>
                  <a:pt x="1828800" y="3606800"/>
                </a:cubicBezTo>
                <a:lnTo>
                  <a:pt x="1422400" y="3263900"/>
                </a:lnTo>
                <a:cubicBezTo>
                  <a:pt x="1155700" y="3035300"/>
                  <a:pt x="1079500" y="2882900"/>
                  <a:pt x="1079500" y="2540000"/>
                </a:cubicBezTo>
                <a:lnTo>
                  <a:pt x="1079500" y="2032000"/>
                </a:lnTo>
                <a:cubicBezTo>
                  <a:pt x="1079500" y="1879600"/>
                  <a:pt x="1130300" y="1651000"/>
                  <a:pt x="1181100" y="1511300"/>
                </a:cubicBezTo>
                <a:lnTo>
                  <a:pt x="1244600" y="1346200"/>
                </a:lnTo>
                <a:cubicBezTo>
                  <a:pt x="1295400" y="1219200"/>
                  <a:pt x="1371600" y="1066800"/>
                  <a:pt x="1409700" y="1028700"/>
                </a:cubicBezTo>
                <a:cubicBezTo>
                  <a:pt x="1460500" y="977900"/>
                  <a:pt x="1549400" y="863600"/>
                  <a:pt x="1612900" y="749300"/>
                </a:cubicBezTo>
                <a:cubicBezTo>
                  <a:pt x="1790700" y="482600"/>
                  <a:pt x="1866900" y="419100"/>
                  <a:pt x="2159000" y="279400"/>
                </a:cubicBezTo>
                <a:lnTo>
                  <a:pt x="2209800" y="254000"/>
                </a:lnTo>
                <a:cubicBezTo>
                  <a:pt x="2349500" y="190500"/>
                  <a:pt x="2603500" y="101600"/>
                  <a:pt x="2755900" y="76200"/>
                </a:cubicBezTo>
                <a:lnTo>
                  <a:pt x="2870200" y="50800"/>
                </a:lnTo>
                <a:cubicBezTo>
                  <a:pt x="3022600" y="25400"/>
                  <a:pt x="3276600" y="0"/>
                  <a:pt x="3416300" y="0"/>
                </a:cubicBezTo>
                <a:close/>
                <a:moveTo>
                  <a:pt x="6311900" y="6731000"/>
                </a:moveTo>
                <a:moveTo>
                  <a:pt x="2578100" y="2844800"/>
                </a:moveTo>
                <a:lnTo>
                  <a:pt x="4470400" y="2844800"/>
                </a:lnTo>
                <a:cubicBezTo>
                  <a:pt x="4787900" y="2844800"/>
                  <a:pt x="4876800" y="2768600"/>
                  <a:pt x="4978400" y="2425700"/>
                </a:cubicBezTo>
                <a:lnTo>
                  <a:pt x="5207000" y="1612900"/>
                </a:lnTo>
                <a:cubicBezTo>
                  <a:pt x="5295900" y="1295400"/>
                  <a:pt x="5308600" y="1104900"/>
                  <a:pt x="5219700" y="1016000"/>
                </a:cubicBezTo>
                <a:cubicBezTo>
                  <a:pt x="5181600" y="977900"/>
                  <a:pt x="5029200" y="952500"/>
                  <a:pt x="4876800" y="952500"/>
                </a:cubicBezTo>
                <a:lnTo>
                  <a:pt x="3111500" y="952500"/>
                </a:lnTo>
                <a:cubicBezTo>
                  <a:pt x="2921000" y="952500"/>
                  <a:pt x="2794000" y="1003300"/>
                  <a:pt x="2654300" y="1143000"/>
                </a:cubicBezTo>
                <a:lnTo>
                  <a:pt x="2222500" y="1562100"/>
                </a:lnTo>
                <a:cubicBezTo>
                  <a:pt x="2120900" y="1676400"/>
                  <a:pt x="2032000" y="1879600"/>
                  <a:pt x="2032000" y="2032000"/>
                </a:cubicBezTo>
                <a:lnTo>
                  <a:pt x="2032000" y="2298700"/>
                </a:lnTo>
                <a:cubicBezTo>
                  <a:pt x="2032000" y="2641600"/>
                  <a:pt x="2235200" y="2844800"/>
                  <a:pt x="2578100" y="2844800"/>
                </a:cubicBezTo>
                <a:close/>
                <a:moveTo>
                  <a:pt x="34671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31" name="Freeform 13031"/>
          <p:cNvSpPr/>
          <p:nvPr/>
        </p:nvSpPr>
        <p:spPr>
          <a:xfrm rot="0" flipH="0" flipV="0">
            <a:off x="9464267" y="426212"/>
            <a:ext cx="167449" cy="257460"/>
          </a:xfrm>
          <a:custGeom>
            <a:pathLst>
              <a:path w="7442200" h="11442700">
                <a:moveTo>
                  <a:pt x="7315200" y="5105400"/>
                </a:moveTo>
                <a:lnTo>
                  <a:pt x="6604000" y="7112000"/>
                </a:lnTo>
                <a:cubicBezTo>
                  <a:pt x="6540500" y="7315200"/>
                  <a:pt x="6350000" y="7594600"/>
                  <a:pt x="6184900" y="7734300"/>
                </a:cubicBezTo>
                <a:lnTo>
                  <a:pt x="5740400" y="8128000"/>
                </a:lnTo>
                <a:cubicBezTo>
                  <a:pt x="5575300" y="8267700"/>
                  <a:pt x="5270500" y="8432800"/>
                  <a:pt x="5041900" y="8483600"/>
                </a:cubicBezTo>
                <a:lnTo>
                  <a:pt x="4699000" y="8572500"/>
                </a:lnTo>
                <a:cubicBezTo>
                  <a:pt x="4483100" y="8623300"/>
                  <a:pt x="4114800" y="8661400"/>
                  <a:pt x="3886200" y="8661400"/>
                </a:cubicBezTo>
                <a:lnTo>
                  <a:pt x="3784600" y="8661400"/>
                </a:lnTo>
                <a:cubicBezTo>
                  <a:pt x="3302000" y="8661400"/>
                  <a:pt x="3276600" y="8686800"/>
                  <a:pt x="3136900" y="9194800"/>
                </a:cubicBezTo>
                <a:lnTo>
                  <a:pt x="2641600" y="10985500"/>
                </a:lnTo>
                <a:cubicBezTo>
                  <a:pt x="2552700" y="11328400"/>
                  <a:pt x="2438400" y="11442700"/>
                  <a:pt x="2209800" y="11442700"/>
                </a:cubicBezTo>
                <a:cubicBezTo>
                  <a:pt x="2184400" y="11442700"/>
                  <a:pt x="2070100" y="11404600"/>
                  <a:pt x="1955800" y="11353800"/>
                </a:cubicBezTo>
                <a:cubicBezTo>
                  <a:pt x="1739900" y="11264900"/>
                  <a:pt x="1701800" y="10807700"/>
                  <a:pt x="1841500" y="10160000"/>
                </a:cubicBezTo>
                <a:lnTo>
                  <a:pt x="2032000" y="9334500"/>
                </a:lnTo>
                <a:cubicBezTo>
                  <a:pt x="2082800" y="9118600"/>
                  <a:pt x="2159000" y="8940800"/>
                  <a:pt x="2209800" y="8940800"/>
                </a:cubicBezTo>
                <a:cubicBezTo>
                  <a:pt x="2260600" y="8940800"/>
                  <a:pt x="2298700" y="8877300"/>
                  <a:pt x="2298700" y="8801100"/>
                </a:cubicBezTo>
                <a:cubicBezTo>
                  <a:pt x="2298700" y="8724900"/>
                  <a:pt x="2120900" y="8623300"/>
                  <a:pt x="1905000" y="8559800"/>
                </a:cubicBezTo>
                <a:lnTo>
                  <a:pt x="1054100" y="8343900"/>
                </a:lnTo>
                <a:cubicBezTo>
                  <a:pt x="838200" y="8293100"/>
                  <a:pt x="546100" y="8089900"/>
                  <a:pt x="406400" y="7912100"/>
                </a:cubicBezTo>
                <a:lnTo>
                  <a:pt x="381000" y="7899400"/>
                </a:lnTo>
                <a:cubicBezTo>
                  <a:pt x="76200" y="7493000"/>
                  <a:pt x="0" y="7264400"/>
                  <a:pt x="0" y="6731000"/>
                </a:cubicBezTo>
                <a:lnTo>
                  <a:pt x="0" y="6362700"/>
                </a:lnTo>
                <a:cubicBezTo>
                  <a:pt x="0" y="6134100"/>
                  <a:pt x="50800" y="5778500"/>
                  <a:pt x="127000" y="5575300"/>
                </a:cubicBezTo>
                <a:lnTo>
                  <a:pt x="673100" y="3924300"/>
                </a:lnTo>
                <a:cubicBezTo>
                  <a:pt x="736600" y="3721100"/>
                  <a:pt x="863600" y="3390900"/>
                  <a:pt x="952500" y="3200400"/>
                </a:cubicBezTo>
                <a:lnTo>
                  <a:pt x="1003300" y="3098800"/>
                </a:lnTo>
                <a:cubicBezTo>
                  <a:pt x="1282700" y="2489200"/>
                  <a:pt x="2057400" y="2032000"/>
                  <a:pt x="2794000" y="2032000"/>
                </a:cubicBezTo>
                <a:lnTo>
                  <a:pt x="2844800" y="2032000"/>
                </a:lnTo>
                <a:cubicBezTo>
                  <a:pt x="3060700" y="2032000"/>
                  <a:pt x="3416300" y="1993900"/>
                  <a:pt x="3632200" y="1955800"/>
                </a:cubicBezTo>
                <a:lnTo>
                  <a:pt x="3784600" y="1930400"/>
                </a:lnTo>
                <a:cubicBezTo>
                  <a:pt x="4000500" y="1879600"/>
                  <a:pt x="4216400" y="1676400"/>
                  <a:pt x="4279900" y="1460500"/>
                </a:cubicBezTo>
                <a:lnTo>
                  <a:pt x="4508500" y="647700"/>
                </a:lnTo>
                <a:cubicBezTo>
                  <a:pt x="4635500" y="177800"/>
                  <a:pt x="4800600" y="0"/>
                  <a:pt x="5080000" y="0"/>
                </a:cubicBezTo>
                <a:cubicBezTo>
                  <a:pt x="5359400" y="0"/>
                  <a:pt x="5410200" y="76200"/>
                  <a:pt x="5410200" y="546100"/>
                </a:cubicBezTo>
                <a:lnTo>
                  <a:pt x="5410200" y="825500"/>
                </a:lnTo>
                <a:cubicBezTo>
                  <a:pt x="5410200" y="1041400"/>
                  <a:pt x="5372100" y="1346200"/>
                  <a:pt x="5334000" y="1485900"/>
                </a:cubicBezTo>
                <a:cubicBezTo>
                  <a:pt x="5295900" y="1638300"/>
                  <a:pt x="5422900" y="1803400"/>
                  <a:pt x="5638800" y="1866900"/>
                </a:cubicBezTo>
                <a:lnTo>
                  <a:pt x="6477000" y="2108200"/>
                </a:lnTo>
                <a:cubicBezTo>
                  <a:pt x="7035800" y="2273300"/>
                  <a:pt x="7442200" y="2882900"/>
                  <a:pt x="7442200" y="3556000"/>
                </a:cubicBezTo>
                <a:lnTo>
                  <a:pt x="7442200" y="4330700"/>
                </a:lnTo>
                <a:cubicBezTo>
                  <a:pt x="7442200" y="4559300"/>
                  <a:pt x="7391400" y="4902200"/>
                  <a:pt x="7315200" y="5105400"/>
                </a:cubicBezTo>
                <a:close/>
                <a:moveTo>
                  <a:pt x="3390900" y="8636000"/>
                </a:moveTo>
                <a:moveTo>
                  <a:pt x="2794000" y="7162800"/>
                </a:moveTo>
                <a:lnTo>
                  <a:pt x="3721100" y="3771900"/>
                </a:lnTo>
                <a:cubicBezTo>
                  <a:pt x="3759200" y="3632200"/>
                  <a:pt x="3784600" y="3390900"/>
                  <a:pt x="3784600" y="3251200"/>
                </a:cubicBezTo>
                <a:lnTo>
                  <a:pt x="3784600" y="3111500"/>
                </a:lnTo>
                <a:cubicBezTo>
                  <a:pt x="3784600" y="2921000"/>
                  <a:pt x="3708400" y="2844800"/>
                  <a:pt x="3517900" y="2844800"/>
                </a:cubicBezTo>
                <a:lnTo>
                  <a:pt x="2971800" y="2844800"/>
                </a:lnTo>
                <a:cubicBezTo>
                  <a:pt x="2832100" y="2844800"/>
                  <a:pt x="2667000" y="2870200"/>
                  <a:pt x="2628900" y="2921000"/>
                </a:cubicBezTo>
                <a:cubicBezTo>
                  <a:pt x="2578100" y="2959100"/>
                  <a:pt x="2489200" y="3022600"/>
                  <a:pt x="2425700" y="3060700"/>
                </a:cubicBezTo>
                <a:cubicBezTo>
                  <a:pt x="2349500" y="3086100"/>
                  <a:pt x="2209800" y="3200400"/>
                  <a:pt x="2108200" y="3302000"/>
                </a:cubicBezTo>
                <a:lnTo>
                  <a:pt x="1981200" y="3429000"/>
                </a:lnTo>
                <a:cubicBezTo>
                  <a:pt x="1752600" y="3657600"/>
                  <a:pt x="1625600" y="3873500"/>
                  <a:pt x="1536700" y="4203700"/>
                </a:cubicBezTo>
                <a:lnTo>
                  <a:pt x="1016000" y="5969000"/>
                </a:lnTo>
                <a:cubicBezTo>
                  <a:pt x="977900" y="6108700"/>
                  <a:pt x="939800" y="6350000"/>
                  <a:pt x="939800" y="6502400"/>
                </a:cubicBezTo>
                <a:lnTo>
                  <a:pt x="939800" y="6908800"/>
                </a:lnTo>
                <a:cubicBezTo>
                  <a:pt x="939800" y="7289800"/>
                  <a:pt x="1282700" y="7581900"/>
                  <a:pt x="1752600" y="7581900"/>
                </a:cubicBezTo>
                <a:lnTo>
                  <a:pt x="2298700" y="7581900"/>
                </a:lnTo>
                <a:cubicBezTo>
                  <a:pt x="2616200" y="7581900"/>
                  <a:pt x="2705100" y="7505700"/>
                  <a:pt x="2794000" y="7162800"/>
                </a:cubicBezTo>
                <a:close/>
                <a:moveTo>
                  <a:pt x="1333500" y="8636000"/>
                </a:moveTo>
                <a:moveTo>
                  <a:pt x="4775200" y="3263900"/>
                </a:moveTo>
                <a:lnTo>
                  <a:pt x="3733800" y="6921500"/>
                </a:lnTo>
                <a:cubicBezTo>
                  <a:pt x="3683000" y="7061200"/>
                  <a:pt x="3657600" y="7264400"/>
                  <a:pt x="3657600" y="7378700"/>
                </a:cubicBezTo>
                <a:cubicBezTo>
                  <a:pt x="3657600" y="7493000"/>
                  <a:pt x="3771900" y="7581900"/>
                  <a:pt x="3924300" y="7581900"/>
                </a:cubicBezTo>
                <a:lnTo>
                  <a:pt x="4572000" y="7581900"/>
                </a:lnTo>
                <a:cubicBezTo>
                  <a:pt x="4902200" y="7581900"/>
                  <a:pt x="5092700" y="7505700"/>
                  <a:pt x="5334000" y="7251700"/>
                </a:cubicBezTo>
                <a:lnTo>
                  <a:pt x="5600700" y="6997700"/>
                </a:lnTo>
                <a:cubicBezTo>
                  <a:pt x="5702300" y="6883400"/>
                  <a:pt x="5829300" y="6705600"/>
                  <a:pt x="5867400" y="6591300"/>
                </a:cubicBezTo>
                <a:lnTo>
                  <a:pt x="5892800" y="6540500"/>
                </a:lnTo>
                <a:cubicBezTo>
                  <a:pt x="5930900" y="6426200"/>
                  <a:pt x="6007100" y="6210300"/>
                  <a:pt x="6045200" y="6070600"/>
                </a:cubicBezTo>
                <a:lnTo>
                  <a:pt x="6426200" y="4724400"/>
                </a:lnTo>
                <a:cubicBezTo>
                  <a:pt x="6464300" y="4584700"/>
                  <a:pt x="6502400" y="4343400"/>
                  <a:pt x="6502400" y="4191000"/>
                </a:cubicBezTo>
                <a:lnTo>
                  <a:pt x="6502400" y="3683000"/>
                </a:lnTo>
                <a:cubicBezTo>
                  <a:pt x="6502400" y="3111500"/>
                  <a:pt x="6197600" y="2844800"/>
                  <a:pt x="5549900" y="2844800"/>
                </a:cubicBezTo>
                <a:lnTo>
                  <a:pt x="5283200" y="2844800"/>
                </a:lnTo>
                <a:cubicBezTo>
                  <a:pt x="4953000" y="2844800"/>
                  <a:pt x="4876800" y="2908300"/>
                  <a:pt x="4775200" y="3263900"/>
                </a:cubicBezTo>
                <a:close/>
                <a:moveTo>
                  <a:pt x="5232400" y="8636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32" name="Freeform 13032"/>
          <p:cNvSpPr/>
          <p:nvPr/>
        </p:nvSpPr>
        <p:spPr>
          <a:xfrm rot="0" flipH="0" flipV="0">
            <a:off x="9649170" y="469074"/>
            <a:ext cx="150876" cy="216312"/>
          </a:xfrm>
          <a:custGeom>
            <a:pathLst>
              <a:path w="6705600" h="9613900">
                <a:moveTo>
                  <a:pt x="6591300" y="1130300"/>
                </a:moveTo>
                <a:lnTo>
                  <a:pt x="4724400" y="7708900"/>
                </a:lnTo>
                <a:cubicBezTo>
                  <a:pt x="4572000" y="8255000"/>
                  <a:pt x="4356100" y="8636000"/>
                  <a:pt x="4025900" y="8978900"/>
                </a:cubicBezTo>
                <a:lnTo>
                  <a:pt x="3949700" y="9055100"/>
                </a:lnTo>
                <a:cubicBezTo>
                  <a:pt x="3784600" y="9220200"/>
                  <a:pt x="3467100" y="9385300"/>
                  <a:pt x="3251200" y="9436100"/>
                </a:cubicBezTo>
                <a:lnTo>
                  <a:pt x="2806700" y="9525000"/>
                </a:lnTo>
                <a:cubicBezTo>
                  <a:pt x="2590800" y="9575800"/>
                  <a:pt x="2222500" y="9613900"/>
                  <a:pt x="1993900" y="9613900"/>
                </a:cubicBezTo>
                <a:lnTo>
                  <a:pt x="749300" y="9613900"/>
                </a:lnTo>
                <a:cubicBezTo>
                  <a:pt x="355600" y="9613900"/>
                  <a:pt x="0" y="9359900"/>
                  <a:pt x="0" y="9080500"/>
                </a:cubicBezTo>
                <a:cubicBezTo>
                  <a:pt x="0" y="9004300"/>
                  <a:pt x="38100" y="8877300"/>
                  <a:pt x="88900" y="8801100"/>
                </a:cubicBezTo>
                <a:cubicBezTo>
                  <a:pt x="139700" y="8724900"/>
                  <a:pt x="368300" y="8674100"/>
                  <a:pt x="596900" y="8674100"/>
                </a:cubicBezTo>
                <a:lnTo>
                  <a:pt x="2374900" y="8674100"/>
                </a:lnTo>
                <a:cubicBezTo>
                  <a:pt x="2590800" y="8674100"/>
                  <a:pt x="2908300" y="8547100"/>
                  <a:pt x="3073400" y="8394700"/>
                </a:cubicBezTo>
                <a:lnTo>
                  <a:pt x="3568700" y="7924800"/>
                </a:lnTo>
                <a:cubicBezTo>
                  <a:pt x="3860800" y="7645400"/>
                  <a:pt x="4102100" y="6946900"/>
                  <a:pt x="3962400" y="6807200"/>
                </a:cubicBezTo>
                <a:cubicBezTo>
                  <a:pt x="3937000" y="6781800"/>
                  <a:pt x="3746500" y="6769100"/>
                  <a:pt x="3517900" y="6769100"/>
                </a:cubicBezTo>
                <a:lnTo>
                  <a:pt x="2235200" y="6769100"/>
                </a:lnTo>
                <a:cubicBezTo>
                  <a:pt x="1638300" y="6769100"/>
                  <a:pt x="1155700" y="6515100"/>
                  <a:pt x="838200" y="6032500"/>
                </a:cubicBezTo>
                <a:lnTo>
                  <a:pt x="838200" y="6019800"/>
                </a:lnTo>
                <a:cubicBezTo>
                  <a:pt x="711200" y="5829300"/>
                  <a:pt x="609600" y="5499100"/>
                  <a:pt x="609600" y="5270500"/>
                </a:cubicBezTo>
                <a:lnTo>
                  <a:pt x="609600" y="5016500"/>
                </a:lnTo>
                <a:cubicBezTo>
                  <a:pt x="609600" y="4787900"/>
                  <a:pt x="660400" y="4432300"/>
                  <a:pt x="723900" y="4216400"/>
                </a:cubicBezTo>
                <a:lnTo>
                  <a:pt x="1765300" y="609600"/>
                </a:lnTo>
                <a:cubicBezTo>
                  <a:pt x="1879600" y="203200"/>
                  <a:pt x="2032000" y="0"/>
                  <a:pt x="2197100" y="0"/>
                </a:cubicBezTo>
                <a:cubicBezTo>
                  <a:pt x="2400300" y="0"/>
                  <a:pt x="2781300" y="304800"/>
                  <a:pt x="2781300" y="457200"/>
                </a:cubicBezTo>
                <a:cubicBezTo>
                  <a:pt x="2781300" y="533400"/>
                  <a:pt x="2743200" y="622300"/>
                  <a:pt x="2705100" y="647700"/>
                </a:cubicBezTo>
                <a:cubicBezTo>
                  <a:pt x="2667000" y="673100"/>
                  <a:pt x="2590800" y="876300"/>
                  <a:pt x="2527300" y="1092200"/>
                </a:cubicBezTo>
                <a:lnTo>
                  <a:pt x="1663700" y="4432300"/>
                </a:lnTo>
                <a:cubicBezTo>
                  <a:pt x="1422400" y="5346700"/>
                  <a:pt x="1536700" y="5689600"/>
                  <a:pt x="2070100" y="5689600"/>
                </a:cubicBezTo>
                <a:lnTo>
                  <a:pt x="3797300" y="5689600"/>
                </a:lnTo>
                <a:cubicBezTo>
                  <a:pt x="4216400" y="5689600"/>
                  <a:pt x="4470400" y="5397500"/>
                  <a:pt x="4648200" y="4711700"/>
                </a:cubicBezTo>
                <a:lnTo>
                  <a:pt x="5600700" y="901700"/>
                </a:lnTo>
                <a:cubicBezTo>
                  <a:pt x="5765800" y="254000"/>
                  <a:pt x="5943600" y="0"/>
                  <a:pt x="6197600" y="0"/>
                </a:cubicBezTo>
                <a:cubicBezTo>
                  <a:pt x="6400800" y="0"/>
                  <a:pt x="6705600" y="342900"/>
                  <a:pt x="6705600" y="571500"/>
                </a:cubicBezTo>
                <a:cubicBezTo>
                  <a:pt x="6705600" y="660400"/>
                  <a:pt x="6654800" y="914400"/>
                  <a:pt x="6591300" y="1130300"/>
                </a:cubicBezTo>
                <a:close/>
                <a:moveTo>
                  <a:pt x="56134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33" name="Freeform 13033"/>
          <p:cNvSpPr/>
          <p:nvPr/>
        </p:nvSpPr>
        <p:spPr>
          <a:xfrm rot="0" flipH="0" flipV="0">
            <a:off x="9809785" y="469074"/>
            <a:ext cx="145161" cy="149447"/>
          </a:xfrm>
          <a:custGeom>
            <a:pathLst>
              <a:path w="6451600" h="6642100">
                <a:moveTo>
                  <a:pt x="4216400" y="3797300"/>
                </a:moveTo>
                <a:lnTo>
                  <a:pt x="1917700" y="3797300"/>
                </a:lnTo>
                <a:cubicBezTo>
                  <a:pt x="1587500" y="3797300"/>
                  <a:pt x="1587500" y="3797300"/>
                  <a:pt x="1358900" y="4635500"/>
                </a:cubicBezTo>
                <a:lnTo>
                  <a:pt x="901700" y="6375400"/>
                </a:lnTo>
                <a:cubicBezTo>
                  <a:pt x="863600" y="6553200"/>
                  <a:pt x="749300" y="6642100"/>
                  <a:pt x="558800" y="6642100"/>
                </a:cubicBezTo>
                <a:lnTo>
                  <a:pt x="495300" y="6642100"/>
                </a:lnTo>
                <a:cubicBezTo>
                  <a:pt x="203200" y="6642100"/>
                  <a:pt x="114300" y="6591300"/>
                  <a:pt x="50800" y="6388100"/>
                </a:cubicBezTo>
                <a:cubicBezTo>
                  <a:pt x="0" y="6210300"/>
                  <a:pt x="12700" y="6057900"/>
                  <a:pt x="88900" y="5778500"/>
                </a:cubicBezTo>
                <a:lnTo>
                  <a:pt x="1447800" y="584200"/>
                </a:lnTo>
                <a:cubicBezTo>
                  <a:pt x="1511300" y="330200"/>
                  <a:pt x="1841500" y="0"/>
                  <a:pt x="2032000" y="0"/>
                </a:cubicBezTo>
                <a:cubicBezTo>
                  <a:pt x="2260600" y="0"/>
                  <a:pt x="2527300" y="304800"/>
                  <a:pt x="2527300" y="558800"/>
                </a:cubicBezTo>
                <a:cubicBezTo>
                  <a:pt x="2527300" y="596900"/>
                  <a:pt x="2489200" y="736600"/>
                  <a:pt x="2451100" y="876300"/>
                </a:cubicBezTo>
                <a:lnTo>
                  <a:pt x="2057400" y="2209800"/>
                </a:lnTo>
                <a:cubicBezTo>
                  <a:pt x="1892300" y="2806700"/>
                  <a:pt x="1968500" y="2997200"/>
                  <a:pt x="2387600" y="2971800"/>
                </a:cubicBezTo>
                <a:lnTo>
                  <a:pt x="4876800" y="2794000"/>
                </a:lnTo>
                <a:lnTo>
                  <a:pt x="5461000" y="647700"/>
                </a:lnTo>
                <a:cubicBezTo>
                  <a:pt x="5562600" y="254000"/>
                  <a:pt x="5765800" y="0"/>
                  <a:pt x="5981700" y="0"/>
                </a:cubicBezTo>
                <a:cubicBezTo>
                  <a:pt x="6184900" y="0"/>
                  <a:pt x="6451600" y="317500"/>
                  <a:pt x="6451600" y="546100"/>
                </a:cubicBezTo>
                <a:cubicBezTo>
                  <a:pt x="6451600" y="660400"/>
                  <a:pt x="6426200" y="863600"/>
                  <a:pt x="6375400" y="1016000"/>
                </a:cubicBezTo>
                <a:lnTo>
                  <a:pt x="4902200" y="6388100"/>
                </a:lnTo>
                <a:cubicBezTo>
                  <a:pt x="4851400" y="6565900"/>
                  <a:pt x="4749800" y="6642100"/>
                  <a:pt x="4559300" y="6642100"/>
                </a:cubicBezTo>
                <a:lnTo>
                  <a:pt x="4483100" y="6642100"/>
                </a:lnTo>
                <a:cubicBezTo>
                  <a:pt x="4089400" y="6642100"/>
                  <a:pt x="4013200" y="6578600"/>
                  <a:pt x="4013200" y="6273800"/>
                </a:cubicBezTo>
                <a:lnTo>
                  <a:pt x="4013200" y="5969000"/>
                </a:lnTo>
                <a:cubicBezTo>
                  <a:pt x="4013200" y="5816600"/>
                  <a:pt x="4051300" y="5575300"/>
                  <a:pt x="4089400" y="5435600"/>
                </a:cubicBezTo>
                <a:lnTo>
                  <a:pt x="4470400" y="4114800"/>
                </a:lnTo>
                <a:cubicBezTo>
                  <a:pt x="4559300" y="3797300"/>
                  <a:pt x="4559300" y="3797300"/>
                  <a:pt x="4216400" y="3797300"/>
                </a:cubicBezTo>
                <a:close/>
                <a:moveTo>
                  <a:pt x="25908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34" name="Freeform 13034"/>
          <p:cNvSpPr/>
          <p:nvPr/>
        </p:nvSpPr>
        <p:spPr>
          <a:xfrm rot="0" flipH="0" flipV="0">
            <a:off x="9976113" y="405066"/>
            <a:ext cx="143446" cy="220313"/>
          </a:xfrm>
          <a:custGeom>
            <a:pathLst>
              <a:path w="6375400" h="9791700">
                <a:moveTo>
                  <a:pt x="6261100" y="2552700"/>
                </a:moveTo>
                <a:lnTo>
                  <a:pt x="4610100" y="8128000"/>
                </a:lnTo>
                <a:cubicBezTo>
                  <a:pt x="4559300" y="8343900"/>
                  <a:pt x="4343400" y="8636000"/>
                  <a:pt x="4152900" y="8788400"/>
                </a:cubicBezTo>
                <a:lnTo>
                  <a:pt x="3924300" y="8966200"/>
                </a:lnTo>
                <a:cubicBezTo>
                  <a:pt x="3149600" y="9575800"/>
                  <a:pt x="2032000" y="9791700"/>
                  <a:pt x="1270000" y="9474200"/>
                </a:cubicBezTo>
                <a:lnTo>
                  <a:pt x="1066800" y="9385300"/>
                </a:lnTo>
                <a:cubicBezTo>
                  <a:pt x="342900" y="9093200"/>
                  <a:pt x="0" y="8585200"/>
                  <a:pt x="0" y="7823200"/>
                </a:cubicBezTo>
                <a:lnTo>
                  <a:pt x="0" y="7315200"/>
                </a:lnTo>
                <a:cubicBezTo>
                  <a:pt x="0" y="7099300"/>
                  <a:pt x="63500" y="6731000"/>
                  <a:pt x="139700" y="6515100"/>
                </a:cubicBezTo>
                <a:lnTo>
                  <a:pt x="838200" y="4419600"/>
                </a:lnTo>
                <a:cubicBezTo>
                  <a:pt x="901700" y="4216400"/>
                  <a:pt x="977900" y="4000500"/>
                  <a:pt x="990600" y="3949700"/>
                </a:cubicBezTo>
                <a:cubicBezTo>
                  <a:pt x="1028700" y="3822700"/>
                  <a:pt x="1473200" y="3403600"/>
                  <a:pt x="1727200" y="3251200"/>
                </a:cubicBezTo>
                <a:cubicBezTo>
                  <a:pt x="2070100" y="3048000"/>
                  <a:pt x="2286000" y="2984500"/>
                  <a:pt x="2743200" y="2959100"/>
                </a:cubicBezTo>
                <a:lnTo>
                  <a:pt x="4749800" y="2870200"/>
                </a:lnTo>
                <a:cubicBezTo>
                  <a:pt x="5232400" y="2857500"/>
                  <a:pt x="5422900" y="2514600"/>
                  <a:pt x="5422900" y="1676400"/>
                </a:cubicBezTo>
                <a:cubicBezTo>
                  <a:pt x="5422900" y="1066800"/>
                  <a:pt x="5270500" y="952500"/>
                  <a:pt x="4445000" y="952500"/>
                </a:cubicBezTo>
                <a:lnTo>
                  <a:pt x="3390900" y="952500"/>
                </a:lnTo>
                <a:cubicBezTo>
                  <a:pt x="3162300" y="952500"/>
                  <a:pt x="2959100" y="914400"/>
                  <a:pt x="2921000" y="889000"/>
                </a:cubicBezTo>
                <a:cubicBezTo>
                  <a:pt x="2794000" y="762000"/>
                  <a:pt x="2844800" y="279400"/>
                  <a:pt x="2984500" y="139700"/>
                </a:cubicBezTo>
                <a:cubicBezTo>
                  <a:pt x="3060700" y="63500"/>
                  <a:pt x="3302000" y="0"/>
                  <a:pt x="3530600" y="0"/>
                </a:cubicBezTo>
                <a:lnTo>
                  <a:pt x="4876800" y="0"/>
                </a:lnTo>
                <a:cubicBezTo>
                  <a:pt x="5435600" y="0"/>
                  <a:pt x="5715000" y="127000"/>
                  <a:pt x="6007100" y="508000"/>
                </a:cubicBezTo>
                <a:lnTo>
                  <a:pt x="6121400" y="635000"/>
                </a:lnTo>
                <a:cubicBezTo>
                  <a:pt x="6261100" y="812800"/>
                  <a:pt x="6375400" y="1143000"/>
                  <a:pt x="6375400" y="1371600"/>
                </a:cubicBezTo>
                <a:lnTo>
                  <a:pt x="6375400" y="1765300"/>
                </a:lnTo>
                <a:cubicBezTo>
                  <a:pt x="6375400" y="1981200"/>
                  <a:pt x="6324600" y="2349500"/>
                  <a:pt x="6261100" y="2552700"/>
                </a:cubicBezTo>
                <a:close/>
                <a:moveTo>
                  <a:pt x="6184900" y="9575800"/>
                </a:moveTo>
                <a:moveTo>
                  <a:pt x="4470400" y="3797300"/>
                </a:moveTo>
                <a:lnTo>
                  <a:pt x="2984500" y="3797300"/>
                </a:lnTo>
                <a:cubicBezTo>
                  <a:pt x="2832100" y="3797300"/>
                  <a:pt x="2679700" y="3835400"/>
                  <a:pt x="2628900" y="3873500"/>
                </a:cubicBezTo>
                <a:cubicBezTo>
                  <a:pt x="2590800" y="3924300"/>
                  <a:pt x="2501900" y="3975100"/>
                  <a:pt x="2425700" y="4013200"/>
                </a:cubicBezTo>
                <a:cubicBezTo>
                  <a:pt x="2362200" y="4038600"/>
                  <a:pt x="2222500" y="4152900"/>
                  <a:pt x="2120900" y="4254500"/>
                </a:cubicBezTo>
                <a:lnTo>
                  <a:pt x="1993900" y="4381500"/>
                </a:lnTo>
                <a:cubicBezTo>
                  <a:pt x="1879600" y="4495800"/>
                  <a:pt x="1752600" y="4673600"/>
                  <a:pt x="1689100" y="4787900"/>
                </a:cubicBezTo>
                <a:lnTo>
                  <a:pt x="1587500" y="4978400"/>
                </a:lnTo>
                <a:cubicBezTo>
                  <a:pt x="1524000" y="5092700"/>
                  <a:pt x="1447800" y="5295900"/>
                  <a:pt x="1409700" y="5435600"/>
                </a:cubicBezTo>
                <a:lnTo>
                  <a:pt x="1016000" y="6921500"/>
                </a:lnTo>
                <a:cubicBezTo>
                  <a:pt x="977900" y="7061200"/>
                  <a:pt x="952500" y="7302500"/>
                  <a:pt x="952500" y="7454900"/>
                </a:cubicBezTo>
                <a:lnTo>
                  <a:pt x="952500" y="7696200"/>
                </a:lnTo>
                <a:cubicBezTo>
                  <a:pt x="952500" y="8204200"/>
                  <a:pt x="1219200" y="8534400"/>
                  <a:pt x="1625600" y="8534400"/>
                </a:cubicBezTo>
                <a:lnTo>
                  <a:pt x="2717800" y="8534400"/>
                </a:lnTo>
                <a:cubicBezTo>
                  <a:pt x="2882900" y="8534400"/>
                  <a:pt x="3060700" y="8458200"/>
                  <a:pt x="3175000" y="8343900"/>
                </a:cubicBezTo>
                <a:lnTo>
                  <a:pt x="3568700" y="7950200"/>
                </a:lnTo>
                <a:cubicBezTo>
                  <a:pt x="3797300" y="7721600"/>
                  <a:pt x="3924300" y="7505700"/>
                  <a:pt x="4025900" y="7162800"/>
                </a:cubicBezTo>
                <a:lnTo>
                  <a:pt x="4673600" y="4864100"/>
                </a:lnTo>
                <a:cubicBezTo>
                  <a:pt x="4711700" y="4724400"/>
                  <a:pt x="4749800" y="4483100"/>
                  <a:pt x="4749800" y="4343400"/>
                </a:cubicBezTo>
                <a:lnTo>
                  <a:pt x="4749800" y="4064000"/>
                </a:lnTo>
                <a:cubicBezTo>
                  <a:pt x="4749800" y="3835400"/>
                  <a:pt x="4711700" y="3797300"/>
                  <a:pt x="4470400" y="3797300"/>
                </a:cubicBezTo>
                <a:close/>
                <a:moveTo>
                  <a:pt x="4940300" y="95758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35" name="Freeform 13035"/>
          <p:cNvSpPr/>
          <p:nvPr/>
        </p:nvSpPr>
        <p:spPr>
          <a:xfrm rot="0" flipH="0" flipV="0">
            <a:off x="10128441" y="469074"/>
            <a:ext cx="137160" cy="152590"/>
          </a:xfrm>
          <a:custGeom>
            <a:pathLst>
              <a:path w="6096000" h="6781800">
                <a:moveTo>
                  <a:pt x="3086100" y="0"/>
                </a:moveTo>
                <a:lnTo>
                  <a:pt x="5549900" y="0"/>
                </a:lnTo>
                <a:cubicBezTo>
                  <a:pt x="5930900" y="0"/>
                  <a:pt x="6096000" y="139700"/>
                  <a:pt x="6096000" y="457200"/>
                </a:cubicBezTo>
                <a:lnTo>
                  <a:pt x="6096000" y="546100"/>
                </a:lnTo>
                <a:cubicBezTo>
                  <a:pt x="6096000" y="698500"/>
                  <a:pt x="6070600" y="850900"/>
                  <a:pt x="6019800" y="901700"/>
                </a:cubicBezTo>
                <a:cubicBezTo>
                  <a:pt x="5981700" y="952500"/>
                  <a:pt x="5918200" y="1104900"/>
                  <a:pt x="5880100" y="1244600"/>
                </a:cubicBezTo>
                <a:lnTo>
                  <a:pt x="4876800" y="4927600"/>
                </a:lnTo>
                <a:cubicBezTo>
                  <a:pt x="4737100" y="5473700"/>
                  <a:pt x="4800600" y="5651500"/>
                  <a:pt x="5181600" y="5753100"/>
                </a:cubicBezTo>
                <a:lnTo>
                  <a:pt x="5232400" y="5765800"/>
                </a:lnTo>
                <a:cubicBezTo>
                  <a:pt x="5549900" y="5854700"/>
                  <a:pt x="5549900" y="5854700"/>
                  <a:pt x="5549900" y="6134100"/>
                </a:cubicBezTo>
                <a:cubicBezTo>
                  <a:pt x="5549900" y="6477000"/>
                  <a:pt x="5232400" y="6781800"/>
                  <a:pt x="4864100" y="6781800"/>
                </a:cubicBezTo>
                <a:cubicBezTo>
                  <a:pt x="4800600" y="6781800"/>
                  <a:pt x="4635500" y="6731000"/>
                  <a:pt x="4495800" y="6680200"/>
                </a:cubicBezTo>
                <a:lnTo>
                  <a:pt x="4394200" y="6642100"/>
                </a:lnTo>
                <a:cubicBezTo>
                  <a:pt x="4267200" y="6591300"/>
                  <a:pt x="4114800" y="6477000"/>
                  <a:pt x="4064000" y="6388100"/>
                </a:cubicBezTo>
                <a:cubicBezTo>
                  <a:pt x="3949700" y="6197600"/>
                  <a:pt x="3822700" y="6197600"/>
                  <a:pt x="3708400" y="6375400"/>
                </a:cubicBezTo>
                <a:cubicBezTo>
                  <a:pt x="3619500" y="6540500"/>
                  <a:pt x="3429000" y="6629400"/>
                  <a:pt x="3009900" y="6718300"/>
                </a:cubicBezTo>
                <a:lnTo>
                  <a:pt x="2959100" y="6718300"/>
                </a:lnTo>
                <a:cubicBezTo>
                  <a:pt x="2806700" y="6756400"/>
                  <a:pt x="2552700" y="6781800"/>
                  <a:pt x="2413000" y="6781800"/>
                </a:cubicBezTo>
                <a:lnTo>
                  <a:pt x="1562100" y="6781800"/>
                </a:lnTo>
                <a:cubicBezTo>
                  <a:pt x="1409700" y="6781800"/>
                  <a:pt x="1181100" y="6731000"/>
                  <a:pt x="1054100" y="6667500"/>
                </a:cubicBezTo>
                <a:lnTo>
                  <a:pt x="749300" y="6527800"/>
                </a:lnTo>
                <a:cubicBezTo>
                  <a:pt x="609600" y="6477000"/>
                  <a:pt x="444500" y="6324600"/>
                  <a:pt x="368300" y="6197600"/>
                </a:cubicBezTo>
                <a:lnTo>
                  <a:pt x="139700" y="5791200"/>
                </a:lnTo>
                <a:cubicBezTo>
                  <a:pt x="63500" y="5664200"/>
                  <a:pt x="0" y="5435600"/>
                  <a:pt x="0" y="5295900"/>
                </a:cubicBezTo>
                <a:lnTo>
                  <a:pt x="0" y="5016500"/>
                </a:lnTo>
                <a:cubicBezTo>
                  <a:pt x="0" y="4864100"/>
                  <a:pt x="38100" y="4635500"/>
                  <a:pt x="76200" y="4483100"/>
                </a:cubicBezTo>
                <a:lnTo>
                  <a:pt x="800100" y="1917700"/>
                </a:lnTo>
                <a:cubicBezTo>
                  <a:pt x="838200" y="1778000"/>
                  <a:pt x="914400" y="1549400"/>
                  <a:pt x="977900" y="1422400"/>
                </a:cubicBezTo>
                <a:lnTo>
                  <a:pt x="1104900" y="1143000"/>
                </a:lnTo>
                <a:cubicBezTo>
                  <a:pt x="1155700" y="1003300"/>
                  <a:pt x="1295400" y="812800"/>
                  <a:pt x="1409700" y="711200"/>
                </a:cubicBezTo>
                <a:lnTo>
                  <a:pt x="1701800" y="457200"/>
                </a:lnTo>
                <a:cubicBezTo>
                  <a:pt x="1803400" y="355600"/>
                  <a:pt x="2019300" y="241300"/>
                  <a:pt x="2171700" y="190500"/>
                </a:cubicBezTo>
                <a:lnTo>
                  <a:pt x="2540000" y="88900"/>
                </a:lnTo>
                <a:cubicBezTo>
                  <a:pt x="2692400" y="38100"/>
                  <a:pt x="2933700" y="0"/>
                  <a:pt x="3086100" y="0"/>
                </a:cubicBezTo>
                <a:close/>
                <a:moveTo>
                  <a:pt x="6261100" y="6731000"/>
                </a:moveTo>
                <a:moveTo>
                  <a:pt x="1739900" y="2057400"/>
                </a:moveTo>
                <a:lnTo>
                  <a:pt x="1016000" y="4622800"/>
                </a:lnTo>
                <a:cubicBezTo>
                  <a:pt x="901700" y="5080000"/>
                  <a:pt x="914400" y="5257800"/>
                  <a:pt x="1130300" y="5575300"/>
                </a:cubicBezTo>
                <a:cubicBezTo>
                  <a:pt x="1206500" y="5676900"/>
                  <a:pt x="1384300" y="5765800"/>
                  <a:pt x="1524000" y="5778500"/>
                </a:cubicBezTo>
                <a:lnTo>
                  <a:pt x="2044700" y="5816600"/>
                </a:lnTo>
                <a:cubicBezTo>
                  <a:pt x="2374900" y="5842000"/>
                  <a:pt x="2374900" y="5842000"/>
                  <a:pt x="2679700" y="5778500"/>
                </a:cubicBezTo>
                <a:lnTo>
                  <a:pt x="2870200" y="5753100"/>
                </a:lnTo>
                <a:cubicBezTo>
                  <a:pt x="3200400" y="5689600"/>
                  <a:pt x="3327400" y="5626100"/>
                  <a:pt x="3581400" y="5372100"/>
                </a:cubicBezTo>
                <a:lnTo>
                  <a:pt x="3759200" y="5181600"/>
                </a:lnTo>
                <a:cubicBezTo>
                  <a:pt x="3873500" y="5080000"/>
                  <a:pt x="3987800" y="4876800"/>
                  <a:pt x="4025900" y="4737100"/>
                </a:cubicBezTo>
                <a:lnTo>
                  <a:pt x="4876800" y="1625600"/>
                </a:lnTo>
                <a:cubicBezTo>
                  <a:pt x="4965700" y="1295400"/>
                  <a:pt x="4965700" y="1104900"/>
                  <a:pt x="4876800" y="1016000"/>
                </a:cubicBezTo>
                <a:cubicBezTo>
                  <a:pt x="4838700" y="990600"/>
                  <a:pt x="4686300" y="952500"/>
                  <a:pt x="4533900" y="952500"/>
                </a:cubicBezTo>
                <a:lnTo>
                  <a:pt x="2781300" y="952500"/>
                </a:lnTo>
                <a:cubicBezTo>
                  <a:pt x="2476500" y="952500"/>
                  <a:pt x="2286000" y="1092200"/>
                  <a:pt x="1981200" y="1549400"/>
                </a:cubicBezTo>
                <a:lnTo>
                  <a:pt x="1943100" y="1587500"/>
                </a:lnTo>
                <a:cubicBezTo>
                  <a:pt x="1879600" y="1701800"/>
                  <a:pt x="1778000" y="1905000"/>
                  <a:pt x="1739900" y="2057400"/>
                </a:cubicBezTo>
                <a:close/>
                <a:moveTo>
                  <a:pt x="42037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36" name="Freeform 13036"/>
          <p:cNvSpPr/>
          <p:nvPr/>
        </p:nvSpPr>
        <p:spPr>
          <a:xfrm rot="0" flipH="0" flipV="0">
            <a:off x="10299628" y="468503"/>
            <a:ext cx="164592" cy="153733"/>
          </a:xfrm>
          <a:custGeom>
            <a:pathLst>
              <a:path w="7315200" h="6832600">
                <a:moveTo>
                  <a:pt x="7251700" y="1244600"/>
                </a:moveTo>
                <a:lnTo>
                  <a:pt x="5842000" y="6388100"/>
                </a:lnTo>
                <a:cubicBezTo>
                  <a:pt x="5803900" y="6540500"/>
                  <a:pt x="5676900" y="6692900"/>
                  <a:pt x="5575300" y="6731000"/>
                </a:cubicBezTo>
                <a:cubicBezTo>
                  <a:pt x="5321300" y="6832600"/>
                  <a:pt x="5321300" y="6832600"/>
                  <a:pt x="5080000" y="6629400"/>
                </a:cubicBezTo>
                <a:cubicBezTo>
                  <a:pt x="4965700" y="6527800"/>
                  <a:pt x="4902200" y="6324600"/>
                  <a:pt x="4927600" y="6184900"/>
                </a:cubicBezTo>
                <a:lnTo>
                  <a:pt x="5016500" y="5740400"/>
                </a:lnTo>
                <a:cubicBezTo>
                  <a:pt x="5054600" y="5600700"/>
                  <a:pt x="5105400" y="5372100"/>
                  <a:pt x="5143500" y="5232400"/>
                </a:cubicBezTo>
                <a:lnTo>
                  <a:pt x="5930900" y="2336800"/>
                </a:lnTo>
                <a:cubicBezTo>
                  <a:pt x="6007100" y="2032000"/>
                  <a:pt x="5880100" y="1981200"/>
                  <a:pt x="5727700" y="2235200"/>
                </a:cubicBezTo>
                <a:cubicBezTo>
                  <a:pt x="5664200" y="2336800"/>
                  <a:pt x="5537200" y="2489200"/>
                  <a:pt x="5435600" y="2578100"/>
                </a:cubicBezTo>
                <a:lnTo>
                  <a:pt x="4584700" y="3352800"/>
                </a:lnTo>
                <a:cubicBezTo>
                  <a:pt x="4483100" y="3441700"/>
                  <a:pt x="4292600" y="3594100"/>
                  <a:pt x="4152900" y="3670300"/>
                </a:cubicBezTo>
                <a:lnTo>
                  <a:pt x="4152900" y="3683000"/>
                </a:lnTo>
                <a:cubicBezTo>
                  <a:pt x="3797300" y="3898900"/>
                  <a:pt x="3416300" y="3860800"/>
                  <a:pt x="3238500" y="3594100"/>
                </a:cubicBezTo>
                <a:lnTo>
                  <a:pt x="2654300" y="2679700"/>
                </a:lnTo>
                <a:cubicBezTo>
                  <a:pt x="2565400" y="2552700"/>
                  <a:pt x="2451100" y="2336800"/>
                  <a:pt x="2387600" y="2197100"/>
                </a:cubicBezTo>
                <a:lnTo>
                  <a:pt x="2387600" y="2184400"/>
                </a:lnTo>
                <a:cubicBezTo>
                  <a:pt x="2324100" y="2044700"/>
                  <a:pt x="2235200" y="1930400"/>
                  <a:pt x="2197100" y="1930400"/>
                </a:cubicBezTo>
                <a:cubicBezTo>
                  <a:pt x="2095500" y="1930400"/>
                  <a:pt x="1917700" y="2286000"/>
                  <a:pt x="1816100" y="2679700"/>
                </a:cubicBezTo>
                <a:lnTo>
                  <a:pt x="876300" y="6286500"/>
                </a:lnTo>
                <a:cubicBezTo>
                  <a:pt x="787400" y="6629400"/>
                  <a:pt x="736600" y="6680200"/>
                  <a:pt x="406400" y="6680200"/>
                </a:cubicBezTo>
                <a:cubicBezTo>
                  <a:pt x="76200" y="6680200"/>
                  <a:pt x="0" y="6604000"/>
                  <a:pt x="0" y="6273800"/>
                </a:cubicBezTo>
                <a:lnTo>
                  <a:pt x="0" y="6134100"/>
                </a:lnTo>
                <a:cubicBezTo>
                  <a:pt x="0" y="5981700"/>
                  <a:pt x="38100" y="5740400"/>
                  <a:pt x="76200" y="5600700"/>
                </a:cubicBezTo>
                <a:lnTo>
                  <a:pt x="1346200" y="863600"/>
                </a:lnTo>
                <a:cubicBezTo>
                  <a:pt x="1498600" y="304800"/>
                  <a:pt x="1701800" y="38100"/>
                  <a:pt x="1981200" y="38100"/>
                </a:cubicBezTo>
                <a:cubicBezTo>
                  <a:pt x="2171700" y="38100"/>
                  <a:pt x="2540000" y="368300"/>
                  <a:pt x="2705100" y="685800"/>
                </a:cubicBezTo>
                <a:lnTo>
                  <a:pt x="3556000" y="2260600"/>
                </a:lnTo>
                <a:cubicBezTo>
                  <a:pt x="3784600" y="2692400"/>
                  <a:pt x="3860800" y="2705100"/>
                  <a:pt x="4114800" y="2400300"/>
                </a:cubicBezTo>
                <a:lnTo>
                  <a:pt x="4457700" y="1993900"/>
                </a:lnTo>
                <a:cubicBezTo>
                  <a:pt x="4559300" y="1866900"/>
                  <a:pt x="4724400" y="1701800"/>
                  <a:pt x="4826000" y="1600200"/>
                </a:cubicBezTo>
                <a:lnTo>
                  <a:pt x="5702300" y="800100"/>
                </a:lnTo>
                <a:cubicBezTo>
                  <a:pt x="5816600" y="698500"/>
                  <a:pt x="5994400" y="558800"/>
                  <a:pt x="6121400" y="469900"/>
                </a:cubicBezTo>
                <a:lnTo>
                  <a:pt x="6553200" y="190500"/>
                </a:lnTo>
                <a:cubicBezTo>
                  <a:pt x="6832600" y="0"/>
                  <a:pt x="7010400" y="0"/>
                  <a:pt x="7188200" y="165100"/>
                </a:cubicBezTo>
                <a:cubicBezTo>
                  <a:pt x="7264400" y="228600"/>
                  <a:pt x="7315200" y="406400"/>
                  <a:pt x="7315200" y="546100"/>
                </a:cubicBezTo>
                <a:lnTo>
                  <a:pt x="7315200" y="711200"/>
                </a:lnTo>
                <a:cubicBezTo>
                  <a:pt x="7315200" y="863600"/>
                  <a:pt x="7289800" y="1104900"/>
                  <a:pt x="7251700" y="1244600"/>
                </a:cubicBezTo>
                <a:close/>
                <a:moveTo>
                  <a:pt x="5092700" y="67564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37" name="Freeform 13037"/>
          <p:cNvSpPr/>
          <p:nvPr/>
        </p:nvSpPr>
        <p:spPr>
          <a:xfrm rot="0" flipH="0" flipV="0">
            <a:off x="10482531" y="469074"/>
            <a:ext cx="128587" cy="152876"/>
          </a:xfrm>
          <a:custGeom>
            <a:pathLst>
              <a:path w="5715000" h="6794500">
                <a:moveTo>
                  <a:pt x="5029200" y="3810000"/>
                </a:moveTo>
                <a:lnTo>
                  <a:pt x="1651000" y="3810000"/>
                </a:lnTo>
                <a:cubicBezTo>
                  <a:pt x="1384300" y="3810000"/>
                  <a:pt x="1231900" y="4013200"/>
                  <a:pt x="1104900" y="4533900"/>
                </a:cubicBezTo>
                <a:cubicBezTo>
                  <a:pt x="1066800" y="4673600"/>
                  <a:pt x="1041400" y="4914900"/>
                  <a:pt x="1041400" y="5067300"/>
                </a:cubicBezTo>
                <a:lnTo>
                  <a:pt x="1041400" y="5168900"/>
                </a:lnTo>
                <a:cubicBezTo>
                  <a:pt x="1041400" y="5537200"/>
                  <a:pt x="1193800" y="5715000"/>
                  <a:pt x="1524000" y="5715000"/>
                </a:cubicBezTo>
                <a:lnTo>
                  <a:pt x="4025900" y="5715000"/>
                </a:lnTo>
                <a:cubicBezTo>
                  <a:pt x="4394200" y="5715000"/>
                  <a:pt x="4635500" y="5880100"/>
                  <a:pt x="4635500" y="6159500"/>
                </a:cubicBezTo>
                <a:cubicBezTo>
                  <a:pt x="4635500" y="6413500"/>
                  <a:pt x="4495800" y="6629400"/>
                  <a:pt x="4279900" y="6731000"/>
                </a:cubicBezTo>
                <a:cubicBezTo>
                  <a:pt x="4191000" y="6769100"/>
                  <a:pt x="4000500" y="6794500"/>
                  <a:pt x="3848100" y="6794500"/>
                </a:cubicBezTo>
                <a:lnTo>
                  <a:pt x="1587500" y="6794500"/>
                </a:lnTo>
                <a:cubicBezTo>
                  <a:pt x="1435100" y="6794500"/>
                  <a:pt x="1206500" y="6743700"/>
                  <a:pt x="1079500" y="6667500"/>
                </a:cubicBezTo>
                <a:lnTo>
                  <a:pt x="825500" y="6540500"/>
                </a:lnTo>
                <a:cubicBezTo>
                  <a:pt x="698500" y="6464300"/>
                  <a:pt x="520700" y="6324600"/>
                  <a:pt x="419100" y="6223000"/>
                </a:cubicBezTo>
                <a:lnTo>
                  <a:pt x="406400" y="6197600"/>
                </a:lnTo>
                <a:cubicBezTo>
                  <a:pt x="317500" y="6096000"/>
                  <a:pt x="203200" y="5880100"/>
                  <a:pt x="139700" y="5727700"/>
                </a:cubicBezTo>
                <a:lnTo>
                  <a:pt x="127000" y="5651500"/>
                </a:lnTo>
                <a:cubicBezTo>
                  <a:pt x="12700" y="5308600"/>
                  <a:pt x="0" y="5118100"/>
                  <a:pt x="101600" y="4775200"/>
                </a:cubicBezTo>
                <a:lnTo>
                  <a:pt x="749300" y="2336800"/>
                </a:lnTo>
                <a:cubicBezTo>
                  <a:pt x="787400" y="2197100"/>
                  <a:pt x="876300" y="1981200"/>
                  <a:pt x="927100" y="1854200"/>
                </a:cubicBezTo>
                <a:lnTo>
                  <a:pt x="1270000" y="1130300"/>
                </a:lnTo>
                <a:cubicBezTo>
                  <a:pt x="1333500" y="1003300"/>
                  <a:pt x="1460500" y="825500"/>
                  <a:pt x="1574800" y="723900"/>
                </a:cubicBezTo>
                <a:lnTo>
                  <a:pt x="1701800" y="609600"/>
                </a:lnTo>
                <a:cubicBezTo>
                  <a:pt x="1981200" y="355600"/>
                  <a:pt x="2387600" y="177800"/>
                  <a:pt x="2844800" y="101600"/>
                </a:cubicBezTo>
                <a:lnTo>
                  <a:pt x="3098800" y="63500"/>
                </a:lnTo>
                <a:cubicBezTo>
                  <a:pt x="3543300" y="0"/>
                  <a:pt x="3987800" y="12700"/>
                  <a:pt x="4267200" y="101600"/>
                </a:cubicBezTo>
                <a:lnTo>
                  <a:pt x="4559300" y="203200"/>
                </a:lnTo>
                <a:cubicBezTo>
                  <a:pt x="5181600" y="406400"/>
                  <a:pt x="5372100" y="584200"/>
                  <a:pt x="5524500" y="1117600"/>
                </a:cubicBezTo>
                <a:lnTo>
                  <a:pt x="5626100" y="1460500"/>
                </a:lnTo>
                <a:cubicBezTo>
                  <a:pt x="5676900" y="1612900"/>
                  <a:pt x="5715000" y="1866900"/>
                  <a:pt x="5715000" y="2019300"/>
                </a:cubicBezTo>
                <a:lnTo>
                  <a:pt x="5715000" y="2057400"/>
                </a:lnTo>
                <a:cubicBezTo>
                  <a:pt x="5715000" y="2197100"/>
                  <a:pt x="5689600" y="2438400"/>
                  <a:pt x="5664200" y="2578100"/>
                </a:cubicBezTo>
                <a:lnTo>
                  <a:pt x="5575300" y="2984500"/>
                </a:lnTo>
                <a:cubicBezTo>
                  <a:pt x="5549900" y="3124200"/>
                  <a:pt x="5486400" y="3352800"/>
                  <a:pt x="5422900" y="3492500"/>
                </a:cubicBezTo>
                <a:lnTo>
                  <a:pt x="5397500" y="3556000"/>
                </a:lnTo>
                <a:cubicBezTo>
                  <a:pt x="5334000" y="3733800"/>
                  <a:pt x="5219700" y="3810000"/>
                  <a:pt x="5029200" y="3810000"/>
                </a:cubicBezTo>
                <a:close/>
                <a:moveTo>
                  <a:pt x="2501900" y="6731000"/>
                </a:moveTo>
                <a:moveTo>
                  <a:pt x="2032000" y="2959100"/>
                </a:moveTo>
                <a:lnTo>
                  <a:pt x="4318000" y="2870200"/>
                </a:lnTo>
                <a:cubicBezTo>
                  <a:pt x="4597400" y="2870200"/>
                  <a:pt x="4610100" y="2857500"/>
                  <a:pt x="4686300" y="2451100"/>
                </a:cubicBezTo>
                <a:lnTo>
                  <a:pt x="4711700" y="2311400"/>
                </a:lnTo>
                <a:cubicBezTo>
                  <a:pt x="4775200" y="2006600"/>
                  <a:pt x="4775200" y="1866900"/>
                  <a:pt x="4737100" y="1676400"/>
                </a:cubicBezTo>
                <a:cubicBezTo>
                  <a:pt x="4622800" y="1193800"/>
                  <a:pt x="4292600" y="965200"/>
                  <a:pt x="3683000" y="965200"/>
                </a:cubicBezTo>
                <a:lnTo>
                  <a:pt x="3276600" y="965200"/>
                </a:lnTo>
                <a:cubicBezTo>
                  <a:pt x="3124200" y="965200"/>
                  <a:pt x="2882900" y="1028700"/>
                  <a:pt x="2743200" y="1117600"/>
                </a:cubicBezTo>
                <a:lnTo>
                  <a:pt x="2527300" y="1231900"/>
                </a:lnTo>
                <a:cubicBezTo>
                  <a:pt x="2197100" y="1409700"/>
                  <a:pt x="2133600" y="1473200"/>
                  <a:pt x="1993900" y="1765300"/>
                </a:cubicBezTo>
                <a:lnTo>
                  <a:pt x="1892300" y="1981200"/>
                </a:lnTo>
                <a:cubicBezTo>
                  <a:pt x="1663700" y="2438400"/>
                  <a:pt x="1587500" y="2806700"/>
                  <a:pt x="1701800" y="2921000"/>
                </a:cubicBezTo>
                <a:cubicBezTo>
                  <a:pt x="1727200" y="2946400"/>
                  <a:pt x="1879600" y="2959100"/>
                  <a:pt x="2032000" y="2959100"/>
                </a:cubicBezTo>
                <a:close/>
                <a:moveTo>
                  <a:pt x="33528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38" name="Freeform 13038"/>
          <p:cNvSpPr/>
          <p:nvPr/>
        </p:nvSpPr>
        <p:spPr>
          <a:xfrm rot="0" flipH="0" flipV="0">
            <a:off x="10631144" y="469074"/>
            <a:ext cx="145161" cy="149447"/>
          </a:xfrm>
          <a:custGeom>
            <a:pathLst>
              <a:path w="6451600" h="6642100">
                <a:moveTo>
                  <a:pt x="4216400" y="3797300"/>
                </a:moveTo>
                <a:lnTo>
                  <a:pt x="1917700" y="3797300"/>
                </a:lnTo>
                <a:cubicBezTo>
                  <a:pt x="1587500" y="3797300"/>
                  <a:pt x="1587500" y="3797300"/>
                  <a:pt x="1358900" y="4635500"/>
                </a:cubicBezTo>
                <a:lnTo>
                  <a:pt x="901700" y="6375400"/>
                </a:lnTo>
                <a:cubicBezTo>
                  <a:pt x="863600" y="6553200"/>
                  <a:pt x="749300" y="6642100"/>
                  <a:pt x="558800" y="6642100"/>
                </a:cubicBezTo>
                <a:lnTo>
                  <a:pt x="495300" y="6642100"/>
                </a:lnTo>
                <a:cubicBezTo>
                  <a:pt x="203200" y="6642100"/>
                  <a:pt x="114300" y="6591300"/>
                  <a:pt x="50800" y="6388100"/>
                </a:cubicBezTo>
                <a:cubicBezTo>
                  <a:pt x="0" y="6210300"/>
                  <a:pt x="12700" y="6057900"/>
                  <a:pt x="88900" y="5778500"/>
                </a:cubicBezTo>
                <a:lnTo>
                  <a:pt x="1447800" y="584200"/>
                </a:lnTo>
                <a:cubicBezTo>
                  <a:pt x="1511300" y="330200"/>
                  <a:pt x="1841500" y="0"/>
                  <a:pt x="2032000" y="0"/>
                </a:cubicBezTo>
                <a:cubicBezTo>
                  <a:pt x="2260600" y="0"/>
                  <a:pt x="2527300" y="304800"/>
                  <a:pt x="2527300" y="558800"/>
                </a:cubicBezTo>
                <a:cubicBezTo>
                  <a:pt x="2527300" y="596900"/>
                  <a:pt x="2489200" y="736600"/>
                  <a:pt x="2451100" y="876300"/>
                </a:cubicBezTo>
                <a:lnTo>
                  <a:pt x="2057400" y="2209800"/>
                </a:lnTo>
                <a:cubicBezTo>
                  <a:pt x="1892300" y="2806700"/>
                  <a:pt x="1968500" y="2997200"/>
                  <a:pt x="2387600" y="2971800"/>
                </a:cubicBezTo>
                <a:lnTo>
                  <a:pt x="4876800" y="2794000"/>
                </a:lnTo>
                <a:lnTo>
                  <a:pt x="5461000" y="647700"/>
                </a:lnTo>
                <a:cubicBezTo>
                  <a:pt x="5562600" y="254000"/>
                  <a:pt x="5765800" y="0"/>
                  <a:pt x="5981700" y="0"/>
                </a:cubicBezTo>
                <a:cubicBezTo>
                  <a:pt x="6184900" y="0"/>
                  <a:pt x="6451600" y="317500"/>
                  <a:pt x="6451600" y="546100"/>
                </a:cubicBezTo>
                <a:cubicBezTo>
                  <a:pt x="6451600" y="660400"/>
                  <a:pt x="6426200" y="863600"/>
                  <a:pt x="6375400" y="1016000"/>
                </a:cubicBezTo>
                <a:lnTo>
                  <a:pt x="4902200" y="6388100"/>
                </a:lnTo>
                <a:cubicBezTo>
                  <a:pt x="4851400" y="6565900"/>
                  <a:pt x="4749800" y="6642100"/>
                  <a:pt x="4559300" y="6642100"/>
                </a:cubicBezTo>
                <a:lnTo>
                  <a:pt x="4483100" y="6642100"/>
                </a:lnTo>
                <a:cubicBezTo>
                  <a:pt x="4089400" y="6642100"/>
                  <a:pt x="4013200" y="6578600"/>
                  <a:pt x="4013200" y="6273800"/>
                </a:cubicBezTo>
                <a:lnTo>
                  <a:pt x="4013200" y="5969000"/>
                </a:lnTo>
                <a:cubicBezTo>
                  <a:pt x="4013200" y="5816600"/>
                  <a:pt x="4051300" y="5575300"/>
                  <a:pt x="4089400" y="5435600"/>
                </a:cubicBezTo>
                <a:lnTo>
                  <a:pt x="4470400" y="4114800"/>
                </a:lnTo>
                <a:cubicBezTo>
                  <a:pt x="4559300" y="3797300"/>
                  <a:pt x="4559300" y="3797300"/>
                  <a:pt x="4216400" y="3797300"/>
                </a:cubicBezTo>
                <a:close/>
                <a:moveTo>
                  <a:pt x="25908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39" name="Freeform 13039"/>
          <p:cNvSpPr/>
          <p:nvPr/>
        </p:nvSpPr>
        <p:spPr>
          <a:xfrm rot="0" flipH="0" flipV="0">
            <a:off x="10786900" y="469646"/>
            <a:ext cx="182022" cy="149447"/>
          </a:xfrm>
          <a:custGeom>
            <a:pathLst>
              <a:path w="8089900" h="6642100">
                <a:moveTo>
                  <a:pt x="2133600" y="0"/>
                </a:moveTo>
                <a:lnTo>
                  <a:pt x="6464300" y="0"/>
                </a:lnTo>
                <a:cubicBezTo>
                  <a:pt x="6616700" y="0"/>
                  <a:pt x="6845300" y="38100"/>
                  <a:pt x="6985000" y="88900"/>
                </a:cubicBezTo>
                <a:lnTo>
                  <a:pt x="7150100" y="152400"/>
                </a:lnTo>
                <a:cubicBezTo>
                  <a:pt x="7531100" y="304800"/>
                  <a:pt x="7823200" y="546100"/>
                  <a:pt x="7962900" y="812800"/>
                </a:cubicBezTo>
                <a:lnTo>
                  <a:pt x="7975600" y="838200"/>
                </a:lnTo>
                <a:cubicBezTo>
                  <a:pt x="8039100" y="977900"/>
                  <a:pt x="8089900" y="1206500"/>
                  <a:pt x="8089900" y="1358900"/>
                </a:cubicBezTo>
                <a:lnTo>
                  <a:pt x="8089900" y="1625600"/>
                </a:lnTo>
                <a:cubicBezTo>
                  <a:pt x="8089900" y="1778000"/>
                  <a:pt x="8064500" y="2006600"/>
                  <a:pt x="8026400" y="2159000"/>
                </a:cubicBezTo>
                <a:lnTo>
                  <a:pt x="7010400" y="6032500"/>
                </a:lnTo>
                <a:cubicBezTo>
                  <a:pt x="6921500" y="6400800"/>
                  <a:pt x="6654800" y="6642100"/>
                  <a:pt x="6337300" y="6642100"/>
                </a:cubicBezTo>
                <a:cubicBezTo>
                  <a:pt x="6057900" y="6642100"/>
                  <a:pt x="5930900" y="6477000"/>
                  <a:pt x="5930900" y="6134100"/>
                </a:cubicBezTo>
                <a:cubicBezTo>
                  <a:pt x="5930900" y="6045200"/>
                  <a:pt x="5956300" y="5918200"/>
                  <a:pt x="5994400" y="5880100"/>
                </a:cubicBezTo>
                <a:cubicBezTo>
                  <a:pt x="6045200" y="5829300"/>
                  <a:pt x="6108700" y="5676900"/>
                  <a:pt x="6134100" y="5537200"/>
                </a:cubicBezTo>
                <a:lnTo>
                  <a:pt x="7073900" y="1930400"/>
                </a:lnTo>
                <a:cubicBezTo>
                  <a:pt x="7175500" y="1574800"/>
                  <a:pt x="7162800" y="1524000"/>
                  <a:pt x="7023100" y="1295400"/>
                </a:cubicBezTo>
                <a:cubicBezTo>
                  <a:pt x="6819900" y="990600"/>
                  <a:pt x="6756400" y="952500"/>
                  <a:pt x="6464300" y="952500"/>
                </a:cubicBezTo>
                <a:lnTo>
                  <a:pt x="5651500" y="952500"/>
                </a:lnTo>
                <a:cubicBezTo>
                  <a:pt x="5334000" y="952500"/>
                  <a:pt x="5270500" y="1003300"/>
                  <a:pt x="5181600" y="1346200"/>
                </a:cubicBezTo>
                <a:lnTo>
                  <a:pt x="3822700" y="6375400"/>
                </a:lnTo>
                <a:cubicBezTo>
                  <a:pt x="3784600" y="6540500"/>
                  <a:pt x="3657600" y="6642100"/>
                  <a:pt x="3492500" y="6642100"/>
                </a:cubicBezTo>
                <a:cubicBezTo>
                  <a:pt x="3187700" y="6642100"/>
                  <a:pt x="2946400" y="6388100"/>
                  <a:pt x="2946400" y="6083300"/>
                </a:cubicBezTo>
                <a:cubicBezTo>
                  <a:pt x="2946400" y="6007100"/>
                  <a:pt x="2984500" y="5842000"/>
                  <a:pt x="3022600" y="5702300"/>
                </a:cubicBezTo>
                <a:lnTo>
                  <a:pt x="4229100" y="1587500"/>
                </a:lnTo>
                <a:cubicBezTo>
                  <a:pt x="4381500" y="1066800"/>
                  <a:pt x="4318000" y="952500"/>
                  <a:pt x="3898900" y="952500"/>
                </a:cubicBezTo>
                <a:lnTo>
                  <a:pt x="2400300" y="952500"/>
                </a:lnTo>
                <a:lnTo>
                  <a:pt x="1054100" y="5981700"/>
                </a:lnTo>
                <a:cubicBezTo>
                  <a:pt x="914400" y="6502400"/>
                  <a:pt x="800100" y="6642100"/>
                  <a:pt x="533400" y="6642100"/>
                </a:cubicBezTo>
                <a:lnTo>
                  <a:pt x="508000" y="6642100"/>
                </a:lnTo>
                <a:cubicBezTo>
                  <a:pt x="355600" y="6642100"/>
                  <a:pt x="190500" y="6565900"/>
                  <a:pt x="139700" y="6489700"/>
                </a:cubicBezTo>
                <a:cubicBezTo>
                  <a:pt x="12700" y="6324600"/>
                  <a:pt x="0" y="5930900"/>
                  <a:pt x="101600" y="5562600"/>
                </a:cubicBezTo>
                <a:lnTo>
                  <a:pt x="1409700" y="635000"/>
                </a:lnTo>
                <a:cubicBezTo>
                  <a:pt x="1511300" y="266700"/>
                  <a:pt x="1816100" y="0"/>
                  <a:pt x="2133600" y="0"/>
                </a:cubicBezTo>
                <a:close/>
                <a:moveTo>
                  <a:pt x="6337300" y="67056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40" name="Freeform 13040"/>
          <p:cNvSpPr/>
          <p:nvPr/>
        </p:nvSpPr>
        <p:spPr>
          <a:xfrm rot="0" flipH="0" flipV="0">
            <a:off x="10987806" y="405924"/>
            <a:ext cx="73152" cy="213169"/>
          </a:xfrm>
          <a:custGeom>
            <a:pathLst>
              <a:path w="3251200" h="9474200">
                <a:moveTo>
                  <a:pt x="2844800" y="1346200"/>
                </a:moveTo>
                <a:lnTo>
                  <a:pt x="2438400" y="1346200"/>
                </a:lnTo>
                <a:cubicBezTo>
                  <a:pt x="2273300" y="1346200"/>
                  <a:pt x="2171700" y="1257300"/>
                  <a:pt x="2171700" y="1079500"/>
                </a:cubicBezTo>
                <a:lnTo>
                  <a:pt x="2171700" y="673100"/>
                </a:lnTo>
                <a:cubicBezTo>
                  <a:pt x="2171700" y="596900"/>
                  <a:pt x="2197100" y="533400"/>
                  <a:pt x="2235200" y="533400"/>
                </a:cubicBezTo>
                <a:cubicBezTo>
                  <a:pt x="2273300" y="533400"/>
                  <a:pt x="2311400" y="482600"/>
                  <a:pt x="2311400" y="406400"/>
                </a:cubicBezTo>
                <a:cubicBezTo>
                  <a:pt x="2311400" y="330200"/>
                  <a:pt x="2336800" y="266700"/>
                  <a:pt x="2374900" y="266700"/>
                </a:cubicBezTo>
                <a:cubicBezTo>
                  <a:pt x="2413000" y="266700"/>
                  <a:pt x="2438400" y="241300"/>
                  <a:pt x="2438400" y="203200"/>
                </a:cubicBezTo>
                <a:cubicBezTo>
                  <a:pt x="2438400" y="165100"/>
                  <a:pt x="2501900" y="127000"/>
                  <a:pt x="2578100" y="127000"/>
                </a:cubicBezTo>
                <a:cubicBezTo>
                  <a:pt x="2654300" y="127000"/>
                  <a:pt x="2717800" y="101600"/>
                  <a:pt x="2717800" y="63500"/>
                </a:cubicBezTo>
                <a:cubicBezTo>
                  <a:pt x="2717800" y="25400"/>
                  <a:pt x="2743200" y="0"/>
                  <a:pt x="2781300" y="0"/>
                </a:cubicBezTo>
                <a:cubicBezTo>
                  <a:pt x="2819400" y="0"/>
                  <a:pt x="2844800" y="25400"/>
                  <a:pt x="2844800" y="63500"/>
                </a:cubicBezTo>
                <a:cubicBezTo>
                  <a:pt x="2844800" y="101600"/>
                  <a:pt x="2908300" y="127000"/>
                  <a:pt x="2984500" y="127000"/>
                </a:cubicBezTo>
                <a:cubicBezTo>
                  <a:pt x="3060700" y="127000"/>
                  <a:pt x="3124200" y="165100"/>
                  <a:pt x="3124200" y="203200"/>
                </a:cubicBezTo>
                <a:cubicBezTo>
                  <a:pt x="3124200" y="241300"/>
                  <a:pt x="3149600" y="266700"/>
                  <a:pt x="3187700" y="266700"/>
                </a:cubicBezTo>
                <a:cubicBezTo>
                  <a:pt x="3225800" y="266700"/>
                  <a:pt x="3251200" y="330200"/>
                  <a:pt x="3251200" y="406400"/>
                </a:cubicBezTo>
                <a:lnTo>
                  <a:pt x="3251200" y="673100"/>
                </a:lnTo>
                <a:cubicBezTo>
                  <a:pt x="3251200" y="749300"/>
                  <a:pt x="3225800" y="812800"/>
                  <a:pt x="3187700" y="812800"/>
                </a:cubicBezTo>
                <a:cubicBezTo>
                  <a:pt x="3149600" y="812800"/>
                  <a:pt x="3124200" y="863600"/>
                  <a:pt x="3124200" y="939800"/>
                </a:cubicBezTo>
                <a:lnTo>
                  <a:pt x="3124200" y="1079500"/>
                </a:lnTo>
                <a:cubicBezTo>
                  <a:pt x="3124200" y="1155700"/>
                  <a:pt x="3086100" y="1219200"/>
                  <a:pt x="3048000" y="1219200"/>
                </a:cubicBezTo>
                <a:cubicBezTo>
                  <a:pt x="3009900" y="1219200"/>
                  <a:pt x="2984500" y="1244600"/>
                  <a:pt x="2984500" y="1282700"/>
                </a:cubicBezTo>
                <a:cubicBezTo>
                  <a:pt x="2984500" y="1320800"/>
                  <a:pt x="2921000" y="1346200"/>
                  <a:pt x="2844800" y="1346200"/>
                </a:cubicBezTo>
                <a:close/>
                <a:moveTo>
                  <a:pt x="8064500" y="9537700"/>
                </a:moveTo>
                <a:moveTo>
                  <a:pt x="76200" y="8534400"/>
                </a:moveTo>
                <a:lnTo>
                  <a:pt x="1460500" y="3263900"/>
                </a:lnTo>
                <a:cubicBezTo>
                  <a:pt x="1524000" y="3048000"/>
                  <a:pt x="1778000" y="2844800"/>
                  <a:pt x="1981200" y="2844800"/>
                </a:cubicBezTo>
                <a:cubicBezTo>
                  <a:pt x="2197100" y="2844800"/>
                  <a:pt x="2438400" y="3111500"/>
                  <a:pt x="2438400" y="3340100"/>
                </a:cubicBezTo>
                <a:lnTo>
                  <a:pt x="2438400" y="3517900"/>
                </a:lnTo>
                <a:cubicBezTo>
                  <a:pt x="2438400" y="3670300"/>
                  <a:pt x="2413000" y="3911600"/>
                  <a:pt x="2374900" y="4051300"/>
                </a:cubicBezTo>
                <a:lnTo>
                  <a:pt x="1041400" y="9055100"/>
                </a:lnTo>
                <a:cubicBezTo>
                  <a:pt x="952500" y="9410700"/>
                  <a:pt x="863600" y="9474200"/>
                  <a:pt x="546100" y="9474200"/>
                </a:cubicBezTo>
                <a:lnTo>
                  <a:pt x="406400" y="9474200"/>
                </a:lnTo>
                <a:cubicBezTo>
                  <a:pt x="139700" y="9474200"/>
                  <a:pt x="0" y="9321800"/>
                  <a:pt x="0" y="8991600"/>
                </a:cubicBezTo>
                <a:cubicBezTo>
                  <a:pt x="0" y="8890000"/>
                  <a:pt x="38100" y="8686800"/>
                  <a:pt x="76200" y="8534400"/>
                </a:cubicBezTo>
                <a:close/>
                <a:moveTo>
                  <a:pt x="876300" y="95377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41" name="Freeform 13041"/>
          <p:cNvSpPr/>
          <p:nvPr/>
        </p:nvSpPr>
        <p:spPr>
          <a:xfrm rot="0" flipH="0" flipV="0">
            <a:off x="11064410" y="405638"/>
            <a:ext cx="126873" cy="220884"/>
          </a:xfrm>
          <a:custGeom>
            <a:pathLst>
              <a:path w="5638800" h="9817100">
                <a:moveTo>
                  <a:pt x="101600" y="6654800"/>
                </a:moveTo>
                <a:lnTo>
                  <a:pt x="1612900" y="1358900"/>
                </a:lnTo>
                <a:cubicBezTo>
                  <a:pt x="1676400" y="1143000"/>
                  <a:pt x="1866900" y="850900"/>
                  <a:pt x="2057400" y="698500"/>
                </a:cubicBezTo>
                <a:lnTo>
                  <a:pt x="2425700" y="393700"/>
                </a:lnTo>
                <a:cubicBezTo>
                  <a:pt x="2794000" y="88900"/>
                  <a:pt x="3098800" y="0"/>
                  <a:pt x="3683000" y="0"/>
                </a:cubicBezTo>
                <a:lnTo>
                  <a:pt x="3924300" y="0"/>
                </a:lnTo>
                <a:cubicBezTo>
                  <a:pt x="4152900" y="0"/>
                  <a:pt x="4483100" y="88900"/>
                  <a:pt x="4660900" y="215900"/>
                </a:cubicBezTo>
                <a:lnTo>
                  <a:pt x="4787900" y="292100"/>
                </a:lnTo>
                <a:cubicBezTo>
                  <a:pt x="5194300" y="546100"/>
                  <a:pt x="5410200" y="1003300"/>
                  <a:pt x="5410200" y="1562100"/>
                </a:cubicBezTo>
                <a:lnTo>
                  <a:pt x="5410200" y="1625600"/>
                </a:lnTo>
                <a:cubicBezTo>
                  <a:pt x="5410200" y="2171700"/>
                  <a:pt x="5029200" y="2971800"/>
                  <a:pt x="4762500" y="2971800"/>
                </a:cubicBezTo>
                <a:cubicBezTo>
                  <a:pt x="4673600" y="2971800"/>
                  <a:pt x="4597400" y="3009900"/>
                  <a:pt x="4597400" y="3048000"/>
                </a:cubicBezTo>
                <a:cubicBezTo>
                  <a:pt x="4597400" y="3086100"/>
                  <a:pt x="4737100" y="3238500"/>
                  <a:pt x="4914900" y="3403600"/>
                </a:cubicBezTo>
                <a:lnTo>
                  <a:pt x="4991100" y="3479800"/>
                </a:lnTo>
                <a:cubicBezTo>
                  <a:pt x="5461000" y="3898900"/>
                  <a:pt x="5638800" y="4610100"/>
                  <a:pt x="5473700" y="5372100"/>
                </a:cubicBezTo>
                <a:lnTo>
                  <a:pt x="5270500" y="6261100"/>
                </a:lnTo>
                <a:cubicBezTo>
                  <a:pt x="5232400" y="6464300"/>
                  <a:pt x="5130800" y="6794500"/>
                  <a:pt x="5041900" y="6997700"/>
                </a:cubicBezTo>
                <a:lnTo>
                  <a:pt x="4572000" y="8128000"/>
                </a:lnTo>
                <a:cubicBezTo>
                  <a:pt x="4368800" y="8636000"/>
                  <a:pt x="4254500" y="8763000"/>
                  <a:pt x="3848100" y="8991600"/>
                </a:cubicBezTo>
                <a:lnTo>
                  <a:pt x="3365500" y="9271000"/>
                </a:lnTo>
                <a:cubicBezTo>
                  <a:pt x="2425700" y="9817100"/>
                  <a:pt x="1079500" y="9690100"/>
                  <a:pt x="508000" y="9017000"/>
                </a:cubicBezTo>
                <a:lnTo>
                  <a:pt x="393700" y="8864600"/>
                </a:lnTo>
                <a:cubicBezTo>
                  <a:pt x="101600" y="8534400"/>
                  <a:pt x="0" y="8178800"/>
                  <a:pt x="0" y="7607300"/>
                </a:cubicBezTo>
                <a:lnTo>
                  <a:pt x="0" y="7442200"/>
                </a:lnTo>
                <a:cubicBezTo>
                  <a:pt x="0" y="7226300"/>
                  <a:pt x="50800" y="6858000"/>
                  <a:pt x="101600" y="6654800"/>
                </a:cubicBezTo>
                <a:close/>
                <a:moveTo>
                  <a:pt x="2057400" y="9550400"/>
                </a:moveTo>
                <a:moveTo>
                  <a:pt x="3975100" y="2514600"/>
                </a:moveTo>
                <a:lnTo>
                  <a:pt x="4216400" y="2273300"/>
                </a:lnTo>
                <a:cubicBezTo>
                  <a:pt x="4432300" y="2057400"/>
                  <a:pt x="4470400" y="1981200"/>
                  <a:pt x="4470400" y="1638300"/>
                </a:cubicBezTo>
                <a:cubicBezTo>
                  <a:pt x="4470400" y="1104900"/>
                  <a:pt x="4305300" y="939800"/>
                  <a:pt x="3784600" y="939800"/>
                </a:cubicBezTo>
                <a:lnTo>
                  <a:pt x="3683000" y="939800"/>
                </a:lnTo>
                <a:cubicBezTo>
                  <a:pt x="3302000" y="939800"/>
                  <a:pt x="3009900" y="1054100"/>
                  <a:pt x="2781300" y="1270000"/>
                </a:cubicBezTo>
                <a:lnTo>
                  <a:pt x="2590800" y="1460500"/>
                </a:lnTo>
                <a:cubicBezTo>
                  <a:pt x="2489200" y="1574800"/>
                  <a:pt x="2387600" y="1765300"/>
                  <a:pt x="2387600" y="1892300"/>
                </a:cubicBezTo>
                <a:cubicBezTo>
                  <a:pt x="2374900" y="2108200"/>
                  <a:pt x="2286000" y="2413000"/>
                  <a:pt x="2197100" y="2616200"/>
                </a:cubicBezTo>
                <a:cubicBezTo>
                  <a:pt x="2184400" y="2667000"/>
                  <a:pt x="2159000" y="2794000"/>
                  <a:pt x="2159000" y="2908300"/>
                </a:cubicBezTo>
                <a:cubicBezTo>
                  <a:pt x="2159000" y="3022600"/>
                  <a:pt x="2235200" y="3111500"/>
                  <a:pt x="2336800" y="3111500"/>
                </a:cubicBezTo>
                <a:cubicBezTo>
                  <a:pt x="2425700" y="3111500"/>
                  <a:pt x="2527300" y="3086100"/>
                  <a:pt x="2552700" y="3060700"/>
                </a:cubicBezTo>
                <a:cubicBezTo>
                  <a:pt x="2578100" y="3022600"/>
                  <a:pt x="2984500" y="2908300"/>
                  <a:pt x="3060700" y="2908300"/>
                </a:cubicBezTo>
                <a:cubicBezTo>
                  <a:pt x="3378200" y="2908300"/>
                  <a:pt x="3733800" y="2755900"/>
                  <a:pt x="3975100" y="2514600"/>
                </a:cubicBezTo>
                <a:close/>
                <a:moveTo>
                  <a:pt x="6197600" y="9550400"/>
                </a:moveTo>
                <a:moveTo>
                  <a:pt x="4165600" y="6692900"/>
                </a:moveTo>
                <a:lnTo>
                  <a:pt x="4546600" y="5118100"/>
                </a:lnTo>
                <a:cubicBezTo>
                  <a:pt x="4673600" y="4559300"/>
                  <a:pt x="4533900" y="4127500"/>
                  <a:pt x="4127500" y="3898900"/>
                </a:cubicBezTo>
                <a:cubicBezTo>
                  <a:pt x="4013200" y="3835400"/>
                  <a:pt x="3797300" y="3784600"/>
                  <a:pt x="3657600" y="3784600"/>
                </a:cubicBezTo>
                <a:lnTo>
                  <a:pt x="3276600" y="3784600"/>
                </a:lnTo>
                <a:cubicBezTo>
                  <a:pt x="2616200" y="3784600"/>
                  <a:pt x="2095500" y="4064000"/>
                  <a:pt x="1803400" y="4584700"/>
                </a:cubicBezTo>
                <a:lnTo>
                  <a:pt x="1612900" y="4914900"/>
                </a:lnTo>
                <a:cubicBezTo>
                  <a:pt x="1549400" y="5041900"/>
                  <a:pt x="1485900" y="5257800"/>
                  <a:pt x="1485900" y="5397500"/>
                </a:cubicBezTo>
                <a:cubicBezTo>
                  <a:pt x="1485900" y="5537200"/>
                  <a:pt x="1447800" y="5765800"/>
                  <a:pt x="1409700" y="5918200"/>
                </a:cubicBezTo>
                <a:lnTo>
                  <a:pt x="1168400" y="6743700"/>
                </a:lnTo>
                <a:cubicBezTo>
                  <a:pt x="1117600" y="6883400"/>
                  <a:pt x="1054100" y="7048500"/>
                  <a:pt x="1016000" y="7086600"/>
                </a:cubicBezTo>
                <a:cubicBezTo>
                  <a:pt x="977900" y="7137400"/>
                  <a:pt x="939800" y="7302500"/>
                  <a:pt x="939800" y="7442200"/>
                </a:cubicBezTo>
                <a:lnTo>
                  <a:pt x="939800" y="7683500"/>
                </a:lnTo>
                <a:cubicBezTo>
                  <a:pt x="939800" y="8026400"/>
                  <a:pt x="977900" y="8102600"/>
                  <a:pt x="1206500" y="8331200"/>
                </a:cubicBezTo>
                <a:lnTo>
                  <a:pt x="1219200" y="8343900"/>
                </a:lnTo>
                <a:cubicBezTo>
                  <a:pt x="1333500" y="8445500"/>
                  <a:pt x="1536700" y="8534400"/>
                  <a:pt x="1689100" y="8534400"/>
                </a:cubicBezTo>
                <a:lnTo>
                  <a:pt x="2705100" y="8534400"/>
                </a:lnTo>
                <a:cubicBezTo>
                  <a:pt x="2857500" y="8534400"/>
                  <a:pt x="3009900" y="8496300"/>
                  <a:pt x="3060700" y="8445500"/>
                </a:cubicBezTo>
                <a:cubicBezTo>
                  <a:pt x="3098800" y="8407400"/>
                  <a:pt x="3187700" y="8343900"/>
                  <a:pt x="3263900" y="8318500"/>
                </a:cubicBezTo>
                <a:cubicBezTo>
                  <a:pt x="3429000" y="8229600"/>
                  <a:pt x="3505200" y="8153400"/>
                  <a:pt x="3644900" y="7874000"/>
                </a:cubicBezTo>
                <a:lnTo>
                  <a:pt x="3987800" y="7175500"/>
                </a:lnTo>
                <a:cubicBezTo>
                  <a:pt x="4051300" y="7048500"/>
                  <a:pt x="4140200" y="6832600"/>
                  <a:pt x="4165600" y="6692900"/>
                </a:cubicBezTo>
                <a:close/>
                <a:moveTo>
                  <a:pt x="2019300" y="95504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42" name="Freeform 13042"/>
          <p:cNvSpPr/>
          <p:nvPr/>
        </p:nvSpPr>
        <p:spPr>
          <a:xfrm rot="0" flipH="0" flipV="0">
            <a:off x="6784154" y="794067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406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43" name="Freeform 13043"/>
          <p:cNvSpPr/>
          <p:nvPr/>
        </p:nvSpPr>
        <p:spPr>
          <a:xfrm rot="0" flipH="0" flipV="0">
            <a:off x="6927933" y="838942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406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44" name="Freeform 13044"/>
          <p:cNvSpPr/>
          <p:nvPr/>
        </p:nvSpPr>
        <p:spPr>
          <a:xfrm rot="0" flipH="0" flipV="0">
            <a:off x="7064192" y="893920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406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45" name="Freeform 13045"/>
          <p:cNvSpPr/>
          <p:nvPr/>
        </p:nvSpPr>
        <p:spPr>
          <a:xfrm rot="0" flipH="0" flipV="0">
            <a:off x="7193168" y="793832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406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46" name="Rectangle 13046"/>
          <p:cNvSpPr/>
          <p:nvPr/>
        </p:nvSpPr>
        <p:spPr>
          <a:xfrm rot="0" flipH="0" flipV="0">
            <a:off x="6498341" y="890206"/>
            <a:ext cx="521334" cy="411098"/>
          </a:xfrm>
          <a:prstGeom prst="rect">
            <a:avLst/>
          </a:prstGeom>
        </p:spPr>
      </p:sp>
      <p:sp>
        <p:nvSpPr>
          <p:cNvPr id="13047" name="Freeform 13047"/>
          <p:cNvSpPr/>
          <p:nvPr/>
        </p:nvSpPr>
        <p:spPr>
          <a:xfrm rot="0" flipH="0" flipV="0">
            <a:off x="6501363" y="1012164"/>
            <a:ext cx="163004" cy="182867"/>
          </a:xfrm>
          <a:custGeom>
            <a:pathLst>
              <a:path w="9588500" h="10756900">
                <a:moveTo>
                  <a:pt x="9232900" y="10756900"/>
                </a:moveTo>
                <a:lnTo>
                  <a:pt x="355600" y="10756900"/>
                </a:lnTo>
                <a:cubicBezTo>
                  <a:pt x="165100" y="10756900"/>
                  <a:pt x="0" y="10718800"/>
                  <a:pt x="0" y="10668000"/>
                </a:cubicBezTo>
                <a:cubicBezTo>
                  <a:pt x="0" y="10617200"/>
                  <a:pt x="101600" y="10452100"/>
                  <a:pt x="228600" y="10299700"/>
                </a:cubicBezTo>
                <a:lnTo>
                  <a:pt x="8229600" y="279400"/>
                </a:lnTo>
                <a:cubicBezTo>
                  <a:pt x="8394700" y="63500"/>
                  <a:pt x="8534400" y="0"/>
                  <a:pt x="8813800" y="0"/>
                </a:cubicBezTo>
                <a:lnTo>
                  <a:pt x="9232900" y="0"/>
                </a:lnTo>
                <a:cubicBezTo>
                  <a:pt x="9537700" y="0"/>
                  <a:pt x="9550400" y="50800"/>
                  <a:pt x="9372600" y="279400"/>
                </a:cubicBezTo>
                <a:lnTo>
                  <a:pt x="1320800" y="10579100"/>
                </a:lnTo>
                <a:lnTo>
                  <a:pt x="9232900" y="10579100"/>
                </a:lnTo>
                <a:cubicBezTo>
                  <a:pt x="9436100" y="10579100"/>
                  <a:pt x="9588500" y="10617200"/>
                  <a:pt x="9588500" y="10668000"/>
                </a:cubicBezTo>
                <a:cubicBezTo>
                  <a:pt x="9588500" y="10718800"/>
                  <a:pt x="9436100" y="10756900"/>
                  <a:pt x="9232900" y="10756900"/>
                </a:cubicBezTo>
                <a:close/>
                <a:moveTo>
                  <a:pt x="-190500" y="10744200"/>
                </a:moveTo>
              </a:path>
            </a:pathLst>
          </a:custGeom>
          <a:solidFill>
            <a:srgbClr val="0B0E0E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48" name="Freeform 13048"/>
          <p:cNvSpPr/>
          <p:nvPr/>
        </p:nvSpPr>
        <p:spPr>
          <a:xfrm rot="0" flipH="0" flipV="0">
            <a:off x="6894707" y="127406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9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49" name="Rectangle 13049"/>
          <p:cNvSpPr/>
          <p:nvPr/>
        </p:nvSpPr>
        <p:spPr>
          <a:xfrm rot="0" flipH="0" flipV="0">
            <a:off x="6891659" y="1130997"/>
            <a:ext cx="128015" cy="258699"/>
          </a:xfrm>
          <a:prstGeom prst="rect">
            <a:avLst/>
          </a:prstGeom>
        </p:spPr>
      </p:sp>
      <p:sp>
        <p:nvSpPr>
          <p:cNvPr id="13050" name="Freeform 13050"/>
          <p:cNvSpPr/>
          <p:nvPr/>
        </p:nvSpPr>
        <p:spPr>
          <a:xfrm rot="0" flipH="0" flipV="0">
            <a:off x="6894707" y="136245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51" name="Rectangle 13051"/>
          <p:cNvSpPr/>
          <p:nvPr/>
        </p:nvSpPr>
        <p:spPr>
          <a:xfrm rot="0" flipH="0" flipV="0">
            <a:off x="6333876" y="1319974"/>
            <a:ext cx="902081" cy="370890"/>
          </a:xfrm>
          <a:prstGeom prst="rect">
            <a:avLst/>
          </a:prstGeom>
        </p:spPr>
      </p:sp>
      <p:sp>
        <p:nvSpPr>
          <p:cNvPr id="13052" name="Freeform 13052"/>
          <p:cNvSpPr/>
          <p:nvPr/>
        </p:nvSpPr>
        <p:spPr>
          <a:xfrm rot="0" flipH="0" flipV="0">
            <a:off x="6336898" y="1456829"/>
            <a:ext cx="295783" cy="167538"/>
          </a:xfrm>
          <a:custGeom>
            <a:pathLst>
              <a:path w="17399000" h="9855200">
                <a:moveTo>
                  <a:pt x="16675100" y="9855200"/>
                </a:moveTo>
                <a:lnTo>
                  <a:pt x="723900" y="9855200"/>
                </a:lnTo>
                <a:cubicBezTo>
                  <a:pt x="330200" y="9855200"/>
                  <a:pt x="0" y="9753600"/>
                  <a:pt x="0" y="9639300"/>
                </a:cubicBezTo>
                <a:cubicBezTo>
                  <a:pt x="0" y="9512300"/>
                  <a:pt x="139700" y="9372600"/>
                  <a:pt x="317500" y="9334500"/>
                </a:cubicBezTo>
                <a:cubicBezTo>
                  <a:pt x="482600" y="9283700"/>
                  <a:pt x="635000" y="8928100"/>
                  <a:pt x="635000" y="8547100"/>
                </a:cubicBezTo>
                <a:lnTo>
                  <a:pt x="647700" y="1054100"/>
                </a:lnTo>
                <a:cubicBezTo>
                  <a:pt x="647700" y="152400"/>
                  <a:pt x="812800" y="0"/>
                  <a:pt x="1701800" y="0"/>
                </a:cubicBezTo>
                <a:lnTo>
                  <a:pt x="15595600" y="0"/>
                </a:lnTo>
                <a:cubicBezTo>
                  <a:pt x="16459200" y="0"/>
                  <a:pt x="16852900" y="444500"/>
                  <a:pt x="16852900" y="1409700"/>
                </a:cubicBezTo>
                <a:lnTo>
                  <a:pt x="16852900" y="8597900"/>
                </a:lnTo>
                <a:cubicBezTo>
                  <a:pt x="16852900" y="8991600"/>
                  <a:pt x="16979900" y="9359900"/>
                  <a:pt x="17119600" y="9398000"/>
                </a:cubicBezTo>
                <a:cubicBezTo>
                  <a:pt x="17272000" y="9448800"/>
                  <a:pt x="17399000" y="9563100"/>
                  <a:pt x="17399000" y="9664700"/>
                </a:cubicBezTo>
                <a:cubicBezTo>
                  <a:pt x="17399000" y="9779000"/>
                  <a:pt x="17068800" y="9855200"/>
                  <a:pt x="16675100" y="9855200"/>
                </a:cubicBezTo>
                <a:close/>
                <a:moveTo>
                  <a:pt x="-165100" y="9867900"/>
                </a:moveTo>
                <a:moveTo>
                  <a:pt x="14351000" y="1790700"/>
                </a:moveTo>
                <a:lnTo>
                  <a:pt x="3048000" y="1790700"/>
                </a:lnTo>
                <a:cubicBezTo>
                  <a:pt x="2425700" y="1790700"/>
                  <a:pt x="2425700" y="1790700"/>
                  <a:pt x="2425700" y="2413000"/>
                </a:cubicBezTo>
                <a:lnTo>
                  <a:pt x="2425700" y="8686800"/>
                </a:lnTo>
                <a:cubicBezTo>
                  <a:pt x="2425700" y="9321800"/>
                  <a:pt x="2425700" y="9321800"/>
                  <a:pt x="3048000" y="9321800"/>
                </a:cubicBezTo>
                <a:lnTo>
                  <a:pt x="7772400" y="9321800"/>
                </a:lnTo>
                <a:cubicBezTo>
                  <a:pt x="8077200" y="9321800"/>
                  <a:pt x="8356600" y="9194800"/>
                  <a:pt x="8420100" y="9055100"/>
                </a:cubicBezTo>
                <a:cubicBezTo>
                  <a:pt x="8547100" y="8712200"/>
                  <a:pt x="8788400" y="8712200"/>
                  <a:pt x="8991600" y="9055100"/>
                </a:cubicBezTo>
                <a:cubicBezTo>
                  <a:pt x="9080500" y="9194800"/>
                  <a:pt x="9385300" y="9321800"/>
                  <a:pt x="9677400" y="9321800"/>
                </a:cubicBezTo>
                <a:lnTo>
                  <a:pt x="14973300" y="9321800"/>
                </a:lnTo>
                <a:lnTo>
                  <a:pt x="14973300" y="2413000"/>
                </a:lnTo>
                <a:cubicBezTo>
                  <a:pt x="14973300" y="1790700"/>
                  <a:pt x="14973300" y="1790700"/>
                  <a:pt x="14351000" y="1790700"/>
                </a:cubicBezTo>
                <a:close/>
                <a:moveTo>
                  <a:pt x="7899400" y="9867900"/>
                </a:moveTo>
                <a:moveTo>
                  <a:pt x="5651500" y="3225800"/>
                </a:moveTo>
                <a:lnTo>
                  <a:pt x="6997700" y="3225800"/>
                </a:lnTo>
                <a:cubicBezTo>
                  <a:pt x="7086600" y="3225800"/>
                  <a:pt x="7188200" y="3238500"/>
                  <a:pt x="7213600" y="3263900"/>
                </a:cubicBezTo>
                <a:cubicBezTo>
                  <a:pt x="7239000" y="3289300"/>
                  <a:pt x="7302500" y="3327400"/>
                  <a:pt x="7340600" y="3340100"/>
                </a:cubicBezTo>
                <a:cubicBezTo>
                  <a:pt x="7454900" y="3365500"/>
                  <a:pt x="7531100" y="3568700"/>
                  <a:pt x="7531100" y="3810000"/>
                </a:cubicBezTo>
                <a:lnTo>
                  <a:pt x="7531100" y="5016500"/>
                </a:lnTo>
                <a:cubicBezTo>
                  <a:pt x="7531100" y="5118100"/>
                  <a:pt x="7480300" y="5257800"/>
                  <a:pt x="7404100" y="5321300"/>
                </a:cubicBezTo>
                <a:lnTo>
                  <a:pt x="7302500" y="5422900"/>
                </a:lnTo>
                <a:cubicBezTo>
                  <a:pt x="7226300" y="5499100"/>
                  <a:pt x="7086600" y="5549900"/>
                  <a:pt x="6997700" y="5549900"/>
                </a:cubicBezTo>
                <a:lnTo>
                  <a:pt x="5740400" y="5549900"/>
                </a:lnTo>
                <a:cubicBezTo>
                  <a:pt x="5410200" y="5549900"/>
                  <a:pt x="5105400" y="5105400"/>
                  <a:pt x="5105400" y="4610100"/>
                </a:cubicBezTo>
                <a:lnTo>
                  <a:pt x="5105400" y="4114800"/>
                </a:lnTo>
                <a:cubicBezTo>
                  <a:pt x="5105400" y="4025900"/>
                  <a:pt x="5130800" y="3860800"/>
                  <a:pt x="5156200" y="3771900"/>
                </a:cubicBezTo>
                <a:lnTo>
                  <a:pt x="5207000" y="3581400"/>
                </a:lnTo>
                <a:cubicBezTo>
                  <a:pt x="5232400" y="3479800"/>
                  <a:pt x="5295900" y="3403600"/>
                  <a:pt x="5359400" y="3403600"/>
                </a:cubicBezTo>
                <a:cubicBezTo>
                  <a:pt x="5422900" y="3403600"/>
                  <a:pt x="5473700" y="3365500"/>
                  <a:pt x="5473700" y="3314700"/>
                </a:cubicBezTo>
                <a:cubicBezTo>
                  <a:pt x="5473700" y="3263900"/>
                  <a:pt x="5549900" y="3225800"/>
                  <a:pt x="5651500" y="3225800"/>
                </a:cubicBezTo>
                <a:close/>
                <a:moveTo>
                  <a:pt x="6464300" y="9867900"/>
                </a:moveTo>
                <a:moveTo>
                  <a:pt x="10401300" y="3225800"/>
                </a:moveTo>
                <a:lnTo>
                  <a:pt x="11747500" y="3225800"/>
                </a:lnTo>
                <a:cubicBezTo>
                  <a:pt x="11950700" y="3225800"/>
                  <a:pt x="12065000" y="3327400"/>
                  <a:pt x="12192000" y="3594100"/>
                </a:cubicBezTo>
                <a:lnTo>
                  <a:pt x="12204700" y="3632200"/>
                </a:lnTo>
                <a:cubicBezTo>
                  <a:pt x="12242800" y="3733800"/>
                  <a:pt x="12280900" y="3898900"/>
                  <a:pt x="12280900" y="4000500"/>
                </a:cubicBezTo>
                <a:lnTo>
                  <a:pt x="12280900" y="4838700"/>
                </a:lnTo>
                <a:cubicBezTo>
                  <a:pt x="12280900" y="4940300"/>
                  <a:pt x="12255500" y="5092700"/>
                  <a:pt x="12217400" y="5181600"/>
                </a:cubicBezTo>
                <a:lnTo>
                  <a:pt x="12204700" y="5207000"/>
                </a:lnTo>
                <a:cubicBezTo>
                  <a:pt x="12166600" y="5295900"/>
                  <a:pt x="12090400" y="5384800"/>
                  <a:pt x="12039600" y="5397500"/>
                </a:cubicBezTo>
                <a:cubicBezTo>
                  <a:pt x="12001500" y="5422900"/>
                  <a:pt x="11925300" y="5461000"/>
                  <a:pt x="11899900" y="5499100"/>
                </a:cubicBezTo>
                <a:cubicBezTo>
                  <a:pt x="11861800" y="5524500"/>
                  <a:pt x="11747500" y="5549900"/>
                  <a:pt x="11658600" y="5549900"/>
                </a:cubicBezTo>
                <a:lnTo>
                  <a:pt x="10401300" y="5549900"/>
                </a:lnTo>
                <a:cubicBezTo>
                  <a:pt x="10299700" y="5549900"/>
                  <a:pt x="10223500" y="5511800"/>
                  <a:pt x="10223500" y="5461000"/>
                </a:cubicBezTo>
                <a:cubicBezTo>
                  <a:pt x="10223500" y="5410200"/>
                  <a:pt x="10160000" y="5359400"/>
                  <a:pt x="10083800" y="5321300"/>
                </a:cubicBezTo>
                <a:cubicBezTo>
                  <a:pt x="9944100" y="5283200"/>
                  <a:pt x="9867900" y="5080000"/>
                  <a:pt x="9867900" y="4787900"/>
                </a:cubicBezTo>
                <a:lnTo>
                  <a:pt x="9867900" y="3848100"/>
                </a:lnTo>
                <a:cubicBezTo>
                  <a:pt x="9867900" y="3530600"/>
                  <a:pt x="10121900" y="3225800"/>
                  <a:pt x="10401300" y="3225800"/>
                </a:cubicBezTo>
                <a:close/>
                <a:moveTo>
                  <a:pt x="6464300" y="9867900"/>
                </a:moveTo>
                <a:moveTo>
                  <a:pt x="5651500" y="6451600"/>
                </a:moveTo>
                <a:lnTo>
                  <a:pt x="7086600" y="6451600"/>
                </a:lnTo>
                <a:cubicBezTo>
                  <a:pt x="7366000" y="6451600"/>
                  <a:pt x="7531100" y="6667500"/>
                  <a:pt x="7531100" y="7035800"/>
                </a:cubicBezTo>
                <a:lnTo>
                  <a:pt x="7531100" y="8242300"/>
                </a:lnTo>
                <a:cubicBezTo>
                  <a:pt x="7531100" y="8432800"/>
                  <a:pt x="7404100" y="8597900"/>
                  <a:pt x="7264400" y="8597900"/>
                </a:cubicBezTo>
                <a:cubicBezTo>
                  <a:pt x="7213600" y="8597900"/>
                  <a:pt x="7175500" y="8648700"/>
                  <a:pt x="7175500" y="8686800"/>
                </a:cubicBezTo>
                <a:cubicBezTo>
                  <a:pt x="7175500" y="8737600"/>
                  <a:pt x="7086600" y="8775700"/>
                  <a:pt x="6997700" y="8775700"/>
                </a:cubicBezTo>
                <a:lnTo>
                  <a:pt x="5829300" y="8775700"/>
                </a:lnTo>
                <a:cubicBezTo>
                  <a:pt x="5727700" y="8775700"/>
                  <a:pt x="5588000" y="8737600"/>
                  <a:pt x="5499100" y="8686800"/>
                </a:cubicBezTo>
                <a:lnTo>
                  <a:pt x="5448300" y="8648700"/>
                </a:lnTo>
                <a:cubicBezTo>
                  <a:pt x="5257800" y="8521700"/>
                  <a:pt x="5105400" y="8178800"/>
                  <a:pt x="5105400" y="7835900"/>
                </a:cubicBezTo>
                <a:lnTo>
                  <a:pt x="5105400" y="7251700"/>
                </a:lnTo>
                <a:cubicBezTo>
                  <a:pt x="5105400" y="7162800"/>
                  <a:pt x="5130800" y="6997700"/>
                  <a:pt x="5168900" y="6908800"/>
                </a:cubicBezTo>
                <a:lnTo>
                  <a:pt x="5207000" y="6794500"/>
                </a:lnTo>
                <a:cubicBezTo>
                  <a:pt x="5232400" y="6705600"/>
                  <a:pt x="5308600" y="6629400"/>
                  <a:pt x="5359400" y="6629400"/>
                </a:cubicBezTo>
                <a:cubicBezTo>
                  <a:pt x="5422900" y="6629400"/>
                  <a:pt x="5473700" y="6591300"/>
                  <a:pt x="5473700" y="6540500"/>
                </a:cubicBezTo>
                <a:cubicBezTo>
                  <a:pt x="5473700" y="6489700"/>
                  <a:pt x="5549900" y="6451600"/>
                  <a:pt x="5651500" y="6451600"/>
                </a:cubicBezTo>
                <a:close/>
                <a:moveTo>
                  <a:pt x="3238500" y="9867900"/>
                </a:moveTo>
                <a:moveTo>
                  <a:pt x="10312400" y="6451600"/>
                </a:moveTo>
                <a:lnTo>
                  <a:pt x="11747500" y="6451600"/>
                </a:lnTo>
                <a:cubicBezTo>
                  <a:pt x="11950700" y="6451600"/>
                  <a:pt x="12065000" y="6553200"/>
                  <a:pt x="12192000" y="6819900"/>
                </a:cubicBezTo>
                <a:lnTo>
                  <a:pt x="12204700" y="6858000"/>
                </a:lnTo>
                <a:cubicBezTo>
                  <a:pt x="12242800" y="6959600"/>
                  <a:pt x="12280900" y="7124700"/>
                  <a:pt x="12280900" y="7226300"/>
                </a:cubicBezTo>
                <a:lnTo>
                  <a:pt x="12280900" y="7975600"/>
                </a:lnTo>
                <a:cubicBezTo>
                  <a:pt x="12280900" y="8077200"/>
                  <a:pt x="12255500" y="8216900"/>
                  <a:pt x="12217400" y="8305800"/>
                </a:cubicBezTo>
                <a:lnTo>
                  <a:pt x="12204700" y="8331200"/>
                </a:lnTo>
                <a:cubicBezTo>
                  <a:pt x="12115800" y="8521700"/>
                  <a:pt x="12039600" y="8597900"/>
                  <a:pt x="11925300" y="8597900"/>
                </a:cubicBezTo>
                <a:cubicBezTo>
                  <a:pt x="11874500" y="8597900"/>
                  <a:pt x="11836400" y="8648700"/>
                  <a:pt x="11836400" y="8686800"/>
                </a:cubicBezTo>
                <a:cubicBezTo>
                  <a:pt x="11836400" y="8737600"/>
                  <a:pt x="11760200" y="8775700"/>
                  <a:pt x="11658600" y="8775700"/>
                </a:cubicBezTo>
                <a:lnTo>
                  <a:pt x="10490200" y="8775700"/>
                </a:lnTo>
                <a:cubicBezTo>
                  <a:pt x="10388600" y="8775700"/>
                  <a:pt x="10287000" y="8763000"/>
                  <a:pt x="10261600" y="8737600"/>
                </a:cubicBezTo>
                <a:cubicBezTo>
                  <a:pt x="10236200" y="8712200"/>
                  <a:pt x="10185400" y="8686800"/>
                  <a:pt x="10134600" y="8661400"/>
                </a:cubicBezTo>
                <a:cubicBezTo>
                  <a:pt x="10096500" y="8648700"/>
                  <a:pt x="10020300" y="8559800"/>
                  <a:pt x="9982200" y="8458200"/>
                </a:cubicBezTo>
                <a:lnTo>
                  <a:pt x="9944100" y="8369300"/>
                </a:lnTo>
                <a:cubicBezTo>
                  <a:pt x="9893300" y="8267700"/>
                  <a:pt x="9867900" y="8102600"/>
                  <a:pt x="9867900" y="8001000"/>
                </a:cubicBezTo>
                <a:lnTo>
                  <a:pt x="9867900" y="7073900"/>
                </a:lnTo>
                <a:cubicBezTo>
                  <a:pt x="9867900" y="6985000"/>
                  <a:pt x="9893300" y="6832600"/>
                  <a:pt x="9931400" y="6743700"/>
                </a:cubicBezTo>
                <a:lnTo>
                  <a:pt x="9944100" y="6718300"/>
                </a:lnTo>
                <a:cubicBezTo>
                  <a:pt x="10045700" y="6502400"/>
                  <a:pt x="10109200" y="6451600"/>
                  <a:pt x="10312400" y="6451600"/>
                </a:cubicBezTo>
                <a:close/>
                <a:moveTo>
                  <a:pt x="3238500" y="9867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53" name="Freeform 13053"/>
          <p:cNvSpPr/>
          <p:nvPr/>
        </p:nvSpPr>
        <p:spPr>
          <a:xfrm rot="0" flipH="0" flipV="0">
            <a:off x="6894060" y="1451077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80909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54" name="Freeform 13054"/>
          <p:cNvSpPr/>
          <p:nvPr/>
        </p:nvSpPr>
        <p:spPr>
          <a:xfrm rot="0" flipH="0" flipV="0">
            <a:off x="7110989" y="144932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55" name="Rectangle 13055"/>
          <p:cNvSpPr/>
          <p:nvPr/>
        </p:nvSpPr>
        <p:spPr>
          <a:xfrm rot="0" flipH="0" flipV="0">
            <a:off x="7107941" y="1304736"/>
            <a:ext cx="512114" cy="379677"/>
          </a:xfrm>
          <a:prstGeom prst="rect">
            <a:avLst/>
          </a:prstGeom>
        </p:spPr>
      </p:sp>
      <p:sp>
        <p:nvSpPr>
          <p:cNvPr id="13056" name="Freeform 13056"/>
          <p:cNvSpPr/>
          <p:nvPr/>
        </p:nvSpPr>
        <p:spPr>
          <a:xfrm rot="0" flipH="0" flipV="0">
            <a:off x="7110989" y="153619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57" name="Freeform 13057"/>
          <p:cNvSpPr/>
          <p:nvPr/>
        </p:nvSpPr>
        <p:spPr>
          <a:xfrm rot="0" flipH="0" flipV="0">
            <a:off x="7540807" y="1615402"/>
            <a:ext cx="76276" cy="18326"/>
          </a:xfrm>
          <a:custGeom>
            <a:pathLst>
              <a:path w="5867400" h="1409700">
                <a:moveTo>
                  <a:pt x="5168900" y="1409700"/>
                </a:moveTo>
                <a:lnTo>
                  <a:pt x="596900" y="1409700"/>
                </a:lnTo>
                <a:cubicBezTo>
                  <a:pt x="317500" y="1409700"/>
                  <a:pt x="241300" y="1346200"/>
                  <a:pt x="241300" y="1117600"/>
                </a:cubicBezTo>
                <a:cubicBezTo>
                  <a:pt x="241300" y="1016000"/>
                  <a:pt x="190500" y="939800"/>
                  <a:pt x="127000" y="939800"/>
                </a:cubicBezTo>
                <a:cubicBezTo>
                  <a:pt x="63500" y="939800"/>
                  <a:pt x="0" y="825500"/>
                  <a:pt x="0" y="698500"/>
                </a:cubicBezTo>
                <a:lnTo>
                  <a:pt x="0" y="469900"/>
                </a:lnTo>
                <a:cubicBezTo>
                  <a:pt x="0" y="342900"/>
                  <a:pt x="114300" y="228600"/>
                  <a:pt x="241300" y="228600"/>
                </a:cubicBezTo>
                <a:cubicBezTo>
                  <a:pt x="368300" y="228600"/>
                  <a:pt x="469900" y="177800"/>
                  <a:pt x="469900" y="114300"/>
                </a:cubicBezTo>
                <a:cubicBezTo>
                  <a:pt x="469900" y="50800"/>
                  <a:pt x="584200" y="0"/>
                  <a:pt x="711200" y="0"/>
                </a:cubicBezTo>
                <a:lnTo>
                  <a:pt x="4927600" y="0"/>
                </a:lnTo>
                <a:cubicBezTo>
                  <a:pt x="5054600" y="0"/>
                  <a:pt x="5168900" y="50800"/>
                  <a:pt x="5168900" y="114300"/>
                </a:cubicBezTo>
                <a:cubicBezTo>
                  <a:pt x="5168900" y="177800"/>
                  <a:pt x="5270500" y="228600"/>
                  <a:pt x="5397500" y="228600"/>
                </a:cubicBezTo>
                <a:cubicBezTo>
                  <a:pt x="5524500" y="228600"/>
                  <a:pt x="5651500" y="279400"/>
                  <a:pt x="5676900" y="330200"/>
                </a:cubicBezTo>
                <a:cubicBezTo>
                  <a:pt x="5689600" y="381000"/>
                  <a:pt x="5740400" y="457200"/>
                  <a:pt x="5791200" y="508000"/>
                </a:cubicBezTo>
                <a:cubicBezTo>
                  <a:pt x="5829300" y="546100"/>
                  <a:pt x="5867400" y="660400"/>
                  <a:pt x="5867400" y="762000"/>
                </a:cubicBezTo>
                <a:cubicBezTo>
                  <a:pt x="5867400" y="863600"/>
                  <a:pt x="5816600" y="939800"/>
                  <a:pt x="5753100" y="939800"/>
                </a:cubicBezTo>
                <a:cubicBezTo>
                  <a:pt x="5689600" y="939800"/>
                  <a:pt x="5638800" y="990600"/>
                  <a:pt x="5638800" y="1054100"/>
                </a:cubicBezTo>
                <a:cubicBezTo>
                  <a:pt x="5638800" y="1117600"/>
                  <a:pt x="5575300" y="1168400"/>
                  <a:pt x="5511800" y="1168400"/>
                </a:cubicBezTo>
                <a:cubicBezTo>
                  <a:pt x="5448300" y="1168400"/>
                  <a:pt x="5397500" y="1219200"/>
                  <a:pt x="5397500" y="1282700"/>
                </a:cubicBezTo>
                <a:cubicBezTo>
                  <a:pt x="5397500" y="1358900"/>
                  <a:pt x="5295900" y="1409700"/>
                  <a:pt x="5168900" y="1409700"/>
                </a:cubicBezTo>
                <a:close/>
                <a:moveTo>
                  <a:pt x="-228600" y="14097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58" name="Rectangle 13058"/>
          <p:cNvSpPr/>
          <p:nvPr/>
        </p:nvSpPr>
        <p:spPr>
          <a:xfrm rot="0" flipH="0" flipV="0">
            <a:off x="6336797" y="1496760"/>
            <a:ext cx="682878" cy="387551"/>
          </a:xfrm>
          <a:prstGeom prst="rect">
            <a:avLst/>
          </a:prstGeom>
        </p:spPr>
      </p:sp>
      <p:sp>
        <p:nvSpPr>
          <p:cNvPr id="13059" name="Freeform 13059"/>
          <p:cNvSpPr/>
          <p:nvPr/>
        </p:nvSpPr>
        <p:spPr>
          <a:xfrm rot="0" flipH="0" flipV="0">
            <a:off x="6339819" y="1627570"/>
            <a:ext cx="141846" cy="173799"/>
          </a:xfrm>
          <a:custGeom>
            <a:pathLst>
              <a:path w="8343900" h="10223500">
                <a:moveTo>
                  <a:pt x="8343900" y="0"/>
                </a:moveTo>
                <a:lnTo>
                  <a:pt x="8343900" y="9766300"/>
                </a:lnTo>
                <a:cubicBezTo>
                  <a:pt x="8343900" y="10147300"/>
                  <a:pt x="8305800" y="10223500"/>
                  <a:pt x="8153400" y="10223500"/>
                </a:cubicBezTo>
                <a:cubicBezTo>
                  <a:pt x="8039100" y="10223500"/>
                  <a:pt x="8001000" y="10172700"/>
                  <a:pt x="7886700" y="9906000"/>
                </a:cubicBezTo>
                <a:cubicBezTo>
                  <a:pt x="7823200" y="9779000"/>
                  <a:pt x="7620000" y="9677400"/>
                  <a:pt x="7416800" y="9677400"/>
                </a:cubicBezTo>
                <a:lnTo>
                  <a:pt x="1257300" y="9677400"/>
                </a:lnTo>
                <a:cubicBezTo>
                  <a:pt x="1054100" y="9677400"/>
                  <a:pt x="787400" y="9575800"/>
                  <a:pt x="647700" y="9448800"/>
                </a:cubicBezTo>
                <a:lnTo>
                  <a:pt x="635000" y="9436100"/>
                </a:lnTo>
                <a:cubicBezTo>
                  <a:pt x="317500" y="9144000"/>
                  <a:pt x="266700" y="9029700"/>
                  <a:pt x="266700" y="8559800"/>
                </a:cubicBezTo>
                <a:lnTo>
                  <a:pt x="266700" y="711200"/>
                </a:lnTo>
                <a:cubicBezTo>
                  <a:pt x="266700" y="520700"/>
                  <a:pt x="215900" y="342900"/>
                  <a:pt x="139700" y="317500"/>
                </a:cubicBezTo>
                <a:cubicBezTo>
                  <a:pt x="63500" y="279400"/>
                  <a:pt x="0" y="203200"/>
                  <a:pt x="0" y="127000"/>
                </a:cubicBezTo>
                <a:cubicBezTo>
                  <a:pt x="0" y="63500"/>
                  <a:pt x="165100" y="0"/>
                  <a:pt x="355600" y="0"/>
                </a:cubicBezTo>
                <a:close/>
                <a:moveTo>
                  <a:pt x="10045700" y="10223500"/>
                </a:moveTo>
                <a:moveTo>
                  <a:pt x="7975600" y="7353300"/>
                </a:moveTo>
                <a:lnTo>
                  <a:pt x="7975600" y="787400"/>
                </a:lnTo>
                <a:cubicBezTo>
                  <a:pt x="7975600" y="381000"/>
                  <a:pt x="7848600" y="266700"/>
                  <a:pt x="7353300" y="266700"/>
                </a:cubicBezTo>
                <a:lnTo>
                  <a:pt x="2806700" y="266700"/>
                </a:lnTo>
                <a:cubicBezTo>
                  <a:pt x="2311400" y="266700"/>
                  <a:pt x="2057400" y="469900"/>
                  <a:pt x="2057400" y="901700"/>
                </a:cubicBezTo>
                <a:lnTo>
                  <a:pt x="2057400" y="7086600"/>
                </a:lnTo>
                <a:cubicBezTo>
                  <a:pt x="2057400" y="7658100"/>
                  <a:pt x="2222500" y="7886700"/>
                  <a:pt x="26035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close/>
                <a:moveTo>
                  <a:pt x="2692400" y="10223500"/>
                </a:moveTo>
                <a:moveTo>
                  <a:pt x="7264400" y="1524000"/>
                </a:moveTo>
                <a:lnTo>
                  <a:pt x="7264400" y="2781300"/>
                </a:lnTo>
                <a:cubicBezTo>
                  <a:pt x="7264400" y="2882900"/>
                  <a:pt x="7200900" y="3009900"/>
                  <a:pt x="7137400" y="3086100"/>
                </a:cubicBezTo>
                <a:lnTo>
                  <a:pt x="7124700" y="3098800"/>
                </a:lnTo>
                <a:cubicBezTo>
                  <a:pt x="7048500" y="3175000"/>
                  <a:pt x="6934200" y="3238500"/>
                  <a:pt x="6870700" y="3251200"/>
                </a:cubicBezTo>
                <a:cubicBezTo>
                  <a:pt x="6807200" y="3276600"/>
                  <a:pt x="6731000" y="3314700"/>
                  <a:pt x="6692900" y="3340100"/>
                </a:cubicBezTo>
                <a:cubicBezTo>
                  <a:pt x="6667500" y="3378200"/>
                  <a:pt x="6553200" y="3403600"/>
                  <a:pt x="6451600" y="3403600"/>
                </a:cubicBezTo>
                <a:lnTo>
                  <a:pt x="5651500" y="3403600"/>
                </a:lnTo>
                <a:cubicBezTo>
                  <a:pt x="5549900" y="3403600"/>
                  <a:pt x="5448300" y="3390900"/>
                  <a:pt x="5422900" y="3365500"/>
                </a:cubicBezTo>
                <a:cubicBezTo>
                  <a:pt x="5397500" y="3340100"/>
                  <a:pt x="5321300" y="3302000"/>
                  <a:pt x="5245100" y="3289300"/>
                </a:cubicBezTo>
                <a:cubicBezTo>
                  <a:pt x="5168900" y="3276600"/>
                  <a:pt x="5105400" y="3213100"/>
                  <a:pt x="5105400" y="3162300"/>
                </a:cubicBezTo>
                <a:cubicBezTo>
                  <a:pt x="5105400" y="3098800"/>
                  <a:pt x="5067300" y="3048000"/>
                  <a:pt x="5016500" y="3048000"/>
                </a:cubicBezTo>
                <a:cubicBezTo>
                  <a:pt x="4978400" y="3048000"/>
                  <a:pt x="4914900" y="2959100"/>
                  <a:pt x="4902200" y="2857500"/>
                </a:cubicBezTo>
                <a:lnTo>
                  <a:pt x="4876800" y="2755900"/>
                </a:lnTo>
                <a:cubicBezTo>
                  <a:pt x="4864100" y="2641600"/>
                  <a:pt x="4838700" y="2476500"/>
                  <a:pt x="4838700" y="2374900"/>
                </a:cubicBezTo>
                <a:lnTo>
                  <a:pt x="4838700" y="1879600"/>
                </a:lnTo>
                <a:cubicBezTo>
                  <a:pt x="4838700" y="1778000"/>
                  <a:pt x="4864100" y="1638300"/>
                  <a:pt x="4889500" y="1562100"/>
                </a:cubicBezTo>
                <a:lnTo>
                  <a:pt x="4914900" y="1473200"/>
                </a:lnTo>
                <a:cubicBezTo>
                  <a:pt x="4965700" y="1295400"/>
                  <a:pt x="5156200" y="1092200"/>
                  <a:pt x="5321300" y="1041400"/>
                </a:cubicBezTo>
                <a:cubicBezTo>
                  <a:pt x="5384800" y="1028700"/>
                  <a:pt x="5461000" y="990600"/>
                  <a:pt x="5499100" y="952500"/>
                </a:cubicBezTo>
                <a:cubicBezTo>
                  <a:pt x="5537200" y="927100"/>
                  <a:pt x="5638800" y="901700"/>
                  <a:pt x="5740400" y="901700"/>
                </a:cubicBezTo>
                <a:lnTo>
                  <a:pt x="6451600" y="901700"/>
                </a:lnTo>
                <a:cubicBezTo>
                  <a:pt x="6553200" y="901700"/>
                  <a:pt x="6654800" y="914400"/>
                  <a:pt x="6680200" y="939800"/>
                </a:cubicBezTo>
                <a:cubicBezTo>
                  <a:pt x="6705600" y="965200"/>
                  <a:pt x="6807200" y="990600"/>
                  <a:pt x="6896100" y="1003300"/>
                </a:cubicBezTo>
                <a:cubicBezTo>
                  <a:pt x="6997700" y="1016000"/>
                  <a:pt x="7086600" y="1079500"/>
                  <a:pt x="7112000" y="1130300"/>
                </a:cubicBezTo>
                <a:cubicBezTo>
                  <a:pt x="7124700" y="1181100"/>
                  <a:pt x="7175500" y="1257300"/>
                  <a:pt x="7200900" y="1282700"/>
                </a:cubicBezTo>
                <a:cubicBezTo>
                  <a:pt x="7239000" y="1320800"/>
                  <a:pt x="7264400" y="1422400"/>
                  <a:pt x="7264400" y="1524000"/>
                </a:cubicBezTo>
                <a:close/>
                <a:moveTo>
                  <a:pt x="8521700" y="10223500"/>
                </a:moveTo>
                <a:moveTo>
                  <a:pt x="5473700" y="4127500"/>
                </a:moveTo>
                <a:lnTo>
                  <a:pt x="6731000" y="4127500"/>
                </a:lnTo>
                <a:cubicBezTo>
                  <a:pt x="6819900" y="4127500"/>
                  <a:pt x="6959600" y="4178300"/>
                  <a:pt x="7035800" y="4254500"/>
                </a:cubicBezTo>
                <a:lnTo>
                  <a:pt x="7137400" y="4356100"/>
                </a:lnTo>
                <a:cubicBezTo>
                  <a:pt x="7200900" y="4419600"/>
                  <a:pt x="7264400" y="4559300"/>
                  <a:pt x="7264400" y="4660900"/>
                </a:cubicBezTo>
                <a:lnTo>
                  <a:pt x="7264400" y="5918200"/>
                </a:lnTo>
                <a:cubicBezTo>
                  <a:pt x="7264400" y="6096000"/>
                  <a:pt x="7162800" y="6248400"/>
                  <a:pt x="7010400" y="6299200"/>
                </a:cubicBezTo>
                <a:cubicBezTo>
                  <a:pt x="6972300" y="6324600"/>
                  <a:pt x="6908800" y="6362700"/>
                  <a:pt x="6870700" y="6388100"/>
                </a:cubicBezTo>
                <a:cubicBezTo>
                  <a:pt x="6845300" y="6426200"/>
                  <a:pt x="6731000" y="6451600"/>
                  <a:pt x="6629400" y="6451600"/>
                </a:cubicBezTo>
                <a:lnTo>
                  <a:pt x="5473700" y="6451600"/>
                </a:lnTo>
                <a:cubicBezTo>
                  <a:pt x="5372100" y="6451600"/>
                  <a:pt x="5270500" y="6438900"/>
                  <a:pt x="5245100" y="6413500"/>
                </a:cubicBezTo>
                <a:cubicBezTo>
                  <a:pt x="5219700" y="6388100"/>
                  <a:pt x="5143500" y="6337300"/>
                  <a:pt x="5067300" y="6286500"/>
                </a:cubicBezTo>
                <a:cubicBezTo>
                  <a:pt x="4991100" y="6248400"/>
                  <a:pt x="4927600" y="6134100"/>
                  <a:pt x="4902200" y="6019800"/>
                </a:cubicBezTo>
                <a:lnTo>
                  <a:pt x="4876800" y="5791200"/>
                </a:lnTo>
                <a:cubicBezTo>
                  <a:pt x="4851400" y="5689600"/>
                  <a:pt x="4838700" y="5524500"/>
                  <a:pt x="4838700" y="5422900"/>
                </a:cubicBezTo>
                <a:lnTo>
                  <a:pt x="4838700" y="5105400"/>
                </a:lnTo>
                <a:cubicBezTo>
                  <a:pt x="4838700" y="5016500"/>
                  <a:pt x="4851400" y="4851400"/>
                  <a:pt x="4876800" y="4762500"/>
                </a:cubicBezTo>
                <a:lnTo>
                  <a:pt x="4927600" y="4495800"/>
                </a:lnTo>
                <a:cubicBezTo>
                  <a:pt x="4940300" y="4394200"/>
                  <a:pt x="5003800" y="4305300"/>
                  <a:pt x="5067300" y="4279900"/>
                </a:cubicBezTo>
                <a:cubicBezTo>
                  <a:pt x="5118100" y="4267200"/>
                  <a:pt x="5194300" y="4216400"/>
                  <a:pt x="5232400" y="4178300"/>
                </a:cubicBezTo>
                <a:cubicBezTo>
                  <a:pt x="5257800" y="4152900"/>
                  <a:pt x="5372100" y="4127500"/>
                  <a:pt x="5473700" y="4127500"/>
                </a:cubicBezTo>
                <a:close/>
                <a:moveTo>
                  <a:pt x="5918200" y="102235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60" name="Freeform 13060"/>
          <p:cNvSpPr/>
          <p:nvPr/>
        </p:nvSpPr>
        <p:spPr>
          <a:xfrm rot="0" flipH="0" flipV="0">
            <a:off x="6471074" y="1627651"/>
            <a:ext cx="156876" cy="204196"/>
          </a:xfrm>
          <a:custGeom>
            <a:pathLst>
              <a:path w="11620500" h="15125700">
                <a:moveTo>
                  <a:pt x="850900" y="0"/>
                </a:moveTo>
                <a:lnTo>
                  <a:pt x="10947400" y="0"/>
                </a:lnTo>
                <a:cubicBezTo>
                  <a:pt x="11315700" y="0"/>
                  <a:pt x="11620500" y="76200"/>
                  <a:pt x="11620500" y="165100"/>
                </a:cubicBezTo>
                <a:cubicBezTo>
                  <a:pt x="11620500" y="254000"/>
                  <a:pt x="11544300" y="368300"/>
                  <a:pt x="11455400" y="393700"/>
                </a:cubicBezTo>
                <a:cubicBezTo>
                  <a:pt x="11366500" y="431800"/>
                  <a:pt x="11290300" y="762000"/>
                  <a:pt x="11290300" y="1130300"/>
                </a:cubicBezTo>
                <a:lnTo>
                  <a:pt x="11290300" y="10604500"/>
                </a:lnTo>
                <a:cubicBezTo>
                  <a:pt x="11290300" y="11518900"/>
                  <a:pt x="10680700" y="12192000"/>
                  <a:pt x="9842500" y="12192000"/>
                </a:cubicBezTo>
                <a:lnTo>
                  <a:pt x="2476500" y="12192000"/>
                </a:lnTo>
                <a:cubicBezTo>
                  <a:pt x="1638300" y="12192000"/>
                  <a:pt x="1574800" y="12255500"/>
                  <a:pt x="1574800" y="13093700"/>
                </a:cubicBezTo>
                <a:lnTo>
                  <a:pt x="1574800" y="14452600"/>
                </a:lnTo>
                <a:cubicBezTo>
                  <a:pt x="1574800" y="14820900"/>
                  <a:pt x="1320800" y="15125700"/>
                  <a:pt x="1016000" y="15125700"/>
                </a:cubicBezTo>
                <a:cubicBezTo>
                  <a:pt x="698500" y="15125700"/>
                  <a:pt x="444500" y="14820900"/>
                  <a:pt x="431800" y="14452600"/>
                </a:cubicBezTo>
                <a:lnTo>
                  <a:pt x="406400" y="13119100"/>
                </a:lnTo>
                <a:cubicBezTo>
                  <a:pt x="393700" y="12750800"/>
                  <a:pt x="304800" y="12395200"/>
                  <a:pt x="190500" y="12331700"/>
                </a:cubicBezTo>
                <a:cubicBezTo>
                  <a:pt x="88900" y="12268200"/>
                  <a:pt x="0" y="11912600"/>
                  <a:pt x="0" y="11531600"/>
                </a:cubicBezTo>
                <a:lnTo>
                  <a:pt x="0" y="10604500"/>
                </a:lnTo>
                <a:cubicBezTo>
                  <a:pt x="0" y="10236200"/>
                  <a:pt x="101600" y="9867900"/>
                  <a:pt x="228600" y="9791700"/>
                </a:cubicBezTo>
                <a:cubicBezTo>
                  <a:pt x="342900" y="9715500"/>
                  <a:pt x="444500" y="9359900"/>
                  <a:pt x="444500" y="8978900"/>
                </a:cubicBezTo>
                <a:lnTo>
                  <a:pt x="444500" y="1244600"/>
                </a:lnTo>
                <a:cubicBezTo>
                  <a:pt x="444500" y="863600"/>
                  <a:pt x="381000" y="431800"/>
                  <a:pt x="304800" y="279400"/>
                </a:cubicBezTo>
                <a:cubicBezTo>
                  <a:pt x="228600" y="127000"/>
                  <a:pt x="469900" y="0"/>
                  <a:pt x="850900" y="0"/>
                </a:cubicBezTo>
                <a:close/>
                <a:moveTo>
                  <a:pt x="14897100" y="15125700"/>
                </a:moveTo>
                <a:moveTo>
                  <a:pt x="1574800" y="901700"/>
                </a:moveTo>
                <a:lnTo>
                  <a:pt x="1574800" y="9258300"/>
                </a:lnTo>
                <a:cubicBezTo>
                  <a:pt x="1574800" y="9817100"/>
                  <a:pt x="1689100" y="9931400"/>
                  <a:pt x="2260600" y="9931400"/>
                </a:cubicBezTo>
                <a:lnTo>
                  <a:pt x="8394700" y="9931400"/>
                </a:lnTo>
                <a:cubicBezTo>
                  <a:pt x="8890000" y="9931400"/>
                  <a:pt x="9029700" y="9728200"/>
                  <a:pt x="9029700" y="9029700"/>
                </a:cubicBezTo>
                <a:lnTo>
                  <a:pt x="9029700" y="1130300"/>
                </a:lnTo>
                <a:cubicBezTo>
                  <a:pt x="9029700" y="596900"/>
                  <a:pt x="8737600" y="330200"/>
                  <a:pt x="8128000" y="330200"/>
                </a:cubicBezTo>
                <a:lnTo>
                  <a:pt x="2311400" y="330200"/>
                </a:lnTo>
                <a:cubicBezTo>
                  <a:pt x="1663700" y="330200"/>
                  <a:pt x="1574800" y="393700"/>
                  <a:pt x="1574800" y="901700"/>
                </a:cubicBezTo>
                <a:close/>
                <a:moveTo>
                  <a:pt x="13995400" y="15125700"/>
                </a:moveTo>
                <a:moveTo>
                  <a:pt x="2476500" y="3606800"/>
                </a:moveTo>
                <a:lnTo>
                  <a:pt x="2476500" y="1803400"/>
                </a:lnTo>
                <a:cubicBezTo>
                  <a:pt x="2476500" y="1676400"/>
                  <a:pt x="2527300" y="1574800"/>
                  <a:pt x="2590800" y="1574800"/>
                </a:cubicBezTo>
                <a:cubicBezTo>
                  <a:pt x="2654300" y="1574800"/>
                  <a:pt x="2705100" y="1524000"/>
                  <a:pt x="2705100" y="1460500"/>
                </a:cubicBezTo>
                <a:cubicBezTo>
                  <a:pt x="2705100" y="1397000"/>
                  <a:pt x="2794000" y="1333500"/>
                  <a:pt x="2908300" y="1320800"/>
                </a:cubicBezTo>
                <a:lnTo>
                  <a:pt x="2921000" y="1320800"/>
                </a:lnTo>
                <a:cubicBezTo>
                  <a:pt x="3022600" y="1295400"/>
                  <a:pt x="3149600" y="1244600"/>
                  <a:pt x="3200400" y="1206500"/>
                </a:cubicBezTo>
                <a:cubicBezTo>
                  <a:pt x="3238500" y="1155700"/>
                  <a:pt x="3378200" y="1130300"/>
                  <a:pt x="3492500" y="1130300"/>
                </a:cubicBezTo>
                <a:lnTo>
                  <a:pt x="4394200" y="1130300"/>
                </a:lnTo>
                <a:cubicBezTo>
                  <a:pt x="4521200" y="1130300"/>
                  <a:pt x="4648200" y="1155700"/>
                  <a:pt x="4686300" y="1181100"/>
                </a:cubicBezTo>
                <a:cubicBezTo>
                  <a:pt x="4711700" y="1219200"/>
                  <a:pt x="4838700" y="1257300"/>
                  <a:pt x="4953000" y="1270000"/>
                </a:cubicBezTo>
                <a:cubicBezTo>
                  <a:pt x="5080000" y="1282700"/>
                  <a:pt x="5194300" y="1346200"/>
                  <a:pt x="5219700" y="1422400"/>
                </a:cubicBezTo>
                <a:cubicBezTo>
                  <a:pt x="5245100" y="1485900"/>
                  <a:pt x="5295900" y="1574800"/>
                  <a:pt x="5334000" y="1612900"/>
                </a:cubicBezTo>
                <a:cubicBezTo>
                  <a:pt x="5384800" y="1651000"/>
                  <a:pt x="5410200" y="1790700"/>
                  <a:pt x="5410200" y="1917700"/>
                </a:cubicBezTo>
                <a:lnTo>
                  <a:pt x="5410200" y="3606800"/>
                </a:lnTo>
                <a:cubicBezTo>
                  <a:pt x="5410200" y="3733800"/>
                  <a:pt x="5359400" y="3835400"/>
                  <a:pt x="5308600" y="3835400"/>
                </a:cubicBezTo>
                <a:cubicBezTo>
                  <a:pt x="5245100" y="3835400"/>
                  <a:pt x="5194300" y="3886200"/>
                  <a:pt x="5194300" y="3949700"/>
                </a:cubicBezTo>
                <a:cubicBezTo>
                  <a:pt x="5194300" y="4013200"/>
                  <a:pt x="5092700" y="4076700"/>
                  <a:pt x="4991100" y="4102100"/>
                </a:cubicBezTo>
                <a:lnTo>
                  <a:pt x="4978400" y="4102100"/>
                </a:lnTo>
                <a:cubicBezTo>
                  <a:pt x="4864100" y="4114800"/>
                  <a:pt x="4737100" y="4165600"/>
                  <a:pt x="4699000" y="4216400"/>
                </a:cubicBezTo>
                <a:cubicBezTo>
                  <a:pt x="4660900" y="4254500"/>
                  <a:pt x="4521200" y="4292600"/>
                  <a:pt x="4394200" y="4292600"/>
                </a:cubicBezTo>
                <a:lnTo>
                  <a:pt x="3606800" y="4292600"/>
                </a:lnTo>
                <a:cubicBezTo>
                  <a:pt x="3479800" y="4292600"/>
                  <a:pt x="3289300" y="4254500"/>
                  <a:pt x="3162300" y="4229100"/>
                </a:cubicBezTo>
                <a:lnTo>
                  <a:pt x="2921000" y="4165600"/>
                </a:lnTo>
                <a:cubicBezTo>
                  <a:pt x="2806700" y="4127500"/>
                  <a:pt x="2705100" y="4038600"/>
                  <a:pt x="2705100" y="3975100"/>
                </a:cubicBezTo>
                <a:cubicBezTo>
                  <a:pt x="2705100" y="3898900"/>
                  <a:pt x="2654300" y="3835400"/>
                  <a:pt x="2590800" y="3835400"/>
                </a:cubicBezTo>
                <a:cubicBezTo>
                  <a:pt x="2527300" y="3835400"/>
                  <a:pt x="2476500" y="3733800"/>
                  <a:pt x="2476500" y="3606800"/>
                </a:cubicBezTo>
                <a:close/>
                <a:moveTo>
                  <a:pt x="11290300" y="15125700"/>
                </a:moveTo>
                <a:moveTo>
                  <a:pt x="3162300" y="5194300"/>
                </a:moveTo>
                <a:lnTo>
                  <a:pt x="4737100" y="5194300"/>
                </a:lnTo>
                <a:cubicBezTo>
                  <a:pt x="4864100" y="5194300"/>
                  <a:pt x="5041900" y="5257800"/>
                  <a:pt x="5118100" y="5346700"/>
                </a:cubicBezTo>
                <a:lnTo>
                  <a:pt x="5257800" y="5486400"/>
                </a:lnTo>
                <a:cubicBezTo>
                  <a:pt x="5346700" y="5575300"/>
                  <a:pt x="5410200" y="5740400"/>
                  <a:pt x="5410200" y="5867400"/>
                </a:cubicBezTo>
                <a:lnTo>
                  <a:pt x="5410200" y="7442200"/>
                </a:lnTo>
                <a:cubicBezTo>
                  <a:pt x="5410200" y="7569200"/>
                  <a:pt x="5346700" y="7747000"/>
                  <a:pt x="5257800" y="7835900"/>
                </a:cubicBezTo>
                <a:lnTo>
                  <a:pt x="5118100" y="7962900"/>
                </a:lnTo>
                <a:cubicBezTo>
                  <a:pt x="5041900" y="8051800"/>
                  <a:pt x="4864100" y="8128000"/>
                  <a:pt x="4737100" y="8128000"/>
                </a:cubicBezTo>
                <a:lnTo>
                  <a:pt x="3162300" y="8128000"/>
                </a:lnTo>
                <a:cubicBezTo>
                  <a:pt x="2921000" y="8128000"/>
                  <a:pt x="2705100" y="7962900"/>
                  <a:pt x="2705100" y="7785100"/>
                </a:cubicBezTo>
                <a:cubicBezTo>
                  <a:pt x="2705100" y="7721600"/>
                  <a:pt x="2654300" y="7670800"/>
                  <a:pt x="2590800" y="7670800"/>
                </a:cubicBezTo>
                <a:cubicBezTo>
                  <a:pt x="2527300" y="7670800"/>
                  <a:pt x="2476500" y="7569200"/>
                  <a:pt x="2476500" y="7442200"/>
                </a:cubicBezTo>
                <a:lnTo>
                  <a:pt x="2476500" y="5867400"/>
                </a:lnTo>
                <a:cubicBezTo>
                  <a:pt x="2476500" y="5740400"/>
                  <a:pt x="2552700" y="5575300"/>
                  <a:pt x="2641600" y="5486400"/>
                </a:cubicBezTo>
                <a:lnTo>
                  <a:pt x="2768600" y="5346700"/>
                </a:lnTo>
                <a:cubicBezTo>
                  <a:pt x="2857500" y="5257800"/>
                  <a:pt x="3035300" y="5194300"/>
                  <a:pt x="3162300" y="5194300"/>
                </a:cubicBezTo>
                <a:close/>
                <a:moveTo>
                  <a:pt x="9702800" y="151257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61" name="Freeform 13061"/>
          <p:cNvSpPr/>
          <p:nvPr/>
        </p:nvSpPr>
        <p:spPr>
          <a:xfrm rot="0" flipH="0" flipV="0">
            <a:off x="6894707" y="1673351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62" name="Rectangle 13062"/>
          <p:cNvSpPr/>
          <p:nvPr/>
        </p:nvSpPr>
        <p:spPr>
          <a:xfrm rot="0" flipH="0" flipV="0">
            <a:off x="6891659" y="1493712"/>
            <a:ext cx="385508" cy="355294"/>
          </a:xfrm>
          <a:prstGeom prst="rect">
            <a:avLst/>
          </a:prstGeom>
        </p:spPr>
      </p:sp>
      <p:sp>
        <p:nvSpPr>
          <p:cNvPr id="13063" name="Freeform 13063"/>
          <p:cNvSpPr/>
          <p:nvPr/>
        </p:nvSpPr>
        <p:spPr>
          <a:xfrm rot="0" flipH="0" flipV="0">
            <a:off x="6894707" y="176174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64" name="Freeform 13064"/>
          <p:cNvSpPr/>
          <p:nvPr/>
        </p:nvSpPr>
        <p:spPr>
          <a:xfrm rot="0" flipH="0" flipV="0">
            <a:off x="7110913" y="1645769"/>
            <a:ext cx="122008" cy="152387"/>
          </a:xfrm>
          <a:custGeom>
            <a:pathLst>
              <a:path w="9385300" h="11722100">
                <a:moveTo>
                  <a:pt x="4432300" y="0"/>
                </a:moveTo>
                <a:lnTo>
                  <a:pt x="7747000" y="0"/>
                </a:lnTo>
                <a:cubicBezTo>
                  <a:pt x="8343900" y="0"/>
                  <a:pt x="8826500" y="368300"/>
                  <a:pt x="9067800" y="990600"/>
                </a:cubicBezTo>
                <a:lnTo>
                  <a:pt x="9194800" y="1295400"/>
                </a:lnTo>
                <a:cubicBezTo>
                  <a:pt x="9296400" y="1574800"/>
                  <a:pt x="9385300" y="2006600"/>
                  <a:pt x="9385300" y="2260600"/>
                </a:cubicBezTo>
                <a:lnTo>
                  <a:pt x="9385300" y="2578100"/>
                </a:lnTo>
                <a:cubicBezTo>
                  <a:pt x="9385300" y="2844800"/>
                  <a:pt x="9283700" y="3238500"/>
                  <a:pt x="9156700" y="3454400"/>
                </a:cubicBezTo>
                <a:lnTo>
                  <a:pt x="8953500" y="3810000"/>
                </a:lnTo>
                <a:cubicBezTo>
                  <a:pt x="8699500" y="4254500"/>
                  <a:pt x="8267700" y="4457700"/>
                  <a:pt x="7569200" y="4457700"/>
                </a:cubicBezTo>
                <a:lnTo>
                  <a:pt x="7035800" y="4457700"/>
                </a:lnTo>
                <a:cubicBezTo>
                  <a:pt x="6781800" y="4457700"/>
                  <a:pt x="6375400" y="4394200"/>
                  <a:pt x="6134100" y="4318000"/>
                </a:cubicBezTo>
                <a:lnTo>
                  <a:pt x="2844800" y="3251200"/>
                </a:lnTo>
                <a:cubicBezTo>
                  <a:pt x="2603500" y="3175000"/>
                  <a:pt x="2273300" y="2971800"/>
                  <a:pt x="2095500" y="2794000"/>
                </a:cubicBezTo>
                <a:lnTo>
                  <a:pt x="952500" y="1612900"/>
                </a:lnTo>
                <a:cubicBezTo>
                  <a:pt x="635000" y="1282700"/>
                  <a:pt x="241300" y="495300"/>
                  <a:pt x="241300" y="177800"/>
                </a:cubicBezTo>
                <a:cubicBezTo>
                  <a:pt x="241300" y="88900"/>
                  <a:pt x="457200" y="0"/>
                  <a:pt x="711200" y="0"/>
                </a:cubicBezTo>
                <a:cubicBezTo>
                  <a:pt x="965200" y="0"/>
                  <a:pt x="1270000" y="190500"/>
                  <a:pt x="1384300" y="406400"/>
                </a:cubicBezTo>
                <a:lnTo>
                  <a:pt x="1676400" y="952500"/>
                </a:lnTo>
                <a:cubicBezTo>
                  <a:pt x="1993900" y="1562100"/>
                  <a:pt x="2260600" y="1841500"/>
                  <a:pt x="2743200" y="2070100"/>
                </a:cubicBezTo>
                <a:lnTo>
                  <a:pt x="2895600" y="2133600"/>
                </a:lnTo>
                <a:cubicBezTo>
                  <a:pt x="3149600" y="2260600"/>
                  <a:pt x="3390900" y="2349500"/>
                  <a:pt x="3429000" y="2349500"/>
                </a:cubicBezTo>
                <a:cubicBezTo>
                  <a:pt x="3606800" y="2349500"/>
                  <a:pt x="3759200" y="1955800"/>
                  <a:pt x="3759200" y="1485900"/>
                </a:cubicBezTo>
                <a:lnTo>
                  <a:pt x="3759200" y="939800"/>
                </a:lnTo>
                <a:cubicBezTo>
                  <a:pt x="3759200" y="228600"/>
                  <a:pt x="3911600" y="0"/>
                  <a:pt x="4432300" y="0"/>
                </a:cubicBezTo>
                <a:close/>
                <a:moveTo>
                  <a:pt x="11506200" y="11734800"/>
                </a:moveTo>
                <a:moveTo>
                  <a:pt x="4699000" y="1181100"/>
                </a:moveTo>
                <a:lnTo>
                  <a:pt x="4699000" y="2438400"/>
                </a:lnTo>
                <a:cubicBezTo>
                  <a:pt x="4699000" y="2895600"/>
                  <a:pt x="4762500" y="2959100"/>
                  <a:pt x="5664200" y="3175000"/>
                </a:cubicBezTo>
                <a:lnTo>
                  <a:pt x="6604000" y="3416300"/>
                </a:lnTo>
                <a:cubicBezTo>
                  <a:pt x="6845300" y="3467100"/>
                  <a:pt x="7200900" y="3517900"/>
                  <a:pt x="7391400" y="3517900"/>
                </a:cubicBezTo>
                <a:cubicBezTo>
                  <a:pt x="7581900" y="3517900"/>
                  <a:pt x="7747000" y="3454400"/>
                  <a:pt x="7747000" y="3378200"/>
                </a:cubicBezTo>
                <a:cubicBezTo>
                  <a:pt x="7747000" y="3251200"/>
                  <a:pt x="7912100" y="3175000"/>
                  <a:pt x="8178800" y="3175000"/>
                </a:cubicBezTo>
                <a:cubicBezTo>
                  <a:pt x="8229600" y="3175000"/>
                  <a:pt x="8305800" y="3086100"/>
                  <a:pt x="8356600" y="2997200"/>
                </a:cubicBezTo>
                <a:cubicBezTo>
                  <a:pt x="8407400" y="2895600"/>
                  <a:pt x="8445500" y="2603500"/>
                  <a:pt x="8445500" y="2349500"/>
                </a:cubicBezTo>
                <a:lnTo>
                  <a:pt x="8445500" y="2235200"/>
                </a:lnTo>
                <a:cubicBezTo>
                  <a:pt x="8445500" y="1968500"/>
                  <a:pt x="8407400" y="1765300"/>
                  <a:pt x="8356600" y="1765300"/>
                </a:cubicBezTo>
                <a:cubicBezTo>
                  <a:pt x="8280400" y="1765300"/>
                  <a:pt x="8216900" y="1638300"/>
                  <a:pt x="8051800" y="1143000"/>
                </a:cubicBezTo>
                <a:cubicBezTo>
                  <a:pt x="7924800" y="787400"/>
                  <a:pt x="7632700" y="596900"/>
                  <a:pt x="7239000" y="596900"/>
                </a:cubicBezTo>
                <a:cubicBezTo>
                  <a:pt x="6908800" y="596900"/>
                  <a:pt x="6337300" y="444500"/>
                  <a:pt x="6337300" y="355600"/>
                </a:cubicBezTo>
                <a:cubicBezTo>
                  <a:pt x="6337300" y="292100"/>
                  <a:pt x="6121400" y="241300"/>
                  <a:pt x="5867400" y="241300"/>
                </a:cubicBezTo>
                <a:lnTo>
                  <a:pt x="5638800" y="241300"/>
                </a:lnTo>
                <a:cubicBezTo>
                  <a:pt x="5041900" y="241300"/>
                  <a:pt x="4699000" y="584200"/>
                  <a:pt x="4699000" y="1181100"/>
                </a:cubicBezTo>
                <a:close/>
                <a:moveTo>
                  <a:pt x="10325100" y="11734800"/>
                </a:moveTo>
                <a:moveTo>
                  <a:pt x="9385300" y="7797800"/>
                </a:moveTo>
                <a:lnTo>
                  <a:pt x="9385300" y="11023600"/>
                </a:lnTo>
                <a:cubicBezTo>
                  <a:pt x="9385300" y="11582400"/>
                  <a:pt x="9271000" y="11722100"/>
                  <a:pt x="8801100" y="11722100"/>
                </a:cubicBezTo>
                <a:cubicBezTo>
                  <a:pt x="8610600" y="11722100"/>
                  <a:pt x="8293100" y="11582400"/>
                  <a:pt x="8102600" y="11404600"/>
                </a:cubicBezTo>
                <a:lnTo>
                  <a:pt x="2654300" y="6413500"/>
                </a:lnTo>
                <a:cubicBezTo>
                  <a:pt x="1955800" y="5765800"/>
                  <a:pt x="939800" y="6134100"/>
                  <a:pt x="939800" y="7035800"/>
                </a:cubicBezTo>
                <a:lnTo>
                  <a:pt x="939800" y="7150100"/>
                </a:lnTo>
                <a:cubicBezTo>
                  <a:pt x="939800" y="7416800"/>
                  <a:pt x="1092200" y="7785100"/>
                  <a:pt x="1270000" y="7988300"/>
                </a:cubicBezTo>
                <a:lnTo>
                  <a:pt x="1803400" y="8597900"/>
                </a:lnTo>
                <a:cubicBezTo>
                  <a:pt x="2197100" y="9055100"/>
                  <a:pt x="2311400" y="9372600"/>
                  <a:pt x="2197100" y="9740900"/>
                </a:cubicBezTo>
                <a:cubicBezTo>
                  <a:pt x="2184400" y="9804400"/>
                  <a:pt x="1993900" y="9855200"/>
                  <a:pt x="1790700" y="9855200"/>
                </a:cubicBezTo>
                <a:cubicBezTo>
                  <a:pt x="1587500" y="9855200"/>
                  <a:pt x="1257300" y="9702800"/>
                  <a:pt x="1079500" y="9525000"/>
                </a:cubicBezTo>
                <a:lnTo>
                  <a:pt x="800100" y="9245600"/>
                </a:lnTo>
                <a:cubicBezTo>
                  <a:pt x="622300" y="9067800"/>
                  <a:pt x="381000" y="8712200"/>
                  <a:pt x="266700" y="8470900"/>
                </a:cubicBezTo>
                <a:lnTo>
                  <a:pt x="215900" y="8369300"/>
                </a:lnTo>
                <a:cubicBezTo>
                  <a:pt x="101600" y="8128000"/>
                  <a:pt x="0" y="7721600"/>
                  <a:pt x="0" y="7454900"/>
                </a:cubicBezTo>
                <a:lnTo>
                  <a:pt x="0" y="6807200"/>
                </a:lnTo>
                <a:cubicBezTo>
                  <a:pt x="0" y="5956300"/>
                  <a:pt x="749300" y="5168900"/>
                  <a:pt x="1536700" y="5168900"/>
                </a:cubicBezTo>
                <a:lnTo>
                  <a:pt x="2235200" y="5168900"/>
                </a:lnTo>
                <a:cubicBezTo>
                  <a:pt x="2819400" y="5168900"/>
                  <a:pt x="2984500" y="5232400"/>
                  <a:pt x="3429000" y="5626100"/>
                </a:cubicBezTo>
                <a:lnTo>
                  <a:pt x="7683500" y="9537700"/>
                </a:lnTo>
                <a:cubicBezTo>
                  <a:pt x="8178800" y="9982200"/>
                  <a:pt x="8445500" y="9931400"/>
                  <a:pt x="8445500" y="9385300"/>
                </a:cubicBezTo>
                <a:lnTo>
                  <a:pt x="8445500" y="7747000"/>
                </a:lnTo>
                <a:cubicBezTo>
                  <a:pt x="8445500" y="7073900"/>
                  <a:pt x="8470900" y="7035800"/>
                  <a:pt x="8890000" y="7035800"/>
                </a:cubicBezTo>
                <a:cubicBezTo>
                  <a:pt x="9321800" y="7035800"/>
                  <a:pt x="9385300" y="7137400"/>
                  <a:pt x="9385300" y="7797800"/>
                </a:cubicBezTo>
                <a:close/>
                <a:moveTo>
                  <a:pt x="3708400" y="11734800"/>
                </a:moveTo>
              </a:path>
            </a:pathLst>
          </a:custGeom>
          <a:solidFill>
            <a:srgbClr val="070707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65" name="Rectangle 13065"/>
          <p:cNvSpPr/>
          <p:nvPr/>
        </p:nvSpPr>
        <p:spPr>
          <a:xfrm rot="0" flipH="0" flipV="0">
            <a:off x="6891659" y="1765517"/>
            <a:ext cx="170935" cy="261289"/>
          </a:xfrm>
          <a:prstGeom prst="rect">
            <a:avLst/>
          </a:prstGeom>
        </p:spPr>
      </p:sp>
      <p:sp>
        <p:nvSpPr>
          <p:cNvPr id="13066" name="Freeform 13066"/>
          <p:cNvSpPr/>
          <p:nvPr/>
        </p:nvSpPr>
        <p:spPr>
          <a:xfrm rot="0" flipH="0" flipV="0">
            <a:off x="6894060" y="1848842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50505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67" name="Rectangle 13067"/>
          <p:cNvSpPr/>
          <p:nvPr/>
        </p:nvSpPr>
        <p:spPr>
          <a:xfrm rot="0" flipH="0" flipV="0">
            <a:off x="6833875" y="2105977"/>
            <a:ext cx="1175720" cy="351472"/>
          </a:xfrm>
          <a:prstGeom prst="rect">
            <a:avLst/>
          </a:prstGeom>
        </p:spPr>
      </p:sp>
      <p:sp>
        <p:nvSpPr>
          <p:cNvPr id="13068" name="Freeform 13068"/>
          <p:cNvSpPr/>
          <p:nvPr/>
        </p:nvSpPr>
        <p:spPr>
          <a:xfrm rot="0" flipH="0" flipV="0">
            <a:off x="6830636" y="2243328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7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69" name="Freeform 13069"/>
          <p:cNvSpPr/>
          <p:nvPr/>
        </p:nvSpPr>
        <p:spPr>
          <a:xfrm rot="0" flipH="0" flipV="0">
            <a:off x="6924728" y="2243137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7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70" name="Freeform 13070"/>
          <p:cNvSpPr/>
          <p:nvPr/>
        </p:nvSpPr>
        <p:spPr>
          <a:xfrm rot="0" flipH="0" flipV="0">
            <a:off x="7013676" y="2243137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7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71" name="Freeform 13071"/>
          <p:cNvSpPr/>
          <p:nvPr/>
        </p:nvSpPr>
        <p:spPr>
          <a:xfrm rot="0" flipH="0" flipV="0">
            <a:off x="7702364" y="2243328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72" name="Freeform 13072"/>
          <p:cNvSpPr/>
          <p:nvPr/>
        </p:nvSpPr>
        <p:spPr>
          <a:xfrm rot="0" flipH="0" flipV="0">
            <a:off x="7794932" y="2243137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73" name="Freeform 13073"/>
          <p:cNvSpPr/>
          <p:nvPr/>
        </p:nvSpPr>
        <p:spPr>
          <a:xfrm rot="0" flipH="0" flipV="0">
            <a:off x="7882356" y="2243137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74" name="Rectangle 13074"/>
          <p:cNvSpPr/>
          <p:nvPr/>
        </p:nvSpPr>
        <p:spPr>
          <a:xfrm rot="0" flipH="0" flipV="0">
            <a:off x="6330828" y="2401245"/>
            <a:ext cx="356997" cy="360114"/>
          </a:xfrm>
          <a:prstGeom prst="rect">
            <a:avLst/>
          </a:prstGeom>
        </p:spPr>
      </p:sp>
      <p:sp>
        <p:nvSpPr>
          <p:cNvPr id="13075" name="Freeform 13075"/>
          <p:cNvSpPr/>
          <p:nvPr/>
        </p:nvSpPr>
        <p:spPr>
          <a:xfrm rot="0" flipH="0" flipV="0">
            <a:off x="6333876" y="2547238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8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76" name="Freeform 13076"/>
          <p:cNvSpPr/>
          <p:nvPr/>
        </p:nvSpPr>
        <p:spPr>
          <a:xfrm rot="0" flipH="0" flipV="0">
            <a:off x="6379695" y="2543428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8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77" name="Freeform 13077"/>
          <p:cNvSpPr/>
          <p:nvPr/>
        </p:nvSpPr>
        <p:spPr>
          <a:xfrm rot="0" flipH="0" flipV="0">
            <a:off x="6492150" y="2539593"/>
            <a:ext cx="54921" cy="118306"/>
          </a:xfrm>
          <a:custGeom>
            <a:pathLst>
              <a:path w="3543300" h="7632700">
                <a:moveTo>
                  <a:pt x="2565400" y="3644900"/>
                </a:moveTo>
                <a:lnTo>
                  <a:pt x="2565400" y="1727200"/>
                </a:lnTo>
                <a:cubicBezTo>
                  <a:pt x="2565400" y="990600"/>
                  <a:pt x="1993900" y="723900"/>
                  <a:pt x="1498600" y="1219200"/>
                </a:cubicBezTo>
                <a:lnTo>
                  <a:pt x="1066800" y="1651000"/>
                </a:lnTo>
                <a:cubicBezTo>
                  <a:pt x="914400" y="1803400"/>
                  <a:pt x="736600" y="2095500"/>
                  <a:pt x="685800" y="2298700"/>
                </a:cubicBezTo>
                <a:lnTo>
                  <a:pt x="266700" y="3708400"/>
                </a:lnTo>
                <a:cubicBezTo>
                  <a:pt x="203200" y="3924300"/>
                  <a:pt x="127000" y="4089400"/>
                  <a:pt x="76200" y="4089400"/>
                </a:cubicBezTo>
                <a:cubicBezTo>
                  <a:pt x="38100" y="4089400"/>
                  <a:pt x="0" y="3911600"/>
                  <a:pt x="0" y="3695700"/>
                </a:cubicBezTo>
                <a:lnTo>
                  <a:pt x="0" y="1930400"/>
                </a:lnTo>
                <a:cubicBezTo>
                  <a:pt x="0" y="1663700"/>
                  <a:pt x="101600" y="1435100"/>
                  <a:pt x="279400" y="1257300"/>
                </a:cubicBezTo>
                <a:lnTo>
                  <a:pt x="901700" y="635000"/>
                </a:lnTo>
                <a:cubicBezTo>
                  <a:pt x="1384300" y="152400"/>
                  <a:pt x="2298700" y="0"/>
                  <a:pt x="2844800" y="317500"/>
                </a:cubicBezTo>
                <a:cubicBezTo>
                  <a:pt x="3124200" y="469900"/>
                  <a:pt x="3263900" y="698500"/>
                  <a:pt x="3454400" y="1282700"/>
                </a:cubicBezTo>
                <a:cubicBezTo>
                  <a:pt x="3505200" y="1447800"/>
                  <a:pt x="3543300" y="1752600"/>
                  <a:pt x="3543300" y="1968500"/>
                </a:cubicBezTo>
                <a:lnTo>
                  <a:pt x="3543300" y="2908300"/>
                </a:lnTo>
                <a:cubicBezTo>
                  <a:pt x="3543300" y="3124200"/>
                  <a:pt x="3505200" y="3467100"/>
                  <a:pt x="3467100" y="3670300"/>
                </a:cubicBezTo>
                <a:lnTo>
                  <a:pt x="3251200" y="4648200"/>
                </a:lnTo>
                <a:cubicBezTo>
                  <a:pt x="3213100" y="4864100"/>
                  <a:pt x="3098800" y="5181600"/>
                  <a:pt x="3009900" y="5372100"/>
                </a:cubicBezTo>
                <a:lnTo>
                  <a:pt x="2540000" y="6451600"/>
                </a:lnTo>
                <a:cubicBezTo>
                  <a:pt x="2146300" y="7366000"/>
                  <a:pt x="1879600" y="7632700"/>
                  <a:pt x="1384300" y="7632700"/>
                </a:cubicBezTo>
                <a:lnTo>
                  <a:pt x="1181100" y="7632700"/>
                </a:lnTo>
                <a:cubicBezTo>
                  <a:pt x="965200" y="7632700"/>
                  <a:pt x="787400" y="7581900"/>
                  <a:pt x="787400" y="7531100"/>
                </a:cubicBezTo>
                <a:cubicBezTo>
                  <a:pt x="787400" y="7480300"/>
                  <a:pt x="889000" y="7366000"/>
                  <a:pt x="1003300" y="7302500"/>
                </a:cubicBezTo>
                <a:cubicBezTo>
                  <a:pt x="1130300" y="7226300"/>
                  <a:pt x="1320800" y="6997700"/>
                  <a:pt x="1422400" y="6807200"/>
                </a:cubicBezTo>
                <a:lnTo>
                  <a:pt x="1790700" y="6159500"/>
                </a:lnTo>
                <a:cubicBezTo>
                  <a:pt x="1905000" y="5969000"/>
                  <a:pt x="2044700" y="5626100"/>
                  <a:pt x="2108200" y="5422900"/>
                </a:cubicBezTo>
                <a:lnTo>
                  <a:pt x="2438400" y="4419600"/>
                </a:lnTo>
                <a:cubicBezTo>
                  <a:pt x="2501900" y="4216400"/>
                  <a:pt x="2565400" y="3860800"/>
                  <a:pt x="2565400" y="3644900"/>
                </a:cubicBezTo>
                <a:close/>
                <a:moveTo>
                  <a:pt x="3835400" y="7670800"/>
                </a:moveTo>
              </a:path>
            </a:pathLst>
          </a:custGeom>
          <a:solidFill>
            <a:srgbClr val="080809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78" name="Freeform 13078"/>
          <p:cNvSpPr/>
          <p:nvPr/>
        </p:nvSpPr>
        <p:spPr>
          <a:xfrm rot="0" flipH="0" flipV="0">
            <a:off x="6562431" y="2540584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80809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79" name="Rectangle 13079"/>
          <p:cNvSpPr/>
          <p:nvPr/>
        </p:nvSpPr>
        <p:spPr>
          <a:xfrm rot="0" flipH="0" flipV="0">
            <a:off x="7537836" y="3192020"/>
            <a:ext cx="82257" cy="348980"/>
          </a:xfrm>
          <a:prstGeom prst="rect">
            <a:avLst/>
          </a:prstGeom>
        </p:spPr>
      </p:sp>
      <p:sp>
        <p:nvSpPr>
          <p:cNvPr id="13080" name="Freeform 13080"/>
          <p:cNvSpPr/>
          <p:nvPr/>
        </p:nvSpPr>
        <p:spPr>
          <a:xfrm rot="0" flipH="0" flipV="0">
            <a:off x="7540858" y="3459391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20202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81" name="Rectangle 13081"/>
          <p:cNvSpPr/>
          <p:nvPr/>
        </p:nvSpPr>
        <p:spPr>
          <a:xfrm rot="0" flipH="0" flipV="0">
            <a:off x="6474084" y="4278393"/>
            <a:ext cx="49949" cy="185440"/>
          </a:xfrm>
          <a:prstGeom prst="rect">
            <a:avLst/>
          </a:prstGeom>
        </p:spPr>
      </p:sp>
      <p:sp>
        <p:nvSpPr>
          <p:cNvPr id="13082" name="Freeform 13082"/>
          <p:cNvSpPr/>
          <p:nvPr/>
        </p:nvSpPr>
        <p:spPr>
          <a:xfrm rot="0" flipH="0" flipV="0">
            <a:off x="6477170" y="4349762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83" name="Rectangle 13083"/>
          <p:cNvSpPr/>
          <p:nvPr/>
        </p:nvSpPr>
        <p:spPr>
          <a:xfrm rot="0" flipH="0" flipV="0">
            <a:off x="7537836" y="5099402"/>
            <a:ext cx="82219" cy="266866"/>
          </a:xfrm>
          <a:prstGeom prst="rect">
            <a:avLst/>
          </a:prstGeom>
        </p:spPr>
      </p:sp>
      <p:sp>
        <p:nvSpPr>
          <p:cNvPr id="13084" name="Freeform 13084"/>
          <p:cNvSpPr/>
          <p:nvPr/>
        </p:nvSpPr>
        <p:spPr>
          <a:xfrm rot="0" flipH="0" flipV="0">
            <a:off x="7540807" y="5300395"/>
            <a:ext cx="76276" cy="15189"/>
          </a:xfrm>
          <a:custGeom>
            <a:pathLst>
              <a:path w="5867400" h="1168400">
                <a:moveTo>
                  <a:pt x="317500" y="0"/>
                </a:moveTo>
                <a:lnTo>
                  <a:pt x="5511800" y="0"/>
                </a:lnTo>
                <a:cubicBezTo>
                  <a:pt x="5740400" y="0"/>
                  <a:pt x="5867400" y="152400"/>
                  <a:pt x="5867400" y="431800"/>
                </a:cubicBezTo>
                <a:cubicBezTo>
                  <a:pt x="5867400" y="685800"/>
                  <a:pt x="5791200" y="889000"/>
                  <a:pt x="5651500" y="1028700"/>
                </a:cubicBezTo>
                <a:cubicBezTo>
                  <a:pt x="5575300" y="1104900"/>
                  <a:pt x="5410200" y="1168400"/>
                  <a:pt x="5283200" y="1168400"/>
                </a:cubicBezTo>
                <a:lnTo>
                  <a:pt x="596900" y="1168400"/>
                </a:lnTo>
                <a:cubicBezTo>
                  <a:pt x="241300" y="1168400"/>
                  <a:pt x="0" y="876300"/>
                  <a:pt x="0" y="444500"/>
                </a:cubicBezTo>
                <a:cubicBezTo>
                  <a:pt x="0" y="330200"/>
                  <a:pt x="25400" y="177800"/>
                  <a:pt x="38100" y="114300"/>
                </a:cubicBezTo>
                <a:cubicBezTo>
                  <a:pt x="63500" y="50800"/>
                  <a:pt x="177800" y="0"/>
                  <a:pt x="317500" y="0"/>
                </a:cubicBezTo>
                <a:close/>
                <a:moveTo>
                  <a:pt x="939800" y="1168400"/>
                </a:moveTo>
              </a:path>
            </a:pathLst>
          </a:custGeom>
          <a:solidFill>
            <a:srgbClr val="040408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85" name="Rectangle 13085"/>
          <p:cNvSpPr/>
          <p:nvPr/>
        </p:nvSpPr>
        <p:spPr>
          <a:xfrm rot="0" flipH="0" flipV="0">
            <a:off x="6474084" y="6117734"/>
            <a:ext cx="49949" cy="185440"/>
          </a:xfrm>
          <a:prstGeom prst="rect">
            <a:avLst/>
          </a:prstGeom>
        </p:spPr>
      </p:sp>
      <p:sp>
        <p:nvSpPr>
          <p:cNvPr id="13086" name="Freeform 13086"/>
          <p:cNvSpPr/>
          <p:nvPr/>
        </p:nvSpPr>
        <p:spPr>
          <a:xfrm rot="0" flipH="0" flipV="0">
            <a:off x="6477170" y="6189103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87" name="Rectangle 13087"/>
          <p:cNvSpPr/>
          <p:nvPr/>
        </p:nvSpPr>
        <p:spPr>
          <a:xfrm rot="0" flipH="0" flipV="0">
            <a:off x="7537836" y="6870955"/>
            <a:ext cx="82257" cy="348980"/>
          </a:xfrm>
          <a:prstGeom prst="rect">
            <a:avLst/>
          </a:prstGeom>
        </p:spPr>
      </p:sp>
      <p:sp>
        <p:nvSpPr>
          <p:cNvPr id="13088" name="Freeform 13088"/>
          <p:cNvSpPr/>
          <p:nvPr/>
        </p:nvSpPr>
        <p:spPr>
          <a:xfrm rot="0" flipH="0" flipV="0">
            <a:off x="7540858" y="7138326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89" name="Rectangle 13089"/>
          <p:cNvSpPr/>
          <p:nvPr/>
        </p:nvSpPr>
        <p:spPr>
          <a:xfrm rot="0" flipH="0" flipV="0">
            <a:off x="6474084" y="7881129"/>
            <a:ext cx="49949" cy="185440"/>
          </a:xfrm>
          <a:prstGeom prst="rect">
            <a:avLst/>
          </a:prstGeom>
        </p:spPr>
      </p:sp>
      <p:sp>
        <p:nvSpPr>
          <p:cNvPr id="13090" name="Freeform 13090"/>
          <p:cNvSpPr/>
          <p:nvPr/>
        </p:nvSpPr>
        <p:spPr>
          <a:xfrm rot="0" flipH="0" flipV="0">
            <a:off x="6477170" y="7952498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91" name="Rectangle 13091"/>
          <p:cNvSpPr/>
          <p:nvPr/>
        </p:nvSpPr>
        <p:spPr>
          <a:xfrm rot="0" flipH="0" flipV="0">
            <a:off x="6781805" y="7998791"/>
            <a:ext cx="528121" cy="379772"/>
          </a:xfrm>
          <a:prstGeom prst="rect">
            <a:avLst/>
          </a:prstGeom>
        </p:spPr>
      </p:sp>
      <p:sp>
        <p:nvSpPr>
          <p:cNvPr id="13092" name="Freeform 13092"/>
          <p:cNvSpPr/>
          <p:nvPr/>
        </p:nvSpPr>
        <p:spPr>
          <a:xfrm rot="0" flipH="0" flipV="0">
            <a:off x="6784154" y="8153717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93" name="Freeform 13093"/>
          <p:cNvSpPr/>
          <p:nvPr/>
        </p:nvSpPr>
        <p:spPr>
          <a:xfrm rot="0" flipH="0" flipV="0">
            <a:off x="6927933" y="8198592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94" name="Freeform 13094"/>
          <p:cNvSpPr/>
          <p:nvPr/>
        </p:nvSpPr>
        <p:spPr>
          <a:xfrm rot="0" flipH="0" flipV="0">
            <a:off x="7064192" y="8253570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95" name="Freeform 13095"/>
          <p:cNvSpPr/>
          <p:nvPr/>
        </p:nvSpPr>
        <p:spPr>
          <a:xfrm rot="0" flipH="0" flipV="0">
            <a:off x="7193168" y="8153482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96" name="Rectangle 13096"/>
          <p:cNvSpPr/>
          <p:nvPr/>
        </p:nvSpPr>
        <p:spPr>
          <a:xfrm rot="0" flipH="0" flipV="0">
            <a:off x="6510659" y="8235887"/>
            <a:ext cx="556641" cy="426338"/>
          </a:xfrm>
          <a:prstGeom prst="rect">
            <a:avLst/>
          </a:prstGeom>
        </p:spPr>
      </p:sp>
      <p:sp>
        <p:nvSpPr>
          <p:cNvPr id="13097" name="Freeform 13097"/>
          <p:cNvSpPr/>
          <p:nvPr/>
        </p:nvSpPr>
        <p:spPr>
          <a:xfrm rot="0" flipH="0" flipV="0">
            <a:off x="6513682" y="8375765"/>
            <a:ext cx="147891" cy="164515"/>
          </a:xfrm>
          <a:custGeom>
            <a:pathLst>
              <a:path w="8699500" h="9677400">
                <a:moveTo>
                  <a:pt x="292100" y="9080500"/>
                </a:moveTo>
                <a:lnTo>
                  <a:pt x="7315200" y="279400"/>
                </a:lnTo>
                <a:cubicBezTo>
                  <a:pt x="7493000" y="63500"/>
                  <a:pt x="7620000" y="0"/>
                  <a:pt x="7899400" y="0"/>
                </a:cubicBezTo>
                <a:lnTo>
                  <a:pt x="8343900" y="0"/>
                </a:lnTo>
                <a:cubicBezTo>
                  <a:pt x="8534400" y="0"/>
                  <a:pt x="8699500" y="38100"/>
                  <a:pt x="8699500" y="88900"/>
                </a:cubicBezTo>
                <a:cubicBezTo>
                  <a:pt x="8699500" y="139700"/>
                  <a:pt x="8597900" y="304800"/>
                  <a:pt x="8470900" y="457200"/>
                </a:cubicBezTo>
                <a:lnTo>
                  <a:pt x="1333500" y="9398000"/>
                </a:lnTo>
                <a:cubicBezTo>
                  <a:pt x="1168400" y="9613900"/>
                  <a:pt x="1016000" y="9677400"/>
                  <a:pt x="749300" y="9677400"/>
                </a:cubicBezTo>
                <a:lnTo>
                  <a:pt x="355600" y="9677400"/>
                </a:lnTo>
                <a:cubicBezTo>
                  <a:pt x="165100" y="9677400"/>
                  <a:pt x="0" y="9639300"/>
                  <a:pt x="0" y="9588500"/>
                </a:cubicBezTo>
                <a:cubicBezTo>
                  <a:pt x="0" y="9537700"/>
                  <a:pt x="12700" y="9474200"/>
                  <a:pt x="38100" y="9436100"/>
                </a:cubicBezTo>
                <a:cubicBezTo>
                  <a:pt x="50800" y="9385300"/>
                  <a:pt x="165100" y="9232900"/>
                  <a:pt x="292100" y="9080500"/>
                </a:cubicBezTo>
                <a:close/>
                <a:moveTo>
                  <a:pt x="431800" y="96901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98" name="Freeform 13098"/>
          <p:cNvSpPr/>
          <p:nvPr/>
        </p:nvSpPr>
        <p:spPr>
          <a:xfrm rot="0" flipH="0" flipV="0">
            <a:off x="6894707" y="863498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099" name="Rectangle 13099"/>
          <p:cNvSpPr/>
          <p:nvPr/>
        </p:nvSpPr>
        <p:spPr>
          <a:xfrm rot="0" flipH="0" flipV="0">
            <a:off x="6336797" y="8697471"/>
            <a:ext cx="203377" cy="348980"/>
          </a:xfrm>
          <a:prstGeom prst="rect">
            <a:avLst/>
          </a:prstGeom>
        </p:spPr>
      </p:sp>
      <p:sp>
        <p:nvSpPr>
          <p:cNvPr id="13100" name="Freeform 13100"/>
          <p:cNvSpPr/>
          <p:nvPr/>
        </p:nvSpPr>
        <p:spPr>
          <a:xfrm rot="0" flipH="0" flipV="0">
            <a:off x="6339819" y="8807666"/>
            <a:ext cx="143357" cy="172720"/>
          </a:xfrm>
          <a:custGeom>
            <a:pathLst>
              <a:path w="8432800" h="10160000">
                <a:moveTo>
                  <a:pt x="8432800" y="482600"/>
                </a:moveTo>
                <a:lnTo>
                  <a:pt x="8432800" y="9715500"/>
                </a:lnTo>
                <a:cubicBezTo>
                  <a:pt x="8432800" y="10147300"/>
                  <a:pt x="8420100" y="10160000"/>
                  <a:pt x="7975600" y="10160000"/>
                </a:cubicBezTo>
                <a:lnTo>
                  <a:pt x="444500" y="10160000"/>
                </a:lnTo>
                <a:cubicBezTo>
                  <a:pt x="50800" y="10160000"/>
                  <a:pt x="0" y="10134600"/>
                  <a:pt x="0" y="9931400"/>
                </a:cubicBezTo>
                <a:cubicBezTo>
                  <a:pt x="0" y="9855200"/>
                  <a:pt x="101600" y="9753600"/>
                  <a:pt x="228600" y="9702800"/>
                </a:cubicBezTo>
                <a:cubicBezTo>
                  <a:pt x="342900" y="9639300"/>
                  <a:pt x="444500" y="9436100"/>
                  <a:pt x="444500" y="9245600"/>
                </a:cubicBezTo>
                <a:lnTo>
                  <a:pt x="406400" y="1447800"/>
                </a:lnTo>
                <a:cubicBezTo>
                  <a:pt x="406400" y="1054100"/>
                  <a:pt x="711200" y="482600"/>
                  <a:pt x="977900" y="368300"/>
                </a:cubicBezTo>
                <a:cubicBezTo>
                  <a:pt x="1066800" y="330200"/>
                  <a:pt x="1295400" y="292100"/>
                  <a:pt x="1498600" y="292100"/>
                </a:cubicBezTo>
                <a:lnTo>
                  <a:pt x="7531100" y="292100"/>
                </a:lnTo>
                <a:cubicBezTo>
                  <a:pt x="7734300" y="292100"/>
                  <a:pt x="7962900" y="241300"/>
                  <a:pt x="8051800" y="165100"/>
                </a:cubicBezTo>
                <a:cubicBezTo>
                  <a:pt x="8204200" y="25400"/>
                  <a:pt x="8305800" y="0"/>
                  <a:pt x="8382000" y="76200"/>
                </a:cubicBezTo>
                <a:cubicBezTo>
                  <a:pt x="8407400" y="101600"/>
                  <a:pt x="8432800" y="279400"/>
                  <a:pt x="8432800" y="482600"/>
                </a:cubicBezTo>
                <a:close/>
                <a:moveTo>
                  <a:pt x="9486900" y="10147300"/>
                </a:moveTo>
                <a:moveTo>
                  <a:pt x="8153400" y="9169400"/>
                </a:moveTo>
                <a:lnTo>
                  <a:pt x="8153400" y="2946400"/>
                </a:lnTo>
                <a:cubicBezTo>
                  <a:pt x="8153400" y="2438400"/>
                  <a:pt x="8026400" y="2273300"/>
                  <a:pt x="7620000" y="2273300"/>
                </a:cubicBezTo>
                <a:lnTo>
                  <a:pt x="2654300" y="2273300"/>
                </a:lnTo>
                <a:cubicBezTo>
                  <a:pt x="2286000" y="2273300"/>
                  <a:pt x="2247900" y="2349500"/>
                  <a:pt x="2247900" y="2984500"/>
                </a:cubicBezTo>
                <a:lnTo>
                  <a:pt x="2247900" y="9055100"/>
                </a:lnTo>
                <a:cubicBezTo>
                  <a:pt x="2247900" y="9550400"/>
                  <a:pt x="2451100" y="9804400"/>
                  <a:pt x="2870200" y="9804400"/>
                </a:cubicBezTo>
                <a:lnTo>
                  <a:pt x="7531100" y="9804400"/>
                </a:lnTo>
                <a:cubicBezTo>
                  <a:pt x="7988300" y="9804400"/>
                  <a:pt x="8153400" y="9626600"/>
                  <a:pt x="8153400" y="9169400"/>
                </a:cubicBezTo>
                <a:close/>
                <a:moveTo>
                  <a:pt x="800100" y="10147300"/>
                </a:moveTo>
                <a:moveTo>
                  <a:pt x="6731000" y="6032500"/>
                </a:moveTo>
                <a:lnTo>
                  <a:pt x="5829300" y="6032500"/>
                </a:lnTo>
                <a:cubicBezTo>
                  <a:pt x="5727700" y="6032500"/>
                  <a:pt x="5588000" y="5994400"/>
                  <a:pt x="5499100" y="5930900"/>
                </a:cubicBezTo>
                <a:lnTo>
                  <a:pt x="5435600" y="5892800"/>
                </a:lnTo>
                <a:cubicBezTo>
                  <a:pt x="5130800" y="5689600"/>
                  <a:pt x="5016500" y="5486400"/>
                  <a:pt x="5016500" y="5092700"/>
                </a:cubicBezTo>
                <a:lnTo>
                  <a:pt x="5016500" y="4419600"/>
                </a:lnTo>
                <a:cubicBezTo>
                  <a:pt x="5016500" y="4318000"/>
                  <a:pt x="5054600" y="4165600"/>
                  <a:pt x="5092700" y="4076700"/>
                </a:cubicBezTo>
                <a:lnTo>
                  <a:pt x="5194300" y="3873500"/>
                </a:lnTo>
                <a:cubicBezTo>
                  <a:pt x="5232400" y="3784600"/>
                  <a:pt x="5334000" y="3695700"/>
                  <a:pt x="5397500" y="3670300"/>
                </a:cubicBezTo>
                <a:cubicBezTo>
                  <a:pt x="5473700" y="3657600"/>
                  <a:pt x="5549900" y="3619500"/>
                  <a:pt x="5588000" y="3581400"/>
                </a:cubicBezTo>
                <a:cubicBezTo>
                  <a:pt x="5626100" y="3556000"/>
                  <a:pt x="5727700" y="3517900"/>
                  <a:pt x="5829300" y="3517900"/>
                </a:cubicBezTo>
                <a:lnTo>
                  <a:pt x="6629400" y="3517900"/>
                </a:lnTo>
                <a:cubicBezTo>
                  <a:pt x="6731000" y="3517900"/>
                  <a:pt x="6832600" y="3543300"/>
                  <a:pt x="6858000" y="3568700"/>
                </a:cubicBezTo>
                <a:cubicBezTo>
                  <a:pt x="6883400" y="3594100"/>
                  <a:pt x="6972300" y="3644900"/>
                  <a:pt x="7061200" y="3670300"/>
                </a:cubicBezTo>
                <a:lnTo>
                  <a:pt x="7086600" y="3683000"/>
                </a:lnTo>
                <a:cubicBezTo>
                  <a:pt x="7251700" y="3746500"/>
                  <a:pt x="7327900" y="3873500"/>
                  <a:pt x="7391400" y="4216400"/>
                </a:cubicBezTo>
                <a:lnTo>
                  <a:pt x="7404100" y="4267200"/>
                </a:lnTo>
                <a:cubicBezTo>
                  <a:pt x="7429500" y="4381500"/>
                  <a:pt x="7442200" y="4546600"/>
                  <a:pt x="7442200" y="4648200"/>
                </a:cubicBezTo>
                <a:lnTo>
                  <a:pt x="7442200" y="5041900"/>
                </a:lnTo>
                <a:cubicBezTo>
                  <a:pt x="7442200" y="5143500"/>
                  <a:pt x="7429500" y="5295900"/>
                  <a:pt x="7404100" y="5372100"/>
                </a:cubicBezTo>
                <a:lnTo>
                  <a:pt x="7378700" y="5461000"/>
                </a:lnTo>
                <a:cubicBezTo>
                  <a:pt x="7353300" y="5537200"/>
                  <a:pt x="7277100" y="5664200"/>
                  <a:pt x="7200900" y="5727700"/>
                </a:cubicBezTo>
                <a:lnTo>
                  <a:pt x="7035800" y="5905500"/>
                </a:lnTo>
                <a:cubicBezTo>
                  <a:pt x="6959600" y="5981700"/>
                  <a:pt x="6819900" y="6032500"/>
                  <a:pt x="6731000" y="6032500"/>
                </a:cubicBezTo>
                <a:close/>
                <a:moveTo>
                  <a:pt x="3937000" y="10147300"/>
                </a:moveTo>
                <a:moveTo>
                  <a:pt x="6908800" y="9080500"/>
                </a:moveTo>
                <a:lnTo>
                  <a:pt x="5562600" y="9080500"/>
                </a:lnTo>
                <a:cubicBezTo>
                  <a:pt x="5461000" y="9080500"/>
                  <a:pt x="5321300" y="9029700"/>
                  <a:pt x="5257800" y="8953500"/>
                </a:cubicBezTo>
                <a:lnTo>
                  <a:pt x="5232400" y="8940800"/>
                </a:lnTo>
                <a:cubicBezTo>
                  <a:pt x="5092700" y="8801100"/>
                  <a:pt x="5016500" y="8585200"/>
                  <a:pt x="5016500" y="8318500"/>
                </a:cubicBezTo>
                <a:lnTo>
                  <a:pt x="5016500" y="7556500"/>
                </a:lnTo>
                <a:cubicBezTo>
                  <a:pt x="5016500" y="7454900"/>
                  <a:pt x="5041900" y="7302500"/>
                  <a:pt x="5080000" y="7213600"/>
                </a:cubicBezTo>
                <a:lnTo>
                  <a:pt x="5118100" y="7099300"/>
                </a:lnTo>
                <a:cubicBezTo>
                  <a:pt x="5143500" y="7010400"/>
                  <a:pt x="5219700" y="6934200"/>
                  <a:pt x="5270500" y="6934200"/>
                </a:cubicBezTo>
                <a:cubicBezTo>
                  <a:pt x="5334000" y="6934200"/>
                  <a:pt x="5384800" y="6896100"/>
                  <a:pt x="5384800" y="6845300"/>
                </a:cubicBezTo>
                <a:cubicBezTo>
                  <a:pt x="5384800" y="6794500"/>
                  <a:pt x="5461000" y="6756400"/>
                  <a:pt x="5562600" y="6756400"/>
                </a:cubicBezTo>
                <a:lnTo>
                  <a:pt x="6819900" y="6756400"/>
                </a:lnTo>
                <a:cubicBezTo>
                  <a:pt x="6908800" y="6756400"/>
                  <a:pt x="7010400" y="6769100"/>
                  <a:pt x="7035800" y="6794500"/>
                </a:cubicBezTo>
                <a:cubicBezTo>
                  <a:pt x="7061200" y="6819900"/>
                  <a:pt x="7137400" y="6870700"/>
                  <a:pt x="7213600" y="6921500"/>
                </a:cubicBezTo>
                <a:cubicBezTo>
                  <a:pt x="7289800" y="6959600"/>
                  <a:pt x="7366000" y="7073900"/>
                  <a:pt x="7378700" y="7188200"/>
                </a:cubicBezTo>
                <a:lnTo>
                  <a:pt x="7404100" y="7315200"/>
                </a:lnTo>
                <a:cubicBezTo>
                  <a:pt x="7429500" y="7429500"/>
                  <a:pt x="7442200" y="7594600"/>
                  <a:pt x="7442200" y="7696200"/>
                </a:cubicBezTo>
                <a:lnTo>
                  <a:pt x="7442200" y="8280400"/>
                </a:lnTo>
                <a:cubicBezTo>
                  <a:pt x="7442200" y="8369300"/>
                  <a:pt x="7429500" y="8521700"/>
                  <a:pt x="7404100" y="8597900"/>
                </a:cubicBezTo>
                <a:lnTo>
                  <a:pt x="7378700" y="8686800"/>
                </a:lnTo>
                <a:cubicBezTo>
                  <a:pt x="7315200" y="8902700"/>
                  <a:pt x="7099300" y="9080500"/>
                  <a:pt x="6908800" y="9080500"/>
                </a:cubicBezTo>
                <a:close/>
                <a:moveTo>
                  <a:pt x="889000" y="10147300"/>
                </a:moveTo>
              </a:path>
            </a:pathLst>
          </a:custGeom>
          <a:solidFill>
            <a:srgbClr val="070A0A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01" name="Rectangle 13101"/>
          <p:cNvSpPr/>
          <p:nvPr/>
        </p:nvSpPr>
        <p:spPr>
          <a:xfrm rot="0" flipH="0" flipV="0">
            <a:off x="6467988" y="8599981"/>
            <a:ext cx="767969" cy="472149"/>
          </a:xfrm>
          <a:prstGeom prst="rect">
            <a:avLst/>
          </a:prstGeom>
        </p:spPr>
      </p:sp>
      <p:sp>
        <p:nvSpPr>
          <p:cNvPr id="13102" name="Freeform 13102"/>
          <p:cNvSpPr/>
          <p:nvPr/>
        </p:nvSpPr>
        <p:spPr>
          <a:xfrm rot="0" flipH="0" flipV="0">
            <a:off x="6470909" y="8778279"/>
            <a:ext cx="161531" cy="204177"/>
          </a:xfrm>
          <a:custGeom>
            <a:pathLst>
              <a:path w="7023100" h="8877300">
                <a:moveTo>
                  <a:pt x="6629400" y="8877300"/>
                </a:moveTo>
                <a:lnTo>
                  <a:pt x="406400" y="8877300"/>
                </a:lnTo>
                <a:cubicBezTo>
                  <a:pt x="190500" y="8877300"/>
                  <a:pt x="0" y="8813800"/>
                  <a:pt x="0" y="8737600"/>
                </a:cubicBezTo>
                <a:cubicBezTo>
                  <a:pt x="0" y="8674100"/>
                  <a:pt x="63500" y="8572500"/>
                  <a:pt x="139700" y="8534400"/>
                </a:cubicBezTo>
                <a:cubicBezTo>
                  <a:pt x="215900" y="8483600"/>
                  <a:pt x="266700" y="8267700"/>
                  <a:pt x="266700" y="8051800"/>
                </a:cubicBezTo>
                <a:lnTo>
                  <a:pt x="266700" y="3581400"/>
                </a:lnTo>
                <a:cubicBezTo>
                  <a:pt x="266700" y="3352800"/>
                  <a:pt x="215900" y="3136900"/>
                  <a:pt x="139700" y="3098800"/>
                </a:cubicBezTo>
                <a:cubicBezTo>
                  <a:pt x="63500" y="3048000"/>
                  <a:pt x="0" y="2832100"/>
                  <a:pt x="0" y="2616200"/>
                </a:cubicBezTo>
                <a:lnTo>
                  <a:pt x="0" y="1981200"/>
                </a:lnTo>
                <a:cubicBezTo>
                  <a:pt x="0" y="1765300"/>
                  <a:pt x="63500" y="1549400"/>
                  <a:pt x="139700" y="1511300"/>
                </a:cubicBezTo>
                <a:cubicBezTo>
                  <a:pt x="215900" y="1460500"/>
                  <a:pt x="266700" y="1244600"/>
                  <a:pt x="266700" y="1028700"/>
                </a:cubicBezTo>
                <a:lnTo>
                  <a:pt x="266700" y="533400"/>
                </a:lnTo>
                <a:cubicBezTo>
                  <a:pt x="266700" y="304800"/>
                  <a:pt x="266700" y="101600"/>
                  <a:pt x="254000" y="63500"/>
                </a:cubicBezTo>
                <a:cubicBezTo>
                  <a:pt x="241300" y="25400"/>
                  <a:pt x="393700" y="0"/>
                  <a:pt x="584200" y="0"/>
                </a:cubicBezTo>
                <a:cubicBezTo>
                  <a:pt x="774700" y="0"/>
                  <a:pt x="927100" y="177800"/>
                  <a:pt x="927100" y="393700"/>
                </a:cubicBezTo>
                <a:lnTo>
                  <a:pt x="927100" y="1193800"/>
                </a:lnTo>
                <a:cubicBezTo>
                  <a:pt x="927100" y="1574800"/>
                  <a:pt x="939800" y="1587500"/>
                  <a:pt x="1333500" y="1587500"/>
                </a:cubicBezTo>
                <a:lnTo>
                  <a:pt x="5575300" y="1587500"/>
                </a:lnTo>
                <a:cubicBezTo>
                  <a:pt x="6388100" y="1587500"/>
                  <a:pt x="6629400" y="1816100"/>
                  <a:pt x="6629400" y="2552700"/>
                </a:cubicBezTo>
                <a:lnTo>
                  <a:pt x="6629400" y="8077200"/>
                </a:lnTo>
                <a:cubicBezTo>
                  <a:pt x="6629400" y="8305800"/>
                  <a:pt x="6718300" y="8509000"/>
                  <a:pt x="6832600" y="8547100"/>
                </a:cubicBezTo>
                <a:cubicBezTo>
                  <a:pt x="6934200" y="8585200"/>
                  <a:pt x="7023100" y="8674100"/>
                  <a:pt x="7023100" y="8750300"/>
                </a:cubicBezTo>
                <a:cubicBezTo>
                  <a:pt x="7023100" y="8813800"/>
                  <a:pt x="6845300" y="8877300"/>
                  <a:pt x="6629400" y="8877300"/>
                </a:cubicBezTo>
                <a:close/>
                <a:moveTo>
                  <a:pt x="-127000" y="8877300"/>
                </a:moveTo>
                <a:moveTo>
                  <a:pt x="927100" y="3048000"/>
                </a:moveTo>
                <a:lnTo>
                  <a:pt x="927100" y="8610600"/>
                </a:lnTo>
                <a:lnTo>
                  <a:pt x="4965700" y="8610600"/>
                </a:lnTo>
                <a:cubicBezTo>
                  <a:pt x="5245100" y="8610600"/>
                  <a:pt x="5308600" y="8509000"/>
                  <a:pt x="5308600" y="8077200"/>
                </a:cubicBezTo>
                <a:lnTo>
                  <a:pt x="5308600" y="3606800"/>
                </a:lnTo>
                <a:cubicBezTo>
                  <a:pt x="5308600" y="3200400"/>
                  <a:pt x="5194300" y="3048000"/>
                  <a:pt x="4914900" y="3048000"/>
                </a:cubicBezTo>
                <a:close/>
                <a:moveTo>
                  <a:pt x="5702300" y="8877300"/>
                </a:moveTo>
                <a:moveTo>
                  <a:pt x="1460500" y="5295900"/>
                </a:moveTo>
                <a:lnTo>
                  <a:pt x="1460500" y="4508500"/>
                </a:lnTo>
                <a:cubicBezTo>
                  <a:pt x="1460500" y="4127500"/>
                  <a:pt x="1663700" y="3975100"/>
                  <a:pt x="2159000" y="3975100"/>
                </a:cubicBezTo>
                <a:lnTo>
                  <a:pt x="2527300" y="3975100"/>
                </a:lnTo>
                <a:cubicBezTo>
                  <a:pt x="2997200" y="3975100"/>
                  <a:pt x="3187700" y="4114800"/>
                  <a:pt x="3187700" y="4508500"/>
                </a:cubicBezTo>
                <a:lnTo>
                  <a:pt x="3187700" y="5295900"/>
                </a:lnTo>
                <a:cubicBezTo>
                  <a:pt x="3187700" y="5638800"/>
                  <a:pt x="2997200" y="5829300"/>
                  <a:pt x="2654300" y="5829300"/>
                </a:cubicBezTo>
                <a:lnTo>
                  <a:pt x="1993900" y="5829300"/>
                </a:lnTo>
                <a:cubicBezTo>
                  <a:pt x="1651000" y="5829300"/>
                  <a:pt x="1460500" y="5638800"/>
                  <a:pt x="1460500" y="5295900"/>
                </a:cubicBezTo>
                <a:close/>
                <a:moveTo>
                  <a:pt x="3454400" y="8877300"/>
                </a:moveTo>
                <a:moveTo>
                  <a:pt x="2921000" y="8077200"/>
                </a:moveTo>
                <a:lnTo>
                  <a:pt x="1727200" y="8077200"/>
                </a:lnTo>
                <a:cubicBezTo>
                  <a:pt x="1651000" y="8077200"/>
                  <a:pt x="1562100" y="8051800"/>
                  <a:pt x="1524000" y="8013700"/>
                </a:cubicBezTo>
                <a:cubicBezTo>
                  <a:pt x="1498600" y="7975600"/>
                  <a:pt x="1460500" y="7886700"/>
                  <a:pt x="1460500" y="7810500"/>
                </a:cubicBezTo>
                <a:lnTo>
                  <a:pt x="1460500" y="6756400"/>
                </a:lnTo>
                <a:cubicBezTo>
                  <a:pt x="1460500" y="6680200"/>
                  <a:pt x="1498600" y="6629400"/>
                  <a:pt x="1524000" y="6629400"/>
                </a:cubicBezTo>
                <a:cubicBezTo>
                  <a:pt x="1562100" y="6629400"/>
                  <a:pt x="1600200" y="6591300"/>
                  <a:pt x="1600200" y="6553200"/>
                </a:cubicBezTo>
                <a:cubicBezTo>
                  <a:pt x="1600200" y="6515100"/>
                  <a:pt x="1625600" y="6489700"/>
                  <a:pt x="1663700" y="6489700"/>
                </a:cubicBezTo>
                <a:cubicBezTo>
                  <a:pt x="1701800" y="6489700"/>
                  <a:pt x="1727200" y="6464300"/>
                  <a:pt x="1727200" y="6426200"/>
                </a:cubicBezTo>
                <a:cubicBezTo>
                  <a:pt x="1727200" y="6388100"/>
                  <a:pt x="1790700" y="6362700"/>
                  <a:pt x="1866900" y="6362700"/>
                </a:cubicBezTo>
                <a:lnTo>
                  <a:pt x="2794000" y="6362700"/>
                </a:lnTo>
                <a:cubicBezTo>
                  <a:pt x="2857500" y="6362700"/>
                  <a:pt x="2921000" y="6388100"/>
                  <a:pt x="2921000" y="6426200"/>
                </a:cubicBezTo>
                <a:cubicBezTo>
                  <a:pt x="2921000" y="6464300"/>
                  <a:pt x="2946400" y="6489700"/>
                  <a:pt x="2984500" y="6489700"/>
                </a:cubicBezTo>
                <a:cubicBezTo>
                  <a:pt x="3022600" y="6489700"/>
                  <a:pt x="3048000" y="6515100"/>
                  <a:pt x="3048000" y="6553200"/>
                </a:cubicBezTo>
                <a:cubicBezTo>
                  <a:pt x="3048000" y="6591300"/>
                  <a:pt x="3086100" y="6629400"/>
                  <a:pt x="3124200" y="6629400"/>
                </a:cubicBezTo>
                <a:cubicBezTo>
                  <a:pt x="3162300" y="6629400"/>
                  <a:pt x="3187700" y="6680200"/>
                  <a:pt x="3187700" y="6756400"/>
                </a:cubicBezTo>
                <a:lnTo>
                  <a:pt x="3187700" y="7810500"/>
                </a:lnTo>
                <a:cubicBezTo>
                  <a:pt x="3187700" y="7886700"/>
                  <a:pt x="3162300" y="7975600"/>
                  <a:pt x="3124200" y="8013700"/>
                </a:cubicBezTo>
                <a:cubicBezTo>
                  <a:pt x="3086100" y="8051800"/>
                  <a:pt x="2997200" y="8077200"/>
                  <a:pt x="2921000" y="8077200"/>
                </a:cubicBezTo>
                <a:close/>
                <a:moveTo>
                  <a:pt x="673100" y="88773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03" name="Freeform 13103"/>
          <p:cNvSpPr/>
          <p:nvPr/>
        </p:nvSpPr>
        <p:spPr>
          <a:xfrm rot="0" flipH="0" flipV="0">
            <a:off x="6894060" y="8808949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80A0C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04" name="Freeform 13104"/>
          <p:cNvSpPr/>
          <p:nvPr/>
        </p:nvSpPr>
        <p:spPr>
          <a:xfrm rot="0" flipH="0" flipV="0">
            <a:off x="6894707" y="8723250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05" name="Freeform 13105"/>
          <p:cNvSpPr/>
          <p:nvPr/>
        </p:nvSpPr>
        <p:spPr>
          <a:xfrm rot="0" flipH="0" flipV="0">
            <a:off x="7110989" y="8808721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06" name="Rectangle 13106"/>
          <p:cNvSpPr/>
          <p:nvPr/>
        </p:nvSpPr>
        <p:spPr>
          <a:xfrm rot="0" flipH="0" flipV="0">
            <a:off x="7107941" y="8665655"/>
            <a:ext cx="512152" cy="392226"/>
          </a:xfrm>
          <a:prstGeom prst="rect">
            <a:avLst/>
          </a:prstGeom>
        </p:spPr>
      </p:sp>
      <p:sp>
        <p:nvSpPr>
          <p:cNvPr id="13107" name="Freeform 13107"/>
          <p:cNvSpPr/>
          <p:nvPr/>
        </p:nvSpPr>
        <p:spPr>
          <a:xfrm rot="0" flipH="0" flipV="0">
            <a:off x="7110989" y="889711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08" name="Freeform 13108"/>
          <p:cNvSpPr/>
          <p:nvPr/>
        </p:nvSpPr>
        <p:spPr>
          <a:xfrm rot="0" flipH="0" flipV="0">
            <a:off x="7540858" y="8976272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4080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09" name="Rectangle 13109"/>
          <p:cNvSpPr/>
          <p:nvPr/>
        </p:nvSpPr>
        <p:spPr>
          <a:xfrm rot="0" flipH="0" flipV="0">
            <a:off x="6336797" y="8804757"/>
            <a:ext cx="967466" cy="440474"/>
          </a:xfrm>
          <a:prstGeom prst="rect">
            <a:avLst/>
          </a:prstGeom>
        </p:spPr>
      </p:sp>
      <p:sp>
        <p:nvSpPr>
          <p:cNvPr id="13110" name="Freeform 13110"/>
          <p:cNvSpPr/>
          <p:nvPr/>
        </p:nvSpPr>
        <p:spPr>
          <a:xfrm rot="0" flipH="0" flipV="0">
            <a:off x="6339819" y="8988489"/>
            <a:ext cx="141846" cy="173799"/>
          </a:xfrm>
          <a:custGeom>
            <a:pathLst>
              <a:path w="8343900" h="10223500">
                <a:moveTo>
                  <a:pt x="8343900" y="0"/>
                </a:moveTo>
                <a:lnTo>
                  <a:pt x="8343900" y="9766300"/>
                </a:lnTo>
                <a:cubicBezTo>
                  <a:pt x="8343900" y="10147300"/>
                  <a:pt x="8305800" y="10223500"/>
                  <a:pt x="8153400" y="10223500"/>
                </a:cubicBezTo>
                <a:cubicBezTo>
                  <a:pt x="8039100" y="10223500"/>
                  <a:pt x="8001000" y="10172700"/>
                  <a:pt x="7886700" y="9906000"/>
                </a:cubicBezTo>
                <a:cubicBezTo>
                  <a:pt x="7823200" y="9779000"/>
                  <a:pt x="7620000" y="9677400"/>
                  <a:pt x="7416800" y="9677400"/>
                </a:cubicBezTo>
                <a:lnTo>
                  <a:pt x="1257300" y="9677400"/>
                </a:lnTo>
                <a:cubicBezTo>
                  <a:pt x="1054100" y="9677400"/>
                  <a:pt x="787400" y="9575800"/>
                  <a:pt x="647700" y="9448800"/>
                </a:cubicBezTo>
                <a:lnTo>
                  <a:pt x="635000" y="9436100"/>
                </a:lnTo>
                <a:cubicBezTo>
                  <a:pt x="317500" y="9144000"/>
                  <a:pt x="266700" y="9029700"/>
                  <a:pt x="266700" y="8559800"/>
                </a:cubicBezTo>
                <a:lnTo>
                  <a:pt x="266700" y="711200"/>
                </a:lnTo>
                <a:cubicBezTo>
                  <a:pt x="266700" y="520700"/>
                  <a:pt x="215900" y="342900"/>
                  <a:pt x="139700" y="317500"/>
                </a:cubicBezTo>
                <a:cubicBezTo>
                  <a:pt x="63500" y="279400"/>
                  <a:pt x="0" y="203200"/>
                  <a:pt x="0" y="127000"/>
                </a:cubicBezTo>
                <a:cubicBezTo>
                  <a:pt x="0" y="63500"/>
                  <a:pt x="165100" y="0"/>
                  <a:pt x="355600" y="0"/>
                </a:cubicBezTo>
                <a:close/>
                <a:moveTo>
                  <a:pt x="10045700" y="10223500"/>
                </a:moveTo>
                <a:moveTo>
                  <a:pt x="7975600" y="7353300"/>
                </a:moveTo>
                <a:lnTo>
                  <a:pt x="7975600" y="787400"/>
                </a:lnTo>
                <a:cubicBezTo>
                  <a:pt x="7975600" y="381000"/>
                  <a:pt x="7848600" y="266700"/>
                  <a:pt x="7353300" y="266700"/>
                </a:cubicBezTo>
                <a:lnTo>
                  <a:pt x="2806700" y="266700"/>
                </a:lnTo>
                <a:cubicBezTo>
                  <a:pt x="2311400" y="266700"/>
                  <a:pt x="2057400" y="469900"/>
                  <a:pt x="2057400" y="901700"/>
                </a:cubicBezTo>
                <a:lnTo>
                  <a:pt x="2057400" y="7086600"/>
                </a:lnTo>
                <a:cubicBezTo>
                  <a:pt x="2057400" y="7658100"/>
                  <a:pt x="2222500" y="7886700"/>
                  <a:pt x="26035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close/>
                <a:moveTo>
                  <a:pt x="2692400" y="10223500"/>
                </a:moveTo>
                <a:moveTo>
                  <a:pt x="7264400" y="1524000"/>
                </a:moveTo>
                <a:lnTo>
                  <a:pt x="7264400" y="2781300"/>
                </a:lnTo>
                <a:cubicBezTo>
                  <a:pt x="7264400" y="2882900"/>
                  <a:pt x="7200900" y="3009900"/>
                  <a:pt x="7137400" y="3086100"/>
                </a:cubicBezTo>
                <a:lnTo>
                  <a:pt x="7124700" y="3098800"/>
                </a:lnTo>
                <a:cubicBezTo>
                  <a:pt x="7048500" y="3175000"/>
                  <a:pt x="6934200" y="3238500"/>
                  <a:pt x="6870700" y="3251200"/>
                </a:cubicBezTo>
                <a:cubicBezTo>
                  <a:pt x="6807200" y="3276600"/>
                  <a:pt x="6731000" y="3314700"/>
                  <a:pt x="6692900" y="3340100"/>
                </a:cubicBezTo>
                <a:cubicBezTo>
                  <a:pt x="6667500" y="3378200"/>
                  <a:pt x="6553200" y="3403600"/>
                  <a:pt x="6451600" y="3403600"/>
                </a:cubicBezTo>
                <a:lnTo>
                  <a:pt x="5651500" y="3403600"/>
                </a:lnTo>
                <a:cubicBezTo>
                  <a:pt x="5549900" y="3403600"/>
                  <a:pt x="5448300" y="3390900"/>
                  <a:pt x="5422900" y="3365500"/>
                </a:cubicBezTo>
                <a:cubicBezTo>
                  <a:pt x="5397500" y="3340100"/>
                  <a:pt x="5321300" y="3302000"/>
                  <a:pt x="5245100" y="3289300"/>
                </a:cubicBezTo>
                <a:cubicBezTo>
                  <a:pt x="5168900" y="3276600"/>
                  <a:pt x="5105400" y="3213100"/>
                  <a:pt x="5105400" y="3162300"/>
                </a:cubicBezTo>
                <a:cubicBezTo>
                  <a:pt x="5105400" y="3098800"/>
                  <a:pt x="5067300" y="3048000"/>
                  <a:pt x="5016500" y="3048000"/>
                </a:cubicBezTo>
                <a:cubicBezTo>
                  <a:pt x="4978400" y="3048000"/>
                  <a:pt x="4914900" y="2959100"/>
                  <a:pt x="4902200" y="2857500"/>
                </a:cubicBezTo>
                <a:lnTo>
                  <a:pt x="4876800" y="2755900"/>
                </a:lnTo>
                <a:cubicBezTo>
                  <a:pt x="4864100" y="2641600"/>
                  <a:pt x="4838700" y="2476500"/>
                  <a:pt x="4838700" y="2374900"/>
                </a:cubicBezTo>
                <a:lnTo>
                  <a:pt x="4838700" y="1879600"/>
                </a:lnTo>
                <a:cubicBezTo>
                  <a:pt x="4838700" y="1778000"/>
                  <a:pt x="4864100" y="1638300"/>
                  <a:pt x="4889500" y="1562100"/>
                </a:cubicBezTo>
                <a:lnTo>
                  <a:pt x="4914900" y="1473200"/>
                </a:lnTo>
                <a:cubicBezTo>
                  <a:pt x="4965700" y="1295400"/>
                  <a:pt x="5156200" y="1092200"/>
                  <a:pt x="5321300" y="1041400"/>
                </a:cubicBezTo>
                <a:cubicBezTo>
                  <a:pt x="5384800" y="1028700"/>
                  <a:pt x="5461000" y="990600"/>
                  <a:pt x="5499100" y="952500"/>
                </a:cubicBezTo>
                <a:cubicBezTo>
                  <a:pt x="5537200" y="927100"/>
                  <a:pt x="5638800" y="901700"/>
                  <a:pt x="5740400" y="901700"/>
                </a:cubicBezTo>
                <a:lnTo>
                  <a:pt x="6451600" y="901700"/>
                </a:lnTo>
                <a:cubicBezTo>
                  <a:pt x="6553200" y="901700"/>
                  <a:pt x="6654800" y="914400"/>
                  <a:pt x="6680200" y="939800"/>
                </a:cubicBezTo>
                <a:cubicBezTo>
                  <a:pt x="6705600" y="965200"/>
                  <a:pt x="6807200" y="990600"/>
                  <a:pt x="6896100" y="1003300"/>
                </a:cubicBezTo>
                <a:cubicBezTo>
                  <a:pt x="6997700" y="1016000"/>
                  <a:pt x="7086600" y="1079500"/>
                  <a:pt x="7112000" y="1130300"/>
                </a:cubicBezTo>
                <a:cubicBezTo>
                  <a:pt x="7124700" y="1181100"/>
                  <a:pt x="7175500" y="1257300"/>
                  <a:pt x="7200900" y="1282700"/>
                </a:cubicBezTo>
                <a:cubicBezTo>
                  <a:pt x="7239000" y="1320800"/>
                  <a:pt x="7264400" y="1422400"/>
                  <a:pt x="7264400" y="1524000"/>
                </a:cubicBezTo>
                <a:close/>
                <a:moveTo>
                  <a:pt x="8521700" y="10223500"/>
                </a:moveTo>
                <a:moveTo>
                  <a:pt x="5473700" y="4127500"/>
                </a:moveTo>
                <a:lnTo>
                  <a:pt x="6731000" y="4127500"/>
                </a:lnTo>
                <a:cubicBezTo>
                  <a:pt x="6819900" y="4127500"/>
                  <a:pt x="6959600" y="4178300"/>
                  <a:pt x="7035800" y="4254500"/>
                </a:cubicBezTo>
                <a:lnTo>
                  <a:pt x="7137400" y="4356100"/>
                </a:lnTo>
                <a:cubicBezTo>
                  <a:pt x="7200900" y="4419600"/>
                  <a:pt x="7264400" y="4559300"/>
                  <a:pt x="7264400" y="4660900"/>
                </a:cubicBezTo>
                <a:lnTo>
                  <a:pt x="7264400" y="5918200"/>
                </a:lnTo>
                <a:cubicBezTo>
                  <a:pt x="7264400" y="6096000"/>
                  <a:pt x="7162800" y="6248400"/>
                  <a:pt x="7010400" y="6299200"/>
                </a:cubicBezTo>
                <a:cubicBezTo>
                  <a:pt x="6972300" y="6324600"/>
                  <a:pt x="6908800" y="6362700"/>
                  <a:pt x="6870700" y="6388100"/>
                </a:cubicBezTo>
                <a:cubicBezTo>
                  <a:pt x="6845300" y="6426200"/>
                  <a:pt x="6731000" y="6451600"/>
                  <a:pt x="6629400" y="6451600"/>
                </a:cubicBezTo>
                <a:lnTo>
                  <a:pt x="5473700" y="6451600"/>
                </a:lnTo>
                <a:cubicBezTo>
                  <a:pt x="5372100" y="6451600"/>
                  <a:pt x="5270500" y="6438900"/>
                  <a:pt x="5245100" y="6413500"/>
                </a:cubicBezTo>
                <a:cubicBezTo>
                  <a:pt x="5219700" y="6388100"/>
                  <a:pt x="5143500" y="6337300"/>
                  <a:pt x="5067300" y="6286500"/>
                </a:cubicBezTo>
                <a:cubicBezTo>
                  <a:pt x="4991100" y="6248400"/>
                  <a:pt x="4927600" y="6134100"/>
                  <a:pt x="4902200" y="6019800"/>
                </a:cubicBezTo>
                <a:lnTo>
                  <a:pt x="4876800" y="5791200"/>
                </a:lnTo>
                <a:cubicBezTo>
                  <a:pt x="4851400" y="5689600"/>
                  <a:pt x="4838700" y="5524500"/>
                  <a:pt x="4838700" y="5422900"/>
                </a:cubicBezTo>
                <a:lnTo>
                  <a:pt x="4838700" y="5105400"/>
                </a:lnTo>
                <a:cubicBezTo>
                  <a:pt x="4838700" y="5016500"/>
                  <a:pt x="4851400" y="4851400"/>
                  <a:pt x="4876800" y="4762500"/>
                </a:cubicBezTo>
                <a:lnTo>
                  <a:pt x="4927600" y="4495800"/>
                </a:lnTo>
                <a:cubicBezTo>
                  <a:pt x="4940300" y="4394200"/>
                  <a:pt x="5003800" y="4305300"/>
                  <a:pt x="5067300" y="4279900"/>
                </a:cubicBezTo>
                <a:cubicBezTo>
                  <a:pt x="5118100" y="4267200"/>
                  <a:pt x="5194300" y="4216400"/>
                  <a:pt x="5232400" y="4178300"/>
                </a:cubicBezTo>
                <a:cubicBezTo>
                  <a:pt x="5257800" y="4152900"/>
                  <a:pt x="5372100" y="4127500"/>
                  <a:pt x="5473700" y="4127500"/>
                </a:cubicBezTo>
                <a:close/>
                <a:moveTo>
                  <a:pt x="5918200" y="102235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11" name="Freeform 13111"/>
          <p:cNvSpPr/>
          <p:nvPr/>
        </p:nvSpPr>
        <p:spPr>
          <a:xfrm rot="0" flipH="0" flipV="0">
            <a:off x="6471074" y="8988571"/>
            <a:ext cx="156876" cy="204196"/>
          </a:xfrm>
          <a:custGeom>
            <a:pathLst>
              <a:path w="11620500" h="15125700">
                <a:moveTo>
                  <a:pt x="850900" y="0"/>
                </a:moveTo>
                <a:lnTo>
                  <a:pt x="10947400" y="0"/>
                </a:lnTo>
                <a:cubicBezTo>
                  <a:pt x="11315700" y="0"/>
                  <a:pt x="11620500" y="76200"/>
                  <a:pt x="11620500" y="165100"/>
                </a:cubicBezTo>
                <a:cubicBezTo>
                  <a:pt x="11620500" y="254000"/>
                  <a:pt x="11544300" y="368300"/>
                  <a:pt x="11455400" y="393700"/>
                </a:cubicBezTo>
                <a:cubicBezTo>
                  <a:pt x="11366500" y="431800"/>
                  <a:pt x="11290300" y="762000"/>
                  <a:pt x="11290300" y="1130300"/>
                </a:cubicBezTo>
                <a:lnTo>
                  <a:pt x="11290300" y="10604500"/>
                </a:lnTo>
                <a:cubicBezTo>
                  <a:pt x="11290300" y="11518900"/>
                  <a:pt x="10680700" y="12192000"/>
                  <a:pt x="9842500" y="12192000"/>
                </a:cubicBezTo>
                <a:lnTo>
                  <a:pt x="2476500" y="12192000"/>
                </a:lnTo>
                <a:cubicBezTo>
                  <a:pt x="1638300" y="12192000"/>
                  <a:pt x="1574800" y="12255500"/>
                  <a:pt x="1574800" y="13093700"/>
                </a:cubicBezTo>
                <a:lnTo>
                  <a:pt x="1574800" y="14452600"/>
                </a:lnTo>
                <a:cubicBezTo>
                  <a:pt x="1574800" y="14820900"/>
                  <a:pt x="1320800" y="15125700"/>
                  <a:pt x="1016000" y="15125700"/>
                </a:cubicBezTo>
                <a:cubicBezTo>
                  <a:pt x="698500" y="15125700"/>
                  <a:pt x="444500" y="14820900"/>
                  <a:pt x="431800" y="14452600"/>
                </a:cubicBezTo>
                <a:lnTo>
                  <a:pt x="406400" y="13119100"/>
                </a:lnTo>
                <a:cubicBezTo>
                  <a:pt x="393700" y="12750800"/>
                  <a:pt x="304800" y="12395200"/>
                  <a:pt x="190500" y="12331700"/>
                </a:cubicBezTo>
                <a:cubicBezTo>
                  <a:pt x="88900" y="12268200"/>
                  <a:pt x="0" y="11912600"/>
                  <a:pt x="0" y="11531600"/>
                </a:cubicBezTo>
                <a:lnTo>
                  <a:pt x="0" y="10604500"/>
                </a:lnTo>
                <a:cubicBezTo>
                  <a:pt x="0" y="10236200"/>
                  <a:pt x="101600" y="9867900"/>
                  <a:pt x="228600" y="9791700"/>
                </a:cubicBezTo>
                <a:cubicBezTo>
                  <a:pt x="342900" y="9715500"/>
                  <a:pt x="444500" y="9359900"/>
                  <a:pt x="444500" y="8978900"/>
                </a:cubicBezTo>
                <a:lnTo>
                  <a:pt x="444500" y="1244600"/>
                </a:lnTo>
                <a:cubicBezTo>
                  <a:pt x="444500" y="863600"/>
                  <a:pt x="381000" y="431800"/>
                  <a:pt x="304800" y="279400"/>
                </a:cubicBezTo>
                <a:cubicBezTo>
                  <a:pt x="228600" y="127000"/>
                  <a:pt x="469900" y="0"/>
                  <a:pt x="850900" y="0"/>
                </a:cubicBezTo>
                <a:close/>
                <a:moveTo>
                  <a:pt x="14897100" y="15125700"/>
                </a:moveTo>
                <a:moveTo>
                  <a:pt x="1574800" y="901700"/>
                </a:moveTo>
                <a:lnTo>
                  <a:pt x="1574800" y="9258300"/>
                </a:lnTo>
                <a:cubicBezTo>
                  <a:pt x="1574800" y="9817100"/>
                  <a:pt x="1689100" y="9931400"/>
                  <a:pt x="2260600" y="9931400"/>
                </a:cubicBezTo>
                <a:lnTo>
                  <a:pt x="8394700" y="9931400"/>
                </a:lnTo>
                <a:cubicBezTo>
                  <a:pt x="8890000" y="9931400"/>
                  <a:pt x="9029700" y="9728200"/>
                  <a:pt x="9029700" y="9029700"/>
                </a:cubicBezTo>
                <a:lnTo>
                  <a:pt x="9029700" y="1130300"/>
                </a:lnTo>
                <a:cubicBezTo>
                  <a:pt x="9029700" y="596900"/>
                  <a:pt x="8737600" y="330200"/>
                  <a:pt x="8128000" y="330200"/>
                </a:cubicBezTo>
                <a:lnTo>
                  <a:pt x="2311400" y="330200"/>
                </a:lnTo>
                <a:cubicBezTo>
                  <a:pt x="1663700" y="330200"/>
                  <a:pt x="1574800" y="393700"/>
                  <a:pt x="1574800" y="901700"/>
                </a:cubicBezTo>
                <a:close/>
                <a:moveTo>
                  <a:pt x="13995400" y="15125700"/>
                </a:moveTo>
                <a:moveTo>
                  <a:pt x="2476500" y="3606800"/>
                </a:moveTo>
                <a:lnTo>
                  <a:pt x="2476500" y="1803400"/>
                </a:lnTo>
                <a:cubicBezTo>
                  <a:pt x="2476500" y="1676400"/>
                  <a:pt x="2527300" y="1574800"/>
                  <a:pt x="2590800" y="1574800"/>
                </a:cubicBezTo>
                <a:cubicBezTo>
                  <a:pt x="2654300" y="1574800"/>
                  <a:pt x="2705100" y="1524000"/>
                  <a:pt x="2705100" y="1460500"/>
                </a:cubicBezTo>
                <a:cubicBezTo>
                  <a:pt x="2705100" y="1397000"/>
                  <a:pt x="2794000" y="1333500"/>
                  <a:pt x="2908300" y="1320800"/>
                </a:cubicBezTo>
                <a:lnTo>
                  <a:pt x="2921000" y="1320800"/>
                </a:lnTo>
                <a:cubicBezTo>
                  <a:pt x="3022600" y="1295400"/>
                  <a:pt x="3149600" y="1244600"/>
                  <a:pt x="3200400" y="1206500"/>
                </a:cubicBezTo>
                <a:cubicBezTo>
                  <a:pt x="3238500" y="1155700"/>
                  <a:pt x="3378200" y="1130300"/>
                  <a:pt x="3492500" y="1130300"/>
                </a:cubicBezTo>
                <a:lnTo>
                  <a:pt x="4394200" y="1130300"/>
                </a:lnTo>
                <a:cubicBezTo>
                  <a:pt x="4521200" y="1130300"/>
                  <a:pt x="4648200" y="1155700"/>
                  <a:pt x="4686300" y="1181100"/>
                </a:cubicBezTo>
                <a:cubicBezTo>
                  <a:pt x="4711700" y="1219200"/>
                  <a:pt x="4838700" y="1257300"/>
                  <a:pt x="4953000" y="1270000"/>
                </a:cubicBezTo>
                <a:cubicBezTo>
                  <a:pt x="5080000" y="1282700"/>
                  <a:pt x="5194300" y="1346200"/>
                  <a:pt x="5219700" y="1422400"/>
                </a:cubicBezTo>
                <a:cubicBezTo>
                  <a:pt x="5245100" y="1485900"/>
                  <a:pt x="5295900" y="1574800"/>
                  <a:pt x="5334000" y="1612900"/>
                </a:cubicBezTo>
                <a:cubicBezTo>
                  <a:pt x="5384800" y="1651000"/>
                  <a:pt x="5410200" y="1790700"/>
                  <a:pt x="5410200" y="1917700"/>
                </a:cubicBezTo>
                <a:lnTo>
                  <a:pt x="5410200" y="3606800"/>
                </a:lnTo>
                <a:cubicBezTo>
                  <a:pt x="5410200" y="3733800"/>
                  <a:pt x="5359400" y="3835400"/>
                  <a:pt x="5308600" y="3835400"/>
                </a:cubicBezTo>
                <a:cubicBezTo>
                  <a:pt x="5245100" y="3835400"/>
                  <a:pt x="5194300" y="3886200"/>
                  <a:pt x="5194300" y="3949700"/>
                </a:cubicBezTo>
                <a:cubicBezTo>
                  <a:pt x="5194300" y="4013200"/>
                  <a:pt x="5092700" y="4076700"/>
                  <a:pt x="4991100" y="4102100"/>
                </a:cubicBezTo>
                <a:lnTo>
                  <a:pt x="4978400" y="4102100"/>
                </a:lnTo>
                <a:cubicBezTo>
                  <a:pt x="4864100" y="4114800"/>
                  <a:pt x="4737100" y="4165600"/>
                  <a:pt x="4699000" y="4216400"/>
                </a:cubicBezTo>
                <a:cubicBezTo>
                  <a:pt x="4660900" y="4254500"/>
                  <a:pt x="4521200" y="4292600"/>
                  <a:pt x="4394200" y="4292600"/>
                </a:cubicBezTo>
                <a:lnTo>
                  <a:pt x="3606800" y="4292600"/>
                </a:lnTo>
                <a:cubicBezTo>
                  <a:pt x="3479800" y="4292600"/>
                  <a:pt x="3289300" y="4254500"/>
                  <a:pt x="3162300" y="4229100"/>
                </a:cubicBezTo>
                <a:lnTo>
                  <a:pt x="2921000" y="4165600"/>
                </a:lnTo>
                <a:cubicBezTo>
                  <a:pt x="2806700" y="4127500"/>
                  <a:pt x="2705100" y="4038600"/>
                  <a:pt x="2705100" y="3975100"/>
                </a:cubicBezTo>
                <a:cubicBezTo>
                  <a:pt x="2705100" y="3898900"/>
                  <a:pt x="2654300" y="3835400"/>
                  <a:pt x="2590800" y="3835400"/>
                </a:cubicBezTo>
                <a:cubicBezTo>
                  <a:pt x="2527300" y="3835400"/>
                  <a:pt x="2476500" y="3733800"/>
                  <a:pt x="2476500" y="3606800"/>
                </a:cubicBezTo>
                <a:close/>
                <a:moveTo>
                  <a:pt x="11290300" y="15125700"/>
                </a:moveTo>
                <a:moveTo>
                  <a:pt x="3162300" y="5194300"/>
                </a:moveTo>
                <a:lnTo>
                  <a:pt x="4737100" y="5194300"/>
                </a:lnTo>
                <a:cubicBezTo>
                  <a:pt x="4864100" y="5194300"/>
                  <a:pt x="5041900" y="5257800"/>
                  <a:pt x="5118100" y="5346700"/>
                </a:cubicBezTo>
                <a:lnTo>
                  <a:pt x="5257800" y="5486400"/>
                </a:lnTo>
                <a:cubicBezTo>
                  <a:pt x="5346700" y="5575300"/>
                  <a:pt x="5410200" y="5740400"/>
                  <a:pt x="5410200" y="5867400"/>
                </a:cubicBezTo>
                <a:lnTo>
                  <a:pt x="5410200" y="7442200"/>
                </a:lnTo>
                <a:cubicBezTo>
                  <a:pt x="5410200" y="7569200"/>
                  <a:pt x="5346700" y="7747000"/>
                  <a:pt x="5257800" y="7835900"/>
                </a:cubicBezTo>
                <a:lnTo>
                  <a:pt x="5118100" y="7962900"/>
                </a:lnTo>
                <a:cubicBezTo>
                  <a:pt x="5041900" y="8051800"/>
                  <a:pt x="4864100" y="8128000"/>
                  <a:pt x="4737100" y="8128000"/>
                </a:cubicBezTo>
                <a:lnTo>
                  <a:pt x="3162300" y="8128000"/>
                </a:lnTo>
                <a:cubicBezTo>
                  <a:pt x="2921000" y="8128000"/>
                  <a:pt x="2705100" y="7962900"/>
                  <a:pt x="2705100" y="7785100"/>
                </a:cubicBezTo>
                <a:cubicBezTo>
                  <a:pt x="2705100" y="7721600"/>
                  <a:pt x="2654300" y="7670800"/>
                  <a:pt x="2590800" y="7670800"/>
                </a:cubicBezTo>
                <a:cubicBezTo>
                  <a:pt x="2527300" y="7670800"/>
                  <a:pt x="2476500" y="7569200"/>
                  <a:pt x="2476500" y="7442200"/>
                </a:cubicBezTo>
                <a:lnTo>
                  <a:pt x="2476500" y="5867400"/>
                </a:lnTo>
                <a:cubicBezTo>
                  <a:pt x="2476500" y="5740400"/>
                  <a:pt x="2552700" y="5575300"/>
                  <a:pt x="2641600" y="5486400"/>
                </a:cubicBezTo>
                <a:lnTo>
                  <a:pt x="2768600" y="5346700"/>
                </a:lnTo>
                <a:cubicBezTo>
                  <a:pt x="2857500" y="5257800"/>
                  <a:pt x="3035300" y="5194300"/>
                  <a:pt x="3162300" y="5194300"/>
                </a:cubicBezTo>
                <a:close/>
                <a:moveTo>
                  <a:pt x="9702800" y="151257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12" name="Freeform 13112"/>
          <p:cNvSpPr/>
          <p:nvPr/>
        </p:nvSpPr>
        <p:spPr>
          <a:xfrm rot="0" flipH="0" flipV="0">
            <a:off x="6894707" y="903427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13" name="Freeform 13113"/>
          <p:cNvSpPr/>
          <p:nvPr/>
        </p:nvSpPr>
        <p:spPr>
          <a:xfrm rot="0" flipH="0" flipV="0">
            <a:off x="7110944" y="9009756"/>
            <a:ext cx="122053" cy="149358"/>
          </a:xfrm>
          <a:custGeom>
            <a:pathLst>
              <a:path w="5676900" h="6946900">
                <a:moveTo>
                  <a:pt x="965200" y="215900"/>
                </a:moveTo>
                <a:lnTo>
                  <a:pt x="1574800" y="927100"/>
                </a:lnTo>
                <a:cubicBezTo>
                  <a:pt x="1930400" y="1333500"/>
                  <a:pt x="2273300" y="1282700"/>
                  <a:pt x="2273300" y="812800"/>
                </a:cubicBezTo>
                <a:lnTo>
                  <a:pt x="2273300" y="800100"/>
                </a:lnTo>
                <a:cubicBezTo>
                  <a:pt x="2260600" y="190500"/>
                  <a:pt x="2336800" y="0"/>
                  <a:pt x="2616200" y="0"/>
                </a:cubicBezTo>
                <a:lnTo>
                  <a:pt x="2692400" y="0"/>
                </a:lnTo>
                <a:cubicBezTo>
                  <a:pt x="2857500" y="0"/>
                  <a:pt x="2984500" y="25400"/>
                  <a:pt x="2984500" y="76200"/>
                </a:cubicBezTo>
                <a:cubicBezTo>
                  <a:pt x="2984500" y="114300"/>
                  <a:pt x="2946400" y="177800"/>
                  <a:pt x="2908300" y="228600"/>
                </a:cubicBezTo>
                <a:cubicBezTo>
                  <a:pt x="2870200" y="279400"/>
                  <a:pt x="2832100" y="444500"/>
                  <a:pt x="2832100" y="596900"/>
                </a:cubicBezTo>
                <a:lnTo>
                  <a:pt x="2832100" y="1130300"/>
                </a:lnTo>
                <a:cubicBezTo>
                  <a:pt x="2832100" y="1473200"/>
                  <a:pt x="3022600" y="1625600"/>
                  <a:pt x="3581400" y="1790700"/>
                </a:cubicBezTo>
                <a:lnTo>
                  <a:pt x="4000500" y="1905000"/>
                </a:lnTo>
                <a:cubicBezTo>
                  <a:pt x="4165600" y="1943100"/>
                  <a:pt x="4343400" y="1981200"/>
                  <a:pt x="4419600" y="1981200"/>
                </a:cubicBezTo>
                <a:cubicBezTo>
                  <a:pt x="4991100" y="1981200"/>
                  <a:pt x="5308600" y="1231900"/>
                  <a:pt x="4953000" y="685800"/>
                </a:cubicBezTo>
                <a:lnTo>
                  <a:pt x="4838700" y="520700"/>
                </a:lnTo>
                <a:cubicBezTo>
                  <a:pt x="4673600" y="254000"/>
                  <a:pt x="4457700" y="139700"/>
                  <a:pt x="4165600" y="139700"/>
                </a:cubicBezTo>
                <a:cubicBezTo>
                  <a:pt x="4064000" y="139700"/>
                  <a:pt x="3975100" y="114300"/>
                  <a:pt x="3975100" y="76200"/>
                </a:cubicBezTo>
                <a:cubicBezTo>
                  <a:pt x="3975100" y="25400"/>
                  <a:pt x="4102100" y="0"/>
                  <a:pt x="4254500" y="0"/>
                </a:cubicBezTo>
                <a:lnTo>
                  <a:pt x="4889500" y="0"/>
                </a:lnTo>
                <a:cubicBezTo>
                  <a:pt x="5181600" y="0"/>
                  <a:pt x="5486400" y="292100"/>
                  <a:pt x="5613400" y="673100"/>
                </a:cubicBezTo>
                <a:cubicBezTo>
                  <a:pt x="5638800" y="787400"/>
                  <a:pt x="5676900" y="1016000"/>
                  <a:pt x="5676900" y="1168400"/>
                </a:cubicBezTo>
                <a:lnTo>
                  <a:pt x="5676900" y="1422400"/>
                </a:lnTo>
                <a:cubicBezTo>
                  <a:pt x="5676900" y="1574800"/>
                  <a:pt x="5600700" y="1803400"/>
                  <a:pt x="5524500" y="1943100"/>
                </a:cubicBezTo>
                <a:lnTo>
                  <a:pt x="5461000" y="2032000"/>
                </a:lnTo>
                <a:cubicBezTo>
                  <a:pt x="5168900" y="2489200"/>
                  <a:pt x="4673600" y="2641600"/>
                  <a:pt x="3987800" y="2489200"/>
                </a:cubicBezTo>
                <a:lnTo>
                  <a:pt x="3276600" y="2336800"/>
                </a:lnTo>
                <a:cubicBezTo>
                  <a:pt x="3136900" y="2311400"/>
                  <a:pt x="2895600" y="2235200"/>
                  <a:pt x="2755900" y="2184400"/>
                </a:cubicBezTo>
                <a:lnTo>
                  <a:pt x="2133600" y="1955800"/>
                </a:lnTo>
                <a:cubicBezTo>
                  <a:pt x="1993900" y="1905000"/>
                  <a:pt x="1765300" y="1790700"/>
                  <a:pt x="1638300" y="1714500"/>
                </a:cubicBezTo>
                <a:lnTo>
                  <a:pt x="1320800" y="1511300"/>
                </a:lnTo>
                <a:cubicBezTo>
                  <a:pt x="990600" y="1320800"/>
                  <a:pt x="139700" y="292100"/>
                  <a:pt x="139700" y="101600"/>
                </a:cubicBezTo>
                <a:cubicBezTo>
                  <a:pt x="139700" y="25400"/>
                  <a:pt x="228600" y="0"/>
                  <a:pt x="495300" y="0"/>
                </a:cubicBezTo>
                <a:cubicBezTo>
                  <a:pt x="660400" y="0"/>
                  <a:pt x="863600" y="101600"/>
                  <a:pt x="965200" y="215900"/>
                </a:cubicBezTo>
                <a:close/>
                <a:moveTo>
                  <a:pt x="6591300" y="6946900"/>
                </a:moveTo>
                <a:moveTo>
                  <a:pt x="5676900" y="4470400"/>
                </a:moveTo>
                <a:lnTo>
                  <a:pt x="5676900" y="6451600"/>
                </a:lnTo>
                <a:cubicBezTo>
                  <a:pt x="5676900" y="6794500"/>
                  <a:pt x="5588000" y="6946900"/>
                  <a:pt x="5397500" y="6946900"/>
                </a:cubicBezTo>
                <a:cubicBezTo>
                  <a:pt x="5308600" y="6946900"/>
                  <a:pt x="5156200" y="6858000"/>
                  <a:pt x="5041900" y="6756400"/>
                </a:cubicBezTo>
                <a:lnTo>
                  <a:pt x="2082800" y="4000500"/>
                </a:lnTo>
                <a:cubicBezTo>
                  <a:pt x="1968500" y="3886200"/>
                  <a:pt x="1752600" y="3746500"/>
                  <a:pt x="1612900" y="3670300"/>
                </a:cubicBezTo>
                <a:lnTo>
                  <a:pt x="1371600" y="3543300"/>
                </a:lnTo>
                <a:cubicBezTo>
                  <a:pt x="1054100" y="3365500"/>
                  <a:pt x="952500" y="3378200"/>
                  <a:pt x="736600" y="3594100"/>
                </a:cubicBezTo>
                <a:cubicBezTo>
                  <a:pt x="596900" y="3721100"/>
                  <a:pt x="571500" y="3822700"/>
                  <a:pt x="571500" y="4140200"/>
                </a:cubicBezTo>
                <a:lnTo>
                  <a:pt x="571500" y="4178300"/>
                </a:lnTo>
                <a:cubicBezTo>
                  <a:pt x="571500" y="4343400"/>
                  <a:pt x="609600" y="4508500"/>
                  <a:pt x="660400" y="4559300"/>
                </a:cubicBezTo>
                <a:cubicBezTo>
                  <a:pt x="711200" y="4610100"/>
                  <a:pt x="850900" y="4749800"/>
                  <a:pt x="952500" y="4876800"/>
                </a:cubicBezTo>
                <a:lnTo>
                  <a:pt x="965200" y="4902200"/>
                </a:lnTo>
                <a:cubicBezTo>
                  <a:pt x="1384300" y="5410200"/>
                  <a:pt x="1409700" y="5486400"/>
                  <a:pt x="1295400" y="5702300"/>
                </a:cubicBezTo>
                <a:cubicBezTo>
                  <a:pt x="1257300" y="5765800"/>
                  <a:pt x="1181100" y="5816600"/>
                  <a:pt x="1117600" y="5816600"/>
                </a:cubicBezTo>
                <a:cubicBezTo>
                  <a:pt x="1041400" y="5816600"/>
                  <a:pt x="901700" y="5727700"/>
                  <a:pt x="800100" y="5613400"/>
                </a:cubicBezTo>
                <a:lnTo>
                  <a:pt x="342900" y="5156200"/>
                </a:lnTo>
                <a:cubicBezTo>
                  <a:pt x="88900" y="4902200"/>
                  <a:pt x="0" y="4699000"/>
                  <a:pt x="0" y="4343400"/>
                </a:cubicBezTo>
                <a:lnTo>
                  <a:pt x="0" y="3822700"/>
                </a:lnTo>
                <a:cubicBezTo>
                  <a:pt x="0" y="3670300"/>
                  <a:pt x="88900" y="3454400"/>
                  <a:pt x="203200" y="3340100"/>
                </a:cubicBezTo>
                <a:lnTo>
                  <a:pt x="355600" y="3175000"/>
                </a:lnTo>
                <a:cubicBezTo>
                  <a:pt x="469900" y="3073400"/>
                  <a:pt x="685800" y="2971800"/>
                  <a:pt x="838200" y="2971800"/>
                </a:cubicBezTo>
                <a:lnTo>
                  <a:pt x="1422400" y="2971800"/>
                </a:lnTo>
                <a:cubicBezTo>
                  <a:pt x="1625600" y="2971800"/>
                  <a:pt x="1765300" y="3022600"/>
                  <a:pt x="1917700" y="3162300"/>
                </a:cubicBezTo>
                <a:lnTo>
                  <a:pt x="4648200" y="5626100"/>
                </a:lnTo>
                <a:cubicBezTo>
                  <a:pt x="4991100" y="5930900"/>
                  <a:pt x="5105400" y="5880100"/>
                  <a:pt x="5105400" y="5461000"/>
                </a:cubicBezTo>
                <a:lnTo>
                  <a:pt x="5105400" y="4470400"/>
                </a:lnTo>
                <a:cubicBezTo>
                  <a:pt x="5105400" y="4305300"/>
                  <a:pt x="5118100" y="4165600"/>
                  <a:pt x="5143500" y="4140200"/>
                </a:cubicBezTo>
                <a:cubicBezTo>
                  <a:pt x="5181600" y="4102100"/>
                  <a:pt x="5588000" y="4102100"/>
                  <a:pt x="5638800" y="4140200"/>
                </a:cubicBezTo>
                <a:cubicBezTo>
                  <a:pt x="5651500" y="4165600"/>
                  <a:pt x="5676900" y="4305300"/>
                  <a:pt x="5676900" y="4470400"/>
                </a:cubicBezTo>
                <a:close/>
                <a:moveTo>
                  <a:pt x="2336800" y="6946900"/>
                </a:moveTo>
              </a:path>
            </a:pathLst>
          </a:custGeom>
          <a:solidFill>
            <a:srgbClr val="0D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14" name="Rectangle 13114"/>
          <p:cNvSpPr/>
          <p:nvPr/>
        </p:nvSpPr>
        <p:spPr>
          <a:xfrm rot="0" flipH="0" flipV="0">
            <a:off x="6891659" y="8891207"/>
            <a:ext cx="175640" cy="258699"/>
          </a:xfrm>
          <a:prstGeom prst="rect">
            <a:avLst/>
          </a:prstGeom>
        </p:spPr>
      </p:sp>
      <p:sp>
        <p:nvSpPr>
          <p:cNvPr id="13115" name="Freeform 13115"/>
          <p:cNvSpPr/>
          <p:nvPr/>
        </p:nvSpPr>
        <p:spPr>
          <a:xfrm rot="0" flipH="0" flipV="0">
            <a:off x="6894707" y="9123045"/>
            <a:ext cx="124206" cy="73152"/>
          </a:xfrm>
          <a:custGeom>
            <a:pathLst>
              <a:path w="8280400" h="4876800">
                <a:moveTo>
                  <a:pt x="0" y="1346200"/>
                </a:moveTo>
                <a:cubicBezTo>
                  <a:pt x="0" y="571500"/>
                  <a:pt x="711200" y="0"/>
                  <a:pt x="1676400" y="0"/>
                </a:cubicBezTo>
                <a:lnTo>
                  <a:pt x="2641600" y="0"/>
                </a:lnTo>
                <a:cubicBezTo>
                  <a:pt x="2870200" y="0"/>
                  <a:pt x="3213100" y="50800"/>
                  <a:pt x="3429000" y="127000"/>
                </a:cubicBezTo>
                <a:lnTo>
                  <a:pt x="5880100" y="952500"/>
                </a:lnTo>
                <a:cubicBezTo>
                  <a:pt x="6083300" y="1028700"/>
                  <a:pt x="6400800" y="1181100"/>
                  <a:pt x="6591300" y="1295400"/>
                </a:cubicBezTo>
                <a:lnTo>
                  <a:pt x="6845300" y="1473200"/>
                </a:lnTo>
                <a:cubicBezTo>
                  <a:pt x="7035800" y="1587500"/>
                  <a:pt x="7315200" y="1828800"/>
                  <a:pt x="7480300" y="1993900"/>
                </a:cubicBezTo>
                <a:lnTo>
                  <a:pt x="7632700" y="2171700"/>
                </a:lnTo>
                <a:cubicBezTo>
                  <a:pt x="8102600" y="2654300"/>
                  <a:pt x="8280400" y="3594100"/>
                  <a:pt x="7988300" y="4089400"/>
                </a:cubicBezTo>
                <a:cubicBezTo>
                  <a:pt x="7759700" y="4495800"/>
                  <a:pt x="7531100" y="4660900"/>
                  <a:pt x="7099300" y="4762500"/>
                </a:cubicBezTo>
                <a:lnTo>
                  <a:pt x="7073900" y="4775200"/>
                </a:lnTo>
                <a:cubicBezTo>
                  <a:pt x="6845300" y="4826000"/>
                  <a:pt x="6477000" y="4876800"/>
                  <a:pt x="6248400" y="4876800"/>
                </a:cubicBezTo>
                <a:lnTo>
                  <a:pt x="5689600" y="4876800"/>
                </a:lnTo>
                <a:cubicBezTo>
                  <a:pt x="5461000" y="4876800"/>
                  <a:pt x="5105400" y="4826000"/>
                  <a:pt x="4902200" y="4762500"/>
                </a:cubicBezTo>
                <a:lnTo>
                  <a:pt x="2667000" y="4089400"/>
                </a:lnTo>
                <a:cubicBezTo>
                  <a:pt x="2451100" y="4025900"/>
                  <a:pt x="2120900" y="3898900"/>
                  <a:pt x="1930400" y="3810000"/>
                </a:cubicBezTo>
                <a:lnTo>
                  <a:pt x="1816100" y="3746500"/>
                </a:lnTo>
                <a:cubicBezTo>
                  <a:pt x="1397000" y="3543300"/>
                  <a:pt x="1092200" y="3327400"/>
                  <a:pt x="698500" y="2921000"/>
                </a:cubicBezTo>
                <a:lnTo>
                  <a:pt x="584200" y="2806700"/>
                </a:lnTo>
                <a:cubicBezTo>
                  <a:pt x="101600" y="2311400"/>
                  <a:pt x="0" y="2057400"/>
                  <a:pt x="0" y="1346200"/>
                </a:cubicBezTo>
                <a:close/>
                <a:moveTo>
                  <a:pt x="3302000" y="4851400"/>
                </a:moveTo>
                <a:moveTo>
                  <a:pt x="6184900" y="2006600"/>
                </a:moveTo>
                <a:lnTo>
                  <a:pt x="4508500" y="1270000"/>
                </a:lnTo>
                <a:cubicBezTo>
                  <a:pt x="4406900" y="1231900"/>
                  <a:pt x="4241800" y="1181100"/>
                  <a:pt x="4140200" y="1155700"/>
                </a:cubicBezTo>
                <a:lnTo>
                  <a:pt x="4089400" y="1155700"/>
                </a:lnTo>
                <a:cubicBezTo>
                  <a:pt x="3987800" y="1130300"/>
                  <a:pt x="3848100" y="1092200"/>
                  <a:pt x="3759200" y="1054100"/>
                </a:cubicBezTo>
                <a:cubicBezTo>
                  <a:pt x="3683000" y="1028700"/>
                  <a:pt x="3517900" y="990600"/>
                  <a:pt x="3416300" y="965200"/>
                </a:cubicBezTo>
                <a:lnTo>
                  <a:pt x="2324100" y="838200"/>
                </a:lnTo>
                <a:cubicBezTo>
                  <a:pt x="2044700" y="800100"/>
                  <a:pt x="1803400" y="800100"/>
                  <a:pt x="1549400" y="850900"/>
                </a:cubicBezTo>
                <a:lnTo>
                  <a:pt x="1485900" y="863600"/>
                </a:lnTo>
                <a:cubicBezTo>
                  <a:pt x="1104900" y="939800"/>
                  <a:pt x="952500" y="1028700"/>
                  <a:pt x="901700" y="1219200"/>
                </a:cubicBezTo>
                <a:lnTo>
                  <a:pt x="863600" y="1333500"/>
                </a:lnTo>
                <a:cubicBezTo>
                  <a:pt x="800100" y="1587500"/>
                  <a:pt x="800100" y="1612900"/>
                  <a:pt x="901700" y="1866900"/>
                </a:cubicBezTo>
                <a:lnTo>
                  <a:pt x="927100" y="1905000"/>
                </a:lnTo>
                <a:cubicBezTo>
                  <a:pt x="977900" y="2032000"/>
                  <a:pt x="1079500" y="2197100"/>
                  <a:pt x="1155700" y="2273300"/>
                </a:cubicBezTo>
                <a:lnTo>
                  <a:pt x="1308100" y="2425700"/>
                </a:lnTo>
                <a:cubicBezTo>
                  <a:pt x="1397000" y="2501900"/>
                  <a:pt x="1536700" y="2603500"/>
                  <a:pt x="1638300" y="2654300"/>
                </a:cubicBezTo>
                <a:lnTo>
                  <a:pt x="3111500" y="3378200"/>
                </a:lnTo>
                <a:cubicBezTo>
                  <a:pt x="3213100" y="3429000"/>
                  <a:pt x="3378200" y="3492500"/>
                  <a:pt x="3467100" y="3505200"/>
                </a:cubicBezTo>
                <a:lnTo>
                  <a:pt x="3479800" y="3517900"/>
                </a:lnTo>
                <a:cubicBezTo>
                  <a:pt x="3581400" y="3530600"/>
                  <a:pt x="3683000" y="3581400"/>
                  <a:pt x="3721100" y="3619500"/>
                </a:cubicBezTo>
                <a:cubicBezTo>
                  <a:pt x="3759200" y="3657600"/>
                  <a:pt x="3873500" y="3708400"/>
                  <a:pt x="3987800" y="3733800"/>
                </a:cubicBezTo>
                <a:lnTo>
                  <a:pt x="4330700" y="3822700"/>
                </a:lnTo>
                <a:cubicBezTo>
                  <a:pt x="4432300" y="3848100"/>
                  <a:pt x="4610100" y="3886200"/>
                  <a:pt x="4711700" y="3898900"/>
                </a:cubicBezTo>
                <a:lnTo>
                  <a:pt x="5499100" y="4025900"/>
                </a:lnTo>
                <a:cubicBezTo>
                  <a:pt x="5600700" y="4038600"/>
                  <a:pt x="5778500" y="4064000"/>
                  <a:pt x="5892800" y="4064000"/>
                </a:cubicBezTo>
                <a:lnTo>
                  <a:pt x="6337300" y="4064000"/>
                </a:lnTo>
                <a:cubicBezTo>
                  <a:pt x="6438900" y="4064000"/>
                  <a:pt x="6629400" y="4013200"/>
                  <a:pt x="6756400" y="3962400"/>
                </a:cubicBezTo>
                <a:lnTo>
                  <a:pt x="6794500" y="3949700"/>
                </a:lnTo>
                <a:cubicBezTo>
                  <a:pt x="7099300" y="3822700"/>
                  <a:pt x="7213600" y="3683000"/>
                  <a:pt x="7213600" y="3454400"/>
                </a:cubicBezTo>
                <a:lnTo>
                  <a:pt x="7213600" y="3048000"/>
                </a:lnTo>
                <a:cubicBezTo>
                  <a:pt x="7213600" y="2933700"/>
                  <a:pt x="7162800" y="2781300"/>
                  <a:pt x="7099300" y="2717800"/>
                </a:cubicBezTo>
                <a:cubicBezTo>
                  <a:pt x="7023100" y="2654300"/>
                  <a:pt x="6959600" y="2552700"/>
                  <a:pt x="6934200" y="2489200"/>
                </a:cubicBezTo>
                <a:cubicBezTo>
                  <a:pt x="6908800" y="2438400"/>
                  <a:pt x="6832600" y="2374900"/>
                  <a:pt x="6743700" y="2362200"/>
                </a:cubicBezTo>
                <a:cubicBezTo>
                  <a:pt x="6667500" y="2349500"/>
                  <a:pt x="6553200" y="2273300"/>
                  <a:pt x="6489700" y="2209800"/>
                </a:cubicBezTo>
                <a:cubicBezTo>
                  <a:pt x="6413500" y="2146300"/>
                  <a:pt x="6286500" y="2057400"/>
                  <a:pt x="6184900" y="2006600"/>
                </a:cubicBezTo>
                <a:close/>
                <a:moveTo>
                  <a:pt x="2641600" y="48514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16" name="Rectangle 13116"/>
          <p:cNvSpPr/>
          <p:nvPr/>
        </p:nvSpPr>
        <p:spPr>
          <a:xfrm rot="0" flipH="0" flipV="0">
            <a:off x="6891659" y="9124913"/>
            <a:ext cx="170935" cy="261289"/>
          </a:xfrm>
          <a:prstGeom prst="rect">
            <a:avLst/>
          </a:prstGeom>
        </p:spPr>
      </p:sp>
      <p:sp>
        <p:nvSpPr>
          <p:cNvPr id="13117" name="Freeform 13117"/>
          <p:cNvSpPr/>
          <p:nvPr/>
        </p:nvSpPr>
        <p:spPr>
          <a:xfrm rot="0" flipH="0" flipV="0">
            <a:off x="6894060" y="9208237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80A0B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18" name="Rectangle 13118"/>
          <p:cNvSpPr/>
          <p:nvPr/>
        </p:nvSpPr>
        <p:spPr>
          <a:xfrm rot="0" flipH="0" flipV="0">
            <a:off x="6833875" y="9466898"/>
            <a:ext cx="1175720" cy="351472"/>
          </a:xfrm>
          <a:prstGeom prst="rect">
            <a:avLst/>
          </a:prstGeom>
        </p:spPr>
      </p:sp>
      <p:sp>
        <p:nvSpPr>
          <p:cNvPr id="13119" name="Freeform 13119"/>
          <p:cNvSpPr/>
          <p:nvPr/>
        </p:nvSpPr>
        <p:spPr>
          <a:xfrm rot="0" flipH="0" flipV="0">
            <a:off x="6830636" y="9604248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20" name="Freeform 13120"/>
          <p:cNvSpPr/>
          <p:nvPr/>
        </p:nvSpPr>
        <p:spPr>
          <a:xfrm rot="0" flipH="0" flipV="0">
            <a:off x="6924728" y="960405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21" name="Freeform 13121"/>
          <p:cNvSpPr/>
          <p:nvPr/>
        </p:nvSpPr>
        <p:spPr>
          <a:xfrm rot="0" flipH="0" flipV="0">
            <a:off x="7013676" y="960405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22" name="Freeform 13122"/>
          <p:cNvSpPr/>
          <p:nvPr/>
        </p:nvSpPr>
        <p:spPr>
          <a:xfrm rot="0" flipH="0" flipV="0">
            <a:off x="7702364" y="9604248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23" name="Freeform 13123"/>
          <p:cNvSpPr/>
          <p:nvPr/>
        </p:nvSpPr>
        <p:spPr>
          <a:xfrm rot="0" flipH="0" flipV="0">
            <a:off x="7794932" y="960405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24" name="Freeform 13124"/>
          <p:cNvSpPr/>
          <p:nvPr/>
        </p:nvSpPr>
        <p:spPr>
          <a:xfrm rot="0" flipH="0" flipV="0">
            <a:off x="7882356" y="960405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25" name="Rectangle 13125"/>
          <p:cNvSpPr/>
          <p:nvPr/>
        </p:nvSpPr>
        <p:spPr>
          <a:xfrm rot="0" flipH="0" flipV="0">
            <a:off x="6330828" y="9766364"/>
            <a:ext cx="359895" cy="351472"/>
          </a:xfrm>
          <a:prstGeom prst="rect">
            <a:avLst/>
          </a:prstGeom>
        </p:spPr>
      </p:sp>
      <p:sp>
        <p:nvSpPr>
          <p:cNvPr id="13126" name="Freeform 13126"/>
          <p:cNvSpPr/>
          <p:nvPr/>
        </p:nvSpPr>
        <p:spPr>
          <a:xfrm rot="0" flipH="0" flipV="0">
            <a:off x="6333876" y="9903715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8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27" name="Freeform 13127"/>
          <p:cNvSpPr/>
          <p:nvPr/>
        </p:nvSpPr>
        <p:spPr>
          <a:xfrm rot="0" flipH="0" flipV="0">
            <a:off x="6379695" y="9899905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8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28" name="Freeform 13128"/>
          <p:cNvSpPr/>
          <p:nvPr/>
        </p:nvSpPr>
        <p:spPr>
          <a:xfrm rot="0" flipH="0" flipV="0">
            <a:off x="6492245" y="9901238"/>
            <a:ext cx="54864" cy="117538"/>
          </a:xfrm>
          <a:custGeom>
            <a:pathLst>
              <a:path w="3657600" h="7835900">
                <a:moveTo>
                  <a:pt x="2641600" y="3314700"/>
                </a:moveTo>
                <a:lnTo>
                  <a:pt x="2641600" y="1536700"/>
                </a:lnTo>
                <a:cubicBezTo>
                  <a:pt x="2641600" y="800100"/>
                  <a:pt x="1816100" y="736600"/>
                  <a:pt x="1130300" y="1422400"/>
                </a:cubicBezTo>
                <a:cubicBezTo>
                  <a:pt x="1066800" y="1485900"/>
                  <a:pt x="952500" y="1701800"/>
                  <a:pt x="863600" y="1917700"/>
                </a:cubicBezTo>
                <a:lnTo>
                  <a:pt x="304800" y="3289300"/>
                </a:lnTo>
                <a:cubicBezTo>
                  <a:pt x="215900" y="3505200"/>
                  <a:pt x="114300" y="3670300"/>
                  <a:pt x="76200" y="3670300"/>
                </a:cubicBezTo>
                <a:cubicBezTo>
                  <a:pt x="38100" y="3670300"/>
                  <a:pt x="0" y="3492500"/>
                  <a:pt x="0" y="3263900"/>
                </a:cubicBezTo>
                <a:lnTo>
                  <a:pt x="0" y="1943100"/>
                </a:lnTo>
                <a:cubicBezTo>
                  <a:pt x="0" y="1714500"/>
                  <a:pt x="101600" y="1473200"/>
                  <a:pt x="215900" y="1409700"/>
                </a:cubicBezTo>
                <a:cubicBezTo>
                  <a:pt x="330200" y="1333500"/>
                  <a:pt x="469900" y="1143000"/>
                  <a:pt x="520700" y="990600"/>
                </a:cubicBezTo>
                <a:cubicBezTo>
                  <a:pt x="647700" y="635000"/>
                  <a:pt x="723900" y="558800"/>
                  <a:pt x="1206500" y="342900"/>
                </a:cubicBezTo>
                <a:lnTo>
                  <a:pt x="1282700" y="292100"/>
                </a:lnTo>
                <a:cubicBezTo>
                  <a:pt x="1905000" y="0"/>
                  <a:pt x="2781300" y="50800"/>
                  <a:pt x="3136900" y="406400"/>
                </a:cubicBezTo>
                <a:lnTo>
                  <a:pt x="3162300" y="431800"/>
                </a:lnTo>
                <a:cubicBezTo>
                  <a:pt x="3492500" y="762000"/>
                  <a:pt x="3657600" y="1206500"/>
                  <a:pt x="3657600" y="1790700"/>
                </a:cubicBezTo>
                <a:lnTo>
                  <a:pt x="3657600" y="2552700"/>
                </a:lnTo>
                <a:cubicBezTo>
                  <a:pt x="3657600" y="2781300"/>
                  <a:pt x="3619500" y="3136900"/>
                  <a:pt x="3568700" y="3352800"/>
                </a:cubicBezTo>
                <a:lnTo>
                  <a:pt x="3352800" y="4356100"/>
                </a:lnTo>
                <a:cubicBezTo>
                  <a:pt x="3314700" y="4572000"/>
                  <a:pt x="3187700" y="4902200"/>
                  <a:pt x="3098800" y="5105400"/>
                </a:cubicBezTo>
                <a:lnTo>
                  <a:pt x="2247900" y="6832600"/>
                </a:lnTo>
                <a:cubicBezTo>
                  <a:pt x="2146300" y="7023100"/>
                  <a:pt x="1943100" y="7315200"/>
                  <a:pt x="1778000" y="7480300"/>
                </a:cubicBezTo>
                <a:lnTo>
                  <a:pt x="1714500" y="7543800"/>
                </a:lnTo>
                <a:cubicBezTo>
                  <a:pt x="1549400" y="7708900"/>
                  <a:pt x="1244600" y="7835900"/>
                  <a:pt x="1016000" y="7835900"/>
                </a:cubicBezTo>
                <a:lnTo>
                  <a:pt x="406400" y="7835900"/>
                </a:lnTo>
                <a:cubicBezTo>
                  <a:pt x="177800" y="7835900"/>
                  <a:pt x="0" y="7747000"/>
                  <a:pt x="0" y="7632700"/>
                </a:cubicBezTo>
                <a:cubicBezTo>
                  <a:pt x="0" y="7518400"/>
                  <a:pt x="177800" y="7429500"/>
                  <a:pt x="406400" y="7429500"/>
                </a:cubicBezTo>
                <a:cubicBezTo>
                  <a:pt x="838200" y="7429500"/>
                  <a:pt x="1104900" y="7239000"/>
                  <a:pt x="1422400" y="6654800"/>
                </a:cubicBezTo>
                <a:lnTo>
                  <a:pt x="1841500" y="5918200"/>
                </a:lnTo>
                <a:cubicBezTo>
                  <a:pt x="1955800" y="5715000"/>
                  <a:pt x="2108200" y="5359400"/>
                  <a:pt x="2184400" y="5143500"/>
                </a:cubicBezTo>
                <a:lnTo>
                  <a:pt x="2514600" y="4114800"/>
                </a:lnTo>
                <a:cubicBezTo>
                  <a:pt x="2578100" y="3898900"/>
                  <a:pt x="2641600" y="3543300"/>
                  <a:pt x="2641600" y="3314700"/>
                </a:cubicBezTo>
                <a:close/>
                <a:moveTo>
                  <a:pt x="4724400" y="8242300"/>
                </a:moveTo>
              </a:path>
            </a:pathLst>
          </a:custGeom>
          <a:solidFill>
            <a:srgbClr val="090B0D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29" name="Freeform 13129"/>
          <p:cNvSpPr/>
          <p:nvPr/>
        </p:nvSpPr>
        <p:spPr>
          <a:xfrm rot="0" flipH="0" flipV="0">
            <a:off x="6562432" y="9902762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90B0D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30" name="Rectangle 13130"/>
          <p:cNvSpPr/>
          <p:nvPr/>
        </p:nvSpPr>
        <p:spPr>
          <a:xfrm rot="0" flipH="0" flipV="0">
            <a:off x="7227320" y="10060369"/>
            <a:ext cx="401700" cy="351472"/>
          </a:xfrm>
          <a:prstGeom prst="rect">
            <a:avLst/>
          </a:prstGeom>
        </p:spPr>
      </p:sp>
      <p:sp>
        <p:nvSpPr>
          <p:cNvPr id="13131" name="Freeform 13131"/>
          <p:cNvSpPr/>
          <p:nvPr/>
        </p:nvSpPr>
        <p:spPr>
          <a:xfrm rot="0" flipH="0" flipV="0">
            <a:off x="7233035" y="10193910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32" name="Freeform 13132"/>
          <p:cNvSpPr/>
          <p:nvPr/>
        </p:nvSpPr>
        <p:spPr>
          <a:xfrm rot="0" flipH="0" flipV="0">
            <a:off x="7325364" y="1019752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33" name="Freeform 13133"/>
          <p:cNvSpPr/>
          <p:nvPr/>
        </p:nvSpPr>
        <p:spPr>
          <a:xfrm rot="0" flipH="0" flipV="0">
            <a:off x="7413312" y="1019752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34" name="Freeform 13134"/>
          <p:cNvSpPr/>
          <p:nvPr/>
        </p:nvSpPr>
        <p:spPr>
          <a:xfrm rot="0" flipH="0" flipV="0">
            <a:off x="7501260" y="1019752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35" name="Rectangle 13135"/>
          <p:cNvSpPr/>
          <p:nvPr/>
        </p:nvSpPr>
        <p:spPr>
          <a:xfrm rot="0" flipH="0" flipV="0">
            <a:off x="6166109" y="10575410"/>
            <a:ext cx="789851" cy="1005885"/>
          </a:xfrm>
          <a:prstGeom prst="rect">
            <a:avLst/>
          </a:prstGeom>
        </p:spPr>
      </p:sp>
      <p:sp>
        <p:nvSpPr>
          <p:cNvPr id="13136" name="Freeform 13136"/>
          <p:cNvSpPr/>
          <p:nvPr/>
        </p:nvSpPr>
        <p:spPr>
          <a:xfrm rot="0" flipH="0" flipV="0">
            <a:off x="6170465" y="10823334"/>
            <a:ext cx="297459" cy="566915"/>
          </a:xfrm>
          <a:custGeom>
            <a:pathLst>
              <a:path w="6070600" h="11569700">
                <a:moveTo>
                  <a:pt x="2324100" y="1447800"/>
                </a:moveTo>
                <a:lnTo>
                  <a:pt x="4216400" y="381000"/>
                </a:lnTo>
                <a:cubicBezTo>
                  <a:pt x="4394200" y="279400"/>
                  <a:pt x="4724400" y="165100"/>
                  <a:pt x="4953000" y="127000"/>
                </a:cubicBezTo>
                <a:lnTo>
                  <a:pt x="5207000" y="76200"/>
                </a:lnTo>
                <a:cubicBezTo>
                  <a:pt x="5422900" y="38100"/>
                  <a:pt x="5715000" y="0"/>
                  <a:pt x="5842000" y="0"/>
                </a:cubicBezTo>
                <a:cubicBezTo>
                  <a:pt x="5969000" y="0"/>
                  <a:pt x="6070600" y="76200"/>
                  <a:pt x="6070600" y="152400"/>
                </a:cubicBezTo>
                <a:cubicBezTo>
                  <a:pt x="6070600" y="241300"/>
                  <a:pt x="5892800" y="342900"/>
                  <a:pt x="5676900" y="393700"/>
                </a:cubicBezTo>
                <a:lnTo>
                  <a:pt x="4533900" y="622300"/>
                </a:lnTo>
                <a:cubicBezTo>
                  <a:pt x="4318000" y="660400"/>
                  <a:pt x="4000500" y="774700"/>
                  <a:pt x="3822700" y="876300"/>
                </a:cubicBezTo>
                <a:lnTo>
                  <a:pt x="2857500" y="1422400"/>
                </a:lnTo>
                <a:cubicBezTo>
                  <a:pt x="2679700" y="1524000"/>
                  <a:pt x="2425700" y="1727200"/>
                  <a:pt x="2298700" y="1879600"/>
                </a:cubicBezTo>
                <a:lnTo>
                  <a:pt x="1473200" y="2806700"/>
                </a:lnTo>
                <a:cubicBezTo>
                  <a:pt x="1333500" y="2959100"/>
                  <a:pt x="1155700" y="3238500"/>
                  <a:pt x="1079500" y="3429000"/>
                </a:cubicBezTo>
                <a:lnTo>
                  <a:pt x="685800" y="4330700"/>
                </a:lnTo>
                <a:cubicBezTo>
                  <a:pt x="596900" y="4521200"/>
                  <a:pt x="508000" y="4838700"/>
                  <a:pt x="482600" y="5041900"/>
                </a:cubicBezTo>
                <a:lnTo>
                  <a:pt x="342900" y="5994400"/>
                </a:lnTo>
                <a:cubicBezTo>
                  <a:pt x="279400" y="6388100"/>
                  <a:pt x="279400" y="6388100"/>
                  <a:pt x="342900" y="6769100"/>
                </a:cubicBezTo>
                <a:lnTo>
                  <a:pt x="508000" y="7861300"/>
                </a:lnTo>
                <a:cubicBezTo>
                  <a:pt x="546100" y="8064500"/>
                  <a:pt x="647700" y="8369300"/>
                  <a:pt x="736600" y="8547100"/>
                </a:cubicBezTo>
                <a:lnTo>
                  <a:pt x="1422400" y="9829800"/>
                </a:lnTo>
                <a:cubicBezTo>
                  <a:pt x="1511300" y="10007600"/>
                  <a:pt x="1714500" y="10261600"/>
                  <a:pt x="1879600" y="10401300"/>
                </a:cubicBezTo>
                <a:lnTo>
                  <a:pt x="2819400" y="11252200"/>
                </a:lnTo>
                <a:cubicBezTo>
                  <a:pt x="2971800" y="11391900"/>
                  <a:pt x="3111500" y="11506200"/>
                  <a:pt x="3136900" y="11506200"/>
                </a:cubicBezTo>
                <a:cubicBezTo>
                  <a:pt x="3162300" y="11506200"/>
                  <a:pt x="3175000" y="11518900"/>
                  <a:pt x="3175000" y="11544300"/>
                </a:cubicBezTo>
                <a:cubicBezTo>
                  <a:pt x="3175000" y="11557000"/>
                  <a:pt x="3060700" y="11569700"/>
                  <a:pt x="2908300" y="11569700"/>
                </a:cubicBezTo>
                <a:cubicBezTo>
                  <a:pt x="2628900" y="11569700"/>
                  <a:pt x="2247900" y="11328400"/>
                  <a:pt x="1866900" y="10883900"/>
                </a:cubicBezTo>
                <a:lnTo>
                  <a:pt x="1295400" y="10210800"/>
                </a:lnTo>
                <a:cubicBezTo>
                  <a:pt x="1155700" y="10071100"/>
                  <a:pt x="977900" y="9791700"/>
                  <a:pt x="889000" y="9601200"/>
                </a:cubicBezTo>
                <a:lnTo>
                  <a:pt x="444500" y="8636000"/>
                </a:lnTo>
                <a:cubicBezTo>
                  <a:pt x="342900" y="8445500"/>
                  <a:pt x="241300" y="8115300"/>
                  <a:pt x="190500" y="7886700"/>
                </a:cubicBezTo>
                <a:lnTo>
                  <a:pt x="114300" y="7569200"/>
                </a:lnTo>
                <a:cubicBezTo>
                  <a:pt x="63500" y="7315200"/>
                  <a:pt x="0" y="6007100"/>
                  <a:pt x="38100" y="5803900"/>
                </a:cubicBezTo>
                <a:lnTo>
                  <a:pt x="190500" y="4864100"/>
                </a:lnTo>
                <a:cubicBezTo>
                  <a:pt x="215900" y="4673600"/>
                  <a:pt x="304800" y="4356100"/>
                  <a:pt x="393700" y="4178300"/>
                </a:cubicBezTo>
                <a:lnTo>
                  <a:pt x="762000" y="3327400"/>
                </a:lnTo>
                <a:cubicBezTo>
                  <a:pt x="838200" y="3149600"/>
                  <a:pt x="1003300" y="2857500"/>
                  <a:pt x="1143000" y="2705100"/>
                </a:cubicBezTo>
                <a:lnTo>
                  <a:pt x="1778000" y="1917700"/>
                </a:lnTo>
                <a:cubicBezTo>
                  <a:pt x="1905000" y="1765300"/>
                  <a:pt x="2146300" y="1549400"/>
                  <a:pt x="2324100" y="1447800"/>
                </a:cubicBezTo>
                <a:close/>
                <a:moveTo>
                  <a:pt x="10033000" y="11569700"/>
                </a:moveTo>
                <a:moveTo>
                  <a:pt x="6070600" y="8585200"/>
                </a:moveTo>
                <a:lnTo>
                  <a:pt x="5384800" y="8585200"/>
                </a:lnTo>
                <a:cubicBezTo>
                  <a:pt x="5346700" y="8585200"/>
                  <a:pt x="5321300" y="8572500"/>
                  <a:pt x="5321300" y="8559800"/>
                </a:cubicBezTo>
                <a:cubicBezTo>
                  <a:pt x="5321300" y="8534400"/>
                  <a:pt x="5295900" y="8521700"/>
                  <a:pt x="5257800" y="8521700"/>
                </a:cubicBezTo>
                <a:cubicBezTo>
                  <a:pt x="5232400" y="8521700"/>
                  <a:pt x="5194300" y="8509000"/>
                  <a:pt x="5194300" y="8496300"/>
                </a:cubicBezTo>
                <a:cubicBezTo>
                  <a:pt x="5194300" y="8470900"/>
                  <a:pt x="5181600" y="8458200"/>
                  <a:pt x="5168900" y="8458200"/>
                </a:cubicBezTo>
                <a:cubicBezTo>
                  <a:pt x="5156200" y="8458200"/>
                  <a:pt x="5130800" y="8432800"/>
                  <a:pt x="5130800" y="8394700"/>
                </a:cubicBezTo>
                <a:lnTo>
                  <a:pt x="5130800" y="8280400"/>
                </a:lnTo>
                <a:cubicBezTo>
                  <a:pt x="5130800" y="8242300"/>
                  <a:pt x="5156200" y="8216900"/>
                  <a:pt x="5168900" y="8216900"/>
                </a:cubicBezTo>
                <a:cubicBezTo>
                  <a:pt x="5181600" y="8216900"/>
                  <a:pt x="5194300" y="8204200"/>
                  <a:pt x="5194300" y="8178800"/>
                </a:cubicBezTo>
                <a:cubicBezTo>
                  <a:pt x="5194300" y="8166100"/>
                  <a:pt x="5232400" y="8153400"/>
                  <a:pt x="5257800" y="8153400"/>
                </a:cubicBezTo>
                <a:lnTo>
                  <a:pt x="5321300" y="8153400"/>
                </a:lnTo>
                <a:cubicBezTo>
                  <a:pt x="5359400" y="8153400"/>
                  <a:pt x="5384800" y="8140700"/>
                  <a:pt x="5384800" y="8115300"/>
                </a:cubicBezTo>
                <a:cubicBezTo>
                  <a:pt x="5384800" y="8102600"/>
                  <a:pt x="5410200" y="8089900"/>
                  <a:pt x="5448300" y="8089900"/>
                </a:cubicBezTo>
                <a:lnTo>
                  <a:pt x="6070600" y="8089900"/>
                </a:lnTo>
                <a:close/>
                <a:moveTo>
                  <a:pt x="2895600" y="11569700"/>
                </a:moveTo>
              </a:path>
            </a:pathLst>
          </a:custGeom>
          <a:solidFill>
            <a:srgbClr val="010101">
              <a:alpha val="100000"/>
            </a:srgbClr>
          </a:solidFill>
          <a:ln w="62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37" name="Freeform 13137"/>
          <p:cNvSpPr/>
          <p:nvPr/>
        </p:nvSpPr>
        <p:spPr>
          <a:xfrm rot="0" flipH="0" flipV="0">
            <a:off x="6425684" y="10810888"/>
            <a:ext cx="371513" cy="579361"/>
          </a:xfrm>
          <a:custGeom>
            <a:pathLst>
              <a:path w="7581900" h="11823700">
                <a:moveTo>
                  <a:pt x="7480300" y="7759700"/>
                </a:moveTo>
                <a:lnTo>
                  <a:pt x="7099300" y="9055100"/>
                </a:lnTo>
                <a:cubicBezTo>
                  <a:pt x="7048500" y="9245600"/>
                  <a:pt x="6908800" y="9537700"/>
                  <a:pt x="6807200" y="9715500"/>
                </a:cubicBezTo>
                <a:lnTo>
                  <a:pt x="6426200" y="10312400"/>
                </a:lnTo>
                <a:cubicBezTo>
                  <a:pt x="6311900" y="10490200"/>
                  <a:pt x="6108700" y="10744200"/>
                  <a:pt x="5969000" y="10883900"/>
                </a:cubicBezTo>
                <a:lnTo>
                  <a:pt x="5257800" y="11569700"/>
                </a:lnTo>
                <a:cubicBezTo>
                  <a:pt x="5105400" y="11709400"/>
                  <a:pt x="4864100" y="11823700"/>
                  <a:pt x="4711700" y="11823700"/>
                </a:cubicBezTo>
                <a:cubicBezTo>
                  <a:pt x="4572000" y="11823700"/>
                  <a:pt x="4445000" y="11811000"/>
                  <a:pt x="4445000" y="11798300"/>
                </a:cubicBezTo>
                <a:cubicBezTo>
                  <a:pt x="4445000" y="11772900"/>
                  <a:pt x="4584700" y="11645900"/>
                  <a:pt x="4762500" y="11506200"/>
                </a:cubicBezTo>
                <a:lnTo>
                  <a:pt x="5372100" y="11010900"/>
                </a:lnTo>
                <a:cubicBezTo>
                  <a:pt x="5549900" y="10871200"/>
                  <a:pt x="5803900" y="10617200"/>
                  <a:pt x="5930900" y="10452100"/>
                </a:cubicBezTo>
                <a:lnTo>
                  <a:pt x="6057900" y="10287000"/>
                </a:lnTo>
                <a:cubicBezTo>
                  <a:pt x="6184900" y="10121900"/>
                  <a:pt x="6362700" y="9829800"/>
                  <a:pt x="6451600" y="9639300"/>
                </a:cubicBezTo>
                <a:lnTo>
                  <a:pt x="6934200" y="8585200"/>
                </a:lnTo>
                <a:cubicBezTo>
                  <a:pt x="7010400" y="8407400"/>
                  <a:pt x="7112000" y="8064500"/>
                  <a:pt x="7150100" y="7835900"/>
                </a:cubicBezTo>
                <a:lnTo>
                  <a:pt x="7200900" y="7480300"/>
                </a:lnTo>
                <a:cubicBezTo>
                  <a:pt x="7239000" y="7251700"/>
                  <a:pt x="7277100" y="6896100"/>
                  <a:pt x="7277100" y="6692900"/>
                </a:cubicBezTo>
                <a:lnTo>
                  <a:pt x="7277100" y="6350000"/>
                </a:lnTo>
                <a:cubicBezTo>
                  <a:pt x="7277100" y="6146800"/>
                  <a:pt x="7239000" y="5816600"/>
                  <a:pt x="7188200" y="5626100"/>
                </a:cubicBezTo>
                <a:lnTo>
                  <a:pt x="6959600" y="4699000"/>
                </a:lnTo>
                <a:cubicBezTo>
                  <a:pt x="6908800" y="4508500"/>
                  <a:pt x="6781800" y="4203700"/>
                  <a:pt x="6680200" y="4025900"/>
                </a:cubicBezTo>
                <a:lnTo>
                  <a:pt x="6184900" y="3162300"/>
                </a:lnTo>
                <a:cubicBezTo>
                  <a:pt x="6083300" y="2984500"/>
                  <a:pt x="5880100" y="2730500"/>
                  <a:pt x="5727700" y="2590800"/>
                </a:cubicBezTo>
                <a:lnTo>
                  <a:pt x="4737100" y="1689100"/>
                </a:lnTo>
                <a:cubicBezTo>
                  <a:pt x="4584700" y="1549400"/>
                  <a:pt x="4305300" y="1358900"/>
                  <a:pt x="4114800" y="1282700"/>
                </a:cubicBezTo>
                <a:lnTo>
                  <a:pt x="3238500" y="901700"/>
                </a:lnTo>
                <a:cubicBezTo>
                  <a:pt x="2730500" y="673100"/>
                  <a:pt x="2146300" y="558800"/>
                  <a:pt x="1511300" y="558800"/>
                </a:cubicBezTo>
                <a:lnTo>
                  <a:pt x="736600" y="558800"/>
                </a:lnTo>
                <a:cubicBezTo>
                  <a:pt x="533400" y="558800"/>
                  <a:pt x="279400" y="584200"/>
                  <a:pt x="177800" y="596900"/>
                </a:cubicBezTo>
                <a:cubicBezTo>
                  <a:pt x="76200" y="609600"/>
                  <a:pt x="0" y="558800"/>
                  <a:pt x="0" y="469900"/>
                </a:cubicBezTo>
                <a:cubicBezTo>
                  <a:pt x="0" y="381000"/>
                  <a:pt x="165100" y="304800"/>
                  <a:pt x="368300" y="279400"/>
                </a:cubicBezTo>
                <a:lnTo>
                  <a:pt x="609600" y="254000"/>
                </a:lnTo>
                <a:cubicBezTo>
                  <a:pt x="812800" y="241300"/>
                  <a:pt x="990600" y="177800"/>
                  <a:pt x="1003300" y="114300"/>
                </a:cubicBezTo>
                <a:cubicBezTo>
                  <a:pt x="1016000" y="50800"/>
                  <a:pt x="1104900" y="0"/>
                  <a:pt x="1193800" y="0"/>
                </a:cubicBezTo>
                <a:cubicBezTo>
                  <a:pt x="1282700" y="0"/>
                  <a:pt x="1358900" y="63500"/>
                  <a:pt x="1358900" y="127000"/>
                </a:cubicBezTo>
                <a:cubicBezTo>
                  <a:pt x="1358900" y="203200"/>
                  <a:pt x="1536700" y="254000"/>
                  <a:pt x="1739900" y="254000"/>
                </a:cubicBezTo>
                <a:cubicBezTo>
                  <a:pt x="1943100" y="254000"/>
                  <a:pt x="2260600" y="292100"/>
                  <a:pt x="2451100" y="342900"/>
                </a:cubicBezTo>
                <a:lnTo>
                  <a:pt x="3111500" y="495300"/>
                </a:lnTo>
                <a:cubicBezTo>
                  <a:pt x="3302000" y="546100"/>
                  <a:pt x="3594100" y="647700"/>
                  <a:pt x="3759200" y="736600"/>
                </a:cubicBezTo>
                <a:lnTo>
                  <a:pt x="4140200" y="914400"/>
                </a:lnTo>
                <a:cubicBezTo>
                  <a:pt x="4318000" y="1003300"/>
                  <a:pt x="4597400" y="1168400"/>
                  <a:pt x="4762500" y="1282700"/>
                </a:cubicBezTo>
                <a:lnTo>
                  <a:pt x="5054600" y="1485900"/>
                </a:lnTo>
                <a:cubicBezTo>
                  <a:pt x="5219700" y="1612900"/>
                  <a:pt x="5473700" y="1828800"/>
                  <a:pt x="5600700" y="1981200"/>
                </a:cubicBezTo>
                <a:lnTo>
                  <a:pt x="6324600" y="2794000"/>
                </a:lnTo>
                <a:cubicBezTo>
                  <a:pt x="6464300" y="2946400"/>
                  <a:pt x="6629400" y="3213100"/>
                  <a:pt x="6718300" y="3403600"/>
                </a:cubicBezTo>
                <a:lnTo>
                  <a:pt x="7251700" y="4597400"/>
                </a:lnTo>
                <a:cubicBezTo>
                  <a:pt x="7327900" y="4787900"/>
                  <a:pt x="7429500" y="5130800"/>
                  <a:pt x="7480300" y="5372100"/>
                </a:cubicBezTo>
                <a:lnTo>
                  <a:pt x="7505700" y="5575300"/>
                </a:lnTo>
                <a:cubicBezTo>
                  <a:pt x="7556500" y="5803900"/>
                  <a:pt x="7581900" y="6172200"/>
                  <a:pt x="7581900" y="6375400"/>
                </a:cubicBezTo>
                <a:lnTo>
                  <a:pt x="7581900" y="7035800"/>
                </a:lnTo>
                <a:cubicBezTo>
                  <a:pt x="7581900" y="7239000"/>
                  <a:pt x="7543800" y="7569200"/>
                  <a:pt x="7480300" y="7759700"/>
                </a:cubicBezTo>
                <a:close/>
                <a:moveTo>
                  <a:pt x="4495800" y="11823700"/>
                </a:moveTo>
                <a:moveTo>
                  <a:pt x="1422400" y="4457700"/>
                </a:moveTo>
                <a:lnTo>
                  <a:pt x="2349500" y="4470400"/>
                </a:lnTo>
                <a:cubicBezTo>
                  <a:pt x="2451100" y="4470400"/>
                  <a:pt x="2590800" y="4521200"/>
                  <a:pt x="2667000" y="4584700"/>
                </a:cubicBezTo>
                <a:lnTo>
                  <a:pt x="2768600" y="4699000"/>
                </a:lnTo>
                <a:cubicBezTo>
                  <a:pt x="3022600" y="4914900"/>
                  <a:pt x="3098800" y="5232400"/>
                  <a:pt x="2997200" y="5588000"/>
                </a:cubicBezTo>
                <a:lnTo>
                  <a:pt x="2933700" y="5778500"/>
                </a:lnTo>
                <a:cubicBezTo>
                  <a:pt x="2908300" y="5867400"/>
                  <a:pt x="2832100" y="6007100"/>
                  <a:pt x="2755900" y="6070600"/>
                </a:cubicBezTo>
                <a:lnTo>
                  <a:pt x="2489200" y="6324600"/>
                </a:lnTo>
                <a:cubicBezTo>
                  <a:pt x="2336800" y="6477000"/>
                  <a:pt x="2336800" y="6502400"/>
                  <a:pt x="2451100" y="6667500"/>
                </a:cubicBezTo>
                <a:cubicBezTo>
                  <a:pt x="2501900" y="6731000"/>
                  <a:pt x="2540000" y="6870700"/>
                  <a:pt x="2540000" y="6972300"/>
                </a:cubicBezTo>
                <a:lnTo>
                  <a:pt x="2540000" y="7099300"/>
                </a:lnTo>
                <a:cubicBezTo>
                  <a:pt x="2540000" y="7200900"/>
                  <a:pt x="2527300" y="7353300"/>
                  <a:pt x="2514600" y="7442200"/>
                </a:cubicBezTo>
                <a:lnTo>
                  <a:pt x="2451100" y="7721600"/>
                </a:lnTo>
                <a:cubicBezTo>
                  <a:pt x="2425700" y="7810500"/>
                  <a:pt x="2362200" y="7950200"/>
                  <a:pt x="2324100" y="8039100"/>
                </a:cubicBezTo>
                <a:lnTo>
                  <a:pt x="2247900" y="8153400"/>
                </a:lnTo>
                <a:cubicBezTo>
                  <a:pt x="2197100" y="8242300"/>
                  <a:pt x="2082800" y="8356600"/>
                  <a:pt x="2006600" y="8432800"/>
                </a:cubicBezTo>
                <a:lnTo>
                  <a:pt x="1803400" y="8597900"/>
                </a:lnTo>
                <a:cubicBezTo>
                  <a:pt x="1714500" y="8661400"/>
                  <a:pt x="1549400" y="8737600"/>
                  <a:pt x="1422400" y="8775700"/>
                </a:cubicBezTo>
                <a:lnTo>
                  <a:pt x="1358900" y="8788400"/>
                </a:lnTo>
                <a:cubicBezTo>
                  <a:pt x="1231900" y="8813800"/>
                  <a:pt x="1054100" y="8839200"/>
                  <a:pt x="952500" y="8839200"/>
                </a:cubicBezTo>
                <a:lnTo>
                  <a:pt x="304800" y="8839200"/>
                </a:lnTo>
                <a:cubicBezTo>
                  <a:pt x="25400" y="8839200"/>
                  <a:pt x="0" y="8813800"/>
                  <a:pt x="0" y="8610600"/>
                </a:cubicBezTo>
                <a:lnTo>
                  <a:pt x="0" y="8585200"/>
                </a:lnTo>
                <a:cubicBezTo>
                  <a:pt x="0" y="8394700"/>
                  <a:pt x="76200" y="8343900"/>
                  <a:pt x="381000" y="8343900"/>
                </a:cubicBezTo>
                <a:lnTo>
                  <a:pt x="1181100" y="8343900"/>
                </a:lnTo>
                <a:cubicBezTo>
                  <a:pt x="1282700" y="8343900"/>
                  <a:pt x="1435100" y="8305800"/>
                  <a:pt x="1524000" y="8255000"/>
                </a:cubicBezTo>
                <a:lnTo>
                  <a:pt x="1625600" y="8204200"/>
                </a:lnTo>
                <a:cubicBezTo>
                  <a:pt x="1714500" y="8166100"/>
                  <a:pt x="1828800" y="8039100"/>
                  <a:pt x="1866900" y="7937500"/>
                </a:cubicBezTo>
                <a:lnTo>
                  <a:pt x="1905000" y="7861300"/>
                </a:lnTo>
                <a:cubicBezTo>
                  <a:pt x="1955800" y="7759700"/>
                  <a:pt x="2006600" y="7581900"/>
                  <a:pt x="2032000" y="7480300"/>
                </a:cubicBezTo>
                <a:lnTo>
                  <a:pt x="2070100" y="7327900"/>
                </a:lnTo>
                <a:cubicBezTo>
                  <a:pt x="2184400" y="6819900"/>
                  <a:pt x="2019300" y="6604000"/>
                  <a:pt x="1536700" y="6604000"/>
                </a:cubicBezTo>
                <a:lnTo>
                  <a:pt x="1244600" y="6604000"/>
                </a:lnTo>
                <a:cubicBezTo>
                  <a:pt x="1016000" y="6604000"/>
                  <a:pt x="990600" y="6578600"/>
                  <a:pt x="990600" y="6413500"/>
                </a:cubicBezTo>
                <a:cubicBezTo>
                  <a:pt x="990600" y="6235700"/>
                  <a:pt x="1079500" y="6159500"/>
                  <a:pt x="1295400" y="6159500"/>
                </a:cubicBezTo>
                <a:lnTo>
                  <a:pt x="1803400" y="6159500"/>
                </a:lnTo>
                <a:cubicBezTo>
                  <a:pt x="1905000" y="6159500"/>
                  <a:pt x="2057400" y="6121400"/>
                  <a:pt x="2133600" y="6070600"/>
                </a:cubicBezTo>
                <a:lnTo>
                  <a:pt x="2197100" y="6032500"/>
                </a:lnTo>
                <a:cubicBezTo>
                  <a:pt x="2273300" y="5981700"/>
                  <a:pt x="2387600" y="5867400"/>
                  <a:pt x="2438400" y="5778500"/>
                </a:cubicBezTo>
                <a:lnTo>
                  <a:pt x="2451100" y="5765800"/>
                </a:lnTo>
                <a:cubicBezTo>
                  <a:pt x="2501900" y="5676900"/>
                  <a:pt x="2540000" y="5511800"/>
                  <a:pt x="2540000" y="5410200"/>
                </a:cubicBezTo>
                <a:lnTo>
                  <a:pt x="2540000" y="5295900"/>
                </a:lnTo>
                <a:cubicBezTo>
                  <a:pt x="2540000" y="5194300"/>
                  <a:pt x="2540000" y="5080000"/>
                  <a:pt x="2527300" y="5041900"/>
                </a:cubicBezTo>
                <a:cubicBezTo>
                  <a:pt x="2501900" y="4965700"/>
                  <a:pt x="2146300" y="4851400"/>
                  <a:pt x="1917700" y="4851400"/>
                </a:cubicBezTo>
                <a:lnTo>
                  <a:pt x="1244600" y="4851400"/>
                </a:lnTo>
                <a:cubicBezTo>
                  <a:pt x="1016000" y="4851400"/>
                  <a:pt x="990600" y="4838700"/>
                  <a:pt x="990600" y="4635500"/>
                </a:cubicBezTo>
                <a:cubicBezTo>
                  <a:pt x="990600" y="4559300"/>
                  <a:pt x="1041400" y="4470400"/>
                  <a:pt x="1092200" y="4470400"/>
                </a:cubicBezTo>
                <a:cubicBezTo>
                  <a:pt x="1193800" y="4457700"/>
                  <a:pt x="1193800" y="4457700"/>
                  <a:pt x="1422400" y="4457700"/>
                </a:cubicBezTo>
                <a:close/>
                <a:moveTo>
                  <a:pt x="7797800" y="11823700"/>
                </a:moveTo>
              </a:path>
            </a:pathLst>
          </a:custGeom>
          <a:solidFill>
            <a:srgbClr val="010101">
              <a:alpha val="100000"/>
            </a:srgbClr>
          </a:solidFill>
          <a:ln w="62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38" name="Rectangle 13138"/>
          <p:cNvSpPr/>
          <p:nvPr/>
        </p:nvSpPr>
        <p:spPr>
          <a:xfrm rot="0" flipH="0" flipV="0">
            <a:off x="6639692" y="12045170"/>
            <a:ext cx="1056363" cy="274738"/>
          </a:xfrm>
          <a:prstGeom prst="rect">
            <a:avLst/>
          </a:prstGeom>
        </p:spPr>
      </p:sp>
      <p:sp>
        <p:nvSpPr>
          <p:cNvPr id="13139" name="Freeform 13139"/>
          <p:cNvSpPr/>
          <p:nvPr/>
        </p:nvSpPr>
        <p:spPr>
          <a:xfrm rot="0" flipH="0" flipV="0">
            <a:off x="6644397" y="12234590"/>
            <a:ext cx="58273" cy="65512"/>
          </a:xfrm>
          <a:custGeom>
            <a:pathLst>
              <a:path w="6134100" h="6896100">
                <a:moveTo>
                  <a:pt x="2997200" y="0"/>
                </a:moveTo>
                <a:lnTo>
                  <a:pt x="5651500" y="0"/>
                </a:lnTo>
                <a:cubicBezTo>
                  <a:pt x="6057900" y="0"/>
                  <a:pt x="6134100" y="76200"/>
                  <a:pt x="6134100" y="469900"/>
                </a:cubicBezTo>
                <a:lnTo>
                  <a:pt x="6134100" y="800100"/>
                </a:lnTo>
                <a:cubicBezTo>
                  <a:pt x="6134100" y="977900"/>
                  <a:pt x="6096000" y="1257300"/>
                  <a:pt x="6032500" y="1435100"/>
                </a:cubicBezTo>
                <a:lnTo>
                  <a:pt x="4940300" y="5054600"/>
                </a:lnTo>
                <a:cubicBezTo>
                  <a:pt x="4826000" y="5435600"/>
                  <a:pt x="4826000" y="5435600"/>
                  <a:pt x="5092700" y="5664200"/>
                </a:cubicBezTo>
                <a:lnTo>
                  <a:pt x="5410200" y="5956300"/>
                </a:lnTo>
                <a:cubicBezTo>
                  <a:pt x="5689600" y="6197600"/>
                  <a:pt x="5689600" y="6197600"/>
                  <a:pt x="5524500" y="6464300"/>
                </a:cubicBezTo>
                <a:cubicBezTo>
                  <a:pt x="5308600" y="6807200"/>
                  <a:pt x="5181600" y="6896100"/>
                  <a:pt x="4927600" y="6896100"/>
                </a:cubicBezTo>
                <a:cubicBezTo>
                  <a:pt x="4800600" y="6896100"/>
                  <a:pt x="4648200" y="6819900"/>
                  <a:pt x="4584700" y="6731000"/>
                </a:cubicBezTo>
                <a:cubicBezTo>
                  <a:pt x="4419600" y="6451600"/>
                  <a:pt x="4025900" y="6375400"/>
                  <a:pt x="3581400" y="6502400"/>
                </a:cubicBezTo>
                <a:lnTo>
                  <a:pt x="3390900" y="6565900"/>
                </a:lnTo>
                <a:cubicBezTo>
                  <a:pt x="3225800" y="6616700"/>
                  <a:pt x="3086100" y="6705600"/>
                  <a:pt x="3086100" y="6769100"/>
                </a:cubicBezTo>
                <a:cubicBezTo>
                  <a:pt x="3086100" y="6832600"/>
                  <a:pt x="2946400" y="6896100"/>
                  <a:pt x="2768600" y="6896100"/>
                </a:cubicBezTo>
                <a:lnTo>
                  <a:pt x="1638300" y="6896100"/>
                </a:lnTo>
                <a:cubicBezTo>
                  <a:pt x="1460500" y="6896100"/>
                  <a:pt x="1206500" y="6819900"/>
                  <a:pt x="1066800" y="6743700"/>
                </a:cubicBezTo>
                <a:lnTo>
                  <a:pt x="838200" y="6616700"/>
                </a:lnTo>
                <a:cubicBezTo>
                  <a:pt x="520700" y="6438900"/>
                  <a:pt x="381000" y="6299200"/>
                  <a:pt x="304800" y="6121400"/>
                </a:cubicBezTo>
                <a:cubicBezTo>
                  <a:pt x="279400" y="6045200"/>
                  <a:pt x="203200" y="5930900"/>
                  <a:pt x="139700" y="5880100"/>
                </a:cubicBezTo>
                <a:cubicBezTo>
                  <a:pt x="12700" y="5740400"/>
                  <a:pt x="0" y="5105400"/>
                  <a:pt x="127000" y="4686300"/>
                </a:cubicBezTo>
                <a:cubicBezTo>
                  <a:pt x="165100" y="4533900"/>
                  <a:pt x="228600" y="4279900"/>
                  <a:pt x="254000" y="4114800"/>
                </a:cubicBezTo>
                <a:lnTo>
                  <a:pt x="292100" y="3886200"/>
                </a:lnTo>
                <a:cubicBezTo>
                  <a:pt x="317500" y="3733800"/>
                  <a:pt x="381000" y="3467100"/>
                  <a:pt x="431800" y="3302000"/>
                </a:cubicBezTo>
                <a:lnTo>
                  <a:pt x="1028700" y="1485900"/>
                </a:lnTo>
                <a:cubicBezTo>
                  <a:pt x="1219200" y="889000"/>
                  <a:pt x="1625600" y="368300"/>
                  <a:pt x="2006600" y="241300"/>
                </a:cubicBezTo>
                <a:cubicBezTo>
                  <a:pt x="2120900" y="203200"/>
                  <a:pt x="2311400" y="139700"/>
                  <a:pt x="2451100" y="88900"/>
                </a:cubicBezTo>
                <a:cubicBezTo>
                  <a:pt x="2578100" y="38100"/>
                  <a:pt x="2832100" y="0"/>
                  <a:pt x="2997200" y="0"/>
                </a:cubicBezTo>
                <a:close/>
                <a:moveTo>
                  <a:pt x="6451600" y="6946900"/>
                </a:moveTo>
                <a:moveTo>
                  <a:pt x="4368800" y="952500"/>
                </a:moveTo>
                <a:lnTo>
                  <a:pt x="3327400" y="952500"/>
                </a:lnTo>
                <a:cubicBezTo>
                  <a:pt x="2781300" y="952500"/>
                  <a:pt x="2400300" y="1117600"/>
                  <a:pt x="2247900" y="1409700"/>
                </a:cubicBezTo>
                <a:lnTo>
                  <a:pt x="1917700" y="2032000"/>
                </a:lnTo>
                <a:cubicBezTo>
                  <a:pt x="1828800" y="2184400"/>
                  <a:pt x="1727200" y="2451100"/>
                  <a:pt x="1689100" y="2616200"/>
                </a:cubicBezTo>
                <a:lnTo>
                  <a:pt x="1231900" y="4508500"/>
                </a:lnTo>
                <a:cubicBezTo>
                  <a:pt x="1041400" y="5283200"/>
                  <a:pt x="1155700" y="5613400"/>
                  <a:pt x="1676400" y="5740400"/>
                </a:cubicBezTo>
                <a:lnTo>
                  <a:pt x="2146300" y="5854700"/>
                </a:lnTo>
                <a:cubicBezTo>
                  <a:pt x="2527300" y="5956300"/>
                  <a:pt x="2641600" y="5943600"/>
                  <a:pt x="2921000" y="5842000"/>
                </a:cubicBezTo>
                <a:cubicBezTo>
                  <a:pt x="3048000" y="5791200"/>
                  <a:pt x="3251200" y="5715000"/>
                  <a:pt x="3365500" y="5676900"/>
                </a:cubicBezTo>
                <a:cubicBezTo>
                  <a:pt x="3479800" y="5638800"/>
                  <a:pt x="3670300" y="5511800"/>
                  <a:pt x="3797300" y="5384800"/>
                </a:cubicBezTo>
                <a:lnTo>
                  <a:pt x="3886200" y="5295900"/>
                </a:lnTo>
                <a:cubicBezTo>
                  <a:pt x="4013200" y="5168900"/>
                  <a:pt x="4140200" y="4927600"/>
                  <a:pt x="4191000" y="4762500"/>
                </a:cubicBezTo>
                <a:lnTo>
                  <a:pt x="4940300" y="1739900"/>
                </a:lnTo>
                <a:cubicBezTo>
                  <a:pt x="4978400" y="1574800"/>
                  <a:pt x="5016500" y="1397000"/>
                  <a:pt x="5016500" y="1358900"/>
                </a:cubicBezTo>
                <a:cubicBezTo>
                  <a:pt x="5016500" y="1168400"/>
                  <a:pt x="4660900" y="952500"/>
                  <a:pt x="4368800" y="952500"/>
                </a:cubicBezTo>
                <a:close/>
                <a:moveTo>
                  <a:pt x="5499100" y="69469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40" name="Freeform 13140"/>
          <p:cNvSpPr/>
          <p:nvPr/>
        </p:nvSpPr>
        <p:spPr>
          <a:xfrm rot="0" flipH="0" flipV="0">
            <a:off x="6716259" y="12235073"/>
            <a:ext cx="61290" cy="65512"/>
          </a:xfrm>
          <a:custGeom>
            <a:pathLst>
              <a:path w="6451600" h="6896100">
                <a:moveTo>
                  <a:pt x="2730500" y="3048000"/>
                </a:moveTo>
                <a:lnTo>
                  <a:pt x="4013200" y="3048000"/>
                </a:lnTo>
                <a:cubicBezTo>
                  <a:pt x="4368800" y="3048000"/>
                  <a:pt x="4686300" y="3009900"/>
                  <a:pt x="4737100" y="2971800"/>
                </a:cubicBezTo>
                <a:cubicBezTo>
                  <a:pt x="4876800" y="2832100"/>
                  <a:pt x="5130800" y="1866900"/>
                  <a:pt x="5130800" y="1485900"/>
                </a:cubicBezTo>
                <a:cubicBezTo>
                  <a:pt x="5130800" y="571500"/>
                  <a:pt x="5461000" y="0"/>
                  <a:pt x="5981700" y="0"/>
                </a:cubicBezTo>
                <a:cubicBezTo>
                  <a:pt x="6045200" y="0"/>
                  <a:pt x="6172200" y="76200"/>
                  <a:pt x="6261100" y="165100"/>
                </a:cubicBezTo>
                <a:cubicBezTo>
                  <a:pt x="6438900" y="330200"/>
                  <a:pt x="6451600" y="533400"/>
                  <a:pt x="6350000" y="838200"/>
                </a:cubicBezTo>
                <a:cubicBezTo>
                  <a:pt x="6248400" y="1104900"/>
                  <a:pt x="6007100" y="1993900"/>
                  <a:pt x="5791200" y="2794000"/>
                </a:cubicBezTo>
                <a:lnTo>
                  <a:pt x="4940300" y="6121400"/>
                </a:lnTo>
                <a:cubicBezTo>
                  <a:pt x="4800600" y="6692900"/>
                  <a:pt x="4622800" y="6896100"/>
                  <a:pt x="4292600" y="6896100"/>
                </a:cubicBezTo>
                <a:cubicBezTo>
                  <a:pt x="4064000" y="6896100"/>
                  <a:pt x="3848100" y="6578600"/>
                  <a:pt x="3848100" y="6261100"/>
                </a:cubicBezTo>
                <a:cubicBezTo>
                  <a:pt x="3848100" y="6083300"/>
                  <a:pt x="3924300" y="5842000"/>
                  <a:pt x="4013200" y="5740400"/>
                </a:cubicBezTo>
                <a:cubicBezTo>
                  <a:pt x="4102100" y="5626100"/>
                  <a:pt x="4178300" y="5334000"/>
                  <a:pt x="4178300" y="5092700"/>
                </a:cubicBezTo>
                <a:cubicBezTo>
                  <a:pt x="4178300" y="4851400"/>
                  <a:pt x="4241800" y="4610100"/>
                  <a:pt x="4330700" y="4546600"/>
                </a:cubicBezTo>
                <a:cubicBezTo>
                  <a:pt x="4419600" y="4495800"/>
                  <a:pt x="4495800" y="4356100"/>
                  <a:pt x="4495800" y="4229100"/>
                </a:cubicBezTo>
                <a:cubicBezTo>
                  <a:pt x="4495800" y="3937000"/>
                  <a:pt x="4241800" y="3848100"/>
                  <a:pt x="3454400" y="3848100"/>
                </a:cubicBezTo>
                <a:lnTo>
                  <a:pt x="2413000" y="3848100"/>
                </a:lnTo>
                <a:cubicBezTo>
                  <a:pt x="1549400" y="3848100"/>
                  <a:pt x="1282700" y="4127500"/>
                  <a:pt x="1282700" y="5016500"/>
                </a:cubicBezTo>
                <a:cubicBezTo>
                  <a:pt x="1282700" y="5257800"/>
                  <a:pt x="1206500" y="5549900"/>
                  <a:pt x="1130300" y="5651500"/>
                </a:cubicBezTo>
                <a:cubicBezTo>
                  <a:pt x="1041400" y="5765800"/>
                  <a:pt x="965200" y="6019800"/>
                  <a:pt x="965200" y="6210300"/>
                </a:cubicBezTo>
                <a:cubicBezTo>
                  <a:pt x="965200" y="6591300"/>
                  <a:pt x="749300" y="6896100"/>
                  <a:pt x="482600" y="6896100"/>
                </a:cubicBezTo>
                <a:cubicBezTo>
                  <a:pt x="393700" y="6896100"/>
                  <a:pt x="254000" y="6819900"/>
                  <a:pt x="165100" y="6731000"/>
                </a:cubicBezTo>
                <a:cubicBezTo>
                  <a:pt x="76200" y="6654800"/>
                  <a:pt x="0" y="6426200"/>
                  <a:pt x="0" y="6261100"/>
                </a:cubicBezTo>
                <a:cubicBezTo>
                  <a:pt x="0" y="6083300"/>
                  <a:pt x="76200" y="5803900"/>
                  <a:pt x="165100" y="5651500"/>
                </a:cubicBezTo>
                <a:cubicBezTo>
                  <a:pt x="254000" y="5499100"/>
                  <a:pt x="317500" y="5245100"/>
                  <a:pt x="317500" y="5092700"/>
                </a:cubicBezTo>
                <a:cubicBezTo>
                  <a:pt x="317500" y="4940300"/>
                  <a:pt x="393700" y="4648200"/>
                  <a:pt x="482600" y="4457700"/>
                </a:cubicBezTo>
                <a:cubicBezTo>
                  <a:pt x="571500" y="4254500"/>
                  <a:pt x="647700" y="3924300"/>
                  <a:pt x="647700" y="3733800"/>
                </a:cubicBezTo>
                <a:cubicBezTo>
                  <a:pt x="647700" y="3530600"/>
                  <a:pt x="711200" y="3276600"/>
                  <a:pt x="800100" y="3175000"/>
                </a:cubicBezTo>
                <a:cubicBezTo>
                  <a:pt x="889000" y="3060700"/>
                  <a:pt x="965200" y="2768600"/>
                  <a:pt x="965200" y="2527300"/>
                </a:cubicBezTo>
                <a:cubicBezTo>
                  <a:pt x="965200" y="2286000"/>
                  <a:pt x="1041400" y="1955800"/>
                  <a:pt x="1130300" y="1803400"/>
                </a:cubicBezTo>
                <a:cubicBezTo>
                  <a:pt x="1206500" y="1651000"/>
                  <a:pt x="1282700" y="1397000"/>
                  <a:pt x="1282700" y="1244600"/>
                </a:cubicBezTo>
                <a:cubicBezTo>
                  <a:pt x="1282700" y="1092200"/>
                  <a:pt x="1358900" y="876300"/>
                  <a:pt x="1447800" y="762000"/>
                </a:cubicBezTo>
                <a:cubicBezTo>
                  <a:pt x="1549400" y="660400"/>
                  <a:pt x="1651000" y="431800"/>
                  <a:pt x="1689100" y="279400"/>
                </a:cubicBezTo>
                <a:cubicBezTo>
                  <a:pt x="1727200" y="127000"/>
                  <a:pt x="1828800" y="0"/>
                  <a:pt x="1917700" y="0"/>
                </a:cubicBezTo>
                <a:cubicBezTo>
                  <a:pt x="2197100" y="0"/>
                  <a:pt x="2247900" y="127000"/>
                  <a:pt x="2247900" y="800100"/>
                </a:cubicBezTo>
                <a:lnTo>
                  <a:pt x="2247900" y="965200"/>
                </a:lnTo>
                <a:cubicBezTo>
                  <a:pt x="2247900" y="1320800"/>
                  <a:pt x="2171700" y="1727200"/>
                  <a:pt x="2082800" y="1879600"/>
                </a:cubicBezTo>
                <a:cubicBezTo>
                  <a:pt x="1917700" y="2171700"/>
                  <a:pt x="1866900" y="2832100"/>
                  <a:pt x="2006600" y="2971800"/>
                </a:cubicBezTo>
                <a:cubicBezTo>
                  <a:pt x="2044700" y="3009900"/>
                  <a:pt x="2374900" y="3048000"/>
                  <a:pt x="2730500" y="3048000"/>
                </a:cubicBezTo>
                <a:close/>
                <a:moveTo>
                  <a:pt x="4038600" y="68961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41" name="Freeform 13141"/>
          <p:cNvSpPr/>
          <p:nvPr/>
        </p:nvSpPr>
        <p:spPr>
          <a:xfrm rot="0" flipH="0" flipV="0">
            <a:off x="6780520" y="12234952"/>
            <a:ext cx="60928" cy="64789"/>
          </a:xfrm>
          <a:custGeom>
            <a:pathLst>
              <a:path w="6413500" h="6819900">
                <a:moveTo>
                  <a:pt x="2654300" y="2590800"/>
                </a:moveTo>
                <a:lnTo>
                  <a:pt x="5118100" y="431800"/>
                </a:lnTo>
                <a:cubicBezTo>
                  <a:pt x="5511800" y="88900"/>
                  <a:pt x="5842000" y="0"/>
                  <a:pt x="6248400" y="127000"/>
                </a:cubicBezTo>
                <a:cubicBezTo>
                  <a:pt x="6337300" y="152400"/>
                  <a:pt x="6413500" y="266700"/>
                  <a:pt x="6413500" y="368300"/>
                </a:cubicBezTo>
                <a:cubicBezTo>
                  <a:pt x="6413500" y="558800"/>
                  <a:pt x="6248400" y="889000"/>
                  <a:pt x="6045200" y="1092200"/>
                </a:cubicBezTo>
                <a:cubicBezTo>
                  <a:pt x="5981700" y="1155700"/>
                  <a:pt x="5791200" y="1282700"/>
                  <a:pt x="5626100" y="1371600"/>
                </a:cubicBezTo>
                <a:lnTo>
                  <a:pt x="5537200" y="1409700"/>
                </a:lnTo>
                <a:cubicBezTo>
                  <a:pt x="5372100" y="1498600"/>
                  <a:pt x="5168900" y="1638300"/>
                  <a:pt x="5105400" y="1714500"/>
                </a:cubicBezTo>
                <a:cubicBezTo>
                  <a:pt x="5029200" y="1790700"/>
                  <a:pt x="4851400" y="1930400"/>
                  <a:pt x="4711700" y="2019300"/>
                </a:cubicBezTo>
                <a:lnTo>
                  <a:pt x="4127500" y="2438400"/>
                </a:lnTo>
                <a:cubicBezTo>
                  <a:pt x="3467100" y="2908300"/>
                  <a:pt x="3340100" y="3365500"/>
                  <a:pt x="3733800" y="3886200"/>
                </a:cubicBezTo>
                <a:lnTo>
                  <a:pt x="3975100" y="4203700"/>
                </a:lnTo>
                <a:cubicBezTo>
                  <a:pt x="4089400" y="4356100"/>
                  <a:pt x="4203700" y="4610100"/>
                  <a:pt x="4229100" y="4762500"/>
                </a:cubicBezTo>
                <a:lnTo>
                  <a:pt x="4241800" y="4838700"/>
                </a:lnTo>
                <a:cubicBezTo>
                  <a:pt x="4267200" y="4991100"/>
                  <a:pt x="4343400" y="5257800"/>
                  <a:pt x="4406900" y="5422900"/>
                </a:cubicBezTo>
                <a:lnTo>
                  <a:pt x="4457700" y="5549900"/>
                </a:lnTo>
                <a:cubicBezTo>
                  <a:pt x="4521200" y="5715000"/>
                  <a:pt x="4622800" y="5854700"/>
                  <a:pt x="4686300" y="5854700"/>
                </a:cubicBezTo>
                <a:cubicBezTo>
                  <a:pt x="4749800" y="5854700"/>
                  <a:pt x="4813300" y="5994400"/>
                  <a:pt x="4813300" y="6172200"/>
                </a:cubicBezTo>
                <a:cubicBezTo>
                  <a:pt x="4813300" y="6350000"/>
                  <a:pt x="4775200" y="6527800"/>
                  <a:pt x="4724400" y="6578600"/>
                </a:cubicBezTo>
                <a:cubicBezTo>
                  <a:pt x="4686300" y="6616700"/>
                  <a:pt x="4508500" y="6654800"/>
                  <a:pt x="4330700" y="6654800"/>
                </a:cubicBezTo>
                <a:cubicBezTo>
                  <a:pt x="4152900" y="6654800"/>
                  <a:pt x="3962400" y="6540500"/>
                  <a:pt x="3898900" y="6388100"/>
                </a:cubicBezTo>
                <a:lnTo>
                  <a:pt x="3822700" y="6197600"/>
                </a:lnTo>
                <a:cubicBezTo>
                  <a:pt x="3759200" y="6045200"/>
                  <a:pt x="3657600" y="5803900"/>
                  <a:pt x="3594100" y="5651500"/>
                </a:cubicBezTo>
                <a:lnTo>
                  <a:pt x="3200400" y="4762500"/>
                </a:lnTo>
                <a:cubicBezTo>
                  <a:pt x="2832100" y="3898900"/>
                  <a:pt x="2514600" y="3733800"/>
                  <a:pt x="2006600" y="4102100"/>
                </a:cubicBezTo>
                <a:lnTo>
                  <a:pt x="1892300" y="4178300"/>
                </a:lnTo>
                <a:cubicBezTo>
                  <a:pt x="1447800" y="4508500"/>
                  <a:pt x="1282700" y="4737100"/>
                  <a:pt x="1219200" y="5080000"/>
                </a:cubicBezTo>
                <a:lnTo>
                  <a:pt x="1181100" y="5270500"/>
                </a:lnTo>
                <a:cubicBezTo>
                  <a:pt x="1143000" y="5461000"/>
                  <a:pt x="1117600" y="5664200"/>
                  <a:pt x="1117600" y="5727700"/>
                </a:cubicBezTo>
                <a:cubicBezTo>
                  <a:pt x="1117600" y="6261100"/>
                  <a:pt x="787400" y="6819900"/>
                  <a:pt x="482600" y="6819900"/>
                </a:cubicBezTo>
                <a:cubicBezTo>
                  <a:pt x="393700" y="6819900"/>
                  <a:pt x="241300" y="6743700"/>
                  <a:pt x="152400" y="6654800"/>
                </a:cubicBezTo>
                <a:cubicBezTo>
                  <a:pt x="63500" y="6565900"/>
                  <a:pt x="0" y="6350000"/>
                  <a:pt x="0" y="6172200"/>
                </a:cubicBezTo>
                <a:lnTo>
                  <a:pt x="0" y="6019800"/>
                </a:lnTo>
                <a:cubicBezTo>
                  <a:pt x="0" y="5842000"/>
                  <a:pt x="38100" y="5664200"/>
                  <a:pt x="76200" y="5613400"/>
                </a:cubicBezTo>
                <a:cubicBezTo>
                  <a:pt x="114300" y="5575300"/>
                  <a:pt x="190500" y="5397500"/>
                  <a:pt x="241300" y="5219700"/>
                </a:cubicBezTo>
                <a:lnTo>
                  <a:pt x="1028700" y="2400300"/>
                </a:lnTo>
                <a:cubicBezTo>
                  <a:pt x="1079500" y="2222500"/>
                  <a:pt x="1117600" y="2070100"/>
                  <a:pt x="1117600" y="2044700"/>
                </a:cubicBezTo>
                <a:cubicBezTo>
                  <a:pt x="1117600" y="2019300"/>
                  <a:pt x="1130300" y="1866900"/>
                  <a:pt x="1143000" y="1701800"/>
                </a:cubicBezTo>
                <a:lnTo>
                  <a:pt x="1193800" y="1244600"/>
                </a:lnTo>
                <a:cubicBezTo>
                  <a:pt x="1206500" y="1079500"/>
                  <a:pt x="1270000" y="889000"/>
                  <a:pt x="1333500" y="825500"/>
                </a:cubicBezTo>
                <a:cubicBezTo>
                  <a:pt x="1397000" y="774700"/>
                  <a:pt x="1485900" y="584200"/>
                  <a:pt x="1549400" y="419100"/>
                </a:cubicBezTo>
                <a:lnTo>
                  <a:pt x="1574800" y="381000"/>
                </a:lnTo>
                <a:cubicBezTo>
                  <a:pt x="1676400" y="101600"/>
                  <a:pt x="1879600" y="25400"/>
                  <a:pt x="2247900" y="127000"/>
                </a:cubicBezTo>
                <a:cubicBezTo>
                  <a:pt x="2324100" y="152400"/>
                  <a:pt x="2400300" y="317500"/>
                  <a:pt x="2400300" y="495300"/>
                </a:cubicBezTo>
                <a:lnTo>
                  <a:pt x="2400300" y="723900"/>
                </a:lnTo>
                <a:cubicBezTo>
                  <a:pt x="2400300" y="901700"/>
                  <a:pt x="2374900" y="1181100"/>
                  <a:pt x="2336800" y="1358900"/>
                </a:cubicBezTo>
                <a:lnTo>
                  <a:pt x="2222500" y="1854200"/>
                </a:lnTo>
                <a:cubicBezTo>
                  <a:pt x="2184400" y="2019300"/>
                  <a:pt x="2108200" y="2159000"/>
                  <a:pt x="2044700" y="2159000"/>
                </a:cubicBezTo>
                <a:cubicBezTo>
                  <a:pt x="1968500" y="2159000"/>
                  <a:pt x="1917700" y="2311400"/>
                  <a:pt x="1917700" y="2489200"/>
                </a:cubicBezTo>
                <a:cubicBezTo>
                  <a:pt x="1917700" y="2857500"/>
                  <a:pt x="2286000" y="2908300"/>
                  <a:pt x="2654300" y="2590800"/>
                </a:cubicBezTo>
                <a:close/>
                <a:moveTo>
                  <a:pt x="4394200" y="69088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42" name="Freeform 13142"/>
          <p:cNvSpPr/>
          <p:nvPr/>
        </p:nvSpPr>
        <p:spPr>
          <a:xfrm rot="0" flipH="0" flipV="0">
            <a:off x="6846711" y="12234711"/>
            <a:ext cx="56222" cy="67081"/>
          </a:xfrm>
          <a:custGeom>
            <a:pathLst>
              <a:path w="5918200" h="7061200">
                <a:moveTo>
                  <a:pt x="4813300" y="3848100"/>
                </a:moveTo>
                <a:lnTo>
                  <a:pt x="2311400" y="3848100"/>
                </a:lnTo>
                <a:cubicBezTo>
                  <a:pt x="1320800" y="3848100"/>
                  <a:pt x="838200" y="4673600"/>
                  <a:pt x="1168400" y="5778500"/>
                </a:cubicBezTo>
                <a:cubicBezTo>
                  <a:pt x="1231900" y="5956300"/>
                  <a:pt x="1676400" y="6096000"/>
                  <a:pt x="2184400" y="6096000"/>
                </a:cubicBezTo>
                <a:lnTo>
                  <a:pt x="3695700" y="6096000"/>
                </a:lnTo>
                <a:cubicBezTo>
                  <a:pt x="4191000" y="6096000"/>
                  <a:pt x="4610100" y="6248400"/>
                  <a:pt x="4610100" y="6426200"/>
                </a:cubicBezTo>
                <a:cubicBezTo>
                  <a:pt x="4610100" y="6591300"/>
                  <a:pt x="4533900" y="6819900"/>
                  <a:pt x="4445000" y="6896100"/>
                </a:cubicBezTo>
                <a:cubicBezTo>
                  <a:pt x="4356100" y="6985000"/>
                  <a:pt x="3873500" y="7061200"/>
                  <a:pt x="3378200" y="7061200"/>
                </a:cubicBezTo>
                <a:lnTo>
                  <a:pt x="1993900" y="7061200"/>
                </a:lnTo>
                <a:cubicBezTo>
                  <a:pt x="1485900" y="7061200"/>
                  <a:pt x="863600" y="6845300"/>
                  <a:pt x="596900" y="6578600"/>
                </a:cubicBezTo>
                <a:cubicBezTo>
                  <a:pt x="114300" y="6096000"/>
                  <a:pt x="0" y="5219700"/>
                  <a:pt x="241300" y="3695700"/>
                </a:cubicBezTo>
                <a:cubicBezTo>
                  <a:pt x="304800" y="3251200"/>
                  <a:pt x="444500" y="2895600"/>
                  <a:pt x="558800" y="2895600"/>
                </a:cubicBezTo>
                <a:cubicBezTo>
                  <a:pt x="774700" y="2895600"/>
                  <a:pt x="1397000" y="1689100"/>
                  <a:pt x="1397000" y="1244600"/>
                </a:cubicBezTo>
                <a:cubicBezTo>
                  <a:pt x="1397000" y="863600"/>
                  <a:pt x="1968500" y="330200"/>
                  <a:pt x="2362200" y="330200"/>
                </a:cubicBezTo>
                <a:cubicBezTo>
                  <a:pt x="2540000" y="330200"/>
                  <a:pt x="2679700" y="254000"/>
                  <a:pt x="2679700" y="165100"/>
                </a:cubicBezTo>
                <a:cubicBezTo>
                  <a:pt x="2679700" y="76200"/>
                  <a:pt x="3086100" y="0"/>
                  <a:pt x="3594100" y="0"/>
                </a:cubicBezTo>
                <a:lnTo>
                  <a:pt x="3695700" y="0"/>
                </a:lnTo>
                <a:cubicBezTo>
                  <a:pt x="5016500" y="0"/>
                  <a:pt x="5448300" y="241300"/>
                  <a:pt x="5727700" y="1168400"/>
                </a:cubicBezTo>
                <a:cubicBezTo>
                  <a:pt x="5918200" y="1765300"/>
                  <a:pt x="5918200" y="1943100"/>
                  <a:pt x="5803900" y="3048000"/>
                </a:cubicBezTo>
                <a:cubicBezTo>
                  <a:pt x="5765800" y="3492500"/>
                  <a:pt x="5308600" y="3848100"/>
                  <a:pt x="4813300" y="3848100"/>
                </a:cubicBezTo>
                <a:close/>
                <a:moveTo>
                  <a:pt x="2578100" y="6934200"/>
                </a:moveTo>
                <a:moveTo>
                  <a:pt x="2489200" y="3213100"/>
                </a:moveTo>
                <a:lnTo>
                  <a:pt x="4152900" y="3213100"/>
                </a:lnTo>
                <a:cubicBezTo>
                  <a:pt x="4584700" y="3213100"/>
                  <a:pt x="4610100" y="3187700"/>
                  <a:pt x="4610100" y="2755900"/>
                </a:cubicBezTo>
                <a:lnTo>
                  <a:pt x="4610100" y="1739900"/>
                </a:lnTo>
                <a:cubicBezTo>
                  <a:pt x="4610100" y="1498600"/>
                  <a:pt x="4533900" y="1219200"/>
                  <a:pt x="4445000" y="1130300"/>
                </a:cubicBezTo>
                <a:cubicBezTo>
                  <a:pt x="4356100" y="1041400"/>
                  <a:pt x="4076700" y="965200"/>
                  <a:pt x="3835400" y="965200"/>
                </a:cubicBezTo>
                <a:lnTo>
                  <a:pt x="3454400" y="965200"/>
                </a:lnTo>
                <a:cubicBezTo>
                  <a:pt x="3213100" y="965200"/>
                  <a:pt x="2997200" y="1041400"/>
                  <a:pt x="2997200" y="1130300"/>
                </a:cubicBezTo>
                <a:cubicBezTo>
                  <a:pt x="2997200" y="1219200"/>
                  <a:pt x="2857500" y="1282700"/>
                  <a:pt x="2679700" y="1282700"/>
                </a:cubicBezTo>
                <a:cubicBezTo>
                  <a:pt x="2273300" y="1282700"/>
                  <a:pt x="2044700" y="1524000"/>
                  <a:pt x="2044700" y="1930400"/>
                </a:cubicBezTo>
                <a:cubicBezTo>
                  <a:pt x="2044700" y="2108200"/>
                  <a:pt x="1968500" y="2247900"/>
                  <a:pt x="1879600" y="2247900"/>
                </a:cubicBezTo>
                <a:cubicBezTo>
                  <a:pt x="1790700" y="2247900"/>
                  <a:pt x="1714500" y="2400300"/>
                  <a:pt x="1714500" y="2565400"/>
                </a:cubicBezTo>
                <a:cubicBezTo>
                  <a:pt x="1714500" y="3009900"/>
                  <a:pt x="1955800" y="3213100"/>
                  <a:pt x="2489200" y="3213100"/>
                </a:cubicBezTo>
                <a:close/>
                <a:moveTo>
                  <a:pt x="3213100" y="69342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43" name="Freeform 13143"/>
          <p:cNvSpPr/>
          <p:nvPr/>
        </p:nvSpPr>
        <p:spPr>
          <a:xfrm rot="0" flipH="0" flipV="0">
            <a:off x="6903732" y="12235073"/>
            <a:ext cx="64427" cy="85420"/>
          </a:xfrm>
          <a:custGeom>
            <a:pathLst>
              <a:path w="6781800" h="8991600">
                <a:moveTo>
                  <a:pt x="2870200" y="0"/>
                </a:moveTo>
                <a:lnTo>
                  <a:pt x="4711700" y="0"/>
                </a:lnTo>
                <a:cubicBezTo>
                  <a:pt x="5207000" y="0"/>
                  <a:pt x="5753100" y="50800"/>
                  <a:pt x="5918200" y="88900"/>
                </a:cubicBezTo>
                <a:cubicBezTo>
                  <a:pt x="6578600" y="292100"/>
                  <a:pt x="6781800" y="1879600"/>
                  <a:pt x="6337300" y="3429000"/>
                </a:cubicBezTo>
                <a:lnTo>
                  <a:pt x="5918200" y="4864100"/>
                </a:lnTo>
                <a:cubicBezTo>
                  <a:pt x="5499100" y="6337300"/>
                  <a:pt x="4546600" y="7061200"/>
                  <a:pt x="3022600" y="7061200"/>
                </a:cubicBezTo>
                <a:lnTo>
                  <a:pt x="2362200" y="7061200"/>
                </a:lnTo>
                <a:cubicBezTo>
                  <a:pt x="1270000" y="7061200"/>
                  <a:pt x="1130300" y="7175500"/>
                  <a:pt x="1130300" y="8026400"/>
                </a:cubicBezTo>
                <a:cubicBezTo>
                  <a:pt x="1130300" y="8763000"/>
                  <a:pt x="965200" y="8991600"/>
                  <a:pt x="406400" y="8991600"/>
                </a:cubicBezTo>
                <a:cubicBezTo>
                  <a:pt x="177800" y="8991600"/>
                  <a:pt x="0" y="8915400"/>
                  <a:pt x="0" y="8826500"/>
                </a:cubicBezTo>
                <a:cubicBezTo>
                  <a:pt x="0" y="8242300"/>
                  <a:pt x="177800" y="7010400"/>
                  <a:pt x="368300" y="6261100"/>
                </a:cubicBezTo>
                <a:lnTo>
                  <a:pt x="1739900" y="889000"/>
                </a:lnTo>
                <a:cubicBezTo>
                  <a:pt x="1943100" y="76200"/>
                  <a:pt x="2032000" y="0"/>
                  <a:pt x="2870200" y="0"/>
                </a:cubicBezTo>
                <a:close/>
                <a:moveTo>
                  <a:pt x="6565900" y="6896100"/>
                </a:moveTo>
                <a:moveTo>
                  <a:pt x="2222500" y="6096000"/>
                </a:moveTo>
                <a:lnTo>
                  <a:pt x="3556000" y="6096000"/>
                </a:lnTo>
                <a:cubicBezTo>
                  <a:pt x="4089400" y="6096000"/>
                  <a:pt x="4660900" y="5600700"/>
                  <a:pt x="4660900" y="5143500"/>
                </a:cubicBezTo>
                <a:cubicBezTo>
                  <a:pt x="4660900" y="4965700"/>
                  <a:pt x="4724400" y="4813300"/>
                  <a:pt x="4813300" y="4813300"/>
                </a:cubicBezTo>
                <a:cubicBezTo>
                  <a:pt x="4902200" y="4813300"/>
                  <a:pt x="4978400" y="4610100"/>
                  <a:pt x="4978400" y="4356100"/>
                </a:cubicBezTo>
                <a:lnTo>
                  <a:pt x="4978400" y="3987800"/>
                </a:lnTo>
                <a:cubicBezTo>
                  <a:pt x="4978400" y="3733800"/>
                  <a:pt x="5054600" y="3530600"/>
                  <a:pt x="5130800" y="3530600"/>
                </a:cubicBezTo>
                <a:cubicBezTo>
                  <a:pt x="5219700" y="3530600"/>
                  <a:pt x="5295900" y="3327400"/>
                  <a:pt x="5295900" y="3073400"/>
                </a:cubicBezTo>
                <a:lnTo>
                  <a:pt x="5295900" y="2705100"/>
                </a:lnTo>
                <a:cubicBezTo>
                  <a:pt x="5295900" y="2451100"/>
                  <a:pt x="5372100" y="2247900"/>
                  <a:pt x="5461000" y="2247900"/>
                </a:cubicBezTo>
                <a:cubicBezTo>
                  <a:pt x="5549900" y="2247900"/>
                  <a:pt x="5613400" y="2044700"/>
                  <a:pt x="5613400" y="1790700"/>
                </a:cubicBezTo>
                <a:lnTo>
                  <a:pt x="5613400" y="1739900"/>
                </a:lnTo>
                <a:cubicBezTo>
                  <a:pt x="5613400" y="1168400"/>
                  <a:pt x="5422900" y="965200"/>
                  <a:pt x="4838700" y="965200"/>
                </a:cubicBezTo>
                <a:lnTo>
                  <a:pt x="3505200" y="965200"/>
                </a:lnTo>
                <a:cubicBezTo>
                  <a:pt x="2933700" y="965200"/>
                  <a:pt x="2730500" y="1168400"/>
                  <a:pt x="2730500" y="1739900"/>
                </a:cubicBezTo>
                <a:lnTo>
                  <a:pt x="2730500" y="1790700"/>
                </a:lnTo>
                <a:cubicBezTo>
                  <a:pt x="2730500" y="2044700"/>
                  <a:pt x="2654300" y="2247900"/>
                  <a:pt x="2565400" y="2247900"/>
                </a:cubicBezTo>
                <a:cubicBezTo>
                  <a:pt x="2476500" y="2247900"/>
                  <a:pt x="2413000" y="2451100"/>
                  <a:pt x="2413000" y="2705100"/>
                </a:cubicBezTo>
                <a:lnTo>
                  <a:pt x="2413000" y="3073400"/>
                </a:lnTo>
                <a:cubicBezTo>
                  <a:pt x="2413000" y="3327400"/>
                  <a:pt x="2336800" y="3530600"/>
                  <a:pt x="2247900" y="3530600"/>
                </a:cubicBezTo>
                <a:cubicBezTo>
                  <a:pt x="2159000" y="3530600"/>
                  <a:pt x="2082800" y="3733800"/>
                  <a:pt x="2082800" y="3987800"/>
                </a:cubicBezTo>
                <a:lnTo>
                  <a:pt x="2082800" y="4356100"/>
                </a:lnTo>
                <a:cubicBezTo>
                  <a:pt x="2082800" y="4610100"/>
                  <a:pt x="2019300" y="4813300"/>
                  <a:pt x="1930400" y="4813300"/>
                </a:cubicBezTo>
                <a:cubicBezTo>
                  <a:pt x="1841500" y="4813300"/>
                  <a:pt x="1765300" y="5016500"/>
                  <a:pt x="1765300" y="5270500"/>
                </a:cubicBezTo>
                <a:lnTo>
                  <a:pt x="1765300" y="5638800"/>
                </a:lnTo>
                <a:cubicBezTo>
                  <a:pt x="1765300" y="6007100"/>
                  <a:pt x="1866900" y="6096000"/>
                  <a:pt x="2222500" y="6096000"/>
                </a:cubicBezTo>
                <a:close/>
                <a:moveTo>
                  <a:pt x="469900" y="68961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44" name="Freeform 13144"/>
          <p:cNvSpPr/>
          <p:nvPr/>
        </p:nvSpPr>
        <p:spPr>
          <a:xfrm rot="0" flipH="0" flipV="0">
            <a:off x="6974026" y="12235676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45" name="Freeform 13145"/>
          <p:cNvSpPr/>
          <p:nvPr/>
        </p:nvSpPr>
        <p:spPr>
          <a:xfrm rot="0" flipH="0" flipV="0">
            <a:off x="7043418" y="12235695"/>
            <a:ext cx="57067" cy="65512"/>
          </a:xfrm>
          <a:custGeom>
            <a:pathLst>
              <a:path w="6007100" h="6896100">
                <a:moveTo>
                  <a:pt x="3568700" y="6896100"/>
                </a:moveTo>
                <a:lnTo>
                  <a:pt x="1638300" y="6896100"/>
                </a:lnTo>
                <a:cubicBezTo>
                  <a:pt x="1003300" y="6896100"/>
                  <a:pt x="622300" y="6705600"/>
                  <a:pt x="342900" y="6235700"/>
                </a:cubicBezTo>
                <a:lnTo>
                  <a:pt x="292100" y="6159500"/>
                </a:lnTo>
                <a:cubicBezTo>
                  <a:pt x="38100" y="5727700"/>
                  <a:pt x="0" y="5092700"/>
                  <a:pt x="165100" y="4368800"/>
                </a:cubicBezTo>
                <a:lnTo>
                  <a:pt x="749300" y="1905000"/>
                </a:lnTo>
                <a:cubicBezTo>
                  <a:pt x="800100" y="1663700"/>
                  <a:pt x="889000" y="1422400"/>
                  <a:pt x="939800" y="1371600"/>
                </a:cubicBezTo>
                <a:cubicBezTo>
                  <a:pt x="990600" y="1320800"/>
                  <a:pt x="1054100" y="1117600"/>
                  <a:pt x="1079500" y="914400"/>
                </a:cubicBezTo>
                <a:cubicBezTo>
                  <a:pt x="1168400" y="381000"/>
                  <a:pt x="1435100" y="0"/>
                  <a:pt x="1727200" y="0"/>
                </a:cubicBezTo>
                <a:cubicBezTo>
                  <a:pt x="2082800" y="0"/>
                  <a:pt x="2146300" y="88900"/>
                  <a:pt x="2146300" y="609600"/>
                </a:cubicBezTo>
                <a:lnTo>
                  <a:pt x="2146300" y="990600"/>
                </a:lnTo>
                <a:cubicBezTo>
                  <a:pt x="2146300" y="1231900"/>
                  <a:pt x="2108200" y="1473200"/>
                  <a:pt x="2070100" y="1524000"/>
                </a:cubicBezTo>
                <a:cubicBezTo>
                  <a:pt x="2019300" y="1562100"/>
                  <a:pt x="1930400" y="1803400"/>
                  <a:pt x="1866900" y="2057400"/>
                </a:cubicBezTo>
                <a:lnTo>
                  <a:pt x="1155700" y="4597400"/>
                </a:lnTo>
                <a:cubicBezTo>
                  <a:pt x="901700" y="5486400"/>
                  <a:pt x="1181100" y="5930900"/>
                  <a:pt x="1955800" y="5930900"/>
                </a:cubicBezTo>
                <a:lnTo>
                  <a:pt x="3136900" y="5930900"/>
                </a:lnTo>
                <a:cubicBezTo>
                  <a:pt x="3683000" y="5930900"/>
                  <a:pt x="3721100" y="5905500"/>
                  <a:pt x="3860800" y="5321300"/>
                </a:cubicBezTo>
                <a:lnTo>
                  <a:pt x="4978400" y="863600"/>
                </a:lnTo>
                <a:cubicBezTo>
                  <a:pt x="5105400" y="355600"/>
                  <a:pt x="5384800" y="0"/>
                  <a:pt x="5651500" y="0"/>
                </a:cubicBezTo>
                <a:cubicBezTo>
                  <a:pt x="5943600" y="0"/>
                  <a:pt x="6007100" y="114300"/>
                  <a:pt x="5956300" y="596900"/>
                </a:cubicBezTo>
                <a:lnTo>
                  <a:pt x="5892800" y="1409700"/>
                </a:lnTo>
                <a:cubicBezTo>
                  <a:pt x="5867400" y="1651000"/>
                  <a:pt x="5791200" y="2057400"/>
                  <a:pt x="5715000" y="2311400"/>
                </a:cubicBezTo>
                <a:lnTo>
                  <a:pt x="5651500" y="2489200"/>
                </a:lnTo>
                <a:cubicBezTo>
                  <a:pt x="5575300" y="2755900"/>
                  <a:pt x="5511800" y="2984500"/>
                  <a:pt x="5511800" y="3009900"/>
                </a:cubicBezTo>
                <a:cubicBezTo>
                  <a:pt x="5511800" y="3022600"/>
                  <a:pt x="5499100" y="3238500"/>
                  <a:pt x="5461000" y="3467100"/>
                </a:cubicBezTo>
                <a:lnTo>
                  <a:pt x="5461000" y="3530600"/>
                </a:lnTo>
                <a:cubicBezTo>
                  <a:pt x="5435600" y="3759200"/>
                  <a:pt x="5359400" y="4000500"/>
                  <a:pt x="5308600" y="4064000"/>
                </a:cubicBezTo>
                <a:cubicBezTo>
                  <a:pt x="5245100" y="4114800"/>
                  <a:pt x="5143500" y="4381500"/>
                  <a:pt x="5067300" y="4635500"/>
                </a:cubicBezTo>
                <a:lnTo>
                  <a:pt x="5003800" y="4902200"/>
                </a:lnTo>
                <a:cubicBezTo>
                  <a:pt x="4927600" y="5156200"/>
                  <a:pt x="4864100" y="5562600"/>
                  <a:pt x="4838700" y="5803900"/>
                </a:cubicBezTo>
                <a:lnTo>
                  <a:pt x="4826000" y="5930900"/>
                </a:lnTo>
                <a:cubicBezTo>
                  <a:pt x="4787900" y="6438900"/>
                  <a:pt x="4203700" y="6896100"/>
                  <a:pt x="3568700" y="6896100"/>
                </a:cubicBezTo>
                <a:close/>
                <a:moveTo>
                  <a:pt x="-292100" y="68707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46" name="Freeform 13146"/>
          <p:cNvSpPr/>
          <p:nvPr/>
        </p:nvSpPr>
        <p:spPr>
          <a:xfrm rot="0" flipH="0" flipV="0">
            <a:off x="7107171" y="12207583"/>
            <a:ext cx="58756" cy="93021"/>
          </a:xfrm>
          <a:custGeom>
            <a:pathLst>
              <a:path w="6184900" h="9791700">
                <a:moveTo>
                  <a:pt x="5549900" y="965200"/>
                </a:moveTo>
                <a:lnTo>
                  <a:pt x="3619500" y="965200"/>
                </a:lnTo>
                <a:cubicBezTo>
                  <a:pt x="3441700" y="965200"/>
                  <a:pt x="3263900" y="927100"/>
                  <a:pt x="3213100" y="889000"/>
                </a:cubicBezTo>
                <a:cubicBezTo>
                  <a:pt x="3111500" y="774700"/>
                  <a:pt x="3111500" y="190500"/>
                  <a:pt x="3213100" y="88900"/>
                </a:cubicBezTo>
                <a:cubicBezTo>
                  <a:pt x="3263900" y="38100"/>
                  <a:pt x="3441700" y="0"/>
                  <a:pt x="3619500" y="0"/>
                </a:cubicBezTo>
                <a:lnTo>
                  <a:pt x="5384800" y="0"/>
                </a:lnTo>
                <a:cubicBezTo>
                  <a:pt x="5791200" y="0"/>
                  <a:pt x="5867400" y="76200"/>
                  <a:pt x="5867400" y="482600"/>
                </a:cubicBezTo>
                <a:lnTo>
                  <a:pt x="5867400" y="647700"/>
                </a:lnTo>
                <a:cubicBezTo>
                  <a:pt x="5867400" y="889000"/>
                  <a:pt x="5791200" y="965200"/>
                  <a:pt x="5549900" y="965200"/>
                </a:cubicBezTo>
                <a:close/>
                <a:moveTo>
                  <a:pt x="8115300" y="9829800"/>
                </a:moveTo>
                <a:moveTo>
                  <a:pt x="3937000" y="9791700"/>
                </a:moveTo>
                <a:lnTo>
                  <a:pt x="1536700" y="9791700"/>
                </a:lnTo>
                <a:cubicBezTo>
                  <a:pt x="1358900" y="9791700"/>
                  <a:pt x="1092200" y="9715500"/>
                  <a:pt x="952500" y="9613900"/>
                </a:cubicBezTo>
                <a:lnTo>
                  <a:pt x="850900" y="9550400"/>
                </a:lnTo>
                <a:cubicBezTo>
                  <a:pt x="711200" y="9448800"/>
                  <a:pt x="571500" y="9309100"/>
                  <a:pt x="546100" y="9232900"/>
                </a:cubicBezTo>
                <a:cubicBezTo>
                  <a:pt x="520700" y="9144000"/>
                  <a:pt x="406400" y="8978900"/>
                  <a:pt x="292100" y="8864600"/>
                </a:cubicBezTo>
                <a:cubicBezTo>
                  <a:pt x="63500" y="8648700"/>
                  <a:pt x="0" y="7886700"/>
                  <a:pt x="177800" y="7505700"/>
                </a:cubicBezTo>
                <a:cubicBezTo>
                  <a:pt x="228600" y="7391400"/>
                  <a:pt x="304800" y="7162800"/>
                  <a:pt x="342900" y="6997700"/>
                </a:cubicBezTo>
                <a:lnTo>
                  <a:pt x="1257300" y="3390900"/>
                </a:lnTo>
                <a:cubicBezTo>
                  <a:pt x="1295400" y="3225800"/>
                  <a:pt x="1384300" y="3048000"/>
                  <a:pt x="1435100" y="2984500"/>
                </a:cubicBezTo>
                <a:cubicBezTo>
                  <a:pt x="1536700" y="2895600"/>
                  <a:pt x="1955800" y="2857500"/>
                  <a:pt x="2082800" y="2933700"/>
                </a:cubicBezTo>
                <a:cubicBezTo>
                  <a:pt x="2184400" y="2997200"/>
                  <a:pt x="2336800" y="3416300"/>
                  <a:pt x="2336800" y="3644900"/>
                </a:cubicBezTo>
                <a:cubicBezTo>
                  <a:pt x="2336800" y="3759200"/>
                  <a:pt x="2298700" y="3886200"/>
                  <a:pt x="2260600" y="3937000"/>
                </a:cubicBezTo>
                <a:cubicBezTo>
                  <a:pt x="2209800" y="3975100"/>
                  <a:pt x="2146300" y="4152900"/>
                  <a:pt x="2108200" y="4318000"/>
                </a:cubicBezTo>
                <a:lnTo>
                  <a:pt x="1790700" y="5880100"/>
                </a:lnTo>
                <a:cubicBezTo>
                  <a:pt x="1752600" y="6045200"/>
                  <a:pt x="1638300" y="6324600"/>
                  <a:pt x="1549400" y="6502400"/>
                </a:cubicBezTo>
                <a:cubicBezTo>
                  <a:pt x="1447800" y="6680200"/>
                  <a:pt x="1333500" y="6972300"/>
                  <a:pt x="1295400" y="7162800"/>
                </a:cubicBezTo>
                <a:lnTo>
                  <a:pt x="1282700" y="7277100"/>
                </a:lnTo>
                <a:cubicBezTo>
                  <a:pt x="1244600" y="7467600"/>
                  <a:pt x="1206500" y="7759700"/>
                  <a:pt x="1206500" y="7937500"/>
                </a:cubicBezTo>
                <a:lnTo>
                  <a:pt x="1206500" y="8178800"/>
                </a:lnTo>
                <a:cubicBezTo>
                  <a:pt x="1206500" y="8356600"/>
                  <a:pt x="1244600" y="8547100"/>
                  <a:pt x="1295400" y="8585200"/>
                </a:cubicBezTo>
                <a:cubicBezTo>
                  <a:pt x="1409700" y="8699500"/>
                  <a:pt x="1892300" y="8826500"/>
                  <a:pt x="2247900" y="8826500"/>
                </a:cubicBezTo>
                <a:lnTo>
                  <a:pt x="3136900" y="8826500"/>
                </a:lnTo>
                <a:cubicBezTo>
                  <a:pt x="3314700" y="8826500"/>
                  <a:pt x="3492500" y="8788400"/>
                  <a:pt x="3543300" y="8750300"/>
                </a:cubicBezTo>
                <a:cubicBezTo>
                  <a:pt x="3581400" y="8699500"/>
                  <a:pt x="3695700" y="8648700"/>
                  <a:pt x="3784600" y="8610600"/>
                </a:cubicBezTo>
                <a:cubicBezTo>
                  <a:pt x="3873500" y="8585200"/>
                  <a:pt x="3937000" y="8420100"/>
                  <a:pt x="3937000" y="8242300"/>
                </a:cubicBezTo>
                <a:lnTo>
                  <a:pt x="3937000" y="8178800"/>
                </a:lnTo>
                <a:cubicBezTo>
                  <a:pt x="3937000" y="8013700"/>
                  <a:pt x="3975100" y="7734300"/>
                  <a:pt x="4013200" y="7569200"/>
                </a:cubicBezTo>
                <a:lnTo>
                  <a:pt x="4165600" y="6946900"/>
                </a:lnTo>
                <a:cubicBezTo>
                  <a:pt x="4203700" y="6781800"/>
                  <a:pt x="4279900" y="6553200"/>
                  <a:pt x="4343400" y="6413500"/>
                </a:cubicBezTo>
                <a:cubicBezTo>
                  <a:pt x="4394200" y="6286500"/>
                  <a:pt x="4470400" y="6045200"/>
                  <a:pt x="4521200" y="5880100"/>
                </a:cubicBezTo>
                <a:lnTo>
                  <a:pt x="5105400" y="3556000"/>
                </a:lnTo>
                <a:cubicBezTo>
                  <a:pt x="5194300" y="3200400"/>
                  <a:pt x="5473700" y="2895600"/>
                  <a:pt x="5702300" y="2895600"/>
                </a:cubicBezTo>
                <a:cubicBezTo>
                  <a:pt x="5994400" y="2895600"/>
                  <a:pt x="6184900" y="3238500"/>
                  <a:pt x="6184900" y="3733800"/>
                </a:cubicBezTo>
                <a:cubicBezTo>
                  <a:pt x="6184900" y="3886200"/>
                  <a:pt x="6146800" y="4051300"/>
                  <a:pt x="6108700" y="4089400"/>
                </a:cubicBezTo>
                <a:cubicBezTo>
                  <a:pt x="6057900" y="4140200"/>
                  <a:pt x="5981700" y="4318000"/>
                  <a:pt x="5930900" y="4508500"/>
                </a:cubicBezTo>
                <a:lnTo>
                  <a:pt x="5791200" y="5041900"/>
                </a:lnTo>
                <a:cubicBezTo>
                  <a:pt x="5740400" y="5219700"/>
                  <a:pt x="5702300" y="5397500"/>
                  <a:pt x="5702300" y="5410200"/>
                </a:cubicBezTo>
                <a:cubicBezTo>
                  <a:pt x="5702300" y="5435600"/>
                  <a:pt x="5676900" y="5600700"/>
                  <a:pt x="5626100" y="5765800"/>
                </a:cubicBezTo>
                <a:lnTo>
                  <a:pt x="4991100" y="8496300"/>
                </a:lnTo>
                <a:cubicBezTo>
                  <a:pt x="4953000" y="8674100"/>
                  <a:pt x="4876800" y="8851900"/>
                  <a:pt x="4826000" y="8902700"/>
                </a:cubicBezTo>
                <a:cubicBezTo>
                  <a:pt x="4787900" y="8940800"/>
                  <a:pt x="4686300" y="9105900"/>
                  <a:pt x="4622800" y="9258300"/>
                </a:cubicBezTo>
                <a:lnTo>
                  <a:pt x="4597400" y="9309100"/>
                </a:lnTo>
                <a:cubicBezTo>
                  <a:pt x="4419600" y="9702800"/>
                  <a:pt x="4292600" y="9791700"/>
                  <a:pt x="3937000" y="9791700"/>
                </a:cubicBezTo>
                <a:close/>
                <a:moveTo>
                  <a:pt x="-711200" y="98298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47" name="Freeform 13147"/>
          <p:cNvSpPr/>
          <p:nvPr/>
        </p:nvSpPr>
        <p:spPr>
          <a:xfrm rot="0" flipH="0" flipV="0">
            <a:off x="7232832" y="12208186"/>
            <a:ext cx="62738" cy="92900"/>
          </a:xfrm>
          <a:custGeom>
            <a:pathLst>
              <a:path w="6604000" h="9779000">
                <a:moveTo>
                  <a:pt x="2667000" y="0"/>
                </a:moveTo>
                <a:lnTo>
                  <a:pt x="6121400" y="0"/>
                </a:lnTo>
                <a:cubicBezTo>
                  <a:pt x="6502400" y="0"/>
                  <a:pt x="6604000" y="76200"/>
                  <a:pt x="6604000" y="393700"/>
                </a:cubicBezTo>
                <a:cubicBezTo>
                  <a:pt x="6604000" y="533400"/>
                  <a:pt x="6527800" y="711200"/>
                  <a:pt x="6438900" y="800100"/>
                </a:cubicBezTo>
                <a:cubicBezTo>
                  <a:pt x="6350000" y="889000"/>
                  <a:pt x="6134100" y="965200"/>
                  <a:pt x="5969000" y="965200"/>
                </a:cubicBezTo>
                <a:lnTo>
                  <a:pt x="4038600" y="965200"/>
                </a:lnTo>
                <a:cubicBezTo>
                  <a:pt x="3657600" y="965200"/>
                  <a:pt x="3556000" y="1041400"/>
                  <a:pt x="3556000" y="1358900"/>
                </a:cubicBezTo>
                <a:cubicBezTo>
                  <a:pt x="3556000" y="1498600"/>
                  <a:pt x="3657600" y="1714500"/>
                  <a:pt x="3771900" y="1854200"/>
                </a:cubicBezTo>
                <a:lnTo>
                  <a:pt x="4660900" y="2857500"/>
                </a:lnTo>
                <a:cubicBezTo>
                  <a:pt x="4775200" y="2997200"/>
                  <a:pt x="4953000" y="3238500"/>
                  <a:pt x="5041900" y="3403600"/>
                </a:cubicBezTo>
                <a:lnTo>
                  <a:pt x="5321300" y="3898900"/>
                </a:lnTo>
                <a:cubicBezTo>
                  <a:pt x="5410200" y="4064000"/>
                  <a:pt x="5486400" y="4330700"/>
                  <a:pt x="5486400" y="4508500"/>
                </a:cubicBezTo>
                <a:lnTo>
                  <a:pt x="5486400" y="5295900"/>
                </a:lnTo>
                <a:cubicBezTo>
                  <a:pt x="5486400" y="5461000"/>
                  <a:pt x="5448300" y="5702300"/>
                  <a:pt x="5397500" y="5816600"/>
                </a:cubicBezTo>
                <a:cubicBezTo>
                  <a:pt x="5346700" y="5918200"/>
                  <a:pt x="5270500" y="6159500"/>
                  <a:pt x="5219700" y="6337300"/>
                </a:cubicBezTo>
                <a:lnTo>
                  <a:pt x="5092700" y="6807200"/>
                </a:lnTo>
                <a:cubicBezTo>
                  <a:pt x="5041900" y="6985000"/>
                  <a:pt x="5003800" y="7150100"/>
                  <a:pt x="5003800" y="7175500"/>
                </a:cubicBezTo>
                <a:cubicBezTo>
                  <a:pt x="5003800" y="7404100"/>
                  <a:pt x="4889500" y="7759700"/>
                  <a:pt x="4724400" y="8051800"/>
                </a:cubicBezTo>
                <a:lnTo>
                  <a:pt x="4559300" y="8343900"/>
                </a:lnTo>
                <a:cubicBezTo>
                  <a:pt x="4483100" y="8483600"/>
                  <a:pt x="4318000" y="8712200"/>
                  <a:pt x="4191000" y="8826500"/>
                </a:cubicBezTo>
                <a:lnTo>
                  <a:pt x="3784600" y="9232900"/>
                </a:lnTo>
                <a:cubicBezTo>
                  <a:pt x="3517900" y="9499600"/>
                  <a:pt x="3302000" y="9601200"/>
                  <a:pt x="2806700" y="9690100"/>
                </a:cubicBezTo>
                <a:lnTo>
                  <a:pt x="2705100" y="9715500"/>
                </a:lnTo>
                <a:cubicBezTo>
                  <a:pt x="2514600" y="9753600"/>
                  <a:pt x="2209800" y="9779000"/>
                  <a:pt x="2032000" y="9779000"/>
                </a:cubicBezTo>
                <a:lnTo>
                  <a:pt x="1955800" y="9779000"/>
                </a:lnTo>
                <a:cubicBezTo>
                  <a:pt x="1778000" y="9779000"/>
                  <a:pt x="1498600" y="9740900"/>
                  <a:pt x="1346200" y="9677400"/>
                </a:cubicBezTo>
                <a:lnTo>
                  <a:pt x="1168400" y="9613900"/>
                </a:lnTo>
                <a:cubicBezTo>
                  <a:pt x="1016000" y="9563100"/>
                  <a:pt x="787400" y="9410700"/>
                  <a:pt x="660400" y="9296400"/>
                </a:cubicBezTo>
                <a:lnTo>
                  <a:pt x="419100" y="9042400"/>
                </a:lnTo>
                <a:cubicBezTo>
                  <a:pt x="292100" y="8928100"/>
                  <a:pt x="152400" y="8661400"/>
                  <a:pt x="114300" y="8470900"/>
                </a:cubicBezTo>
                <a:lnTo>
                  <a:pt x="101600" y="8445500"/>
                </a:lnTo>
                <a:cubicBezTo>
                  <a:pt x="12700" y="8013700"/>
                  <a:pt x="0" y="7366000"/>
                  <a:pt x="88900" y="6921500"/>
                </a:cubicBezTo>
                <a:lnTo>
                  <a:pt x="266700" y="5981700"/>
                </a:lnTo>
                <a:cubicBezTo>
                  <a:pt x="304800" y="5816600"/>
                  <a:pt x="368300" y="5575300"/>
                  <a:pt x="419100" y="5448300"/>
                </a:cubicBezTo>
                <a:cubicBezTo>
                  <a:pt x="469900" y="5321300"/>
                  <a:pt x="546100" y="5105400"/>
                  <a:pt x="571500" y="4965700"/>
                </a:cubicBezTo>
                <a:cubicBezTo>
                  <a:pt x="609600" y="4826000"/>
                  <a:pt x="698500" y="4597400"/>
                  <a:pt x="774700" y="4457700"/>
                </a:cubicBezTo>
                <a:lnTo>
                  <a:pt x="952500" y="4165600"/>
                </a:lnTo>
                <a:cubicBezTo>
                  <a:pt x="1028700" y="4025900"/>
                  <a:pt x="1193800" y="3797300"/>
                  <a:pt x="1320800" y="3670300"/>
                </a:cubicBezTo>
                <a:lnTo>
                  <a:pt x="1409700" y="3594100"/>
                </a:lnTo>
                <a:cubicBezTo>
                  <a:pt x="1524000" y="3467100"/>
                  <a:pt x="1778000" y="3302000"/>
                  <a:pt x="1955800" y="3213100"/>
                </a:cubicBezTo>
                <a:lnTo>
                  <a:pt x="2019300" y="3175000"/>
                </a:lnTo>
                <a:cubicBezTo>
                  <a:pt x="2209800" y="3098800"/>
                  <a:pt x="2489200" y="2997200"/>
                  <a:pt x="2667000" y="2959100"/>
                </a:cubicBezTo>
                <a:lnTo>
                  <a:pt x="2768600" y="2946400"/>
                </a:lnTo>
                <a:cubicBezTo>
                  <a:pt x="2933700" y="2908300"/>
                  <a:pt x="3111500" y="2844800"/>
                  <a:pt x="3162300" y="2806700"/>
                </a:cubicBezTo>
                <a:cubicBezTo>
                  <a:pt x="3314700" y="2641600"/>
                  <a:pt x="3124200" y="2209800"/>
                  <a:pt x="2781300" y="2006600"/>
                </a:cubicBezTo>
                <a:cubicBezTo>
                  <a:pt x="2667000" y="1930400"/>
                  <a:pt x="2540000" y="1765300"/>
                  <a:pt x="2489200" y="1638300"/>
                </a:cubicBezTo>
                <a:cubicBezTo>
                  <a:pt x="2362200" y="1257300"/>
                  <a:pt x="2171700" y="965200"/>
                  <a:pt x="2057400" y="965200"/>
                </a:cubicBezTo>
                <a:cubicBezTo>
                  <a:pt x="1993900" y="965200"/>
                  <a:pt x="1955800" y="812800"/>
                  <a:pt x="1955800" y="635000"/>
                </a:cubicBezTo>
                <a:lnTo>
                  <a:pt x="1955800" y="482600"/>
                </a:lnTo>
                <a:cubicBezTo>
                  <a:pt x="1955800" y="304800"/>
                  <a:pt x="2044700" y="127000"/>
                  <a:pt x="2146300" y="76200"/>
                </a:cubicBezTo>
                <a:cubicBezTo>
                  <a:pt x="2260600" y="38100"/>
                  <a:pt x="2501900" y="0"/>
                  <a:pt x="2667000" y="0"/>
                </a:cubicBezTo>
                <a:close/>
                <a:moveTo>
                  <a:pt x="9613900" y="9766300"/>
                </a:moveTo>
                <a:moveTo>
                  <a:pt x="1117600" y="6959600"/>
                </a:moveTo>
                <a:lnTo>
                  <a:pt x="1016000" y="8039100"/>
                </a:lnTo>
                <a:cubicBezTo>
                  <a:pt x="1003300" y="8204200"/>
                  <a:pt x="1066800" y="8407400"/>
                  <a:pt x="1155700" y="8496300"/>
                </a:cubicBezTo>
                <a:cubicBezTo>
                  <a:pt x="1244600" y="8585200"/>
                  <a:pt x="1460500" y="8661400"/>
                  <a:pt x="1625600" y="8661400"/>
                </a:cubicBezTo>
                <a:lnTo>
                  <a:pt x="2514600" y="8661400"/>
                </a:lnTo>
                <a:cubicBezTo>
                  <a:pt x="3048000" y="8661400"/>
                  <a:pt x="3276600" y="8534400"/>
                  <a:pt x="3619500" y="8039100"/>
                </a:cubicBezTo>
                <a:lnTo>
                  <a:pt x="3746500" y="7874000"/>
                </a:lnTo>
                <a:cubicBezTo>
                  <a:pt x="3822700" y="7772400"/>
                  <a:pt x="4038600" y="7137400"/>
                  <a:pt x="4038600" y="7010400"/>
                </a:cubicBezTo>
                <a:cubicBezTo>
                  <a:pt x="4038600" y="6997700"/>
                  <a:pt x="4089400" y="6819900"/>
                  <a:pt x="4140200" y="6642100"/>
                </a:cubicBezTo>
                <a:lnTo>
                  <a:pt x="4241800" y="6337300"/>
                </a:lnTo>
                <a:cubicBezTo>
                  <a:pt x="4292600" y="6159500"/>
                  <a:pt x="4381500" y="5918200"/>
                  <a:pt x="4432300" y="5816600"/>
                </a:cubicBezTo>
                <a:cubicBezTo>
                  <a:pt x="4483100" y="5702300"/>
                  <a:pt x="4521200" y="5461000"/>
                  <a:pt x="4521200" y="5295900"/>
                </a:cubicBezTo>
                <a:lnTo>
                  <a:pt x="4521200" y="4648200"/>
                </a:lnTo>
                <a:cubicBezTo>
                  <a:pt x="4521200" y="4292600"/>
                  <a:pt x="4432300" y="4165600"/>
                  <a:pt x="4038600" y="3987800"/>
                </a:cubicBezTo>
                <a:lnTo>
                  <a:pt x="3987800" y="3962400"/>
                </a:lnTo>
                <a:cubicBezTo>
                  <a:pt x="3835400" y="3898900"/>
                  <a:pt x="3568700" y="3848100"/>
                  <a:pt x="3390900" y="3848100"/>
                </a:cubicBezTo>
                <a:lnTo>
                  <a:pt x="3314700" y="3848100"/>
                </a:lnTo>
                <a:cubicBezTo>
                  <a:pt x="2679700" y="3848100"/>
                  <a:pt x="2082800" y="4102100"/>
                  <a:pt x="1892300" y="4470400"/>
                </a:cubicBezTo>
                <a:lnTo>
                  <a:pt x="1739900" y="4762500"/>
                </a:lnTo>
                <a:cubicBezTo>
                  <a:pt x="1663700" y="4914900"/>
                  <a:pt x="1549400" y="5168900"/>
                  <a:pt x="1485900" y="5321300"/>
                </a:cubicBezTo>
                <a:lnTo>
                  <a:pt x="1397000" y="5575300"/>
                </a:lnTo>
                <a:cubicBezTo>
                  <a:pt x="1333500" y="5727700"/>
                  <a:pt x="1257300" y="5981700"/>
                  <a:pt x="1231900" y="6134100"/>
                </a:cubicBezTo>
                <a:lnTo>
                  <a:pt x="1193800" y="6362700"/>
                </a:lnTo>
                <a:cubicBezTo>
                  <a:pt x="1168400" y="6527800"/>
                  <a:pt x="1130300" y="6794500"/>
                  <a:pt x="1117600" y="6959600"/>
                </a:cubicBezTo>
                <a:close/>
                <a:moveTo>
                  <a:pt x="2654300" y="97663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48" name="Freeform 13148"/>
          <p:cNvSpPr/>
          <p:nvPr/>
        </p:nvSpPr>
        <p:spPr>
          <a:xfrm rot="0" flipH="0" flipV="0">
            <a:off x="7291096" y="12236780"/>
            <a:ext cx="61410" cy="62496"/>
          </a:xfrm>
          <a:custGeom>
            <a:pathLst>
              <a:path w="6464300" h="6578600">
                <a:moveTo>
                  <a:pt x="4013200" y="0"/>
                </a:moveTo>
                <a:lnTo>
                  <a:pt x="5778500" y="0"/>
                </a:lnTo>
                <a:cubicBezTo>
                  <a:pt x="5956300" y="0"/>
                  <a:pt x="6172200" y="63500"/>
                  <a:pt x="6261100" y="152400"/>
                </a:cubicBezTo>
                <a:cubicBezTo>
                  <a:pt x="6438900" y="330200"/>
                  <a:pt x="6464300" y="635000"/>
                  <a:pt x="6337300" y="1104900"/>
                </a:cubicBezTo>
                <a:lnTo>
                  <a:pt x="5092700" y="5715000"/>
                </a:lnTo>
                <a:cubicBezTo>
                  <a:pt x="4940300" y="6261100"/>
                  <a:pt x="4711700" y="6578600"/>
                  <a:pt x="4432300" y="6578600"/>
                </a:cubicBezTo>
                <a:cubicBezTo>
                  <a:pt x="4089400" y="6578600"/>
                  <a:pt x="4013200" y="6477000"/>
                  <a:pt x="4013200" y="6096000"/>
                </a:cubicBezTo>
                <a:lnTo>
                  <a:pt x="4013200" y="5613400"/>
                </a:lnTo>
                <a:cubicBezTo>
                  <a:pt x="4013200" y="5435600"/>
                  <a:pt x="4051300" y="5143500"/>
                  <a:pt x="4102100" y="4978400"/>
                </a:cubicBezTo>
                <a:lnTo>
                  <a:pt x="5041900" y="1841500"/>
                </a:lnTo>
                <a:cubicBezTo>
                  <a:pt x="5207000" y="1257300"/>
                  <a:pt x="5130800" y="952500"/>
                  <a:pt x="4813300" y="952500"/>
                </a:cubicBezTo>
                <a:lnTo>
                  <a:pt x="4495800" y="952500"/>
                </a:lnTo>
                <a:cubicBezTo>
                  <a:pt x="4140200" y="952500"/>
                  <a:pt x="4076700" y="990600"/>
                  <a:pt x="3848100" y="1397000"/>
                </a:cubicBezTo>
                <a:lnTo>
                  <a:pt x="1066800" y="6184900"/>
                </a:lnTo>
                <a:cubicBezTo>
                  <a:pt x="850900" y="6565900"/>
                  <a:pt x="838200" y="6578600"/>
                  <a:pt x="482600" y="6578600"/>
                </a:cubicBezTo>
                <a:cubicBezTo>
                  <a:pt x="101600" y="6578600"/>
                  <a:pt x="0" y="6489700"/>
                  <a:pt x="0" y="6172200"/>
                </a:cubicBezTo>
                <a:cubicBezTo>
                  <a:pt x="0" y="6045200"/>
                  <a:pt x="76200" y="5803900"/>
                  <a:pt x="165100" y="5664200"/>
                </a:cubicBezTo>
                <a:lnTo>
                  <a:pt x="3302000" y="482600"/>
                </a:lnTo>
                <a:cubicBezTo>
                  <a:pt x="3556000" y="63500"/>
                  <a:pt x="3657600" y="0"/>
                  <a:pt x="4013200" y="0"/>
                </a:cubicBezTo>
                <a:close/>
                <a:moveTo>
                  <a:pt x="7023100" y="67564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49" name="Freeform 13149"/>
          <p:cNvSpPr/>
          <p:nvPr/>
        </p:nvSpPr>
        <p:spPr>
          <a:xfrm rot="0" flipH="0" flipV="0">
            <a:off x="7359374" y="12234971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50" name="Freeform 13150"/>
          <p:cNvSpPr/>
          <p:nvPr/>
        </p:nvSpPr>
        <p:spPr>
          <a:xfrm rot="0" flipH="0" flipV="0">
            <a:off x="7419085" y="12235333"/>
            <a:ext cx="60928" cy="64789"/>
          </a:xfrm>
          <a:custGeom>
            <a:pathLst>
              <a:path w="6413500" h="6819900">
                <a:moveTo>
                  <a:pt x="2654300" y="2590800"/>
                </a:moveTo>
                <a:lnTo>
                  <a:pt x="5118100" y="431800"/>
                </a:lnTo>
                <a:cubicBezTo>
                  <a:pt x="5511800" y="88900"/>
                  <a:pt x="5842000" y="0"/>
                  <a:pt x="6248400" y="127000"/>
                </a:cubicBezTo>
                <a:cubicBezTo>
                  <a:pt x="6337300" y="152400"/>
                  <a:pt x="6413500" y="266700"/>
                  <a:pt x="6413500" y="368300"/>
                </a:cubicBezTo>
                <a:cubicBezTo>
                  <a:pt x="6413500" y="558800"/>
                  <a:pt x="6248400" y="889000"/>
                  <a:pt x="6045200" y="1092200"/>
                </a:cubicBezTo>
                <a:cubicBezTo>
                  <a:pt x="5981700" y="1155700"/>
                  <a:pt x="5791200" y="1282700"/>
                  <a:pt x="5626100" y="1371600"/>
                </a:cubicBezTo>
                <a:lnTo>
                  <a:pt x="5537200" y="1409700"/>
                </a:lnTo>
                <a:cubicBezTo>
                  <a:pt x="5372100" y="1498600"/>
                  <a:pt x="5168900" y="1638300"/>
                  <a:pt x="5105400" y="1714500"/>
                </a:cubicBezTo>
                <a:cubicBezTo>
                  <a:pt x="5029200" y="1790700"/>
                  <a:pt x="4851400" y="1930400"/>
                  <a:pt x="4711700" y="2019300"/>
                </a:cubicBezTo>
                <a:lnTo>
                  <a:pt x="4127500" y="2438400"/>
                </a:lnTo>
                <a:cubicBezTo>
                  <a:pt x="3467100" y="2908300"/>
                  <a:pt x="3340100" y="3365500"/>
                  <a:pt x="3733800" y="3886200"/>
                </a:cubicBezTo>
                <a:lnTo>
                  <a:pt x="3975100" y="4203700"/>
                </a:lnTo>
                <a:cubicBezTo>
                  <a:pt x="4089400" y="4356100"/>
                  <a:pt x="4203700" y="4610100"/>
                  <a:pt x="4229100" y="4762500"/>
                </a:cubicBezTo>
                <a:lnTo>
                  <a:pt x="4241800" y="4838700"/>
                </a:lnTo>
                <a:cubicBezTo>
                  <a:pt x="4267200" y="4991100"/>
                  <a:pt x="4343400" y="5257800"/>
                  <a:pt x="4406900" y="5422900"/>
                </a:cubicBezTo>
                <a:lnTo>
                  <a:pt x="4457700" y="5549900"/>
                </a:lnTo>
                <a:cubicBezTo>
                  <a:pt x="4521200" y="5715000"/>
                  <a:pt x="4622800" y="5854700"/>
                  <a:pt x="4686300" y="5854700"/>
                </a:cubicBezTo>
                <a:cubicBezTo>
                  <a:pt x="4749800" y="5854700"/>
                  <a:pt x="4813300" y="5994400"/>
                  <a:pt x="4813300" y="6172200"/>
                </a:cubicBezTo>
                <a:cubicBezTo>
                  <a:pt x="4813300" y="6350000"/>
                  <a:pt x="4775200" y="6527800"/>
                  <a:pt x="4724400" y="6578600"/>
                </a:cubicBezTo>
                <a:cubicBezTo>
                  <a:pt x="4686300" y="6616700"/>
                  <a:pt x="4508500" y="6654800"/>
                  <a:pt x="4330700" y="6654800"/>
                </a:cubicBezTo>
                <a:cubicBezTo>
                  <a:pt x="4152900" y="6654800"/>
                  <a:pt x="3962400" y="6540500"/>
                  <a:pt x="3898900" y="6388100"/>
                </a:cubicBezTo>
                <a:lnTo>
                  <a:pt x="3822700" y="6197600"/>
                </a:lnTo>
                <a:cubicBezTo>
                  <a:pt x="3759200" y="6045200"/>
                  <a:pt x="3657600" y="5803900"/>
                  <a:pt x="3594100" y="5651500"/>
                </a:cubicBezTo>
                <a:lnTo>
                  <a:pt x="3200400" y="4762500"/>
                </a:lnTo>
                <a:cubicBezTo>
                  <a:pt x="2832100" y="3898900"/>
                  <a:pt x="2514600" y="3733800"/>
                  <a:pt x="2006600" y="4102100"/>
                </a:cubicBezTo>
                <a:lnTo>
                  <a:pt x="1892300" y="4178300"/>
                </a:lnTo>
                <a:cubicBezTo>
                  <a:pt x="1447800" y="4508500"/>
                  <a:pt x="1282700" y="4737100"/>
                  <a:pt x="1219200" y="5080000"/>
                </a:cubicBezTo>
                <a:lnTo>
                  <a:pt x="1181100" y="5270500"/>
                </a:lnTo>
                <a:cubicBezTo>
                  <a:pt x="1143000" y="5461000"/>
                  <a:pt x="1117600" y="5664200"/>
                  <a:pt x="1117600" y="5727700"/>
                </a:cubicBezTo>
                <a:cubicBezTo>
                  <a:pt x="1117600" y="6261100"/>
                  <a:pt x="787400" y="6819900"/>
                  <a:pt x="482600" y="6819900"/>
                </a:cubicBezTo>
                <a:cubicBezTo>
                  <a:pt x="393700" y="6819900"/>
                  <a:pt x="241300" y="6743700"/>
                  <a:pt x="152400" y="6654800"/>
                </a:cubicBezTo>
                <a:cubicBezTo>
                  <a:pt x="63500" y="6565900"/>
                  <a:pt x="0" y="6350000"/>
                  <a:pt x="0" y="6172200"/>
                </a:cubicBezTo>
                <a:lnTo>
                  <a:pt x="0" y="6019800"/>
                </a:lnTo>
                <a:cubicBezTo>
                  <a:pt x="0" y="5842000"/>
                  <a:pt x="38100" y="5664200"/>
                  <a:pt x="76200" y="5613400"/>
                </a:cubicBezTo>
                <a:cubicBezTo>
                  <a:pt x="114300" y="5575300"/>
                  <a:pt x="190500" y="5397500"/>
                  <a:pt x="241300" y="5219700"/>
                </a:cubicBezTo>
                <a:lnTo>
                  <a:pt x="1028700" y="2400300"/>
                </a:lnTo>
                <a:cubicBezTo>
                  <a:pt x="1079500" y="2222500"/>
                  <a:pt x="1117600" y="2070100"/>
                  <a:pt x="1117600" y="2044700"/>
                </a:cubicBezTo>
                <a:cubicBezTo>
                  <a:pt x="1117600" y="2019300"/>
                  <a:pt x="1130300" y="1866900"/>
                  <a:pt x="1143000" y="1701800"/>
                </a:cubicBezTo>
                <a:lnTo>
                  <a:pt x="1193800" y="1244600"/>
                </a:lnTo>
                <a:cubicBezTo>
                  <a:pt x="1206500" y="1079500"/>
                  <a:pt x="1270000" y="889000"/>
                  <a:pt x="1333500" y="825500"/>
                </a:cubicBezTo>
                <a:cubicBezTo>
                  <a:pt x="1397000" y="774700"/>
                  <a:pt x="1485900" y="584200"/>
                  <a:pt x="1549400" y="419100"/>
                </a:cubicBezTo>
                <a:lnTo>
                  <a:pt x="1574800" y="381000"/>
                </a:lnTo>
                <a:cubicBezTo>
                  <a:pt x="1676400" y="101600"/>
                  <a:pt x="1879600" y="25400"/>
                  <a:pt x="2247900" y="127000"/>
                </a:cubicBezTo>
                <a:cubicBezTo>
                  <a:pt x="2324100" y="152400"/>
                  <a:pt x="2400300" y="317500"/>
                  <a:pt x="2400300" y="495300"/>
                </a:cubicBezTo>
                <a:lnTo>
                  <a:pt x="2400300" y="723900"/>
                </a:lnTo>
                <a:cubicBezTo>
                  <a:pt x="2400300" y="901700"/>
                  <a:pt x="2374900" y="1181100"/>
                  <a:pt x="2336800" y="1358900"/>
                </a:cubicBezTo>
                <a:lnTo>
                  <a:pt x="2222500" y="1854200"/>
                </a:lnTo>
                <a:cubicBezTo>
                  <a:pt x="2184400" y="2019300"/>
                  <a:pt x="2108200" y="2159000"/>
                  <a:pt x="2044700" y="2159000"/>
                </a:cubicBezTo>
                <a:cubicBezTo>
                  <a:pt x="1968500" y="2159000"/>
                  <a:pt x="1917700" y="2311400"/>
                  <a:pt x="1917700" y="2489200"/>
                </a:cubicBezTo>
                <a:cubicBezTo>
                  <a:pt x="1917700" y="2857500"/>
                  <a:pt x="2286000" y="2908300"/>
                  <a:pt x="2654300" y="2590800"/>
                </a:cubicBezTo>
                <a:close/>
                <a:moveTo>
                  <a:pt x="4394200" y="69088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51" name="Freeform 13151"/>
          <p:cNvSpPr/>
          <p:nvPr/>
        </p:nvSpPr>
        <p:spPr>
          <a:xfrm rot="0" flipH="0" flipV="0">
            <a:off x="7537931" y="12208548"/>
            <a:ext cx="64065" cy="91452"/>
          </a:xfrm>
          <a:custGeom>
            <a:pathLst>
              <a:path w="6743700" h="9626600">
                <a:moveTo>
                  <a:pt x="6121400" y="647700"/>
                </a:moveTo>
                <a:lnTo>
                  <a:pt x="6718300" y="8991600"/>
                </a:lnTo>
                <a:cubicBezTo>
                  <a:pt x="6743700" y="9334500"/>
                  <a:pt x="6527800" y="9626600"/>
                  <a:pt x="6261100" y="9626600"/>
                </a:cubicBezTo>
                <a:cubicBezTo>
                  <a:pt x="6172200" y="9626600"/>
                  <a:pt x="6032500" y="9550400"/>
                  <a:pt x="5943600" y="9474200"/>
                </a:cubicBezTo>
                <a:cubicBezTo>
                  <a:pt x="5854700" y="9385300"/>
                  <a:pt x="5778500" y="9169400"/>
                  <a:pt x="5778500" y="8991600"/>
                </a:cubicBezTo>
                <a:lnTo>
                  <a:pt x="5778500" y="7861300"/>
                </a:lnTo>
                <a:cubicBezTo>
                  <a:pt x="5778500" y="7340600"/>
                  <a:pt x="5702300" y="7226300"/>
                  <a:pt x="5359400" y="7226300"/>
                </a:cubicBezTo>
                <a:lnTo>
                  <a:pt x="2413000" y="7226300"/>
                </a:lnTo>
                <a:cubicBezTo>
                  <a:pt x="2070100" y="7226300"/>
                  <a:pt x="1854200" y="7378700"/>
                  <a:pt x="1612900" y="7823200"/>
                </a:cubicBezTo>
                <a:lnTo>
                  <a:pt x="850900" y="9220200"/>
                </a:lnTo>
                <a:cubicBezTo>
                  <a:pt x="698500" y="9499600"/>
                  <a:pt x="520700" y="9626600"/>
                  <a:pt x="279400" y="9626600"/>
                </a:cubicBezTo>
                <a:cubicBezTo>
                  <a:pt x="88900" y="9626600"/>
                  <a:pt x="0" y="9486900"/>
                  <a:pt x="0" y="9144000"/>
                </a:cubicBezTo>
                <a:cubicBezTo>
                  <a:pt x="0" y="8966200"/>
                  <a:pt x="76200" y="8699500"/>
                  <a:pt x="165100" y="8547100"/>
                </a:cubicBezTo>
                <a:lnTo>
                  <a:pt x="4940300" y="622300"/>
                </a:lnTo>
                <a:cubicBezTo>
                  <a:pt x="5181600" y="241300"/>
                  <a:pt x="5435600" y="0"/>
                  <a:pt x="5613400" y="0"/>
                </a:cubicBezTo>
                <a:cubicBezTo>
                  <a:pt x="5867400" y="0"/>
                  <a:pt x="6096000" y="292100"/>
                  <a:pt x="6121400" y="647700"/>
                </a:cubicBezTo>
                <a:close/>
                <a:moveTo>
                  <a:pt x="8763000" y="9728200"/>
                </a:moveTo>
                <a:moveTo>
                  <a:pt x="4800600" y="2679700"/>
                </a:moveTo>
                <a:lnTo>
                  <a:pt x="3238500" y="5308600"/>
                </a:lnTo>
                <a:cubicBezTo>
                  <a:pt x="3149600" y="5461000"/>
                  <a:pt x="3035300" y="5702300"/>
                  <a:pt x="2984500" y="5842000"/>
                </a:cubicBezTo>
                <a:cubicBezTo>
                  <a:pt x="2933700" y="5981700"/>
                  <a:pt x="2921000" y="6134100"/>
                  <a:pt x="2971800" y="6184900"/>
                </a:cubicBezTo>
                <a:cubicBezTo>
                  <a:pt x="3009900" y="6223000"/>
                  <a:pt x="3200400" y="6261100"/>
                  <a:pt x="3378200" y="6261100"/>
                </a:cubicBezTo>
                <a:lnTo>
                  <a:pt x="5130800" y="6261100"/>
                </a:lnTo>
                <a:cubicBezTo>
                  <a:pt x="5537200" y="6261100"/>
                  <a:pt x="5600700" y="6197600"/>
                  <a:pt x="5562600" y="5803900"/>
                </a:cubicBezTo>
                <a:lnTo>
                  <a:pt x="5321300" y="2895600"/>
                </a:lnTo>
                <a:cubicBezTo>
                  <a:pt x="5295900" y="2565400"/>
                  <a:pt x="5207000" y="2413000"/>
                  <a:pt x="5041900" y="2413000"/>
                </a:cubicBezTo>
                <a:cubicBezTo>
                  <a:pt x="5003800" y="2413000"/>
                  <a:pt x="4889500" y="2540000"/>
                  <a:pt x="4800600" y="2679700"/>
                </a:cubicBezTo>
                <a:close/>
                <a:moveTo>
                  <a:pt x="6731000" y="97282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52" name="Freeform 13152"/>
          <p:cNvSpPr/>
          <p:nvPr/>
        </p:nvSpPr>
        <p:spPr>
          <a:xfrm rot="0" flipH="0" flipV="0">
            <a:off x="7638625" y="12209393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53" name="Rectangle 13153"/>
          <p:cNvSpPr/>
          <p:nvPr/>
        </p:nvSpPr>
        <p:spPr>
          <a:xfrm rot="0" flipH="0" flipV="0">
            <a:off x="7717541" y="12174703"/>
            <a:ext cx="296418" cy="615848"/>
          </a:xfrm>
          <a:prstGeom prst="rect">
            <a:avLst/>
          </a:prstGeom>
        </p:spPr>
      </p:sp>
      <p:sp>
        <p:nvSpPr>
          <p:cNvPr id="13154" name="Freeform 13154"/>
          <p:cNvSpPr/>
          <p:nvPr/>
        </p:nvSpPr>
        <p:spPr>
          <a:xfrm rot="0" flipH="0" flipV="0">
            <a:off x="7720589" y="12353545"/>
            <a:ext cx="195072" cy="320040"/>
          </a:xfrm>
          <a:custGeom>
            <a:pathLst>
              <a:path w="6502400" h="10668000">
                <a:moveTo>
                  <a:pt x="6096000" y="10668000"/>
                </a:moveTo>
                <a:lnTo>
                  <a:pt x="406400" y="10668000"/>
                </a:lnTo>
                <a:cubicBezTo>
                  <a:pt x="177800" y="10668000"/>
                  <a:pt x="0" y="10617200"/>
                  <a:pt x="0" y="10566400"/>
                </a:cubicBezTo>
                <a:cubicBezTo>
                  <a:pt x="0" y="10502900"/>
                  <a:pt x="177800" y="10464800"/>
                  <a:pt x="406400" y="10464800"/>
                </a:cubicBezTo>
                <a:lnTo>
                  <a:pt x="5486400" y="10464800"/>
                </a:lnTo>
                <a:cubicBezTo>
                  <a:pt x="5943600" y="10464800"/>
                  <a:pt x="5943600" y="10464800"/>
                  <a:pt x="5689600" y="10007600"/>
                </a:cubicBezTo>
                <a:lnTo>
                  <a:pt x="355600" y="431800"/>
                </a:lnTo>
                <a:cubicBezTo>
                  <a:pt x="241300" y="228600"/>
                  <a:pt x="152400" y="50800"/>
                  <a:pt x="152400" y="38100"/>
                </a:cubicBezTo>
                <a:cubicBezTo>
                  <a:pt x="152400" y="12700"/>
                  <a:pt x="228600" y="0"/>
                  <a:pt x="330200" y="0"/>
                </a:cubicBezTo>
                <a:cubicBezTo>
                  <a:pt x="431800" y="0"/>
                  <a:pt x="596900" y="152400"/>
                  <a:pt x="711200" y="342900"/>
                </a:cubicBezTo>
                <a:lnTo>
                  <a:pt x="6299200" y="10134600"/>
                </a:lnTo>
                <a:cubicBezTo>
                  <a:pt x="6413500" y="10325100"/>
                  <a:pt x="6502400" y="10528300"/>
                  <a:pt x="6502400" y="10579100"/>
                </a:cubicBezTo>
                <a:cubicBezTo>
                  <a:pt x="6502400" y="10617200"/>
                  <a:pt x="6324600" y="10668000"/>
                  <a:pt x="6096000" y="10668000"/>
                </a:cubicBezTo>
                <a:close/>
                <a:moveTo>
                  <a:pt x="-101600" y="10668000"/>
                </a:moveTo>
              </a:path>
            </a:pathLst>
          </a:custGeom>
          <a:solidFill>
            <a:srgbClr val="0C0C0C">
              <a:alpha val="100000"/>
            </a:srgbClr>
          </a:solidFill>
          <a:ln w="38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55" name="Rectangle 13155"/>
          <p:cNvSpPr/>
          <p:nvPr/>
        </p:nvSpPr>
        <p:spPr>
          <a:xfrm rot="0" flipH="0" flipV="0">
            <a:off x="7912613" y="12489993"/>
            <a:ext cx="390652" cy="821130"/>
          </a:xfrm>
          <a:prstGeom prst="rect">
            <a:avLst/>
          </a:prstGeom>
        </p:spPr>
      </p:sp>
      <p:sp>
        <p:nvSpPr>
          <p:cNvPr id="13156" name="Freeform 13156"/>
          <p:cNvSpPr/>
          <p:nvPr/>
        </p:nvSpPr>
        <p:spPr>
          <a:xfrm rot="0" flipH="0" flipV="0">
            <a:off x="7915661" y="12701016"/>
            <a:ext cx="257556" cy="454152"/>
          </a:xfrm>
          <a:custGeom>
            <a:pathLst>
              <a:path w="6438900" h="11353800">
                <a:moveTo>
                  <a:pt x="0" y="25400"/>
                </a:moveTo>
                <a:cubicBezTo>
                  <a:pt x="0" y="12700"/>
                  <a:pt x="76200" y="0"/>
                  <a:pt x="177800" y="0"/>
                </a:cubicBezTo>
                <a:cubicBezTo>
                  <a:pt x="266700" y="0"/>
                  <a:pt x="419100" y="139700"/>
                  <a:pt x="520700" y="330200"/>
                </a:cubicBezTo>
                <a:lnTo>
                  <a:pt x="6261100" y="10795000"/>
                </a:lnTo>
                <a:cubicBezTo>
                  <a:pt x="6362700" y="10985500"/>
                  <a:pt x="6438900" y="11176000"/>
                  <a:pt x="6438900" y="11239500"/>
                </a:cubicBezTo>
                <a:cubicBezTo>
                  <a:pt x="6438900" y="11303000"/>
                  <a:pt x="6388100" y="11353800"/>
                  <a:pt x="6324600" y="11353800"/>
                </a:cubicBezTo>
                <a:cubicBezTo>
                  <a:pt x="6261100" y="11353800"/>
                  <a:pt x="6121400" y="11201400"/>
                  <a:pt x="6032500" y="11010900"/>
                </a:cubicBezTo>
                <a:lnTo>
                  <a:pt x="177800" y="393700"/>
                </a:lnTo>
                <a:cubicBezTo>
                  <a:pt x="88900" y="203200"/>
                  <a:pt x="0" y="38100"/>
                  <a:pt x="0" y="25400"/>
                </a:cubicBezTo>
                <a:close/>
                <a:moveTo>
                  <a:pt x="11252200" y="11353800"/>
                </a:moveTo>
              </a:path>
            </a:pathLst>
          </a:custGeom>
          <a:solidFill>
            <a:srgbClr val="040404">
              <a:alpha val="100000"/>
            </a:srgbClr>
          </a:solidFill>
          <a:ln w="50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57" name="Rectangle 13157"/>
          <p:cNvSpPr/>
          <p:nvPr/>
        </p:nvSpPr>
        <p:spPr>
          <a:xfrm rot="0" flipH="0" flipV="0">
            <a:off x="7662677" y="13145453"/>
            <a:ext cx="297306" cy="432688"/>
          </a:xfrm>
          <a:prstGeom prst="rect">
            <a:avLst/>
          </a:prstGeom>
        </p:spPr>
      </p:sp>
      <p:sp>
        <p:nvSpPr>
          <p:cNvPr id="13158" name="Freeform 13158"/>
          <p:cNvSpPr/>
          <p:nvPr/>
        </p:nvSpPr>
        <p:spPr>
          <a:xfrm rot="0" flipH="0" flipV="0">
            <a:off x="7665725" y="13554139"/>
            <a:ext cx="67056" cy="40005"/>
          </a:xfrm>
          <a:custGeom>
            <a:pathLst>
              <a:path w="4470400" h="2667000">
                <a:moveTo>
                  <a:pt x="0" y="25400"/>
                </a:moveTo>
                <a:lnTo>
                  <a:pt x="2552700" y="25400"/>
                </a:lnTo>
                <a:cubicBezTo>
                  <a:pt x="2717800" y="25400"/>
                  <a:pt x="2844800" y="76200"/>
                  <a:pt x="2844800" y="127000"/>
                </a:cubicBezTo>
                <a:cubicBezTo>
                  <a:pt x="2844800" y="177800"/>
                  <a:pt x="2933700" y="228600"/>
                  <a:pt x="3048000" y="228600"/>
                </a:cubicBezTo>
                <a:cubicBezTo>
                  <a:pt x="3162300" y="228600"/>
                  <a:pt x="3251200" y="279400"/>
                  <a:pt x="3251200" y="330200"/>
                </a:cubicBezTo>
                <a:cubicBezTo>
                  <a:pt x="3251200" y="381000"/>
                  <a:pt x="3340100" y="431800"/>
                  <a:pt x="3454400" y="431800"/>
                </a:cubicBezTo>
                <a:cubicBezTo>
                  <a:pt x="3568700" y="431800"/>
                  <a:pt x="3746500" y="520700"/>
                  <a:pt x="3860800" y="635000"/>
                </a:cubicBezTo>
                <a:lnTo>
                  <a:pt x="4267200" y="1041400"/>
                </a:lnTo>
                <a:cubicBezTo>
                  <a:pt x="4381500" y="1155700"/>
                  <a:pt x="4470400" y="1371600"/>
                  <a:pt x="4470400" y="1536700"/>
                </a:cubicBezTo>
                <a:lnTo>
                  <a:pt x="4470400" y="2171700"/>
                </a:lnTo>
                <a:cubicBezTo>
                  <a:pt x="4470400" y="2336800"/>
                  <a:pt x="4381500" y="2463800"/>
                  <a:pt x="4267200" y="2463800"/>
                </a:cubicBezTo>
                <a:cubicBezTo>
                  <a:pt x="4152900" y="2463800"/>
                  <a:pt x="4064000" y="2514600"/>
                  <a:pt x="4064000" y="2565400"/>
                </a:cubicBezTo>
                <a:cubicBezTo>
                  <a:pt x="4064000" y="2616200"/>
                  <a:pt x="3937000" y="2667000"/>
                  <a:pt x="3771900" y="2667000"/>
                </a:cubicBezTo>
                <a:lnTo>
                  <a:pt x="2527300" y="2667000"/>
                </a:lnTo>
                <a:cubicBezTo>
                  <a:pt x="2362200" y="2667000"/>
                  <a:pt x="2235200" y="2616200"/>
                  <a:pt x="2235200" y="2565400"/>
                </a:cubicBezTo>
                <a:cubicBezTo>
                  <a:pt x="2235200" y="2514600"/>
                  <a:pt x="2108200" y="2463800"/>
                  <a:pt x="1943100" y="2463800"/>
                </a:cubicBezTo>
                <a:lnTo>
                  <a:pt x="1917700" y="2463800"/>
                </a:lnTo>
                <a:cubicBezTo>
                  <a:pt x="1752600" y="2463800"/>
                  <a:pt x="1625600" y="2413000"/>
                  <a:pt x="1625600" y="2362200"/>
                </a:cubicBezTo>
                <a:cubicBezTo>
                  <a:pt x="1625600" y="2311400"/>
                  <a:pt x="1536700" y="2260600"/>
                  <a:pt x="1422400" y="2260600"/>
                </a:cubicBezTo>
                <a:cubicBezTo>
                  <a:pt x="1308100" y="2260600"/>
                  <a:pt x="1219200" y="2209800"/>
                  <a:pt x="1219200" y="2159000"/>
                </a:cubicBezTo>
                <a:cubicBezTo>
                  <a:pt x="1219200" y="2108200"/>
                  <a:pt x="1092200" y="2057400"/>
                  <a:pt x="927100" y="2057400"/>
                </a:cubicBezTo>
                <a:lnTo>
                  <a:pt x="901700" y="2057400"/>
                </a:lnTo>
                <a:cubicBezTo>
                  <a:pt x="736600" y="2057400"/>
                  <a:pt x="520700" y="1968500"/>
                  <a:pt x="406400" y="1854200"/>
                </a:cubicBezTo>
                <a:lnTo>
                  <a:pt x="203200" y="1651000"/>
                </a:lnTo>
                <a:cubicBezTo>
                  <a:pt x="88900" y="1536700"/>
                  <a:pt x="0" y="1320800"/>
                  <a:pt x="0" y="1155700"/>
                </a:cubicBezTo>
                <a:close/>
                <a:moveTo>
                  <a:pt x="4432300" y="4660900"/>
                </a:moveTo>
                <a:moveTo>
                  <a:pt x="203200" y="736600"/>
                </a:moveTo>
                <a:cubicBezTo>
                  <a:pt x="203200" y="1066800"/>
                  <a:pt x="279400" y="1181100"/>
                  <a:pt x="749300" y="1473200"/>
                </a:cubicBezTo>
                <a:cubicBezTo>
                  <a:pt x="1841500" y="2171700"/>
                  <a:pt x="3441700" y="2476500"/>
                  <a:pt x="3860800" y="2057400"/>
                </a:cubicBezTo>
                <a:cubicBezTo>
                  <a:pt x="4140200" y="1778000"/>
                  <a:pt x="4127500" y="1714500"/>
                  <a:pt x="3657600" y="1244600"/>
                </a:cubicBezTo>
                <a:lnTo>
                  <a:pt x="3619500" y="1206500"/>
                </a:lnTo>
                <a:cubicBezTo>
                  <a:pt x="2882900" y="469900"/>
                  <a:pt x="1168400" y="0"/>
                  <a:pt x="431800" y="330200"/>
                </a:cubicBezTo>
                <a:cubicBezTo>
                  <a:pt x="304800" y="381000"/>
                  <a:pt x="203200" y="571500"/>
                  <a:pt x="203200" y="736600"/>
                </a:cubicBezTo>
                <a:close/>
                <a:moveTo>
                  <a:pt x="3721100" y="4660900"/>
                </a:moveTo>
              </a:path>
            </a:pathLst>
          </a:custGeom>
          <a:solidFill>
            <a:srgbClr val="0C0C0C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59" name="Freeform 13159"/>
          <p:cNvSpPr/>
          <p:nvPr/>
        </p:nvSpPr>
        <p:spPr>
          <a:xfrm rot="0" flipH="0" flipV="0">
            <a:off x="7717541" y="13569570"/>
            <a:ext cx="15240" cy="91440"/>
          </a:xfrm>
          <a:custGeom>
            <a:pathLst>
              <a:path w="1016000" h="6096000">
                <a:moveTo>
                  <a:pt x="1016000" y="889000"/>
                </a:moveTo>
                <a:lnTo>
                  <a:pt x="1016000" y="1536700"/>
                </a:lnTo>
                <a:cubicBezTo>
                  <a:pt x="1016000" y="1689100"/>
                  <a:pt x="927100" y="1828800"/>
                  <a:pt x="812800" y="1828800"/>
                </a:cubicBezTo>
                <a:cubicBezTo>
                  <a:pt x="698500" y="1828800"/>
                  <a:pt x="609600" y="1866900"/>
                  <a:pt x="609600" y="1930400"/>
                </a:cubicBezTo>
                <a:cubicBezTo>
                  <a:pt x="609600" y="1981200"/>
                  <a:pt x="482600" y="2032000"/>
                  <a:pt x="317500" y="2032000"/>
                </a:cubicBezTo>
                <a:lnTo>
                  <a:pt x="292100" y="2032000"/>
                </a:lnTo>
                <a:cubicBezTo>
                  <a:pt x="127000" y="2032000"/>
                  <a:pt x="0" y="1930400"/>
                  <a:pt x="0" y="1828800"/>
                </a:cubicBezTo>
                <a:cubicBezTo>
                  <a:pt x="0" y="1714500"/>
                  <a:pt x="101600" y="1549400"/>
                  <a:pt x="228600" y="1447800"/>
                </a:cubicBezTo>
                <a:lnTo>
                  <a:pt x="381000" y="1333500"/>
                </a:lnTo>
                <a:cubicBezTo>
                  <a:pt x="660400" y="1117600"/>
                  <a:pt x="660400" y="1054100"/>
                  <a:pt x="393700" y="825500"/>
                </a:cubicBezTo>
                <a:lnTo>
                  <a:pt x="215900" y="685800"/>
                </a:lnTo>
                <a:cubicBezTo>
                  <a:pt x="101600" y="584200"/>
                  <a:pt x="0" y="393700"/>
                  <a:pt x="0" y="254000"/>
                </a:cubicBezTo>
                <a:cubicBezTo>
                  <a:pt x="0" y="114300"/>
                  <a:pt x="88900" y="0"/>
                  <a:pt x="203200" y="0"/>
                </a:cubicBezTo>
                <a:cubicBezTo>
                  <a:pt x="317500" y="0"/>
                  <a:pt x="495300" y="88900"/>
                  <a:pt x="609600" y="203200"/>
                </a:cubicBezTo>
                <a:lnTo>
                  <a:pt x="812800" y="406400"/>
                </a:lnTo>
                <a:cubicBezTo>
                  <a:pt x="927100" y="508000"/>
                  <a:pt x="1016000" y="736600"/>
                  <a:pt x="1016000" y="889000"/>
                </a:cubicBezTo>
                <a:close/>
                <a:moveTo>
                  <a:pt x="3251200" y="3632200"/>
                </a:moveTo>
                <a:moveTo>
                  <a:pt x="1016000" y="4343400"/>
                </a:moveTo>
                <a:lnTo>
                  <a:pt x="1016000" y="5803900"/>
                </a:lnTo>
                <a:cubicBezTo>
                  <a:pt x="1016000" y="5956300"/>
                  <a:pt x="927100" y="6096000"/>
                  <a:pt x="812800" y="6096000"/>
                </a:cubicBezTo>
                <a:cubicBezTo>
                  <a:pt x="698500" y="6096000"/>
                  <a:pt x="609600" y="5956300"/>
                  <a:pt x="609600" y="5803900"/>
                </a:cubicBezTo>
                <a:lnTo>
                  <a:pt x="609600" y="4953000"/>
                </a:lnTo>
                <a:cubicBezTo>
                  <a:pt x="609600" y="4800600"/>
                  <a:pt x="558800" y="4673600"/>
                  <a:pt x="508000" y="4673600"/>
                </a:cubicBezTo>
                <a:cubicBezTo>
                  <a:pt x="457200" y="4673600"/>
                  <a:pt x="406400" y="4533900"/>
                  <a:pt x="406400" y="4381500"/>
                </a:cubicBezTo>
                <a:lnTo>
                  <a:pt x="406400" y="4343400"/>
                </a:lnTo>
                <a:cubicBezTo>
                  <a:pt x="406400" y="4191000"/>
                  <a:pt x="317500" y="4000500"/>
                  <a:pt x="203200" y="3937000"/>
                </a:cubicBezTo>
                <a:cubicBezTo>
                  <a:pt x="88900" y="3860800"/>
                  <a:pt x="0" y="3683000"/>
                  <a:pt x="0" y="3530600"/>
                </a:cubicBezTo>
                <a:cubicBezTo>
                  <a:pt x="0" y="3378200"/>
                  <a:pt x="50800" y="3251200"/>
                  <a:pt x="101600" y="3251200"/>
                </a:cubicBezTo>
                <a:cubicBezTo>
                  <a:pt x="152400" y="3251200"/>
                  <a:pt x="292100" y="3340100"/>
                  <a:pt x="406400" y="3454400"/>
                </a:cubicBezTo>
                <a:lnTo>
                  <a:pt x="812800" y="3860800"/>
                </a:lnTo>
                <a:cubicBezTo>
                  <a:pt x="939800" y="3987800"/>
                  <a:pt x="1016000" y="4165600"/>
                  <a:pt x="1016000" y="4343400"/>
                </a:cubicBezTo>
                <a:close/>
                <a:moveTo>
                  <a:pt x="-203200" y="3632200"/>
                </a:moveTo>
              </a:path>
            </a:pathLst>
          </a:custGeom>
          <a:solidFill>
            <a:srgbClr val="0C0C0C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60" name="Freeform 13160"/>
          <p:cNvSpPr/>
          <p:nvPr/>
        </p:nvSpPr>
        <p:spPr>
          <a:xfrm rot="0" flipH="0" flipV="0">
            <a:off x="7744973" y="13535978"/>
            <a:ext cx="45720" cy="185928"/>
          </a:xfrm>
          <a:custGeom>
            <a:pathLst>
              <a:path w="3048000" h="12395200">
                <a:moveTo>
                  <a:pt x="0" y="11061700"/>
                </a:moveTo>
                <a:lnTo>
                  <a:pt x="0" y="406400"/>
                </a:lnTo>
                <a:cubicBezTo>
                  <a:pt x="0" y="190500"/>
                  <a:pt x="88900" y="0"/>
                  <a:pt x="203200" y="0"/>
                </a:cubicBezTo>
                <a:cubicBezTo>
                  <a:pt x="317500" y="0"/>
                  <a:pt x="406400" y="190500"/>
                  <a:pt x="406400" y="406400"/>
                </a:cubicBezTo>
                <a:lnTo>
                  <a:pt x="406400" y="10160000"/>
                </a:lnTo>
                <a:cubicBezTo>
                  <a:pt x="406400" y="10617200"/>
                  <a:pt x="622300" y="10883900"/>
                  <a:pt x="1193800" y="11163300"/>
                </a:cubicBezTo>
                <a:lnTo>
                  <a:pt x="1701800" y="11417300"/>
                </a:lnTo>
                <a:cubicBezTo>
                  <a:pt x="1905000" y="11518900"/>
                  <a:pt x="2247900" y="11633200"/>
                  <a:pt x="2451100" y="11684000"/>
                </a:cubicBezTo>
                <a:cubicBezTo>
                  <a:pt x="2895600" y="11798300"/>
                  <a:pt x="3048000" y="11925300"/>
                  <a:pt x="3048000" y="12192000"/>
                </a:cubicBezTo>
                <a:cubicBezTo>
                  <a:pt x="3048000" y="12306300"/>
                  <a:pt x="2959100" y="12395200"/>
                  <a:pt x="2844800" y="12395200"/>
                </a:cubicBezTo>
                <a:cubicBezTo>
                  <a:pt x="2730500" y="12395200"/>
                  <a:pt x="2476500" y="12319000"/>
                  <a:pt x="2273300" y="12217400"/>
                </a:cubicBezTo>
                <a:close/>
                <a:moveTo>
                  <a:pt x="-6527800" y="5245100"/>
                </a:moveTo>
              </a:path>
            </a:pathLst>
          </a:custGeom>
          <a:solidFill>
            <a:srgbClr val="0C0C0C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61" name="Freeform 13161"/>
          <p:cNvSpPr/>
          <p:nvPr/>
        </p:nvSpPr>
        <p:spPr>
          <a:xfrm rot="0" flipH="0" flipV="0">
            <a:off x="7842432" y="13405321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0C0C0C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62" name="Rectangle 13162"/>
          <p:cNvSpPr/>
          <p:nvPr/>
        </p:nvSpPr>
        <p:spPr>
          <a:xfrm rot="0" flipH="0" flipV="0">
            <a:off x="7839588" y="13280327"/>
            <a:ext cx="123825" cy="258699"/>
          </a:xfrm>
          <a:prstGeom prst="rect">
            <a:avLst/>
          </a:prstGeom>
        </p:spPr>
      </p:sp>
      <p:sp>
        <p:nvSpPr>
          <p:cNvPr id="13163" name="Freeform 13163"/>
          <p:cNvSpPr/>
          <p:nvPr/>
        </p:nvSpPr>
        <p:spPr>
          <a:xfrm rot="0" flipH="0" flipV="0">
            <a:off x="7842636" y="13509499"/>
            <a:ext cx="70104" cy="57150"/>
          </a:xfrm>
          <a:custGeom>
            <a:pathLst>
              <a:path w="4673600" h="3810000">
                <a:moveTo>
                  <a:pt x="4673600" y="1739900"/>
                </a:moveTo>
                <a:lnTo>
                  <a:pt x="4673600" y="3225800"/>
                </a:lnTo>
                <a:cubicBezTo>
                  <a:pt x="4673600" y="3543300"/>
                  <a:pt x="4584700" y="3810000"/>
                  <a:pt x="4470400" y="3810000"/>
                </a:cubicBezTo>
                <a:cubicBezTo>
                  <a:pt x="4356100" y="3810000"/>
                  <a:pt x="4076700" y="3619500"/>
                  <a:pt x="3848100" y="3390900"/>
                </a:cubicBezTo>
                <a:lnTo>
                  <a:pt x="1574800" y="1168400"/>
                </a:lnTo>
                <a:cubicBezTo>
                  <a:pt x="977900" y="571500"/>
                  <a:pt x="406400" y="622300"/>
                  <a:pt x="406400" y="1270000"/>
                </a:cubicBezTo>
                <a:cubicBezTo>
                  <a:pt x="406400" y="1435100"/>
                  <a:pt x="457200" y="1574800"/>
                  <a:pt x="508000" y="1574800"/>
                </a:cubicBezTo>
                <a:cubicBezTo>
                  <a:pt x="673100" y="1574800"/>
                  <a:pt x="1016000" y="2222500"/>
                  <a:pt x="1016000" y="2514600"/>
                </a:cubicBezTo>
                <a:cubicBezTo>
                  <a:pt x="1016000" y="2667000"/>
                  <a:pt x="965200" y="2794000"/>
                  <a:pt x="914400" y="2794000"/>
                </a:cubicBezTo>
                <a:cubicBezTo>
                  <a:pt x="419100" y="2794000"/>
                  <a:pt x="0" y="2108200"/>
                  <a:pt x="0" y="1333500"/>
                </a:cubicBezTo>
                <a:cubicBezTo>
                  <a:pt x="0" y="571500"/>
                  <a:pt x="63500" y="393700"/>
                  <a:pt x="381000" y="266700"/>
                </a:cubicBezTo>
                <a:cubicBezTo>
                  <a:pt x="1003300" y="0"/>
                  <a:pt x="1409700" y="127000"/>
                  <a:pt x="1981200" y="736600"/>
                </a:cubicBezTo>
                <a:lnTo>
                  <a:pt x="3517900" y="2362200"/>
                </a:lnTo>
                <a:cubicBezTo>
                  <a:pt x="4051300" y="2946400"/>
                  <a:pt x="4267200" y="2895600"/>
                  <a:pt x="4267200" y="2209800"/>
                </a:cubicBezTo>
                <a:lnTo>
                  <a:pt x="4267200" y="1739900"/>
                </a:lnTo>
                <a:cubicBezTo>
                  <a:pt x="4267200" y="1422400"/>
                  <a:pt x="4356100" y="1168400"/>
                  <a:pt x="4470400" y="1168400"/>
                </a:cubicBezTo>
                <a:cubicBezTo>
                  <a:pt x="4584700" y="1168400"/>
                  <a:pt x="4673600" y="1422400"/>
                  <a:pt x="4673600" y="1739900"/>
                </a:cubicBezTo>
                <a:close/>
                <a:moveTo>
                  <a:pt x="3086100" y="5029200"/>
                </a:moveTo>
              </a:path>
            </a:pathLst>
          </a:custGeom>
          <a:solidFill>
            <a:srgbClr val="0C0C0C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64" name="Rectangle 13164"/>
          <p:cNvSpPr/>
          <p:nvPr/>
        </p:nvSpPr>
        <p:spPr>
          <a:xfrm rot="0" flipH="0" flipV="0">
            <a:off x="7799837" y="13655991"/>
            <a:ext cx="128015" cy="164226"/>
          </a:xfrm>
          <a:prstGeom prst="rect">
            <a:avLst/>
          </a:prstGeom>
        </p:spPr>
      </p:sp>
      <p:sp>
        <p:nvSpPr>
          <p:cNvPr id="13165" name="Freeform 13165"/>
          <p:cNvSpPr/>
          <p:nvPr/>
        </p:nvSpPr>
        <p:spPr>
          <a:xfrm rot="0" flipH="0" flipV="0">
            <a:off x="7802885" y="13721970"/>
            <a:ext cx="24384" cy="18288"/>
          </a:xfrm>
          <a:custGeom>
            <a:pathLst>
              <a:path w="3048000" h="2286000">
                <a:moveTo>
                  <a:pt x="3048000" y="1524000"/>
                </a:moveTo>
                <a:lnTo>
                  <a:pt x="3048000" y="1905000"/>
                </a:lnTo>
                <a:cubicBezTo>
                  <a:pt x="3048000" y="2108200"/>
                  <a:pt x="2959100" y="2286000"/>
                  <a:pt x="2857500" y="2286000"/>
                </a:cubicBezTo>
                <a:cubicBezTo>
                  <a:pt x="2755900" y="2286000"/>
                  <a:pt x="2667000" y="2197100"/>
                  <a:pt x="2667000" y="2095500"/>
                </a:cubicBezTo>
                <a:cubicBezTo>
                  <a:pt x="2667000" y="1993900"/>
                  <a:pt x="2501900" y="1905000"/>
                  <a:pt x="2286000" y="1905000"/>
                </a:cubicBezTo>
                <a:lnTo>
                  <a:pt x="1905000" y="1905000"/>
                </a:lnTo>
                <a:cubicBezTo>
                  <a:pt x="1701800" y="1905000"/>
                  <a:pt x="1524000" y="1816100"/>
                  <a:pt x="1524000" y="1714500"/>
                </a:cubicBezTo>
                <a:cubicBezTo>
                  <a:pt x="1524000" y="1612900"/>
                  <a:pt x="1358900" y="1524000"/>
                  <a:pt x="1143000" y="1524000"/>
                </a:cubicBezTo>
                <a:cubicBezTo>
                  <a:pt x="939800" y="1524000"/>
                  <a:pt x="762000" y="1435100"/>
                  <a:pt x="762000" y="1333500"/>
                </a:cubicBezTo>
                <a:cubicBezTo>
                  <a:pt x="762000" y="1231900"/>
                  <a:pt x="596900" y="1143000"/>
                  <a:pt x="381000" y="1143000"/>
                </a:cubicBezTo>
                <a:cubicBezTo>
                  <a:pt x="177800" y="1143000"/>
                  <a:pt x="0" y="965200"/>
                  <a:pt x="0" y="762000"/>
                </a:cubicBezTo>
                <a:lnTo>
                  <a:pt x="0" y="381000"/>
                </a:lnTo>
                <a:cubicBezTo>
                  <a:pt x="0" y="165100"/>
                  <a:pt x="177800" y="0"/>
                  <a:pt x="381000" y="0"/>
                </a:cubicBezTo>
                <a:cubicBezTo>
                  <a:pt x="596900" y="0"/>
                  <a:pt x="762000" y="88900"/>
                  <a:pt x="762000" y="190500"/>
                </a:cubicBezTo>
                <a:cubicBezTo>
                  <a:pt x="762000" y="292100"/>
                  <a:pt x="939800" y="381000"/>
                  <a:pt x="1143000" y="381000"/>
                </a:cubicBezTo>
                <a:cubicBezTo>
                  <a:pt x="1358900" y="381000"/>
                  <a:pt x="1524000" y="469900"/>
                  <a:pt x="1524000" y="571500"/>
                </a:cubicBezTo>
                <a:cubicBezTo>
                  <a:pt x="1524000" y="673100"/>
                  <a:pt x="1701800" y="762000"/>
                  <a:pt x="1905000" y="762000"/>
                </a:cubicBezTo>
                <a:cubicBezTo>
                  <a:pt x="2120900" y="762000"/>
                  <a:pt x="2286000" y="850900"/>
                  <a:pt x="2286000" y="952500"/>
                </a:cubicBezTo>
                <a:cubicBezTo>
                  <a:pt x="2286000" y="1054100"/>
                  <a:pt x="2463800" y="1143000"/>
                  <a:pt x="2667000" y="1143000"/>
                </a:cubicBezTo>
                <a:cubicBezTo>
                  <a:pt x="2882900" y="1143000"/>
                  <a:pt x="3048000" y="1308100"/>
                  <a:pt x="3048000" y="1524000"/>
                </a:cubicBezTo>
                <a:close/>
                <a:moveTo>
                  <a:pt x="6477000" y="8382000"/>
                </a:moveTo>
              </a:path>
            </a:pathLst>
          </a:custGeom>
          <a:solidFill>
            <a:srgbClr val="11111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66" name="Freeform 13166"/>
          <p:cNvSpPr/>
          <p:nvPr/>
        </p:nvSpPr>
        <p:spPr>
          <a:xfrm rot="0" flipH="0" flipV="0">
            <a:off x="7830317" y="13734162"/>
            <a:ext cx="94488" cy="54864"/>
          </a:xfrm>
          <a:custGeom>
            <a:pathLst>
              <a:path w="11811000" h="6858000">
                <a:moveTo>
                  <a:pt x="0" y="609600"/>
                </a:moveTo>
                <a:cubicBezTo>
                  <a:pt x="0" y="279400"/>
                  <a:pt x="88900" y="0"/>
                  <a:pt x="190500" y="0"/>
                </a:cubicBezTo>
                <a:cubicBezTo>
                  <a:pt x="292100" y="0"/>
                  <a:pt x="812800" y="215900"/>
                  <a:pt x="1346200" y="482600"/>
                </a:cubicBezTo>
                <a:lnTo>
                  <a:pt x="10845800" y="5207000"/>
                </a:lnTo>
                <a:cubicBezTo>
                  <a:pt x="11379200" y="5473700"/>
                  <a:pt x="11811000" y="5956300"/>
                  <a:pt x="11811000" y="6273800"/>
                </a:cubicBezTo>
                <a:cubicBezTo>
                  <a:pt x="11811000" y="6591300"/>
                  <a:pt x="11722100" y="6858000"/>
                  <a:pt x="11620500" y="6858000"/>
                </a:cubicBezTo>
                <a:cubicBezTo>
                  <a:pt x="11518900" y="6858000"/>
                  <a:pt x="10998200" y="6642100"/>
                  <a:pt x="10464800" y="6375400"/>
                </a:cubicBezTo>
                <a:lnTo>
                  <a:pt x="965200" y="1701800"/>
                </a:lnTo>
                <a:cubicBezTo>
                  <a:pt x="431800" y="1435100"/>
                  <a:pt x="0" y="939800"/>
                  <a:pt x="0" y="609600"/>
                </a:cubicBezTo>
                <a:close/>
                <a:moveTo>
                  <a:pt x="6057900" y="6858000"/>
                </a:moveTo>
              </a:path>
            </a:pathLst>
          </a:custGeom>
          <a:solidFill>
            <a:srgbClr val="11111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67" name="Rectangle 13167"/>
          <p:cNvSpPr/>
          <p:nvPr/>
        </p:nvSpPr>
        <p:spPr>
          <a:xfrm rot="0" flipH="0" flipV="0">
            <a:off x="7659629" y="13873581"/>
            <a:ext cx="336426" cy="470956"/>
          </a:xfrm>
          <a:prstGeom prst="rect">
            <a:avLst/>
          </a:prstGeom>
        </p:spPr>
      </p:sp>
      <p:sp>
        <p:nvSpPr>
          <p:cNvPr id="13168" name="Freeform 13168"/>
          <p:cNvSpPr/>
          <p:nvPr/>
        </p:nvSpPr>
        <p:spPr>
          <a:xfrm rot="0" flipH="0" flipV="0">
            <a:off x="7662632" y="14060457"/>
            <a:ext cx="70173" cy="128060"/>
          </a:xfrm>
          <a:custGeom>
            <a:pathLst>
              <a:path w="3263900" h="5956300">
                <a:moveTo>
                  <a:pt x="2832100" y="1993900"/>
                </a:moveTo>
                <a:lnTo>
                  <a:pt x="1841500" y="1993900"/>
                </a:lnTo>
                <a:cubicBezTo>
                  <a:pt x="1460500" y="1993900"/>
                  <a:pt x="1130300" y="1905000"/>
                  <a:pt x="1130300" y="1790700"/>
                </a:cubicBezTo>
                <a:cubicBezTo>
                  <a:pt x="1130300" y="1752600"/>
                  <a:pt x="1066800" y="1701800"/>
                  <a:pt x="990600" y="1701800"/>
                </a:cubicBezTo>
                <a:cubicBezTo>
                  <a:pt x="914400" y="1701800"/>
                  <a:pt x="850900" y="1676400"/>
                  <a:pt x="850900" y="1638300"/>
                </a:cubicBezTo>
                <a:cubicBezTo>
                  <a:pt x="850900" y="1600200"/>
                  <a:pt x="787400" y="1562100"/>
                  <a:pt x="711200" y="1562100"/>
                </a:cubicBezTo>
                <a:cubicBezTo>
                  <a:pt x="635000" y="1562100"/>
                  <a:pt x="571500" y="1536700"/>
                  <a:pt x="571500" y="1498600"/>
                </a:cubicBezTo>
                <a:cubicBezTo>
                  <a:pt x="571500" y="1460500"/>
                  <a:pt x="533400" y="1422400"/>
                  <a:pt x="495300" y="1422400"/>
                </a:cubicBezTo>
                <a:cubicBezTo>
                  <a:pt x="457200" y="1422400"/>
                  <a:pt x="431800" y="1397000"/>
                  <a:pt x="431800" y="1358900"/>
                </a:cubicBezTo>
                <a:cubicBezTo>
                  <a:pt x="431800" y="1308100"/>
                  <a:pt x="393700" y="1282700"/>
                  <a:pt x="355600" y="1282700"/>
                </a:cubicBezTo>
                <a:cubicBezTo>
                  <a:pt x="317500" y="1282700"/>
                  <a:pt x="279400" y="1244600"/>
                  <a:pt x="279400" y="1206500"/>
                </a:cubicBezTo>
                <a:cubicBezTo>
                  <a:pt x="279400" y="1168400"/>
                  <a:pt x="254000" y="1143000"/>
                  <a:pt x="215900" y="1143000"/>
                </a:cubicBezTo>
                <a:cubicBezTo>
                  <a:pt x="177800" y="1143000"/>
                  <a:pt x="139700" y="1104900"/>
                  <a:pt x="139700" y="1066800"/>
                </a:cubicBezTo>
                <a:cubicBezTo>
                  <a:pt x="139700" y="1028700"/>
                  <a:pt x="114300" y="1003300"/>
                  <a:pt x="76200" y="1003300"/>
                </a:cubicBezTo>
                <a:cubicBezTo>
                  <a:pt x="38100" y="1003300"/>
                  <a:pt x="0" y="876300"/>
                  <a:pt x="0" y="711200"/>
                </a:cubicBezTo>
                <a:lnTo>
                  <a:pt x="0" y="431800"/>
                </a:lnTo>
                <a:cubicBezTo>
                  <a:pt x="0" y="279400"/>
                  <a:pt x="63500" y="152400"/>
                  <a:pt x="139700" y="152400"/>
                </a:cubicBezTo>
                <a:cubicBezTo>
                  <a:pt x="215900" y="152400"/>
                  <a:pt x="279400" y="114300"/>
                  <a:pt x="279400" y="76200"/>
                </a:cubicBezTo>
                <a:cubicBezTo>
                  <a:pt x="279400" y="38100"/>
                  <a:pt x="419100" y="0"/>
                  <a:pt x="571500" y="0"/>
                </a:cubicBezTo>
                <a:lnTo>
                  <a:pt x="1282700" y="0"/>
                </a:lnTo>
                <a:cubicBezTo>
                  <a:pt x="1435100" y="0"/>
                  <a:pt x="1651000" y="25400"/>
                  <a:pt x="1778000" y="63500"/>
                </a:cubicBezTo>
                <a:cubicBezTo>
                  <a:pt x="1892300" y="88900"/>
                  <a:pt x="1981200" y="152400"/>
                  <a:pt x="1981200" y="203200"/>
                </a:cubicBezTo>
                <a:cubicBezTo>
                  <a:pt x="1981200" y="254000"/>
                  <a:pt x="2082800" y="292100"/>
                  <a:pt x="2197100" y="292100"/>
                </a:cubicBezTo>
                <a:cubicBezTo>
                  <a:pt x="2311400" y="292100"/>
                  <a:pt x="2413000" y="317500"/>
                  <a:pt x="2413000" y="355600"/>
                </a:cubicBezTo>
                <a:cubicBezTo>
                  <a:pt x="2413000" y="393700"/>
                  <a:pt x="2438400" y="431800"/>
                  <a:pt x="2489200" y="431800"/>
                </a:cubicBezTo>
                <a:cubicBezTo>
                  <a:pt x="2527300" y="431800"/>
                  <a:pt x="2552700" y="457200"/>
                  <a:pt x="2552700" y="508000"/>
                </a:cubicBezTo>
                <a:cubicBezTo>
                  <a:pt x="2552700" y="546100"/>
                  <a:pt x="2616200" y="571500"/>
                  <a:pt x="2692400" y="571500"/>
                </a:cubicBezTo>
                <a:cubicBezTo>
                  <a:pt x="2768600" y="571500"/>
                  <a:pt x="2832100" y="609600"/>
                  <a:pt x="2832100" y="647700"/>
                </a:cubicBezTo>
                <a:cubicBezTo>
                  <a:pt x="2832100" y="685800"/>
                  <a:pt x="2870200" y="711200"/>
                  <a:pt x="2908300" y="711200"/>
                </a:cubicBezTo>
                <a:cubicBezTo>
                  <a:pt x="2946400" y="711200"/>
                  <a:pt x="2984500" y="749300"/>
                  <a:pt x="2984500" y="787400"/>
                </a:cubicBezTo>
                <a:cubicBezTo>
                  <a:pt x="2984500" y="825500"/>
                  <a:pt x="3009900" y="850900"/>
                  <a:pt x="3048000" y="850900"/>
                </a:cubicBezTo>
                <a:cubicBezTo>
                  <a:pt x="3086100" y="850900"/>
                  <a:pt x="3124200" y="914400"/>
                  <a:pt x="3124200" y="1003300"/>
                </a:cubicBezTo>
                <a:cubicBezTo>
                  <a:pt x="3124200" y="1079500"/>
                  <a:pt x="3149600" y="1143000"/>
                  <a:pt x="3187700" y="1143000"/>
                </a:cubicBezTo>
                <a:cubicBezTo>
                  <a:pt x="3225800" y="1143000"/>
                  <a:pt x="3263900" y="1270000"/>
                  <a:pt x="3263900" y="1422400"/>
                </a:cubicBezTo>
                <a:lnTo>
                  <a:pt x="3263900" y="1562100"/>
                </a:lnTo>
                <a:cubicBezTo>
                  <a:pt x="3263900" y="1727200"/>
                  <a:pt x="3225800" y="1879600"/>
                  <a:pt x="3187700" y="1917700"/>
                </a:cubicBezTo>
                <a:cubicBezTo>
                  <a:pt x="3149600" y="1955800"/>
                  <a:pt x="2997200" y="1993900"/>
                  <a:pt x="2832100" y="1993900"/>
                </a:cubicBezTo>
                <a:close/>
                <a:moveTo>
                  <a:pt x="5803900" y="7937500"/>
                </a:moveTo>
                <a:moveTo>
                  <a:pt x="2133600" y="1701800"/>
                </a:moveTo>
                <a:lnTo>
                  <a:pt x="2552700" y="1701800"/>
                </a:lnTo>
                <a:cubicBezTo>
                  <a:pt x="2705100" y="1701800"/>
                  <a:pt x="2832100" y="1638300"/>
                  <a:pt x="2832100" y="1562100"/>
                </a:cubicBezTo>
                <a:cubicBezTo>
                  <a:pt x="2832100" y="1485900"/>
                  <a:pt x="2870200" y="1422400"/>
                  <a:pt x="2908300" y="1422400"/>
                </a:cubicBezTo>
                <a:cubicBezTo>
                  <a:pt x="2946400" y="1422400"/>
                  <a:pt x="2984500" y="1397000"/>
                  <a:pt x="2984500" y="1358900"/>
                </a:cubicBezTo>
                <a:cubicBezTo>
                  <a:pt x="2984500" y="1308100"/>
                  <a:pt x="2946400" y="1282700"/>
                  <a:pt x="2908300" y="1282700"/>
                </a:cubicBezTo>
                <a:cubicBezTo>
                  <a:pt x="2870200" y="1282700"/>
                  <a:pt x="2832100" y="1244600"/>
                  <a:pt x="2832100" y="1206500"/>
                </a:cubicBezTo>
                <a:cubicBezTo>
                  <a:pt x="2832100" y="1168400"/>
                  <a:pt x="2806700" y="1143000"/>
                  <a:pt x="2768600" y="1143000"/>
                </a:cubicBezTo>
                <a:cubicBezTo>
                  <a:pt x="2730500" y="1143000"/>
                  <a:pt x="2692400" y="1104900"/>
                  <a:pt x="2692400" y="1066800"/>
                </a:cubicBezTo>
                <a:cubicBezTo>
                  <a:pt x="2692400" y="1028700"/>
                  <a:pt x="2667000" y="1003300"/>
                  <a:pt x="2628900" y="1003300"/>
                </a:cubicBezTo>
                <a:cubicBezTo>
                  <a:pt x="2590800" y="1003300"/>
                  <a:pt x="2552700" y="965200"/>
                  <a:pt x="2552700" y="927100"/>
                </a:cubicBezTo>
                <a:cubicBezTo>
                  <a:pt x="2552700" y="889000"/>
                  <a:pt x="2489200" y="850900"/>
                  <a:pt x="2413000" y="850900"/>
                </a:cubicBezTo>
                <a:cubicBezTo>
                  <a:pt x="2336800" y="850900"/>
                  <a:pt x="2273300" y="825500"/>
                  <a:pt x="2273300" y="787400"/>
                </a:cubicBezTo>
                <a:cubicBezTo>
                  <a:pt x="2273300" y="749300"/>
                  <a:pt x="2209800" y="711200"/>
                  <a:pt x="2133600" y="711200"/>
                </a:cubicBezTo>
                <a:cubicBezTo>
                  <a:pt x="2044700" y="711200"/>
                  <a:pt x="1981200" y="685800"/>
                  <a:pt x="1981200" y="647700"/>
                </a:cubicBezTo>
                <a:cubicBezTo>
                  <a:pt x="1981200" y="609600"/>
                  <a:pt x="1917700" y="571500"/>
                  <a:pt x="1841500" y="571500"/>
                </a:cubicBezTo>
                <a:cubicBezTo>
                  <a:pt x="1765300" y="571500"/>
                  <a:pt x="1701800" y="546100"/>
                  <a:pt x="1701800" y="508000"/>
                </a:cubicBezTo>
                <a:cubicBezTo>
                  <a:pt x="1701800" y="457200"/>
                  <a:pt x="1574800" y="431800"/>
                  <a:pt x="1422400" y="431800"/>
                </a:cubicBezTo>
                <a:lnTo>
                  <a:pt x="1130300" y="431800"/>
                </a:lnTo>
                <a:cubicBezTo>
                  <a:pt x="977900" y="431800"/>
                  <a:pt x="850900" y="393700"/>
                  <a:pt x="850900" y="355600"/>
                </a:cubicBezTo>
                <a:cubicBezTo>
                  <a:pt x="850900" y="317500"/>
                  <a:pt x="825500" y="292100"/>
                  <a:pt x="787400" y="292100"/>
                </a:cubicBezTo>
                <a:cubicBezTo>
                  <a:pt x="736600" y="292100"/>
                  <a:pt x="711200" y="317500"/>
                  <a:pt x="711200" y="355600"/>
                </a:cubicBezTo>
                <a:cubicBezTo>
                  <a:pt x="711200" y="393700"/>
                  <a:pt x="647700" y="431800"/>
                  <a:pt x="571500" y="431800"/>
                </a:cubicBezTo>
                <a:cubicBezTo>
                  <a:pt x="495300" y="431800"/>
                  <a:pt x="431800" y="457200"/>
                  <a:pt x="431800" y="508000"/>
                </a:cubicBezTo>
                <a:cubicBezTo>
                  <a:pt x="431800" y="546100"/>
                  <a:pt x="393700" y="571500"/>
                  <a:pt x="355600" y="571500"/>
                </a:cubicBezTo>
                <a:cubicBezTo>
                  <a:pt x="317500" y="571500"/>
                  <a:pt x="279400" y="635000"/>
                  <a:pt x="279400" y="711200"/>
                </a:cubicBezTo>
                <a:cubicBezTo>
                  <a:pt x="279400" y="787400"/>
                  <a:pt x="317500" y="850900"/>
                  <a:pt x="355600" y="850900"/>
                </a:cubicBezTo>
                <a:cubicBezTo>
                  <a:pt x="393700" y="850900"/>
                  <a:pt x="431800" y="889000"/>
                  <a:pt x="431800" y="927100"/>
                </a:cubicBezTo>
                <a:cubicBezTo>
                  <a:pt x="431800" y="965200"/>
                  <a:pt x="457200" y="1003300"/>
                  <a:pt x="495300" y="1003300"/>
                </a:cubicBezTo>
                <a:cubicBezTo>
                  <a:pt x="533400" y="1003300"/>
                  <a:pt x="571500" y="1028700"/>
                  <a:pt x="571500" y="1066800"/>
                </a:cubicBezTo>
                <a:cubicBezTo>
                  <a:pt x="571500" y="1104900"/>
                  <a:pt x="635000" y="1143000"/>
                  <a:pt x="711200" y="1143000"/>
                </a:cubicBezTo>
                <a:cubicBezTo>
                  <a:pt x="787400" y="1143000"/>
                  <a:pt x="850900" y="1168400"/>
                  <a:pt x="850900" y="1206500"/>
                </a:cubicBezTo>
                <a:cubicBezTo>
                  <a:pt x="850900" y="1244600"/>
                  <a:pt x="914400" y="1282700"/>
                  <a:pt x="990600" y="1282700"/>
                </a:cubicBezTo>
                <a:cubicBezTo>
                  <a:pt x="1066800" y="1282700"/>
                  <a:pt x="1130300" y="1308100"/>
                  <a:pt x="1130300" y="1358900"/>
                </a:cubicBezTo>
                <a:cubicBezTo>
                  <a:pt x="1130300" y="1397000"/>
                  <a:pt x="1193800" y="1422400"/>
                  <a:pt x="1282700" y="1422400"/>
                </a:cubicBezTo>
                <a:cubicBezTo>
                  <a:pt x="1358900" y="1422400"/>
                  <a:pt x="1422400" y="1460500"/>
                  <a:pt x="1422400" y="1511300"/>
                </a:cubicBezTo>
                <a:cubicBezTo>
                  <a:pt x="1422400" y="1612900"/>
                  <a:pt x="1739900" y="1701800"/>
                  <a:pt x="2133600" y="1701800"/>
                </a:cubicBezTo>
                <a:close/>
                <a:moveTo>
                  <a:pt x="6096000" y="7937500"/>
                </a:moveTo>
                <a:moveTo>
                  <a:pt x="3263900" y="3835400"/>
                </a:moveTo>
                <a:lnTo>
                  <a:pt x="3263900" y="4546600"/>
                </a:lnTo>
                <a:cubicBezTo>
                  <a:pt x="3263900" y="4699000"/>
                  <a:pt x="3200400" y="4826000"/>
                  <a:pt x="3124200" y="4826000"/>
                </a:cubicBezTo>
                <a:cubicBezTo>
                  <a:pt x="3048000" y="4826000"/>
                  <a:pt x="2984500" y="4699000"/>
                  <a:pt x="2984500" y="4546600"/>
                </a:cubicBezTo>
                <a:lnTo>
                  <a:pt x="2984500" y="4114800"/>
                </a:lnTo>
                <a:cubicBezTo>
                  <a:pt x="2984500" y="3962400"/>
                  <a:pt x="2946400" y="3835400"/>
                  <a:pt x="2908300" y="3835400"/>
                </a:cubicBezTo>
                <a:cubicBezTo>
                  <a:pt x="2870200" y="3835400"/>
                  <a:pt x="2832100" y="3771900"/>
                  <a:pt x="2832100" y="3695700"/>
                </a:cubicBezTo>
                <a:cubicBezTo>
                  <a:pt x="2832100" y="3619500"/>
                  <a:pt x="2806700" y="3556000"/>
                  <a:pt x="2768600" y="3556000"/>
                </a:cubicBezTo>
                <a:cubicBezTo>
                  <a:pt x="2730500" y="3556000"/>
                  <a:pt x="2692400" y="3517900"/>
                  <a:pt x="2692400" y="3479800"/>
                </a:cubicBezTo>
                <a:cubicBezTo>
                  <a:pt x="2692400" y="3441700"/>
                  <a:pt x="2667000" y="3403600"/>
                  <a:pt x="2628900" y="3403600"/>
                </a:cubicBezTo>
                <a:cubicBezTo>
                  <a:pt x="2590800" y="3403600"/>
                  <a:pt x="2552700" y="3378200"/>
                  <a:pt x="2552700" y="3340100"/>
                </a:cubicBezTo>
                <a:cubicBezTo>
                  <a:pt x="2552700" y="3302000"/>
                  <a:pt x="2463800" y="3263900"/>
                  <a:pt x="2336800" y="3263900"/>
                </a:cubicBezTo>
                <a:cubicBezTo>
                  <a:pt x="2222500" y="3263900"/>
                  <a:pt x="2133600" y="3238500"/>
                  <a:pt x="2133600" y="3200400"/>
                </a:cubicBezTo>
                <a:cubicBezTo>
                  <a:pt x="2133600" y="3162300"/>
                  <a:pt x="2032000" y="3124200"/>
                  <a:pt x="1917700" y="3124200"/>
                </a:cubicBezTo>
                <a:cubicBezTo>
                  <a:pt x="1803400" y="3124200"/>
                  <a:pt x="1701800" y="3251200"/>
                  <a:pt x="1701800" y="3403600"/>
                </a:cubicBezTo>
                <a:lnTo>
                  <a:pt x="1701800" y="3556000"/>
                </a:lnTo>
                <a:cubicBezTo>
                  <a:pt x="1701800" y="3708400"/>
                  <a:pt x="1676400" y="3835400"/>
                  <a:pt x="1638300" y="3835400"/>
                </a:cubicBezTo>
                <a:cubicBezTo>
                  <a:pt x="1587500" y="3835400"/>
                  <a:pt x="1562100" y="3860800"/>
                  <a:pt x="1562100" y="3898900"/>
                </a:cubicBezTo>
                <a:cubicBezTo>
                  <a:pt x="1562100" y="3949700"/>
                  <a:pt x="1498600" y="3975100"/>
                  <a:pt x="1422400" y="3975100"/>
                </a:cubicBezTo>
                <a:cubicBezTo>
                  <a:pt x="1346200" y="3975100"/>
                  <a:pt x="1282700" y="3848100"/>
                  <a:pt x="1282700" y="3695700"/>
                </a:cubicBezTo>
                <a:lnTo>
                  <a:pt x="1282700" y="3403600"/>
                </a:lnTo>
                <a:cubicBezTo>
                  <a:pt x="1282700" y="3251200"/>
                  <a:pt x="1244600" y="3124200"/>
                  <a:pt x="1206500" y="3124200"/>
                </a:cubicBezTo>
                <a:cubicBezTo>
                  <a:pt x="1168400" y="3124200"/>
                  <a:pt x="1130300" y="3098800"/>
                  <a:pt x="1130300" y="3048000"/>
                </a:cubicBezTo>
                <a:cubicBezTo>
                  <a:pt x="1130300" y="3009900"/>
                  <a:pt x="1104900" y="2984500"/>
                  <a:pt x="1066800" y="2984500"/>
                </a:cubicBezTo>
                <a:cubicBezTo>
                  <a:pt x="1028700" y="2984500"/>
                  <a:pt x="990600" y="2946400"/>
                  <a:pt x="990600" y="2908300"/>
                </a:cubicBezTo>
                <a:cubicBezTo>
                  <a:pt x="990600" y="2870200"/>
                  <a:pt x="927100" y="2844800"/>
                  <a:pt x="850900" y="2844800"/>
                </a:cubicBezTo>
                <a:cubicBezTo>
                  <a:pt x="774700" y="2844800"/>
                  <a:pt x="711200" y="2806700"/>
                  <a:pt x="711200" y="2768600"/>
                </a:cubicBezTo>
                <a:cubicBezTo>
                  <a:pt x="711200" y="2730500"/>
                  <a:pt x="673100" y="2705100"/>
                  <a:pt x="635000" y="2705100"/>
                </a:cubicBezTo>
                <a:cubicBezTo>
                  <a:pt x="596900" y="2705100"/>
                  <a:pt x="571500" y="2730500"/>
                  <a:pt x="571500" y="2768600"/>
                </a:cubicBezTo>
                <a:cubicBezTo>
                  <a:pt x="571500" y="2806700"/>
                  <a:pt x="533400" y="2844800"/>
                  <a:pt x="495300" y="2844800"/>
                </a:cubicBezTo>
                <a:cubicBezTo>
                  <a:pt x="457200" y="2844800"/>
                  <a:pt x="431800" y="2870200"/>
                  <a:pt x="431800" y="2908300"/>
                </a:cubicBezTo>
                <a:cubicBezTo>
                  <a:pt x="431800" y="2946400"/>
                  <a:pt x="393700" y="2984500"/>
                  <a:pt x="355600" y="2984500"/>
                </a:cubicBezTo>
                <a:cubicBezTo>
                  <a:pt x="317500" y="2984500"/>
                  <a:pt x="279400" y="3111500"/>
                  <a:pt x="279400" y="3263900"/>
                </a:cubicBezTo>
                <a:lnTo>
                  <a:pt x="279400" y="3695700"/>
                </a:lnTo>
                <a:cubicBezTo>
                  <a:pt x="279400" y="3848100"/>
                  <a:pt x="215900" y="3975100"/>
                  <a:pt x="139700" y="3975100"/>
                </a:cubicBezTo>
                <a:cubicBezTo>
                  <a:pt x="63500" y="3975100"/>
                  <a:pt x="0" y="3848100"/>
                  <a:pt x="0" y="3695700"/>
                </a:cubicBezTo>
                <a:lnTo>
                  <a:pt x="0" y="2984500"/>
                </a:lnTo>
                <a:cubicBezTo>
                  <a:pt x="0" y="2832100"/>
                  <a:pt x="38100" y="2705100"/>
                  <a:pt x="76200" y="2705100"/>
                </a:cubicBezTo>
                <a:cubicBezTo>
                  <a:pt x="114300" y="2705100"/>
                  <a:pt x="139700" y="2667000"/>
                  <a:pt x="139700" y="2628900"/>
                </a:cubicBezTo>
                <a:cubicBezTo>
                  <a:pt x="139700" y="2590800"/>
                  <a:pt x="177800" y="2552700"/>
                  <a:pt x="215900" y="2552700"/>
                </a:cubicBezTo>
                <a:cubicBezTo>
                  <a:pt x="254000" y="2552700"/>
                  <a:pt x="279400" y="2527300"/>
                  <a:pt x="279400" y="2489200"/>
                </a:cubicBezTo>
                <a:cubicBezTo>
                  <a:pt x="279400" y="2451100"/>
                  <a:pt x="419100" y="2413000"/>
                  <a:pt x="571500" y="2413000"/>
                </a:cubicBezTo>
                <a:lnTo>
                  <a:pt x="711200" y="2413000"/>
                </a:lnTo>
                <a:cubicBezTo>
                  <a:pt x="863600" y="2413000"/>
                  <a:pt x="990600" y="2451100"/>
                  <a:pt x="990600" y="2489200"/>
                </a:cubicBezTo>
                <a:cubicBezTo>
                  <a:pt x="990600" y="2527300"/>
                  <a:pt x="1054100" y="2552700"/>
                  <a:pt x="1130300" y="2552700"/>
                </a:cubicBezTo>
                <a:cubicBezTo>
                  <a:pt x="1219200" y="2552700"/>
                  <a:pt x="1282700" y="2590800"/>
                  <a:pt x="1282700" y="2628900"/>
                </a:cubicBezTo>
                <a:cubicBezTo>
                  <a:pt x="1282700" y="2667000"/>
                  <a:pt x="1308100" y="2705100"/>
                  <a:pt x="1346200" y="2705100"/>
                </a:cubicBezTo>
                <a:cubicBezTo>
                  <a:pt x="1384300" y="2705100"/>
                  <a:pt x="1422400" y="2730500"/>
                  <a:pt x="1422400" y="2768600"/>
                </a:cubicBezTo>
                <a:cubicBezTo>
                  <a:pt x="1422400" y="2806700"/>
                  <a:pt x="1485900" y="2844800"/>
                  <a:pt x="1562100" y="2844800"/>
                </a:cubicBezTo>
                <a:cubicBezTo>
                  <a:pt x="1638300" y="2844800"/>
                  <a:pt x="1701800" y="2806700"/>
                  <a:pt x="1701800" y="2768600"/>
                </a:cubicBezTo>
                <a:cubicBezTo>
                  <a:pt x="1701800" y="2730500"/>
                  <a:pt x="1803400" y="2705100"/>
                  <a:pt x="1917700" y="2705100"/>
                </a:cubicBezTo>
                <a:cubicBezTo>
                  <a:pt x="2032000" y="2705100"/>
                  <a:pt x="2133600" y="2730500"/>
                  <a:pt x="2133600" y="2768600"/>
                </a:cubicBezTo>
                <a:cubicBezTo>
                  <a:pt x="2133600" y="2806700"/>
                  <a:pt x="2222500" y="2844800"/>
                  <a:pt x="2336800" y="2844800"/>
                </a:cubicBezTo>
                <a:cubicBezTo>
                  <a:pt x="2463800" y="2844800"/>
                  <a:pt x="2552700" y="2870200"/>
                  <a:pt x="2552700" y="2908300"/>
                </a:cubicBezTo>
                <a:cubicBezTo>
                  <a:pt x="2552700" y="2946400"/>
                  <a:pt x="2616200" y="2984500"/>
                  <a:pt x="2692400" y="2984500"/>
                </a:cubicBezTo>
                <a:cubicBezTo>
                  <a:pt x="2768600" y="2984500"/>
                  <a:pt x="2832100" y="3009900"/>
                  <a:pt x="2832100" y="3048000"/>
                </a:cubicBezTo>
                <a:cubicBezTo>
                  <a:pt x="2832100" y="3098800"/>
                  <a:pt x="2870200" y="3124200"/>
                  <a:pt x="2908300" y="3124200"/>
                </a:cubicBezTo>
                <a:cubicBezTo>
                  <a:pt x="2946400" y="3124200"/>
                  <a:pt x="2984500" y="3162300"/>
                  <a:pt x="2984500" y="3200400"/>
                </a:cubicBezTo>
                <a:cubicBezTo>
                  <a:pt x="2984500" y="3238500"/>
                  <a:pt x="3009900" y="3263900"/>
                  <a:pt x="3048000" y="3263900"/>
                </a:cubicBezTo>
                <a:cubicBezTo>
                  <a:pt x="3086100" y="3263900"/>
                  <a:pt x="3124200" y="3327400"/>
                  <a:pt x="3124200" y="3403600"/>
                </a:cubicBezTo>
                <a:cubicBezTo>
                  <a:pt x="3124200" y="3492500"/>
                  <a:pt x="3149600" y="3556000"/>
                  <a:pt x="3187700" y="3556000"/>
                </a:cubicBezTo>
                <a:cubicBezTo>
                  <a:pt x="3225800" y="3556000"/>
                  <a:pt x="3263900" y="3683000"/>
                  <a:pt x="3263900" y="3835400"/>
                </a:cubicBezTo>
                <a:close/>
                <a:moveTo>
                  <a:pt x="3962400" y="7937500"/>
                </a:moveTo>
                <a:moveTo>
                  <a:pt x="990600" y="4965700"/>
                </a:moveTo>
                <a:cubicBezTo>
                  <a:pt x="1155700" y="4965700"/>
                  <a:pt x="1282700" y="5003800"/>
                  <a:pt x="1282700" y="5041900"/>
                </a:cubicBezTo>
                <a:cubicBezTo>
                  <a:pt x="1282700" y="5080000"/>
                  <a:pt x="1371600" y="5105400"/>
                  <a:pt x="1485900" y="5105400"/>
                </a:cubicBezTo>
                <a:cubicBezTo>
                  <a:pt x="1612900" y="5105400"/>
                  <a:pt x="1701800" y="5143500"/>
                  <a:pt x="1701800" y="5181600"/>
                </a:cubicBezTo>
                <a:cubicBezTo>
                  <a:pt x="1701800" y="5219700"/>
                  <a:pt x="1803400" y="5257800"/>
                  <a:pt x="1917700" y="5257800"/>
                </a:cubicBezTo>
                <a:cubicBezTo>
                  <a:pt x="2032000" y="5257800"/>
                  <a:pt x="2133600" y="5283200"/>
                  <a:pt x="2133600" y="5321300"/>
                </a:cubicBezTo>
                <a:cubicBezTo>
                  <a:pt x="2133600" y="5359400"/>
                  <a:pt x="2260600" y="5397500"/>
                  <a:pt x="2413000" y="5397500"/>
                </a:cubicBezTo>
                <a:cubicBezTo>
                  <a:pt x="2565400" y="5397500"/>
                  <a:pt x="2692400" y="5422900"/>
                  <a:pt x="2692400" y="5461000"/>
                </a:cubicBezTo>
                <a:cubicBezTo>
                  <a:pt x="2692400" y="5499100"/>
                  <a:pt x="2794000" y="5537200"/>
                  <a:pt x="2908300" y="5537200"/>
                </a:cubicBezTo>
                <a:cubicBezTo>
                  <a:pt x="3022600" y="5537200"/>
                  <a:pt x="3136900" y="5575300"/>
                  <a:pt x="3162300" y="5626100"/>
                </a:cubicBezTo>
                <a:cubicBezTo>
                  <a:pt x="3200400" y="5727700"/>
                  <a:pt x="3200400" y="5791200"/>
                  <a:pt x="3175000" y="5892800"/>
                </a:cubicBezTo>
                <a:cubicBezTo>
                  <a:pt x="3162300" y="5930900"/>
                  <a:pt x="3073400" y="5956300"/>
                  <a:pt x="2997200" y="5956300"/>
                </a:cubicBezTo>
                <a:cubicBezTo>
                  <a:pt x="2908300" y="5956300"/>
                  <a:pt x="2832100" y="5930900"/>
                  <a:pt x="2832100" y="5892800"/>
                </a:cubicBezTo>
                <a:cubicBezTo>
                  <a:pt x="2832100" y="5854700"/>
                  <a:pt x="2743200" y="5816600"/>
                  <a:pt x="2628900" y="5816600"/>
                </a:cubicBezTo>
                <a:cubicBezTo>
                  <a:pt x="2501900" y="5816600"/>
                  <a:pt x="2413000" y="5791200"/>
                  <a:pt x="2413000" y="5753100"/>
                </a:cubicBezTo>
                <a:cubicBezTo>
                  <a:pt x="2413000" y="5715000"/>
                  <a:pt x="2311400" y="5676900"/>
                  <a:pt x="2197100" y="5676900"/>
                </a:cubicBezTo>
                <a:cubicBezTo>
                  <a:pt x="2082800" y="5676900"/>
                  <a:pt x="1981200" y="5638800"/>
                  <a:pt x="1981200" y="5600700"/>
                </a:cubicBezTo>
                <a:cubicBezTo>
                  <a:pt x="1981200" y="5562600"/>
                  <a:pt x="1854200" y="5537200"/>
                  <a:pt x="1701800" y="5537200"/>
                </a:cubicBezTo>
                <a:cubicBezTo>
                  <a:pt x="1549400" y="5537200"/>
                  <a:pt x="1422400" y="5499100"/>
                  <a:pt x="1422400" y="5461000"/>
                </a:cubicBezTo>
                <a:cubicBezTo>
                  <a:pt x="1422400" y="5422900"/>
                  <a:pt x="1320800" y="5397500"/>
                  <a:pt x="1206500" y="5397500"/>
                </a:cubicBezTo>
                <a:cubicBezTo>
                  <a:pt x="1092200" y="5397500"/>
                  <a:pt x="990600" y="5359400"/>
                  <a:pt x="990600" y="5321300"/>
                </a:cubicBezTo>
                <a:cubicBezTo>
                  <a:pt x="990600" y="5283200"/>
                  <a:pt x="927100" y="5257800"/>
                  <a:pt x="850900" y="5257800"/>
                </a:cubicBezTo>
                <a:cubicBezTo>
                  <a:pt x="774700" y="5257800"/>
                  <a:pt x="711200" y="5321300"/>
                  <a:pt x="711200" y="5397500"/>
                </a:cubicBezTo>
                <a:cubicBezTo>
                  <a:pt x="711200" y="5473700"/>
                  <a:pt x="736600" y="5537200"/>
                  <a:pt x="787400" y="5537200"/>
                </a:cubicBezTo>
                <a:cubicBezTo>
                  <a:pt x="825500" y="5537200"/>
                  <a:pt x="850900" y="5626100"/>
                  <a:pt x="850900" y="5753100"/>
                </a:cubicBezTo>
                <a:cubicBezTo>
                  <a:pt x="850900" y="5867400"/>
                  <a:pt x="787400" y="5956300"/>
                  <a:pt x="711200" y="5956300"/>
                </a:cubicBezTo>
                <a:cubicBezTo>
                  <a:pt x="635000" y="5956300"/>
                  <a:pt x="571500" y="5892800"/>
                  <a:pt x="571500" y="5816600"/>
                </a:cubicBezTo>
                <a:cubicBezTo>
                  <a:pt x="571500" y="5740400"/>
                  <a:pt x="533400" y="5676900"/>
                  <a:pt x="495300" y="5676900"/>
                </a:cubicBezTo>
                <a:cubicBezTo>
                  <a:pt x="457200" y="5676900"/>
                  <a:pt x="431800" y="5638800"/>
                  <a:pt x="431800" y="5600700"/>
                </a:cubicBezTo>
                <a:cubicBezTo>
                  <a:pt x="431800" y="5562600"/>
                  <a:pt x="393700" y="5537200"/>
                  <a:pt x="355600" y="5537200"/>
                </a:cubicBezTo>
                <a:cubicBezTo>
                  <a:pt x="317500" y="5537200"/>
                  <a:pt x="279400" y="5499100"/>
                  <a:pt x="279400" y="5461000"/>
                </a:cubicBezTo>
                <a:cubicBezTo>
                  <a:pt x="279400" y="5422900"/>
                  <a:pt x="254000" y="5397500"/>
                  <a:pt x="215900" y="5397500"/>
                </a:cubicBezTo>
                <a:cubicBezTo>
                  <a:pt x="177800" y="5397500"/>
                  <a:pt x="139700" y="5334000"/>
                  <a:pt x="139700" y="5257800"/>
                </a:cubicBezTo>
                <a:cubicBezTo>
                  <a:pt x="139700" y="5168900"/>
                  <a:pt x="114300" y="5105400"/>
                  <a:pt x="76200" y="5105400"/>
                </a:cubicBezTo>
                <a:cubicBezTo>
                  <a:pt x="38100" y="5105400"/>
                  <a:pt x="0" y="5041900"/>
                  <a:pt x="0" y="4965700"/>
                </a:cubicBezTo>
                <a:cubicBezTo>
                  <a:pt x="0" y="4889500"/>
                  <a:pt x="38100" y="4813300"/>
                  <a:pt x="88900" y="4787900"/>
                </a:cubicBezTo>
                <a:cubicBezTo>
                  <a:pt x="190500" y="4749800"/>
                  <a:pt x="215900" y="4749800"/>
                  <a:pt x="495300" y="4775200"/>
                </a:cubicBezTo>
                <a:cubicBezTo>
                  <a:pt x="609600" y="4787900"/>
                  <a:pt x="711200" y="4826000"/>
                  <a:pt x="711200" y="4876800"/>
                </a:cubicBezTo>
                <a:cubicBezTo>
                  <a:pt x="711200" y="4927600"/>
                  <a:pt x="838200" y="4965700"/>
                  <a:pt x="990600" y="4965700"/>
                </a:cubicBezTo>
                <a:close/>
                <a:moveTo>
                  <a:pt x="2832100" y="7937500"/>
                </a:moveTo>
              </a:path>
            </a:pathLst>
          </a:custGeom>
          <a:solidFill>
            <a:srgbClr val="181A1A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69" name="Freeform 13169"/>
          <p:cNvSpPr/>
          <p:nvPr/>
        </p:nvSpPr>
        <p:spPr>
          <a:xfrm rot="0" flipH="0" flipV="0">
            <a:off x="7744972" y="13981545"/>
            <a:ext cx="179666" cy="249840"/>
          </a:xfrm>
          <a:custGeom>
            <a:pathLst>
              <a:path w="8356600" h="11620500">
                <a:moveTo>
                  <a:pt x="0" y="10058400"/>
                </a:moveTo>
                <a:lnTo>
                  <a:pt x="0" y="3263900"/>
                </a:lnTo>
                <a:cubicBezTo>
                  <a:pt x="0" y="2755900"/>
                  <a:pt x="12700" y="2730500"/>
                  <a:pt x="546100" y="2552700"/>
                </a:cubicBezTo>
                <a:lnTo>
                  <a:pt x="7581900" y="139700"/>
                </a:lnTo>
                <a:cubicBezTo>
                  <a:pt x="7810500" y="63500"/>
                  <a:pt x="8077200" y="0"/>
                  <a:pt x="8178800" y="0"/>
                </a:cubicBezTo>
                <a:cubicBezTo>
                  <a:pt x="8280400" y="0"/>
                  <a:pt x="8356600" y="63500"/>
                  <a:pt x="8356600" y="139700"/>
                </a:cubicBezTo>
                <a:cubicBezTo>
                  <a:pt x="8356600" y="215900"/>
                  <a:pt x="8229600" y="342900"/>
                  <a:pt x="8064500" y="431800"/>
                </a:cubicBezTo>
                <a:cubicBezTo>
                  <a:pt x="7899400" y="508000"/>
                  <a:pt x="7581900" y="635000"/>
                  <a:pt x="7353300" y="711200"/>
                </a:cubicBezTo>
                <a:lnTo>
                  <a:pt x="800100" y="2870200"/>
                </a:lnTo>
                <a:cubicBezTo>
                  <a:pt x="279400" y="3035300"/>
                  <a:pt x="279400" y="3035300"/>
                  <a:pt x="279400" y="3543300"/>
                </a:cubicBezTo>
                <a:lnTo>
                  <a:pt x="279400" y="10058400"/>
                </a:lnTo>
                <a:cubicBezTo>
                  <a:pt x="279400" y="10299700"/>
                  <a:pt x="215900" y="10490200"/>
                  <a:pt x="139700" y="10490200"/>
                </a:cubicBezTo>
                <a:cubicBezTo>
                  <a:pt x="63500" y="10490200"/>
                  <a:pt x="0" y="10299700"/>
                  <a:pt x="0" y="10058400"/>
                </a:cubicBezTo>
                <a:close/>
                <a:moveTo>
                  <a:pt x="1257300" y="11607800"/>
                </a:moveTo>
                <a:moveTo>
                  <a:pt x="8356600" y="4813300"/>
                </a:moveTo>
                <a:lnTo>
                  <a:pt x="6096000" y="4813300"/>
                </a:lnTo>
                <a:cubicBezTo>
                  <a:pt x="6019800" y="4813300"/>
                  <a:pt x="5956300" y="4787900"/>
                  <a:pt x="5956300" y="4749800"/>
                </a:cubicBezTo>
                <a:cubicBezTo>
                  <a:pt x="5956300" y="4711700"/>
                  <a:pt x="5918200" y="4673600"/>
                  <a:pt x="5880100" y="4673600"/>
                </a:cubicBezTo>
                <a:cubicBezTo>
                  <a:pt x="5842000" y="4673600"/>
                  <a:pt x="5816600" y="4610100"/>
                  <a:pt x="5816600" y="4533900"/>
                </a:cubicBezTo>
                <a:cubicBezTo>
                  <a:pt x="5816600" y="4445000"/>
                  <a:pt x="5854700" y="4394200"/>
                  <a:pt x="5956300" y="4394200"/>
                </a:cubicBezTo>
                <a:lnTo>
                  <a:pt x="7797800" y="4394200"/>
                </a:lnTo>
                <a:cubicBezTo>
                  <a:pt x="7886700" y="4394200"/>
                  <a:pt x="7937500" y="4343400"/>
                  <a:pt x="7937500" y="4254500"/>
                </a:cubicBezTo>
                <a:cubicBezTo>
                  <a:pt x="7937500" y="4178300"/>
                  <a:pt x="7899400" y="4114800"/>
                  <a:pt x="7861300" y="4114800"/>
                </a:cubicBezTo>
                <a:cubicBezTo>
                  <a:pt x="7823200" y="4114800"/>
                  <a:pt x="7797800" y="4076700"/>
                  <a:pt x="7797800" y="4038600"/>
                </a:cubicBezTo>
                <a:cubicBezTo>
                  <a:pt x="7797800" y="4000500"/>
                  <a:pt x="7759700" y="3962400"/>
                  <a:pt x="7721600" y="3962400"/>
                </a:cubicBezTo>
                <a:cubicBezTo>
                  <a:pt x="7683500" y="3962400"/>
                  <a:pt x="7658100" y="3937000"/>
                  <a:pt x="7658100" y="3898900"/>
                </a:cubicBezTo>
                <a:cubicBezTo>
                  <a:pt x="7658100" y="3860800"/>
                  <a:pt x="7620000" y="3822700"/>
                  <a:pt x="7581900" y="3822700"/>
                </a:cubicBezTo>
                <a:cubicBezTo>
                  <a:pt x="7543800" y="3822700"/>
                  <a:pt x="7505700" y="3759200"/>
                  <a:pt x="7505700" y="3683000"/>
                </a:cubicBezTo>
                <a:cubicBezTo>
                  <a:pt x="7505700" y="3606800"/>
                  <a:pt x="7569200" y="3543300"/>
                  <a:pt x="7658100" y="3543300"/>
                </a:cubicBezTo>
                <a:lnTo>
                  <a:pt x="7797800" y="3543300"/>
                </a:lnTo>
                <a:cubicBezTo>
                  <a:pt x="7874000" y="3543300"/>
                  <a:pt x="7937500" y="3568700"/>
                  <a:pt x="7937500" y="3619500"/>
                </a:cubicBezTo>
                <a:cubicBezTo>
                  <a:pt x="7937500" y="3657600"/>
                  <a:pt x="7962900" y="3683000"/>
                  <a:pt x="8013700" y="3683000"/>
                </a:cubicBezTo>
                <a:cubicBezTo>
                  <a:pt x="8051800" y="3683000"/>
                  <a:pt x="8077200" y="3746500"/>
                  <a:pt x="8077200" y="3822700"/>
                </a:cubicBezTo>
                <a:cubicBezTo>
                  <a:pt x="8077200" y="3898900"/>
                  <a:pt x="8140700" y="3962400"/>
                  <a:pt x="8216900" y="3962400"/>
                </a:cubicBezTo>
                <a:cubicBezTo>
                  <a:pt x="8305800" y="3962400"/>
                  <a:pt x="8356600" y="4025900"/>
                  <a:pt x="8356600" y="4114800"/>
                </a:cubicBezTo>
                <a:close/>
                <a:moveTo>
                  <a:pt x="6502400" y="11607800"/>
                </a:moveTo>
                <a:moveTo>
                  <a:pt x="5130800" y="10350500"/>
                </a:moveTo>
                <a:lnTo>
                  <a:pt x="5816600" y="10350500"/>
                </a:lnTo>
                <a:cubicBezTo>
                  <a:pt x="5969000" y="10350500"/>
                  <a:pt x="6210300" y="10388600"/>
                  <a:pt x="6350000" y="10439400"/>
                </a:cubicBezTo>
                <a:lnTo>
                  <a:pt x="6654800" y="10528300"/>
                </a:lnTo>
                <a:cubicBezTo>
                  <a:pt x="6794500" y="10579100"/>
                  <a:pt x="6959600" y="10642600"/>
                  <a:pt x="7035800" y="10655300"/>
                </a:cubicBezTo>
                <a:cubicBezTo>
                  <a:pt x="7099300" y="10680700"/>
                  <a:pt x="7239000" y="10782300"/>
                  <a:pt x="7353300" y="10896600"/>
                </a:cubicBezTo>
                <a:lnTo>
                  <a:pt x="7454900" y="10998200"/>
                </a:lnTo>
                <a:cubicBezTo>
                  <a:pt x="7620000" y="11176000"/>
                  <a:pt x="7721600" y="11379200"/>
                  <a:pt x="7721600" y="11569700"/>
                </a:cubicBezTo>
                <a:cubicBezTo>
                  <a:pt x="7721600" y="11595100"/>
                  <a:pt x="7645400" y="11620500"/>
                  <a:pt x="7543800" y="11620500"/>
                </a:cubicBezTo>
                <a:cubicBezTo>
                  <a:pt x="7454900" y="11620500"/>
                  <a:pt x="7302500" y="11557000"/>
                  <a:pt x="7226300" y="11480800"/>
                </a:cubicBezTo>
                <a:cubicBezTo>
                  <a:pt x="7150100" y="11404600"/>
                  <a:pt x="6972300" y="11264900"/>
                  <a:pt x="6845300" y="11163300"/>
                </a:cubicBezTo>
                <a:lnTo>
                  <a:pt x="6731000" y="11074400"/>
                </a:lnTo>
                <a:cubicBezTo>
                  <a:pt x="6400800" y="10845800"/>
                  <a:pt x="6261100" y="10782300"/>
                  <a:pt x="5905500" y="10706100"/>
                </a:cubicBezTo>
                <a:lnTo>
                  <a:pt x="5778500" y="10693400"/>
                </a:lnTo>
                <a:cubicBezTo>
                  <a:pt x="5384800" y="10604500"/>
                  <a:pt x="5105400" y="10617200"/>
                  <a:pt x="5105400" y="10706100"/>
                </a:cubicBezTo>
                <a:cubicBezTo>
                  <a:pt x="5105400" y="10795000"/>
                  <a:pt x="4978400" y="10909300"/>
                  <a:pt x="4889500" y="10909300"/>
                </a:cubicBezTo>
                <a:cubicBezTo>
                  <a:pt x="4813300" y="10909300"/>
                  <a:pt x="4800600" y="10998200"/>
                  <a:pt x="4864100" y="11201400"/>
                </a:cubicBezTo>
                <a:cubicBezTo>
                  <a:pt x="4889500" y="11277600"/>
                  <a:pt x="4953000" y="11341100"/>
                  <a:pt x="5003800" y="11341100"/>
                </a:cubicBezTo>
                <a:cubicBezTo>
                  <a:pt x="5168900" y="11341100"/>
                  <a:pt x="5308600" y="11430000"/>
                  <a:pt x="5308600" y="11531600"/>
                </a:cubicBezTo>
                <a:cubicBezTo>
                  <a:pt x="5308600" y="11582400"/>
                  <a:pt x="5207000" y="11620500"/>
                  <a:pt x="5067300" y="11620500"/>
                </a:cubicBezTo>
                <a:cubicBezTo>
                  <a:pt x="4927600" y="11620500"/>
                  <a:pt x="4749800" y="11557000"/>
                  <a:pt x="4673600" y="11480800"/>
                </a:cubicBezTo>
                <a:cubicBezTo>
                  <a:pt x="4597400" y="11404600"/>
                  <a:pt x="4533900" y="11214100"/>
                  <a:pt x="4533900" y="11061700"/>
                </a:cubicBezTo>
                <a:lnTo>
                  <a:pt x="4533900" y="10769600"/>
                </a:lnTo>
                <a:cubicBezTo>
                  <a:pt x="4533900" y="10464800"/>
                  <a:pt x="4699000" y="10350500"/>
                  <a:pt x="5130800" y="10350500"/>
                </a:cubicBezTo>
                <a:close/>
                <a:moveTo>
                  <a:pt x="965200" y="11607800"/>
                </a:moveTo>
              </a:path>
            </a:pathLst>
          </a:custGeom>
          <a:solidFill>
            <a:srgbClr val="181A1A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70" name="Freeform 13170"/>
          <p:cNvSpPr/>
          <p:nvPr/>
        </p:nvSpPr>
        <p:spPr>
          <a:xfrm rot="0" flipH="0" flipV="0">
            <a:off x="7842547" y="14252469"/>
            <a:ext cx="70123" cy="39604"/>
          </a:xfrm>
          <a:custGeom>
            <a:pathLst>
              <a:path w="5194300" h="2933700">
                <a:moveTo>
                  <a:pt x="0" y="2070100"/>
                </a:moveTo>
                <a:lnTo>
                  <a:pt x="0" y="635000"/>
                </a:lnTo>
                <a:cubicBezTo>
                  <a:pt x="0" y="292100"/>
                  <a:pt x="152400" y="0"/>
                  <a:pt x="330200" y="0"/>
                </a:cubicBezTo>
                <a:cubicBezTo>
                  <a:pt x="520700" y="0"/>
                  <a:pt x="939800" y="114300"/>
                  <a:pt x="1257300" y="266700"/>
                </a:cubicBezTo>
                <a:lnTo>
                  <a:pt x="1447800" y="355600"/>
                </a:lnTo>
                <a:cubicBezTo>
                  <a:pt x="1765300" y="508000"/>
                  <a:pt x="2032000" y="685800"/>
                  <a:pt x="2032000" y="762000"/>
                </a:cubicBezTo>
                <a:cubicBezTo>
                  <a:pt x="2032000" y="838200"/>
                  <a:pt x="2082800" y="901700"/>
                  <a:pt x="2146300" y="901700"/>
                </a:cubicBezTo>
                <a:cubicBezTo>
                  <a:pt x="2209800" y="901700"/>
                  <a:pt x="2260600" y="850900"/>
                  <a:pt x="2260600" y="787400"/>
                </a:cubicBezTo>
                <a:cubicBezTo>
                  <a:pt x="2260600" y="723900"/>
                  <a:pt x="2413000" y="673100"/>
                  <a:pt x="2590800" y="673100"/>
                </a:cubicBezTo>
                <a:cubicBezTo>
                  <a:pt x="2781300" y="673100"/>
                  <a:pt x="2933700" y="825500"/>
                  <a:pt x="2933700" y="1016000"/>
                </a:cubicBezTo>
                <a:cubicBezTo>
                  <a:pt x="2933700" y="1422400"/>
                  <a:pt x="4152900" y="2260600"/>
                  <a:pt x="4762500" y="2260600"/>
                </a:cubicBezTo>
                <a:cubicBezTo>
                  <a:pt x="5029200" y="2260600"/>
                  <a:pt x="5194300" y="2425700"/>
                  <a:pt x="5194300" y="2705100"/>
                </a:cubicBezTo>
                <a:cubicBezTo>
                  <a:pt x="5194300" y="2832100"/>
                  <a:pt x="5041900" y="2933700"/>
                  <a:pt x="4851400" y="2933700"/>
                </a:cubicBezTo>
                <a:cubicBezTo>
                  <a:pt x="4660900" y="2933700"/>
                  <a:pt x="4445000" y="2819400"/>
                  <a:pt x="4368800" y="2692400"/>
                </a:cubicBezTo>
                <a:cubicBezTo>
                  <a:pt x="4089400" y="2247900"/>
                  <a:pt x="2705100" y="1790700"/>
                  <a:pt x="2705100" y="2146300"/>
                </a:cubicBezTo>
                <a:cubicBezTo>
                  <a:pt x="2705100" y="2209800"/>
                  <a:pt x="2603500" y="2260600"/>
                  <a:pt x="2476500" y="2260600"/>
                </a:cubicBezTo>
                <a:cubicBezTo>
                  <a:pt x="2362200" y="2260600"/>
                  <a:pt x="2260600" y="2108200"/>
                  <a:pt x="2260600" y="1917700"/>
                </a:cubicBezTo>
                <a:cubicBezTo>
                  <a:pt x="2260600" y="1498600"/>
                  <a:pt x="2184400" y="1422400"/>
                  <a:pt x="1422400" y="1066800"/>
                </a:cubicBezTo>
                <a:lnTo>
                  <a:pt x="1219200" y="965200"/>
                </a:lnTo>
                <a:cubicBezTo>
                  <a:pt x="444500" y="596900"/>
                  <a:pt x="444500" y="596900"/>
                  <a:pt x="444500" y="1320800"/>
                </a:cubicBezTo>
                <a:lnTo>
                  <a:pt x="444500" y="2070100"/>
                </a:lnTo>
                <a:cubicBezTo>
                  <a:pt x="444500" y="2425700"/>
                  <a:pt x="342900" y="2705100"/>
                  <a:pt x="228600" y="2705100"/>
                </a:cubicBezTo>
                <a:cubicBezTo>
                  <a:pt x="101600" y="2705100"/>
                  <a:pt x="0" y="2425700"/>
                  <a:pt x="0" y="2070100"/>
                </a:cubicBezTo>
                <a:close/>
                <a:moveTo>
                  <a:pt x="635000" y="2933700"/>
                </a:moveTo>
              </a:path>
            </a:pathLst>
          </a:custGeom>
          <a:solidFill>
            <a:srgbClr val="0C0C0C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71" name="Freeform 13171"/>
          <p:cNvSpPr/>
          <p:nvPr/>
        </p:nvSpPr>
        <p:spPr>
          <a:xfrm rot="0" flipH="0" flipV="0">
            <a:off x="7842432" y="14203770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141418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72" name="Rectangle 13172"/>
          <p:cNvSpPr/>
          <p:nvPr/>
        </p:nvSpPr>
        <p:spPr>
          <a:xfrm rot="0" flipH="0" flipV="0">
            <a:off x="7560442" y="15268812"/>
            <a:ext cx="188780" cy="274358"/>
          </a:xfrm>
          <a:prstGeom prst="rect">
            <a:avLst/>
          </a:prstGeom>
        </p:spPr>
      </p:sp>
      <p:sp>
        <p:nvSpPr>
          <p:cNvPr id="13173" name="Freeform 13173"/>
          <p:cNvSpPr/>
          <p:nvPr/>
        </p:nvSpPr>
        <p:spPr>
          <a:xfrm rot="0" flipH="0" flipV="0">
            <a:off x="7562252" y="15448821"/>
            <a:ext cx="47174" cy="75406"/>
          </a:xfrm>
          <a:custGeom>
            <a:pathLst>
              <a:path w="4965700" h="7937500">
                <a:moveTo>
                  <a:pt x="215900" y="5105400"/>
                </a:moveTo>
                <a:lnTo>
                  <a:pt x="749300" y="4102100"/>
                </a:lnTo>
                <a:cubicBezTo>
                  <a:pt x="1041400" y="3530600"/>
                  <a:pt x="1130300" y="3136900"/>
                  <a:pt x="1041400" y="2565400"/>
                </a:cubicBezTo>
                <a:cubicBezTo>
                  <a:pt x="952500" y="1866900"/>
                  <a:pt x="1117600" y="1320800"/>
                  <a:pt x="1549400" y="965200"/>
                </a:cubicBezTo>
                <a:lnTo>
                  <a:pt x="2082800" y="533400"/>
                </a:lnTo>
                <a:cubicBezTo>
                  <a:pt x="2590800" y="114300"/>
                  <a:pt x="3200400" y="0"/>
                  <a:pt x="3937000" y="165100"/>
                </a:cubicBezTo>
                <a:lnTo>
                  <a:pt x="4013200" y="177800"/>
                </a:lnTo>
                <a:cubicBezTo>
                  <a:pt x="4572000" y="317500"/>
                  <a:pt x="4965700" y="952500"/>
                  <a:pt x="4965700" y="1727200"/>
                </a:cubicBezTo>
                <a:lnTo>
                  <a:pt x="4965700" y="2019300"/>
                </a:lnTo>
                <a:cubicBezTo>
                  <a:pt x="4965700" y="2273300"/>
                  <a:pt x="4851400" y="2654300"/>
                  <a:pt x="4711700" y="2857500"/>
                </a:cubicBezTo>
                <a:lnTo>
                  <a:pt x="4584700" y="3060700"/>
                </a:lnTo>
                <a:cubicBezTo>
                  <a:pt x="4445000" y="3276600"/>
                  <a:pt x="4254500" y="3530600"/>
                  <a:pt x="4165600" y="3644900"/>
                </a:cubicBezTo>
                <a:cubicBezTo>
                  <a:pt x="3987800" y="3860800"/>
                  <a:pt x="3975100" y="4140200"/>
                  <a:pt x="4076700" y="4889500"/>
                </a:cubicBezTo>
                <a:lnTo>
                  <a:pt x="4076700" y="4953000"/>
                </a:lnTo>
                <a:cubicBezTo>
                  <a:pt x="4114800" y="5219700"/>
                  <a:pt x="4089400" y="5626100"/>
                  <a:pt x="4013200" y="5867400"/>
                </a:cubicBezTo>
                <a:lnTo>
                  <a:pt x="3721100" y="6819900"/>
                </a:lnTo>
                <a:cubicBezTo>
                  <a:pt x="3517900" y="7480300"/>
                  <a:pt x="2832100" y="7937500"/>
                  <a:pt x="2032000" y="7937500"/>
                </a:cubicBezTo>
                <a:lnTo>
                  <a:pt x="1257300" y="7937500"/>
                </a:lnTo>
                <a:cubicBezTo>
                  <a:pt x="1003300" y="7937500"/>
                  <a:pt x="647700" y="7797800"/>
                  <a:pt x="457200" y="7620000"/>
                </a:cubicBezTo>
                <a:lnTo>
                  <a:pt x="330200" y="7505700"/>
                </a:lnTo>
                <a:cubicBezTo>
                  <a:pt x="152400" y="7327900"/>
                  <a:pt x="0" y="6985000"/>
                  <a:pt x="0" y="6731000"/>
                </a:cubicBezTo>
                <a:lnTo>
                  <a:pt x="0" y="5981700"/>
                </a:lnTo>
                <a:cubicBezTo>
                  <a:pt x="0" y="5727700"/>
                  <a:pt x="101600" y="5334000"/>
                  <a:pt x="215900" y="5105400"/>
                </a:cubicBezTo>
                <a:close/>
                <a:moveTo>
                  <a:pt x="2641600" y="7937500"/>
                </a:moveTo>
                <a:moveTo>
                  <a:pt x="2540000" y="3276600"/>
                </a:moveTo>
                <a:lnTo>
                  <a:pt x="2705100" y="3276600"/>
                </a:lnTo>
                <a:cubicBezTo>
                  <a:pt x="3454400" y="3276600"/>
                  <a:pt x="4165600" y="2628900"/>
                  <a:pt x="4165600" y="1955800"/>
                </a:cubicBezTo>
                <a:cubicBezTo>
                  <a:pt x="4165600" y="1257300"/>
                  <a:pt x="3962400" y="1028700"/>
                  <a:pt x="3327400" y="1028700"/>
                </a:cubicBezTo>
                <a:cubicBezTo>
                  <a:pt x="2387600" y="1028700"/>
                  <a:pt x="1765300" y="1600200"/>
                  <a:pt x="1765300" y="2438400"/>
                </a:cubicBezTo>
                <a:cubicBezTo>
                  <a:pt x="1765300" y="2933700"/>
                  <a:pt x="2070100" y="3276600"/>
                  <a:pt x="2540000" y="3276600"/>
                </a:cubicBezTo>
                <a:close/>
                <a:moveTo>
                  <a:pt x="4470400" y="7937500"/>
                </a:moveTo>
                <a:moveTo>
                  <a:pt x="1206500" y="4838700"/>
                </a:moveTo>
                <a:lnTo>
                  <a:pt x="965200" y="5435600"/>
                </a:lnTo>
                <a:cubicBezTo>
                  <a:pt x="876300" y="5664200"/>
                  <a:pt x="800100" y="6057900"/>
                  <a:pt x="800100" y="6299200"/>
                </a:cubicBezTo>
                <a:lnTo>
                  <a:pt x="800100" y="6350000"/>
                </a:lnTo>
                <a:cubicBezTo>
                  <a:pt x="800100" y="6845300"/>
                  <a:pt x="863600" y="6959600"/>
                  <a:pt x="1308100" y="7162800"/>
                </a:cubicBezTo>
                <a:cubicBezTo>
                  <a:pt x="1917700" y="7429500"/>
                  <a:pt x="2565400" y="7162800"/>
                  <a:pt x="2882900" y="6502400"/>
                </a:cubicBezTo>
                <a:lnTo>
                  <a:pt x="3175000" y="5918200"/>
                </a:lnTo>
                <a:cubicBezTo>
                  <a:pt x="3276600" y="5702300"/>
                  <a:pt x="3365500" y="5372100"/>
                  <a:pt x="3365500" y="5168900"/>
                </a:cubicBezTo>
                <a:cubicBezTo>
                  <a:pt x="3365500" y="4584700"/>
                  <a:pt x="3073400" y="4241800"/>
                  <a:pt x="2590800" y="4241800"/>
                </a:cubicBezTo>
                <a:lnTo>
                  <a:pt x="2298700" y="4241800"/>
                </a:lnTo>
                <a:cubicBezTo>
                  <a:pt x="1638300" y="4241800"/>
                  <a:pt x="1409700" y="4368800"/>
                  <a:pt x="1206500" y="4838700"/>
                </a:cubicBezTo>
                <a:close/>
                <a:moveTo>
                  <a:pt x="2908300" y="7937500"/>
                </a:moveTo>
              </a:path>
            </a:pathLst>
          </a:custGeom>
          <a:solidFill>
            <a:srgbClr val="18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74" name="Freeform 13174"/>
          <p:cNvSpPr/>
          <p:nvPr/>
        </p:nvSpPr>
        <p:spPr>
          <a:xfrm rot="0" flipH="0" flipV="0">
            <a:off x="7616572" y="15449425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8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75" name="Freeform 13175"/>
          <p:cNvSpPr/>
          <p:nvPr/>
        </p:nvSpPr>
        <p:spPr>
          <a:xfrm rot="0" flipH="0" flipV="0">
            <a:off x="7668841" y="15449425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8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76" name="Rectangle 13176"/>
          <p:cNvSpPr/>
          <p:nvPr/>
        </p:nvSpPr>
        <p:spPr>
          <a:xfrm rot="0" flipH="0" flipV="0">
            <a:off x="8333237" y="912119"/>
            <a:ext cx="223240" cy="348980"/>
          </a:xfrm>
          <a:prstGeom prst="rect">
            <a:avLst/>
          </a:prstGeom>
        </p:spPr>
      </p:sp>
      <p:sp>
        <p:nvSpPr>
          <p:cNvPr id="13177" name="Freeform 13177"/>
          <p:cNvSpPr/>
          <p:nvPr/>
        </p:nvSpPr>
        <p:spPr>
          <a:xfrm rot="0" flipH="0" flipV="0">
            <a:off x="8336259" y="1012167"/>
            <a:ext cx="163004" cy="182867"/>
          </a:xfrm>
          <a:custGeom>
            <a:pathLst>
              <a:path w="9588500" h="10756900">
                <a:moveTo>
                  <a:pt x="9232900" y="10756900"/>
                </a:moveTo>
                <a:lnTo>
                  <a:pt x="355600" y="10756900"/>
                </a:lnTo>
                <a:cubicBezTo>
                  <a:pt x="165100" y="10756900"/>
                  <a:pt x="0" y="10718800"/>
                  <a:pt x="0" y="10668000"/>
                </a:cubicBezTo>
                <a:cubicBezTo>
                  <a:pt x="0" y="10617200"/>
                  <a:pt x="101600" y="10452100"/>
                  <a:pt x="228600" y="10299700"/>
                </a:cubicBezTo>
                <a:lnTo>
                  <a:pt x="8229600" y="279400"/>
                </a:lnTo>
                <a:cubicBezTo>
                  <a:pt x="8394700" y="63500"/>
                  <a:pt x="8534400" y="0"/>
                  <a:pt x="8813800" y="0"/>
                </a:cubicBezTo>
                <a:lnTo>
                  <a:pt x="9232900" y="0"/>
                </a:lnTo>
                <a:cubicBezTo>
                  <a:pt x="9537700" y="0"/>
                  <a:pt x="9550400" y="50800"/>
                  <a:pt x="9372600" y="279400"/>
                </a:cubicBezTo>
                <a:lnTo>
                  <a:pt x="1320800" y="10579100"/>
                </a:lnTo>
                <a:lnTo>
                  <a:pt x="9232900" y="10579100"/>
                </a:lnTo>
                <a:cubicBezTo>
                  <a:pt x="9436100" y="10579100"/>
                  <a:pt x="9588500" y="10617200"/>
                  <a:pt x="9588500" y="10668000"/>
                </a:cubicBezTo>
                <a:cubicBezTo>
                  <a:pt x="9588500" y="10718800"/>
                  <a:pt x="9436100" y="10756900"/>
                  <a:pt x="9232900" y="10756900"/>
                </a:cubicBezTo>
                <a:close/>
                <a:moveTo>
                  <a:pt x="-190500" y="10744200"/>
                </a:moveTo>
              </a:path>
            </a:pathLst>
          </a:custGeom>
          <a:solidFill>
            <a:srgbClr val="0B0B0F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78" name="Rectangle 13178"/>
          <p:cNvSpPr/>
          <p:nvPr/>
        </p:nvSpPr>
        <p:spPr>
          <a:xfrm rot="0" flipH="0" flipV="0">
            <a:off x="8168771" y="1341887"/>
            <a:ext cx="355803" cy="348980"/>
          </a:xfrm>
          <a:prstGeom prst="rect">
            <a:avLst/>
          </a:prstGeom>
        </p:spPr>
      </p:sp>
      <p:sp>
        <p:nvSpPr>
          <p:cNvPr id="13179" name="Freeform 13179"/>
          <p:cNvSpPr/>
          <p:nvPr/>
        </p:nvSpPr>
        <p:spPr>
          <a:xfrm rot="0" flipH="0" flipV="0">
            <a:off x="8171794" y="1456832"/>
            <a:ext cx="295783" cy="167538"/>
          </a:xfrm>
          <a:custGeom>
            <a:pathLst>
              <a:path w="17399000" h="9855200">
                <a:moveTo>
                  <a:pt x="16675100" y="9855200"/>
                </a:moveTo>
                <a:lnTo>
                  <a:pt x="723900" y="9855200"/>
                </a:lnTo>
                <a:cubicBezTo>
                  <a:pt x="330200" y="9855200"/>
                  <a:pt x="0" y="9753600"/>
                  <a:pt x="0" y="9639300"/>
                </a:cubicBezTo>
                <a:cubicBezTo>
                  <a:pt x="0" y="9512300"/>
                  <a:pt x="139700" y="9372600"/>
                  <a:pt x="317500" y="9334500"/>
                </a:cubicBezTo>
                <a:cubicBezTo>
                  <a:pt x="482600" y="9283700"/>
                  <a:pt x="635000" y="8928100"/>
                  <a:pt x="635000" y="8547100"/>
                </a:cubicBezTo>
                <a:lnTo>
                  <a:pt x="647700" y="1054100"/>
                </a:lnTo>
                <a:cubicBezTo>
                  <a:pt x="647700" y="152400"/>
                  <a:pt x="812800" y="0"/>
                  <a:pt x="1701800" y="0"/>
                </a:cubicBezTo>
                <a:lnTo>
                  <a:pt x="15595600" y="0"/>
                </a:lnTo>
                <a:cubicBezTo>
                  <a:pt x="16459200" y="0"/>
                  <a:pt x="16852900" y="444500"/>
                  <a:pt x="16852900" y="1409700"/>
                </a:cubicBezTo>
                <a:lnTo>
                  <a:pt x="16852900" y="8597900"/>
                </a:lnTo>
                <a:cubicBezTo>
                  <a:pt x="16852900" y="8991600"/>
                  <a:pt x="16979900" y="9359900"/>
                  <a:pt x="17119600" y="9398000"/>
                </a:cubicBezTo>
                <a:cubicBezTo>
                  <a:pt x="17272000" y="9448800"/>
                  <a:pt x="17399000" y="9563100"/>
                  <a:pt x="17399000" y="9664700"/>
                </a:cubicBezTo>
                <a:cubicBezTo>
                  <a:pt x="17399000" y="9779000"/>
                  <a:pt x="17068800" y="9855200"/>
                  <a:pt x="16675100" y="9855200"/>
                </a:cubicBezTo>
                <a:close/>
                <a:moveTo>
                  <a:pt x="-165100" y="9867900"/>
                </a:moveTo>
                <a:moveTo>
                  <a:pt x="14351000" y="1790700"/>
                </a:moveTo>
                <a:lnTo>
                  <a:pt x="3048000" y="1790700"/>
                </a:lnTo>
                <a:cubicBezTo>
                  <a:pt x="2425700" y="1790700"/>
                  <a:pt x="2425700" y="1790700"/>
                  <a:pt x="2425700" y="2413000"/>
                </a:cubicBezTo>
                <a:lnTo>
                  <a:pt x="2425700" y="8686800"/>
                </a:lnTo>
                <a:cubicBezTo>
                  <a:pt x="2425700" y="9321800"/>
                  <a:pt x="2425700" y="9321800"/>
                  <a:pt x="3048000" y="9321800"/>
                </a:cubicBezTo>
                <a:lnTo>
                  <a:pt x="7772400" y="9321800"/>
                </a:lnTo>
                <a:cubicBezTo>
                  <a:pt x="8077200" y="9321800"/>
                  <a:pt x="8356600" y="9194800"/>
                  <a:pt x="8420100" y="9055100"/>
                </a:cubicBezTo>
                <a:cubicBezTo>
                  <a:pt x="8547100" y="8712200"/>
                  <a:pt x="8788400" y="8712200"/>
                  <a:pt x="8991600" y="9055100"/>
                </a:cubicBezTo>
                <a:cubicBezTo>
                  <a:pt x="9080500" y="9194800"/>
                  <a:pt x="9385300" y="9321800"/>
                  <a:pt x="9677400" y="9321800"/>
                </a:cubicBezTo>
                <a:lnTo>
                  <a:pt x="14973300" y="9321800"/>
                </a:lnTo>
                <a:lnTo>
                  <a:pt x="14973300" y="2413000"/>
                </a:lnTo>
                <a:cubicBezTo>
                  <a:pt x="14973300" y="1790700"/>
                  <a:pt x="14973300" y="1790700"/>
                  <a:pt x="14351000" y="1790700"/>
                </a:cubicBezTo>
                <a:close/>
                <a:moveTo>
                  <a:pt x="7899400" y="9867900"/>
                </a:moveTo>
                <a:moveTo>
                  <a:pt x="5651500" y="3225800"/>
                </a:moveTo>
                <a:lnTo>
                  <a:pt x="6997700" y="3225800"/>
                </a:lnTo>
                <a:cubicBezTo>
                  <a:pt x="7086600" y="3225800"/>
                  <a:pt x="7188200" y="3238500"/>
                  <a:pt x="7213600" y="3263900"/>
                </a:cubicBezTo>
                <a:cubicBezTo>
                  <a:pt x="7239000" y="3289300"/>
                  <a:pt x="7302500" y="3327400"/>
                  <a:pt x="7340600" y="3340100"/>
                </a:cubicBezTo>
                <a:cubicBezTo>
                  <a:pt x="7454900" y="3365500"/>
                  <a:pt x="7531100" y="3568700"/>
                  <a:pt x="7531100" y="3810000"/>
                </a:cubicBezTo>
                <a:lnTo>
                  <a:pt x="7531100" y="5016500"/>
                </a:lnTo>
                <a:cubicBezTo>
                  <a:pt x="7531100" y="5118100"/>
                  <a:pt x="7480300" y="5257800"/>
                  <a:pt x="7404100" y="5321300"/>
                </a:cubicBezTo>
                <a:lnTo>
                  <a:pt x="7302500" y="5422900"/>
                </a:lnTo>
                <a:cubicBezTo>
                  <a:pt x="7226300" y="5499100"/>
                  <a:pt x="7086600" y="5549900"/>
                  <a:pt x="6997700" y="5549900"/>
                </a:cubicBezTo>
                <a:lnTo>
                  <a:pt x="5740400" y="5549900"/>
                </a:lnTo>
                <a:cubicBezTo>
                  <a:pt x="5410200" y="5549900"/>
                  <a:pt x="5105400" y="5105400"/>
                  <a:pt x="5105400" y="4610100"/>
                </a:cubicBezTo>
                <a:lnTo>
                  <a:pt x="5105400" y="4114800"/>
                </a:lnTo>
                <a:cubicBezTo>
                  <a:pt x="5105400" y="4025900"/>
                  <a:pt x="5130800" y="3860800"/>
                  <a:pt x="5156200" y="3771900"/>
                </a:cubicBezTo>
                <a:lnTo>
                  <a:pt x="5207000" y="3581400"/>
                </a:lnTo>
                <a:cubicBezTo>
                  <a:pt x="5232400" y="3479800"/>
                  <a:pt x="5295900" y="3403600"/>
                  <a:pt x="5359400" y="3403600"/>
                </a:cubicBezTo>
                <a:cubicBezTo>
                  <a:pt x="5422900" y="3403600"/>
                  <a:pt x="5473700" y="3365500"/>
                  <a:pt x="5473700" y="3314700"/>
                </a:cubicBezTo>
                <a:cubicBezTo>
                  <a:pt x="5473700" y="3263900"/>
                  <a:pt x="5549900" y="3225800"/>
                  <a:pt x="5651500" y="3225800"/>
                </a:cubicBezTo>
                <a:close/>
                <a:moveTo>
                  <a:pt x="6464300" y="9867900"/>
                </a:moveTo>
                <a:moveTo>
                  <a:pt x="10401300" y="3225800"/>
                </a:moveTo>
                <a:lnTo>
                  <a:pt x="11747500" y="3225800"/>
                </a:lnTo>
                <a:cubicBezTo>
                  <a:pt x="11950700" y="3225800"/>
                  <a:pt x="12065000" y="3327400"/>
                  <a:pt x="12192000" y="3594100"/>
                </a:cubicBezTo>
                <a:lnTo>
                  <a:pt x="12204700" y="3632200"/>
                </a:lnTo>
                <a:cubicBezTo>
                  <a:pt x="12242800" y="3733800"/>
                  <a:pt x="12280900" y="3898900"/>
                  <a:pt x="12280900" y="4000500"/>
                </a:cubicBezTo>
                <a:lnTo>
                  <a:pt x="12280900" y="4838700"/>
                </a:lnTo>
                <a:cubicBezTo>
                  <a:pt x="12280900" y="4940300"/>
                  <a:pt x="12255500" y="5092700"/>
                  <a:pt x="12217400" y="5181600"/>
                </a:cubicBezTo>
                <a:lnTo>
                  <a:pt x="12204700" y="5207000"/>
                </a:lnTo>
                <a:cubicBezTo>
                  <a:pt x="12166600" y="5295900"/>
                  <a:pt x="12090400" y="5384800"/>
                  <a:pt x="12039600" y="5397500"/>
                </a:cubicBezTo>
                <a:cubicBezTo>
                  <a:pt x="12001500" y="5422900"/>
                  <a:pt x="11925300" y="5461000"/>
                  <a:pt x="11899900" y="5499100"/>
                </a:cubicBezTo>
                <a:cubicBezTo>
                  <a:pt x="11861800" y="5524500"/>
                  <a:pt x="11747500" y="5549900"/>
                  <a:pt x="11658600" y="5549900"/>
                </a:cubicBezTo>
                <a:lnTo>
                  <a:pt x="10401300" y="5549900"/>
                </a:lnTo>
                <a:cubicBezTo>
                  <a:pt x="10299700" y="5549900"/>
                  <a:pt x="10223500" y="5511800"/>
                  <a:pt x="10223500" y="5461000"/>
                </a:cubicBezTo>
                <a:cubicBezTo>
                  <a:pt x="10223500" y="5410200"/>
                  <a:pt x="10160000" y="5359400"/>
                  <a:pt x="10083800" y="5321300"/>
                </a:cubicBezTo>
                <a:cubicBezTo>
                  <a:pt x="9944100" y="5283200"/>
                  <a:pt x="9867900" y="5080000"/>
                  <a:pt x="9867900" y="4787900"/>
                </a:cubicBezTo>
                <a:lnTo>
                  <a:pt x="9867900" y="3848100"/>
                </a:lnTo>
                <a:cubicBezTo>
                  <a:pt x="9867900" y="3530600"/>
                  <a:pt x="10121900" y="3225800"/>
                  <a:pt x="10401300" y="3225800"/>
                </a:cubicBezTo>
                <a:close/>
                <a:moveTo>
                  <a:pt x="6464300" y="9867900"/>
                </a:moveTo>
                <a:moveTo>
                  <a:pt x="5651500" y="6451600"/>
                </a:moveTo>
                <a:lnTo>
                  <a:pt x="7086600" y="6451600"/>
                </a:lnTo>
                <a:cubicBezTo>
                  <a:pt x="7366000" y="6451600"/>
                  <a:pt x="7531100" y="6667500"/>
                  <a:pt x="7531100" y="7035800"/>
                </a:cubicBezTo>
                <a:lnTo>
                  <a:pt x="7531100" y="8242300"/>
                </a:lnTo>
                <a:cubicBezTo>
                  <a:pt x="7531100" y="8432800"/>
                  <a:pt x="7404100" y="8597900"/>
                  <a:pt x="7264400" y="8597900"/>
                </a:cubicBezTo>
                <a:cubicBezTo>
                  <a:pt x="7213600" y="8597900"/>
                  <a:pt x="7175500" y="8648700"/>
                  <a:pt x="7175500" y="8686800"/>
                </a:cubicBezTo>
                <a:cubicBezTo>
                  <a:pt x="7175500" y="8737600"/>
                  <a:pt x="7086600" y="8775700"/>
                  <a:pt x="6997700" y="8775700"/>
                </a:cubicBezTo>
                <a:lnTo>
                  <a:pt x="5829300" y="8775700"/>
                </a:lnTo>
                <a:cubicBezTo>
                  <a:pt x="5727700" y="8775700"/>
                  <a:pt x="5588000" y="8737600"/>
                  <a:pt x="5499100" y="8686800"/>
                </a:cubicBezTo>
                <a:lnTo>
                  <a:pt x="5448300" y="8648700"/>
                </a:lnTo>
                <a:cubicBezTo>
                  <a:pt x="5257800" y="8521700"/>
                  <a:pt x="5105400" y="8178800"/>
                  <a:pt x="5105400" y="7835900"/>
                </a:cubicBezTo>
                <a:lnTo>
                  <a:pt x="5105400" y="7251700"/>
                </a:lnTo>
                <a:cubicBezTo>
                  <a:pt x="5105400" y="7162800"/>
                  <a:pt x="5130800" y="6997700"/>
                  <a:pt x="5168900" y="6908800"/>
                </a:cubicBezTo>
                <a:lnTo>
                  <a:pt x="5207000" y="6794500"/>
                </a:lnTo>
                <a:cubicBezTo>
                  <a:pt x="5232400" y="6705600"/>
                  <a:pt x="5308600" y="6629400"/>
                  <a:pt x="5359400" y="6629400"/>
                </a:cubicBezTo>
                <a:cubicBezTo>
                  <a:pt x="5422900" y="6629400"/>
                  <a:pt x="5473700" y="6591300"/>
                  <a:pt x="5473700" y="6540500"/>
                </a:cubicBezTo>
                <a:cubicBezTo>
                  <a:pt x="5473700" y="6489700"/>
                  <a:pt x="5549900" y="6451600"/>
                  <a:pt x="5651500" y="6451600"/>
                </a:cubicBezTo>
                <a:close/>
                <a:moveTo>
                  <a:pt x="3238500" y="9867900"/>
                </a:moveTo>
                <a:moveTo>
                  <a:pt x="10312400" y="6451600"/>
                </a:moveTo>
                <a:lnTo>
                  <a:pt x="11747500" y="6451600"/>
                </a:lnTo>
                <a:cubicBezTo>
                  <a:pt x="11950700" y="6451600"/>
                  <a:pt x="12065000" y="6553200"/>
                  <a:pt x="12192000" y="6819900"/>
                </a:cubicBezTo>
                <a:lnTo>
                  <a:pt x="12204700" y="6858000"/>
                </a:lnTo>
                <a:cubicBezTo>
                  <a:pt x="12242800" y="6959600"/>
                  <a:pt x="12280900" y="7124700"/>
                  <a:pt x="12280900" y="7226300"/>
                </a:cubicBezTo>
                <a:lnTo>
                  <a:pt x="12280900" y="7975600"/>
                </a:lnTo>
                <a:cubicBezTo>
                  <a:pt x="12280900" y="8077200"/>
                  <a:pt x="12255500" y="8216900"/>
                  <a:pt x="12217400" y="8305800"/>
                </a:cubicBezTo>
                <a:lnTo>
                  <a:pt x="12204700" y="8331200"/>
                </a:lnTo>
                <a:cubicBezTo>
                  <a:pt x="12115800" y="8521700"/>
                  <a:pt x="12039600" y="8597900"/>
                  <a:pt x="11925300" y="8597900"/>
                </a:cubicBezTo>
                <a:cubicBezTo>
                  <a:pt x="11874500" y="8597900"/>
                  <a:pt x="11836400" y="8648700"/>
                  <a:pt x="11836400" y="8686800"/>
                </a:cubicBezTo>
                <a:cubicBezTo>
                  <a:pt x="11836400" y="8737600"/>
                  <a:pt x="11760200" y="8775700"/>
                  <a:pt x="11658600" y="8775700"/>
                </a:cubicBezTo>
                <a:lnTo>
                  <a:pt x="10490200" y="8775700"/>
                </a:lnTo>
                <a:cubicBezTo>
                  <a:pt x="10388600" y="8775700"/>
                  <a:pt x="10287000" y="8763000"/>
                  <a:pt x="10261600" y="8737600"/>
                </a:cubicBezTo>
                <a:cubicBezTo>
                  <a:pt x="10236200" y="8712200"/>
                  <a:pt x="10185400" y="8686800"/>
                  <a:pt x="10134600" y="8661400"/>
                </a:cubicBezTo>
                <a:cubicBezTo>
                  <a:pt x="10096500" y="8648700"/>
                  <a:pt x="10020300" y="8559800"/>
                  <a:pt x="9982200" y="8458200"/>
                </a:cubicBezTo>
                <a:lnTo>
                  <a:pt x="9944100" y="8369300"/>
                </a:lnTo>
                <a:cubicBezTo>
                  <a:pt x="9893300" y="8267700"/>
                  <a:pt x="9867900" y="8102600"/>
                  <a:pt x="9867900" y="8001000"/>
                </a:cubicBezTo>
                <a:lnTo>
                  <a:pt x="9867900" y="7073900"/>
                </a:lnTo>
                <a:cubicBezTo>
                  <a:pt x="9867900" y="6985000"/>
                  <a:pt x="9893300" y="6832600"/>
                  <a:pt x="9931400" y="6743700"/>
                </a:cubicBezTo>
                <a:lnTo>
                  <a:pt x="9944100" y="6718300"/>
                </a:lnTo>
                <a:cubicBezTo>
                  <a:pt x="10045700" y="6502400"/>
                  <a:pt x="10109200" y="6451600"/>
                  <a:pt x="10312400" y="6451600"/>
                </a:cubicBezTo>
                <a:close/>
                <a:moveTo>
                  <a:pt x="3238500" y="9867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80" name="Rectangle 13180"/>
          <p:cNvSpPr/>
          <p:nvPr/>
        </p:nvSpPr>
        <p:spPr>
          <a:xfrm rot="0" flipH="0" flipV="0">
            <a:off x="8174741" y="1517146"/>
            <a:ext cx="201866" cy="348980"/>
          </a:xfrm>
          <a:prstGeom prst="rect">
            <a:avLst/>
          </a:prstGeom>
        </p:spPr>
      </p:sp>
      <p:sp>
        <p:nvSpPr>
          <p:cNvPr id="13181" name="Freeform 13181"/>
          <p:cNvSpPr/>
          <p:nvPr/>
        </p:nvSpPr>
        <p:spPr>
          <a:xfrm rot="0" flipH="0" flipV="0">
            <a:off x="8177763" y="1629716"/>
            <a:ext cx="141414" cy="169265"/>
          </a:xfrm>
          <a:custGeom>
            <a:pathLst>
              <a:path w="8318500" h="9956800">
                <a:moveTo>
                  <a:pt x="8255000" y="0"/>
                </a:moveTo>
                <a:lnTo>
                  <a:pt x="8318500" y="9347200"/>
                </a:lnTo>
                <a:cubicBezTo>
                  <a:pt x="8318500" y="9893300"/>
                  <a:pt x="8305800" y="9956800"/>
                  <a:pt x="8140700" y="9956800"/>
                </a:cubicBezTo>
                <a:cubicBezTo>
                  <a:pt x="8051800" y="9956800"/>
                  <a:pt x="7962900" y="9931400"/>
                  <a:pt x="7937500" y="9906000"/>
                </a:cubicBezTo>
                <a:cubicBezTo>
                  <a:pt x="7912100" y="9880600"/>
                  <a:pt x="7734300" y="9855200"/>
                  <a:pt x="7531100" y="9855200"/>
                </a:cubicBezTo>
                <a:lnTo>
                  <a:pt x="1346200" y="9779000"/>
                </a:lnTo>
                <a:cubicBezTo>
                  <a:pt x="1143000" y="9779000"/>
                  <a:pt x="876300" y="9664700"/>
                  <a:pt x="736600" y="9525000"/>
                </a:cubicBezTo>
                <a:lnTo>
                  <a:pt x="698500" y="9486900"/>
                </a:lnTo>
                <a:cubicBezTo>
                  <a:pt x="431800" y="9207500"/>
                  <a:pt x="355600" y="9017000"/>
                  <a:pt x="355600" y="8470900"/>
                </a:cubicBezTo>
                <a:lnTo>
                  <a:pt x="355600" y="812800"/>
                </a:lnTo>
                <a:cubicBezTo>
                  <a:pt x="355600" y="609600"/>
                  <a:pt x="279400" y="381000"/>
                  <a:pt x="177800" y="292100"/>
                </a:cubicBezTo>
                <a:cubicBezTo>
                  <a:pt x="76200" y="203200"/>
                  <a:pt x="0" y="127000"/>
                  <a:pt x="0" y="114300"/>
                </a:cubicBezTo>
                <a:cubicBezTo>
                  <a:pt x="0" y="38100"/>
                  <a:pt x="139700" y="0"/>
                  <a:pt x="444500" y="0"/>
                </a:cubicBezTo>
                <a:close/>
                <a:moveTo>
                  <a:pt x="9829800" y="10007600"/>
                </a:moveTo>
                <a:moveTo>
                  <a:pt x="2247900" y="355600"/>
                </a:moveTo>
                <a:lnTo>
                  <a:pt x="2247900" y="7353300"/>
                </a:lnTo>
                <a:cubicBezTo>
                  <a:pt x="2247900" y="7797800"/>
                  <a:pt x="2336800" y="7886700"/>
                  <a:pt x="27813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lnTo>
                  <a:pt x="7975600" y="812800"/>
                </a:lnTo>
                <a:cubicBezTo>
                  <a:pt x="7975600" y="368300"/>
                  <a:pt x="7975600" y="355600"/>
                  <a:pt x="7531100" y="355600"/>
                </a:cubicBezTo>
                <a:close/>
                <a:moveTo>
                  <a:pt x="9474200" y="10007600"/>
                </a:moveTo>
                <a:moveTo>
                  <a:pt x="7353300" y="1663700"/>
                </a:moveTo>
                <a:lnTo>
                  <a:pt x="7353300" y="2603500"/>
                </a:lnTo>
                <a:cubicBezTo>
                  <a:pt x="7353300" y="2705100"/>
                  <a:pt x="7327900" y="2844800"/>
                  <a:pt x="7289800" y="2933700"/>
                </a:cubicBezTo>
                <a:lnTo>
                  <a:pt x="7277100" y="2959100"/>
                </a:lnTo>
                <a:cubicBezTo>
                  <a:pt x="7188200" y="3162300"/>
                  <a:pt x="7124700" y="3213100"/>
                  <a:pt x="6896100" y="3314700"/>
                </a:cubicBezTo>
                <a:lnTo>
                  <a:pt x="6858000" y="3327400"/>
                </a:lnTo>
                <a:cubicBezTo>
                  <a:pt x="6756400" y="3365500"/>
                  <a:pt x="6578600" y="3403600"/>
                  <a:pt x="6489700" y="3403600"/>
                </a:cubicBezTo>
                <a:lnTo>
                  <a:pt x="5740400" y="3403600"/>
                </a:lnTo>
                <a:cubicBezTo>
                  <a:pt x="5638800" y="3403600"/>
                  <a:pt x="5499100" y="3365500"/>
                  <a:pt x="5422900" y="3314700"/>
                </a:cubicBezTo>
                <a:lnTo>
                  <a:pt x="5359400" y="3263900"/>
                </a:lnTo>
                <a:cubicBezTo>
                  <a:pt x="5118100" y="3086100"/>
                  <a:pt x="5016500" y="2959100"/>
                  <a:pt x="4978400" y="2768600"/>
                </a:cubicBezTo>
                <a:lnTo>
                  <a:pt x="4978400" y="2755900"/>
                </a:lnTo>
                <a:cubicBezTo>
                  <a:pt x="4953000" y="2641600"/>
                  <a:pt x="4927600" y="2476500"/>
                  <a:pt x="4927600" y="2374900"/>
                </a:cubicBezTo>
                <a:lnTo>
                  <a:pt x="4927600" y="1879600"/>
                </a:lnTo>
                <a:cubicBezTo>
                  <a:pt x="4927600" y="1790700"/>
                  <a:pt x="4953000" y="1638300"/>
                  <a:pt x="4978400" y="1549400"/>
                </a:cubicBezTo>
                <a:lnTo>
                  <a:pt x="5016500" y="1460500"/>
                </a:lnTo>
                <a:cubicBezTo>
                  <a:pt x="5067300" y="1270000"/>
                  <a:pt x="5245100" y="1092200"/>
                  <a:pt x="5410200" y="1054100"/>
                </a:cubicBezTo>
                <a:cubicBezTo>
                  <a:pt x="5473700" y="1028700"/>
                  <a:pt x="5549900" y="990600"/>
                  <a:pt x="5588000" y="965200"/>
                </a:cubicBezTo>
                <a:cubicBezTo>
                  <a:pt x="5626100" y="927100"/>
                  <a:pt x="5727700" y="901700"/>
                  <a:pt x="5829300" y="901700"/>
                </a:cubicBezTo>
                <a:lnTo>
                  <a:pt x="6451600" y="901700"/>
                </a:lnTo>
                <a:cubicBezTo>
                  <a:pt x="6553200" y="901700"/>
                  <a:pt x="6705600" y="927100"/>
                  <a:pt x="6794500" y="965200"/>
                </a:cubicBezTo>
                <a:lnTo>
                  <a:pt x="6985000" y="1066800"/>
                </a:lnTo>
                <a:cubicBezTo>
                  <a:pt x="7251700" y="1193800"/>
                  <a:pt x="7353300" y="1346200"/>
                  <a:pt x="7353300" y="1663700"/>
                </a:cubicBezTo>
                <a:close/>
                <a:moveTo>
                  <a:pt x="8166100" y="10007600"/>
                </a:moveTo>
                <a:moveTo>
                  <a:pt x="6819900" y="6451600"/>
                </a:moveTo>
                <a:lnTo>
                  <a:pt x="5562600" y="6451600"/>
                </a:lnTo>
                <a:cubicBezTo>
                  <a:pt x="5461000" y="6451600"/>
                  <a:pt x="5321300" y="6426200"/>
                  <a:pt x="5245100" y="6388100"/>
                </a:cubicBezTo>
                <a:cubicBezTo>
                  <a:pt x="5067300" y="6286500"/>
                  <a:pt x="4927600" y="5905500"/>
                  <a:pt x="4927600" y="5511800"/>
                </a:cubicBezTo>
                <a:lnTo>
                  <a:pt x="4927600" y="5016500"/>
                </a:lnTo>
                <a:cubicBezTo>
                  <a:pt x="4927600" y="4927600"/>
                  <a:pt x="4953000" y="4775200"/>
                  <a:pt x="4978400" y="4686300"/>
                </a:cubicBezTo>
                <a:lnTo>
                  <a:pt x="5029200" y="4495800"/>
                </a:lnTo>
                <a:cubicBezTo>
                  <a:pt x="5105400" y="4229100"/>
                  <a:pt x="5270500" y="4127500"/>
                  <a:pt x="5600700" y="4127500"/>
                </a:cubicBezTo>
                <a:lnTo>
                  <a:pt x="6819900" y="4127500"/>
                </a:lnTo>
                <a:cubicBezTo>
                  <a:pt x="6908800" y="4127500"/>
                  <a:pt x="7048500" y="4178300"/>
                  <a:pt x="7124700" y="4254500"/>
                </a:cubicBezTo>
                <a:lnTo>
                  <a:pt x="7137400" y="4267200"/>
                </a:lnTo>
                <a:cubicBezTo>
                  <a:pt x="7277100" y="4406900"/>
                  <a:pt x="7353300" y="4622800"/>
                  <a:pt x="7353300" y="4889500"/>
                </a:cubicBezTo>
                <a:lnTo>
                  <a:pt x="7353300" y="5740400"/>
                </a:lnTo>
                <a:cubicBezTo>
                  <a:pt x="7353300" y="5842000"/>
                  <a:pt x="7327900" y="5981700"/>
                  <a:pt x="7302500" y="6057900"/>
                </a:cubicBezTo>
                <a:lnTo>
                  <a:pt x="7289800" y="6070600"/>
                </a:lnTo>
                <a:cubicBezTo>
                  <a:pt x="7213600" y="6299200"/>
                  <a:pt x="7010400" y="6451600"/>
                  <a:pt x="6819900" y="6451600"/>
                </a:cubicBezTo>
                <a:close/>
                <a:moveTo>
                  <a:pt x="3378200" y="10007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82" name="Rectangle 13182"/>
          <p:cNvSpPr/>
          <p:nvPr/>
        </p:nvSpPr>
        <p:spPr>
          <a:xfrm rot="0" flipH="0" flipV="0">
            <a:off x="8314949" y="1521719"/>
            <a:ext cx="204889" cy="348980"/>
          </a:xfrm>
          <a:prstGeom prst="rect">
            <a:avLst/>
          </a:prstGeom>
        </p:spPr>
      </p:sp>
      <p:sp>
        <p:nvSpPr>
          <p:cNvPr id="13183" name="Freeform 13183"/>
          <p:cNvSpPr/>
          <p:nvPr/>
        </p:nvSpPr>
        <p:spPr>
          <a:xfrm rot="0" flipH="0" flipV="0">
            <a:off x="8317971" y="1627596"/>
            <a:ext cx="144868" cy="176822"/>
          </a:xfrm>
          <a:custGeom>
            <a:pathLst>
              <a:path w="8521700" h="10401300">
                <a:moveTo>
                  <a:pt x="0" y="9956800"/>
                </a:moveTo>
                <a:lnTo>
                  <a:pt x="0" y="457200"/>
                </a:lnTo>
                <a:cubicBezTo>
                  <a:pt x="0" y="12700"/>
                  <a:pt x="12700" y="0"/>
                  <a:pt x="444500" y="0"/>
                </a:cubicBezTo>
                <a:lnTo>
                  <a:pt x="8153400" y="0"/>
                </a:lnTo>
                <a:cubicBezTo>
                  <a:pt x="8356600" y="0"/>
                  <a:pt x="8521700" y="63500"/>
                  <a:pt x="8521700" y="139700"/>
                </a:cubicBezTo>
                <a:cubicBezTo>
                  <a:pt x="8521700" y="215900"/>
                  <a:pt x="8458200" y="330200"/>
                  <a:pt x="8382000" y="381000"/>
                </a:cubicBezTo>
                <a:cubicBezTo>
                  <a:pt x="8305800" y="444500"/>
                  <a:pt x="8255000" y="660400"/>
                  <a:pt x="8255000" y="850900"/>
                </a:cubicBezTo>
                <a:lnTo>
                  <a:pt x="8255000" y="8788400"/>
                </a:lnTo>
                <a:cubicBezTo>
                  <a:pt x="8255000" y="8991600"/>
                  <a:pt x="8140700" y="9258300"/>
                  <a:pt x="8001000" y="9398000"/>
                </a:cubicBezTo>
                <a:lnTo>
                  <a:pt x="7962900" y="9436100"/>
                </a:lnTo>
                <a:cubicBezTo>
                  <a:pt x="7823200" y="9575800"/>
                  <a:pt x="7543800" y="9690100"/>
                  <a:pt x="7353300" y="9690100"/>
                </a:cubicBezTo>
                <a:lnTo>
                  <a:pt x="1079500" y="9690100"/>
                </a:lnTo>
                <a:cubicBezTo>
                  <a:pt x="850900" y="9690100"/>
                  <a:pt x="673100" y="9804400"/>
                  <a:pt x="596900" y="10020300"/>
                </a:cubicBezTo>
                <a:lnTo>
                  <a:pt x="571500" y="10071100"/>
                </a:lnTo>
                <a:cubicBezTo>
                  <a:pt x="508000" y="10248900"/>
                  <a:pt x="368300" y="10401300"/>
                  <a:pt x="266700" y="10401300"/>
                </a:cubicBezTo>
                <a:cubicBezTo>
                  <a:pt x="25400" y="10401300"/>
                  <a:pt x="0" y="10363200"/>
                  <a:pt x="0" y="9956800"/>
                </a:cubicBezTo>
                <a:close/>
                <a:moveTo>
                  <a:pt x="266700" y="10401300"/>
                </a:moveTo>
                <a:moveTo>
                  <a:pt x="6451600" y="7353300"/>
                </a:moveTo>
                <a:lnTo>
                  <a:pt x="6451600" y="685800"/>
                </a:lnTo>
                <a:cubicBezTo>
                  <a:pt x="6451600" y="292100"/>
                  <a:pt x="6438900" y="279400"/>
                  <a:pt x="5918200" y="279400"/>
                </a:cubicBezTo>
                <a:lnTo>
                  <a:pt x="1282700" y="279400"/>
                </a:lnTo>
                <a:cubicBezTo>
                  <a:pt x="787400" y="279400"/>
                  <a:pt x="533400" y="482600"/>
                  <a:pt x="533400" y="901700"/>
                </a:cubicBezTo>
                <a:lnTo>
                  <a:pt x="533400" y="7239000"/>
                </a:lnTo>
                <a:cubicBezTo>
                  <a:pt x="533400" y="7747000"/>
                  <a:pt x="660400" y="7899400"/>
                  <a:pt x="1079500" y="7899400"/>
                </a:cubicBezTo>
                <a:lnTo>
                  <a:pt x="5918200" y="7899400"/>
                </a:lnTo>
                <a:cubicBezTo>
                  <a:pt x="6362700" y="7899400"/>
                  <a:pt x="6451600" y="7810500"/>
                  <a:pt x="6451600" y="7353300"/>
                </a:cubicBezTo>
                <a:close/>
                <a:moveTo>
                  <a:pt x="2870200" y="10401300"/>
                </a:moveTo>
                <a:moveTo>
                  <a:pt x="1257300" y="2489200"/>
                </a:moveTo>
                <a:lnTo>
                  <a:pt x="1257300" y="1803400"/>
                </a:lnTo>
                <a:cubicBezTo>
                  <a:pt x="1257300" y="1181100"/>
                  <a:pt x="1600200" y="901700"/>
                  <a:pt x="2374900" y="901700"/>
                </a:cubicBezTo>
                <a:lnTo>
                  <a:pt x="2603500" y="901700"/>
                </a:lnTo>
                <a:cubicBezTo>
                  <a:pt x="3429000" y="901700"/>
                  <a:pt x="3771900" y="1231900"/>
                  <a:pt x="3771900" y="2070100"/>
                </a:cubicBezTo>
                <a:lnTo>
                  <a:pt x="3771900" y="2336800"/>
                </a:lnTo>
                <a:cubicBezTo>
                  <a:pt x="3771900" y="3073400"/>
                  <a:pt x="3403600" y="3416300"/>
                  <a:pt x="2603500" y="3416300"/>
                </a:cubicBezTo>
                <a:lnTo>
                  <a:pt x="2336800" y="3416300"/>
                </a:lnTo>
                <a:cubicBezTo>
                  <a:pt x="1562100" y="3416300"/>
                  <a:pt x="1257300" y="3149600"/>
                  <a:pt x="1257300" y="2489200"/>
                </a:cubicBezTo>
                <a:close/>
                <a:moveTo>
                  <a:pt x="7734300" y="10401300"/>
                </a:moveTo>
                <a:moveTo>
                  <a:pt x="1790700" y="4127500"/>
                </a:moveTo>
                <a:lnTo>
                  <a:pt x="3136900" y="4127500"/>
                </a:lnTo>
                <a:cubicBezTo>
                  <a:pt x="3365500" y="4127500"/>
                  <a:pt x="3556000" y="4279900"/>
                  <a:pt x="3619500" y="4521200"/>
                </a:cubicBezTo>
                <a:cubicBezTo>
                  <a:pt x="3632200" y="4584700"/>
                  <a:pt x="3670300" y="4660900"/>
                  <a:pt x="3708400" y="4699000"/>
                </a:cubicBezTo>
                <a:cubicBezTo>
                  <a:pt x="3733800" y="4724400"/>
                  <a:pt x="3771900" y="4838700"/>
                  <a:pt x="3771900" y="4940300"/>
                </a:cubicBezTo>
                <a:lnTo>
                  <a:pt x="3771900" y="5651500"/>
                </a:lnTo>
                <a:cubicBezTo>
                  <a:pt x="3771900" y="5753100"/>
                  <a:pt x="3746500" y="5854700"/>
                  <a:pt x="3721100" y="5880100"/>
                </a:cubicBezTo>
                <a:cubicBezTo>
                  <a:pt x="3695700" y="5905500"/>
                  <a:pt x="3657600" y="5981700"/>
                  <a:pt x="3619500" y="6057900"/>
                </a:cubicBezTo>
                <a:lnTo>
                  <a:pt x="3619500" y="6070600"/>
                </a:lnTo>
                <a:cubicBezTo>
                  <a:pt x="3530600" y="6299200"/>
                  <a:pt x="3327400" y="6464300"/>
                  <a:pt x="3136900" y="6464300"/>
                </a:cubicBezTo>
                <a:lnTo>
                  <a:pt x="1879600" y="6464300"/>
                </a:lnTo>
                <a:cubicBezTo>
                  <a:pt x="1689100" y="6464300"/>
                  <a:pt x="1663700" y="6438900"/>
                  <a:pt x="1524000" y="6235700"/>
                </a:cubicBezTo>
                <a:lnTo>
                  <a:pt x="1473200" y="6172200"/>
                </a:lnTo>
                <a:cubicBezTo>
                  <a:pt x="1422400" y="6096000"/>
                  <a:pt x="1346200" y="6019800"/>
                  <a:pt x="1320800" y="5981700"/>
                </a:cubicBezTo>
                <a:cubicBezTo>
                  <a:pt x="1282700" y="5943600"/>
                  <a:pt x="1257300" y="5842000"/>
                  <a:pt x="1257300" y="5740400"/>
                </a:cubicBezTo>
                <a:lnTo>
                  <a:pt x="1257300" y="4851400"/>
                </a:lnTo>
                <a:cubicBezTo>
                  <a:pt x="1257300" y="4749800"/>
                  <a:pt x="1282700" y="4648200"/>
                  <a:pt x="1295400" y="4622800"/>
                </a:cubicBezTo>
                <a:cubicBezTo>
                  <a:pt x="1320800" y="4597400"/>
                  <a:pt x="1358900" y="4521200"/>
                  <a:pt x="1371600" y="4445000"/>
                </a:cubicBezTo>
                <a:cubicBezTo>
                  <a:pt x="1384300" y="4368800"/>
                  <a:pt x="1447800" y="4305300"/>
                  <a:pt x="1511300" y="4305300"/>
                </a:cubicBezTo>
                <a:cubicBezTo>
                  <a:pt x="1562100" y="4305300"/>
                  <a:pt x="1612900" y="4267200"/>
                  <a:pt x="1612900" y="4216400"/>
                </a:cubicBezTo>
                <a:cubicBezTo>
                  <a:pt x="1612900" y="4165600"/>
                  <a:pt x="1701800" y="4127500"/>
                  <a:pt x="1790700" y="4127500"/>
                </a:cubicBezTo>
                <a:close/>
                <a:moveTo>
                  <a:pt x="6096000" y="10401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84" name="Rectangle 13184"/>
          <p:cNvSpPr/>
          <p:nvPr/>
        </p:nvSpPr>
        <p:spPr>
          <a:xfrm rot="0" flipH="0" flipV="0">
            <a:off x="8171819" y="2400613"/>
            <a:ext cx="353949" cy="360114"/>
          </a:xfrm>
          <a:prstGeom prst="rect">
            <a:avLst/>
          </a:prstGeom>
        </p:spPr>
      </p:sp>
      <p:sp>
        <p:nvSpPr>
          <p:cNvPr id="13185" name="Freeform 13185"/>
          <p:cNvSpPr/>
          <p:nvPr/>
        </p:nvSpPr>
        <p:spPr>
          <a:xfrm rot="0" flipH="0" flipV="0">
            <a:off x="8174867" y="2546606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86" name="Freeform 13186"/>
          <p:cNvSpPr/>
          <p:nvPr/>
        </p:nvSpPr>
        <p:spPr>
          <a:xfrm rot="0" flipH="0" flipV="0">
            <a:off x="8217638" y="2542796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87" name="Freeform 13187"/>
          <p:cNvSpPr/>
          <p:nvPr/>
        </p:nvSpPr>
        <p:spPr>
          <a:xfrm rot="0" flipH="0" flipV="0">
            <a:off x="8336189" y="2540381"/>
            <a:ext cx="50393" cy="96850"/>
          </a:xfrm>
          <a:custGeom>
            <a:pathLst>
              <a:path w="3251200" h="6248400">
                <a:moveTo>
                  <a:pt x="1358900" y="5765800"/>
                </a:moveTo>
                <a:lnTo>
                  <a:pt x="2197100" y="3530600"/>
                </a:lnTo>
                <a:cubicBezTo>
                  <a:pt x="2235200" y="3429000"/>
                  <a:pt x="2286000" y="3251200"/>
                  <a:pt x="2311400" y="3136900"/>
                </a:cubicBezTo>
                <a:lnTo>
                  <a:pt x="2336800" y="2971800"/>
                </a:lnTo>
                <a:cubicBezTo>
                  <a:pt x="2349500" y="2857500"/>
                  <a:pt x="2362200" y="2667000"/>
                  <a:pt x="2362200" y="2565400"/>
                </a:cubicBezTo>
                <a:lnTo>
                  <a:pt x="2362200" y="1727200"/>
                </a:lnTo>
                <a:cubicBezTo>
                  <a:pt x="2362200" y="1612900"/>
                  <a:pt x="2336800" y="1460500"/>
                  <a:pt x="2286000" y="1358900"/>
                </a:cubicBezTo>
                <a:lnTo>
                  <a:pt x="2273300" y="1333500"/>
                </a:lnTo>
                <a:cubicBezTo>
                  <a:pt x="2082800" y="914400"/>
                  <a:pt x="1739900" y="749300"/>
                  <a:pt x="1422400" y="927100"/>
                </a:cubicBezTo>
                <a:lnTo>
                  <a:pt x="1282700" y="1016000"/>
                </a:lnTo>
                <a:cubicBezTo>
                  <a:pt x="1193800" y="1054100"/>
                  <a:pt x="1054100" y="1168400"/>
                  <a:pt x="977900" y="1244600"/>
                </a:cubicBezTo>
                <a:lnTo>
                  <a:pt x="838200" y="1384300"/>
                </a:lnTo>
                <a:cubicBezTo>
                  <a:pt x="762000" y="1460500"/>
                  <a:pt x="660400" y="1612900"/>
                  <a:pt x="609600" y="1701800"/>
                </a:cubicBezTo>
                <a:lnTo>
                  <a:pt x="203200" y="2628900"/>
                </a:lnTo>
                <a:cubicBezTo>
                  <a:pt x="165100" y="2730500"/>
                  <a:pt x="101600" y="2806700"/>
                  <a:pt x="63500" y="2806700"/>
                </a:cubicBezTo>
                <a:cubicBezTo>
                  <a:pt x="38100" y="2806700"/>
                  <a:pt x="0" y="2717800"/>
                  <a:pt x="0" y="2603500"/>
                </a:cubicBezTo>
                <a:lnTo>
                  <a:pt x="0" y="1524000"/>
                </a:lnTo>
                <a:cubicBezTo>
                  <a:pt x="0" y="1422400"/>
                  <a:pt x="50800" y="1257300"/>
                  <a:pt x="101600" y="1168400"/>
                </a:cubicBezTo>
                <a:lnTo>
                  <a:pt x="177800" y="1028700"/>
                </a:lnTo>
                <a:cubicBezTo>
                  <a:pt x="228600" y="939800"/>
                  <a:pt x="317500" y="825500"/>
                  <a:pt x="381000" y="762000"/>
                </a:cubicBezTo>
                <a:cubicBezTo>
                  <a:pt x="444500" y="698500"/>
                  <a:pt x="508000" y="596900"/>
                  <a:pt x="520700" y="558800"/>
                </a:cubicBezTo>
                <a:cubicBezTo>
                  <a:pt x="546100" y="508000"/>
                  <a:pt x="635000" y="431800"/>
                  <a:pt x="723900" y="393700"/>
                </a:cubicBezTo>
                <a:lnTo>
                  <a:pt x="1079500" y="254000"/>
                </a:lnTo>
                <a:cubicBezTo>
                  <a:pt x="1168400" y="215900"/>
                  <a:pt x="1282700" y="152400"/>
                  <a:pt x="1320800" y="114300"/>
                </a:cubicBezTo>
                <a:cubicBezTo>
                  <a:pt x="1435100" y="0"/>
                  <a:pt x="2324100" y="25400"/>
                  <a:pt x="2514600" y="165100"/>
                </a:cubicBezTo>
                <a:lnTo>
                  <a:pt x="2578100" y="203200"/>
                </a:lnTo>
                <a:cubicBezTo>
                  <a:pt x="2794000" y="368300"/>
                  <a:pt x="2844800" y="431800"/>
                  <a:pt x="2946400" y="647700"/>
                </a:cubicBezTo>
                <a:lnTo>
                  <a:pt x="2971800" y="685800"/>
                </a:lnTo>
                <a:cubicBezTo>
                  <a:pt x="3022600" y="800100"/>
                  <a:pt x="3086100" y="977900"/>
                  <a:pt x="3111500" y="1092200"/>
                </a:cubicBezTo>
                <a:lnTo>
                  <a:pt x="3200400" y="1473200"/>
                </a:lnTo>
                <a:cubicBezTo>
                  <a:pt x="3225800" y="1587500"/>
                  <a:pt x="3251200" y="1765300"/>
                  <a:pt x="3251200" y="1866900"/>
                </a:cubicBezTo>
                <a:lnTo>
                  <a:pt x="3251200" y="2222500"/>
                </a:lnTo>
                <a:cubicBezTo>
                  <a:pt x="3251200" y="2324100"/>
                  <a:pt x="3238500" y="2501900"/>
                  <a:pt x="3225800" y="2603500"/>
                </a:cubicBezTo>
                <a:lnTo>
                  <a:pt x="3098800" y="3556000"/>
                </a:lnTo>
                <a:cubicBezTo>
                  <a:pt x="3086100" y="3657600"/>
                  <a:pt x="3035300" y="3822700"/>
                  <a:pt x="3009900" y="3924300"/>
                </a:cubicBezTo>
                <a:lnTo>
                  <a:pt x="2552700" y="5334000"/>
                </a:lnTo>
                <a:cubicBezTo>
                  <a:pt x="2514600" y="5435600"/>
                  <a:pt x="2451100" y="5600700"/>
                  <a:pt x="2400300" y="5689600"/>
                </a:cubicBezTo>
                <a:lnTo>
                  <a:pt x="2184400" y="6070600"/>
                </a:lnTo>
                <a:cubicBezTo>
                  <a:pt x="2120900" y="6197600"/>
                  <a:pt x="2044700" y="6248400"/>
                  <a:pt x="1905000" y="6248400"/>
                </a:cubicBezTo>
                <a:lnTo>
                  <a:pt x="1485900" y="6248400"/>
                </a:lnTo>
                <a:cubicBezTo>
                  <a:pt x="1371600" y="6248400"/>
                  <a:pt x="1282700" y="6184900"/>
                  <a:pt x="1282700" y="6096000"/>
                </a:cubicBezTo>
                <a:cubicBezTo>
                  <a:pt x="1282700" y="6019800"/>
                  <a:pt x="1320800" y="5867400"/>
                  <a:pt x="1358900" y="5765800"/>
                </a:cubicBezTo>
                <a:close/>
                <a:moveTo>
                  <a:pt x="393700" y="6350000"/>
                </a:moveTo>
              </a:path>
            </a:pathLst>
          </a:custGeom>
          <a:solidFill>
            <a:srgbClr val="020202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88" name="Freeform 13188"/>
          <p:cNvSpPr/>
          <p:nvPr/>
        </p:nvSpPr>
        <p:spPr>
          <a:xfrm rot="0" flipH="0" flipV="0">
            <a:off x="8400375" y="2540331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20202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89" name="Rectangle 13189"/>
          <p:cNvSpPr/>
          <p:nvPr/>
        </p:nvSpPr>
        <p:spPr>
          <a:xfrm rot="0" flipH="0" flipV="0">
            <a:off x="8308853" y="4278395"/>
            <a:ext cx="49949" cy="185440"/>
          </a:xfrm>
          <a:prstGeom prst="rect">
            <a:avLst/>
          </a:prstGeom>
        </p:spPr>
      </p:sp>
      <p:sp>
        <p:nvSpPr>
          <p:cNvPr id="13190" name="Freeform 13190"/>
          <p:cNvSpPr/>
          <p:nvPr/>
        </p:nvSpPr>
        <p:spPr>
          <a:xfrm rot="0" flipH="0" flipV="0">
            <a:off x="8311939" y="4349764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20202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91" name="Rectangle 13191"/>
          <p:cNvSpPr/>
          <p:nvPr/>
        </p:nvSpPr>
        <p:spPr>
          <a:xfrm rot="0" flipH="0" flipV="0">
            <a:off x="8308853" y="6117735"/>
            <a:ext cx="49949" cy="185440"/>
          </a:xfrm>
          <a:prstGeom prst="rect">
            <a:avLst/>
          </a:prstGeom>
        </p:spPr>
      </p:sp>
      <p:sp>
        <p:nvSpPr>
          <p:cNvPr id="13192" name="Freeform 13192"/>
          <p:cNvSpPr/>
          <p:nvPr/>
        </p:nvSpPr>
        <p:spPr>
          <a:xfrm rot="0" flipH="0" flipV="0">
            <a:off x="8311939" y="6189104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40808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93" name="Rectangle 13193"/>
          <p:cNvSpPr/>
          <p:nvPr/>
        </p:nvSpPr>
        <p:spPr>
          <a:xfrm rot="0" flipH="0" flipV="0">
            <a:off x="8308853" y="7881130"/>
            <a:ext cx="49949" cy="185440"/>
          </a:xfrm>
          <a:prstGeom prst="rect">
            <a:avLst/>
          </a:prstGeom>
        </p:spPr>
      </p:sp>
      <p:sp>
        <p:nvSpPr>
          <p:cNvPr id="13194" name="Freeform 13194"/>
          <p:cNvSpPr/>
          <p:nvPr/>
        </p:nvSpPr>
        <p:spPr>
          <a:xfrm rot="0" flipH="0" flipV="0">
            <a:off x="8311939" y="7952499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20202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95" name="Rectangle 13195"/>
          <p:cNvSpPr/>
          <p:nvPr/>
        </p:nvSpPr>
        <p:spPr>
          <a:xfrm rot="0" flipH="0" flipV="0">
            <a:off x="8363844" y="8302979"/>
            <a:ext cx="178473" cy="266866"/>
          </a:xfrm>
          <a:prstGeom prst="rect">
            <a:avLst/>
          </a:prstGeom>
        </p:spPr>
      </p:sp>
      <p:sp>
        <p:nvSpPr>
          <p:cNvPr id="13196" name="Freeform 13196"/>
          <p:cNvSpPr/>
          <p:nvPr/>
        </p:nvSpPr>
        <p:spPr>
          <a:xfrm rot="0" flipH="0" flipV="0">
            <a:off x="8366816" y="8375689"/>
            <a:ext cx="131089" cy="143306"/>
          </a:xfrm>
          <a:custGeom>
            <a:pathLst>
              <a:path w="10083800" h="11023600">
                <a:moveTo>
                  <a:pt x="304800" y="10185400"/>
                </a:moveTo>
                <a:lnTo>
                  <a:pt x="8331200" y="368300"/>
                </a:lnTo>
                <a:cubicBezTo>
                  <a:pt x="8547100" y="88900"/>
                  <a:pt x="8750300" y="0"/>
                  <a:pt x="9093200" y="0"/>
                </a:cubicBezTo>
                <a:lnTo>
                  <a:pt x="9613900" y="0"/>
                </a:lnTo>
                <a:cubicBezTo>
                  <a:pt x="9880600" y="0"/>
                  <a:pt x="10083800" y="50800"/>
                  <a:pt x="10083800" y="114300"/>
                </a:cubicBezTo>
                <a:cubicBezTo>
                  <a:pt x="10083800" y="177800"/>
                  <a:pt x="9956800" y="406400"/>
                  <a:pt x="9791700" y="596900"/>
                </a:cubicBezTo>
                <a:lnTo>
                  <a:pt x="1739900" y="10655300"/>
                </a:lnTo>
                <a:cubicBezTo>
                  <a:pt x="1524000" y="10922000"/>
                  <a:pt x="1333500" y="11023600"/>
                  <a:pt x="977900" y="11023600"/>
                </a:cubicBezTo>
                <a:lnTo>
                  <a:pt x="469900" y="11023600"/>
                </a:lnTo>
                <a:cubicBezTo>
                  <a:pt x="215900" y="11023600"/>
                  <a:pt x="0" y="10909300"/>
                  <a:pt x="0" y="10782300"/>
                </a:cubicBezTo>
                <a:cubicBezTo>
                  <a:pt x="0" y="10655300"/>
                  <a:pt x="139700" y="10388600"/>
                  <a:pt x="304800" y="10185400"/>
                </a:cubicBezTo>
                <a:close/>
                <a:moveTo>
                  <a:pt x="622300" y="110363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97" name="Rectangle 13197"/>
          <p:cNvSpPr/>
          <p:nvPr/>
        </p:nvSpPr>
        <p:spPr>
          <a:xfrm rot="0" flipH="0" flipV="0">
            <a:off x="8171819" y="8698995"/>
            <a:ext cx="203377" cy="348980"/>
          </a:xfrm>
          <a:prstGeom prst="rect">
            <a:avLst/>
          </a:prstGeom>
        </p:spPr>
      </p:sp>
      <p:sp>
        <p:nvSpPr>
          <p:cNvPr id="13198" name="Freeform 13198"/>
          <p:cNvSpPr/>
          <p:nvPr/>
        </p:nvSpPr>
        <p:spPr>
          <a:xfrm rot="0" flipH="0" flipV="0">
            <a:off x="8174842" y="8809190"/>
            <a:ext cx="143357" cy="172720"/>
          </a:xfrm>
          <a:custGeom>
            <a:pathLst>
              <a:path w="8432800" h="10160000">
                <a:moveTo>
                  <a:pt x="8432800" y="482600"/>
                </a:moveTo>
                <a:lnTo>
                  <a:pt x="8432800" y="9715500"/>
                </a:lnTo>
                <a:cubicBezTo>
                  <a:pt x="8432800" y="10147300"/>
                  <a:pt x="8420100" y="10160000"/>
                  <a:pt x="7975600" y="10160000"/>
                </a:cubicBezTo>
                <a:lnTo>
                  <a:pt x="444500" y="10160000"/>
                </a:lnTo>
                <a:cubicBezTo>
                  <a:pt x="50800" y="10160000"/>
                  <a:pt x="0" y="10134600"/>
                  <a:pt x="0" y="9931400"/>
                </a:cubicBezTo>
                <a:cubicBezTo>
                  <a:pt x="0" y="9855200"/>
                  <a:pt x="101600" y="9753600"/>
                  <a:pt x="228600" y="9702800"/>
                </a:cubicBezTo>
                <a:cubicBezTo>
                  <a:pt x="342900" y="9639300"/>
                  <a:pt x="444500" y="9436100"/>
                  <a:pt x="444500" y="9245600"/>
                </a:cubicBezTo>
                <a:lnTo>
                  <a:pt x="406400" y="1447800"/>
                </a:lnTo>
                <a:cubicBezTo>
                  <a:pt x="406400" y="1054100"/>
                  <a:pt x="711200" y="482600"/>
                  <a:pt x="977900" y="368300"/>
                </a:cubicBezTo>
                <a:cubicBezTo>
                  <a:pt x="1066800" y="330200"/>
                  <a:pt x="1295400" y="292100"/>
                  <a:pt x="1498600" y="292100"/>
                </a:cubicBezTo>
                <a:lnTo>
                  <a:pt x="7531100" y="292100"/>
                </a:lnTo>
                <a:cubicBezTo>
                  <a:pt x="7734300" y="292100"/>
                  <a:pt x="7962900" y="241300"/>
                  <a:pt x="8051800" y="165100"/>
                </a:cubicBezTo>
                <a:cubicBezTo>
                  <a:pt x="8204200" y="25400"/>
                  <a:pt x="8305800" y="0"/>
                  <a:pt x="8382000" y="76200"/>
                </a:cubicBezTo>
                <a:cubicBezTo>
                  <a:pt x="8407400" y="101600"/>
                  <a:pt x="8432800" y="279400"/>
                  <a:pt x="8432800" y="482600"/>
                </a:cubicBezTo>
                <a:close/>
                <a:moveTo>
                  <a:pt x="9486900" y="10147300"/>
                </a:moveTo>
                <a:moveTo>
                  <a:pt x="8153400" y="9169400"/>
                </a:moveTo>
                <a:lnTo>
                  <a:pt x="8153400" y="2946400"/>
                </a:lnTo>
                <a:cubicBezTo>
                  <a:pt x="8153400" y="2438400"/>
                  <a:pt x="8026400" y="2273300"/>
                  <a:pt x="7620000" y="2273300"/>
                </a:cubicBezTo>
                <a:lnTo>
                  <a:pt x="2654300" y="2273300"/>
                </a:lnTo>
                <a:cubicBezTo>
                  <a:pt x="2286000" y="2273300"/>
                  <a:pt x="2247900" y="2349500"/>
                  <a:pt x="2247900" y="2984500"/>
                </a:cubicBezTo>
                <a:lnTo>
                  <a:pt x="2247900" y="9055100"/>
                </a:lnTo>
                <a:cubicBezTo>
                  <a:pt x="2247900" y="9550400"/>
                  <a:pt x="2451100" y="9804400"/>
                  <a:pt x="2870200" y="9804400"/>
                </a:cubicBezTo>
                <a:lnTo>
                  <a:pt x="7531100" y="9804400"/>
                </a:lnTo>
                <a:cubicBezTo>
                  <a:pt x="7988300" y="9804400"/>
                  <a:pt x="8153400" y="9626600"/>
                  <a:pt x="8153400" y="9169400"/>
                </a:cubicBezTo>
                <a:close/>
                <a:moveTo>
                  <a:pt x="800100" y="10147300"/>
                </a:moveTo>
                <a:moveTo>
                  <a:pt x="6731000" y="6032500"/>
                </a:moveTo>
                <a:lnTo>
                  <a:pt x="5829300" y="6032500"/>
                </a:lnTo>
                <a:cubicBezTo>
                  <a:pt x="5727700" y="6032500"/>
                  <a:pt x="5588000" y="5994400"/>
                  <a:pt x="5499100" y="5930900"/>
                </a:cubicBezTo>
                <a:lnTo>
                  <a:pt x="5435600" y="5892800"/>
                </a:lnTo>
                <a:cubicBezTo>
                  <a:pt x="5130800" y="5689600"/>
                  <a:pt x="5016500" y="5486400"/>
                  <a:pt x="5016500" y="5092700"/>
                </a:cubicBezTo>
                <a:lnTo>
                  <a:pt x="5016500" y="4419600"/>
                </a:lnTo>
                <a:cubicBezTo>
                  <a:pt x="5016500" y="4318000"/>
                  <a:pt x="5054600" y="4165600"/>
                  <a:pt x="5092700" y="4076700"/>
                </a:cubicBezTo>
                <a:lnTo>
                  <a:pt x="5194300" y="3873500"/>
                </a:lnTo>
                <a:cubicBezTo>
                  <a:pt x="5232400" y="3784600"/>
                  <a:pt x="5334000" y="3695700"/>
                  <a:pt x="5397500" y="3670300"/>
                </a:cubicBezTo>
                <a:cubicBezTo>
                  <a:pt x="5473700" y="3657600"/>
                  <a:pt x="5549900" y="3619500"/>
                  <a:pt x="5588000" y="3581400"/>
                </a:cubicBezTo>
                <a:cubicBezTo>
                  <a:pt x="5626100" y="3556000"/>
                  <a:pt x="5727700" y="3517900"/>
                  <a:pt x="5829300" y="3517900"/>
                </a:cubicBezTo>
                <a:lnTo>
                  <a:pt x="6629400" y="3517900"/>
                </a:lnTo>
                <a:cubicBezTo>
                  <a:pt x="6731000" y="3517900"/>
                  <a:pt x="6832600" y="3543300"/>
                  <a:pt x="6858000" y="3568700"/>
                </a:cubicBezTo>
                <a:cubicBezTo>
                  <a:pt x="6883400" y="3594100"/>
                  <a:pt x="6972300" y="3644900"/>
                  <a:pt x="7061200" y="3670300"/>
                </a:cubicBezTo>
                <a:lnTo>
                  <a:pt x="7086600" y="3683000"/>
                </a:lnTo>
                <a:cubicBezTo>
                  <a:pt x="7251700" y="3746500"/>
                  <a:pt x="7327900" y="3873500"/>
                  <a:pt x="7391400" y="4216400"/>
                </a:cubicBezTo>
                <a:lnTo>
                  <a:pt x="7404100" y="4267200"/>
                </a:lnTo>
                <a:cubicBezTo>
                  <a:pt x="7429500" y="4381500"/>
                  <a:pt x="7442200" y="4546600"/>
                  <a:pt x="7442200" y="4648200"/>
                </a:cubicBezTo>
                <a:lnTo>
                  <a:pt x="7442200" y="5041900"/>
                </a:lnTo>
                <a:cubicBezTo>
                  <a:pt x="7442200" y="5143500"/>
                  <a:pt x="7429500" y="5295900"/>
                  <a:pt x="7404100" y="5372100"/>
                </a:cubicBezTo>
                <a:lnTo>
                  <a:pt x="7378700" y="5461000"/>
                </a:lnTo>
                <a:cubicBezTo>
                  <a:pt x="7353300" y="5537200"/>
                  <a:pt x="7277100" y="5664200"/>
                  <a:pt x="7200900" y="5727700"/>
                </a:cubicBezTo>
                <a:lnTo>
                  <a:pt x="7035800" y="5905500"/>
                </a:lnTo>
                <a:cubicBezTo>
                  <a:pt x="6959600" y="5981700"/>
                  <a:pt x="6819900" y="6032500"/>
                  <a:pt x="6731000" y="6032500"/>
                </a:cubicBezTo>
                <a:close/>
                <a:moveTo>
                  <a:pt x="3937000" y="10147300"/>
                </a:moveTo>
                <a:moveTo>
                  <a:pt x="6908800" y="9080500"/>
                </a:moveTo>
                <a:lnTo>
                  <a:pt x="5562600" y="9080500"/>
                </a:lnTo>
                <a:cubicBezTo>
                  <a:pt x="5461000" y="9080500"/>
                  <a:pt x="5321300" y="9029700"/>
                  <a:pt x="5257800" y="8953500"/>
                </a:cubicBezTo>
                <a:lnTo>
                  <a:pt x="5232400" y="8940800"/>
                </a:lnTo>
                <a:cubicBezTo>
                  <a:pt x="5092700" y="8801100"/>
                  <a:pt x="5016500" y="8585200"/>
                  <a:pt x="5016500" y="8318500"/>
                </a:cubicBezTo>
                <a:lnTo>
                  <a:pt x="5016500" y="7556500"/>
                </a:lnTo>
                <a:cubicBezTo>
                  <a:pt x="5016500" y="7454900"/>
                  <a:pt x="5041900" y="7302500"/>
                  <a:pt x="5080000" y="7213600"/>
                </a:cubicBezTo>
                <a:lnTo>
                  <a:pt x="5118100" y="7099300"/>
                </a:lnTo>
                <a:cubicBezTo>
                  <a:pt x="5143500" y="7010400"/>
                  <a:pt x="5219700" y="6934200"/>
                  <a:pt x="5270500" y="6934200"/>
                </a:cubicBezTo>
                <a:cubicBezTo>
                  <a:pt x="5334000" y="6934200"/>
                  <a:pt x="5384800" y="6896100"/>
                  <a:pt x="5384800" y="6845300"/>
                </a:cubicBezTo>
                <a:cubicBezTo>
                  <a:pt x="5384800" y="6794500"/>
                  <a:pt x="5461000" y="6756400"/>
                  <a:pt x="5562600" y="6756400"/>
                </a:cubicBezTo>
                <a:lnTo>
                  <a:pt x="6819900" y="6756400"/>
                </a:lnTo>
                <a:cubicBezTo>
                  <a:pt x="6908800" y="6756400"/>
                  <a:pt x="7010400" y="6769100"/>
                  <a:pt x="7035800" y="6794500"/>
                </a:cubicBezTo>
                <a:cubicBezTo>
                  <a:pt x="7061200" y="6819900"/>
                  <a:pt x="7137400" y="6870700"/>
                  <a:pt x="7213600" y="6921500"/>
                </a:cubicBezTo>
                <a:cubicBezTo>
                  <a:pt x="7289800" y="6959600"/>
                  <a:pt x="7366000" y="7073900"/>
                  <a:pt x="7378700" y="7188200"/>
                </a:cubicBezTo>
                <a:lnTo>
                  <a:pt x="7404100" y="7315200"/>
                </a:lnTo>
                <a:cubicBezTo>
                  <a:pt x="7429500" y="7429500"/>
                  <a:pt x="7442200" y="7594600"/>
                  <a:pt x="7442200" y="7696200"/>
                </a:cubicBezTo>
                <a:lnTo>
                  <a:pt x="7442200" y="8280400"/>
                </a:lnTo>
                <a:cubicBezTo>
                  <a:pt x="7442200" y="8369300"/>
                  <a:pt x="7429500" y="8521700"/>
                  <a:pt x="7404100" y="8597900"/>
                </a:cubicBezTo>
                <a:lnTo>
                  <a:pt x="7378700" y="8686800"/>
                </a:lnTo>
                <a:cubicBezTo>
                  <a:pt x="7315200" y="8902700"/>
                  <a:pt x="7099300" y="9080500"/>
                  <a:pt x="6908800" y="9080500"/>
                </a:cubicBezTo>
                <a:close/>
                <a:moveTo>
                  <a:pt x="889000" y="10147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199" name="Rectangle 13199"/>
          <p:cNvSpPr/>
          <p:nvPr/>
        </p:nvSpPr>
        <p:spPr>
          <a:xfrm rot="0" flipH="0" flipV="0">
            <a:off x="8314949" y="8699757"/>
            <a:ext cx="207911" cy="348980"/>
          </a:xfrm>
          <a:prstGeom prst="rect">
            <a:avLst/>
          </a:prstGeom>
        </p:spPr>
      </p:sp>
      <p:sp>
        <p:nvSpPr>
          <p:cNvPr id="13200" name="Freeform 13200"/>
          <p:cNvSpPr/>
          <p:nvPr/>
        </p:nvSpPr>
        <p:spPr>
          <a:xfrm rot="0" flipH="0" flipV="0">
            <a:off x="8317971" y="8802612"/>
            <a:ext cx="147891" cy="179844"/>
          </a:xfrm>
          <a:custGeom>
            <a:pathLst>
              <a:path w="8699500" h="10579100">
                <a:moveTo>
                  <a:pt x="0" y="10579100"/>
                </a:moveTo>
                <a:lnTo>
                  <a:pt x="0" y="355600"/>
                </a:lnTo>
                <a:cubicBezTo>
                  <a:pt x="0" y="165100"/>
                  <a:pt x="127000" y="0"/>
                  <a:pt x="266700" y="0"/>
                </a:cubicBezTo>
                <a:cubicBezTo>
                  <a:pt x="419100" y="0"/>
                  <a:pt x="571500" y="152400"/>
                  <a:pt x="622300" y="355600"/>
                </a:cubicBezTo>
                <a:lnTo>
                  <a:pt x="622300" y="368300"/>
                </a:lnTo>
                <a:cubicBezTo>
                  <a:pt x="673100" y="596900"/>
                  <a:pt x="838200" y="723900"/>
                  <a:pt x="1066800" y="723900"/>
                </a:cubicBezTo>
                <a:lnTo>
                  <a:pt x="7048500" y="876300"/>
                </a:lnTo>
                <a:cubicBezTo>
                  <a:pt x="7239000" y="876300"/>
                  <a:pt x="7556500" y="927100"/>
                  <a:pt x="7734300" y="977900"/>
                </a:cubicBezTo>
                <a:cubicBezTo>
                  <a:pt x="8102600" y="1092200"/>
                  <a:pt x="8255000" y="1320800"/>
                  <a:pt x="8255000" y="1854200"/>
                </a:cubicBezTo>
                <a:lnTo>
                  <a:pt x="8255000" y="9677400"/>
                </a:lnTo>
                <a:cubicBezTo>
                  <a:pt x="8255000" y="10160000"/>
                  <a:pt x="8267700" y="10210800"/>
                  <a:pt x="8496300" y="10261600"/>
                </a:cubicBezTo>
                <a:cubicBezTo>
                  <a:pt x="8610600" y="10287000"/>
                  <a:pt x="8699500" y="10350500"/>
                  <a:pt x="8699500" y="10401300"/>
                </a:cubicBezTo>
                <a:cubicBezTo>
                  <a:pt x="8699500" y="10553700"/>
                  <a:pt x="8623300" y="10579100"/>
                  <a:pt x="8255000" y="10579100"/>
                </a:cubicBezTo>
                <a:close/>
                <a:moveTo>
                  <a:pt x="-177800" y="10579100"/>
                </a:moveTo>
                <a:moveTo>
                  <a:pt x="533400" y="3225800"/>
                </a:moveTo>
                <a:lnTo>
                  <a:pt x="533400" y="9677400"/>
                </a:lnTo>
                <a:cubicBezTo>
                  <a:pt x="533400" y="10134600"/>
                  <a:pt x="622300" y="10223500"/>
                  <a:pt x="1079500" y="10223500"/>
                </a:cubicBezTo>
                <a:lnTo>
                  <a:pt x="5918200" y="10223500"/>
                </a:lnTo>
                <a:cubicBezTo>
                  <a:pt x="6362700" y="10223500"/>
                  <a:pt x="6451600" y="10134600"/>
                  <a:pt x="6451600" y="9677400"/>
                </a:cubicBezTo>
                <a:lnTo>
                  <a:pt x="6451600" y="3276600"/>
                </a:lnTo>
                <a:cubicBezTo>
                  <a:pt x="6451600" y="2755900"/>
                  <a:pt x="6400800" y="2692400"/>
                  <a:pt x="6007100" y="2692400"/>
                </a:cubicBezTo>
                <a:lnTo>
                  <a:pt x="1079500" y="2692400"/>
                </a:lnTo>
                <a:cubicBezTo>
                  <a:pt x="622300" y="2692400"/>
                  <a:pt x="533400" y="2781300"/>
                  <a:pt x="533400" y="3225800"/>
                </a:cubicBezTo>
                <a:close/>
                <a:moveTo>
                  <a:pt x="7175500" y="10579100"/>
                </a:moveTo>
                <a:moveTo>
                  <a:pt x="3048000" y="6451600"/>
                </a:moveTo>
                <a:lnTo>
                  <a:pt x="1968500" y="6451600"/>
                </a:lnTo>
                <a:cubicBezTo>
                  <a:pt x="1879600" y="6451600"/>
                  <a:pt x="1790700" y="6413500"/>
                  <a:pt x="1790700" y="6362700"/>
                </a:cubicBezTo>
                <a:cubicBezTo>
                  <a:pt x="1790700" y="6311900"/>
                  <a:pt x="1714500" y="6273800"/>
                  <a:pt x="1612900" y="6273800"/>
                </a:cubicBezTo>
                <a:cubicBezTo>
                  <a:pt x="1511300" y="6273800"/>
                  <a:pt x="1397000" y="6184900"/>
                  <a:pt x="1358900" y="6083300"/>
                </a:cubicBezTo>
                <a:lnTo>
                  <a:pt x="1333500" y="6045200"/>
                </a:lnTo>
                <a:cubicBezTo>
                  <a:pt x="1295400" y="5943600"/>
                  <a:pt x="1257300" y="5778500"/>
                  <a:pt x="1257300" y="5676900"/>
                </a:cubicBezTo>
                <a:lnTo>
                  <a:pt x="1257300" y="4838700"/>
                </a:lnTo>
                <a:cubicBezTo>
                  <a:pt x="1257300" y="4749800"/>
                  <a:pt x="1295400" y="4597400"/>
                  <a:pt x="1333500" y="4521200"/>
                </a:cubicBezTo>
                <a:lnTo>
                  <a:pt x="1409700" y="4394200"/>
                </a:lnTo>
                <a:cubicBezTo>
                  <a:pt x="1524000" y="4191000"/>
                  <a:pt x="1587500" y="4127500"/>
                  <a:pt x="1739900" y="4102100"/>
                </a:cubicBezTo>
                <a:cubicBezTo>
                  <a:pt x="1803400" y="4076700"/>
                  <a:pt x="1879600" y="4038600"/>
                  <a:pt x="1917700" y="4000500"/>
                </a:cubicBezTo>
                <a:cubicBezTo>
                  <a:pt x="1943100" y="3975100"/>
                  <a:pt x="2057400" y="3949700"/>
                  <a:pt x="2159000" y="3949700"/>
                </a:cubicBezTo>
                <a:lnTo>
                  <a:pt x="2870200" y="3949700"/>
                </a:lnTo>
                <a:cubicBezTo>
                  <a:pt x="2971800" y="3949700"/>
                  <a:pt x="3048000" y="3987800"/>
                  <a:pt x="3048000" y="4038600"/>
                </a:cubicBezTo>
                <a:cubicBezTo>
                  <a:pt x="3048000" y="4089400"/>
                  <a:pt x="3124200" y="4127500"/>
                  <a:pt x="3225800" y="4127500"/>
                </a:cubicBezTo>
                <a:cubicBezTo>
                  <a:pt x="3327400" y="4127500"/>
                  <a:pt x="3403600" y="4165600"/>
                  <a:pt x="3403600" y="4216400"/>
                </a:cubicBezTo>
                <a:cubicBezTo>
                  <a:pt x="3403600" y="4267200"/>
                  <a:pt x="3454400" y="4305300"/>
                  <a:pt x="3492500" y="4305300"/>
                </a:cubicBezTo>
                <a:cubicBezTo>
                  <a:pt x="3543300" y="4305300"/>
                  <a:pt x="3581400" y="4381500"/>
                  <a:pt x="3581400" y="4483100"/>
                </a:cubicBezTo>
                <a:cubicBezTo>
                  <a:pt x="3581400" y="4584700"/>
                  <a:pt x="3632200" y="4660900"/>
                  <a:pt x="3683000" y="4660900"/>
                </a:cubicBezTo>
                <a:cubicBezTo>
                  <a:pt x="3721100" y="4660900"/>
                  <a:pt x="3759200" y="4737100"/>
                  <a:pt x="3759200" y="4826000"/>
                </a:cubicBezTo>
                <a:lnTo>
                  <a:pt x="3708400" y="5588000"/>
                </a:lnTo>
                <a:cubicBezTo>
                  <a:pt x="3708400" y="5676900"/>
                  <a:pt x="3670300" y="5829300"/>
                  <a:pt x="3632200" y="5905500"/>
                </a:cubicBezTo>
                <a:lnTo>
                  <a:pt x="3594100" y="6007100"/>
                </a:lnTo>
                <a:cubicBezTo>
                  <a:pt x="3505200" y="6197600"/>
                  <a:pt x="3429000" y="6273800"/>
                  <a:pt x="3314700" y="6273800"/>
                </a:cubicBezTo>
                <a:cubicBezTo>
                  <a:pt x="3263900" y="6273800"/>
                  <a:pt x="3225800" y="6311900"/>
                  <a:pt x="3225800" y="6362700"/>
                </a:cubicBezTo>
                <a:cubicBezTo>
                  <a:pt x="3225800" y="6413500"/>
                  <a:pt x="3149600" y="6451600"/>
                  <a:pt x="3048000" y="6451600"/>
                </a:cubicBezTo>
                <a:close/>
                <a:moveTo>
                  <a:pt x="3949700" y="10579100"/>
                </a:moveTo>
                <a:moveTo>
                  <a:pt x="3225800" y="9499600"/>
                </a:moveTo>
                <a:lnTo>
                  <a:pt x="1612900" y="9499600"/>
                </a:lnTo>
                <a:cubicBezTo>
                  <a:pt x="1447800" y="9499600"/>
                  <a:pt x="1435100" y="9486900"/>
                  <a:pt x="1384300" y="9296400"/>
                </a:cubicBezTo>
                <a:lnTo>
                  <a:pt x="1308100" y="9055100"/>
                </a:lnTo>
                <a:cubicBezTo>
                  <a:pt x="1282700" y="8940800"/>
                  <a:pt x="1257300" y="8763000"/>
                  <a:pt x="1257300" y="8661400"/>
                </a:cubicBezTo>
                <a:lnTo>
                  <a:pt x="1257300" y="7886700"/>
                </a:lnTo>
                <a:cubicBezTo>
                  <a:pt x="1257300" y="7797800"/>
                  <a:pt x="1282700" y="7632700"/>
                  <a:pt x="1320800" y="7543800"/>
                </a:cubicBezTo>
                <a:lnTo>
                  <a:pt x="1333500" y="7518400"/>
                </a:lnTo>
                <a:cubicBezTo>
                  <a:pt x="1384300" y="7429500"/>
                  <a:pt x="1460500" y="7353300"/>
                  <a:pt x="1511300" y="7353300"/>
                </a:cubicBezTo>
                <a:cubicBezTo>
                  <a:pt x="1574800" y="7353300"/>
                  <a:pt x="1612900" y="7315200"/>
                  <a:pt x="1612900" y="7264400"/>
                </a:cubicBezTo>
                <a:cubicBezTo>
                  <a:pt x="1612900" y="7213600"/>
                  <a:pt x="1701800" y="7175500"/>
                  <a:pt x="1790700" y="7175500"/>
                </a:cubicBezTo>
                <a:lnTo>
                  <a:pt x="3225800" y="7175500"/>
                </a:lnTo>
                <a:cubicBezTo>
                  <a:pt x="3327400" y="7175500"/>
                  <a:pt x="3403600" y="7213600"/>
                  <a:pt x="3403600" y="7264400"/>
                </a:cubicBezTo>
                <a:cubicBezTo>
                  <a:pt x="3403600" y="7315200"/>
                  <a:pt x="3454400" y="7353300"/>
                  <a:pt x="3492500" y="7353300"/>
                </a:cubicBezTo>
                <a:cubicBezTo>
                  <a:pt x="3543300" y="7353300"/>
                  <a:pt x="3594100" y="7429500"/>
                  <a:pt x="3606800" y="7518400"/>
                </a:cubicBezTo>
                <a:lnTo>
                  <a:pt x="3619500" y="7607300"/>
                </a:lnTo>
                <a:cubicBezTo>
                  <a:pt x="3632200" y="7696200"/>
                  <a:pt x="3670300" y="7797800"/>
                  <a:pt x="3708400" y="7835900"/>
                </a:cubicBezTo>
                <a:cubicBezTo>
                  <a:pt x="3733800" y="7861300"/>
                  <a:pt x="3771900" y="7975600"/>
                  <a:pt x="3771900" y="8064500"/>
                </a:cubicBezTo>
                <a:lnTo>
                  <a:pt x="3771900" y="8788400"/>
                </a:lnTo>
                <a:cubicBezTo>
                  <a:pt x="3771900" y="8890000"/>
                  <a:pt x="3721100" y="8966200"/>
                  <a:pt x="3683000" y="8966200"/>
                </a:cubicBezTo>
                <a:cubicBezTo>
                  <a:pt x="3632200" y="8966200"/>
                  <a:pt x="3581400" y="9042400"/>
                  <a:pt x="3581400" y="9144000"/>
                </a:cubicBezTo>
                <a:cubicBezTo>
                  <a:pt x="3581400" y="9372600"/>
                  <a:pt x="3454400" y="9499600"/>
                  <a:pt x="3225800" y="9499600"/>
                </a:cubicBezTo>
                <a:close/>
                <a:moveTo>
                  <a:pt x="901700" y="105791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01" name="Rectangle 13201"/>
          <p:cNvSpPr/>
          <p:nvPr/>
        </p:nvSpPr>
        <p:spPr>
          <a:xfrm rot="0" flipH="0" flipV="0">
            <a:off x="8171819" y="8878065"/>
            <a:ext cx="201866" cy="348980"/>
          </a:xfrm>
          <a:prstGeom prst="rect">
            <a:avLst/>
          </a:prstGeom>
        </p:spPr>
      </p:sp>
      <p:sp>
        <p:nvSpPr>
          <p:cNvPr id="13202" name="Freeform 13202"/>
          <p:cNvSpPr/>
          <p:nvPr/>
        </p:nvSpPr>
        <p:spPr>
          <a:xfrm rot="0" flipH="0" flipV="0">
            <a:off x="8174842" y="8990636"/>
            <a:ext cx="141414" cy="169265"/>
          </a:xfrm>
          <a:custGeom>
            <a:pathLst>
              <a:path w="8318500" h="9956800">
                <a:moveTo>
                  <a:pt x="8255000" y="0"/>
                </a:moveTo>
                <a:lnTo>
                  <a:pt x="8318500" y="9347200"/>
                </a:lnTo>
                <a:cubicBezTo>
                  <a:pt x="8318500" y="9893300"/>
                  <a:pt x="8305800" y="9956800"/>
                  <a:pt x="8140700" y="9956800"/>
                </a:cubicBezTo>
                <a:cubicBezTo>
                  <a:pt x="8051800" y="9956800"/>
                  <a:pt x="7962900" y="9931400"/>
                  <a:pt x="7937500" y="9906000"/>
                </a:cubicBezTo>
                <a:cubicBezTo>
                  <a:pt x="7912100" y="9880600"/>
                  <a:pt x="7734300" y="9855200"/>
                  <a:pt x="7531100" y="9855200"/>
                </a:cubicBezTo>
                <a:lnTo>
                  <a:pt x="1346200" y="9779000"/>
                </a:lnTo>
                <a:cubicBezTo>
                  <a:pt x="1143000" y="9779000"/>
                  <a:pt x="876300" y="9664700"/>
                  <a:pt x="736600" y="9525000"/>
                </a:cubicBezTo>
                <a:lnTo>
                  <a:pt x="698500" y="9486900"/>
                </a:lnTo>
                <a:cubicBezTo>
                  <a:pt x="431800" y="9207500"/>
                  <a:pt x="355600" y="9017000"/>
                  <a:pt x="355600" y="8470900"/>
                </a:cubicBezTo>
                <a:lnTo>
                  <a:pt x="355600" y="812800"/>
                </a:lnTo>
                <a:cubicBezTo>
                  <a:pt x="355600" y="609600"/>
                  <a:pt x="279400" y="381000"/>
                  <a:pt x="177800" y="292100"/>
                </a:cubicBezTo>
                <a:cubicBezTo>
                  <a:pt x="76200" y="203200"/>
                  <a:pt x="0" y="127000"/>
                  <a:pt x="0" y="114300"/>
                </a:cubicBezTo>
                <a:cubicBezTo>
                  <a:pt x="0" y="38100"/>
                  <a:pt x="139700" y="0"/>
                  <a:pt x="444500" y="0"/>
                </a:cubicBezTo>
                <a:close/>
                <a:moveTo>
                  <a:pt x="9829800" y="10007600"/>
                </a:moveTo>
                <a:moveTo>
                  <a:pt x="2247900" y="355600"/>
                </a:moveTo>
                <a:lnTo>
                  <a:pt x="2247900" y="7353300"/>
                </a:lnTo>
                <a:cubicBezTo>
                  <a:pt x="2247900" y="7797800"/>
                  <a:pt x="2336800" y="7886700"/>
                  <a:pt x="27813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lnTo>
                  <a:pt x="7975600" y="812800"/>
                </a:lnTo>
                <a:cubicBezTo>
                  <a:pt x="7975600" y="368300"/>
                  <a:pt x="7975600" y="355600"/>
                  <a:pt x="7531100" y="355600"/>
                </a:cubicBezTo>
                <a:close/>
                <a:moveTo>
                  <a:pt x="9474200" y="10007600"/>
                </a:moveTo>
                <a:moveTo>
                  <a:pt x="7353300" y="1663700"/>
                </a:moveTo>
                <a:lnTo>
                  <a:pt x="7353300" y="2603500"/>
                </a:lnTo>
                <a:cubicBezTo>
                  <a:pt x="7353300" y="2705100"/>
                  <a:pt x="7327900" y="2844800"/>
                  <a:pt x="7289800" y="2933700"/>
                </a:cubicBezTo>
                <a:lnTo>
                  <a:pt x="7277100" y="2959100"/>
                </a:lnTo>
                <a:cubicBezTo>
                  <a:pt x="7188200" y="3162300"/>
                  <a:pt x="7124700" y="3213100"/>
                  <a:pt x="6896100" y="3314700"/>
                </a:cubicBezTo>
                <a:lnTo>
                  <a:pt x="6858000" y="3327400"/>
                </a:lnTo>
                <a:cubicBezTo>
                  <a:pt x="6756400" y="3365500"/>
                  <a:pt x="6578600" y="3403600"/>
                  <a:pt x="6489700" y="3403600"/>
                </a:cubicBezTo>
                <a:lnTo>
                  <a:pt x="5740400" y="3403600"/>
                </a:lnTo>
                <a:cubicBezTo>
                  <a:pt x="5638800" y="3403600"/>
                  <a:pt x="5499100" y="3365500"/>
                  <a:pt x="5422900" y="3314700"/>
                </a:cubicBezTo>
                <a:lnTo>
                  <a:pt x="5359400" y="3263900"/>
                </a:lnTo>
                <a:cubicBezTo>
                  <a:pt x="5118100" y="3086100"/>
                  <a:pt x="5016500" y="2959100"/>
                  <a:pt x="4978400" y="2768600"/>
                </a:cubicBezTo>
                <a:lnTo>
                  <a:pt x="4978400" y="2755900"/>
                </a:lnTo>
                <a:cubicBezTo>
                  <a:pt x="4953000" y="2641600"/>
                  <a:pt x="4927600" y="2476500"/>
                  <a:pt x="4927600" y="2374900"/>
                </a:cubicBezTo>
                <a:lnTo>
                  <a:pt x="4927600" y="1879600"/>
                </a:lnTo>
                <a:cubicBezTo>
                  <a:pt x="4927600" y="1790700"/>
                  <a:pt x="4953000" y="1638300"/>
                  <a:pt x="4978400" y="1549400"/>
                </a:cubicBezTo>
                <a:lnTo>
                  <a:pt x="5016500" y="1460500"/>
                </a:lnTo>
                <a:cubicBezTo>
                  <a:pt x="5067300" y="1270000"/>
                  <a:pt x="5245100" y="1092200"/>
                  <a:pt x="5410200" y="1054100"/>
                </a:cubicBezTo>
                <a:cubicBezTo>
                  <a:pt x="5473700" y="1028700"/>
                  <a:pt x="5549900" y="990600"/>
                  <a:pt x="5588000" y="965200"/>
                </a:cubicBezTo>
                <a:cubicBezTo>
                  <a:pt x="5626100" y="927100"/>
                  <a:pt x="5727700" y="901700"/>
                  <a:pt x="5829300" y="901700"/>
                </a:cubicBezTo>
                <a:lnTo>
                  <a:pt x="6451600" y="901700"/>
                </a:lnTo>
                <a:cubicBezTo>
                  <a:pt x="6553200" y="901700"/>
                  <a:pt x="6705600" y="927100"/>
                  <a:pt x="6794500" y="965200"/>
                </a:cubicBezTo>
                <a:lnTo>
                  <a:pt x="6985000" y="1066800"/>
                </a:lnTo>
                <a:cubicBezTo>
                  <a:pt x="7251700" y="1193800"/>
                  <a:pt x="7353300" y="1346200"/>
                  <a:pt x="7353300" y="1663700"/>
                </a:cubicBezTo>
                <a:close/>
                <a:moveTo>
                  <a:pt x="8166100" y="10007600"/>
                </a:moveTo>
                <a:moveTo>
                  <a:pt x="6819900" y="6451600"/>
                </a:moveTo>
                <a:lnTo>
                  <a:pt x="5562600" y="6451600"/>
                </a:lnTo>
                <a:cubicBezTo>
                  <a:pt x="5461000" y="6451600"/>
                  <a:pt x="5321300" y="6426200"/>
                  <a:pt x="5245100" y="6388100"/>
                </a:cubicBezTo>
                <a:cubicBezTo>
                  <a:pt x="5067300" y="6286500"/>
                  <a:pt x="4927600" y="5905500"/>
                  <a:pt x="4927600" y="5511800"/>
                </a:cubicBezTo>
                <a:lnTo>
                  <a:pt x="4927600" y="5016500"/>
                </a:lnTo>
                <a:cubicBezTo>
                  <a:pt x="4927600" y="4927600"/>
                  <a:pt x="4953000" y="4775200"/>
                  <a:pt x="4978400" y="4686300"/>
                </a:cubicBezTo>
                <a:lnTo>
                  <a:pt x="5029200" y="4495800"/>
                </a:lnTo>
                <a:cubicBezTo>
                  <a:pt x="5105400" y="4229100"/>
                  <a:pt x="5270500" y="4127500"/>
                  <a:pt x="5600700" y="4127500"/>
                </a:cubicBezTo>
                <a:lnTo>
                  <a:pt x="6819900" y="4127500"/>
                </a:lnTo>
                <a:cubicBezTo>
                  <a:pt x="6908800" y="4127500"/>
                  <a:pt x="7048500" y="4178300"/>
                  <a:pt x="7124700" y="4254500"/>
                </a:cubicBezTo>
                <a:lnTo>
                  <a:pt x="7137400" y="4267200"/>
                </a:lnTo>
                <a:cubicBezTo>
                  <a:pt x="7277100" y="4406900"/>
                  <a:pt x="7353300" y="4622800"/>
                  <a:pt x="7353300" y="4889500"/>
                </a:cubicBezTo>
                <a:lnTo>
                  <a:pt x="7353300" y="5740400"/>
                </a:lnTo>
                <a:cubicBezTo>
                  <a:pt x="7353300" y="5842000"/>
                  <a:pt x="7327900" y="5981700"/>
                  <a:pt x="7302500" y="6057900"/>
                </a:cubicBezTo>
                <a:lnTo>
                  <a:pt x="7289800" y="6070600"/>
                </a:lnTo>
                <a:cubicBezTo>
                  <a:pt x="7213600" y="6299200"/>
                  <a:pt x="7010400" y="6451600"/>
                  <a:pt x="6819900" y="6451600"/>
                </a:cubicBezTo>
                <a:close/>
                <a:moveTo>
                  <a:pt x="3378200" y="10007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03" name="Rectangle 13203"/>
          <p:cNvSpPr/>
          <p:nvPr/>
        </p:nvSpPr>
        <p:spPr>
          <a:xfrm rot="0" flipH="0" flipV="0">
            <a:off x="8314949" y="8882637"/>
            <a:ext cx="204889" cy="348980"/>
          </a:xfrm>
          <a:prstGeom prst="rect">
            <a:avLst/>
          </a:prstGeom>
        </p:spPr>
      </p:sp>
      <p:sp>
        <p:nvSpPr>
          <p:cNvPr id="13204" name="Freeform 13204"/>
          <p:cNvSpPr/>
          <p:nvPr/>
        </p:nvSpPr>
        <p:spPr>
          <a:xfrm rot="0" flipH="0" flipV="0">
            <a:off x="8317971" y="8988515"/>
            <a:ext cx="144868" cy="176822"/>
          </a:xfrm>
          <a:custGeom>
            <a:pathLst>
              <a:path w="8521700" h="10401300">
                <a:moveTo>
                  <a:pt x="0" y="9956800"/>
                </a:moveTo>
                <a:lnTo>
                  <a:pt x="0" y="457200"/>
                </a:lnTo>
                <a:cubicBezTo>
                  <a:pt x="0" y="12700"/>
                  <a:pt x="12700" y="0"/>
                  <a:pt x="444500" y="0"/>
                </a:cubicBezTo>
                <a:lnTo>
                  <a:pt x="8153400" y="0"/>
                </a:lnTo>
                <a:cubicBezTo>
                  <a:pt x="8356600" y="0"/>
                  <a:pt x="8521700" y="63500"/>
                  <a:pt x="8521700" y="139700"/>
                </a:cubicBezTo>
                <a:cubicBezTo>
                  <a:pt x="8521700" y="215900"/>
                  <a:pt x="8458200" y="330200"/>
                  <a:pt x="8382000" y="381000"/>
                </a:cubicBezTo>
                <a:cubicBezTo>
                  <a:pt x="8305800" y="444500"/>
                  <a:pt x="8255000" y="660400"/>
                  <a:pt x="8255000" y="850900"/>
                </a:cubicBezTo>
                <a:lnTo>
                  <a:pt x="8255000" y="8788400"/>
                </a:lnTo>
                <a:cubicBezTo>
                  <a:pt x="8255000" y="8991600"/>
                  <a:pt x="8140700" y="9258300"/>
                  <a:pt x="8001000" y="9398000"/>
                </a:cubicBezTo>
                <a:lnTo>
                  <a:pt x="7962900" y="9436100"/>
                </a:lnTo>
                <a:cubicBezTo>
                  <a:pt x="7823200" y="9575800"/>
                  <a:pt x="7543800" y="9690100"/>
                  <a:pt x="7353300" y="9690100"/>
                </a:cubicBezTo>
                <a:lnTo>
                  <a:pt x="1079500" y="9690100"/>
                </a:lnTo>
                <a:cubicBezTo>
                  <a:pt x="850900" y="9690100"/>
                  <a:pt x="673100" y="9804400"/>
                  <a:pt x="596900" y="10020300"/>
                </a:cubicBezTo>
                <a:lnTo>
                  <a:pt x="571500" y="10071100"/>
                </a:lnTo>
                <a:cubicBezTo>
                  <a:pt x="508000" y="10248900"/>
                  <a:pt x="368300" y="10401300"/>
                  <a:pt x="266700" y="10401300"/>
                </a:cubicBezTo>
                <a:cubicBezTo>
                  <a:pt x="25400" y="10401300"/>
                  <a:pt x="0" y="10363200"/>
                  <a:pt x="0" y="9956800"/>
                </a:cubicBezTo>
                <a:close/>
                <a:moveTo>
                  <a:pt x="266700" y="10401300"/>
                </a:moveTo>
                <a:moveTo>
                  <a:pt x="6451600" y="7353300"/>
                </a:moveTo>
                <a:lnTo>
                  <a:pt x="6451600" y="685800"/>
                </a:lnTo>
                <a:cubicBezTo>
                  <a:pt x="6451600" y="292100"/>
                  <a:pt x="6438900" y="279400"/>
                  <a:pt x="5918200" y="279400"/>
                </a:cubicBezTo>
                <a:lnTo>
                  <a:pt x="1282700" y="279400"/>
                </a:lnTo>
                <a:cubicBezTo>
                  <a:pt x="787400" y="279400"/>
                  <a:pt x="533400" y="482600"/>
                  <a:pt x="533400" y="901700"/>
                </a:cubicBezTo>
                <a:lnTo>
                  <a:pt x="533400" y="7239000"/>
                </a:lnTo>
                <a:cubicBezTo>
                  <a:pt x="533400" y="7747000"/>
                  <a:pt x="660400" y="7899400"/>
                  <a:pt x="1079500" y="7899400"/>
                </a:cubicBezTo>
                <a:lnTo>
                  <a:pt x="5918200" y="7899400"/>
                </a:lnTo>
                <a:cubicBezTo>
                  <a:pt x="6362700" y="7899400"/>
                  <a:pt x="6451600" y="7810500"/>
                  <a:pt x="6451600" y="7353300"/>
                </a:cubicBezTo>
                <a:close/>
                <a:moveTo>
                  <a:pt x="2870200" y="10401300"/>
                </a:moveTo>
                <a:moveTo>
                  <a:pt x="1257300" y="2489200"/>
                </a:moveTo>
                <a:lnTo>
                  <a:pt x="1257300" y="1803400"/>
                </a:lnTo>
                <a:cubicBezTo>
                  <a:pt x="1257300" y="1181100"/>
                  <a:pt x="1600200" y="901700"/>
                  <a:pt x="2374900" y="901700"/>
                </a:cubicBezTo>
                <a:lnTo>
                  <a:pt x="2603500" y="901700"/>
                </a:lnTo>
                <a:cubicBezTo>
                  <a:pt x="3429000" y="901700"/>
                  <a:pt x="3771900" y="1231900"/>
                  <a:pt x="3771900" y="2070100"/>
                </a:cubicBezTo>
                <a:lnTo>
                  <a:pt x="3771900" y="2336800"/>
                </a:lnTo>
                <a:cubicBezTo>
                  <a:pt x="3771900" y="3073400"/>
                  <a:pt x="3403600" y="3416300"/>
                  <a:pt x="2603500" y="3416300"/>
                </a:cubicBezTo>
                <a:lnTo>
                  <a:pt x="2336800" y="3416300"/>
                </a:lnTo>
                <a:cubicBezTo>
                  <a:pt x="1562100" y="3416300"/>
                  <a:pt x="1257300" y="3149600"/>
                  <a:pt x="1257300" y="2489200"/>
                </a:cubicBezTo>
                <a:close/>
                <a:moveTo>
                  <a:pt x="7734300" y="10401300"/>
                </a:moveTo>
                <a:moveTo>
                  <a:pt x="1790700" y="4127500"/>
                </a:moveTo>
                <a:lnTo>
                  <a:pt x="3136900" y="4127500"/>
                </a:lnTo>
                <a:cubicBezTo>
                  <a:pt x="3365500" y="4127500"/>
                  <a:pt x="3556000" y="4279900"/>
                  <a:pt x="3619500" y="4521200"/>
                </a:cubicBezTo>
                <a:cubicBezTo>
                  <a:pt x="3632200" y="4584700"/>
                  <a:pt x="3670300" y="4660900"/>
                  <a:pt x="3708400" y="4699000"/>
                </a:cubicBezTo>
                <a:cubicBezTo>
                  <a:pt x="3733800" y="4724400"/>
                  <a:pt x="3771900" y="4838700"/>
                  <a:pt x="3771900" y="4940300"/>
                </a:cubicBezTo>
                <a:lnTo>
                  <a:pt x="3771900" y="5651500"/>
                </a:lnTo>
                <a:cubicBezTo>
                  <a:pt x="3771900" y="5753100"/>
                  <a:pt x="3746500" y="5854700"/>
                  <a:pt x="3721100" y="5880100"/>
                </a:cubicBezTo>
                <a:cubicBezTo>
                  <a:pt x="3695700" y="5905500"/>
                  <a:pt x="3657600" y="5981700"/>
                  <a:pt x="3619500" y="6057900"/>
                </a:cubicBezTo>
                <a:lnTo>
                  <a:pt x="3619500" y="6070600"/>
                </a:lnTo>
                <a:cubicBezTo>
                  <a:pt x="3530600" y="6299200"/>
                  <a:pt x="3327400" y="6464300"/>
                  <a:pt x="3136900" y="6464300"/>
                </a:cubicBezTo>
                <a:lnTo>
                  <a:pt x="1879600" y="6464300"/>
                </a:lnTo>
                <a:cubicBezTo>
                  <a:pt x="1689100" y="6464300"/>
                  <a:pt x="1663700" y="6438900"/>
                  <a:pt x="1524000" y="6235700"/>
                </a:cubicBezTo>
                <a:lnTo>
                  <a:pt x="1473200" y="6172200"/>
                </a:lnTo>
                <a:cubicBezTo>
                  <a:pt x="1422400" y="6096000"/>
                  <a:pt x="1346200" y="6019800"/>
                  <a:pt x="1320800" y="5981700"/>
                </a:cubicBezTo>
                <a:cubicBezTo>
                  <a:pt x="1282700" y="5943600"/>
                  <a:pt x="1257300" y="5842000"/>
                  <a:pt x="1257300" y="5740400"/>
                </a:cubicBezTo>
                <a:lnTo>
                  <a:pt x="1257300" y="4851400"/>
                </a:lnTo>
                <a:cubicBezTo>
                  <a:pt x="1257300" y="4749800"/>
                  <a:pt x="1282700" y="4648200"/>
                  <a:pt x="1295400" y="4622800"/>
                </a:cubicBezTo>
                <a:cubicBezTo>
                  <a:pt x="1320800" y="4597400"/>
                  <a:pt x="1358900" y="4521200"/>
                  <a:pt x="1371600" y="4445000"/>
                </a:cubicBezTo>
                <a:cubicBezTo>
                  <a:pt x="1384300" y="4368800"/>
                  <a:pt x="1447800" y="4305300"/>
                  <a:pt x="1511300" y="4305300"/>
                </a:cubicBezTo>
                <a:cubicBezTo>
                  <a:pt x="1562100" y="4305300"/>
                  <a:pt x="1612900" y="4267200"/>
                  <a:pt x="1612900" y="4216400"/>
                </a:cubicBezTo>
                <a:cubicBezTo>
                  <a:pt x="1612900" y="4165600"/>
                  <a:pt x="1701800" y="4127500"/>
                  <a:pt x="1790700" y="4127500"/>
                </a:cubicBezTo>
                <a:close/>
                <a:moveTo>
                  <a:pt x="6096000" y="10401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05" name="Rectangle 13205"/>
          <p:cNvSpPr/>
          <p:nvPr/>
        </p:nvSpPr>
        <p:spPr>
          <a:xfrm rot="0" flipH="0" flipV="0">
            <a:off x="8171819" y="9757723"/>
            <a:ext cx="353949" cy="360114"/>
          </a:xfrm>
          <a:prstGeom prst="rect">
            <a:avLst/>
          </a:prstGeom>
        </p:spPr>
      </p:sp>
      <p:sp>
        <p:nvSpPr>
          <p:cNvPr id="13206" name="Freeform 13206"/>
          <p:cNvSpPr/>
          <p:nvPr/>
        </p:nvSpPr>
        <p:spPr>
          <a:xfrm rot="0" flipH="0" flipV="0">
            <a:off x="8174867" y="9903716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90B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07" name="Freeform 13207"/>
          <p:cNvSpPr/>
          <p:nvPr/>
        </p:nvSpPr>
        <p:spPr>
          <a:xfrm rot="0" flipH="0" flipV="0">
            <a:off x="8217638" y="9899906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90B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08" name="Freeform 13208"/>
          <p:cNvSpPr/>
          <p:nvPr/>
        </p:nvSpPr>
        <p:spPr>
          <a:xfrm rot="0" flipH="0" flipV="0">
            <a:off x="8336189" y="9902827"/>
            <a:ext cx="50393" cy="96850"/>
          </a:xfrm>
          <a:custGeom>
            <a:pathLst>
              <a:path w="3251200" h="6248400">
                <a:moveTo>
                  <a:pt x="1358900" y="5765800"/>
                </a:moveTo>
                <a:lnTo>
                  <a:pt x="2197100" y="3530600"/>
                </a:lnTo>
                <a:cubicBezTo>
                  <a:pt x="2235200" y="3429000"/>
                  <a:pt x="2286000" y="3251200"/>
                  <a:pt x="2311400" y="3136900"/>
                </a:cubicBezTo>
                <a:lnTo>
                  <a:pt x="2336800" y="2971800"/>
                </a:lnTo>
                <a:cubicBezTo>
                  <a:pt x="2349500" y="2857500"/>
                  <a:pt x="2362200" y="2667000"/>
                  <a:pt x="2362200" y="2565400"/>
                </a:cubicBezTo>
                <a:lnTo>
                  <a:pt x="2362200" y="1727200"/>
                </a:lnTo>
                <a:cubicBezTo>
                  <a:pt x="2362200" y="1612900"/>
                  <a:pt x="2336800" y="1460500"/>
                  <a:pt x="2286000" y="1358900"/>
                </a:cubicBezTo>
                <a:lnTo>
                  <a:pt x="2273300" y="1333500"/>
                </a:lnTo>
                <a:cubicBezTo>
                  <a:pt x="2082800" y="914400"/>
                  <a:pt x="1739900" y="749300"/>
                  <a:pt x="1422400" y="927100"/>
                </a:cubicBezTo>
                <a:lnTo>
                  <a:pt x="1282700" y="1016000"/>
                </a:lnTo>
                <a:cubicBezTo>
                  <a:pt x="1193800" y="1054100"/>
                  <a:pt x="1054100" y="1168400"/>
                  <a:pt x="977900" y="1244600"/>
                </a:cubicBezTo>
                <a:lnTo>
                  <a:pt x="838200" y="1384300"/>
                </a:lnTo>
                <a:cubicBezTo>
                  <a:pt x="762000" y="1460500"/>
                  <a:pt x="660400" y="1612900"/>
                  <a:pt x="609600" y="1701800"/>
                </a:cubicBezTo>
                <a:lnTo>
                  <a:pt x="203200" y="2628900"/>
                </a:lnTo>
                <a:cubicBezTo>
                  <a:pt x="165100" y="2730500"/>
                  <a:pt x="101600" y="2806700"/>
                  <a:pt x="63500" y="2806700"/>
                </a:cubicBezTo>
                <a:cubicBezTo>
                  <a:pt x="38100" y="2806700"/>
                  <a:pt x="0" y="2717800"/>
                  <a:pt x="0" y="2603500"/>
                </a:cubicBezTo>
                <a:lnTo>
                  <a:pt x="0" y="1524000"/>
                </a:lnTo>
                <a:cubicBezTo>
                  <a:pt x="0" y="1422400"/>
                  <a:pt x="50800" y="1257300"/>
                  <a:pt x="101600" y="1168400"/>
                </a:cubicBezTo>
                <a:lnTo>
                  <a:pt x="177800" y="1028700"/>
                </a:lnTo>
                <a:cubicBezTo>
                  <a:pt x="228600" y="939800"/>
                  <a:pt x="317500" y="825500"/>
                  <a:pt x="381000" y="762000"/>
                </a:cubicBezTo>
                <a:cubicBezTo>
                  <a:pt x="444500" y="698500"/>
                  <a:pt x="508000" y="596900"/>
                  <a:pt x="520700" y="558800"/>
                </a:cubicBezTo>
                <a:cubicBezTo>
                  <a:pt x="546100" y="508000"/>
                  <a:pt x="635000" y="431800"/>
                  <a:pt x="723900" y="393700"/>
                </a:cubicBezTo>
                <a:lnTo>
                  <a:pt x="1079500" y="254000"/>
                </a:lnTo>
                <a:cubicBezTo>
                  <a:pt x="1168400" y="215900"/>
                  <a:pt x="1282700" y="152400"/>
                  <a:pt x="1320800" y="114300"/>
                </a:cubicBezTo>
                <a:cubicBezTo>
                  <a:pt x="1435100" y="0"/>
                  <a:pt x="2324100" y="25400"/>
                  <a:pt x="2514600" y="165100"/>
                </a:cubicBezTo>
                <a:lnTo>
                  <a:pt x="2578100" y="203200"/>
                </a:lnTo>
                <a:cubicBezTo>
                  <a:pt x="2794000" y="368300"/>
                  <a:pt x="2844800" y="431800"/>
                  <a:pt x="2946400" y="647700"/>
                </a:cubicBezTo>
                <a:lnTo>
                  <a:pt x="2971800" y="685800"/>
                </a:lnTo>
                <a:cubicBezTo>
                  <a:pt x="3022600" y="800100"/>
                  <a:pt x="3086100" y="977900"/>
                  <a:pt x="3111500" y="1092200"/>
                </a:cubicBezTo>
                <a:lnTo>
                  <a:pt x="3200400" y="1473200"/>
                </a:lnTo>
                <a:cubicBezTo>
                  <a:pt x="3225800" y="1587500"/>
                  <a:pt x="3251200" y="1765300"/>
                  <a:pt x="3251200" y="1866900"/>
                </a:cubicBezTo>
                <a:lnTo>
                  <a:pt x="3251200" y="2222500"/>
                </a:lnTo>
                <a:cubicBezTo>
                  <a:pt x="3251200" y="2324100"/>
                  <a:pt x="3238500" y="2501900"/>
                  <a:pt x="3225800" y="2603500"/>
                </a:cubicBezTo>
                <a:lnTo>
                  <a:pt x="3098800" y="3556000"/>
                </a:lnTo>
                <a:cubicBezTo>
                  <a:pt x="3086100" y="3657600"/>
                  <a:pt x="3035300" y="3822700"/>
                  <a:pt x="3009900" y="3924300"/>
                </a:cubicBezTo>
                <a:lnTo>
                  <a:pt x="2552700" y="5334000"/>
                </a:lnTo>
                <a:cubicBezTo>
                  <a:pt x="2514600" y="5435600"/>
                  <a:pt x="2451100" y="5600700"/>
                  <a:pt x="2400300" y="5689600"/>
                </a:cubicBezTo>
                <a:lnTo>
                  <a:pt x="2184400" y="6070600"/>
                </a:lnTo>
                <a:cubicBezTo>
                  <a:pt x="2120900" y="6197600"/>
                  <a:pt x="2044700" y="6248400"/>
                  <a:pt x="1905000" y="6248400"/>
                </a:cubicBezTo>
                <a:lnTo>
                  <a:pt x="1485900" y="6248400"/>
                </a:lnTo>
                <a:cubicBezTo>
                  <a:pt x="1371600" y="6248400"/>
                  <a:pt x="1282700" y="6184900"/>
                  <a:pt x="1282700" y="6096000"/>
                </a:cubicBezTo>
                <a:cubicBezTo>
                  <a:pt x="1282700" y="6019800"/>
                  <a:pt x="1320800" y="5867400"/>
                  <a:pt x="1358900" y="5765800"/>
                </a:cubicBezTo>
                <a:close/>
                <a:moveTo>
                  <a:pt x="393700" y="6350000"/>
                </a:moveTo>
              </a:path>
            </a:pathLst>
          </a:custGeom>
          <a:solidFill>
            <a:srgbClr val="080A0B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09" name="Freeform 13209"/>
          <p:cNvSpPr/>
          <p:nvPr/>
        </p:nvSpPr>
        <p:spPr>
          <a:xfrm rot="0" flipH="0" flipV="0">
            <a:off x="8400375" y="9898712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80A0B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10" name="Rectangle 13210"/>
          <p:cNvSpPr/>
          <p:nvPr/>
        </p:nvSpPr>
        <p:spPr>
          <a:xfrm rot="0" flipH="0" flipV="0">
            <a:off x="8619749" y="638761"/>
            <a:ext cx="528121" cy="379772"/>
          </a:xfrm>
          <a:prstGeom prst="rect">
            <a:avLst/>
          </a:prstGeom>
        </p:spPr>
      </p:sp>
      <p:sp>
        <p:nvSpPr>
          <p:cNvPr id="13211" name="Freeform 13211"/>
          <p:cNvSpPr/>
          <p:nvPr/>
        </p:nvSpPr>
        <p:spPr>
          <a:xfrm rot="0" flipH="0" flipV="0">
            <a:off x="8622098" y="793687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4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12" name="Freeform 13212"/>
          <p:cNvSpPr/>
          <p:nvPr/>
        </p:nvSpPr>
        <p:spPr>
          <a:xfrm rot="0" flipH="0" flipV="0">
            <a:off x="8765876" y="838562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4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13" name="Freeform 13213"/>
          <p:cNvSpPr/>
          <p:nvPr/>
        </p:nvSpPr>
        <p:spPr>
          <a:xfrm rot="0" flipH="0" flipV="0">
            <a:off x="8902136" y="893541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4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14" name="Freeform 13214"/>
          <p:cNvSpPr/>
          <p:nvPr/>
        </p:nvSpPr>
        <p:spPr>
          <a:xfrm rot="0" flipH="0" flipV="0">
            <a:off x="9031112" y="793452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4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15" name="Rectangle 13215"/>
          <p:cNvSpPr/>
          <p:nvPr/>
        </p:nvSpPr>
        <p:spPr>
          <a:xfrm rot="0" flipH="0" flipV="0">
            <a:off x="8726429" y="1042609"/>
            <a:ext cx="128015" cy="258699"/>
          </a:xfrm>
          <a:prstGeom prst="rect">
            <a:avLst/>
          </a:prstGeom>
        </p:spPr>
      </p:sp>
      <p:sp>
        <p:nvSpPr>
          <p:cNvPr id="13216" name="Freeform 13216"/>
          <p:cNvSpPr/>
          <p:nvPr/>
        </p:nvSpPr>
        <p:spPr>
          <a:xfrm rot="0" flipH="0" flipV="0">
            <a:off x="8729477" y="1274067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B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17" name="Rectangle 13217"/>
          <p:cNvSpPr/>
          <p:nvPr/>
        </p:nvSpPr>
        <p:spPr>
          <a:xfrm rot="0" flipH="0" flipV="0">
            <a:off x="8726429" y="1131001"/>
            <a:ext cx="128015" cy="258699"/>
          </a:xfrm>
          <a:prstGeom prst="rect">
            <a:avLst/>
          </a:prstGeom>
        </p:spPr>
      </p:sp>
      <p:sp>
        <p:nvSpPr>
          <p:cNvPr id="13218" name="Freeform 13218"/>
          <p:cNvSpPr/>
          <p:nvPr/>
        </p:nvSpPr>
        <p:spPr>
          <a:xfrm rot="0" flipH="0" flipV="0">
            <a:off x="8729477" y="1362458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9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19" name="Rectangle 13219"/>
          <p:cNvSpPr/>
          <p:nvPr/>
        </p:nvSpPr>
        <p:spPr>
          <a:xfrm rot="0" flipH="0" flipV="0">
            <a:off x="8726429" y="1367755"/>
            <a:ext cx="170935" cy="261289"/>
          </a:xfrm>
          <a:prstGeom prst="rect">
            <a:avLst/>
          </a:prstGeom>
        </p:spPr>
      </p:sp>
      <p:sp>
        <p:nvSpPr>
          <p:cNvPr id="13220" name="Freeform 13220"/>
          <p:cNvSpPr/>
          <p:nvPr/>
        </p:nvSpPr>
        <p:spPr>
          <a:xfrm rot="0" flipH="0" flipV="0">
            <a:off x="8728829" y="1451080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8080B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21" name="Rectangle 13221"/>
          <p:cNvSpPr/>
          <p:nvPr/>
        </p:nvSpPr>
        <p:spPr>
          <a:xfrm rot="0" flipH="0" flipV="0">
            <a:off x="8942837" y="1217870"/>
            <a:ext cx="128015" cy="258699"/>
          </a:xfrm>
          <a:prstGeom prst="rect">
            <a:avLst/>
          </a:prstGeom>
        </p:spPr>
      </p:sp>
      <p:sp>
        <p:nvSpPr>
          <p:cNvPr id="13222" name="Freeform 13222"/>
          <p:cNvSpPr/>
          <p:nvPr/>
        </p:nvSpPr>
        <p:spPr>
          <a:xfrm rot="0" flipH="0" flipV="0">
            <a:off x="8945885" y="1449708"/>
            <a:ext cx="124206" cy="73152"/>
          </a:xfrm>
          <a:custGeom>
            <a:pathLst>
              <a:path w="8280400" h="4876800">
                <a:moveTo>
                  <a:pt x="0" y="1346200"/>
                </a:moveTo>
                <a:cubicBezTo>
                  <a:pt x="0" y="571500"/>
                  <a:pt x="711200" y="0"/>
                  <a:pt x="1676400" y="0"/>
                </a:cubicBezTo>
                <a:lnTo>
                  <a:pt x="2641600" y="0"/>
                </a:lnTo>
                <a:cubicBezTo>
                  <a:pt x="2870200" y="0"/>
                  <a:pt x="3213100" y="50800"/>
                  <a:pt x="3429000" y="127000"/>
                </a:cubicBezTo>
                <a:lnTo>
                  <a:pt x="5880100" y="952500"/>
                </a:lnTo>
                <a:cubicBezTo>
                  <a:pt x="6083300" y="1028700"/>
                  <a:pt x="6400800" y="1181100"/>
                  <a:pt x="6591300" y="1295400"/>
                </a:cubicBezTo>
                <a:lnTo>
                  <a:pt x="6845300" y="1473200"/>
                </a:lnTo>
                <a:cubicBezTo>
                  <a:pt x="7035800" y="1587500"/>
                  <a:pt x="7315200" y="1828800"/>
                  <a:pt x="7480300" y="1993900"/>
                </a:cubicBezTo>
                <a:lnTo>
                  <a:pt x="7632700" y="2171700"/>
                </a:lnTo>
                <a:cubicBezTo>
                  <a:pt x="8102600" y="2654300"/>
                  <a:pt x="8280400" y="3594100"/>
                  <a:pt x="7988300" y="4089400"/>
                </a:cubicBezTo>
                <a:cubicBezTo>
                  <a:pt x="7759700" y="4495800"/>
                  <a:pt x="7531100" y="4660900"/>
                  <a:pt x="7099300" y="4762500"/>
                </a:cubicBezTo>
                <a:lnTo>
                  <a:pt x="7073900" y="4775200"/>
                </a:lnTo>
                <a:cubicBezTo>
                  <a:pt x="6845300" y="4826000"/>
                  <a:pt x="6477000" y="4876800"/>
                  <a:pt x="6248400" y="4876800"/>
                </a:cubicBezTo>
                <a:lnTo>
                  <a:pt x="5689600" y="4876800"/>
                </a:lnTo>
                <a:cubicBezTo>
                  <a:pt x="5461000" y="4876800"/>
                  <a:pt x="5105400" y="4826000"/>
                  <a:pt x="4902200" y="4762500"/>
                </a:cubicBezTo>
                <a:lnTo>
                  <a:pt x="2667000" y="4089400"/>
                </a:lnTo>
                <a:cubicBezTo>
                  <a:pt x="2451100" y="4025900"/>
                  <a:pt x="2120900" y="3898900"/>
                  <a:pt x="1930400" y="3810000"/>
                </a:cubicBezTo>
                <a:lnTo>
                  <a:pt x="1816100" y="3746500"/>
                </a:lnTo>
                <a:cubicBezTo>
                  <a:pt x="1397000" y="3543300"/>
                  <a:pt x="1092200" y="3327400"/>
                  <a:pt x="698500" y="2921000"/>
                </a:cubicBezTo>
                <a:lnTo>
                  <a:pt x="584200" y="2806700"/>
                </a:lnTo>
                <a:cubicBezTo>
                  <a:pt x="101600" y="2311400"/>
                  <a:pt x="0" y="2057400"/>
                  <a:pt x="0" y="1346200"/>
                </a:cubicBezTo>
                <a:close/>
                <a:moveTo>
                  <a:pt x="3302000" y="4851400"/>
                </a:moveTo>
                <a:moveTo>
                  <a:pt x="6184900" y="2006600"/>
                </a:moveTo>
                <a:lnTo>
                  <a:pt x="4508500" y="1270000"/>
                </a:lnTo>
                <a:cubicBezTo>
                  <a:pt x="4406900" y="1231900"/>
                  <a:pt x="4241800" y="1181100"/>
                  <a:pt x="4140200" y="1155700"/>
                </a:cubicBezTo>
                <a:lnTo>
                  <a:pt x="4089400" y="1155700"/>
                </a:lnTo>
                <a:cubicBezTo>
                  <a:pt x="3987800" y="1130300"/>
                  <a:pt x="3848100" y="1092200"/>
                  <a:pt x="3759200" y="1054100"/>
                </a:cubicBezTo>
                <a:cubicBezTo>
                  <a:pt x="3683000" y="1028700"/>
                  <a:pt x="3517900" y="990600"/>
                  <a:pt x="3416300" y="965200"/>
                </a:cubicBezTo>
                <a:lnTo>
                  <a:pt x="2324100" y="838200"/>
                </a:lnTo>
                <a:cubicBezTo>
                  <a:pt x="2044700" y="800100"/>
                  <a:pt x="1803400" y="800100"/>
                  <a:pt x="1549400" y="850900"/>
                </a:cubicBezTo>
                <a:lnTo>
                  <a:pt x="1485900" y="863600"/>
                </a:lnTo>
                <a:cubicBezTo>
                  <a:pt x="1104900" y="939800"/>
                  <a:pt x="952500" y="1028700"/>
                  <a:pt x="901700" y="1219200"/>
                </a:cubicBezTo>
                <a:lnTo>
                  <a:pt x="863600" y="1333500"/>
                </a:lnTo>
                <a:cubicBezTo>
                  <a:pt x="800100" y="1587500"/>
                  <a:pt x="800100" y="1612900"/>
                  <a:pt x="901700" y="1866900"/>
                </a:cubicBezTo>
                <a:lnTo>
                  <a:pt x="927100" y="1905000"/>
                </a:lnTo>
                <a:cubicBezTo>
                  <a:pt x="977900" y="2032000"/>
                  <a:pt x="1079500" y="2197100"/>
                  <a:pt x="1155700" y="2273300"/>
                </a:cubicBezTo>
                <a:lnTo>
                  <a:pt x="1308100" y="2425700"/>
                </a:lnTo>
                <a:cubicBezTo>
                  <a:pt x="1397000" y="2501900"/>
                  <a:pt x="1536700" y="2603500"/>
                  <a:pt x="1638300" y="2654300"/>
                </a:cubicBezTo>
                <a:lnTo>
                  <a:pt x="3111500" y="3378200"/>
                </a:lnTo>
                <a:cubicBezTo>
                  <a:pt x="3213100" y="3429000"/>
                  <a:pt x="3378200" y="3492500"/>
                  <a:pt x="3467100" y="3505200"/>
                </a:cubicBezTo>
                <a:lnTo>
                  <a:pt x="3479800" y="3517900"/>
                </a:lnTo>
                <a:cubicBezTo>
                  <a:pt x="3581400" y="3530600"/>
                  <a:pt x="3683000" y="3581400"/>
                  <a:pt x="3721100" y="3619500"/>
                </a:cubicBezTo>
                <a:cubicBezTo>
                  <a:pt x="3759200" y="3657600"/>
                  <a:pt x="3873500" y="3708400"/>
                  <a:pt x="3987800" y="3733800"/>
                </a:cubicBezTo>
                <a:lnTo>
                  <a:pt x="4330700" y="3822700"/>
                </a:lnTo>
                <a:cubicBezTo>
                  <a:pt x="4432300" y="3848100"/>
                  <a:pt x="4610100" y="3886200"/>
                  <a:pt x="4711700" y="3898900"/>
                </a:cubicBezTo>
                <a:lnTo>
                  <a:pt x="5499100" y="4025900"/>
                </a:lnTo>
                <a:cubicBezTo>
                  <a:pt x="5600700" y="4038600"/>
                  <a:pt x="5778500" y="4064000"/>
                  <a:pt x="5892800" y="4064000"/>
                </a:cubicBezTo>
                <a:lnTo>
                  <a:pt x="6337300" y="4064000"/>
                </a:lnTo>
                <a:cubicBezTo>
                  <a:pt x="6438900" y="4064000"/>
                  <a:pt x="6629400" y="4013200"/>
                  <a:pt x="6756400" y="3962400"/>
                </a:cubicBezTo>
                <a:lnTo>
                  <a:pt x="6794500" y="3949700"/>
                </a:lnTo>
                <a:cubicBezTo>
                  <a:pt x="7099300" y="3822700"/>
                  <a:pt x="7213600" y="3683000"/>
                  <a:pt x="7213600" y="3454400"/>
                </a:cubicBezTo>
                <a:lnTo>
                  <a:pt x="7213600" y="3048000"/>
                </a:lnTo>
                <a:cubicBezTo>
                  <a:pt x="7213600" y="2933700"/>
                  <a:pt x="7162800" y="2781300"/>
                  <a:pt x="7099300" y="2717800"/>
                </a:cubicBezTo>
                <a:cubicBezTo>
                  <a:pt x="7023100" y="2654300"/>
                  <a:pt x="6959600" y="2552700"/>
                  <a:pt x="6934200" y="2489200"/>
                </a:cubicBezTo>
                <a:cubicBezTo>
                  <a:pt x="6908800" y="2438400"/>
                  <a:pt x="6832600" y="2374900"/>
                  <a:pt x="6743700" y="2362200"/>
                </a:cubicBezTo>
                <a:cubicBezTo>
                  <a:pt x="6667500" y="2349500"/>
                  <a:pt x="6553200" y="2273300"/>
                  <a:pt x="6489700" y="2209800"/>
                </a:cubicBezTo>
                <a:cubicBezTo>
                  <a:pt x="6413500" y="2146300"/>
                  <a:pt x="6286500" y="2057400"/>
                  <a:pt x="6184900" y="2006600"/>
                </a:cubicBezTo>
                <a:close/>
                <a:moveTo>
                  <a:pt x="2641600" y="48514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23" name="Rectangle 13223"/>
          <p:cNvSpPr/>
          <p:nvPr/>
        </p:nvSpPr>
        <p:spPr>
          <a:xfrm rot="0" flipH="0" flipV="0">
            <a:off x="8726429" y="1304737"/>
            <a:ext cx="687399" cy="395857"/>
          </a:xfrm>
          <a:prstGeom prst="rect">
            <a:avLst/>
          </a:prstGeom>
        </p:spPr>
      </p:sp>
      <p:sp>
        <p:nvSpPr>
          <p:cNvPr id="13224" name="Freeform 13224"/>
          <p:cNvSpPr/>
          <p:nvPr/>
        </p:nvSpPr>
        <p:spPr>
          <a:xfrm rot="0" flipH="0" flipV="0">
            <a:off x="8729477" y="1673735"/>
            <a:ext cx="124206" cy="73152"/>
          </a:xfrm>
          <a:custGeom>
            <a:pathLst>
              <a:path w="8280400" h="4876800">
                <a:moveTo>
                  <a:pt x="0" y="1346200"/>
                </a:moveTo>
                <a:cubicBezTo>
                  <a:pt x="0" y="571500"/>
                  <a:pt x="711200" y="0"/>
                  <a:pt x="1676400" y="0"/>
                </a:cubicBezTo>
                <a:lnTo>
                  <a:pt x="2641600" y="0"/>
                </a:lnTo>
                <a:cubicBezTo>
                  <a:pt x="2870200" y="0"/>
                  <a:pt x="3213100" y="50800"/>
                  <a:pt x="3429000" y="127000"/>
                </a:cubicBezTo>
                <a:lnTo>
                  <a:pt x="5880100" y="952500"/>
                </a:lnTo>
                <a:cubicBezTo>
                  <a:pt x="6083300" y="1028700"/>
                  <a:pt x="6400800" y="1181100"/>
                  <a:pt x="6591300" y="1295400"/>
                </a:cubicBezTo>
                <a:lnTo>
                  <a:pt x="6845300" y="1473200"/>
                </a:lnTo>
                <a:cubicBezTo>
                  <a:pt x="7035800" y="1587500"/>
                  <a:pt x="7315200" y="1828800"/>
                  <a:pt x="7480300" y="1993900"/>
                </a:cubicBezTo>
                <a:lnTo>
                  <a:pt x="7632700" y="2171700"/>
                </a:lnTo>
                <a:cubicBezTo>
                  <a:pt x="8102600" y="2654300"/>
                  <a:pt x="8280400" y="3594100"/>
                  <a:pt x="7988300" y="4089400"/>
                </a:cubicBezTo>
                <a:cubicBezTo>
                  <a:pt x="7759700" y="4495800"/>
                  <a:pt x="7531100" y="4660900"/>
                  <a:pt x="7099300" y="4762500"/>
                </a:cubicBezTo>
                <a:lnTo>
                  <a:pt x="7073900" y="4775200"/>
                </a:lnTo>
                <a:cubicBezTo>
                  <a:pt x="6845300" y="4826000"/>
                  <a:pt x="6477000" y="4876800"/>
                  <a:pt x="6248400" y="4876800"/>
                </a:cubicBezTo>
                <a:lnTo>
                  <a:pt x="5689600" y="4876800"/>
                </a:lnTo>
                <a:cubicBezTo>
                  <a:pt x="5461000" y="4876800"/>
                  <a:pt x="5105400" y="4826000"/>
                  <a:pt x="4902200" y="4762500"/>
                </a:cubicBezTo>
                <a:lnTo>
                  <a:pt x="2667000" y="4089400"/>
                </a:lnTo>
                <a:cubicBezTo>
                  <a:pt x="2451100" y="4025900"/>
                  <a:pt x="2120900" y="3898900"/>
                  <a:pt x="1930400" y="3810000"/>
                </a:cubicBezTo>
                <a:lnTo>
                  <a:pt x="1816100" y="3746500"/>
                </a:lnTo>
                <a:cubicBezTo>
                  <a:pt x="1397000" y="3543300"/>
                  <a:pt x="1092200" y="3327400"/>
                  <a:pt x="698500" y="2921000"/>
                </a:cubicBezTo>
                <a:lnTo>
                  <a:pt x="584200" y="2806700"/>
                </a:lnTo>
                <a:cubicBezTo>
                  <a:pt x="101600" y="2311400"/>
                  <a:pt x="0" y="2057400"/>
                  <a:pt x="0" y="1346200"/>
                </a:cubicBezTo>
                <a:close/>
                <a:moveTo>
                  <a:pt x="3302000" y="4851400"/>
                </a:moveTo>
                <a:moveTo>
                  <a:pt x="6184900" y="2006600"/>
                </a:moveTo>
                <a:lnTo>
                  <a:pt x="4508500" y="1270000"/>
                </a:lnTo>
                <a:cubicBezTo>
                  <a:pt x="4406900" y="1231900"/>
                  <a:pt x="4241800" y="1181100"/>
                  <a:pt x="4140200" y="1155700"/>
                </a:cubicBezTo>
                <a:lnTo>
                  <a:pt x="4089400" y="1155700"/>
                </a:lnTo>
                <a:cubicBezTo>
                  <a:pt x="3987800" y="1130300"/>
                  <a:pt x="3848100" y="1092200"/>
                  <a:pt x="3759200" y="1054100"/>
                </a:cubicBezTo>
                <a:cubicBezTo>
                  <a:pt x="3683000" y="1028700"/>
                  <a:pt x="3517900" y="990600"/>
                  <a:pt x="3416300" y="965200"/>
                </a:cubicBezTo>
                <a:lnTo>
                  <a:pt x="2324100" y="838200"/>
                </a:lnTo>
                <a:cubicBezTo>
                  <a:pt x="2044700" y="800100"/>
                  <a:pt x="1803400" y="800100"/>
                  <a:pt x="1549400" y="850900"/>
                </a:cubicBezTo>
                <a:lnTo>
                  <a:pt x="1485900" y="863600"/>
                </a:lnTo>
                <a:cubicBezTo>
                  <a:pt x="1104900" y="939800"/>
                  <a:pt x="952500" y="1028700"/>
                  <a:pt x="901700" y="1219200"/>
                </a:cubicBezTo>
                <a:lnTo>
                  <a:pt x="863600" y="1333500"/>
                </a:lnTo>
                <a:cubicBezTo>
                  <a:pt x="800100" y="1587500"/>
                  <a:pt x="800100" y="1612900"/>
                  <a:pt x="901700" y="1866900"/>
                </a:cubicBezTo>
                <a:lnTo>
                  <a:pt x="927100" y="1905000"/>
                </a:lnTo>
                <a:cubicBezTo>
                  <a:pt x="977900" y="2032000"/>
                  <a:pt x="1079500" y="2197100"/>
                  <a:pt x="1155700" y="2273300"/>
                </a:cubicBezTo>
                <a:lnTo>
                  <a:pt x="1308100" y="2425700"/>
                </a:lnTo>
                <a:cubicBezTo>
                  <a:pt x="1397000" y="2501900"/>
                  <a:pt x="1536700" y="2603500"/>
                  <a:pt x="1638300" y="2654300"/>
                </a:cubicBezTo>
                <a:lnTo>
                  <a:pt x="3111500" y="3378200"/>
                </a:lnTo>
                <a:cubicBezTo>
                  <a:pt x="3213100" y="3429000"/>
                  <a:pt x="3378200" y="3492500"/>
                  <a:pt x="3467100" y="3505200"/>
                </a:cubicBezTo>
                <a:lnTo>
                  <a:pt x="3479800" y="3517900"/>
                </a:lnTo>
                <a:cubicBezTo>
                  <a:pt x="3581400" y="3530600"/>
                  <a:pt x="3683000" y="3581400"/>
                  <a:pt x="3721100" y="3619500"/>
                </a:cubicBezTo>
                <a:cubicBezTo>
                  <a:pt x="3759200" y="3657600"/>
                  <a:pt x="3873500" y="3708400"/>
                  <a:pt x="3987800" y="3733800"/>
                </a:cubicBezTo>
                <a:lnTo>
                  <a:pt x="4330700" y="3822700"/>
                </a:lnTo>
                <a:cubicBezTo>
                  <a:pt x="4432300" y="3848100"/>
                  <a:pt x="4610100" y="3886200"/>
                  <a:pt x="4711700" y="3898900"/>
                </a:cubicBezTo>
                <a:lnTo>
                  <a:pt x="5499100" y="4025900"/>
                </a:lnTo>
                <a:cubicBezTo>
                  <a:pt x="5600700" y="4038600"/>
                  <a:pt x="5778500" y="4064000"/>
                  <a:pt x="5892800" y="4064000"/>
                </a:cubicBezTo>
                <a:lnTo>
                  <a:pt x="6337300" y="4064000"/>
                </a:lnTo>
                <a:cubicBezTo>
                  <a:pt x="6438900" y="4064000"/>
                  <a:pt x="6629400" y="4013200"/>
                  <a:pt x="6756400" y="3962400"/>
                </a:cubicBezTo>
                <a:lnTo>
                  <a:pt x="6794500" y="3949700"/>
                </a:lnTo>
                <a:cubicBezTo>
                  <a:pt x="7099300" y="3822700"/>
                  <a:pt x="7213600" y="3683000"/>
                  <a:pt x="7213600" y="3454400"/>
                </a:cubicBezTo>
                <a:lnTo>
                  <a:pt x="7213600" y="3048000"/>
                </a:lnTo>
                <a:cubicBezTo>
                  <a:pt x="7213600" y="2933700"/>
                  <a:pt x="7162800" y="2781300"/>
                  <a:pt x="7099300" y="2717800"/>
                </a:cubicBezTo>
                <a:cubicBezTo>
                  <a:pt x="7023100" y="2654300"/>
                  <a:pt x="6959600" y="2552700"/>
                  <a:pt x="6934200" y="2489200"/>
                </a:cubicBezTo>
                <a:cubicBezTo>
                  <a:pt x="6908800" y="2438400"/>
                  <a:pt x="6832600" y="2374900"/>
                  <a:pt x="6743700" y="2362200"/>
                </a:cubicBezTo>
                <a:cubicBezTo>
                  <a:pt x="6667500" y="2349500"/>
                  <a:pt x="6553200" y="2273300"/>
                  <a:pt x="6489700" y="2209800"/>
                </a:cubicBezTo>
                <a:cubicBezTo>
                  <a:pt x="6413500" y="2146300"/>
                  <a:pt x="6286500" y="2057400"/>
                  <a:pt x="6184900" y="2006600"/>
                </a:cubicBezTo>
                <a:close/>
                <a:moveTo>
                  <a:pt x="2641600" y="4851400"/>
                </a:moveTo>
              </a:path>
            </a:pathLst>
          </a:custGeom>
          <a:solidFill>
            <a:srgbClr val="06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25" name="Freeform 13225"/>
          <p:cNvSpPr/>
          <p:nvPr/>
        </p:nvSpPr>
        <p:spPr>
          <a:xfrm rot="0" flipH="0" flipV="0">
            <a:off x="8949060" y="153619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26" name="Freeform 13226"/>
          <p:cNvSpPr/>
          <p:nvPr/>
        </p:nvSpPr>
        <p:spPr>
          <a:xfrm rot="0" flipH="0" flipV="0">
            <a:off x="9333082" y="1615380"/>
            <a:ext cx="77724" cy="18351"/>
          </a:xfrm>
          <a:custGeom>
            <a:pathLst>
              <a:path w="4572000" h="1079500">
                <a:moveTo>
                  <a:pt x="3962400" y="1079500"/>
                </a:moveTo>
                <a:lnTo>
                  <a:pt x="520700" y="1079500"/>
                </a:lnTo>
                <a:cubicBezTo>
                  <a:pt x="241300" y="1079500"/>
                  <a:pt x="0" y="825500"/>
                  <a:pt x="0" y="546100"/>
                </a:cubicBezTo>
                <a:cubicBezTo>
                  <a:pt x="0" y="177800"/>
                  <a:pt x="215900" y="0"/>
                  <a:pt x="660400" y="0"/>
                </a:cubicBezTo>
                <a:lnTo>
                  <a:pt x="3784600" y="0"/>
                </a:lnTo>
                <a:cubicBezTo>
                  <a:pt x="4229100" y="0"/>
                  <a:pt x="4572000" y="228600"/>
                  <a:pt x="4572000" y="546100"/>
                </a:cubicBezTo>
                <a:cubicBezTo>
                  <a:pt x="4572000" y="635000"/>
                  <a:pt x="4495800" y="800100"/>
                  <a:pt x="4394200" y="901700"/>
                </a:cubicBezTo>
                <a:cubicBezTo>
                  <a:pt x="4292600" y="1003300"/>
                  <a:pt x="4102100" y="1079500"/>
                  <a:pt x="3962400" y="1079500"/>
                </a:cubicBezTo>
                <a:close/>
                <a:moveTo>
                  <a:pt x="-177800" y="10795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27" name="Rectangle 13227"/>
          <p:cNvSpPr/>
          <p:nvPr/>
        </p:nvSpPr>
        <p:spPr>
          <a:xfrm rot="0" flipH="0" flipV="0">
            <a:off x="8726429" y="1440791"/>
            <a:ext cx="412730" cy="441357"/>
          </a:xfrm>
          <a:prstGeom prst="rect">
            <a:avLst/>
          </a:prstGeom>
        </p:spPr>
      </p:sp>
      <p:sp>
        <p:nvSpPr>
          <p:cNvPr id="13228" name="Freeform 13228"/>
          <p:cNvSpPr/>
          <p:nvPr/>
        </p:nvSpPr>
        <p:spPr>
          <a:xfrm rot="0" flipH="0" flipV="0">
            <a:off x="8729477" y="1761747"/>
            <a:ext cx="124396" cy="73152"/>
          </a:xfrm>
          <a:custGeom>
            <a:pathLst>
              <a:path w="8293100" h="4876800">
                <a:moveTo>
                  <a:pt x="0" y="1574800"/>
                </a:moveTo>
                <a:lnTo>
                  <a:pt x="0" y="1320800"/>
                </a:lnTo>
                <a:cubicBezTo>
                  <a:pt x="0" y="508000"/>
                  <a:pt x="558800" y="0"/>
                  <a:pt x="1473200" y="0"/>
                </a:cubicBezTo>
                <a:lnTo>
                  <a:pt x="2743200" y="0"/>
                </a:lnTo>
                <a:cubicBezTo>
                  <a:pt x="2971800" y="0"/>
                  <a:pt x="3327400" y="50800"/>
                  <a:pt x="3530600" y="114300"/>
                </a:cubicBezTo>
                <a:lnTo>
                  <a:pt x="4851400" y="482600"/>
                </a:lnTo>
                <a:cubicBezTo>
                  <a:pt x="5067300" y="546100"/>
                  <a:pt x="5397500" y="673100"/>
                  <a:pt x="5588000" y="774700"/>
                </a:cubicBezTo>
                <a:lnTo>
                  <a:pt x="6629400" y="1308100"/>
                </a:lnTo>
                <a:cubicBezTo>
                  <a:pt x="6819900" y="1409700"/>
                  <a:pt x="7099300" y="1638300"/>
                  <a:pt x="7251700" y="1803400"/>
                </a:cubicBezTo>
                <a:lnTo>
                  <a:pt x="7658100" y="2260600"/>
                </a:lnTo>
                <a:cubicBezTo>
                  <a:pt x="8280400" y="2971800"/>
                  <a:pt x="8293100" y="3898900"/>
                  <a:pt x="7683500" y="4508500"/>
                </a:cubicBezTo>
                <a:cubicBezTo>
                  <a:pt x="7454900" y="4749800"/>
                  <a:pt x="7035800" y="4876800"/>
                  <a:pt x="6553200" y="4876800"/>
                </a:cubicBezTo>
                <a:lnTo>
                  <a:pt x="5486400" y="4876800"/>
                </a:lnTo>
                <a:cubicBezTo>
                  <a:pt x="5257800" y="4876800"/>
                  <a:pt x="4902200" y="4838700"/>
                  <a:pt x="4699000" y="4787900"/>
                </a:cubicBezTo>
                <a:lnTo>
                  <a:pt x="3886200" y="4584700"/>
                </a:lnTo>
                <a:cubicBezTo>
                  <a:pt x="3670300" y="4533900"/>
                  <a:pt x="3340100" y="4419600"/>
                  <a:pt x="3136900" y="4330700"/>
                </a:cubicBezTo>
                <a:lnTo>
                  <a:pt x="1600200" y="3644900"/>
                </a:lnTo>
                <a:cubicBezTo>
                  <a:pt x="1397000" y="3543300"/>
                  <a:pt x="1104900" y="3352800"/>
                  <a:pt x="952500" y="3200400"/>
                </a:cubicBezTo>
                <a:lnTo>
                  <a:pt x="508000" y="2768600"/>
                </a:lnTo>
                <a:cubicBezTo>
                  <a:pt x="139700" y="2413000"/>
                  <a:pt x="0" y="2082800"/>
                  <a:pt x="0" y="1574800"/>
                </a:cubicBezTo>
                <a:close/>
                <a:moveTo>
                  <a:pt x="3098800" y="4876800"/>
                </a:moveTo>
                <a:moveTo>
                  <a:pt x="2336800" y="812800"/>
                </a:moveTo>
                <a:lnTo>
                  <a:pt x="1765300" y="812800"/>
                </a:lnTo>
                <a:cubicBezTo>
                  <a:pt x="1104900" y="812800"/>
                  <a:pt x="812800" y="1066800"/>
                  <a:pt x="812800" y="1625600"/>
                </a:cubicBezTo>
                <a:cubicBezTo>
                  <a:pt x="812800" y="1943100"/>
                  <a:pt x="1028700" y="2222500"/>
                  <a:pt x="1574800" y="2603500"/>
                </a:cubicBezTo>
                <a:lnTo>
                  <a:pt x="1955800" y="2857500"/>
                </a:lnTo>
                <a:cubicBezTo>
                  <a:pt x="2413000" y="3175000"/>
                  <a:pt x="2857500" y="3352800"/>
                  <a:pt x="3175000" y="3352800"/>
                </a:cubicBezTo>
                <a:cubicBezTo>
                  <a:pt x="3238500" y="3352800"/>
                  <a:pt x="3670300" y="3568700"/>
                  <a:pt x="3721100" y="3632200"/>
                </a:cubicBezTo>
                <a:cubicBezTo>
                  <a:pt x="3784600" y="3683000"/>
                  <a:pt x="4127500" y="3759200"/>
                  <a:pt x="4292600" y="3759200"/>
                </a:cubicBezTo>
                <a:cubicBezTo>
                  <a:pt x="4305300" y="3759200"/>
                  <a:pt x="4508500" y="3797300"/>
                  <a:pt x="4737100" y="3848100"/>
                </a:cubicBezTo>
                <a:lnTo>
                  <a:pt x="4914900" y="3886200"/>
                </a:lnTo>
                <a:cubicBezTo>
                  <a:pt x="5143500" y="3924300"/>
                  <a:pt x="5397500" y="3987800"/>
                  <a:pt x="5461000" y="4013200"/>
                </a:cubicBezTo>
                <a:cubicBezTo>
                  <a:pt x="5537200" y="4051300"/>
                  <a:pt x="5765800" y="4064000"/>
                  <a:pt x="5994400" y="4064000"/>
                </a:cubicBezTo>
                <a:lnTo>
                  <a:pt x="6248400" y="4064000"/>
                </a:lnTo>
                <a:cubicBezTo>
                  <a:pt x="6883400" y="4064000"/>
                  <a:pt x="7213600" y="3822700"/>
                  <a:pt x="7213600" y="3327400"/>
                </a:cubicBezTo>
                <a:cubicBezTo>
                  <a:pt x="7213600" y="2819400"/>
                  <a:pt x="6959600" y="2463800"/>
                  <a:pt x="6324600" y="2120900"/>
                </a:cubicBezTo>
                <a:lnTo>
                  <a:pt x="6299200" y="2108200"/>
                </a:lnTo>
                <a:cubicBezTo>
                  <a:pt x="6108700" y="2006600"/>
                  <a:pt x="5867400" y="1905000"/>
                  <a:pt x="5753100" y="1879600"/>
                </a:cubicBezTo>
                <a:cubicBezTo>
                  <a:pt x="5549900" y="1841500"/>
                  <a:pt x="5181600" y="1638300"/>
                  <a:pt x="5016500" y="1460500"/>
                </a:cubicBezTo>
                <a:cubicBezTo>
                  <a:pt x="4927600" y="1371600"/>
                  <a:pt x="4051300" y="1117600"/>
                  <a:pt x="3835400" y="1117600"/>
                </a:cubicBezTo>
                <a:cubicBezTo>
                  <a:pt x="3759200" y="1117600"/>
                  <a:pt x="2984500" y="914400"/>
                  <a:pt x="2870200" y="876300"/>
                </a:cubicBezTo>
                <a:cubicBezTo>
                  <a:pt x="2794000" y="838200"/>
                  <a:pt x="2565400" y="812800"/>
                  <a:pt x="2336800" y="812800"/>
                </a:cubicBezTo>
                <a:close/>
                <a:moveTo>
                  <a:pt x="3860800" y="4876800"/>
                </a:moveTo>
              </a:path>
            </a:pathLst>
          </a:custGeom>
          <a:solidFill>
            <a:srgbClr val="06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29" name="Freeform 13229"/>
          <p:cNvSpPr/>
          <p:nvPr/>
        </p:nvSpPr>
        <p:spPr>
          <a:xfrm rot="0" flipH="0" flipV="0">
            <a:off x="8945840" y="1645961"/>
            <a:ext cx="122053" cy="152361"/>
          </a:xfrm>
          <a:custGeom>
            <a:pathLst>
              <a:path w="5676900" h="7086600">
                <a:moveTo>
                  <a:pt x="2705100" y="0"/>
                </a:moveTo>
                <a:lnTo>
                  <a:pt x="4749800" y="0"/>
                </a:lnTo>
                <a:cubicBezTo>
                  <a:pt x="4902200" y="0"/>
                  <a:pt x="5118100" y="88900"/>
                  <a:pt x="5219700" y="190500"/>
                </a:cubicBezTo>
                <a:lnTo>
                  <a:pt x="5346700" y="330200"/>
                </a:lnTo>
                <a:cubicBezTo>
                  <a:pt x="5562600" y="571500"/>
                  <a:pt x="5676900" y="914400"/>
                  <a:pt x="5676900" y="1308100"/>
                </a:cubicBezTo>
                <a:lnTo>
                  <a:pt x="5676900" y="1562100"/>
                </a:lnTo>
                <a:cubicBezTo>
                  <a:pt x="5676900" y="2235200"/>
                  <a:pt x="5219700" y="2692400"/>
                  <a:pt x="4533900" y="2692400"/>
                </a:cubicBezTo>
                <a:lnTo>
                  <a:pt x="4254500" y="2692400"/>
                </a:lnTo>
                <a:cubicBezTo>
                  <a:pt x="4102100" y="2692400"/>
                  <a:pt x="3848100" y="2654300"/>
                  <a:pt x="3708400" y="2616200"/>
                </a:cubicBezTo>
                <a:lnTo>
                  <a:pt x="2451100" y="2235200"/>
                </a:lnTo>
                <a:cubicBezTo>
                  <a:pt x="2311400" y="2197100"/>
                  <a:pt x="2082800" y="2095500"/>
                  <a:pt x="1955800" y="2019300"/>
                </a:cubicBezTo>
                <a:lnTo>
                  <a:pt x="1333500" y="1651000"/>
                </a:lnTo>
                <a:cubicBezTo>
                  <a:pt x="1193800" y="1574800"/>
                  <a:pt x="1003300" y="1422400"/>
                  <a:pt x="901700" y="1308100"/>
                </a:cubicBezTo>
                <a:lnTo>
                  <a:pt x="546100" y="914400"/>
                </a:lnTo>
                <a:cubicBezTo>
                  <a:pt x="368300" y="723900"/>
                  <a:pt x="139700" y="254000"/>
                  <a:pt x="139700" y="76200"/>
                </a:cubicBezTo>
                <a:cubicBezTo>
                  <a:pt x="139700" y="38100"/>
                  <a:pt x="266700" y="0"/>
                  <a:pt x="431800" y="0"/>
                </a:cubicBezTo>
                <a:cubicBezTo>
                  <a:pt x="584200" y="0"/>
                  <a:pt x="787400" y="114300"/>
                  <a:pt x="863600" y="254000"/>
                </a:cubicBezTo>
                <a:lnTo>
                  <a:pt x="1104900" y="635000"/>
                </a:lnTo>
                <a:cubicBezTo>
                  <a:pt x="1270000" y="901700"/>
                  <a:pt x="1638300" y="1244600"/>
                  <a:pt x="1879600" y="1346200"/>
                </a:cubicBezTo>
                <a:cubicBezTo>
                  <a:pt x="2133600" y="1473200"/>
                  <a:pt x="2197100" y="1435100"/>
                  <a:pt x="2197100" y="1155700"/>
                </a:cubicBezTo>
                <a:cubicBezTo>
                  <a:pt x="2209800" y="1041400"/>
                  <a:pt x="2235200" y="825500"/>
                  <a:pt x="2273300" y="673100"/>
                </a:cubicBezTo>
                <a:lnTo>
                  <a:pt x="2349500" y="279400"/>
                </a:lnTo>
                <a:cubicBezTo>
                  <a:pt x="2413000" y="25400"/>
                  <a:pt x="2451100" y="0"/>
                  <a:pt x="2705100" y="0"/>
                </a:cubicBezTo>
                <a:close/>
                <a:moveTo>
                  <a:pt x="6946900" y="7086600"/>
                </a:moveTo>
                <a:moveTo>
                  <a:pt x="3759200" y="139700"/>
                </a:moveTo>
                <a:lnTo>
                  <a:pt x="3263900" y="139700"/>
                </a:lnTo>
                <a:cubicBezTo>
                  <a:pt x="3098800" y="139700"/>
                  <a:pt x="2946400" y="266700"/>
                  <a:pt x="2908300" y="457200"/>
                </a:cubicBezTo>
                <a:lnTo>
                  <a:pt x="2870200" y="647700"/>
                </a:lnTo>
                <a:cubicBezTo>
                  <a:pt x="2844800" y="723900"/>
                  <a:pt x="2832100" y="838200"/>
                  <a:pt x="2832100" y="914400"/>
                </a:cubicBezTo>
                <a:lnTo>
                  <a:pt x="2832100" y="1308100"/>
                </a:lnTo>
                <a:cubicBezTo>
                  <a:pt x="2832100" y="1485900"/>
                  <a:pt x="2895600" y="1638300"/>
                  <a:pt x="2997200" y="1752600"/>
                </a:cubicBezTo>
                <a:lnTo>
                  <a:pt x="3035300" y="1790700"/>
                </a:lnTo>
                <a:cubicBezTo>
                  <a:pt x="3086100" y="1828800"/>
                  <a:pt x="3187700" y="1879600"/>
                  <a:pt x="3263900" y="1879600"/>
                </a:cubicBezTo>
                <a:lnTo>
                  <a:pt x="3479800" y="1905000"/>
                </a:lnTo>
                <a:cubicBezTo>
                  <a:pt x="3556000" y="1905000"/>
                  <a:pt x="3619500" y="1905000"/>
                  <a:pt x="3632200" y="1905000"/>
                </a:cubicBezTo>
                <a:cubicBezTo>
                  <a:pt x="3644900" y="1905000"/>
                  <a:pt x="3721100" y="1930400"/>
                  <a:pt x="3797300" y="1955800"/>
                </a:cubicBezTo>
                <a:lnTo>
                  <a:pt x="4038600" y="2019300"/>
                </a:lnTo>
                <a:cubicBezTo>
                  <a:pt x="4114800" y="2032000"/>
                  <a:pt x="4203700" y="2070100"/>
                  <a:pt x="4216400" y="2082800"/>
                </a:cubicBezTo>
                <a:cubicBezTo>
                  <a:pt x="4241800" y="2108200"/>
                  <a:pt x="4318000" y="2120900"/>
                  <a:pt x="4394200" y="2120900"/>
                </a:cubicBezTo>
                <a:lnTo>
                  <a:pt x="4470400" y="2120900"/>
                </a:lnTo>
                <a:cubicBezTo>
                  <a:pt x="4546600" y="2120900"/>
                  <a:pt x="4635500" y="2095500"/>
                  <a:pt x="4660900" y="2070100"/>
                </a:cubicBezTo>
                <a:cubicBezTo>
                  <a:pt x="4686300" y="2044700"/>
                  <a:pt x="4749800" y="2019300"/>
                  <a:pt x="4800600" y="2006600"/>
                </a:cubicBezTo>
                <a:cubicBezTo>
                  <a:pt x="4914900" y="1968500"/>
                  <a:pt x="4978400" y="1917700"/>
                  <a:pt x="5029200" y="1765300"/>
                </a:cubicBezTo>
                <a:lnTo>
                  <a:pt x="5067300" y="1676400"/>
                </a:lnTo>
                <a:cubicBezTo>
                  <a:pt x="5080000" y="1612900"/>
                  <a:pt x="5105400" y="1498600"/>
                  <a:pt x="5105400" y="1409700"/>
                </a:cubicBezTo>
                <a:lnTo>
                  <a:pt x="5105400" y="1244600"/>
                </a:lnTo>
                <a:cubicBezTo>
                  <a:pt x="5105400" y="1168400"/>
                  <a:pt x="5067300" y="1041400"/>
                  <a:pt x="5029200" y="952500"/>
                </a:cubicBezTo>
                <a:cubicBezTo>
                  <a:pt x="4978400" y="876300"/>
                  <a:pt x="4940300" y="787400"/>
                  <a:pt x="4914900" y="762000"/>
                </a:cubicBezTo>
                <a:cubicBezTo>
                  <a:pt x="4902200" y="736600"/>
                  <a:pt x="4851400" y="660400"/>
                  <a:pt x="4787900" y="609600"/>
                </a:cubicBezTo>
                <a:lnTo>
                  <a:pt x="4724400" y="533400"/>
                </a:lnTo>
                <a:cubicBezTo>
                  <a:pt x="4648200" y="457200"/>
                  <a:pt x="4445000" y="355600"/>
                  <a:pt x="4381500" y="355600"/>
                </a:cubicBezTo>
                <a:cubicBezTo>
                  <a:pt x="4368800" y="355600"/>
                  <a:pt x="4292600" y="330200"/>
                  <a:pt x="4216400" y="292100"/>
                </a:cubicBezTo>
                <a:lnTo>
                  <a:pt x="4114800" y="266700"/>
                </a:lnTo>
                <a:cubicBezTo>
                  <a:pt x="4038600" y="228600"/>
                  <a:pt x="3949700" y="190500"/>
                  <a:pt x="3937000" y="177800"/>
                </a:cubicBezTo>
                <a:cubicBezTo>
                  <a:pt x="3911600" y="152400"/>
                  <a:pt x="3835400" y="139700"/>
                  <a:pt x="3759200" y="139700"/>
                </a:cubicBezTo>
                <a:close/>
                <a:moveTo>
                  <a:pt x="6807200" y="7086600"/>
                </a:moveTo>
                <a:moveTo>
                  <a:pt x="5676900" y="4610100"/>
                </a:moveTo>
                <a:lnTo>
                  <a:pt x="5676900" y="6654800"/>
                </a:lnTo>
                <a:cubicBezTo>
                  <a:pt x="5676900" y="7061200"/>
                  <a:pt x="5651500" y="7086600"/>
                  <a:pt x="5397500" y="7086600"/>
                </a:cubicBezTo>
                <a:cubicBezTo>
                  <a:pt x="5143500" y="7086600"/>
                  <a:pt x="5092700" y="7061200"/>
                  <a:pt x="4800600" y="6794500"/>
                </a:cubicBezTo>
                <a:lnTo>
                  <a:pt x="1739900" y="3962400"/>
                </a:lnTo>
                <a:cubicBezTo>
                  <a:pt x="1625600" y="3860800"/>
                  <a:pt x="1511300" y="3746500"/>
                  <a:pt x="1498600" y="3733800"/>
                </a:cubicBezTo>
                <a:cubicBezTo>
                  <a:pt x="1485900" y="3708400"/>
                  <a:pt x="1346200" y="3683000"/>
                  <a:pt x="1193800" y="3683000"/>
                </a:cubicBezTo>
                <a:lnTo>
                  <a:pt x="1130300" y="3683000"/>
                </a:lnTo>
                <a:cubicBezTo>
                  <a:pt x="622300" y="3683000"/>
                  <a:pt x="444500" y="4064000"/>
                  <a:pt x="660400" y="4648200"/>
                </a:cubicBezTo>
                <a:lnTo>
                  <a:pt x="736600" y="4826000"/>
                </a:lnTo>
                <a:cubicBezTo>
                  <a:pt x="787400" y="4965700"/>
                  <a:pt x="914400" y="5168900"/>
                  <a:pt x="1028700" y="5270500"/>
                </a:cubicBezTo>
                <a:lnTo>
                  <a:pt x="1143000" y="5384800"/>
                </a:lnTo>
                <a:cubicBezTo>
                  <a:pt x="1333500" y="5562600"/>
                  <a:pt x="1409700" y="5816600"/>
                  <a:pt x="1308100" y="5918200"/>
                </a:cubicBezTo>
                <a:cubicBezTo>
                  <a:pt x="1219200" y="6007100"/>
                  <a:pt x="977900" y="5930900"/>
                  <a:pt x="787400" y="5753100"/>
                </a:cubicBezTo>
                <a:lnTo>
                  <a:pt x="419100" y="5422900"/>
                </a:lnTo>
                <a:cubicBezTo>
                  <a:pt x="304800" y="5321300"/>
                  <a:pt x="165100" y="5092700"/>
                  <a:pt x="114300" y="4927600"/>
                </a:cubicBezTo>
                <a:lnTo>
                  <a:pt x="101600" y="4902200"/>
                </a:lnTo>
                <a:cubicBezTo>
                  <a:pt x="50800" y="4737100"/>
                  <a:pt x="0" y="4470400"/>
                  <a:pt x="0" y="4318000"/>
                </a:cubicBezTo>
                <a:lnTo>
                  <a:pt x="0" y="4178300"/>
                </a:lnTo>
                <a:cubicBezTo>
                  <a:pt x="0" y="3543300"/>
                  <a:pt x="431800" y="3111500"/>
                  <a:pt x="1066800" y="3111500"/>
                </a:cubicBezTo>
                <a:lnTo>
                  <a:pt x="1346200" y="3111500"/>
                </a:lnTo>
                <a:cubicBezTo>
                  <a:pt x="1701800" y="3111500"/>
                  <a:pt x="1803400" y="3149600"/>
                  <a:pt x="2082800" y="3403600"/>
                </a:cubicBezTo>
                <a:lnTo>
                  <a:pt x="4711700" y="5753100"/>
                </a:lnTo>
                <a:cubicBezTo>
                  <a:pt x="5003800" y="6019800"/>
                  <a:pt x="5105400" y="6007100"/>
                  <a:pt x="5105400" y="5676900"/>
                </a:cubicBezTo>
                <a:lnTo>
                  <a:pt x="5092700" y="4851400"/>
                </a:lnTo>
                <a:cubicBezTo>
                  <a:pt x="5080000" y="4457700"/>
                  <a:pt x="5194300" y="4254500"/>
                  <a:pt x="5410200" y="4254500"/>
                </a:cubicBezTo>
                <a:cubicBezTo>
                  <a:pt x="5511800" y="4254500"/>
                  <a:pt x="5613400" y="4267200"/>
                  <a:pt x="5638800" y="4279900"/>
                </a:cubicBezTo>
                <a:cubicBezTo>
                  <a:pt x="5651500" y="4305300"/>
                  <a:pt x="5676900" y="4445000"/>
                  <a:pt x="5676900" y="4610100"/>
                </a:cubicBezTo>
                <a:close/>
                <a:moveTo>
                  <a:pt x="2336800" y="7086600"/>
                </a:moveTo>
              </a:path>
            </a:pathLst>
          </a:custGeom>
          <a:solidFill>
            <a:srgbClr val="0F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30" name="Rectangle 13230"/>
          <p:cNvSpPr/>
          <p:nvPr/>
        </p:nvSpPr>
        <p:spPr>
          <a:xfrm rot="0" flipH="0" flipV="0">
            <a:off x="8726429" y="1765519"/>
            <a:ext cx="170935" cy="261289"/>
          </a:xfrm>
          <a:prstGeom prst="rect">
            <a:avLst/>
          </a:prstGeom>
        </p:spPr>
      </p:sp>
      <p:sp>
        <p:nvSpPr>
          <p:cNvPr id="13231" name="Freeform 13231"/>
          <p:cNvSpPr/>
          <p:nvPr/>
        </p:nvSpPr>
        <p:spPr>
          <a:xfrm rot="0" flipH="0" flipV="0">
            <a:off x="8728829" y="1848843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90B0B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32" name="Rectangle 13232"/>
          <p:cNvSpPr/>
          <p:nvPr/>
        </p:nvSpPr>
        <p:spPr>
          <a:xfrm rot="0" flipH="0" flipV="0">
            <a:off x="8671819" y="2105981"/>
            <a:ext cx="1177243" cy="351472"/>
          </a:xfrm>
          <a:prstGeom prst="rect">
            <a:avLst/>
          </a:prstGeom>
        </p:spPr>
      </p:sp>
      <p:sp>
        <p:nvSpPr>
          <p:cNvPr id="13233" name="Freeform 13233"/>
          <p:cNvSpPr/>
          <p:nvPr/>
        </p:nvSpPr>
        <p:spPr>
          <a:xfrm rot="0" flipH="0" flipV="0">
            <a:off x="8668581" y="2243331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7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34" name="Freeform 13234"/>
          <p:cNvSpPr/>
          <p:nvPr/>
        </p:nvSpPr>
        <p:spPr>
          <a:xfrm rot="0" flipH="0" flipV="0">
            <a:off x="8761149" y="2243141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7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35" name="Freeform 13235"/>
          <p:cNvSpPr/>
          <p:nvPr/>
        </p:nvSpPr>
        <p:spPr>
          <a:xfrm rot="0" flipH="0" flipV="0">
            <a:off x="8848573" y="2243141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7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36" name="Freeform 13236"/>
          <p:cNvSpPr/>
          <p:nvPr/>
        </p:nvSpPr>
        <p:spPr>
          <a:xfrm rot="0" flipH="0" flipV="0">
            <a:off x="9537260" y="2243331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709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37" name="Freeform 13237"/>
          <p:cNvSpPr/>
          <p:nvPr/>
        </p:nvSpPr>
        <p:spPr>
          <a:xfrm rot="0" flipH="0" flipV="0">
            <a:off x="9631352" y="2243141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709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38" name="Freeform 13238"/>
          <p:cNvSpPr/>
          <p:nvPr/>
        </p:nvSpPr>
        <p:spPr>
          <a:xfrm rot="0" flipH="0" flipV="0">
            <a:off x="9720300" y="2243141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709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39" name="Rectangle 13239"/>
          <p:cNvSpPr/>
          <p:nvPr/>
        </p:nvSpPr>
        <p:spPr>
          <a:xfrm rot="0" flipH="0" flipV="0">
            <a:off x="9330059" y="3192023"/>
            <a:ext cx="82257" cy="348980"/>
          </a:xfrm>
          <a:prstGeom prst="rect">
            <a:avLst/>
          </a:prstGeom>
        </p:spPr>
      </p:sp>
      <p:sp>
        <p:nvSpPr>
          <p:cNvPr id="13240" name="Freeform 13240"/>
          <p:cNvSpPr/>
          <p:nvPr/>
        </p:nvSpPr>
        <p:spPr>
          <a:xfrm rot="0" flipH="0" flipV="0">
            <a:off x="9333082" y="3459394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20202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41" name="Rectangle 13241"/>
          <p:cNvSpPr/>
          <p:nvPr/>
        </p:nvSpPr>
        <p:spPr>
          <a:xfrm rot="0" flipH="0" flipV="0">
            <a:off x="9330059" y="5032889"/>
            <a:ext cx="82257" cy="348980"/>
          </a:xfrm>
          <a:prstGeom prst="rect">
            <a:avLst/>
          </a:prstGeom>
        </p:spPr>
      </p:sp>
      <p:sp>
        <p:nvSpPr>
          <p:cNvPr id="13242" name="Freeform 13242"/>
          <p:cNvSpPr/>
          <p:nvPr/>
        </p:nvSpPr>
        <p:spPr>
          <a:xfrm rot="0" flipH="0" flipV="0">
            <a:off x="9333082" y="5300260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4040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43" name="Rectangle 13243"/>
          <p:cNvSpPr/>
          <p:nvPr/>
        </p:nvSpPr>
        <p:spPr>
          <a:xfrm rot="0" flipH="0" flipV="0">
            <a:off x="9330059" y="6870960"/>
            <a:ext cx="82257" cy="348980"/>
          </a:xfrm>
          <a:prstGeom prst="rect">
            <a:avLst/>
          </a:prstGeom>
        </p:spPr>
      </p:sp>
      <p:sp>
        <p:nvSpPr>
          <p:cNvPr id="13244" name="Freeform 13244"/>
          <p:cNvSpPr/>
          <p:nvPr/>
        </p:nvSpPr>
        <p:spPr>
          <a:xfrm rot="0" flipH="0" flipV="0">
            <a:off x="9333082" y="7138331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45" name="Rectangle 13245"/>
          <p:cNvSpPr/>
          <p:nvPr/>
        </p:nvSpPr>
        <p:spPr>
          <a:xfrm rot="0" flipH="0" flipV="0">
            <a:off x="8619749" y="7998541"/>
            <a:ext cx="524057" cy="379772"/>
          </a:xfrm>
          <a:prstGeom prst="rect">
            <a:avLst/>
          </a:prstGeom>
        </p:spPr>
      </p:sp>
      <p:sp>
        <p:nvSpPr>
          <p:cNvPr id="13246" name="Freeform 13246"/>
          <p:cNvSpPr/>
          <p:nvPr/>
        </p:nvSpPr>
        <p:spPr>
          <a:xfrm rot="0" flipH="0" flipV="0">
            <a:off x="8622098" y="8153467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607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47" name="Freeform 13247"/>
          <p:cNvSpPr/>
          <p:nvPr/>
        </p:nvSpPr>
        <p:spPr>
          <a:xfrm rot="0" flipH="0" flipV="0">
            <a:off x="8764860" y="8198342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607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48" name="Freeform 13248"/>
          <p:cNvSpPr/>
          <p:nvPr/>
        </p:nvSpPr>
        <p:spPr>
          <a:xfrm rot="0" flipH="0" flipV="0">
            <a:off x="8900104" y="8253321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607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49" name="Freeform 13249"/>
          <p:cNvSpPr/>
          <p:nvPr/>
        </p:nvSpPr>
        <p:spPr>
          <a:xfrm rot="0" flipH="0" flipV="0">
            <a:off x="9028064" y="8153232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607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50" name="Rectangle 13250"/>
          <p:cNvSpPr/>
          <p:nvPr/>
        </p:nvSpPr>
        <p:spPr>
          <a:xfrm rot="0" flipH="0" flipV="0">
            <a:off x="8726429" y="8403530"/>
            <a:ext cx="128015" cy="258699"/>
          </a:xfrm>
          <a:prstGeom prst="rect">
            <a:avLst/>
          </a:prstGeom>
        </p:spPr>
      </p:sp>
      <p:sp>
        <p:nvSpPr>
          <p:cNvPr id="13251" name="Freeform 13251"/>
          <p:cNvSpPr/>
          <p:nvPr/>
        </p:nvSpPr>
        <p:spPr>
          <a:xfrm rot="0" flipH="0" flipV="0">
            <a:off x="8729477" y="8634987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52" name="Rectangle 13252"/>
          <p:cNvSpPr/>
          <p:nvPr/>
        </p:nvSpPr>
        <p:spPr>
          <a:xfrm rot="0" flipH="0" flipV="0">
            <a:off x="8726429" y="8491795"/>
            <a:ext cx="128015" cy="258699"/>
          </a:xfrm>
          <a:prstGeom prst="rect">
            <a:avLst/>
          </a:prstGeom>
        </p:spPr>
      </p:sp>
      <p:sp>
        <p:nvSpPr>
          <p:cNvPr id="13253" name="Freeform 13253"/>
          <p:cNvSpPr/>
          <p:nvPr/>
        </p:nvSpPr>
        <p:spPr>
          <a:xfrm rot="0" flipH="0" flipV="0">
            <a:off x="8729477" y="8723252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54" name="Rectangle 13254"/>
          <p:cNvSpPr/>
          <p:nvPr/>
        </p:nvSpPr>
        <p:spPr>
          <a:xfrm rot="0" flipH="0" flipV="0">
            <a:off x="8726429" y="8725627"/>
            <a:ext cx="170935" cy="261289"/>
          </a:xfrm>
          <a:prstGeom prst="rect">
            <a:avLst/>
          </a:prstGeom>
        </p:spPr>
      </p:sp>
      <p:sp>
        <p:nvSpPr>
          <p:cNvPr id="13255" name="Freeform 13255"/>
          <p:cNvSpPr/>
          <p:nvPr/>
        </p:nvSpPr>
        <p:spPr>
          <a:xfrm rot="0" flipH="0" flipV="0">
            <a:off x="8728829" y="8808952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608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56" name="Rectangle 13256"/>
          <p:cNvSpPr/>
          <p:nvPr/>
        </p:nvSpPr>
        <p:spPr>
          <a:xfrm rot="0" flipH="0" flipV="0">
            <a:off x="8942837" y="8577265"/>
            <a:ext cx="128015" cy="258699"/>
          </a:xfrm>
          <a:prstGeom prst="rect">
            <a:avLst/>
          </a:prstGeom>
        </p:spPr>
      </p:sp>
      <p:sp>
        <p:nvSpPr>
          <p:cNvPr id="13257" name="Freeform 13257"/>
          <p:cNvSpPr/>
          <p:nvPr/>
        </p:nvSpPr>
        <p:spPr>
          <a:xfrm rot="0" flipH="0" flipV="0">
            <a:off x="8945885" y="880872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58" name="Rectangle 13258"/>
          <p:cNvSpPr/>
          <p:nvPr/>
        </p:nvSpPr>
        <p:spPr>
          <a:xfrm rot="0" flipH="0" flipV="0">
            <a:off x="8726429" y="8665658"/>
            <a:ext cx="685888" cy="395858"/>
          </a:xfrm>
          <a:prstGeom prst="rect">
            <a:avLst/>
          </a:prstGeom>
        </p:spPr>
      </p:sp>
      <p:sp>
        <p:nvSpPr>
          <p:cNvPr id="13259" name="Freeform 13259"/>
          <p:cNvSpPr/>
          <p:nvPr/>
        </p:nvSpPr>
        <p:spPr>
          <a:xfrm rot="0" flipH="0" flipV="0">
            <a:off x="8729477" y="903427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60" name="Freeform 13260"/>
          <p:cNvSpPr/>
          <p:nvPr/>
        </p:nvSpPr>
        <p:spPr>
          <a:xfrm rot="0" flipH="0" flipV="0">
            <a:off x="8949060" y="889711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61" name="Freeform 13261"/>
          <p:cNvSpPr/>
          <p:nvPr/>
        </p:nvSpPr>
        <p:spPr>
          <a:xfrm rot="0" flipH="0" flipV="0">
            <a:off x="9333082" y="8976274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4080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62" name="Rectangle 13262"/>
          <p:cNvSpPr/>
          <p:nvPr/>
        </p:nvSpPr>
        <p:spPr>
          <a:xfrm rot="0" flipH="0" flipV="0">
            <a:off x="8726429" y="8801585"/>
            <a:ext cx="415905" cy="441357"/>
          </a:xfrm>
          <a:prstGeom prst="rect">
            <a:avLst/>
          </a:prstGeom>
        </p:spPr>
      </p:sp>
      <p:sp>
        <p:nvSpPr>
          <p:cNvPr id="13263" name="Freeform 13263"/>
          <p:cNvSpPr/>
          <p:nvPr/>
        </p:nvSpPr>
        <p:spPr>
          <a:xfrm rot="0" flipH="0" flipV="0">
            <a:off x="8729477" y="9122667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64" name="Freeform 13264"/>
          <p:cNvSpPr/>
          <p:nvPr/>
        </p:nvSpPr>
        <p:spPr>
          <a:xfrm rot="0" flipH="0" flipV="0">
            <a:off x="8949015" y="9009758"/>
            <a:ext cx="122053" cy="149358"/>
          </a:xfrm>
          <a:custGeom>
            <a:pathLst>
              <a:path w="5676900" h="6946900">
                <a:moveTo>
                  <a:pt x="965200" y="215900"/>
                </a:moveTo>
                <a:lnTo>
                  <a:pt x="1574800" y="927100"/>
                </a:lnTo>
                <a:cubicBezTo>
                  <a:pt x="1930400" y="1333500"/>
                  <a:pt x="2273300" y="1282700"/>
                  <a:pt x="2273300" y="812800"/>
                </a:cubicBezTo>
                <a:lnTo>
                  <a:pt x="2273300" y="800100"/>
                </a:lnTo>
                <a:cubicBezTo>
                  <a:pt x="2260600" y="190500"/>
                  <a:pt x="2336800" y="0"/>
                  <a:pt x="2616200" y="0"/>
                </a:cubicBezTo>
                <a:lnTo>
                  <a:pt x="2692400" y="0"/>
                </a:lnTo>
                <a:cubicBezTo>
                  <a:pt x="2857500" y="0"/>
                  <a:pt x="2984500" y="25400"/>
                  <a:pt x="2984500" y="76200"/>
                </a:cubicBezTo>
                <a:cubicBezTo>
                  <a:pt x="2984500" y="114300"/>
                  <a:pt x="2946400" y="177800"/>
                  <a:pt x="2908300" y="228600"/>
                </a:cubicBezTo>
                <a:cubicBezTo>
                  <a:pt x="2870200" y="279400"/>
                  <a:pt x="2832100" y="444500"/>
                  <a:pt x="2832100" y="596900"/>
                </a:cubicBezTo>
                <a:lnTo>
                  <a:pt x="2832100" y="1130300"/>
                </a:lnTo>
                <a:cubicBezTo>
                  <a:pt x="2832100" y="1473200"/>
                  <a:pt x="3022600" y="1625600"/>
                  <a:pt x="3581400" y="1790700"/>
                </a:cubicBezTo>
                <a:lnTo>
                  <a:pt x="4000500" y="1905000"/>
                </a:lnTo>
                <a:cubicBezTo>
                  <a:pt x="4165600" y="1943100"/>
                  <a:pt x="4343400" y="1981200"/>
                  <a:pt x="4419600" y="1981200"/>
                </a:cubicBezTo>
                <a:cubicBezTo>
                  <a:pt x="4991100" y="1981200"/>
                  <a:pt x="5308600" y="1231900"/>
                  <a:pt x="4953000" y="685800"/>
                </a:cubicBezTo>
                <a:lnTo>
                  <a:pt x="4838700" y="520700"/>
                </a:lnTo>
                <a:cubicBezTo>
                  <a:pt x="4673600" y="254000"/>
                  <a:pt x="4457700" y="139700"/>
                  <a:pt x="4165600" y="139700"/>
                </a:cubicBezTo>
                <a:cubicBezTo>
                  <a:pt x="4064000" y="139700"/>
                  <a:pt x="3975100" y="114300"/>
                  <a:pt x="3975100" y="76200"/>
                </a:cubicBezTo>
                <a:cubicBezTo>
                  <a:pt x="3975100" y="25400"/>
                  <a:pt x="4102100" y="0"/>
                  <a:pt x="4254500" y="0"/>
                </a:cubicBezTo>
                <a:lnTo>
                  <a:pt x="4889500" y="0"/>
                </a:lnTo>
                <a:cubicBezTo>
                  <a:pt x="5181600" y="0"/>
                  <a:pt x="5486400" y="292100"/>
                  <a:pt x="5613400" y="673100"/>
                </a:cubicBezTo>
                <a:cubicBezTo>
                  <a:pt x="5638800" y="787400"/>
                  <a:pt x="5676900" y="1016000"/>
                  <a:pt x="5676900" y="1168400"/>
                </a:cubicBezTo>
                <a:lnTo>
                  <a:pt x="5676900" y="1422400"/>
                </a:lnTo>
                <a:cubicBezTo>
                  <a:pt x="5676900" y="1574800"/>
                  <a:pt x="5600700" y="1803400"/>
                  <a:pt x="5524500" y="1943100"/>
                </a:cubicBezTo>
                <a:lnTo>
                  <a:pt x="5461000" y="2032000"/>
                </a:lnTo>
                <a:cubicBezTo>
                  <a:pt x="5168900" y="2489200"/>
                  <a:pt x="4673600" y="2641600"/>
                  <a:pt x="3987800" y="2489200"/>
                </a:cubicBezTo>
                <a:lnTo>
                  <a:pt x="3276600" y="2336800"/>
                </a:lnTo>
                <a:cubicBezTo>
                  <a:pt x="3136900" y="2311400"/>
                  <a:pt x="2895600" y="2235200"/>
                  <a:pt x="2755900" y="2184400"/>
                </a:cubicBezTo>
                <a:lnTo>
                  <a:pt x="2133600" y="1955800"/>
                </a:lnTo>
                <a:cubicBezTo>
                  <a:pt x="1993900" y="1905000"/>
                  <a:pt x="1765300" y="1790700"/>
                  <a:pt x="1638300" y="1714500"/>
                </a:cubicBezTo>
                <a:lnTo>
                  <a:pt x="1320800" y="1511300"/>
                </a:lnTo>
                <a:cubicBezTo>
                  <a:pt x="990600" y="1320800"/>
                  <a:pt x="139700" y="292100"/>
                  <a:pt x="139700" y="101600"/>
                </a:cubicBezTo>
                <a:cubicBezTo>
                  <a:pt x="139700" y="25400"/>
                  <a:pt x="228600" y="0"/>
                  <a:pt x="495300" y="0"/>
                </a:cubicBezTo>
                <a:cubicBezTo>
                  <a:pt x="660400" y="0"/>
                  <a:pt x="863600" y="101600"/>
                  <a:pt x="965200" y="215900"/>
                </a:cubicBezTo>
                <a:close/>
                <a:moveTo>
                  <a:pt x="6591300" y="6946900"/>
                </a:moveTo>
                <a:moveTo>
                  <a:pt x="5676900" y="4470400"/>
                </a:moveTo>
                <a:lnTo>
                  <a:pt x="5676900" y="6451600"/>
                </a:lnTo>
                <a:cubicBezTo>
                  <a:pt x="5676900" y="6794500"/>
                  <a:pt x="5588000" y="6946900"/>
                  <a:pt x="5397500" y="6946900"/>
                </a:cubicBezTo>
                <a:cubicBezTo>
                  <a:pt x="5308600" y="6946900"/>
                  <a:pt x="5156200" y="6858000"/>
                  <a:pt x="5041900" y="6756400"/>
                </a:cubicBezTo>
                <a:lnTo>
                  <a:pt x="2082800" y="4000500"/>
                </a:lnTo>
                <a:cubicBezTo>
                  <a:pt x="1968500" y="3886200"/>
                  <a:pt x="1752600" y="3746500"/>
                  <a:pt x="1612900" y="3670300"/>
                </a:cubicBezTo>
                <a:lnTo>
                  <a:pt x="1371600" y="3543300"/>
                </a:lnTo>
                <a:cubicBezTo>
                  <a:pt x="1054100" y="3365500"/>
                  <a:pt x="952500" y="3378200"/>
                  <a:pt x="736600" y="3594100"/>
                </a:cubicBezTo>
                <a:cubicBezTo>
                  <a:pt x="596900" y="3721100"/>
                  <a:pt x="571500" y="3822700"/>
                  <a:pt x="571500" y="4140200"/>
                </a:cubicBezTo>
                <a:lnTo>
                  <a:pt x="571500" y="4178300"/>
                </a:lnTo>
                <a:cubicBezTo>
                  <a:pt x="571500" y="4343400"/>
                  <a:pt x="609600" y="4508500"/>
                  <a:pt x="660400" y="4559300"/>
                </a:cubicBezTo>
                <a:cubicBezTo>
                  <a:pt x="711200" y="4610100"/>
                  <a:pt x="850900" y="4749800"/>
                  <a:pt x="952500" y="4876800"/>
                </a:cubicBezTo>
                <a:lnTo>
                  <a:pt x="965200" y="4902200"/>
                </a:lnTo>
                <a:cubicBezTo>
                  <a:pt x="1384300" y="5410200"/>
                  <a:pt x="1409700" y="5486400"/>
                  <a:pt x="1295400" y="5702300"/>
                </a:cubicBezTo>
                <a:cubicBezTo>
                  <a:pt x="1257300" y="5765800"/>
                  <a:pt x="1181100" y="5816600"/>
                  <a:pt x="1117600" y="5816600"/>
                </a:cubicBezTo>
                <a:cubicBezTo>
                  <a:pt x="1041400" y="5816600"/>
                  <a:pt x="901700" y="5727700"/>
                  <a:pt x="800100" y="5613400"/>
                </a:cubicBezTo>
                <a:lnTo>
                  <a:pt x="342900" y="5156200"/>
                </a:lnTo>
                <a:cubicBezTo>
                  <a:pt x="88900" y="4902200"/>
                  <a:pt x="0" y="4699000"/>
                  <a:pt x="0" y="4343400"/>
                </a:cubicBezTo>
                <a:lnTo>
                  <a:pt x="0" y="3822700"/>
                </a:lnTo>
                <a:cubicBezTo>
                  <a:pt x="0" y="3670300"/>
                  <a:pt x="88900" y="3454400"/>
                  <a:pt x="203200" y="3340100"/>
                </a:cubicBezTo>
                <a:lnTo>
                  <a:pt x="355600" y="3175000"/>
                </a:lnTo>
                <a:cubicBezTo>
                  <a:pt x="469900" y="3073400"/>
                  <a:pt x="685800" y="2971800"/>
                  <a:pt x="838200" y="2971800"/>
                </a:cubicBezTo>
                <a:lnTo>
                  <a:pt x="1422400" y="2971800"/>
                </a:lnTo>
                <a:cubicBezTo>
                  <a:pt x="1625600" y="2971800"/>
                  <a:pt x="1765300" y="3022600"/>
                  <a:pt x="1917700" y="3162300"/>
                </a:cubicBezTo>
                <a:lnTo>
                  <a:pt x="4648200" y="5626100"/>
                </a:lnTo>
                <a:cubicBezTo>
                  <a:pt x="4991100" y="5930900"/>
                  <a:pt x="5105400" y="5880100"/>
                  <a:pt x="5105400" y="5461000"/>
                </a:cubicBezTo>
                <a:lnTo>
                  <a:pt x="5105400" y="4470400"/>
                </a:lnTo>
                <a:cubicBezTo>
                  <a:pt x="5105400" y="4305300"/>
                  <a:pt x="5118100" y="4165600"/>
                  <a:pt x="5143500" y="4140200"/>
                </a:cubicBezTo>
                <a:cubicBezTo>
                  <a:pt x="5181600" y="4102100"/>
                  <a:pt x="5588000" y="4102100"/>
                  <a:pt x="5638800" y="4140200"/>
                </a:cubicBezTo>
                <a:cubicBezTo>
                  <a:pt x="5651500" y="4165600"/>
                  <a:pt x="5676900" y="4305300"/>
                  <a:pt x="5676900" y="4470400"/>
                </a:cubicBezTo>
                <a:close/>
                <a:moveTo>
                  <a:pt x="2336800" y="6946900"/>
                </a:moveTo>
              </a:path>
            </a:pathLst>
          </a:custGeom>
          <a:solidFill>
            <a:srgbClr val="0F0F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65" name="Rectangle 13265"/>
          <p:cNvSpPr/>
          <p:nvPr/>
        </p:nvSpPr>
        <p:spPr>
          <a:xfrm rot="0" flipH="0" flipV="0">
            <a:off x="8726429" y="9124915"/>
            <a:ext cx="170935" cy="261289"/>
          </a:xfrm>
          <a:prstGeom prst="rect">
            <a:avLst/>
          </a:prstGeom>
        </p:spPr>
      </p:sp>
      <p:sp>
        <p:nvSpPr>
          <p:cNvPr id="13266" name="Freeform 13266"/>
          <p:cNvSpPr/>
          <p:nvPr/>
        </p:nvSpPr>
        <p:spPr>
          <a:xfrm rot="0" flipH="0" flipV="0">
            <a:off x="8728829" y="9208240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808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67" name="Rectangle 13267"/>
          <p:cNvSpPr/>
          <p:nvPr/>
        </p:nvSpPr>
        <p:spPr>
          <a:xfrm rot="0" flipH="0" flipV="0">
            <a:off x="8671819" y="9466901"/>
            <a:ext cx="1177243" cy="351472"/>
          </a:xfrm>
          <a:prstGeom prst="rect">
            <a:avLst/>
          </a:prstGeom>
        </p:spPr>
      </p:sp>
      <p:sp>
        <p:nvSpPr>
          <p:cNvPr id="13268" name="Freeform 13268"/>
          <p:cNvSpPr/>
          <p:nvPr/>
        </p:nvSpPr>
        <p:spPr>
          <a:xfrm rot="0" flipH="0" flipV="0">
            <a:off x="8668581" y="9604251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69" name="Freeform 13269"/>
          <p:cNvSpPr/>
          <p:nvPr/>
        </p:nvSpPr>
        <p:spPr>
          <a:xfrm rot="0" flipH="0" flipV="0">
            <a:off x="8761149" y="9604061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70" name="Freeform 13270"/>
          <p:cNvSpPr/>
          <p:nvPr/>
        </p:nvSpPr>
        <p:spPr>
          <a:xfrm rot="0" flipH="0" flipV="0">
            <a:off x="8848573" y="9604061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71" name="Freeform 13271"/>
          <p:cNvSpPr/>
          <p:nvPr/>
        </p:nvSpPr>
        <p:spPr>
          <a:xfrm rot="0" flipH="0" flipV="0">
            <a:off x="9537260" y="9604251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72" name="Freeform 13272"/>
          <p:cNvSpPr/>
          <p:nvPr/>
        </p:nvSpPr>
        <p:spPr>
          <a:xfrm rot="0" flipH="0" flipV="0">
            <a:off x="9631352" y="9604061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73" name="Freeform 13273"/>
          <p:cNvSpPr/>
          <p:nvPr/>
        </p:nvSpPr>
        <p:spPr>
          <a:xfrm rot="0" flipH="0" flipV="0">
            <a:off x="9720300" y="9604061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74" name="Rectangle 13274"/>
          <p:cNvSpPr/>
          <p:nvPr/>
        </p:nvSpPr>
        <p:spPr>
          <a:xfrm rot="0" flipH="0" flipV="0">
            <a:off x="9062217" y="10060372"/>
            <a:ext cx="405765" cy="351472"/>
          </a:xfrm>
          <a:prstGeom prst="rect">
            <a:avLst/>
          </a:prstGeom>
        </p:spPr>
      </p:sp>
      <p:sp>
        <p:nvSpPr>
          <p:cNvPr id="13275" name="Freeform 13275"/>
          <p:cNvSpPr/>
          <p:nvPr/>
        </p:nvSpPr>
        <p:spPr>
          <a:xfrm rot="0" flipH="0" flipV="0">
            <a:off x="9067932" y="10193912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76" name="Freeform 13276"/>
          <p:cNvSpPr/>
          <p:nvPr/>
        </p:nvSpPr>
        <p:spPr>
          <a:xfrm rot="0" flipH="0" flipV="0">
            <a:off x="9161277" y="10197532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77" name="Freeform 13277"/>
          <p:cNvSpPr/>
          <p:nvPr/>
        </p:nvSpPr>
        <p:spPr>
          <a:xfrm rot="0" flipH="0" flipV="0">
            <a:off x="9250240" y="10197532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78" name="Freeform 13278"/>
          <p:cNvSpPr/>
          <p:nvPr/>
        </p:nvSpPr>
        <p:spPr>
          <a:xfrm rot="0" flipH="0" flipV="0">
            <a:off x="9339204" y="10197532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79" name="Rectangle 13279"/>
          <p:cNvSpPr/>
          <p:nvPr/>
        </p:nvSpPr>
        <p:spPr>
          <a:xfrm rot="0" flipH="0" flipV="0">
            <a:off x="8836283" y="11430619"/>
            <a:ext cx="240432" cy="274358"/>
          </a:xfrm>
          <a:prstGeom prst="rect">
            <a:avLst/>
          </a:prstGeom>
        </p:spPr>
      </p:sp>
      <p:sp>
        <p:nvSpPr>
          <p:cNvPr id="13280" name="Freeform 13280"/>
          <p:cNvSpPr/>
          <p:nvPr/>
        </p:nvSpPr>
        <p:spPr>
          <a:xfrm rot="0" flipH="0" flipV="0">
            <a:off x="8839300" y="11591687"/>
            <a:ext cx="76250" cy="93865"/>
          </a:xfrm>
          <a:custGeom>
            <a:pathLst>
              <a:path w="8026400" h="9880600">
                <a:moveTo>
                  <a:pt x="0" y="5422900"/>
                </a:moveTo>
                <a:lnTo>
                  <a:pt x="0" y="5080000"/>
                </a:lnTo>
                <a:cubicBezTo>
                  <a:pt x="0" y="3810000"/>
                  <a:pt x="165100" y="3352800"/>
                  <a:pt x="914400" y="2616200"/>
                </a:cubicBezTo>
                <a:lnTo>
                  <a:pt x="965200" y="2565400"/>
                </a:lnTo>
                <a:cubicBezTo>
                  <a:pt x="1739900" y="1790700"/>
                  <a:pt x="2133600" y="1600200"/>
                  <a:pt x="2933700" y="1600200"/>
                </a:cubicBezTo>
                <a:cubicBezTo>
                  <a:pt x="3263900" y="1600200"/>
                  <a:pt x="3530600" y="1524000"/>
                  <a:pt x="3530600" y="1435100"/>
                </a:cubicBezTo>
                <a:cubicBezTo>
                  <a:pt x="3530600" y="1092200"/>
                  <a:pt x="4711700" y="0"/>
                  <a:pt x="5067300" y="0"/>
                </a:cubicBezTo>
                <a:cubicBezTo>
                  <a:pt x="5283200" y="0"/>
                  <a:pt x="5461000" y="279400"/>
                  <a:pt x="5461000" y="635000"/>
                </a:cubicBezTo>
                <a:cubicBezTo>
                  <a:pt x="5461000" y="1409700"/>
                  <a:pt x="5626100" y="1600200"/>
                  <a:pt x="6261100" y="1600200"/>
                </a:cubicBezTo>
                <a:cubicBezTo>
                  <a:pt x="7124700" y="1600200"/>
                  <a:pt x="8026400" y="2768600"/>
                  <a:pt x="8026400" y="3886200"/>
                </a:cubicBezTo>
                <a:cubicBezTo>
                  <a:pt x="8026400" y="6146800"/>
                  <a:pt x="6273800" y="8013700"/>
                  <a:pt x="4140200" y="8013700"/>
                </a:cubicBezTo>
                <a:cubicBezTo>
                  <a:pt x="3810000" y="8013700"/>
                  <a:pt x="3530600" y="8166100"/>
                  <a:pt x="3530600" y="8331200"/>
                </a:cubicBezTo>
                <a:cubicBezTo>
                  <a:pt x="3530600" y="8509000"/>
                  <a:pt x="3479800" y="8864600"/>
                  <a:pt x="3403600" y="9131300"/>
                </a:cubicBezTo>
                <a:cubicBezTo>
                  <a:pt x="3276600" y="9664700"/>
                  <a:pt x="2908300" y="9880600"/>
                  <a:pt x="2413000" y="9728200"/>
                </a:cubicBezTo>
                <a:cubicBezTo>
                  <a:pt x="2324100" y="9702800"/>
                  <a:pt x="2247900" y="9448800"/>
                  <a:pt x="2247900" y="9169400"/>
                </a:cubicBezTo>
                <a:cubicBezTo>
                  <a:pt x="2247900" y="8890000"/>
                  <a:pt x="2324100" y="8661400"/>
                  <a:pt x="2413000" y="8661400"/>
                </a:cubicBezTo>
                <a:cubicBezTo>
                  <a:pt x="2501900" y="8661400"/>
                  <a:pt x="2565400" y="8509000"/>
                  <a:pt x="2565400" y="8331200"/>
                </a:cubicBezTo>
                <a:cubicBezTo>
                  <a:pt x="2565400" y="8166100"/>
                  <a:pt x="2349500" y="8013700"/>
                  <a:pt x="2082800" y="8013700"/>
                </a:cubicBezTo>
                <a:cubicBezTo>
                  <a:pt x="800100" y="8013700"/>
                  <a:pt x="0" y="7035800"/>
                  <a:pt x="0" y="5422900"/>
                </a:cubicBezTo>
                <a:close/>
                <a:moveTo>
                  <a:pt x="4191000" y="9931400"/>
                </a:moveTo>
                <a:moveTo>
                  <a:pt x="1739900" y="6731000"/>
                </a:moveTo>
                <a:lnTo>
                  <a:pt x="2438400" y="6731000"/>
                </a:lnTo>
                <a:cubicBezTo>
                  <a:pt x="2679700" y="6731000"/>
                  <a:pt x="2895600" y="6591300"/>
                  <a:pt x="2895600" y="6413500"/>
                </a:cubicBezTo>
                <a:cubicBezTo>
                  <a:pt x="2895600" y="6235700"/>
                  <a:pt x="2959100" y="6096000"/>
                  <a:pt x="3048000" y="6096000"/>
                </a:cubicBezTo>
                <a:cubicBezTo>
                  <a:pt x="3136900" y="6096000"/>
                  <a:pt x="3213100" y="5880100"/>
                  <a:pt x="3213100" y="5638800"/>
                </a:cubicBezTo>
                <a:lnTo>
                  <a:pt x="3213100" y="5257800"/>
                </a:lnTo>
                <a:cubicBezTo>
                  <a:pt x="3213100" y="5016500"/>
                  <a:pt x="3289300" y="4813300"/>
                  <a:pt x="3378200" y="4813300"/>
                </a:cubicBezTo>
                <a:cubicBezTo>
                  <a:pt x="3454400" y="4813300"/>
                  <a:pt x="3530600" y="4597400"/>
                  <a:pt x="3530600" y="4356100"/>
                </a:cubicBezTo>
                <a:lnTo>
                  <a:pt x="3530600" y="3975100"/>
                </a:lnTo>
                <a:cubicBezTo>
                  <a:pt x="3530600" y="3733800"/>
                  <a:pt x="3606800" y="3517900"/>
                  <a:pt x="3695700" y="3517900"/>
                </a:cubicBezTo>
                <a:cubicBezTo>
                  <a:pt x="3784600" y="3517900"/>
                  <a:pt x="3848100" y="3314700"/>
                  <a:pt x="3848100" y="3073400"/>
                </a:cubicBezTo>
                <a:lnTo>
                  <a:pt x="3848100" y="3022600"/>
                </a:lnTo>
                <a:cubicBezTo>
                  <a:pt x="3848100" y="2768600"/>
                  <a:pt x="3644900" y="2565400"/>
                  <a:pt x="3403600" y="2565400"/>
                </a:cubicBezTo>
                <a:lnTo>
                  <a:pt x="3022600" y="2565400"/>
                </a:lnTo>
                <a:cubicBezTo>
                  <a:pt x="2781300" y="2565400"/>
                  <a:pt x="2565400" y="2628900"/>
                  <a:pt x="2565400" y="2717800"/>
                </a:cubicBezTo>
                <a:cubicBezTo>
                  <a:pt x="2565400" y="2806700"/>
                  <a:pt x="2425700" y="2882900"/>
                  <a:pt x="2247900" y="2882900"/>
                </a:cubicBezTo>
                <a:cubicBezTo>
                  <a:pt x="1841500" y="2882900"/>
                  <a:pt x="1612900" y="3111500"/>
                  <a:pt x="1612900" y="3517900"/>
                </a:cubicBezTo>
                <a:cubicBezTo>
                  <a:pt x="1612900" y="3695700"/>
                  <a:pt x="1536700" y="3848100"/>
                  <a:pt x="1447800" y="3848100"/>
                </a:cubicBezTo>
                <a:cubicBezTo>
                  <a:pt x="1358900" y="3848100"/>
                  <a:pt x="1282700" y="3987800"/>
                  <a:pt x="1282700" y="4165600"/>
                </a:cubicBezTo>
                <a:cubicBezTo>
                  <a:pt x="1282700" y="4343400"/>
                  <a:pt x="1219200" y="4483100"/>
                  <a:pt x="1130300" y="4483100"/>
                </a:cubicBezTo>
                <a:cubicBezTo>
                  <a:pt x="1041400" y="4483100"/>
                  <a:pt x="965200" y="4686300"/>
                  <a:pt x="965200" y="4940300"/>
                </a:cubicBezTo>
                <a:lnTo>
                  <a:pt x="965200" y="5638800"/>
                </a:lnTo>
                <a:cubicBezTo>
                  <a:pt x="965200" y="5880100"/>
                  <a:pt x="1041400" y="6096000"/>
                  <a:pt x="1130300" y="6096000"/>
                </a:cubicBezTo>
                <a:cubicBezTo>
                  <a:pt x="1219200" y="6096000"/>
                  <a:pt x="1282700" y="6235700"/>
                  <a:pt x="1282700" y="6413500"/>
                </a:cubicBezTo>
                <a:cubicBezTo>
                  <a:pt x="1282700" y="6591300"/>
                  <a:pt x="1485900" y="6731000"/>
                  <a:pt x="1739900" y="6731000"/>
                </a:cubicBezTo>
                <a:close/>
                <a:moveTo>
                  <a:pt x="2882900" y="9931400"/>
                </a:moveTo>
                <a:moveTo>
                  <a:pt x="5969000" y="2565400"/>
                </a:moveTo>
                <a:lnTo>
                  <a:pt x="5270500" y="2565400"/>
                </a:lnTo>
                <a:cubicBezTo>
                  <a:pt x="5003800" y="2565400"/>
                  <a:pt x="4813300" y="2743200"/>
                  <a:pt x="4813300" y="3022600"/>
                </a:cubicBezTo>
                <a:lnTo>
                  <a:pt x="4813300" y="3073400"/>
                </a:lnTo>
                <a:cubicBezTo>
                  <a:pt x="4813300" y="3314700"/>
                  <a:pt x="4749800" y="3517900"/>
                  <a:pt x="4660900" y="3517900"/>
                </a:cubicBezTo>
                <a:cubicBezTo>
                  <a:pt x="4572000" y="3517900"/>
                  <a:pt x="4495800" y="3733800"/>
                  <a:pt x="4495800" y="3975100"/>
                </a:cubicBezTo>
                <a:lnTo>
                  <a:pt x="4495800" y="4356100"/>
                </a:lnTo>
                <a:cubicBezTo>
                  <a:pt x="4495800" y="4597400"/>
                  <a:pt x="4419600" y="4813300"/>
                  <a:pt x="4330700" y="4813300"/>
                </a:cubicBezTo>
                <a:cubicBezTo>
                  <a:pt x="4241800" y="4813300"/>
                  <a:pt x="4178300" y="5016500"/>
                  <a:pt x="4178300" y="5257800"/>
                </a:cubicBezTo>
                <a:lnTo>
                  <a:pt x="4178300" y="5638800"/>
                </a:lnTo>
                <a:cubicBezTo>
                  <a:pt x="4178300" y="5880100"/>
                  <a:pt x="4102100" y="6096000"/>
                  <a:pt x="4013200" y="6096000"/>
                </a:cubicBezTo>
                <a:cubicBezTo>
                  <a:pt x="3924300" y="6096000"/>
                  <a:pt x="3848100" y="6235700"/>
                  <a:pt x="3848100" y="6413500"/>
                </a:cubicBezTo>
                <a:cubicBezTo>
                  <a:pt x="3848100" y="6591300"/>
                  <a:pt x="4064000" y="6731000"/>
                  <a:pt x="4305300" y="6731000"/>
                </a:cubicBezTo>
                <a:lnTo>
                  <a:pt x="5003800" y="6731000"/>
                </a:lnTo>
                <a:cubicBezTo>
                  <a:pt x="5257800" y="6731000"/>
                  <a:pt x="5600700" y="6591300"/>
                  <a:pt x="5778500" y="6413500"/>
                </a:cubicBezTo>
                <a:lnTo>
                  <a:pt x="6096000" y="6096000"/>
                </a:lnTo>
                <a:cubicBezTo>
                  <a:pt x="6273800" y="5918200"/>
                  <a:pt x="6426200" y="5626100"/>
                  <a:pt x="6426200" y="5448300"/>
                </a:cubicBezTo>
                <a:cubicBezTo>
                  <a:pt x="6426200" y="5270500"/>
                  <a:pt x="6489700" y="5130800"/>
                  <a:pt x="6578600" y="5130800"/>
                </a:cubicBezTo>
                <a:cubicBezTo>
                  <a:pt x="6667500" y="5130800"/>
                  <a:pt x="6743700" y="4927600"/>
                  <a:pt x="6743700" y="4673600"/>
                </a:cubicBezTo>
                <a:lnTo>
                  <a:pt x="6743700" y="4622800"/>
                </a:lnTo>
                <a:cubicBezTo>
                  <a:pt x="6743700" y="4368800"/>
                  <a:pt x="6807200" y="4165600"/>
                  <a:pt x="6896100" y="4165600"/>
                </a:cubicBezTo>
                <a:cubicBezTo>
                  <a:pt x="6985000" y="4165600"/>
                  <a:pt x="7061200" y="4089400"/>
                  <a:pt x="7061200" y="4000500"/>
                </a:cubicBezTo>
                <a:cubicBezTo>
                  <a:pt x="7061200" y="3911600"/>
                  <a:pt x="6985000" y="3848100"/>
                  <a:pt x="6896100" y="3848100"/>
                </a:cubicBezTo>
                <a:cubicBezTo>
                  <a:pt x="6807200" y="3848100"/>
                  <a:pt x="6743700" y="3695700"/>
                  <a:pt x="6743700" y="3517900"/>
                </a:cubicBezTo>
                <a:cubicBezTo>
                  <a:pt x="6743700" y="3352800"/>
                  <a:pt x="6667500" y="3200400"/>
                  <a:pt x="6578600" y="3200400"/>
                </a:cubicBezTo>
                <a:cubicBezTo>
                  <a:pt x="6489700" y="3200400"/>
                  <a:pt x="6426200" y="3060700"/>
                  <a:pt x="6426200" y="2882900"/>
                </a:cubicBezTo>
                <a:cubicBezTo>
                  <a:pt x="6426200" y="2705100"/>
                  <a:pt x="6210300" y="2565400"/>
                  <a:pt x="5969000" y="2565400"/>
                </a:cubicBezTo>
                <a:close/>
                <a:moveTo>
                  <a:pt x="7048500" y="99314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81" name="Freeform 13281"/>
          <p:cNvSpPr/>
          <p:nvPr/>
        </p:nvSpPr>
        <p:spPr>
          <a:xfrm rot="0" flipH="0" flipV="0">
            <a:off x="8921575" y="11618953"/>
            <a:ext cx="67081" cy="67081"/>
          </a:xfrm>
          <a:custGeom>
            <a:pathLst>
              <a:path w="7061200" h="7061200">
                <a:moveTo>
                  <a:pt x="203200" y="4584700"/>
                </a:moveTo>
                <a:lnTo>
                  <a:pt x="977900" y="1295400"/>
                </a:lnTo>
                <a:cubicBezTo>
                  <a:pt x="1206500" y="342900"/>
                  <a:pt x="1447800" y="0"/>
                  <a:pt x="1930400" y="0"/>
                </a:cubicBezTo>
                <a:cubicBezTo>
                  <a:pt x="2349500" y="0"/>
                  <a:pt x="3213100" y="1320800"/>
                  <a:pt x="3213100" y="1968500"/>
                </a:cubicBezTo>
                <a:cubicBezTo>
                  <a:pt x="3213100" y="2794000"/>
                  <a:pt x="4013200" y="2755900"/>
                  <a:pt x="4787900" y="1892300"/>
                </a:cubicBezTo>
                <a:lnTo>
                  <a:pt x="5892800" y="673100"/>
                </a:lnTo>
                <a:cubicBezTo>
                  <a:pt x="6223000" y="304800"/>
                  <a:pt x="6629400" y="0"/>
                  <a:pt x="6781800" y="0"/>
                </a:cubicBezTo>
                <a:cubicBezTo>
                  <a:pt x="6934200" y="0"/>
                  <a:pt x="7061200" y="406400"/>
                  <a:pt x="7061200" y="914400"/>
                </a:cubicBezTo>
                <a:lnTo>
                  <a:pt x="7061200" y="1016000"/>
                </a:lnTo>
                <a:cubicBezTo>
                  <a:pt x="7061200" y="1524000"/>
                  <a:pt x="6959600" y="2324100"/>
                  <a:pt x="6832600" y="2794000"/>
                </a:cubicBezTo>
                <a:lnTo>
                  <a:pt x="6057900" y="5816600"/>
                </a:lnTo>
                <a:cubicBezTo>
                  <a:pt x="5803900" y="6794500"/>
                  <a:pt x="5600700" y="7061200"/>
                  <a:pt x="5130800" y="7061200"/>
                </a:cubicBezTo>
                <a:cubicBezTo>
                  <a:pt x="4965700" y="7061200"/>
                  <a:pt x="4813300" y="6705600"/>
                  <a:pt x="4813300" y="6261100"/>
                </a:cubicBezTo>
                <a:cubicBezTo>
                  <a:pt x="4813300" y="5816600"/>
                  <a:pt x="4902200" y="5054600"/>
                  <a:pt x="4991100" y="4559300"/>
                </a:cubicBezTo>
                <a:lnTo>
                  <a:pt x="5156200" y="3784600"/>
                </a:lnTo>
                <a:cubicBezTo>
                  <a:pt x="5245100" y="3289300"/>
                  <a:pt x="5435600" y="2895600"/>
                  <a:pt x="5549900" y="2895600"/>
                </a:cubicBezTo>
                <a:cubicBezTo>
                  <a:pt x="5676900" y="2895600"/>
                  <a:pt x="5778500" y="2743200"/>
                  <a:pt x="5778500" y="2565400"/>
                </a:cubicBezTo>
                <a:cubicBezTo>
                  <a:pt x="5778500" y="2387600"/>
                  <a:pt x="5702300" y="2247900"/>
                  <a:pt x="5613400" y="2247900"/>
                </a:cubicBezTo>
                <a:cubicBezTo>
                  <a:pt x="5524500" y="2247900"/>
                  <a:pt x="5181600" y="2552700"/>
                  <a:pt x="4864100" y="2933700"/>
                </a:cubicBezTo>
                <a:lnTo>
                  <a:pt x="4368800" y="3492500"/>
                </a:lnTo>
                <a:cubicBezTo>
                  <a:pt x="4038600" y="3860800"/>
                  <a:pt x="3644900" y="4178300"/>
                  <a:pt x="3492500" y="4178300"/>
                </a:cubicBezTo>
                <a:cubicBezTo>
                  <a:pt x="3187700" y="4178300"/>
                  <a:pt x="2565400" y="3276600"/>
                  <a:pt x="2565400" y="2832100"/>
                </a:cubicBezTo>
                <a:cubicBezTo>
                  <a:pt x="2565400" y="2540000"/>
                  <a:pt x="2336800" y="2247900"/>
                  <a:pt x="2082800" y="2247900"/>
                </a:cubicBezTo>
                <a:cubicBezTo>
                  <a:pt x="2006600" y="2247900"/>
                  <a:pt x="1866900" y="2641600"/>
                  <a:pt x="1790700" y="3111500"/>
                </a:cubicBezTo>
                <a:lnTo>
                  <a:pt x="1765300" y="3238500"/>
                </a:lnTo>
                <a:cubicBezTo>
                  <a:pt x="1689100" y="3708400"/>
                  <a:pt x="1536700" y="4483100"/>
                  <a:pt x="1422400" y="4965700"/>
                </a:cubicBezTo>
                <a:lnTo>
                  <a:pt x="1219200" y="5816600"/>
                </a:lnTo>
                <a:cubicBezTo>
                  <a:pt x="1003300" y="6781800"/>
                  <a:pt x="800100" y="7061200"/>
                  <a:pt x="330200" y="7061200"/>
                </a:cubicBezTo>
                <a:cubicBezTo>
                  <a:pt x="152400" y="7061200"/>
                  <a:pt x="0" y="6705600"/>
                  <a:pt x="0" y="6261100"/>
                </a:cubicBezTo>
                <a:cubicBezTo>
                  <a:pt x="0" y="5816600"/>
                  <a:pt x="88900" y="5067300"/>
                  <a:pt x="203200" y="4584700"/>
                </a:cubicBezTo>
                <a:close/>
                <a:moveTo>
                  <a:pt x="2159000" y="70612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82" name="Freeform 13282"/>
          <p:cNvSpPr/>
          <p:nvPr/>
        </p:nvSpPr>
        <p:spPr>
          <a:xfrm rot="0" flipH="0" flipV="0">
            <a:off x="9009039" y="11589515"/>
            <a:ext cx="34988" cy="97002"/>
          </a:xfrm>
          <a:custGeom>
            <a:pathLst>
              <a:path w="3683000" h="10210800">
                <a:moveTo>
                  <a:pt x="3403600" y="2374900"/>
                </a:moveTo>
                <a:lnTo>
                  <a:pt x="1943100" y="8242300"/>
                </a:lnTo>
                <a:cubicBezTo>
                  <a:pt x="1689100" y="9271000"/>
                  <a:pt x="1511300" y="9715500"/>
                  <a:pt x="1244600" y="9969500"/>
                </a:cubicBezTo>
                <a:cubicBezTo>
                  <a:pt x="1016000" y="10198100"/>
                  <a:pt x="787400" y="10210800"/>
                  <a:pt x="571500" y="9994900"/>
                </a:cubicBezTo>
                <a:cubicBezTo>
                  <a:pt x="355600" y="9779000"/>
                  <a:pt x="381000" y="9042400"/>
                  <a:pt x="622300" y="7988300"/>
                </a:cubicBezTo>
                <a:lnTo>
                  <a:pt x="1435100" y="4635500"/>
                </a:lnTo>
                <a:cubicBezTo>
                  <a:pt x="1549400" y="4140200"/>
                  <a:pt x="1727200" y="3746500"/>
                  <a:pt x="1828800" y="3746500"/>
                </a:cubicBezTo>
                <a:cubicBezTo>
                  <a:pt x="1930400" y="3746500"/>
                  <a:pt x="2019300" y="3454400"/>
                  <a:pt x="2019300" y="3098800"/>
                </a:cubicBezTo>
                <a:cubicBezTo>
                  <a:pt x="2019300" y="2743200"/>
                  <a:pt x="1943100" y="2463800"/>
                  <a:pt x="1854200" y="2463800"/>
                </a:cubicBezTo>
                <a:cubicBezTo>
                  <a:pt x="1778000" y="2463800"/>
                  <a:pt x="1701800" y="2527300"/>
                  <a:pt x="1701800" y="2616200"/>
                </a:cubicBezTo>
                <a:cubicBezTo>
                  <a:pt x="1701800" y="2806700"/>
                  <a:pt x="1092200" y="3098800"/>
                  <a:pt x="698500" y="3098800"/>
                </a:cubicBezTo>
                <a:cubicBezTo>
                  <a:pt x="546100" y="3098800"/>
                  <a:pt x="342900" y="3035300"/>
                  <a:pt x="254000" y="2946400"/>
                </a:cubicBezTo>
                <a:cubicBezTo>
                  <a:pt x="0" y="2679700"/>
                  <a:pt x="63500" y="2489200"/>
                  <a:pt x="571500" y="1981200"/>
                </a:cubicBezTo>
                <a:cubicBezTo>
                  <a:pt x="1879600" y="673100"/>
                  <a:pt x="3086100" y="0"/>
                  <a:pt x="3467100" y="368300"/>
                </a:cubicBezTo>
                <a:cubicBezTo>
                  <a:pt x="3683000" y="596900"/>
                  <a:pt x="3670300" y="1333500"/>
                  <a:pt x="3403600" y="2374900"/>
                </a:cubicBezTo>
                <a:close/>
                <a:moveTo>
                  <a:pt x="6489700" y="10160000"/>
                </a:moveTo>
                <a:moveTo>
                  <a:pt x="2184400" y="2133600"/>
                </a:moveTo>
                <a:cubicBezTo>
                  <a:pt x="2095500" y="2133600"/>
                  <a:pt x="2019300" y="2209800"/>
                  <a:pt x="2019300" y="2298700"/>
                </a:cubicBezTo>
                <a:cubicBezTo>
                  <a:pt x="2019300" y="2387600"/>
                  <a:pt x="2095500" y="2463800"/>
                  <a:pt x="2184400" y="2463800"/>
                </a:cubicBezTo>
                <a:cubicBezTo>
                  <a:pt x="2273300" y="2463800"/>
                  <a:pt x="2336800" y="2387600"/>
                  <a:pt x="2336800" y="2298700"/>
                </a:cubicBezTo>
                <a:cubicBezTo>
                  <a:pt x="2336800" y="2209800"/>
                  <a:pt x="2273300" y="2133600"/>
                  <a:pt x="2184400" y="2133600"/>
                </a:cubicBezTo>
                <a:close/>
                <a:moveTo>
                  <a:pt x="6731000" y="101600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83" name="Rectangle 13283"/>
          <p:cNvSpPr/>
          <p:nvPr/>
        </p:nvSpPr>
        <p:spPr>
          <a:xfrm rot="0" flipH="0" flipV="0">
            <a:off x="8598413" y="11597878"/>
            <a:ext cx="709863" cy="274358"/>
          </a:xfrm>
          <a:prstGeom prst="rect">
            <a:avLst/>
          </a:prstGeom>
        </p:spPr>
      </p:sp>
      <p:sp>
        <p:nvSpPr>
          <p:cNvPr id="13284" name="Freeform 13284"/>
          <p:cNvSpPr/>
          <p:nvPr/>
        </p:nvSpPr>
        <p:spPr>
          <a:xfrm rot="0" flipH="0" flipV="0">
            <a:off x="8601429" y="11754603"/>
            <a:ext cx="36556" cy="108223"/>
          </a:xfrm>
          <a:custGeom>
            <a:pathLst>
              <a:path w="3848100" h="11391900">
                <a:moveTo>
                  <a:pt x="165100" y="7404100"/>
                </a:moveTo>
                <a:lnTo>
                  <a:pt x="1257300" y="3251200"/>
                </a:lnTo>
                <a:cubicBezTo>
                  <a:pt x="1333500" y="2908300"/>
                  <a:pt x="1536700" y="2387600"/>
                  <a:pt x="1701800" y="2082800"/>
                </a:cubicBezTo>
                <a:lnTo>
                  <a:pt x="2387600" y="774700"/>
                </a:lnTo>
                <a:cubicBezTo>
                  <a:pt x="2768600" y="38100"/>
                  <a:pt x="2819400" y="0"/>
                  <a:pt x="3289300" y="0"/>
                </a:cubicBezTo>
                <a:cubicBezTo>
                  <a:pt x="3721100" y="0"/>
                  <a:pt x="3848100" y="63500"/>
                  <a:pt x="3848100" y="317500"/>
                </a:cubicBezTo>
                <a:cubicBezTo>
                  <a:pt x="3848100" y="406400"/>
                  <a:pt x="3695700" y="596900"/>
                  <a:pt x="3517900" y="749300"/>
                </a:cubicBezTo>
                <a:cubicBezTo>
                  <a:pt x="3327400" y="901700"/>
                  <a:pt x="3048000" y="1295400"/>
                  <a:pt x="2882900" y="1625600"/>
                </a:cubicBezTo>
                <a:lnTo>
                  <a:pt x="2527300" y="2362200"/>
                </a:lnTo>
                <a:cubicBezTo>
                  <a:pt x="2362200" y="2692400"/>
                  <a:pt x="2159000" y="3238500"/>
                  <a:pt x="2082800" y="3594100"/>
                </a:cubicBezTo>
                <a:lnTo>
                  <a:pt x="1117600" y="7759700"/>
                </a:lnTo>
                <a:cubicBezTo>
                  <a:pt x="1028700" y="8102600"/>
                  <a:pt x="952500" y="8674100"/>
                  <a:pt x="939800" y="9029700"/>
                </a:cubicBezTo>
                <a:lnTo>
                  <a:pt x="889000" y="10744200"/>
                </a:lnTo>
                <a:cubicBezTo>
                  <a:pt x="876300" y="11099800"/>
                  <a:pt x="774700" y="11391900"/>
                  <a:pt x="673100" y="11391900"/>
                </a:cubicBezTo>
                <a:cubicBezTo>
                  <a:pt x="342900" y="11391900"/>
                  <a:pt x="0" y="10718800"/>
                  <a:pt x="0" y="10058400"/>
                </a:cubicBezTo>
                <a:lnTo>
                  <a:pt x="0" y="8661400"/>
                </a:lnTo>
                <a:cubicBezTo>
                  <a:pt x="0" y="8305800"/>
                  <a:pt x="76200" y="7747000"/>
                  <a:pt x="165100" y="7404100"/>
                </a:cubicBezTo>
                <a:close/>
                <a:moveTo>
                  <a:pt x="2667000" y="103886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85" name="Freeform 13285"/>
          <p:cNvSpPr/>
          <p:nvPr/>
        </p:nvSpPr>
        <p:spPr>
          <a:xfrm rot="0" flipH="0" flipV="0">
            <a:off x="8635602" y="11788505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86" name="Freeform 13286"/>
          <p:cNvSpPr/>
          <p:nvPr/>
        </p:nvSpPr>
        <p:spPr>
          <a:xfrm rot="0" flipH="0" flipV="0">
            <a:off x="8698611" y="11788023"/>
            <a:ext cx="65754" cy="93021"/>
          </a:xfrm>
          <a:custGeom>
            <a:pathLst>
              <a:path w="6921500" h="9791700">
                <a:moveTo>
                  <a:pt x="723900" y="6438900"/>
                </a:moveTo>
                <a:lnTo>
                  <a:pt x="2095500" y="1079500"/>
                </a:lnTo>
                <a:cubicBezTo>
                  <a:pt x="2146300" y="901700"/>
                  <a:pt x="2247900" y="647700"/>
                  <a:pt x="2336800" y="495300"/>
                </a:cubicBezTo>
                <a:lnTo>
                  <a:pt x="2362200" y="444500"/>
                </a:lnTo>
                <a:cubicBezTo>
                  <a:pt x="2527300" y="139700"/>
                  <a:pt x="2819400" y="0"/>
                  <a:pt x="3289300" y="0"/>
                </a:cubicBezTo>
                <a:lnTo>
                  <a:pt x="4978400" y="0"/>
                </a:lnTo>
                <a:cubicBezTo>
                  <a:pt x="5156200" y="0"/>
                  <a:pt x="5422900" y="50800"/>
                  <a:pt x="5575300" y="101600"/>
                </a:cubicBezTo>
                <a:lnTo>
                  <a:pt x="5753100" y="177800"/>
                </a:lnTo>
                <a:cubicBezTo>
                  <a:pt x="6426200" y="431800"/>
                  <a:pt x="6718300" y="711200"/>
                  <a:pt x="6819900" y="1155700"/>
                </a:cubicBezTo>
                <a:lnTo>
                  <a:pt x="6819900" y="1168400"/>
                </a:lnTo>
                <a:cubicBezTo>
                  <a:pt x="6921500" y="1625600"/>
                  <a:pt x="6921500" y="2006600"/>
                  <a:pt x="6819900" y="2387600"/>
                </a:cubicBezTo>
                <a:lnTo>
                  <a:pt x="6057900" y="5080000"/>
                </a:lnTo>
                <a:cubicBezTo>
                  <a:pt x="6007100" y="5283200"/>
                  <a:pt x="5689600" y="5867400"/>
                  <a:pt x="5562600" y="5981700"/>
                </a:cubicBezTo>
                <a:cubicBezTo>
                  <a:pt x="5511800" y="6045200"/>
                  <a:pt x="5435600" y="6197600"/>
                  <a:pt x="5422900" y="6324600"/>
                </a:cubicBezTo>
                <a:cubicBezTo>
                  <a:pt x="5397500" y="6451600"/>
                  <a:pt x="5232400" y="6591300"/>
                  <a:pt x="5041900" y="6642100"/>
                </a:cubicBezTo>
                <a:lnTo>
                  <a:pt x="4940300" y="6654800"/>
                </a:lnTo>
                <a:cubicBezTo>
                  <a:pt x="4762500" y="6705600"/>
                  <a:pt x="4470400" y="6743700"/>
                  <a:pt x="4292600" y="6743700"/>
                </a:cubicBezTo>
                <a:lnTo>
                  <a:pt x="1625600" y="6819900"/>
                </a:lnTo>
                <a:lnTo>
                  <a:pt x="1028700" y="9220200"/>
                </a:lnTo>
                <a:cubicBezTo>
                  <a:pt x="889000" y="9779000"/>
                  <a:pt x="876300" y="9791700"/>
                  <a:pt x="546100" y="9791700"/>
                </a:cubicBezTo>
                <a:lnTo>
                  <a:pt x="482600" y="9791700"/>
                </a:lnTo>
                <a:cubicBezTo>
                  <a:pt x="165100" y="9791700"/>
                  <a:pt x="0" y="9575800"/>
                  <a:pt x="0" y="9182100"/>
                </a:cubicBezTo>
                <a:cubicBezTo>
                  <a:pt x="0" y="9067800"/>
                  <a:pt x="76200" y="8890000"/>
                  <a:pt x="177800" y="8788400"/>
                </a:cubicBezTo>
                <a:cubicBezTo>
                  <a:pt x="266700" y="8674100"/>
                  <a:pt x="381000" y="8432800"/>
                  <a:pt x="419100" y="8255000"/>
                </a:cubicBezTo>
                <a:lnTo>
                  <a:pt x="571500" y="7632700"/>
                </a:lnTo>
                <a:cubicBezTo>
                  <a:pt x="609600" y="7454900"/>
                  <a:pt x="647700" y="7175500"/>
                  <a:pt x="647700" y="7023100"/>
                </a:cubicBezTo>
                <a:cubicBezTo>
                  <a:pt x="647700" y="6858000"/>
                  <a:pt x="685800" y="6604000"/>
                  <a:pt x="723900" y="6438900"/>
                </a:cubicBezTo>
                <a:close/>
                <a:moveTo>
                  <a:pt x="1485900" y="6870700"/>
                </a:moveTo>
                <a:moveTo>
                  <a:pt x="2781300" y="2146300"/>
                </a:moveTo>
                <a:lnTo>
                  <a:pt x="2006600" y="5143500"/>
                </a:lnTo>
                <a:cubicBezTo>
                  <a:pt x="1968500" y="5321300"/>
                  <a:pt x="1930400" y="5562600"/>
                  <a:pt x="1930400" y="5689600"/>
                </a:cubicBezTo>
                <a:cubicBezTo>
                  <a:pt x="1930400" y="5829300"/>
                  <a:pt x="2070100" y="5930900"/>
                  <a:pt x="2247900" y="5930900"/>
                </a:cubicBezTo>
                <a:lnTo>
                  <a:pt x="4178300" y="5930900"/>
                </a:lnTo>
                <a:cubicBezTo>
                  <a:pt x="4521200" y="5930900"/>
                  <a:pt x="4800600" y="5715000"/>
                  <a:pt x="4991100" y="5283200"/>
                </a:cubicBezTo>
                <a:lnTo>
                  <a:pt x="5041900" y="5168900"/>
                </a:lnTo>
                <a:cubicBezTo>
                  <a:pt x="5118100" y="5016500"/>
                  <a:pt x="5194300" y="4762500"/>
                  <a:pt x="5245100" y="4597400"/>
                </a:cubicBezTo>
                <a:lnTo>
                  <a:pt x="5702300" y="2705100"/>
                </a:lnTo>
                <a:cubicBezTo>
                  <a:pt x="5740400" y="2540000"/>
                  <a:pt x="5778500" y="2260600"/>
                  <a:pt x="5778500" y="2082800"/>
                </a:cubicBezTo>
                <a:lnTo>
                  <a:pt x="5778500" y="1765300"/>
                </a:lnTo>
                <a:cubicBezTo>
                  <a:pt x="5778500" y="1435100"/>
                  <a:pt x="5702300" y="1320800"/>
                  <a:pt x="5346700" y="1092200"/>
                </a:cubicBezTo>
                <a:cubicBezTo>
                  <a:pt x="5232400" y="1016000"/>
                  <a:pt x="4991100" y="965200"/>
                  <a:pt x="4813300" y="965200"/>
                </a:cubicBezTo>
                <a:lnTo>
                  <a:pt x="4089400" y="965200"/>
                </a:lnTo>
                <a:cubicBezTo>
                  <a:pt x="3517900" y="965200"/>
                  <a:pt x="3136900" y="1130300"/>
                  <a:pt x="3022600" y="1435100"/>
                </a:cubicBezTo>
                <a:lnTo>
                  <a:pt x="2971800" y="1549400"/>
                </a:lnTo>
                <a:cubicBezTo>
                  <a:pt x="2921000" y="1701800"/>
                  <a:pt x="2832100" y="1981200"/>
                  <a:pt x="2781300" y="2146300"/>
                </a:cubicBezTo>
                <a:close/>
                <a:moveTo>
                  <a:pt x="5778500" y="68707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87" name="Freeform 13287"/>
          <p:cNvSpPr/>
          <p:nvPr/>
        </p:nvSpPr>
        <p:spPr>
          <a:xfrm rot="0" flipH="0" flipV="0">
            <a:off x="8775494" y="11788867"/>
            <a:ext cx="63944" cy="63944"/>
          </a:xfrm>
          <a:custGeom>
            <a:pathLst>
              <a:path w="6731000" h="6731000">
                <a:moveTo>
                  <a:pt x="0" y="5664200"/>
                </a:moveTo>
                <a:lnTo>
                  <a:pt x="0" y="5080000"/>
                </a:lnTo>
                <a:cubicBezTo>
                  <a:pt x="0" y="4572000"/>
                  <a:pt x="88900" y="3771900"/>
                  <a:pt x="203200" y="3289300"/>
                </a:cubicBezTo>
                <a:lnTo>
                  <a:pt x="698500" y="1244600"/>
                </a:lnTo>
                <a:cubicBezTo>
                  <a:pt x="927100" y="266700"/>
                  <a:pt x="1130300" y="0"/>
                  <a:pt x="1600200" y="0"/>
                </a:cubicBezTo>
                <a:cubicBezTo>
                  <a:pt x="2095500" y="0"/>
                  <a:pt x="2565400" y="647700"/>
                  <a:pt x="2565400" y="1320800"/>
                </a:cubicBezTo>
                <a:cubicBezTo>
                  <a:pt x="2565400" y="2336800"/>
                  <a:pt x="3632200" y="2476500"/>
                  <a:pt x="4457700" y="1562100"/>
                </a:cubicBezTo>
                <a:lnTo>
                  <a:pt x="5245100" y="673100"/>
                </a:lnTo>
                <a:cubicBezTo>
                  <a:pt x="5575300" y="304800"/>
                  <a:pt x="6045200" y="0"/>
                  <a:pt x="6286500" y="0"/>
                </a:cubicBezTo>
                <a:cubicBezTo>
                  <a:pt x="6540500" y="0"/>
                  <a:pt x="6731000" y="355600"/>
                  <a:pt x="6731000" y="800100"/>
                </a:cubicBezTo>
                <a:cubicBezTo>
                  <a:pt x="6731000" y="1244600"/>
                  <a:pt x="6629400" y="1993900"/>
                  <a:pt x="6515100" y="2476500"/>
                </a:cubicBezTo>
                <a:lnTo>
                  <a:pt x="5727700" y="5486400"/>
                </a:lnTo>
                <a:cubicBezTo>
                  <a:pt x="5473700" y="6464300"/>
                  <a:pt x="5283200" y="6731000"/>
                  <a:pt x="4813300" y="6731000"/>
                </a:cubicBezTo>
                <a:cubicBezTo>
                  <a:pt x="4635500" y="6731000"/>
                  <a:pt x="4483100" y="6438900"/>
                  <a:pt x="4483100" y="6096000"/>
                </a:cubicBezTo>
                <a:cubicBezTo>
                  <a:pt x="4483100" y="5740400"/>
                  <a:pt x="4559300" y="5105400"/>
                  <a:pt x="4648200" y="4686300"/>
                </a:cubicBezTo>
                <a:cubicBezTo>
                  <a:pt x="4724400" y="4267200"/>
                  <a:pt x="4851400" y="3619500"/>
                  <a:pt x="4927600" y="3238500"/>
                </a:cubicBezTo>
                <a:cubicBezTo>
                  <a:pt x="4991100" y="2870200"/>
                  <a:pt x="5143500" y="2565400"/>
                  <a:pt x="5257800" y="2565400"/>
                </a:cubicBezTo>
                <a:cubicBezTo>
                  <a:pt x="5359400" y="2565400"/>
                  <a:pt x="5448300" y="2489200"/>
                  <a:pt x="5448300" y="2400300"/>
                </a:cubicBezTo>
                <a:cubicBezTo>
                  <a:pt x="5448300" y="2006600"/>
                  <a:pt x="4749800" y="2311400"/>
                  <a:pt x="4216400" y="2933700"/>
                </a:cubicBezTo>
                <a:lnTo>
                  <a:pt x="4038600" y="3149600"/>
                </a:lnTo>
                <a:cubicBezTo>
                  <a:pt x="3708400" y="3530600"/>
                  <a:pt x="3314700" y="3848100"/>
                  <a:pt x="3162300" y="3848100"/>
                </a:cubicBezTo>
                <a:cubicBezTo>
                  <a:pt x="2717800" y="3848100"/>
                  <a:pt x="2247900" y="3175000"/>
                  <a:pt x="2247900" y="2527300"/>
                </a:cubicBezTo>
                <a:cubicBezTo>
                  <a:pt x="2247900" y="2209800"/>
                  <a:pt x="2006600" y="1917700"/>
                  <a:pt x="1765300" y="1917700"/>
                </a:cubicBezTo>
                <a:cubicBezTo>
                  <a:pt x="1676400" y="1917700"/>
                  <a:pt x="1600200" y="2070100"/>
                  <a:pt x="1600200" y="2247900"/>
                </a:cubicBezTo>
                <a:cubicBezTo>
                  <a:pt x="1600200" y="2413000"/>
                  <a:pt x="1511300" y="2959100"/>
                  <a:pt x="1409700" y="3441700"/>
                </a:cubicBezTo>
                <a:lnTo>
                  <a:pt x="939800" y="5499100"/>
                </a:lnTo>
                <a:cubicBezTo>
                  <a:pt x="774700" y="6273800"/>
                  <a:pt x="533400" y="6578600"/>
                  <a:pt x="114300" y="6578600"/>
                </a:cubicBezTo>
                <a:cubicBezTo>
                  <a:pt x="50800" y="6578600"/>
                  <a:pt x="0" y="6159500"/>
                  <a:pt x="0" y="5664200"/>
                </a:cubicBezTo>
                <a:close/>
                <a:moveTo>
                  <a:pt x="647700" y="67818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88" name="Freeform 13288"/>
          <p:cNvSpPr/>
          <p:nvPr/>
        </p:nvSpPr>
        <p:spPr>
          <a:xfrm rot="0" flipH="0" flipV="0">
            <a:off x="8841880" y="11788505"/>
            <a:ext cx="62496" cy="91452"/>
          </a:xfrm>
          <a:custGeom>
            <a:pathLst>
              <a:path w="6578600" h="9626600">
                <a:moveTo>
                  <a:pt x="6502400" y="1422400"/>
                </a:moveTo>
                <a:lnTo>
                  <a:pt x="4775200" y="7797800"/>
                </a:lnTo>
                <a:cubicBezTo>
                  <a:pt x="4724400" y="7975600"/>
                  <a:pt x="4622800" y="8229600"/>
                  <a:pt x="4546600" y="8369300"/>
                </a:cubicBezTo>
                <a:lnTo>
                  <a:pt x="4381500" y="8661400"/>
                </a:lnTo>
                <a:cubicBezTo>
                  <a:pt x="4165600" y="9042400"/>
                  <a:pt x="3898900" y="9283700"/>
                  <a:pt x="3505200" y="9448800"/>
                </a:cubicBezTo>
                <a:lnTo>
                  <a:pt x="3454400" y="9474200"/>
                </a:lnTo>
                <a:cubicBezTo>
                  <a:pt x="3263900" y="9550400"/>
                  <a:pt x="2959100" y="9626600"/>
                  <a:pt x="2781300" y="9626600"/>
                </a:cubicBezTo>
                <a:lnTo>
                  <a:pt x="482600" y="9626600"/>
                </a:lnTo>
                <a:cubicBezTo>
                  <a:pt x="101600" y="9626600"/>
                  <a:pt x="0" y="9537700"/>
                  <a:pt x="0" y="9220200"/>
                </a:cubicBezTo>
                <a:cubicBezTo>
                  <a:pt x="0" y="9093200"/>
                  <a:pt x="76200" y="8902700"/>
                  <a:pt x="165100" y="8826500"/>
                </a:cubicBezTo>
                <a:cubicBezTo>
                  <a:pt x="254000" y="8737600"/>
                  <a:pt x="469900" y="8661400"/>
                  <a:pt x="647700" y="8661400"/>
                </a:cubicBezTo>
                <a:lnTo>
                  <a:pt x="2565400" y="8661400"/>
                </a:lnTo>
                <a:cubicBezTo>
                  <a:pt x="3022600" y="8661400"/>
                  <a:pt x="3441700" y="8382000"/>
                  <a:pt x="3619500" y="7975600"/>
                </a:cubicBezTo>
                <a:cubicBezTo>
                  <a:pt x="3860800" y="7442200"/>
                  <a:pt x="3924300" y="6959600"/>
                  <a:pt x="3771900" y="6819900"/>
                </a:cubicBezTo>
                <a:cubicBezTo>
                  <a:pt x="3733800" y="6769100"/>
                  <a:pt x="3543300" y="6731000"/>
                  <a:pt x="3378200" y="6731000"/>
                </a:cubicBezTo>
                <a:lnTo>
                  <a:pt x="1930400" y="6731000"/>
                </a:lnTo>
                <a:cubicBezTo>
                  <a:pt x="1574800" y="6731000"/>
                  <a:pt x="1308100" y="6604000"/>
                  <a:pt x="952500" y="6248400"/>
                </a:cubicBezTo>
                <a:lnTo>
                  <a:pt x="876300" y="6159500"/>
                </a:lnTo>
                <a:cubicBezTo>
                  <a:pt x="584200" y="5880100"/>
                  <a:pt x="482600" y="5626100"/>
                  <a:pt x="482600" y="5207000"/>
                </a:cubicBezTo>
                <a:lnTo>
                  <a:pt x="482600" y="4965700"/>
                </a:lnTo>
                <a:cubicBezTo>
                  <a:pt x="482600" y="4787900"/>
                  <a:pt x="520700" y="4508500"/>
                  <a:pt x="571500" y="4343400"/>
                </a:cubicBezTo>
                <a:lnTo>
                  <a:pt x="1714500" y="304800"/>
                </a:lnTo>
                <a:cubicBezTo>
                  <a:pt x="1778000" y="76200"/>
                  <a:pt x="1879600" y="0"/>
                  <a:pt x="2120900" y="0"/>
                </a:cubicBezTo>
                <a:lnTo>
                  <a:pt x="2247900" y="0"/>
                </a:lnTo>
                <a:cubicBezTo>
                  <a:pt x="2425700" y="0"/>
                  <a:pt x="2603500" y="88900"/>
                  <a:pt x="2654300" y="203200"/>
                </a:cubicBezTo>
                <a:cubicBezTo>
                  <a:pt x="2743200" y="431800"/>
                  <a:pt x="2743200" y="431800"/>
                  <a:pt x="2641600" y="787400"/>
                </a:cubicBezTo>
                <a:lnTo>
                  <a:pt x="1536700" y="4737100"/>
                </a:lnTo>
                <a:cubicBezTo>
                  <a:pt x="1358900" y="5359400"/>
                  <a:pt x="1447800" y="5600700"/>
                  <a:pt x="1866900" y="5626100"/>
                </a:cubicBezTo>
                <a:lnTo>
                  <a:pt x="3568700" y="5727700"/>
                </a:lnTo>
                <a:cubicBezTo>
                  <a:pt x="4229100" y="5778500"/>
                  <a:pt x="4660900" y="5194300"/>
                  <a:pt x="4660900" y="4254500"/>
                </a:cubicBezTo>
                <a:lnTo>
                  <a:pt x="4660900" y="4165600"/>
                </a:lnTo>
                <a:cubicBezTo>
                  <a:pt x="4660900" y="3987800"/>
                  <a:pt x="4686300" y="3721100"/>
                  <a:pt x="4724400" y="3556000"/>
                </a:cubicBezTo>
                <a:lnTo>
                  <a:pt x="4876800" y="2933700"/>
                </a:lnTo>
                <a:cubicBezTo>
                  <a:pt x="4914900" y="2768600"/>
                  <a:pt x="5003800" y="2527300"/>
                  <a:pt x="5054600" y="2400300"/>
                </a:cubicBezTo>
                <a:cubicBezTo>
                  <a:pt x="5105400" y="2273300"/>
                  <a:pt x="5181600" y="2032000"/>
                  <a:pt x="5219700" y="1854200"/>
                </a:cubicBezTo>
                <a:lnTo>
                  <a:pt x="5511800" y="482600"/>
                </a:lnTo>
                <a:cubicBezTo>
                  <a:pt x="5575300" y="177800"/>
                  <a:pt x="5829300" y="0"/>
                  <a:pt x="6223000" y="0"/>
                </a:cubicBezTo>
                <a:cubicBezTo>
                  <a:pt x="6502400" y="0"/>
                  <a:pt x="6578600" y="101600"/>
                  <a:pt x="6578600" y="482600"/>
                </a:cubicBezTo>
                <a:lnTo>
                  <a:pt x="6578600" y="800100"/>
                </a:lnTo>
                <a:cubicBezTo>
                  <a:pt x="6578600" y="977900"/>
                  <a:pt x="6540500" y="1257300"/>
                  <a:pt x="6502400" y="1422400"/>
                </a:cubicBezTo>
                <a:close/>
                <a:moveTo>
                  <a:pt x="5384800" y="6819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89" name="Freeform 13289"/>
          <p:cNvSpPr/>
          <p:nvPr/>
        </p:nvSpPr>
        <p:spPr>
          <a:xfrm rot="0" flipH="0" flipV="0">
            <a:off x="8911283" y="11762204"/>
            <a:ext cx="55860" cy="94348"/>
          </a:xfrm>
          <a:custGeom>
            <a:pathLst>
              <a:path w="5880100" h="9931400">
                <a:moveTo>
                  <a:pt x="254000" y="6946900"/>
                </a:moveTo>
                <a:lnTo>
                  <a:pt x="1879600" y="1282700"/>
                </a:lnTo>
                <a:cubicBezTo>
                  <a:pt x="1943100" y="1041400"/>
                  <a:pt x="2171700" y="711200"/>
                  <a:pt x="2374900" y="546100"/>
                </a:cubicBezTo>
                <a:lnTo>
                  <a:pt x="2705100" y="292100"/>
                </a:lnTo>
                <a:cubicBezTo>
                  <a:pt x="2908300" y="127000"/>
                  <a:pt x="3289300" y="0"/>
                  <a:pt x="3543300" y="0"/>
                </a:cubicBezTo>
                <a:lnTo>
                  <a:pt x="4165600" y="0"/>
                </a:lnTo>
                <a:cubicBezTo>
                  <a:pt x="4419600" y="0"/>
                  <a:pt x="4787900" y="114300"/>
                  <a:pt x="4991100" y="266700"/>
                </a:cubicBezTo>
                <a:lnTo>
                  <a:pt x="5054600" y="304800"/>
                </a:lnTo>
                <a:cubicBezTo>
                  <a:pt x="5664200" y="749300"/>
                  <a:pt x="5778500" y="1816100"/>
                  <a:pt x="5295900" y="2489200"/>
                </a:cubicBezTo>
                <a:lnTo>
                  <a:pt x="5245100" y="2565400"/>
                </a:lnTo>
                <a:cubicBezTo>
                  <a:pt x="4838700" y="3124200"/>
                  <a:pt x="4851400" y="3314700"/>
                  <a:pt x="5321300" y="3683000"/>
                </a:cubicBezTo>
                <a:cubicBezTo>
                  <a:pt x="5778500" y="4051300"/>
                  <a:pt x="5880100" y="4610100"/>
                  <a:pt x="5638800" y="5562600"/>
                </a:cubicBezTo>
                <a:lnTo>
                  <a:pt x="5245100" y="7200900"/>
                </a:lnTo>
                <a:cubicBezTo>
                  <a:pt x="5194300" y="7429500"/>
                  <a:pt x="5054600" y="7810500"/>
                  <a:pt x="4953000" y="8026400"/>
                </a:cubicBezTo>
                <a:lnTo>
                  <a:pt x="4699000" y="8547100"/>
                </a:lnTo>
                <a:cubicBezTo>
                  <a:pt x="4432300" y="9093200"/>
                  <a:pt x="4216400" y="9283700"/>
                  <a:pt x="3683000" y="9436100"/>
                </a:cubicBezTo>
                <a:lnTo>
                  <a:pt x="2921000" y="9652000"/>
                </a:lnTo>
                <a:cubicBezTo>
                  <a:pt x="1943100" y="9931400"/>
                  <a:pt x="1092200" y="9817100"/>
                  <a:pt x="723900" y="9347200"/>
                </a:cubicBezTo>
                <a:lnTo>
                  <a:pt x="584200" y="9182100"/>
                </a:lnTo>
                <a:cubicBezTo>
                  <a:pt x="114300" y="8597900"/>
                  <a:pt x="0" y="7823200"/>
                  <a:pt x="254000" y="6946900"/>
                </a:cubicBezTo>
                <a:close/>
                <a:moveTo>
                  <a:pt x="2628900" y="9588500"/>
                </a:moveTo>
                <a:moveTo>
                  <a:pt x="2641600" y="1727200"/>
                </a:moveTo>
                <a:lnTo>
                  <a:pt x="2540000" y="1993900"/>
                </a:lnTo>
                <a:cubicBezTo>
                  <a:pt x="2362200" y="2438400"/>
                  <a:pt x="2336800" y="2844800"/>
                  <a:pt x="2463800" y="2971800"/>
                </a:cubicBezTo>
                <a:cubicBezTo>
                  <a:pt x="2552700" y="3060700"/>
                  <a:pt x="2552700" y="3060700"/>
                  <a:pt x="3111500" y="2984500"/>
                </a:cubicBezTo>
                <a:lnTo>
                  <a:pt x="3276600" y="2959100"/>
                </a:lnTo>
                <a:cubicBezTo>
                  <a:pt x="4229100" y="2832100"/>
                  <a:pt x="4470400" y="2565400"/>
                  <a:pt x="4470400" y="1625600"/>
                </a:cubicBezTo>
                <a:lnTo>
                  <a:pt x="4470400" y="1422400"/>
                </a:lnTo>
                <a:cubicBezTo>
                  <a:pt x="4470400" y="1168400"/>
                  <a:pt x="4267200" y="965200"/>
                  <a:pt x="4013200" y="965200"/>
                </a:cubicBezTo>
                <a:lnTo>
                  <a:pt x="3886200" y="965200"/>
                </a:lnTo>
                <a:cubicBezTo>
                  <a:pt x="3276600" y="965200"/>
                  <a:pt x="2832100" y="1231900"/>
                  <a:pt x="2641600" y="1727200"/>
                </a:cubicBezTo>
                <a:close/>
                <a:moveTo>
                  <a:pt x="7848600" y="9588500"/>
                </a:moveTo>
                <a:moveTo>
                  <a:pt x="1587500" y="5626100"/>
                </a:moveTo>
                <a:lnTo>
                  <a:pt x="1219200" y="6959600"/>
                </a:lnTo>
                <a:cubicBezTo>
                  <a:pt x="1155700" y="7188200"/>
                  <a:pt x="1092200" y="7505700"/>
                  <a:pt x="1092200" y="7658100"/>
                </a:cubicBezTo>
                <a:cubicBezTo>
                  <a:pt x="1092200" y="8470900"/>
                  <a:pt x="1473200" y="8826500"/>
                  <a:pt x="2336800" y="8826500"/>
                </a:cubicBezTo>
                <a:cubicBezTo>
                  <a:pt x="3136900" y="8826500"/>
                  <a:pt x="3429000" y="8661400"/>
                  <a:pt x="3784600" y="8064500"/>
                </a:cubicBezTo>
                <a:lnTo>
                  <a:pt x="4279900" y="7213600"/>
                </a:lnTo>
                <a:cubicBezTo>
                  <a:pt x="4406900" y="6997700"/>
                  <a:pt x="4533900" y="6629400"/>
                  <a:pt x="4584700" y="6400800"/>
                </a:cubicBezTo>
                <a:lnTo>
                  <a:pt x="4711700" y="5715000"/>
                </a:lnTo>
                <a:cubicBezTo>
                  <a:pt x="4889500" y="4711700"/>
                  <a:pt x="4775200" y="4191000"/>
                  <a:pt x="4292600" y="3987800"/>
                </a:cubicBezTo>
                <a:cubicBezTo>
                  <a:pt x="3416300" y="3606800"/>
                  <a:pt x="2171700" y="4064000"/>
                  <a:pt x="1841500" y="4876800"/>
                </a:cubicBezTo>
                <a:cubicBezTo>
                  <a:pt x="1765300" y="5054600"/>
                  <a:pt x="1651000" y="5397500"/>
                  <a:pt x="1587500" y="5626100"/>
                </a:cubicBezTo>
                <a:close/>
                <a:moveTo>
                  <a:pt x="3949700" y="95885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90" name="Freeform 13290"/>
          <p:cNvSpPr/>
          <p:nvPr/>
        </p:nvSpPr>
        <p:spPr>
          <a:xfrm rot="0" flipH="0" flipV="0">
            <a:off x="8976102" y="11788505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91" name="Freeform 13291"/>
          <p:cNvSpPr/>
          <p:nvPr/>
        </p:nvSpPr>
        <p:spPr>
          <a:xfrm rot="0" flipH="0" flipV="0">
            <a:off x="9047676" y="11788385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92" name="Freeform 13292"/>
          <p:cNvSpPr/>
          <p:nvPr/>
        </p:nvSpPr>
        <p:spPr>
          <a:xfrm rot="0" flipH="0" flipV="0">
            <a:off x="9111409" y="11788385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93" name="Freeform 13293"/>
          <p:cNvSpPr/>
          <p:nvPr/>
        </p:nvSpPr>
        <p:spPr>
          <a:xfrm rot="0" flipH="0" flipV="0">
            <a:off x="9175382" y="11788626"/>
            <a:ext cx="61410" cy="66116"/>
          </a:xfrm>
          <a:custGeom>
            <a:pathLst>
              <a:path w="6464300" h="6959600">
                <a:moveTo>
                  <a:pt x="3327400" y="0"/>
                </a:moveTo>
                <a:lnTo>
                  <a:pt x="5816600" y="0"/>
                </a:lnTo>
                <a:cubicBezTo>
                  <a:pt x="6223000" y="0"/>
                  <a:pt x="6464300" y="241300"/>
                  <a:pt x="6464300" y="647700"/>
                </a:cubicBezTo>
                <a:lnTo>
                  <a:pt x="6464300" y="800100"/>
                </a:lnTo>
                <a:cubicBezTo>
                  <a:pt x="6464300" y="977900"/>
                  <a:pt x="6426200" y="1270000"/>
                  <a:pt x="6375400" y="1435100"/>
                </a:cubicBezTo>
                <a:lnTo>
                  <a:pt x="5029200" y="6400800"/>
                </a:lnTo>
                <a:cubicBezTo>
                  <a:pt x="4965700" y="6680200"/>
                  <a:pt x="4648200" y="6896100"/>
                  <a:pt x="4330700" y="6896100"/>
                </a:cubicBezTo>
                <a:cubicBezTo>
                  <a:pt x="4178300" y="6896100"/>
                  <a:pt x="4051300" y="6591300"/>
                  <a:pt x="4051300" y="6223000"/>
                </a:cubicBezTo>
                <a:cubicBezTo>
                  <a:pt x="4051300" y="6070600"/>
                  <a:pt x="4089400" y="5803900"/>
                  <a:pt x="4140200" y="5651500"/>
                </a:cubicBezTo>
                <a:lnTo>
                  <a:pt x="4267200" y="5181600"/>
                </a:lnTo>
                <a:cubicBezTo>
                  <a:pt x="4305300" y="5016500"/>
                  <a:pt x="4406900" y="4749800"/>
                  <a:pt x="4470400" y="4572000"/>
                </a:cubicBezTo>
                <a:lnTo>
                  <a:pt x="4521200" y="4445000"/>
                </a:lnTo>
                <a:cubicBezTo>
                  <a:pt x="4660900" y="4064000"/>
                  <a:pt x="4635500" y="4013200"/>
                  <a:pt x="4216400" y="4013200"/>
                </a:cubicBezTo>
                <a:lnTo>
                  <a:pt x="3733800" y="4013200"/>
                </a:lnTo>
                <a:cubicBezTo>
                  <a:pt x="3517900" y="4013200"/>
                  <a:pt x="3340100" y="4089400"/>
                  <a:pt x="3187700" y="4241800"/>
                </a:cubicBezTo>
                <a:lnTo>
                  <a:pt x="825500" y="6667500"/>
                </a:lnTo>
                <a:cubicBezTo>
                  <a:pt x="571500" y="6946900"/>
                  <a:pt x="419100" y="6959600"/>
                  <a:pt x="203200" y="6743700"/>
                </a:cubicBezTo>
                <a:cubicBezTo>
                  <a:pt x="12700" y="6540500"/>
                  <a:pt x="0" y="6324600"/>
                  <a:pt x="177800" y="6045200"/>
                </a:cubicBezTo>
                <a:cubicBezTo>
                  <a:pt x="254000" y="5930900"/>
                  <a:pt x="419100" y="5740400"/>
                  <a:pt x="546100" y="5613400"/>
                </a:cubicBezTo>
                <a:lnTo>
                  <a:pt x="1587500" y="4648200"/>
                </a:lnTo>
                <a:cubicBezTo>
                  <a:pt x="2044700" y="4216400"/>
                  <a:pt x="2095500" y="3797300"/>
                  <a:pt x="1714500" y="3479800"/>
                </a:cubicBezTo>
                <a:lnTo>
                  <a:pt x="1562100" y="3352800"/>
                </a:lnTo>
                <a:cubicBezTo>
                  <a:pt x="1282700" y="3111500"/>
                  <a:pt x="1168400" y="2806700"/>
                  <a:pt x="1168400" y="2336800"/>
                </a:cubicBezTo>
                <a:lnTo>
                  <a:pt x="1168400" y="2247900"/>
                </a:lnTo>
                <a:cubicBezTo>
                  <a:pt x="1168400" y="2070100"/>
                  <a:pt x="1206500" y="1803400"/>
                  <a:pt x="1270000" y="1651000"/>
                </a:cubicBezTo>
                <a:lnTo>
                  <a:pt x="1333500" y="1460500"/>
                </a:lnTo>
                <a:cubicBezTo>
                  <a:pt x="1384300" y="1308100"/>
                  <a:pt x="1485900" y="1130300"/>
                  <a:pt x="1536700" y="1079500"/>
                </a:cubicBezTo>
                <a:cubicBezTo>
                  <a:pt x="1600200" y="1016000"/>
                  <a:pt x="1663700" y="863600"/>
                  <a:pt x="1689100" y="736600"/>
                </a:cubicBezTo>
                <a:cubicBezTo>
                  <a:pt x="1714500" y="622300"/>
                  <a:pt x="1879600" y="457200"/>
                  <a:pt x="2057400" y="368300"/>
                </a:cubicBezTo>
                <a:lnTo>
                  <a:pt x="2209800" y="304800"/>
                </a:lnTo>
                <a:cubicBezTo>
                  <a:pt x="2679700" y="76200"/>
                  <a:pt x="2971800" y="0"/>
                  <a:pt x="3327400" y="0"/>
                </a:cubicBezTo>
                <a:close/>
                <a:moveTo>
                  <a:pt x="6934200" y="6807200"/>
                </a:moveTo>
                <a:moveTo>
                  <a:pt x="2768600" y="2895600"/>
                </a:moveTo>
                <a:lnTo>
                  <a:pt x="4622800" y="2895600"/>
                </a:lnTo>
                <a:cubicBezTo>
                  <a:pt x="4889500" y="2895600"/>
                  <a:pt x="4953000" y="2844800"/>
                  <a:pt x="5041900" y="2590800"/>
                </a:cubicBezTo>
                <a:lnTo>
                  <a:pt x="5232400" y="2070100"/>
                </a:lnTo>
                <a:cubicBezTo>
                  <a:pt x="5359400" y="1714500"/>
                  <a:pt x="5372100" y="1155700"/>
                  <a:pt x="5257800" y="1041400"/>
                </a:cubicBezTo>
                <a:cubicBezTo>
                  <a:pt x="5207000" y="1003300"/>
                  <a:pt x="5029200" y="965200"/>
                  <a:pt x="4851400" y="965200"/>
                </a:cubicBezTo>
                <a:lnTo>
                  <a:pt x="3492500" y="965200"/>
                </a:lnTo>
                <a:cubicBezTo>
                  <a:pt x="2946400" y="965200"/>
                  <a:pt x="2679700" y="1117600"/>
                  <a:pt x="2413000" y="1600200"/>
                </a:cubicBezTo>
                <a:lnTo>
                  <a:pt x="2273300" y="1828800"/>
                </a:lnTo>
                <a:cubicBezTo>
                  <a:pt x="2082800" y="2171700"/>
                  <a:pt x="2082800" y="2527300"/>
                  <a:pt x="2286000" y="2730500"/>
                </a:cubicBezTo>
                <a:cubicBezTo>
                  <a:pt x="2374900" y="2819400"/>
                  <a:pt x="2590800" y="2895600"/>
                  <a:pt x="2768600" y="2895600"/>
                </a:cubicBezTo>
                <a:close/>
                <a:moveTo>
                  <a:pt x="4038600" y="68072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94" name="Freeform 13294"/>
          <p:cNvSpPr/>
          <p:nvPr/>
        </p:nvSpPr>
        <p:spPr>
          <a:xfrm rot="0" flipH="0" flipV="0">
            <a:off x="9238512" y="11750621"/>
            <a:ext cx="36556" cy="111239"/>
          </a:xfrm>
          <a:custGeom>
            <a:pathLst>
              <a:path w="3848100" h="11709400">
                <a:moveTo>
                  <a:pt x="2921000" y="3606800"/>
                </a:moveTo>
                <a:lnTo>
                  <a:pt x="3073400" y="635000"/>
                </a:lnTo>
                <a:cubicBezTo>
                  <a:pt x="3086100" y="292100"/>
                  <a:pt x="3200400" y="0"/>
                  <a:pt x="3314700" y="0"/>
                </a:cubicBezTo>
                <a:cubicBezTo>
                  <a:pt x="3683000" y="0"/>
                  <a:pt x="3848100" y="304800"/>
                  <a:pt x="3848100" y="965200"/>
                </a:cubicBezTo>
                <a:lnTo>
                  <a:pt x="3848100" y="3695700"/>
                </a:lnTo>
                <a:cubicBezTo>
                  <a:pt x="3848100" y="4038600"/>
                  <a:pt x="3759200" y="4610100"/>
                  <a:pt x="3670300" y="4940300"/>
                </a:cubicBezTo>
                <a:lnTo>
                  <a:pt x="2463800" y="8953500"/>
                </a:lnTo>
                <a:cubicBezTo>
                  <a:pt x="2362200" y="9283700"/>
                  <a:pt x="2133600" y="9791700"/>
                  <a:pt x="1943100" y="10083800"/>
                </a:cubicBezTo>
                <a:lnTo>
                  <a:pt x="1358900" y="10972800"/>
                </a:lnTo>
                <a:cubicBezTo>
                  <a:pt x="914400" y="11645900"/>
                  <a:pt x="850900" y="11709400"/>
                  <a:pt x="558800" y="11709400"/>
                </a:cubicBezTo>
                <a:cubicBezTo>
                  <a:pt x="279400" y="11709400"/>
                  <a:pt x="0" y="11468100"/>
                  <a:pt x="0" y="11226800"/>
                </a:cubicBezTo>
                <a:cubicBezTo>
                  <a:pt x="0" y="11137900"/>
                  <a:pt x="76200" y="11023600"/>
                  <a:pt x="165100" y="10960100"/>
                </a:cubicBezTo>
                <a:cubicBezTo>
                  <a:pt x="266700" y="10896600"/>
                  <a:pt x="482600" y="10604500"/>
                  <a:pt x="635000" y="10299700"/>
                </a:cubicBezTo>
                <a:lnTo>
                  <a:pt x="1600200" y="8496300"/>
                </a:lnTo>
                <a:cubicBezTo>
                  <a:pt x="1765300" y="8191500"/>
                  <a:pt x="1981200" y="7670800"/>
                  <a:pt x="2070100" y="7315200"/>
                </a:cubicBezTo>
                <a:lnTo>
                  <a:pt x="2717800" y="4889500"/>
                </a:lnTo>
                <a:cubicBezTo>
                  <a:pt x="2806700" y="4533900"/>
                  <a:pt x="2895600" y="3962400"/>
                  <a:pt x="2921000" y="3606800"/>
                </a:cubicBezTo>
                <a:close/>
                <a:moveTo>
                  <a:pt x="7747000" y="108077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95" name="Rectangle 13295"/>
          <p:cNvSpPr/>
          <p:nvPr/>
        </p:nvSpPr>
        <p:spPr>
          <a:xfrm rot="0" flipH="0" flipV="0">
            <a:off x="9320789" y="10365934"/>
            <a:ext cx="503662" cy="351472"/>
          </a:xfrm>
          <a:prstGeom prst="rect">
            <a:avLst/>
          </a:prstGeom>
        </p:spPr>
      </p:sp>
      <p:sp>
        <p:nvSpPr>
          <p:cNvPr id="13296" name="Freeform 13296"/>
          <p:cNvSpPr/>
          <p:nvPr/>
        </p:nvSpPr>
        <p:spPr>
          <a:xfrm rot="0" flipH="0" flipV="0">
            <a:off x="9323075" y="10501760"/>
            <a:ext cx="75438" cy="123444"/>
          </a:xfrm>
          <a:custGeom>
            <a:pathLst>
              <a:path w="5029200" h="8229600">
                <a:moveTo>
                  <a:pt x="254000" y="5537200"/>
                </a:moveTo>
                <a:lnTo>
                  <a:pt x="1765300" y="2730500"/>
                </a:lnTo>
                <a:cubicBezTo>
                  <a:pt x="1866900" y="2540000"/>
                  <a:pt x="2019300" y="2324100"/>
                  <a:pt x="2082800" y="2286000"/>
                </a:cubicBezTo>
                <a:cubicBezTo>
                  <a:pt x="2146300" y="2235200"/>
                  <a:pt x="2298700" y="2032000"/>
                  <a:pt x="2400300" y="1828800"/>
                </a:cubicBezTo>
                <a:lnTo>
                  <a:pt x="3060700" y="546100"/>
                </a:lnTo>
                <a:cubicBezTo>
                  <a:pt x="3263900" y="152400"/>
                  <a:pt x="3441700" y="0"/>
                  <a:pt x="3721100" y="0"/>
                </a:cubicBezTo>
                <a:cubicBezTo>
                  <a:pt x="3924300" y="0"/>
                  <a:pt x="4013200" y="139700"/>
                  <a:pt x="4013200" y="431800"/>
                </a:cubicBezTo>
                <a:cubicBezTo>
                  <a:pt x="4013200" y="533400"/>
                  <a:pt x="3924300" y="774700"/>
                  <a:pt x="3810000" y="977900"/>
                </a:cubicBezTo>
                <a:lnTo>
                  <a:pt x="2628900" y="3149600"/>
                </a:lnTo>
                <a:cubicBezTo>
                  <a:pt x="2514600" y="3352800"/>
                  <a:pt x="2362200" y="3556000"/>
                  <a:pt x="2298700" y="3606800"/>
                </a:cubicBezTo>
                <a:cubicBezTo>
                  <a:pt x="2222500" y="3657600"/>
                  <a:pt x="2070100" y="3873500"/>
                  <a:pt x="1955800" y="4076700"/>
                </a:cubicBezTo>
                <a:lnTo>
                  <a:pt x="1473200" y="4965700"/>
                </a:lnTo>
                <a:cubicBezTo>
                  <a:pt x="1168400" y="5511800"/>
                  <a:pt x="1219200" y="5689600"/>
                  <a:pt x="1676400" y="5689600"/>
                </a:cubicBezTo>
                <a:lnTo>
                  <a:pt x="2590800" y="5689600"/>
                </a:lnTo>
                <a:cubicBezTo>
                  <a:pt x="3086100" y="5689600"/>
                  <a:pt x="3175000" y="5600700"/>
                  <a:pt x="3263900" y="5092700"/>
                </a:cubicBezTo>
                <a:lnTo>
                  <a:pt x="3340100" y="4673600"/>
                </a:lnTo>
                <a:cubicBezTo>
                  <a:pt x="3403600" y="4267200"/>
                  <a:pt x="3594100" y="4064000"/>
                  <a:pt x="3924300" y="4064000"/>
                </a:cubicBezTo>
                <a:cubicBezTo>
                  <a:pt x="4140200" y="4064000"/>
                  <a:pt x="4216400" y="4203700"/>
                  <a:pt x="4216400" y="4597400"/>
                </a:cubicBezTo>
                <a:cubicBezTo>
                  <a:pt x="4216400" y="4749800"/>
                  <a:pt x="4152900" y="4978400"/>
                  <a:pt x="4064000" y="5105400"/>
                </a:cubicBezTo>
                <a:cubicBezTo>
                  <a:pt x="3810000" y="5499100"/>
                  <a:pt x="3898900" y="5689600"/>
                  <a:pt x="4318000" y="5689600"/>
                </a:cubicBezTo>
                <a:lnTo>
                  <a:pt x="4521200" y="5689600"/>
                </a:lnTo>
                <a:cubicBezTo>
                  <a:pt x="4927600" y="5689600"/>
                  <a:pt x="5029200" y="5778500"/>
                  <a:pt x="5029200" y="6121400"/>
                </a:cubicBezTo>
                <a:cubicBezTo>
                  <a:pt x="5029200" y="6223000"/>
                  <a:pt x="4953000" y="6350000"/>
                  <a:pt x="4864100" y="6400800"/>
                </a:cubicBezTo>
                <a:cubicBezTo>
                  <a:pt x="4762500" y="6464300"/>
                  <a:pt x="4508500" y="6502400"/>
                  <a:pt x="4279900" y="6502400"/>
                </a:cubicBezTo>
                <a:lnTo>
                  <a:pt x="4114800" y="6502400"/>
                </a:lnTo>
                <a:cubicBezTo>
                  <a:pt x="3873500" y="6502400"/>
                  <a:pt x="3670300" y="6654800"/>
                  <a:pt x="3606800" y="6896100"/>
                </a:cubicBezTo>
                <a:lnTo>
                  <a:pt x="3390900" y="7734300"/>
                </a:lnTo>
                <a:cubicBezTo>
                  <a:pt x="3302000" y="8115300"/>
                  <a:pt x="3187700" y="8229600"/>
                  <a:pt x="2921000" y="8229600"/>
                </a:cubicBezTo>
                <a:cubicBezTo>
                  <a:pt x="2692400" y="8229600"/>
                  <a:pt x="2590800" y="8039100"/>
                  <a:pt x="2616200" y="7620000"/>
                </a:cubicBezTo>
                <a:lnTo>
                  <a:pt x="2667000" y="6908800"/>
                </a:lnTo>
                <a:cubicBezTo>
                  <a:pt x="2679700" y="6540500"/>
                  <a:pt x="2654300" y="6502400"/>
                  <a:pt x="2286000" y="6502400"/>
                </a:cubicBezTo>
                <a:lnTo>
                  <a:pt x="660400" y="6502400"/>
                </a:lnTo>
                <a:cubicBezTo>
                  <a:pt x="431800" y="6502400"/>
                  <a:pt x="203200" y="6464300"/>
                  <a:pt x="152400" y="6400800"/>
                </a:cubicBezTo>
                <a:cubicBezTo>
                  <a:pt x="0" y="6248400"/>
                  <a:pt x="25400" y="5930900"/>
                  <a:pt x="254000" y="5537200"/>
                </a:cubicBezTo>
                <a:close/>
                <a:moveTo>
                  <a:pt x="2540000" y="82296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97" name="Freeform 13297"/>
          <p:cNvSpPr/>
          <p:nvPr/>
        </p:nvSpPr>
        <p:spPr>
          <a:xfrm rot="0" flipH="0" flipV="0">
            <a:off x="9428950" y="10503094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98" name="Freeform 13298"/>
          <p:cNvSpPr/>
          <p:nvPr/>
        </p:nvSpPr>
        <p:spPr>
          <a:xfrm rot="0" flipH="0" flipV="0">
            <a:off x="9517872" y="10503094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299" name="Freeform 13299"/>
          <p:cNvSpPr/>
          <p:nvPr/>
        </p:nvSpPr>
        <p:spPr>
          <a:xfrm rot="0" flipH="0" flipV="0">
            <a:off x="9606794" y="10503094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00" name="Freeform 13300"/>
          <p:cNvSpPr/>
          <p:nvPr/>
        </p:nvSpPr>
        <p:spPr>
          <a:xfrm rot="0" flipH="0" flipV="0">
            <a:off x="9695716" y="10503094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01" name="Rectangle 13301"/>
          <p:cNvSpPr/>
          <p:nvPr/>
        </p:nvSpPr>
        <p:spPr>
          <a:xfrm rot="0" flipH="0" flipV="0">
            <a:off x="8354572" y="11943953"/>
            <a:ext cx="1112728" cy="274992"/>
          </a:xfrm>
          <a:prstGeom prst="rect">
            <a:avLst/>
          </a:prstGeom>
        </p:spPr>
      </p:sp>
      <p:sp>
        <p:nvSpPr>
          <p:cNvPr id="13302" name="Freeform 13302"/>
          <p:cNvSpPr/>
          <p:nvPr/>
        </p:nvSpPr>
        <p:spPr>
          <a:xfrm rot="0" flipH="0" flipV="0">
            <a:off x="8357589" y="12127703"/>
            <a:ext cx="21355" cy="70097"/>
          </a:xfrm>
          <a:custGeom>
            <a:pathLst>
              <a:path w="2247900" h="7378700">
                <a:moveTo>
                  <a:pt x="0" y="6921500"/>
                </a:moveTo>
                <a:lnTo>
                  <a:pt x="0" y="5588000"/>
                </a:lnTo>
                <a:cubicBezTo>
                  <a:pt x="0" y="5346700"/>
                  <a:pt x="76200" y="5130800"/>
                  <a:pt x="165100" y="5130800"/>
                </a:cubicBezTo>
                <a:cubicBezTo>
                  <a:pt x="254000" y="5130800"/>
                  <a:pt x="330200" y="4927600"/>
                  <a:pt x="330200" y="4686300"/>
                </a:cubicBezTo>
                <a:lnTo>
                  <a:pt x="330200" y="4305300"/>
                </a:lnTo>
                <a:cubicBezTo>
                  <a:pt x="330200" y="4051300"/>
                  <a:pt x="393700" y="3848100"/>
                  <a:pt x="482600" y="3848100"/>
                </a:cubicBezTo>
                <a:cubicBezTo>
                  <a:pt x="571500" y="3848100"/>
                  <a:pt x="673100" y="3670300"/>
                  <a:pt x="711200" y="3441700"/>
                </a:cubicBezTo>
                <a:lnTo>
                  <a:pt x="723900" y="3378200"/>
                </a:lnTo>
                <a:cubicBezTo>
                  <a:pt x="762000" y="3149600"/>
                  <a:pt x="825500" y="2768600"/>
                  <a:pt x="850900" y="2514600"/>
                </a:cubicBezTo>
                <a:lnTo>
                  <a:pt x="901700" y="2057400"/>
                </a:lnTo>
                <a:cubicBezTo>
                  <a:pt x="952500" y="1587500"/>
                  <a:pt x="787400" y="1485900"/>
                  <a:pt x="444500" y="1765300"/>
                </a:cubicBezTo>
                <a:cubicBezTo>
                  <a:pt x="330200" y="1854200"/>
                  <a:pt x="190500" y="1930400"/>
                  <a:pt x="127000" y="1930400"/>
                </a:cubicBezTo>
                <a:cubicBezTo>
                  <a:pt x="63500" y="1930400"/>
                  <a:pt x="0" y="1778000"/>
                  <a:pt x="0" y="1612900"/>
                </a:cubicBezTo>
                <a:cubicBezTo>
                  <a:pt x="0" y="1435100"/>
                  <a:pt x="152400" y="1143000"/>
                  <a:pt x="317500" y="952500"/>
                </a:cubicBezTo>
                <a:lnTo>
                  <a:pt x="927100" y="330200"/>
                </a:lnTo>
                <a:cubicBezTo>
                  <a:pt x="1104900" y="152400"/>
                  <a:pt x="1447800" y="0"/>
                  <a:pt x="1701800" y="0"/>
                </a:cubicBezTo>
                <a:lnTo>
                  <a:pt x="1790700" y="0"/>
                </a:lnTo>
                <a:cubicBezTo>
                  <a:pt x="2044700" y="0"/>
                  <a:pt x="2247900" y="76200"/>
                  <a:pt x="2247900" y="165100"/>
                </a:cubicBezTo>
                <a:cubicBezTo>
                  <a:pt x="2247900" y="254000"/>
                  <a:pt x="2171700" y="419100"/>
                  <a:pt x="2082800" y="520700"/>
                </a:cubicBezTo>
                <a:cubicBezTo>
                  <a:pt x="2006600" y="635000"/>
                  <a:pt x="1930400" y="927100"/>
                  <a:pt x="1930400" y="1181100"/>
                </a:cubicBezTo>
                <a:lnTo>
                  <a:pt x="1930400" y="1473200"/>
                </a:lnTo>
                <a:cubicBezTo>
                  <a:pt x="1930400" y="1727200"/>
                  <a:pt x="1854200" y="1930400"/>
                  <a:pt x="1765300" y="1930400"/>
                </a:cubicBezTo>
                <a:cubicBezTo>
                  <a:pt x="1676400" y="1930400"/>
                  <a:pt x="1612900" y="2133600"/>
                  <a:pt x="1612900" y="2387600"/>
                </a:cubicBezTo>
                <a:lnTo>
                  <a:pt x="1612900" y="2755900"/>
                </a:lnTo>
                <a:cubicBezTo>
                  <a:pt x="1612900" y="3009900"/>
                  <a:pt x="1536700" y="3213100"/>
                  <a:pt x="1447800" y="3213100"/>
                </a:cubicBezTo>
                <a:cubicBezTo>
                  <a:pt x="1358900" y="3213100"/>
                  <a:pt x="1282700" y="3416300"/>
                  <a:pt x="1282700" y="3670300"/>
                </a:cubicBezTo>
                <a:lnTo>
                  <a:pt x="1282700" y="4038600"/>
                </a:lnTo>
                <a:cubicBezTo>
                  <a:pt x="1282700" y="4292600"/>
                  <a:pt x="1219200" y="4495800"/>
                  <a:pt x="1130300" y="4495800"/>
                </a:cubicBezTo>
                <a:cubicBezTo>
                  <a:pt x="1041400" y="4495800"/>
                  <a:pt x="965200" y="4699000"/>
                  <a:pt x="965200" y="4953000"/>
                </a:cubicBezTo>
                <a:lnTo>
                  <a:pt x="965200" y="5321300"/>
                </a:lnTo>
                <a:cubicBezTo>
                  <a:pt x="965200" y="5575300"/>
                  <a:pt x="889000" y="5778500"/>
                  <a:pt x="800100" y="5778500"/>
                </a:cubicBezTo>
                <a:cubicBezTo>
                  <a:pt x="711200" y="5778500"/>
                  <a:pt x="647700" y="5981700"/>
                  <a:pt x="647700" y="6235700"/>
                </a:cubicBezTo>
                <a:lnTo>
                  <a:pt x="647700" y="6604000"/>
                </a:lnTo>
                <a:cubicBezTo>
                  <a:pt x="647700" y="7073900"/>
                  <a:pt x="457200" y="7378700"/>
                  <a:pt x="165100" y="7378700"/>
                </a:cubicBezTo>
                <a:cubicBezTo>
                  <a:pt x="76200" y="7378700"/>
                  <a:pt x="0" y="7175500"/>
                  <a:pt x="0" y="6921500"/>
                </a:cubicBezTo>
                <a:close/>
                <a:moveTo>
                  <a:pt x="304800" y="75438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03" name="Freeform 13303"/>
          <p:cNvSpPr/>
          <p:nvPr/>
        </p:nvSpPr>
        <p:spPr>
          <a:xfrm rot="0" flipH="0" flipV="0">
            <a:off x="8376319" y="12122636"/>
            <a:ext cx="52844" cy="78181"/>
          </a:xfrm>
          <a:custGeom>
            <a:pathLst>
              <a:path w="5562600" h="8229600">
                <a:moveTo>
                  <a:pt x="482600" y="6769100"/>
                </a:moveTo>
                <a:lnTo>
                  <a:pt x="3733800" y="3365500"/>
                </a:lnTo>
                <a:cubicBezTo>
                  <a:pt x="4813300" y="2247900"/>
                  <a:pt x="4762500" y="1016000"/>
                  <a:pt x="3644900" y="1016000"/>
                </a:cubicBezTo>
                <a:cubicBezTo>
                  <a:pt x="3492500" y="1016000"/>
                  <a:pt x="3200400" y="1117600"/>
                  <a:pt x="2984500" y="1231900"/>
                </a:cubicBezTo>
                <a:cubicBezTo>
                  <a:pt x="2781300" y="1346200"/>
                  <a:pt x="2501900" y="1600200"/>
                  <a:pt x="2387600" y="1790700"/>
                </a:cubicBezTo>
                <a:cubicBezTo>
                  <a:pt x="2273300" y="1981200"/>
                  <a:pt x="2044700" y="2133600"/>
                  <a:pt x="1892300" y="2133600"/>
                </a:cubicBezTo>
                <a:cubicBezTo>
                  <a:pt x="1739900" y="2133600"/>
                  <a:pt x="1612900" y="1955800"/>
                  <a:pt x="1612900" y="1739900"/>
                </a:cubicBezTo>
                <a:cubicBezTo>
                  <a:pt x="1612900" y="1511300"/>
                  <a:pt x="1866900" y="1143000"/>
                  <a:pt x="2197100" y="914400"/>
                </a:cubicBezTo>
                <a:lnTo>
                  <a:pt x="2374900" y="774700"/>
                </a:lnTo>
                <a:cubicBezTo>
                  <a:pt x="3454400" y="0"/>
                  <a:pt x="4330700" y="0"/>
                  <a:pt x="4914900" y="774700"/>
                </a:cubicBezTo>
                <a:lnTo>
                  <a:pt x="5041900" y="952500"/>
                </a:lnTo>
                <a:cubicBezTo>
                  <a:pt x="5537200" y="1625600"/>
                  <a:pt x="5562600" y="1955800"/>
                  <a:pt x="5156200" y="2679700"/>
                </a:cubicBezTo>
                <a:lnTo>
                  <a:pt x="4940300" y="3048000"/>
                </a:lnTo>
                <a:cubicBezTo>
                  <a:pt x="4762500" y="3352800"/>
                  <a:pt x="4406900" y="3810000"/>
                  <a:pt x="4140200" y="4089400"/>
                </a:cubicBezTo>
                <a:lnTo>
                  <a:pt x="2095500" y="6210300"/>
                </a:lnTo>
                <a:cubicBezTo>
                  <a:pt x="1422400" y="6908800"/>
                  <a:pt x="1485900" y="7277100"/>
                  <a:pt x="2298700" y="7277100"/>
                </a:cubicBezTo>
                <a:lnTo>
                  <a:pt x="3175000" y="7277100"/>
                </a:lnTo>
                <a:cubicBezTo>
                  <a:pt x="3543300" y="7277100"/>
                  <a:pt x="3860800" y="7416800"/>
                  <a:pt x="3860800" y="7594600"/>
                </a:cubicBezTo>
                <a:cubicBezTo>
                  <a:pt x="3860800" y="7962900"/>
                  <a:pt x="3149600" y="8229600"/>
                  <a:pt x="2184400" y="8229600"/>
                </a:cubicBezTo>
                <a:lnTo>
                  <a:pt x="1485900" y="8229600"/>
                </a:lnTo>
                <a:cubicBezTo>
                  <a:pt x="508000" y="8229600"/>
                  <a:pt x="0" y="8026400"/>
                  <a:pt x="0" y="7620000"/>
                </a:cubicBezTo>
                <a:cubicBezTo>
                  <a:pt x="0" y="7429500"/>
                  <a:pt x="215900" y="7048500"/>
                  <a:pt x="482600" y="6769100"/>
                </a:cubicBezTo>
                <a:close/>
                <a:moveTo>
                  <a:pt x="1612900" y="80772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04" name="Freeform 13304"/>
          <p:cNvSpPr/>
          <p:nvPr/>
        </p:nvSpPr>
        <p:spPr>
          <a:xfrm rot="0" flipH="0" flipV="0">
            <a:off x="8435346" y="12125411"/>
            <a:ext cx="53327" cy="90246"/>
          </a:xfrm>
          <a:custGeom>
            <a:pathLst>
              <a:path w="5613400" h="9499600">
                <a:moveTo>
                  <a:pt x="4368800" y="2667000"/>
                </a:moveTo>
                <a:lnTo>
                  <a:pt x="3683000" y="4953000"/>
                </a:lnTo>
                <a:cubicBezTo>
                  <a:pt x="3619500" y="5181600"/>
                  <a:pt x="3479800" y="5549900"/>
                  <a:pt x="3378200" y="5765800"/>
                </a:cubicBezTo>
                <a:lnTo>
                  <a:pt x="3289300" y="5956300"/>
                </a:lnTo>
                <a:cubicBezTo>
                  <a:pt x="3187700" y="6172200"/>
                  <a:pt x="2971800" y="6489700"/>
                  <a:pt x="2794000" y="6667500"/>
                </a:cubicBezTo>
                <a:lnTo>
                  <a:pt x="2730500" y="6731000"/>
                </a:lnTo>
                <a:cubicBezTo>
                  <a:pt x="2552700" y="6908800"/>
                  <a:pt x="2298700" y="7048500"/>
                  <a:pt x="2159000" y="7048500"/>
                </a:cubicBezTo>
                <a:cubicBezTo>
                  <a:pt x="2032000" y="7048500"/>
                  <a:pt x="1917700" y="7124700"/>
                  <a:pt x="1917700" y="7213600"/>
                </a:cubicBezTo>
                <a:cubicBezTo>
                  <a:pt x="1917700" y="7302500"/>
                  <a:pt x="1816100" y="7378700"/>
                  <a:pt x="1689100" y="7378700"/>
                </a:cubicBezTo>
                <a:cubicBezTo>
                  <a:pt x="1549400" y="7378700"/>
                  <a:pt x="1447800" y="7442200"/>
                  <a:pt x="1447800" y="7531100"/>
                </a:cubicBezTo>
                <a:cubicBezTo>
                  <a:pt x="1447800" y="7620000"/>
                  <a:pt x="1308100" y="7721600"/>
                  <a:pt x="1143000" y="7747000"/>
                </a:cubicBezTo>
                <a:cubicBezTo>
                  <a:pt x="990600" y="7772400"/>
                  <a:pt x="812800" y="7848600"/>
                  <a:pt x="749300" y="7912100"/>
                </a:cubicBezTo>
                <a:cubicBezTo>
                  <a:pt x="596900" y="8064500"/>
                  <a:pt x="508000" y="8039100"/>
                  <a:pt x="241300" y="7772400"/>
                </a:cubicBezTo>
                <a:cubicBezTo>
                  <a:pt x="101600" y="7645400"/>
                  <a:pt x="0" y="7429500"/>
                  <a:pt x="0" y="7289800"/>
                </a:cubicBezTo>
                <a:cubicBezTo>
                  <a:pt x="0" y="7162800"/>
                  <a:pt x="203200" y="7048500"/>
                  <a:pt x="457200" y="7048500"/>
                </a:cubicBezTo>
                <a:lnTo>
                  <a:pt x="508000" y="7048500"/>
                </a:lnTo>
                <a:cubicBezTo>
                  <a:pt x="762000" y="7048500"/>
                  <a:pt x="965200" y="6985000"/>
                  <a:pt x="965200" y="6896100"/>
                </a:cubicBezTo>
                <a:cubicBezTo>
                  <a:pt x="965200" y="6807200"/>
                  <a:pt x="1104900" y="6731000"/>
                  <a:pt x="1282700" y="6731000"/>
                </a:cubicBezTo>
                <a:cubicBezTo>
                  <a:pt x="1460500" y="6731000"/>
                  <a:pt x="1727200" y="6578600"/>
                  <a:pt x="1879600" y="6388100"/>
                </a:cubicBezTo>
                <a:lnTo>
                  <a:pt x="2603500" y="5499100"/>
                </a:lnTo>
                <a:cubicBezTo>
                  <a:pt x="3048000" y="4965700"/>
                  <a:pt x="2971800" y="4813300"/>
                  <a:pt x="2273300" y="4813300"/>
                </a:cubicBezTo>
                <a:lnTo>
                  <a:pt x="1574800" y="4813300"/>
                </a:lnTo>
                <a:cubicBezTo>
                  <a:pt x="1041400" y="4813300"/>
                  <a:pt x="533400" y="4356100"/>
                  <a:pt x="330200" y="3695700"/>
                </a:cubicBezTo>
                <a:lnTo>
                  <a:pt x="304800" y="3594100"/>
                </a:lnTo>
                <a:cubicBezTo>
                  <a:pt x="127000" y="2997200"/>
                  <a:pt x="127000" y="2971800"/>
                  <a:pt x="330200" y="2463800"/>
                </a:cubicBezTo>
                <a:lnTo>
                  <a:pt x="1054100" y="736600"/>
                </a:lnTo>
                <a:cubicBezTo>
                  <a:pt x="1155700" y="508000"/>
                  <a:pt x="1384300" y="317500"/>
                  <a:pt x="1574800" y="317500"/>
                </a:cubicBezTo>
                <a:cubicBezTo>
                  <a:pt x="1765300" y="317500"/>
                  <a:pt x="1917700" y="241300"/>
                  <a:pt x="1917700" y="152400"/>
                </a:cubicBezTo>
                <a:cubicBezTo>
                  <a:pt x="1917700" y="63500"/>
                  <a:pt x="2133600" y="0"/>
                  <a:pt x="2374900" y="0"/>
                </a:cubicBezTo>
                <a:lnTo>
                  <a:pt x="3238500" y="0"/>
                </a:lnTo>
                <a:cubicBezTo>
                  <a:pt x="4013200" y="0"/>
                  <a:pt x="4495800" y="711200"/>
                  <a:pt x="4495800" y="1879600"/>
                </a:cubicBezTo>
                <a:cubicBezTo>
                  <a:pt x="4495800" y="2082800"/>
                  <a:pt x="4432300" y="2438400"/>
                  <a:pt x="4368800" y="2667000"/>
                </a:cubicBezTo>
                <a:close/>
                <a:moveTo>
                  <a:pt x="4648200" y="7785100"/>
                </a:moveTo>
                <a:moveTo>
                  <a:pt x="1892300" y="3848100"/>
                </a:moveTo>
                <a:lnTo>
                  <a:pt x="2819400" y="3848100"/>
                </a:lnTo>
                <a:cubicBezTo>
                  <a:pt x="3060700" y="3848100"/>
                  <a:pt x="3302000" y="3759200"/>
                  <a:pt x="3327400" y="3644900"/>
                </a:cubicBezTo>
                <a:cubicBezTo>
                  <a:pt x="3365500" y="3543300"/>
                  <a:pt x="3454400" y="3263900"/>
                  <a:pt x="3517900" y="3048000"/>
                </a:cubicBezTo>
                <a:lnTo>
                  <a:pt x="3556000" y="2959100"/>
                </a:lnTo>
                <a:cubicBezTo>
                  <a:pt x="3632200" y="2743200"/>
                  <a:pt x="3683000" y="2362200"/>
                  <a:pt x="3683000" y="2108200"/>
                </a:cubicBezTo>
                <a:lnTo>
                  <a:pt x="3683000" y="1676400"/>
                </a:lnTo>
                <a:cubicBezTo>
                  <a:pt x="3683000" y="1422400"/>
                  <a:pt x="3543300" y="1079500"/>
                  <a:pt x="3365500" y="927100"/>
                </a:cubicBezTo>
                <a:cubicBezTo>
                  <a:pt x="3187700" y="762000"/>
                  <a:pt x="2908300" y="635000"/>
                  <a:pt x="2730500" y="635000"/>
                </a:cubicBezTo>
                <a:cubicBezTo>
                  <a:pt x="2552700" y="635000"/>
                  <a:pt x="2400300" y="711200"/>
                  <a:pt x="2400300" y="800100"/>
                </a:cubicBezTo>
                <a:cubicBezTo>
                  <a:pt x="2400300" y="889000"/>
                  <a:pt x="2247900" y="952500"/>
                  <a:pt x="2057400" y="952500"/>
                </a:cubicBezTo>
                <a:cubicBezTo>
                  <a:pt x="1727200" y="952500"/>
                  <a:pt x="1562100" y="1193800"/>
                  <a:pt x="1282700" y="2070100"/>
                </a:cubicBezTo>
                <a:lnTo>
                  <a:pt x="1257300" y="2159000"/>
                </a:lnTo>
                <a:cubicBezTo>
                  <a:pt x="1181100" y="2387600"/>
                  <a:pt x="1117600" y="2768600"/>
                  <a:pt x="1117600" y="3022600"/>
                </a:cubicBezTo>
                <a:lnTo>
                  <a:pt x="1117600" y="3073400"/>
                </a:lnTo>
                <a:cubicBezTo>
                  <a:pt x="1117600" y="3644900"/>
                  <a:pt x="1320800" y="3848100"/>
                  <a:pt x="1892300" y="3848100"/>
                </a:cubicBezTo>
                <a:close/>
                <a:moveTo>
                  <a:pt x="3467100" y="7785100"/>
                </a:moveTo>
                <a:moveTo>
                  <a:pt x="5613400" y="7505700"/>
                </a:moveTo>
                <a:lnTo>
                  <a:pt x="5613400" y="7886700"/>
                </a:lnTo>
                <a:cubicBezTo>
                  <a:pt x="5613400" y="8128000"/>
                  <a:pt x="5537200" y="8331200"/>
                  <a:pt x="5448300" y="8331200"/>
                </a:cubicBezTo>
                <a:cubicBezTo>
                  <a:pt x="5359400" y="8331200"/>
                  <a:pt x="5295900" y="8483600"/>
                  <a:pt x="5295900" y="8661400"/>
                </a:cubicBezTo>
                <a:cubicBezTo>
                  <a:pt x="5295900" y="8839200"/>
                  <a:pt x="5156200" y="9093200"/>
                  <a:pt x="4978400" y="9220200"/>
                </a:cubicBezTo>
                <a:cubicBezTo>
                  <a:pt x="4635500" y="9474200"/>
                  <a:pt x="4533900" y="9499600"/>
                  <a:pt x="4406900" y="9385300"/>
                </a:cubicBezTo>
                <a:cubicBezTo>
                  <a:pt x="4368800" y="9334500"/>
                  <a:pt x="4330700" y="9093200"/>
                  <a:pt x="4330700" y="8839200"/>
                </a:cubicBezTo>
                <a:lnTo>
                  <a:pt x="4330700" y="8788400"/>
                </a:lnTo>
                <a:cubicBezTo>
                  <a:pt x="4330700" y="8547100"/>
                  <a:pt x="4406900" y="8331200"/>
                  <a:pt x="4495800" y="8331200"/>
                </a:cubicBezTo>
                <a:cubicBezTo>
                  <a:pt x="4584700" y="8331200"/>
                  <a:pt x="4711700" y="8153400"/>
                  <a:pt x="4787900" y="7937500"/>
                </a:cubicBezTo>
                <a:lnTo>
                  <a:pt x="4813300" y="7848600"/>
                </a:lnTo>
                <a:cubicBezTo>
                  <a:pt x="4889500" y="7632700"/>
                  <a:pt x="4978400" y="7366000"/>
                  <a:pt x="5003800" y="7251700"/>
                </a:cubicBezTo>
                <a:cubicBezTo>
                  <a:pt x="5041900" y="7137400"/>
                  <a:pt x="5194300" y="7048500"/>
                  <a:pt x="5346700" y="7048500"/>
                </a:cubicBezTo>
                <a:cubicBezTo>
                  <a:pt x="5486400" y="7048500"/>
                  <a:pt x="5613400" y="7264400"/>
                  <a:pt x="5613400" y="7505700"/>
                </a:cubicBezTo>
                <a:close/>
                <a:moveTo>
                  <a:pt x="-190500" y="77851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05" name="Freeform 13305"/>
          <p:cNvSpPr/>
          <p:nvPr/>
        </p:nvSpPr>
        <p:spPr>
          <a:xfrm rot="0" flipH="0" flipV="0">
            <a:off x="8513164" y="12123239"/>
            <a:ext cx="43675" cy="76130"/>
          </a:xfrm>
          <a:custGeom>
            <a:pathLst>
              <a:path w="4597400" h="8013700">
                <a:moveTo>
                  <a:pt x="4381500" y="2349500"/>
                </a:moveTo>
                <a:lnTo>
                  <a:pt x="3683000" y="4953000"/>
                </a:lnTo>
                <a:cubicBezTo>
                  <a:pt x="3479800" y="5689600"/>
                  <a:pt x="3327400" y="5981700"/>
                  <a:pt x="2984500" y="6324600"/>
                </a:cubicBezTo>
                <a:lnTo>
                  <a:pt x="2222500" y="7061200"/>
                </a:lnTo>
                <a:cubicBezTo>
                  <a:pt x="2032000" y="7239000"/>
                  <a:pt x="1689100" y="7442200"/>
                  <a:pt x="1447800" y="7518400"/>
                </a:cubicBezTo>
                <a:lnTo>
                  <a:pt x="1079500" y="7620000"/>
                </a:lnTo>
                <a:cubicBezTo>
                  <a:pt x="838200" y="7683500"/>
                  <a:pt x="647700" y="7797800"/>
                  <a:pt x="647700" y="7874000"/>
                </a:cubicBezTo>
                <a:cubicBezTo>
                  <a:pt x="647700" y="7950200"/>
                  <a:pt x="571500" y="8013700"/>
                  <a:pt x="482600" y="8013700"/>
                </a:cubicBezTo>
                <a:cubicBezTo>
                  <a:pt x="393700" y="8013700"/>
                  <a:pt x="254000" y="7950200"/>
                  <a:pt x="165100" y="7861300"/>
                </a:cubicBezTo>
                <a:cubicBezTo>
                  <a:pt x="76200" y="7772400"/>
                  <a:pt x="0" y="7556500"/>
                  <a:pt x="0" y="7378700"/>
                </a:cubicBezTo>
                <a:cubicBezTo>
                  <a:pt x="0" y="7200900"/>
                  <a:pt x="203200" y="7061200"/>
                  <a:pt x="457200" y="7061200"/>
                </a:cubicBezTo>
                <a:lnTo>
                  <a:pt x="508000" y="7061200"/>
                </a:lnTo>
                <a:cubicBezTo>
                  <a:pt x="762000" y="7061200"/>
                  <a:pt x="1092200" y="6946900"/>
                  <a:pt x="1244600" y="6819900"/>
                </a:cubicBezTo>
                <a:cubicBezTo>
                  <a:pt x="1397000" y="6680200"/>
                  <a:pt x="1549400" y="6578600"/>
                  <a:pt x="1562100" y="6578600"/>
                </a:cubicBezTo>
                <a:cubicBezTo>
                  <a:pt x="1587500" y="6578600"/>
                  <a:pt x="1739900" y="6426200"/>
                  <a:pt x="1892300" y="6248400"/>
                </a:cubicBezTo>
                <a:lnTo>
                  <a:pt x="2260600" y="5829300"/>
                </a:lnTo>
                <a:cubicBezTo>
                  <a:pt x="2552700" y="5499100"/>
                  <a:pt x="2730500" y="5156200"/>
                  <a:pt x="2730500" y="4927600"/>
                </a:cubicBezTo>
                <a:cubicBezTo>
                  <a:pt x="2730500" y="4864100"/>
                  <a:pt x="2527300" y="4813300"/>
                  <a:pt x="2273300" y="4813300"/>
                </a:cubicBezTo>
                <a:lnTo>
                  <a:pt x="1739900" y="4813300"/>
                </a:lnTo>
                <a:cubicBezTo>
                  <a:pt x="1485900" y="4813300"/>
                  <a:pt x="1143000" y="4660900"/>
                  <a:pt x="965200" y="4483100"/>
                </a:cubicBezTo>
                <a:lnTo>
                  <a:pt x="647700" y="4165600"/>
                </a:lnTo>
                <a:cubicBezTo>
                  <a:pt x="469900" y="3987800"/>
                  <a:pt x="317500" y="3644900"/>
                  <a:pt x="317500" y="3390900"/>
                </a:cubicBezTo>
                <a:lnTo>
                  <a:pt x="317500" y="2540000"/>
                </a:lnTo>
                <a:cubicBezTo>
                  <a:pt x="317500" y="2286000"/>
                  <a:pt x="355600" y="2044700"/>
                  <a:pt x="406400" y="2006600"/>
                </a:cubicBezTo>
                <a:cubicBezTo>
                  <a:pt x="444500" y="1955800"/>
                  <a:pt x="508000" y="1790700"/>
                  <a:pt x="546100" y="1638300"/>
                </a:cubicBezTo>
                <a:cubicBezTo>
                  <a:pt x="787400" y="558800"/>
                  <a:pt x="1460500" y="0"/>
                  <a:pt x="2463800" y="0"/>
                </a:cubicBezTo>
                <a:lnTo>
                  <a:pt x="3073400" y="0"/>
                </a:lnTo>
                <a:cubicBezTo>
                  <a:pt x="3327400" y="0"/>
                  <a:pt x="3657600" y="139700"/>
                  <a:pt x="3810000" y="304800"/>
                </a:cubicBezTo>
                <a:lnTo>
                  <a:pt x="4038600" y="558800"/>
                </a:lnTo>
                <a:cubicBezTo>
                  <a:pt x="4508500" y="1092200"/>
                  <a:pt x="4597400" y="1549400"/>
                  <a:pt x="4381500" y="2349500"/>
                </a:cubicBezTo>
                <a:close/>
                <a:moveTo>
                  <a:pt x="5092700" y="8013700"/>
                </a:moveTo>
                <a:moveTo>
                  <a:pt x="1739900" y="3848100"/>
                </a:moveTo>
                <a:lnTo>
                  <a:pt x="2590800" y="3848100"/>
                </a:lnTo>
                <a:cubicBezTo>
                  <a:pt x="3136900" y="3848100"/>
                  <a:pt x="3251200" y="3759200"/>
                  <a:pt x="3314700" y="3263900"/>
                </a:cubicBezTo>
                <a:cubicBezTo>
                  <a:pt x="3352800" y="3048000"/>
                  <a:pt x="3403600" y="2844800"/>
                  <a:pt x="3454400" y="2806700"/>
                </a:cubicBezTo>
                <a:cubicBezTo>
                  <a:pt x="3492500" y="2755900"/>
                  <a:pt x="3530600" y="2514600"/>
                  <a:pt x="3530600" y="2273300"/>
                </a:cubicBezTo>
                <a:lnTo>
                  <a:pt x="3530600" y="1524000"/>
                </a:lnTo>
                <a:cubicBezTo>
                  <a:pt x="3530600" y="1270000"/>
                  <a:pt x="3390900" y="965200"/>
                  <a:pt x="3213100" y="850900"/>
                </a:cubicBezTo>
                <a:cubicBezTo>
                  <a:pt x="3035300" y="736600"/>
                  <a:pt x="2781300" y="635000"/>
                  <a:pt x="2654300" y="635000"/>
                </a:cubicBezTo>
                <a:cubicBezTo>
                  <a:pt x="2514600" y="635000"/>
                  <a:pt x="2413000" y="711200"/>
                  <a:pt x="2413000" y="800100"/>
                </a:cubicBezTo>
                <a:cubicBezTo>
                  <a:pt x="2413000" y="889000"/>
                  <a:pt x="2286000" y="965200"/>
                  <a:pt x="2133600" y="965200"/>
                </a:cubicBezTo>
                <a:cubicBezTo>
                  <a:pt x="1981200" y="965200"/>
                  <a:pt x="1727200" y="1117600"/>
                  <a:pt x="1562100" y="1295400"/>
                </a:cubicBezTo>
                <a:lnTo>
                  <a:pt x="1485900" y="1371600"/>
                </a:lnTo>
                <a:cubicBezTo>
                  <a:pt x="1320800" y="1562100"/>
                  <a:pt x="1143000" y="1892300"/>
                  <a:pt x="1092200" y="2120900"/>
                </a:cubicBezTo>
                <a:lnTo>
                  <a:pt x="1054100" y="2324100"/>
                </a:lnTo>
                <a:cubicBezTo>
                  <a:pt x="927100" y="2921000"/>
                  <a:pt x="939800" y="3276600"/>
                  <a:pt x="1130300" y="3581400"/>
                </a:cubicBezTo>
                <a:cubicBezTo>
                  <a:pt x="1219200" y="3721100"/>
                  <a:pt x="1485900" y="3848100"/>
                  <a:pt x="1739900" y="3848100"/>
                </a:cubicBezTo>
                <a:close/>
                <a:moveTo>
                  <a:pt x="3594100" y="80137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06" name="Freeform 13306"/>
          <p:cNvSpPr/>
          <p:nvPr/>
        </p:nvSpPr>
        <p:spPr>
          <a:xfrm rot="0" flipH="0" flipV="0">
            <a:off x="8564695" y="12123239"/>
            <a:ext cx="43675" cy="76130"/>
          </a:xfrm>
          <a:custGeom>
            <a:pathLst>
              <a:path w="4597400" h="8013700">
                <a:moveTo>
                  <a:pt x="4381500" y="2349500"/>
                </a:moveTo>
                <a:lnTo>
                  <a:pt x="3683000" y="4953000"/>
                </a:lnTo>
                <a:cubicBezTo>
                  <a:pt x="3479800" y="5689600"/>
                  <a:pt x="3327400" y="5981700"/>
                  <a:pt x="2984500" y="6324600"/>
                </a:cubicBezTo>
                <a:lnTo>
                  <a:pt x="2222500" y="7061200"/>
                </a:lnTo>
                <a:cubicBezTo>
                  <a:pt x="2032000" y="7239000"/>
                  <a:pt x="1689100" y="7442200"/>
                  <a:pt x="1447800" y="7518400"/>
                </a:cubicBezTo>
                <a:lnTo>
                  <a:pt x="1079500" y="7620000"/>
                </a:lnTo>
                <a:cubicBezTo>
                  <a:pt x="838200" y="7683500"/>
                  <a:pt x="647700" y="7797800"/>
                  <a:pt x="647700" y="7874000"/>
                </a:cubicBezTo>
                <a:cubicBezTo>
                  <a:pt x="647700" y="7950200"/>
                  <a:pt x="571500" y="8013700"/>
                  <a:pt x="482600" y="8013700"/>
                </a:cubicBezTo>
                <a:cubicBezTo>
                  <a:pt x="393700" y="8013700"/>
                  <a:pt x="254000" y="7950200"/>
                  <a:pt x="165100" y="7861300"/>
                </a:cubicBezTo>
                <a:cubicBezTo>
                  <a:pt x="76200" y="7772400"/>
                  <a:pt x="0" y="7556500"/>
                  <a:pt x="0" y="7378700"/>
                </a:cubicBezTo>
                <a:cubicBezTo>
                  <a:pt x="0" y="7200900"/>
                  <a:pt x="203200" y="7061200"/>
                  <a:pt x="457200" y="7061200"/>
                </a:cubicBezTo>
                <a:lnTo>
                  <a:pt x="508000" y="7061200"/>
                </a:lnTo>
                <a:cubicBezTo>
                  <a:pt x="762000" y="7061200"/>
                  <a:pt x="1092200" y="6946900"/>
                  <a:pt x="1244600" y="6819900"/>
                </a:cubicBezTo>
                <a:cubicBezTo>
                  <a:pt x="1397000" y="6680200"/>
                  <a:pt x="1549400" y="6578600"/>
                  <a:pt x="1562100" y="6578600"/>
                </a:cubicBezTo>
                <a:cubicBezTo>
                  <a:pt x="1587500" y="6578600"/>
                  <a:pt x="1739900" y="6426200"/>
                  <a:pt x="1892300" y="6248400"/>
                </a:cubicBezTo>
                <a:lnTo>
                  <a:pt x="2260600" y="5829300"/>
                </a:lnTo>
                <a:cubicBezTo>
                  <a:pt x="2552700" y="5499100"/>
                  <a:pt x="2730500" y="5156200"/>
                  <a:pt x="2730500" y="4927600"/>
                </a:cubicBezTo>
                <a:cubicBezTo>
                  <a:pt x="2730500" y="4864100"/>
                  <a:pt x="2527300" y="4813300"/>
                  <a:pt x="2273300" y="4813300"/>
                </a:cubicBezTo>
                <a:lnTo>
                  <a:pt x="1739900" y="4813300"/>
                </a:lnTo>
                <a:cubicBezTo>
                  <a:pt x="1485900" y="4813300"/>
                  <a:pt x="1143000" y="4660900"/>
                  <a:pt x="965200" y="4483100"/>
                </a:cubicBezTo>
                <a:lnTo>
                  <a:pt x="647700" y="4165600"/>
                </a:lnTo>
                <a:cubicBezTo>
                  <a:pt x="469900" y="3987800"/>
                  <a:pt x="317500" y="3644900"/>
                  <a:pt x="317500" y="3390900"/>
                </a:cubicBezTo>
                <a:lnTo>
                  <a:pt x="317500" y="2540000"/>
                </a:lnTo>
                <a:cubicBezTo>
                  <a:pt x="317500" y="2286000"/>
                  <a:pt x="355600" y="2044700"/>
                  <a:pt x="406400" y="2006600"/>
                </a:cubicBezTo>
                <a:cubicBezTo>
                  <a:pt x="444500" y="1955800"/>
                  <a:pt x="508000" y="1790700"/>
                  <a:pt x="546100" y="1638300"/>
                </a:cubicBezTo>
                <a:cubicBezTo>
                  <a:pt x="787400" y="558800"/>
                  <a:pt x="1460500" y="0"/>
                  <a:pt x="2463800" y="0"/>
                </a:cubicBezTo>
                <a:lnTo>
                  <a:pt x="3073400" y="0"/>
                </a:lnTo>
                <a:cubicBezTo>
                  <a:pt x="3327400" y="0"/>
                  <a:pt x="3657600" y="139700"/>
                  <a:pt x="3810000" y="304800"/>
                </a:cubicBezTo>
                <a:lnTo>
                  <a:pt x="4038600" y="558800"/>
                </a:lnTo>
                <a:cubicBezTo>
                  <a:pt x="4508500" y="1092200"/>
                  <a:pt x="4597400" y="1549400"/>
                  <a:pt x="4381500" y="2349500"/>
                </a:cubicBezTo>
                <a:close/>
                <a:moveTo>
                  <a:pt x="5092700" y="8013700"/>
                </a:moveTo>
                <a:moveTo>
                  <a:pt x="1739900" y="3848100"/>
                </a:moveTo>
                <a:lnTo>
                  <a:pt x="2590800" y="3848100"/>
                </a:lnTo>
                <a:cubicBezTo>
                  <a:pt x="3136900" y="3848100"/>
                  <a:pt x="3251200" y="3759200"/>
                  <a:pt x="3314700" y="3263900"/>
                </a:cubicBezTo>
                <a:cubicBezTo>
                  <a:pt x="3352800" y="3048000"/>
                  <a:pt x="3403600" y="2844800"/>
                  <a:pt x="3454400" y="2806700"/>
                </a:cubicBezTo>
                <a:cubicBezTo>
                  <a:pt x="3492500" y="2755900"/>
                  <a:pt x="3530600" y="2514600"/>
                  <a:pt x="3530600" y="2273300"/>
                </a:cubicBezTo>
                <a:lnTo>
                  <a:pt x="3530600" y="1524000"/>
                </a:lnTo>
                <a:cubicBezTo>
                  <a:pt x="3530600" y="1270000"/>
                  <a:pt x="3390900" y="965200"/>
                  <a:pt x="3213100" y="850900"/>
                </a:cubicBezTo>
                <a:cubicBezTo>
                  <a:pt x="3035300" y="736600"/>
                  <a:pt x="2781300" y="635000"/>
                  <a:pt x="2654300" y="635000"/>
                </a:cubicBezTo>
                <a:cubicBezTo>
                  <a:pt x="2514600" y="635000"/>
                  <a:pt x="2413000" y="711200"/>
                  <a:pt x="2413000" y="800100"/>
                </a:cubicBezTo>
                <a:cubicBezTo>
                  <a:pt x="2413000" y="889000"/>
                  <a:pt x="2286000" y="965200"/>
                  <a:pt x="2133600" y="965200"/>
                </a:cubicBezTo>
                <a:cubicBezTo>
                  <a:pt x="1981200" y="965200"/>
                  <a:pt x="1727200" y="1117600"/>
                  <a:pt x="1562100" y="1295400"/>
                </a:cubicBezTo>
                <a:lnTo>
                  <a:pt x="1485900" y="1371600"/>
                </a:lnTo>
                <a:cubicBezTo>
                  <a:pt x="1320800" y="1562100"/>
                  <a:pt x="1143000" y="1892300"/>
                  <a:pt x="1092200" y="2120900"/>
                </a:cubicBezTo>
                <a:lnTo>
                  <a:pt x="1054100" y="2324100"/>
                </a:lnTo>
                <a:cubicBezTo>
                  <a:pt x="927100" y="2921000"/>
                  <a:pt x="939800" y="3276600"/>
                  <a:pt x="1130300" y="3581400"/>
                </a:cubicBezTo>
                <a:cubicBezTo>
                  <a:pt x="1219200" y="3721100"/>
                  <a:pt x="1485900" y="3848100"/>
                  <a:pt x="1739900" y="3848100"/>
                </a:cubicBezTo>
                <a:close/>
                <a:moveTo>
                  <a:pt x="3594100" y="80137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07" name="Freeform 13307"/>
          <p:cNvSpPr/>
          <p:nvPr/>
        </p:nvSpPr>
        <p:spPr>
          <a:xfrm rot="0" flipH="0" flipV="0">
            <a:off x="8610918" y="12124446"/>
            <a:ext cx="44278" cy="74682"/>
          </a:xfrm>
          <a:custGeom>
            <a:pathLst>
              <a:path w="4660900" h="7861300">
                <a:moveTo>
                  <a:pt x="317500" y="5029200"/>
                </a:moveTo>
                <a:lnTo>
                  <a:pt x="2146300" y="1549400"/>
                </a:lnTo>
                <a:cubicBezTo>
                  <a:pt x="2641600" y="609600"/>
                  <a:pt x="3111500" y="0"/>
                  <a:pt x="3327400" y="0"/>
                </a:cubicBezTo>
                <a:cubicBezTo>
                  <a:pt x="3530600" y="0"/>
                  <a:pt x="3860800" y="241300"/>
                  <a:pt x="3860800" y="393700"/>
                </a:cubicBezTo>
                <a:cubicBezTo>
                  <a:pt x="3860800" y="444500"/>
                  <a:pt x="3708400" y="749300"/>
                  <a:pt x="3543300" y="1079500"/>
                </a:cubicBezTo>
                <a:lnTo>
                  <a:pt x="1663700" y="4699000"/>
                </a:lnTo>
                <a:cubicBezTo>
                  <a:pt x="1333500" y="5334000"/>
                  <a:pt x="1397000" y="5448300"/>
                  <a:pt x="2133600" y="5448300"/>
                </a:cubicBezTo>
                <a:cubicBezTo>
                  <a:pt x="2374900" y="5448300"/>
                  <a:pt x="2679700" y="5346700"/>
                  <a:pt x="2806700" y="5207000"/>
                </a:cubicBezTo>
                <a:cubicBezTo>
                  <a:pt x="2946400" y="5080000"/>
                  <a:pt x="3162300" y="4711700"/>
                  <a:pt x="3289300" y="4406900"/>
                </a:cubicBezTo>
                <a:cubicBezTo>
                  <a:pt x="3429000" y="4102100"/>
                  <a:pt x="3568700" y="3848100"/>
                  <a:pt x="3606800" y="3848100"/>
                </a:cubicBezTo>
                <a:cubicBezTo>
                  <a:pt x="3784600" y="3848100"/>
                  <a:pt x="3860800" y="4025900"/>
                  <a:pt x="3898900" y="4635500"/>
                </a:cubicBezTo>
                <a:cubicBezTo>
                  <a:pt x="3911600" y="4978400"/>
                  <a:pt x="4102100" y="5321300"/>
                  <a:pt x="4292600" y="5397500"/>
                </a:cubicBezTo>
                <a:cubicBezTo>
                  <a:pt x="4495800" y="5473700"/>
                  <a:pt x="4660900" y="5664200"/>
                  <a:pt x="4660900" y="5816600"/>
                </a:cubicBezTo>
                <a:cubicBezTo>
                  <a:pt x="4660900" y="6197600"/>
                  <a:pt x="4572000" y="6248400"/>
                  <a:pt x="4013200" y="6248400"/>
                </a:cubicBezTo>
                <a:cubicBezTo>
                  <a:pt x="3543300" y="6248400"/>
                  <a:pt x="3213100" y="6718300"/>
                  <a:pt x="3213100" y="7378700"/>
                </a:cubicBezTo>
                <a:cubicBezTo>
                  <a:pt x="3213100" y="7670800"/>
                  <a:pt x="3009900" y="7861300"/>
                  <a:pt x="2692400" y="7861300"/>
                </a:cubicBezTo>
                <a:cubicBezTo>
                  <a:pt x="2628900" y="7861300"/>
                  <a:pt x="2540000" y="7683500"/>
                  <a:pt x="2489200" y="7467600"/>
                </a:cubicBezTo>
                <a:cubicBezTo>
                  <a:pt x="2451100" y="7251700"/>
                  <a:pt x="2413000" y="6959600"/>
                  <a:pt x="2413000" y="6819900"/>
                </a:cubicBezTo>
                <a:cubicBezTo>
                  <a:pt x="2413000" y="6375400"/>
                  <a:pt x="2222500" y="6248400"/>
                  <a:pt x="1524000" y="6248400"/>
                </a:cubicBezTo>
                <a:lnTo>
                  <a:pt x="1003300" y="6248400"/>
                </a:lnTo>
                <a:cubicBezTo>
                  <a:pt x="127000" y="6248400"/>
                  <a:pt x="0" y="6210300"/>
                  <a:pt x="0" y="5880100"/>
                </a:cubicBezTo>
                <a:cubicBezTo>
                  <a:pt x="0" y="5727700"/>
                  <a:pt x="139700" y="5346700"/>
                  <a:pt x="317500" y="5029200"/>
                </a:cubicBezTo>
                <a:close/>
                <a:moveTo>
                  <a:pt x="2844800" y="78867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08" name="Freeform 13308"/>
          <p:cNvSpPr/>
          <p:nvPr/>
        </p:nvSpPr>
        <p:spPr>
          <a:xfrm rot="0" flipH="0" flipV="0">
            <a:off x="8674756" y="12123239"/>
            <a:ext cx="43675" cy="76130"/>
          </a:xfrm>
          <a:custGeom>
            <a:pathLst>
              <a:path w="4597400" h="8013700">
                <a:moveTo>
                  <a:pt x="4381500" y="2349500"/>
                </a:moveTo>
                <a:lnTo>
                  <a:pt x="3683000" y="4953000"/>
                </a:lnTo>
                <a:cubicBezTo>
                  <a:pt x="3479800" y="5689600"/>
                  <a:pt x="3327400" y="5981700"/>
                  <a:pt x="2984500" y="6324600"/>
                </a:cubicBezTo>
                <a:lnTo>
                  <a:pt x="2222500" y="7061200"/>
                </a:lnTo>
                <a:cubicBezTo>
                  <a:pt x="2032000" y="7239000"/>
                  <a:pt x="1689100" y="7442200"/>
                  <a:pt x="1447800" y="7518400"/>
                </a:cubicBezTo>
                <a:lnTo>
                  <a:pt x="1079500" y="7620000"/>
                </a:lnTo>
                <a:cubicBezTo>
                  <a:pt x="838200" y="7683500"/>
                  <a:pt x="647700" y="7797800"/>
                  <a:pt x="647700" y="7874000"/>
                </a:cubicBezTo>
                <a:cubicBezTo>
                  <a:pt x="647700" y="7950200"/>
                  <a:pt x="571500" y="8013700"/>
                  <a:pt x="482600" y="8013700"/>
                </a:cubicBezTo>
                <a:cubicBezTo>
                  <a:pt x="393700" y="8013700"/>
                  <a:pt x="254000" y="7950200"/>
                  <a:pt x="165100" y="7861300"/>
                </a:cubicBezTo>
                <a:cubicBezTo>
                  <a:pt x="76200" y="7772400"/>
                  <a:pt x="0" y="7556500"/>
                  <a:pt x="0" y="7378700"/>
                </a:cubicBezTo>
                <a:cubicBezTo>
                  <a:pt x="0" y="7200900"/>
                  <a:pt x="203200" y="7061200"/>
                  <a:pt x="457200" y="7061200"/>
                </a:cubicBezTo>
                <a:lnTo>
                  <a:pt x="508000" y="7061200"/>
                </a:lnTo>
                <a:cubicBezTo>
                  <a:pt x="762000" y="7061200"/>
                  <a:pt x="1092200" y="6946900"/>
                  <a:pt x="1244600" y="6819900"/>
                </a:cubicBezTo>
                <a:cubicBezTo>
                  <a:pt x="1397000" y="6680200"/>
                  <a:pt x="1549400" y="6578600"/>
                  <a:pt x="1562100" y="6578600"/>
                </a:cubicBezTo>
                <a:cubicBezTo>
                  <a:pt x="1587500" y="6578600"/>
                  <a:pt x="1739900" y="6426200"/>
                  <a:pt x="1892300" y="6248400"/>
                </a:cubicBezTo>
                <a:lnTo>
                  <a:pt x="2260600" y="5829300"/>
                </a:lnTo>
                <a:cubicBezTo>
                  <a:pt x="2552700" y="5499100"/>
                  <a:pt x="2730500" y="5156200"/>
                  <a:pt x="2730500" y="4927600"/>
                </a:cubicBezTo>
                <a:cubicBezTo>
                  <a:pt x="2730500" y="4864100"/>
                  <a:pt x="2527300" y="4813300"/>
                  <a:pt x="2273300" y="4813300"/>
                </a:cubicBezTo>
                <a:lnTo>
                  <a:pt x="1739900" y="4813300"/>
                </a:lnTo>
                <a:cubicBezTo>
                  <a:pt x="1485900" y="4813300"/>
                  <a:pt x="1143000" y="4660900"/>
                  <a:pt x="965200" y="4483100"/>
                </a:cubicBezTo>
                <a:lnTo>
                  <a:pt x="647700" y="4165600"/>
                </a:lnTo>
                <a:cubicBezTo>
                  <a:pt x="469900" y="3987800"/>
                  <a:pt x="317500" y="3644900"/>
                  <a:pt x="317500" y="3390900"/>
                </a:cubicBezTo>
                <a:lnTo>
                  <a:pt x="317500" y="2540000"/>
                </a:lnTo>
                <a:cubicBezTo>
                  <a:pt x="317500" y="2286000"/>
                  <a:pt x="355600" y="2044700"/>
                  <a:pt x="406400" y="2006600"/>
                </a:cubicBezTo>
                <a:cubicBezTo>
                  <a:pt x="444500" y="1955800"/>
                  <a:pt x="508000" y="1790700"/>
                  <a:pt x="546100" y="1638300"/>
                </a:cubicBezTo>
                <a:cubicBezTo>
                  <a:pt x="787400" y="558800"/>
                  <a:pt x="1460500" y="0"/>
                  <a:pt x="2463800" y="0"/>
                </a:cubicBezTo>
                <a:lnTo>
                  <a:pt x="3073400" y="0"/>
                </a:lnTo>
                <a:cubicBezTo>
                  <a:pt x="3327400" y="0"/>
                  <a:pt x="3657600" y="139700"/>
                  <a:pt x="3810000" y="304800"/>
                </a:cubicBezTo>
                <a:lnTo>
                  <a:pt x="4038600" y="558800"/>
                </a:lnTo>
                <a:cubicBezTo>
                  <a:pt x="4508500" y="1092200"/>
                  <a:pt x="4597400" y="1549400"/>
                  <a:pt x="4381500" y="2349500"/>
                </a:cubicBezTo>
                <a:close/>
                <a:moveTo>
                  <a:pt x="5092700" y="8013700"/>
                </a:moveTo>
                <a:moveTo>
                  <a:pt x="1739900" y="3848100"/>
                </a:moveTo>
                <a:lnTo>
                  <a:pt x="2590800" y="3848100"/>
                </a:lnTo>
                <a:cubicBezTo>
                  <a:pt x="3136900" y="3848100"/>
                  <a:pt x="3251200" y="3759200"/>
                  <a:pt x="3314700" y="3263900"/>
                </a:cubicBezTo>
                <a:cubicBezTo>
                  <a:pt x="3352800" y="3048000"/>
                  <a:pt x="3403600" y="2844800"/>
                  <a:pt x="3454400" y="2806700"/>
                </a:cubicBezTo>
                <a:cubicBezTo>
                  <a:pt x="3492500" y="2755900"/>
                  <a:pt x="3530600" y="2514600"/>
                  <a:pt x="3530600" y="2273300"/>
                </a:cubicBezTo>
                <a:lnTo>
                  <a:pt x="3530600" y="1524000"/>
                </a:lnTo>
                <a:cubicBezTo>
                  <a:pt x="3530600" y="1270000"/>
                  <a:pt x="3390900" y="965200"/>
                  <a:pt x="3213100" y="850900"/>
                </a:cubicBezTo>
                <a:cubicBezTo>
                  <a:pt x="3035300" y="736600"/>
                  <a:pt x="2781300" y="635000"/>
                  <a:pt x="2654300" y="635000"/>
                </a:cubicBezTo>
                <a:cubicBezTo>
                  <a:pt x="2514600" y="635000"/>
                  <a:pt x="2413000" y="711200"/>
                  <a:pt x="2413000" y="800100"/>
                </a:cubicBezTo>
                <a:cubicBezTo>
                  <a:pt x="2413000" y="889000"/>
                  <a:pt x="2286000" y="965200"/>
                  <a:pt x="2133600" y="965200"/>
                </a:cubicBezTo>
                <a:cubicBezTo>
                  <a:pt x="1981200" y="965200"/>
                  <a:pt x="1727200" y="1117600"/>
                  <a:pt x="1562100" y="1295400"/>
                </a:cubicBezTo>
                <a:lnTo>
                  <a:pt x="1485900" y="1371600"/>
                </a:lnTo>
                <a:cubicBezTo>
                  <a:pt x="1320800" y="1562100"/>
                  <a:pt x="1143000" y="1892300"/>
                  <a:pt x="1092200" y="2120900"/>
                </a:cubicBezTo>
                <a:lnTo>
                  <a:pt x="1054100" y="2324100"/>
                </a:lnTo>
                <a:cubicBezTo>
                  <a:pt x="927100" y="2921000"/>
                  <a:pt x="939800" y="3276600"/>
                  <a:pt x="1130300" y="3581400"/>
                </a:cubicBezTo>
                <a:cubicBezTo>
                  <a:pt x="1219200" y="3721100"/>
                  <a:pt x="1485900" y="3848100"/>
                  <a:pt x="1739900" y="3848100"/>
                </a:cubicBezTo>
                <a:close/>
                <a:moveTo>
                  <a:pt x="3594100" y="80137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09" name="Freeform 13309"/>
          <p:cNvSpPr/>
          <p:nvPr/>
        </p:nvSpPr>
        <p:spPr>
          <a:xfrm rot="0" flipH="0" flipV="0">
            <a:off x="9067856" y="12126649"/>
            <a:ext cx="24491" cy="73234"/>
          </a:xfrm>
          <a:custGeom>
            <a:pathLst>
              <a:path w="2578100" h="7708900">
                <a:moveTo>
                  <a:pt x="2489200" y="1117600"/>
                </a:moveTo>
                <a:lnTo>
                  <a:pt x="1079500" y="6680200"/>
                </a:lnTo>
                <a:cubicBezTo>
                  <a:pt x="889000" y="7391400"/>
                  <a:pt x="698500" y="7708900"/>
                  <a:pt x="444500" y="7708900"/>
                </a:cubicBezTo>
                <a:cubicBezTo>
                  <a:pt x="292100" y="7708900"/>
                  <a:pt x="165100" y="7556500"/>
                  <a:pt x="165100" y="7378700"/>
                </a:cubicBezTo>
                <a:lnTo>
                  <a:pt x="165100" y="6908800"/>
                </a:lnTo>
                <a:cubicBezTo>
                  <a:pt x="165100" y="6731000"/>
                  <a:pt x="203200" y="6451600"/>
                  <a:pt x="241300" y="6286500"/>
                </a:cubicBezTo>
                <a:lnTo>
                  <a:pt x="711200" y="4394200"/>
                </a:lnTo>
                <a:cubicBezTo>
                  <a:pt x="749300" y="4229100"/>
                  <a:pt x="838200" y="3949700"/>
                  <a:pt x="901700" y="3771900"/>
                </a:cubicBezTo>
                <a:lnTo>
                  <a:pt x="1181100" y="2971800"/>
                </a:lnTo>
                <a:cubicBezTo>
                  <a:pt x="1244600" y="2794000"/>
                  <a:pt x="1282700" y="2514600"/>
                  <a:pt x="1282700" y="2336800"/>
                </a:cubicBezTo>
                <a:lnTo>
                  <a:pt x="1282700" y="2095500"/>
                </a:lnTo>
                <a:cubicBezTo>
                  <a:pt x="1282700" y="1727200"/>
                  <a:pt x="1231900" y="1714500"/>
                  <a:pt x="889000" y="1905000"/>
                </a:cubicBezTo>
                <a:cubicBezTo>
                  <a:pt x="749300" y="1981200"/>
                  <a:pt x="647700" y="2082800"/>
                  <a:pt x="647700" y="2146300"/>
                </a:cubicBezTo>
                <a:cubicBezTo>
                  <a:pt x="647700" y="2209800"/>
                  <a:pt x="533400" y="2247900"/>
                  <a:pt x="406400" y="2247900"/>
                </a:cubicBezTo>
                <a:cubicBezTo>
                  <a:pt x="279400" y="2247900"/>
                  <a:pt x="127000" y="2209800"/>
                  <a:pt x="88900" y="2171700"/>
                </a:cubicBezTo>
                <a:cubicBezTo>
                  <a:pt x="38100" y="2120900"/>
                  <a:pt x="0" y="1981200"/>
                  <a:pt x="0" y="1854200"/>
                </a:cubicBezTo>
                <a:cubicBezTo>
                  <a:pt x="0" y="1714500"/>
                  <a:pt x="127000" y="1524000"/>
                  <a:pt x="292100" y="1422400"/>
                </a:cubicBezTo>
                <a:lnTo>
                  <a:pt x="749300" y="1104900"/>
                </a:lnTo>
                <a:cubicBezTo>
                  <a:pt x="901700" y="1003300"/>
                  <a:pt x="1143000" y="812800"/>
                  <a:pt x="1282700" y="685800"/>
                </a:cubicBezTo>
                <a:lnTo>
                  <a:pt x="1752600" y="241300"/>
                </a:lnTo>
                <a:cubicBezTo>
                  <a:pt x="1892300" y="114300"/>
                  <a:pt x="2133600" y="0"/>
                  <a:pt x="2286000" y="0"/>
                </a:cubicBezTo>
                <a:cubicBezTo>
                  <a:pt x="2451100" y="0"/>
                  <a:pt x="2578100" y="152400"/>
                  <a:pt x="2578100" y="330200"/>
                </a:cubicBezTo>
                <a:lnTo>
                  <a:pt x="2578100" y="482600"/>
                </a:lnTo>
                <a:cubicBezTo>
                  <a:pt x="2578100" y="660400"/>
                  <a:pt x="2540000" y="939800"/>
                  <a:pt x="2489200" y="1117600"/>
                </a:cubicBezTo>
                <a:close/>
                <a:moveTo>
                  <a:pt x="5181600" y="7721600"/>
                </a:moveTo>
              </a:path>
            </a:pathLst>
          </a:custGeom>
          <a:solidFill>
            <a:srgbClr val="12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10" name="Freeform 13310"/>
          <p:cNvSpPr/>
          <p:nvPr/>
        </p:nvSpPr>
        <p:spPr>
          <a:xfrm rot="0" flipH="0" flipV="0">
            <a:off x="9091881" y="12123271"/>
            <a:ext cx="52844" cy="78181"/>
          </a:xfrm>
          <a:custGeom>
            <a:pathLst>
              <a:path w="5562600" h="8229600">
                <a:moveTo>
                  <a:pt x="482600" y="6769100"/>
                </a:moveTo>
                <a:lnTo>
                  <a:pt x="3733800" y="3365500"/>
                </a:lnTo>
                <a:cubicBezTo>
                  <a:pt x="4813300" y="2247900"/>
                  <a:pt x="4762500" y="1016000"/>
                  <a:pt x="3644900" y="1016000"/>
                </a:cubicBezTo>
                <a:cubicBezTo>
                  <a:pt x="3492500" y="1016000"/>
                  <a:pt x="3200400" y="1117600"/>
                  <a:pt x="2984500" y="1231900"/>
                </a:cubicBezTo>
                <a:cubicBezTo>
                  <a:pt x="2781300" y="1346200"/>
                  <a:pt x="2501900" y="1600200"/>
                  <a:pt x="2387600" y="1790700"/>
                </a:cubicBezTo>
                <a:cubicBezTo>
                  <a:pt x="2273300" y="1981200"/>
                  <a:pt x="2044700" y="2133600"/>
                  <a:pt x="1892300" y="2133600"/>
                </a:cubicBezTo>
                <a:cubicBezTo>
                  <a:pt x="1739900" y="2133600"/>
                  <a:pt x="1612900" y="1955800"/>
                  <a:pt x="1612900" y="1739900"/>
                </a:cubicBezTo>
                <a:cubicBezTo>
                  <a:pt x="1612900" y="1511300"/>
                  <a:pt x="1866900" y="1143000"/>
                  <a:pt x="2197100" y="914400"/>
                </a:cubicBezTo>
                <a:lnTo>
                  <a:pt x="2374900" y="774700"/>
                </a:lnTo>
                <a:cubicBezTo>
                  <a:pt x="3454400" y="0"/>
                  <a:pt x="4330700" y="0"/>
                  <a:pt x="4914900" y="774700"/>
                </a:cubicBezTo>
                <a:lnTo>
                  <a:pt x="5041900" y="952500"/>
                </a:lnTo>
                <a:cubicBezTo>
                  <a:pt x="5537200" y="1625600"/>
                  <a:pt x="5562600" y="1955800"/>
                  <a:pt x="5156200" y="2679700"/>
                </a:cubicBezTo>
                <a:lnTo>
                  <a:pt x="4940300" y="3048000"/>
                </a:lnTo>
                <a:cubicBezTo>
                  <a:pt x="4762500" y="3352800"/>
                  <a:pt x="4406900" y="3810000"/>
                  <a:pt x="4140200" y="4089400"/>
                </a:cubicBezTo>
                <a:lnTo>
                  <a:pt x="2095500" y="6210300"/>
                </a:lnTo>
                <a:cubicBezTo>
                  <a:pt x="1422400" y="6908800"/>
                  <a:pt x="1485900" y="7277100"/>
                  <a:pt x="2298700" y="7277100"/>
                </a:cubicBezTo>
                <a:lnTo>
                  <a:pt x="3175000" y="7277100"/>
                </a:lnTo>
                <a:cubicBezTo>
                  <a:pt x="3543300" y="7277100"/>
                  <a:pt x="3860800" y="7416800"/>
                  <a:pt x="3860800" y="7594600"/>
                </a:cubicBezTo>
                <a:cubicBezTo>
                  <a:pt x="3860800" y="7962900"/>
                  <a:pt x="3149600" y="8229600"/>
                  <a:pt x="2184400" y="8229600"/>
                </a:cubicBezTo>
                <a:lnTo>
                  <a:pt x="1485900" y="8229600"/>
                </a:lnTo>
                <a:cubicBezTo>
                  <a:pt x="508000" y="8229600"/>
                  <a:pt x="0" y="8026400"/>
                  <a:pt x="0" y="7620000"/>
                </a:cubicBezTo>
                <a:cubicBezTo>
                  <a:pt x="0" y="7429500"/>
                  <a:pt x="215900" y="7048500"/>
                  <a:pt x="482600" y="6769100"/>
                </a:cubicBezTo>
                <a:close/>
                <a:moveTo>
                  <a:pt x="1612900" y="8077200"/>
                </a:moveTo>
              </a:path>
            </a:pathLst>
          </a:custGeom>
          <a:solidFill>
            <a:srgbClr val="12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11" name="Freeform 13311"/>
          <p:cNvSpPr/>
          <p:nvPr/>
        </p:nvSpPr>
        <p:spPr>
          <a:xfrm rot="0" flipH="0" flipV="0">
            <a:off x="9151738" y="12126046"/>
            <a:ext cx="53327" cy="90246"/>
          </a:xfrm>
          <a:custGeom>
            <a:pathLst>
              <a:path w="5613400" h="9499600">
                <a:moveTo>
                  <a:pt x="4368800" y="2667000"/>
                </a:moveTo>
                <a:lnTo>
                  <a:pt x="3683000" y="4953000"/>
                </a:lnTo>
                <a:cubicBezTo>
                  <a:pt x="3619500" y="5181600"/>
                  <a:pt x="3479800" y="5549900"/>
                  <a:pt x="3378200" y="5765800"/>
                </a:cubicBezTo>
                <a:lnTo>
                  <a:pt x="3289300" y="5956300"/>
                </a:lnTo>
                <a:cubicBezTo>
                  <a:pt x="3187700" y="6172200"/>
                  <a:pt x="2971800" y="6489700"/>
                  <a:pt x="2794000" y="6667500"/>
                </a:cubicBezTo>
                <a:lnTo>
                  <a:pt x="2730500" y="6731000"/>
                </a:lnTo>
                <a:cubicBezTo>
                  <a:pt x="2552700" y="6908800"/>
                  <a:pt x="2298700" y="7048500"/>
                  <a:pt x="2159000" y="7048500"/>
                </a:cubicBezTo>
                <a:cubicBezTo>
                  <a:pt x="2032000" y="7048500"/>
                  <a:pt x="1917700" y="7124700"/>
                  <a:pt x="1917700" y="7213600"/>
                </a:cubicBezTo>
                <a:cubicBezTo>
                  <a:pt x="1917700" y="7302500"/>
                  <a:pt x="1816100" y="7378700"/>
                  <a:pt x="1689100" y="7378700"/>
                </a:cubicBezTo>
                <a:cubicBezTo>
                  <a:pt x="1549400" y="7378700"/>
                  <a:pt x="1447800" y="7442200"/>
                  <a:pt x="1447800" y="7531100"/>
                </a:cubicBezTo>
                <a:cubicBezTo>
                  <a:pt x="1447800" y="7620000"/>
                  <a:pt x="1308100" y="7721600"/>
                  <a:pt x="1143000" y="7747000"/>
                </a:cubicBezTo>
                <a:cubicBezTo>
                  <a:pt x="990600" y="7772400"/>
                  <a:pt x="812800" y="7848600"/>
                  <a:pt x="749300" y="7912100"/>
                </a:cubicBezTo>
                <a:cubicBezTo>
                  <a:pt x="596900" y="8064500"/>
                  <a:pt x="508000" y="8039100"/>
                  <a:pt x="241300" y="7772400"/>
                </a:cubicBezTo>
                <a:cubicBezTo>
                  <a:pt x="101600" y="7645400"/>
                  <a:pt x="0" y="7429500"/>
                  <a:pt x="0" y="7289800"/>
                </a:cubicBezTo>
                <a:cubicBezTo>
                  <a:pt x="0" y="7162800"/>
                  <a:pt x="203200" y="7048500"/>
                  <a:pt x="457200" y="7048500"/>
                </a:cubicBezTo>
                <a:lnTo>
                  <a:pt x="508000" y="7048500"/>
                </a:lnTo>
                <a:cubicBezTo>
                  <a:pt x="762000" y="7048500"/>
                  <a:pt x="965200" y="6985000"/>
                  <a:pt x="965200" y="6896100"/>
                </a:cubicBezTo>
                <a:cubicBezTo>
                  <a:pt x="965200" y="6807200"/>
                  <a:pt x="1104900" y="6731000"/>
                  <a:pt x="1282700" y="6731000"/>
                </a:cubicBezTo>
                <a:cubicBezTo>
                  <a:pt x="1460500" y="6731000"/>
                  <a:pt x="1727200" y="6578600"/>
                  <a:pt x="1879600" y="6388100"/>
                </a:cubicBezTo>
                <a:lnTo>
                  <a:pt x="2603500" y="5499100"/>
                </a:lnTo>
                <a:cubicBezTo>
                  <a:pt x="3048000" y="4965700"/>
                  <a:pt x="2971800" y="4813300"/>
                  <a:pt x="2273300" y="4813300"/>
                </a:cubicBezTo>
                <a:lnTo>
                  <a:pt x="1574800" y="4813300"/>
                </a:lnTo>
                <a:cubicBezTo>
                  <a:pt x="1041400" y="4813300"/>
                  <a:pt x="533400" y="4356100"/>
                  <a:pt x="330200" y="3695700"/>
                </a:cubicBezTo>
                <a:lnTo>
                  <a:pt x="304800" y="3594100"/>
                </a:lnTo>
                <a:cubicBezTo>
                  <a:pt x="127000" y="2997200"/>
                  <a:pt x="127000" y="2971800"/>
                  <a:pt x="330200" y="2463800"/>
                </a:cubicBezTo>
                <a:lnTo>
                  <a:pt x="1054100" y="736600"/>
                </a:lnTo>
                <a:cubicBezTo>
                  <a:pt x="1155700" y="508000"/>
                  <a:pt x="1384300" y="317500"/>
                  <a:pt x="1574800" y="317500"/>
                </a:cubicBezTo>
                <a:cubicBezTo>
                  <a:pt x="1765300" y="317500"/>
                  <a:pt x="1917700" y="241300"/>
                  <a:pt x="1917700" y="152400"/>
                </a:cubicBezTo>
                <a:cubicBezTo>
                  <a:pt x="1917700" y="63500"/>
                  <a:pt x="2133600" y="0"/>
                  <a:pt x="2374900" y="0"/>
                </a:cubicBezTo>
                <a:lnTo>
                  <a:pt x="3238500" y="0"/>
                </a:lnTo>
                <a:cubicBezTo>
                  <a:pt x="4013200" y="0"/>
                  <a:pt x="4495800" y="711200"/>
                  <a:pt x="4495800" y="1879600"/>
                </a:cubicBezTo>
                <a:cubicBezTo>
                  <a:pt x="4495800" y="2082800"/>
                  <a:pt x="4432300" y="2438400"/>
                  <a:pt x="4368800" y="2667000"/>
                </a:cubicBezTo>
                <a:close/>
                <a:moveTo>
                  <a:pt x="4648200" y="7785100"/>
                </a:moveTo>
                <a:moveTo>
                  <a:pt x="1892300" y="3848100"/>
                </a:moveTo>
                <a:lnTo>
                  <a:pt x="2819400" y="3848100"/>
                </a:lnTo>
                <a:cubicBezTo>
                  <a:pt x="3060700" y="3848100"/>
                  <a:pt x="3302000" y="3759200"/>
                  <a:pt x="3327400" y="3644900"/>
                </a:cubicBezTo>
                <a:cubicBezTo>
                  <a:pt x="3365500" y="3543300"/>
                  <a:pt x="3454400" y="3263900"/>
                  <a:pt x="3517900" y="3048000"/>
                </a:cubicBezTo>
                <a:lnTo>
                  <a:pt x="3556000" y="2959100"/>
                </a:lnTo>
                <a:cubicBezTo>
                  <a:pt x="3632200" y="2743200"/>
                  <a:pt x="3683000" y="2362200"/>
                  <a:pt x="3683000" y="2108200"/>
                </a:cubicBezTo>
                <a:lnTo>
                  <a:pt x="3683000" y="1676400"/>
                </a:lnTo>
                <a:cubicBezTo>
                  <a:pt x="3683000" y="1422400"/>
                  <a:pt x="3543300" y="1079500"/>
                  <a:pt x="3365500" y="927100"/>
                </a:cubicBezTo>
                <a:cubicBezTo>
                  <a:pt x="3187700" y="762000"/>
                  <a:pt x="2908300" y="635000"/>
                  <a:pt x="2730500" y="635000"/>
                </a:cubicBezTo>
                <a:cubicBezTo>
                  <a:pt x="2552700" y="635000"/>
                  <a:pt x="2400300" y="711200"/>
                  <a:pt x="2400300" y="800100"/>
                </a:cubicBezTo>
                <a:cubicBezTo>
                  <a:pt x="2400300" y="889000"/>
                  <a:pt x="2247900" y="952500"/>
                  <a:pt x="2057400" y="952500"/>
                </a:cubicBezTo>
                <a:cubicBezTo>
                  <a:pt x="1727200" y="952500"/>
                  <a:pt x="1562100" y="1193800"/>
                  <a:pt x="1282700" y="2070100"/>
                </a:cubicBezTo>
                <a:lnTo>
                  <a:pt x="1257300" y="2159000"/>
                </a:lnTo>
                <a:cubicBezTo>
                  <a:pt x="1181100" y="2387600"/>
                  <a:pt x="1117600" y="2768600"/>
                  <a:pt x="1117600" y="3022600"/>
                </a:cubicBezTo>
                <a:lnTo>
                  <a:pt x="1117600" y="3073400"/>
                </a:lnTo>
                <a:cubicBezTo>
                  <a:pt x="1117600" y="3644900"/>
                  <a:pt x="1320800" y="3848100"/>
                  <a:pt x="1892300" y="3848100"/>
                </a:cubicBezTo>
                <a:close/>
                <a:moveTo>
                  <a:pt x="3467100" y="7785100"/>
                </a:moveTo>
                <a:moveTo>
                  <a:pt x="5613400" y="7505700"/>
                </a:moveTo>
                <a:lnTo>
                  <a:pt x="5613400" y="7886700"/>
                </a:lnTo>
                <a:cubicBezTo>
                  <a:pt x="5613400" y="8128000"/>
                  <a:pt x="5537200" y="8331200"/>
                  <a:pt x="5448300" y="8331200"/>
                </a:cubicBezTo>
                <a:cubicBezTo>
                  <a:pt x="5359400" y="8331200"/>
                  <a:pt x="5295900" y="8483600"/>
                  <a:pt x="5295900" y="8661400"/>
                </a:cubicBezTo>
                <a:cubicBezTo>
                  <a:pt x="5295900" y="8839200"/>
                  <a:pt x="5156200" y="9093200"/>
                  <a:pt x="4978400" y="9220200"/>
                </a:cubicBezTo>
                <a:cubicBezTo>
                  <a:pt x="4635500" y="9474200"/>
                  <a:pt x="4533900" y="9499600"/>
                  <a:pt x="4406900" y="9385300"/>
                </a:cubicBezTo>
                <a:cubicBezTo>
                  <a:pt x="4368800" y="9334500"/>
                  <a:pt x="4330700" y="9093200"/>
                  <a:pt x="4330700" y="8839200"/>
                </a:cubicBezTo>
                <a:lnTo>
                  <a:pt x="4330700" y="8788400"/>
                </a:lnTo>
                <a:cubicBezTo>
                  <a:pt x="4330700" y="8547100"/>
                  <a:pt x="4406900" y="8331200"/>
                  <a:pt x="4495800" y="8331200"/>
                </a:cubicBezTo>
                <a:cubicBezTo>
                  <a:pt x="4584700" y="8331200"/>
                  <a:pt x="4711700" y="8153400"/>
                  <a:pt x="4787900" y="7937500"/>
                </a:cubicBezTo>
                <a:lnTo>
                  <a:pt x="4813300" y="7848600"/>
                </a:lnTo>
                <a:cubicBezTo>
                  <a:pt x="4889500" y="7632700"/>
                  <a:pt x="4978400" y="7366000"/>
                  <a:pt x="5003800" y="7251700"/>
                </a:cubicBezTo>
                <a:cubicBezTo>
                  <a:pt x="5041900" y="7137400"/>
                  <a:pt x="5194300" y="7048500"/>
                  <a:pt x="5346700" y="7048500"/>
                </a:cubicBezTo>
                <a:cubicBezTo>
                  <a:pt x="5486400" y="7048500"/>
                  <a:pt x="5613400" y="7264400"/>
                  <a:pt x="5613400" y="7505700"/>
                </a:cubicBezTo>
                <a:close/>
                <a:moveTo>
                  <a:pt x="-190500" y="7785100"/>
                </a:moveTo>
              </a:path>
            </a:pathLst>
          </a:custGeom>
          <a:solidFill>
            <a:srgbClr val="12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12" name="Freeform 13312"/>
          <p:cNvSpPr/>
          <p:nvPr/>
        </p:nvSpPr>
        <p:spPr>
          <a:xfrm rot="0" flipH="0" flipV="0">
            <a:off x="9229444" y="12123874"/>
            <a:ext cx="43675" cy="76130"/>
          </a:xfrm>
          <a:custGeom>
            <a:pathLst>
              <a:path w="4597400" h="8013700">
                <a:moveTo>
                  <a:pt x="4381500" y="2349500"/>
                </a:moveTo>
                <a:lnTo>
                  <a:pt x="3683000" y="4953000"/>
                </a:lnTo>
                <a:cubicBezTo>
                  <a:pt x="3479800" y="5689600"/>
                  <a:pt x="3327400" y="5981700"/>
                  <a:pt x="2984500" y="6324600"/>
                </a:cubicBezTo>
                <a:lnTo>
                  <a:pt x="2222500" y="7061200"/>
                </a:lnTo>
                <a:cubicBezTo>
                  <a:pt x="2032000" y="7239000"/>
                  <a:pt x="1689100" y="7442200"/>
                  <a:pt x="1447800" y="7518400"/>
                </a:cubicBezTo>
                <a:lnTo>
                  <a:pt x="1079500" y="7620000"/>
                </a:lnTo>
                <a:cubicBezTo>
                  <a:pt x="838200" y="7683500"/>
                  <a:pt x="647700" y="7797800"/>
                  <a:pt x="647700" y="7874000"/>
                </a:cubicBezTo>
                <a:cubicBezTo>
                  <a:pt x="647700" y="7950200"/>
                  <a:pt x="571500" y="8013700"/>
                  <a:pt x="482600" y="8013700"/>
                </a:cubicBezTo>
                <a:cubicBezTo>
                  <a:pt x="393700" y="8013700"/>
                  <a:pt x="254000" y="7950200"/>
                  <a:pt x="165100" y="7861300"/>
                </a:cubicBezTo>
                <a:cubicBezTo>
                  <a:pt x="76200" y="7772400"/>
                  <a:pt x="0" y="7556500"/>
                  <a:pt x="0" y="7378700"/>
                </a:cubicBezTo>
                <a:cubicBezTo>
                  <a:pt x="0" y="7200900"/>
                  <a:pt x="203200" y="7061200"/>
                  <a:pt x="457200" y="7061200"/>
                </a:cubicBezTo>
                <a:lnTo>
                  <a:pt x="508000" y="7061200"/>
                </a:lnTo>
                <a:cubicBezTo>
                  <a:pt x="762000" y="7061200"/>
                  <a:pt x="1092200" y="6946900"/>
                  <a:pt x="1244600" y="6819900"/>
                </a:cubicBezTo>
                <a:cubicBezTo>
                  <a:pt x="1397000" y="6680200"/>
                  <a:pt x="1549400" y="6578600"/>
                  <a:pt x="1562100" y="6578600"/>
                </a:cubicBezTo>
                <a:cubicBezTo>
                  <a:pt x="1587500" y="6578600"/>
                  <a:pt x="1739900" y="6426200"/>
                  <a:pt x="1892300" y="6248400"/>
                </a:cubicBezTo>
                <a:lnTo>
                  <a:pt x="2260600" y="5829300"/>
                </a:lnTo>
                <a:cubicBezTo>
                  <a:pt x="2552700" y="5499100"/>
                  <a:pt x="2730500" y="5156200"/>
                  <a:pt x="2730500" y="4927600"/>
                </a:cubicBezTo>
                <a:cubicBezTo>
                  <a:pt x="2730500" y="4864100"/>
                  <a:pt x="2527300" y="4813300"/>
                  <a:pt x="2273300" y="4813300"/>
                </a:cubicBezTo>
                <a:lnTo>
                  <a:pt x="1739900" y="4813300"/>
                </a:lnTo>
                <a:cubicBezTo>
                  <a:pt x="1485900" y="4813300"/>
                  <a:pt x="1143000" y="4660900"/>
                  <a:pt x="965200" y="4483100"/>
                </a:cubicBezTo>
                <a:lnTo>
                  <a:pt x="647700" y="4165600"/>
                </a:lnTo>
                <a:cubicBezTo>
                  <a:pt x="469900" y="3987800"/>
                  <a:pt x="317500" y="3644900"/>
                  <a:pt x="317500" y="3390900"/>
                </a:cubicBezTo>
                <a:lnTo>
                  <a:pt x="317500" y="2540000"/>
                </a:lnTo>
                <a:cubicBezTo>
                  <a:pt x="317500" y="2286000"/>
                  <a:pt x="355600" y="2044700"/>
                  <a:pt x="406400" y="2006600"/>
                </a:cubicBezTo>
                <a:cubicBezTo>
                  <a:pt x="444500" y="1955800"/>
                  <a:pt x="508000" y="1790700"/>
                  <a:pt x="546100" y="1638300"/>
                </a:cubicBezTo>
                <a:cubicBezTo>
                  <a:pt x="787400" y="558800"/>
                  <a:pt x="1460500" y="0"/>
                  <a:pt x="2463800" y="0"/>
                </a:cubicBezTo>
                <a:lnTo>
                  <a:pt x="3073400" y="0"/>
                </a:lnTo>
                <a:cubicBezTo>
                  <a:pt x="3327400" y="0"/>
                  <a:pt x="3657600" y="139700"/>
                  <a:pt x="3810000" y="304800"/>
                </a:cubicBezTo>
                <a:lnTo>
                  <a:pt x="4038600" y="558800"/>
                </a:lnTo>
                <a:cubicBezTo>
                  <a:pt x="4508500" y="1092200"/>
                  <a:pt x="4597400" y="1549400"/>
                  <a:pt x="4381500" y="2349500"/>
                </a:cubicBezTo>
                <a:close/>
                <a:moveTo>
                  <a:pt x="5092700" y="8013700"/>
                </a:moveTo>
                <a:moveTo>
                  <a:pt x="1739900" y="3848100"/>
                </a:moveTo>
                <a:lnTo>
                  <a:pt x="2590800" y="3848100"/>
                </a:lnTo>
                <a:cubicBezTo>
                  <a:pt x="3136900" y="3848100"/>
                  <a:pt x="3251200" y="3759200"/>
                  <a:pt x="3314700" y="3263900"/>
                </a:cubicBezTo>
                <a:cubicBezTo>
                  <a:pt x="3352800" y="3048000"/>
                  <a:pt x="3403600" y="2844800"/>
                  <a:pt x="3454400" y="2806700"/>
                </a:cubicBezTo>
                <a:cubicBezTo>
                  <a:pt x="3492500" y="2755900"/>
                  <a:pt x="3530600" y="2514600"/>
                  <a:pt x="3530600" y="2273300"/>
                </a:cubicBezTo>
                <a:lnTo>
                  <a:pt x="3530600" y="1524000"/>
                </a:lnTo>
                <a:cubicBezTo>
                  <a:pt x="3530600" y="1270000"/>
                  <a:pt x="3390900" y="965200"/>
                  <a:pt x="3213100" y="850900"/>
                </a:cubicBezTo>
                <a:cubicBezTo>
                  <a:pt x="3035300" y="736600"/>
                  <a:pt x="2781300" y="635000"/>
                  <a:pt x="2654300" y="635000"/>
                </a:cubicBezTo>
                <a:cubicBezTo>
                  <a:pt x="2514600" y="635000"/>
                  <a:pt x="2413000" y="711200"/>
                  <a:pt x="2413000" y="800100"/>
                </a:cubicBezTo>
                <a:cubicBezTo>
                  <a:pt x="2413000" y="889000"/>
                  <a:pt x="2286000" y="965200"/>
                  <a:pt x="2133600" y="965200"/>
                </a:cubicBezTo>
                <a:cubicBezTo>
                  <a:pt x="1981200" y="965200"/>
                  <a:pt x="1727200" y="1117600"/>
                  <a:pt x="1562100" y="1295400"/>
                </a:cubicBezTo>
                <a:lnTo>
                  <a:pt x="1485900" y="1371600"/>
                </a:lnTo>
                <a:cubicBezTo>
                  <a:pt x="1320800" y="1562100"/>
                  <a:pt x="1143000" y="1892300"/>
                  <a:pt x="1092200" y="2120900"/>
                </a:cubicBezTo>
                <a:lnTo>
                  <a:pt x="1054100" y="2324100"/>
                </a:lnTo>
                <a:cubicBezTo>
                  <a:pt x="927100" y="2921000"/>
                  <a:pt x="939800" y="3276600"/>
                  <a:pt x="1130300" y="3581400"/>
                </a:cubicBezTo>
                <a:cubicBezTo>
                  <a:pt x="1219200" y="3721100"/>
                  <a:pt x="1485900" y="3848100"/>
                  <a:pt x="1739900" y="3848100"/>
                </a:cubicBezTo>
                <a:close/>
                <a:moveTo>
                  <a:pt x="3594100" y="8013700"/>
                </a:moveTo>
              </a:path>
            </a:pathLst>
          </a:custGeom>
          <a:solidFill>
            <a:srgbClr val="12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13" name="Freeform 13313"/>
          <p:cNvSpPr/>
          <p:nvPr/>
        </p:nvSpPr>
        <p:spPr>
          <a:xfrm rot="0" flipH="0" flipV="0">
            <a:off x="9280976" y="12123874"/>
            <a:ext cx="43675" cy="76130"/>
          </a:xfrm>
          <a:custGeom>
            <a:pathLst>
              <a:path w="4597400" h="8013700">
                <a:moveTo>
                  <a:pt x="4381500" y="2349500"/>
                </a:moveTo>
                <a:lnTo>
                  <a:pt x="3683000" y="4953000"/>
                </a:lnTo>
                <a:cubicBezTo>
                  <a:pt x="3479800" y="5689600"/>
                  <a:pt x="3327400" y="5981700"/>
                  <a:pt x="2984500" y="6324600"/>
                </a:cubicBezTo>
                <a:lnTo>
                  <a:pt x="2222500" y="7061200"/>
                </a:lnTo>
                <a:cubicBezTo>
                  <a:pt x="2032000" y="7239000"/>
                  <a:pt x="1689100" y="7442200"/>
                  <a:pt x="1447800" y="7518400"/>
                </a:cubicBezTo>
                <a:lnTo>
                  <a:pt x="1079500" y="7620000"/>
                </a:lnTo>
                <a:cubicBezTo>
                  <a:pt x="838200" y="7683500"/>
                  <a:pt x="647700" y="7797800"/>
                  <a:pt x="647700" y="7874000"/>
                </a:cubicBezTo>
                <a:cubicBezTo>
                  <a:pt x="647700" y="7950200"/>
                  <a:pt x="571500" y="8013700"/>
                  <a:pt x="482600" y="8013700"/>
                </a:cubicBezTo>
                <a:cubicBezTo>
                  <a:pt x="393700" y="8013700"/>
                  <a:pt x="254000" y="7950200"/>
                  <a:pt x="165100" y="7861300"/>
                </a:cubicBezTo>
                <a:cubicBezTo>
                  <a:pt x="76200" y="7772400"/>
                  <a:pt x="0" y="7556500"/>
                  <a:pt x="0" y="7378700"/>
                </a:cubicBezTo>
                <a:cubicBezTo>
                  <a:pt x="0" y="7200900"/>
                  <a:pt x="203200" y="7061200"/>
                  <a:pt x="457200" y="7061200"/>
                </a:cubicBezTo>
                <a:lnTo>
                  <a:pt x="508000" y="7061200"/>
                </a:lnTo>
                <a:cubicBezTo>
                  <a:pt x="762000" y="7061200"/>
                  <a:pt x="1092200" y="6946900"/>
                  <a:pt x="1244600" y="6819900"/>
                </a:cubicBezTo>
                <a:cubicBezTo>
                  <a:pt x="1397000" y="6680200"/>
                  <a:pt x="1549400" y="6578600"/>
                  <a:pt x="1562100" y="6578600"/>
                </a:cubicBezTo>
                <a:cubicBezTo>
                  <a:pt x="1587500" y="6578600"/>
                  <a:pt x="1739900" y="6426200"/>
                  <a:pt x="1892300" y="6248400"/>
                </a:cubicBezTo>
                <a:lnTo>
                  <a:pt x="2260600" y="5829300"/>
                </a:lnTo>
                <a:cubicBezTo>
                  <a:pt x="2552700" y="5499100"/>
                  <a:pt x="2730500" y="5156200"/>
                  <a:pt x="2730500" y="4927600"/>
                </a:cubicBezTo>
                <a:cubicBezTo>
                  <a:pt x="2730500" y="4864100"/>
                  <a:pt x="2527300" y="4813300"/>
                  <a:pt x="2273300" y="4813300"/>
                </a:cubicBezTo>
                <a:lnTo>
                  <a:pt x="1739900" y="4813300"/>
                </a:lnTo>
                <a:cubicBezTo>
                  <a:pt x="1485900" y="4813300"/>
                  <a:pt x="1143000" y="4660900"/>
                  <a:pt x="965200" y="4483100"/>
                </a:cubicBezTo>
                <a:lnTo>
                  <a:pt x="647700" y="4165600"/>
                </a:lnTo>
                <a:cubicBezTo>
                  <a:pt x="469900" y="3987800"/>
                  <a:pt x="317500" y="3644900"/>
                  <a:pt x="317500" y="3390900"/>
                </a:cubicBezTo>
                <a:lnTo>
                  <a:pt x="317500" y="2540000"/>
                </a:lnTo>
                <a:cubicBezTo>
                  <a:pt x="317500" y="2286000"/>
                  <a:pt x="355600" y="2044700"/>
                  <a:pt x="406400" y="2006600"/>
                </a:cubicBezTo>
                <a:cubicBezTo>
                  <a:pt x="444500" y="1955800"/>
                  <a:pt x="508000" y="1790700"/>
                  <a:pt x="546100" y="1638300"/>
                </a:cubicBezTo>
                <a:cubicBezTo>
                  <a:pt x="787400" y="558800"/>
                  <a:pt x="1460500" y="0"/>
                  <a:pt x="2463800" y="0"/>
                </a:cubicBezTo>
                <a:lnTo>
                  <a:pt x="3073400" y="0"/>
                </a:lnTo>
                <a:cubicBezTo>
                  <a:pt x="3327400" y="0"/>
                  <a:pt x="3657600" y="139700"/>
                  <a:pt x="3810000" y="304800"/>
                </a:cubicBezTo>
                <a:lnTo>
                  <a:pt x="4038600" y="558800"/>
                </a:lnTo>
                <a:cubicBezTo>
                  <a:pt x="4508500" y="1092200"/>
                  <a:pt x="4597400" y="1549400"/>
                  <a:pt x="4381500" y="2349500"/>
                </a:cubicBezTo>
                <a:close/>
                <a:moveTo>
                  <a:pt x="5092700" y="8013700"/>
                </a:moveTo>
                <a:moveTo>
                  <a:pt x="1739900" y="3848100"/>
                </a:moveTo>
                <a:lnTo>
                  <a:pt x="2590800" y="3848100"/>
                </a:lnTo>
                <a:cubicBezTo>
                  <a:pt x="3136900" y="3848100"/>
                  <a:pt x="3251200" y="3759200"/>
                  <a:pt x="3314700" y="3263900"/>
                </a:cubicBezTo>
                <a:cubicBezTo>
                  <a:pt x="3352800" y="3048000"/>
                  <a:pt x="3403600" y="2844800"/>
                  <a:pt x="3454400" y="2806700"/>
                </a:cubicBezTo>
                <a:cubicBezTo>
                  <a:pt x="3492500" y="2755900"/>
                  <a:pt x="3530600" y="2514600"/>
                  <a:pt x="3530600" y="2273300"/>
                </a:cubicBezTo>
                <a:lnTo>
                  <a:pt x="3530600" y="1524000"/>
                </a:lnTo>
                <a:cubicBezTo>
                  <a:pt x="3530600" y="1270000"/>
                  <a:pt x="3390900" y="965200"/>
                  <a:pt x="3213100" y="850900"/>
                </a:cubicBezTo>
                <a:cubicBezTo>
                  <a:pt x="3035300" y="736600"/>
                  <a:pt x="2781300" y="635000"/>
                  <a:pt x="2654300" y="635000"/>
                </a:cubicBezTo>
                <a:cubicBezTo>
                  <a:pt x="2514600" y="635000"/>
                  <a:pt x="2413000" y="711200"/>
                  <a:pt x="2413000" y="800100"/>
                </a:cubicBezTo>
                <a:cubicBezTo>
                  <a:pt x="2413000" y="889000"/>
                  <a:pt x="2286000" y="965200"/>
                  <a:pt x="2133600" y="965200"/>
                </a:cubicBezTo>
                <a:cubicBezTo>
                  <a:pt x="1981200" y="965200"/>
                  <a:pt x="1727200" y="1117600"/>
                  <a:pt x="1562100" y="1295400"/>
                </a:cubicBezTo>
                <a:lnTo>
                  <a:pt x="1485900" y="1371600"/>
                </a:lnTo>
                <a:cubicBezTo>
                  <a:pt x="1320800" y="1562100"/>
                  <a:pt x="1143000" y="1892300"/>
                  <a:pt x="1092200" y="2120900"/>
                </a:cubicBezTo>
                <a:lnTo>
                  <a:pt x="1054100" y="2324100"/>
                </a:lnTo>
                <a:cubicBezTo>
                  <a:pt x="927100" y="2921000"/>
                  <a:pt x="939800" y="3276600"/>
                  <a:pt x="1130300" y="3581400"/>
                </a:cubicBezTo>
                <a:cubicBezTo>
                  <a:pt x="1219200" y="3721100"/>
                  <a:pt x="1485900" y="3848100"/>
                  <a:pt x="1739900" y="3848100"/>
                </a:cubicBezTo>
                <a:close/>
                <a:moveTo>
                  <a:pt x="3594100" y="8013700"/>
                </a:moveTo>
              </a:path>
            </a:pathLst>
          </a:custGeom>
          <a:solidFill>
            <a:srgbClr val="12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14" name="Freeform 13314"/>
          <p:cNvSpPr/>
          <p:nvPr/>
        </p:nvSpPr>
        <p:spPr>
          <a:xfrm rot="0" flipH="0" flipV="0">
            <a:off x="9327198" y="12125081"/>
            <a:ext cx="44278" cy="74682"/>
          </a:xfrm>
          <a:custGeom>
            <a:pathLst>
              <a:path w="4660900" h="7861300">
                <a:moveTo>
                  <a:pt x="317500" y="5029200"/>
                </a:moveTo>
                <a:lnTo>
                  <a:pt x="2146300" y="1549400"/>
                </a:lnTo>
                <a:cubicBezTo>
                  <a:pt x="2641600" y="609600"/>
                  <a:pt x="3111500" y="0"/>
                  <a:pt x="3327400" y="0"/>
                </a:cubicBezTo>
                <a:cubicBezTo>
                  <a:pt x="3530600" y="0"/>
                  <a:pt x="3860800" y="241300"/>
                  <a:pt x="3860800" y="393700"/>
                </a:cubicBezTo>
                <a:cubicBezTo>
                  <a:pt x="3860800" y="444500"/>
                  <a:pt x="3708400" y="749300"/>
                  <a:pt x="3543300" y="1079500"/>
                </a:cubicBezTo>
                <a:lnTo>
                  <a:pt x="1663700" y="4699000"/>
                </a:lnTo>
                <a:cubicBezTo>
                  <a:pt x="1333500" y="5334000"/>
                  <a:pt x="1397000" y="5448300"/>
                  <a:pt x="2133600" y="5448300"/>
                </a:cubicBezTo>
                <a:cubicBezTo>
                  <a:pt x="2374900" y="5448300"/>
                  <a:pt x="2679700" y="5346700"/>
                  <a:pt x="2806700" y="5207000"/>
                </a:cubicBezTo>
                <a:cubicBezTo>
                  <a:pt x="2946400" y="5080000"/>
                  <a:pt x="3162300" y="4711700"/>
                  <a:pt x="3289300" y="4406900"/>
                </a:cubicBezTo>
                <a:cubicBezTo>
                  <a:pt x="3429000" y="4102100"/>
                  <a:pt x="3568700" y="3848100"/>
                  <a:pt x="3606800" y="3848100"/>
                </a:cubicBezTo>
                <a:cubicBezTo>
                  <a:pt x="3784600" y="3848100"/>
                  <a:pt x="3860800" y="4025900"/>
                  <a:pt x="3898900" y="4635500"/>
                </a:cubicBezTo>
                <a:cubicBezTo>
                  <a:pt x="3911600" y="4978400"/>
                  <a:pt x="4102100" y="5321300"/>
                  <a:pt x="4292600" y="5397500"/>
                </a:cubicBezTo>
                <a:cubicBezTo>
                  <a:pt x="4495800" y="5473700"/>
                  <a:pt x="4660900" y="5664200"/>
                  <a:pt x="4660900" y="5816600"/>
                </a:cubicBezTo>
                <a:cubicBezTo>
                  <a:pt x="4660900" y="6197600"/>
                  <a:pt x="4572000" y="6248400"/>
                  <a:pt x="4013200" y="6248400"/>
                </a:cubicBezTo>
                <a:cubicBezTo>
                  <a:pt x="3543300" y="6248400"/>
                  <a:pt x="3213100" y="6718300"/>
                  <a:pt x="3213100" y="7378700"/>
                </a:cubicBezTo>
                <a:cubicBezTo>
                  <a:pt x="3213100" y="7670800"/>
                  <a:pt x="3009900" y="7861300"/>
                  <a:pt x="2692400" y="7861300"/>
                </a:cubicBezTo>
                <a:cubicBezTo>
                  <a:pt x="2628900" y="7861300"/>
                  <a:pt x="2540000" y="7683500"/>
                  <a:pt x="2489200" y="7467600"/>
                </a:cubicBezTo>
                <a:cubicBezTo>
                  <a:pt x="2451100" y="7251700"/>
                  <a:pt x="2413000" y="6959600"/>
                  <a:pt x="2413000" y="6819900"/>
                </a:cubicBezTo>
                <a:cubicBezTo>
                  <a:pt x="2413000" y="6375400"/>
                  <a:pt x="2222500" y="6248400"/>
                  <a:pt x="1524000" y="6248400"/>
                </a:cubicBezTo>
                <a:lnTo>
                  <a:pt x="1003300" y="6248400"/>
                </a:lnTo>
                <a:cubicBezTo>
                  <a:pt x="127000" y="6248400"/>
                  <a:pt x="0" y="6210300"/>
                  <a:pt x="0" y="5880100"/>
                </a:cubicBezTo>
                <a:cubicBezTo>
                  <a:pt x="0" y="5727700"/>
                  <a:pt x="139700" y="5346700"/>
                  <a:pt x="317500" y="5029200"/>
                </a:cubicBezTo>
                <a:close/>
                <a:moveTo>
                  <a:pt x="2844800" y="7886700"/>
                </a:moveTo>
              </a:path>
            </a:pathLst>
          </a:custGeom>
          <a:solidFill>
            <a:srgbClr val="12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15" name="Freeform 13315"/>
          <p:cNvSpPr/>
          <p:nvPr/>
        </p:nvSpPr>
        <p:spPr>
          <a:xfrm rot="0" flipH="0" flipV="0">
            <a:off x="9391036" y="12123874"/>
            <a:ext cx="43675" cy="76130"/>
          </a:xfrm>
          <a:custGeom>
            <a:pathLst>
              <a:path w="4597400" h="8013700">
                <a:moveTo>
                  <a:pt x="4381500" y="2349500"/>
                </a:moveTo>
                <a:lnTo>
                  <a:pt x="3683000" y="4953000"/>
                </a:lnTo>
                <a:cubicBezTo>
                  <a:pt x="3479800" y="5689600"/>
                  <a:pt x="3327400" y="5981700"/>
                  <a:pt x="2984500" y="6324600"/>
                </a:cubicBezTo>
                <a:lnTo>
                  <a:pt x="2222500" y="7061200"/>
                </a:lnTo>
                <a:cubicBezTo>
                  <a:pt x="2032000" y="7239000"/>
                  <a:pt x="1689100" y="7442200"/>
                  <a:pt x="1447800" y="7518400"/>
                </a:cubicBezTo>
                <a:lnTo>
                  <a:pt x="1079500" y="7620000"/>
                </a:lnTo>
                <a:cubicBezTo>
                  <a:pt x="838200" y="7683500"/>
                  <a:pt x="647700" y="7797800"/>
                  <a:pt x="647700" y="7874000"/>
                </a:cubicBezTo>
                <a:cubicBezTo>
                  <a:pt x="647700" y="7950200"/>
                  <a:pt x="571500" y="8013700"/>
                  <a:pt x="482600" y="8013700"/>
                </a:cubicBezTo>
                <a:cubicBezTo>
                  <a:pt x="393700" y="8013700"/>
                  <a:pt x="254000" y="7950200"/>
                  <a:pt x="165100" y="7861300"/>
                </a:cubicBezTo>
                <a:cubicBezTo>
                  <a:pt x="76200" y="7772400"/>
                  <a:pt x="0" y="7556500"/>
                  <a:pt x="0" y="7378700"/>
                </a:cubicBezTo>
                <a:cubicBezTo>
                  <a:pt x="0" y="7200900"/>
                  <a:pt x="203200" y="7061200"/>
                  <a:pt x="457200" y="7061200"/>
                </a:cubicBezTo>
                <a:lnTo>
                  <a:pt x="508000" y="7061200"/>
                </a:lnTo>
                <a:cubicBezTo>
                  <a:pt x="762000" y="7061200"/>
                  <a:pt x="1092200" y="6946900"/>
                  <a:pt x="1244600" y="6819900"/>
                </a:cubicBezTo>
                <a:cubicBezTo>
                  <a:pt x="1397000" y="6680200"/>
                  <a:pt x="1549400" y="6578600"/>
                  <a:pt x="1562100" y="6578600"/>
                </a:cubicBezTo>
                <a:cubicBezTo>
                  <a:pt x="1587500" y="6578600"/>
                  <a:pt x="1739900" y="6426200"/>
                  <a:pt x="1892300" y="6248400"/>
                </a:cubicBezTo>
                <a:lnTo>
                  <a:pt x="2260600" y="5829300"/>
                </a:lnTo>
                <a:cubicBezTo>
                  <a:pt x="2552700" y="5499100"/>
                  <a:pt x="2730500" y="5156200"/>
                  <a:pt x="2730500" y="4927600"/>
                </a:cubicBezTo>
                <a:cubicBezTo>
                  <a:pt x="2730500" y="4864100"/>
                  <a:pt x="2527300" y="4813300"/>
                  <a:pt x="2273300" y="4813300"/>
                </a:cubicBezTo>
                <a:lnTo>
                  <a:pt x="1739900" y="4813300"/>
                </a:lnTo>
                <a:cubicBezTo>
                  <a:pt x="1485900" y="4813300"/>
                  <a:pt x="1143000" y="4660900"/>
                  <a:pt x="965200" y="4483100"/>
                </a:cubicBezTo>
                <a:lnTo>
                  <a:pt x="647700" y="4165600"/>
                </a:lnTo>
                <a:cubicBezTo>
                  <a:pt x="469900" y="3987800"/>
                  <a:pt x="317500" y="3644900"/>
                  <a:pt x="317500" y="3390900"/>
                </a:cubicBezTo>
                <a:lnTo>
                  <a:pt x="317500" y="2540000"/>
                </a:lnTo>
                <a:cubicBezTo>
                  <a:pt x="317500" y="2286000"/>
                  <a:pt x="355600" y="2044700"/>
                  <a:pt x="406400" y="2006600"/>
                </a:cubicBezTo>
                <a:cubicBezTo>
                  <a:pt x="444500" y="1955800"/>
                  <a:pt x="508000" y="1790700"/>
                  <a:pt x="546100" y="1638300"/>
                </a:cubicBezTo>
                <a:cubicBezTo>
                  <a:pt x="787400" y="558800"/>
                  <a:pt x="1460500" y="0"/>
                  <a:pt x="2463800" y="0"/>
                </a:cubicBezTo>
                <a:lnTo>
                  <a:pt x="3073400" y="0"/>
                </a:lnTo>
                <a:cubicBezTo>
                  <a:pt x="3327400" y="0"/>
                  <a:pt x="3657600" y="139700"/>
                  <a:pt x="3810000" y="304800"/>
                </a:cubicBezTo>
                <a:lnTo>
                  <a:pt x="4038600" y="558800"/>
                </a:lnTo>
                <a:cubicBezTo>
                  <a:pt x="4508500" y="1092200"/>
                  <a:pt x="4597400" y="1549400"/>
                  <a:pt x="4381500" y="2349500"/>
                </a:cubicBezTo>
                <a:close/>
                <a:moveTo>
                  <a:pt x="5092700" y="8013700"/>
                </a:moveTo>
                <a:moveTo>
                  <a:pt x="1739900" y="3848100"/>
                </a:moveTo>
                <a:lnTo>
                  <a:pt x="2590800" y="3848100"/>
                </a:lnTo>
                <a:cubicBezTo>
                  <a:pt x="3136900" y="3848100"/>
                  <a:pt x="3251200" y="3759200"/>
                  <a:pt x="3314700" y="3263900"/>
                </a:cubicBezTo>
                <a:cubicBezTo>
                  <a:pt x="3352800" y="3048000"/>
                  <a:pt x="3403600" y="2844800"/>
                  <a:pt x="3454400" y="2806700"/>
                </a:cubicBezTo>
                <a:cubicBezTo>
                  <a:pt x="3492500" y="2755900"/>
                  <a:pt x="3530600" y="2514600"/>
                  <a:pt x="3530600" y="2273300"/>
                </a:cubicBezTo>
                <a:lnTo>
                  <a:pt x="3530600" y="1524000"/>
                </a:lnTo>
                <a:cubicBezTo>
                  <a:pt x="3530600" y="1270000"/>
                  <a:pt x="3390900" y="965200"/>
                  <a:pt x="3213100" y="850900"/>
                </a:cubicBezTo>
                <a:cubicBezTo>
                  <a:pt x="3035300" y="736600"/>
                  <a:pt x="2781300" y="635000"/>
                  <a:pt x="2654300" y="635000"/>
                </a:cubicBezTo>
                <a:cubicBezTo>
                  <a:pt x="2514600" y="635000"/>
                  <a:pt x="2413000" y="711200"/>
                  <a:pt x="2413000" y="800100"/>
                </a:cubicBezTo>
                <a:cubicBezTo>
                  <a:pt x="2413000" y="889000"/>
                  <a:pt x="2286000" y="965200"/>
                  <a:pt x="2133600" y="965200"/>
                </a:cubicBezTo>
                <a:cubicBezTo>
                  <a:pt x="1981200" y="965200"/>
                  <a:pt x="1727200" y="1117600"/>
                  <a:pt x="1562100" y="1295400"/>
                </a:cubicBezTo>
                <a:lnTo>
                  <a:pt x="1485900" y="1371600"/>
                </a:lnTo>
                <a:cubicBezTo>
                  <a:pt x="1320800" y="1562100"/>
                  <a:pt x="1143000" y="1892300"/>
                  <a:pt x="1092200" y="2120900"/>
                </a:cubicBezTo>
                <a:lnTo>
                  <a:pt x="1054100" y="2324100"/>
                </a:lnTo>
                <a:cubicBezTo>
                  <a:pt x="927100" y="2921000"/>
                  <a:pt x="939800" y="3276600"/>
                  <a:pt x="1130300" y="3581400"/>
                </a:cubicBezTo>
                <a:cubicBezTo>
                  <a:pt x="1219200" y="3721100"/>
                  <a:pt x="1485900" y="3848100"/>
                  <a:pt x="1739900" y="3848100"/>
                </a:cubicBezTo>
                <a:close/>
                <a:moveTo>
                  <a:pt x="3594100" y="8013700"/>
                </a:moveTo>
              </a:path>
            </a:pathLst>
          </a:custGeom>
          <a:solidFill>
            <a:srgbClr val="12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16" name="Rectangle 13316"/>
          <p:cNvSpPr/>
          <p:nvPr/>
        </p:nvSpPr>
        <p:spPr>
          <a:xfrm rot="139839" flipH="0" flipV="0">
            <a:off x="8165785" y="12145238"/>
            <a:ext cx="709023" cy="274131"/>
          </a:xfrm>
          <a:prstGeom prst="rect">
            <a:avLst/>
          </a:prstGeom>
        </p:spPr>
      </p:sp>
      <p:sp>
        <p:nvSpPr>
          <p:cNvPr id="13317" name="Freeform 13317"/>
          <p:cNvSpPr/>
          <p:nvPr/>
        </p:nvSpPr>
        <p:spPr>
          <a:xfrm rot="139839" flipH="0" flipV="0">
            <a:off x="8173289" y="12313591"/>
            <a:ext cx="24512" cy="73173"/>
          </a:xfrm>
          <a:custGeom>
            <a:pathLst>
              <a:path w="2578100" h="7708900">
                <a:moveTo>
                  <a:pt x="2489200" y="1117600"/>
                </a:moveTo>
                <a:lnTo>
                  <a:pt x="1079500" y="6680200"/>
                </a:lnTo>
                <a:cubicBezTo>
                  <a:pt x="889000" y="7391400"/>
                  <a:pt x="698500" y="7708900"/>
                  <a:pt x="444500" y="7708900"/>
                </a:cubicBezTo>
                <a:cubicBezTo>
                  <a:pt x="292100" y="7708900"/>
                  <a:pt x="165100" y="7556500"/>
                  <a:pt x="165100" y="7378700"/>
                </a:cubicBezTo>
                <a:lnTo>
                  <a:pt x="165100" y="6908800"/>
                </a:lnTo>
                <a:cubicBezTo>
                  <a:pt x="165100" y="6731000"/>
                  <a:pt x="203200" y="6451600"/>
                  <a:pt x="241300" y="6286500"/>
                </a:cubicBezTo>
                <a:lnTo>
                  <a:pt x="711200" y="4394200"/>
                </a:lnTo>
                <a:cubicBezTo>
                  <a:pt x="749300" y="4229100"/>
                  <a:pt x="838200" y="3949700"/>
                  <a:pt x="901700" y="3771900"/>
                </a:cubicBezTo>
                <a:lnTo>
                  <a:pt x="1181100" y="2971800"/>
                </a:lnTo>
                <a:cubicBezTo>
                  <a:pt x="1244600" y="2794000"/>
                  <a:pt x="1282700" y="2514600"/>
                  <a:pt x="1282700" y="2336800"/>
                </a:cubicBezTo>
                <a:lnTo>
                  <a:pt x="1282700" y="2095500"/>
                </a:lnTo>
                <a:cubicBezTo>
                  <a:pt x="1282700" y="1727200"/>
                  <a:pt x="1231900" y="1714500"/>
                  <a:pt x="889000" y="1905000"/>
                </a:cubicBezTo>
                <a:cubicBezTo>
                  <a:pt x="749300" y="1981200"/>
                  <a:pt x="647700" y="2082800"/>
                  <a:pt x="647700" y="2146300"/>
                </a:cubicBezTo>
                <a:cubicBezTo>
                  <a:pt x="647700" y="2209800"/>
                  <a:pt x="533400" y="2247900"/>
                  <a:pt x="406400" y="2247900"/>
                </a:cubicBezTo>
                <a:cubicBezTo>
                  <a:pt x="279400" y="2247900"/>
                  <a:pt x="127000" y="2209800"/>
                  <a:pt x="88900" y="2171700"/>
                </a:cubicBezTo>
                <a:cubicBezTo>
                  <a:pt x="38100" y="2120900"/>
                  <a:pt x="0" y="1981200"/>
                  <a:pt x="0" y="1854200"/>
                </a:cubicBezTo>
                <a:cubicBezTo>
                  <a:pt x="0" y="1714500"/>
                  <a:pt x="127000" y="1524000"/>
                  <a:pt x="292100" y="1422400"/>
                </a:cubicBezTo>
                <a:lnTo>
                  <a:pt x="749300" y="1104900"/>
                </a:lnTo>
                <a:cubicBezTo>
                  <a:pt x="901700" y="1003300"/>
                  <a:pt x="1143000" y="812800"/>
                  <a:pt x="1282700" y="685800"/>
                </a:cubicBezTo>
                <a:lnTo>
                  <a:pt x="1752600" y="241300"/>
                </a:lnTo>
                <a:cubicBezTo>
                  <a:pt x="1892300" y="114300"/>
                  <a:pt x="2133600" y="0"/>
                  <a:pt x="2286000" y="0"/>
                </a:cubicBezTo>
                <a:cubicBezTo>
                  <a:pt x="2451100" y="0"/>
                  <a:pt x="2578100" y="152400"/>
                  <a:pt x="2578100" y="330200"/>
                </a:cubicBezTo>
                <a:lnTo>
                  <a:pt x="2578100" y="482600"/>
                </a:lnTo>
                <a:cubicBezTo>
                  <a:pt x="2578100" y="660400"/>
                  <a:pt x="2540000" y="939800"/>
                  <a:pt x="2489200" y="1117600"/>
                </a:cubicBezTo>
                <a:close/>
                <a:moveTo>
                  <a:pt x="5181600" y="77216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  <a:effectDag type="tree">
            <a:xfrm kx="13983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18" name="Freeform 13318"/>
          <p:cNvSpPr/>
          <p:nvPr/>
        </p:nvSpPr>
        <p:spPr>
          <a:xfrm rot="139839" flipH="0" flipV="0">
            <a:off x="8246100" y="12313928"/>
            <a:ext cx="61099" cy="91377"/>
          </a:xfrm>
          <a:custGeom>
            <a:pathLst>
              <a:path w="6426200" h="9626600">
                <a:moveTo>
                  <a:pt x="2844800" y="0"/>
                </a:moveTo>
                <a:lnTo>
                  <a:pt x="4229100" y="0"/>
                </a:lnTo>
                <a:cubicBezTo>
                  <a:pt x="4724400" y="0"/>
                  <a:pt x="5130800" y="215900"/>
                  <a:pt x="5130800" y="482600"/>
                </a:cubicBezTo>
                <a:cubicBezTo>
                  <a:pt x="5130800" y="749300"/>
                  <a:pt x="4724400" y="965200"/>
                  <a:pt x="4229100" y="965200"/>
                </a:cubicBezTo>
                <a:lnTo>
                  <a:pt x="3479800" y="965200"/>
                </a:lnTo>
                <a:cubicBezTo>
                  <a:pt x="2984500" y="965200"/>
                  <a:pt x="2501900" y="1028700"/>
                  <a:pt x="2413000" y="1117600"/>
                </a:cubicBezTo>
                <a:cubicBezTo>
                  <a:pt x="2235200" y="1295400"/>
                  <a:pt x="1930400" y="2451100"/>
                  <a:pt x="1930400" y="2921000"/>
                </a:cubicBezTo>
                <a:cubicBezTo>
                  <a:pt x="1930400" y="3086100"/>
                  <a:pt x="2336800" y="3213100"/>
                  <a:pt x="2844800" y="3213100"/>
                </a:cubicBezTo>
                <a:lnTo>
                  <a:pt x="2946400" y="3213100"/>
                </a:lnTo>
                <a:cubicBezTo>
                  <a:pt x="4089400" y="3213100"/>
                  <a:pt x="4495800" y="3606800"/>
                  <a:pt x="4495800" y="4762500"/>
                </a:cubicBezTo>
                <a:lnTo>
                  <a:pt x="4495800" y="4864100"/>
                </a:lnTo>
                <a:cubicBezTo>
                  <a:pt x="4495800" y="7112000"/>
                  <a:pt x="3746500" y="8026400"/>
                  <a:pt x="1905000" y="8026400"/>
                </a:cubicBezTo>
                <a:lnTo>
                  <a:pt x="1231900" y="8026400"/>
                </a:lnTo>
                <a:cubicBezTo>
                  <a:pt x="355600" y="8026400"/>
                  <a:pt x="0" y="7886700"/>
                  <a:pt x="0" y="7543800"/>
                </a:cubicBezTo>
                <a:cubicBezTo>
                  <a:pt x="0" y="7454900"/>
                  <a:pt x="76200" y="7302500"/>
                  <a:pt x="165100" y="7213600"/>
                </a:cubicBezTo>
                <a:cubicBezTo>
                  <a:pt x="254000" y="7124700"/>
                  <a:pt x="736600" y="7061200"/>
                  <a:pt x="1231900" y="7061200"/>
                </a:cubicBezTo>
                <a:lnTo>
                  <a:pt x="1981200" y="7061200"/>
                </a:lnTo>
                <a:cubicBezTo>
                  <a:pt x="3238500" y="7061200"/>
                  <a:pt x="3530600" y="6692900"/>
                  <a:pt x="3530600" y="5105400"/>
                </a:cubicBezTo>
                <a:lnTo>
                  <a:pt x="3530600" y="5080000"/>
                </a:lnTo>
                <a:cubicBezTo>
                  <a:pt x="3530600" y="4584700"/>
                  <a:pt x="3124200" y="4165600"/>
                  <a:pt x="2616200" y="4165600"/>
                </a:cubicBezTo>
                <a:lnTo>
                  <a:pt x="2197100" y="4165600"/>
                </a:lnTo>
                <a:cubicBezTo>
                  <a:pt x="1701800" y="4165600"/>
                  <a:pt x="1219200" y="4102100"/>
                  <a:pt x="1130300" y="4013200"/>
                </a:cubicBezTo>
                <a:cubicBezTo>
                  <a:pt x="914400" y="3797300"/>
                  <a:pt x="927100" y="3060700"/>
                  <a:pt x="1168400" y="2019300"/>
                </a:cubicBezTo>
                <a:lnTo>
                  <a:pt x="1346200" y="1244600"/>
                </a:lnTo>
                <a:cubicBezTo>
                  <a:pt x="1612900" y="114300"/>
                  <a:pt x="1752600" y="0"/>
                  <a:pt x="2844800" y="0"/>
                </a:cubicBezTo>
                <a:close/>
                <a:moveTo>
                  <a:pt x="7759700" y="8077200"/>
                </a:moveTo>
                <a:moveTo>
                  <a:pt x="6426200" y="7835900"/>
                </a:moveTo>
                <a:lnTo>
                  <a:pt x="6426200" y="8204200"/>
                </a:lnTo>
                <a:cubicBezTo>
                  <a:pt x="6426200" y="8458200"/>
                  <a:pt x="6273800" y="8813800"/>
                  <a:pt x="6096000" y="8978900"/>
                </a:cubicBezTo>
                <a:lnTo>
                  <a:pt x="5778500" y="9309100"/>
                </a:lnTo>
                <a:cubicBezTo>
                  <a:pt x="5600700" y="9474200"/>
                  <a:pt x="5384800" y="9626600"/>
                  <a:pt x="5295900" y="9626600"/>
                </a:cubicBezTo>
                <a:cubicBezTo>
                  <a:pt x="5207000" y="9626600"/>
                  <a:pt x="5130800" y="9423400"/>
                  <a:pt x="5130800" y="9169400"/>
                </a:cubicBezTo>
                <a:lnTo>
                  <a:pt x="5130800" y="9118600"/>
                </a:lnTo>
                <a:cubicBezTo>
                  <a:pt x="5130800" y="8864600"/>
                  <a:pt x="5207000" y="8661400"/>
                  <a:pt x="5295900" y="8661400"/>
                </a:cubicBezTo>
                <a:cubicBezTo>
                  <a:pt x="5384800" y="8661400"/>
                  <a:pt x="5461000" y="8458200"/>
                  <a:pt x="5461000" y="8204200"/>
                </a:cubicBezTo>
                <a:lnTo>
                  <a:pt x="5461000" y="8153400"/>
                </a:lnTo>
                <a:cubicBezTo>
                  <a:pt x="5461000" y="7620000"/>
                  <a:pt x="5651500" y="7378700"/>
                  <a:pt x="6096000" y="7378700"/>
                </a:cubicBezTo>
                <a:cubicBezTo>
                  <a:pt x="6273800" y="7378700"/>
                  <a:pt x="6426200" y="7581900"/>
                  <a:pt x="6426200" y="7835900"/>
                </a:cubicBezTo>
                <a:close/>
                <a:moveTo>
                  <a:pt x="-76200" y="80772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  <a:effectDag type="tree">
            <a:xfrm kx="13983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19" name="Freeform 13319"/>
          <p:cNvSpPr/>
          <p:nvPr/>
        </p:nvSpPr>
        <p:spPr>
          <a:xfrm rot="139839" flipH="0" flipV="0">
            <a:off x="8329152" y="12318855"/>
            <a:ext cx="42624" cy="74620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  <a:effectDag type="tree">
            <a:xfrm kx="13983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20" name="Freeform 13320"/>
          <p:cNvSpPr/>
          <p:nvPr/>
        </p:nvSpPr>
        <p:spPr>
          <a:xfrm rot="139839" flipH="0" flipV="0">
            <a:off x="8380606" y="12320950"/>
            <a:ext cx="42624" cy="74620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  <a:effectDag type="tree">
            <a:xfrm kx="13983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21" name="Freeform 13321"/>
          <p:cNvSpPr/>
          <p:nvPr/>
        </p:nvSpPr>
        <p:spPr>
          <a:xfrm rot="139839" flipH="0" flipV="0">
            <a:off x="8425595" y="12313760"/>
            <a:ext cx="61461" cy="91377"/>
          </a:xfrm>
          <a:custGeom>
            <a:pathLst>
              <a:path w="6464300" h="9626600">
                <a:moveTo>
                  <a:pt x="2882900" y="0"/>
                </a:moveTo>
                <a:lnTo>
                  <a:pt x="4267200" y="0"/>
                </a:lnTo>
                <a:cubicBezTo>
                  <a:pt x="5143500" y="0"/>
                  <a:pt x="5499100" y="139700"/>
                  <a:pt x="5499100" y="482600"/>
                </a:cubicBezTo>
                <a:cubicBezTo>
                  <a:pt x="5499100" y="571500"/>
                  <a:pt x="5422900" y="711200"/>
                  <a:pt x="5334000" y="800100"/>
                </a:cubicBezTo>
                <a:cubicBezTo>
                  <a:pt x="5245100" y="889000"/>
                  <a:pt x="4762500" y="965200"/>
                  <a:pt x="4267200" y="965200"/>
                </a:cubicBezTo>
                <a:lnTo>
                  <a:pt x="3517900" y="965200"/>
                </a:lnTo>
                <a:cubicBezTo>
                  <a:pt x="2540000" y="965200"/>
                  <a:pt x="2286000" y="1257300"/>
                  <a:pt x="2286000" y="2451100"/>
                </a:cubicBezTo>
                <a:cubicBezTo>
                  <a:pt x="2286000" y="2870200"/>
                  <a:pt x="2654300" y="3213100"/>
                  <a:pt x="3086100" y="3213100"/>
                </a:cubicBezTo>
                <a:cubicBezTo>
                  <a:pt x="3924300" y="3213100"/>
                  <a:pt x="4533900" y="3619500"/>
                  <a:pt x="4533900" y="4178300"/>
                </a:cubicBezTo>
                <a:cubicBezTo>
                  <a:pt x="4533900" y="4356100"/>
                  <a:pt x="4610100" y="4495800"/>
                  <a:pt x="4699000" y="4495800"/>
                </a:cubicBezTo>
                <a:cubicBezTo>
                  <a:pt x="4787900" y="4495800"/>
                  <a:pt x="4851400" y="4635500"/>
                  <a:pt x="4851400" y="4813300"/>
                </a:cubicBezTo>
                <a:cubicBezTo>
                  <a:pt x="4851400" y="4991100"/>
                  <a:pt x="4787900" y="5130800"/>
                  <a:pt x="4699000" y="5130800"/>
                </a:cubicBezTo>
                <a:cubicBezTo>
                  <a:pt x="4495800" y="5130800"/>
                  <a:pt x="4216400" y="6019800"/>
                  <a:pt x="4216400" y="6616700"/>
                </a:cubicBezTo>
                <a:cubicBezTo>
                  <a:pt x="4216400" y="7137400"/>
                  <a:pt x="3708400" y="7708900"/>
                  <a:pt x="3251200" y="7708900"/>
                </a:cubicBezTo>
                <a:cubicBezTo>
                  <a:pt x="3073400" y="7708900"/>
                  <a:pt x="2933700" y="7772400"/>
                  <a:pt x="2933700" y="7861300"/>
                </a:cubicBezTo>
                <a:cubicBezTo>
                  <a:pt x="2933700" y="7950200"/>
                  <a:pt x="2527300" y="8026400"/>
                  <a:pt x="2019300" y="8026400"/>
                </a:cubicBezTo>
                <a:lnTo>
                  <a:pt x="1270000" y="8026400"/>
                </a:lnTo>
                <a:cubicBezTo>
                  <a:pt x="774700" y="8026400"/>
                  <a:pt x="292100" y="7950200"/>
                  <a:pt x="203200" y="7861300"/>
                </a:cubicBezTo>
                <a:cubicBezTo>
                  <a:pt x="0" y="7658100"/>
                  <a:pt x="0" y="7429500"/>
                  <a:pt x="203200" y="7226300"/>
                </a:cubicBezTo>
                <a:cubicBezTo>
                  <a:pt x="292100" y="7137400"/>
                  <a:pt x="774700" y="7061200"/>
                  <a:pt x="1270000" y="7061200"/>
                </a:cubicBezTo>
                <a:lnTo>
                  <a:pt x="2019300" y="7061200"/>
                </a:lnTo>
                <a:cubicBezTo>
                  <a:pt x="2527300" y="7061200"/>
                  <a:pt x="3073400" y="6921500"/>
                  <a:pt x="3251200" y="6743700"/>
                </a:cubicBezTo>
                <a:cubicBezTo>
                  <a:pt x="3797300" y="6184900"/>
                  <a:pt x="4102100" y="4699000"/>
                  <a:pt x="3733800" y="4330700"/>
                </a:cubicBezTo>
                <a:cubicBezTo>
                  <a:pt x="3644900" y="4241800"/>
                  <a:pt x="3162300" y="4178300"/>
                  <a:pt x="2667000" y="4178300"/>
                </a:cubicBezTo>
                <a:lnTo>
                  <a:pt x="2235200" y="4178300"/>
                </a:lnTo>
                <a:cubicBezTo>
                  <a:pt x="1714500" y="4178300"/>
                  <a:pt x="1333500" y="3784600"/>
                  <a:pt x="1333500" y="3263900"/>
                </a:cubicBezTo>
                <a:lnTo>
                  <a:pt x="1333500" y="2844800"/>
                </a:lnTo>
                <a:cubicBezTo>
                  <a:pt x="1333500" y="2336800"/>
                  <a:pt x="1397000" y="1930400"/>
                  <a:pt x="1485900" y="1930400"/>
                </a:cubicBezTo>
                <a:cubicBezTo>
                  <a:pt x="1574800" y="1930400"/>
                  <a:pt x="1714500" y="1689100"/>
                  <a:pt x="1803400" y="1409700"/>
                </a:cubicBezTo>
                <a:cubicBezTo>
                  <a:pt x="1892300" y="1117600"/>
                  <a:pt x="1968500" y="685800"/>
                  <a:pt x="1968500" y="444500"/>
                </a:cubicBezTo>
                <a:cubicBezTo>
                  <a:pt x="1968500" y="203200"/>
                  <a:pt x="2374900" y="0"/>
                  <a:pt x="2882900" y="0"/>
                </a:cubicBezTo>
                <a:close/>
                <a:moveTo>
                  <a:pt x="9398000" y="8864600"/>
                </a:moveTo>
                <a:moveTo>
                  <a:pt x="6464300" y="5270500"/>
                </a:moveTo>
                <a:lnTo>
                  <a:pt x="6464300" y="9169400"/>
                </a:lnTo>
                <a:cubicBezTo>
                  <a:pt x="6464300" y="9423400"/>
                  <a:pt x="6311900" y="9626600"/>
                  <a:pt x="6134100" y="9626600"/>
                </a:cubicBezTo>
                <a:cubicBezTo>
                  <a:pt x="5969000" y="9626600"/>
                  <a:pt x="5816600" y="9423400"/>
                  <a:pt x="5816600" y="9169400"/>
                </a:cubicBezTo>
                <a:lnTo>
                  <a:pt x="5816600" y="8483600"/>
                </a:lnTo>
                <a:cubicBezTo>
                  <a:pt x="5816600" y="8229600"/>
                  <a:pt x="5753100" y="8026400"/>
                  <a:pt x="5664200" y="8026400"/>
                </a:cubicBezTo>
                <a:cubicBezTo>
                  <a:pt x="5575300" y="8026400"/>
                  <a:pt x="5499100" y="7874000"/>
                  <a:pt x="5499100" y="7708900"/>
                </a:cubicBezTo>
                <a:cubicBezTo>
                  <a:pt x="5499100" y="7531100"/>
                  <a:pt x="5575300" y="7378700"/>
                  <a:pt x="5664200" y="7378700"/>
                </a:cubicBezTo>
                <a:cubicBezTo>
                  <a:pt x="5753100" y="7378700"/>
                  <a:pt x="5816600" y="7175500"/>
                  <a:pt x="5816600" y="6921500"/>
                </a:cubicBezTo>
                <a:lnTo>
                  <a:pt x="5816600" y="5270500"/>
                </a:lnTo>
                <a:cubicBezTo>
                  <a:pt x="5816600" y="5016500"/>
                  <a:pt x="5969000" y="4813300"/>
                  <a:pt x="6134100" y="4813300"/>
                </a:cubicBezTo>
                <a:cubicBezTo>
                  <a:pt x="6311900" y="4813300"/>
                  <a:pt x="6464300" y="5016500"/>
                  <a:pt x="6464300" y="5270500"/>
                </a:cubicBezTo>
                <a:close/>
                <a:moveTo>
                  <a:pt x="4127500" y="88646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  <a:effectDag type="tree">
            <a:xfrm kx="13983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22" name="Freeform 13322"/>
          <p:cNvSpPr/>
          <p:nvPr/>
        </p:nvSpPr>
        <p:spPr>
          <a:xfrm rot="139839" flipH="0" flipV="0">
            <a:off x="8493457" y="12315192"/>
            <a:ext cx="24512" cy="73173"/>
          </a:xfrm>
          <a:custGeom>
            <a:pathLst>
              <a:path w="2578100" h="7708900">
                <a:moveTo>
                  <a:pt x="2489200" y="1117600"/>
                </a:moveTo>
                <a:lnTo>
                  <a:pt x="1079500" y="6680200"/>
                </a:lnTo>
                <a:cubicBezTo>
                  <a:pt x="889000" y="7391400"/>
                  <a:pt x="698500" y="7708900"/>
                  <a:pt x="444500" y="7708900"/>
                </a:cubicBezTo>
                <a:cubicBezTo>
                  <a:pt x="292100" y="7708900"/>
                  <a:pt x="165100" y="7556500"/>
                  <a:pt x="165100" y="7378700"/>
                </a:cubicBezTo>
                <a:lnTo>
                  <a:pt x="165100" y="6908800"/>
                </a:lnTo>
                <a:cubicBezTo>
                  <a:pt x="165100" y="6731000"/>
                  <a:pt x="203200" y="6451600"/>
                  <a:pt x="241300" y="6286500"/>
                </a:cubicBezTo>
                <a:lnTo>
                  <a:pt x="711200" y="4394200"/>
                </a:lnTo>
                <a:cubicBezTo>
                  <a:pt x="749300" y="4229100"/>
                  <a:pt x="838200" y="3949700"/>
                  <a:pt x="901700" y="3771900"/>
                </a:cubicBezTo>
                <a:lnTo>
                  <a:pt x="1181100" y="2971800"/>
                </a:lnTo>
                <a:cubicBezTo>
                  <a:pt x="1244600" y="2794000"/>
                  <a:pt x="1282700" y="2514600"/>
                  <a:pt x="1282700" y="2336800"/>
                </a:cubicBezTo>
                <a:lnTo>
                  <a:pt x="1282700" y="2095500"/>
                </a:lnTo>
                <a:cubicBezTo>
                  <a:pt x="1282700" y="1727200"/>
                  <a:pt x="1231900" y="1714500"/>
                  <a:pt x="889000" y="1905000"/>
                </a:cubicBezTo>
                <a:cubicBezTo>
                  <a:pt x="749300" y="1981200"/>
                  <a:pt x="647700" y="2082800"/>
                  <a:pt x="647700" y="2146300"/>
                </a:cubicBezTo>
                <a:cubicBezTo>
                  <a:pt x="647700" y="2209800"/>
                  <a:pt x="533400" y="2247900"/>
                  <a:pt x="406400" y="2247900"/>
                </a:cubicBezTo>
                <a:cubicBezTo>
                  <a:pt x="279400" y="2247900"/>
                  <a:pt x="127000" y="2209800"/>
                  <a:pt x="88900" y="2171700"/>
                </a:cubicBezTo>
                <a:cubicBezTo>
                  <a:pt x="38100" y="2120900"/>
                  <a:pt x="0" y="1981200"/>
                  <a:pt x="0" y="1854200"/>
                </a:cubicBezTo>
                <a:cubicBezTo>
                  <a:pt x="0" y="1714500"/>
                  <a:pt x="127000" y="1524000"/>
                  <a:pt x="292100" y="1422400"/>
                </a:cubicBezTo>
                <a:lnTo>
                  <a:pt x="749300" y="1104900"/>
                </a:lnTo>
                <a:cubicBezTo>
                  <a:pt x="901700" y="1003300"/>
                  <a:pt x="1143000" y="812800"/>
                  <a:pt x="1282700" y="685800"/>
                </a:cubicBezTo>
                <a:lnTo>
                  <a:pt x="1752600" y="241300"/>
                </a:lnTo>
                <a:cubicBezTo>
                  <a:pt x="1892300" y="114300"/>
                  <a:pt x="2133600" y="0"/>
                  <a:pt x="2286000" y="0"/>
                </a:cubicBezTo>
                <a:cubicBezTo>
                  <a:pt x="2451100" y="0"/>
                  <a:pt x="2578100" y="152400"/>
                  <a:pt x="2578100" y="330200"/>
                </a:cubicBezTo>
                <a:lnTo>
                  <a:pt x="2578100" y="482600"/>
                </a:lnTo>
                <a:cubicBezTo>
                  <a:pt x="2578100" y="660400"/>
                  <a:pt x="2540000" y="939800"/>
                  <a:pt x="2489200" y="1117600"/>
                </a:cubicBezTo>
                <a:close/>
                <a:moveTo>
                  <a:pt x="5181600" y="77216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  <a:effectDag type="tree">
            <a:xfrm kx="13983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23" name="Freeform 13323"/>
          <p:cNvSpPr/>
          <p:nvPr/>
        </p:nvSpPr>
        <p:spPr>
          <a:xfrm rot="139839" flipH="0" flipV="0">
            <a:off x="8545389" y="12329097"/>
            <a:ext cx="24512" cy="73053"/>
          </a:xfrm>
          <a:custGeom>
            <a:pathLst>
              <a:path w="2578100" h="7696200">
                <a:moveTo>
                  <a:pt x="2349500" y="2794000"/>
                </a:moveTo>
                <a:lnTo>
                  <a:pt x="1524000" y="6108700"/>
                </a:lnTo>
                <a:cubicBezTo>
                  <a:pt x="1155700" y="7594600"/>
                  <a:pt x="1104900" y="7696200"/>
                  <a:pt x="711200" y="7696200"/>
                </a:cubicBezTo>
                <a:cubicBezTo>
                  <a:pt x="495300" y="7696200"/>
                  <a:pt x="330200" y="7416800"/>
                  <a:pt x="330200" y="7061200"/>
                </a:cubicBezTo>
                <a:cubicBezTo>
                  <a:pt x="330200" y="6705600"/>
                  <a:pt x="419100" y="6019800"/>
                  <a:pt x="533400" y="5524500"/>
                </a:cubicBezTo>
                <a:lnTo>
                  <a:pt x="1003300" y="3454400"/>
                </a:lnTo>
                <a:cubicBezTo>
                  <a:pt x="1104900" y="2971800"/>
                  <a:pt x="1295400" y="2565400"/>
                  <a:pt x="1409700" y="2565400"/>
                </a:cubicBezTo>
                <a:cubicBezTo>
                  <a:pt x="1524000" y="2565400"/>
                  <a:pt x="1612900" y="2425700"/>
                  <a:pt x="1612900" y="2247900"/>
                </a:cubicBezTo>
                <a:cubicBezTo>
                  <a:pt x="1612900" y="2070100"/>
                  <a:pt x="1460500" y="1930400"/>
                  <a:pt x="1295400" y="1930400"/>
                </a:cubicBezTo>
                <a:cubicBezTo>
                  <a:pt x="1117600" y="1930400"/>
                  <a:pt x="965200" y="1993900"/>
                  <a:pt x="965200" y="2082800"/>
                </a:cubicBezTo>
                <a:cubicBezTo>
                  <a:pt x="965200" y="2171700"/>
                  <a:pt x="749300" y="2247900"/>
                  <a:pt x="482600" y="2247900"/>
                </a:cubicBezTo>
                <a:cubicBezTo>
                  <a:pt x="228600" y="2247900"/>
                  <a:pt x="0" y="2108200"/>
                  <a:pt x="0" y="1930400"/>
                </a:cubicBezTo>
                <a:cubicBezTo>
                  <a:pt x="0" y="1574800"/>
                  <a:pt x="330200" y="1206500"/>
                  <a:pt x="1282700" y="482600"/>
                </a:cubicBezTo>
                <a:cubicBezTo>
                  <a:pt x="1625600" y="215900"/>
                  <a:pt x="2057400" y="0"/>
                  <a:pt x="2235200" y="0"/>
                </a:cubicBezTo>
                <a:cubicBezTo>
                  <a:pt x="2425700" y="0"/>
                  <a:pt x="2578100" y="406400"/>
                  <a:pt x="2578100" y="914400"/>
                </a:cubicBezTo>
                <a:lnTo>
                  <a:pt x="2578100" y="1016000"/>
                </a:lnTo>
                <a:cubicBezTo>
                  <a:pt x="2578100" y="1511300"/>
                  <a:pt x="2476500" y="2324100"/>
                  <a:pt x="2349500" y="2794000"/>
                </a:cubicBezTo>
                <a:close/>
                <a:moveTo>
                  <a:pt x="2171700" y="76835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  <a:effectDag type="tree">
            <a:xfrm kx="13983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24" name="Freeform 13324"/>
          <p:cNvSpPr/>
          <p:nvPr/>
        </p:nvSpPr>
        <p:spPr>
          <a:xfrm rot="139839" flipH="0" flipV="0">
            <a:off x="8586259" y="12332428"/>
            <a:ext cx="35379" cy="70039"/>
          </a:xfrm>
          <a:custGeom>
            <a:pathLst>
              <a:path w="3721100" h="7378700">
                <a:moveTo>
                  <a:pt x="647700" y="0"/>
                </a:moveTo>
                <a:lnTo>
                  <a:pt x="3263900" y="0"/>
                </a:lnTo>
                <a:cubicBezTo>
                  <a:pt x="3505200" y="0"/>
                  <a:pt x="3721100" y="139700"/>
                  <a:pt x="3721100" y="317500"/>
                </a:cubicBezTo>
                <a:cubicBezTo>
                  <a:pt x="3721100" y="495300"/>
                  <a:pt x="3657600" y="838200"/>
                  <a:pt x="3594100" y="1079500"/>
                </a:cubicBezTo>
                <a:lnTo>
                  <a:pt x="3581400" y="1168400"/>
                </a:lnTo>
                <a:cubicBezTo>
                  <a:pt x="3517900" y="1409700"/>
                  <a:pt x="3378200" y="1600200"/>
                  <a:pt x="3263900" y="1600200"/>
                </a:cubicBezTo>
                <a:cubicBezTo>
                  <a:pt x="3162300" y="1600200"/>
                  <a:pt x="3073400" y="1752600"/>
                  <a:pt x="3073400" y="1930400"/>
                </a:cubicBezTo>
                <a:cubicBezTo>
                  <a:pt x="3073400" y="2108200"/>
                  <a:pt x="2997200" y="2247900"/>
                  <a:pt x="2908300" y="2247900"/>
                </a:cubicBezTo>
                <a:cubicBezTo>
                  <a:pt x="2819400" y="2247900"/>
                  <a:pt x="2768600" y="2438400"/>
                  <a:pt x="2781300" y="2667000"/>
                </a:cubicBezTo>
                <a:lnTo>
                  <a:pt x="2806700" y="3175000"/>
                </a:lnTo>
                <a:cubicBezTo>
                  <a:pt x="2832100" y="3632200"/>
                  <a:pt x="2476500" y="4165600"/>
                  <a:pt x="2146300" y="4165600"/>
                </a:cubicBezTo>
                <a:cubicBezTo>
                  <a:pt x="2044700" y="4165600"/>
                  <a:pt x="1854200" y="4368800"/>
                  <a:pt x="1739900" y="4597400"/>
                </a:cubicBezTo>
                <a:lnTo>
                  <a:pt x="1333500" y="5422900"/>
                </a:lnTo>
                <a:cubicBezTo>
                  <a:pt x="1219200" y="5664200"/>
                  <a:pt x="1054100" y="6057900"/>
                  <a:pt x="965200" y="6311900"/>
                </a:cubicBezTo>
                <a:lnTo>
                  <a:pt x="952500" y="6350000"/>
                </a:lnTo>
                <a:cubicBezTo>
                  <a:pt x="673100" y="7175500"/>
                  <a:pt x="558800" y="7378700"/>
                  <a:pt x="368300" y="7378700"/>
                </a:cubicBezTo>
                <a:cubicBezTo>
                  <a:pt x="266700" y="7378700"/>
                  <a:pt x="152400" y="7340600"/>
                  <a:pt x="101600" y="7302500"/>
                </a:cubicBezTo>
                <a:cubicBezTo>
                  <a:pt x="12700" y="7213600"/>
                  <a:pt x="0" y="6616700"/>
                  <a:pt x="63500" y="6096000"/>
                </a:cubicBezTo>
                <a:cubicBezTo>
                  <a:pt x="88900" y="5918200"/>
                  <a:pt x="203200" y="5778500"/>
                  <a:pt x="304800" y="5778500"/>
                </a:cubicBezTo>
                <a:cubicBezTo>
                  <a:pt x="419100" y="5778500"/>
                  <a:pt x="508000" y="5626100"/>
                  <a:pt x="508000" y="5461000"/>
                </a:cubicBezTo>
                <a:cubicBezTo>
                  <a:pt x="508000" y="5283200"/>
                  <a:pt x="584200" y="5130800"/>
                  <a:pt x="673100" y="5130800"/>
                </a:cubicBezTo>
                <a:cubicBezTo>
                  <a:pt x="749300" y="5130800"/>
                  <a:pt x="825500" y="4927600"/>
                  <a:pt x="825500" y="4673600"/>
                </a:cubicBezTo>
                <a:lnTo>
                  <a:pt x="812800" y="3670300"/>
                </a:lnTo>
                <a:cubicBezTo>
                  <a:pt x="812800" y="3416300"/>
                  <a:pt x="990600" y="3213100"/>
                  <a:pt x="1219200" y="3213100"/>
                </a:cubicBezTo>
                <a:cubicBezTo>
                  <a:pt x="1447800" y="3213100"/>
                  <a:pt x="1727200" y="3022600"/>
                  <a:pt x="1828800" y="2794000"/>
                </a:cubicBezTo>
                <a:lnTo>
                  <a:pt x="2552700" y="1346200"/>
                </a:lnTo>
                <a:cubicBezTo>
                  <a:pt x="2794000" y="838200"/>
                  <a:pt x="2806700" y="698500"/>
                  <a:pt x="2590800" y="482600"/>
                </a:cubicBezTo>
                <a:cubicBezTo>
                  <a:pt x="2501900" y="393700"/>
                  <a:pt x="2222500" y="317500"/>
                  <a:pt x="1981200" y="317500"/>
                </a:cubicBezTo>
                <a:lnTo>
                  <a:pt x="647700" y="317500"/>
                </a:lnTo>
                <a:cubicBezTo>
                  <a:pt x="393700" y="317500"/>
                  <a:pt x="190500" y="254000"/>
                  <a:pt x="190500" y="165100"/>
                </a:cubicBezTo>
                <a:cubicBezTo>
                  <a:pt x="190500" y="76200"/>
                  <a:pt x="393700" y="0"/>
                  <a:pt x="647700" y="0"/>
                </a:cubicBezTo>
                <a:close/>
                <a:moveTo>
                  <a:pt x="6172200" y="75311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  <a:effectDag type="tree">
            <a:xfrm kx="13983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25" name="Freeform 13325"/>
          <p:cNvSpPr/>
          <p:nvPr/>
        </p:nvSpPr>
        <p:spPr>
          <a:xfrm rot="139839" flipH="0" flipV="0">
            <a:off x="8623080" y="12328984"/>
            <a:ext cx="47333" cy="76187"/>
          </a:xfrm>
          <a:custGeom>
            <a:pathLst>
              <a:path w="4978400" h="8026400">
                <a:moveTo>
                  <a:pt x="2222500" y="0"/>
                </a:moveTo>
                <a:lnTo>
                  <a:pt x="4521200" y="0"/>
                </a:lnTo>
                <a:cubicBezTo>
                  <a:pt x="4762500" y="0"/>
                  <a:pt x="4978400" y="152400"/>
                  <a:pt x="4978400" y="330200"/>
                </a:cubicBezTo>
                <a:cubicBezTo>
                  <a:pt x="4978400" y="508000"/>
                  <a:pt x="4762500" y="647700"/>
                  <a:pt x="4521200" y="647700"/>
                </a:cubicBezTo>
                <a:lnTo>
                  <a:pt x="3505200" y="647700"/>
                </a:lnTo>
                <a:cubicBezTo>
                  <a:pt x="2324100" y="647700"/>
                  <a:pt x="1930400" y="1104900"/>
                  <a:pt x="1930400" y="2463800"/>
                </a:cubicBezTo>
                <a:lnTo>
                  <a:pt x="1930400" y="2603500"/>
                </a:lnTo>
                <a:cubicBezTo>
                  <a:pt x="1930400" y="2882900"/>
                  <a:pt x="2095500" y="3048000"/>
                  <a:pt x="2374900" y="3048000"/>
                </a:cubicBezTo>
                <a:lnTo>
                  <a:pt x="2908300" y="3048000"/>
                </a:lnTo>
                <a:cubicBezTo>
                  <a:pt x="3810000" y="3048000"/>
                  <a:pt x="4330700" y="3657600"/>
                  <a:pt x="4330700" y="4711700"/>
                </a:cubicBezTo>
                <a:lnTo>
                  <a:pt x="4330700" y="4838700"/>
                </a:lnTo>
                <a:cubicBezTo>
                  <a:pt x="4330700" y="5092700"/>
                  <a:pt x="4267200" y="5486400"/>
                  <a:pt x="4203700" y="5715000"/>
                </a:cubicBezTo>
                <a:lnTo>
                  <a:pt x="3924300" y="6565900"/>
                </a:lnTo>
                <a:cubicBezTo>
                  <a:pt x="3848100" y="6794500"/>
                  <a:pt x="3619500" y="7112000"/>
                  <a:pt x="3429000" y="7277100"/>
                </a:cubicBezTo>
                <a:lnTo>
                  <a:pt x="3238500" y="7416800"/>
                </a:lnTo>
                <a:cubicBezTo>
                  <a:pt x="3048000" y="7581900"/>
                  <a:pt x="2667000" y="7759700"/>
                  <a:pt x="2413000" y="7835900"/>
                </a:cubicBezTo>
                <a:lnTo>
                  <a:pt x="2159000" y="7899400"/>
                </a:lnTo>
                <a:cubicBezTo>
                  <a:pt x="1892300" y="7962900"/>
                  <a:pt x="1485900" y="8026400"/>
                  <a:pt x="1231900" y="8026400"/>
                </a:cubicBezTo>
                <a:lnTo>
                  <a:pt x="1092200" y="8026400"/>
                </a:lnTo>
                <a:cubicBezTo>
                  <a:pt x="381000" y="8026400"/>
                  <a:pt x="0" y="7810500"/>
                  <a:pt x="0" y="7416800"/>
                </a:cubicBezTo>
                <a:cubicBezTo>
                  <a:pt x="0" y="7023100"/>
                  <a:pt x="190500" y="6908800"/>
                  <a:pt x="850900" y="6908800"/>
                </a:cubicBezTo>
                <a:lnTo>
                  <a:pt x="1955800" y="6908800"/>
                </a:lnTo>
                <a:cubicBezTo>
                  <a:pt x="2552700" y="6908800"/>
                  <a:pt x="2997200" y="6565900"/>
                  <a:pt x="3175000" y="6007100"/>
                </a:cubicBezTo>
                <a:lnTo>
                  <a:pt x="3390900" y="5359400"/>
                </a:lnTo>
                <a:cubicBezTo>
                  <a:pt x="3467100" y="5105400"/>
                  <a:pt x="3530600" y="4775200"/>
                  <a:pt x="3530600" y="4622800"/>
                </a:cubicBezTo>
                <a:cubicBezTo>
                  <a:pt x="3530600" y="4152900"/>
                  <a:pt x="2603500" y="3784600"/>
                  <a:pt x="1714500" y="3898900"/>
                </a:cubicBezTo>
                <a:cubicBezTo>
                  <a:pt x="1511300" y="3937000"/>
                  <a:pt x="1257300" y="3911600"/>
                  <a:pt x="1155700" y="3860800"/>
                </a:cubicBezTo>
                <a:cubicBezTo>
                  <a:pt x="800100" y="3657600"/>
                  <a:pt x="711200" y="3048000"/>
                  <a:pt x="927100" y="2298700"/>
                </a:cubicBezTo>
                <a:lnTo>
                  <a:pt x="1422400" y="647700"/>
                </a:lnTo>
                <a:cubicBezTo>
                  <a:pt x="1587500" y="76200"/>
                  <a:pt x="1689100" y="0"/>
                  <a:pt x="2222500" y="0"/>
                </a:cubicBezTo>
                <a:close/>
                <a:moveTo>
                  <a:pt x="8191500" y="80772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  <a:effectDag type="tree">
            <a:xfrm kx="13983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26" name="Freeform 13326"/>
          <p:cNvSpPr/>
          <p:nvPr/>
        </p:nvSpPr>
        <p:spPr>
          <a:xfrm rot="139839" flipH="0" flipV="0">
            <a:off x="8719902" y="12237786"/>
            <a:ext cx="112901" cy="185767"/>
          </a:xfrm>
          <a:custGeom>
            <a:pathLst>
              <a:path w="11874500" h="19570700">
                <a:moveTo>
                  <a:pt x="11226800" y="19570700"/>
                </a:moveTo>
                <a:lnTo>
                  <a:pt x="647700" y="19570700"/>
                </a:lnTo>
                <a:cubicBezTo>
                  <a:pt x="292100" y="19570700"/>
                  <a:pt x="0" y="19431000"/>
                  <a:pt x="0" y="19253200"/>
                </a:cubicBezTo>
                <a:cubicBezTo>
                  <a:pt x="0" y="19075400"/>
                  <a:pt x="152400" y="18935700"/>
                  <a:pt x="330200" y="18935700"/>
                </a:cubicBezTo>
                <a:cubicBezTo>
                  <a:pt x="495300" y="18935700"/>
                  <a:pt x="647700" y="18643600"/>
                  <a:pt x="647700" y="18288000"/>
                </a:cubicBezTo>
                <a:lnTo>
                  <a:pt x="647700" y="13792200"/>
                </a:lnTo>
                <a:cubicBezTo>
                  <a:pt x="647700" y="13449300"/>
                  <a:pt x="736600" y="13119100"/>
                  <a:pt x="850900" y="13081000"/>
                </a:cubicBezTo>
                <a:cubicBezTo>
                  <a:pt x="1079500" y="12979400"/>
                  <a:pt x="1219200" y="12979400"/>
                  <a:pt x="1447800" y="13042900"/>
                </a:cubicBezTo>
                <a:cubicBezTo>
                  <a:pt x="1536700" y="13068300"/>
                  <a:pt x="1612900" y="13385800"/>
                  <a:pt x="1612900" y="13741400"/>
                </a:cubicBezTo>
                <a:lnTo>
                  <a:pt x="1612900" y="17005300"/>
                </a:lnTo>
                <a:cubicBezTo>
                  <a:pt x="1612900" y="17360900"/>
                  <a:pt x="1752600" y="17653000"/>
                  <a:pt x="1930400" y="17653000"/>
                </a:cubicBezTo>
                <a:cubicBezTo>
                  <a:pt x="2108200" y="17653000"/>
                  <a:pt x="2247900" y="17500600"/>
                  <a:pt x="2247900" y="17322800"/>
                </a:cubicBezTo>
                <a:cubicBezTo>
                  <a:pt x="2247900" y="17145000"/>
                  <a:pt x="2463800" y="17005300"/>
                  <a:pt x="2730500" y="17005300"/>
                </a:cubicBezTo>
                <a:cubicBezTo>
                  <a:pt x="2997200" y="17005300"/>
                  <a:pt x="3213100" y="17145000"/>
                  <a:pt x="3213100" y="17322800"/>
                </a:cubicBezTo>
                <a:cubicBezTo>
                  <a:pt x="3213100" y="17500600"/>
                  <a:pt x="3073400" y="17741900"/>
                  <a:pt x="2895600" y="17843500"/>
                </a:cubicBezTo>
                <a:cubicBezTo>
                  <a:pt x="2717800" y="17957800"/>
                  <a:pt x="2565400" y="18249900"/>
                  <a:pt x="2565400" y="18491200"/>
                </a:cubicBezTo>
                <a:cubicBezTo>
                  <a:pt x="2565400" y="18732500"/>
                  <a:pt x="2857500" y="18935700"/>
                  <a:pt x="3213100" y="18935700"/>
                </a:cubicBezTo>
                <a:lnTo>
                  <a:pt x="9309100" y="18935700"/>
                </a:lnTo>
                <a:cubicBezTo>
                  <a:pt x="9994900" y="18935700"/>
                  <a:pt x="10134600" y="18338800"/>
                  <a:pt x="9664700" y="17399000"/>
                </a:cubicBezTo>
                <a:lnTo>
                  <a:pt x="1371600" y="571500"/>
                </a:lnTo>
                <a:cubicBezTo>
                  <a:pt x="1219200" y="266700"/>
                  <a:pt x="1282700" y="0"/>
                  <a:pt x="1511300" y="0"/>
                </a:cubicBezTo>
                <a:cubicBezTo>
                  <a:pt x="1739900" y="0"/>
                  <a:pt x="2057400" y="266700"/>
                  <a:pt x="2209800" y="571500"/>
                </a:cubicBezTo>
                <a:lnTo>
                  <a:pt x="9994900" y="16154400"/>
                </a:lnTo>
                <a:cubicBezTo>
                  <a:pt x="10147300" y="16471900"/>
                  <a:pt x="10337800" y="16992600"/>
                  <a:pt x="10414000" y="17322800"/>
                </a:cubicBezTo>
                <a:cubicBezTo>
                  <a:pt x="10642600" y="18249900"/>
                  <a:pt x="11099800" y="18935700"/>
                  <a:pt x="11506200" y="18935700"/>
                </a:cubicBezTo>
                <a:cubicBezTo>
                  <a:pt x="11709400" y="18935700"/>
                  <a:pt x="11874500" y="19075400"/>
                  <a:pt x="11874500" y="19253200"/>
                </a:cubicBezTo>
                <a:cubicBezTo>
                  <a:pt x="11874500" y="19431000"/>
                  <a:pt x="11582400" y="19570700"/>
                  <a:pt x="11226800" y="19570700"/>
                </a:cubicBezTo>
                <a:close/>
                <a:moveTo>
                  <a:pt x="-1651000" y="182372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  <a:effectDag type="tree">
            <a:xfrm kx="13983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27" name="Rectangle 13327"/>
          <p:cNvSpPr/>
          <p:nvPr/>
        </p:nvSpPr>
        <p:spPr>
          <a:xfrm rot="0" flipH="0" flipV="0">
            <a:off x="9000743" y="12074430"/>
            <a:ext cx="61074" cy="431092"/>
          </a:xfrm>
          <a:prstGeom prst="rect">
            <a:avLst/>
          </a:prstGeom>
        </p:spPr>
      </p:sp>
      <p:sp>
        <p:nvSpPr>
          <p:cNvPr id="13328" name="Freeform 13328"/>
          <p:cNvSpPr/>
          <p:nvPr/>
        </p:nvSpPr>
        <p:spPr>
          <a:xfrm rot="0" flipH="0" flipV="0">
            <a:off x="9003677" y="12237757"/>
            <a:ext cx="54940" cy="185889"/>
          </a:xfrm>
          <a:custGeom>
            <a:pathLst>
              <a:path w="2616200" h="8851900">
                <a:moveTo>
                  <a:pt x="2413000" y="571500"/>
                </a:moveTo>
                <a:lnTo>
                  <a:pt x="660400" y="8559800"/>
                </a:lnTo>
                <a:lnTo>
                  <a:pt x="2324100" y="8559800"/>
                </a:lnTo>
                <a:cubicBezTo>
                  <a:pt x="2489200" y="8559800"/>
                  <a:pt x="2616200" y="8623300"/>
                  <a:pt x="2616200" y="8712200"/>
                </a:cubicBezTo>
                <a:cubicBezTo>
                  <a:pt x="2616200" y="8788400"/>
                  <a:pt x="2489200" y="8851900"/>
                  <a:pt x="2324100" y="8851900"/>
                </a:cubicBezTo>
                <a:lnTo>
                  <a:pt x="292100" y="8851900"/>
                </a:lnTo>
                <a:cubicBezTo>
                  <a:pt x="139700" y="8851900"/>
                  <a:pt x="0" y="8788400"/>
                  <a:pt x="0" y="8712200"/>
                </a:cubicBezTo>
                <a:cubicBezTo>
                  <a:pt x="0" y="8623300"/>
                  <a:pt x="76200" y="8559800"/>
                  <a:pt x="152400" y="8559800"/>
                </a:cubicBezTo>
                <a:cubicBezTo>
                  <a:pt x="317500" y="8559800"/>
                  <a:pt x="444500" y="8229600"/>
                  <a:pt x="444500" y="7797800"/>
                </a:cubicBezTo>
                <a:lnTo>
                  <a:pt x="444500" y="7696200"/>
                </a:lnTo>
                <a:cubicBezTo>
                  <a:pt x="444500" y="7531100"/>
                  <a:pt x="469900" y="7277100"/>
                  <a:pt x="508000" y="7112000"/>
                </a:cubicBezTo>
                <a:lnTo>
                  <a:pt x="1244600" y="3759200"/>
                </a:lnTo>
                <a:cubicBezTo>
                  <a:pt x="1282700" y="3606800"/>
                  <a:pt x="1358900" y="3365500"/>
                  <a:pt x="1422400" y="3213100"/>
                </a:cubicBezTo>
                <a:lnTo>
                  <a:pt x="1498600" y="3022600"/>
                </a:lnTo>
                <a:cubicBezTo>
                  <a:pt x="1549400" y="2882900"/>
                  <a:pt x="1625600" y="2628900"/>
                  <a:pt x="1663700" y="2463800"/>
                </a:cubicBezTo>
                <a:lnTo>
                  <a:pt x="1981200" y="1117600"/>
                </a:lnTo>
                <a:cubicBezTo>
                  <a:pt x="2006600" y="965200"/>
                  <a:pt x="2057400" y="698500"/>
                  <a:pt x="2082800" y="546100"/>
                </a:cubicBezTo>
                <a:lnTo>
                  <a:pt x="2120900" y="279400"/>
                </a:lnTo>
                <a:cubicBezTo>
                  <a:pt x="2146300" y="127000"/>
                  <a:pt x="2235200" y="0"/>
                  <a:pt x="2311400" y="0"/>
                </a:cubicBezTo>
                <a:cubicBezTo>
                  <a:pt x="2400300" y="0"/>
                  <a:pt x="2476500" y="63500"/>
                  <a:pt x="2476500" y="139700"/>
                </a:cubicBezTo>
                <a:cubicBezTo>
                  <a:pt x="2476500" y="228600"/>
                  <a:pt x="2451100" y="419100"/>
                  <a:pt x="2413000" y="571500"/>
                </a:cubicBezTo>
                <a:close/>
                <a:moveTo>
                  <a:pt x="8140700" y="8851900"/>
                </a:moveTo>
              </a:path>
            </a:pathLst>
          </a:custGeom>
          <a:solidFill>
            <a:srgbClr val="161616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29" name="Rectangle 13329"/>
          <p:cNvSpPr/>
          <p:nvPr/>
        </p:nvSpPr>
        <p:spPr>
          <a:xfrm rot="68402" flipH="0" flipV="0">
            <a:off x="9157257" y="12148905"/>
            <a:ext cx="169036" cy="274302"/>
          </a:xfrm>
          <a:prstGeom prst="rect">
            <a:avLst/>
          </a:prstGeom>
        </p:spPr>
      </p:sp>
      <p:sp>
        <p:nvSpPr>
          <p:cNvPr id="13330" name="Freeform 13330"/>
          <p:cNvSpPr/>
          <p:nvPr/>
        </p:nvSpPr>
        <p:spPr>
          <a:xfrm rot="68402" flipH="0" flipV="0">
            <a:off x="9167704" y="12329715"/>
            <a:ext cx="24496" cy="73220"/>
          </a:xfrm>
          <a:custGeom>
            <a:pathLst>
              <a:path w="2578100" h="7708900">
                <a:moveTo>
                  <a:pt x="2489200" y="1117600"/>
                </a:moveTo>
                <a:lnTo>
                  <a:pt x="1079500" y="6680200"/>
                </a:lnTo>
                <a:cubicBezTo>
                  <a:pt x="889000" y="7391400"/>
                  <a:pt x="698500" y="7708900"/>
                  <a:pt x="444500" y="7708900"/>
                </a:cubicBezTo>
                <a:cubicBezTo>
                  <a:pt x="292100" y="7708900"/>
                  <a:pt x="165100" y="7556500"/>
                  <a:pt x="165100" y="7378700"/>
                </a:cubicBezTo>
                <a:lnTo>
                  <a:pt x="165100" y="6908800"/>
                </a:lnTo>
                <a:cubicBezTo>
                  <a:pt x="165100" y="6731000"/>
                  <a:pt x="203200" y="6451600"/>
                  <a:pt x="241300" y="6286500"/>
                </a:cubicBezTo>
                <a:lnTo>
                  <a:pt x="711200" y="4394200"/>
                </a:lnTo>
                <a:cubicBezTo>
                  <a:pt x="749300" y="4229100"/>
                  <a:pt x="838200" y="3949700"/>
                  <a:pt x="901700" y="3771900"/>
                </a:cubicBezTo>
                <a:lnTo>
                  <a:pt x="1181100" y="2971800"/>
                </a:lnTo>
                <a:cubicBezTo>
                  <a:pt x="1244600" y="2794000"/>
                  <a:pt x="1282700" y="2514600"/>
                  <a:pt x="1282700" y="2336800"/>
                </a:cubicBezTo>
                <a:lnTo>
                  <a:pt x="1282700" y="2095500"/>
                </a:lnTo>
                <a:cubicBezTo>
                  <a:pt x="1282700" y="1727200"/>
                  <a:pt x="1231900" y="1714500"/>
                  <a:pt x="889000" y="1905000"/>
                </a:cubicBezTo>
                <a:cubicBezTo>
                  <a:pt x="749300" y="1981200"/>
                  <a:pt x="647700" y="2082800"/>
                  <a:pt x="647700" y="2146300"/>
                </a:cubicBezTo>
                <a:cubicBezTo>
                  <a:pt x="647700" y="2209800"/>
                  <a:pt x="533400" y="2247900"/>
                  <a:pt x="406400" y="2247900"/>
                </a:cubicBezTo>
                <a:cubicBezTo>
                  <a:pt x="279400" y="2247900"/>
                  <a:pt x="127000" y="2209800"/>
                  <a:pt x="88900" y="2171700"/>
                </a:cubicBezTo>
                <a:cubicBezTo>
                  <a:pt x="38100" y="2120900"/>
                  <a:pt x="0" y="1981200"/>
                  <a:pt x="0" y="1854200"/>
                </a:cubicBezTo>
                <a:cubicBezTo>
                  <a:pt x="0" y="1714500"/>
                  <a:pt x="127000" y="1524000"/>
                  <a:pt x="292100" y="1422400"/>
                </a:cubicBezTo>
                <a:lnTo>
                  <a:pt x="749300" y="1104900"/>
                </a:lnTo>
                <a:cubicBezTo>
                  <a:pt x="901700" y="1003300"/>
                  <a:pt x="1143000" y="812800"/>
                  <a:pt x="1282700" y="685800"/>
                </a:cubicBezTo>
                <a:lnTo>
                  <a:pt x="1752600" y="241300"/>
                </a:lnTo>
                <a:cubicBezTo>
                  <a:pt x="1892300" y="114300"/>
                  <a:pt x="2133600" y="0"/>
                  <a:pt x="2286000" y="0"/>
                </a:cubicBezTo>
                <a:cubicBezTo>
                  <a:pt x="2451100" y="0"/>
                  <a:pt x="2578100" y="152400"/>
                  <a:pt x="2578100" y="330200"/>
                </a:cubicBezTo>
                <a:lnTo>
                  <a:pt x="2578100" y="482600"/>
                </a:lnTo>
                <a:cubicBezTo>
                  <a:pt x="2578100" y="660400"/>
                  <a:pt x="2540000" y="939800"/>
                  <a:pt x="2489200" y="1117600"/>
                </a:cubicBezTo>
                <a:close/>
                <a:moveTo>
                  <a:pt x="5181600" y="7721600"/>
                </a:moveTo>
              </a:path>
            </a:pathLst>
          </a:custGeom>
          <a:solidFill>
            <a:srgbClr val="1A1B1B">
              <a:alpha val="100000"/>
            </a:srgbClr>
          </a:solidFill>
          <a:ln w="120">
            <a:noFill/>
          </a:ln>
          <a:effectDag type="tree">
            <a:xfrm kx="6840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31" name="Freeform 13331"/>
          <p:cNvSpPr/>
          <p:nvPr/>
        </p:nvSpPr>
        <p:spPr>
          <a:xfrm rot="68402" flipH="0" flipV="0">
            <a:off x="9207137" y="12332417"/>
            <a:ext cx="35357" cy="70083"/>
          </a:xfrm>
          <a:custGeom>
            <a:pathLst>
              <a:path w="3721100" h="7378700">
                <a:moveTo>
                  <a:pt x="647700" y="0"/>
                </a:moveTo>
                <a:lnTo>
                  <a:pt x="3263900" y="0"/>
                </a:lnTo>
                <a:cubicBezTo>
                  <a:pt x="3505200" y="0"/>
                  <a:pt x="3721100" y="139700"/>
                  <a:pt x="3721100" y="317500"/>
                </a:cubicBezTo>
                <a:cubicBezTo>
                  <a:pt x="3721100" y="495300"/>
                  <a:pt x="3657600" y="838200"/>
                  <a:pt x="3594100" y="1079500"/>
                </a:cubicBezTo>
                <a:lnTo>
                  <a:pt x="3581400" y="1168400"/>
                </a:lnTo>
                <a:cubicBezTo>
                  <a:pt x="3517900" y="1409700"/>
                  <a:pt x="3378200" y="1600200"/>
                  <a:pt x="3263900" y="1600200"/>
                </a:cubicBezTo>
                <a:cubicBezTo>
                  <a:pt x="3162300" y="1600200"/>
                  <a:pt x="3073400" y="1752600"/>
                  <a:pt x="3073400" y="1930400"/>
                </a:cubicBezTo>
                <a:cubicBezTo>
                  <a:pt x="3073400" y="2108200"/>
                  <a:pt x="2997200" y="2247900"/>
                  <a:pt x="2908300" y="2247900"/>
                </a:cubicBezTo>
                <a:cubicBezTo>
                  <a:pt x="2819400" y="2247900"/>
                  <a:pt x="2768600" y="2438400"/>
                  <a:pt x="2781300" y="2667000"/>
                </a:cubicBezTo>
                <a:lnTo>
                  <a:pt x="2806700" y="3175000"/>
                </a:lnTo>
                <a:cubicBezTo>
                  <a:pt x="2832100" y="3632200"/>
                  <a:pt x="2476500" y="4165600"/>
                  <a:pt x="2146300" y="4165600"/>
                </a:cubicBezTo>
                <a:cubicBezTo>
                  <a:pt x="2044700" y="4165600"/>
                  <a:pt x="1854200" y="4368800"/>
                  <a:pt x="1739900" y="4597400"/>
                </a:cubicBezTo>
                <a:lnTo>
                  <a:pt x="1333500" y="5422900"/>
                </a:lnTo>
                <a:cubicBezTo>
                  <a:pt x="1219200" y="5664200"/>
                  <a:pt x="1054100" y="6057900"/>
                  <a:pt x="965200" y="6311900"/>
                </a:cubicBezTo>
                <a:lnTo>
                  <a:pt x="952500" y="6350000"/>
                </a:lnTo>
                <a:cubicBezTo>
                  <a:pt x="673100" y="7175500"/>
                  <a:pt x="558800" y="7378700"/>
                  <a:pt x="368300" y="7378700"/>
                </a:cubicBezTo>
                <a:cubicBezTo>
                  <a:pt x="266700" y="7378700"/>
                  <a:pt x="152400" y="7340600"/>
                  <a:pt x="101600" y="7302500"/>
                </a:cubicBezTo>
                <a:cubicBezTo>
                  <a:pt x="12700" y="7213600"/>
                  <a:pt x="0" y="6616700"/>
                  <a:pt x="63500" y="6096000"/>
                </a:cubicBezTo>
                <a:cubicBezTo>
                  <a:pt x="88900" y="5918200"/>
                  <a:pt x="203200" y="5778500"/>
                  <a:pt x="304800" y="5778500"/>
                </a:cubicBezTo>
                <a:cubicBezTo>
                  <a:pt x="419100" y="5778500"/>
                  <a:pt x="508000" y="5626100"/>
                  <a:pt x="508000" y="5461000"/>
                </a:cubicBezTo>
                <a:cubicBezTo>
                  <a:pt x="508000" y="5283200"/>
                  <a:pt x="584200" y="5130800"/>
                  <a:pt x="673100" y="5130800"/>
                </a:cubicBezTo>
                <a:cubicBezTo>
                  <a:pt x="749300" y="5130800"/>
                  <a:pt x="825500" y="4927600"/>
                  <a:pt x="825500" y="4673600"/>
                </a:cubicBezTo>
                <a:lnTo>
                  <a:pt x="812800" y="3670300"/>
                </a:lnTo>
                <a:cubicBezTo>
                  <a:pt x="812800" y="3416300"/>
                  <a:pt x="990600" y="3213100"/>
                  <a:pt x="1219200" y="3213100"/>
                </a:cubicBezTo>
                <a:cubicBezTo>
                  <a:pt x="1447800" y="3213100"/>
                  <a:pt x="1727200" y="3022600"/>
                  <a:pt x="1828800" y="2794000"/>
                </a:cubicBezTo>
                <a:lnTo>
                  <a:pt x="2552700" y="1346200"/>
                </a:lnTo>
                <a:cubicBezTo>
                  <a:pt x="2794000" y="838200"/>
                  <a:pt x="2806700" y="698500"/>
                  <a:pt x="2590800" y="482600"/>
                </a:cubicBezTo>
                <a:cubicBezTo>
                  <a:pt x="2501900" y="393700"/>
                  <a:pt x="2222500" y="317500"/>
                  <a:pt x="1981200" y="317500"/>
                </a:cubicBezTo>
                <a:lnTo>
                  <a:pt x="647700" y="317500"/>
                </a:lnTo>
                <a:cubicBezTo>
                  <a:pt x="393700" y="317500"/>
                  <a:pt x="190500" y="254000"/>
                  <a:pt x="190500" y="165100"/>
                </a:cubicBezTo>
                <a:cubicBezTo>
                  <a:pt x="190500" y="76200"/>
                  <a:pt x="393700" y="0"/>
                  <a:pt x="647700" y="0"/>
                </a:cubicBezTo>
                <a:close/>
                <a:moveTo>
                  <a:pt x="6172200" y="7531100"/>
                </a:moveTo>
              </a:path>
            </a:pathLst>
          </a:custGeom>
          <a:solidFill>
            <a:srgbClr val="1A1B1B">
              <a:alpha val="100000"/>
            </a:srgbClr>
          </a:solidFill>
          <a:ln w="120">
            <a:noFill/>
          </a:ln>
          <a:effectDag type="tree">
            <a:xfrm kx="6840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32" name="Freeform 13332"/>
          <p:cNvSpPr/>
          <p:nvPr/>
        </p:nvSpPr>
        <p:spPr>
          <a:xfrm rot="68402" flipH="0" flipV="0">
            <a:off x="9242407" y="12332153"/>
            <a:ext cx="47304" cy="73099"/>
          </a:xfrm>
          <a:custGeom>
            <a:pathLst>
              <a:path w="4978400" h="7696200">
                <a:moveTo>
                  <a:pt x="2514600" y="0"/>
                </a:moveTo>
                <a:lnTo>
                  <a:pt x="4064000" y="0"/>
                </a:lnTo>
                <a:cubicBezTo>
                  <a:pt x="4572000" y="0"/>
                  <a:pt x="4978400" y="76200"/>
                  <a:pt x="4978400" y="152400"/>
                </a:cubicBezTo>
                <a:cubicBezTo>
                  <a:pt x="4978400" y="241300"/>
                  <a:pt x="4559300" y="381000"/>
                  <a:pt x="4038600" y="457200"/>
                </a:cubicBezTo>
                <a:lnTo>
                  <a:pt x="3746500" y="495300"/>
                </a:lnTo>
                <a:cubicBezTo>
                  <a:pt x="3238500" y="571500"/>
                  <a:pt x="2679700" y="635000"/>
                  <a:pt x="2527300" y="635000"/>
                </a:cubicBezTo>
                <a:cubicBezTo>
                  <a:pt x="2108200" y="635000"/>
                  <a:pt x="1739900" y="2374900"/>
                  <a:pt x="2082800" y="2730500"/>
                </a:cubicBezTo>
                <a:cubicBezTo>
                  <a:pt x="2171700" y="2819400"/>
                  <a:pt x="2616200" y="2882900"/>
                  <a:pt x="3048000" y="2882900"/>
                </a:cubicBezTo>
                <a:cubicBezTo>
                  <a:pt x="3492500" y="2882900"/>
                  <a:pt x="4000500" y="3035300"/>
                  <a:pt x="4178300" y="3200400"/>
                </a:cubicBezTo>
                <a:cubicBezTo>
                  <a:pt x="4495800" y="3530600"/>
                  <a:pt x="4597400" y="4724400"/>
                  <a:pt x="4368800" y="5613400"/>
                </a:cubicBezTo>
                <a:cubicBezTo>
                  <a:pt x="4305300" y="5880100"/>
                  <a:pt x="4165600" y="6096000"/>
                  <a:pt x="4051300" y="6096000"/>
                </a:cubicBezTo>
                <a:cubicBezTo>
                  <a:pt x="3937000" y="6096000"/>
                  <a:pt x="3848100" y="6235700"/>
                  <a:pt x="3848100" y="6413500"/>
                </a:cubicBezTo>
                <a:cubicBezTo>
                  <a:pt x="3848100" y="7175500"/>
                  <a:pt x="2794000" y="7696200"/>
                  <a:pt x="1257300" y="7696200"/>
                </a:cubicBezTo>
                <a:lnTo>
                  <a:pt x="1231900" y="7696200"/>
                </a:lnTo>
                <a:cubicBezTo>
                  <a:pt x="254000" y="7696200"/>
                  <a:pt x="0" y="7569200"/>
                  <a:pt x="0" y="7061200"/>
                </a:cubicBezTo>
                <a:cubicBezTo>
                  <a:pt x="0" y="6883400"/>
                  <a:pt x="406400" y="6705600"/>
                  <a:pt x="914400" y="6654800"/>
                </a:cubicBezTo>
                <a:lnTo>
                  <a:pt x="2298700" y="6540500"/>
                </a:lnTo>
                <a:cubicBezTo>
                  <a:pt x="2806700" y="6502400"/>
                  <a:pt x="3213100" y="6311900"/>
                  <a:pt x="3213100" y="6121400"/>
                </a:cubicBezTo>
                <a:cubicBezTo>
                  <a:pt x="3213100" y="5410200"/>
                  <a:pt x="3467100" y="4495800"/>
                  <a:pt x="3657600" y="4495800"/>
                </a:cubicBezTo>
                <a:cubicBezTo>
                  <a:pt x="3759200" y="4495800"/>
                  <a:pt x="3848100" y="4419600"/>
                  <a:pt x="3848100" y="4330700"/>
                </a:cubicBezTo>
                <a:cubicBezTo>
                  <a:pt x="3848100" y="4102100"/>
                  <a:pt x="3098800" y="3860800"/>
                  <a:pt x="2044700" y="3771900"/>
                </a:cubicBezTo>
                <a:lnTo>
                  <a:pt x="1879600" y="3759200"/>
                </a:lnTo>
                <a:cubicBezTo>
                  <a:pt x="1371600" y="3721100"/>
                  <a:pt x="965200" y="3365500"/>
                  <a:pt x="965200" y="2959100"/>
                </a:cubicBezTo>
                <a:cubicBezTo>
                  <a:pt x="965200" y="1917700"/>
                  <a:pt x="1181100" y="965200"/>
                  <a:pt x="1409700" y="965200"/>
                </a:cubicBezTo>
                <a:cubicBezTo>
                  <a:pt x="1524000" y="965200"/>
                  <a:pt x="1612900" y="749300"/>
                  <a:pt x="1612900" y="482600"/>
                </a:cubicBezTo>
                <a:cubicBezTo>
                  <a:pt x="1612900" y="215900"/>
                  <a:pt x="2019300" y="0"/>
                  <a:pt x="2514600" y="0"/>
                </a:cubicBezTo>
                <a:close/>
                <a:moveTo>
                  <a:pt x="7937500" y="7645400"/>
                </a:moveTo>
              </a:path>
            </a:pathLst>
          </a:custGeom>
          <a:solidFill>
            <a:srgbClr val="1A1B1B">
              <a:alpha val="100000"/>
            </a:srgbClr>
          </a:solidFill>
          <a:ln w="120">
            <a:noFill/>
          </a:ln>
          <a:effectDag type="tree">
            <a:xfrm kx="6840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33" name="Rectangle 13333"/>
          <p:cNvSpPr/>
          <p:nvPr/>
        </p:nvSpPr>
        <p:spPr>
          <a:xfrm rot="0" flipH="0" flipV="0">
            <a:off x="9307321" y="12132926"/>
            <a:ext cx="359762" cy="274358"/>
          </a:xfrm>
          <a:prstGeom prst="rect">
            <a:avLst/>
          </a:prstGeom>
        </p:spPr>
      </p:sp>
      <p:sp>
        <p:nvSpPr>
          <p:cNvPr id="13334" name="Freeform 13334"/>
          <p:cNvSpPr/>
          <p:nvPr/>
        </p:nvSpPr>
        <p:spPr>
          <a:xfrm rot="0" flipH="0" flipV="0">
            <a:off x="9320834" y="12314986"/>
            <a:ext cx="24491" cy="73234"/>
          </a:xfrm>
          <a:custGeom>
            <a:pathLst>
              <a:path w="2578100" h="7708900">
                <a:moveTo>
                  <a:pt x="2489200" y="1117600"/>
                </a:moveTo>
                <a:lnTo>
                  <a:pt x="1079500" y="6680200"/>
                </a:lnTo>
                <a:cubicBezTo>
                  <a:pt x="889000" y="7391400"/>
                  <a:pt x="698500" y="7708900"/>
                  <a:pt x="444500" y="7708900"/>
                </a:cubicBezTo>
                <a:cubicBezTo>
                  <a:pt x="292100" y="7708900"/>
                  <a:pt x="165100" y="7556500"/>
                  <a:pt x="165100" y="7378700"/>
                </a:cubicBezTo>
                <a:lnTo>
                  <a:pt x="165100" y="6908800"/>
                </a:lnTo>
                <a:cubicBezTo>
                  <a:pt x="165100" y="6731000"/>
                  <a:pt x="203200" y="6451600"/>
                  <a:pt x="241300" y="6286500"/>
                </a:cubicBezTo>
                <a:lnTo>
                  <a:pt x="711200" y="4394200"/>
                </a:lnTo>
                <a:cubicBezTo>
                  <a:pt x="749300" y="4229100"/>
                  <a:pt x="838200" y="3949700"/>
                  <a:pt x="901700" y="3771900"/>
                </a:cubicBezTo>
                <a:lnTo>
                  <a:pt x="1181100" y="2971800"/>
                </a:lnTo>
                <a:cubicBezTo>
                  <a:pt x="1244600" y="2794000"/>
                  <a:pt x="1282700" y="2514600"/>
                  <a:pt x="1282700" y="2336800"/>
                </a:cubicBezTo>
                <a:lnTo>
                  <a:pt x="1282700" y="2095500"/>
                </a:lnTo>
                <a:cubicBezTo>
                  <a:pt x="1282700" y="1727200"/>
                  <a:pt x="1231900" y="1714500"/>
                  <a:pt x="889000" y="1905000"/>
                </a:cubicBezTo>
                <a:cubicBezTo>
                  <a:pt x="749300" y="1981200"/>
                  <a:pt x="647700" y="2082800"/>
                  <a:pt x="647700" y="2146300"/>
                </a:cubicBezTo>
                <a:cubicBezTo>
                  <a:pt x="647700" y="2209800"/>
                  <a:pt x="533400" y="2247900"/>
                  <a:pt x="406400" y="2247900"/>
                </a:cubicBezTo>
                <a:cubicBezTo>
                  <a:pt x="279400" y="2247900"/>
                  <a:pt x="127000" y="2209800"/>
                  <a:pt x="88900" y="2171700"/>
                </a:cubicBezTo>
                <a:cubicBezTo>
                  <a:pt x="38100" y="2120900"/>
                  <a:pt x="0" y="1981200"/>
                  <a:pt x="0" y="1854200"/>
                </a:cubicBezTo>
                <a:cubicBezTo>
                  <a:pt x="0" y="1714500"/>
                  <a:pt x="127000" y="1524000"/>
                  <a:pt x="292100" y="1422400"/>
                </a:cubicBezTo>
                <a:lnTo>
                  <a:pt x="749300" y="1104900"/>
                </a:lnTo>
                <a:cubicBezTo>
                  <a:pt x="901700" y="1003300"/>
                  <a:pt x="1143000" y="812800"/>
                  <a:pt x="1282700" y="685800"/>
                </a:cubicBezTo>
                <a:lnTo>
                  <a:pt x="1752600" y="241300"/>
                </a:lnTo>
                <a:cubicBezTo>
                  <a:pt x="1892300" y="114300"/>
                  <a:pt x="2133600" y="0"/>
                  <a:pt x="2286000" y="0"/>
                </a:cubicBezTo>
                <a:cubicBezTo>
                  <a:pt x="2451100" y="0"/>
                  <a:pt x="2578100" y="152400"/>
                  <a:pt x="2578100" y="330200"/>
                </a:cubicBezTo>
                <a:lnTo>
                  <a:pt x="2578100" y="482600"/>
                </a:lnTo>
                <a:cubicBezTo>
                  <a:pt x="2578100" y="660400"/>
                  <a:pt x="2540000" y="939800"/>
                  <a:pt x="2489200" y="1117600"/>
                </a:cubicBezTo>
                <a:close/>
                <a:moveTo>
                  <a:pt x="5181600" y="77216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35" name="Freeform 13335"/>
          <p:cNvSpPr/>
          <p:nvPr/>
        </p:nvSpPr>
        <p:spPr>
          <a:xfrm rot="0" flipH="0" flipV="0">
            <a:off x="9394119" y="12311608"/>
            <a:ext cx="47294" cy="76250"/>
          </a:xfrm>
          <a:custGeom>
            <a:pathLst>
              <a:path w="4978400" h="8026400">
                <a:moveTo>
                  <a:pt x="2222500" y="0"/>
                </a:moveTo>
                <a:lnTo>
                  <a:pt x="4521200" y="0"/>
                </a:lnTo>
                <a:cubicBezTo>
                  <a:pt x="4762500" y="0"/>
                  <a:pt x="4978400" y="152400"/>
                  <a:pt x="4978400" y="330200"/>
                </a:cubicBezTo>
                <a:cubicBezTo>
                  <a:pt x="4978400" y="508000"/>
                  <a:pt x="4762500" y="647700"/>
                  <a:pt x="4521200" y="647700"/>
                </a:cubicBezTo>
                <a:lnTo>
                  <a:pt x="3505200" y="647700"/>
                </a:lnTo>
                <a:cubicBezTo>
                  <a:pt x="2324100" y="647700"/>
                  <a:pt x="1930400" y="1104900"/>
                  <a:pt x="1930400" y="2463800"/>
                </a:cubicBezTo>
                <a:lnTo>
                  <a:pt x="1930400" y="2603500"/>
                </a:lnTo>
                <a:cubicBezTo>
                  <a:pt x="1930400" y="2882900"/>
                  <a:pt x="2095500" y="3048000"/>
                  <a:pt x="2374900" y="3048000"/>
                </a:cubicBezTo>
                <a:lnTo>
                  <a:pt x="2908300" y="3048000"/>
                </a:lnTo>
                <a:cubicBezTo>
                  <a:pt x="3810000" y="3048000"/>
                  <a:pt x="4330700" y="3657600"/>
                  <a:pt x="4330700" y="4711700"/>
                </a:cubicBezTo>
                <a:lnTo>
                  <a:pt x="4330700" y="4838700"/>
                </a:lnTo>
                <a:cubicBezTo>
                  <a:pt x="4330700" y="5092700"/>
                  <a:pt x="4267200" y="5486400"/>
                  <a:pt x="4203700" y="5715000"/>
                </a:cubicBezTo>
                <a:lnTo>
                  <a:pt x="3924300" y="6565900"/>
                </a:lnTo>
                <a:cubicBezTo>
                  <a:pt x="3848100" y="6794500"/>
                  <a:pt x="3619500" y="7112000"/>
                  <a:pt x="3429000" y="7277100"/>
                </a:cubicBezTo>
                <a:lnTo>
                  <a:pt x="3238500" y="7416800"/>
                </a:lnTo>
                <a:cubicBezTo>
                  <a:pt x="3048000" y="7581900"/>
                  <a:pt x="2667000" y="7759700"/>
                  <a:pt x="2413000" y="7835900"/>
                </a:cubicBezTo>
                <a:lnTo>
                  <a:pt x="2159000" y="7899400"/>
                </a:lnTo>
                <a:cubicBezTo>
                  <a:pt x="1892300" y="7962900"/>
                  <a:pt x="1485900" y="8026400"/>
                  <a:pt x="1231900" y="8026400"/>
                </a:cubicBezTo>
                <a:lnTo>
                  <a:pt x="1092200" y="8026400"/>
                </a:lnTo>
                <a:cubicBezTo>
                  <a:pt x="381000" y="8026400"/>
                  <a:pt x="0" y="7810500"/>
                  <a:pt x="0" y="7416800"/>
                </a:cubicBezTo>
                <a:cubicBezTo>
                  <a:pt x="0" y="7023100"/>
                  <a:pt x="190500" y="6908800"/>
                  <a:pt x="850900" y="6908800"/>
                </a:cubicBezTo>
                <a:lnTo>
                  <a:pt x="1955800" y="6908800"/>
                </a:lnTo>
                <a:cubicBezTo>
                  <a:pt x="2552700" y="6908800"/>
                  <a:pt x="2997200" y="6565900"/>
                  <a:pt x="3175000" y="6007100"/>
                </a:cubicBezTo>
                <a:lnTo>
                  <a:pt x="3390900" y="5359400"/>
                </a:lnTo>
                <a:cubicBezTo>
                  <a:pt x="3467100" y="5105400"/>
                  <a:pt x="3530600" y="4775200"/>
                  <a:pt x="3530600" y="4622800"/>
                </a:cubicBezTo>
                <a:cubicBezTo>
                  <a:pt x="3530600" y="4152900"/>
                  <a:pt x="2603500" y="3784600"/>
                  <a:pt x="1714500" y="3898900"/>
                </a:cubicBezTo>
                <a:cubicBezTo>
                  <a:pt x="1511300" y="3937000"/>
                  <a:pt x="1257300" y="3911600"/>
                  <a:pt x="1155700" y="3860800"/>
                </a:cubicBezTo>
                <a:cubicBezTo>
                  <a:pt x="800100" y="3657600"/>
                  <a:pt x="711200" y="3048000"/>
                  <a:pt x="927100" y="2298700"/>
                </a:cubicBezTo>
                <a:lnTo>
                  <a:pt x="1422400" y="647700"/>
                </a:lnTo>
                <a:cubicBezTo>
                  <a:pt x="1587500" y="76200"/>
                  <a:pt x="1689100" y="0"/>
                  <a:pt x="2222500" y="0"/>
                </a:cubicBezTo>
                <a:close/>
                <a:moveTo>
                  <a:pt x="8191500" y="80772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36" name="Freeform 13336"/>
          <p:cNvSpPr/>
          <p:nvPr/>
        </p:nvSpPr>
        <p:spPr>
          <a:xfrm rot="0" flipH="0" flipV="0">
            <a:off x="9442891" y="12383154"/>
            <a:ext cx="15201" cy="18218"/>
          </a:xfrm>
          <a:custGeom>
            <a:pathLst>
              <a:path w="1600200" h="1917700">
                <a:moveTo>
                  <a:pt x="482600" y="1917700"/>
                </a:moveTo>
                <a:cubicBezTo>
                  <a:pt x="215900" y="1917700"/>
                  <a:pt x="0" y="1778000"/>
                  <a:pt x="0" y="1600200"/>
                </a:cubicBezTo>
                <a:cubicBezTo>
                  <a:pt x="0" y="1422400"/>
                  <a:pt x="76200" y="1282700"/>
                  <a:pt x="165100" y="1282700"/>
                </a:cubicBezTo>
                <a:cubicBezTo>
                  <a:pt x="254000" y="1282700"/>
                  <a:pt x="368300" y="1155700"/>
                  <a:pt x="419100" y="1003300"/>
                </a:cubicBezTo>
                <a:cubicBezTo>
                  <a:pt x="698500" y="177800"/>
                  <a:pt x="850900" y="0"/>
                  <a:pt x="1282700" y="0"/>
                </a:cubicBezTo>
                <a:cubicBezTo>
                  <a:pt x="1460500" y="0"/>
                  <a:pt x="1600200" y="139700"/>
                  <a:pt x="1600200" y="317500"/>
                </a:cubicBezTo>
                <a:cubicBezTo>
                  <a:pt x="1600200" y="495300"/>
                  <a:pt x="1536700" y="635000"/>
                  <a:pt x="1447800" y="635000"/>
                </a:cubicBezTo>
                <a:cubicBezTo>
                  <a:pt x="1358900" y="635000"/>
                  <a:pt x="1282700" y="787400"/>
                  <a:pt x="1282700" y="952500"/>
                </a:cubicBezTo>
                <a:cubicBezTo>
                  <a:pt x="1282700" y="1130300"/>
                  <a:pt x="1206500" y="1282700"/>
                  <a:pt x="1130300" y="1282700"/>
                </a:cubicBezTo>
                <a:cubicBezTo>
                  <a:pt x="1041400" y="1282700"/>
                  <a:pt x="965200" y="1422400"/>
                  <a:pt x="965200" y="1600200"/>
                </a:cubicBezTo>
                <a:cubicBezTo>
                  <a:pt x="965200" y="1778000"/>
                  <a:pt x="749300" y="1917700"/>
                  <a:pt x="482600" y="1917700"/>
                </a:cubicBezTo>
                <a:close/>
                <a:moveTo>
                  <a:pt x="-1016000" y="5461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37" name="Freeform 13337"/>
          <p:cNvSpPr/>
          <p:nvPr/>
        </p:nvSpPr>
        <p:spPr>
          <a:xfrm rot="0" flipH="0" flipV="0">
            <a:off x="9479553" y="12313539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38" name="Freeform 13338"/>
          <p:cNvSpPr/>
          <p:nvPr/>
        </p:nvSpPr>
        <p:spPr>
          <a:xfrm rot="0" flipH="0" flipV="0">
            <a:off x="9530681" y="12313539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39" name="Freeform 13339"/>
          <p:cNvSpPr/>
          <p:nvPr/>
        </p:nvSpPr>
        <p:spPr>
          <a:xfrm rot="0" flipH="0" flipV="0">
            <a:off x="9578674" y="12311608"/>
            <a:ext cx="47294" cy="76250"/>
          </a:xfrm>
          <a:custGeom>
            <a:pathLst>
              <a:path w="4978400" h="8026400">
                <a:moveTo>
                  <a:pt x="2222500" y="0"/>
                </a:moveTo>
                <a:lnTo>
                  <a:pt x="4521200" y="0"/>
                </a:lnTo>
                <a:cubicBezTo>
                  <a:pt x="4762500" y="0"/>
                  <a:pt x="4978400" y="152400"/>
                  <a:pt x="4978400" y="330200"/>
                </a:cubicBezTo>
                <a:cubicBezTo>
                  <a:pt x="4978400" y="508000"/>
                  <a:pt x="4762500" y="647700"/>
                  <a:pt x="4521200" y="647700"/>
                </a:cubicBezTo>
                <a:lnTo>
                  <a:pt x="3505200" y="647700"/>
                </a:lnTo>
                <a:cubicBezTo>
                  <a:pt x="2324100" y="647700"/>
                  <a:pt x="1930400" y="1104900"/>
                  <a:pt x="1930400" y="2463800"/>
                </a:cubicBezTo>
                <a:lnTo>
                  <a:pt x="1930400" y="2603500"/>
                </a:lnTo>
                <a:cubicBezTo>
                  <a:pt x="1930400" y="2882900"/>
                  <a:pt x="2095500" y="3048000"/>
                  <a:pt x="2374900" y="3048000"/>
                </a:cubicBezTo>
                <a:lnTo>
                  <a:pt x="2908300" y="3048000"/>
                </a:lnTo>
                <a:cubicBezTo>
                  <a:pt x="3810000" y="3048000"/>
                  <a:pt x="4330700" y="3657600"/>
                  <a:pt x="4330700" y="4711700"/>
                </a:cubicBezTo>
                <a:lnTo>
                  <a:pt x="4330700" y="4838700"/>
                </a:lnTo>
                <a:cubicBezTo>
                  <a:pt x="4330700" y="5092700"/>
                  <a:pt x="4267200" y="5486400"/>
                  <a:pt x="4203700" y="5715000"/>
                </a:cubicBezTo>
                <a:lnTo>
                  <a:pt x="3924300" y="6565900"/>
                </a:lnTo>
                <a:cubicBezTo>
                  <a:pt x="3848100" y="6794500"/>
                  <a:pt x="3619500" y="7112000"/>
                  <a:pt x="3429000" y="7277100"/>
                </a:cubicBezTo>
                <a:lnTo>
                  <a:pt x="3238500" y="7416800"/>
                </a:lnTo>
                <a:cubicBezTo>
                  <a:pt x="3048000" y="7581900"/>
                  <a:pt x="2667000" y="7759700"/>
                  <a:pt x="2413000" y="7835900"/>
                </a:cubicBezTo>
                <a:lnTo>
                  <a:pt x="2159000" y="7899400"/>
                </a:lnTo>
                <a:cubicBezTo>
                  <a:pt x="1892300" y="7962900"/>
                  <a:pt x="1485900" y="8026400"/>
                  <a:pt x="1231900" y="8026400"/>
                </a:cubicBezTo>
                <a:lnTo>
                  <a:pt x="1092200" y="8026400"/>
                </a:lnTo>
                <a:cubicBezTo>
                  <a:pt x="381000" y="8026400"/>
                  <a:pt x="0" y="7810500"/>
                  <a:pt x="0" y="7416800"/>
                </a:cubicBezTo>
                <a:cubicBezTo>
                  <a:pt x="0" y="7023100"/>
                  <a:pt x="190500" y="6908800"/>
                  <a:pt x="850900" y="6908800"/>
                </a:cubicBezTo>
                <a:lnTo>
                  <a:pt x="1955800" y="6908800"/>
                </a:lnTo>
                <a:cubicBezTo>
                  <a:pt x="2552700" y="6908800"/>
                  <a:pt x="2997200" y="6565900"/>
                  <a:pt x="3175000" y="6007100"/>
                </a:cubicBezTo>
                <a:lnTo>
                  <a:pt x="3390900" y="5359400"/>
                </a:lnTo>
                <a:cubicBezTo>
                  <a:pt x="3467100" y="5105400"/>
                  <a:pt x="3530600" y="4775200"/>
                  <a:pt x="3530600" y="4622800"/>
                </a:cubicBezTo>
                <a:cubicBezTo>
                  <a:pt x="3530600" y="4152900"/>
                  <a:pt x="2603500" y="3784600"/>
                  <a:pt x="1714500" y="3898900"/>
                </a:cubicBezTo>
                <a:cubicBezTo>
                  <a:pt x="1511300" y="3937000"/>
                  <a:pt x="1257300" y="3911600"/>
                  <a:pt x="1155700" y="3860800"/>
                </a:cubicBezTo>
                <a:cubicBezTo>
                  <a:pt x="800100" y="3657600"/>
                  <a:pt x="711200" y="3048000"/>
                  <a:pt x="927100" y="2298700"/>
                </a:cubicBezTo>
                <a:lnTo>
                  <a:pt x="1422400" y="647700"/>
                </a:lnTo>
                <a:cubicBezTo>
                  <a:pt x="1587500" y="76200"/>
                  <a:pt x="1689100" y="0"/>
                  <a:pt x="2222500" y="0"/>
                </a:cubicBezTo>
                <a:close/>
                <a:moveTo>
                  <a:pt x="8191500" y="80772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40" name="Freeform 13340"/>
          <p:cNvSpPr/>
          <p:nvPr/>
        </p:nvSpPr>
        <p:spPr>
          <a:xfrm rot="0" flipH="0" flipV="0">
            <a:off x="9640902" y="12314986"/>
            <a:ext cx="24491" cy="73234"/>
          </a:xfrm>
          <a:custGeom>
            <a:pathLst>
              <a:path w="2578100" h="7708900">
                <a:moveTo>
                  <a:pt x="2489200" y="1117600"/>
                </a:moveTo>
                <a:lnTo>
                  <a:pt x="1079500" y="6680200"/>
                </a:lnTo>
                <a:cubicBezTo>
                  <a:pt x="889000" y="7391400"/>
                  <a:pt x="698500" y="7708900"/>
                  <a:pt x="444500" y="7708900"/>
                </a:cubicBezTo>
                <a:cubicBezTo>
                  <a:pt x="292100" y="7708900"/>
                  <a:pt x="165100" y="7556500"/>
                  <a:pt x="165100" y="7378700"/>
                </a:cubicBezTo>
                <a:lnTo>
                  <a:pt x="165100" y="6908800"/>
                </a:lnTo>
                <a:cubicBezTo>
                  <a:pt x="165100" y="6731000"/>
                  <a:pt x="203200" y="6451600"/>
                  <a:pt x="241300" y="6286500"/>
                </a:cubicBezTo>
                <a:lnTo>
                  <a:pt x="711200" y="4394200"/>
                </a:lnTo>
                <a:cubicBezTo>
                  <a:pt x="749300" y="4229100"/>
                  <a:pt x="838200" y="3949700"/>
                  <a:pt x="901700" y="3771900"/>
                </a:cubicBezTo>
                <a:lnTo>
                  <a:pt x="1181100" y="2971800"/>
                </a:lnTo>
                <a:cubicBezTo>
                  <a:pt x="1244600" y="2794000"/>
                  <a:pt x="1282700" y="2514600"/>
                  <a:pt x="1282700" y="2336800"/>
                </a:cubicBezTo>
                <a:lnTo>
                  <a:pt x="1282700" y="2095500"/>
                </a:lnTo>
                <a:cubicBezTo>
                  <a:pt x="1282700" y="1727200"/>
                  <a:pt x="1231900" y="1714500"/>
                  <a:pt x="889000" y="1905000"/>
                </a:cubicBezTo>
                <a:cubicBezTo>
                  <a:pt x="749300" y="1981200"/>
                  <a:pt x="647700" y="2082800"/>
                  <a:pt x="647700" y="2146300"/>
                </a:cubicBezTo>
                <a:cubicBezTo>
                  <a:pt x="647700" y="2209800"/>
                  <a:pt x="533400" y="2247900"/>
                  <a:pt x="406400" y="2247900"/>
                </a:cubicBezTo>
                <a:cubicBezTo>
                  <a:pt x="279400" y="2247900"/>
                  <a:pt x="127000" y="2209800"/>
                  <a:pt x="88900" y="2171700"/>
                </a:cubicBezTo>
                <a:cubicBezTo>
                  <a:pt x="38100" y="2120900"/>
                  <a:pt x="0" y="1981200"/>
                  <a:pt x="0" y="1854200"/>
                </a:cubicBezTo>
                <a:cubicBezTo>
                  <a:pt x="0" y="1714500"/>
                  <a:pt x="127000" y="1524000"/>
                  <a:pt x="292100" y="1422400"/>
                </a:cubicBezTo>
                <a:lnTo>
                  <a:pt x="749300" y="1104900"/>
                </a:lnTo>
                <a:cubicBezTo>
                  <a:pt x="901700" y="1003300"/>
                  <a:pt x="1143000" y="812800"/>
                  <a:pt x="1282700" y="685800"/>
                </a:cubicBezTo>
                <a:lnTo>
                  <a:pt x="1752600" y="241300"/>
                </a:lnTo>
                <a:cubicBezTo>
                  <a:pt x="1892300" y="114300"/>
                  <a:pt x="2133600" y="0"/>
                  <a:pt x="2286000" y="0"/>
                </a:cubicBezTo>
                <a:cubicBezTo>
                  <a:pt x="2451100" y="0"/>
                  <a:pt x="2578100" y="152400"/>
                  <a:pt x="2578100" y="330200"/>
                </a:cubicBezTo>
                <a:lnTo>
                  <a:pt x="2578100" y="482600"/>
                </a:lnTo>
                <a:cubicBezTo>
                  <a:pt x="2578100" y="660400"/>
                  <a:pt x="2540000" y="939800"/>
                  <a:pt x="2489200" y="1117600"/>
                </a:cubicBezTo>
                <a:close/>
                <a:moveTo>
                  <a:pt x="5181600" y="77216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41" name="Rectangle 13341"/>
          <p:cNvSpPr/>
          <p:nvPr/>
        </p:nvSpPr>
        <p:spPr>
          <a:xfrm rot="0" flipH="0" flipV="0">
            <a:off x="8241918" y="13174319"/>
            <a:ext cx="873316" cy="615848"/>
          </a:xfrm>
          <a:prstGeom prst="rect">
            <a:avLst/>
          </a:prstGeom>
        </p:spPr>
      </p:sp>
      <p:sp>
        <p:nvSpPr>
          <p:cNvPr id="13342" name="Freeform 13342"/>
          <p:cNvSpPr/>
          <p:nvPr/>
        </p:nvSpPr>
        <p:spPr>
          <a:xfrm rot="0" flipH="0" flipV="0">
            <a:off x="8246871" y="13295248"/>
            <a:ext cx="217551" cy="377952"/>
          </a:xfrm>
          <a:custGeom>
            <a:pathLst>
              <a:path w="7251700" h="12598400">
                <a:moveTo>
                  <a:pt x="533400" y="355600"/>
                </a:moveTo>
                <a:lnTo>
                  <a:pt x="6375400" y="10922000"/>
                </a:lnTo>
                <a:cubicBezTo>
                  <a:pt x="6489700" y="11125200"/>
                  <a:pt x="6731000" y="11303000"/>
                  <a:pt x="6908800" y="11315700"/>
                </a:cubicBezTo>
                <a:cubicBezTo>
                  <a:pt x="7099300" y="11341100"/>
                  <a:pt x="7251700" y="11468100"/>
                  <a:pt x="7251700" y="11620500"/>
                </a:cubicBezTo>
                <a:cubicBezTo>
                  <a:pt x="7251700" y="11772900"/>
                  <a:pt x="7137400" y="11887200"/>
                  <a:pt x="6997700" y="11887200"/>
                </a:cubicBezTo>
                <a:cubicBezTo>
                  <a:pt x="6858000" y="11887200"/>
                  <a:pt x="6743700" y="12052300"/>
                  <a:pt x="6743700" y="12242800"/>
                </a:cubicBezTo>
                <a:cubicBezTo>
                  <a:pt x="6743700" y="12433300"/>
                  <a:pt x="6629400" y="12598400"/>
                  <a:pt x="6489700" y="12598400"/>
                </a:cubicBezTo>
                <a:cubicBezTo>
                  <a:pt x="6350000" y="12598400"/>
                  <a:pt x="6235700" y="12420600"/>
                  <a:pt x="6235700" y="12192000"/>
                </a:cubicBezTo>
                <a:lnTo>
                  <a:pt x="6235700" y="11785600"/>
                </a:lnTo>
                <a:cubicBezTo>
                  <a:pt x="6235700" y="11557000"/>
                  <a:pt x="6146800" y="11214100"/>
                  <a:pt x="6032500" y="11023600"/>
                </a:cubicBezTo>
                <a:lnTo>
                  <a:pt x="330200" y="736600"/>
                </a:lnTo>
                <a:cubicBezTo>
                  <a:pt x="215900" y="546100"/>
                  <a:pt x="88900" y="292100"/>
                  <a:pt x="50800" y="190500"/>
                </a:cubicBezTo>
                <a:cubicBezTo>
                  <a:pt x="0" y="88900"/>
                  <a:pt x="50800" y="0"/>
                  <a:pt x="152400" y="0"/>
                </a:cubicBezTo>
                <a:cubicBezTo>
                  <a:pt x="254000" y="0"/>
                  <a:pt x="431800" y="165100"/>
                  <a:pt x="533400" y="355600"/>
                </a:cubicBezTo>
                <a:close/>
                <a:moveTo>
                  <a:pt x="12077700" y="12598400"/>
                </a:moveTo>
              </a:path>
            </a:pathLst>
          </a:custGeom>
          <a:solidFill>
            <a:srgbClr val="040404">
              <a:alpha val="100000"/>
            </a:srgbClr>
          </a:solidFill>
          <a:ln w="38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43" name="Freeform 13343"/>
          <p:cNvSpPr/>
          <p:nvPr/>
        </p:nvSpPr>
        <p:spPr>
          <a:xfrm rot="0" flipH="0" flipV="0">
            <a:off x="8760054" y="13429335"/>
            <a:ext cx="86791" cy="85280"/>
          </a:xfrm>
          <a:custGeom>
            <a:pathLst>
              <a:path w="5105400" h="5016500">
                <a:moveTo>
                  <a:pt x="2413000" y="3568700"/>
                </a:moveTo>
                <a:lnTo>
                  <a:pt x="1346200" y="2501900"/>
                </a:lnTo>
                <a:cubicBezTo>
                  <a:pt x="952500" y="2108200"/>
                  <a:pt x="0" y="393700"/>
                  <a:pt x="0" y="63500"/>
                </a:cubicBezTo>
                <a:cubicBezTo>
                  <a:pt x="0" y="25400"/>
                  <a:pt x="101600" y="0"/>
                  <a:pt x="228600" y="0"/>
                </a:cubicBezTo>
                <a:cubicBezTo>
                  <a:pt x="342900" y="0"/>
                  <a:pt x="558800" y="203200"/>
                  <a:pt x="698500" y="457200"/>
                </a:cubicBezTo>
                <a:lnTo>
                  <a:pt x="1092200" y="1193800"/>
                </a:lnTo>
                <a:cubicBezTo>
                  <a:pt x="1231900" y="1447800"/>
                  <a:pt x="1346200" y="1727200"/>
                  <a:pt x="1346200" y="1803400"/>
                </a:cubicBezTo>
                <a:cubicBezTo>
                  <a:pt x="1346200" y="1981200"/>
                  <a:pt x="2959100" y="3581400"/>
                  <a:pt x="3136900" y="3581400"/>
                </a:cubicBezTo>
                <a:cubicBezTo>
                  <a:pt x="3238500" y="3581400"/>
                  <a:pt x="3517900" y="3683000"/>
                  <a:pt x="3771900" y="3810000"/>
                </a:cubicBezTo>
                <a:lnTo>
                  <a:pt x="4483100" y="4191000"/>
                </a:lnTo>
                <a:cubicBezTo>
                  <a:pt x="4991100" y="4457700"/>
                  <a:pt x="5105400" y="4584700"/>
                  <a:pt x="5105400" y="4838700"/>
                </a:cubicBezTo>
                <a:cubicBezTo>
                  <a:pt x="5105400" y="4927600"/>
                  <a:pt x="5029200" y="5016500"/>
                  <a:pt x="4927600" y="5016500"/>
                </a:cubicBezTo>
                <a:cubicBezTo>
                  <a:pt x="4838700" y="5016500"/>
                  <a:pt x="4546600" y="4902200"/>
                  <a:pt x="4305300" y="4762500"/>
                </a:cubicBezTo>
                <a:lnTo>
                  <a:pt x="3213100" y="4165600"/>
                </a:lnTo>
                <a:cubicBezTo>
                  <a:pt x="2971800" y="4038600"/>
                  <a:pt x="2603500" y="3759200"/>
                  <a:pt x="2413000" y="3568700"/>
                </a:cubicBezTo>
                <a:close/>
                <a:moveTo>
                  <a:pt x="1282700" y="5029200"/>
                </a:moveTo>
              </a:path>
            </a:pathLst>
          </a:custGeom>
          <a:solidFill>
            <a:srgbClr val="0C0C0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44" name="Freeform 13344"/>
          <p:cNvSpPr/>
          <p:nvPr/>
        </p:nvSpPr>
        <p:spPr>
          <a:xfrm rot="0" flipH="0" flipV="0">
            <a:off x="9028304" y="13429488"/>
            <a:ext cx="42672" cy="88392"/>
          </a:xfrm>
          <a:custGeom>
            <a:pathLst>
              <a:path w="4267200" h="8839200">
                <a:moveTo>
                  <a:pt x="4267200" y="0"/>
                </a:moveTo>
                <a:lnTo>
                  <a:pt x="4267200" y="8839200"/>
                </a:lnTo>
                <a:lnTo>
                  <a:pt x="0" y="8839200"/>
                </a:lnTo>
                <a:lnTo>
                  <a:pt x="0" y="0"/>
                </a:lnTo>
                <a:close/>
                <a:moveTo>
                  <a:pt x="8534400" y="88392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45" name="Freeform 13345"/>
          <p:cNvSpPr/>
          <p:nvPr/>
        </p:nvSpPr>
        <p:spPr>
          <a:xfrm rot="0" flipH="0" flipV="0">
            <a:off x="9028227" y="13307529"/>
            <a:ext cx="42760" cy="57950"/>
          </a:xfrm>
          <a:custGeom>
            <a:pathLst>
              <a:path w="3289300" h="4457700">
                <a:moveTo>
                  <a:pt x="3289300" y="711200"/>
                </a:moveTo>
                <a:lnTo>
                  <a:pt x="3289300" y="4457700"/>
                </a:lnTo>
                <a:lnTo>
                  <a:pt x="0" y="4457700"/>
                </a:lnTo>
                <a:lnTo>
                  <a:pt x="0" y="939800"/>
                </a:lnTo>
                <a:cubicBezTo>
                  <a:pt x="0" y="812800"/>
                  <a:pt x="63500" y="711200"/>
                  <a:pt x="127000" y="711200"/>
                </a:cubicBezTo>
                <a:cubicBezTo>
                  <a:pt x="190500" y="711200"/>
                  <a:pt x="241300" y="596900"/>
                  <a:pt x="241300" y="469900"/>
                </a:cubicBezTo>
                <a:cubicBezTo>
                  <a:pt x="241300" y="342900"/>
                  <a:pt x="292100" y="241300"/>
                  <a:pt x="355600" y="241300"/>
                </a:cubicBezTo>
                <a:cubicBezTo>
                  <a:pt x="419100" y="241300"/>
                  <a:pt x="469900" y="190500"/>
                  <a:pt x="469900" y="114300"/>
                </a:cubicBezTo>
                <a:cubicBezTo>
                  <a:pt x="469900" y="50800"/>
                  <a:pt x="584200" y="0"/>
                  <a:pt x="711200" y="0"/>
                </a:cubicBezTo>
                <a:lnTo>
                  <a:pt x="2590800" y="0"/>
                </a:lnTo>
                <a:cubicBezTo>
                  <a:pt x="2717800" y="0"/>
                  <a:pt x="2819400" y="50800"/>
                  <a:pt x="2819400" y="114300"/>
                </a:cubicBezTo>
                <a:cubicBezTo>
                  <a:pt x="2819400" y="190500"/>
                  <a:pt x="2870200" y="241300"/>
                  <a:pt x="2933700" y="241300"/>
                </a:cubicBezTo>
                <a:cubicBezTo>
                  <a:pt x="2997200" y="241300"/>
                  <a:pt x="3048000" y="292100"/>
                  <a:pt x="3048000" y="355600"/>
                </a:cubicBezTo>
                <a:cubicBezTo>
                  <a:pt x="3048000" y="419100"/>
                  <a:pt x="3111500" y="469900"/>
                  <a:pt x="3175000" y="469900"/>
                </a:cubicBezTo>
                <a:cubicBezTo>
                  <a:pt x="3238500" y="469900"/>
                  <a:pt x="3289300" y="571500"/>
                  <a:pt x="3289300" y="711200"/>
                </a:cubicBezTo>
                <a:close/>
                <a:moveTo>
                  <a:pt x="3517900" y="44577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46" name="Rectangle 13346"/>
          <p:cNvSpPr/>
          <p:nvPr/>
        </p:nvSpPr>
        <p:spPr>
          <a:xfrm rot="0" flipH="0" flipV="0">
            <a:off x="9074024" y="13351586"/>
            <a:ext cx="31750" cy="205281"/>
          </a:xfrm>
          <a:prstGeom prst="rect">
            <a:avLst/>
          </a:prstGeom>
        </p:spPr>
      </p:sp>
      <p:sp>
        <p:nvSpPr>
          <p:cNvPr id="13347" name="Freeform 13347"/>
          <p:cNvSpPr/>
          <p:nvPr/>
        </p:nvSpPr>
        <p:spPr>
          <a:xfrm rot="0" flipH="0" flipV="0">
            <a:off x="9028304" y="13429488"/>
            <a:ext cx="42672" cy="88392"/>
          </a:xfrm>
          <a:custGeom>
            <a:pathLst>
              <a:path w="4267200" h="8839200">
                <a:moveTo>
                  <a:pt x="4267200" y="0"/>
                </a:moveTo>
                <a:lnTo>
                  <a:pt x="4267200" y="8839200"/>
                </a:lnTo>
                <a:lnTo>
                  <a:pt x="0" y="8839200"/>
                </a:lnTo>
                <a:lnTo>
                  <a:pt x="0" y="0"/>
                </a:lnTo>
                <a:close/>
                <a:moveTo>
                  <a:pt x="8534400" y="88392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48" name="Rectangle 13348"/>
          <p:cNvSpPr/>
          <p:nvPr/>
        </p:nvSpPr>
        <p:spPr>
          <a:xfrm rot="0" flipH="0" flipV="0">
            <a:off x="8680832" y="13483748"/>
            <a:ext cx="500887" cy="308419"/>
          </a:xfrm>
          <a:prstGeom prst="rect">
            <a:avLst/>
          </a:prstGeom>
        </p:spPr>
      </p:sp>
      <p:sp>
        <p:nvSpPr>
          <p:cNvPr id="13349" name="Freeform 13349"/>
          <p:cNvSpPr/>
          <p:nvPr/>
        </p:nvSpPr>
        <p:spPr>
          <a:xfrm rot="0" flipH="0" flipV="0">
            <a:off x="8683848" y="13633735"/>
            <a:ext cx="30480" cy="109696"/>
          </a:xfrm>
          <a:custGeom>
            <a:pathLst>
              <a:path w="2438400" h="8775700">
                <a:moveTo>
                  <a:pt x="0" y="8039100"/>
                </a:moveTo>
                <a:lnTo>
                  <a:pt x="0" y="241300"/>
                </a:lnTo>
                <a:lnTo>
                  <a:pt x="1714500" y="241300"/>
                </a:lnTo>
                <a:cubicBezTo>
                  <a:pt x="1981200" y="241300"/>
                  <a:pt x="2197100" y="190500"/>
                  <a:pt x="2197100" y="114300"/>
                </a:cubicBezTo>
                <a:cubicBezTo>
                  <a:pt x="2197100" y="50800"/>
                  <a:pt x="2247900" y="0"/>
                  <a:pt x="2324100" y="0"/>
                </a:cubicBezTo>
                <a:cubicBezTo>
                  <a:pt x="2387600" y="0"/>
                  <a:pt x="2438400" y="215900"/>
                  <a:pt x="2438400" y="482600"/>
                </a:cubicBezTo>
                <a:lnTo>
                  <a:pt x="2438400" y="977900"/>
                </a:lnTo>
                <a:cubicBezTo>
                  <a:pt x="2438400" y="1282700"/>
                  <a:pt x="2260600" y="1460500"/>
                  <a:pt x="1955800" y="1460500"/>
                </a:cubicBezTo>
                <a:lnTo>
                  <a:pt x="1714500" y="1460500"/>
                </a:lnTo>
                <a:cubicBezTo>
                  <a:pt x="1346200" y="1460500"/>
                  <a:pt x="1219200" y="1587500"/>
                  <a:pt x="1219200" y="1943100"/>
                </a:cubicBezTo>
                <a:lnTo>
                  <a:pt x="1219200" y="3657600"/>
                </a:lnTo>
                <a:cubicBezTo>
                  <a:pt x="1219200" y="4140200"/>
                  <a:pt x="1346200" y="4254500"/>
                  <a:pt x="1587500" y="4025900"/>
                </a:cubicBezTo>
                <a:cubicBezTo>
                  <a:pt x="1651000" y="3949700"/>
                  <a:pt x="1752600" y="3683000"/>
                  <a:pt x="1803400" y="3416300"/>
                </a:cubicBezTo>
                <a:lnTo>
                  <a:pt x="1866900" y="3149600"/>
                </a:lnTo>
                <a:cubicBezTo>
                  <a:pt x="1955800" y="2654300"/>
                  <a:pt x="2108200" y="2438400"/>
                  <a:pt x="2324100" y="2438400"/>
                </a:cubicBezTo>
                <a:cubicBezTo>
                  <a:pt x="2387600" y="2438400"/>
                  <a:pt x="2438400" y="2654300"/>
                  <a:pt x="2438400" y="2921000"/>
                </a:cubicBezTo>
                <a:lnTo>
                  <a:pt x="2438400" y="5854700"/>
                </a:lnTo>
                <a:cubicBezTo>
                  <a:pt x="2438400" y="6121400"/>
                  <a:pt x="2387600" y="6337300"/>
                  <a:pt x="2324100" y="6337300"/>
                </a:cubicBezTo>
                <a:cubicBezTo>
                  <a:pt x="2070100" y="6337300"/>
                  <a:pt x="1701800" y="5842000"/>
                  <a:pt x="1612900" y="5372100"/>
                </a:cubicBezTo>
                <a:lnTo>
                  <a:pt x="1562100" y="5105400"/>
                </a:lnTo>
                <a:cubicBezTo>
                  <a:pt x="1435100" y="4483100"/>
                  <a:pt x="1219200" y="4495800"/>
                  <a:pt x="1219200" y="5118100"/>
                </a:cubicBezTo>
                <a:lnTo>
                  <a:pt x="1219200" y="6819900"/>
                </a:lnTo>
                <a:cubicBezTo>
                  <a:pt x="1219200" y="7188200"/>
                  <a:pt x="1346200" y="7315200"/>
                  <a:pt x="1714500" y="7315200"/>
                </a:cubicBezTo>
                <a:lnTo>
                  <a:pt x="1955800" y="7315200"/>
                </a:lnTo>
                <a:cubicBezTo>
                  <a:pt x="2260600" y="7315200"/>
                  <a:pt x="2438400" y="7493000"/>
                  <a:pt x="2438400" y="7797800"/>
                </a:cubicBezTo>
                <a:lnTo>
                  <a:pt x="2438400" y="8293100"/>
                </a:lnTo>
                <a:cubicBezTo>
                  <a:pt x="2438400" y="8674100"/>
                  <a:pt x="2336800" y="8775700"/>
                  <a:pt x="1955800" y="8775700"/>
                </a:cubicBezTo>
                <a:lnTo>
                  <a:pt x="736600" y="8775700"/>
                </a:lnTo>
                <a:cubicBezTo>
                  <a:pt x="469900" y="8775700"/>
                  <a:pt x="190500" y="8724900"/>
                  <a:pt x="127000" y="8648700"/>
                </a:cubicBezTo>
                <a:cubicBezTo>
                  <a:pt x="63500" y="8585200"/>
                  <a:pt x="0" y="8318500"/>
                  <a:pt x="0" y="8039100"/>
                </a:cubicBezTo>
                <a:close/>
                <a:moveTo>
                  <a:pt x="4953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5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50" name="Freeform 13350"/>
          <p:cNvSpPr/>
          <p:nvPr/>
        </p:nvSpPr>
        <p:spPr>
          <a:xfrm rot="0" flipH="0" flipV="0">
            <a:off x="8993150" y="13566546"/>
            <a:ext cx="160121" cy="124968"/>
          </a:xfrm>
          <a:custGeom>
            <a:pathLst>
              <a:path w="20015200" h="15621000">
                <a:moveTo>
                  <a:pt x="660400" y="0"/>
                </a:moveTo>
                <a:lnTo>
                  <a:pt x="19253200" y="0"/>
                </a:lnTo>
                <a:cubicBezTo>
                  <a:pt x="19672300" y="0"/>
                  <a:pt x="20015200" y="88900"/>
                  <a:pt x="20015200" y="190500"/>
                </a:cubicBezTo>
                <a:cubicBezTo>
                  <a:pt x="20015200" y="304800"/>
                  <a:pt x="19672300" y="381000"/>
                  <a:pt x="19253200" y="381000"/>
                </a:cubicBezTo>
                <a:lnTo>
                  <a:pt x="14109700" y="381000"/>
                </a:lnTo>
                <a:lnTo>
                  <a:pt x="14109700" y="7620000"/>
                </a:lnTo>
                <a:cubicBezTo>
                  <a:pt x="14109700" y="8585200"/>
                  <a:pt x="14300200" y="8763000"/>
                  <a:pt x="15252700" y="8763000"/>
                </a:cubicBezTo>
                <a:lnTo>
                  <a:pt x="19824700" y="8763000"/>
                </a:lnTo>
                <a:lnTo>
                  <a:pt x="19824700" y="15621000"/>
                </a:lnTo>
                <a:lnTo>
                  <a:pt x="3441700" y="15621000"/>
                </a:lnTo>
                <a:lnTo>
                  <a:pt x="3124200" y="10756900"/>
                </a:lnTo>
                <a:cubicBezTo>
                  <a:pt x="3098800" y="10337800"/>
                  <a:pt x="3022600" y="9677400"/>
                  <a:pt x="2946400" y="9271000"/>
                </a:cubicBezTo>
                <a:lnTo>
                  <a:pt x="2438400" y="6172200"/>
                </a:lnTo>
                <a:cubicBezTo>
                  <a:pt x="2374900" y="5765800"/>
                  <a:pt x="2222500" y="5118100"/>
                  <a:pt x="2095500" y="4737100"/>
                </a:cubicBezTo>
                <a:lnTo>
                  <a:pt x="1803400" y="3835400"/>
                </a:lnTo>
                <a:cubicBezTo>
                  <a:pt x="1587500" y="3200400"/>
                  <a:pt x="939800" y="1828800"/>
                  <a:pt x="444500" y="952500"/>
                </a:cubicBezTo>
                <a:lnTo>
                  <a:pt x="279400" y="660400"/>
                </a:lnTo>
                <a:cubicBezTo>
                  <a:pt x="0" y="190500"/>
                  <a:pt x="114300" y="0"/>
                  <a:pt x="660400" y="0"/>
                </a:cubicBezTo>
                <a:close/>
                <a:moveTo>
                  <a:pt x="15074900" y="15633700"/>
                </a:moveTo>
                <a:moveTo>
                  <a:pt x="4203700" y="12192000"/>
                </a:moveTo>
                <a:lnTo>
                  <a:pt x="4203700" y="1143000"/>
                </a:lnTo>
                <a:cubicBezTo>
                  <a:pt x="4203700" y="406400"/>
                  <a:pt x="4191000" y="381000"/>
                  <a:pt x="3441700" y="381000"/>
                </a:cubicBezTo>
                <a:lnTo>
                  <a:pt x="2006600" y="381000"/>
                </a:lnTo>
                <a:cubicBezTo>
                  <a:pt x="1320800" y="381000"/>
                  <a:pt x="1270000" y="457200"/>
                  <a:pt x="1562100" y="1079500"/>
                </a:cubicBezTo>
                <a:lnTo>
                  <a:pt x="2019300" y="2070100"/>
                </a:lnTo>
                <a:cubicBezTo>
                  <a:pt x="2197100" y="2451100"/>
                  <a:pt x="2413000" y="3086100"/>
                  <a:pt x="2501900" y="3492500"/>
                </a:cubicBezTo>
                <a:lnTo>
                  <a:pt x="3657600" y="8801100"/>
                </a:lnTo>
                <a:cubicBezTo>
                  <a:pt x="3746500" y="9194800"/>
                  <a:pt x="3822700" y="9867900"/>
                  <a:pt x="3822700" y="10287000"/>
                </a:cubicBezTo>
                <a:lnTo>
                  <a:pt x="3822700" y="12192000"/>
                </a:lnTo>
                <a:cubicBezTo>
                  <a:pt x="3822700" y="12611100"/>
                  <a:pt x="3911600" y="12954000"/>
                  <a:pt x="4013200" y="12954000"/>
                </a:cubicBezTo>
                <a:cubicBezTo>
                  <a:pt x="4114800" y="12954000"/>
                  <a:pt x="4203700" y="12611100"/>
                  <a:pt x="4203700" y="12192000"/>
                </a:cubicBezTo>
                <a:close/>
                <a:moveTo>
                  <a:pt x="2882900" y="15633700"/>
                </a:moveTo>
                <a:moveTo>
                  <a:pt x="13347700" y="8001000"/>
                </a:moveTo>
                <a:lnTo>
                  <a:pt x="13347700" y="381000"/>
                </a:lnTo>
                <a:lnTo>
                  <a:pt x="9537700" y="381000"/>
                </a:lnTo>
                <a:lnTo>
                  <a:pt x="9537700" y="8001000"/>
                </a:lnTo>
                <a:cubicBezTo>
                  <a:pt x="9537700" y="8496300"/>
                  <a:pt x="9817100" y="8763000"/>
                  <a:pt x="10299700" y="8763000"/>
                </a:cubicBezTo>
                <a:lnTo>
                  <a:pt x="12585700" y="8763000"/>
                </a:lnTo>
                <a:cubicBezTo>
                  <a:pt x="13068300" y="8763000"/>
                  <a:pt x="13347700" y="8496300"/>
                  <a:pt x="13347700" y="8001000"/>
                </a:cubicBezTo>
                <a:close/>
                <a:moveTo>
                  <a:pt x="7073900" y="15633700"/>
                </a:moveTo>
                <a:moveTo>
                  <a:pt x="9537700" y="10668000"/>
                </a:moveTo>
                <a:lnTo>
                  <a:pt x="9537700" y="14478000"/>
                </a:lnTo>
                <a:cubicBezTo>
                  <a:pt x="9537700" y="14693900"/>
                  <a:pt x="9626600" y="14859000"/>
                  <a:pt x="9728200" y="14859000"/>
                </a:cubicBezTo>
                <a:cubicBezTo>
                  <a:pt x="9829800" y="14859000"/>
                  <a:pt x="9918700" y="14693900"/>
                  <a:pt x="9918700" y="14478000"/>
                </a:cubicBezTo>
                <a:lnTo>
                  <a:pt x="9918700" y="14097000"/>
                </a:lnTo>
                <a:cubicBezTo>
                  <a:pt x="9918700" y="13893800"/>
                  <a:pt x="10007600" y="13716000"/>
                  <a:pt x="10109200" y="13716000"/>
                </a:cubicBezTo>
                <a:cubicBezTo>
                  <a:pt x="10210800" y="13716000"/>
                  <a:pt x="10299700" y="13550900"/>
                  <a:pt x="10299700" y="13335000"/>
                </a:cubicBezTo>
                <a:cubicBezTo>
                  <a:pt x="10299700" y="13131800"/>
                  <a:pt x="10388600" y="12954000"/>
                  <a:pt x="10490200" y="12954000"/>
                </a:cubicBezTo>
                <a:cubicBezTo>
                  <a:pt x="10591800" y="12954000"/>
                  <a:pt x="10680700" y="12877800"/>
                  <a:pt x="10680700" y="12763500"/>
                </a:cubicBezTo>
                <a:cubicBezTo>
                  <a:pt x="10680700" y="12661900"/>
                  <a:pt x="10769600" y="12573000"/>
                  <a:pt x="10871200" y="12573000"/>
                </a:cubicBezTo>
                <a:cubicBezTo>
                  <a:pt x="10972800" y="12573000"/>
                  <a:pt x="11061700" y="12496800"/>
                  <a:pt x="11061700" y="12382500"/>
                </a:cubicBezTo>
                <a:cubicBezTo>
                  <a:pt x="11061700" y="12280900"/>
                  <a:pt x="11150600" y="12192000"/>
                  <a:pt x="11252200" y="12192000"/>
                </a:cubicBezTo>
                <a:cubicBezTo>
                  <a:pt x="11353800" y="12192000"/>
                  <a:pt x="11442700" y="12115800"/>
                  <a:pt x="11442700" y="12001500"/>
                </a:cubicBezTo>
                <a:cubicBezTo>
                  <a:pt x="11442700" y="11899900"/>
                  <a:pt x="11531600" y="11811000"/>
                  <a:pt x="11633200" y="11811000"/>
                </a:cubicBezTo>
                <a:cubicBezTo>
                  <a:pt x="11734800" y="11811000"/>
                  <a:pt x="11823700" y="11734800"/>
                  <a:pt x="11823700" y="11620500"/>
                </a:cubicBezTo>
                <a:cubicBezTo>
                  <a:pt x="11823700" y="11518900"/>
                  <a:pt x="12001500" y="11430000"/>
                  <a:pt x="12204700" y="11430000"/>
                </a:cubicBezTo>
                <a:lnTo>
                  <a:pt x="12585700" y="11430000"/>
                </a:lnTo>
                <a:cubicBezTo>
                  <a:pt x="12801600" y="11430000"/>
                  <a:pt x="12966700" y="11264900"/>
                  <a:pt x="12966700" y="11049000"/>
                </a:cubicBezTo>
                <a:cubicBezTo>
                  <a:pt x="12966700" y="10807700"/>
                  <a:pt x="12839700" y="10668000"/>
                  <a:pt x="12585700" y="10668000"/>
                </a:cubicBezTo>
                <a:close/>
                <a:moveTo>
                  <a:pt x="4406900" y="15633700"/>
                </a:moveTo>
                <a:moveTo>
                  <a:pt x="17919700" y="10668000"/>
                </a:moveTo>
                <a:lnTo>
                  <a:pt x="14490700" y="10668000"/>
                </a:lnTo>
                <a:cubicBezTo>
                  <a:pt x="14287500" y="10668000"/>
                  <a:pt x="14109700" y="10756900"/>
                  <a:pt x="14109700" y="10858500"/>
                </a:cubicBezTo>
                <a:cubicBezTo>
                  <a:pt x="14109700" y="10972800"/>
                  <a:pt x="14198600" y="11049000"/>
                  <a:pt x="14300200" y="11049000"/>
                </a:cubicBezTo>
                <a:cubicBezTo>
                  <a:pt x="14401800" y="11049000"/>
                  <a:pt x="14490700" y="11137900"/>
                  <a:pt x="14490700" y="11239500"/>
                </a:cubicBezTo>
                <a:cubicBezTo>
                  <a:pt x="14490700" y="11353800"/>
                  <a:pt x="14668500" y="11430000"/>
                  <a:pt x="14871700" y="11430000"/>
                </a:cubicBezTo>
                <a:lnTo>
                  <a:pt x="15252700" y="11430000"/>
                </a:lnTo>
                <a:cubicBezTo>
                  <a:pt x="15468600" y="11430000"/>
                  <a:pt x="15633700" y="11518900"/>
                  <a:pt x="15633700" y="11620500"/>
                </a:cubicBezTo>
                <a:cubicBezTo>
                  <a:pt x="15633700" y="11734800"/>
                  <a:pt x="15811500" y="11811000"/>
                  <a:pt x="16014700" y="11811000"/>
                </a:cubicBezTo>
                <a:cubicBezTo>
                  <a:pt x="16230600" y="11811000"/>
                  <a:pt x="16395700" y="11899900"/>
                  <a:pt x="16395700" y="12001500"/>
                </a:cubicBezTo>
                <a:cubicBezTo>
                  <a:pt x="16395700" y="12115800"/>
                  <a:pt x="16484600" y="12192000"/>
                  <a:pt x="16586200" y="12192000"/>
                </a:cubicBezTo>
                <a:cubicBezTo>
                  <a:pt x="16687800" y="12192000"/>
                  <a:pt x="16776700" y="12369800"/>
                  <a:pt x="16776700" y="12573000"/>
                </a:cubicBezTo>
                <a:cubicBezTo>
                  <a:pt x="16776700" y="12788900"/>
                  <a:pt x="16865600" y="12954000"/>
                  <a:pt x="16967200" y="12954000"/>
                </a:cubicBezTo>
                <a:cubicBezTo>
                  <a:pt x="17068800" y="12954000"/>
                  <a:pt x="17157700" y="13131800"/>
                  <a:pt x="17157700" y="13335000"/>
                </a:cubicBezTo>
                <a:cubicBezTo>
                  <a:pt x="17157700" y="13550900"/>
                  <a:pt x="17246600" y="13716000"/>
                  <a:pt x="17348200" y="13716000"/>
                </a:cubicBezTo>
                <a:cubicBezTo>
                  <a:pt x="17449800" y="13716000"/>
                  <a:pt x="17538700" y="13893800"/>
                  <a:pt x="17538700" y="14097000"/>
                </a:cubicBezTo>
                <a:cubicBezTo>
                  <a:pt x="17538700" y="14312900"/>
                  <a:pt x="17716500" y="14478000"/>
                  <a:pt x="17919700" y="14478000"/>
                </a:cubicBezTo>
                <a:cubicBezTo>
                  <a:pt x="18135600" y="14478000"/>
                  <a:pt x="18300700" y="14312900"/>
                  <a:pt x="18300700" y="14097000"/>
                </a:cubicBezTo>
                <a:cubicBezTo>
                  <a:pt x="18300700" y="13893800"/>
                  <a:pt x="18211800" y="13716000"/>
                  <a:pt x="18110200" y="13716000"/>
                </a:cubicBezTo>
                <a:cubicBezTo>
                  <a:pt x="18008600" y="13716000"/>
                  <a:pt x="17919700" y="13550900"/>
                  <a:pt x="17919700" y="13335000"/>
                </a:cubicBezTo>
                <a:close/>
                <a:moveTo>
                  <a:pt x="4406900" y="15633700"/>
                </a:moveTo>
                <a:moveTo>
                  <a:pt x="13347700" y="14478000"/>
                </a:moveTo>
                <a:lnTo>
                  <a:pt x="13347700" y="14097000"/>
                </a:lnTo>
                <a:cubicBezTo>
                  <a:pt x="13347700" y="13893800"/>
                  <a:pt x="13258800" y="13716000"/>
                  <a:pt x="13157200" y="13716000"/>
                </a:cubicBezTo>
                <a:cubicBezTo>
                  <a:pt x="13055600" y="13716000"/>
                  <a:pt x="12966700" y="13804900"/>
                  <a:pt x="12966700" y="13906500"/>
                </a:cubicBezTo>
                <a:cubicBezTo>
                  <a:pt x="12966700" y="14020800"/>
                  <a:pt x="12877800" y="14097000"/>
                  <a:pt x="12776200" y="14097000"/>
                </a:cubicBezTo>
                <a:cubicBezTo>
                  <a:pt x="12674600" y="14097000"/>
                  <a:pt x="12585700" y="14274800"/>
                  <a:pt x="12585700" y="14478000"/>
                </a:cubicBezTo>
                <a:cubicBezTo>
                  <a:pt x="12585700" y="14693900"/>
                  <a:pt x="12763500" y="14859000"/>
                  <a:pt x="12966700" y="14859000"/>
                </a:cubicBezTo>
                <a:cubicBezTo>
                  <a:pt x="13182600" y="14859000"/>
                  <a:pt x="13347700" y="14693900"/>
                  <a:pt x="13347700" y="14478000"/>
                </a:cubicBezTo>
                <a:close/>
                <a:moveTo>
                  <a:pt x="596900" y="15633700"/>
                </a:moveTo>
                <a:moveTo>
                  <a:pt x="14109700" y="14097000"/>
                </a:moveTo>
                <a:lnTo>
                  <a:pt x="14109700" y="14478000"/>
                </a:lnTo>
                <a:cubicBezTo>
                  <a:pt x="14109700" y="14693900"/>
                  <a:pt x="14287500" y="14859000"/>
                  <a:pt x="14490700" y="14859000"/>
                </a:cubicBezTo>
                <a:cubicBezTo>
                  <a:pt x="14706600" y="14859000"/>
                  <a:pt x="14871700" y="14693900"/>
                  <a:pt x="14871700" y="14478000"/>
                </a:cubicBezTo>
                <a:cubicBezTo>
                  <a:pt x="14871700" y="14274800"/>
                  <a:pt x="14782800" y="14097000"/>
                  <a:pt x="14681200" y="14097000"/>
                </a:cubicBezTo>
                <a:cubicBezTo>
                  <a:pt x="14579600" y="14097000"/>
                  <a:pt x="14490700" y="14020800"/>
                  <a:pt x="14490700" y="13906500"/>
                </a:cubicBezTo>
                <a:cubicBezTo>
                  <a:pt x="14490700" y="13804900"/>
                  <a:pt x="14401800" y="13716000"/>
                  <a:pt x="14300200" y="13716000"/>
                </a:cubicBezTo>
                <a:cubicBezTo>
                  <a:pt x="14198600" y="13716000"/>
                  <a:pt x="14109700" y="13893800"/>
                  <a:pt x="14109700" y="14097000"/>
                </a:cubicBezTo>
                <a:close/>
                <a:moveTo>
                  <a:pt x="977900" y="15633700"/>
                </a:moveTo>
              </a:path>
            </a:pathLst>
          </a:custGeom>
          <a:solidFill>
            <a:srgbClr val="01010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51" name="Rectangle 13351"/>
          <p:cNvSpPr/>
          <p:nvPr/>
        </p:nvSpPr>
        <p:spPr>
          <a:xfrm rot="0" flipH="0" flipV="0">
            <a:off x="9028303" y="13708695"/>
            <a:ext cx="106695" cy="164226"/>
          </a:xfrm>
          <a:prstGeom prst="rect">
            <a:avLst/>
          </a:prstGeom>
        </p:spPr>
      </p:sp>
      <p:sp>
        <p:nvSpPr>
          <p:cNvPr id="13352" name="Freeform 13352"/>
          <p:cNvSpPr/>
          <p:nvPr/>
        </p:nvSpPr>
        <p:spPr>
          <a:xfrm rot="0" flipH="0" flipV="0">
            <a:off x="9031351" y="13759942"/>
            <a:ext cx="28956" cy="41148"/>
          </a:xfrm>
          <a:custGeom>
            <a:pathLst>
              <a:path w="3619500" h="5143500">
                <a:moveTo>
                  <a:pt x="381000" y="1143000"/>
                </a:moveTo>
                <a:cubicBezTo>
                  <a:pt x="381000" y="825500"/>
                  <a:pt x="292100" y="571500"/>
                  <a:pt x="190500" y="571500"/>
                </a:cubicBezTo>
                <a:cubicBezTo>
                  <a:pt x="88900" y="571500"/>
                  <a:pt x="0" y="444500"/>
                  <a:pt x="0" y="279400"/>
                </a:cubicBezTo>
                <a:cubicBezTo>
                  <a:pt x="0" y="127000"/>
                  <a:pt x="177800" y="0"/>
                  <a:pt x="381000" y="0"/>
                </a:cubicBezTo>
                <a:cubicBezTo>
                  <a:pt x="596900" y="0"/>
                  <a:pt x="850900" y="25400"/>
                  <a:pt x="952500" y="50800"/>
                </a:cubicBezTo>
                <a:cubicBezTo>
                  <a:pt x="1054100" y="88900"/>
                  <a:pt x="1143000" y="304800"/>
                  <a:pt x="1143000" y="533400"/>
                </a:cubicBezTo>
                <a:cubicBezTo>
                  <a:pt x="1143000" y="762000"/>
                  <a:pt x="1231900" y="952500"/>
                  <a:pt x="1333500" y="952500"/>
                </a:cubicBezTo>
                <a:cubicBezTo>
                  <a:pt x="1435100" y="952500"/>
                  <a:pt x="1524000" y="1117600"/>
                  <a:pt x="1524000" y="1333500"/>
                </a:cubicBezTo>
                <a:cubicBezTo>
                  <a:pt x="1524000" y="1536700"/>
                  <a:pt x="1612900" y="1714500"/>
                  <a:pt x="1714500" y="1714500"/>
                </a:cubicBezTo>
                <a:cubicBezTo>
                  <a:pt x="1816100" y="1714500"/>
                  <a:pt x="1905000" y="1841500"/>
                  <a:pt x="1905000" y="1993900"/>
                </a:cubicBezTo>
                <a:cubicBezTo>
                  <a:pt x="1905000" y="2159000"/>
                  <a:pt x="1993900" y="2286000"/>
                  <a:pt x="2095500" y="2286000"/>
                </a:cubicBezTo>
                <a:cubicBezTo>
                  <a:pt x="2197100" y="2286000"/>
                  <a:pt x="2286000" y="2413000"/>
                  <a:pt x="2286000" y="2565400"/>
                </a:cubicBezTo>
                <a:cubicBezTo>
                  <a:pt x="2286000" y="2730500"/>
                  <a:pt x="2374900" y="2857500"/>
                  <a:pt x="2476500" y="2857500"/>
                </a:cubicBezTo>
                <a:cubicBezTo>
                  <a:pt x="2578100" y="2857500"/>
                  <a:pt x="2667000" y="2984500"/>
                  <a:pt x="2667000" y="3136900"/>
                </a:cubicBezTo>
                <a:cubicBezTo>
                  <a:pt x="2667000" y="3302000"/>
                  <a:pt x="2755900" y="3429000"/>
                  <a:pt x="2857500" y="3429000"/>
                </a:cubicBezTo>
                <a:cubicBezTo>
                  <a:pt x="2959100" y="3429000"/>
                  <a:pt x="3048000" y="3505200"/>
                  <a:pt x="3048000" y="3619500"/>
                </a:cubicBezTo>
                <a:cubicBezTo>
                  <a:pt x="3048000" y="3721100"/>
                  <a:pt x="3136900" y="3810000"/>
                  <a:pt x="3238500" y="3810000"/>
                </a:cubicBezTo>
                <a:cubicBezTo>
                  <a:pt x="3479800" y="3810000"/>
                  <a:pt x="3619500" y="4152900"/>
                  <a:pt x="3619500" y="4711700"/>
                </a:cubicBezTo>
                <a:cubicBezTo>
                  <a:pt x="3619500" y="4940300"/>
                  <a:pt x="3581400" y="5143500"/>
                  <a:pt x="3530600" y="5143500"/>
                </a:cubicBezTo>
                <a:cubicBezTo>
                  <a:pt x="3467100" y="5143500"/>
                  <a:pt x="3340100" y="5118100"/>
                  <a:pt x="3238500" y="5080000"/>
                </a:cubicBezTo>
                <a:cubicBezTo>
                  <a:pt x="3136900" y="5054600"/>
                  <a:pt x="3048000" y="4914900"/>
                  <a:pt x="3048000" y="4800600"/>
                </a:cubicBezTo>
                <a:cubicBezTo>
                  <a:pt x="3048000" y="4673600"/>
                  <a:pt x="2959100" y="4572000"/>
                  <a:pt x="2857500" y="4572000"/>
                </a:cubicBezTo>
                <a:cubicBezTo>
                  <a:pt x="2755900" y="4572000"/>
                  <a:pt x="2667000" y="4483100"/>
                  <a:pt x="2667000" y="4381500"/>
                </a:cubicBezTo>
                <a:cubicBezTo>
                  <a:pt x="2667000" y="4267200"/>
                  <a:pt x="2578100" y="4191000"/>
                  <a:pt x="2476500" y="4191000"/>
                </a:cubicBezTo>
                <a:cubicBezTo>
                  <a:pt x="2374900" y="4191000"/>
                  <a:pt x="2286000" y="4102100"/>
                  <a:pt x="2286000" y="4000500"/>
                </a:cubicBezTo>
                <a:cubicBezTo>
                  <a:pt x="2286000" y="3886200"/>
                  <a:pt x="2197100" y="3810000"/>
                  <a:pt x="2095500" y="3810000"/>
                </a:cubicBezTo>
                <a:cubicBezTo>
                  <a:pt x="1993900" y="3810000"/>
                  <a:pt x="1905000" y="3721100"/>
                  <a:pt x="1905000" y="3619500"/>
                </a:cubicBezTo>
                <a:cubicBezTo>
                  <a:pt x="1905000" y="3505200"/>
                  <a:pt x="1816100" y="3429000"/>
                  <a:pt x="1714500" y="3429000"/>
                </a:cubicBezTo>
                <a:cubicBezTo>
                  <a:pt x="1612900" y="3429000"/>
                  <a:pt x="1524000" y="3251200"/>
                  <a:pt x="1524000" y="3048000"/>
                </a:cubicBezTo>
                <a:cubicBezTo>
                  <a:pt x="1524000" y="2832100"/>
                  <a:pt x="1435100" y="2667000"/>
                  <a:pt x="1333500" y="2667000"/>
                </a:cubicBezTo>
                <a:cubicBezTo>
                  <a:pt x="1231900" y="2667000"/>
                  <a:pt x="1143000" y="2578100"/>
                  <a:pt x="1143000" y="2476500"/>
                </a:cubicBezTo>
                <a:cubicBezTo>
                  <a:pt x="1143000" y="2362200"/>
                  <a:pt x="1054100" y="2286000"/>
                  <a:pt x="952500" y="2286000"/>
                </a:cubicBezTo>
                <a:cubicBezTo>
                  <a:pt x="850900" y="2286000"/>
                  <a:pt x="762000" y="2159000"/>
                  <a:pt x="762000" y="1993900"/>
                </a:cubicBezTo>
                <a:cubicBezTo>
                  <a:pt x="762000" y="1841500"/>
                  <a:pt x="673100" y="1714500"/>
                  <a:pt x="571500" y="1714500"/>
                </a:cubicBezTo>
                <a:cubicBezTo>
                  <a:pt x="469900" y="1714500"/>
                  <a:pt x="381000" y="1447800"/>
                  <a:pt x="381000" y="1143000"/>
                </a:cubicBezTo>
                <a:close/>
                <a:moveTo>
                  <a:pt x="8699500" y="10223500"/>
                </a:moveTo>
              </a:path>
            </a:pathLst>
          </a:custGeom>
          <a:solidFill>
            <a:srgbClr val="11111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53" name="Freeform 13353"/>
          <p:cNvSpPr/>
          <p:nvPr/>
        </p:nvSpPr>
        <p:spPr>
          <a:xfrm rot="0" flipH="0" flipV="0">
            <a:off x="9058799" y="13791844"/>
            <a:ext cx="73152" cy="49885"/>
          </a:xfrm>
          <a:custGeom>
            <a:pathLst>
              <a:path w="9144000" h="6235700">
                <a:moveTo>
                  <a:pt x="0" y="330200"/>
                </a:moveTo>
                <a:cubicBezTo>
                  <a:pt x="0" y="12700"/>
                  <a:pt x="419100" y="0"/>
                  <a:pt x="914400" y="304800"/>
                </a:cubicBezTo>
                <a:lnTo>
                  <a:pt x="4724400" y="2590800"/>
                </a:lnTo>
                <a:cubicBezTo>
                  <a:pt x="5219700" y="2895600"/>
                  <a:pt x="6045200" y="3403600"/>
                  <a:pt x="6553200" y="3721100"/>
                </a:cubicBezTo>
                <a:lnTo>
                  <a:pt x="8229600" y="4800600"/>
                </a:lnTo>
                <a:cubicBezTo>
                  <a:pt x="8737600" y="5118100"/>
                  <a:pt x="9144000" y="5575300"/>
                  <a:pt x="9144000" y="5803900"/>
                </a:cubicBezTo>
                <a:cubicBezTo>
                  <a:pt x="9144000" y="6045200"/>
                  <a:pt x="8978900" y="6235700"/>
                  <a:pt x="8763000" y="6235700"/>
                </a:cubicBezTo>
                <a:cubicBezTo>
                  <a:pt x="8559800" y="6235700"/>
                  <a:pt x="7975600" y="5994400"/>
                  <a:pt x="7467600" y="5689600"/>
                </a:cubicBezTo>
                <a:lnTo>
                  <a:pt x="1765300" y="2286000"/>
                </a:lnTo>
                <a:cubicBezTo>
                  <a:pt x="482600" y="1524000"/>
                  <a:pt x="0" y="990600"/>
                  <a:pt x="0" y="330200"/>
                </a:cubicBezTo>
                <a:close/>
                <a:moveTo>
                  <a:pt x="6223000" y="6235700"/>
                </a:moveTo>
              </a:path>
            </a:pathLst>
          </a:custGeom>
          <a:solidFill>
            <a:srgbClr val="111111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54" name="Rectangle 13354"/>
          <p:cNvSpPr/>
          <p:nvPr/>
        </p:nvSpPr>
        <p:spPr>
          <a:xfrm rot="0" flipH="0" flipV="0">
            <a:off x="8430769" y="13841066"/>
            <a:ext cx="1231690" cy="343066"/>
          </a:xfrm>
          <a:prstGeom prst="rect">
            <a:avLst/>
          </a:prstGeom>
        </p:spPr>
      </p:sp>
      <p:sp>
        <p:nvSpPr>
          <p:cNvPr id="13355" name="Freeform 13355"/>
          <p:cNvSpPr/>
          <p:nvPr/>
        </p:nvSpPr>
        <p:spPr>
          <a:xfrm rot="0" flipH="0" flipV="0">
            <a:off x="8433740" y="14102905"/>
            <a:ext cx="100711" cy="30543"/>
          </a:xfrm>
          <a:custGeom>
            <a:pathLst>
              <a:path w="7747000" h="2349500">
                <a:moveTo>
                  <a:pt x="6743700" y="2349500"/>
                </a:moveTo>
                <a:lnTo>
                  <a:pt x="939800" y="2349500"/>
                </a:lnTo>
                <a:cubicBezTo>
                  <a:pt x="342900" y="2349500"/>
                  <a:pt x="0" y="2006600"/>
                  <a:pt x="0" y="1409700"/>
                </a:cubicBezTo>
                <a:lnTo>
                  <a:pt x="0" y="469900"/>
                </a:lnTo>
                <a:cubicBezTo>
                  <a:pt x="0" y="139700"/>
                  <a:pt x="139700" y="0"/>
                  <a:pt x="469900" y="0"/>
                </a:cubicBezTo>
                <a:lnTo>
                  <a:pt x="711200" y="0"/>
                </a:lnTo>
                <a:cubicBezTo>
                  <a:pt x="965200" y="0"/>
                  <a:pt x="1181100" y="215900"/>
                  <a:pt x="1181100" y="469900"/>
                </a:cubicBezTo>
                <a:cubicBezTo>
                  <a:pt x="1181100" y="762000"/>
                  <a:pt x="1358900" y="939800"/>
                  <a:pt x="1651000" y="939800"/>
                </a:cubicBezTo>
                <a:lnTo>
                  <a:pt x="3048000" y="939800"/>
                </a:lnTo>
                <a:cubicBezTo>
                  <a:pt x="3644900" y="939800"/>
                  <a:pt x="3657600" y="762000"/>
                  <a:pt x="3098800" y="520700"/>
                </a:cubicBezTo>
                <a:lnTo>
                  <a:pt x="2781300" y="381000"/>
                </a:lnTo>
                <a:cubicBezTo>
                  <a:pt x="2540000" y="279400"/>
                  <a:pt x="2349500" y="152400"/>
                  <a:pt x="2349500" y="101600"/>
                </a:cubicBezTo>
                <a:cubicBezTo>
                  <a:pt x="2349500" y="50800"/>
                  <a:pt x="2565400" y="0"/>
                  <a:pt x="2819400" y="0"/>
                </a:cubicBezTo>
                <a:lnTo>
                  <a:pt x="5168900" y="0"/>
                </a:lnTo>
                <a:cubicBezTo>
                  <a:pt x="5422900" y="0"/>
                  <a:pt x="5638800" y="63500"/>
                  <a:pt x="5638800" y="127000"/>
                </a:cubicBezTo>
                <a:cubicBezTo>
                  <a:pt x="5638800" y="190500"/>
                  <a:pt x="5435600" y="317500"/>
                  <a:pt x="5194300" y="406400"/>
                </a:cubicBezTo>
                <a:lnTo>
                  <a:pt x="4660900" y="609600"/>
                </a:lnTo>
                <a:cubicBezTo>
                  <a:pt x="4102100" y="838200"/>
                  <a:pt x="4114800" y="939800"/>
                  <a:pt x="4699000" y="939800"/>
                </a:cubicBezTo>
                <a:lnTo>
                  <a:pt x="6096000" y="939800"/>
                </a:lnTo>
                <a:cubicBezTo>
                  <a:pt x="6388100" y="939800"/>
                  <a:pt x="6565900" y="762000"/>
                  <a:pt x="6565900" y="469900"/>
                </a:cubicBezTo>
                <a:cubicBezTo>
                  <a:pt x="6565900" y="215900"/>
                  <a:pt x="6781800" y="0"/>
                  <a:pt x="7035800" y="0"/>
                </a:cubicBezTo>
                <a:lnTo>
                  <a:pt x="7277100" y="0"/>
                </a:lnTo>
                <a:cubicBezTo>
                  <a:pt x="7607300" y="0"/>
                  <a:pt x="7747000" y="139700"/>
                  <a:pt x="7747000" y="469900"/>
                </a:cubicBezTo>
                <a:lnTo>
                  <a:pt x="7747000" y="1651000"/>
                </a:lnTo>
                <a:cubicBezTo>
                  <a:pt x="7747000" y="1905000"/>
                  <a:pt x="7620000" y="2171700"/>
                  <a:pt x="7480300" y="2235200"/>
                </a:cubicBezTo>
                <a:cubicBezTo>
                  <a:pt x="7340600" y="2298700"/>
                  <a:pt x="7010400" y="2349500"/>
                  <a:pt x="6743700" y="2349500"/>
                </a:cubicBezTo>
                <a:close/>
                <a:moveTo>
                  <a:pt x="-228600" y="23495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56" name="Freeform 13356"/>
          <p:cNvSpPr/>
          <p:nvPr/>
        </p:nvSpPr>
        <p:spPr>
          <a:xfrm rot="0" flipH="0" flipV="0">
            <a:off x="8433740" y="14026705"/>
            <a:ext cx="100711" cy="30543"/>
          </a:xfrm>
          <a:custGeom>
            <a:pathLst>
              <a:path w="7747000" h="2349500">
                <a:moveTo>
                  <a:pt x="711200" y="0"/>
                </a:moveTo>
                <a:lnTo>
                  <a:pt x="7035800" y="0"/>
                </a:lnTo>
                <a:cubicBezTo>
                  <a:pt x="7632700" y="0"/>
                  <a:pt x="7747000" y="114300"/>
                  <a:pt x="7747000" y="711200"/>
                </a:cubicBezTo>
                <a:lnTo>
                  <a:pt x="7747000" y="1879600"/>
                </a:lnTo>
                <a:cubicBezTo>
                  <a:pt x="7747000" y="2222500"/>
                  <a:pt x="7607300" y="2349500"/>
                  <a:pt x="7277100" y="2349500"/>
                </a:cubicBezTo>
                <a:lnTo>
                  <a:pt x="7035800" y="2349500"/>
                </a:lnTo>
                <a:cubicBezTo>
                  <a:pt x="6769100" y="2349500"/>
                  <a:pt x="6565900" y="2146300"/>
                  <a:pt x="6565900" y="1879600"/>
                </a:cubicBezTo>
                <a:lnTo>
                  <a:pt x="6565900" y="1651000"/>
                </a:lnTo>
                <a:cubicBezTo>
                  <a:pt x="6565900" y="1295400"/>
                  <a:pt x="6451600" y="1181100"/>
                  <a:pt x="6096000" y="1181100"/>
                </a:cubicBezTo>
                <a:lnTo>
                  <a:pt x="4699000" y="1181100"/>
                </a:lnTo>
                <a:cubicBezTo>
                  <a:pt x="4229100" y="1181100"/>
                  <a:pt x="4114800" y="1295400"/>
                  <a:pt x="4343400" y="1524000"/>
                </a:cubicBezTo>
                <a:cubicBezTo>
                  <a:pt x="4406900" y="1587500"/>
                  <a:pt x="4648200" y="1727200"/>
                  <a:pt x="4889500" y="1828800"/>
                </a:cubicBezTo>
                <a:lnTo>
                  <a:pt x="5207000" y="1968500"/>
                </a:lnTo>
                <a:cubicBezTo>
                  <a:pt x="5435600" y="2082800"/>
                  <a:pt x="5638800" y="2209800"/>
                  <a:pt x="5638800" y="2260600"/>
                </a:cubicBezTo>
                <a:cubicBezTo>
                  <a:pt x="5638800" y="2311400"/>
                  <a:pt x="5422900" y="2349500"/>
                  <a:pt x="5168900" y="2349500"/>
                </a:cubicBezTo>
                <a:lnTo>
                  <a:pt x="2819400" y="2349500"/>
                </a:lnTo>
                <a:cubicBezTo>
                  <a:pt x="2565400" y="2349500"/>
                  <a:pt x="2349500" y="2298700"/>
                  <a:pt x="2349500" y="2235200"/>
                </a:cubicBezTo>
                <a:cubicBezTo>
                  <a:pt x="2349500" y="2032000"/>
                  <a:pt x="2565400" y="1879600"/>
                  <a:pt x="3035300" y="1765300"/>
                </a:cubicBezTo>
                <a:lnTo>
                  <a:pt x="3073400" y="1752600"/>
                </a:lnTo>
                <a:cubicBezTo>
                  <a:pt x="3670300" y="1587500"/>
                  <a:pt x="3657600" y="1181100"/>
                  <a:pt x="3048000" y="1181100"/>
                </a:cubicBezTo>
                <a:lnTo>
                  <a:pt x="1879600" y="1181100"/>
                </a:lnTo>
                <a:cubicBezTo>
                  <a:pt x="1295400" y="1181100"/>
                  <a:pt x="1181100" y="1295400"/>
                  <a:pt x="1181100" y="1879600"/>
                </a:cubicBezTo>
                <a:cubicBezTo>
                  <a:pt x="1181100" y="2133600"/>
                  <a:pt x="965200" y="2349500"/>
                  <a:pt x="711200" y="2349500"/>
                </a:cubicBezTo>
                <a:lnTo>
                  <a:pt x="469900" y="2349500"/>
                </a:lnTo>
                <a:cubicBezTo>
                  <a:pt x="139700" y="2349500"/>
                  <a:pt x="0" y="2222500"/>
                  <a:pt x="0" y="1879600"/>
                </a:cubicBezTo>
                <a:lnTo>
                  <a:pt x="0" y="711200"/>
                </a:lnTo>
                <a:cubicBezTo>
                  <a:pt x="0" y="444500"/>
                  <a:pt x="63500" y="190500"/>
                  <a:pt x="127000" y="127000"/>
                </a:cubicBezTo>
                <a:cubicBezTo>
                  <a:pt x="190500" y="63500"/>
                  <a:pt x="457200" y="0"/>
                  <a:pt x="711200" y="0"/>
                </a:cubicBezTo>
                <a:close/>
                <a:moveTo>
                  <a:pt x="2120900" y="23495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57" name="Freeform 13357"/>
          <p:cNvSpPr/>
          <p:nvPr/>
        </p:nvSpPr>
        <p:spPr>
          <a:xfrm rot="0" flipH="0" flipV="0">
            <a:off x="8683880" y="14026768"/>
            <a:ext cx="100584" cy="106680"/>
          </a:xfrm>
          <a:custGeom>
            <a:pathLst>
              <a:path w="10058400" h="10668000">
                <a:moveTo>
                  <a:pt x="10058400" y="914400"/>
                </a:moveTo>
                <a:lnTo>
                  <a:pt x="10058400" y="9753600"/>
                </a:lnTo>
                <a:cubicBezTo>
                  <a:pt x="10058400" y="10414000"/>
                  <a:pt x="9690100" y="10668000"/>
                  <a:pt x="8737600" y="10668000"/>
                </a:cubicBezTo>
                <a:lnTo>
                  <a:pt x="1219200" y="10668000"/>
                </a:lnTo>
                <a:cubicBezTo>
                  <a:pt x="279400" y="10668000"/>
                  <a:pt x="0" y="10299700"/>
                  <a:pt x="0" y="9067800"/>
                </a:cubicBezTo>
                <a:lnTo>
                  <a:pt x="0" y="1219200"/>
                </a:lnTo>
                <a:cubicBezTo>
                  <a:pt x="0" y="266700"/>
                  <a:pt x="190500" y="0"/>
                  <a:pt x="838200" y="0"/>
                </a:cubicBezTo>
                <a:lnTo>
                  <a:pt x="9144000" y="0"/>
                </a:lnTo>
                <a:cubicBezTo>
                  <a:pt x="9906000" y="0"/>
                  <a:pt x="10058400" y="152400"/>
                  <a:pt x="10058400" y="914400"/>
                </a:cubicBezTo>
                <a:close/>
                <a:moveTo>
                  <a:pt x="9448800" y="10668000"/>
                </a:moveTo>
                <a:moveTo>
                  <a:pt x="1676400" y="1981200"/>
                </a:moveTo>
                <a:lnTo>
                  <a:pt x="1676400" y="4419600"/>
                </a:lnTo>
                <a:cubicBezTo>
                  <a:pt x="1676400" y="4584700"/>
                  <a:pt x="1739900" y="4724400"/>
                  <a:pt x="1816100" y="4724400"/>
                </a:cubicBezTo>
                <a:cubicBezTo>
                  <a:pt x="1892300" y="4724400"/>
                  <a:pt x="2006600" y="4597400"/>
                  <a:pt x="2057400" y="4432300"/>
                </a:cubicBezTo>
                <a:lnTo>
                  <a:pt x="2336800" y="3644900"/>
                </a:lnTo>
                <a:cubicBezTo>
                  <a:pt x="2387600" y="3479800"/>
                  <a:pt x="2540000" y="3251200"/>
                  <a:pt x="2654300" y="3136900"/>
                </a:cubicBezTo>
                <a:lnTo>
                  <a:pt x="3035300" y="2755900"/>
                </a:lnTo>
                <a:cubicBezTo>
                  <a:pt x="3162300" y="2628900"/>
                  <a:pt x="3365500" y="2476500"/>
                  <a:pt x="3505200" y="2400300"/>
                </a:cubicBezTo>
                <a:lnTo>
                  <a:pt x="3721100" y="2273300"/>
                </a:lnTo>
                <a:cubicBezTo>
                  <a:pt x="3848100" y="2197100"/>
                  <a:pt x="4102100" y="2133600"/>
                  <a:pt x="4267200" y="2133600"/>
                </a:cubicBezTo>
                <a:lnTo>
                  <a:pt x="4330700" y="2133600"/>
                </a:lnTo>
                <a:cubicBezTo>
                  <a:pt x="4495800" y="2133600"/>
                  <a:pt x="4648200" y="2057400"/>
                  <a:pt x="4673600" y="1981200"/>
                </a:cubicBezTo>
                <a:cubicBezTo>
                  <a:pt x="4699000" y="1892300"/>
                  <a:pt x="4724400" y="1790700"/>
                  <a:pt x="4724400" y="1752600"/>
                </a:cubicBezTo>
                <a:cubicBezTo>
                  <a:pt x="4724400" y="1600200"/>
                  <a:pt x="4572000" y="1524000"/>
                  <a:pt x="4267200" y="1524000"/>
                </a:cubicBezTo>
                <a:lnTo>
                  <a:pt x="2133600" y="1524000"/>
                </a:lnTo>
                <a:cubicBezTo>
                  <a:pt x="1752600" y="1524000"/>
                  <a:pt x="1676400" y="1600200"/>
                  <a:pt x="1676400" y="1981200"/>
                </a:cubicBezTo>
                <a:close/>
                <a:moveTo>
                  <a:pt x="8382000" y="10668000"/>
                </a:moveTo>
                <a:moveTo>
                  <a:pt x="8661400" y="4432300"/>
                </a:moveTo>
                <a:lnTo>
                  <a:pt x="8534400" y="1524000"/>
                </a:lnTo>
                <a:lnTo>
                  <a:pt x="5791200" y="1524000"/>
                </a:lnTo>
                <a:cubicBezTo>
                  <a:pt x="5626100" y="1524000"/>
                  <a:pt x="5486400" y="1625600"/>
                  <a:pt x="5486400" y="1752600"/>
                </a:cubicBezTo>
                <a:cubicBezTo>
                  <a:pt x="5486400" y="1879600"/>
                  <a:pt x="5613400" y="2019300"/>
                  <a:pt x="5778500" y="2070100"/>
                </a:cubicBezTo>
                <a:lnTo>
                  <a:pt x="6718300" y="2349500"/>
                </a:lnTo>
                <a:cubicBezTo>
                  <a:pt x="6883400" y="2400300"/>
                  <a:pt x="7010400" y="2501900"/>
                  <a:pt x="7010400" y="2590800"/>
                </a:cubicBezTo>
                <a:cubicBezTo>
                  <a:pt x="7010400" y="2667000"/>
                  <a:pt x="7073900" y="2743200"/>
                  <a:pt x="7162800" y="2743200"/>
                </a:cubicBezTo>
                <a:cubicBezTo>
                  <a:pt x="7251700" y="2743200"/>
                  <a:pt x="7315200" y="2806700"/>
                  <a:pt x="7315200" y="2895600"/>
                </a:cubicBezTo>
                <a:cubicBezTo>
                  <a:pt x="7315200" y="2971800"/>
                  <a:pt x="7366000" y="3048000"/>
                  <a:pt x="7429500" y="3048000"/>
                </a:cubicBezTo>
                <a:cubicBezTo>
                  <a:pt x="7493000" y="3048000"/>
                  <a:pt x="7581900" y="3175000"/>
                  <a:pt x="7645400" y="3340100"/>
                </a:cubicBezTo>
                <a:lnTo>
                  <a:pt x="8001000" y="4356100"/>
                </a:lnTo>
                <a:cubicBezTo>
                  <a:pt x="8153400" y="4787900"/>
                  <a:pt x="8216900" y="4876800"/>
                  <a:pt x="8382000" y="4876800"/>
                </a:cubicBezTo>
                <a:cubicBezTo>
                  <a:pt x="8610600" y="4876800"/>
                  <a:pt x="8674100" y="4775200"/>
                  <a:pt x="8661400" y="4432300"/>
                </a:cubicBezTo>
                <a:close/>
                <a:moveTo>
                  <a:pt x="5930900" y="10668000"/>
                </a:moveTo>
                <a:moveTo>
                  <a:pt x="4572000" y="4267200"/>
                </a:moveTo>
                <a:lnTo>
                  <a:pt x="4508500" y="4267200"/>
                </a:lnTo>
                <a:cubicBezTo>
                  <a:pt x="4343400" y="4267200"/>
                  <a:pt x="4191000" y="4330700"/>
                  <a:pt x="4165600" y="4419600"/>
                </a:cubicBezTo>
                <a:cubicBezTo>
                  <a:pt x="4102100" y="4635500"/>
                  <a:pt x="4102100" y="4711700"/>
                  <a:pt x="4191000" y="4800600"/>
                </a:cubicBezTo>
                <a:cubicBezTo>
                  <a:pt x="4229100" y="4838700"/>
                  <a:pt x="4406900" y="4876800"/>
                  <a:pt x="4572000" y="4876800"/>
                </a:cubicBezTo>
                <a:cubicBezTo>
                  <a:pt x="4737100" y="4876800"/>
                  <a:pt x="4876800" y="4737100"/>
                  <a:pt x="4876800" y="4572000"/>
                </a:cubicBezTo>
                <a:cubicBezTo>
                  <a:pt x="4876800" y="4406900"/>
                  <a:pt x="4737100" y="4267200"/>
                  <a:pt x="4572000" y="4267200"/>
                </a:cubicBezTo>
                <a:close/>
                <a:moveTo>
                  <a:pt x="6096000" y="10668000"/>
                </a:moveTo>
                <a:moveTo>
                  <a:pt x="5791200" y="4876800"/>
                </a:moveTo>
                <a:cubicBezTo>
                  <a:pt x="5956300" y="4876800"/>
                  <a:pt x="6096000" y="4775200"/>
                  <a:pt x="6096000" y="4648200"/>
                </a:cubicBezTo>
                <a:cubicBezTo>
                  <a:pt x="6096000" y="4521200"/>
                  <a:pt x="6057900" y="4381500"/>
                  <a:pt x="6019800" y="4343400"/>
                </a:cubicBezTo>
                <a:cubicBezTo>
                  <a:pt x="5981700" y="4305300"/>
                  <a:pt x="5842000" y="4267200"/>
                  <a:pt x="5715000" y="4267200"/>
                </a:cubicBezTo>
                <a:cubicBezTo>
                  <a:pt x="5588000" y="4267200"/>
                  <a:pt x="5486400" y="4406900"/>
                  <a:pt x="5486400" y="4572000"/>
                </a:cubicBezTo>
                <a:cubicBezTo>
                  <a:pt x="5486400" y="4737100"/>
                  <a:pt x="5626100" y="4876800"/>
                  <a:pt x="5791200" y="4876800"/>
                </a:cubicBezTo>
                <a:close/>
                <a:moveTo>
                  <a:pt x="5486400" y="10668000"/>
                </a:moveTo>
                <a:moveTo>
                  <a:pt x="4876800" y="6096000"/>
                </a:moveTo>
                <a:cubicBezTo>
                  <a:pt x="4876800" y="5930900"/>
                  <a:pt x="4813300" y="5791200"/>
                  <a:pt x="4724400" y="5791200"/>
                </a:cubicBezTo>
                <a:cubicBezTo>
                  <a:pt x="4635500" y="5791200"/>
                  <a:pt x="4572000" y="5715000"/>
                  <a:pt x="4572000" y="5638800"/>
                </a:cubicBezTo>
                <a:cubicBezTo>
                  <a:pt x="4572000" y="5549900"/>
                  <a:pt x="4495800" y="5486400"/>
                  <a:pt x="4394200" y="5486400"/>
                </a:cubicBezTo>
                <a:cubicBezTo>
                  <a:pt x="4292600" y="5486400"/>
                  <a:pt x="4191000" y="5549900"/>
                  <a:pt x="4165600" y="5638800"/>
                </a:cubicBezTo>
                <a:cubicBezTo>
                  <a:pt x="4102100" y="5854700"/>
                  <a:pt x="4102100" y="5994400"/>
                  <a:pt x="4191000" y="6210300"/>
                </a:cubicBezTo>
                <a:cubicBezTo>
                  <a:pt x="4229100" y="6311900"/>
                  <a:pt x="4406900" y="6400800"/>
                  <a:pt x="4572000" y="6400800"/>
                </a:cubicBezTo>
                <a:cubicBezTo>
                  <a:pt x="4737100" y="6400800"/>
                  <a:pt x="4876800" y="6261100"/>
                  <a:pt x="4876800" y="6096000"/>
                </a:cubicBezTo>
                <a:close/>
                <a:moveTo>
                  <a:pt x="4267200" y="10668000"/>
                </a:moveTo>
                <a:moveTo>
                  <a:pt x="5486400" y="5791200"/>
                </a:moveTo>
                <a:lnTo>
                  <a:pt x="5486400" y="6096000"/>
                </a:lnTo>
                <a:cubicBezTo>
                  <a:pt x="5486400" y="6261100"/>
                  <a:pt x="5537200" y="6400800"/>
                  <a:pt x="5600700" y="6400800"/>
                </a:cubicBezTo>
                <a:cubicBezTo>
                  <a:pt x="5905500" y="6400800"/>
                  <a:pt x="6096000" y="6223000"/>
                  <a:pt x="6096000" y="5943600"/>
                </a:cubicBezTo>
                <a:cubicBezTo>
                  <a:pt x="6096000" y="5575300"/>
                  <a:pt x="6019800" y="5486400"/>
                  <a:pt x="5715000" y="5486400"/>
                </a:cubicBezTo>
                <a:cubicBezTo>
                  <a:pt x="5588000" y="5486400"/>
                  <a:pt x="5486400" y="5626100"/>
                  <a:pt x="5486400" y="5791200"/>
                </a:cubicBezTo>
                <a:close/>
                <a:moveTo>
                  <a:pt x="4572000" y="10668000"/>
                </a:moveTo>
                <a:moveTo>
                  <a:pt x="5791200" y="8839200"/>
                </a:moveTo>
                <a:lnTo>
                  <a:pt x="8610600" y="8839200"/>
                </a:lnTo>
                <a:lnTo>
                  <a:pt x="8674100" y="6705600"/>
                </a:lnTo>
                <a:cubicBezTo>
                  <a:pt x="8699500" y="6083300"/>
                  <a:pt x="8686800" y="5943600"/>
                  <a:pt x="8610600" y="5867400"/>
                </a:cubicBezTo>
                <a:cubicBezTo>
                  <a:pt x="8572500" y="5829300"/>
                  <a:pt x="8458200" y="5791200"/>
                  <a:pt x="8356600" y="5791200"/>
                </a:cubicBezTo>
                <a:cubicBezTo>
                  <a:pt x="8128000" y="5791200"/>
                  <a:pt x="7924800" y="6159500"/>
                  <a:pt x="7924800" y="6553200"/>
                </a:cubicBezTo>
                <a:lnTo>
                  <a:pt x="7924800" y="6705600"/>
                </a:lnTo>
                <a:cubicBezTo>
                  <a:pt x="7924800" y="6870700"/>
                  <a:pt x="7823200" y="7112000"/>
                  <a:pt x="7708900" y="7226300"/>
                </a:cubicBezTo>
                <a:lnTo>
                  <a:pt x="7023100" y="7912100"/>
                </a:lnTo>
                <a:cubicBezTo>
                  <a:pt x="6896100" y="8026400"/>
                  <a:pt x="6692900" y="8191500"/>
                  <a:pt x="6553200" y="8267700"/>
                </a:cubicBezTo>
                <a:lnTo>
                  <a:pt x="6337300" y="8394700"/>
                </a:lnTo>
                <a:cubicBezTo>
                  <a:pt x="6210300" y="8470900"/>
                  <a:pt x="5956300" y="8534400"/>
                  <a:pt x="5791200" y="8534400"/>
                </a:cubicBezTo>
                <a:cubicBezTo>
                  <a:pt x="5626100" y="8534400"/>
                  <a:pt x="5486400" y="8597900"/>
                  <a:pt x="5486400" y="8686800"/>
                </a:cubicBezTo>
                <a:cubicBezTo>
                  <a:pt x="5486400" y="8763000"/>
                  <a:pt x="5626100" y="8839200"/>
                  <a:pt x="5791200" y="8839200"/>
                </a:cubicBezTo>
                <a:close/>
                <a:moveTo>
                  <a:pt x="1524000" y="10668000"/>
                </a:moveTo>
                <a:moveTo>
                  <a:pt x="2133600" y="8839200"/>
                </a:moveTo>
                <a:lnTo>
                  <a:pt x="4267200" y="8839200"/>
                </a:lnTo>
                <a:cubicBezTo>
                  <a:pt x="4432300" y="8839200"/>
                  <a:pt x="4572000" y="8763000"/>
                  <a:pt x="4572000" y="8686800"/>
                </a:cubicBezTo>
                <a:cubicBezTo>
                  <a:pt x="4572000" y="8597900"/>
                  <a:pt x="4432300" y="8534400"/>
                  <a:pt x="4267200" y="8534400"/>
                </a:cubicBezTo>
                <a:cubicBezTo>
                  <a:pt x="4102100" y="8534400"/>
                  <a:pt x="3962400" y="8458200"/>
                  <a:pt x="3962400" y="8382000"/>
                </a:cubicBezTo>
                <a:cubicBezTo>
                  <a:pt x="3962400" y="8293100"/>
                  <a:pt x="3822700" y="8229600"/>
                  <a:pt x="3657600" y="8229600"/>
                </a:cubicBezTo>
                <a:cubicBezTo>
                  <a:pt x="3492500" y="8229600"/>
                  <a:pt x="3352800" y="8153400"/>
                  <a:pt x="3352800" y="8077200"/>
                </a:cubicBezTo>
                <a:cubicBezTo>
                  <a:pt x="3352800" y="7988300"/>
                  <a:pt x="3289300" y="7924800"/>
                  <a:pt x="3200400" y="7924800"/>
                </a:cubicBezTo>
                <a:cubicBezTo>
                  <a:pt x="3009900" y="7924800"/>
                  <a:pt x="2781300" y="7708900"/>
                  <a:pt x="2603500" y="7340600"/>
                </a:cubicBezTo>
                <a:lnTo>
                  <a:pt x="2387600" y="6908800"/>
                </a:lnTo>
                <a:cubicBezTo>
                  <a:pt x="2311400" y="6756400"/>
                  <a:pt x="2209800" y="6515100"/>
                  <a:pt x="2146300" y="6375400"/>
                </a:cubicBezTo>
                <a:lnTo>
                  <a:pt x="2082800" y="6197600"/>
                </a:lnTo>
                <a:cubicBezTo>
                  <a:pt x="2032000" y="6057900"/>
                  <a:pt x="1917700" y="5943600"/>
                  <a:pt x="1828800" y="5943600"/>
                </a:cubicBezTo>
                <a:cubicBezTo>
                  <a:pt x="1739900" y="5943600"/>
                  <a:pt x="1676400" y="6083300"/>
                  <a:pt x="1676400" y="6248400"/>
                </a:cubicBezTo>
                <a:lnTo>
                  <a:pt x="1676400" y="8382000"/>
                </a:lnTo>
                <a:cubicBezTo>
                  <a:pt x="1676400" y="8763000"/>
                  <a:pt x="1752600" y="8839200"/>
                  <a:pt x="2133600" y="8839200"/>
                </a:cubicBezTo>
                <a:close/>
                <a:moveTo>
                  <a:pt x="1524000" y="106680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58" name="Freeform 13358"/>
          <p:cNvSpPr/>
          <p:nvPr/>
        </p:nvSpPr>
        <p:spPr>
          <a:xfrm rot="0" flipH="0" flipV="0">
            <a:off x="9052687" y="14026768"/>
            <a:ext cx="100584" cy="106680"/>
          </a:xfrm>
          <a:custGeom>
            <a:pathLst>
              <a:path w="10058400" h="10668000">
                <a:moveTo>
                  <a:pt x="10058400" y="914400"/>
                </a:moveTo>
                <a:lnTo>
                  <a:pt x="10058400" y="9753600"/>
                </a:lnTo>
                <a:cubicBezTo>
                  <a:pt x="10058400" y="10414000"/>
                  <a:pt x="9690100" y="10668000"/>
                  <a:pt x="8737600" y="10668000"/>
                </a:cubicBezTo>
                <a:lnTo>
                  <a:pt x="1219200" y="10668000"/>
                </a:lnTo>
                <a:cubicBezTo>
                  <a:pt x="279400" y="10668000"/>
                  <a:pt x="0" y="10299700"/>
                  <a:pt x="0" y="9067800"/>
                </a:cubicBezTo>
                <a:lnTo>
                  <a:pt x="0" y="1219200"/>
                </a:lnTo>
                <a:cubicBezTo>
                  <a:pt x="0" y="266700"/>
                  <a:pt x="190500" y="0"/>
                  <a:pt x="838200" y="0"/>
                </a:cubicBezTo>
                <a:lnTo>
                  <a:pt x="9144000" y="0"/>
                </a:lnTo>
                <a:cubicBezTo>
                  <a:pt x="9906000" y="0"/>
                  <a:pt x="10058400" y="152400"/>
                  <a:pt x="10058400" y="914400"/>
                </a:cubicBezTo>
                <a:close/>
                <a:moveTo>
                  <a:pt x="9448800" y="10668000"/>
                </a:moveTo>
                <a:moveTo>
                  <a:pt x="1676400" y="1981200"/>
                </a:moveTo>
                <a:lnTo>
                  <a:pt x="1676400" y="4419600"/>
                </a:lnTo>
                <a:cubicBezTo>
                  <a:pt x="1676400" y="4584700"/>
                  <a:pt x="1739900" y="4724400"/>
                  <a:pt x="1816100" y="4724400"/>
                </a:cubicBezTo>
                <a:cubicBezTo>
                  <a:pt x="1892300" y="4724400"/>
                  <a:pt x="2006600" y="4597400"/>
                  <a:pt x="2057400" y="4432300"/>
                </a:cubicBezTo>
                <a:lnTo>
                  <a:pt x="2336800" y="3644900"/>
                </a:lnTo>
                <a:cubicBezTo>
                  <a:pt x="2387600" y="3479800"/>
                  <a:pt x="2540000" y="3251200"/>
                  <a:pt x="2654300" y="3136900"/>
                </a:cubicBezTo>
                <a:lnTo>
                  <a:pt x="3035300" y="2755900"/>
                </a:lnTo>
                <a:cubicBezTo>
                  <a:pt x="3162300" y="2628900"/>
                  <a:pt x="3365500" y="2476500"/>
                  <a:pt x="3505200" y="2400300"/>
                </a:cubicBezTo>
                <a:lnTo>
                  <a:pt x="3721100" y="2273300"/>
                </a:lnTo>
                <a:cubicBezTo>
                  <a:pt x="3848100" y="2197100"/>
                  <a:pt x="4102100" y="2133600"/>
                  <a:pt x="4267200" y="2133600"/>
                </a:cubicBezTo>
                <a:lnTo>
                  <a:pt x="4330700" y="2133600"/>
                </a:lnTo>
                <a:cubicBezTo>
                  <a:pt x="4495800" y="2133600"/>
                  <a:pt x="4648200" y="2057400"/>
                  <a:pt x="4673600" y="1981200"/>
                </a:cubicBezTo>
                <a:cubicBezTo>
                  <a:pt x="4699000" y="1892300"/>
                  <a:pt x="4724400" y="1790700"/>
                  <a:pt x="4724400" y="1752600"/>
                </a:cubicBezTo>
                <a:cubicBezTo>
                  <a:pt x="4724400" y="1600200"/>
                  <a:pt x="4572000" y="1524000"/>
                  <a:pt x="4267200" y="1524000"/>
                </a:cubicBezTo>
                <a:lnTo>
                  <a:pt x="2133600" y="1524000"/>
                </a:lnTo>
                <a:cubicBezTo>
                  <a:pt x="1752600" y="1524000"/>
                  <a:pt x="1676400" y="1600200"/>
                  <a:pt x="1676400" y="1981200"/>
                </a:cubicBezTo>
                <a:close/>
                <a:moveTo>
                  <a:pt x="8382000" y="10668000"/>
                </a:moveTo>
                <a:moveTo>
                  <a:pt x="8661400" y="4432300"/>
                </a:moveTo>
                <a:lnTo>
                  <a:pt x="8534400" y="1524000"/>
                </a:lnTo>
                <a:lnTo>
                  <a:pt x="5791200" y="1524000"/>
                </a:lnTo>
                <a:cubicBezTo>
                  <a:pt x="5626100" y="1524000"/>
                  <a:pt x="5486400" y="1625600"/>
                  <a:pt x="5486400" y="1752600"/>
                </a:cubicBezTo>
                <a:cubicBezTo>
                  <a:pt x="5486400" y="1879600"/>
                  <a:pt x="5613400" y="2019300"/>
                  <a:pt x="5778500" y="2070100"/>
                </a:cubicBezTo>
                <a:lnTo>
                  <a:pt x="6718300" y="2349500"/>
                </a:lnTo>
                <a:cubicBezTo>
                  <a:pt x="6883400" y="2400300"/>
                  <a:pt x="7010400" y="2501900"/>
                  <a:pt x="7010400" y="2590800"/>
                </a:cubicBezTo>
                <a:cubicBezTo>
                  <a:pt x="7010400" y="2667000"/>
                  <a:pt x="7073900" y="2743200"/>
                  <a:pt x="7162800" y="2743200"/>
                </a:cubicBezTo>
                <a:cubicBezTo>
                  <a:pt x="7251700" y="2743200"/>
                  <a:pt x="7315200" y="2806700"/>
                  <a:pt x="7315200" y="2895600"/>
                </a:cubicBezTo>
                <a:cubicBezTo>
                  <a:pt x="7315200" y="2971800"/>
                  <a:pt x="7366000" y="3048000"/>
                  <a:pt x="7429500" y="3048000"/>
                </a:cubicBezTo>
                <a:cubicBezTo>
                  <a:pt x="7493000" y="3048000"/>
                  <a:pt x="7581900" y="3175000"/>
                  <a:pt x="7645400" y="3340100"/>
                </a:cubicBezTo>
                <a:lnTo>
                  <a:pt x="8001000" y="4356100"/>
                </a:lnTo>
                <a:cubicBezTo>
                  <a:pt x="8153400" y="4787900"/>
                  <a:pt x="8216900" y="4876800"/>
                  <a:pt x="8382000" y="4876800"/>
                </a:cubicBezTo>
                <a:cubicBezTo>
                  <a:pt x="8610600" y="4876800"/>
                  <a:pt x="8674100" y="4775200"/>
                  <a:pt x="8661400" y="4432300"/>
                </a:cubicBezTo>
                <a:close/>
                <a:moveTo>
                  <a:pt x="5930900" y="10668000"/>
                </a:moveTo>
                <a:moveTo>
                  <a:pt x="4572000" y="4267200"/>
                </a:moveTo>
                <a:lnTo>
                  <a:pt x="4508500" y="4267200"/>
                </a:lnTo>
                <a:cubicBezTo>
                  <a:pt x="4343400" y="4267200"/>
                  <a:pt x="4191000" y="4330700"/>
                  <a:pt x="4165600" y="4419600"/>
                </a:cubicBezTo>
                <a:cubicBezTo>
                  <a:pt x="4102100" y="4635500"/>
                  <a:pt x="4102100" y="4711700"/>
                  <a:pt x="4191000" y="4800600"/>
                </a:cubicBezTo>
                <a:cubicBezTo>
                  <a:pt x="4229100" y="4838700"/>
                  <a:pt x="4406900" y="4876800"/>
                  <a:pt x="4572000" y="4876800"/>
                </a:cubicBezTo>
                <a:cubicBezTo>
                  <a:pt x="4737100" y="4876800"/>
                  <a:pt x="4876800" y="4737100"/>
                  <a:pt x="4876800" y="4572000"/>
                </a:cubicBezTo>
                <a:cubicBezTo>
                  <a:pt x="4876800" y="4406900"/>
                  <a:pt x="4737100" y="4267200"/>
                  <a:pt x="4572000" y="4267200"/>
                </a:cubicBezTo>
                <a:close/>
                <a:moveTo>
                  <a:pt x="6096000" y="10668000"/>
                </a:moveTo>
                <a:moveTo>
                  <a:pt x="5791200" y="4876800"/>
                </a:moveTo>
                <a:cubicBezTo>
                  <a:pt x="5956300" y="4876800"/>
                  <a:pt x="6096000" y="4775200"/>
                  <a:pt x="6096000" y="4648200"/>
                </a:cubicBezTo>
                <a:cubicBezTo>
                  <a:pt x="6096000" y="4521200"/>
                  <a:pt x="6057900" y="4381500"/>
                  <a:pt x="6019800" y="4343400"/>
                </a:cubicBezTo>
                <a:cubicBezTo>
                  <a:pt x="5981700" y="4305300"/>
                  <a:pt x="5842000" y="4267200"/>
                  <a:pt x="5715000" y="4267200"/>
                </a:cubicBezTo>
                <a:cubicBezTo>
                  <a:pt x="5588000" y="4267200"/>
                  <a:pt x="5486400" y="4406900"/>
                  <a:pt x="5486400" y="4572000"/>
                </a:cubicBezTo>
                <a:cubicBezTo>
                  <a:pt x="5486400" y="4737100"/>
                  <a:pt x="5626100" y="4876800"/>
                  <a:pt x="5791200" y="4876800"/>
                </a:cubicBezTo>
                <a:close/>
                <a:moveTo>
                  <a:pt x="5486400" y="10668000"/>
                </a:moveTo>
                <a:moveTo>
                  <a:pt x="4876800" y="6096000"/>
                </a:moveTo>
                <a:cubicBezTo>
                  <a:pt x="4876800" y="5930900"/>
                  <a:pt x="4813300" y="5791200"/>
                  <a:pt x="4724400" y="5791200"/>
                </a:cubicBezTo>
                <a:cubicBezTo>
                  <a:pt x="4635500" y="5791200"/>
                  <a:pt x="4572000" y="5715000"/>
                  <a:pt x="4572000" y="5638800"/>
                </a:cubicBezTo>
                <a:cubicBezTo>
                  <a:pt x="4572000" y="5549900"/>
                  <a:pt x="4495800" y="5486400"/>
                  <a:pt x="4394200" y="5486400"/>
                </a:cubicBezTo>
                <a:cubicBezTo>
                  <a:pt x="4292600" y="5486400"/>
                  <a:pt x="4191000" y="5549900"/>
                  <a:pt x="4165600" y="5638800"/>
                </a:cubicBezTo>
                <a:cubicBezTo>
                  <a:pt x="4102100" y="5854700"/>
                  <a:pt x="4102100" y="5994400"/>
                  <a:pt x="4191000" y="6210300"/>
                </a:cubicBezTo>
                <a:cubicBezTo>
                  <a:pt x="4229100" y="6311900"/>
                  <a:pt x="4406900" y="6400800"/>
                  <a:pt x="4572000" y="6400800"/>
                </a:cubicBezTo>
                <a:cubicBezTo>
                  <a:pt x="4737100" y="6400800"/>
                  <a:pt x="4876800" y="6261100"/>
                  <a:pt x="4876800" y="6096000"/>
                </a:cubicBezTo>
                <a:close/>
                <a:moveTo>
                  <a:pt x="4267200" y="10668000"/>
                </a:moveTo>
                <a:moveTo>
                  <a:pt x="5486400" y="5791200"/>
                </a:moveTo>
                <a:lnTo>
                  <a:pt x="5486400" y="6096000"/>
                </a:lnTo>
                <a:cubicBezTo>
                  <a:pt x="5486400" y="6261100"/>
                  <a:pt x="5537200" y="6400800"/>
                  <a:pt x="5600700" y="6400800"/>
                </a:cubicBezTo>
                <a:cubicBezTo>
                  <a:pt x="5905500" y="6400800"/>
                  <a:pt x="6096000" y="6223000"/>
                  <a:pt x="6096000" y="5943600"/>
                </a:cubicBezTo>
                <a:cubicBezTo>
                  <a:pt x="6096000" y="5575300"/>
                  <a:pt x="6019800" y="5486400"/>
                  <a:pt x="5715000" y="5486400"/>
                </a:cubicBezTo>
                <a:cubicBezTo>
                  <a:pt x="5588000" y="5486400"/>
                  <a:pt x="5486400" y="5626100"/>
                  <a:pt x="5486400" y="5791200"/>
                </a:cubicBezTo>
                <a:close/>
                <a:moveTo>
                  <a:pt x="4572000" y="10668000"/>
                </a:moveTo>
                <a:moveTo>
                  <a:pt x="5791200" y="8839200"/>
                </a:moveTo>
                <a:lnTo>
                  <a:pt x="8610600" y="8839200"/>
                </a:lnTo>
                <a:lnTo>
                  <a:pt x="8674100" y="6705600"/>
                </a:lnTo>
                <a:cubicBezTo>
                  <a:pt x="8699500" y="6083300"/>
                  <a:pt x="8686800" y="5943600"/>
                  <a:pt x="8610600" y="5867400"/>
                </a:cubicBezTo>
                <a:cubicBezTo>
                  <a:pt x="8572500" y="5829300"/>
                  <a:pt x="8458200" y="5791200"/>
                  <a:pt x="8356600" y="5791200"/>
                </a:cubicBezTo>
                <a:cubicBezTo>
                  <a:pt x="8128000" y="5791200"/>
                  <a:pt x="7924800" y="6159500"/>
                  <a:pt x="7924800" y="6553200"/>
                </a:cubicBezTo>
                <a:lnTo>
                  <a:pt x="7924800" y="6705600"/>
                </a:lnTo>
                <a:cubicBezTo>
                  <a:pt x="7924800" y="6870700"/>
                  <a:pt x="7823200" y="7112000"/>
                  <a:pt x="7708900" y="7226300"/>
                </a:cubicBezTo>
                <a:lnTo>
                  <a:pt x="7023100" y="7912100"/>
                </a:lnTo>
                <a:cubicBezTo>
                  <a:pt x="6896100" y="8026400"/>
                  <a:pt x="6692900" y="8191500"/>
                  <a:pt x="6553200" y="8267700"/>
                </a:cubicBezTo>
                <a:lnTo>
                  <a:pt x="6337300" y="8394700"/>
                </a:lnTo>
                <a:cubicBezTo>
                  <a:pt x="6210300" y="8470900"/>
                  <a:pt x="5956300" y="8534400"/>
                  <a:pt x="5791200" y="8534400"/>
                </a:cubicBezTo>
                <a:cubicBezTo>
                  <a:pt x="5626100" y="8534400"/>
                  <a:pt x="5486400" y="8597900"/>
                  <a:pt x="5486400" y="8686800"/>
                </a:cubicBezTo>
                <a:cubicBezTo>
                  <a:pt x="5486400" y="8763000"/>
                  <a:pt x="5626100" y="8839200"/>
                  <a:pt x="5791200" y="8839200"/>
                </a:cubicBezTo>
                <a:close/>
                <a:moveTo>
                  <a:pt x="1524000" y="10668000"/>
                </a:moveTo>
                <a:moveTo>
                  <a:pt x="2133600" y="8839200"/>
                </a:moveTo>
                <a:lnTo>
                  <a:pt x="4267200" y="8839200"/>
                </a:lnTo>
                <a:cubicBezTo>
                  <a:pt x="4432300" y="8839200"/>
                  <a:pt x="4572000" y="8763000"/>
                  <a:pt x="4572000" y="8686800"/>
                </a:cubicBezTo>
                <a:cubicBezTo>
                  <a:pt x="4572000" y="8597900"/>
                  <a:pt x="4432300" y="8534400"/>
                  <a:pt x="4267200" y="8534400"/>
                </a:cubicBezTo>
                <a:cubicBezTo>
                  <a:pt x="4102100" y="8534400"/>
                  <a:pt x="3962400" y="8458200"/>
                  <a:pt x="3962400" y="8382000"/>
                </a:cubicBezTo>
                <a:cubicBezTo>
                  <a:pt x="3962400" y="8293100"/>
                  <a:pt x="3822700" y="8229600"/>
                  <a:pt x="3657600" y="8229600"/>
                </a:cubicBezTo>
                <a:cubicBezTo>
                  <a:pt x="3492500" y="8229600"/>
                  <a:pt x="3352800" y="8153400"/>
                  <a:pt x="3352800" y="8077200"/>
                </a:cubicBezTo>
                <a:cubicBezTo>
                  <a:pt x="3352800" y="7988300"/>
                  <a:pt x="3289300" y="7924800"/>
                  <a:pt x="3200400" y="7924800"/>
                </a:cubicBezTo>
                <a:cubicBezTo>
                  <a:pt x="3009900" y="7924800"/>
                  <a:pt x="2781300" y="7708900"/>
                  <a:pt x="2603500" y="7340600"/>
                </a:cubicBezTo>
                <a:lnTo>
                  <a:pt x="2387600" y="6908800"/>
                </a:lnTo>
                <a:cubicBezTo>
                  <a:pt x="2311400" y="6756400"/>
                  <a:pt x="2209800" y="6515100"/>
                  <a:pt x="2146300" y="6375400"/>
                </a:cubicBezTo>
                <a:lnTo>
                  <a:pt x="2082800" y="6197600"/>
                </a:lnTo>
                <a:cubicBezTo>
                  <a:pt x="2032000" y="6057900"/>
                  <a:pt x="1917700" y="5943600"/>
                  <a:pt x="1828800" y="5943600"/>
                </a:cubicBezTo>
                <a:cubicBezTo>
                  <a:pt x="1739900" y="5943600"/>
                  <a:pt x="1676400" y="6083300"/>
                  <a:pt x="1676400" y="6248400"/>
                </a:cubicBezTo>
                <a:lnTo>
                  <a:pt x="1676400" y="8382000"/>
                </a:lnTo>
                <a:cubicBezTo>
                  <a:pt x="1676400" y="8763000"/>
                  <a:pt x="1752600" y="8839200"/>
                  <a:pt x="2133600" y="8839200"/>
                </a:cubicBezTo>
                <a:close/>
                <a:moveTo>
                  <a:pt x="1524000" y="106680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59" name="Freeform 13359"/>
          <p:cNvSpPr/>
          <p:nvPr/>
        </p:nvSpPr>
        <p:spPr>
          <a:xfrm rot="0" flipH="0" flipV="0">
            <a:off x="9290343" y="14009008"/>
            <a:ext cx="56921" cy="124987"/>
          </a:xfrm>
          <a:custGeom>
            <a:pathLst>
              <a:path w="4216400" h="9258300">
                <a:moveTo>
                  <a:pt x="787400" y="8064500"/>
                </a:moveTo>
                <a:lnTo>
                  <a:pt x="787400" y="1803400"/>
                </a:lnTo>
                <a:cubicBezTo>
                  <a:pt x="787400" y="1397000"/>
                  <a:pt x="673100" y="1130300"/>
                  <a:pt x="152400" y="393700"/>
                </a:cubicBezTo>
                <a:cubicBezTo>
                  <a:pt x="63500" y="266700"/>
                  <a:pt x="0" y="127000"/>
                  <a:pt x="0" y="76200"/>
                </a:cubicBezTo>
                <a:cubicBezTo>
                  <a:pt x="0" y="38100"/>
                  <a:pt x="127000" y="0"/>
                  <a:pt x="279400" y="0"/>
                </a:cubicBezTo>
                <a:cubicBezTo>
                  <a:pt x="431800" y="0"/>
                  <a:pt x="647700" y="177800"/>
                  <a:pt x="749300" y="406400"/>
                </a:cubicBezTo>
                <a:lnTo>
                  <a:pt x="876300" y="711200"/>
                </a:lnTo>
                <a:cubicBezTo>
                  <a:pt x="1130300" y="1282700"/>
                  <a:pt x="1346200" y="1231900"/>
                  <a:pt x="1587500" y="558800"/>
                </a:cubicBezTo>
                <a:cubicBezTo>
                  <a:pt x="1651000" y="368300"/>
                  <a:pt x="1905000" y="215900"/>
                  <a:pt x="2159000" y="215900"/>
                </a:cubicBezTo>
                <a:lnTo>
                  <a:pt x="4178300" y="215900"/>
                </a:lnTo>
                <a:lnTo>
                  <a:pt x="4178300" y="4279900"/>
                </a:lnTo>
                <a:cubicBezTo>
                  <a:pt x="4178300" y="4533900"/>
                  <a:pt x="4076700" y="4737100"/>
                  <a:pt x="3949700" y="4737100"/>
                </a:cubicBezTo>
                <a:cubicBezTo>
                  <a:pt x="3822700" y="4737100"/>
                  <a:pt x="3721100" y="4787900"/>
                  <a:pt x="3721100" y="4851400"/>
                </a:cubicBezTo>
                <a:cubicBezTo>
                  <a:pt x="3721100" y="4914900"/>
                  <a:pt x="3822700" y="4965700"/>
                  <a:pt x="3949700" y="4965700"/>
                </a:cubicBezTo>
                <a:cubicBezTo>
                  <a:pt x="4076700" y="4965700"/>
                  <a:pt x="4178300" y="5168900"/>
                  <a:pt x="4178300" y="5410200"/>
                </a:cubicBezTo>
                <a:lnTo>
                  <a:pt x="4216400" y="7226300"/>
                </a:lnTo>
                <a:cubicBezTo>
                  <a:pt x="4216400" y="7467600"/>
                  <a:pt x="4114800" y="7670800"/>
                  <a:pt x="3975100" y="7670800"/>
                </a:cubicBezTo>
                <a:cubicBezTo>
                  <a:pt x="3543300" y="7670800"/>
                  <a:pt x="2705100" y="7035800"/>
                  <a:pt x="2476500" y="6515100"/>
                </a:cubicBezTo>
                <a:cubicBezTo>
                  <a:pt x="2413000" y="6375400"/>
                  <a:pt x="2362200" y="6121400"/>
                  <a:pt x="2362200" y="5956300"/>
                </a:cubicBezTo>
                <a:cubicBezTo>
                  <a:pt x="2362200" y="5778500"/>
                  <a:pt x="2260600" y="5638800"/>
                  <a:pt x="2146300" y="5638800"/>
                </a:cubicBezTo>
                <a:cubicBezTo>
                  <a:pt x="2019300" y="5638800"/>
                  <a:pt x="1917700" y="5842000"/>
                  <a:pt x="1917700" y="6096000"/>
                </a:cubicBezTo>
                <a:lnTo>
                  <a:pt x="1917700" y="7226300"/>
                </a:lnTo>
                <a:cubicBezTo>
                  <a:pt x="1917700" y="7467600"/>
                  <a:pt x="1968500" y="7721600"/>
                  <a:pt x="2032000" y="7785100"/>
                </a:cubicBezTo>
                <a:cubicBezTo>
                  <a:pt x="2095500" y="7848600"/>
                  <a:pt x="2349500" y="7899400"/>
                  <a:pt x="2590800" y="7899400"/>
                </a:cubicBezTo>
                <a:lnTo>
                  <a:pt x="3721100" y="7899400"/>
                </a:lnTo>
                <a:cubicBezTo>
                  <a:pt x="4089400" y="7899400"/>
                  <a:pt x="4178300" y="7988300"/>
                  <a:pt x="4178300" y="8343900"/>
                </a:cubicBezTo>
                <a:lnTo>
                  <a:pt x="4178300" y="8801100"/>
                </a:lnTo>
                <a:cubicBezTo>
                  <a:pt x="4178300" y="9182100"/>
                  <a:pt x="4102100" y="9258300"/>
                  <a:pt x="3721100" y="9258300"/>
                </a:cubicBezTo>
                <a:lnTo>
                  <a:pt x="1689100" y="9258300"/>
                </a:lnTo>
                <a:cubicBezTo>
                  <a:pt x="1206500" y="9258300"/>
                  <a:pt x="1079500" y="9169400"/>
                  <a:pt x="901700" y="8775700"/>
                </a:cubicBezTo>
                <a:cubicBezTo>
                  <a:pt x="838200" y="8636000"/>
                  <a:pt x="787400" y="8318500"/>
                  <a:pt x="787400" y="8064500"/>
                </a:cubicBezTo>
                <a:close/>
                <a:moveTo>
                  <a:pt x="482600" y="8775700"/>
                </a:moveTo>
                <a:moveTo>
                  <a:pt x="1917700" y="4064000"/>
                </a:moveTo>
                <a:lnTo>
                  <a:pt x="1917700" y="4508500"/>
                </a:lnTo>
                <a:cubicBezTo>
                  <a:pt x="1917700" y="4635500"/>
                  <a:pt x="1968500" y="4737100"/>
                  <a:pt x="2032000" y="4737100"/>
                </a:cubicBezTo>
                <a:cubicBezTo>
                  <a:pt x="2095500" y="4737100"/>
                  <a:pt x="2146300" y="4787900"/>
                  <a:pt x="2146300" y="4851400"/>
                </a:cubicBezTo>
                <a:cubicBezTo>
                  <a:pt x="2146300" y="4914900"/>
                  <a:pt x="2197100" y="4965700"/>
                  <a:pt x="2260600" y="4965700"/>
                </a:cubicBezTo>
                <a:cubicBezTo>
                  <a:pt x="2311400" y="4965700"/>
                  <a:pt x="2362200" y="4864100"/>
                  <a:pt x="2362200" y="4737100"/>
                </a:cubicBezTo>
                <a:lnTo>
                  <a:pt x="2362200" y="4508500"/>
                </a:lnTo>
                <a:cubicBezTo>
                  <a:pt x="2362200" y="4381500"/>
                  <a:pt x="2413000" y="4279900"/>
                  <a:pt x="2476500" y="4279900"/>
                </a:cubicBezTo>
                <a:cubicBezTo>
                  <a:pt x="2540000" y="4279900"/>
                  <a:pt x="2590800" y="4178300"/>
                  <a:pt x="2590800" y="4064000"/>
                </a:cubicBezTo>
                <a:lnTo>
                  <a:pt x="2590800" y="3835400"/>
                </a:lnTo>
                <a:cubicBezTo>
                  <a:pt x="2590800" y="3708400"/>
                  <a:pt x="2489200" y="3606800"/>
                  <a:pt x="2362200" y="3606800"/>
                </a:cubicBezTo>
                <a:cubicBezTo>
                  <a:pt x="2247900" y="3606800"/>
                  <a:pt x="2146300" y="3657600"/>
                  <a:pt x="2146300" y="3721100"/>
                </a:cubicBezTo>
                <a:cubicBezTo>
                  <a:pt x="2146300" y="3784600"/>
                  <a:pt x="2095500" y="3835400"/>
                  <a:pt x="2032000" y="3835400"/>
                </a:cubicBezTo>
                <a:cubicBezTo>
                  <a:pt x="1968500" y="3835400"/>
                  <a:pt x="1917700" y="3937000"/>
                  <a:pt x="1917700" y="4064000"/>
                </a:cubicBezTo>
                <a:close/>
                <a:moveTo>
                  <a:pt x="44831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60" name="Freeform 13360"/>
          <p:cNvSpPr/>
          <p:nvPr/>
        </p:nvSpPr>
        <p:spPr>
          <a:xfrm rot="0" flipH="0" flipV="0">
            <a:off x="9394102" y="14008233"/>
            <a:ext cx="106641" cy="91725"/>
          </a:xfrm>
          <a:custGeom>
            <a:pathLst>
              <a:path w="7899400" h="6794500">
                <a:moveTo>
                  <a:pt x="1130300" y="25400"/>
                </a:moveTo>
                <a:lnTo>
                  <a:pt x="7899400" y="190500"/>
                </a:lnTo>
                <a:lnTo>
                  <a:pt x="7899400" y="3632200"/>
                </a:lnTo>
                <a:lnTo>
                  <a:pt x="1130300" y="3632200"/>
                </a:lnTo>
                <a:cubicBezTo>
                  <a:pt x="723900" y="3632200"/>
                  <a:pt x="673100" y="3683000"/>
                  <a:pt x="673100" y="4076700"/>
                </a:cubicBezTo>
                <a:lnTo>
                  <a:pt x="673100" y="4533900"/>
                </a:lnTo>
                <a:cubicBezTo>
                  <a:pt x="673100" y="5016500"/>
                  <a:pt x="914400" y="5194300"/>
                  <a:pt x="1638300" y="5245100"/>
                </a:cubicBezTo>
                <a:lnTo>
                  <a:pt x="7251700" y="5664200"/>
                </a:lnTo>
                <a:cubicBezTo>
                  <a:pt x="7772400" y="5702300"/>
                  <a:pt x="7899400" y="5791200"/>
                  <a:pt x="7899400" y="6108700"/>
                </a:cubicBezTo>
                <a:cubicBezTo>
                  <a:pt x="7899400" y="6235700"/>
                  <a:pt x="7696200" y="6299200"/>
                  <a:pt x="7442200" y="6261100"/>
                </a:cubicBezTo>
                <a:lnTo>
                  <a:pt x="5588000" y="5956300"/>
                </a:lnTo>
                <a:cubicBezTo>
                  <a:pt x="5334000" y="5918200"/>
                  <a:pt x="4927600" y="5880100"/>
                  <a:pt x="4686300" y="5867400"/>
                </a:cubicBezTo>
                <a:lnTo>
                  <a:pt x="1130300" y="5689600"/>
                </a:lnTo>
                <a:cubicBezTo>
                  <a:pt x="774700" y="5664200"/>
                  <a:pt x="673100" y="5765800"/>
                  <a:pt x="673100" y="6121400"/>
                </a:cubicBezTo>
                <a:lnTo>
                  <a:pt x="673100" y="6337300"/>
                </a:lnTo>
                <a:cubicBezTo>
                  <a:pt x="673100" y="6591300"/>
                  <a:pt x="520700" y="6794500"/>
                  <a:pt x="330200" y="6794500"/>
                </a:cubicBezTo>
                <a:cubicBezTo>
                  <a:pt x="152400" y="6794500"/>
                  <a:pt x="0" y="6591300"/>
                  <a:pt x="0" y="6337300"/>
                </a:cubicBezTo>
                <a:lnTo>
                  <a:pt x="0" y="469900"/>
                </a:lnTo>
                <a:cubicBezTo>
                  <a:pt x="0" y="38100"/>
                  <a:pt x="88900" y="0"/>
                  <a:pt x="1130300" y="25400"/>
                </a:cubicBezTo>
                <a:close/>
                <a:moveTo>
                  <a:pt x="7327900" y="75819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61" name="Freeform 13361"/>
          <p:cNvSpPr/>
          <p:nvPr/>
        </p:nvSpPr>
        <p:spPr>
          <a:xfrm rot="0" flipH="0" flipV="0">
            <a:off x="9528213" y="14008144"/>
            <a:ext cx="88296" cy="88296"/>
          </a:xfrm>
          <a:custGeom>
            <a:pathLst>
              <a:path w="6540500" h="6540500">
                <a:moveTo>
                  <a:pt x="0" y="6540500"/>
                </a:moveTo>
                <a:lnTo>
                  <a:pt x="0" y="0"/>
                </a:lnTo>
                <a:lnTo>
                  <a:pt x="1028700" y="0"/>
                </a:lnTo>
                <a:cubicBezTo>
                  <a:pt x="1206500" y="0"/>
                  <a:pt x="1346200" y="50800"/>
                  <a:pt x="1346200" y="114300"/>
                </a:cubicBezTo>
                <a:cubicBezTo>
                  <a:pt x="1346200" y="165100"/>
                  <a:pt x="1498600" y="215900"/>
                  <a:pt x="1676400" y="215900"/>
                </a:cubicBezTo>
                <a:lnTo>
                  <a:pt x="5092700" y="215900"/>
                </a:lnTo>
                <a:cubicBezTo>
                  <a:pt x="5461000" y="215900"/>
                  <a:pt x="5867400" y="571500"/>
                  <a:pt x="5867400" y="901700"/>
                </a:cubicBezTo>
                <a:cubicBezTo>
                  <a:pt x="5867400" y="1028700"/>
                  <a:pt x="5918200" y="1130300"/>
                  <a:pt x="5981700" y="1130300"/>
                </a:cubicBezTo>
                <a:cubicBezTo>
                  <a:pt x="6045200" y="1130300"/>
                  <a:pt x="6096000" y="1270000"/>
                  <a:pt x="6096000" y="1447800"/>
                </a:cubicBezTo>
                <a:lnTo>
                  <a:pt x="6096000" y="2387600"/>
                </a:lnTo>
                <a:cubicBezTo>
                  <a:pt x="6096000" y="2565400"/>
                  <a:pt x="6045200" y="2705100"/>
                  <a:pt x="5981700" y="2705100"/>
                </a:cubicBezTo>
                <a:cubicBezTo>
                  <a:pt x="5918200" y="2705100"/>
                  <a:pt x="5867400" y="2806700"/>
                  <a:pt x="5867400" y="2933700"/>
                </a:cubicBezTo>
                <a:cubicBezTo>
                  <a:pt x="5867400" y="3263900"/>
                  <a:pt x="5461000" y="3606800"/>
                  <a:pt x="5092700" y="3606800"/>
                </a:cubicBezTo>
                <a:lnTo>
                  <a:pt x="1346200" y="3606800"/>
                </a:lnTo>
                <a:lnTo>
                  <a:pt x="1346200" y="6096000"/>
                </a:lnTo>
                <a:lnTo>
                  <a:pt x="4864100" y="6096000"/>
                </a:lnTo>
                <a:cubicBezTo>
                  <a:pt x="5041900" y="6096000"/>
                  <a:pt x="5194300" y="6045200"/>
                  <a:pt x="5194300" y="5981700"/>
                </a:cubicBezTo>
                <a:cubicBezTo>
                  <a:pt x="5194300" y="5918200"/>
                  <a:pt x="5334000" y="5854700"/>
                  <a:pt x="5511800" y="5842000"/>
                </a:cubicBezTo>
                <a:lnTo>
                  <a:pt x="6223000" y="5791200"/>
                </a:lnTo>
                <a:cubicBezTo>
                  <a:pt x="6400800" y="5778500"/>
                  <a:pt x="6540500" y="5892800"/>
                  <a:pt x="6540500" y="6045200"/>
                </a:cubicBezTo>
                <a:cubicBezTo>
                  <a:pt x="6540500" y="6197600"/>
                  <a:pt x="6400800" y="6311900"/>
                  <a:pt x="6223000" y="6311900"/>
                </a:cubicBezTo>
                <a:lnTo>
                  <a:pt x="5956300" y="6311900"/>
                </a:lnTo>
                <a:cubicBezTo>
                  <a:pt x="5791200" y="6311900"/>
                  <a:pt x="5638800" y="6362700"/>
                  <a:pt x="5638800" y="6426200"/>
                </a:cubicBezTo>
                <a:cubicBezTo>
                  <a:pt x="5638800" y="6489700"/>
                  <a:pt x="5499100" y="6540500"/>
                  <a:pt x="5321300" y="6540500"/>
                </a:cubicBezTo>
                <a:close/>
                <a:moveTo>
                  <a:pt x="-431800" y="63373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62" name="Rectangle 13362"/>
          <p:cNvSpPr/>
          <p:nvPr/>
        </p:nvSpPr>
        <p:spPr>
          <a:xfrm rot="0" flipH="0" flipV="0">
            <a:off x="8912480" y="14484294"/>
            <a:ext cx="31242" cy="149153"/>
          </a:xfrm>
          <a:prstGeom prst="rect">
            <a:avLst/>
          </a:prstGeom>
        </p:spPr>
      </p:sp>
      <p:sp>
        <p:nvSpPr>
          <p:cNvPr id="13363" name="Freeform 13363"/>
          <p:cNvSpPr/>
          <p:nvPr/>
        </p:nvSpPr>
        <p:spPr>
          <a:xfrm rot="0" flipH="0" flipV="0">
            <a:off x="8915528" y="14514576"/>
            <a:ext cx="6096" cy="118872"/>
          </a:xfrm>
          <a:custGeom>
            <a:pathLst>
              <a:path w="1016000" h="19812000">
                <a:moveTo>
                  <a:pt x="1016000" y="1016000"/>
                </a:moveTo>
                <a:lnTo>
                  <a:pt x="1016000" y="18796000"/>
                </a:lnTo>
                <a:cubicBezTo>
                  <a:pt x="1016000" y="19354800"/>
                  <a:pt x="787400" y="19812000"/>
                  <a:pt x="508000" y="19812000"/>
                </a:cubicBezTo>
                <a:cubicBezTo>
                  <a:pt x="228600" y="19812000"/>
                  <a:pt x="0" y="19354800"/>
                  <a:pt x="0" y="18796000"/>
                </a:cubicBezTo>
                <a:lnTo>
                  <a:pt x="0" y="1016000"/>
                </a:lnTo>
                <a:cubicBezTo>
                  <a:pt x="0" y="457200"/>
                  <a:pt x="228600" y="0"/>
                  <a:pt x="508000" y="0"/>
                </a:cubicBezTo>
                <a:cubicBezTo>
                  <a:pt x="787400" y="0"/>
                  <a:pt x="1016000" y="457200"/>
                  <a:pt x="1016000" y="1016000"/>
                </a:cubicBezTo>
                <a:close/>
                <a:moveTo>
                  <a:pt x="18288000" y="19812000"/>
                </a:moveTo>
              </a:path>
            </a:pathLst>
          </a:custGeom>
          <a:solidFill>
            <a:srgbClr val="020202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64" name="Rectangle 13364"/>
          <p:cNvSpPr/>
          <p:nvPr/>
        </p:nvSpPr>
        <p:spPr>
          <a:xfrm rot="0" flipH="0" flipV="0">
            <a:off x="8485633" y="15269572"/>
            <a:ext cx="903340" cy="274358"/>
          </a:xfrm>
          <a:prstGeom prst="rect">
            <a:avLst/>
          </a:prstGeom>
        </p:spPr>
      </p:sp>
      <p:sp>
        <p:nvSpPr>
          <p:cNvPr id="13365" name="Freeform 13365"/>
          <p:cNvSpPr/>
          <p:nvPr/>
        </p:nvSpPr>
        <p:spPr>
          <a:xfrm rot="0" flipH="0" flipV="0">
            <a:off x="8488287" y="15445721"/>
            <a:ext cx="50914" cy="79146"/>
          </a:xfrm>
          <a:custGeom>
            <a:pathLst>
              <a:path w="5359400" h="8331200">
                <a:moveTo>
                  <a:pt x="1892300" y="0"/>
                </a:moveTo>
                <a:lnTo>
                  <a:pt x="4559300" y="0"/>
                </a:lnTo>
                <a:cubicBezTo>
                  <a:pt x="4813300" y="0"/>
                  <a:pt x="5092700" y="114300"/>
                  <a:pt x="5168900" y="266700"/>
                </a:cubicBezTo>
                <a:cubicBezTo>
                  <a:pt x="5359400" y="571500"/>
                  <a:pt x="5359400" y="571500"/>
                  <a:pt x="5194300" y="952500"/>
                </a:cubicBezTo>
                <a:cubicBezTo>
                  <a:pt x="5118100" y="1130300"/>
                  <a:pt x="4851400" y="1282700"/>
                  <a:pt x="4610100" y="1282700"/>
                </a:cubicBezTo>
                <a:lnTo>
                  <a:pt x="2908300" y="1282700"/>
                </a:lnTo>
                <a:cubicBezTo>
                  <a:pt x="2616200" y="1282700"/>
                  <a:pt x="2400300" y="1447800"/>
                  <a:pt x="2298700" y="1752600"/>
                </a:cubicBezTo>
                <a:lnTo>
                  <a:pt x="2273300" y="1854200"/>
                </a:lnTo>
                <a:cubicBezTo>
                  <a:pt x="2197100" y="2108200"/>
                  <a:pt x="2120900" y="2527300"/>
                  <a:pt x="2120900" y="2781300"/>
                </a:cubicBezTo>
                <a:lnTo>
                  <a:pt x="2120900" y="3073400"/>
                </a:lnTo>
                <a:cubicBezTo>
                  <a:pt x="2120900" y="3390900"/>
                  <a:pt x="2260600" y="3530600"/>
                  <a:pt x="2578100" y="3530600"/>
                </a:cubicBezTo>
                <a:lnTo>
                  <a:pt x="3276600" y="3530600"/>
                </a:lnTo>
                <a:cubicBezTo>
                  <a:pt x="3530600" y="3530600"/>
                  <a:pt x="3733800" y="3594100"/>
                  <a:pt x="3733800" y="3683000"/>
                </a:cubicBezTo>
                <a:cubicBezTo>
                  <a:pt x="3733800" y="3771900"/>
                  <a:pt x="3835400" y="3848100"/>
                  <a:pt x="3975100" y="3848100"/>
                </a:cubicBezTo>
                <a:cubicBezTo>
                  <a:pt x="4267200" y="3848100"/>
                  <a:pt x="4533900" y="4432300"/>
                  <a:pt x="4533900" y="5054600"/>
                </a:cubicBezTo>
                <a:lnTo>
                  <a:pt x="4533900" y="5321300"/>
                </a:lnTo>
                <a:cubicBezTo>
                  <a:pt x="4533900" y="5562600"/>
                  <a:pt x="4483100" y="5956300"/>
                  <a:pt x="4419600" y="6197600"/>
                </a:cubicBezTo>
                <a:lnTo>
                  <a:pt x="4216400" y="6896100"/>
                </a:lnTo>
                <a:cubicBezTo>
                  <a:pt x="4152900" y="7137400"/>
                  <a:pt x="3949700" y="7467600"/>
                  <a:pt x="3771900" y="7645400"/>
                </a:cubicBezTo>
                <a:lnTo>
                  <a:pt x="3733800" y="7696200"/>
                </a:lnTo>
                <a:cubicBezTo>
                  <a:pt x="3556000" y="7874000"/>
                  <a:pt x="3302000" y="8013700"/>
                  <a:pt x="3175000" y="8013700"/>
                </a:cubicBezTo>
                <a:cubicBezTo>
                  <a:pt x="3035300" y="8013700"/>
                  <a:pt x="2933700" y="8089900"/>
                  <a:pt x="2933700" y="8178800"/>
                </a:cubicBezTo>
                <a:cubicBezTo>
                  <a:pt x="2933700" y="8267700"/>
                  <a:pt x="2717800" y="8331200"/>
                  <a:pt x="2476500" y="8331200"/>
                </a:cubicBezTo>
                <a:lnTo>
                  <a:pt x="660400" y="8331200"/>
                </a:lnTo>
                <a:cubicBezTo>
                  <a:pt x="406400" y="8331200"/>
                  <a:pt x="165100" y="8242300"/>
                  <a:pt x="127000" y="8140700"/>
                </a:cubicBezTo>
                <a:cubicBezTo>
                  <a:pt x="0" y="7848600"/>
                  <a:pt x="25400" y="7708900"/>
                  <a:pt x="203200" y="7531100"/>
                </a:cubicBezTo>
                <a:cubicBezTo>
                  <a:pt x="292100" y="7442200"/>
                  <a:pt x="571500" y="7378700"/>
                  <a:pt x="812800" y="7378700"/>
                </a:cubicBezTo>
                <a:lnTo>
                  <a:pt x="2476500" y="7378700"/>
                </a:lnTo>
                <a:cubicBezTo>
                  <a:pt x="2984500" y="7378700"/>
                  <a:pt x="3352800" y="6985000"/>
                  <a:pt x="3517900" y="6273800"/>
                </a:cubicBezTo>
                <a:lnTo>
                  <a:pt x="3619500" y="5842000"/>
                </a:lnTo>
                <a:cubicBezTo>
                  <a:pt x="3860800" y="4800600"/>
                  <a:pt x="3759200" y="4483100"/>
                  <a:pt x="3175000" y="4483100"/>
                </a:cubicBezTo>
                <a:lnTo>
                  <a:pt x="1943100" y="4483100"/>
                </a:lnTo>
                <a:cubicBezTo>
                  <a:pt x="1689100" y="4483100"/>
                  <a:pt x="1485900" y="4419600"/>
                  <a:pt x="1485900" y="4330700"/>
                </a:cubicBezTo>
                <a:cubicBezTo>
                  <a:pt x="1485900" y="4241800"/>
                  <a:pt x="1371600" y="4165600"/>
                  <a:pt x="1244600" y="4165600"/>
                </a:cubicBezTo>
                <a:cubicBezTo>
                  <a:pt x="1117600" y="4165600"/>
                  <a:pt x="1003300" y="4025900"/>
                  <a:pt x="1003300" y="3848100"/>
                </a:cubicBezTo>
                <a:cubicBezTo>
                  <a:pt x="1003300" y="3670300"/>
                  <a:pt x="1054100" y="3327400"/>
                  <a:pt x="1117600" y="3086100"/>
                </a:cubicBezTo>
                <a:close/>
                <a:moveTo>
                  <a:pt x="8064500" y="8343900"/>
                </a:moveTo>
              </a:path>
            </a:pathLst>
          </a:custGeom>
          <a:solidFill>
            <a:srgbClr val="12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66" name="Freeform 13366"/>
          <p:cNvSpPr/>
          <p:nvPr/>
        </p:nvSpPr>
        <p:spPr>
          <a:xfrm rot="0" flipH="0" flipV="0">
            <a:off x="8544792" y="15450185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2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67" name="Freeform 13367"/>
          <p:cNvSpPr/>
          <p:nvPr/>
        </p:nvSpPr>
        <p:spPr>
          <a:xfrm rot="0" flipH="0" flipV="0">
            <a:off x="8595385" y="15450185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2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68" name="Freeform 13368"/>
          <p:cNvSpPr/>
          <p:nvPr/>
        </p:nvSpPr>
        <p:spPr>
          <a:xfrm rot="0" flipH="0" flipV="0">
            <a:off x="9198599" y="15445721"/>
            <a:ext cx="50914" cy="79146"/>
          </a:xfrm>
          <a:custGeom>
            <a:pathLst>
              <a:path w="5359400" h="8331200">
                <a:moveTo>
                  <a:pt x="1892300" y="0"/>
                </a:moveTo>
                <a:lnTo>
                  <a:pt x="4559300" y="0"/>
                </a:lnTo>
                <a:cubicBezTo>
                  <a:pt x="4813300" y="0"/>
                  <a:pt x="5092700" y="114300"/>
                  <a:pt x="5168900" y="266700"/>
                </a:cubicBezTo>
                <a:cubicBezTo>
                  <a:pt x="5359400" y="571500"/>
                  <a:pt x="5359400" y="571500"/>
                  <a:pt x="5194300" y="952500"/>
                </a:cubicBezTo>
                <a:cubicBezTo>
                  <a:pt x="5118100" y="1130300"/>
                  <a:pt x="4851400" y="1282700"/>
                  <a:pt x="4610100" y="1282700"/>
                </a:cubicBezTo>
                <a:lnTo>
                  <a:pt x="2908300" y="1282700"/>
                </a:lnTo>
                <a:cubicBezTo>
                  <a:pt x="2616200" y="1282700"/>
                  <a:pt x="2400300" y="1447800"/>
                  <a:pt x="2298700" y="1752600"/>
                </a:cubicBezTo>
                <a:lnTo>
                  <a:pt x="2273300" y="1854200"/>
                </a:lnTo>
                <a:cubicBezTo>
                  <a:pt x="2197100" y="2108200"/>
                  <a:pt x="2120900" y="2527300"/>
                  <a:pt x="2120900" y="2781300"/>
                </a:cubicBezTo>
                <a:lnTo>
                  <a:pt x="2120900" y="3073400"/>
                </a:lnTo>
                <a:cubicBezTo>
                  <a:pt x="2120900" y="3390900"/>
                  <a:pt x="2260600" y="3530600"/>
                  <a:pt x="2578100" y="3530600"/>
                </a:cubicBezTo>
                <a:lnTo>
                  <a:pt x="3276600" y="3530600"/>
                </a:lnTo>
                <a:cubicBezTo>
                  <a:pt x="3530600" y="3530600"/>
                  <a:pt x="3733800" y="3594100"/>
                  <a:pt x="3733800" y="3683000"/>
                </a:cubicBezTo>
                <a:cubicBezTo>
                  <a:pt x="3733800" y="3771900"/>
                  <a:pt x="3835400" y="3848100"/>
                  <a:pt x="3975100" y="3848100"/>
                </a:cubicBezTo>
                <a:cubicBezTo>
                  <a:pt x="4267200" y="3848100"/>
                  <a:pt x="4533900" y="4432300"/>
                  <a:pt x="4533900" y="5054600"/>
                </a:cubicBezTo>
                <a:lnTo>
                  <a:pt x="4533900" y="5321300"/>
                </a:lnTo>
                <a:cubicBezTo>
                  <a:pt x="4533900" y="5562600"/>
                  <a:pt x="4483100" y="5956300"/>
                  <a:pt x="4419600" y="6197600"/>
                </a:cubicBezTo>
                <a:lnTo>
                  <a:pt x="4216400" y="6896100"/>
                </a:lnTo>
                <a:cubicBezTo>
                  <a:pt x="4152900" y="7137400"/>
                  <a:pt x="3949700" y="7467600"/>
                  <a:pt x="3771900" y="7645400"/>
                </a:cubicBezTo>
                <a:lnTo>
                  <a:pt x="3733800" y="7696200"/>
                </a:lnTo>
                <a:cubicBezTo>
                  <a:pt x="3556000" y="7874000"/>
                  <a:pt x="3302000" y="8013700"/>
                  <a:pt x="3175000" y="8013700"/>
                </a:cubicBezTo>
                <a:cubicBezTo>
                  <a:pt x="3035300" y="8013700"/>
                  <a:pt x="2933700" y="8089900"/>
                  <a:pt x="2933700" y="8178800"/>
                </a:cubicBezTo>
                <a:cubicBezTo>
                  <a:pt x="2933700" y="8267700"/>
                  <a:pt x="2717800" y="8331200"/>
                  <a:pt x="2476500" y="8331200"/>
                </a:cubicBezTo>
                <a:lnTo>
                  <a:pt x="660400" y="8331200"/>
                </a:lnTo>
                <a:cubicBezTo>
                  <a:pt x="406400" y="8331200"/>
                  <a:pt x="165100" y="8242300"/>
                  <a:pt x="127000" y="8140700"/>
                </a:cubicBezTo>
                <a:cubicBezTo>
                  <a:pt x="0" y="7848600"/>
                  <a:pt x="25400" y="7708900"/>
                  <a:pt x="203200" y="7531100"/>
                </a:cubicBezTo>
                <a:cubicBezTo>
                  <a:pt x="292100" y="7442200"/>
                  <a:pt x="571500" y="7378700"/>
                  <a:pt x="812800" y="7378700"/>
                </a:cubicBezTo>
                <a:lnTo>
                  <a:pt x="2476500" y="7378700"/>
                </a:lnTo>
                <a:cubicBezTo>
                  <a:pt x="2984500" y="7378700"/>
                  <a:pt x="3352800" y="6985000"/>
                  <a:pt x="3517900" y="6273800"/>
                </a:cubicBezTo>
                <a:lnTo>
                  <a:pt x="3619500" y="5842000"/>
                </a:lnTo>
                <a:cubicBezTo>
                  <a:pt x="3860800" y="4800600"/>
                  <a:pt x="3759200" y="4483100"/>
                  <a:pt x="3175000" y="4483100"/>
                </a:cubicBezTo>
                <a:lnTo>
                  <a:pt x="1943100" y="4483100"/>
                </a:lnTo>
                <a:cubicBezTo>
                  <a:pt x="1689100" y="4483100"/>
                  <a:pt x="1485900" y="4419600"/>
                  <a:pt x="1485900" y="4330700"/>
                </a:cubicBezTo>
                <a:cubicBezTo>
                  <a:pt x="1485900" y="4241800"/>
                  <a:pt x="1371600" y="4165600"/>
                  <a:pt x="1244600" y="4165600"/>
                </a:cubicBezTo>
                <a:cubicBezTo>
                  <a:pt x="1117600" y="4165600"/>
                  <a:pt x="1003300" y="4025900"/>
                  <a:pt x="1003300" y="3848100"/>
                </a:cubicBezTo>
                <a:cubicBezTo>
                  <a:pt x="1003300" y="3670300"/>
                  <a:pt x="1054100" y="3327400"/>
                  <a:pt x="1117600" y="3086100"/>
                </a:cubicBezTo>
                <a:close/>
                <a:moveTo>
                  <a:pt x="8064500" y="8343900"/>
                </a:moveTo>
              </a:path>
            </a:pathLst>
          </a:custGeom>
          <a:solidFill>
            <a:srgbClr val="1D1D1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69" name="Freeform 13369"/>
          <p:cNvSpPr/>
          <p:nvPr/>
        </p:nvSpPr>
        <p:spPr>
          <a:xfrm rot="0" flipH="0" flipV="0">
            <a:off x="9256628" y="15450185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D1D1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70" name="Freeform 13370"/>
          <p:cNvSpPr/>
          <p:nvPr/>
        </p:nvSpPr>
        <p:spPr>
          <a:xfrm rot="0" flipH="0" flipV="0">
            <a:off x="9308745" y="15450185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D1D1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71" name="Rectangle 13371"/>
          <p:cNvSpPr/>
          <p:nvPr/>
        </p:nvSpPr>
        <p:spPr>
          <a:xfrm rot="0" flipH="0" flipV="0">
            <a:off x="8830058" y="15517729"/>
            <a:ext cx="182649" cy="274358"/>
          </a:xfrm>
          <a:prstGeom prst="rect">
            <a:avLst/>
          </a:prstGeom>
        </p:spPr>
      </p:sp>
      <p:sp>
        <p:nvSpPr>
          <p:cNvPr id="13372" name="Freeform 13372"/>
          <p:cNvSpPr/>
          <p:nvPr/>
        </p:nvSpPr>
        <p:spPr>
          <a:xfrm rot="0" flipH="0" flipV="0">
            <a:off x="8833074" y="15699911"/>
            <a:ext cx="24371" cy="73113"/>
          </a:xfrm>
          <a:custGeom>
            <a:pathLst>
              <a:path w="2565400" h="7696200">
                <a:moveTo>
                  <a:pt x="2362200" y="1828800"/>
                </a:moveTo>
                <a:lnTo>
                  <a:pt x="1270000" y="6413500"/>
                </a:lnTo>
                <a:cubicBezTo>
                  <a:pt x="1028700" y="7378700"/>
                  <a:pt x="800100" y="7696200"/>
                  <a:pt x="330200" y="7696200"/>
                </a:cubicBezTo>
                <a:cubicBezTo>
                  <a:pt x="152400" y="7696200"/>
                  <a:pt x="0" y="7480300"/>
                  <a:pt x="0" y="7213600"/>
                </a:cubicBezTo>
                <a:cubicBezTo>
                  <a:pt x="0" y="6946900"/>
                  <a:pt x="88900" y="6337300"/>
                  <a:pt x="203200" y="5842000"/>
                </a:cubicBezTo>
                <a:lnTo>
                  <a:pt x="673100" y="3771900"/>
                </a:lnTo>
                <a:cubicBezTo>
                  <a:pt x="774700" y="3289300"/>
                  <a:pt x="965200" y="2882900"/>
                  <a:pt x="1079500" y="2882900"/>
                </a:cubicBezTo>
                <a:cubicBezTo>
                  <a:pt x="1193800" y="2882900"/>
                  <a:pt x="1282700" y="2590800"/>
                  <a:pt x="1282700" y="2247900"/>
                </a:cubicBezTo>
                <a:cubicBezTo>
                  <a:pt x="1282700" y="1549400"/>
                  <a:pt x="1079500" y="1409700"/>
                  <a:pt x="762000" y="1917700"/>
                </a:cubicBezTo>
                <a:cubicBezTo>
                  <a:pt x="660400" y="2095500"/>
                  <a:pt x="444500" y="2247900"/>
                  <a:pt x="292100" y="2247900"/>
                </a:cubicBezTo>
                <a:cubicBezTo>
                  <a:pt x="127000" y="2247900"/>
                  <a:pt x="0" y="2019300"/>
                  <a:pt x="0" y="1765300"/>
                </a:cubicBezTo>
                <a:cubicBezTo>
                  <a:pt x="0" y="1003300"/>
                  <a:pt x="1168400" y="0"/>
                  <a:pt x="2044700" y="0"/>
                </a:cubicBezTo>
                <a:cubicBezTo>
                  <a:pt x="2336800" y="0"/>
                  <a:pt x="2565400" y="215900"/>
                  <a:pt x="2565400" y="482600"/>
                </a:cubicBezTo>
                <a:cubicBezTo>
                  <a:pt x="2565400" y="736600"/>
                  <a:pt x="2476500" y="1346200"/>
                  <a:pt x="2362200" y="1828800"/>
                </a:cubicBezTo>
                <a:close/>
                <a:moveTo>
                  <a:pt x="5562600" y="7708900"/>
                </a:moveTo>
              </a:path>
            </a:pathLst>
          </a:custGeom>
          <a:solidFill>
            <a:srgbClr val="1A1C1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73" name="Freeform 13373"/>
          <p:cNvSpPr/>
          <p:nvPr/>
        </p:nvSpPr>
        <p:spPr>
          <a:xfrm rot="0" flipH="0" flipV="0">
            <a:off x="8860739" y="15697015"/>
            <a:ext cx="42589" cy="76250"/>
          </a:xfrm>
          <a:custGeom>
            <a:pathLst>
              <a:path w="4483100" h="8026400">
                <a:moveTo>
                  <a:pt x="4470400" y="1409700"/>
                </a:moveTo>
                <a:lnTo>
                  <a:pt x="4368800" y="3492500"/>
                </a:lnTo>
                <a:cubicBezTo>
                  <a:pt x="4356100" y="3733800"/>
                  <a:pt x="4279900" y="4140200"/>
                  <a:pt x="4203700" y="4406900"/>
                </a:cubicBezTo>
                <a:lnTo>
                  <a:pt x="4152900" y="4584700"/>
                </a:lnTo>
                <a:cubicBezTo>
                  <a:pt x="4076700" y="4838700"/>
                  <a:pt x="4013200" y="5067300"/>
                  <a:pt x="4013200" y="5092700"/>
                </a:cubicBezTo>
                <a:cubicBezTo>
                  <a:pt x="4013200" y="5359400"/>
                  <a:pt x="3848100" y="5943600"/>
                  <a:pt x="3683000" y="6235700"/>
                </a:cubicBezTo>
                <a:lnTo>
                  <a:pt x="3492500" y="6591300"/>
                </a:lnTo>
                <a:cubicBezTo>
                  <a:pt x="3390900" y="6807200"/>
                  <a:pt x="3149600" y="7112000"/>
                  <a:pt x="2971800" y="7289800"/>
                </a:cubicBezTo>
                <a:lnTo>
                  <a:pt x="2565400" y="7696200"/>
                </a:lnTo>
                <a:cubicBezTo>
                  <a:pt x="2387600" y="7874000"/>
                  <a:pt x="2044700" y="8026400"/>
                  <a:pt x="1790700" y="8026400"/>
                </a:cubicBezTo>
                <a:lnTo>
                  <a:pt x="1092200" y="8026400"/>
                </a:lnTo>
                <a:cubicBezTo>
                  <a:pt x="419100" y="8026400"/>
                  <a:pt x="0" y="7442200"/>
                  <a:pt x="0" y="6527800"/>
                </a:cubicBezTo>
                <a:lnTo>
                  <a:pt x="0" y="5588000"/>
                </a:lnTo>
                <a:cubicBezTo>
                  <a:pt x="0" y="5334000"/>
                  <a:pt x="38100" y="5041900"/>
                  <a:pt x="88900" y="4927600"/>
                </a:cubicBezTo>
                <a:cubicBezTo>
                  <a:pt x="127000" y="4826000"/>
                  <a:pt x="228600" y="4521200"/>
                  <a:pt x="304800" y="4267200"/>
                </a:cubicBezTo>
                <a:lnTo>
                  <a:pt x="355600" y="4076700"/>
                </a:lnTo>
                <a:cubicBezTo>
                  <a:pt x="419100" y="3822700"/>
                  <a:pt x="482600" y="3594100"/>
                  <a:pt x="482600" y="3568700"/>
                </a:cubicBezTo>
                <a:cubicBezTo>
                  <a:pt x="482600" y="3352800"/>
                  <a:pt x="609600" y="2921000"/>
                  <a:pt x="698500" y="2832100"/>
                </a:cubicBezTo>
                <a:cubicBezTo>
                  <a:pt x="749300" y="2768600"/>
                  <a:pt x="825500" y="2540000"/>
                  <a:pt x="838200" y="2324100"/>
                </a:cubicBezTo>
                <a:cubicBezTo>
                  <a:pt x="863600" y="2108200"/>
                  <a:pt x="977900" y="1930400"/>
                  <a:pt x="1079500" y="1930400"/>
                </a:cubicBezTo>
                <a:cubicBezTo>
                  <a:pt x="1193800" y="1930400"/>
                  <a:pt x="1282700" y="1778000"/>
                  <a:pt x="1282700" y="1600200"/>
                </a:cubicBezTo>
                <a:cubicBezTo>
                  <a:pt x="1282700" y="1422400"/>
                  <a:pt x="1422400" y="1143000"/>
                  <a:pt x="1600200" y="965200"/>
                </a:cubicBezTo>
                <a:lnTo>
                  <a:pt x="1917700" y="647700"/>
                </a:lnTo>
                <a:cubicBezTo>
                  <a:pt x="2095500" y="469900"/>
                  <a:pt x="2387600" y="317500"/>
                  <a:pt x="2565400" y="317500"/>
                </a:cubicBezTo>
                <a:cubicBezTo>
                  <a:pt x="2743200" y="317500"/>
                  <a:pt x="2882900" y="254000"/>
                  <a:pt x="2882900" y="165100"/>
                </a:cubicBezTo>
                <a:cubicBezTo>
                  <a:pt x="2882900" y="76200"/>
                  <a:pt x="3035300" y="0"/>
                  <a:pt x="3213100" y="0"/>
                </a:cubicBezTo>
                <a:cubicBezTo>
                  <a:pt x="3594100" y="0"/>
                  <a:pt x="3975100" y="304800"/>
                  <a:pt x="4051300" y="685800"/>
                </a:cubicBezTo>
                <a:cubicBezTo>
                  <a:pt x="4076700" y="838200"/>
                  <a:pt x="4191000" y="965200"/>
                  <a:pt x="4292600" y="965200"/>
                </a:cubicBezTo>
                <a:cubicBezTo>
                  <a:pt x="4406900" y="965200"/>
                  <a:pt x="4483100" y="1155700"/>
                  <a:pt x="4470400" y="1409700"/>
                </a:cubicBezTo>
                <a:close/>
                <a:moveTo>
                  <a:pt x="6286500" y="8013700"/>
                </a:moveTo>
                <a:moveTo>
                  <a:pt x="965200" y="4940300"/>
                </a:moveTo>
                <a:lnTo>
                  <a:pt x="965200" y="6604000"/>
                </a:lnTo>
                <a:cubicBezTo>
                  <a:pt x="965200" y="6858000"/>
                  <a:pt x="1028700" y="7124700"/>
                  <a:pt x="1117600" y="7213600"/>
                </a:cubicBezTo>
                <a:cubicBezTo>
                  <a:pt x="1206500" y="7302500"/>
                  <a:pt x="1358900" y="7378700"/>
                  <a:pt x="1447800" y="7378700"/>
                </a:cubicBezTo>
                <a:cubicBezTo>
                  <a:pt x="1536700" y="7378700"/>
                  <a:pt x="1600200" y="7302500"/>
                  <a:pt x="1600200" y="7213600"/>
                </a:cubicBezTo>
                <a:cubicBezTo>
                  <a:pt x="1600200" y="7124700"/>
                  <a:pt x="1701800" y="7061200"/>
                  <a:pt x="1828800" y="7061200"/>
                </a:cubicBezTo>
                <a:cubicBezTo>
                  <a:pt x="1955800" y="7061200"/>
                  <a:pt x="2171700" y="6883400"/>
                  <a:pt x="2324100" y="6680200"/>
                </a:cubicBezTo>
                <a:lnTo>
                  <a:pt x="2463800" y="6464300"/>
                </a:lnTo>
                <a:cubicBezTo>
                  <a:pt x="2603500" y="6261100"/>
                  <a:pt x="2730500" y="6070600"/>
                  <a:pt x="2730500" y="6057900"/>
                </a:cubicBezTo>
                <a:cubicBezTo>
                  <a:pt x="2730500" y="5956300"/>
                  <a:pt x="3060700" y="5283200"/>
                  <a:pt x="3149600" y="5181600"/>
                </a:cubicBezTo>
                <a:cubicBezTo>
                  <a:pt x="3213100" y="5130800"/>
                  <a:pt x="3302000" y="4876800"/>
                  <a:pt x="3365500" y="4648200"/>
                </a:cubicBezTo>
                <a:lnTo>
                  <a:pt x="3746500" y="2997200"/>
                </a:lnTo>
                <a:cubicBezTo>
                  <a:pt x="3860800" y="2501900"/>
                  <a:pt x="3873500" y="2070100"/>
                  <a:pt x="3784600" y="1841500"/>
                </a:cubicBezTo>
                <a:cubicBezTo>
                  <a:pt x="3619500" y="1473200"/>
                  <a:pt x="3200400" y="965200"/>
                  <a:pt x="3048000" y="965200"/>
                </a:cubicBezTo>
                <a:cubicBezTo>
                  <a:pt x="2959100" y="965200"/>
                  <a:pt x="2743200" y="1104900"/>
                  <a:pt x="2565400" y="1282700"/>
                </a:cubicBezTo>
                <a:lnTo>
                  <a:pt x="2247900" y="1600200"/>
                </a:lnTo>
                <a:cubicBezTo>
                  <a:pt x="2070100" y="1778000"/>
                  <a:pt x="1917700" y="2070100"/>
                  <a:pt x="1917700" y="2247900"/>
                </a:cubicBezTo>
                <a:cubicBezTo>
                  <a:pt x="1917700" y="2425700"/>
                  <a:pt x="1841500" y="2565400"/>
                  <a:pt x="1739900" y="2565400"/>
                </a:cubicBezTo>
                <a:cubicBezTo>
                  <a:pt x="1651000" y="2565400"/>
                  <a:pt x="1498600" y="2755900"/>
                  <a:pt x="1422400" y="2997200"/>
                </a:cubicBezTo>
                <a:lnTo>
                  <a:pt x="1092200" y="4051300"/>
                </a:lnTo>
                <a:cubicBezTo>
                  <a:pt x="1028700" y="4292600"/>
                  <a:pt x="965200" y="4699000"/>
                  <a:pt x="965200" y="4940300"/>
                </a:cubicBezTo>
                <a:close/>
                <a:moveTo>
                  <a:pt x="2755900" y="8013700"/>
                </a:moveTo>
              </a:path>
            </a:pathLst>
          </a:custGeom>
          <a:solidFill>
            <a:srgbClr val="1A1C1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74" name="Freeform 13374"/>
          <p:cNvSpPr/>
          <p:nvPr/>
        </p:nvSpPr>
        <p:spPr>
          <a:xfrm rot="0" flipH="0" flipV="0">
            <a:off x="8912412" y="15697015"/>
            <a:ext cx="42589" cy="76250"/>
          </a:xfrm>
          <a:custGeom>
            <a:pathLst>
              <a:path w="4483100" h="8026400">
                <a:moveTo>
                  <a:pt x="4470400" y="1409700"/>
                </a:moveTo>
                <a:lnTo>
                  <a:pt x="4368800" y="3492500"/>
                </a:lnTo>
                <a:cubicBezTo>
                  <a:pt x="4356100" y="3733800"/>
                  <a:pt x="4279900" y="4140200"/>
                  <a:pt x="4203700" y="4406900"/>
                </a:cubicBezTo>
                <a:lnTo>
                  <a:pt x="4152900" y="4584700"/>
                </a:lnTo>
                <a:cubicBezTo>
                  <a:pt x="4076700" y="4838700"/>
                  <a:pt x="4013200" y="5067300"/>
                  <a:pt x="4013200" y="5092700"/>
                </a:cubicBezTo>
                <a:cubicBezTo>
                  <a:pt x="4013200" y="5359400"/>
                  <a:pt x="3848100" y="5943600"/>
                  <a:pt x="3683000" y="6235700"/>
                </a:cubicBezTo>
                <a:lnTo>
                  <a:pt x="3492500" y="6591300"/>
                </a:lnTo>
                <a:cubicBezTo>
                  <a:pt x="3390900" y="6807200"/>
                  <a:pt x="3149600" y="7112000"/>
                  <a:pt x="2971800" y="7289800"/>
                </a:cubicBezTo>
                <a:lnTo>
                  <a:pt x="2565400" y="7696200"/>
                </a:lnTo>
                <a:cubicBezTo>
                  <a:pt x="2387600" y="7874000"/>
                  <a:pt x="2044700" y="8026400"/>
                  <a:pt x="1790700" y="8026400"/>
                </a:cubicBezTo>
                <a:lnTo>
                  <a:pt x="1092200" y="8026400"/>
                </a:lnTo>
                <a:cubicBezTo>
                  <a:pt x="419100" y="8026400"/>
                  <a:pt x="0" y="7442200"/>
                  <a:pt x="0" y="6527800"/>
                </a:cubicBezTo>
                <a:lnTo>
                  <a:pt x="0" y="5588000"/>
                </a:lnTo>
                <a:cubicBezTo>
                  <a:pt x="0" y="5334000"/>
                  <a:pt x="38100" y="5041900"/>
                  <a:pt x="88900" y="4927600"/>
                </a:cubicBezTo>
                <a:cubicBezTo>
                  <a:pt x="127000" y="4826000"/>
                  <a:pt x="228600" y="4521200"/>
                  <a:pt x="304800" y="4267200"/>
                </a:cubicBezTo>
                <a:lnTo>
                  <a:pt x="355600" y="4076700"/>
                </a:lnTo>
                <a:cubicBezTo>
                  <a:pt x="419100" y="3822700"/>
                  <a:pt x="482600" y="3594100"/>
                  <a:pt x="482600" y="3568700"/>
                </a:cubicBezTo>
                <a:cubicBezTo>
                  <a:pt x="482600" y="3352800"/>
                  <a:pt x="609600" y="2921000"/>
                  <a:pt x="698500" y="2832100"/>
                </a:cubicBezTo>
                <a:cubicBezTo>
                  <a:pt x="749300" y="2768600"/>
                  <a:pt x="825500" y="2540000"/>
                  <a:pt x="838200" y="2324100"/>
                </a:cubicBezTo>
                <a:cubicBezTo>
                  <a:pt x="863600" y="2108200"/>
                  <a:pt x="977900" y="1930400"/>
                  <a:pt x="1079500" y="1930400"/>
                </a:cubicBezTo>
                <a:cubicBezTo>
                  <a:pt x="1193800" y="1930400"/>
                  <a:pt x="1282700" y="1778000"/>
                  <a:pt x="1282700" y="1600200"/>
                </a:cubicBezTo>
                <a:cubicBezTo>
                  <a:pt x="1282700" y="1422400"/>
                  <a:pt x="1422400" y="1143000"/>
                  <a:pt x="1600200" y="965200"/>
                </a:cubicBezTo>
                <a:lnTo>
                  <a:pt x="1917700" y="647700"/>
                </a:lnTo>
                <a:cubicBezTo>
                  <a:pt x="2095500" y="469900"/>
                  <a:pt x="2387600" y="317500"/>
                  <a:pt x="2565400" y="317500"/>
                </a:cubicBezTo>
                <a:cubicBezTo>
                  <a:pt x="2743200" y="317500"/>
                  <a:pt x="2882900" y="254000"/>
                  <a:pt x="2882900" y="165100"/>
                </a:cubicBezTo>
                <a:cubicBezTo>
                  <a:pt x="2882900" y="76200"/>
                  <a:pt x="3035300" y="0"/>
                  <a:pt x="3213100" y="0"/>
                </a:cubicBezTo>
                <a:cubicBezTo>
                  <a:pt x="3594100" y="0"/>
                  <a:pt x="3975100" y="304800"/>
                  <a:pt x="4051300" y="685800"/>
                </a:cubicBezTo>
                <a:cubicBezTo>
                  <a:pt x="4076700" y="838200"/>
                  <a:pt x="4191000" y="965200"/>
                  <a:pt x="4292600" y="965200"/>
                </a:cubicBezTo>
                <a:cubicBezTo>
                  <a:pt x="4406900" y="965200"/>
                  <a:pt x="4483100" y="1155700"/>
                  <a:pt x="4470400" y="1409700"/>
                </a:cubicBezTo>
                <a:close/>
                <a:moveTo>
                  <a:pt x="6286500" y="8013700"/>
                </a:moveTo>
                <a:moveTo>
                  <a:pt x="965200" y="4940300"/>
                </a:moveTo>
                <a:lnTo>
                  <a:pt x="965200" y="6604000"/>
                </a:lnTo>
                <a:cubicBezTo>
                  <a:pt x="965200" y="6858000"/>
                  <a:pt x="1028700" y="7124700"/>
                  <a:pt x="1117600" y="7213600"/>
                </a:cubicBezTo>
                <a:cubicBezTo>
                  <a:pt x="1206500" y="7302500"/>
                  <a:pt x="1358900" y="7378700"/>
                  <a:pt x="1447800" y="7378700"/>
                </a:cubicBezTo>
                <a:cubicBezTo>
                  <a:pt x="1536700" y="7378700"/>
                  <a:pt x="1600200" y="7302500"/>
                  <a:pt x="1600200" y="7213600"/>
                </a:cubicBezTo>
                <a:cubicBezTo>
                  <a:pt x="1600200" y="7124700"/>
                  <a:pt x="1701800" y="7061200"/>
                  <a:pt x="1828800" y="7061200"/>
                </a:cubicBezTo>
                <a:cubicBezTo>
                  <a:pt x="1955800" y="7061200"/>
                  <a:pt x="2171700" y="6883400"/>
                  <a:pt x="2324100" y="6680200"/>
                </a:cubicBezTo>
                <a:lnTo>
                  <a:pt x="2463800" y="6464300"/>
                </a:lnTo>
                <a:cubicBezTo>
                  <a:pt x="2603500" y="6261100"/>
                  <a:pt x="2730500" y="6070600"/>
                  <a:pt x="2730500" y="6057900"/>
                </a:cubicBezTo>
                <a:cubicBezTo>
                  <a:pt x="2730500" y="5956300"/>
                  <a:pt x="3060700" y="5283200"/>
                  <a:pt x="3149600" y="5181600"/>
                </a:cubicBezTo>
                <a:cubicBezTo>
                  <a:pt x="3213100" y="5130800"/>
                  <a:pt x="3302000" y="4876800"/>
                  <a:pt x="3365500" y="4648200"/>
                </a:cubicBezTo>
                <a:lnTo>
                  <a:pt x="3746500" y="2997200"/>
                </a:lnTo>
                <a:cubicBezTo>
                  <a:pt x="3860800" y="2501900"/>
                  <a:pt x="3873500" y="2070100"/>
                  <a:pt x="3784600" y="1841500"/>
                </a:cubicBezTo>
                <a:cubicBezTo>
                  <a:pt x="3619500" y="1473200"/>
                  <a:pt x="3200400" y="965200"/>
                  <a:pt x="3048000" y="965200"/>
                </a:cubicBezTo>
                <a:cubicBezTo>
                  <a:pt x="2959100" y="965200"/>
                  <a:pt x="2743200" y="1104900"/>
                  <a:pt x="2565400" y="1282700"/>
                </a:cubicBezTo>
                <a:lnTo>
                  <a:pt x="2247900" y="1600200"/>
                </a:lnTo>
                <a:cubicBezTo>
                  <a:pt x="2070100" y="1778000"/>
                  <a:pt x="1917700" y="2070100"/>
                  <a:pt x="1917700" y="2247900"/>
                </a:cubicBezTo>
                <a:cubicBezTo>
                  <a:pt x="1917700" y="2425700"/>
                  <a:pt x="1841500" y="2565400"/>
                  <a:pt x="1739900" y="2565400"/>
                </a:cubicBezTo>
                <a:cubicBezTo>
                  <a:pt x="1651000" y="2565400"/>
                  <a:pt x="1498600" y="2755900"/>
                  <a:pt x="1422400" y="2997200"/>
                </a:cubicBezTo>
                <a:lnTo>
                  <a:pt x="1092200" y="4051300"/>
                </a:lnTo>
                <a:cubicBezTo>
                  <a:pt x="1028700" y="4292600"/>
                  <a:pt x="965200" y="4699000"/>
                  <a:pt x="965200" y="4940300"/>
                </a:cubicBezTo>
                <a:close/>
                <a:moveTo>
                  <a:pt x="2755900" y="8013700"/>
                </a:moveTo>
              </a:path>
            </a:pathLst>
          </a:custGeom>
          <a:solidFill>
            <a:srgbClr val="1A1C1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75" name="Freeform 13375"/>
          <p:cNvSpPr/>
          <p:nvPr/>
        </p:nvSpPr>
        <p:spPr>
          <a:xfrm rot="0" flipH="0" flipV="0">
            <a:off x="8964086" y="15697015"/>
            <a:ext cx="42589" cy="76250"/>
          </a:xfrm>
          <a:custGeom>
            <a:pathLst>
              <a:path w="4483100" h="8026400">
                <a:moveTo>
                  <a:pt x="4470400" y="1409700"/>
                </a:moveTo>
                <a:lnTo>
                  <a:pt x="4368800" y="3492500"/>
                </a:lnTo>
                <a:cubicBezTo>
                  <a:pt x="4356100" y="3733800"/>
                  <a:pt x="4279900" y="4140200"/>
                  <a:pt x="4203700" y="4406900"/>
                </a:cubicBezTo>
                <a:lnTo>
                  <a:pt x="4152900" y="4584700"/>
                </a:lnTo>
                <a:cubicBezTo>
                  <a:pt x="4076700" y="4838700"/>
                  <a:pt x="4013200" y="5067300"/>
                  <a:pt x="4013200" y="5092700"/>
                </a:cubicBezTo>
                <a:cubicBezTo>
                  <a:pt x="4013200" y="5359400"/>
                  <a:pt x="3848100" y="5943600"/>
                  <a:pt x="3683000" y="6235700"/>
                </a:cubicBezTo>
                <a:lnTo>
                  <a:pt x="3492500" y="6591300"/>
                </a:lnTo>
                <a:cubicBezTo>
                  <a:pt x="3390900" y="6807200"/>
                  <a:pt x="3149600" y="7112000"/>
                  <a:pt x="2971800" y="7289800"/>
                </a:cubicBezTo>
                <a:lnTo>
                  <a:pt x="2565400" y="7696200"/>
                </a:lnTo>
                <a:cubicBezTo>
                  <a:pt x="2387600" y="7874000"/>
                  <a:pt x="2044700" y="8026400"/>
                  <a:pt x="1790700" y="8026400"/>
                </a:cubicBezTo>
                <a:lnTo>
                  <a:pt x="1092200" y="8026400"/>
                </a:lnTo>
                <a:cubicBezTo>
                  <a:pt x="419100" y="8026400"/>
                  <a:pt x="0" y="7442200"/>
                  <a:pt x="0" y="6527800"/>
                </a:cubicBezTo>
                <a:lnTo>
                  <a:pt x="0" y="5588000"/>
                </a:lnTo>
                <a:cubicBezTo>
                  <a:pt x="0" y="5334000"/>
                  <a:pt x="38100" y="5041900"/>
                  <a:pt x="88900" y="4927600"/>
                </a:cubicBezTo>
                <a:cubicBezTo>
                  <a:pt x="127000" y="4826000"/>
                  <a:pt x="228600" y="4521200"/>
                  <a:pt x="304800" y="4267200"/>
                </a:cubicBezTo>
                <a:lnTo>
                  <a:pt x="355600" y="4076700"/>
                </a:lnTo>
                <a:cubicBezTo>
                  <a:pt x="419100" y="3822700"/>
                  <a:pt x="482600" y="3594100"/>
                  <a:pt x="482600" y="3568700"/>
                </a:cubicBezTo>
                <a:cubicBezTo>
                  <a:pt x="482600" y="3352800"/>
                  <a:pt x="609600" y="2921000"/>
                  <a:pt x="698500" y="2832100"/>
                </a:cubicBezTo>
                <a:cubicBezTo>
                  <a:pt x="749300" y="2768600"/>
                  <a:pt x="825500" y="2540000"/>
                  <a:pt x="838200" y="2324100"/>
                </a:cubicBezTo>
                <a:cubicBezTo>
                  <a:pt x="863600" y="2108200"/>
                  <a:pt x="977900" y="1930400"/>
                  <a:pt x="1079500" y="1930400"/>
                </a:cubicBezTo>
                <a:cubicBezTo>
                  <a:pt x="1193800" y="1930400"/>
                  <a:pt x="1282700" y="1778000"/>
                  <a:pt x="1282700" y="1600200"/>
                </a:cubicBezTo>
                <a:cubicBezTo>
                  <a:pt x="1282700" y="1422400"/>
                  <a:pt x="1422400" y="1143000"/>
                  <a:pt x="1600200" y="965200"/>
                </a:cubicBezTo>
                <a:lnTo>
                  <a:pt x="1917700" y="647700"/>
                </a:lnTo>
                <a:cubicBezTo>
                  <a:pt x="2095500" y="469900"/>
                  <a:pt x="2387600" y="317500"/>
                  <a:pt x="2565400" y="317500"/>
                </a:cubicBezTo>
                <a:cubicBezTo>
                  <a:pt x="2743200" y="317500"/>
                  <a:pt x="2882900" y="254000"/>
                  <a:pt x="2882900" y="165100"/>
                </a:cubicBezTo>
                <a:cubicBezTo>
                  <a:pt x="2882900" y="76200"/>
                  <a:pt x="3035300" y="0"/>
                  <a:pt x="3213100" y="0"/>
                </a:cubicBezTo>
                <a:cubicBezTo>
                  <a:pt x="3594100" y="0"/>
                  <a:pt x="3975100" y="304800"/>
                  <a:pt x="4051300" y="685800"/>
                </a:cubicBezTo>
                <a:cubicBezTo>
                  <a:pt x="4076700" y="838200"/>
                  <a:pt x="4191000" y="965200"/>
                  <a:pt x="4292600" y="965200"/>
                </a:cubicBezTo>
                <a:cubicBezTo>
                  <a:pt x="4406900" y="965200"/>
                  <a:pt x="4483100" y="1155700"/>
                  <a:pt x="4470400" y="1409700"/>
                </a:cubicBezTo>
                <a:close/>
                <a:moveTo>
                  <a:pt x="6286500" y="8013700"/>
                </a:moveTo>
                <a:moveTo>
                  <a:pt x="965200" y="4940300"/>
                </a:moveTo>
                <a:lnTo>
                  <a:pt x="965200" y="6604000"/>
                </a:lnTo>
                <a:cubicBezTo>
                  <a:pt x="965200" y="6858000"/>
                  <a:pt x="1028700" y="7124700"/>
                  <a:pt x="1117600" y="7213600"/>
                </a:cubicBezTo>
                <a:cubicBezTo>
                  <a:pt x="1206500" y="7302500"/>
                  <a:pt x="1358900" y="7378700"/>
                  <a:pt x="1447800" y="7378700"/>
                </a:cubicBezTo>
                <a:cubicBezTo>
                  <a:pt x="1536700" y="7378700"/>
                  <a:pt x="1600200" y="7302500"/>
                  <a:pt x="1600200" y="7213600"/>
                </a:cubicBezTo>
                <a:cubicBezTo>
                  <a:pt x="1600200" y="7124700"/>
                  <a:pt x="1701800" y="7061200"/>
                  <a:pt x="1828800" y="7061200"/>
                </a:cubicBezTo>
                <a:cubicBezTo>
                  <a:pt x="1955800" y="7061200"/>
                  <a:pt x="2171700" y="6883400"/>
                  <a:pt x="2324100" y="6680200"/>
                </a:cubicBezTo>
                <a:lnTo>
                  <a:pt x="2463800" y="6464300"/>
                </a:lnTo>
                <a:cubicBezTo>
                  <a:pt x="2603500" y="6261100"/>
                  <a:pt x="2730500" y="6070600"/>
                  <a:pt x="2730500" y="6057900"/>
                </a:cubicBezTo>
                <a:cubicBezTo>
                  <a:pt x="2730500" y="5956300"/>
                  <a:pt x="3060700" y="5283200"/>
                  <a:pt x="3149600" y="5181600"/>
                </a:cubicBezTo>
                <a:cubicBezTo>
                  <a:pt x="3213100" y="5130800"/>
                  <a:pt x="3302000" y="4876800"/>
                  <a:pt x="3365500" y="4648200"/>
                </a:cubicBezTo>
                <a:lnTo>
                  <a:pt x="3746500" y="2997200"/>
                </a:lnTo>
                <a:cubicBezTo>
                  <a:pt x="3860800" y="2501900"/>
                  <a:pt x="3873500" y="2070100"/>
                  <a:pt x="3784600" y="1841500"/>
                </a:cubicBezTo>
                <a:cubicBezTo>
                  <a:pt x="3619500" y="1473200"/>
                  <a:pt x="3200400" y="965200"/>
                  <a:pt x="3048000" y="965200"/>
                </a:cubicBezTo>
                <a:cubicBezTo>
                  <a:pt x="2959100" y="965200"/>
                  <a:pt x="2743200" y="1104900"/>
                  <a:pt x="2565400" y="1282700"/>
                </a:cubicBezTo>
                <a:lnTo>
                  <a:pt x="2247900" y="1600200"/>
                </a:lnTo>
                <a:cubicBezTo>
                  <a:pt x="2070100" y="1778000"/>
                  <a:pt x="1917700" y="2070100"/>
                  <a:pt x="1917700" y="2247900"/>
                </a:cubicBezTo>
                <a:cubicBezTo>
                  <a:pt x="1917700" y="2425700"/>
                  <a:pt x="1841500" y="2565400"/>
                  <a:pt x="1739900" y="2565400"/>
                </a:cubicBezTo>
                <a:cubicBezTo>
                  <a:pt x="1651000" y="2565400"/>
                  <a:pt x="1498600" y="2755900"/>
                  <a:pt x="1422400" y="2997200"/>
                </a:cubicBezTo>
                <a:lnTo>
                  <a:pt x="1092200" y="4051300"/>
                </a:lnTo>
                <a:cubicBezTo>
                  <a:pt x="1028700" y="4292600"/>
                  <a:pt x="965200" y="4699000"/>
                  <a:pt x="965200" y="4940300"/>
                </a:cubicBezTo>
                <a:close/>
                <a:moveTo>
                  <a:pt x="2755900" y="8013700"/>
                </a:moveTo>
              </a:path>
            </a:pathLst>
          </a:custGeom>
          <a:solidFill>
            <a:srgbClr val="1A1C1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76" name="Rectangle 13376"/>
          <p:cNvSpPr/>
          <p:nvPr/>
        </p:nvSpPr>
        <p:spPr>
          <a:xfrm rot="0" flipH="0" flipV="0">
            <a:off x="8820791" y="15765634"/>
            <a:ext cx="238860" cy="274358"/>
          </a:xfrm>
          <a:prstGeom prst="rect">
            <a:avLst/>
          </a:prstGeom>
        </p:spPr>
      </p:sp>
      <p:sp>
        <p:nvSpPr>
          <p:cNvPr id="13377" name="Freeform 13377"/>
          <p:cNvSpPr/>
          <p:nvPr/>
        </p:nvSpPr>
        <p:spPr>
          <a:xfrm rot="0" flipH="0" flipV="0">
            <a:off x="8817895" y="15944316"/>
            <a:ext cx="52844" cy="78181"/>
          </a:xfrm>
          <a:custGeom>
            <a:pathLst>
              <a:path w="5562600" h="8229600">
                <a:moveTo>
                  <a:pt x="482600" y="6769100"/>
                </a:moveTo>
                <a:lnTo>
                  <a:pt x="3733800" y="3365500"/>
                </a:lnTo>
                <a:cubicBezTo>
                  <a:pt x="4813300" y="2247900"/>
                  <a:pt x="4762500" y="1016000"/>
                  <a:pt x="3644900" y="1016000"/>
                </a:cubicBezTo>
                <a:cubicBezTo>
                  <a:pt x="3492500" y="1016000"/>
                  <a:pt x="3200400" y="1117600"/>
                  <a:pt x="2984500" y="1231900"/>
                </a:cubicBezTo>
                <a:cubicBezTo>
                  <a:pt x="2781300" y="1346200"/>
                  <a:pt x="2501900" y="1600200"/>
                  <a:pt x="2387600" y="1790700"/>
                </a:cubicBezTo>
                <a:cubicBezTo>
                  <a:pt x="2273300" y="1981200"/>
                  <a:pt x="2044700" y="2133600"/>
                  <a:pt x="1892300" y="2133600"/>
                </a:cubicBezTo>
                <a:cubicBezTo>
                  <a:pt x="1739900" y="2133600"/>
                  <a:pt x="1612900" y="1955800"/>
                  <a:pt x="1612900" y="1739900"/>
                </a:cubicBezTo>
                <a:cubicBezTo>
                  <a:pt x="1612900" y="1511300"/>
                  <a:pt x="1866900" y="1143000"/>
                  <a:pt x="2197100" y="914400"/>
                </a:cubicBezTo>
                <a:lnTo>
                  <a:pt x="2374900" y="774700"/>
                </a:lnTo>
                <a:cubicBezTo>
                  <a:pt x="3454400" y="0"/>
                  <a:pt x="4330700" y="0"/>
                  <a:pt x="4914900" y="774700"/>
                </a:cubicBezTo>
                <a:lnTo>
                  <a:pt x="5041900" y="952500"/>
                </a:lnTo>
                <a:cubicBezTo>
                  <a:pt x="5537200" y="1625600"/>
                  <a:pt x="5562600" y="1955800"/>
                  <a:pt x="5156200" y="2679700"/>
                </a:cubicBezTo>
                <a:lnTo>
                  <a:pt x="4940300" y="3048000"/>
                </a:lnTo>
                <a:cubicBezTo>
                  <a:pt x="4762500" y="3352800"/>
                  <a:pt x="4406900" y="3810000"/>
                  <a:pt x="4140200" y="4089400"/>
                </a:cubicBezTo>
                <a:lnTo>
                  <a:pt x="2095500" y="6210300"/>
                </a:lnTo>
                <a:cubicBezTo>
                  <a:pt x="1422400" y="6908800"/>
                  <a:pt x="1485900" y="7277100"/>
                  <a:pt x="2298700" y="7277100"/>
                </a:cubicBezTo>
                <a:lnTo>
                  <a:pt x="3175000" y="7277100"/>
                </a:lnTo>
                <a:cubicBezTo>
                  <a:pt x="3543300" y="7277100"/>
                  <a:pt x="3860800" y="7416800"/>
                  <a:pt x="3860800" y="7594600"/>
                </a:cubicBezTo>
                <a:cubicBezTo>
                  <a:pt x="3860800" y="7962900"/>
                  <a:pt x="3149600" y="8229600"/>
                  <a:pt x="2184400" y="8229600"/>
                </a:cubicBezTo>
                <a:lnTo>
                  <a:pt x="1485900" y="8229600"/>
                </a:lnTo>
                <a:cubicBezTo>
                  <a:pt x="508000" y="8229600"/>
                  <a:pt x="0" y="8026400"/>
                  <a:pt x="0" y="7620000"/>
                </a:cubicBezTo>
                <a:cubicBezTo>
                  <a:pt x="0" y="7429500"/>
                  <a:pt x="215900" y="7048500"/>
                  <a:pt x="482600" y="6769100"/>
                </a:cubicBezTo>
                <a:close/>
                <a:moveTo>
                  <a:pt x="1612900" y="8077200"/>
                </a:moveTo>
              </a:path>
            </a:pathLst>
          </a:custGeom>
          <a:solidFill>
            <a:srgbClr val="11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78" name="Freeform 13378"/>
          <p:cNvSpPr/>
          <p:nvPr/>
        </p:nvSpPr>
        <p:spPr>
          <a:xfrm rot="0" flipH="0" flipV="0">
            <a:off x="8872995" y="15948056"/>
            <a:ext cx="42710" cy="72148"/>
          </a:xfrm>
          <a:custGeom>
            <a:pathLst>
              <a:path w="4495800" h="7594600">
                <a:moveTo>
                  <a:pt x="2438400" y="7594600"/>
                </a:moveTo>
                <a:lnTo>
                  <a:pt x="1257300" y="7594600"/>
                </a:lnTo>
                <a:cubicBezTo>
                  <a:pt x="1016000" y="7594600"/>
                  <a:pt x="673100" y="7454900"/>
                  <a:pt x="520700" y="7277100"/>
                </a:cubicBezTo>
                <a:lnTo>
                  <a:pt x="292100" y="7010400"/>
                </a:lnTo>
                <a:cubicBezTo>
                  <a:pt x="127000" y="6832600"/>
                  <a:pt x="0" y="6489700"/>
                  <a:pt x="0" y="6235700"/>
                </a:cubicBezTo>
                <a:lnTo>
                  <a:pt x="0" y="5803900"/>
                </a:lnTo>
                <a:cubicBezTo>
                  <a:pt x="0" y="5562600"/>
                  <a:pt x="63500" y="5168900"/>
                  <a:pt x="139700" y="4953000"/>
                </a:cubicBezTo>
                <a:lnTo>
                  <a:pt x="165100" y="4864100"/>
                </a:lnTo>
                <a:cubicBezTo>
                  <a:pt x="241300" y="4648200"/>
                  <a:pt x="342900" y="4356100"/>
                  <a:pt x="393700" y="4229100"/>
                </a:cubicBezTo>
                <a:cubicBezTo>
                  <a:pt x="444500" y="4102100"/>
                  <a:pt x="520700" y="3810000"/>
                  <a:pt x="558800" y="3594100"/>
                </a:cubicBezTo>
                <a:cubicBezTo>
                  <a:pt x="596900" y="3365500"/>
                  <a:pt x="673100" y="2997200"/>
                  <a:pt x="736600" y="2781300"/>
                </a:cubicBezTo>
                <a:lnTo>
                  <a:pt x="774700" y="2641600"/>
                </a:lnTo>
                <a:cubicBezTo>
                  <a:pt x="825500" y="2413000"/>
                  <a:pt x="965200" y="2146300"/>
                  <a:pt x="1079500" y="2032000"/>
                </a:cubicBezTo>
                <a:cubicBezTo>
                  <a:pt x="1193800" y="1917700"/>
                  <a:pt x="1346200" y="1689100"/>
                  <a:pt x="1409700" y="1536700"/>
                </a:cubicBezTo>
                <a:cubicBezTo>
                  <a:pt x="1473200" y="1384300"/>
                  <a:pt x="1676400" y="1130300"/>
                  <a:pt x="1841500" y="977900"/>
                </a:cubicBezTo>
                <a:lnTo>
                  <a:pt x="2171700" y="685800"/>
                </a:lnTo>
                <a:cubicBezTo>
                  <a:pt x="2349500" y="533400"/>
                  <a:pt x="2692400" y="330200"/>
                  <a:pt x="2959100" y="241300"/>
                </a:cubicBezTo>
                <a:lnTo>
                  <a:pt x="2984500" y="228600"/>
                </a:lnTo>
                <a:cubicBezTo>
                  <a:pt x="3467100" y="50800"/>
                  <a:pt x="4279900" y="0"/>
                  <a:pt x="4419600" y="139700"/>
                </a:cubicBezTo>
                <a:cubicBezTo>
                  <a:pt x="4457700" y="190500"/>
                  <a:pt x="4495800" y="292100"/>
                  <a:pt x="4495800" y="381000"/>
                </a:cubicBezTo>
                <a:cubicBezTo>
                  <a:pt x="4495800" y="469900"/>
                  <a:pt x="4356100" y="546100"/>
                  <a:pt x="4178300" y="546100"/>
                </a:cubicBezTo>
                <a:cubicBezTo>
                  <a:pt x="4000500" y="546100"/>
                  <a:pt x="3695700" y="685800"/>
                  <a:pt x="3492500" y="863600"/>
                </a:cubicBezTo>
                <a:cubicBezTo>
                  <a:pt x="3289300" y="1041400"/>
                  <a:pt x="3073400" y="1181100"/>
                  <a:pt x="3009900" y="1181100"/>
                </a:cubicBezTo>
                <a:cubicBezTo>
                  <a:pt x="2857500" y="1181100"/>
                  <a:pt x="2438400" y="1587500"/>
                  <a:pt x="2070100" y="2057400"/>
                </a:cubicBezTo>
                <a:lnTo>
                  <a:pt x="2044700" y="2095500"/>
                </a:lnTo>
                <a:cubicBezTo>
                  <a:pt x="1574800" y="2717800"/>
                  <a:pt x="1727200" y="2946400"/>
                  <a:pt x="2603500" y="2946400"/>
                </a:cubicBezTo>
                <a:cubicBezTo>
                  <a:pt x="3416300" y="2946400"/>
                  <a:pt x="3619500" y="3022600"/>
                  <a:pt x="3898900" y="3378200"/>
                </a:cubicBezTo>
                <a:cubicBezTo>
                  <a:pt x="4318000" y="3924300"/>
                  <a:pt x="4406900" y="4457700"/>
                  <a:pt x="4216400" y="5130800"/>
                </a:cubicBezTo>
                <a:lnTo>
                  <a:pt x="4013200" y="5829300"/>
                </a:lnTo>
                <a:cubicBezTo>
                  <a:pt x="3797300" y="6527800"/>
                  <a:pt x="3632200" y="6858000"/>
                  <a:pt x="3289300" y="7200900"/>
                </a:cubicBezTo>
                <a:lnTo>
                  <a:pt x="3213100" y="7277100"/>
                </a:lnTo>
                <a:cubicBezTo>
                  <a:pt x="3035300" y="7454900"/>
                  <a:pt x="2679700" y="7594600"/>
                  <a:pt x="2438400" y="7594600"/>
                </a:cubicBezTo>
                <a:close/>
                <a:moveTo>
                  <a:pt x="76200" y="7683500"/>
                </a:moveTo>
                <a:moveTo>
                  <a:pt x="2755900" y="3746500"/>
                </a:moveTo>
                <a:lnTo>
                  <a:pt x="2057400" y="3746500"/>
                </a:lnTo>
                <a:cubicBezTo>
                  <a:pt x="1524000" y="3746500"/>
                  <a:pt x="1244600" y="4000500"/>
                  <a:pt x="1117600" y="4572000"/>
                </a:cubicBezTo>
                <a:lnTo>
                  <a:pt x="1054100" y="4940300"/>
                </a:lnTo>
                <a:cubicBezTo>
                  <a:pt x="1003300" y="5168900"/>
                  <a:pt x="965200" y="5562600"/>
                  <a:pt x="965200" y="5803900"/>
                </a:cubicBezTo>
                <a:lnTo>
                  <a:pt x="965200" y="6184900"/>
                </a:lnTo>
                <a:cubicBezTo>
                  <a:pt x="965200" y="6426200"/>
                  <a:pt x="1079500" y="6642100"/>
                  <a:pt x="1206500" y="6642100"/>
                </a:cubicBezTo>
                <a:cubicBezTo>
                  <a:pt x="1333500" y="6642100"/>
                  <a:pt x="1447800" y="6705600"/>
                  <a:pt x="1447800" y="6794500"/>
                </a:cubicBezTo>
                <a:cubicBezTo>
                  <a:pt x="1447800" y="6883400"/>
                  <a:pt x="1625600" y="6959600"/>
                  <a:pt x="1854200" y="6959600"/>
                </a:cubicBezTo>
                <a:cubicBezTo>
                  <a:pt x="2070100" y="6959600"/>
                  <a:pt x="2336800" y="6870700"/>
                  <a:pt x="2451100" y="6756400"/>
                </a:cubicBezTo>
                <a:cubicBezTo>
                  <a:pt x="2565400" y="6642100"/>
                  <a:pt x="2768600" y="6489700"/>
                  <a:pt x="2895600" y="6413500"/>
                </a:cubicBezTo>
                <a:cubicBezTo>
                  <a:pt x="3035300" y="6324600"/>
                  <a:pt x="3187700" y="6070600"/>
                  <a:pt x="3225800" y="5829300"/>
                </a:cubicBezTo>
                <a:lnTo>
                  <a:pt x="3289300" y="5461000"/>
                </a:lnTo>
                <a:cubicBezTo>
                  <a:pt x="3390900" y="4902200"/>
                  <a:pt x="3390900" y="4203700"/>
                  <a:pt x="3289300" y="3949700"/>
                </a:cubicBezTo>
                <a:cubicBezTo>
                  <a:pt x="3251200" y="3835400"/>
                  <a:pt x="3009900" y="3746500"/>
                  <a:pt x="2755900" y="3746500"/>
                </a:cubicBezTo>
                <a:close/>
                <a:moveTo>
                  <a:pt x="3924300" y="7683500"/>
                </a:moveTo>
              </a:path>
            </a:pathLst>
          </a:custGeom>
          <a:solidFill>
            <a:srgbClr val="11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79" name="Freeform 13379"/>
          <p:cNvSpPr/>
          <p:nvPr/>
        </p:nvSpPr>
        <p:spPr>
          <a:xfrm rot="0" flipH="0" flipV="0">
            <a:off x="8927372" y="15946247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1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80" name="Freeform 13380"/>
          <p:cNvSpPr/>
          <p:nvPr/>
        </p:nvSpPr>
        <p:spPr>
          <a:xfrm rot="0" flipH="0" flipV="0">
            <a:off x="8979455" y="15946247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1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81" name="Rectangle 13381"/>
          <p:cNvSpPr/>
          <p:nvPr/>
        </p:nvSpPr>
        <p:spPr>
          <a:xfrm rot="0" flipH="0" flipV="0">
            <a:off x="10456043" y="638379"/>
            <a:ext cx="528528" cy="379772"/>
          </a:xfrm>
          <a:prstGeom prst="rect">
            <a:avLst/>
          </a:prstGeom>
        </p:spPr>
      </p:sp>
      <p:sp>
        <p:nvSpPr>
          <p:cNvPr id="13382" name="Freeform 13382"/>
          <p:cNvSpPr/>
          <p:nvPr/>
        </p:nvSpPr>
        <p:spPr>
          <a:xfrm rot="0" flipH="0" flipV="0">
            <a:off x="10458392" y="793305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83" name="Freeform 13383"/>
          <p:cNvSpPr/>
          <p:nvPr/>
        </p:nvSpPr>
        <p:spPr>
          <a:xfrm rot="0" flipH="0" flipV="0">
            <a:off x="10602272" y="838181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84" name="Freeform 13384"/>
          <p:cNvSpPr/>
          <p:nvPr/>
        </p:nvSpPr>
        <p:spPr>
          <a:xfrm rot="0" flipH="0" flipV="0">
            <a:off x="10738633" y="893159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85" name="Freeform 13385"/>
          <p:cNvSpPr/>
          <p:nvPr/>
        </p:nvSpPr>
        <p:spPr>
          <a:xfrm rot="0" flipH="0" flipV="0">
            <a:off x="10867710" y="793070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86" name="Rectangle 13386"/>
          <p:cNvSpPr/>
          <p:nvPr/>
        </p:nvSpPr>
        <p:spPr>
          <a:xfrm rot="0" flipH="0" flipV="0">
            <a:off x="10171309" y="890206"/>
            <a:ext cx="521081" cy="411098"/>
          </a:xfrm>
          <a:prstGeom prst="rect">
            <a:avLst/>
          </a:prstGeom>
        </p:spPr>
      </p:sp>
      <p:sp>
        <p:nvSpPr>
          <p:cNvPr id="13387" name="Freeform 13387"/>
          <p:cNvSpPr/>
          <p:nvPr/>
        </p:nvSpPr>
        <p:spPr>
          <a:xfrm rot="0" flipH="0" flipV="0">
            <a:off x="10174331" y="1012164"/>
            <a:ext cx="163004" cy="182867"/>
          </a:xfrm>
          <a:custGeom>
            <a:pathLst>
              <a:path w="9588500" h="10756900">
                <a:moveTo>
                  <a:pt x="9232900" y="10756900"/>
                </a:moveTo>
                <a:lnTo>
                  <a:pt x="355600" y="10756900"/>
                </a:lnTo>
                <a:cubicBezTo>
                  <a:pt x="165100" y="10756900"/>
                  <a:pt x="0" y="10718800"/>
                  <a:pt x="0" y="10668000"/>
                </a:cubicBezTo>
                <a:cubicBezTo>
                  <a:pt x="0" y="10617200"/>
                  <a:pt x="101600" y="10452100"/>
                  <a:pt x="228600" y="10299700"/>
                </a:cubicBezTo>
                <a:lnTo>
                  <a:pt x="8229600" y="279400"/>
                </a:lnTo>
                <a:cubicBezTo>
                  <a:pt x="8394700" y="63500"/>
                  <a:pt x="8534400" y="0"/>
                  <a:pt x="8813800" y="0"/>
                </a:cubicBezTo>
                <a:lnTo>
                  <a:pt x="9232900" y="0"/>
                </a:lnTo>
                <a:cubicBezTo>
                  <a:pt x="9537700" y="0"/>
                  <a:pt x="9550400" y="50800"/>
                  <a:pt x="9372600" y="279400"/>
                </a:cubicBezTo>
                <a:lnTo>
                  <a:pt x="1320800" y="10579100"/>
                </a:lnTo>
                <a:lnTo>
                  <a:pt x="9232900" y="10579100"/>
                </a:lnTo>
                <a:cubicBezTo>
                  <a:pt x="9436100" y="10579100"/>
                  <a:pt x="9588500" y="10617200"/>
                  <a:pt x="9588500" y="10668000"/>
                </a:cubicBezTo>
                <a:cubicBezTo>
                  <a:pt x="9588500" y="10718800"/>
                  <a:pt x="9436100" y="10756900"/>
                  <a:pt x="9232900" y="10756900"/>
                </a:cubicBezTo>
                <a:close/>
                <a:moveTo>
                  <a:pt x="-190500" y="10744200"/>
                </a:moveTo>
              </a:path>
            </a:pathLst>
          </a:custGeom>
          <a:solidFill>
            <a:srgbClr val="040404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88" name="Freeform 13388"/>
          <p:cNvSpPr/>
          <p:nvPr/>
        </p:nvSpPr>
        <p:spPr>
          <a:xfrm rot="0" flipH="0" flipV="0">
            <a:off x="10567422" y="127406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89" name="Rectangle 13389"/>
          <p:cNvSpPr/>
          <p:nvPr/>
        </p:nvSpPr>
        <p:spPr>
          <a:xfrm rot="0" flipH="0" flipV="0">
            <a:off x="10564374" y="1130997"/>
            <a:ext cx="175640" cy="258699"/>
          </a:xfrm>
          <a:prstGeom prst="rect">
            <a:avLst/>
          </a:prstGeom>
        </p:spPr>
      </p:sp>
      <p:sp>
        <p:nvSpPr>
          <p:cNvPr id="13390" name="Freeform 13390"/>
          <p:cNvSpPr/>
          <p:nvPr/>
        </p:nvSpPr>
        <p:spPr>
          <a:xfrm rot="0" flipH="0" flipV="0">
            <a:off x="10567422" y="136245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6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91" name="Rectangle 13391"/>
          <p:cNvSpPr/>
          <p:nvPr/>
        </p:nvSpPr>
        <p:spPr>
          <a:xfrm rot="0" flipH="0" flipV="0">
            <a:off x="10006589" y="1319974"/>
            <a:ext cx="902335" cy="370890"/>
          </a:xfrm>
          <a:prstGeom prst="rect">
            <a:avLst/>
          </a:prstGeom>
        </p:spPr>
      </p:sp>
      <p:sp>
        <p:nvSpPr>
          <p:cNvPr id="13392" name="Freeform 13392"/>
          <p:cNvSpPr/>
          <p:nvPr/>
        </p:nvSpPr>
        <p:spPr>
          <a:xfrm rot="0" flipH="0" flipV="0">
            <a:off x="10009612" y="1456829"/>
            <a:ext cx="295783" cy="167538"/>
          </a:xfrm>
          <a:custGeom>
            <a:pathLst>
              <a:path w="17399000" h="9855200">
                <a:moveTo>
                  <a:pt x="16675100" y="9855200"/>
                </a:moveTo>
                <a:lnTo>
                  <a:pt x="723900" y="9855200"/>
                </a:lnTo>
                <a:cubicBezTo>
                  <a:pt x="330200" y="9855200"/>
                  <a:pt x="0" y="9753600"/>
                  <a:pt x="0" y="9639300"/>
                </a:cubicBezTo>
                <a:cubicBezTo>
                  <a:pt x="0" y="9512300"/>
                  <a:pt x="139700" y="9372600"/>
                  <a:pt x="317500" y="9334500"/>
                </a:cubicBezTo>
                <a:cubicBezTo>
                  <a:pt x="482600" y="9283700"/>
                  <a:pt x="635000" y="8928100"/>
                  <a:pt x="635000" y="8547100"/>
                </a:cubicBezTo>
                <a:lnTo>
                  <a:pt x="647700" y="1054100"/>
                </a:lnTo>
                <a:cubicBezTo>
                  <a:pt x="647700" y="152400"/>
                  <a:pt x="812800" y="0"/>
                  <a:pt x="1701800" y="0"/>
                </a:cubicBezTo>
                <a:lnTo>
                  <a:pt x="15595600" y="0"/>
                </a:lnTo>
                <a:cubicBezTo>
                  <a:pt x="16459200" y="0"/>
                  <a:pt x="16852900" y="444500"/>
                  <a:pt x="16852900" y="1409700"/>
                </a:cubicBezTo>
                <a:lnTo>
                  <a:pt x="16852900" y="8597900"/>
                </a:lnTo>
                <a:cubicBezTo>
                  <a:pt x="16852900" y="8991600"/>
                  <a:pt x="16979900" y="9359900"/>
                  <a:pt x="17119600" y="9398000"/>
                </a:cubicBezTo>
                <a:cubicBezTo>
                  <a:pt x="17272000" y="9448800"/>
                  <a:pt x="17399000" y="9563100"/>
                  <a:pt x="17399000" y="9664700"/>
                </a:cubicBezTo>
                <a:cubicBezTo>
                  <a:pt x="17399000" y="9779000"/>
                  <a:pt x="17068800" y="9855200"/>
                  <a:pt x="16675100" y="9855200"/>
                </a:cubicBezTo>
                <a:close/>
                <a:moveTo>
                  <a:pt x="-165100" y="9867900"/>
                </a:moveTo>
                <a:moveTo>
                  <a:pt x="14351000" y="1790700"/>
                </a:moveTo>
                <a:lnTo>
                  <a:pt x="3048000" y="1790700"/>
                </a:lnTo>
                <a:cubicBezTo>
                  <a:pt x="2425700" y="1790700"/>
                  <a:pt x="2425700" y="1790700"/>
                  <a:pt x="2425700" y="2413000"/>
                </a:cubicBezTo>
                <a:lnTo>
                  <a:pt x="2425700" y="8686800"/>
                </a:lnTo>
                <a:cubicBezTo>
                  <a:pt x="2425700" y="9321800"/>
                  <a:pt x="2425700" y="9321800"/>
                  <a:pt x="3048000" y="9321800"/>
                </a:cubicBezTo>
                <a:lnTo>
                  <a:pt x="7772400" y="9321800"/>
                </a:lnTo>
                <a:cubicBezTo>
                  <a:pt x="8077200" y="9321800"/>
                  <a:pt x="8356600" y="9194800"/>
                  <a:pt x="8420100" y="9055100"/>
                </a:cubicBezTo>
                <a:cubicBezTo>
                  <a:pt x="8547100" y="8712200"/>
                  <a:pt x="8788400" y="8712200"/>
                  <a:pt x="8991600" y="9055100"/>
                </a:cubicBezTo>
                <a:cubicBezTo>
                  <a:pt x="9080500" y="9194800"/>
                  <a:pt x="9385300" y="9321800"/>
                  <a:pt x="9677400" y="9321800"/>
                </a:cubicBezTo>
                <a:lnTo>
                  <a:pt x="14973300" y="9321800"/>
                </a:lnTo>
                <a:lnTo>
                  <a:pt x="14973300" y="2413000"/>
                </a:lnTo>
                <a:cubicBezTo>
                  <a:pt x="14973300" y="1790700"/>
                  <a:pt x="14973300" y="1790700"/>
                  <a:pt x="14351000" y="1790700"/>
                </a:cubicBezTo>
                <a:close/>
                <a:moveTo>
                  <a:pt x="7899400" y="9867900"/>
                </a:moveTo>
                <a:moveTo>
                  <a:pt x="5651500" y="3225800"/>
                </a:moveTo>
                <a:lnTo>
                  <a:pt x="6997700" y="3225800"/>
                </a:lnTo>
                <a:cubicBezTo>
                  <a:pt x="7086600" y="3225800"/>
                  <a:pt x="7188200" y="3238500"/>
                  <a:pt x="7213600" y="3263900"/>
                </a:cubicBezTo>
                <a:cubicBezTo>
                  <a:pt x="7239000" y="3289300"/>
                  <a:pt x="7302500" y="3327400"/>
                  <a:pt x="7340600" y="3340100"/>
                </a:cubicBezTo>
                <a:cubicBezTo>
                  <a:pt x="7454900" y="3365500"/>
                  <a:pt x="7531100" y="3568700"/>
                  <a:pt x="7531100" y="3810000"/>
                </a:cubicBezTo>
                <a:lnTo>
                  <a:pt x="7531100" y="5016500"/>
                </a:lnTo>
                <a:cubicBezTo>
                  <a:pt x="7531100" y="5118100"/>
                  <a:pt x="7480300" y="5257800"/>
                  <a:pt x="7404100" y="5321300"/>
                </a:cubicBezTo>
                <a:lnTo>
                  <a:pt x="7302500" y="5422900"/>
                </a:lnTo>
                <a:cubicBezTo>
                  <a:pt x="7226300" y="5499100"/>
                  <a:pt x="7086600" y="5549900"/>
                  <a:pt x="6997700" y="5549900"/>
                </a:cubicBezTo>
                <a:lnTo>
                  <a:pt x="5740400" y="5549900"/>
                </a:lnTo>
                <a:cubicBezTo>
                  <a:pt x="5410200" y="5549900"/>
                  <a:pt x="5105400" y="5105400"/>
                  <a:pt x="5105400" y="4610100"/>
                </a:cubicBezTo>
                <a:lnTo>
                  <a:pt x="5105400" y="4114800"/>
                </a:lnTo>
                <a:cubicBezTo>
                  <a:pt x="5105400" y="4025900"/>
                  <a:pt x="5130800" y="3860800"/>
                  <a:pt x="5156200" y="3771900"/>
                </a:cubicBezTo>
                <a:lnTo>
                  <a:pt x="5207000" y="3581400"/>
                </a:lnTo>
                <a:cubicBezTo>
                  <a:pt x="5232400" y="3479800"/>
                  <a:pt x="5295900" y="3403600"/>
                  <a:pt x="5359400" y="3403600"/>
                </a:cubicBezTo>
                <a:cubicBezTo>
                  <a:pt x="5422900" y="3403600"/>
                  <a:pt x="5473700" y="3365500"/>
                  <a:pt x="5473700" y="3314700"/>
                </a:cubicBezTo>
                <a:cubicBezTo>
                  <a:pt x="5473700" y="3263900"/>
                  <a:pt x="5549900" y="3225800"/>
                  <a:pt x="5651500" y="3225800"/>
                </a:cubicBezTo>
                <a:close/>
                <a:moveTo>
                  <a:pt x="6464300" y="9867900"/>
                </a:moveTo>
                <a:moveTo>
                  <a:pt x="10401300" y="3225800"/>
                </a:moveTo>
                <a:lnTo>
                  <a:pt x="11747500" y="3225800"/>
                </a:lnTo>
                <a:cubicBezTo>
                  <a:pt x="11950700" y="3225800"/>
                  <a:pt x="12065000" y="3327400"/>
                  <a:pt x="12192000" y="3594100"/>
                </a:cubicBezTo>
                <a:lnTo>
                  <a:pt x="12204700" y="3632200"/>
                </a:lnTo>
                <a:cubicBezTo>
                  <a:pt x="12242800" y="3733800"/>
                  <a:pt x="12280900" y="3898900"/>
                  <a:pt x="12280900" y="4000500"/>
                </a:cubicBezTo>
                <a:lnTo>
                  <a:pt x="12280900" y="4838700"/>
                </a:lnTo>
                <a:cubicBezTo>
                  <a:pt x="12280900" y="4940300"/>
                  <a:pt x="12255500" y="5092700"/>
                  <a:pt x="12217400" y="5181600"/>
                </a:cubicBezTo>
                <a:lnTo>
                  <a:pt x="12204700" y="5207000"/>
                </a:lnTo>
                <a:cubicBezTo>
                  <a:pt x="12166600" y="5295900"/>
                  <a:pt x="12090400" y="5384800"/>
                  <a:pt x="12039600" y="5397500"/>
                </a:cubicBezTo>
                <a:cubicBezTo>
                  <a:pt x="12001500" y="5422900"/>
                  <a:pt x="11925300" y="5461000"/>
                  <a:pt x="11899900" y="5499100"/>
                </a:cubicBezTo>
                <a:cubicBezTo>
                  <a:pt x="11861800" y="5524500"/>
                  <a:pt x="11747500" y="5549900"/>
                  <a:pt x="11658600" y="5549900"/>
                </a:cubicBezTo>
                <a:lnTo>
                  <a:pt x="10401300" y="5549900"/>
                </a:lnTo>
                <a:cubicBezTo>
                  <a:pt x="10299700" y="5549900"/>
                  <a:pt x="10223500" y="5511800"/>
                  <a:pt x="10223500" y="5461000"/>
                </a:cubicBezTo>
                <a:cubicBezTo>
                  <a:pt x="10223500" y="5410200"/>
                  <a:pt x="10160000" y="5359400"/>
                  <a:pt x="10083800" y="5321300"/>
                </a:cubicBezTo>
                <a:cubicBezTo>
                  <a:pt x="9944100" y="5283200"/>
                  <a:pt x="9867900" y="5080000"/>
                  <a:pt x="9867900" y="4787900"/>
                </a:cubicBezTo>
                <a:lnTo>
                  <a:pt x="9867900" y="3848100"/>
                </a:lnTo>
                <a:cubicBezTo>
                  <a:pt x="9867900" y="3530600"/>
                  <a:pt x="10121900" y="3225800"/>
                  <a:pt x="10401300" y="3225800"/>
                </a:cubicBezTo>
                <a:close/>
                <a:moveTo>
                  <a:pt x="6464300" y="9867900"/>
                </a:moveTo>
                <a:moveTo>
                  <a:pt x="5651500" y="6451600"/>
                </a:moveTo>
                <a:lnTo>
                  <a:pt x="7086600" y="6451600"/>
                </a:lnTo>
                <a:cubicBezTo>
                  <a:pt x="7366000" y="6451600"/>
                  <a:pt x="7531100" y="6667500"/>
                  <a:pt x="7531100" y="7035800"/>
                </a:cubicBezTo>
                <a:lnTo>
                  <a:pt x="7531100" y="8242300"/>
                </a:lnTo>
                <a:cubicBezTo>
                  <a:pt x="7531100" y="8432800"/>
                  <a:pt x="7404100" y="8597900"/>
                  <a:pt x="7264400" y="8597900"/>
                </a:cubicBezTo>
                <a:cubicBezTo>
                  <a:pt x="7213600" y="8597900"/>
                  <a:pt x="7175500" y="8648700"/>
                  <a:pt x="7175500" y="8686800"/>
                </a:cubicBezTo>
                <a:cubicBezTo>
                  <a:pt x="7175500" y="8737600"/>
                  <a:pt x="7086600" y="8775700"/>
                  <a:pt x="6997700" y="8775700"/>
                </a:cubicBezTo>
                <a:lnTo>
                  <a:pt x="5829300" y="8775700"/>
                </a:lnTo>
                <a:cubicBezTo>
                  <a:pt x="5727700" y="8775700"/>
                  <a:pt x="5588000" y="8737600"/>
                  <a:pt x="5499100" y="8686800"/>
                </a:cubicBezTo>
                <a:lnTo>
                  <a:pt x="5448300" y="8648700"/>
                </a:lnTo>
                <a:cubicBezTo>
                  <a:pt x="5257800" y="8521700"/>
                  <a:pt x="5105400" y="8178800"/>
                  <a:pt x="5105400" y="7835900"/>
                </a:cubicBezTo>
                <a:lnTo>
                  <a:pt x="5105400" y="7251700"/>
                </a:lnTo>
                <a:cubicBezTo>
                  <a:pt x="5105400" y="7162800"/>
                  <a:pt x="5130800" y="6997700"/>
                  <a:pt x="5168900" y="6908800"/>
                </a:cubicBezTo>
                <a:lnTo>
                  <a:pt x="5207000" y="6794500"/>
                </a:lnTo>
                <a:cubicBezTo>
                  <a:pt x="5232400" y="6705600"/>
                  <a:pt x="5308600" y="6629400"/>
                  <a:pt x="5359400" y="6629400"/>
                </a:cubicBezTo>
                <a:cubicBezTo>
                  <a:pt x="5422900" y="6629400"/>
                  <a:pt x="5473700" y="6591300"/>
                  <a:pt x="5473700" y="6540500"/>
                </a:cubicBezTo>
                <a:cubicBezTo>
                  <a:pt x="5473700" y="6489700"/>
                  <a:pt x="5549900" y="6451600"/>
                  <a:pt x="5651500" y="6451600"/>
                </a:cubicBezTo>
                <a:close/>
                <a:moveTo>
                  <a:pt x="3238500" y="9867900"/>
                </a:moveTo>
                <a:moveTo>
                  <a:pt x="10312400" y="6451600"/>
                </a:moveTo>
                <a:lnTo>
                  <a:pt x="11747500" y="6451600"/>
                </a:lnTo>
                <a:cubicBezTo>
                  <a:pt x="11950700" y="6451600"/>
                  <a:pt x="12065000" y="6553200"/>
                  <a:pt x="12192000" y="6819900"/>
                </a:cubicBezTo>
                <a:lnTo>
                  <a:pt x="12204700" y="6858000"/>
                </a:lnTo>
                <a:cubicBezTo>
                  <a:pt x="12242800" y="6959600"/>
                  <a:pt x="12280900" y="7124700"/>
                  <a:pt x="12280900" y="7226300"/>
                </a:cubicBezTo>
                <a:lnTo>
                  <a:pt x="12280900" y="7975600"/>
                </a:lnTo>
                <a:cubicBezTo>
                  <a:pt x="12280900" y="8077200"/>
                  <a:pt x="12255500" y="8216900"/>
                  <a:pt x="12217400" y="8305800"/>
                </a:cubicBezTo>
                <a:lnTo>
                  <a:pt x="12204700" y="8331200"/>
                </a:lnTo>
                <a:cubicBezTo>
                  <a:pt x="12115800" y="8521700"/>
                  <a:pt x="12039600" y="8597900"/>
                  <a:pt x="11925300" y="8597900"/>
                </a:cubicBezTo>
                <a:cubicBezTo>
                  <a:pt x="11874500" y="8597900"/>
                  <a:pt x="11836400" y="8648700"/>
                  <a:pt x="11836400" y="8686800"/>
                </a:cubicBezTo>
                <a:cubicBezTo>
                  <a:pt x="11836400" y="8737600"/>
                  <a:pt x="11760200" y="8775700"/>
                  <a:pt x="11658600" y="8775700"/>
                </a:cubicBezTo>
                <a:lnTo>
                  <a:pt x="10490200" y="8775700"/>
                </a:lnTo>
                <a:cubicBezTo>
                  <a:pt x="10388600" y="8775700"/>
                  <a:pt x="10287000" y="8763000"/>
                  <a:pt x="10261600" y="8737600"/>
                </a:cubicBezTo>
                <a:cubicBezTo>
                  <a:pt x="10236200" y="8712200"/>
                  <a:pt x="10185400" y="8686800"/>
                  <a:pt x="10134600" y="8661400"/>
                </a:cubicBezTo>
                <a:cubicBezTo>
                  <a:pt x="10096500" y="8648700"/>
                  <a:pt x="10020300" y="8559800"/>
                  <a:pt x="9982200" y="8458200"/>
                </a:cubicBezTo>
                <a:lnTo>
                  <a:pt x="9944100" y="8369300"/>
                </a:lnTo>
                <a:cubicBezTo>
                  <a:pt x="9893300" y="8267700"/>
                  <a:pt x="9867900" y="8102600"/>
                  <a:pt x="9867900" y="8001000"/>
                </a:cubicBezTo>
                <a:lnTo>
                  <a:pt x="9867900" y="7073900"/>
                </a:lnTo>
                <a:cubicBezTo>
                  <a:pt x="9867900" y="6985000"/>
                  <a:pt x="9893300" y="6832600"/>
                  <a:pt x="9931400" y="6743700"/>
                </a:cubicBezTo>
                <a:lnTo>
                  <a:pt x="9944100" y="6718300"/>
                </a:lnTo>
                <a:cubicBezTo>
                  <a:pt x="10045700" y="6502400"/>
                  <a:pt x="10109200" y="6451600"/>
                  <a:pt x="10312400" y="6451600"/>
                </a:cubicBezTo>
                <a:close/>
                <a:moveTo>
                  <a:pt x="3238500" y="9867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93" name="Freeform 13393"/>
          <p:cNvSpPr/>
          <p:nvPr/>
        </p:nvSpPr>
        <p:spPr>
          <a:xfrm rot="0" flipH="0" flipV="0">
            <a:off x="10566774" y="1451077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90A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94" name="Freeform 13394"/>
          <p:cNvSpPr/>
          <p:nvPr/>
        </p:nvSpPr>
        <p:spPr>
          <a:xfrm rot="0" flipH="0" flipV="0">
            <a:off x="10783957" y="144932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95" name="Rectangle 13395"/>
          <p:cNvSpPr/>
          <p:nvPr/>
        </p:nvSpPr>
        <p:spPr>
          <a:xfrm rot="0" flipH="0" flipV="0">
            <a:off x="10780909" y="1304736"/>
            <a:ext cx="128015" cy="258699"/>
          </a:xfrm>
          <a:prstGeom prst="rect">
            <a:avLst/>
          </a:prstGeom>
        </p:spPr>
      </p:sp>
      <p:sp>
        <p:nvSpPr>
          <p:cNvPr id="13396" name="Freeform 13396"/>
          <p:cNvSpPr/>
          <p:nvPr/>
        </p:nvSpPr>
        <p:spPr>
          <a:xfrm rot="0" flipH="0" flipV="0">
            <a:off x="10783957" y="1536574"/>
            <a:ext cx="124206" cy="73152"/>
          </a:xfrm>
          <a:custGeom>
            <a:pathLst>
              <a:path w="8280400" h="4876800">
                <a:moveTo>
                  <a:pt x="0" y="1346200"/>
                </a:moveTo>
                <a:cubicBezTo>
                  <a:pt x="0" y="571500"/>
                  <a:pt x="711200" y="0"/>
                  <a:pt x="1676400" y="0"/>
                </a:cubicBezTo>
                <a:lnTo>
                  <a:pt x="2641600" y="0"/>
                </a:lnTo>
                <a:cubicBezTo>
                  <a:pt x="2870200" y="0"/>
                  <a:pt x="3213100" y="50800"/>
                  <a:pt x="3429000" y="127000"/>
                </a:cubicBezTo>
                <a:lnTo>
                  <a:pt x="5880100" y="952500"/>
                </a:lnTo>
                <a:cubicBezTo>
                  <a:pt x="6083300" y="1028700"/>
                  <a:pt x="6400800" y="1181100"/>
                  <a:pt x="6591300" y="1295400"/>
                </a:cubicBezTo>
                <a:lnTo>
                  <a:pt x="6845300" y="1473200"/>
                </a:lnTo>
                <a:cubicBezTo>
                  <a:pt x="7035800" y="1587500"/>
                  <a:pt x="7315200" y="1828800"/>
                  <a:pt x="7480300" y="1993900"/>
                </a:cubicBezTo>
                <a:lnTo>
                  <a:pt x="7632700" y="2171700"/>
                </a:lnTo>
                <a:cubicBezTo>
                  <a:pt x="8102600" y="2654300"/>
                  <a:pt x="8280400" y="3594100"/>
                  <a:pt x="7988300" y="4089400"/>
                </a:cubicBezTo>
                <a:cubicBezTo>
                  <a:pt x="7759700" y="4495800"/>
                  <a:pt x="7531100" y="4660900"/>
                  <a:pt x="7099300" y="4762500"/>
                </a:cubicBezTo>
                <a:lnTo>
                  <a:pt x="7073900" y="4775200"/>
                </a:lnTo>
                <a:cubicBezTo>
                  <a:pt x="6845300" y="4826000"/>
                  <a:pt x="6477000" y="4876800"/>
                  <a:pt x="6248400" y="4876800"/>
                </a:cubicBezTo>
                <a:lnTo>
                  <a:pt x="5689600" y="4876800"/>
                </a:lnTo>
                <a:cubicBezTo>
                  <a:pt x="5461000" y="4876800"/>
                  <a:pt x="5105400" y="4826000"/>
                  <a:pt x="4902200" y="4762500"/>
                </a:cubicBezTo>
                <a:lnTo>
                  <a:pt x="2667000" y="4089400"/>
                </a:lnTo>
                <a:cubicBezTo>
                  <a:pt x="2451100" y="4025900"/>
                  <a:pt x="2120900" y="3898900"/>
                  <a:pt x="1930400" y="3810000"/>
                </a:cubicBezTo>
                <a:lnTo>
                  <a:pt x="1816100" y="3746500"/>
                </a:lnTo>
                <a:cubicBezTo>
                  <a:pt x="1397000" y="3543300"/>
                  <a:pt x="1092200" y="3327400"/>
                  <a:pt x="698500" y="2921000"/>
                </a:cubicBezTo>
                <a:lnTo>
                  <a:pt x="584200" y="2806700"/>
                </a:lnTo>
                <a:cubicBezTo>
                  <a:pt x="101600" y="2311400"/>
                  <a:pt x="0" y="2057400"/>
                  <a:pt x="0" y="1346200"/>
                </a:cubicBezTo>
                <a:close/>
                <a:moveTo>
                  <a:pt x="3302000" y="4851400"/>
                </a:moveTo>
                <a:moveTo>
                  <a:pt x="6184900" y="2006600"/>
                </a:moveTo>
                <a:lnTo>
                  <a:pt x="4508500" y="1270000"/>
                </a:lnTo>
                <a:cubicBezTo>
                  <a:pt x="4406900" y="1231900"/>
                  <a:pt x="4241800" y="1181100"/>
                  <a:pt x="4140200" y="1155700"/>
                </a:cubicBezTo>
                <a:lnTo>
                  <a:pt x="4089400" y="1155700"/>
                </a:lnTo>
                <a:cubicBezTo>
                  <a:pt x="3987800" y="1130300"/>
                  <a:pt x="3848100" y="1092200"/>
                  <a:pt x="3759200" y="1054100"/>
                </a:cubicBezTo>
                <a:cubicBezTo>
                  <a:pt x="3683000" y="1028700"/>
                  <a:pt x="3517900" y="990600"/>
                  <a:pt x="3416300" y="965200"/>
                </a:cubicBezTo>
                <a:lnTo>
                  <a:pt x="2324100" y="838200"/>
                </a:lnTo>
                <a:cubicBezTo>
                  <a:pt x="2044700" y="800100"/>
                  <a:pt x="1803400" y="800100"/>
                  <a:pt x="1549400" y="850900"/>
                </a:cubicBezTo>
                <a:lnTo>
                  <a:pt x="1485900" y="863600"/>
                </a:lnTo>
                <a:cubicBezTo>
                  <a:pt x="1104900" y="939800"/>
                  <a:pt x="952500" y="1028700"/>
                  <a:pt x="901700" y="1219200"/>
                </a:cubicBezTo>
                <a:lnTo>
                  <a:pt x="863600" y="1333500"/>
                </a:lnTo>
                <a:cubicBezTo>
                  <a:pt x="800100" y="1587500"/>
                  <a:pt x="800100" y="1612900"/>
                  <a:pt x="901700" y="1866900"/>
                </a:cubicBezTo>
                <a:lnTo>
                  <a:pt x="927100" y="1905000"/>
                </a:lnTo>
                <a:cubicBezTo>
                  <a:pt x="977900" y="2032000"/>
                  <a:pt x="1079500" y="2197100"/>
                  <a:pt x="1155700" y="2273300"/>
                </a:cubicBezTo>
                <a:lnTo>
                  <a:pt x="1308100" y="2425700"/>
                </a:lnTo>
                <a:cubicBezTo>
                  <a:pt x="1397000" y="2501900"/>
                  <a:pt x="1536700" y="2603500"/>
                  <a:pt x="1638300" y="2654300"/>
                </a:cubicBezTo>
                <a:lnTo>
                  <a:pt x="3111500" y="3378200"/>
                </a:lnTo>
                <a:cubicBezTo>
                  <a:pt x="3213100" y="3429000"/>
                  <a:pt x="3378200" y="3492500"/>
                  <a:pt x="3467100" y="3505200"/>
                </a:cubicBezTo>
                <a:lnTo>
                  <a:pt x="3479800" y="3517900"/>
                </a:lnTo>
                <a:cubicBezTo>
                  <a:pt x="3581400" y="3530600"/>
                  <a:pt x="3683000" y="3581400"/>
                  <a:pt x="3721100" y="3619500"/>
                </a:cubicBezTo>
                <a:cubicBezTo>
                  <a:pt x="3759200" y="3657600"/>
                  <a:pt x="3873500" y="3708400"/>
                  <a:pt x="3987800" y="3733800"/>
                </a:cubicBezTo>
                <a:lnTo>
                  <a:pt x="4330700" y="3822700"/>
                </a:lnTo>
                <a:cubicBezTo>
                  <a:pt x="4432300" y="3848100"/>
                  <a:pt x="4610100" y="3886200"/>
                  <a:pt x="4711700" y="3898900"/>
                </a:cubicBezTo>
                <a:lnTo>
                  <a:pt x="5499100" y="4025900"/>
                </a:lnTo>
                <a:cubicBezTo>
                  <a:pt x="5600700" y="4038600"/>
                  <a:pt x="5778500" y="4064000"/>
                  <a:pt x="5892800" y="4064000"/>
                </a:cubicBezTo>
                <a:lnTo>
                  <a:pt x="6337300" y="4064000"/>
                </a:lnTo>
                <a:cubicBezTo>
                  <a:pt x="6438900" y="4064000"/>
                  <a:pt x="6629400" y="4013200"/>
                  <a:pt x="6756400" y="3962400"/>
                </a:cubicBezTo>
                <a:lnTo>
                  <a:pt x="6794500" y="3949700"/>
                </a:lnTo>
                <a:cubicBezTo>
                  <a:pt x="7099300" y="3822700"/>
                  <a:pt x="7213600" y="3683000"/>
                  <a:pt x="7213600" y="3454400"/>
                </a:cubicBezTo>
                <a:lnTo>
                  <a:pt x="7213600" y="3048000"/>
                </a:lnTo>
                <a:cubicBezTo>
                  <a:pt x="7213600" y="2933700"/>
                  <a:pt x="7162800" y="2781300"/>
                  <a:pt x="7099300" y="2717800"/>
                </a:cubicBezTo>
                <a:cubicBezTo>
                  <a:pt x="7023100" y="2654300"/>
                  <a:pt x="6959600" y="2552700"/>
                  <a:pt x="6934200" y="2489200"/>
                </a:cubicBezTo>
                <a:cubicBezTo>
                  <a:pt x="6908800" y="2438400"/>
                  <a:pt x="6832600" y="2374900"/>
                  <a:pt x="6743700" y="2362200"/>
                </a:cubicBezTo>
                <a:cubicBezTo>
                  <a:pt x="6667500" y="2349500"/>
                  <a:pt x="6553200" y="2273300"/>
                  <a:pt x="6489700" y="2209800"/>
                </a:cubicBezTo>
                <a:cubicBezTo>
                  <a:pt x="6413500" y="2146300"/>
                  <a:pt x="6286500" y="2057400"/>
                  <a:pt x="6184900" y="2006600"/>
                </a:cubicBezTo>
                <a:close/>
                <a:moveTo>
                  <a:pt x="2641600" y="48514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97" name="Rectangle 13397"/>
          <p:cNvSpPr/>
          <p:nvPr/>
        </p:nvSpPr>
        <p:spPr>
          <a:xfrm rot="0" flipH="0" flipV="0">
            <a:off x="10009637" y="1443837"/>
            <a:ext cx="967594" cy="440475"/>
          </a:xfrm>
          <a:prstGeom prst="rect">
            <a:avLst/>
          </a:prstGeom>
        </p:spPr>
      </p:sp>
      <p:sp>
        <p:nvSpPr>
          <p:cNvPr id="13398" name="Freeform 13398"/>
          <p:cNvSpPr/>
          <p:nvPr/>
        </p:nvSpPr>
        <p:spPr>
          <a:xfrm rot="0" flipH="0" flipV="0">
            <a:off x="10012660" y="1627570"/>
            <a:ext cx="141846" cy="173799"/>
          </a:xfrm>
          <a:custGeom>
            <a:pathLst>
              <a:path w="8343900" h="10223500">
                <a:moveTo>
                  <a:pt x="8343900" y="0"/>
                </a:moveTo>
                <a:lnTo>
                  <a:pt x="8343900" y="9766300"/>
                </a:lnTo>
                <a:cubicBezTo>
                  <a:pt x="8343900" y="10147300"/>
                  <a:pt x="8305800" y="10223500"/>
                  <a:pt x="8153400" y="10223500"/>
                </a:cubicBezTo>
                <a:cubicBezTo>
                  <a:pt x="8039100" y="10223500"/>
                  <a:pt x="8001000" y="10172700"/>
                  <a:pt x="7886700" y="9906000"/>
                </a:cubicBezTo>
                <a:cubicBezTo>
                  <a:pt x="7823200" y="9779000"/>
                  <a:pt x="7620000" y="9677400"/>
                  <a:pt x="7416800" y="9677400"/>
                </a:cubicBezTo>
                <a:lnTo>
                  <a:pt x="1257300" y="9677400"/>
                </a:lnTo>
                <a:cubicBezTo>
                  <a:pt x="1054100" y="9677400"/>
                  <a:pt x="787400" y="9575800"/>
                  <a:pt x="647700" y="9448800"/>
                </a:cubicBezTo>
                <a:lnTo>
                  <a:pt x="635000" y="9436100"/>
                </a:lnTo>
                <a:cubicBezTo>
                  <a:pt x="317500" y="9144000"/>
                  <a:pt x="266700" y="9029700"/>
                  <a:pt x="266700" y="8559800"/>
                </a:cubicBezTo>
                <a:lnTo>
                  <a:pt x="266700" y="711200"/>
                </a:lnTo>
                <a:cubicBezTo>
                  <a:pt x="266700" y="520700"/>
                  <a:pt x="215900" y="342900"/>
                  <a:pt x="139700" y="317500"/>
                </a:cubicBezTo>
                <a:cubicBezTo>
                  <a:pt x="63500" y="279400"/>
                  <a:pt x="0" y="203200"/>
                  <a:pt x="0" y="127000"/>
                </a:cubicBezTo>
                <a:cubicBezTo>
                  <a:pt x="0" y="63500"/>
                  <a:pt x="165100" y="0"/>
                  <a:pt x="355600" y="0"/>
                </a:cubicBezTo>
                <a:close/>
                <a:moveTo>
                  <a:pt x="10045700" y="10223500"/>
                </a:moveTo>
                <a:moveTo>
                  <a:pt x="7975600" y="7353300"/>
                </a:moveTo>
                <a:lnTo>
                  <a:pt x="7975600" y="787400"/>
                </a:lnTo>
                <a:cubicBezTo>
                  <a:pt x="7975600" y="381000"/>
                  <a:pt x="7848600" y="266700"/>
                  <a:pt x="7353300" y="266700"/>
                </a:cubicBezTo>
                <a:lnTo>
                  <a:pt x="2806700" y="266700"/>
                </a:lnTo>
                <a:cubicBezTo>
                  <a:pt x="2311400" y="266700"/>
                  <a:pt x="2057400" y="469900"/>
                  <a:pt x="2057400" y="901700"/>
                </a:cubicBezTo>
                <a:lnTo>
                  <a:pt x="2057400" y="7086600"/>
                </a:lnTo>
                <a:cubicBezTo>
                  <a:pt x="2057400" y="7658100"/>
                  <a:pt x="2222500" y="7886700"/>
                  <a:pt x="26035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close/>
                <a:moveTo>
                  <a:pt x="2692400" y="10223500"/>
                </a:moveTo>
                <a:moveTo>
                  <a:pt x="7264400" y="1524000"/>
                </a:moveTo>
                <a:lnTo>
                  <a:pt x="7264400" y="2781300"/>
                </a:lnTo>
                <a:cubicBezTo>
                  <a:pt x="7264400" y="2882900"/>
                  <a:pt x="7200900" y="3009900"/>
                  <a:pt x="7137400" y="3086100"/>
                </a:cubicBezTo>
                <a:lnTo>
                  <a:pt x="7124700" y="3098800"/>
                </a:lnTo>
                <a:cubicBezTo>
                  <a:pt x="7048500" y="3175000"/>
                  <a:pt x="6934200" y="3238500"/>
                  <a:pt x="6870700" y="3251200"/>
                </a:cubicBezTo>
                <a:cubicBezTo>
                  <a:pt x="6807200" y="3276600"/>
                  <a:pt x="6731000" y="3314700"/>
                  <a:pt x="6692900" y="3340100"/>
                </a:cubicBezTo>
                <a:cubicBezTo>
                  <a:pt x="6667500" y="3378200"/>
                  <a:pt x="6553200" y="3403600"/>
                  <a:pt x="6451600" y="3403600"/>
                </a:cubicBezTo>
                <a:lnTo>
                  <a:pt x="5651500" y="3403600"/>
                </a:lnTo>
                <a:cubicBezTo>
                  <a:pt x="5549900" y="3403600"/>
                  <a:pt x="5448300" y="3390900"/>
                  <a:pt x="5422900" y="3365500"/>
                </a:cubicBezTo>
                <a:cubicBezTo>
                  <a:pt x="5397500" y="3340100"/>
                  <a:pt x="5321300" y="3302000"/>
                  <a:pt x="5245100" y="3289300"/>
                </a:cubicBezTo>
                <a:cubicBezTo>
                  <a:pt x="5168900" y="3276600"/>
                  <a:pt x="5105400" y="3213100"/>
                  <a:pt x="5105400" y="3162300"/>
                </a:cubicBezTo>
                <a:cubicBezTo>
                  <a:pt x="5105400" y="3098800"/>
                  <a:pt x="5067300" y="3048000"/>
                  <a:pt x="5016500" y="3048000"/>
                </a:cubicBezTo>
                <a:cubicBezTo>
                  <a:pt x="4978400" y="3048000"/>
                  <a:pt x="4914900" y="2959100"/>
                  <a:pt x="4902200" y="2857500"/>
                </a:cubicBezTo>
                <a:lnTo>
                  <a:pt x="4876800" y="2755900"/>
                </a:lnTo>
                <a:cubicBezTo>
                  <a:pt x="4864100" y="2641600"/>
                  <a:pt x="4838700" y="2476500"/>
                  <a:pt x="4838700" y="2374900"/>
                </a:cubicBezTo>
                <a:lnTo>
                  <a:pt x="4838700" y="1879600"/>
                </a:lnTo>
                <a:cubicBezTo>
                  <a:pt x="4838700" y="1778000"/>
                  <a:pt x="4864100" y="1638300"/>
                  <a:pt x="4889500" y="1562100"/>
                </a:cubicBezTo>
                <a:lnTo>
                  <a:pt x="4914900" y="1473200"/>
                </a:lnTo>
                <a:cubicBezTo>
                  <a:pt x="4965700" y="1295400"/>
                  <a:pt x="5156200" y="1092200"/>
                  <a:pt x="5321300" y="1041400"/>
                </a:cubicBezTo>
                <a:cubicBezTo>
                  <a:pt x="5384800" y="1028700"/>
                  <a:pt x="5461000" y="990600"/>
                  <a:pt x="5499100" y="952500"/>
                </a:cubicBezTo>
                <a:cubicBezTo>
                  <a:pt x="5537200" y="927100"/>
                  <a:pt x="5638800" y="901700"/>
                  <a:pt x="5740400" y="901700"/>
                </a:cubicBezTo>
                <a:lnTo>
                  <a:pt x="6451600" y="901700"/>
                </a:lnTo>
                <a:cubicBezTo>
                  <a:pt x="6553200" y="901700"/>
                  <a:pt x="6654800" y="914400"/>
                  <a:pt x="6680200" y="939800"/>
                </a:cubicBezTo>
                <a:cubicBezTo>
                  <a:pt x="6705600" y="965200"/>
                  <a:pt x="6807200" y="990600"/>
                  <a:pt x="6896100" y="1003300"/>
                </a:cubicBezTo>
                <a:cubicBezTo>
                  <a:pt x="6997700" y="1016000"/>
                  <a:pt x="7086600" y="1079500"/>
                  <a:pt x="7112000" y="1130300"/>
                </a:cubicBezTo>
                <a:cubicBezTo>
                  <a:pt x="7124700" y="1181100"/>
                  <a:pt x="7175500" y="1257300"/>
                  <a:pt x="7200900" y="1282700"/>
                </a:cubicBezTo>
                <a:cubicBezTo>
                  <a:pt x="7239000" y="1320800"/>
                  <a:pt x="7264400" y="1422400"/>
                  <a:pt x="7264400" y="1524000"/>
                </a:cubicBezTo>
                <a:close/>
                <a:moveTo>
                  <a:pt x="8521700" y="10223500"/>
                </a:moveTo>
                <a:moveTo>
                  <a:pt x="5473700" y="4127500"/>
                </a:moveTo>
                <a:lnTo>
                  <a:pt x="6731000" y="4127500"/>
                </a:lnTo>
                <a:cubicBezTo>
                  <a:pt x="6819900" y="4127500"/>
                  <a:pt x="6959600" y="4178300"/>
                  <a:pt x="7035800" y="4254500"/>
                </a:cubicBezTo>
                <a:lnTo>
                  <a:pt x="7137400" y="4356100"/>
                </a:lnTo>
                <a:cubicBezTo>
                  <a:pt x="7200900" y="4419600"/>
                  <a:pt x="7264400" y="4559300"/>
                  <a:pt x="7264400" y="4660900"/>
                </a:cubicBezTo>
                <a:lnTo>
                  <a:pt x="7264400" y="5918200"/>
                </a:lnTo>
                <a:cubicBezTo>
                  <a:pt x="7264400" y="6096000"/>
                  <a:pt x="7162800" y="6248400"/>
                  <a:pt x="7010400" y="6299200"/>
                </a:cubicBezTo>
                <a:cubicBezTo>
                  <a:pt x="6972300" y="6324600"/>
                  <a:pt x="6908800" y="6362700"/>
                  <a:pt x="6870700" y="6388100"/>
                </a:cubicBezTo>
                <a:cubicBezTo>
                  <a:pt x="6845300" y="6426200"/>
                  <a:pt x="6731000" y="6451600"/>
                  <a:pt x="6629400" y="6451600"/>
                </a:cubicBezTo>
                <a:lnTo>
                  <a:pt x="5473700" y="6451600"/>
                </a:lnTo>
                <a:cubicBezTo>
                  <a:pt x="5372100" y="6451600"/>
                  <a:pt x="5270500" y="6438900"/>
                  <a:pt x="5245100" y="6413500"/>
                </a:cubicBezTo>
                <a:cubicBezTo>
                  <a:pt x="5219700" y="6388100"/>
                  <a:pt x="5143500" y="6337300"/>
                  <a:pt x="5067300" y="6286500"/>
                </a:cubicBezTo>
                <a:cubicBezTo>
                  <a:pt x="4991100" y="6248400"/>
                  <a:pt x="4927600" y="6134100"/>
                  <a:pt x="4902200" y="6019800"/>
                </a:cubicBezTo>
                <a:lnTo>
                  <a:pt x="4876800" y="5791200"/>
                </a:lnTo>
                <a:cubicBezTo>
                  <a:pt x="4851400" y="5689600"/>
                  <a:pt x="4838700" y="5524500"/>
                  <a:pt x="4838700" y="5422900"/>
                </a:cubicBezTo>
                <a:lnTo>
                  <a:pt x="4838700" y="5105400"/>
                </a:lnTo>
                <a:cubicBezTo>
                  <a:pt x="4838700" y="5016500"/>
                  <a:pt x="4851400" y="4851400"/>
                  <a:pt x="4876800" y="4762500"/>
                </a:cubicBezTo>
                <a:lnTo>
                  <a:pt x="4927600" y="4495800"/>
                </a:lnTo>
                <a:cubicBezTo>
                  <a:pt x="4940300" y="4394200"/>
                  <a:pt x="5003800" y="4305300"/>
                  <a:pt x="5067300" y="4279900"/>
                </a:cubicBezTo>
                <a:cubicBezTo>
                  <a:pt x="5118100" y="4267200"/>
                  <a:pt x="5194300" y="4216400"/>
                  <a:pt x="5232400" y="4178300"/>
                </a:cubicBezTo>
                <a:cubicBezTo>
                  <a:pt x="5257800" y="4152900"/>
                  <a:pt x="5372100" y="4127500"/>
                  <a:pt x="5473700" y="4127500"/>
                </a:cubicBezTo>
                <a:close/>
                <a:moveTo>
                  <a:pt x="5918200" y="102235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399" name="Freeform 13399"/>
          <p:cNvSpPr/>
          <p:nvPr/>
        </p:nvSpPr>
        <p:spPr>
          <a:xfrm rot="0" flipH="0" flipV="0">
            <a:off x="10143788" y="1627653"/>
            <a:ext cx="156876" cy="204196"/>
          </a:xfrm>
          <a:custGeom>
            <a:pathLst>
              <a:path w="11620500" h="15125700">
                <a:moveTo>
                  <a:pt x="850900" y="0"/>
                </a:moveTo>
                <a:lnTo>
                  <a:pt x="10947400" y="0"/>
                </a:lnTo>
                <a:cubicBezTo>
                  <a:pt x="11315700" y="0"/>
                  <a:pt x="11620500" y="76200"/>
                  <a:pt x="11620500" y="165100"/>
                </a:cubicBezTo>
                <a:cubicBezTo>
                  <a:pt x="11620500" y="254000"/>
                  <a:pt x="11544300" y="368300"/>
                  <a:pt x="11455400" y="393700"/>
                </a:cubicBezTo>
                <a:cubicBezTo>
                  <a:pt x="11366500" y="431800"/>
                  <a:pt x="11290300" y="762000"/>
                  <a:pt x="11290300" y="1130300"/>
                </a:cubicBezTo>
                <a:lnTo>
                  <a:pt x="11290300" y="10604500"/>
                </a:lnTo>
                <a:cubicBezTo>
                  <a:pt x="11290300" y="11518900"/>
                  <a:pt x="10680700" y="12192000"/>
                  <a:pt x="9842500" y="12192000"/>
                </a:cubicBezTo>
                <a:lnTo>
                  <a:pt x="2476500" y="12192000"/>
                </a:lnTo>
                <a:cubicBezTo>
                  <a:pt x="1638300" y="12192000"/>
                  <a:pt x="1574800" y="12255500"/>
                  <a:pt x="1574800" y="13093700"/>
                </a:cubicBezTo>
                <a:lnTo>
                  <a:pt x="1574800" y="14452600"/>
                </a:lnTo>
                <a:cubicBezTo>
                  <a:pt x="1574800" y="14820900"/>
                  <a:pt x="1320800" y="15125700"/>
                  <a:pt x="1016000" y="15125700"/>
                </a:cubicBezTo>
                <a:cubicBezTo>
                  <a:pt x="698500" y="15125700"/>
                  <a:pt x="444500" y="14820900"/>
                  <a:pt x="431800" y="14452600"/>
                </a:cubicBezTo>
                <a:lnTo>
                  <a:pt x="406400" y="13119100"/>
                </a:lnTo>
                <a:cubicBezTo>
                  <a:pt x="393700" y="12750800"/>
                  <a:pt x="304800" y="12395200"/>
                  <a:pt x="190500" y="12331700"/>
                </a:cubicBezTo>
                <a:cubicBezTo>
                  <a:pt x="88900" y="12268200"/>
                  <a:pt x="0" y="11912600"/>
                  <a:pt x="0" y="11531600"/>
                </a:cubicBezTo>
                <a:lnTo>
                  <a:pt x="0" y="10604500"/>
                </a:lnTo>
                <a:cubicBezTo>
                  <a:pt x="0" y="10236200"/>
                  <a:pt x="101600" y="9867900"/>
                  <a:pt x="228600" y="9791700"/>
                </a:cubicBezTo>
                <a:cubicBezTo>
                  <a:pt x="342900" y="9715500"/>
                  <a:pt x="444500" y="9359900"/>
                  <a:pt x="444500" y="8978900"/>
                </a:cubicBezTo>
                <a:lnTo>
                  <a:pt x="444500" y="1244600"/>
                </a:lnTo>
                <a:cubicBezTo>
                  <a:pt x="444500" y="863600"/>
                  <a:pt x="381000" y="431800"/>
                  <a:pt x="304800" y="279400"/>
                </a:cubicBezTo>
                <a:cubicBezTo>
                  <a:pt x="228600" y="127000"/>
                  <a:pt x="469900" y="0"/>
                  <a:pt x="850900" y="0"/>
                </a:cubicBezTo>
                <a:close/>
                <a:moveTo>
                  <a:pt x="14897100" y="15125700"/>
                </a:moveTo>
                <a:moveTo>
                  <a:pt x="1574800" y="901700"/>
                </a:moveTo>
                <a:lnTo>
                  <a:pt x="1574800" y="9258300"/>
                </a:lnTo>
                <a:cubicBezTo>
                  <a:pt x="1574800" y="9817100"/>
                  <a:pt x="1689100" y="9931400"/>
                  <a:pt x="2260600" y="9931400"/>
                </a:cubicBezTo>
                <a:lnTo>
                  <a:pt x="8394700" y="9931400"/>
                </a:lnTo>
                <a:cubicBezTo>
                  <a:pt x="8890000" y="9931400"/>
                  <a:pt x="9029700" y="9728200"/>
                  <a:pt x="9029700" y="9029700"/>
                </a:cubicBezTo>
                <a:lnTo>
                  <a:pt x="9029700" y="1130300"/>
                </a:lnTo>
                <a:cubicBezTo>
                  <a:pt x="9029700" y="596900"/>
                  <a:pt x="8737600" y="330200"/>
                  <a:pt x="8128000" y="330200"/>
                </a:cubicBezTo>
                <a:lnTo>
                  <a:pt x="2311400" y="330200"/>
                </a:lnTo>
                <a:cubicBezTo>
                  <a:pt x="1663700" y="330200"/>
                  <a:pt x="1574800" y="393700"/>
                  <a:pt x="1574800" y="901700"/>
                </a:cubicBezTo>
                <a:close/>
                <a:moveTo>
                  <a:pt x="13995400" y="15125700"/>
                </a:moveTo>
                <a:moveTo>
                  <a:pt x="2476500" y="3606800"/>
                </a:moveTo>
                <a:lnTo>
                  <a:pt x="2476500" y="1803400"/>
                </a:lnTo>
                <a:cubicBezTo>
                  <a:pt x="2476500" y="1676400"/>
                  <a:pt x="2527300" y="1574800"/>
                  <a:pt x="2590800" y="1574800"/>
                </a:cubicBezTo>
                <a:cubicBezTo>
                  <a:pt x="2654300" y="1574800"/>
                  <a:pt x="2705100" y="1524000"/>
                  <a:pt x="2705100" y="1460500"/>
                </a:cubicBezTo>
                <a:cubicBezTo>
                  <a:pt x="2705100" y="1397000"/>
                  <a:pt x="2794000" y="1333500"/>
                  <a:pt x="2908300" y="1320800"/>
                </a:cubicBezTo>
                <a:lnTo>
                  <a:pt x="2921000" y="1320800"/>
                </a:lnTo>
                <a:cubicBezTo>
                  <a:pt x="3022600" y="1295400"/>
                  <a:pt x="3149600" y="1244600"/>
                  <a:pt x="3200400" y="1206500"/>
                </a:cubicBezTo>
                <a:cubicBezTo>
                  <a:pt x="3238500" y="1155700"/>
                  <a:pt x="3378200" y="1130300"/>
                  <a:pt x="3492500" y="1130300"/>
                </a:cubicBezTo>
                <a:lnTo>
                  <a:pt x="4394200" y="1130300"/>
                </a:lnTo>
                <a:cubicBezTo>
                  <a:pt x="4521200" y="1130300"/>
                  <a:pt x="4648200" y="1155700"/>
                  <a:pt x="4686300" y="1181100"/>
                </a:cubicBezTo>
                <a:cubicBezTo>
                  <a:pt x="4711700" y="1219200"/>
                  <a:pt x="4838700" y="1257300"/>
                  <a:pt x="4953000" y="1270000"/>
                </a:cubicBezTo>
                <a:cubicBezTo>
                  <a:pt x="5080000" y="1282700"/>
                  <a:pt x="5194300" y="1346200"/>
                  <a:pt x="5219700" y="1422400"/>
                </a:cubicBezTo>
                <a:cubicBezTo>
                  <a:pt x="5245100" y="1485900"/>
                  <a:pt x="5295900" y="1574800"/>
                  <a:pt x="5334000" y="1612900"/>
                </a:cubicBezTo>
                <a:cubicBezTo>
                  <a:pt x="5384800" y="1651000"/>
                  <a:pt x="5410200" y="1790700"/>
                  <a:pt x="5410200" y="1917700"/>
                </a:cubicBezTo>
                <a:lnTo>
                  <a:pt x="5410200" y="3606800"/>
                </a:lnTo>
                <a:cubicBezTo>
                  <a:pt x="5410200" y="3733800"/>
                  <a:pt x="5359400" y="3835400"/>
                  <a:pt x="5308600" y="3835400"/>
                </a:cubicBezTo>
                <a:cubicBezTo>
                  <a:pt x="5245100" y="3835400"/>
                  <a:pt x="5194300" y="3886200"/>
                  <a:pt x="5194300" y="3949700"/>
                </a:cubicBezTo>
                <a:cubicBezTo>
                  <a:pt x="5194300" y="4013200"/>
                  <a:pt x="5092700" y="4076700"/>
                  <a:pt x="4991100" y="4102100"/>
                </a:cubicBezTo>
                <a:lnTo>
                  <a:pt x="4978400" y="4102100"/>
                </a:lnTo>
                <a:cubicBezTo>
                  <a:pt x="4864100" y="4114800"/>
                  <a:pt x="4737100" y="4165600"/>
                  <a:pt x="4699000" y="4216400"/>
                </a:cubicBezTo>
                <a:cubicBezTo>
                  <a:pt x="4660900" y="4254500"/>
                  <a:pt x="4521200" y="4292600"/>
                  <a:pt x="4394200" y="4292600"/>
                </a:cubicBezTo>
                <a:lnTo>
                  <a:pt x="3606800" y="4292600"/>
                </a:lnTo>
                <a:cubicBezTo>
                  <a:pt x="3479800" y="4292600"/>
                  <a:pt x="3289300" y="4254500"/>
                  <a:pt x="3162300" y="4229100"/>
                </a:cubicBezTo>
                <a:lnTo>
                  <a:pt x="2921000" y="4165600"/>
                </a:lnTo>
                <a:cubicBezTo>
                  <a:pt x="2806700" y="4127500"/>
                  <a:pt x="2705100" y="4038600"/>
                  <a:pt x="2705100" y="3975100"/>
                </a:cubicBezTo>
                <a:cubicBezTo>
                  <a:pt x="2705100" y="3898900"/>
                  <a:pt x="2654300" y="3835400"/>
                  <a:pt x="2590800" y="3835400"/>
                </a:cubicBezTo>
                <a:cubicBezTo>
                  <a:pt x="2527300" y="3835400"/>
                  <a:pt x="2476500" y="3733800"/>
                  <a:pt x="2476500" y="3606800"/>
                </a:cubicBezTo>
                <a:close/>
                <a:moveTo>
                  <a:pt x="11290300" y="15125700"/>
                </a:moveTo>
                <a:moveTo>
                  <a:pt x="3162300" y="5194300"/>
                </a:moveTo>
                <a:lnTo>
                  <a:pt x="4737100" y="5194300"/>
                </a:lnTo>
                <a:cubicBezTo>
                  <a:pt x="4864100" y="5194300"/>
                  <a:pt x="5041900" y="5257800"/>
                  <a:pt x="5118100" y="5346700"/>
                </a:cubicBezTo>
                <a:lnTo>
                  <a:pt x="5257800" y="5486400"/>
                </a:lnTo>
                <a:cubicBezTo>
                  <a:pt x="5346700" y="5575300"/>
                  <a:pt x="5410200" y="5740400"/>
                  <a:pt x="5410200" y="5867400"/>
                </a:cubicBezTo>
                <a:lnTo>
                  <a:pt x="5410200" y="7442200"/>
                </a:lnTo>
                <a:cubicBezTo>
                  <a:pt x="5410200" y="7569200"/>
                  <a:pt x="5346700" y="7747000"/>
                  <a:pt x="5257800" y="7835900"/>
                </a:cubicBezTo>
                <a:lnTo>
                  <a:pt x="5118100" y="7962900"/>
                </a:lnTo>
                <a:cubicBezTo>
                  <a:pt x="5041900" y="8051800"/>
                  <a:pt x="4864100" y="8128000"/>
                  <a:pt x="4737100" y="8128000"/>
                </a:cubicBezTo>
                <a:lnTo>
                  <a:pt x="3162300" y="8128000"/>
                </a:lnTo>
                <a:cubicBezTo>
                  <a:pt x="2921000" y="8128000"/>
                  <a:pt x="2705100" y="7962900"/>
                  <a:pt x="2705100" y="7785100"/>
                </a:cubicBezTo>
                <a:cubicBezTo>
                  <a:pt x="2705100" y="7721600"/>
                  <a:pt x="2654300" y="7670800"/>
                  <a:pt x="2590800" y="7670800"/>
                </a:cubicBezTo>
                <a:cubicBezTo>
                  <a:pt x="2527300" y="7670800"/>
                  <a:pt x="2476500" y="7569200"/>
                  <a:pt x="2476500" y="7442200"/>
                </a:cubicBezTo>
                <a:lnTo>
                  <a:pt x="2476500" y="5867400"/>
                </a:lnTo>
                <a:cubicBezTo>
                  <a:pt x="2476500" y="5740400"/>
                  <a:pt x="2552700" y="5575300"/>
                  <a:pt x="2641600" y="5486400"/>
                </a:cubicBezTo>
                <a:lnTo>
                  <a:pt x="2768600" y="5346700"/>
                </a:lnTo>
                <a:cubicBezTo>
                  <a:pt x="2857500" y="5257800"/>
                  <a:pt x="3035300" y="5194300"/>
                  <a:pt x="3162300" y="5194300"/>
                </a:cubicBezTo>
                <a:close/>
                <a:moveTo>
                  <a:pt x="9702800" y="151257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00" name="Freeform 13400"/>
          <p:cNvSpPr/>
          <p:nvPr/>
        </p:nvSpPr>
        <p:spPr>
          <a:xfrm rot="0" flipH="0" flipV="0">
            <a:off x="10567422" y="1673352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01" name="Freeform 13401"/>
          <p:cNvSpPr/>
          <p:nvPr/>
        </p:nvSpPr>
        <p:spPr>
          <a:xfrm rot="0" flipH="0" flipV="0">
            <a:off x="10783912" y="1645959"/>
            <a:ext cx="122053" cy="152361"/>
          </a:xfrm>
          <a:custGeom>
            <a:pathLst>
              <a:path w="5676900" h="7086600">
                <a:moveTo>
                  <a:pt x="2705100" y="0"/>
                </a:moveTo>
                <a:lnTo>
                  <a:pt x="4749800" y="0"/>
                </a:lnTo>
                <a:cubicBezTo>
                  <a:pt x="4902200" y="0"/>
                  <a:pt x="5118100" y="88900"/>
                  <a:pt x="5219700" y="190500"/>
                </a:cubicBezTo>
                <a:lnTo>
                  <a:pt x="5346700" y="330200"/>
                </a:lnTo>
                <a:cubicBezTo>
                  <a:pt x="5562600" y="571500"/>
                  <a:pt x="5676900" y="914400"/>
                  <a:pt x="5676900" y="1308100"/>
                </a:cubicBezTo>
                <a:lnTo>
                  <a:pt x="5676900" y="1562100"/>
                </a:lnTo>
                <a:cubicBezTo>
                  <a:pt x="5676900" y="2235200"/>
                  <a:pt x="5219700" y="2692400"/>
                  <a:pt x="4533900" y="2692400"/>
                </a:cubicBezTo>
                <a:lnTo>
                  <a:pt x="4254500" y="2692400"/>
                </a:lnTo>
                <a:cubicBezTo>
                  <a:pt x="4102100" y="2692400"/>
                  <a:pt x="3848100" y="2654300"/>
                  <a:pt x="3708400" y="2616200"/>
                </a:cubicBezTo>
                <a:lnTo>
                  <a:pt x="2451100" y="2235200"/>
                </a:lnTo>
                <a:cubicBezTo>
                  <a:pt x="2311400" y="2197100"/>
                  <a:pt x="2082800" y="2095500"/>
                  <a:pt x="1955800" y="2019300"/>
                </a:cubicBezTo>
                <a:lnTo>
                  <a:pt x="1333500" y="1651000"/>
                </a:lnTo>
                <a:cubicBezTo>
                  <a:pt x="1193800" y="1574800"/>
                  <a:pt x="1003300" y="1422400"/>
                  <a:pt x="901700" y="1308100"/>
                </a:cubicBezTo>
                <a:lnTo>
                  <a:pt x="546100" y="914400"/>
                </a:lnTo>
                <a:cubicBezTo>
                  <a:pt x="368300" y="723900"/>
                  <a:pt x="139700" y="254000"/>
                  <a:pt x="139700" y="76200"/>
                </a:cubicBezTo>
                <a:cubicBezTo>
                  <a:pt x="139700" y="38100"/>
                  <a:pt x="266700" y="0"/>
                  <a:pt x="431800" y="0"/>
                </a:cubicBezTo>
                <a:cubicBezTo>
                  <a:pt x="584200" y="0"/>
                  <a:pt x="787400" y="114300"/>
                  <a:pt x="863600" y="254000"/>
                </a:cubicBezTo>
                <a:lnTo>
                  <a:pt x="1104900" y="635000"/>
                </a:lnTo>
                <a:cubicBezTo>
                  <a:pt x="1270000" y="901700"/>
                  <a:pt x="1638300" y="1244600"/>
                  <a:pt x="1879600" y="1346200"/>
                </a:cubicBezTo>
                <a:cubicBezTo>
                  <a:pt x="2133600" y="1473200"/>
                  <a:pt x="2197100" y="1435100"/>
                  <a:pt x="2197100" y="1155700"/>
                </a:cubicBezTo>
                <a:cubicBezTo>
                  <a:pt x="2209800" y="1041400"/>
                  <a:pt x="2235200" y="825500"/>
                  <a:pt x="2273300" y="673100"/>
                </a:cubicBezTo>
                <a:lnTo>
                  <a:pt x="2349500" y="279400"/>
                </a:lnTo>
                <a:cubicBezTo>
                  <a:pt x="2413000" y="25400"/>
                  <a:pt x="2451100" y="0"/>
                  <a:pt x="2705100" y="0"/>
                </a:cubicBezTo>
                <a:close/>
                <a:moveTo>
                  <a:pt x="6946900" y="7086600"/>
                </a:moveTo>
                <a:moveTo>
                  <a:pt x="3759200" y="139700"/>
                </a:moveTo>
                <a:lnTo>
                  <a:pt x="3263900" y="139700"/>
                </a:lnTo>
                <a:cubicBezTo>
                  <a:pt x="3098800" y="139700"/>
                  <a:pt x="2946400" y="266700"/>
                  <a:pt x="2908300" y="457200"/>
                </a:cubicBezTo>
                <a:lnTo>
                  <a:pt x="2870200" y="647700"/>
                </a:lnTo>
                <a:cubicBezTo>
                  <a:pt x="2844800" y="723900"/>
                  <a:pt x="2832100" y="838200"/>
                  <a:pt x="2832100" y="914400"/>
                </a:cubicBezTo>
                <a:lnTo>
                  <a:pt x="2832100" y="1308100"/>
                </a:lnTo>
                <a:cubicBezTo>
                  <a:pt x="2832100" y="1485900"/>
                  <a:pt x="2895600" y="1638300"/>
                  <a:pt x="2997200" y="1752600"/>
                </a:cubicBezTo>
                <a:lnTo>
                  <a:pt x="3035300" y="1790700"/>
                </a:lnTo>
                <a:cubicBezTo>
                  <a:pt x="3086100" y="1828800"/>
                  <a:pt x="3187700" y="1879600"/>
                  <a:pt x="3263900" y="1879600"/>
                </a:cubicBezTo>
                <a:lnTo>
                  <a:pt x="3479800" y="1905000"/>
                </a:lnTo>
                <a:cubicBezTo>
                  <a:pt x="3556000" y="1905000"/>
                  <a:pt x="3619500" y="1905000"/>
                  <a:pt x="3632200" y="1905000"/>
                </a:cubicBezTo>
                <a:cubicBezTo>
                  <a:pt x="3644900" y="1905000"/>
                  <a:pt x="3721100" y="1930400"/>
                  <a:pt x="3797300" y="1955800"/>
                </a:cubicBezTo>
                <a:lnTo>
                  <a:pt x="4038600" y="2019300"/>
                </a:lnTo>
                <a:cubicBezTo>
                  <a:pt x="4114800" y="2032000"/>
                  <a:pt x="4203700" y="2070100"/>
                  <a:pt x="4216400" y="2082800"/>
                </a:cubicBezTo>
                <a:cubicBezTo>
                  <a:pt x="4241800" y="2108200"/>
                  <a:pt x="4318000" y="2120900"/>
                  <a:pt x="4394200" y="2120900"/>
                </a:cubicBezTo>
                <a:lnTo>
                  <a:pt x="4470400" y="2120900"/>
                </a:lnTo>
                <a:cubicBezTo>
                  <a:pt x="4546600" y="2120900"/>
                  <a:pt x="4635500" y="2095500"/>
                  <a:pt x="4660900" y="2070100"/>
                </a:cubicBezTo>
                <a:cubicBezTo>
                  <a:pt x="4686300" y="2044700"/>
                  <a:pt x="4749800" y="2019300"/>
                  <a:pt x="4800600" y="2006600"/>
                </a:cubicBezTo>
                <a:cubicBezTo>
                  <a:pt x="4914900" y="1968500"/>
                  <a:pt x="4978400" y="1917700"/>
                  <a:pt x="5029200" y="1765300"/>
                </a:cubicBezTo>
                <a:lnTo>
                  <a:pt x="5067300" y="1676400"/>
                </a:lnTo>
                <a:cubicBezTo>
                  <a:pt x="5080000" y="1612900"/>
                  <a:pt x="5105400" y="1498600"/>
                  <a:pt x="5105400" y="1409700"/>
                </a:cubicBezTo>
                <a:lnTo>
                  <a:pt x="5105400" y="1244600"/>
                </a:lnTo>
                <a:cubicBezTo>
                  <a:pt x="5105400" y="1168400"/>
                  <a:pt x="5067300" y="1041400"/>
                  <a:pt x="5029200" y="952500"/>
                </a:cubicBezTo>
                <a:cubicBezTo>
                  <a:pt x="4978400" y="876300"/>
                  <a:pt x="4940300" y="787400"/>
                  <a:pt x="4914900" y="762000"/>
                </a:cubicBezTo>
                <a:cubicBezTo>
                  <a:pt x="4902200" y="736600"/>
                  <a:pt x="4851400" y="660400"/>
                  <a:pt x="4787900" y="609600"/>
                </a:cubicBezTo>
                <a:lnTo>
                  <a:pt x="4724400" y="533400"/>
                </a:lnTo>
                <a:cubicBezTo>
                  <a:pt x="4648200" y="457200"/>
                  <a:pt x="4445000" y="355600"/>
                  <a:pt x="4381500" y="355600"/>
                </a:cubicBezTo>
                <a:cubicBezTo>
                  <a:pt x="4368800" y="355600"/>
                  <a:pt x="4292600" y="330200"/>
                  <a:pt x="4216400" y="292100"/>
                </a:cubicBezTo>
                <a:lnTo>
                  <a:pt x="4114800" y="266700"/>
                </a:lnTo>
                <a:cubicBezTo>
                  <a:pt x="4038600" y="228600"/>
                  <a:pt x="3949700" y="190500"/>
                  <a:pt x="3937000" y="177800"/>
                </a:cubicBezTo>
                <a:cubicBezTo>
                  <a:pt x="3911600" y="152400"/>
                  <a:pt x="3835400" y="139700"/>
                  <a:pt x="3759200" y="139700"/>
                </a:cubicBezTo>
                <a:close/>
                <a:moveTo>
                  <a:pt x="6807200" y="7086600"/>
                </a:moveTo>
                <a:moveTo>
                  <a:pt x="5676900" y="4610100"/>
                </a:moveTo>
                <a:lnTo>
                  <a:pt x="5676900" y="6654800"/>
                </a:lnTo>
                <a:cubicBezTo>
                  <a:pt x="5676900" y="7061200"/>
                  <a:pt x="5651500" y="7086600"/>
                  <a:pt x="5397500" y="7086600"/>
                </a:cubicBezTo>
                <a:cubicBezTo>
                  <a:pt x="5143500" y="7086600"/>
                  <a:pt x="5092700" y="7061200"/>
                  <a:pt x="4800600" y="6794500"/>
                </a:cubicBezTo>
                <a:lnTo>
                  <a:pt x="1739900" y="3962400"/>
                </a:lnTo>
                <a:cubicBezTo>
                  <a:pt x="1625600" y="3860800"/>
                  <a:pt x="1511300" y="3746500"/>
                  <a:pt x="1498600" y="3733800"/>
                </a:cubicBezTo>
                <a:cubicBezTo>
                  <a:pt x="1485900" y="3708400"/>
                  <a:pt x="1346200" y="3683000"/>
                  <a:pt x="1193800" y="3683000"/>
                </a:cubicBezTo>
                <a:lnTo>
                  <a:pt x="1130300" y="3683000"/>
                </a:lnTo>
                <a:cubicBezTo>
                  <a:pt x="622300" y="3683000"/>
                  <a:pt x="444500" y="4064000"/>
                  <a:pt x="660400" y="4648200"/>
                </a:cubicBezTo>
                <a:lnTo>
                  <a:pt x="736600" y="4826000"/>
                </a:lnTo>
                <a:cubicBezTo>
                  <a:pt x="787400" y="4965700"/>
                  <a:pt x="914400" y="5168900"/>
                  <a:pt x="1028700" y="5270500"/>
                </a:cubicBezTo>
                <a:lnTo>
                  <a:pt x="1143000" y="5384800"/>
                </a:lnTo>
                <a:cubicBezTo>
                  <a:pt x="1333500" y="5562600"/>
                  <a:pt x="1409700" y="5816600"/>
                  <a:pt x="1308100" y="5918200"/>
                </a:cubicBezTo>
                <a:cubicBezTo>
                  <a:pt x="1219200" y="6007100"/>
                  <a:pt x="977900" y="5930900"/>
                  <a:pt x="787400" y="5753100"/>
                </a:cubicBezTo>
                <a:lnTo>
                  <a:pt x="419100" y="5422900"/>
                </a:lnTo>
                <a:cubicBezTo>
                  <a:pt x="304800" y="5321300"/>
                  <a:pt x="165100" y="5092700"/>
                  <a:pt x="114300" y="4927600"/>
                </a:cubicBezTo>
                <a:lnTo>
                  <a:pt x="101600" y="4902200"/>
                </a:lnTo>
                <a:cubicBezTo>
                  <a:pt x="50800" y="4737100"/>
                  <a:pt x="0" y="4470400"/>
                  <a:pt x="0" y="4318000"/>
                </a:cubicBezTo>
                <a:lnTo>
                  <a:pt x="0" y="4178300"/>
                </a:lnTo>
                <a:cubicBezTo>
                  <a:pt x="0" y="3543300"/>
                  <a:pt x="431800" y="3111500"/>
                  <a:pt x="1066800" y="3111500"/>
                </a:cubicBezTo>
                <a:lnTo>
                  <a:pt x="1346200" y="3111500"/>
                </a:lnTo>
                <a:cubicBezTo>
                  <a:pt x="1701800" y="3111500"/>
                  <a:pt x="1803400" y="3149600"/>
                  <a:pt x="2082800" y="3403600"/>
                </a:cubicBezTo>
                <a:lnTo>
                  <a:pt x="4711700" y="5753100"/>
                </a:lnTo>
                <a:cubicBezTo>
                  <a:pt x="5003800" y="6019800"/>
                  <a:pt x="5105400" y="6007100"/>
                  <a:pt x="5105400" y="5676900"/>
                </a:cubicBezTo>
                <a:lnTo>
                  <a:pt x="5092700" y="4851400"/>
                </a:lnTo>
                <a:cubicBezTo>
                  <a:pt x="5080000" y="4457700"/>
                  <a:pt x="5194300" y="4254500"/>
                  <a:pt x="5410200" y="4254500"/>
                </a:cubicBezTo>
                <a:cubicBezTo>
                  <a:pt x="5511800" y="4254500"/>
                  <a:pt x="5613400" y="4267200"/>
                  <a:pt x="5638800" y="4279900"/>
                </a:cubicBezTo>
                <a:cubicBezTo>
                  <a:pt x="5651500" y="4305300"/>
                  <a:pt x="5676900" y="4445000"/>
                  <a:pt x="5676900" y="4610100"/>
                </a:cubicBezTo>
                <a:close/>
                <a:moveTo>
                  <a:pt x="2336800" y="7086600"/>
                </a:moveTo>
              </a:path>
            </a:pathLst>
          </a:custGeom>
          <a:solidFill>
            <a:srgbClr val="080808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02" name="Rectangle 13402"/>
          <p:cNvSpPr/>
          <p:nvPr/>
        </p:nvSpPr>
        <p:spPr>
          <a:xfrm rot="0" flipH="0" flipV="0">
            <a:off x="10564374" y="1530288"/>
            <a:ext cx="175640" cy="258699"/>
          </a:xfrm>
          <a:prstGeom prst="rect">
            <a:avLst/>
          </a:prstGeom>
        </p:spPr>
      </p:sp>
      <p:sp>
        <p:nvSpPr>
          <p:cNvPr id="13403" name="Freeform 13403"/>
          <p:cNvSpPr/>
          <p:nvPr/>
        </p:nvSpPr>
        <p:spPr>
          <a:xfrm rot="0" flipH="0" flipV="0">
            <a:off x="10567422" y="176174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04" name="Rectangle 13404"/>
          <p:cNvSpPr/>
          <p:nvPr/>
        </p:nvSpPr>
        <p:spPr>
          <a:xfrm rot="0" flipH="0" flipV="0">
            <a:off x="10564374" y="1765517"/>
            <a:ext cx="170935" cy="261289"/>
          </a:xfrm>
          <a:prstGeom prst="rect">
            <a:avLst/>
          </a:prstGeom>
        </p:spPr>
      </p:sp>
      <p:sp>
        <p:nvSpPr>
          <p:cNvPr id="13405" name="Freeform 13405"/>
          <p:cNvSpPr/>
          <p:nvPr/>
        </p:nvSpPr>
        <p:spPr>
          <a:xfrm rot="0" flipH="0" flipV="0">
            <a:off x="10566774" y="1848842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C0C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06" name="Rectangle 13406"/>
          <p:cNvSpPr/>
          <p:nvPr/>
        </p:nvSpPr>
        <p:spPr>
          <a:xfrm rot="0" flipH="0" flipV="0">
            <a:off x="10506716" y="2105979"/>
            <a:ext cx="308564" cy="351472"/>
          </a:xfrm>
          <a:prstGeom prst="rect">
            <a:avLst/>
          </a:prstGeom>
        </p:spPr>
      </p:sp>
      <p:sp>
        <p:nvSpPr>
          <p:cNvPr id="13407" name="Freeform 13407"/>
          <p:cNvSpPr/>
          <p:nvPr/>
        </p:nvSpPr>
        <p:spPr>
          <a:xfrm rot="0" flipH="0" flipV="0">
            <a:off x="10503477" y="2243329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08" name="Freeform 13408"/>
          <p:cNvSpPr/>
          <p:nvPr/>
        </p:nvSpPr>
        <p:spPr>
          <a:xfrm rot="0" flipH="0" flipV="0">
            <a:off x="10597569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09" name="Freeform 13409"/>
          <p:cNvSpPr/>
          <p:nvPr/>
        </p:nvSpPr>
        <p:spPr>
          <a:xfrm rot="0" flipH="0" flipV="0">
            <a:off x="10686517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10" name="Rectangle 13410"/>
          <p:cNvSpPr/>
          <p:nvPr/>
        </p:nvSpPr>
        <p:spPr>
          <a:xfrm rot="0" flipH="0" flipV="0">
            <a:off x="10006589" y="2400613"/>
            <a:ext cx="354076" cy="360114"/>
          </a:xfrm>
          <a:prstGeom prst="rect">
            <a:avLst/>
          </a:prstGeom>
        </p:spPr>
      </p:sp>
      <p:sp>
        <p:nvSpPr>
          <p:cNvPr id="13411" name="Freeform 13411"/>
          <p:cNvSpPr/>
          <p:nvPr/>
        </p:nvSpPr>
        <p:spPr>
          <a:xfrm rot="0" flipH="0" flipV="0">
            <a:off x="10009637" y="2546606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12" name="Freeform 13412"/>
          <p:cNvSpPr/>
          <p:nvPr/>
        </p:nvSpPr>
        <p:spPr>
          <a:xfrm rot="0" flipH="0" flipV="0">
            <a:off x="10055457" y="2542796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13" name="Freeform 13413"/>
          <p:cNvSpPr/>
          <p:nvPr/>
        </p:nvSpPr>
        <p:spPr>
          <a:xfrm rot="0" flipH="0" flipV="0">
            <a:off x="10161942" y="2538818"/>
            <a:ext cx="58070" cy="118897"/>
          </a:xfrm>
          <a:custGeom>
            <a:pathLst>
              <a:path w="3746500" h="7670800">
                <a:moveTo>
                  <a:pt x="0" y="4521200"/>
                </a:moveTo>
                <a:lnTo>
                  <a:pt x="0" y="393700"/>
                </a:lnTo>
                <a:cubicBezTo>
                  <a:pt x="0" y="177800"/>
                  <a:pt x="50800" y="0"/>
                  <a:pt x="101600" y="0"/>
                </a:cubicBezTo>
                <a:cubicBezTo>
                  <a:pt x="152400" y="0"/>
                  <a:pt x="203200" y="177800"/>
                  <a:pt x="203200" y="393700"/>
                </a:cubicBezTo>
                <a:lnTo>
                  <a:pt x="203200" y="977900"/>
                </a:lnTo>
                <a:cubicBezTo>
                  <a:pt x="203200" y="1371600"/>
                  <a:pt x="304800" y="1574800"/>
                  <a:pt x="495300" y="1574800"/>
                </a:cubicBezTo>
                <a:cubicBezTo>
                  <a:pt x="546100" y="1574800"/>
                  <a:pt x="647700" y="1435100"/>
                  <a:pt x="698500" y="1270000"/>
                </a:cubicBezTo>
                <a:cubicBezTo>
                  <a:pt x="939800" y="584200"/>
                  <a:pt x="1562100" y="203200"/>
                  <a:pt x="2387600" y="203200"/>
                </a:cubicBezTo>
                <a:cubicBezTo>
                  <a:pt x="3213100" y="203200"/>
                  <a:pt x="3746500" y="838200"/>
                  <a:pt x="3746500" y="1816100"/>
                </a:cubicBezTo>
                <a:lnTo>
                  <a:pt x="3746500" y="3340100"/>
                </a:lnTo>
                <a:cubicBezTo>
                  <a:pt x="3746500" y="3556000"/>
                  <a:pt x="3695700" y="3898900"/>
                  <a:pt x="3632200" y="4102100"/>
                </a:cubicBezTo>
                <a:lnTo>
                  <a:pt x="3086100" y="5880100"/>
                </a:lnTo>
                <a:cubicBezTo>
                  <a:pt x="3035300" y="6083300"/>
                  <a:pt x="2895600" y="6400800"/>
                  <a:pt x="2781300" y="6591300"/>
                </a:cubicBezTo>
                <a:lnTo>
                  <a:pt x="2374900" y="7327900"/>
                </a:lnTo>
                <a:cubicBezTo>
                  <a:pt x="2260600" y="7518400"/>
                  <a:pt x="2019300" y="7670800"/>
                  <a:pt x="1790700" y="7670800"/>
                </a:cubicBezTo>
                <a:lnTo>
                  <a:pt x="1384300" y="7670800"/>
                </a:lnTo>
                <a:cubicBezTo>
                  <a:pt x="1168400" y="7670800"/>
                  <a:pt x="990600" y="7620000"/>
                  <a:pt x="990600" y="7569200"/>
                </a:cubicBezTo>
                <a:cubicBezTo>
                  <a:pt x="990600" y="7518400"/>
                  <a:pt x="1130300" y="7378700"/>
                  <a:pt x="1295400" y="7251700"/>
                </a:cubicBezTo>
                <a:cubicBezTo>
                  <a:pt x="1460500" y="7137400"/>
                  <a:pt x="1676400" y="6870700"/>
                  <a:pt x="1778000" y="6680200"/>
                </a:cubicBezTo>
                <a:lnTo>
                  <a:pt x="2387600" y="5422900"/>
                </a:lnTo>
                <a:cubicBezTo>
                  <a:pt x="2489200" y="5232400"/>
                  <a:pt x="2616200" y="4889500"/>
                  <a:pt x="2667000" y="4673600"/>
                </a:cubicBezTo>
                <a:lnTo>
                  <a:pt x="2857500" y="3886200"/>
                </a:lnTo>
                <a:cubicBezTo>
                  <a:pt x="2908300" y="3670300"/>
                  <a:pt x="2959100" y="3314700"/>
                  <a:pt x="2959100" y="3098800"/>
                </a:cubicBezTo>
                <a:lnTo>
                  <a:pt x="2959100" y="1968500"/>
                </a:lnTo>
                <a:cubicBezTo>
                  <a:pt x="2959100" y="1397000"/>
                  <a:pt x="2882900" y="1219200"/>
                  <a:pt x="2578100" y="1092200"/>
                </a:cubicBezTo>
                <a:cubicBezTo>
                  <a:pt x="2184400" y="927100"/>
                  <a:pt x="1993900" y="952500"/>
                  <a:pt x="1689100" y="1257300"/>
                </a:cubicBezTo>
                <a:lnTo>
                  <a:pt x="1270000" y="1689100"/>
                </a:lnTo>
                <a:cubicBezTo>
                  <a:pt x="1117600" y="1841500"/>
                  <a:pt x="952500" y="2133600"/>
                  <a:pt x="901700" y="2324100"/>
                </a:cubicBezTo>
                <a:lnTo>
                  <a:pt x="901700" y="2349500"/>
                </a:lnTo>
                <a:cubicBezTo>
                  <a:pt x="850900" y="2540000"/>
                  <a:pt x="762000" y="2819400"/>
                  <a:pt x="698500" y="2946400"/>
                </a:cubicBezTo>
                <a:cubicBezTo>
                  <a:pt x="635000" y="3086100"/>
                  <a:pt x="546100" y="3365500"/>
                  <a:pt x="495300" y="3581400"/>
                </a:cubicBezTo>
                <a:lnTo>
                  <a:pt x="254000" y="4533900"/>
                </a:lnTo>
                <a:cubicBezTo>
                  <a:pt x="203200" y="4749800"/>
                  <a:pt x="127000" y="4914900"/>
                  <a:pt x="76200" y="4914900"/>
                </a:cubicBezTo>
                <a:cubicBezTo>
                  <a:pt x="38100" y="4914900"/>
                  <a:pt x="0" y="4737100"/>
                  <a:pt x="0" y="4521200"/>
                </a:cubicBezTo>
                <a:close/>
                <a:moveTo>
                  <a:pt x="2984500" y="7696200"/>
                </a:moveTo>
              </a:path>
            </a:pathLst>
          </a:custGeom>
          <a:solidFill>
            <a:srgbClr val="0A0B0B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14" name="Freeform 13414"/>
          <p:cNvSpPr/>
          <p:nvPr/>
        </p:nvSpPr>
        <p:spPr>
          <a:xfrm rot="0" flipH="0" flipV="0">
            <a:off x="10235272" y="2540711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A0B0B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15" name="Rectangle 13415"/>
          <p:cNvSpPr/>
          <p:nvPr/>
        </p:nvSpPr>
        <p:spPr>
          <a:xfrm rot="0" flipH="0" flipV="0">
            <a:off x="10799197" y="3192020"/>
            <a:ext cx="82257" cy="348980"/>
          </a:xfrm>
          <a:prstGeom prst="rect">
            <a:avLst/>
          </a:prstGeom>
        </p:spPr>
      </p:sp>
      <p:sp>
        <p:nvSpPr>
          <p:cNvPr id="13416" name="Freeform 13416"/>
          <p:cNvSpPr/>
          <p:nvPr/>
        </p:nvSpPr>
        <p:spPr>
          <a:xfrm rot="0" flipH="0" flipV="0">
            <a:off x="10802220" y="3459391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20202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17" name="Rectangle 13417"/>
          <p:cNvSpPr/>
          <p:nvPr/>
        </p:nvSpPr>
        <p:spPr>
          <a:xfrm rot="0" flipH="0" flipV="0">
            <a:off x="10146924" y="4278393"/>
            <a:ext cx="49949" cy="185440"/>
          </a:xfrm>
          <a:prstGeom prst="rect">
            <a:avLst/>
          </a:prstGeom>
        </p:spPr>
      </p:sp>
      <p:sp>
        <p:nvSpPr>
          <p:cNvPr id="13418" name="Freeform 13418"/>
          <p:cNvSpPr/>
          <p:nvPr/>
        </p:nvSpPr>
        <p:spPr>
          <a:xfrm rot="0" flipH="0" flipV="0">
            <a:off x="10150010" y="4349762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19" name="Rectangle 13419"/>
          <p:cNvSpPr/>
          <p:nvPr/>
        </p:nvSpPr>
        <p:spPr>
          <a:xfrm rot="0" flipH="0" flipV="0">
            <a:off x="10799197" y="5099402"/>
            <a:ext cx="82219" cy="266866"/>
          </a:xfrm>
          <a:prstGeom prst="rect">
            <a:avLst/>
          </a:prstGeom>
        </p:spPr>
      </p:sp>
      <p:sp>
        <p:nvSpPr>
          <p:cNvPr id="13420" name="Freeform 13420"/>
          <p:cNvSpPr/>
          <p:nvPr/>
        </p:nvSpPr>
        <p:spPr>
          <a:xfrm rot="0" flipH="0" flipV="0">
            <a:off x="10802169" y="5300395"/>
            <a:ext cx="76276" cy="15189"/>
          </a:xfrm>
          <a:custGeom>
            <a:pathLst>
              <a:path w="5867400" h="1168400">
                <a:moveTo>
                  <a:pt x="317500" y="0"/>
                </a:moveTo>
                <a:lnTo>
                  <a:pt x="5511800" y="0"/>
                </a:lnTo>
                <a:cubicBezTo>
                  <a:pt x="5740400" y="0"/>
                  <a:pt x="5867400" y="152400"/>
                  <a:pt x="5867400" y="431800"/>
                </a:cubicBezTo>
                <a:cubicBezTo>
                  <a:pt x="5867400" y="685800"/>
                  <a:pt x="5791200" y="889000"/>
                  <a:pt x="5651500" y="1028700"/>
                </a:cubicBezTo>
                <a:cubicBezTo>
                  <a:pt x="5575300" y="1104900"/>
                  <a:pt x="5410200" y="1168400"/>
                  <a:pt x="5283200" y="1168400"/>
                </a:cubicBezTo>
                <a:lnTo>
                  <a:pt x="596900" y="1168400"/>
                </a:lnTo>
                <a:cubicBezTo>
                  <a:pt x="241300" y="1168400"/>
                  <a:pt x="0" y="876300"/>
                  <a:pt x="0" y="444500"/>
                </a:cubicBezTo>
                <a:cubicBezTo>
                  <a:pt x="0" y="330200"/>
                  <a:pt x="25400" y="177800"/>
                  <a:pt x="38100" y="114300"/>
                </a:cubicBezTo>
                <a:cubicBezTo>
                  <a:pt x="63500" y="50800"/>
                  <a:pt x="177800" y="0"/>
                  <a:pt x="317500" y="0"/>
                </a:cubicBezTo>
                <a:close/>
                <a:moveTo>
                  <a:pt x="939800" y="1168400"/>
                </a:moveTo>
              </a:path>
            </a:pathLst>
          </a:custGeom>
          <a:solidFill>
            <a:srgbClr val="040408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21" name="Rectangle 13421"/>
          <p:cNvSpPr/>
          <p:nvPr/>
        </p:nvSpPr>
        <p:spPr>
          <a:xfrm rot="0" flipH="0" flipV="0">
            <a:off x="10146924" y="6117734"/>
            <a:ext cx="49949" cy="185440"/>
          </a:xfrm>
          <a:prstGeom prst="rect">
            <a:avLst/>
          </a:prstGeom>
        </p:spPr>
      </p:sp>
      <p:sp>
        <p:nvSpPr>
          <p:cNvPr id="13422" name="Freeform 13422"/>
          <p:cNvSpPr/>
          <p:nvPr/>
        </p:nvSpPr>
        <p:spPr>
          <a:xfrm rot="0" flipH="0" flipV="0">
            <a:off x="10150010" y="6189103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23" name="Rectangle 13423"/>
          <p:cNvSpPr/>
          <p:nvPr/>
        </p:nvSpPr>
        <p:spPr>
          <a:xfrm rot="0" flipH="0" flipV="0">
            <a:off x="10799197" y="6869431"/>
            <a:ext cx="82257" cy="348980"/>
          </a:xfrm>
          <a:prstGeom prst="rect">
            <a:avLst/>
          </a:prstGeom>
        </p:spPr>
      </p:sp>
      <p:sp>
        <p:nvSpPr>
          <p:cNvPr id="13424" name="Freeform 13424"/>
          <p:cNvSpPr/>
          <p:nvPr/>
        </p:nvSpPr>
        <p:spPr>
          <a:xfrm rot="0" flipH="0" flipV="0">
            <a:off x="10802220" y="7136802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25" name="Rectangle 13425"/>
          <p:cNvSpPr/>
          <p:nvPr/>
        </p:nvSpPr>
        <p:spPr>
          <a:xfrm rot="0" flipH="0" flipV="0">
            <a:off x="10146924" y="7881129"/>
            <a:ext cx="49949" cy="185440"/>
          </a:xfrm>
          <a:prstGeom prst="rect">
            <a:avLst/>
          </a:prstGeom>
        </p:spPr>
      </p:sp>
      <p:sp>
        <p:nvSpPr>
          <p:cNvPr id="13426" name="Freeform 13426"/>
          <p:cNvSpPr/>
          <p:nvPr/>
        </p:nvSpPr>
        <p:spPr>
          <a:xfrm rot="0" flipH="0" flipV="0">
            <a:off x="10150010" y="7952498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27" name="Rectangle 13427"/>
          <p:cNvSpPr/>
          <p:nvPr/>
        </p:nvSpPr>
        <p:spPr>
          <a:xfrm rot="0" flipH="0" flipV="0">
            <a:off x="10457821" y="7998791"/>
            <a:ext cx="524057" cy="379772"/>
          </a:xfrm>
          <a:prstGeom prst="rect">
            <a:avLst/>
          </a:prstGeom>
        </p:spPr>
      </p:sp>
      <p:sp>
        <p:nvSpPr>
          <p:cNvPr id="13428" name="Freeform 13428"/>
          <p:cNvSpPr/>
          <p:nvPr/>
        </p:nvSpPr>
        <p:spPr>
          <a:xfrm rot="0" flipH="0" flipV="0">
            <a:off x="10460170" y="8153717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29" name="Freeform 13429"/>
          <p:cNvSpPr/>
          <p:nvPr/>
        </p:nvSpPr>
        <p:spPr>
          <a:xfrm rot="0" flipH="0" flipV="0">
            <a:off x="10602932" y="8198592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30" name="Freeform 13430"/>
          <p:cNvSpPr/>
          <p:nvPr/>
        </p:nvSpPr>
        <p:spPr>
          <a:xfrm rot="0" flipH="0" flipV="0">
            <a:off x="10738176" y="8253570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31" name="Freeform 13431"/>
          <p:cNvSpPr/>
          <p:nvPr/>
        </p:nvSpPr>
        <p:spPr>
          <a:xfrm rot="0" flipH="0" flipV="0">
            <a:off x="10866136" y="8153482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32" name="Rectangle 13432"/>
          <p:cNvSpPr/>
          <p:nvPr/>
        </p:nvSpPr>
        <p:spPr>
          <a:xfrm rot="0" flipH="0" flipV="0">
            <a:off x="10183374" y="8235887"/>
            <a:ext cx="556641" cy="426338"/>
          </a:xfrm>
          <a:prstGeom prst="rect">
            <a:avLst/>
          </a:prstGeom>
        </p:spPr>
      </p:sp>
      <p:sp>
        <p:nvSpPr>
          <p:cNvPr id="13433" name="Freeform 13433"/>
          <p:cNvSpPr/>
          <p:nvPr/>
        </p:nvSpPr>
        <p:spPr>
          <a:xfrm rot="0" flipH="0" flipV="0">
            <a:off x="10186397" y="8375765"/>
            <a:ext cx="147891" cy="164515"/>
          </a:xfrm>
          <a:custGeom>
            <a:pathLst>
              <a:path w="8699500" h="9677400">
                <a:moveTo>
                  <a:pt x="292100" y="9080500"/>
                </a:moveTo>
                <a:lnTo>
                  <a:pt x="7315200" y="279400"/>
                </a:lnTo>
                <a:cubicBezTo>
                  <a:pt x="7493000" y="63500"/>
                  <a:pt x="7620000" y="0"/>
                  <a:pt x="7899400" y="0"/>
                </a:cubicBezTo>
                <a:lnTo>
                  <a:pt x="8343900" y="0"/>
                </a:lnTo>
                <a:cubicBezTo>
                  <a:pt x="8534400" y="0"/>
                  <a:pt x="8699500" y="38100"/>
                  <a:pt x="8699500" y="88900"/>
                </a:cubicBezTo>
                <a:cubicBezTo>
                  <a:pt x="8699500" y="139700"/>
                  <a:pt x="8597900" y="304800"/>
                  <a:pt x="8470900" y="457200"/>
                </a:cubicBezTo>
                <a:lnTo>
                  <a:pt x="1333500" y="9398000"/>
                </a:lnTo>
                <a:cubicBezTo>
                  <a:pt x="1168400" y="9613900"/>
                  <a:pt x="1016000" y="9677400"/>
                  <a:pt x="749300" y="9677400"/>
                </a:cubicBezTo>
                <a:lnTo>
                  <a:pt x="355600" y="9677400"/>
                </a:lnTo>
                <a:cubicBezTo>
                  <a:pt x="165100" y="9677400"/>
                  <a:pt x="0" y="9639300"/>
                  <a:pt x="0" y="9588500"/>
                </a:cubicBezTo>
                <a:cubicBezTo>
                  <a:pt x="0" y="9537700"/>
                  <a:pt x="12700" y="9474200"/>
                  <a:pt x="38100" y="9436100"/>
                </a:cubicBezTo>
                <a:cubicBezTo>
                  <a:pt x="50800" y="9385300"/>
                  <a:pt x="165100" y="9232900"/>
                  <a:pt x="292100" y="9080500"/>
                </a:cubicBezTo>
                <a:close/>
                <a:moveTo>
                  <a:pt x="431800" y="96901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34" name="Freeform 13434"/>
          <p:cNvSpPr/>
          <p:nvPr/>
        </p:nvSpPr>
        <p:spPr>
          <a:xfrm rot="0" flipH="0" flipV="0">
            <a:off x="10567422" y="8634985"/>
            <a:ext cx="124396" cy="73152"/>
          </a:xfrm>
          <a:custGeom>
            <a:pathLst>
              <a:path w="8293100" h="4876800">
                <a:moveTo>
                  <a:pt x="0" y="1574800"/>
                </a:moveTo>
                <a:lnTo>
                  <a:pt x="0" y="1320800"/>
                </a:lnTo>
                <a:cubicBezTo>
                  <a:pt x="0" y="508000"/>
                  <a:pt x="558800" y="0"/>
                  <a:pt x="1473200" y="0"/>
                </a:cubicBezTo>
                <a:lnTo>
                  <a:pt x="2743200" y="0"/>
                </a:lnTo>
                <a:cubicBezTo>
                  <a:pt x="2971800" y="0"/>
                  <a:pt x="3327400" y="50800"/>
                  <a:pt x="3530600" y="114300"/>
                </a:cubicBezTo>
                <a:lnTo>
                  <a:pt x="4851400" y="482600"/>
                </a:lnTo>
                <a:cubicBezTo>
                  <a:pt x="5067300" y="546100"/>
                  <a:pt x="5397500" y="673100"/>
                  <a:pt x="5588000" y="774700"/>
                </a:cubicBezTo>
                <a:lnTo>
                  <a:pt x="6629400" y="1308100"/>
                </a:lnTo>
                <a:cubicBezTo>
                  <a:pt x="6819900" y="1409700"/>
                  <a:pt x="7099300" y="1638300"/>
                  <a:pt x="7251700" y="1803400"/>
                </a:cubicBezTo>
                <a:lnTo>
                  <a:pt x="7658100" y="2260600"/>
                </a:lnTo>
                <a:cubicBezTo>
                  <a:pt x="8280400" y="2971800"/>
                  <a:pt x="8293100" y="3898900"/>
                  <a:pt x="7683500" y="4508500"/>
                </a:cubicBezTo>
                <a:cubicBezTo>
                  <a:pt x="7454900" y="4749800"/>
                  <a:pt x="7035800" y="4876800"/>
                  <a:pt x="6553200" y="4876800"/>
                </a:cubicBezTo>
                <a:lnTo>
                  <a:pt x="5486400" y="4876800"/>
                </a:lnTo>
                <a:cubicBezTo>
                  <a:pt x="5257800" y="4876800"/>
                  <a:pt x="4902200" y="4838700"/>
                  <a:pt x="4699000" y="4787900"/>
                </a:cubicBezTo>
                <a:lnTo>
                  <a:pt x="3886200" y="4584700"/>
                </a:lnTo>
                <a:cubicBezTo>
                  <a:pt x="3670300" y="4533900"/>
                  <a:pt x="3340100" y="4419600"/>
                  <a:pt x="3136900" y="4330700"/>
                </a:cubicBezTo>
                <a:lnTo>
                  <a:pt x="1600200" y="3644900"/>
                </a:lnTo>
                <a:cubicBezTo>
                  <a:pt x="1397000" y="3543300"/>
                  <a:pt x="1104900" y="3352800"/>
                  <a:pt x="952500" y="3200400"/>
                </a:cubicBezTo>
                <a:lnTo>
                  <a:pt x="508000" y="2768600"/>
                </a:lnTo>
                <a:cubicBezTo>
                  <a:pt x="139700" y="2413000"/>
                  <a:pt x="0" y="2082800"/>
                  <a:pt x="0" y="1574800"/>
                </a:cubicBezTo>
                <a:close/>
                <a:moveTo>
                  <a:pt x="3098800" y="4876800"/>
                </a:moveTo>
                <a:moveTo>
                  <a:pt x="2336800" y="812800"/>
                </a:moveTo>
                <a:lnTo>
                  <a:pt x="1765300" y="812800"/>
                </a:lnTo>
                <a:cubicBezTo>
                  <a:pt x="1104900" y="812800"/>
                  <a:pt x="812800" y="1066800"/>
                  <a:pt x="812800" y="1625600"/>
                </a:cubicBezTo>
                <a:cubicBezTo>
                  <a:pt x="812800" y="1943100"/>
                  <a:pt x="1028700" y="2222500"/>
                  <a:pt x="1574800" y="2603500"/>
                </a:cubicBezTo>
                <a:lnTo>
                  <a:pt x="1955800" y="2857500"/>
                </a:lnTo>
                <a:cubicBezTo>
                  <a:pt x="2413000" y="3175000"/>
                  <a:pt x="2857500" y="3352800"/>
                  <a:pt x="3175000" y="3352800"/>
                </a:cubicBezTo>
                <a:cubicBezTo>
                  <a:pt x="3238500" y="3352800"/>
                  <a:pt x="3670300" y="3568700"/>
                  <a:pt x="3721100" y="3632200"/>
                </a:cubicBezTo>
                <a:cubicBezTo>
                  <a:pt x="3784600" y="3683000"/>
                  <a:pt x="4127500" y="3759200"/>
                  <a:pt x="4292600" y="3759200"/>
                </a:cubicBezTo>
                <a:cubicBezTo>
                  <a:pt x="4305300" y="3759200"/>
                  <a:pt x="4508500" y="3797300"/>
                  <a:pt x="4737100" y="3848100"/>
                </a:cubicBezTo>
                <a:lnTo>
                  <a:pt x="4914900" y="3886200"/>
                </a:lnTo>
                <a:cubicBezTo>
                  <a:pt x="5143500" y="3924300"/>
                  <a:pt x="5397500" y="3987800"/>
                  <a:pt x="5461000" y="4013200"/>
                </a:cubicBezTo>
                <a:cubicBezTo>
                  <a:pt x="5537200" y="4051300"/>
                  <a:pt x="5765800" y="4064000"/>
                  <a:pt x="5994400" y="4064000"/>
                </a:cubicBezTo>
                <a:lnTo>
                  <a:pt x="6248400" y="4064000"/>
                </a:lnTo>
                <a:cubicBezTo>
                  <a:pt x="6883400" y="4064000"/>
                  <a:pt x="7213600" y="3822700"/>
                  <a:pt x="7213600" y="3327400"/>
                </a:cubicBezTo>
                <a:cubicBezTo>
                  <a:pt x="7213600" y="2819400"/>
                  <a:pt x="6959600" y="2463800"/>
                  <a:pt x="6324600" y="2120900"/>
                </a:cubicBezTo>
                <a:lnTo>
                  <a:pt x="6299200" y="2108200"/>
                </a:lnTo>
                <a:cubicBezTo>
                  <a:pt x="6108700" y="2006600"/>
                  <a:pt x="5867400" y="1905000"/>
                  <a:pt x="5753100" y="1879600"/>
                </a:cubicBezTo>
                <a:cubicBezTo>
                  <a:pt x="5549900" y="1841500"/>
                  <a:pt x="5181600" y="1638300"/>
                  <a:pt x="5016500" y="1460500"/>
                </a:cubicBezTo>
                <a:cubicBezTo>
                  <a:pt x="4927600" y="1371600"/>
                  <a:pt x="4051300" y="1117600"/>
                  <a:pt x="3835400" y="1117600"/>
                </a:cubicBezTo>
                <a:cubicBezTo>
                  <a:pt x="3759200" y="1117600"/>
                  <a:pt x="2984500" y="914400"/>
                  <a:pt x="2870200" y="876300"/>
                </a:cubicBezTo>
                <a:cubicBezTo>
                  <a:pt x="2794000" y="838200"/>
                  <a:pt x="2565400" y="812800"/>
                  <a:pt x="2336800" y="812800"/>
                </a:cubicBezTo>
                <a:close/>
                <a:moveTo>
                  <a:pt x="38608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35" name="Rectangle 13435"/>
          <p:cNvSpPr/>
          <p:nvPr/>
        </p:nvSpPr>
        <p:spPr>
          <a:xfrm rot="0" flipH="0" flipV="0">
            <a:off x="10009637" y="8698995"/>
            <a:ext cx="203377" cy="348980"/>
          </a:xfrm>
          <a:prstGeom prst="rect">
            <a:avLst/>
          </a:prstGeom>
        </p:spPr>
      </p:sp>
      <p:sp>
        <p:nvSpPr>
          <p:cNvPr id="13436" name="Freeform 13436"/>
          <p:cNvSpPr/>
          <p:nvPr/>
        </p:nvSpPr>
        <p:spPr>
          <a:xfrm rot="0" flipH="0" flipV="0">
            <a:off x="10012660" y="8809190"/>
            <a:ext cx="143357" cy="172720"/>
          </a:xfrm>
          <a:custGeom>
            <a:pathLst>
              <a:path w="8432800" h="10160000">
                <a:moveTo>
                  <a:pt x="8432800" y="482600"/>
                </a:moveTo>
                <a:lnTo>
                  <a:pt x="8432800" y="9715500"/>
                </a:lnTo>
                <a:cubicBezTo>
                  <a:pt x="8432800" y="10147300"/>
                  <a:pt x="8420100" y="10160000"/>
                  <a:pt x="7975600" y="10160000"/>
                </a:cubicBezTo>
                <a:lnTo>
                  <a:pt x="444500" y="10160000"/>
                </a:lnTo>
                <a:cubicBezTo>
                  <a:pt x="50800" y="10160000"/>
                  <a:pt x="0" y="10134600"/>
                  <a:pt x="0" y="9931400"/>
                </a:cubicBezTo>
                <a:cubicBezTo>
                  <a:pt x="0" y="9855200"/>
                  <a:pt x="101600" y="9753600"/>
                  <a:pt x="228600" y="9702800"/>
                </a:cubicBezTo>
                <a:cubicBezTo>
                  <a:pt x="342900" y="9639300"/>
                  <a:pt x="444500" y="9436100"/>
                  <a:pt x="444500" y="9245600"/>
                </a:cubicBezTo>
                <a:lnTo>
                  <a:pt x="406400" y="1447800"/>
                </a:lnTo>
                <a:cubicBezTo>
                  <a:pt x="406400" y="1054100"/>
                  <a:pt x="711200" y="482600"/>
                  <a:pt x="977900" y="368300"/>
                </a:cubicBezTo>
                <a:cubicBezTo>
                  <a:pt x="1066800" y="330200"/>
                  <a:pt x="1295400" y="292100"/>
                  <a:pt x="1498600" y="292100"/>
                </a:cubicBezTo>
                <a:lnTo>
                  <a:pt x="7531100" y="292100"/>
                </a:lnTo>
                <a:cubicBezTo>
                  <a:pt x="7734300" y="292100"/>
                  <a:pt x="7962900" y="241300"/>
                  <a:pt x="8051800" y="165100"/>
                </a:cubicBezTo>
                <a:cubicBezTo>
                  <a:pt x="8204200" y="25400"/>
                  <a:pt x="8305800" y="0"/>
                  <a:pt x="8382000" y="76200"/>
                </a:cubicBezTo>
                <a:cubicBezTo>
                  <a:pt x="8407400" y="101600"/>
                  <a:pt x="8432800" y="279400"/>
                  <a:pt x="8432800" y="482600"/>
                </a:cubicBezTo>
                <a:close/>
                <a:moveTo>
                  <a:pt x="9486900" y="10147300"/>
                </a:moveTo>
                <a:moveTo>
                  <a:pt x="8153400" y="9169400"/>
                </a:moveTo>
                <a:lnTo>
                  <a:pt x="8153400" y="2946400"/>
                </a:lnTo>
                <a:cubicBezTo>
                  <a:pt x="8153400" y="2438400"/>
                  <a:pt x="8026400" y="2273300"/>
                  <a:pt x="7620000" y="2273300"/>
                </a:cubicBezTo>
                <a:lnTo>
                  <a:pt x="2654300" y="2273300"/>
                </a:lnTo>
                <a:cubicBezTo>
                  <a:pt x="2286000" y="2273300"/>
                  <a:pt x="2247900" y="2349500"/>
                  <a:pt x="2247900" y="2984500"/>
                </a:cubicBezTo>
                <a:lnTo>
                  <a:pt x="2247900" y="9055100"/>
                </a:lnTo>
                <a:cubicBezTo>
                  <a:pt x="2247900" y="9550400"/>
                  <a:pt x="2451100" y="9804400"/>
                  <a:pt x="2870200" y="9804400"/>
                </a:cubicBezTo>
                <a:lnTo>
                  <a:pt x="7531100" y="9804400"/>
                </a:lnTo>
                <a:cubicBezTo>
                  <a:pt x="7988300" y="9804400"/>
                  <a:pt x="8153400" y="9626600"/>
                  <a:pt x="8153400" y="9169400"/>
                </a:cubicBezTo>
                <a:close/>
                <a:moveTo>
                  <a:pt x="800100" y="10147300"/>
                </a:moveTo>
                <a:moveTo>
                  <a:pt x="6731000" y="6032500"/>
                </a:moveTo>
                <a:lnTo>
                  <a:pt x="5829300" y="6032500"/>
                </a:lnTo>
                <a:cubicBezTo>
                  <a:pt x="5727700" y="6032500"/>
                  <a:pt x="5588000" y="5994400"/>
                  <a:pt x="5499100" y="5930900"/>
                </a:cubicBezTo>
                <a:lnTo>
                  <a:pt x="5435600" y="5892800"/>
                </a:lnTo>
                <a:cubicBezTo>
                  <a:pt x="5130800" y="5689600"/>
                  <a:pt x="5016500" y="5486400"/>
                  <a:pt x="5016500" y="5092700"/>
                </a:cubicBezTo>
                <a:lnTo>
                  <a:pt x="5016500" y="4419600"/>
                </a:lnTo>
                <a:cubicBezTo>
                  <a:pt x="5016500" y="4318000"/>
                  <a:pt x="5054600" y="4165600"/>
                  <a:pt x="5092700" y="4076700"/>
                </a:cubicBezTo>
                <a:lnTo>
                  <a:pt x="5194300" y="3873500"/>
                </a:lnTo>
                <a:cubicBezTo>
                  <a:pt x="5232400" y="3784600"/>
                  <a:pt x="5334000" y="3695700"/>
                  <a:pt x="5397500" y="3670300"/>
                </a:cubicBezTo>
                <a:cubicBezTo>
                  <a:pt x="5473700" y="3657600"/>
                  <a:pt x="5549900" y="3619500"/>
                  <a:pt x="5588000" y="3581400"/>
                </a:cubicBezTo>
                <a:cubicBezTo>
                  <a:pt x="5626100" y="3556000"/>
                  <a:pt x="5727700" y="3517900"/>
                  <a:pt x="5829300" y="3517900"/>
                </a:cubicBezTo>
                <a:lnTo>
                  <a:pt x="6629400" y="3517900"/>
                </a:lnTo>
                <a:cubicBezTo>
                  <a:pt x="6731000" y="3517900"/>
                  <a:pt x="6832600" y="3543300"/>
                  <a:pt x="6858000" y="3568700"/>
                </a:cubicBezTo>
                <a:cubicBezTo>
                  <a:pt x="6883400" y="3594100"/>
                  <a:pt x="6972300" y="3644900"/>
                  <a:pt x="7061200" y="3670300"/>
                </a:cubicBezTo>
                <a:lnTo>
                  <a:pt x="7086600" y="3683000"/>
                </a:lnTo>
                <a:cubicBezTo>
                  <a:pt x="7251700" y="3746500"/>
                  <a:pt x="7327900" y="3873500"/>
                  <a:pt x="7391400" y="4216400"/>
                </a:cubicBezTo>
                <a:lnTo>
                  <a:pt x="7404100" y="4267200"/>
                </a:lnTo>
                <a:cubicBezTo>
                  <a:pt x="7429500" y="4381500"/>
                  <a:pt x="7442200" y="4546600"/>
                  <a:pt x="7442200" y="4648200"/>
                </a:cubicBezTo>
                <a:lnTo>
                  <a:pt x="7442200" y="5041900"/>
                </a:lnTo>
                <a:cubicBezTo>
                  <a:pt x="7442200" y="5143500"/>
                  <a:pt x="7429500" y="5295900"/>
                  <a:pt x="7404100" y="5372100"/>
                </a:cubicBezTo>
                <a:lnTo>
                  <a:pt x="7378700" y="5461000"/>
                </a:lnTo>
                <a:cubicBezTo>
                  <a:pt x="7353300" y="5537200"/>
                  <a:pt x="7277100" y="5664200"/>
                  <a:pt x="7200900" y="5727700"/>
                </a:cubicBezTo>
                <a:lnTo>
                  <a:pt x="7035800" y="5905500"/>
                </a:lnTo>
                <a:cubicBezTo>
                  <a:pt x="6959600" y="5981700"/>
                  <a:pt x="6819900" y="6032500"/>
                  <a:pt x="6731000" y="6032500"/>
                </a:cubicBezTo>
                <a:close/>
                <a:moveTo>
                  <a:pt x="3937000" y="10147300"/>
                </a:moveTo>
                <a:moveTo>
                  <a:pt x="6908800" y="9080500"/>
                </a:moveTo>
                <a:lnTo>
                  <a:pt x="5562600" y="9080500"/>
                </a:lnTo>
                <a:cubicBezTo>
                  <a:pt x="5461000" y="9080500"/>
                  <a:pt x="5321300" y="9029700"/>
                  <a:pt x="5257800" y="8953500"/>
                </a:cubicBezTo>
                <a:lnTo>
                  <a:pt x="5232400" y="8940800"/>
                </a:lnTo>
                <a:cubicBezTo>
                  <a:pt x="5092700" y="8801100"/>
                  <a:pt x="5016500" y="8585200"/>
                  <a:pt x="5016500" y="8318500"/>
                </a:cubicBezTo>
                <a:lnTo>
                  <a:pt x="5016500" y="7556500"/>
                </a:lnTo>
                <a:cubicBezTo>
                  <a:pt x="5016500" y="7454900"/>
                  <a:pt x="5041900" y="7302500"/>
                  <a:pt x="5080000" y="7213600"/>
                </a:cubicBezTo>
                <a:lnTo>
                  <a:pt x="5118100" y="7099300"/>
                </a:lnTo>
                <a:cubicBezTo>
                  <a:pt x="5143500" y="7010400"/>
                  <a:pt x="5219700" y="6934200"/>
                  <a:pt x="5270500" y="6934200"/>
                </a:cubicBezTo>
                <a:cubicBezTo>
                  <a:pt x="5334000" y="6934200"/>
                  <a:pt x="5384800" y="6896100"/>
                  <a:pt x="5384800" y="6845300"/>
                </a:cubicBezTo>
                <a:cubicBezTo>
                  <a:pt x="5384800" y="6794500"/>
                  <a:pt x="5461000" y="6756400"/>
                  <a:pt x="5562600" y="6756400"/>
                </a:cubicBezTo>
                <a:lnTo>
                  <a:pt x="6819900" y="6756400"/>
                </a:lnTo>
                <a:cubicBezTo>
                  <a:pt x="6908800" y="6756400"/>
                  <a:pt x="7010400" y="6769100"/>
                  <a:pt x="7035800" y="6794500"/>
                </a:cubicBezTo>
                <a:cubicBezTo>
                  <a:pt x="7061200" y="6819900"/>
                  <a:pt x="7137400" y="6870700"/>
                  <a:pt x="7213600" y="6921500"/>
                </a:cubicBezTo>
                <a:cubicBezTo>
                  <a:pt x="7289800" y="6959600"/>
                  <a:pt x="7366000" y="7073900"/>
                  <a:pt x="7378700" y="7188200"/>
                </a:cubicBezTo>
                <a:lnTo>
                  <a:pt x="7404100" y="7315200"/>
                </a:lnTo>
                <a:cubicBezTo>
                  <a:pt x="7429500" y="7429500"/>
                  <a:pt x="7442200" y="7594600"/>
                  <a:pt x="7442200" y="7696200"/>
                </a:cubicBezTo>
                <a:lnTo>
                  <a:pt x="7442200" y="8280400"/>
                </a:lnTo>
                <a:cubicBezTo>
                  <a:pt x="7442200" y="8369300"/>
                  <a:pt x="7429500" y="8521700"/>
                  <a:pt x="7404100" y="8597900"/>
                </a:cubicBezTo>
                <a:lnTo>
                  <a:pt x="7378700" y="8686800"/>
                </a:lnTo>
                <a:cubicBezTo>
                  <a:pt x="7315200" y="8902700"/>
                  <a:pt x="7099300" y="9080500"/>
                  <a:pt x="6908800" y="9080500"/>
                </a:cubicBezTo>
                <a:close/>
                <a:moveTo>
                  <a:pt x="889000" y="10147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37" name="Rectangle 13437"/>
          <p:cNvSpPr/>
          <p:nvPr/>
        </p:nvSpPr>
        <p:spPr>
          <a:xfrm rot="0" flipH="0" flipV="0">
            <a:off x="10140701" y="8599981"/>
            <a:ext cx="768223" cy="472149"/>
          </a:xfrm>
          <a:prstGeom prst="rect">
            <a:avLst/>
          </a:prstGeom>
        </p:spPr>
      </p:sp>
      <p:sp>
        <p:nvSpPr>
          <p:cNvPr id="13438" name="Freeform 13438"/>
          <p:cNvSpPr/>
          <p:nvPr/>
        </p:nvSpPr>
        <p:spPr>
          <a:xfrm rot="0" flipH="0" flipV="0">
            <a:off x="10143038" y="8778279"/>
            <a:ext cx="157734" cy="204177"/>
          </a:xfrm>
          <a:custGeom>
            <a:pathLst>
              <a:path w="6858000" h="8877300">
                <a:moveTo>
                  <a:pt x="6388100" y="8877300"/>
                </a:moveTo>
                <a:lnTo>
                  <a:pt x="495300" y="8877300"/>
                </a:lnTo>
                <a:cubicBezTo>
                  <a:pt x="279400" y="8877300"/>
                  <a:pt x="76200" y="8864600"/>
                  <a:pt x="63500" y="8839200"/>
                </a:cubicBezTo>
                <a:cubicBezTo>
                  <a:pt x="0" y="8788400"/>
                  <a:pt x="25400" y="8686800"/>
                  <a:pt x="127000" y="8547100"/>
                </a:cubicBezTo>
                <a:cubicBezTo>
                  <a:pt x="190500" y="8470900"/>
                  <a:pt x="228600" y="8229600"/>
                  <a:pt x="228600" y="8013700"/>
                </a:cubicBezTo>
                <a:lnTo>
                  <a:pt x="228600" y="3581400"/>
                </a:lnTo>
                <a:cubicBezTo>
                  <a:pt x="228600" y="3352800"/>
                  <a:pt x="190500" y="3124200"/>
                  <a:pt x="127000" y="3048000"/>
                </a:cubicBezTo>
                <a:cubicBezTo>
                  <a:pt x="25400" y="2908300"/>
                  <a:pt x="0" y="2336800"/>
                  <a:pt x="50800" y="1257300"/>
                </a:cubicBezTo>
                <a:lnTo>
                  <a:pt x="76200" y="393700"/>
                </a:lnTo>
                <a:cubicBezTo>
                  <a:pt x="88900" y="177800"/>
                  <a:pt x="266700" y="0"/>
                  <a:pt x="457200" y="0"/>
                </a:cubicBezTo>
                <a:cubicBezTo>
                  <a:pt x="889000" y="0"/>
                  <a:pt x="889000" y="0"/>
                  <a:pt x="889000" y="457200"/>
                </a:cubicBezTo>
                <a:lnTo>
                  <a:pt x="889000" y="1054100"/>
                </a:lnTo>
                <a:cubicBezTo>
                  <a:pt x="889000" y="1587500"/>
                  <a:pt x="889000" y="1587500"/>
                  <a:pt x="1333500" y="1587500"/>
                </a:cubicBezTo>
                <a:lnTo>
                  <a:pt x="5461000" y="1587500"/>
                </a:lnTo>
                <a:cubicBezTo>
                  <a:pt x="5842000" y="1587500"/>
                  <a:pt x="6400800" y="1841500"/>
                  <a:pt x="6489700" y="2057400"/>
                </a:cubicBezTo>
                <a:cubicBezTo>
                  <a:pt x="6502400" y="2108200"/>
                  <a:pt x="6527800" y="2336800"/>
                  <a:pt x="6527800" y="2552700"/>
                </a:cubicBezTo>
                <a:lnTo>
                  <a:pt x="6527800" y="8077200"/>
                </a:lnTo>
                <a:cubicBezTo>
                  <a:pt x="6527800" y="8394700"/>
                  <a:pt x="6680200" y="8674100"/>
                  <a:pt x="6832600" y="8674100"/>
                </a:cubicBezTo>
                <a:cubicBezTo>
                  <a:pt x="6845300" y="8674100"/>
                  <a:pt x="6858000" y="8712200"/>
                  <a:pt x="6858000" y="8750300"/>
                </a:cubicBezTo>
                <a:cubicBezTo>
                  <a:pt x="6858000" y="8788400"/>
                  <a:pt x="6845300" y="8826500"/>
                  <a:pt x="6819900" y="8839200"/>
                </a:cubicBezTo>
                <a:cubicBezTo>
                  <a:pt x="6807200" y="8864600"/>
                  <a:pt x="6616700" y="8877300"/>
                  <a:pt x="6388100" y="8877300"/>
                </a:cubicBezTo>
                <a:close/>
                <a:moveTo>
                  <a:pt x="-101600" y="8877300"/>
                </a:moveTo>
                <a:moveTo>
                  <a:pt x="889000" y="3441700"/>
                </a:moveTo>
                <a:lnTo>
                  <a:pt x="889000" y="8178800"/>
                </a:lnTo>
                <a:cubicBezTo>
                  <a:pt x="889000" y="8572500"/>
                  <a:pt x="927100" y="8610600"/>
                  <a:pt x="1219200" y="8610600"/>
                </a:cubicBezTo>
                <a:lnTo>
                  <a:pt x="4826000" y="8610600"/>
                </a:lnTo>
                <a:cubicBezTo>
                  <a:pt x="4965700" y="8610600"/>
                  <a:pt x="5105400" y="8559800"/>
                  <a:pt x="5143500" y="8483600"/>
                </a:cubicBezTo>
                <a:cubicBezTo>
                  <a:pt x="5168900" y="8407400"/>
                  <a:pt x="5194300" y="8293100"/>
                  <a:pt x="5194300" y="8216900"/>
                </a:cubicBezTo>
                <a:cubicBezTo>
                  <a:pt x="5194300" y="8140700"/>
                  <a:pt x="5181600" y="8077200"/>
                  <a:pt x="5168900" y="8077200"/>
                </a:cubicBezTo>
                <a:cubicBezTo>
                  <a:pt x="5143500" y="8077200"/>
                  <a:pt x="5130800" y="7962900"/>
                  <a:pt x="5130800" y="7823200"/>
                </a:cubicBezTo>
                <a:lnTo>
                  <a:pt x="5130800" y="3479800"/>
                </a:lnTo>
                <a:cubicBezTo>
                  <a:pt x="5130800" y="3098800"/>
                  <a:pt x="5092700" y="3048000"/>
                  <a:pt x="4800600" y="3048000"/>
                </a:cubicBezTo>
                <a:lnTo>
                  <a:pt x="1193800" y="3048000"/>
                </a:lnTo>
                <a:cubicBezTo>
                  <a:pt x="901700" y="3048000"/>
                  <a:pt x="889000" y="3060700"/>
                  <a:pt x="889000" y="3441700"/>
                </a:cubicBezTo>
                <a:close/>
                <a:moveTo>
                  <a:pt x="5334000" y="8877300"/>
                </a:moveTo>
                <a:moveTo>
                  <a:pt x="3149600" y="4533900"/>
                </a:moveTo>
                <a:lnTo>
                  <a:pt x="3149600" y="5435600"/>
                </a:lnTo>
                <a:cubicBezTo>
                  <a:pt x="3149600" y="5549900"/>
                  <a:pt x="3111500" y="5575300"/>
                  <a:pt x="2895600" y="5651500"/>
                </a:cubicBezTo>
                <a:cubicBezTo>
                  <a:pt x="2844800" y="5664200"/>
                  <a:pt x="2819400" y="5702300"/>
                  <a:pt x="2819400" y="5753100"/>
                </a:cubicBezTo>
                <a:cubicBezTo>
                  <a:pt x="2819400" y="5791200"/>
                  <a:pt x="2755900" y="5829300"/>
                  <a:pt x="2679700" y="5829300"/>
                </a:cubicBezTo>
                <a:lnTo>
                  <a:pt x="1892300" y="5829300"/>
                </a:lnTo>
                <a:cubicBezTo>
                  <a:pt x="1816100" y="5829300"/>
                  <a:pt x="1739900" y="5816600"/>
                  <a:pt x="1714500" y="5791200"/>
                </a:cubicBezTo>
                <a:cubicBezTo>
                  <a:pt x="1701800" y="5778500"/>
                  <a:pt x="1651000" y="5753100"/>
                  <a:pt x="1600200" y="5753100"/>
                </a:cubicBezTo>
                <a:cubicBezTo>
                  <a:pt x="1549400" y="5740400"/>
                  <a:pt x="1473200" y="5664200"/>
                  <a:pt x="1447800" y="5588000"/>
                </a:cubicBezTo>
                <a:lnTo>
                  <a:pt x="1422400" y="5524500"/>
                </a:lnTo>
                <a:cubicBezTo>
                  <a:pt x="1384300" y="5448300"/>
                  <a:pt x="1358900" y="5334000"/>
                  <a:pt x="1358900" y="5257800"/>
                </a:cubicBezTo>
                <a:lnTo>
                  <a:pt x="1358900" y="4508500"/>
                </a:lnTo>
                <a:cubicBezTo>
                  <a:pt x="1358900" y="4432300"/>
                  <a:pt x="1384300" y="4318000"/>
                  <a:pt x="1409700" y="4254500"/>
                </a:cubicBezTo>
                <a:lnTo>
                  <a:pt x="1422400" y="4229100"/>
                </a:lnTo>
                <a:cubicBezTo>
                  <a:pt x="1447800" y="4165600"/>
                  <a:pt x="1524000" y="4102100"/>
                  <a:pt x="1600200" y="4102100"/>
                </a:cubicBezTo>
                <a:lnTo>
                  <a:pt x="1625600" y="4102100"/>
                </a:lnTo>
                <a:cubicBezTo>
                  <a:pt x="1689100" y="4102100"/>
                  <a:pt x="1752600" y="4076700"/>
                  <a:pt x="1752600" y="4038600"/>
                </a:cubicBezTo>
                <a:cubicBezTo>
                  <a:pt x="1752600" y="4000500"/>
                  <a:pt x="1816100" y="3975100"/>
                  <a:pt x="1879600" y="3975100"/>
                </a:cubicBezTo>
                <a:lnTo>
                  <a:pt x="2565400" y="4013200"/>
                </a:lnTo>
                <a:cubicBezTo>
                  <a:pt x="2641600" y="4013200"/>
                  <a:pt x="2755900" y="4038600"/>
                  <a:pt x="2819400" y="4064000"/>
                </a:cubicBezTo>
                <a:lnTo>
                  <a:pt x="2882900" y="4089400"/>
                </a:lnTo>
                <a:cubicBezTo>
                  <a:pt x="3073400" y="4165600"/>
                  <a:pt x="3149600" y="4292600"/>
                  <a:pt x="3149600" y="4533900"/>
                </a:cubicBezTo>
                <a:close/>
                <a:moveTo>
                  <a:pt x="4241800" y="8877300"/>
                </a:moveTo>
                <a:moveTo>
                  <a:pt x="2819400" y="8077200"/>
                </a:moveTo>
                <a:lnTo>
                  <a:pt x="1625600" y="8077200"/>
                </a:lnTo>
                <a:cubicBezTo>
                  <a:pt x="1524000" y="8077200"/>
                  <a:pt x="1473200" y="8039100"/>
                  <a:pt x="1422400" y="7937500"/>
                </a:cubicBezTo>
                <a:lnTo>
                  <a:pt x="1422400" y="7912100"/>
                </a:lnTo>
                <a:cubicBezTo>
                  <a:pt x="1384300" y="7835900"/>
                  <a:pt x="1358900" y="7708900"/>
                  <a:pt x="1358900" y="7645400"/>
                </a:cubicBezTo>
                <a:lnTo>
                  <a:pt x="1358900" y="6756400"/>
                </a:lnTo>
                <a:cubicBezTo>
                  <a:pt x="1358900" y="6616700"/>
                  <a:pt x="1447800" y="6489700"/>
                  <a:pt x="1549400" y="6489700"/>
                </a:cubicBezTo>
                <a:cubicBezTo>
                  <a:pt x="1587500" y="6489700"/>
                  <a:pt x="1625600" y="6464300"/>
                  <a:pt x="1625600" y="6426200"/>
                </a:cubicBezTo>
                <a:cubicBezTo>
                  <a:pt x="1625600" y="6388100"/>
                  <a:pt x="1676400" y="6362700"/>
                  <a:pt x="1752600" y="6362700"/>
                </a:cubicBezTo>
                <a:lnTo>
                  <a:pt x="2679700" y="6362700"/>
                </a:lnTo>
                <a:cubicBezTo>
                  <a:pt x="2755900" y="6362700"/>
                  <a:pt x="2832100" y="6375400"/>
                  <a:pt x="2844800" y="6388100"/>
                </a:cubicBezTo>
                <a:cubicBezTo>
                  <a:pt x="2870200" y="6413500"/>
                  <a:pt x="2921000" y="6438900"/>
                  <a:pt x="2971800" y="6438900"/>
                </a:cubicBezTo>
                <a:cubicBezTo>
                  <a:pt x="3086100" y="6464300"/>
                  <a:pt x="3149600" y="6591300"/>
                  <a:pt x="3149600" y="6794500"/>
                </a:cubicBezTo>
                <a:lnTo>
                  <a:pt x="3149600" y="7683500"/>
                </a:lnTo>
                <a:cubicBezTo>
                  <a:pt x="3149600" y="7912100"/>
                  <a:pt x="3009900" y="8077200"/>
                  <a:pt x="2819400" y="8077200"/>
                </a:cubicBezTo>
                <a:close/>
                <a:moveTo>
                  <a:pt x="698500" y="88773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39" name="Freeform 13439"/>
          <p:cNvSpPr/>
          <p:nvPr/>
        </p:nvSpPr>
        <p:spPr>
          <a:xfrm rot="0" flipH="0" flipV="0">
            <a:off x="10566774" y="8808949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909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40" name="Freeform 13440"/>
          <p:cNvSpPr/>
          <p:nvPr/>
        </p:nvSpPr>
        <p:spPr>
          <a:xfrm rot="0" flipH="0" flipV="0">
            <a:off x="10567422" y="8723250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41" name="Freeform 13441"/>
          <p:cNvSpPr/>
          <p:nvPr/>
        </p:nvSpPr>
        <p:spPr>
          <a:xfrm rot="0" flipH="0" flipV="0">
            <a:off x="10783957" y="8809102"/>
            <a:ext cx="124206" cy="73152"/>
          </a:xfrm>
          <a:custGeom>
            <a:pathLst>
              <a:path w="8280400" h="4876800">
                <a:moveTo>
                  <a:pt x="0" y="1346200"/>
                </a:moveTo>
                <a:cubicBezTo>
                  <a:pt x="0" y="571500"/>
                  <a:pt x="711200" y="0"/>
                  <a:pt x="1676400" y="0"/>
                </a:cubicBezTo>
                <a:lnTo>
                  <a:pt x="2641600" y="0"/>
                </a:lnTo>
                <a:cubicBezTo>
                  <a:pt x="2870200" y="0"/>
                  <a:pt x="3213100" y="50800"/>
                  <a:pt x="3429000" y="127000"/>
                </a:cubicBezTo>
                <a:lnTo>
                  <a:pt x="5880100" y="952500"/>
                </a:lnTo>
                <a:cubicBezTo>
                  <a:pt x="6083300" y="1028700"/>
                  <a:pt x="6400800" y="1181100"/>
                  <a:pt x="6591300" y="1295400"/>
                </a:cubicBezTo>
                <a:lnTo>
                  <a:pt x="6845300" y="1473200"/>
                </a:lnTo>
                <a:cubicBezTo>
                  <a:pt x="7035800" y="1587500"/>
                  <a:pt x="7315200" y="1828800"/>
                  <a:pt x="7480300" y="1993900"/>
                </a:cubicBezTo>
                <a:lnTo>
                  <a:pt x="7632700" y="2171700"/>
                </a:lnTo>
                <a:cubicBezTo>
                  <a:pt x="8102600" y="2654300"/>
                  <a:pt x="8280400" y="3594100"/>
                  <a:pt x="7988300" y="4089400"/>
                </a:cubicBezTo>
                <a:cubicBezTo>
                  <a:pt x="7759700" y="4495800"/>
                  <a:pt x="7531100" y="4660900"/>
                  <a:pt x="7099300" y="4762500"/>
                </a:cubicBezTo>
                <a:lnTo>
                  <a:pt x="7073900" y="4775200"/>
                </a:lnTo>
                <a:cubicBezTo>
                  <a:pt x="6845300" y="4826000"/>
                  <a:pt x="6477000" y="4876800"/>
                  <a:pt x="6248400" y="4876800"/>
                </a:cubicBezTo>
                <a:lnTo>
                  <a:pt x="5689600" y="4876800"/>
                </a:lnTo>
                <a:cubicBezTo>
                  <a:pt x="5461000" y="4876800"/>
                  <a:pt x="5105400" y="4826000"/>
                  <a:pt x="4902200" y="4762500"/>
                </a:cubicBezTo>
                <a:lnTo>
                  <a:pt x="2667000" y="4089400"/>
                </a:lnTo>
                <a:cubicBezTo>
                  <a:pt x="2451100" y="4025900"/>
                  <a:pt x="2120900" y="3898900"/>
                  <a:pt x="1930400" y="3810000"/>
                </a:cubicBezTo>
                <a:lnTo>
                  <a:pt x="1816100" y="3746500"/>
                </a:lnTo>
                <a:cubicBezTo>
                  <a:pt x="1397000" y="3543300"/>
                  <a:pt x="1092200" y="3327400"/>
                  <a:pt x="698500" y="2921000"/>
                </a:cubicBezTo>
                <a:lnTo>
                  <a:pt x="584200" y="2806700"/>
                </a:lnTo>
                <a:cubicBezTo>
                  <a:pt x="101600" y="2311400"/>
                  <a:pt x="0" y="2057400"/>
                  <a:pt x="0" y="1346200"/>
                </a:cubicBezTo>
                <a:close/>
                <a:moveTo>
                  <a:pt x="3302000" y="4851400"/>
                </a:moveTo>
                <a:moveTo>
                  <a:pt x="6184900" y="2006600"/>
                </a:moveTo>
                <a:lnTo>
                  <a:pt x="4508500" y="1270000"/>
                </a:lnTo>
                <a:cubicBezTo>
                  <a:pt x="4406900" y="1231900"/>
                  <a:pt x="4241800" y="1181100"/>
                  <a:pt x="4140200" y="1155700"/>
                </a:cubicBezTo>
                <a:lnTo>
                  <a:pt x="4089400" y="1155700"/>
                </a:lnTo>
                <a:cubicBezTo>
                  <a:pt x="3987800" y="1130300"/>
                  <a:pt x="3848100" y="1092200"/>
                  <a:pt x="3759200" y="1054100"/>
                </a:cubicBezTo>
                <a:cubicBezTo>
                  <a:pt x="3683000" y="1028700"/>
                  <a:pt x="3517900" y="990600"/>
                  <a:pt x="3416300" y="965200"/>
                </a:cubicBezTo>
                <a:lnTo>
                  <a:pt x="2324100" y="838200"/>
                </a:lnTo>
                <a:cubicBezTo>
                  <a:pt x="2044700" y="800100"/>
                  <a:pt x="1803400" y="800100"/>
                  <a:pt x="1549400" y="850900"/>
                </a:cubicBezTo>
                <a:lnTo>
                  <a:pt x="1485900" y="863600"/>
                </a:lnTo>
                <a:cubicBezTo>
                  <a:pt x="1104900" y="939800"/>
                  <a:pt x="952500" y="1028700"/>
                  <a:pt x="901700" y="1219200"/>
                </a:cubicBezTo>
                <a:lnTo>
                  <a:pt x="863600" y="1333500"/>
                </a:lnTo>
                <a:cubicBezTo>
                  <a:pt x="800100" y="1587500"/>
                  <a:pt x="800100" y="1612900"/>
                  <a:pt x="901700" y="1866900"/>
                </a:cubicBezTo>
                <a:lnTo>
                  <a:pt x="927100" y="1905000"/>
                </a:lnTo>
                <a:cubicBezTo>
                  <a:pt x="977900" y="2032000"/>
                  <a:pt x="1079500" y="2197100"/>
                  <a:pt x="1155700" y="2273300"/>
                </a:cubicBezTo>
                <a:lnTo>
                  <a:pt x="1308100" y="2425700"/>
                </a:lnTo>
                <a:cubicBezTo>
                  <a:pt x="1397000" y="2501900"/>
                  <a:pt x="1536700" y="2603500"/>
                  <a:pt x="1638300" y="2654300"/>
                </a:cubicBezTo>
                <a:lnTo>
                  <a:pt x="3111500" y="3378200"/>
                </a:lnTo>
                <a:cubicBezTo>
                  <a:pt x="3213100" y="3429000"/>
                  <a:pt x="3378200" y="3492500"/>
                  <a:pt x="3467100" y="3505200"/>
                </a:cubicBezTo>
                <a:lnTo>
                  <a:pt x="3479800" y="3517900"/>
                </a:lnTo>
                <a:cubicBezTo>
                  <a:pt x="3581400" y="3530600"/>
                  <a:pt x="3683000" y="3581400"/>
                  <a:pt x="3721100" y="3619500"/>
                </a:cubicBezTo>
                <a:cubicBezTo>
                  <a:pt x="3759200" y="3657600"/>
                  <a:pt x="3873500" y="3708400"/>
                  <a:pt x="3987800" y="3733800"/>
                </a:cubicBezTo>
                <a:lnTo>
                  <a:pt x="4330700" y="3822700"/>
                </a:lnTo>
                <a:cubicBezTo>
                  <a:pt x="4432300" y="3848100"/>
                  <a:pt x="4610100" y="3886200"/>
                  <a:pt x="4711700" y="3898900"/>
                </a:cubicBezTo>
                <a:lnTo>
                  <a:pt x="5499100" y="4025900"/>
                </a:lnTo>
                <a:cubicBezTo>
                  <a:pt x="5600700" y="4038600"/>
                  <a:pt x="5778500" y="4064000"/>
                  <a:pt x="5892800" y="4064000"/>
                </a:cubicBezTo>
                <a:lnTo>
                  <a:pt x="6337300" y="4064000"/>
                </a:lnTo>
                <a:cubicBezTo>
                  <a:pt x="6438900" y="4064000"/>
                  <a:pt x="6629400" y="4013200"/>
                  <a:pt x="6756400" y="3962400"/>
                </a:cubicBezTo>
                <a:lnTo>
                  <a:pt x="6794500" y="3949700"/>
                </a:lnTo>
                <a:cubicBezTo>
                  <a:pt x="7099300" y="3822700"/>
                  <a:pt x="7213600" y="3683000"/>
                  <a:pt x="7213600" y="3454400"/>
                </a:cubicBezTo>
                <a:lnTo>
                  <a:pt x="7213600" y="3048000"/>
                </a:lnTo>
                <a:cubicBezTo>
                  <a:pt x="7213600" y="2933700"/>
                  <a:pt x="7162800" y="2781300"/>
                  <a:pt x="7099300" y="2717800"/>
                </a:cubicBezTo>
                <a:cubicBezTo>
                  <a:pt x="7023100" y="2654300"/>
                  <a:pt x="6959600" y="2552700"/>
                  <a:pt x="6934200" y="2489200"/>
                </a:cubicBezTo>
                <a:cubicBezTo>
                  <a:pt x="6908800" y="2438400"/>
                  <a:pt x="6832600" y="2374900"/>
                  <a:pt x="6743700" y="2362200"/>
                </a:cubicBezTo>
                <a:cubicBezTo>
                  <a:pt x="6667500" y="2349500"/>
                  <a:pt x="6553200" y="2273300"/>
                  <a:pt x="6489700" y="2209800"/>
                </a:cubicBezTo>
                <a:cubicBezTo>
                  <a:pt x="6413500" y="2146300"/>
                  <a:pt x="6286500" y="2057400"/>
                  <a:pt x="6184900" y="2006600"/>
                </a:cubicBezTo>
                <a:close/>
                <a:moveTo>
                  <a:pt x="2641600" y="4851400"/>
                </a:moveTo>
              </a:path>
            </a:pathLst>
          </a:custGeom>
          <a:solidFill>
            <a:srgbClr val="07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42" name="Rectangle 13442"/>
          <p:cNvSpPr/>
          <p:nvPr/>
        </p:nvSpPr>
        <p:spPr>
          <a:xfrm rot="0" flipH="0" flipV="0">
            <a:off x="10692447" y="8629841"/>
            <a:ext cx="216477" cy="357072"/>
          </a:xfrm>
          <a:prstGeom prst="rect">
            <a:avLst/>
          </a:prstGeom>
        </p:spPr>
      </p:sp>
      <p:sp>
        <p:nvSpPr>
          <p:cNvPr id="13443" name="Freeform 13443"/>
          <p:cNvSpPr/>
          <p:nvPr/>
        </p:nvSpPr>
        <p:spPr>
          <a:xfrm rot="0" flipH="0" flipV="0">
            <a:off x="10566774" y="8808949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909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44" name="Freeform 13444"/>
          <p:cNvSpPr/>
          <p:nvPr/>
        </p:nvSpPr>
        <p:spPr>
          <a:xfrm rot="0" flipH="0" flipV="0">
            <a:off x="10783957" y="8897494"/>
            <a:ext cx="124206" cy="73152"/>
          </a:xfrm>
          <a:custGeom>
            <a:pathLst>
              <a:path w="8280400" h="4876800">
                <a:moveTo>
                  <a:pt x="0" y="1346200"/>
                </a:moveTo>
                <a:cubicBezTo>
                  <a:pt x="0" y="571500"/>
                  <a:pt x="711200" y="0"/>
                  <a:pt x="1676400" y="0"/>
                </a:cubicBezTo>
                <a:lnTo>
                  <a:pt x="2641600" y="0"/>
                </a:lnTo>
                <a:cubicBezTo>
                  <a:pt x="2870200" y="0"/>
                  <a:pt x="3213100" y="50800"/>
                  <a:pt x="3429000" y="127000"/>
                </a:cubicBezTo>
                <a:lnTo>
                  <a:pt x="5880100" y="952500"/>
                </a:lnTo>
                <a:cubicBezTo>
                  <a:pt x="6083300" y="1028700"/>
                  <a:pt x="6400800" y="1181100"/>
                  <a:pt x="6591300" y="1295400"/>
                </a:cubicBezTo>
                <a:lnTo>
                  <a:pt x="6845300" y="1473200"/>
                </a:lnTo>
                <a:cubicBezTo>
                  <a:pt x="7035800" y="1587500"/>
                  <a:pt x="7315200" y="1828800"/>
                  <a:pt x="7480300" y="1993900"/>
                </a:cubicBezTo>
                <a:lnTo>
                  <a:pt x="7632700" y="2171700"/>
                </a:lnTo>
                <a:cubicBezTo>
                  <a:pt x="8102600" y="2654300"/>
                  <a:pt x="8280400" y="3594100"/>
                  <a:pt x="7988300" y="4089400"/>
                </a:cubicBezTo>
                <a:cubicBezTo>
                  <a:pt x="7759700" y="4495800"/>
                  <a:pt x="7531100" y="4660900"/>
                  <a:pt x="7099300" y="4762500"/>
                </a:cubicBezTo>
                <a:lnTo>
                  <a:pt x="7073900" y="4775200"/>
                </a:lnTo>
                <a:cubicBezTo>
                  <a:pt x="6845300" y="4826000"/>
                  <a:pt x="6477000" y="4876800"/>
                  <a:pt x="6248400" y="4876800"/>
                </a:cubicBezTo>
                <a:lnTo>
                  <a:pt x="5689600" y="4876800"/>
                </a:lnTo>
                <a:cubicBezTo>
                  <a:pt x="5461000" y="4876800"/>
                  <a:pt x="5105400" y="4826000"/>
                  <a:pt x="4902200" y="4762500"/>
                </a:cubicBezTo>
                <a:lnTo>
                  <a:pt x="2667000" y="4089400"/>
                </a:lnTo>
                <a:cubicBezTo>
                  <a:pt x="2451100" y="4025900"/>
                  <a:pt x="2120900" y="3898900"/>
                  <a:pt x="1930400" y="3810000"/>
                </a:cubicBezTo>
                <a:lnTo>
                  <a:pt x="1816100" y="3746500"/>
                </a:lnTo>
                <a:cubicBezTo>
                  <a:pt x="1397000" y="3543300"/>
                  <a:pt x="1092200" y="3327400"/>
                  <a:pt x="698500" y="2921000"/>
                </a:cubicBezTo>
                <a:lnTo>
                  <a:pt x="584200" y="2806700"/>
                </a:lnTo>
                <a:cubicBezTo>
                  <a:pt x="101600" y="2311400"/>
                  <a:pt x="0" y="2057400"/>
                  <a:pt x="0" y="1346200"/>
                </a:cubicBezTo>
                <a:close/>
                <a:moveTo>
                  <a:pt x="3302000" y="4851400"/>
                </a:moveTo>
                <a:moveTo>
                  <a:pt x="6184900" y="2006600"/>
                </a:moveTo>
                <a:lnTo>
                  <a:pt x="4508500" y="1270000"/>
                </a:lnTo>
                <a:cubicBezTo>
                  <a:pt x="4406900" y="1231900"/>
                  <a:pt x="4241800" y="1181100"/>
                  <a:pt x="4140200" y="1155700"/>
                </a:cubicBezTo>
                <a:lnTo>
                  <a:pt x="4089400" y="1155700"/>
                </a:lnTo>
                <a:cubicBezTo>
                  <a:pt x="3987800" y="1130300"/>
                  <a:pt x="3848100" y="1092200"/>
                  <a:pt x="3759200" y="1054100"/>
                </a:cubicBezTo>
                <a:cubicBezTo>
                  <a:pt x="3683000" y="1028700"/>
                  <a:pt x="3517900" y="990600"/>
                  <a:pt x="3416300" y="965200"/>
                </a:cubicBezTo>
                <a:lnTo>
                  <a:pt x="2324100" y="838200"/>
                </a:lnTo>
                <a:cubicBezTo>
                  <a:pt x="2044700" y="800100"/>
                  <a:pt x="1803400" y="800100"/>
                  <a:pt x="1549400" y="850900"/>
                </a:cubicBezTo>
                <a:lnTo>
                  <a:pt x="1485900" y="863600"/>
                </a:lnTo>
                <a:cubicBezTo>
                  <a:pt x="1104900" y="939800"/>
                  <a:pt x="952500" y="1028700"/>
                  <a:pt x="901700" y="1219200"/>
                </a:cubicBezTo>
                <a:lnTo>
                  <a:pt x="863600" y="1333500"/>
                </a:lnTo>
                <a:cubicBezTo>
                  <a:pt x="800100" y="1587500"/>
                  <a:pt x="800100" y="1612900"/>
                  <a:pt x="901700" y="1866900"/>
                </a:cubicBezTo>
                <a:lnTo>
                  <a:pt x="927100" y="1905000"/>
                </a:lnTo>
                <a:cubicBezTo>
                  <a:pt x="977900" y="2032000"/>
                  <a:pt x="1079500" y="2197100"/>
                  <a:pt x="1155700" y="2273300"/>
                </a:cubicBezTo>
                <a:lnTo>
                  <a:pt x="1308100" y="2425700"/>
                </a:lnTo>
                <a:cubicBezTo>
                  <a:pt x="1397000" y="2501900"/>
                  <a:pt x="1536700" y="2603500"/>
                  <a:pt x="1638300" y="2654300"/>
                </a:cubicBezTo>
                <a:lnTo>
                  <a:pt x="3111500" y="3378200"/>
                </a:lnTo>
                <a:cubicBezTo>
                  <a:pt x="3213100" y="3429000"/>
                  <a:pt x="3378200" y="3492500"/>
                  <a:pt x="3467100" y="3505200"/>
                </a:cubicBezTo>
                <a:lnTo>
                  <a:pt x="3479800" y="3517900"/>
                </a:lnTo>
                <a:cubicBezTo>
                  <a:pt x="3581400" y="3530600"/>
                  <a:pt x="3683000" y="3581400"/>
                  <a:pt x="3721100" y="3619500"/>
                </a:cubicBezTo>
                <a:cubicBezTo>
                  <a:pt x="3759200" y="3657600"/>
                  <a:pt x="3873500" y="3708400"/>
                  <a:pt x="3987800" y="3733800"/>
                </a:cubicBezTo>
                <a:lnTo>
                  <a:pt x="4330700" y="3822700"/>
                </a:lnTo>
                <a:cubicBezTo>
                  <a:pt x="4432300" y="3848100"/>
                  <a:pt x="4610100" y="3886200"/>
                  <a:pt x="4711700" y="3898900"/>
                </a:cubicBezTo>
                <a:lnTo>
                  <a:pt x="5499100" y="4025900"/>
                </a:lnTo>
                <a:cubicBezTo>
                  <a:pt x="5600700" y="4038600"/>
                  <a:pt x="5778500" y="4064000"/>
                  <a:pt x="5892800" y="4064000"/>
                </a:cubicBezTo>
                <a:lnTo>
                  <a:pt x="6337300" y="4064000"/>
                </a:lnTo>
                <a:cubicBezTo>
                  <a:pt x="6438900" y="4064000"/>
                  <a:pt x="6629400" y="4013200"/>
                  <a:pt x="6756400" y="3962400"/>
                </a:cubicBezTo>
                <a:lnTo>
                  <a:pt x="6794500" y="3949700"/>
                </a:lnTo>
                <a:cubicBezTo>
                  <a:pt x="7099300" y="3822700"/>
                  <a:pt x="7213600" y="3683000"/>
                  <a:pt x="7213600" y="3454400"/>
                </a:cubicBezTo>
                <a:lnTo>
                  <a:pt x="7213600" y="3048000"/>
                </a:lnTo>
                <a:cubicBezTo>
                  <a:pt x="7213600" y="2933700"/>
                  <a:pt x="7162800" y="2781300"/>
                  <a:pt x="7099300" y="2717800"/>
                </a:cubicBezTo>
                <a:cubicBezTo>
                  <a:pt x="7023100" y="2654300"/>
                  <a:pt x="6959600" y="2552700"/>
                  <a:pt x="6934200" y="2489200"/>
                </a:cubicBezTo>
                <a:cubicBezTo>
                  <a:pt x="6908800" y="2438400"/>
                  <a:pt x="6832600" y="2374900"/>
                  <a:pt x="6743700" y="2362200"/>
                </a:cubicBezTo>
                <a:cubicBezTo>
                  <a:pt x="6667500" y="2349500"/>
                  <a:pt x="6553200" y="2273300"/>
                  <a:pt x="6489700" y="2209800"/>
                </a:cubicBezTo>
                <a:cubicBezTo>
                  <a:pt x="6413500" y="2146300"/>
                  <a:pt x="6286500" y="2057400"/>
                  <a:pt x="6184900" y="2006600"/>
                </a:cubicBezTo>
                <a:close/>
                <a:moveTo>
                  <a:pt x="2641600" y="4851400"/>
                </a:moveTo>
              </a:path>
            </a:pathLst>
          </a:custGeom>
          <a:solidFill>
            <a:srgbClr val="07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45" name="Rectangle 13445"/>
          <p:cNvSpPr/>
          <p:nvPr/>
        </p:nvSpPr>
        <p:spPr>
          <a:xfrm rot="0" flipH="0" flipV="0">
            <a:off x="10009637" y="8803233"/>
            <a:ext cx="967594" cy="441998"/>
          </a:xfrm>
          <a:prstGeom prst="rect">
            <a:avLst/>
          </a:prstGeom>
        </p:spPr>
      </p:sp>
      <p:sp>
        <p:nvSpPr>
          <p:cNvPr id="13446" name="Freeform 13446"/>
          <p:cNvSpPr/>
          <p:nvPr/>
        </p:nvSpPr>
        <p:spPr>
          <a:xfrm rot="0" flipH="0" flipV="0">
            <a:off x="10012660" y="8986965"/>
            <a:ext cx="141846" cy="173799"/>
          </a:xfrm>
          <a:custGeom>
            <a:pathLst>
              <a:path w="8343900" h="10223500">
                <a:moveTo>
                  <a:pt x="8343900" y="0"/>
                </a:moveTo>
                <a:lnTo>
                  <a:pt x="8343900" y="9766300"/>
                </a:lnTo>
                <a:cubicBezTo>
                  <a:pt x="8343900" y="10147300"/>
                  <a:pt x="8305800" y="10223500"/>
                  <a:pt x="8153400" y="10223500"/>
                </a:cubicBezTo>
                <a:cubicBezTo>
                  <a:pt x="8039100" y="10223500"/>
                  <a:pt x="8001000" y="10172700"/>
                  <a:pt x="7886700" y="9906000"/>
                </a:cubicBezTo>
                <a:cubicBezTo>
                  <a:pt x="7823200" y="9779000"/>
                  <a:pt x="7620000" y="9677400"/>
                  <a:pt x="7416800" y="9677400"/>
                </a:cubicBezTo>
                <a:lnTo>
                  <a:pt x="1257300" y="9677400"/>
                </a:lnTo>
                <a:cubicBezTo>
                  <a:pt x="1054100" y="9677400"/>
                  <a:pt x="787400" y="9575800"/>
                  <a:pt x="647700" y="9448800"/>
                </a:cubicBezTo>
                <a:lnTo>
                  <a:pt x="635000" y="9436100"/>
                </a:lnTo>
                <a:cubicBezTo>
                  <a:pt x="317500" y="9144000"/>
                  <a:pt x="266700" y="9029700"/>
                  <a:pt x="266700" y="8559800"/>
                </a:cubicBezTo>
                <a:lnTo>
                  <a:pt x="266700" y="711200"/>
                </a:lnTo>
                <a:cubicBezTo>
                  <a:pt x="266700" y="520700"/>
                  <a:pt x="215900" y="342900"/>
                  <a:pt x="139700" y="317500"/>
                </a:cubicBezTo>
                <a:cubicBezTo>
                  <a:pt x="63500" y="279400"/>
                  <a:pt x="0" y="203200"/>
                  <a:pt x="0" y="127000"/>
                </a:cubicBezTo>
                <a:cubicBezTo>
                  <a:pt x="0" y="63500"/>
                  <a:pt x="165100" y="0"/>
                  <a:pt x="355600" y="0"/>
                </a:cubicBezTo>
                <a:close/>
                <a:moveTo>
                  <a:pt x="10045700" y="10223500"/>
                </a:moveTo>
                <a:moveTo>
                  <a:pt x="7975600" y="7353300"/>
                </a:moveTo>
                <a:lnTo>
                  <a:pt x="7975600" y="787400"/>
                </a:lnTo>
                <a:cubicBezTo>
                  <a:pt x="7975600" y="381000"/>
                  <a:pt x="7848600" y="266700"/>
                  <a:pt x="7353300" y="266700"/>
                </a:cubicBezTo>
                <a:lnTo>
                  <a:pt x="2806700" y="266700"/>
                </a:lnTo>
                <a:cubicBezTo>
                  <a:pt x="2311400" y="266700"/>
                  <a:pt x="2057400" y="469900"/>
                  <a:pt x="2057400" y="901700"/>
                </a:cubicBezTo>
                <a:lnTo>
                  <a:pt x="2057400" y="7086600"/>
                </a:lnTo>
                <a:cubicBezTo>
                  <a:pt x="2057400" y="7658100"/>
                  <a:pt x="2222500" y="7886700"/>
                  <a:pt x="26035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close/>
                <a:moveTo>
                  <a:pt x="2692400" y="10223500"/>
                </a:moveTo>
                <a:moveTo>
                  <a:pt x="7264400" y="1524000"/>
                </a:moveTo>
                <a:lnTo>
                  <a:pt x="7264400" y="2781300"/>
                </a:lnTo>
                <a:cubicBezTo>
                  <a:pt x="7264400" y="2882900"/>
                  <a:pt x="7200900" y="3009900"/>
                  <a:pt x="7137400" y="3086100"/>
                </a:cubicBezTo>
                <a:lnTo>
                  <a:pt x="7124700" y="3098800"/>
                </a:lnTo>
                <a:cubicBezTo>
                  <a:pt x="7048500" y="3175000"/>
                  <a:pt x="6934200" y="3238500"/>
                  <a:pt x="6870700" y="3251200"/>
                </a:cubicBezTo>
                <a:cubicBezTo>
                  <a:pt x="6807200" y="3276600"/>
                  <a:pt x="6731000" y="3314700"/>
                  <a:pt x="6692900" y="3340100"/>
                </a:cubicBezTo>
                <a:cubicBezTo>
                  <a:pt x="6667500" y="3378200"/>
                  <a:pt x="6553200" y="3403600"/>
                  <a:pt x="6451600" y="3403600"/>
                </a:cubicBezTo>
                <a:lnTo>
                  <a:pt x="5651500" y="3403600"/>
                </a:lnTo>
                <a:cubicBezTo>
                  <a:pt x="5549900" y="3403600"/>
                  <a:pt x="5448300" y="3390900"/>
                  <a:pt x="5422900" y="3365500"/>
                </a:cubicBezTo>
                <a:cubicBezTo>
                  <a:pt x="5397500" y="3340100"/>
                  <a:pt x="5321300" y="3302000"/>
                  <a:pt x="5245100" y="3289300"/>
                </a:cubicBezTo>
                <a:cubicBezTo>
                  <a:pt x="5168900" y="3276600"/>
                  <a:pt x="5105400" y="3213100"/>
                  <a:pt x="5105400" y="3162300"/>
                </a:cubicBezTo>
                <a:cubicBezTo>
                  <a:pt x="5105400" y="3098800"/>
                  <a:pt x="5067300" y="3048000"/>
                  <a:pt x="5016500" y="3048000"/>
                </a:cubicBezTo>
                <a:cubicBezTo>
                  <a:pt x="4978400" y="3048000"/>
                  <a:pt x="4914900" y="2959100"/>
                  <a:pt x="4902200" y="2857500"/>
                </a:cubicBezTo>
                <a:lnTo>
                  <a:pt x="4876800" y="2755900"/>
                </a:lnTo>
                <a:cubicBezTo>
                  <a:pt x="4864100" y="2641600"/>
                  <a:pt x="4838700" y="2476500"/>
                  <a:pt x="4838700" y="2374900"/>
                </a:cubicBezTo>
                <a:lnTo>
                  <a:pt x="4838700" y="1879600"/>
                </a:lnTo>
                <a:cubicBezTo>
                  <a:pt x="4838700" y="1778000"/>
                  <a:pt x="4864100" y="1638300"/>
                  <a:pt x="4889500" y="1562100"/>
                </a:cubicBezTo>
                <a:lnTo>
                  <a:pt x="4914900" y="1473200"/>
                </a:lnTo>
                <a:cubicBezTo>
                  <a:pt x="4965700" y="1295400"/>
                  <a:pt x="5156200" y="1092200"/>
                  <a:pt x="5321300" y="1041400"/>
                </a:cubicBezTo>
                <a:cubicBezTo>
                  <a:pt x="5384800" y="1028700"/>
                  <a:pt x="5461000" y="990600"/>
                  <a:pt x="5499100" y="952500"/>
                </a:cubicBezTo>
                <a:cubicBezTo>
                  <a:pt x="5537200" y="927100"/>
                  <a:pt x="5638800" y="901700"/>
                  <a:pt x="5740400" y="901700"/>
                </a:cubicBezTo>
                <a:lnTo>
                  <a:pt x="6451600" y="901700"/>
                </a:lnTo>
                <a:cubicBezTo>
                  <a:pt x="6553200" y="901700"/>
                  <a:pt x="6654800" y="914400"/>
                  <a:pt x="6680200" y="939800"/>
                </a:cubicBezTo>
                <a:cubicBezTo>
                  <a:pt x="6705600" y="965200"/>
                  <a:pt x="6807200" y="990600"/>
                  <a:pt x="6896100" y="1003300"/>
                </a:cubicBezTo>
                <a:cubicBezTo>
                  <a:pt x="6997700" y="1016000"/>
                  <a:pt x="7086600" y="1079500"/>
                  <a:pt x="7112000" y="1130300"/>
                </a:cubicBezTo>
                <a:cubicBezTo>
                  <a:pt x="7124700" y="1181100"/>
                  <a:pt x="7175500" y="1257300"/>
                  <a:pt x="7200900" y="1282700"/>
                </a:cubicBezTo>
                <a:cubicBezTo>
                  <a:pt x="7239000" y="1320800"/>
                  <a:pt x="7264400" y="1422400"/>
                  <a:pt x="7264400" y="1524000"/>
                </a:cubicBezTo>
                <a:close/>
                <a:moveTo>
                  <a:pt x="8521700" y="10223500"/>
                </a:moveTo>
                <a:moveTo>
                  <a:pt x="5473700" y="4127500"/>
                </a:moveTo>
                <a:lnTo>
                  <a:pt x="6731000" y="4127500"/>
                </a:lnTo>
                <a:cubicBezTo>
                  <a:pt x="6819900" y="4127500"/>
                  <a:pt x="6959600" y="4178300"/>
                  <a:pt x="7035800" y="4254500"/>
                </a:cubicBezTo>
                <a:lnTo>
                  <a:pt x="7137400" y="4356100"/>
                </a:lnTo>
                <a:cubicBezTo>
                  <a:pt x="7200900" y="4419600"/>
                  <a:pt x="7264400" y="4559300"/>
                  <a:pt x="7264400" y="4660900"/>
                </a:cubicBezTo>
                <a:lnTo>
                  <a:pt x="7264400" y="5918200"/>
                </a:lnTo>
                <a:cubicBezTo>
                  <a:pt x="7264400" y="6096000"/>
                  <a:pt x="7162800" y="6248400"/>
                  <a:pt x="7010400" y="6299200"/>
                </a:cubicBezTo>
                <a:cubicBezTo>
                  <a:pt x="6972300" y="6324600"/>
                  <a:pt x="6908800" y="6362700"/>
                  <a:pt x="6870700" y="6388100"/>
                </a:cubicBezTo>
                <a:cubicBezTo>
                  <a:pt x="6845300" y="6426200"/>
                  <a:pt x="6731000" y="6451600"/>
                  <a:pt x="6629400" y="6451600"/>
                </a:cubicBezTo>
                <a:lnTo>
                  <a:pt x="5473700" y="6451600"/>
                </a:lnTo>
                <a:cubicBezTo>
                  <a:pt x="5372100" y="6451600"/>
                  <a:pt x="5270500" y="6438900"/>
                  <a:pt x="5245100" y="6413500"/>
                </a:cubicBezTo>
                <a:cubicBezTo>
                  <a:pt x="5219700" y="6388100"/>
                  <a:pt x="5143500" y="6337300"/>
                  <a:pt x="5067300" y="6286500"/>
                </a:cubicBezTo>
                <a:cubicBezTo>
                  <a:pt x="4991100" y="6248400"/>
                  <a:pt x="4927600" y="6134100"/>
                  <a:pt x="4902200" y="6019800"/>
                </a:cubicBezTo>
                <a:lnTo>
                  <a:pt x="4876800" y="5791200"/>
                </a:lnTo>
                <a:cubicBezTo>
                  <a:pt x="4851400" y="5689600"/>
                  <a:pt x="4838700" y="5524500"/>
                  <a:pt x="4838700" y="5422900"/>
                </a:cubicBezTo>
                <a:lnTo>
                  <a:pt x="4838700" y="5105400"/>
                </a:lnTo>
                <a:cubicBezTo>
                  <a:pt x="4838700" y="5016500"/>
                  <a:pt x="4851400" y="4851400"/>
                  <a:pt x="4876800" y="4762500"/>
                </a:cubicBezTo>
                <a:lnTo>
                  <a:pt x="4927600" y="4495800"/>
                </a:lnTo>
                <a:cubicBezTo>
                  <a:pt x="4940300" y="4394200"/>
                  <a:pt x="5003800" y="4305300"/>
                  <a:pt x="5067300" y="4279900"/>
                </a:cubicBezTo>
                <a:cubicBezTo>
                  <a:pt x="5118100" y="4267200"/>
                  <a:pt x="5194300" y="4216400"/>
                  <a:pt x="5232400" y="4178300"/>
                </a:cubicBezTo>
                <a:cubicBezTo>
                  <a:pt x="5257800" y="4152900"/>
                  <a:pt x="5372100" y="4127500"/>
                  <a:pt x="5473700" y="4127500"/>
                </a:cubicBezTo>
                <a:close/>
                <a:moveTo>
                  <a:pt x="5918200" y="102235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47" name="Freeform 13447"/>
          <p:cNvSpPr/>
          <p:nvPr/>
        </p:nvSpPr>
        <p:spPr>
          <a:xfrm rot="0" flipH="0" flipV="0">
            <a:off x="10143788" y="8988572"/>
            <a:ext cx="156876" cy="204196"/>
          </a:xfrm>
          <a:custGeom>
            <a:pathLst>
              <a:path w="11620500" h="15125700">
                <a:moveTo>
                  <a:pt x="850900" y="0"/>
                </a:moveTo>
                <a:lnTo>
                  <a:pt x="10947400" y="0"/>
                </a:lnTo>
                <a:cubicBezTo>
                  <a:pt x="11315700" y="0"/>
                  <a:pt x="11620500" y="76200"/>
                  <a:pt x="11620500" y="165100"/>
                </a:cubicBezTo>
                <a:cubicBezTo>
                  <a:pt x="11620500" y="254000"/>
                  <a:pt x="11544300" y="368300"/>
                  <a:pt x="11455400" y="393700"/>
                </a:cubicBezTo>
                <a:cubicBezTo>
                  <a:pt x="11366500" y="431800"/>
                  <a:pt x="11290300" y="762000"/>
                  <a:pt x="11290300" y="1130300"/>
                </a:cubicBezTo>
                <a:lnTo>
                  <a:pt x="11290300" y="10604500"/>
                </a:lnTo>
                <a:cubicBezTo>
                  <a:pt x="11290300" y="11518900"/>
                  <a:pt x="10680700" y="12192000"/>
                  <a:pt x="9842500" y="12192000"/>
                </a:cubicBezTo>
                <a:lnTo>
                  <a:pt x="2476500" y="12192000"/>
                </a:lnTo>
                <a:cubicBezTo>
                  <a:pt x="1638300" y="12192000"/>
                  <a:pt x="1574800" y="12255500"/>
                  <a:pt x="1574800" y="13093700"/>
                </a:cubicBezTo>
                <a:lnTo>
                  <a:pt x="1574800" y="14452600"/>
                </a:lnTo>
                <a:cubicBezTo>
                  <a:pt x="1574800" y="14820900"/>
                  <a:pt x="1320800" y="15125700"/>
                  <a:pt x="1016000" y="15125700"/>
                </a:cubicBezTo>
                <a:cubicBezTo>
                  <a:pt x="698500" y="15125700"/>
                  <a:pt x="444500" y="14820900"/>
                  <a:pt x="431800" y="14452600"/>
                </a:cubicBezTo>
                <a:lnTo>
                  <a:pt x="406400" y="13119100"/>
                </a:lnTo>
                <a:cubicBezTo>
                  <a:pt x="393700" y="12750800"/>
                  <a:pt x="304800" y="12395200"/>
                  <a:pt x="190500" y="12331700"/>
                </a:cubicBezTo>
                <a:cubicBezTo>
                  <a:pt x="88900" y="12268200"/>
                  <a:pt x="0" y="11912600"/>
                  <a:pt x="0" y="11531600"/>
                </a:cubicBezTo>
                <a:lnTo>
                  <a:pt x="0" y="10604500"/>
                </a:lnTo>
                <a:cubicBezTo>
                  <a:pt x="0" y="10236200"/>
                  <a:pt x="101600" y="9867900"/>
                  <a:pt x="228600" y="9791700"/>
                </a:cubicBezTo>
                <a:cubicBezTo>
                  <a:pt x="342900" y="9715500"/>
                  <a:pt x="444500" y="9359900"/>
                  <a:pt x="444500" y="8978900"/>
                </a:cubicBezTo>
                <a:lnTo>
                  <a:pt x="444500" y="1244600"/>
                </a:lnTo>
                <a:cubicBezTo>
                  <a:pt x="444500" y="863600"/>
                  <a:pt x="381000" y="431800"/>
                  <a:pt x="304800" y="279400"/>
                </a:cubicBezTo>
                <a:cubicBezTo>
                  <a:pt x="228600" y="127000"/>
                  <a:pt x="469900" y="0"/>
                  <a:pt x="850900" y="0"/>
                </a:cubicBezTo>
                <a:close/>
                <a:moveTo>
                  <a:pt x="14897100" y="15125700"/>
                </a:moveTo>
                <a:moveTo>
                  <a:pt x="1574800" y="901700"/>
                </a:moveTo>
                <a:lnTo>
                  <a:pt x="1574800" y="9258300"/>
                </a:lnTo>
                <a:cubicBezTo>
                  <a:pt x="1574800" y="9817100"/>
                  <a:pt x="1689100" y="9931400"/>
                  <a:pt x="2260600" y="9931400"/>
                </a:cubicBezTo>
                <a:lnTo>
                  <a:pt x="8394700" y="9931400"/>
                </a:lnTo>
                <a:cubicBezTo>
                  <a:pt x="8890000" y="9931400"/>
                  <a:pt x="9029700" y="9728200"/>
                  <a:pt x="9029700" y="9029700"/>
                </a:cubicBezTo>
                <a:lnTo>
                  <a:pt x="9029700" y="1130300"/>
                </a:lnTo>
                <a:cubicBezTo>
                  <a:pt x="9029700" y="596900"/>
                  <a:pt x="8737600" y="330200"/>
                  <a:pt x="8128000" y="330200"/>
                </a:cubicBezTo>
                <a:lnTo>
                  <a:pt x="2311400" y="330200"/>
                </a:lnTo>
                <a:cubicBezTo>
                  <a:pt x="1663700" y="330200"/>
                  <a:pt x="1574800" y="393700"/>
                  <a:pt x="1574800" y="901700"/>
                </a:cubicBezTo>
                <a:close/>
                <a:moveTo>
                  <a:pt x="13995400" y="15125700"/>
                </a:moveTo>
                <a:moveTo>
                  <a:pt x="2476500" y="3606800"/>
                </a:moveTo>
                <a:lnTo>
                  <a:pt x="2476500" y="1803400"/>
                </a:lnTo>
                <a:cubicBezTo>
                  <a:pt x="2476500" y="1676400"/>
                  <a:pt x="2527300" y="1574800"/>
                  <a:pt x="2590800" y="1574800"/>
                </a:cubicBezTo>
                <a:cubicBezTo>
                  <a:pt x="2654300" y="1574800"/>
                  <a:pt x="2705100" y="1524000"/>
                  <a:pt x="2705100" y="1460500"/>
                </a:cubicBezTo>
                <a:cubicBezTo>
                  <a:pt x="2705100" y="1397000"/>
                  <a:pt x="2794000" y="1333500"/>
                  <a:pt x="2908300" y="1320800"/>
                </a:cubicBezTo>
                <a:lnTo>
                  <a:pt x="2921000" y="1320800"/>
                </a:lnTo>
                <a:cubicBezTo>
                  <a:pt x="3022600" y="1295400"/>
                  <a:pt x="3149600" y="1244600"/>
                  <a:pt x="3200400" y="1206500"/>
                </a:cubicBezTo>
                <a:cubicBezTo>
                  <a:pt x="3238500" y="1155700"/>
                  <a:pt x="3378200" y="1130300"/>
                  <a:pt x="3492500" y="1130300"/>
                </a:cubicBezTo>
                <a:lnTo>
                  <a:pt x="4394200" y="1130300"/>
                </a:lnTo>
                <a:cubicBezTo>
                  <a:pt x="4521200" y="1130300"/>
                  <a:pt x="4648200" y="1155700"/>
                  <a:pt x="4686300" y="1181100"/>
                </a:cubicBezTo>
                <a:cubicBezTo>
                  <a:pt x="4711700" y="1219200"/>
                  <a:pt x="4838700" y="1257300"/>
                  <a:pt x="4953000" y="1270000"/>
                </a:cubicBezTo>
                <a:cubicBezTo>
                  <a:pt x="5080000" y="1282700"/>
                  <a:pt x="5194300" y="1346200"/>
                  <a:pt x="5219700" y="1422400"/>
                </a:cubicBezTo>
                <a:cubicBezTo>
                  <a:pt x="5245100" y="1485900"/>
                  <a:pt x="5295900" y="1574800"/>
                  <a:pt x="5334000" y="1612900"/>
                </a:cubicBezTo>
                <a:cubicBezTo>
                  <a:pt x="5384800" y="1651000"/>
                  <a:pt x="5410200" y="1790700"/>
                  <a:pt x="5410200" y="1917700"/>
                </a:cubicBezTo>
                <a:lnTo>
                  <a:pt x="5410200" y="3606800"/>
                </a:lnTo>
                <a:cubicBezTo>
                  <a:pt x="5410200" y="3733800"/>
                  <a:pt x="5359400" y="3835400"/>
                  <a:pt x="5308600" y="3835400"/>
                </a:cubicBezTo>
                <a:cubicBezTo>
                  <a:pt x="5245100" y="3835400"/>
                  <a:pt x="5194300" y="3886200"/>
                  <a:pt x="5194300" y="3949700"/>
                </a:cubicBezTo>
                <a:cubicBezTo>
                  <a:pt x="5194300" y="4013200"/>
                  <a:pt x="5092700" y="4076700"/>
                  <a:pt x="4991100" y="4102100"/>
                </a:cubicBezTo>
                <a:lnTo>
                  <a:pt x="4978400" y="4102100"/>
                </a:lnTo>
                <a:cubicBezTo>
                  <a:pt x="4864100" y="4114800"/>
                  <a:pt x="4737100" y="4165600"/>
                  <a:pt x="4699000" y="4216400"/>
                </a:cubicBezTo>
                <a:cubicBezTo>
                  <a:pt x="4660900" y="4254500"/>
                  <a:pt x="4521200" y="4292600"/>
                  <a:pt x="4394200" y="4292600"/>
                </a:cubicBezTo>
                <a:lnTo>
                  <a:pt x="3606800" y="4292600"/>
                </a:lnTo>
                <a:cubicBezTo>
                  <a:pt x="3479800" y="4292600"/>
                  <a:pt x="3289300" y="4254500"/>
                  <a:pt x="3162300" y="4229100"/>
                </a:cubicBezTo>
                <a:lnTo>
                  <a:pt x="2921000" y="4165600"/>
                </a:lnTo>
                <a:cubicBezTo>
                  <a:pt x="2806700" y="4127500"/>
                  <a:pt x="2705100" y="4038600"/>
                  <a:pt x="2705100" y="3975100"/>
                </a:cubicBezTo>
                <a:cubicBezTo>
                  <a:pt x="2705100" y="3898900"/>
                  <a:pt x="2654300" y="3835400"/>
                  <a:pt x="2590800" y="3835400"/>
                </a:cubicBezTo>
                <a:cubicBezTo>
                  <a:pt x="2527300" y="3835400"/>
                  <a:pt x="2476500" y="3733800"/>
                  <a:pt x="2476500" y="3606800"/>
                </a:cubicBezTo>
                <a:close/>
                <a:moveTo>
                  <a:pt x="11290300" y="15125700"/>
                </a:moveTo>
                <a:moveTo>
                  <a:pt x="3162300" y="5194300"/>
                </a:moveTo>
                <a:lnTo>
                  <a:pt x="4737100" y="5194300"/>
                </a:lnTo>
                <a:cubicBezTo>
                  <a:pt x="4864100" y="5194300"/>
                  <a:pt x="5041900" y="5257800"/>
                  <a:pt x="5118100" y="5346700"/>
                </a:cubicBezTo>
                <a:lnTo>
                  <a:pt x="5257800" y="5486400"/>
                </a:lnTo>
                <a:cubicBezTo>
                  <a:pt x="5346700" y="5575300"/>
                  <a:pt x="5410200" y="5740400"/>
                  <a:pt x="5410200" y="5867400"/>
                </a:cubicBezTo>
                <a:lnTo>
                  <a:pt x="5410200" y="7442200"/>
                </a:lnTo>
                <a:cubicBezTo>
                  <a:pt x="5410200" y="7569200"/>
                  <a:pt x="5346700" y="7747000"/>
                  <a:pt x="5257800" y="7835900"/>
                </a:cubicBezTo>
                <a:lnTo>
                  <a:pt x="5118100" y="7962900"/>
                </a:lnTo>
                <a:cubicBezTo>
                  <a:pt x="5041900" y="8051800"/>
                  <a:pt x="4864100" y="8128000"/>
                  <a:pt x="4737100" y="8128000"/>
                </a:cubicBezTo>
                <a:lnTo>
                  <a:pt x="3162300" y="8128000"/>
                </a:lnTo>
                <a:cubicBezTo>
                  <a:pt x="2921000" y="8128000"/>
                  <a:pt x="2705100" y="7962900"/>
                  <a:pt x="2705100" y="7785100"/>
                </a:cubicBezTo>
                <a:cubicBezTo>
                  <a:pt x="2705100" y="7721600"/>
                  <a:pt x="2654300" y="7670800"/>
                  <a:pt x="2590800" y="7670800"/>
                </a:cubicBezTo>
                <a:cubicBezTo>
                  <a:pt x="2527300" y="7670800"/>
                  <a:pt x="2476500" y="7569200"/>
                  <a:pt x="2476500" y="7442200"/>
                </a:cubicBezTo>
                <a:lnTo>
                  <a:pt x="2476500" y="5867400"/>
                </a:lnTo>
                <a:cubicBezTo>
                  <a:pt x="2476500" y="5740400"/>
                  <a:pt x="2552700" y="5575300"/>
                  <a:pt x="2641600" y="5486400"/>
                </a:cubicBezTo>
                <a:lnTo>
                  <a:pt x="2768600" y="5346700"/>
                </a:lnTo>
                <a:cubicBezTo>
                  <a:pt x="2857500" y="5257800"/>
                  <a:pt x="3035300" y="5194300"/>
                  <a:pt x="3162300" y="5194300"/>
                </a:cubicBezTo>
                <a:close/>
                <a:moveTo>
                  <a:pt x="9702800" y="15125700"/>
                </a:moveTo>
              </a:path>
            </a:pathLst>
          </a:custGeom>
          <a:solidFill>
            <a:srgbClr val="01010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48" name="Freeform 13448"/>
          <p:cNvSpPr/>
          <p:nvPr/>
        </p:nvSpPr>
        <p:spPr>
          <a:xfrm rot="0" flipH="0" flipV="0">
            <a:off x="10567422" y="9034273"/>
            <a:ext cx="124396" cy="73152"/>
          </a:xfrm>
          <a:custGeom>
            <a:pathLst>
              <a:path w="8293100" h="4876800">
                <a:moveTo>
                  <a:pt x="0" y="1574800"/>
                </a:moveTo>
                <a:lnTo>
                  <a:pt x="0" y="1320800"/>
                </a:lnTo>
                <a:cubicBezTo>
                  <a:pt x="0" y="508000"/>
                  <a:pt x="558800" y="0"/>
                  <a:pt x="1473200" y="0"/>
                </a:cubicBezTo>
                <a:lnTo>
                  <a:pt x="2743200" y="0"/>
                </a:lnTo>
                <a:cubicBezTo>
                  <a:pt x="2971800" y="0"/>
                  <a:pt x="3327400" y="50800"/>
                  <a:pt x="3530600" y="114300"/>
                </a:cubicBezTo>
                <a:lnTo>
                  <a:pt x="4851400" y="482600"/>
                </a:lnTo>
                <a:cubicBezTo>
                  <a:pt x="5067300" y="546100"/>
                  <a:pt x="5397500" y="673100"/>
                  <a:pt x="5588000" y="774700"/>
                </a:cubicBezTo>
                <a:lnTo>
                  <a:pt x="6629400" y="1308100"/>
                </a:lnTo>
                <a:cubicBezTo>
                  <a:pt x="6819900" y="1409700"/>
                  <a:pt x="7099300" y="1638300"/>
                  <a:pt x="7251700" y="1803400"/>
                </a:cubicBezTo>
                <a:lnTo>
                  <a:pt x="7658100" y="2260600"/>
                </a:lnTo>
                <a:cubicBezTo>
                  <a:pt x="8280400" y="2971800"/>
                  <a:pt x="8293100" y="3898900"/>
                  <a:pt x="7683500" y="4508500"/>
                </a:cubicBezTo>
                <a:cubicBezTo>
                  <a:pt x="7454900" y="4749800"/>
                  <a:pt x="7035800" y="4876800"/>
                  <a:pt x="6553200" y="4876800"/>
                </a:cubicBezTo>
                <a:lnTo>
                  <a:pt x="5486400" y="4876800"/>
                </a:lnTo>
                <a:cubicBezTo>
                  <a:pt x="5257800" y="4876800"/>
                  <a:pt x="4902200" y="4838700"/>
                  <a:pt x="4699000" y="4787900"/>
                </a:cubicBezTo>
                <a:lnTo>
                  <a:pt x="3886200" y="4584700"/>
                </a:lnTo>
                <a:cubicBezTo>
                  <a:pt x="3670300" y="4533900"/>
                  <a:pt x="3340100" y="4419600"/>
                  <a:pt x="3136900" y="4330700"/>
                </a:cubicBezTo>
                <a:lnTo>
                  <a:pt x="1600200" y="3644900"/>
                </a:lnTo>
                <a:cubicBezTo>
                  <a:pt x="1397000" y="3543300"/>
                  <a:pt x="1104900" y="3352800"/>
                  <a:pt x="952500" y="3200400"/>
                </a:cubicBezTo>
                <a:lnTo>
                  <a:pt x="508000" y="2768600"/>
                </a:lnTo>
                <a:cubicBezTo>
                  <a:pt x="139700" y="2413000"/>
                  <a:pt x="0" y="2082800"/>
                  <a:pt x="0" y="1574800"/>
                </a:cubicBezTo>
                <a:close/>
                <a:moveTo>
                  <a:pt x="3098800" y="4876800"/>
                </a:moveTo>
                <a:moveTo>
                  <a:pt x="2336800" y="812800"/>
                </a:moveTo>
                <a:lnTo>
                  <a:pt x="1765300" y="812800"/>
                </a:lnTo>
                <a:cubicBezTo>
                  <a:pt x="1104900" y="812800"/>
                  <a:pt x="812800" y="1066800"/>
                  <a:pt x="812800" y="1625600"/>
                </a:cubicBezTo>
                <a:cubicBezTo>
                  <a:pt x="812800" y="1943100"/>
                  <a:pt x="1028700" y="2222500"/>
                  <a:pt x="1574800" y="2603500"/>
                </a:cubicBezTo>
                <a:lnTo>
                  <a:pt x="1955800" y="2857500"/>
                </a:lnTo>
                <a:cubicBezTo>
                  <a:pt x="2413000" y="3175000"/>
                  <a:pt x="2857500" y="3352800"/>
                  <a:pt x="3175000" y="3352800"/>
                </a:cubicBezTo>
                <a:cubicBezTo>
                  <a:pt x="3238500" y="3352800"/>
                  <a:pt x="3670300" y="3568700"/>
                  <a:pt x="3721100" y="3632200"/>
                </a:cubicBezTo>
                <a:cubicBezTo>
                  <a:pt x="3784600" y="3683000"/>
                  <a:pt x="4127500" y="3759200"/>
                  <a:pt x="4292600" y="3759200"/>
                </a:cubicBezTo>
                <a:cubicBezTo>
                  <a:pt x="4305300" y="3759200"/>
                  <a:pt x="4508500" y="3797300"/>
                  <a:pt x="4737100" y="3848100"/>
                </a:cubicBezTo>
                <a:lnTo>
                  <a:pt x="4914900" y="3886200"/>
                </a:lnTo>
                <a:cubicBezTo>
                  <a:pt x="5143500" y="3924300"/>
                  <a:pt x="5397500" y="3987800"/>
                  <a:pt x="5461000" y="4013200"/>
                </a:cubicBezTo>
                <a:cubicBezTo>
                  <a:pt x="5537200" y="4051300"/>
                  <a:pt x="5765800" y="4064000"/>
                  <a:pt x="5994400" y="4064000"/>
                </a:cubicBezTo>
                <a:lnTo>
                  <a:pt x="6248400" y="4064000"/>
                </a:lnTo>
                <a:cubicBezTo>
                  <a:pt x="6883400" y="4064000"/>
                  <a:pt x="7213600" y="3822700"/>
                  <a:pt x="7213600" y="3327400"/>
                </a:cubicBezTo>
                <a:cubicBezTo>
                  <a:pt x="7213600" y="2819400"/>
                  <a:pt x="6959600" y="2463800"/>
                  <a:pt x="6324600" y="2120900"/>
                </a:cubicBezTo>
                <a:lnTo>
                  <a:pt x="6299200" y="2108200"/>
                </a:lnTo>
                <a:cubicBezTo>
                  <a:pt x="6108700" y="2006600"/>
                  <a:pt x="5867400" y="1905000"/>
                  <a:pt x="5753100" y="1879600"/>
                </a:cubicBezTo>
                <a:cubicBezTo>
                  <a:pt x="5549900" y="1841500"/>
                  <a:pt x="5181600" y="1638300"/>
                  <a:pt x="5016500" y="1460500"/>
                </a:cubicBezTo>
                <a:cubicBezTo>
                  <a:pt x="4927600" y="1371600"/>
                  <a:pt x="4051300" y="1117600"/>
                  <a:pt x="3835400" y="1117600"/>
                </a:cubicBezTo>
                <a:cubicBezTo>
                  <a:pt x="3759200" y="1117600"/>
                  <a:pt x="2984500" y="914400"/>
                  <a:pt x="2870200" y="876300"/>
                </a:cubicBezTo>
                <a:cubicBezTo>
                  <a:pt x="2794000" y="838200"/>
                  <a:pt x="2565400" y="812800"/>
                  <a:pt x="2336800" y="812800"/>
                </a:cubicBezTo>
                <a:close/>
                <a:moveTo>
                  <a:pt x="38608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49" name="Freeform 13449"/>
          <p:cNvSpPr/>
          <p:nvPr/>
        </p:nvSpPr>
        <p:spPr>
          <a:xfrm rot="0" flipH="0" flipV="0">
            <a:off x="10781182" y="9009756"/>
            <a:ext cx="124783" cy="149358"/>
          </a:xfrm>
          <a:custGeom>
            <a:pathLst>
              <a:path w="5803900" h="6946900">
                <a:moveTo>
                  <a:pt x="2882900" y="2184400"/>
                </a:moveTo>
                <a:lnTo>
                  <a:pt x="1981200" y="1828800"/>
                </a:lnTo>
                <a:cubicBezTo>
                  <a:pt x="1828800" y="1765300"/>
                  <a:pt x="1612900" y="1651000"/>
                  <a:pt x="1485900" y="1562100"/>
                </a:cubicBezTo>
                <a:lnTo>
                  <a:pt x="1358900" y="1485900"/>
                </a:lnTo>
                <a:cubicBezTo>
                  <a:pt x="1231900" y="1397000"/>
                  <a:pt x="1041400" y="1231900"/>
                  <a:pt x="939800" y="1130300"/>
                </a:cubicBezTo>
                <a:lnTo>
                  <a:pt x="889000" y="1079500"/>
                </a:lnTo>
                <a:cubicBezTo>
                  <a:pt x="800100" y="965200"/>
                  <a:pt x="647700" y="774700"/>
                  <a:pt x="571500" y="635000"/>
                </a:cubicBezTo>
                <a:lnTo>
                  <a:pt x="355600" y="241300"/>
                </a:lnTo>
                <a:cubicBezTo>
                  <a:pt x="241300" y="50800"/>
                  <a:pt x="266700" y="0"/>
                  <a:pt x="495300" y="0"/>
                </a:cubicBezTo>
                <a:lnTo>
                  <a:pt x="698500" y="0"/>
                </a:lnTo>
                <a:cubicBezTo>
                  <a:pt x="1016000" y="0"/>
                  <a:pt x="1092200" y="50800"/>
                  <a:pt x="1193800" y="355600"/>
                </a:cubicBezTo>
                <a:cubicBezTo>
                  <a:pt x="1244600" y="482600"/>
                  <a:pt x="1358900" y="673100"/>
                  <a:pt x="1473200" y="774700"/>
                </a:cubicBezTo>
                <a:lnTo>
                  <a:pt x="1625600" y="939800"/>
                </a:lnTo>
                <a:cubicBezTo>
                  <a:pt x="1739900" y="1041400"/>
                  <a:pt x="1955800" y="1130300"/>
                  <a:pt x="2108200" y="1130300"/>
                </a:cubicBezTo>
                <a:cubicBezTo>
                  <a:pt x="2273300" y="1130300"/>
                  <a:pt x="2400300" y="1016000"/>
                  <a:pt x="2400300" y="850900"/>
                </a:cubicBezTo>
                <a:lnTo>
                  <a:pt x="2400300" y="431800"/>
                </a:lnTo>
                <a:cubicBezTo>
                  <a:pt x="2400300" y="76200"/>
                  <a:pt x="2463800" y="0"/>
                  <a:pt x="2819400" y="0"/>
                </a:cubicBezTo>
                <a:lnTo>
                  <a:pt x="2959100" y="0"/>
                </a:lnTo>
                <a:cubicBezTo>
                  <a:pt x="3124200" y="0"/>
                  <a:pt x="3251200" y="38100"/>
                  <a:pt x="3251200" y="76200"/>
                </a:cubicBezTo>
                <a:cubicBezTo>
                  <a:pt x="3251200" y="114300"/>
                  <a:pt x="3187700" y="215900"/>
                  <a:pt x="3111500" y="304800"/>
                </a:cubicBezTo>
                <a:cubicBezTo>
                  <a:pt x="3022600" y="393700"/>
                  <a:pt x="2959100" y="584200"/>
                  <a:pt x="2959100" y="749300"/>
                </a:cubicBezTo>
                <a:lnTo>
                  <a:pt x="2959100" y="1130300"/>
                </a:lnTo>
                <a:cubicBezTo>
                  <a:pt x="2959100" y="1511300"/>
                  <a:pt x="3073400" y="1612900"/>
                  <a:pt x="3708400" y="1790700"/>
                </a:cubicBezTo>
                <a:lnTo>
                  <a:pt x="4127500" y="1905000"/>
                </a:lnTo>
                <a:cubicBezTo>
                  <a:pt x="4914900" y="2120900"/>
                  <a:pt x="5232400" y="1930400"/>
                  <a:pt x="5232400" y="1244600"/>
                </a:cubicBezTo>
                <a:lnTo>
                  <a:pt x="5232400" y="990600"/>
                </a:lnTo>
                <a:cubicBezTo>
                  <a:pt x="5232400" y="838200"/>
                  <a:pt x="5143500" y="622300"/>
                  <a:pt x="5029200" y="508000"/>
                </a:cubicBezTo>
                <a:lnTo>
                  <a:pt x="5003800" y="482600"/>
                </a:lnTo>
                <a:cubicBezTo>
                  <a:pt x="4762500" y="241300"/>
                  <a:pt x="4559300" y="139700"/>
                  <a:pt x="4292600" y="139700"/>
                </a:cubicBezTo>
                <a:cubicBezTo>
                  <a:pt x="4191000" y="139700"/>
                  <a:pt x="4102100" y="114300"/>
                  <a:pt x="4102100" y="76200"/>
                </a:cubicBezTo>
                <a:cubicBezTo>
                  <a:pt x="4102100" y="38100"/>
                  <a:pt x="4229100" y="0"/>
                  <a:pt x="4381500" y="0"/>
                </a:cubicBezTo>
                <a:lnTo>
                  <a:pt x="5092700" y="0"/>
                </a:lnTo>
                <a:cubicBezTo>
                  <a:pt x="5384800" y="0"/>
                  <a:pt x="5600700" y="152400"/>
                  <a:pt x="5727700" y="444500"/>
                </a:cubicBezTo>
                <a:cubicBezTo>
                  <a:pt x="5765800" y="533400"/>
                  <a:pt x="5803900" y="723900"/>
                  <a:pt x="5803900" y="889000"/>
                </a:cubicBezTo>
                <a:lnTo>
                  <a:pt x="5803900" y="1562100"/>
                </a:lnTo>
                <a:cubicBezTo>
                  <a:pt x="5803900" y="2159000"/>
                  <a:pt x="5346700" y="2552700"/>
                  <a:pt x="4648200" y="2552700"/>
                </a:cubicBezTo>
                <a:cubicBezTo>
                  <a:pt x="4495800" y="2552700"/>
                  <a:pt x="4254500" y="2527300"/>
                  <a:pt x="4114800" y="2489200"/>
                </a:cubicBezTo>
                <a:lnTo>
                  <a:pt x="3403600" y="2336800"/>
                </a:lnTo>
                <a:cubicBezTo>
                  <a:pt x="3263900" y="2311400"/>
                  <a:pt x="3022600" y="2235200"/>
                  <a:pt x="2882900" y="2184400"/>
                </a:cubicBezTo>
                <a:close/>
                <a:moveTo>
                  <a:pt x="4749800" y="6946900"/>
                </a:moveTo>
                <a:moveTo>
                  <a:pt x="5803900" y="4394200"/>
                </a:moveTo>
                <a:lnTo>
                  <a:pt x="5803900" y="6527800"/>
                </a:lnTo>
                <a:cubicBezTo>
                  <a:pt x="5803900" y="6832600"/>
                  <a:pt x="5727700" y="6946900"/>
                  <a:pt x="5511800" y="6946900"/>
                </a:cubicBezTo>
                <a:cubicBezTo>
                  <a:pt x="5435600" y="6946900"/>
                  <a:pt x="5283200" y="6858000"/>
                  <a:pt x="5168900" y="6743700"/>
                </a:cubicBezTo>
                <a:lnTo>
                  <a:pt x="2146300" y="3873500"/>
                </a:lnTo>
                <a:cubicBezTo>
                  <a:pt x="2032000" y="3759200"/>
                  <a:pt x="1816100" y="3619500"/>
                  <a:pt x="1663700" y="3543300"/>
                </a:cubicBezTo>
                <a:lnTo>
                  <a:pt x="1638300" y="3530600"/>
                </a:lnTo>
                <a:cubicBezTo>
                  <a:pt x="1308100" y="3378200"/>
                  <a:pt x="1308100" y="3378200"/>
                  <a:pt x="1054100" y="3517900"/>
                </a:cubicBezTo>
                <a:cubicBezTo>
                  <a:pt x="698500" y="3721100"/>
                  <a:pt x="609600" y="4089400"/>
                  <a:pt x="825500" y="4495800"/>
                </a:cubicBezTo>
                <a:lnTo>
                  <a:pt x="1079500" y="4965700"/>
                </a:lnTo>
                <a:cubicBezTo>
                  <a:pt x="1143000" y="5105400"/>
                  <a:pt x="1282700" y="5257800"/>
                  <a:pt x="1371600" y="5321300"/>
                </a:cubicBezTo>
                <a:cubicBezTo>
                  <a:pt x="1473200" y="5372100"/>
                  <a:pt x="1549400" y="5473700"/>
                  <a:pt x="1549400" y="5549900"/>
                </a:cubicBezTo>
                <a:cubicBezTo>
                  <a:pt x="1549400" y="5715000"/>
                  <a:pt x="1435100" y="5816600"/>
                  <a:pt x="1257300" y="5816600"/>
                </a:cubicBezTo>
                <a:cubicBezTo>
                  <a:pt x="1181100" y="5816600"/>
                  <a:pt x="1028700" y="5727700"/>
                  <a:pt x="927100" y="5613400"/>
                </a:cubicBezTo>
                <a:lnTo>
                  <a:pt x="609600" y="5308600"/>
                </a:lnTo>
                <a:cubicBezTo>
                  <a:pt x="508000" y="5194300"/>
                  <a:pt x="355600" y="4965700"/>
                  <a:pt x="279400" y="4800600"/>
                </a:cubicBezTo>
                <a:lnTo>
                  <a:pt x="254000" y="4749800"/>
                </a:lnTo>
                <a:cubicBezTo>
                  <a:pt x="0" y="4140200"/>
                  <a:pt x="101600" y="3581400"/>
                  <a:pt x="546100" y="3136900"/>
                </a:cubicBezTo>
                <a:cubicBezTo>
                  <a:pt x="622300" y="3048000"/>
                  <a:pt x="825500" y="2971800"/>
                  <a:pt x="977900" y="2971800"/>
                </a:cubicBezTo>
                <a:lnTo>
                  <a:pt x="1689100" y="2971800"/>
                </a:lnTo>
                <a:cubicBezTo>
                  <a:pt x="1841500" y="2971800"/>
                  <a:pt x="2070100" y="3048000"/>
                  <a:pt x="2184400" y="3136900"/>
                </a:cubicBezTo>
                <a:lnTo>
                  <a:pt x="2298700" y="3213100"/>
                </a:lnTo>
                <a:cubicBezTo>
                  <a:pt x="2413000" y="3302000"/>
                  <a:pt x="2603500" y="3467100"/>
                  <a:pt x="2717800" y="3581400"/>
                </a:cubicBezTo>
                <a:lnTo>
                  <a:pt x="4635500" y="5473700"/>
                </a:lnTo>
                <a:cubicBezTo>
                  <a:pt x="5041900" y="5880100"/>
                  <a:pt x="5372100" y="5905500"/>
                  <a:pt x="5372100" y="5524500"/>
                </a:cubicBezTo>
                <a:cubicBezTo>
                  <a:pt x="5372100" y="5448300"/>
                  <a:pt x="5346700" y="5384800"/>
                  <a:pt x="5308600" y="5384800"/>
                </a:cubicBezTo>
                <a:cubicBezTo>
                  <a:pt x="5270500" y="5384800"/>
                  <a:pt x="5232400" y="5257800"/>
                  <a:pt x="5232400" y="5105400"/>
                </a:cubicBezTo>
                <a:lnTo>
                  <a:pt x="5232400" y="4533900"/>
                </a:lnTo>
                <a:cubicBezTo>
                  <a:pt x="5232400" y="4203700"/>
                  <a:pt x="5308600" y="4114800"/>
                  <a:pt x="5588000" y="4114800"/>
                </a:cubicBezTo>
                <a:cubicBezTo>
                  <a:pt x="5702300" y="4114800"/>
                  <a:pt x="5803900" y="4241800"/>
                  <a:pt x="5803900" y="4394200"/>
                </a:cubicBezTo>
                <a:close/>
                <a:moveTo>
                  <a:pt x="2540000" y="6946900"/>
                </a:moveTo>
              </a:path>
            </a:pathLst>
          </a:custGeom>
          <a:solidFill>
            <a:srgbClr val="101111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50" name="Rectangle 13450"/>
          <p:cNvSpPr/>
          <p:nvPr/>
        </p:nvSpPr>
        <p:spPr>
          <a:xfrm rot="0" flipH="0" flipV="0">
            <a:off x="10564374" y="8891208"/>
            <a:ext cx="175640" cy="258699"/>
          </a:xfrm>
          <a:prstGeom prst="rect">
            <a:avLst/>
          </a:prstGeom>
        </p:spPr>
      </p:sp>
      <p:sp>
        <p:nvSpPr>
          <p:cNvPr id="13451" name="Freeform 13451"/>
          <p:cNvSpPr/>
          <p:nvPr/>
        </p:nvSpPr>
        <p:spPr>
          <a:xfrm rot="0" flipH="0" flipV="0">
            <a:off x="10567422" y="912266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52" name="Rectangle 13452"/>
          <p:cNvSpPr/>
          <p:nvPr/>
        </p:nvSpPr>
        <p:spPr>
          <a:xfrm rot="0" flipH="0" flipV="0">
            <a:off x="10564374" y="9124913"/>
            <a:ext cx="170935" cy="261289"/>
          </a:xfrm>
          <a:prstGeom prst="rect">
            <a:avLst/>
          </a:prstGeom>
        </p:spPr>
      </p:sp>
      <p:sp>
        <p:nvSpPr>
          <p:cNvPr id="13453" name="Freeform 13453"/>
          <p:cNvSpPr/>
          <p:nvPr/>
        </p:nvSpPr>
        <p:spPr>
          <a:xfrm rot="0" flipH="0" flipV="0">
            <a:off x="10566774" y="9208237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909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54" name="Rectangle 13454"/>
          <p:cNvSpPr/>
          <p:nvPr/>
        </p:nvSpPr>
        <p:spPr>
          <a:xfrm rot="0" flipH="0" flipV="0">
            <a:off x="10506716" y="9466899"/>
            <a:ext cx="308564" cy="351472"/>
          </a:xfrm>
          <a:prstGeom prst="rect">
            <a:avLst/>
          </a:prstGeom>
        </p:spPr>
      </p:sp>
      <p:sp>
        <p:nvSpPr>
          <p:cNvPr id="13455" name="Freeform 13455"/>
          <p:cNvSpPr/>
          <p:nvPr/>
        </p:nvSpPr>
        <p:spPr>
          <a:xfrm rot="0" flipH="0" flipV="0">
            <a:off x="10503477" y="9604249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56" name="Freeform 13456"/>
          <p:cNvSpPr/>
          <p:nvPr/>
        </p:nvSpPr>
        <p:spPr>
          <a:xfrm rot="0" flipH="0" flipV="0">
            <a:off x="10597569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57" name="Freeform 13457"/>
          <p:cNvSpPr/>
          <p:nvPr/>
        </p:nvSpPr>
        <p:spPr>
          <a:xfrm rot="0" flipH="0" flipV="0">
            <a:off x="10686517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58" name="Rectangle 13458"/>
          <p:cNvSpPr/>
          <p:nvPr/>
        </p:nvSpPr>
        <p:spPr>
          <a:xfrm rot="0" flipH="0" flipV="0">
            <a:off x="10006589" y="9757722"/>
            <a:ext cx="354076" cy="360114"/>
          </a:xfrm>
          <a:prstGeom prst="rect">
            <a:avLst/>
          </a:prstGeom>
        </p:spPr>
      </p:sp>
      <p:sp>
        <p:nvSpPr>
          <p:cNvPr id="13459" name="Freeform 13459"/>
          <p:cNvSpPr/>
          <p:nvPr/>
        </p:nvSpPr>
        <p:spPr>
          <a:xfrm rot="0" flipH="0" flipV="0">
            <a:off x="10009637" y="9903715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80B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60" name="Freeform 13460"/>
          <p:cNvSpPr/>
          <p:nvPr/>
        </p:nvSpPr>
        <p:spPr>
          <a:xfrm rot="0" flipH="0" flipV="0">
            <a:off x="10055457" y="9899905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80B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61" name="Freeform 13461"/>
          <p:cNvSpPr/>
          <p:nvPr/>
        </p:nvSpPr>
        <p:spPr>
          <a:xfrm rot="0" flipH="0" flipV="0">
            <a:off x="10161942" y="9899879"/>
            <a:ext cx="58070" cy="118700"/>
          </a:xfrm>
          <a:custGeom>
            <a:pathLst>
              <a:path w="3746500" h="7658100">
                <a:moveTo>
                  <a:pt x="0" y="7658100"/>
                </a:moveTo>
                <a:lnTo>
                  <a:pt x="0" y="381000"/>
                </a:lnTo>
                <a:cubicBezTo>
                  <a:pt x="0" y="165100"/>
                  <a:pt x="76200" y="0"/>
                  <a:pt x="152400" y="0"/>
                </a:cubicBezTo>
                <a:cubicBezTo>
                  <a:pt x="228600" y="0"/>
                  <a:pt x="304800" y="165100"/>
                  <a:pt x="304800" y="381000"/>
                </a:cubicBezTo>
                <a:lnTo>
                  <a:pt x="304800" y="876300"/>
                </a:lnTo>
                <a:cubicBezTo>
                  <a:pt x="304800" y="1485900"/>
                  <a:pt x="457200" y="1536700"/>
                  <a:pt x="850900" y="1066800"/>
                </a:cubicBezTo>
                <a:lnTo>
                  <a:pt x="1168400" y="685800"/>
                </a:lnTo>
                <a:cubicBezTo>
                  <a:pt x="1460500" y="342900"/>
                  <a:pt x="1828800" y="190500"/>
                  <a:pt x="2413000" y="190500"/>
                </a:cubicBezTo>
                <a:lnTo>
                  <a:pt x="2565400" y="190500"/>
                </a:lnTo>
                <a:cubicBezTo>
                  <a:pt x="3187700" y="190500"/>
                  <a:pt x="3746500" y="889000"/>
                  <a:pt x="3746500" y="1663700"/>
                </a:cubicBezTo>
                <a:lnTo>
                  <a:pt x="3746500" y="2743200"/>
                </a:lnTo>
                <a:cubicBezTo>
                  <a:pt x="3746500" y="2959100"/>
                  <a:pt x="3695700" y="3302000"/>
                  <a:pt x="3644900" y="3517900"/>
                </a:cubicBezTo>
                <a:lnTo>
                  <a:pt x="3365500" y="4686300"/>
                </a:lnTo>
                <a:cubicBezTo>
                  <a:pt x="3314700" y="4889500"/>
                  <a:pt x="3200400" y="5219700"/>
                  <a:pt x="3098800" y="5410200"/>
                </a:cubicBezTo>
                <a:lnTo>
                  <a:pt x="2387600" y="6870700"/>
                </a:lnTo>
                <a:cubicBezTo>
                  <a:pt x="2120900" y="7416800"/>
                  <a:pt x="1803400" y="7658100"/>
                  <a:pt x="1384300" y="7658100"/>
                </a:cubicBezTo>
                <a:close/>
                <a:moveTo>
                  <a:pt x="-177800" y="7670800"/>
                </a:moveTo>
                <a:moveTo>
                  <a:pt x="304800" y="4127500"/>
                </a:moveTo>
                <a:lnTo>
                  <a:pt x="304800" y="6629400"/>
                </a:lnTo>
                <a:cubicBezTo>
                  <a:pt x="304800" y="7175500"/>
                  <a:pt x="355600" y="7264400"/>
                  <a:pt x="698500" y="7264400"/>
                </a:cubicBezTo>
                <a:cubicBezTo>
                  <a:pt x="850900" y="7264400"/>
                  <a:pt x="1117600" y="7150100"/>
                  <a:pt x="1270000" y="6997700"/>
                </a:cubicBezTo>
                <a:lnTo>
                  <a:pt x="1333500" y="6921500"/>
                </a:lnTo>
                <a:cubicBezTo>
                  <a:pt x="1701800" y="6553200"/>
                  <a:pt x="1905000" y="6235700"/>
                  <a:pt x="2070100" y="5778500"/>
                </a:cubicBezTo>
                <a:lnTo>
                  <a:pt x="2832100" y="3517900"/>
                </a:lnTo>
                <a:cubicBezTo>
                  <a:pt x="2895600" y="3314700"/>
                  <a:pt x="2959100" y="2959100"/>
                  <a:pt x="2959100" y="2743200"/>
                </a:cubicBezTo>
                <a:lnTo>
                  <a:pt x="2959100" y="1892300"/>
                </a:lnTo>
                <a:cubicBezTo>
                  <a:pt x="2959100" y="1511300"/>
                  <a:pt x="2870200" y="1282700"/>
                  <a:pt x="2667000" y="1079500"/>
                </a:cubicBezTo>
                <a:cubicBezTo>
                  <a:pt x="2476500" y="889000"/>
                  <a:pt x="1968500" y="977900"/>
                  <a:pt x="1689100" y="1257300"/>
                </a:cubicBezTo>
                <a:lnTo>
                  <a:pt x="1231900" y="1714500"/>
                </a:lnTo>
                <a:cubicBezTo>
                  <a:pt x="914400" y="2032000"/>
                  <a:pt x="698500" y="2489200"/>
                  <a:pt x="698500" y="2819400"/>
                </a:cubicBezTo>
                <a:cubicBezTo>
                  <a:pt x="698500" y="3060700"/>
                  <a:pt x="584200" y="3340100"/>
                  <a:pt x="469900" y="3340100"/>
                </a:cubicBezTo>
                <a:cubicBezTo>
                  <a:pt x="342900" y="3340100"/>
                  <a:pt x="304800" y="3517900"/>
                  <a:pt x="304800" y="4127500"/>
                </a:cubicBezTo>
                <a:close/>
                <a:moveTo>
                  <a:pt x="3352800" y="7670800"/>
                </a:moveTo>
              </a:path>
            </a:pathLst>
          </a:custGeom>
          <a:solidFill>
            <a:srgbClr val="050505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62" name="Freeform 13462"/>
          <p:cNvSpPr/>
          <p:nvPr/>
        </p:nvSpPr>
        <p:spPr>
          <a:xfrm rot="0" flipH="0" flipV="0">
            <a:off x="10235272" y="9898203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50505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63" name="Rectangle 13463"/>
          <p:cNvSpPr/>
          <p:nvPr/>
        </p:nvSpPr>
        <p:spPr>
          <a:xfrm rot="0" flipH="0" flipV="0">
            <a:off x="10900161" y="10060369"/>
            <a:ext cx="405765" cy="351472"/>
          </a:xfrm>
          <a:prstGeom prst="rect">
            <a:avLst/>
          </a:prstGeom>
        </p:spPr>
      </p:sp>
      <p:sp>
        <p:nvSpPr>
          <p:cNvPr id="13464" name="Freeform 13464"/>
          <p:cNvSpPr/>
          <p:nvPr/>
        </p:nvSpPr>
        <p:spPr>
          <a:xfrm rot="0" flipH="0" flipV="0">
            <a:off x="10905876" y="10193910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65" name="Freeform 13465"/>
          <p:cNvSpPr/>
          <p:nvPr/>
        </p:nvSpPr>
        <p:spPr>
          <a:xfrm rot="0" flipH="0" flipV="0">
            <a:off x="10999221" y="1019752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66" name="Freeform 13466"/>
          <p:cNvSpPr/>
          <p:nvPr/>
        </p:nvSpPr>
        <p:spPr>
          <a:xfrm rot="0" flipH="0" flipV="0">
            <a:off x="11088185" y="1019752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67" name="Freeform 13467"/>
          <p:cNvSpPr/>
          <p:nvPr/>
        </p:nvSpPr>
        <p:spPr>
          <a:xfrm rot="0" flipH="0" flipV="0">
            <a:off x="11177148" y="1019752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68" name="Rectangle 13468"/>
          <p:cNvSpPr/>
          <p:nvPr/>
        </p:nvSpPr>
        <p:spPr>
          <a:xfrm rot="0" flipH="0" flipV="0">
            <a:off x="9842124" y="10575410"/>
            <a:ext cx="789851" cy="1005885"/>
          </a:xfrm>
          <a:prstGeom prst="rect">
            <a:avLst/>
          </a:prstGeom>
        </p:spPr>
      </p:sp>
      <p:sp>
        <p:nvSpPr>
          <p:cNvPr id="13469" name="Freeform 13469"/>
          <p:cNvSpPr/>
          <p:nvPr/>
        </p:nvSpPr>
        <p:spPr>
          <a:xfrm rot="0" flipH="0" flipV="0">
            <a:off x="9843369" y="10823334"/>
            <a:ext cx="297459" cy="566915"/>
          </a:xfrm>
          <a:custGeom>
            <a:pathLst>
              <a:path w="6070600" h="11569700">
                <a:moveTo>
                  <a:pt x="698500" y="3530600"/>
                </a:moveTo>
                <a:lnTo>
                  <a:pt x="1612900" y="2146300"/>
                </a:lnTo>
                <a:cubicBezTo>
                  <a:pt x="1727200" y="1981200"/>
                  <a:pt x="1955800" y="1727200"/>
                  <a:pt x="2108200" y="1600200"/>
                </a:cubicBezTo>
                <a:lnTo>
                  <a:pt x="2565400" y="1231900"/>
                </a:lnTo>
                <a:cubicBezTo>
                  <a:pt x="2717800" y="1092200"/>
                  <a:pt x="3009900" y="914400"/>
                  <a:pt x="3200400" y="825500"/>
                </a:cubicBezTo>
                <a:lnTo>
                  <a:pt x="4267200" y="342900"/>
                </a:lnTo>
                <a:cubicBezTo>
                  <a:pt x="4445000" y="254000"/>
                  <a:pt x="4787900" y="152400"/>
                  <a:pt x="5016500" y="114300"/>
                </a:cubicBezTo>
                <a:lnTo>
                  <a:pt x="5207000" y="76200"/>
                </a:lnTo>
                <a:cubicBezTo>
                  <a:pt x="5422900" y="38100"/>
                  <a:pt x="5715000" y="0"/>
                  <a:pt x="5842000" y="0"/>
                </a:cubicBezTo>
                <a:cubicBezTo>
                  <a:pt x="5969000" y="0"/>
                  <a:pt x="6070600" y="76200"/>
                  <a:pt x="6070600" y="152400"/>
                </a:cubicBezTo>
                <a:cubicBezTo>
                  <a:pt x="6070600" y="241300"/>
                  <a:pt x="5892800" y="342900"/>
                  <a:pt x="5676900" y="393700"/>
                </a:cubicBezTo>
                <a:lnTo>
                  <a:pt x="4533900" y="622300"/>
                </a:lnTo>
                <a:cubicBezTo>
                  <a:pt x="4318000" y="660400"/>
                  <a:pt x="4000500" y="774700"/>
                  <a:pt x="3835400" y="863600"/>
                </a:cubicBezTo>
                <a:lnTo>
                  <a:pt x="3048000" y="1295400"/>
                </a:lnTo>
                <a:cubicBezTo>
                  <a:pt x="2679700" y="1511300"/>
                  <a:pt x="2260600" y="1866900"/>
                  <a:pt x="1943100" y="2260600"/>
                </a:cubicBezTo>
                <a:lnTo>
                  <a:pt x="1511300" y="2794000"/>
                </a:lnTo>
                <a:cubicBezTo>
                  <a:pt x="1371600" y="2959100"/>
                  <a:pt x="1193800" y="3251200"/>
                  <a:pt x="1104900" y="3441700"/>
                </a:cubicBezTo>
                <a:lnTo>
                  <a:pt x="685800" y="4419600"/>
                </a:lnTo>
                <a:cubicBezTo>
                  <a:pt x="596900" y="4610100"/>
                  <a:pt x="495300" y="4965700"/>
                  <a:pt x="457200" y="5194300"/>
                </a:cubicBezTo>
                <a:lnTo>
                  <a:pt x="419100" y="5372100"/>
                </a:lnTo>
                <a:cubicBezTo>
                  <a:pt x="381000" y="5600700"/>
                  <a:pt x="342900" y="5969000"/>
                  <a:pt x="342900" y="6172200"/>
                </a:cubicBezTo>
                <a:lnTo>
                  <a:pt x="342900" y="6718300"/>
                </a:lnTo>
                <a:cubicBezTo>
                  <a:pt x="342900" y="6921500"/>
                  <a:pt x="393700" y="7251700"/>
                  <a:pt x="444500" y="7442200"/>
                </a:cubicBezTo>
                <a:lnTo>
                  <a:pt x="711200" y="8420100"/>
                </a:lnTo>
                <a:cubicBezTo>
                  <a:pt x="762000" y="8610600"/>
                  <a:pt x="889000" y="8902700"/>
                  <a:pt x="990600" y="9080500"/>
                </a:cubicBezTo>
                <a:lnTo>
                  <a:pt x="1435100" y="9855200"/>
                </a:lnTo>
                <a:cubicBezTo>
                  <a:pt x="1536700" y="10033000"/>
                  <a:pt x="1752600" y="10287000"/>
                  <a:pt x="1905000" y="10426700"/>
                </a:cubicBezTo>
                <a:lnTo>
                  <a:pt x="2819400" y="11252200"/>
                </a:lnTo>
                <a:cubicBezTo>
                  <a:pt x="2984500" y="11391900"/>
                  <a:pt x="3124200" y="11506200"/>
                  <a:pt x="3136900" y="11506200"/>
                </a:cubicBezTo>
                <a:cubicBezTo>
                  <a:pt x="3162300" y="11506200"/>
                  <a:pt x="3175000" y="11518900"/>
                  <a:pt x="3175000" y="11544300"/>
                </a:cubicBezTo>
                <a:cubicBezTo>
                  <a:pt x="3175000" y="11557000"/>
                  <a:pt x="3060700" y="11569700"/>
                  <a:pt x="2908300" y="11569700"/>
                </a:cubicBezTo>
                <a:cubicBezTo>
                  <a:pt x="2628900" y="11569700"/>
                  <a:pt x="2235200" y="11315700"/>
                  <a:pt x="1866900" y="10871200"/>
                </a:cubicBezTo>
                <a:lnTo>
                  <a:pt x="1270000" y="10160000"/>
                </a:lnTo>
                <a:cubicBezTo>
                  <a:pt x="1130300" y="10007600"/>
                  <a:pt x="952500" y="9715500"/>
                  <a:pt x="863600" y="9525000"/>
                </a:cubicBezTo>
                <a:lnTo>
                  <a:pt x="368300" y="8394700"/>
                </a:lnTo>
                <a:cubicBezTo>
                  <a:pt x="279400" y="8204200"/>
                  <a:pt x="177800" y="7861300"/>
                  <a:pt x="139700" y="7632700"/>
                </a:cubicBezTo>
                <a:lnTo>
                  <a:pt x="114300" y="7467600"/>
                </a:lnTo>
                <a:cubicBezTo>
                  <a:pt x="0" y="6819900"/>
                  <a:pt x="0" y="5651500"/>
                  <a:pt x="127000" y="5194300"/>
                </a:cubicBezTo>
                <a:lnTo>
                  <a:pt x="406400" y="4203700"/>
                </a:lnTo>
                <a:cubicBezTo>
                  <a:pt x="457200" y="4013200"/>
                  <a:pt x="584200" y="3708400"/>
                  <a:pt x="698500" y="3530600"/>
                </a:cubicBezTo>
                <a:close/>
                <a:moveTo>
                  <a:pt x="8013700" y="11569700"/>
                </a:moveTo>
                <a:moveTo>
                  <a:pt x="6070600" y="5067300"/>
                </a:moveTo>
                <a:lnTo>
                  <a:pt x="6070600" y="6286500"/>
                </a:lnTo>
                <a:cubicBezTo>
                  <a:pt x="6070600" y="6350000"/>
                  <a:pt x="6070600" y="6350000"/>
                  <a:pt x="6007100" y="6350000"/>
                </a:cubicBezTo>
                <a:lnTo>
                  <a:pt x="5880100" y="6350000"/>
                </a:lnTo>
                <a:cubicBezTo>
                  <a:pt x="5854700" y="6350000"/>
                  <a:pt x="5816600" y="6337300"/>
                  <a:pt x="5816600" y="6311900"/>
                </a:cubicBezTo>
                <a:cubicBezTo>
                  <a:pt x="5816600" y="6299200"/>
                  <a:pt x="5803900" y="6286500"/>
                  <a:pt x="5791200" y="6286500"/>
                </a:cubicBezTo>
                <a:cubicBezTo>
                  <a:pt x="5778500" y="6286500"/>
                  <a:pt x="5765800" y="6261100"/>
                  <a:pt x="5765800" y="6223000"/>
                </a:cubicBezTo>
                <a:lnTo>
                  <a:pt x="5765800" y="5905500"/>
                </a:lnTo>
                <a:cubicBezTo>
                  <a:pt x="5765800" y="5880100"/>
                  <a:pt x="5778500" y="5854700"/>
                  <a:pt x="5791200" y="5854700"/>
                </a:cubicBezTo>
                <a:cubicBezTo>
                  <a:pt x="5803900" y="5854700"/>
                  <a:pt x="5816600" y="5816600"/>
                  <a:pt x="5816600" y="5791200"/>
                </a:cubicBezTo>
                <a:lnTo>
                  <a:pt x="5816600" y="5727700"/>
                </a:lnTo>
                <a:cubicBezTo>
                  <a:pt x="5816600" y="5689600"/>
                  <a:pt x="5842000" y="5664200"/>
                  <a:pt x="5854700" y="5664200"/>
                </a:cubicBezTo>
                <a:cubicBezTo>
                  <a:pt x="5867400" y="5664200"/>
                  <a:pt x="5880100" y="5638800"/>
                  <a:pt x="5880100" y="5600700"/>
                </a:cubicBezTo>
                <a:lnTo>
                  <a:pt x="5880100" y="5537200"/>
                </a:lnTo>
                <a:cubicBezTo>
                  <a:pt x="5880100" y="5499100"/>
                  <a:pt x="5892800" y="5473700"/>
                  <a:pt x="5918200" y="5473700"/>
                </a:cubicBezTo>
                <a:cubicBezTo>
                  <a:pt x="5930900" y="5473700"/>
                  <a:pt x="5943600" y="5448300"/>
                  <a:pt x="5943600" y="5410200"/>
                </a:cubicBezTo>
                <a:lnTo>
                  <a:pt x="5943600" y="5232400"/>
                </a:lnTo>
                <a:cubicBezTo>
                  <a:pt x="5943600" y="5194300"/>
                  <a:pt x="5956300" y="5168900"/>
                  <a:pt x="5981700" y="5168900"/>
                </a:cubicBezTo>
                <a:cubicBezTo>
                  <a:pt x="5994400" y="5168900"/>
                  <a:pt x="6007100" y="5130800"/>
                  <a:pt x="6007100" y="5105400"/>
                </a:cubicBezTo>
                <a:lnTo>
                  <a:pt x="6007100" y="5067300"/>
                </a:lnTo>
                <a:cubicBezTo>
                  <a:pt x="6007100" y="5041900"/>
                  <a:pt x="6019800" y="5003800"/>
                  <a:pt x="6045200" y="5003800"/>
                </a:cubicBezTo>
                <a:cubicBezTo>
                  <a:pt x="6057900" y="5003800"/>
                  <a:pt x="6070600" y="5041900"/>
                  <a:pt x="6070600" y="5067300"/>
                </a:cubicBezTo>
                <a:close/>
                <a:moveTo>
                  <a:pt x="6477000" y="11569700"/>
                </a:moveTo>
                <a:moveTo>
                  <a:pt x="5448300" y="8089900"/>
                </a:moveTo>
                <a:lnTo>
                  <a:pt x="6070600" y="8089900"/>
                </a:lnTo>
                <a:lnTo>
                  <a:pt x="6070600" y="8521700"/>
                </a:lnTo>
                <a:cubicBezTo>
                  <a:pt x="6070600" y="8559800"/>
                  <a:pt x="6045200" y="8585200"/>
                  <a:pt x="6007100" y="8585200"/>
                </a:cubicBezTo>
                <a:cubicBezTo>
                  <a:pt x="5969000" y="8585200"/>
                  <a:pt x="5943600" y="8572500"/>
                  <a:pt x="5943600" y="8559800"/>
                </a:cubicBezTo>
                <a:cubicBezTo>
                  <a:pt x="5943600" y="8534400"/>
                  <a:pt x="5918200" y="8521700"/>
                  <a:pt x="5880100" y="8521700"/>
                </a:cubicBezTo>
                <a:lnTo>
                  <a:pt x="5511800" y="8521700"/>
                </a:lnTo>
                <a:cubicBezTo>
                  <a:pt x="5473700" y="8521700"/>
                  <a:pt x="5448300" y="8534400"/>
                  <a:pt x="5448300" y="8559800"/>
                </a:cubicBezTo>
                <a:cubicBezTo>
                  <a:pt x="5448300" y="8572500"/>
                  <a:pt x="5422900" y="8585200"/>
                  <a:pt x="5384800" y="8585200"/>
                </a:cubicBezTo>
                <a:cubicBezTo>
                  <a:pt x="5346700" y="8585200"/>
                  <a:pt x="5321300" y="8572500"/>
                  <a:pt x="5321300" y="8559800"/>
                </a:cubicBezTo>
                <a:cubicBezTo>
                  <a:pt x="5321300" y="8534400"/>
                  <a:pt x="5295900" y="8521700"/>
                  <a:pt x="5257800" y="8521700"/>
                </a:cubicBezTo>
                <a:cubicBezTo>
                  <a:pt x="5232400" y="8521700"/>
                  <a:pt x="5194300" y="8509000"/>
                  <a:pt x="5194300" y="8496300"/>
                </a:cubicBezTo>
                <a:cubicBezTo>
                  <a:pt x="5194300" y="8470900"/>
                  <a:pt x="5181600" y="8458200"/>
                  <a:pt x="5168900" y="8458200"/>
                </a:cubicBezTo>
                <a:cubicBezTo>
                  <a:pt x="5156200" y="8458200"/>
                  <a:pt x="5143500" y="8432800"/>
                  <a:pt x="5143500" y="8394700"/>
                </a:cubicBezTo>
                <a:lnTo>
                  <a:pt x="5143500" y="8331200"/>
                </a:lnTo>
                <a:cubicBezTo>
                  <a:pt x="5143500" y="8305800"/>
                  <a:pt x="5156200" y="8280400"/>
                  <a:pt x="5168900" y="8280400"/>
                </a:cubicBezTo>
                <a:cubicBezTo>
                  <a:pt x="5181600" y="8280400"/>
                  <a:pt x="5194300" y="8242300"/>
                  <a:pt x="5194300" y="8216900"/>
                </a:cubicBezTo>
                <a:cubicBezTo>
                  <a:pt x="5194300" y="8178800"/>
                  <a:pt x="5232400" y="8153400"/>
                  <a:pt x="5257800" y="8153400"/>
                </a:cubicBezTo>
                <a:lnTo>
                  <a:pt x="5321300" y="8153400"/>
                </a:lnTo>
                <a:cubicBezTo>
                  <a:pt x="5359400" y="8153400"/>
                  <a:pt x="5384800" y="8140700"/>
                  <a:pt x="5384800" y="8115300"/>
                </a:cubicBezTo>
                <a:cubicBezTo>
                  <a:pt x="5384800" y="8102600"/>
                  <a:pt x="5410200" y="8089900"/>
                  <a:pt x="5448300" y="8089900"/>
                </a:cubicBezTo>
                <a:close/>
                <a:moveTo>
                  <a:pt x="3454400" y="11569700"/>
                </a:moveTo>
              </a:path>
            </a:pathLst>
          </a:custGeom>
          <a:solidFill>
            <a:srgbClr val="010101">
              <a:alpha val="100000"/>
            </a:srgbClr>
          </a:solidFill>
          <a:ln w="62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70" name="Freeform 13470"/>
          <p:cNvSpPr/>
          <p:nvPr/>
        </p:nvSpPr>
        <p:spPr>
          <a:xfrm rot="0" flipH="0" flipV="0">
            <a:off x="10094854" y="10810888"/>
            <a:ext cx="378980" cy="579361"/>
          </a:xfrm>
          <a:custGeom>
            <a:pathLst>
              <a:path w="7734300" h="11823700">
                <a:moveTo>
                  <a:pt x="7264400" y="8851900"/>
                </a:moveTo>
                <a:lnTo>
                  <a:pt x="6515100" y="10274300"/>
                </a:lnTo>
                <a:cubicBezTo>
                  <a:pt x="6413500" y="10452100"/>
                  <a:pt x="6223000" y="10706100"/>
                  <a:pt x="6083300" y="10845800"/>
                </a:cubicBezTo>
                <a:lnTo>
                  <a:pt x="5334000" y="11569700"/>
                </a:lnTo>
                <a:cubicBezTo>
                  <a:pt x="5194300" y="11709400"/>
                  <a:pt x="4940300" y="11823700"/>
                  <a:pt x="4787900" y="11823700"/>
                </a:cubicBezTo>
                <a:cubicBezTo>
                  <a:pt x="4635500" y="11823700"/>
                  <a:pt x="4508500" y="11811000"/>
                  <a:pt x="4508500" y="11798300"/>
                </a:cubicBezTo>
                <a:cubicBezTo>
                  <a:pt x="4508500" y="11772900"/>
                  <a:pt x="4648200" y="11658600"/>
                  <a:pt x="4813300" y="11531600"/>
                </a:cubicBezTo>
                <a:lnTo>
                  <a:pt x="5372100" y="11112500"/>
                </a:lnTo>
                <a:cubicBezTo>
                  <a:pt x="5537200" y="10985500"/>
                  <a:pt x="5778500" y="10756900"/>
                  <a:pt x="5905500" y="10591800"/>
                </a:cubicBezTo>
                <a:lnTo>
                  <a:pt x="6108700" y="10325100"/>
                </a:lnTo>
                <a:cubicBezTo>
                  <a:pt x="6235700" y="10172700"/>
                  <a:pt x="6413500" y="9880600"/>
                  <a:pt x="6502400" y="9690100"/>
                </a:cubicBezTo>
                <a:lnTo>
                  <a:pt x="6997700" y="8623300"/>
                </a:lnTo>
                <a:cubicBezTo>
                  <a:pt x="7099300" y="8432800"/>
                  <a:pt x="7200900" y="8089900"/>
                  <a:pt x="7239000" y="7874000"/>
                </a:cubicBezTo>
                <a:lnTo>
                  <a:pt x="7264400" y="7721600"/>
                </a:lnTo>
                <a:cubicBezTo>
                  <a:pt x="7315200" y="7493000"/>
                  <a:pt x="7340600" y="7137400"/>
                  <a:pt x="7340600" y="6934200"/>
                </a:cubicBezTo>
                <a:lnTo>
                  <a:pt x="7340600" y="6159500"/>
                </a:lnTo>
                <a:cubicBezTo>
                  <a:pt x="7340600" y="5956300"/>
                  <a:pt x="7302500" y="5626100"/>
                  <a:pt x="7239000" y="5435600"/>
                </a:cubicBezTo>
                <a:lnTo>
                  <a:pt x="7023100" y="4660900"/>
                </a:lnTo>
                <a:cubicBezTo>
                  <a:pt x="6959600" y="4470400"/>
                  <a:pt x="6845300" y="4178300"/>
                  <a:pt x="6769100" y="4013200"/>
                </a:cubicBezTo>
                <a:lnTo>
                  <a:pt x="6680200" y="3810000"/>
                </a:lnTo>
                <a:cubicBezTo>
                  <a:pt x="6591300" y="3644900"/>
                  <a:pt x="6438900" y="3378200"/>
                  <a:pt x="6324600" y="3200400"/>
                </a:cubicBezTo>
                <a:lnTo>
                  <a:pt x="6134100" y="2933700"/>
                </a:lnTo>
                <a:cubicBezTo>
                  <a:pt x="6019800" y="2755900"/>
                  <a:pt x="5803900" y="2514600"/>
                  <a:pt x="5651500" y="2387600"/>
                </a:cubicBezTo>
                <a:lnTo>
                  <a:pt x="4876800" y="1701800"/>
                </a:lnTo>
                <a:cubicBezTo>
                  <a:pt x="4724400" y="1574800"/>
                  <a:pt x="4457700" y="1397000"/>
                  <a:pt x="4254500" y="1308100"/>
                </a:cubicBezTo>
                <a:lnTo>
                  <a:pt x="3302000" y="901700"/>
                </a:lnTo>
                <a:cubicBezTo>
                  <a:pt x="3111500" y="812800"/>
                  <a:pt x="2755900" y="711200"/>
                  <a:pt x="2514600" y="660400"/>
                </a:cubicBezTo>
                <a:lnTo>
                  <a:pt x="2463800" y="647700"/>
                </a:lnTo>
                <a:cubicBezTo>
                  <a:pt x="2222500" y="609600"/>
                  <a:pt x="1854200" y="571500"/>
                  <a:pt x="1651000" y="571500"/>
                </a:cubicBezTo>
                <a:lnTo>
                  <a:pt x="812800" y="571500"/>
                </a:lnTo>
                <a:cubicBezTo>
                  <a:pt x="609600" y="571500"/>
                  <a:pt x="342900" y="584200"/>
                  <a:pt x="215900" y="609600"/>
                </a:cubicBezTo>
                <a:cubicBezTo>
                  <a:pt x="101600" y="635000"/>
                  <a:pt x="0" y="584200"/>
                  <a:pt x="0" y="482600"/>
                </a:cubicBezTo>
                <a:cubicBezTo>
                  <a:pt x="0" y="393700"/>
                  <a:pt x="165100" y="304800"/>
                  <a:pt x="368300" y="279400"/>
                </a:cubicBezTo>
                <a:lnTo>
                  <a:pt x="685800" y="254000"/>
                </a:lnTo>
                <a:cubicBezTo>
                  <a:pt x="889000" y="241300"/>
                  <a:pt x="1066800" y="177800"/>
                  <a:pt x="1079500" y="114300"/>
                </a:cubicBezTo>
                <a:cubicBezTo>
                  <a:pt x="1079500" y="50800"/>
                  <a:pt x="1168400" y="0"/>
                  <a:pt x="1270000" y="0"/>
                </a:cubicBezTo>
                <a:cubicBezTo>
                  <a:pt x="1358900" y="0"/>
                  <a:pt x="1447800" y="50800"/>
                  <a:pt x="1447800" y="101600"/>
                </a:cubicBezTo>
                <a:cubicBezTo>
                  <a:pt x="1460500" y="152400"/>
                  <a:pt x="1612900" y="203200"/>
                  <a:pt x="1778000" y="203200"/>
                </a:cubicBezTo>
                <a:lnTo>
                  <a:pt x="1803400" y="203200"/>
                </a:lnTo>
                <a:cubicBezTo>
                  <a:pt x="1968500" y="215900"/>
                  <a:pt x="2273300" y="266700"/>
                  <a:pt x="2476500" y="317500"/>
                </a:cubicBezTo>
                <a:lnTo>
                  <a:pt x="3606800" y="647700"/>
                </a:lnTo>
                <a:cubicBezTo>
                  <a:pt x="3810000" y="698500"/>
                  <a:pt x="4102100" y="825500"/>
                  <a:pt x="4279900" y="927100"/>
                </a:cubicBezTo>
                <a:lnTo>
                  <a:pt x="5003800" y="1384300"/>
                </a:lnTo>
                <a:cubicBezTo>
                  <a:pt x="5168900" y="1485900"/>
                  <a:pt x="5410200" y="1689100"/>
                  <a:pt x="5549900" y="1841500"/>
                </a:cubicBezTo>
                <a:lnTo>
                  <a:pt x="6464300" y="2882900"/>
                </a:lnTo>
                <a:cubicBezTo>
                  <a:pt x="6604000" y="3035300"/>
                  <a:pt x="6781800" y="3314700"/>
                  <a:pt x="6858000" y="3492500"/>
                </a:cubicBezTo>
                <a:lnTo>
                  <a:pt x="7315200" y="4508500"/>
                </a:lnTo>
                <a:cubicBezTo>
                  <a:pt x="7404100" y="4699000"/>
                  <a:pt x="7493000" y="5016500"/>
                  <a:pt x="7518400" y="5219700"/>
                </a:cubicBezTo>
                <a:lnTo>
                  <a:pt x="7658100" y="6184900"/>
                </a:lnTo>
                <a:cubicBezTo>
                  <a:pt x="7734300" y="6642100"/>
                  <a:pt x="7734300" y="6642100"/>
                  <a:pt x="7658100" y="7073900"/>
                </a:cubicBezTo>
                <a:lnTo>
                  <a:pt x="7493000" y="8166100"/>
                </a:lnTo>
                <a:cubicBezTo>
                  <a:pt x="7467600" y="8369300"/>
                  <a:pt x="7366000" y="8674100"/>
                  <a:pt x="7264400" y="8851900"/>
                </a:cubicBezTo>
                <a:close/>
                <a:moveTo>
                  <a:pt x="3441700" y="11823700"/>
                </a:moveTo>
                <a:moveTo>
                  <a:pt x="1625600" y="4432300"/>
                </a:moveTo>
                <a:lnTo>
                  <a:pt x="2870200" y="4445000"/>
                </a:lnTo>
                <a:cubicBezTo>
                  <a:pt x="2971800" y="4457700"/>
                  <a:pt x="3048000" y="4521200"/>
                  <a:pt x="3048000" y="4622800"/>
                </a:cubicBezTo>
                <a:cubicBezTo>
                  <a:pt x="3048000" y="4838700"/>
                  <a:pt x="3035300" y="4864100"/>
                  <a:pt x="2806700" y="4864100"/>
                </a:cubicBezTo>
                <a:lnTo>
                  <a:pt x="1689100" y="4864100"/>
                </a:lnTo>
                <a:cubicBezTo>
                  <a:pt x="1485900" y="4864100"/>
                  <a:pt x="1397000" y="4965700"/>
                  <a:pt x="1308100" y="5295900"/>
                </a:cubicBezTo>
                <a:lnTo>
                  <a:pt x="1168400" y="5803900"/>
                </a:lnTo>
                <a:cubicBezTo>
                  <a:pt x="1092200" y="6108700"/>
                  <a:pt x="1117600" y="6159500"/>
                  <a:pt x="1308100" y="6159500"/>
                </a:cubicBezTo>
                <a:lnTo>
                  <a:pt x="1803400" y="6159500"/>
                </a:lnTo>
                <a:cubicBezTo>
                  <a:pt x="1905000" y="6159500"/>
                  <a:pt x="2057400" y="6210300"/>
                  <a:pt x="2146300" y="6248400"/>
                </a:cubicBezTo>
                <a:lnTo>
                  <a:pt x="2311400" y="6350000"/>
                </a:lnTo>
                <a:cubicBezTo>
                  <a:pt x="2514600" y="6464300"/>
                  <a:pt x="2616200" y="6642100"/>
                  <a:pt x="2616200" y="6870700"/>
                </a:cubicBezTo>
                <a:lnTo>
                  <a:pt x="2616200" y="7289800"/>
                </a:lnTo>
                <a:cubicBezTo>
                  <a:pt x="2616200" y="7391400"/>
                  <a:pt x="2590800" y="7543800"/>
                  <a:pt x="2552700" y="7645400"/>
                </a:cubicBezTo>
                <a:lnTo>
                  <a:pt x="2400300" y="8077200"/>
                </a:lnTo>
                <a:cubicBezTo>
                  <a:pt x="2362200" y="8178800"/>
                  <a:pt x="2273300" y="8305800"/>
                  <a:pt x="2197100" y="8382000"/>
                </a:cubicBezTo>
                <a:lnTo>
                  <a:pt x="1943100" y="8597900"/>
                </a:lnTo>
                <a:cubicBezTo>
                  <a:pt x="1854200" y="8661400"/>
                  <a:pt x="1689100" y="8737600"/>
                  <a:pt x="1562100" y="8763000"/>
                </a:cubicBezTo>
                <a:lnTo>
                  <a:pt x="1422400" y="8788400"/>
                </a:lnTo>
                <a:cubicBezTo>
                  <a:pt x="1295400" y="8813800"/>
                  <a:pt x="1104900" y="8839200"/>
                  <a:pt x="1003300" y="8839200"/>
                </a:cubicBezTo>
                <a:lnTo>
                  <a:pt x="368300" y="8826500"/>
                </a:lnTo>
                <a:cubicBezTo>
                  <a:pt x="127000" y="8826500"/>
                  <a:pt x="0" y="8763000"/>
                  <a:pt x="0" y="8636000"/>
                </a:cubicBezTo>
                <a:cubicBezTo>
                  <a:pt x="0" y="8394700"/>
                  <a:pt x="88900" y="8343900"/>
                  <a:pt x="457200" y="8343900"/>
                </a:cubicBezTo>
                <a:lnTo>
                  <a:pt x="1308100" y="8343900"/>
                </a:lnTo>
                <a:cubicBezTo>
                  <a:pt x="1562100" y="8343900"/>
                  <a:pt x="1689100" y="8280400"/>
                  <a:pt x="1828800" y="8102600"/>
                </a:cubicBezTo>
                <a:lnTo>
                  <a:pt x="1879600" y="8051800"/>
                </a:lnTo>
                <a:cubicBezTo>
                  <a:pt x="2070100" y="7810500"/>
                  <a:pt x="2184400" y="7467600"/>
                  <a:pt x="2184400" y="7150100"/>
                </a:cubicBezTo>
                <a:lnTo>
                  <a:pt x="2184400" y="7035800"/>
                </a:lnTo>
                <a:cubicBezTo>
                  <a:pt x="2184400" y="6934200"/>
                  <a:pt x="2171700" y="6819900"/>
                  <a:pt x="2159000" y="6794500"/>
                </a:cubicBezTo>
                <a:cubicBezTo>
                  <a:pt x="2133600" y="6718300"/>
                  <a:pt x="1778000" y="6604000"/>
                  <a:pt x="1549400" y="6604000"/>
                </a:cubicBezTo>
                <a:lnTo>
                  <a:pt x="876300" y="6604000"/>
                </a:lnTo>
                <a:cubicBezTo>
                  <a:pt x="647700" y="6604000"/>
                  <a:pt x="622300" y="6578600"/>
                  <a:pt x="622300" y="6350000"/>
                </a:cubicBezTo>
                <a:lnTo>
                  <a:pt x="622300" y="6286500"/>
                </a:lnTo>
                <a:cubicBezTo>
                  <a:pt x="622300" y="6184900"/>
                  <a:pt x="647700" y="6019800"/>
                  <a:pt x="673100" y="5918200"/>
                </a:cubicBezTo>
                <a:lnTo>
                  <a:pt x="1028700" y="4673600"/>
                </a:lnTo>
                <a:cubicBezTo>
                  <a:pt x="1079500" y="4457700"/>
                  <a:pt x="1181100" y="4419600"/>
                  <a:pt x="1625600" y="4432300"/>
                </a:cubicBezTo>
                <a:close/>
                <a:moveTo>
                  <a:pt x="7861300" y="11823700"/>
                </a:moveTo>
              </a:path>
            </a:pathLst>
          </a:custGeom>
          <a:solidFill>
            <a:srgbClr val="010101">
              <a:alpha val="100000"/>
            </a:srgbClr>
          </a:solidFill>
          <a:ln w="62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71" name="Rectangle 13471"/>
          <p:cNvSpPr/>
          <p:nvPr/>
        </p:nvSpPr>
        <p:spPr>
          <a:xfrm rot="0" flipH="0" flipV="0">
            <a:off x="9896861" y="12761050"/>
            <a:ext cx="283578" cy="261289"/>
          </a:xfrm>
          <a:prstGeom prst="rect">
            <a:avLst/>
          </a:prstGeom>
        </p:spPr>
      </p:sp>
      <p:sp>
        <p:nvSpPr>
          <p:cNvPr id="13472" name="Freeform 13472"/>
          <p:cNvSpPr/>
          <p:nvPr/>
        </p:nvSpPr>
        <p:spPr>
          <a:xfrm rot="0" flipH="0" flipV="0">
            <a:off x="9899947" y="12817628"/>
            <a:ext cx="234715" cy="149161"/>
          </a:xfrm>
          <a:custGeom>
            <a:pathLst>
              <a:path w="17386300" h="11049000">
                <a:moveTo>
                  <a:pt x="7785100" y="7213600"/>
                </a:moveTo>
                <a:lnTo>
                  <a:pt x="15392400" y="9321800"/>
                </a:lnTo>
                <a:cubicBezTo>
                  <a:pt x="15748000" y="9410700"/>
                  <a:pt x="16294100" y="9690100"/>
                  <a:pt x="16586200" y="9918700"/>
                </a:cubicBezTo>
                <a:lnTo>
                  <a:pt x="16852900" y="10121900"/>
                </a:lnTo>
                <a:cubicBezTo>
                  <a:pt x="17145000" y="10350500"/>
                  <a:pt x="17386300" y="10680700"/>
                  <a:pt x="17386300" y="10858500"/>
                </a:cubicBezTo>
                <a:cubicBezTo>
                  <a:pt x="17386300" y="11036300"/>
                  <a:pt x="17195800" y="11049000"/>
                  <a:pt x="16954500" y="10909300"/>
                </a:cubicBezTo>
                <a:cubicBezTo>
                  <a:pt x="16725900" y="10756900"/>
                  <a:pt x="16256000" y="10477500"/>
                  <a:pt x="15913100" y="10299700"/>
                </a:cubicBezTo>
                <a:lnTo>
                  <a:pt x="14998700" y="9804400"/>
                </a:lnTo>
                <a:cubicBezTo>
                  <a:pt x="14668500" y="9613900"/>
                  <a:pt x="14097000" y="9398000"/>
                  <a:pt x="13728700" y="9309100"/>
                </a:cubicBezTo>
                <a:lnTo>
                  <a:pt x="8509000" y="8039100"/>
                </a:lnTo>
                <a:cubicBezTo>
                  <a:pt x="8140700" y="7950200"/>
                  <a:pt x="7569200" y="7772400"/>
                  <a:pt x="7226300" y="7632700"/>
                </a:cubicBezTo>
                <a:lnTo>
                  <a:pt x="6299200" y="7277100"/>
                </a:lnTo>
                <a:cubicBezTo>
                  <a:pt x="5969000" y="7137400"/>
                  <a:pt x="5422900" y="6858000"/>
                  <a:pt x="5105400" y="6642100"/>
                </a:cubicBezTo>
                <a:lnTo>
                  <a:pt x="2971800" y="5219700"/>
                </a:lnTo>
                <a:cubicBezTo>
                  <a:pt x="2641600" y="5003800"/>
                  <a:pt x="2209800" y="4597400"/>
                  <a:pt x="2006600" y="4305300"/>
                </a:cubicBezTo>
                <a:lnTo>
                  <a:pt x="1308100" y="3314700"/>
                </a:lnTo>
                <a:cubicBezTo>
                  <a:pt x="1104900" y="3035300"/>
                  <a:pt x="812800" y="2501900"/>
                  <a:pt x="660400" y="2133600"/>
                </a:cubicBezTo>
                <a:lnTo>
                  <a:pt x="279400" y="1231900"/>
                </a:lnTo>
                <a:cubicBezTo>
                  <a:pt x="127000" y="876300"/>
                  <a:pt x="0" y="444500"/>
                  <a:pt x="0" y="292100"/>
                </a:cubicBezTo>
                <a:cubicBezTo>
                  <a:pt x="0" y="127000"/>
                  <a:pt x="101600" y="0"/>
                  <a:pt x="228600" y="0"/>
                </a:cubicBezTo>
                <a:cubicBezTo>
                  <a:pt x="342900" y="0"/>
                  <a:pt x="584200" y="279400"/>
                  <a:pt x="736600" y="622300"/>
                </a:cubicBezTo>
                <a:lnTo>
                  <a:pt x="1549400" y="2349500"/>
                </a:lnTo>
                <a:cubicBezTo>
                  <a:pt x="1879600" y="3073400"/>
                  <a:pt x="2247900" y="3606800"/>
                  <a:pt x="2895600" y="4267200"/>
                </a:cubicBezTo>
                <a:lnTo>
                  <a:pt x="3721100" y="5118100"/>
                </a:lnTo>
                <a:cubicBezTo>
                  <a:pt x="3975100" y="5384800"/>
                  <a:pt x="4470400" y="5727700"/>
                  <a:pt x="4826000" y="5905500"/>
                </a:cubicBezTo>
                <a:lnTo>
                  <a:pt x="6489700" y="6718300"/>
                </a:lnTo>
                <a:cubicBezTo>
                  <a:pt x="6845300" y="6896100"/>
                  <a:pt x="7416800" y="7112000"/>
                  <a:pt x="7785100" y="7213600"/>
                </a:cubicBezTo>
                <a:close/>
                <a:moveTo>
                  <a:pt x="3835400" y="11277600"/>
                </a:moveTo>
              </a:path>
            </a:pathLst>
          </a:custGeom>
          <a:solidFill>
            <a:srgbClr val="161616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73" name="Rectangle 13473"/>
          <p:cNvSpPr/>
          <p:nvPr/>
        </p:nvSpPr>
        <p:spPr>
          <a:xfrm rot="0" flipH="0" flipV="0">
            <a:off x="10171309" y="13109002"/>
            <a:ext cx="100573" cy="164226"/>
          </a:xfrm>
          <a:prstGeom prst="rect">
            <a:avLst/>
          </a:prstGeom>
        </p:spPr>
      </p:sp>
      <p:sp>
        <p:nvSpPr>
          <p:cNvPr id="13474" name="Freeform 13474"/>
          <p:cNvSpPr/>
          <p:nvPr/>
        </p:nvSpPr>
        <p:spPr>
          <a:xfrm rot="0" flipH="0" flipV="0">
            <a:off x="10174357" y="13160249"/>
            <a:ext cx="28956" cy="41148"/>
          </a:xfrm>
          <a:custGeom>
            <a:pathLst>
              <a:path w="3619500" h="5143500">
                <a:moveTo>
                  <a:pt x="381000" y="1143000"/>
                </a:moveTo>
                <a:cubicBezTo>
                  <a:pt x="381000" y="825500"/>
                  <a:pt x="292100" y="571500"/>
                  <a:pt x="190500" y="571500"/>
                </a:cubicBezTo>
                <a:cubicBezTo>
                  <a:pt x="88900" y="571500"/>
                  <a:pt x="0" y="444500"/>
                  <a:pt x="0" y="279400"/>
                </a:cubicBezTo>
                <a:cubicBezTo>
                  <a:pt x="0" y="127000"/>
                  <a:pt x="177800" y="0"/>
                  <a:pt x="381000" y="0"/>
                </a:cubicBezTo>
                <a:cubicBezTo>
                  <a:pt x="596900" y="0"/>
                  <a:pt x="850900" y="25400"/>
                  <a:pt x="952500" y="50800"/>
                </a:cubicBezTo>
                <a:cubicBezTo>
                  <a:pt x="1054100" y="88900"/>
                  <a:pt x="1143000" y="304800"/>
                  <a:pt x="1143000" y="533400"/>
                </a:cubicBezTo>
                <a:cubicBezTo>
                  <a:pt x="1143000" y="762000"/>
                  <a:pt x="1231900" y="952500"/>
                  <a:pt x="1333500" y="952500"/>
                </a:cubicBezTo>
                <a:cubicBezTo>
                  <a:pt x="1435100" y="952500"/>
                  <a:pt x="1524000" y="1117600"/>
                  <a:pt x="1524000" y="1333500"/>
                </a:cubicBezTo>
                <a:cubicBezTo>
                  <a:pt x="1524000" y="1536700"/>
                  <a:pt x="1612900" y="1714500"/>
                  <a:pt x="1714500" y="1714500"/>
                </a:cubicBezTo>
                <a:cubicBezTo>
                  <a:pt x="1816100" y="1714500"/>
                  <a:pt x="1905000" y="1841500"/>
                  <a:pt x="1905000" y="1993900"/>
                </a:cubicBezTo>
                <a:cubicBezTo>
                  <a:pt x="1905000" y="2159000"/>
                  <a:pt x="1993900" y="2286000"/>
                  <a:pt x="2095500" y="2286000"/>
                </a:cubicBezTo>
                <a:cubicBezTo>
                  <a:pt x="2197100" y="2286000"/>
                  <a:pt x="2286000" y="2413000"/>
                  <a:pt x="2286000" y="2565400"/>
                </a:cubicBezTo>
                <a:cubicBezTo>
                  <a:pt x="2286000" y="2730500"/>
                  <a:pt x="2374900" y="2857500"/>
                  <a:pt x="2476500" y="2857500"/>
                </a:cubicBezTo>
                <a:cubicBezTo>
                  <a:pt x="2578100" y="2857500"/>
                  <a:pt x="2667000" y="2984500"/>
                  <a:pt x="2667000" y="3136900"/>
                </a:cubicBezTo>
                <a:cubicBezTo>
                  <a:pt x="2667000" y="3302000"/>
                  <a:pt x="2755900" y="3429000"/>
                  <a:pt x="2857500" y="3429000"/>
                </a:cubicBezTo>
                <a:cubicBezTo>
                  <a:pt x="2959100" y="3429000"/>
                  <a:pt x="3048000" y="3505200"/>
                  <a:pt x="3048000" y="3619500"/>
                </a:cubicBezTo>
                <a:cubicBezTo>
                  <a:pt x="3048000" y="3721100"/>
                  <a:pt x="3136900" y="3810000"/>
                  <a:pt x="3238500" y="3810000"/>
                </a:cubicBezTo>
                <a:cubicBezTo>
                  <a:pt x="3479800" y="3810000"/>
                  <a:pt x="3619500" y="4152900"/>
                  <a:pt x="3619500" y="4711700"/>
                </a:cubicBezTo>
                <a:cubicBezTo>
                  <a:pt x="3619500" y="4940300"/>
                  <a:pt x="3581400" y="5143500"/>
                  <a:pt x="3530600" y="5143500"/>
                </a:cubicBezTo>
                <a:cubicBezTo>
                  <a:pt x="3467100" y="5143500"/>
                  <a:pt x="3340100" y="5118100"/>
                  <a:pt x="3238500" y="5080000"/>
                </a:cubicBezTo>
                <a:cubicBezTo>
                  <a:pt x="3136900" y="5054600"/>
                  <a:pt x="3048000" y="4914900"/>
                  <a:pt x="3048000" y="4800600"/>
                </a:cubicBezTo>
                <a:cubicBezTo>
                  <a:pt x="3048000" y="4673600"/>
                  <a:pt x="2959100" y="4572000"/>
                  <a:pt x="2857500" y="4572000"/>
                </a:cubicBezTo>
                <a:cubicBezTo>
                  <a:pt x="2755900" y="4572000"/>
                  <a:pt x="2667000" y="4483100"/>
                  <a:pt x="2667000" y="4381500"/>
                </a:cubicBezTo>
                <a:cubicBezTo>
                  <a:pt x="2667000" y="4267200"/>
                  <a:pt x="2578100" y="4191000"/>
                  <a:pt x="2476500" y="4191000"/>
                </a:cubicBezTo>
                <a:cubicBezTo>
                  <a:pt x="2374900" y="4191000"/>
                  <a:pt x="2286000" y="4102100"/>
                  <a:pt x="2286000" y="4000500"/>
                </a:cubicBezTo>
                <a:cubicBezTo>
                  <a:pt x="2286000" y="3886200"/>
                  <a:pt x="2197100" y="3810000"/>
                  <a:pt x="2095500" y="3810000"/>
                </a:cubicBezTo>
                <a:cubicBezTo>
                  <a:pt x="1993900" y="3810000"/>
                  <a:pt x="1905000" y="3721100"/>
                  <a:pt x="1905000" y="3619500"/>
                </a:cubicBezTo>
                <a:cubicBezTo>
                  <a:pt x="1905000" y="3505200"/>
                  <a:pt x="1816100" y="3429000"/>
                  <a:pt x="1714500" y="3429000"/>
                </a:cubicBezTo>
                <a:cubicBezTo>
                  <a:pt x="1612900" y="3429000"/>
                  <a:pt x="1524000" y="3251200"/>
                  <a:pt x="1524000" y="3048000"/>
                </a:cubicBezTo>
                <a:cubicBezTo>
                  <a:pt x="1524000" y="2832100"/>
                  <a:pt x="1435100" y="2667000"/>
                  <a:pt x="1333500" y="2667000"/>
                </a:cubicBezTo>
                <a:cubicBezTo>
                  <a:pt x="1231900" y="2667000"/>
                  <a:pt x="1143000" y="2578100"/>
                  <a:pt x="1143000" y="2476500"/>
                </a:cubicBezTo>
                <a:cubicBezTo>
                  <a:pt x="1143000" y="2362200"/>
                  <a:pt x="1054100" y="2286000"/>
                  <a:pt x="952500" y="2286000"/>
                </a:cubicBezTo>
                <a:cubicBezTo>
                  <a:pt x="850900" y="2286000"/>
                  <a:pt x="762000" y="2159000"/>
                  <a:pt x="762000" y="1993900"/>
                </a:cubicBezTo>
                <a:cubicBezTo>
                  <a:pt x="762000" y="1841500"/>
                  <a:pt x="673100" y="1714500"/>
                  <a:pt x="571500" y="1714500"/>
                </a:cubicBezTo>
                <a:cubicBezTo>
                  <a:pt x="469900" y="1714500"/>
                  <a:pt x="381000" y="1447800"/>
                  <a:pt x="381000" y="1143000"/>
                </a:cubicBezTo>
                <a:close/>
                <a:moveTo>
                  <a:pt x="8699500" y="10223500"/>
                </a:moveTo>
              </a:path>
            </a:pathLst>
          </a:custGeom>
          <a:solidFill>
            <a:srgbClr val="141814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75" name="Freeform 13475"/>
          <p:cNvSpPr/>
          <p:nvPr/>
        </p:nvSpPr>
        <p:spPr>
          <a:xfrm rot="0" flipH="0" flipV="0">
            <a:off x="10207875" y="13201397"/>
            <a:ext cx="60960" cy="40640"/>
          </a:xfrm>
          <a:custGeom>
            <a:pathLst>
              <a:path w="7620000" h="5080000">
                <a:moveTo>
                  <a:pt x="0" y="317500"/>
                </a:moveTo>
                <a:cubicBezTo>
                  <a:pt x="0" y="0"/>
                  <a:pt x="419100" y="0"/>
                  <a:pt x="939800" y="304800"/>
                </a:cubicBezTo>
                <a:lnTo>
                  <a:pt x="6692900" y="3721100"/>
                </a:lnTo>
                <a:cubicBezTo>
                  <a:pt x="7200900" y="4025900"/>
                  <a:pt x="7620000" y="4457700"/>
                  <a:pt x="7620000" y="4673600"/>
                </a:cubicBezTo>
                <a:cubicBezTo>
                  <a:pt x="7620000" y="4902200"/>
                  <a:pt x="7454900" y="5080000"/>
                  <a:pt x="7239000" y="5080000"/>
                </a:cubicBezTo>
                <a:cubicBezTo>
                  <a:pt x="7035800" y="5080000"/>
                  <a:pt x="6438900" y="4851400"/>
                  <a:pt x="5930900" y="4559300"/>
                </a:cubicBezTo>
                <a:lnTo>
                  <a:pt x="1790700" y="2260600"/>
                </a:lnTo>
                <a:cubicBezTo>
                  <a:pt x="520700" y="1549400"/>
                  <a:pt x="0" y="990600"/>
                  <a:pt x="0" y="317500"/>
                </a:cubicBezTo>
                <a:close/>
                <a:moveTo>
                  <a:pt x="4406900" y="5080000"/>
                </a:moveTo>
              </a:path>
            </a:pathLst>
          </a:custGeom>
          <a:solidFill>
            <a:srgbClr val="141814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76" name="Rectangle 13476"/>
          <p:cNvSpPr/>
          <p:nvPr/>
        </p:nvSpPr>
        <p:spPr>
          <a:xfrm rot="0" flipH="0" flipV="0">
            <a:off x="10448549" y="13290767"/>
            <a:ext cx="347529" cy="261289"/>
          </a:xfrm>
          <a:prstGeom prst="rect">
            <a:avLst/>
          </a:prstGeom>
        </p:spPr>
      </p:sp>
      <p:sp>
        <p:nvSpPr>
          <p:cNvPr id="13477" name="Freeform 13477"/>
          <p:cNvSpPr/>
          <p:nvPr/>
        </p:nvSpPr>
        <p:spPr>
          <a:xfrm rot="0" flipH="0" flipV="0">
            <a:off x="10451635" y="13438557"/>
            <a:ext cx="182765" cy="54006"/>
          </a:xfrm>
          <a:custGeom>
            <a:pathLst>
              <a:path w="13538200" h="4000500">
                <a:moveTo>
                  <a:pt x="12636500" y="3911600"/>
                </a:moveTo>
                <a:lnTo>
                  <a:pt x="11912600" y="3784600"/>
                </a:lnTo>
                <a:cubicBezTo>
                  <a:pt x="11417300" y="3695700"/>
                  <a:pt x="10604500" y="3619500"/>
                  <a:pt x="10096500" y="3619500"/>
                </a:cubicBezTo>
                <a:lnTo>
                  <a:pt x="9931400" y="3619500"/>
                </a:lnTo>
                <a:cubicBezTo>
                  <a:pt x="9436100" y="3619500"/>
                  <a:pt x="8623300" y="3530600"/>
                  <a:pt x="8115300" y="3416300"/>
                </a:cubicBezTo>
                <a:lnTo>
                  <a:pt x="7848600" y="3365500"/>
                </a:lnTo>
                <a:cubicBezTo>
                  <a:pt x="7353300" y="3251200"/>
                  <a:pt x="6553200" y="3162300"/>
                  <a:pt x="6070600" y="3162300"/>
                </a:cubicBezTo>
                <a:cubicBezTo>
                  <a:pt x="5588000" y="3162300"/>
                  <a:pt x="4800600" y="3086100"/>
                  <a:pt x="4330700" y="2984500"/>
                </a:cubicBezTo>
                <a:lnTo>
                  <a:pt x="4064000" y="2933700"/>
                </a:lnTo>
                <a:cubicBezTo>
                  <a:pt x="3594100" y="2832100"/>
                  <a:pt x="3086100" y="2628900"/>
                  <a:pt x="2933700" y="2501900"/>
                </a:cubicBezTo>
                <a:cubicBezTo>
                  <a:pt x="2781300" y="2362200"/>
                  <a:pt x="2413000" y="2197100"/>
                  <a:pt x="2108200" y="2146300"/>
                </a:cubicBezTo>
                <a:cubicBezTo>
                  <a:pt x="1816100" y="2082800"/>
                  <a:pt x="1460500" y="1879600"/>
                  <a:pt x="1320800" y="1689100"/>
                </a:cubicBezTo>
                <a:cubicBezTo>
                  <a:pt x="1181100" y="1498600"/>
                  <a:pt x="927100" y="1295400"/>
                  <a:pt x="762000" y="1231900"/>
                </a:cubicBezTo>
                <a:cubicBezTo>
                  <a:pt x="584200" y="1168400"/>
                  <a:pt x="393700" y="977900"/>
                  <a:pt x="330200" y="787400"/>
                </a:cubicBezTo>
                <a:cubicBezTo>
                  <a:pt x="266700" y="609600"/>
                  <a:pt x="165100" y="457200"/>
                  <a:pt x="101600" y="457200"/>
                </a:cubicBezTo>
                <a:cubicBezTo>
                  <a:pt x="50800" y="457200"/>
                  <a:pt x="0" y="355600"/>
                  <a:pt x="0" y="228600"/>
                </a:cubicBezTo>
                <a:cubicBezTo>
                  <a:pt x="0" y="101600"/>
                  <a:pt x="101600" y="0"/>
                  <a:pt x="228600" y="0"/>
                </a:cubicBezTo>
                <a:cubicBezTo>
                  <a:pt x="342900" y="0"/>
                  <a:pt x="546100" y="101600"/>
                  <a:pt x="673100" y="228600"/>
                </a:cubicBezTo>
                <a:cubicBezTo>
                  <a:pt x="800100" y="355600"/>
                  <a:pt x="901700" y="558800"/>
                  <a:pt x="901700" y="685800"/>
                </a:cubicBezTo>
                <a:cubicBezTo>
                  <a:pt x="901700" y="812800"/>
                  <a:pt x="1054100" y="965200"/>
                  <a:pt x="1244600" y="1028700"/>
                </a:cubicBezTo>
                <a:cubicBezTo>
                  <a:pt x="1435100" y="1092200"/>
                  <a:pt x="1651000" y="1257300"/>
                  <a:pt x="1714500" y="1384300"/>
                </a:cubicBezTo>
                <a:cubicBezTo>
                  <a:pt x="1905000" y="1689100"/>
                  <a:pt x="2667000" y="2032000"/>
                  <a:pt x="3187700" y="2032000"/>
                </a:cubicBezTo>
                <a:cubicBezTo>
                  <a:pt x="3416300" y="2032000"/>
                  <a:pt x="3771900" y="2133600"/>
                  <a:pt x="3975100" y="2260600"/>
                </a:cubicBezTo>
                <a:cubicBezTo>
                  <a:pt x="4178300" y="2387600"/>
                  <a:pt x="4686300" y="2489200"/>
                  <a:pt x="5105400" y="2489200"/>
                </a:cubicBezTo>
                <a:cubicBezTo>
                  <a:pt x="5524500" y="2489200"/>
                  <a:pt x="6235700" y="2590800"/>
                  <a:pt x="6680200" y="2717800"/>
                </a:cubicBezTo>
                <a:cubicBezTo>
                  <a:pt x="7137400" y="2844800"/>
                  <a:pt x="7912100" y="2946400"/>
                  <a:pt x="8407400" y="2946400"/>
                </a:cubicBezTo>
                <a:lnTo>
                  <a:pt x="8801100" y="2946400"/>
                </a:lnTo>
                <a:cubicBezTo>
                  <a:pt x="9296400" y="2946400"/>
                  <a:pt x="10109200" y="3022600"/>
                  <a:pt x="10617200" y="3124200"/>
                </a:cubicBezTo>
                <a:lnTo>
                  <a:pt x="11112500" y="3213100"/>
                </a:lnTo>
                <a:cubicBezTo>
                  <a:pt x="11607800" y="3314700"/>
                  <a:pt x="12357100" y="3390900"/>
                  <a:pt x="12776200" y="3390900"/>
                </a:cubicBezTo>
                <a:cubicBezTo>
                  <a:pt x="13195300" y="3390900"/>
                  <a:pt x="13538200" y="3543300"/>
                  <a:pt x="13538200" y="3733800"/>
                </a:cubicBezTo>
                <a:cubicBezTo>
                  <a:pt x="13538200" y="3911600"/>
                  <a:pt x="13131800" y="4000500"/>
                  <a:pt x="12636500" y="3911600"/>
                </a:cubicBezTo>
                <a:close/>
                <a:moveTo>
                  <a:pt x="381000" y="4521200"/>
                </a:moveTo>
              </a:path>
            </a:pathLst>
          </a:custGeom>
          <a:solidFill>
            <a:srgbClr val="080808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78" name="Freeform 13478"/>
          <p:cNvSpPr/>
          <p:nvPr/>
        </p:nvSpPr>
        <p:spPr>
          <a:xfrm rot="0" flipH="0" flipV="0">
            <a:off x="10661833" y="13450901"/>
            <a:ext cx="88468" cy="48691"/>
          </a:xfrm>
          <a:custGeom>
            <a:pathLst>
              <a:path w="6553200" h="3606800">
                <a:moveTo>
                  <a:pt x="5638800" y="3378200"/>
                </a:moveTo>
                <a:lnTo>
                  <a:pt x="1574800" y="3378200"/>
                </a:lnTo>
                <a:cubicBezTo>
                  <a:pt x="1460500" y="3378200"/>
                  <a:pt x="1358900" y="3429000"/>
                  <a:pt x="1358900" y="3492500"/>
                </a:cubicBezTo>
                <a:cubicBezTo>
                  <a:pt x="1358900" y="3556000"/>
                  <a:pt x="1257300" y="3606800"/>
                  <a:pt x="1130300" y="3606800"/>
                </a:cubicBezTo>
                <a:lnTo>
                  <a:pt x="0" y="3606800"/>
                </a:lnTo>
                <a:lnTo>
                  <a:pt x="0" y="0"/>
                </a:lnTo>
                <a:lnTo>
                  <a:pt x="1803400" y="0"/>
                </a:lnTo>
                <a:lnTo>
                  <a:pt x="1803400" y="2933700"/>
                </a:lnTo>
                <a:lnTo>
                  <a:pt x="5194300" y="2933700"/>
                </a:lnTo>
                <a:cubicBezTo>
                  <a:pt x="5321300" y="2933700"/>
                  <a:pt x="5422900" y="2882900"/>
                  <a:pt x="5422900" y="2819400"/>
                </a:cubicBezTo>
                <a:cubicBezTo>
                  <a:pt x="5422900" y="2755900"/>
                  <a:pt x="5524500" y="2705100"/>
                  <a:pt x="5638800" y="2705100"/>
                </a:cubicBezTo>
                <a:lnTo>
                  <a:pt x="6324600" y="2705100"/>
                </a:lnTo>
                <a:cubicBezTo>
                  <a:pt x="6464300" y="2705100"/>
                  <a:pt x="6553200" y="2794000"/>
                  <a:pt x="6553200" y="2933700"/>
                </a:cubicBezTo>
                <a:cubicBezTo>
                  <a:pt x="6553200" y="3048000"/>
                  <a:pt x="6451600" y="3149600"/>
                  <a:pt x="6324600" y="3149600"/>
                </a:cubicBezTo>
                <a:lnTo>
                  <a:pt x="6096000" y="3149600"/>
                </a:lnTo>
                <a:cubicBezTo>
                  <a:pt x="5969000" y="3149600"/>
                  <a:pt x="5867400" y="3200400"/>
                  <a:pt x="5867400" y="3263900"/>
                </a:cubicBezTo>
                <a:cubicBezTo>
                  <a:pt x="5867400" y="3327400"/>
                  <a:pt x="5765800" y="3378200"/>
                  <a:pt x="5638800" y="3378200"/>
                </a:cubicBezTo>
                <a:close/>
                <a:moveTo>
                  <a:pt x="-787400" y="3606800"/>
                </a:moveTo>
              </a:path>
            </a:pathLst>
          </a:custGeom>
          <a:solidFill>
            <a:srgbClr val="080808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79" name="Rectangle 13479"/>
          <p:cNvSpPr/>
          <p:nvPr/>
        </p:nvSpPr>
        <p:spPr>
          <a:xfrm rot="0" flipH="0" flipV="0">
            <a:off x="10126859" y="15268811"/>
            <a:ext cx="184208" cy="274358"/>
          </a:xfrm>
          <a:prstGeom prst="rect">
            <a:avLst/>
          </a:prstGeom>
        </p:spPr>
      </p:sp>
      <p:sp>
        <p:nvSpPr>
          <p:cNvPr id="13480" name="Freeform 13480"/>
          <p:cNvSpPr/>
          <p:nvPr/>
        </p:nvSpPr>
        <p:spPr>
          <a:xfrm rot="0" flipH="0" flipV="0">
            <a:off x="10128669" y="15448821"/>
            <a:ext cx="47174" cy="75406"/>
          </a:xfrm>
          <a:custGeom>
            <a:pathLst>
              <a:path w="4965700" h="7937500">
                <a:moveTo>
                  <a:pt x="215900" y="5105400"/>
                </a:moveTo>
                <a:lnTo>
                  <a:pt x="749300" y="4102100"/>
                </a:lnTo>
                <a:cubicBezTo>
                  <a:pt x="1041400" y="3530600"/>
                  <a:pt x="1130300" y="3136900"/>
                  <a:pt x="1041400" y="2565400"/>
                </a:cubicBezTo>
                <a:cubicBezTo>
                  <a:pt x="952500" y="1866900"/>
                  <a:pt x="1117600" y="1320800"/>
                  <a:pt x="1549400" y="965200"/>
                </a:cubicBezTo>
                <a:lnTo>
                  <a:pt x="2082800" y="533400"/>
                </a:lnTo>
                <a:cubicBezTo>
                  <a:pt x="2590800" y="114300"/>
                  <a:pt x="3200400" y="0"/>
                  <a:pt x="3937000" y="165100"/>
                </a:cubicBezTo>
                <a:lnTo>
                  <a:pt x="4013200" y="177800"/>
                </a:lnTo>
                <a:cubicBezTo>
                  <a:pt x="4572000" y="317500"/>
                  <a:pt x="4965700" y="952500"/>
                  <a:pt x="4965700" y="1727200"/>
                </a:cubicBezTo>
                <a:lnTo>
                  <a:pt x="4965700" y="2019300"/>
                </a:lnTo>
                <a:cubicBezTo>
                  <a:pt x="4965700" y="2273300"/>
                  <a:pt x="4851400" y="2654300"/>
                  <a:pt x="4711700" y="2857500"/>
                </a:cubicBezTo>
                <a:lnTo>
                  <a:pt x="4584700" y="3060700"/>
                </a:lnTo>
                <a:cubicBezTo>
                  <a:pt x="4445000" y="3276600"/>
                  <a:pt x="4254500" y="3530600"/>
                  <a:pt x="4165600" y="3644900"/>
                </a:cubicBezTo>
                <a:cubicBezTo>
                  <a:pt x="3987800" y="3860800"/>
                  <a:pt x="3975100" y="4140200"/>
                  <a:pt x="4076700" y="4889500"/>
                </a:cubicBezTo>
                <a:lnTo>
                  <a:pt x="4076700" y="4953000"/>
                </a:lnTo>
                <a:cubicBezTo>
                  <a:pt x="4114800" y="5219700"/>
                  <a:pt x="4089400" y="5626100"/>
                  <a:pt x="4013200" y="5867400"/>
                </a:cubicBezTo>
                <a:lnTo>
                  <a:pt x="3721100" y="6819900"/>
                </a:lnTo>
                <a:cubicBezTo>
                  <a:pt x="3517900" y="7480300"/>
                  <a:pt x="2832100" y="7937500"/>
                  <a:pt x="2032000" y="7937500"/>
                </a:cubicBezTo>
                <a:lnTo>
                  <a:pt x="1257300" y="7937500"/>
                </a:lnTo>
                <a:cubicBezTo>
                  <a:pt x="1003300" y="7937500"/>
                  <a:pt x="647700" y="7797800"/>
                  <a:pt x="457200" y="7620000"/>
                </a:cubicBezTo>
                <a:lnTo>
                  <a:pt x="330200" y="7505700"/>
                </a:lnTo>
                <a:cubicBezTo>
                  <a:pt x="152400" y="7327900"/>
                  <a:pt x="0" y="6985000"/>
                  <a:pt x="0" y="6731000"/>
                </a:cubicBezTo>
                <a:lnTo>
                  <a:pt x="0" y="5981700"/>
                </a:lnTo>
                <a:cubicBezTo>
                  <a:pt x="0" y="5727700"/>
                  <a:pt x="101600" y="5334000"/>
                  <a:pt x="215900" y="5105400"/>
                </a:cubicBezTo>
                <a:close/>
                <a:moveTo>
                  <a:pt x="2641600" y="7937500"/>
                </a:moveTo>
                <a:moveTo>
                  <a:pt x="2540000" y="3276600"/>
                </a:moveTo>
                <a:lnTo>
                  <a:pt x="2705100" y="3276600"/>
                </a:lnTo>
                <a:cubicBezTo>
                  <a:pt x="3454400" y="3276600"/>
                  <a:pt x="4165600" y="2628900"/>
                  <a:pt x="4165600" y="1955800"/>
                </a:cubicBezTo>
                <a:cubicBezTo>
                  <a:pt x="4165600" y="1257300"/>
                  <a:pt x="3962400" y="1028700"/>
                  <a:pt x="3327400" y="1028700"/>
                </a:cubicBezTo>
                <a:cubicBezTo>
                  <a:pt x="2387600" y="1028700"/>
                  <a:pt x="1765300" y="1600200"/>
                  <a:pt x="1765300" y="2438400"/>
                </a:cubicBezTo>
                <a:cubicBezTo>
                  <a:pt x="1765300" y="2933700"/>
                  <a:pt x="2070100" y="3276600"/>
                  <a:pt x="2540000" y="3276600"/>
                </a:cubicBezTo>
                <a:close/>
                <a:moveTo>
                  <a:pt x="4470400" y="7937500"/>
                </a:moveTo>
                <a:moveTo>
                  <a:pt x="1206500" y="4838700"/>
                </a:moveTo>
                <a:lnTo>
                  <a:pt x="965200" y="5435600"/>
                </a:lnTo>
                <a:cubicBezTo>
                  <a:pt x="876300" y="5664200"/>
                  <a:pt x="800100" y="6057900"/>
                  <a:pt x="800100" y="6299200"/>
                </a:cubicBezTo>
                <a:lnTo>
                  <a:pt x="800100" y="6350000"/>
                </a:lnTo>
                <a:cubicBezTo>
                  <a:pt x="800100" y="6845300"/>
                  <a:pt x="863600" y="6959600"/>
                  <a:pt x="1308100" y="7162800"/>
                </a:cubicBezTo>
                <a:cubicBezTo>
                  <a:pt x="1917700" y="7429500"/>
                  <a:pt x="2565400" y="7162800"/>
                  <a:pt x="2882900" y="6502400"/>
                </a:cubicBezTo>
                <a:lnTo>
                  <a:pt x="3175000" y="5918200"/>
                </a:lnTo>
                <a:cubicBezTo>
                  <a:pt x="3276600" y="5702300"/>
                  <a:pt x="3365500" y="5372100"/>
                  <a:pt x="3365500" y="5168900"/>
                </a:cubicBezTo>
                <a:cubicBezTo>
                  <a:pt x="3365500" y="4584700"/>
                  <a:pt x="3073400" y="4241800"/>
                  <a:pt x="2590800" y="4241800"/>
                </a:cubicBezTo>
                <a:lnTo>
                  <a:pt x="2298700" y="4241800"/>
                </a:lnTo>
                <a:cubicBezTo>
                  <a:pt x="1638300" y="4241800"/>
                  <a:pt x="1409700" y="4368800"/>
                  <a:pt x="1206500" y="4838700"/>
                </a:cubicBezTo>
                <a:close/>
                <a:moveTo>
                  <a:pt x="2908300" y="7937500"/>
                </a:moveTo>
              </a:path>
            </a:pathLst>
          </a:custGeom>
          <a:solidFill>
            <a:srgbClr val="1A1C1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81" name="Freeform 13481"/>
          <p:cNvSpPr/>
          <p:nvPr/>
        </p:nvSpPr>
        <p:spPr>
          <a:xfrm rot="0" flipH="0" flipV="0">
            <a:off x="10181465" y="15449424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A1C1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82" name="Freeform 13482"/>
          <p:cNvSpPr/>
          <p:nvPr/>
        </p:nvSpPr>
        <p:spPr>
          <a:xfrm rot="0" flipH="0" flipV="0">
            <a:off x="10232211" y="15449424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A1C1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83" name="Rectangle 13483"/>
          <p:cNvSpPr/>
          <p:nvPr/>
        </p:nvSpPr>
        <p:spPr>
          <a:xfrm rot="0" flipH="0" flipV="0">
            <a:off x="9640830" y="16173553"/>
            <a:ext cx="298704" cy="615848"/>
          </a:xfrm>
          <a:prstGeom prst="rect">
            <a:avLst/>
          </a:prstGeom>
        </p:spPr>
      </p:sp>
      <p:sp>
        <p:nvSpPr>
          <p:cNvPr id="13484" name="Freeform 13484"/>
          <p:cNvSpPr/>
          <p:nvPr/>
        </p:nvSpPr>
        <p:spPr>
          <a:xfrm rot="0" flipH="0" flipV="0">
            <a:off x="9643878" y="16328010"/>
            <a:ext cx="292608" cy="344424"/>
          </a:xfrm>
          <a:custGeom>
            <a:pathLst>
              <a:path w="9753600" h="11480800">
                <a:moveTo>
                  <a:pt x="0" y="9652000"/>
                </a:moveTo>
                <a:lnTo>
                  <a:pt x="0" y="508000"/>
                </a:lnTo>
                <a:cubicBezTo>
                  <a:pt x="0" y="25400"/>
                  <a:pt x="12700" y="0"/>
                  <a:pt x="406400" y="0"/>
                </a:cubicBezTo>
                <a:cubicBezTo>
                  <a:pt x="571500" y="0"/>
                  <a:pt x="711200" y="177800"/>
                  <a:pt x="711200" y="406400"/>
                </a:cubicBezTo>
                <a:lnTo>
                  <a:pt x="711200" y="6502400"/>
                </a:lnTo>
                <a:cubicBezTo>
                  <a:pt x="711200" y="6807200"/>
                  <a:pt x="812800" y="6908800"/>
                  <a:pt x="1117600" y="6908800"/>
                </a:cubicBezTo>
                <a:lnTo>
                  <a:pt x="1219200" y="6908800"/>
                </a:lnTo>
                <a:cubicBezTo>
                  <a:pt x="1447800" y="6908800"/>
                  <a:pt x="1803400" y="6883400"/>
                  <a:pt x="2032000" y="6858000"/>
                </a:cubicBezTo>
                <a:lnTo>
                  <a:pt x="3352800" y="6692900"/>
                </a:lnTo>
                <a:cubicBezTo>
                  <a:pt x="3581400" y="6654800"/>
                  <a:pt x="3759200" y="6692900"/>
                  <a:pt x="3759200" y="6769100"/>
                </a:cubicBezTo>
                <a:cubicBezTo>
                  <a:pt x="3759200" y="6845300"/>
                  <a:pt x="3937000" y="6908800"/>
                  <a:pt x="4165600" y="6908800"/>
                </a:cubicBezTo>
                <a:lnTo>
                  <a:pt x="9347200" y="6908800"/>
                </a:lnTo>
                <a:cubicBezTo>
                  <a:pt x="9575800" y="6908800"/>
                  <a:pt x="9753600" y="6972300"/>
                  <a:pt x="9753600" y="7061200"/>
                </a:cubicBezTo>
                <a:cubicBezTo>
                  <a:pt x="9753600" y="7150100"/>
                  <a:pt x="9575800" y="7213600"/>
                  <a:pt x="9347200" y="7213600"/>
                </a:cubicBezTo>
                <a:lnTo>
                  <a:pt x="4165600" y="7213600"/>
                </a:lnTo>
                <a:cubicBezTo>
                  <a:pt x="3937000" y="7213600"/>
                  <a:pt x="3759200" y="7277100"/>
                  <a:pt x="3759200" y="7366000"/>
                </a:cubicBezTo>
                <a:cubicBezTo>
                  <a:pt x="3759200" y="7454900"/>
                  <a:pt x="3581400" y="7480300"/>
                  <a:pt x="3352800" y="7442200"/>
                </a:cubicBezTo>
                <a:lnTo>
                  <a:pt x="2514600" y="7289800"/>
                </a:lnTo>
                <a:cubicBezTo>
                  <a:pt x="2286000" y="7251700"/>
                  <a:pt x="1930400" y="7213600"/>
                  <a:pt x="1701800" y="7213600"/>
                </a:cubicBezTo>
                <a:lnTo>
                  <a:pt x="1117600" y="7213600"/>
                </a:lnTo>
                <a:cubicBezTo>
                  <a:pt x="749300" y="7213600"/>
                  <a:pt x="711200" y="7251700"/>
                  <a:pt x="711200" y="7620000"/>
                </a:cubicBezTo>
                <a:lnTo>
                  <a:pt x="711200" y="9652000"/>
                </a:lnTo>
                <a:cubicBezTo>
                  <a:pt x="711200" y="9880600"/>
                  <a:pt x="546100" y="10058400"/>
                  <a:pt x="355600" y="10058400"/>
                </a:cubicBezTo>
                <a:cubicBezTo>
                  <a:pt x="152400" y="10058400"/>
                  <a:pt x="0" y="9880600"/>
                  <a:pt x="0" y="9652000"/>
                </a:cubicBezTo>
                <a:close/>
                <a:moveTo>
                  <a:pt x="1727200" y="11480800"/>
                </a:moveTo>
                <a:moveTo>
                  <a:pt x="7213600" y="11480800"/>
                </a:moveTo>
                <a:lnTo>
                  <a:pt x="5892800" y="11480800"/>
                </a:lnTo>
                <a:cubicBezTo>
                  <a:pt x="5778500" y="11480800"/>
                  <a:pt x="5689600" y="11417300"/>
                  <a:pt x="5689600" y="11328400"/>
                </a:cubicBezTo>
                <a:cubicBezTo>
                  <a:pt x="5689600" y="11239500"/>
                  <a:pt x="5753100" y="11099800"/>
                  <a:pt x="5829300" y="11023600"/>
                </a:cubicBezTo>
                <a:lnTo>
                  <a:pt x="7581900" y="9080500"/>
                </a:lnTo>
                <a:cubicBezTo>
                  <a:pt x="7658100" y="8991600"/>
                  <a:pt x="7721600" y="8826500"/>
                  <a:pt x="7721600" y="8724900"/>
                </a:cubicBezTo>
                <a:lnTo>
                  <a:pt x="7721600" y="8636000"/>
                </a:lnTo>
                <a:cubicBezTo>
                  <a:pt x="7721600" y="8521700"/>
                  <a:pt x="7632700" y="8407400"/>
                  <a:pt x="7505700" y="8382000"/>
                </a:cubicBezTo>
                <a:cubicBezTo>
                  <a:pt x="7188200" y="8305800"/>
                  <a:pt x="7099300" y="8343900"/>
                  <a:pt x="6845300" y="8610600"/>
                </a:cubicBezTo>
                <a:lnTo>
                  <a:pt x="6718300" y="8737600"/>
                </a:lnTo>
                <a:cubicBezTo>
                  <a:pt x="6578600" y="8890000"/>
                  <a:pt x="6553200" y="8902700"/>
                  <a:pt x="6451600" y="8877300"/>
                </a:cubicBezTo>
                <a:cubicBezTo>
                  <a:pt x="6426200" y="8864600"/>
                  <a:pt x="6400800" y="8788400"/>
                  <a:pt x="6400800" y="8699500"/>
                </a:cubicBezTo>
                <a:cubicBezTo>
                  <a:pt x="6400800" y="8610600"/>
                  <a:pt x="6464300" y="8470900"/>
                  <a:pt x="6540500" y="8394700"/>
                </a:cubicBezTo>
                <a:lnTo>
                  <a:pt x="6667500" y="8267700"/>
                </a:lnTo>
                <a:cubicBezTo>
                  <a:pt x="6832600" y="8102600"/>
                  <a:pt x="7048500" y="8026400"/>
                  <a:pt x="7340600" y="8026400"/>
                </a:cubicBezTo>
                <a:lnTo>
                  <a:pt x="7518400" y="8026400"/>
                </a:lnTo>
                <a:cubicBezTo>
                  <a:pt x="7632700" y="8026400"/>
                  <a:pt x="7785100" y="8089900"/>
                  <a:pt x="7861300" y="8166100"/>
                </a:cubicBezTo>
                <a:lnTo>
                  <a:pt x="7988300" y="8293100"/>
                </a:lnTo>
                <a:cubicBezTo>
                  <a:pt x="8064500" y="8369300"/>
                  <a:pt x="8128000" y="8521700"/>
                  <a:pt x="8128000" y="8636000"/>
                </a:cubicBezTo>
                <a:lnTo>
                  <a:pt x="8128000" y="8839200"/>
                </a:lnTo>
                <a:cubicBezTo>
                  <a:pt x="8128000" y="9067800"/>
                  <a:pt x="8064500" y="9194800"/>
                  <a:pt x="7861300" y="9410700"/>
                </a:cubicBezTo>
                <a:lnTo>
                  <a:pt x="6540500" y="10744200"/>
                </a:lnTo>
                <a:cubicBezTo>
                  <a:pt x="6299200" y="10985500"/>
                  <a:pt x="6286500" y="11176000"/>
                  <a:pt x="6502400" y="11176000"/>
                </a:cubicBezTo>
                <a:lnTo>
                  <a:pt x="7213600" y="11176000"/>
                </a:lnTo>
                <a:cubicBezTo>
                  <a:pt x="7327900" y="11176000"/>
                  <a:pt x="7416800" y="11239500"/>
                  <a:pt x="7416800" y="11328400"/>
                </a:cubicBezTo>
                <a:cubicBezTo>
                  <a:pt x="7416800" y="11417300"/>
                  <a:pt x="7327900" y="11480800"/>
                  <a:pt x="7213600" y="11480800"/>
                </a:cubicBezTo>
                <a:close/>
                <a:moveTo>
                  <a:pt x="-101600" y="11480800"/>
                </a:moveTo>
              </a:path>
            </a:pathLst>
          </a:custGeom>
          <a:solidFill>
            <a:srgbClr val="040808">
              <a:alpha val="100000"/>
            </a:srgbClr>
          </a:solidFill>
          <a:ln w="38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85" name="Rectangle 13485"/>
          <p:cNvSpPr/>
          <p:nvPr/>
        </p:nvSpPr>
        <p:spPr>
          <a:xfrm rot="-56717" flipH="0" flipV="0">
            <a:off x="10916646" y="17795481"/>
            <a:ext cx="451597" cy="280606"/>
          </a:xfrm>
          <a:prstGeom prst="rect">
            <a:avLst/>
          </a:prstGeom>
        </p:spPr>
      </p:sp>
      <p:sp>
        <p:nvSpPr>
          <p:cNvPr id="13486" name="Freeform 13486"/>
          <p:cNvSpPr/>
          <p:nvPr/>
        </p:nvSpPr>
        <p:spPr>
          <a:xfrm rot="-56717" flipH="0" flipV="0">
            <a:off x="10922191" y="17897675"/>
            <a:ext cx="105532" cy="121890"/>
          </a:xfrm>
          <a:custGeom>
            <a:pathLst>
              <a:path w="7277100" h="8407400">
                <a:moveTo>
                  <a:pt x="2463800" y="0"/>
                </a:moveTo>
                <a:lnTo>
                  <a:pt x="6616700" y="0"/>
                </a:lnTo>
                <a:cubicBezTo>
                  <a:pt x="6845300" y="0"/>
                  <a:pt x="7086600" y="50800"/>
                  <a:pt x="7137400" y="101600"/>
                </a:cubicBezTo>
                <a:cubicBezTo>
                  <a:pt x="7277100" y="241300"/>
                  <a:pt x="7277100" y="838200"/>
                  <a:pt x="7137400" y="1346200"/>
                </a:cubicBezTo>
                <a:lnTo>
                  <a:pt x="5397500" y="7759700"/>
                </a:lnTo>
                <a:cubicBezTo>
                  <a:pt x="5257800" y="8255000"/>
                  <a:pt x="5118100" y="8407400"/>
                  <a:pt x="4775200" y="8407400"/>
                </a:cubicBezTo>
                <a:cubicBezTo>
                  <a:pt x="4533900" y="8407400"/>
                  <a:pt x="4203700" y="8089900"/>
                  <a:pt x="4203700" y="7874000"/>
                </a:cubicBezTo>
                <a:cubicBezTo>
                  <a:pt x="4203700" y="7823200"/>
                  <a:pt x="4254500" y="7594600"/>
                  <a:pt x="4318000" y="7366000"/>
                </a:cubicBezTo>
                <a:lnTo>
                  <a:pt x="5867400" y="1930400"/>
                </a:lnTo>
                <a:cubicBezTo>
                  <a:pt x="6108700" y="1092200"/>
                  <a:pt x="6045200" y="952500"/>
                  <a:pt x="5461000" y="952500"/>
                </a:cubicBezTo>
                <a:lnTo>
                  <a:pt x="3352800" y="952500"/>
                </a:lnTo>
                <a:cubicBezTo>
                  <a:pt x="2921000" y="952500"/>
                  <a:pt x="2768600" y="1104900"/>
                  <a:pt x="2590800" y="1778000"/>
                </a:cubicBezTo>
                <a:lnTo>
                  <a:pt x="901700" y="8001000"/>
                </a:lnTo>
                <a:cubicBezTo>
                  <a:pt x="838200" y="8229600"/>
                  <a:pt x="635000" y="8407400"/>
                  <a:pt x="444500" y="8407400"/>
                </a:cubicBezTo>
                <a:cubicBezTo>
                  <a:pt x="50800" y="8407400"/>
                  <a:pt x="0" y="8318500"/>
                  <a:pt x="0" y="7721600"/>
                </a:cubicBezTo>
                <a:lnTo>
                  <a:pt x="0" y="7569200"/>
                </a:lnTo>
                <a:cubicBezTo>
                  <a:pt x="0" y="7340600"/>
                  <a:pt x="38100" y="6972300"/>
                  <a:pt x="101600" y="6743700"/>
                </a:cubicBezTo>
                <a:lnTo>
                  <a:pt x="1651000" y="1079500"/>
                </a:lnTo>
                <a:cubicBezTo>
                  <a:pt x="1879600" y="228600"/>
                  <a:pt x="2057400" y="0"/>
                  <a:pt x="2463800" y="0"/>
                </a:cubicBezTo>
                <a:close/>
                <a:moveTo>
                  <a:pt x="8394700" y="8610600"/>
                </a:moveTo>
              </a:path>
            </a:pathLst>
          </a:custGeom>
          <a:solidFill>
            <a:srgbClr val="040405">
              <a:alpha val="100000"/>
            </a:srgbClr>
          </a:solidFill>
          <a:ln w="184">
            <a:noFill/>
          </a:ln>
          <a:effectDag type="tree">
            <a:xfrm kx="-5671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87" name="Freeform 13487"/>
          <p:cNvSpPr/>
          <p:nvPr/>
        </p:nvSpPr>
        <p:spPr>
          <a:xfrm rot="-56717" flipH="0" flipV="0">
            <a:off x="11025796" y="17930310"/>
            <a:ext cx="71644" cy="90589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40405">
              <a:alpha val="100000"/>
            </a:srgbClr>
          </a:solidFill>
          <a:ln w="184">
            <a:noFill/>
          </a:ln>
          <a:effectDag type="tree">
            <a:xfrm kx="-5671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88" name="Freeform 13488"/>
          <p:cNvSpPr/>
          <p:nvPr/>
        </p:nvSpPr>
        <p:spPr>
          <a:xfrm rot="-56717" flipH="0" flipV="0">
            <a:off x="11111051" y="17930371"/>
            <a:ext cx="72380" cy="89852"/>
          </a:xfrm>
          <a:custGeom>
            <a:pathLst>
              <a:path w="4991100" h="6197600">
                <a:moveTo>
                  <a:pt x="2730500" y="0"/>
                </a:moveTo>
                <a:lnTo>
                  <a:pt x="3835400" y="0"/>
                </a:lnTo>
                <a:cubicBezTo>
                  <a:pt x="3949700" y="0"/>
                  <a:pt x="4127500" y="38100"/>
                  <a:pt x="4216400" y="76200"/>
                </a:cubicBezTo>
                <a:lnTo>
                  <a:pt x="4254500" y="101600"/>
                </a:lnTo>
                <a:cubicBezTo>
                  <a:pt x="4343400" y="139700"/>
                  <a:pt x="4495800" y="241300"/>
                  <a:pt x="4572000" y="330200"/>
                </a:cubicBezTo>
                <a:lnTo>
                  <a:pt x="4737100" y="482600"/>
                </a:lnTo>
                <a:cubicBezTo>
                  <a:pt x="4927600" y="673100"/>
                  <a:pt x="4991100" y="838200"/>
                  <a:pt x="4991100" y="1104900"/>
                </a:cubicBezTo>
                <a:lnTo>
                  <a:pt x="4991100" y="1892300"/>
                </a:lnTo>
                <a:cubicBezTo>
                  <a:pt x="4991100" y="2006600"/>
                  <a:pt x="4965700" y="2133600"/>
                  <a:pt x="4940300" y="2159000"/>
                </a:cubicBezTo>
                <a:cubicBezTo>
                  <a:pt x="4914900" y="2184400"/>
                  <a:pt x="4851400" y="2286000"/>
                  <a:pt x="4800600" y="2374900"/>
                </a:cubicBezTo>
                <a:lnTo>
                  <a:pt x="4787900" y="2413000"/>
                </a:lnTo>
                <a:cubicBezTo>
                  <a:pt x="4737100" y="2514600"/>
                  <a:pt x="4648200" y="2667000"/>
                  <a:pt x="4584700" y="2768600"/>
                </a:cubicBezTo>
                <a:lnTo>
                  <a:pt x="4508500" y="2870200"/>
                </a:lnTo>
                <a:cubicBezTo>
                  <a:pt x="4445000" y="2971800"/>
                  <a:pt x="4343400" y="3048000"/>
                  <a:pt x="4267200" y="3048000"/>
                </a:cubicBezTo>
                <a:cubicBezTo>
                  <a:pt x="4127500" y="3048000"/>
                  <a:pt x="4114800" y="3340100"/>
                  <a:pt x="4254500" y="3429000"/>
                </a:cubicBezTo>
                <a:cubicBezTo>
                  <a:pt x="4318000" y="3467100"/>
                  <a:pt x="4356100" y="3594100"/>
                  <a:pt x="4356100" y="3708400"/>
                </a:cubicBezTo>
                <a:lnTo>
                  <a:pt x="4356100" y="4419600"/>
                </a:lnTo>
                <a:cubicBezTo>
                  <a:pt x="4356100" y="4533900"/>
                  <a:pt x="4330700" y="4648200"/>
                  <a:pt x="4305300" y="4673600"/>
                </a:cubicBezTo>
                <a:cubicBezTo>
                  <a:pt x="4279900" y="4711700"/>
                  <a:pt x="4216400" y="4813300"/>
                  <a:pt x="4152900" y="4914900"/>
                </a:cubicBezTo>
                <a:lnTo>
                  <a:pt x="3860800" y="5486400"/>
                </a:lnTo>
                <a:cubicBezTo>
                  <a:pt x="3810000" y="5575300"/>
                  <a:pt x="3683000" y="5702300"/>
                  <a:pt x="3581400" y="5740400"/>
                </a:cubicBezTo>
                <a:lnTo>
                  <a:pt x="3238500" y="5905500"/>
                </a:lnTo>
                <a:cubicBezTo>
                  <a:pt x="3136900" y="5943600"/>
                  <a:pt x="2971800" y="6007100"/>
                  <a:pt x="2844800" y="6045200"/>
                </a:cubicBezTo>
                <a:lnTo>
                  <a:pt x="2425700" y="6146800"/>
                </a:lnTo>
                <a:cubicBezTo>
                  <a:pt x="2298700" y="6184900"/>
                  <a:pt x="2108200" y="6197600"/>
                  <a:pt x="1993900" y="6197600"/>
                </a:cubicBezTo>
                <a:lnTo>
                  <a:pt x="1727200" y="6197600"/>
                </a:lnTo>
                <a:cubicBezTo>
                  <a:pt x="1612900" y="6197600"/>
                  <a:pt x="1435100" y="6184900"/>
                  <a:pt x="1333500" y="6172200"/>
                </a:cubicBezTo>
                <a:lnTo>
                  <a:pt x="927100" y="6083300"/>
                </a:lnTo>
                <a:cubicBezTo>
                  <a:pt x="825500" y="6070600"/>
                  <a:pt x="673100" y="5981700"/>
                  <a:pt x="584200" y="5905500"/>
                </a:cubicBezTo>
                <a:lnTo>
                  <a:pt x="203200" y="5511800"/>
                </a:lnTo>
                <a:cubicBezTo>
                  <a:pt x="25400" y="5334000"/>
                  <a:pt x="0" y="4991100"/>
                  <a:pt x="152400" y="4838700"/>
                </a:cubicBezTo>
                <a:cubicBezTo>
                  <a:pt x="266700" y="4724400"/>
                  <a:pt x="469900" y="4622800"/>
                  <a:pt x="596900" y="4622800"/>
                </a:cubicBezTo>
                <a:cubicBezTo>
                  <a:pt x="647700" y="4622800"/>
                  <a:pt x="774700" y="4660900"/>
                  <a:pt x="889000" y="4711700"/>
                </a:cubicBezTo>
                <a:lnTo>
                  <a:pt x="1473200" y="4965700"/>
                </a:lnTo>
                <a:cubicBezTo>
                  <a:pt x="1587500" y="5003800"/>
                  <a:pt x="1778000" y="5041900"/>
                  <a:pt x="1892300" y="5041900"/>
                </a:cubicBezTo>
                <a:lnTo>
                  <a:pt x="2463800" y="5041900"/>
                </a:lnTo>
                <a:cubicBezTo>
                  <a:pt x="2578100" y="5041900"/>
                  <a:pt x="2743200" y="4978400"/>
                  <a:pt x="2832100" y="4902200"/>
                </a:cubicBezTo>
                <a:lnTo>
                  <a:pt x="3060700" y="4673600"/>
                </a:lnTo>
                <a:cubicBezTo>
                  <a:pt x="3213100" y="4521200"/>
                  <a:pt x="3314700" y="4254500"/>
                  <a:pt x="3314700" y="4025900"/>
                </a:cubicBezTo>
                <a:cubicBezTo>
                  <a:pt x="3314700" y="3759200"/>
                  <a:pt x="2971800" y="3581400"/>
                  <a:pt x="2527300" y="3581400"/>
                </a:cubicBezTo>
                <a:lnTo>
                  <a:pt x="2260600" y="3581400"/>
                </a:lnTo>
                <a:cubicBezTo>
                  <a:pt x="2146300" y="3581400"/>
                  <a:pt x="2006600" y="3479800"/>
                  <a:pt x="1955800" y="3352800"/>
                </a:cubicBezTo>
                <a:lnTo>
                  <a:pt x="1930400" y="3314700"/>
                </a:lnTo>
                <a:cubicBezTo>
                  <a:pt x="1765300" y="2921000"/>
                  <a:pt x="1841500" y="2717800"/>
                  <a:pt x="2184400" y="2578100"/>
                </a:cubicBezTo>
                <a:cubicBezTo>
                  <a:pt x="2247900" y="2552700"/>
                  <a:pt x="2400300" y="2527300"/>
                  <a:pt x="2514600" y="2527300"/>
                </a:cubicBezTo>
                <a:lnTo>
                  <a:pt x="2997200" y="2527300"/>
                </a:lnTo>
                <a:cubicBezTo>
                  <a:pt x="3111500" y="2527300"/>
                  <a:pt x="3276600" y="2476500"/>
                  <a:pt x="3352800" y="2413000"/>
                </a:cubicBezTo>
                <a:lnTo>
                  <a:pt x="3429000" y="2362200"/>
                </a:lnTo>
                <a:cubicBezTo>
                  <a:pt x="3517900" y="2298700"/>
                  <a:pt x="3657600" y="2184400"/>
                  <a:pt x="3733800" y="2095500"/>
                </a:cubicBezTo>
                <a:lnTo>
                  <a:pt x="3784600" y="2044700"/>
                </a:lnTo>
                <a:cubicBezTo>
                  <a:pt x="3873500" y="1955800"/>
                  <a:pt x="3937000" y="1803400"/>
                  <a:pt x="3937000" y="1689100"/>
                </a:cubicBezTo>
                <a:lnTo>
                  <a:pt x="3937000" y="1574800"/>
                </a:lnTo>
                <a:cubicBezTo>
                  <a:pt x="3937000" y="1460500"/>
                  <a:pt x="3873500" y="1308100"/>
                  <a:pt x="3784600" y="1219200"/>
                </a:cubicBezTo>
                <a:lnTo>
                  <a:pt x="3771900" y="1206500"/>
                </a:lnTo>
                <a:cubicBezTo>
                  <a:pt x="3695700" y="1117600"/>
                  <a:pt x="3530600" y="1054100"/>
                  <a:pt x="3416300" y="1054100"/>
                </a:cubicBezTo>
                <a:lnTo>
                  <a:pt x="2882900" y="1054100"/>
                </a:lnTo>
                <a:cubicBezTo>
                  <a:pt x="2768600" y="1054100"/>
                  <a:pt x="2590800" y="1079500"/>
                  <a:pt x="2476500" y="1130300"/>
                </a:cubicBezTo>
                <a:lnTo>
                  <a:pt x="2146300" y="1244600"/>
                </a:lnTo>
                <a:cubicBezTo>
                  <a:pt x="2032000" y="1282700"/>
                  <a:pt x="1943100" y="1358900"/>
                  <a:pt x="1943100" y="1397000"/>
                </a:cubicBezTo>
                <a:cubicBezTo>
                  <a:pt x="1943100" y="1435100"/>
                  <a:pt x="1841500" y="1473200"/>
                  <a:pt x="1727200" y="1473200"/>
                </a:cubicBezTo>
                <a:lnTo>
                  <a:pt x="1625600" y="1473200"/>
                </a:lnTo>
                <a:cubicBezTo>
                  <a:pt x="1511300" y="1473200"/>
                  <a:pt x="1371600" y="1422400"/>
                  <a:pt x="1308100" y="1371600"/>
                </a:cubicBezTo>
                <a:cubicBezTo>
                  <a:pt x="1257300" y="1308100"/>
                  <a:pt x="1206500" y="1168400"/>
                  <a:pt x="1206500" y="1054100"/>
                </a:cubicBezTo>
                <a:lnTo>
                  <a:pt x="1206500" y="952500"/>
                </a:lnTo>
                <a:cubicBezTo>
                  <a:pt x="1206500" y="660400"/>
                  <a:pt x="1333500" y="457200"/>
                  <a:pt x="1587500" y="342900"/>
                </a:cubicBezTo>
                <a:lnTo>
                  <a:pt x="1676400" y="304800"/>
                </a:lnTo>
                <a:cubicBezTo>
                  <a:pt x="1790700" y="241300"/>
                  <a:pt x="1981200" y="165100"/>
                  <a:pt x="2108200" y="127000"/>
                </a:cubicBezTo>
                <a:lnTo>
                  <a:pt x="2298700" y="76200"/>
                </a:lnTo>
                <a:cubicBezTo>
                  <a:pt x="2425700" y="38100"/>
                  <a:pt x="2616200" y="0"/>
                  <a:pt x="2730500" y="0"/>
                </a:cubicBezTo>
                <a:close/>
                <a:moveTo>
                  <a:pt x="5702300" y="6159500"/>
                </a:moveTo>
              </a:path>
            </a:pathLst>
          </a:custGeom>
          <a:solidFill>
            <a:srgbClr val="040405">
              <a:alpha val="100000"/>
            </a:srgbClr>
          </a:solidFill>
          <a:ln w="184">
            <a:noFill/>
          </a:ln>
          <a:effectDag type="tree">
            <a:xfrm kx="-5671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89" name="Freeform 13489"/>
          <p:cNvSpPr/>
          <p:nvPr/>
        </p:nvSpPr>
        <p:spPr>
          <a:xfrm rot="-56717" flipH="0" flipV="0">
            <a:off x="11192804" y="17997968"/>
            <a:ext cx="18233" cy="21358"/>
          </a:xfrm>
          <a:custGeom>
            <a:pathLst>
              <a:path w="1257300" h="1473200">
                <a:moveTo>
                  <a:pt x="622300" y="0"/>
                </a:moveTo>
                <a:cubicBezTo>
                  <a:pt x="1155700" y="0"/>
                  <a:pt x="1257300" y="101600"/>
                  <a:pt x="1257300" y="635000"/>
                </a:cubicBezTo>
                <a:cubicBezTo>
                  <a:pt x="1257300" y="1130300"/>
                  <a:pt x="952500" y="1473200"/>
                  <a:pt x="520700" y="1473200"/>
                </a:cubicBezTo>
                <a:cubicBezTo>
                  <a:pt x="127000" y="1473200"/>
                  <a:pt x="0" y="1346200"/>
                  <a:pt x="0" y="952500"/>
                </a:cubicBezTo>
                <a:cubicBezTo>
                  <a:pt x="0" y="774700"/>
                  <a:pt x="38100" y="635000"/>
                  <a:pt x="101600" y="635000"/>
                </a:cubicBezTo>
                <a:cubicBezTo>
                  <a:pt x="152400" y="635000"/>
                  <a:pt x="203200" y="495300"/>
                  <a:pt x="203200" y="317500"/>
                </a:cubicBezTo>
                <a:cubicBezTo>
                  <a:pt x="203200" y="139700"/>
                  <a:pt x="393700" y="0"/>
                  <a:pt x="622300" y="0"/>
                </a:cubicBezTo>
                <a:close/>
                <a:moveTo>
                  <a:pt x="1028700" y="1435100"/>
                </a:moveTo>
              </a:path>
            </a:pathLst>
          </a:custGeom>
          <a:solidFill>
            <a:srgbClr val="040405">
              <a:alpha val="100000"/>
            </a:srgbClr>
          </a:solidFill>
          <a:ln w="184">
            <a:noFill/>
          </a:ln>
          <a:effectDag type="tree">
            <a:xfrm kx="-5671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90" name="Freeform 13490"/>
          <p:cNvSpPr/>
          <p:nvPr/>
        </p:nvSpPr>
        <p:spPr>
          <a:xfrm rot="-56717" flipH="0" flipV="0">
            <a:off x="11233245" y="17894526"/>
            <a:ext cx="88404" cy="124836"/>
          </a:xfrm>
          <a:custGeom>
            <a:pathLst>
              <a:path w="6096000" h="8610600">
                <a:moveTo>
                  <a:pt x="2463800" y="0"/>
                </a:moveTo>
                <a:lnTo>
                  <a:pt x="4826000" y="0"/>
                </a:lnTo>
                <a:cubicBezTo>
                  <a:pt x="5435600" y="0"/>
                  <a:pt x="6096000" y="660400"/>
                  <a:pt x="6096000" y="1257300"/>
                </a:cubicBezTo>
                <a:lnTo>
                  <a:pt x="6096000" y="2311400"/>
                </a:lnTo>
                <a:cubicBezTo>
                  <a:pt x="6096000" y="2781300"/>
                  <a:pt x="5867400" y="3200400"/>
                  <a:pt x="5397500" y="3594100"/>
                </a:cubicBezTo>
                <a:lnTo>
                  <a:pt x="5372100" y="3606800"/>
                </a:lnTo>
                <a:cubicBezTo>
                  <a:pt x="5194300" y="3746500"/>
                  <a:pt x="5092700" y="4000500"/>
                  <a:pt x="5156200" y="4165600"/>
                </a:cubicBezTo>
                <a:cubicBezTo>
                  <a:pt x="5207000" y="4330700"/>
                  <a:pt x="5245100" y="4648200"/>
                  <a:pt x="5245100" y="4876800"/>
                </a:cubicBezTo>
                <a:lnTo>
                  <a:pt x="5245100" y="5676900"/>
                </a:lnTo>
                <a:cubicBezTo>
                  <a:pt x="5245100" y="5905500"/>
                  <a:pt x="5181600" y="6261100"/>
                  <a:pt x="5105400" y="6464300"/>
                </a:cubicBezTo>
                <a:lnTo>
                  <a:pt x="5003800" y="6718300"/>
                </a:lnTo>
                <a:cubicBezTo>
                  <a:pt x="4508500" y="7975600"/>
                  <a:pt x="3644900" y="8610600"/>
                  <a:pt x="2463800" y="8610600"/>
                </a:cubicBezTo>
                <a:lnTo>
                  <a:pt x="622300" y="8610600"/>
                </a:lnTo>
                <a:cubicBezTo>
                  <a:pt x="101600" y="8610600"/>
                  <a:pt x="0" y="8509000"/>
                  <a:pt x="0" y="7988300"/>
                </a:cubicBezTo>
                <a:cubicBezTo>
                  <a:pt x="0" y="7721600"/>
                  <a:pt x="152400" y="7569200"/>
                  <a:pt x="419100" y="7569200"/>
                </a:cubicBezTo>
                <a:lnTo>
                  <a:pt x="2311400" y="7569200"/>
                </a:lnTo>
                <a:cubicBezTo>
                  <a:pt x="3327400" y="7569200"/>
                  <a:pt x="4203700" y="6438900"/>
                  <a:pt x="4203700" y="5118100"/>
                </a:cubicBezTo>
                <a:cubicBezTo>
                  <a:pt x="4203700" y="4965700"/>
                  <a:pt x="4102100" y="4737100"/>
                  <a:pt x="3987800" y="4622800"/>
                </a:cubicBezTo>
                <a:cubicBezTo>
                  <a:pt x="3873500" y="4508500"/>
                  <a:pt x="3594100" y="4406900"/>
                  <a:pt x="3352800" y="4406900"/>
                </a:cubicBezTo>
                <a:lnTo>
                  <a:pt x="2514600" y="4406900"/>
                </a:lnTo>
                <a:cubicBezTo>
                  <a:pt x="2286000" y="4406900"/>
                  <a:pt x="2044700" y="4368800"/>
                  <a:pt x="1993900" y="4305300"/>
                </a:cubicBezTo>
                <a:cubicBezTo>
                  <a:pt x="1854200" y="4165600"/>
                  <a:pt x="1854200" y="3606800"/>
                  <a:pt x="1993900" y="3467100"/>
                </a:cubicBezTo>
                <a:cubicBezTo>
                  <a:pt x="2044700" y="3403600"/>
                  <a:pt x="2286000" y="3365500"/>
                  <a:pt x="2514600" y="3365500"/>
                </a:cubicBezTo>
                <a:lnTo>
                  <a:pt x="3352800" y="3365500"/>
                </a:lnTo>
                <a:cubicBezTo>
                  <a:pt x="3937000" y="3365500"/>
                  <a:pt x="4356100" y="3200400"/>
                  <a:pt x="4711700" y="2857500"/>
                </a:cubicBezTo>
                <a:cubicBezTo>
                  <a:pt x="5080000" y="2476500"/>
                  <a:pt x="5156200" y="1587500"/>
                  <a:pt x="4826000" y="1257300"/>
                </a:cubicBezTo>
                <a:cubicBezTo>
                  <a:pt x="4711700" y="1143000"/>
                  <a:pt x="4432300" y="1041400"/>
                  <a:pt x="4203700" y="1041400"/>
                </a:cubicBezTo>
                <a:lnTo>
                  <a:pt x="2514600" y="1041400"/>
                </a:lnTo>
                <a:cubicBezTo>
                  <a:pt x="2286000" y="1041400"/>
                  <a:pt x="2070100" y="939800"/>
                  <a:pt x="2044700" y="812800"/>
                </a:cubicBezTo>
                <a:cubicBezTo>
                  <a:pt x="1981200" y="546100"/>
                  <a:pt x="1981200" y="495300"/>
                  <a:pt x="2019300" y="203200"/>
                </a:cubicBezTo>
                <a:cubicBezTo>
                  <a:pt x="2032000" y="88900"/>
                  <a:pt x="2235200" y="0"/>
                  <a:pt x="2463800" y="0"/>
                </a:cubicBezTo>
                <a:close/>
                <a:moveTo>
                  <a:pt x="7632700" y="8483600"/>
                </a:moveTo>
              </a:path>
            </a:pathLst>
          </a:custGeom>
          <a:solidFill>
            <a:srgbClr val="040405">
              <a:alpha val="100000"/>
            </a:srgbClr>
          </a:solidFill>
          <a:ln w="184">
            <a:noFill/>
          </a:ln>
          <a:effectDag type="tree">
            <a:xfrm kx="-5671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91" name="Rectangle 13491"/>
          <p:cNvSpPr/>
          <p:nvPr/>
        </p:nvSpPr>
        <p:spPr>
          <a:xfrm rot="0" flipH="0" flipV="0">
            <a:off x="10213340" y="18874467"/>
            <a:ext cx="224565" cy="274358"/>
          </a:xfrm>
          <a:prstGeom prst="rect">
            <a:avLst/>
          </a:prstGeom>
        </p:spPr>
      </p:sp>
      <p:sp>
        <p:nvSpPr>
          <p:cNvPr id="13492" name="Freeform 13492"/>
          <p:cNvSpPr/>
          <p:nvPr/>
        </p:nvSpPr>
        <p:spPr>
          <a:xfrm rot="0" flipH="0" flipV="0">
            <a:off x="10216959" y="19038792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93" name="Freeform 13493"/>
          <p:cNvSpPr/>
          <p:nvPr/>
        </p:nvSpPr>
        <p:spPr>
          <a:xfrm rot="0" flipH="0" flipV="0">
            <a:off x="10279749" y="19038671"/>
            <a:ext cx="62858" cy="91452"/>
          </a:xfrm>
          <a:custGeom>
            <a:pathLst>
              <a:path w="6616700" h="9626600">
                <a:moveTo>
                  <a:pt x="3238500" y="0"/>
                </a:moveTo>
                <a:lnTo>
                  <a:pt x="5168900" y="0"/>
                </a:lnTo>
                <a:cubicBezTo>
                  <a:pt x="6007100" y="0"/>
                  <a:pt x="6616700" y="177800"/>
                  <a:pt x="6616700" y="431800"/>
                </a:cubicBezTo>
                <a:cubicBezTo>
                  <a:pt x="6616700" y="546100"/>
                  <a:pt x="6540500" y="711200"/>
                  <a:pt x="6451600" y="800100"/>
                </a:cubicBezTo>
                <a:cubicBezTo>
                  <a:pt x="6362700" y="889000"/>
                  <a:pt x="6007100" y="952500"/>
                  <a:pt x="5651500" y="952500"/>
                </a:cubicBezTo>
                <a:lnTo>
                  <a:pt x="3886200" y="952500"/>
                </a:lnTo>
                <a:cubicBezTo>
                  <a:pt x="3467100" y="952500"/>
                  <a:pt x="3162300" y="1168400"/>
                  <a:pt x="2997200" y="1587500"/>
                </a:cubicBezTo>
                <a:lnTo>
                  <a:pt x="2844800" y="2006600"/>
                </a:lnTo>
                <a:cubicBezTo>
                  <a:pt x="2705100" y="2362200"/>
                  <a:pt x="2603500" y="2870200"/>
                  <a:pt x="2603500" y="3162300"/>
                </a:cubicBezTo>
                <a:cubicBezTo>
                  <a:pt x="2603500" y="3454400"/>
                  <a:pt x="2882900" y="3683000"/>
                  <a:pt x="3238500" y="3683000"/>
                </a:cubicBezTo>
                <a:lnTo>
                  <a:pt x="3568700" y="3683000"/>
                </a:lnTo>
                <a:cubicBezTo>
                  <a:pt x="3911600" y="3683000"/>
                  <a:pt x="4381500" y="3733800"/>
                  <a:pt x="4610100" y="3797300"/>
                </a:cubicBezTo>
                <a:cubicBezTo>
                  <a:pt x="5626100" y="4089400"/>
                  <a:pt x="6032500" y="5270500"/>
                  <a:pt x="5664200" y="6845300"/>
                </a:cubicBezTo>
                <a:lnTo>
                  <a:pt x="5664200" y="6870700"/>
                </a:lnTo>
                <a:cubicBezTo>
                  <a:pt x="5245100" y="8648700"/>
                  <a:pt x="4076700" y="9626600"/>
                  <a:pt x="2362200" y="9626600"/>
                </a:cubicBezTo>
                <a:lnTo>
                  <a:pt x="990600" y="9626600"/>
                </a:lnTo>
                <a:cubicBezTo>
                  <a:pt x="647700" y="9626600"/>
                  <a:pt x="279400" y="9550400"/>
                  <a:pt x="190500" y="9461500"/>
                </a:cubicBezTo>
                <a:cubicBezTo>
                  <a:pt x="0" y="9271000"/>
                  <a:pt x="0" y="9207500"/>
                  <a:pt x="165100" y="8902700"/>
                </a:cubicBezTo>
                <a:cubicBezTo>
                  <a:pt x="241300" y="8763000"/>
                  <a:pt x="596900" y="8661400"/>
                  <a:pt x="939800" y="8661400"/>
                </a:cubicBezTo>
                <a:lnTo>
                  <a:pt x="2438400" y="8661400"/>
                </a:lnTo>
                <a:cubicBezTo>
                  <a:pt x="3644900" y="8661400"/>
                  <a:pt x="4279900" y="8064500"/>
                  <a:pt x="4699000" y="6578600"/>
                </a:cubicBezTo>
                <a:cubicBezTo>
                  <a:pt x="5041900" y="5308600"/>
                  <a:pt x="4648200" y="4648200"/>
                  <a:pt x="3568700" y="4648200"/>
                </a:cubicBezTo>
                <a:lnTo>
                  <a:pt x="2273300" y="4648200"/>
                </a:lnTo>
                <a:cubicBezTo>
                  <a:pt x="1930400" y="4648200"/>
                  <a:pt x="1562100" y="4572000"/>
                  <a:pt x="1473200" y="4483100"/>
                </a:cubicBezTo>
                <a:cubicBezTo>
                  <a:pt x="1257300" y="4267200"/>
                  <a:pt x="1282700" y="3771900"/>
                  <a:pt x="1549400" y="3162300"/>
                </a:cubicBezTo>
                <a:cubicBezTo>
                  <a:pt x="2019300" y="2070100"/>
                  <a:pt x="2273300" y="1168400"/>
                  <a:pt x="2273300" y="596900"/>
                </a:cubicBezTo>
                <a:cubicBezTo>
                  <a:pt x="2273300" y="165100"/>
                  <a:pt x="2540000" y="0"/>
                  <a:pt x="3238500" y="0"/>
                </a:cubicBezTo>
                <a:close/>
                <a:moveTo>
                  <a:pt x="9461500" y="96012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94" name="Freeform 13494"/>
          <p:cNvSpPr/>
          <p:nvPr/>
        </p:nvSpPr>
        <p:spPr>
          <a:xfrm rot="0" flipH="0" flipV="0">
            <a:off x="10350623" y="1903806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95" name="Rectangle 13495"/>
          <p:cNvSpPr/>
          <p:nvPr/>
        </p:nvSpPr>
        <p:spPr>
          <a:xfrm rot="0" flipH="0" flipV="0">
            <a:off x="11328146" y="257177"/>
            <a:ext cx="1174885" cy="456056"/>
          </a:xfrm>
          <a:prstGeom prst="rect">
            <a:avLst/>
          </a:prstGeom>
        </p:spPr>
      </p:sp>
      <p:sp>
        <p:nvSpPr>
          <p:cNvPr id="13496" name="Freeform 13496"/>
          <p:cNvSpPr/>
          <p:nvPr/>
        </p:nvSpPr>
        <p:spPr>
          <a:xfrm rot="0" flipH="0" flipV="0">
            <a:off x="11344148" y="468632"/>
            <a:ext cx="144589" cy="150018"/>
          </a:xfrm>
          <a:custGeom>
            <a:pathLst>
              <a:path w="6426200" h="6667500">
                <a:moveTo>
                  <a:pt x="63500" y="5461000"/>
                </a:moveTo>
                <a:lnTo>
                  <a:pt x="1270000" y="850900"/>
                </a:lnTo>
                <a:cubicBezTo>
                  <a:pt x="1409700" y="317500"/>
                  <a:pt x="1689100" y="25400"/>
                  <a:pt x="2057400" y="25400"/>
                </a:cubicBezTo>
                <a:cubicBezTo>
                  <a:pt x="2235200" y="25400"/>
                  <a:pt x="2438400" y="279400"/>
                  <a:pt x="2438400" y="508000"/>
                </a:cubicBezTo>
                <a:cubicBezTo>
                  <a:pt x="2438400" y="609600"/>
                  <a:pt x="2400300" y="749300"/>
                  <a:pt x="2362200" y="787400"/>
                </a:cubicBezTo>
                <a:cubicBezTo>
                  <a:pt x="2324100" y="838200"/>
                  <a:pt x="2260600" y="990600"/>
                  <a:pt x="2222500" y="1143000"/>
                </a:cubicBezTo>
                <a:lnTo>
                  <a:pt x="1892300" y="2501900"/>
                </a:lnTo>
                <a:cubicBezTo>
                  <a:pt x="1803400" y="2870200"/>
                  <a:pt x="1803400" y="2870200"/>
                  <a:pt x="2006600" y="2870200"/>
                </a:cubicBezTo>
                <a:cubicBezTo>
                  <a:pt x="2095500" y="2870200"/>
                  <a:pt x="2260600" y="2794000"/>
                  <a:pt x="2374900" y="2692400"/>
                </a:cubicBezTo>
                <a:lnTo>
                  <a:pt x="3606800" y="1676400"/>
                </a:lnTo>
                <a:cubicBezTo>
                  <a:pt x="3721100" y="1587500"/>
                  <a:pt x="3937000" y="1447800"/>
                  <a:pt x="4076700" y="1371600"/>
                </a:cubicBezTo>
                <a:lnTo>
                  <a:pt x="4102100" y="1358900"/>
                </a:lnTo>
                <a:cubicBezTo>
                  <a:pt x="4241800" y="1282700"/>
                  <a:pt x="4445000" y="1143000"/>
                  <a:pt x="4559300" y="1028700"/>
                </a:cubicBezTo>
                <a:lnTo>
                  <a:pt x="5105400" y="482600"/>
                </a:lnTo>
                <a:cubicBezTo>
                  <a:pt x="5219700" y="381000"/>
                  <a:pt x="5422900" y="228600"/>
                  <a:pt x="5575300" y="165100"/>
                </a:cubicBezTo>
                <a:lnTo>
                  <a:pt x="5600700" y="152400"/>
                </a:lnTo>
                <a:cubicBezTo>
                  <a:pt x="5905500" y="0"/>
                  <a:pt x="5905500" y="0"/>
                  <a:pt x="6159500" y="139700"/>
                </a:cubicBezTo>
                <a:cubicBezTo>
                  <a:pt x="6350000" y="254000"/>
                  <a:pt x="6426200" y="571500"/>
                  <a:pt x="6311900" y="838200"/>
                </a:cubicBezTo>
                <a:cubicBezTo>
                  <a:pt x="6261100" y="952500"/>
                  <a:pt x="5994400" y="1155700"/>
                  <a:pt x="5676900" y="1320800"/>
                </a:cubicBezTo>
                <a:cubicBezTo>
                  <a:pt x="5588000" y="1371600"/>
                  <a:pt x="5422900" y="1473200"/>
                  <a:pt x="5295900" y="1562100"/>
                </a:cubicBezTo>
                <a:lnTo>
                  <a:pt x="3848100" y="2603500"/>
                </a:lnTo>
                <a:cubicBezTo>
                  <a:pt x="3403600" y="2921000"/>
                  <a:pt x="3276600" y="3149600"/>
                  <a:pt x="3454400" y="3263900"/>
                </a:cubicBezTo>
                <a:cubicBezTo>
                  <a:pt x="3492500" y="3276600"/>
                  <a:pt x="3581400" y="3416300"/>
                  <a:pt x="3657600" y="3556000"/>
                </a:cubicBezTo>
                <a:lnTo>
                  <a:pt x="4635500" y="5549900"/>
                </a:lnTo>
                <a:cubicBezTo>
                  <a:pt x="4914900" y="6108700"/>
                  <a:pt x="4940300" y="6337300"/>
                  <a:pt x="4737100" y="6527800"/>
                </a:cubicBezTo>
                <a:cubicBezTo>
                  <a:pt x="4660900" y="6604000"/>
                  <a:pt x="4483100" y="6667500"/>
                  <a:pt x="4330700" y="6667500"/>
                </a:cubicBezTo>
                <a:cubicBezTo>
                  <a:pt x="4025900" y="6667500"/>
                  <a:pt x="3975100" y="6629400"/>
                  <a:pt x="3797300" y="6286500"/>
                </a:cubicBezTo>
                <a:lnTo>
                  <a:pt x="3086100" y="4826000"/>
                </a:lnTo>
                <a:cubicBezTo>
                  <a:pt x="3022600" y="4686300"/>
                  <a:pt x="2933700" y="4457700"/>
                  <a:pt x="2908300" y="4305300"/>
                </a:cubicBezTo>
                <a:lnTo>
                  <a:pt x="2882900" y="4216400"/>
                </a:lnTo>
                <a:cubicBezTo>
                  <a:pt x="2806700" y="3873500"/>
                  <a:pt x="2755900" y="3822700"/>
                  <a:pt x="2501900" y="3822700"/>
                </a:cubicBezTo>
                <a:cubicBezTo>
                  <a:pt x="2387600" y="3822700"/>
                  <a:pt x="2209800" y="3898900"/>
                  <a:pt x="2095500" y="3987800"/>
                </a:cubicBezTo>
                <a:lnTo>
                  <a:pt x="1574800" y="4406900"/>
                </a:lnTo>
                <a:cubicBezTo>
                  <a:pt x="1333500" y="4597400"/>
                  <a:pt x="1219200" y="4851400"/>
                  <a:pt x="1219200" y="5194300"/>
                </a:cubicBezTo>
                <a:cubicBezTo>
                  <a:pt x="1219200" y="5334000"/>
                  <a:pt x="1181100" y="5562600"/>
                  <a:pt x="1130300" y="5702300"/>
                </a:cubicBezTo>
                <a:lnTo>
                  <a:pt x="927100" y="6261100"/>
                </a:lnTo>
                <a:cubicBezTo>
                  <a:pt x="800100" y="6604000"/>
                  <a:pt x="711200" y="6667500"/>
                  <a:pt x="406400" y="6667500"/>
                </a:cubicBezTo>
                <a:cubicBezTo>
                  <a:pt x="63500" y="6667500"/>
                  <a:pt x="0" y="6604000"/>
                  <a:pt x="0" y="6261100"/>
                </a:cubicBezTo>
                <a:lnTo>
                  <a:pt x="0" y="5994400"/>
                </a:lnTo>
                <a:cubicBezTo>
                  <a:pt x="0" y="5842000"/>
                  <a:pt x="25400" y="5600700"/>
                  <a:pt x="63500" y="5461000"/>
                </a:cubicBezTo>
                <a:close/>
                <a:moveTo>
                  <a:pt x="584200" y="67564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97" name="Freeform 13497"/>
          <p:cNvSpPr/>
          <p:nvPr/>
        </p:nvSpPr>
        <p:spPr>
          <a:xfrm rot="0" flipH="0" flipV="0">
            <a:off x="11503661" y="469203"/>
            <a:ext cx="137160" cy="152590"/>
          </a:xfrm>
          <a:custGeom>
            <a:pathLst>
              <a:path w="6096000" h="6781800">
                <a:moveTo>
                  <a:pt x="3086100" y="0"/>
                </a:moveTo>
                <a:lnTo>
                  <a:pt x="5549900" y="0"/>
                </a:lnTo>
                <a:cubicBezTo>
                  <a:pt x="5930900" y="0"/>
                  <a:pt x="6096000" y="139700"/>
                  <a:pt x="6096000" y="457200"/>
                </a:cubicBezTo>
                <a:lnTo>
                  <a:pt x="6096000" y="546100"/>
                </a:lnTo>
                <a:cubicBezTo>
                  <a:pt x="6096000" y="698500"/>
                  <a:pt x="6070600" y="850900"/>
                  <a:pt x="6019800" y="901700"/>
                </a:cubicBezTo>
                <a:cubicBezTo>
                  <a:pt x="5981700" y="952500"/>
                  <a:pt x="5918200" y="1104900"/>
                  <a:pt x="5880100" y="1244600"/>
                </a:cubicBezTo>
                <a:lnTo>
                  <a:pt x="4876800" y="4927600"/>
                </a:lnTo>
                <a:cubicBezTo>
                  <a:pt x="4737100" y="5473700"/>
                  <a:pt x="4800600" y="5651500"/>
                  <a:pt x="5181600" y="5753100"/>
                </a:cubicBezTo>
                <a:lnTo>
                  <a:pt x="5232400" y="5765800"/>
                </a:lnTo>
                <a:cubicBezTo>
                  <a:pt x="5549900" y="5854700"/>
                  <a:pt x="5549900" y="5854700"/>
                  <a:pt x="5549900" y="6134100"/>
                </a:cubicBezTo>
                <a:cubicBezTo>
                  <a:pt x="5549900" y="6477000"/>
                  <a:pt x="5232400" y="6781800"/>
                  <a:pt x="4864100" y="6781800"/>
                </a:cubicBezTo>
                <a:cubicBezTo>
                  <a:pt x="4800600" y="6781800"/>
                  <a:pt x="4635500" y="6731000"/>
                  <a:pt x="4495800" y="6680200"/>
                </a:cubicBezTo>
                <a:lnTo>
                  <a:pt x="4394200" y="6642100"/>
                </a:lnTo>
                <a:cubicBezTo>
                  <a:pt x="4267200" y="6591300"/>
                  <a:pt x="4114800" y="6477000"/>
                  <a:pt x="4064000" y="6388100"/>
                </a:cubicBezTo>
                <a:cubicBezTo>
                  <a:pt x="3949700" y="6197600"/>
                  <a:pt x="3822700" y="6197600"/>
                  <a:pt x="3708400" y="6375400"/>
                </a:cubicBezTo>
                <a:cubicBezTo>
                  <a:pt x="3619500" y="6540500"/>
                  <a:pt x="3429000" y="6629400"/>
                  <a:pt x="3009900" y="6718300"/>
                </a:cubicBezTo>
                <a:lnTo>
                  <a:pt x="2959100" y="6718300"/>
                </a:lnTo>
                <a:cubicBezTo>
                  <a:pt x="2806700" y="6756400"/>
                  <a:pt x="2552700" y="6781800"/>
                  <a:pt x="2413000" y="6781800"/>
                </a:cubicBezTo>
                <a:lnTo>
                  <a:pt x="1562100" y="6781800"/>
                </a:lnTo>
                <a:cubicBezTo>
                  <a:pt x="1409700" y="6781800"/>
                  <a:pt x="1181100" y="6731000"/>
                  <a:pt x="1054100" y="6667500"/>
                </a:cubicBezTo>
                <a:lnTo>
                  <a:pt x="749300" y="6527800"/>
                </a:lnTo>
                <a:cubicBezTo>
                  <a:pt x="609600" y="6477000"/>
                  <a:pt x="444500" y="6324600"/>
                  <a:pt x="368300" y="6197600"/>
                </a:cubicBezTo>
                <a:lnTo>
                  <a:pt x="139700" y="5791200"/>
                </a:lnTo>
                <a:cubicBezTo>
                  <a:pt x="63500" y="5664200"/>
                  <a:pt x="0" y="5435600"/>
                  <a:pt x="0" y="5295900"/>
                </a:cubicBezTo>
                <a:lnTo>
                  <a:pt x="0" y="5016500"/>
                </a:lnTo>
                <a:cubicBezTo>
                  <a:pt x="0" y="4864100"/>
                  <a:pt x="38100" y="4635500"/>
                  <a:pt x="76200" y="4483100"/>
                </a:cubicBezTo>
                <a:lnTo>
                  <a:pt x="800100" y="1917700"/>
                </a:lnTo>
                <a:cubicBezTo>
                  <a:pt x="838200" y="1778000"/>
                  <a:pt x="914400" y="1549400"/>
                  <a:pt x="977900" y="1422400"/>
                </a:cubicBezTo>
                <a:lnTo>
                  <a:pt x="1104900" y="1143000"/>
                </a:lnTo>
                <a:cubicBezTo>
                  <a:pt x="1155700" y="1003300"/>
                  <a:pt x="1295400" y="812800"/>
                  <a:pt x="1409700" y="711200"/>
                </a:cubicBezTo>
                <a:lnTo>
                  <a:pt x="1701800" y="457200"/>
                </a:lnTo>
                <a:cubicBezTo>
                  <a:pt x="1803400" y="355600"/>
                  <a:pt x="2019300" y="241300"/>
                  <a:pt x="2171700" y="190500"/>
                </a:cubicBezTo>
                <a:lnTo>
                  <a:pt x="2540000" y="88900"/>
                </a:lnTo>
                <a:cubicBezTo>
                  <a:pt x="2692400" y="38100"/>
                  <a:pt x="2933700" y="0"/>
                  <a:pt x="3086100" y="0"/>
                </a:cubicBezTo>
                <a:close/>
                <a:moveTo>
                  <a:pt x="6261100" y="6731000"/>
                </a:moveTo>
                <a:moveTo>
                  <a:pt x="1739900" y="2057400"/>
                </a:moveTo>
                <a:lnTo>
                  <a:pt x="1016000" y="4622800"/>
                </a:lnTo>
                <a:cubicBezTo>
                  <a:pt x="901700" y="5080000"/>
                  <a:pt x="914400" y="5257800"/>
                  <a:pt x="1130300" y="5575300"/>
                </a:cubicBezTo>
                <a:cubicBezTo>
                  <a:pt x="1206500" y="5676900"/>
                  <a:pt x="1384300" y="5765800"/>
                  <a:pt x="1524000" y="5778500"/>
                </a:cubicBezTo>
                <a:lnTo>
                  <a:pt x="2044700" y="5816600"/>
                </a:lnTo>
                <a:cubicBezTo>
                  <a:pt x="2374900" y="5842000"/>
                  <a:pt x="2374900" y="5842000"/>
                  <a:pt x="2679700" y="5778500"/>
                </a:cubicBezTo>
                <a:lnTo>
                  <a:pt x="2870200" y="5753100"/>
                </a:lnTo>
                <a:cubicBezTo>
                  <a:pt x="3200400" y="5689600"/>
                  <a:pt x="3327400" y="5626100"/>
                  <a:pt x="3581400" y="5372100"/>
                </a:cubicBezTo>
                <a:lnTo>
                  <a:pt x="3759200" y="5181600"/>
                </a:lnTo>
                <a:cubicBezTo>
                  <a:pt x="3873500" y="5080000"/>
                  <a:pt x="3987800" y="4876800"/>
                  <a:pt x="4025900" y="4737100"/>
                </a:cubicBezTo>
                <a:lnTo>
                  <a:pt x="4876800" y="1625600"/>
                </a:lnTo>
                <a:cubicBezTo>
                  <a:pt x="4965700" y="1295400"/>
                  <a:pt x="4965700" y="1104900"/>
                  <a:pt x="4876800" y="1016000"/>
                </a:cubicBezTo>
                <a:cubicBezTo>
                  <a:pt x="4838700" y="990600"/>
                  <a:pt x="4686300" y="952500"/>
                  <a:pt x="4533900" y="952500"/>
                </a:cubicBezTo>
                <a:lnTo>
                  <a:pt x="2781300" y="952500"/>
                </a:lnTo>
                <a:cubicBezTo>
                  <a:pt x="2476500" y="952500"/>
                  <a:pt x="2286000" y="1092200"/>
                  <a:pt x="1981200" y="1549400"/>
                </a:cubicBezTo>
                <a:lnTo>
                  <a:pt x="1943100" y="1587500"/>
                </a:lnTo>
                <a:cubicBezTo>
                  <a:pt x="1879600" y="1701800"/>
                  <a:pt x="1778000" y="1905000"/>
                  <a:pt x="1739900" y="2057400"/>
                </a:cubicBezTo>
                <a:close/>
                <a:moveTo>
                  <a:pt x="42037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98" name="Freeform 13498"/>
          <p:cNvSpPr/>
          <p:nvPr/>
        </p:nvSpPr>
        <p:spPr>
          <a:xfrm rot="0" flipH="0" flipV="0">
            <a:off x="11654030" y="469489"/>
            <a:ext cx="156305" cy="216598"/>
          </a:xfrm>
          <a:custGeom>
            <a:pathLst>
              <a:path w="6946900" h="9626600">
                <a:moveTo>
                  <a:pt x="101600" y="8547100"/>
                </a:moveTo>
                <a:lnTo>
                  <a:pt x="2298700" y="546100"/>
                </a:lnTo>
                <a:cubicBezTo>
                  <a:pt x="2413000" y="101600"/>
                  <a:pt x="2565400" y="0"/>
                  <a:pt x="3136900" y="0"/>
                </a:cubicBezTo>
                <a:lnTo>
                  <a:pt x="5143500" y="0"/>
                </a:lnTo>
                <a:cubicBezTo>
                  <a:pt x="6019800" y="0"/>
                  <a:pt x="6388100" y="177800"/>
                  <a:pt x="6654800" y="723900"/>
                </a:cubicBezTo>
                <a:lnTo>
                  <a:pt x="6718300" y="863600"/>
                </a:lnTo>
                <a:cubicBezTo>
                  <a:pt x="6921500" y="1282700"/>
                  <a:pt x="6946900" y="1574800"/>
                  <a:pt x="6819900" y="2171700"/>
                </a:cubicBezTo>
                <a:lnTo>
                  <a:pt x="6426200" y="3962400"/>
                </a:lnTo>
                <a:cubicBezTo>
                  <a:pt x="6388100" y="4191000"/>
                  <a:pt x="6261100" y="4533900"/>
                  <a:pt x="6172200" y="4737100"/>
                </a:cubicBezTo>
                <a:lnTo>
                  <a:pt x="5626100" y="5854700"/>
                </a:lnTo>
                <a:cubicBezTo>
                  <a:pt x="5524500" y="6057900"/>
                  <a:pt x="5257800" y="6299200"/>
                  <a:pt x="5029200" y="6388100"/>
                </a:cubicBezTo>
                <a:lnTo>
                  <a:pt x="4775200" y="6477000"/>
                </a:lnTo>
                <a:cubicBezTo>
                  <a:pt x="4546600" y="6578600"/>
                  <a:pt x="4178300" y="6654800"/>
                  <a:pt x="3949700" y="6667500"/>
                </a:cubicBezTo>
                <a:lnTo>
                  <a:pt x="2413000" y="6743700"/>
                </a:lnTo>
                <a:cubicBezTo>
                  <a:pt x="2184400" y="6756400"/>
                  <a:pt x="1955800" y="6756400"/>
                  <a:pt x="1905000" y="6743700"/>
                </a:cubicBezTo>
                <a:cubicBezTo>
                  <a:pt x="1739900" y="6705600"/>
                  <a:pt x="1473200" y="7112000"/>
                  <a:pt x="1384300" y="7531100"/>
                </a:cubicBezTo>
                <a:lnTo>
                  <a:pt x="1143000" y="8699500"/>
                </a:lnTo>
                <a:cubicBezTo>
                  <a:pt x="1041400" y="9182100"/>
                  <a:pt x="762000" y="9626600"/>
                  <a:pt x="546100" y="9626600"/>
                </a:cubicBezTo>
                <a:cubicBezTo>
                  <a:pt x="368300" y="9626600"/>
                  <a:pt x="0" y="9258300"/>
                  <a:pt x="0" y="9080500"/>
                </a:cubicBezTo>
                <a:cubicBezTo>
                  <a:pt x="0" y="9004300"/>
                  <a:pt x="38100" y="8763000"/>
                  <a:pt x="101600" y="8547100"/>
                </a:cubicBezTo>
                <a:close/>
                <a:moveTo>
                  <a:pt x="-1358900" y="6718300"/>
                </a:moveTo>
                <a:moveTo>
                  <a:pt x="2946400" y="1663700"/>
                </a:moveTo>
                <a:lnTo>
                  <a:pt x="2032000" y="5156200"/>
                </a:lnTo>
                <a:cubicBezTo>
                  <a:pt x="1993900" y="5295900"/>
                  <a:pt x="1955800" y="5448300"/>
                  <a:pt x="1955800" y="5473700"/>
                </a:cubicBezTo>
                <a:cubicBezTo>
                  <a:pt x="1955800" y="5626100"/>
                  <a:pt x="2057400" y="5689600"/>
                  <a:pt x="2298700" y="5689600"/>
                </a:cubicBezTo>
                <a:lnTo>
                  <a:pt x="4241800" y="5689600"/>
                </a:lnTo>
                <a:cubicBezTo>
                  <a:pt x="4686300" y="5689600"/>
                  <a:pt x="4927600" y="5461000"/>
                  <a:pt x="5092700" y="4864100"/>
                </a:cubicBezTo>
                <a:lnTo>
                  <a:pt x="5880100" y="2019300"/>
                </a:lnTo>
                <a:cubicBezTo>
                  <a:pt x="5969000" y="1701800"/>
                  <a:pt x="5969000" y="1587500"/>
                  <a:pt x="5892800" y="1384300"/>
                </a:cubicBezTo>
                <a:cubicBezTo>
                  <a:pt x="5753100" y="1054100"/>
                  <a:pt x="5549900" y="952500"/>
                  <a:pt x="5080000" y="952500"/>
                </a:cubicBezTo>
                <a:lnTo>
                  <a:pt x="3581400" y="952500"/>
                </a:lnTo>
                <a:cubicBezTo>
                  <a:pt x="3238500" y="952500"/>
                  <a:pt x="3086100" y="1104900"/>
                  <a:pt x="2946400" y="1663700"/>
                </a:cubicBezTo>
                <a:close/>
                <a:moveTo>
                  <a:pt x="5524500" y="67183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499" name="Freeform 13499"/>
          <p:cNvSpPr/>
          <p:nvPr/>
        </p:nvSpPr>
        <p:spPr>
          <a:xfrm rot="0" flipH="0" flipV="0">
            <a:off x="11826402" y="468632"/>
            <a:ext cx="144589" cy="150018"/>
          </a:xfrm>
          <a:custGeom>
            <a:pathLst>
              <a:path w="6426200" h="6667500">
                <a:moveTo>
                  <a:pt x="63500" y="5461000"/>
                </a:moveTo>
                <a:lnTo>
                  <a:pt x="1270000" y="850900"/>
                </a:lnTo>
                <a:cubicBezTo>
                  <a:pt x="1409700" y="317500"/>
                  <a:pt x="1689100" y="25400"/>
                  <a:pt x="2057400" y="25400"/>
                </a:cubicBezTo>
                <a:cubicBezTo>
                  <a:pt x="2235200" y="25400"/>
                  <a:pt x="2438400" y="279400"/>
                  <a:pt x="2438400" y="508000"/>
                </a:cubicBezTo>
                <a:cubicBezTo>
                  <a:pt x="2438400" y="609600"/>
                  <a:pt x="2400300" y="749300"/>
                  <a:pt x="2362200" y="787400"/>
                </a:cubicBezTo>
                <a:cubicBezTo>
                  <a:pt x="2324100" y="838200"/>
                  <a:pt x="2260600" y="990600"/>
                  <a:pt x="2222500" y="1143000"/>
                </a:cubicBezTo>
                <a:lnTo>
                  <a:pt x="1892300" y="2501900"/>
                </a:lnTo>
                <a:cubicBezTo>
                  <a:pt x="1803400" y="2870200"/>
                  <a:pt x="1803400" y="2870200"/>
                  <a:pt x="2006600" y="2870200"/>
                </a:cubicBezTo>
                <a:cubicBezTo>
                  <a:pt x="2095500" y="2870200"/>
                  <a:pt x="2260600" y="2794000"/>
                  <a:pt x="2374900" y="2692400"/>
                </a:cubicBezTo>
                <a:lnTo>
                  <a:pt x="3606800" y="1676400"/>
                </a:lnTo>
                <a:cubicBezTo>
                  <a:pt x="3721100" y="1587500"/>
                  <a:pt x="3937000" y="1447800"/>
                  <a:pt x="4076700" y="1371600"/>
                </a:cubicBezTo>
                <a:lnTo>
                  <a:pt x="4102100" y="1358900"/>
                </a:lnTo>
                <a:cubicBezTo>
                  <a:pt x="4241800" y="1282700"/>
                  <a:pt x="4445000" y="1143000"/>
                  <a:pt x="4559300" y="1028700"/>
                </a:cubicBezTo>
                <a:lnTo>
                  <a:pt x="5105400" y="482600"/>
                </a:lnTo>
                <a:cubicBezTo>
                  <a:pt x="5219700" y="381000"/>
                  <a:pt x="5422900" y="228600"/>
                  <a:pt x="5575300" y="165100"/>
                </a:cubicBezTo>
                <a:lnTo>
                  <a:pt x="5600700" y="152400"/>
                </a:lnTo>
                <a:cubicBezTo>
                  <a:pt x="5905500" y="0"/>
                  <a:pt x="5905500" y="0"/>
                  <a:pt x="6159500" y="139700"/>
                </a:cubicBezTo>
                <a:cubicBezTo>
                  <a:pt x="6350000" y="254000"/>
                  <a:pt x="6426200" y="571500"/>
                  <a:pt x="6311900" y="838200"/>
                </a:cubicBezTo>
                <a:cubicBezTo>
                  <a:pt x="6261100" y="952500"/>
                  <a:pt x="5994400" y="1155700"/>
                  <a:pt x="5676900" y="1320800"/>
                </a:cubicBezTo>
                <a:cubicBezTo>
                  <a:pt x="5588000" y="1371600"/>
                  <a:pt x="5422900" y="1473200"/>
                  <a:pt x="5295900" y="1562100"/>
                </a:cubicBezTo>
                <a:lnTo>
                  <a:pt x="3848100" y="2603500"/>
                </a:lnTo>
                <a:cubicBezTo>
                  <a:pt x="3403600" y="2921000"/>
                  <a:pt x="3276600" y="3149600"/>
                  <a:pt x="3454400" y="3263900"/>
                </a:cubicBezTo>
                <a:cubicBezTo>
                  <a:pt x="3492500" y="3276600"/>
                  <a:pt x="3581400" y="3416300"/>
                  <a:pt x="3657600" y="3556000"/>
                </a:cubicBezTo>
                <a:lnTo>
                  <a:pt x="4635500" y="5549900"/>
                </a:lnTo>
                <a:cubicBezTo>
                  <a:pt x="4914900" y="6108700"/>
                  <a:pt x="4940300" y="6337300"/>
                  <a:pt x="4737100" y="6527800"/>
                </a:cubicBezTo>
                <a:cubicBezTo>
                  <a:pt x="4660900" y="6604000"/>
                  <a:pt x="4483100" y="6667500"/>
                  <a:pt x="4330700" y="6667500"/>
                </a:cubicBezTo>
                <a:cubicBezTo>
                  <a:pt x="4025900" y="6667500"/>
                  <a:pt x="3975100" y="6629400"/>
                  <a:pt x="3797300" y="6286500"/>
                </a:cubicBezTo>
                <a:lnTo>
                  <a:pt x="3086100" y="4826000"/>
                </a:lnTo>
                <a:cubicBezTo>
                  <a:pt x="3022600" y="4686300"/>
                  <a:pt x="2933700" y="4457700"/>
                  <a:pt x="2908300" y="4305300"/>
                </a:cubicBezTo>
                <a:lnTo>
                  <a:pt x="2882900" y="4216400"/>
                </a:lnTo>
                <a:cubicBezTo>
                  <a:pt x="2806700" y="3873500"/>
                  <a:pt x="2755900" y="3822700"/>
                  <a:pt x="2501900" y="3822700"/>
                </a:cubicBezTo>
                <a:cubicBezTo>
                  <a:pt x="2387600" y="3822700"/>
                  <a:pt x="2209800" y="3898900"/>
                  <a:pt x="2095500" y="3987800"/>
                </a:cubicBezTo>
                <a:lnTo>
                  <a:pt x="1574800" y="4406900"/>
                </a:lnTo>
                <a:cubicBezTo>
                  <a:pt x="1333500" y="4597400"/>
                  <a:pt x="1219200" y="4851400"/>
                  <a:pt x="1219200" y="5194300"/>
                </a:cubicBezTo>
                <a:cubicBezTo>
                  <a:pt x="1219200" y="5334000"/>
                  <a:pt x="1181100" y="5562600"/>
                  <a:pt x="1130300" y="5702300"/>
                </a:cubicBezTo>
                <a:lnTo>
                  <a:pt x="927100" y="6261100"/>
                </a:lnTo>
                <a:cubicBezTo>
                  <a:pt x="800100" y="6604000"/>
                  <a:pt x="711200" y="6667500"/>
                  <a:pt x="406400" y="6667500"/>
                </a:cubicBezTo>
                <a:cubicBezTo>
                  <a:pt x="63500" y="6667500"/>
                  <a:pt x="0" y="6604000"/>
                  <a:pt x="0" y="6261100"/>
                </a:cubicBezTo>
                <a:lnTo>
                  <a:pt x="0" y="5994400"/>
                </a:lnTo>
                <a:cubicBezTo>
                  <a:pt x="0" y="5842000"/>
                  <a:pt x="25400" y="5600700"/>
                  <a:pt x="63500" y="5461000"/>
                </a:cubicBezTo>
                <a:close/>
                <a:moveTo>
                  <a:pt x="584200" y="67564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00" name="Freeform 13500"/>
          <p:cNvSpPr/>
          <p:nvPr/>
        </p:nvSpPr>
        <p:spPr>
          <a:xfrm rot="0" flipH="0" flipV="0">
            <a:off x="11985916" y="469203"/>
            <a:ext cx="137160" cy="152590"/>
          </a:xfrm>
          <a:custGeom>
            <a:pathLst>
              <a:path w="6096000" h="6781800">
                <a:moveTo>
                  <a:pt x="3086100" y="0"/>
                </a:moveTo>
                <a:lnTo>
                  <a:pt x="5549900" y="0"/>
                </a:lnTo>
                <a:cubicBezTo>
                  <a:pt x="5930900" y="0"/>
                  <a:pt x="6096000" y="139700"/>
                  <a:pt x="6096000" y="457200"/>
                </a:cubicBezTo>
                <a:lnTo>
                  <a:pt x="6096000" y="546100"/>
                </a:lnTo>
                <a:cubicBezTo>
                  <a:pt x="6096000" y="698500"/>
                  <a:pt x="6070600" y="850900"/>
                  <a:pt x="6019800" y="901700"/>
                </a:cubicBezTo>
                <a:cubicBezTo>
                  <a:pt x="5981700" y="952500"/>
                  <a:pt x="5918200" y="1104900"/>
                  <a:pt x="5880100" y="1244600"/>
                </a:cubicBezTo>
                <a:lnTo>
                  <a:pt x="4876800" y="4927600"/>
                </a:lnTo>
                <a:cubicBezTo>
                  <a:pt x="4737100" y="5473700"/>
                  <a:pt x="4800600" y="5651500"/>
                  <a:pt x="5181600" y="5753100"/>
                </a:cubicBezTo>
                <a:lnTo>
                  <a:pt x="5232400" y="5765800"/>
                </a:lnTo>
                <a:cubicBezTo>
                  <a:pt x="5549900" y="5854700"/>
                  <a:pt x="5549900" y="5854700"/>
                  <a:pt x="5549900" y="6134100"/>
                </a:cubicBezTo>
                <a:cubicBezTo>
                  <a:pt x="5549900" y="6477000"/>
                  <a:pt x="5232400" y="6781800"/>
                  <a:pt x="4864100" y="6781800"/>
                </a:cubicBezTo>
                <a:cubicBezTo>
                  <a:pt x="4800600" y="6781800"/>
                  <a:pt x="4635500" y="6731000"/>
                  <a:pt x="4495800" y="6680200"/>
                </a:cubicBezTo>
                <a:lnTo>
                  <a:pt x="4394200" y="6642100"/>
                </a:lnTo>
                <a:cubicBezTo>
                  <a:pt x="4267200" y="6591300"/>
                  <a:pt x="4114800" y="6477000"/>
                  <a:pt x="4064000" y="6388100"/>
                </a:cubicBezTo>
                <a:cubicBezTo>
                  <a:pt x="3949700" y="6197600"/>
                  <a:pt x="3822700" y="6197600"/>
                  <a:pt x="3708400" y="6375400"/>
                </a:cubicBezTo>
                <a:cubicBezTo>
                  <a:pt x="3619500" y="6540500"/>
                  <a:pt x="3429000" y="6629400"/>
                  <a:pt x="3009900" y="6718300"/>
                </a:cubicBezTo>
                <a:lnTo>
                  <a:pt x="2959100" y="6718300"/>
                </a:lnTo>
                <a:cubicBezTo>
                  <a:pt x="2806700" y="6756400"/>
                  <a:pt x="2552700" y="6781800"/>
                  <a:pt x="2413000" y="6781800"/>
                </a:cubicBezTo>
                <a:lnTo>
                  <a:pt x="1562100" y="6781800"/>
                </a:lnTo>
                <a:cubicBezTo>
                  <a:pt x="1409700" y="6781800"/>
                  <a:pt x="1181100" y="6731000"/>
                  <a:pt x="1054100" y="6667500"/>
                </a:cubicBezTo>
                <a:lnTo>
                  <a:pt x="749300" y="6527800"/>
                </a:lnTo>
                <a:cubicBezTo>
                  <a:pt x="609600" y="6477000"/>
                  <a:pt x="444500" y="6324600"/>
                  <a:pt x="368300" y="6197600"/>
                </a:cubicBezTo>
                <a:lnTo>
                  <a:pt x="139700" y="5791200"/>
                </a:lnTo>
                <a:cubicBezTo>
                  <a:pt x="63500" y="5664200"/>
                  <a:pt x="0" y="5435600"/>
                  <a:pt x="0" y="5295900"/>
                </a:cubicBezTo>
                <a:lnTo>
                  <a:pt x="0" y="5016500"/>
                </a:lnTo>
                <a:cubicBezTo>
                  <a:pt x="0" y="4864100"/>
                  <a:pt x="38100" y="4635500"/>
                  <a:pt x="76200" y="4483100"/>
                </a:cubicBezTo>
                <a:lnTo>
                  <a:pt x="800100" y="1917700"/>
                </a:lnTo>
                <a:cubicBezTo>
                  <a:pt x="838200" y="1778000"/>
                  <a:pt x="914400" y="1549400"/>
                  <a:pt x="977900" y="1422400"/>
                </a:cubicBezTo>
                <a:lnTo>
                  <a:pt x="1104900" y="1143000"/>
                </a:lnTo>
                <a:cubicBezTo>
                  <a:pt x="1155700" y="1003300"/>
                  <a:pt x="1295400" y="812800"/>
                  <a:pt x="1409700" y="711200"/>
                </a:cubicBezTo>
                <a:lnTo>
                  <a:pt x="1701800" y="457200"/>
                </a:lnTo>
                <a:cubicBezTo>
                  <a:pt x="1803400" y="355600"/>
                  <a:pt x="2019300" y="241300"/>
                  <a:pt x="2171700" y="190500"/>
                </a:cubicBezTo>
                <a:lnTo>
                  <a:pt x="2540000" y="88900"/>
                </a:lnTo>
                <a:cubicBezTo>
                  <a:pt x="2692400" y="38100"/>
                  <a:pt x="2933700" y="0"/>
                  <a:pt x="3086100" y="0"/>
                </a:cubicBezTo>
                <a:close/>
                <a:moveTo>
                  <a:pt x="6261100" y="6731000"/>
                </a:moveTo>
                <a:moveTo>
                  <a:pt x="1739900" y="2057400"/>
                </a:moveTo>
                <a:lnTo>
                  <a:pt x="1016000" y="4622800"/>
                </a:lnTo>
                <a:cubicBezTo>
                  <a:pt x="901700" y="5080000"/>
                  <a:pt x="914400" y="5257800"/>
                  <a:pt x="1130300" y="5575300"/>
                </a:cubicBezTo>
                <a:cubicBezTo>
                  <a:pt x="1206500" y="5676900"/>
                  <a:pt x="1384300" y="5765800"/>
                  <a:pt x="1524000" y="5778500"/>
                </a:cubicBezTo>
                <a:lnTo>
                  <a:pt x="2044700" y="5816600"/>
                </a:lnTo>
                <a:cubicBezTo>
                  <a:pt x="2374900" y="5842000"/>
                  <a:pt x="2374900" y="5842000"/>
                  <a:pt x="2679700" y="5778500"/>
                </a:cubicBezTo>
                <a:lnTo>
                  <a:pt x="2870200" y="5753100"/>
                </a:lnTo>
                <a:cubicBezTo>
                  <a:pt x="3200400" y="5689600"/>
                  <a:pt x="3327400" y="5626100"/>
                  <a:pt x="3581400" y="5372100"/>
                </a:cubicBezTo>
                <a:lnTo>
                  <a:pt x="3759200" y="5181600"/>
                </a:lnTo>
                <a:cubicBezTo>
                  <a:pt x="3873500" y="5080000"/>
                  <a:pt x="3987800" y="4876800"/>
                  <a:pt x="4025900" y="4737100"/>
                </a:cubicBezTo>
                <a:lnTo>
                  <a:pt x="4876800" y="1625600"/>
                </a:lnTo>
                <a:cubicBezTo>
                  <a:pt x="4965700" y="1295400"/>
                  <a:pt x="4965700" y="1104900"/>
                  <a:pt x="4876800" y="1016000"/>
                </a:cubicBezTo>
                <a:cubicBezTo>
                  <a:pt x="4838700" y="990600"/>
                  <a:pt x="4686300" y="952500"/>
                  <a:pt x="4533900" y="952500"/>
                </a:cubicBezTo>
                <a:lnTo>
                  <a:pt x="2781300" y="952500"/>
                </a:lnTo>
                <a:cubicBezTo>
                  <a:pt x="2476500" y="952500"/>
                  <a:pt x="2286000" y="1092200"/>
                  <a:pt x="1981200" y="1549400"/>
                </a:cubicBezTo>
                <a:lnTo>
                  <a:pt x="1943100" y="1587500"/>
                </a:lnTo>
                <a:cubicBezTo>
                  <a:pt x="1879600" y="1701800"/>
                  <a:pt x="1778000" y="1905000"/>
                  <a:pt x="1739900" y="2057400"/>
                </a:cubicBezTo>
                <a:close/>
                <a:moveTo>
                  <a:pt x="42037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01" name="Freeform 13501"/>
          <p:cNvSpPr/>
          <p:nvPr/>
        </p:nvSpPr>
        <p:spPr>
          <a:xfrm rot="0" flipH="0" flipV="0">
            <a:off x="12156859" y="469203"/>
            <a:ext cx="120015" cy="152590"/>
          </a:xfrm>
          <a:custGeom>
            <a:pathLst>
              <a:path w="5334000" h="6781800">
                <a:moveTo>
                  <a:pt x="4876800" y="952500"/>
                </a:moveTo>
                <a:lnTo>
                  <a:pt x="3111500" y="952500"/>
                </a:lnTo>
                <a:cubicBezTo>
                  <a:pt x="2959100" y="952500"/>
                  <a:pt x="2730500" y="1003300"/>
                  <a:pt x="2603500" y="1054100"/>
                </a:cubicBezTo>
                <a:lnTo>
                  <a:pt x="2552700" y="1079500"/>
                </a:lnTo>
                <a:cubicBezTo>
                  <a:pt x="2311400" y="1181100"/>
                  <a:pt x="2222500" y="1320800"/>
                  <a:pt x="2082800" y="1790700"/>
                </a:cubicBezTo>
                <a:lnTo>
                  <a:pt x="1295400" y="4381500"/>
                </a:lnTo>
                <a:cubicBezTo>
                  <a:pt x="1257300" y="4521200"/>
                  <a:pt x="1219200" y="4762500"/>
                  <a:pt x="1219200" y="4914900"/>
                </a:cubicBezTo>
                <a:lnTo>
                  <a:pt x="1219200" y="5156200"/>
                </a:lnTo>
                <a:cubicBezTo>
                  <a:pt x="1219200" y="5499100"/>
                  <a:pt x="1409700" y="5689600"/>
                  <a:pt x="1752600" y="5689600"/>
                </a:cubicBezTo>
                <a:lnTo>
                  <a:pt x="3251200" y="5689600"/>
                </a:lnTo>
                <a:cubicBezTo>
                  <a:pt x="3594100" y="5689600"/>
                  <a:pt x="3784600" y="5892800"/>
                  <a:pt x="3784600" y="6235700"/>
                </a:cubicBezTo>
                <a:cubicBezTo>
                  <a:pt x="3784600" y="6629400"/>
                  <a:pt x="3556000" y="6781800"/>
                  <a:pt x="2946400" y="6781800"/>
                </a:cubicBezTo>
                <a:lnTo>
                  <a:pt x="1625600" y="6781800"/>
                </a:lnTo>
                <a:cubicBezTo>
                  <a:pt x="1473200" y="6781800"/>
                  <a:pt x="1244600" y="6718300"/>
                  <a:pt x="1130300" y="6642100"/>
                </a:cubicBezTo>
                <a:lnTo>
                  <a:pt x="927100" y="6527800"/>
                </a:lnTo>
                <a:cubicBezTo>
                  <a:pt x="279400" y="6146800"/>
                  <a:pt x="0" y="5473700"/>
                  <a:pt x="203200" y="4762500"/>
                </a:cubicBezTo>
                <a:lnTo>
                  <a:pt x="1130300" y="1511300"/>
                </a:lnTo>
                <a:cubicBezTo>
                  <a:pt x="1219200" y="1206500"/>
                  <a:pt x="1397000" y="914400"/>
                  <a:pt x="1651000" y="647700"/>
                </a:cubicBezTo>
                <a:lnTo>
                  <a:pt x="1841500" y="469900"/>
                </a:lnTo>
                <a:cubicBezTo>
                  <a:pt x="1943100" y="368300"/>
                  <a:pt x="2146300" y="241300"/>
                  <a:pt x="2298700" y="203200"/>
                </a:cubicBezTo>
                <a:lnTo>
                  <a:pt x="2743200" y="76200"/>
                </a:lnTo>
                <a:cubicBezTo>
                  <a:pt x="2882900" y="38100"/>
                  <a:pt x="3136900" y="0"/>
                  <a:pt x="3276600" y="0"/>
                </a:cubicBezTo>
                <a:lnTo>
                  <a:pt x="4737100" y="0"/>
                </a:lnTo>
                <a:cubicBezTo>
                  <a:pt x="4889500" y="0"/>
                  <a:pt x="5067300" y="63500"/>
                  <a:pt x="5143500" y="139700"/>
                </a:cubicBezTo>
                <a:cubicBezTo>
                  <a:pt x="5283200" y="279400"/>
                  <a:pt x="5334000" y="762000"/>
                  <a:pt x="5207000" y="889000"/>
                </a:cubicBezTo>
                <a:cubicBezTo>
                  <a:pt x="5181600" y="927100"/>
                  <a:pt x="5029200" y="952500"/>
                  <a:pt x="4876800" y="952500"/>
                </a:cubicBezTo>
                <a:close/>
                <a:moveTo>
                  <a:pt x="53340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02" name="Freeform 13502"/>
          <p:cNvSpPr/>
          <p:nvPr/>
        </p:nvSpPr>
        <p:spPr>
          <a:xfrm rot="0" flipH="0" flipV="0">
            <a:off x="12279511" y="469203"/>
            <a:ext cx="150876" cy="216312"/>
          </a:xfrm>
          <a:custGeom>
            <a:pathLst>
              <a:path w="6705600" h="9613900">
                <a:moveTo>
                  <a:pt x="6591300" y="1130300"/>
                </a:moveTo>
                <a:lnTo>
                  <a:pt x="4724400" y="7708900"/>
                </a:lnTo>
                <a:cubicBezTo>
                  <a:pt x="4572000" y="8255000"/>
                  <a:pt x="4356100" y="8636000"/>
                  <a:pt x="4025900" y="8978900"/>
                </a:cubicBezTo>
                <a:lnTo>
                  <a:pt x="3949700" y="9055100"/>
                </a:lnTo>
                <a:cubicBezTo>
                  <a:pt x="3784600" y="9220200"/>
                  <a:pt x="3467100" y="9385300"/>
                  <a:pt x="3251200" y="9436100"/>
                </a:cubicBezTo>
                <a:lnTo>
                  <a:pt x="2806700" y="9525000"/>
                </a:lnTo>
                <a:cubicBezTo>
                  <a:pt x="2590800" y="9575800"/>
                  <a:pt x="2222500" y="9613900"/>
                  <a:pt x="1993900" y="9613900"/>
                </a:cubicBezTo>
                <a:lnTo>
                  <a:pt x="749300" y="9613900"/>
                </a:lnTo>
                <a:cubicBezTo>
                  <a:pt x="355600" y="9613900"/>
                  <a:pt x="0" y="9359900"/>
                  <a:pt x="0" y="9080500"/>
                </a:cubicBezTo>
                <a:cubicBezTo>
                  <a:pt x="0" y="9004300"/>
                  <a:pt x="38100" y="8877300"/>
                  <a:pt x="88900" y="8801100"/>
                </a:cubicBezTo>
                <a:cubicBezTo>
                  <a:pt x="139700" y="8724900"/>
                  <a:pt x="368300" y="8674100"/>
                  <a:pt x="596900" y="8674100"/>
                </a:cubicBezTo>
                <a:lnTo>
                  <a:pt x="2374900" y="8674100"/>
                </a:lnTo>
                <a:cubicBezTo>
                  <a:pt x="2590800" y="8674100"/>
                  <a:pt x="2908300" y="8547100"/>
                  <a:pt x="3073400" y="8394700"/>
                </a:cubicBezTo>
                <a:lnTo>
                  <a:pt x="3568700" y="7924800"/>
                </a:lnTo>
                <a:cubicBezTo>
                  <a:pt x="3860800" y="7645400"/>
                  <a:pt x="4102100" y="6946900"/>
                  <a:pt x="3962400" y="6807200"/>
                </a:cubicBezTo>
                <a:cubicBezTo>
                  <a:pt x="3937000" y="6781800"/>
                  <a:pt x="3746500" y="6769100"/>
                  <a:pt x="3517900" y="6769100"/>
                </a:cubicBezTo>
                <a:lnTo>
                  <a:pt x="2235200" y="6769100"/>
                </a:lnTo>
                <a:cubicBezTo>
                  <a:pt x="1638300" y="6769100"/>
                  <a:pt x="1155700" y="6515100"/>
                  <a:pt x="838200" y="6032500"/>
                </a:cubicBezTo>
                <a:lnTo>
                  <a:pt x="838200" y="6019800"/>
                </a:lnTo>
                <a:cubicBezTo>
                  <a:pt x="711200" y="5829300"/>
                  <a:pt x="609600" y="5499100"/>
                  <a:pt x="609600" y="5270500"/>
                </a:cubicBezTo>
                <a:lnTo>
                  <a:pt x="609600" y="5016500"/>
                </a:lnTo>
                <a:cubicBezTo>
                  <a:pt x="609600" y="4787900"/>
                  <a:pt x="660400" y="4432300"/>
                  <a:pt x="723900" y="4216400"/>
                </a:cubicBezTo>
                <a:lnTo>
                  <a:pt x="1765300" y="609600"/>
                </a:lnTo>
                <a:cubicBezTo>
                  <a:pt x="1879600" y="203200"/>
                  <a:pt x="2032000" y="0"/>
                  <a:pt x="2197100" y="0"/>
                </a:cubicBezTo>
                <a:cubicBezTo>
                  <a:pt x="2400300" y="0"/>
                  <a:pt x="2781300" y="304800"/>
                  <a:pt x="2781300" y="457200"/>
                </a:cubicBezTo>
                <a:cubicBezTo>
                  <a:pt x="2781300" y="533400"/>
                  <a:pt x="2743200" y="622300"/>
                  <a:pt x="2705100" y="647700"/>
                </a:cubicBezTo>
                <a:cubicBezTo>
                  <a:pt x="2667000" y="673100"/>
                  <a:pt x="2590800" y="876300"/>
                  <a:pt x="2527300" y="1092200"/>
                </a:cubicBezTo>
                <a:lnTo>
                  <a:pt x="1663700" y="4432300"/>
                </a:lnTo>
                <a:cubicBezTo>
                  <a:pt x="1422400" y="5346700"/>
                  <a:pt x="1536700" y="5689600"/>
                  <a:pt x="2070100" y="5689600"/>
                </a:cubicBezTo>
                <a:lnTo>
                  <a:pt x="3797300" y="5689600"/>
                </a:lnTo>
                <a:cubicBezTo>
                  <a:pt x="4216400" y="5689600"/>
                  <a:pt x="4470400" y="5397500"/>
                  <a:pt x="4648200" y="4711700"/>
                </a:cubicBezTo>
                <a:lnTo>
                  <a:pt x="5600700" y="901700"/>
                </a:lnTo>
                <a:cubicBezTo>
                  <a:pt x="5765800" y="254000"/>
                  <a:pt x="5943600" y="0"/>
                  <a:pt x="6197600" y="0"/>
                </a:cubicBezTo>
                <a:cubicBezTo>
                  <a:pt x="6400800" y="0"/>
                  <a:pt x="6705600" y="342900"/>
                  <a:pt x="6705600" y="571500"/>
                </a:cubicBezTo>
                <a:cubicBezTo>
                  <a:pt x="6705600" y="660400"/>
                  <a:pt x="6654800" y="914400"/>
                  <a:pt x="6591300" y="1130300"/>
                </a:cubicBezTo>
                <a:close/>
                <a:moveTo>
                  <a:pt x="5613400" y="6731000"/>
                </a:moveTo>
              </a:path>
            </a:pathLst>
          </a:custGeom>
          <a:solidFill>
            <a:srgbClr val="010101">
              <a:alpha val="100000"/>
            </a:srgbClr>
          </a:solidFill>
          <a:ln w="28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03" name="Rectangle 13503"/>
          <p:cNvSpPr/>
          <p:nvPr/>
        </p:nvSpPr>
        <p:spPr>
          <a:xfrm rot="0" flipH="0" flipV="0">
            <a:off x="12292583" y="639013"/>
            <a:ext cx="4199945" cy="379772"/>
          </a:xfrm>
          <a:prstGeom prst="rect">
            <a:avLst/>
          </a:prstGeom>
        </p:spPr>
      </p:sp>
      <p:sp>
        <p:nvSpPr>
          <p:cNvPr id="13504" name="Freeform 13504"/>
          <p:cNvSpPr/>
          <p:nvPr/>
        </p:nvSpPr>
        <p:spPr>
          <a:xfrm rot="0" flipH="0" flipV="0">
            <a:off x="12294933" y="793940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406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05" name="Freeform 13505"/>
          <p:cNvSpPr/>
          <p:nvPr/>
        </p:nvSpPr>
        <p:spPr>
          <a:xfrm rot="0" flipH="0" flipV="0">
            <a:off x="12438711" y="838815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406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06" name="Freeform 13506"/>
          <p:cNvSpPr/>
          <p:nvPr/>
        </p:nvSpPr>
        <p:spPr>
          <a:xfrm rot="0" flipH="0" flipV="0">
            <a:off x="12574970" y="893793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406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07" name="Freeform 13507"/>
          <p:cNvSpPr/>
          <p:nvPr/>
        </p:nvSpPr>
        <p:spPr>
          <a:xfrm rot="0" flipH="0" flipV="0">
            <a:off x="12703946" y="793705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406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08" name="Freeform 13508"/>
          <p:cNvSpPr/>
          <p:nvPr/>
        </p:nvSpPr>
        <p:spPr>
          <a:xfrm rot="0" flipH="0" flipV="0">
            <a:off x="14133004" y="793812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09" name="Freeform 13509"/>
          <p:cNvSpPr/>
          <p:nvPr/>
        </p:nvSpPr>
        <p:spPr>
          <a:xfrm rot="0" flipH="0" flipV="0">
            <a:off x="14276782" y="838688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10" name="Freeform 13510"/>
          <p:cNvSpPr/>
          <p:nvPr/>
        </p:nvSpPr>
        <p:spPr>
          <a:xfrm rot="0" flipH="0" flipV="0">
            <a:off x="14413042" y="893666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11" name="Freeform 13511"/>
          <p:cNvSpPr/>
          <p:nvPr/>
        </p:nvSpPr>
        <p:spPr>
          <a:xfrm rot="0" flipH="0" flipV="0">
            <a:off x="14542018" y="793577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50506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12" name="Freeform 13512"/>
          <p:cNvSpPr/>
          <p:nvPr/>
        </p:nvSpPr>
        <p:spPr>
          <a:xfrm rot="0" flipH="0" flipV="0">
            <a:off x="15970821" y="793812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10101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13" name="Freeform 13513"/>
          <p:cNvSpPr/>
          <p:nvPr/>
        </p:nvSpPr>
        <p:spPr>
          <a:xfrm rot="0" flipH="0" flipV="0">
            <a:off x="16113583" y="838688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10101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14" name="Freeform 13514"/>
          <p:cNvSpPr/>
          <p:nvPr/>
        </p:nvSpPr>
        <p:spPr>
          <a:xfrm rot="0" flipH="0" flipV="0">
            <a:off x="16248826" y="893666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10101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15" name="Freeform 13515"/>
          <p:cNvSpPr/>
          <p:nvPr/>
        </p:nvSpPr>
        <p:spPr>
          <a:xfrm rot="0" flipH="0" flipV="0">
            <a:off x="16376787" y="793577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10101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16" name="Rectangle 13516"/>
          <p:cNvSpPr/>
          <p:nvPr/>
        </p:nvSpPr>
        <p:spPr>
          <a:xfrm rot="0" flipH="0" flipV="0">
            <a:off x="12006071" y="890206"/>
            <a:ext cx="4197224" cy="411098"/>
          </a:xfrm>
          <a:prstGeom prst="rect">
            <a:avLst/>
          </a:prstGeom>
        </p:spPr>
      </p:sp>
      <p:sp>
        <p:nvSpPr>
          <p:cNvPr id="13517" name="Freeform 13517"/>
          <p:cNvSpPr/>
          <p:nvPr/>
        </p:nvSpPr>
        <p:spPr>
          <a:xfrm rot="0" flipH="0" flipV="0">
            <a:off x="12009094" y="1012164"/>
            <a:ext cx="163004" cy="182867"/>
          </a:xfrm>
          <a:custGeom>
            <a:pathLst>
              <a:path w="9588500" h="10756900">
                <a:moveTo>
                  <a:pt x="9232900" y="10756900"/>
                </a:moveTo>
                <a:lnTo>
                  <a:pt x="355600" y="10756900"/>
                </a:lnTo>
                <a:cubicBezTo>
                  <a:pt x="165100" y="10756900"/>
                  <a:pt x="0" y="10718800"/>
                  <a:pt x="0" y="10668000"/>
                </a:cubicBezTo>
                <a:cubicBezTo>
                  <a:pt x="0" y="10617200"/>
                  <a:pt x="101600" y="10452100"/>
                  <a:pt x="228600" y="10299700"/>
                </a:cubicBezTo>
                <a:lnTo>
                  <a:pt x="8229600" y="279400"/>
                </a:lnTo>
                <a:cubicBezTo>
                  <a:pt x="8394700" y="63500"/>
                  <a:pt x="8534400" y="0"/>
                  <a:pt x="8813800" y="0"/>
                </a:cubicBezTo>
                <a:lnTo>
                  <a:pt x="9232900" y="0"/>
                </a:lnTo>
                <a:cubicBezTo>
                  <a:pt x="9537700" y="0"/>
                  <a:pt x="9550400" y="50800"/>
                  <a:pt x="9372600" y="279400"/>
                </a:cubicBezTo>
                <a:lnTo>
                  <a:pt x="1320800" y="10579100"/>
                </a:lnTo>
                <a:lnTo>
                  <a:pt x="9232900" y="10579100"/>
                </a:lnTo>
                <a:cubicBezTo>
                  <a:pt x="9436100" y="10579100"/>
                  <a:pt x="9588500" y="10617200"/>
                  <a:pt x="9588500" y="10668000"/>
                </a:cubicBezTo>
                <a:cubicBezTo>
                  <a:pt x="9588500" y="10718800"/>
                  <a:pt x="9436100" y="10756900"/>
                  <a:pt x="9232900" y="10756900"/>
                </a:cubicBezTo>
                <a:close/>
                <a:moveTo>
                  <a:pt x="-190500" y="10744200"/>
                </a:moveTo>
              </a:path>
            </a:pathLst>
          </a:custGeom>
          <a:solidFill>
            <a:srgbClr val="040404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18" name="Freeform 13518"/>
          <p:cNvSpPr/>
          <p:nvPr/>
        </p:nvSpPr>
        <p:spPr>
          <a:xfrm rot="0" flipH="0" flipV="0">
            <a:off x="12402440" y="127406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19" name="Freeform 13519"/>
          <p:cNvSpPr/>
          <p:nvPr/>
        </p:nvSpPr>
        <p:spPr>
          <a:xfrm rot="0" flipH="0" flipV="0">
            <a:off x="13847038" y="1012164"/>
            <a:ext cx="163004" cy="182867"/>
          </a:xfrm>
          <a:custGeom>
            <a:pathLst>
              <a:path w="9588500" h="10756900">
                <a:moveTo>
                  <a:pt x="9232900" y="10756900"/>
                </a:moveTo>
                <a:lnTo>
                  <a:pt x="355600" y="10756900"/>
                </a:lnTo>
                <a:cubicBezTo>
                  <a:pt x="165100" y="10756900"/>
                  <a:pt x="0" y="10718800"/>
                  <a:pt x="0" y="10668000"/>
                </a:cubicBezTo>
                <a:cubicBezTo>
                  <a:pt x="0" y="10617200"/>
                  <a:pt x="101600" y="10452100"/>
                  <a:pt x="228600" y="10299700"/>
                </a:cubicBezTo>
                <a:lnTo>
                  <a:pt x="8229600" y="279400"/>
                </a:lnTo>
                <a:cubicBezTo>
                  <a:pt x="8394700" y="63500"/>
                  <a:pt x="8534400" y="0"/>
                  <a:pt x="8813800" y="0"/>
                </a:cubicBezTo>
                <a:lnTo>
                  <a:pt x="9232900" y="0"/>
                </a:lnTo>
                <a:cubicBezTo>
                  <a:pt x="9537700" y="0"/>
                  <a:pt x="9550400" y="50800"/>
                  <a:pt x="9372600" y="279400"/>
                </a:cubicBezTo>
                <a:lnTo>
                  <a:pt x="1320800" y="10579100"/>
                </a:lnTo>
                <a:lnTo>
                  <a:pt x="9232900" y="10579100"/>
                </a:lnTo>
                <a:cubicBezTo>
                  <a:pt x="9436100" y="10579100"/>
                  <a:pt x="9588500" y="10617200"/>
                  <a:pt x="9588500" y="10668000"/>
                </a:cubicBezTo>
                <a:cubicBezTo>
                  <a:pt x="9588500" y="10718800"/>
                  <a:pt x="9436100" y="10756900"/>
                  <a:pt x="9232900" y="10756900"/>
                </a:cubicBezTo>
                <a:close/>
                <a:moveTo>
                  <a:pt x="-190500" y="10744200"/>
                </a:moveTo>
              </a:path>
            </a:pathLst>
          </a:custGeom>
          <a:solidFill>
            <a:srgbClr val="040404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20" name="Freeform 13520"/>
          <p:cNvSpPr/>
          <p:nvPr/>
        </p:nvSpPr>
        <p:spPr>
          <a:xfrm rot="0" flipH="0" flipV="0">
            <a:off x="14240385" y="127406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21" name="Freeform 13521"/>
          <p:cNvSpPr/>
          <p:nvPr/>
        </p:nvSpPr>
        <p:spPr>
          <a:xfrm rot="0" flipH="0" flipV="0">
            <a:off x="15684984" y="1012164"/>
            <a:ext cx="163004" cy="182867"/>
          </a:xfrm>
          <a:custGeom>
            <a:pathLst>
              <a:path w="9588500" h="10756900">
                <a:moveTo>
                  <a:pt x="9232900" y="10756900"/>
                </a:moveTo>
                <a:lnTo>
                  <a:pt x="355600" y="10756900"/>
                </a:lnTo>
                <a:cubicBezTo>
                  <a:pt x="165100" y="10756900"/>
                  <a:pt x="0" y="10718800"/>
                  <a:pt x="0" y="10668000"/>
                </a:cubicBezTo>
                <a:cubicBezTo>
                  <a:pt x="0" y="10617200"/>
                  <a:pt x="101600" y="10452100"/>
                  <a:pt x="228600" y="10299700"/>
                </a:cubicBezTo>
                <a:lnTo>
                  <a:pt x="8229600" y="279400"/>
                </a:lnTo>
                <a:cubicBezTo>
                  <a:pt x="8394700" y="63500"/>
                  <a:pt x="8534400" y="0"/>
                  <a:pt x="8813800" y="0"/>
                </a:cubicBezTo>
                <a:lnTo>
                  <a:pt x="9232900" y="0"/>
                </a:lnTo>
                <a:cubicBezTo>
                  <a:pt x="9537700" y="0"/>
                  <a:pt x="9550400" y="50800"/>
                  <a:pt x="9372600" y="279400"/>
                </a:cubicBezTo>
                <a:lnTo>
                  <a:pt x="1320800" y="10579100"/>
                </a:lnTo>
                <a:lnTo>
                  <a:pt x="9232900" y="10579100"/>
                </a:lnTo>
                <a:cubicBezTo>
                  <a:pt x="9436100" y="10579100"/>
                  <a:pt x="9588500" y="10617200"/>
                  <a:pt x="9588500" y="10668000"/>
                </a:cubicBezTo>
                <a:cubicBezTo>
                  <a:pt x="9588500" y="10718800"/>
                  <a:pt x="9436100" y="10756900"/>
                  <a:pt x="9232900" y="10756900"/>
                </a:cubicBezTo>
                <a:close/>
                <a:moveTo>
                  <a:pt x="-190500" y="10744200"/>
                </a:moveTo>
              </a:path>
            </a:pathLst>
          </a:custGeom>
          <a:solidFill>
            <a:srgbClr val="0B0B0F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22" name="Freeform 13522"/>
          <p:cNvSpPr/>
          <p:nvPr/>
        </p:nvSpPr>
        <p:spPr>
          <a:xfrm rot="0" flipH="0" flipV="0">
            <a:off x="16078328" y="127406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23" name="Rectangle 13523"/>
          <p:cNvSpPr/>
          <p:nvPr/>
        </p:nvSpPr>
        <p:spPr>
          <a:xfrm rot="0" flipH="0" flipV="0">
            <a:off x="12399392" y="1130997"/>
            <a:ext cx="3851528" cy="258699"/>
          </a:xfrm>
          <a:prstGeom prst="rect">
            <a:avLst/>
          </a:prstGeom>
        </p:spPr>
      </p:sp>
      <p:sp>
        <p:nvSpPr>
          <p:cNvPr id="13524" name="Freeform 13524"/>
          <p:cNvSpPr/>
          <p:nvPr/>
        </p:nvSpPr>
        <p:spPr>
          <a:xfrm rot="0" flipH="0" flipV="0">
            <a:off x="12402440" y="136245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25" name="Freeform 13525"/>
          <p:cNvSpPr/>
          <p:nvPr/>
        </p:nvSpPr>
        <p:spPr>
          <a:xfrm rot="0" flipH="0" flipV="0">
            <a:off x="14240385" y="136245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6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26" name="Freeform 13526"/>
          <p:cNvSpPr/>
          <p:nvPr/>
        </p:nvSpPr>
        <p:spPr>
          <a:xfrm rot="0" flipH="0" flipV="0">
            <a:off x="16078328" y="136245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6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27" name="Rectangle 13527"/>
          <p:cNvSpPr/>
          <p:nvPr/>
        </p:nvSpPr>
        <p:spPr>
          <a:xfrm rot="0" flipH="0" flipV="0">
            <a:off x="11844656" y="1319974"/>
            <a:ext cx="4574921" cy="370890"/>
          </a:xfrm>
          <a:prstGeom prst="rect">
            <a:avLst/>
          </a:prstGeom>
        </p:spPr>
      </p:sp>
      <p:sp>
        <p:nvSpPr>
          <p:cNvPr id="13528" name="Freeform 13528"/>
          <p:cNvSpPr/>
          <p:nvPr/>
        </p:nvSpPr>
        <p:spPr>
          <a:xfrm rot="0" flipH="0" flipV="0">
            <a:off x="11847678" y="1456829"/>
            <a:ext cx="295783" cy="167538"/>
          </a:xfrm>
          <a:custGeom>
            <a:pathLst>
              <a:path w="17399000" h="9855200">
                <a:moveTo>
                  <a:pt x="16675100" y="9855200"/>
                </a:moveTo>
                <a:lnTo>
                  <a:pt x="723900" y="9855200"/>
                </a:lnTo>
                <a:cubicBezTo>
                  <a:pt x="330200" y="9855200"/>
                  <a:pt x="0" y="9753600"/>
                  <a:pt x="0" y="9639300"/>
                </a:cubicBezTo>
                <a:cubicBezTo>
                  <a:pt x="0" y="9512300"/>
                  <a:pt x="139700" y="9372600"/>
                  <a:pt x="317500" y="9334500"/>
                </a:cubicBezTo>
                <a:cubicBezTo>
                  <a:pt x="482600" y="9283700"/>
                  <a:pt x="635000" y="8928100"/>
                  <a:pt x="635000" y="8547100"/>
                </a:cubicBezTo>
                <a:lnTo>
                  <a:pt x="647700" y="1054100"/>
                </a:lnTo>
                <a:cubicBezTo>
                  <a:pt x="647700" y="152400"/>
                  <a:pt x="812800" y="0"/>
                  <a:pt x="1701800" y="0"/>
                </a:cubicBezTo>
                <a:lnTo>
                  <a:pt x="15595600" y="0"/>
                </a:lnTo>
                <a:cubicBezTo>
                  <a:pt x="16459200" y="0"/>
                  <a:pt x="16852900" y="444500"/>
                  <a:pt x="16852900" y="1409700"/>
                </a:cubicBezTo>
                <a:lnTo>
                  <a:pt x="16852900" y="8597900"/>
                </a:lnTo>
                <a:cubicBezTo>
                  <a:pt x="16852900" y="8991600"/>
                  <a:pt x="16979900" y="9359900"/>
                  <a:pt x="17119600" y="9398000"/>
                </a:cubicBezTo>
                <a:cubicBezTo>
                  <a:pt x="17272000" y="9448800"/>
                  <a:pt x="17399000" y="9563100"/>
                  <a:pt x="17399000" y="9664700"/>
                </a:cubicBezTo>
                <a:cubicBezTo>
                  <a:pt x="17399000" y="9779000"/>
                  <a:pt x="17068800" y="9855200"/>
                  <a:pt x="16675100" y="9855200"/>
                </a:cubicBezTo>
                <a:close/>
                <a:moveTo>
                  <a:pt x="-165100" y="9867900"/>
                </a:moveTo>
                <a:moveTo>
                  <a:pt x="14351000" y="1790700"/>
                </a:moveTo>
                <a:lnTo>
                  <a:pt x="3048000" y="1790700"/>
                </a:lnTo>
                <a:cubicBezTo>
                  <a:pt x="2425700" y="1790700"/>
                  <a:pt x="2425700" y="1790700"/>
                  <a:pt x="2425700" y="2413000"/>
                </a:cubicBezTo>
                <a:lnTo>
                  <a:pt x="2425700" y="8686800"/>
                </a:lnTo>
                <a:cubicBezTo>
                  <a:pt x="2425700" y="9321800"/>
                  <a:pt x="2425700" y="9321800"/>
                  <a:pt x="3048000" y="9321800"/>
                </a:cubicBezTo>
                <a:lnTo>
                  <a:pt x="7772400" y="9321800"/>
                </a:lnTo>
                <a:cubicBezTo>
                  <a:pt x="8077200" y="9321800"/>
                  <a:pt x="8356600" y="9194800"/>
                  <a:pt x="8420100" y="9055100"/>
                </a:cubicBezTo>
                <a:cubicBezTo>
                  <a:pt x="8547100" y="8712200"/>
                  <a:pt x="8788400" y="8712200"/>
                  <a:pt x="8991600" y="9055100"/>
                </a:cubicBezTo>
                <a:cubicBezTo>
                  <a:pt x="9080500" y="9194800"/>
                  <a:pt x="9385300" y="9321800"/>
                  <a:pt x="9677400" y="9321800"/>
                </a:cubicBezTo>
                <a:lnTo>
                  <a:pt x="14973300" y="9321800"/>
                </a:lnTo>
                <a:lnTo>
                  <a:pt x="14973300" y="2413000"/>
                </a:lnTo>
                <a:cubicBezTo>
                  <a:pt x="14973300" y="1790700"/>
                  <a:pt x="14973300" y="1790700"/>
                  <a:pt x="14351000" y="1790700"/>
                </a:cubicBezTo>
                <a:close/>
                <a:moveTo>
                  <a:pt x="7899400" y="9867900"/>
                </a:moveTo>
                <a:moveTo>
                  <a:pt x="5651500" y="3225800"/>
                </a:moveTo>
                <a:lnTo>
                  <a:pt x="6997700" y="3225800"/>
                </a:lnTo>
                <a:cubicBezTo>
                  <a:pt x="7086600" y="3225800"/>
                  <a:pt x="7188200" y="3238500"/>
                  <a:pt x="7213600" y="3263900"/>
                </a:cubicBezTo>
                <a:cubicBezTo>
                  <a:pt x="7239000" y="3289300"/>
                  <a:pt x="7302500" y="3327400"/>
                  <a:pt x="7340600" y="3340100"/>
                </a:cubicBezTo>
                <a:cubicBezTo>
                  <a:pt x="7454900" y="3365500"/>
                  <a:pt x="7531100" y="3568700"/>
                  <a:pt x="7531100" y="3810000"/>
                </a:cubicBezTo>
                <a:lnTo>
                  <a:pt x="7531100" y="5016500"/>
                </a:lnTo>
                <a:cubicBezTo>
                  <a:pt x="7531100" y="5118100"/>
                  <a:pt x="7480300" y="5257800"/>
                  <a:pt x="7404100" y="5321300"/>
                </a:cubicBezTo>
                <a:lnTo>
                  <a:pt x="7302500" y="5422900"/>
                </a:lnTo>
                <a:cubicBezTo>
                  <a:pt x="7226300" y="5499100"/>
                  <a:pt x="7086600" y="5549900"/>
                  <a:pt x="6997700" y="5549900"/>
                </a:cubicBezTo>
                <a:lnTo>
                  <a:pt x="5740400" y="5549900"/>
                </a:lnTo>
                <a:cubicBezTo>
                  <a:pt x="5410200" y="5549900"/>
                  <a:pt x="5105400" y="5105400"/>
                  <a:pt x="5105400" y="4610100"/>
                </a:cubicBezTo>
                <a:lnTo>
                  <a:pt x="5105400" y="4114800"/>
                </a:lnTo>
                <a:cubicBezTo>
                  <a:pt x="5105400" y="4025900"/>
                  <a:pt x="5130800" y="3860800"/>
                  <a:pt x="5156200" y="3771900"/>
                </a:cubicBezTo>
                <a:lnTo>
                  <a:pt x="5207000" y="3581400"/>
                </a:lnTo>
                <a:cubicBezTo>
                  <a:pt x="5232400" y="3479800"/>
                  <a:pt x="5295900" y="3403600"/>
                  <a:pt x="5359400" y="3403600"/>
                </a:cubicBezTo>
                <a:cubicBezTo>
                  <a:pt x="5422900" y="3403600"/>
                  <a:pt x="5473700" y="3365500"/>
                  <a:pt x="5473700" y="3314700"/>
                </a:cubicBezTo>
                <a:cubicBezTo>
                  <a:pt x="5473700" y="3263900"/>
                  <a:pt x="5549900" y="3225800"/>
                  <a:pt x="5651500" y="3225800"/>
                </a:cubicBezTo>
                <a:close/>
                <a:moveTo>
                  <a:pt x="6464300" y="9867900"/>
                </a:moveTo>
                <a:moveTo>
                  <a:pt x="10401300" y="3225800"/>
                </a:moveTo>
                <a:lnTo>
                  <a:pt x="11747500" y="3225800"/>
                </a:lnTo>
                <a:cubicBezTo>
                  <a:pt x="11950700" y="3225800"/>
                  <a:pt x="12065000" y="3327400"/>
                  <a:pt x="12192000" y="3594100"/>
                </a:cubicBezTo>
                <a:lnTo>
                  <a:pt x="12204700" y="3632200"/>
                </a:lnTo>
                <a:cubicBezTo>
                  <a:pt x="12242800" y="3733800"/>
                  <a:pt x="12280900" y="3898900"/>
                  <a:pt x="12280900" y="4000500"/>
                </a:cubicBezTo>
                <a:lnTo>
                  <a:pt x="12280900" y="4838700"/>
                </a:lnTo>
                <a:cubicBezTo>
                  <a:pt x="12280900" y="4940300"/>
                  <a:pt x="12255500" y="5092700"/>
                  <a:pt x="12217400" y="5181600"/>
                </a:cubicBezTo>
                <a:lnTo>
                  <a:pt x="12204700" y="5207000"/>
                </a:lnTo>
                <a:cubicBezTo>
                  <a:pt x="12166600" y="5295900"/>
                  <a:pt x="12090400" y="5384800"/>
                  <a:pt x="12039600" y="5397500"/>
                </a:cubicBezTo>
                <a:cubicBezTo>
                  <a:pt x="12001500" y="5422900"/>
                  <a:pt x="11925300" y="5461000"/>
                  <a:pt x="11899900" y="5499100"/>
                </a:cubicBezTo>
                <a:cubicBezTo>
                  <a:pt x="11861800" y="5524500"/>
                  <a:pt x="11747500" y="5549900"/>
                  <a:pt x="11658600" y="5549900"/>
                </a:cubicBezTo>
                <a:lnTo>
                  <a:pt x="10401300" y="5549900"/>
                </a:lnTo>
                <a:cubicBezTo>
                  <a:pt x="10299700" y="5549900"/>
                  <a:pt x="10223500" y="5511800"/>
                  <a:pt x="10223500" y="5461000"/>
                </a:cubicBezTo>
                <a:cubicBezTo>
                  <a:pt x="10223500" y="5410200"/>
                  <a:pt x="10160000" y="5359400"/>
                  <a:pt x="10083800" y="5321300"/>
                </a:cubicBezTo>
                <a:cubicBezTo>
                  <a:pt x="9944100" y="5283200"/>
                  <a:pt x="9867900" y="5080000"/>
                  <a:pt x="9867900" y="4787900"/>
                </a:cubicBezTo>
                <a:lnTo>
                  <a:pt x="9867900" y="3848100"/>
                </a:lnTo>
                <a:cubicBezTo>
                  <a:pt x="9867900" y="3530600"/>
                  <a:pt x="10121900" y="3225800"/>
                  <a:pt x="10401300" y="3225800"/>
                </a:cubicBezTo>
                <a:close/>
                <a:moveTo>
                  <a:pt x="6464300" y="9867900"/>
                </a:moveTo>
                <a:moveTo>
                  <a:pt x="5651500" y="6451600"/>
                </a:moveTo>
                <a:lnTo>
                  <a:pt x="7086600" y="6451600"/>
                </a:lnTo>
                <a:cubicBezTo>
                  <a:pt x="7366000" y="6451600"/>
                  <a:pt x="7531100" y="6667500"/>
                  <a:pt x="7531100" y="7035800"/>
                </a:cubicBezTo>
                <a:lnTo>
                  <a:pt x="7531100" y="8242300"/>
                </a:lnTo>
                <a:cubicBezTo>
                  <a:pt x="7531100" y="8432800"/>
                  <a:pt x="7404100" y="8597900"/>
                  <a:pt x="7264400" y="8597900"/>
                </a:cubicBezTo>
                <a:cubicBezTo>
                  <a:pt x="7213600" y="8597900"/>
                  <a:pt x="7175500" y="8648700"/>
                  <a:pt x="7175500" y="8686800"/>
                </a:cubicBezTo>
                <a:cubicBezTo>
                  <a:pt x="7175500" y="8737600"/>
                  <a:pt x="7086600" y="8775700"/>
                  <a:pt x="6997700" y="8775700"/>
                </a:cubicBezTo>
                <a:lnTo>
                  <a:pt x="5829300" y="8775700"/>
                </a:lnTo>
                <a:cubicBezTo>
                  <a:pt x="5727700" y="8775700"/>
                  <a:pt x="5588000" y="8737600"/>
                  <a:pt x="5499100" y="8686800"/>
                </a:cubicBezTo>
                <a:lnTo>
                  <a:pt x="5448300" y="8648700"/>
                </a:lnTo>
                <a:cubicBezTo>
                  <a:pt x="5257800" y="8521700"/>
                  <a:pt x="5105400" y="8178800"/>
                  <a:pt x="5105400" y="7835900"/>
                </a:cubicBezTo>
                <a:lnTo>
                  <a:pt x="5105400" y="7251700"/>
                </a:lnTo>
                <a:cubicBezTo>
                  <a:pt x="5105400" y="7162800"/>
                  <a:pt x="5130800" y="6997700"/>
                  <a:pt x="5168900" y="6908800"/>
                </a:cubicBezTo>
                <a:lnTo>
                  <a:pt x="5207000" y="6794500"/>
                </a:lnTo>
                <a:cubicBezTo>
                  <a:pt x="5232400" y="6705600"/>
                  <a:pt x="5308600" y="6629400"/>
                  <a:pt x="5359400" y="6629400"/>
                </a:cubicBezTo>
                <a:cubicBezTo>
                  <a:pt x="5422900" y="6629400"/>
                  <a:pt x="5473700" y="6591300"/>
                  <a:pt x="5473700" y="6540500"/>
                </a:cubicBezTo>
                <a:cubicBezTo>
                  <a:pt x="5473700" y="6489700"/>
                  <a:pt x="5549900" y="6451600"/>
                  <a:pt x="5651500" y="6451600"/>
                </a:cubicBezTo>
                <a:close/>
                <a:moveTo>
                  <a:pt x="3238500" y="9867900"/>
                </a:moveTo>
                <a:moveTo>
                  <a:pt x="10312400" y="6451600"/>
                </a:moveTo>
                <a:lnTo>
                  <a:pt x="11747500" y="6451600"/>
                </a:lnTo>
                <a:cubicBezTo>
                  <a:pt x="11950700" y="6451600"/>
                  <a:pt x="12065000" y="6553200"/>
                  <a:pt x="12192000" y="6819900"/>
                </a:cubicBezTo>
                <a:lnTo>
                  <a:pt x="12204700" y="6858000"/>
                </a:lnTo>
                <a:cubicBezTo>
                  <a:pt x="12242800" y="6959600"/>
                  <a:pt x="12280900" y="7124700"/>
                  <a:pt x="12280900" y="7226300"/>
                </a:cubicBezTo>
                <a:lnTo>
                  <a:pt x="12280900" y="7975600"/>
                </a:lnTo>
                <a:cubicBezTo>
                  <a:pt x="12280900" y="8077200"/>
                  <a:pt x="12255500" y="8216900"/>
                  <a:pt x="12217400" y="8305800"/>
                </a:cubicBezTo>
                <a:lnTo>
                  <a:pt x="12204700" y="8331200"/>
                </a:lnTo>
                <a:cubicBezTo>
                  <a:pt x="12115800" y="8521700"/>
                  <a:pt x="12039600" y="8597900"/>
                  <a:pt x="11925300" y="8597900"/>
                </a:cubicBezTo>
                <a:cubicBezTo>
                  <a:pt x="11874500" y="8597900"/>
                  <a:pt x="11836400" y="8648700"/>
                  <a:pt x="11836400" y="8686800"/>
                </a:cubicBezTo>
                <a:cubicBezTo>
                  <a:pt x="11836400" y="8737600"/>
                  <a:pt x="11760200" y="8775700"/>
                  <a:pt x="11658600" y="8775700"/>
                </a:cubicBezTo>
                <a:lnTo>
                  <a:pt x="10490200" y="8775700"/>
                </a:lnTo>
                <a:cubicBezTo>
                  <a:pt x="10388600" y="8775700"/>
                  <a:pt x="10287000" y="8763000"/>
                  <a:pt x="10261600" y="8737600"/>
                </a:cubicBezTo>
                <a:cubicBezTo>
                  <a:pt x="10236200" y="8712200"/>
                  <a:pt x="10185400" y="8686800"/>
                  <a:pt x="10134600" y="8661400"/>
                </a:cubicBezTo>
                <a:cubicBezTo>
                  <a:pt x="10096500" y="8648700"/>
                  <a:pt x="10020300" y="8559800"/>
                  <a:pt x="9982200" y="8458200"/>
                </a:cubicBezTo>
                <a:lnTo>
                  <a:pt x="9944100" y="8369300"/>
                </a:lnTo>
                <a:cubicBezTo>
                  <a:pt x="9893300" y="8267700"/>
                  <a:pt x="9867900" y="8102600"/>
                  <a:pt x="9867900" y="8001000"/>
                </a:cubicBezTo>
                <a:lnTo>
                  <a:pt x="9867900" y="7073900"/>
                </a:lnTo>
                <a:cubicBezTo>
                  <a:pt x="9867900" y="6985000"/>
                  <a:pt x="9893300" y="6832600"/>
                  <a:pt x="9931400" y="6743700"/>
                </a:cubicBezTo>
                <a:lnTo>
                  <a:pt x="9944100" y="6718300"/>
                </a:lnTo>
                <a:cubicBezTo>
                  <a:pt x="10045700" y="6502400"/>
                  <a:pt x="10109200" y="6451600"/>
                  <a:pt x="10312400" y="6451600"/>
                </a:cubicBezTo>
                <a:close/>
                <a:moveTo>
                  <a:pt x="3238500" y="9867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29" name="Freeform 13529"/>
          <p:cNvSpPr/>
          <p:nvPr/>
        </p:nvSpPr>
        <p:spPr>
          <a:xfrm rot="0" flipH="0" flipV="0">
            <a:off x="12401793" y="1451077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D0E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30" name="Freeform 13530"/>
          <p:cNvSpPr/>
          <p:nvPr/>
        </p:nvSpPr>
        <p:spPr>
          <a:xfrm rot="0" flipH="0" flipV="0">
            <a:off x="12621769" y="144932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31" name="Freeform 13531"/>
          <p:cNvSpPr/>
          <p:nvPr/>
        </p:nvSpPr>
        <p:spPr>
          <a:xfrm rot="0" flipH="0" flipV="0">
            <a:off x="13770992" y="1511642"/>
            <a:ext cx="39624" cy="39624"/>
          </a:xfrm>
          <a:custGeom>
            <a:pathLst>
              <a:path w="3048000" h="3048000">
                <a:moveTo>
                  <a:pt x="3048000" y="469900"/>
                </a:moveTo>
                <a:lnTo>
                  <a:pt x="3048000" y="2578100"/>
                </a:lnTo>
                <a:cubicBezTo>
                  <a:pt x="3048000" y="2730500"/>
                  <a:pt x="2959100" y="2819400"/>
                  <a:pt x="2806700" y="2819400"/>
                </a:cubicBezTo>
                <a:cubicBezTo>
                  <a:pt x="2679700" y="2819400"/>
                  <a:pt x="2578100" y="2870200"/>
                  <a:pt x="2578100" y="2933700"/>
                </a:cubicBezTo>
                <a:cubicBezTo>
                  <a:pt x="2578100" y="2997200"/>
                  <a:pt x="2463800" y="3048000"/>
                  <a:pt x="2336800" y="3048000"/>
                </a:cubicBezTo>
                <a:lnTo>
                  <a:pt x="698500" y="3048000"/>
                </a:lnTo>
                <a:cubicBezTo>
                  <a:pt x="571500" y="3048000"/>
                  <a:pt x="469900" y="2997200"/>
                  <a:pt x="469900" y="2933700"/>
                </a:cubicBezTo>
                <a:cubicBezTo>
                  <a:pt x="469900" y="2870200"/>
                  <a:pt x="406400" y="2819400"/>
                  <a:pt x="342900" y="2819400"/>
                </a:cubicBezTo>
                <a:cubicBezTo>
                  <a:pt x="279400" y="2819400"/>
                  <a:pt x="228600" y="2755900"/>
                  <a:pt x="228600" y="2692400"/>
                </a:cubicBezTo>
                <a:cubicBezTo>
                  <a:pt x="228600" y="2628900"/>
                  <a:pt x="177800" y="2578100"/>
                  <a:pt x="114300" y="2578100"/>
                </a:cubicBezTo>
                <a:cubicBezTo>
                  <a:pt x="50800" y="2578100"/>
                  <a:pt x="0" y="2476500"/>
                  <a:pt x="0" y="2349500"/>
                </a:cubicBezTo>
                <a:lnTo>
                  <a:pt x="0" y="698500"/>
                </a:lnTo>
                <a:cubicBezTo>
                  <a:pt x="0" y="571500"/>
                  <a:pt x="50800" y="469900"/>
                  <a:pt x="114300" y="469900"/>
                </a:cubicBezTo>
                <a:cubicBezTo>
                  <a:pt x="177800" y="469900"/>
                  <a:pt x="228600" y="419100"/>
                  <a:pt x="228600" y="355600"/>
                </a:cubicBezTo>
                <a:cubicBezTo>
                  <a:pt x="228600" y="292100"/>
                  <a:pt x="279400" y="241300"/>
                  <a:pt x="342900" y="241300"/>
                </a:cubicBezTo>
                <a:cubicBezTo>
                  <a:pt x="406400" y="241300"/>
                  <a:pt x="469900" y="177800"/>
                  <a:pt x="469900" y="114300"/>
                </a:cubicBezTo>
                <a:cubicBezTo>
                  <a:pt x="469900" y="50800"/>
                  <a:pt x="571500" y="0"/>
                  <a:pt x="698500" y="0"/>
                </a:cubicBezTo>
                <a:lnTo>
                  <a:pt x="2578100" y="0"/>
                </a:lnTo>
                <a:cubicBezTo>
                  <a:pt x="2705100" y="0"/>
                  <a:pt x="2806700" y="50800"/>
                  <a:pt x="2806700" y="114300"/>
                </a:cubicBezTo>
                <a:cubicBezTo>
                  <a:pt x="2806700" y="177800"/>
                  <a:pt x="2857500" y="241300"/>
                  <a:pt x="2921000" y="241300"/>
                </a:cubicBezTo>
                <a:cubicBezTo>
                  <a:pt x="2997200" y="241300"/>
                  <a:pt x="3048000" y="342900"/>
                  <a:pt x="3048000" y="469900"/>
                </a:cubicBezTo>
                <a:close/>
                <a:moveTo>
                  <a:pt x="1066800" y="30607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32" name="Freeform 13532"/>
          <p:cNvSpPr/>
          <p:nvPr/>
        </p:nvSpPr>
        <p:spPr>
          <a:xfrm rot="0" flipH="0" flipV="0">
            <a:off x="13850308" y="1511642"/>
            <a:ext cx="39624" cy="39624"/>
          </a:xfrm>
          <a:custGeom>
            <a:pathLst>
              <a:path w="3048000" h="3048000">
                <a:moveTo>
                  <a:pt x="3048000" y="469900"/>
                </a:moveTo>
                <a:lnTo>
                  <a:pt x="3048000" y="2578100"/>
                </a:lnTo>
                <a:cubicBezTo>
                  <a:pt x="3048000" y="2730500"/>
                  <a:pt x="2959100" y="2819400"/>
                  <a:pt x="2806700" y="2819400"/>
                </a:cubicBezTo>
                <a:cubicBezTo>
                  <a:pt x="2679700" y="2819400"/>
                  <a:pt x="2578100" y="2870200"/>
                  <a:pt x="2578100" y="2933700"/>
                </a:cubicBezTo>
                <a:cubicBezTo>
                  <a:pt x="2578100" y="2997200"/>
                  <a:pt x="2463800" y="3048000"/>
                  <a:pt x="2336800" y="3048000"/>
                </a:cubicBezTo>
                <a:lnTo>
                  <a:pt x="698500" y="3048000"/>
                </a:lnTo>
                <a:cubicBezTo>
                  <a:pt x="571500" y="3048000"/>
                  <a:pt x="469900" y="2997200"/>
                  <a:pt x="469900" y="2933700"/>
                </a:cubicBezTo>
                <a:cubicBezTo>
                  <a:pt x="469900" y="2870200"/>
                  <a:pt x="406400" y="2819400"/>
                  <a:pt x="342900" y="2819400"/>
                </a:cubicBezTo>
                <a:cubicBezTo>
                  <a:pt x="279400" y="2819400"/>
                  <a:pt x="228600" y="2755900"/>
                  <a:pt x="228600" y="2692400"/>
                </a:cubicBezTo>
                <a:cubicBezTo>
                  <a:pt x="228600" y="2628900"/>
                  <a:pt x="177800" y="2578100"/>
                  <a:pt x="114300" y="2578100"/>
                </a:cubicBezTo>
                <a:cubicBezTo>
                  <a:pt x="50800" y="2578100"/>
                  <a:pt x="0" y="2476500"/>
                  <a:pt x="0" y="2349500"/>
                </a:cubicBezTo>
                <a:lnTo>
                  <a:pt x="0" y="698500"/>
                </a:lnTo>
                <a:cubicBezTo>
                  <a:pt x="0" y="571500"/>
                  <a:pt x="50800" y="469900"/>
                  <a:pt x="114300" y="469900"/>
                </a:cubicBezTo>
                <a:cubicBezTo>
                  <a:pt x="177800" y="469900"/>
                  <a:pt x="228600" y="419100"/>
                  <a:pt x="228600" y="355600"/>
                </a:cubicBezTo>
                <a:cubicBezTo>
                  <a:pt x="228600" y="292100"/>
                  <a:pt x="279400" y="241300"/>
                  <a:pt x="342900" y="241300"/>
                </a:cubicBezTo>
                <a:cubicBezTo>
                  <a:pt x="406400" y="241300"/>
                  <a:pt x="469900" y="177800"/>
                  <a:pt x="469900" y="114300"/>
                </a:cubicBezTo>
                <a:cubicBezTo>
                  <a:pt x="469900" y="50800"/>
                  <a:pt x="571500" y="0"/>
                  <a:pt x="698500" y="0"/>
                </a:cubicBezTo>
                <a:lnTo>
                  <a:pt x="2578100" y="0"/>
                </a:lnTo>
                <a:cubicBezTo>
                  <a:pt x="2705100" y="0"/>
                  <a:pt x="2806700" y="50800"/>
                  <a:pt x="2806700" y="114300"/>
                </a:cubicBezTo>
                <a:cubicBezTo>
                  <a:pt x="2806700" y="177800"/>
                  <a:pt x="2857500" y="241300"/>
                  <a:pt x="2921000" y="241300"/>
                </a:cubicBezTo>
                <a:cubicBezTo>
                  <a:pt x="2997200" y="241300"/>
                  <a:pt x="3048000" y="342900"/>
                  <a:pt x="3048000" y="469900"/>
                </a:cubicBezTo>
                <a:close/>
                <a:moveTo>
                  <a:pt x="1066800" y="30607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33" name="Freeform 13533"/>
          <p:cNvSpPr/>
          <p:nvPr/>
        </p:nvSpPr>
        <p:spPr>
          <a:xfrm rot="0" flipH="0" flipV="0">
            <a:off x="14239737" y="1451077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8080B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34" name="Freeform 13534"/>
          <p:cNvSpPr/>
          <p:nvPr/>
        </p:nvSpPr>
        <p:spPr>
          <a:xfrm rot="0" flipH="0" flipV="0">
            <a:off x="14456663" y="144932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35" name="Freeform 13535"/>
          <p:cNvSpPr/>
          <p:nvPr/>
        </p:nvSpPr>
        <p:spPr>
          <a:xfrm rot="0" flipH="0" flipV="0">
            <a:off x="15520390" y="1456829"/>
            <a:ext cx="295783" cy="167538"/>
          </a:xfrm>
          <a:custGeom>
            <a:pathLst>
              <a:path w="17399000" h="9855200">
                <a:moveTo>
                  <a:pt x="16675100" y="9855200"/>
                </a:moveTo>
                <a:lnTo>
                  <a:pt x="723900" y="9855200"/>
                </a:lnTo>
                <a:cubicBezTo>
                  <a:pt x="330200" y="9855200"/>
                  <a:pt x="0" y="9753600"/>
                  <a:pt x="0" y="9639300"/>
                </a:cubicBezTo>
                <a:cubicBezTo>
                  <a:pt x="0" y="9512300"/>
                  <a:pt x="139700" y="9372600"/>
                  <a:pt x="317500" y="9334500"/>
                </a:cubicBezTo>
                <a:cubicBezTo>
                  <a:pt x="482600" y="9283700"/>
                  <a:pt x="635000" y="8928100"/>
                  <a:pt x="635000" y="8547100"/>
                </a:cubicBezTo>
                <a:lnTo>
                  <a:pt x="647700" y="1054100"/>
                </a:lnTo>
                <a:cubicBezTo>
                  <a:pt x="647700" y="152400"/>
                  <a:pt x="812800" y="0"/>
                  <a:pt x="1701800" y="0"/>
                </a:cubicBezTo>
                <a:lnTo>
                  <a:pt x="15595600" y="0"/>
                </a:lnTo>
                <a:cubicBezTo>
                  <a:pt x="16459200" y="0"/>
                  <a:pt x="16852900" y="444500"/>
                  <a:pt x="16852900" y="1409700"/>
                </a:cubicBezTo>
                <a:lnTo>
                  <a:pt x="16852900" y="8597900"/>
                </a:lnTo>
                <a:cubicBezTo>
                  <a:pt x="16852900" y="8991600"/>
                  <a:pt x="16979900" y="9359900"/>
                  <a:pt x="17119600" y="9398000"/>
                </a:cubicBezTo>
                <a:cubicBezTo>
                  <a:pt x="17272000" y="9448800"/>
                  <a:pt x="17399000" y="9563100"/>
                  <a:pt x="17399000" y="9664700"/>
                </a:cubicBezTo>
                <a:cubicBezTo>
                  <a:pt x="17399000" y="9779000"/>
                  <a:pt x="17068800" y="9855200"/>
                  <a:pt x="16675100" y="9855200"/>
                </a:cubicBezTo>
                <a:close/>
                <a:moveTo>
                  <a:pt x="-165100" y="9867900"/>
                </a:moveTo>
                <a:moveTo>
                  <a:pt x="14351000" y="1790700"/>
                </a:moveTo>
                <a:lnTo>
                  <a:pt x="3048000" y="1790700"/>
                </a:lnTo>
                <a:cubicBezTo>
                  <a:pt x="2425700" y="1790700"/>
                  <a:pt x="2425700" y="1790700"/>
                  <a:pt x="2425700" y="2413000"/>
                </a:cubicBezTo>
                <a:lnTo>
                  <a:pt x="2425700" y="8686800"/>
                </a:lnTo>
                <a:cubicBezTo>
                  <a:pt x="2425700" y="9321800"/>
                  <a:pt x="2425700" y="9321800"/>
                  <a:pt x="3048000" y="9321800"/>
                </a:cubicBezTo>
                <a:lnTo>
                  <a:pt x="7772400" y="9321800"/>
                </a:lnTo>
                <a:cubicBezTo>
                  <a:pt x="8077200" y="9321800"/>
                  <a:pt x="8356600" y="9194800"/>
                  <a:pt x="8420100" y="9055100"/>
                </a:cubicBezTo>
                <a:cubicBezTo>
                  <a:pt x="8547100" y="8712200"/>
                  <a:pt x="8788400" y="8712200"/>
                  <a:pt x="8991600" y="9055100"/>
                </a:cubicBezTo>
                <a:cubicBezTo>
                  <a:pt x="9080500" y="9194800"/>
                  <a:pt x="9385300" y="9321800"/>
                  <a:pt x="9677400" y="9321800"/>
                </a:cubicBezTo>
                <a:lnTo>
                  <a:pt x="14973300" y="9321800"/>
                </a:lnTo>
                <a:lnTo>
                  <a:pt x="14973300" y="2413000"/>
                </a:lnTo>
                <a:cubicBezTo>
                  <a:pt x="14973300" y="1790700"/>
                  <a:pt x="14973300" y="1790700"/>
                  <a:pt x="14351000" y="1790700"/>
                </a:cubicBezTo>
                <a:close/>
                <a:moveTo>
                  <a:pt x="7899400" y="9867900"/>
                </a:moveTo>
                <a:moveTo>
                  <a:pt x="5651500" y="3225800"/>
                </a:moveTo>
                <a:lnTo>
                  <a:pt x="6997700" y="3225800"/>
                </a:lnTo>
                <a:cubicBezTo>
                  <a:pt x="7086600" y="3225800"/>
                  <a:pt x="7188200" y="3238500"/>
                  <a:pt x="7213600" y="3263900"/>
                </a:cubicBezTo>
                <a:cubicBezTo>
                  <a:pt x="7239000" y="3289300"/>
                  <a:pt x="7302500" y="3327400"/>
                  <a:pt x="7340600" y="3340100"/>
                </a:cubicBezTo>
                <a:cubicBezTo>
                  <a:pt x="7454900" y="3365500"/>
                  <a:pt x="7531100" y="3568700"/>
                  <a:pt x="7531100" y="3810000"/>
                </a:cubicBezTo>
                <a:lnTo>
                  <a:pt x="7531100" y="5016500"/>
                </a:lnTo>
                <a:cubicBezTo>
                  <a:pt x="7531100" y="5118100"/>
                  <a:pt x="7480300" y="5257800"/>
                  <a:pt x="7404100" y="5321300"/>
                </a:cubicBezTo>
                <a:lnTo>
                  <a:pt x="7302500" y="5422900"/>
                </a:lnTo>
                <a:cubicBezTo>
                  <a:pt x="7226300" y="5499100"/>
                  <a:pt x="7086600" y="5549900"/>
                  <a:pt x="6997700" y="5549900"/>
                </a:cubicBezTo>
                <a:lnTo>
                  <a:pt x="5740400" y="5549900"/>
                </a:lnTo>
                <a:cubicBezTo>
                  <a:pt x="5410200" y="5549900"/>
                  <a:pt x="5105400" y="5105400"/>
                  <a:pt x="5105400" y="4610100"/>
                </a:cubicBezTo>
                <a:lnTo>
                  <a:pt x="5105400" y="4114800"/>
                </a:lnTo>
                <a:cubicBezTo>
                  <a:pt x="5105400" y="4025900"/>
                  <a:pt x="5130800" y="3860800"/>
                  <a:pt x="5156200" y="3771900"/>
                </a:cubicBezTo>
                <a:lnTo>
                  <a:pt x="5207000" y="3581400"/>
                </a:lnTo>
                <a:cubicBezTo>
                  <a:pt x="5232400" y="3479800"/>
                  <a:pt x="5295900" y="3403600"/>
                  <a:pt x="5359400" y="3403600"/>
                </a:cubicBezTo>
                <a:cubicBezTo>
                  <a:pt x="5422900" y="3403600"/>
                  <a:pt x="5473700" y="3365500"/>
                  <a:pt x="5473700" y="3314700"/>
                </a:cubicBezTo>
                <a:cubicBezTo>
                  <a:pt x="5473700" y="3263900"/>
                  <a:pt x="5549900" y="3225800"/>
                  <a:pt x="5651500" y="3225800"/>
                </a:cubicBezTo>
                <a:close/>
                <a:moveTo>
                  <a:pt x="6464300" y="9867900"/>
                </a:moveTo>
                <a:moveTo>
                  <a:pt x="10401300" y="3225800"/>
                </a:moveTo>
                <a:lnTo>
                  <a:pt x="11747500" y="3225800"/>
                </a:lnTo>
                <a:cubicBezTo>
                  <a:pt x="11950700" y="3225800"/>
                  <a:pt x="12065000" y="3327400"/>
                  <a:pt x="12192000" y="3594100"/>
                </a:cubicBezTo>
                <a:lnTo>
                  <a:pt x="12204700" y="3632200"/>
                </a:lnTo>
                <a:cubicBezTo>
                  <a:pt x="12242800" y="3733800"/>
                  <a:pt x="12280900" y="3898900"/>
                  <a:pt x="12280900" y="4000500"/>
                </a:cubicBezTo>
                <a:lnTo>
                  <a:pt x="12280900" y="4838700"/>
                </a:lnTo>
                <a:cubicBezTo>
                  <a:pt x="12280900" y="4940300"/>
                  <a:pt x="12255500" y="5092700"/>
                  <a:pt x="12217400" y="5181600"/>
                </a:cubicBezTo>
                <a:lnTo>
                  <a:pt x="12204700" y="5207000"/>
                </a:lnTo>
                <a:cubicBezTo>
                  <a:pt x="12166600" y="5295900"/>
                  <a:pt x="12090400" y="5384800"/>
                  <a:pt x="12039600" y="5397500"/>
                </a:cubicBezTo>
                <a:cubicBezTo>
                  <a:pt x="12001500" y="5422900"/>
                  <a:pt x="11925300" y="5461000"/>
                  <a:pt x="11899900" y="5499100"/>
                </a:cubicBezTo>
                <a:cubicBezTo>
                  <a:pt x="11861800" y="5524500"/>
                  <a:pt x="11747500" y="5549900"/>
                  <a:pt x="11658600" y="5549900"/>
                </a:cubicBezTo>
                <a:lnTo>
                  <a:pt x="10401300" y="5549900"/>
                </a:lnTo>
                <a:cubicBezTo>
                  <a:pt x="10299700" y="5549900"/>
                  <a:pt x="10223500" y="5511800"/>
                  <a:pt x="10223500" y="5461000"/>
                </a:cubicBezTo>
                <a:cubicBezTo>
                  <a:pt x="10223500" y="5410200"/>
                  <a:pt x="10160000" y="5359400"/>
                  <a:pt x="10083800" y="5321300"/>
                </a:cubicBezTo>
                <a:cubicBezTo>
                  <a:pt x="9944100" y="5283200"/>
                  <a:pt x="9867900" y="5080000"/>
                  <a:pt x="9867900" y="4787900"/>
                </a:cubicBezTo>
                <a:lnTo>
                  <a:pt x="9867900" y="3848100"/>
                </a:lnTo>
                <a:cubicBezTo>
                  <a:pt x="9867900" y="3530600"/>
                  <a:pt x="10121900" y="3225800"/>
                  <a:pt x="10401300" y="3225800"/>
                </a:cubicBezTo>
                <a:close/>
                <a:moveTo>
                  <a:pt x="6464300" y="9867900"/>
                </a:moveTo>
                <a:moveTo>
                  <a:pt x="5651500" y="6451600"/>
                </a:moveTo>
                <a:lnTo>
                  <a:pt x="7086600" y="6451600"/>
                </a:lnTo>
                <a:cubicBezTo>
                  <a:pt x="7366000" y="6451600"/>
                  <a:pt x="7531100" y="6667500"/>
                  <a:pt x="7531100" y="7035800"/>
                </a:cubicBezTo>
                <a:lnTo>
                  <a:pt x="7531100" y="8242300"/>
                </a:lnTo>
                <a:cubicBezTo>
                  <a:pt x="7531100" y="8432800"/>
                  <a:pt x="7404100" y="8597900"/>
                  <a:pt x="7264400" y="8597900"/>
                </a:cubicBezTo>
                <a:cubicBezTo>
                  <a:pt x="7213600" y="8597900"/>
                  <a:pt x="7175500" y="8648700"/>
                  <a:pt x="7175500" y="8686800"/>
                </a:cubicBezTo>
                <a:cubicBezTo>
                  <a:pt x="7175500" y="8737600"/>
                  <a:pt x="7086600" y="8775700"/>
                  <a:pt x="6997700" y="8775700"/>
                </a:cubicBezTo>
                <a:lnTo>
                  <a:pt x="5829300" y="8775700"/>
                </a:lnTo>
                <a:cubicBezTo>
                  <a:pt x="5727700" y="8775700"/>
                  <a:pt x="5588000" y="8737600"/>
                  <a:pt x="5499100" y="8686800"/>
                </a:cubicBezTo>
                <a:lnTo>
                  <a:pt x="5448300" y="8648700"/>
                </a:lnTo>
                <a:cubicBezTo>
                  <a:pt x="5257800" y="8521700"/>
                  <a:pt x="5105400" y="8178800"/>
                  <a:pt x="5105400" y="7835900"/>
                </a:cubicBezTo>
                <a:lnTo>
                  <a:pt x="5105400" y="7251700"/>
                </a:lnTo>
                <a:cubicBezTo>
                  <a:pt x="5105400" y="7162800"/>
                  <a:pt x="5130800" y="6997700"/>
                  <a:pt x="5168900" y="6908800"/>
                </a:cubicBezTo>
                <a:lnTo>
                  <a:pt x="5207000" y="6794500"/>
                </a:lnTo>
                <a:cubicBezTo>
                  <a:pt x="5232400" y="6705600"/>
                  <a:pt x="5308600" y="6629400"/>
                  <a:pt x="5359400" y="6629400"/>
                </a:cubicBezTo>
                <a:cubicBezTo>
                  <a:pt x="5422900" y="6629400"/>
                  <a:pt x="5473700" y="6591300"/>
                  <a:pt x="5473700" y="6540500"/>
                </a:cubicBezTo>
                <a:cubicBezTo>
                  <a:pt x="5473700" y="6489700"/>
                  <a:pt x="5549900" y="6451600"/>
                  <a:pt x="5651500" y="6451600"/>
                </a:cubicBezTo>
                <a:close/>
                <a:moveTo>
                  <a:pt x="3238500" y="9867900"/>
                </a:moveTo>
                <a:moveTo>
                  <a:pt x="10312400" y="6451600"/>
                </a:moveTo>
                <a:lnTo>
                  <a:pt x="11747500" y="6451600"/>
                </a:lnTo>
                <a:cubicBezTo>
                  <a:pt x="11950700" y="6451600"/>
                  <a:pt x="12065000" y="6553200"/>
                  <a:pt x="12192000" y="6819900"/>
                </a:cubicBezTo>
                <a:lnTo>
                  <a:pt x="12204700" y="6858000"/>
                </a:lnTo>
                <a:cubicBezTo>
                  <a:pt x="12242800" y="6959600"/>
                  <a:pt x="12280900" y="7124700"/>
                  <a:pt x="12280900" y="7226300"/>
                </a:cubicBezTo>
                <a:lnTo>
                  <a:pt x="12280900" y="7975600"/>
                </a:lnTo>
                <a:cubicBezTo>
                  <a:pt x="12280900" y="8077200"/>
                  <a:pt x="12255500" y="8216900"/>
                  <a:pt x="12217400" y="8305800"/>
                </a:cubicBezTo>
                <a:lnTo>
                  <a:pt x="12204700" y="8331200"/>
                </a:lnTo>
                <a:cubicBezTo>
                  <a:pt x="12115800" y="8521700"/>
                  <a:pt x="12039600" y="8597900"/>
                  <a:pt x="11925300" y="8597900"/>
                </a:cubicBezTo>
                <a:cubicBezTo>
                  <a:pt x="11874500" y="8597900"/>
                  <a:pt x="11836400" y="8648700"/>
                  <a:pt x="11836400" y="8686800"/>
                </a:cubicBezTo>
                <a:cubicBezTo>
                  <a:pt x="11836400" y="8737600"/>
                  <a:pt x="11760200" y="8775700"/>
                  <a:pt x="11658600" y="8775700"/>
                </a:cubicBezTo>
                <a:lnTo>
                  <a:pt x="10490200" y="8775700"/>
                </a:lnTo>
                <a:cubicBezTo>
                  <a:pt x="10388600" y="8775700"/>
                  <a:pt x="10287000" y="8763000"/>
                  <a:pt x="10261600" y="8737600"/>
                </a:cubicBezTo>
                <a:cubicBezTo>
                  <a:pt x="10236200" y="8712200"/>
                  <a:pt x="10185400" y="8686800"/>
                  <a:pt x="10134600" y="8661400"/>
                </a:cubicBezTo>
                <a:cubicBezTo>
                  <a:pt x="10096500" y="8648700"/>
                  <a:pt x="10020300" y="8559800"/>
                  <a:pt x="9982200" y="8458200"/>
                </a:cubicBezTo>
                <a:lnTo>
                  <a:pt x="9944100" y="8369300"/>
                </a:lnTo>
                <a:cubicBezTo>
                  <a:pt x="9893300" y="8267700"/>
                  <a:pt x="9867900" y="8102600"/>
                  <a:pt x="9867900" y="8001000"/>
                </a:cubicBezTo>
                <a:lnTo>
                  <a:pt x="9867900" y="7073900"/>
                </a:lnTo>
                <a:cubicBezTo>
                  <a:pt x="9867900" y="6985000"/>
                  <a:pt x="9893300" y="6832600"/>
                  <a:pt x="9931400" y="6743700"/>
                </a:cubicBezTo>
                <a:lnTo>
                  <a:pt x="9944100" y="6718300"/>
                </a:lnTo>
                <a:cubicBezTo>
                  <a:pt x="10045700" y="6502400"/>
                  <a:pt x="10109200" y="6451600"/>
                  <a:pt x="10312400" y="6451600"/>
                </a:cubicBezTo>
                <a:close/>
                <a:moveTo>
                  <a:pt x="3238500" y="9867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36" name="Freeform 13536"/>
          <p:cNvSpPr/>
          <p:nvPr/>
        </p:nvSpPr>
        <p:spPr>
          <a:xfrm rot="0" flipH="0" flipV="0">
            <a:off x="16077681" y="1451077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708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37" name="Freeform 13537"/>
          <p:cNvSpPr/>
          <p:nvPr/>
        </p:nvSpPr>
        <p:spPr>
          <a:xfrm rot="0" flipH="0" flipV="0">
            <a:off x="16294610" y="144932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6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38" name="Rectangle 13538"/>
          <p:cNvSpPr/>
          <p:nvPr/>
        </p:nvSpPr>
        <p:spPr>
          <a:xfrm rot="0" flipH="0" flipV="0">
            <a:off x="12618720" y="1304736"/>
            <a:ext cx="3800857" cy="260223"/>
          </a:xfrm>
          <a:prstGeom prst="rect">
            <a:avLst/>
          </a:prstGeom>
        </p:spPr>
      </p:sp>
      <p:sp>
        <p:nvSpPr>
          <p:cNvPr id="13539" name="Freeform 13539"/>
          <p:cNvSpPr/>
          <p:nvPr/>
        </p:nvSpPr>
        <p:spPr>
          <a:xfrm rot="0" flipH="0" flipV="0">
            <a:off x="12621768" y="153619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40" name="Freeform 13540"/>
          <p:cNvSpPr/>
          <p:nvPr/>
        </p:nvSpPr>
        <p:spPr>
          <a:xfrm rot="0" flipH="0" flipV="0">
            <a:off x="14456663" y="1537717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41" name="Freeform 13541"/>
          <p:cNvSpPr/>
          <p:nvPr/>
        </p:nvSpPr>
        <p:spPr>
          <a:xfrm rot="0" flipH="0" flipV="0">
            <a:off x="16294610" y="1536193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42" name="Rectangle 13542"/>
          <p:cNvSpPr/>
          <p:nvPr/>
        </p:nvSpPr>
        <p:spPr>
          <a:xfrm rot="0" flipH="0" flipV="0">
            <a:off x="11847704" y="1515622"/>
            <a:ext cx="201866" cy="348980"/>
          </a:xfrm>
          <a:prstGeom prst="rect">
            <a:avLst/>
          </a:prstGeom>
        </p:spPr>
      </p:sp>
      <p:sp>
        <p:nvSpPr>
          <p:cNvPr id="13543" name="Freeform 13543"/>
          <p:cNvSpPr/>
          <p:nvPr/>
        </p:nvSpPr>
        <p:spPr>
          <a:xfrm rot="0" flipH="0" flipV="0">
            <a:off x="11850727" y="1628192"/>
            <a:ext cx="141414" cy="169265"/>
          </a:xfrm>
          <a:custGeom>
            <a:pathLst>
              <a:path w="8318500" h="9956800">
                <a:moveTo>
                  <a:pt x="8255000" y="0"/>
                </a:moveTo>
                <a:lnTo>
                  <a:pt x="8318500" y="9347200"/>
                </a:lnTo>
                <a:cubicBezTo>
                  <a:pt x="8318500" y="9893300"/>
                  <a:pt x="8305800" y="9956800"/>
                  <a:pt x="8140700" y="9956800"/>
                </a:cubicBezTo>
                <a:cubicBezTo>
                  <a:pt x="8051800" y="9956800"/>
                  <a:pt x="7962900" y="9931400"/>
                  <a:pt x="7937500" y="9906000"/>
                </a:cubicBezTo>
                <a:cubicBezTo>
                  <a:pt x="7912100" y="9880600"/>
                  <a:pt x="7734300" y="9855200"/>
                  <a:pt x="7531100" y="9855200"/>
                </a:cubicBezTo>
                <a:lnTo>
                  <a:pt x="1346200" y="9779000"/>
                </a:lnTo>
                <a:cubicBezTo>
                  <a:pt x="1143000" y="9779000"/>
                  <a:pt x="876300" y="9664700"/>
                  <a:pt x="736600" y="9525000"/>
                </a:cubicBezTo>
                <a:lnTo>
                  <a:pt x="698500" y="9486900"/>
                </a:lnTo>
                <a:cubicBezTo>
                  <a:pt x="431800" y="9207500"/>
                  <a:pt x="355600" y="9017000"/>
                  <a:pt x="355600" y="8470900"/>
                </a:cubicBezTo>
                <a:lnTo>
                  <a:pt x="355600" y="812800"/>
                </a:lnTo>
                <a:cubicBezTo>
                  <a:pt x="355600" y="609600"/>
                  <a:pt x="279400" y="381000"/>
                  <a:pt x="177800" y="292100"/>
                </a:cubicBezTo>
                <a:cubicBezTo>
                  <a:pt x="76200" y="203200"/>
                  <a:pt x="0" y="127000"/>
                  <a:pt x="0" y="114300"/>
                </a:cubicBezTo>
                <a:cubicBezTo>
                  <a:pt x="0" y="38100"/>
                  <a:pt x="139700" y="0"/>
                  <a:pt x="444500" y="0"/>
                </a:cubicBezTo>
                <a:close/>
                <a:moveTo>
                  <a:pt x="9829800" y="10007600"/>
                </a:moveTo>
                <a:moveTo>
                  <a:pt x="2247900" y="355600"/>
                </a:moveTo>
                <a:lnTo>
                  <a:pt x="2247900" y="7353300"/>
                </a:lnTo>
                <a:cubicBezTo>
                  <a:pt x="2247900" y="7797800"/>
                  <a:pt x="2336800" y="7886700"/>
                  <a:pt x="27813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lnTo>
                  <a:pt x="7975600" y="812800"/>
                </a:lnTo>
                <a:cubicBezTo>
                  <a:pt x="7975600" y="368300"/>
                  <a:pt x="7975600" y="355600"/>
                  <a:pt x="7531100" y="355600"/>
                </a:cubicBezTo>
                <a:close/>
                <a:moveTo>
                  <a:pt x="9474200" y="10007600"/>
                </a:moveTo>
                <a:moveTo>
                  <a:pt x="7353300" y="1663700"/>
                </a:moveTo>
                <a:lnTo>
                  <a:pt x="7353300" y="2603500"/>
                </a:lnTo>
                <a:cubicBezTo>
                  <a:pt x="7353300" y="2705100"/>
                  <a:pt x="7327900" y="2844800"/>
                  <a:pt x="7289800" y="2933700"/>
                </a:cubicBezTo>
                <a:lnTo>
                  <a:pt x="7277100" y="2959100"/>
                </a:lnTo>
                <a:cubicBezTo>
                  <a:pt x="7188200" y="3162300"/>
                  <a:pt x="7124700" y="3213100"/>
                  <a:pt x="6896100" y="3314700"/>
                </a:cubicBezTo>
                <a:lnTo>
                  <a:pt x="6858000" y="3327400"/>
                </a:lnTo>
                <a:cubicBezTo>
                  <a:pt x="6756400" y="3365500"/>
                  <a:pt x="6578600" y="3403600"/>
                  <a:pt x="6489700" y="3403600"/>
                </a:cubicBezTo>
                <a:lnTo>
                  <a:pt x="5740400" y="3403600"/>
                </a:lnTo>
                <a:cubicBezTo>
                  <a:pt x="5638800" y="3403600"/>
                  <a:pt x="5499100" y="3365500"/>
                  <a:pt x="5422900" y="3314700"/>
                </a:cubicBezTo>
                <a:lnTo>
                  <a:pt x="5359400" y="3263900"/>
                </a:lnTo>
                <a:cubicBezTo>
                  <a:pt x="5118100" y="3086100"/>
                  <a:pt x="5016500" y="2959100"/>
                  <a:pt x="4978400" y="2768600"/>
                </a:cubicBezTo>
                <a:lnTo>
                  <a:pt x="4978400" y="2755900"/>
                </a:lnTo>
                <a:cubicBezTo>
                  <a:pt x="4953000" y="2641600"/>
                  <a:pt x="4927600" y="2476500"/>
                  <a:pt x="4927600" y="2374900"/>
                </a:cubicBezTo>
                <a:lnTo>
                  <a:pt x="4927600" y="1879600"/>
                </a:lnTo>
                <a:cubicBezTo>
                  <a:pt x="4927600" y="1790700"/>
                  <a:pt x="4953000" y="1638300"/>
                  <a:pt x="4978400" y="1549400"/>
                </a:cubicBezTo>
                <a:lnTo>
                  <a:pt x="5016500" y="1460500"/>
                </a:lnTo>
                <a:cubicBezTo>
                  <a:pt x="5067300" y="1270000"/>
                  <a:pt x="5245100" y="1092200"/>
                  <a:pt x="5410200" y="1054100"/>
                </a:cubicBezTo>
                <a:cubicBezTo>
                  <a:pt x="5473700" y="1028700"/>
                  <a:pt x="5549900" y="990600"/>
                  <a:pt x="5588000" y="965200"/>
                </a:cubicBezTo>
                <a:cubicBezTo>
                  <a:pt x="5626100" y="927100"/>
                  <a:pt x="5727700" y="901700"/>
                  <a:pt x="5829300" y="901700"/>
                </a:cubicBezTo>
                <a:lnTo>
                  <a:pt x="6451600" y="901700"/>
                </a:lnTo>
                <a:cubicBezTo>
                  <a:pt x="6553200" y="901700"/>
                  <a:pt x="6705600" y="927100"/>
                  <a:pt x="6794500" y="965200"/>
                </a:cubicBezTo>
                <a:lnTo>
                  <a:pt x="6985000" y="1066800"/>
                </a:lnTo>
                <a:cubicBezTo>
                  <a:pt x="7251700" y="1193800"/>
                  <a:pt x="7353300" y="1346200"/>
                  <a:pt x="7353300" y="1663700"/>
                </a:cubicBezTo>
                <a:close/>
                <a:moveTo>
                  <a:pt x="8166100" y="10007600"/>
                </a:moveTo>
                <a:moveTo>
                  <a:pt x="6819900" y="6451600"/>
                </a:moveTo>
                <a:lnTo>
                  <a:pt x="5562600" y="6451600"/>
                </a:lnTo>
                <a:cubicBezTo>
                  <a:pt x="5461000" y="6451600"/>
                  <a:pt x="5321300" y="6426200"/>
                  <a:pt x="5245100" y="6388100"/>
                </a:cubicBezTo>
                <a:cubicBezTo>
                  <a:pt x="5067300" y="6286500"/>
                  <a:pt x="4927600" y="5905500"/>
                  <a:pt x="4927600" y="5511800"/>
                </a:cubicBezTo>
                <a:lnTo>
                  <a:pt x="4927600" y="5016500"/>
                </a:lnTo>
                <a:cubicBezTo>
                  <a:pt x="4927600" y="4927600"/>
                  <a:pt x="4953000" y="4775200"/>
                  <a:pt x="4978400" y="4686300"/>
                </a:cubicBezTo>
                <a:lnTo>
                  <a:pt x="5029200" y="4495800"/>
                </a:lnTo>
                <a:cubicBezTo>
                  <a:pt x="5105400" y="4229100"/>
                  <a:pt x="5270500" y="4127500"/>
                  <a:pt x="5600700" y="4127500"/>
                </a:cubicBezTo>
                <a:lnTo>
                  <a:pt x="6819900" y="4127500"/>
                </a:lnTo>
                <a:cubicBezTo>
                  <a:pt x="6908800" y="4127500"/>
                  <a:pt x="7048500" y="4178300"/>
                  <a:pt x="7124700" y="4254500"/>
                </a:cubicBezTo>
                <a:lnTo>
                  <a:pt x="7137400" y="4267200"/>
                </a:lnTo>
                <a:cubicBezTo>
                  <a:pt x="7277100" y="4406900"/>
                  <a:pt x="7353300" y="4622800"/>
                  <a:pt x="7353300" y="4889500"/>
                </a:cubicBezTo>
                <a:lnTo>
                  <a:pt x="7353300" y="5740400"/>
                </a:lnTo>
                <a:cubicBezTo>
                  <a:pt x="7353300" y="5842000"/>
                  <a:pt x="7327900" y="5981700"/>
                  <a:pt x="7302500" y="6057900"/>
                </a:cubicBezTo>
                <a:lnTo>
                  <a:pt x="7289800" y="6070600"/>
                </a:lnTo>
                <a:cubicBezTo>
                  <a:pt x="7213600" y="6299200"/>
                  <a:pt x="7010400" y="6451600"/>
                  <a:pt x="6819900" y="6451600"/>
                </a:cubicBezTo>
                <a:close/>
                <a:moveTo>
                  <a:pt x="3378200" y="10007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44" name="Rectangle 13544"/>
          <p:cNvSpPr/>
          <p:nvPr/>
        </p:nvSpPr>
        <p:spPr>
          <a:xfrm rot="0" flipH="0" flipV="0">
            <a:off x="11984737" y="1506666"/>
            <a:ext cx="3883903" cy="370890"/>
          </a:xfrm>
          <a:prstGeom prst="rect">
            <a:avLst/>
          </a:prstGeom>
        </p:spPr>
      </p:sp>
      <p:sp>
        <p:nvSpPr>
          <p:cNvPr id="13545" name="Freeform 13545"/>
          <p:cNvSpPr/>
          <p:nvPr/>
        </p:nvSpPr>
        <p:spPr>
          <a:xfrm rot="0" flipH="0" flipV="0">
            <a:off x="11987760" y="1627545"/>
            <a:ext cx="150914" cy="182867"/>
          </a:xfrm>
          <a:custGeom>
            <a:pathLst>
              <a:path w="8877300" h="10756900">
                <a:moveTo>
                  <a:pt x="0" y="10401300"/>
                </a:moveTo>
                <a:lnTo>
                  <a:pt x="0" y="444500"/>
                </a:lnTo>
                <a:cubicBezTo>
                  <a:pt x="0" y="12700"/>
                  <a:pt x="12700" y="0"/>
                  <a:pt x="444500" y="0"/>
                </a:cubicBezTo>
                <a:lnTo>
                  <a:pt x="8432800" y="0"/>
                </a:lnTo>
                <a:cubicBezTo>
                  <a:pt x="8801100" y="0"/>
                  <a:pt x="8877300" y="25400"/>
                  <a:pt x="8877300" y="177800"/>
                </a:cubicBezTo>
                <a:cubicBezTo>
                  <a:pt x="8877300" y="228600"/>
                  <a:pt x="8801100" y="342900"/>
                  <a:pt x="8699500" y="419100"/>
                </a:cubicBezTo>
                <a:cubicBezTo>
                  <a:pt x="8597900" y="508000"/>
                  <a:pt x="8521700" y="749300"/>
                  <a:pt x="8521700" y="939800"/>
                </a:cubicBezTo>
                <a:lnTo>
                  <a:pt x="8585200" y="7061200"/>
                </a:lnTo>
                <a:cubicBezTo>
                  <a:pt x="8585200" y="7264400"/>
                  <a:pt x="8572500" y="7581900"/>
                  <a:pt x="8559800" y="7772400"/>
                </a:cubicBezTo>
                <a:lnTo>
                  <a:pt x="8458200" y="8915400"/>
                </a:lnTo>
                <a:cubicBezTo>
                  <a:pt x="8420100" y="9334500"/>
                  <a:pt x="7975600" y="9677400"/>
                  <a:pt x="7493000" y="9677400"/>
                </a:cubicBezTo>
                <a:lnTo>
                  <a:pt x="1435100" y="9677400"/>
                </a:lnTo>
                <a:cubicBezTo>
                  <a:pt x="1028700" y="9677400"/>
                  <a:pt x="787400" y="9944100"/>
                  <a:pt x="850900" y="10325100"/>
                </a:cubicBezTo>
                <a:cubicBezTo>
                  <a:pt x="876300" y="10464800"/>
                  <a:pt x="889000" y="10617200"/>
                  <a:pt x="876300" y="10668000"/>
                </a:cubicBezTo>
                <a:cubicBezTo>
                  <a:pt x="850900" y="10718800"/>
                  <a:pt x="685800" y="10756900"/>
                  <a:pt x="482600" y="10756900"/>
                </a:cubicBezTo>
                <a:lnTo>
                  <a:pt x="355600" y="10756900"/>
                </a:lnTo>
                <a:cubicBezTo>
                  <a:pt x="88900" y="10756900"/>
                  <a:pt x="0" y="10668000"/>
                  <a:pt x="0" y="10401300"/>
                </a:cubicBezTo>
                <a:close/>
                <a:moveTo>
                  <a:pt x="228600" y="10807700"/>
                </a:moveTo>
                <a:moveTo>
                  <a:pt x="6629400" y="7442200"/>
                </a:moveTo>
                <a:lnTo>
                  <a:pt x="6629400" y="685800"/>
                </a:lnTo>
                <a:cubicBezTo>
                  <a:pt x="6629400" y="279400"/>
                  <a:pt x="6616700" y="266700"/>
                  <a:pt x="6096000" y="266700"/>
                </a:cubicBezTo>
                <a:lnTo>
                  <a:pt x="1485900" y="266700"/>
                </a:lnTo>
                <a:cubicBezTo>
                  <a:pt x="965200" y="266700"/>
                  <a:pt x="901700" y="317500"/>
                  <a:pt x="901700" y="711200"/>
                </a:cubicBezTo>
                <a:lnTo>
                  <a:pt x="901700" y="7442200"/>
                </a:lnTo>
                <a:cubicBezTo>
                  <a:pt x="901700" y="7886700"/>
                  <a:pt x="901700" y="7886700"/>
                  <a:pt x="1346200" y="7886700"/>
                </a:cubicBezTo>
                <a:lnTo>
                  <a:pt x="6184900" y="7886700"/>
                </a:lnTo>
                <a:cubicBezTo>
                  <a:pt x="6629400" y="7886700"/>
                  <a:pt x="6629400" y="7886700"/>
                  <a:pt x="6629400" y="7442200"/>
                </a:cubicBezTo>
                <a:close/>
                <a:moveTo>
                  <a:pt x="3187700" y="10807700"/>
                </a:moveTo>
                <a:moveTo>
                  <a:pt x="1612900" y="2781300"/>
                </a:moveTo>
                <a:lnTo>
                  <a:pt x="1612900" y="1524000"/>
                </a:lnTo>
                <a:cubicBezTo>
                  <a:pt x="1612900" y="1422400"/>
                  <a:pt x="1676400" y="1282700"/>
                  <a:pt x="1739900" y="1219200"/>
                </a:cubicBezTo>
                <a:lnTo>
                  <a:pt x="1752600" y="1206500"/>
                </a:lnTo>
                <a:cubicBezTo>
                  <a:pt x="1828800" y="1130300"/>
                  <a:pt x="1943100" y="1066800"/>
                  <a:pt x="2006600" y="1041400"/>
                </a:cubicBezTo>
                <a:cubicBezTo>
                  <a:pt x="2070100" y="1028700"/>
                  <a:pt x="2146300" y="990600"/>
                  <a:pt x="2184400" y="952500"/>
                </a:cubicBezTo>
                <a:cubicBezTo>
                  <a:pt x="2209800" y="927100"/>
                  <a:pt x="2324100" y="901700"/>
                  <a:pt x="2425700" y="901700"/>
                </a:cubicBezTo>
                <a:lnTo>
                  <a:pt x="3136900" y="901700"/>
                </a:lnTo>
                <a:cubicBezTo>
                  <a:pt x="3238500" y="901700"/>
                  <a:pt x="3340100" y="914400"/>
                  <a:pt x="3365500" y="939800"/>
                </a:cubicBezTo>
                <a:cubicBezTo>
                  <a:pt x="3390900" y="965200"/>
                  <a:pt x="3479800" y="1016000"/>
                  <a:pt x="3568700" y="1041400"/>
                </a:cubicBezTo>
                <a:lnTo>
                  <a:pt x="3594100" y="1054100"/>
                </a:lnTo>
                <a:cubicBezTo>
                  <a:pt x="3683000" y="1092200"/>
                  <a:pt x="3771900" y="1155700"/>
                  <a:pt x="3784600" y="1219200"/>
                </a:cubicBezTo>
                <a:cubicBezTo>
                  <a:pt x="3810000" y="1270000"/>
                  <a:pt x="3848100" y="1346200"/>
                  <a:pt x="3886200" y="1371600"/>
                </a:cubicBezTo>
                <a:cubicBezTo>
                  <a:pt x="3924300" y="1409700"/>
                  <a:pt x="3949700" y="1511300"/>
                  <a:pt x="3949700" y="1612900"/>
                </a:cubicBezTo>
                <a:lnTo>
                  <a:pt x="3949700" y="2692400"/>
                </a:lnTo>
                <a:cubicBezTo>
                  <a:pt x="3949700" y="2959100"/>
                  <a:pt x="3771900" y="3200400"/>
                  <a:pt x="3556000" y="3251200"/>
                </a:cubicBezTo>
                <a:cubicBezTo>
                  <a:pt x="3492500" y="3276600"/>
                  <a:pt x="3416300" y="3314700"/>
                  <a:pt x="3378200" y="3340100"/>
                </a:cubicBezTo>
                <a:cubicBezTo>
                  <a:pt x="3340100" y="3378200"/>
                  <a:pt x="3238500" y="3403600"/>
                  <a:pt x="3136900" y="3403600"/>
                </a:cubicBezTo>
                <a:lnTo>
                  <a:pt x="2425700" y="3403600"/>
                </a:lnTo>
                <a:cubicBezTo>
                  <a:pt x="2324100" y="3403600"/>
                  <a:pt x="2184400" y="3378200"/>
                  <a:pt x="2108200" y="3340100"/>
                </a:cubicBezTo>
                <a:lnTo>
                  <a:pt x="1993900" y="3276600"/>
                </a:lnTo>
                <a:cubicBezTo>
                  <a:pt x="1765300" y="3149600"/>
                  <a:pt x="1612900" y="2959100"/>
                  <a:pt x="1612900" y="2781300"/>
                </a:cubicBezTo>
                <a:close/>
                <a:moveTo>
                  <a:pt x="7848600" y="10807700"/>
                </a:moveTo>
                <a:moveTo>
                  <a:pt x="2159000" y="4127500"/>
                </a:moveTo>
                <a:lnTo>
                  <a:pt x="3403600" y="4127500"/>
                </a:lnTo>
                <a:cubicBezTo>
                  <a:pt x="3581400" y="4127500"/>
                  <a:pt x="3733800" y="4229100"/>
                  <a:pt x="3797300" y="4381500"/>
                </a:cubicBezTo>
                <a:cubicBezTo>
                  <a:pt x="3810000" y="4419600"/>
                  <a:pt x="3848100" y="4483100"/>
                  <a:pt x="3886200" y="4508500"/>
                </a:cubicBezTo>
                <a:cubicBezTo>
                  <a:pt x="3924300" y="4546600"/>
                  <a:pt x="3949700" y="4648200"/>
                  <a:pt x="3949700" y="4749800"/>
                </a:cubicBezTo>
                <a:lnTo>
                  <a:pt x="3949700" y="5829300"/>
                </a:lnTo>
                <a:cubicBezTo>
                  <a:pt x="3949700" y="6032500"/>
                  <a:pt x="3835400" y="6248400"/>
                  <a:pt x="3708400" y="6299200"/>
                </a:cubicBezTo>
                <a:cubicBezTo>
                  <a:pt x="3657600" y="6324600"/>
                  <a:pt x="3594100" y="6362700"/>
                  <a:pt x="3556000" y="6388100"/>
                </a:cubicBezTo>
                <a:cubicBezTo>
                  <a:pt x="3530600" y="6426200"/>
                  <a:pt x="3416300" y="6451600"/>
                  <a:pt x="3314700" y="6451600"/>
                </a:cubicBezTo>
                <a:lnTo>
                  <a:pt x="2159000" y="6451600"/>
                </a:lnTo>
                <a:cubicBezTo>
                  <a:pt x="2057400" y="6451600"/>
                  <a:pt x="1917700" y="6400800"/>
                  <a:pt x="1841500" y="6324600"/>
                </a:cubicBezTo>
                <a:lnTo>
                  <a:pt x="1739900" y="6223000"/>
                </a:lnTo>
                <a:cubicBezTo>
                  <a:pt x="1676400" y="6146800"/>
                  <a:pt x="1612900" y="6019800"/>
                  <a:pt x="1612900" y="5918200"/>
                </a:cubicBezTo>
                <a:lnTo>
                  <a:pt x="1612900" y="4660900"/>
                </a:lnTo>
                <a:cubicBezTo>
                  <a:pt x="1612900" y="4559300"/>
                  <a:pt x="1676400" y="4419600"/>
                  <a:pt x="1739900" y="4356100"/>
                </a:cubicBezTo>
                <a:lnTo>
                  <a:pt x="1841500" y="4254500"/>
                </a:lnTo>
                <a:cubicBezTo>
                  <a:pt x="1917700" y="4178300"/>
                  <a:pt x="2057400" y="4127500"/>
                  <a:pt x="2159000" y="4127500"/>
                </a:cubicBezTo>
                <a:close/>
                <a:moveTo>
                  <a:pt x="6502400" y="10807700"/>
                </a:moveTo>
              </a:path>
            </a:pathLst>
          </a:custGeom>
          <a:solidFill>
            <a:srgbClr val="04040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46" name="Freeform 13546"/>
          <p:cNvSpPr/>
          <p:nvPr/>
        </p:nvSpPr>
        <p:spPr>
          <a:xfrm rot="0" flipH="0" flipV="0">
            <a:off x="12402441" y="1673352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47" name="Freeform 13547"/>
          <p:cNvSpPr/>
          <p:nvPr/>
        </p:nvSpPr>
        <p:spPr>
          <a:xfrm rot="0" flipH="0" flipV="0">
            <a:off x="12621694" y="1645769"/>
            <a:ext cx="122008" cy="152387"/>
          </a:xfrm>
          <a:custGeom>
            <a:pathLst>
              <a:path w="9385300" h="11722100">
                <a:moveTo>
                  <a:pt x="4432300" y="0"/>
                </a:moveTo>
                <a:lnTo>
                  <a:pt x="7747000" y="0"/>
                </a:lnTo>
                <a:cubicBezTo>
                  <a:pt x="8343900" y="0"/>
                  <a:pt x="8826500" y="368300"/>
                  <a:pt x="9067800" y="990600"/>
                </a:cubicBezTo>
                <a:lnTo>
                  <a:pt x="9194800" y="1295400"/>
                </a:lnTo>
                <a:cubicBezTo>
                  <a:pt x="9296400" y="1574800"/>
                  <a:pt x="9385300" y="2006600"/>
                  <a:pt x="9385300" y="2260600"/>
                </a:cubicBezTo>
                <a:lnTo>
                  <a:pt x="9385300" y="2578100"/>
                </a:lnTo>
                <a:cubicBezTo>
                  <a:pt x="9385300" y="2844800"/>
                  <a:pt x="9283700" y="3238500"/>
                  <a:pt x="9156700" y="3454400"/>
                </a:cubicBezTo>
                <a:lnTo>
                  <a:pt x="8953500" y="3810000"/>
                </a:lnTo>
                <a:cubicBezTo>
                  <a:pt x="8699500" y="4254500"/>
                  <a:pt x="8267700" y="4457700"/>
                  <a:pt x="7569200" y="4457700"/>
                </a:cubicBezTo>
                <a:lnTo>
                  <a:pt x="7035800" y="4457700"/>
                </a:lnTo>
                <a:cubicBezTo>
                  <a:pt x="6781800" y="4457700"/>
                  <a:pt x="6375400" y="4394200"/>
                  <a:pt x="6134100" y="4318000"/>
                </a:cubicBezTo>
                <a:lnTo>
                  <a:pt x="2844800" y="3251200"/>
                </a:lnTo>
                <a:cubicBezTo>
                  <a:pt x="2603500" y="3175000"/>
                  <a:pt x="2273300" y="2971800"/>
                  <a:pt x="2095500" y="2794000"/>
                </a:cubicBezTo>
                <a:lnTo>
                  <a:pt x="952500" y="1612900"/>
                </a:lnTo>
                <a:cubicBezTo>
                  <a:pt x="635000" y="1282700"/>
                  <a:pt x="241300" y="495300"/>
                  <a:pt x="241300" y="177800"/>
                </a:cubicBezTo>
                <a:cubicBezTo>
                  <a:pt x="241300" y="88900"/>
                  <a:pt x="457200" y="0"/>
                  <a:pt x="711200" y="0"/>
                </a:cubicBezTo>
                <a:cubicBezTo>
                  <a:pt x="965200" y="0"/>
                  <a:pt x="1270000" y="190500"/>
                  <a:pt x="1384300" y="406400"/>
                </a:cubicBezTo>
                <a:lnTo>
                  <a:pt x="1676400" y="952500"/>
                </a:lnTo>
                <a:cubicBezTo>
                  <a:pt x="1993900" y="1562100"/>
                  <a:pt x="2260600" y="1841500"/>
                  <a:pt x="2743200" y="2070100"/>
                </a:cubicBezTo>
                <a:lnTo>
                  <a:pt x="2895600" y="2133600"/>
                </a:lnTo>
                <a:cubicBezTo>
                  <a:pt x="3149600" y="2260600"/>
                  <a:pt x="3390900" y="2349500"/>
                  <a:pt x="3429000" y="2349500"/>
                </a:cubicBezTo>
                <a:cubicBezTo>
                  <a:pt x="3606800" y="2349500"/>
                  <a:pt x="3759200" y="1955800"/>
                  <a:pt x="3759200" y="1485900"/>
                </a:cubicBezTo>
                <a:lnTo>
                  <a:pt x="3759200" y="939800"/>
                </a:lnTo>
                <a:cubicBezTo>
                  <a:pt x="3759200" y="228600"/>
                  <a:pt x="3911600" y="0"/>
                  <a:pt x="4432300" y="0"/>
                </a:cubicBezTo>
                <a:close/>
                <a:moveTo>
                  <a:pt x="11506200" y="11734800"/>
                </a:moveTo>
                <a:moveTo>
                  <a:pt x="4699000" y="1181100"/>
                </a:moveTo>
                <a:lnTo>
                  <a:pt x="4699000" y="2438400"/>
                </a:lnTo>
                <a:cubicBezTo>
                  <a:pt x="4699000" y="2895600"/>
                  <a:pt x="4762500" y="2959100"/>
                  <a:pt x="5664200" y="3175000"/>
                </a:cubicBezTo>
                <a:lnTo>
                  <a:pt x="6604000" y="3416300"/>
                </a:lnTo>
                <a:cubicBezTo>
                  <a:pt x="6845300" y="3467100"/>
                  <a:pt x="7200900" y="3517900"/>
                  <a:pt x="7391400" y="3517900"/>
                </a:cubicBezTo>
                <a:cubicBezTo>
                  <a:pt x="7581900" y="3517900"/>
                  <a:pt x="7747000" y="3454400"/>
                  <a:pt x="7747000" y="3378200"/>
                </a:cubicBezTo>
                <a:cubicBezTo>
                  <a:pt x="7747000" y="3251200"/>
                  <a:pt x="7912100" y="3175000"/>
                  <a:pt x="8178800" y="3175000"/>
                </a:cubicBezTo>
                <a:cubicBezTo>
                  <a:pt x="8229600" y="3175000"/>
                  <a:pt x="8305800" y="3086100"/>
                  <a:pt x="8356600" y="2997200"/>
                </a:cubicBezTo>
                <a:cubicBezTo>
                  <a:pt x="8407400" y="2895600"/>
                  <a:pt x="8445500" y="2603500"/>
                  <a:pt x="8445500" y="2349500"/>
                </a:cubicBezTo>
                <a:lnTo>
                  <a:pt x="8445500" y="2235200"/>
                </a:lnTo>
                <a:cubicBezTo>
                  <a:pt x="8445500" y="1968500"/>
                  <a:pt x="8407400" y="1765300"/>
                  <a:pt x="8356600" y="1765300"/>
                </a:cubicBezTo>
                <a:cubicBezTo>
                  <a:pt x="8280400" y="1765300"/>
                  <a:pt x="8216900" y="1638300"/>
                  <a:pt x="8051800" y="1143000"/>
                </a:cubicBezTo>
                <a:cubicBezTo>
                  <a:pt x="7924800" y="787400"/>
                  <a:pt x="7632700" y="596900"/>
                  <a:pt x="7239000" y="596900"/>
                </a:cubicBezTo>
                <a:cubicBezTo>
                  <a:pt x="6908800" y="596900"/>
                  <a:pt x="6337300" y="444500"/>
                  <a:pt x="6337300" y="355600"/>
                </a:cubicBezTo>
                <a:cubicBezTo>
                  <a:pt x="6337300" y="292100"/>
                  <a:pt x="6121400" y="241300"/>
                  <a:pt x="5867400" y="241300"/>
                </a:cubicBezTo>
                <a:lnTo>
                  <a:pt x="5638800" y="241300"/>
                </a:lnTo>
                <a:cubicBezTo>
                  <a:pt x="5041900" y="241300"/>
                  <a:pt x="4699000" y="584200"/>
                  <a:pt x="4699000" y="1181100"/>
                </a:cubicBezTo>
                <a:close/>
                <a:moveTo>
                  <a:pt x="10325100" y="11734800"/>
                </a:moveTo>
                <a:moveTo>
                  <a:pt x="9385300" y="7797800"/>
                </a:moveTo>
                <a:lnTo>
                  <a:pt x="9385300" y="11023600"/>
                </a:lnTo>
                <a:cubicBezTo>
                  <a:pt x="9385300" y="11582400"/>
                  <a:pt x="9271000" y="11722100"/>
                  <a:pt x="8801100" y="11722100"/>
                </a:cubicBezTo>
                <a:cubicBezTo>
                  <a:pt x="8610600" y="11722100"/>
                  <a:pt x="8293100" y="11582400"/>
                  <a:pt x="8102600" y="11404600"/>
                </a:cubicBezTo>
                <a:lnTo>
                  <a:pt x="2654300" y="6413500"/>
                </a:lnTo>
                <a:cubicBezTo>
                  <a:pt x="1955800" y="5765800"/>
                  <a:pt x="939800" y="6134100"/>
                  <a:pt x="939800" y="7035800"/>
                </a:cubicBezTo>
                <a:lnTo>
                  <a:pt x="939800" y="7150100"/>
                </a:lnTo>
                <a:cubicBezTo>
                  <a:pt x="939800" y="7416800"/>
                  <a:pt x="1092200" y="7785100"/>
                  <a:pt x="1270000" y="7988300"/>
                </a:cubicBezTo>
                <a:lnTo>
                  <a:pt x="1803400" y="8597900"/>
                </a:lnTo>
                <a:cubicBezTo>
                  <a:pt x="2197100" y="9055100"/>
                  <a:pt x="2311400" y="9372600"/>
                  <a:pt x="2197100" y="9740900"/>
                </a:cubicBezTo>
                <a:cubicBezTo>
                  <a:pt x="2184400" y="9804400"/>
                  <a:pt x="1993900" y="9855200"/>
                  <a:pt x="1790700" y="9855200"/>
                </a:cubicBezTo>
                <a:cubicBezTo>
                  <a:pt x="1587500" y="9855200"/>
                  <a:pt x="1257300" y="9702800"/>
                  <a:pt x="1079500" y="9525000"/>
                </a:cubicBezTo>
                <a:lnTo>
                  <a:pt x="800100" y="9245600"/>
                </a:lnTo>
                <a:cubicBezTo>
                  <a:pt x="622300" y="9067800"/>
                  <a:pt x="381000" y="8712200"/>
                  <a:pt x="266700" y="8470900"/>
                </a:cubicBezTo>
                <a:lnTo>
                  <a:pt x="215900" y="8369300"/>
                </a:lnTo>
                <a:cubicBezTo>
                  <a:pt x="101600" y="8128000"/>
                  <a:pt x="0" y="7721600"/>
                  <a:pt x="0" y="7454900"/>
                </a:cubicBezTo>
                <a:lnTo>
                  <a:pt x="0" y="6807200"/>
                </a:lnTo>
                <a:cubicBezTo>
                  <a:pt x="0" y="5956300"/>
                  <a:pt x="749300" y="5168900"/>
                  <a:pt x="1536700" y="5168900"/>
                </a:cubicBezTo>
                <a:lnTo>
                  <a:pt x="2235200" y="5168900"/>
                </a:lnTo>
                <a:cubicBezTo>
                  <a:pt x="2819400" y="5168900"/>
                  <a:pt x="2984500" y="5232400"/>
                  <a:pt x="3429000" y="5626100"/>
                </a:cubicBezTo>
                <a:lnTo>
                  <a:pt x="7683500" y="9537700"/>
                </a:lnTo>
                <a:cubicBezTo>
                  <a:pt x="8178800" y="9982200"/>
                  <a:pt x="8445500" y="9931400"/>
                  <a:pt x="8445500" y="9385300"/>
                </a:cubicBezTo>
                <a:lnTo>
                  <a:pt x="8445500" y="7747000"/>
                </a:lnTo>
                <a:cubicBezTo>
                  <a:pt x="8445500" y="7073900"/>
                  <a:pt x="8470900" y="7035800"/>
                  <a:pt x="8890000" y="7035800"/>
                </a:cubicBezTo>
                <a:cubicBezTo>
                  <a:pt x="9321800" y="7035800"/>
                  <a:pt x="9385300" y="7137400"/>
                  <a:pt x="9385300" y="7797800"/>
                </a:cubicBezTo>
                <a:close/>
                <a:moveTo>
                  <a:pt x="3708400" y="11734800"/>
                </a:moveTo>
              </a:path>
            </a:pathLst>
          </a:custGeom>
          <a:solidFill>
            <a:srgbClr val="070707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48" name="Freeform 13548"/>
          <p:cNvSpPr/>
          <p:nvPr/>
        </p:nvSpPr>
        <p:spPr>
          <a:xfrm rot="0" flipH="0" flipV="0">
            <a:off x="13700686" y="1587932"/>
            <a:ext cx="24434" cy="70167"/>
          </a:xfrm>
          <a:custGeom>
            <a:pathLst>
              <a:path w="1879600" h="5397500">
                <a:moveTo>
                  <a:pt x="1879600" y="0"/>
                </a:moveTo>
                <a:lnTo>
                  <a:pt x="1879600" y="5397500"/>
                </a:lnTo>
                <a:lnTo>
                  <a:pt x="0" y="5397500"/>
                </a:lnTo>
                <a:lnTo>
                  <a:pt x="0" y="0"/>
                </a:lnTo>
                <a:close/>
                <a:moveTo>
                  <a:pt x="17830800" y="18059400"/>
                </a:moveTo>
              </a:path>
            </a:pathLst>
          </a:custGeom>
          <a:solidFill>
            <a:srgbClr val="04040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49" name="Freeform 13549"/>
          <p:cNvSpPr/>
          <p:nvPr/>
        </p:nvSpPr>
        <p:spPr>
          <a:xfrm rot="0" flipH="0" flipV="0">
            <a:off x="13743607" y="1566799"/>
            <a:ext cx="82219" cy="120357"/>
          </a:xfrm>
          <a:custGeom>
            <a:pathLst>
              <a:path w="6324600" h="9258300">
                <a:moveTo>
                  <a:pt x="2806700" y="0"/>
                </a:moveTo>
                <a:lnTo>
                  <a:pt x="4686300" y="0"/>
                </a:lnTo>
                <a:cubicBezTo>
                  <a:pt x="4978400" y="0"/>
                  <a:pt x="5156200" y="165100"/>
                  <a:pt x="5156200" y="469900"/>
                </a:cubicBezTo>
                <a:lnTo>
                  <a:pt x="5156200" y="2336800"/>
                </a:lnTo>
                <a:cubicBezTo>
                  <a:pt x="5156200" y="2463800"/>
                  <a:pt x="5105400" y="2578100"/>
                  <a:pt x="5029200" y="2578100"/>
                </a:cubicBezTo>
                <a:cubicBezTo>
                  <a:pt x="4965700" y="2578100"/>
                  <a:pt x="4914900" y="2628900"/>
                  <a:pt x="4914900" y="2692400"/>
                </a:cubicBezTo>
                <a:cubicBezTo>
                  <a:pt x="4914900" y="2755900"/>
                  <a:pt x="4864100" y="2806700"/>
                  <a:pt x="4800600" y="2806700"/>
                </a:cubicBezTo>
                <a:cubicBezTo>
                  <a:pt x="4737100" y="2806700"/>
                  <a:pt x="4686300" y="2857500"/>
                  <a:pt x="4686300" y="2921000"/>
                </a:cubicBezTo>
                <a:cubicBezTo>
                  <a:pt x="4686300" y="2984500"/>
                  <a:pt x="4572000" y="3048000"/>
                  <a:pt x="4445000" y="3048000"/>
                </a:cubicBezTo>
                <a:lnTo>
                  <a:pt x="3048000" y="3048000"/>
                </a:lnTo>
                <a:cubicBezTo>
                  <a:pt x="2908300" y="3048000"/>
                  <a:pt x="2806700" y="2984500"/>
                  <a:pt x="2806700" y="2921000"/>
                </a:cubicBezTo>
                <a:cubicBezTo>
                  <a:pt x="2806700" y="2857500"/>
                  <a:pt x="2705100" y="2806700"/>
                  <a:pt x="2578100" y="2806700"/>
                </a:cubicBezTo>
                <a:cubicBezTo>
                  <a:pt x="2438400" y="2806700"/>
                  <a:pt x="2336800" y="2705100"/>
                  <a:pt x="2336800" y="2578100"/>
                </a:cubicBezTo>
                <a:cubicBezTo>
                  <a:pt x="2336800" y="2451100"/>
                  <a:pt x="2286000" y="2336800"/>
                  <a:pt x="2222500" y="2336800"/>
                </a:cubicBezTo>
                <a:cubicBezTo>
                  <a:pt x="2159000" y="2336800"/>
                  <a:pt x="2108200" y="2235200"/>
                  <a:pt x="2108200" y="2108200"/>
                </a:cubicBezTo>
                <a:lnTo>
                  <a:pt x="2108200" y="698500"/>
                </a:lnTo>
                <a:cubicBezTo>
                  <a:pt x="2108200" y="571500"/>
                  <a:pt x="2159000" y="469900"/>
                  <a:pt x="2222500" y="469900"/>
                </a:cubicBezTo>
                <a:cubicBezTo>
                  <a:pt x="2286000" y="469900"/>
                  <a:pt x="2336800" y="406400"/>
                  <a:pt x="2336800" y="342900"/>
                </a:cubicBezTo>
                <a:cubicBezTo>
                  <a:pt x="2336800" y="279400"/>
                  <a:pt x="2387600" y="228600"/>
                  <a:pt x="2451100" y="228600"/>
                </a:cubicBezTo>
                <a:cubicBezTo>
                  <a:pt x="2514600" y="228600"/>
                  <a:pt x="2578100" y="177800"/>
                  <a:pt x="2578100" y="114300"/>
                </a:cubicBezTo>
                <a:cubicBezTo>
                  <a:pt x="2578100" y="50800"/>
                  <a:pt x="2679700" y="0"/>
                  <a:pt x="2806700" y="0"/>
                </a:cubicBezTo>
                <a:close/>
                <a:moveTo>
                  <a:pt x="18973800" y="19685000"/>
                </a:moveTo>
                <a:moveTo>
                  <a:pt x="6324600" y="3975100"/>
                </a:moveTo>
                <a:lnTo>
                  <a:pt x="6324600" y="9017000"/>
                </a:lnTo>
                <a:cubicBezTo>
                  <a:pt x="6324600" y="9156700"/>
                  <a:pt x="6273800" y="9258300"/>
                  <a:pt x="6210300" y="9258300"/>
                </a:cubicBezTo>
                <a:cubicBezTo>
                  <a:pt x="6146800" y="9258300"/>
                  <a:pt x="6096000" y="9156700"/>
                  <a:pt x="6096000" y="9017000"/>
                </a:cubicBezTo>
                <a:lnTo>
                  <a:pt x="6096000" y="5156200"/>
                </a:lnTo>
                <a:cubicBezTo>
                  <a:pt x="6096000" y="4914900"/>
                  <a:pt x="6083300" y="4914900"/>
                  <a:pt x="5854700" y="4914900"/>
                </a:cubicBezTo>
                <a:lnTo>
                  <a:pt x="5384800" y="4914900"/>
                </a:lnTo>
                <a:cubicBezTo>
                  <a:pt x="5257800" y="4914900"/>
                  <a:pt x="5156200" y="4965700"/>
                  <a:pt x="5156200" y="5041900"/>
                </a:cubicBezTo>
                <a:cubicBezTo>
                  <a:pt x="5156200" y="5105400"/>
                  <a:pt x="5041900" y="5156200"/>
                  <a:pt x="4914900" y="5156200"/>
                </a:cubicBezTo>
                <a:lnTo>
                  <a:pt x="698500" y="5156200"/>
                </a:lnTo>
                <a:cubicBezTo>
                  <a:pt x="571500" y="5156200"/>
                  <a:pt x="457200" y="5105400"/>
                  <a:pt x="457200" y="5041900"/>
                </a:cubicBezTo>
                <a:cubicBezTo>
                  <a:pt x="457200" y="4965700"/>
                  <a:pt x="355600" y="4914900"/>
                  <a:pt x="228600" y="4914900"/>
                </a:cubicBezTo>
                <a:cubicBezTo>
                  <a:pt x="88900" y="4914900"/>
                  <a:pt x="0" y="4826000"/>
                  <a:pt x="0" y="4686300"/>
                </a:cubicBezTo>
                <a:lnTo>
                  <a:pt x="0" y="4216400"/>
                </a:lnTo>
                <a:cubicBezTo>
                  <a:pt x="0" y="4076700"/>
                  <a:pt x="88900" y="3975100"/>
                  <a:pt x="228600" y="3975100"/>
                </a:cubicBezTo>
                <a:cubicBezTo>
                  <a:pt x="355600" y="3975100"/>
                  <a:pt x="457200" y="3924300"/>
                  <a:pt x="457200" y="3860800"/>
                </a:cubicBezTo>
                <a:cubicBezTo>
                  <a:pt x="457200" y="3797300"/>
                  <a:pt x="571500" y="3746500"/>
                  <a:pt x="698500" y="3746500"/>
                </a:cubicBezTo>
                <a:lnTo>
                  <a:pt x="4914900" y="3746500"/>
                </a:lnTo>
                <a:cubicBezTo>
                  <a:pt x="5041900" y="3746500"/>
                  <a:pt x="5156200" y="3797300"/>
                  <a:pt x="5156200" y="3860800"/>
                </a:cubicBezTo>
                <a:cubicBezTo>
                  <a:pt x="5156200" y="3924300"/>
                  <a:pt x="5257800" y="3975100"/>
                  <a:pt x="5384800" y="3975100"/>
                </a:cubicBezTo>
                <a:close/>
                <a:moveTo>
                  <a:pt x="14998700" y="19685000"/>
                </a:moveTo>
                <a:moveTo>
                  <a:pt x="5156200" y="6794500"/>
                </a:moveTo>
                <a:lnTo>
                  <a:pt x="5156200" y="8204200"/>
                </a:lnTo>
                <a:cubicBezTo>
                  <a:pt x="5156200" y="8801100"/>
                  <a:pt x="4813300" y="9144000"/>
                  <a:pt x="4216400" y="9144000"/>
                </a:cubicBezTo>
                <a:lnTo>
                  <a:pt x="3276600" y="9144000"/>
                </a:lnTo>
                <a:cubicBezTo>
                  <a:pt x="2374900" y="9144000"/>
                  <a:pt x="2108200" y="8864600"/>
                  <a:pt x="2108200" y="7912100"/>
                </a:cubicBezTo>
                <a:lnTo>
                  <a:pt x="2108200" y="7023100"/>
                </a:lnTo>
                <a:cubicBezTo>
                  <a:pt x="2108200" y="6311900"/>
                  <a:pt x="2667000" y="5854700"/>
                  <a:pt x="3568700" y="5854700"/>
                </a:cubicBezTo>
                <a:lnTo>
                  <a:pt x="3975100" y="5854700"/>
                </a:lnTo>
                <a:cubicBezTo>
                  <a:pt x="4826000" y="5854700"/>
                  <a:pt x="5156200" y="6121400"/>
                  <a:pt x="5156200" y="6794500"/>
                </a:cubicBezTo>
                <a:close/>
                <a:moveTo>
                  <a:pt x="12179300" y="19685000"/>
                </a:moveTo>
              </a:path>
            </a:pathLst>
          </a:custGeom>
          <a:solidFill>
            <a:srgbClr val="04040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50" name="Freeform 13550"/>
          <p:cNvSpPr/>
          <p:nvPr/>
        </p:nvSpPr>
        <p:spPr>
          <a:xfrm rot="0" flipH="0" flipV="0">
            <a:off x="13825821" y="1636802"/>
            <a:ext cx="143141" cy="185902"/>
          </a:xfrm>
          <a:custGeom>
            <a:pathLst>
              <a:path w="11010900" h="14300200">
                <a:moveTo>
                  <a:pt x="0" y="13639800"/>
                </a:moveTo>
                <a:lnTo>
                  <a:pt x="0" y="660400"/>
                </a:lnTo>
                <a:cubicBezTo>
                  <a:pt x="0" y="279400"/>
                  <a:pt x="241300" y="0"/>
                  <a:pt x="584200" y="0"/>
                </a:cubicBezTo>
                <a:cubicBezTo>
                  <a:pt x="914400" y="0"/>
                  <a:pt x="1168400" y="279400"/>
                  <a:pt x="1168400" y="660400"/>
                </a:cubicBezTo>
                <a:lnTo>
                  <a:pt x="1168400" y="9613900"/>
                </a:lnTo>
                <a:lnTo>
                  <a:pt x="7772400" y="9613900"/>
                </a:lnTo>
                <a:cubicBezTo>
                  <a:pt x="8597900" y="9613900"/>
                  <a:pt x="8674100" y="9537700"/>
                  <a:pt x="8674100" y="8712200"/>
                </a:cubicBezTo>
                <a:lnTo>
                  <a:pt x="8674100" y="660400"/>
                </a:lnTo>
                <a:cubicBezTo>
                  <a:pt x="8674100" y="38100"/>
                  <a:pt x="8712200" y="0"/>
                  <a:pt x="9334500" y="0"/>
                </a:cubicBezTo>
                <a:lnTo>
                  <a:pt x="10350500" y="0"/>
                </a:lnTo>
                <a:cubicBezTo>
                  <a:pt x="10972800" y="0"/>
                  <a:pt x="11010900" y="38100"/>
                  <a:pt x="11010900" y="660400"/>
                </a:cubicBezTo>
                <a:lnTo>
                  <a:pt x="11010900" y="10591800"/>
                </a:lnTo>
                <a:cubicBezTo>
                  <a:pt x="11010900" y="11468100"/>
                  <a:pt x="10947400" y="11658600"/>
                  <a:pt x="10566400" y="11823700"/>
                </a:cubicBezTo>
                <a:cubicBezTo>
                  <a:pt x="10388600" y="11899900"/>
                  <a:pt x="9956800" y="11950700"/>
                  <a:pt x="9588500" y="11950700"/>
                </a:cubicBezTo>
                <a:lnTo>
                  <a:pt x="2070100" y="11950700"/>
                </a:lnTo>
                <a:cubicBezTo>
                  <a:pt x="1244600" y="11950700"/>
                  <a:pt x="1168400" y="12026900"/>
                  <a:pt x="1168400" y="12852400"/>
                </a:cubicBezTo>
                <a:lnTo>
                  <a:pt x="1168400" y="13639800"/>
                </a:lnTo>
                <a:cubicBezTo>
                  <a:pt x="1168400" y="13995400"/>
                  <a:pt x="901700" y="14300200"/>
                  <a:pt x="584200" y="14300200"/>
                </a:cubicBezTo>
                <a:cubicBezTo>
                  <a:pt x="241300" y="14300200"/>
                  <a:pt x="0" y="14020800"/>
                  <a:pt x="0" y="13639800"/>
                </a:cubicBezTo>
                <a:close/>
                <a:moveTo>
                  <a:pt x="889000" y="14300200"/>
                </a:moveTo>
                <a:moveTo>
                  <a:pt x="4914900" y="1485900"/>
                </a:moveTo>
                <a:lnTo>
                  <a:pt x="4914900" y="2616200"/>
                </a:lnTo>
                <a:cubicBezTo>
                  <a:pt x="4914900" y="3454400"/>
                  <a:pt x="4622800" y="3746500"/>
                  <a:pt x="3784600" y="3746500"/>
                </a:cubicBezTo>
                <a:lnTo>
                  <a:pt x="3238500" y="3746500"/>
                </a:lnTo>
                <a:cubicBezTo>
                  <a:pt x="2070100" y="3746500"/>
                  <a:pt x="1866900" y="3543300"/>
                  <a:pt x="1866900" y="2324100"/>
                </a:cubicBezTo>
                <a:lnTo>
                  <a:pt x="1866900" y="1841500"/>
                </a:lnTo>
                <a:cubicBezTo>
                  <a:pt x="1866900" y="1473200"/>
                  <a:pt x="1905000" y="1066800"/>
                  <a:pt x="1943100" y="939800"/>
                </a:cubicBezTo>
                <a:cubicBezTo>
                  <a:pt x="2070100" y="495300"/>
                  <a:pt x="3568700" y="317500"/>
                  <a:pt x="4445000" y="647700"/>
                </a:cubicBezTo>
                <a:cubicBezTo>
                  <a:pt x="4711700" y="749300"/>
                  <a:pt x="4914900" y="1130300"/>
                  <a:pt x="4914900" y="1485900"/>
                </a:cubicBezTo>
                <a:close/>
                <a:moveTo>
                  <a:pt x="13042900" y="14300200"/>
                </a:moveTo>
                <a:moveTo>
                  <a:pt x="4013200" y="7734300"/>
                </a:moveTo>
                <a:lnTo>
                  <a:pt x="3009900" y="7734300"/>
                </a:lnTo>
                <a:cubicBezTo>
                  <a:pt x="2159000" y="7734300"/>
                  <a:pt x="1866900" y="7442200"/>
                  <a:pt x="1866900" y="6604000"/>
                </a:cubicBezTo>
                <a:lnTo>
                  <a:pt x="1866900" y="5816600"/>
                </a:lnTo>
                <a:cubicBezTo>
                  <a:pt x="1866900" y="4978400"/>
                  <a:pt x="2159000" y="4686300"/>
                  <a:pt x="3009900" y="4686300"/>
                </a:cubicBezTo>
                <a:lnTo>
                  <a:pt x="3784600" y="4686300"/>
                </a:lnTo>
                <a:cubicBezTo>
                  <a:pt x="4622800" y="4686300"/>
                  <a:pt x="4914900" y="4978400"/>
                  <a:pt x="4914900" y="5816600"/>
                </a:cubicBezTo>
                <a:lnTo>
                  <a:pt x="4914900" y="6832600"/>
                </a:lnTo>
                <a:cubicBezTo>
                  <a:pt x="4914900" y="7658100"/>
                  <a:pt x="4838700" y="7734300"/>
                  <a:pt x="4013200" y="7734300"/>
                </a:cubicBezTo>
                <a:close/>
                <a:moveTo>
                  <a:pt x="6794500" y="14300200"/>
                </a:moveTo>
              </a:path>
            </a:pathLst>
          </a:custGeom>
          <a:solidFill>
            <a:srgbClr val="04040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51" name="Freeform 13551"/>
          <p:cNvSpPr/>
          <p:nvPr/>
        </p:nvSpPr>
        <p:spPr>
          <a:xfrm rot="0" flipH="0" flipV="0">
            <a:off x="13850086" y="1566634"/>
            <a:ext cx="39624" cy="39624"/>
          </a:xfrm>
          <a:custGeom>
            <a:pathLst>
              <a:path w="3048000" h="3048000">
                <a:moveTo>
                  <a:pt x="469900" y="0"/>
                </a:moveTo>
                <a:lnTo>
                  <a:pt x="2578100" y="0"/>
                </a:lnTo>
                <a:cubicBezTo>
                  <a:pt x="2717800" y="0"/>
                  <a:pt x="2819400" y="50800"/>
                  <a:pt x="2819400" y="114300"/>
                </a:cubicBezTo>
                <a:cubicBezTo>
                  <a:pt x="2819400" y="190500"/>
                  <a:pt x="2870200" y="241300"/>
                  <a:pt x="2933700" y="241300"/>
                </a:cubicBezTo>
                <a:cubicBezTo>
                  <a:pt x="2997200" y="241300"/>
                  <a:pt x="3048000" y="342900"/>
                  <a:pt x="3048000" y="469900"/>
                </a:cubicBezTo>
                <a:lnTo>
                  <a:pt x="3048000" y="2349500"/>
                </a:lnTo>
                <a:cubicBezTo>
                  <a:pt x="3048000" y="2476500"/>
                  <a:pt x="2997200" y="2578100"/>
                  <a:pt x="2933700" y="2578100"/>
                </a:cubicBezTo>
                <a:cubicBezTo>
                  <a:pt x="2870200" y="2578100"/>
                  <a:pt x="2819400" y="2628900"/>
                  <a:pt x="2819400" y="2705100"/>
                </a:cubicBezTo>
                <a:cubicBezTo>
                  <a:pt x="2819400" y="2768600"/>
                  <a:pt x="2768600" y="2819400"/>
                  <a:pt x="2705100" y="2819400"/>
                </a:cubicBezTo>
                <a:cubicBezTo>
                  <a:pt x="2641600" y="2819400"/>
                  <a:pt x="2578100" y="2870200"/>
                  <a:pt x="2578100" y="2933700"/>
                </a:cubicBezTo>
                <a:cubicBezTo>
                  <a:pt x="2578100" y="2997200"/>
                  <a:pt x="2476500" y="3048000"/>
                  <a:pt x="2349500" y="3048000"/>
                </a:cubicBezTo>
                <a:lnTo>
                  <a:pt x="939800" y="3048000"/>
                </a:lnTo>
                <a:cubicBezTo>
                  <a:pt x="812800" y="3048000"/>
                  <a:pt x="711200" y="2997200"/>
                  <a:pt x="711200" y="2933700"/>
                </a:cubicBezTo>
                <a:cubicBezTo>
                  <a:pt x="711200" y="2870200"/>
                  <a:pt x="596900" y="2819400"/>
                  <a:pt x="469900" y="2819400"/>
                </a:cubicBezTo>
                <a:cubicBezTo>
                  <a:pt x="342900" y="2819400"/>
                  <a:pt x="241300" y="2768600"/>
                  <a:pt x="241300" y="2705100"/>
                </a:cubicBezTo>
                <a:cubicBezTo>
                  <a:pt x="241300" y="2628900"/>
                  <a:pt x="190500" y="2578100"/>
                  <a:pt x="127000" y="2578100"/>
                </a:cubicBezTo>
                <a:cubicBezTo>
                  <a:pt x="50800" y="2578100"/>
                  <a:pt x="0" y="2476500"/>
                  <a:pt x="0" y="2349500"/>
                </a:cubicBezTo>
                <a:lnTo>
                  <a:pt x="0" y="711200"/>
                </a:lnTo>
                <a:cubicBezTo>
                  <a:pt x="0" y="571500"/>
                  <a:pt x="50800" y="469900"/>
                  <a:pt x="127000" y="469900"/>
                </a:cubicBezTo>
                <a:cubicBezTo>
                  <a:pt x="190500" y="469900"/>
                  <a:pt x="241300" y="368300"/>
                  <a:pt x="241300" y="241300"/>
                </a:cubicBezTo>
                <a:cubicBezTo>
                  <a:pt x="241300" y="88900"/>
                  <a:pt x="317500" y="0"/>
                  <a:pt x="469900" y="0"/>
                </a:cubicBezTo>
                <a:close/>
                <a:moveTo>
                  <a:pt x="25717500" y="19697700"/>
                </a:moveTo>
              </a:path>
            </a:pathLst>
          </a:custGeom>
          <a:solidFill>
            <a:srgbClr val="04040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52" name="Freeform 13552"/>
          <p:cNvSpPr/>
          <p:nvPr/>
        </p:nvSpPr>
        <p:spPr>
          <a:xfrm rot="0" flipH="0" flipV="0">
            <a:off x="15212493" y="1615402"/>
            <a:ext cx="76276" cy="18326"/>
          </a:xfrm>
          <a:custGeom>
            <a:pathLst>
              <a:path w="5867400" h="1409700">
                <a:moveTo>
                  <a:pt x="5168900" y="1409700"/>
                </a:moveTo>
                <a:lnTo>
                  <a:pt x="596900" y="1409700"/>
                </a:lnTo>
                <a:cubicBezTo>
                  <a:pt x="317500" y="1409700"/>
                  <a:pt x="241300" y="1346200"/>
                  <a:pt x="241300" y="1117600"/>
                </a:cubicBezTo>
                <a:cubicBezTo>
                  <a:pt x="241300" y="1016000"/>
                  <a:pt x="190500" y="939800"/>
                  <a:pt x="127000" y="939800"/>
                </a:cubicBezTo>
                <a:cubicBezTo>
                  <a:pt x="63500" y="939800"/>
                  <a:pt x="0" y="825500"/>
                  <a:pt x="0" y="698500"/>
                </a:cubicBezTo>
                <a:lnTo>
                  <a:pt x="0" y="469900"/>
                </a:lnTo>
                <a:cubicBezTo>
                  <a:pt x="0" y="342900"/>
                  <a:pt x="114300" y="228600"/>
                  <a:pt x="241300" y="228600"/>
                </a:cubicBezTo>
                <a:cubicBezTo>
                  <a:pt x="368300" y="228600"/>
                  <a:pt x="469900" y="177800"/>
                  <a:pt x="469900" y="114300"/>
                </a:cubicBezTo>
                <a:cubicBezTo>
                  <a:pt x="469900" y="50800"/>
                  <a:pt x="584200" y="0"/>
                  <a:pt x="711200" y="0"/>
                </a:cubicBezTo>
                <a:lnTo>
                  <a:pt x="4927600" y="0"/>
                </a:lnTo>
                <a:cubicBezTo>
                  <a:pt x="5054600" y="0"/>
                  <a:pt x="5168900" y="50800"/>
                  <a:pt x="5168900" y="114300"/>
                </a:cubicBezTo>
                <a:cubicBezTo>
                  <a:pt x="5168900" y="177800"/>
                  <a:pt x="5270500" y="228600"/>
                  <a:pt x="5397500" y="228600"/>
                </a:cubicBezTo>
                <a:cubicBezTo>
                  <a:pt x="5524500" y="228600"/>
                  <a:pt x="5651500" y="279400"/>
                  <a:pt x="5676900" y="330200"/>
                </a:cubicBezTo>
                <a:cubicBezTo>
                  <a:pt x="5689600" y="381000"/>
                  <a:pt x="5740400" y="457200"/>
                  <a:pt x="5791200" y="508000"/>
                </a:cubicBezTo>
                <a:cubicBezTo>
                  <a:pt x="5829300" y="546100"/>
                  <a:pt x="5867400" y="660400"/>
                  <a:pt x="5867400" y="762000"/>
                </a:cubicBezTo>
                <a:cubicBezTo>
                  <a:pt x="5867400" y="863600"/>
                  <a:pt x="5816600" y="939800"/>
                  <a:pt x="5753100" y="939800"/>
                </a:cubicBezTo>
                <a:cubicBezTo>
                  <a:pt x="5689600" y="939800"/>
                  <a:pt x="5638800" y="990600"/>
                  <a:pt x="5638800" y="1054100"/>
                </a:cubicBezTo>
                <a:cubicBezTo>
                  <a:pt x="5638800" y="1117600"/>
                  <a:pt x="5575300" y="1168400"/>
                  <a:pt x="5511800" y="1168400"/>
                </a:cubicBezTo>
                <a:cubicBezTo>
                  <a:pt x="5448300" y="1168400"/>
                  <a:pt x="5397500" y="1219200"/>
                  <a:pt x="5397500" y="1282700"/>
                </a:cubicBezTo>
                <a:cubicBezTo>
                  <a:pt x="5397500" y="1358900"/>
                  <a:pt x="5295900" y="1409700"/>
                  <a:pt x="5168900" y="1409700"/>
                </a:cubicBezTo>
                <a:close/>
                <a:moveTo>
                  <a:pt x="-228600" y="14097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53" name="Freeform 13553"/>
          <p:cNvSpPr/>
          <p:nvPr/>
        </p:nvSpPr>
        <p:spPr>
          <a:xfrm rot="0" flipH="0" flipV="0">
            <a:off x="15523439" y="1628192"/>
            <a:ext cx="141414" cy="169265"/>
          </a:xfrm>
          <a:custGeom>
            <a:pathLst>
              <a:path w="8318500" h="9956800">
                <a:moveTo>
                  <a:pt x="8255000" y="0"/>
                </a:moveTo>
                <a:lnTo>
                  <a:pt x="8318500" y="9347200"/>
                </a:lnTo>
                <a:cubicBezTo>
                  <a:pt x="8318500" y="9893300"/>
                  <a:pt x="8305800" y="9956800"/>
                  <a:pt x="8140700" y="9956800"/>
                </a:cubicBezTo>
                <a:cubicBezTo>
                  <a:pt x="8051800" y="9956800"/>
                  <a:pt x="7962900" y="9931400"/>
                  <a:pt x="7937500" y="9906000"/>
                </a:cubicBezTo>
                <a:cubicBezTo>
                  <a:pt x="7912100" y="9880600"/>
                  <a:pt x="7734300" y="9855200"/>
                  <a:pt x="7531100" y="9855200"/>
                </a:cubicBezTo>
                <a:lnTo>
                  <a:pt x="1346200" y="9779000"/>
                </a:lnTo>
                <a:cubicBezTo>
                  <a:pt x="1143000" y="9779000"/>
                  <a:pt x="876300" y="9664700"/>
                  <a:pt x="736600" y="9525000"/>
                </a:cubicBezTo>
                <a:lnTo>
                  <a:pt x="698500" y="9486900"/>
                </a:lnTo>
                <a:cubicBezTo>
                  <a:pt x="431800" y="9207500"/>
                  <a:pt x="355600" y="9017000"/>
                  <a:pt x="355600" y="8470900"/>
                </a:cubicBezTo>
                <a:lnTo>
                  <a:pt x="355600" y="812800"/>
                </a:lnTo>
                <a:cubicBezTo>
                  <a:pt x="355600" y="609600"/>
                  <a:pt x="279400" y="381000"/>
                  <a:pt x="177800" y="292100"/>
                </a:cubicBezTo>
                <a:cubicBezTo>
                  <a:pt x="76200" y="203200"/>
                  <a:pt x="0" y="127000"/>
                  <a:pt x="0" y="114300"/>
                </a:cubicBezTo>
                <a:cubicBezTo>
                  <a:pt x="0" y="38100"/>
                  <a:pt x="139700" y="0"/>
                  <a:pt x="444500" y="0"/>
                </a:cubicBezTo>
                <a:close/>
                <a:moveTo>
                  <a:pt x="9829800" y="10007600"/>
                </a:moveTo>
                <a:moveTo>
                  <a:pt x="2247900" y="355600"/>
                </a:moveTo>
                <a:lnTo>
                  <a:pt x="2247900" y="7353300"/>
                </a:lnTo>
                <a:cubicBezTo>
                  <a:pt x="2247900" y="7797800"/>
                  <a:pt x="2336800" y="7886700"/>
                  <a:pt x="27813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lnTo>
                  <a:pt x="7975600" y="812800"/>
                </a:lnTo>
                <a:cubicBezTo>
                  <a:pt x="7975600" y="368300"/>
                  <a:pt x="7975600" y="355600"/>
                  <a:pt x="7531100" y="355600"/>
                </a:cubicBezTo>
                <a:close/>
                <a:moveTo>
                  <a:pt x="9474200" y="10007600"/>
                </a:moveTo>
                <a:moveTo>
                  <a:pt x="7353300" y="1663700"/>
                </a:moveTo>
                <a:lnTo>
                  <a:pt x="7353300" y="2603500"/>
                </a:lnTo>
                <a:cubicBezTo>
                  <a:pt x="7353300" y="2705100"/>
                  <a:pt x="7327900" y="2844800"/>
                  <a:pt x="7289800" y="2933700"/>
                </a:cubicBezTo>
                <a:lnTo>
                  <a:pt x="7277100" y="2959100"/>
                </a:lnTo>
                <a:cubicBezTo>
                  <a:pt x="7188200" y="3162300"/>
                  <a:pt x="7124700" y="3213100"/>
                  <a:pt x="6896100" y="3314700"/>
                </a:cubicBezTo>
                <a:lnTo>
                  <a:pt x="6858000" y="3327400"/>
                </a:lnTo>
                <a:cubicBezTo>
                  <a:pt x="6756400" y="3365500"/>
                  <a:pt x="6578600" y="3403600"/>
                  <a:pt x="6489700" y="3403600"/>
                </a:cubicBezTo>
                <a:lnTo>
                  <a:pt x="5740400" y="3403600"/>
                </a:lnTo>
                <a:cubicBezTo>
                  <a:pt x="5638800" y="3403600"/>
                  <a:pt x="5499100" y="3365500"/>
                  <a:pt x="5422900" y="3314700"/>
                </a:cubicBezTo>
                <a:lnTo>
                  <a:pt x="5359400" y="3263900"/>
                </a:lnTo>
                <a:cubicBezTo>
                  <a:pt x="5118100" y="3086100"/>
                  <a:pt x="5016500" y="2959100"/>
                  <a:pt x="4978400" y="2768600"/>
                </a:cubicBezTo>
                <a:lnTo>
                  <a:pt x="4978400" y="2755900"/>
                </a:lnTo>
                <a:cubicBezTo>
                  <a:pt x="4953000" y="2641600"/>
                  <a:pt x="4927600" y="2476500"/>
                  <a:pt x="4927600" y="2374900"/>
                </a:cubicBezTo>
                <a:lnTo>
                  <a:pt x="4927600" y="1879600"/>
                </a:lnTo>
                <a:cubicBezTo>
                  <a:pt x="4927600" y="1790700"/>
                  <a:pt x="4953000" y="1638300"/>
                  <a:pt x="4978400" y="1549400"/>
                </a:cubicBezTo>
                <a:lnTo>
                  <a:pt x="5016500" y="1460500"/>
                </a:lnTo>
                <a:cubicBezTo>
                  <a:pt x="5067300" y="1270000"/>
                  <a:pt x="5245100" y="1092200"/>
                  <a:pt x="5410200" y="1054100"/>
                </a:cubicBezTo>
                <a:cubicBezTo>
                  <a:pt x="5473700" y="1028700"/>
                  <a:pt x="5549900" y="990600"/>
                  <a:pt x="5588000" y="965200"/>
                </a:cubicBezTo>
                <a:cubicBezTo>
                  <a:pt x="5626100" y="927100"/>
                  <a:pt x="5727700" y="901700"/>
                  <a:pt x="5829300" y="901700"/>
                </a:cubicBezTo>
                <a:lnTo>
                  <a:pt x="6451600" y="901700"/>
                </a:lnTo>
                <a:cubicBezTo>
                  <a:pt x="6553200" y="901700"/>
                  <a:pt x="6705600" y="927100"/>
                  <a:pt x="6794500" y="965200"/>
                </a:cubicBezTo>
                <a:lnTo>
                  <a:pt x="6985000" y="1066800"/>
                </a:lnTo>
                <a:cubicBezTo>
                  <a:pt x="7251700" y="1193800"/>
                  <a:pt x="7353300" y="1346200"/>
                  <a:pt x="7353300" y="1663700"/>
                </a:cubicBezTo>
                <a:close/>
                <a:moveTo>
                  <a:pt x="8166100" y="10007600"/>
                </a:moveTo>
                <a:moveTo>
                  <a:pt x="6819900" y="6451600"/>
                </a:moveTo>
                <a:lnTo>
                  <a:pt x="5562600" y="6451600"/>
                </a:lnTo>
                <a:cubicBezTo>
                  <a:pt x="5461000" y="6451600"/>
                  <a:pt x="5321300" y="6426200"/>
                  <a:pt x="5245100" y="6388100"/>
                </a:cubicBezTo>
                <a:cubicBezTo>
                  <a:pt x="5067300" y="6286500"/>
                  <a:pt x="4927600" y="5905500"/>
                  <a:pt x="4927600" y="5511800"/>
                </a:cubicBezTo>
                <a:lnTo>
                  <a:pt x="4927600" y="5016500"/>
                </a:lnTo>
                <a:cubicBezTo>
                  <a:pt x="4927600" y="4927600"/>
                  <a:pt x="4953000" y="4775200"/>
                  <a:pt x="4978400" y="4686300"/>
                </a:cubicBezTo>
                <a:lnTo>
                  <a:pt x="5029200" y="4495800"/>
                </a:lnTo>
                <a:cubicBezTo>
                  <a:pt x="5105400" y="4229100"/>
                  <a:pt x="5270500" y="4127500"/>
                  <a:pt x="5600700" y="4127500"/>
                </a:cubicBezTo>
                <a:lnTo>
                  <a:pt x="6819900" y="4127500"/>
                </a:lnTo>
                <a:cubicBezTo>
                  <a:pt x="6908800" y="4127500"/>
                  <a:pt x="7048500" y="4178300"/>
                  <a:pt x="7124700" y="4254500"/>
                </a:cubicBezTo>
                <a:lnTo>
                  <a:pt x="7137400" y="4267200"/>
                </a:lnTo>
                <a:cubicBezTo>
                  <a:pt x="7277100" y="4406900"/>
                  <a:pt x="7353300" y="4622800"/>
                  <a:pt x="7353300" y="4889500"/>
                </a:cubicBezTo>
                <a:lnTo>
                  <a:pt x="7353300" y="5740400"/>
                </a:lnTo>
                <a:cubicBezTo>
                  <a:pt x="7353300" y="5842000"/>
                  <a:pt x="7327900" y="5981700"/>
                  <a:pt x="7302500" y="6057900"/>
                </a:cubicBezTo>
                <a:lnTo>
                  <a:pt x="7289800" y="6070600"/>
                </a:lnTo>
                <a:cubicBezTo>
                  <a:pt x="7213600" y="6299200"/>
                  <a:pt x="7010400" y="6451600"/>
                  <a:pt x="6819900" y="6451600"/>
                </a:cubicBezTo>
                <a:close/>
                <a:moveTo>
                  <a:pt x="3378200" y="10007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54" name="Freeform 13554"/>
          <p:cNvSpPr/>
          <p:nvPr/>
        </p:nvSpPr>
        <p:spPr>
          <a:xfrm rot="0" flipH="0" flipV="0">
            <a:off x="15660728" y="1627545"/>
            <a:ext cx="150914" cy="182867"/>
          </a:xfrm>
          <a:custGeom>
            <a:pathLst>
              <a:path w="8877300" h="10756900">
                <a:moveTo>
                  <a:pt x="0" y="10401300"/>
                </a:moveTo>
                <a:lnTo>
                  <a:pt x="0" y="444500"/>
                </a:lnTo>
                <a:cubicBezTo>
                  <a:pt x="0" y="12700"/>
                  <a:pt x="12700" y="0"/>
                  <a:pt x="444500" y="0"/>
                </a:cubicBezTo>
                <a:lnTo>
                  <a:pt x="8432800" y="0"/>
                </a:lnTo>
                <a:cubicBezTo>
                  <a:pt x="8801100" y="0"/>
                  <a:pt x="8877300" y="25400"/>
                  <a:pt x="8877300" y="177800"/>
                </a:cubicBezTo>
                <a:cubicBezTo>
                  <a:pt x="8877300" y="228600"/>
                  <a:pt x="8801100" y="342900"/>
                  <a:pt x="8699500" y="419100"/>
                </a:cubicBezTo>
                <a:cubicBezTo>
                  <a:pt x="8597900" y="508000"/>
                  <a:pt x="8521700" y="749300"/>
                  <a:pt x="8521700" y="939800"/>
                </a:cubicBezTo>
                <a:lnTo>
                  <a:pt x="8585200" y="7061200"/>
                </a:lnTo>
                <a:cubicBezTo>
                  <a:pt x="8585200" y="7264400"/>
                  <a:pt x="8572500" y="7581900"/>
                  <a:pt x="8559800" y="7772400"/>
                </a:cubicBezTo>
                <a:lnTo>
                  <a:pt x="8458200" y="8915400"/>
                </a:lnTo>
                <a:cubicBezTo>
                  <a:pt x="8420100" y="9334500"/>
                  <a:pt x="7975600" y="9677400"/>
                  <a:pt x="7493000" y="9677400"/>
                </a:cubicBezTo>
                <a:lnTo>
                  <a:pt x="1435100" y="9677400"/>
                </a:lnTo>
                <a:cubicBezTo>
                  <a:pt x="1028700" y="9677400"/>
                  <a:pt x="787400" y="9944100"/>
                  <a:pt x="850900" y="10325100"/>
                </a:cubicBezTo>
                <a:cubicBezTo>
                  <a:pt x="876300" y="10464800"/>
                  <a:pt x="889000" y="10617200"/>
                  <a:pt x="876300" y="10668000"/>
                </a:cubicBezTo>
                <a:cubicBezTo>
                  <a:pt x="850900" y="10718800"/>
                  <a:pt x="685800" y="10756900"/>
                  <a:pt x="482600" y="10756900"/>
                </a:cubicBezTo>
                <a:lnTo>
                  <a:pt x="355600" y="10756900"/>
                </a:lnTo>
                <a:cubicBezTo>
                  <a:pt x="88900" y="10756900"/>
                  <a:pt x="0" y="10668000"/>
                  <a:pt x="0" y="10401300"/>
                </a:cubicBezTo>
                <a:close/>
                <a:moveTo>
                  <a:pt x="228600" y="10807700"/>
                </a:moveTo>
                <a:moveTo>
                  <a:pt x="6629400" y="7442200"/>
                </a:moveTo>
                <a:lnTo>
                  <a:pt x="6629400" y="685800"/>
                </a:lnTo>
                <a:cubicBezTo>
                  <a:pt x="6629400" y="279400"/>
                  <a:pt x="6616700" y="266700"/>
                  <a:pt x="6096000" y="266700"/>
                </a:cubicBezTo>
                <a:lnTo>
                  <a:pt x="1485900" y="266700"/>
                </a:lnTo>
                <a:cubicBezTo>
                  <a:pt x="965200" y="266700"/>
                  <a:pt x="901700" y="317500"/>
                  <a:pt x="901700" y="711200"/>
                </a:cubicBezTo>
                <a:lnTo>
                  <a:pt x="901700" y="7442200"/>
                </a:lnTo>
                <a:cubicBezTo>
                  <a:pt x="901700" y="7886700"/>
                  <a:pt x="901700" y="7886700"/>
                  <a:pt x="1346200" y="7886700"/>
                </a:cubicBezTo>
                <a:lnTo>
                  <a:pt x="6184900" y="7886700"/>
                </a:lnTo>
                <a:cubicBezTo>
                  <a:pt x="6629400" y="7886700"/>
                  <a:pt x="6629400" y="7886700"/>
                  <a:pt x="6629400" y="7442200"/>
                </a:cubicBezTo>
                <a:close/>
                <a:moveTo>
                  <a:pt x="3187700" y="10807700"/>
                </a:moveTo>
                <a:moveTo>
                  <a:pt x="1612900" y="2781300"/>
                </a:moveTo>
                <a:lnTo>
                  <a:pt x="1612900" y="1524000"/>
                </a:lnTo>
                <a:cubicBezTo>
                  <a:pt x="1612900" y="1422400"/>
                  <a:pt x="1676400" y="1282700"/>
                  <a:pt x="1739900" y="1219200"/>
                </a:cubicBezTo>
                <a:lnTo>
                  <a:pt x="1752600" y="1206500"/>
                </a:lnTo>
                <a:cubicBezTo>
                  <a:pt x="1828800" y="1130300"/>
                  <a:pt x="1943100" y="1066800"/>
                  <a:pt x="2006600" y="1041400"/>
                </a:cubicBezTo>
                <a:cubicBezTo>
                  <a:pt x="2070100" y="1028700"/>
                  <a:pt x="2146300" y="990600"/>
                  <a:pt x="2184400" y="952500"/>
                </a:cubicBezTo>
                <a:cubicBezTo>
                  <a:pt x="2209800" y="927100"/>
                  <a:pt x="2324100" y="901700"/>
                  <a:pt x="2425700" y="901700"/>
                </a:cubicBezTo>
                <a:lnTo>
                  <a:pt x="3136900" y="901700"/>
                </a:lnTo>
                <a:cubicBezTo>
                  <a:pt x="3238500" y="901700"/>
                  <a:pt x="3340100" y="914400"/>
                  <a:pt x="3365500" y="939800"/>
                </a:cubicBezTo>
                <a:cubicBezTo>
                  <a:pt x="3390900" y="965200"/>
                  <a:pt x="3479800" y="1016000"/>
                  <a:pt x="3568700" y="1041400"/>
                </a:cubicBezTo>
                <a:lnTo>
                  <a:pt x="3594100" y="1054100"/>
                </a:lnTo>
                <a:cubicBezTo>
                  <a:pt x="3683000" y="1092200"/>
                  <a:pt x="3771900" y="1155700"/>
                  <a:pt x="3784600" y="1219200"/>
                </a:cubicBezTo>
                <a:cubicBezTo>
                  <a:pt x="3810000" y="1270000"/>
                  <a:pt x="3848100" y="1346200"/>
                  <a:pt x="3886200" y="1371600"/>
                </a:cubicBezTo>
                <a:cubicBezTo>
                  <a:pt x="3924300" y="1409700"/>
                  <a:pt x="3949700" y="1511300"/>
                  <a:pt x="3949700" y="1612900"/>
                </a:cubicBezTo>
                <a:lnTo>
                  <a:pt x="3949700" y="2692400"/>
                </a:lnTo>
                <a:cubicBezTo>
                  <a:pt x="3949700" y="2959100"/>
                  <a:pt x="3771900" y="3200400"/>
                  <a:pt x="3556000" y="3251200"/>
                </a:cubicBezTo>
                <a:cubicBezTo>
                  <a:pt x="3492500" y="3276600"/>
                  <a:pt x="3416300" y="3314700"/>
                  <a:pt x="3378200" y="3340100"/>
                </a:cubicBezTo>
                <a:cubicBezTo>
                  <a:pt x="3340100" y="3378200"/>
                  <a:pt x="3238500" y="3403600"/>
                  <a:pt x="3136900" y="3403600"/>
                </a:cubicBezTo>
                <a:lnTo>
                  <a:pt x="2425700" y="3403600"/>
                </a:lnTo>
                <a:cubicBezTo>
                  <a:pt x="2324100" y="3403600"/>
                  <a:pt x="2184400" y="3378200"/>
                  <a:pt x="2108200" y="3340100"/>
                </a:cubicBezTo>
                <a:lnTo>
                  <a:pt x="1993900" y="3276600"/>
                </a:lnTo>
                <a:cubicBezTo>
                  <a:pt x="1765300" y="3149600"/>
                  <a:pt x="1612900" y="2959100"/>
                  <a:pt x="1612900" y="2781300"/>
                </a:cubicBezTo>
                <a:close/>
                <a:moveTo>
                  <a:pt x="7848600" y="10807700"/>
                </a:moveTo>
                <a:moveTo>
                  <a:pt x="2159000" y="4127500"/>
                </a:moveTo>
                <a:lnTo>
                  <a:pt x="3403600" y="4127500"/>
                </a:lnTo>
                <a:cubicBezTo>
                  <a:pt x="3581400" y="4127500"/>
                  <a:pt x="3733800" y="4229100"/>
                  <a:pt x="3797300" y="4381500"/>
                </a:cubicBezTo>
                <a:cubicBezTo>
                  <a:pt x="3810000" y="4419600"/>
                  <a:pt x="3848100" y="4483100"/>
                  <a:pt x="3886200" y="4508500"/>
                </a:cubicBezTo>
                <a:cubicBezTo>
                  <a:pt x="3924300" y="4546600"/>
                  <a:pt x="3949700" y="4648200"/>
                  <a:pt x="3949700" y="4749800"/>
                </a:cubicBezTo>
                <a:lnTo>
                  <a:pt x="3949700" y="5829300"/>
                </a:lnTo>
                <a:cubicBezTo>
                  <a:pt x="3949700" y="6032500"/>
                  <a:pt x="3835400" y="6248400"/>
                  <a:pt x="3708400" y="6299200"/>
                </a:cubicBezTo>
                <a:cubicBezTo>
                  <a:pt x="3657600" y="6324600"/>
                  <a:pt x="3594100" y="6362700"/>
                  <a:pt x="3556000" y="6388100"/>
                </a:cubicBezTo>
                <a:cubicBezTo>
                  <a:pt x="3530600" y="6426200"/>
                  <a:pt x="3416300" y="6451600"/>
                  <a:pt x="3314700" y="6451600"/>
                </a:cubicBezTo>
                <a:lnTo>
                  <a:pt x="2159000" y="6451600"/>
                </a:lnTo>
                <a:cubicBezTo>
                  <a:pt x="2057400" y="6451600"/>
                  <a:pt x="1917700" y="6400800"/>
                  <a:pt x="1841500" y="6324600"/>
                </a:cubicBezTo>
                <a:lnTo>
                  <a:pt x="1739900" y="6223000"/>
                </a:lnTo>
                <a:cubicBezTo>
                  <a:pt x="1676400" y="6146800"/>
                  <a:pt x="1612900" y="6019800"/>
                  <a:pt x="1612900" y="5918200"/>
                </a:cubicBezTo>
                <a:lnTo>
                  <a:pt x="1612900" y="4660900"/>
                </a:lnTo>
                <a:cubicBezTo>
                  <a:pt x="1612900" y="4559300"/>
                  <a:pt x="1676400" y="4419600"/>
                  <a:pt x="1739900" y="4356100"/>
                </a:cubicBezTo>
                <a:lnTo>
                  <a:pt x="1841500" y="4254500"/>
                </a:lnTo>
                <a:cubicBezTo>
                  <a:pt x="1917700" y="4178300"/>
                  <a:pt x="2057400" y="4127500"/>
                  <a:pt x="2159000" y="4127500"/>
                </a:cubicBezTo>
                <a:close/>
                <a:moveTo>
                  <a:pt x="6502400" y="10807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55" name="Rectangle 13555"/>
          <p:cNvSpPr/>
          <p:nvPr/>
        </p:nvSpPr>
        <p:spPr>
          <a:xfrm rot="0" flipH="0" flipV="0">
            <a:off x="12399393" y="1380083"/>
            <a:ext cx="4020121" cy="502065"/>
          </a:xfrm>
          <a:prstGeom prst="rect">
            <a:avLst/>
          </a:prstGeom>
        </p:spPr>
      </p:sp>
      <p:sp>
        <p:nvSpPr>
          <p:cNvPr id="13556" name="Freeform 13556"/>
          <p:cNvSpPr/>
          <p:nvPr/>
        </p:nvSpPr>
        <p:spPr>
          <a:xfrm rot="0" flipH="0" flipV="0">
            <a:off x="12402441" y="176174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57" name="Freeform 13557"/>
          <p:cNvSpPr/>
          <p:nvPr/>
        </p:nvSpPr>
        <p:spPr>
          <a:xfrm rot="0" flipH="0" flipV="0">
            <a:off x="13770994" y="1697826"/>
            <a:ext cx="39624" cy="39624"/>
          </a:xfrm>
          <a:custGeom>
            <a:pathLst>
              <a:path w="3048000" h="3048000">
                <a:moveTo>
                  <a:pt x="3048000" y="469900"/>
                </a:moveTo>
                <a:lnTo>
                  <a:pt x="3048000" y="2578100"/>
                </a:lnTo>
                <a:cubicBezTo>
                  <a:pt x="3048000" y="2730500"/>
                  <a:pt x="2959100" y="2819400"/>
                  <a:pt x="2806700" y="2819400"/>
                </a:cubicBezTo>
                <a:cubicBezTo>
                  <a:pt x="2679700" y="2819400"/>
                  <a:pt x="2578100" y="2870200"/>
                  <a:pt x="2578100" y="2933700"/>
                </a:cubicBezTo>
                <a:cubicBezTo>
                  <a:pt x="2578100" y="2997200"/>
                  <a:pt x="2463800" y="3048000"/>
                  <a:pt x="2336800" y="3048000"/>
                </a:cubicBezTo>
                <a:lnTo>
                  <a:pt x="698500" y="3048000"/>
                </a:lnTo>
                <a:cubicBezTo>
                  <a:pt x="571500" y="3048000"/>
                  <a:pt x="469900" y="2997200"/>
                  <a:pt x="469900" y="2933700"/>
                </a:cubicBezTo>
                <a:cubicBezTo>
                  <a:pt x="469900" y="2870200"/>
                  <a:pt x="406400" y="2819400"/>
                  <a:pt x="342900" y="2819400"/>
                </a:cubicBezTo>
                <a:cubicBezTo>
                  <a:pt x="279400" y="2819400"/>
                  <a:pt x="228600" y="2755900"/>
                  <a:pt x="228600" y="2692400"/>
                </a:cubicBezTo>
                <a:cubicBezTo>
                  <a:pt x="228600" y="2628900"/>
                  <a:pt x="177800" y="2578100"/>
                  <a:pt x="114300" y="2578100"/>
                </a:cubicBezTo>
                <a:cubicBezTo>
                  <a:pt x="50800" y="2578100"/>
                  <a:pt x="0" y="2476500"/>
                  <a:pt x="0" y="2349500"/>
                </a:cubicBezTo>
                <a:lnTo>
                  <a:pt x="0" y="698500"/>
                </a:lnTo>
                <a:cubicBezTo>
                  <a:pt x="0" y="571500"/>
                  <a:pt x="50800" y="469900"/>
                  <a:pt x="114300" y="469900"/>
                </a:cubicBezTo>
                <a:cubicBezTo>
                  <a:pt x="177800" y="469900"/>
                  <a:pt x="228600" y="419100"/>
                  <a:pt x="228600" y="355600"/>
                </a:cubicBezTo>
                <a:cubicBezTo>
                  <a:pt x="228600" y="292100"/>
                  <a:pt x="279400" y="241300"/>
                  <a:pt x="342900" y="241300"/>
                </a:cubicBezTo>
                <a:cubicBezTo>
                  <a:pt x="406400" y="241300"/>
                  <a:pt x="469900" y="177800"/>
                  <a:pt x="469900" y="114300"/>
                </a:cubicBezTo>
                <a:cubicBezTo>
                  <a:pt x="469900" y="50800"/>
                  <a:pt x="571500" y="0"/>
                  <a:pt x="698500" y="0"/>
                </a:cubicBezTo>
                <a:lnTo>
                  <a:pt x="2578100" y="0"/>
                </a:lnTo>
                <a:cubicBezTo>
                  <a:pt x="2705100" y="0"/>
                  <a:pt x="2806700" y="50800"/>
                  <a:pt x="2806700" y="114300"/>
                </a:cubicBezTo>
                <a:cubicBezTo>
                  <a:pt x="2806700" y="177800"/>
                  <a:pt x="2857500" y="241300"/>
                  <a:pt x="2921000" y="241300"/>
                </a:cubicBezTo>
                <a:cubicBezTo>
                  <a:pt x="2997200" y="241300"/>
                  <a:pt x="3048000" y="342900"/>
                  <a:pt x="3048000" y="469900"/>
                </a:cubicBezTo>
                <a:close/>
                <a:moveTo>
                  <a:pt x="1066800" y="30607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58" name="Freeform 13558"/>
          <p:cNvSpPr/>
          <p:nvPr/>
        </p:nvSpPr>
        <p:spPr>
          <a:xfrm rot="0" flipH="0" flipV="0">
            <a:off x="13850310" y="1697826"/>
            <a:ext cx="39624" cy="39624"/>
          </a:xfrm>
          <a:custGeom>
            <a:pathLst>
              <a:path w="3048000" h="3048000">
                <a:moveTo>
                  <a:pt x="3048000" y="469900"/>
                </a:moveTo>
                <a:lnTo>
                  <a:pt x="3048000" y="2578100"/>
                </a:lnTo>
                <a:cubicBezTo>
                  <a:pt x="3048000" y="2730500"/>
                  <a:pt x="2959100" y="2819400"/>
                  <a:pt x="2806700" y="2819400"/>
                </a:cubicBezTo>
                <a:cubicBezTo>
                  <a:pt x="2679700" y="2819400"/>
                  <a:pt x="2578100" y="2870200"/>
                  <a:pt x="2578100" y="2933700"/>
                </a:cubicBezTo>
                <a:cubicBezTo>
                  <a:pt x="2578100" y="2997200"/>
                  <a:pt x="2463800" y="3048000"/>
                  <a:pt x="2336800" y="3048000"/>
                </a:cubicBezTo>
                <a:lnTo>
                  <a:pt x="698500" y="3048000"/>
                </a:lnTo>
                <a:cubicBezTo>
                  <a:pt x="571500" y="3048000"/>
                  <a:pt x="469900" y="2997200"/>
                  <a:pt x="469900" y="2933700"/>
                </a:cubicBezTo>
                <a:cubicBezTo>
                  <a:pt x="469900" y="2870200"/>
                  <a:pt x="406400" y="2819400"/>
                  <a:pt x="342900" y="2819400"/>
                </a:cubicBezTo>
                <a:cubicBezTo>
                  <a:pt x="279400" y="2819400"/>
                  <a:pt x="228600" y="2755900"/>
                  <a:pt x="228600" y="2692400"/>
                </a:cubicBezTo>
                <a:cubicBezTo>
                  <a:pt x="228600" y="2628900"/>
                  <a:pt x="177800" y="2578100"/>
                  <a:pt x="114300" y="2578100"/>
                </a:cubicBezTo>
                <a:cubicBezTo>
                  <a:pt x="50800" y="2578100"/>
                  <a:pt x="0" y="2476500"/>
                  <a:pt x="0" y="2349500"/>
                </a:cubicBezTo>
                <a:lnTo>
                  <a:pt x="0" y="698500"/>
                </a:lnTo>
                <a:cubicBezTo>
                  <a:pt x="0" y="571500"/>
                  <a:pt x="50800" y="469900"/>
                  <a:pt x="114300" y="469900"/>
                </a:cubicBezTo>
                <a:cubicBezTo>
                  <a:pt x="177800" y="469900"/>
                  <a:pt x="228600" y="419100"/>
                  <a:pt x="228600" y="355600"/>
                </a:cubicBezTo>
                <a:cubicBezTo>
                  <a:pt x="228600" y="292100"/>
                  <a:pt x="279400" y="241300"/>
                  <a:pt x="342900" y="241300"/>
                </a:cubicBezTo>
                <a:cubicBezTo>
                  <a:pt x="406400" y="241300"/>
                  <a:pt x="469900" y="177800"/>
                  <a:pt x="469900" y="114300"/>
                </a:cubicBezTo>
                <a:cubicBezTo>
                  <a:pt x="469900" y="50800"/>
                  <a:pt x="571500" y="0"/>
                  <a:pt x="698500" y="0"/>
                </a:cubicBezTo>
                <a:lnTo>
                  <a:pt x="2578100" y="0"/>
                </a:lnTo>
                <a:cubicBezTo>
                  <a:pt x="2705100" y="0"/>
                  <a:pt x="2806700" y="50800"/>
                  <a:pt x="2806700" y="114300"/>
                </a:cubicBezTo>
                <a:cubicBezTo>
                  <a:pt x="2806700" y="177800"/>
                  <a:pt x="2857500" y="241300"/>
                  <a:pt x="2921000" y="241300"/>
                </a:cubicBezTo>
                <a:cubicBezTo>
                  <a:pt x="2997200" y="241300"/>
                  <a:pt x="3048000" y="342900"/>
                  <a:pt x="3048000" y="469900"/>
                </a:cubicBezTo>
                <a:close/>
                <a:moveTo>
                  <a:pt x="1066800" y="30607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59" name="Freeform 13559"/>
          <p:cNvSpPr/>
          <p:nvPr/>
        </p:nvSpPr>
        <p:spPr>
          <a:xfrm rot="0" flipH="0" flipV="0">
            <a:off x="14240385" y="1673352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60" name="Freeform 13560"/>
          <p:cNvSpPr/>
          <p:nvPr/>
        </p:nvSpPr>
        <p:spPr>
          <a:xfrm rot="0" flipH="0" flipV="0">
            <a:off x="14456620" y="1645961"/>
            <a:ext cx="122053" cy="152361"/>
          </a:xfrm>
          <a:custGeom>
            <a:pathLst>
              <a:path w="5676900" h="7086600">
                <a:moveTo>
                  <a:pt x="2705100" y="0"/>
                </a:moveTo>
                <a:lnTo>
                  <a:pt x="4749800" y="0"/>
                </a:lnTo>
                <a:cubicBezTo>
                  <a:pt x="4902200" y="0"/>
                  <a:pt x="5118100" y="88900"/>
                  <a:pt x="5219700" y="190500"/>
                </a:cubicBezTo>
                <a:lnTo>
                  <a:pt x="5346700" y="330200"/>
                </a:lnTo>
                <a:cubicBezTo>
                  <a:pt x="5562600" y="571500"/>
                  <a:pt x="5676900" y="914400"/>
                  <a:pt x="5676900" y="1308100"/>
                </a:cubicBezTo>
                <a:lnTo>
                  <a:pt x="5676900" y="1562100"/>
                </a:lnTo>
                <a:cubicBezTo>
                  <a:pt x="5676900" y="2235200"/>
                  <a:pt x="5219700" y="2692400"/>
                  <a:pt x="4533900" y="2692400"/>
                </a:cubicBezTo>
                <a:lnTo>
                  <a:pt x="4254500" y="2692400"/>
                </a:lnTo>
                <a:cubicBezTo>
                  <a:pt x="4102100" y="2692400"/>
                  <a:pt x="3848100" y="2654300"/>
                  <a:pt x="3708400" y="2616200"/>
                </a:cubicBezTo>
                <a:lnTo>
                  <a:pt x="2451100" y="2235200"/>
                </a:lnTo>
                <a:cubicBezTo>
                  <a:pt x="2311400" y="2197100"/>
                  <a:pt x="2082800" y="2095500"/>
                  <a:pt x="1955800" y="2019300"/>
                </a:cubicBezTo>
                <a:lnTo>
                  <a:pt x="1333500" y="1651000"/>
                </a:lnTo>
                <a:cubicBezTo>
                  <a:pt x="1193800" y="1574800"/>
                  <a:pt x="1003300" y="1422400"/>
                  <a:pt x="901700" y="1308100"/>
                </a:cubicBezTo>
                <a:lnTo>
                  <a:pt x="546100" y="914400"/>
                </a:lnTo>
                <a:cubicBezTo>
                  <a:pt x="368300" y="723900"/>
                  <a:pt x="139700" y="254000"/>
                  <a:pt x="139700" y="76200"/>
                </a:cubicBezTo>
                <a:cubicBezTo>
                  <a:pt x="139700" y="38100"/>
                  <a:pt x="266700" y="0"/>
                  <a:pt x="431800" y="0"/>
                </a:cubicBezTo>
                <a:cubicBezTo>
                  <a:pt x="584200" y="0"/>
                  <a:pt x="787400" y="114300"/>
                  <a:pt x="863600" y="254000"/>
                </a:cubicBezTo>
                <a:lnTo>
                  <a:pt x="1104900" y="635000"/>
                </a:lnTo>
                <a:cubicBezTo>
                  <a:pt x="1270000" y="901700"/>
                  <a:pt x="1638300" y="1244600"/>
                  <a:pt x="1879600" y="1346200"/>
                </a:cubicBezTo>
                <a:cubicBezTo>
                  <a:pt x="2133600" y="1473200"/>
                  <a:pt x="2197100" y="1435100"/>
                  <a:pt x="2197100" y="1155700"/>
                </a:cubicBezTo>
                <a:cubicBezTo>
                  <a:pt x="2209800" y="1041400"/>
                  <a:pt x="2235200" y="825500"/>
                  <a:pt x="2273300" y="673100"/>
                </a:cubicBezTo>
                <a:lnTo>
                  <a:pt x="2349500" y="279400"/>
                </a:lnTo>
                <a:cubicBezTo>
                  <a:pt x="2413000" y="25400"/>
                  <a:pt x="2451100" y="0"/>
                  <a:pt x="2705100" y="0"/>
                </a:cubicBezTo>
                <a:close/>
                <a:moveTo>
                  <a:pt x="6946900" y="7086600"/>
                </a:moveTo>
                <a:moveTo>
                  <a:pt x="3759200" y="139700"/>
                </a:moveTo>
                <a:lnTo>
                  <a:pt x="3263900" y="139700"/>
                </a:lnTo>
                <a:cubicBezTo>
                  <a:pt x="3098800" y="139700"/>
                  <a:pt x="2946400" y="266700"/>
                  <a:pt x="2908300" y="457200"/>
                </a:cubicBezTo>
                <a:lnTo>
                  <a:pt x="2870200" y="647700"/>
                </a:lnTo>
                <a:cubicBezTo>
                  <a:pt x="2844800" y="723900"/>
                  <a:pt x="2832100" y="838200"/>
                  <a:pt x="2832100" y="914400"/>
                </a:cubicBezTo>
                <a:lnTo>
                  <a:pt x="2832100" y="1308100"/>
                </a:lnTo>
                <a:cubicBezTo>
                  <a:pt x="2832100" y="1485900"/>
                  <a:pt x="2895600" y="1638300"/>
                  <a:pt x="2997200" y="1752600"/>
                </a:cubicBezTo>
                <a:lnTo>
                  <a:pt x="3035300" y="1790700"/>
                </a:lnTo>
                <a:cubicBezTo>
                  <a:pt x="3086100" y="1828800"/>
                  <a:pt x="3187700" y="1879600"/>
                  <a:pt x="3263900" y="1879600"/>
                </a:cubicBezTo>
                <a:lnTo>
                  <a:pt x="3479800" y="1905000"/>
                </a:lnTo>
                <a:cubicBezTo>
                  <a:pt x="3556000" y="1905000"/>
                  <a:pt x="3619500" y="1905000"/>
                  <a:pt x="3632200" y="1905000"/>
                </a:cubicBezTo>
                <a:cubicBezTo>
                  <a:pt x="3644900" y="1905000"/>
                  <a:pt x="3721100" y="1930400"/>
                  <a:pt x="3797300" y="1955800"/>
                </a:cubicBezTo>
                <a:lnTo>
                  <a:pt x="4038600" y="2019300"/>
                </a:lnTo>
                <a:cubicBezTo>
                  <a:pt x="4114800" y="2032000"/>
                  <a:pt x="4203700" y="2070100"/>
                  <a:pt x="4216400" y="2082800"/>
                </a:cubicBezTo>
                <a:cubicBezTo>
                  <a:pt x="4241800" y="2108200"/>
                  <a:pt x="4318000" y="2120900"/>
                  <a:pt x="4394200" y="2120900"/>
                </a:cubicBezTo>
                <a:lnTo>
                  <a:pt x="4470400" y="2120900"/>
                </a:lnTo>
                <a:cubicBezTo>
                  <a:pt x="4546600" y="2120900"/>
                  <a:pt x="4635500" y="2095500"/>
                  <a:pt x="4660900" y="2070100"/>
                </a:cubicBezTo>
                <a:cubicBezTo>
                  <a:pt x="4686300" y="2044700"/>
                  <a:pt x="4749800" y="2019300"/>
                  <a:pt x="4800600" y="2006600"/>
                </a:cubicBezTo>
                <a:cubicBezTo>
                  <a:pt x="4914900" y="1968500"/>
                  <a:pt x="4978400" y="1917700"/>
                  <a:pt x="5029200" y="1765300"/>
                </a:cubicBezTo>
                <a:lnTo>
                  <a:pt x="5067300" y="1676400"/>
                </a:lnTo>
                <a:cubicBezTo>
                  <a:pt x="5080000" y="1612900"/>
                  <a:pt x="5105400" y="1498600"/>
                  <a:pt x="5105400" y="1409700"/>
                </a:cubicBezTo>
                <a:lnTo>
                  <a:pt x="5105400" y="1244600"/>
                </a:lnTo>
                <a:cubicBezTo>
                  <a:pt x="5105400" y="1168400"/>
                  <a:pt x="5067300" y="1041400"/>
                  <a:pt x="5029200" y="952500"/>
                </a:cubicBezTo>
                <a:cubicBezTo>
                  <a:pt x="4978400" y="876300"/>
                  <a:pt x="4940300" y="787400"/>
                  <a:pt x="4914900" y="762000"/>
                </a:cubicBezTo>
                <a:cubicBezTo>
                  <a:pt x="4902200" y="736600"/>
                  <a:pt x="4851400" y="660400"/>
                  <a:pt x="4787900" y="609600"/>
                </a:cubicBezTo>
                <a:lnTo>
                  <a:pt x="4724400" y="533400"/>
                </a:lnTo>
                <a:cubicBezTo>
                  <a:pt x="4648200" y="457200"/>
                  <a:pt x="4445000" y="355600"/>
                  <a:pt x="4381500" y="355600"/>
                </a:cubicBezTo>
                <a:cubicBezTo>
                  <a:pt x="4368800" y="355600"/>
                  <a:pt x="4292600" y="330200"/>
                  <a:pt x="4216400" y="292100"/>
                </a:cubicBezTo>
                <a:lnTo>
                  <a:pt x="4114800" y="266700"/>
                </a:lnTo>
                <a:cubicBezTo>
                  <a:pt x="4038600" y="228600"/>
                  <a:pt x="3949700" y="190500"/>
                  <a:pt x="3937000" y="177800"/>
                </a:cubicBezTo>
                <a:cubicBezTo>
                  <a:pt x="3911600" y="152400"/>
                  <a:pt x="3835400" y="139700"/>
                  <a:pt x="3759200" y="139700"/>
                </a:cubicBezTo>
                <a:close/>
                <a:moveTo>
                  <a:pt x="6807200" y="7086600"/>
                </a:moveTo>
                <a:moveTo>
                  <a:pt x="5676900" y="4610100"/>
                </a:moveTo>
                <a:lnTo>
                  <a:pt x="5676900" y="6654800"/>
                </a:lnTo>
                <a:cubicBezTo>
                  <a:pt x="5676900" y="7061200"/>
                  <a:pt x="5651500" y="7086600"/>
                  <a:pt x="5397500" y="7086600"/>
                </a:cubicBezTo>
                <a:cubicBezTo>
                  <a:pt x="5143500" y="7086600"/>
                  <a:pt x="5092700" y="7061200"/>
                  <a:pt x="4800600" y="6794500"/>
                </a:cubicBezTo>
                <a:lnTo>
                  <a:pt x="1739900" y="3962400"/>
                </a:lnTo>
                <a:cubicBezTo>
                  <a:pt x="1625600" y="3860800"/>
                  <a:pt x="1511300" y="3746500"/>
                  <a:pt x="1498600" y="3733800"/>
                </a:cubicBezTo>
                <a:cubicBezTo>
                  <a:pt x="1485900" y="3708400"/>
                  <a:pt x="1346200" y="3683000"/>
                  <a:pt x="1193800" y="3683000"/>
                </a:cubicBezTo>
                <a:lnTo>
                  <a:pt x="1130300" y="3683000"/>
                </a:lnTo>
                <a:cubicBezTo>
                  <a:pt x="622300" y="3683000"/>
                  <a:pt x="444500" y="4064000"/>
                  <a:pt x="660400" y="4648200"/>
                </a:cubicBezTo>
                <a:lnTo>
                  <a:pt x="736600" y="4826000"/>
                </a:lnTo>
                <a:cubicBezTo>
                  <a:pt x="787400" y="4965700"/>
                  <a:pt x="914400" y="5168900"/>
                  <a:pt x="1028700" y="5270500"/>
                </a:cubicBezTo>
                <a:lnTo>
                  <a:pt x="1143000" y="5384800"/>
                </a:lnTo>
                <a:cubicBezTo>
                  <a:pt x="1333500" y="5562600"/>
                  <a:pt x="1409700" y="5816600"/>
                  <a:pt x="1308100" y="5918200"/>
                </a:cubicBezTo>
                <a:cubicBezTo>
                  <a:pt x="1219200" y="6007100"/>
                  <a:pt x="977900" y="5930900"/>
                  <a:pt x="787400" y="5753100"/>
                </a:cubicBezTo>
                <a:lnTo>
                  <a:pt x="419100" y="5422900"/>
                </a:lnTo>
                <a:cubicBezTo>
                  <a:pt x="304800" y="5321300"/>
                  <a:pt x="165100" y="5092700"/>
                  <a:pt x="114300" y="4927600"/>
                </a:cubicBezTo>
                <a:lnTo>
                  <a:pt x="101600" y="4902200"/>
                </a:lnTo>
                <a:cubicBezTo>
                  <a:pt x="50800" y="4737100"/>
                  <a:pt x="0" y="4470400"/>
                  <a:pt x="0" y="4318000"/>
                </a:cubicBezTo>
                <a:lnTo>
                  <a:pt x="0" y="4178300"/>
                </a:lnTo>
                <a:cubicBezTo>
                  <a:pt x="0" y="3543300"/>
                  <a:pt x="431800" y="3111500"/>
                  <a:pt x="1066800" y="3111500"/>
                </a:cubicBezTo>
                <a:lnTo>
                  <a:pt x="1346200" y="3111500"/>
                </a:lnTo>
                <a:cubicBezTo>
                  <a:pt x="1701800" y="3111500"/>
                  <a:pt x="1803400" y="3149600"/>
                  <a:pt x="2082800" y="3403600"/>
                </a:cubicBezTo>
                <a:lnTo>
                  <a:pt x="4711700" y="5753100"/>
                </a:lnTo>
                <a:cubicBezTo>
                  <a:pt x="5003800" y="6019800"/>
                  <a:pt x="5105400" y="6007100"/>
                  <a:pt x="5105400" y="5676900"/>
                </a:cubicBezTo>
                <a:lnTo>
                  <a:pt x="5092700" y="4851400"/>
                </a:lnTo>
                <a:cubicBezTo>
                  <a:pt x="5080000" y="4457700"/>
                  <a:pt x="5194300" y="4254500"/>
                  <a:pt x="5410200" y="4254500"/>
                </a:cubicBezTo>
                <a:cubicBezTo>
                  <a:pt x="5511800" y="4254500"/>
                  <a:pt x="5613400" y="4267200"/>
                  <a:pt x="5638800" y="4279900"/>
                </a:cubicBezTo>
                <a:cubicBezTo>
                  <a:pt x="5651500" y="4305300"/>
                  <a:pt x="5676900" y="4445000"/>
                  <a:pt x="5676900" y="4610100"/>
                </a:cubicBezTo>
                <a:close/>
                <a:moveTo>
                  <a:pt x="2336800" y="7086600"/>
                </a:moveTo>
              </a:path>
            </a:pathLst>
          </a:custGeom>
          <a:solidFill>
            <a:srgbClr val="080808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61" name="Freeform 13561"/>
          <p:cNvSpPr/>
          <p:nvPr/>
        </p:nvSpPr>
        <p:spPr>
          <a:xfrm rot="0" flipH="0" flipV="0">
            <a:off x="16078330" y="1673352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62" name="Freeform 13562"/>
          <p:cNvSpPr/>
          <p:nvPr/>
        </p:nvSpPr>
        <p:spPr>
          <a:xfrm rot="0" flipH="0" flipV="0">
            <a:off x="16294533" y="1645770"/>
            <a:ext cx="122008" cy="152387"/>
          </a:xfrm>
          <a:custGeom>
            <a:pathLst>
              <a:path w="9385300" h="11722100">
                <a:moveTo>
                  <a:pt x="4432300" y="0"/>
                </a:moveTo>
                <a:lnTo>
                  <a:pt x="7747000" y="0"/>
                </a:lnTo>
                <a:cubicBezTo>
                  <a:pt x="8343900" y="0"/>
                  <a:pt x="8826500" y="368300"/>
                  <a:pt x="9067800" y="990600"/>
                </a:cubicBezTo>
                <a:lnTo>
                  <a:pt x="9194800" y="1295400"/>
                </a:lnTo>
                <a:cubicBezTo>
                  <a:pt x="9296400" y="1574800"/>
                  <a:pt x="9385300" y="2006600"/>
                  <a:pt x="9385300" y="2260600"/>
                </a:cubicBezTo>
                <a:lnTo>
                  <a:pt x="9385300" y="2578100"/>
                </a:lnTo>
                <a:cubicBezTo>
                  <a:pt x="9385300" y="2844800"/>
                  <a:pt x="9283700" y="3238500"/>
                  <a:pt x="9156700" y="3454400"/>
                </a:cubicBezTo>
                <a:lnTo>
                  <a:pt x="8953500" y="3810000"/>
                </a:lnTo>
                <a:cubicBezTo>
                  <a:pt x="8699500" y="4254500"/>
                  <a:pt x="8267700" y="4457700"/>
                  <a:pt x="7569200" y="4457700"/>
                </a:cubicBezTo>
                <a:lnTo>
                  <a:pt x="7035800" y="4457700"/>
                </a:lnTo>
                <a:cubicBezTo>
                  <a:pt x="6781800" y="4457700"/>
                  <a:pt x="6375400" y="4394200"/>
                  <a:pt x="6134100" y="4318000"/>
                </a:cubicBezTo>
                <a:lnTo>
                  <a:pt x="2844800" y="3251200"/>
                </a:lnTo>
                <a:cubicBezTo>
                  <a:pt x="2603500" y="3175000"/>
                  <a:pt x="2273300" y="2971800"/>
                  <a:pt x="2095500" y="2794000"/>
                </a:cubicBezTo>
                <a:lnTo>
                  <a:pt x="952500" y="1612900"/>
                </a:lnTo>
                <a:cubicBezTo>
                  <a:pt x="635000" y="1282700"/>
                  <a:pt x="241300" y="495300"/>
                  <a:pt x="241300" y="177800"/>
                </a:cubicBezTo>
                <a:cubicBezTo>
                  <a:pt x="241300" y="88900"/>
                  <a:pt x="457200" y="0"/>
                  <a:pt x="711200" y="0"/>
                </a:cubicBezTo>
                <a:cubicBezTo>
                  <a:pt x="965200" y="0"/>
                  <a:pt x="1270000" y="190500"/>
                  <a:pt x="1384300" y="406400"/>
                </a:cubicBezTo>
                <a:lnTo>
                  <a:pt x="1676400" y="952500"/>
                </a:lnTo>
                <a:cubicBezTo>
                  <a:pt x="1993900" y="1562100"/>
                  <a:pt x="2260600" y="1841500"/>
                  <a:pt x="2743200" y="2070100"/>
                </a:cubicBezTo>
                <a:lnTo>
                  <a:pt x="2895600" y="2133600"/>
                </a:lnTo>
                <a:cubicBezTo>
                  <a:pt x="3149600" y="2260600"/>
                  <a:pt x="3390900" y="2349500"/>
                  <a:pt x="3429000" y="2349500"/>
                </a:cubicBezTo>
                <a:cubicBezTo>
                  <a:pt x="3606800" y="2349500"/>
                  <a:pt x="3759200" y="1955800"/>
                  <a:pt x="3759200" y="1485900"/>
                </a:cubicBezTo>
                <a:lnTo>
                  <a:pt x="3759200" y="939800"/>
                </a:lnTo>
                <a:cubicBezTo>
                  <a:pt x="3759200" y="228600"/>
                  <a:pt x="3911600" y="0"/>
                  <a:pt x="4432300" y="0"/>
                </a:cubicBezTo>
                <a:close/>
                <a:moveTo>
                  <a:pt x="11506200" y="11734800"/>
                </a:moveTo>
                <a:moveTo>
                  <a:pt x="4699000" y="1181100"/>
                </a:moveTo>
                <a:lnTo>
                  <a:pt x="4699000" y="2438400"/>
                </a:lnTo>
                <a:cubicBezTo>
                  <a:pt x="4699000" y="2895600"/>
                  <a:pt x="4762500" y="2959100"/>
                  <a:pt x="5664200" y="3175000"/>
                </a:cubicBezTo>
                <a:lnTo>
                  <a:pt x="6604000" y="3416300"/>
                </a:lnTo>
                <a:cubicBezTo>
                  <a:pt x="6845300" y="3467100"/>
                  <a:pt x="7200900" y="3517900"/>
                  <a:pt x="7391400" y="3517900"/>
                </a:cubicBezTo>
                <a:cubicBezTo>
                  <a:pt x="7581900" y="3517900"/>
                  <a:pt x="7747000" y="3454400"/>
                  <a:pt x="7747000" y="3378200"/>
                </a:cubicBezTo>
                <a:cubicBezTo>
                  <a:pt x="7747000" y="3251200"/>
                  <a:pt x="7912100" y="3175000"/>
                  <a:pt x="8178800" y="3175000"/>
                </a:cubicBezTo>
                <a:cubicBezTo>
                  <a:pt x="8229600" y="3175000"/>
                  <a:pt x="8305800" y="3086100"/>
                  <a:pt x="8356600" y="2997200"/>
                </a:cubicBezTo>
                <a:cubicBezTo>
                  <a:pt x="8407400" y="2895600"/>
                  <a:pt x="8445500" y="2603500"/>
                  <a:pt x="8445500" y="2349500"/>
                </a:cubicBezTo>
                <a:lnTo>
                  <a:pt x="8445500" y="2235200"/>
                </a:lnTo>
                <a:cubicBezTo>
                  <a:pt x="8445500" y="1968500"/>
                  <a:pt x="8407400" y="1765300"/>
                  <a:pt x="8356600" y="1765300"/>
                </a:cubicBezTo>
                <a:cubicBezTo>
                  <a:pt x="8280400" y="1765300"/>
                  <a:pt x="8216900" y="1638300"/>
                  <a:pt x="8051800" y="1143000"/>
                </a:cubicBezTo>
                <a:cubicBezTo>
                  <a:pt x="7924800" y="787400"/>
                  <a:pt x="7632700" y="596900"/>
                  <a:pt x="7239000" y="596900"/>
                </a:cubicBezTo>
                <a:cubicBezTo>
                  <a:pt x="6908800" y="596900"/>
                  <a:pt x="6337300" y="444500"/>
                  <a:pt x="6337300" y="355600"/>
                </a:cubicBezTo>
                <a:cubicBezTo>
                  <a:pt x="6337300" y="292100"/>
                  <a:pt x="6121400" y="241300"/>
                  <a:pt x="5867400" y="241300"/>
                </a:cubicBezTo>
                <a:lnTo>
                  <a:pt x="5638800" y="241300"/>
                </a:lnTo>
                <a:cubicBezTo>
                  <a:pt x="5041900" y="241300"/>
                  <a:pt x="4699000" y="584200"/>
                  <a:pt x="4699000" y="1181100"/>
                </a:cubicBezTo>
                <a:close/>
                <a:moveTo>
                  <a:pt x="10325100" y="11734800"/>
                </a:moveTo>
                <a:moveTo>
                  <a:pt x="9385300" y="7797800"/>
                </a:moveTo>
                <a:lnTo>
                  <a:pt x="9385300" y="11023600"/>
                </a:lnTo>
                <a:cubicBezTo>
                  <a:pt x="9385300" y="11582400"/>
                  <a:pt x="9271000" y="11722100"/>
                  <a:pt x="8801100" y="11722100"/>
                </a:cubicBezTo>
                <a:cubicBezTo>
                  <a:pt x="8610600" y="11722100"/>
                  <a:pt x="8293100" y="11582400"/>
                  <a:pt x="8102600" y="11404600"/>
                </a:cubicBezTo>
                <a:lnTo>
                  <a:pt x="2654300" y="6413500"/>
                </a:lnTo>
                <a:cubicBezTo>
                  <a:pt x="1955800" y="5765800"/>
                  <a:pt x="939800" y="6134100"/>
                  <a:pt x="939800" y="7035800"/>
                </a:cubicBezTo>
                <a:lnTo>
                  <a:pt x="939800" y="7150100"/>
                </a:lnTo>
                <a:cubicBezTo>
                  <a:pt x="939800" y="7416800"/>
                  <a:pt x="1092200" y="7785100"/>
                  <a:pt x="1270000" y="7988300"/>
                </a:cubicBezTo>
                <a:lnTo>
                  <a:pt x="1803400" y="8597900"/>
                </a:lnTo>
                <a:cubicBezTo>
                  <a:pt x="2197100" y="9055100"/>
                  <a:pt x="2311400" y="9372600"/>
                  <a:pt x="2197100" y="9740900"/>
                </a:cubicBezTo>
                <a:cubicBezTo>
                  <a:pt x="2184400" y="9804400"/>
                  <a:pt x="1993900" y="9855200"/>
                  <a:pt x="1790700" y="9855200"/>
                </a:cubicBezTo>
                <a:cubicBezTo>
                  <a:pt x="1587500" y="9855200"/>
                  <a:pt x="1257300" y="9702800"/>
                  <a:pt x="1079500" y="9525000"/>
                </a:cubicBezTo>
                <a:lnTo>
                  <a:pt x="800100" y="9245600"/>
                </a:lnTo>
                <a:cubicBezTo>
                  <a:pt x="622300" y="9067800"/>
                  <a:pt x="381000" y="8712200"/>
                  <a:pt x="266700" y="8470900"/>
                </a:cubicBezTo>
                <a:lnTo>
                  <a:pt x="215900" y="8369300"/>
                </a:lnTo>
                <a:cubicBezTo>
                  <a:pt x="101600" y="8128000"/>
                  <a:pt x="0" y="7721600"/>
                  <a:pt x="0" y="7454900"/>
                </a:cubicBezTo>
                <a:lnTo>
                  <a:pt x="0" y="6807200"/>
                </a:lnTo>
                <a:cubicBezTo>
                  <a:pt x="0" y="5956300"/>
                  <a:pt x="749300" y="5168900"/>
                  <a:pt x="1536700" y="5168900"/>
                </a:cubicBezTo>
                <a:lnTo>
                  <a:pt x="2235200" y="5168900"/>
                </a:lnTo>
                <a:cubicBezTo>
                  <a:pt x="2819400" y="5168900"/>
                  <a:pt x="2984500" y="5232400"/>
                  <a:pt x="3429000" y="5626100"/>
                </a:cubicBezTo>
                <a:lnTo>
                  <a:pt x="7683500" y="9537700"/>
                </a:lnTo>
                <a:cubicBezTo>
                  <a:pt x="8178800" y="9982200"/>
                  <a:pt x="8445500" y="9931400"/>
                  <a:pt x="8445500" y="9385300"/>
                </a:cubicBezTo>
                <a:lnTo>
                  <a:pt x="8445500" y="7747000"/>
                </a:lnTo>
                <a:cubicBezTo>
                  <a:pt x="8445500" y="7073900"/>
                  <a:pt x="8470900" y="7035800"/>
                  <a:pt x="8890000" y="7035800"/>
                </a:cubicBezTo>
                <a:cubicBezTo>
                  <a:pt x="9321800" y="7035800"/>
                  <a:pt x="9385300" y="7137400"/>
                  <a:pt x="9385300" y="7797800"/>
                </a:cubicBezTo>
                <a:close/>
                <a:moveTo>
                  <a:pt x="3708400" y="11734800"/>
                </a:moveTo>
              </a:path>
            </a:pathLst>
          </a:custGeom>
          <a:solidFill>
            <a:srgbClr val="0F1010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63" name="Rectangle 13563"/>
          <p:cNvSpPr/>
          <p:nvPr/>
        </p:nvSpPr>
        <p:spPr>
          <a:xfrm rot="0" flipH="0" flipV="0">
            <a:off x="14237337" y="1530288"/>
            <a:ext cx="2013586" cy="258699"/>
          </a:xfrm>
          <a:prstGeom prst="rect">
            <a:avLst/>
          </a:prstGeom>
        </p:spPr>
      </p:sp>
      <p:sp>
        <p:nvSpPr>
          <p:cNvPr id="13564" name="Freeform 13564"/>
          <p:cNvSpPr/>
          <p:nvPr/>
        </p:nvSpPr>
        <p:spPr>
          <a:xfrm rot="0" flipH="0" flipV="0">
            <a:off x="14240385" y="176174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65" name="Freeform 13565"/>
          <p:cNvSpPr/>
          <p:nvPr/>
        </p:nvSpPr>
        <p:spPr>
          <a:xfrm rot="0" flipH="0" flipV="0">
            <a:off x="16078330" y="176174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6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66" name="Rectangle 13566"/>
          <p:cNvSpPr/>
          <p:nvPr/>
        </p:nvSpPr>
        <p:spPr>
          <a:xfrm rot="0" flipH="0" flipV="0">
            <a:off x="11378440" y="1765519"/>
            <a:ext cx="4947620" cy="691932"/>
          </a:xfrm>
          <a:prstGeom prst="rect">
            <a:avLst/>
          </a:prstGeom>
        </p:spPr>
      </p:sp>
      <p:sp>
        <p:nvSpPr>
          <p:cNvPr id="13567" name="Freeform 13567"/>
          <p:cNvSpPr/>
          <p:nvPr/>
        </p:nvSpPr>
        <p:spPr>
          <a:xfrm rot="0" flipH="0" flipV="0">
            <a:off x="12401793" y="1848843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C0D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68" name="Freeform 13568"/>
          <p:cNvSpPr/>
          <p:nvPr/>
        </p:nvSpPr>
        <p:spPr>
          <a:xfrm rot="0" flipH="0" flipV="0">
            <a:off x="14239737" y="1848843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8090C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69" name="Freeform 13569"/>
          <p:cNvSpPr/>
          <p:nvPr/>
        </p:nvSpPr>
        <p:spPr>
          <a:xfrm rot="0" flipH="0" flipV="0">
            <a:off x="16077682" y="1848843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9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70" name="Freeform 13570"/>
          <p:cNvSpPr/>
          <p:nvPr/>
        </p:nvSpPr>
        <p:spPr>
          <a:xfrm rot="0" flipH="0" flipV="0">
            <a:off x="11375201" y="2243329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71" name="Freeform 13571"/>
          <p:cNvSpPr/>
          <p:nvPr/>
        </p:nvSpPr>
        <p:spPr>
          <a:xfrm rot="0" flipH="0" flipV="0">
            <a:off x="11467769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72" name="Freeform 13572"/>
          <p:cNvSpPr/>
          <p:nvPr/>
        </p:nvSpPr>
        <p:spPr>
          <a:xfrm rot="0" flipH="0" flipV="0">
            <a:off x="11555194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73" name="Freeform 13573"/>
          <p:cNvSpPr/>
          <p:nvPr/>
        </p:nvSpPr>
        <p:spPr>
          <a:xfrm rot="0" flipH="0" flipV="0">
            <a:off x="12341418" y="2243329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7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74" name="Freeform 13574"/>
          <p:cNvSpPr/>
          <p:nvPr/>
        </p:nvSpPr>
        <p:spPr>
          <a:xfrm rot="0" flipH="0" flipV="0">
            <a:off x="12435510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7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75" name="Freeform 13575"/>
          <p:cNvSpPr/>
          <p:nvPr/>
        </p:nvSpPr>
        <p:spPr>
          <a:xfrm rot="0" flipH="0" flipV="0">
            <a:off x="12524458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7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76" name="Freeform 13576"/>
          <p:cNvSpPr/>
          <p:nvPr/>
        </p:nvSpPr>
        <p:spPr>
          <a:xfrm rot="0" flipH="0" flipV="0">
            <a:off x="13213145" y="2243329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77" name="Freeform 13577"/>
          <p:cNvSpPr/>
          <p:nvPr/>
        </p:nvSpPr>
        <p:spPr>
          <a:xfrm rot="0" flipH="0" flipV="0">
            <a:off x="13305713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78" name="Freeform 13578"/>
          <p:cNvSpPr/>
          <p:nvPr/>
        </p:nvSpPr>
        <p:spPr>
          <a:xfrm rot="0" flipH="0" flipV="0">
            <a:off x="13393137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79" name="Freeform 13579"/>
          <p:cNvSpPr/>
          <p:nvPr/>
        </p:nvSpPr>
        <p:spPr>
          <a:xfrm rot="0" flipH="0" flipV="0">
            <a:off x="14179357" y="2243329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80" name="Freeform 13580"/>
          <p:cNvSpPr/>
          <p:nvPr/>
        </p:nvSpPr>
        <p:spPr>
          <a:xfrm rot="0" flipH="0" flipV="0">
            <a:off x="14271925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81" name="Freeform 13581"/>
          <p:cNvSpPr/>
          <p:nvPr/>
        </p:nvSpPr>
        <p:spPr>
          <a:xfrm rot="0" flipH="0" flipV="0">
            <a:off x="14359350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82" name="Freeform 13582"/>
          <p:cNvSpPr/>
          <p:nvPr/>
        </p:nvSpPr>
        <p:spPr>
          <a:xfrm rot="0" flipH="0" flipV="0">
            <a:off x="15048042" y="2243329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507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83" name="Freeform 13583"/>
          <p:cNvSpPr/>
          <p:nvPr/>
        </p:nvSpPr>
        <p:spPr>
          <a:xfrm rot="0" flipH="0" flipV="0">
            <a:off x="15142134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507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84" name="Freeform 13584"/>
          <p:cNvSpPr/>
          <p:nvPr/>
        </p:nvSpPr>
        <p:spPr>
          <a:xfrm rot="0" flipH="0" flipV="0">
            <a:off x="15231082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507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85" name="Freeform 13585"/>
          <p:cNvSpPr/>
          <p:nvPr/>
        </p:nvSpPr>
        <p:spPr>
          <a:xfrm rot="0" flipH="0" flipV="0">
            <a:off x="16014258" y="2243329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7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86" name="Freeform 13586"/>
          <p:cNvSpPr/>
          <p:nvPr/>
        </p:nvSpPr>
        <p:spPr>
          <a:xfrm rot="0" flipH="0" flipV="0">
            <a:off x="16108350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7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87" name="Freeform 13587"/>
          <p:cNvSpPr/>
          <p:nvPr/>
        </p:nvSpPr>
        <p:spPr>
          <a:xfrm rot="0" flipH="0" flipV="0">
            <a:off x="16197298" y="224313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7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88" name="Rectangle 13588"/>
          <p:cNvSpPr/>
          <p:nvPr/>
        </p:nvSpPr>
        <p:spPr>
          <a:xfrm rot="0" flipH="0" flipV="0">
            <a:off x="11841484" y="2401247"/>
            <a:ext cx="4029965" cy="360114"/>
          </a:xfrm>
          <a:prstGeom prst="rect">
            <a:avLst/>
          </a:prstGeom>
        </p:spPr>
      </p:sp>
      <p:sp>
        <p:nvSpPr>
          <p:cNvPr id="13589" name="Freeform 13589"/>
          <p:cNvSpPr/>
          <p:nvPr/>
        </p:nvSpPr>
        <p:spPr>
          <a:xfrm rot="0" flipH="0" flipV="0">
            <a:off x="11844532" y="2547240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90" name="Freeform 13590"/>
          <p:cNvSpPr/>
          <p:nvPr/>
        </p:nvSpPr>
        <p:spPr>
          <a:xfrm rot="0" flipH="0" flipV="0">
            <a:off x="11890351" y="2543430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91" name="Freeform 13591"/>
          <p:cNvSpPr/>
          <p:nvPr/>
        </p:nvSpPr>
        <p:spPr>
          <a:xfrm rot="0" flipH="0" flipV="0">
            <a:off x="12009028" y="2540381"/>
            <a:ext cx="50393" cy="96850"/>
          </a:xfrm>
          <a:custGeom>
            <a:pathLst>
              <a:path w="3251200" h="6248400">
                <a:moveTo>
                  <a:pt x="1358900" y="5765800"/>
                </a:moveTo>
                <a:lnTo>
                  <a:pt x="2197100" y="3530600"/>
                </a:lnTo>
                <a:cubicBezTo>
                  <a:pt x="2235200" y="3429000"/>
                  <a:pt x="2286000" y="3251200"/>
                  <a:pt x="2311400" y="3136900"/>
                </a:cubicBezTo>
                <a:lnTo>
                  <a:pt x="2336800" y="2971800"/>
                </a:lnTo>
                <a:cubicBezTo>
                  <a:pt x="2349500" y="2857500"/>
                  <a:pt x="2362200" y="2667000"/>
                  <a:pt x="2362200" y="2565400"/>
                </a:cubicBezTo>
                <a:lnTo>
                  <a:pt x="2362200" y="1727200"/>
                </a:lnTo>
                <a:cubicBezTo>
                  <a:pt x="2362200" y="1612900"/>
                  <a:pt x="2336800" y="1460500"/>
                  <a:pt x="2286000" y="1358900"/>
                </a:cubicBezTo>
                <a:lnTo>
                  <a:pt x="2273300" y="1333500"/>
                </a:lnTo>
                <a:cubicBezTo>
                  <a:pt x="2082800" y="914400"/>
                  <a:pt x="1739900" y="749300"/>
                  <a:pt x="1422400" y="927100"/>
                </a:cubicBezTo>
                <a:lnTo>
                  <a:pt x="1282700" y="1016000"/>
                </a:lnTo>
                <a:cubicBezTo>
                  <a:pt x="1193800" y="1054100"/>
                  <a:pt x="1054100" y="1168400"/>
                  <a:pt x="977900" y="1244600"/>
                </a:cubicBezTo>
                <a:lnTo>
                  <a:pt x="838200" y="1384300"/>
                </a:lnTo>
                <a:cubicBezTo>
                  <a:pt x="762000" y="1460500"/>
                  <a:pt x="660400" y="1612900"/>
                  <a:pt x="609600" y="1701800"/>
                </a:cubicBezTo>
                <a:lnTo>
                  <a:pt x="203200" y="2628900"/>
                </a:lnTo>
                <a:cubicBezTo>
                  <a:pt x="165100" y="2730500"/>
                  <a:pt x="101600" y="2806700"/>
                  <a:pt x="63500" y="2806700"/>
                </a:cubicBezTo>
                <a:cubicBezTo>
                  <a:pt x="38100" y="2806700"/>
                  <a:pt x="0" y="2717800"/>
                  <a:pt x="0" y="2603500"/>
                </a:cubicBezTo>
                <a:lnTo>
                  <a:pt x="0" y="1524000"/>
                </a:lnTo>
                <a:cubicBezTo>
                  <a:pt x="0" y="1422400"/>
                  <a:pt x="50800" y="1257300"/>
                  <a:pt x="101600" y="1168400"/>
                </a:cubicBezTo>
                <a:lnTo>
                  <a:pt x="177800" y="1028700"/>
                </a:lnTo>
                <a:cubicBezTo>
                  <a:pt x="228600" y="939800"/>
                  <a:pt x="317500" y="825500"/>
                  <a:pt x="381000" y="762000"/>
                </a:cubicBezTo>
                <a:cubicBezTo>
                  <a:pt x="444500" y="698500"/>
                  <a:pt x="508000" y="596900"/>
                  <a:pt x="520700" y="558800"/>
                </a:cubicBezTo>
                <a:cubicBezTo>
                  <a:pt x="546100" y="508000"/>
                  <a:pt x="635000" y="431800"/>
                  <a:pt x="723900" y="393700"/>
                </a:cubicBezTo>
                <a:lnTo>
                  <a:pt x="1079500" y="254000"/>
                </a:lnTo>
                <a:cubicBezTo>
                  <a:pt x="1168400" y="215900"/>
                  <a:pt x="1282700" y="152400"/>
                  <a:pt x="1320800" y="114300"/>
                </a:cubicBezTo>
                <a:cubicBezTo>
                  <a:pt x="1435100" y="0"/>
                  <a:pt x="2324100" y="25400"/>
                  <a:pt x="2514600" y="165100"/>
                </a:cubicBezTo>
                <a:lnTo>
                  <a:pt x="2578100" y="203200"/>
                </a:lnTo>
                <a:cubicBezTo>
                  <a:pt x="2794000" y="368300"/>
                  <a:pt x="2844800" y="431800"/>
                  <a:pt x="2946400" y="647700"/>
                </a:cubicBezTo>
                <a:lnTo>
                  <a:pt x="2971800" y="685800"/>
                </a:lnTo>
                <a:cubicBezTo>
                  <a:pt x="3022600" y="800100"/>
                  <a:pt x="3086100" y="977900"/>
                  <a:pt x="3111500" y="1092200"/>
                </a:cubicBezTo>
                <a:lnTo>
                  <a:pt x="3200400" y="1473200"/>
                </a:lnTo>
                <a:cubicBezTo>
                  <a:pt x="3225800" y="1587500"/>
                  <a:pt x="3251200" y="1765300"/>
                  <a:pt x="3251200" y="1866900"/>
                </a:cubicBezTo>
                <a:lnTo>
                  <a:pt x="3251200" y="2222500"/>
                </a:lnTo>
                <a:cubicBezTo>
                  <a:pt x="3251200" y="2324100"/>
                  <a:pt x="3238500" y="2501900"/>
                  <a:pt x="3225800" y="2603500"/>
                </a:cubicBezTo>
                <a:lnTo>
                  <a:pt x="3098800" y="3556000"/>
                </a:lnTo>
                <a:cubicBezTo>
                  <a:pt x="3086100" y="3657600"/>
                  <a:pt x="3035300" y="3822700"/>
                  <a:pt x="3009900" y="3924300"/>
                </a:cubicBezTo>
                <a:lnTo>
                  <a:pt x="2552700" y="5334000"/>
                </a:lnTo>
                <a:cubicBezTo>
                  <a:pt x="2514600" y="5435600"/>
                  <a:pt x="2451100" y="5600700"/>
                  <a:pt x="2400300" y="5689600"/>
                </a:cubicBezTo>
                <a:lnTo>
                  <a:pt x="2184400" y="6070600"/>
                </a:lnTo>
                <a:cubicBezTo>
                  <a:pt x="2120900" y="6197600"/>
                  <a:pt x="2044700" y="6248400"/>
                  <a:pt x="1905000" y="6248400"/>
                </a:cubicBezTo>
                <a:lnTo>
                  <a:pt x="1485900" y="6248400"/>
                </a:lnTo>
                <a:cubicBezTo>
                  <a:pt x="1371600" y="6248400"/>
                  <a:pt x="1282700" y="6184900"/>
                  <a:pt x="1282700" y="6096000"/>
                </a:cubicBezTo>
                <a:cubicBezTo>
                  <a:pt x="1282700" y="6019800"/>
                  <a:pt x="1320800" y="5867400"/>
                  <a:pt x="1358900" y="5765800"/>
                </a:cubicBezTo>
                <a:close/>
                <a:moveTo>
                  <a:pt x="393700" y="6350000"/>
                </a:moveTo>
              </a:path>
            </a:pathLst>
          </a:custGeom>
          <a:solidFill>
            <a:srgbClr val="0A0A0B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92" name="Freeform 13592"/>
          <p:cNvSpPr/>
          <p:nvPr/>
        </p:nvSpPr>
        <p:spPr>
          <a:xfrm rot="0" flipH="0" flipV="0">
            <a:off x="12073214" y="2540967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A0A0B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93" name="Freeform 13593"/>
          <p:cNvSpPr/>
          <p:nvPr/>
        </p:nvSpPr>
        <p:spPr>
          <a:xfrm rot="0" flipH="0" flipV="0">
            <a:off x="13682476" y="2546606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94" name="Freeform 13594"/>
          <p:cNvSpPr/>
          <p:nvPr/>
        </p:nvSpPr>
        <p:spPr>
          <a:xfrm rot="0" flipH="0" flipV="0">
            <a:off x="13728295" y="2542796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95" name="Freeform 13595"/>
          <p:cNvSpPr/>
          <p:nvPr/>
        </p:nvSpPr>
        <p:spPr>
          <a:xfrm rot="0" flipH="0" flipV="0">
            <a:off x="13834876" y="2535939"/>
            <a:ext cx="57912" cy="140208"/>
          </a:xfrm>
          <a:custGeom>
            <a:pathLst>
              <a:path w="3860800" h="9347200">
                <a:moveTo>
                  <a:pt x="0" y="5080000"/>
                </a:moveTo>
                <a:lnTo>
                  <a:pt x="0" y="406400"/>
                </a:lnTo>
                <a:cubicBezTo>
                  <a:pt x="0" y="177800"/>
                  <a:pt x="88900" y="0"/>
                  <a:pt x="203200" y="0"/>
                </a:cubicBezTo>
                <a:cubicBezTo>
                  <a:pt x="317500" y="0"/>
                  <a:pt x="406400" y="177800"/>
                  <a:pt x="406400" y="406400"/>
                </a:cubicBezTo>
                <a:lnTo>
                  <a:pt x="406400" y="1219200"/>
                </a:lnTo>
                <a:cubicBezTo>
                  <a:pt x="406400" y="1701800"/>
                  <a:pt x="762000" y="1765300"/>
                  <a:pt x="927100" y="1308100"/>
                </a:cubicBezTo>
                <a:cubicBezTo>
                  <a:pt x="1054100" y="952500"/>
                  <a:pt x="1130300" y="850900"/>
                  <a:pt x="1447800" y="711200"/>
                </a:cubicBezTo>
                <a:cubicBezTo>
                  <a:pt x="2349500" y="292100"/>
                  <a:pt x="3340100" y="304800"/>
                  <a:pt x="3517900" y="749300"/>
                </a:cubicBezTo>
                <a:cubicBezTo>
                  <a:pt x="3581400" y="876300"/>
                  <a:pt x="3670300" y="1028700"/>
                  <a:pt x="3746500" y="1104900"/>
                </a:cubicBezTo>
                <a:cubicBezTo>
                  <a:pt x="3810000" y="1168400"/>
                  <a:pt x="3860800" y="1397000"/>
                  <a:pt x="3860800" y="1625600"/>
                </a:cubicBezTo>
                <a:lnTo>
                  <a:pt x="3860800" y="4064000"/>
                </a:lnTo>
                <a:cubicBezTo>
                  <a:pt x="3860800" y="4292600"/>
                  <a:pt x="3810000" y="4635500"/>
                  <a:pt x="3733800" y="4851400"/>
                </a:cubicBezTo>
                <a:lnTo>
                  <a:pt x="3200400" y="6489700"/>
                </a:lnTo>
                <a:cubicBezTo>
                  <a:pt x="3124200" y="6692900"/>
                  <a:pt x="2984500" y="7023100"/>
                  <a:pt x="2870200" y="7200900"/>
                </a:cubicBezTo>
                <a:lnTo>
                  <a:pt x="2667000" y="7556500"/>
                </a:lnTo>
                <a:cubicBezTo>
                  <a:pt x="2565400" y="7734300"/>
                  <a:pt x="2349500" y="8013700"/>
                  <a:pt x="2184400" y="8178800"/>
                </a:cubicBezTo>
                <a:lnTo>
                  <a:pt x="1917700" y="8445500"/>
                </a:lnTo>
                <a:cubicBezTo>
                  <a:pt x="1587500" y="8775700"/>
                  <a:pt x="1320800" y="8915400"/>
                  <a:pt x="787400" y="9042400"/>
                </a:cubicBezTo>
                <a:cubicBezTo>
                  <a:pt x="584200" y="9093200"/>
                  <a:pt x="406400" y="9182100"/>
                  <a:pt x="406400" y="9245600"/>
                </a:cubicBezTo>
                <a:cubicBezTo>
                  <a:pt x="406400" y="9296400"/>
                  <a:pt x="317500" y="9347200"/>
                  <a:pt x="203200" y="9347200"/>
                </a:cubicBezTo>
                <a:cubicBezTo>
                  <a:pt x="88900" y="9347200"/>
                  <a:pt x="0" y="9169400"/>
                  <a:pt x="0" y="8940800"/>
                </a:cubicBezTo>
                <a:lnTo>
                  <a:pt x="0" y="8331200"/>
                </a:lnTo>
                <a:cubicBezTo>
                  <a:pt x="0" y="8102600"/>
                  <a:pt x="50800" y="7924800"/>
                  <a:pt x="101600" y="7924800"/>
                </a:cubicBezTo>
                <a:cubicBezTo>
                  <a:pt x="152400" y="7924800"/>
                  <a:pt x="203200" y="7975600"/>
                  <a:pt x="203200" y="8026400"/>
                </a:cubicBezTo>
                <a:cubicBezTo>
                  <a:pt x="203200" y="8128000"/>
                  <a:pt x="889000" y="8166100"/>
                  <a:pt x="1193800" y="8077200"/>
                </a:cubicBezTo>
                <a:cubicBezTo>
                  <a:pt x="1295400" y="8039100"/>
                  <a:pt x="1460500" y="7848600"/>
                  <a:pt x="1574800" y="7645400"/>
                </a:cubicBezTo>
                <a:lnTo>
                  <a:pt x="2260600" y="6388100"/>
                </a:lnTo>
                <a:cubicBezTo>
                  <a:pt x="2374900" y="6184900"/>
                  <a:pt x="2514600" y="5829300"/>
                  <a:pt x="2578100" y="5613400"/>
                </a:cubicBezTo>
                <a:lnTo>
                  <a:pt x="2933700" y="4419600"/>
                </a:lnTo>
                <a:cubicBezTo>
                  <a:pt x="2997200" y="4191000"/>
                  <a:pt x="3048000" y="3835400"/>
                  <a:pt x="3048000" y="3606800"/>
                </a:cubicBezTo>
                <a:lnTo>
                  <a:pt x="3048000" y="2235200"/>
                </a:lnTo>
                <a:cubicBezTo>
                  <a:pt x="3048000" y="1714500"/>
                  <a:pt x="2768600" y="1219200"/>
                  <a:pt x="2476500" y="1219200"/>
                </a:cubicBezTo>
                <a:cubicBezTo>
                  <a:pt x="2032000" y="1219200"/>
                  <a:pt x="1295400" y="1816100"/>
                  <a:pt x="1117600" y="2336800"/>
                </a:cubicBezTo>
                <a:cubicBezTo>
                  <a:pt x="1054100" y="2501900"/>
                  <a:pt x="1054100" y="2679700"/>
                  <a:pt x="1117600" y="2743200"/>
                </a:cubicBezTo>
                <a:cubicBezTo>
                  <a:pt x="1168400" y="2794000"/>
                  <a:pt x="1130300" y="2946400"/>
                  <a:pt x="1003300" y="3073400"/>
                </a:cubicBezTo>
                <a:cubicBezTo>
                  <a:pt x="889000" y="3200400"/>
                  <a:pt x="749300" y="3479800"/>
                  <a:pt x="685800" y="3683000"/>
                </a:cubicBezTo>
                <a:lnTo>
                  <a:pt x="266700" y="5092700"/>
                </a:lnTo>
                <a:cubicBezTo>
                  <a:pt x="203200" y="5308600"/>
                  <a:pt x="114300" y="5486400"/>
                  <a:pt x="76200" y="5486400"/>
                </a:cubicBezTo>
                <a:cubicBezTo>
                  <a:pt x="38100" y="5486400"/>
                  <a:pt x="0" y="5308600"/>
                  <a:pt x="0" y="5080000"/>
                </a:cubicBezTo>
                <a:close/>
                <a:moveTo>
                  <a:pt x="4064000" y="9347200"/>
                </a:moveTo>
              </a:path>
            </a:pathLst>
          </a:custGeom>
          <a:solidFill>
            <a:srgbClr val="0A0C0C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96" name="Freeform 13596"/>
          <p:cNvSpPr/>
          <p:nvPr/>
        </p:nvSpPr>
        <p:spPr>
          <a:xfrm rot="0" flipH="0" flipV="0">
            <a:off x="13908058" y="2539177"/>
            <a:ext cx="73152" cy="130873"/>
          </a:xfrm>
          <a:custGeom>
            <a:pathLst>
              <a:path w="4876800" h="8724900">
                <a:moveTo>
                  <a:pt x="127000" y="5499100"/>
                </a:moveTo>
                <a:lnTo>
                  <a:pt x="1270000" y="2032000"/>
                </a:lnTo>
                <a:cubicBezTo>
                  <a:pt x="1714500" y="698500"/>
                  <a:pt x="2819400" y="0"/>
                  <a:pt x="4140200" y="241300"/>
                </a:cubicBezTo>
                <a:cubicBezTo>
                  <a:pt x="4292600" y="266700"/>
                  <a:pt x="4508500" y="469900"/>
                  <a:pt x="4610100" y="673100"/>
                </a:cubicBezTo>
                <a:lnTo>
                  <a:pt x="4699000" y="863600"/>
                </a:lnTo>
                <a:cubicBezTo>
                  <a:pt x="4787900" y="1079500"/>
                  <a:pt x="4876800" y="1435100"/>
                  <a:pt x="4876800" y="1663700"/>
                </a:cubicBezTo>
                <a:lnTo>
                  <a:pt x="4876800" y="3848100"/>
                </a:lnTo>
                <a:cubicBezTo>
                  <a:pt x="4876800" y="4064000"/>
                  <a:pt x="4826000" y="4419600"/>
                  <a:pt x="4775200" y="4635500"/>
                </a:cubicBezTo>
                <a:lnTo>
                  <a:pt x="4597400" y="5245100"/>
                </a:lnTo>
                <a:cubicBezTo>
                  <a:pt x="4533900" y="5461000"/>
                  <a:pt x="4406900" y="5791200"/>
                  <a:pt x="4305300" y="5981700"/>
                </a:cubicBezTo>
                <a:lnTo>
                  <a:pt x="3479800" y="7518400"/>
                </a:lnTo>
                <a:cubicBezTo>
                  <a:pt x="3365500" y="7708900"/>
                  <a:pt x="3149600" y="8001000"/>
                  <a:pt x="2997200" y="8166100"/>
                </a:cubicBezTo>
                <a:lnTo>
                  <a:pt x="2921000" y="8229600"/>
                </a:lnTo>
                <a:cubicBezTo>
                  <a:pt x="2552700" y="8597900"/>
                  <a:pt x="2273300" y="8724900"/>
                  <a:pt x="1778000" y="8724900"/>
                </a:cubicBezTo>
                <a:lnTo>
                  <a:pt x="1219200" y="8724900"/>
                </a:lnTo>
                <a:cubicBezTo>
                  <a:pt x="990600" y="8724900"/>
                  <a:pt x="685800" y="8597900"/>
                  <a:pt x="520700" y="8432800"/>
                </a:cubicBezTo>
                <a:lnTo>
                  <a:pt x="482600" y="8394700"/>
                </a:lnTo>
                <a:cubicBezTo>
                  <a:pt x="152400" y="8064500"/>
                  <a:pt x="0" y="7632700"/>
                  <a:pt x="0" y="7048500"/>
                </a:cubicBezTo>
                <a:lnTo>
                  <a:pt x="0" y="6286500"/>
                </a:lnTo>
                <a:cubicBezTo>
                  <a:pt x="0" y="6057900"/>
                  <a:pt x="50800" y="5702300"/>
                  <a:pt x="127000" y="5499100"/>
                </a:cubicBezTo>
                <a:close/>
                <a:moveTo>
                  <a:pt x="3124200" y="9131300"/>
                </a:moveTo>
                <a:moveTo>
                  <a:pt x="1511300" y="3873500"/>
                </a:moveTo>
                <a:lnTo>
                  <a:pt x="914400" y="6096000"/>
                </a:lnTo>
                <a:cubicBezTo>
                  <a:pt x="723900" y="6807200"/>
                  <a:pt x="812800" y="7505700"/>
                  <a:pt x="1117600" y="7810500"/>
                </a:cubicBezTo>
                <a:cubicBezTo>
                  <a:pt x="1244600" y="7937500"/>
                  <a:pt x="1917700" y="7937500"/>
                  <a:pt x="2222500" y="7810500"/>
                </a:cubicBezTo>
                <a:cubicBezTo>
                  <a:pt x="2349500" y="7747000"/>
                  <a:pt x="2540000" y="7543800"/>
                  <a:pt x="2654300" y="7353300"/>
                </a:cubicBezTo>
                <a:lnTo>
                  <a:pt x="3073400" y="6591300"/>
                </a:lnTo>
                <a:cubicBezTo>
                  <a:pt x="3187700" y="6400800"/>
                  <a:pt x="3327400" y="6070600"/>
                  <a:pt x="3403600" y="5854700"/>
                </a:cubicBezTo>
                <a:lnTo>
                  <a:pt x="3937000" y="4229100"/>
                </a:lnTo>
                <a:cubicBezTo>
                  <a:pt x="4000500" y="4013200"/>
                  <a:pt x="4064000" y="3657600"/>
                  <a:pt x="4064000" y="3441700"/>
                </a:cubicBezTo>
                <a:lnTo>
                  <a:pt x="4064000" y="2070100"/>
                </a:lnTo>
                <a:cubicBezTo>
                  <a:pt x="4064000" y="1435100"/>
                  <a:pt x="3822700" y="1003300"/>
                  <a:pt x="3479800" y="1003300"/>
                </a:cubicBezTo>
                <a:cubicBezTo>
                  <a:pt x="2882900" y="1003300"/>
                  <a:pt x="2120900" y="1803400"/>
                  <a:pt x="1917700" y="2628900"/>
                </a:cubicBezTo>
                <a:cubicBezTo>
                  <a:pt x="1866900" y="2819400"/>
                  <a:pt x="1778000" y="3098800"/>
                  <a:pt x="1727200" y="3238500"/>
                </a:cubicBezTo>
                <a:cubicBezTo>
                  <a:pt x="1663700" y="3378200"/>
                  <a:pt x="1562100" y="3657600"/>
                  <a:pt x="1511300" y="3873500"/>
                </a:cubicBezTo>
                <a:close/>
                <a:moveTo>
                  <a:pt x="4749800" y="9131300"/>
                </a:moveTo>
              </a:path>
            </a:pathLst>
          </a:custGeom>
          <a:solidFill>
            <a:srgbClr val="0A0C0C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97" name="Freeform 13597"/>
          <p:cNvSpPr/>
          <p:nvPr/>
        </p:nvSpPr>
        <p:spPr>
          <a:xfrm rot="0" flipH="0" flipV="0">
            <a:off x="15517372" y="2546606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8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98" name="Freeform 13598"/>
          <p:cNvSpPr/>
          <p:nvPr/>
        </p:nvSpPr>
        <p:spPr>
          <a:xfrm rot="0" flipH="0" flipV="0">
            <a:off x="15563191" y="2542796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8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599" name="Freeform 13599"/>
          <p:cNvSpPr/>
          <p:nvPr/>
        </p:nvSpPr>
        <p:spPr>
          <a:xfrm rot="0" flipH="0" flipV="0">
            <a:off x="15678820" y="2541843"/>
            <a:ext cx="51968" cy="94488"/>
          </a:xfrm>
          <a:custGeom>
            <a:pathLst>
              <a:path w="3352800" h="6096000">
                <a:moveTo>
                  <a:pt x="1562100" y="5537200"/>
                </a:moveTo>
                <a:lnTo>
                  <a:pt x="2311400" y="3086100"/>
                </a:lnTo>
                <a:cubicBezTo>
                  <a:pt x="2349500" y="2933700"/>
                  <a:pt x="2425700" y="2768600"/>
                  <a:pt x="2476500" y="2717800"/>
                </a:cubicBezTo>
                <a:cubicBezTo>
                  <a:pt x="2527300" y="2654300"/>
                  <a:pt x="2565400" y="2489200"/>
                  <a:pt x="2565400" y="2336800"/>
                </a:cubicBezTo>
                <a:lnTo>
                  <a:pt x="2565400" y="1854200"/>
                </a:lnTo>
                <a:cubicBezTo>
                  <a:pt x="2565400" y="1701800"/>
                  <a:pt x="2514600" y="1574800"/>
                  <a:pt x="2463800" y="1574800"/>
                </a:cubicBezTo>
                <a:cubicBezTo>
                  <a:pt x="2413000" y="1574800"/>
                  <a:pt x="2362200" y="1485900"/>
                  <a:pt x="2362200" y="1384300"/>
                </a:cubicBezTo>
                <a:cubicBezTo>
                  <a:pt x="2362200" y="965200"/>
                  <a:pt x="1752600" y="622300"/>
                  <a:pt x="1485900" y="889000"/>
                </a:cubicBezTo>
                <a:cubicBezTo>
                  <a:pt x="1422400" y="939800"/>
                  <a:pt x="1295400" y="1054100"/>
                  <a:pt x="1181100" y="1143000"/>
                </a:cubicBezTo>
                <a:cubicBezTo>
                  <a:pt x="876300" y="1371600"/>
                  <a:pt x="800100" y="1460500"/>
                  <a:pt x="660400" y="1752600"/>
                </a:cubicBezTo>
                <a:lnTo>
                  <a:pt x="609600" y="1841500"/>
                </a:lnTo>
                <a:cubicBezTo>
                  <a:pt x="546100" y="1993900"/>
                  <a:pt x="444500" y="2235200"/>
                  <a:pt x="393700" y="2374900"/>
                </a:cubicBezTo>
                <a:lnTo>
                  <a:pt x="241300" y="2794000"/>
                </a:lnTo>
                <a:cubicBezTo>
                  <a:pt x="190500" y="2933700"/>
                  <a:pt x="127000" y="3048000"/>
                  <a:pt x="76200" y="3048000"/>
                </a:cubicBezTo>
                <a:cubicBezTo>
                  <a:pt x="38100" y="3048000"/>
                  <a:pt x="0" y="2933700"/>
                  <a:pt x="0" y="2768600"/>
                </a:cubicBezTo>
                <a:lnTo>
                  <a:pt x="0" y="1562100"/>
                </a:lnTo>
                <a:cubicBezTo>
                  <a:pt x="0" y="1409700"/>
                  <a:pt x="50800" y="1282700"/>
                  <a:pt x="101600" y="1282700"/>
                </a:cubicBezTo>
                <a:cubicBezTo>
                  <a:pt x="152400" y="1282700"/>
                  <a:pt x="203200" y="1193800"/>
                  <a:pt x="203200" y="1092200"/>
                </a:cubicBezTo>
                <a:cubicBezTo>
                  <a:pt x="203200" y="977900"/>
                  <a:pt x="304800" y="812800"/>
                  <a:pt x="419100" y="711200"/>
                </a:cubicBezTo>
                <a:lnTo>
                  <a:pt x="952500" y="279400"/>
                </a:lnTo>
                <a:cubicBezTo>
                  <a:pt x="1193800" y="88900"/>
                  <a:pt x="1473200" y="0"/>
                  <a:pt x="1905000" y="0"/>
                </a:cubicBezTo>
                <a:lnTo>
                  <a:pt x="2082800" y="0"/>
                </a:lnTo>
                <a:cubicBezTo>
                  <a:pt x="2438400" y="0"/>
                  <a:pt x="2654300" y="101600"/>
                  <a:pt x="2908300" y="355600"/>
                </a:cubicBezTo>
                <a:lnTo>
                  <a:pt x="2959100" y="393700"/>
                </a:lnTo>
                <a:cubicBezTo>
                  <a:pt x="3060700" y="508000"/>
                  <a:pt x="3162300" y="711200"/>
                  <a:pt x="3187700" y="850900"/>
                </a:cubicBezTo>
                <a:lnTo>
                  <a:pt x="3187700" y="889000"/>
                </a:lnTo>
                <a:cubicBezTo>
                  <a:pt x="3200400" y="1028700"/>
                  <a:pt x="3251200" y="1181100"/>
                  <a:pt x="3276600" y="1219200"/>
                </a:cubicBezTo>
                <a:cubicBezTo>
                  <a:pt x="3314700" y="1257300"/>
                  <a:pt x="3352800" y="1409700"/>
                  <a:pt x="3352800" y="1562100"/>
                </a:cubicBezTo>
                <a:lnTo>
                  <a:pt x="3352800" y="2578100"/>
                </a:lnTo>
                <a:cubicBezTo>
                  <a:pt x="3352800" y="2730500"/>
                  <a:pt x="3327400" y="2908300"/>
                  <a:pt x="3302000" y="2984500"/>
                </a:cubicBezTo>
                <a:cubicBezTo>
                  <a:pt x="3276600" y="3048000"/>
                  <a:pt x="3238500" y="3225800"/>
                  <a:pt x="3225800" y="3365500"/>
                </a:cubicBezTo>
                <a:lnTo>
                  <a:pt x="3187700" y="3721100"/>
                </a:lnTo>
                <a:cubicBezTo>
                  <a:pt x="3175000" y="3873500"/>
                  <a:pt x="3124200" y="4114800"/>
                  <a:pt x="3073400" y="4254500"/>
                </a:cubicBezTo>
                <a:lnTo>
                  <a:pt x="2565400" y="5740400"/>
                </a:lnTo>
                <a:cubicBezTo>
                  <a:pt x="2463800" y="6019800"/>
                  <a:pt x="2298700" y="6096000"/>
                  <a:pt x="1854200" y="6096000"/>
                </a:cubicBezTo>
                <a:cubicBezTo>
                  <a:pt x="1562100" y="6096000"/>
                  <a:pt x="1485900" y="6057900"/>
                  <a:pt x="1485900" y="5905500"/>
                </a:cubicBezTo>
                <a:cubicBezTo>
                  <a:pt x="1485900" y="5854700"/>
                  <a:pt x="1524000" y="5689600"/>
                  <a:pt x="1562100" y="5537200"/>
                </a:cubicBezTo>
                <a:close/>
                <a:moveTo>
                  <a:pt x="495300" y="6223000"/>
                </a:moveTo>
              </a:path>
            </a:pathLst>
          </a:custGeom>
          <a:solidFill>
            <a:srgbClr val="09090A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00" name="Freeform 13600"/>
          <p:cNvSpPr/>
          <p:nvPr/>
        </p:nvSpPr>
        <p:spPr>
          <a:xfrm rot="0" flipH="0" flipV="0">
            <a:off x="15746055" y="2540333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9090A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01" name="Rectangle 13601"/>
          <p:cNvSpPr/>
          <p:nvPr/>
        </p:nvSpPr>
        <p:spPr>
          <a:xfrm rot="0" flipH="0" flipV="0">
            <a:off x="14999340" y="2649427"/>
            <a:ext cx="1114296" cy="379772"/>
          </a:xfrm>
          <a:prstGeom prst="rect">
            <a:avLst/>
          </a:prstGeom>
        </p:spPr>
      </p:sp>
      <p:sp>
        <p:nvSpPr>
          <p:cNvPr id="13602" name="Freeform 13602"/>
          <p:cNvSpPr/>
          <p:nvPr/>
        </p:nvSpPr>
        <p:spPr>
          <a:xfrm rot="0" flipH="0" flipV="0">
            <a:off x="15001689" y="2804353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03" name="Freeform 13603"/>
          <p:cNvSpPr/>
          <p:nvPr/>
        </p:nvSpPr>
        <p:spPr>
          <a:xfrm rot="0" flipH="0" flipV="0">
            <a:off x="15145467" y="2849229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04" name="Freeform 13604"/>
          <p:cNvSpPr/>
          <p:nvPr/>
        </p:nvSpPr>
        <p:spPr>
          <a:xfrm rot="0" flipH="0" flipV="0">
            <a:off x="15281727" y="2904207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05" name="Freeform 13605"/>
          <p:cNvSpPr/>
          <p:nvPr/>
        </p:nvSpPr>
        <p:spPr>
          <a:xfrm rot="0" flipH="0" flipV="0">
            <a:off x="15410703" y="2804118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06" name="Freeform 13606"/>
          <p:cNvSpPr/>
          <p:nvPr/>
        </p:nvSpPr>
        <p:spPr>
          <a:xfrm rot="0" flipH="0" flipV="0">
            <a:off x="15941044" y="2892552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505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07" name="Rectangle 13607"/>
          <p:cNvSpPr/>
          <p:nvPr/>
        </p:nvSpPr>
        <p:spPr>
          <a:xfrm rot="0" flipH="0" flipV="0">
            <a:off x="15547852" y="2978122"/>
            <a:ext cx="561079" cy="266866"/>
          </a:xfrm>
          <a:prstGeom prst="rect">
            <a:avLst/>
          </a:prstGeom>
        </p:spPr>
      </p:sp>
      <p:sp>
        <p:nvSpPr>
          <p:cNvPr id="13608" name="Freeform 13608"/>
          <p:cNvSpPr/>
          <p:nvPr/>
        </p:nvSpPr>
        <p:spPr>
          <a:xfrm rot="0" flipH="0" flipV="0">
            <a:off x="15550824" y="3029865"/>
            <a:ext cx="51841" cy="164439"/>
          </a:xfrm>
          <a:custGeom>
            <a:pathLst>
              <a:path w="3987800" h="12649200">
                <a:moveTo>
                  <a:pt x="63500" y="50800"/>
                </a:moveTo>
                <a:cubicBezTo>
                  <a:pt x="101600" y="25400"/>
                  <a:pt x="330200" y="0"/>
                  <a:pt x="596900" y="0"/>
                </a:cubicBezTo>
                <a:lnTo>
                  <a:pt x="711200" y="0"/>
                </a:lnTo>
                <a:cubicBezTo>
                  <a:pt x="1270000" y="0"/>
                  <a:pt x="1384300" y="88900"/>
                  <a:pt x="1511300" y="685800"/>
                </a:cubicBezTo>
                <a:lnTo>
                  <a:pt x="3886200" y="11290300"/>
                </a:lnTo>
                <a:cubicBezTo>
                  <a:pt x="3949700" y="11544300"/>
                  <a:pt x="3987800" y="11950700"/>
                  <a:pt x="3987800" y="12204700"/>
                </a:cubicBezTo>
                <a:cubicBezTo>
                  <a:pt x="3987800" y="12446000"/>
                  <a:pt x="3784600" y="12649200"/>
                  <a:pt x="3517900" y="12649200"/>
                </a:cubicBezTo>
                <a:lnTo>
                  <a:pt x="3403600" y="12649200"/>
                </a:lnTo>
                <a:cubicBezTo>
                  <a:pt x="2844800" y="12649200"/>
                  <a:pt x="2844800" y="12649200"/>
                  <a:pt x="2717800" y="12077700"/>
                </a:cubicBezTo>
                <a:lnTo>
                  <a:pt x="114300" y="635000"/>
                </a:lnTo>
                <a:cubicBezTo>
                  <a:pt x="0" y="127000"/>
                  <a:pt x="0" y="127000"/>
                  <a:pt x="63500" y="50800"/>
                </a:cubicBezTo>
                <a:close/>
                <a:moveTo>
                  <a:pt x="12369800" y="126492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09" name="Freeform 13609"/>
          <p:cNvSpPr/>
          <p:nvPr/>
        </p:nvSpPr>
        <p:spPr>
          <a:xfrm rot="0" flipH="0" flipV="0">
            <a:off x="15941082" y="2976512"/>
            <a:ext cx="121900" cy="149332"/>
          </a:xfrm>
          <a:custGeom>
            <a:pathLst>
              <a:path w="9029700" h="11061700">
                <a:moveTo>
                  <a:pt x="0" y="3327400"/>
                </a:moveTo>
                <a:lnTo>
                  <a:pt x="0" y="685800"/>
                </a:lnTo>
                <a:cubicBezTo>
                  <a:pt x="0" y="203200"/>
                  <a:pt x="114300" y="0"/>
                  <a:pt x="393700" y="0"/>
                </a:cubicBezTo>
                <a:cubicBezTo>
                  <a:pt x="482600" y="0"/>
                  <a:pt x="609600" y="50800"/>
                  <a:pt x="673100" y="114300"/>
                </a:cubicBezTo>
                <a:cubicBezTo>
                  <a:pt x="736600" y="177800"/>
                  <a:pt x="787400" y="431800"/>
                  <a:pt x="787400" y="685800"/>
                </a:cubicBezTo>
                <a:lnTo>
                  <a:pt x="787400" y="2489200"/>
                </a:lnTo>
                <a:cubicBezTo>
                  <a:pt x="787400" y="3314700"/>
                  <a:pt x="990600" y="3517900"/>
                  <a:pt x="2095500" y="3746500"/>
                </a:cubicBezTo>
                <a:lnTo>
                  <a:pt x="2565400" y="3848100"/>
                </a:lnTo>
                <a:cubicBezTo>
                  <a:pt x="3454400" y="4038600"/>
                  <a:pt x="3492500" y="4025900"/>
                  <a:pt x="3492500" y="3390900"/>
                </a:cubicBezTo>
                <a:lnTo>
                  <a:pt x="3492500" y="2832100"/>
                </a:lnTo>
                <a:cubicBezTo>
                  <a:pt x="3492500" y="2578100"/>
                  <a:pt x="3568700" y="2209800"/>
                  <a:pt x="3670300" y="1993900"/>
                </a:cubicBezTo>
                <a:lnTo>
                  <a:pt x="3695700" y="1917700"/>
                </a:lnTo>
                <a:cubicBezTo>
                  <a:pt x="4025900" y="1219200"/>
                  <a:pt x="4495800" y="901700"/>
                  <a:pt x="5270500" y="901700"/>
                </a:cubicBezTo>
                <a:lnTo>
                  <a:pt x="5638800" y="901700"/>
                </a:lnTo>
                <a:cubicBezTo>
                  <a:pt x="6210300" y="901700"/>
                  <a:pt x="7480300" y="1333500"/>
                  <a:pt x="8013700" y="1701800"/>
                </a:cubicBezTo>
                <a:cubicBezTo>
                  <a:pt x="8547100" y="2082800"/>
                  <a:pt x="8788400" y="2413000"/>
                  <a:pt x="8915400" y="2959100"/>
                </a:cubicBezTo>
                <a:lnTo>
                  <a:pt x="8915400" y="2984500"/>
                </a:lnTo>
                <a:cubicBezTo>
                  <a:pt x="8978900" y="3238500"/>
                  <a:pt x="9029700" y="3644900"/>
                  <a:pt x="9029700" y="3898900"/>
                </a:cubicBezTo>
                <a:lnTo>
                  <a:pt x="9029700" y="5537200"/>
                </a:lnTo>
                <a:cubicBezTo>
                  <a:pt x="9029700" y="6096000"/>
                  <a:pt x="8902700" y="6324600"/>
                  <a:pt x="8585200" y="6324600"/>
                </a:cubicBezTo>
                <a:cubicBezTo>
                  <a:pt x="8458200" y="6324600"/>
                  <a:pt x="8305800" y="6235700"/>
                  <a:pt x="8242300" y="6134100"/>
                </a:cubicBezTo>
                <a:cubicBezTo>
                  <a:pt x="8178800" y="6032500"/>
                  <a:pt x="8128000" y="5740400"/>
                  <a:pt x="8128000" y="5499100"/>
                </a:cubicBezTo>
                <a:lnTo>
                  <a:pt x="8128000" y="4064000"/>
                </a:lnTo>
                <a:cubicBezTo>
                  <a:pt x="8128000" y="2921000"/>
                  <a:pt x="7556500" y="2286000"/>
                  <a:pt x="6210300" y="1917700"/>
                </a:cubicBezTo>
                <a:cubicBezTo>
                  <a:pt x="5092700" y="1612900"/>
                  <a:pt x="4508500" y="1993900"/>
                  <a:pt x="4508500" y="2997200"/>
                </a:cubicBezTo>
                <a:lnTo>
                  <a:pt x="4508500" y="4406900"/>
                </a:lnTo>
                <a:cubicBezTo>
                  <a:pt x="4508500" y="4864100"/>
                  <a:pt x="4318000" y="5080000"/>
                  <a:pt x="3924300" y="5080000"/>
                </a:cubicBezTo>
                <a:cubicBezTo>
                  <a:pt x="3810000" y="5080000"/>
                  <a:pt x="3530600" y="5029200"/>
                  <a:pt x="3289300" y="4978400"/>
                </a:cubicBezTo>
                <a:lnTo>
                  <a:pt x="673100" y="4318000"/>
                </a:lnTo>
                <a:cubicBezTo>
                  <a:pt x="165100" y="4191000"/>
                  <a:pt x="0" y="3949700"/>
                  <a:pt x="0" y="3327400"/>
                </a:cubicBezTo>
                <a:close/>
                <a:moveTo>
                  <a:pt x="7543800" y="11099800"/>
                </a:moveTo>
                <a:moveTo>
                  <a:pt x="0" y="10045700"/>
                </a:moveTo>
                <a:lnTo>
                  <a:pt x="0" y="6896100"/>
                </a:lnTo>
                <a:cubicBezTo>
                  <a:pt x="0" y="6642100"/>
                  <a:pt x="76200" y="6362700"/>
                  <a:pt x="165100" y="6273800"/>
                </a:cubicBezTo>
                <a:cubicBezTo>
                  <a:pt x="381000" y="6057900"/>
                  <a:pt x="381000" y="6057900"/>
                  <a:pt x="850900" y="6311900"/>
                </a:cubicBezTo>
                <a:lnTo>
                  <a:pt x="3035300" y="7467600"/>
                </a:lnTo>
                <a:cubicBezTo>
                  <a:pt x="3517900" y="7721600"/>
                  <a:pt x="4038600" y="7747000"/>
                  <a:pt x="4114800" y="7505700"/>
                </a:cubicBezTo>
                <a:cubicBezTo>
                  <a:pt x="4152900" y="7416800"/>
                  <a:pt x="4241800" y="7315200"/>
                  <a:pt x="4318000" y="7289800"/>
                </a:cubicBezTo>
                <a:cubicBezTo>
                  <a:pt x="4648200" y="7150100"/>
                  <a:pt x="4787900" y="7277100"/>
                  <a:pt x="5003800" y="7886700"/>
                </a:cubicBezTo>
                <a:lnTo>
                  <a:pt x="5067300" y="8051800"/>
                </a:lnTo>
                <a:cubicBezTo>
                  <a:pt x="5143500" y="8293100"/>
                  <a:pt x="5397500" y="8572500"/>
                  <a:pt x="5613400" y="8686800"/>
                </a:cubicBezTo>
                <a:lnTo>
                  <a:pt x="8509000" y="10185400"/>
                </a:lnTo>
                <a:cubicBezTo>
                  <a:pt x="8737600" y="10299700"/>
                  <a:pt x="8915400" y="10515600"/>
                  <a:pt x="8915400" y="10668000"/>
                </a:cubicBezTo>
                <a:cubicBezTo>
                  <a:pt x="8915400" y="11036300"/>
                  <a:pt x="8877300" y="11061700"/>
                  <a:pt x="8458200" y="11061700"/>
                </a:cubicBezTo>
                <a:cubicBezTo>
                  <a:pt x="8280400" y="11061700"/>
                  <a:pt x="8089900" y="11010900"/>
                  <a:pt x="8051800" y="10947400"/>
                </a:cubicBezTo>
                <a:cubicBezTo>
                  <a:pt x="8013700" y="10871200"/>
                  <a:pt x="7797800" y="10731500"/>
                  <a:pt x="7581900" y="10629900"/>
                </a:cubicBezTo>
                <a:lnTo>
                  <a:pt x="5905500" y="9791700"/>
                </a:lnTo>
                <a:cubicBezTo>
                  <a:pt x="5435600" y="9550400"/>
                  <a:pt x="5003800" y="9550400"/>
                  <a:pt x="4826000" y="9766300"/>
                </a:cubicBezTo>
                <a:cubicBezTo>
                  <a:pt x="4749800" y="9867900"/>
                  <a:pt x="4597400" y="9944100"/>
                  <a:pt x="4483100" y="9944100"/>
                </a:cubicBezTo>
                <a:cubicBezTo>
                  <a:pt x="4241800" y="9944100"/>
                  <a:pt x="3975100" y="9563100"/>
                  <a:pt x="3835400" y="9067800"/>
                </a:cubicBezTo>
                <a:cubicBezTo>
                  <a:pt x="3721100" y="8686800"/>
                  <a:pt x="3594100" y="8559800"/>
                  <a:pt x="2933700" y="8267700"/>
                </a:cubicBezTo>
                <a:lnTo>
                  <a:pt x="1790700" y="7747000"/>
                </a:lnTo>
                <a:cubicBezTo>
                  <a:pt x="977900" y="7391400"/>
                  <a:pt x="787400" y="7518400"/>
                  <a:pt x="787400" y="8407400"/>
                </a:cubicBezTo>
                <a:lnTo>
                  <a:pt x="787400" y="10045700"/>
                </a:lnTo>
                <a:cubicBezTo>
                  <a:pt x="787400" y="10528300"/>
                  <a:pt x="673100" y="10731500"/>
                  <a:pt x="393700" y="10731500"/>
                </a:cubicBezTo>
                <a:cubicBezTo>
                  <a:pt x="304800" y="10731500"/>
                  <a:pt x="177800" y="10680700"/>
                  <a:pt x="114300" y="10617200"/>
                </a:cubicBezTo>
                <a:cubicBezTo>
                  <a:pt x="50800" y="10553700"/>
                  <a:pt x="0" y="10299700"/>
                  <a:pt x="0" y="10045700"/>
                </a:cubicBezTo>
                <a:close/>
                <a:moveTo>
                  <a:pt x="825500" y="11099800"/>
                </a:moveTo>
              </a:path>
            </a:pathLst>
          </a:custGeom>
          <a:solidFill>
            <a:srgbClr val="0A0A0C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10" name="Rectangle 13610"/>
          <p:cNvSpPr/>
          <p:nvPr/>
        </p:nvSpPr>
        <p:spPr>
          <a:xfrm rot="0" flipH="0" flipV="0">
            <a:off x="15535788" y="3182878"/>
            <a:ext cx="265226" cy="348980"/>
          </a:xfrm>
          <a:prstGeom prst="rect">
            <a:avLst/>
          </a:prstGeom>
        </p:spPr>
      </p:sp>
      <p:sp>
        <p:nvSpPr>
          <p:cNvPr id="13611" name="Freeform 13611"/>
          <p:cNvSpPr/>
          <p:nvPr/>
        </p:nvSpPr>
        <p:spPr>
          <a:xfrm rot="0" flipH="0" flipV="0">
            <a:off x="15538810" y="3343810"/>
            <a:ext cx="114427" cy="121767"/>
          </a:xfrm>
          <a:custGeom>
            <a:pathLst>
              <a:path w="6731000" h="7162800">
                <a:moveTo>
                  <a:pt x="6667500" y="7162800"/>
                </a:moveTo>
                <a:lnTo>
                  <a:pt x="444500" y="7162800"/>
                </a:lnTo>
                <a:cubicBezTo>
                  <a:pt x="76200" y="7162800"/>
                  <a:pt x="0" y="7137400"/>
                  <a:pt x="0" y="6985000"/>
                </a:cubicBezTo>
                <a:cubicBezTo>
                  <a:pt x="0" y="6883400"/>
                  <a:pt x="38100" y="6832600"/>
                  <a:pt x="266700" y="6705600"/>
                </a:cubicBezTo>
                <a:cubicBezTo>
                  <a:pt x="368300" y="6654800"/>
                  <a:pt x="444500" y="6451600"/>
                  <a:pt x="444500" y="6248400"/>
                </a:cubicBezTo>
                <a:lnTo>
                  <a:pt x="444500" y="1066800"/>
                </a:lnTo>
                <a:cubicBezTo>
                  <a:pt x="444500" y="406400"/>
                  <a:pt x="876300" y="0"/>
                  <a:pt x="1574800" y="0"/>
                </a:cubicBezTo>
                <a:lnTo>
                  <a:pt x="6731000" y="0"/>
                </a:lnTo>
                <a:lnTo>
                  <a:pt x="6731000" y="1968500"/>
                </a:lnTo>
                <a:lnTo>
                  <a:pt x="2247900" y="1968500"/>
                </a:lnTo>
                <a:lnTo>
                  <a:pt x="2247900" y="6362700"/>
                </a:lnTo>
                <a:cubicBezTo>
                  <a:pt x="2247900" y="6553200"/>
                  <a:pt x="2298700" y="6743700"/>
                  <a:pt x="2349500" y="6769100"/>
                </a:cubicBezTo>
                <a:cubicBezTo>
                  <a:pt x="2413000" y="6794500"/>
                  <a:pt x="2628900" y="6807200"/>
                  <a:pt x="2819400" y="6807200"/>
                </a:cubicBezTo>
                <a:lnTo>
                  <a:pt x="4572000" y="6807200"/>
                </a:lnTo>
                <a:cubicBezTo>
                  <a:pt x="4965700" y="6807200"/>
                  <a:pt x="5041900" y="6616700"/>
                  <a:pt x="4749800" y="6400800"/>
                </a:cubicBezTo>
                <a:cubicBezTo>
                  <a:pt x="4572000" y="6261100"/>
                  <a:pt x="4521200" y="5791200"/>
                  <a:pt x="4635500" y="5232400"/>
                </a:cubicBezTo>
                <a:lnTo>
                  <a:pt x="4699000" y="4965700"/>
                </a:lnTo>
                <a:cubicBezTo>
                  <a:pt x="4787900" y="4521200"/>
                  <a:pt x="5041900" y="4292600"/>
                  <a:pt x="5473700" y="4292600"/>
                </a:cubicBezTo>
                <a:lnTo>
                  <a:pt x="6184900" y="4292600"/>
                </a:lnTo>
                <a:cubicBezTo>
                  <a:pt x="6642100" y="4292600"/>
                  <a:pt x="6731000" y="4394200"/>
                  <a:pt x="6718300" y="4838700"/>
                </a:cubicBezTo>
                <a:close/>
                <a:moveTo>
                  <a:pt x="-177800" y="71628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12" name="Freeform 13612"/>
          <p:cNvSpPr/>
          <p:nvPr/>
        </p:nvSpPr>
        <p:spPr>
          <a:xfrm rot="0" flipH="0" flipV="0">
            <a:off x="15660679" y="3328380"/>
            <a:ext cx="137198" cy="137198"/>
          </a:xfrm>
          <a:custGeom>
            <a:pathLst>
              <a:path w="10553700" h="10553700">
                <a:moveTo>
                  <a:pt x="10083800" y="10553700"/>
                </a:moveTo>
                <a:lnTo>
                  <a:pt x="0" y="10553700"/>
                </a:lnTo>
                <a:lnTo>
                  <a:pt x="0" y="469900"/>
                </a:lnTo>
                <a:cubicBezTo>
                  <a:pt x="0" y="101600"/>
                  <a:pt x="101600" y="0"/>
                  <a:pt x="469900" y="0"/>
                </a:cubicBezTo>
                <a:lnTo>
                  <a:pt x="711200" y="0"/>
                </a:lnTo>
                <a:cubicBezTo>
                  <a:pt x="977900" y="0"/>
                  <a:pt x="1181100" y="203200"/>
                  <a:pt x="1181100" y="469900"/>
                </a:cubicBezTo>
                <a:lnTo>
                  <a:pt x="1181100" y="711200"/>
                </a:lnTo>
                <a:cubicBezTo>
                  <a:pt x="1181100" y="1079500"/>
                  <a:pt x="1270000" y="1181100"/>
                  <a:pt x="1651000" y="1181100"/>
                </a:cubicBezTo>
                <a:lnTo>
                  <a:pt x="8686800" y="1181100"/>
                </a:lnTo>
                <a:cubicBezTo>
                  <a:pt x="9588500" y="1181100"/>
                  <a:pt x="10083800" y="1689100"/>
                  <a:pt x="10083800" y="2641600"/>
                </a:cubicBezTo>
                <a:lnTo>
                  <a:pt x="10083800" y="9613900"/>
                </a:lnTo>
                <a:cubicBezTo>
                  <a:pt x="10083800" y="9867900"/>
                  <a:pt x="10198100" y="10083800"/>
                  <a:pt x="10325100" y="10083800"/>
                </a:cubicBezTo>
                <a:cubicBezTo>
                  <a:pt x="10452100" y="10083800"/>
                  <a:pt x="10553700" y="10185400"/>
                  <a:pt x="10553700" y="10325100"/>
                </a:cubicBezTo>
                <a:cubicBezTo>
                  <a:pt x="10553700" y="10452100"/>
                  <a:pt x="10350500" y="10553700"/>
                  <a:pt x="10083800" y="10553700"/>
                </a:cubicBezTo>
                <a:close/>
                <a:moveTo>
                  <a:pt x="-228600" y="10553700"/>
                </a:moveTo>
                <a:moveTo>
                  <a:pt x="7505700" y="3759200"/>
                </a:moveTo>
                <a:lnTo>
                  <a:pt x="1181100" y="3759200"/>
                </a:lnTo>
                <a:lnTo>
                  <a:pt x="1181100" y="7277100"/>
                </a:lnTo>
                <a:cubicBezTo>
                  <a:pt x="1181100" y="7404100"/>
                  <a:pt x="1231900" y="7505700"/>
                  <a:pt x="1295400" y="7505700"/>
                </a:cubicBezTo>
                <a:cubicBezTo>
                  <a:pt x="1358900" y="7505700"/>
                  <a:pt x="1409700" y="7454900"/>
                  <a:pt x="1409700" y="7391400"/>
                </a:cubicBezTo>
                <a:cubicBezTo>
                  <a:pt x="1409700" y="7327900"/>
                  <a:pt x="1460500" y="7277100"/>
                  <a:pt x="1524000" y="7277100"/>
                </a:cubicBezTo>
                <a:cubicBezTo>
                  <a:pt x="1600200" y="7277100"/>
                  <a:pt x="1651000" y="7213600"/>
                  <a:pt x="1651000" y="7150100"/>
                </a:cubicBezTo>
                <a:cubicBezTo>
                  <a:pt x="1651000" y="7086600"/>
                  <a:pt x="1701800" y="7035800"/>
                  <a:pt x="1765300" y="7035800"/>
                </a:cubicBezTo>
                <a:cubicBezTo>
                  <a:pt x="1828800" y="7035800"/>
                  <a:pt x="1879600" y="6985000"/>
                  <a:pt x="1879600" y="6921500"/>
                </a:cubicBezTo>
                <a:cubicBezTo>
                  <a:pt x="1879600" y="6858000"/>
                  <a:pt x="1981200" y="6807200"/>
                  <a:pt x="2120900" y="6807200"/>
                </a:cubicBezTo>
                <a:lnTo>
                  <a:pt x="3759200" y="6807200"/>
                </a:lnTo>
                <a:cubicBezTo>
                  <a:pt x="3886200" y="6807200"/>
                  <a:pt x="3987800" y="6858000"/>
                  <a:pt x="3987800" y="6921500"/>
                </a:cubicBezTo>
                <a:cubicBezTo>
                  <a:pt x="3987800" y="6985000"/>
                  <a:pt x="4038600" y="7035800"/>
                  <a:pt x="4114800" y="7035800"/>
                </a:cubicBezTo>
                <a:cubicBezTo>
                  <a:pt x="4178300" y="7035800"/>
                  <a:pt x="4229100" y="7086600"/>
                  <a:pt x="4229100" y="7150100"/>
                </a:cubicBezTo>
                <a:cubicBezTo>
                  <a:pt x="4229100" y="7213600"/>
                  <a:pt x="4279900" y="7277100"/>
                  <a:pt x="4343400" y="7277100"/>
                </a:cubicBezTo>
                <a:cubicBezTo>
                  <a:pt x="4406900" y="7277100"/>
                  <a:pt x="4457700" y="7378700"/>
                  <a:pt x="4457700" y="7505700"/>
                </a:cubicBezTo>
                <a:lnTo>
                  <a:pt x="4457700" y="9385300"/>
                </a:lnTo>
                <a:cubicBezTo>
                  <a:pt x="4457700" y="9512300"/>
                  <a:pt x="4406900" y="9613900"/>
                  <a:pt x="4343400" y="9613900"/>
                </a:cubicBezTo>
                <a:cubicBezTo>
                  <a:pt x="4279900" y="9613900"/>
                  <a:pt x="4229100" y="9715500"/>
                  <a:pt x="4229100" y="9855200"/>
                </a:cubicBezTo>
                <a:cubicBezTo>
                  <a:pt x="4229100" y="10007600"/>
                  <a:pt x="4305300" y="10083800"/>
                  <a:pt x="4457700" y="10083800"/>
                </a:cubicBezTo>
                <a:lnTo>
                  <a:pt x="7505700" y="10083800"/>
                </a:lnTo>
                <a:close/>
                <a:moveTo>
                  <a:pt x="6565900" y="10553700"/>
                </a:moveTo>
                <a:moveTo>
                  <a:pt x="1409700" y="10083800"/>
                </a:moveTo>
                <a:lnTo>
                  <a:pt x="1651000" y="10083800"/>
                </a:lnTo>
                <a:cubicBezTo>
                  <a:pt x="1778000" y="10083800"/>
                  <a:pt x="1879600" y="9982200"/>
                  <a:pt x="1879600" y="9855200"/>
                </a:cubicBezTo>
                <a:cubicBezTo>
                  <a:pt x="1879600" y="9715500"/>
                  <a:pt x="1828800" y="9613900"/>
                  <a:pt x="1765300" y="9613900"/>
                </a:cubicBezTo>
                <a:cubicBezTo>
                  <a:pt x="1701800" y="9613900"/>
                  <a:pt x="1651000" y="9563100"/>
                  <a:pt x="1651000" y="9499600"/>
                </a:cubicBezTo>
                <a:cubicBezTo>
                  <a:pt x="1651000" y="9436100"/>
                  <a:pt x="1536700" y="9385300"/>
                  <a:pt x="1409700" y="9385300"/>
                </a:cubicBezTo>
                <a:cubicBezTo>
                  <a:pt x="1282700" y="9385300"/>
                  <a:pt x="1181100" y="9486900"/>
                  <a:pt x="1181100" y="9613900"/>
                </a:cubicBezTo>
                <a:lnTo>
                  <a:pt x="1181100" y="9855200"/>
                </a:lnTo>
                <a:cubicBezTo>
                  <a:pt x="1181100" y="10020300"/>
                  <a:pt x="1244600" y="10083800"/>
                  <a:pt x="1409700" y="10083800"/>
                </a:cubicBezTo>
                <a:close/>
                <a:moveTo>
                  <a:pt x="241300" y="10553700"/>
                </a:moveTo>
              </a:path>
            </a:pathLst>
          </a:custGeom>
          <a:solidFill>
            <a:srgbClr val="040408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13" name="Rectangle 13613"/>
          <p:cNvSpPr/>
          <p:nvPr/>
        </p:nvSpPr>
        <p:spPr>
          <a:xfrm rot="0" flipH="0" flipV="0">
            <a:off x="16285467" y="3084768"/>
            <a:ext cx="128015" cy="258699"/>
          </a:xfrm>
          <a:prstGeom prst="rect">
            <a:avLst/>
          </a:prstGeom>
        </p:spPr>
      </p:sp>
      <p:sp>
        <p:nvSpPr>
          <p:cNvPr id="13614" name="Freeform 13614"/>
          <p:cNvSpPr/>
          <p:nvPr/>
        </p:nvSpPr>
        <p:spPr>
          <a:xfrm rot="0" flipH="0" flipV="0">
            <a:off x="16288515" y="3316226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15" name="Rectangle 13615"/>
          <p:cNvSpPr/>
          <p:nvPr/>
        </p:nvSpPr>
        <p:spPr>
          <a:xfrm rot="0" flipH="0" flipV="0">
            <a:off x="12271251" y="3092247"/>
            <a:ext cx="4142289" cy="691604"/>
          </a:xfrm>
          <a:prstGeom prst="rect">
            <a:avLst/>
          </a:prstGeom>
        </p:spPr>
      </p:sp>
      <p:sp>
        <p:nvSpPr>
          <p:cNvPr id="13616" name="Freeform 13616"/>
          <p:cNvSpPr/>
          <p:nvPr/>
        </p:nvSpPr>
        <p:spPr>
          <a:xfrm rot="0" flipH="0" flipV="0">
            <a:off x="12274274" y="3459394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20202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17" name="Freeform 13617"/>
          <p:cNvSpPr/>
          <p:nvPr/>
        </p:nvSpPr>
        <p:spPr>
          <a:xfrm rot="0" flipH="0" flipV="0">
            <a:off x="13743538" y="3459394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18" name="Freeform 13618"/>
          <p:cNvSpPr/>
          <p:nvPr/>
        </p:nvSpPr>
        <p:spPr>
          <a:xfrm rot="0" flipH="0" flipV="0">
            <a:off x="15212546" y="3459394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20202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19" name="Freeform 13619"/>
          <p:cNvSpPr/>
          <p:nvPr/>
        </p:nvSpPr>
        <p:spPr>
          <a:xfrm rot="0" flipH="0" flipV="0">
            <a:off x="15538759" y="3471510"/>
            <a:ext cx="113919" cy="118872"/>
          </a:xfrm>
          <a:custGeom>
            <a:pathLst>
              <a:path w="8763000" h="9144000">
                <a:moveTo>
                  <a:pt x="469900" y="0"/>
                </a:moveTo>
                <a:lnTo>
                  <a:pt x="8686800" y="0"/>
                </a:lnTo>
                <a:lnTo>
                  <a:pt x="8763000" y="3517900"/>
                </a:lnTo>
                <a:lnTo>
                  <a:pt x="6807200" y="3517900"/>
                </a:lnTo>
                <a:cubicBezTo>
                  <a:pt x="6210300" y="3517900"/>
                  <a:pt x="6121400" y="3454400"/>
                  <a:pt x="6032500" y="2857500"/>
                </a:cubicBezTo>
                <a:lnTo>
                  <a:pt x="5943600" y="2311400"/>
                </a:lnTo>
                <a:cubicBezTo>
                  <a:pt x="5842000" y="1689100"/>
                  <a:pt x="5842000" y="1231900"/>
                  <a:pt x="5943600" y="977900"/>
                </a:cubicBezTo>
                <a:cubicBezTo>
                  <a:pt x="6032500" y="774700"/>
                  <a:pt x="6299200" y="469900"/>
                  <a:pt x="6400800" y="469900"/>
                </a:cubicBezTo>
                <a:cubicBezTo>
                  <a:pt x="6426200" y="469900"/>
                  <a:pt x="6451600" y="419100"/>
                  <a:pt x="6451600" y="355600"/>
                </a:cubicBezTo>
                <a:cubicBezTo>
                  <a:pt x="6451600" y="292100"/>
                  <a:pt x="6248400" y="241300"/>
                  <a:pt x="5981700" y="241300"/>
                </a:cubicBezTo>
                <a:lnTo>
                  <a:pt x="3517900" y="241300"/>
                </a:lnTo>
                <a:cubicBezTo>
                  <a:pt x="3263900" y="241300"/>
                  <a:pt x="2997200" y="292100"/>
                  <a:pt x="2933700" y="355600"/>
                </a:cubicBezTo>
                <a:cubicBezTo>
                  <a:pt x="2870200" y="419100"/>
                  <a:pt x="2819400" y="685800"/>
                  <a:pt x="2819400" y="939800"/>
                </a:cubicBezTo>
                <a:lnTo>
                  <a:pt x="2819400" y="6096000"/>
                </a:lnTo>
                <a:cubicBezTo>
                  <a:pt x="2819400" y="6692900"/>
                  <a:pt x="2933700" y="6807200"/>
                  <a:pt x="3517900" y="6807200"/>
                </a:cubicBezTo>
                <a:lnTo>
                  <a:pt x="8686800" y="6807200"/>
                </a:lnTo>
                <a:lnTo>
                  <a:pt x="8686800" y="9144000"/>
                </a:lnTo>
                <a:lnTo>
                  <a:pt x="1879600" y="9144000"/>
                </a:lnTo>
                <a:cubicBezTo>
                  <a:pt x="1066800" y="9144000"/>
                  <a:pt x="469900" y="8648700"/>
                  <a:pt x="469900" y="7975600"/>
                </a:cubicBezTo>
                <a:lnTo>
                  <a:pt x="469900" y="1066800"/>
                </a:lnTo>
                <a:cubicBezTo>
                  <a:pt x="469900" y="800100"/>
                  <a:pt x="368300" y="495300"/>
                  <a:pt x="241300" y="381000"/>
                </a:cubicBezTo>
                <a:cubicBezTo>
                  <a:pt x="114300" y="266700"/>
                  <a:pt x="0" y="127000"/>
                  <a:pt x="0" y="88900"/>
                </a:cubicBezTo>
                <a:cubicBezTo>
                  <a:pt x="0" y="38100"/>
                  <a:pt x="215900" y="0"/>
                  <a:pt x="469900" y="0"/>
                </a:cubicBezTo>
                <a:close/>
                <a:moveTo>
                  <a:pt x="8928100" y="91567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20" name="Freeform 13620"/>
          <p:cNvSpPr/>
          <p:nvPr/>
        </p:nvSpPr>
        <p:spPr>
          <a:xfrm rot="0" flipH="0" flipV="0">
            <a:off x="15660679" y="3471634"/>
            <a:ext cx="135712" cy="137198"/>
          </a:xfrm>
          <a:custGeom>
            <a:pathLst>
              <a:path w="10439400" h="10553700">
                <a:moveTo>
                  <a:pt x="0" y="10083800"/>
                </a:moveTo>
                <a:lnTo>
                  <a:pt x="0" y="0"/>
                </a:lnTo>
                <a:lnTo>
                  <a:pt x="9969500" y="0"/>
                </a:lnTo>
                <a:cubicBezTo>
                  <a:pt x="10223500" y="0"/>
                  <a:pt x="10439400" y="50800"/>
                  <a:pt x="10439400" y="114300"/>
                </a:cubicBezTo>
                <a:cubicBezTo>
                  <a:pt x="10439400" y="177800"/>
                  <a:pt x="10363200" y="304800"/>
                  <a:pt x="10261600" y="393700"/>
                </a:cubicBezTo>
                <a:cubicBezTo>
                  <a:pt x="10172700" y="469900"/>
                  <a:pt x="10083800" y="762000"/>
                  <a:pt x="10083800" y="1016000"/>
                </a:cubicBezTo>
                <a:lnTo>
                  <a:pt x="10083800" y="7734300"/>
                </a:lnTo>
                <a:cubicBezTo>
                  <a:pt x="10083800" y="8648700"/>
                  <a:pt x="9575800" y="9144000"/>
                  <a:pt x="8623300" y="9144000"/>
                </a:cubicBezTo>
                <a:lnTo>
                  <a:pt x="1651000" y="9144000"/>
                </a:lnTo>
                <a:cubicBezTo>
                  <a:pt x="1231900" y="9144000"/>
                  <a:pt x="1181100" y="9194800"/>
                  <a:pt x="1181100" y="9613900"/>
                </a:cubicBezTo>
                <a:lnTo>
                  <a:pt x="1181100" y="10083800"/>
                </a:lnTo>
                <a:cubicBezTo>
                  <a:pt x="1181100" y="10375900"/>
                  <a:pt x="1003300" y="10553700"/>
                  <a:pt x="711200" y="10553700"/>
                </a:cubicBezTo>
                <a:lnTo>
                  <a:pt x="469900" y="10553700"/>
                </a:lnTo>
                <a:cubicBezTo>
                  <a:pt x="101600" y="10553700"/>
                  <a:pt x="0" y="10452100"/>
                  <a:pt x="0" y="10083800"/>
                </a:cubicBezTo>
                <a:close/>
                <a:moveTo>
                  <a:pt x="241300" y="10553700"/>
                </a:moveTo>
                <a:moveTo>
                  <a:pt x="1651000" y="698500"/>
                </a:moveTo>
                <a:lnTo>
                  <a:pt x="1651000" y="469900"/>
                </a:lnTo>
                <a:cubicBezTo>
                  <a:pt x="1651000" y="342900"/>
                  <a:pt x="1600200" y="241300"/>
                  <a:pt x="1524000" y="241300"/>
                </a:cubicBezTo>
                <a:cubicBezTo>
                  <a:pt x="1460500" y="241300"/>
                  <a:pt x="1409700" y="292100"/>
                  <a:pt x="1409700" y="355600"/>
                </a:cubicBezTo>
                <a:cubicBezTo>
                  <a:pt x="1409700" y="419100"/>
                  <a:pt x="1358900" y="469900"/>
                  <a:pt x="1295400" y="469900"/>
                </a:cubicBezTo>
                <a:cubicBezTo>
                  <a:pt x="1231900" y="469900"/>
                  <a:pt x="1181100" y="571500"/>
                  <a:pt x="1181100" y="698500"/>
                </a:cubicBezTo>
                <a:lnTo>
                  <a:pt x="1181100" y="939800"/>
                </a:lnTo>
                <a:cubicBezTo>
                  <a:pt x="1181100" y="1066800"/>
                  <a:pt x="1231900" y="1168400"/>
                  <a:pt x="1295400" y="1168400"/>
                </a:cubicBezTo>
                <a:cubicBezTo>
                  <a:pt x="1358900" y="1168400"/>
                  <a:pt x="1409700" y="1117600"/>
                  <a:pt x="1409700" y="1054100"/>
                </a:cubicBezTo>
                <a:cubicBezTo>
                  <a:pt x="1409700" y="990600"/>
                  <a:pt x="1460500" y="939800"/>
                  <a:pt x="1524000" y="939800"/>
                </a:cubicBezTo>
                <a:cubicBezTo>
                  <a:pt x="1600200" y="939800"/>
                  <a:pt x="1651000" y="838200"/>
                  <a:pt x="1651000" y="698500"/>
                </a:cubicBezTo>
                <a:close/>
                <a:moveTo>
                  <a:pt x="9626600" y="10553700"/>
                </a:moveTo>
                <a:moveTo>
                  <a:pt x="7505700" y="6337300"/>
                </a:moveTo>
                <a:lnTo>
                  <a:pt x="7505700" y="698500"/>
                </a:lnTo>
                <a:cubicBezTo>
                  <a:pt x="7505700" y="571500"/>
                  <a:pt x="7454900" y="419100"/>
                  <a:pt x="7391400" y="355600"/>
                </a:cubicBezTo>
                <a:cubicBezTo>
                  <a:pt x="7327900" y="292100"/>
                  <a:pt x="7162800" y="241300"/>
                  <a:pt x="7035800" y="241300"/>
                </a:cubicBezTo>
                <a:lnTo>
                  <a:pt x="4457700" y="241300"/>
                </a:lnTo>
                <a:cubicBezTo>
                  <a:pt x="4305300" y="241300"/>
                  <a:pt x="4229100" y="317500"/>
                  <a:pt x="4229100" y="469900"/>
                </a:cubicBezTo>
                <a:cubicBezTo>
                  <a:pt x="4229100" y="596900"/>
                  <a:pt x="4279900" y="698500"/>
                  <a:pt x="4343400" y="698500"/>
                </a:cubicBezTo>
                <a:cubicBezTo>
                  <a:pt x="4406900" y="698500"/>
                  <a:pt x="4457700" y="812800"/>
                  <a:pt x="4457700" y="939800"/>
                </a:cubicBezTo>
                <a:lnTo>
                  <a:pt x="4457700" y="3048000"/>
                </a:lnTo>
                <a:cubicBezTo>
                  <a:pt x="4457700" y="3175000"/>
                  <a:pt x="4406900" y="3340100"/>
                  <a:pt x="4343400" y="3403600"/>
                </a:cubicBezTo>
                <a:cubicBezTo>
                  <a:pt x="4279900" y="3467100"/>
                  <a:pt x="4114800" y="3517900"/>
                  <a:pt x="3987800" y="3517900"/>
                </a:cubicBezTo>
                <a:lnTo>
                  <a:pt x="2120900" y="3517900"/>
                </a:lnTo>
                <a:cubicBezTo>
                  <a:pt x="1981200" y="3517900"/>
                  <a:pt x="1879600" y="3467100"/>
                  <a:pt x="1879600" y="3403600"/>
                </a:cubicBezTo>
                <a:cubicBezTo>
                  <a:pt x="1879600" y="3340100"/>
                  <a:pt x="1828800" y="3289300"/>
                  <a:pt x="1765300" y="3289300"/>
                </a:cubicBezTo>
                <a:cubicBezTo>
                  <a:pt x="1701800" y="3289300"/>
                  <a:pt x="1651000" y="3225800"/>
                  <a:pt x="1651000" y="3162300"/>
                </a:cubicBezTo>
                <a:cubicBezTo>
                  <a:pt x="1651000" y="3098800"/>
                  <a:pt x="1536700" y="3048000"/>
                  <a:pt x="1409700" y="3048000"/>
                </a:cubicBezTo>
                <a:cubicBezTo>
                  <a:pt x="1257300" y="3048000"/>
                  <a:pt x="1181100" y="3124200"/>
                  <a:pt x="1181100" y="3289300"/>
                </a:cubicBezTo>
                <a:lnTo>
                  <a:pt x="1181100" y="6337300"/>
                </a:lnTo>
                <a:cubicBezTo>
                  <a:pt x="1181100" y="6629400"/>
                  <a:pt x="1346200" y="6794500"/>
                  <a:pt x="1651000" y="6794500"/>
                </a:cubicBezTo>
                <a:lnTo>
                  <a:pt x="7035800" y="6794500"/>
                </a:lnTo>
                <a:cubicBezTo>
                  <a:pt x="7340600" y="6794500"/>
                  <a:pt x="7505700" y="6629400"/>
                  <a:pt x="7505700" y="6337300"/>
                </a:cubicBezTo>
                <a:close/>
                <a:moveTo>
                  <a:pt x="3987800" y="105537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21" name="Freeform 13621"/>
          <p:cNvSpPr/>
          <p:nvPr/>
        </p:nvSpPr>
        <p:spPr>
          <a:xfrm rot="0" flipH="0" flipV="0">
            <a:off x="16093317" y="3587561"/>
            <a:ext cx="118884" cy="106616"/>
          </a:xfrm>
          <a:custGeom>
            <a:pathLst>
              <a:path w="5168900" h="4635500">
                <a:moveTo>
                  <a:pt x="4914900" y="4635500"/>
                </a:moveTo>
                <a:lnTo>
                  <a:pt x="342900" y="4635500"/>
                </a:lnTo>
                <a:cubicBezTo>
                  <a:pt x="190500" y="4635500"/>
                  <a:pt x="76200" y="4610100"/>
                  <a:pt x="76200" y="4572000"/>
                </a:cubicBezTo>
                <a:cubicBezTo>
                  <a:pt x="76200" y="4533900"/>
                  <a:pt x="190500" y="4508500"/>
                  <a:pt x="342900" y="4508500"/>
                </a:cubicBezTo>
                <a:lnTo>
                  <a:pt x="4241800" y="4508500"/>
                </a:lnTo>
                <a:cubicBezTo>
                  <a:pt x="4559300" y="4508500"/>
                  <a:pt x="4584700" y="4432300"/>
                  <a:pt x="4305300" y="4203700"/>
                </a:cubicBezTo>
                <a:lnTo>
                  <a:pt x="3771900" y="3733800"/>
                </a:lnTo>
                <a:cubicBezTo>
                  <a:pt x="3657600" y="3632200"/>
                  <a:pt x="3467100" y="3479800"/>
                  <a:pt x="3365500" y="3378200"/>
                </a:cubicBezTo>
                <a:lnTo>
                  <a:pt x="622300" y="863600"/>
                </a:lnTo>
                <a:cubicBezTo>
                  <a:pt x="520700" y="762000"/>
                  <a:pt x="330200" y="622300"/>
                  <a:pt x="215900" y="558800"/>
                </a:cubicBezTo>
                <a:cubicBezTo>
                  <a:pt x="101600" y="495300"/>
                  <a:pt x="0" y="342900"/>
                  <a:pt x="0" y="215900"/>
                </a:cubicBezTo>
                <a:cubicBezTo>
                  <a:pt x="0" y="101600"/>
                  <a:pt x="88900" y="0"/>
                  <a:pt x="203200" y="0"/>
                </a:cubicBezTo>
                <a:cubicBezTo>
                  <a:pt x="317500" y="0"/>
                  <a:pt x="495300" y="88900"/>
                  <a:pt x="596900" y="177800"/>
                </a:cubicBezTo>
                <a:lnTo>
                  <a:pt x="4470400" y="3810000"/>
                </a:lnTo>
                <a:cubicBezTo>
                  <a:pt x="4584700" y="3911600"/>
                  <a:pt x="4762500" y="4064000"/>
                  <a:pt x="4889500" y="4152900"/>
                </a:cubicBezTo>
                <a:lnTo>
                  <a:pt x="4953000" y="4191000"/>
                </a:lnTo>
                <a:cubicBezTo>
                  <a:pt x="5080000" y="4279900"/>
                  <a:pt x="5168900" y="4419600"/>
                  <a:pt x="5168900" y="4495800"/>
                </a:cubicBezTo>
                <a:cubicBezTo>
                  <a:pt x="5168900" y="4572000"/>
                  <a:pt x="5054600" y="4635500"/>
                  <a:pt x="4914900" y="4635500"/>
                </a:cubicBezTo>
                <a:close/>
                <a:moveTo>
                  <a:pt x="-127000" y="4635500"/>
                </a:moveTo>
              </a:path>
            </a:pathLst>
          </a:custGeom>
          <a:solidFill>
            <a:srgbClr val="18181C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22" name="Freeform 13622"/>
          <p:cNvSpPr/>
          <p:nvPr/>
        </p:nvSpPr>
        <p:spPr>
          <a:xfrm rot="0" flipH="0" flipV="0">
            <a:off x="16287525" y="3493162"/>
            <a:ext cx="122929" cy="124987"/>
          </a:xfrm>
          <a:custGeom>
            <a:pathLst>
              <a:path w="9105900" h="9258300">
                <a:moveTo>
                  <a:pt x="76200" y="3505200"/>
                </a:moveTo>
                <a:lnTo>
                  <a:pt x="76200" y="685800"/>
                </a:lnTo>
                <a:cubicBezTo>
                  <a:pt x="76200" y="241300"/>
                  <a:pt x="190500" y="0"/>
                  <a:pt x="406400" y="0"/>
                </a:cubicBezTo>
                <a:cubicBezTo>
                  <a:pt x="469900" y="0"/>
                  <a:pt x="596900" y="50800"/>
                  <a:pt x="698500" y="114300"/>
                </a:cubicBezTo>
                <a:cubicBezTo>
                  <a:pt x="787400" y="177800"/>
                  <a:pt x="863600" y="431800"/>
                  <a:pt x="863600" y="685800"/>
                </a:cubicBezTo>
                <a:lnTo>
                  <a:pt x="863600" y="2603500"/>
                </a:lnTo>
                <a:cubicBezTo>
                  <a:pt x="863600" y="3314700"/>
                  <a:pt x="1079500" y="3543300"/>
                  <a:pt x="1968500" y="3733800"/>
                </a:cubicBezTo>
                <a:lnTo>
                  <a:pt x="2540000" y="3848100"/>
                </a:lnTo>
                <a:cubicBezTo>
                  <a:pt x="3492500" y="4051300"/>
                  <a:pt x="3568700" y="4000500"/>
                  <a:pt x="3568700" y="3225800"/>
                </a:cubicBezTo>
                <a:lnTo>
                  <a:pt x="3568700" y="2717800"/>
                </a:lnTo>
                <a:cubicBezTo>
                  <a:pt x="3568700" y="2463800"/>
                  <a:pt x="3670300" y="2095500"/>
                  <a:pt x="3797300" y="1892300"/>
                </a:cubicBezTo>
                <a:lnTo>
                  <a:pt x="3924300" y="1663700"/>
                </a:lnTo>
                <a:cubicBezTo>
                  <a:pt x="4254500" y="1117600"/>
                  <a:pt x="4648200" y="901700"/>
                  <a:pt x="5321300" y="901700"/>
                </a:cubicBezTo>
                <a:lnTo>
                  <a:pt x="5715000" y="901700"/>
                </a:lnTo>
                <a:cubicBezTo>
                  <a:pt x="6527800" y="901700"/>
                  <a:pt x="7899400" y="1485900"/>
                  <a:pt x="8356600" y="2006600"/>
                </a:cubicBezTo>
                <a:lnTo>
                  <a:pt x="8585200" y="2273300"/>
                </a:lnTo>
                <a:cubicBezTo>
                  <a:pt x="8915400" y="2654300"/>
                  <a:pt x="9105900" y="3302000"/>
                  <a:pt x="9105900" y="4013200"/>
                </a:cubicBezTo>
                <a:lnTo>
                  <a:pt x="9105900" y="5422900"/>
                </a:lnTo>
                <a:cubicBezTo>
                  <a:pt x="9105900" y="6032500"/>
                  <a:pt x="8966200" y="6324600"/>
                  <a:pt x="8674100" y="6324600"/>
                </a:cubicBezTo>
                <a:cubicBezTo>
                  <a:pt x="8534400" y="6324600"/>
                  <a:pt x="8407400" y="6121400"/>
                  <a:pt x="8394700" y="5880100"/>
                </a:cubicBezTo>
                <a:lnTo>
                  <a:pt x="8255000" y="4216400"/>
                </a:lnTo>
                <a:cubicBezTo>
                  <a:pt x="8242300" y="3975100"/>
                  <a:pt x="8153400" y="3594100"/>
                  <a:pt x="8064500" y="3365500"/>
                </a:cubicBezTo>
                <a:lnTo>
                  <a:pt x="7950200" y="3048000"/>
                </a:lnTo>
                <a:cubicBezTo>
                  <a:pt x="7569200" y="2006600"/>
                  <a:pt x="4991100" y="1397000"/>
                  <a:pt x="4648200" y="2260600"/>
                </a:cubicBezTo>
                <a:cubicBezTo>
                  <a:pt x="4622800" y="2349500"/>
                  <a:pt x="4584700" y="2628900"/>
                  <a:pt x="4584700" y="2882900"/>
                </a:cubicBezTo>
                <a:lnTo>
                  <a:pt x="4584700" y="4292600"/>
                </a:lnTo>
                <a:cubicBezTo>
                  <a:pt x="4584700" y="4546600"/>
                  <a:pt x="4508500" y="4826000"/>
                  <a:pt x="4419600" y="4914900"/>
                </a:cubicBezTo>
                <a:cubicBezTo>
                  <a:pt x="4216400" y="5118100"/>
                  <a:pt x="3619500" y="5130800"/>
                  <a:pt x="3035300" y="4953000"/>
                </a:cubicBezTo>
                <a:lnTo>
                  <a:pt x="647700" y="4241800"/>
                </a:lnTo>
                <a:cubicBezTo>
                  <a:pt x="101600" y="4064000"/>
                  <a:pt x="76200" y="4038600"/>
                  <a:pt x="76200" y="3505200"/>
                </a:cubicBezTo>
                <a:close/>
                <a:moveTo>
                  <a:pt x="5588000" y="9245600"/>
                </a:moveTo>
                <a:moveTo>
                  <a:pt x="1295400" y="6223000"/>
                </a:moveTo>
                <a:lnTo>
                  <a:pt x="8178800" y="8077200"/>
                </a:lnTo>
                <a:cubicBezTo>
                  <a:pt x="8648700" y="8216900"/>
                  <a:pt x="8991600" y="8496300"/>
                  <a:pt x="8991600" y="8750300"/>
                </a:cubicBezTo>
                <a:cubicBezTo>
                  <a:pt x="8991600" y="9004300"/>
                  <a:pt x="8801100" y="9144000"/>
                  <a:pt x="8483600" y="9144000"/>
                </a:cubicBezTo>
                <a:cubicBezTo>
                  <a:pt x="8331200" y="9144000"/>
                  <a:pt x="8001000" y="9093200"/>
                  <a:pt x="7759700" y="9029700"/>
                </a:cubicBezTo>
                <a:lnTo>
                  <a:pt x="2946400" y="7683500"/>
                </a:lnTo>
                <a:cubicBezTo>
                  <a:pt x="2463800" y="7556500"/>
                  <a:pt x="2133600" y="7531100"/>
                  <a:pt x="2044700" y="7620000"/>
                </a:cubicBezTo>
                <a:cubicBezTo>
                  <a:pt x="1930400" y="7747000"/>
                  <a:pt x="2006600" y="7912100"/>
                  <a:pt x="2286000" y="8178800"/>
                </a:cubicBezTo>
                <a:cubicBezTo>
                  <a:pt x="2641600" y="8509000"/>
                  <a:pt x="2743200" y="8788400"/>
                  <a:pt x="2641600" y="9144000"/>
                </a:cubicBezTo>
                <a:cubicBezTo>
                  <a:pt x="2616200" y="9207500"/>
                  <a:pt x="2463800" y="9258300"/>
                  <a:pt x="2298700" y="9258300"/>
                </a:cubicBezTo>
                <a:cubicBezTo>
                  <a:pt x="2133600" y="9258300"/>
                  <a:pt x="1841500" y="9105900"/>
                  <a:pt x="1651000" y="8915400"/>
                </a:cubicBezTo>
                <a:lnTo>
                  <a:pt x="1498600" y="8750300"/>
                </a:lnTo>
                <a:cubicBezTo>
                  <a:pt x="1308100" y="8559800"/>
                  <a:pt x="1041400" y="8255000"/>
                  <a:pt x="901700" y="8077200"/>
                </a:cubicBezTo>
                <a:lnTo>
                  <a:pt x="584200" y="7658100"/>
                </a:lnTo>
                <a:cubicBezTo>
                  <a:pt x="177800" y="7099300"/>
                  <a:pt x="0" y="6578600"/>
                  <a:pt x="101600" y="6210300"/>
                </a:cubicBezTo>
                <a:cubicBezTo>
                  <a:pt x="152400" y="6070600"/>
                  <a:pt x="749300" y="6070600"/>
                  <a:pt x="1295400" y="6223000"/>
                </a:cubicBezTo>
                <a:close/>
                <a:moveTo>
                  <a:pt x="2870200" y="9245600"/>
                </a:moveTo>
              </a:path>
            </a:pathLst>
          </a:custGeom>
          <a:solidFill>
            <a:srgbClr val="020202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23" name="Freeform 13623"/>
          <p:cNvSpPr/>
          <p:nvPr/>
        </p:nvSpPr>
        <p:spPr>
          <a:xfrm rot="0" flipH="0" flipV="0">
            <a:off x="16288515" y="3404619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6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24" name="Rectangle 13624"/>
          <p:cNvSpPr/>
          <p:nvPr/>
        </p:nvSpPr>
        <p:spPr>
          <a:xfrm rot="0" flipH="0" flipV="0">
            <a:off x="15038964" y="3596959"/>
            <a:ext cx="289887" cy="358074"/>
          </a:xfrm>
          <a:prstGeom prst="rect">
            <a:avLst/>
          </a:prstGeom>
        </p:spPr>
      </p:sp>
      <p:sp>
        <p:nvSpPr>
          <p:cNvPr id="13625" name="Freeform 13625"/>
          <p:cNvSpPr/>
          <p:nvPr/>
        </p:nvSpPr>
        <p:spPr>
          <a:xfrm rot="0" flipH="0" flipV="0">
            <a:off x="15042012" y="3744787"/>
            <a:ext cx="64008" cy="118872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26" name="Freeform 13626"/>
          <p:cNvSpPr/>
          <p:nvPr/>
        </p:nvSpPr>
        <p:spPr>
          <a:xfrm rot="0" flipH="0" flipV="0">
            <a:off x="15109067" y="3739579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27" name="Freeform 13627"/>
          <p:cNvSpPr/>
          <p:nvPr/>
        </p:nvSpPr>
        <p:spPr>
          <a:xfrm rot="0" flipH="0" flipV="0">
            <a:off x="15203624" y="3740722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28" name="Rectangle 13628"/>
          <p:cNvSpPr/>
          <p:nvPr/>
        </p:nvSpPr>
        <p:spPr>
          <a:xfrm rot="0" flipH="0" flipV="0">
            <a:off x="15931901" y="3786952"/>
            <a:ext cx="292935" cy="360869"/>
          </a:xfrm>
          <a:prstGeom prst="rect">
            <a:avLst/>
          </a:prstGeom>
        </p:spPr>
      </p:sp>
      <p:sp>
        <p:nvSpPr>
          <p:cNvPr id="13629" name="Freeform 13629"/>
          <p:cNvSpPr/>
          <p:nvPr/>
        </p:nvSpPr>
        <p:spPr>
          <a:xfrm rot="0" flipH="0" flipV="0">
            <a:off x="15934949" y="3934780"/>
            <a:ext cx="64008" cy="118872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0F10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30" name="Freeform 13630"/>
          <p:cNvSpPr/>
          <p:nvPr/>
        </p:nvSpPr>
        <p:spPr>
          <a:xfrm rot="0" flipH="0" flipV="0">
            <a:off x="15998957" y="3932367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F10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31" name="Freeform 13631"/>
          <p:cNvSpPr/>
          <p:nvPr/>
        </p:nvSpPr>
        <p:spPr>
          <a:xfrm rot="0" flipH="0" flipV="0">
            <a:off x="16096561" y="3933510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F10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32" name="Rectangle 13632"/>
          <p:cNvSpPr/>
          <p:nvPr/>
        </p:nvSpPr>
        <p:spPr>
          <a:xfrm rot="0" flipH="0" flipV="0">
            <a:off x="16215493" y="3943287"/>
            <a:ext cx="300799" cy="391350"/>
          </a:xfrm>
          <a:prstGeom prst="rect">
            <a:avLst/>
          </a:prstGeom>
        </p:spPr>
      </p:sp>
      <p:sp>
        <p:nvSpPr>
          <p:cNvPr id="13633" name="Freeform 13633"/>
          <p:cNvSpPr/>
          <p:nvPr/>
        </p:nvSpPr>
        <p:spPr>
          <a:xfrm rot="0" flipH="0" flipV="0">
            <a:off x="16218541" y="3704019"/>
            <a:ext cx="230124" cy="486156"/>
          </a:xfrm>
          <a:custGeom>
            <a:pathLst>
              <a:path w="15341600" h="32410400">
                <a:moveTo>
                  <a:pt x="14224000" y="31394400"/>
                </a:moveTo>
                <a:lnTo>
                  <a:pt x="14224000" y="14528800"/>
                </a:lnTo>
                <a:cubicBezTo>
                  <a:pt x="14224000" y="13550900"/>
                  <a:pt x="13576300" y="12547600"/>
                  <a:pt x="12331700" y="11595100"/>
                </a:cubicBezTo>
                <a:cubicBezTo>
                  <a:pt x="11099800" y="10655300"/>
                  <a:pt x="0" y="368300"/>
                  <a:pt x="0" y="165100"/>
                </a:cubicBezTo>
                <a:cubicBezTo>
                  <a:pt x="0" y="76200"/>
                  <a:pt x="139700" y="0"/>
                  <a:pt x="304800" y="0"/>
                </a:cubicBezTo>
                <a:cubicBezTo>
                  <a:pt x="469900" y="0"/>
                  <a:pt x="939800" y="317500"/>
                  <a:pt x="1358900" y="698500"/>
                </a:cubicBezTo>
                <a:lnTo>
                  <a:pt x="14833600" y="13119100"/>
                </a:lnTo>
                <a:lnTo>
                  <a:pt x="14833600" y="30988000"/>
                </a:lnTo>
                <a:cubicBezTo>
                  <a:pt x="14833600" y="32131000"/>
                  <a:pt x="14757400" y="32410400"/>
                  <a:pt x="14439900" y="32410400"/>
                </a:cubicBezTo>
                <a:cubicBezTo>
                  <a:pt x="14325600" y="32410400"/>
                  <a:pt x="14224000" y="31953200"/>
                  <a:pt x="14224000" y="31394400"/>
                </a:cubicBezTo>
                <a:close/>
                <a:moveTo>
                  <a:pt x="1638300" y="33235900"/>
                </a:moveTo>
                <a:moveTo>
                  <a:pt x="14020800" y="5638800"/>
                </a:moveTo>
                <a:lnTo>
                  <a:pt x="14020800" y="0"/>
                </a:lnTo>
                <a:lnTo>
                  <a:pt x="15036800" y="0"/>
                </a:lnTo>
                <a:cubicBezTo>
                  <a:pt x="15252700" y="0"/>
                  <a:pt x="15341600" y="139700"/>
                  <a:pt x="15341600" y="457200"/>
                </a:cubicBezTo>
                <a:lnTo>
                  <a:pt x="15341600" y="508000"/>
                </a:lnTo>
                <a:cubicBezTo>
                  <a:pt x="15341600" y="622300"/>
                  <a:pt x="15278100" y="711200"/>
                  <a:pt x="15189200" y="711200"/>
                </a:cubicBezTo>
                <a:cubicBezTo>
                  <a:pt x="15100300" y="711200"/>
                  <a:pt x="15036800" y="673100"/>
                  <a:pt x="15036800" y="609600"/>
                </a:cubicBezTo>
                <a:cubicBezTo>
                  <a:pt x="15036800" y="558800"/>
                  <a:pt x="14947900" y="508000"/>
                  <a:pt x="14833600" y="508000"/>
                </a:cubicBezTo>
                <a:cubicBezTo>
                  <a:pt x="14693900" y="508000"/>
                  <a:pt x="14630400" y="584200"/>
                  <a:pt x="14630400" y="711200"/>
                </a:cubicBezTo>
                <a:lnTo>
                  <a:pt x="14630400" y="5588000"/>
                </a:lnTo>
                <a:cubicBezTo>
                  <a:pt x="14630400" y="5702300"/>
                  <a:pt x="14605000" y="5816600"/>
                  <a:pt x="14579600" y="5842000"/>
                </a:cubicBezTo>
                <a:cubicBezTo>
                  <a:pt x="14516100" y="5905500"/>
                  <a:pt x="14401800" y="5905500"/>
                  <a:pt x="14173200" y="5867400"/>
                </a:cubicBezTo>
                <a:cubicBezTo>
                  <a:pt x="14084300" y="5854700"/>
                  <a:pt x="14020800" y="5753100"/>
                  <a:pt x="14020800" y="5638800"/>
                </a:cubicBezTo>
                <a:close/>
                <a:moveTo>
                  <a:pt x="27393900" y="33235900"/>
                </a:moveTo>
                <a:moveTo>
                  <a:pt x="4673600" y="16522700"/>
                </a:moveTo>
                <a:lnTo>
                  <a:pt x="4673600" y="15748000"/>
                </a:lnTo>
                <a:cubicBezTo>
                  <a:pt x="4673600" y="15100300"/>
                  <a:pt x="5346700" y="14732000"/>
                  <a:pt x="6553200" y="14732000"/>
                </a:cubicBezTo>
                <a:lnTo>
                  <a:pt x="7010400" y="14732000"/>
                </a:lnTo>
                <a:cubicBezTo>
                  <a:pt x="7239000" y="14732000"/>
                  <a:pt x="7581900" y="14770100"/>
                  <a:pt x="7785100" y="14820900"/>
                </a:cubicBezTo>
                <a:lnTo>
                  <a:pt x="8928100" y="15087600"/>
                </a:lnTo>
                <a:cubicBezTo>
                  <a:pt x="9131300" y="15138400"/>
                  <a:pt x="9461500" y="15252700"/>
                  <a:pt x="9664700" y="15354300"/>
                </a:cubicBezTo>
                <a:lnTo>
                  <a:pt x="11442700" y="16217900"/>
                </a:lnTo>
                <a:cubicBezTo>
                  <a:pt x="11861800" y="16408400"/>
                  <a:pt x="11887200" y="16446500"/>
                  <a:pt x="12230100" y="16878300"/>
                </a:cubicBezTo>
                <a:lnTo>
                  <a:pt x="12357100" y="17043400"/>
                </a:lnTo>
                <a:cubicBezTo>
                  <a:pt x="12484100" y="17208500"/>
                  <a:pt x="12636500" y="17538700"/>
                  <a:pt x="12687300" y="17767300"/>
                </a:cubicBezTo>
                <a:lnTo>
                  <a:pt x="12700000" y="17818100"/>
                </a:lnTo>
                <a:cubicBezTo>
                  <a:pt x="12827000" y="18338800"/>
                  <a:pt x="12827000" y="18338800"/>
                  <a:pt x="12649200" y="18745200"/>
                </a:cubicBezTo>
                <a:lnTo>
                  <a:pt x="12623800" y="18808700"/>
                </a:lnTo>
                <a:cubicBezTo>
                  <a:pt x="12369800" y="19392900"/>
                  <a:pt x="11950700" y="19608800"/>
                  <a:pt x="11125200" y="19608800"/>
                </a:cubicBezTo>
                <a:lnTo>
                  <a:pt x="10058400" y="19608800"/>
                </a:lnTo>
                <a:cubicBezTo>
                  <a:pt x="9829800" y="19608800"/>
                  <a:pt x="9474200" y="19570700"/>
                  <a:pt x="9245600" y="19507200"/>
                </a:cubicBezTo>
                <a:lnTo>
                  <a:pt x="7645400" y="19075400"/>
                </a:lnTo>
                <a:cubicBezTo>
                  <a:pt x="7416800" y="19011900"/>
                  <a:pt x="7099300" y="18897600"/>
                  <a:pt x="6921500" y="18821400"/>
                </a:cubicBezTo>
                <a:lnTo>
                  <a:pt x="6311900" y="18529300"/>
                </a:lnTo>
                <a:cubicBezTo>
                  <a:pt x="6146800" y="18440400"/>
                  <a:pt x="5867400" y="18262600"/>
                  <a:pt x="5702300" y="18110200"/>
                </a:cubicBezTo>
                <a:lnTo>
                  <a:pt x="5181600" y="17653000"/>
                </a:lnTo>
                <a:cubicBezTo>
                  <a:pt x="4800600" y="17310100"/>
                  <a:pt x="4673600" y="17030700"/>
                  <a:pt x="4673600" y="16522700"/>
                </a:cubicBezTo>
                <a:close/>
                <a:moveTo>
                  <a:pt x="16510000" y="33235900"/>
                </a:moveTo>
                <a:moveTo>
                  <a:pt x="9931400" y="16383000"/>
                </a:moveTo>
                <a:lnTo>
                  <a:pt x="7607300" y="15709900"/>
                </a:lnTo>
                <a:cubicBezTo>
                  <a:pt x="7505700" y="15671800"/>
                  <a:pt x="7327900" y="15646400"/>
                  <a:pt x="7213600" y="15646400"/>
                </a:cubicBezTo>
                <a:lnTo>
                  <a:pt x="6045200" y="15646400"/>
                </a:lnTo>
                <a:cubicBezTo>
                  <a:pt x="5740400" y="15646400"/>
                  <a:pt x="5562600" y="15748000"/>
                  <a:pt x="5473700" y="15951200"/>
                </a:cubicBezTo>
                <a:lnTo>
                  <a:pt x="5461000" y="15976600"/>
                </a:lnTo>
                <a:cubicBezTo>
                  <a:pt x="5372100" y="16179800"/>
                  <a:pt x="5372100" y="16179800"/>
                  <a:pt x="5422900" y="16433800"/>
                </a:cubicBezTo>
                <a:lnTo>
                  <a:pt x="5448300" y="16548100"/>
                </a:lnTo>
                <a:cubicBezTo>
                  <a:pt x="5473700" y="16675100"/>
                  <a:pt x="5537200" y="16764000"/>
                  <a:pt x="5588000" y="16764000"/>
                </a:cubicBezTo>
                <a:cubicBezTo>
                  <a:pt x="5638800" y="16764000"/>
                  <a:pt x="5689600" y="16814800"/>
                  <a:pt x="5689600" y="16865600"/>
                </a:cubicBezTo>
                <a:cubicBezTo>
                  <a:pt x="5689600" y="16929100"/>
                  <a:pt x="5740400" y="16967200"/>
                  <a:pt x="5791200" y="16967200"/>
                </a:cubicBezTo>
                <a:cubicBezTo>
                  <a:pt x="5842000" y="16967200"/>
                  <a:pt x="5892800" y="17018000"/>
                  <a:pt x="5892800" y="17068800"/>
                </a:cubicBezTo>
                <a:cubicBezTo>
                  <a:pt x="5892800" y="17132300"/>
                  <a:pt x="5943600" y="17170400"/>
                  <a:pt x="5994400" y="17170400"/>
                </a:cubicBezTo>
                <a:cubicBezTo>
                  <a:pt x="6045200" y="17170400"/>
                  <a:pt x="6096000" y="17233900"/>
                  <a:pt x="6096000" y="17297400"/>
                </a:cubicBezTo>
                <a:cubicBezTo>
                  <a:pt x="6096000" y="17360900"/>
                  <a:pt x="6134100" y="17424400"/>
                  <a:pt x="6172200" y="17437100"/>
                </a:cubicBezTo>
                <a:cubicBezTo>
                  <a:pt x="6210300" y="17449800"/>
                  <a:pt x="6337300" y="17526000"/>
                  <a:pt x="6451600" y="17589500"/>
                </a:cubicBezTo>
                <a:cubicBezTo>
                  <a:pt x="6553200" y="17653000"/>
                  <a:pt x="6731000" y="17741900"/>
                  <a:pt x="6832600" y="17780000"/>
                </a:cubicBezTo>
                <a:lnTo>
                  <a:pt x="8191500" y="18338800"/>
                </a:lnTo>
                <a:cubicBezTo>
                  <a:pt x="8293100" y="18376900"/>
                  <a:pt x="8445500" y="18427700"/>
                  <a:pt x="8534400" y="18453100"/>
                </a:cubicBezTo>
                <a:cubicBezTo>
                  <a:pt x="8623300" y="18478500"/>
                  <a:pt x="8750300" y="18516600"/>
                  <a:pt x="8839200" y="18554700"/>
                </a:cubicBezTo>
                <a:cubicBezTo>
                  <a:pt x="8915400" y="18580100"/>
                  <a:pt x="9080500" y="18630900"/>
                  <a:pt x="9182100" y="18643600"/>
                </a:cubicBezTo>
                <a:lnTo>
                  <a:pt x="10071100" y="18770600"/>
                </a:lnTo>
                <a:cubicBezTo>
                  <a:pt x="10172700" y="18783300"/>
                  <a:pt x="10350500" y="18796000"/>
                  <a:pt x="10464800" y="18796000"/>
                </a:cubicBezTo>
                <a:lnTo>
                  <a:pt x="10922000" y="18796000"/>
                </a:lnTo>
                <a:cubicBezTo>
                  <a:pt x="11036300" y="18796000"/>
                  <a:pt x="11188700" y="18783300"/>
                  <a:pt x="11277600" y="18757900"/>
                </a:cubicBezTo>
                <a:cubicBezTo>
                  <a:pt x="11734800" y="18618200"/>
                  <a:pt x="11785600" y="18567400"/>
                  <a:pt x="11785600" y="18186400"/>
                </a:cubicBezTo>
                <a:lnTo>
                  <a:pt x="11785600" y="17780000"/>
                </a:lnTo>
                <a:cubicBezTo>
                  <a:pt x="11785600" y="17678400"/>
                  <a:pt x="11734800" y="17576800"/>
                  <a:pt x="11684000" y="17576800"/>
                </a:cubicBezTo>
                <a:cubicBezTo>
                  <a:pt x="11633200" y="17576800"/>
                  <a:pt x="11582400" y="17538700"/>
                  <a:pt x="11582400" y="17475200"/>
                </a:cubicBezTo>
                <a:cubicBezTo>
                  <a:pt x="11582400" y="17424400"/>
                  <a:pt x="11531600" y="17373600"/>
                  <a:pt x="11480800" y="17373600"/>
                </a:cubicBezTo>
                <a:cubicBezTo>
                  <a:pt x="11430000" y="17373600"/>
                  <a:pt x="11379200" y="17335500"/>
                  <a:pt x="11379200" y="17284700"/>
                </a:cubicBezTo>
                <a:cubicBezTo>
                  <a:pt x="11379200" y="17221200"/>
                  <a:pt x="11303000" y="17132300"/>
                  <a:pt x="11201400" y="17081500"/>
                </a:cubicBezTo>
                <a:lnTo>
                  <a:pt x="10299700" y="16548100"/>
                </a:lnTo>
                <a:cubicBezTo>
                  <a:pt x="10198100" y="16484600"/>
                  <a:pt x="10033000" y="16421100"/>
                  <a:pt x="9931400" y="16383000"/>
                </a:cubicBezTo>
                <a:close/>
                <a:moveTo>
                  <a:pt x="16649700" y="33235900"/>
                </a:moveTo>
                <a:moveTo>
                  <a:pt x="4673600" y="24180800"/>
                </a:moveTo>
                <a:lnTo>
                  <a:pt x="4673600" y="20828000"/>
                </a:lnTo>
                <a:cubicBezTo>
                  <a:pt x="4673600" y="20612100"/>
                  <a:pt x="4762500" y="20421600"/>
                  <a:pt x="4876800" y="20421600"/>
                </a:cubicBezTo>
                <a:cubicBezTo>
                  <a:pt x="5181600" y="20421600"/>
                  <a:pt x="5283200" y="20586700"/>
                  <a:pt x="5283200" y="21031200"/>
                </a:cubicBezTo>
                <a:lnTo>
                  <a:pt x="5283200" y="22860000"/>
                </a:lnTo>
                <a:cubicBezTo>
                  <a:pt x="5283200" y="23368000"/>
                  <a:pt x="5422900" y="23533100"/>
                  <a:pt x="5956300" y="23660100"/>
                </a:cubicBezTo>
                <a:lnTo>
                  <a:pt x="6883400" y="23888700"/>
                </a:lnTo>
                <a:cubicBezTo>
                  <a:pt x="7670800" y="24066500"/>
                  <a:pt x="7721600" y="24041100"/>
                  <a:pt x="7721600" y="23469600"/>
                </a:cubicBezTo>
                <a:lnTo>
                  <a:pt x="7721600" y="22860000"/>
                </a:lnTo>
                <a:cubicBezTo>
                  <a:pt x="7721600" y="22644100"/>
                  <a:pt x="7810500" y="22313900"/>
                  <a:pt x="7924800" y="22123400"/>
                </a:cubicBezTo>
                <a:lnTo>
                  <a:pt x="8039100" y="21920200"/>
                </a:lnTo>
                <a:cubicBezTo>
                  <a:pt x="8280400" y="21513800"/>
                  <a:pt x="8839200" y="21234400"/>
                  <a:pt x="9398000" y="21234400"/>
                </a:cubicBezTo>
                <a:lnTo>
                  <a:pt x="9753600" y="21234400"/>
                </a:lnTo>
                <a:cubicBezTo>
                  <a:pt x="9982200" y="21234400"/>
                  <a:pt x="10325100" y="21297900"/>
                  <a:pt x="10528300" y="21361400"/>
                </a:cubicBezTo>
                <a:lnTo>
                  <a:pt x="10947400" y="21501100"/>
                </a:lnTo>
                <a:cubicBezTo>
                  <a:pt x="11569700" y="21704300"/>
                  <a:pt x="11734800" y="21793200"/>
                  <a:pt x="11988800" y="22072600"/>
                </a:cubicBezTo>
                <a:lnTo>
                  <a:pt x="12217400" y="22313900"/>
                </a:lnTo>
                <a:cubicBezTo>
                  <a:pt x="12598400" y="22720300"/>
                  <a:pt x="12801600" y="23456900"/>
                  <a:pt x="12801600" y="24384000"/>
                </a:cubicBezTo>
                <a:lnTo>
                  <a:pt x="12801600" y="25298400"/>
                </a:lnTo>
                <a:cubicBezTo>
                  <a:pt x="12801600" y="25844500"/>
                  <a:pt x="12674600" y="26111200"/>
                  <a:pt x="12407900" y="26111200"/>
                </a:cubicBezTo>
                <a:cubicBezTo>
                  <a:pt x="12293600" y="26111200"/>
                  <a:pt x="12179300" y="25958800"/>
                  <a:pt x="12166600" y="25755600"/>
                </a:cubicBezTo>
                <a:lnTo>
                  <a:pt x="12090400" y="24485600"/>
                </a:lnTo>
                <a:cubicBezTo>
                  <a:pt x="12077700" y="24295100"/>
                  <a:pt x="12014200" y="23964900"/>
                  <a:pt x="11950700" y="23761700"/>
                </a:cubicBezTo>
                <a:lnTo>
                  <a:pt x="11811000" y="23317200"/>
                </a:lnTo>
                <a:cubicBezTo>
                  <a:pt x="11582400" y="22580600"/>
                  <a:pt x="9931400" y="21869400"/>
                  <a:pt x="9093200" y="22136100"/>
                </a:cubicBezTo>
                <a:cubicBezTo>
                  <a:pt x="8801100" y="22225000"/>
                  <a:pt x="8737600" y="22377400"/>
                  <a:pt x="8737600" y="22910800"/>
                </a:cubicBezTo>
                <a:lnTo>
                  <a:pt x="8737600" y="24282400"/>
                </a:lnTo>
                <a:cubicBezTo>
                  <a:pt x="8737600" y="24803100"/>
                  <a:pt x="8534400" y="24993600"/>
                  <a:pt x="8026400" y="24993600"/>
                </a:cubicBezTo>
                <a:cubicBezTo>
                  <a:pt x="7797800" y="24993600"/>
                  <a:pt x="7442200" y="24955500"/>
                  <a:pt x="7226300" y="24892000"/>
                </a:cubicBezTo>
                <a:close/>
                <a:moveTo>
                  <a:pt x="8851900" y="33235900"/>
                </a:moveTo>
                <a:moveTo>
                  <a:pt x="4673600" y="29578300"/>
                </a:moveTo>
                <a:lnTo>
                  <a:pt x="4673600" y="26517600"/>
                </a:lnTo>
                <a:cubicBezTo>
                  <a:pt x="4673600" y="26301700"/>
                  <a:pt x="4699000" y="26098500"/>
                  <a:pt x="4724400" y="26060400"/>
                </a:cubicBezTo>
                <a:cubicBezTo>
                  <a:pt x="4826000" y="25958800"/>
                  <a:pt x="5194300" y="26022300"/>
                  <a:pt x="5562600" y="26200100"/>
                </a:cubicBezTo>
                <a:lnTo>
                  <a:pt x="7480300" y="27152600"/>
                </a:lnTo>
                <a:cubicBezTo>
                  <a:pt x="7962900" y="27381200"/>
                  <a:pt x="8077200" y="27381200"/>
                  <a:pt x="8356600" y="27127200"/>
                </a:cubicBezTo>
                <a:cubicBezTo>
                  <a:pt x="8483600" y="27025600"/>
                  <a:pt x="8623300" y="26924000"/>
                  <a:pt x="8661400" y="26924000"/>
                </a:cubicBezTo>
                <a:cubicBezTo>
                  <a:pt x="8813800" y="26924000"/>
                  <a:pt x="8940800" y="27139900"/>
                  <a:pt x="9029700" y="27520900"/>
                </a:cubicBezTo>
                <a:lnTo>
                  <a:pt x="9042400" y="27546300"/>
                </a:lnTo>
                <a:cubicBezTo>
                  <a:pt x="9093200" y="27762200"/>
                  <a:pt x="9296400" y="28016200"/>
                  <a:pt x="9486900" y="28117800"/>
                </a:cubicBezTo>
                <a:lnTo>
                  <a:pt x="12103100" y="29451300"/>
                </a:lnTo>
                <a:cubicBezTo>
                  <a:pt x="12573000" y="29692600"/>
                  <a:pt x="12598400" y="29730700"/>
                  <a:pt x="12598400" y="30086300"/>
                </a:cubicBezTo>
                <a:cubicBezTo>
                  <a:pt x="12598400" y="30251400"/>
                  <a:pt x="12458700" y="30378400"/>
                  <a:pt x="12293600" y="30378400"/>
                </a:cubicBezTo>
                <a:cubicBezTo>
                  <a:pt x="12128500" y="30378400"/>
                  <a:pt x="11823700" y="30302200"/>
                  <a:pt x="11620500" y="30200600"/>
                </a:cubicBezTo>
                <a:lnTo>
                  <a:pt x="9766300" y="29248100"/>
                </a:lnTo>
                <a:cubicBezTo>
                  <a:pt x="9321800" y="29019500"/>
                  <a:pt x="9182100" y="29019500"/>
                  <a:pt x="9004300" y="29210000"/>
                </a:cubicBezTo>
                <a:cubicBezTo>
                  <a:pt x="8851900" y="29387800"/>
                  <a:pt x="8382000" y="29413200"/>
                  <a:pt x="8229600" y="29260800"/>
                </a:cubicBezTo>
                <a:cubicBezTo>
                  <a:pt x="8178800" y="29210000"/>
                  <a:pt x="8128000" y="28981400"/>
                  <a:pt x="8128000" y="28752800"/>
                </a:cubicBezTo>
                <a:cubicBezTo>
                  <a:pt x="8128000" y="28536900"/>
                  <a:pt x="7962900" y="28270200"/>
                  <a:pt x="7759700" y="28168600"/>
                </a:cubicBezTo>
                <a:lnTo>
                  <a:pt x="6045200" y="27317700"/>
                </a:lnTo>
                <a:cubicBezTo>
                  <a:pt x="5448300" y="27012900"/>
                  <a:pt x="5283200" y="27114500"/>
                  <a:pt x="5283200" y="27736800"/>
                </a:cubicBezTo>
                <a:lnTo>
                  <a:pt x="5283200" y="29565600"/>
                </a:lnTo>
                <a:cubicBezTo>
                  <a:pt x="5283200" y="29794200"/>
                  <a:pt x="5257800" y="29997400"/>
                  <a:pt x="5232400" y="30022800"/>
                </a:cubicBezTo>
                <a:cubicBezTo>
                  <a:pt x="5168900" y="30099000"/>
                  <a:pt x="4787900" y="30099000"/>
                  <a:pt x="4724400" y="30035500"/>
                </a:cubicBezTo>
                <a:cubicBezTo>
                  <a:pt x="4699000" y="29997400"/>
                  <a:pt x="4673600" y="29794200"/>
                  <a:pt x="4673600" y="29578300"/>
                </a:cubicBezTo>
                <a:close/>
                <a:moveTo>
                  <a:pt x="3454400" y="33235900"/>
                </a:moveTo>
              </a:path>
            </a:pathLst>
          </a:custGeom>
          <a:solidFill>
            <a:srgbClr val="0F10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34" name="Freeform 13634"/>
          <p:cNvSpPr/>
          <p:nvPr/>
        </p:nvSpPr>
        <p:spPr>
          <a:xfrm rot="0" flipH="0" flipV="0">
            <a:off x="16450380" y="3718370"/>
            <a:ext cx="15240" cy="12192"/>
          </a:xfrm>
          <a:custGeom>
            <a:pathLst>
              <a:path w="1016000" h="812800">
                <a:moveTo>
                  <a:pt x="203200" y="0"/>
                </a:moveTo>
                <a:lnTo>
                  <a:pt x="609600" y="0"/>
                </a:lnTo>
                <a:cubicBezTo>
                  <a:pt x="711200" y="0"/>
                  <a:pt x="812800" y="50800"/>
                  <a:pt x="812800" y="101600"/>
                </a:cubicBezTo>
                <a:cubicBezTo>
                  <a:pt x="812800" y="152400"/>
                  <a:pt x="850900" y="203200"/>
                  <a:pt x="914400" y="203200"/>
                </a:cubicBezTo>
                <a:cubicBezTo>
                  <a:pt x="965200" y="203200"/>
                  <a:pt x="1016000" y="292100"/>
                  <a:pt x="1016000" y="406400"/>
                </a:cubicBezTo>
                <a:cubicBezTo>
                  <a:pt x="1016000" y="520700"/>
                  <a:pt x="965200" y="609600"/>
                  <a:pt x="914400" y="609600"/>
                </a:cubicBezTo>
                <a:cubicBezTo>
                  <a:pt x="850900" y="609600"/>
                  <a:pt x="812800" y="660400"/>
                  <a:pt x="812800" y="711200"/>
                </a:cubicBezTo>
                <a:cubicBezTo>
                  <a:pt x="812800" y="762000"/>
                  <a:pt x="762000" y="812800"/>
                  <a:pt x="711200" y="812800"/>
                </a:cubicBezTo>
                <a:cubicBezTo>
                  <a:pt x="647700" y="812800"/>
                  <a:pt x="609600" y="762000"/>
                  <a:pt x="609600" y="711200"/>
                </a:cubicBezTo>
                <a:cubicBezTo>
                  <a:pt x="609600" y="660400"/>
                  <a:pt x="558800" y="609600"/>
                  <a:pt x="508000" y="609600"/>
                </a:cubicBezTo>
                <a:cubicBezTo>
                  <a:pt x="444500" y="609600"/>
                  <a:pt x="406400" y="558800"/>
                  <a:pt x="406400" y="508000"/>
                </a:cubicBezTo>
                <a:cubicBezTo>
                  <a:pt x="406400" y="457200"/>
                  <a:pt x="355600" y="406400"/>
                  <a:pt x="304800" y="406400"/>
                </a:cubicBezTo>
                <a:cubicBezTo>
                  <a:pt x="241300" y="406400"/>
                  <a:pt x="203200" y="355600"/>
                  <a:pt x="203200" y="304800"/>
                </a:cubicBezTo>
                <a:cubicBezTo>
                  <a:pt x="203200" y="254000"/>
                  <a:pt x="152400" y="203200"/>
                  <a:pt x="101600" y="203200"/>
                </a:cubicBezTo>
                <a:cubicBezTo>
                  <a:pt x="38100" y="203200"/>
                  <a:pt x="0" y="152400"/>
                  <a:pt x="0" y="101600"/>
                </a:cubicBezTo>
                <a:cubicBezTo>
                  <a:pt x="0" y="50800"/>
                  <a:pt x="88900" y="0"/>
                  <a:pt x="203200" y="0"/>
                </a:cubicBezTo>
                <a:close/>
                <a:moveTo>
                  <a:pt x="35356800" y="34937700"/>
                </a:moveTo>
              </a:path>
            </a:pathLst>
          </a:custGeom>
          <a:solidFill>
            <a:srgbClr val="0F10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35" name="Rectangle 13635"/>
          <p:cNvSpPr/>
          <p:nvPr/>
        </p:nvSpPr>
        <p:spPr>
          <a:xfrm rot="0" flipH="0" flipV="0">
            <a:off x="15779501" y="3868991"/>
            <a:ext cx="109220" cy="164226"/>
          </a:xfrm>
          <a:prstGeom prst="rect">
            <a:avLst/>
          </a:prstGeom>
        </p:spPr>
      </p:sp>
      <p:sp>
        <p:nvSpPr>
          <p:cNvPr id="13636" name="Freeform 13636"/>
          <p:cNvSpPr/>
          <p:nvPr/>
        </p:nvSpPr>
        <p:spPr>
          <a:xfrm rot="0" flipH="0" flipV="0">
            <a:off x="15784581" y="3895447"/>
            <a:ext cx="76098" cy="106680"/>
          </a:xfrm>
          <a:custGeom>
            <a:pathLst>
              <a:path w="9512300" h="13335000">
                <a:moveTo>
                  <a:pt x="6159500" y="9804400"/>
                </a:moveTo>
                <a:lnTo>
                  <a:pt x="990600" y="1905000"/>
                </a:lnTo>
                <a:cubicBezTo>
                  <a:pt x="749300" y="1536700"/>
                  <a:pt x="393700" y="952500"/>
                  <a:pt x="190500" y="622300"/>
                </a:cubicBezTo>
                <a:cubicBezTo>
                  <a:pt x="0" y="279400"/>
                  <a:pt x="152400" y="0"/>
                  <a:pt x="546100" y="0"/>
                </a:cubicBezTo>
                <a:cubicBezTo>
                  <a:pt x="952500" y="0"/>
                  <a:pt x="1460500" y="304800"/>
                  <a:pt x="1701800" y="685800"/>
                </a:cubicBezTo>
                <a:lnTo>
                  <a:pt x="9029700" y="12001500"/>
                </a:lnTo>
                <a:cubicBezTo>
                  <a:pt x="9461500" y="12687300"/>
                  <a:pt x="9512300" y="12801600"/>
                  <a:pt x="9398000" y="13144500"/>
                </a:cubicBezTo>
                <a:cubicBezTo>
                  <a:pt x="9372600" y="13258800"/>
                  <a:pt x="9156700" y="13335000"/>
                  <a:pt x="8928100" y="13335000"/>
                </a:cubicBezTo>
                <a:cubicBezTo>
                  <a:pt x="8699500" y="13335000"/>
                  <a:pt x="8305800" y="13030200"/>
                  <a:pt x="8064500" y="12661900"/>
                </a:cubicBezTo>
                <a:lnTo>
                  <a:pt x="7048500" y="11163300"/>
                </a:lnTo>
                <a:cubicBezTo>
                  <a:pt x="6807200" y="10782300"/>
                  <a:pt x="6400800" y="10172700"/>
                  <a:pt x="6159500" y="9804400"/>
                </a:cubicBezTo>
                <a:close/>
                <a:moveTo>
                  <a:pt x="2882900" y="13322300"/>
                </a:moveTo>
              </a:path>
            </a:pathLst>
          </a:custGeom>
          <a:solidFill>
            <a:srgbClr val="141814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37" name="Rectangle 13637"/>
          <p:cNvSpPr/>
          <p:nvPr/>
        </p:nvSpPr>
        <p:spPr>
          <a:xfrm rot="0" flipH="0" flipV="0">
            <a:off x="15516229" y="3941759"/>
            <a:ext cx="355219" cy="360114"/>
          </a:xfrm>
          <a:prstGeom prst="rect">
            <a:avLst/>
          </a:prstGeom>
        </p:spPr>
      </p:sp>
      <p:sp>
        <p:nvSpPr>
          <p:cNvPr id="13638" name="Freeform 13638"/>
          <p:cNvSpPr/>
          <p:nvPr/>
        </p:nvSpPr>
        <p:spPr>
          <a:xfrm rot="0" flipH="0" flipV="0">
            <a:off x="15519277" y="4087752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7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39" name="Freeform 13639"/>
          <p:cNvSpPr/>
          <p:nvPr/>
        </p:nvSpPr>
        <p:spPr>
          <a:xfrm rot="0" flipH="0" flipV="0">
            <a:off x="15559854" y="4086418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7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40" name="Freeform 13640"/>
          <p:cNvSpPr/>
          <p:nvPr/>
        </p:nvSpPr>
        <p:spPr>
          <a:xfrm rot="0" flipH="0" flipV="0">
            <a:off x="15678820" y="4082672"/>
            <a:ext cx="50393" cy="96850"/>
          </a:xfrm>
          <a:custGeom>
            <a:pathLst>
              <a:path w="3251200" h="6248400">
                <a:moveTo>
                  <a:pt x="1358900" y="5765800"/>
                </a:moveTo>
                <a:lnTo>
                  <a:pt x="2197100" y="3530600"/>
                </a:lnTo>
                <a:cubicBezTo>
                  <a:pt x="2235200" y="3429000"/>
                  <a:pt x="2286000" y="3251200"/>
                  <a:pt x="2311400" y="3136900"/>
                </a:cubicBezTo>
                <a:lnTo>
                  <a:pt x="2336800" y="2971800"/>
                </a:lnTo>
                <a:cubicBezTo>
                  <a:pt x="2349500" y="2857500"/>
                  <a:pt x="2362200" y="2667000"/>
                  <a:pt x="2362200" y="2565400"/>
                </a:cubicBezTo>
                <a:lnTo>
                  <a:pt x="2362200" y="1727200"/>
                </a:lnTo>
                <a:cubicBezTo>
                  <a:pt x="2362200" y="1612900"/>
                  <a:pt x="2336800" y="1460500"/>
                  <a:pt x="2286000" y="1358900"/>
                </a:cubicBezTo>
                <a:lnTo>
                  <a:pt x="2273300" y="1333500"/>
                </a:lnTo>
                <a:cubicBezTo>
                  <a:pt x="2082800" y="914400"/>
                  <a:pt x="1739900" y="749300"/>
                  <a:pt x="1422400" y="927100"/>
                </a:cubicBezTo>
                <a:lnTo>
                  <a:pt x="1282700" y="1016000"/>
                </a:lnTo>
                <a:cubicBezTo>
                  <a:pt x="1193800" y="1054100"/>
                  <a:pt x="1054100" y="1168400"/>
                  <a:pt x="977900" y="1244600"/>
                </a:cubicBezTo>
                <a:lnTo>
                  <a:pt x="838200" y="1384300"/>
                </a:lnTo>
                <a:cubicBezTo>
                  <a:pt x="762000" y="1460500"/>
                  <a:pt x="660400" y="1612900"/>
                  <a:pt x="609600" y="1701800"/>
                </a:cubicBezTo>
                <a:lnTo>
                  <a:pt x="203200" y="2628900"/>
                </a:lnTo>
                <a:cubicBezTo>
                  <a:pt x="165100" y="2730500"/>
                  <a:pt x="101600" y="2806700"/>
                  <a:pt x="63500" y="2806700"/>
                </a:cubicBezTo>
                <a:cubicBezTo>
                  <a:pt x="38100" y="2806700"/>
                  <a:pt x="0" y="2717800"/>
                  <a:pt x="0" y="2603500"/>
                </a:cubicBezTo>
                <a:lnTo>
                  <a:pt x="0" y="1524000"/>
                </a:lnTo>
                <a:cubicBezTo>
                  <a:pt x="0" y="1422400"/>
                  <a:pt x="50800" y="1257300"/>
                  <a:pt x="101600" y="1168400"/>
                </a:cubicBezTo>
                <a:lnTo>
                  <a:pt x="177800" y="1028700"/>
                </a:lnTo>
                <a:cubicBezTo>
                  <a:pt x="228600" y="939800"/>
                  <a:pt x="317500" y="825500"/>
                  <a:pt x="381000" y="762000"/>
                </a:cubicBezTo>
                <a:cubicBezTo>
                  <a:pt x="444500" y="698500"/>
                  <a:pt x="508000" y="596900"/>
                  <a:pt x="520700" y="558800"/>
                </a:cubicBezTo>
                <a:cubicBezTo>
                  <a:pt x="546100" y="508000"/>
                  <a:pt x="635000" y="431800"/>
                  <a:pt x="723900" y="393700"/>
                </a:cubicBezTo>
                <a:lnTo>
                  <a:pt x="1079500" y="254000"/>
                </a:lnTo>
                <a:cubicBezTo>
                  <a:pt x="1168400" y="215900"/>
                  <a:pt x="1282700" y="152400"/>
                  <a:pt x="1320800" y="114300"/>
                </a:cubicBezTo>
                <a:cubicBezTo>
                  <a:pt x="1435100" y="0"/>
                  <a:pt x="2324100" y="25400"/>
                  <a:pt x="2514600" y="165100"/>
                </a:cubicBezTo>
                <a:lnTo>
                  <a:pt x="2578100" y="203200"/>
                </a:lnTo>
                <a:cubicBezTo>
                  <a:pt x="2794000" y="368300"/>
                  <a:pt x="2844800" y="431800"/>
                  <a:pt x="2946400" y="647700"/>
                </a:cubicBezTo>
                <a:lnTo>
                  <a:pt x="2971800" y="685800"/>
                </a:lnTo>
                <a:cubicBezTo>
                  <a:pt x="3022600" y="800100"/>
                  <a:pt x="3086100" y="977900"/>
                  <a:pt x="3111500" y="1092200"/>
                </a:cubicBezTo>
                <a:lnTo>
                  <a:pt x="3200400" y="1473200"/>
                </a:lnTo>
                <a:cubicBezTo>
                  <a:pt x="3225800" y="1587500"/>
                  <a:pt x="3251200" y="1765300"/>
                  <a:pt x="3251200" y="1866900"/>
                </a:cubicBezTo>
                <a:lnTo>
                  <a:pt x="3251200" y="2222500"/>
                </a:lnTo>
                <a:cubicBezTo>
                  <a:pt x="3251200" y="2324100"/>
                  <a:pt x="3238500" y="2501900"/>
                  <a:pt x="3225800" y="2603500"/>
                </a:cubicBezTo>
                <a:lnTo>
                  <a:pt x="3098800" y="3556000"/>
                </a:lnTo>
                <a:cubicBezTo>
                  <a:pt x="3086100" y="3657600"/>
                  <a:pt x="3035300" y="3822700"/>
                  <a:pt x="3009900" y="3924300"/>
                </a:cubicBezTo>
                <a:lnTo>
                  <a:pt x="2552700" y="5334000"/>
                </a:lnTo>
                <a:cubicBezTo>
                  <a:pt x="2514600" y="5435600"/>
                  <a:pt x="2451100" y="5600700"/>
                  <a:pt x="2400300" y="5689600"/>
                </a:cubicBezTo>
                <a:lnTo>
                  <a:pt x="2184400" y="6070600"/>
                </a:lnTo>
                <a:cubicBezTo>
                  <a:pt x="2120900" y="6197600"/>
                  <a:pt x="2044700" y="6248400"/>
                  <a:pt x="1905000" y="6248400"/>
                </a:cubicBezTo>
                <a:lnTo>
                  <a:pt x="1485900" y="6248400"/>
                </a:lnTo>
                <a:cubicBezTo>
                  <a:pt x="1371600" y="6248400"/>
                  <a:pt x="1282700" y="6184900"/>
                  <a:pt x="1282700" y="6096000"/>
                </a:cubicBezTo>
                <a:cubicBezTo>
                  <a:pt x="1282700" y="6019800"/>
                  <a:pt x="1320800" y="5867400"/>
                  <a:pt x="1358900" y="5765800"/>
                </a:cubicBezTo>
                <a:close/>
                <a:moveTo>
                  <a:pt x="393700" y="6350000"/>
                </a:moveTo>
              </a:path>
            </a:pathLst>
          </a:custGeom>
          <a:solidFill>
            <a:srgbClr val="030303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41" name="Freeform 13641"/>
          <p:cNvSpPr/>
          <p:nvPr/>
        </p:nvSpPr>
        <p:spPr>
          <a:xfrm rot="0" flipH="0" flipV="0">
            <a:off x="15746055" y="4082620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30303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42" name="Rectangle 13642"/>
          <p:cNvSpPr/>
          <p:nvPr/>
        </p:nvSpPr>
        <p:spPr>
          <a:xfrm rot="0" flipH="0" flipV="0">
            <a:off x="11981820" y="4278397"/>
            <a:ext cx="3725836" cy="185440"/>
          </a:xfrm>
          <a:prstGeom prst="rect">
            <a:avLst/>
          </a:prstGeom>
        </p:spPr>
      </p:sp>
      <p:sp>
        <p:nvSpPr>
          <p:cNvPr id="13643" name="Freeform 13643"/>
          <p:cNvSpPr/>
          <p:nvPr/>
        </p:nvSpPr>
        <p:spPr>
          <a:xfrm rot="0" flipH="0" flipV="0">
            <a:off x="11984906" y="4349537"/>
            <a:ext cx="18402" cy="79209"/>
          </a:xfrm>
          <a:custGeom>
            <a:pathLst>
              <a:path w="2044700" h="8801100">
                <a:moveTo>
                  <a:pt x="0" y="7340600"/>
                </a:moveTo>
                <a:lnTo>
                  <a:pt x="0" y="1358900"/>
                </a:lnTo>
                <a:cubicBezTo>
                  <a:pt x="0" y="1168400"/>
                  <a:pt x="76200" y="1016000"/>
                  <a:pt x="165100" y="1016000"/>
                </a:cubicBezTo>
                <a:cubicBezTo>
                  <a:pt x="254000" y="1016000"/>
                  <a:pt x="330200" y="863600"/>
                  <a:pt x="330200" y="673100"/>
                </a:cubicBezTo>
                <a:cubicBezTo>
                  <a:pt x="330200" y="342900"/>
                  <a:pt x="800100" y="0"/>
                  <a:pt x="1231900" y="0"/>
                </a:cubicBezTo>
                <a:cubicBezTo>
                  <a:pt x="1295400" y="0"/>
                  <a:pt x="1346200" y="76200"/>
                  <a:pt x="1346200" y="165100"/>
                </a:cubicBezTo>
                <a:cubicBezTo>
                  <a:pt x="1346200" y="266700"/>
                  <a:pt x="1422400" y="342900"/>
                  <a:pt x="1524000" y="342900"/>
                </a:cubicBezTo>
                <a:cubicBezTo>
                  <a:pt x="1612900" y="342900"/>
                  <a:pt x="1689100" y="495300"/>
                  <a:pt x="1689100" y="673100"/>
                </a:cubicBezTo>
                <a:cubicBezTo>
                  <a:pt x="1689100" y="863600"/>
                  <a:pt x="1765300" y="1066800"/>
                  <a:pt x="1854200" y="1117600"/>
                </a:cubicBezTo>
                <a:cubicBezTo>
                  <a:pt x="2044700" y="1231900"/>
                  <a:pt x="2044700" y="1231900"/>
                  <a:pt x="1981200" y="1701800"/>
                </a:cubicBezTo>
                <a:lnTo>
                  <a:pt x="1739900" y="3454400"/>
                </a:lnTo>
                <a:cubicBezTo>
                  <a:pt x="1714500" y="3644900"/>
                  <a:pt x="1689100" y="3962400"/>
                  <a:pt x="1689100" y="4140200"/>
                </a:cubicBezTo>
                <a:lnTo>
                  <a:pt x="1689100" y="4737100"/>
                </a:lnTo>
                <a:cubicBezTo>
                  <a:pt x="1689100" y="4927600"/>
                  <a:pt x="1701800" y="5232400"/>
                  <a:pt x="1714500" y="5410200"/>
                </a:cubicBezTo>
                <a:lnTo>
                  <a:pt x="1905000" y="7454900"/>
                </a:lnTo>
                <a:cubicBezTo>
                  <a:pt x="1917700" y="7632700"/>
                  <a:pt x="1879600" y="7785100"/>
                  <a:pt x="1816100" y="7785100"/>
                </a:cubicBezTo>
                <a:cubicBezTo>
                  <a:pt x="1739900" y="7785100"/>
                  <a:pt x="1689100" y="7937500"/>
                  <a:pt x="1689100" y="8128000"/>
                </a:cubicBezTo>
                <a:cubicBezTo>
                  <a:pt x="1689100" y="8318500"/>
                  <a:pt x="1612900" y="8470900"/>
                  <a:pt x="1524000" y="8470900"/>
                </a:cubicBezTo>
                <a:cubicBezTo>
                  <a:pt x="1422400" y="8470900"/>
                  <a:pt x="1346200" y="8547100"/>
                  <a:pt x="1346200" y="8636000"/>
                </a:cubicBezTo>
                <a:cubicBezTo>
                  <a:pt x="1346200" y="8724900"/>
                  <a:pt x="1270000" y="8801100"/>
                  <a:pt x="1181100" y="8801100"/>
                </a:cubicBezTo>
                <a:cubicBezTo>
                  <a:pt x="1092200" y="8801100"/>
                  <a:pt x="965200" y="8724900"/>
                  <a:pt x="901700" y="8636000"/>
                </a:cubicBezTo>
                <a:cubicBezTo>
                  <a:pt x="850900" y="8547100"/>
                  <a:pt x="698500" y="8470900"/>
                  <a:pt x="571500" y="8470900"/>
                </a:cubicBezTo>
                <a:cubicBezTo>
                  <a:pt x="444500" y="8470900"/>
                  <a:pt x="266700" y="8305800"/>
                  <a:pt x="177800" y="8102600"/>
                </a:cubicBezTo>
                <a:lnTo>
                  <a:pt x="152400" y="8039100"/>
                </a:lnTo>
                <a:cubicBezTo>
                  <a:pt x="63500" y="7835900"/>
                  <a:pt x="0" y="7518400"/>
                  <a:pt x="0" y="7340600"/>
                </a:cubicBezTo>
                <a:close/>
                <a:moveTo>
                  <a:pt x="1117600" y="88011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44" name="Freeform 13644"/>
          <p:cNvSpPr/>
          <p:nvPr/>
        </p:nvSpPr>
        <p:spPr>
          <a:xfrm rot="0" flipH="0" flipV="0">
            <a:off x="13822850" y="4350223"/>
            <a:ext cx="18288" cy="77724"/>
          </a:xfrm>
          <a:custGeom>
            <a:pathLst>
              <a:path w="2032000" h="8636000">
                <a:moveTo>
                  <a:pt x="2032000" y="1358900"/>
                </a:moveTo>
                <a:lnTo>
                  <a:pt x="2032000" y="7289800"/>
                </a:lnTo>
                <a:cubicBezTo>
                  <a:pt x="2032000" y="7467600"/>
                  <a:pt x="1955800" y="7670800"/>
                  <a:pt x="1854200" y="7734300"/>
                </a:cubicBezTo>
                <a:cubicBezTo>
                  <a:pt x="1765300" y="7785100"/>
                  <a:pt x="1689100" y="7937500"/>
                  <a:pt x="1689100" y="8064500"/>
                </a:cubicBezTo>
                <a:cubicBezTo>
                  <a:pt x="1689100" y="8191500"/>
                  <a:pt x="1574800" y="8343900"/>
                  <a:pt x="1435100" y="8394700"/>
                </a:cubicBezTo>
                <a:cubicBezTo>
                  <a:pt x="1295400" y="8445500"/>
                  <a:pt x="1181100" y="8521700"/>
                  <a:pt x="1181100" y="8559800"/>
                </a:cubicBezTo>
                <a:cubicBezTo>
                  <a:pt x="1181100" y="8597900"/>
                  <a:pt x="1066800" y="8636000"/>
                  <a:pt x="927100" y="8636000"/>
                </a:cubicBezTo>
                <a:cubicBezTo>
                  <a:pt x="609600" y="8636000"/>
                  <a:pt x="355600" y="8394700"/>
                  <a:pt x="254000" y="7975600"/>
                </a:cubicBezTo>
                <a:lnTo>
                  <a:pt x="254000" y="7950200"/>
                </a:lnTo>
                <a:cubicBezTo>
                  <a:pt x="215900" y="7772400"/>
                  <a:pt x="139700" y="7620000"/>
                  <a:pt x="88900" y="7620000"/>
                </a:cubicBezTo>
                <a:cubicBezTo>
                  <a:pt x="38100" y="7620000"/>
                  <a:pt x="0" y="7467600"/>
                  <a:pt x="0" y="7289800"/>
                </a:cubicBezTo>
                <a:lnTo>
                  <a:pt x="0" y="1358900"/>
                </a:lnTo>
                <a:cubicBezTo>
                  <a:pt x="0" y="1168400"/>
                  <a:pt x="76200" y="977900"/>
                  <a:pt x="165100" y="914400"/>
                </a:cubicBezTo>
                <a:cubicBezTo>
                  <a:pt x="254000" y="863600"/>
                  <a:pt x="330200" y="711200"/>
                  <a:pt x="330200" y="571500"/>
                </a:cubicBezTo>
                <a:cubicBezTo>
                  <a:pt x="330200" y="444500"/>
                  <a:pt x="406400" y="342900"/>
                  <a:pt x="508000" y="342900"/>
                </a:cubicBezTo>
                <a:cubicBezTo>
                  <a:pt x="596900" y="342900"/>
                  <a:pt x="673100" y="266700"/>
                  <a:pt x="673100" y="177800"/>
                </a:cubicBezTo>
                <a:cubicBezTo>
                  <a:pt x="673100" y="76200"/>
                  <a:pt x="825500" y="0"/>
                  <a:pt x="1016000" y="0"/>
                </a:cubicBezTo>
                <a:cubicBezTo>
                  <a:pt x="1193800" y="0"/>
                  <a:pt x="1346200" y="76200"/>
                  <a:pt x="1346200" y="177800"/>
                </a:cubicBezTo>
                <a:cubicBezTo>
                  <a:pt x="1346200" y="266700"/>
                  <a:pt x="1422400" y="342900"/>
                  <a:pt x="1524000" y="342900"/>
                </a:cubicBezTo>
                <a:cubicBezTo>
                  <a:pt x="1612900" y="342900"/>
                  <a:pt x="1727200" y="495300"/>
                  <a:pt x="1765300" y="673100"/>
                </a:cubicBezTo>
                <a:lnTo>
                  <a:pt x="1765300" y="685800"/>
                </a:lnTo>
                <a:cubicBezTo>
                  <a:pt x="1816100" y="876300"/>
                  <a:pt x="1892300" y="1016000"/>
                  <a:pt x="1943100" y="1016000"/>
                </a:cubicBezTo>
                <a:cubicBezTo>
                  <a:pt x="1981200" y="1016000"/>
                  <a:pt x="2032000" y="1168400"/>
                  <a:pt x="2032000" y="1358900"/>
                </a:cubicBezTo>
                <a:close/>
                <a:moveTo>
                  <a:pt x="7023100" y="8724900"/>
                </a:moveTo>
              </a:path>
            </a:pathLst>
          </a:custGeom>
          <a:solidFill>
            <a:srgbClr val="050505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45" name="Freeform 13645"/>
          <p:cNvSpPr/>
          <p:nvPr/>
        </p:nvSpPr>
        <p:spPr>
          <a:xfrm rot="0" flipH="0" flipV="0">
            <a:off x="15660793" y="4349765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46" name="Rectangle 13646"/>
          <p:cNvSpPr/>
          <p:nvPr/>
        </p:nvSpPr>
        <p:spPr>
          <a:xfrm rot="0" flipH="0" flipV="0">
            <a:off x="14999340" y="4486988"/>
            <a:ext cx="1114296" cy="379772"/>
          </a:xfrm>
          <a:prstGeom prst="rect">
            <a:avLst/>
          </a:prstGeom>
        </p:spPr>
      </p:sp>
      <p:sp>
        <p:nvSpPr>
          <p:cNvPr id="13647" name="Freeform 13647"/>
          <p:cNvSpPr/>
          <p:nvPr/>
        </p:nvSpPr>
        <p:spPr>
          <a:xfrm rot="0" flipH="0" flipV="0">
            <a:off x="15001689" y="4641914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404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48" name="Freeform 13648"/>
          <p:cNvSpPr/>
          <p:nvPr/>
        </p:nvSpPr>
        <p:spPr>
          <a:xfrm rot="0" flipH="0" flipV="0">
            <a:off x="15145614" y="4686789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404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49" name="Freeform 13649"/>
          <p:cNvSpPr/>
          <p:nvPr/>
        </p:nvSpPr>
        <p:spPr>
          <a:xfrm rot="0" flipH="0" flipV="0">
            <a:off x="15282961" y="4742473"/>
            <a:ext cx="76358" cy="12217"/>
          </a:xfrm>
          <a:custGeom>
            <a:pathLst>
              <a:path w="4127500" h="660400">
                <a:moveTo>
                  <a:pt x="3962400" y="660400"/>
                </a:moveTo>
                <a:lnTo>
                  <a:pt x="165100" y="660400"/>
                </a:lnTo>
                <a:cubicBezTo>
                  <a:pt x="0" y="660400"/>
                  <a:pt x="0" y="660400"/>
                  <a:pt x="0" y="495300"/>
                </a:cubicBezTo>
                <a:lnTo>
                  <a:pt x="0" y="165100"/>
                </a:lnTo>
                <a:cubicBezTo>
                  <a:pt x="0" y="0"/>
                  <a:pt x="0" y="0"/>
                  <a:pt x="165100" y="0"/>
                </a:cubicBezTo>
                <a:lnTo>
                  <a:pt x="3873500" y="0"/>
                </a:lnTo>
                <a:cubicBezTo>
                  <a:pt x="3962400" y="0"/>
                  <a:pt x="4064000" y="50800"/>
                  <a:pt x="4076700" y="101600"/>
                </a:cubicBezTo>
                <a:cubicBezTo>
                  <a:pt x="4102100" y="165100"/>
                  <a:pt x="4127500" y="279400"/>
                  <a:pt x="4127500" y="368300"/>
                </a:cubicBezTo>
                <a:lnTo>
                  <a:pt x="4127500" y="495300"/>
                </a:lnTo>
                <a:cubicBezTo>
                  <a:pt x="4127500" y="635000"/>
                  <a:pt x="4102100" y="660400"/>
                  <a:pt x="3962400" y="660400"/>
                </a:cubicBezTo>
                <a:close/>
                <a:moveTo>
                  <a:pt x="1676400" y="2819400"/>
                </a:moveTo>
              </a:path>
            </a:pathLst>
          </a:custGeom>
          <a:solidFill>
            <a:srgbClr val="0404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50" name="Freeform 13650"/>
          <p:cNvSpPr/>
          <p:nvPr/>
        </p:nvSpPr>
        <p:spPr>
          <a:xfrm rot="0" flipH="0" flipV="0">
            <a:off x="15410675" y="4641679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404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51" name="Freeform 13651"/>
          <p:cNvSpPr/>
          <p:nvPr/>
        </p:nvSpPr>
        <p:spPr>
          <a:xfrm rot="0" flipH="0" flipV="0">
            <a:off x="15941044" y="4727450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52" name="Rectangle 13652"/>
          <p:cNvSpPr/>
          <p:nvPr/>
        </p:nvSpPr>
        <p:spPr>
          <a:xfrm rot="0" flipH="0" flipV="0">
            <a:off x="15541883" y="4825213"/>
            <a:ext cx="567047" cy="516801"/>
          </a:xfrm>
          <a:prstGeom prst="rect">
            <a:avLst/>
          </a:prstGeom>
        </p:spPr>
      </p:sp>
      <p:sp>
        <p:nvSpPr>
          <p:cNvPr id="13653" name="Freeform 13653"/>
          <p:cNvSpPr/>
          <p:nvPr/>
        </p:nvSpPr>
        <p:spPr>
          <a:xfrm rot="0" flipH="0" flipV="0">
            <a:off x="15553707" y="4876790"/>
            <a:ext cx="55143" cy="164604"/>
          </a:xfrm>
          <a:custGeom>
            <a:pathLst>
              <a:path w="4241800" h="12661900">
                <a:moveTo>
                  <a:pt x="2476500" y="11417300"/>
                </a:moveTo>
                <a:lnTo>
                  <a:pt x="127000" y="787400"/>
                </a:lnTo>
                <a:cubicBezTo>
                  <a:pt x="0" y="228600"/>
                  <a:pt x="0" y="139700"/>
                  <a:pt x="76200" y="63500"/>
                </a:cubicBezTo>
                <a:cubicBezTo>
                  <a:pt x="114300" y="25400"/>
                  <a:pt x="355600" y="0"/>
                  <a:pt x="635000" y="0"/>
                </a:cubicBezTo>
                <a:lnTo>
                  <a:pt x="685800" y="0"/>
                </a:lnTo>
                <a:cubicBezTo>
                  <a:pt x="1206500" y="0"/>
                  <a:pt x="1358900" y="177800"/>
                  <a:pt x="1549400" y="1016000"/>
                </a:cubicBezTo>
                <a:lnTo>
                  <a:pt x="2959100" y="7073900"/>
                </a:lnTo>
                <a:cubicBezTo>
                  <a:pt x="3009900" y="7340600"/>
                  <a:pt x="3060700" y="7759700"/>
                  <a:pt x="3060700" y="8001000"/>
                </a:cubicBezTo>
                <a:cubicBezTo>
                  <a:pt x="3060700" y="8242300"/>
                  <a:pt x="3111500" y="8661400"/>
                  <a:pt x="3175000" y="8928100"/>
                </a:cubicBezTo>
                <a:lnTo>
                  <a:pt x="3848100" y="11938000"/>
                </a:lnTo>
                <a:cubicBezTo>
                  <a:pt x="3898900" y="12217400"/>
                  <a:pt x="4013200" y="12433300"/>
                  <a:pt x="4089400" y="12433300"/>
                </a:cubicBezTo>
                <a:cubicBezTo>
                  <a:pt x="4178300" y="12433300"/>
                  <a:pt x="4241800" y="12458700"/>
                  <a:pt x="4241800" y="12484100"/>
                </a:cubicBezTo>
                <a:cubicBezTo>
                  <a:pt x="4241800" y="12522200"/>
                  <a:pt x="4216400" y="12573000"/>
                  <a:pt x="4178300" y="12611100"/>
                </a:cubicBezTo>
                <a:cubicBezTo>
                  <a:pt x="4152900" y="12636500"/>
                  <a:pt x="3898900" y="12661900"/>
                  <a:pt x="3619500" y="12661900"/>
                </a:cubicBezTo>
                <a:lnTo>
                  <a:pt x="520700" y="12661900"/>
                </a:lnTo>
                <a:cubicBezTo>
                  <a:pt x="241300" y="12661900"/>
                  <a:pt x="12700" y="12611100"/>
                  <a:pt x="12700" y="12547600"/>
                </a:cubicBezTo>
                <a:cubicBezTo>
                  <a:pt x="12700" y="12484100"/>
                  <a:pt x="241300" y="12433300"/>
                  <a:pt x="520700" y="12433300"/>
                </a:cubicBezTo>
                <a:lnTo>
                  <a:pt x="2336800" y="12433300"/>
                </a:lnTo>
                <a:cubicBezTo>
                  <a:pt x="2832100" y="12433300"/>
                  <a:pt x="2933700" y="12319000"/>
                  <a:pt x="2705100" y="12052300"/>
                </a:cubicBezTo>
                <a:cubicBezTo>
                  <a:pt x="2641600" y="11976100"/>
                  <a:pt x="2540000" y="11684000"/>
                  <a:pt x="2476500" y="11417300"/>
                </a:cubicBezTo>
                <a:close/>
                <a:moveTo>
                  <a:pt x="1028700" y="126619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54" name="Freeform 13654"/>
          <p:cNvSpPr/>
          <p:nvPr/>
        </p:nvSpPr>
        <p:spPr>
          <a:xfrm rot="0" flipH="0" flipV="0">
            <a:off x="15941082" y="4813059"/>
            <a:ext cx="121900" cy="149332"/>
          </a:xfrm>
          <a:custGeom>
            <a:pathLst>
              <a:path w="9029700" h="11061700">
                <a:moveTo>
                  <a:pt x="0" y="3327400"/>
                </a:moveTo>
                <a:lnTo>
                  <a:pt x="0" y="685800"/>
                </a:lnTo>
                <a:cubicBezTo>
                  <a:pt x="0" y="203200"/>
                  <a:pt x="114300" y="0"/>
                  <a:pt x="393700" y="0"/>
                </a:cubicBezTo>
                <a:cubicBezTo>
                  <a:pt x="482600" y="0"/>
                  <a:pt x="609600" y="50800"/>
                  <a:pt x="673100" y="114300"/>
                </a:cubicBezTo>
                <a:cubicBezTo>
                  <a:pt x="736600" y="177800"/>
                  <a:pt x="787400" y="431800"/>
                  <a:pt x="787400" y="685800"/>
                </a:cubicBezTo>
                <a:lnTo>
                  <a:pt x="787400" y="2489200"/>
                </a:lnTo>
                <a:cubicBezTo>
                  <a:pt x="787400" y="3314700"/>
                  <a:pt x="990600" y="3517900"/>
                  <a:pt x="2095500" y="3746500"/>
                </a:cubicBezTo>
                <a:lnTo>
                  <a:pt x="2565400" y="3848100"/>
                </a:lnTo>
                <a:cubicBezTo>
                  <a:pt x="3454400" y="4038600"/>
                  <a:pt x="3492500" y="4025900"/>
                  <a:pt x="3492500" y="3390900"/>
                </a:cubicBezTo>
                <a:lnTo>
                  <a:pt x="3492500" y="2832100"/>
                </a:lnTo>
                <a:cubicBezTo>
                  <a:pt x="3492500" y="2578100"/>
                  <a:pt x="3568700" y="2209800"/>
                  <a:pt x="3670300" y="1993900"/>
                </a:cubicBezTo>
                <a:lnTo>
                  <a:pt x="3695700" y="1917700"/>
                </a:lnTo>
                <a:cubicBezTo>
                  <a:pt x="4025900" y="1219200"/>
                  <a:pt x="4495800" y="901700"/>
                  <a:pt x="5270500" y="901700"/>
                </a:cubicBezTo>
                <a:lnTo>
                  <a:pt x="5638800" y="901700"/>
                </a:lnTo>
                <a:cubicBezTo>
                  <a:pt x="6210300" y="901700"/>
                  <a:pt x="7480300" y="1333500"/>
                  <a:pt x="8013700" y="1701800"/>
                </a:cubicBezTo>
                <a:cubicBezTo>
                  <a:pt x="8547100" y="2082800"/>
                  <a:pt x="8788400" y="2413000"/>
                  <a:pt x="8915400" y="2959100"/>
                </a:cubicBezTo>
                <a:lnTo>
                  <a:pt x="8915400" y="2984500"/>
                </a:lnTo>
                <a:cubicBezTo>
                  <a:pt x="8978900" y="3238500"/>
                  <a:pt x="9029700" y="3644900"/>
                  <a:pt x="9029700" y="3898900"/>
                </a:cubicBezTo>
                <a:lnTo>
                  <a:pt x="9029700" y="5537200"/>
                </a:lnTo>
                <a:cubicBezTo>
                  <a:pt x="9029700" y="6096000"/>
                  <a:pt x="8902700" y="6324600"/>
                  <a:pt x="8585200" y="6324600"/>
                </a:cubicBezTo>
                <a:cubicBezTo>
                  <a:pt x="8458200" y="6324600"/>
                  <a:pt x="8305800" y="6235700"/>
                  <a:pt x="8242300" y="6134100"/>
                </a:cubicBezTo>
                <a:cubicBezTo>
                  <a:pt x="8178800" y="6032500"/>
                  <a:pt x="8128000" y="5740400"/>
                  <a:pt x="8128000" y="5499100"/>
                </a:cubicBezTo>
                <a:lnTo>
                  <a:pt x="8128000" y="4064000"/>
                </a:lnTo>
                <a:cubicBezTo>
                  <a:pt x="8128000" y="2921000"/>
                  <a:pt x="7556500" y="2286000"/>
                  <a:pt x="6210300" y="1917700"/>
                </a:cubicBezTo>
                <a:cubicBezTo>
                  <a:pt x="5092700" y="1612900"/>
                  <a:pt x="4508500" y="1993900"/>
                  <a:pt x="4508500" y="2997200"/>
                </a:cubicBezTo>
                <a:lnTo>
                  <a:pt x="4508500" y="4406900"/>
                </a:lnTo>
                <a:cubicBezTo>
                  <a:pt x="4508500" y="4864100"/>
                  <a:pt x="4318000" y="5080000"/>
                  <a:pt x="3924300" y="5080000"/>
                </a:cubicBezTo>
                <a:cubicBezTo>
                  <a:pt x="3810000" y="5080000"/>
                  <a:pt x="3530600" y="5029200"/>
                  <a:pt x="3289300" y="4978400"/>
                </a:cubicBezTo>
                <a:lnTo>
                  <a:pt x="673100" y="4318000"/>
                </a:lnTo>
                <a:cubicBezTo>
                  <a:pt x="165100" y="4191000"/>
                  <a:pt x="0" y="3949700"/>
                  <a:pt x="0" y="3327400"/>
                </a:cubicBezTo>
                <a:close/>
                <a:moveTo>
                  <a:pt x="7543800" y="11099800"/>
                </a:moveTo>
                <a:moveTo>
                  <a:pt x="0" y="10045700"/>
                </a:moveTo>
                <a:lnTo>
                  <a:pt x="0" y="6896100"/>
                </a:lnTo>
                <a:cubicBezTo>
                  <a:pt x="0" y="6642100"/>
                  <a:pt x="76200" y="6362700"/>
                  <a:pt x="165100" y="6273800"/>
                </a:cubicBezTo>
                <a:cubicBezTo>
                  <a:pt x="381000" y="6057900"/>
                  <a:pt x="381000" y="6057900"/>
                  <a:pt x="850900" y="6311900"/>
                </a:cubicBezTo>
                <a:lnTo>
                  <a:pt x="3035300" y="7467600"/>
                </a:lnTo>
                <a:cubicBezTo>
                  <a:pt x="3517900" y="7721600"/>
                  <a:pt x="4038600" y="7747000"/>
                  <a:pt x="4114800" y="7505700"/>
                </a:cubicBezTo>
                <a:cubicBezTo>
                  <a:pt x="4152900" y="7416800"/>
                  <a:pt x="4241800" y="7315200"/>
                  <a:pt x="4318000" y="7289800"/>
                </a:cubicBezTo>
                <a:cubicBezTo>
                  <a:pt x="4648200" y="7150100"/>
                  <a:pt x="4787900" y="7277100"/>
                  <a:pt x="5003800" y="7886700"/>
                </a:cubicBezTo>
                <a:lnTo>
                  <a:pt x="5067300" y="8051800"/>
                </a:lnTo>
                <a:cubicBezTo>
                  <a:pt x="5143500" y="8293100"/>
                  <a:pt x="5397500" y="8572500"/>
                  <a:pt x="5613400" y="8686800"/>
                </a:cubicBezTo>
                <a:lnTo>
                  <a:pt x="8509000" y="10185400"/>
                </a:lnTo>
                <a:cubicBezTo>
                  <a:pt x="8737600" y="10299700"/>
                  <a:pt x="8915400" y="10515600"/>
                  <a:pt x="8915400" y="10668000"/>
                </a:cubicBezTo>
                <a:cubicBezTo>
                  <a:pt x="8915400" y="11036300"/>
                  <a:pt x="8877300" y="11061700"/>
                  <a:pt x="8458200" y="11061700"/>
                </a:cubicBezTo>
                <a:cubicBezTo>
                  <a:pt x="8280400" y="11061700"/>
                  <a:pt x="8089900" y="11010900"/>
                  <a:pt x="8051800" y="10947400"/>
                </a:cubicBezTo>
                <a:cubicBezTo>
                  <a:pt x="8013700" y="10871200"/>
                  <a:pt x="7797800" y="10731500"/>
                  <a:pt x="7581900" y="10629900"/>
                </a:cubicBezTo>
                <a:lnTo>
                  <a:pt x="5905500" y="9791700"/>
                </a:lnTo>
                <a:cubicBezTo>
                  <a:pt x="5435600" y="9550400"/>
                  <a:pt x="5003800" y="9550400"/>
                  <a:pt x="4826000" y="9766300"/>
                </a:cubicBezTo>
                <a:cubicBezTo>
                  <a:pt x="4749800" y="9867900"/>
                  <a:pt x="4597400" y="9944100"/>
                  <a:pt x="4483100" y="9944100"/>
                </a:cubicBezTo>
                <a:cubicBezTo>
                  <a:pt x="4241800" y="9944100"/>
                  <a:pt x="3975100" y="9563100"/>
                  <a:pt x="3835400" y="9067800"/>
                </a:cubicBezTo>
                <a:cubicBezTo>
                  <a:pt x="3721100" y="8686800"/>
                  <a:pt x="3594100" y="8559800"/>
                  <a:pt x="2933700" y="8267700"/>
                </a:cubicBezTo>
                <a:lnTo>
                  <a:pt x="1790700" y="7747000"/>
                </a:lnTo>
                <a:cubicBezTo>
                  <a:pt x="977900" y="7391400"/>
                  <a:pt x="787400" y="7518400"/>
                  <a:pt x="787400" y="8407400"/>
                </a:cubicBezTo>
                <a:lnTo>
                  <a:pt x="787400" y="10045700"/>
                </a:lnTo>
                <a:cubicBezTo>
                  <a:pt x="787400" y="10528300"/>
                  <a:pt x="673100" y="10731500"/>
                  <a:pt x="393700" y="10731500"/>
                </a:cubicBezTo>
                <a:cubicBezTo>
                  <a:pt x="304800" y="10731500"/>
                  <a:pt x="177800" y="10680700"/>
                  <a:pt x="114300" y="10617200"/>
                </a:cubicBezTo>
                <a:cubicBezTo>
                  <a:pt x="50800" y="10553700"/>
                  <a:pt x="0" y="10299700"/>
                  <a:pt x="0" y="10045700"/>
                </a:cubicBezTo>
                <a:close/>
                <a:moveTo>
                  <a:pt x="825500" y="11099800"/>
                </a:moveTo>
              </a:path>
            </a:pathLst>
          </a:custGeom>
          <a:solidFill>
            <a:srgbClr val="0A0B0B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55" name="Freeform 13655"/>
          <p:cNvSpPr/>
          <p:nvPr/>
        </p:nvSpPr>
        <p:spPr>
          <a:xfrm rot="0" flipH="0" flipV="0">
            <a:off x="15544855" y="5184675"/>
            <a:ext cx="106819" cy="106654"/>
          </a:xfrm>
          <a:custGeom>
            <a:pathLst>
              <a:path w="8216900" h="8204200">
                <a:moveTo>
                  <a:pt x="0" y="8204200"/>
                </a:moveTo>
                <a:lnTo>
                  <a:pt x="0" y="1409700"/>
                </a:lnTo>
                <a:cubicBezTo>
                  <a:pt x="0" y="406400"/>
                  <a:pt x="508000" y="0"/>
                  <a:pt x="1701800" y="0"/>
                </a:cubicBezTo>
                <a:lnTo>
                  <a:pt x="8216900" y="0"/>
                </a:lnTo>
                <a:lnTo>
                  <a:pt x="8216900" y="2578100"/>
                </a:lnTo>
                <a:lnTo>
                  <a:pt x="2933700" y="2578100"/>
                </a:lnTo>
                <a:cubicBezTo>
                  <a:pt x="2362200" y="2578100"/>
                  <a:pt x="2349500" y="2590800"/>
                  <a:pt x="2349500" y="3162300"/>
                </a:cubicBezTo>
                <a:lnTo>
                  <a:pt x="2349500" y="8204200"/>
                </a:lnTo>
                <a:close/>
                <a:moveTo>
                  <a:pt x="-228600" y="8204200"/>
                </a:moveTo>
                <a:moveTo>
                  <a:pt x="8216900" y="8204200"/>
                </a:moveTo>
                <a:lnTo>
                  <a:pt x="5638800" y="8204200"/>
                </a:lnTo>
                <a:cubicBezTo>
                  <a:pt x="5397500" y="8204200"/>
                  <a:pt x="5397500" y="8204200"/>
                  <a:pt x="5397500" y="7975600"/>
                </a:cubicBezTo>
                <a:lnTo>
                  <a:pt x="5397500" y="7505700"/>
                </a:lnTo>
                <a:cubicBezTo>
                  <a:pt x="5397500" y="7378700"/>
                  <a:pt x="5410200" y="7162800"/>
                  <a:pt x="5422900" y="7035800"/>
                </a:cubicBezTo>
                <a:lnTo>
                  <a:pt x="5549900" y="6096000"/>
                </a:lnTo>
                <a:cubicBezTo>
                  <a:pt x="5575300" y="5969000"/>
                  <a:pt x="5664200" y="5854700"/>
                  <a:pt x="5765800" y="5829300"/>
                </a:cubicBezTo>
                <a:cubicBezTo>
                  <a:pt x="5867400" y="5803900"/>
                  <a:pt x="5981700" y="5753100"/>
                  <a:pt x="6019800" y="5702300"/>
                </a:cubicBezTo>
                <a:cubicBezTo>
                  <a:pt x="6070600" y="5664200"/>
                  <a:pt x="6210300" y="5626100"/>
                  <a:pt x="6337300" y="5626100"/>
                </a:cubicBezTo>
                <a:lnTo>
                  <a:pt x="7747000" y="5626100"/>
                </a:lnTo>
                <a:cubicBezTo>
                  <a:pt x="8039100" y="5626100"/>
                  <a:pt x="8216900" y="5803900"/>
                  <a:pt x="8216900" y="6096000"/>
                </a:cubicBezTo>
                <a:close/>
                <a:moveTo>
                  <a:pt x="-228600" y="82042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56" name="Freeform 13656"/>
          <p:cNvSpPr/>
          <p:nvPr/>
        </p:nvSpPr>
        <p:spPr>
          <a:xfrm rot="0" flipH="0" flipV="0">
            <a:off x="15660755" y="5169410"/>
            <a:ext cx="131064" cy="121920"/>
          </a:xfrm>
          <a:custGeom>
            <a:pathLst>
              <a:path w="13106400" h="12192000">
                <a:moveTo>
                  <a:pt x="0" y="11582400"/>
                </a:moveTo>
                <a:lnTo>
                  <a:pt x="0" y="609600"/>
                </a:lnTo>
                <a:cubicBezTo>
                  <a:pt x="0" y="127000"/>
                  <a:pt x="127000" y="0"/>
                  <a:pt x="609600" y="0"/>
                </a:cubicBezTo>
                <a:lnTo>
                  <a:pt x="914400" y="0"/>
                </a:lnTo>
                <a:cubicBezTo>
                  <a:pt x="1270000" y="0"/>
                  <a:pt x="1524000" y="254000"/>
                  <a:pt x="1524000" y="609600"/>
                </a:cubicBezTo>
                <a:lnTo>
                  <a:pt x="1524000" y="914400"/>
                </a:lnTo>
                <a:cubicBezTo>
                  <a:pt x="1524000" y="1397000"/>
                  <a:pt x="1651000" y="1524000"/>
                  <a:pt x="2133600" y="1524000"/>
                </a:cubicBezTo>
                <a:lnTo>
                  <a:pt x="10972800" y="1524000"/>
                </a:lnTo>
                <a:cubicBezTo>
                  <a:pt x="11303000" y="1524000"/>
                  <a:pt x="11823700" y="1612900"/>
                  <a:pt x="12128500" y="1727200"/>
                </a:cubicBezTo>
                <a:lnTo>
                  <a:pt x="12204700" y="1765300"/>
                </a:lnTo>
                <a:cubicBezTo>
                  <a:pt x="12814300" y="1993900"/>
                  <a:pt x="13106400" y="2527300"/>
                  <a:pt x="13106400" y="3429000"/>
                </a:cubicBezTo>
                <a:lnTo>
                  <a:pt x="13106400" y="12192000"/>
                </a:lnTo>
                <a:lnTo>
                  <a:pt x="9753600" y="12192000"/>
                </a:lnTo>
                <a:lnTo>
                  <a:pt x="9753600" y="4876800"/>
                </a:lnTo>
                <a:lnTo>
                  <a:pt x="1524000" y="4876800"/>
                </a:lnTo>
                <a:lnTo>
                  <a:pt x="1524000" y="9144000"/>
                </a:lnTo>
                <a:cubicBezTo>
                  <a:pt x="1524000" y="9867900"/>
                  <a:pt x="1701800" y="9906000"/>
                  <a:pt x="2209800" y="9296400"/>
                </a:cubicBezTo>
                <a:cubicBezTo>
                  <a:pt x="2413000" y="9042400"/>
                  <a:pt x="2857500" y="8839200"/>
                  <a:pt x="3200400" y="8839200"/>
                </a:cubicBezTo>
                <a:lnTo>
                  <a:pt x="4572000" y="8839200"/>
                </a:lnTo>
                <a:cubicBezTo>
                  <a:pt x="5346700" y="8839200"/>
                  <a:pt x="5791200" y="9283700"/>
                  <a:pt x="5791200" y="10058400"/>
                </a:cubicBezTo>
                <a:lnTo>
                  <a:pt x="5791200" y="11582400"/>
                </a:lnTo>
                <a:cubicBezTo>
                  <a:pt x="5791200" y="12166600"/>
                  <a:pt x="5765800" y="12192000"/>
                  <a:pt x="5181600" y="12192000"/>
                </a:cubicBezTo>
                <a:lnTo>
                  <a:pt x="2743200" y="12192000"/>
                </a:lnTo>
                <a:cubicBezTo>
                  <a:pt x="2413000" y="12192000"/>
                  <a:pt x="1993900" y="12153900"/>
                  <a:pt x="1828800" y="12103100"/>
                </a:cubicBezTo>
                <a:cubicBezTo>
                  <a:pt x="1663700" y="12052300"/>
                  <a:pt x="1524000" y="12052300"/>
                  <a:pt x="1524000" y="12103100"/>
                </a:cubicBezTo>
                <a:cubicBezTo>
                  <a:pt x="1524000" y="12153900"/>
                  <a:pt x="1244600" y="12192000"/>
                  <a:pt x="914400" y="12192000"/>
                </a:cubicBezTo>
                <a:lnTo>
                  <a:pt x="609600" y="12192000"/>
                </a:lnTo>
                <a:cubicBezTo>
                  <a:pt x="127000" y="12192000"/>
                  <a:pt x="0" y="12065000"/>
                  <a:pt x="0" y="11582400"/>
                </a:cubicBezTo>
                <a:close/>
                <a:moveTo>
                  <a:pt x="304800" y="12192000"/>
                </a:moveTo>
              </a:path>
            </a:pathLst>
          </a:custGeom>
          <a:solidFill>
            <a:srgbClr val="04040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57" name="Rectangle 13657"/>
          <p:cNvSpPr/>
          <p:nvPr/>
        </p:nvSpPr>
        <p:spPr>
          <a:xfrm rot="0" flipH="0" flipV="0">
            <a:off x="16285467" y="4925761"/>
            <a:ext cx="128015" cy="258699"/>
          </a:xfrm>
          <a:prstGeom prst="rect">
            <a:avLst/>
          </a:prstGeom>
        </p:spPr>
      </p:sp>
      <p:sp>
        <p:nvSpPr>
          <p:cNvPr id="13658" name="Freeform 13658"/>
          <p:cNvSpPr/>
          <p:nvPr/>
        </p:nvSpPr>
        <p:spPr>
          <a:xfrm rot="0" flipH="0" flipV="0">
            <a:off x="16288515" y="5157219"/>
            <a:ext cx="122682" cy="73152"/>
          </a:xfrm>
          <a:custGeom>
            <a:pathLst>
              <a:path w="8178800" h="4876800">
                <a:moveTo>
                  <a:pt x="0" y="1778000"/>
                </a:moveTo>
                <a:lnTo>
                  <a:pt x="0" y="1016000"/>
                </a:lnTo>
                <a:cubicBezTo>
                  <a:pt x="0" y="368300"/>
                  <a:pt x="533400" y="0"/>
                  <a:pt x="1473200" y="0"/>
                </a:cubicBezTo>
                <a:lnTo>
                  <a:pt x="2641600" y="0"/>
                </a:lnTo>
                <a:cubicBezTo>
                  <a:pt x="2870200" y="0"/>
                  <a:pt x="3213100" y="25400"/>
                  <a:pt x="3429000" y="76200"/>
                </a:cubicBezTo>
                <a:lnTo>
                  <a:pt x="3632200" y="114300"/>
                </a:lnTo>
                <a:cubicBezTo>
                  <a:pt x="3848100" y="152400"/>
                  <a:pt x="4178300" y="241300"/>
                  <a:pt x="4381500" y="317500"/>
                </a:cubicBezTo>
                <a:lnTo>
                  <a:pt x="5270500" y="647700"/>
                </a:lnTo>
                <a:cubicBezTo>
                  <a:pt x="5473700" y="723900"/>
                  <a:pt x="5803900" y="876300"/>
                  <a:pt x="5994400" y="977900"/>
                </a:cubicBezTo>
                <a:lnTo>
                  <a:pt x="6731000" y="1397000"/>
                </a:lnTo>
                <a:cubicBezTo>
                  <a:pt x="7200900" y="1651000"/>
                  <a:pt x="7480300" y="1955800"/>
                  <a:pt x="7696200" y="2413000"/>
                </a:cubicBezTo>
                <a:lnTo>
                  <a:pt x="7950200" y="2921000"/>
                </a:lnTo>
                <a:cubicBezTo>
                  <a:pt x="8166100" y="3390900"/>
                  <a:pt x="8178800" y="3556000"/>
                  <a:pt x="7962900" y="4000500"/>
                </a:cubicBezTo>
                <a:lnTo>
                  <a:pt x="7924800" y="4076700"/>
                </a:lnTo>
                <a:cubicBezTo>
                  <a:pt x="7645400" y="4673600"/>
                  <a:pt x="7277100" y="4876800"/>
                  <a:pt x="6451600" y="4876800"/>
                </a:cubicBezTo>
                <a:lnTo>
                  <a:pt x="5486400" y="4876800"/>
                </a:lnTo>
                <a:cubicBezTo>
                  <a:pt x="5257800" y="4876800"/>
                  <a:pt x="4902200" y="4826000"/>
                  <a:pt x="4699000" y="4762500"/>
                </a:cubicBezTo>
                <a:lnTo>
                  <a:pt x="2260600" y="4000500"/>
                </a:lnTo>
                <a:cubicBezTo>
                  <a:pt x="2044700" y="3937000"/>
                  <a:pt x="1727200" y="3784600"/>
                  <a:pt x="1536700" y="3670300"/>
                </a:cubicBezTo>
                <a:lnTo>
                  <a:pt x="977900" y="3302000"/>
                </a:lnTo>
                <a:cubicBezTo>
                  <a:pt x="254000" y="2819400"/>
                  <a:pt x="0" y="2438400"/>
                  <a:pt x="0" y="1778000"/>
                </a:cubicBezTo>
                <a:close/>
                <a:moveTo>
                  <a:pt x="2895600" y="4876800"/>
                </a:moveTo>
                <a:moveTo>
                  <a:pt x="3479800" y="3581400"/>
                </a:moveTo>
                <a:lnTo>
                  <a:pt x="4902200" y="3962400"/>
                </a:lnTo>
                <a:cubicBezTo>
                  <a:pt x="5105400" y="4013200"/>
                  <a:pt x="5461000" y="4064000"/>
                  <a:pt x="5689600" y="4064000"/>
                </a:cubicBezTo>
                <a:lnTo>
                  <a:pt x="6299200" y="4064000"/>
                </a:lnTo>
                <a:cubicBezTo>
                  <a:pt x="6527800" y="4064000"/>
                  <a:pt x="6794500" y="3975100"/>
                  <a:pt x="6908800" y="3860800"/>
                </a:cubicBezTo>
                <a:cubicBezTo>
                  <a:pt x="7200900" y="3568700"/>
                  <a:pt x="7162800" y="2882900"/>
                  <a:pt x="6819900" y="2552700"/>
                </a:cubicBezTo>
                <a:lnTo>
                  <a:pt x="6553200" y="2286000"/>
                </a:lnTo>
                <a:cubicBezTo>
                  <a:pt x="6388100" y="2120900"/>
                  <a:pt x="6108700" y="1917700"/>
                  <a:pt x="5918200" y="1828800"/>
                </a:cubicBezTo>
                <a:lnTo>
                  <a:pt x="5791200" y="1765300"/>
                </a:lnTo>
                <a:cubicBezTo>
                  <a:pt x="5359400" y="1562100"/>
                  <a:pt x="4597400" y="1320800"/>
                  <a:pt x="4394200" y="1320800"/>
                </a:cubicBezTo>
                <a:cubicBezTo>
                  <a:pt x="4051300" y="1320800"/>
                  <a:pt x="3657600" y="1193800"/>
                  <a:pt x="3657600" y="1079500"/>
                </a:cubicBezTo>
                <a:cubicBezTo>
                  <a:pt x="3657600" y="1003300"/>
                  <a:pt x="3479800" y="927100"/>
                  <a:pt x="3251200" y="901700"/>
                </a:cubicBezTo>
                <a:lnTo>
                  <a:pt x="2844800" y="850900"/>
                </a:lnTo>
                <a:cubicBezTo>
                  <a:pt x="2616200" y="825500"/>
                  <a:pt x="2260600" y="812800"/>
                  <a:pt x="2032000" y="812800"/>
                </a:cubicBezTo>
                <a:lnTo>
                  <a:pt x="1778000" y="812800"/>
                </a:lnTo>
                <a:cubicBezTo>
                  <a:pt x="1104900" y="812800"/>
                  <a:pt x="812800" y="990600"/>
                  <a:pt x="812800" y="1422400"/>
                </a:cubicBezTo>
                <a:lnTo>
                  <a:pt x="812800" y="1625600"/>
                </a:lnTo>
                <a:cubicBezTo>
                  <a:pt x="812800" y="1841500"/>
                  <a:pt x="939800" y="2159000"/>
                  <a:pt x="1104900" y="2311400"/>
                </a:cubicBezTo>
                <a:lnTo>
                  <a:pt x="1168400" y="2387600"/>
                </a:lnTo>
                <a:cubicBezTo>
                  <a:pt x="1333500" y="2540000"/>
                  <a:pt x="1612900" y="2755900"/>
                  <a:pt x="1816100" y="2844800"/>
                </a:cubicBezTo>
                <a:lnTo>
                  <a:pt x="2730500" y="3302000"/>
                </a:lnTo>
                <a:cubicBezTo>
                  <a:pt x="2933700" y="3390900"/>
                  <a:pt x="3263900" y="3517900"/>
                  <a:pt x="3479800" y="3581400"/>
                </a:cubicBezTo>
                <a:close/>
                <a:moveTo>
                  <a:pt x="10922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59" name="Rectangle 13659"/>
          <p:cNvSpPr/>
          <p:nvPr/>
        </p:nvSpPr>
        <p:spPr>
          <a:xfrm rot="0" flipH="0" flipV="0">
            <a:off x="12268205" y="5010978"/>
            <a:ext cx="4145279" cy="355294"/>
          </a:xfrm>
          <a:prstGeom prst="rect">
            <a:avLst/>
          </a:prstGeom>
        </p:spPr>
      </p:sp>
      <p:sp>
        <p:nvSpPr>
          <p:cNvPr id="13660" name="Freeform 13660"/>
          <p:cNvSpPr/>
          <p:nvPr/>
        </p:nvSpPr>
        <p:spPr>
          <a:xfrm rot="0" flipH="0" flipV="0">
            <a:off x="12271177" y="5300398"/>
            <a:ext cx="76276" cy="15189"/>
          </a:xfrm>
          <a:custGeom>
            <a:pathLst>
              <a:path w="5867400" h="1168400">
                <a:moveTo>
                  <a:pt x="317500" y="0"/>
                </a:moveTo>
                <a:lnTo>
                  <a:pt x="5511800" y="0"/>
                </a:lnTo>
                <a:cubicBezTo>
                  <a:pt x="5740400" y="0"/>
                  <a:pt x="5867400" y="152400"/>
                  <a:pt x="5867400" y="431800"/>
                </a:cubicBezTo>
                <a:cubicBezTo>
                  <a:pt x="5867400" y="685800"/>
                  <a:pt x="5791200" y="889000"/>
                  <a:pt x="5651500" y="1028700"/>
                </a:cubicBezTo>
                <a:cubicBezTo>
                  <a:pt x="5575300" y="1104900"/>
                  <a:pt x="5410200" y="1168400"/>
                  <a:pt x="5283200" y="1168400"/>
                </a:cubicBezTo>
                <a:lnTo>
                  <a:pt x="596900" y="1168400"/>
                </a:lnTo>
                <a:cubicBezTo>
                  <a:pt x="241300" y="1168400"/>
                  <a:pt x="0" y="876300"/>
                  <a:pt x="0" y="444500"/>
                </a:cubicBezTo>
                <a:cubicBezTo>
                  <a:pt x="0" y="330200"/>
                  <a:pt x="25400" y="177800"/>
                  <a:pt x="38100" y="114300"/>
                </a:cubicBezTo>
                <a:cubicBezTo>
                  <a:pt x="63500" y="50800"/>
                  <a:pt x="177800" y="0"/>
                  <a:pt x="317500" y="0"/>
                </a:cubicBezTo>
                <a:close/>
                <a:moveTo>
                  <a:pt x="939800" y="1168400"/>
                </a:moveTo>
              </a:path>
            </a:pathLst>
          </a:custGeom>
          <a:solidFill>
            <a:srgbClr val="040408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61" name="Freeform 13661"/>
          <p:cNvSpPr/>
          <p:nvPr/>
        </p:nvSpPr>
        <p:spPr>
          <a:xfrm rot="0" flipH="0" flipV="0">
            <a:off x="13743489" y="5300398"/>
            <a:ext cx="76276" cy="15189"/>
          </a:xfrm>
          <a:custGeom>
            <a:pathLst>
              <a:path w="5867400" h="1168400">
                <a:moveTo>
                  <a:pt x="317500" y="0"/>
                </a:moveTo>
                <a:lnTo>
                  <a:pt x="5511800" y="0"/>
                </a:lnTo>
                <a:cubicBezTo>
                  <a:pt x="5740400" y="0"/>
                  <a:pt x="5867400" y="152400"/>
                  <a:pt x="5867400" y="431800"/>
                </a:cubicBezTo>
                <a:cubicBezTo>
                  <a:pt x="5867400" y="685800"/>
                  <a:pt x="5791200" y="889000"/>
                  <a:pt x="5651500" y="1028700"/>
                </a:cubicBezTo>
                <a:cubicBezTo>
                  <a:pt x="5575300" y="1104900"/>
                  <a:pt x="5410200" y="1168400"/>
                  <a:pt x="5283200" y="1168400"/>
                </a:cubicBezTo>
                <a:lnTo>
                  <a:pt x="596900" y="1168400"/>
                </a:lnTo>
                <a:cubicBezTo>
                  <a:pt x="241300" y="1168400"/>
                  <a:pt x="0" y="876300"/>
                  <a:pt x="0" y="444500"/>
                </a:cubicBezTo>
                <a:cubicBezTo>
                  <a:pt x="0" y="330200"/>
                  <a:pt x="25400" y="177800"/>
                  <a:pt x="38100" y="114300"/>
                </a:cubicBezTo>
                <a:cubicBezTo>
                  <a:pt x="63500" y="50800"/>
                  <a:pt x="177800" y="0"/>
                  <a:pt x="317500" y="0"/>
                </a:cubicBezTo>
                <a:close/>
                <a:moveTo>
                  <a:pt x="939800" y="1168400"/>
                </a:moveTo>
              </a:path>
            </a:pathLst>
          </a:custGeom>
          <a:solidFill>
            <a:srgbClr val="05060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62" name="Freeform 13662"/>
          <p:cNvSpPr/>
          <p:nvPr/>
        </p:nvSpPr>
        <p:spPr>
          <a:xfrm rot="0" flipH="0" flipV="0">
            <a:off x="15212497" y="5300398"/>
            <a:ext cx="76276" cy="15189"/>
          </a:xfrm>
          <a:custGeom>
            <a:pathLst>
              <a:path w="5867400" h="1168400">
                <a:moveTo>
                  <a:pt x="317500" y="0"/>
                </a:moveTo>
                <a:lnTo>
                  <a:pt x="5511800" y="0"/>
                </a:lnTo>
                <a:cubicBezTo>
                  <a:pt x="5740400" y="0"/>
                  <a:pt x="5867400" y="152400"/>
                  <a:pt x="5867400" y="431800"/>
                </a:cubicBezTo>
                <a:cubicBezTo>
                  <a:pt x="5867400" y="685800"/>
                  <a:pt x="5791200" y="889000"/>
                  <a:pt x="5651500" y="1028700"/>
                </a:cubicBezTo>
                <a:cubicBezTo>
                  <a:pt x="5575300" y="1104900"/>
                  <a:pt x="5410200" y="1168400"/>
                  <a:pt x="5283200" y="1168400"/>
                </a:cubicBezTo>
                <a:lnTo>
                  <a:pt x="596900" y="1168400"/>
                </a:lnTo>
                <a:cubicBezTo>
                  <a:pt x="241300" y="1168400"/>
                  <a:pt x="0" y="876300"/>
                  <a:pt x="0" y="444500"/>
                </a:cubicBezTo>
                <a:cubicBezTo>
                  <a:pt x="0" y="330200"/>
                  <a:pt x="25400" y="177800"/>
                  <a:pt x="38100" y="114300"/>
                </a:cubicBezTo>
                <a:cubicBezTo>
                  <a:pt x="63500" y="50800"/>
                  <a:pt x="177800" y="0"/>
                  <a:pt x="317500" y="0"/>
                </a:cubicBezTo>
                <a:close/>
                <a:moveTo>
                  <a:pt x="939800" y="1168400"/>
                </a:moveTo>
              </a:path>
            </a:pathLst>
          </a:custGeom>
          <a:solidFill>
            <a:srgbClr val="040408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63" name="Freeform 13663"/>
          <p:cNvSpPr/>
          <p:nvPr/>
        </p:nvSpPr>
        <p:spPr>
          <a:xfrm rot="0" flipH="0" flipV="0">
            <a:off x="16288517" y="5245483"/>
            <a:ext cx="122682" cy="73152"/>
          </a:xfrm>
          <a:custGeom>
            <a:pathLst>
              <a:path w="8178800" h="4876800">
                <a:moveTo>
                  <a:pt x="0" y="1778000"/>
                </a:moveTo>
                <a:lnTo>
                  <a:pt x="0" y="1016000"/>
                </a:lnTo>
                <a:cubicBezTo>
                  <a:pt x="0" y="368300"/>
                  <a:pt x="533400" y="0"/>
                  <a:pt x="1473200" y="0"/>
                </a:cubicBezTo>
                <a:lnTo>
                  <a:pt x="2641600" y="0"/>
                </a:lnTo>
                <a:cubicBezTo>
                  <a:pt x="2870200" y="0"/>
                  <a:pt x="3213100" y="25400"/>
                  <a:pt x="3429000" y="76200"/>
                </a:cubicBezTo>
                <a:lnTo>
                  <a:pt x="3632200" y="114300"/>
                </a:lnTo>
                <a:cubicBezTo>
                  <a:pt x="3848100" y="152400"/>
                  <a:pt x="4178300" y="241300"/>
                  <a:pt x="4381500" y="317500"/>
                </a:cubicBezTo>
                <a:lnTo>
                  <a:pt x="5270500" y="647700"/>
                </a:lnTo>
                <a:cubicBezTo>
                  <a:pt x="5473700" y="723900"/>
                  <a:pt x="5803900" y="876300"/>
                  <a:pt x="5994400" y="977900"/>
                </a:cubicBezTo>
                <a:lnTo>
                  <a:pt x="6731000" y="1397000"/>
                </a:lnTo>
                <a:cubicBezTo>
                  <a:pt x="7200900" y="1651000"/>
                  <a:pt x="7480300" y="1955800"/>
                  <a:pt x="7696200" y="2413000"/>
                </a:cubicBezTo>
                <a:lnTo>
                  <a:pt x="7950200" y="2921000"/>
                </a:lnTo>
                <a:cubicBezTo>
                  <a:pt x="8166100" y="3390900"/>
                  <a:pt x="8178800" y="3556000"/>
                  <a:pt x="7962900" y="4000500"/>
                </a:cubicBezTo>
                <a:lnTo>
                  <a:pt x="7924800" y="4076700"/>
                </a:lnTo>
                <a:cubicBezTo>
                  <a:pt x="7645400" y="4673600"/>
                  <a:pt x="7277100" y="4876800"/>
                  <a:pt x="6451600" y="4876800"/>
                </a:cubicBezTo>
                <a:lnTo>
                  <a:pt x="5486400" y="4876800"/>
                </a:lnTo>
                <a:cubicBezTo>
                  <a:pt x="5257800" y="4876800"/>
                  <a:pt x="4902200" y="4826000"/>
                  <a:pt x="4699000" y="4762500"/>
                </a:cubicBezTo>
                <a:lnTo>
                  <a:pt x="2260600" y="4000500"/>
                </a:lnTo>
                <a:cubicBezTo>
                  <a:pt x="2044700" y="3937000"/>
                  <a:pt x="1727200" y="3784600"/>
                  <a:pt x="1536700" y="3670300"/>
                </a:cubicBezTo>
                <a:lnTo>
                  <a:pt x="977900" y="3302000"/>
                </a:lnTo>
                <a:cubicBezTo>
                  <a:pt x="254000" y="2819400"/>
                  <a:pt x="0" y="2438400"/>
                  <a:pt x="0" y="1778000"/>
                </a:cubicBezTo>
                <a:close/>
                <a:moveTo>
                  <a:pt x="2895600" y="4876800"/>
                </a:moveTo>
                <a:moveTo>
                  <a:pt x="3479800" y="3581400"/>
                </a:moveTo>
                <a:lnTo>
                  <a:pt x="4902200" y="3962400"/>
                </a:lnTo>
                <a:cubicBezTo>
                  <a:pt x="5105400" y="4013200"/>
                  <a:pt x="5461000" y="4064000"/>
                  <a:pt x="5689600" y="4064000"/>
                </a:cubicBezTo>
                <a:lnTo>
                  <a:pt x="6299200" y="4064000"/>
                </a:lnTo>
                <a:cubicBezTo>
                  <a:pt x="6527800" y="4064000"/>
                  <a:pt x="6794500" y="3975100"/>
                  <a:pt x="6908800" y="3860800"/>
                </a:cubicBezTo>
                <a:cubicBezTo>
                  <a:pt x="7200900" y="3568700"/>
                  <a:pt x="7162800" y="2882900"/>
                  <a:pt x="6819900" y="2552700"/>
                </a:cubicBezTo>
                <a:lnTo>
                  <a:pt x="6553200" y="2286000"/>
                </a:lnTo>
                <a:cubicBezTo>
                  <a:pt x="6388100" y="2120900"/>
                  <a:pt x="6108700" y="1917700"/>
                  <a:pt x="5918200" y="1828800"/>
                </a:cubicBezTo>
                <a:lnTo>
                  <a:pt x="5791200" y="1765300"/>
                </a:lnTo>
                <a:cubicBezTo>
                  <a:pt x="5359400" y="1562100"/>
                  <a:pt x="4597400" y="1320800"/>
                  <a:pt x="4394200" y="1320800"/>
                </a:cubicBezTo>
                <a:cubicBezTo>
                  <a:pt x="4051300" y="1320800"/>
                  <a:pt x="3657600" y="1193800"/>
                  <a:pt x="3657600" y="1079500"/>
                </a:cubicBezTo>
                <a:cubicBezTo>
                  <a:pt x="3657600" y="1003300"/>
                  <a:pt x="3479800" y="927100"/>
                  <a:pt x="3251200" y="901700"/>
                </a:cubicBezTo>
                <a:lnTo>
                  <a:pt x="2844800" y="850900"/>
                </a:lnTo>
                <a:cubicBezTo>
                  <a:pt x="2616200" y="825500"/>
                  <a:pt x="2260600" y="812800"/>
                  <a:pt x="2032000" y="812800"/>
                </a:cubicBezTo>
                <a:lnTo>
                  <a:pt x="1778000" y="812800"/>
                </a:lnTo>
                <a:cubicBezTo>
                  <a:pt x="1104900" y="812800"/>
                  <a:pt x="812800" y="990600"/>
                  <a:pt x="812800" y="1422400"/>
                </a:cubicBezTo>
                <a:lnTo>
                  <a:pt x="812800" y="1625600"/>
                </a:lnTo>
                <a:cubicBezTo>
                  <a:pt x="812800" y="1841500"/>
                  <a:pt x="939800" y="2159000"/>
                  <a:pt x="1104900" y="2311400"/>
                </a:cubicBezTo>
                <a:lnTo>
                  <a:pt x="1168400" y="2387600"/>
                </a:lnTo>
                <a:cubicBezTo>
                  <a:pt x="1333500" y="2540000"/>
                  <a:pt x="1612900" y="2755900"/>
                  <a:pt x="1816100" y="2844800"/>
                </a:cubicBezTo>
                <a:lnTo>
                  <a:pt x="2730500" y="3302000"/>
                </a:lnTo>
                <a:cubicBezTo>
                  <a:pt x="2933700" y="3390900"/>
                  <a:pt x="3263900" y="3517900"/>
                  <a:pt x="3479800" y="3581400"/>
                </a:cubicBezTo>
                <a:close/>
                <a:moveTo>
                  <a:pt x="10922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64" name="Rectangle 13664"/>
          <p:cNvSpPr/>
          <p:nvPr/>
        </p:nvSpPr>
        <p:spPr>
          <a:xfrm rot="0" flipH="0" flipV="0">
            <a:off x="15541885" y="5215229"/>
            <a:ext cx="914519" cy="293156"/>
          </a:xfrm>
          <a:prstGeom prst="rect">
            <a:avLst/>
          </a:prstGeom>
        </p:spPr>
      </p:sp>
      <p:sp>
        <p:nvSpPr>
          <p:cNvPr id="13665" name="Freeform 13665"/>
          <p:cNvSpPr/>
          <p:nvPr/>
        </p:nvSpPr>
        <p:spPr>
          <a:xfrm rot="0" flipH="0" flipV="0">
            <a:off x="15544857" y="5318648"/>
            <a:ext cx="106819" cy="112763"/>
          </a:xfrm>
          <a:custGeom>
            <a:pathLst>
              <a:path w="8216900" h="8674100">
                <a:moveTo>
                  <a:pt x="0" y="7493000"/>
                </a:moveTo>
                <a:lnTo>
                  <a:pt x="0" y="0"/>
                </a:lnTo>
                <a:lnTo>
                  <a:pt x="2349500" y="0"/>
                </a:lnTo>
                <a:lnTo>
                  <a:pt x="2349500" y="5626100"/>
                </a:lnTo>
                <a:cubicBezTo>
                  <a:pt x="2349500" y="6134100"/>
                  <a:pt x="2616200" y="6324600"/>
                  <a:pt x="3340100" y="6324600"/>
                </a:cubicBezTo>
                <a:lnTo>
                  <a:pt x="8216900" y="6324600"/>
                </a:lnTo>
                <a:lnTo>
                  <a:pt x="8216900" y="8674100"/>
                </a:lnTo>
                <a:lnTo>
                  <a:pt x="1181100" y="8674100"/>
                </a:lnTo>
                <a:cubicBezTo>
                  <a:pt x="914400" y="8674100"/>
                  <a:pt x="558800" y="8521700"/>
                  <a:pt x="381000" y="8343900"/>
                </a:cubicBezTo>
                <a:lnTo>
                  <a:pt x="342900" y="8293100"/>
                </a:lnTo>
                <a:cubicBezTo>
                  <a:pt x="152400" y="8115300"/>
                  <a:pt x="0" y="7759700"/>
                  <a:pt x="0" y="7493000"/>
                </a:cubicBezTo>
                <a:close/>
                <a:moveTo>
                  <a:pt x="952500" y="8674100"/>
                </a:moveTo>
                <a:moveTo>
                  <a:pt x="8216900" y="457200"/>
                </a:moveTo>
                <a:lnTo>
                  <a:pt x="8216900" y="3048000"/>
                </a:lnTo>
                <a:lnTo>
                  <a:pt x="6096000" y="3048000"/>
                </a:lnTo>
                <a:cubicBezTo>
                  <a:pt x="5816600" y="3048000"/>
                  <a:pt x="5651500" y="2882900"/>
                  <a:pt x="5600700" y="2565400"/>
                </a:cubicBezTo>
                <a:lnTo>
                  <a:pt x="5435600" y="1587500"/>
                </a:lnTo>
                <a:cubicBezTo>
                  <a:pt x="5410200" y="1447800"/>
                  <a:pt x="5397500" y="1231900"/>
                  <a:pt x="5397500" y="1104900"/>
                </a:cubicBezTo>
                <a:lnTo>
                  <a:pt x="5397500" y="698500"/>
                </a:lnTo>
                <a:cubicBezTo>
                  <a:pt x="5397500" y="571500"/>
                  <a:pt x="5448300" y="457200"/>
                  <a:pt x="5511800" y="457200"/>
                </a:cubicBezTo>
                <a:cubicBezTo>
                  <a:pt x="5575300" y="457200"/>
                  <a:pt x="5638800" y="406400"/>
                  <a:pt x="5638800" y="342900"/>
                </a:cubicBezTo>
                <a:cubicBezTo>
                  <a:pt x="5638800" y="279400"/>
                  <a:pt x="5689600" y="228600"/>
                  <a:pt x="5753100" y="228600"/>
                </a:cubicBezTo>
                <a:cubicBezTo>
                  <a:pt x="5816600" y="228600"/>
                  <a:pt x="5867400" y="177800"/>
                  <a:pt x="5867400" y="114300"/>
                </a:cubicBezTo>
                <a:cubicBezTo>
                  <a:pt x="5867400" y="50800"/>
                  <a:pt x="5969000" y="0"/>
                  <a:pt x="6096000" y="0"/>
                </a:cubicBezTo>
                <a:lnTo>
                  <a:pt x="7747000" y="0"/>
                </a:lnTo>
                <a:cubicBezTo>
                  <a:pt x="7874000" y="0"/>
                  <a:pt x="8026400" y="50800"/>
                  <a:pt x="8089900" y="114300"/>
                </a:cubicBezTo>
                <a:cubicBezTo>
                  <a:pt x="8153400" y="177800"/>
                  <a:pt x="8216900" y="330200"/>
                  <a:pt x="8216900" y="457200"/>
                </a:cubicBezTo>
                <a:close/>
                <a:moveTo>
                  <a:pt x="7988300" y="86741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66" name="Freeform 13666"/>
          <p:cNvSpPr/>
          <p:nvPr/>
        </p:nvSpPr>
        <p:spPr>
          <a:xfrm rot="0" flipH="0" flipV="0">
            <a:off x="15660681" y="5318738"/>
            <a:ext cx="131089" cy="131089"/>
          </a:xfrm>
          <a:custGeom>
            <a:pathLst>
              <a:path w="10083800" h="10083800">
                <a:moveTo>
                  <a:pt x="0" y="9613900"/>
                </a:moveTo>
                <a:lnTo>
                  <a:pt x="0" y="469900"/>
                </a:lnTo>
                <a:cubicBezTo>
                  <a:pt x="0" y="101600"/>
                  <a:pt x="101600" y="0"/>
                  <a:pt x="469900" y="0"/>
                </a:cubicBezTo>
                <a:lnTo>
                  <a:pt x="711200" y="0"/>
                </a:lnTo>
                <a:cubicBezTo>
                  <a:pt x="965200" y="0"/>
                  <a:pt x="1181100" y="165100"/>
                  <a:pt x="1181100" y="355600"/>
                </a:cubicBezTo>
                <a:cubicBezTo>
                  <a:pt x="1181100" y="800100"/>
                  <a:pt x="1333500" y="800100"/>
                  <a:pt x="1701800" y="355600"/>
                </a:cubicBezTo>
                <a:cubicBezTo>
                  <a:pt x="1866900" y="165100"/>
                  <a:pt x="2209800" y="0"/>
                  <a:pt x="2463800" y="0"/>
                </a:cubicBezTo>
                <a:lnTo>
                  <a:pt x="3759200" y="0"/>
                </a:lnTo>
                <a:cubicBezTo>
                  <a:pt x="4343400" y="0"/>
                  <a:pt x="4457700" y="114300"/>
                  <a:pt x="4457700" y="711200"/>
                </a:cubicBezTo>
                <a:lnTo>
                  <a:pt x="4457700" y="2108200"/>
                </a:lnTo>
                <a:cubicBezTo>
                  <a:pt x="4457700" y="2870200"/>
                  <a:pt x="4343400" y="3048000"/>
                  <a:pt x="3848100" y="3048000"/>
                </a:cubicBezTo>
                <a:lnTo>
                  <a:pt x="2349500" y="3048000"/>
                </a:lnTo>
                <a:cubicBezTo>
                  <a:pt x="2095500" y="3048000"/>
                  <a:pt x="1765300" y="2895600"/>
                  <a:pt x="1612900" y="2692400"/>
                </a:cubicBezTo>
                <a:cubicBezTo>
                  <a:pt x="1270000" y="2235200"/>
                  <a:pt x="1181100" y="2260600"/>
                  <a:pt x="1181100" y="2819400"/>
                </a:cubicBezTo>
                <a:lnTo>
                  <a:pt x="1181100" y="5626100"/>
                </a:lnTo>
                <a:cubicBezTo>
                  <a:pt x="1181100" y="6223000"/>
                  <a:pt x="1295400" y="6337300"/>
                  <a:pt x="1879600" y="6337300"/>
                </a:cubicBezTo>
                <a:lnTo>
                  <a:pt x="6807200" y="6337300"/>
                </a:lnTo>
                <a:cubicBezTo>
                  <a:pt x="7391400" y="6337300"/>
                  <a:pt x="7505700" y="6223000"/>
                  <a:pt x="7505700" y="5626100"/>
                </a:cubicBezTo>
                <a:lnTo>
                  <a:pt x="7505700" y="0"/>
                </a:lnTo>
                <a:lnTo>
                  <a:pt x="10083800" y="0"/>
                </a:lnTo>
                <a:lnTo>
                  <a:pt x="10083800" y="7264400"/>
                </a:lnTo>
                <a:cubicBezTo>
                  <a:pt x="10083800" y="8178800"/>
                  <a:pt x="9575800" y="8674100"/>
                  <a:pt x="8623300" y="8674100"/>
                </a:cubicBezTo>
                <a:lnTo>
                  <a:pt x="1651000" y="8674100"/>
                </a:lnTo>
                <a:cubicBezTo>
                  <a:pt x="1231900" y="8674100"/>
                  <a:pt x="1181100" y="8737600"/>
                  <a:pt x="1181100" y="9144000"/>
                </a:cubicBezTo>
                <a:lnTo>
                  <a:pt x="1181100" y="9613900"/>
                </a:lnTo>
                <a:cubicBezTo>
                  <a:pt x="1181100" y="9918700"/>
                  <a:pt x="1003300" y="10083800"/>
                  <a:pt x="711200" y="10083800"/>
                </a:cubicBezTo>
                <a:lnTo>
                  <a:pt x="469900" y="10083800"/>
                </a:lnTo>
                <a:cubicBezTo>
                  <a:pt x="101600" y="10083800"/>
                  <a:pt x="0" y="9982200"/>
                  <a:pt x="0" y="9613900"/>
                </a:cubicBezTo>
                <a:close/>
                <a:moveTo>
                  <a:pt x="241300" y="10083800"/>
                </a:moveTo>
              </a:path>
            </a:pathLst>
          </a:custGeom>
          <a:solidFill>
            <a:srgbClr val="020202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67" name="Freeform 13667"/>
          <p:cNvSpPr/>
          <p:nvPr/>
        </p:nvSpPr>
        <p:spPr>
          <a:xfrm rot="0" flipH="0" flipV="0">
            <a:off x="16287526" y="5331107"/>
            <a:ext cx="122929" cy="124987"/>
          </a:xfrm>
          <a:custGeom>
            <a:pathLst>
              <a:path w="9105900" h="9258300">
                <a:moveTo>
                  <a:pt x="76200" y="3505200"/>
                </a:moveTo>
                <a:lnTo>
                  <a:pt x="76200" y="685800"/>
                </a:lnTo>
                <a:cubicBezTo>
                  <a:pt x="76200" y="241300"/>
                  <a:pt x="190500" y="0"/>
                  <a:pt x="406400" y="0"/>
                </a:cubicBezTo>
                <a:cubicBezTo>
                  <a:pt x="469900" y="0"/>
                  <a:pt x="596900" y="50800"/>
                  <a:pt x="698500" y="114300"/>
                </a:cubicBezTo>
                <a:cubicBezTo>
                  <a:pt x="787400" y="177800"/>
                  <a:pt x="863600" y="431800"/>
                  <a:pt x="863600" y="685800"/>
                </a:cubicBezTo>
                <a:lnTo>
                  <a:pt x="863600" y="2603500"/>
                </a:lnTo>
                <a:cubicBezTo>
                  <a:pt x="863600" y="3314700"/>
                  <a:pt x="1079500" y="3543300"/>
                  <a:pt x="1968500" y="3733800"/>
                </a:cubicBezTo>
                <a:lnTo>
                  <a:pt x="2540000" y="3848100"/>
                </a:lnTo>
                <a:cubicBezTo>
                  <a:pt x="3492500" y="4051300"/>
                  <a:pt x="3568700" y="4000500"/>
                  <a:pt x="3568700" y="3225800"/>
                </a:cubicBezTo>
                <a:lnTo>
                  <a:pt x="3568700" y="2717800"/>
                </a:lnTo>
                <a:cubicBezTo>
                  <a:pt x="3568700" y="2463800"/>
                  <a:pt x="3670300" y="2095500"/>
                  <a:pt x="3797300" y="1892300"/>
                </a:cubicBezTo>
                <a:lnTo>
                  <a:pt x="3924300" y="1663700"/>
                </a:lnTo>
                <a:cubicBezTo>
                  <a:pt x="4254500" y="1117600"/>
                  <a:pt x="4648200" y="901700"/>
                  <a:pt x="5321300" y="901700"/>
                </a:cubicBezTo>
                <a:lnTo>
                  <a:pt x="5715000" y="901700"/>
                </a:lnTo>
                <a:cubicBezTo>
                  <a:pt x="6527800" y="901700"/>
                  <a:pt x="7899400" y="1485900"/>
                  <a:pt x="8356600" y="2006600"/>
                </a:cubicBezTo>
                <a:lnTo>
                  <a:pt x="8585200" y="2273300"/>
                </a:lnTo>
                <a:cubicBezTo>
                  <a:pt x="8915400" y="2654300"/>
                  <a:pt x="9105900" y="3302000"/>
                  <a:pt x="9105900" y="4013200"/>
                </a:cubicBezTo>
                <a:lnTo>
                  <a:pt x="9105900" y="5422900"/>
                </a:lnTo>
                <a:cubicBezTo>
                  <a:pt x="9105900" y="6032500"/>
                  <a:pt x="8966200" y="6324600"/>
                  <a:pt x="8674100" y="6324600"/>
                </a:cubicBezTo>
                <a:cubicBezTo>
                  <a:pt x="8534400" y="6324600"/>
                  <a:pt x="8407400" y="6121400"/>
                  <a:pt x="8394700" y="5880100"/>
                </a:cubicBezTo>
                <a:lnTo>
                  <a:pt x="8255000" y="4216400"/>
                </a:lnTo>
                <a:cubicBezTo>
                  <a:pt x="8242300" y="3975100"/>
                  <a:pt x="8153400" y="3594100"/>
                  <a:pt x="8064500" y="3365500"/>
                </a:cubicBezTo>
                <a:lnTo>
                  <a:pt x="7950200" y="3048000"/>
                </a:lnTo>
                <a:cubicBezTo>
                  <a:pt x="7569200" y="2006600"/>
                  <a:pt x="4991100" y="1397000"/>
                  <a:pt x="4648200" y="2260600"/>
                </a:cubicBezTo>
                <a:cubicBezTo>
                  <a:pt x="4622800" y="2349500"/>
                  <a:pt x="4584700" y="2628900"/>
                  <a:pt x="4584700" y="2882900"/>
                </a:cubicBezTo>
                <a:lnTo>
                  <a:pt x="4584700" y="4292600"/>
                </a:lnTo>
                <a:cubicBezTo>
                  <a:pt x="4584700" y="4546600"/>
                  <a:pt x="4508500" y="4826000"/>
                  <a:pt x="4419600" y="4914900"/>
                </a:cubicBezTo>
                <a:cubicBezTo>
                  <a:pt x="4216400" y="5118100"/>
                  <a:pt x="3619500" y="5130800"/>
                  <a:pt x="3035300" y="4953000"/>
                </a:cubicBezTo>
                <a:lnTo>
                  <a:pt x="647700" y="4241800"/>
                </a:lnTo>
                <a:cubicBezTo>
                  <a:pt x="101600" y="4064000"/>
                  <a:pt x="76200" y="4038600"/>
                  <a:pt x="76200" y="3505200"/>
                </a:cubicBezTo>
                <a:close/>
                <a:moveTo>
                  <a:pt x="5588000" y="9245600"/>
                </a:moveTo>
                <a:moveTo>
                  <a:pt x="1295400" y="6223000"/>
                </a:moveTo>
                <a:lnTo>
                  <a:pt x="8178800" y="8077200"/>
                </a:lnTo>
                <a:cubicBezTo>
                  <a:pt x="8648700" y="8216900"/>
                  <a:pt x="8991600" y="8496300"/>
                  <a:pt x="8991600" y="8750300"/>
                </a:cubicBezTo>
                <a:cubicBezTo>
                  <a:pt x="8991600" y="9004300"/>
                  <a:pt x="8801100" y="9144000"/>
                  <a:pt x="8483600" y="9144000"/>
                </a:cubicBezTo>
                <a:cubicBezTo>
                  <a:pt x="8331200" y="9144000"/>
                  <a:pt x="8001000" y="9093200"/>
                  <a:pt x="7759700" y="9029700"/>
                </a:cubicBezTo>
                <a:lnTo>
                  <a:pt x="2946400" y="7683500"/>
                </a:lnTo>
                <a:cubicBezTo>
                  <a:pt x="2463800" y="7556500"/>
                  <a:pt x="2133600" y="7531100"/>
                  <a:pt x="2044700" y="7620000"/>
                </a:cubicBezTo>
                <a:cubicBezTo>
                  <a:pt x="1930400" y="7747000"/>
                  <a:pt x="2006600" y="7912100"/>
                  <a:pt x="2286000" y="8178800"/>
                </a:cubicBezTo>
                <a:cubicBezTo>
                  <a:pt x="2641600" y="8509000"/>
                  <a:pt x="2743200" y="8788400"/>
                  <a:pt x="2641600" y="9144000"/>
                </a:cubicBezTo>
                <a:cubicBezTo>
                  <a:pt x="2616200" y="9207500"/>
                  <a:pt x="2463800" y="9258300"/>
                  <a:pt x="2298700" y="9258300"/>
                </a:cubicBezTo>
                <a:cubicBezTo>
                  <a:pt x="2133600" y="9258300"/>
                  <a:pt x="1841500" y="9105900"/>
                  <a:pt x="1651000" y="8915400"/>
                </a:cubicBezTo>
                <a:lnTo>
                  <a:pt x="1498600" y="8750300"/>
                </a:lnTo>
                <a:cubicBezTo>
                  <a:pt x="1308100" y="8559800"/>
                  <a:pt x="1041400" y="8255000"/>
                  <a:pt x="901700" y="8077200"/>
                </a:cubicBezTo>
                <a:lnTo>
                  <a:pt x="584200" y="7658100"/>
                </a:lnTo>
                <a:cubicBezTo>
                  <a:pt x="177800" y="7099300"/>
                  <a:pt x="0" y="6578600"/>
                  <a:pt x="101600" y="6210300"/>
                </a:cubicBezTo>
                <a:cubicBezTo>
                  <a:pt x="152400" y="6070600"/>
                  <a:pt x="749300" y="6070600"/>
                  <a:pt x="1295400" y="6223000"/>
                </a:cubicBezTo>
                <a:close/>
                <a:moveTo>
                  <a:pt x="2870200" y="9245600"/>
                </a:moveTo>
              </a:path>
            </a:pathLst>
          </a:custGeom>
          <a:solidFill>
            <a:srgbClr val="080A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68" name="Rectangle 13668"/>
          <p:cNvSpPr/>
          <p:nvPr/>
        </p:nvSpPr>
        <p:spPr>
          <a:xfrm rot="146359" flipH="0" flipV="0">
            <a:off x="15046316" y="5442546"/>
            <a:ext cx="290966" cy="351153"/>
          </a:xfrm>
          <a:prstGeom prst="rect">
            <a:avLst/>
          </a:prstGeom>
        </p:spPr>
      </p:sp>
      <p:sp>
        <p:nvSpPr>
          <p:cNvPr id="13669" name="Freeform 13669"/>
          <p:cNvSpPr/>
          <p:nvPr/>
        </p:nvSpPr>
        <p:spPr>
          <a:xfrm rot="146359" flipH="0" flipV="0">
            <a:off x="15043387" y="5585311"/>
            <a:ext cx="64066" cy="118764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030303">
              <a:alpha val="100000"/>
            </a:srgbClr>
          </a:solidFill>
          <a:ln w="190">
            <a:noFill/>
          </a:ln>
          <a:effectDag type="tree">
            <a:xfrm kx="14635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70" name="Freeform 13670"/>
          <p:cNvSpPr/>
          <p:nvPr/>
        </p:nvSpPr>
        <p:spPr>
          <a:xfrm rot="146359" flipH="0" flipV="0">
            <a:off x="15105606" y="5576575"/>
            <a:ext cx="83896" cy="121809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30303">
              <a:alpha val="100000"/>
            </a:srgbClr>
          </a:solidFill>
          <a:ln w="190">
            <a:noFill/>
          </a:ln>
          <a:effectDag type="tree">
            <a:xfrm kx="14635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71" name="Freeform 13671"/>
          <p:cNvSpPr/>
          <p:nvPr/>
        </p:nvSpPr>
        <p:spPr>
          <a:xfrm rot="146359" flipH="0" flipV="0">
            <a:off x="15202957" y="5581637"/>
            <a:ext cx="73218" cy="121809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30303">
              <a:alpha val="100000"/>
            </a:srgbClr>
          </a:solidFill>
          <a:ln w="190">
            <a:noFill/>
          </a:ln>
          <a:effectDag type="tree">
            <a:xfrm kx="146359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72" name="Rectangle 13672"/>
          <p:cNvSpPr/>
          <p:nvPr/>
        </p:nvSpPr>
        <p:spPr>
          <a:xfrm rot="0" flipH="0" flipV="0">
            <a:off x="15931895" y="5628068"/>
            <a:ext cx="292935" cy="360742"/>
          </a:xfrm>
          <a:prstGeom prst="rect">
            <a:avLst/>
          </a:prstGeom>
        </p:spPr>
      </p:sp>
      <p:sp>
        <p:nvSpPr>
          <p:cNvPr id="13673" name="Freeform 13673"/>
          <p:cNvSpPr/>
          <p:nvPr/>
        </p:nvSpPr>
        <p:spPr>
          <a:xfrm rot="0" flipH="0" flipV="0">
            <a:off x="15934943" y="5775896"/>
            <a:ext cx="64008" cy="118872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10101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74" name="Freeform 13674"/>
          <p:cNvSpPr/>
          <p:nvPr/>
        </p:nvSpPr>
        <p:spPr>
          <a:xfrm rot="0" flipH="0" flipV="0">
            <a:off x="15998951" y="5773356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10101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75" name="Freeform 13675"/>
          <p:cNvSpPr/>
          <p:nvPr/>
        </p:nvSpPr>
        <p:spPr>
          <a:xfrm rot="0" flipH="0" flipV="0">
            <a:off x="16096555" y="577449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10101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76" name="Rectangle 13676"/>
          <p:cNvSpPr/>
          <p:nvPr/>
        </p:nvSpPr>
        <p:spPr>
          <a:xfrm rot="0" flipH="0" flipV="0">
            <a:off x="16215487" y="5785930"/>
            <a:ext cx="302195" cy="390460"/>
          </a:xfrm>
          <a:prstGeom prst="rect">
            <a:avLst/>
          </a:prstGeom>
        </p:spPr>
      </p:sp>
      <p:sp>
        <p:nvSpPr>
          <p:cNvPr id="13677" name="Freeform 13677"/>
          <p:cNvSpPr/>
          <p:nvPr/>
        </p:nvSpPr>
        <p:spPr>
          <a:xfrm rot="0" flipH="0" flipV="0">
            <a:off x="16218535" y="5546662"/>
            <a:ext cx="230124" cy="486156"/>
          </a:xfrm>
          <a:custGeom>
            <a:pathLst>
              <a:path w="15341600" h="32410400">
                <a:moveTo>
                  <a:pt x="14224000" y="31394400"/>
                </a:moveTo>
                <a:lnTo>
                  <a:pt x="14224000" y="14528800"/>
                </a:lnTo>
                <a:cubicBezTo>
                  <a:pt x="14224000" y="13550900"/>
                  <a:pt x="13576300" y="12547600"/>
                  <a:pt x="12331700" y="11595100"/>
                </a:cubicBezTo>
                <a:cubicBezTo>
                  <a:pt x="11099800" y="10655300"/>
                  <a:pt x="0" y="368300"/>
                  <a:pt x="0" y="165100"/>
                </a:cubicBezTo>
                <a:cubicBezTo>
                  <a:pt x="0" y="76200"/>
                  <a:pt x="139700" y="0"/>
                  <a:pt x="304800" y="0"/>
                </a:cubicBezTo>
                <a:cubicBezTo>
                  <a:pt x="469900" y="0"/>
                  <a:pt x="939800" y="317500"/>
                  <a:pt x="1358900" y="698500"/>
                </a:cubicBezTo>
                <a:lnTo>
                  <a:pt x="14833600" y="13119100"/>
                </a:lnTo>
                <a:lnTo>
                  <a:pt x="14833600" y="30988000"/>
                </a:lnTo>
                <a:cubicBezTo>
                  <a:pt x="14833600" y="32131000"/>
                  <a:pt x="14757400" y="32410400"/>
                  <a:pt x="14439900" y="32410400"/>
                </a:cubicBezTo>
                <a:cubicBezTo>
                  <a:pt x="14325600" y="32410400"/>
                  <a:pt x="14224000" y="31953200"/>
                  <a:pt x="14224000" y="31394400"/>
                </a:cubicBezTo>
                <a:close/>
                <a:moveTo>
                  <a:pt x="1638300" y="33235900"/>
                </a:moveTo>
                <a:moveTo>
                  <a:pt x="14020800" y="5638800"/>
                </a:moveTo>
                <a:lnTo>
                  <a:pt x="14020800" y="0"/>
                </a:lnTo>
                <a:lnTo>
                  <a:pt x="15036800" y="0"/>
                </a:lnTo>
                <a:cubicBezTo>
                  <a:pt x="15252700" y="0"/>
                  <a:pt x="15341600" y="139700"/>
                  <a:pt x="15341600" y="457200"/>
                </a:cubicBezTo>
                <a:lnTo>
                  <a:pt x="15341600" y="508000"/>
                </a:lnTo>
                <a:cubicBezTo>
                  <a:pt x="15341600" y="622300"/>
                  <a:pt x="15278100" y="711200"/>
                  <a:pt x="15189200" y="711200"/>
                </a:cubicBezTo>
                <a:cubicBezTo>
                  <a:pt x="15100300" y="711200"/>
                  <a:pt x="15036800" y="673100"/>
                  <a:pt x="15036800" y="609600"/>
                </a:cubicBezTo>
                <a:cubicBezTo>
                  <a:pt x="15036800" y="558800"/>
                  <a:pt x="14947900" y="508000"/>
                  <a:pt x="14833600" y="508000"/>
                </a:cubicBezTo>
                <a:cubicBezTo>
                  <a:pt x="14693900" y="508000"/>
                  <a:pt x="14630400" y="584200"/>
                  <a:pt x="14630400" y="711200"/>
                </a:cubicBezTo>
                <a:lnTo>
                  <a:pt x="14630400" y="5588000"/>
                </a:lnTo>
                <a:cubicBezTo>
                  <a:pt x="14630400" y="5702300"/>
                  <a:pt x="14605000" y="5816600"/>
                  <a:pt x="14579600" y="5842000"/>
                </a:cubicBezTo>
                <a:cubicBezTo>
                  <a:pt x="14516100" y="5905500"/>
                  <a:pt x="14401800" y="5905500"/>
                  <a:pt x="14173200" y="5867400"/>
                </a:cubicBezTo>
                <a:cubicBezTo>
                  <a:pt x="14084300" y="5854700"/>
                  <a:pt x="14020800" y="5753100"/>
                  <a:pt x="14020800" y="5638800"/>
                </a:cubicBezTo>
                <a:close/>
                <a:moveTo>
                  <a:pt x="27393900" y="33235900"/>
                </a:moveTo>
                <a:moveTo>
                  <a:pt x="4673600" y="16522700"/>
                </a:moveTo>
                <a:lnTo>
                  <a:pt x="4673600" y="15748000"/>
                </a:lnTo>
                <a:cubicBezTo>
                  <a:pt x="4673600" y="15100300"/>
                  <a:pt x="5346700" y="14732000"/>
                  <a:pt x="6553200" y="14732000"/>
                </a:cubicBezTo>
                <a:lnTo>
                  <a:pt x="7010400" y="14732000"/>
                </a:lnTo>
                <a:cubicBezTo>
                  <a:pt x="7239000" y="14732000"/>
                  <a:pt x="7581900" y="14770100"/>
                  <a:pt x="7785100" y="14820900"/>
                </a:cubicBezTo>
                <a:lnTo>
                  <a:pt x="8928100" y="15087600"/>
                </a:lnTo>
                <a:cubicBezTo>
                  <a:pt x="9131300" y="15138400"/>
                  <a:pt x="9461500" y="15252700"/>
                  <a:pt x="9664700" y="15354300"/>
                </a:cubicBezTo>
                <a:lnTo>
                  <a:pt x="11442700" y="16217900"/>
                </a:lnTo>
                <a:cubicBezTo>
                  <a:pt x="11861800" y="16408400"/>
                  <a:pt x="11887200" y="16446500"/>
                  <a:pt x="12230100" y="16878300"/>
                </a:cubicBezTo>
                <a:lnTo>
                  <a:pt x="12357100" y="17043400"/>
                </a:lnTo>
                <a:cubicBezTo>
                  <a:pt x="12484100" y="17208500"/>
                  <a:pt x="12636500" y="17538700"/>
                  <a:pt x="12687300" y="17767300"/>
                </a:cubicBezTo>
                <a:lnTo>
                  <a:pt x="12700000" y="17818100"/>
                </a:lnTo>
                <a:cubicBezTo>
                  <a:pt x="12827000" y="18338800"/>
                  <a:pt x="12827000" y="18338800"/>
                  <a:pt x="12649200" y="18745200"/>
                </a:cubicBezTo>
                <a:lnTo>
                  <a:pt x="12623800" y="18808700"/>
                </a:lnTo>
                <a:cubicBezTo>
                  <a:pt x="12369800" y="19392900"/>
                  <a:pt x="11950700" y="19608800"/>
                  <a:pt x="11125200" y="19608800"/>
                </a:cubicBezTo>
                <a:lnTo>
                  <a:pt x="10058400" y="19608800"/>
                </a:lnTo>
                <a:cubicBezTo>
                  <a:pt x="9829800" y="19608800"/>
                  <a:pt x="9474200" y="19570700"/>
                  <a:pt x="9245600" y="19507200"/>
                </a:cubicBezTo>
                <a:lnTo>
                  <a:pt x="7645400" y="19075400"/>
                </a:lnTo>
                <a:cubicBezTo>
                  <a:pt x="7416800" y="19011900"/>
                  <a:pt x="7099300" y="18897600"/>
                  <a:pt x="6921500" y="18821400"/>
                </a:cubicBezTo>
                <a:lnTo>
                  <a:pt x="6311900" y="18529300"/>
                </a:lnTo>
                <a:cubicBezTo>
                  <a:pt x="6146800" y="18440400"/>
                  <a:pt x="5867400" y="18262600"/>
                  <a:pt x="5702300" y="18110200"/>
                </a:cubicBezTo>
                <a:lnTo>
                  <a:pt x="5181600" y="17653000"/>
                </a:lnTo>
                <a:cubicBezTo>
                  <a:pt x="4800600" y="17310100"/>
                  <a:pt x="4673600" y="17030700"/>
                  <a:pt x="4673600" y="16522700"/>
                </a:cubicBezTo>
                <a:close/>
                <a:moveTo>
                  <a:pt x="16510000" y="33235900"/>
                </a:moveTo>
                <a:moveTo>
                  <a:pt x="9931400" y="16383000"/>
                </a:moveTo>
                <a:lnTo>
                  <a:pt x="7607300" y="15709900"/>
                </a:lnTo>
                <a:cubicBezTo>
                  <a:pt x="7505700" y="15671800"/>
                  <a:pt x="7327900" y="15646400"/>
                  <a:pt x="7213600" y="15646400"/>
                </a:cubicBezTo>
                <a:lnTo>
                  <a:pt x="6045200" y="15646400"/>
                </a:lnTo>
                <a:cubicBezTo>
                  <a:pt x="5740400" y="15646400"/>
                  <a:pt x="5562600" y="15748000"/>
                  <a:pt x="5473700" y="15951200"/>
                </a:cubicBezTo>
                <a:lnTo>
                  <a:pt x="5461000" y="15976600"/>
                </a:lnTo>
                <a:cubicBezTo>
                  <a:pt x="5372100" y="16179800"/>
                  <a:pt x="5372100" y="16179800"/>
                  <a:pt x="5422900" y="16433800"/>
                </a:cubicBezTo>
                <a:lnTo>
                  <a:pt x="5448300" y="16548100"/>
                </a:lnTo>
                <a:cubicBezTo>
                  <a:pt x="5473700" y="16675100"/>
                  <a:pt x="5537200" y="16764000"/>
                  <a:pt x="5588000" y="16764000"/>
                </a:cubicBezTo>
                <a:cubicBezTo>
                  <a:pt x="5638800" y="16764000"/>
                  <a:pt x="5689600" y="16814800"/>
                  <a:pt x="5689600" y="16865600"/>
                </a:cubicBezTo>
                <a:cubicBezTo>
                  <a:pt x="5689600" y="16929100"/>
                  <a:pt x="5740400" y="16967200"/>
                  <a:pt x="5791200" y="16967200"/>
                </a:cubicBezTo>
                <a:cubicBezTo>
                  <a:pt x="5842000" y="16967200"/>
                  <a:pt x="5892800" y="17018000"/>
                  <a:pt x="5892800" y="17068800"/>
                </a:cubicBezTo>
                <a:cubicBezTo>
                  <a:pt x="5892800" y="17132300"/>
                  <a:pt x="5943600" y="17170400"/>
                  <a:pt x="5994400" y="17170400"/>
                </a:cubicBezTo>
                <a:cubicBezTo>
                  <a:pt x="6045200" y="17170400"/>
                  <a:pt x="6096000" y="17233900"/>
                  <a:pt x="6096000" y="17297400"/>
                </a:cubicBezTo>
                <a:cubicBezTo>
                  <a:pt x="6096000" y="17360900"/>
                  <a:pt x="6134100" y="17424400"/>
                  <a:pt x="6172200" y="17437100"/>
                </a:cubicBezTo>
                <a:cubicBezTo>
                  <a:pt x="6210300" y="17449800"/>
                  <a:pt x="6337300" y="17526000"/>
                  <a:pt x="6451600" y="17589500"/>
                </a:cubicBezTo>
                <a:cubicBezTo>
                  <a:pt x="6553200" y="17653000"/>
                  <a:pt x="6731000" y="17741900"/>
                  <a:pt x="6832600" y="17780000"/>
                </a:cubicBezTo>
                <a:lnTo>
                  <a:pt x="8191500" y="18338800"/>
                </a:lnTo>
                <a:cubicBezTo>
                  <a:pt x="8293100" y="18376900"/>
                  <a:pt x="8445500" y="18427700"/>
                  <a:pt x="8534400" y="18453100"/>
                </a:cubicBezTo>
                <a:cubicBezTo>
                  <a:pt x="8623300" y="18478500"/>
                  <a:pt x="8750300" y="18516600"/>
                  <a:pt x="8839200" y="18554700"/>
                </a:cubicBezTo>
                <a:cubicBezTo>
                  <a:pt x="8915400" y="18580100"/>
                  <a:pt x="9080500" y="18630900"/>
                  <a:pt x="9182100" y="18643600"/>
                </a:cubicBezTo>
                <a:lnTo>
                  <a:pt x="10071100" y="18770600"/>
                </a:lnTo>
                <a:cubicBezTo>
                  <a:pt x="10172700" y="18783300"/>
                  <a:pt x="10350500" y="18796000"/>
                  <a:pt x="10464800" y="18796000"/>
                </a:cubicBezTo>
                <a:lnTo>
                  <a:pt x="10922000" y="18796000"/>
                </a:lnTo>
                <a:cubicBezTo>
                  <a:pt x="11036300" y="18796000"/>
                  <a:pt x="11188700" y="18783300"/>
                  <a:pt x="11277600" y="18757900"/>
                </a:cubicBezTo>
                <a:cubicBezTo>
                  <a:pt x="11734800" y="18618200"/>
                  <a:pt x="11785600" y="18567400"/>
                  <a:pt x="11785600" y="18186400"/>
                </a:cubicBezTo>
                <a:lnTo>
                  <a:pt x="11785600" y="17780000"/>
                </a:lnTo>
                <a:cubicBezTo>
                  <a:pt x="11785600" y="17678400"/>
                  <a:pt x="11734800" y="17576800"/>
                  <a:pt x="11684000" y="17576800"/>
                </a:cubicBezTo>
                <a:cubicBezTo>
                  <a:pt x="11633200" y="17576800"/>
                  <a:pt x="11582400" y="17538700"/>
                  <a:pt x="11582400" y="17475200"/>
                </a:cubicBezTo>
                <a:cubicBezTo>
                  <a:pt x="11582400" y="17424400"/>
                  <a:pt x="11531600" y="17373600"/>
                  <a:pt x="11480800" y="17373600"/>
                </a:cubicBezTo>
                <a:cubicBezTo>
                  <a:pt x="11430000" y="17373600"/>
                  <a:pt x="11379200" y="17335500"/>
                  <a:pt x="11379200" y="17284700"/>
                </a:cubicBezTo>
                <a:cubicBezTo>
                  <a:pt x="11379200" y="17221200"/>
                  <a:pt x="11303000" y="17132300"/>
                  <a:pt x="11201400" y="17081500"/>
                </a:cubicBezTo>
                <a:lnTo>
                  <a:pt x="10299700" y="16548100"/>
                </a:lnTo>
                <a:cubicBezTo>
                  <a:pt x="10198100" y="16484600"/>
                  <a:pt x="10033000" y="16421100"/>
                  <a:pt x="9931400" y="16383000"/>
                </a:cubicBezTo>
                <a:close/>
                <a:moveTo>
                  <a:pt x="16649700" y="33235900"/>
                </a:moveTo>
                <a:moveTo>
                  <a:pt x="4673600" y="24180800"/>
                </a:moveTo>
                <a:lnTo>
                  <a:pt x="4673600" y="20828000"/>
                </a:lnTo>
                <a:cubicBezTo>
                  <a:pt x="4673600" y="20612100"/>
                  <a:pt x="4762500" y="20421600"/>
                  <a:pt x="4876800" y="20421600"/>
                </a:cubicBezTo>
                <a:cubicBezTo>
                  <a:pt x="5181600" y="20421600"/>
                  <a:pt x="5283200" y="20586700"/>
                  <a:pt x="5283200" y="21031200"/>
                </a:cubicBezTo>
                <a:lnTo>
                  <a:pt x="5283200" y="22860000"/>
                </a:lnTo>
                <a:cubicBezTo>
                  <a:pt x="5283200" y="23368000"/>
                  <a:pt x="5422900" y="23533100"/>
                  <a:pt x="5956300" y="23660100"/>
                </a:cubicBezTo>
                <a:lnTo>
                  <a:pt x="6883400" y="23888700"/>
                </a:lnTo>
                <a:cubicBezTo>
                  <a:pt x="7670800" y="24066500"/>
                  <a:pt x="7721600" y="24041100"/>
                  <a:pt x="7721600" y="23469600"/>
                </a:cubicBezTo>
                <a:lnTo>
                  <a:pt x="7721600" y="22860000"/>
                </a:lnTo>
                <a:cubicBezTo>
                  <a:pt x="7721600" y="22644100"/>
                  <a:pt x="7810500" y="22313900"/>
                  <a:pt x="7924800" y="22123400"/>
                </a:cubicBezTo>
                <a:lnTo>
                  <a:pt x="8039100" y="21920200"/>
                </a:lnTo>
                <a:cubicBezTo>
                  <a:pt x="8280400" y="21513800"/>
                  <a:pt x="8839200" y="21234400"/>
                  <a:pt x="9398000" y="21234400"/>
                </a:cubicBezTo>
                <a:lnTo>
                  <a:pt x="9753600" y="21234400"/>
                </a:lnTo>
                <a:cubicBezTo>
                  <a:pt x="9982200" y="21234400"/>
                  <a:pt x="10325100" y="21297900"/>
                  <a:pt x="10528300" y="21361400"/>
                </a:cubicBezTo>
                <a:lnTo>
                  <a:pt x="10947400" y="21501100"/>
                </a:lnTo>
                <a:cubicBezTo>
                  <a:pt x="11569700" y="21704300"/>
                  <a:pt x="11734800" y="21793200"/>
                  <a:pt x="11988800" y="22072600"/>
                </a:cubicBezTo>
                <a:lnTo>
                  <a:pt x="12217400" y="22313900"/>
                </a:lnTo>
                <a:cubicBezTo>
                  <a:pt x="12598400" y="22720300"/>
                  <a:pt x="12801600" y="23456900"/>
                  <a:pt x="12801600" y="24384000"/>
                </a:cubicBezTo>
                <a:lnTo>
                  <a:pt x="12801600" y="25298400"/>
                </a:lnTo>
                <a:cubicBezTo>
                  <a:pt x="12801600" y="25844500"/>
                  <a:pt x="12674600" y="26111200"/>
                  <a:pt x="12407900" y="26111200"/>
                </a:cubicBezTo>
                <a:cubicBezTo>
                  <a:pt x="12293600" y="26111200"/>
                  <a:pt x="12179300" y="25958800"/>
                  <a:pt x="12166600" y="25755600"/>
                </a:cubicBezTo>
                <a:lnTo>
                  <a:pt x="12090400" y="24485600"/>
                </a:lnTo>
                <a:cubicBezTo>
                  <a:pt x="12077700" y="24295100"/>
                  <a:pt x="12014200" y="23964900"/>
                  <a:pt x="11950700" y="23761700"/>
                </a:cubicBezTo>
                <a:lnTo>
                  <a:pt x="11811000" y="23317200"/>
                </a:lnTo>
                <a:cubicBezTo>
                  <a:pt x="11582400" y="22580600"/>
                  <a:pt x="9931400" y="21869400"/>
                  <a:pt x="9093200" y="22136100"/>
                </a:cubicBezTo>
                <a:cubicBezTo>
                  <a:pt x="8801100" y="22225000"/>
                  <a:pt x="8737600" y="22377400"/>
                  <a:pt x="8737600" y="22910800"/>
                </a:cubicBezTo>
                <a:lnTo>
                  <a:pt x="8737600" y="24282400"/>
                </a:lnTo>
                <a:cubicBezTo>
                  <a:pt x="8737600" y="24803100"/>
                  <a:pt x="8534400" y="24993600"/>
                  <a:pt x="8026400" y="24993600"/>
                </a:cubicBezTo>
                <a:cubicBezTo>
                  <a:pt x="7797800" y="24993600"/>
                  <a:pt x="7442200" y="24955500"/>
                  <a:pt x="7226300" y="24892000"/>
                </a:cubicBezTo>
                <a:close/>
                <a:moveTo>
                  <a:pt x="8851900" y="33235900"/>
                </a:moveTo>
                <a:moveTo>
                  <a:pt x="4673600" y="29578300"/>
                </a:moveTo>
                <a:lnTo>
                  <a:pt x="4673600" y="26517600"/>
                </a:lnTo>
                <a:cubicBezTo>
                  <a:pt x="4673600" y="26301700"/>
                  <a:pt x="4699000" y="26098500"/>
                  <a:pt x="4724400" y="26060400"/>
                </a:cubicBezTo>
                <a:cubicBezTo>
                  <a:pt x="4826000" y="25958800"/>
                  <a:pt x="5194300" y="26022300"/>
                  <a:pt x="5562600" y="26200100"/>
                </a:cubicBezTo>
                <a:lnTo>
                  <a:pt x="7480300" y="27152600"/>
                </a:lnTo>
                <a:cubicBezTo>
                  <a:pt x="7962900" y="27381200"/>
                  <a:pt x="8077200" y="27381200"/>
                  <a:pt x="8356600" y="27127200"/>
                </a:cubicBezTo>
                <a:cubicBezTo>
                  <a:pt x="8483600" y="27025600"/>
                  <a:pt x="8623300" y="26924000"/>
                  <a:pt x="8661400" y="26924000"/>
                </a:cubicBezTo>
                <a:cubicBezTo>
                  <a:pt x="8813800" y="26924000"/>
                  <a:pt x="8940800" y="27139900"/>
                  <a:pt x="9029700" y="27520900"/>
                </a:cubicBezTo>
                <a:lnTo>
                  <a:pt x="9042400" y="27546300"/>
                </a:lnTo>
                <a:cubicBezTo>
                  <a:pt x="9093200" y="27762200"/>
                  <a:pt x="9296400" y="28016200"/>
                  <a:pt x="9486900" y="28117800"/>
                </a:cubicBezTo>
                <a:lnTo>
                  <a:pt x="12103100" y="29451300"/>
                </a:lnTo>
                <a:cubicBezTo>
                  <a:pt x="12573000" y="29692600"/>
                  <a:pt x="12598400" y="29730700"/>
                  <a:pt x="12598400" y="30086300"/>
                </a:cubicBezTo>
                <a:cubicBezTo>
                  <a:pt x="12598400" y="30251400"/>
                  <a:pt x="12458700" y="30378400"/>
                  <a:pt x="12293600" y="30378400"/>
                </a:cubicBezTo>
                <a:cubicBezTo>
                  <a:pt x="12128500" y="30378400"/>
                  <a:pt x="11823700" y="30302200"/>
                  <a:pt x="11620500" y="30200600"/>
                </a:cubicBezTo>
                <a:lnTo>
                  <a:pt x="9766300" y="29248100"/>
                </a:lnTo>
                <a:cubicBezTo>
                  <a:pt x="9321800" y="29019500"/>
                  <a:pt x="9182100" y="29019500"/>
                  <a:pt x="9004300" y="29210000"/>
                </a:cubicBezTo>
                <a:cubicBezTo>
                  <a:pt x="8851900" y="29387800"/>
                  <a:pt x="8382000" y="29413200"/>
                  <a:pt x="8229600" y="29260800"/>
                </a:cubicBezTo>
                <a:cubicBezTo>
                  <a:pt x="8178800" y="29210000"/>
                  <a:pt x="8128000" y="28981400"/>
                  <a:pt x="8128000" y="28752800"/>
                </a:cubicBezTo>
                <a:cubicBezTo>
                  <a:pt x="8128000" y="28536900"/>
                  <a:pt x="7962900" y="28270200"/>
                  <a:pt x="7759700" y="28168600"/>
                </a:cubicBezTo>
                <a:lnTo>
                  <a:pt x="6045200" y="27317700"/>
                </a:lnTo>
                <a:cubicBezTo>
                  <a:pt x="5448300" y="27012900"/>
                  <a:pt x="5283200" y="27114500"/>
                  <a:pt x="5283200" y="27736800"/>
                </a:cubicBezTo>
                <a:lnTo>
                  <a:pt x="5283200" y="29565600"/>
                </a:lnTo>
                <a:cubicBezTo>
                  <a:pt x="5283200" y="29794200"/>
                  <a:pt x="5257800" y="29997400"/>
                  <a:pt x="5232400" y="30022800"/>
                </a:cubicBezTo>
                <a:cubicBezTo>
                  <a:pt x="5168900" y="30099000"/>
                  <a:pt x="4787900" y="30099000"/>
                  <a:pt x="4724400" y="30035500"/>
                </a:cubicBezTo>
                <a:cubicBezTo>
                  <a:pt x="4699000" y="29997400"/>
                  <a:pt x="4673600" y="29794200"/>
                  <a:pt x="4673600" y="29578300"/>
                </a:cubicBezTo>
                <a:close/>
                <a:moveTo>
                  <a:pt x="3454400" y="33235900"/>
                </a:moveTo>
              </a:path>
            </a:pathLst>
          </a:custGeom>
          <a:solidFill>
            <a:srgbClr val="10101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78" name="Freeform 13678"/>
          <p:cNvSpPr/>
          <p:nvPr/>
        </p:nvSpPr>
        <p:spPr>
          <a:xfrm rot="0" flipH="0" flipV="0">
            <a:off x="16447198" y="5553646"/>
            <a:ext cx="20193" cy="18288"/>
          </a:xfrm>
          <a:custGeom>
            <a:pathLst>
              <a:path w="1346200" h="1219200">
                <a:moveTo>
                  <a:pt x="203200" y="0"/>
                </a:moveTo>
                <a:lnTo>
                  <a:pt x="508000" y="0"/>
                </a:lnTo>
                <a:cubicBezTo>
                  <a:pt x="622300" y="0"/>
                  <a:pt x="711200" y="50800"/>
                  <a:pt x="711200" y="101600"/>
                </a:cubicBezTo>
                <a:cubicBezTo>
                  <a:pt x="711200" y="165100"/>
                  <a:pt x="762000" y="203200"/>
                  <a:pt x="812800" y="203200"/>
                </a:cubicBezTo>
                <a:cubicBezTo>
                  <a:pt x="876300" y="203200"/>
                  <a:pt x="914400" y="254000"/>
                  <a:pt x="914400" y="304800"/>
                </a:cubicBezTo>
                <a:cubicBezTo>
                  <a:pt x="914400" y="368300"/>
                  <a:pt x="990600" y="406400"/>
                  <a:pt x="1066800" y="406400"/>
                </a:cubicBezTo>
                <a:cubicBezTo>
                  <a:pt x="1155700" y="406400"/>
                  <a:pt x="1244600" y="469900"/>
                  <a:pt x="1270000" y="533400"/>
                </a:cubicBezTo>
                <a:cubicBezTo>
                  <a:pt x="1333500" y="673100"/>
                  <a:pt x="1346200" y="965200"/>
                  <a:pt x="1295400" y="1117600"/>
                </a:cubicBezTo>
                <a:cubicBezTo>
                  <a:pt x="1282700" y="1181100"/>
                  <a:pt x="1181100" y="1219200"/>
                  <a:pt x="1092200" y="1219200"/>
                </a:cubicBezTo>
                <a:cubicBezTo>
                  <a:pt x="990600" y="1219200"/>
                  <a:pt x="914400" y="1181100"/>
                  <a:pt x="914400" y="1117600"/>
                </a:cubicBezTo>
                <a:cubicBezTo>
                  <a:pt x="914400" y="1066800"/>
                  <a:pt x="876300" y="1016000"/>
                  <a:pt x="812800" y="1016000"/>
                </a:cubicBezTo>
                <a:cubicBezTo>
                  <a:pt x="762000" y="1016000"/>
                  <a:pt x="711200" y="977900"/>
                  <a:pt x="711200" y="914400"/>
                </a:cubicBezTo>
                <a:cubicBezTo>
                  <a:pt x="711200" y="863600"/>
                  <a:pt x="673100" y="812800"/>
                  <a:pt x="609600" y="812800"/>
                </a:cubicBezTo>
                <a:cubicBezTo>
                  <a:pt x="558800" y="812800"/>
                  <a:pt x="508000" y="774700"/>
                  <a:pt x="508000" y="711200"/>
                </a:cubicBezTo>
                <a:cubicBezTo>
                  <a:pt x="508000" y="660400"/>
                  <a:pt x="469900" y="609600"/>
                  <a:pt x="406400" y="609600"/>
                </a:cubicBezTo>
                <a:cubicBezTo>
                  <a:pt x="355600" y="609600"/>
                  <a:pt x="304800" y="571500"/>
                  <a:pt x="304800" y="508000"/>
                </a:cubicBezTo>
                <a:cubicBezTo>
                  <a:pt x="304800" y="457200"/>
                  <a:pt x="266700" y="406400"/>
                  <a:pt x="203200" y="406400"/>
                </a:cubicBezTo>
                <a:cubicBezTo>
                  <a:pt x="114300" y="406400"/>
                  <a:pt x="0" y="241300"/>
                  <a:pt x="0" y="76200"/>
                </a:cubicBezTo>
                <a:cubicBezTo>
                  <a:pt x="0" y="38100"/>
                  <a:pt x="88900" y="0"/>
                  <a:pt x="203200" y="0"/>
                </a:cubicBezTo>
                <a:close/>
                <a:moveTo>
                  <a:pt x="36068000" y="35369500"/>
                </a:moveTo>
              </a:path>
            </a:pathLst>
          </a:custGeom>
          <a:solidFill>
            <a:srgbClr val="10101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79" name="Rectangle 13679"/>
          <p:cNvSpPr/>
          <p:nvPr/>
        </p:nvSpPr>
        <p:spPr>
          <a:xfrm rot="0" flipH="0" flipV="0">
            <a:off x="15785591" y="5715949"/>
            <a:ext cx="109220" cy="164226"/>
          </a:xfrm>
          <a:prstGeom prst="rect">
            <a:avLst/>
          </a:prstGeom>
        </p:spPr>
      </p:sp>
      <p:sp>
        <p:nvSpPr>
          <p:cNvPr id="13680" name="Freeform 13680"/>
          <p:cNvSpPr/>
          <p:nvPr/>
        </p:nvSpPr>
        <p:spPr>
          <a:xfrm rot="0" flipH="0" flipV="0">
            <a:off x="15790671" y="5742406"/>
            <a:ext cx="76098" cy="106680"/>
          </a:xfrm>
          <a:custGeom>
            <a:pathLst>
              <a:path w="9512300" h="13335000">
                <a:moveTo>
                  <a:pt x="6159500" y="9804400"/>
                </a:moveTo>
                <a:lnTo>
                  <a:pt x="990600" y="1905000"/>
                </a:lnTo>
                <a:cubicBezTo>
                  <a:pt x="749300" y="1536700"/>
                  <a:pt x="393700" y="952500"/>
                  <a:pt x="190500" y="622300"/>
                </a:cubicBezTo>
                <a:cubicBezTo>
                  <a:pt x="0" y="279400"/>
                  <a:pt x="152400" y="0"/>
                  <a:pt x="546100" y="0"/>
                </a:cubicBezTo>
                <a:cubicBezTo>
                  <a:pt x="952500" y="0"/>
                  <a:pt x="1460500" y="304800"/>
                  <a:pt x="1701800" y="685800"/>
                </a:cubicBezTo>
                <a:lnTo>
                  <a:pt x="9029700" y="12001500"/>
                </a:lnTo>
                <a:cubicBezTo>
                  <a:pt x="9461500" y="12687300"/>
                  <a:pt x="9512300" y="12801600"/>
                  <a:pt x="9398000" y="13144500"/>
                </a:cubicBezTo>
                <a:cubicBezTo>
                  <a:pt x="9372600" y="13258800"/>
                  <a:pt x="9156700" y="13335000"/>
                  <a:pt x="8928100" y="13335000"/>
                </a:cubicBezTo>
                <a:cubicBezTo>
                  <a:pt x="8699500" y="13335000"/>
                  <a:pt x="8305800" y="13030200"/>
                  <a:pt x="8064500" y="12661900"/>
                </a:cubicBezTo>
                <a:lnTo>
                  <a:pt x="7048500" y="11163300"/>
                </a:lnTo>
                <a:cubicBezTo>
                  <a:pt x="6807200" y="10782300"/>
                  <a:pt x="6400800" y="10172700"/>
                  <a:pt x="6159500" y="9804400"/>
                </a:cubicBezTo>
                <a:close/>
                <a:moveTo>
                  <a:pt x="2882900" y="13322300"/>
                </a:moveTo>
              </a:path>
            </a:pathLst>
          </a:custGeom>
          <a:solidFill>
            <a:srgbClr val="0C0C0C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81" name="Rectangle 13681"/>
          <p:cNvSpPr/>
          <p:nvPr/>
        </p:nvSpPr>
        <p:spPr>
          <a:xfrm rot="0" flipH="0" flipV="0">
            <a:off x="15516225" y="5782747"/>
            <a:ext cx="355218" cy="360114"/>
          </a:xfrm>
          <a:prstGeom prst="rect">
            <a:avLst/>
          </a:prstGeom>
        </p:spPr>
      </p:sp>
      <p:sp>
        <p:nvSpPr>
          <p:cNvPr id="13682" name="Freeform 13682"/>
          <p:cNvSpPr/>
          <p:nvPr/>
        </p:nvSpPr>
        <p:spPr>
          <a:xfrm rot="0" flipH="0" flipV="0">
            <a:off x="15519273" y="5928740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7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83" name="Freeform 13683"/>
          <p:cNvSpPr/>
          <p:nvPr/>
        </p:nvSpPr>
        <p:spPr>
          <a:xfrm rot="0" flipH="0" flipV="0">
            <a:off x="15559849" y="5927407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708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84" name="Freeform 13684"/>
          <p:cNvSpPr/>
          <p:nvPr/>
        </p:nvSpPr>
        <p:spPr>
          <a:xfrm rot="0" flipH="0" flipV="0">
            <a:off x="15678814" y="5928170"/>
            <a:ext cx="51968" cy="94488"/>
          </a:xfrm>
          <a:custGeom>
            <a:pathLst>
              <a:path w="3352800" h="6096000">
                <a:moveTo>
                  <a:pt x="1562100" y="5537200"/>
                </a:moveTo>
                <a:lnTo>
                  <a:pt x="2311400" y="3086100"/>
                </a:lnTo>
                <a:cubicBezTo>
                  <a:pt x="2349500" y="2933700"/>
                  <a:pt x="2425700" y="2768600"/>
                  <a:pt x="2476500" y="2717800"/>
                </a:cubicBezTo>
                <a:cubicBezTo>
                  <a:pt x="2527300" y="2654300"/>
                  <a:pt x="2565400" y="2489200"/>
                  <a:pt x="2565400" y="2336800"/>
                </a:cubicBezTo>
                <a:lnTo>
                  <a:pt x="2565400" y="1854200"/>
                </a:lnTo>
                <a:cubicBezTo>
                  <a:pt x="2565400" y="1701800"/>
                  <a:pt x="2514600" y="1574800"/>
                  <a:pt x="2463800" y="1574800"/>
                </a:cubicBezTo>
                <a:cubicBezTo>
                  <a:pt x="2413000" y="1574800"/>
                  <a:pt x="2362200" y="1485900"/>
                  <a:pt x="2362200" y="1384300"/>
                </a:cubicBezTo>
                <a:cubicBezTo>
                  <a:pt x="2362200" y="965200"/>
                  <a:pt x="1752600" y="622300"/>
                  <a:pt x="1485900" y="889000"/>
                </a:cubicBezTo>
                <a:cubicBezTo>
                  <a:pt x="1422400" y="939800"/>
                  <a:pt x="1295400" y="1054100"/>
                  <a:pt x="1181100" y="1143000"/>
                </a:cubicBezTo>
                <a:cubicBezTo>
                  <a:pt x="876300" y="1371600"/>
                  <a:pt x="800100" y="1460500"/>
                  <a:pt x="660400" y="1752600"/>
                </a:cubicBezTo>
                <a:lnTo>
                  <a:pt x="609600" y="1841500"/>
                </a:lnTo>
                <a:cubicBezTo>
                  <a:pt x="546100" y="1993900"/>
                  <a:pt x="444500" y="2235200"/>
                  <a:pt x="393700" y="2374900"/>
                </a:cubicBezTo>
                <a:lnTo>
                  <a:pt x="241300" y="2794000"/>
                </a:lnTo>
                <a:cubicBezTo>
                  <a:pt x="190500" y="2933700"/>
                  <a:pt x="127000" y="3048000"/>
                  <a:pt x="76200" y="3048000"/>
                </a:cubicBezTo>
                <a:cubicBezTo>
                  <a:pt x="38100" y="3048000"/>
                  <a:pt x="0" y="2933700"/>
                  <a:pt x="0" y="2768600"/>
                </a:cubicBezTo>
                <a:lnTo>
                  <a:pt x="0" y="1562100"/>
                </a:lnTo>
                <a:cubicBezTo>
                  <a:pt x="0" y="1409700"/>
                  <a:pt x="50800" y="1282700"/>
                  <a:pt x="101600" y="1282700"/>
                </a:cubicBezTo>
                <a:cubicBezTo>
                  <a:pt x="152400" y="1282700"/>
                  <a:pt x="203200" y="1193800"/>
                  <a:pt x="203200" y="1092200"/>
                </a:cubicBezTo>
                <a:cubicBezTo>
                  <a:pt x="203200" y="977900"/>
                  <a:pt x="304800" y="812800"/>
                  <a:pt x="419100" y="711200"/>
                </a:cubicBezTo>
                <a:lnTo>
                  <a:pt x="952500" y="279400"/>
                </a:lnTo>
                <a:cubicBezTo>
                  <a:pt x="1193800" y="88900"/>
                  <a:pt x="1473200" y="0"/>
                  <a:pt x="1905000" y="0"/>
                </a:cubicBezTo>
                <a:lnTo>
                  <a:pt x="2082800" y="0"/>
                </a:lnTo>
                <a:cubicBezTo>
                  <a:pt x="2438400" y="0"/>
                  <a:pt x="2654300" y="101600"/>
                  <a:pt x="2908300" y="355600"/>
                </a:cubicBezTo>
                <a:lnTo>
                  <a:pt x="2959100" y="393700"/>
                </a:lnTo>
                <a:cubicBezTo>
                  <a:pt x="3060700" y="508000"/>
                  <a:pt x="3162300" y="711200"/>
                  <a:pt x="3187700" y="850900"/>
                </a:cubicBezTo>
                <a:lnTo>
                  <a:pt x="3187700" y="889000"/>
                </a:lnTo>
                <a:cubicBezTo>
                  <a:pt x="3200400" y="1028700"/>
                  <a:pt x="3251200" y="1181100"/>
                  <a:pt x="3276600" y="1219200"/>
                </a:cubicBezTo>
                <a:cubicBezTo>
                  <a:pt x="3314700" y="1257300"/>
                  <a:pt x="3352800" y="1409700"/>
                  <a:pt x="3352800" y="1562100"/>
                </a:cubicBezTo>
                <a:lnTo>
                  <a:pt x="3352800" y="2578100"/>
                </a:lnTo>
                <a:cubicBezTo>
                  <a:pt x="3352800" y="2730500"/>
                  <a:pt x="3327400" y="2908300"/>
                  <a:pt x="3302000" y="2984500"/>
                </a:cubicBezTo>
                <a:cubicBezTo>
                  <a:pt x="3276600" y="3048000"/>
                  <a:pt x="3238500" y="3225800"/>
                  <a:pt x="3225800" y="3365500"/>
                </a:cubicBezTo>
                <a:lnTo>
                  <a:pt x="3187700" y="3721100"/>
                </a:lnTo>
                <a:cubicBezTo>
                  <a:pt x="3175000" y="3873500"/>
                  <a:pt x="3124200" y="4114800"/>
                  <a:pt x="3073400" y="4254500"/>
                </a:cubicBezTo>
                <a:lnTo>
                  <a:pt x="2565400" y="5740400"/>
                </a:lnTo>
                <a:cubicBezTo>
                  <a:pt x="2463800" y="6019800"/>
                  <a:pt x="2298700" y="6096000"/>
                  <a:pt x="1854200" y="6096000"/>
                </a:cubicBezTo>
                <a:cubicBezTo>
                  <a:pt x="1562100" y="6096000"/>
                  <a:pt x="1485900" y="6057900"/>
                  <a:pt x="1485900" y="5905500"/>
                </a:cubicBezTo>
                <a:cubicBezTo>
                  <a:pt x="1485900" y="5854700"/>
                  <a:pt x="1524000" y="5689600"/>
                  <a:pt x="1562100" y="5537200"/>
                </a:cubicBezTo>
                <a:close/>
                <a:moveTo>
                  <a:pt x="495300" y="6223000"/>
                </a:moveTo>
              </a:path>
            </a:pathLst>
          </a:custGeom>
          <a:solidFill>
            <a:srgbClr val="0B0B0D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85" name="Freeform 13685"/>
          <p:cNvSpPr/>
          <p:nvPr/>
        </p:nvSpPr>
        <p:spPr>
          <a:xfrm rot="0" flipH="0" flipV="0">
            <a:off x="15746049" y="5923484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B0B0D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86" name="Rectangle 13686"/>
          <p:cNvSpPr/>
          <p:nvPr/>
        </p:nvSpPr>
        <p:spPr>
          <a:xfrm rot="0" flipH="0" flipV="0">
            <a:off x="11981814" y="6117735"/>
            <a:ext cx="3725838" cy="185440"/>
          </a:xfrm>
          <a:prstGeom prst="rect">
            <a:avLst/>
          </a:prstGeom>
        </p:spPr>
      </p:sp>
      <p:sp>
        <p:nvSpPr>
          <p:cNvPr id="13687" name="Freeform 13687"/>
          <p:cNvSpPr/>
          <p:nvPr/>
        </p:nvSpPr>
        <p:spPr>
          <a:xfrm rot="0" flipH="0" flipV="0">
            <a:off x="11984900" y="6189104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88" name="Freeform 13688"/>
          <p:cNvSpPr/>
          <p:nvPr/>
        </p:nvSpPr>
        <p:spPr>
          <a:xfrm rot="0" flipH="0" flipV="0">
            <a:off x="13822844" y="6189562"/>
            <a:ext cx="18288" cy="77724"/>
          </a:xfrm>
          <a:custGeom>
            <a:pathLst>
              <a:path w="2032000" h="8636000">
                <a:moveTo>
                  <a:pt x="2032000" y="1358900"/>
                </a:moveTo>
                <a:lnTo>
                  <a:pt x="2032000" y="7289800"/>
                </a:lnTo>
                <a:cubicBezTo>
                  <a:pt x="2032000" y="7467600"/>
                  <a:pt x="1955800" y="7670800"/>
                  <a:pt x="1854200" y="7734300"/>
                </a:cubicBezTo>
                <a:cubicBezTo>
                  <a:pt x="1765300" y="7785100"/>
                  <a:pt x="1689100" y="7937500"/>
                  <a:pt x="1689100" y="8064500"/>
                </a:cubicBezTo>
                <a:cubicBezTo>
                  <a:pt x="1689100" y="8191500"/>
                  <a:pt x="1574800" y="8343900"/>
                  <a:pt x="1435100" y="8394700"/>
                </a:cubicBezTo>
                <a:cubicBezTo>
                  <a:pt x="1295400" y="8445500"/>
                  <a:pt x="1181100" y="8521700"/>
                  <a:pt x="1181100" y="8559800"/>
                </a:cubicBezTo>
                <a:cubicBezTo>
                  <a:pt x="1181100" y="8597900"/>
                  <a:pt x="1066800" y="8636000"/>
                  <a:pt x="927100" y="8636000"/>
                </a:cubicBezTo>
                <a:cubicBezTo>
                  <a:pt x="609600" y="8636000"/>
                  <a:pt x="355600" y="8394700"/>
                  <a:pt x="254000" y="7975600"/>
                </a:cubicBezTo>
                <a:lnTo>
                  <a:pt x="254000" y="7950200"/>
                </a:lnTo>
                <a:cubicBezTo>
                  <a:pt x="215900" y="7772400"/>
                  <a:pt x="139700" y="7620000"/>
                  <a:pt x="88900" y="7620000"/>
                </a:cubicBezTo>
                <a:cubicBezTo>
                  <a:pt x="38100" y="7620000"/>
                  <a:pt x="0" y="7467600"/>
                  <a:pt x="0" y="7289800"/>
                </a:cubicBezTo>
                <a:lnTo>
                  <a:pt x="0" y="1358900"/>
                </a:lnTo>
                <a:cubicBezTo>
                  <a:pt x="0" y="1168400"/>
                  <a:pt x="76200" y="977900"/>
                  <a:pt x="165100" y="914400"/>
                </a:cubicBezTo>
                <a:cubicBezTo>
                  <a:pt x="254000" y="863600"/>
                  <a:pt x="330200" y="711200"/>
                  <a:pt x="330200" y="571500"/>
                </a:cubicBezTo>
                <a:cubicBezTo>
                  <a:pt x="330200" y="444500"/>
                  <a:pt x="406400" y="342900"/>
                  <a:pt x="508000" y="342900"/>
                </a:cubicBezTo>
                <a:cubicBezTo>
                  <a:pt x="596900" y="342900"/>
                  <a:pt x="673100" y="266700"/>
                  <a:pt x="673100" y="177800"/>
                </a:cubicBezTo>
                <a:cubicBezTo>
                  <a:pt x="673100" y="76200"/>
                  <a:pt x="825500" y="0"/>
                  <a:pt x="1016000" y="0"/>
                </a:cubicBezTo>
                <a:cubicBezTo>
                  <a:pt x="1193800" y="0"/>
                  <a:pt x="1346200" y="76200"/>
                  <a:pt x="1346200" y="177800"/>
                </a:cubicBezTo>
                <a:cubicBezTo>
                  <a:pt x="1346200" y="266700"/>
                  <a:pt x="1422400" y="342900"/>
                  <a:pt x="1524000" y="342900"/>
                </a:cubicBezTo>
                <a:cubicBezTo>
                  <a:pt x="1612900" y="342900"/>
                  <a:pt x="1727200" y="495300"/>
                  <a:pt x="1765300" y="673100"/>
                </a:cubicBezTo>
                <a:lnTo>
                  <a:pt x="1765300" y="685800"/>
                </a:lnTo>
                <a:cubicBezTo>
                  <a:pt x="1816100" y="876300"/>
                  <a:pt x="1892300" y="1016000"/>
                  <a:pt x="1943100" y="1016000"/>
                </a:cubicBezTo>
                <a:cubicBezTo>
                  <a:pt x="1981200" y="1016000"/>
                  <a:pt x="2032000" y="1168400"/>
                  <a:pt x="2032000" y="1358900"/>
                </a:cubicBezTo>
                <a:close/>
                <a:moveTo>
                  <a:pt x="7023100" y="8724900"/>
                </a:moveTo>
              </a:path>
            </a:pathLst>
          </a:custGeom>
          <a:solidFill>
            <a:srgbClr val="050505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89" name="Freeform 13689"/>
          <p:cNvSpPr/>
          <p:nvPr/>
        </p:nvSpPr>
        <p:spPr>
          <a:xfrm rot="0" flipH="0" flipV="0">
            <a:off x="15660789" y="6189104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90" name="Rectangle 13690"/>
          <p:cNvSpPr/>
          <p:nvPr/>
        </p:nvSpPr>
        <p:spPr>
          <a:xfrm rot="0" flipH="0" flipV="0">
            <a:off x="14999334" y="6327727"/>
            <a:ext cx="1114296" cy="379772"/>
          </a:xfrm>
          <a:prstGeom prst="rect">
            <a:avLst/>
          </a:prstGeom>
        </p:spPr>
      </p:sp>
      <p:sp>
        <p:nvSpPr>
          <p:cNvPr id="13691" name="Freeform 13691"/>
          <p:cNvSpPr/>
          <p:nvPr/>
        </p:nvSpPr>
        <p:spPr>
          <a:xfrm rot="0" flipH="0" flipV="0">
            <a:off x="15001683" y="6482653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92" name="Freeform 13692"/>
          <p:cNvSpPr/>
          <p:nvPr/>
        </p:nvSpPr>
        <p:spPr>
          <a:xfrm rot="0" flipH="0" flipV="0">
            <a:off x="15145460" y="6527528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93" name="Freeform 13693"/>
          <p:cNvSpPr/>
          <p:nvPr/>
        </p:nvSpPr>
        <p:spPr>
          <a:xfrm rot="0" flipH="0" flipV="0">
            <a:off x="15281721" y="6582506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94" name="Freeform 13694"/>
          <p:cNvSpPr/>
          <p:nvPr/>
        </p:nvSpPr>
        <p:spPr>
          <a:xfrm rot="0" flipH="0" flipV="0">
            <a:off x="15410697" y="6482418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40607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95" name="Freeform 13695"/>
          <p:cNvSpPr/>
          <p:nvPr/>
        </p:nvSpPr>
        <p:spPr>
          <a:xfrm rot="0" flipH="0" flipV="0">
            <a:off x="15941037" y="6568822"/>
            <a:ext cx="124206" cy="73152"/>
          </a:xfrm>
          <a:custGeom>
            <a:pathLst>
              <a:path w="8280400" h="4876800">
                <a:moveTo>
                  <a:pt x="0" y="1346200"/>
                </a:moveTo>
                <a:cubicBezTo>
                  <a:pt x="0" y="571500"/>
                  <a:pt x="711200" y="0"/>
                  <a:pt x="1676400" y="0"/>
                </a:cubicBezTo>
                <a:lnTo>
                  <a:pt x="2641600" y="0"/>
                </a:lnTo>
                <a:cubicBezTo>
                  <a:pt x="2870200" y="0"/>
                  <a:pt x="3213100" y="50800"/>
                  <a:pt x="3429000" y="127000"/>
                </a:cubicBezTo>
                <a:lnTo>
                  <a:pt x="5880100" y="952500"/>
                </a:lnTo>
                <a:cubicBezTo>
                  <a:pt x="6083300" y="1028700"/>
                  <a:pt x="6400800" y="1181100"/>
                  <a:pt x="6591300" y="1295400"/>
                </a:cubicBezTo>
                <a:lnTo>
                  <a:pt x="6845300" y="1473200"/>
                </a:lnTo>
                <a:cubicBezTo>
                  <a:pt x="7035800" y="1587500"/>
                  <a:pt x="7315200" y="1828800"/>
                  <a:pt x="7480300" y="1993900"/>
                </a:cubicBezTo>
                <a:lnTo>
                  <a:pt x="7632700" y="2171700"/>
                </a:lnTo>
                <a:cubicBezTo>
                  <a:pt x="8102600" y="2654300"/>
                  <a:pt x="8280400" y="3594100"/>
                  <a:pt x="7988300" y="4089400"/>
                </a:cubicBezTo>
                <a:cubicBezTo>
                  <a:pt x="7759700" y="4495800"/>
                  <a:pt x="7531100" y="4660900"/>
                  <a:pt x="7099300" y="4762500"/>
                </a:cubicBezTo>
                <a:lnTo>
                  <a:pt x="7073900" y="4775200"/>
                </a:lnTo>
                <a:cubicBezTo>
                  <a:pt x="6845300" y="4826000"/>
                  <a:pt x="6477000" y="4876800"/>
                  <a:pt x="6248400" y="4876800"/>
                </a:cubicBezTo>
                <a:lnTo>
                  <a:pt x="5689600" y="4876800"/>
                </a:lnTo>
                <a:cubicBezTo>
                  <a:pt x="5461000" y="4876800"/>
                  <a:pt x="5105400" y="4826000"/>
                  <a:pt x="4902200" y="4762500"/>
                </a:cubicBezTo>
                <a:lnTo>
                  <a:pt x="2667000" y="4089400"/>
                </a:lnTo>
                <a:cubicBezTo>
                  <a:pt x="2451100" y="4025900"/>
                  <a:pt x="2120900" y="3898900"/>
                  <a:pt x="1930400" y="3810000"/>
                </a:cubicBezTo>
                <a:lnTo>
                  <a:pt x="1816100" y="3746500"/>
                </a:lnTo>
                <a:cubicBezTo>
                  <a:pt x="1397000" y="3543300"/>
                  <a:pt x="1092200" y="3327400"/>
                  <a:pt x="698500" y="2921000"/>
                </a:cubicBezTo>
                <a:lnTo>
                  <a:pt x="584200" y="2806700"/>
                </a:lnTo>
                <a:cubicBezTo>
                  <a:pt x="101600" y="2311400"/>
                  <a:pt x="0" y="2057400"/>
                  <a:pt x="0" y="1346200"/>
                </a:cubicBezTo>
                <a:close/>
                <a:moveTo>
                  <a:pt x="3302000" y="4851400"/>
                </a:moveTo>
                <a:moveTo>
                  <a:pt x="6184900" y="2006600"/>
                </a:moveTo>
                <a:lnTo>
                  <a:pt x="4508500" y="1270000"/>
                </a:lnTo>
                <a:cubicBezTo>
                  <a:pt x="4406900" y="1231900"/>
                  <a:pt x="4241800" y="1181100"/>
                  <a:pt x="4140200" y="1155700"/>
                </a:cubicBezTo>
                <a:lnTo>
                  <a:pt x="4089400" y="1155700"/>
                </a:lnTo>
                <a:cubicBezTo>
                  <a:pt x="3987800" y="1130300"/>
                  <a:pt x="3848100" y="1092200"/>
                  <a:pt x="3759200" y="1054100"/>
                </a:cubicBezTo>
                <a:cubicBezTo>
                  <a:pt x="3683000" y="1028700"/>
                  <a:pt x="3517900" y="990600"/>
                  <a:pt x="3416300" y="965200"/>
                </a:cubicBezTo>
                <a:lnTo>
                  <a:pt x="2324100" y="838200"/>
                </a:lnTo>
                <a:cubicBezTo>
                  <a:pt x="2044700" y="800100"/>
                  <a:pt x="1803400" y="800100"/>
                  <a:pt x="1549400" y="850900"/>
                </a:cubicBezTo>
                <a:lnTo>
                  <a:pt x="1485900" y="863600"/>
                </a:lnTo>
                <a:cubicBezTo>
                  <a:pt x="1104900" y="939800"/>
                  <a:pt x="952500" y="1028700"/>
                  <a:pt x="901700" y="1219200"/>
                </a:cubicBezTo>
                <a:lnTo>
                  <a:pt x="863600" y="1333500"/>
                </a:lnTo>
                <a:cubicBezTo>
                  <a:pt x="800100" y="1587500"/>
                  <a:pt x="800100" y="1612900"/>
                  <a:pt x="901700" y="1866900"/>
                </a:cubicBezTo>
                <a:lnTo>
                  <a:pt x="927100" y="1905000"/>
                </a:lnTo>
                <a:cubicBezTo>
                  <a:pt x="977900" y="2032000"/>
                  <a:pt x="1079500" y="2197100"/>
                  <a:pt x="1155700" y="2273300"/>
                </a:cubicBezTo>
                <a:lnTo>
                  <a:pt x="1308100" y="2425700"/>
                </a:lnTo>
                <a:cubicBezTo>
                  <a:pt x="1397000" y="2501900"/>
                  <a:pt x="1536700" y="2603500"/>
                  <a:pt x="1638300" y="2654300"/>
                </a:cubicBezTo>
                <a:lnTo>
                  <a:pt x="3111500" y="3378200"/>
                </a:lnTo>
                <a:cubicBezTo>
                  <a:pt x="3213100" y="3429000"/>
                  <a:pt x="3378200" y="3492500"/>
                  <a:pt x="3467100" y="3505200"/>
                </a:cubicBezTo>
                <a:lnTo>
                  <a:pt x="3479800" y="3517900"/>
                </a:lnTo>
                <a:cubicBezTo>
                  <a:pt x="3581400" y="3530600"/>
                  <a:pt x="3683000" y="3581400"/>
                  <a:pt x="3721100" y="3619500"/>
                </a:cubicBezTo>
                <a:cubicBezTo>
                  <a:pt x="3759200" y="3657600"/>
                  <a:pt x="3873500" y="3708400"/>
                  <a:pt x="3987800" y="3733800"/>
                </a:cubicBezTo>
                <a:lnTo>
                  <a:pt x="4330700" y="3822700"/>
                </a:lnTo>
                <a:cubicBezTo>
                  <a:pt x="4432300" y="3848100"/>
                  <a:pt x="4610100" y="3886200"/>
                  <a:pt x="4711700" y="3898900"/>
                </a:cubicBezTo>
                <a:lnTo>
                  <a:pt x="5499100" y="4025900"/>
                </a:lnTo>
                <a:cubicBezTo>
                  <a:pt x="5600700" y="4038600"/>
                  <a:pt x="5778500" y="4064000"/>
                  <a:pt x="5892800" y="4064000"/>
                </a:cubicBezTo>
                <a:lnTo>
                  <a:pt x="6337300" y="4064000"/>
                </a:lnTo>
                <a:cubicBezTo>
                  <a:pt x="6438900" y="4064000"/>
                  <a:pt x="6629400" y="4013200"/>
                  <a:pt x="6756400" y="3962400"/>
                </a:cubicBezTo>
                <a:lnTo>
                  <a:pt x="6794500" y="3949700"/>
                </a:lnTo>
                <a:cubicBezTo>
                  <a:pt x="7099300" y="3822700"/>
                  <a:pt x="7213600" y="3683000"/>
                  <a:pt x="7213600" y="3454400"/>
                </a:cubicBezTo>
                <a:lnTo>
                  <a:pt x="7213600" y="3048000"/>
                </a:lnTo>
                <a:cubicBezTo>
                  <a:pt x="7213600" y="2933700"/>
                  <a:pt x="7162800" y="2781300"/>
                  <a:pt x="7099300" y="2717800"/>
                </a:cubicBezTo>
                <a:cubicBezTo>
                  <a:pt x="7023100" y="2654300"/>
                  <a:pt x="6959600" y="2552700"/>
                  <a:pt x="6934200" y="2489200"/>
                </a:cubicBezTo>
                <a:cubicBezTo>
                  <a:pt x="6908800" y="2438400"/>
                  <a:pt x="6832600" y="2374900"/>
                  <a:pt x="6743700" y="2362200"/>
                </a:cubicBezTo>
                <a:cubicBezTo>
                  <a:pt x="6667500" y="2349500"/>
                  <a:pt x="6553200" y="2273300"/>
                  <a:pt x="6489700" y="2209800"/>
                </a:cubicBezTo>
                <a:cubicBezTo>
                  <a:pt x="6413500" y="2146300"/>
                  <a:pt x="6286500" y="2057400"/>
                  <a:pt x="6184900" y="2006600"/>
                </a:cubicBezTo>
                <a:close/>
                <a:moveTo>
                  <a:pt x="2641600" y="48514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96" name="Rectangle 13696"/>
          <p:cNvSpPr/>
          <p:nvPr/>
        </p:nvSpPr>
        <p:spPr>
          <a:xfrm rot="0" flipH="0" flipV="0">
            <a:off x="15541879" y="6602733"/>
            <a:ext cx="567046" cy="583321"/>
          </a:xfrm>
          <a:prstGeom prst="rect">
            <a:avLst/>
          </a:prstGeom>
        </p:spPr>
      </p:sp>
      <p:sp>
        <p:nvSpPr>
          <p:cNvPr id="13697" name="Freeform 13697"/>
          <p:cNvSpPr/>
          <p:nvPr/>
        </p:nvSpPr>
        <p:spPr>
          <a:xfrm rot="0" flipH="0" flipV="0">
            <a:off x="15547821" y="6702565"/>
            <a:ext cx="67144" cy="182867"/>
          </a:xfrm>
          <a:custGeom>
            <a:pathLst>
              <a:path w="3949700" h="10756900">
                <a:moveTo>
                  <a:pt x="3479800" y="10756900"/>
                </a:moveTo>
                <a:lnTo>
                  <a:pt x="469900" y="10756900"/>
                </a:lnTo>
                <a:cubicBezTo>
                  <a:pt x="76200" y="10756900"/>
                  <a:pt x="0" y="10731500"/>
                  <a:pt x="0" y="10579100"/>
                </a:cubicBezTo>
                <a:cubicBezTo>
                  <a:pt x="0" y="10426700"/>
                  <a:pt x="76200" y="10401300"/>
                  <a:pt x="469900" y="10401300"/>
                </a:cubicBezTo>
                <a:lnTo>
                  <a:pt x="2133600" y="10401300"/>
                </a:lnTo>
                <a:cubicBezTo>
                  <a:pt x="2527300" y="10401300"/>
                  <a:pt x="2565400" y="10299700"/>
                  <a:pt x="2425700" y="9664700"/>
                </a:cubicBezTo>
                <a:lnTo>
                  <a:pt x="508000" y="1016000"/>
                </a:lnTo>
                <a:cubicBezTo>
                  <a:pt x="457200" y="812800"/>
                  <a:pt x="381000" y="508000"/>
                  <a:pt x="317500" y="355600"/>
                </a:cubicBezTo>
                <a:cubicBezTo>
                  <a:pt x="266700" y="190500"/>
                  <a:pt x="228600" y="50800"/>
                  <a:pt x="241300" y="38100"/>
                </a:cubicBezTo>
                <a:cubicBezTo>
                  <a:pt x="254000" y="12700"/>
                  <a:pt x="444500" y="0"/>
                  <a:pt x="647700" y="0"/>
                </a:cubicBezTo>
                <a:lnTo>
                  <a:pt x="698500" y="0"/>
                </a:lnTo>
                <a:cubicBezTo>
                  <a:pt x="1117600" y="0"/>
                  <a:pt x="1308100" y="215900"/>
                  <a:pt x="1435100" y="774700"/>
                </a:cubicBezTo>
                <a:lnTo>
                  <a:pt x="3340100" y="9715500"/>
                </a:lnTo>
                <a:cubicBezTo>
                  <a:pt x="3467100" y="10261600"/>
                  <a:pt x="3530600" y="10388600"/>
                  <a:pt x="3746500" y="10439400"/>
                </a:cubicBezTo>
                <a:cubicBezTo>
                  <a:pt x="3860800" y="10464800"/>
                  <a:pt x="3949700" y="10528300"/>
                  <a:pt x="3949700" y="10579100"/>
                </a:cubicBezTo>
                <a:cubicBezTo>
                  <a:pt x="3949700" y="10731500"/>
                  <a:pt x="3873500" y="10756900"/>
                  <a:pt x="3479800" y="10756900"/>
                </a:cubicBezTo>
                <a:close/>
                <a:moveTo>
                  <a:pt x="-177800" y="107569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98" name="Freeform 13698"/>
          <p:cNvSpPr/>
          <p:nvPr/>
        </p:nvSpPr>
        <p:spPr>
          <a:xfrm rot="0" flipH="0" flipV="0">
            <a:off x="15941076" y="6654052"/>
            <a:ext cx="121900" cy="149332"/>
          </a:xfrm>
          <a:custGeom>
            <a:pathLst>
              <a:path w="9029700" h="11061700">
                <a:moveTo>
                  <a:pt x="0" y="3327400"/>
                </a:moveTo>
                <a:lnTo>
                  <a:pt x="0" y="685800"/>
                </a:lnTo>
                <a:cubicBezTo>
                  <a:pt x="0" y="203200"/>
                  <a:pt x="114300" y="0"/>
                  <a:pt x="393700" y="0"/>
                </a:cubicBezTo>
                <a:cubicBezTo>
                  <a:pt x="482600" y="0"/>
                  <a:pt x="609600" y="50800"/>
                  <a:pt x="673100" y="114300"/>
                </a:cubicBezTo>
                <a:cubicBezTo>
                  <a:pt x="736600" y="177800"/>
                  <a:pt x="787400" y="431800"/>
                  <a:pt x="787400" y="685800"/>
                </a:cubicBezTo>
                <a:lnTo>
                  <a:pt x="787400" y="2489200"/>
                </a:lnTo>
                <a:cubicBezTo>
                  <a:pt x="787400" y="3314700"/>
                  <a:pt x="990600" y="3517900"/>
                  <a:pt x="2095500" y="3746500"/>
                </a:cubicBezTo>
                <a:lnTo>
                  <a:pt x="2565400" y="3848100"/>
                </a:lnTo>
                <a:cubicBezTo>
                  <a:pt x="3454400" y="4038600"/>
                  <a:pt x="3492500" y="4025900"/>
                  <a:pt x="3492500" y="3390900"/>
                </a:cubicBezTo>
                <a:lnTo>
                  <a:pt x="3492500" y="2832100"/>
                </a:lnTo>
                <a:cubicBezTo>
                  <a:pt x="3492500" y="2578100"/>
                  <a:pt x="3568700" y="2209800"/>
                  <a:pt x="3670300" y="1993900"/>
                </a:cubicBezTo>
                <a:lnTo>
                  <a:pt x="3695700" y="1917700"/>
                </a:lnTo>
                <a:cubicBezTo>
                  <a:pt x="4025900" y="1219200"/>
                  <a:pt x="4495800" y="901700"/>
                  <a:pt x="5270500" y="901700"/>
                </a:cubicBezTo>
                <a:lnTo>
                  <a:pt x="5638800" y="901700"/>
                </a:lnTo>
                <a:cubicBezTo>
                  <a:pt x="6210300" y="901700"/>
                  <a:pt x="7480300" y="1333500"/>
                  <a:pt x="8013700" y="1701800"/>
                </a:cubicBezTo>
                <a:cubicBezTo>
                  <a:pt x="8547100" y="2082800"/>
                  <a:pt x="8788400" y="2413000"/>
                  <a:pt x="8915400" y="2959100"/>
                </a:cubicBezTo>
                <a:lnTo>
                  <a:pt x="8915400" y="2984500"/>
                </a:lnTo>
                <a:cubicBezTo>
                  <a:pt x="8978900" y="3238500"/>
                  <a:pt x="9029700" y="3644900"/>
                  <a:pt x="9029700" y="3898900"/>
                </a:cubicBezTo>
                <a:lnTo>
                  <a:pt x="9029700" y="5537200"/>
                </a:lnTo>
                <a:cubicBezTo>
                  <a:pt x="9029700" y="6096000"/>
                  <a:pt x="8902700" y="6324600"/>
                  <a:pt x="8585200" y="6324600"/>
                </a:cubicBezTo>
                <a:cubicBezTo>
                  <a:pt x="8458200" y="6324600"/>
                  <a:pt x="8305800" y="6235700"/>
                  <a:pt x="8242300" y="6134100"/>
                </a:cubicBezTo>
                <a:cubicBezTo>
                  <a:pt x="8178800" y="6032500"/>
                  <a:pt x="8128000" y="5740400"/>
                  <a:pt x="8128000" y="5499100"/>
                </a:cubicBezTo>
                <a:lnTo>
                  <a:pt x="8128000" y="4064000"/>
                </a:lnTo>
                <a:cubicBezTo>
                  <a:pt x="8128000" y="2921000"/>
                  <a:pt x="7556500" y="2286000"/>
                  <a:pt x="6210300" y="1917700"/>
                </a:cubicBezTo>
                <a:cubicBezTo>
                  <a:pt x="5092700" y="1612900"/>
                  <a:pt x="4508500" y="1993900"/>
                  <a:pt x="4508500" y="2997200"/>
                </a:cubicBezTo>
                <a:lnTo>
                  <a:pt x="4508500" y="4406900"/>
                </a:lnTo>
                <a:cubicBezTo>
                  <a:pt x="4508500" y="4864100"/>
                  <a:pt x="4318000" y="5080000"/>
                  <a:pt x="3924300" y="5080000"/>
                </a:cubicBezTo>
                <a:cubicBezTo>
                  <a:pt x="3810000" y="5080000"/>
                  <a:pt x="3530600" y="5029200"/>
                  <a:pt x="3289300" y="4978400"/>
                </a:cubicBezTo>
                <a:lnTo>
                  <a:pt x="673100" y="4318000"/>
                </a:lnTo>
                <a:cubicBezTo>
                  <a:pt x="165100" y="4191000"/>
                  <a:pt x="0" y="3949700"/>
                  <a:pt x="0" y="3327400"/>
                </a:cubicBezTo>
                <a:close/>
                <a:moveTo>
                  <a:pt x="7543800" y="11099800"/>
                </a:moveTo>
                <a:moveTo>
                  <a:pt x="0" y="10045700"/>
                </a:moveTo>
                <a:lnTo>
                  <a:pt x="0" y="6896100"/>
                </a:lnTo>
                <a:cubicBezTo>
                  <a:pt x="0" y="6642100"/>
                  <a:pt x="76200" y="6362700"/>
                  <a:pt x="165100" y="6273800"/>
                </a:cubicBezTo>
                <a:cubicBezTo>
                  <a:pt x="381000" y="6057900"/>
                  <a:pt x="381000" y="6057900"/>
                  <a:pt x="850900" y="6311900"/>
                </a:cubicBezTo>
                <a:lnTo>
                  <a:pt x="3035300" y="7467600"/>
                </a:lnTo>
                <a:cubicBezTo>
                  <a:pt x="3517900" y="7721600"/>
                  <a:pt x="4038600" y="7747000"/>
                  <a:pt x="4114800" y="7505700"/>
                </a:cubicBezTo>
                <a:cubicBezTo>
                  <a:pt x="4152900" y="7416800"/>
                  <a:pt x="4241800" y="7315200"/>
                  <a:pt x="4318000" y="7289800"/>
                </a:cubicBezTo>
                <a:cubicBezTo>
                  <a:pt x="4648200" y="7150100"/>
                  <a:pt x="4787900" y="7277100"/>
                  <a:pt x="5003800" y="7886700"/>
                </a:cubicBezTo>
                <a:lnTo>
                  <a:pt x="5067300" y="8051800"/>
                </a:lnTo>
                <a:cubicBezTo>
                  <a:pt x="5143500" y="8293100"/>
                  <a:pt x="5397500" y="8572500"/>
                  <a:pt x="5613400" y="8686800"/>
                </a:cubicBezTo>
                <a:lnTo>
                  <a:pt x="8509000" y="10185400"/>
                </a:lnTo>
                <a:cubicBezTo>
                  <a:pt x="8737600" y="10299700"/>
                  <a:pt x="8915400" y="10515600"/>
                  <a:pt x="8915400" y="10668000"/>
                </a:cubicBezTo>
                <a:cubicBezTo>
                  <a:pt x="8915400" y="11036300"/>
                  <a:pt x="8877300" y="11061700"/>
                  <a:pt x="8458200" y="11061700"/>
                </a:cubicBezTo>
                <a:cubicBezTo>
                  <a:pt x="8280400" y="11061700"/>
                  <a:pt x="8089900" y="11010900"/>
                  <a:pt x="8051800" y="10947400"/>
                </a:cubicBezTo>
                <a:cubicBezTo>
                  <a:pt x="8013700" y="10871200"/>
                  <a:pt x="7797800" y="10731500"/>
                  <a:pt x="7581900" y="10629900"/>
                </a:cubicBezTo>
                <a:lnTo>
                  <a:pt x="5905500" y="9791700"/>
                </a:lnTo>
                <a:cubicBezTo>
                  <a:pt x="5435600" y="9550400"/>
                  <a:pt x="5003800" y="9550400"/>
                  <a:pt x="4826000" y="9766300"/>
                </a:cubicBezTo>
                <a:cubicBezTo>
                  <a:pt x="4749800" y="9867900"/>
                  <a:pt x="4597400" y="9944100"/>
                  <a:pt x="4483100" y="9944100"/>
                </a:cubicBezTo>
                <a:cubicBezTo>
                  <a:pt x="4241800" y="9944100"/>
                  <a:pt x="3975100" y="9563100"/>
                  <a:pt x="3835400" y="9067800"/>
                </a:cubicBezTo>
                <a:cubicBezTo>
                  <a:pt x="3721100" y="8686800"/>
                  <a:pt x="3594100" y="8559800"/>
                  <a:pt x="2933700" y="8267700"/>
                </a:cubicBezTo>
                <a:lnTo>
                  <a:pt x="1790700" y="7747000"/>
                </a:lnTo>
                <a:cubicBezTo>
                  <a:pt x="977900" y="7391400"/>
                  <a:pt x="787400" y="7518400"/>
                  <a:pt x="787400" y="8407400"/>
                </a:cubicBezTo>
                <a:lnTo>
                  <a:pt x="787400" y="10045700"/>
                </a:lnTo>
                <a:cubicBezTo>
                  <a:pt x="787400" y="10528300"/>
                  <a:pt x="673100" y="10731500"/>
                  <a:pt x="393700" y="10731500"/>
                </a:cubicBezTo>
                <a:cubicBezTo>
                  <a:pt x="304800" y="10731500"/>
                  <a:pt x="177800" y="10680700"/>
                  <a:pt x="114300" y="10617200"/>
                </a:cubicBezTo>
                <a:cubicBezTo>
                  <a:pt x="50800" y="10553700"/>
                  <a:pt x="0" y="10299700"/>
                  <a:pt x="0" y="10045700"/>
                </a:cubicBezTo>
                <a:close/>
                <a:moveTo>
                  <a:pt x="825500" y="11099800"/>
                </a:moveTo>
              </a:path>
            </a:pathLst>
          </a:custGeom>
          <a:solidFill>
            <a:srgbClr val="040404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699" name="Freeform 13699"/>
          <p:cNvSpPr/>
          <p:nvPr/>
        </p:nvSpPr>
        <p:spPr>
          <a:xfrm rot="0" flipH="0" flipV="0">
            <a:off x="15544851" y="7022606"/>
            <a:ext cx="106819" cy="112763"/>
          </a:xfrm>
          <a:custGeom>
            <a:pathLst>
              <a:path w="8216900" h="8674100">
                <a:moveTo>
                  <a:pt x="0" y="8674100"/>
                </a:moveTo>
                <a:lnTo>
                  <a:pt x="0" y="1181100"/>
                </a:lnTo>
                <a:cubicBezTo>
                  <a:pt x="0" y="381000"/>
                  <a:pt x="406400" y="0"/>
                  <a:pt x="1231900" y="0"/>
                </a:cubicBezTo>
                <a:lnTo>
                  <a:pt x="8216900" y="0"/>
                </a:lnTo>
                <a:lnTo>
                  <a:pt x="8216900" y="2349500"/>
                </a:lnTo>
                <a:lnTo>
                  <a:pt x="3048000" y="2349500"/>
                </a:lnTo>
                <a:cubicBezTo>
                  <a:pt x="2463800" y="2349500"/>
                  <a:pt x="2349500" y="2463800"/>
                  <a:pt x="2349500" y="3048000"/>
                </a:cubicBezTo>
                <a:lnTo>
                  <a:pt x="2349500" y="8674100"/>
                </a:lnTo>
                <a:close/>
                <a:moveTo>
                  <a:pt x="-228600" y="8674100"/>
                </a:moveTo>
                <a:moveTo>
                  <a:pt x="8216900" y="5816600"/>
                </a:moveTo>
                <a:lnTo>
                  <a:pt x="8216900" y="8216900"/>
                </a:lnTo>
                <a:cubicBezTo>
                  <a:pt x="8216900" y="8382000"/>
                  <a:pt x="8140700" y="8470900"/>
                  <a:pt x="7962900" y="8547100"/>
                </a:cubicBezTo>
                <a:lnTo>
                  <a:pt x="7912100" y="8572500"/>
                </a:lnTo>
                <a:cubicBezTo>
                  <a:pt x="7772400" y="8636000"/>
                  <a:pt x="7556500" y="8674100"/>
                  <a:pt x="7429500" y="8674100"/>
                </a:cubicBezTo>
                <a:lnTo>
                  <a:pt x="6337300" y="8674100"/>
                </a:lnTo>
                <a:cubicBezTo>
                  <a:pt x="6184900" y="8674100"/>
                  <a:pt x="6045200" y="8623300"/>
                  <a:pt x="5930900" y="8509000"/>
                </a:cubicBezTo>
                <a:lnTo>
                  <a:pt x="5562600" y="8140700"/>
                </a:lnTo>
                <a:cubicBezTo>
                  <a:pt x="5473700" y="8051800"/>
                  <a:pt x="5397500" y="7874000"/>
                  <a:pt x="5397500" y="7747000"/>
                </a:cubicBezTo>
                <a:lnTo>
                  <a:pt x="5397500" y="7277100"/>
                </a:lnTo>
                <a:cubicBezTo>
                  <a:pt x="5397500" y="7150100"/>
                  <a:pt x="5410200" y="6946900"/>
                  <a:pt x="5422900" y="6819900"/>
                </a:cubicBezTo>
                <a:lnTo>
                  <a:pt x="5524500" y="6159500"/>
                </a:lnTo>
                <a:cubicBezTo>
                  <a:pt x="5562600" y="5905500"/>
                  <a:pt x="5791200" y="5651500"/>
                  <a:pt x="6070600" y="5588000"/>
                </a:cubicBezTo>
                <a:lnTo>
                  <a:pt x="6083300" y="5575300"/>
                </a:lnTo>
                <a:cubicBezTo>
                  <a:pt x="6184900" y="5549900"/>
                  <a:pt x="6362700" y="5499100"/>
                  <a:pt x="6451600" y="5461000"/>
                </a:cubicBezTo>
                <a:cubicBezTo>
                  <a:pt x="6553200" y="5422900"/>
                  <a:pt x="6731000" y="5397500"/>
                  <a:pt x="6858000" y="5397500"/>
                </a:cubicBezTo>
                <a:lnTo>
                  <a:pt x="7277100" y="5397500"/>
                </a:lnTo>
                <a:cubicBezTo>
                  <a:pt x="7404100" y="5397500"/>
                  <a:pt x="7569200" y="5422900"/>
                  <a:pt x="7658100" y="5461000"/>
                </a:cubicBezTo>
                <a:cubicBezTo>
                  <a:pt x="7734300" y="5499100"/>
                  <a:pt x="7886700" y="5537200"/>
                  <a:pt x="8001000" y="5549900"/>
                </a:cubicBezTo>
                <a:cubicBezTo>
                  <a:pt x="8115300" y="5562600"/>
                  <a:pt x="8216900" y="5676900"/>
                  <a:pt x="8216900" y="5816600"/>
                </a:cubicBezTo>
                <a:close/>
                <a:moveTo>
                  <a:pt x="2628900" y="86741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00" name="Freeform 13700"/>
          <p:cNvSpPr/>
          <p:nvPr/>
        </p:nvSpPr>
        <p:spPr>
          <a:xfrm rot="0" flipH="0" flipV="0">
            <a:off x="15660674" y="7004280"/>
            <a:ext cx="131089" cy="131089"/>
          </a:xfrm>
          <a:custGeom>
            <a:pathLst>
              <a:path w="10083800" h="10083800">
                <a:moveTo>
                  <a:pt x="0" y="9613900"/>
                </a:moveTo>
                <a:lnTo>
                  <a:pt x="0" y="469900"/>
                </a:lnTo>
                <a:cubicBezTo>
                  <a:pt x="0" y="101600"/>
                  <a:pt x="101600" y="0"/>
                  <a:pt x="469900" y="0"/>
                </a:cubicBezTo>
                <a:lnTo>
                  <a:pt x="711200" y="0"/>
                </a:lnTo>
                <a:cubicBezTo>
                  <a:pt x="977900" y="0"/>
                  <a:pt x="1181100" y="203200"/>
                  <a:pt x="1181100" y="469900"/>
                </a:cubicBezTo>
                <a:lnTo>
                  <a:pt x="1181100" y="711200"/>
                </a:lnTo>
                <a:cubicBezTo>
                  <a:pt x="1181100" y="1295400"/>
                  <a:pt x="1295400" y="1409700"/>
                  <a:pt x="1879600" y="1409700"/>
                </a:cubicBezTo>
                <a:lnTo>
                  <a:pt x="8915400" y="1409700"/>
                </a:lnTo>
                <a:cubicBezTo>
                  <a:pt x="9169400" y="1409700"/>
                  <a:pt x="9537700" y="1562100"/>
                  <a:pt x="9715500" y="1739900"/>
                </a:cubicBezTo>
                <a:lnTo>
                  <a:pt x="9753600" y="1778000"/>
                </a:lnTo>
                <a:cubicBezTo>
                  <a:pt x="9944100" y="1968500"/>
                  <a:pt x="10083800" y="2324100"/>
                  <a:pt x="10083800" y="2578100"/>
                </a:cubicBezTo>
                <a:lnTo>
                  <a:pt x="10083800" y="10083800"/>
                </a:lnTo>
                <a:lnTo>
                  <a:pt x="7505700" y="10083800"/>
                </a:lnTo>
                <a:lnTo>
                  <a:pt x="7505700" y="3759200"/>
                </a:lnTo>
                <a:lnTo>
                  <a:pt x="1879600" y="3759200"/>
                </a:lnTo>
                <a:cubicBezTo>
                  <a:pt x="1295400" y="3759200"/>
                  <a:pt x="1181100" y="3873500"/>
                  <a:pt x="1181100" y="4457700"/>
                </a:cubicBezTo>
                <a:lnTo>
                  <a:pt x="1181100" y="7035800"/>
                </a:lnTo>
                <a:cubicBezTo>
                  <a:pt x="1181100" y="7289800"/>
                  <a:pt x="1282700" y="7505700"/>
                  <a:pt x="1409700" y="7505700"/>
                </a:cubicBezTo>
                <a:cubicBezTo>
                  <a:pt x="1536700" y="7505700"/>
                  <a:pt x="1651000" y="7404100"/>
                  <a:pt x="1651000" y="7264400"/>
                </a:cubicBezTo>
                <a:cubicBezTo>
                  <a:pt x="1651000" y="7010400"/>
                  <a:pt x="2184400" y="6807200"/>
                  <a:pt x="2882900" y="6807200"/>
                </a:cubicBezTo>
                <a:lnTo>
                  <a:pt x="3048000" y="6807200"/>
                </a:lnTo>
                <a:cubicBezTo>
                  <a:pt x="3314700" y="6807200"/>
                  <a:pt x="3721100" y="6870700"/>
                  <a:pt x="3962400" y="6972300"/>
                </a:cubicBezTo>
                <a:lnTo>
                  <a:pt x="4025900" y="6997700"/>
                </a:lnTo>
                <a:cubicBezTo>
                  <a:pt x="4267200" y="7086600"/>
                  <a:pt x="4457700" y="7366000"/>
                  <a:pt x="4457700" y="7632700"/>
                </a:cubicBezTo>
                <a:lnTo>
                  <a:pt x="4457700" y="9144000"/>
                </a:lnTo>
                <a:cubicBezTo>
                  <a:pt x="4457700" y="9740900"/>
                  <a:pt x="4114800" y="10083800"/>
                  <a:pt x="3517900" y="10083800"/>
                </a:cubicBezTo>
                <a:lnTo>
                  <a:pt x="2590800" y="10083800"/>
                </a:lnTo>
                <a:cubicBezTo>
                  <a:pt x="1892300" y="10083800"/>
                  <a:pt x="1651000" y="9969500"/>
                  <a:pt x="1651000" y="9664700"/>
                </a:cubicBezTo>
                <a:cubicBezTo>
                  <a:pt x="1651000" y="9512300"/>
                  <a:pt x="1536700" y="9385300"/>
                  <a:pt x="1409700" y="9385300"/>
                </a:cubicBezTo>
                <a:cubicBezTo>
                  <a:pt x="1282700" y="9385300"/>
                  <a:pt x="1181100" y="9537700"/>
                  <a:pt x="1181100" y="9728200"/>
                </a:cubicBezTo>
                <a:cubicBezTo>
                  <a:pt x="1181100" y="9931400"/>
                  <a:pt x="965200" y="10083800"/>
                  <a:pt x="711200" y="10083800"/>
                </a:cubicBezTo>
                <a:lnTo>
                  <a:pt x="469900" y="10083800"/>
                </a:lnTo>
                <a:cubicBezTo>
                  <a:pt x="101600" y="10083800"/>
                  <a:pt x="0" y="9982200"/>
                  <a:pt x="0" y="9613900"/>
                </a:cubicBezTo>
                <a:close/>
                <a:moveTo>
                  <a:pt x="241300" y="100838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01" name="Rectangle 13701"/>
          <p:cNvSpPr/>
          <p:nvPr/>
        </p:nvSpPr>
        <p:spPr>
          <a:xfrm rot="0" flipH="0" flipV="0">
            <a:off x="16285461" y="6763578"/>
            <a:ext cx="128015" cy="258699"/>
          </a:xfrm>
          <a:prstGeom prst="rect">
            <a:avLst/>
          </a:prstGeom>
        </p:spPr>
      </p:sp>
      <p:sp>
        <p:nvSpPr>
          <p:cNvPr id="13702" name="Freeform 13702"/>
          <p:cNvSpPr/>
          <p:nvPr/>
        </p:nvSpPr>
        <p:spPr>
          <a:xfrm rot="0" flipH="0" flipV="0">
            <a:off x="16288509" y="6995035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03" name="Rectangle 13703"/>
          <p:cNvSpPr/>
          <p:nvPr/>
        </p:nvSpPr>
        <p:spPr>
          <a:xfrm rot="0" flipH="0" flipV="0">
            <a:off x="12271246" y="6771182"/>
            <a:ext cx="4142288" cy="685510"/>
          </a:xfrm>
          <a:prstGeom prst="rect">
            <a:avLst/>
          </a:prstGeom>
        </p:spPr>
      </p:sp>
      <p:sp>
        <p:nvSpPr>
          <p:cNvPr id="13704" name="Freeform 13704"/>
          <p:cNvSpPr/>
          <p:nvPr/>
        </p:nvSpPr>
        <p:spPr>
          <a:xfrm rot="0" flipH="0" flipV="0">
            <a:off x="12274268" y="7138329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05" name="Freeform 13705"/>
          <p:cNvSpPr/>
          <p:nvPr/>
        </p:nvSpPr>
        <p:spPr>
          <a:xfrm rot="0" flipH="0" flipV="0">
            <a:off x="13743532" y="7135306"/>
            <a:ext cx="77724" cy="18351"/>
          </a:xfrm>
          <a:custGeom>
            <a:pathLst>
              <a:path w="4572000" h="1079500">
                <a:moveTo>
                  <a:pt x="3962400" y="1079500"/>
                </a:moveTo>
                <a:lnTo>
                  <a:pt x="520700" y="1079500"/>
                </a:lnTo>
                <a:cubicBezTo>
                  <a:pt x="241300" y="1079500"/>
                  <a:pt x="0" y="825500"/>
                  <a:pt x="0" y="546100"/>
                </a:cubicBezTo>
                <a:cubicBezTo>
                  <a:pt x="0" y="177800"/>
                  <a:pt x="215900" y="0"/>
                  <a:pt x="660400" y="0"/>
                </a:cubicBezTo>
                <a:lnTo>
                  <a:pt x="3784600" y="0"/>
                </a:lnTo>
                <a:cubicBezTo>
                  <a:pt x="4229100" y="0"/>
                  <a:pt x="4572000" y="228600"/>
                  <a:pt x="4572000" y="546100"/>
                </a:cubicBezTo>
                <a:cubicBezTo>
                  <a:pt x="4572000" y="635000"/>
                  <a:pt x="4495800" y="800100"/>
                  <a:pt x="4394200" y="901700"/>
                </a:cubicBezTo>
                <a:cubicBezTo>
                  <a:pt x="4292600" y="1003300"/>
                  <a:pt x="4102100" y="1079500"/>
                  <a:pt x="3962400" y="1079500"/>
                </a:cubicBezTo>
                <a:close/>
                <a:moveTo>
                  <a:pt x="-177800" y="10795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06" name="Freeform 13706"/>
          <p:cNvSpPr/>
          <p:nvPr/>
        </p:nvSpPr>
        <p:spPr>
          <a:xfrm rot="0" flipH="0" flipV="0">
            <a:off x="15212540" y="7136805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07" name="Freeform 13707"/>
          <p:cNvSpPr/>
          <p:nvPr/>
        </p:nvSpPr>
        <p:spPr>
          <a:xfrm rot="0" flipH="0" flipV="0">
            <a:off x="15544895" y="7162796"/>
            <a:ext cx="106654" cy="103638"/>
          </a:xfrm>
          <a:custGeom>
            <a:pathLst>
              <a:path w="11226800" h="10909300">
                <a:moveTo>
                  <a:pt x="11226800" y="10909300"/>
                </a:moveTo>
                <a:lnTo>
                  <a:pt x="1282700" y="10909300"/>
                </a:lnTo>
                <a:cubicBezTo>
                  <a:pt x="368300" y="10909300"/>
                  <a:pt x="0" y="10426700"/>
                  <a:pt x="0" y="9220200"/>
                </a:cubicBezTo>
                <a:lnTo>
                  <a:pt x="0" y="0"/>
                </a:lnTo>
                <a:lnTo>
                  <a:pt x="3213100" y="0"/>
                </a:lnTo>
                <a:lnTo>
                  <a:pt x="3213100" y="6731000"/>
                </a:lnTo>
                <a:cubicBezTo>
                  <a:pt x="3213100" y="7543800"/>
                  <a:pt x="3365500" y="7696200"/>
                  <a:pt x="4178300" y="7696200"/>
                </a:cubicBezTo>
                <a:lnTo>
                  <a:pt x="11226800" y="7696200"/>
                </a:lnTo>
                <a:close/>
                <a:moveTo>
                  <a:pt x="-317500" y="10909300"/>
                </a:moveTo>
                <a:moveTo>
                  <a:pt x="7708900" y="0"/>
                </a:moveTo>
                <a:lnTo>
                  <a:pt x="11226800" y="0"/>
                </a:lnTo>
                <a:lnTo>
                  <a:pt x="11226800" y="2882900"/>
                </a:lnTo>
                <a:cubicBezTo>
                  <a:pt x="11226800" y="3098800"/>
                  <a:pt x="11125200" y="3213100"/>
                  <a:pt x="10909300" y="3213100"/>
                </a:cubicBezTo>
                <a:cubicBezTo>
                  <a:pt x="10731500" y="3213100"/>
                  <a:pt x="10591800" y="3276600"/>
                  <a:pt x="10591800" y="3365500"/>
                </a:cubicBezTo>
                <a:cubicBezTo>
                  <a:pt x="10591800" y="3454400"/>
                  <a:pt x="10452100" y="3530600"/>
                  <a:pt x="10274300" y="3530600"/>
                </a:cubicBezTo>
                <a:cubicBezTo>
                  <a:pt x="10096500" y="3530600"/>
                  <a:pt x="9944100" y="3454400"/>
                  <a:pt x="9944100" y="3365500"/>
                </a:cubicBezTo>
                <a:cubicBezTo>
                  <a:pt x="9944100" y="3276600"/>
                  <a:pt x="9804400" y="3213100"/>
                  <a:pt x="9626600" y="3213100"/>
                </a:cubicBezTo>
                <a:lnTo>
                  <a:pt x="9309100" y="3213100"/>
                </a:lnTo>
                <a:cubicBezTo>
                  <a:pt x="9131300" y="3213100"/>
                  <a:pt x="8902700" y="3238500"/>
                  <a:pt x="8788400" y="3276600"/>
                </a:cubicBezTo>
                <a:cubicBezTo>
                  <a:pt x="8674100" y="3327400"/>
                  <a:pt x="8458200" y="3340100"/>
                  <a:pt x="8305800" y="3314700"/>
                </a:cubicBezTo>
                <a:cubicBezTo>
                  <a:pt x="8153400" y="3302000"/>
                  <a:pt x="8026400" y="3200400"/>
                  <a:pt x="8026400" y="3086100"/>
                </a:cubicBezTo>
                <a:cubicBezTo>
                  <a:pt x="8026400" y="2971800"/>
                  <a:pt x="7950200" y="2882900"/>
                  <a:pt x="7861300" y="2882900"/>
                </a:cubicBezTo>
                <a:cubicBezTo>
                  <a:pt x="7772400" y="2882900"/>
                  <a:pt x="7708900" y="2743200"/>
                  <a:pt x="7708900" y="2565400"/>
                </a:cubicBezTo>
                <a:lnTo>
                  <a:pt x="7708900" y="1282700"/>
                </a:lnTo>
                <a:cubicBezTo>
                  <a:pt x="7708900" y="1104900"/>
                  <a:pt x="7632700" y="965200"/>
                  <a:pt x="7543800" y="965200"/>
                </a:cubicBezTo>
                <a:cubicBezTo>
                  <a:pt x="7454900" y="965200"/>
                  <a:pt x="7378700" y="812800"/>
                  <a:pt x="7378700" y="635000"/>
                </a:cubicBezTo>
                <a:lnTo>
                  <a:pt x="7378700" y="317500"/>
                </a:lnTo>
                <a:cubicBezTo>
                  <a:pt x="7378700" y="38100"/>
                  <a:pt x="7416800" y="0"/>
                  <a:pt x="7708900" y="0"/>
                </a:cubicBezTo>
                <a:close/>
                <a:moveTo>
                  <a:pt x="10591800" y="109093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08" name="Freeform 13708"/>
          <p:cNvSpPr/>
          <p:nvPr/>
        </p:nvSpPr>
        <p:spPr>
          <a:xfrm rot="0" flipH="0" flipV="0">
            <a:off x="15660624" y="7162041"/>
            <a:ext cx="131152" cy="122682"/>
          </a:xfrm>
          <a:custGeom>
            <a:pathLst>
              <a:path w="5702300" h="5334000">
                <a:moveTo>
                  <a:pt x="0" y="5067300"/>
                </a:moveTo>
                <a:lnTo>
                  <a:pt x="0" y="38100"/>
                </a:lnTo>
                <a:lnTo>
                  <a:pt x="2527300" y="0"/>
                </a:lnTo>
                <a:lnTo>
                  <a:pt x="2527300" y="965200"/>
                </a:lnTo>
                <a:cubicBezTo>
                  <a:pt x="2527300" y="1282700"/>
                  <a:pt x="2463800" y="1346200"/>
                  <a:pt x="2120900" y="1397000"/>
                </a:cubicBezTo>
                <a:lnTo>
                  <a:pt x="1841500" y="1447800"/>
                </a:lnTo>
                <a:cubicBezTo>
                  <a:pt x="1498600" y="1498600"/>
                  <a:pt x="1384300" y="1498600"/>
                  <a:pt x="1130300" y="1460500"/>
                </a:cubicBezTo>
                <a:cubicBezTo>
                  <a:pt x="1028700" y="1435100"/>
                  <a:pt x="927100" y="1346200"/>
                  <a:pt x="927100" y="1257300"/>
                </a:cubicBezTo>
                <a:cubicBezTo>
                  <a:pt x="927100" y="1168400"/>
                  <a:pt x="876300" y="1092200"/>
                  <a:pt x="800100" y="1092200"/>
                </a:cubicBezTo>
                <a:cubicBezTo>
                  <a:pt x="723900" y="1092200"/>
                  <a:pt x="673100" y="1206500"/>
                  <a:pt x="673100" y="1358900"/>
                </a:cubicBezTo>
                <a:lnTo>
                  <a:pt x="673100" y="2819400"/>
                </a:lnTo>
                <a:cubicBezTo>
                  <a:pt x="673100" y="2959100"/>
                  <a:pt x="698500" y="3111500"/>
                  <a:pt x="736600" y="3149600"/>
                </a:cubicBezTo>
                <a:cubicBezTo>
                  <a:pt x="774700" y="3187700"/>
                  <a:pt x="914400" y="3213100"/>
                  <a:pt x="1066800" y="3213100"/>
                </a:cubicBezTo>
                <a:lnTo>
                  <a:pt x="4241800" y="3213100"/>
                </a:lnTo>
                <a:lnTo>
                  <a:pt x="4241800" y="38100"/>
                </a:lnTo>
                <a:lnTo>
                  <a:pt x="5702300" y="38100"/>
                </a:lnTo>
                <a:lnTo>
                  <a:pt x="5702300" y="3873500"/>
                </a:lnTo>
                <a:cubicBezTo>
                  <a:pt x="5702300" y="4025900"/>
                  <a:pt x="5613400" y="4229100"/>
                  <a:pt x="5511800" y="4330700"/>
                </a:cubicBezTo>
                <a:lnTo>
                  <a:pt x="5499100" y="4356100"/>
                </a:lnTo>
                <a:cubicBezTo>
                  <a:pt x="5384800" y="4457700"/>
                  <a:pt x="5181600" y="4533900"/>
                  <a:pt x="5041900" y="4533900"/>
                </a:cubicBezTo>
                <a:lnTo>
                  <a:pt x="1066800" y="4533900"/>
                </a:lnTo>
                <a:cubicBezTo>
                  <a:pt x="736600" y="4533900"/>
                  <a:pt x="673100" y="4597400"/>
                  <a:pt x="673100" y="4940300"/>
                </a:cubicBezTo>
                <a:lnTo>
                  <a:pt x="673100" y="5067300"/>
                </a:lnTo>
                <a:cubicBezTo>
                  <a:pt x="673100" y="5219700"/>
                  <a:pt x="558800" y="5334000"/>
                  <a:pt x="406400" y="5334000"/>
                </a:cubicBezTo>
                <a:lnTo>
                  <a:pt x="266700" y="5334000"/>
                </a:lnTo>
                <a:cubicBezTo>
                  <a:pt x="63500" y="5334000"/>
                  <a:pt x="0" y="5283200"/>
                  <a:pt x="0" y="5067300"/>
                </a:cubicBezTo>
                <a:close/>
                <a:moveTo>
                  <a:pt x="139700" y="5334000"/>
                </a:moveTo>
              </a:path>
            </a:pathLst>
          </a:custGeom>
          <a:solidFill>
            <a:srgbClr val="020202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09" name="Freeform 13709"/>
          <p:cNvSpPr/>
          <p:nvPr/>
        </p:nvSpPr>
        <p:spPr>
          <a:xfrm rot="0" flipH="0" flipV="0">
            <a:off x="16084167" y="7260402"/>
            <a:ext cx="123558" cy="106616"/>
          </a:xfrm>
          <a:custGeom>
            <a:pathLst>
              <a:path w="5372100" h="4635500">
                <a:moveTo>
                  <a:pt x="0" y="4368800"/>
                </a:moveTo>
                <a:lnTo>
                  <a:pt x="0" y="266700"/>
                </a:lnTo>
                <a:cubicBezTo>
                  <a:pt x="0" y="88900"/>
                  <a:pt x="88900" y="0"/>
                  <a:pt x="266700" y="0"/>
                </a:cubicBezTo>
                <a:cubicBezTo>
                  <a:pt x="419100" y="0"/>
                  <a:pt x="622300" y="88900"/>
                  <a:pt x="723900" y="190500"/>
                </a:cubicBezTo>
                <a:lnTo>
                  <a:pt x="3289300" y="2616200"/>
                </a:lnTo>
                <a:cubicBezTo>
                  <a:pt x="3390900" y="2717800"/>
                  <a:pt x="3581400" y="2870200"/>
                  <a:pt x="3708400" y="2959100"/>
                </a:cubicBezTo>
                <a:lnTo>
                  <a:pt x="4038600" y="3187700"/>
                </a:lnTo>
                <a:cubicBezTo>
                  <a:pt x="4165600" y="3263900"/>
                  <a:pt x="4343400" y="3416300"/>
                  <a:pt x="4445000" y="3517900"/>
                </a:cubicBezTo>
                <a:lnTo>
                  <a:pt x="5194300" y="4279900"/>
                </a:lnTo>
                <a:cubicBezTo>
                  <a:pt x="5295900" y="4381500"/>
                  <a:pt x="5372100" y="4495800"/>
                  <a:pt x="5372100" y="4546600"/>
                </a:cubicBezTo>
                <a:cubicBezTo>
                  <a:pt x="5372100" y="4597400"/>
                  <a:pt x="5270500" y="4635500"/>
                  <a:pt x="5143500" y="4635500"/>
                </a:cubicBezTo>
                <a:cubicBezTo>
                  <a:pt x="5016500" y="4635500"/>
                  <a:pt x="4813300" y="4572000"/>
                  <a:pt x="4711700" y="4483100"/>
                </a:cubicBezTo>
                <a:lnTo>
                  <a:pt x="4610100" y="4419600"/>
                </a:lnTo>
                <a:cubicBezTo>
                  <a:pt x="4495800" y="4330700"/>
                  <a:pt x="4318000" y="4178300"/>
                  <a:pt x="4203700" y="4076700"/>
                </a:cubicBezTo>
                <a:lnTo>
                  <a:pt x="825500" y="850900"/>
                </a:lnTo>
                <a:cubicBezTo>
                  <a:pt x="558800" y="584200"/>
                  <a:pt x="406400" y="622300"/>
                  <a:pt x="406400" y="927100"/>
                </a:cubicBezTo>
                <a:lnTo>
                  <a:pt x="406400" y="4241800"/>
                </a:lnTo>
                <a:cubicBezTo>
                  <a:pt x="406400" y="4533900"/>
                  <a:pt x="330200" y="4635500"/>
                  <a:pt x="139700" y="4635500"/>
                </a:cubicBezTo>
                <a:cubicBezTo>
                  <a:pt x="63500" y="4635500"/>
                  <a:pt x="0" y="4521200"/>
                  <a:pt x="0" y="4368800"/>
                </a:cubicBezTo>
                <a:close/>
                <a:moveTo>
                  <a:pt x="139700" y="4635500"/>
                </a:moveTo>
              </a:path>
            </a:pathLst>
          </a:custGeom>
          <a:solidFill>
            <a:srgbClr val="161616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10" name="Freeform 13710"/>
          <p:cNvSpPr/>
          <p:nvPr/>
        </p:nvSpPr>
        <p:spPr>
          <a:xfrm rot="0" flipH="0" flipV="0">
            <a:off x="16287519" y="7168925"/>
            <a:ext cx="122929" cy="124987"/>
          </a:xfrm>
          <a:custGeom>
            <a:pathLst>
              <a:path w="9105900" h="9258300">
                <a:moveTo>
                  <a:pt x="76200" y="3505200"/>
                </a:moveTo>
                <a:lnTo>
                  <a:pt x="76200" y="685800"/>
                </a:lnTo>
                <a:cubicBezTo>
                  <a:pt x="76200" y="241300"/>
                  <a:pt x="190500" y="0"/>
                  <a:pt x="406400" y="0"/>
                </a:cubicBezTo>
                <a:cubicBezTo>
                  <a:pt x="469900" y="0"/>
                  <a:pt x="596900" y="50800"/>
                  <a:pt x="698500" y="114300"/>
                </a:cubicBezTo>
                <a:cubicBezTo>
                  <a:pt x="787400" y="177800"/>
                  <a:pt x="863600" y="431800"/>
                  <a:pt x="863600" y="685800"/>
                </a:cubicBezTo>
                <a:lnTo>
                  <a:pt x="863600" y="2603500"/>
                </a:lnTo>
                <a:cubicBezTo>
                  <a:pt x="863600" y="3314700"/>
                  <a:pt x="1079500" y="3543300"/>
                  <a:pt x="1968500" y="3733800"/>
                </a:cubicBezTo>
                <a:lnTo>
                  <a:pt x="2540000" y="3848100"/>
                </a:lnTo>
                <a:cubicBezTo>
                  <a:pt x="3492500" y="4051300"/>
                  <a:pt x="3568700" y="4000500"/>
                  <a:pt x="3568700" y="3225800"/>
                </a:cubicBezTo>
                <a:lnTo>
                  <a:pt x="3568700" y="2717800"/>
                </a:lnTo>
                <a:cubicBezTo>
                  <a:pt x="3568700" y="2463800"/>
                  <a:pt x="3670300" y="2095500"/>
                  <a:pt x="3797300" y="1892300"/>
                </a:cubicBezTo>
                <a:lnTo>
                  <a:pt x="3924300" y="1663700"/>
                </a:lnTo>
                <a:cubicBezTo>
                  <a:pt x="4254500" y="1117600"/>
                  <a:pt x="4648200" y="901700"/>
                  <a:pt x="5321300" y="901700"/>
                </a:cubicBezTo>
                <a:lnTo>
                  <a:pt x="5715000" y="901700"/>
                </a:lnTo>
                <a:cubicBezTo>
                  <a:pt x="6527800" y="901700"/>
                  <a:pt x="7899400" y="1485900"/>
                  <a:pt x="8356600" y="2006600"/>
                </a:cubicBezTo>
                <a:lnTo>
                  <a:pt x="8585200" y="2273300"/>
                </a:lnTo>
                <a:cubicBezTo>
                  <a:pt x="8915400" y="2654300"/>
                  <a:pt x="9105900" y="3302000"/>
                  <a:pt x="9105900" y="4013200"/>
                </a:cubicBezTo>
                <a:lnTo>
                  <a:pt x="9105900" y="5422900"/>
                </a:lnTo>
                <a:cubicBezTo>
                  <a:pt x="9105900" y="6032500"/>
                  <a:pt x="8966200" y="6324600"/>
                  <a:pt x="8674100" y="6324600"/>
                </a:cubicBezTo>
                <a:cubicBezTo>
                  <a:pt x="8534400" y="6324600"/>
                  <a:pt x="8407400" y="6121400"/>
                  <a:pt x="8394700" y="5880100"/>
                </a:cubicBezTo>
                <a:lnTo>
                  <a:pt x="8255000" y="4216400"/>
                </a:lnTo>
                <a:cubicBezTo>
                  <a:pt x="8242300" y="3975100"/>
                  <a:pt x="8153400" y="3594100"/>
                  <a:pt x="8064500" y="3365500"/>
                </a:cubicBezTo>
                <a:lnTo>
                  <a:pt x="7950200" y="3048000"/>
                </a:lnTo>
                <a:cubicBezTo>
                  <a:pt x="7569200" y="2006600"/>
                  <a:pt x="4991100" y="1397000"/>
                  <a:pt x="4648200" y="2260600"/>
                </a:cubicBezTo>
                <a:cubicBezTo>
                  <a:pt x="4622800" y="2349500"/>
                  <a:pt x="4584700" y="2628900"/>
                  <a:pt x="4584700" y="2882900"/>
                </a:cubicBezTo>
                <a:lnTo>
                  <a:pt x="4584700" y="4292600"/>
                </a:lnTo>
                <a:cubicBezTo>
                  <a:pt x="4584700" y="4546600"/>
                  <a:pt x="4508500" y="4826000"/>
                  <a:pt x="4419600" y="4914900"/>
                </a:cubicBezTo>
                <a:cubicBezTo>
                  <a:pt x="4216400" y="5118100"/>
                  <a:pt x="3619500" y="5130800"/>
                  <a:pt x="3035300" y="4953000"/>
                </a:cubicBezTo>
                <a:lnTo>
                  <a:pt x="647700" y="4241800"/>
                </a:lnTo>
                <a:cubicBezTo>
                  <a:pt x="101600" y="4064000"/>
                  <a:pt x="76200" y="4038600"/>
                  <a:pt x="76200" y="3505200"/>
                </a:cubicBezTo>
                <a:close/>
                <a:moveTo>
                  <a:pt x="5588000" y="9245600"/>
                </a:moveTo>
                <a:moveTo>
                  <a:pt x="1295400" y="6223000"/>
                </a:moveTo>
                <a:lnTo>
                  <a:pt x="8178800" y="8077200"/>
                </a:lnTo>
                <a:cubicBezTo>
                  <a:pt x="8648700" y="8216900"/>
                  <a:pt x="8991600" y="8496300"/>
                  <a:pt x="8991600" y="8750300"/>
                </a:cubicBezTo>
                <a:cubicBezTo>
                  <a:pt x="8991600" y="9004300"/>
                  <a:pt x="8801100" y="9144000"/>
                  <a:pt x="8483600" y="9144000"/>
                </a:cubicBezTo>
                <a:cubicBezTo>
                  <a:pt x="8331200" y="9144000"/>
                  <a:pt x="8001000" y="9093200"/>
                  <a:pt x="7759700" y="9029700"/>
                </a:cubicBezTo>
                <a:lnTo>
                  <a:pt x="2946400" y="7683500"/>
                </a:lnTo>
                <a:cubicBezTo>
                  <a:pt x="2463800" y="7556500"/>
                  <a:pt x="2133600" y="7531100"/>
                  <a:pt x="2044700" y="7620000"/>
                </a:cubicBezTo>
                <a:cubicBezTo>
                  <a:pt x="1930400" y="7747000"/>
                  <a:pt x="2006600" y="7912100"/>
                  <a:pt x="2286000" y="8178800"/>
                </a:cubicBezTo>
                <a:cubicBezTo>
                  <a:pt x="2641600" y="8509000"/>
                  <a:pt x="2743200" y="8788400"/>
                  <a:pt x="2641600" y="9144000"/>
                </a:cubicBezTo>
                <a:cubicBezTo>
                  <a:pt x="2616200" y="9207500"/>
                  <a:pt x="2463800" y="9258300"/>
                  <a:pt x="2298700" y="9258300"/>
                </a:cubicBezTo>
                <a:cubicBezTo>
                  <a:pt x="2133600" y="9258300"/>
                  <a:pt x="1841500" y="9105900"/>
                  <a:pt x="1651000" y="8915400"/>
                </a:cubicBezTo>
                <a:lnTo>
                  <a:pt x="1498600" y="8750300"/>
                </a:lnTo>
                <a:cubicBezTo>
                  <a:pt x="1308100" y="8559800"/>
                  <a:pt x="1041400" y="8255000"/>
                  <a:pt x="901700" y="8077200"/>
                </a:cubicBezTo>
                <a:lnTo>
                  <a:pt x="584200" y="7658100"/>
                </a:lnTo>
                <a:cubicBezTo>
                  <a:pt x="177800" y="7099300"/>
                  <a:pt x="0" y="6578600"/>
                  <a:pt x="101600" y="6210300"/>
                </a:cubicBezTo>
                <a:cubicBezTo>
                  <a:pt x="152400" y="6070600"/>
                  <a:pt x="749300" y="6070600"/>
                  <a:pt x="1295400" y="6223000"/>
                </a:cubicBezTo>
                <a:close/>
                <a:moveTo>
                  <a:pt x="2870200" y="9245600"/>
                </a:moveTo>
              </a:path>
            </a:pathLst>
          </a:custGeom>
          <a:solidFill>
            <a:srgbClr val="080809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11" name="Freeform 13711"/>
          <p:cNvSpPr/>
          <p:nvPr/>
        </p:nvSpPr>
        <p:spPr>
          <a:xfrm rot="0" flipH="0" flipV="0">
            <a:off x="16288509" y="708355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12" name="Rectangle 13712"/>
          <p:cNvSpPr/>
          <p:nvPr/>
        </p:nvSpPr>
        <p:spPr>
          <a:xfrm rot="0" flipH="0" flipV="0">
            <a:off x="15045053" y="7270182"/>
            <a:ext cx="283791" cy="361758"/>
          </a:xfrm>
          <a:prstGeom prst="rect">
            <a:avLst/>
          </a:prstGeom>
        </p:spPr>
      </p:sp>
      <p:sp>
        <p:nvSpPr>
          <p:cNvPr id="13713" name="Freeform 13713"/>
          <p:cNvSpPr/>
          <p:nvPr/>
        </p:nvSpPr>
        <p:spPr>
          <a:xfrm rot="0" flipH="0" flipV="0">
            <a:off x="15048101" y="7418010"/>
            <a:ext cx="64008" cy="118872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14" name="Freeform 13714"/>
          <p:cNvSpPr/>
          <p:nvPr/>
        </p:nvSpPr>
        <p:spPr>
          <a:xfrm rot="0" flipH="0" flipV="0">
            <a:off x="15109061" y="7416485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15" name="Freeform 13715"/>
          <p:cNvSpPr/>
          <p:nvPr/>
        </p:nvSpPr>
        <p:spPr>
          <a:xfrm rot="0" flipH="0" flipV="0">
            <a:off x="15203617" y="74176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16" name="Rectangle 13716"/>
          <p:cNvSpPr/>
          <p:nvPr/>
        </p:nvSpPr>
        <p:spPr>
          <a:xfrm rot="0" flipH="0" flipV="0">
            <a:off x="15931894" y="7462967"/>
            <a:ext cx="245051" cy="362902"/>
          </a:xfrm>
          <a:prstGeom prst="rect">
            <a:avLst/>
          </a:prstGeom>
        </p:spPr>
      </p:sp>
      <p:sp>
        <p:nvSpPr>
          <p:cNvPr id="13717" name="Freeform 13717"/>
          <p:cNvSpPr/>
          <p:nvPr/>
        </p:nvSpPr>
        <p:spPr>
          <a:xfrm rot="0" flipH="0" flipV="0">
            <a:off x="15934942" y="7610795"/>
            <a:ext cx="64008" cy="118872"/>
          </a:xfrm>
          <a:custGeom>
            <a:pathLst>
              <a:path w="4267200" h="7924800">
                <a:moveTo>
                  <a:pt x="711200" y="0"/>
                </a:moveTo>
                <a:lnTo>
                  <a:pt x="3657600" y="0"/>
                </a:lnTo>
                <a:cubicBezTo>
                  <a:pt x="4203700" y="0"/>
                  <a:pt x="4267200" y="25400"/>
                  <a:pt x="4267200" y="292100"/>
                </a:cubicBezTo>
                <a:cubicBezTo>
                  <a:pt x="4267200" y="406400"/>
                  <a:pt x="4178300" y="673100"/>
                  <a:pt x="4076700" y="876300"/>
                </a:cubicBezTo>
                <a:lnTo>
                  <a:pt x="3035300" y="2832100"/>
                </a:lnTo>
                <a:cubicBezTo>
                  <a:pt x="2794000" y="3289300"/>
                  <a:pt x="2794000" y="3314700"/>
                  <a:pt x="3048000" y="3543300"/>
                </a:cubicBezTo>
                <a:cubicBezTo>
                  <a:pt x="3238500" y="3708400"/>
                  <a:pt x="3289300" y="3924300"/>
                  <a:pt x="3225800" y="4165600"/>
                </a:cubicBezTo>
                <a:cubicBezTo>
                  <a:pt x="3200400" y="4216400"/>
                  <a:pt x="3009900" y="4279900"/>
                  <a:pt x="2794000" y="4305300"/>
                </a:cubicBezTo>
                <a:lnTo>
                  <a:pt x="2743200" y="4305300"/>
                </a:lnTo>
                <a:cubicBezTo>
                  <a:pt x="2527300" y="4330700"/>
                  <a:pt x="2260600" y="4508500"/>
                  <a:pt x="2159000" y="4711700"/>
                </a:cubicBezTo>
                <a:lnTo>
                  <a:pt x="685800" y="7569200"/>
                </a:lnTo>
                <a:cubicBezTo>
                  <a:pt x="584200" y="7759700"/>
                  <a:pt x="393700" y="7924800"/>
                  <a:pt x="254000" y="7924800"/>
                </a:cubicBezTo>
                <a:cubicBezTo>
                  <a:pt x="114300" y="7924800"/>
                  <a:pt x="0" y="7747000"/>
                  <a:pt x="0" y="7518400"/>
                </a:cubicBezTo>
                <a:lnTo>
                  <a:pt x="0" y="7416800"/>
                </a:lnTo>
                <a:cubicBezTo>
                  <a:pt x="0" y="7200900"/>
                  <a:pt x="88900" y="6845300"/>
                  <a:pt x="190500" y="6642100"/>
                </a:cubicBezTo>
                <a:lnTo>
                  <a:pt x="1028700" y="5092700"/>
                </a:lnTo>
                <a:cubicBezTo>
                  <a:pt x="1270000" y="4635500"/>
                  <a:pt x="1270000" y="4432300"/>
                  <a:pt x="1016000" y="4140200"/>
                </a:cubicBezTo>
                <a:cubicBezTo>
                  <a:pt x="787400" y="3898900"/>
                  <a:pt x="787400" y="3898900"/>
                  <a:pt x="952500" y="3657600"/>
                </a:cubicBezTo>
                <a:cubicBezTo>
                  <a:pt x="1028700" y="3556000"/>
                  <a:pt x="1270000" y="3429000"/>
                  <a:pt x="1485900" y="3390900"/>
                </a:cubicBezTo>
                <a:lnTo>
                  <a:pt x="1625600" y="3365500"/>
                </a:lnTo>
                <a:cubicBezTo>
                  <a:pt x="1841500" y="3314700"/>
                  <a:pt x="2095500" y="3124200"/>
                  <a:pt x="2197100" y="2921000"/>
                </a:cubicBezTo>
                <a:lnTo>
                  <a:pt x="2870200" y="1498600"/>
                </a:lnTo>
                <a:cubicBezTo>
                  <a:pt x="3187700" y="850900"/>
                  <a:pt x="3124200" y="711200"/>
                  <a:pt x="2540000" y="711200"/>
                </a:cubicBezTo>
                <a:lnTo>
                  <a:pt x="1016000" y="711200"/>
                </a:lnTo>
                <a:cubicBezTo>
                  <a:pt x="444500" y="711200"/>
                  <a:pt x="203200" y="596900"/>
                  <a:pt x="203200" y="330200"/>
                </a:cubicBezTo>
                <a:cubicBezTo>
                  <a:pt x="203200" y="25400"/>
                  <a:pt x="241300" y="0"/>
                  <a:pt x="711200" y="0"/>
                </a:cubicBezTo>
                <a:close/>
                <a:moveTo>
                  <a:pt x="7226300" y="7429500"/>
                </a:moveTo>
              </a:path>
            </a:pathLst>
          </a:custGeom>
          <a:solidFill>
            <a:srgbClr val="0D0F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18" name="Freeform 13718"/>
          <p:cNvSpPr/>
          <p:nvPr/>
        </p:nvSpPr>
        <p:spPr>
          <a:xfrm rot="0" flipH="0" flipV="0">
            <a:off x="15998949" y="7610414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D0F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19" name="Freeform 13719"/>
          <p:cNvSpPr/>
          <p:nvPr/>
        </p:nvSpPr>
        <p:spPr>
          <a:xfrm rot="0" flipH="0" flipV="0">
            <a:off x="16096554" y="7611557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D0F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20" name="Rectangle 13720"/>
          <p:cNvSpPr/>
          <p:nvPr/>
        </p:nvSpPr>
        <p:spPr>
          <a:xfrm rot="0" flipH="0" flipV="0">
            <a:off x="16174718" y="7624002"/>
            <a:ext cx="341313" cy="390333"/>
          </a:xfrm>
          <a:prstGeom prst="rect">
            <a:avLst/>
          </a:prstGeom>
        </p:spPr>
      </p:sp>
      <p:sp>
        <p:nvSpPr>
          <p:cNvPr id="13721" name="Freeform 13721"/>
          <p:cNvSpPr/>
          <p:nvPr/>
        </p:nvSpPr>
        <p:spPr>
          <a:xfrm rot="0" flipH="0" flipV="0">
            <a:off x="16220628" y="7385496"/>
            <a:ext cx="223456" cy="485394"/>
          </a:xfrm>
          <a:custGeom>
            <a:pathLst>
              <a:path w="14897100" h="32359600">
                <a:moveTo>
                  <a:pt x="14592300" y="12865100"/>
                </a:moveTo>
                <a:lnTo>
                  <a:pt x="14592300" y="31140400"/>
                </a:lnTo>
                <a:cubicBezTo>
                  <a:pt x="14592300" y="32321500"/>
                  <a:pt x="14579600" y="32359600"/>
                  <a:pt x="14351000" y="32359600"/>
                </a:cubicBezTo>
                <a:cubicBezTo>
                  <a:pt x="14262100" y="32359600"/>
                  <a:pt x="14135100" y="32308800"/>
                  <a:pt x="14084300" y="32258000"/>
                </a:cubicBezTo>
                <a:cubicBezTo>
                  <a:pt x="14020800" y="32194500"/>
                  <a:pt x="13982700" y="31699200"/>
                  <a:pt x="13982700" y="31140400"/>
                </a:cubicBezTo>
                <a:lnTo>
                  <a:pt x="13982700" y="13360400"/>
                </a:lnTo>
                <a:lnTo>
                  <a:pt x="800100" y="1092200"/>
                </a:lnTo>
                <a:cubicBezTo>
                  <a:pt x="88900" y="431800"/>
                  <a:pt x="0" y="317500"/>
                  <a:pt x="114300" y="203200"/>
                </a:cubicBezTo>
                <a:cubicBezTo>
                  <a:pt x="317500" y="0"/>
                  <a:pt x="889000" y="254000"/>
                  <a:pt x="1511300" y="838200"/>
                </a:cubicBezTo>
                <a:close/>
                <a:moveTo>
                  <a:pt x="17259300" y="33185100"/>
                </a:moveTo>
                <a:moveTo>
                  <a:pt x="14490700" y="660400"/>
                </a:moveTo>
                <a:lnTo>
                  <a:pt x="14490700" y="5537200"/>
                </a:lnTo>
                <a:cubicBezTo>
                  <a:pt x="14490700" y="5702300"/>
                  <a:pt x="14439900" y="5740400"/>
                  <a:pt x="14287500" y="5740400"/>
                </a:cubicBezTo>
                <a:lnTo>
                  <a:pt x="14185900" y="5740400"/>
                </a:lnTo>
                <a:cubicBezTo>
                  <a:pt x="14071600" y="5740400"/>
                  <a:pt x="13957300" y="5664200"/>
                  <a:pt x="13931900" y="5562600"/>
                </a:cubicBezTo>
                <a:cubicBezTo>
                  <a:pt x="13893800" y="5461000"/>
                  <a:pt x="13881100" y="5295900"/>
                  <a:pt x="13881100" y="5181600"/>
                </a:cubicBezTo>
                <a:lnTo>
                  <a:pt x="13881100" y="457200"/>
                </a:lnTo>
                <a:cubicBezTo>
                  <a:pt x="13881100" y="203200"/>
                  <a:pt x="13931900" y="152400"/>
                  <a:pt x="14185900" y="152400"/>
                </a:cubicBezTo>
                <a:lnTo>
                  <a:pt x="14592300" y="152400"/>
                </a:lnTo>
                <a:cubicBezTo>
                  <a:pt x="14808200" y="152400"/>
                  <a:pt x="14897100" y="203200"/>
                  <a:pt x="14897100" y="355600"/>
                </a:cubicBezTo>
                <a:cubicBezTo>
                  <a:pt x="14897100" y="406400"/>
                  <a:pt x="14795500" y="457200"/>
                  <a:pt x="14693900" y="457200"/>
                </a:cubicBezTo>
                <a:cubicBezTo>
                  <a:pt x="14554200" y="457200"/>
                  <a:pt x="14490700" y="520700"/>
                  <a:pt x="14490700" y="660400"/>
                </a:cubicBezTo>
                <a:close/>
                <a:moveTo>
                  <a:pt x="29464000" y="33185100"/>
                </a:moveTo>
                <a:moveTo>
                  <a:pt x="4432300" y="16103600"/>
                </a:moveTo>
                <a:lnTo>
                  <a:pt x="4432300" y="15900400"/>
                </a:lnTo>
                <a:cubicBezTo>
                  <a:pt x="4432300" y="15100300"/>
                  <a:pt x="4889500" y="14681200"/>
                  <a:pt x="5803900" y="14681200"/>
                </a:cubicBezTo>
                <a:lnTo>
                  <a:pt x="7277100" y="14681200"/>
                </a:lnTo>
                <a:cubicBezTo>
                  <a:pt x="7493000" y="14681200"/>
                  <a:pt x="7797800" y="14693900"/>
                  <a:pt x="7950200" y="14719300"/>
                </a:cubicBezTo>
                <a:lnTo>
                  <a:pt x="8089900" y="14732000"/>
                </a:lnTo>
                <a:cubicBezTo>
                  <a:pt x="8242300" y="14757400"/>
                  <a:pt x="8509000" y="14820900"/>
                  <a:pt x="8686800" y="14884400"/>
                </a:cubicBezTo>
                <a:lnTo>
                  <a:pt x="9677400" y="15214600"/>
                </a:lnTo>
                <a:cubicBezTo>
                  <a:pt x="9855200" y="15265400"/>
                  <a:pt x="10160000" y="15405100"/>
                  <a:pt x="10337800" y="15506700"/>
                </a:cubicBezTo>
                <a:lnTo>
                  <a:pt x="11125200" y="15925800"/>
                </a:lnTo>
                <a:cubicBezTo>
                  <a:pt x="11303000" y="16027400"/>
                  <a:pt x="11582400" y="16256000"/>
                  <a:pt x="11734800" y="16433800"/>
                </a:cubicBezTo>
                <a:lnTo>
                  <a:pt x="12090400" y="16840200"/>
                </a:lnTo>
                <a:cubicBezTo>
                  <a:pt x="12331700" y="17132300"/>
                  <a:pt x="12560300" y="17754600"/>
                  <a:pt x="12560300" y="18173700"/>
                </a:cubicBezTo>
                <a:cubicBezTo>
                  <a:pt x="12560300" y="19062700"/>
                  <a:pt x="11861800" y="19558000"/>
                  <a:pt x="10604500" y="19558000"/>
                </a:cubicBezTo>
                <a:lnTo>
                  <a:pt x="10121900" y="19558000"/>
                </a:lnTo>
                <a:cubicBezTo>
                  <a:pt x="9893300" y="19558000"/>
                  <a:pt x="9575800" y="19545300"/>
                  <a:pt x="9398000" y="19519900"/>
                </a:cubicBezTo>
                <a:lnTo>
                  <a:pt x="9080500" y="19494500"/>
                </a:lnTo>
                <a:cubicBezTo>
                  <a:pt x="8915400" y="19469100"/>
                  <a:pt x="8623300" y="19405600"/>
                  <a:pt x="8445500" y="19342100"/>
                </a:cubicBezTo>
                <a:lnTo>
                  <a:pt x="7137400" y="18872200"/>
                </a:lnTo>
                <a:cubicBezTo>
                  <a:pt x="6959600" y="18808700"/>
                  <a:pt x="6654800" y="18656300"/>
                  <a:pt x="6464300" y="18542000"/>
                </a:cubicBezTo>
                <a:lnTo>
                  <a:pt x="5575300" y="18021300"/>
                </a:lnTo>
                <a:cubicBezTo>
                  <a:pt x="5384800" y="17907000"/>
                  <a:pt x="5105400" y="17678400"/>
                  <a:pt x="4965700" y="17513300"/>
                </a:cubicBezTo>
                <a:lnTo>
                  <a:pt x="4902200" y="17437100"/>
                </a:lnTo>
                <a:cubicBezTo>
                  <a:pt x="4584700" y="17081500"/>
                  <a:pt x="4432300" y="16637000"/>
                  <a:pt x="4432300" y="16103600"/>
                </a:cubicBezTo>
                <a:close/>
                <a:moveTo>
                  <a:pt x="14020800" y="33185100"/>
                </a:moveTo>
                <a:moveTo>
                  <a:pt x="8966200" y="15925800"/>
                </a:moveTo>
                <a:lnTo>
                  <a:pt x="7632700" y="15582900"/>
                </a:lnTo>
                <a:cubicBezTo>
                  <a:pt x="7429500" y="15532100"/>
                  <a:pt x="7086600" y="15494000"/>
                  <a:pt x="6870700" y="15494000"/>
                </a:cubicBezTo>
                <a:lnTo>
                  <a:pt x="6184900" y="15494000"/>
                </a:lnTo>
                <a:cubicBezTo>
                  <a:pt x="5956300" y="15494000"/>
                  <a:pt x="5664200" y="15544800"/>
                  <a:pt x="5537200" y="15608300"/>
                </a:cubicBezTo>
                <a:cubicBezTo>
                  <a:pt x="5257800" y="15735300"/>
                  <a:pt x="5245100" y="15773400"/>
                  <a:pt x="5245100" y="16205200"/>
                </a:cubicBezTo>
                <a:cubicBezTo>
                  <a:pt x="5245100" y="16370300"/>
                  <a:pt x="5295900" y="16510000"/>
                  <a:pt x="5359400" y="16510000"/>
                </a:cubicBezTo>
                <a:cubicBezTo>
                  <a:pt x="5422900" y="16510000"/>
                  <a:pt x="5499100" y="16560800"/>
                  <a:pt x="5524500" y="16637000"/>
                </a:cubicBezTo>
                <a:cubicBezTo>
                  <a:pt x="5676900" y="17132300"/>
                  <a:pt x="5918200" y="17373600"/>
                  <a:pt x="6654800" y="17716500"/>
                </a:cubicBezTo>
                <a:lnTo>
                  <a:pt x="6934200" y="17856200"/>
                </a:lnTo>
                <a:cubicBezTo>
                  <a:pt x="7124700" y="17945100"/>
                  <a:pt x="7429500" y="18072100"/>
                  <a:pt x="7620000" y="18122900"/>
                </a:cubicBezTo>
                <a:lnTo>
                  <a:pt x="8178800" y="18300700"/>
                </a:lnTo>
                <a:cubicBezTo>
                  <a:pt x="8470900" y="18389600"/>
                  <a:pt x="8737600" y="18440400"/>
                  <a:pt x="8978900" y="18440400"/>
                </a:cubicBezTo>
                <a:cubicBezTo>
                  <a:pt x="9017000" y="18440400"/>
                  <a:pt x="9245600" y="18478500"/>
                  <a:pt x="9474200" y="18516600"/>
                </a:cubicBezTo>
                <a:lnTo>
                  <a:pt x="9652000" y="18554700"/>
                </a:lnTo>
                <a:cubicBezTo>
                  <a:pt x="9880600" y="18605500"/>
                  <a:pt x="10121900" y="18656300"/>
                  <a:pt x="10198100" y="18694400"/>
                </a:cubicBezTo>
                <a:cubicBezTo>
                  <a:pt x="10261600" y="18719800"/>
                  <a:pt x="10452100" y="18745200"/>
                  <a:pt x="10604500" y="18745200"/>
                </a:cubicBezTo>
                <a:cubicBezTo>
                  <a:pt x="11264900" y="18745200"/>
                  <a:pt x="11645900" y="18478500"/>
                  <a:pt x="11645900" y="18008600"/>
                </a:cubicBezTo>
                <a:cubicBezTo>
                  <a:pt x="11645900" y="17411700"/>
                  <a:pt x="11214100" y="16929100"/>
                  <a:pt x="10274300" y="16471900"/>
                </a:cubicBezTo>
                <a:lnTo>
                  <a:pt x="9664700" y="16179800"/>
                </a:lnTo>
                <a:cubicBezTo>
                  <a:pt x="9474200" y="16090900"/>
                  <a:pt x="9156700" y="15976600"/>
                  <a:pt x="8966200" y="15925800"/>
                </a:cubicBezTo>
                <a:close/>
                <a:moveTo>
                  <a:pt x="14198600" y="33185100"/>
                </a:moveTo>
                <a:moveTo>
                  <a:pt x="4432300" y="23469600"/>
                </a:moveTo>
                <a:lnTo>
                  <a:pt x="4432300" y="20980400"/>
                </a:lnTo>
                <a:cubicBezTo>
                  <a:pt x="4432300" y="20408900"/>
                  <a:pt x="4457700" y="20370800"/>
                  <a:pt x="4762500" y="20370800"/>
                </a:cubicBezTo>
                <a:cubicBezTo>
                  <a:pt x="4914900" y="20370800"/>
                  <a:pt x="5054600" y="20396200"/>
                  <a:pt x="5092700" y="20421600"/>
                </a:cubicBezTo>
                <a:cubicBezTo>
                  <a:pt x="5118100" y="20447000"/>
                  <a:pt x="5143500" y="20650200"/>
                  <a:pt x="5143500" y="20878800"/>
                </a:cubicBezTo>
                <a:lnTo>
                  <a:pt x="5143500" y="22707600"/>
                </a:lnTo>
                <a:cubicBezTo>
                  <a:pt x="5143500" y="23317200"/>
                  <a:pt x="5245100" y="23495000"/>
                  <a:pt x="5689600" y="23622000"/>
                </a:cubicBezTo>
                <a:lnTo>
                  <a:pt x="6311900" y="23812500"/>
                </a:lnTo>
                <a:cubicBezTo>
                  <a:pt x="6718300" y="23926800"/>
                  <a:pt x="7429500" y="23964900"/>
                  <a:pt x="7531100" y="23876000"/>
                </a:cubicBezTo>
                <a:cubicBezTo>
                  <a:pt x="7556500" y="23850600"/>
                  <a:pt x="7581900" y="23634700"/>
                  <a:pt x="7581900" y="23418800"/>
                </a:cubicBezTo>
                <a:lnTo>
                  <a:pt x="7581900" y="22606000"/>
                </a:lnTo>
                <a:cubicBezTo>
                  <a:pt x="7581900" y="22377400"/>
                  <a:pt x="7670800" y="22047200"/>
                  <a:pt x="7772400" y="21856700"/>
                </a:cubicBezTo>
                <a:lnTo>
                  <a:pt x="7835900" y="21755100"/>
                </a:lnTo>
                <a:cubicBezTo>
                  <a:pt x="8064500" y="21348700"/>
                  <a:pt x="8382000" y="21183600"/>
                  <a:pt x="8928100" y="21183600"/>
                </a:cubicBezTo>
                <a:lnTo>
                  <a:pt x="9918700" y="21183600"/>
                </a:lnTo>
                <a:cubicBezTo>
                  <a:pt x="10134600" y="21183600"/>
                  <a:pt x="10477500" y="21234400"/>
                  <a:pt x="10655300" y="21297900"/>
                </a:cubicBezTo>
                <a:lnTo>
                  <a:pt x="10871200" y="21361400"/>
                </a:lnTo>
                <a:cubicBezTo>
                  <a:pt x="11061700" y="21424900"/>
                  <a:pt x="11341100" y="21602700"/>
                  <a:pt x="11506200" y="21755100"/>
                </a:cubicBezTo>
                <a:lnTo>
                  <a:pt x="12052300" y="22288500"/>
                </a:lnTo>
                <a:cubicBezTo>
                  <a:pt x="12217400" y="22440900"/>
                  <a:pt x="12382500" y="22796500"/>
                  <a:pt x="12433300" y="23088600"/>
                </a:cubicBezTo>
                <a:lnTo>
                  <a:pt x="12471400" y="23279100"/>
                </a:lnTo>
                <a:cubicBezTo>
                  <a:pt x="12509500" y="23571200"/>
                  <a:pt x="12560300" y="23990300"/>
                  <a:pt x="12560300" y="24218900"/>
                </a:cubicBezTo>
                <a:lnTo>
                  <a:pt x="12560300" y="25450800"/>
                </a:lnTo>
                <a:cubicBezTo>
                  <a:pt x="12560300" y="25793700"/>
                  <a:pt x="12319000" y="26162000"/>
                  <a:pt x="12103100" y="26162000"/>
                </a:cubicBezTo>
                <a:cubicBezTo>
                  <a:pt x="11925300" y="26162000"/>
                  <a:pt x="11747500" y="25793700"/>
                  <a:pt x="11747500" y="25450800"/>
                </a:cubicBezTo>
                <a:lnTo>
                  <a:pt x="11747500" y="24130000"/>
                </a:lnTo>
                <a:cubicBezTo>
                  <a:pt x="11747500" y="23901400"/>
                  <a:pt x="11684000" y="23545800"/>
                  <a:pt x="11607800" y="23342600"/>
                </a:cubicBezTo>
                <a:lnTo>
                  <a:pt x="11480800" y="22999700"/>
                </a:lnTo>
                <a:cubicBezTo>
                  <a:pt x="11315700" y="22517100"/>
                  <a:pt x="11226800" y="22428200"/>
                  <a:pt x="10718800" y="22275800"/>
                </a:cubicBezTo>
                <a:lnTo>
                  <a:pt x="10248900" y="22123400"/>
                </a:lnTo>
                <a:cubicBezTo>
                  <a:pt x="10020300" y="22047200"/>
                  <a:pt x="9652000" y="21996400"/>
                  <a:pt x="9436100" y="21996400"/>
                </a:cubicBezTo>
                <a:lnTo>
                  <a:pt x="9207500" y="21996400"/>
                </a:lnTo>
                <a:cubicBezTo>
                  <a:pt x="8623300" y="21996400"/>
                  <a:pt x="8496300" y="22186900"/>
                  <a:pt x="8496300" y="23063200"/>
                </a:cubicBezTo>
                <a:lnTo>
                  <a:pt x="8496300" y="24434800"/>
                </a:lnTo>
                <a:cubicBezTo>
                  <a:pt x="8496300" y="24879300"/>
                  <a:pt x="8420100" y="24942800"/>
                  <a:pt x="7835900" y="24942800"/>
                </a:cubicBezTo>
                <a:lnTo>
                  <a:pt x="7683500" y="24942800"/>
                </a:lnTo>
                <a:cubicBezTo>
                  <a:pt x="7454900" y="24942800"/>
                  <a:pt x="7099300" y="24892000"/>
                  <a:pt x="6883400" y="24828500"/>
                </a:cubicBezTo>
                <a:lnTo>
                  <a:pt x="4940300" y="24295100"/>
                </a:lnTo>
                <a:cubicBezTo>
                  <a:pt x="4508500" y="24180800"/>
                  <a:pt x="4432300" y="24053800"/>
                  <a:pt x="4432300" y="23469600"/>
                </a:cubicBezTo>
                <a:close/>
                <a:moveTo>
                  <a:pt x="6654800" y="33185100"/>
                </a:moveTo>
                <a:moveTo>
                  <a:pt x="4432300" y="29362400"/>
                </a:moveTo>
                <a:lnTo>
                  <a:pt x="4432300" y="26466800"/>
                </a:lnTo>
                <a:cubicBezTo>
                  <a:pt x="4432300" y="26047700"/>
                  <a:pt x="4508500" y="25958800"/>
                  <a:pt x="4914900" y="25958800"/>
                </a:cubicBezTo>
                <a:cubicBezTo>
                  <a:pt x="5029200" y="25958800"/>
                  <a:pt x="5295900" y="26035000"/>
                  <a:pt x="5499100" y="26136600"/>
                </a:cubicBezTo>
                <a:lnTo>
                  <a:pt x="7112000" y="26936700"/>
                </a:lnTo>
                <a:cubicBezTo>
                  <a:pt x="7315200" y="27038300"/>
                  <a:pt x="7480300" y="27178000"/>
                  <a:pt x="7480300" y="27254200"/>
                </a:cubicBezTo>
                <a:cubicBezTo>
                  <a:pt x="7480300" y="27444700"/>
                  <a:pt x="7848600" y="27406600"/>
                  <a:pt x="8115300" y="27178000"/>
                </a:cubicBezTo>
                <a:cubicBezTo>
                  <a:pt x="8356600" y="26987500"/>
                  <a:pt x="8636000" y="26911300"/>
                  <a:pt x="8750300" y="27025600"/>
                </a:cubicBezTo>
                <a:cubicBezTo>
                  <a:pt x="8775700" y="27051000"/>
                  <a:pt x="8839200" y="27254200"/>
                  <a:pt x="8890000" y="27482800"/>
                </a:cubicBezTo>
                <a:lnTo>
                  <a:pt x="8915400" y="27597100"/>
                </a:lnTo>
                <a:cubicBezTo>
                  <a:pt x="9029700" y="28028900"/>
                  <a:pt x="9067800" y="28079700"/>
                  <a:pt x="9626600" y="28346400"/>
                </a:cubicBezTo>
                <a:lnTo>
                  <a:pt x="12001500" y="29489400"/>
                </a:lnTo>
                <a:cubicBezTo>
                  <a:pt x="12395200" y="29679900"/>
                  <a:pt x="12458700" y="29756100"/>
                  <a:pt x="12458700" y="30099000"/>
                </a:cubicBezTo>
                <a:cubicBezTo>
                  <a:pt x="12458700" y="30314900"/>
                  <a:pt x="12280900" y="30429200"/>
                  <a:pt x="11925300" y="30429200"/>
                </a:cubicBezTo>
                <a:cubicBezTo>
                  <a:pt x="11823700" y="30429200"/>
                  <a:pt x="11582400" y="30340300"/>
                  <a:pt x="11379200" y="30238700"/>
                </a:cubicBezTo>
                <a:lnTo>
                  <a:pt x="9766300" y="29425900"/>
                </a:lnTo>
                <a:cubicBezTo>
                  <a:pt x="9563100" y="29337000"/>
                  <a:pt x="9410700" y="29197300"/>
                  <a:pt x="9410700" y="29121100"/>
                </a:cubicBezTo>
                <a:cubicBezTo>
                  <a:pt x="9410700" y="28930600"/>
                  <a:pt x="8915400" y="28981400"/>
                  <a:pt x="8661400" y="29210000"/>
                </a:cubicBezTo>
                <a:cubicBezTo>
                  <a:pt x="8521700" y="29324300"/>
                  <a:pt x="8369300" y="29413200"/>
                  <a:pt x="8305800" y="29413200"/>
                </a:cubicBezTo>
                <a:cubicBezTo>
                  <a:pt x="8178800" y="29413200"/>
                  <a:pt x="7988300" y="29032200"/>
                  <a:pt x="7874000" y="28524200"/>
                </a:cubicBezTo>
                <a:cubicBezTo>
                  <a:pt x="7823200" y="28346400"/>
                  <a:pt x="7620000" y="28117800"/>
                  <a:pt x="7416800" y="28028900"/>
                </a:cubicBezTo>
                <a:lnTo>
                  <a:pt x="5969000" y="27355800"/>
                </a:lnTo>
                <a:cubicBezTo>
                  <a:pt x="5283200" y="27025600"/>
                  <a:pt x="5143500" y="27127200"/>
                  <a:pt x="5143500" y="27940000"/>
                </a:cubicBezTo>
                <a:lnTo>
                  <a:pt x="5143500" y="29514800"/>
                </a:lnTo>
                <a:cubicBezTo>
                  <a:pt x="5143500" y="29984700"/>
                  <a:pt x="5118100" y="30022800"/>
                  <a:pt x="4775200" y="30022800"/>
                </a:cubicBezTo>
                <a:cubicBezTo>
                  <a:pt x="4483100" y="30022800"/>
                  <a:pt x="4432300" y="29908500"/>
                  <a:pt x="4432300" y="29362400"/>
                </a:cubicBezTo>
                <a:close/>
                <a:moveTo>
                  <a:pt x="762000" y="33185100"/>
                </a:moveTo>
              </a:path>
            </a:pathLst>
          </a:custGeom>
          <a:solidFill>
            <a:srgbClr val="0D0F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22" name="Freeform 13722"/>
          <p:cNvSpPr/>
          <p:nvPr/>
        </p:nvSpPr>
        <p:spPr>
          <a:xfrm rot="0" flipH="0" flipV="0">
            <a:off x="16444212" y="7391591"/>
            <a:ext cx="21336" cy="15240"/>
          </a:xfrm>
          <a:custGeom>
            <a:pathLst>
              <a:path w="1422400" h="1016000">
                <a:moveTo>
                  <a:pt x="203200" y="0"/>
                </a:moveTo>
                <a:lnTo>
                  <a:pt x="812800" y="0"/>
                </a:lnTo>
                <a:cubicBezTo>
                  <a:pt x="914400" y="0"/>
                  <a:pt x="1016000" y="38100"/>
                  <a:pt x="1016000" y="101600"/>
                </a:cubicBezTo>
                <a:cubicBezTo>
                  <a:pt x="1016000" y="152400"/>
                  <a:pt x="1054100" y="203200"/>
                  <a:pt x="1117600" y="203200"/>
                </a:cubicBezTo>
                <a:cubicBezTo>
                  <a:pt x="1168400" y="203200"/>
                  <a:pt x="1219200" y="241300"/>
                  <a:pt x="1219200" y="304800"/>
                </a:cubicBezTo>
                <a:cubicBezTo>
                  <a:pt x="1219200" y="355600"/>
                  <a:pt x="1257300" y="406400"/>
                  <a:pt x="1320800" y="406400"/>
                </a:cubicBezTo>
                <a:cubicBezTo>
                  <a:pt x="1371600" y="406400"/>
                  <a:pt x="1422400" y="495300"/>
                  <a:pt x="1422400" y="609600"/>
                </a:cubicBezTo>
                <a:lnTo>
                  <a:pt x="1422400" y="812800"/>
                </a:lnTo>
                <a:cubicBezTo>
                  <a:pt x="1422400" y="952500"/>
                  <a:pt x="1358900" y="1016000"/>
                  <a:pt x="1219200" y="1016000"/>
                </a:cubicBezTo>
                <a:lnTo>
                  <a:pt x="1016000" y="1016000"/>
                </a:lnTo>
                <a:cubicBezTo>
                  <a:pt x="901700" y="1016000"/>
                  <a:pt x="812800" y="965200"/>
                  <a:pt x="812800" y="914400"/>
                </a:cubicBezTo>
                <a:cubicBezTo>
                  <a:pt x="812800" y="850900"/>
                  <a:pt x="762000" y="812800"/>
                  <a:pt x="711200" y="812800"/>
                </a:cubicBezTo>
                <a:cubicBezTo>
                  <a:pt x="647700" y="812800"/>
                  <a:pt x="609600" y="762000"/>
                  <a:pt x="609600" y="711200"/>
                </a:cubicBezTo>
                <a:cubicBezTo>
                  <a:pt x="609600" y="647700"/>
                  <a:pt x="558800" y="609600"/>
                  <a:pt x="508000" y="609600"/>
                </a:cubicBezTo>
                <a:cubicBezTo>
                  <a:pt x="444500" y="609600"/>
                  <a:pt x="406400" y="558800"/>
                  <a:pt x="406400" y="508000"/>
                </a:cubicBezTo>
                <a:cubicBezTo>
                  <a:pt x="406400" y="444500"/>
                  <a:pt x="355600" y="406400"/>
                  <a:pt x="304800" y="406400"/>
                </a:cubicBezTo>
                <a:cubicBezTo>
                  <a:pt x="241300" y="406400"/>
                  <a:pt x="203200" y="355600"/>
                  <a:pt x="203200" y="304800"/>
                </a:cubicBezTo>
                <a:cubicBezTo>
                  <a:pt x="203200" y="241300"/>
                  <a:pt x="152400" y="203200"/>
                  <a:pt x="101600" y="203200"/>
                </a:cubicBezTo>
                <a:cubicBezTo>
                  <a:pt x="38100" y="203200"/>
                  <a:pt x="0" y="152400"/>
                  <a:pt x="0" y="101600"/>
                </a:cubicBezTo>
                <a:cubicBezTo>
                  <a:pt x="0" y="38100"/>
                  <a:pt x="88900" y="0"/>
                  <a:pt x="203200" y="0"/>
                </a:cubicBezTo>
                <a:close/>
                <a:moveTo>
                  <a:pt x="36283900" y="35369500"/>
                </a:moveTo>
              </a:path>
            </a:pathLst>
          </a:custGeom>
          <a:solidFill>
            <a:srgbClr val="0D0F1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23" name="Rectangle 13723"/>
          <p:cNvSpPr/>
          <p:nvPr/>
        </p:nvSpPr>
        <p:spPr>
          <a:xfrm rot="0" flipH="0" flipV="0">
            <a:off x="15776446" y="7518478"/>
            <a:ext cx="121665" cy="205281"/>
          </a:xfrm>
          <a:prstGeom prst="rect">
            <a:avLst/>
          </a:prstGeom>
        </p:spPr>
      </p:sp>
      <p:sp>
        <p:nvSpPr>
          <p:cNvPr id="13724" name="Freeform 13724"/>
          <p:cNvSpPr/>
          <p:nvPr/>
        </p:nvSpPr>
        <p:spPr>
          <a:xfrm rot="0" flipH="0" flipV="0">
            <a:off x="15779494" y="7567296"/>
            <a:ext cx="84709" cy="117856"/>
          </a:xfrm>
          <a:custGeom>
            <a:pathLst>
              <a:path w="8470900" h="11785600">
                <a:moveTo>
                  <a:pt x="6870700" y="10820400"/>
                </a:moveTo>
                <a:lnTo>
                  <a:pt x="330200" y="889000"/>
                </a:lnTo>
                <a:cubicBezTo>
                  <a:pt x="152400" y="622300"/>
                  <a:pt x="0" y="304800"/>
                  <a:pt x="0" y="190500"/>
                </a:cubicBezTo>
                <a:cubicBezTo>
                  <a:pt x="0" y="88900"/>
                  <a:pt x="279400" y="0"/>
                  <a:pt x="609600" y="0"/>
                </a:cubicBezTo>
                <a:lnTo>
                  <a:pt x="914400" y="0"/>
                </a:lnTo>
                <a:cubicBezTo>
                  <a:pt x="1244600" y="0"/>
                  <a:pt x="1524000" y="63500"/>
                  <a:pt x="1524000" y="152400"/>
                </a:cubicBezTo>
                <a:cubicBezTo>
                  <a:pt x="1524000" y="431800"/>
                  <a:pt x="1841500" y="1244600"/>
                  <a:pt x="2159000" y="1727200"/>
                </a:cubicBezTo>
                <a:lnTo>
                  <a:pt x="2527300" y="2311400"/>
                </a:lnTo>
                <a:cubicBezTo>
                  <a:pt x="2692400" y="2578100"/>
                  <a:pt x="2959100" y="2933700"/>
                  <a:pt x="3111500" y="3098800"/>
                </a:cubicBezTo>
                <a:cubicBezTo>
                  <a:pt x="3263900" y="3276600"/>
                  <a:pt x="3543300" y="3644900"/>
                  <a:pt x="3733800" y="3924300"/>
                </a:cubicBezTo>
                <a:lnTo>
                  <a:pt x="8039100" y="10541000"/>
                </a:lnTo>
                <a:cubicBezTo>
                  <a:pt x="8369300" y="11023600"/>
                  <a:pt x="8470900" y="11480800"/>
                  <a:pt x="8305800" y="11658600"/>
                </a:cubicBezTo>
                <a:cubicBezTo>
                  <a:pt x="8166100" y="11785600"/>
                  <a:pt x="7772400" y="11734800"/>
                  <a:pt x="7480300" y="11531600"/>
                </a:cubicBezTo>
                <a:cubicBezTo>
                  <a:pt x="7327900" y="11417300"/>
                  <a:pt x="7048500" y="11099800"/>
                  <a:pt x="6870700" y="10820400"/>
                </a:cubicBezTo>
                <a:close/>
                <a:moveTo>
                  <a:pt x="622300" y="11747500"/>
                </a:moveTo>
              </a:path>
            </a:pathLst>
          </a:custGeom>
          <a:solidFill>
            <a:srgbClr val="11111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25" name="Rectangle 13725"/>
          <p:cNvSpPr/>
          <p:nvPr/>
        </p:nvSpPr>
        <p:spPr>
          <a:xfrm rot="0" flipH="0" flipV="0">
            <a:off x="15516223" y="7621837"/>
            <a:ext cx="355219" cy="360114"/>
          </a:xfrm>
          <a:prstGeom prst="rect">
            <a:avLst/>
          </a:prstGeom>
        </p:spPr>
      </p:sp>
      <p:sp>
        <p:nvSpPr>
          <p:cNvPr id="13726" name="Freeform 13726"/>
          <p:cNvSpPr/>
          <p:nvPr/>
        </p:nvSpPr>
        <p:spPr>
          <a:xfrm rot="0" flipH="0" flipV="0">
            <a:off x="15519271" y="7767829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709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27" name="Freeform 13727"/>
          <p:cNvSpPr/>
          <p:nvPr/>
        </p:nvSpPr>
        <p:spPr>
          <a:xfrm rot="0" flipH="0" flipV="0">
            <a:off x="15559847" y="7766496"/>
            <a:ext cx="83820" cy="121920"/>
          </a:xfrm>
          <a:custGeom>
            <a:pathLst>
              <a:path w="5588000" h="8128000">
                <a:moveTo>
                  <a:pt x="2540000" y="0"/>
                </a:moveTo>
                <a:lnTo>
                  <a:pt x="4978400" y="0"/>
                </a:lnTo>
                <a:cubicBezTo>
                  <a:pt x="5537200" y="0"/>
                  <a:pt x="5588000" y="25400"/>
                  <a:pt x="5588000" y="279400"/>
                </a:cubicBezTo>
                <a:cubicBezTo>
                  <a:pt x="5588000" y="406400"/>
                  <a:pt x="5549900" y="546100"/>
                  <a:pt x="5486400" y="609600"/>
                </a:cubicBezTo>
                <a:cubicBezTo>
                  <a:pt x="5435600" y="660400"/>
                  <a:pt x="5207000" y="711200"/>
                  <a:pt x="4978400" y="711200"/>
                </a:cubicBezTo>
                <a:lnTo>
                  <a:pt x="3149600" y="711200"/>
                </a:lnTo>
                <a:cubicBezTo>
                  <a:pt x="2730500" y="711200"/>
                  <a:pt x="2590800" y="863600"/>
                  <a:pt x="2400300" y="1524000"/>
                </a:cubicBezTo>
                <a:lnTo>
                  <a:pt x="2247900" y="2082800"/>
                </a:lnTo>
                <a:cubicBezTo>
                  <a:pt x="2133600" y="2501900"/>
                  <a:pt x="2095500" y="3009900"/>
                  <a:pt x="2184400" y="3098800"/>
                </a:cubicBezTo>
                <a:cubicBezTo>
                  <a:pt x="2209800" y="3124200"/>
                  <a:pt x="2425700" y="3149600"/>
                  <a:pt x="2641600" y="3149600"/>
                </a:cubicBezTo>
                <a:lnTo>
                  <a:pt x="3352800" y="3149600"/>
                </a:lnTo>
                <a:cubicBezTo>
                  <a:pt x="3581400" y="3149600"/>
                  <a:pt x="3911600" y="3238500"/>
                  <a:pt x="4102100" y="3340100"/>
                </a:cubicBezTo>
                <a:lnTo>
                  <a:pt x="4203700" y="3403600"/>
                </a:lnTo>
                <a:cubicBezTo>
                  <a:pt x="4813300" y="3746500"/>
                  <a:pt x="5029200" y="4470400"/>
                  <a:pt x="4787900" y="5461000"/>
                </a:cubicBezTo>
                <a:lnTo>
                  <a:pt x="4686300" y="5867400"/>
                </a:lnTo>
                <a:cubicBezTo>
                  <a:pt x="4635500" y="6083300"/>
                  <a:pt x="4508500" y="6413500"/>
                  <a:pt x="4406900" y="6604000"/>
                </a:cubicBezTo>
                <a:lnTo>
                  <a:pt x="4102100" y="7137400"/>
                </a:lnTo>
                <a:cubicBezTo>
                  <a:pt x="3860800" y="7569200"/>
                  <a:pt x="3543300" y="7797800"/>
                  <a:pt x="2971800" y="7950200"/>
                </a:cubicBezTo>
                <a:lnTo>
                  <a:pt x="2755900" y="8013700"/>
                </a:lnTo>
                <a:cubicBezTo>
                  <a:pt x="2514600" y="8077200"/>
                  <a:pt x="2133600" y="8128000"/>
                  <a:pt x="1905000" y="8128000"/>
                </a:cubicBezTo>
                <a:lnTo>
                  <a:pt x="914400" y="8128000"/>
                </a:lnTo>
                <a:cubicBezTo>
                  <a:pt x="406400" y="8128000"/>
                  <a:pt x="0" y="7937500"/>
                  <a:pt x="0" y="7696200"/>
                </a:cubicBezTo>
                <a:cubicBezTo>
                  <a:pt x="0" y="7594600"/>
                  <a:pt x="76200" y="7442200"/>
                  <a:pt x="152400" y="7366000"/>
                </a:cubicBezTo>
                <a:cubicBezTo>
                  <a:pt x="241300" y="7277100"/>
                  <a:pt x="495300" y="7213600"/>
                  <a:pt x="711200" y="7213600"/>
                </a:cubicBezTo>
                <a:lnTo>
                  <a:pt x="2235200" y="7213600"/>
                </a:lnTo>
                <a:cubicBezTo>
                  <a:pt x="3263900" y="7213600"/>
                  <a:pt x="3962400" y="6324600"/>
                  <a:pt x="3962400" y="5029200"/>
                </a:cubicBezTo>
                <a:lnTo>
                  <a:pt x="3962400" y="4775200"/>
                </a:lnTo>
                <a:cubicBezTo>
                  <a:pt x="3962400" y="4241800"/>
                  <a:pt x="3606800" y="3962400"/>
                  <a:pt x="2895600" y="3962400"/>
                </a:cubicBezTo>
                <a:lnTo>
                  <a:pt x="1727200" y="3962400"/>
                </a:lnTo>
                <a:cubicBezTo>
                  <a:pt x="1511300" y="3962400"/>
                  <a:pt x="1282700" y="3911600"/>
                  <a:pt x="1219200" y="3860800"/>
                </a:cubicBezTo>
                <a:cubicBezTo>
                  <a:pt x="1092200" y="3721100"/>
                  <a:pt x="1092200" y="3048000"/>
                  <a:pt x="1231900" y="2565400"/>
                </a:cubicBezTo>
                <a:lnTo>
                  <a:pt x="1790700" y="622300"/>
                </a:lnTo>
                <a:cubicBezTo>
                  <a:pt x="1930400" y="101600"/>
                  <a:pt x="2070100" y="0"/>
                  <a:pt x="2540000" y="0"/>
                </a:cubicBezTo>
                <a:close/>
                <a:moveTo>
                  <a:pt x="8166100" y="8216900"/>
                </a:moveTo>
              </a:path>
            </a:pathLst>
          </a:custGeom>
          <a:solidFill>
            <a:srgbClr val="0709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28" name="Freeform 13728"/>
          <p:cNvSpPr/>
          <p:nvPr/>
        </p:nvSpPr>
        <p:spPr>
          <a:xfrm rot="0" flipH="0" flipV="0">
            <a:off x="15678814" y="7767703"/>
            <a:ext cx="50393" cy="96850"/>
          </a:xfrm>
          <a:custGeom>
            <a:pathLst>
              <a:path w="3251200" h="6248400">
                <a:moveTo>
                  <a:pt x="1358900" y="5765800"/>
                </a:moveTo>
                <a:lnTo>
                  <a:pt x="2197100" y="3530600"/>
                </a:lnTo>
                <a:cubicBezTo>
                  <a:pt x="2235200" y="3429000"/>
                  <a:pt x="2286000" y="3251200"/>
                  <a:pt x="2311400" y="3136900"/>
                </a:cubicBezTo>
                <a:lnTo>
                  <a:pt x="2336800" y="2971800"/>
                </a:lnTo>
                <a:cubicBezTo>
                  <a:pt x="2349500" y="2857500"/>
                  <a:pt x="2362200" y="2667000"/>
                  <a:pt x="2362200" y="2565400"/>
                </a:cubicBezTo>
                <a:lnTo>
                  <a:pt x="2362200" y="1727200"/>
                </a:lnTo>
                <a:cubicBezTo>
                  <a:pt x="2362200" y="1612900"/>
                  <a:pt x="2336800" y="1460500"/>
                  <a:pt x="2286000" y="1358900"/>
                </a:cubicBezTo>
                <a:lnTo>
                  <a:pt x="2273300" y="1333500"/>
                </a:lnTo>
                <a:cubicBezTo>
                  <a:pt x="2082800" y="914400"/>
                  <a:pt x="1739900" y="749300"/>
                  <a:pt x="1422400" y="927100"/>
                </a:cubicBezTo>
                <a:lnTo>
                  <a:pt x="1282700" y="1016000"/>
                </a:lnTo>
                <a:cubicBezTo>
                  <a:pt x="1193800" y="1054100"/>
                  <a:pt x="1054100" y="1168400"/>
                  <a:pt x="977900" y="1244600"/>
                </a:cubicBezTo>
                <a:lnTo>
                  <a:pt x="838200" y="1384300"/>
                </a:lnTo>
                <a:cubicBezTo>
                  <a:pt x="762000" y="1460500"/>
                  <a:pt x="660400" y="1612900"/>
                  <a:pt x="609600" y="1701800"/>
                </a:cubicBezTo>
                <a:lnTo>
                  <a:pt x="203200" y="2628900"/>
                </a:lnTo>
                <a:cubicBezTo>
                  <a:pt x="165100" y="2730500"/>
                  <a:pt x="101600" y="2806700"/>
                  <a:pt x="63500" y="2806700"/>
                </a:cubicBezTo>
                <a:cubicBezTo>
                  <a:pt x="38100" y="2806700"/>
                  <a:pt x="0" y="2717800"/>
                  <a:pt x="0" y="2603500"/>
                </a:cubicBezTo>
                <a:lnTo>
                  <a:pt x="0" y="1524000"/>
                </a:lnTo>
                <a:cubicBezTo>
                  <a:pt x="0" y="1422400"/>
                  <a:pt x="50800" y="1257300"/>
                  <a:pt x="101600" y="1168400"/>
                </a:cubicBezTo>
                <a:lnTo>
                  <a:pt x="177800" y="1028700"/>
                </a:lnTo>
                <a:cubicBezTo>
                  <a:pt x="228600" y="939800"/>
                  <a:pt x="317500" y="825500"/>
                  <a:pt x="381000" y="762000"/>
                </a:cubicBezTo>
                <a:cubicBezTo>
                  <a:pt x="444500" y="698500"/>
                  <a:pt x="508000" y="596900"/>
                  <a:pt x="520700" y="558800"/>
                </a:cubicBezTo>
                <a:cubicBezTo>
                  <a:pt x="546100" y="508000"/>
                  <a:pt x="635000" y="431800"/>
                  <a:pt x="723900" y="393700"/>
                </a:cubicBezTo>
                <a:lnTo>
                  <a:pt x="1079500" y="254000"/>
                </a:lnTo>
                <a:cubicBezTo>
                  <a:pt x="1168400" y="215900"/>
                  <a:pt x="1282700" y="152400"/>
                  <a:pt x="1320800" y="114300"/>
                </a:cubicBezTo>
                <a:cubicBezTo>
                  <a:pt x="1435100" y="0"/>
                  <a:pt x="2324100" y="25400"/>
                  <a:pt x="2514600" y="165100"/>
                </a:cubicBezTo>
                <a:lnTo>
                  <a:pt x="2578100" y="203200"/>
                </a:lnTo>
                <a:cubicBezTo>
                  <a:pt x="2794000" y="368300"/>
                  <a:pt x="2844800" y="431800"/>
                  <a:pt x="2946400" y="647700"/>
                </a:cubicBezTo>
                <a:lnTo>
                  <a:pt x="2971800" y="685800"/>
                </a:lnTo>
                <a:cubicBezTo>
                  <a:pt x="3022600" y="800100"/>
                  <a:pt x="3086100" y="977900"/>
                  <a:pt x="3111500" y="1092200"/>
                </a:cubicBezTo>
                <a:lnTo>
                  <a:pt x="3200400" y="1473200"/>
                </a:lnTo>
                <a:cubicBezTo>
                  <a:pt x="3225800" y="1587500"/>
                  <a:pt x="3251200" y="1765300"/>
                  <a:pt x="3251200" y="1866900"/>
                </a:cubicBezTo>
                <a:lnTo>
                  <a:pt x="3251200" y="2222500"/>
                </a:lnTo>
                <a:cubicBezTo>
                  <a:pt x="3251200" y="2324100"/>
                  <a:pt x="3238500" y="2501900"/>
                  <a:pt x="3225800" y="2603500"/>
                </a:cubicBezTo>
                <a:lnTo>
                  <a:pt x="3098800" y="3556000"/>
                </a:lnTo>
                <a:cubicBezTo>
                  <a:pt x="3086100" y="3657600"/>
                  <a:pt x="3035300" y="3822700"/>
                  <a:pt x="3009900" y="3924300"/>
                </a:cubicBezTo>
                <a:lnTo>
                  <a:pt x="2552700" y="5334000"/>
                </a:lnTo>
                <a:cubicBezTo>
                  <a:pt x="2514600" y="5435600"/>
                  <a:pt x="2451100" y="5600700"/>
                  <a:pt x="2400300" y="5689600"/>
                </a:cubicBezTo>
                <a:lnTo>
                  <a:pt x="2184400" y="6070600"/>
                </a:lnTo>
                <a:cubicBezTo>
                  <a:pt x="2120900" y="6197600"/>
                  <a:pt x="2044700" y="6248400"/>
                  <a:pt x="1905000" y="6248400"/>
                </a:cubicBezTo>
                <a:lnTo>
                  <a:pt x="1485900" y="6248400"/>
                </a:lnTo>
                <a:cubicBezTo>
                  <a:pt x="1371600" y="6248400"/>
                  <a:pt x="1282700" y="6184900"/>
                  <a:pt x="1282700" y="6096000"/>
                </a:cubicBezTo>
                <a:cubicBezTo>
                  <a:pt x="1282700" y="6019800"/>
                  <a:pt x="1320800" y="5867400"/>
                  <a:pt x="1358900" y="5765800"/>
                </a:cubicBezTo>
                <a:close/>
                <a:moveTo>
                  <a:pt x="393700" y="6350000"/>
                </a:moveTo>
              </a:path>
            </a:pathLst>
          </a:custGeom>
          <a:solidFill>
            <a:srgbClr val="0A0C0C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29" name="Freeform 13729"/>
          <p:cNvSpPr/>
          <p:nvPr/>
        </p:nvSpPr>
        <p:spPr>
          <a:xfrm rot="0" flipH="0" flipV="0">
            <a:off x="15746049" y="7763715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A0C0C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30" name="Rectangle 13730"/>
          <p:cNvSpPr/>
          <p:nvPr/>
        </p:nvSpPr>
        <p:spPr>
          <a:xfrm rot="0" flipH="0" flipV="0">
            <a:off x="11981813" y="7881130"/>
            <a:ext cx="3725837" cy="185440"/>
          </a:xfrm>
          <a:prstGeom prst="rect">
            <a:avLst/>
          </a:prstGeom>
        </p:spPr>
      </p:sp>
      <p:sp>
        <p:nvSpPr>
          <p:cNvPr id="13731" name="Freeform 13731"/>
          <p:cNvSpPr/>
          <p:nvPr/>
        </p:nvSpPr>
        <p:spPr>
          <a:xfrm rot="0" flipH="0" flipV="0">
            <a:off x="11984899" y="7952270"/>
            <a:ext cx="18402" cy="79209"/>
          </a:xfrm>
          <a:custGeom>
            <a:pathLst>
              <a:path w="2044700" h="8801100">
                <a:moveTo>
                  <a:pt x="0" y="7340600"/>
                </a:moveTo>
                <a:lnTo>
                  <a:pt x="0" y="1358900"/>
                </a:lnTo>
                <a:cubicBezTo>
                  <a:pt x="0" y="1168400"/>
                  <a:pt x="76200" y="1016000"/>
                  <a:pt x="165100" y="1016000"/>
                </a:cubicBezTo>
                <a:cubicBezTo>
                  <a:pt x="254000" y="1016000"/>
                  <a:pt x="330200" y="863600"/>
                  <a:pt x="330200" y="673100"/>
                </a:cubicBezTo>
                <a:cubicBezTo>
                  <a:pt x="330200" y="342900"/>
                  <a:pt x="800100" y="0"/>
                  <a:pt x="1231900" y="0"/>
                </a:cubicBezTo>
                <a:cubicBezTo>
                  <a:pt x="1295400" y="0"/>
                  <a:pt x="1346200" y="76200"/>
                  <a:pt x="1346200" y="165100"/>
                </a:cubicBezTo>
                <a:cubicBezTo>
                  <a:pt x="1346200" y="266700"/>
                  <a:pt x="1422400" y="342900"/>
                  <a:pt x="1524000" y="342900"/>
                </a:cubicBezTo>
                <a:cubicBezTo>
                  <a:pt x="1612900" y="342900"/>
                  <a:pt x="1689100" y="495300"/>
                  <a:pt x="1689100" y="673100"/>
                </a:cubicBezTo>
                <a:cubicBezTo>
                  <a:pt x="1689100" y="863600"/>
                  <a:pt x="1765300" y="1066800"/>
                  <a:pt x="1854200" y="1117600"/>
                </a:cubicBezTo>
                <a:cubicBezTo>
                  <a:pt x="2044700" y="1231900"/>
                  <a:pt x="2044700" y="1231900"/>
                  <a:pt x="1981200" y="1701800"/>
                </a:cubicBezTo>
                <a:lnTo>
                  <a:pt x="1739900" y="3454400"/>
                </a:lnTo>
                <a:cubicBezTo>
                  <a:pt x="1714500" y="3644900"/>
                  <a:pt x="1689100" y="3962400"/>
                  <a:pt x="1689100" y="4140200"/>
                </a:cubicBezTo>
                <a:lnTo>
                  <a:pt x="1689100" y="4737100"/>
                </a:lnTo>
                <a:cubicBezTo>
                  <a:pt x="1689100" y="4927600"/>
                  <a:pt x="1701800" y="5232400"/>
                  <a:pt x="1714500" y="5410200"/>
                </a:cubicBezTo>
                <a:lnTo>
                  <a:pt x="1905000" y="7454900"/>
                </a:lnTo>
                <a:cubicBezTo>
                  <a:pt x="1917700" y="7632700"/>
                  <a:pt x="1879600" y="7785100"/>
                  <a:pt x="1816100" y="7785100"/>
                </a:cubicBezTo>
                <a:cubicBezTo>
                  <a:pt x="1739900" y="7785100"/>
                  <a:pt x="1689100" y="7937500"/>
                  <a:pt x="1689100" y="8128000"/>
                </a:cubicBezTo>
                <a:cubicBezTo>
                  <a:pt x="1689100" y="8318500"/>
                  <a:pt x="1612900" y="8470900"/>
                  <a:pt x="1524000" y="8470900"/>
                </a:cubicBezTo>
                <a:cubicBezTo>
                  <a:pt x="1422400" y="8470900"/>
                  <a:pt x="1346200" y="8547100"/>
                  <a:pt x="1346200" y="8636000"/>
                </a:cubicBezTo>
                <a:cubicBezTo>
                  <a:pt x="1346200" y="8724900"/>
                  <a:pt x="1270000" y="8801100"/>
                  <a:pt x="1181100" y="8801100"/>
                </a:cubicBezTo>
                <a:cubicBezTo>
                  <a:pt x="1092200" y="8801100"/>
                  <a:pt x="965200" y="8724900"/>
                  <a:pt x="901700" y="8636000"/>
                </a:cubicBezTo>
                <a:cubicBezTo>
                  <a:pt x="850900" y="8547100"/>
                  <a:pt x="698500" y="8470900"/>
                  <a:pt x="571500" y="8470900"/>
                </a:cubicBezTo>
                <a:cubicBezTo>
                  <a:pt x="444500" y="8470900"/>
                  <a:pt x="266700" y="8305800"/>
                  <a:pt x="177800" y="8102600"/>
                </a:cubicBezTo>
                <a:lnTo>
                  <a:pt x="152400" y="8039100"/>
                </a:lnTo>
                <a:cubicBezTo>
                  <a:pt x="63500" y="7835900"/>
                  <a:pt x="0" y="7518400"/>
                  <a:pt x="0" y="7340600"/>
                </a:cubicBezTo>
                <a:close/>
                <a:moveTo>
                  <a:pt x="1117600" y="88011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32" name="Freeform 13732"/>
          <p:cNvSpPr/>
          <p:nvPr/>
        </p:nvSpPr>
        <p:spPr>
          <a:xfrm rot="0" flipH="0" flipV="0">
            <a:off x="13822844" y="7952956"/>
            <a:ext cx="18288" cy="77724"/>
          </a:xfrm>
          <a:custGeom>
            <a:pathLst>
              <a:path w="2032000" h="8636000">
                <a:moveTo>
                  <a:pt x="2032000" y="1358900"/>
                </a:moveTo>
                <a:lnTo>
                  <a:pt x="2032000" y="7289800"/>
                </a:lnTo>
                <a:cubicBezTo>
                  <a:pt x="2032000" y="7467600"/>
                  <a:pt x="1955800" y="7670800"/>
                  <a:pt x="1854200" y="7734300"/>
                </a:cubicBezTo>
                <a:cubicBezTo>
                  <a:pt x="1765300" y="7785100"/>
                  <a:pt x="1689100" y="7937500"/>
                  <a:pt x="1689100" y="8064500"/>
                </a:cubicBezTo>
                <a:cubicBezTo>
                  <a:pt x="1689100" y="8191500"/>
                  <a:pt x="1574800" y="8343900"/>
                  <a:pt x="1435100" y="8394700"/>
                </a:cubicBezTo>
                <a:cubicBezTo>
                  <a:pt x="1295400" y="8445500"/>
                  <a:pt x="1181100" y="8521700"/>
                  <a:pt x="1181100" y="8559800"/>
                </a:cubicBezTo>
                <a:cubicBezTo>
                  <a:pt x="1181100" y="8597900"/>
                  <a:pt x="1066800" y="8636000"/>
                  <a:pt x="927100" y="8636000"/>
                </a:cubicBezTo>
                <a:cubicBezTo>
                  <a:pt x="609600" y="8636000"/>
                  <a:pt x="355600" y="8394700"/>
                  <a:pt x="254000" y="7975600"/>
                </a:cubicBezTo>
                <a:lnTo>
                  <a:pt x="254000" y="7950200"/>
                </a:lnTo>
                <a:cubicBezTo>
                  <a:pt x="215900" y="7772400"/>
                  <a:pt x="139700" y="7620000"/>
                  <a:pt x="88900" y="7620000"/>
                </a:cubicBezTo>
                <a:cubicBezTo>
                  <a:pt x="38100" y="7620000"/>
                  <a:pt x="0" y="7467600"/>
                  <a:pt x="0" y="7289800"/>
                </a:cubicBezTo>
                <a:lnTo>
                  <a:pt x="0" y="1358900"/>
                </a:lnTo>
                <a:cubicBezTo>
                  <a:pt x="0" y="1168400"/>
                  <a:pt x="76200" y="977900"/>
                  <a:pt x="165100" y="914400"/>
                </a:cubicBezTo>
                <a:cubicBezTo>
                  <a:pt x="254000" y="863600"/>
                  <a:pt x="330200" y="711200"/>
                  <a:pt x="330200" y="571500"/>
                </a:cubicBezTo>
                <a:cubicBezTo>
                  <a:pt x="330200" y="444500"/>
                  <a:pt x="406400" y="342900"/>
                  <a:pt x="508000" y="342900"/>
                </a:cubicBezTo>
                <a:cubicBezTo>
                  <a:pt x="596900" y="342900"/>
                  <a:pt x="673100" y="266700"/>
                  <a:pt x="673100" y="177800"/>
                </a:cubicBezTo>
                <a:cubicBezTo>
                  <a:pt x="673100" y="76200"/>
                  <a:pt x="825500" y="0"/>
                  <a:pt x="1016000" y="0"/>
                </a:cubicBezTo>
                <a:cubicBezTo>
                  <a:pt x="1193800" y="0"/>
                  <a:pt x="1346200" y="76200"/>
                  <a:pt x="1346200" y="177800"/>
                </a:cubicBezTo>
                <a:cubicBezTo>
                  <a:pt x="1346200" y="266700"/>
                  <a:pt x="1422400" y="342900"/>
                  <a:pt x="1524000" y="342900"/>
                </a:cubicBezTo>
                <a:cubicBezTo>
                  <a:pt x="1612900" y="342900"/>
                  <a:pt x="1727200" y="495300"/>
                  <a:pt x="1765300" y="673100"/>
                </a:cubicBezTo>
                <a:lnTo>
                  <a:pt x="1765300" y="685800"/>
                </a:lnTo>
                <a:cubicBezTo>
                  <a:pt x="1816100" y="876300"/>
                  <a:pt x="1892300" y="1016000"/>
                  <a:pt x="1943100" y="1016000"/>
                </a:cubicBezTo>
                <a:cubicBezTo>
                  <a:pt x="1981200" y="1016000"/>
                  <a:pt x="2032000" y="1168400"/>
                  <a:pt x="2032000" y="1358900"/>
                </a:cubicBezTo>
                <a:close/>
                <a:moveTo>
                  <a:pt x="7023100" y="8724900"/>
                </a:moveTo>
              </a:path>
            </a:pathLst>
          </a:custGeom>
          <a:solidFill>
            <a:srgbClr val="050505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33" name="Freeform 13733"/>
          <p:cNvSpPr/>
          <p:nvPr/>
        </p:nvSpPr>
        <p:spPr>
          <a:xfrm rot="0" flipH="0" flipV="0">
            <a:off x="15660787" y="7952499"/>
            <a:ext cx="15201" cy="78066"/>
          </a:xfrm>
          <a:custGeom>
            <a:pathLst>
              <a:path w="1689100" h="8674100">
                <a:moveTo>
                  <a:pt x="1689100" y="876300"/>
                </a:moveTo>
                <a:lnTo>
                  <a:pt x="1689100" y="7823200"/>
                </a:lnTo>
                <a:cubicBezTo>
                  <a:pt x="1689100" y="8267700"/>
                  <a:pt x="1270000" y="8674100"/>
                  <a:pt x="800100" y="8674100"/>
                </a:cubicBezTo>
                <a:cubicBezTo>
                  <a:pt x="406400" y="8674100"/>
                  <a:pt x="0" y="8229600"/>
                  <a:pt x="0" y="7823200"/>
                </a:cubicBezTo>
                <a:lnTo>
                  <a:pt x="0" y="876300"/>
                </a:lnTo>
                <a:cubicBezTo>
                  <a:pt x="0" y="698500"/>
                  <a:pt x="114300" y="495300"/>
                  <a:pt x="254000" y="444500"/>
                </a:cubicBezTo>
                <a:cubicBezTo>
                  <a:pt x="393700" y="406400"/>
                  <a:pt x="558800" y="292100"/>
                  <a:pt x="609600" y="190500"/>
                </a:cubicBezTo>
                <a:cubicBezTo>
                  <a:pt x="711200" y="25400"/>
                  <a:pt x="889000" y="0"/>
                  <a:pt x="1181100" y="88900"/>
                </a:cubicBezTo>
                <a:cubicBezTo>
                  <a:pt x="1270000" y="114300"/>
                  <a:pt x="1346200" y="228600"/>
                  <a:pt x="1346200" y="342900"/>
                </a:cubicBezTo>
                <a:cubicBezTo>
                  <a:pt x="1346200" y="444500"/>
                  <a:pt x="1422400" y="546100"/>
                  <a:pt x="1524000" y="546100"/>
                </a:cubicBezTo>
                <a:cubicBezTo>
                  <a:pt x="1612900" y="546100"/>
                  <a:pt x="1689100" y="698500"/>
                  <a:pt x="1689100" y="876300"/>
                </a:cubicBezTo>
                <a:close/>
                <a:moveTo>
                  <a:pt x="7556500" y="8775700"/>
                </a:moveTo>
              </a:path>
            </a:pathLst>
          </a:custGeom>
          <a:solidFill>
            <a:srgbClr val="01010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34" name="Rectangle 13734"/>
          <p:cNvSpPr/>
          <p:nvPr/>
        </p:nvSpPr>
        <p:spPr>
          <a:xfrm rot="0" flipH="0" flipV="0">
            <a:off x="12292582" y="7998538"/>
            <a:ext cx="4199945" cy="380281"/>
          </a:xfrm>
          <a:prstGeom prst="rect">
            <a:avLst/>
          </a:prstGeom>
        </p:spPr>
      </p:sp>
      <p:sp>
        <p:nvSpPr>
          <p:cNvPr id="13735" name="Freeform 13735"/>
          <p:cNvSpPr/>
          <p:nvPr/>
        </p:nvSpPr>
        <p:spPr>
          <a:xfrm rot="0" flipH="0" flipV="0">
            <a:off x="12294931" y="8153464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36" name="Freeform 13736"/>
          <p:cNvSpPr/>
          <p:nvPr/>
        </p:nvSpPr>
        <p:spPr>
          <a:xfrm rot="0" flipH="0" flipV="0">
            <a:off x="12438709" y="8198339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37" name="Freeform 13737"/>
          <p:cNvSpPr/>
          <p:nvPr/>
        </p:nvSpPr>
        <p:spPr>
          <a:xfrm rot="0" flipH="0" flipV="0">
            <a:off x="12574969" y="8253318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38" name="Freeform 13738"/>
          <p:cNvSpPr/>
          <p:nvPr/>
        </p:nvSpPr>
        <p:spPr>
          <a:xfrm rot="0" flipH="0" flipV="0">
            <a:off x="12703945" y="8153229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39" name="Freeform 13739"/>
          <p:cNvSpPr/>
          <p:nvPr/>
        </p:nvSpPr>
        <p:spPr>
          <a:xfrm rot="0" flipH="0" flipV="0">
            <a:off x="14133003" y="8153972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40" name="Freeform 13740"/>
          <p:cNvSpPr/>
          <p:nvPr/>
        </p:nvSpPr>
        <p:spPr>
          <a:xfrm rot="0" flipH="0" flipV="0">
            <a:off x="14276780" y="8198848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41" name="Freeform 13741"/>
          <p:cNvSpPr/>
          <p:nvPr/>
        </p:nvSpPr>
        <p:spPr>
          <a:xfrm rot="0" flipH="0" flipV="0">
            <a:off x="14413040" y="8253826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42" name="Freeform 13742"/>
          <p:cNvSpPr/>
          <p:nvPr/>
        </p:nvSpPr>
        <p:spPr>
          <a:xfrm rot="0" flipH="0" flipV="0">
            <a:off x="14542016" y="8153737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607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43" name="Freeform 13743"/>
          <p:cNvSpPr/>
          <p:nvPr/>
        </p:nvSpPr>
        <p:spPr>
          <a:xfrm rot="0" flipH="0" flipV="0">
            <a:off x="15970819" y="8153591"/>
            <a:ext cx="131806" cy="152482"/>
          </a:xfrm>
          <a:custGeom>
            <a:pathLst>
              <a:path w="7124700" h="8242300">
                <a:moveTo>
                  <a:pt x="6413500" y="5308600"/>
                </a:moveTo>
                <a:lnTo>
                  <a:pt x="5651500" y="6045200"/>
                </a:lnTo>
                <a:cubicBezTo>
                  <a:pt x="5524500" y="6172200"/>
                  <a:pt x="5257800" y="6350000"/>
                  <a:pt x="5067300" y="6426200"/>
                </a:cubicBezTo>
                <a:lnTo>
                  <a:pt x="4991100" y="6451600"/>
                </a:lnTo>
                <a:cubicBezTo>
                  <a:pt x="4800600" y="6527800"/>
                  <a:pt x="4508500" y="6591300"/>
                  <a:pt x="4318000" y="6591300"/>
                </a:cubicBezTo>
                <a:lnTo>
                  <a:pt x="3746500" y="6591300"/>
                </a:lnTo>
                <a:cubicBezTo>
                  <a:pt x="3390900" y="6591300"/>
                  <a:pt x="3187700" y="6807200"/>
                  <a:pt x="3086100" y="7315200"/>
                </a:cubicBezTo>
                <a:lnTo>
                  <a:pt x="2984500" y="7772400"/>
                </a:lnTo>
                <a:cubicBezTo>
                  <a:pt x="2882900" y="8242300"/>
                  <a:pt x="2882900" y="8242300"/>
                  <a:pt x="2603500" y="8242300"/>
                </a:cubicBezTo>
                <a:cubicBezTo>
                  <a:pt x="2260600" y="8242300"/>
                  <a:pt x="2184400" y="8140700"/>
                  <a:pt x="2184400" y="7747000"/>
                </a:cubicBezTo>
                <a:lnTo>
                  <a:pt x="2184400" y="7658100"/>
                </a:lnTo>
                <a:cubicBezTo>
                  <a:pt x="2184400" y="7480300"/>
                  <a:pt x="2209800" y="7277100"/>
                  <a:pt x="2260600" y="7200900"/>
                </a:cubicBezTo>
                <a:cubicBezTo>
                  <a:pt x="2298700" y="7137400"/>
                  <a:pt x="2324100" y="6972300"/>
                  <a:pt x="2311400" y="6832600"/>
                </a:cubicBezTo>
                <a:cubicBezTo>
                  <a:pt x="2286000" y="6692900"/>
                  <a:pt x="2133600" y="6591300"/>
                  <a:pt x="1943100" y="6591300"/>
                </a:cubicBezTo>
                <a:lnTo>
                  <a:pt x="1689100" y="6591300"/>
                </a:lnTo>
                <a:cubicBezTo>
                  <a:pt x="1333500" y="6591300"/>
                  <a:pt x="1041400" y="6438900"/>
                  <a:pt x="660400" y="6057900"/>
                </a:cubicBezTo>
                <a:lnTo>
                  <a:pt x="596900" y="5994400"/>
                </a:lnTo>
                <a:cubicBezTo>
                  <a:pt x="469900" y="5867400"/>
                  <a:pt x="317500" y="5613400"/>
                  <a:pt x="241300" y="5422900"/>
                </a:cubicBezTo>
                <a:lnTo>
                  <a:pt x="165100" y="5207000"/>
                </a:lnTo>
                <a:cubicBezTo>
                  <a:pt x="12700" y="4800600"/>
                  <a:pt x="0" y="4381500"/>
                  <a:pt x="139700" y="3975100"/>
                </a:cubicBezTo>
                <a:lnTo>
                  <a:pt x="330200" y="3390900"/>
                </a:lnTo>
                <a:cubicBezTo>
                  <a:pt x="381000" y="3213100"/>
                  <a:pt x="495300" y="2959100"/>
                  <a:pt x="571500" y="2806700"/>
                </a:cubicBezTo>
                <a:lnTo>
                  <a:pt x="584200" y="2781300"/>
                </a:lnTo>
                <a:cubicBezTo>
                  <a:pt x="673100" y="2628900"/>
                  <a:pt x="850900" y="2400300"/>
                  <a:pt x="990600" y="2260600"/>
                </a:cubicBezTo>
                <a:lnTo>
                  <a:pt x="1244600" y="2032000"/>
                </a:lnTo>
                <a:cubicBezTo>
                  <a:pt x="1714500" y="1574800"/>
                  <a:pt x="2336800" y="1320800"/>
                  <a:pt x="2959100" y="1320800"/>
                </a:cubicBezTo>
                <a:lnTo>
                  <a:pt x="3492500" y="1320800"/>
                </a:lnTo>
                <a:cubicBezTo>
                  <a:pt x="3886200" y="1320800"/>
                  <a:pt x="3962400" y="1257300"/>
                  <a:pt x="4076700" y="825500"/>
                </a:cubicBezTo>
                <a:lnTo>
                  <a:pt x="4178300" y="469900"/>
                </a:lnTo>
                <a:cubicBezTo>
                  <a:pt x="4279900" y="101600"/>
                  <a:pt x="4343400" y="0"/>
                  <a:pt x="4521200" y="0"/>
                </a:cubicBezTo>
                <a:cubicBezTo>
                  <a:pt x="4597400" y="0"/>
                  <a:pt x="4724400" y="63500"/>
                  <a:pt x="4813300" y="152400"/>
                </a:cubicBezTo>
                <a:cubicBezTo>
                  <a:pt x="4914900" y="228600"/>
                  <a:pt x="4953000" y="444500"/>
                  <a:pt x="4927600" y="622300"/>
                </a:cubicBezTo>
                <a:lnTo>
                  <a:pt x="4864100" y="901700"/>
                </a:lnTo>
                <a:cubicBezTo>
                  <a:pt x="4787900" y="1282700"/>
                  <a:pt x="4800600" y="1295400"/>
                  <a:pt x="5232400" y="1384300"/>
                </a:cubicBezTo>
                <a:lnTo>
                  <a:pt x="5829300" y="1511300"/>
                </a:lnTo>
                <a:cubicBezTo>
                  <a:pt x="6540500" y="1663700"/>
                  <a:pt x="7124700" y="2463800"/>
                  <a:pt x="7124700" y="3289300"/>
                </a:cubicBezTo>
                <a:lnTo>
                  <a:pt x="7124700" y="3543300"/>
                </a:lnTo>
                <a:cubicBezTo>
                  <a:pt x="7124700" y="3721100"/>
                  <a:pt x="7073900" y="4000500"/>
                  <a:pt x="7010400" y="4165600"/>
                </a:cubicBezTo>
                <a:lnTo>
                  <a:pt x="6781800" y="4775200"/>
                </a:lnTo>
                <a:cubicBezTo>
                  <a:pt x="6718300" y="4940300"/>
                  <a:pt x="6553200" y="5181600"/>
                  <a:pt x="6413500" y="5308600"/>
                </a:cubicBezTo>
                <a:close/>
                <a:moveTo>
                  <a:pt x="2819400" y="8255000"/>
                </a:moveTo>
                <a:moveTo>
                  <a:pt x="2844800" y="5473700"/>
                </a:moveTo>
                <a:lnTo>
                  <a:pt x="3543300" y="2717800"/>
                </a:lnTo>
                <a:cubicBezTo>
                  <a:pt x="3556000" y="2628900"/>
                  <a:pt x="3594100" y="2527300"/>
                  <a:pt x="3619500" y="2514600"/>
                </a:cubicBezTo>
                <a:cubicBezTo>
                  <a:pt x="3644900" y="2489200"/>
                  <a:pt x="3657600" y="2400300"/>
                  <a:pt x="3657600" y="2298700"/>
                </a:cubicBezTo>
                <a:cubicBezTo>
                  <a:pt x="3657600" y="2197100"/>
                  <a:pt x="3606800" y="2146300"/>
                  <a:pt x="3492500" y="2146300"/>
                </a:cubicBezTo>
                <a:lnTo>
                  <a:pt x="2679700" y="2146300"/>
                </a:lnTo>
                <a:cubicBezTo>
                  <a:pt x="2578100" y="2146300"/>
                  <a:pt x="2489200" y="2159000"/>
                  <a:pt x="2451100" y="2197100"/>
                </a:cubicBezTo>
                <a:cubicBezTo>
                  <a:pt x="2425700" y="2222500"/>
                  <a:pt x="2349500" y="2260600"/>
                  <a:pt x="2286000" y="2273300"/>
                </a:cubicBezTo>
                <a:cubicBezTo>
                  <a:pt x="2222500" y="2298700"/>
                  <a:pt x="2184400" y="2336800"/>
                  <a:pt x="2184400" y="2387600"/>
                </a:cubicBezTo>
                <a:cubicBezTo>
                  <a:pt x="2184400" y="2438400"/>
                  <a:pt x="2146300" y="2463800"/>
                  <a:pt x="2108200" y="2463800"/>
                </a:cubicBezTo>
                <a:cubicBezTo>
                  <a:pt x="2057400" y="2463800"/>
                  <a:pt x="1968500" y="2527300"/>
                  <a:pt x="1905000" y="2590800"/>
                </a:cubicBezTo>
                <a:lnTo>
                  <a:pt x="1333500" y="3149600"/>
                </a:lnTo>
                <a:cubicBezTo>
                  <a:pt x="1270000" y="3213100"/>
                  <a:pt x="1193800" y="3340100"/>
                  <a:pt x="1168400" y="3416300"/>
                </a:cubicBezTo>
                <a:lnTo>
                  <a:pt x="990600" y="3975100"/>
                </a:lnTo>
                <a:cubicBezTo>
                  <a:pt x="965200" y="4051300"/>
                  <a:pt x="939800" y="4191000"/>
                  <a:pt x="939800" y="4279900"/>
                </a:cubicBezTo>
                <a:lnTo>
                  <a:pt x="939800" y="4648200"/>
                </a:lnTo>
                <a:cubicBezTo>
                  <a:pt x="939800" y="4826000"/>
                  <a:pt x="965200" y="4902200"/>
                  <a:pt x="1092200" y="5207000"/>
                </a:cubicBezTo>
                <a:lnTo>
                  <a:pt x="1104900" y="5245100"/>
                </a:lnTo>
                <a:cubicBezTo>
                  <a:pt x="1155700" y="5346700"/>
                  <a:pt x="1231900" y="5435600"/>
                  <a:pt x="1270000" y="5435600"/>
                </a:cubicBezTo>
                <a:cubicBezTo>
                  <a:pt x="1320800" y="5435600"/>
                  <a:pt x="1358900" y="5473700"/>
                  <a:pt x="1358900" y="5537200"/>
                </a:cubicBezTo>
                <a:cubicBezTo>
                  <a:pt x="1358900" y="5588000"/>
                  <a:pt x="1422400" y="5651500"/>
                  <a:pt x="1511300" y="5676900"/>
                </a:cubicBezTo>
                <a:lnTo>
                  <a:pt x="1943100" y="5803900"/>
                </a:lnTo>
                <a:cubicBezTo>
                  <a:pt x="2032000" y="5829300"/>
                  <a:pt x="2171700" y="5842000"/>
                  <a:pt x="2260600" y="5842000"/>
                </a:cubicBezTo>
                <a:lnTo>
                  <a:pt x="2298700" y="5842000"/>
                </a:lnTo>
                <a:cubicBezTo>
                  <a:pt x="2616200" y="5842000"/>
                  <a:pt x="2781300" y="5727700"/>
                  <a:pt x="2844800" y="5473700"/>
                </a:cubicBezTo>
                <a:close/>
                <a:moveTo>
                  <a:pt x="2654300" y="8255000"/>
                </a:moveTo>
                <a:moveTo>
                  <a:pt x="4470400" y="2146300"/>
                </a:moveTo>
                <a:lnTo>
                  <a:pt x="3771900" y="4851400"/>
                </a:lnTo>
                <a:cubicBezTo>
                  <a:pt x="3746500" y="4940300"/>
                  <a:pt x="3721100" y="5080000"/>
                  <a:pt x="3708400" y="5156200"/>
                </a:cubicBezTo>
                <a:lnTo>
                  <a:pt x="3670300" y="5613400"/>
                </a:lnTo>
                <a:cubicBezTo>
                  <a:pt x="3670300" y="5702300"/>
                  <a:pt x="3683000" y="5778500"/>
                  <a:pt x="3708400" y="5803900"/>
                </a:cubicBezTo>
                <a:cubicBezTo>
                  <a:pt x="3759200" y="5854700"/>
                  <a:pt x="3987800" y="5854700"/>
                  <a:pt x="4203700" y="5803900"/>
                </a:cubicBezTo>
                <a:lnTo>
                  <a:pt x="4813300" y="5638800"/>
                </a:lnTo>
                <a:cubicBezTo>
                  <a:pt x="4902200" y="5613400"/>
                  <a:pt x="4978400" y="5549900"/>
                  <a:pt x="4978400" y="5499100"/>
                </a:cubicBezTo>
                <a:cubicBezTo>
                  <a:pt x="4978400" y="5448300"/>
                  <a:pt x="5029200" y="5384800"/>
                  <a:pt x="5080000" y="5372100"/>
                </a:cubicBezTo>
                <a:cubicBezTo>
                  <a:pt x="5346700" y="5295900"/>
                  <a:pt x="5397500" y="5270500"/>
                  <a:pt x="5397500" y="5194300"/>
                </a:cubicBezTo>
                <a:cubicBezTo>
                  <a:pt x="5397500" y="5143500"/>
                  <a:pt x="5435600" y="5105400"/>
                  <a:pt x="5473700" y="5105400"/>
                </a:cubicBezTo>
                <a:cubicBezTo>
                  <a:pt x="5575300" y="5105400"/>
                  <a:pt x="5740400" y="4940300"/>
                  <a:pt x="5842000" y="4762500"/>
                </a:cubicBezTo>
                <a:lnTo>
                  <a:pt x="5981700" y="4495800"/>
                </a:lnTo>
                <a:cubicBezTo>
                  <a:pt x="6019800" y="4419600"/>
                  <a:pt x="6045200" y="4356100"/>
                  <a:pt x="6045200" y="4343400"/>
                </a:cubicBezTo>
                <a:cubicBezTo>
                  <a:pt x="6045200" y="4330700"/>
                  <a:pt x="6070600" y="4241800"/>
                  <a:pt x="6108700" y="4152900"/>
                </a:cubicBezTo>
                <a:lnTo>
                  <a:pt x="6159500" y="4000500"/>
                </a:lnTo>
                <a:cubicBezTo>
                  <a:pt x="6184900" y="3898900"/>
                  <a:pt x="6235700" y="3784600"/>
                  <a:pt x="6248400" y="3721100"/>
                </a:cubicBezTo>
                <a:cubicBezTo>
                  <a:pt x="6273800" y="3670300"/>
                  <a:pt x="6299200" y="3543300"/>
                  <a:pt x="6299200" y="3454400"/>
                </a:cubicBezTo>
                <a:lnTo>
                  <a:pt x="6299200" y="3251200"/>
                </a:lnTo>
                <a:cubicBezTo>
                  <a:pt x="6299200" y="2959100"/>
                  <a:pt x="6172200" y="2628900"/>
                  <a:pt x="6045200" y="2628900"/>
                </a:cubicBezTo>
                <a:cubicBezTo>
                  <a:pt x="6007100" y="2628900"/>
                  <a:pt x="5969000" y="2603500"/>
                  <a:pt x="5969000" y="2552700"/>
                </a:cubicBezTo>
                <a:cubicBezTo>
                  <a:pt x="5969000" y="2451100"/>
                  <a:pt x="5892800" y="2374900"/>
                  <a:pt x="5715000" y="2298700"/>
                </a:cubicBezTo>
                <a:lnTo>
                  <a:pt x="5689600" y="2286000"/>
                </a:lnTo>
                <a:cubicBezTo>
                  <a:pt x="5613400" y="2247900"/>
                  <a:pt x="5537200" y="2209800"/>
                  <a:pt x="5511800" y="2184400"/>
                </a:cubicBezTo>
                <a:cubicBezTo>
                  <a:pt x="5499100" y="2159000"/>
                  <a:pt x="5397500" y="2146300"/>
                  <a:pt x="5308600" y="2146300"/>
                </a:cubicBezTo>
                <a:close/>
                <a:moveTo>
                  <a:pt x="5981700" y="82550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44" name="Freeform 13744"/>
          <p:cNvSpPr/>
          <p:nvPr/>
        </p:nvSpPr>
        <p:spPr>
          <a:xfrm rot="0" flipH="0" flipV="0">
            <a:off x="16113581" y="8198467"/>
            <a:ext cx="119589" cy="107372"/>
          </a:xfrm>
          <a:custGeom>
            <a:pathLst>
              <a:path w="6464300" h="5803900">
                <a:moveTo>
                  <a:pt x="88900" y="4749800"/>
                </a:moveTo>
                <a:lnTo>
                  <a:pt x="1231900" y="571500"/>
                </a:lnTo>
                <a:cubicBezTo>
                  <a:pt x="1308100" y="279400"/>
                  <a:pt x="1549400" y="38100"/>
                  <a:pt x="1739900" y="38100"/>
                </a:cubicBezTo>
                <a:cubicBezTo>
                  <a:pt x="1778000" y="38100"/>
                  <a:pt x="1917700" y="152400"/>
                  <a:pt x="2044700" y="279400"/>
                </a:cubicBezTo>
                <a:lnTo>
                  <a:pt x="2070100" y="304800"/>
                </a:lnTo>
                <a:cubicBezTo>
                  <a:pt x="2197100" y="431800"/>
                  <a:pt x="2374900" y="660400"/>
                  <a:pt x="2476500" y="825500"/>
                </a:cubicBezTo>
                <a:lnTo>
                  <a:pt x="3111500" y="1905000"/>
                </a:lnTo>
                <a:cubicBezTo>
                  <a:pt x="3302000" y="2235200"/>
                  <a:pt x="3378200" y="2247900"/>
                  <a:pt x="3708400" y="1968500"/>
                </a:cubicBezTo>
                <a:lnTo>
                  <a:pt x="5715000" y="254000"/>
                </a:lnTo>
                <a:cubicBezTo>
                  <a:pt x="6019800" y="0"/>
                  <a:pt x="6045200" y="0"/>
                  <a:pt x="6261100" y="203200"/>
                </a:cubicBezTo>
                <a:cubicBezTo>
                  <a:pt x="6438900" y="368300"/>
                  <a:pt x="6464300" y="622300"/>
                  <a:pt x="6337300" y="1092200"/>
                </a:cubicBezTo>
                <a:lnTo>
                  <a:pt x="5232400" y="5283200"/>
                </a:lnTo>
                <a:cubicBezTo>
                  <a:pt x="5130800" y="5676900"/>
                  <a:pt x="5003800" y="5803900"/>
                  <a:pt x="4686300" y="5803900"/>
                </a:cubicBezTo>
                <a:cubicBezTo>
                  <a:pt x="4368800" y="5803900"/>
                  <a:pt x="4279900" y="5702300"/>
                  <a:pt x="4279900" y="5359400"/>
                </a:cubicBezTo>
                <a:cubicBezTo>
                  <a:pt x="4279900" y="5194300"/>
                  <a:pt x="4330700" y="4927600"/>
                  <a:pt x="4381500" y="4749800"/>
                </a:cubicBezTo>
                <a:lnTo>
                  <a:pt x="5003800" y="2705100"/>
                </a:lnTo>
                <a:cubicBezTo>
                  <a:pt x="5219700" y="2006600"/>
                  <a:pt x="5067300" y="1828800"/>
                  <a:pt x="4610100" y="2247900"/>
                </a:cubicBezTo>
                <a:lnTo>
                  <a:pt x="3670300" y="3111500"/>
                </a:lnTo>
                <a:cubicBezTo>
                  <a:pt x="3530600" y="3238500"/>
                  <a:pt x="3314700" y="3340100"/>
                  <a:pt x="3187700" y="3340100"/>
                </a:cubicBezTo>
                <a:cubicBezTo>
                  <a:pt x="2946400" y="3340100"/>
                  <a:pt x="2717800" y="3086100"/>
                  <a:pt x="2463800" y="2590800"/>
                </a:cubicBezTo>
                <a:lnTo>
                  <a:pt x="2247900" y="2146300"/>
                </a:lnTo>
                <a:cubicBezTo>
                  <a:pt x="2019300" y="1663700"/>
                  <a:pt x="1905000" y="1663700"/>
                  <a:pt x="1676400" y="2133600"/>
                </a:cubicBezTo>
                <a:cubicBezTo>
                  <a:pt x="1651000" y="2184400"/>
                  <a:pt x="1600200" y="2362200"/>
                  <a:pt x="1562100" y="2552700"/>
                </a:cubicBezTo>
                <a:lnTo>
                  <a:pt x="965200" y="5105400"/>
                </a:lnTo>
                <a:cubicBezTo>
                  <a:pt x="838200" y="5638800"/>
                  <a:pt x="698500" y="5803900"/>
                  <a:pt x="419100" y="5803900"/>
                </a:cubicBezTo>
                <a:cubicBezTo>
                  <a:pt x="88900" y="5803900"/>
                  <a:pt x="0" y="5715000"/>
                  <a:pt x="0" y="5359400"/>
                </a:cubicBezTo>
                <a:cubicBezTo>
                  <a:pt x="0" y="5194300"/>
                  <a:pt x="38100" y="4927600"/>
                  <a:pt x="88900" y="4749800"/>
                </a:cubicBezTo>
                <a:close/>
                <a:moveTo>
                  <a:pt x="698500" y="58293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45" name="Freeform 13745"/>
          <p:cNvSpPr/>
          <p:nvPr/>
        </p:nvSpPr>
        <p:spPr>
          <a:xfrm rot="0" flipH="0" flipV="0">
            <a:off x="16248824" y="8253445"/>
            <a:ext cx="77768" cy="15271"/>
          </a:xfrm>
          <a:custGeom>
            <a:pathLst>
              <a:path w="4203700" h="825500">
                <a:moveTo>
                  <a:pt x="330200" y="0"/>
                </a:moveTo>
                <a:lnTo>
                  <a:pt x="3873500" y="0"/>
                </a:lnTo>
                <a:cubicBezTo>
                  <a:pt x="4076700" y="0"/>
                  <a:pt x="4203700" y="127000"/>
                  <a:pt x="4203700" y="330200"/>
                </a:cubicBezTo>
                <a:lnTo>
                  <a:pt x="4203700" y="495300"/>
                </a:lnTo>
                <a:cubicBezTo>
                  <a:pt x="4203700" y="711200"/>
                  <a:pt x="4076700" y="825500"/>
                  <a:pt x="3873500" y="825500"/>
                </a:cubicBezTo>
                <a:lnTo>
                  <a:pt x="406400" y="825500"/>
                </a:lnTo>
                <a:cubicBezTo>
                  <a:pt x="165100" y="825500"/>
                  <a:pt x="0" y="622300"/>
                  <a:pt x="0" y="317500"/>
                </a:cubicBezTo>
                <a:cubicBezTo>
                  <a:pt x="0" y="127000"/>
                  <a:pt x="127000" y="0"/>
                  <a:pt x="330200" y="0"/>
                </a:cubicBezTo>
                <a:close/>
                <a:moveTo>
                  <a:pt x="2425700" y="28575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46" name="Freeform 13746"/>
          <p:cNvSpPr/>
          <p:nvPr/>
        </p:nvSpPr>
        <p:spPr>
          <a:xfrm rot="0" flipH="0" flipV="0">
            <a:off x="16376785" y="8153356"/>
            <a:ext cx="55448" cy="152247"/>
          </a:xfrm>
          <a:custGeom>
            <a:pathLst>
              <a:path w="2997200" h="8229600">
                <a:moveTo>
                  <a:pt x="2870200" y="977900"/>
                </a:moveTo>
                <a:lnTo>
                  <a:pt x="1003300" y="7721600"/>
                </a:lnTo>
                <a:cubicBezTo>
                  <a:pt x="863600" y="8229600"/>
                  <a:pt x="863600" y="8229600"/>
                  <a:pt x="546100" y="8229600"/>
                </a:cubicBezTo>
                <a:cubicBezTo>
                  <a:pt x="228600" y="8229600"/>
                  <a:pt x="165100" y="8166100"/>
                  <a:pt x="165100" y="7797800"/>
                </a:cubicBezTo>
                <a:cubicBezTo>
                  <a:pt x="165100" y="7683500"/>
                  <a:pt x="203200" y="7429500"/>
                  <a:pt x="254000" y="7251700"/>
                </a:cubicBezTo>
                <a:lnTo>
                  <a:pt x="1638300" y="2413000"/>
                </a:lnTo>
                <a:cubicBezTo>
                  <a:pt x="1828800" y="1739900"/>
                  <a:pt x="1739900" y="1600200"/>
                  <a:pt x="1308100" y="1905000"/>
                </a:cubicBezTo>
                <a:lnTo>
                  <a:pt x="1270000" y="1930400"/>
                </a:lnTo>
                <a:cubicBezTo>
                  <a:pt x="1130300" y="2032000"/>
                  <a:pt x="914400" y="2197100"/>
                  <a:pt x="787400" y="2286000"/>
                </a:cubicBezTo>
                <a:cubicBezTo>
                  <a:pt x="533400" y="2476500"/>
                  <a:pt x="215900" y="2527300"/>
                  <a:pt x="76200" y="2387600"/>
                </a:cubicBezTo>
                <a:cubicBezTo>
                  <a:pt x="38100" y="2336800"/>
                  <a:pt x="0" y="2209800"/>
                  <a:pt x="0" y="2095500"/>
                </a:cubicBezTo>
                <a:cubicBezTo>
                  <a:pt x="0" y="1981200"/>
                  <a:pt x="114300" y="1790700"/>
                  <a:pt x="254000" y="1676400"/>
                </a:cubicBezTo>
                <a:lnTo>
                  <a:pt x="838200" y="1181100"/>
                </a:lnTo>
                <a:cubicBezTo>
                  <a:pt x="990600" y="1066800"/>
                  <a:pt x="1206500" y="914400"/>
                  <a:pt x="1320800" y="863600"/>
                </a:cubicBezTo>
                <a:cubicBezTo>
                  <a:pt x="1447800" y="800100"/>
                  <a:pt x="1638300" y="647700"/>
                  <a:pt x="1739900" y="533400"/>
                </a:cubicBezTo>
                <a:cubicBezTo>
                  <a:pt x="1905000" y="330200"/>
                  <a:pt x="2438400" y="0"/>
                  <a:pt x="2578100" y="0"/>
                </a:cubicBezTo>
                <a:cubicBezTo>
                  <a:pt x="2603500" y="0"/>
                  <a:pt x="2705100" y="76200"/>
                  <a:pt x="2794000" y="165100"/>
                </a:cubicBezTo>
                <a:cubicBezTo>
                  <a:pt x="2984500" y="342900"/>
                  <a:pt x="2997200" y="520700"/>
                  <a:pt x="2870200" y="977900"/>
                </a:cubicBezTo>
                <a:close/>
                <a:moveTo>
                  <a:pt x="5600700" y="8267700"/>
                </a:moveTo>
              </a:path>
            </a:pathLst>
          </a:custGeom>
          <a:solidFill>
            <a:srgbClr val="060808">
              <a:alpha val="100000"/>
            </a:srgbClr>
          </a:solidFill>
          <a:ln w="23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47" name="Rectangle 13747"/>
          <p:cNvSpPr/>
          <p:nvPr/>
        </p:nvSpPr>
        <p:spPr>
          <a:xfrm rot="0" flipH="0" flipV="0">
            <a:off x="12018389" y="8235889"/>
            <a:ext cx="4232528" cy="426338"/>
          </a:xfrm>
          <a:prstGeom prst="rect">
            <a:avLst/>
          </a:prstGeom>
        </p:spPr>
      </p:sp>
      <p:sp>
        <p:nvSpPr>
          <p:cNvPr id="13748" name="Freeform 13748"/>
          <p:cNvSpPr/>
          <p:nvPr/>
        </p:nvSpPr>
        <p:spPr>
          <a:xfrm rot="0" flipH="0" flipV="0">
            <a:off x="12021412" y="8375766"/>
            <a:ext cx="147891" cy="164515"/>
          </a:xfrm>
          <a:custGeom>
            <a:pathLst>
              <a:path w="8699500" h="9677400">
                <a:moveTo>
                  <a:pt x="292100" y="9080500"/>
                </a:moveTo>
                <a:lnTo>
                  <a:pt x="7315200" y="279400"/>
                </a:lnTo>
                <a:cubicBezTo>
                  <a:pt x="7493000" y="63500"/>
                  <a:pt x="7620000" y="0"/>
                  <a:pt x="7899400" y="0"/>
                </a:cubicBezTo>
                <a:lnTo>
                  <a:pt x="8343900" y="0"/>
                </a:lnTo>
                <a:cubicBezTo>
                  <a:pt x="8534400" y="0"/>
                  <a:pt x="8699500" y="38100"/>
                  <a:pt x="8699500" y="88900"/>
                </a:cubicBezTo>
                <a:cubicBezTo>
                  <a:pt x="8699500" y="139700"/>
                  <a:pt x="8597900" y="304800"/>
                  <a:pt x="8470900" y="457200"/>
                </a:cubicBezTo>
                <a:lnTo>
                  <a:pt x="1333500" y="9398000"/>
                </a:lnTo>
                <a:cubicBezTo>
                  <a:pt x="1168400" y="9613900"/>
                  <a:pt x="1016000" y="9677400"/>
                  <a:pt x="749300" y="9677400"/>
                </a:cubicBezTo>
                <a:lnTo>
                  <a:pt x="355600" y="9677400"/>
                </a:lnTo>
                <a:cubicBezTo>
                  <a:pt x="165100" y="9677400"/>
                  <a:pt x="0" y="9639300"/>
                  <a:pt x="0" y="9588500"/>
                </a:cubicBezTo>
                <a:cubicBezTo>
                  <a:pt x="0" y="9537700"/>
                  <a:pt x="12700" y="9474200"/>
                  <a:pt x="38100" y="9436100"/>
                </a:cubicBezTo>
                <a:cubicBezTo>
                  <a:pt x="50800" y="9385300"/>
                  <a:pt x="165100" y="9232900"/>
                  <a:pt x="292100" y="9080500"/>
                </a:cubicBezTo>
                <a:close/>
                <a:moveTo>
                  <a:pt x="431800" y="96901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49" name="Freeform 13749"/>
          <p:cNvSpPr/>
          <p:nvPr/>
        </p:nvSpPr>
        <p:spPr>
          <a:xfrm rot="0" flipH="0" flipV="0">
            <a:off x="12402437" y="8634986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50" name="Freeform 13750"/>
          <p:cNvSpPr/>
          <p:nvPr/>
        </p:nvSpPr>
        <p:spPr>
          <a:xfrm rot="0" flipH="0" flipV="0">
            <a:off x="13859356" y="8375766"/>
            <a:ext cx="147891" cy="164515"/>
          </a:xfrm>
          <a:custGeom>
            <a:pathLst>
              <a:path w="8699500" h="9677400">
                <a:moveTo>
                  <a:pt x="292100" y="9080500"/>
                </a:moveTo>
                <a:lnTo>
                  <a:pt x="7315200" y="279400"/>
                </a:lnTo>
                <a:cubicBezTo>
                  <a:pt x="7493000" y="63500"/>
                  <a:pt x="7620000" y="0"/>
                  <a:pt x="7899400" y="0"/>
                </a:cubicBezTo>
                <a:lnTo>
                  <a:pt x="8343900" y="0"/>
                </a:lnTo>
                <a:cubicBezTo>
                  <a:pt x="8534400" y="0"/>
                  <a:pt x="8699500" y="38100"/>
                  <a:pt x="8699500" y="88900"/>
                </a:cubicBezTo>
                <a:cubicBezTo>
                  <a:pt x="8699500" y="139700"/>
                  <a:pt x="8597900" y="304800"/>
                  <a:pt x="8470900" y="457200"/>
                </a:cubicBezTo>
                <a:lnTo>
                  <a:pt x="1333500" y="9398000"/>
                </a:lnTo>
                <a:cubicBezTo>
                  <a:pt x="1168400" y="9613900"/>
                  <a:pt x="1016000" y="9677400"/>
                  <a:pt x="749300" y="9677400"/>
                </a:cubicBezTo>
                <a:lnTo>
                  <a:pt x="355600" y="9677400"/>
                </a:lnTo>
                <a:cubicBezTo>
                  <a:pt x="165100" y="9677400"/>
                  <a:pt x="0" y="9639300"/>
                  <a:pt x="0" y="9588500"/>
                </a:cubicBezTo>
                <a:cubicBezTo>
                  <a:pt x="0" y="9537700"/>
                  <a:pt x="12700" y="9474200"/>
                  <a:pt x="38100" y="9436100"/>
                </a:cubicBezTo>
                <a:cubicBezTo>
                  <a:pt x="50800" y="9385300"/>
                  <a:pt x="165100" y="9232900"/>
                  <a:pt x="292100" y="9080500"/>
                </a:cubicBezTo>
                <a:close/>
                <a:moveTo>
                  <a:pt x="431800" y="96901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51" name="Freeform 13751"/>
          <p:cNvSpPr/>
          <p:nvPr/>
        </p:nvSpPr>
        <p:spPr>
          <a:xfrm rot="0" flipH="0" flipV="0">
            <a:off x="14240382" y="8634986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909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52" name="Freeform 13752"/>
          <p:cNvSpPr/>
          <p:nvPr/>
        </p:nvSpPr>
        <p:spPr>
          <a:xfrm rot="0" flipH="0" flipV="0">
            <a:off x="15697300" y="8375766"/>
            <a:ext cx="147891" cy="164515"/>
          </a:xfrm>
          <a:custGeom>
            <a:pathLst>
              <a:path w="8699500" h="9677400">
                <a:moveTo>
                  <a:pt x="292100" y="9080500"/>
                </a:moveTo>
                <a:lnTo>
                  <a:pt x="7315200" y="279400"/>
                </a:lnTo>
                <a:cubicBezTo>
                  <a:pt x="7493000" y="63500"/>
                  <a:pt x="7620000" y="0"/>
                  <a:pt x="7899400" y="0"/>
                </a:cubicBezTo>
                <a:lnTo>
                  <a:pt x="8343900" y="0"/>
                </a:lnTo>
                <a:cubicBezTo>
                  <a:pt x="8534400" y="0"/>
                  <a:pt x="8699500" y="38100"/>
                  <a:pt x="8699500" y="88900"/>
                </a:cubicBezTo>
                <a:cubicBezTo>
                  <a:pt x="8699500" y="139700"/>
                  <a:pt x="8597900" y="304800"/>
                  <a:pt x="8470900" y="457200"/>
                </a:cubicBezTo>
                <a:lnTo>
                  <a:pt x="1333500" y="9398000"/>
                </a:lnTo>
                <a:cubicBezTo>
                  <a:pt x="1168400" y="9613900"/>
                  <a:pt x="1016000" y="9677400"/>
                  <a:pt x="749300" y="9677400"/>
                </a:cubicBezTo>
                <a:lnTo>
                  <a:pt x="355600" y="9677400"/>
                </a:lnTo>
                <a:cubicBezTo>
                  <a:pt x="165100" y="9677400"/>
                  <a:pt x="0" y="9639300"/>
                  <a:pt x="0" y="9588500"/>
                </a:cubicBezTo>
                <a:cubicBezTo>
                  <a:pt x="0" y="9537700"/>
                  <a:pt x="12700" y="9474200"/>
                  <a:pt x="38100" y="9436100"/>
                </a:cubicBezTo>
                <a:cubicBezTo>
                  <a:pt x="50800" y="9385300"/>
                  <a:pt x="165100" y="9232900"/>
                  <a:pt x="292100" y="9080500"/>
                </a:cubicBezTo>
                <a:close/>
                <a:moveTo>
                  <a:pt x="431800" y="96901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53" name="Freeform 13753"/>
          <p:cNvSpPr/>
          <p:nvPr/>
        </p:nvSpPr>
        <p:spPr>
          <a:xfrm rot="0" flipH="0" flipV="0">
            <a:off x="16078325" y="8634986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606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54" name="Rectangle 13754"/>
          <p:cNvSpPr/>
          <p:nvPr/>
        </p:nvSpPr>
        <p:spPr>
          <a:xfrm rot="0" flipH="0" flipV="0">
            <a:off x="11984734" y="8599982"/>
            <a:ext cx="3736008" cy="472149"/>
          </a:xfrm>
          <a:prstGeom prst="rect">
            <a:avLst/>
          </a:prstGeom>
        </p:spPr>
      </p:sp>
      <p:sp>
        <p:nvSpPr>
          <p:cNvPr id="13755" name="Freeform 13755"/>
          <p:cNvSpPr/>
          <p:nvPr/>
        </p:nvSpPr>
        <p:spPr>
          <a:xfrm rot="0" flipH="0" flipV="0">
            <a:off x="11987756" y="8802613"/>
            <a:ext cx="152425" cy="179844"/>
          </a:xfrm>
          <a:custGeom>
            <a:pathLst>
              <a:path w="8966200" h="10579100">
                <a:moveTo>
                  <a:pt x="0" y="10579100"/>
                </a:moveTo>
                <a:lnTo>
                  <a:pt x="0" y="355600"/>
                </a:lnTo>
                <a:cubicBezTo>
                  <a:pt x="0" y="88900"/>
                  <a:pt x="88900" y="0"/>
                  <a:pt x="355600" y="0"/>
                </a:cubicBezTo>
                <a:lnTo>
                  <a:pt x="444500" y="0"/>
                </a:lnTo>
                <a:cubicBezTo>
                  <a:pt x="647700" y="0"/>
                  <a:pt x="812800" y="38100"/>
                  <a:pt x="812800" y="88900"/>
                </a:cubicBezTo>
                <a:cubicBezTo>
                  <a:pt x="812800" y="139700"/>
                  <a:pt x="787400" y="228600"/>
                  <a:pt x="774700" y="292100"/>
                </a:cubicBezTo>
                <a:cubicBezTo>
                  <a:pt x="698500" y="558800"/>
                  <a:pt x="850900" y="711200"/>
                  <a:pt x="1181100" y="711200"/>
                </a:cubicBezTo>
                <a:lnTo>
                  <a:pt x="7353300" y="711200"/>
                </a:lnTo>
                <a:cubicBezTo>
                  <a:pt x="7543800" y="711200"/>
                  <a:pt x="7861300" y="774700"/>
                  <a:pt x="8039100" y="863600"/>
                </a:cubicBezTo>
                <a:lnTo>
                  <a:pt x="8102600" y="876300"/>
                </a:lnTo>
                <a:cubicBezTo>
                  <a:pt x="8305800" y="977900"/>
                  <a:pt x="8432800" y="1155700"/>
                  <a:pt x="8432800" y="1384300"/>
                </a:cubicBezTo>
                <a:lnTo>
                  <a:pt x="8420100" y="9461500"/>
                </a:lnTo>
                <a:cubicBezTo>
                  <a:pt x="8420100" y="9994900"/>
                  <a:pt x="8509000" y="10223500"/>
                  <a:pt x="8750300" y="10223500"/>
                </a:cubicBezTo>
                <a:cubicBezTo>
                  <a:pt x="8864600" y="10223500"/>
                  <a:pt x="8966200" y="10299700"/>
                  <a:pt x="8966200" y="10401300"/>
                </a:cubicBezTo>
                <a:cubicBezTo>
                  <a:pt x="8966200" y="10502900"/>
                  <a:pt x="8801100" y="10579100"/>
                  <a:pt x="8610600" y="10579100"/>
                </a:cubicBezTo>
                <a:close/>
                <a:moveTo>
                  <a:pt x="-177800" y="10579100"/>
                </a:moveTo>
                <a:moveTo>
                  <a:pt x="6629400" y="10223500"/>
                </a:moveTo>
                <a:lnTo>
                  <a:pt x="6629400" y="2692400"/>
                </a:lnTo>
                <a:lnTo>
                  <a:pt x="812800" y="2692400"/>
                </a:lnTo>
                <a:lnTo>
                  <a:pt x="723900" y="9321800"/>
                </a:lnTo>
                <a:cubicBezTo>
                  <a:pt x="711200" y="10045700"/>
                  <a:pt x="812800" y="10223500"/>
                  <a:pt x="1257300" y="10223500"/>
                </a:cubicBezTo>
                <a:close/>
                <a:moveTo>
                  <a:pt x="177800" y="10579100"/>
                </a:moveTo>
                <a:moveTo>
                  <a:pt x="1612900" y="5740400"/>
                </a:moveTo>
                <a:lnTo>
                  <a:pt x="1612900" y="4660900"/>
                </a:lnTo>
                <a:cubicBezTo>
                  <a:pt x="1612900" y="4152900"/>
                  <a:pt x="1879600" y="3949700"/>
                  <a:pt x="2552700" y="3949700"/>
                </a:cubicBezTo>
                <a:lnTo>
                  <a:pt x="2870200" y="3949700"/>
                </a:lnTo>
                <a:cubicBezTo>
                  <a:pt x="3733800" y="3949700"/>
                  <a:pt x="3949700" y="4127500"/>
                  <a:pt x="3949700" y="4889500"/>
                </a:cubicBezTo>
                <a:lnTo>
                  <a:pt x="3949700" y="5562600"/>
                </a:lnTo>
                <a:cubicBezTo>
                  <a:pt x="3949700" y="6248400"/>
                  <a:pt x="3733800" y="6451600"/>
                  <a:pt x="3009900" y="6451600"/>
                </a:cubicBezTo>
                <a:lnTo>
                  <a:pt x="2336800" y="6451600"/>
                </a:lnTo>
                <a:cubicBezTo>
                  <a:pt x="1879600" y="6451600"/>
                  <a:pt x="1612900" y="6197600"/>
                  <a:pt x="1612900" y="5740400"/>
                </a:cubicBezTo>
                <a:close/>
                <a:moveTo>
                  <a:pt x="4660900" y="10579100"/>
                </a:moveTo>
                <a:moveTo>
                  <a:pt x="3657600" y="9499600"/>
                </a:moveTo>
                <a:lnTo>
                  <a:pt x="1968500" y="9499600"/>
                </a:lnTo>
                <a:cubicBezTo>
                  <a:pt x="1879600" y="9499600"/>
                  <a:pt x="1752600" y="9461500"/>
                  <a:pt x="1701800" y="9410700"/>
                </a:cubicBezTo>
                <a:cubicBezTo>
                  <a:pt x="1651000" y="9359900"/>
                  <a:pt x="1612900" y="9245600"/>
                  <a:pt x="1612900" y="9144000"/>
                </a:cubicBezTo>
                <a:lnTo>
                  <a:pt x="1612900" y="7531100"/>
                </a:lnTo>
                <a:cubicBezTo>
                  <a:pt x="1612900" y="7404100"/>
                  <a:pt x="1676400" y="7327900"/>
                  <a:pt x="1803400" y="7264400"/>
                </a:cubicBezTo>
                <a:lnTo>
                  <a:pt x="1828800" y="7251700"/>
                </a:lnTo>
                <a:cubicBezTo>
                  <a:pt x="1930400" y="7213600"/>
                  <a:pt x="2095500" y="7175500"/>
                  <a:pt x="2197100" y="7175500"/>
                </a:cubicBezTo>
                <a:lnTo>
                  <a:pt x="3403600" y="7175500"/>
                </a:lnTo>
                <a:cubicBezTo>
                  <a:pt x="3505200" y="7175500"/>
                  <a:pt x="3581400" y="7213600"/>
                  <a:pt x="3581400" y="7264400"/>
                </a:cubicBezTo>
                <a:cubicBezTo>
                  <a:pt x="3581400" y="7315200"/>
                  <a:pt x="3632200" y="7353300"/>
                  <a:pt x="3683000" y="7353300"/>
                </a:cubicBezTo>
                <a:cubicBezTo>
                  <a:pt x="3721100" y="7353300"/>
                  <a:pt x="3771900" y="7429500"/>
                  <a:pt x="3771900" y="7531100"/>
                </a:cubicBezTo>
                <a:cubicBezTo>
                  <a:pt x="3771900" y="7632700"/>
                  <a:pt x="3810000" y="7708900"/>
                  <a:pt x="3860800" y="7708900"/>
                </a:cubicBezTo>
                <a:cubicBezTo>
                  <a:pt x="3911600" y="7708900"/>
                  <a:pt x="3949700" y="7785100"/>
                  <a:pt x="3949700" y="7886700"/>
                </a:cubicBezTo>
                <a:lnTo>
                  <a:pt x="3949700" y="8966200"/>
                </a:lnTo>
                <a:cubicBezTo>
                  <a:pt x="3949700" y="9067800"/>
                  <a:pt x="3924300" y="9220200"/>
                  <a:pt x="3898900" y="9309100"/>
                </a:cubicBezTo>
                <a:lnTo>
                  <a:pt x="3886200" y="9334500"/>
                </a:lnTo>
                <a:cubicBezTo>
                  <a:pt x="3860800" y="9436100"/>
                  <a:pt x="3771900" y="9499600"/>
                  <a:pt x="3657600" y="9499600"/>
                </a:cubicBezTo>
                <a:close/>
                <a:moveTo>
                  <a:pt x="901700" y="105791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56" name="Freeform 13756"/>
          <p:cNvSpPr/>
          <p:nvPr/>
        </p:nvSpPr>
        <p:spPr>
          <a:xfrm rot="0" flipH="0" flipV="0">
            <a:off x="12402437" y="8723251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57" name="Freeform 13757"/>
          <p:cNvSpPr/>
          <p:nvPr/>
        </p:nvSpPr>
        <p:spPr>
          <a:xfrm rot="0" flipH="0" flipV="0">
            <a:off x="13816456" y="8778280"/>
            <a:ext cx="161531" cy="204177"/>
          </a:xfrm>
          <a:custGeom>
            <a:pathLst>
              <a:path w="7023100" h="8877300">
                <a:moveTo>
                  <a:pt x="6629400" y="2362200"/>
                </a:moveTo>
                <a:lnTo>
                  <a:pt x="6629400" y="8089900"/>
                </a:lnTo>
                <a:cubicBezTo>
                  <a:pt x="6629400" y="8305800"/>
                  <a:pt x="6718300" y="8521700"/>
                  <a:pt x="6832600" y="8559800"/>
                </a:cubicBezTo>
                <a:cubicBezTo>
                  <a:pt x="6934200" y="8597900"/>
                  <a:pt x="7023100" y="8686800"/>
                  <a:pt x="7023100" y="8750300"/>
                </a:cubicBezTo>
                <a:cubicBezTo>
                  <a:pt x="7023100" y="8826500"/>
                  <a:pt x="6845300" y="8877300"/>
                  <a:pt x="6629400" y="8877300"/>
                </a:cubicBezTo>
                <a:lnTo>
                  <a:pt x="3911600" y="8877300"/>
                </a:lnTo>
                <a:cubicBezTo>
                  <a:pt x="3695700" y="8877300"/>
                  <a:pt x="3517900" y="8851900"/>
                  <a:pt x="3517900" y="8813800"/>
                </a:cubicBezTo>
                <a:cubicBezTo>
                  <a:pt x="3517900" y="8775700"/>
                  <a:pt x="3530600" y="8724900"/>
                  <a:pt x="3543300" y="8686800"/>
                </a:cubicBezTo>
                <a:cubicBezTo>
                  <a:pt x="3543300" y="8648700"/>
                  <a:pt x="3733800" y="8610600"/>
                  <a:pt x="3949700" y="8610600"/>
                </a:cubicBezTo>
                <a:lnTo>
                  <a:pt x="4775200" y="8610600"/>
                </a:lnTo>
                <a:cubicBezTo>
                  <a:pt x="5270500" y="8610600"/>
                  <a:pt x="5308600" y="8585200"/>
                  <a:pt x="5308600" y="8089900"/>
                </a:cubicBezTo>
                <a:lnTo>
                  <a:pt x="5308600" y="3581400"/>
                </a:lnTo>
                <a:cubicBezTo>
                  <a:pt x="5308600" y="3086100"/>
                  <a:pt x="5270500" y="3048000"/>
                  <a:pt x="4775200" y="3048000"/>
                </a:cubicBezTo>
                <a:lnTo>
                  <a:pt x="1066800" y="3048000"/>
                </a:lnTo>
                <a:lnTo>
                  <a:pt x="1066800" y="8356600"/>
                </a:lnTo>
                <a:cubicBezTo>
                  <a:pt x="1066800" y="8572500"/>
                  <a:pt x="1143000" y="8750300"/>
                  <a:pt x="1231900" y="8750300"/>
                </a:cubicBezTo>
                <a:cubicBezTo>
                  <a:pt x="1320800" y="8750300"/>
                  <a:pt x="1397000" y="8775700"/>
                  <a:pt x="1397000" y="8813800"/>
                </a:cubicBezTo>
                <a:cubicBezTo>
                  <a:pt x="1397000" y="8851900"/>
                  <a:pt x="1219200" y="8877300"/>
                  <a:pt x="1003300" y="8877300"/>
                </a:cubicBezTo>
                <a:lnTo>
                  <a:pt x="469900" y="8877300"/>
                </a:lnTo>
                <a:cubicBezTo>
                  <a:pt x="101600" y="8877300"/>
                  <a:pt x="76200" y="8851900"/>
                  <a:pt x="76200" y="8483600"/>
                </a:cubicBezTo>
                <a:lnTo>
                  <a:pt x="203200" y="3454400"/>
                </a:lnTo>
                <a:cubicBezTo>
                  <a:pt x="203200" y="3225800"/>
                  <a:pt x="165100" y="3048000"/>
                  <a:pt x="101600" y="3048000"/>
                </a:cubicBezTo>
                <a:cubicBezTo>
                  <a:pt x="50800" y="3048000"/>
                  <a:pt x="0" y="2870200"/>
                  <a:pt x="0" y="2654300"/>
                </a:cubicBezTo>
                <a:lnTo>
                  <a:pt x="0" y="1993900"/>
                </a:lnTo>
                <a:cubicBezTo>
                  <a:pt x="0" y="1778000"/>
                  <a:pt x="63500" y="1587500"/>
                  <a:pt x="139700" y="1587500"/>
                </a:cubicBezTo>
                <a:cubicBezTo>
                  <a:pt x="215900" y="1587500"/>
                  <a:pt x="266700" y="1409700"/>
                  <a:pt x="266700" y="1193800"/>
                </a:cubicBezTo>
                <a:lnTo>
                  <a:pt x="266700" y="406400"/>
                </a:lnTo>
                <a:cubicBezTo>
                  <a:pt x="266700" y="165100"/>
                  <a:pt x="431800" y="0"/>
                  <a:pt x="673100" y="0"/>
                </a:cubicBezTo>
                <a:cubicBezTo>
                  <a:pt x="901700" y="0"/>
                  <a:pt x="1066800" y="165100"/>
                  <a:pt x="1066800" y="406400"/>
                </a:cubicBezTo>
                <a:lnTo>
                  <a:pt x="1066800" y="1193800"/>
                </a:lnTo>
                <a:cubicBezTo>
                  <a:pt x="1066800" y="1587500"/>
                  <a:pt x="1066800" y="1587500"/>
                  <a:pt x="1460500" y="1587500"/>
                </a:cubicBezTo>
                <a:lnTo>
                  <a:pt x="5702300" y="1587500"/>
                </a:lnTo>
                <a:cubicBezTo>
                  <a:pt x="6261100" y="1587500"/>
                  <a:pt x="6629400" y="1892300"/>
                  <a:pt x="6629400" y="2362200"/>
                </a:cubicBezTo>
                <a:close/>
                <a:moveTo>
                  <a:pt x="6388100" y="8877300"/>
                </a:moveTo>
                <a:moveTo>
                  <a:pt x="3187700" y="4508500"/>
                </a:moveTo>
                <a:lnTo>
                  <a:pt x="3187700" y="5308600"/>
                </a:lnTo>
                <a:cubicBezTo>
                  <a:pt x="3187700" y="5638800"/>
                  <a:pt x="2997200" y="5829300"/>
                  <a:pt x="2654300" y="5829300"/>
                </a:cubicBezTo>
                <a:lnTo>
                  <a:pt x="2120900" y="5829300"/>
                </a:lnTo>
                <a:cubicBezTo>
                  <a:pt x="1651000" y="5829300"/>
                  <a:pt x="1460500" y="5689600"/>
                  <a:pt x="1460500" y="5308600"/>
                </a:cubicBezTo>
                <a:lnTo>
                  <a:pt x="1460500" y="4635500"/>
                </a:lnTo>
                <a:cubicBezTo>
                  <a:pt x="1460500" y="4127500"/>
                  <a:pt x="1625600" y="3975100"/>
                  <a:pt x="2159000" y="3975100"/>
                </a:cubicBezTo>
                <a:lnTo>
                  <a:pt x="2527300" y="3975100"/>
                </a:lnTo>
                <a:cubicBezTo>
                  <a:pt x="2997200" y="3975100"/>
                  <a:pt x="3187700" y="4127500"/>
                  <a:pt x="3187700" y="4508500"/>
                </a:cubicBezTo>
                <a:close/>
                <a:moveTo>
                  <a:pt x="4241800" y="8877300"/>
                </a:moveTo>
                <a:moveTo>
                  <a:pt x="3187700" y="6578600"/>
                </a:moveTo>
                <a:lnTo>
                  <a:pt x="3187700" y="7823200"/>
                </a:lnTo>
                <a:cubicBezTo>
                  <a:pt x="3187700" y="7899400"/>
                  <a:pt x="3162300" y="7950200"/>
                  <a:pt x="3124200" y="7950200"/>
                </a:cubicBezTo>
                <a:cubicBezTo>
                  <a:pt x="3086100" y="7950200"/>
                  <a:pt x="3048000" y="7988300"/>
                  <a:pt x="3048000" y="8026400"/>
                </a:cubicBezTo>
                <a:cubicBezTo>
                  <a:pt x="3048000" y="8051800"/>
                  <a:pt x="2984500" y="8102600"/>
                  <a:pt x="2908300" y="8102600"/>
                </a:cubicBezTo>
                <a:lnTo>
                  <a:pt x="2768600" y="8128000"/>
                </a:lnTo>
                <a:cubicBezTo>
                  <a:pt x="2616200" y="8153400"/>
                  <a:pt x="2590800" y="8153400"/>
                  <a:pt x="2387600" y="8153400"/>
                </a:cubicBezTo>
                <a:lnTo>
                  <a:pt x="1727200" y="8128000"/>
                </a:lnTo>
                <a:cubicBezTo>
                  <a:pt x="1651000" y="8128000"/>
                  <a:pt x="1600200" y="8077200"/>
                  <a:pt x="1600200" y="8039100"/>
                </a:cubicBezTo>
                <a:cubicBezTo>
                  <a:pt x="1600200" y="7988300"/>
                  <a:pt x="1562100" y="7950200"/>
                  <a:pt x="1524000" y="7950200"/>
                </a:cubicBezTo>
                <a:cubicBezTo>
                  <a:pt x="1498600" y="7950200"/>
                  <a:pt x="1460500" y="7899400"/>
                  <a:pt x="1460500" y="7823200"/>
                </a:cubicBezTo>
                <a:lnTo>
                  <a:pt x="1460500" y="6756400"/>
                </a:lnTo>
                <a:cubicBezTo>
                  <a:pt x="1460500" y="6692900"/>
                  <a:pt x="1498600" y="6629400"/>
                  <a:pt x="1524000" y="6629400"/>
                </a:cubicBezTo>
                <a:cubicBezTo>
                  <a:pt x="1562100" y="6629400"/>
                  <a:pt x="1600200" y="6604000"/>
                  <a:pt x="1600200" y="6565900"/>
                </a:cubicBezTo>
                <a:cubicBezTo>
                  <a:pt x="1600200" y="6527800"/>
                  <a:pt x="1625600" y="6502400"/>
                  <a:pt x="1663700" y="6502400"/>
                </a:cubicBezTo>
                <a:cubicBezTo>
                  <a:pt x="1701800" y="6502400"/>
                  <a:pt x="1727200" y="6464300"/>
                  <a:pt x="1727200" y="6426200"/>
                </a:cubicBezTo>
                <a:cubicBezTo>
                  <a:pt x="1727200" y="6388100"/>
                  <a:pt x="1790700" y="6362700"/>
                  <a:pt x="1866900" y="6362700"/>
                </a:cubicBezTo>
                <a:lnTo>
                  <a:pt x="2794000" y="6362700"/>
                </a:lnTo>
                <a:cubicBezTo>
                  <a:pt x="2857500" y="6362700"/>
                  <a:pt x="2971800" y="6375400"/>
                  <a:pt x="3048000" y="6400800"/>
                </a:cubicBezTo>
                <a:lnTo>
                  <a:pt x="3060700" y="6400800"/>
                </a:lnTo>
                <a:cubicBezTo>
                  <a:pt x="3136900" y="6426200"/>
                  <a:pt x="3187700" y="6489700"/>
                  <a:pt x="3187700" y="6578600"/>
                </a:cubicBezTo>
                <a:close/>
                <a:moveTo>
                  <a:pt x="2171700" y="8877300"/>
                </a:moveTo>
              </a:path>
            </a:pathLst>
          </a:custGeom>
          <a:solidFill>
            <a:srgbClr val="030303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58" name="Freeform 13758"/>
          <p:cNvSpPr/>
          <p:nvPr/>
        </p:nvSpPr>
        <p:spPr>
          <a:xfrm rot="0" flipH="0" flipV="0">
            <a:off x="14240382" y="8723251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80B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59" name="Freeform 13759"/>
          <p:cNvSpPr/>
          <p:nvPr/>
        </p:nvSpPr>
        <p:spPr>
          <a:xfrm rot="0" flipH="0" flipV="0">
            <a:off x="15520387" y="8810716"/>
            <a:ext cx="143357" cy="172720"/>
          </a:xfrm>
          <a:custGeom>
            <a:pathLst>
              <a:path w="8432800" h="10160000">
                <a:moveTo>
                  <a:pt x="8432800" y="482600"/>
                </a:moveTo>
                <a:lnTo>
                  <a:pt x="8432800" y="9715500"/>
                </a:lnTo>
                <a:cubicBezTo>
                  <a:pt x="8432800" y="10147300"/>
                  <a:pt x="8420100" y="10160000"/>
                  <a:pt x="7975600" y="10160000"/>
                </a:cubicBezTo>
                <a:lnTo>
                  <a:pt x="444500" y="10160000"/>
                </a:lnTo>
                <a:cubicBezTo>
                  <a:pt x="50800" y="10160000"/>
                  <a:pt x="0" y="10134600"/>
                  <a:pt x="0" y="9931400"/>
                </a:cubicBezTo>
                <a:cubicBezTo>
                  <a:pt x="0" y="9855200"/>
                  <a:pt x="101600" y="9753600"/>
                  <a:pt x="228600" y="9702800"/>
                </a:cubicBezTo>
                <a:cubicBezTo>
                  <a:pt x="342900" y="9639300"/>
                  <a:pt x="444500" y="9436100"/>
                  <a:pt x="444500" y="9245600"/>
                </a:cubicBezTo>
                <a:lnTo>
                  <a:pt x="406400" y="1447800"/>
                </a:lnTo>
                <a:cubicBezTo>
                  <a:pt x="406400" y="1054100"/>
                  <a:pt x="711200" y="482600"/>
                  <a:pt x="977900" y="368300"/>
                </a:cubicBezTo>
                <a:cubicBezTo>
                  <a:pt x="1066800" y="330200"/>
                  <a:pt x="1295400" y="292100"/>
                  <a:pt x="1498600" y="292100"/>
                </a:cubicBezTo>
                <a:lnTo>
                  <a:pt x="7531100" y="292100"/>
                </a:lnTo>
                <a:cubicBezTo>
                  <a:pt x="7734300" y="292100"/>
                  <a:pt x="7962900" y="241300"/>
                  <a:pt x="8051800" y="165100"/>
                </a:cubicBezTo>
                <a:cubicBezTo>
                  <a:pt x="8204200" y="25400"/>
                  <a:pt x="8305800" y="0"/>
                  <a:pt x="8382000" y="76200"/>
                </a:cubicBezTo>
                <a:cubicBezTo>
                  <a:pt x="8407400" y="101600"/>
                  <a:pt x="8432800" y="279400"/>
                  <a:pt x="8432800" y="482600"/>
                </a:cubicBezTo>
                <a:close/>
                <a:moveTo>
                  <a:pt x="9486900" y="10147300"/>
                </a:moveTo>
                <a:moveTo>
                  <a:pt x="8153400" y="9169400"/>
                </a:moveTo>
                <a:lnTo>
                  <a:pt x="8153400" y="2946400"/>
                </a:lnTo>
                <a:cubicBezTo>
                  <a:pt x="8153400" y="2438400"/>
                  <a:pt x="8026400" y="2273300"/>
                  <a:pt x="7620000" y="2273300"/>
                </a:cubicBezTo>
                <a:lnTo>
                  <a:pt x="2654300" y="2273300"/>
                </a:lnTo>
                <a:cubicBezTo>
                  <a:pt x="2286000" y="2273300"/>
                  <a:pt x="2247900" y="2349500"/>
                  <a:pt x="2247900" y="2984500"/>
                </a:cubicBezTo>
                <a:lnTo>
                  <a:pt x="2247900" y="9055100"/>
                </a:lnTo>
                <a:cubicBezTo>
                  <a:pt x="2247900" y="9550400"/>
                  <a:pt x="2451100" y="9804400"/>
                  <a:pt x="2870200" y="9804400"/>
                </a:cubicBezTo>
                <a:lnTo>
                  <a:pt x="7531100" y="9804400"/>
                </a:lnTo>
                <a:cubicBezTo>
                  <a:pt x="7988300" y="9804400"/>
                  <a:pt x="8153400" y="9626600"/>
                  <a:pt x="8153400" y="9169400"/>
                </a:cubicBezTo>
                <a:close/>
                <a:moveTo>
                  <a:pt x="800100" y="10147300"/>
                </a:moveTo>
                <a:moveTo>
                  <a:pt x="6731000" y="6032500"/>
                </a:moveTo>
                <a:lnTo>
                  <a:pt x="5829300" y="6032500"/>
                </a:lnTo>
                <a:cubicBezTo>
                  <a:pt x="5727700" y="6032500"/>
                  <a:pt x="5588000" y="5994400"/>
                  <a:pt x="5499100" y="5930900"/>
                </a:cubicBezTo>
                <a:lnTo>
                  <a:pt x="5435600" y="5892800"/>
                </a:lnTo>
                <a:cubicBezTo>
                  <a:pt x="5130800" y="5689600"/>
                  <a:pt x="5016500" y="5486400"/>
                  <a:pt x="5016500" y="5092700"/>
                </a:cubicBezTo>
                <a:lnTo>
                  <a:pt x="5016500" y="4419600"/>
                </a:lnTo>
                <a:cubicBezTo>
                  <a:pt x="5016500" y="4318000"/>
                  <a:pt x="5054600" y="4165600"/>
                  <a:pt x="5092700" y="4076700"/>
                </a:cubicBezTo>
                <a:lnTo>
                  <a:pt x="5194300" y="3873500"/>
                </a:lnTo>
                <a:cubicBezTo>
                  <a:pt x="5232400" y="3784600"/>
                  <a:pt x="5334000" y="3695700"/>
                  <a:pt x="5397500" y="3670300"/>
                </a:cubicBezTo>
                <a:cubicBezTo>
                  <a:pt x="5473700" y="3657600"/>
                  <a:pt x="5549900" y="3619500"/>
                  <a:pt x="5588000" y="3581400"/>
                </a:cubicBezTo>
                <a:cubicBezTo>
                  <a:pt x="5626100" y="3556000"/>
                  <a:pt x="5727700" y="3517900"/>
                  <a:pt x="5829300" y="3517900"/>
                </a:cubicBezTo>
                <a:lnTo>
                  <a:pt x="6629400" y="3517900"/>
                </a:lnTo>
                <a:cubicBezTo>
                  <a:pt x="6731000" y="3517900"/>
                  <a:pt x="6832600" y="3543300"/>
                  <a:pt x="6858000" y="3568700"/>
                </a:cubicBezTo>
                <a:cubicBezTo>
                  <a:pt x="6883400" y="3594100"/>
                  <a:pt x="6972300" y="3644900"/>
                  <a:pt x="7061200" y="3670300"/>
                </a:cubicBezTo>
                <a:lnTo>
                  <a:pt x="7086600" y="3683000"/>
                </a:lnTo>
                <a:cubicBezTo>
                  <a:pt x="7251700" y="3746500"/>
                  <a:pt x="7327900" y="3873500"/>
                  <a:pt x="7391400" y="4216400"/>
                </a:cubicBezTo>
                <a:lnTo>
                  <a:pt x="7404100" y="4267200"/>
                </a:lnTo>
                <a:cubicBezTo>
                  <a:pt x="7429500" y="4381500"/>
                  <a:pt x="7442200" y="4546600"/>
                  <a:pt x="7442200" y="4648200"/>
                </a:cubicBezTo>
                <a:lnTo>
                  <a:pt x="7442200" y="5041900"/>
                </a:lnTo>
                <a:cubicBezTo>
                  <a:pt x="7442200" y="5143500"/>
                  <a:pt x="7429500" y="5295900"/>
                  <a:pt x="7404100" y="5372100"/>
                </a:cubicBezTo>
                <a:lnTo>
                  <a:pt x="7378700" y="5461000"/>
                </a:lnTo>
                <a:cubicBezTo>
                  <a:pt x="7353300" y="5537200"/>
                  <a:pt x="7277100" y="5664200"/>
                  <a:pt x="7200900" y="5727700"/>
                </a:cubicBezTo>
                <a:lnTo>
                  <a:pt x="7035800" y="5905500"/>
                </a:lnTo>
                <a:cubicBezTo>
                  <a:pt x="6959600" y="5981700"/>
                  <a:pt x="6819900" y="6032500"/>
                  <a:pt x="6731000" y="6032500"/>
                </a:cubicBezTo>
                <a:close/>
                <a:moveTo>
                  <a:pt x="3937000" y="10147300"/>
                </a:moveTo>
                <a:moveTo>
                  <a:pt x="6908800" y="9080500"/>
                </a:moveTo>
                <a:lnTo>
                  <a:pt x="5562600" y="9080500"/>
                </a:lnTo>
                <a:cubicBezTo>
                  <a:pt x="5461000" y="9080500"/>
                  <a:pt x="5321300" y="9029700"/>
                  <a:pt x="5257800" y="8953500"/>
                </a:cubicBezTo>
                <a:lnTo>
                  <a:pt x="5232400" y="8940800"/>
                </a:lnTo>
                <a:cubicBezTo>
                  <a:pt x="5092700" y="8801100"/>
                  <a:pt x="5016500" y="8585200"/>
                  <a:pt x="5016500" y="8318500"/>
                </a:cubicBezTo>
                <a:lnTo>
                  <a:pt x="5016500" y="7556500"/>
                </a:lnTo>
                <a:cubicBezTo>
                  <a:pt x="5016500" y="7454900"/>
                  <a:pt x="5041900" y="7302500"/>
                  <a:pt x="5080000" y="7213600"/>
                </a:cubicBezTo>
                <a:lnTo>
                  <a:pt x="5118100" y="7099300"/>
                </a:lnTo>
                <a:cubicBezTo>
                  <a:pt x="5143500" y="7010400"/>
                  <a:pt x="5219700" y="6934200"/>
                  <a:pt x="5270500" y="6934200"/>
                </a:cubicBezTo>
                <a:cubicBezTo>
                  <a:pt x="5334000" y="6934200"/>
                  <a:pt x="5384800" y="6896100"/>
                  <a:pt x="5384800" y="6845300"/>
                </a:cubicBezTo>
                <a:cubicBezTo>
                  <a:pt x="5384800" y="6794500"/>
                  <a:pt x="5461000" y="6756400"/>
                  <a:pt x="5562600" y="6756400"/>
                </a:cubicBezTo>
                <a:lnTo>
                  <a:pt x="6819900" y="6756400"/>
                </a:lnTo>
                <a:cubicBezTo>
                  <a:pt x="6908800" y="6756400"/>
                  <a:pt x="7010400" y="6769100"/>
                  <a:pt x="7035800" y="6794500"/>
                </a:cubicBezTo>
                <a:cubicBezTo>
                  <a:pt x="7061200" y="6819900"/>
                  <a:pt x="7137400" y="6870700"/>
                  <a:pt x="7213600" y="6921500"/>
                </a:cubicBezTo>
                <a:cubicBezTo>
                  <a:pt x="7289800" y="6959600"/>
                  <a:pt x="7366000" y="7073900"/>
                  <a:pt x="7378700" y="7188200"/>
                </a:cubicBezTo>
                <a:lnTo>
                  <a:pt x="7404100" y="7315200"/>
                </a:lnTo>
                <a:cubicBezTo>
                  <a:pt x="7429500" y="7429500"/>
                  <a:pt x="7442200" y="7594600"/>
                  <a:pt x="7442200" y="7696200"/>
                </a:cubicBezTo>
                <a:lnTo>
                  <a:pt x="7442200" y="8280400"/>
                </a:lnTo>
                <a:cubicBezTo>
                  <a:pt x="7442200" y="8369300"/>
                  <a:pt x="7429500" y="8521700"/>
                  <a:pt x="7404100" y="8597900"/>
                </a:cubicBezTo>
                <a:lnTo>
                  <a:pt x="7378700" y="8686800"/>
                </a:lnTo>
                <a:cubicBezTo>
                  <a:pt x="7315200" y="8902700"/>
                  <a:pt x="7099300" y="9080500"/>
                  <a:pt x="6908800" y="9080500"/>
                </a:cubicBezTo>
                <a:close/>
                <a:moveTo>
                  <a:pt x="889000" y="101473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60" name="Rectangle 13760"/>
          <p:cNvSpPr/>
          <p:nvPr/>
        </p:nvSpPr>
        <p:spPr>
          <a:xfrm rot="0" flipH="0" flipV="0">
            <a:off x="15657700" y="8699759"/>
            <a:ext cx="212445" cy="348980"/>
          </a:xfrm>
          <a:prstGeom prst="rect">
            <a:avLst/>
          </a:prstGeom>
        </p:spPr>
      </p:sp>
      <p:sp>
        <p:nvSpPr>
          <p:cNvPr id="13761" name="Freeform 13761"/>
          <p:cNvSpPr/>
          <p:nvPr/>
        </p:nvSpPr>
        <p:spPr>
          <a:xfrm rot="0" flipH="0" flipV="0">
            <a:off x="15660722" y="8796568"/>
            <a:ext cx="152425" cy="185889"/>
          </a:xfrm>
          <a:custGeom>
            <a:pathLst>
              <a:path w="8966200" h="10934700">
                <a:moveTo>
                  <a:pt x="0" y="10934700"/>
                </a:moveTo>
                <a:lnTo>
                  <a:pt x="0" y="355600"/>
                </a:lnTo>
                <a:cubicBezTo>
                  <a:pt x="0" y="76200"/>
                  <a:pt x="76200" y="0"/>
                  <a:pt x="355600" y="0"/>
                </a:cubicBezTo>
                <a:lnTo>
                  <a:pt x="533400" y="0"/>
                </a:lnTo>
                <a:cubicBezTo>
                  <a:pt x="774700" y="0"/>
                  <a:pt x="901700" y="127000"/>
                  <a:pt x="901700" y="355600"/>
                </a:cubicBezTo>
                <a:lnTo>
                  <a:pt x="901700" y="711200"/>
                </a:lnTo>
                <a:cubicBezTo>
                  <a:pt x="901700" y="1028700"/>
                  <a:pt x="939800" y="1079500"/>
                  <a:pt x="1257300" y="1079500"/>
                </a:cubicBezTo>
                <a:lnTo>
                  <a:pt x="7353300" y="1079500"/>
                </a:lnTo>
                <a:cubicBezTo>
                  <a:pt x="8128000" y="1079500"/>
                  <a:pt x="8610600" y="1638300"/>
                  <a:pt x="8610600" y="2552700"/>
                </a:cubicBezTo>
                <a:lnTo>
                  <a:pt x="8610600" y="10223500"/>
                </a:lnTo>
                <a:cubicBezTo>
                  <a:pt x="8610600" y="10414000"/>
                  <a:pt x="8686800" y="10579100"/>
                  <a:pt x="8788400" y="10579100"/>
                </a:cubicBezTo>
                <a:cubicBezTo>
                  <a:pt x="8890000" y="10579100"/>
                  <a:pt x="8966200" y="10655300"/>
                  <a:pt x="8966200" y="10756900"/>
                </a:cubicBezTo>
                <a:cubicBezTo>
                  <a:pt x="8966200" y="10858500"/>
                  <a:pt x="8801100" y="10934700"/>
                  <a:pt x="8610600" y="10934700"/>
                </a:cubicBezTo>
                <a:close/>
                <a:moveTo>
                  <a:pt x="-177800" y="10934700"/>
                </a:moveTo>
                <a:moveTo>
                  <a:pt x="6629400" y="10579100"/>
                </a:moveTo>
                <a:lnTo>
                  <a:pt x="6629400" y="3048000"/>
                </a:lnTo>
                <a:lnTo>
                  <a:pt x="901700" y="3048000"/>
                </a:lnTo>
                <a:lnTo>
                  <a:pt x="901700" y="10033000"/>
                </a:lnTo>
                <a:cubicBezTo>
                  <a:pt x="901700" y="10490200"/>
                  <a:pt x="990600" y="10579100"/>
                  <a:pt x="1435100" y="10579100"/>
                </a:cubicBezTo>
                <a:close/>
                <a:moveTo>
                  <a:pt x="177800" y="10934700"/>
                </a:moveTo>
                <a:moveTo>
                  <a:pt x="3949700" y="5016500"/>
                </a:moveTo>
                <a:lnTo>
                  <a:pt x="3949700" y="6096000"/>
                </a:lnTo>
                <a:cubicBezTo>
                  <a:pt x="3949700" y="6553200"/>
                  <a:pt x="3683000" y="6807200"/>
                  <a:pt x="3225800" y="6807200"/>
                </a:cubicBezTo>
                <a:lnTo>
                  <a:pt x="2336800" y="6807200"/>
                </a:lnTo>
                <a:cubicBezTo>
                  <a:pt x="1879600" y="6807200"/>
                  <a:pt x="1612900" y="6553200"/>
                  <a:pt x="1612900" y="6096000"/>
                </a:cubicBezTo>
                <a:lnTo>
                  <a:pt x="1612900" y="5194300"/>
                </a:lnTo>
                <a:cubicBezTo>
                  <a:pt x="1612900" y="4508500"/>
                  <a:pt x="1828800" y="4305300"/>
                  <a:pt x="2552700" y="4305300"/>
                </a:cubicBezTo>
                <a:lnTo>
                  <a:pt x="3048000" y="4305300"/>
                </a:lnTo>
                <a:cubicBezTo>
                  <a:pt x="3695700" y="4305300"/>
                  <a:pt x="3949700" y="4495800"/>
                  <a:pt x="3949700" y="5016500"/>
                </a:cubicBezTo>
                <a:close/>
                <a:moveTo>
                  <a:pt x="5740400" y="10934700"/>
                </a:moveTo>
                <a:moveTo>
                  <a:pt x="3581400" y="9855200"/>
                </a:moveTo>
                <a:lnTo>
                  <a:pt x="1968500" y="9855200"/>
                </a:lnTo>
                <a:cubicBezTo>
                  <a:pt x="1739900" y="9855200"/>
                  <a:pt x="1612900" y="9728200"/>
                  <a:pt x="1612900" y="9499600"/>
                </a:cubicBezTo>
                <a:lnTo>
                  <a:pt x="1612900" y="8064500"/>
                </a:lnTo>
                <a:cubicBezTo>
                  <a:pt x="1612900" y="7962900"/>
                  <a:pt x="1651000" y="7886700"/>
                  <a:pt x="1701800" y="7886700"/>
                </a:cubicBezTo>
                <a:cubicBezTo>
                  <a:pt x="1752600" y="7886700"/>
                  <a:pt x="1790700" y="7848600"/>
                  <a:pt x="1790700" y="7797800"/>
                </a:cubicBezTo>
                <a:cubicBezTo>
                  <a:pt x="1790700" y="7747000"/>
                  <a:pt x="1828800" y="7708900"/>
                  <a:pt x="1879600" y="7708900"/>
                </a:cubicBezTo>
                <a:cubicBezTo>
                  <a:pt x="1930400" y="7708900"/>
                  <a:pt x="1968500" y="7670800"/>
                  <a:pt x="1968500" y="7620000"/>
                </a:cubicBezTo>
                <a:cubicBezTo>
                  <a:pt x="1968500" y="7569200"/>
                  <a:pt x="2057400" y="7531100"/>
                  <a:pt x="2159000" y="7531100"/>
                </a:cubicBezTo>
                <a:lnTo>
                  <a:pt x="3403600" y="7531100"/>
                </a:lnTo>
                <a:cubicBezTo>
                  <a:pt x="3505200" y="7531100"/>
                  <a:pt x="3581400" y="7569200"/>
                  <a:pt x="3581400" y="7620000"/>
                </a:cubicBezTo>
                <a:cubicBezTo>
                  <a:pt x="3581400" y="7670800"/>
                  <a:pt x="3632200" y="7708900"/>
                  <a:pt x="3683000" y="7708900"/>
                </a:cubicBezTo>
                <a:cubicBezTo>
                  <a:pt x="3721100" y="7708900"/>
                  <a:pt x="3771900" y="7747000"/>
                  <a:pt x="3771900" y="7797800"/>
                </a:cubicBezTo>
                <a:cubicBezTo>
                  <a:pt x="3771900" y="7848600"/>
                  <a:pt x="3810000" y="7886700"/>
                  <a:pt x="3860800" y="7886700"/>
                </a:cubicBezTo>
                <a:cubicBezTo>
                  <a:pt x="3911600" y="7886700"/>
                  <a:pt x="3949700" y="7962900"/>
                  <a:pt x="3949700" y="8064500"/>
                </a:cubicBezTo>
                <a:lnTo>
                  <a:pt x="3949700" y="9499600"/>
                </a:lnTo>
                <a:cubicBezTo>
                  <a:pt x="3949700" y="9601200"/>
                  <a:pt x="3911600" y="9715500"/>
                  <a:pt x="3860800" y="9766300"/>
                </a:cubicBezTo>
                <a:cubicBezTo>
                  <a:pt x="3810000" y="9817100"/>
                  <a:pt x="3683000" y="9855200"/>
                  <a:pt x="3581400" y="9855200"/>
                </a:cubicBezTo>
                <a:close/>
                <a:moveTo>
                  <a:pt x="901700" y="10934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62" name="Rectangle 13762"/>
          <p:cNvSpPr/>
          <p:nvPr/>
        </p:nvSpPr>
        <p:spPr>
          <a:xfrm rot="0" flipH="0" flipV="0">
            <a:off x="16075276" y="8491793"/>
            <a:ext cx="175640" cy="258699"/>
          </a:xfrm>
          <a:prstGeom prst="rect">
            <a:avLst/>
          </a:prstGeom>
        </p:spPr>
      </p:sp>
      <p:sp>
        <p:nvSpPr>
          <p:cNvPr id="13763" name="Freeform 13763"/>
          <p:cNvSpPr/>
          <p:nvPr/>
        </p:nvSpPr>
        <p:spPr>
          <a:xfrm rot="0" flipH="0" flipV="0">
            <a:off x="16078324" y="8723632"/>
            <a:ext cx="124206" cy="73152"/>
          </a:xfrm>
          <a:custGeom>
            <a:pathLst>
              <a:path w="8280400" h="4876800">
                <a:moveTo>
                  <a:pt x="0" y="1346200"/>
                </a:moveTo>
                <a:cubicBezTo>
                  <a:pt x="0" y="571500"/>
                  <a:pt x="711200" y="0"/>
                  <a:pt x="1676400" y="0"/>
                </a:cubicBezTo>
                <a:lnTo>
                  <a:pt x="2641600" y="0"/>
                </a:lnTo>
                <a:cubicBezTo>
                  <a:pt x="2870200" y="0"/>
                  <a:pt x="3213100" y="50800"/>
                  <a:pt x="3429000" y="127000"/>
                </a:cubicBezTo>
                <a:lnTo>
                  <a:pt x="5880100" y="952500"/>
                </a:lnTo>
                <a:cubicBezTo>
                  <a:pt x="6083300" y="1028700"/>
                  <a:pt x="6400800" y="1181100"/>
                  <a:pt x="6591300" y="1295400"/>
                </a:cubicBezTo>
                <a:lnTo>
                  <a:pt x="6845300" y="1473200"/>
                </a:lnTo>
                <a:cubicBezTo>
                  <a:pt x="7035800" y="1587500"/>
                  <a:pt x="7315200" y="1828800"/>
                  <a:pt x="7480300" y="1993900"/>
                </a:cubicBezTo>
                <a:lnTo>
                  <a:pt x="7632700" y="2171700"/>
                </a:lnTo>
                <a:cubicBezTo>
                  <a:pt x="8102600" y="2654300"/>
                  <a:pt x="8280400" y="3594100"/>
                  <a:pt x="7988300" y="4089400"/>
                </a:cubicBezTo>
                <a:cubicBezTo>
                  <a:pt x="7759700" y="4495800"/>
                  <a:pt x="7531100" y="4660900"/>
                  <a:pt x="7099300" y="4762500"/>
                </a:cubicBezTo>
                <a:lnTo>
                  <a:pt x="7073900" y="4775200"/>
                </a:lnTo>
                <a:cubicBezTo>
                  <a:pt x="6845300" y="4826000"/>
                  <a:pt x="6477000" y="4876800"/>
                  <a:pt x="6248400" y="4876800"/>
                </a:cubicBezTo>
                <a:lnTo>
                  <a:pt x="5689600" y="4876800"/>
                </a:lnTo>
                <a:cubicBezTo>
                  <a:pt x="5461000" y="4876800"/>
                  <a:pt x="5105400" y="4826000"/>
                  <a:pt x="4902200" y="4762500"/>
                </a:cubicBezTo>
                <a:lnTo>
                  <a:pt x="2667000" y="4089400"/>
                </a:lnTo>
                <a:cubicBezTo>
                  <a:pt x="2451100" y="4025900"/>
                  <a:pt x="2120900" y="3898900"/>
                  <a:pt x="1930400" y="3810000"/>
                </a:cubicBezTo>
                <a:lnTo>
                  <a:pt x="1816100" y="3746500"/>
                </a:lnTo>
                <a:cubicBezTo>
                  <a:pt x="1397000" y="3543300"/>
                  <a:pt x="1092200" y="3327400"/>
                  <a:pt x="698500" y="2921000"/>
                </a:cubicBezTo>
                <a:lnTo>
                  <a:pt x="584200" y="2806700"/>
                </a:lnTo>
                <a:cubicBezTo>
                  <a:pt x="101600" y="2311400"/>
                  <a:pt x="0" y="2057400"/>
                  <a:pt x="0" y="1346200"/>
                </a:cubicBezTo>
                <a:close/>
                <a:moveTo>
                  <a:pt x="3302000" y="4851400"/>
                </a:moveTo>
                <a:moveTo>
                  <a:pt x="6184900" y="2006600"/>
                </a:moveTo>
                <a:lnTo>
                  <a:pt x="4508500" y="1270000"/>
                </a:lnTo>
                <a:cubicBezTo>
                  <a:pt x="4406900" y="1231900"/>
                  <a:pt x="4241800" y="1181100"/>
                  <a:pt x="4140200" y="1155700"/>
                </a:cubicBezTo>
                <a:lnTo>
                  <a:pt x="4089400" y="1155700"/>
                </a:lnTo>
                <a:cubicBezTo>
                  <a:pt x="3987800" y="1130300"/>
                  <a:pt x="3848100" y="1092200"/>
                  <a:pt x="3759200" y="1054100"/>
                </a:cubicBezTo>
                <a:cubicBezTo>
                  <a:pt x="3683000" y="1028700"/>
                  <a:pt x="3517900" y="990600"/>
                  <a:pt x="3416300" y="965200"/>
                </a:cubicBezTo>
                <a:lnTo>
                  <a:pt x="2324100" y="838200"/>
                </a:lnTo>
                <a:cubicBezTo>
                  <a:pt x="2044700" y="800100"/>
                  <a:pt x="1803400" y="800100"/>
                  <a:pt x="1549400" y="850900"/>
                </a:cubicBezTo>
                <a:lnTo>
                  <a:pt x="1485900" y="863600"/>
                </a:lnTo>
                <a:cubicBezTo>
                  <a:pt x="1104900" y="939800"/>
                  <a:pt x="952500" y="1028700"/>
                  <a:pt x="901700" y="1219200"/>
                </a:cubicBezTo>
                <a:lnTo>
                  <a:pt x="863600" y="1333500"/>
                </a:lnTo>
                <a:cubicBezTo>
                  <a:pt x="800100" y="1587500"/>
                  <a:pt x="800100" y="1612900"/>
                  <a:pt x="901700" y="1866900"/>
                </a:cubicBezTo>
                <a:lnTo>
                  <a:pt x="927100" y="1905000"/>
                </a:lnTo>
                <a:cubicBezTo>
                  <a:pt x="977900" y="2032000"/>
                  <a:pt x="1079500" y="2197100"/>
                  <a:pt x="1155700" y="2273300"/>
                </a:cubicBezTo>
                <a:lnTo>
                  <a:pt x="1308100" y="2425700"/>
                </a:lnTo>
                <a:cubicBezTo>
                  <a:pt x="1397000" y="2501900"/>
                  <a:pt x="1536700" y="2603500"/>
                  <a:pt x="1638300" y="2654300"/>
                </a:cubicBezTo>
                <a:lnTo>
                  <a:pt x="3111500" y="3378200"/>
                </a:lnTo>
                <a:cubicBezTo>
                  <a:pt x="3213100" y="3429000"/>
                  <a:pt x="3378200" y="3492500"/>
                  <a:pt x="3467100" y="3505200"/>
                </a:cubicBezTo>
                <a:lnTo>
                  <a:pt x="3479800" y="3517900"/>
                </a:lnTo>
                <a:cubicBezTo>
                  <a:pt x="3581400" y="3530600"/>
                  <a:pt x="3683000" y="3581400"/>
                  <a:pt x="3721100" y="3619500"/>
                </a:cubicBezTo>
                <a:cubicBezTo>
                  <a:pt x="3759200" y="3657600"/>
                  <a:pt x="3873500" y="3708400"/>
                  <a:pt x="3987800" y="3733800"/>
                </a:cubicBezTo>
                <a:lnTo>
                  <a:pt x="4330700" y="3822700"/>
                </a:lnTo>
                <a:cubicBezTo>
                  <a:pt x="4432300" y="3848100"/>
                  <a:pt x="4610100" y="3886200"/>
                  <a:pt x="4711700" y="3898900"/>
                </a:cubicBezTo>
                <a:lnTo>
                  <a:pt x="5499100" y="4025900"/>
                </a:lnTo>
                <a:cubicBezTo>
                  <a:pt x="5600700" y="4038600"/>
                  <a:pt x="5778500" y="4064000"/>
                  <a:pt x="5892800" y="4064000"/>
                </a:cubicBezTo>
                <a:lnTo>
                  <a:pt x="6337300" y="4064000"/>
                </a:lnTo>
                <a:cubicBezTo>
                  <a:pt x="6438900" y="4064000"/>
                  <a:pt x="6629400" y="4013200"/>
                  <a:pt x="6756400" y="3962400"/>
                </a:cubicBezTo>
                <a:lnTo>
                  <a:pt x="6794500" y="3949700"/>
                </a:lnTo>
                <a:cubicBezTo>
                  <a:pt x="7099300" y="3822700"/>
                  <a:pt x="7213600" y="3683000"/>
                  <a:pt x="7213600" y="3454400"/>
                </a:cubicBezTo>
                <a:lnTo>
                  <a:pt x="7213600" y="3048000"/>
                </a:lnTo>
                <a:cubicBezTo>
                  <a:pt x="7213600" y="2933700"/>
                  <a:pt x="7162800" y="2781300"/>
                  <a:pt x="7099300" y="2717800"/>
                </a:cubicBezTo>
                <a:cubicBezTo>
                  <a:pt x="7023100" y="2654300"/>
                  <a:pt x="6959600" y="2552700"/>
                  <a:pt x="6934200" y="2489200"/>
                </a:cubicBezTo>
                <a:cubicBezTo>
                  <a:pt x="6908800" y="2438400"/>
                  <a:pt x="6832600" y="2374900"/>
                  <a:pt x="6743700" y="2362200"/>
                </a:cubicBezTo>
                <a:cubicBezTo>
                  <a:pt x="6667500" y="2349500"/>
                  <a:pt x="6553200" y="2273300"/>
                  <a:pt x="6489700" y="2209800"/>
                </a:cubicBezTo>
                <a:cubicBezTo>
                  <a:pt x="6413500" y="2146300"/>
                  <a:pt x="6286500" y="2057400"/>
                  <a:pt x="6184900" y="2006600"/>
                </a:cubicBezTo>
                <a:close/>
                <a:moveTo>
                  <a:pt x="2641600" y="48514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64" name="Rectangle 13764"/>
          <p:cNvSpPr/>
          <p:nvPr/>
        </p:nvSpPr>
        <p:spPr>
          <a:xfrm rot="0" flipH="0" flipV="0">
            <a:off x="12399388" y="8725625"/>
            <a:ext cx="170935" cy="261289"/>
          </a:xfrm>
          <a:prstGeom prst="rect">
            <a:avLst/>
          </a:prstGeom>
        </p:spPr>
      </p:sp>
      <p:sp>
        <p:nvSpPr>
          <p:cNvPr id="13765" name="Freeform 13765"/>
          <p:cNvSpPr/>
          <p:nvPr/>
        </p:nvSpPr>
        <p:spPr>
          <a:xfrm rot="0" flipH="0" flipV="0">
            <a:off x="12401788" y="8808950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A0B0C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66" name="Rectangle 13766"/>
          <p:cNvSpPr/>
          <p:nvPr/>
        </p:nvSpPr>
        <p:spPr>
          <a:xfrm rot="0" flipH="0" flipV="0">
            <a:off x="12618717" y="8577265"/>
            <a:ext cx="3800857" cy="409650"/>
          </a:xfrm>
          <a:prstGeom prst="rect">
            <a:avLst/>
          </a:prstGeom>
        </p:spPr>
      </p:sp>
      <p:sp>
        <p:nvSpPr>
          <p:cNvPr id="13767" name="Freeform 13767"/>
          <p:cNvSpPr/>
          <p:nvPr/>
        </p:nvSpPr>
        <p:spPr>
          <a:xfrm rot="0" flipH="0" flipV="0">
            <a:off x="12621765" y="8808722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68" name="Freeform 13768"/>
          <p:cNvSpPr/>
          <p:nvPr/>
        </p:nvSpPr>
        <p:spPr>
          <a:xfrm rot="0" flipH="0" flipV="0">
            <a:off x="14239734" y="8808950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A0B0C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69" name="Freeform 13769"/>
          <p:cNvSpPr/>
          <p:nvPr/>
        </p:nvSpPr>
        <p:spPr>
          <a:xfrm rot="0" flipH="0" flipV="0">
            <a:off x="14456661" y="8808722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70" name="Freeform 13770"/>
          <p:cNvSpPr/>
          <p:nvPr/>
        </p:nvSpPr>
        <p:spPr>
          <a:xfrm rot="0" flipH="0" flipV="0">
            <a:off x="16077677" y="8808950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808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71" name="Freeform 13771"/>
          <p:cNvSpPr/>
          <p:nvPr/>
        </p:nvSpPr>
        <p:spPr>
          <a:xfrm rot="0" flipH="0" flipV="0">
            <a:off x="16294607" y="8808722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509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72" name="Rectangle 13772"/>
          <p:cNvSpPr/>
          <p:nvPr/>
        </p:nvSpPr>
        <p:spPr>
          <a:xfrm rot="0" flipH="0" flipV="0">
            <a:off x="12618717" y="8665656"/>
            <a:ext cx="3800857" cy="258699"/>
          </a:xfrm>
          <a:prstGeom prst="rect">
            <a:avLst/>
          </a:prstGeom>
        </p:spPr>
      </p:sp>
      <p:sp>
        <p:nvSpPr>
          <p:cNvPr id="13773" name="Freeform 13773"/>
          <p:cNvSpPr/>
          <p:nvPr/>
        </p:nvSpPr>
        <p:spPr>
          <a:xfrm rot="0" flipH="0" flipV="0">
            <a:off x="12621765" y="889711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74" name="Freeform 13774"/>
          <p:cNvSpPr/>
          <p:nvPr/>
        </p:nvSpPr>
        <p:spPr>
          <a:xfrm rot="0" flipH="0" flipV="0">
            <a:off x="14456661" y="889711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75" name="Freeform 13775"/>
          <p:cNvSpPr/>
          <p:nvPr/>
        </p:nvSpPr>
        <p:spPr>
          <a:xfrm rot="0" flipH="0" flipV="0">
            <a:off x="16294607" y="889711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76" name="Rectangle 13776"/>
          <p:cNvSpPr/>
          <p:nvPr/>
        </p:nvSpPr>
        <p:spPr>
          <a:xfrm rot="0" flipH="0" flipV="0">
            <a:off x="11847701" y="8876415"/>
            <a:ext cx="201866" cy="348980"/>
          </a:xfrm>
          <a:prstGeom prst="rect">
            <a:avLst/>
          </a:prstGeom>
        </p:spPr>
      </p:sp>
      <p:sp>
        <p:nvSpPr>
          <p:cNvPr id="13777" name="Freeform 13777"/>
          <p:cNvSpPr/>
          <p:nvPr/>
        </p:nvSpPr>
        <p:spPr>
          <a:xfrm rot="0" flipH="0" flipV="0">
            <a:off x="11850724" y="8988985"/>
            <a:ext cx="141414" cy="169265"/>
          </a:xfrm>
          <a:custGeom>
            <a:pathLst>
              <a:path w="8318500" h="9956800">
                <a:moveTo>
                  <a:pt x="8255000" y="0"/>
                </a:moveTo>
                <a:lnTo>
                  <a:pt x="8318500" y="9347200"/>
                </a:lnTo>
                <a:cubicBezTo>
                  <a:pt x="8318500" y="9893300"/>
                  <a:pt x="8305800" y="9956800"/>
                  <a:pt x="8140700" y="9956800"/>
                </a:cubicBezTo>
                <a:cubicBezTo>
                  <a:pt x="8051800" y="9956800"/>
                  <a:pt x="7962900" y="9931400"/>
                  <a:pt x="7937500" y="9906000"/>
                </a:cubicBezTo>
                <a:cubicBezTo>
                  <a:pt x="7912100" y="9880600"/>
                  <a:pt x="7734300" y="9855200"/>
                  <a:pt x="7531100" y="9855200"/>
                </a:cubicBezTo>
                <a:lnTo>
                  <a:pt x="1346200" y="9779000"/>
                </a:lnTo>
                <a:cubicBezTo>
                  <a:pt x="1143000" y="9779000"/>
                  <a:pt x="876300" y="9664700"/>
                  <a:pt x="736600" y="9525000"/>
                </a:cubicBezTo>
                <a:lnTo>
                  <a:pt x="698500" y="9486900"/>
                </a:lnTo>
                <a:cubicBezTo>
                  <a:pt x="431800" y="9207500"/>
                  <a:pt x="355600" y="9017000"/>
                  <a:pt x="355600" y="8470900"/>
                </a:cubicBezTo>
                <a:lnTo>
                  <a:pt x="355600" y="812800"/>
                </a:lnTo>
                <a:cubicBezTo>
                  <a:pt x="355600" y="609600"/>
                  <a:pt x="279400" y="381000"/>
                  <a:pt x="177800" y="292100"/>
                </a:cubicBezTo>
                <a:cubicBezTo>
                  <a:pt x="76200" y="203200"/>
                  <a:pt x="0" y="127000"/>
                  <a:pt x="0" y="114300"/>
                </a:cubicBezTo>
                <a:cubicBezTo>
                  <a:pt x="0" y="38100"/>
                  <a:pt x="139700" y="0"/>
                  <a:pt x="444500" y="0"/>
                </a:cubicBezTo>
                <a:close/>
                <a:moveTo>
                  <a:pt x="9829800" y="10007600"/>
                </a:moveTo>
                <a:moveTo>
                  <a:pt x="2247900" y="355600"/>
                </a:moveTo>
                <a:lnTo>
                  <a:pt x="2247900" y="7353300"/>
                </a:lnTo>
                <a:cubicBezTo>
                  <a:pt x="2247900" y="7797800"/>
                  <a:pt x="2336800" y="7886700"/>
                  <a:pt x="27813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lnTo>
                  <a:pt x="7975600" y="812800"/>
                </a:lnTo>
                <a:cubicBezTo>
                  <a:pt x="7975600" y="368300"/>
                  <a:pt x="7975600" y="355600"/>
                  <a:pt x="7531100" y="355600"/>
                </a:cubicBezTo>
                <a:close/>
                <a:moveTo>
                  <a:pt x="9474200" y="10007600"/>
                </a:moveTo>
                <a:moveTo>
                  <a:pt x="7353300" y="1663700"/>
                </a:moveTo>
                <a:lnTo>
                  <a:pt x="7353300" y="2603500"/>
                </a:lnTo>
                <a:cubicBezTo>
                  <a:pt x="7353300" y="2705100"/>
                  <a:pt x="7327900" y="2844800"/>
                  <a:pt x="7289800" y="2933700"/>
                </a:cubicBezTo>
                <a:lnTo>
                  <a:pt x="7277100" y="2959100"/>
                </a:lnTo>
                <a:cubicBezTo>
                  <a:pt x="7188200" y="3162300"/>
                  <a:pt x="7124700" y="3213100"/>
                  <a:pt x="6896100" y="3314700"/>
                </a:cubicBezTo>
                <a:lnTo>
                  <a:pt x="6858000" y="3327400"/>
                </a:lnTo>
                <a:cubicBezTo>
                  <a:pt x="6756400" y="3365500"/>
                  <a:pt x="6578600" y="3403600"/>
                  <a:pt x="6489700" y="3403600"/>
                </a:cubicBezTo>
                <a:lnTo>
                  <a:pt x="5740400" y="3403600"/>
                </a:lnTo>
                <a:cubicBezTo>
                  <a:pt x="5638800" y="3403600"/>
                  <a:pt x="5499100" y="3365500"/>
                  <a:pt x="5422900" y="3314700"/>
                </a:cubicBezTo>
                <a:lnTo>
                  <a:pt x="5359400" y="3263900"/>
                </a:lnTo>
                <a:cubicBezTo>
                  <a:pt x="5118100" y="3086100"/>
                  <a:pt x="5016500" y="2959100"/>
                  <a:pt x="4978400" y="2768600"/>
                </a:cubicBezTo>
                <a:lnTo>
                  <a:pt x="4978400" y="2755900"/>
                </a:lnTo>
                <a:cubicBezTo>
                  <a:pt x="4953000" y="2641600"/>
                  <a:pt x="4927600" y="2476500"/>
                  <a:pt x="4927600" y="2374900"/>
                </a:cubicBezTo>
                <a:lnTo>
                  <a:pt x="4927600" y="1879600"/>
                </a:lnTo>
                <a:cubicBezTo>
                  <a:pt x="4927600" y="1790700"/>
                  <a:pt x="4953000" y="1638300"/>
                  <a:pt x="4978400" y="1549400"/>
                </a:cubicBezTo>
                <a:lnTo>
                  <a:pt x="5016500" y="1460500"/>
                </a:lnTo>
                <a:cubicBezTo>
                  <a:pt x="5067300" y="1270000"/>
                  <a:pt x="5245100" y="1092200"/>
                  <a:pt x="5410200" y="1054100"/>
                </a:cubicBezTo>
                <a:cubicBezTo>
                  <a:pt x="5473700" y="1028700"/>
                  <a:pt x="5549900" y="990600"/>
                  <a:pt x="5588000" y="965200"/>
                </a:cubicBezTo>
                <a:cubicBezTo>
                  <a:pt x="5626100" y="927100"/>
                  <a:pt x="5727700" y="901700"/>
                  <a:pt x="5829300" y="901700"/>
                </a:cubicBezTo>
                <a:lnTo>
                  <a:pt x="6451600" y="901700"/>
                </a:lnTo>
                <a:cubicBezTo>
                  <a:pt x="6553200" y="901700"/>
                  <a:pt x="6705600" y="927100"/>
                  <a:pt x="6794500" y="965200"/>
                </a:cubicBezTo>
                <a:lnTo>
                  <a:pt x="6985000" y="1066800"/>
                </a:lnTo>
                <a:cubicBezTo>
                  <a:pt x="7251700" y="1193800"/>
                  <a:pt x="7353300" y="1346200"/>
                  <a:pt x="7353300" y="1663700"/>
                </a:cubicBezTo>
                <a:close/>
                <a:moveTo>
                  <a:pt x="8166100" y="10007600"/>
                </a:moveTo>
                <a:moveTo>
                  <a:pt x="6819900" y="6451600"/>
                </a:moveTo>
                <a:lnTo>
                  <a:pt x="5562600" y="6451600"/>
                </a:lnTo>
                <a:cubicBezTo>
                  <a:pt x="5461000" y="6451600"/>
                  <a:pt x="5321300" y="6426200"/>
                  <a:pt x="5245100" y="6388100"/>
                </a:cubicBezTo>
                <a:cubicBezTo>
                  <a:pt x="5067300" y="6286500"/>
                  <a:pt x="4927600" y="5905500"/>
                  <a:pt x="4927600" y="5511800"/>
                </a:cubicBezTo>
                <a:lnTo>
                  <a:pt x="4927600" y="5016500"/>
                </a:lnTo>
                <a:cubicBezTo>
                  <a:pt x="4927600" y="4927600"/>
                  <a:pt x="4953000" y="4775200"/>
                  <a:pt x="4978400" y="4686300"/>
                </a:cubicBezTo>
                <a:lnTo>
                  <a:pt x="5029200" y="4495800"/>
                </a:lnTo>
                <a:cubicBezTo>
                  <a:pt x="5105400" y="4229100"/>
                  <a:pt x="5270500" y="4127500"/>
                  <a:pt x="5600700" y="4127500"/>
                </a:cubicBezTo>
                <a:lnTo>
                  <a:pt x="6819900" y="4127500"/>
                </a:lnTo>
                <a:cubicBezTo>
                  <a:pt x="6908800" y="4127500"/>
                  <a:pt x="7048500" y="4178300"/>
                  <a:pt x="7124700" y="4254500"/>
                </a:cubicBezTo>
                <a:lnTo>
                  <a:pt x="7137400" y="4267200"/>
                </a:lnTo>
                <a:cubicBezTo>
                  <a:pt x="7277100" y="4406900"/>
                  <a:pt x="7353300" y="4622800"/>
                  <a:pt x="7353300" y="4889500"/>
                </a:cubicBezTo>
                <a:lnTo>
                  <a:pt x="7353300" y="5740400"/>
                </a:lnTo>
                <a:cubicBezTo>
                  <a:pt x="7353300" y="5842000"/>
                  <a:pt x="7327900" y="5981700"/>
                  <a:pt x="7302500" y="6057900"/>
                </a:cubicBezTo>
                <a:lnTo>
                  <a:pt x="7289800" y="6070600"/>
                </a:lnTo>
                <a:cubicBezTo>
                  <a:pt x="7213600" y="6299200"/>
                  <a:pt x="7010400" y="6451600"/>
                  <a:pt x="6819900" y="6451600"/>
                </a:cubicBezTo>
                <a:close/>
                <a:moveTo>
                  <a:pt x="3378200" y="10007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78" name="Rectangle 13778"/>
          <p:cNvSpPr/>
          <p:nvPr/>
        </p:nvSpPr>
        <p:spPr>
          <a:xfrm rot="0" flipH="0" flipV="0">
            <a:off x="11984734" y="8887973"/>
            <a:ext cx="3737545" cy="357260"/>
          </a:xfrm>
          <a:prstGeom prst="rect">
            <a:avLst/>
          </a:prstGeom>
        </p:spPr>
      </p:sp>
      <p:sp>
        <p:nvSpPr>
          <p:cNvPr id="13779" name="Freeform 13779"/>
          <p:cNvSpPr/>
          <p:nvPr/>
        </p:nvSpPr>
        <p:spPr>
          <a:xfrm rot="0" flipH="0" flipV="0">
            <a:off x="11987756" y="8986941"/>
            <a:ext cx="150914" cy="182867"/>
          </a:xfrm>
          <a:custGeom>
            <a:pathLst>
              <a:path w="8877300" h="10756900">
                <a:moveTo>
                  <a:pt x="0" y="10401300"/>
                </a:moveTo>
                <a:lnTo>
                  <a:pt x="0" y="444500"/>
                </a:lnTo>
                <a:cubicBezTo>
                  <a:pt x="0" y="12700"/>
                  <a:pt x="12700" y="0"/>
                  <a:pt x="444500" y="0"/>
                </a:cubicBezTo>
                <a:lnTo>
                  <a:pt x="8432800" y="0"/>
                </a:lnTo>
                <a:cubicBezTo>
                  <a:pt x="8801100" y="0"/>
                  <a:pt x="8877300" y="25400"/>
                  <a:pt x="8877300" y="177800"/>
                </a:cubicBezTo>
                <a:cubicBezTo>
                  <a:pt x="8877300" y="228600"/>
                  <a:pt x="8801100" y="342900"/>
                  <a:pt x="8699500" y="419100"/>
                </a:cubicBezTo>
                <a:cubicBezTo>
                  <a:pt x="8597900" y="508000"/>
                  <a:pt x="8521700" y="749300"/>
                  <a:pt x="8521700" y="939800"/>
                </a:cubicBezTo>
                <a:lnTo>
                  <a:pt x="8585200" y="7061200"/>
                </a:lnTo>
                <a:cubicBezTo>
                  <a:pt x="8585200" y="7264400"/>
                  <a:pt x="8572500" y="7581900"/>
                  <a:pt x="8559800" y="7772400"/>
                </a:cubicBezTo>
                <a:lnTo>
                  <a:pt x="8458200" y="8915400"/>
                </a:lnTo>
                <a:cubicBezTo>
                  <a:pt x="8420100" y="9334500"/>
                  <a:pt x="7975600" y="9677400"/>
                  <a:pt x="7493000" y="9677400"/>
                </a:cubicBezTo>
                <a:lnTo>
                  <a:pt x="1435100" y="9677400"/>
                </a:lnTo>
                <a:cubicBezTo>
                  <a:pt x="1028700" y="9677400"/>
                  <a:pt x="787400" y="9944100"/>
                  <a:pt x="850900" y="10325100"/>
                </a:cubicBezTo>
                <a:cubicBezTo>
                  <a:pt x="876300" y="10464800"/>
                  <a:pt x="889000" y="10617200"/>
                  <a:pt x="876300" y="10668000"/>
                </a:cubicBezTo>
                <a:cubicBezTo>
                  <a:pt x="850900" y="10718800"/>
                  <a:pt x="685800" y="10756900"/>
                  <a:pt x="482600" y="10756900"/>
                </a:cubicBezTo>
                <a:lnTo>
                  <a:pt x="355600" y="10756900"/>
                </a:lnTo>
                <a:cubicBezTo>
                  <a:pt x="88900" y="10756900"/>
                  <a:pt x="0" y="10668000"/>
                  <a:pt x="0" y="10401300"/>
                </a:cubicBezTo>
                <a:close/>
                <a:moveTo>
                  <a:pt x="228600" y="10807700"/>
                </a:moveTo>
                <a:moveTo>
                  <a:pt x="6629400" y="7442200"/>
                </a:moveTo>
                <a:lnTo>
                  <a:pt x="6629400" y="685800"/>
                </a:lnTo>
                <a:cubicBezTo>
                  <a:pt x="6629400" y="279400"/>
                  <a:pt x="6616700" y="266700"/>
                  <a:pt x="6096000" y="266700"/>
                </a:cubicBezTo>
                <a:lnTo>
                  <a:pt x="1485900" y="266700"/>
                </a:lnTo>
                <a:cubicBezTo>
                  <a:pt x="965200" y="266700"/>
                  <a:pt x="901700" y="317500"/>
                  <a:pt x="901700" y="711200"/>
                </a:cubicBezTo>
                <a:lnTo>
                  <a:pt x="901700" y="7442200"/>
                </a:lnTo>
                <a:cubicBezTo>
                  <a:pt x="901700" y="7886700"/>
                  <a:pt x="901700" y="7886700"/>
                  <a:pt x="1346200" y="7886700"/>
                </a:cubicBezTo>
                <a:lnTo>
                  <a:pt x="6184900" y="7886700"/>
                </a:lnTo>
                <a:cubicBezTo>
                  <a:pt x="6629400" y="7886700"/>
                  <a:pt x="6629400" y="7886700"/>
                  <a:pt x="6629400" y="7442200"/>
                </a:cubicBezTo>
                <a:close/>
                <a:moveTo>
                  <a:pt x="3187700" y="10807700"/>
                </a:moveTo>
                <a:moveTo>
                  <a:pt x="1612900" y="2781300"/>
                </a:moveTo>
                <a:lnTo>
                  <a:pt x="1612900" y="1524000"/>
                </a:lnTo>
                <a:cubicBezTo>
                  <a:pt x="1612900" y="1422400"/>
                  <a:pt x="1676400" y="1282700"/>
                  <a:pt x="1739900" y="1219200"/>
                </a:cubicBezTo>
                <a:lnTo>
                  <a:pt x="1752600" y="1206500"/>
                </a:lnTo>
                <a:cubicBezTo>
                  <a:pt x="1828800" y="1130300"/>
                  <a:pt x="1943100" y="1066800"/>
                  <a:pt x="2006600" y="1041400"/>
                </a:cubicBezTo>
                <a:cubicBezTo>
                  <a:pt x="2070100" y="1028700"/>
                  <a:pt x="2146300" y="990600"/>
                  <a:pt x="2184400" y="952500"/>
                </a:cubicBezTo>
                <a:cubicBezTo>
                  <a:pt x="2209800" y="927100"/>
                  <a:pt x="2324100" y="901700"/>
                  <a:pt x="2425700" y="901700"/>
                </a:cubicBezTo>
                <a:lnTo>
                  <a:pt x="3136900" y="901700"/>
                </a:lnTo>
                <a:cubicBezTo>
                  <a:pt x="3238500" y="901700"/>
                  <a:pt x="3340100" y="914400"/>
                  <a:pt x="3365500" y="939800"/>
                </a:cubicBezTo>
                <a:cubicBezTo>
                  <a:pt x="3390900" y="965200"/>
                  <a:pt x="3479800" y="1016000"/>
                  <a:pt x="3568700" y="1041400"/>
                </a:cubicBezTo>
                <a:lnTo>
                  <a:pt x="3594100" y="1054100"/>
                </a:lnTo>
                <a:cubicBezTo>
                  <a:pt x="3683000" y="1092200"/>
                  <a:pt x="3771900" y="1155700"/>
                  <a:pt x="3784600" y="1219200"/>
                </a:cubicBezTo>
                <a:cubicBezTo>
                  <a:pt x="3810000" y="1270000"/>
                  <a:pt x="3848100" y="1346200"/>
                  <a:pt x="3886200" y="1371600"/>
                </a:cubicBezTo>
                <a:cubicBezTo>
                  <a:pt x="3924300" y="1409700"/>
                  <a:pt x="3949700" y="1511300"/>
                  <a:pt x="3949700" y="1612900"/>
                </a:cubicBezTo>
                <a:lnTo>
                  <a:pt x="3949700" y="2692400"/>
                </a:lnTo>
                <a:cubicBezTo>
                  <a:pt x="3949700" y="2959100"/>
                  <a:pt x="3771900" y="3200400"/>
                  <a:pt x="3556000" y="3251200"/>
                </a:cubicBezTo>
                <a:cubicBezTo>
                  <a:pt x="3492500" y="3276600"/>
                  <a:pt x="3416300" y="3314700"/>
                  <a:pt x="3378200" y="3340100"/>
                </a:cubicBezTo>
                <a:cubicBezTo>
                  <a:pt x="3340100" y="3378200"/>
                  <a:pt x="3238500" y="3403600"/>
                  <a:pt x="3136900" y="3403600"/>
                </a:cubicBezTo>
                <a:lnTo>
                  <a:pt x="2425700" y="3403600"/>
                </a:lnTo>
                <a:cubicBezTo>
                  <a:pt x="2324100" y="3403600"/>
                  <a:pt x="2184400" y="3378200"/>
                  <a:pt x="2108200" y="3340100"/>
                </a:cubicBezTo>
                <a:lnTo>
                  <a:pt x="1993900" y="3276600"/>
                </a:lnTo>
                <a:cubicBezTo>
                  <a:pt x="1765300" y="3149600"/>
                  <a:pt x="1612900" y="2959100"/>
                  <a:pt x="1612900" y="2781300"/>
                </a:cubicBezTo>
                <a:close/>
                <a:moveTo>
                  <a:pt x="7848600" y="10807700"/>
                </a:moveTo>
                <a:moveTo>
                  <a:pt x="2159000" y="4127500"/>
                </a:moveTo>
                <a:lnTo>
                  <a:pt x="3403600" y="4127500"/>
                </a:lnTo>
                <a:cubicBezTo>
                  <a:pt x="3581400" y="4127500"/>
                  <a:pt x="3733800" y="4229100"/>
                  <a:pt x="3797300" y="4381500"/>
                </a:cubicBezTo>
                <a:cubicBezTo>
                  <a:pt x="3810000" y="4419600"/>
                  <a:pt x="3848100" y="4483100"/>
                  <a:pt x="3886200" y="4508500"/>
                </a:cubicBezTo>
                <a:cubicBezTo>
                  <a:pt x="3924300" y="4546600"/>
                  <a:pt x="3949700" y="4648200"/>
                  <a:pt x="3949700" y="4749800"/>
                </a:cubicBezTo>
                <a:lnTo>
                  <a:pt x="3949700" y="5829300"/>
                </a:lnTo>
                <a:cubicBezTo>
                  <a:pt x="3949700" y="6032500"/>
                  <a:pt x="3835400" y="6248400"/>
                  <a:pt x="3708400" y="6299200"/>
                </a:cubicBezTo>
                <a:cubicBezTo>
                  <a:pt x="3657600" y="6324600"/>
                  <a:pt x="3594100" y="6362700"/>
                  <a:pt x="3556000" y="6388100"/>
                </a:cubicBezTo>
                <a:cubicBezTo>
                  <a:pt x="3530600" y="6426200"/>
                  <a:pt x="3416300" y="6451600"/>
                  <a:pt x="3314700" y="6451600"/>
                </a:cubicBezTo>
                <a:lnTo>
                  <a:pt x="2159000" y="6451600"/>
                </a:lnTo>
                <a:cubicBezTo>
                  <a:pt x="2057400" y="6451600"/>
                  <a:pt x="1917700" y="6400800"/>
                  <a:pt x="1841500" y="6324600"/>
                </a:cubicBezTo>
                <a:lnTo>
                  <a:pt x="1739900" y="6223000"/>
                </a:lnTo>
                <a:cubicBezTo>
                  <a:pt x="1676400" y="6146800"/>
                  <a:pt x="1612900" y="6019800"/>
                  <a:pt x="1612900" y="5918200"/>
                </a:cubicBezTo>
                <a:lnTo>
                  <a:pt x="1612900" y="4660900"/>
                </a:lnTo>
                <a:cubicBezTo>
                  <a:pt x="1612900" y="4559300"/>
                  <a:pt x="1676400" y="4419600"/>
                  <a:pt x="1739900" y="4356100"/>
                </a:cubicBezTo>
                <a:lnTo>
                  <a:pt x="1841500" y="4254500"/>
                </a:lnTo>
                <a:cubicBezTo>
                  <a:pt x="1917700" y="4178300"/>
                  <a:pt x="2057400" y="4127500"/>
                  <a:pt x="2159000" y="4127500"/>
                </a:cubicBezTo>
                <a:close/>
                <a:moveTo>
                  <a:pt x="6502400" y="10807700"/>
                </a:moveTo>
              </a:path>
            </a:pathLst>
          </a:custGeom>
          <a:solidFill>
            <a:srgbClr val="040707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80" name="Freeform 13780"/>
          <p:cNvSpPr/>
          <p:nvPr/>
        </p:nvSpPr>
        <p:spPr>
          <a:xfrm rot="0" flipH="0" flipV="0">
            <a:off x="13816621" y="8988573"/>
            <a:ext cx="158419" cy="204196"/>
          </a:xfrm>
          <a:custGeom>
            <a:pathLst>
              <a:path w="11734800" h="15125700">
                <a:moveTo>
                  <a:pt x="11290300" y="1181100"/>
                </a:moveTo>
                <a:lnTo>
                  <a:pt x="11290300" y="10833100"/>
                </a:lnTo>
                <a:cubicBezTo>
                  <a:pt x="11290300" y="12014200"/>
                  <a:pt x="11099800" y="12192000"/>
                  <a:pt x="9880600" y="12192000"/>
                </a:cubicBezTo>
                <a:lnTo>
                  <a:pt x="1803400" y="12192000"/>
                </a:lnTo>
                <a:lnTo>
                  <a:pt x="1803400" y="14452600"/>
                </a:lnTo>
                <a:cubicBezTo>
                  <a:pt x="1803400" y="14859000"/>
                  <a:pt x="1536700" y="15125700"/>
                  <a:pt x="1130300" y="15125700"/>
                </a:cubicBezTo>
                <a:cubicBezTo>
                  <a:pt x="723900" y="15125700"/>
                  <a:pt x="444500" y="14859000"/>
                  <a:pt x="444500" y="14452600"/>
                </a:cubicBezTo>
                <a:lnTo>
                  <a:pt x="444500" y="12865100"/>
                </a:lnTo>
                <a:cubicBezTo>
                  <a:pt x="444500" y="12496800"/>
                  <a:pt x="342900" y="12192000"/>
                  <a:pt x="228600" y="12192000"/>
                </a:cubicBezTo>
                <a:cubicBezTo>
                  <a:pt x="101600" y="12192000"/>
                  <a:pt x="0" y="11887200"/>
                  <a:pt x="0" y="11518900"/>
                </a:cubicBezTo>
                <a:lnTo>
                  <a:pt x="0" y="10604500"/>
                </a:lnTo>
                <a:cubicBezTo>
                  <a:pt x="0" y="10236200"/>
                  <a:pt x="101600" y="9867900"/>
                  <a:pt x="228600" y="9791700"/>
                </a:cubicBezTo>
                <a:cubicBezTo>
                  <a:pt x="342900" y="9715500"/>
                  <a:pt x="444500" y="9347200"/>
                  <a:pt x="444500" y="8978900"/>
                </a:cubicBezTo>
                <a:lnTo>
                  <a:pt x="444500" y="901700"/>
                </a:lnTo>
                <a:cubicBezTo>
                  <a:pt x="444500" y="533400"/>
                  <a:pt x="342900" y="228600"/>
                  <a:pt x="228600" y="228600"/>
                </a:cubicBezTo>
                <a:cubicBezTo>
                  <a:pt x="101600" y="228600"/>
                  <a:pt x="0" y="177800"/>
                  <a:pt x="0" y="114300"/>
                </a:cubicBezTo>
                <a:cubicBezTo>
                  <a:pt x="0" y="50800"/>
                  <a:pt x="304800" y="0"/>
                  <a:pt x="673100" y="0"/>
                </a:cubicBezTo>
                <a:lnTo>
                  <a:pt x="1346200" y="0"/>
                </a:lnTo>
                <a:cubicBezTo>
                  <a:pt x="1943100" y="0"/>
                  <a:pt x="2032000" y="76200"/>
                  <a:pt x="2019300" y="673100"/>
                </a:cubicBezTo>
                <a:lnTo>
                  <a:pt x="1879600" y="9931400"/>
                </a:lnTo>
                <a:lnTo>
                  <a:pt x="8128000" y="9931400"/>
                </a:lnTo>
                <a:cubicBezTo>
                  <a:pt x="8966200" y="9931400"/>
                  <a:pt x="9029700" y="9867900"/>
                  <a:pt x="9029700" y="9029700"/>
                </a:cubicBezTo>
                <a:lnTo>
                  <a:pt x="9029700" y="1130300"/>
                </a:lnTo>
                <a:cubicBezTo>
                  <a:pt x="9029700" y="292100"/>
                  <a:pt x="8966200" y="228600"/>
                  <a:pt x="8128000" y="228600"/>
                </a:cubicBezTo>
                <a:lnTo>
                  <a:pt x="6769100" y="228600"/>
                </a:lnTo>
                <a:cubicBezTo>
                  <a:pt x="6400800" y="228600"/>
                  <a:pt x="6096000" y="177800"/>
                  <a:pt x="6096000" y="114300"/>
                </a:cubicBezTo>
                <a:cubicBezTo>
                  <a:pt x="6096000" y="50800"/>
                  <a:pt x="6400800" y="0"/>
                  <a:pt x="6769100" y="0"/>
                </a:cubicBezTo>
                <a:lnTo>
                  <a:pt x="11061700" y="0"/>
                </a:lnTo>
                <a:cubicBezTo>
                  <a:pt x="11430000" y="0"/>
                  <a:pt x="11734800" y="50800"/>
                  <a:pt x="11734800" y="114300"/>
                </a:cubicBezTo>
                <a:cubicBezTo>
                  <a:pt x="11734800" y="177800"/>
                  <a:pt x="11633200" y="292100"/>
                  <a:pt x="11506200" y="368300"/>
                </a:cubicBezTo>
                <a:cubicBezTo>
                  <a:pt x="11391900" y="444500"/>
                  <a:pt x="11290300" y="812800"/>
                  <a:pt x="11290300" y="1181100"/>
                </a:cubicBezTo>
                <a:close/>
                <a:moveTo>
                  <a:pt x="13716000" y="15125700"/>
                </a:moveTo>
                <a:moveTo>
                  <a:pt x="5410200" y="2032000"/>
                </a:moveTo>
                <a:lnTo>
                  <a:pt x="5410200" y="3390900"/>
                </a:lnTo>
                <a:cubicBezTo>
                  <a:pt x="5410200" y="4025900"/>
                  <a:pt x="5080000" y="4292600"/>
                  <a:pt x="4229100" y="4292600"/>
                </a:cubicBezTo>
                <a:lnTo>
                  <a:pt x="3835400" y="4292600"/>
                </a:lnTo>
                <a:cubicBezTo>
                  <a:pt x="2755900" y="4292600"/>
                  <a:pt x="2476500" y="4051300"/>
                  <a:pt x="2476500" y="3098800"/>
                </a:cubicBezTo>
                <a:lnTo>
                  <a:pt x="2476500" y="2260600"/>
                </a:lnTo>
                <a:cubicBezTo>
                  <a:pt x="2476500" y="1384300"/>
                  <a:pt x="2743200" y="1130300"/>
                  <a:pt x="3670300" y="1130300"/>
                </a:cubicBezTo>
                <a:lnTo>
                  <a:pt x="4292600" y="1130300"/>
                </a:lnTo>
                <a:cubicBezTo>
                  <a:pt x="5105400" y="1130300"/>
                  <a:pt x="5410200" y="1384300"/>
                  <a:pt x="5410200" y="2032000"/>
                </a:cubicBezTo>
                <a:close/>
                <a:moveTo>
                  <a:pt x="12865100" y="15125700"/>
                </a:moveTo>
                <a:moveTo>
                  <a:pt x="3162300" y="5194300"/>
                </a:moveTo>
                <a:lnTo>
                  <a:pt x="4965700" y="5194300"/>
                </a:lnTo>
                <a:cubicBezTo>
                  <a:pt x="5257800" y="5194300"/>
                  <a:pt x="5410200" y="5359400"/>
                  <a:pt x="5410200" y="5638800"/>
                </a:cubicBezTo>
                <a:lnTo>
                  <a:pt x="5410200" y="7454900"/>
                </a:lnTo>
                <a:cubicBezTo>
                  <a:pt x="5410200" y="7569200"/>
                  <a:pt x="5359400" y="7670800"/>
                  <a:pt x="5308600" y="7670800"/>
                </a:cubicBezTo>
                <a:cubicBezTo>
                  <a:pt x="5245100" y="7670800"/>
                  <a:pt x="5194300" y="7721600"/>
                  <a:pt x="5194300" y="7785100"/>
                </a:cubicBezTo>
                <a:cubicBezTo>
                  <a:pt x="5194300" y="7848600"/>
                  <a:pt x="5143500" y="7899400"/>
                  <a:pt x="5080000" y="7899400"/>
                </a:cubicBezTo>
                <a:cubicBezTo>
                  <a:pt x="5016500" y="7899400"/>
                  <a:pt x="4965700" y="7950200"/>
                  <a:pt x="4965700" y="8013700"/>
                </a:cubicBezTo>
                <a:cubicBezTo>
                  <a:pt x="4965700" y="8077200"/>
                  <a:pt x="4864100" y="8128000"/>
                  <a:pt x="4737100" y="8128000"/>
                </a:cubicBezTo>
                <a:lnTo>
                  <a:pt x="3162300" y="8128000"/>
                </a:lnTo>
                <a:cubicBezTo>
                  <a:pt x="3035300" y="8128000"/>
                  <a:pt x="2933700" y="8077200"/>
                  <a:pt x="2933700" y="8013700"/>
                </a:cubicBezTo>
                <a:cubicBezTo>
                  <a:pt x="2933700" y="7950200"/>
                  <a:pt x="2882900" y="7899400"/>
                  <a:pt x="2819400" y="7899400"/>
                </a:cubicBezTo>
                <a:cubicBezTo>
                  <a:pt x="2755900" y="7899400"/>
                  <a:pt x="2705100" y="7848600"/>
                  <a:pt x="2705100" y="7785100"/>
                </a:cubicBezTo>
                <a:cubicBezTo>
                  <a:pt x="2705100" y="7721600"/>
                  <a:pt x="2654300" y="7670800"/>
                  <a:pt x="2590800" y="7670800"/>
                </a:cubicBezTo>
                <a:cubicBezTo>
                  <a:pt x="2527300" y="7670800"/>
                  <a:pt x="2476500" y="7569200"/>
                  <a:pt x="2476500" y="7454900"/>
                </a:cubicBezTo>
                <a:lnTo>
                  <a:pt x="2476500" y="5867400"/>
                </a:lnTo>
                <a:cubicBezTo>
                  <a:pt x="2476500" y="5740400"/>
                  <a:pt x="2527300" y="5638800"/>
                  <a:pt x="2590800" y="5638800"/>
                </a:cubicBezTo>
                <a:cubicBezTo>
                  <a:pt x="2654300" y="5638800"/>
                  <a:pt x="2705100" y="5588000"/>
                  <a:pt x="2705100" y="5524500"/>
                </a:cubicBezTo>
                <a:cubicBezTo>
                  <a:pt x="2705100" y="5473700"/>
                  <a:pt x="2755900" y="5422900"/>
                  <a:pt x="2819400" y="5422900"/>
                </a:cubicBezTo>
                <a:cubicBezTo>
                  <a:pt x="2882900" y="5422900"/>
                  <a:pt x="2933700" y="5372100"/>
                  <a:pt x="2933700" y="5308600"/>
                </a:cubicBezTo>
                <a:cubicBezTo>
                  <a:pt x="2933700" y="5245100"/>
                  <a:pt x="3035300" y="5194300"/>
                  <a:pt x="3162300" y="5194300"/>
                </a:cubicBezTo>
                <a:close/>
                <a:moveTo>
                  <a:pt x="9702800" y="15125700"/>
                </a:moveTo>
              </a:path>
            </a:pathLst>
          </a:custGeom>
          <a:solidFill>
            <a:srgbClr val="04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81" name="Freeform 13781"/>
          <p:cNvSpPr/>
          <p:nvPr/>
        </p:nvSpPr>
        <p:spPr>
          <a:xfrm rot="0" flipH="0" flipV="0">
            <a:off x="15212540" y="8976273"/>
            <a:ext cx="76428" cy="15328"/>
          </a:xfrm>
          <a:custGeom>
            <a:pathLst>
              <a:path w="4495800" h="901700">
                <a:moveTo>
                  <a:pt x="4152900" y="901700"/>
                </a:moveTo>
                <a:lnTo>
                  <a:pt x="355600" y="901700"/>
                </a:lnTo>
                <a:cubicBezTo>
                  <a:pt x="127000" y="901700"/>
                  <a:pt x="0" y="774700"/>
                  <a:pt x="0" y="546100"/>
                </a:cubicBezTo>
                <a:lnTo>
                  <a:pt x="0" y="457200"/>
                </a:lnTo>
                <a:cubicBezTo>
                  <a:pt x="0" y="215900"/>
                  <a:pt x="203200" y="0"/>
                  <a:pt x="444500" y="0"/>
                </a:cubicBezTo>
                <a:lnTo>
                  <a:pt x="4038600" y="0"/>
                </a:lnTo>
                <a:cubicBezTo>
                  <a:pt x="4216400" y="0"/>
                  <a:pt x="4368800" y="101600"/>
                  <a:pt x="4445000" y="292100"/>
                </a:cubicBezTo>
                <a:cubicBezTo>
                  <a:pt x="4495800" y="444500"/>
                  <a:pt x="4495800" y="520700"/>
                  <a:pt x="4419600" y="711200"/>
                </a:cubicBezTo>
                <a:lnTo>
                  <a:pt x="4406900" y="736600"/>
                </a:lnTo>
                <a:cubicBezTo>
                  <a:pt x="4356100" y="838200"/>
                  <a:pt x="4267200" y="901700"/>
                  <a:pt x="4152900" y="901700"/>
                </a:cubicBezTo>
                <a:close/>
                <a:moveTo>
                  <a:pt x="-177800" y="901700"/>
                </a:moveTo>
              </a:path>
            </a:pathLst>
          </a:custGeom>
          <a:solidFill>
            <a:srgbClr val="040808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82" name="Freeform 13782"/>
          <p:cNvSpPr/>
          <p:nvPr/>
        </p:nvSpPr>
        <p:spPr>
          <a:xfrm rot="0" flipH="0" flipV="0">
            <a:off x="15523436" y="8988985"/>
            <a:ext cx="141414" cy="169265"/>
          </a:xfrm>
          <a:custGeom>
            <a:pathLst>
              <a:path w="8318500" h="9956800">
                <a:moveTo>
                  <a:pt x="8255000" y="0"/>
                </a:moveTo>
                <a:lnTo>
                  <a:pt x="8318500" y="9347200"/>
                </a:lnTo>
                <a:cubicBezTo>
                  <a:pt x="8318500" y="9893300"/>
                  <a:pt x="8305800" y="9956800"/>
                  <a:pt x="8140700" y="9956800"/>
                </a:cubicBezTo>
                <a:cubicBezTo>
                  <a:pt x="8051800" y="9956800"/>
                  <a:pt x="7962900" y="9931400"/>
                  <a:pt x="7937500" y="9906000"/>
                </a:cubicBezTo>
                <a:cubicBezTo>
                  <a:pt x="7912100" y="9880600"/>
                  <a:pt x="7734300" y="9855200"/>
                  <a:pt x="7531100" y="9855200"/>
                </a:cubicBezTo>
                <a:lnTo>
                  <a:pt x="1346200" y="9779000"/>
                </a:lnTo>
                <a:cubicBezTo>
                  <a:pt x="1143000" y="9779000"/>
                  <a:pt x="876300" y="9664700"/>
                  <a:pt x="736600" y="9525000"/>
                </a:cubicBezTo>
                <a:lnTo>
                  <a:pt x="698500" y="9486900"/>
                </a:lnTo>
                <a:cubicBezTo>
                  <a:pt x="431800" y="9207500"/>
                  <a:pt x="355600" y="9017000"/>
                  <a:pt x="355600" y="8470900"/>
                </a:cubicBezTo>
                <a:lnTo>
                  <a:pt x="355600" y="812800"/>
                </a:lnTo>
                <a:cubicBezTo>
                  <a:pt x="355600" y="609600"/>
                  <a:pt x="279400" y="381000"/>
                  <a:pt x="177800" y="292100"/>
                </a:cubicBezTo>
                <a:cubicBezTo>
                  <a:pt x="76200" y="203200"/>
                  <a:pt x="0" y="127000"/>
                  <a:pt x="0" y="114300"/>
                </a:cubicBezTo>
                <a:cubicBezTo>
                  <a:pt x="0" y="38100"/>
                  <a:pt x="139700" y="0"/>
                  <a:pt x="444500" y="0"/>
                </a:cubicBezTo>
                <a:close/>
                <a:moveTo>
                  <a:pt x="9829800" y="10007600"/>
                </a:moveTo>
                <a:moveTo>
                  <a:pt x="2247900" y="355600"/>
                </a:moveTo>
                <a:lnTo>
                  <a:pt x="2247900" y="7353300"/>
                </a:lnTo>
                <a:cubicBezTo>
                  <a:pt x="2247900" y="7797800"/>
                  <a:pt x="2336800" y="7886700"/>
                  <a:pt x="2781300" y="7886700"/>
                </a:cubicBezTo>
                <a:lnTo>
                  <a:pt x="7442200" y="7886700"/>
                </a:lnTo>
                <a:cubicBezTo>
                  <a:pt x="7886700" y="7886700"/>
                  <a:pt x="7975600" y="7797800"/>
                  <a:pt x="7975600" y="7353300"/>
                </a:cubicBezTo>
                <a:lnTo>
                  <a:pt x="7975600" y="812800"/>
                </a:lnTo>
                <a:cubicBezTo>
                  <a:pt x="7975600" y="368300"/>
                  <a:pt x="7975600" y="355600"/>
                  <a:pt x="7531100" y="355600"/>
                </a:cubicBezTo>
                <a:close/>
                <a:moveTo>
                  <a:pt x="9474200" y="10007600"/>
                </a:moveTo>
                <a:moveTo>
                  <a:pt x="7353300" y="1663700"/>
                </a:moveTo>
                <a:lnTo>
                  <a:pt x="7353300" y="2603500"/>
                </a:lnTo>
                <a:cubicBezTo>
                  <a:pt x="7353300" y="2705100"/>
                  <a:pt x="7327900" y="2844800"/>
                  <a:pt x="7289800" y="2933700"/>
                </a:cubicBezTo>
                <a:lnTo>
                  <a:pt x="7277100" y="2959100"/>
                </a:lnTo>
                <a:cubicBezTo>
                  <a:pt x="7188200" y="3162300"/>
                  <a:pt x="7124700" y="3213100"/>
                  <a:pt x="6896100" y="3314700"/>
                </a:cubicBezTo>
                <a:lnTo>
                  <a:pt x="6858000" y="3327400"/>
                </a:lnTo>
                <a:cubicBezTo>
                  <a:pt x="6756400" y="3365500"/>
                  <a:pt x="6578600" y="3403600"/>
                  <a:pt x="6489700" y="3403600"/>
                </a:cubicBezTo>
                <a:lnTo>
                  <a:pt x="5740400" y="3403600"/>
                </a:lnTo>
                <a:cubicBezTo>
                  <a:pt x="5638800" y="3403600"/>
                  <a:pt x="5499100" y="3365500"/>
                  <a:pt x="5422900" y="3314700"/>
                </a:cubicBezTo>
                <a:lnTo>
                  <a:pt x="5359400" y="3263900"/>
                </a:lnTo>
                <a:cubicBezTo>
                  <a:pt x="5118100" y="3086100"/>
                  <a:pt x="5016500" y="2959100"/>
                  <a:pt x="4978400" y="2768600"/>
                </a:cubicBezTo>
                <a:lnTo>
                  <a:pt x="4978400" y="2755900"/>
                </a:lnTo>
                <a:cubicBezTo>
                  <a:pt x="4953000" y="2641600"/>
                  <a:pt x="4927600" y="2476500"/>
                  <a:pt x="4927600" y="2374900"/>
                </a:cubicBezTo>
                <a:lnTo>
                  <a:pt x="4927600" y="1879600"/>
                </a:lnTo>
                <a:cubicBezTo>
                  <a:pt x="4927600" y="1790700"/>
                  <a:pt x="4953000" y="1638300"/>
                  <a:pt x="4978400" y="1549400"/>
                </a:cubicBezTo>
                <a:lnTo>
                  <a:pt x="5016500" y="1460500"/>
                </a:lnTo>
                <a:cubicBezTo>
                  <a:pt x="5067300" y="1270000"/>
                  <a:pt x="5245100" y="1092200"/>
                  <a:pt x="5410200" y="1054100"/>
                </a:cubicBezTo>
                <a:cubicBezTo>
                  <a:pt x="5473700" y="1028700"/>
                  <a:pt x="5549900" y="990600"/>
                  <a:pt x="5588000" y="965200"/>
                </a:cubicBezTo>
                <a:cubicBezTo>
                  <a:pt x="5626100" y="927100"/>
                  <a:pt x="5727700" y="901700"/>
                  <a:pt x="5829300" y="901700"/>
                </a:cubicBezTo>
                <a:lnTo>
                  <a:pt x="6451600" y="901700"/>
                </a:lnTo>
                <a:cubicBezTo>
                  <a:pt x="6553200" y="901700"/>
                  <a:pt x="6705600" y="927100"/>
                  <a:pt x="6794500" y="965200"/>
                </a:cubicBezTo>
                <a:lnTo>
                  <a:pt x="6985000" y="1066800"/>
                </a:lnTo>
                <a:cubicBezTo>
                  <a:pt x="7251700" y="1193800"/>
                  <a:pt x="7353300" y="1346200"/>
                  <a:pt x="7353300" y="1663700"/>
                </a:cubicBezTo>
                <a:close/>
                <a:moveTo>
                  <a:pt x="8166100" y="10007600"/>
                </a:moveTo>
                <a:moveTo>
                  <a:pt x="6819900" y="6451600"/>
                </a:moveTo>
                <a:lnTo>
                  <a:pt x="5562600" y="6451600"/>
                </a:lnTo>
                <a:cubicBezTo>
                  <a:pt x="5461000" y="6451600"/>
                  <a:pt x="5321300" y="6426200"/>
                  <a:pt x="5245100" y="6388100"/>
                </a:cubicBezTo>
                <a:cubicBezTo>
                  <a:pt x="5067300" y="6286500"/>
                  <a:pt x="4927600" y="5905500"/>
                  <a:pt x="4927600" y="5511800"/>
                </a:cubicBezTo>
                <a:lnTo>
                  <a:pt x="4927600" y="5016500"/>
                </a:lnTo>
                <a:cubicBezTo>
                  <a:pt x="4927600" y="4927600"/>
                  <a:pt x="4953000" y="4775200"/>
                  <a:pt x="4978400" y="4686300"/>
                </a:cubicBezTo>
                <a:lnTo>
                  <a:pt x="5029200" y="4495800"/>
                </a:lnTo>
                <a:cubicBezTo>
                  <a:pt x="5105400" y="4229100"/>
                  <a:pt x="5270500" y="4127500"/>
                  <a:pt x="5600700" y="4127500"/>
                </a:cubicBezTo>
                <a:lnTo>
                  <a:pt x="6819900" y="4127500"/>
                </a:lnTo>
                <a:cubicBezTo>
                  <a:pt x="6908800" y="4127500"/>
                  <a:pt x="7048500" y="4178300"/>
                  <a:pt x="7124700" y="4254500"/>
                </a:cubicBezTo>
                <a:lnTo>
                  <a:pt x="7137400" y="4267200"/>
                </a:lnTo>
                <a:cubicBezTo>
                  <a:pt x="7277100" y="4406900"/>
                  <a:pt x="7353300" y="4622800"/>
                  <a:pt x="7353300" y="4889500"/>
                </a:cubicBezTo>
                <a:lnTo>
                  <a:pt x="7353300" y="5740400"/>
                </a:lnTo>
                <a:cubicBezTo>
                  <a:pt x="7353300" y="5842000"/>
                  <a:pt x="7327900" y="5981700"/>
                  <a:pt x="7302500" y="6057900"/>
                </a:cubicBezTo>
                <a:lnTo>
                  <a:pt x="7289800" y="6070600"/>
                </a:lnTo>
                <a:cubicBezTo>
                  <a:pt x="7213600" y="6299200"/>
                  <a:pt x="7010400" y="6451600"/>
                  <a:pt x="6819900" y="6451600"/>
                </a:cubicBezTo>
                <a:close/>
                <a:moveTo>
                  <a:pt x="3378200" y="10007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83" name="Rectangle 13783"/>
          <p:cNvSpPr/>
          <p:nvPr/>
        </p:nvSpPr>
        <p:spPr>
          <a:xfrm rot="0" flipH="0" flipV="0">
            <a:off x="12399390" y="8816188"/>
            <a:ext cx="4088493" cy="426752"/>
          </a:xfrm>
          <a:prstGeom prst="rect">
            <a:avLst/>
          </a:prstGeom>
        </p:spPr>
      </p:sp>
      <p:sp>
        <p:nvSpPr>
          <p:cNvPr id="13784" name="Freeform 13784"/>
          <p:cNvSpPr/>
          <p:nvPr/>
        </p:nvSpPr>
        <p:spPr>
          <a:xfrm rot="0" flipH="0" flipV="0">
            <a:off x="12402438" y="903427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8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85" name="Freeform 13785"/>
          <p:cNvSpPr/>
          <p:nvPr/>
        </p:nvSpPr>
        <p:spPr>
          <a:xfrm rot="0" flipH="0" flipV="0">
            <a:off x="12621723" y="9009756"/>
            <a:ext cx="122053" cy="149358"/>
          </a:xfrm>
          <a:custGeom>
            <a:pathLst>
              <a:path w="5676900" h="6946900">
                <a:moveTo>
                  <a:pt x="965200" y="215900"/>
                </a:moveTo>
                <a:lnTo>
                  <a:pt x="1574800" y="927100"/>
                </a:lnTo>
                <a:cubicBezTo>
                  <a:pt x="1930400" y="1333500"/>
                  <a:pt x="2273300" y="1282700"/>
                  <a:pt x="2273300" y="812800"/>
                </a:cubicBezTo>
                <a:lnTo>
                  <a:pt x="2273300" y="800100"/>
                </a:lnTo>
                <a:cubicBezTo>
                  <a:pt x="2260600" y="190500"/>
                  <a:pt x="2336800" y="0"/>
                  <a:pt x="2616200" y="0"/>
                </a:cubicBezTo>
                <a:lnTo>
                  <a:pt x="2692400" y="0"/>
                </a:lnTo>
                <a:cubicBezTo>
                  <a:pt x="2857500" y="0"/>
                  <a:pt x="2984500" y="25400"/>
                  <a:pt x="2984500" y="76200"/>
                </a:cubicBezTo>
                <a:cubicBezTo>
                  <a:pt x="2984500" y="114300"/>
                  <a:pt x="2946400" y="177800"/>
                  <a:pt x="2908300" y="228600"/>
                </a:cubicBezTo>
                <a:cubicBezTo>
                  <a:pt x="2870200" y="279400"/>
                  <a:pt x="2832100" y="444500"/>
                  <a:pt x="2832100" y="596900"/>
                </a:cubicBezTo>
                <a:lnTo>
                  <a:pt x="2832100" y="1130300"/>
                </a:lnTo>
                <a:cubicBezTo>
                  <a:pt x="2832100" y="1473200"/>
                  <a:pt x="3022600" y="1625600"/>
                  <a:pt x="3581400" y="1790700"/>
                </a:cubicBezTo>
                <a:lnTo>
                  <a:pt x="4000500" y="1905000"/>
                </a:lnTo>
                <a:cubicBezTo>
                  <a:pt x="4165600" y="1943100"/>
                  <a:pt x="4343400" y="1981200"/>
                  <a:pt x="4419600" y="1981200"/>
                </a:cubicBezTo>
                <a:cubicBezTo>
                  <a:pt x="4991100" y="1981200"/>
                  <a:pt x="5308600" y="1231900"/>
                  <a:pt x="4953000" y="685800"/>
                </a:cubicBezTo>
                <a:lnTo>
                  <a:pt x="4838700" y="520700"/>
                </a:lnTo>
                <a:cubicBezTo>
                  <a:pt x="4673600" y="254000"/>
                  <a:pt x="4457700" y="139700"/>
                  <a:pt x="4165600" y="139700"/>
                </a:cubicBezTo>
                <a:cubicBezTo>
                  <a:pt x="4064000" y="139700"/>
                  <a:pt x="3975100" y="114300"/>
                  <a:pt x="3975100" y="76200"/>
                </a:cubicBezTo>
                <a:cubicBezTo>
                  <a:pt x="3975100" y="25400"/>
                  <a:pt x="4102100" y="0"/>
                  <a:pt x="4254500" y="0"/>
                </a:cubicBezTo>
                <a:lnTo>
                  <a:pt x="4889500" y="0"/>
                </a:lnTo>
                <a:cubicBezTo>
                  <a:pt x="5181600" y="0"/>
                  <a:pt x="5486400" y="292100"/>
                  <a:pt x="5613400" y="673100"/>
                </a:cubicBezTo>
                <a:cubicBezTo>
                  <a:pt x="5638800" y="787400"/>
                  <a:pt x="5676900" y="1016000"/>
                  <a:pt x="5676900" y="1168400"/>
                </a:cubicBezTo>
                <a:lnTo>
                  <a:pt x="5676900" y="1422400"/>
                </a:lnTo>
                <a:cubicBezTo>
                  <a:pt x="5676900" y="1574800"/>
                  <a:pt x="5600700" y="1803400"/>
                  <a:pt x="5524500" y="1943100"/>
                </a:cubicBezTo>
                <a:lnTo>
                  <a:pt x="5461000" y="2032000"/>
                </a:lnTo>
                <a:cubicBezTo>
                  <a:pt x="5168900" y="2489200"/>
                  <a:pt x="4673600" y="2641600"/>
                  <a:pt x="3987800" y="2489200"/>
                </a:cubicBezTo>
                <a:lnTo>
                  <a:pt x="3276600" y="2336800"/>
                </a:lnTo>
                <a:cubicBezTo>
                  <a:pt x="3136900" y="2311400"/>
                  <a:pt x="2895600" y="2235200"/>
                  <a:pt x="2755900" y="2184400"/>
                </a:cubicBezTo>
                <a:lnTo>
                  <a:pt x="2133600" y="1955800"/>
                </a:lnTo>
                <a:cubicBezTo>
                  <a:pt x="1993900" y="1905000"/>
                  <a:pt x="1765300" y="1790700"/>
                  <a:pt x="1638300" y="1714500"/>
                </a:cubicBezTo>
                <a:lnTo>
                  <a:pt x="1320800" y="1511300"/>
                </a:lnTo>
                <a:cubicBezTo>
                  <a:pt x="990600" y="1320800"/>
                  <a:pt x="139700" y="292100"/>
                  <a:pt x="139700" y="101600"/>
                </a:cubicBezTo>
                <a:cubicBezTo>
                  <a:pt x="139700" y="25400"/>
                  <a:pt x="228600" y="0"/>
                  <a:pt x="495300" y="0"/>
                </a:cubicBezTo>
                <a:cubicBezTo>
                  <a:pt x="660400" y="0"/>
                  <a:pt x="863600" y="101600"/>
                  <a:pt x="965200" y="215900"/>
                </a:cubicBezTo>
                <a:close/>
                <a:moveTo>
                  <a:pt x="6591300" y="6946900"/>
                </a:moveTo>
                <a:moveTo>
                  <a:pt x="5676900" y="4470400"/>
                </a:moveTo>
                <a:lnTo>
                  <a:pt x="5676900" y="6451600"/>
                </a:lnTo>
                <a:cubicBezTo>
                  <a:pt x="5676900" y="6794500"/>
                  <a:pt x="5588000" y="6946900"/>
                  <a:pt x="5397500" y="6946900"/>
                </a:cubicBezTo>
                <a:cubicBezTo>
                  <a:pt x="5308600" y="6946900"/>
                  <a:pt x="5156200" y="6858000"/>
                  <a:pt x="5041900" y="6756400"/>
                </a:cubicBezTo>
                <a:lnTo>
                  <a:pt x="2082800" y="4000500"/>
                </a:lnTo>
                <a:cubicBezTo>
                  <a:pt x="1968500" y="3886200"/>
                  <a:pt x="1752600" y="3746500"/>
                  <a:pt x="1612900" y="3670300"/>
                </a:cubicBezTo>
                <a:lnTo>
                  <a:pt x="1371600" y="3543300"/>
                </a:lnTo>
                <a:cubicBezTo>
                  <a:pt x="1054100" y="3365500"/>
                  <a:pt x="952500" y="3378200"/>
                  <a:pt x="736600" y="3594100"/>
                </a:cubicBezTo>
                <a:cubicBezTo>
                  <a:pt x="596900" y="3721100"/>
                  <a:pt x="571500" y="3822700"/>
                  <a:pt x="571500" y="4140200"/>
                </a:cubicBezTo>
                <a:lnTo>
                  <a:pt x="571500" y="4178300"/>
                </a:lnTo>
                <a:cubicBezTo>
                  <a:pt x="571500" y="4343400"/>
                  <a:pt x="609600" y="4508500"/>
                  <a:pt x="660400" y="4559300"/>
                </a:cubicBezTo>
                <a:cubicBezTo>
                  <a:pt x="711200" y="4610100"/>
                  <a:pt x="850900" y="4749800"/>
                  <a:pt x="952500" y="4876800"/>
                </a:cubicBezTo>
                <a:lnTo>
                  <a:pt x="965200" y="4902200"/>
                </a:lnTo>
                <a:cubicBezTo>
                  <a:pt x="1384300" y="5410200"/>
                  <a:pt x="1409700" y="5486400"/>
                  <a:pt x="1295400" y="5702300"/>
                </a:cubicBezTo>
                <a:cubicBezTo>
                  <a:pt x="1257300" y="5765800"/>
                  <a:pt x="1181100" y="5816600"/>
                  <a:pt x="1117600" y="5816600"/>
                </a:cubicBezTo>
                <a:cubicBezTo>
                  <a:pt x="1041400" y="5816600"/>
                  <a:pt x="901700" y="5727700"/>
                  <a:pt x="800100" y="5613400"/>
                </a:cubicBezTo>
                <a:lnTo>
                  <a:pt x="342900" y="5156200"/>
                </a:lnTo>
                <a:cubicBezTo>
                  <a:pt x="88900" y="4902200"/>
                  <a:pt x="0" y="4699000"/>
                  <a:pt x="0" y="4343400"/>
                </a:cubicBezTo>
                <a:lnTo>
                  <a:pt x="0" y="3822700"/>
                </a:lnTo>
                <a:cubicBezTo>
                  <a:pt x="0" y="3670300"/>
                  <a:pt x="88900" y="3454400"/>
                  <a:pt x="203200" y="3340100"/>
                </a:cubicBezTo>
                <a:lnTo>
                  <a:pt x="355600" y="3175000"/>
                </a:lnTo>
                <a:cubicBezTo>
                  <a:pt x="469900" y="3073400"/>
                  <a:pt x="685800" y="2971800"/>
                  <a:pt x="838200" y="2971800"/>
                </a:cubicBezTo>
                <a:lnTo>
                  <a:pt x="1422400" y="2971800"/>
                </a:lnTo>
                <a:cubicBezTo>
                  <a:pt x="1625600" y="2971800"/>
                  <a:pt x="1765300" y="3022600"/>
                  <a:pt x="1917700" y="3162300"/>
                </a:cubicBezTo>
                <a:lnTo>
                  <a:pt x="4648200" y="5626100"/>
                </a:lnTo>
                <a:cubicBezTo>
                  <a:pt x="4991100" y="5930900"/>
                  <a:pt x="5105400" y="5880100"/>
                  <a:pt x="5105400" y="5461000"/>
                </a:cubicBezTo>
                <a:lnTo>
                  <a:pt x="5105400" y="4470400"/>
                </a:lnTo>
                <a:cubicBezTo>
                  <a:pt x="5105400" y="4305300"/>
                  <a:pt x="5118100" y="4165600"/>
                  <a:pt x="5143500" y="4140200"/>
                </a:cubicBezTo>
                <a:cubicBezTo>
                  <a:pt x="5181600" y="4102100"/>
                  <a:pt x="5588000" y="4102100"/>
                  <a:pt x="5638800" y="4140200"/>
                </a:cubicBezTo>
                <a:cubicBezTo>
                  <a:pt x="5651500" y="4165600"/>
                  <a:pt x="5676900" y="4305300"/>
                  <a:pt x="5676900" y="4470400"/>
                </a:cubicBezTo>
                <a:close/>
                <a:moveTo>
                  <a:pt x="2336800" y="6946900"/>
                </a:moveTo>
              </a:path>
            </a:pathLst>
          </a:custGeom>
          <a:solidFill>
            <a:srgbClr val="0F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86" name="Freeform 13786"/>
          <p:cNvSpPr/>
          <p:nvPr/>
        </p:nvSpPr>
        <p:spPr>
          <a:xfrm rot="0" flipH="0" flipV="0">
            <a:off x="14240383" y="9034274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87" name="Freeform 13787"/>
          <p:cNvSpPr/>
          <p:nvPr/>
        </p:nvSpPr>
        <p:spPr>
          <a:xfrm rot="0" flipH="0" flipV="0">
            <a:off x="14456618" y="9009756"/>
            <a:ext cx="122053" cy="149358"/>
          </a:xfrm>
          <a:custGeom>
            <a:pathLst>
              <a:path w="5676900" h="6946900">
                <a:moveTo>
                  <a:pt x="965200" y="215900"/>
                </a:moveTo>
                <a:lnTo>
                  <a:pt x="1574800" y="927100"/>
                </a:lnTo>
                <a:cubicBezTo>
                  <a:pt x="1930400" y="1333500"/>
                  <a:pt x="2273300" y="1282700"/>
                  <a:pt x="2273300" y="812800"/>
                </a:cubicBezTo>
                <a:lnTo>
                  <a:pt x="2273300" y="800100"/>
                </a:lnTo>
                <a:cubicBezTo>
                  <a:pt x="2260600" y="190500"/>
                  <a:pt x="2336800" y="0"/>
                  <a:pt x="2616200" y="0"/>
                </a:cubicBezTo>
                <a:lnTo>
                  <a:pt x="2692400" y="0"/>
                </a:lnTo>
                <a:cubicBezTo>
                  <a:pt x="2857500" y="0"/>
                  <a:pt x="2984500" y="25400"/>
                  <a:pt x="2984500" y="76200"/>
                </a:cubicBezTo>
                <a:cubicBezTo>
                  <a:pt x="2984500" y="114300"/>
                  <a:pt x="2946400" y="177800"/>
                  <a:pt x="2908300" y="228600"/>
                </a:cubicBezTo>
                <a:cubicBezTo>
                  <a:pt x="2870200" y="279400"/>
                  <a:pt x="2832100" y="444500"/>
                  <a:pt x="2832100" y="596900"/>
                </a:cubicBezTo>
                <a:lnTo>
                  <a:pt x="2832100" y="1130300"/>
                </a:lnTo>
                <a:cubicBezTo>
                  <a:pt x="2832100" y="1473200"/>
                  <a:pt x="3022600" y="1625600"/>
                  <a:pt x="3581400" y="1790700"/>
                </a:cubicBezTo>
                <a:lnTo>
                  <a:pt x="4000500" y="1905000"/>
                </a:lnTo>
                <a:cubicBezTo>
                  <a:pt x="4165600" y="1943100"/>
                  <a:pt x="4343400" y="1981200"/>
                  <a:pt x="4419600" y="1981200"/>
                </a:cubicBezTo>
                <a:cubicBezTo>
                  <a:pt x="4991100" y="1981200"/>
                  <a:pt x="5308600" y="1231900"/>
                  <a:pt x="4953000" y="685800"/>
                </a:cubicBezTo>
                <a:lnTo>
                  <a:pt x="4838700" y="520700"/>
                </a:lnTo>
                <a:cubicBezTo>
                  <a:pt x="4673600" y="254000"/>
                  <a:pt x="4457700" y="139700"/>
                  <a:pt x="4165600" y="139700"/>
                </a:cubicBezTo>
                <a:cubicBezTo>
                  <a:pt x="4064000" y="139700"/>
                  <a:pt x="3975100" y="114300"/>
                  <a:pt x="3975100" y="76200"/>
                </a:cubicBezTo>
                <a:cubicBezTo>
                  <a:pt x="3975100" y="25400"/>
                  <a:pt x="4102100" y="0"/>
                  <a:pt x="4254500" y="0"/>
                </a:cubicBezTo>
                <a:lnTo>
                  <a:pt x="4889500" y="0"/>
                </a:lnTo>
                <a:cubicBezTo>
                  <a:pt x="5181600" y="0"/>
                  <a:pt x="5486400" y="292100"/>
                  <a:pt x="5613400" y="673100"/>
                </a:cubicBezTo>
                <a:cubicBezTo>
                  <a:pt x="5638800" y="787400"/>
                  <a:pt x="5676900" y="1016000"/>
                  <a:pt x="5676900" y="1168400"/>
                </a:cubicBezTo>
                <a:lnTo>
                  <a:pt x="5676900" y="1422400"/>
                </a:lnTo>
                <a:cubicBezTo>
                  <a:pt x="5676900" y="1574800"/>
                  <a:pt x="5600700" y="1803400"/>
                  <a:pt x="5524500" y="1943100"/>
                </a:cubicBezTo>
                <a:lnTo>
                  <a:pt x="5461000" y="2032000"/>
                </a:lnTo>
                <a:cubicBezTo>
                  <a:pt x="5168900" y="2489200"/>
                  <a:pt x="4673600" y="2641600"/>
                  <a:pt x="3987800" y="2489200"/>
                </a:cubicBezTo>
                <a:lnTo>
                  <a:pt x="3276600" y="2336800"/>
                </a:lnTo>
                <a:cubicBezTo>
                  <a:pt x="3136900" y="2311400"/>
                  <a:pt x="2895600" y="2235200"/>
                  <a:pt x="2755900" y="2184400"/>
                </a:cubicBezTo>
                <a:lnTo>
                  <a:pt x="2133600" y="1955800"/>
                </a:lnTo>
                <a:cubicBezTo>
                  <a:pt x="1993900" y="1905000"/>
                  <a:pt x="1765300" y="1790700"/>
                  <a:pt x="1638300" y="1714500"/>
                </a:cubicBezTo>
                <a:lnTo>
                  <a:pt x="1320800" y="1511300"/>
                </a:lnTo>
                <a:cubicBezTo>
                  <a:pt x="990600" y="1320800"/>
                  <a:pt x="139700" y="292100"/>
                  <a:pt x="139700" y="101600"/>
                </a:cubicBezTo>
                <a:cubicBezTo>
                  <a:pt x="139700" y="25400"/>
                  <a:pt x="228600" y="0"/>
                  <a:pt x="495300" y="0"/>
                </a:cubicBezTo>
                <a:cubicBezTo>
                  <a:pt x="660400" y="0"/>
                  <a:pt x="863600" y="101600"/>
                  <a:pt x="965200" y="215900"/>
                </a:cubicBezTo>
                <a:close/>
                <a:moveTo>
                  <a:pt x="6591300" y="6946900"/>
                </a:moveTo>
                <a:moveTo>
                  <a:pt x="5676900" y="4470400"/>
                </a:moveTo>
                <a:lnTo>
                  <a:pt x="5676900" y="6451600"/>
                </a:lnTo>
                <a:cubicBezTo>
                  <a:pt x="5676900" y="6794500"/>
                  <a:pt x="5588000" y="6946900"/>
                  <a:pt x="5397500" y="6946900"/>
                </a:cubicBezTo>
                <a:cubicBezTo>
                  <a:pt x="5308600" y="6946900"/>
                  <a:pt x="5156200" y="6858000"/>
                  <a:pt x="5041900" y="6756400"/>
                </a:cubicBezTo>
                <a:lnTo>
                  <a:pt x="2082800" y="4000500"/>
                </a:lnTo>
                <a:cubicBezTo>
                  <a:pt x="1968500" y="3886200"/>
                  <a:pt x="1752600" y="3746500"/>
                  <a:pt x="1612900" y="3670300"/>
                </a:cubicBezTo>
                <a:lnTo>
                  <a:pt x="1371600" y="3543300"/>
                </a:lnTo>
                <a:cubicBezTo>
                  <a:pt x="1054100" y="3365500"/>
                  <a:pt x="952500" y="3378200"/>
                  <a:pt x="736600" y="3594100"/>
                </a:cubicBezTo>
                <a:cubicBezTo>
                  <a:pt x="596900" y="3721100"/>
                  <a:pt x="571500" y="3822700"/>
                  <a:pt x="571500" y="4140200"/>
                </a:cubicBezTo>
                <a:lnTo>
                  <a:pt x="571500" y="4178300"/>
                </a:lnTo>
                <a:cubicBezTo>
                  <a:pt x="571500" y="4343400"/>
                  <a:pt x="609600" y="4508500"/>
                  <a:pt x="660400" y="4559300"/>
                </a:cubicBezTo>
                <a:cubicBezTo>
                  <a:pt x="711200" y="4610100"/>
                  <a:pt x="850900" y="4749800"/>
                  <a:pt x="952500" y="4876800"/>
                </a:cubicBezTo>
                <a:lnTo>
                  <a:pt x="965200" y="4902200"/>
                </a:lnTo>
                <a:cubicBezTo>
                  <a:pt x="1384300" y="5410200"/>
                  <a:pt x="1409700" y="5486400"/>
                  <a:pt x="1295400" y="5702300"/>
                </a:cubicBezTo>
                <a:cubicBezTo>
                  <a:pt x="1257300" y="5765800"/>
                  <a:pt x="1181100" y="5816600"/>
                  <a:pt x="1117600" y="5816600"/>
                </a:cubicBezTo>
                <a:cubicBezTo>
                  <a:pt x="1041400" y="5816600"/>
                  <a:pt x="901700" y="5727700"/>
                  <a:pt x="800100" y="5613400"/>
                </a:cubicBezTo>
                <a:lnTo>
                  <a:pt x="342900" y="5156200"/>
                </a:lnTo>
                <a:cubicBezTo>
                  <a:pt x="88900" y="4902200"/>
                  <a:pt x="0" y="4699000"/>
                  <a:pt x="0" y="4343400"/>
                </a:cubicBezTo>
                <a:lnTo>
                  <a:pt x="0" y="3822700"/>
                </a:lnTo>
                <a:cubicBezTo>
                  <a:pt x="0" y="3670300"/>
                  <a:pt x="88900" y="3454400"/>
                  <a:pt x="203200" y="3340100"/>
                </a:cubicBezTo>
                <a:lnTo>
                  <a:pt x="355600" y="3175000"/>
                </a:lnTo>
                <a:cubicBezTo>
                  <a:pt x="469900" y="3073400"/>
                  <a:pt x="685800" y="2971800"/>
                  <a:pt x="838200" y="2971800"/>
                </a:cubicBezTo>
                <a:lnTo>
                  <a:pt x="1422400" y="2971800"/>
                </a:lnTo>
                <a:cubicBezTo>
                  <a:pt x="1625600" y="2971800"/>
                  <a:pt x="1765300" y="3022600"/>
                  <a:pt x="1917700" y="3162300"/>
                </a:cubicBezTo>
                <a:lnTo>
                  <a:pt x="4648200" y="5626100"/>
                </a:lnTo>
                <a:cubicBezTo>
                  <a:pt x="4991100" y="5930900"/>
                  <a:pt x="5105400" y="5880100"/>
                  <a:pt x="5105400" y="5461000"/>
                </a:cubicBezTo>
                <a:lnTo>
                  <a:pt x="5105400" y="4470400"/>
                </a:lnTo>
                <a:cubicBezTo>
                  <a:pt x="5105400" y="4305300"/>
                  <a:pt x="5118100" y="4165600"/>
                  <a:pt x="5143500" y="4140200"/>
                </a:cubicBezTo>
                <a:cubicBezTo>
                  <a:pt x="5181600" y="4102100"/>
                  <a:pt x="5588000" y="4102100"/>
                  <a:pt x="5638800" y="4140200"/>
                </a:cubicBezTo>
                <a:cubicBezTo>
                  <a:pt x="5651500" y="4165600"/>
                  <a:pt x="5676900" y="4305300"/>
                  <a:pt x="5676900" y="4470400"/>
                </a:cubicBezTo>
                <a:close/>
                <a:moveTo>
                  <a:pt x="2336800" y="6946900"/>
                </a:moveTo>
              </a:path>
            </a:pathLst>
          </a:custGeom>
          <a:solidFill>
            <a:srgbClr val="101111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88" name="Freeform 13788"/>
          <p:cNvSpPr/>
          <p:nvPr/>
        </p:nvSpPr>
        <p:spPr>
          <a:xfrm rot="0" flipH="0" flipV="0">
            <a:off x="15660725" y="8989989"/>
            <a:ext cx="150914" cy="182867"/>
          </a:xfrm>
          <a:custGeom>
            <a:pathLst>
              <a:path w="8877300" h="10756900">
                <a:moveTo>
                  <a:pt x="0" y="10401300"/>
                </a:moveTo>
                <a:lnTo>
                  <a:pt x="0" y="444500"/>
                </a:lnTo>
                <a:cubicBezTo>
                  <a:pt x="0" y="12700"/>
                  <a:pt x="12700" y="0"/>
                  <a:pt x="444500" y="0"/>
                </a:cubicBezTo>
                <a:lnTo>
                  <a:pt x="8432800" y="0"/>
                </a:lnTo>
                <a:cubicBezTo>
                  <a:pt x="8801100" y="0"/>
                  <a:pt x="8877300" y="25400"/>
                  <a:pt x="8877300" y="177800"/>
                </a:cubicBezTo>
                <a:cubicBezTo>
                  <a:pt x="8877300" y="228600"/>
                  <a:pt x="8801100" y="342900"/>
                  <a:pt x="8699500" y="419100"/>
                </a:cubicBezTo>
                <a:cubicBezTo>
                  <a:pt x="8597900" y="508000"/>
                  <a:pt x="8521700" y="749300"/>
                  <a:pt x="8521700" y="939800"/>
                </a:cubicBezTo>
                <a:lnTo>
                  <a:pt x="8585200" y="7061200"/>
                </a:lnTo>
                <a:cubicBezTo>
                  <a:pt x="8585200" y="7264400"/>
                  <a:pt x="8572500" y="7581900"/>
                  <a:pt x="8559800" y="7772400"/>
                </a:cubicBezTo>
                <a:lnTo>
                  <a:pt x="8458200" y="8915400"/>
                </a:lnTo>
                <a:cubicBezTo>
                  <a:pt x="8420100" y="9334500"/>
                  <a:pt x="7975600" y="9677400"/>
                  <a:pt x="7493000" y="9677400"/>
                </a:cubicBezTo>
                <a:lnTo>
                  <a:pt x="1435100" y="9677400"/>
                </a:lnTo>
                <a:cubicBezTo>
                  <a:pt x="1028700" y="9677400"/>
                  <a:pt x="787400" y="9944100"/>
                  <a:pt x="850900" y="10325100"/>
                </a:cubicBezTo>
                <a:cubicBezTo>
                  <a:pt x="876300" y="10464800"/>
                  <a:pt x="889000" y="10617200"/>
                  <a:pt x="876300" y="10668000"/>
                </a:cubicBezTo>
                <a:cubicBezTo>
                  <a:pt x="850900" y="10718800"/>
                  <a:pt x="685800" y="10756900"/>
                  <a:pt x="482600" y="10756900"/>
                </a:cubicBezTo>
                <a:lnTo>
                  <a:pt x="355600" y="10756900"/>
                </a:lnTo>
                <a:cubicBezTo>
                  <a:pt x="88900" y="10756900"/>
                  <a:pt x="0" y="10668000"/>
                  <a:pt x="0" y="10401300"/>
                </a:cubicBezTo>
                <a:close/>
                <a:moveTo>
                  <a:pt x="228600" y="10807700"/>
                </a:moveTo>
                <a:moveTo>
                  <a:pt x="6629400" y="7442200"/>
                </a:moveTo>
                <a:lnTo>
                  <a:pt x="6629400" y="685800"/>
                </a:lnTo>
                <a:cubicBezTo>
                  <a:pt x="6629400" y="279400"/>
                  <a:pt x="6616700" y="266700"/>
                  <a:pt x="6096000" y="266700"/>
                </a:cubicBezTo>
                <a:lnTo>
                  <a:pt x="1485900" y="266700"/>
                </a:lnTo>
                <a:cubicBezTo>
                  <a:pt x="965200" y="266700"/>
                  <a:pt x="901700" y="317500"/>
                  <a:pt x="901700" y="711200"/>
                </a:cubicBezTo>
                <a:lnTo>
                  <a:pt x="901700" y="7442200"/>
                </a:lnTo>
                <a:cubicBezTo>
                  <a:pt x="901700" y="7886700"/>
                  <a:pt x="901700" y="7886700"/>
                  <a:pt x="1346200" y="7886700"/>
                </a:cubicBezTo>
                <a:lnTo>
                  <a:pt x="6184900" y="7886700"/>
                </a:lnTo>
                <a:cubicBezTo>
                  <a:pt x="6629400" y="7886700"/>
                  <a:pt x="6629400" y="7886700"/>
                  <a:pt x="6629400" y="7442200"/>
                </a:cubicBezTo>
                <a:close/>
                <a:moveTo>
                  <a:pt x="3187700" y="10807700"/>
                </a:moveTo>
                <a:moveTo>
                  <a:pt x="1612900" y="2781300"/>
                </a:moveTo>
                <a:lnTo>
                  <a:pt x="1612900" y="1524000"/>
                </a:lnTo>
                <a:cubicBezTo>
                  <a:pt x="1612900" y="1422400"/>
                  <a:pt x="1676400" y="1282700"/>
                  <a:pt x="1739900" y="1219200"/>
                </a:cubicBezTo>
                <a:lnTo>
                  <a:pt x="1752600" y="1206500"/>
                </a:lnTo>
                <a:cubicBezTo>
                  <a:pt x="1828800" y="1130300"/>
                  <a:pt x="1943100" y="1066800"/>
                  <a:pt x="2006600" y="1041400"/>
                </a:cubicBezTo>
                <a:cubicBezTo>
                  <a:pt x="2070100" y="1028700"/>
                  <a:pt x="2146300" y="990600"/>
                  <a:pt x="2184400" y="952500"/>
                </a:cubicBezTo>
                <a:cubicBezTo>
                  <a:pt x="2209800" y="927100"/>
                  <a:pt x="2324100" y="901700"/>
                  <a:pt x="2425700" y="901700"/>
                </a:cubicBezTo>
                <a:lnTo>
                  <a:pt x="3136900" y="901700"/>
                </a:lnTo>
                <a:cubicBezTo>
                  <a:pt x="3238500" y="901700"/>
                  <a:pt x="3340100" y="914400"/>
                  <a:pt x="3365500" y="939800"/>
                </a:cubicBezTo>
                <a:cubicBezTo>
                  <a:pt x="3390900" y="965200"/>
                  <a:pt x="3479800" y="1016000"/>
                  <a:pt x="3568700" y="1041400"/>
                </a:cubicBezTo>
                <a:lnTo>
                  <a:pt x="3594100" y="1054100"/>
                </a:lnTo>
                <a:cubicBezTo>
                  <a:pt x="3683000" y="1092200"/>
                  <a:pt x="3771900" y="1155700"/>
                  <a:pt x="3784600" y="1219200"/>
                </a:cubicBezTo>
                <a:cubicBezTo>
                  <a:pt x="3810000" y="1270000"/>
                  <a:pt x="3848100" y="1346200"/>
                  <a:pt x="3886200" y="1371600"/>
                </a:cubicBezTo>
                <a:cubicBezTo>
                  <a:pt x="3924300" y="1409700"/>
                  <a:pt x="3949700" y="1511300"/>
                  <a:pt x="3949700" y="1612900"/>
                </a:cubicBezTo>
                <a:lnTo>
                  <a:pt x="3949700" y="2692400"/>
                </a:lnTo>
                <a:cubicBezTo>
                  <a:pt x="3949700" y="2959100"/>
                  <a:pt x="3771900" y="3200400"/>
                  <a:pt x="3556000" y="3251200"/>
                </a:cubicBezTo>
                <a:cubicBezTo>
                  <a:pt x="3492500" y="3276600"/>
                  <a:pt x="3416300" y="3314700"/>
                  <a:pt x="3378200" y="3340100"/>
                </a:cubicBezTo>
                <a:cubicBezTo>
                  <a:pt x="3340100" y="3378200"/>
                  <a:pt x="3238500" y="3403600"/>
                  <a:pt x="3136900" y="3403600"/>
                </a:cubicBezTo>
                <a:lnTo>
                  <a:pt x="2425700" y="3403600"/>
                </a:lnTo>
                <a:cubicBezTo>
                  <a:pt x="2324100" y="3403600"/>
                  <a:pt x="2184400" y="3378200"/>
                  <a:pt x="2108200" y="3340100"/>
                </a:cubicBezTo>
                <a:lnTo>
                  <a:pt x="1993900" y="3276600"/>
                </a:lnTo>
                <a:cubicBezTo>
                  <a:pt x="1765300" y="3149600"/>
                  <a:pt x="1612900" y="2959100"/>
                  <a:pt x="1612900" y="2781300"/>
                </a:cubicBezTo>
                <a:close/>
                <a:moveTo>
                  <a:pt x="7848600" y="10807700"/>
                </a:moveTo>
                <a:moveTo>
                  <a:pt x="2159000" y="4127500"/>
                </a:moveTo>
                <a:lnTo>
                  <a:pt x="3403600" y="4127500"/>
                </a:lnTo>
                <a:cubicBezTo>
                  <a:pt x="3581400" y="4127500"/>
                  <a:pt x="3733800" y="4229100"/>
                  <a:pt x="3797300" y="4381500"/>
                </a:cubicBezTo>
                <a:cubicBezTo>
                  <a:pt x="3810000" y="4419600"/>
                  <a:pt x="3848100" y="4483100"/>
                  <a:pt x="3886200" y="4508500"/>
                </a:cubicBezTo>
                <a:cubicBezTo>
                  <a:pt x="3924300" y="4546600"/>
                  <a:pt x="3949700" y="4648200"/>
                  <a:pt x="3949700" y="4749800"/>
                </a:cubicBezTo>
                <a:lnTo>
                  <a:pt x="3949700" y="5829300"/>
                </a:lnTo>
                <a:cubicBezTo>
                  <a:pt x="3949700" y="6032500"/>
                  <a:pt x="3835400" y="6248400"/>
                  <a:pt x="3708400" y="6299200"/>
                </a:cubicBezTo>
                <a:cubicBezTo>
                  <a:pt x="3657600" y="6324600"/>
                  <a:pt x="3594100" y="6362700"/>
                  <a:pt x="3556000" y="6388100"/>
                </a:cubicBezTo>
                <a:cubicBezTo>
                  <a:pt x="3530600" y="6426200"/>
                  <a:pt x="3416300" y="6451600"/>
                  <a:pt x="3314700" y="6451600"/>
                </a:cubicBezTo>
                <a:lnTo>
                  <a:pt x="2159000" y="6451600"/>
                </a:lnTo>
                <a:cubicBezTo>
                  <a:pt x="2057400" y="6451600"/>
                  <a:pt x="1917700" y="6400800"/>
                  <a:pt x="1841500" y="6324600"/>
                </a:cubicBezTo>
                <a:lnTo>
                  <a:pt x="1739900" y="6223000"/>
                </a:lnTo>
                <a:cubicBezTo>
                  <a:pt x="1676400" y="6146800"/>
                  <a:pt x="1612900" y="6019800"/>
                  <a:pt x="1612900" y="5918200"/>
                </a:cubicBezTo>
                <a:lnTo>
                  <a:pt x="1612900" y="4660900"/>
                </a:lnTo>
                <a:cubicBezTo>
                  <a:pt x="1612900" y="4559300"/>
                  <a:pt x="1676400" y="4419600"/>
                  <a:pt x="1739900" y="4356100"/>
                </a:cubicBezTo>
                <a:lnTo>
                  <a:pt x="1841500" y="4254500"/>
                </a:lnTo>
                <a:cubicBezTo>
                  <a:pt x="1917700" y="4178300"/>
                  <a:pt x="2057400" y="4127500"/>
                  <a:pt x="2159000" y="4127500"/>
                </a:cubicBezTo>
                <a:close/>
                <a:moveTo>
                  <a:pt x="6502400" y="10807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89" name="Freeform 13789"/>
          <p:cNvSpPr/>
          <p:nvPr/>
        </p:nvSpPr>
        <p:spPr>
          <a:xfrm rot="0" flipH="0" flipV="0">
            <a:off x="16078327" y="9034655"/>
            <a:ext cx="124206" cy="73152"/>
          </a:xfrm>
          <a:custGeom>
            <a:pathLst>
              <a:path w="8280400" h="4876800">
                <a:moveTo>
                  <a:pt x="0" y="1346200"/>
                </a:moveTo>
                <a:cubicBezTo>
                  <a:pt x="0" y="571500"/>
                  <a:pt x="711200" y="0"/>
                  <a:pt x="1676400" y="0"/>
                </a:cubicBezTo>
                <a:lnTo>
                  <a:pt x="2641600" y="0"/>
                </a:lnTo>
                <a:cubicBezTo>
                  <a:pt x="2870200" y="0"/>
                  <a:pt x="3213100" y="50800"/>
                  <a:pt x="3429000" y="127000"/>
                </a:cubicBezTo>
                <a:lnTo>
                  <a:pt x="5880100" y="952500"/>
                </a:lnTo>
                <a:cubicBezTo>
                  <a:pt x="6083300" y="1028700"/>
                  <a:pt x="6400800" y="1181100"/>
                  <a:pt x="6591300" y="1295400"/>
                </a:cubicBezTo>
                <a:lnTo>
                  <a:pt x="6845300" y="1473200"/>
                </a:lnTo>
                <a:cubicBezTo>
                  <a:pt x="7035800" y="1587500"/>
                  <a:pt x="7315200" y="1828800"/>
                  <a:pt x="7480300" y="1993900"/>
                </a:cubicBezTo>
                <a:lnTo>
                  <a:pt x="7632700" y="2171700"/>
                </a:lnTo>
                <a:cubicBezTo>
                  <a:pt x="8102600" y="2654300"/>
                  <a:pt x="8280400" y="3594100"/>
                  <a:pt x="7988300" y="4089400"/>
                </a:cubicBezTo>
                <a:cubicBezTo>
                  <a:pt x="7759700" y="4495800"/>
                  <a:pt x="7531100" y="4660900"/>
                  <a:pt x="7099300" y="4762500"/>
                </a:cubicBezTo>
                <a:lnTo>
                  <a:pt x="7073900" y="4775200"/>
                </a:lnTo>
                <a:cubicBezTo>
                  <a:pt x="6845300" y="4826000"/>
                  <a:pt x="6477000" y="4876800"/>
                  <a:pt x="6248400" y="4876800"/>
                </a:cubicBezTo>
                <a:lnTo>
                  <a:pt x="5689600" y="4876800"/>
                </a:lnTo>
                <a:cubicBezTo>
                  <a:pt x="5461000" y="4876800"/>
                  <a:pt x="5105400" y="4826000"/>
                  <a:pt x="4902200" y="4762500"/>
                </a:cubicBezTo>
                <a:lnTo>
                  <a:pt x="2667000" y="4089400"/>
                </a:lnTo>
                <a:cubicBezTo>
                  <a:pt x="2451100" y="4025900"/>
                  <a:pt x="2120900" y="3898900"/>
                  <a:pt x="1930400" y="3810000"/>
                </a:cubicBezTo>
                <a:lnTo>
                  <a:pt x="1816100" y="3746500"/>
                </a:lnTo>
                <a:cubicBezTo>
                  <a:pt x="1397000" y="3543300"/>
                  <a:pt x="1092200" y="3327400"/>
                  <a:pt x="698500" y="2921000"/>
                </a:cubicBezTo>
                <a:lnTo>
                  <a:pt x="584200" y="2806700"/>
                </a:lnTo>
                <a:cubicBezTo>
                  <a:pt x="101600" y="2311400"/>
                  <a:pt x="0" y="2057400"/>
                  <a:pt x="0" y="1346200"/>
                </a:cubicBezTo>
                <a:close/>
                <a:moveTo>
                  <a:pt x="3302000" y="4851400"/>
                </a:moveTo>
                <a:moveTo>
                  <a:pt x="6184900" y="2006600"/>
                </a:moveTo>
                <a:lnTo>
                  <a:pt x="4508500" y="1270000"/>
                </a:lnTo>
                <a:cubicBezTo>
                  <a:pt x="4406900" y="1231900"/>
                  <a:pt x="4241800" y="1181100"/>
                  <a:pt x="4140200" y="1155700"/>
                </a:cubicBezTo>
                <a:lnTo>
                  <a:pt x="4089400" y="1155700"/>
                </a:lnTo>
                <a:cubicBezTo>
                  <a:pt x="3987800" y="1130300"/>
                  <a:pt x="3848100" y="1092200"/>
                  <a:pt x="3759200" y="1054100"/>
                </a:cubicBezTo>
                <a:cubicBezTo>
                  <a:pt x="3683000" y="1028700"/>
                  <a:pt x="3517900" y="990600"/>
                  <a:pt x="3416300" y="965200"/>
                </a:cubicBezTo>
                <a:lnTo>
                  <a:pt x="2324100" y="838200"/>
                </a:lnTo>
                <a:cubicBezTo>
                  <a:pt x="2044700" y="800100"/>
                  <a:pt x="1803400" y="800100"/>
                  <a:pt x="1549400" y="850900"/>
                </a:cubicBezTo>
                <a:lnTo>
                  <a:pt x="1485900" y="863600"/>
                </a:lnTo>
                <a:cubicBezTo>
                  <a:pt x="1104900" y="939800"/>
                  <a:pt x="952500" y="1028700"/>
                  <a:pt x="901700" y="1219200"/>
                </a:cubicBezTo>
                <a:lnTo>
                  <a:pt x="863600" y="1333500"/>
                </a:lnTo>
                <a:cubicBezTo>
                  <a:pt x="800100" y="1587500"/>
                  <a:pt x="800100" y="1612900"/>
                  <a:pt x="901700" y="1866900"/>
                </a:cubicBezTo>
                <a:lnTo>
                  <a:pt x="927100" y="1905000"/>
                </a:lnTo>
                <a:cubicBezTo>
                  <a:pt x="977900" y="2032000"/>
                  <a:pt x="1079500" y="2197100"/>
                  <a:pt x="1155700" y="2273300"/>
                </a:cubicBezTo>
                <a:lnTo>
                  <a:pt x="1308100" y="2425700"/>
                </a:lnTo>
                <a:cubicBezTo>
                  <a:pt x="1397000" y="2501900"/>
                  <a:pt x="1536700" y="2603500"/>
                  <a:pt x="1638300" y="2654300"/>
                </a:cubicBezTo>
                <a:lnTo>
                  <a:pt x="3111500" y="3378200"/>
                </a:lnTo>
                <a:cubicBezTo>
                  <a:pt x="3213100" y="3429000"/>
                  <a:pt x="3378200" y="3492500"/>
                  <a:pt x="3467100" y="3505200"/>
                </a:cubicBezTo>
                <a:lnTo>
                  <a:pt x="3479800" y="3517900"/>
                </a:lnTo>
                <a:cubicBezTo>
                  <a:pt x="3581400" y="3530600"/>
                  <a:pt x="3683000" y="3581400"/>
                  <a:pt x="3721100" y="3619500"/>
                </a:cubicBezTo>
                <a:cubicBezTo>
                  <a:pt x="3759200" y="3657600"/>
                  <a:pt x="3873500" y="3708400"/>
                  <a:pt x="3987800" y="3733800"/>
                </a:cubicBezTo>
                <a:lnTo>
                  <a:pt x="4330700" y="3822700"/>
                </a:lnTo>
                <a:cubicBezTo>
                  <a:pt x="4432300" y="3848100"/>
                  <a:pt x="4610100" y="3886200"/>
                  <a:pt x="4711700" y="3898900"/>
                </a:cubicBezTo>
                <a:lnTo>
                  <a:pt x="5499100" y="4025900"/>
                </a:lnTo>
                <a:cubicBezTo>
                  <a:pt x="5600700" y="4038600"/>
                  <a:pt x="5778500" y="4064000"/>
                  <a:pt x="5892800" y="4064000"/>
                </a:cubicBezTo>
                <a:lnTo>
                  <a:pt x="6337300" y="4064000"/>
                </a:lnTo>
                <a:cubicBezTo>
                  <a:pt x="6438900" y="4064000"/>
                  <a:pt x="6629400" y="4013200"/>
                  <a:pt x="6756400" y="3962400"/>
                </a:cubicBezTo>
                <a:lnTo>
                  <a:pt x="6794500" y="3949700"/>
                </a:lnTo>
                <a:cubicBezTo>
                  <a:pt x="7099300" y="3822700"/>
                  <a:pt x="7213600" y="3683000"/>
                  <a:pt x="7213600" y="3454400"/>
                </a:cubicBezTo>
                <a:lnTo>
                  <a:pt x="7213600" y="3048000"/>
                </a:lnTo>
                <a:cubicBezTo>
                  <a:pt x="7213600" y="2933700"/>
                  <a:pt x="7162800" y="2781300"/>
                  <a:pt x="7099300" y="2717800"/>
                </a:cubicBezTo>
                <a:cubicBezTo>
                  <a:pt x="7023100" y="2654300"/>
                  <a:pt x="6959600" y="2552700"/>
                  <a:pt x="6934200" y="2489200"/>
                </a:cubicBezTo>
                <a:cubicBezTo>
                  <a:pt x="6908800" y="2438400"/>
                  <a:pt x="6832600" y="2374900"/>
                  <a:pt x="6743700" y="2362200"/>
                </a:cubicBezTo>
                <a:cubicBezTo>
                  <a:pt x="6667500" y="2349500"/>
                  <a:pt x="6553200" y="2273300"/>
                  <a:pt x="6489700" y="2209800"/>
                </a:cubicBezTo>
                <a:cubicBezTo>
                  <a:pt x="6413500" y="2146300"/>
                  <a:pt x="6286500" y="2057400"/>
                  <a:pt x="6184900" y="2006600"/>
                </a:cubicBezTo>
                <a:close/>
                <a:moveTo>
                  <a:pt x="2641600" y="4851400"/>
                </a:moveTo>
              </a:path>
            </a:pathLst>
          </a:custGeom>
          <a:solidFill>
            <a:srgbClr val="0606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90" name="Freeform 13790"/>
          <p:cNvSpPr/>
          <p:nvPr/>
        </p:nvSpPr>
        <p:spPr>
          <a:xfrm rot="0" flipH="0" flipV="0">
            <a:off x="16294564" y="9009756"/>
            <a:ext cx="122053" cy="149358"/>
          </a:xfrm>
          <a:custGeom>
            <a:pathLst>
              <a:path w="5676900" h="6946900">
                <a:moveTo>
                  <a:pt x="965200" y="215900"/>
                </a:moveTo>
                <a:lnTo>
                  <a:pt x="1574800" y="927100"/>
                </a:lnTo>
                <a:cubicBezTo>
                  <a:pt x="1930400" y="1333500"/>
                  <a:pt x="2273300" y="1282700"/>
                  <a:pt x="2273300" y="812800"/>
                </a:cubicBezTo>
                <a:lnTo>
                  <a:pt x="2273300" y="800100"/>
                </a:lnTo>
                <a:cubicBezTo>
                  <a:pt x="2260600" y="190500"/>
                  <a:pt x="2336800" y="0"/>
                  <a:pt x="2616200" y="0"/>
                </a:cubicBezTo>
                <a:lnTo>
                  <a:pt x="2692400" y="0"/>
                </a:lnTo>
                <a:cubicBezTo>
                  <a:pt x="2857500" y="0"/>
                  <a:pt x="2984500" y="25400"/>
                  <a:pt x="2984500" y="76200"/>
                </a:cubicBezTo>
                <a:cubicBezTo>
                  <a:pt x="2984500" y="114300"/>
                  <a:pt x="2946400" y="177800"/>
                  <a:pt x="2908300" y="228600"/>
                </a:cubicBezTo>
                <a:cubicBezTo>
                  <a:pt x="2870200" y="279400"/>
                  <a:pt x="2832100" y="444500"/>
                  <a:pt x="2832100" y="596900"/>
                </a:cubicBezTo>
                <a:lnTo>
                  <a:pt x="2832100" y="1130300"/>
                </a:lnTo>
                <a:cubicBezTo>
                  <a:pt x="2832100" y="1473200"/>
                  <a:pt x="3022600" y="1625600"/>
                  <a:pt x="3581400" y="1790700"/>
                </a:cubicBezTo>
                <a:lnTo>
                  <a:pt x="4000500" y="1905000"/>
                </a:lnTo>
                <a:cubicBezTo>
                  <a:pt x="4165600" y="1943100"/>
                  <a:pt x="4343400" y="1981200"/>
                  <a:pt x="4419600" y="1981200"/>
                </a:cubicBezTo>
                <a:cubicBezTo>
                  <a:pt x="4991100" y="1981200"/>
                  <a:pt x="5308600" y="1231900"/>
                  <a:pt x="4953000" y="685800"/>
                </a:cubicBezTo>
                <a:lnTo>
                  <a:pt x="4838700" y="520700"/>
                </a:lnTo>
                <a:cubicBezTo>
                  <a:pt x="4673600" y="254000"/>
                  <a:pt x="4457700" y="139700"/>
                  <a:pt x="4165600" y="139700"/>
                </a:cubicBezTo>
                <a:cubicBezTo>
                  <a:pt x="4064000" y="139700"/>
                  <a:pt x="3975100" y="114300"/>
                  <a:pt x="3975100" y="76200"/>
                </a:cubicBezTo>
                <a:cubicBezTo>
                  <a:pt x="3975100" y="25400"/>
                  <a:pt x="4102100" y="0"/>
                  <a:pt x="4254500" y="0"/>
                </a:cubicBezTo>
                <a:lnTo>
                  <a:pt x="4889500" y="0"/>
                </a:lnTo>
                <a:cubicBezTo>
                  <a:pt x="5181600" y="0"/>
                  <a:pt x="5486400" y="292100"/>
                  <a:pt x="5613400" y="673100"/>
                </a:cubicBezTo>
                <a:cubicBezTo>
                  <a:pt x="5638800" y="787400"/>
                  <a:pt x="5676900" y="1016000"/>
                  <a:pt x="5676900" y="1168400"/>
                </a:cubicBezTo>
                <a:lnTo>
                  <a:pt x="5676900" y="1422400"/>
                </a:lnTo>
                <a:cubicBezTo>
                  <a:pt x="5676900" y="1574800"/>
                  <a:pt x="5600700" y="1803400"/>
                  <a:pt x="5524500" y="1943100"/>
                </a:cubicBezTo>
                <a:lnTo>
                  <a:pt x="5461000" y="2032000"/>
                </a:lnTo>
                <a:cubicBezTo>
                  <a:pt x="5168900" y="2489200"/>
                  <a:pt x="4673600" y="2641600"/>
                  <a:pt x="3987800" y="2489200"/>
                </a:cubicBezTo>
                <a:lnTo>
                  <a:pt x="3276600" y="2336800"/>
                </a:lnTo>
                <a:cubicBezTo>
                  <a:pt x="3136900" y="2311400"/>
                  <a:pt x="2895600" y="2235200"/>
                  <a:pt x="2755900" y="2184400"/>
                </a:cubicBezTo>
                <a:lnTo>
                  <a:pt x="2133600" y="1955800"/>
                </a:lnTo>
                <a:cubicBezTo>
                  <a:pt x="1993900" y="1905000"/>
                  <a:pt x="1765300" y="1790700"/>
                  <a:pt x="1638300" y="1714500"/>
                </a:cubicBezTo>
                <a:lnTo>
                  <a:pt x="1320800" y="1511300"/>
                </a:lnTo>
                <a:cubicBezTo>
                  <a:pt x="990600" y="1320800"/>
                  <a:pt x="139700" y="292100"/>
                  <a:pt x="139700" y="101600"/>
                </a:cubicBezTo>
                <a:cubicBezTo>
                  <a:pt x="139700" y="25400"/>
                  <a:pt x="228600" y="0"/>
                  <a:pt x="495300" y="0"/>
                </a:cubicBezTo>
                <a:cubicBezTo>
                  <a:pt x="660400" y="0"/>
                  <a:pt x="863600" y="101600"/>
                  <a:pt x="965200" y="215900"/>
                </a:cubicBezTo>
                <a:close/>
                <a:moveTo>
                  <a:pt x="6591300" y="6946900"/>
                </a:moveTo>
                <a:moveTo>
                  <a:pt x="5676900" y="4470400"/>
                </a:moveTo>
                <a:lnTo>
                  <a:pt x="5676900" y="6451600"/>
                </a:lnTo>
                <a:cubicBezTo>
                  <a:pt x="5676900" y="6794500"/>
                  <a:pt x="5588000" y="6946900"/>
                  <a:pt x="5397500" y="6946900"/>
                </a:cubicBezTo>
                <a:cubicBezTo>
                  <a:pt x="5308600" y="6946900"/>
                  <a:pt x="5156200" y="6858000"/>
                  <a:pt x="5041900" y="6756400"/>
                </a:cubicBezTo>
                <a:lnTo>
                  <a:pt x="2082800" y="4000500"/>
                </a:lnTo>
                <a:cubicBezTo>
                  <a:pt x="1968500" y="3886200"/>
                  <a:pt x="1752600" y="3746500"/>
                  <a:pt x="1612900" y="3670300"/>
                </a:cubicBezTo>
                <a:lnTo>
                  <a:pt x="1371600" y="3543300"/>
                </a:lnTo>
                <a:cubicBezTo>
                  <a:pt x="1054100" y="3365500"/>
                  <a:pt x="952500" y="3378200"/>
                  <a:pt x="736600" y="3594100"/>
                </a:cubicBezTo>
                <a:cubicBezTo>
                  <a:pt x="596900" y="3721100"/>
                  <a:pt x="571500" y="3822700"/>
                  <a:pt x="571500" y="4140200"/>
                </a:cubicBezTo>
                <a:lnTo>
                  <a:pt x="571500" y="4178300"/>
                </a:lnTo>
                <a:cubicBezTo>
                  <a:pt x="571500" y="4343400"/>
                  <a:pt x="609600" y="4508500"/>
                  <a:pt x="660400" y="4559300"/>
                </a:cubicBezTo>
                <a:cubicBezTo>
                  <a:pt x="711200" y="4610100"/>
                  <a:pt x="850900" y="4749800"/>
                  <a:pt x="952500" y="4876800"/>
                </a:cubicBezTo>
                <a:lnTo>
                  <a:pt x="965200" y="4902200"/>
                </a:lnTo>
                <a:cubicBezTo>
                  <a:pt x="1384300" y="5410200"/>
                  <a:pt x="1409700" y="5486400"/>
                  <a:pt x="1295400" y="5702300"/>
                </a:cubicBezTo>
                <a:cubicBezTo>
                  <a:pt x="1257300" y="5765800"/>
                  <a:pt x="1181100" y="5816600"/>
                  <a:pt x="1117600" y="5816600"/>
                </a:cubicBezTo>
                <a:cubicBezTo>
                  <a:pt x="1041400" y="5816600"/>
                  <a:pt x="901700" y="5727700"/>
                  <a:pt x="800100" y="5613400"/>
                </a:cubicBezTo>
                <a:lnTo>
                  <a:pt x="342900" y="5156200"/>
                </a:lnTo>
                <a:cubicBezTo>
                  <a:pt x="88900" y="4902200"/>
                  <a:pt x="0" y="4699000"/>
                  <a:pt x="0" y="4343400"/>
                </a:cubicBezTo>
                <a:lnTo>
                  <a:pt x="0" y="3822700"/>
                </a:lnTo>
                <a:cubicBezTo>
                  <a:pt x="0" y="3670300"/>
                  <a:pt x="88900" y="3454400"/>
                  <a:pt x="203200" y="3340100"/>
                </a:cubicBezTo>
                <a:lnTo>
                  <a:pt x="355600" y="3175000"/>
                </a:lnTo>
                <a:cubicBezTo>
                  <a:pt x="469900" y="3073400"/>
                  <a:pt x="685800" y="2971800"/>
                  <a:pt x="838200" y="2971800"/>
                </a:cubicBezTo>
                <a:lnTo>
                  <a:pt x="1422400" y="2971800"/>
                </a:lnTo>
                <a:cubicBezTo>
                  <a:pt x="1625600" y="2971800"/>
                  <a:pt x="1765300" y="3022600"/>
                  <a:pt x="1917700" y="3162300"/>
                </a:cubicBezTo>
                <a:lnTo>
                  <a:pt x="4648200" y="5626100"/>
                </a:lnTo>
                <a:cubicBezTo>
                  <a:pt x="4991100" y="5930900"/>
                  <a:pt x="5105400" y="5880100"/>
                  <a:pt x="5105400" y="5461000"/>
                </a:cubicBezTo>
                <a:lnTo>
                  <a:pt x="5105400" y="4470400"/>
                </a:lnTo>
                <a:cubicBezTo>
                  <a:pt x="5105400" y="4305300"/>
                  <a:pt x="5118100" y="4165600"/>
                  <a:pt x="5143500" y="4140200"/>
                </a:cubicBezTo>
                <a:cubicBezTo>
                  <a:pt x="5181600" y="4102100"/>
                  <a:pt x="5588000" y="4102100"/>
                  <a:pt x="5638800" y="4140200"/>
                </a:cubicBezTo>
                <a:cubicBezTo>
                  <a:pt x="5651500" y="4165600"/>
                  <a:pt x="5676900" y="4305300"/>
                  <a:pt x="5676900" y="4470400"/>
                </a:cubicBezTo>
                <a:close/>
                <a:moveTo>
                  <a:pt x="2336800" y="6946900"/>
                </a:moveTo>
              </a:path>
            </a:pathLst>
          </a:custGeom>
          <a:solidFill>
            <a:srgbClr val="0D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91" name="Rectangle 13791"/>
          <p:cNvSpPr/>
          <p:nvPr/>
        </p:nvSpPr>
        <p:spPr>
          <a:xfrm rot="0" flipH="0" flipV="0">
            <a:off x="12399391" y="8891208"/>
            <a:ext cx="3851528" cy="258699"/>
          </a:xfrm>
          <a:prstGeom prst="rect">
            <a:avLst/>
          </a:prstGeom>
        </p:spPr>
      </p:sp>
      <p:sp>
        <p:nvSpPr>
          <p:cNvPr id="13792" name="Freeform 13792"/>
          <p:cNvSpPr/>
          <p:nvPr/>
        </p:nvSpPr>
        <p:spPr>
          <a:xfrm rot="0" flipH="0" flipV="0">
            <a:off x="12402439" y="9122666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20202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93" name="Freeform 13793"/>
          <p:cNvSpPr/>
          <p:nvPr/>
        </p:nvSpPr>
        <p:spPr>
          <a:xfrm rot="0" flipH="0" flipV="0">
            <a:off x="14240383" y="9122666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94" name="Freeform 13794"/>
          <p:cNvSpPr/>
          <p:nvPr/>
        </p:nvSpPr>
        <p:spPr>
          <a:xfrm rot="0" flipH="0" flipV="0">
            <a:off x="16078327" y="9122666"/>
            <a:ext cx="121920" cy="73152"/>
          </a:xfrm>
          <a:custGeom>
            <a:pathLst>
              <a:path w="8128000" h="4876800">
                <a:moveTo>
                  <a:pt x="0" y="1485900"/>
                </a:moveTo>
                <a:lnTo>
                  <a:pt x="0" y="1320800"/>
                </a:lnTo>
                <a:cubicBezTo>
                  <a:pt x="0" y="546100"/>
                  <a:pt x="723900" y="0"/>
                  <a:pt x="1778000" y="0"/>
                </a:cubicBezTo>
                <a:lnTo>
                  <a:pt x="2438400" y="0"/>
                </a:lnTo>
                <a:cubicBezTo>
                  <a:pt x="2667000" y="0"/>
                  <a:pt x="3022600" y="50800"/>
                  <a:pt x="3225800" y="114300"/>
                </a:cubicBezTo>
                <a:lnTo>
                  <a:pt x="4953000" y="584200"/>
                </a:lnTo>
                <a:cubicBezTo>
                  <a:pt x="5168900" y="647700"/>
                  <a:pt x="5499100" y="762000"/>
                  <a:pt x="5689600" y="850900"/>
                </a:cubicBezTo>
                <a:lnTo>
                  <a:pt x="6083300" y="1028700"/>
                </a:lnTo>
                <a:cubicBezTo>
                  <a:pt x="6502400" y="1219200"/>
                  <a:pt x="6667500" y="1320800"/>
                  <a:pt x="7073900" y="1638300"/>
                </a:cubicBezTo>
                <a:lnTo>
                  <a:pt x="7086600" y="1651000"/>
                </a:lnTo>
                <a:cubicBezTo>
                  <a:pt x="7251700" y="1790700"/>
                  <a:pt x="7505700" y="2057400"/>
                  <a:pt x="7658100" y="2247900"/>
                </a:cubicBezTo>
                <a:lnTo>
                  <a:pt x="7670800" y="2260600"/>
                </a:lnTo>
                <a:cubicBezTo>
                  <a:pt x="8026400" y="2705100"/>
                  <a:pt x="8128000" y="2997200"/>
                  <a:pt x="8128000" y="3505200"/>
                </a:cubicBezTo>
                <a:lnTo>
                  <a:pt x="8128000" y="3556000"/>
                </a:lnTo>
                <a:cubicBezTo>
                  <a:pt x="8128000" y="4381500"/>
                  <a:pt x="7454900" y="4876800"/>
                  <a:pt x="6350000" y="4876800"/>
                </a:cubicBezTo>
                <a:lnTo>
                  <a:pt x="5588000" y="4876800"/>
                </a:lnTo>
                <a:cubicBezTo>
                  <a:pt x="5359400" y="4876800"/>
                  <a:pt x="5003800" y="4826000"/>
                  <a:pt x="4800600" y="4762500"/>
                </a:cubicBezTo>
                <a:lnTo>
                  <a:pt x="2667000" y="4114800"/>
                </a:lnTo>
                <a:cubicBezTo>
                  <a:pt x="2451100" y="4051300"/>
                  <a:pt x="2120900" y="3898900"/>
                  <a:pt x="1917700" y="3797300"/>
                </a:cubicBezTo>
                <a:lnTo>
                  <a:pt x="1270000" y="3441700"/>
                </a:lnTo>
                <a:cubicBezTo>
                  <a:pt x="1066800" y="3340100"/>
                  <a:pt x="787400" y="3111500"/>
                  <a:pt x="635000" y="2933700"/>
                </a:cubicBezTo>
                <a:lnTo>
                  <a:pt x="469900" y="2743200"/>
                </a:lnTo>
                <a:cubicBezTo>
                  <a:pt x="127000" y="2336800"/>
                  <a:pt x="0" y="1993900"/>
                  <a:pt x="0" y="1485900"/>
                </a:cubicBezTo>
                <a:close/>
                <a:moveTo>
                  <a:pt x="3187700" y="4876800"/>
                </a:moveTo>
                <a:moveTo>
                  <a:pt x="812800" y="1524000"/>
                </a:moveTo>
                <a:lnTo>
                  <a:pt x="812800" y="1587500"/>
                </a:lnTo>
                <a:cubicBezTo>
                  <a:pt x="812800" y="1841500"/>
                  <a:pt x="876300" y="2006600"/>
                  <a:pt x="1054100" y="2184400"/>
                </a:cubicBezTo>
                <a:lnTo>
                  <a:pt x="1308100" y="2438400"/>
                </a:lnTo>
                <a:cubicBezTo>
                  <a:pt x="1397000" y="2514600"/>
                  <a:pt x="1524000" y="2628900"/>
                  <a:pt x="1612900" y="2679700"/>
                </a:cubicBezTo>
                <a:lnTo>
                  <a:pt x="1917700" y="2870200"/>
                </a:lnTo>
                <a:cubicBezTo>
                  <a:pt x="2006600" y="2933700"/>
                  <a:pt x="2159000" y="3009900"/>
                  <a:pt x="2260600" y="3048000"/>
                </a:cubicBezTo>
                <a:lnTo>
                  <a:pt x="3619500" y="3606800"/>
                </a:lnTo>
                <a:cubicBezTo>
                  <a:pt x="3721100" y="3644900"/>
                  <a:pt x="3898900" y="3695700"/>
                  <a:pt x="4000500" y="3721100"/>
                </a:cubicBezTo>
                <a:lnTo>
                  <a:pt x="5397500" y="4025900"/>
                </a:lnTo>
                <a:cubicBezTo>
                  <a:pt x="5499100" y="4051300"/>
                  <a:pt x="5676900" y="4064000"/>
                  <a:pt x="5791200" y="4064000"/>
                </a:cubicBezTo>
                <a:lnTo>
                  <a:pt x="6337300" y="4064000"/>
                </a:lnTo>
                <a:cubicBezTo>
                  <a:pt x="6438900" y="4064000"/>
                  <a:pt x="6629400" y="4025900"/>
                  <a:pt x="6756400" y="3975100"/>
                </a:cubicBezTo>
                <a:lnTo>
                  <a:pt x="6794500" y="3962400"/>
                </a:lnTo>
                <a:cubicBezTo>
                  <a:pt x="7099300" y="3822700"/>
                  <a:pt x="7213600" y="3695700"/>
                  <a:pt x="7213600" y="3454400"/>
                </a:cubicBezTo>
                <a:lnTo>
                  <a:pt x="7213600" y="3048000"/>
                </a:lnTo>
                <a:cubicBezTo>
                  <a:pt x="7213600" y="2946400"/>
                  <a:pt x="7150100" y="2781300"/>
                  <a:pt x="7073900" y="2705100"/>
                </a:cubicBezTo>
                <a:lnTo>
                  <a:pt x="7010400" y="2641600"/>
                </a:lnTo>
                <a:cubicBezTo>
                  <a:pt x="6934200" y="2565400"/>
                  <a:pt x="6794500" y="2463800"/>
                  <a:pt x="6692900" y="2400300"/>
                </a:cubicBezTo>
                <a:lnTo>
                  <a:pt x="5689600" y="1790700"/>
                </a:lnTo>
                <a:cubicBezTo>
                  <a:pt x="5473700" y="1663700"/>
                  <a:pt x="3048000" y="914400"/>
                  <a:pt x="2844800" y="914400"/>
                </a:cubicBezTo>
                <a:lnTo>
                  <a:pt x="1473200" y="914400"/>
                </a:lnTo>
                <a:cubicBezTo>
                  <a:pt x="1041400" y="914400"/>
                  <a:pt x="812800" y="1130300"/>
                  <a:pt x="812800" y="1524000"/>
                </a:cubicBezTo>
                <a:close/>
                <a:moveTo>
                  <a:pt x="3149600" y="4876800"/>
                </a:moveTo>
              </a:path>
            </a:pathLst>
          </a:custGeom>
          <a:solidFill>
            <a:srgbClr val="0707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95" name="Rectangle 13795"/>
          <p:cNvSpPr/>
          <p:nvPr/>
        </p:nvSpPr>
        <p:spPr>
          <a:xfrm rot="0" flipH="0" flipV="0">
            <a:off x="11378438" y="9124914"/>
            <a:ext cx="4947620" cy="693458"/>
          </a:xfrm>
          <a:prstGeom prst="rect">
            <a:avLst/>
          </a:prstGeom>
        </p:spPr>
      </p:sp>
      <p:sp>
        <p:nvSpPr>
          <p:cNvPr id="13796" name="Freeform 13796"/>
          <p:cNvSpPr/>
          <p:nvPr/>
        </p:nvSpPr>
        <p:spPr>
          <a:xfrm rot="0" flipH="0" flipV="0">
            <a:off x="12401792" y="9208238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97" name="Freeform 13797"/>
          <p:cNvSpPr/>
          <p:nvPr/>
        </p:nvSpPr>
        <p:spPr>
          <a:xfrm rot="0" flipH="0" flipV="0">
            <a:off x="14239735" y="9208238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80A0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98" name="Freeform 13798"/>
          <p:cNvSpPr/>
          <p:nvPr/>
        </p:nvSpPr>
        <p:spPr>
          <a:xfrm rot="0" flipH="0" flipV="0">
            <a:off x="16077679" y="9208238"/>
            <a:ext cx="122586" cy="124815"/>
          </a:xfrm>
          <a:custGeom>
            <a:pathLst>
              <a:path w="9080500" h="9245600">
                <a:moveTo>
                  <a:pt x="9080500" y="3810000"/>
                </a:moveTo>
                <a:lnTo>
                  <a:pt x="9080500" y="5638800"/>
                </a:lnTo>
                <a:cubicBezTo>
                  <a:pt x="9080500" y="6146800"/>
                  <a:pt x="8966200" y="6311900"/>
                  <a:pt x="8623300" y="6311900"/>
                </a:cubicBezTo>
                <a:cubicBezTo>
                  <a:pt x="8267700" y="6311900"/>
                  <a:pt x="8178800" y="6121400"/>
                  <a:pt x="8178800" y="5359400"/>
                </a:cubicBezTo>
                <a:lnTo>
                  <a:pt x="8178800" y="3949700"/>
                </a:lnTo>
                <a:cubicBezTo>
                  <a:pt x="8178800" y="3263900"/>
                  <a:pt x="7734300" y="2590800"/>
                  <a:pt x="7061200" y="2260600"/>
                </a:cubicBezTo>
                <a:lnTo>
                  <a:pt x="6972300" y="2222500"/>
                </a:lnTo>
                <a:cubicBezTo>
                  <a:pt x="5346700" y="1435100"/>
                  <a:pt x="4559300" y="1752600"/>
                  <a:pt x="4559300" y="3213100"/>
                </a:cubicBezTo>
                <a:lnTo>
                  <a:pt x="4559300" y="3492500"/>
                </a:lnTo>
                <a:cubicBezTo>
                  <a:pt x="4559300" y="3924300"/>
                  <a:pt x="4356100" y="4279900"/>
                  <a:pt x="4114800" y="4279900"/>
                </a:cubicBezTo>
                <a:cubicBezTo>
                  <a:pt x="4051300" y="4279900"/>
                  <a:pt x="3924300" y="4203700"/>
                  <a:pt x="3835400" y="4114800"/>
                </a:cubicBezTo>
                <a:cubicBezTo>
                  <a:pt x="3733800" y="4025900"/>
                  <a:pt x="3657600" y="3746500"/>
                  <a:pt x="3657600" y="3492500"/>
                </a:cubicBezTo>
                <a:lnTo>
                  <a:pt x="3657600" y="2705100"/>
                </a:lnTo>
                <a:cubicBezTo>
                  <a:pt x="3657600" y="2451100"/>
                  <a:pt x="3556000" y="2082800"/>
                  <a:pt x="3429000" y="1866900"/>
                </a:cubicBezTo>
                <a:lnTo>
                  <a:pt x="3352800" y="1739900"/>
                </a:lnTo>
                <a:cubicBezTo>
                  <a:pt x="3225800" y="1536700"/>
                  <a:pt x="2933700" y="1257300"/>
                  <a:pt x="2692400" y="1143000"/>
                </a:cubicBezTo>
                <a:lnTo>
                  <a:pt x="2667000" y="1130300"/>
                </a:lnTo>
                <a:cubicBezTo>
                  <a:pt x="1689100" y="622300"/>
                  <a:pt x="952500" y="1079500"/>
                  <a:pt x="952500" y="2197100"/>
                </a:cubicBezTo>
                <a:lnTo>
                  <a:pt x="952500" y="3378200"/>
                </a:lnTo>
                <a:cubicBezTo>
                  <a:pt x="952500" y="3632200"/>
                  <a:pt x="876300" y="3911600"/>
                  <a:pt x="787400" y="4000500"/>
                </a:cubicBezTo>
                <a:cubicBezTo>
                  <a:pt x="571500" y="4203700"/>
                  <a:pt x="558800" y="4203700"/>
                  <a:pt x="279400" y="4025900"/>
                </a:cubicBezTo>
                <a:cubicBezTo>
                  <a:pt x="152400" y="3937000"/>
                  <a:pt x="50800" y="3670300"/>
                  <a:pt x="50800" y="3416300"/>
                </a:cubicBezTo>
                <a:lnTo>
                  <a:pt x="50800" y="1689100"/>
                </a:lnTo>
                <a:cubicBezTo>
                  <a:pt x="50800" y="698500"/>
                  <a:pt x="723900" y="0"/>
                  <a:pt x="1689100" y="0"/>
                </a:cubicBezTo>
                <a:lnTo>
                  <a:pt x="2197100" y="0"/>
                </a:lnTo>
                <a:cubicBezTo>
                  <a:pt x="2438400" y="0"/>
                  <a:pt x="2819400" y="101600"/>
                  <a:pt x="3035300" y="228600"/>
                </a:cubicBezTo>
                <a:lnTo>
                  <a:pt x="3390900" y="457200"/>
                </a:lnTo>
                <a:cubicBezTo>
                  <a:pt x="3606800" y="584200"/>
                  <a:pt x="3822700" y="762000"/>
                  <a:pt x="3886200" y="850900"/>
                </a:cubicBezTo>
                <a:cubicBezTo>
                  <a:pt x="3937000" y="939800"/>
                  <a:pt x="4178300" y="990600"/>
                  <a:pt x="4406900" y="952500"/>
                </a:cubicBezTo>
                <a:cubicBezTo>
                  <a:pt x="4648200" y="927100"/>
                  <a:pt x="5041900" y="901700"/>
                  <a:pt x="5295900" y="901700"/>
                </a:cubicBezTo>
                <a:lnTo>
                  <a:pt x="5575300" y="901700"/>
                </a:lnTo>
                <a:cubicBezTo>
                  <a:pt x="5829300" y="901700"/>
                  <a:pt x="6210300" y="952500"/>
                  <a:pt x="6438900" y="1003300"/>
                </a:cubicBezTo>
                <a:lnTo>
                  <a:pt x="6985000" y="1155700"/>
                </a:lnTo>
                <a:cubicBezTo>
                  <a:pt x="7200900" y="1219200"/>
                  <a:pt x="7543800" y="1384300"/>
                  <a:pt x="7734300" y="1524000"/>
                </a:cubicBezTo>
                <a:lnTo>
                  <a:pt x="8242300" y="1905000"/>
                </a:lnTo>
                <a:cubicBezTo>
                  <a:pt x="8432800" y="2044700"/>
                  <a:pt x="8674100" y="2362200"/>
                  <a:pt x="8775700" y="2616200"/>
                </a:cubicBezTo>
                <a:lnTo>
                  <a:pt x="8890000" y="2908300"/>
                </a:lnTo>
                <a:cubicBezTo>
                  <a:pt x="8991600" y="3162300"/>
                  <a:pt x="9080500" y="3568700"/>
                  <a:pt x="9080500" y="3810000"/>
                </a:cubicBezTo>
                <a:close/>
                <a:moveTo>
                  <a:pt x="5308600" y="9296400"/>
                </a:moveTo>
                <a:moveTo>
                  <a:pt x="1384300" y="6210300"/>
                </a:moveTo>
                <a:lnTo>
                  <a:pt x="8509000" y="8153400"/>
                </a:lnTo>
                <a:cubicBezTo>
                  <a:pt x="8915400" y="8267700"/>
                  <a:pt x="9080500" y="8445500"/>
                  <a:pt x="9080500" y="8775700"/>
                </a:cubicBezTo>
                <a:cubicBezTo>
                  <a:pt x="9080500" y="8851900"/>
                  <a:pt x="9004300" y="8991600"/>
                  <a:pt x="8915400" y="9080500"/>
                </a:cubicBezTo>
                <a:cubicBezTo>
                  <a:pt x="8813800" y="9169400"/>
                  <a:pt x="8547100" y="9194800"/>
                  <a:pt x="8305800" y="9131300"/>
                </a:cubicBezTo>
                <a:lnTo>
                  <a:pt x="3479800" y="7797800"/>
                </a:lnTo>
                <a:cubicBezTo>
                  <a:pt x="3238500" y="7721600"/>
                  <a:pt x="2832100" y="7670800"/>
                  <a:pt x="2590800" y="7670800"/>
                </a:cubicBezTo>
                <a:lnTo>
                  <a:pt x="2527300" y="7670800"/>
                </a:lnTo>
                <a:cubicBezTo>
                  <a:pt x="2019300" y="7670800"/>
                  <a:pt x="1981200" y="7772400"/>
                  <a:pt x="2298700" y="8178800"/>
                </a:cubicBezTo>
                <a:cubicBezTo>
                  <a:pt x="2425700" y="8331200"/>
                  <a:pt x="2552700" y="8458200"/>
                  <a:pt x="2578100" y="8458200"/>
                </a:cubicBezTo>
                <a:cubicBezTo>
                  <a:pt x="2616200" y="8458200"/>
                  <a:pt x="2641600" y="8636000"/>
                  <a:pt x="2641600" y="8851900"/>
                </a:cubicBezTo>
                <a:cubicBezTo>
                  <a:pt x="2641600" y="9067800"/>
                  <a:pt x="2463800" y="9245600"/>
                  <a:pt x="2247900" y="9245600"/>
                </a:cubicBezTo>
                <a:cubicBezTo>
                  <a:pt x="2032000" y="9245600"/>
                  <a:pt x="1739900" y="9093200"/>
                  <a:pt x="1600200" y="8890000"/>
                </a:cubicBezTo>
                <a:lnTo>
                  <a:pt x="304800" y="7073900"/>
                </a:lnTo>
                <a:cubicBezTo>
                  <a:pt x="25400" y="6680200"/>
                  <a:pt x="0" y="6527800"/>
                  <a:pt x="139700" y="6261100"/>
                </a:cubicBezTo>
                <a:cubicBezTo>
                  <a:pt x="254000" y="6057900"/>
                  <a:pt x="774700" y="6045200"/>
                  <a:pt x="1384300" y="6210300"/>
                </a:cubicBezTo>
                <a:close/>
                <a:moveTo>
                  <a:pt x="2908300" y="9296400"/>
                </a:moveTo>
              </a:path>
            </a:pathLst>
          </a:custGeom>
          <a:solidFill>
            <a:srgbClr val="050809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799" name="Freeform 13799"/>
          <p:cNvSpPr/>
          <p:nvPr/>
        </p:nvSpPr>
        <p:spPr>
          <a:xfrm rot="0" flipH="0" flipV="0">
            <a:off x="11375200" y="9604250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7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00" name="Freeform 13800"/>
          <p:cNvSpPr/>
          <p:nvPr/>
        </p:nvSpPr>
        <p:spPr>
          <a:xfrm rot="0" flipH="0" flipV="0">
            <a:off x="11467768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7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01" name="Freeform 13801"/>
          <p:cNvSpPr/>
          <p:nvPr/>
        </p:nvSpPr>
        <p:spPr>
          <a:xfrm rot="0" flipH="0" flipV="0">
            <a:off x="11555192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7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02" name="Freeform 13802"/>
          <p:cNvSpPr/>
          <p:nvPr/>
        </p:nvSpPr>
        <p:spPr>
          <a:xfrm rot="0" flipH="0" flipV="0">
            <a:off x="12341416" y="9604250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6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03" name="Freeform 13803"/>
          <p:cNvSpPr/>
          <p:nvPr/>
        </p:nvSpPr>
        <p:spPr>
          <a:xfrm rot="0" flipH="0" flipV="0">
            <a:off x="12435508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04" name="Freeform 13804"/>
          <p:cNvSpPr/>
          <p:nvPr/>
        </p:nvSpPr>
        <p:spPr>
          <a:xfrm rot="0" flipH="0" flipV="0">
            <a:off x="12524456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05" name="Freeform 13805"/>
          <p:cNvSpPr/>
          <p:nvPr/>
        </p:nvSpPr>
        <p:spPr>
          <a:xfrm rot="0" flipH="0" flipV="0">
            <a:off x="13213143" y="9604250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707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06" name="Freeform 13806"/>
          <p:cNvSpPr/>
          <p:nvPr/>
        </p:nvSpPr>
        <p:spPr>
          <a:xfrm rot="0" flipH="0" flipV="0">
            <a:off x="13305711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707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07" name="Freeform 13807"/>
          <p:cNvSpPr/>
          <p:nvPr/>
        </p:nvSpPr>
        <p:spPr>
          <a:xfrm rot="0" flipH="0" flipV="0">
            <a:off x="13393136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707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08" name="Freeform 13808"/>
          <p:cNvSpPr/>
          <p:nvPr/>
        </p:nvSpPr>
        <p:spPr>
          <a:xfrm rot="0" flipH="0" flipV="0">
            <a:off x="14179360" y="9604250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505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09" name="Freeform 13809"/>
          <p:cNvSpPr/>
          <p:nvPr/>
        </p:nvSpPr>
        <p:spPr>
          <a:xfrm rot="0" flipH="0" flipV="0">
            <a:off x="14271928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505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10" name="Freeform 13810"/>
          <p:cNvSpPr/>
          <p:nvPr/>
        </p:nvSpPr>
        <p:spPr>
          <a:xfrm rot="0" flipH="0" flipV="0">
            <a:off x="14359353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50507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11" name="Freeform 13811"/>
          <p:cNvSpPr/>
          <p:nvPr/>
        </p:nvSpPr>
        <p:spPr>
          <a:xfrm rot="0" flipH="0" flipV="0">
            <a:off x="15048041" y="9604250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505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12" name="Freeform 13812"/>
          <p:cNvSpPr/>
          <p:nvPr/>
        </p:nvSpPr>
        <p:spPr>
          <a:xfrm rot="0" flipH="0" flipV="0">
            <a:off x="15142133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505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13" name="Freeform 13813"/>
          <p:cNvSpPr/>
          <p:nvPr/>
        </p:nvSpPr>
        <p:spPr>
          <a:xfrm rot="0" flipH="0" flipV="0">
            <a:off x="15231081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5050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14" name="Freeform 13814"/>
          <p:cNvSpPr/>
          <p:nvPr/>
        </p:nvSpPr>
        <p:spPr>
          <a:xfrm rot="0" flipH="0" flipV="0">
            <a:off x="16014256" y="9604250"/>
            <a:ext cx="83058" cy="121920"/>
          </a:xfrm>
          <a:custGeom>
            <a:pathLst>
              <a:path w="5537200" h="8128000">
                <a:moveTo>
                  <a:pt x="152400" y="5524500"/>
                </a:moveTo>
                <a:lnTo>
                  <a:pt x="533400" y="4572000"/>
                </a:lnTo>
                <a:cubicBezTo>
                  <a:pt x="609600" y="4368800"/>
                  <a:pt x="812800" y="4076700"/>
                  <a:pt x="965200" y="3924300"/>
                </a:cubicBezTo>
                <a:lnTo>
                  <a:pt x="1028700" y="3860800"/>
                </a:lnTo>
                <a:cubicBezTo>
                  <a:pt x="1358900" y="3543300"/>
                  <a:pt x="1384300" y="3390900"/>
                  <a:pt x="1168400" y="2921000"/>
                </a:cubicBezTo>
                <a:cubicBezTo>
                  <a:pt x="977900" y="2514600"/>
                  <a:pt x="977900" y="2425700"/>
                  <a:pt x="1155700" y="1968500"/>
                </a:cubicBezTo>
                <a:lnTo>
                  <a:pt x="1358900" y="1422400"/>
                </a:lnTo>
                <a:cubicBezTo>
                  <a:pt x="1701800" y="520700"/>
                  <a:pt x="2387600" y="0"/>
                  <a:pt x="3251200" y="0"/>
                </a:cubicBezTo>
                <a:lnTo>
                  <a:pt x="4064000" y="0"/>
                </a:lnTo>
                <a:cubicBezTo>
                  <a:pt x="4292600" y="0"/>
                  <a:pt x="4610100" y="114300"/>
                  <a:pt x="4787900" y="241300"/>
                </a:cubicBezTo>
                <a:lnTo>
                  <a:pt x="4851400" y="292100"/>
                </a:lnTo>
                <a:cubicBezTo>
                  <a:pt x="5359400" y="685800"/>
                  <a:pt x="5537200" y="1638300"/>
                  <a:pt x="5245100" y="2387600"/>
                </a:cubicBezTo>
                <a:lnTo>
                  <a:pt x="5156200" y="2628900"/>
                </a:lnTo>
                <a:cubicBezTo>
                  <a:pt x="5003800" y="3060700"/>
                  <a:pt x="4737100" y="3416300"/>
                  <a:pt x="4470400" y="3581400"/>
                </a:cubicBezTo>
                <a:cubicBezTo>
                  <a:pt x="4254500" y="3708400"/>
                  <a:pt x="4203700" y="4025900"/>
                  <a:pt x="4368800" y="4127500"/>
                </a:cubicBezTo>
                <a:cubicBezTo>
                  <a:pt x="4597400" y="4267200"/>
                  <a:pt x="4635500" y="4851400"/>
                  <a:pt x="4470400" y="5461000"/>
                </a:cubicBezTo>
                <a:lnTo>
                  <a:pt x="4292600" y="6083300"/>
                </a:lnTo>
                <a:cubicBezTo>
                  <a:pt x="4241800" y="6286500"/>
                  <a:pt x="4114800" y="6616700"/>
                  <a:pt x="4013200" y="6819900"/>
                </a:cubicBezTo>
                <a:lnTo>
                  <a:pt x="3962400" y="6934200"/>
                </a:lnTo>
                <a:cubicBezTo>
                  <a:pt x="3860800" y="7137400"/>
                  <a:pt x="3632200" y="7416800"/>
                  <a:pt x="3454400" y="7569200"/>
                </a:cubicBezTo>
                <a:lnTo>
                  <a:pt x="3340100" y="7658100"/>
                </a:lnTo>
                <a:cubicBezTo>
                  <a:pt x="2921000" y="8013700"/>
                  <a:pt x="2603500" y="8128000"/>
                  <a:pt x="2082800" y="8128000"/>
                </a:cubicBezTo>
                <a:lnTo>
                  <a:pt x="1422400" y="8128000"/>
                </a:lnTo>
                <a:cubicBezTo>
                  <a:pt x="546100" y="8128000"/>
                  <a:pt x="0" y="7556500"/>
                  <a:pt x="0" y="6642100"/>
                </a:cubicBezTo>
                <a:lnTo>
                  <a:pt x="0" y="6299200"/>
                </a:lnTo>
                <a:cubicBezTo>
                  <a:pt x="0" y="6070600"/>
                  <a:pt x="63500" y="5727700"/>
                  <a:pt x="152400" y="5524500"/>
                </a:cubicBezTo>
                <a:close/>
                <a:moveTo>
                  <a:pt x="2819400" y="8128000"/>
                </a:moveTo>
                <a:moveTo>
                  <a:pt x="3962400" y="812800"/>
                </a:moveTo>
                <a:lnTo>
                  <a:pt x="3225800" y="812800"/>
                </a:lnTo>
                <a:cubicBezTo>
                  <a:pt x="3111500" y="812800"/>
                  <a:pt x="2921000" y="850900"/>
                  <a:pt x="2794000" y="901700"/>
                </a:cubicBezTo>
                <a:lnTo>
                  <a:pt x="2755900" y="927100"/>
                </a:lnTo>
                <a:cubicBezTo>
                  <a:pt x="2641600" y="977900"/>
                  <a:pt x="2540000" y="1066800"/>
                  <a:pt x="2540000" y="1117600"/>
                </a:cubicBezTo>
                <a:cubicBezTo>
                  <a:pt x="2540000" y="1168400"/>
                  <a:pt x="2489200" y="1219200"/>
                  <a:pt x="2438400" y="1219200"/>
                </a:cubicBezTo>
                <a:cubicBezTo>
                  <a:pt x="2374900" y="1219200"/>
                  <a:pt x="2286000" y="1308100"/>
                  <a:pt x="2247900" y="1409700"/>
                </a:cubicBezTo>
                <a:lnTo>
                  <a:pt x="2006600" y="1943100"/>
                </a:lnTo>
                <a:cubicBezTo>
                  <a:pt x="1968500" y="2044700"/>
                  <a:pt x="1930400" y="2222500"/>
                  <a:pt x="1930400" y="2336800"/>
                </a:cubicBezTo>
                <a:lnTo>
                  <a:pt x="1930400" y="2387600"/>
                </a:lnTo>
                <a:cubicBezTo>
                  <a:pt x="1930400" y="2717800"/>
                  <a:pt x="2032000" y="2984500"/>
                  <a:pt x="2209800" y="3098800"/>
                </a:cubicBezTo>
                <a:lnTo>
                  <a:pt x="2273300" y="3136900"/>
                </a:lnTo>
                <a:cubicBezTo>
                  <a:pt x="2362200" y="3200400"/>
                  <a:pt x="2527300" y="3251200"/>
                  <a:pt x="2641600" y="3251200"/>
                </a:cubicBezTo>
                <a:lnTo>
                  <a:pt x="3352800" y="3251200"/>
                </a:lnTo>
                <a:cubicBezTo>
                  <a:pt x="3467100" y="3251200"/>
                  <a:pt x="3594100" y="3213100"/>
                  <a:pt x="3632200" y="3187700"/>
                </a:cubicBezTo>
                <a:cubicBezTo>
                  <a:pt x="3657600" y="3149600"/>
                  <a:pt x="3733800" y="3098800"/>
                  <a:pt x="3784600" y="3086100"/>
                </a:cubicBezTo>
                <a:cubicBezTo>
                  <a:pt x="3822700" y="3060700"/>
                  <a:pt x="3860800" y="2997200"/>
                  <a:pt x="3860800" y="2946400"/>
                </a:cubicBezTo>
                <a:cubicBezTo>
                  <a:pt x="3860800" y="2895600"/>
                  <a:pt x="3911600" y="2844800"/>
                  <a:pt x="3962400" y="2844800"/>
                </a:cubicBezTo>
                <a:cubicBezTo>
                  <a:pt x="4076700" y="2844800"/>
                  <a:pt x="4165600" y="2768600"/>
                  <a:pt x="4292600" y="2552700"/>
                </a:cubicBezTo>
                <a:lnTo>
                  <a:pt x="4305300" y="2552700"/>
                </a:lnTo>
                <a:cubicBezTo>
                  <a:pt x="4356100" y="2463800"/>
                  <a:pt x="4419600" y="2311400"/>
                  <a:pt x="4457700" y="2222500"/>
                </a:cubicBezTo>
                <a:lnTo>
                  <a:pt x="4508500" y="2108200"/>
                </a:lnTo>
                <a:cubicBezTo>
                  <a:pt x="4546600" y="2006600"/>
                  <a:pt x="4572000" y="1841500"/>
                  <a:pt x="4572000" y="1727200"/>
                </a:cubicBezTo>
                <a:lnTo>
                  <a:pt x="4572000" y="1689100"/>
                </a:lnTo>
                <a:cubicBezTo>
                  <a:pt x="4572000" y="1371600"/>
                  <a:pt x="4419600" y="1016000"/>
                  <a:pt x="4267200" y="1016000"/>
                </a:cubicBezTo>
                <a:cubicBezTo>
                  <a:pt x="4216400" y="1016000"/>
                  <a:pt x="4165600" y="965200"/>
                  <a:pt x="4165600" y="914400"/>
                </a:cubicBezTo>
                <a:cubicBezTo>
                  <a:pt x="4165600" y="863600"/>
                  <a:pt x="4076700" y="812800"/>
                  <a:pt x="3962400" y="812800"/>
                </a:cubicBezTo>
                <a:close/>
                <a:moveTo>
                  <a:pt x="7531100" y="8128000"/>
                </a:moveTo>
                <a:moveTo>
                  <a:pt x="1562100" y="7251700"/>
                </a:moveTo>
                <a:lnTo>
                  <a:pt x="2247900" y="7302500"/>
                </a:lnTo>
                <a:cubicBezTo>
                  <a:pt x="2349500" y="7302500"/>
                  <a:pt x="2438400" y="7289800"/>
                  <a:pt x="2438400" y="7251700"/>
                </a:cubicBezTo>
                <a:cubicBezTo>
                  <a:pt x="2438400" y="7175500"/>
                  <a:pt x="2705100" y="7010400"/>
                  <a:pt x="2806700" y="7010400"/>
                </a:cubicBezTo>
                <a:cubicBezTo>
                  <a:pt x="2844800" y="7010400"/>
                  <a:pt x="2933700" y="6946900"/>
                  <a:pt x="3009900" y="6858000"/>
                </a:cubicBezTo>
                <a:lnTo>
                  <a:pt x="3187700" y="6680200"/>
                </a:lnTo>
                <a:cubicBezTo>
                  <a:pt x="3263900" y="6591300"/>
                  <a:pt x="3340100" y="6451600"/>
                  <a:pt x="3378200" y="6350000"/>
                </a:cubicBezTo>
                <a:lnTo>
                  <a:pt x="3606800" y="5562600"/>
                </a:lnTo>
                <a:cubicBezTo>
                  <a:pt x="3632200" y="5461000"/>
                  <a:pt x="3657600" y="5295900"/>
                  <a:pt x="3657600" y="5181600"/>
                </a:cubicBezTo>
                <a:lnTo>
                  <a:pt x="3657600" y="4673600"/>
                </a:lnTo>
                <a:cubicBezTo>
                  <a:pt x="3657600" y="4559300"/>
                  <a:pt x="3594100" y="4406900"/>
                  <a:pt x="3517900" y="4330700"/>
                </a:cubicBezTo>
                <a:lnTo>
                  <a:pt x="3390900" y="4203700"/>
                </a:lnTo>
                <a:cubicBezTo>
                  <a:pt x="3314700" y="4127500"/>
                  <a:pt x="3162300" y="4064000"/>
                  <a:pt x="3048000" y="4064000"/>
                </a:cubicBezTo>
                <a:lnTo>
                  <a:pt x="2336800" y="4064000"/>
                </a:lnTo>
                <a:cubicBezTo>
                  <a:pt x="2222500" y="4064000"/>
                  <a:pt x="2108200" y="4089400"/>
                  <a:pt x="2070100" y="4127500"/>
                </a:cubicBezTo>
                <a:cubicBezTo>
                  <a:pt x="2032000" y="4165600"/>
                  <a:pt x="1943100" y="4216400"/>
                  <a:pt x="1866900" y="4229100"/>
                </a:cubicBezTo>
                <a:cubicBezTo>
                  <a:pt x="1701800" y="4267200"/>
                  <a:pt x="1524000" y="4445000"/>
                  <a:pt x="1397000" y="4673600"/>
                </a:cubicBezTo>
                <a:lnTo>
                  <a:pt x="1092200" y="5257800"/>
                </a:lnTo>
                <a:cubicBezTo>
                  <a:pt x="1041400" y="5346700"/>
                  <a:pt x="977900" y="5511800"/>
                  <a:pt x="939800" y="5613400"/>
                </a:cubicBezTo>
                <a:lnTo>
                  <a:pt x="863600" y="5905500"/>
                </a:lnTo>
                <a:cubicBezTo>
                  <a:pt x="838200" y="6007100"/>
                  <a:pt x="812800" y="6184900"/>
                  <a:pt x="812800" y="6299200"/>
                </a:cubicBezTo>
                <a:lnTo>
                  <a:pt x="812800" y="6604000"/>
                </a:lnTo>
                <a:cubicBezTo>
                  <a:pt x="812800" y="6819900"/>
                  <a:pt x="850900" y="6870700"/>
                  <a:pt x="1104900" y="7048500"/>
                </a:cubicBezTo>
                <a:lnTo>
                  <a:pt x="1206500" y="7124700"/>
                </a:lnTo>
                <a:cubicBezTo>
                  <a:pt x="1295400" y="7188200"/>
                  <a:pt x="1447800" y="7251700"/>
                  <a:pt x="1562100" y="7251700"/>
                </a:cubicBezTo>
                <a:close/>
                <a:moveTo>
                  <a:pt x="1092200" y="81280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15" name="Freeform 13815"/>
          <p:cNvSpPr/>
          <p:nvPr/>
        </p:nvSpPr>
        <p:spPr>
          <a:xfrm rot="0" flipH="0" flipV="0">
            <a:off x="16108348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16" name="Freeform 13816"/>
          <p:cNvSpPr/>
          <p:nvPr/>
        </p:nvSpPr>
        <p:spPr>
          <a:xfrm rot="0" flipH="0" flipV="0">
            <a:off x="16197296" y="9604059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60608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17" name="Rectangle 13817"/>
          <p:cNvSpPr/>
          <p:nvPr/>
        </p:nvSpPr>
        <p:spPr>
          <a:xfrm rot="0" flipH="0" flipV="0">
            <a:off x="11841482" y="9766366"/>
            <a:ext cx="181554" cy="351472"/>
          </a:xfrm>
          <a:prstGeom prst="rect">
            <a:avLst/>
          </a:prstGeom>
        </p:spPr>
      </p:sp>
      <p:sp>
        <p:nvSpPr>
          <p:cNvPr id="13818" name="Freeform 13818"/>
          <p:cNvSpPr/>
          <p:nvPr/>
        </p:nvSpPr>
        <p:spPr>
          <a:xfrm rot="0" flipH="0" flipV="0">
            <a:off x="11844530" y="9903716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80B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19" name="Freeform 13819"/>
          <p:cNvSpPr/>
          <p:nvPr/>
        </p:nvSpPr>
        <p:spPr>
          <a:xfrm rot="0" flipH="0" flipV="0">
            <a:off x="11890350" y="9899906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80B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20" name="Rectangle 13820"/>
          <p:cNvSpPr/>
          <p:nvPr/>
        </p:nvSpPr>
        <p:spPr>
          <a:xfrm rot="17876" flipH="0" flipV="0">
            <a:off x="12006504" y="9765989"/>
            <a:ext cx="196453" cy="351466"/>
          </a:xfrm>
          <a:prstGeom prst="rect">
            <a:avLst/>
          </a:prstGeom>
        </p:spPr>
      </p:sp>
      <p:sp>
        <p:nvSpPr>
          <p:cNvPr id="13821" name="Freeform 13821"/>
          <p:cNvSpPr/>
          <p:nvPr/>
        </p:nvSpPr>
        <p:spPr>
          <a:xfrm rot="17876" flipH="0" flipV="0">
            <a:off x="12008902" y="9898781"/>
            <a:ext cx="50673" cy="83437"/>
          </a:xfrm>
          <a:custGeom>
            <a:pathLst>
              <a:path w="3378200" h="5562600">
                <a:moveTo>
                  <a:pt x="2235200" y="3111500"/>
                </a:moveTo>
                <a:lnTo>
                  <a:pt x="2235200" y="2070100"/>
                </a:lnTo>
                <a:cubicBezTo>
                  <a:pt x="2235200" y="1054100"/>
                  <a:pt x="1536700" y="774700"/>
                  <a:pt x="812800" y="1498600"/>
                </a:cubicBezTo>
                <a:cubicBezTo>
                  <a:pt x="584200" y="1727200"/>
                  <a:pt x="406400" y="1993900"/>
                  <a:pt x="406400" y="2108200"/>
                </a:cubicBezTo>
                <a:cubicBezTo>
                  <a:pt x="406400" y="2387600"/>
                  <a:pt x="292100" y="2616200"/>
                  <a:pt x="127000" y="2616200"/>
                </a:cubicBezTo>
                <a:cubicBezTo>
                  <a:pt x="63500" y="2616200"/>
                  <a:pt x="0" y="2349500"/>
                  <a:pt x="0" y="2032000"/>
                </a:cubicBezTo>
                <a:lnTo>
                  <a:pt x="0" y="1663700"/>
                </a:lnTo>
                <a:cubicBezTo>
                  <a:pt x="0" y="1066800"/>
                  <a:pt x="368300" y="558800"/>
                  <a:pt x="939800" y="381000"/>
                </a:cubicBezTo>
                <a:cubicBezTo>
                  <a:pt x="2171700" y="0"/>
                  <a:pt x="2870200" y="368300"/>
                  <a:pt x="3149600" y="1549400"/>
                </a:cubicBezTo>
                <a:cubicBezTo>
                  <a:pt x="3378200" y="2476500"/>
                  <a:pt x="2984500" y="5016500"/>
                  <a:pt x="2552700" y="5448300"/>
                </a:cubicBezTo>
                <a:cubicBezTo>
                  <a:pt x="2489200" y="5511800"/>
                  <a:pt x="2260600" y="5562600"/>
                  <a:pt x="2032000" y="5562600"/>
                </a:cubicBezTo>
                <a:cubicBezTo>
                  <a:pt x="1803400" y="5562600"/>
                  <a:pt x="1625600" y="5473700"/>
                  <a:pt x="1625600" y="5359400"/>
                </a:cubicBezTo>
                <a:cubicBezTo>
                  <a:pt x="1625600" y="5245100"/>
                  <a:pt x="1663700" y="4978400"/>
                  <a:pt x="1701800" y="4749800"/>
                </a:cubicBezTo>
                <a:cubicBezTo>
                  <a:pt x="1739900" y="4521200"/>
                  <a:pt x="1841500" y="4343400"/>
                  <a:pt x="1905000" y="4343400"/>
                </a:cubicBezTo>
                <a:cubicBezTo>
                  <a:pt x="2082800" y="4343400"/>
                  <a:pt x="2235200" y="3784600"/>
                  <a:pt x="2235200" y="3111500"/>
                </a:cubicBezTo>
                <a:close/>
                <a:moveTo>
                  <a:pt x="5092700" y="8407400"/>
                </a:moveTo>
              </a:path>
            </a:pathLst>
          </a:custGeom>
          <a:solidFill>
            <a:srgbClr val="08090C">
              <a:alpha val="100000"/>
            </a:srgbClr>
          </a:solidFill>
          <a:ln w="190">
            <a:noFill/>
          </a:ln>
          <a:effectDag type="tree">
            <a:xfrm kx="1787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22" name="Freeform 13822"/>
          <p:cNvSpPr/>
          <p:nvPr/>
        </p:nvSpPr>
        <p:spPr>
          <a:xfrm rot="17876" flipH="0" flipV="0">
            <a:off x="12072833" y="9903172"/>
            <a:ext cx="73152" cy="121918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8090C">
              <a:alpha val="100000"/>
            </a:srgbClr>
          </a:solidFill>
          <a:ln w="190">
            <a:noFill/>
          </a:ln>
          <a:effectDag type="tree">
            <a:xfrm kx="17876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23" name="Rectangle 13823"/>
          <p:cNvSpPr/>
          <p:nvPr/>
        </p:nvSpPr>
        <p:spPr>
          <a:xfrm rot="0" flipH="0" flipV="0">
            <a:off x="13679423" y="9757721"/>
            <a:ext cx="2192020" cy="360114"/>
          </a:xfrm>
          <a:prstGeom prst="rect">
            <a:avLst/>
          </a:prstGeom>
        </p:spPr>
      </p:sp>
      <p:sp>
        <p:nvSpPr>
          <p:cNvPr id="13824" name="Freeform 13824"/>
          <p:cNvSpPr/>
          <p:nvPr/>
        </p:nvSpPr>
        <p:spPr>
          <a:xfrm rot="0" flipH="0" flipV="0">
            <a:off x="13682471" y="9903714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909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25" name="Freeform 13825"/>
          <p:cNvSpPr/>
          <p:nvPr/>
        </p:nvSpPr>
        <p:spPr>
          <a:xfrm rot="0" flipH="0" flipV="0">
            <a:off x="13728291" y="9899904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909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26" name="Freeform 13826"/>
          <p:cNvSpPr/>
          <p:nvPr/>
        </p:nvSpPr>
        <p:spPr>
          <a:xfrm rot="0" flipH="0" flipV="0">
            <a:off x="13834776" y="9898355"/>
            <a:ext cx="58070" cy="118700"/>
          </a:xfrm>
          <a:custGeom>
            <a:pathLst>
              <a:path w="3746500" h="7658100">
                <a:moveTo>
                  <a:pt x="0" y="7658100"/>
                </a:moveTo>
                <a:lnTo>
                  <a:pt x="0" y="381000"/>
                </a:lnTo>
                <a:cubicBezTo>
                  <a:pt x="0" y="165100"/>
                  <a:pt x="76200" y="0"/>
                  <a:pt x="152400" y="0"/>
                </a:cubicBezTo>
                <a:cubicBezTo>
                  <a:pt x="228600" y="0"/>
                  <a:pt x="304800" y="165100"/>
                  <a:pt x="304800" y="381000"/>
                </a:cubicBezTo>
                <a:lnTo>
                  <a:pt x="304800" y="876300"/>
                </a:lnTo>
                <a:cubicBezTo>
                  <a:pt x="304800" y="1485900"/>
                  <a:pt x="457200" y="1536700"/>
                  <a:pt x="850900" y="1066800"/>
                </a:cubicBezTo>
                <a:lnTo>
                  <a:pt x="1168400" y="685800"/>
                </a:lnTo>
                <a:cubicBezTo>
                  <a:pt x="1460500" y="342900"/>
                  <a:pt x="1828800" y="190500"/>
                  <a:pt x="2413000" y="190500"/>
                </a:cubicBezTo>
                <a:lnTo>
                  <a:pt x="2565400" y="190500"/>
                </a:lnTo>
                <a:cubicBezTo>
                  <a:pt x="3187700" y="190500"/>
                  <a:pt x="3746500" y="889000"/>
                  <a:pt x="3746500" y="1663700"/>
                </a:cubicBezTo>
                <a:lnTo>
                  <a:pt x="3746500" y="2743200"/>
                </a:lnTo>
                <a:cubicBezTo>
                  <a:pt x="3746500" y="2959100"/>
                  <a:pt x="3695700" y="3302000"/>
                  <a:pt x="3644900" y="3517900"/>
                </a:cubicBezTo>
                <a:lnTo>
                  <a:pt x="3365500" y="4686300"/>
                </a:lnTo>
                <a:cubicBezTo>
                  <a:pt x="3314700" y="4889500"/>
                  <a:pt x="3200400" y="5219700"/>
                  <a:pt x="3098800" y="5410200"/>
                </a:cubicBezTo>
                <a:lnTo>
                  <a:pt x="2387600" y="6870700"/>
                </a:lnTo>
                <a:cubicBezTo>
                  <a:pt x="2120900" y="7416800"/>
                  <a:pt x="1803400" y="7658100"/>
                  <a:pt x="1384300" y="7658100"/>
                </a:cubicBezTo>
                <a:close/>
                <a:moveTo>
                  <a:pt x="-177800" y="7670800"/>
                </a:moveTo>
                <a:moveTo>
                  <a:pt x="304800" y="4127500"/>
                </a:moveTo>
                <a:lnTo>
                  <a:pt x="304800" y="6629400"/>
                </a:lnTo>
                <a:cubicBezTo>
                  <a:pt x="304800" y="7175500"/>
                  <a:pt x="355600" y="7264400"/>
                  <a:pt x="698500" y="7264400"/>
                </a:cubicBezTo>
                <a:cubicBezTo>
                  <a:pt x="850900" y="7264400"/>
                  <a:pt x="1117600" y="7150100"/>
                  <a:pt x="1270000" y="6997700"/>
                </a:cubicBezTo>
                <a:lnTo>
                  <a:pt x="1333500" y="6921500"/>
                </a:lnTo>
                <a:cubicBezTo>
                  <a:pt x="1701800" y="6553200"/>
                  <a:pt x="1905000" y="6235700"/>
                  <a:pt x="2070100" y="5778500"/>
                </a:cubicBezTo>
                <a:lnTo>
                  <a:pt x="2832100" y="3517900"/>
                </a:lnTo>
                <a:cubicBezTo>
                  <a:pt x="2895600" y="3314700"/>
                  <a:pt x="2959100" y="2959100"/>
                  <a:pt x="2959100" y="2743200"/>
                </a:cubicBezTo>
                <a:lnTo>
                  <a:pt x="2959100" y="1892300"/>
                </a:lnTo>
                <a:cubicBezTo>
                  <a:pt x="2959100" y="1511300"/>
                  <a:pt x="2870200" y="1282700"/>
                  <a:pt x="2667000" y="1079500"/>
                </a:cubicBezTo>
                <a:cubicBezTo>
                  <a:pt x="2476500" y="889000"/>
                  <a:pt x="1968500" y="977900"/>
                  <a:pt x="1689100" y="1257300"/>
                </a:cubicBezTo>
                <a:lnTo>
                  <a:pt x="1231900" y="1714500"/>
                </a:lnTo>
                <a:cubicBezTo>
                  <a:pt x="914400" y="2032000"/>
                  <a:pt x="698500" y="2489200"/>
                  <a:pt x="698500" y="2819400"/>
                </a:cubicBezTo>
                <a:cubicBezTo>
                  <a:pt x="698500" y="3060700"/>
                  <a:pt x="584200" y="3340100"/>
                  <a:pt x="469900" y="3340100"/>
                </a:cubicBezTo>
                <a:cubicBezTo>
                  <a:pt x="342900" y="3340100"/>
                  <a:pt x="304800" y="3517900"/>
                  <a:pt x="304800" y="4127500"/>
                </a:cubicBezTo>
                <a:close/>
                <a:moveTo>
                  <a:pt x="3352800" y="7670800"/>
                </a:moveTo>
              </a:path>
            </a:pathLst>
          </a:custGeom>
          <a:solidFill>
            <a:srgbClr val="060606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27" name="Freeform 13827"/>
          <p:cNvSpPr/>
          <p:nvPr/>
        </p:nvSpPr>
        <p:spPr>
          <a:xfrm rot="0" flipH="0" flipV="0">
            <a:off x="13908106" y="9898710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60606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28" name="Freeform 13828"/>
          <p:cNvSpPr/>
          <p:nvPr/>
        </p:nvSpPr>
        <p:spPr>
          <a:xfrm rot="0" flipH="0" flipV="0">
            <a:off x="15517367" y="9903714"/>
            <a:ext cx="43053" cy="121920"/>
          </a:xfrm>
          <a:custGeom>
            <a:pathLst>
              <a:path w="2870200" h="8128000">
                <a:moveTo>
                  <a:pt x="2743200" y="1104900"/>
                </a:moveTo>
                <a:lnTo>
                  <a:pt x="965200" y="7734300"/>
                </a:lnTo>
                <a:cubicBezTo>
                  <a:pt x="901700" y="7950200"/>
                  <a:pt x="711200" y="8128000"/>
                  <a:pt x="533400" y="8128000"/>
                </a:cubicBezTo>
                <a:cubicBezTo>
                  <a:pt x="177800" y="8128000"/>
                  <a:pt x="101600" y="8026400"/>
                  <a:pt x="101600" y="7594600"/>
                </a:cubicBezTo>
                <a:cubicBezTo>
                  <a:pt x="101600" y="7442200"/>
                  <a:pt x="152400" y="7137400"/>
                  <a:pt x="215900" y="6921500"/>
                </a:cubicBezTo>
                <a:lnTo>
                  <a:pt x="1409700" y="2781300"/>
                </a:lnTo>
                <a:cubicBezTo>
                  <a:pt x="1473200" y="2565400"/>
                  <a:pt x="1524000" y="2260600"/>
                  <a:pt x="1524000" y="2108200"/>
                </a:cubicBezTo>
                <a:cubicBezTo>
                  <a:pt x="1524000" y="1739900"/>
                  <a:pt x="1168400" y="1739900"/>
                  <a:pt x="952500" y="2095500"/>
                </a:cubicBezTo>
                <a:cubicBezTo>
                  <a:pt x="736600" y="2438400"/>
                  <a:pt x="736600" y="2438400"/>
                  <a:pt x="406400" y="2438400"/>
                </a:cubicBezTo>
                <a:cubicBezTo>
                  <a:pt x="88900" y="2438400"/>
                  <a:pt x="0" y="2336800"/>
                  <a:pt x="0" y="1955800"/>
                </a:cubicBezTo>
                <a:cubicBezTo>
                  <a:pt x="0" y="1828800"/>
                  <a:pt x="139700" y="1587500"/>
                  <a:pt x="304800" y="1422400"/>
                </a:cubicBezTo>
                <a:lnTo>
                  <a:pt x="444500" y="1282700"/>
                </a:lnTo>
                <a:cubicBezTo>
                  <a:pt x="609600" y="1117600"/>
                  <a:pt x="927100" y="901700"/>
                  <a:pt x="1130300" y="787400"/>
                </a:cubicBezTo>
                <a:lnTo>
                  <a:pt x="1181100" y="762000"/>
                </a:lnTo>
                <a:cubicBezTo>
                  <a:pt x="1397000" y="660400"/>
                  <a:pt x="1701800" y="444500"/>
                  <a:pt x="1866900" y="279400"/>
                </a:cubicBezTo>
                <a:cubicBezTo>
                  <a:pt x="2044700" y="127000"/>
                  <a:pt x="2311400" y="0"/>
                  <a:pt x="2463800" y="0"/>
                </a:cubicBezTo>
                <a:cubicBezTo>
                  <a:pt x="2616200" y="0"/>
                  <a:pt x="2768600" y="50800"/>
                  <a:pt x="2794000" y="127000"/>
                </a:cubicBezTo>
                <a:cubicBezTo>
                  <a:pt x="2870200" y="317500"/>
                  <a:pt x="2857500" y="673100"/>
                  <a:pt x="2743200" y="1104900"/>
                </a:cubicBezTo>
                <a:close/>
                <a:moveTo>
                  <a:pt x="6819900" y="8128000"/>
                </a:moveTo>
              </a:path>
            </a:pathLst>
          </a:custGeom>
          <a:solidFill>
            <a:srgbClr val="08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29" name="Freeform 13829"/>
          <p:cNvSpPr/>
          <p:nvPr/>
        </p:nvSpPr>
        <p:spPr>
          <a:xfrm rot="0" flipH="0" flipV="0">
            <a:off x="15563187" y="9899904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80A0A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30" name="Freeform 13830"/>
          <p:cNvSpPr/>
          <p:nvPr/>
        </p:nvSpPr>
        <p:spPr>
          <a:xfrm rot="0" flipH="0" flipV="0">
            <a:off x="15678816" y="9902825"/>
            <a:ext cx="50393" cy="96850"/>
          </a:xfrm>
          <a:custGeom>
            <a:pathLst>
              <a:path w="3251200" h="6248400">
                <a:moveTo>
                  <a:pt x="1358900" y="5765800"/>
                </a:moveTo>
                <a:lnTo>
                  <a:pt x="2197100" y="3530600"/>
                </a:lnTo>
                <a:cubicBezTo>
                  <a:pt x="2235200" y="3429000"/>
                  <a:pt x="2286000" y="3251200"/>
                  <a:pt x="2311400" y="3136900"/>
                </a:cubicBezTo>
                <a:lnTo>
                  <a:pt x="2336800" y="2971800"/>
                </a:lnTo>
                <a:cubicBezTo>
                  <a:pt x="2349500" y="2857500"/>
                  <a:pt x="2362200" y="2667000"/>
                  <a:pt x="2362200" y="2565400"/>
                </a:cubicBezTo>
                <a:lnTo>
                  <a:pt x="2362200" y="1727200"/>
                </a:lnTo>
                <a:cubicBezTo>
                  <a:pt x="2362200" y="1612900"/>
                  <a:pt x="2336800" y="1460500"/>
                  <a:pt x="2286000" y="1358900"/>
                </a:cubicBezTo>
                <a:lnTo>
                  <a:pt x="2273300" y="1333500"/>
                </a:lnTo>
                <a:cubicBezTo>
                  <a:pt x="2082800" y="914400"/>
                  <a:pt x="1739900" y="749300"/>
                  <a:pt x="1422400" y="927100"/>
                </a:cubicBezTo>
                <a:lnTo>
                  <a:pt x="1282700" y="1016000"/>
                </a:lnTo>
                <a:cubicBezTo>
                  <a:pt x="1193800" y="1054100"/>
                  <a:pt x="1054100" y="1168400"/>
                  <a:pt x="977900" y="1244600"/>
                </a:cubicBezTo>
                <a:lnTo>
                  <a:pt x="838200" y="1384300"/>
                </a:lnTo>
                <a:cubicBezTo>
                  <a:pt x="762000" y="1460500"/>
                  <a:pt x="660400" y="1612900"/>
                  <a:pt x="609600" y="1701800"/>
                </a:cubicBezTo>
                <a:lnTo>
                  <a:pt x="203200" y="2628900"/>
                </a:lnTo>
                <a:cubicBezTo>
                  <a:pt x="165100" y="2730500"/>
                  <a:pt x="101600" y="2806700"/>
                  <a:pt x="63500" y="2806700"/>
                </a:cubicBezTo>
                <a:cubicBezTo>
                  <a:pt x="38100" y="2806700"/>
                  <a:pt x="0" y="2717800"/>
                  <a:pt x="0" y="2603500"/>
                </a:cubicBezTo>
                <a:lnTo>
                  <a:pt x="0" y="1524000"/>
                </a:lnTo>
                <a:cubicBezTo>
                  <a:pt x="0" y="1422400"/>
                  <a:pt x="50800" y="1257300"/>
                  <a:pt x="101600" y="1168400"/>
                </a:cubicBezTo>
                <a:lnTo>
                  <a:pt x="177800" y="1028700"/>
                </a:lnTo>
                <a:cubicBezTo>
                  <a:pt x="228600" y="939800"/>
                  <a:pt x="317500" y="825500"/>
                  <a:pt x="381000" y="762000"/>
                </a:cubicBezTo>
                <a:cubicBezTo>
                  <a:pt x="444500" y="698500"/>
                  <a:pt x="508000" y="596900"/>
                  <a:pt x="520700" y="558800"/>
                </a:cubicBezTo>
                <a:cubicBezTo>
                  <a:pt x="546100" y="508000"/>
                  <a:pt x="635000" y="431800"/>
                  <a:pt x="723900" y="393700"/>
                </a:cubicBezTo>
                <a:lnTo>
                  <a:pt x="1079500" y="254000"/>
                </a:lnTo>
                <a:cubicBezTo>
                  <a:pt x="1168400" y="215900"/>
                  <a:pt x="1282700" y="152400"/>
                  <a:pt x="1320800" y="114300"/>
                </a:cubicBezTo>
                <a:cubicBezTo>
                  <a:pt x="1435100" y="0"/>
                  <a:pt x="2324100" y="25400"/>
                  <a:pt x="2514600" y="165100"/>
                </a:cubicBezTo>
                <a:lnTo>
                  <a:pt x="2578100" y="203200"/>
                </a:lnTo>
                <a:cubicBezTo>
                  <a:pt x="2794000" y="368300"/>
                  <a:pt x="2844800" y="431800"/>
                  <a:pt x="2946400" y="647700"/>
                </a:cubicBezTo>
                <a:lnTo>
                  <a:pt x="2971800" y="685800"/>
                </a:lnTo>
                <a:cubicBezTo>
                  <a:pt x="3022600" y="800100"/>
                  <a:pt x="3086100" y="977900"/>
                  <a:pt x="3111500" y="1092200"/>
                </a:cubicBezTo>
                <a:lnTo>
                  <a:pt x="3200400" y="1473200"/>
                </a:lnTo>
                <a:cubicBezTo>
                  <a:pt x="3225800" y="1587500"/>
                  <a:pt x="3251200" y="1765300"/>
                  <a:pt x="3251200" y="1866900"/>
                </a:cubicBezTo>
                <a:lnTo>
                  <a:pt x="3251200" y="2222500"/>
                </a:lnTo>
                <a:cubicBezTo>
                  <a:pt x="3251200" y="2324100"/>
                  <a:pt x="3238500" y="2501900"/>
                  <a:pt x="3225800" y="2603500"/>
                </a:cubicBezTo>
                <a:lnTo>
                  <a:pt x="3098800" y="3556000"/>
                </a:lnTo>
                <a:cubicBezTo>
                  <a:pt x="3086100" y="3657600"/>
                  <a:pt x="3035300" y="3822700"/>
                  <a:pt x="3009900" y="3924300"/>
                </a:cubicBezTo>
                <a:lnTo>
                  <a:pt x="2552700" y="5334000"/>
                </a:lnTo>
                <a:cubicBezTo>
                  <a:pt x="2514600" y="5435600"/>
                  <a:pt x="2451100" y="5600700"/>
                  <a:pt x="2400300" y="5689600"/>
                </a:cubicBezTo>
                <a:lnTo>
                  <a:pt x="2184400" y="6070600"/>
                </a:lnTo>
                <a:cubicBezTo>
                  <a:pt x="2120900" y="6197600"/>
                  <a:pt x="2044700" y="6248400"/>
                  <a:pt x="1905000" y="6248400"/>
                </a:cubicBezTo>
                <a:lnTo>
                  <a:pt x="1485900" y="6248400"/>
                </a:lnTo>
                <a:cubicBezTo>
                  <a:pt x="1371600" y="6248400"/>
                  <a:pt x="1282700" y="6184900"/>
                  <a:pt x="1282700" y="6096000"/>
                </a:cubicBezTo>
                <a:cubicBezTo>
                  <a:pt x="1282700" y="6019800"/>
                  <a:pt x="1320800" y="5867400"/>
                  <a:pt x="1358900" y="5765800"/>
                </a:cubicBezTo>
                <a:close/>
                <a:moveTo>
                  <a:pt x="393700" y="6350000"/>
                </a:moveTo>
              </a:path>
            </a:pathLst>
          </a:custGeom>
          <a:solidFill>
            <a:srgbClr val="030303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31" name="Freeform 13831"/>
          <p:cNvSpPr/>
          <p:nvPr/>
        </p:nvSpPr>
        <p:spPr>
          <a:xfrm rot="0" flipH="0" flipV="0">
            <a:off x="15746051" y="9898837"/>
            <a:ext cx="73228" cy="127952"/>
          </a:xfrm>
          <a:custGeom>
            <a:pathLst>
              <a:path w="4724400" h="8255000">
                <a:moveTo>
                  <a:pt x="127000" y="4940300"/>
                </a:moveTo>
                <a:lnTo>
                  <a:pt x="1117600" y="2095500"/>
                </a:lnTo>
                <a:cubicBezTo>
                  <a:pt x="1181100" y="1892300"/>
                  <a:pt x="1333500" y="1587500"/>
                  <a:pt x="1447800" y="1422400"/>
                </a:cubicBezTo>
                <a:lnTo>
                  <a:pt x="1511300" y="1333500"/>
                </a:lnTo>
                <a:cubicBezTo>
                  <a:pt x="1625600" y="1168400"/>
                  <a:pt x="1841500" y="914400"/>
                  <a:pt x="1993900" y="774700"/>
                </a:cubicBezTo>
                <a:lnTo>
                  <a:pt x="2146300" y="647700"/>
                </a:lnTo>
                <a:cubicBezTo>
                  <a:pt x="2311400" y="508000"/>
                  <a:pt x="2578100" y="355600"/>
                  <a:pt x="2768600" y="292100"/>
                </a:cubicBezTo>
                <a:cubicBezTo>
                  <a:pt x="3733800" y="0"/>
                  <a:pt x="4419600" y="393700"/>
                  <a:pt x="4622800" y="1358900"/>
                </a:cubicBezTo>
                <a:lnTo>
                  <a:pt x="4635500" y="1409700"/>
                </a:lnTo>
                <a:cubicBezTo>
                  <a:pt x="4686300" y="1625600"/>
                  <a:pt x="4724400" y="1993900"/>
                  <a:pt x="4724400" y="2209800"/>
                </a:cubicBezTo>
                <a:lnTo>
                  <a:pt x="4724400" y="2451100"/>
                </a:lnTo>
                <a:cubicBezTo>
                  <a:pt x="4724400" y="2667000"/>
                  <a:pt x="4673600" y="3022600"/>
                  <a:pt x="4622800" y="3225800"/>
                </a:cubicBezTo>
                <a:lnTo>
                  <a:pt x="4025900" y="5524500"/>
                </a:lnTo>
                <a:cubicBezTo>
                  <a:pt x="3975100" y="5727700"/>
                  <a:pt x="3848100" y="6045200"/>
                  <a:pt x="3746500" y="6235700"/>
                </a:cubicBezTo>
                <a:lnTo>
                  <a:pt x="3314700" y="6985000"/>
                </a:lnTo>
                <a:cubicBezTo>
                  <a:pt x="3213100" y="7162800"/>
                  <a:pt x="2984500" y="7429500"/>
                  <a:pt x="2806700" y="7556500"/>
                </a:cubicBezTo>
                <a:lnTo>
                  <a:pt x="2349500" y="7912100"/>
                </a:lnTo>
                <a:cubicBezTo>
                  <a:pt x="2070100" y="8128000"/>
                  <a:pt x="1689100" y="8255000"/>
                  <a:pt x="1308100" y="8255000"/>
                </a:cubicBezTo>
                <a:cubicBezTo>
                  <a:pt x="533400" y="8255000"/>
                  <a:pt x="0" y="7556500"/>
                  <a:pt x="0" y="6540500"/>
                </a:cubicBezTo>
                <a:lnTo>
                  <a:pt x="0" y="5702300"/>
                </a:lnTo>
                <a:cubicBezTo>
                  <a:pt x="0" y="5486400"/>
                  <a:pt x="63500" y="5143500"/>
                  <a:pt x="127000" y="4940300"/>
                </a:cubicBezTo>
                <a:close/>
                <a:moveTo>
                  <a:pt x="2743200" y="8229600"/>
                </a:moveTo>
                <a:moveTo>
                  <a:pt x="2082800" y="2057400"/>
                </a:moveTo>
                <a:lnTo>
                  <a:pt x="1320800" y="3721100"/>
                </a:lnTo>
                <a:cubicBezTo>
                  <a:pt x="1231900" y="3911600"/>
                  <a:pt x="1130300" y="4241800"/>
                  <a:pt x="1092200" y="4445000"/>
                </a:cubicBezTo>
                <a:lnTo>
                  <a:pt x="863600" y="5613400"/>
                </a:lnTo>
                <a:cubicBezTo>
                  <a:pt x="711200" y="6375400"/>
                  <a:pt x="774700" y="6959600"/>
                  <a:pt x="1028700" y="7226300"/>
                </a:cubicBezTo>
                <a:cubicBezTo>
                  <a:pt x="1117600" y="7302500"/>
                  <a:pt x="1320800" y="7366000"/>
                  <a:pt x="1498600" y="7366000"/>
                </a:cubicBezTo>
                <a:cubicBezTo>
                  <a:pt x="1930400" y="7366000"/>
                  <a:pt x="2019300" y="7327900"/>
                  <a:pt x="2298700" y="6959600"/>
                </a:cubicBezTo>
                <a:lnTo>
                  <a:pt x="2667000" y="6438900"/>
                </a:lnTo>
                <a:cubicBezTo>
                  <a:pt x="2794000" y="6273800"/>
                  <a:pt x="2959100" y="5969000"/>
                  <a:pt x="3035300" y="5778500"/>
                </a:cubicBezTo>
                <a:lnTo>
                  <a:pt x="3416300" y="4826000"/>
                </a:lnTo>
                <a:cubicBezTo>
                  <a:pt x="3492500" y="4635500"/>
                  <a:pt x="3594100" y="4305300"/>
                  <a:pt x="3632200" y="4089400"/>
                </a:cubicBezTo>
                <a:lnTo>
                  <a:pt x="3860800" y="2832100"/>
                </a:lnTo>
                <a:cubicBezTo>
                  <a:pt x="4025900" y="1968500"/>
                  <a:pt x="3886200" y="1358900"/>
                  <a:pt x="3492500" y="1117600"/>
                </a:cubicBezTo>
                <a:cubicBezTo>
                  <a:pt x="3187700" y="939800"/>
                  <a:pt x="3124200" y="939800"/>
                  <a:pt x="2794000" y="1130300"/>
                </a:cubicBezTo>
                <a:cubicBezTo>
                  <a:pt x="2489200" y="1308100"/>
                  <a:pt x="2311400" y="1549400"/>
                  <a:pt x="2082800" y="2057400"/>
                </a:cubicBezTo>
                <a:close/>
                <a:moveTo>
                  <a:pt x="5626100" y="8229600"/>
                </a:moveTo>
              </a:path>
            </a:pathLst>
          </a:custGeom>
          <a:solidFill>
            <a:srgbClr val="030303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32" name="Rectangle 13832"/>
          <p:cNvSpPr/>
          <p:nvPr/>
        </p:nvSpPr>
        <p:spPr>
          <a:xfrm rot="0" flipH="0" flipV="0">
            <a:off x="17119472" y="7749647"/>
            <a:ext cx="388613" cy="274358"/>
          </a:xfrm>
          <a:prstGeom prst="rect">
            <a:avLst/>
          </a:prstGeom>
        </p:spPr>
      </p:sp>
      <p:sp>
        <p:nvSpPr>
          <p:cNvPr id="13833" name="Freeform 13833"/>
          <p:cNvSpPr/>
          <p:nvPr/>
        </p:nvSpPr>
        <p:spPr>
          <a:xfrm rot="0" flipH="0" flipV="0">
            <a:off x="17122730" y="7974660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34" name="Freeform 13834"/>
          <p:cNvSpPr/>
          <p:nvPr/>
        </p:nvSpPr>
        <p:spPr>
          <a:xfrm rot="0" flipH="0" flipV="0">
            <a:off x="17188605" y="791324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35" name="Freeform 13835"/>
          <p:cNvSpPr/>
          <p:nvPr/>
        </p:nvSpPr>
        <p:spPr>
          <a:xfrm rot="0" flipH="0" flipV="0">
            <a:off x="17242536" y="7996377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36" name="Freeform 13836"/>
          <p:cNvSpPr/>
          <p:nvPr/>
        </p:nvSpPr>
        <p:spPr>
          <a:xfrm rot="0" flipH="0" flipV="0">
            <a:off x="17282712" y="7916024"/>
            <a:ext cx="64065" cy="89884"/>
          </a:xfrm>
          <a:custGeom>
            <a:pathLst>
              <a:path w="6743700" h="9461500">
                <a:moveTo>
                  <a:pt x="3213100" y="0"/>
                </a:moveTo>
                <a:lnTo>
                  <a:pt x="4813300" y="0"/>
                </a:lnTo>
                <a:cubicBezTo>
                  <a:pt x="5626100" y="0"/>
                  <a:pt x="6045200" y="165100"/>
                  <a:pt x="6172200" y="546100"/>
                </a:cubicBezTo>
                <a:cubicBezTo>
                  <a:pt x="6337300" y="990600"/>
                  <a:pt x="6515100" y="1282700"/>
                  <a:pt x="6629400" y="1282700"/>
                </a:cubicBezTo>
                <a:cubicBezTo>
                  <a:pt x="6692900" y="1282700"/>
                  <a:pt x="6743700" y="1574800"/>
                  <a:pt x="6743700" y="1930400"/>
                </a:cubicBezTo>
                <a:cubicBezTo>
                  <a:pt x="6743700" y="2273300"/>
                  <a:pt x="6604000" y="2806700"/>
                  <a:pt x="6426200" y="3086100"/>
                </a:cubicBezTo>
                <a:lnTo>
                  <a:pt x="6324600" y="3263900"/>
                </a:lnTo>
                <a:cubicBezTo>
                  <a:pt x="6159500" y="3556000"/>
                  <a:pt x="5892800" y="3886200"/>
                  <a:pt x="5740400" y="4013200"/>
                </a:cubicBezTo>
                <a:cubicBezTo>
                  <a:pt x="5422900" y="4279900"/>
                  <a:pt x="5372100" y="4711700"/>
                  <a:pt x="5613400" y="5016500"/>
                </a:cubicBezTo>
                <a:cubicBezTo>
                  <a:pt x="5778500" y="5219700"/>
                  <a:pt x="5842000" y="6032500"/>
                  <a:pt x="5702300" y="6172200"/>
                </a:cubicBezTo>
                <a:cubicBezTo>
                  <a:pt x="5626100" y="6248400"/>
                  <a:pt x="5295900" y="7213600"/>
                  <a:pt x="5295900" y="7340600"/>
                </a:cubicBezTo>
                <a:cubicBezTo>
                  <a:pt x="5295900" y="7708900"/>
                  <a:pt x="5143500" y="8013700"/>
                  <a:pt x="4775200" y="8382000"/>
                </a:cubicBezTo>
                <a:lnTo>
                  <a:pt x="4305300" y="8851900"/>
                </a:lnTo>
                <a:cubicBezTo>
                  <a:pt x="3835400" y="9334500"/>
                  <a:pt x="3390900" y="9461500"/>
                  <a:pt x="2336800" y="9461500"/>
                </a:cubicBezTo>
                <a:lnTo>
                  <a:pt x="1282700" y="9461500"/>
                </a:lnTo>
                <a:cubicBezTo>
                  <a:pt x="508000" y="9461500"/>
                  <a:pt x="0" y="9296400"/>
                  <a:pt x="0" y="9017000"/>
                </a:cubicBezTo>
                <a:cubicBezTo>
                  <a:pt x="0" y="8788400"/>
                  <a:pt x="88900" y="8699500"/>
                  <a:pt x="368300" y="8585200"/>
                </a:cubicBezTo>
                <a:cubicBezTo>
                  <a:pt x="469900" y="8534400"/>
                  <a:pt x="850900" y="8509000"/>
                  <a:pt x="1206500" y="8509000"/>
                </a:cubicBezTo>
                <a:lnTo>
                  <a:pt x="2413000" y="8509000"/>
                </a:lnTo>
                <a:cubicBezTo>
                  <a:pt x="3454400" y="8509000"/>
                  <a:pt x="3733800" y="8318500"/>
                  <a:pt x="4102100" y="7404100"/>
                </a:cubicBezTo>
                <a:lnTo>
                  <a:pt x="4559300" y="6311900"/>
                </a:lnTo>
                <a:cubicBezTo>
                  <a:pt x="5003800" y="5232400"/>
                  <a:pt x="4762500" y="4813300"/>
                  <a:pt x="3695700" y="4813300"/>
                </a:cubicBezTo>
                <a:lnTo>
                  <a:pt x="3213100" y="4813300"/>
                </a:lnTo>
                <a:cubicBezTo>
                  <a:pt x="2857500" y="4813300"/>
                  <a:pt x="2501900" y="4737100"/>
                  <a:pt x="2413000" y="4648200"/>
                </a:cubicBezTo>
                <a:cubicBezTo>
                  <a:pt x="2235200" y="4483100"/>
                  <a:pt x="2197100" y="4064000"/>
                  <a:pt x="2324100" y="3937000"/>
                </a:cubicBezTo>
                <a:cubicBezTo>
                  <a:pt x="2374900" y="3886200"/>
                  <a:pt x="2692400" y="3848100"/>
                  <a:pt x="3048000" y="3848100"/>
                </a:cubicBezTo>
                <a:lnTo>
                  <a:pt x="3530600" y="3848100"/>
                </a:lnTo>
                <a:cubicBezTo>
                  <a:pt x="5372100" y="3848100"/>
                  <a:pt x="6388100" y="2209800"/>
                  <a:pt x="5245100" y="1066800"/>
                </a:cubicBezTo>
                <a:cubicBezTo>
                  <a:pt x="5181600" y="1016000"/>
                  <a:pt x="4851400" y="965200"/>
                  <a:pt x="4495800" y="965200"/>
                </a:cubicBezTo>
                <a:lnTo>
                  <a:pt x="3378200" y="965200"/>
                </a:lnTo>
                <a:cubicBezTo>
                  <a:pt x="2667000" y="965200"/>
                  <a:pt x="2247900" y="800100"/>
                  <a:pt x="2247900" y="508000"/>
                </a:cubicBezTo>
                <a:cubicBezTo>
                  <a:pt x="2247900" y="406400"/>
                  <a:pt x="2324100" y="254000"/>
                  <a:pt x="2413000" y="165100"/>
                </a:cubicBezTo>
                <a:cubicBezTo>
                  <a:pt x="2501900" y="76200"/>
                  <a:pt x="2857500" y="0"/>
                  <a:pt x="3213100" y="0"/>
                </a:cubicBezTo>
                <a:close/>
                <a:moveTo>
                  <a:pt x="9207500" y="93726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37" name="Freeform 13837"/>
          <p:cNvSpPr/>
          <p:nvPr/>
        </p:nvSpPr>
        <p:spPr>
          <a:xfrm rot="0" flipH="0" flipV="0">
            <a:off x="17347862" y="7916748"/>
            <a:ext cx="62496" cy="88436"/>
          </a:xfrm>
          <a:custGeom>
            <a:pathLst>
              <a:path w="6578600" h="9309100">
                <a:moveTo>
                  <a:pt x="2895600" y="0"/>
                </a:moveTo>
                <a:lnTo>
                  <a:pt x="6261100" y="0"/>
                </a:lnTo>
                <a:cubicBezTo>
                  <a:pt x="6515100" y="0"/>
                  <a:pt x="6578600" y="63500"/>
                  <a:pt x="6578600" y="317500"/>
                </a:cubicBezTo>
                <a:lnTo>
                  <a:pt x="6578600" y="482600"/>
                </a:lnTo>
                <a:cubicBezTo>
                  <a:pt x="6578600" y="660400"/>
                  <a:pt x="6540500" y="838200"/>
                  <a:pt x="6502400" y="876300"/>
                </a:cubicBezTo>
                <a:cubicBezTo>
                  <a:pt x="6451600" y="927100"/>
                  <a:pt x="6273800" y="965200"/>
                  <a:pt x="6096000" y="965200"/>
                </a:cubicBezTo>
                <a:lnTo>
                  <a:pt x="3530600" y="965200"/>
                </a:lnTo>
                <a:cubicBezTo>
                  <a:pt x="3225800" y="965200"/>
                  <a:pt x="3213100" y="977900"/>
                  <a:pt x="3124200" y="1257300"/>
                </a:cubicBezTo>
                <a:lnTo>
                  <a:pt x="2882900" y="2057400"/>
                </a:lnTo>
                <a:cubicBezTo>
                  <a:pt x="2832100" y="2222500"/>
                  <a:pt x="2743200" y="2400300"/>
                  <a:pt x="2679700" y="2463800"/>
                </a:cubicBezTo>
                <a:cubicBezTo>
                  <a:pt x="2616200" y="2514600"/>
                  <a:pt x="2565400" y="2705100"/>
                  <a:pt x="2565400" y="2882900"/>
                </a:cubicBezTo>
                <a:lnTo>
                  <a:pt x="2565400" y="3365500"/>
                </a:lnTo>
                <a:cubicBezTo>
                  <a:pt x="2565400" y="3810000"/>
                  <a:pt x="2603500" y="3848100"/>
                  <a:pt x="2971800" y="3848100"/>
                </a:cubicBezTo>
                <a:lnTo>
                  <a:pt x="4330700" y="3848100"/>
                </a:lnTo>
                <a:cubicBezTo>
                  <a:pt x="4508500" y="3848100"/>
                  <a:pt x="4787900" y="3898900"/>
                  <a:pt x="4940300" y="3975100"/>
                </a:cubicBezTo>
                <a:lnTo>
                  <a:pt x="4991100" y="3987800"/>
                </a:lnTo>
                <a:cubicBezTo>
                  <a:pt x="5143500" y="4064000"/>
                  <a:pt x="5346700" y="4254500"/>
                  <a:pt x="5422900" y="4432300"/>
                </a:cubicBezTo>
                <a:lnTo>
                  <a:pt x="5486400" y="4572000"/>
                </a:lnTo>
                <a:cubicBezTo>
                  <a:pt x="5791200" y="5232400"/>
                  <a:pt x="5854700" y="5664200"/>
                  <a:pt x="5702300" y="6235700"/>
                </a:cubicBezTo>
                <a:lnTo>
                  <a:pt x="5410200" y="7327900"/>
                </a:lnTo>
                <a:cubicBezTo>
                  <a:pt x="5372100" y="7493000"/>
                  <a:pt x="5270500" y="7747000"/>
                  <a:pt x="5181600" y="7886700"/>
                </a:cubicBezTo>
                <a:lnTo>
                  <a:pt x="5016500" y="8191500"/>
                </a:lnTo>
                <a:cubicBezTo>
                  <a:pt x="4940300" y="8331200"/>
                  <a:pt x="4775200" y="8547100"/>
                  <a:pt x="4648200" y="8674100"/>
                </a:cubicBezTo>
                <a:lnTo>
                  <a:pt x="4559300" y="8763000"/>
                </a:lnTo>
                <a:cubicBezTo>
                  <a:pt x="4432300" y="8877300"/>
                  <a:pt x="4267200" y="8978900"/>
                  <a:pt x="4178300" y="8978900"/>
                </a:cubicBezTo>
                <a:cubicBezTo>
                  <a:pt x="4089400" y="8978900"/>
                  <a:pt x="4013200" y="9055100"/>
                  <a:pt x="4013200" y="9144000"/>
                </a:cubicBezTo>
                <a:cubicBezTo>
                  <a:pt x="4013200" y="9232900"/>
                  <a:pt x="3873500" y="9309100"/>
                  <a:pt x="3695700" y="9309100"/>
                </a:cubicBezTo>
                <a:lnTo>
                  <a:pt x="330200" y="9309100"/>
                </a:lnTo>
                <a:cubicBezTo>
                  <a:pt x="152400" y="9309100"/>
                  <a:pt x="0" y="9194800"/>
                  <a:pt x="0" y="9067800"/>
                </a:cubicBezTo>
                <a:cubicBezTo>
                  <a:pt x="0" y="8788400"/>
                  <a:pt x="76200" y="8699500"/>
                  <a:pt x="368300" y="8585200"/>
                </a:cubicBezTo>
                <a:cubicBezTo>
                  <a:pt x="469900" y="8534400"/>
                  <a:pt x="711200" y="8496300"/>
                  <a:pt x="889000" y="8496300"/>
                </a:cubicBezTo>
                <a:lnTo>
                  <a:pt x="2247900" y="8496300"/>
                </a:lnTo>
                <a:cubicBezTo>
                  <a:pt x="2425700" y="8496300"/>
                  <a:pt x="2705100" y="8470900"/>
                  <a:pt x="2870200" y="8432800"/>
                </a:cubicBezTo>
                <a:lnTo>
                  <a:pt x="3505200" y="8305800"/>
                </a:lnTo>
                <a:cubicBezTo>
                  <a:pt x="3860800" y="8229600"/>
                  <a:pt x="3962400" y="8128000"/>
                  <a:pt x="4165600" y="7696200"/>
                </a:cubicBezTo>
                <a:lnTo>
                  <a:pt x="4203700" y="7632700"/>
                </a:lnTo>
                <a:cubicBezTo>
                  <a:pt x="4292600" y="7454900"/>
                  <a:pt x="4406900" y="7150100"/>
                  <a:pt x="4457700" y="6972300"/>
                </a:cubicBezTo>
                <a:lnTo>
                  <a:pt x="4546600" y="6667500"/>
                </a:lnTo>
                <a:cubicBezTo>
                  <a:pt x="4610100" y="6489700"/>
                  <a:pt x="4660900" y="6197600"/>
                  <a:pt x="4660900" y="6019800"/>
                </a:cubicBezTo>
                <a:lnTo>
                  <a:pt x="4660900" y="5448300"/>
                </a:lnTo>
                <a:cubicBezTo>
                  <a:pt x="4660900" y="5041900"/>
                  <a:pt x="4419600" y="4813300"/>
                  <a:pt x="4013200" y="4813300"/>
                </a:cubicBezTo>
                <a:lnTo>
                  <a:pt x="1930400" y="4813300"/>
                </a:lnTo>
                <a:cubicBezTo>
                  <a:pt x="1524000" y="4813300"/>
                  <a:pt x="1282700" y="4584700"/>
                  <a:pt x="1282700" y="4165600"/>
                </a:cubicBezTo>
                <a:lnTo>
                  <a:pt x="1282700" y="4013200"/>
                </a:lnTo>
                <a:cubicBezTo>
                  <a:pt x="1282700" y="3835400"/>
                  <a:pt x="1358900" y="3568700"/>
                  <a:pt x="1460500" y="3416300"/>
                </a:cubicBezTo>
                <a:cubicBezTo>
                  <a:pt x="1549400" y="3251200"/>
                  <a:pt x="1663700" y="2984500"/>
                  <a:pt x="1714500" y="2794000"/>
                </a:cubicBezTo>
                <a:lnTo>
                  <a:pt x="1841500" y="2336800"/>
                </a:lnTo>
                <a:cubicBezTo>
                  <a:pt x="1892300" y="2159000"/>
                  <a:pt x="1930400" y="1866900"/>
                  <a:pt x="1930400" y="1689100"/>
                </a:cubicBezTo>
                <a:lnTo>
                  <a:pt x="1930400" y="1600200"/>
                </a:lnTo>
                <a:cubicBezTo>
                  <a:pt x="1930400" y="1422400"/>
                  <a:pt x="1981200" y="1155700"/>
                  <a:pt x="2044700" y="1003300"/>
                </a:cubicBezTo>
                <a:lnTo>
                  <a:pt x="2247900" y="495300"/>
                </a:lnTo>
                <a:cubicBezTo>
                  <a:pt x="2400300" y="101600"/>
                  <a:pt x="2527300" y="0"/>
                  <a:pt x="2895600" y="0"/>
                </a:cubicBezTo>
                <a:close/>
                <a:moveTo>
                  <a:pt x="9334500" y="92964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38" name="Freeform 13838"/>
          <p:cNvSpPr/>
          <p:nvPr/>
        </p:nvSpPr>
        <p:spPr>
          <a:xfrm rot="0" flipH="0" flipV="0">
            <a:off x="17420011" y="791324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39" name="Rectangle 13839"/>
          <p:cNvSpPr/>
          <p:nvPr/>
        </p:nvSpPr>
        <p:spPr>
          <a:xfrm rot="0" flipH="0" flipV="0">
            <a:off x="17544922" y="4702903"/>
            <a:ext cx="633145" cy="256397"/>
          </a:xfrm>
          <a:prstGeom prst="rect">
            <a:avLst/>
          </a:prstGeom>
        </p:spPr>
      </p:sp>
      <p:sp>
        <p:nvSpPr>
          <p:cNvPr id="13840" name="Freeform 13840"/>
          <p:cNvSpPr/>
          <p:nvPr/>
        </p:nvSpPr>
        <p:spPr>
          <a:xfrm rot="0" flipH="0" flipV="0">
            <a:off x="17550561" y="4785108"/>
            <a:ext cx="81229" cy="118872"/>
          </a:xfrm>
          <a:custGeom>
            <a:pathLst>
              <a:path w="6769100" h="9906000">
                <a:moveTo>
                  <a:pt x="2641600" y="0"/>
                </a:moveTo>
                <a:lnTo>
                  <a:pt x="5969000" y="0"/>
                </a:lnTo>
                <a:cubicBezTo>
                  <a:pt x="6248400" y="0"/>
                  <a:pt x="6527800" y="50800"/>
                  <a:pt x="6604000" y="127000"/>
                </a:cubicBezTo>
                <a:cubicBezTo>
                  <a:pt x="6731000" y="254000"/>
                  <a:pt x="6769100" y="838200"/>
                  <a:pt x="6667500" y="952500"/>
                </a:cubicBezTo>
                <a:cubicBezTo>
                  <a:pt x="6629400" y="990600"/>
                  <a:pt x="6375400" y="1016000"/>
                  <a:pt x="6096000" y="1016000"/>
                </a:cubicBezTo>
                <a:lnTo>
                  <a:pt x="4064000" y="1016000"/>
                </a:lnTo>
                <a:cubicBezTo>
                  <a:pt x="3784600" y="1016000"/>
                  <a:pt x="3517900" y="1041400"/>
                  <a:pt x="3492500" y="1079500"/>
                </a:cubicBezTo>
                <a:cubicBezTo>
                  <a:pt x="3429000" y="1143000"/>
                  <a:pt x="3708400" y="1612900"/>
                  <a:pt x="4267200" y="2349500"/>
                </a:cubicBezTo>
                <a:lnTo>
                  <a:pt x="4762500" y="3009900"/>
                </a:lnTo>
                <a:cubicBezTo>
                  <a:pt x="5232400" y="3619500"/>
                  <a:pt x="5461000" y="4203700"/>
                  <a:pt x="5461000" y="4762500"/>
                </a:cubicBezTo>
                <a:lnTo>
                  <a:pt x="5461000" y="5715000"/>
                </a:lnTo>
                <a:cubicBezTo>
                  <a:pt x="5461000" y="5994400"/>
                  <a:pt x="5384800" y="6438900"/>
                  <a:pt x="5308600" y="6692900"/>
                </a:cubicBezTo>
                <a:lnTo>
                  <a:pt x="5003800" y="7607300"/>
                </a:lnTo>
                <a:cubicBezTo>
                  <a:pt x="4914900" y="7861300"/>
                  <a:pt x="4749800" y="8267700"/>
                  <a:pt x="4622800" y="8496300"/>
                </a:cubicBezTo>
                <a:lnTo>
                  <a:pt x="4597400" y="8547100"/>
                </a:lnTo>
                <a:cubicBezTo>
                  <a:pt x="4470400" y="8775700"/>
                  <a:pt x="4165600" y="9131300"/>
                  <a:pt x="3924300" y="9321800"/>
                </a:cubicBezTo>
                <a:lnTo>
                  <a:pt x="3911600" y="9334500"/>
                </a:lnTo>
                <a:cubicBezTo>
                  <a:pt x="3365500" y="9740900"/>
                  <a:pt x="2895600" y="9906000"/>
                  <a:pt x="2222500" y="9906000"/>
                </a:cubicBezTo>
                <a:lnTo>
                  <a:pt x="1524000" y="9906000"/>
                </a:lnTo>
                <a:cubicBezTo>
                  <a:pt x="1244600" y="9906000"/>
                  <a:pt x="838200" y="9753600"/>
                  <a:pt x="635000" y="9563100"/>
                </a:cubicBezTo>
                <a:lnTo>
                  <a:pt x="368300" y="9321800"/>
                </a:lnTo>
                <a:cubicBezTo>
                  <a:pt x="165100" y="9131300"/>
                  <a:pt x="0" y="8750300"/>
                  <a:pt x="0" y="8470900"/>
                </a:cubicBezTo>
                <a:lnTo>
                  <a:pt x="0" y="7493000"/>
                </a:lnTo>
                <a:cubicBezTo>
                  <a:pt x="0" y="7213600"/>
                  <a:pt x="63500" y="6769100"/>
                  <a:pt x="139700" y="6502400"/>
                </a:cubicBezTo>
                <a:lnTo>
                  <a:pt x="673100" y="4724400"/>
                </a:lnTo>
                <a:cubicBezTo>
                  <a:pt x="749300" y="4470400"/>
                  <a:pt x="1003300" y="4089400"/>
                  <a:pt x="1231900" y="3898900"/>
                </a:cubicBezTo>
                <a:lnTo>
                  <a:pt x="1562100" y="3619500"/>
                </a:lnTo>
                <a:cubicBezTo>
                  <a:pt x="2082800" y="3200400"/>
                  <a:pt x="2095500" y="3187700"/>
                  <a:pt x="2692400" y="3048000"/>
                </a:cubicBezTo>
                <a:cubicBezTo>
                  <a:pt x="3238500" y="2921000"/>
                  <a:pt x="3276600" y="2819400"/>
                  <a:pt x="2895600" y="2260600"/>
                </a:cubicBezTo>
                <a:lnTo>
                  <a:pt x="2717800" y="1981200"/>
                </a:lnTo>
                <a:cubicBezTo>
                  <a:pt x="2565400" y="1752600"/>
                  <a:pt x="2324100" y="1435100"/>
                  <a:pt x="2159000" y="1270000"/>
                </a:cubicBezTo>
                <a:cubicBezTo>
                  <a:pt x="1714500" y="774700"/>
                  <a:pt x="1689100" y="635000"/>
                  <a:pt x="1955800" y="254000"/>
                </a:cubicBezTo>
                <a:cubicBezTo>
                  <a:pt x="2044700" y="114300"/>
                  <a:pt x="2362200" y="0"/>
                  <a:pt x="2641600" y="0"/>
                </a:cubicBezTo>
                <a:close/>
                <a:moveTo>
                  <a:pt x="9436100" y="9906000"/>
                </a:moveTo>
                <a:moveTo>
                  <a:pt x="3898900" y="7708900"/>
                </a:moveTo>
                <a:lnTo>
                  <a:pt x="4495800" y="5575300"/>
                </a:lnTo>
                <a:cubicBezTo>
                  <a:pt x="4533900" y="5435600"/>
                  <a:pt x="4572000" y="5219700"/>
                  <a:pt x="4572000" y="5080000"/>
                </a:cubicBezTo>
                <a:lnTo>
                  <a:pt x="4572000" y="5016500"/>
                </a:lnTo>
                <a:cubicBezTo>
                  <a:pt x="4572000" y="4457700"/>
                  <a:pt x="4419600" y="4191000"/>
                  <a:pt x="4038600" y="4076700"/>
                </a:cubicBezTo>
                <a:lnTo>
                  <a:pt x="3873500" y="4025900"/>
                </a:lnTo>
                <a:cubicBezTo>
                  <a:pt x="3746500" y="3987800"/>
                  <a:pt x="3517900" y="3962400"/>
                  <a:pt x="3365500" y="3975100"/>
                </a:cubicBezTo>
                <a:lnTo>
                  <a:pt x="2679700" y="4038600"/>
                </a:lnTo>
                <a:cubicBezTo>
                  <a:pt x="2527300" y="4051300"/>
                  <a:pt x="2324100" y="4140200"/>
                  <a:pt x="2222500" y="4241800"/>
                </a:cubicBezTo>
                <a:lnTo>
                  <a:pt x="1905000" y="4559300"/>
                </a:lnTo>
                <a:cubicBezTo>
                  <a:pt x="1803400" y="4660900"/>
                  <a:pt x="1689100" y="4838700"/>
                  <a:pt x="1625600" y="4965700"/>
                </a:cubicBezTo>
                <a:lnTo>
                  <a:pt x="1473200" y="5295900"/>
                </a:lnTo>
                <a:cubicBezTo>
                  <a:pt x="1409700" y="5422900"/>
                  <a:pt x="1346200" y="5600700"/>
                  <a:pt x="1320800" y="5715000"/>
                </a:cubicBezTo>
                <a:cubicBezTo>
                  <a:pt x="1295400" y="5816600"/>
                  <a:pt x="1244600" y="5994400"/>
                  <a:pt x="1193800" y="6096000"/>
                </a:cubicBezTo>
                <a:cubicBezTo>
                  <a:pt x="1155700" y="6197600"/>
                  <a:pt x="1092200" y="6388100"/>
                  <a:pt x="1066800" y="6515100"/>
                </a:cubicBezTo>
                <a:lnTo>
                  <a:pt x="939800" y="7010400"/>
                </a:lnTo>
                <a:cubicBezTo>
                  <a:pt x="914400" y="7137400"/>
                  <a:pt x="889000" y="7353300"/>
                  <a:pt x="889000" y="7493000"/>
                </a:cubicBezTo>
                <a:lnTo>
                  <a:pt x="889000" y="8255000"/>
                </a:lnTo>
                <a:cubicBezTo>
                  <a:pt x="889000" y="8394700"/>
                  <a:pt x="965200" y="8585200"/>
                  <a:pt x="1066800" y="8686800"/>
                </a:cubicBezTo>
                <a:lnTo>
                  <a:pt x="1079500" y="8712200"/>
                </a:lnTo>
                <a:cubicBezTo>
                  <a:pt x="1181100" y="8813800"/>
                  <a:pt x="1384300" y="8890000"/>
                  <a:pt x="1524000" y="8890000"/>
                </a:cubicBezTo>
                <a:lnTo>
                  <a:pt x="2463800" y="8890000"/>
                </a:lnTo>
                <a:cubicBezTo>
                  <a:pt x="2603500" y="8890000"/>
                  <a:pt x="2832100" y="8826500"/>
                  <a:pt x="2971800" y="8750300"/>
                </a:cubicBezTo>
                <a:cubicBezTo>
                  <a:pt x="3111500" y="8674100"/>
                  <a:pt x="3263900" y="8585200"/>
                  <a:pt x="3327400" y="8559800"/>
                </a:cubicBezTo>
                <a:cubicBezTo>
                  <a:pt x="3505200" y="8470900"/>
                  <a:pt x="3810000" y="8013700"/>
                  <a:pt x="3898900" y="7708900"/>
                </a:cubicBezTo>
                <a:close/>
                <a:moveTo>
                  <a:pt x="1727200" y="9906000"/>
                </a:moveTo>
              </a:path>
            </a:pathLst>
          </a:custGeom>
          <a:solidFill>
            <a:srgbClr val="09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41" name="Freeform 13841"/>
          <p:cNvSpPr/>
          <p:nvPr/>
        </p:nvSpPr>
        <p:spPr>
          <a:xfrm rot="0" flipH="0" flipV="0">
            <a:off x="17631828" y="4821989"/>
            <a:ext cx="72237" cy="83058"/>
          </a:xfrm>
          <a:custGeom>
            <a:pathLst>
              <a:path w="6019800" h="6921500">
                <a:moveTo>
                  <a:pt x="5130800" y="3873500"/>
                </a:moveTo>
                <a:lnTo>
                  <a:pt x="1701800" y="3873500"/>
                </a:lnTo>
                <a:cubicBezTo>
                  <a:pt x="1460500" y="3873500"/>
                  <a:pt x="1384300" y="3962400"/>
                  <a:pt x="1257300" y="4381500"/>
                </a:cubicBezTo>
                <a:cubicBezTo>
                  <a:pt x="1219200" y="4495800"/>
                  <a:pt x="1193800" y="4686300"/>
                  <a:pt x="1193800" y="4826000"/>
                </a:cubicBezTo>
                <a:lnTo>
                  <a:pt x="1193800" y="5397500"/>
                </a:lnTo>
                <a:cubicBezTo>
                  <a:pt x="1193800" y="5816600"/>
                  <a:pt x="1257300" y="5905500"/>
                  <a:pt x="1524000" y="5905500"/>
                </a:cubicBezTo>
                <a:lnTo>
                  <a:pt x="4241800" y="5905500"/>
                </a:lnTo>
                <a:cubicBezTo>
                  <a:pt x="4508500" y="5905500"/>
                  <a:pt x="4711700" y="6057900"/>
                  <a:pt x="4813300" y="6324600"/>
                </a:cubicBezTo>
                <a:cubicBezTo>
                  <a:pt x="4889500" y="6515100"/>
                  <a:pt x="4889500" y="6515100"/>
                  <a:pt x="4775200" y="6731000"/>
                </a:cubicBezTo>
                <a:cubicBezTo>
                  <a:pt x="4711700" y="6845300"/>
                  <a:pt x="4546600" y="6921500"/>
                  <a:pt x="4406900" y="6921500"/>
                </a:cubicBezTo>
                <a:lnTo>
                  <a:pt x="1320800" y="6921500"/>
                </a:lnTo>
                <a:cubicBezTo>
                  <a:pt x="1104900" y="6921500"/>
                  <a:pt x="1041400" y="6896100"/>
                  <a:pt x="889000" y="6743700"/>
                </a:cubicBezTo>
                <a:lnTo>
                  <a:pt x="355600" y="6197600"/>
                </a:lnTo>
                <a:cubicBezTo>
                  <a:pt x="76200" y="5918200"/>
                  <a:pt x="0" y="5588000"/>
                  <a:pt x="114300" y="5156200"/>
                </a:cubicBezTo>
                <a:lnTo>
                  <a:pt x="977900" y="1993900"/>
                </a:lnTo>
                <a:cubicBezTo>
                  <a:pt x="1016000" y="1866900"/>
                  <a:pt x="1104900" y="1663700"/>
                  <a:pt x="1155700" y="1549400"/>
                </a:cubicBezTo>
                <a:lnTo>
                  <a:pt x="1397000" y="1104900"/>
                </a:lnTo>
                <a:cubicBezTo>
                  <a:pt x="1549400" y="825500"/>
                  <a:pt x="1790700" y="596900"/>
                  <a:pt x="2082800" y="457200"/>
                </a:cubicBezTo>
                <a:lnTo>
                  <a:pt x="2679700" y="177800"/>
                </a:lnTo>
                <a:cubicBezTo>
                  <a:pt x="2984500" y="38100"/>
                  <a:pt x="4686300" y="0"/>
                  <a:pt x="4813300" y="127000"/>
                </a:cubicBezTo>
                <a:cubicBezTo>
                  <a:pt x="4851400" y="165100"/>
                  <a:pt x="4978400" y="241300"/>
                  <a:pt x="5092700" y="292100"/>
                </a:cubicBezTo>
                <a:lnTo>
                  <a:pt x="5130800" y="304800"/>
                </a:lnTo>
                <a:cubicBezTo>
                  <a:pt x="5410200" y="431800"/>
                  <a:pt x="5613400" y="647700"/>
                  <a:pt x="5753100" y="952500"/>
                </a:cubicBezTo>
                <a:lnTo>
                  <a:pt x="5905500" y="1282700"/>
                </a:lnTo>
                <a:cubicBezTo>
                  <a:pt x="5969000" y="1409700"/>
                  <a:pt x="6019800" y="1638300"/>
                  <a:pt x="6019800" y="1778000"/>
                </a:cubicBezTo>
                <a:lnTo>
                  <a:pt x="6019800" y="2222500"/>
                </a:lnTo>
                <a:cubicBezTo>
                  <a:pt x="6019800" y="2362200"/>
                  <a:pt x="5994400" y="2514600"/>
                  <a:pt x="5956300" y="2540000"/>
                </a:cubicBezTo>
                <a:cubicBezTo>
                  <a:pt x="5918200" y="2578100"/>
                  <a:pt x="5880100" y="2717800"/>
                  <a:pt x="5867400" y="2844800"/>
                </a:cubicBezTo>
                <a:lnTo>
                  <a:pt x="5829300" y="3086100"/>
                </a:lnTo>
                <a:cubicBezTo>
                  <a:pt x="5816600" y="3213100"/>
                  <a:pt x="5740400" y="3403600"/>
                  <a:pt x="5676900" y="3505200"/>
                </a:cubicBezTo>
                <a:lnTo>
                  <a:pt x="5676900" y="3517900"/>
                </a:lnTo>
                <a:cubicBezTo>
                  <a:pt x="5486400" y="3822700"/>
                  <a:pt x="5397500" y="3873500"/>
                  <a:pt x="5130800" y="3873500"/>
                </a:cubicBezTo>
                <a:close/>
                <a:moveTo>
                  <a:pt x="2590800" y="6832600"/>
                </a:moveTo>
                <a:moveTo>
                  <a:pt x="2082800" y="3098800"/>
                </a:moveTo>
                <a:lnTo>
                  <a:pt x="4572000" y="2997200"/>
                </a:lnTo>
                <a:cubicBezTo>
                  <a:pt x="4762500" y="2984500"/>
                  <a:pt x="4838700" y="2921000"/>
                  <a:pt x="4889500" y="2743200"/>
                </a:cubicBezTo>
                <a:lnTo>
                  <a:pt x="4940300" y="2603500"/>
                </a:lnTo>
                <a:cubicBezTo>
                  <a:pt x="5143500" y="1892300"/>
                  <a:pt x="4902200" y="1282700"/>
                  <a:pt x="4356100" y="1092200"/>
                </a:cubicBezTo>
                <a:lnTo>
                  <a:pt x="4216400" y="1041400"/>
                </a:lnTo>
                <a:cubicBezTo>
                  <a:pt x="3937000" y="939800"/>
                  <a:pt x="3860800" y="939800"/>
                  <a:pt x="3543300" y="1028700"/>
                </a:cubicBezTo>
                <a:lnTo>
                  <a:pt x="2717800" y="1270000"/>
                </a:lnTo>
                <a:cubicBezTo>
                  <a:pt x="2362200" y="1371600"/>
                  <a:pt x="2184400" y="1574800"/>
                  <a:pt x="1968500" y="2120900"/>
                </a:cubicBezTo>
                <a:lnTo>
                  <a:pt x="1917700" y="2260600"/>
                </a:lnTo>
                <a:cubicBezTo>
                  <a:pt x="1866900" y="2387600"/>
                  <a:pt x="1828800" y="2590800"/>
                  <a:pt x="1828800" y="2730500"/>
                </a:cubicBezTo>
                <a:lnTo>
                  <a:pt x="1828800" y="2857500"/>
                </a:lnTo>
                <a:cubicBezTo>
                  <a:pt x="1828800" y="3060700"/>
                  <a:pt x="1879600" y="3111500"/>
                  <a:pt x="2082800" y="3098800"/>
                </a:cubicBezTo>
                <a:close/>
                <a:moveTo>
                  <a:pt x="3365500" y="6832600"/>
                </a:moveTo>
              </a:path>
            </a:pathLst>
          </a:custGeom>
          <a:solidFill>
            <a:srgbClr val="09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42" name="Freeform 13842"/>
          <p:cNvSpPr/>
          <p:nvPr/>
        </p:nvSpPr>
        <p:spPr>
          <a:xfrm rot="0" flipH="0" flipV="0">
            <a:off x="17714467" y="4821836"/>
            <a:ext cx="99060" cy="82296"/>
          </a:xfrm>
          <a:custGeom>
            <a:pathLst>
              <a:path w="8255000" h="6858000">
                <a:moveTo>
                  <a:pt x="2235200" y="0"/>
                </a:moveTo>
                <a:lnTo>
                  <a:pt x="6858000" y="0"/>
                </a:lnTo>
                <a:cubicBezTo>
                  <a:pt x="7810500" y="0"/>
                  <a:pt x="8255000" y="508000"/>
                  <a:pt x="8255000" y="1587500"/>
                </a:cubicBezTo>
                <a:lnTo>
                  <a:pt x="8255000" y="1905000"/>
                </a:lnTo>
                <a:cubicBezTo>
                  <a:pt x="8255000" y="2184400"/>
                  <a:pt x="8191500" y="2628900"/>
                  <a:pt x="8115300" y="2895600"/>
                </a:cubicBezTo>
                <a:lnTo>
                  <a:pt x="7277100" y="5816600"/>
                </a:lnTo>
                <a:cubicBezTo>
                  <a:pt x="7010400" y="6718300"/>
                  <a:pt x="6921500" y="6858000"/>
                  <a:pt x="6578600" y="6858000"/>
                </a:cubicBezTo>
                <a:cubicBezTo>
                  <a:pt x="6388100" y="6858000"/>
                  <a:pt x="6223000" y="6629400"/>
                  <a:pt x="6223000" y="6350000"/>
                </a:cubicBezTo>
                <a:lnTo>
                  <a:pt x="6223000" y="5969000"/>
                </a:lnTo>
                <a:cubicBezTo>
                  <a:pt x="6223000" y="5689600"/>
                  <a:pt x="6286500" y="5245100"/>
                  <a:pt x="6362700" y="4965700"/>
                </a:cubicBezTo>
                <a:lnTo>
                  <a:pt x="6921500" y="2908300"/>
                </a:lnTo>
                <a:cubicBezTo>
                  <a:pt x="6997700" y="2628900"/>
                  <a:pt x="7099300" y="2413000"/>
                  <a:pt x="7150100" y="2413000"/>
                </a:cubicBezTo>
                <a:cubicBezTo>
                  <a:pt x="7277100" y="2413000"/>
                  <a:pt x="7264400" y="1447800"/>
                  <a:pt x="7137400" y="1206500"/>
                </a:cubicBezTo>
                <a:cubicBezTo>
                  <a:pt x="7073900" y="1104900"/>
                  <a:pt x="6794500" y="1016000"/>
                  <a:pt x="6515100" y="1016000"/>
                </a:cubicBezTo>
                <a:lnTo>
                  <a:pt x="6096000" y="1016000"/>
                </a:lnTo>
                <a:cubicBezTo>
                  <a:pt x="5499100" y="1016000"/>
                  <a:pt x="5499100" y="1016000"/>
                  <a:pt x="5321300" y="1638300"/>
                </a:cubicBezTo>
                <a:lnTo>
                  <a:pt x="4038600" y="6286500"/>
                </a:lnTo>
                <a:cubicBezTo>
                  <a:pt x="3873500" y="6858000"/>
                  <a:pt x="3873500" y="6858000"/>
                  <a:pt x="3492500" y="6858000"/>
                </a:cubicBezTo>
                <a:cubicBezTo>
                  <a:pt x="3213100" y="6858000"/>
                  <a:pt x="3048000" y="6591300"/>
                  <a:pt x="3048000" y="6134100"/>
                </a:cubicBezTo>
                <a:cubicBezTo>
                  <a:pt x="3048000" y="6045200"/>
                  <a:pt x="3124200" y="5753100"/>
                  <a:pt x="3200400" y="5473700"/>
                </a:cubicBezTo>
                <a:lnTo>
                  <a:pt x="4305300" y="1828800"/>
                </a:lnTo>
                <a:cubicBezTo>
                  <a:pt x="4533900" y="1041400"/>
                  <a:pt x="4521200" y="1016000"/>
                  <a:pt x="3810000" y="1016000"/>
                </a:cubicBezTo>
                <a:lnTo>
                  <a:pt x="2921000" y="1016000"/>
                </a:lnTo>
                <a:cubicBezTo>
                  <a:pt x="2463800" y="1016000"/>
                  <a:pt x="2400300" y="1054100"/>
                  <a:pt x="2286000" y="1511300"/>
                </a:cubicBezTo>
                <a:lnTo>
                  <a:pt x="927100" y="6375400"/>
                </a:lnTo>
                <a:cubicBezTo>
                  <a:pt x="850900" y="6642100"/>
                  <a:pt x="635000" y="6858000"/>
                  <a:pt x="457200" y="6858000"/>
                </a:cubicBezTo>
                <a:cubicBezTo>
                  <a:pt x="114300" y="6858000"/>
                  <a:pt x="0" y="6718300"/>
                  <a:pt x="0" y="6261100"/>
                </a:cubicBezTo>
                <a:cubicBezTo>
                  <a:pt x="0" y="6096000"/>
                  <a:pt x="63500" y="5753100"/>
                  <a:pt x="139700" y="5486400"/>
                </a:cubicBezTo>
                <a:lnTo>
                  <a:pt x="1498600" y="800100"/>
                </a:lnTo>
                <a:cubicBezTo>
                  <a:pt x="1727200" y="0"/>
                  <a:pt x="1727200" y="0"/>
                  <a:pt x="2235200" y="0"/>
                </a:cubicBezTo>
                <a:close/>
                <a:moveTo>
                  <a:pt x="6438900" y="6845300"/>
                </a:moveTo>
              </a:path>
            </a:pathLst>
          </a:custGeom>
          <a:solidFill>
            <a:srgbClr val="09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43" name="Freeform 13843"/>
          <p:cNvSpPr/>
          <p:nvPr/>
        </p:nvSpPr>
        <p:spPr>
          <a:xfrm rot="0" flipH="0" flipV="0">
            <a:off x="17828501" y="4822293"/>
            <a:ext cx="69646" cy="82296"/>
          </a:xfrm>
          <a:custGeom>
            <a:pathLst>
              <a:path w="5803900" h="6858000">
                <a:moveTo>
                  <a:pt x="177800" y="3975100"/>
                </a:moveTo>
                <a:lnTo>
                  <a:pt x="596900" y="2311400"/>
                </a:lnTo>
                <a:cubicBezTo>
                  <a:pt x="647700" y="2133600"/>
                  <a:pt x="762000" y="1841500"/>
                  <a:pt x="863600" y="1676400"/>
                </a:cubicBezTo>
                <a:lnTo>
                  <a:pt x="1117600" y="1244600"/>
                </a:lnTo>
                <a:cubicBezTo>
                  <a:pt x="1219200" y="1079500"/>
                  <a:pt x="1409700" y="838200"/>
                  <a:pt x="1562100" y="711200"/>
                </a:cubicBezTo>
                <a:lnTo>
                  <a:pt x="1955800" y="368300"/>
                </a:lnTo>
                <a:cubicBezTo>
                  <a:pt x="2247900" y="114300"/>
                  <a:pt x="2616200" y="0"/>
                  <a:pt x="3187700" y="0"/>
                </a:cubicBezTo>
                <a:lnTo>
                  <a:pt x="4051300" y="0"/>
                </a:lnTo>
                <a:cubicBezTo>
                  <a:pt x="4241800" y="0"/>
                  <a:pt x="4546600" y="38100"/>
                  <a:pt x="4724400" y="76200"/>
                </a:cubicBezTo>
                <a:lnTo>
                  <a:pt x="4787900" y="101600"/>
                </a:lnTo>
                <a:cubicBezTo>
                  <a:pt x="4965700" y="139700"/>
                  <a:pt x="5207000" y="292100"/>
                  <a:pt x="5334000" y="431800"/>
                </a:cubicBezTo>
                <a:lnTo>
                  <a:pt x="5575300" y="711200"/>
                </a:lnTo>
                <a:cubicBezTo>
                  <a:pt x="5702300" y="850900"/>
                  <a:pt x="5803900" y="1130300"/>
                  <a:pt x="5803900" y="1320800"/>
                </a:cubicBezTo>
                <a:lnTo>
                  <a:pt x="5803900" y="2311400"/>
                </a:lnTo>
                <a:cubicBezTo>
                  <a:pt x="5803900" y="2501900"/>
                  <a:pt x="5765800" y="2819400"/>
                  <a:pt x="5715000" y="3009900"/>
                </a:cubicBezTo>
                <a:lnTo>
                  <a:pt x="5295900" y="4559300"/>
                </a:lnTo>
                <a:cubicBezTo>
                  <a:pt x="5245100" y="4749800"/>
                  <a:pt x="5118100" y="5029200"/>
                  <a:pt x="5029200" y="5194300"/>
                </a:cubicBezTo>
                <a:lnTo>
                  <a:pt x="4762500" y="5626100"/>
                </a:lnTo>
                <a:cubicBezTo>
                  <a:pt x="4660900" y="5791200"/>
                  <a:pt x="4457700" y="6032500"/>
                  <a:pt x="4318000" y="6159500"/>
                </a:cubicBezTo>
                <a:lnTo>
                  <a:pt x="4064000" y="6375400"/>
                </a:lnTo>
                <a:cubicBezTo>
                  <a:pt x="3911600" y="6502400"/>
                  <a:pt x="3619500" y="6642100"/>
                  <a:pt x="3416300" y="6705600"/>
                </a:cubicBezTo>
                <a:lnTo>
                  <a:pt x="3200400" y="6756400"/>
                </a:lnTo>
                <a:cubicBezTo>
                  <a:pt x="2997200" y="6807200"/>
                  <a:pt x="2667000" y="6858000"/>
                  <a:pt x="2463800" y="6858000"/>
                </a:cubicBezTo>
                <a:lnTo>
                  <a:pt x="1854200" y="6858000"/>
                </a:lnTo>
                <a:cubicBezTo>
                  <a:pt x="1651000" y="6858000"/>
                  <a:pt x="1358900" y="6781800"/>
                  <a:pt x="1206500" y="6692900"/>
                </a:cubicBezTo>
                <a:lnTo>
                  <a:pt x="1079500" y="6604000"/>
                </a:lnTo>
                <a:cubicBezTo>
                  <a:pt x="927100" y="6515100"/>
                  <a:pt x="698500" y="6311900"/>
                  <a:pt x="571500" y="6159500"/>
                </a:cubicBezTo>
                <a:lnTo>
                  <a:pt x="317500" y="5867400"/>
                </a:lnTo>
                <a:cubicBezTo>
                  <a:pt x="63500" y="5562600"/>
                  <a:pt x="0" y="4686300"/>
                  <a:pt x="177800" y="3975100"/>
                </a:cubicBezTo>
                <a:close/>
                <a:moveTo>
                  <a:pt x="2197100" y="6807200"/>
                </a:moveTo>
                <a:moveTo>
                  <a:pt x="1625600" y="2679700"/>
                </a:moveTo>
                <a:lnTo>
                  <a:pt x="1206500" y="4102100"/>
                </a:lnTo>
                <a:cubicBezTo>
                  <a:pt x="1155700" y="4292600"/>
                  <a:pt x="1104900" y="4610100"/>
                  <a:pt x="1104900" y="4800600"/>
                </a:cubicBezTo>
                <a:lnTo>
                  <a:pt x="1104900" y="4914900"/>
                </a:lnTo>
                <a:cubicBezTo>
                  <a:pt x="1104900" y="5600700"/>
                  <a:pt x="1333500" y="5842000"/>
                  <a:pt x="1981200" y="5842000"/>
                </a:cubicBezTo>
                <a:lnTo>
                  <a:pt x="2806700" y="5842000"/>
                </a:lnTo>
                <a:cubicBezTo>
                  <a:pt x="3009900" y="5842000"/>
                  <a:pt x="3289300" y="5740400"/>
                  <a:pt x="3429000" y="5626100"/>
                </a:cubicBezTo>
                <a:lnTo>
                  <a:pt x="3530600" y="5537200"/>
                </a:lnTo>
                <a:cubicBezTo>
                  <a:pt x="3670300" y="5422900"/>
                  <a:pt x="3873500" y="5181600"/>
                  <a:pt x="3962400" y="5016500"/>
                </a:cubicBezTo>
                <a:lnTo>
                  <a:pt x="4013200" y="4953000"/>
                </a:lnTo>
                <a:cubicBezTo>
                  <a:pt x="4102100" y="4787900"/>
                  <a:pt x="4241800" y="4495800"/>
                  <a:pt x="4292600" y="4318000"/>
                </a:cubicBezTo>
                <a:lnTo>
                  <a:pt x="4686300" y="3124200"/>
                </a:lnTo>
                <a:cubicBezTo>
                  <a:pt x="4737100" y="2946400"/>
                  <a:pt x="4787900" y="2628900"/>
                  <a:pt x="4787900" y="2438400"/>
                </a:cubicBezTo>
                <a:lnTo>
                  <a:pt x="4787900" y="1955800"/>
                </a:lnTo>
                <a:cubicBezTo>
                  <a:pt x="4787900" y="1231900"/>
                  <a:pt x="4406900" y="876300"/>
                  <a:pt x="3695700" y="939800"/>
                </a:cubicBezTo>
                <a:lnTo>
                  <a:pt x="3175000" y="977900"/>
                </a:lnTo>
                <a:cubicBezTo>
                  <a:pt x="2438400" y="1041400"/>
                  <a:pt x="1943100" y="1587500"/>
                  <a:pt x="1625600" y="2679700"/>
                </a:cubicBezTo>
                <a:close/>
                <a:moveTo>
                  <a:pt x="3492500" y="6807200"/>
                </a:moveTo>
              </a:path>
            </a:pathLst>
          </a:custGeom>
          <a:solidFill>
            <a:srgbClr val="09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44" name="Freeform 13844"/>
          <p:cNvSpPr/>
          <p:nvPr/>
        </p:nvSpPr>
        <p:spPr>
          <a:xfrm rot="0" flipH="0" flipV="0">
            <a:off x="17909920" y="4821989"/>
            <a:ext cx="79705" cy="82448"/>
          </a:xfrm>
          <a:custGeom>
            <a:pathLst>
              <a:path w="6642100" h="6870700">
                <a:moveTo>
                  <a:pt x="2400300" y="3035300"/>
                </a:moveTo>
                <a:lnTo>
                  <a:pt x="5105400" y="2844800"/>
                </a:lnTo>
                <a:lnTo>
                  <a:pt x="5346700" y="1473200"/>
                </a:lnTo>
                <a:cubicBezTo>
                  <a:pt x="5372100" y="1333500"/>
                  <a:pt x="5410200" y="1104900"/>
                  <a:pt x="5448300" y="977900"/>
                </a:cubicBezTo>
                <a:lnTo>
                  <a:pt x="5524500" y="660400"/>
                </a:lnTo>
                <a:cubicBezTo>
                  <a:pt x="5549900" y="533400"/>
                  <a:pt x="5626100" y="393700"/>
                  <a:pt x="5664200" y="342900"/>
                </a:cubicBezTo>
                <a:cubicBezTo>
                  <a:pt x="5715000" y="304800"/>
                  <a:pt x="5765800" y="203200"/>
                  <a:pt x="5791200" y="127000"/>
                </a:cubicBezTo>
                <a:cubicBezTo>
                  <a:pt x="5816600" y="63500"/>
                  <a:pt x="5943600" y="0"/>
                  <a:pt x="6083300" y="0"/>
                </a:cubicBezTo>
                <a:lnTo>
                  <a:pt x="6134100" y="0"/>
                </a:lnTo>
                <a:cubicBezTo>
                  <a:pt x="6451600" y="0"/>
                  <a:pt x="6642100" y="190500"/>
                  <a:pt x="6642100" y="508000"/>
                </a:cubicBezTo>
                <a:lnTo>
                  <a:pt x="6642100" y="635000"/>
                </a:lnTo>
                <a:cubicBezTo>
                  <a:pt x="6642100" y="774700"/>
                  <a:pt x="6616700" y="1003300"/>
                  <a:pt x="6578600" y="1143000"/>
                </a:cubicBezTo>
                <a:lnTo>
                  <a:pt x="5410200" y="5549900"/>
                </a:lnTo>
                <a:cubicBezTo>
                  <a:pt x="5372100" y="5689600"/>
                  <a:pt x="5295900" y="5905500"/>
                  <a:pt x="5245100" y="6032500"/>
                </a:cubicBezTo>
                <a:lnTo>
                  <a:pt x="5003800" y="6629400"/>
                </a:lnTo>
                <a:cubicBezTo>
                  <a:pt x="4940300" y="6756400"/>
                  <a:pt x="4787900" y="6870700"/>
                  <a:pt x="4648200" y="6870700"/>
                </a:cubicBezTo>
                <a:lnTo>
                  <a:pt x="4610100" y="6870700"/>
                </a:lnTo>
                <a:cubicBezTo>
                  <a:pt x="4292600" y="6870700"/>
                  <a:pt x="4102100" y="6680200"/>
                  <a:pt x="4102100" y="6350000"/>
                </a:cubicBezTo>
                <a:cubicBezTo>
                  <a:pt x="4102100" y="6210300"/>
                  <a:pt x="4152900" y="5994400"/>
                  <a:pt x="4216400" y="5854700"/>
                </a:cubicBezTo>
                <a:lnTo>
                  <a:pt x="4368800" y="5524500"/>
                </a:lnTo>
                <a:cubicBezTo>
                  <a:pt x="4521200" y="5207000"/>
                  <a:pt x="4610100" y="4838700"/>
                  <a:pt x="4610100" y="4521200"/>
                </a:cubicBezTo>
                <a:lnTo>
                  <a:pt x="4610100" y="4330700"/>
                </a:lnTo>
                <a:cubicBezTo>
                  <a:pt x="4610100" y="3911600"/>
                  <a:pt x="4546600" y="3810000"/>
                  <a:pt x="4279900" y="3810000"/>
                </a:cubicBezTo>
                <a:lnTo>
                  <a:pt x="2070100" y="3810000"/>
                </a:lnTo>
                <a:cubicBezTo>
                  <a:pt x="1930400" y="3810000"/>
                  <a:pt x="1816100" y="3873500"/>
                  <a:pt x="1816100" y="3937000"/>
                </a:cubicBezTo>
                <a:cubicBezTo>
                  <a:pt x="1816100" y="4013200"/>
                  <a:pt x="1765300" y="4064000"/>
                  <a:pt x="1689100" y="4064000"/>
                </a:cubicBezTo>
                <a:cubicBezTo>
                  <a:pt x="1625600" y="4064000"/>
                  <a:pt x="1524000" y="4191000"/>
                  <a:pt x="1485900" y="4330700"/>
                </a:cubicBezTo>
                <a:lnTo>
                  <a:pt x="1384300" y="4635500"/>
                </a:lnTo>
                <a:cubicBezTo>
                  <a:pt x="1346200" y="4775200"/>
                  <a:pt x="1308100" y="5003800"/>
                  <a:pt x="1308100" y="5143500"/>
                </a:cubicBezTo>
                <a:lnTo>
                  <a:pt x="1308100" y="5219700"/>
                </a:lnTo>
                <a:cubicBezTo>
                  <a:pt x="1308100" y="5359400"/>
                  <a:pt x="1270000" y="5575300"/>
                  <a:pt x="1231900" y="5702300"/>
                </a:cubicBezTo>
                <a:lnTo>
                  <a:pt x="927100" y="6629400"/>
                </a:lnTo>
                <a:cubicBezTo>
                  <a:pt x="876300" y="6756400"/>
                  <a:pt x="736600" y="6870700"/>
                  <a:pt x="596900" y="6870700"/>
                </a:cubicBezTo>
                <a:lnTo>
                  <a:pt x="546100" y="6870700"/>
                </a:lnTo>
                <a:cubicBezTo>
                  <a:pt x="406400" y="6870700"/>
                  <a:pt x="241300" y="6807200"/>
                  <a:pt x="165100" y="6731000"/>
                </a:cubicBezTo>
                <a:cubicBezTo>
                  <a:pt x="25400" y="6591300"/>
                  <a:pt x="0" y="6235700"/>
                  <a:pt x="101600" y="5854700"/>
                </a:cubicBezTo>
                <a:lnTo>
                  <a:pt x="1676400" y="254000"/>
                </a:lnTo>
                <a:cubicBezTo>
                  <a:pt x="1714500" y="76200"/>
                  <a:pt x="1816100" y="0"/>
                  <a:pt x="1993900" y="0"/>
                </a:cubicBezTo>
                <a:lnTo>
                  <a:pt x="2070100" y="0"/>
                </a:lnTo>
                <a:cubicBezTo>
                  <a:pt x="2387600" y="0"/>
                  <a:pt x="2578100" y="190500"/>
                  <a:pt x="2578100" y="508000"/>
                </a:cubicBezTo>
                <a:lnTo>
                  <a:pt x="2578100" y="635000"/>
                </a:lnTo>
                <a:cubicBezTo>
                  <a:pt x="2578100" y="787400"/>
                  <a:pt x="2527300" y="1003300"/>
                  <a:pt x="2463800" y="1143000"/>
                </a:cubicBezTo>
                <a:lnTo>
                  <a:pt x="2311400" y="1473200"/>
                </a:lnTo>
                <a:cubicBezTo>
                  <a:pt x="2247900" y="1612900"/>
                  <a:pt x="2171700" y="1841500"/>
                  <a:pt x="2133600" y="1993900"/>
                </a:cubicBezTo>
                <a:lnTo>
                  <a:pt x="2120900" y="2082800"/>
                </a:lnTo>
                <a:cubicBezTo>
                  <a:pt x="1993900" y="2781300"/>
                  <a:pt x="2070100" y="3060700"/>
                  <a:pt x="2400300" y="3035300"/>
                </a:cubicBezTo>
                <a:close/>
                <a:moveTo>
                  <a:pt x="3517900" y="6832600"/>
                </a:moveTo>
              </a:path>
            </a:pathLst>
          </a:custGeom>
          <a:solidFill>
            <a:srgbClr val="09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45" name="Freeform 13845"/>
          <p:cNvSpPr/>
          <p:nvPr/>
        </p:nvSpPr>
        <p:spPr>
          <a:xfrm rot="0" flipH="0" flipV="0">
            <a:off x="17996522" y="4821989"/>
            <a:ext cx="79705" cy="82448"/>
          </a:xfrm>
          <a:custGeom>
            <a:pathLst>
              <a:path w="6642100" h="6870700">
                <a:moveTo>
                  <a:pt x="2400300" y="3035300"/>
                </a:moveTo>
                <a:lnTo>
                  <a:pt x="5105400" y="2844800"/>
                </a:lnTo>
                <a:lnTo>
                  <a:pt x="5346700" y="1473200"/>
                </a:lnTo>
                <a:cubicBezTo>
                  <a:pt x="5372100" y="1333500"/>
                  <a:pt x="5410200" y="1104900"/>
                  <a:pt x="5448300" y="977900"/>
                </a:cubicBezTo>
                <a:lnTo>
                  <a:pt x="5524500" y="660400"/>
                </a:lnTo>
                <a:cubicBezTo>
                  <a:pt x="5549900" y="533400"/>
                  <a:pt x="5626100" y="393700"/>
                  <a:pt x="5664200" y="342900"/>
                </a:cubicBezTo>
                <a:cubicBezTo>
                  <a:pt x="5715000" y="304800"/>
                  <a:pt x="5765800" y="203200"/>
                  <a:pt x="5791200" y="127000"/>
                </a:cubicBezTo>
                <a:cubicBezTo>
                  <a:pt x="5816600" y="63500"/>
                  <a:pt x="5943600" y="0"/>
                  <a:pt x="6083300" y="0"/>
                </a:cubicBezTo>
                <a:lnTo>
                  <a:pt x="6134100" y="0"/>
                </a:lnTo>
                <a:cubicBezTo>
                  <a:pt x="6451600" y="0"/>
                  <a:pt x="6642100" y="190500"/>
                  <a:pt x="6642100" y="508000"/>
                </a:cubicBezTo>
                <a:lnTo>
                  <a:pt x="6642100" y="635000"/>
                </a:lnTo>
                <a:cubicBezTo>
                  <a:pt x="6642100" y="774700"/>
                  <a:pt x="6616700" y="1003300"/>
                  <a:pt x="6578600" y="1143000"/>
                </a:cubicBezTo>
                <a:lnTo>
                  <a:pt x="5410200" y="5549900"/>
                </a:lnTo>
                <a:cubicBezTo>
                  <a:pt x="5372100" y="5689600"/>
                  <a:pt x="5295900" y="5905500"/>
                  <a:pt x="5245100" y="6032500"/>
                </a:cubicBezTo>
                <a:lnTo>
                  <a:pt x="5003800" y="6629400"/>
                </a:lnTo>
                <a:cubicBezTo>
                  <a:pt x="4940300" y="6756400"/>
                  <a:pt x="4787900" y="6870700"/>
                  <a:pt x="4648200" y="6870700"/>
                </a:cubicBezTo>
                <a:lnTo>
                  <a:pt x="4610100" y="6870700"/>
                </a:lnTo>
                <a:cubicBezTo>
                  <a:pt x="4292600" y="6870700"/>
                  <a:pt x="4102100" y="6680200"/>
                  <a:pt x="4102100" y="6350000"/>
                </a:cubicBezTo>
                <a:cubicBezTo>
                  <a:pt x="4102100" y="6210300"/>
                  <a:pt x="4152900" y="5994400"/>
                  <a:pt x="4216400" y="5854700"/>
                </a:cubicBezTo>
                <a:lnTo>
                  <a:pt x="4368800" y="5524500"/>
                </a:lnTo>
                <a:cubicBezTo>
                  <a:pt x="4521200" y="5207000"/>
                  <a:pt x="4610100" y="4838700"/>
                  <a:pt x="4610100" y="4521200"/>
                </a:cubicBezTo>
                <a:lnTo>
                  <a:pt x="4610100" y="4330700"/>
                </a:lnTo>
                <a:cubicBezTo>
                  <a:pt x="4610100" y="3911600"/>
                  <a:pt x="4546600" y="3810000"/>
                  <a:pt x="4279900" y="3810000"/>
                </a:cubicBezTo>
                <a:lnTo>
                  <a:pt x="2070100" y="3810000"/>
                </a:lnTo>
                <a:cubicBezTo>
                  <a:pt x="1930400" y="3810000"/>
                  <a:pt x="1816100" y="3873500"/>
                  <a:pt x="1816100" y="3937000"/>
                </a:cubicBezTo>
                <a:cubicBezTo>
                  <a:pt x="1816100" y="4013200"/>
                  <a:pt x="1765300" y="4064000"/>
                  <a:pt x="1689100" y="4064000"/>
                </a:cubicBezTo>
                <a:cubicBezTo>
                  <a:pt x="1625600" y="4064000"/>
                  <a:pt x="1524000" y="4191000"/>
                  <a:pt x="1485900" y="4330700"/>
                </a:cubicBezTo>
                <a:lnTo>
                  <a:pt x="1384300" y="4635500"/>
                </a:lnTo>
                <a:cubicBezTo>
                  <a:pt x="1346200" y="4775200"/>
                  <a:pt x="1308100" y="5003800"/>
                  <a:pt x="1308100" y="5143500"/>
                </a:cubicBezTo>
                <a:lnTo>
                  <a:pt x="1308100" y="5219700"/>
                </a:lnTo>
                <a:cubicBezTo>
                  <a:pt x="1308100" y="5359400"/>
                  <a:pt x="1270000" y="5575300"/>
                  <a:pt x="1231900" y="5702300"/>
                </a:cubicBezTo>
                <a:lnTo>
                  <a:pt x="927100" y="6629400"/>
                </a:lnTo>
                <a:cubicBezTo>
                  <a:pt x="876300" y="6756400"/>
                  <a:pt x="736600" y="6870700"/>
                  <a:pt x="596900" y="6870700"/>
                </a:cubicBezTo>
                <a:lnTo>
                  <a:pt x="546100" y="6870700"/>
                </a:lnTo>
                <a:cubicBezTo>
                  <a:pt x="406400" y="6870700"/>
                  <a:pt x="241300" y="6807200"/>
                  <a:pt x="165100" y="6731000"/>
                </a:cubicBezTo>
                <a:cubicBezTo>
                  <a:pt x="25400" y="6591300"/>
                  <a:pt x="0" y="6235700"/>
                  <a:pt x="101600" y="5854700"/>
                </a:cubicBezTo>
                <a:lnTo>
                  <a:pt x="1676400" y="254000"/>
                </a:lnTo>
                <a:cubicBezTo>
                  <a:pt x="1714500" y="76200"/>
                  <a:pt x="1816100" y="0"/>
                  <a:pt x="1993900" y="0"/>
                </a:cubicBezTo>
                <a:lnTo>
                  <a:pt x="2070100" y="0"/>
                </a:lnTo>
                <a:cubicBezTo>
                  <a:pt x="2387600" y="0"/>
                  <a:pt x="2578100" y="190500"/>
                  <a:pt x="2578100" y="508000"/>
                </a:cubicBezTo>
                <a:lnTo>
                  <a:pt x="2578100" y="635000"/>
                </a:lnTo>
                <a:cubicBezTo>
                  <a:pt x="2578100" y="787400"/>
                  <a:pt x="2527300" y="1003300"/>
                  <a:pt x="2463800" y="1143000"/>
                </a:cubicBezTo>
                <a:lnTo>
                  <a:pt x="2311400" y="1473200"/>
                </a:lnTo>
                <a:cubicBezTo>
                  <a:pt x="2247900" y="1612900"/>
                  <a:pt x="2171700" y="1841500"/>
                  <a:pt x="2133600" y="1993900"/>
                </a:cubicBezTo>
                <a:lnTo>
                  <a:pt x="2120900" y="2082800"/>
                </a:lnTo>
                <a:cubicBezTo>
                  <a:pt x="1993900" y="2781300"/>
                  <a:pt x="2070100" y="3060700"/>
                  <a:pt x="2400300" y="3035300"/>
                </a:cubicBezTo>
                <a:close/>
                <a:moveTo>
                  <a:pt x="3517900" y="6832600"/>
                </a:moveTo>
              </a:path>
            </a:pathLst>
          </a:custGeom>
          <a:solidFill>
            <a:srgbClr val="09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46" name="Freeform 13846"/>
          <p:cNvSpPr/>
          <p:nvPr/>
        </p:nvSpPr>
        <p:spPr>
          <a:xfrm rot="0" flipH="0" flipV="0">
            <a:off x="18081447" y="4821531"/>
            <a:ext cx="82296" cy="82600"/>
          </a:xfrm>
          <a:custGeom>
            <a:pathLst>
              <a:path w="6858000" h="6883400">
                <a:moveTo>
                  <a:pt x="3797300" y="0"/>
                </a:moveTo>
                <a:lnTo>
                  <a:pt x="5842000" y="0"/>
                </a:lnTo>
                <a:cubicBezTo>
                  <a:pt x="6248400" y="0"/>
                  <a:pt x="6629400" y="50800"/>
                  <a:pt x="6692900" y="127000"/>
                </a:cubicBezTo>
                <a:cubicBezTo>
                  <a:pt x="6858000" y="292100"/>
                  <a:pt x="6858000" y="609600"/>
                  <a:pt x="6667500" y="1460500"/>
                </a:cubicBezTo>
                <a:lnTo>
                  <a:pt x="6540500" y="2082800"/>
                </a:lnTo>
                <a:cubicBezTo>
                  <a:pt x="6451600" y="2476500"/>
                  <a:pt x="6311900" y="2794000"/>
                  <a:pt x="6223000" y="2794000"/>
                </a:cubicBezTo>
                <a:cubicBezTo>
                  <a:pt x="6070600" y="2794000"/>
                  <a:pt x="5969000" y="3225800"/>
                  <a:pt x="5905500" y="4191000"/>
                </a:cubicBezTo>
                <a:cubicBezTo>
                  <a:pt x="5880100" y="4445000"/>
                  <a:pt x="5803900" y="4699000"/>
                  <a:pt x="5715000" y="4749800"/>
                </a:cubicBezTo>
                <a:cubicBezTo>
                  <a:pt x="5626100" y="4800600"/>
                  <a:pt x="5549900" y="5067300"/>
                  <a:pt x="5549900" y="5346700"/>
                </a:cubicBezTo>
                <a:cubicBezTo>
                  <a:pt x="5549900" y="5613400"/>
                  <a:pt x="5664200" y="5842000"/>
                  <a:pt x="5803900" y="5842000"/>
                </a:cubicBezTo>
                <a:cubicBezTo>
                  <a:pt x="6134100" y="5842000"/>
                  <a:pt x="6311900" y="6019800"/>
                  <a:pt x="6311900" y="6350000"/>
                </a:cubicBezTo>
                <a:cubicBezTo>
                  <a:pt x="6311900" y="6489700"/>
                  <a:pt x="6223000" y="6654800"/>
                  <a:pt x="6108700" y="6731000"/>
                </a:cubicBezTo>
                <a:cubicBezTo>
                  <a:pt x="5829300" y="6883400"/>
                  <a:pt x="5092700" y="6883400"/>
                  <a:pt x="4889500" y="6731000"/>
                </a:cubicBezTo>
                <a:cubicBezTo>
                  <a:pt x="4686300" y="6565900"/>
                  <a:pt x="4025900" y="6565900"/>
                  <a:pt x="4025900" y="6731000"/>
                </a:cubicBezTo>
                <a:cubicBezTo>
                  <a:pt x="4025900" y="6794500"/>
                  <a:pt x="3708400" y="6858000"/>
                  <a:pt x="3302000" y="6858000"/>
                </a:cubicBezTo>
                <a:lnTo>
                  <a:pt x="1955800" y="6858000"/>
                </a:lnTo>
                <a:cubicBezTo>
                  <a:pt x="1562100" y="6858000"/>
                  <a:pt x="1066800" y="6654800"/>
                  <a:pt x="850900" y="6413500"/>
                </a:cubicBezTo>
                <a:cubicBezTo>
                  <a:pt x="0" y="5435600"/>
                  <a:pt x="635000" y="2197100"/>
                  <a:pt x="1993900" y="584200"/>
                </a:cubicBezTo>
                <a:cubicBezTo>
                  <a:pt x="2362200" y="165100"/>
                  <a:pt x="2857500" y="0"/>
                  <a:pt x="3797300" y="0"/>
                </a:cubicBezTo>
                <a:close/>
                <a:moveTo>
                  <a:pt x="6731000" y="6870700"/>
                </a:moveTo>
                <a:moveTo>
                  <a:pt x="5194300" y="1016000"/>
                </a:moveTo>
                <a:lnTo>
                  <a:pt x="3378200" y="1016000"/>
                </a:lnTo>
                <a:cubicBezTo>
                  <a:pt x="3175000" y="1016000"/>
                  <a:pt x="2895600" y="1130300"/>
                  <a:pt x="2755900" y="1270000"/>
                </a:cubicBezTo>
                <a:lnTo>
                  <a:pt x="2679700" y="1346200"/>
                </a:lnTo>
                <a:cubicBezTo>
                  <a:pt x="2387600" y="1638300"/>
                  <a:pt x="2247900" y="1943100"/>
                  <a:pt x="2184400" y="2413000"/>
                </a:cubicBezTo>
                <a:lnTo>
                  <a:pt x="2159000" y="2578100"/>
                </a:lnTo>
                <a:cubicBezTo>
                  <a:pt x="2146300" y="2768600"/>
                  <a:pt x="2082800" y="2959100"/>
                  <a:pt x="2032000" y="2997200"/>
                </a:cubicBezTo>
                <a:cubicBezTo>
                  <a:pt x="1993900" y="3048000"/>
                  <a:pt x="1930400" y="3238500"/>
                  <a:pt x="1917700" y="3429000"/>
                </a:cubicBezTo>
                <a:lnTo>
                  <a:pt x="1905000" y="3467100"/>
                </a:lnTo>
                <a:cubicBezTo>
                  <a:pt x="1892300" y="3657600"/>
                  <a:pt x="1866900" y="3822700"/>
                  <a:pt x="1866900" y="3835400"/>
                </a:cubicBezTo>
                <a:cubicBezTo>
                  <a:pt x="1866900" y="3860800"/>
                  <a:pt x="1816100" y="4038600"/>
                  <a:pt x="1752600" y="4241800"/>
                </a:cubicBezTo>
                <a:lnTo>
                  <a:pt x="1727200" y="4318000"/>
                </a:lnTo>
                <a:cubicBezTo>
                  <a:pt x="1663700" y="4521200"/>
                  <a:pt x="1587500" y="4724400"/>
                  <a:pt x="1549400" y="4762500"/>
                </a:cubicBezTo>
                <a:cubicBezTo>
                  <a:pt x="1511300" y="4787900"/>
                  <a:pt x="1485900" y="4978400"/>
                  <a:pt x="1485900" y="5181600"/>
                </a:cubicBezTo>
                <a:lnTo>
                  <a:pt x="1485900" y="5219700"/>
                </a:lnTo>
                <a:cubicBezTo>
                  <a:pt x="1485900" y="5676900"/>
                  <a:pt x="1651000" y="5842000"/>
                  <a:pt x="2108200" y="5842000"/>
                </a:cubicBezTo>
                <a:lnTo>
                  <a:pt x="3670300" y="5842000"/>
                </a:lnTo>
                <a:cubicBezTo>
                  <a:pt x="4152900" y="5842000"/>
                  <a:pt x="4546600" y="5486400"/>
                  <a:pt x="4686300" y="4940300"/>
                </a:cubicBezTo>
                <a:lnTo>
                  <a:pt x="4724400" y="4826000"/>
                </a:lnTo>
                <a:cubicBezTo>
                  <a:pt x="4762500" y="4648200"/>
                  <a:pt x="4826000" y="4356100"/>
                  <a:pt x="4864100" y="4178300"/>
                </a:cubicBezTo>
                <a:lnTo>
                  <a:pt x="4864100" y="4127500"/>
                </a:lnTo>
                <a:cubicBezTo>
                  <a:pt x="4889500" y="3949700"/>
                  <a:pt x="4914900" y="3784600"/>
                  <a:pt x="4914900" y="3771900"/>
                </a:cubicBezTo>
                <a:cubicBezTo>
                  <a:pt x="4914900" y="3759200"/>
                  <a:pt x="4940300" y="3568700"/>
                  <a:pt x="4965700" y="3352800"/>
                </a:cubicBezTo>
                <a:lnTo>
                  <a:pt x="4991100" y="3175000"/>
                </a:lnTo>
                <a:cubicBezTo>
                  <a:pt x="5016500" y="2959100"/>
                  <a:pt x="5118100" y="2794000"/>
                  <a:pt x="5207000" y="2794000"/>
                </a:cubicBezTo>
                <a:cubicBezTo>
                  <a:pt x="5283200" y="2794000"/>
                  <a:pt x="5372100" y="2628900"/>
                  <a:pt x="5384800" y="2438400"/>
                </a:cubicBezTo>
                <a:cubicBezTo>
                  <a:pt x="5410200" y="2247900"/>
                  <a:pt x="5435600" y="1917700"/>
                  <a:pt x="5461000" y="1714500"/>
                </a:cubicBezTo>
                <a:lnTo>
                  <a:pt x="5511800" y="1397000"/>
                </a:lnTo>
                <a:cubicBezTo>
                  <a:pt x="5549900" y="1054100"/>
                  <a:pt x="5511800" y="1016000"/>
                  <a:pt x="5194300" y="1016000"/>
                </a:cubicBezTo>
                <a:close/>
                <a:moveTo>
                  <a:pt x="5715000" y="6870700"/>
                </a:moveTo>
              </a:path>
            </a:pathLst>
          </a:custGeom>
          <a:solidFill>
            <a:srgbClr val="09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47" name="Rectangle 13847"/>
          <p:cNvSpPr/>
          <p:nvPr/>
        </p:nvSpPr>
        <p:spPr>
          <a:xfrm rot="41594" flipH="0" flipV="0">
            <a:off x="17731080" y="4914820"/>
            <a:ext cx="472247" cy="256378"/>
          </a:xfrm>
          <a:prstGeom prst="rect">
            <a:avLst/>
          </a:prstGeom>
        </p:spPr>
      </p:sp>
      <p:sp>
        <p:nvSpPr>
          <p:cNvPr id="13848" name="Freeform 13848"/>
          <p:cNvSpPr/>
          <p:nvPr/>
        </p:nvSpPr>
        <p:spPr>
          <a:xfrm rot="41594" flipH="0" flipV="0">
            <a:off x="17732153" y="5035122"/>
            <a:ext cx="67670" cy="82289"/>
          </a:xfrm>
          <a:custGeom>
            <a:pathLst>
              <a:path w="5638800" h="6858000">
                <a:moveTo>
                  <a:pt x="1790700" y="5842000"/>
                </a:moveTo>
                <a:lnTo>
                  <a:pt x="2628900" y="5842000"/>
                </a:lnTo>
                <a:cubicBezTo>
                  <a:pt x="3530600" y="5842000"/>
                  <a:pt x="3860800" y="5537200"/>
                  <a:pt x="3860800" y="4673600"/>
                </a:cubicBezTo>
                <a:cubicBezTo>
                  <a:pt x="3860800" y="4216400"/>
                  <a:pt x="3733800" y="4064000"/>
                  <a:pt x="3378200" y="4064000"/>
                </a:cubicBezTo>
                <a:cubicBezTo>
                  <a:pt x="2755900" y="4064000"/>
                  <a:pt x="2082800" y="3746500"/>
                  <a:pt x="2082800" y="3429000"/>
                </a:cubicBezTo>
                <a:cubicBezTo>
                  <a:pt x="2082800" y="3187700"/>
                  <a:pt x="2336800" y="3048000"/>
                  <a:pt x="2997200" y="2921000"/>
                </a:cubicBezTo>
                <a:cubicBezTo>
                  <a:pt x="3365500" y="2857500"/>
                  <a:pt x="3771900" y="2794000"/>
                  <a:pt x="3886200" y="2794000"/>
                </a:cubicBezTo>
                <a:cubicBezTo>
                  <a:pt x="4445000" y="2794000"/>
                  <a:pt x="4902200" y="1549400"/>
                  <a:pt x="4495800" y="1143000"/>
                </a:cubicBezTo>
                <a:cubicBezTo>
                  <a:pt x="4432300" y="1079500"/>
                  <a:pt x="4038600" y="1016000"/>
                  <a:pt x="3644900" y="1016000"/>
                </a:cubicBezTo>
                <a:lnTo>
                  <a:pt x="3314700" y="1016000"/>
                </a:lnTo>
                <a:cubicBezTo>
                  <a:pt x="2921000" y="1016000"/>
                  <a:pt x="2590800" y="1079500"/>
                  <a:pt x="2590800" y="1143000"/>
                </a:cubicBezTo>
                <a:cubicBezTo>
                  <a:pt x="2590800" y="1219200"/>
                  <a:pt x="2311400" y="1270000"/>
                  <a:pt x="1955800" y="1270000"/>
                </a:cubicBezTo>
                <a:cubicBezTo>
                  <a:pt x="1612900" y="1270000"/>
                  <a:pt x="1320800" y="1104900"/>
                  <a:pt x="1320800" y="889000"/>
                </a:cubicBezTo>
                <a:cubicBezTo>
                  <a:pt x="1320800" y="355600"/>
                  <a:pt x="2133600" y="0"/>
                  <a:pt x="3378200" y="0"/>
                </a:cubicBezTo>
                <a:lnTo>
                  <a:pt x="3898900" y="0"/>
                </a:lnTo>
                <a:cubicBezTo>
                  <a:pt x="5194300" y="0"/>
                  <a:pt x="5638800" y="431800"/>
                  <a:pt x="5638800" y="1689100"/>
                </a:cubicBezTo>
                <a:cubicBezTo>
                  <a:pt x="5638800" y="2514600"/>
                  <a:pt x="5473700" y="2832100"/>
                  <a:pt x="4876800" y="3213100"/>
                </a:cubicBezTo>
                <a:cubicBezTo>
                  <a:pt x="4610100" y="3365500"/>
                  <a:pt x="4521200" y="3810000"/>
                  <a:pt x="4749800" y="3810000"/>
                </a:cubicBezTo>
                <a:cubicBezTo>
                  <a:pt x="4826000" y="3810000"/>
                  <a:pt x="4876800" y="4102100"/>
                  <a:pt x="4876800" y="4445000"/>
                </a:cubicBezTo>
                <a:cubicBezTo>
                  <a:pt x="4876800" y="5549900"/>
                  <a:pt x="4419600" y="6362700"/>
                  <a:pt x="3581400" y="6731000"/>
                </a:cubicBezTo>
                <a:cubicBezTo>
                  <a:pt x="3416300" y="6807200"/>
                  <a:pt x="2971800" y="6858000"/>
                  <a:pt x="2565400" y="6858000"/>
                </a:cubicBezTo>
                <a:lnTo>
                  <a:pt x="1790700" y="6858000"/>
                </a:lnTo>
                <a:cubicBezTo>
                  <a:pt x="1003300" y="6858000"/>
                  <a:pt x="431800" y="6731000"/>
                  <a:pt x="203200" y="6502400"/>
                </a:cubicBezTo>
                <a:cubicBezTo>
                  <a:pt x="12700" y="6324600"/>
                  <a:pt x="0" y="5638800"/>
                  <a:pt x="177800" y="5461000"/>
                </a:cubicBezTo>
                <a:cubicBezTo>
                  <a:pt x="330200" y="5321300"/>
                  <a:pt x="457200" y="5308600"/>
                  <a:pt x="812800" y="5410200"/>
                </a:cubicBezTo>
                <a:cubicBezTo>
                  <a:pt x="952500" y="5461000"/>
                  <a:pt x="1066800" y="5575300"/>
                  <a:pt x="1066800" y="5664200"/>
                </a:cubicBezTo>
                <a:cubicBezTo>
                  <a:pt x="1066800" y="5765800"/>
                  <a:pt x="1397000" y="5842000"/>
                  <a:pt x="1790700" y="5842000"/>
                </a:cubicBezTo>
                <a:close/>
                <a:moveTo>
                  <a:pt x="482600" y="6527800"/>
                </a:moveTo>
              </a:path>
            </a:pathLst>
          </a:custGeom>
          <a:solidFill>
            <a:srgbClr val="090A0B">
              <a:alpha val="100000"/>
            </a:srgbClr>
          </a:solidFill>
          <a:ln w="152">
            <a:noFill/>
          </a:ln>
          <a:effectDag type="tree">
            <a:xfrm kx="41594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49" name="Freeform 13849"/>
          <p:cNvSpPr/>
          <p:nvPr/>
        </p:nvSpPr>
        <p:spPr>
          <a:xfrm rot="41594" flipH="0" flipV="0">
            <a:off x="17891057" y="5001777"/>
            <a:ext cx="82302" cy="115815"/>
          </a:xfrm>
          <a:custGeom>
            <a:pathLst>
              <a:path w="6858000" h="9652000">
                <a:moveTo>
                  <a:pt x="2133600" y="0"/>
                </a:moveTo>
                <a:lnTo>
                  <a:pt x="6350000" y="0"/>
                </a:lnTo>
                <a:cubicBezTo>
                  <a:pt x="6629400" y="0"/>
                  <a:pt x="6858000" y="165100"/>
                  <a:pt x="6858000" y="381000"/>
                </a:cubicBezTo>
                <a:cubicBezTo>
                  <a:pt x="6858000" y="584200"/>
                  <a:pt x="6629400" y="762000"/>
                  <a:pt x="6350000" y="762000"/>
                </a:cubicBezTo>
                <a:lnTo>
                  <a:pt x="4064000" y="762000"/>
                </a:lnTo>
                <a:cubicBezTo>
                  <a:pt x="3492500" y="762000"/>
                  <a:pt x="3416300" y="1066800"/>
                  <a:pt x="3848100" y="1689100"/>
                </a:cubicBezTo>
                <a:lnTo>
                  <a:pt x="5029200" y="3390900"/>
                </a:lnTo>
                <a:cubicBezTo>
                  <a:pt x="5181600" y="3619500"/>
                  <a:pt x="5384800" y="3810000"/>
                  <a:pt x="5448300" y="3810000"/>
                </a:cubicBezTo>
                <a:cubicBezTo>
                  <a:pt x="5524500" y="3810000"/>
                  <a:pt x="5588000" y="4038600"/>
                  <a:pt x="5588000" y="4318000"/>
                </a:cubicBezTo>
                <a:lnTo>
                  <a:pt x="5588000" y="5334000"/>
                </a:lnTo>
                <a:cubicBezTo>
                  <a:pt x="5588000" y="5613400"/>
                  <a:pt x="5524500" y="6057900"/>
                  <a:pt x="5461000" y="6311900"/>
                </a:cubicBezTo>
                <a:lnTo>
                  <a:pt x="5245100" y="7086600"/>
                </a:lnTo>
                <a:cubicBezTo>
                  <a:pt x="5168900" y="7353300"/>
                  <a:pt x="5003800" y="7759700"/>
                  <a:pt x="4864100" y="7988300"/>
                </a:cubicBezTo>
                <a:lnTo>
                  <a:pt x="4610100" y="8420100"/>
                </a:lnTo>
                <a:cubicBezTo>
                  <a:pt x="4089400" y="9309100"/>
                  <a:pt x="3505200" y="9652000"/>
                  <a:pt x="2476500" y="9652000"/>
                </a:cubicBezTo>
                <a:lnTo>
                  <a:pt x="1524000" y="9652000"/>
                </a:lnTo>
                <a:cubicBezTo>
                  <a:pt x="647700" y="9652000"/>
                  <a:pt x="0" y="9118600"/>
                  <a:pt x="0" y="8382000"/>
                </a:cubicBezTo>
                <a:lnTo>
                  <a:pt x="0" y="6858000"/>
                </a:lnTo>
                <a:cubicBezTo>
                  <a:pt x="0" y="6578600"/>
                  <a:pt x="76200" y="6134100"/>
                  <a:pt x="177800" y="5880100"/>
                </a:cubicBezTo>
                <a:lnTo>
                  <a:pt x="558800" y="4838700"/>
                </a:lnTo>
                <a:cubicBezTo>
                  <a:pt x="914400" y="3886200"/>
                  <a:pt x="1308100" y="3403600"/>
                  <a:pt x="2006600" y="3073400"/>
                </a:cubicBezTo>
                <a:lnTo>
                  <a:pt x="2108200" y="3022600"/>
                </a:lnTo>
                <a:cubicBezTo>
                  <a:pt x="2387600" y="2895600"/>
                  <a:pt x="2755900" y="2794000"/>
                  <a:pt x="2946400" y="2794000"/>
                </a:cubicBezTo>
                <a:cubicBezTo>
                  <a:pt x="3416300" y="2794000"/>
                  <a:pt x="3390900" y="2349500"/>
                  <a:pt x="2908300" y="2006600"/>
                </a:cubicBezTo>
                <a:cubicBezTo>
                  <a:pt x="2692400" y="1854200"/>
                  <a:pt x="2413000" y="1524000"/>
                  <a:pt x="2286000" y="1270000"/>
                </a:cubicBezTo>
                <a:lnTo>
                  <a:pt x="1866900" y="457200"/>
                </a:lnTo>
                <a:cubicBezTo>
                  <a:pt x="1638300" y="12700"/>
                  <a:pt x="1638300" y="0"/>
                  <a:pt x="2133600" y="0"/>
                </a:cubicBezTo>
                <a:close/>
                <a:moveTo>
                  <a:pt x="9220200" y="9474200"/>
                </a:moveTo>
                <a:moveTo>
                  <a:pt x="1130300" y="6121400"/>
                </a:moveTo>
                <a:lnTo>
                  <a:pt x="876300" y="7137400"/>
                </a:lnTo>
                <a:cubicBezTo>
                  <a:pt x="736600" y="7734300"/>
                  <a:pt x="736600" y="7747000"/>
                  <a:pt x="889000" y="8089900"/>
                </a:cubicBezTo>
                <a:cubicBezTo>
                  <a:pt x="1092200" y="8547100"/>
                  <a:pt x="1231900" y="8636000"/>
                  <a:pt x="1778000" y="8636000"/>
                </a:cubicBezTo>
                <a:lnTo>
                  <a:pt x="2540000" y="8636000"/>
                </a:lnTo>
                <a:cubicBezTo>
                  <a:pt x="2819400" y="8636000"/>
                  <a:pt x="3213100" y="8470900"/>
                  <a:pt x="3403600" y="8280400"/>
                </a:cubicBezTo>
                <a:lnTo>
                  <a:pt x="3492500" y="8191500"/>
                </a:lnTo>
                <a:cubicBezTo>
                  <a:pt x="3873500" y="7810500"/>
                  <a:pt x="3975100" y="7620000"/>
                  <a:pt x="4241800" y="6845300"/>
                </a:cubicBezTo>
                <a:lnTo>
                  <a:pt x="4419600" y="6299200"/>
                </a:lnTo>
                <a:cubicBezTo>
                  <a:pt x="4508500" y="6045200"/>
                  <a:pt x="4572000" y="5613400"/>
                  <a:pt x="4572000" y="5334000"/>
                </a:cubicBezTo>
                <a:lnTo>
                  <a:pt x="4572000" y="4572000"/>
                </a:lnTo>
                <a:cubicBezTo>
                  <a:pt x="4572000" y="3937000"/>
                  <a:pt x="4445000" y="3810000"/>
                  <a:pt x="3810000" y="3810000"/>
                </a:cubicBezTo>
                <a:lnTo>
                  <a:pt x="3048000" y="3810000"/>
                </a:lnTo>
                <a:cubicBezTo>
                  <a:pt x="2768600" y="3810000"/>
                  <a:pt x="2374900" y="3975100"/>
                  <a:pt x="2184400" y="4165600"/>
                </a:cubicBezTo>
                <a:lnTo>
                  <a:pt x="2095500" y="4254500"/>
                </a:lnTo>
                <a:cubicBezTo>
                  <a:pt x="1892300" y="4457700"/>
                  <a:pt x="1638300" y="4813300"/>
                  <a:pt x="1524000" y="5054600"/>
                </a:cubicBezTo>
                <a:lnTo>
                  <a:pt x="1460500" y="5207000"/>
                </a:lnTo>
                <a:cubicBezTo>
                  <a:pt x="1333500" y="5448300"/>
                  <a:pt x="1193800" y="5854700"/>
                  <a:pt x="1130300" y="6121400"/>
                </a:cubicBezTo>
                <a:close/>
                <a:moveTo>
                  <a:pt x="3098800" y="9474200"/>
                </a:moveTo>
              </a:path>
            </a:pathLst>
          </a:custGeom>
          <a:solidFill>
            <a:srgbClr val="090A0B">
              <a:alpha val="100000"/>
            </a:srgbClr>
          </a:solidFill>
          <a:ln w="152">
            <a:noFill/>
          </a:ln>
          <a:effectDag type="tree">
            <a:xfrm kx="41594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50" name="Freeform 13850"/>
          <p:cNvSpPr/>
          <p:nvPr/>
        </p:nvSpPr>
        <p:spPr>
          <a:xfrm rot="41594" flipH="0" flipV="0">
            <a:off x="17974695" y="5034426"/>
            <a:ext cx="72242" cy="83051"/>
          </a:xfrm>
          <a:custGeom>
            <a:pathLst>
              <a:path w="6019800" h="6921500">
                <a:moveTo>
                  <a:pt x="5130800" y="3873500"/>
                </a:moveTo>
                <a:lnTo>
                  <a:pt x="1701800" y="3873500"/>
                </a:lnTo>
                <a:cubicBezTo>
                  <a:pt x="1460500" y="3873500"/>
                  <a:pt x="1384300" y="3962400"/>
                  <a:pt x="1257300" y="4381500"/>
                </a:cubicBezTo>
                <a:cubicBezTo>
                  <a:pt x="1219200" y="4495800"/>
                  <a:pt x="1193800" y="4686300"/>
                  <a:pt x="1193800" y="4826000"/>
                </a:cubicBezTo>
                <a:lnTo>
                  <a:pt x="1193800" y="5397500"/>
                </a:lnTo>
                <a:cubicBezTo>
                  <a:pt x="1193800" y="5816600"/>
                  <a:pt x="1257300" y="5905500"/>
                  <a:pt x="1524000" y="5905500"/>
                </a:cubicBezTo>
                <a:lnTo>
                  <a:pt x="4241800" y="5905500"/>
                </a:lnTo>
                <a:cubicBezTo>
                  <a:pt x="4508500" y="5905500"/>
                  <a:pt x="4711700" y="6057900"/>
                  <a:pt x="4813300" y="6324600"/>
                </a:cubicBezTo>
                <a:cubicBezTo>
                  <a:pt x="4889500" y="6515100"/>
                  <a:pt x="4889500" y="6515100"/>
                  <a:pt x="4775200" y="6731000"/>
                </a:cubicBezTo>
                <a:cubicBezTo>
                  <a:pt x="4711700" y="6845300"/>
                  <a:pt x="4546600" y="6921500"/>
                  <a:pt x="4406900" y="6921500"/>
                </a:cubicBezTo>
                <a:lnTo>
                  <a:pt x="1320800" y="6921500"/>
                </a:lnTo>
                <a:cubicBezTo>
                  <a:pt x="1104900" y="6921500"/>
                  <a:pt x="1041400" y="6896100"/>
                  <a:pt x="889000" y="6743700"/>
                </a:cubicBezTo>
                <a:lnTo>
                  <a:pt x="355600" y="6197600"/>
                </a:lnTo>
                <a:cubicBezTo>
                  <a:pt x="76200" y="5918200"/>
                  <a:pt x="0" y="5588000"/>
                  <a:pt x="114300" y="5156200"/>
                </a:cubicBezTo>
                <a:lnTo>
                  <a:pt x="977900" y="1993900"/>
                </a:lnTo>
                <a:cubicBezTo>
                  <a:pt x="1016000" y="1866900"/>
                  <a:pt x="1104900" y="1663700"/>
                  <a:pt x="1155700" y="1549400"/>
                </a:cubicBezTo>
                <a:lnTo>
                  <a:pt x="1397000" y="1104900"/>
                </a:lnTo>
                <a:cubicBezTo>
                  <a:pt x="1549400" y="825500"/>
                  <a:pt x="1790700" y="596900"/>
                  <a:pt x="2082800" y="457200"/>
                </a:cubicBezTo>
                <a:lnTo>
                  <a:pt x="2679700" y="177800"/>
                </a:lnTo>
                <a:cubicBezTo>
                  <a:pt x="2984500" y="38100"/>
                  <a:pt x="4686300" y="0"/>
                  <a:pt x="4813300" y="127000"/>
                </a:cubicBezTo>
                <a:cubicBezTo>
                  <a:pt x="4851400" y="165100"/>
                  <a:pt x="4978400" y="241300"/>
                  <a:pt x="5092700" y="292100"/>
                </a:cubicBezTo>
                <a:lnTo>
                  <a:pt x="5130800" y="304800"/>
                </a:lnTo>
                <a:cubicBezTo>
                  <a:pt x="5410200" y="431800"/>
                  <a:pt x="5613400" y="647700"/>
                  <a:pt x="5753100" y="952500"/>
                </a:cubicBezTo>
                <a:lnTo>
                  <a:pt x="5905500" y="1282700"/>
                </a:lnTo>
                <a:cubicBezTo>
                  <a:pt x="5969000" y="1409700"/>
                  <a:pt x="6019800" y="1638300"/>
                  <a:pt x="6019800" y="1778000"/>
                </a:cubicBezTo>
                <a:lnTo>
                  <a:pt x="6019800" y="2222500"/>
                </a:lnTo>
                <a:cubicBezTo>
                  <a:pt x="6019800" y="2362200"/>
                  <a:pt x="5994400" y="2514600"/>
                  <a:pt x="5956300" y="2540000"/>
                </a:cubicBezTo>
                <a:cubicBezTo>
                  <a:pt x="5918200" y="2578100"/>
                  <a:pt x="5880100" y="2717800"/>
                  <a:pt x="5867400" y="2844800"/>
                </a:cubicBezTo>
                <a:lnTo>
                  <a:pt x="5829300" y="3086100"/>
                </a:lnTo>
                <a:cubicBezTo>
                  <a:pt x="5816600" y="3213100"/>
                  <a:pt x="5740400" y="3403600"/>
                  <a:pt x="5676900" y="3505200"/>
                </a:cubicBezTo>
                <a:lnTo>
                  <a:pt x="5676900" y="3517900"/>
                </a:lnTo>
                <a:cubicBezTo>
                  <a:pt x="5486400" y="3822700"/>
                  <a:pt x="5397500" y="3873500"/>
                  <a:pt x="5130800" y="3873500"/>
                </a:cubicBezTo>
                <a:close/>
                <a:moveTo>
                  <a:pt x="2590800" y="6832600"/>
                </a:moveTo>
                <a:moveTo>
                  <a:pt x="2082800" y="3098800"/>
                </a:moveTo>
                <a:lnTo>
                  <a:pt x="4572000" y="2997200"/>
                </a:lnTo>
                <a:cubicBezTo>
                  <a:pt x="4762500" y="2984500"/>
                  <a:pt x="4838700" y="2921000"/>
                  <a:pt x="4889500" y="2743200"/>
                </a:cubicBezTo>
                <a:lnTo>
                  <a:pt x="4940300" y="2603500"/>
                </a:lnTo>
                <a:cubicBezTo>
                  <a:pt x="5143500" y="1892300"/>
                  <a:pt x="4902200" y="1282700"/>
                  <a:pt x="4356100" y="1092200"/>
                </a:cubicBezTo>
                <a:lnTo>
                  <a:pt x="4216400" y="1041400"/>
                </a:lnTo>
                <a:cubicBezTo>
                  <a:pt x="3937000" y="939800"/>
                  <a:pt x="3860800" y="939800"/>
                  <a:pt x="3543300" y="1028700"/>
                </a:cubicBezTo>
                <a:lnTo>
                  <a:pt x="2717800" y="1270000"/>
                </a:lnTo>
                <a:cubicBezTo>
                  <a:pt x="2362200" y="1371600"/>
                  <a:pt x="2184400" y="1574800"/>
                  <a:pt x="1968500" y="2120900"/>
                </a:cubicBezTo>
                <a:lnTo>
                  <a:pt x="1917700" y="2260600"/>
                </a:lnTo>
                <a:cubicBezTo>
                  <a:pt x="1866900" y="2387600"/>
                  <a:pt x="1828800" y="2590800"/>
                  <a:pt x="1828800" y="2730500"/>
                </a:cubicBezTo>
                <a:lnTo>
                  <a:pt x="1828800" y="2857500"/>
                </a:lnTo>
                <a:cubicBezTo>
                  <a:pt x="1828800" y="3060700"/>
                  <a:pt x="1879600" y="3111500"/>
                  <a:pt x="2082800" y="3098800"/>
                </a:cubicBezTo>
                <a:close/>
                <a:moveTo>
                  <a:pt x="3365500" y="6832600"/>
                </a:moveTo>
              </a:path>
            </a:pathLst>
          </a:custGeom>
          <a:solidFill>
            <a:srgbClr val="090A0B">
              <a:alpha val="100000"/>
            </a:srgbClr>
          </a:solidFill>
          <a:ln w="152">
            <a:noFill/>
          </a:ln>
          <a:effectDag type="tree">
            <a:xfrm kx="41594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51" name="Freeform 13851"/>
          <p:cNvSpPr/>
          <p:nvPr/>
        </p:nvSpPr>
        <p:spPr>
          <a:xfrm rot="41594" flipH="0" flipV="0">
            <a:off x="18057376" y="5035436"/>
            <a:ext cx="99067" cy="82289"/>
          </a:xfrm>
          <a:custGeom>
            <a:pathLst>
              <a:path w="8255000" h="6858000">
                <a:moveTo>
                  <a:pt x="2235200" y="0"/>
                </a:moveTo>
                <a:lnTo>
                  <a:pt x="6858000" y="0"/>
                </a:lnTo>
                <a:cubicBezTo>
                  <a:pt x="7810500" y="0"/>
                  <a:pt x="8255000" y="508000"/>
                  <a:pt x="8255000" y="1587500"/>
                </a:cubicBezTo>
                <a:lnTo>
                  <a:pt x="8255000" y="1905000"/>
                </a:lnTo>
                <a:cubicBezTo>
                  <a:pt x="8255000" y="2184400"/>
                  <a:pt x="8191500" y="2628900"/>
                  <a:pt x="8115300" y="2895600"/>
                </a:cubicBezTo>
                <a:lnTo>
                  <a:pt x="7277100" y="5816600"/>
                </a:lnTo>
                <a:cubicBezTo>
                  <a:pt x="7010400" y="6718300"/>
                  <a:pt x="6921500" y="6858000"/>
                  <a:pt x="6578600" y="6858000"/>
                </a:cubicBezTo>
                <a:cubicBezTo>
                  <a:pt x="6388100" y="6858000"/>
                  <a:pt x="6223000" y="6629400"/>
                  <a:pt x="6223000" y="6350000"/>
                </a:cubicBezTo>
                <a:lnTo>
                  <a:pt x="6223000" y="5969000"/>
                </a:lnTo>
                <a:cubicBezTo>
                  <a:pt x="6223000" y="5689600"/>
                  <a:pt x="6286500" y="5245100"/>
                  <a:pt x="6362700" y="4965700"/>
                </a:cubicBezTo>
                <a:lnTo>
                  <a:pt x="6921500" y="2908300"/>
                </a:lnTo>
                <a:cubicBezTo>
                  <a:pt x="6997700" y="2628900"/>
                  <a:pt x="7099300" y="2413000"/>
                  <a:pt x="7150100" y="2413000"/>
                </a:cubicBezTo>
                <a:cubicBezTo>
                  <a:pt x="7277100" y="2413000"/>
                  <a:pt x="7264400" y="1447800"/>
                  <a:pt x="7137400" y="1206500"/>
                </a:cubicBezTo>
                <a:cubicBezTo>
                  <a:pt x="7073900" y="1104900"/>
                  <a:pt x="6794500" y="1016000"/>
                  <a:pt x="6515100" y="1016000"/>
                </a:cubicBezTo>
                <a:lnTo>
                  <a:pt x="6096000" y="1016000"/>
                </a:lnTo>
                <a:cubicBezTo>
                  <a:pt x="5499100" y="1016000"/>
                  <a:pt x="5499100" y="1016000"/>
                  <a:pt x="5321300" y="1638300"/>
                </a:cubicBezTo>
                <a:lnTo>
                  <a:pt x="4038600" y="6286500"/>
                </a:lnTo>
                <a:cubicBezTo>
                  <a:pt x="3873500" y="6858000"/>
                  <a:pt x="3873500" y="6858000"/>
                  <a:pt x="3492500" y="6858000"/>
                </a:cubicBezTo>
                <a:cubicBezTo>
                  <a:pt x="3213100" y="6858000"/>
                  <a:pt x="3048000" y="6591300"/>
                  <a:pt x="3048000" y="6134100"/>
                </a:cubicBezTo>
                <a:cubicBezTo>
                  <a:pt x="3048000" y="6045200"/>
                  <a:pt x="3124200" y="5753100"/>
                  <a:pt x="3200400" y="5473700"/>
                </a:cubicBezTo>
                <a:lnTo>
                  <a:pt x="4305300" y="1828800"/>
                </a:lnTo>
                <a:cubicBezTo>
                  <a:pt x="4533900" y="1041400"/>
                  <a:pt x="4521200" y="1016000"/>
                  <a:pt x="3810000" y="1016000"/>
                </a:cubicBezTo>
                <a:lnTo>
                  <a:pt x="2921000" y="1016000"/>
                </a:lnTo>
                <a:cubicBezTo>
                  <a:pt x="2463800" y="1016000"/>
                  <a:pt x="2400300" y="1054100"/>
                  <a:pt x="2286000" y="1511300"/>
                </a:cubicBezTo>
                <a:lnTo>
                  <a:pt x="927100" y="6375400"/>
                </a:lnTo>
                <a:cubicBezTo>
                  <a:pt x="850900" y="6642100"/>
                  <a:pt x="635000" y="6858000"/>
                  <a:pt x="457200" y="6858000"/>
                </a:cubicBezTo>
                <a:cubicBezTo>
                  <a:pt x="114300" y="6858000"/>
                  <a:pt x="0" y="6718300"/>
                  <a:pt x="0" y="6261100"/>
                </a:cubicBezTo>
                <a:cubicBezTo>
                  <a:pt x="0" y="6096000"/>
                  <a:pt x="63500" y="5753100"/>
                  <a:pt x="139700" y="5486400"/>
                </a:cubicBezTo>
                <a:lnTo>
                  <a:pt x="1498600" y="800100"/>
                </a:lnTo>
                <a:cubicBezTo>
                  <a:pt x="1727200" y="0"/>
                  <a:pt x="1727200" y="0"/>
                  <a:pt x="2235200" y="0"/>
                </a:cubicBezTo>
                <a:close/>
                <a:moveTo>
                  <a:pt x="6438900" y="6845300"/>
                </a:moveTo>
              </a:path>
            </a:pathLst>
          </a:custGeom>
          <a:solidFill>
            <a:srgbClr val="090A0B">
              <a:alpha val="100000"/>
            </a:srgbClr>
          </a:solidFill>
          <a:ln w="152">
            <a:noFill/>
          </a:ln>
          <a:effectDag type="tree">
            <a:xfrm kx="41594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52" name="Rectangle 13852"/>
          <p:cNvSpPr/>
          <p:nvPr/>
        </p:nvSpPr>
        <p:spPr>
          <a:xfrm rot="0" flipH="0" flipV="0">
            <a:off x="17428463" y="7875116"/>
            <a:ext cx="233461" cy="441357"/>
          </a:xfrm>
          <a:prstGeom prst="rect">
            <a:avLst/>
          </a:prstGeom>
        </p:spPr>
      </p:sp>
      <p:sp>
        <p:nvSpPr>
          <p:cNvPr id="13853" name="Freeform 13853"/>
          <p:cNvSpPr/>
          <p:nvPr/>
        </p:nvSpPr>
        <p:spPr>
          <a:xfrm rot="0" flipH="0" flipV="0">
            <a:off x="17431466" y="8046974"/>
            <a:ext cx="85464" cy="185674"/>
          </a:xfrm>
          <a:custGeom>
            <a:pathLst>
              <a:path w="3975100" h="8636000">
                <a:moveTo>
                  <a:pt x="3975100" y="279400"/>
                </a:moveTo>
                <a:lnTo>
                  <a:pt x="3975100" y="8356600"/>
                </a:lnTo>
                <a:cubicBezTo>
                  <a:pt x="3975100" y="8547100"/>
                  <a:pt x="3873500" y="8636000"/>
                  <a:pt x="3683000" y="8636000"/>
                </a:cubicBezTo>
                <a:cubicBezTo>
                  <a:pt x="3505200" y="8636000"/>
                  <a:pt x="3403600" y="8547100"/>
                  <a:pt x="3403600" y="8356600"/>
                </a:cubicBezTo>
                <a:lnTo>
                  <a:pt x="3403600" y="279400"/>
                </a:lnTo>
                <a:cubicBezTo>
                  <a:pt x="3403600" y="88900"/>
                  <a:pt x="3505200" y="0"/>
                  <a:pt x="3683000" y="0"/>
                </a:cubicBezTo>
                <a:cubicBezTo>
                  <a:pt x="3873500" y="0"/>
                  <a:pt x="3975100" y="88900"/>
                  <a:pt x="3975100" y="279400"/>
                </a:cubicBezTo>
                <a:close/>
                <a:moveTo>
                  <a:pt x="8216900" y="8636000"/>
                </a:moveTo>
                <a:moveTo>
                  <a:pt x="0" y="6527800"/>
                </a:moveTo>
                <a:cubicBezTo>
                  <a:pt x="0" y="6337300"/>
                  <a:pt x="101600" y="6235700"/>
                  <a:pt x="279400" y="6235700"/>
                </a:cubicBezTo>
                <a:cubicBezTo>
                  <a:pt x="368300" y="6235700"/>
                  <a:pt x="520700" y="6324600"/>
                  <a:pt x="622300" y="6426200"/>
                </a:cubicBezTo>
                <a:lnTo>
                  <a:pt x="2349500" y="8153400"/>
                </a:lnTo>
                <a:cubicBezTo>
                  <a:pt x="2552700" y="8356600"/>
                  <a:pt x="2628900" y="8470900"/>
                  <a:pt x="2628900" y="8585200"/>
                </a:cubicBezTo>
                <a:cubicBezTo>
                  <a:pt x="2628900" y="8623300"/>
                  <a:pt x="2501900" y="8636000"/>
                  <a:pt x="2336800" y="8636000"/>
                </a:cubicBezTo>
                <a:lnTo>
                  <a:pt x="2273300" y="8636000"/>
                </a:lnTo>
                <a:cubicBezTo>
                  <a:pt x="2108200" y="8636000"/>
                  <a:pt x="1892300" y="8547100"/>
                  <a:pt x="1790700" y="8445500"/>
                </a:cubicBezTo>
                <a:lnTo>
                  <a:pt x="203200" y="6896100"/>
                </a:lnTo>
                <a:cubicBezTo>
                  <a:pt x="88900" y="6781800"/>
                  <a:pt x="0" y="6616700"/>
                  <a:pt x="0" y="6527800"/>
                </a:cubicBezTo>
                <a:close/>
                <a:moveTo>
                  <a:pt x="1968500" y="8636000"/>
                </a:moveTo>
              </a:path>
            </a:pathLst>
          </a:custGeom>
          <a:solidFill>
            <a:srgbClr val="0A0C0C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54" name="Freeform 13854"/>
          <p:cNvSpPr/>
          <p:nvPr/>
        </p:nvSpPr>
        <p:spPr>
          <a:xfrm rot="0" flipH="0" flipV="0">
            <a:off x="17535091" y="8179676"/>
            <a:ext cx="54883" cy="54610"/>
          </a:xfrm>
          <a:custGeom>
            <a:pathLst>
              <a:path w="2552700" h="2540000">
                <a:moveTo>
                  <a:pt x="330200" y="1866900"/>
                </a:moveTo>
                <a:lnTo>
                  <a:pt x="1930400" y="254000"/>
                </a:lnTo>
                <a:cubicBezTo>
                  <a:pt x="2133600" y="50800"/>
                  <a:pt x="2362200" y="0"/>
                  <a:pt x="2489200" y="127000"/>
                </a:cubicBezTo>
                <a:cubicBezTo>
                  <a:pt x="2527300" y="165100"/>
                  <a:pt x="2552700" y="266700"/>
                  <a:pt x="2552700" y="342900"/>
                </a:cubicBezTo>
                <a:cubicBezTo>
                  <a:pt x="2552700" y="419100"/>
                  <a:pt x="2463800" y="571500"/>
                  <a:pt x="2362200" y="685800"/>
                </a:cubicBezTo>
                <a:lnTo>
                  <a:pt x="774700" y="2260600"/>
                </a:lnTo>
                <a:cubicBezTo>
                  <a:pt x="596900" y="2438400"/>
                  <a:pt x="215900" y="2540000"/>
                  <a:pt x="114300" y="2425700"/>
                </a:cubicBezTo>
                <a:cubicBezTo>
                  <a:pt x="0" y="2324100"/>
                  <a:pt x="76200" y="2108200"/>
                  <a:pt x="330200" y="1866900"/>
                </a:cubicBezTo>
                <a:close/>
                <a:moveTo>
                  <a:pt x="190500" y="2463800"/>
                </a:moveTo>
              </a:path>
            </a:pathLst>
          </a:custGeom>
          <a:solidFill>
            <a:srgbClr val="0A0C0C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55" name="Rectangle 13855"/>
          <p:cNvSpPr/>
          <p:nvPr/>
        </p:nvSpPr>
        <p:spPr>
          <a:xfrm rot="0" flipH="0" flipV="0">
            <a:off x="21639784" y="350484"/>
            <a:ext cx="800830" cy="470646"/>
          </a:xfrm>
          <a:prstGeom prst="rect">
            <a:avLst/>
          </a:prstGeom>
        </p:spPr>
      </p:sp>
      <p:sp>
        <p:nvSpPr>
          <p:cNvPr id="13856" name="Freeform 13856"/>
          <p:cNvSpPr/>
          <p:nvPr/>
        </p:nvSpPr>
        <p:spPr>
          <a:xfrm rot="0" flipH="0" flipV="0">
            <a:off x="21909151" y="435736"/>
            <a:ext cx="100584" cy="115824"/>
          </a:xfrm>
          <a:custGeom>
            <a:pathLst>
              <a:path w="8382000" h="9652000">
                <a:moveTo>
                  <a:pt x="0" y="5842000"/>
                </a:moveTo>
                <a:lnTo>
                  <a:pt x="0" y="4826000"/>
                </a:lnTo>
                <a:cubicBezTo>
                  <a:pt x="0" y="4546600"/>
                  <a:pt x="76200" y="4102100"/>
                  <a:pt x="177800" y="3860800"/>
                </a:cubicBezTo>
                <a:lnTo>
                  <a:pt x="292100" y="3543300"/>
                </a:lnTo>
                <a:cubicBezTo>
                  <a:pt x="381000" y="3289300"/>
                  <a:pt x="622300" y="2921000"/>
                  <a:pt x="825500" y="2730500"/>
                </a:cubicBezTo>
                <a:lnTo>
                  <a:pt x="1422400" y="2133600"/>
                </a:lnTo>
                <a:cubicBezTo>
                  <a:pt x="1879600" y="1676400"/>
                  <a:pt x="2235200" y="1524000"/>
                  <a:pt x="2819400" y="1524000"/>
                </a:cubicBezTo>
                <a:cubicBezTo>
                  <a:pt x="3086100" y="1524000"/>
                  <a:pt x="3517900" y="1447800"/>
                  <a:pt x="3771900" y="1346200"/>
                </a:cubicBezTo>
                <a:lnTo>
                  <a:pt x="4089400" y="1244600"/>
                </a:lnTo>
                <a:cubicBezTo>
                  <a:pt x="4343400" y="1143000"/>
                  <a:pt x="4610100" y="850900"/>
                  <a:pt x="4686300" y="584200"/>
                </a:cubicBezTo>
                <a:lnTo>
                  <a:pt x="4711700" y="482600"/>
                </a:lnTo>
                <a:cubicBezTo>
                  <a:pt x="4787900" y="215900"/>
                  <a:pt x="5003800" y="0"/>
                  <a:pt x="5219700" y="0"/>
                </a:cubicBezTo>
                <a:cubicBezTo>
                  <a:pt x="5422900" y="0"/>
                  <a:pt x="5651500" y="101600"/>
                  <a:pt x="5727700" y="215900"/>
                </a:cubicBezTo>
                <a:cubicBezTo>
                  <a:pt x="5803900" y="342900"/>
                  <a:pt x="5816600" y="584200"/>
                  <a:pt x="5765800" y="762000"/>
                </a:cubicBezTo>
                <a:cubicBezTo>
                  <a:pt x="5626100" y="1206500"/>
                  <a:pt x="5981700" y="1524000"/>
                  <a:pt x="6604000" y="1524000"/>
                </a:cubicBezTo>
                <a:cubicBezTo>
                  <a:pt x="6883400" y="1524000"/>
                  <a:pt x="7277100" y="1676400"/>
                  <a:pt x="7467600" y="1879600"/>
                </a:cubicBezTo>
                <a:lnTo>
                  <a:pt x="7772400" y="2171700"/>
                </a:lnTo>
                <a:cubicBezTo>
                  <a:pt x="8229600" y="2641600"/>
                  <a:pt x="8382000" y="2984500"/>
                  <a:pt x="8382000" y="3619500"/>
                </a:cubicBezTo>
                <a:lnTo>
                  <a:pt x="8382000" y="3810000"/>
                </a:lnTo>
                <a:cubicBezTo>
                  <a:pt x="8382000" y="4089400"/>
                  <a:pt x="8318500" y="4521200"/>
                  <a:pt x="8229600" y="4775200"/>
                </a:cubicBezTo>
                <a:lnTo>
                  <a:pt x="8051800" y="5321300"/>
                </a:lnTo>
                <a:cubicBezTo>
                  <a:pt x="7810500" y="6070600"/>
                  <a:pt x="7340600" y="6743700"/>
                  <a:pt x="6883400" y="6972300"/>
                </a:cubicBezTo>
                <a:cubicBezTo>
                  <a:pt x="6756400" y="7023100"/>
                  <a:pt x="6464300" y="7200900"/>
                  <a:pt x="6223000" y="7353300"/>
                </a:cubicBezTo>
                <a:cubicBezTo>
                  <a:pt x="5562600" y="7759700"/>
                  <a:pt x="4838700" y="7924800"/>
                  <a:pt x="4178300" y="7797800"/>
                </a:cubicBezTo>
                <a:cubicBezTo>
                  <a:pt x="3746500" y="7721600"/>
                  <a:pt x="3594100" y="7912100"/>
                  <a:pt x="3454400" y="8686800"/>
                </a:cubicBezTo>
                <a:lnTo>
                  <a:pt x="3378200" y="9144000"/>
                </a:lnTo>
                <a:cubicBezTo>
                  <a:pt x="3327400" y="9423400"/>
                  <a:pt x="3124200" y="9652000"/>
                  <a:pt x="2921000" y="9652000"/>
                </a:cubicBezTo>
                <a:cubicBezTo>
                  <a:pt x="2705100" y="9652000"/>
                  <a:pt x="2476500" y="9550400"/>
                  <a:pt x="2413000" y="9436100"/>
                </a:cubicBezTo>
                <a:cubicBezTo>
                  <a:pt x="2336800" y="9321800"/>
                  <a:pt x="2311400" y="8991600"/>
                  <a:pt x="2362200" y="8699500"/>
                </a:cubicBezTo>
                <a:lnTo>
                  <a:pt x="2413000" y="8343900"/>
                </a:lnTo>
                <a:cubicBezTo>
                  <a:pt x="2514600" y="7734300"/>
                  <a:pt x="2451100" y="7658100"/>
                  <a:pt x="1765300" y="7493000"/>
                </a:cubicBezTo>
                <a:lnTo>
                  <a:pt x="1727200" y="7480300"/>
                </a:lnTo>
                <a:cubicBezTo>
                  <a:pt x="1447800" y="7416800"/>
                  <a:pt x="1168400" y="7366000"/>
                  <a:pt x="1117600" y="7366000"/>
                </a:cubicBezTo>
                <a:cubicBezTo>
                  <a:pt x="812800" y="7366000"/>
                  <a:pt x="520700" y="7188200"/>
                  <a:pt x="419100" y="6934200"/>
                </a:cubicBezTo>
                <a:cubicBezTo>
                  <a:pt x="355600" y="6769100"/>
                  <a:pt x="228600" y="6578600"/>
                  <a:pt x="152400" y="6489700"/>
                </a:cubicBezTo>
                <a:cubicBezTo>
                  <a:pt x="63500" y="6413500"/>
                  <a:pt x="0" y="6121400"/>
                  <a:pt x="0" y="5842000"/>
                </a:cubicBezTo>
                <a:close/>
                <a:moveTo>
                  <a:pt x="3556000" y="9652000"/>
                </a:moveTo>
                <a:moveTo>
                  <a:pt x="1016000" y="4826000"/>
                </a:moveTo>
                <a:lnTo>
                  <a:pt x="1016000" y="5588000"/>
                </a:lnTo>
                <a:cubicBezTo>
                  <a:pt x="1016000" y="6311900"/>
                  <a:pt x="1371600" y="6604000"/>
                  <a:pt x="2286000" y="6604000"/>
                </a:cubicBezTo>
                <a:lnTo>
                  <a:pt x="2540000" y="6604000"/>
                </a:lnTo>
                <a:cubicBezTo>
                  <a:pt x="3149600" y="6604000"/>
                  <a:pt x="3302000" y="6464300"/>
                  <a:pt x="3467100" y="5816600"/>
                </a:cubicBezTo>
                <a:lnTo>
                  <a:pt x="3949700" y="3784600"/>
                </a:lnTo>
                <a:cubicBezTo>
                  <a:pt x="4013200" y="3517900"/>
                  <a:pt x="4064000" y="3073400"/>
                  <a:pt x="4064000" y="2794000"/>
                </a:cubicBezTo>
                <a:cubicBezTo>
                  <a:pt x="4064000" y="2514600"/>
                  <a:pt x="3835400" y="2286000"/>
                  <a:pt x="3556000" y="2286000"/>
                </a:cubicBezTo>
                <a:lnTo>
                  <a:pt x="3302000" y="2286000"/>
                </a:lnTo>
                <a:cubicBezTo>
                  <a:pt x="3022600" y="2286000"/>
                  <a:pt x="2730500" y="2349500"/>
                  <a:pt x="2641600" y="2425700"/>
                </a:cubicBezTo>
                <a:cubicBezTo>
                  <a:pt x="2565400" y="2514600"/>
                  <a:pt x="2387600" y="2628900"/>
                  <a:pt x="2260600" y="2679700"/>
                </a:cubicBezTo>
                <a:cubicBezTo>
                  <a:pt x="1905000" y="2844800"/>
                  <a:pt x="1498600" y="3289300"/>
                  <a:pt x="1270000" y="3784600"/>
                </a:cubicBezTo>
                <a:lnTo>
                  <a:pt x="1219200" y="3873500"/>
                </a:lnTo>
                <a:cubicBezTo>
                  <a:pt x="1104900" y="4114800"/>
                  <a:pt x="1016000" y="4546600"/>
                  <a:pt x="1016000" y="4826000"/>
                </a:cubicBezTo>
                <a:close/>
                <a:moveTo>
                  <a:pt x="4572000" y="9652000"/>
                </a:moveTo>
                <a:moveTo>
                  <a:pt x="4914900" y="3060700"/>
                </a:moveTo>
                <a:lnTo>
                  <a:pt x="4483100" y="4711700"/>
                </a:lnTo>
                <a:cubicBezTo>
                  <a:pt x="4406900" y="4965700"/>
                  <a:pt x="4305300" y="5435600"/>
                  <a:pt x="4241800" y="5740400"/>
                </a:cubicBezTo>
                <a:lnTo>
                  <a:pt x="4191000" y="5981700"/>
                </a:lnTo>
                <a:cubicBezTo>
                  <a:pt x="4127500" y="6286500"/>
                  <a:pt x="4127500" y="6604000"/>
                  <a:pt x="4191000" y="6692900"/>
                </a:cubicBezTo>
                <a:cubicBezTo>
                  <a:pt x="4368800" y="6921500"/>
                  <a:pt x="4940300" y="6896100"/>
                  <a:pt x="5511800" y="6629400"/>
                </a:cubicBezTo>
                <a:lnTo>
                  <a:pt x="5613400" y="6578600"/>
                </a:lnTo>
                <a:cubicBezTo>
                  <a:pt x="5880100" y="6451600"/>
                  <a:pt x="6261100" y="6184900"/>
                  <a:pt x="6451600" y="5981700"/>
                </a:cubicBezTo>
                <a:lnTo>
                  <a:pt x="6540500" y="5905500"/>
                </a:lnTo>
                <a:cubicBezTo>
                  <a:pt x="6743700" y="5702300"/>
                  <a:pt x="6997700" y="5346700"/>
                  <a:pt x="7112000" y="5105400"/>
                </a:cubicBezTo>
                <a:lnTo>
                  <a:pt x="7162800" y="5003800"/>
                </a:lnTo>
                <a:cubicBezTo>
                  <a:pt x="7277100" y="4762500"/>
                  <a:pt x="7366000" y="4343400"/>
                  <a:pt x="7366000" y="4064000"/>
                </a:cubicBezTo>
                <a:lnTo>
                  <a:pt x="7366000" y="3810000"/>
                </a:lnTo>
                <a:cubicBezTo>
                  <a:pt x="7366000" y="3530600"/>
                  <a:pt x="7200900" y="3136900"/>
                  <a:pt x="7010400" y="2933700"/>
                </a:cubicBezTo>
                <a:lnTo>
                  <a:pt x="6705600" y="2641600"/>
                </a:lnTo>
                <a:cubicBezTo>
                  <a:pt x="6515100" y="2438400"/>
                  <a:pt x="6121400" y="2286000"/>
                  <a:pt x="5842000" y="2286000"/>
                </a:cubicBezTo>
                <a:cubicBezTo>
                  <a:pt x="5245100" y="2286000"/>
                  <a:pt x="5080000" y="2413000"/>
                  <a:pt x="4914900" y="3060700"/>
                </a:cubicBezTo>
                <a:close/>
                <a:moveTo>
                  <a:pt x="6337300" y="96520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57" name="Freeform 13857"/>
          <p:cNvSpPr/>
          <p:nvPr/>
        </p:nvSpPr>
        <p:spPr>
          <a:xfrm rot="0" flipH="0" flipV="0">
            <a:off x="22018605" y="466978"/>
            <a:ext cx="92049" cy="84734"/>
          </a:xfrm>
          <a:custGeom>
            <a:pathLst>
              <a:path w="7670800" h="7061200">
                <a:moveTo>
                  <a:pt x="7442200" y="1651000"/>
                </a:moveTo>
                <a:lnTo>
                  <a:pt x="6337300" y="6045200"/>
                </a:lnTo>
                <a:cubicBezTo>
                  <a:pt x="6121400" y="6870700"/>
                  <a:pt x="5969000" y="7061200"/>
                  <a:pt x="5461000" y="7061200"/>
                </a:cubicBezTo>
                <a:cubicBezTo>
                  <a:pt x="5257800" y="7061200"/>
                  <a:pt x="5080000" y="6769100"/>
                  <a:pt x="5080000" y="6426200"/>
                </a:cubicBezTo>
                <a:cubicBezTo>
                  <a:pt x="5080000" y="6070600"/>
                  <a:pt x="5156200" y="5473700"/>
                  <a:pt x="5257800" y="5092700"/>
                </a:cubicBezTo>
                <a:lnTo>
                  <a:pt x="5346700" y="4711700"/>
                </a:lnTo>
                <a:cubicBezTo>
                  <a:pt x="5448300" y="4318000"/>
                  <a:pt x="5600700" y="4013200"/>
                  <a:pt x="5689600" y="4013200"/>
                </a:cubicBezTo>
                <a:cubicBezTo>
                  <a:pt x="5765800" y="4013200"/>
                  <a:pt x="5842000" y="3721100"/>
                  <a:pt x="5842000" y="3378200"/>
                </a:cubicBezTo>
                <a:cubicBezTo>
                  <a:pt x="5842000" y="2590800"/>
                  <a:pt x="5486400" y="2565400"/>
                  <a:pt x="4864100" y="3276600"/>
                </a:cubicBezTo>
                <a:lnTo>
                  <a:pt x="4483100" y="3721100"/>
                </a:lnTo>
                <a:cubicBezTo>
                  <a:pt x="4216400" y="4013200"/>
                  <a:pt x="3898900" y="4267200"/>
                  <a:pt x="3784600" y="4267200"/>
                </a:cubicBezTo>
                <a:cubicBezTo>
                  <a:pt x="3390900" y="4267200"/>
                  <a:pt x="2540000" y="3187700"/>
                  <a:pt x="2540000" y="2692400"/>
                </a:cubicBezTo>
                <a:cubicBezTo>
                  <a:pt x="2540000" y="2463800"/>
                  <a:pt x="2349500" y="2235200"/>
                  <a:pt x="2159000" y="2235200"/>
                </a:cubicBezTo>
                <a:cubicBezTo>
                  <a:pt x="2095500" y="2235200"/>
                  <a:pt x="2032000" y="2349500"/>
                  <a:pt x="2032000" y="2489200"/>
                </a:cubicBezTo>
                <a:cubicBezTo>
                  <a:pt x="2032000" y="2628900"/>
                  <a:pt x="1955800" y="3048000"/>
                  <a:pt x="1866900" y="3429000"/>
                </a:cubicBezTo>
                <a:lnTo>
                  <a:pt x="1231900" y="6070600"/>
                </a:lnTo>
                <a:cubicBezTo>
                  <a:pt x="1028700" y="6896100"/>
                  <a:pt x="889000" y="7061200"/>
                  <a:pt x="381000" y="7061200"/>
                </a:cubicBezTo>
                <a:cubicBezTo>
                  <a:pt x="177800" y="7061200"/>
                  <a:pt x="0" y="6769100"/>
                  <a:pt x="0" y="6426200"/>
                </a:cubicBezTo>
                <a:cubicBezTo>
                  <a:pt x="0" y="6070600"/>
                  <a:pt x="88900" y="5473700"/>
                  <a:pt x="190500" y="5105400"/>
                </a:cubicBezTo>
                <a:lnTo>
                  <a:pt x="1257300" y="1219200"/>
                </a:lnTo>
                <a:cubicBezTo>
                  <a:pt x="1460500" y="457200"/>
                  <a:pt x="1663700" y="203200"/>
                  <a:pt x="2032000" y="203200"/>
                </a:cubicBezTo>
                <a:cubicBezTo>
                  <a:pt x="2463800" y="203200"/>
                  <a:pt x="3302000" y="1384300"/>
                  <a:pt x="3302000" y="2006600"/>
                </a:cubicBezTo>
                <a:cubicBezTo>
                  <a:pt x="3302000" y="2819400"/>
                  <a:pt x="4152900" y="2921000"/>
                  <a:pt x="4813300" y="2197100"/>
                </a:cubicBezTo>
                <a:lnTo>
                  <a:pt x="5918200" y="977900"/>
                </a:lnTo>
                <a:cubicBezTo>
                  <a:pt x="6591300" y="241300"/>
                  <a:pt x="7175500" y="0"/>
                  <a:pt x="7493000" y="330200"/>
                </a:cubicBezTo>
                <a:cubicBezTo>
                  <a:pt x="7670800" y="495300"/>
                  <a:pt x="7658100" y="825500"/>
                  <a:pt x="7442200" y="1651000"/>
                </a:cubicBezTo>
                <a:close/>
                <a:moveTo>
                  <a:pt x="4711700" y="7048500"/>
                </a:moveTo>
                <a:moveTo>
                  <a:pt x="5969000" y="2489200"/>
                </a:moveTo>
                <a:cubicBezTo>
                  <a:pt x="5905500" y="2489200"/>
                  <a:pt x="5842000" y="2540000"/>
                  <a:pt x="5842000" y="2616200"/>
                </a:cubicBezTo>
                <a:cubicBezTo>
                  <a:pt x="5842000" y="2679700"/>
                  <a:pt x="5905500" y="2743200"/>
                  <a:pt x="5969000" y="2743200"/>
                </a:cubicBezTo>
                <a:cubicBezTo>
                  <a:pt x="6045200" y="2743200"/>
                  <a:pt x="6096000" y="2679700"/>
                  <a:pt x="6096000" y="2616200"/>
                </a:cubicBezTo>
                <a:cubicBezTo>
                  <a:pt x="6096000" y="2540000"/>
                  <a:pt x="6045200" y="2489200"/>
                  <a:pt x="5969000" y="2489200"/>
                </a:cubicBezTo>
                <a:close/>
                <a:moveTo>
                  <a:pt x="3873500" y="70485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58" name="Freeform 13858"/>
          <p:cNvSpPr/>
          <p:nvPr/>
        </p:nvSpPr>
        <p:spPr>
          <a:xfrm rot="0" flipH="0" flipV="0">
            <a:off x="22137659" y="433450"/>
            <a:ext cx="43129" cy="118567"/>
          </a:xfrm>
          <a:custGeom>
            <a:pathLst>
              <a:path w="3594100" h="9880600">
                <a:moveTo>
                  <a:pt x="3429000" y="1358900"/>
                </a:moveTo>
                <a:lnTo>
                  <a:pt x="1320800" y="9105900"/>
                </a:lnTo>
                <a:cubicBezTo>
                  <a:pt x="1168400" y="9677400"/>
                  <a:pt x="990600" y="9880600"/>
                  <a:pt x="635000" y="9880600"/>
                </a:cubicBezTo>
                <a:cubicBezTo>
                  <a:pt x="292100" y="9880600"/>
                  <a:pt x="254000" y="9829800"/>
                  <a:pt x="254000" y="9321800"/>
                </a:cubicBezTo>
                <a:cubicBezTo>
                  <a:pt x="254000" y="9067800"/>
                  <a:pt x="317500" y="8648700"/>
                  <a:pt x="393700" y="8382000"/>
                </a:cubicBezTo>
                <a:lnTo>
                  <a:pt x="1892300" y="3073400"/>
                </a:lnTo>
                <a:cubicBezTo>
                  <a:pt x="2184400" y="2070100"/>
                  <a:pt x="1955800" y="1828800"/>
                  <a:pt x="1333500" y="2489200"/>
                </a:cubicBezTo>
                <a:cubicBezTo>
                  <a:pt x="1016000" y="2819400"/>
                  <a:pt x="685800" y="3022600"/>
                  <a:pt x="482600" y="3022600"/>
                </a:cubicBezTo>
                <a:cubicBezTo>
                  <a:pt x="317500" y="3022600"/>
                  <a:pt x="0" y="2654300"/>
                  <a:pt x="0" y="2451100"/>
                </a:cubicBezTo>
                <a:cubicBezTo>
                  <a:pt x="0" y="2349500"/>
                  <a:pt x="190500" y="2120900"/>
                  <a:pt x="419100" y="1943100"/>
                </a:cubicBezTo>
                <a:lnTo>
                  <a:pt x="2197100" y="546100"/>
                </a:lnTo>
                <a:cubicBezTo>
                  <a:pt x="2743200" y="114300"/>
                  <a:pt x="3200400" y="0"/>
                  <a:pt x="3429000" y="228600"/>
                </a:cubicBezTo>
                <a:cubicBezTo>
                  <a:pt x="3594100" y="393700"/>
                  <a:pt x="3594100" y="749300"/>
                  <a:pt x="3429000" y="1358900"/>
                </a:cubicBezTo>
                <a:close/>
                <a:moveTo>
                  <a:pt x="7454900" y="98425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59" name="Freeform 13859"/>
          <p:cNvSpPr/>
          <p:nvPr/>
        </p:nvSpPr>
        <p:spPr>
          <a:xfrm rot="0" flipH="0" flipV="0">
            <a:off x="21642832" y="637184"/>
            <a:ext cx="48768" cy="140208"/>
          </a:xfrm>
          <a:custGeom>
            <a:pathLst>
              <a:path w="4064000" h="11684000">
                <a:moveTo>
                  <a:pt x="101600" y="8394700"/>
                </a:moveTo>
                <a:lnTo>
                  <a:pt x="889000" y="4356100"/>
                </a:lnTo>
                <a:cubicBezTo>
                  <a:pt x="939800" y="4089400"/>
                  <a:pt x="1092200" y="3670300"/>
                  <a:pt x="1219200" y="3416300"/>
                </a:cubicBezTo>
                <a:lnTo>
                  <a:pt x="2806700" y="444500"/>
                </a:lnTo>
                <a:cubicBezTo>
                  <a:pt x="2933700" y="203200"/>
                  <a:pt x="3276600" y="0"/>
                  <a:pt x="3556000" y="0"/>
                </a:cubicBezTo>
                <a:cubicBezTo>
                  <a:pt x="3835400" y="0"/>
                  <a:pt x="4064000" y="177800"/>
                  <a:pt x="4064000" y="381000"/>
                </a:cubicBezTo>
                <a:cubicBezTo>
                  <a:pt x="4064000" y="596900"/>
                  <a:pt x="3937000" y="838200"/>
                  <a:pt x="3784600" y="927100"/>
                </a:cubicBezTo>
                <a:cubicBezTo>
                  <a:pt x="3632200" y="1028700"/>
                  <a:pt x="3403600" y="1320800"/>
                  <a:pt x="3276600" y="1574800"/>
                </a:cubicBezTo>
                <a:lnTo>
                  <a:pt x="2235200" y="3708400"/>
                </a:lnTo>
                <a:cubicBezTo>
                  <a:pt x="2108200" y="3962400"/>
                  <a:pt x="1955800" y="4406900"/>
                  <a:pt x="1892300" y="4686300"/>
                </a:cubicBezTo>
                <a:lnTo>
                  <a:pt x="1130300" y="8191500"/>
                </a:lnTo>
                <a:cubicBezTo>
                  <a:pt x="1066800" y="8470900"/>
                  <a:pt x="1016000" y="8928100"/>
                  <a:pt x="1016000" y="9207500"/>
                </a:cubicBezTo>
                <a:lnTo>
                  <a:pt x="1016000" y="10414000"/>
                </a:lnTo>
                <a:cubicBezTo>
                  <a:pt x="1016000" y="10693400"/>
                  <a:pt x="1054100" y="11049000"/>
                  <a:pt x="1104900" y="11214100"/>
                </a:cubicBezTo>
                <a:cubicBezTo>
                  <a:pt x="1155700" y="11379200"/>
                  <a:pt x="1155700" y="11544300"/>
                  <a:pt x="1104900" y="11595100"/>
                </a:cubicBezTo>
                <a:cubicBezTo>
                  <a:pt x="1054100" y="11645900"/>
                  <a:pt x="838200" y="11684000"/>
                  <a:pt x="635000" y="11684000"/>
                </a:cubicBezTo>
                <a:cubicBezTo>
                  <a:pt x="419100" y="11684000"/>
                  <a:pt x="203200" y="11455400"/>
                  <a:pt x="127000" y="11163300"/>
                </a:cubicBezTo>
                <a:lnTo>
                  <a:pt x="127000" y="11137900"/>
                </a:lnTo>
                <a:cubicBezTo>
                  <a:pt x="50800" y="10845800"/>
                  <a:pt x="0" y="10375900"/>
                  <a:pt x="0" y="10096500"/>
                </a:cubicBezTo>
                <a:lnTo>
                  <a:pt x="0" y="9398000"/>
                </a:lnTo>
                <a:cubicBezTo>
                  <a:pt x="0" y="9118600"/>
                  <a:pt x="38100" y="8674100"/>
                  <a:pt x="101600" y="8394700"/>
                </a:cubicBezTo>
                <a:close/>
                <a:moveTo>
                  <a:pt x="2070100" y="107188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60" name="Freeform 13860"/>
          <p:cNvSpPr/>
          <p:nvPr/>
        </p:nvSpPr>
        <p:spPr>
          <a:xfrm rot="0" flipH="0" flipV="0">
            <a:off x="21688887" y="684123"/>
            <a:ext cx="69646" cy="82296"/>
          </a:xfrm>
          <a:custGeom>
            <a:pathLst>
              <a:path w="5803900" h="6858000">
                <a:moveTo>
                  <a:pt x="177800" y="3975100"/>
                </a:moveTo>
                <a:lnTo>
                  <a:pt x="596900" y="2311400"/>
                </a:lnTo>
                <a:cubicBezTo>
                  <a:pt x="647700" y="2133600"/>
                  <a:pt x="762000" y="1841500"/>
                  <a:pt x="863600" y="1676400"/>
                </a:cubicBezTo>
                <a:lnTo>
                  <a:pt x="1117600" y="1244600"/>
                </a:lnTo>
                <a:cubicBezTo>
                  <a:pt x="1219200" y="1079500"/>
                  <a:pt x="1409700" y="838200"/>
                  <a:pt x="1562100" y="711200"/>
                </a:cubicBezTo>
                <a:lnTo>
                  <a:pt x="1955800" y="368300"/>
                </a:lnTo>
                <a:cubicBezTo>
                  <a:pt x="2247900" y="114300"/>
                  <a:pt x="2616200" y="0"/>
                  <a:pt x="3187700" y="0"/>
                </a:cubicBezTo>
                <a:lnTo>
                  <a:pt x="4051300" y="0"/>
                </a:lnTo>
                <a:cubicBezTo>
                  <a:pt x="4241800" y="0"/>
                  <a:pt x="4546600" y="38100"/>
                  <a:pt x="4724400" y="76200"/>
                </a:cubicBezTo>
                <a:lnTo>
                  <a:pt x="4787900" y="101600"/>
                </a:lnTo>
                <a:cubicBezTo>
                  <a:pt x="4965700" y="139700"/>
                  <a:pt x="5207000" y="292100"/>
                  <a:pt x="5334000" y="431800"/>
                </a:cubicBezTo>
                <a:lnTo>
                  <a:pt x="5575300" y="711200"/>
                </a:lnTo>
                <a:cubicBezTo>
                  <a:pt x="5702300" y="850900"/>
                  <a:pt x="5803900" y="1130300"/>
                  <a:pt x="5803900" y="1320800"/>
                </a:cubicBezTo>
                <a:lnTo>
                  <a:pt x="5803900" y="2311400"/>
                </a:lnTo>
                <a:cubicBezTo>
                  <a:pt x="5803900" y="2501900"/>
                  <a:pt x="5765800" y="2819400"/>
                  <a:pt x="5715000" y="3009900"/>
                </a:cubicBezTo>
                <a:lnTo>
                  <a:pt x="5295900" y="4559300"/>
                </a:lnTo>
                <a:cubicBezTo>
                  <a:pt x="5245100" y="4749800"/>
                  <a:pt x="5118100" y="5029200"/>
                  <a:pt x="5029200" y="5194300"/>
                </a:cubicBezTo>
                <a:lnTo>
                  <a:pt x="4762500" y="5626100"/>
                </a:lnTo>
                <a:cubicBezTo>
                  <a:pt x="4660900" y="5791200"/>
                  <a:pt x="4457700" y="6032500"/>
                  <a:pt x="4318000" y="6159500"/>
                </a:cubicBezTo>
                <a:lnTo>
                  <a:pt x="4064000" y="6375400"/>
                </a:lnTo>
                <a:cubicBezTo>
                  <a:pt x="3911600" y="6502400"/>
                  <a:pt x="3619500" y="6642100"/>
                  <a:pt x="3416300" y="6705600"/>
                </a:cubicBezTo>
                <a:lnTo>
                  <a:pt x="3200400" y="6756400"/>
                </a:lnTo>
                <a:cubicBezTo>
                  <a:pt x="2997200" y="6807200"/>
                  <a:pt x="2667000" y="6858000"/>
                  <a:pt x="2463800" y="6858000"/>
                </a:cubicBezTo>
                <a:lnTo>
                  <a:pt x="1854200" y="6858000"/>
                </a:lnTo>
                <a:cubicBezTo>
                  <a:pt x="1651000" y="6858000"/>
                  <a:pt x="1358900" y="6781800"/>
                  <a:pt x="1206500" y="6692900"/>
                </a:cubicBezTo>
                <a:lnTo>
                  <a:pt x="1079500" y="6604000"/>
                </a:lnTo>
                <a:cubicBezTo>
                  <a:pt x="927100" y="6515100"/>
                  <a:pt x="698500" y="6311900"/>
                  <a:pt x="571500" y="6159500"/>
                </a:cubicBezTo>
                <a:lnTo>
                  <a:pt x="317500" y="5867400"/>
                </a:lnTo>
                <a:cubicBezTo>
                  <a:pt x="63500" y="5562600"/>
                  <a:pt x="0" y="4686300"/>
                  <a:pt x="177800" y="3975100"/>
                </a:cubicBezTo>
                <a:close/>
                <a:moveTo>
                  <a:pt x="2197100" y="6807200"/>
                </a:moveTo>
                <a:moveTo>
                  <a:pt x="1625600" y="2679700"/>
                </a:moveTo>
                <a:lnTo>
                  <a:pt x="1206500" y="4102100"/>
                </a:lnTo>
                <a:cubicBezTo>
                  <a:pt x="1155700" y="4292600"/>
                  <a:pt x="1104900" y="4610100"/>
                  <a:pt x="1104900" y="4800600"/>
                </a:cubicBezTo>
                <a:lnTo>
                  <a:pt x="1104900" y="4914900"/>
                </a:lnTo>
                <a:cubicBezTo>
                  <a:pt x="1104900" y="5600700"/>
                  <a:pt x="1333500" y="5842000"/>
                  <a:pt x="1981200" y="5842000"/>
                </a:cubicBezTo>
                <a:lnTo>
                  <a:pt x="2806700" y="5842000"/>
                </a:lnTo>
                <a:cubicBezTo>
                  <a:pt x="3009900" y="5842000"/>
                  <a:pt x="3289300" y="5740400"/>
                  <a:pt x="3429000" y="5626100"/>
                </a:cubicBezTo>
                <a:lnTo>
                  <a:pt x="3530600" y="5537200"/>
                </a:lnTo>
                <a:cubicBezTo>
                  <a:pt x="3670300" y="5422900"/>
                  <a:pt x="3873500" y="5181600"/>
                  <a:pt x="3962400" y="5016500"/>
                </a:cubicBezTo>
                <a:lnTo>
                  <a:pt x="4013200" y="4953000"/>
                </a:lnTo>
                <a:cubicBezTo>
                  <a:pt x="4102100" y="4787900"/>
                  <a:pt x="4241800" y="4495800"/>
                  <a:pt x="4292600" y="4318000"/>
                </a:cubicBezTo>
                <a:lnTo>
                  <a:pt x="4686300" y="3124200"/>
                </a:lnTo>
                <a:cubicBezTo>
                  <a:pt x="4737100" y="2946400"/>
                  <a:pt x="4787900" y="2628900"/>
                  <a:pt x="4787900" y="2438400"/>
                </a:cubicBezTo>
                <a:lnTo>
                  <a:pt x="4787900" y="1955800"/>
                </a:lnTo>
                <a:cubicBezTo>
                  <a:pt x="4787900" y="1231900"/>
                  <a:pt x="4406900" y="876300"/>
                  <a:pt x="3695700" y="939800"/>
                </a:cubicBezTo>
                <a:lnTo>
                  <a:pt x="3175000" y="977900"/>
                </a:lnTo>
                <a:cubicBezTo>
                  <a:pt x="2438400" y="1041400"/>
                  <a:pt x="1943100" y="1587500"/>
                  <a:pt x="1625600" y="2679700"/>
                </a:cubicBezTo>
                <a:close/>
                <a:moveTo>
                  <a:pt x="3492500" y="68072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61" name="Freeform 13861"/>
          <p:cNvSpPr/>
          <p:nvPr/>
        </p:nvSpPr>
        <p:spPr>
          <a:xfrm rot="0" flipH="0" flipV="0">
            <a:off x="21769995" y="683056"/>
            <a:ext cx="78638" cy="82753"/>
          </a:xfrm>
          <a:custGeom>
            <a:pathLst>
              <a:path w="6553200" h="6896100">
                <a:moveTo>
                  <a:pt x="2425700" y="0"/>
                </a:moveTo>
                <a:lnTo>
                  <a:pt x="4648200" y="0"/>
                </a:lnTo>
                <a:cubicBezTo>
                  <a:pt x="5041900" y="0"/>
                  <a:pt x="5473700" y="50800"/>
                  <a:pt x="5600700" y="101600"/>
                </a:cubicBezTo>
                <a:cubicBezTo>
                  <a:pt x="6299200" y="406400"/>
                  <a:pt x="6553200" y="1384300"/>
                  <a:pt x="6286500" y="2794000"/>
                </a:cubicBezTo>
                <a:cubicBezTo>
                  <a:pt x="6235700" y="3073400"/>
                  <a:pt x="6121400" y="3302000"/>
                  <a:pt x="6032500" y="3302000"/>
                </a:cubicBezTo>
                <a:cubicBezTo>
                  <a:pt x="5905500" y="3302000"/>
                  <a:pt x="5740400" y="3797300"/>
                  <a:pt x="5740400" y="4216400"/>
                </a:cubicBezTo>
                <a:cubicBezTo>
                  <a:pt x="5740400" y="4584700"/>
                  <a:pt x="5651500" y="5181600"/>
                  <a:pt x="5575300" y="5245100"/>
                </a:cubicBezTo>
                <a:cubicBezTo>
                  <a:pt x="5511800" y="5308600"/>
                  <a:pt x="5232400" y="6172200"/>
                  <a:pt x="5232400" y="6311900"/>
                </a:cubicBezTo>
                <a:cubicBezTo>
                  <a:pt x="5232400" y="6692900"/>
                  <a:pt x="5092700" y="6858000"/>
                  <a:pt x="4762500" y="6858000"/>
                </a:cubicBezTo>
                <a:cubicBezTo>
                  <a:pt x="4533900" y="6858000"/>
                  <a:pt x="4292600" y="6794500"/>
                  <a:pt x="4216400" y="6731000"/>
                </a:cubicBezTo>
                <a:cubicBezTo>
                  <a:pt x="4152900" y="6654800"/>
                  <a:pt x="4089400" y="6489700"/>
                  <a:pt x="4089400" y="6350000"/>
                </a:cubicBezTo>
                <a:cubicBezTo>
                  <a:pt x="4089400" y="6210300"/>
                  <a:pt x="4152900" y="6096000"/>
                  <a:pt x="4216400" y="6096000"/>
                </a:cubicBezTo>
                <a:cubicBezTo>
                  <a:pt x="4330700" y="6096000"/>
                  <a:pt x="4470400" y="5549900"/>
                  <a:pt x="4470400" y="5168900"/>
                </a:cubicBezTo>
                <a:cubicBezTo>
                  <a:pt x="4470400" y="5029200"/>
                  <a:pt x="4584700" y="4457700"/>
                  <a:pt x="4724400" y="3810000"/>
                </a:cubicBezTo>
                <a:cubicBezTo>
                  <a:pt x="4787900" y="3492500"/>
                  <a:pt x="4889500" y="3022600"/>
                  <a:pt x="4927600" y="2755900"/>
                </a:cubicBezTo>
                <a:cubicBezTo>
                  <a:pt x="4978400" y="2501900"/>
                  <a:pt x="5105400" y="2286000"/>
                  <a:pt x="5194300" y="2286000"/>
                </a:cubicBezTo>
                <a:cubicBezTo>
                  <a:pt x="5384800" y="2286000"/>
                  <a:pt x="5422900" y="1333500"/>
                  <a:pt x="5232400" y="1143000"/>
                </a:cubicBezTo>
                <a:cubicBezTo>
                  <a:pt x="5168900" y="1066800"/>
                  <a:pt x="4787900" y="1016000"/>
                  <a:pt x="4394200" y="1016000"/>
                </a:cubicBezTo>
                <a:lnTo>
                  <a:pt x="3289300" y="1016000"/>
                </a:lnTo>
                <a:cubicBezTo>
                  <a:pt x="2400300" y="1016000"/>
                  <a:pt x="2184400" y="1257300"/>
                  <a:pt x="2184400" y="2247900"/>
                </a:cubicBezTo>
                <a:cubicBezTo>
                  <a:pt x="2184400" y="2870200"/>
                  <a:pt x="1879600" y="4064000"/>
                  <a:pt x="1727200" y="4064000"/>
                </a:cubicBezTo>
                <a:cubicBezTo>
                  <a:pt x="1600200" y="4064000"/>
                  <a:pt x="1422400" y="4622800"/>
                  <a:pt x="1422400" y="5041900"/>
                </a:cubicBezTo>
                <a:cubicBezTo>
                  <a:pt x="1422400" y="5575300"/>
                  <a:pt x="1168400" y="6489700"/>
                  <a:pt x="939800" y="6705600"/>
                </a:cubicBezTo>
                <a:cubicBezTo>
                  <a:pt x="762000" y="6896100"/>
                  <a:pt x="330200" y="6896100"/>
                  <a:pt x="152400" y="6731000"/>
                </a:cubicBezTo>
                <a:cubicBezTo>
                  <a:pt x="0" y="6578600"/>
                  <a:pt x="0" y="6273800"/>
                  <a:pt x="127000" y="5588000"/>
                </a:cubicBezTo>
                <a:cubicBezTo>
                  <a:pt x="177800" y="5308600"/>
                  <a:pt x="292100" y="5080000"/>
                  <a:pt x="381000" y="5080000"/>
                </a:cubicBezTo>
                <a:cubicBezTo>
                  <a:pt x="495300" y="5080000"/>
                  <a:pt x="660400" y="4508500"/>
                  <a:pt x="660400" y="4089400"/>
                </a:cubicBezTo>
                <a:cubicBezTo>
                  <a:pt x="660400" y="4076700"/>
                  <a:pt x="736600" y="3759200"/>
                  <a:pt x="838200" y="3378200"/>
                </a:cubicBezTo>
                <a:lnTo>
                  <a:pt x="1358900" y="1257300"/>
                </a:lnTo>
                <a:cubicBezTo>
                  <a:pt x="1663700" y="38100"/>
                  <a:pt x="1701800" y="0"/>
                  <a:pt x="2425700" y="0"/>
                </a:cubicBezTo>
                <a:close/>
                <a:moveTo>
                  <a:pt x="6604000" y="68961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62" name="Freeform 13862"/>
          <p:cNvSpPr/>
          <p:nvPr/>
        </p:nvSpPr>
        <p:spPr>
          <a:xfrm rot="0" flipH="0" flipV="0">
            <a:off x="21855674" y="683361"/>
            <a:ext cx="82296" cy="82600"/>
          </a:xfrm>
          <a:custGeom>
            <a:pathLst>
              <a:path w="6858000" h="6883400">
                <a:moveTo>
                  <a:pt x="3797300" y="0"/>
                </a:moveTo>
                <a:lnTo>
                  <a:pt x="5842000" y="0"/>
                </a:lnTo>
                <a:cubicBezTo>
                  <a:pt x="6248400" y="0"/>
                  <a:pt x="6629400" y="50800"/>
                  <a:pt x="6692900" y="127000"/>
                </a:cubicBezTo>
                <a:cubicBezTo>
                  <a:pt x="6858000" y="292100"/>
                  <a:pt x="6858000" y="609600"/>
                  <a:pt x="6667500" y="1460500"/>
                </a:cubicBezTo>
                <a:lnTo>
                  <a:pt x="6540500" y="2082800"/>
                </a:lnTo>
                <a:cubicBezTo>
                  <a:pt x="6451600" y="2476500"/>
                  <a:pt x="6311900" y="2794000"/>
                  <a:pt x="6223000" y="2794000"/>
                </a:cubicBezTo>
                <a:cubicBezTo>
                  <a:pt x="6070600" y="2794000"/>
                  <a:pt x="5969000" y="3225800"/>
                  <a:pt x="5905500" y="4191000"/>
                </a:cubicBezTo>
                <a:cubicBezTo>
                  <a:pt x="5880100" y="4445000"/>
                  <a:pt x="5803900" y="4699000"/>
                  <a:pt x="5715000" y="4749800"/>
                </a:cubicBezTo>
                <a:cubicBezTo>
                  <a:pt x="5626100" y="4800600"/>
                  <a:pt x="5549900" y="5067300"/>
                  <a:pt x="5549900" y="5346700"/>
                </a:cubicBezTo>
                <a:cubicBezTo>
                  <a:pt x="5549900" y="5613400"/>
                  <a:pt x="5664200" y="5842000"/>
                  <a:pt x="5803900" y="5842000"/>
                </a:cubicBezTo>
                <a:cubicBezTo>
                  <a:pt x="6134100" y="5842000"/>
                  <a:pt x="6311900" y="6019800"/>
                  <a:pt x="6311900" y="6350000"/>
                </a:cubicBezTo>
                <a:cubicBezTo>
                  <a:pt x="6311900" y="6489700"/>
                  <a:pt x="6223000" y="6654800"/>
                  <a:pt x="6108700" y="6731000"/>
                </a:cubicBezTo>
                <a:cubicBezTo>
                  <a:pt x="5829300" y="6883400"/>
                  <a:pt x="5092700" y="6883400"/>
                  <a:pt x="4889500" y="6731000"/>
                </a:cubicBezTo>
                <a:cubicBezTo>
                  <a:pt x="4686300" y="6565900"/>
                  <a:pt x="4025900" y="6565900"/>
                  <a:pt x="4025900" y="6731000"/>
                </a:cubicBezTo>
                <a:cubicBezTo>
                  <a:pt x="4025900" y="6794500"/>
                  <a:pt x="3708400" y="6858000"/>
                  <a:pt x="3302000" y="6858000"/>
                </a:cubicBezTo>
                <a:lnTo>
                  <a:pt x="1955800" y="6858000"/>
                </a:lnTo>
                <a:cubicBezTo>
                  <a:pt x="1562100" y="6858000"/>
                  <a:pt x="1066800" y="6654800"/>
                  <a:pt x="850900" y="6413500"/>
                </a:cubicBezTo>
                <a:cubicBezTo>
                  <a:pt x="0" y="5435600"/>
                  <a:pt x="635000" y="2197100"/>
                  <a:pt x="1993900" y="584200"/>
                </a:cubicBezTo>
                <a:cubicBezTo>
                  <a:pt x="2362200" y="165100"/>
                  <a:pt x="2857500" y="0"/>
                  <a:pt x="3797300" y="0"/>
                </a:cubicBezTo>
                <a:close/>
                <a:moveTo>
                  <a:pt x="6731000" y="6870700"/>
                </a:moveTo>
                <a:moveTo>
                  <a:pt x="5194300" y="1016000"/>
                </a:moveTo>
                <a:lnTo>
                  <a:pt x="3378200" y="1016000"/>
                </a:lnTo>
                <a:cubicBezTo>
                  <a:pt x="3175000" y="1016000"/>
                  <a:pt x="2895600" y="1130300"/>
                  <a:pt x="2755900" y="1270000"/>
                </a:cubicBezTo>
                <a:lnTo>
                  <a:pt x="2679700" y="1346200"/>
                </a:lnTo>
                <a:cubicBezTo>
                  <a:pt x="2387600" y="1638300"/>
                  <a:pt x="2247900" y="1943100"/>
                  <a:pt x="2184400" y="2413000"/>
                </a:cubicBezTo>
                <a:lnTo>
                  <a:pt x="2159000" y="2578100"/>
                </a:lnTo>
                <a:cubicBezTo>
                  <a:pt x="2146300" y="2768600"/>
                  <a:pt x="2082800" y="2959100"/>
                  <a:pt x="2032000" y="2997200"/>
                </a:cubicBezTo>
                <a:cubicBezTo>
                  <a:pt x="1993900" y="3048000"/>
                  <a:pt x="1930400" y="3238500"/>
                  <a:pt x="1917700" y="3429000"/>
                </a:cubicBezTo>
                <a:lnTo>
                  <a:pt x="1905000" y="3467100"/>
                </a:lnTo>
                <a:cubicBezTo>
                  <a:pt x="1892300" y="3657600"/>
                  <a:pt x="1866900" y="3822700"/>
                  <a:pt x="1866900" y="3835400"/>
                </a:cubicBezTo>
                <a:cubicBezTo>
                  <a:pt x="1866900" y="3860800"/>
                  <a:pt x="1816100" y="4038600"/>
                  <a:pt x="1752600" y="4241800"/>
                </a:cubicBezTo>
                <a:lnTo>
                  <a:pt x="1727200" y="4318000"/>
                </a:lnTo>
                <a:cubicBezTo>
                  <a:pt x="1663700" y="4521200"/>
                  <a:pt x="1587500" y="4724400"/>
                  <a:pt x="1549400" y="4762500"/>
                </a:cubicBezTo>
                <a:cubicBezTo>
                  <a:pt x="1511300" y="4787900"/>
                  <a:pt x="1485900" y="4978400"/>
                  <a:pt x="1485900" y="5181600"/>
                </a:cubicBezTo>
                <a:lnTo>
                  <a:pt x="1485900" y="5219700"/>
                </a:lnTo>
                <a:cubicBezTo>
                  <a:pt x="1485900" y="5676900"/>
                  <a:pt x="1651000" y="5842000"/>
                  <a:pt x="2108200" y="5842000"/>
                </a:cubicBezTo>
                <a:lnTo>
                  <a:pt x="3670300" y="5842000"/>
                </a:lnTo>
                <a:cubicBezTo>
                  <a:pt x="4152900" y="5842000"/>
                  <a:pt x="4546600" y="5486400"/>
                  <a:pt x="4686300" y="4940300"/>
                </a:cubicBezTo>
                <a:lnTo>
                  <a:pt x="4724400" y="4826000"/>
                </a:lnTo>
                <a:cubicBezTo>
                  <a:pt x="4762500" y="4648200"/>
                  <a:pt x="4826000" y="4356100"/>
                  <a:pt x="4864100" y="4178300"/>
                </a:cubicBezTo>
                <a:lnTo>
                  <a:pt x="4864100" y="4127500"/>
                </a:lnTo>
                <a:cubicBezTo>
                  <a:pt x="4889500" y="3949700"/>
                  <a:pt x="4914900" y="3784600"/>
                  <a:pt x="4914900" y="3771900"/>
                </a:cubicBezTo>
                <a:cubicBezTo>
                  <a:pt x="4914900" y="3759200"/>
                  <a:pt x="4940300" y="3568700"/>
                  <a:pt x="4965700" y="3352800"/>
                </a:cubicBezTo>
                <a:lnTo>
                  <a:pt x="4991100" y="3175000"/>
                </a:lnTo>
                <a:cubicBezTo>
                  <a:pt x="5016500" y="2959100"/>
                  <a:pt x="5118100" y="2794000"/>
                  <a:pt x="5207000" y="2794000"/>
                </a:cubicBezTo>
                <a:cubicBezTo>
                  <a:pt x="5283200" y="2794000"/>
                  <a:pt x="5372100" y="2628900"/>
                  <a:pt x="5384800" y="2438400"/>
                </a:cubicBezTo>
                <a:cubicBezTo>
                  <a:pt x="5410200" y="2247900"/>
                  <a:pt x="5435600" y="1917700"/>
                  <a:pt x="5461000" y="1714500"/>
                </a:cubicBezTo>
                <a:lnTo>
                  <a:pt x="5511800" y="1397000"/>
                </a:lnTo>
                <a:cubicBezTo>
                  <a:pt x="5549900" y="1054100"/>
                  <a:pt x="5511800" y="1016000"/>
                  <a:pt x="5194300" y="1016000"/>
                </a:cubicBezTo>
                <a:close/>
                <a:moveTo>
                  <a:pt x="5715000" y="68707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63" name="Freeform 13863"/>
          <p:cNvSpPr/>
          <p:nvPr/>
        </p:nvSpPr>
        <p:spPr>
          <a:xfrm rot="0" flipH="0" flipV="0">
            <a:off x="21955831" y="683208"/>
            <a:ext cx="77876" cy="82296"/>
          </a:xfrm>
          <a:custGeom>
            <a:pathLst>
              <a:path w="6489700" h="6858000">
                <a:moveTo>
                  <a:pt x="4127500" y="0"/>
                </a:moveTo>
                <a:lnTo>
                  <a:pt x="5880100" y="0"/>
                </a:lnTo>
                <a:cubicBezTo>
                  <a:pt x="6083300" y="0"/>
                  <a:pt x="6299200" y="50800"/>
                  <a:pt x="6362700" y="127000"/>
                </a:cubicBezTo>
                <a:cubicBezTo>
                  <a:pt x="6489700" y="241300"/>
                  <a:pt x="6464300" y="508000"/>
                  <a:pt x="6261100" y="1282700"/>
                </a:cubicBezTo>
                <a:lnTo>
                  <a:pt x="5245100" y="5232400"/>
                </a:lnTo>
                <a:cubicBezTo>
                  <a:pt x="5194300" y="5422900"/>
                  <a:pt x="5118100" y="5588000"/>
                  <a:pt x="5067300" y="5588000"/>
                </a:cubicBezTo>
                <a:cubicBezTo>
                  <a:pt x="5016500" y="5588000"/>
                  <a:pt x="4965700" y="5753100"/>
                  <a:pt x="4965700" y="5943600"/>
                </a:cubicBezTo>
                <a:lnTo>
                  <a:pt x="4965700" y="5981700"/>
                </a:lnTo>
                <a:cubicBezTo>
                  <a:pt x="4965700" y="6565900"/>
                  <a:pt x="4775200" y="6858000"/>
                  <a:pt x="4394200" y="6858000"/>
                </a:cubicBezTo>
                <a:lnTo>
                  <a:pt x="4318000" y="6858000"/>
                </a:lnTo>
                <a:cubicBezTo>
                  <a:pt x="4102100" y="6858000"/>
                  <a:pt x="3949700" y="6705600"/>
                  <a:pt x="3949700" y="6489700"/>
                </a:cubicBezTo>
                <a:lnTo>
                  <a:pt x="3949700" y="6070600"/>
                </a:lnTo>
                <a:cubicBezTo>
                  <a:pt x="3949700" y="5880100"/>
                  <a:pt x="4013200" y="5549900"/>
                  <a:pt x="4076700" y="5346700"/>
                </a:cubicBezTo>
                <a:lnTo>
                  <a:pt x="4229100" y="4864100"/>
                </a:lnTo>
                <a:cubicBezTo>
                  <a:pt x="4292600" y="4673600"/>
                  <a:pt x="4381500" y="4356100"/>
                  <a:pt x="4432300" y="4152900"/>
                </a:cubicBezTo>
                <a:lnTo>
                  <a:pt x="4889500" y="2120900"/>
                </a:lnTo>
                <a:cubicBezTo>
                  <a:pt x="4927600" y="1930400"/>
                  <a:pt x="5029200" y="1778000"/>
                  <a:pt x="5092700" y="1778000"/>
                </a:cubicBezTo>
                <a:cubicBezTo>
                  <a:pt x="5168900" y="1778000"/>
                  <a:pt x="5219700" y="1612900"/>
                  <a:pt x="5219700" y="1409700"/>
                </a:cubicBezTo>
                <a:lnTo>
                  <a:pt x="5219700" y="1371600"/>
                </a:lnTo>
                <a:cubicBezTo>
                  <a:pt x="5219700" y="1003300"/>
                  <a:pt x="5092700" y="889000"/>
                  <a:pt x="4686300" y="889000"/>
                </a:cubicBezTo>
                <a:cubicBezTo>
                  <a:pt x="4381500" y="889000"/>
                  <a:pt x="4013200" y="1155700"/>
                  <a:pt x="3810000" y="1549400"/>
                </a:cubicBezTo>
                <a:lnTo>
                  <a:pt x="2565400" y="3784600"/>
                </a:lnTo>
                <a:cubicBezTo>
                  <a:pt x="2463800" y="3962400"/>
                  <a:pt x="2336800" y="4152900"/>
                  <a:pt x="2286000" y="4216400"/>
                </a:cubicBezTo>
                <a:cubicBezTo>
                  <a:pt x="2222500" y="4267200"/>
                  <a:pt x="2095500" y="4457700"/>
                  <a:pt x="1993900" y="4622800"/>
                </a:cubicBezTo>
                <a:lnTo>
                  <a:pt x="812800" y="6553200"/>
                </a:lnTo>
                <a:cubicBezTo>
                  <a:pt x="711200" y="6718300"/>
                  <a:pt x="520700" y="6858000"/>
                  <a:pt x="381000" y="6858000"/>
                </a:cubicBezTo>
                <a:cubicBezTo>
                  <a:pt x="254000" y="6858000"/>
                  <a:pt x="114300" y="6832600"/>
                  <a:pt x="76200" y="6794500"/>
                </a:cubicBezTo>
                <a:cubicBezTo>
                  <a:pt x="12700" y="6731000"/>
                  <a:pt x="0" y="6248400"/>
                  <a:pt x="38100" y="5892800"/>
                </a:cubicBezTo>
                <a:cubicBezTo>
                  <a:pt x="63500" y="5778500"/>
                  <a:pt x="190500" y="5562600"/>
                  <a:pt x="342900" y="5397500"/>
                </a:cubicBezTo>
                <a:lnTo>
                  <a:pt x="419100" y="5308600"/>
                </a:lnTo>
                <a:cubicBezTo>
                  <a:pt x="558800" y="5156200"/>
                  <a:pt x="762000" y="4876800"/>
                  <a:pt x="863600" y="4711700"/>
                </a:cubicBezTo>
                <a:lnTo>
                  <a:pt x="3327400" y="419100"/>
                </a:lnTo>
                <a:cubicBezTo>
                  <a:pt x="3543300" y="50800"/>
                  <a:pt x="3644900" y="0"/>
                  <a:pt x="4127500" y="0"/>
                </a:cubicBezTo>
                <a:close/>
                <a:moveTo>
                  <a:pt x="6565900" y="68834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64" name="Freeform 13864"/>
          <p:cNvSpPr/>
          <p:nvPr/>
        </p:nvSpPr>
        <p:spPr>
          <a:xfrm rot="0" flipH="0" flipV="0">
            <a:off x="22035872" y="682904"/>
            <a:ext cx="82753" cy="120396"/>
          </a:xfrm>
          <a:custGeom>
            <a:pathLst>
              <a:path w="6896100" h="10033000">
                <a:moveTo>
                  <a:pt x="6756400" y="1879600"/>
                </a:moveTo>
                <a:lnTo>
                  <a:pt x="4787900" y="8610600"/>
                </a:lnTo>
                <a:cubicBezTo>
                  <a:pt x="4495800" y="9613900"/>
                  <a:pt x="3898900" y="10033000"/>
                  <a:pt x="2768600" y="10033000"/>
                </a:cubicBezTo>
                <a:lnTo>
                  <a:pt x="800100" y="10033000"/>
                </a:lnTo>
                <a:cubicBezTo>
                  <a:pt x="520700" y="10033000"/>
                  <a:pt x="241300" y="9982200"/>
                  <a:pt x="165100" y="9906000"/>
                </a:cubicBezTo>
                <a:cubicBezTo>
                  <a:pt x="0" y="9740900"/>
                  <a:pt x="0" y="9182100"/>
                  <a:pt x="165100" y="9017000"/>
                </a:cubicBezTo>
                <a:cubicBezTo>
                  <a:pt x="241300" y="8953500"/>
                  <a:pt x="520700" y="8890000"/>
                  <a:pt x="800100" y="8890000"/>
                </a:cubicBezTo>
                <a:lnTo>
                  <a:pt x="2832100" y="8890000"/>
                </a:lnTo>
                <a:cubicBezTo>
                  <a:pt x="3708400" y="8890000"/>
                  <a:pt x="4343400" y="7912100"/>
                  <a:pt x="4064000" y="6985000"/>
                </a:cubicBezTo>
                <a:cubicBezTo>
                  <a:pt x="4051300" y="6921500"/>
                  <a:pt x="3797300" y="6858000"/>
                  <a:pt x="3517900" y="6858000"/>
                </a:cubicBezTo>
                <a:lnTo>
                  <a:pt x="2070100" y="6858000"/>
                </a:lnTo>
                <a:cubicBezTo>
                  <a:pt x="1790700" y="6858000"/>
                  <a:pt x="1409700" y="6692900"/>
                  <a:pt x="1231900" y="6477000"/>
                </a:cubicBezTo>
                <a:lnTo>
                  <a:pt x="1016000" y="6223000"/>
                </a:lnTo>
                <a:cubicBezTo>
                  <a:pt x="660400" y="5829300"/>
                  <a:pt x="596900" y="5283200"/>
                  <a:pt x="800100" y="4445000"/>
                </a:cubicBezTo>
                <a:lnTo>
                  <a:pt x="1473200" y="1689100"/>
                </a:lnTo>
                <a:cubicBezTo>
                  <a:pt x="1549400" y="1409700"/>
                  <a:pt x="1689100" y="965200"/>
                  <a:pt x="1790700" y="711200"/>
                </a:cubicBezTo>
                <a:lnTo>
                  <a:pt x="1892300" y="469900"/>
                </a:lnTo>
                <a:cubicBezTo>
                  <a:pt x="1993900" y="215900"/>
                  <a:pt x="2197100" y="0"/>
                  <a:pt x="2336800" y="0"/>
                </a:cubicBezTo>
                <a:cubicBezTo>
                  <a:pt x="2705100" y="0"/>
                  <a:pt x="2832100" y="203200"/>
                  <a:pt x="2832100" y="762000"/>
                </a:cubicBezTo>
                <a:lnTo>
                  <a:pt x="2832100" y="889000"/>
                </a:lnTo>
                <a:cubicBezTo>
                  <a:pt x="2832100" y="1168400"/>
                  <a:pt x="2768600" y="1625600"/>
                  <a:pt x="2692400" y="1892300"/>
                </a:cubicBezTo>
                <a:lnTo>
                  <a:pt x="1841500" y="4775200"/>
                </a:lnTo>
                <a:cubicBezTo>
                  <a:pt x="1587500" y="5626100"/>
                  <a:pt x="1676400" y="5842000"/>
                  <a:pt x="2260600" y="5842000"/>
                </a:cubicBezTo>
                <a:lnTo>
                  <a:pt x="4102100" y="5842000"/>
                </a:lnTo>
                <a:cubicBezTo>
                  <a:pt x="4610100" y="5842000"/>
                  <a:pt x="4762500" y="5638800"/>
                  <a:pt x="5003800" y="4635500"/>
                </a:cubicBezTo>
                <a:lnTo>
                  <a:pt x="5245100" y="3619500"/>
                </a:lnTo>
                <a:cubicBezTo>
                  <a:pt x="5321300" y="3340100"/>
                  <a:pt x="5372100" y="2959100"/>
                  <a:pt x="5372100" y="2768600"/>
                </a:cubicBezTo>
                <a:cubicBezTo>
                  <a:pt x="5372100" y="2578100"/>
                  <a:pt x="5422900" y="2209800"/>
                  <a:pt x="5473700" y="1943100"/>
                </a:cubicBezTo>
                <a:lnTo>
                  <a:pt x="5511800" y="1803400"/>
                </a:lnTo>
                <a:cubicBezTo>
                  <a:pt x="5562600" y="1549400"/>
                  <a:pt x="5689600" y="1130300"/>
                  <a:pt x="5803900" y="876300"/>
                </a:cubicBezTo>
                <a:lnTo>
                  <a:pt x="5905500" y="622300"/>
                </a:lnTo>
                <a:cubicBezTo>
                  <a:pt x="6134100" y="88900"/>
                  <a:pt x="6197600" y="0"/>
                  <a:pt x="6451600" y="0"/>
                </a:cubicBezTo>
                <a:cubicBezTo>
                  <a:pt x="6769100" y="0"/>
                  <a:pt x="6896100" y="228600"/>
                  <a:pt x="6896100" y="762000"/>
                </a:cubicBezTo>
                <a:lnTo>
                  <a:pt x="6896100" y="889000"/>
                </a:lnTo>
                <a:cubicBezTo>
                  <a:pt x="6896100" y="1168400"/>
                  <a:pt x="6832600" y="1612900"/>
                  <a:pt x="6756400" y="1879600"/>
                </a:cubicBezTo>
                <a:close/>
                <a:moveTo>
                  <a:pt x="5067300" y="69088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65" name="Freeform 13865"/>
          <p:cNvSpPr/>
          <p:nvPr/>
        </p:nvSpPr>
        <p:spPr>
          <a:xfrm rot="0" flipH="0" flipV="0">
            <a:off x="22132066" y="646937"/>
            <a:ext cx="81229" cy="118872"/>
          </a:xfrm>
          <a:custGeom>
            <a:pathLst>
              <a:path w="6769100" h="9906000">
                <a:moveTo>
                  <a:pt x="2641600" y="0"/>
                </a:moveTo>
                <a:lnTo>
                  <a:pt x="5969000" y="0"/>
                </a:lnTo>
                <a:cubicBezTo>
                  <a:pt x="6248400" y="0"/>
                  <a:pt x="6527800" y="50800"/>
                  <a:pt x="6604000" y="127000"/>
                </a:cubicBezTo>
                <a:cubicBezTo>
                  <a:pt x="6731000" y="254000"/>
                  <a:pt x="6769100" y="838200"/>
                  <a:pt x="6667500" y="952500"/>
                </a:cubicBezTo>
                <a:cubicBezTo>
                  <a:pt x="6629400" y="990600"/>
                  <a:pt x="6375400" y="1016000"/>
                  <a:pt x="6096000" y="1016000"/>
                </a:cubicBezTo>
                <a:lnTo>
                  <a:pt x="4064000" y="1016000"/>
                </a:lnTo>
                <a:cubicBezTo>
                  <a:pt x="3784600" y="1016000"/>
                  <a:pt x="3517900" y="1041400"/>
                  <a:pt x="3492500" y="1079500"/>
                </a:cubicBezTo>
                <a:cubicBezTo>
                  <a:pt x="3429000" y="1143000"/>
                  <a:pt x="3708400" y="1612900"/>
                  <a:pt x="4267200" y="2349500"/>
                </a:cubicBezTo>
                <a:lnTo>
                  <a:pt x="4762500" y="3009900"/>
                </a:lnTo>
                <a:cubicBezTo>
                  <a:pt x="5232400" y="3619500"/>
                  <a:pt x="5461000" y="4203700"/>
                  <a:pt x="5461000" y="4762500"/>
                </a:cubicBezTo>
                <a:lnTo>
                  <a:pt x="5461000" y="5715000"/>
                </a:lnTo>
                <a:cubicBezTo>
                  <a:pt x="5461000" y="5994400"/>
                  <a:pt x="5384800" y="6438900"/>
                  <a:pt x="5308600" y="6692900"/>
                </a:cubicBezTo>
                <a:lnTo>
                  <a:pt x="5003800" y="7607300"/>
                </a:lnTo>
                <a:cubicBezTo>
                  <a:pt x="4914900" y="7861300"/>
                  <a:pt x="4749800" y="8267700"/>
                  <a:pt x="4622800" y="8496300"/>
                </a:cubicBezTo>
                <a:lnTo>
                  <a:pt x="4597400" y="8547100"/>
                </a:lnTo>
                <a:cubicBezTo>
                  <a:pt x="4470400" y="8775700"/>
                  <a:pt x="4165600" y="9131300"/>
                  <a:pt x="3924300" y="9321800"/>
                </a:cubicBezTo>
                <a:lnTo>
                  <a:pt x="3911600" y="9334500"/>
                </a:lnTo>
                <a:cubicBezTo>
                  <a:pt x="3365500" y="9740900"/>
                  <a:pt x="2895600" y="9906000"/>
                  <a:pt x="2222500" y="9906000"/>
                </a:cubicBezTo>
                <a:lnTo>
                  <a:pt x="1524000" y="9906000"/>
                </a:lnTo>
                <a:cubicBezTo>
                  <a:pt x="1244600" y="9906000"/>
                  <a:pt x="838200" y="9753600"/>
                  <a:pt x="635000" y="9563100"/>
                </a:cubicBezTo>
                <a:lnTo>
                  <a:pt x="368300" y="9321800"/>
                </a:lnTo>
                <a:cubicBezTo>
                  <a:pt x="165100" y="9131300"/>
                  <a:pt x="0" y="8750300"/>
                  <a:pt x="0" y="8470900"/>
                </a:cubicBezTo>
                <a:lnTo>
                  <a:pt x="0" y="7493000"/>
                </a:lnTo>
                <a:cubicBezTo>
                  <a:pt x="0" y="7213600"/>
                  <a:pt x="63500" y="6769100"/>
                  <a:pt x="139700" y="6502400"/>
                </a:cubicBezTo>
                <a:lnTo>
                  <a:pt x="673100" y="4724400"/>
                </a:lnTo>
                <a:cubicBezTo>
                  <a:pt x="749300" y="4470400"/>
                  <a:pt x="1003300" y="4089400"/>
                  <a:pt x="1231900" y="3898900"/>
                </a:cubicBezTo>
                <a:lnTo>
                  <a:pt x="1562100" y="3619500"/>
                </a:lnTo>
                <a:cubicBezTo>
                  <a:pt x="2082800" y="3200400"/>
                  <a:pt x="2095500" y="3187700"/>
                  <a:pt x="2692400" y="3048000"/>
                </a:cubicBezTo>
                <a:cubicBezTo>
                  <a:pt x="3238500" y="2921000"/>
                  <a:pt x="3276600" y="2819400"/>
                  <a:pt x="2895600" y="2260600"/>
                </a:cubicBezTo>
                <a:lnTo>
                  <a:pt x="2717800" y="1981200"/>
                </a:lnTo>
                <a:cubicBezTo>
                  <a:pt x="2565400" y="1752600"/>
                  <a:pt x="2324100" y="1435100"/>
                  <a:pt x="2159000" y="1270000"/>
                </a:cubicBezTo>
                <a:cubicBezTo>
                  <a:pt x="1714500" y="774700"/>
                  <a:pt x="1689100" y="635000"/>
                  <a:pt x="1955800" y="254000"/>
                </a:cubicBezTo>
                <a:cubicBezTo>
                  <a:pt x="2044700" y="114300"/>
                  <a:pt x="2362200" y="0"/>
                  <a:pt x="2641600" y="0"/>
                </a:cubicBezTo>
                <a:close/>
                <a:moveTo>
                  <a:pt x="9436100" y="9906000"/>
                </a:moveTo>
                <a:moveTo>
                  <a:pt x="3898900" y="7708900"/>
                </a:moveTo>
                <a:lnTo>
                  <a:pt x="4495800" y="5575300"/>
                </a:lnTo>
                <a:cubicBezTo>
                  <a:pt x="4533900" y="5435600"/>
                  <a:pt x="4572000" y="5219700"/>
                  <a:pt x="4572000" y="5080000"/>
                </a:cubicBezTo>
                <a:lnTo>
                  <a:pt x="4572000" y="5016500"/>
                </a:lnTo>
                <a:cubicBezTo>
                  <a:pt x="4572000" y="4457700"/>
                  <a:pt x="4419600" y="4191000"/>
                  <a:pt x="4038600" y="4076700"/>
                </a:cubicBezTo>
                <a:lnTo>
                  <a:pt x="3873500" y="4025900"/>
                </a:lnTo>
                <a:cubicBezTo>
                  <a:pt x="3746500" y="3987800"/>
                  <a:pt x="3517900" y="3962400"/>
                  <a:pt x="3365500" y="3975100"/>
                </a:cubicBezTo>
                <a:lnTo>
                  <a:pt x="2679700" y="4038600"/>
                </a:lnTo>
                <a:cubicBezTo>
                  <a:pt x="2527300" y="4051300"/>
                  <a:pt x="2324100" y="4140200"/>
                  <a:pt x="2222500" y="4241800"/>
                </a:cubicBezTo>
                <a:lnTo>
                  <a:pt x="1905000" y="4559300"/>
                </a:lnTo>
                <a:cubicBezTo>
                  <a:pt x="1803400" y="4660900"/>
                  <a:pt x="1689100" y="4838700"/>
                  <a:pt x="1625600" y="4965700"/>
                </a:cubicBezTo>
                <a:lnTo>
                  <a:pt x="1473200" y="5295900"/>
                </a:lnTo>
                <a:cubicBezTo>
                  <a:pt x="1409700" y="5422900"/>
                  <a:pt x="1346200" y="5600700"/>
                  <a:pt x="1320800" y="5715000"/>
                </a:cubicBezTo>
                <a:cubicBezTo>
                  <a:pt x="1295400" y="5816600"/>
                  <a:pt x="1244600" y="5994400"/>
                  <a:pt x="1193800" y="6096000"/>
                </a:cubicBezTo>
                <a:cubicBezTo>
                  <a:pt x="1155700" y="6197600"/>
                  <a:pt x="1092200" y="6388100"/>
                  <a:pt x="1066800" y="6515100"/>
                </a:cubicBezTo>
                <a:lnTo>
                  <a:pt x="939800" y="7010400"/>
                </a:lnTo>
                <a:cubicBezTo>
                  <a:pt x="914400" y="7137400"/>
                  <a:pt x="889000" y="7353300"/>
                  <a:pt x="889000" y="7493000"/>
                </a:cubicBezTo>
                <a:lnTo>
                  <a:pt x="889000" y="8255000"/>
                </a:lnTo>
                <a:cubicBezTo>
                  <a:pt x="889000" y="8394700"/>
                  <a:pt x="965200" y="8585200"/>
                  <a:pt x="1066800" y="8686800"/>
                </a:cubicBezTo>
                <a:lnTo>
                  <a:pt x="1079500" y="8712200"/>
                </a:lnTo>
                <a:cubicBezTo>
                  <a:pt x="1181100" y="8813800"/>
                  <a:pt x="1384300" y="8890000"/>
                  <a:pt x="1524000" y="8890000"/>
                </a:cubicBezTo>
                <a:lnTo>
                  <a:pt x="2463800" y="8890000"/>
                </a:lnTo>
                <a:cubicBezTo>
                  <a:pt x="2603500" y="8890000"/>
                  <a:pt x="2832100" y="8826500"/>
                  <a:pt x="2971800" y="8750300"/>
                </a:cubicBezTo>
                <a:cubicBezTo>
                  <a:pt x="3111500" y="8674100"/>
                  <a:pt x="3263900" y="8585200"/>
                  <a:pt x="3327400" y="8559800"/>
                </a:cubicBezTo>
                <a:cubicBezTo>
                  <a:pt x="3505200" y="8470900"/>
                  <a:pt x="3810000" y="8013700"/>
                  <a:pt x="3898900" y="7708900"/>
                </a:cubicBezTo>
                <a:close/>
                <a:moveTo>
                  <a:pt x="1727200" y="99060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66" name="Freeform 13866"/>
          <p:cNvSpPr/>
          <p:nvPr/>
        </p:nvSpPr>
        <p:spPr>
          <a:xfrm rot="0" flipH="0" flipV="0">
            <a:off x="22211955" y="684275"/>
            <a:ext cx="79248" cy="81229"/>
          </a:xfrm>
          <a:custGeom>
            <a:pathLst>
              <a:path w="6604000" h="6769100">
                <a:moveTo>
                  <a:pt x="457200" y="4394200"/>
                </a:moveTo>
                <a:lnTo>
                  <a:pt x="1473200" y="482600"/>
                </a:lnTo>
                <a:cubicBezTo>
                  <a:pt x="1562100" y="139700"/>
                  <a:pt x="1727200" y="0"/>
                  <a:pt x="2032000" y="0"/>
                </a:cubicBezTo>
                <a:cubicBezTo>
                  <a:pt x="2349500" y="0"/>
                  <a:pt x="2540000" y="190500"/>
                  <a:pt x="2540000" y="508000"/>
                </a:cubicBezTo>
                <a:cubicBezTo>
                  <a:pt x="2540000" y="647700"/>
                  <a:pt x="2501900" y="863600"/>
                  <a:pt x="2463800" y="990600"/>
                </a:cubicBezTo>
                <a:lnTo>
                  <a:pt x="2362200" y="1371600"/>
                </a:lnTo>
                <a:cubicBezTo>
                  <a:pt x="2324100" y="1485900"/>
                  <a:pt x="2235200" y="1701800"/>
                  <a:pt x="2159000" y="1841500"/>
                </a:cubicBezTo>
                <a:cubicBezTo>
                  <a:pt x="2082800" y="1981200"/>
                  <a:pt x="2032000" y="2209800"/>
                  <a:pt x="2032000" y="2349500"/>
                </a:cubicBezTo>
                <a:lnTo>
                  <a:pt x="2032000" y="2413000"/>
                </a:lnTo>
                <a:cubicBezTo>
                  <a:pt x="2032000" y="2552700"/>
                  <a:pt x="2146300" y="2667000"/>
                  <a:pt x="2286000" y="2667000"/>
                </a:cubicBezTo>
                <a:cubicBezTo>
                  <a:pt x="2413000" y="2667000"/>
                  <a:pt x="2616200" y="2590800"/>
                  <a:pt x="2730500" y="2501900"/>
                </a:cubicBezTo>
                <a:lnTo>
                  <a:pt x="5321300" y="279400"/>
                </a:lnTo>
                <a:cubicBezTo>
                  <a:pt x="5575300" y="50800"/>
                  <a:pt x="5715000" y="0"/>
                  <a:pt x="6019800" y="0"/>
                </a:cubicBezTo>
                <a:lnTo>
                  <a:pt x="6223000" y="0"/>
                </a:lnTo>
                <a:cubicBezTo>
                  <a:pt x="6540500" y="0"/>
                  <a:pt x="6591300" y="63500"/>
                  <a:pt x="6591300" y="381000"/>
                </a:cubicBezTo>
                <a:lnTo>
                  <a:pt x="6604000" y="381000"/>
                </a:lnTo>
                <a:cubicBezTo>
                  <a:pt x="6604000" y="520700"/>
                  <a:pt x="6515100" y="711200"/>
                  <a:pt x="6413500" y="812800"/>
                </a:cubicBezTo>
                <a:lnTo>
                  <a:pt x="6019800" y="1219200"/>
                </a:lnTo>
                <a:cubicBezTo>
                  <a:pt x="5918200" y="1320800"/>
                  <a:pt x="5765800" y="1422400"/>
                  <a:pt x="5664200" y="1435100"/>
                </a:cubicBezTo>
                <a:cubicBezTo>
                  <a:pt x="5575300" y="1460500"/>
                  <a:pt x="5422900" y="1549400"/>
                  <a:pt x="5321300" y="1638300"/>
                </a:cubicBezTo>
                <a:lnTo>
                  <a:pt x="5054600" y="1866900"/>
                </a:lnTo>
                <a:cubicBezTo>
                  <a:pt x="4953000" y="1943100"/>
                  <a:pt x="4775200" y="2057400"/>
                  <a:pt x="4660900" y="2108200"/>
                </a:cubicBezTo>
                <a:lnTo>
                  <a:pt x="4572000" y="2146300"/>
                </a:lnTo>
                <a:cubicBezTo>
                  <a:pt x="4457700" y="2197100"/>
                  <a:pt x="4279900" y="2324100"/>
                  <a:pt x="4178300" y="2425700"/>
                </a:cubicBezTo>
                <a:lnTo>
                  <a:pt x="3733800" y="2870200"/>
                </a:lnTo>
                <a:cubicBezTo>
                  <a:pt x="3517900" y="3086100"/>
                  <a:pt x="3505200" y="3276600"/>
                  <a:pt x="3683000" y="3390900"/>
                </a:cubicBezTo>
                <a:cubicBezTo>
                  <a:pt x="3759200" y="3429000"/>
                  <a:pt x="3873500" y="3594100"/>
                  <a:pt x="3937000" y="3733800"/>
                </a:cubicBezTo>
                <a:lnTo>
                  <a:pt x="3949700" y="3733800"/>
                </a:lnTo>
                <a:cubicBezTo>
                  <a:pt x="4013200" y="3886200"/>
                  <a:pt x="4089400" y="4064000"/>
                  <a:pt x="4114800" y="4127500"/>
                </a:cubicBezTo>
                <a:cubicBezTo>
                  <a:pt x="4140200" y="4203700"/>
                  <a:pt x="4203700" y="4368800"/>
                  <a:pt x="4267200" y="4508500"/>
                </a:cubicBezTo>
                <a:lnTo>
                  <a:pt x="4826000" y="5676900"/>
                </a:lnTo>
                <a:cubicBezTo>
                  <a:pt x="4889500" y="5816600"/>
                  <a:pt x="4940300" y="6032500"/>
                  <a:pt x="4940300" y="6172200"/>
                </a:cubicBezTo>
                <a:lnTo>
                  <a:pt x="4953000" y="6350000"/>
                </a:lnTo>
                <a:cubicBezTo>
                  <a:pt x="4953000" y="6489700"/>
                  <a:pt x="4914900" y="6629400"/>
                  <a:pt x="4889500" y="6667500"/>
                </a:cubicBezTo>
                <a:cubicBezTo>
                  <a:pt x="4787900" y="6769100"/>
                  <a:pt x="4318000" y="6743700"/>
                  <a:pt x="4203700" y="6629400"/>
                </a:cubicBezTo>
                <a:cubicBezTo>
                  <a:pt x="4140200" y="6578600"/>
                  <a:pt x="4038600" y="6426200"/>
                  <a:pt x="3975100" y="6299200"/>
                </a:cubicBezTo>
                <a:lnTo>
                  <a:pt x="3238500" y="4635500"/>
                </a:lnTo>
                <a:cubicBezTo>
                  <a:pt x="3187700" y="4495800"/>
                  <a:pt x="3073400" y="4292600"/>
                  <a:pt x="2997200" y="4178300"/>
                </a:cubicBezTo>
                <a:lnTo>
                  <a:pt x="2819400" y="3898900"/>
                </a:lnTo>
                <a:cubicBezTo>
                  <a:pt x="2654300" y="3632200"/>
                  <a:pt x="2463800" y="3619500"/>
                  <a:pt x="2222500" y="3860800"/>
                </a:cubicBezTo>
                <a:lnTo>
                  <a:pt x="1447800" y="4648200"/>
                </a:lnTo>
                <a:cubicBezTo>
                  <a:pt x="1346200" y="4749800"/>
                  <a:pt x="1244600" y="4953000"/>
                  <a:pt x="1219200" y="5105400"/>
                </a:cubicBezTo>
                <a:lnTo>
                  <a:pt x="1181100" y="5245100"/>
                </a:lnTo>
                <a:cubicBezTo>
                  <a:pt x="1155700" y="5397500"/>
                  <a:pt x="1143000" y="5562600"/>
                  <a:pt x="1143000" y="5626100"/>
                </a:cubicBezTo>
                <a:cubicBezTo>
                  <a:pt x="1143000" y="5689600"/>
                  <a:pt x="990600" y="6286500"/>
                  <a:pt x="939800" y="6400800"/>
                </a:cubicBezTo>
                <a:lnTo>
                  <a:pt x="901700" y="6489700"/>
                </a:lnTo>
                <a:cubicBezTo>
                  <a:pt x="850900" y="6629400"/>
                  <a:pt x="698500" y="6731000"/>
                  <a:pt x="558800" y="6731000"/>
                </a:cubicBezTo>
                <a:lnTo>
                  <a:pt x="381000" y="6731000"/>
                </a:lnTo>
                <a:cubicBezTo>
                  <a:pt x="50800" y="6731000"/>
                  <a:pt x="0" y="6667500"/>
                  <a:pt x="0" y="6350000"/>
                </a:cubicBezTo>
                <a:lnTo>
                  <a:pt x="0" y="6096000"/>
                </a:lnTo>
                <a:cubicBezTo>
                  <a:pt x="0" y="5956300"/>
                  <a:pt x="25400" y="5740400"/>
                  <a:pt x="63500" y="5613400"/>
                </a:cubicBezTo>
                <a:lnTo>
                  <a:pt x="165100" y="5245100"/>
                </a:lnTo>
                <a:cubicBezTo>
                  <a:pt x="203200" y="5118100"/>
                  <a:pt x="266700" y="4927600"/>
                  <a:pt x="304800" y="4826000"/>
                </a:cubicBezTo>
                <a:cubicBezTo>
                  <a:pt x="355600" y="4724400"/>
                  <a:pt x="419100" y="4533900"/>
                  <a:pt x="457200" y="4394200"/>
                </a:cubicBezTo>
                <a:close/>
                <a:moveTo>
                  <a:pt x="2108200" y="67945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67" name="Freeform 13867"/>
          <p:cNvSpPr/>
          <p:nvPr/>
        </p:nvSpPr>
        <p:spPr>
          <a:xfrm rot="0" flipH="0" flipV="0">
            <a:off x="22295044" y="683361"/>
            <a:ext cx="82296" cy="82600"/>
          </a:xfrm>
          <a:custGeom>
            <a:pathLst>
              <a:path w="6858000" h="6883400">
                <a:moveTo>
                  <a:pt x="3797300" y="0"/>
                </a:moveTo>
                <a:lnTo>
                  <a:pt x="5842000" y="0"/>
                </a:lnTo>
                <a:cubicBezTo>
                  <a:pt x="6248400" y="0"/>
                  <a:pt x="6629400" y="50800"/>
                  <a:pt x="6692900" y="127000"/>
                </a:cubicBezTo>
                <a:cubicBezTo>
                  <a:pt x="6858000" y="292100"/>
                  <a:pt x="6858000" y="609600"/>
                  <a:pt x="6667500" y="1460500"/>
                </a:cubicBezTo>
                <a:lnTo>
                  <a:pt x="6540500" y="2082800"/>
                </a:lnTo>
                <a:cubicBezTo>
                  <a:pt x="6451600" y="2476500"/>
                  <a:pt x="6311900" y="2794000"/>
                  <a:pt x="6223000" y="2794000"/>
                </a:cubicBezTo>
                <a:cubicBezTo>
                  <a:pt x="6070600" y="2794000"/>
                  <a:pt x="5969000" y="3225800"/>
                  <a:pt x="5905500" y="4191000"/>
                </a:cubicBezTo>
                <a:cubicBezTo>
                  <a:pt x="5880100" y="4445000"/>
                  <a:pt x="5803900" y="4699000"/>
                  <a:pt x="5715000" y="4749800"/>
                </a:cubicBezTo>
                <a:cubicBezTo>
                  <a:pt x="5626100" y="4800600"/>
                  <a:pt x="5549900" y="5067300"/>
                  <a:pt x="5549900" y="5346700"/>
                </a:cubicBezTo>
                <a:cubicBezTo>
                  <a:pt x="5549900" y="5613400"/>
                  <a:pt x="5664200" y="5842000"/>
                  <a:pt x="5803900" y="5842000"/>
                </a:cubicBezTo>
                <a:cubicBezTo>
                  <a:pt x="6134100" y="5842000"/>
                  <a:pt x="6311900" y="6019800"/>
                  <a:pt x="6311900" y="6350000"/>
                </a:cubicBezTo>
                <a:cubicBezTo>
                  <a:pt x="6311900" y="6489700"/>
                  <a:pt x="6223000" y="6654800"/>
                  <a:pt x="6108700" y="6731000"/>
                </a:cubicBezTo>
                <a:cubicBezTo>
                  <a:pt x="5829300" y="6883400"/>
                  <a:pt x="5092700" y="6883400"/>
                  <a:pt x="4889500" y="6731000"/>
                </a:cubicBezTo>
                <a:cubicBezTo>
                  <a:pt x="4686300" y="6565900"/>
                  <a:pt x="4025900" y="6565900"/>
                  <a:pt x="4025900" y="6731000"/>
                </a:cubicBezTo>
                <a:cubicBezTo>
                  <a:pt x="4025900" y="6794500"/>
                  <a:pt x="3708400" y="6858000"/>
                  <a:pt x="3302000" y="6858000"/>
                </a:cubicBezTo>
                <a:lnTo>
                  <a:pt x="1955800" y="6858000"/>
                </a:lnTo>
                <a:cubicBezTo>
                  <a:pt x="1562100" y="6858000"/>
                  <a:pt x="1066800" y="6654800"/>
                  <a:pt x="850900" y="6413500"/>
                </a:cubicBezTo>
                <a:cubicBezTo>
                  <a:pt x="0" y="5435600"/>
                  <a:pt x="635000" y="2197100"/>
                  <a:pt x="1993900" y="584200"/>
                </a:cubicBezTo>
                <a:cubicBezTo>
                  <a:pt x="2362200" y="165100"/>
                  <a:pt x="2857500" y="0"/>
                  <a:pt x="3797300" y="0"/>
                </a:cubicBezTo>
                <a:close/>
                <a:moveTo>
                  <a:pt x="6731000" y="6870700"/>
                </a:moveTo>
                <a:moveTo>
                  <a:pt x="5194300" y="1016000"/>
                </a:moveTo>
                <a:lnTo>
                  <a:pt x="3378200" y="1016000"/>
                </a:lnTo>
                <a:cubicBezTo>
                  <a:pt x="3175000" y="1016000"/>
                  <a:pt x="2895600" y="1130300"/>
                  <a:pt x="2755900" y="1270000"/>
                </a:cubicBezTo>
                <a:lnTo>
                  <a:pt x="2679700" y="1346200"/>
                </a:lnTo>
                <a:cubicBezTo>
                  <a:pt x="2387600" y="1638300"/>
                  <a:pt x="2247900" y="1943100"/>
                  <a:pt x="2184400" y="2413000"/>
                </a:cubicBezTo>
                <a:lnTo>
                  <a:pt x="2159000" y="2578100"/>
                </a:lnTo>
                <a:cubicBezTo>
                  <a:pt x="2146300" y="2768600"/>
                  <a:pt x="2082800" y="2959100"/>
                  <a:pt x="2032000" y="2997200"/>
                </a:cubicBezTo>
                <a:cubicBezTo>
                  <a:pt x="1993900" y="3048000"/>
                  <a:pt x="1930400" y="3238500"/>
                  <a:pt x="1917700" y="3429000"/>
                </a:cubicBezTo>
                <a:lnTo>
                  <a:pt x="1905000" y="3467100"/>
                </a:lnTo>
                <a:cubicBezTo>
                  <a:pt x="1892300" y="3657600"/>
                  <a:pt x="1866900" y="3822700"/>
                  <a:pt x="1866900" y="3835400"/>
                </a:cubicBezTo>
                <a:cubicBezTo>
                  <a:pt x="1866900" y="3860800"/>
                  <a:pt x="1816100" y="4038600"/>
                  <a:pt x="1752600" y="4241800"/>
                </a:cubicBezTo>
                <a:lnTo>
                  <a:pt x="1727200" y="4318000"/>
                </a:lnTo>
                <a:cubicBezTo>
                  <a:pt x="1663700" y="4521200"/>
                  <a:pt x="1587500" y="4724400"/>
                  <a:pt x="1549400" y="4762500"/>
                </a:cubicBezTo>
                <a:cubicBezTo>
                  <a:pt x="1511300" y="4787900"/>
                  <a:pt x="1485900" y="4978400"/>
                  <a:pt x="1485900" y="5181600"/>
                </a:cubicBezTo>
                <a:lnTo>
                  <a:pt x="1485900" y="5219700"/>
                </a:lnTo>
                <a:cubicBezTo>
                  <a:pt x="1485900" y="5676900"/>
                  <a:pt x="1651000" y="5842000"/>
                  <a:pt x="2108200" y="5842000"/>
                </a:cubicBezTo>
                <a:lnTo>
                  <a:pt x="3670300" y="5842000"/>
                </a:lnTo>
                <a:cubicBezTo>
                  <a:pt x="4152900" y="5842000"/>
                  <a:pt x="4546600" y="5486400"/>
                  <a:pt x="4686300" y="4940300"/>
                </a:cubicBezTo>
                <a:lnTo>
                  <a:pt x="4724400" y="4826000"/>
                </a:lnTo>
                <a:cubicBezTo>
                  <a:pt x="4762500" y="4648200"/>
                  <a:pt x="4826000" y="4356100"/>
                  <a:pt x="4864100" y="4178300"/>
                </a:cubicBezTo>
                <a:lnTo>
                  <a:pt x="4864100" y="4127500"/>
                </a:lnTo>
                <a:cubicBezTo>
                  <a:pt x="4889500" y="3949700"/>
                  <a:pt x="4914900" y="3784600"/>
                  <a:pt x="4914900" y="3771900"/>
                </a:cubicBezTo>
                <a:cubicBezTo>
                  <a:pt x="4914900" y="3759200"/>
                  <a:pt x="4940300" y="3568700"/>
                  <a:pt x="4965700" y="3352800"/>
                </a:cubicBezTo>
                <a:lnTo>
                  <a:pt x="4991100" y="3175000"/>
                </a:lnTo>
                <a:cubicBezTo>
                  <a:pt x="5016500" y="2959100"/>
                  <a:pt x="5118100" y="2794000"/>
                  <a:pt x="5207000" y="2794000"/>
                </a:cubicBezTo>
                <a:cubicBezTo>
                  <a:pt x="5283200" y="2794000"/>
                  <a:pt x="5372100" y="2628900"/>
                  <a:pt x="5384800" y="2438400"/>
                </a:cubicBezTo>
                <a:cubicBezTo>
                  <a:pt x="5410200" y="2247900"/>
                  <a:pt x="5435600" y="1917700"/>
                  <a:pt x="5461000" y="1714500"/>
                </a:cubicBezTo>
                <a:lnTo>
                  <a:pt x="5511800" y="1397000"/>
                </a:lnTo>
                <a:cubicBezTo>
                  <a:pt x="5549900" y="1054100"/>
                  <a:pt x="5511800" y="1016000"/>
                  <a:pt x="5194300" y="1016000"/>
                </a:cubicBezTo>
                <a:close/>
                <a:moveTo>
                  <a:pt x="5715000" y="68707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68" name="Freeform 13868"/>
          <p:cNvSpPr/>
          <p:nvPr/>
        </p:nvSpPr>
        <p:spPr>
          <a:xfrm rot="0" flipH="0" flipV="0">
            <a:off x="22391848" y="636879"/>
            <a:ext cx="45720" cy="140208"/>
          </a:xfrm>
          <a:custGeom>
            <a:pathLst>
              <a:path w="3810000" h="11684000">
                <a:moveTo>
                  <a:pt x="3810000" y="508000"/>
                </a:moveTo>
                <a:lnTo>
                  <a:pt x="3797300" y="4064000"/>
                </a:lnTo>
                <a:cubicBezTo>
                  <a:pt x="3797300" y="4343400"/>
                  <a:pt x="3733800" y="4787900"/>
                  <a:pt x="3644900" y="5054600"/>
                </a:cubicBezTo>
                <a:lnTo>
                  <a:pt x="2222500" y="9398000"/>
                </a:lnTo>
                <a:cubicBezTo>
                  <a:pt x="2146300" y="9664700"/>
                  <a:pt x="1943100" y="9956800"/>
                  <a:pt x="1778000" y="10058400"/>
                </a:cubicBezTo>
                <a:cubicBezTo>
                  <a:pt x="1625600" y="10147300"/>
                  <a:pt x="1435100" y="10401300"/>
                  <a:pt x="1358900" y="10604500"/>
                </a:cubicBezTo>
                <a:cubicBezTo>
                  <a:pt x="1092200" y="11379200"/>
                  <a:pt x="825500" y="11684000"/>
                  <a:pt x="419100" y="11684000"/>
                </a:cubicBezTo>
                <a:cubicBezTo>
                  <a:pt x="177800" y="11684000"/>
                  <a:pt x="0" y="11506200"/>
                  <a:pt x="0" y="11303000"/>
                </a:cubicBezTo>
                <a:cubicBezTo>
                  <a:pt x="0" y="11087100"/>
                  <a:pt x="127000" y="10718800"/>
                  <a:pt x="279400" y="10477500"/>
                </a:cubicBezTo>
                <a:lnTo>
                  <a:pt x="1244600" y="9004300"/>
                </a:lnTo>
                <a:cubicBezTo>
                  <a:pt x="1409700" y="8763000"/>
                  <a:pt x="1600200" y="8343900"/>
                  <a:pt x="1689100" y="8064500"/>
                </a:cubicBezTo>
                <a:lnTo>
                  <a:pt x="2641600" y="4902200"/>
                </a:lnTo>
                <a:cubicBezTo>
                  <a:pt x="2730500" y="4622800"/>
                  <a:pt x="2832100" y="4165600"/>
                  <a:pt x="2870200" y="3873500"/>
                </a:cubicBezTo>
                <a:lnTo>
                  <a:pt x="2971800" y="3251200"/>
                </a:lnTo>
                <a:cubicBezTo>
                  <a:pt x="3009900" y="2959100"/>
                  <a:pt x="3048000" y="2501900"/>
                  <a:pt x="3048000" y="2222500"/>
                </a:cubicBezTo>
                <a:lnTo>
                  <a:pt x="3048000" y="1524000"/>
                </a:lnTo>
                <a:cubicBezTo>
                  <a:pt x="3048000" y="1244600"/>
                  <a:pt x="3009900" y="812800"/>
                  <a:pt x="2959100" y="584200"/>
                </a:cubicBezTo>
                <a:cubicBezTo>
                  <a:pt x="2921000" y="342900"/>
                  <a:pt x="2921000" y="114300"/>
                  <a:pt x="2959100" y="76200"/>
                </a:cubicBezTo>
                <a:cubicBezTo>
                  <a:pt x="3009900" y="25400"/>
                  <a:pt x="3213100" y="0"/>
                  <a:pt x="3416300" y="0"/>
                </a:cubicBezTo>
                <a:cubicBezTo>
                  <a:pt x="3632200" y="0"/>
                  <a:pt x="3810000" y="228600"/>
                  <a:pt x="3810000" y="508000"/>
                </a:cubicBezTo>
                <a:close/>
                <a:moveTo>
                  <a:pt x="10198100" y="10744200"/>
                </a:moveTo>
              </a:path>
            </a:pathLst>
          </a:custGeom>
          <a:solidFill>
            <a:srgbClr val="0A0A0B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69" name="Rectangle 13869"/>
          <p:cNvSpPr/>
          <p:nvPr/>
        </p:nvSpPr>
        <p:spPr>
          <a:xfrm rot="0" flipH="0" flipV="0">
            <a:off x="21248115" y="-312489"/>
            <a:ext cx="2373808" cy="1816384"/>
          </a:xfrm>
          <a:prstGeom prst="rect">
            <a:avLst/>
          </a:prstGeom>
        </p:spPr>
      </p:sp>
      <p:sp>
        <p:nvSpPr>
          <p:cNvPr id="13870" name="Freeform 13870"/>
          <p:cNvSpPr/>
          <p:nvPr/>
        </p:nvSpPr>
        <p:spPr>
          <a:xfrm rot="0" flipH="0" flipV="0">
            <a:off x="21265971" y="1109211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71" name="Freeform 13871"/>
          <p:cNvSpPr/>
          <p:nvPr/>
        </p:nvSpPr>
        <p:spPr>
          <a:xfrm rot="0" flipH="0" flipV="0">
            <a:off x="21292930" y="1110538"/>
            <a:ext cx="67805" cy="92900"/>
          </a:xfrm>
          <a:custGeom>
            <a:pathLst>
              <a:path w="7137400" h="9779000">
                <a:moveTo>
                  <a:pt x="3708400" y="9779000"/>
                </a:moveTo>
                <a:lnTo>
                  <a:pt x="1155700" y="9779000"/>
                </a:lnTo>
                <a:cubicBezTo>
                  <a:pt x="279400" y="9779000"/>
                  <a:pt x="0" y="9613900"/>
                  <a:pt x="0" y="9080500"/>
                </a:cubicBezTo>
                <a:cubicBezTo>
                  <a:pt x="0" y="8851900"/>
                  <a:pt x="215900" y="8432800"/>
                  <a:pt x="469900" y="8153400"/>
                </a:cubicBezTo>
                <a:lnTo>
                  <a:pt x="5156200" y="3149600"/>
                </a:lnTo>
                <a:cubicBezTo>
                  <a:pt x="6121400" y="2108200"/>
                  <a:pt x="6045200" y="952500"/>
                  <a:pt x="5003800" y="952500"/>
                </a:cubicBezTo>
                <a:lnTo>
                  <a:pt x="4533900" y="952500"/>
                </a:lnTo>
                <a:cubicBezTo>
                  <a:pt x="4152900" y="952500"/>
                  <a:pt x="3594100" y="1206500"/>
                  <a:pt x="3276600" y="1511300"/>
                </a:cubicBezTo>
                <a:lnTo>
                  <a:pt x="3111500" y="1689100"/>
                </a:lnTo>
                <a:cubicBezTo>
                  <a:pt x="2590800" y="2197100"/>
                  <a:pt x="2209800" y="2362200"/>
                  <a:pt x="2006600" y="2159000"/>
                </a:cubicBezTo>
                <a:cubicBezTo>
                  <a:pt x="1955800" y="2120900"/>
                  <a:pt x="1917700" y="1905000"/>
                  <a:pt x="1917700" y="1676400"/>
                </a:cubicBezTo>
                <a:cubicBezTo>
                  <a:pt x="1917700" y="1460500"/>
                  <a:pt x="2171700" y="1079500"/>
                  <a:pt x="2476500" y="850900"/>
                </a:cubicBezTo>
                <a:lnTo>
                  <a:pt x="3022600" y="431800"/>
                </a:lnTo>
                <a:cubicBezTo>
                  <a:pt x="3327400" y="190500"/>
                  <a:pt x="3886200" y="0"/>
                  <a:pt x="4254500" y="0"/>
                </a:cubicBezTo>
                <a:lnTo>
                  <a:pt x="5245100" y="0"/>
                </a:lnTo>
                <a:cubicBezTo>
                  <a:pt x="5626100" y="0"/>
                  <a:pt x="6134100" y="241300"/>
                  <a:pt x="6388100" y="546100"/>
                </a:cubicBezTo>
                <a:lnTo>
                  <a:pt x="6438900" y="609600"/>
                </a:lnTo>
                <a:cubicBezTo>
                  <a:pt x="7137400" y="1460500"/>
                  <a:pt x="7048500" y="2679700"/>
                  <a:pt x="6235700" y="3581400"/>
                </a:cubicBezTo>
                <a:lnTo>
                  <a:pt x="2387600" y="7785100"/>
                </a:lnTo>
                <a:cubicBezTo>
                  <a:pt x="1701800" y="8534400"/>
                  <a:pt x="1752600" y="8661400"/>
                  <a:pt x="2768600" y="8661400"/>
                </a:cubicBezTo>
                <a:lnTo>
                  <a:pt x="3962400" y="8661400"/>
                </a:lnTo>
                <a:cubicBezTo>
                  <a:pt x="4343400" y="8661400"/>
                  <a:pt x="4724400" y="8826500"/>
                  <a:pt x="4813300" y="9017000"/>
                </a:cubicBezTo>
                <a:cubicBezTo>
                  <a:pt x="5003800" y="9448800"/>
                  <a:pt x="5003800" y="9448800"/>
                  <a:pt x="4686300" y="9626600"/>
                </a:cubicBezTo>
                <a:cubicBezTo>
                  <a:pt x="4521200" y="9715500"/>
                  <a:pt x="4089400" y="9779000"/>
                  <a:pt x="3708400" y="9779000"/>
                </a:cubicBezTo>
                <a:close/>
                <a:moveTo>
                  <a:pt x="-152400" y="94996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72" name="Freeform 13872"/>
          <p:cNvSpPr/>
          <p:nvPr/>
        </p:nvSpPr>
        <p:spPr>
          <a:xfrm rot="0" flipH="0" flipV="0">
            <a:off x="21371166" y="1106918"/>
            <a:ext cx="56343" cy="93503"/>
          </a:xfrm>
          <a:custGeom>
            <a:pathLst>
              <a:path w="5930900" h="9842500">
                <a:moveTo>
                  <a:pt x="5842000" y="3238500"/>
                </a:moveTo>
                <a:lnTo>
                  <a:pt x="4660900" y="7010400"/>
                </a:lnTo>
                <a:cubicBezTo>
                  <a:pt x="4610100" y="7175500"/>
                  <a:pt x="4495800" y="7416800"/>
                  <a:pt x="4394200" y="7556500"/>
                </a:cubicBezTo>
                <a:lnTo>
                  <a:pt x="4241800" y="7772400"/>
                </a:lnTo>
                <a:cubicBezTo>
                  <a:pt x="4140200" y="7912100"/>
                  <a:pt x="3962400" y="8115300"/>
                  <a:pt x="3835400" y="8242300"/>
                </a:cubicBezTo>
                <a:lnTo>
                  <a:pt x="3429000" y="8648700"/>
                </a:lnTo>
                <a:cubicBezTo>
                  <a:pt x="3314700" y="8775700"/>
                  <a:pt x="3162300" y="8890000"/>
                  <a:pt x="3098800" y="8915400"/>
                </a:cubicBezTo>
                <a:cubicBezTo>
                  <a:pt x="3035300" y="8928100"/>
                  <a:pt x="2882900" y="9042400"/>
                  <a:pt x="2768600" y="9144000"/>
                </a:cubicBezTo>
                <a:cubicBezTo>
                  <a:pt x="2565400" y="9359900"/>
                  <a:pt x="2438400" y="9423400"/>
                  <a:pt x="1841500" y="9652000"/>
                </a:cubicBezTo>
                <a:lnTo>
                  <a:pt x="1701800" y="9715500"/>
                </a:lnTo>
                <a:cubicBezTo>
                  <a:pt x="1511300" y="9779000"/>
                  <a:pt x="1219200" y="9842500"/>
                  <a:pt x="1041400" y="9842500"/>
                </a:cubicBezTo>
                <a:lnTo>
                  <a:pt x="317500" y="9842500"/>
                </a:lnTo>
                <a:cubicBezTo>
                  <a:pt x="139700" y="9842500"/>
                  <a:pt x="0" y="9728200"/>
                  <a:pt x="0" y="9601200"/>
                </a:cubicBezTo>
                <a:cubicBezTo>
                  <a:pt x="0" y="9461500"/>
                  <a:pt x="101600" y="9258300"/>
                  <a:pt x="228600" y="9131300"/>
                </a:cubicBezTo>
                <a:lnTo>
                  <a:pt x="254000" y="9105900"/>
                </a:lnTo>
                <a:cubicBezTo>
                  <a:pt x="381000" y="8978900"/>
                  <a:pt x="622300" y="8877300"/>
                  <a:pt x="800100" y="8877300"/>
                </a:cubicBezTo>
                <a:lnTo>
                  <a:pt x="1117600" y="8877300"/>
                </a:lnTo>
                <a:cubicBezTo>
                  <a:pt x="1295400" y="8877300"/>
                  <a:pt x="1485900" y="8839200"/>
                  <a:pt x="1524000" y="8788400"/>
                </a:cubicBezTo>
                <a:cubicBezTo>
                  <a:pt x="1562100" y="8750300"/>
                  <a:pt x="1714500" y="8648700"/>
                  <a:pt x="1854200" y="8559800"/>
                </a:cubicBezTo>
                <a:lnTo>
                  <a:pt x="2222500" y="8318500"/>
                </a:lnTo>
                <a:cubicBezTo>
                  <a:pt x="2362200" y="8242300"/>
                  <a:pt x="2565400" y="8064500"/>
                  <a:pt x="2692400" y="7937500"/>
                </a:cubicBezTo>
                <a:lnTo>
                  <a:pt x="3136900" y="7493000"/>
                </a:lnTo>
                <a:cubicBezTo>
                  <a:pt x="3263900" y="7378700"/>
                  <a:pt x="3390900" y="7213600"/>
                  <a:pt x="3416300" y="7137400"/>
                </a:cubicBezTo>
                <a:cubicBezTo>
                  <a:pt x="3454400" y="7061200"/>
                  <a:pt x="3517900" y="6959600"/>
                  <a:pt x="3581400" y="6896100"/>
                </a:cubicBezTo>
                <a:cubicBezTo>
                  <a:pt x="3644900" y="6832600"/>
                  <a:pt x="3695700" y="6680200"/>
                  <a:pt x="3695700" y="6553200"/>
                </a:cubicBezTo>
                <a:cubicBezTo>
                  <a:pt x="3695700" y="6413500"/>
                  <a:pt x="3556000" y="6286500"/>
                  <a:pt x="3390900" y="6261100"/>
                </a:cubicBezTo>
                <a:lnTo>
                  <a:pt x="2933700" y="6197600"/>
                </a:lnTo>
                <a:cubicBezTo>
                  <a:pt x="2781300" y="6184900"/>
                  <a:pt x="2514600" y="6134100"/>
                  <a:pt x="2349500" y="6096000"/>
                </a:cubicBezTo>
                <a:lnTo>
                  <a:pt x="1638300" y="5943600"/>
                </a:lnTo>
                <a:cubicBezTo>
                  <a:pt x="1473200" y="5905500"/>
                  <a:pt x="1231900" y="5778500"/>
                  <a:pt x="1117600" y="5651500"/>
                </a:cubicBezTo>
                <a:lnTo>
                  <a:pt x="1028700" y="5575300"/>
                </a:lnTo>
                <a:cubicBezTo>
                  <a:pt x="901700" y="5448300"/>
                  <a:pt x="762000" y="5232400"/>
                  <a:pt x="711200" y="5092700"/>
                </a:cubicBezTo>
                <a:cubicBezTo>
                  <a:pt x="660400" y="4953000"/>
                  <a:pt x="558800" y="4749800"/>
                  <a:pt x="469900" y="4648200"/>
                </a:cubicBezTo>
                <a:cubicBezTo>
                  <a:pt x="241300" y="4368800"/>
                  <a:pt x="254000" y="3873500"/>
                  <a:pt x="482600" y="3467100"/>
                </a:cubicBezTo>
                <a:cubicBezTo>
                  <a:pt x="571500" y="3302000"/>
                  <a:pt x="647700" y="3060700"/>
                  <a:pt x="647700" y="2895600"/>
                </a:cubicBezTo>
                <a:cubicBezTo>
                  <a:pt x="647700" y="2743200"/>
                  <a:pt x="685800" y="2489200"/>
                  <a:pt x="749300" y="2349500"/>
                </a:cubicBezTo>
                <a:lnTo>
                  <a:pt x="825500" y="2159000"/>
                </a:lnTo>
                <a:cubicBezTo>
                  <a:pt x="876300" y="2006600"/>
                  <a:pt x="990600" y="1765300"/>
                  <a:pt x="1079500" y="1625600"/>
                </a:cubicBezTo>
                <a:lnTo>
                  <a:pt x="1244600" y="1333500"/>
                </a:lnTo>
                <a:cubicBezTo>
                  <a:pt x="1320800" y="1181100"/>
                  <a:pt x="1485900" y="965200"/>
                  <a:pt x="1612900" y="838200"/>
                </a:cubicBezTo>
                <a:lnTo>
                  <a:pt x="1854200" y="596900"/>
                </a:lnTo>
                <a:cubicBezTo>
                  <a:pt x="2095500" y="368300"/>
                  <a:pt x="2400300" y="241300"/>
                  <a:pt x="2984500" y="152400"/>
                </a:cubicBezTo>
                <a:lnTo>
                  <a:pt x="3263900" y="101600"/>
                </a:lnTo>
                <a:cubicBezTo>
                  <a:pt x="3911600" y="0"/>
                  <a:pt x="4470400" y="38100"/>
                  <a:pt x="4749800" y="203200"/>
                </a:cubicBezTo>
                <a:lnTo>
                  <a:pt x="4978400" y="330200"/>
                </a:lnTo>
                <a:cubicBezTo>
                  <a:pt x="5359400" y="546100"/>
                  <a:pt x="5600700" y="812800"/>
                  <a:pt x="5765800" y="1193800"/>
                </a:cubicBezTo>
                <a:lnTo>
                  <a:pt x="5791200" y="1257300"/>
                </a:lnTo>
                <a:cubicBezTo>
                  <a:pt x="5867400" y="1447800"/>
                  <a:pt x="5930900" y="1752600"/>
                  <a:pt x="5930900" y="1930400"/>
                </a:cubicBezTo>
                <a:lnTo>
                  <a:pt x="5930900" y="2616200"/>
                </a:lnTo>
                <a:cubicBezTo>
                  <a:pt x="5930900" y="2794000"/>
                  <a:pt x="5892800" y="3073400"/>
                  <a:pt x="5842000" y="3238500"/>
                </a:cubicBezTo>
                <a:close/>
                <a:moveTo>
                  <a:pt x="5130800" y="9880600"/>
                </a:moveTo>
                <a:moveTo>
                  <a:pt x="2247900" y="5029200"/>
                </a:moveTo>
                <a:lnTo>
                  <a:pt x="3924300" y="5029200"/>
                </a:lnTo>
                <a:cubicBezTo>
                  <a:pt x="4127500" y="5029200"/>
                  <a:pt x="4292600" y="4914900"/>
                  <a:pt x="4356100" y="4724400"/>
                </a:cubicBezTo>
                <a:lnTo>
                  <a:pt x="4406900" y="4610100"/>
                </a:lnTo>
                <a:cubicBezTo>
                  <a:pt x="4470400" y="4445000"/>
                  <a:pt x="4546600" y="4178300"/>
                  <a:pt x="4572000" y="4025900"/>
                </a:cubicBezTo>
                <a:lnTo>
                  <a:pt x="4584700" y="3937000"/>
                </a:lnTo>
                <a:cubicBezTo>
                  <a:pt x="4622800" y="3784600"/>
                  <a:pt x="4686300" y="3568700"/>
                  <a:pt x="4724400" y="3454400"/>
                </a:cubicBezTo>
                <a:cubicBezTo>
                  <a:pt x="4775200" y="3352800"/>
                  <a:pt x="4813300" y="3111500"/>
                  <a:pt x="4813300" y="2933700"/>
                </a:cubicBezTo>
                <a:lnTo>
                  <a:pt x="4813300" y="2057400"/>
                </a:lnTo>
                <a:cubicBezTo>
                  <a:pt x="4813300" y="1574800"/>
                  <a:pt x="4673600" y="1295400"/>
                  <a:pt x="4343400" y="1155700"/>
                </a:cubicBezTo>
                <a:lnTo>
                  <a:pt x="4292600" y="1143000"/>
                </a:lnTo>
                <a:cubicBezTo>
                  <a:pt x="3721100" y="889000"/>
                  <a:pt x="2819400" y="1079500"/>
                  <a:pt x="2336800" y="1562100"/>
                </a:cubicBezTo>
                <a:lnTo>
                  <a:pt x="2260600" y="1651000"/>
                </a:lnTo>
                <a:cubicBezTo>
                  <a:pt x="2133600" y="1765300"/>
                  <a:pt x="1981200" y="1993900"/>
                  <a:pt x="1905000" y="2146300"/>
                </a:cubicBezTo>
                <a:lnTo>
                  <a:pt x="1854200" y="2260600"/>
                </a:lnTo>
                <a:cubicBezTo>
                  <a:pt x="1790700" y="2413000"/>
                  <a:pt x="1701800" y="2667000"/>
                  <a:pt x="1651000" y="2819400"/>
                </a:cubicBezTo>
                <a:lnTo>
                  <a:pt x="1524000" y="3289300"/>
                </a:lnTo>
                <a:cubicBezTo>
                  <a:pt x="1485900" y="3454400"/>
                  <a:pt x="1447800" y="3721100"/>
                  <a:pt x="1447800" y="3898900"/>
                </a:cubicBezTo>
                <a:lnTo>
                  <a:pt x="1447800" y="3987800"/>
                </a:lnTo>
                <a:cubicBezTo>
                  <a:pt x="1447800" y="4622800"/>
                  <a:pt x="1752600" y="5029200"/>
                  <a:pt x="2247900" y="5029200"/>
                </a:cubicBezTo>
                <a:close/>
                <a:moveTo>
                  <a:pt x="3340100" y="98806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73" name="Freeform 13873"/>
          <p:cNvSpPr/>
          <p:nvPr/>
        </p:nvSpPr>
        <p:spPr>
          <a:xfrm rot="0" flipH="0" flipV="0">
            <a:off x="21424391" y="1194816"/>
            <a:ext cx="18288" cy="27432"/>
          </a:xfrm>
          <a:custGeom>
            <a:pathLst>
              <a:path w="1828800" h="2743200">
                <a:moveTo>
                  <a:pt x="1828800" y="609600"/>
                </a:moveTo>
                <a:cubicBezTo>
                  <a:pt x="1828800" y="939800"/>
                  <a:pt x="1765300" y="1219200"/>
                  <a:pt x="1676400" y="1219200"/>
                </a:cubicBezTo>
                <a:cubicBezTo>
                  <a:pt x="1587500" y="1219200"/>
                  <a:pt x="1524000" y="1358900"/>
                  <a:pt x="1524000" y="1524000"/>
                </a:cubicBezTo>
                <a:cubicBezTo>
                  <a:pt x="1524000" y="1689100"/>
                  <a:pt x="1460500" y="1828800"/>
                  <a:pt x="1371600" y="1828800"/>
                </a:cubicBezTo>
                <a:cubicBezTo>
                  <a:pt x="1282700" y="1828800"/>
                  <a:pt x="1219200" y="1968500"/>
                  <a:pt x="1219200" y="2133600"/>
                </a:cubicBezTo>
                <a:cubicBezTo>
                  <a:pt x="1219200" y="2298700"/>
                  <a:pt x="1155700" y="2438400"/>
                  <a:pt x="1066800" y="2438400"/>
                </a:cubicBezTo>
                <a:cubicBezTo>
                  <a:pt x="977900" y="2438400"/>
                  <a:pt x="914400" y="2501900"/>
                  <a:pt x="914400" y="2590800"/>
                </a:cubicBezTo>
                <a:cubicBezTo>
                  <a:pt x="914400" y="2679700"/>
                  <a:pt x="774700" y="2743200"/>
                  <a:pt x="609600" y="2743200"/>
                </a:cubicBezTo>
                <a:cubicBezTo>
                  <a:pt x="444500" y="2743200"/>
                  <a:pt x="304800" y="2679700"/>
                  <a:pt x="304800" y="2590800"/>
                </a:cubicBezTo>
                <a:cubicBezTo>
                  <a:pt x="304800" y="2501900"/>
                  <a:pt x="241300" y="2438400"/>
                  <a:pt x="152400" y="2438400"/>
                </a:cubicBezTo>
                <a:cubicBezTo>
                  <a:pt x="63500" y="2438400"/>
                  <a:pt x="0" y="2374900"/>
                  <a:pt x="0" y="2286000"/>
                </a:cubicBezTo>
                <a:cubicBezTo>
                  <a:pt x="0" y="2197100"/>
                  <a:pt x="63500" y="2133600"/>
                  <a:pt x="152400" y="2133600"/>
                </a:cubicBezTo>
                <a:cubicBezTo>
                  <a:pt x="241300" y="2133600"/>
                  <a:pt x="304800" y="1930400"/>
                  <a:pt x="304800" y="1676400"/>
                </a:cubicBezTo>
                <a:cubicBezTo>
                  <a:pt x="304800" y="1422400"/>
                  <a:pt x="368300" y="1219200"/>
                  <a:pt x="457200" y="1219200"/>
                </a:cubicBezTo>
                <a:cubicBezTo>
                  <a:pt x="546100" y="1219200"/>
                  <a:pt x="609600" y="1079500"/>
                  <a:pt x="609600" y="914400"/>
                </a:cubicBezTo>
                <a:cubicBezTo>
                  <a:pt x="609600" y="749300"/>
                  <a:pt x="673100" y="609600"/>
                  <a:pt x="762000" y="609600"/>
                </a:cubicBezTo>
                <a:cubicBezTo>
                  <a:pt x="850900" y="609600"/>
                  <a:pt x="914400" y="469900"/>
                  <a:pt x="914400" y="304800"/>
                </a:cubicBezTo>
                <a:cubicBezTo>
                  <a:pt x="914400" y="139700"/>
                  <a:pt x="1117600" y="0"/>
                  <a:pt x="1371600" y="0"/>
                </a:cubicBezTo>
                <a:cubicBezTo>
                  <a:pt x="1625600" y="0"/>
                  <a:pt x="1828800" y="279400"/>
                  <a:pt x="1828800" y="609600"/>
                </a:cubicBezTo>
                <a:close/>
                <a:moveTo>
                  <a:pt x="1828800" y="2743200"/>
                </a:moveTo>
              </a:path>
            </a:pathLst>
          </a:custGeom>
          <a:solidFill>
            <a:srgbClr val="0C0C0C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74" name="Freeform 13874"/>
          <p:cNvSpPr/>
          <p:nvPr/>
        </p:nvSpPr>
        <p:spPr>
          <a:xfrm rot="0" flipH="0" flipV="0">
            <a:off x="21473294" y="1106918"/>
            <a:ext cx="56343" cy="93503"/>
          </a:xfrm>
          <a:custGeom>
            <a:pathLst>
              <a:path w="5930900" h="9842500">
                <a:moveTo>
                  <a:pt x="5842000" y="3238500"/>
                </a:moveTo>
                <a:lnTo>
                  <a:pt x="4660900" y="7010400"/>
                </a:lnTo>
                <a:cubicBezTo>
                  <a:pt x="4610100" y="7175500"/>
                  <a:pt x="4495800" y="7416800"/>
                  <a:pt x="4394200" y="7556500"/>
                </a:cubicBezTo>
                <a:lnTo>
                  <a:pt x="4241800" y="7772400"/>
                </a:lnTo>
                <a:cubicBezTo>
                  <a:pt x="4140200" y="7912100"/>
                  <a:pt x="3962400" y="8115300"/>
                  <a:pt x="3835400" y="8242300"/>
                </a:cubicBezTo>
                <a:lnTo>
                  <a:pt x="3429000" y="8648700"/>
                </a:lnTo>
                <a:cubicBezTo>
                  <a:pt x="3314700" y="8775700"/>
                  <a:pt x="3162300" y="8890000"/>
                  <a:pt x="3098800" y="8915400"/>
                </a:cubicBezTo>
                <a:cubicBezTo>
                  <a:pt x="3035300" y="8928100"/>
                  <a:pt x="2882900" y="9042400"/>
                  <a:pt x="2768600" y="9144000"/>
                </a:cubicBezTo>
                <a:cubicBezTo>
                  <a:pt x="2565400" y="9359900"/>
                  <a:pt x="2438400" y="9423400"/>
                  <a:pt x="1841500" y="9652000"/>
                </a:cubicBezTo>
                <a:lnTo>
                  <a:pt x="1701800" y="9715500"/>
                </a:lnTo>
                <a:cubicBezTo>
                  <a:pt x="1511300" y="9779000"/>
                  <a:pt x="1219200" y="9842500"/>
                  <a:pt x="1041400" y="9842500"/>
                </a:cubicBezTo>
                <a:lnTo>
                  <a:pt x="317500" y="9842500"/>
                </a:lnTo>
                <a:cubicBezTo>
                  <a:pt x="139700" y="9842500"/>
                  <a:pt x="0" y="9728200"/>
                  <a:pt x="0" y="9601200"/>
                </a:cubicBezTo>
                <a:cubicBezTo>
                  <a:pt x="0" y="9461500"/>
                  <a:pt x="101600" y="9258300"/>
                  <a:pt x="228600" y="9131300"/>
                </a:cubicBezTo>
                <a:lnTo>
                  <a:pt x="254000" y="9105900"/>
                </a:lnTo>
                <a:cubicBezTo>
                  <a:pt x="381000" y="8978900"/>
                  <a:pt x="622300" y="8877300"/>
                  <a:pt x="800100" y="8877300"/>
                </a:cubicBezTo>
                <a:lnTo>
                  <a:pt x="1117600" y="8877300"/>
                </a:lnTo>
                <a:cubicBezTo>
                  <a:pt x="1295400" y="8877300"/>
                  <a:pt x="1485900" y="8839200"/>
                  <a:pt x="1524000" y="8788400"/>
                </a:cubicBezTo>
                <a:cubicBezTo>
                  <a:pt x="1562100" y="8750300"/>
                  <a:pt x="1714500" y="8648700"/>
                  <a:pt x="1854200" y="8559800"/>
                </a:cubicBezTo>
                <a:lnTo>
                  <a:pt x="2222500" y="8318500"/>
                </a:lnTo>
                <a:cubicBezTo>
                  <a:pt x="2362200" y="8242300"/>
                  <a:pt x="2565400" y="8064500"/>
                  <a:pt x="2692400" y="7937500"/>
                </a:cubicBezTo>
                <a:lnTo>
                  <a:pt x="3136900" y="7493000"/>
                </a:lnTo>
                <a:cubicBezTo>
                  <a:pt x="3263900" y="7378700"/>
                  <a:pt x="3390900" y="7213600"/>
                  <a:pt x="3416300" y="7137400"/>
                </a:cubicBezTo>
                <a:cubicBezTo>
                  <a:pt x="3454400" y="7061200"/>
                  <a:pt x="3517900" y="6959600"/>
                  <a:pt x="3581400" y="6896100"/>
                </a:cubicBezTo>
                <a:cubicBezTo>
                  <a:pt x="3644900" y="6832600"/>
                  <a:pt x="3695700" y="6680200"/>
                  <a:pt x="3695700" y="6553200"/>
                </a:cubicBezTo>
                <a:cubicBezTo>
                  <a:pt x="3695700" y="6413500"/>
                  <a:pt x="3556000" y="6286500"/>
                  <a:pt x="3390900" y="6261100"/>
                </a:cubicBezTo>
                <a:lnTo>
                  <a:pt x="2933700" y="6197600"/>
                </a:lnTo>
                <a:cubicBezTo>
                  <a:pt x="2781300" y="6184900"/>
                  <a:pt x="2514600" y="6134100"/>
                  <a:pt x="2349500" y="6096000"/>
                </a:cubicBezTo>
                <a:lnTo>
                  <a:pt x="1638300" y="5943600"/>
                </a:lnTo>
                <a:cubicBezTo>
                  <a:pt x="1473200" y="5905500"/>
                  <a:pt x="1231900" y="5778500"/>
                  <a:pt x="1117600" y="5651500"/>
                </a:cubicBezTo>
                <a:lnTo>
                  <a:pt x="1028700" y="5575300"/>
                </a:lnTo>
                <a:cubicBezTo>
                  <a:pt x="901700" y="5448300"/>
                  <a:pt x="762000" y="5232400"/>
                  <a:pt x="711200" y="5092700"/>
                </a:cubicBezTo>
                <a:cubicBezTo>
                  <a:pt x="660400" y="4953000"/>
                  <a:pt x="558800" y="4749800"/>
                  <a:pt x="469900" y="4648200"/>
                </a:cubicBezTo>
                <a:cubicBezTo>
                  <a:pt x="241300" y="4368800"/>
                  <a:pt x="254000" y="3873500"/>
                  <a:pt x="482600" y="3467100"/>
                </a:cubicBezTo>
                <a:cubicBezTo>
                  <a:pt x="571500" y="3302000"/>
                  <a:pt x="647700" y="3060700"/>
                  <a:pt x="647700" y="2895600"/>
                </a:cubicBezTo>
                <a:cubicBezTo>
                  <a:pt x="647700" y="2743200"/>
                  <a:pt x="685800" y="2489200"/>
                  <a:pt x="749300" y="2349500"/>
                </a:cubicBezTo>
                <a:lnTo>
                  <a:pt x="825500" y="2159000"/>
                </a:lnTo>
                <a:cubicBezTo>
                  <a:pt x="876300" y="2006600"/>
                  <a:pt x="990600" y="1765300"/>
                  <a:pt x="1079500" y="1625600"/>
                </a:cubicBezTo>
                <a:lnTo>
                  <a:pt x="1244600" y="1333500"/>
                </a:lnTo>
                <a:cubicBezTo>
                  <a:pt x="1320800" y="1181100"/>
                  <a:pt x="1485900" y="965200"/>
                  <a:pt x="1612900" y="838200"/>
                </a:cubicBezTo>
                <a:lnTo>
                  <a:pt x="1854200" y="596900"/>
                </a:lnTo>
                <a:cubicBezTo>
                  <a:pt x="2095500" y="368300"/>
                  <a:pt x="2400300" y="241300"/>
                  <a:pt x="2984500" y="152400"/>
                </a:cubicBezTo>
                <a:lnTo>
                  <a:pt x="3263900" y="101600"/>
                </a:lnTo>
                <a:cubicBezTo>
                  <a:pt x="3911600" y="0"/>
                  <a:pt x="4470400" y="38100"/>
                  <a:pt x="4749800" y="203200"/>
                </a:cubicBezTo>
                <a:lnTo>
                  <a:pt x="4978400" y="330200"/>
                </a:lnTo>
                <a:cubicBezTo>
                  <a:pt x="5359400" y="546100"/>
                  <a:pt x="5600700" y="812800"/>
                  <a:pt x="5765800" y="1193800"/>
                </a:cubicBezTo>
                <a:lnTo>
                  <a:pt x="5791200" y="1257300"/>
                </a:lnTo>
                <a:cubicBezTo>
                  <a:pt x="5867400" y="1447800"/>
                  <a:pt x="5930900" y="1752600"/>
                  <a:pt x="5930900" y="1930400"/>
                </a:cubicBezTo>
                <a:lnTo>
                  <a:pt x="5930900" y="2616200"/>
                </a:lnTo>
                <a:cubicBezTo>
                  <a:pt x="5930900" y="2794000"/>
                  <a:pt x="5892800" y="3073400"/>
                  <a:pt x="5842000" y="3238500"/>
                </a:cubicBezTo>
                <a:close/>
                <a:moveTo>
                  <a:pt x="5130800" y="9880600"/>
                </a:moveTo>
                <a:moveTo>
                  <a:pt x="2247900" y="5029200"/>
                </a:moveTo>
                <a:lnTo>
                  <a:pt x="3924300" y="5029200"/>
                </a:lnTo>
                <a:cubicBezTo>
                  <a:pt x="4127500" y="5029200"/>
                  <a:pt x="4292600" y="4914900"/>
                  <a:pt x="4356100" y="4724400"/>
                </a:cubicBezTo>
                <a:lnTo>
                  <a:pt x="4406900" y="4610100"/>
                </a:lnTo>
                <a:cubicBezTo>
                  <a:pt x="4470400" y="4445000"/>
                  <a:pt x="4546600" y="4178300"/>
                  <a:pt x="4572000" y="4025900"/>
                </a:cubicBezTo>
                <a:lnTo>
                  <a:pt x="4584700" y="3937000"/>
                </a:lnTo>
                <a:cubicBezTo>
                  <a:pt x="4622800" y="3784600"/>
                  <a:pt x="4686300" y="3568700"/>
                  <a:pt x="4724400" y="3454400"/>
                </a:cubicBezTo>
                <a:cubicBezTo>
                  <a:pt x="4775200" y="3352800"/>
                  <a:pt x="4813300" y="3111500"/>
                  <a:pt x="4813300" y="2933700"/>
                </a:cubicBezTo>
                <a:lnTo>
                  <a:pt x="4813300" y="2057400"/>
                </a:lnTo>
                <a:cubicBezTo>
                  <a:pt x="4813300" y="1574800"/>
                  <a:pt x="4673600" y="1295400"/>
                  <a:pt x="4343400" y="1155700"/>
                </a:cubicBezTo>
                <a:lnTo>
                  <a:pt x="4292600" y="1143000"/>
                </a:lnTo>
                <a:cubicBezTo>
                  <a:pt x="3721100" y="889000"/>
                  <a:pt x="2819400" y="1079500"/>
                  <a:pt x="2336800" y="1562100"/>
                </a:cubicBezTo>
                <a:lnTo>
                  <a:pt x="2260600" y="1651000"/>
                </a:lnTo>
                <a:cubicBezTo>
                  <a:pt x="2133600" y="1765300"/>
                  <a:pt x="1981200" y="1993900"/>
                  <a:pt x="1905000" y="2146300"/>
                </a:cubicBezTo>
                <a:lnTo>
                  <a:pt x="1854200" y="2260600"/>
                </a:lnTo>
                <a:cubicBezTo>
                  <a:pt x="1790700" y="2413000"/>
                  <a:pt x="1701800" y="2667000"/>
                  <a:pt x="1651000" y="2819400"/>
                </a:cubicBezTo>
                <a:lnTo>
                  <a:pt x="1524000" y="3289300"/>
                </a:lnTo>
                <a:cubicBezTo>
                  <a:pt x="1485900" y="3454400"/>
                  <a:pt x="1447800" y="3721100"/>
                  <a:pt x="1447800" y="3898900"/>
                </a:cubicBezTo>
                <a:lnTo>
                  <a:pt x="1447800" y="3987800"/>
                </a:lnTo>
                <a:cubicBezTo>
                  <a:pt x="1447800" y="4622800"/>
                  <a:pt x="1752600" y="5029200"/>
                  <a:pt x="2247900" y="5029200"/>
                </a:cubicBezTo>
                <a:close/>
                <a:moveTo>
                  <a:pt x="3340100" y="98806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75" name="Freeform 13875"/>
          <p:cNvSpPr/>
          <p:nvPr/>
        </p:nvSpPr>
        <p:spPr>
          <a:xfrm rot="0" flipH="0" flipV="0">
            <a:off x="21539615" y="1107642"/>
            <a:ext cx="56464" cy="93021"/>
          </a:xfrm>
          <a:custGeom>
            <a:pathLst>
              <a:path w="5943600" h="9791700">
                <a:moveTo>
                  <a:pt x="5676900" y="3771900"/>
                </a:moveTo>
                <a:lnTo>
                  <a:pt x="5118100" y="5892800"/>
                </a:lnTo>
                <a:cubicBezTo>
                  <a:pt x="5067300" y="6045200"/>
                  <a:pt x="4965700" y="6299200"/>
                  <a:pt x="4889500" y="6451600"/>
                </a:cubicBezTo>
                <a:lnTo>
                  <a:pt x="4089400" y="7861300"/>
                </a:lnTo>
                <a:cubicBezTo>
                  <a:pt x="4013200" y="8001000"/>
                  <a:pt x="3848100" y="8229600"/>
                  <a:pt x="3721100" y="8343900"/>
                </a:cubicBezTo>
                <a:lnTo>
                  <a:pt x="3441700" y="8623300"/>
                </a:lnTo>
                <a:cubicBezTo>
                  <a:pt x="3314700" y="8750300"/>
                  <a:pt x="3111500" y="8877300"/>
                  <a:pt x="2997200" y="8915400"/>
                </a:cubicBezTo>
                <a:cubicBezTo>
                  <a:pt x="2882900" y="8953500"/>
                  <a:pt x="2667000" y="9055100"/>
                  <a:pt x="2501900" y="9156700"/>
                </a:cubicBezTo>
                <a:lnTo>
                  <a:pt x="1993900" y="9486900"/>
                </a:lnTo>
                <a:cubicBezTo>
                  <a:pt x="1828800" y="9575800"/>
                  <a:pt x="1549400" y="9677400"/>
                  <a:pt x="1371600" y="9690100"/>
                </a:cubicBezTo>
                <a:lnTo>
                  <a:pt x="457200" y="9753600"/>
                </a:lnTo>
                <a:cubicBezTo>
                  <a:pt x="63500" y="9791700"/>
                  <a:pt x="0" y="9740900"/>
                  <a:pt x="0" y="9423400"/>
                </a:cubicBezTo>
                <a:cubicBezTo>
                  <a:pt x="0" y="9283700"/>
                  <a:pt x="38100" y="9144000"/>
                  <a:pt x="76200" y="9093200"/>
                </a:cubicBezTo>
                <a:cubicBezTo>
                  <a:pt x="228600" y="8953500"/>
                  <a:pt x="558800" y="8851900"/>
                  <a:pt x="889000" y="8851900"/>
                </a:cubicBezTo>
                <a:lnTo>
                  <a:pt x="965200" y="8851900"/>
                </a:lnTo>
                <a:cubicBezTo>
                  <a:pt x="1143000" y="8851900"/>
                  <a:pt x="1397000" y="8788400"/>
                  <a:pt x="1536700" y="8699500"/>
                </a:cubicBezTo>
                <a:lnTo>
                  <a:pt x="2222500" y="8305800"/>
                </a:lnTo>
                <a:cubicBezTo>
                  <a:pt x="2362200" y="8216900"/>
                  <a:pt x="2578100" y="8051800"/>
                  <a:pt x="2705100" y="7924800"/>
                </a:cubicBezTo>
                <a:lnTo>
                  <a:pt x="2984500" y="7645400"/>
                </a:lnTo>
                <a:cubicBezTo>
                  <a:pt x="3111500" y="7518400"/>
                  <a:pt x="3225800" y="7366000"/>
                  <a:pt x="3251200" y="7302500"/>
                </a:cubicBezTo>
                <a:cubicBezTo>
                  <a:pt x="3263900" y="7239000"/>
                  <a:pt x="3378200" y="7086600"/>
                  <a:pt x="3479800" y="6972300"/>
                </a:cubicBezTo>
                <a:cubicBezTo>
                  <a:pt x="3594100" y="6858000"/>
                  <a:pt x="3695700" y="6629400"/>
                  <a:pt x="3695700" y="6451600"/>
                </a:cubicBezTo>
                <a:cubicBezTo>
                  <a:pt x="3695700" y="6108700"/>
                  <a:pt x="3479800" y="5969000"/>
                  <a:pt x="2971800" y="5969000"/>
                </a:cubicBezTo>
                <a:lnTo>
                  <a:pt x="1930400" y="5969000"/>
                </a:lnTo>
                <a:cubicBezTo>
                  <a:pt x="1739900" y="5969000"/>
                  <a:pt x="1511300" y="5880100"/>
                  <a:pt x="1384300" y="5740400"/>
                </a:cubicBezTo>
                <a:lnTo>
                  <a:pt x="876300" y="5232400"/>
                </a:lnTo>
                <a:cubicBezTo>
                  <a:pt x="584200" y="4953000"/>
                  <a:pt x="482600" y="4699000"/>
                  <a:pt x="482600" y="4279900"/>
                </a:cubicBezTo>
                <a:lnTo>
                  <a:pt x="482600" y="3886200"/>
                </a:lnTo>
                <a:cubicBezTo>
                  <a:pt x="482600" y="3708400"/>
                  <a:pt x="520700" y="3429000"/>
                  <a:pt x="558800" y="3263900"/>
                </a:cubicBezTo>
                <a:lnTo>
                  <a:pt x="698500" y="2641600"/>
                </a:lnTo>
                <a:cubicBezTo>
                  <a:pt x="736600" y="2476500"/>
                  <a:pt x="863600" y="2222500"/>
                  <a:pt x="965200" y="2057400"/>
                </a:cubicBezTo>
                <a:lnTo>
                  <a:pt x="1117600" y="1854200"/>
                </a:lnTo>
                <a:cubicBezTo>
                  <a:pt x="1219200" y="1689100"/>
                  <a:pt x="1358900" y="1435100"/>
                  <a:pt x="1422400" y="1270000"/>
                </a:cubicBezTo>
                <a:lnTo>
                  <a:pt x="1473200" y="1143000"/>
                </a:lnTo>
                <a:cubicBezTo>
                  <a:pt x="1625600" y="762000"/>
                  <a:pt x="1841500" y="546100"/>
                  <a:pt x="2286000" y="368300"/>
                </a:cubicBezTo>
                <a:lnTo>
                  <a:pt x="2349500" y="330200"/>
                </a:lnTo>
                <a:cubicBezTo>
                  <a:pt x="2540000" y="254000"/>
                  <a:pt x="2857500" y="165100"/>
                  <a:pt x="3048000" y="139700"/>
                </a:cubicBezTo>
                <a:lnTo>
                  <a:pt x="3429000" y="76200"/>
                </a:lnTo>
                <a:cubicBezTo>
                  <a:pt x="3987800" y="0"/>
                  <a:pt x="4318000" y="25400"/>
                  <a:pt x="4622800" y="165100"/>
                </a:cubicBezTo>
                <a:lnTo>
                  <a:pt x="4991100" y="342900"/>
                </a:lnTo>
                <a:cubicBezTo>
                  <a:pt x="5143500" y="406400"/>
                  <a:pt x="5346700" y="596900"/>
                  <a:pt x="5435600" y="749300"/>
                </a:cubicBezTo>
                <a:lnTo>
                  <a:pt x="5778500" y="1371600"/>
                </a:lnTo>
                <a:cubicBezTo>
                  <a:pt x="5867400" y="1524000"/>
                  <a:pt x="5943600" y="1803400"/>
                  <a:pt x="5943600" y="1981200"/>
                </a:cubicBezTo>
                <a:lnTo>
                  <a:pt x="5943600" y="2755900"/>
                </a:lnTo>
                <a:cubicBezTo>
                  <a:pt x="5943600" y="2933700"/>
                  <a:pt x="5892800" y="3175000"/>
                  <a:pt x="5842000" y="3276600"/>
                </a:cubicBezTo>
                <a:cubicBezTo>
                  <a:pt x="5803900" y="3390900"/>
                  <a:pt x="5715000" y="3606800"/>
                  <a:pt x="5676900" y="3771900"/>
                </a:cubicBezTo>
                <a:close/>
                <a:moveTo>
                  <a:pt x="5219700" y="9804400"/>
                </a:moveTo>
                <a:moveTo>
                  <a:pt x="2247900" y="5003800"/>
                </a:moveTo>
                <a:lnTo>
                  <a:pt x="3911600" y="5003800"/>
                </a:lnTo>
                <a:cubicBezTo>
                  <a:pt x="4191000" y="5003800"/>
                  <a:pt x="4241800" y="4965700"/>
                  <a:pt x="4343400" y="4711700"/>
                </a:cubicBezTo>
                <a:lnTo>
                  <a:pt x="4572000" y="4114800"/>
                </a:lnTo>
                <a:cubicBezTo>
                  <a:pt x="4635500" y="3949700"/>
                  <a:pt x="4711700" y="3683000"/>
                  <a:pt x="4737100" y="3517900"/>
                </a:cubicBezTo>
                <a:lnTo>
                  <a:pt x="4762500" y="3365500"/>
                </a:lnTo>
                <a:cubicBezTo>
                  <a:pt x="4787900" y="3213100"/>
                  <a:pt x="4851400" y="3048000"/>
                  <a:pt x="4889500" y="2997200"/>
                </a:cubicBezTo>
                <a:cubicBezTo>
                  <a:pt x="4940300" y="2959100"/>
                  <a:pt x="4978400" y="2781300"/>
                  <a:pt x="4978400" y="2603500"/>
                </a:cubicBezTo>
                <a:lnTo>
                  <a:pt x="4978400" y="1955800"/>
                </a:lnTo>
                <a:cubicBezTo>
                  <a:pt x="4978400" y="1549400"/>
                  <a:pt x="4737100" y="1257300"/>
                  <a:pt x="4343400" y="1143000"/>
                </a:cubicBezTo>
                <a:lnTo>
                  <a:pt x="4165600" y="1079500"/>
                </a:lnTo>
                <a:cubicBezTo>
                  <a:pt x="3822700" y="990600"/>
                  <a:pt x="3822700" y="990600"/>
                  <a:pt x="3429000" y="1054100"/>
                </a:cubicBezTo>
                <a:lnTo>
                  <a:pt x="3238500" y="1092200"/>
                </a:lnTo>
                <a:cubicBezTo>
                  <a:pt x="3048000" y="1130300"/>
                  <a:pt x="2794000" y="1244600"/>
                  <a:pt x="2679700" y="1358900"/>
                </a:cubicBezTo>
                <a:cubicBezTo>
                  <a:pt x="2565400" y="1473200"/>
                  <a:pt x="2425700" y="1587500"/>
                  <a:pt x="2362200" y="1600200"/>
                </a:cubicBezTo>
                <a:cubicBezTo>
                  <a:pt x="2171700" y="1663700"/>
                  <a:pt x="2032000" y="1841500"/>
                  <a:pt x="1943100" y="2159000"/>
                </a:cubicBezTo>
                <a:lnTo>
                  <a:pt x="1536700" y="3581400"/>
                </a:lnTo>
                <a:cubicBezTo>
                  <a:pt x="1435100" y="3924300"/>
                  <a:pt x="1435100" y="3924300"/>
                  <a:pt x="1524000" y="4318000"/>
                </a:cubicBezTo>
                <a:lnTo>
                  <a:pt x="1524000" y="4330700"/>
                </a:lnTo>
                <a:cubicBezTo>
                  <a:pt x="1625600" y="4800600"/>
                  <a:pt x="1854200" y="5003800"/>
                  <a:pt x="2247900" y="5003800"/>
                </a:cubicBezTo>
                <a:close/>
                <a:moveTo>
                  <a:pt x="3987800" y="98044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76" name="Freeform 13876"/>
          <p:cNvSpPr/>
          <p:nvPr/>
        </p:nvSpPr>
        <p:spPr>
          <a:xfrm rot="0" flipH="0" flipV="0">
            <a:off x="21606780" y="1109452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77" name="Freeform 13877"/>
          <p:cNvSpPr/>
          <p:nvPr/>
        </p:nvSpPr>
        <p:spPr>
          <a:xfrm rot="0" flipH="0" flipV="0">
            <a:off x="21691198" y="1106918"/>
            <a:ext cx="56343" cy="93503"/>
          </a:xfrm>
          <a:custGeom>
            <a:pathLst>
              <a:path w="5930900" h="9842500">
                <a:moveTo>
                  <a:pt x="5842000" y="3238500"/>
                </a:moveTo>
                <a:lnTo>
                  <a:pt x="4660900" y="7010400"/>
                </a:lnTo>
                <a:cubicBezTo>
                  <a:pt x="4610100" y="7175500"/>
                  <a:pt x="4495800" y="7416800"/>
                  <a:pt x="4394200" y="7556500"/>
                </a:cubicBezTo>
                <a:lnTo>
                  <a:pt x="4241800" y="7772400"/>
                </a:lnTo>
                <a:cubicBezTo>
                  <a:pt x="4140200" y="7912100"/>
                  <a:pt x="3962400" y="8115300"/>
                  <a:pt x="3835400" y="8242300"/>
                </a:cubicBezTo>
                <a:lnTo>
                  <a:pt x="3429000" y="8648700"/>
                </a:lnTo>
                <a:cubicBezTo>
                  <a:pt x="3314700" y="8775700"/>
                  <a:pt x="3162300" y="8890000"/>
                  <a:pt x="3098800" y="8915400"/>
                </a:cubicBezTo>
                <a:cubicBezTo>
                  <a:pt x="3035300" y="8928100"/>
                  <a:pt x="2882900" y="9042400"/>
                  <a:pt x="2768600" y="9144000"/>
                </a:cubicBezTo>
                <a:cubicBezTo>
                  <a:pt x="2565400" y="9359900"/>
                  <a:pt x="2438400" y="9423400"/>
                  <a:pt x="1841500" y="9652000"/>
                </a:cubicBezTo>
                <a:lnTo>
                  <a:pt x="1701800" y="9715500"/>
                </a:lnTo>
                <a:cubicBezTo>
                  <a:pt x="1511300" y="9779000"/>
                  <a:pt x="1219200" y="9842500"/>
                  <a:pt x="1041400" y="9842500"/>
                </a:cubicBezTo>
                <a:lnTo>
                  <a:pt x="317500" y="9842500"/>
                </a:lnTo>
                <a:cubicBezTo>
                  <a:pt x="139700" y="9842500"/>
                  <a:pt x="0" y="9728200"/>
                  <a:pt x="0" y="9601200"/>
                </a:cubicBezTo>
                <a:cubicBezTo>
                  <a:pt x="0" y="9461500"/>
                  <a:pt x="101600" y="9258300"/>
                  <a:pt x="228600" y="9131300"/>
                </a:cubicBezTo>
                <a:lnTo>
                  <a:pt x="254000" y="9105900"/>
                </a:lnTo>
                <a:cubicBezTo>
                  <a:pt x="381000" y="8978900"/>
                  <a:pt x="622300" y="8877300"/>
                  <a:pt x="800100" y="8877300"/>
                </a:cubicBezTo>
                <a:lnTo>
                  <a:pt x="1117600" y="8877300"/>
                </a:lnTo>
                <a:cubicBezTo>
                  <a:pt x="1295400" y="8877300"/>
                  <a:pt x="1485900" y="8839200"/>
                  <a:pt x="1524000" y="8788400"/>
                </a:cubicBezTo>
                <a:cubicBezTo>
                  <a:pt x="1562100" y="8750300"/>
                  <a:pt x="1714500" y="8648700"/>
                  <a:pt x="1854200" y="8559800"/>
                </a:cubicBezTo>
                <a:lnTo>
                  <a:pt x="2222500" y="8318500"/>
                </a:lnTo>
                <a:cubicBezTo>
                  <a:pt x="2362200" y="8242300"/>
                  <a:pt x="2565400" y="8064500"/>
                  <a:pt x="2692400" y="7937500"/>
                </a:cubicBezTo>
                <a:lnTo>
                  <a:pt x="3136900" y="7493000"/>
                </a:lnTo>
                <a:cubicBezTo>
                  <a:pt x="3263900" y="7378700"/>
                  <a:pt x="3390900" y="7213600"/>
                  <a:pt x="3416300" y="7137400"/>
                </a:cubicBezTo>
                <a:cubicBezTo>
                  <a:pt x="3454400" y="7061200"/>
                  <a:pt x="3517900" y="6959600"/>
                  <a:pt x="3581400" y="6896100"/>
                </a:cubicBezTo>
                <a:cubicBezTo>
                  <a:pt x="3644900" y="6832600"/>
                  <a:pt x="3695700" y="6680200"/>
                  <a:pt x="3695700" y="6553200"/>
                </a:cubicBezTo>
                <a:cubicBezTo>
                  <a:pt x="3695700" y="6413500"/>
                  <a:pt x="3556000" y="6286500"/>
                  <a:pt x="3390900" y="6261100"/>
                </a:cubicBezTo>
                <a:lnTo>
                  <a:pt x="2933700" y="6197600"/>
                </a:lnTo>
                <a:cubicBezTo>
                  <a:pt x="2781300" y="6184900"/>
                  <a:pt x="2514600" y="6134100"/>
                  <a:pt x="2349500" y="6096000"/>
                </a:cubicBezTo>
                <a:lnTo>
                  <a:pt x="1638300" y="5943600"/>
                </a:lnTo>
                <a:cubicBezTo>
                  <a:pt x="1473200" y="5905500"/>
                  <a:pt x="1231900" y="5778500"/>
                  <a:pt x="1117600" y="5651500"/>
                </a:cubicBezTo>
                <a:lnTo>
                  <a:pt x="1028700" y="5575300"/>
                </a:lnTo>
                <a:cubicBezTo>
                  <a:pt x="901700" y="5448300"/>
                  <a:pt x="762000" y="5232400"/>
                  <a:pt x="711200" y="5092700"/>
                </a:cubicBezTo>
                <a:cubicBezTo>
                  <a:pt x="660400" y="4953000"/>
                  <a:pt x="558800" y="4749800"/>
                  <a:pt x="469900" y="4648200"/>
                </a:cubicBezTo>
                <a:cubicBezTo>
                  <a:pt x="241300" y="4368800"/>
                  <a:pt x="254000" y="3873500"/>
                  <a:pt x="482600" y="3467100"/>
                </a:cubicBezTo>
                <a:cubicBezTo>
                  <a:pt x="571500" y="3302000"/>
                  <a:pt x="647700" y="3060700"/>
                  <a:pt x="647700" y="2895600"/>
                </a:cubicBezTo>
                <a:cubicBezTo>
                  <a:pt x="647700" y="2743200"/>
                  <a:pt x="685800" y="2489200"/>
                  <a:pt x="749300" y="2349500"/>
                </a:cubicBezTo>
                <a:lnTo>
                  <a:pt x="825500" y="2159000"/>
                </a:lnTo>
                <a:cubicBezTo>
                  <a:pt x="876300" y="2006600"/>
                  <a:pt x="990600" y="1765300"/>
                  <a:pt x="1079500" y="1625600"/>
                </a:cubicBezTo>
                <a:lnTo>
                  <a:pt x="1244600" y="1333500"/>
                </a:lnTo>
                <a:cubicBezTo>
                  <a:pt x="1320800" y="1181100"/>
                  <a:pt x="1485900" y="965200"/>
                  <a:pt x="1612900" y="838200"/>
                </a:cubicBezTo>
                <a:lnTo>
                  <a:pt x="1854200" y="596900"/>
                </a:lnTo>
                <a:cubicBezTo>
                  <a:pt x="2095500" y="368300"/>
                  <a:pt x="2400300" y="241300"/>
                  <a:pt x="2984500" y="152400"/>
                </a:cubicBezTo>
                <a:lnTo>
                  <a:pt x="3263900" y="101600"/>
                </a:lnTo>
                <a:cubicBezTo>
                  <a:pt x="3911600" y="0"/>
                  <a:pt x="4470400" y="38100"/>
                  <a:pt x="4749800" y="203200"/>
                </a:cubicBezTo>
                <a:lnTo>
                  <a:pt x="4978400" y="330200"/>
                </a:lnTo>
                <a:cubicBezTo>
                  <a:pt x="5359400" y="546100"/>
                  <a:pt x="5600700" y="812800"/>
                  <a:pt x="5765800" y="1193800"/>
                </a:cubicBezTo>
                <a:lnTo>
                  <a:pt x="5791200" y="1257300"/>
                </a:lnTo>
                <a:cubicBezTo>
                  <a:pt x="5867400" y="1447800"/>
                  <a:pt x="5930900" y="1752600"/>
                  <a:pt x="5930900" y="1930400"/>
                </a:cubicBezTo>
                <a:lnTo>
                  <a:pt x="5930900" y="2616200"/>
                </a:lnTo>
                <a:cubicBezTo>
                  <a:pt x="5930900" y="2794000"/>
                  <a:pt x="5892800" y="3073400"/>
                  <a:pt x="5842000" y="3238500"/>
                </a:cubicBezTo>
                <a:close/>
                <a:moveTo>
                  <a:pt x="5130800" y="9880600"/>
                </a:moveTo>
                <a:moveTo>
                  <a:pt x="2247900" y="5029200"/>
                </a:moveTo>
                <a:lnTo>
                  <a:pt x="3924300" y="5029200"/>
                </a:lnTo>
                <a:cubicBezTo>
                  <a:pt x="4127500" y="5029200"/>
                  <a:pt x="4292600" y="4914900"/>
                  <a:pt x="4356100" y="4724400"/>
                </a:cubicBezTo>
                <a:lnTo>
                  <a:pt x="4406900" y="4610100"/>
                </a:lnTo>
                <a:cubicBezTo>
                  <a:pt x="4470400" y="4445000"/>
                  <a:pt x="4546600" y="4178300"/>
                  <a:pt x="4572000" y="4025900"/>
                </a:cubicBezTo>
                <a:lnTo>
                  <a:pt x="4584700" y="3937000"/>
                </a:lnTo>
                <a:cubicBezTo>
                  <a:pt x="4622800" y="3784600"/>
                  <a:pt x="4686300" y="3568700"/>
                  <a:pt x="4724400" y="3454400"/>
                </a:cubicBezTo>
                <a:cubicBezTo>
                  <a:pt x="4775200" y="3352800"/>
                  <a:pt x="4813300" y="3111500"/>
                  <a:pt x="4813300" y="2933700"/>
                </a:cubicBezTo>
                <a:lnTo>
                  <a:pt x="4813300" y="2057400"/>
                </a:lnTo>
                <a:cubicBezTo>
                  <a:pt x="4813300" y="1574800"/>
                  <a:pt x="4673600" y="1295400"/>
                  <a:pt x="4343400" y="1155700"/>
                </a:cubicBezTo>
                <a:lnTo>
                  <a:pt x="4292600" y="1143000"/>
                </a:lnTo>
                <a:cubicBezTo>
                  <a:pt x="3721100" y="889000"/>
                  <a:pt x="2819400" y="1079500"/>
                  <a:pt x="2336800" y="1562100"/>
                </a:cubicBezTo>
                <a:lnTo>
                  <a:pt x="2260600" y="1651000"/>
                </a:lnTo>
                <a:cubicBezTo>
                  <a:pt x="2133600" y="1765300"/>
                  <a:pt x="1981200" y="1993900"/>
                  <a:pt x="1905000" y="2146300"/>
                </a:cubicBezTo>
                <a:lnTo>
                  <a:pt x="1854200" y="2260600"/>
                </a:lnTo>
                <a:cubicBezTo>
                  <a:pt x="1790700" y="2413000"/>
                  <a:pt x="1701800" y="2667000"/>
                  <a:pt x="1651000" y="2819400"/>
                </a:cubicBezTo>
                <a:lnTo>
                  <a:pt x="1524000" y="3289300"/>
                </a:lnTo>
                <a:cubicBezTo>
                  <a:pt x="1485900" y="3454400"/>
                  <a:pt x="1447800" y="3721100"/>
                  <a:pt x="1447800" y="3898900"/>
                </a:cubicBezTo>
                <a:lnTo>
                  <a:pt x="1447800" y="3987800"/>
                </a:lnTo>
                <a:cubicBezTo>
                  <a:pt x="1447800" y="4622800"/>
                  <a:pt x="1752600" y="5029200"/>
                  <a:pt x="2247900" y="5029200"/>
                </a:cubicBezTo>
                <a:close/>
                <a:moveTo>
                  <a:pt x="3340100" y="98806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78" name="Freeform 13878"/>
          <p:cNvSpPr/>
          <p:nvPr/>
        </p:nvSpPr>
        <p:spPr>
          <a:xfrm rot="0" flipH="0" flipV="0">
            <a:off x="22218700" y="1108728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617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79" name="Freeform 13879"/>
          <p:cNvSpPr/>
          <p:nvPr/>
        </p:nvSpPr>
        <p:spPr>
          <a:xfrm rot="0" flipH="0" flipV="0">
            <a:off x="22249105" y="1110538"/>
            <a:ext cx="67805" cy="92900"/>
          </a:xfrm>
          <a:custGeom>
            <a:pathLst>
              <a:path w="7137400" h="9779000">
                <a:moveTo>
                  <a:pt x="3708400" y="9779000"/>
                </a:moveTo>
                <a:lnTo>
                  <a:pt x="1155700" y="9779000"/>
                </a:lnTo>
                <a:cubicBezTo>
                  <a:pt x="279400" y="9779000"/>
                  <a:pt x="0" y="9613900"/>
                  <a:pt x="0" y="9080500"/>
                </a:cubicBezTo>
                <a:cubicBezTo>
                  <a:pt x="0" y="8851900"/>
                  <a:pt x="215900" y="8432800"/>
                  <a:pt x="469900" y="8153400"/>
                </a:cubicBezTo>
                <a:lnTo>
                  <a:pt x="5156200" y="3149600"/>
                </a:lnTo>
                <a:cubicBezTo>
                  <a:pt x="6121400" y="2108200"/>
                  <a:pt x="6045200" y="952500"/>
                  <a:pt x="5003800" y="952500"/>
                </a:cubicBezTo>
                <a:lnTo>
                  <a:pt x="4533900" y="952500"/>
                </a:lnTo>
                <a:cubicBezTo>
                  <a:pt x="4152900" y="952500"/>
                  <a:pt x="3594100" y="1206500"/>
                  <a:pt x="3276600" y="1511300"/>
                </a:cubicBezTo>
                <a:lnTo>
                  <a:pt x="3111500" y="1689100"/>
                </a:lnTo>
                <a:cubicBezTo>
                  <a:pt x="2590800" y="2197100"/>
                  <a:pt x="2209800" y="2362200"/>
                  <a:pt x="2006600" y="2159000"/>
                </a:cubicBezTo>
                <a:cubicBezTo>
                  <a:pt x="1955800" y="2120900"/>
                  <a:pt x="1917700" y="1905000"/>
                  <a:pt x="1917700" y="1676400"/>
                </a:cubicBezTo>
                <a:cubicBezTo>
                  <a:pt x="1917700" y="1460500"/>
                  <a:pt x="2171700" y="1079500"/>
                  <a:pt x="2476500" y="850900"/>
                </a:cubicBezTo>
                <a:lnTo>
                  <a:pt x="3022600" y="431800"/>
                </a:lnTo>
                <a:cubicBezTo>
                  <a:pt x="3327400" y="190500"/>
                  <a:pt x="3886200" y="0"/>
                  <a:pt x="4254500" y="0"/>
                </a:cubicBezTo>
                <a:lnTo>
                  <a:pt x="5245100" y="0"/>
                </a:lnTo>
                <a:cubicBezTo>
                  <a:pt x="5626100" y="0"/>
                  <a:pt x="6134100" y="241300"/>
                  <a:pt x="6388100" y="546100"/>
                </a:cubicBezTo>
                <a:lnTo>
                  <a:pt x="6438900" y="609600"/>
                </a:lnTo>
                <a:cubicBezTo>
                  <a:pt x="7137400" y="1460500"/>
                  <a:pt x="7048500" y="2679700"/>
                  <a:pt x="6235700" y="3581400"/>
                </a:cubicBezTo>
                <a:lnTo>
                  <a:pt x="2387600" y="7785100"/>
                </a:lnTo>
                <a:cubicBezTo>
                  <a:pt x="1701800" y="8534400"/>
                  <a:pt x="1752600" y="8661400"/>
                  <a:pt x="2768600" y="8661400"/>
                </a:cubicBezTo>
                <a:lnTo>
                  <a:pt x="3962400" y="8661400"/>
                </a:lnTo>
                <a:cubicBezTo>
                  <a:pt x="4343400" y="8661400"/>
                  <a:pt x="4724400" y="8826500"/>
                  <a:pt x="4813300" y="9017000"/>
                </a:cubicBezTo>
                <a:cubicBezTo>
                  <a:pt x="5003800" y="9448800"/>
                  <a:pt x="5003800" y="9448800"/>
                  <a:pt x="4686300" y="9626600"/>
                </a:cubicBezTo>
                <a:cubicBezTo>
                  <a:pt x="4521200" y="9715500"/>
                  <a:pt x="4089400" y="9779000"/>
                  <a:pt x="3708400" y="9779000"/>
                </a:cubicBezTo>
                <a:close/>
                <a:moveTo>
                  <a:pt x="-152400" y="9499600"/>
                </a:moveTo>
              </a:path>
            </a:pathLst>
          </a:custGeom>
          <a:solidFill>
            <a:srgbClr val="1617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80" name="Freeform 13880"/>
          <p:cNvSpPr/>
          <p:nvPr/>
        </p:nvSpPr>
        <p:spPr>
          <a:xfrm rot="0" flipH="0" flipV="0">
            <a:off x="22319806" y="1107642"/>
            <a:ext cx="56464" cy="93021"/>
          </a:xfrm>
          <a:custGeom>
            <a:pathLst>
              <a:path w="5943600" h="9791700">
                <a:moveTo>
                  <a:pt x="5676900" y="3771900"/>
                </a:moveTo>
                <a:lnTo>
                  <a:pt x="5118100" y="5892800"/>
                </a:lnTo>
                <a:cubicBezTo>
                  <a:pt x="5067300" y="6045200"/>
                  <a:pt x="4965700" y="6299200"/>
                  <a:pt x="4889500" y="6451600"/>
                </a:cubicBezTo>
                <a:lnTo>
                  <a:pt x="4089400" y="7861300"/>
                </a:lnTo>
                <a:cubicBezTo>
                  <a:pt x="4013200" y="8001000"/>
                  <a:pt x="3848100" y="8229600"/>
                  <a:pt x="3721100" y="8343900"/>
                </a:cubicBezTo>
                <a:lnTo>
                  <a:pt x="3441700" y="8623300"/>
                </a:lnTo>
                <a:cubicBezTo>
                  <a:pt x="3314700" y="8750300"/>
                  <a:pt x="3111500" y="8877300"/>
                  <a:pt x="2997200" y="8915400"/>
                </a:cubicBezTo>
                <a:cubicBezTo>
                  <a:pt x="2882900" y="8953500"/>
                  <a:pt x="2667000" y="9055100"/>
                  <a:pt x="2501900" y="9156700"/>
                </a:cubicBezTo>
                <a:lnTo>
                  <a:pt x="1993900" y="9486900"/>
                </a:lnTo>
                <a:cubicBezTo>
                  <a:pt x="1828800" y="9575800"/>
                  <a:pt x="1549400" y="9677400"/>
                  <a:pt x="1371600" y="9690100"/>
                </a:cubicBezTo>
                <a:lnTo>
                  <a:pt x="457200" y="9753600"/>
                </a:lnTo>
                <a:cubicBezTo>
                  <a:pt x="63500" y="9791700"/>
                  <a:pt x="0" y="9740900"/>
                  <a:pt x="0" y="9423400"/>
                </a:cubicBezTo>
                <a:cubicBezTo>
                  <a:pt x="0" y="9283700"/>
                  <a:pt x="38100" y="9144000"/>
                  <a:pt x="76200" y="9093200"/>
                </a:cubicBezTo>
                <a:cubicBezTo>
                  <a:pt x="228600" y="8953500"/>
                  <a:pt x="558800" y="8851900"/>
                  <a:pt x="889000" y="8851900"/>
                </a:cubicBezTo>
                <a:lnTo>
                  <a:pt x="965200" y="8851900"/>
                </a:lnTo>
                <a:cubicBezTo>
                  <a:pt x="1143000" y="8851900"/>
                  <a:pt x="1397000" y="8788400"/>
                  <a:pt x="1536700" y="8699500"/>
                </a:cubicBezTo>
                <a:lnTo>
                  <a:pt x="2222500" y="8305800"/>
                </a:lnTo>
                <a:cubicBezTo>
                  <a:pt x="2362200" y="8216900"/>
                  <a:pt x="2578100" y="8051800"/>
                  <a:pt x="2705100" y="7924800"/>
                </a:cubicBezTo>
                <a:lnTo>
                  <a:pt x="2984500" y="7645400"/>
                </a:lnTo>
                <a:cubicBezTo>
                  <a:pt x="3111500" y="7518400"/>
                  <a:pt x="3225800" y="7366000"/>
                  <a:pt x="3251200" y="7302500"/>
                </a:cubicBezTo>
                <a:cubicBezTo>
                  <a:pt x="3263900" y="7239000"/>
                  <a:pt x="3378200" y="7086600"/>
                  <a:pt x="3479800" y="6972300"/>
                </a:cubicBezTo>
                <a:cubicBezTo>
                  <a:pt x="3594100" y="6858000"/>
                  <a:pt x="3695700" y="6629400"/>
                  <a:pt x="3695700" y="6451600"/>
                </a:cubicBezTo>
                <a:cubicBezTo>
                  <a:pt x="3695700" y="6108700"/>
                  <a:pt x="3479800" y="5969000"/>
                  <a:pt x="2971800" y="5969000"/>
                </a:cubicBezTo>
                <a:lnTo>
                  <a:pt x="1930400" y="5969000"/>
                </a:lnTo>
                <a:cubicBezTo>
                  <a:pt x="1739900" y="5969000"/>
                  <a:pt x="1511300" y="5880100"/>
                  <a:pt x="1384300" y="5740400"/>
                </a:cubicBezTo>
                <a:lnTo>
                  <a:pt x="876300" y="5232400"/>
                </a:lnTo>
                <a:cubicBezTo>
                  <a:pt x="584200" y="4953000"/>
                  <a:pt x="482600" y="4699000"/>
                  <a:pt x="482600" y="4279900"/>
                </a:cubicBezTo>
                <a:lnTo>
                  <a:pt x="482600" y="3886200"/>
                </a:lnTo>
                <a:cubicBezTo>
                  <a:pt x="482600" y="3708400"/>
                  <a:pt x="520700" y="3429000"/>
                  <a:pt x="558800" y="3263900"/>
                </a:cubicBezTo>
                <a:lnTo>
                  <a:pt x="698500" y="2641600"/>
                </a:lnTo>
                <a:cubicBezTo>
                  <a:pt x="736600" y="2476500"/>
                  <a:pt x="863600" y="2222500"/>
                  <a:pt x="965200" y="2057400"/>
                </a:cubicBezTo>
                <a:lnTo>
                  <a:pt x="1117600" y="1854200"/>
                </a:lnTo>
                <a:cubicBezTo>
                  <a:pt x="1219200" y="1689100"/>
                  <a:pt x="1358900" y="1435100"/>
                  <a:pt x="1422400" y="1270000"/>
                </a:cubicBezTo>
                <a:lnTo>
                  <a:pt x="1473200" y="1143000"/>
                </a:lnTo>
                <a:cubicBezTo>
                  <a:pt x="1625600" y="762000"/>
                  <a:pt x="1841500" y="546100"/>
                  <a:pt x="2286000" y="368300"/>
                </a:cubicBezTo>
                <a:lnTo>
                  <a:pt x="2349500" y="330200"/>
                </a:lnTo>
                <a:cubicBezTo>
                  <a:pt x="2540000" y="254000"/>
                  <a:pt x="2857500" y="165100"/>
                  <a:pt x="3048000" y="139700"/>
                </a:cubicBezTo>
                <a:lnTo>
                  <a:pt x="3429000" y="76200"/>
                </a:lnTo>
                <a:cubicBezTo>
                  <a:pt x="3987800" y="0"/>
                  <a:pt x="4318000" y="25400"/>
                  <a:pt x="4622800" y="165100"/>
                </a:cubicBezTo>
                <a:lnTo>
                  <a:pt x="4991100" y="342900"/>
                </a:lnTo>
                <a:cubicBezTo>
                  <a:pt x="5143500" y="406400"/>
                  <a:pt x="5346700" y="596900"/>
                  <a:pt x="5435600" y="749300"/>
                </a:cubicBezTo>
                <a:lnTo>
                  <a:pt x="5778500" y="1371600"/>
                </a:lnTo>
                <a:cubicBezTo>
                  <a:pt x="5867400" y="1524000"/>
                  <a:pt x="5943600" y="1803400"/>
                  <a:pt x="5943600" y="1981200"/>
                </a:cubicBezTo>
                <a:lnTo>
                  <a:pt x="5943600" y="2755900"/>
                </a:lnTo>
                <a:cubicBezTo>
                  <a:pt x="5943600" y="2933700"/>
                  <a:pt x="5892800" y="3175000"/>
                  <a:pt x="5842000" y="3276600"/>
                </a:cubicBezTo>
                <a:cubicBezTo>
                  <a:pt x="5803900" y="3390900"/>
                  <a:pt x="5715000" y="3606800"/>
                  <a:pt x="5676900" y="3771900"/>
                </a:cubicBezTo>
                <a:close/>
                <a:moveTo>
                  <a:pt x="5219700" y="9804400"/>
                </a:moveTo>
                <a:moveTo>
                  <a:pt x="2247900" y="5003800"/>
                </a:moveTo>
                <a:lnTo>
                  <a:pt x="3911600" y="5003800"/>
                </a:lnTo>
                <a:cubicBezTo>
                  <a:pt x="4191000" y="5003800"/>
                  <a:pt x="4241800" y="4965700"/>
                  <a:pt x="4343400" y="4711700"/>
                </a:cubicBezTo>
                <a:lnTo>
                  <a:pt x="4572000" y="4114800"/>
                </a:lnTo>
                <a:cubicBezTo>
                  <a:pt x="4635500" y="3949700"/>
                  <a:pt x="4711700" y="3683000"/>
                  <a:pt x="4737100" y="3517900"/>
                </a:cubicBezTo>
                <a:lnTo>
                  <a:pt x="4762500" y="3365500"/>
                </a:lnTo>
                <a:cubicBezTo>
                  <a:pt x="4787900" y="3213100"/>
                  <a:pt x="4851400" y="3048000"/>
                  <a:pt x="4889500" y="2997200"/>
                </a:cubicBezTo>
                <a:cubicBezTo>
                  <a:pt x="4940300" y="2959100"/>
                  <a:pt x="4978400" y="2781300"/>
                  <a:pt x="4978400" y="2603500"/>
                </a:cubicBezTo>
                <a:lnTo>
                  <a:pt x="4978400" y="1955800"/>
                </a:lnTo>
                <a:cubicBezTo>
                  <a:pt x="4978400" y="1549400"/>
                  <a:pt x="4737100" y="1257300"/>
                  <a:pt x="4343400" y="1143000"/>
                </a:cubicBezTo>
                <a:lnTo>
                  <a:pt x="4165600" y="1079500"/>
                </a:lnTo>
                <a:cubicBezTo>
                  <a:pt x="3822700" y="990600"/>
                  <a:pt x="3822700" y="990600"/>
                  <a:pt x="3429000" y="1054100"/>
                </a:cubicBezTo>
                <a:lnTo>
                  <a:pt x="3238500" y="1092200"/>
                </a:lnTo>
                <a:cubicBezTo>
                  <a:pt x="3048000" y="1130300"/>
                  <a:pt x="2794000" y="1244600"/>
                  <a:pt x="2679700" y="1358900"/>
                </a:cubicBezTo>
                <a:cubicBezTo>
                  <a:pt x="2565400" y="1473200"/>
                  <a:pt x="2425700" y="1587500"/>
                  <a:pt x="2362200" y="1600200"/>
                </a:cubicBezTo>
                <a:cubicBezTo>
                  <a:pt x="2171700" y="1663700"/>
                  <a:pt x="2032000" y="1841500"/>
                  <a:pt x="1943100" y="2159000"/>
                </a:cubicBezTo>
                <a:lnTo>
                  <a:pt x="1536700" y="3581400"/>
                </a:lnTo>
                <a:cubicBezTo>
                  <a:pt x="1435100" y="3924300"/>
                  <a:pt x="1435100" y="3924300"/>
                  <a:pt x="1524000" y="4318000"/>
                </a:cubicBezTo>
                <a:lnTo>
                  <a:pt x="1524000" y="4330700"/>
                </a:lnTo>
                <a:cubicBezTo>
                  <a:pt x="1625600" y="4800600"/>
                  <a:pt x="1854200" y="5003800"/>
                  <a:pt x="2247900" y="5003800"/>
                </a:cubicBezTo>
                <a:close/>
                <a:moveTo>
                  <a:pt x="3987800" y="9804400"/>
                </a:moveTo>
              </a:path>
            </a:pathLst>
          </a:custGeom>
          <a:solidFill>
            <a:srgbClr val="1617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81" name="Freeform 13881"/>
          <p:cNvSpPr/>
          <p:nvPr/>
        </p:nvSpPr>
        <p:spPr>
          <a:xfrm rot="0" flipH="0" flipV="0">
            <a:off x="22429730" y="1106918"/>
            <a:ext cx="56343" cy="93503"/>
          </a:xfrm>
          <a:custGeom>
            <a:pathLst>
              <a:path w="5930900" h="9842500">
                <a:moveTo>
                  <a:pt x="5842000" y="3238500"/>
                </a:moveTo>
                <a:lnTo>
                  <a:pt x="4660900" y="7010400"/>
                </a:lnTo>
                <a:cubicBezTo>
                  <a:pt x="4610100" y="7175500"/>
                  <a:pt x="4495800" y="7416800"/>
                  <a:pt x="4394200" y="7556500"/>
                </a:cubicBezTo>
                <a:lnTo>
                  <a:pt x="4241800" y="7772400"/>
                </a:lnTo>
                <a:cubicBezTo>
                  <a:pt x="4140200" y="7912100"/>
                  <a:pt x="3962400" y="8115300"/>
                  <a:pt x="3835400" y="8242300"/>
                </a:cubicBezTo>
                <a:lnTo>
                  <a:pt x="3429000" y="8648700"/>
                </a:lnTo>
                <a:cubicBezTo>
                  <a:pt x="3314700" y="8775700"/>
                  <a:pt x="3162300" y="8890000"/>
                  <a:pt x="3098800" y="8915400"/>
                </a:cubicBezTo>
                <a:cubicBezTo>
                  <a:pt x="3035300" y="8928100"/>
                  <a:pt x="2882900" y="9042400"/>
                  <a:pt x="2768600" y="9144000"/>
                </a:cubicBezTo>
                <a:cubicBezTo>
                  <a:pt x="2565400" y="9359900"/>
                  <a:pt x="2438400" y="9423400"/>
                  <a:pt x="1841500" y="9652000"/>
                </a:cubicBezTo>
                <a:lnTo>
                  <a:pt x="1701800" y="9715500"/>
                </a:lnTo>
                <a:cubicBezTo>
                  <a:pt x="1511300" y="9779000"/>
                  <a:pt x="1219200" y="9842500"/>
                  <a:pt x="1041400" y="9842500"/>
                </a:cubicBezTo>
                <a:lnTo>
                  <a:pt x="317500" y="9842500"/>
                </a:lnTo>
                <a:cubicBezTo>
                  <a:pt x="139700" y="9842500"/>
                  <a:pt x="0" y="9728200"/>
                  <a:pt x="0" y="9601200"/>
                </a:cubicBezTo>
                <a:cubicBezTo>
                  <a:pt x="0" y="9461500"/>
                  <a:pt x="101600" y="9258300"/>
                  <a:pt x="228600" y="9131300"/>
                </a:cubicBezTo>
                <a:lnTo>
                  <a:pt x="254000" y="9105900"/>
                </a:lnTo>
                <a:cubicBezTo>
                  <a:pt x="381000" y="8978900"/>
                  <a:pt x="622300" y="8877300"/>
                  <a:pt x="800100" y="8877300"/>
                </a:cubicBezTo>
                <a:lnTo>
                  <a:pt x="1117600" y="8877300"/>
                </a:lnTo>
                <a:cubicBezTo>
                  <a:pt x="1295400" y="8877300"/>
                  <a:pt x="1485900" y="8839200"/>
                  <a:pt x="1524000" y="8788400"/>
                </a:cubicBezTo>
                <a:cubicBezTo>
                  <a:pt x="1562100" y="8750300"/>
                  <a:pt x="1714500" y="8648700"/>
                  <a:pt x="1854200" y="8559800"/>
                </a:cubicBezTo>
                <a:lnTo>
                  <a:pt x="2222500" y="8318500"/>
                </a:lnTo>
                <a:cubicBezTo>
                  <a:pt x="2362200" y="8242300"/>
                  <a:pt x="2565400" y="8064500"/>
                  <a:pt x="2692400" y="7937500"/>
                </a:cubicBezTo>
                <a:lnTo>
                  <a:pt x="3136900" y="7493000"/>
                </a:lnTo>
                <a:cubicBezTo>
                  <a:pt x="3263900" y="7378700"/>
                  <a:pt x="3390900" y="7213600"/>
                  <a:pt x="3416300" y="7137400"/>
                </a:cubicBezTo>
                <a:cubicBezTo>
                  <a:pt x="3454400" y="7061200"/>
                  <a:pt x="3517900" y="6959600"/>
                  <a:pt x="3581400" y="6896100"/>
                </a:cubicBezTo>
                <a:cubicBezTo>
                  <a:pt x="3644900" y="6832600"/>
                  <a:pt x="3695700" y="6680200"/>
                  <a:pt x="3695700" y="6553200"/>
                </a:cubicBezTo>
                <a:cubicBezTo>
                  <a:pt x="3695700" y="6413500"/>
                  <a:pt x="3556000" y="6286500"/>
                  <a:pt x="3390900" y="6261100"/>
                </a:cubicBezTo>
                <a:lnTo>
                  <a:pt x="2933700" y="6197600"/>
                </a:lnTo>
                <a:cubicBezTo>
                  <a:pt x="2781300" y="6184900"/>
                  <a:pt x="2514600" y="6134100"/>
                  <a:pt x="2349500" y="6096000"/>
                </a:cubicBezTo>
                <a:lnTo>
                  <a:pt x="1638300" y="5943600"/>
                </a:lnTo>
                <a:cubicBezTo>
                  <a:pt x="1473200" y="5905500"/>
                  <a:pt x="1231900" y="5778500"/>
                  <a:pt x="1117600" y="5651500"/>
                </a:cubicBezTo>
                <a:lnTo>
                  <a:pt x="1028700" y="5575300"/>
                </a:lnTo>
                <a:cubicBezTo>
                  <a:pt x="901700" y="5448300"/>
                  <a:pt x="762000" y="5232400"/>
                  <a:pt x="711200" y="5092700"/>
                </a:cubicBezTo>
                <a:cubicBezTo>
                  <a:pt x="660400" y="4953000"/>
                  <a:pt x="558800" y="4749800"/>
                  <a:pt x="469900" y="4648200"/>
                </a:cubicBezTo>
                <a:cubicBezTo>
                  <a:pt x="241300" y="4368800"/>
                  <a:pt x="254000" y="3873500"/>
                  <a:pt x="482600" y="3467100"/>
                </a:cubicBezTo>
                <a:cubicBezTo>
                  <a:pt x="571500" y="3302000"/>
                  <a:pt x="647700" y="3060700"/>
                  <a:pt x="647700" y="2895600"/>
                </a:cubicBezTo>
                <a:cubicBezTo>
                  <a:pt x="647700" y="2743200"/>
                  <a:pt x="685800" y="2489200"/>
                  <a:pt x="749300" y="2349500"/>
                </a:cubicBezTo>
                <a:lnTo>
                  <a:pt x="825500" y="2159000"/>
                </a:lnTo>
                <a:cubicBezTo>
                  <a:pt x="876300" y="2006600"/>
                  <a:pt x="990600" y="1765300"/>
                  <a:pt x="1079500" y="1625600"/>
                </a:cubicBezTo>
                <a:lnTo>
                  <a:pt x="1244600" y="1333500"/>
                </a:lnTo>
                <a:cubicBezTo>
                  <a:pt x="1320800" y="1181100"/>
                  <a:pt x="1485900" y="965200"/>
                  <a:pt x="1612900" y="838200"/>
                </a:cubicBezTo>
                <a:lnTo>
                  <a:pt x="1854200" y="596900"/>
                </a:lnTo>
                <a:cubicBezTo>
                  <a:pt x="2095500" y="368300"/>
                  <a:pt x="2400300" y="241300"/>
                  <a:pt x="2984500" y="152400"/>
                </a:cubicBezTo>
                <a:lnTo>
                  <a:pt x="3263900" y="101600"/>
                </a:lnTo>
                <a:cubicBezTo>
                  <a:pt x="3911600" y="0"/>
                  <a:pt x="4470400" y="38100"/>
                  <a:pt x="4749800" y="203200"/>
                </a:cubicBezTo>
                <a:lnTo>
                  <a:pt x="4978400" y="330200"/>
                </a:lnTo>
                <a:cubicBezTo>
                  <a:pt x="5359400" y="546100"/>
                  <a:pt x="5600700" y="812800"/>
                  <a:pt x="5765800" y="1193800"/>
                </a:cubicBezTo>
                <a:lnTo>
                  <a:pt x="5791200" y="1257300"/>
                </a:lnTo>
                <a:cubicBezTo>
                  <a:pt x="5867400" y="1447800"/>
                  <a:pt x="5930900" y="1752600"/>
                  <a:pt x="5930900" y="1930400"/>
                </a:cubicBezTo>
                <a:lnTo>
                  <a:pt x="5930900" y="2616200"/>
                </a:lnTo>
                <a:cubicBezTo>
                  <a:pt x="5930900" y="2794000"/>
                  <a:pt x="5892800" y="3073400"/>
                  <a:pt x="5842000" y="3238500"/>
                </a:cubicBezTo>
                <a:close/>
                <a:moveTo>
                  <a:pt x="5130800" y="9880600"/>
                </a:moveTo>
                <a:moveTo>
                  <a:pt x="2247900" y="5029200"/>
                </a:moveTo>
                <a:lnTo>
                  <a:pt x="3924300" y="5029200"/>
                </a:lnTo>
                <a:cubicBezTo>
                  <a:pt x="4127500" y="5029200"/>
                  <a:pt x="4292600" y="4914900"/>
                  <a:pt x="4356100" y="4724400"/>
                </a:cubicBezTo>
                <a:lnTo>
                  <a:pt x="4406900" y="4610100"/>
                </a:lnTo>
                <a:cubicBezTo>
                  <a:pt x="4470400" y="4445000"/>
                  <a:pt x="4546600" y="4178300"/>
                  <a:pt x="4572000" y="4025900"/>
                </a:cubicBezTo>
                <a:lnTo>
                  <a:pt x="4584700" y="3937000"/>
                </a:lnTo>
                <a:cubicBezTo>
                  <a:pt x="4622800" y="3784600"/>
                  <a:pt x="4686300" y="3568700"/>
                  <a:pt x="4724400" y="3454400"/>
                </a:cubicBezTo>
                <a:cubicBezTo>
                  <a:pt x="4775200" y="3352800"/>
                  <a:pt x="4813300" y="3111500"/>
                  <a:pt x="4813300" y="2933700"/>
                </a:cubicBezTo>
                <a:lnTo>
                  <a:pt x="4813300" y="2057400"/>
                </a:lnTo>
                <a:cubicBezTo>
                  <a:pt x="4813300" y="1574800"/>
                  <a:pt x="4673600" y="1295400"/>
                  <a:pt x="4343400" y="1155700"/>
                </a:cubicBezTo>
                <a:lnTo>
                  <a:pt x="4292600" y="1143000"/>
                </a:lnTo>
                <a:cubicBezTo>
                  <a:pt x="3721100" y="889000"/>
                  <a:pt x="2819400" y="1079500"/>
                  <a:pt x="2336800" y="1562100"/>
                </a:cubicBezTo>
                <a:lnTo>
                  <a:pt x="2260600" y="1651000"/>
                </a:lnTo>
                <a:cubicBezTo>
                  <a:pt x="2133600" y="1765300"/>
                  <a:pt x="1981200" y="1993900"/>
                  <a:pt x="1905000" y="2146300"/>
                </a:cubicBezTo>
                <a:lnTo>
                  <a:pt x="1854200" y="2260600"/>
                </a:lnTo>
                <a:cubicBezTo>
                  <a:pt x="1790700" y="2413000"/>
                  <a:pt x="1701800" y="2667000"/>
                  <a:pt x="1651000" y="2819400"/>
                </a:cubicBezTo>
                <a:lnTo>
                  <a:pt x="1524000" y="3289300"/>
                </a:lnTo>
                <a:cubicBezTo>
                  <a:pt x="1485900" y="3454400"/>
                  <a:pt x="1447800" y="3721100"/>
                  <a:pt x="1447800" y="3898900"/>
                </a:cubicBezTo>
                <a:lnTo>
                  <a:pt x="1447800" y="3987800"/>
                </a:lnTo>
                <a:cubicBezTo>
                  <a:pt x="1447800" y="4622800"/>
                  <a:pt x="1752600" y="5029200"/>
                  <a:pt x="2247900" y="5029200"/>
                </a:cubicBezTo>
                <a:close/>
                <a:moveTo>
                  <a:pt x="3340100" y="9880600"/>
                </a:moveTo>
              </a:path>
            </a:pathLst>
          </a:custGeom>
          <a:solidFill>
            <a:srgbClr val="1617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82" name="Freeform 13882"/>
          <p:cNvSpPr/>
          <p:nvPr/>
        </p:nvSpPr>
        <p:spPr>
          <a:xfrm rot="0" flipH="0" flipV="0">
            <a:off x="22500431" y="1106918"/>
            <a:ext cx="56343" cy="93503"/>
          </a:xfrm>
          <a:custGeom>
            <a:pathLst>
              <a:path w="5930900" h="9842500">
                <a:moveTo>
                  <a:pt x="5842000" y="3238500"/>
                </a:moveTo>
                <a:lnTo>
                  <a:pt x="4660900" y="7010400"/>
                </a:lnTo>
                <a:cubicBezTo>
                  <a:pt x="4610100" y="7175500"/>
                  <a:pt x="4495800" y="7416800"/>
                  <a:pt x="4394200" y="7556500"/>
                </a:cubicBezTo>
                <a:lnTo>
                  <a:pt x="4241800" y="7772400"/>
                </a:lnTo>
                <a:cubicBezTo>
                  <a:pt x="4140200" y="7912100"/>
                  <a:pt x="3962400" y="8115300"/>
                  <a:pt x="3835400" y="8242300"/>
                </a:cubicBezTo>
                <a:lnTo>
                  <a:pt x="3429000" y="8648700"/>
                </a:lnTo>
                <a:cubicBezTo>
                  <a:pt x="3314700" y="8775700"/>
                  <a:pt x="3162300" y="8890000"/>
                  <a:pt x="3098800" y="8915400"/>
                </a:cubicBezTo>
                <a:cubicBezTo>
                  <a:pt x="3035300" y="8928100"/>
                  <a:pt x="2882900" y="9042400"/>
                  <a:pt x="2768600" y="9144000"/>
                </a:cubicBezTo>
                <a:cubicBezTo>
                  <a:pt x="2565400" y="9359900"/>
                  <a:pt x="2438400" y="9423400"/>
                  <a:pt x="1841500" y="9652000"/>
                </a:cubicBezTo>
                <a:lnTo>
                  <a:pt x="1701800" y="9715500"/>
                </a:lnTo>
                <a:cubicBezTo>
                  <a:pt x="1511300" y="9779000"/>
                  <a:pt x="1219200" y="9842500"/>
                  <a:pt x="1041400" y="9842500"/>
                </a:cubicBezTo>
                <a:lnTo>
                  <a:pt x="317500" y="9842500"/>
                </a:lnTo>
                <a:cubicBezTo>
                  <a:pt x="139700" y="9842500"/>
                  <a:pt x="0" y="9728200"/>
                  <a:pt x="0" y="9601200"/>
                </a:cubicBezTo>
                <a:cubicBezTo>
                  <a:pt x="0" y="9461500"/>
                  <a:pt x="101600" y="9258300"/>
                  <a:pt x="228600" y="9131300"/>
                </a:cubicBezTo>
                <a:lnTo>
                  <a:pt x="254000" y="9105900"/>
                </a:lnTo>
                <a:cubicBezTo>
                  <a:pt x="381000" y="8978900"/>
                  <a:pt x="622300" y="8877300"/>
                  <a:pt x="800100" y="8877300"/>
                </a:cubicBezTo>
                <a:lnTo>
                  <a:pt x="1117600" y="8877300"/>
                </a:lnTo>
                <a:cubicBezTo>
                  <a:pt x="1295400" y="8877300"/>
                  <a:pt x="1485900" y="8839200"/>
                  <a:pt x="1524000" y="8788400"/>
                </a:cubicBezTo>
                <a:cubicBezTo>
                  <a:pt x="1562100" y="8750300"/>
                  <a:pt x="1714500" y="8648700"/>
                  <a:pt x="1854200" y="8559800"/>
                </a:cubicBezTo>
                <a:lnTo>
                  <a:pt x="2222500" y="8318500"/>
                </a:lnTo>
                <a:cubicBezTo>
                  <a:pt x="2362200" y="8242300"/>
                  <a:pt x="2565400" y="8064500"/>
                  <a:pt x="2692400" y="7937500"/>
                </a:cubicBezTo>
                <a:lnTo>
                  <a:pt x="3136900" y="7493000"/>
                </a:lnTo>
                <a:cubicBezTo>
                  <a:pt x="3263900" y="7378700"/>
                  <a:pt x="3390900" y="7213600"/>
                  <a:pt x="3416300" y="7137400"/>
                </a:cubicBezTo>
                <a:cubicBezTo>
                  <a:pt x="3454400" y="7061200"/>
                  <a:pt x="3517900" y="6959600"/>
                  <a:pt x="3581400" y="6896100"/>
                </a:cubicBezTo>
                <a:cubicBezTo>
                  <a:pt x="3644900" y="6832600"/>
                  <a:pt x="3695700" y="6680200"/>
                  <a:pt x="3695700" y="6553200"/>
                </a:cubicBezTo>
                <a:cubicBezTo>
                  <a:pt x="3695700" y="6413500"/>
                  <a:pt x="3556000" y="6286500"/>
                  <a:pt x="3390900" y="6261100"/>
                </a:cubicBezTo>
                <a:lnTo>
                  <a:pt x="2933700" y="6197600"/>
                </a:lnTo>
                <a:cubicBezTo>
                  <a:pt x="2781300" y="6184900"/>
                  <a:pt x="2514600" y="6134100"/>
                  <a:pt x="2349500" y="6096000"/>
                </a:cubicBezTo>
                <a:lnTo>
                  <a:pt x="1638300" y="5943600"/>
                </a:lnTo>
                <a:cubicBezTo>
                  <a:pt x="1473200" y="5905500"/>
                  <a:pt x="1231900" y="5778500"/>
                  <a:pt x="1117600" y="5651500"/>
                </a:cubicBezTo>
                <a:lnTo>
                  <a:pt x="1028700" y="5575300"/>
                </a:lnTo>
                <a:cubicBezTo>
                  <a:pt x="901700" y="5448300"/>
                  <a:pt x="762000" y="5232400"/>
                  <a:pt x="711200" y="5092700"/>
                </a:cubicBezTo>
                <a:cubicBezTo>
                  <a:pt x="660400" y="4953000"/>
                  <a:pt x="558800" y="4749800"/>
                  <a:pt x="469900" y="4648200"/>
                </a:cubicBezTo>
                <a:cubicBezTo>
                  <a:pt x="241300" y="4368800"/>
                  <a:pt x="254000" y="3873500"/>
                  <a:pt x="482600" y="3467100"/>
                </a:cubicBezTo>
                <a:cubicBezTo>
                  <a:pt x="571500" y="3302000"/>
                  <a:pt x="647700" y="3060700"/>
                  <a:pt x="647700" y="2895600"/>
                </a:cubicBezTo>
                <a:cubicBezTo>
                  <a:pt x="647700" y="2743200"/>
                  <a:pt x="685800" y="2489200"/>
                  <a:pt x="749300" y="2349500"/>
                </a:cubicBezTo>
                <a:lnTo>
                  <a:pt x="825500" y="2159000"/>
                </a:lnTo>
                <a:cubicBezTo>
                  <a:pt x="876300" y="2006600"/>
                  <a:pt x="990600" y="1765300"/>
                  <a:pt x="1079500" y="1625600"/>
                </a:cubicBezTo>
                <a:lnTo>
                  <a:pt x="1244600" y="1333500"/>
                </a:lnTo>
                <a:cubicBezTo>
                  <a:pt x="1320800" y="1181100"/>
                  <a:pt x="1485900" y="965200"/>
                  <a:pt x="1612900" y="838200"/>
                </a:cubicBezTo>
                <a:lnTo>
                  <a:pt x="1854200" y="596900"/>
                </a:lnTo>
                <a:cubicBezTo>
                  <a:pt x="2095500" y="368300"/>
                  <a:pt x="2400300" y="241300"/>
                  <a:pt x="2984500" y="152400"/>
                </a:cubicBezTo>
                <a:lnTo>
                  <a:pt x="3263900" y="101600"/>
                </a:lnTo>
                <a:cubicBezTo>
                  <a:pt x="3911600" y="0"/>
                  <a:pt x="4470400" y="38100"/>
                  <a:pt x="4749800" y="203200"/>
                </a:cubicBezTo>
                <a:lnTo>
                  <a:pt x="4978400" y="330200"/>
                </a:lnTo>
                <a:cubicBezTo>
                  <a:pt x="5359400" y="546100"/>
                  <a:pt x="5600700" y="812800"/>
                  <a:pt x="5765800" y="1193800"/>
                </a:cubicBezTo>
                <a:lnTo>
                  <a:pt x="5791200" y="1257300"/>
                </a:lnTo>
                <a:cubicBezTo>
                  <a:pt x="5867400" y="1447800"/>
                  <a:pt x="5930900" y="1752600"/>
                  <a:pt x="5930900" y="1930400"/>
                </a:cubicBezTo>
                <a:lnTo>
                  <a:pt x="5930900" y="2616200"/>
                </a:lnTo>
                <a:cubicBezTo>
                  <a:pt x="5930900" y="2794000"/>
                  <a:pt x="5892800" y="3073400"/>
                  <a:pt x="5842000" y="3238500"/>
                </a:cubicBezTo>
                <a:close/>
                <a:moveTo>
                  <a:pt x="5130800" y="9880600"/>
                </a:moveTo>
                <a:moveTo>
                  <a:pt x="2247900" y="5029200"/>
                </a:moveTo>
                <a:lnTo>
                  <a:pt x="3924300" y="5029200"/>
                </a:lnTo>
                <a:cubicBezTo>
                  <a:pt x="4127500" y="5029200"/>
                  <a:pt x="4292600" y="4914900"/>
                  <a:pt x="4356100" y="4724400"/>
                </a:cubicBezTo>
                <a:lnTo>
                  <a:pt x="4406900" y="4610100"/>
                </a:lnTo>
                <a:cubicBezTo>
                  <a:pt x="4470400" y="4445000"/>
                  <a:pt x="4546600" y="4178300"/>
                  <a:pt x="4572000" y="4025900"/>
                </a:cubicBezTo>
                <a:lnTo>
                  <a:pt x="4584700" y="3937000"/>
                </a:lnTo>
                <a:cubicBezTo>
                  <a:pt x="4622800" y="3784600"/>
                  <a:pt x="4686300" y="3568700"/>
                  <a:pt x="4724400" y="3454400"/>
                </a:cubicBezTo>
                <a:cubicBezTo>
                  <a:pt x="4775200" y="3352800"/>
                  <a:pt x="4813300" y="3111500"/>
                  <a:pt x="4813300" y="2933700"/>
                </a:cubicBezTo>
                <a:lnTo>
                  <a:pt x="4813300" y="2057400"/>
                </a:lnTo>
                <a:cubicBezTo>
                  <a:pt x="4813300" y="1574800"/>
                  <a:pt x="4673600" y="1295400"/>
                  <a:pt x="4343400" y="1155700"/>
                </a:cubicBezTo>
                <a:lnTo>
                  <a:pt x="4292600" y="1143000"/>
                </a:lnTo>
                <a:cubicBezTo>
                  <a:pt x="3721100" y="889000"/>
                  <a:pt x="2819400" y="1079500"/>
                  <a:pt x="2336800" y="1562100"/>
                </a:cubicBezTo>
                <a:lnTo>
                  <a:pt x="2260600" y="1651000"/>
                </a:lnTo>
                <a:cubicBezTo>
                  <a:pt x="2133600" y="1765300"/>
                  <a:pt x="1981200" y="1993900"/>
                  <a:pt x="1905000" y="2146300"/>
                </a:cubicBezTo>
                <a:lnTo>
                  <a:pt x="1854200" y="2260600"/>
                </a:lnTo>
                <a:cubicBezTo>
                  <a:pt x="1790700" y="2413000"/>
                  <a:pt x="1701800" y="2667000"/>
                  <a:pt x="1651000" y="2819400"/>
                </a:cubicBezTo>
                <a:lnTo>
                  <a:pt x="1524000" y="3289300"/>
                </a:lnTo>
                <a:cubicBezTo>
                  <a:pt x="1485900" y="3454400"/>
                  <a:pt x="1447800" y="3721100"/>
                  <a:pt x="1447800" y="3898900"/>
                </a:cubicBezTo>
                <a:lnTo>
                  <a:pt x="1447800" y="3987800"/>
                </a:lnTo>
                <a:cubicBezTo>
                  <a:pt x="1447800" y="4622800"/>
                  <a:pt x="1752600" y="5029200"/>
                  <a:pt x="2247900" y="5029200"/>
                </a:cubicBezTo>
                <a:close/>
                <a:moveTo>
                  <a:pt x="3340100" y="9880600"/>
                </a:moveTo>
              </a:path>
            </a:pathLst>
          </a:custGeom>
          <a:solidFill>
            <a:srgbClr val="1617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83" name="Freeform 13883"/>
          <p:cNvSpPr/>
          <p:nvPr/>
        </p:nvSpPr>
        <p:spPr>
          <a:xfrm rot="0" flipH="0" flipV="0">
            <a:off x="22563650" y="1109452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1617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84" name="Freeform 13884"/>
          <p:cNvSpPr/>
          <p:nvPr/>
        </p:nvSpPr>
        <p:spPr>
          <a:xfrm rot="0" flipH="0" flipV="0">
            <a:off x="22645813" y="1106918"/>
            <a:ext cx="56343" cy="93503"/>
          </a:xfrm>
          <a:custGeom>
            <a:pathLst>
              <a:path w="5930900" h="9842500">
                <a:moveTo>
                  <a:pt x="5842000" y="3238500"/>
                </a:moveTo>
                <a:lnTo>
                  <a:pt x="4660900" y="7010400"/>
                </a:lnTo>
                <a:cubicBezTo>
                  <a:pt x="4610100" y="7175500"/>
                  <a:pt x="4495800" y="7416800"/>
                  <a:pt x="4394200" y="7556500"/>
                </a:cubicBezTo>
                <a:lnTo>
                  <a:pt x="4241800" y="7772400"/>
                </a:lnTo>
                <a:cubicBezTo>
                  <a:pt x="4140200" y="7912100"/>
                  <a:pt x="3962400" y="8115300"/>
                  <a:pt x="3835400" y="8242300"/>
                </a:cubicBezTo>
                <a:lnTo>
                  <a:pt x="3429000" y="8648700"/>
                </a:lnTo>
                <a:cubicBezTo>
                  <a:pt x="3314700" y="8775700"/>
                  <a:pt x="3162300" y="8890000"/>
                  <a:pt x="3098800" y="8915400"/>
                </a:cubicBezTo>
                <a:cubicBezTo>
                  <a:pt x="3035300" y="8928100"/>
                  <a:pt x="2882900" y="9042400"/>
                  <a:pt x="2768600" y="9144000"/>
                </a:cubicBezTo>
                <a:cubicBezTo>
                  <a:pt x="2565400" y="9359900"/>
                  <a:pt x="2438400" y="9423400"/>
                  <a:pt x="1841500" y="9652000"/>
                </a:cubicBezTo>
                <a:lnTo>
                  <a:pt x="1701800" y="9715500"/>
                </a:lnTo>
                <a:cubicBezTo>
                  <a:pt x="1511300" y="9779000"/>
                  <a:pt x="1219200" y="9842500"/>
                  <a:pt x="1041400" y="9842500"/>
                </a:cubicBezTo>
                <a:lnTo>
                  <a:pt x="317500" y="9842500"/>
                </a:lnTo>
                <a:cubicBezTo>
                  <a:pt x="139700" y="9842500"/>
                  <a:pt x="0" y="9728200"/>
                  <a:pt x="0" y="9601200"/>
                </a:cubicBezTo>
                <a:cubicBezTo>
                  <a:pt x="0" y="9461500"/>
                  <a:pt x="101600" y="9258300"/>
                  <a:pt x="228600" y="9131300"/>
                </a:cubicBezTo>
                <a:lnTo>
                  <a:pt x="254000" y="9105900"/>
                </a:lnTo>
                <a:cubicBezTo>
                  <a:pt x="381000" y="8978900"/>
                  <a:pt x="622300" y="8877300"/>
                  <a:pt x="800100" y="8877300"/>
                </a:cubicBezTo>
                <a:lnTo>
                  <a:pt x="1117600" y="8877300"/>
                </a:lnTo>
                <a:cubicBezTo>
                  <a:pt x="1295400" y="8877300"/>
                  <a:pt x="1485900" y="8839200"/>
                  <a:pt x="1524000" y="8788400"/>
                </a:cubicBezTo>
                <a:cubicBezTo>
                  <a:pt x="1562100" y="8750300"/>
                  <a:pt x="1714500" y="8648700"/>
                  <a:pt x="1854200" y="8559800"/>
                </a:cubicBezTo>
                <a:lnTo>
                  <a:pt x="2222500" y="8318500"/>
                </a:lnTo>
                <a:cubicBezTo>
                  <a:pt x="2362200" y="8242300"/>
                  <a:pt x="2565400" y="8064500"/>
                  <a:pt x="2692400" y="7937500"/>
                </a:cubicBezTo>
                <a:lnTo>
                  <a:pt x="3136900" y="7493000"/>
                </a:lnTo>
                <a:cubicBezTo>
                  <a:pt x="3263900" y="7378700"/>
                  <a:pt x="3390900" y="7213600"/>
                  <a:pt x="3416300" y="7137400"/>
                </a:cubicBezTo>
                <a:cubicBezTo>
                  <a:pt x="3454400" y="7061200"/>
                  <a:pt x="3517900" y="6959600"/>
                  <a:pt x="3581400" y="6896100"/>
                </a:cubicBezTo>
                <a:cubicBezTo>
                  <a:pt x="3644900" y="6832600"/>
                  <a:pt x="3695700" y="6680200"/>
                  <a:pt x="3695700" y="6553200"/>
                </a:cubicBezTo>
                <a:cubicBezTo>
                  <a:pt x="3695700" y="6413500"/>
                  <a:pt x="3556000" y="6286500"/>
                  <a:pt x="3390900" y="6261100"/>
                </a:cubicBezTo>
                <a:lnTo>
                  <a:pt x="2933700" y="6197600"/>
                </a:lnTo>
                <a:cubicBezTo>
                  <a:pt x="2781300" y="6184900"/>
                  <a:pt x="2514600" y="6134100"/>
                  <a:pt x="2349500" y="6096000"/>
                </a:cubicBezTo>
                <a:lnTo>
                  <a:pt x="1638300" y="5943600"/>
                </a:lnTo>
                <a:cubicBezTo>
                  <a:pt x="1473200" y="5905500"/>
                  <a:pt x="1231900" y="5778500"/>
                  <a:pt x="1117600" y="5651500"/>
                </a:cubicBezTo>
                <a:lnTo>
                  <a:pt x="1028700" y="5575300"/>
                </a:lnTo>
                <a:cubicBezTo>
                  <a:pt x="901700" y="5448300"/>
                  <a:pt x="762000" y="5232400"/>
                  <a:pt x="711200" y="5092700"/>
                </a:cubicBezTo>
                <a:cubicBezTo>
                  <a:pt x="660400" y="4953000"/>
                  <a:pt x="558800" y="4749800"/>
                  <a:pt x="469900" y="4648200"/>
                </a:cubicBezTo>
                <a:cubicBezTo>
                  <a:pt x="241300" y="4368800"/>
                  <a:pt x="254000" y="3873500"/>
                  <a:pt x="482600" y="3467100"/>
                </a:cubicBezTo>
                <a:cubicBezTo>
                  <a:pt x="571500" y="3302000"/>
                  <a:pt x="647700" y="3060700"/>
                  <a:pt x="647700" y="2895600"/>
                </a:cubicBezTo>
                <a:cubicBezTo>
                  <a:pt x="647700" y="2743200"/>
                  <a:pt x="685800" y="2489200"/>
                  <a:pt x="749300" y="2349500"/>
                </a:cubicBezTo>
                <a:lnTo>
                  <a:pt x="825500" y="2159000"/>
                </a:lnTo>
                <a:cubicBezTo>
                  <a:pt x="876300" y="2006600"/>
                  <a:pt x="990600" y="1765300"/>
                  <a:pt x="1079500" y="1625600"/>
                </a:cubicBezTo>
                <a:lnTo>
                  <a:pt x="1244600" y="1333500"/>
                </a:lnTo>
                <a:cubicBezTo>
                  <a:pt x="1320800" y="1181100"/>
                  <a:pt x="1485900" y="965200"/>
                  <a:pt x="1612900" y="838200"/>
                </a:cubicBezTo>
                <a:lnTo>
                  <a:pt x="1854200" y="596900"/>
                </a:lnTo>
                <a:cubicBezTo>
                  <a:pt x="2095500" y="368300"/>
                  <a:pt x="2400300" y="241300"/>
                  <a:pt x="2984500" y="152400"/>
                </a:cubicBezTo>
                <a:lnTo>
                  <a:pt x="3263900" y="101600"/>
                </a:lnTo>
                <a:cubicBezTo>
                  <a:pt x="3911600" y="0"/>
                  <a:pt x="4470400" y="38100"/>
                  <a:pt x="4749800" y="203200"/>
                </a:cubicBezTo>
                <a:lnTo>
                  <a:pt x="4978400" y="330200"/>
                </a:lnTo>
                <a:cubicBezTo>
                  <a:pt x="5359400" y="546100"/>
                  <a:pt x="5600700" y="812800"/>
                  <a:pt x="5765800" y="1193800"/>
                </a:cubicBezTo>
                <a:lnTo>
                  <a:pt x="5791200" y="1257300"/>
                </a:lnTo>
                <a:cubicBezTo>
                  <a:pt x="5867400" y="1447800"/>
                  <a:pt x="5930900" y="1752600"/>
                  <a:pt x="5930900" y="1930400"/>
                </a:cubicBezTo>
                <a:lnTo>
                  <a:pt x="5930900" y="2616200"/>
                </a:lnTo>
                <a:cubicBezTo>
                  <a:pt x="5930900" y="2794000"/>
                  <a:pt x="5892800" y="3073400"/>
                  <a:pt x="5842000" y="3238500"/>
                </a:cubicBezTo>
                <a:close/>
                <a:moveTo>
                  <a:pt x="5130800" y="9880600"/>
                </a:moveTo>
                <a:moveTo>
                  <a:pt x="2247900" y="5029200"/>
                </a:moveTo>
                <a:lnTo>
                  <a:pt x="3924300" y="5029200"/>
                </a:lnTo>
                <a:cubicBezTo>
                  <a:pt x="4127500" y="5029200"/>
                  <a:pt x="4292600" y="4914900"/>
                  <a:pt x="4356100" y="4724400"/>
                </a:cubicBezTo>
                <a:lnTo>
                  <a:pt x="4406900" y="4610100"/>
                </a:lnTo>
                <a:cubicBezTo>
                  <a:pt x="4470400" y="4445000"/>
                  <a:pt x="4546600" y="4178300"/>
                  <a:pt x="4572000" y="4025900"/>
                </a:cubicBezTo>
                <a:lnTo>
                  <a:pt x="4584700" y="3937000"/>
                </a:lnTo>
                <a:cubicBezTo>
                  <a:pt x="4622800" y="3784600"/>
                  <a:pt x="4686300" y="3568700"/>
                  <a:pt x="4724400" y="3454400"/>
                </a:cubicBezTo>
                <a:cubicBezTo>
                  <a:pt x="4775200" y="3352800"/>
                  <a:pt x="4813300" y="3111500"/>
                  <a:pt x="4813300" y="2933700"/>
                </a:cubicBezTo>
                <a:lnTo>
                  <a:pt x="4813300" y="2057400"/>
                </a:lnTo>
                <a:cubicBezTo>
                  <a:pt x="4813300" y="1574800"/>
                  <a:pt x="4673600" y="1295400"/>
                  <a:pt x="4343400" y="1155700"/>
                </a:cubicBezTo>
                <a:lnTo>
                  <a:pt x="4292600" y="1143000"/>
                </a:lnTo>
                <a:cubicBezTo>
                  <a:pt x="3721100" y="889000"/>
                  <a:pt x="2819400" y="1079500"/>
                  <a:pt x="2336800" y="1562100"/>
                </a:cubicBezTo>
                <a:lnTo>
                  <a:pt x="2260600" y="1651000"/>
                </a:lnTo>
                <a:cubicBezTo>
                  <a:pt x="2133600" y="1765300"/>
                  <a:pt x="1981200" y="1993900"/>
                  <a:pt x="1905000" y="2146300"/>
                </a:cubicBezTo>
                <a:lnTo>
                  <a:pt x="1854200" y="2260600"/>
                </a:lnTo>
                <a:cubicBezTo>
                  <a:pt x="1790700" y="2413000"/>
                  <a:pt x="1701800" y="2667000"/>
                  <a:pt x="1651000" y="2819400"/>
                </a:cubicBezTo>
                <a:lnTo>
                  <a:pt x="1524000" y="3289300"/>
                </a:lnTo>
                <a:cubicBezTo>
                  <a:pt x="1485900" y="3454400"/>
                  <a:pt x="1447800" y="3721100"/>
                  <a:pt x="1447800" y="3898900"/>
                </a:cubicBezTo>
                <a:lnTo>
                  <a:pt x="1447800" y="3987800"/>
                </a:lnTo>
                <a:cubicBezTo>
                  <a:pt x="1447800" y="4622800"/>
                  <a:pt x="1752600" y="5029200"/>
                  <a:pt x="2247900" y="5029200"/>
                </a:cubicBezTo>
                <a:close/>
                <a:moveTo>
                  <a:pt x="3340100" y="9880600"/>
                </a:moveTo>
              </a:path>
            </a:pathLst>
          </a:custGeom>
          <a:solidFill>
            <a:srgbClr val="1617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85" name="Freeform 13885"/>
          <p:cNvSpPr/>
          <p:nvPr/>
        </p:nvSpPr>
        <p:spPr>
          <a:xfrm rot="0" flipH="0" flipV="0">
            <a:off x="22869562" y="603605"/>
            <a:ext cx="459968" cy="545490"/>
          </a:xfrm>
          <a:custGeom>
            <a:pathLst>
              <a:path w="5054600" h="5994400">
                <a:moveTo>
                  <a:pt x="3746500" y="1803400"/>
                </a:moveTo>
                <a:lnTo>
                  <a:pt x="3009900" y="1803400"/>
                </a:lnTo>
                <a:cubicBezTo>
                  <a:pt x="2933700" y="1803400"/>
                  <a:pt x="2908300" y="1790700"/>
                  <a:pt x="2908300" y="1739900"/>
                </a:cubicBezTo>
                <a:cubicBezTo>
                  <a:pt x="2908300" y="1727200"/>
                  <a:pt x="2921000" y="1689100"/>
                  <a:pt x="2946400" y="1651000"/>
                </a:cubicBezTo>
                <a:lnTo>
                  <a:pt x="3035300" y="1536700"/>
                </a:lnTo>
                <a:cubicBezTo>
                  <a:pt x="3048000" y="1511300"/>
                  <a:pt x="3086100" y="1460500"/>
                  <a:pt x="3111500" y="1435100"/>
                </a:cubicBezTo>
                <a:lnTo>
                  <a:pt x="3962400" y="508000"/>
                </a:lnTo>
                <a:cubicBezTo>
                  <a:pt x="4000500" y="482600"/>
                  <a:pt x="4013200" y="444500"/>
                  <a:pt x="4013200" y="393700"/>
                </a:cubicBezTo>
                <a:lnTo>
                  <a:pt x="4013200" y="304800"/>
                </a:lnTo>
                <a:cubicBezTo>
                  <a:pt x="4013200" y="266700"/>
                  <a:pt x="4013200" y="228600"/>
                  <a:pt x="4000500" y="215900"/>
                </a:cubicBezTo>
                <a:cubicBezTo>
                  <a:pt x="3975100" y="190500"/>
                  <a:pt x="3873500" y="165100"/>
                  <a:pt x="3810000" y="165100"/>
                </a:cubicBezTo>
                <a:lnTo>
                  <a:pt x="3784600" y="165100"/>
                </a:lnTo>
                <a:cubicBezTo>
                  <a:pt x="3708400" y="165100"/>
                  <a:pt x="3657600" y="190500"/>
                  <a:pt x="3568700" y="266700"/>
                </a:cubicBezTo>
                <a:lnTo>
                  <a:pt x="3568700" y="279400"/>
                </a:lnTo>
                <a:cubicBezTo>
                  <a:pt x="3543300" y="304800"/>
                  <a:pt x="3505200" y="355600"/>
                  <a:pt x="3492500" y="381000"/>
                </a:cubicBezTo>
                <a:cubicBezTo>
                  <a:pt x="3467100" y="406400"/>
                  <a:pt x="3429000" y="431800"/>
                  <a:pt x="3390900" y="431800"/>
                </a:cubicBezTo>
                <a:lnTo>
                  <a:pt x="3378200" y="431800"/>
                </a:lnTo>
                <a:cubicBezTo>
                  <a:pt x="3302000" y="431800"/>
                  <a:pt x="3276600" y="419100"/>
                  <a:pt x="3276600" y="368300"/>
                </a:cubicBezTo>
                <a:cubicBezTo>
                  <a:pt x="3276600" y="317500"/>
                  <a:pt x="3314700" y="266700"/>
                  <a:pt x="3365500" y="215900"/>
                </a:cubicBezTo>
                <a:lnTo>
                  <a:pt x="3467100" y="114300"/>
                </a:lnTo>
                <a:cubicBezTo>
                  <a:pt x="3492500" y="88900"/>
                  <a:pt x="3543300" y="50800"/>
                  <a:pt x="3581400" y="38100"/>
                </a:cubicBezTo>
                <a:lnTo>
                  <a:pt x="3594100" y="25400"/>
                </a:lnTo>
                <a:cubicBezTo>
                  <a:pt x="3632200" y="12700"/>
                  <a:pt x="3695700" y="0"/>
                  <a:pt x="3733800" y="0"/>
                </a:cubicBezTo>
                <a:lnTo>
                  <a:pt x="3949700" y="0"/>
                </a:lnTo>
                <a:cubicBezTo>
                  <a:pt x="4000500" y="0"/>
                  <a:pt x="4025900" y="12700"/>
                  <a:pt x="4064000" y="50800"/>
                </a:cubicBezTo>
                <a:lnTo>
                  <a:pt x="4165600" y="190500"/>
                </a:lnTo>
                <a:cubicBezTo>
                  <a:pt x="4191000" y="215900"/>
                  <a:pt x="4216400" y="279400"/>
                  <a:pt x="4216400" y="317500"/>
                </a:cubicBezTo>
                <a:lnTo>
                  <a:pt x="4216400" y="406400"/>
                </a:lnTo>
                <a:cubicBezTo>
                  <a:pt x="4216400" y="431800"/>
                  <a:pt x="4203700" y="495300"/>
                  <a:pt x="4191000" y="520700"/>
                </a:cubicBezTo>
                <a:lnTo>
                  <a:pt x="4127500" y="622300"/>
                </a:lnTo>
                <a:cubicBezTo>
                  <a:pt x="4114800" y="660400"/>
                  <a:pt x="4076700" y="698500"/>
                  <a:pt x="4051300" y="723900"/>
                </a:cubicBezTo>
                <a:lnTo>
                  <a:pt x="3289300" y="1536700"/>
                </a:lnTo>
                <a:cubicBezTo>
                  <a:pt x="3225800" y="1612900"/>
                  <a:pt x="3238500" y="1638300"/>
                  <a:pt x="3340100" y="1638300"/>
                </a:cubicBezTo>
                <a:lnTo>
                  <a:pt x="3784600" y="1638300"/>
                </a:lnTo>
                <a:cubicBezTo>
                  <a:pt x="3822700" y="1638300"/>
                  <a:pt x="3848100" y="1663700"/>
                  <a:pt x="3848100" y="1701800"/>
                </a:cubicBezTo>
                <a:cubicBezTo>
                  <a:pt x="3848100" y="1739900"/>
                  <a:pt x="3835400" y="1778000"/>
                  <a:pt x="3835400" y="1790700"/>
                </a:cubicBezTo>
                <a:cubicBezTo>
                  <a:pt x="3822700" y="1803400"/>
                  <a:pt x="3784600" y="1803400"/>
                  <a:pt x="3746500" y="1803400"/>
                </a:cubicBezTo>
                <a:close/>
                <a:moveTo>
                  <a:pt x="4152900" y="5994400"/>
                </a:moveTo>
                <a:moveTo>
                  <a:pt x="0" y="5829300"/>
                </a:moveTo>
                <a:lnTo>
                  <a:pt x="0" y="939800"/>
                </a:lnTo>
                <a:cubicBezTo>
                  <a:pt x="0" y="825500"/>
                  <a:pt x="50800" y="774700"/>
                  <a:pt x="165100" y="774700"/>
                </a:cubicBezTo>
                <a:cubicBezTo>
                  <a:pt x="254000" y="774700"/>
                  <a:pt x="342900" y="774700"/>
                  <a:pt x="342900" y="787400"/>
                </a:cubicBezTo>
                <a:cubicBezTo>
                  <a:pt x="355600" y="800100"/>
                  <a:pt x="368300" y="876300"/>
                  <a:pt x="368300" y="965200"/>
                </a:cubicBezTo>
                <a:lnTo>
                  <a:pt x="368300" y="2108200"/>
                </a:lnTo>
                <a:cubicBezTo>
                  <a:pt x="368300" y="2235200"/>
                  <a:pt x="406400" y="2273300"/>
                  <a:pt x="533400" y="2273300"/>
                </a:cubicBezTo>
                <a:lnTo>
                  <a:pt x="596900" y="2273300"/>
                </a:lnTo>
                <a:cubicBezTo>
                  <a:pt x="685800" y="2273300"/>
                  <a:pt x="838200" y="2260600"/>
                  <a:pt x="927100" y="2247900"/>
                </a:cubicBezTo>
                <a:lnTo>
                  <a:pt x="1676400" y="2108200"/>
                </a:lnTo>
                <a:cubicBezTo>
                  <a:pt x="1905000" y="2070100"/>
                  <a:pt x="1905000" y="2070100"/>
                  <a:pt x="1917700" y="2171700"/>
                </a:cubicBezTo>
                <a:cubicBezTo>
                  <a:pt x="1930400" y="2235200"/>
                  <a:pt x="2019300" y="2273300"/>
                  <a:pt x="2108200" y="2273300"/>
                </a:cubicBezTo>
                <a:lnTo>
                  <a:pt x="4889500" y="2273300"/>
                </a:lnTo>
                <a:cubicBezTo>
                  <a:pt x="4978400" y="2273300"/>
                  <a:pt x="5054600" y="2311400"/>
                  <a:pt x="5054600" y="2349500"/>
                </a:cubicBezTo>
                <a:cubicBezTo>
                  <a:pt x="5054600" y="2374900"/>
                  <a:pt x="4978400" y="2413000"/>
                  <a:pt x="4889500" y="2413000"/>
                </a:cubicBezTo>
                <a:lnTo>
                  <a:pt x="2133600" y="2413000"/>
                </a:lnTo>
                <a:cubicBezTo>
                  <a:pt x="2044700" y="2413000"/>
                  <a:pt x="1955800" y="2451100"/>
                  <a:pt x="1943100" y="2514600"/>
                </a:cubicBezTo>
                <a:cubicBezTo>
                  <a:pt x="1905000" y="2616200"/>
                  <a:pt x="1879600" y="2628900"/>
                  <a:pt x="1638300" y="2578100"/>
                </a:cubicBezTo>
                <a:lnTo>
                  <a:pt x="1219200" y="2476500"/>
                </a:lnTo>
                <a:cubicBezTo>
                  <a:pt x="1130300" y="2463800"/>
                  <a:pt x="977900" y="2438400"/>
                  <a:pt x="889000" y="2438400"/>
                </a:cubicBezTo>
                <a:lnTo>
                  <a:pt x="558800" y="2413000"/>
                </a:lnTo>
                <a:cubicBezTo>
                  <a:pt x="368300" y="2413000"/>
                  <a:pt x="368300" y="2413000"/>
                  <a:pt x="368300" y="2616200"/>
                </a:cubicBezTo>
                <a:lnTo>
                  <a:pt x="342900" y="5829300"/>
                </a:lnTo>
                <a:cubicBezTo>
                  <a:pt x="342900" y="5943600"/>
                  <a:pt x="292100" y="5994400"/>
                  <a:pt x="177800" y="5994400"/>
                </a:cubicBezTo>
                <a:lnTo>
                  <a:pt x="165100" y="5994400"/>
                </a:lnTo>
                <a:cubicBezTo>
                  <a:pt x="50800" y="5994400"/>
                  <a:pt x="0" y="5943600"/>
                  <a:pt x="0" y="5829300"/>
                </a:cubicBezTo>
                <a:close/>
                <a:moveTo>
                  <a:pt x="127000" y="5994400"/>
                </a:moveTo>
              </a:path>
            </a:pathLst>
          </a:custGeom>
          <a:solidFill>
            <a:srgbClr val="010101">
              <a:alpha val="100000"/>
            </a:srgbClr>
          </a:solidFill>
          <a:ln w="115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86" name="Rectangle 13886"/>
          <p:cNvSpPr/>
          <p:nvPr/>
        </p:nvSpPr>
        <p:spPr>
          <a:xfrm rot="0" flipH="0" flipV="0">
            <a:off x="18978751" y="948865"/>
            <a:ext cx="3299079" cy="606769"/>
          </a:xfrm>
          <a:prstGeom prst="rect">
            <a:avLst/>
          </a:prstGeom>
        </p:spPr>
      </p:sp>
      <p:sp>
        <p:nvSpPr>
          <p:cNvPr id="13887" name="Freeform 13887"/>
          <p:cNvSpPr/>
          <p:nvPr/>
        </p:nvSpPr>
        <p:spPr>
          <a:xfrm rot="0" flipH="0" flipV="0">
            <a:off x="18980428" y="1248892"/>
            <a:ext cx="82296" cy="82600"/>
          </a:xfrm>
          <a:custGeom>
            <a:pathLst>
              <a:path w="6858000" h="6883400">
                <a:moveTo>
                  <a:pt x="3797300" y="0"/>
                </a:moveTo>
                <a:lnTo>
                  <a:pt x="5842000" y="0"/>
                </a:lnTo>
                <a:cubicBezTo>
                  <a:pt x="6248400" y="0"/>
                  <a:pt x="6629400" y="50800"/>
                  <a:pt x="6692900" y="127000"/>
                </a:cubicBezTo>
                <a:cubicBezTo>
                  <a:pt x="6858000" y="292100"/>
                  <a:pt x="6858000" y="609600"/>
                  <a:pt x="6667500" y="1460500"/>
                </a:cubicBezTo>
                <a:lnTo>
                  <a:pt x="6540500" y="2082800"/>
                </a:lnTo>
                <a:cubicBezTo>
                  <a:pt x="6451600" y="2476500"/>
                  <a:pt x="6311900" y="2794000"/>
                  <a:pt x="6223000" y="2794000"/>
                </a:cubicBezTo>
                <a:cubicBezTo>
                  <a:pt x="6070600" y="2794000"/>
                  <a:pt x="5969000" y="3225800"/>
                  <a:pt x="5905500" y="4191000"/>
                </a:cubicBezTo>
                <a:cubicBezTo>
                  <a:pt x="5880100" y="4445000"/>
                  <a:pt x="5803900" y="4699000"/>
                  <a:pt x="5715000" y="4749800"/>
                </a:cubicBezTo>
                <a:cubicBezTo>
                  <a:pt x="5626100" y="4800600"/>
                  <a:pt x="5549900" y="5067300"/>
                  <a:pt x="5549900" y="5346700"/>
                </a:cubicBezTo>
                <a:cubicBezTo>
                  <a:pt x="5549900" y="5613400"/>
                  <a:pt x="5664200" y="5842000"/>
                  <a:pt x="5803900" y="5842000"/>
                </a:cubicBezTo>
                <a:cubicBezTo>
                  <a:pt x="6134100" y="5842000"/>
                  <a:pt x="6311900" y="6019800"/>
                  <a:pt x="6311900" y="6350000"/>
                </a:cubicBezTo>
                <a:cubicBezTo>
                  <a:pt x="6311900" y="6489700"/>
                  <a:pt x="6223000" y="6654800"/>
                  <a:pt x="6108700" y="6731000"/>
                </a:cubicBezTo>
                <a:cubicBezTo>
                  <a:pt x="5829300" y="6883400"/>
                  <a:pt x="5092700" y="6883400"/>
                  <a:pt x="4889500" y="6731000"/>
                </a:cubicBezTo>
                <a:cubicBezTo>
                  <a:pt x="4686300" y="6565900"/>
                  <a:pt x="4025900" y="6565900"/>
                  <a:pt x="4025900" y="6731000"/>
                </a:cubicBezTo>
                <a:cubicBezTo>
                  <a:pt x="4025900" y="6794500"/>
                  <a:pt x="3708400" y="6858000"/>
                  <a:pt x="3302000" y="6858000"/>
                </a:cubicBezTo>
                <a:lnTo>
                  <a:pt x="1955800" y="6858000"/>
                </a:lnTo>
                <a:cubicBezTo>
                  <a:pt x="1562100" y="6858000"/>
                  <a:pt x="1066800" y="6654800"/>
                  <a:pt x="850900" y="6413500"/>
                </a:cubicBezTo>
                <a:cubicBezTo>
                  <a:pt x="0" y="5435600"/>
                  <a:pt x="635000" y="2197100"/>
                  <a:pt x="1993900" y="584200"/>
                </a:cubicBezTo>
                <a:cubicBezTo>
                  <a:pt x="2362200" y="165100"/>
                  <a:pt x="2857500" y="0"/>
                  <a:pt x="3797300" y="0"/>
                </a:cubicBezTo>
                <a:close/>
                <a:moveTo>
                  <a:pt x="6731000" y="6870700"/>
                </a:moveTo>
                <a:moveTo>
                  <a:pt x="5194300" y="1016000"/>
                </a:moveTo>
                <a:lnTo>
                  <a:pt x="3378200" y="1016000"/>
                </a:lnTo>
                <a:cubicBezTo>
                  <a:pt x="3175000" y="1016000"/>
                  <a:pt x="2895600" y="1130300"/>
                  <a:pt x="2755900" y="1270000"/>
                </a:cubicBezTo>
                <a:lnTo>
                  <a:pt x="2679700" y="1346200"/>
                </a:lnTo>
                <a:cubicBezTo>
                  <a:pt x="2387600" y="1638300"/>
                  <a:pt x="2247900" y="1943100"/>
                  <a:pt x="2184400" y="2413000"/>
                </a:cubicBezTo>
                <a:lnTo>
                  <a:pt x="2159000" y="2578100"/>
                </a:lnTo>
                <a:cubicBezTo>
                  <a:pt x="2146300" y="2768600"/>
                  <a:pt x="2082800" y="2959100"/>
                  <a:pt x="2032000" y="2997200"/>
                </a:cubicBezTo>
                <a:cubicBezTo>
                  <a:pt x="1993900" y="3048000"/>
                  <a:pt x="1930400" y="3238500"/>
                  <a:pt x="1917700" y="3429000"/>
                </a:cubicBezTo>
                <a:lnTo>
                  <a:pt x="1905000" y="3467100"/>
                </a:lnTo>
                <a:cubicBezTo>
                  <a:pt x="1892300" y="3657600"/>
                  <a:pt x="1866900" y="3822700"/>
                  <a:pt x="1866900" y="3835400"/>
                </a:cubicBezTo>
                <a:cubicBezTo>
                  <a:pt x="1866900" y="3860800"/>
                  <a:pt x="1816100" y="4038600"/>
                  <a:pt x="1752600" y="4241800"/>
                </a:cubicBezTo>
                <a:lnTo>
                  <a:pt x="1727200" y="4318000"/>
                </a:lnTo>
                <a:cubicBezTo>
                  <a:pt x="1663700" y="4521200"/>
                  <a:pt x="1587500" y="4724400"/>
                  <a:pt x="1549400" y="4762500"/>
                </a:cubicBezTo>
                <a:cubicBezTo>
                  <a:pt x="1511300" y="4787900"/>
                  <a:pt x="1485900" y="4978400"/>
                  <a:pt x="1485900" y="5181600"/>
                </a:cubicBezTo>
                <a:lnTo>
                  <a:pt x="1485900" y="5219700"/>
                </a:lnTo>
                <a:cubicBezTo>
                  <a:pt x="1485900" y="5676900"/>
                  <a:pt x="1651000" y="5842000"/>
                  <a:pt x="2108200" y="5842000"/>
                </a:cubicBezTo>
                <a:lnTo>
                  <a:pt x="3670300" y="5842000"/>
                </a:lnTo>
                <a:cubicBezTo>
                  <a:pt x="4152900" y="5842000"/>
                  <a:pt x="4546600" y="5486400"/>
                  <a:pt x="4686300" y="4940300"/>
                </a:cubicBezTo>
                <a:lnTo>
                  <a:pt x="4724400" y="4826000"/>
                </a:lnTo>
                <a:cubicBezTo>
                  <a:pt x="4762500" y="4648200"/>
                  <a:pt x="4826000" y="4356100"/>
                  <a:pt x="4864100" y="4178300"/>
                </a:cubicBezTo>
                <a:lnTo>
                  <a:pt x="4864100" y="4127500"/>
                </a:lnTo>
                <a:cubicBezTo>
                  <a:pt x="4889500" y="3949700"/>
                  <a:pt x="4914900" y="3784600"/>
                  <a:pt x="4914900" y="3771900"/>
                </a:cubicBezTo>
                <a:cubicBezTo>
                  <a:pt x="4914900" y="3759200"/>
                  <a:pt x="4940300" y="3568700"/>
                  <a:pt x="4965700" y="3352800"/>
                </a:cubicBezTo>
                <a:lnTo>
                  <a:pt x="4991100" y="3175000"/>
                </a:lnTo>
                <a:cubicBezTo>
                  <a:pt x="5016500" y="2959100"/>
                  <a:pt x="5118100" y="2794000"/>
                  <a:pt x="5207000" y="2794000"/>
                </a:cubicBezTo>
                <a:cubicBezTo>
                  <a:pt x="5283200" y="2794000"/>
                  <a:pt x="5372100" y="2628900"/>
                  <a:pt x="5384800" y="2438400"/>
                </a:cubicBezTo>
                <a:cubicBezTo>
                  <a:pt x="5410200" y="2247900"/>
                  <a:pt x="5435600" y="1917700"/>
                  <a:pt x="5461000" y="1714500"/>
                </a:cubicBezTo>
                <a:lnTo>
                  <a:pt x="5511800" y="1397000"/>
                </a:lnTo>
                <a:cubicBezTo>
                  <a:pt x="5549900" y="1054100"/>
                  <a:pt x="5511800" y="1016000"/>
                  <a:pt x="5194300" y="1016000"/>
                </a:cubicBezTo>
                <a:close/>
                <a:moveTo>
                  <a:pt x="5715000" y="6870700"/>
                </a:moveTo>
              </a:path>
            </a:pathLst>
          </a:custGeom>
          <a:solidFill>
            <a:srgbClr val="0C0D0E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88" name="Freeform 13888"/>
          <p:cNvSpPr/>
          <p:nvPr/>
        </p:nvSpPr>
        <p:spPr>
          <a:xfrm rot="0" flipH="0" flipV="0">
            <a:off x="19080841" y="1249349"/>
            <a:ext cx="79705" cy="82448"/>
          </a:xfrm>
          <a:custGeom>
            <a:pathLst>
              <a:path w="6642100" h="6870700">
                <a:moveTo>
                  <a:pt x="2400300" y="3035300"/>
                </a:moveTo>
                <a:lnTo>
                  <a:pt x="5105400" y="2844800"/>
                </a:lnTo>
                <a:lnTo>
                  <a:pt x="5346700" y="1473200"/>
                </a:lnTo>
                <a:cubicBezTo>
                  <a:pt x="5372100" y="1333500"/>
                  <a:pt x="5410200" y="1104900"/>
                  <a:pt x="5448300" y="977900"/>
                </a:cubicBezTo>
                <a:lnTo>
                  <a:pt x="5524500" y="660400"/>
                </a:lnTo>
                <a:cubicBezTo>
                  <a:pt x="5549900" y="533400"/>
                  <a:pt x="5626100" y="393700"/>
                  <a:pt x="5664200" y="342900"/>
                </a:cubicBezTo>
                <a:cubicBezTo>
                  <a:pt x="5715000" y="304800"/>
                  <a:pt x="5765800" y="203200"/>
                  <a:pt x="5791200" y="127000"/>
                </a:cubicBezTo>
                <a:cubicBezTo>
                  <a:pt x="5816600" y="63500"/>
                  <a:pt x="5943600" y="0"/>
                  <a:pt x="6083300" y="0"/>
                </a:cubicBezTo>
                <a:lnTo>
                  <a:pt x="6134100" y="0"/>
                </a:lnTo>
                <a:cubicBezTo>
                  <a:pt x="6451600" y="0"/>
                  <a:pt x="6642100" y="190500"/>
                  <a:pt x="6642100" y="508000"/>
                </a:cubicBezTo>
                <a:lnTo>
                  <a:pt x="6642100" y="635000"/>
                </a:lnTo>
                <a:cubicBezTo>
                  <a:pt x="6642100" y="774700"/>
                  <a:pt x="6616700" y="1003300"/>
                  <a:pt x="6578600" y="1143000"/>
                </a:cubicBezTo>
                <a:lnTo>
                  <a:pt x="5410200" y="5549900"/>
                </a:lnTo>
                <a:cubicBezTo>
                  <a:pt x="5372100" y="5689600"/>
                  <a:pt x="5295900" y="5905500"/>
                  <a:pt x="5245100" y="6032500"/>
                </a:cubicBezTo>
                <a:lnTo>
                  <a:pt x="5003800" y="6629400"/>
                </a:lnTo>
                <a:cubicBezTo>
                  <a:pt x="4940300" y="6756400"/>
                  <a:pt x="4787900" y="6870700"/>
                  <a:pt x="4648200" y="6870700"/>
                </a:cubicBezTo>
                <a:lnTo>
                  <a:pt x="4610100" y="6870700"/>
                </a:lnTo>
                <a:cubicBezTo>
                  <a:pt x="4292600" y="6870700"/>
                  <a:pt x="4102100" y="6680200"/>
                  <a:pt x="4102100" y="6350000"/>
                </a:cubicBezTo>
                <a:cubicBezTo>
                  <a:pt x="4102100" y="6210300"/>
                  <a:pt x="4152900" y="5994400"/>
                  <a:pt x="4216400" y="5854700"/>
                </a:cubicBezTo>
                <a:lnTo>
                  <a:pt x="4368800" y="5524500"/>
                </a:lnTo>
                <a:cubicBezTo>
                  <a:pt x="4521200" y="5207000"/>
                  <a:pt x="4610100" y="4838700"/>
                  <a:pt x="4610100" y="4521200"/>
                </a:cubicBezTo>
                <a:lnTo>
                  <a:pt x="4610100" y="4330700"/>
                </a:lnTo>
                <a:cubicBezTo>
                  <a:pt x="4610100" y="3911600"/>
                  <a:pt x="4546600" y="3810000"/>
                  <a:pt x="4279900" y="3810000"/>
                </a:cubicBezTo>
                <a:lnTo>
                  <a:pt x="2070100" y="3810000"/>
                </a:lnTo>
                <a:cubicBezTo>
                  <a:pt x="1930400" y="3810000"/>
                  <a:pt x="1816100" y="3873500"/>
                  <a:pt x="1816100" y="3937000"/>
                </a:cubicBezTo>
                <a:cubicBezTo>
                  <a:pt x="1816100" y="4013200"/>
                  <a:pt x="1765300" y="4064000"/>
                  <a:pt x="1689100" y="4064000"/>
                </a:cubicBezTo>
                <a:cubicBezTo>
                  <a:pt x="1625600" y="4064000"/>
                  <a:pt x="1524000" y="4191000"/>
                  <a:pt x="1485900" y="4330700"/>
                </a:cubicBezTo>
                <a:lnTo>
                  <a:pt x="1384300" y="4635500"/>
                </a:lnTo>
                <a:cubicBezTo>
                  <a:pt x="1346200" y="4775200"/>
                  <a:pt x="1308100" y="5003800"/>
                  <a:pt x="1308100" y="5143500"/>
                </a:cubicBezTo>
                <a:lnTo>
                  <a:pt x="1308100" y="5219700"/>
                </a:lnTo>
                <a:cubicBezTo>
                  <a:pt x="1308100" y="5359400"/>
                  <a:pt x="1270000" y="5575300"/>
                  <a:pt x="1231900" y="5702300"/>
                </a:cubicBezTo>
                <a:lnTo>
                  <a:pt x="927100" y="6629400"/>
                </a:lnTo>
                <a:cubicBezTo>
                  <a:pt x="876300" y="6756400"/>
                  <a:pt x="736600" y="6870700"/>
                  <a:pt x="596900" y="6870700"/>
                </a:cubicBezTo>
                <a:lnTo>
                  <a:pt x="546100" y="6870700"/>
                </a:lnTo>
                <a:cubicBezTo>
                  <a:pt x="406400" y="6870700"/>
                  <a:pt x="241300" y="6807200"/>
                  <a:pt x="165100" y="6731000"/>
                </a:cubicBezTo>
                <a:cubicBezTo>
                  <a:pt x="25400" y="6591300"/>
                  <a:pt x="0" y="6235700"/>
                  <a:pt x="101600" y="5854700"/>
                </a:cubicBezTo>
                <a:lnTo>
                  <a:pt x="1676400" y="254000"/>
                </a:lnTo>
                <a:cubicBezTo>
                  <a:pt x="1714500" y="76200"/>
                  <a:pt x="1816100" y="0"/>
                  <a:pt x="1993900" y="0"/>
                </a:cubicBezTo>
                <a:lnTo>
                  <a:pt x="2070100" y="0"/>
                </a:lnTo>
                <a:cubicBezTo>
                  <a:pt x="2387600" y="0"/>
                  <a:pt x="2578100" y="190500"/>
                  <a:pt x="2578100" y="508000"/>
                </a:cubicBezTo>
                <a:lnTo>
                  <a:pt x="2578100" y="635000"/>
                </a:lnTo>
                <a:cubicBezTo>
                  <a:pt x="2578100" y="787400"/>
                  <a:pt x="2527300" y="1003300"/>
                  <a:pt x="2463800" y="1143000"/>
                </a:cubicBezTo>
                <a:lnTo>
                  <a:pt x="2311400" y="1473200"/>
                </a:lnTo>
                <a:cubicBezTo>
                  <a:pt x="2247900" y="1612900"/>
                  <a:pt x="2171700" y="1841500"/>
                  <a:pt x="2133600" y="1993900"/>
                </a:cubicBezTo>
                <a:lnTo>
                  <a:pt x="2120900" y="2082800"/>
                </a:lnTo>
                <a:cubicBezTo>
                  <a:pt x="1993900" y="2781300"/>
                  <a:pt x="2070100" y="3060700"/>
                  <a:pt x="2400300" y="3035300"/>
                </a:cubicBezTo>
                <a:close/>
                <a:moveTo>
                  <a:pt x="3517900" y="6832600"/>
                </a:moveTo>
              </a:path>
            </a:pathLst>
          </a:custGeom>
          <a:solidFill>
            <a:srgbClr val="0C0D0E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89" name="Freeform 13889"/>
          <p:cNvSpPr/>
          <p:nvPr/>
        </p:nvSpPr>
        <p:spPr>
          <a:xfrm rot="0" flipH="0" flipV="0">
            <a:off x="19167842" y="1249806"/>
            <a:ext cx="79248" cy="81229"/>
          </a:xfrm>
          <a:custGeom>
            <a:pathLst>
              <a:path w="6604000" h="6769100">
                <a:moveTo>
                  <a:pt x="457200" y="4394200"/>
                </a:moveTo>
                <a:lnTo>
                  <a:pt x="1473200" y="482600"/>
                </a:lnTo>
                <a:cubicBezTo>
                  <a:pt x="1562100" y="139700"/>
                  <a:pt x="1727200" y="0"/>
                  <a:pt x="2032000" y="0"/>
                </a:cubicBezTo>
                <a:cubicBezTo>
                  <a:pt x="2349500" y="0"/>
                  <a:pt x="2540000" y="190500"/>
                  <a:pt x="2540000" y="508000"/>
                </a:cubicBezTo>
                <a:cubicBezTo>
                  <a:pt x="2540000" y="647700"/>
                  <a:pt x="2501900" y="863600"/>
                  <a:pt x="2463800" y="990600"/>
                </a:cubicBezTo>
                <a:lnTo>
                  <a:pt x="2362200" y="1371600"/>
                </a:lnTo>
                <a:cubicBezTo>
                  <a:pt x="2324100" y="1485900"/>
                  <a:pt x="2235200" y="1701800"/>
                  <a:pt x="2159000" y="1841500"/>
                </a:cubicBezTo>
                <a:cubicBezTo>
                  <a:pt x="2082800" y="1981200"/>
                  <a:pt x="2032000" y="2209800"/>
                  <a:pt x="2032000" y="2349500"/>
                </a:cubicBezTo>
                <a:lnTo>
                  <a:pt x="2032000" y="2413000"/>
                </a:lnTo>
                <a:cubicBezTo>
                  <a:pt x="2032000" y="2552700"/>
                  <a:pt x="2146300" y="2667000"/>
                  <a:pt x="2286000" y="2667000"/>
                </a:cubicBezTo>
                <a:cubicBezTo>
                  <a:pt x="2413000" y="2667000"/>
                  <a:pt x="2616200" y="2590800"/>
                  <a:pt x="2730500" y="2501900"/>
                </a:cubicBezTo>
                <a:lnTo>
                  <a:pt x="5321300" y="279400"/>
                </a:lnTo>
                <a:cubicBezTo>
                  <a:pt x="5575300" y="50800"/>
                  <a:pt x="5715000" y="0"/>
                  <a:pt x="6019800" y="0"/>
                </a:cubicBezTo>
                <a:lnTo>
                  <a:pt x="6223000" y="0"/>
                </a:lnTo>
                <a:cubicBezTo>
                  <a:pt x="6540500" y="0"/>
                  <a:pt x="6591300" y="63500"/>
                  <a:pt x="6591300" y="381000"/>
                </a:cubicBezTo>
                <a:lnTo>
                  <a:pt x="6604000" y="381000"/>
                </a:lnTo>
                <a:cubicBezTo>
                  <a:pt x="6604000" y="520700"/>
                  <a:pt x="6515100" y="711200"/>
                  <a:pt x="6413500" y="812800"/>
                </a:cubicBezTo>
                <a:lnTo>
                  <a:pt x="6019800" y="1219200"/>
                </a:lnTo>
                <a:cubicBezTo>
                  <a:pt x="5918200" y="1320800"/>
                  <a:pt x="5765800" y="1422400"/>
                  <a:pt x="5664200" y="1435100"/>
                </a:cubicBezTo>
                <a:cubicBezTo>
                  <a:pt x="5575300" y="1460500"/>
                  <a:pt x="5422900" y="1549400"/>
                  <a:pt x="5321300" y="1638300"/>
                </a:cubicBezTo>
                <a:lnTo>
                  <a:pt x="5054600" y="1866900"/>
                </a:lnTo>
                <a:cubicBezTo>
                  <a:pt x="4953000" y="1943100"/>
                  <a:pt x="4775200" y="2057400"/>
                  <a:pt x="4660900" y="2108200"/>
                </a:cubicBezTo>
                <a:lnTo>
                  <a:pt x="4572000" y="2146300"/>
                </a:lnTo>
                <a:cubicBezTo>
                  <a:pt x="4457700" y="2197100"/>
                  <a:pt x="4279900" y="2324100"/>
                  <a:pt x="4178300" y="2425700"/>
                </a:cubicBezTo>
                <a:lnTo>
                  <a:pt x="3733800" y="2870200"/>
                </a:lnTo>
                <a:cubicBezTo>
                  <a:pt x="3517900" y="3086100"/>
                  <a:pt x="3505200" y="3276600"/>
                  <a:pt x="3683000" y="3390900"/>
                </a:cubicBezTo>
                <a:cubicBezTo>
                  <a:pt x="3759200" y="3429000"/>
                  <a:pt x="3873500" y="3594100"/>
                  <a:pt x="3937000" y="3733800"/>
                </a:cubicBezTo>
                <a:lnTo>
                  <a:pt x="3949700" y="3733800"/>
                </a:lnTo>
                <a:cubicBezTo>
                  <a:pt x="4013200" y="3886200"/>
                  <a:pt x="4089400" y="4064000"/>
                  <a:pt x="4114800" y="4127500"/>
                </a:cubicBezTo>
                <a:cubicBezTo>
                  <a:pt x="4140200" y="4203700"/>
                  <a:pt x="4203700" y="4368800"/>
                  <a:pt x="4267200" y="4508500"/>
                </a:cubicBezTo>
                <a:lnTo>
                  <a:pt x="4826000" y="5676900"/>
                </a:lnTo>
                <a:cubicBezTo>
                  <a:pt x="4889500" y="5816600"/>
                  <a:pt x="4940300" y="6032500"/>
                  <a:pt x="4940300" y="6172200"/>
                </a:cubicBezTo>
                <a:lnTo>
                  <a:pt x="4953000" y="6350000"/>
                </a:lnTo>
                <a:cubicBezTo>
                  <a:pt x="4953000" y="6489700"/>
                  <a:pt x="4914900" y="6629400"/>
                  <a:pt x="4889500" y="6667500"/>
                </a:cubicBezTo>
                <a:cubicBezTo>
                  <a:pt x="4787900" y="6769100"/>
                  <a:pt x="4318000" y="6743700"/>
                  <a:pt x="4203700" y="6629400"/>
                </a:cubicBezTo>
                <a:cubicBezTo>
                  <a:pt x="4140200" y="6578600"/>
                  <a:pt x="4038600" y="6426200"/>
                  <a:pt x="3975100" y="6299200"/>
                </a:cubicBezTo>
                <a:lnTo>
                  <a:pt x="3238500" y="4635500"/>
                </a:lnTo>
                <a:cubicBezTo>
                  <a:pt x="3187700" y="4495800"/>
                  <a:pt x="3073400" y="4292600"/>
                  <a:pt x="2997200" y="4178300"/>
                </a:cubicBezTo>
                <a:lnTo>
                  <a:pt x="2819400" y="3898900"/>
                </a:lnTo>
                <a:cubicBezTo>
                  <a:pt x="2654300" y="3632200"/>
                  <a:pt x="2463800" y="3619500"/>
                  <a:pt x="2222500" y="3860800"/>
                </a:cubicBezTo>
                <a:lnTo>
                  <a:pt x="1447800" y="4648200"/>
                </a:lnTo>
                <a:cubicBezTo>
                  <a:pt x="1346200" y="4749800"/>
                  <a:pt x="1244600" y="4953000"/>
                  <a:pt x="1219200" y="5105400"/>
                </a:cubicBezTo>
                <a:lnTo>
                  <a:pt x="1181100" y="5245100"/>
                </a:lnTo>
                <a:cubicBezTo>
                  <a:pt x="1155700" y="5397500"/>
                  <a:pt x="1143000" y="5562600"/>
                  <a:pt x="1143000" y="5626100"/>
                </a:cubicBezTo>
                <a:cubicBezTo>
                  <a:pt x="1143000" y="5689600"/>
                  <a:pt x="990600" y="6286500"/>
                  <a:pt x="939800" y="6400800"/>
                </a:cubicBezTo>
                <a:lnTo>
                  <a:pt x="901700" y="6489700"/>
                </a:lnTo>
                <a:cubicBezTo>
                  <a:pt x="850900" y="6629400"/>
                  <a:pt x="698500" y="6731000"/>
                  <a:pt x="558800" y="6731000"/>
                </a:cubicBezTo>
                <a:lnTo>
                  <a:pt x="381000" y="6731000"/>
                </a:lnTo>
                <a:cubicBezTo>
                  <a:pt x="50800" y="6731000"/>
                  <a:pt x="0" y="6667500"/>
                  <a:pt x="0" y="6350000"/>
                </a:cubicBezTo>
                <a:lnTo>
                  <a:pt x="0" y="6096000"/>
                </a:lnTo>
                <a:cubicBezTo>
                  <a:pt x="0" y="5956300"/>
                  <a:pt x="25400" y="5740400"/>
                  <a:pt x="63500" y="5613400"/>
                </a:cubicBezTo>
                <a:lnTo>
                  <a:pt x="165100" y="5245100"/>
                </a:lnTo>
                <a:cubicBezTo>
                  <a:pt x="203200" y="5118100"/>
                  <a:pt x="266700" y="4927600"/>
                  <a:pt x="304800" y="4826000"/>
                </a:cubicBezTo>
                <a:cubicBezTo>
                  <a:pt x="355600" y="4724400"/>
                  <a:pt x="419100" y="4533900"/>
                  <a:pt x="457200" y="4394200"/>
                </a:cubicBezTo>
                <a:close/>
                <a:moveTo>
                  <a:pt x="2108200" y="6794500"/>
                </a:moveTo>
              </a:path>
            </a:pathLst>
          </a:custGeom>
          <a:solidFill>
            <a:srgbClr val="0C0D0E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90" name="Freeform 13890"/>
          <p:cNvSpPr/>
          <p:nvPr/>
        </p:nvSpPr>
        <p:spPr>
          <a:xfrm rot="0" flipH="0" flipV="0">
            <a:off x="19254385" y="1249349"/>
            <a:ext cx="72237" cy="83058"/>
          </a:xfrm>
          <a:custGeom>
            <a:pathLst>
              <a:path w="6019800" h="6921500">
                <a:moveTo>
                  <a:pt x="5130800" y="3873500"/>
                </a:moveTo>
                <a:lnTo>
                  <a:pt x="1701800" y="3873500"/>
                </a:lnTo>
                <a:cubicBezTo>
                  <a:pt x="1460500" y="3873500"/>
                  <a:pt x="1384300" y="3962400"/>
                  <a:pt x="1257300" y="4381500"/>
                </a:cubicBezTo>
                <a:cubicBezTo>
                  <a:pt x="1219200" y="4495800"/>
                  <a:pt x="1193800" y="4686300"/>
                  <a:pt x="1193800" y="4826000"/>
                </a:cubicBezTo>
                <a:lnTo>
                  <a:pt x="1193800" y="5397500"/>
                </a:lnTo>
                <a:cubicBezTo>
                  <a:pt x="1193800" y="5816600"/>
                  <a:pt x="1257300" y="5905500"/>
                  <a:pt x="1524000" y="5905500"/>
                </a:cubicBezTo>
                <a:lnTo>
                  <a:pt x="4241800" y="5905500"/>
                </a:lnTo>
                <a:cubicBezTo>
                  <a:pt x="4508500" y="5905500"/>
                  <a:pt x="4711700" y="6057900"/>
                  <a:pt x="4813300" y="6324600"/>
                </a:cubicBezTo>
                <a:cubicBezTo>
                  <a:pt x="4889500" y="6515100"/>
                  <a:pt x="4889500" y="6515100"/>
                  <a:pt x="4775200" y="6731000"/>
                </a:cubicBezTo>
                <a:cubicBezTo>
                  <a:pt x="4711700" y="6845300"/>
                  <a:pt x="4546600" y="6921500"/>
                  <a:pt x="4406900" y="6921500"/>
                </a:cubicBezTo>
                <a:lnTo>
                  <a:pt x="1320800" y="6921500"/>
                </a:lnTo>
                <a:cubicBezTo>
                  <a:pt x="1104900" y="6921500"/>
                  <a:pt x="1041400" y="6896100"/>
                  <a:pt x="889000" y="6743700"/>
                </a:cubicBezTo>
                <a:lnTo>
                  <a:pt x="355600" y="6197600"/>
                </a:lnTo>
                <a:cubicBezTo>
                  <a:pt x="76200" y="5918200"/>
                  <a:pt x="0" y="5588000"/>
                  <a:pt x="114300" y="5156200"/>
                </a:cubicBezTo>
                <a:lnTo>
                  <a:pt x="977900" y="1993900"/>
                </a:lnTo>
                <a:cubicBezTo>
                  <a:pt x="1016000" y="1866900"/>
                  <a:pt x="1104900" y="1663700"/>
                  <a:pt x="1155700" y="1549400"/>
                </a:cubicBezTo>
                <a:lnTo>
                  <a:pt x="1397000" y="1104900"/>
                </a:lnTo>
                <a:cubicBezTo>
                  <a:pt x="1549400" y="825500"/>
                  <a:pt x="1790700" y="596900"/>
                  <a:pt x="2082800" y="457200"/>
                </a:cubicBezTo>
                <a:lnTo>
                  <a:pt x="2679700" y="177800"/>
                </a:lnTo>
                <a:cubicBezTo>
                  <a:pt x="2984500" y="38100"/>
                  <a:pt x="4686300" y="0"/>
                  <a:pt x="4813300" y="127000"/>
                </a:cubicBezTo>
                <a:cubicBezTo>
                  <a:pt x="4851400" y="165100"/>
                  <a:pt x="4978400" y="241300"/>
                  <a:pt x="5092700" y="292100"/>
                </a:cubicBezTo>
                <a:lnTo>
                  <a:pt x="5130800" y="304800"/>
                </a:lnTo>
                <a:cubicBezTo>
                  <a:pt x="5410200" y="431800"/>
                  <a:pt x="5613400" y="647700"/>
                  <a:pt x="5753100" y="952500"/>
                </a:cubicBezTo>
                <a:lnTo>
                  <a:pt x="5905500" y="1282700"/>
                </a:lnTo>
                <a:cubicBezTo>
                  <a:pt x="5969000" y="1409700"/>
                  <a:pt x="6019800" y="1638300"/>
                  <a:pt x="6019800" y="1778000"/>
                </a:cubicBezTo>
                <a:lnTo>
                  <a:pt x="6019800" y="2222500"/>
                </a:lnTo>
                <a:cubicBezTo>
                  <a:pt x="6019800" y="2362200"/>
                  <a:pt x="5994400" y="2514600"/>
                  <a:pt x="5956300" y="2540000"/>
                </a:cubicBezTo>
                <a:cubicBezTo>
                  <a:pt x="5918200" y="2578100"/>
                  <a:pt x="5880100" y="2717800"/>
                  <a:pt x="5867400" y="2844800"/>
                </a:cubicBezTo>
                <a:lnTo>
                  <a:pt x="5829300" y="3086100"/>
                </a:lnTo>
                <a:cubicBezTo>
                  <a:pt x="5816600" y="3213100"/>
                  <a:pt x="5740400" y="3403600"/>
                  <a:pt x="5676900" y="3505200"/>
                </a:cubicBezTo>
                <a:lnTo>
                  <a:pt x="5676900" y="3517900"/>
                </a:lnTo>
                <a:cubicBezTo>
                  <a:pt x="5486400" y="3822700"/>
                  <a:pt x="5397500" y="3873500"/>
                  <a:pt x="5130800" y="3873500"/>
                </a:cubicBezTo>
                <a:close/>
                <a:moveTo>
                  <a:pt x="2590800" y="6832600"/>
                </a:moveTo>
                <a:moveTo>
                  <a:pt x="2082800" y="3098800"/>
                </a:moveTo>
                <a:lnTo>
                  <a:pt x="4572000" y="2997200"/>
                </a:lnTo>
                <a:cubicBezTo>
                  <a:pt x="4762500" y="2984500"/>
                  <a:pt x="4838700" y="2921000"/>
                  <a:pt x="4889500" y="2743200"/>
                </a:cubicBezTo>
                <a:lnTo>
                  <a:pt x="4940300" y="2603500"/>
                </a:lnTo>
                <a:cubicBezTo>
                  <a:pt x="5143500" y="1892300"/>
                  <a:pt x="4902200" y="1282700"/>
                  <a:pt x="4356100" y="1092200"/>
                </a:cubicBezTo>
                <a:lnTo>
                  <a:pt x="4216400" y="1041400"/>
                </a:lnTo>
                <a:cubicBezTo>
                  <a:pt x="3937000" y="939800"/>
                  <a:pt x="3860800" y="939800"/>
                  <a:pt x="3543300" y="1028700"/>
                </a:cubicBezTo>
                <a:lnTo>
                  <a:pt x="2717800" y="1270000"/>
                </a:lnTo>
                <a:cubicBezTo>
                  <a:pt x="2362200" y="1371600"/>
                  <a:pt x="2184400" y="1574800"/>
                  <a:pt x="1968500" y="2120900"/>
                </a:cubicBezTo>
                <a:lnTo>
                  <a:pt x="1917700" y="2260600"/>
                </a:lnTo>
                <a:cubicBezTo>
                  <a:pt x="1866900" y="2387600"/>
                  <a:pt x="1828800" y="2590800"/>
                  <a:pt x="1828800" y="2730500"/>
                </a:cubicBezTo>
                <a:lnTo>
                  <a:pt x="1828800" y="2857500"/>
                </a:lnTo>
                <a:cubicBezTo>
                  <a:pt x="1828800" y="3060700"/>
                  <a:pt x="1879600" y="3111500"/>
                  <a:pt x="2082800" y="3098800"/>
                </a:cubicBezTo>
                <a:close/>
                <a:moveTo>
                  <a:pt x="3365500" y="6832600"/>
                </a:moveTo>
              </a:path>
            </a:pathLst>
          </a:custGeom>
          <a:solidFill>
            <a:srgbClr val="0C0D0E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91" name="Freeform 13891"/>
          <p:cNvSpPr/>
          <p:nvPr/>
        </p:nvSpPr>
        <p:spPr>
          <a:xfrm rot="0" flipH="0" flipV="0">
            <a:off x="19329194" y="1249654"/>
            <a:ext cx="87172" cy="115824"/>
          </a:xfrm>
          <a:custGeom>
            <a:pathLst>
              <a:path w="7264400" h="9652000">
                <a:moveTo>
                  <a:pt x="2273300" y="0"/>
                </a:moveTo>
                <a:lnTo>
                  <a:pt x="5842000" y="0"/>
                </a:lnTo>
                <a:cubicBezTo>
                  <a:pt x="6121400" y="0"/>
                  <a:pt x="6464300" y="114300"/>
                  <a:pt x="6604000" y="254000"/>
                </a:cubicBezTo>
                <a:cubicBezTo>
                  <a:pt x="7137400" y="787400"/>
                  <a:pt x="7264400" y="1587500"/>
                  <a:pt x="6959600" y="2514600"/>
                </a:cubicBezTo>
                <a:lnTo>
                  <a:pt x="6045200" y="5321300"/>
                </a:lnTo>
                <a:cubicBezTo>
                  <a:pt x="5956300" y="5588000"/>
                  <a:pt x="5727700" y="5969000"/>
                  <a:pt x="5537200" y="6159500"/>
                </a:cubicBezTo>
                <a:lnTo>
                  <a:pt x="5448300" y="6248400"/>
                </a:lnTo>
                <a:cubicBezTo>
                  <a:pt x="4978400" y="6718300"/>
                  <a:pt x="4635500" y="6858000"/>
                  <a:pt x="4013200" y="6858000"/>
                </a:cubicBezTo>
                <a:lnTo>
                  <a:pt x="2032000" y="6858000"/>
                </a:lnTo>
                <a:cubicBezTo>
                  <a:pt x="1485900" y="6858000"/>
                  <a:pt x="1270000" y="7162800"/>
                  <a:pt x="1270000" y="7912100"/>
                </a:cubicBezTo>
                <a:cubicBezTo>
                  <a:pt x="1270000" y="8178800"/>
                  <a:pt x="1206500" y="8610600"/>
                  <a:pt x="1117600" y="8864600"/>
                </a:cubicBezTo>
                <a:lnTo>
                  <a:pt x="1016000" y="9169400"/>
                </a:lnTo>
                <a:cubicBezTo>
                  <a:pt x="939800" y="9436100"/>
                  <a:pt x="673100" y="9652000"/>
                  <a:pt x="431800" y="9652000"/>
                </a:cubicBezTo>
                <a:cubicBezTo>
                  <a:pt x="203200" y="9652000"/>
                  <a:pt x="0" y="9423400"/>
                  <a:pt x="0" y="9144000"/>
                </a:cubicBezTo>
                <a:lnTo>
                  <a:pt x="0" y="8890000"/>
                </a:lnTo>
                <a:cubicBezTo>
                  <a:pt x="0" y="8610600"/>
                  <a:pt x="63500" y="8166100"/>
                  <a:pt x="139700" y="7899400"/>
                </a:cubicBezTo>
                <a:close/>
                <a:moveTo>
                  <a:pt x="7073900" y="6807200"/>
                </a:moveTo>
                <a:moveTo>
                  <a:pt x="2540000" y="5842000"/>
                </a:moveTo>
                <a:lnTo>
                  <a:pt x="4064000" y="5842000"/>
                </a:lnTo>
                <a:cubicBezTo>
                  <a:pt x="4660900" y="5842000"/>
                  <a:pt x="5080000" y="5486400"/>
                  <a:pt x="5257800" y="4813300"/>
                </a:cubicBezTo>
                <a:lnTo>
                  <a:pt x="5740400" y="2971800"/>
                </a:lnTo>
                <a:cubicBezTo>
                  <a:pt x="5803900" y="2705100"/>
                  <a:pt x="5918200" y="2324100"/>
                  <a:pt x="5981700" y="2133600"/>
                </a:cubicBezTo>
                <a:cubicBezTo>
                  <a:pt x="6210300" y="1447800"/>
                  <a:pt x="6108700" y="1117600"/>
                  <a:pt x="5575300" y="876300"/>
                </a:cubicBezTo>
                <a:cubicBezTo>
                  <a:pt x="5448300" y="812800"/>
                  <a:pt x="5105400" y="762000"/>
                  <a:pt x="4826000" y="762000"/>
                </a:cubicBezTo>
                <a:lnTo>
                  <a:pt x="3810000" y="762000"/>
                </a:lnTo>
                <a:cubicBezTo>
                  <a:pt x="3213100" y="762000"/>
                  <a:pt x="2997200" y="952500"/>
                  <a:pt x="2832100" y="1600200"/>
                </a:cubicBezTo>
                <a:lnTo>
                  <a:pt x="2159000" y="4102100"/>
                </a:lnTo>
                <a:cubicBezTo>
                  <a:pt x="2095500" y="4356100"/>
                  <a:pt x="2032000" y="4800600"/>
                  <a:pt x="2032000" y="5080000"/>
                </a:cubicBezTo>
                <a:lnTo>
                  <a:pt x="2032000" y="5334000"/>
                </a:lnTo>
                <a:cubicBezTo>
                  <a:pt x="2032000" y="5715000"/>
                  <a:pt x="2171700" y="5842000"/>
                  <a:pt x="2540000" y="5842000"/>
                </a:cubicBezTo>
                <a:close/>
                <a:moveTo>
                  <a:pt x="1231900" y="6807200"/>
                </a:moveTo>
              </a:path>
            </a:pathLst>
          </a:custGeom>
          <a:solidFill>
            <a:srgbClr val="0C0D0E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92" name="Freeform 13892"/>
          <p:cNvSpPr/>
          <p:nvPr/>
        </p:nvSpPr>
        <p:spPr>
          <a:xfrm rot="0" flipH="0" flipV="0">
            <a:off x="19424731" y="1249349"/>
            <a:ext cx="79705" cy="82448"/>
          </a:xfrm>
          <a:custGeom>
            <a:pathLst>
              <a:path w="6642100" h="6870700">
                <a:moveTo>
                  <a:pt x="2400300" y="3035300"/>
                </a:moveTo>
                <a:lnTo>
                  <a:pt x="5105400" y="2844800"/>
                </a:lnTo>
                <a:lnTo>
                  <a:pt x="5346700" y="1473200"/>
                </a:lnTo>
                <a:cubicBezTo>
                  <a:pt x="5372100" y="1333500"/>
                  <a:pt x="5410200" y="1104900"/>
                  <a:pt x="5448300" y="977900"/>
                </a:cubicBezTo>
                <a:lnTo>
                  <a:pt x="5524500" y="660400"/>
                </a:lnTo>
                <a:cubicBezTo>
                  <a:pt x="5549900" y="533400"/>
                  <a:pt x="5626100" y="393700"/>
                  <a:pt x="5664200" y="342900"/>
                </a:cubicBezTo>
                <a:cubicBezTo>
                  <a:pt x="5715000" y="304800"/>
                  <a:pt x="5765800" y="203200"/>
                  <a:pt x="5791200" y="127000"/>
                </a:cubicBezTo>
                <a:cubicBezTo>
                  <a:pt x="5816600" y="63500"/>
                  <a:pt x="5943600" y="0"/>
                  <a:pt x="6083300" y="0"/>
                </a:cubicBezTo>
                <a:lnTo>
                  <a:pt x="6134100" y="0"/>
                </a:lnTo>
                <a:cubicBezTo>
                  <a:pt x="6451600" y="0"/>
                  <a:pt x="6642100" y="190500"/>
                  <a:pt x="6642100" y="508000"/>
                </a:cubicBezTo>
                <a:lnTo>
                  <a:pt x="6642100" y="635000"/>
                </a:lnTo>
                <a:cubicBezTo>
                  <a:pt x="6642100" y="774700"/>
                  <a:pt x="6616700" y="1003300"/>
                  <a:pt x="6578600" y="1143000"/>
                </a:cubicBezTo>
                <a:lnTo>
                  <a:pt x="5410200" y="5549900"/>
                </a:lnTo>
                <a:cubicBezTo>
                  <a:pt x="5372100" y="5689600"/>
                  <a:pt x="5295900" y="5905500"/>
                  <a:pt x="5245100" y="6032500"/>
                </a:cubicBezTo>
                <a:lnTo>
                  <a:pt x="5003800" y="6629400"/>
                </a:lnTo>
                <a:cubicBezTo>
                  <a:pt x="4940300" y="6756400"/>
                  <a:pt x="4787900" y="6870700"/>
                  <a:pt x="4648200" y="6870700"/>
                </a:cubicBezTo>
                <a:lnTo>
                  <a:pt x="4610100" y="6870700"/>
                </a:lnTo>
                <a:cubicBezTo>
                  <a:pt x="4292600" y="6870700"/>
                  <a:pt x="4102100" y="6680200"/>
                  <a:pt x="4102100" y="6350000"/>
                </a:cubicBezTo>
                <a:cubicBezTo>
                  <a:pt x="4102100" y="6210300"/>
                  <a:pt x="4152900" y="5994400"/>
                  <a:pt x="4216400" y="5854700"/>
                </a:cubicBezTo>
                <a:lnTo>
                  <a:pt x="4368800" y="5524500"/>
                </a:lnTo>
                <a:cubicBezTo>
                  <a:pt x="4521200" y="5207000"/>
                  <a:pt x="4610100" y="4838700"/>
                  <a:pt x="4610100" y="4521200"/>
                </a:cubicBezTo>
                <a:lnTo>
                  <a:pt x="4610100" y="4330700"/>
                </a:lnTo>
                <a:cubicBezTo>
                  <a:pt x="4610100" y="3911600"/>
                  <a:pt x="4546600" y="3810000"/>
                  <a:pt x="4279900" y="3810000"/>
                </a:cubicBezTo>
                <a:lnTo>
                  <a:pt x="2070100" y="3810000"/>
                </a:lnTo>
                <a:cubicBezTo>
                  <a:pt x="1930400" y="3810000"/>
                  <a:pt x="1816100" y="3873500"/>
                  <a:pt x="1816100" y="3937000"/>
                </a:cubicBezTo>
                <a:cubicBezTo>
                  <a:pt x="1816100" y="4013200"/>
                  <a:pt x="1765300" y="4064000"/>
                  <a:pt x="1689100" y="4064000"/>
                </a:cubicBezTo>
                <a:cubicBezTo>
                  <a:pt x="1625600" y="4064000"/>
                  <a:pt x="1524000" y="4191000"/>
                  <a:pt x="1485900" y="4330700"/>
                </a:cubicBezTo>
                <a:lnTo>
                  <a:pt x="1384300" y="4635500"/>
                </a:lnTo>
                <a:cubicBezTo>
                  <a:pt x="1346200" y="4775200"/>
                  <a:pt x="1308100" y="5003800"/>
                  <a:pt x="1308100" y="5143500"/>
                </a:cubicBezTo>
                <a:lnTo>
                  <a:pt x="1308100" y="5219700"/>
                </a:lnTo>
                <a:cubicBezTo>
                  <a:pt x="1308100" y="5359400"/>
                  <a:pt x="1270000" y="5575300"/>
                  <a:pt x="1231900" y="5702300"/>
                </a:cubicBezTo>
                <a:lnTo>
                  <a:pt x="927100" y="6629400"/>
                </a:lnTo>
                <a:cubicBezTo>
                  <a:pt x="876300" y="6756400"/>
                  <a:pt x="736600" y="6870700"/>
                  <a:pt x="596900" y="6870700"/>
                </a:cubicBezTo>
                <a:lnTo>
                  <a:pt x="546100" y="6870700"/>
                </a:lnTo>
                <a:cubicBezTo>
                  <a:pt x="406400" y="6870700"/>
                  <a:pt x="241300" y="6807200"/>
                  <a:pt x="165100" y="6731000"/>
                </a:cubicBezTo>
                <a:cubicBezTo>
                  <a:pt x="25400" y="6591300"/>
                  <a:pt x="0" y="6235700"/>
                  <a:pt x="101600" y="5854700"/>
                </a:cubicBezTo>
                <a:lnTo>
                  <a:pt x="1676400" y="254000"/>
                </a:lnTo>
                <a:cubicBezTo>
                  <a:pt x="1714500" y="76200"/>
                  <a:pt x="1816100" y="0"/>
                  <a:pt x="1993900" y="0"/>
                </a:cubicBezTo>
                <a:lnTo>
                  <a:pt x="2070100" y="0"/>
                </a:lnTo>
                <a:cubicBezTo>
                  <a:pt x="2387600" y="0"/>
                  <a:pt x="2578100" y="190500"/>
                  <a:pt x="2578100" y="508000"/>
                </a:cubicBezTo>
                <a:lnTo>
                  <a:pt x="2578100" y="635000"/>
                </a:lnTo>
                <a:cubicBezTo>
                  <a:pt x="2578100" y="787400"/>
                  <a:pt x="2527300" y="1003300"/>
                  <a:pt x="2463800" y="1143000"/>
                </a:cubicBezTo>
                <a:lnTo>
                  <a:pt x="2311400" y="1473200"/>
                </a:lnTo>
                <a:cubicBezTo>
                  <a:pt x="2247900" y="1612900"/>
                  <a:pt x="2171700" y="1841500"/>
                  <a:pt x="2133600" y="1993900"/>
                </a:cubicBezTo>
                <a:lnTo>
                  <a:pt x="2120900" y="2082800"/>
                </a:lnTo>
                <a:cubicBezTo>
                  <a:pt x="1993900" y="2781300"/>
                  <a:pt x="2070100" y="3060700"/>
                  <a:pt x="2400300" y="3035300"/>
                </a:cubicBezTo>
                <a:close/>
                <a:moveTo>
                  <a:pt x="3517900" y="6832600"/>
                </a:moveTo>
              </a:path>
            </a:pathLst>
          </a:custGeom>
          <a:solidFill>
            <a:srgbClr val="0C0D0E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93" name="Freeform 13893"/>
          <p:cNvSpPr/>
          <p:nvPr/>
        </p:nvSpPr>
        <p:spPr>
          <a:xfrm rot="0" flipH="0" flipV="0">
            <a:off x="19512647" y="1249959"/>
            <a:ext cx="79705" cy="82296"/>
          </a:xfrm>
          <a:custGeom>
            <a:pathLst>
              <a:path w="6642100" h="6858000">
                <a:moveTo>
                  <a:pt x="3886200" y="6858000"/>
                </a:moveTo>
                <a:lnTo>
                  <a:pt x="1765300" y="6858000"/>
                </a:lnTo>
                <a:cubicBezTo>
                  <a:pt x="990600" y="6858000"/>
                  <a:pt x="673100" y="6642100"/>
                  <a:pt x="292100" y="5816600"/>
                </a:cubicBezTo>
                <a:cubicBezTo>
                  <a:pt x="0" y="5207000"/>
                  <a:pt x="0" y="5207000"/>
                  <a:pt x="228600" y="4394200"/>
                </a:cubicBezTo>
                <a:lnTo>
                  <a:pt x="1092200" y="1257300"/>
                </a:lnTo>
                <a:cubicBezTo>
                  <a:pt x="1435100" y="25400"/>
                  <a:pt x="1447800" y="0"/>
                  <a:pt x="1892300" y="0"/>
                </a:cubicBezTo>
                <a:cubicBezTo>
                  <a:pt x="2120900" y="0"/>
                  <a:pt x="2324100" y="292100"/>
                  <a:pt x="2324100" y="635000"/>
                </a:cubicBezTo>
                <a:cubicBezTo>
                  <a:pt x="2324100" y="990600"/>
                  <a:pt x="2247900" y="1587500"/>
                  <a:pt x="2159000" y="1981200"/>
                </a:cubicBezTo>
                <a:lnTo>
                  <a:pt x="1790700" y="3619500"/>
                </a:lnTo>
                <a:cubicBezTo>
                  <a:pt x="1701800" y="4000500"/>
                  <a:pt x="1549400" y="4318000"/>
                  <a:pt x="1460500" y="4318000"/>
                </a:cubicBezTo>
                <a:cubicBezTo>
                  <a:pt x="1270000" y="4318000"/>
                  <a:pt x="1244600" y="5537200"/>
                  <a:pt x="1435100" y="5715000"/>
                </a:cubicBezTo>
                <a:cubicBezTo>
                  <a:pt x="1498600" y="5791200"/>
                  <a:pt x="1879600" y="5842000"/>
                  <a:pt x="2273300" y="5842000"/>
                </a:cubicBezTo>
                <a:lnTo>
                  <a:pt x="3378200" y="5842000"/>
                </a:lnTo>
                <a:cubicBezTo>
                  <a:pt x="3771900" y="5842000"/>
                  <a:pt x="4102100" y="5727700"/>
                  <a:pt x="4102100" y="5588000"/>
                </a:cubicBezTo>
                <a:cubicBezTo>
                  <a:pt x="4102100" y="5448300"/>
                  <a:pt x="4178300" y="5029200"/>
                  <a:pt x="4279900" y="4635500"/>
                </a:cubicBezTo>
                <a:lnTo>
                  <a:pt x="5359400" y="698500"/>
                </a:lnTo>
                <a:cubicBezTo>
                  <a:pt x="5461000" y="317500"/>
                  <a:pt x="5740400" y="0"/>
                  <a:pt x="5969000" y="0"/>
                </a:cubicBezTo>
                <a:cubicBezTo>
                  <a:pt x="6388100" y="0"/>
                  <a:pt x="6642100" y="139700"/>
                  <a:pt x="6642100" y="381000"/>
                </a:cubicBezTo>
                <a:cubicBezTo>
                  <a:pt x="6642100" y="457200"/>
                  <a:pt x="6553200" y="825500"/>
                  <a:pt x="6451600" y="1193800"/>
                </a:cubicBezTo>
                <a:lnTo>
                  <a:pt x="5321300" y="5346700"/>
                </a:lnTo>
                <a:cubicBezTo>
                  <a:pt x="4940300" y="6743700"/>
                  <a:pt x="4826000" y="6858000"/>
                  <a:pt x="3886200" y="6858000"/>
                </a:cubicBezTo>
                <a:close/>
                <a:moveTo>
                  <a:pt x="-444500" y="6781800"/>
                </a:moveTo>
              </a:path>
            </a:pathLst>
          </a:custGeom>
          <a:solidFill>
            <a:srgbClr val="0C0D0E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94" name="Freeform 13894"/>
          <p:cNvSpPr/>
          <p:nvPr/>
        </p:nvSpPr>
        <p:spPr>
          <a:xfrm rot="0" flipH="0" flipV="0">
            <a:off x="19601933" y="1213535"/>
            <a:ext cx="75742" cy="118872"/>
          </a:xfrm>
          <a:custGeom>
            <a:pathLst>
              <a:path w="6311900" h="9906000">
                <a:moveTo>
                  <a:pt x="3556000" y="0"/>
                </a:moveTo>
                <a:lnTo>
                  <a:pt x="5588000" y="0"/>
                </a:lnTo>
                <a:cubicBezTo>
                  <a:pt x="5727700" y="0"/>
                  <a:pt x="5842000" y="63500"/>
                  <a:pt x="5842000" y="127000"/>
                </a:cubicBezTo>
                <a:cubicBezTo>
                  <a:pt x="5842000" y="203200"/>
                  <a:pt x="5892800" y="254000"/>
                  <a:pt x="5969000" y="254000"/>
                </a:cubicBezTo>
                <a:cubicBezTo>
                  <a:pt x="6032500" y="254000"/>
                  <a:pt x="6096000" y="368300"/>
                  <a:pt x="6096000" y="508000"/>
                </a:cubicBezTo>
                <a:cubicBezTo>
                  <a:pt x="6096000" y="647700"/>
                  <a:pt x="6032500" y="762000"/>
                  <a:pt x="5969000" y="762000"/>
                </a:cubicBezTo>
                <a:cubicBezTo>
                  <a:pt x="5892800" y="762000"/>
                  <a:pt x="5842000" y="825500"/>
                  <a:pt x="5842000" y="889000"/>
                </a:cubicBezTo>
                <a:cubicBezTo>
                  <a:pt x="5842000" y="965200"/>
                  <a:pt x="5727700" y="1016000"/>
                  <a:pt x="5588000" y="1016000"/>
                </a:cubicBezTo>
                <a:lnTo>
                  <a:pt x="3556000" y="1016000"/>
                </a:lnTo>
                <a:cubicBezTo>
                  <a:pt x="3416300" y="1016000"/>
                  <a:pt x="3302000" y="965200"/>
                  <a:pt x="3302000" y="889000"/>
                </a:cubicBezTo>
                <a:cubicBezTo>
                  <a:pt x="3302000" y="825500"/>
                  <a:pt x="3238500" y="762000"/>
                  <a:pt x="3175000" y="762000"/>
                </a:cubicBezTo>
                <a:cubicBezTo>
                  <a:pt x="3098800" y="762000"/>
                  <a:pt x="3048000" y="647700"/>
                  <a:pt x="3048000" y="508000"/>
                </a:cubicBezTo>
                <a:cubicBezTo>
                  <a:pt x="3048000" y="368300"/>
                  <a:pt x="3098800" y="254000"/>
                  <a:pt x="3175000" y="254000"/>
                </a:cubicBezTo>
                <a:cubicBezTo>
                  <a:pt x="3238500" y="254000"/>
                  <a:pt x="3302000" y="203200"/>
                  <a:pt x="3302000" y="127000"/>
                </a:cubicBezTo>
                <a:cubicBezTo>
                  <a:pt x="3302000" y="63500"/>
                  <a:pt x="3416300" y="0"/>
                  <a:pt x="3556000" y="0"/>
                </a:cubicBezTo>
                <a:close/>
                <a:moveTo>
                  <a:pt x="9436100" y="9817100"/>
                </a:moveTo>
                <a:moveTo>
                  <a:pt x="4152900" y="9906000"/>
                </a:moveTo>
                <a:lnTo>
                  <a:pt x="1524000" y="9906000"/>
                </a:lnTo>
                <a:cubicBezTo>
                  <a:pt x="1244600" y="9906000"/>
                  <a:pt x="1016000" y="9855200"/>
                  <a:pt x="1016000" y="9779000"/>
                </a:cubicBezTo>
                <a:cubicBezTo>
                  <a:pt x="1016000" y="9715500"/>
                  <a:pt x="901700" y="9652000"/>
                  <a:pt x="762000" y="9652000"/>
                </a:cubicBezTo>
                <a:cubicBezTo>
                  <a:pt x="622300" y="9652000"/>
                  <a:pt x="508000" y="9601200"/>
                  <a:pt x="508000" y="9525000"/>
                </a:cubicBezTo>
                <a:cubicBezTo>
                  <a:pt x="508000" y="9461500"/>
                  <a:pt x="444500" y="9398000"/>
                  <a:pt x="381000" y="9398000"/>
                </a:cubicBezTo>
                <a:cubicBezTo>
                  <a:pt x="304800" y="9398000"/>
                  <a:pt x="254000" y="9283700"/>
                  <a:pt x="254000" y="9144000"/>
                </a:cubicBezTo>
                <a:cubicBezTo>
                  <a:pt x="254000" y="9004300"/>
                  <a:pt x="190500" y="8890000"/>
                  <a:pt x="127000" y="8890000"/>
                </a:cubicBezTo>
                <a:cubicBezTo>
                  <a:pt x="50800" y="8890000"/>
                  <a:pt x="0" y="8661400"/>
                  <a:pt x="0" y="8382000"/>
                </a:cubicBezTo>
                <a:cubicBezTo>
                  <a:pt x="0" y="8102600"/>
                  <a:pt x="38100" y="7658100"/>
                  <a:pt x="88900" y="7378700"/>
                </a:cubicBezTo>
                <a:lnTo>
                  <a:pt x="88900" y="7366000"/>
                </a:lnTo>
                <a:cubicBezTo>
                  <a:pt x="139700" y="7086600"/>
                  <a:pt x="254000" y="6858000"/>
                  <a:pt x="342900" y="6858000"/>
                </a:cubicBezTo>
                <a:cubicBezTo>
                  <a:pt x="431800" y="6858000"/>
                  <a:pt x="508000" y="6629400"/>
                  <a:pt x="508000" y="6350000"/>
                </a:cubicBezTo>
                <a:cubicBezTo>
                  <a:pt x="508000" y="6070600"/>
                  <a:pt x="558800" y="5842000"/>
                  <a:pt x="635000" y="5842000"/>
                </a:cubicBezTo>
                <a:cubicBezTo>
                  <a:pt x="698500" y="5842000"/>
                  <a:pt x="762000" y="5613400"/>
                  <a:pt x="762000" y="5334000"/>
                </a:cubicBezTo>
                <a:cubicBezTo>
                  <a:pt x="762000" y="5054600"/>
                  <a:pt x="812800" y="4826000"/>
                  <a:pt x="889000" y="4826000"/>
                </a:cubicBezTo>
                <a:cubicBezTo>
                  <a:pt x="952500" y="4826000"/>
                  <a:pt x="1016000" y="4597400"/>
                  <a:pt x="1016000" y="4318000"/>
                </a:cubicBezTo>
                <a:cubicBezTo>
                  <a:pt x="1016000" y="4038600"/>
                  <a:pt x="1066800" y="3810000"/>
                  <a:pt x="1143000" y="3810000"/>
                </a:cubicBezTo>
                <a:cubicBezTo>
                  <a:pt x="1206500" y="3810000"/>
                  <a:pt x="1270000" y="3695700"/>
                  <a:pt x="1270000" y="3556000"/>
                </a:cubicBezTo>
                <a:cubicBezTo>
                  <a:pt x="1270000" y="3416300"/>
                  <a:pt x="1320800" y="3302000"/>
                  <a:pt x="1397000" y="3302000"/>
                </a:cubicBezTo>
                <a:cubicBezTo>
                  <a:pt x="1460500" y="3302000"/>
                  <a:pt x="1524000" y="3251200"/>
                  <a:pt x="1524000" y="3175000"/>
                </a:cubicBezTo>
                <a:cubicBezTo>
                  <a:pt x="1524000" y="3111500"/>
                  <a:pt x="1689100" y="3048000"/>
                  <a:pt x="1905000" y="3048000"/>
                </a:cubicBezTo>
                <a:cubicBezTo>
                  <a:pt x="2108200" y="3048000"/>
                  <a:pt x="2235200" y="3276600"/>
                  <a:pt x="2184400" y="3543300"/>
                </a:cubicBezTo>
                <a:lnTo>
                  <a:pt x="1625600" y="6565900"/>
                </a:lnTo>
                <a:cubicBezTo>
                  <a:pt x="1574800" y="6832600"/>
                  <a:pt x="1498600" y="7188200"/>
                  <a:pt x="1447800" y="7340600"/>
                </a:cubicBezTo>
                <a:cubicBezTo>
                  <a:pt x="1397000" y="7493000"/>
                  <a:pt x="1282700" y="7620000"/>
                  <a:pt x="1181100" y="7620000"/>
                </a:cubicBezTo>
                <a:cubicBezTo>
                  <a:pt x="990600" y="7620000"/>
                  <a:pt x="939800" y="8572500"/>
                  <a:pt x="1143000" y="8763000"/>
                </a:cubicBezTo>
                <a:cubicBezTo>
                  <a:pt x="1206500" y="8839200"/>
                  <a:pt x="1498600" y="8890000"/>
                  <a:pt x="1778000" y="8890000"/>
                </a:cubicBezTo>
                <a:lnTo>
                  <a:pt x="3302000" y="8890000"/>
                </a:lnTo>
                <a:cubicBezTo>
                  <a:pt x="3581400" y="8890000"/>
                  <a:pt x="3860800" y="8686800"/>
                  <a:pt x="3924300" y="8432800"/>
                </a:cubicBezTo>
                <a:lnTo>
                  <a:pt x="3924300" y="8394700"/>
                </a:lnTo>
                <a:cubicBezTo>
                  <a:pt x="3987800" y="8140700"/>
                  <a:pt x="4102100" y="7721600"/>
                  <a:pt x="4165600" y="7454900"/>
                </a:cubicBezTo>
                <a:lnTo>
                  <a:pt x="5118100" y="3873500"/>
                </a:lnTo>
                <a:cubicBezTo>
                  <a:pt x="5270500" y="3251200"/>
                  <a:pt x="5486400" y="3048000"/>
                  <a:pt x="5969000" y="3048000"/>
                </a:cubicBezTo>
                <a:cubicBezTo>
                  <a:pt x="6172200" y="3048000"/>
                  <a:pt x="6311900" y="3276600"/>
                  <a:pt x="6273800" y="3556000"/>
                </a:cubicBezTo>
                <a:lnTo>
                  <a:pt x="6159500" y="4343400"/>
                </a:lnTo>
                <a:cubicBezTo>
                  <a:pt x="6121400" y="4622800"/>
                  <a:pt x="6019800" y="5067300"/>
                  <a:pt x="5943600" y="5334000"/>
                </a:cubicBezTo>
                <a:lnTo>
                  <a:pt x="4965700" y="8851900"/>
                </a:lnTo>
                <a:cubicBezTo>
                  <a:pt x="4699000" y="9855200"/>
                  <a:pt x="4648200" y="9906000"/>
                  <a:pt x="4152900" y="9906000"/>
                </a:cubicBezTo>
                <a:close/>
                <a:moveTo>
                  <a:pt x="-469900" y="9817100"/>
                </a:moveTo>
              </a:path>
            </a:pathLst>
          </a:custGeom>
          <a:solidFill>
            <a:srgbClr val="0C0D0E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95" name="Freeform 13895"/>
          <p:cNvSpPr/>
          <p:nvPr/>
        </p:nvSpPr>
        <p:spPr>
          <a:xfrm rot="0" flipH="0" flipV="0">
            <a:off x="19766457" y="1213104"/>
            <a:ext cx="81229" cy="118872"/>
          </a:xfrm>
          <a:custGeom>
            <a:pathLst>
              <a:path w="6769100" h="9906000">
                <a:moveTo>
                  <a:pt x="2641600" y="0"/>
                </a:moveTo>
                <a:lnTo>
                  <a:pt x="5969000" y="0"/>
                </a:lnTo>
                <a:cubicBezTo>
                  <a:pt x="6248400" y="0"/>
                  <a:pt x="6527800" y="50800"/>
                  <a:pt x="6604000" y="127000"/>
                </a:cubicBezTo>
                <a:cubicBezTo>
                  <a:pt x="6731000" y="254000"/>
                  <a:pt x="6769100" y="838200"/>
                  <a:pt x="6667500" y="952500"/>
                </a:cubicBezTo>
                <a:cubicBezTo>
                  <a:pt x="6629400" y="990600"/>
                  <a:pt x="6375400" y="1016000"/>
                  <a:pt x="6096000" y="1016000"/>
                </a:cubicBezTo>
                <a:lnTo>
                  <a:pt x="4064000" y="1016000"/>
                </a:lnTo>
                <a:cubicBezTo>
                  <a:pt x="3784600" y="1016000"/>
                  <a:pt x="3517900" y="1041400"/>
                  <a:pt x="3492500" y="1079500"/>
                </a:cubicBezTo>
                <a:cubicBezTo>
                  <a:pt x="3429000" y="1143000"/>
                  <a:pt x="3708400" y="1612900"/>
                  <a:pt x="4267200" y="2349500"/>
                </a:cubicBezTo>
                <a:lnTo>
                  <a:pt x="4762500" y="3009900"/>
                </a:lnTo>
                <a:cubicBezTo>
                  <a:pt x="5232400" y="3619500"/>
                  <a:pt x="5461000" y="4203700"/>
                  <a:pt x="5461000" y="4762500"/>
                </a:cubicBezTo>
                <a:lnTo>
                  <a:pt x="5461000" y="5715000"/>
                </a:lnTo>
                <a:cubicBezTo>
                  <a:pt x="5461000" y="5994400"/>
                  <a:pt x="5384800" y="6438900"/>
                  <a:pt x="5308600" y="6692900"/>
                </a:cubicBezTo>
                <a:lnTo>
                  <a:pt x="5003800" y="7607300"/>
                </a:lnTo>
                <a:cubicBezTo>
                  <a:pt x="4914900" y="7861300"/>
                  <a:pt x="4749800" y="8267700"/>
                  <a:pt x="4622800" y="8496300"/>
                </a:cubicBezTo>
                <a:lnTo>
                  <a:pt x="4597400" y="8547100"/>
                </a:lnTo>
                <a:cubicBezTo>
                  <a:pt x="4470400" y="8775700"/>
                  <a:pt x="4165600" y="9131300"/>
                  <a:pt x="3924300" y="9321800"/>
                </a:cubicBezTo>
                <a:lnTo>
                  <a:pt x="3911600" y="9334500"/>
                </a:lnTo>
                <a:cubicBezTo>
                  <a:pt x="3365500" y="9740900"/>
                  <a:pt x="2895600" y="9906000"/>
                  <a:pt x="2222500" y="9906000"/>
                </a:cubicBezTo>
                <a:lnTo>
                  <a:pt x="1524000" y="9906000"/>
                </a:lnTo>
                <a:cubicBezTo>
                  <a:pt x="1244600" y="9906000"/>
                  <a:pt x="838200" y="9753600"/>
                  <a:pt x="635000" y="9563100"/>
                </a:cubicBezTo>
                <a:lnTo>
                  <a:pt x="368300" y="9321800"/>
                </a:lnTo>
                <a:cubicBezTo>
                  <a:pt x="165100" y="9131300"/>
                  <a:pt x="0" y="8750300"/>
                  <a:pt x="0" y="8470900"/>
                </a:cubicBezTo>
                <a:lnTo>
                  <a:pt x="0" y="7493000"/>
                </a:lnTo>
                <a:cubicBezTo>
                  <a:pt x="0" y="7213600"/>
                  <a:pt x="63500" y="6769100"/>
                  <a:pt x="139700" y="6502400"/>
                </a:cubicBezTo>
                <a:lnTo>
                  <a:pt x="673100" y="4724400"/>
                </a:lnTo>
                <a:cubicBezTo>
                  <a:pt x="749300" y="4470400"/>
                  <a:pt x="1003300" y="4089400"/>
                  <a:pt x="1231900" y="3898900"/>
                </a:cubicBezTo>
                <a:lnTo>
                  <a:pt x="1562100" y="3619500"/>
                </a:lnTo>
                <a:cubicBezTo>
                  <a:pt x="2082800" y="3200400"/>
                  <a:pt x="2095500" y="3187700"/>
                  <a:pt x="2692400" y="3048000"/>
                </a:cubicBezTo>
                <a:cubicBezTo>
                  <a:pt x="3238500" y="2921000"/>
                  <a:pt x="3276600" y="2819400"/>
                  <a:pt x="2895600" y="2260600"/>
                </a:cubicBezTo>
                <a:lnTo>
                  <a:pt x="2717800" y="1981200"/>
                </a:lnTo>
                <a:cubicBezTo>
                  <a:pt x="2565400" y="1752600"/>
                  <a:pt x="2324100" y="1435100"/>
                  <a:pt x="2159000" y="1270000"/>
                </a:cubicBezTo>
                <a:cubicBezTo>
                  <a:pt x="1714500" y="774700"/>
                  <a:pt x="1689100" y="635000"/>
                  <a:pt x="1955800" y="254000"/>
                </a:cubicBezTo>
                <a:cubicBezTo>
                  <a:pt x="2044700" y="114300"/>
                  <a:pt x="2362200" y="0"/>
                  <a:pt x="2641600" y="0"/>
                </a:cubicBezTo>
                <a:close/>
                <a:moveTo>
                  <a:pt x="9436100" y="9906000"/>
                </a:moveTo>
                <a:moveTo>
                  <a:pt x="3898900" y="7708900"/>
                </a:moveTo>
                <a:lnTo>
                  <a:pt x="4495800" y="5575300"/>
                </a:lnTo>
                <a:cubicBezTo>
                  <a:pt x="4533900" y="5435600"/>
                  <a:pt x="4572000" y="5219700"/>
                  <a:pt x="4572000" y="5080000"/>
                </a:cubicBezTo>
                <a:lnTo>
                  <a:pt x="4572000" y="5016500"/>
                </a:lnTo>
                <a:cubicBezTo>
                  <a:pt x="4572000" y="4457700"/>
                  <a:pt x="4419600" y="4191000"/>
                  <a:pt x="4038600" y="4076700"/>
                </a:cubicBezTo>
                <a:lnTo>
                  <a:pt x="3873500" y="4025900"/>
                </a:lnTo>
                <a:cubicBezTo>
                  <a:pt x="3746500" y="3987800"/>
                  <a:pt x="3517900" y="3962400"/>
                  <a:pt x="3365500" y="3975100"/>
                </a:cubicBezTo>
                <a:lnTo>
                  <a:pt x="2679700" y="4038600"/>
                </a:lnTo>
                <a:cubicBezTo>
                  <a:pt x="2527300" y="4051300"/>
                  <a:pt x="2324100" y="4140200"/>
                  <a:pt x="2222500" y="4241800"/>
                </a:cubicBezTo>
                <a:lnTo>
                  <a:pt x="1905000" y="4559300"/>
                </a:lnTo>
                <a:cubicBezTo>
                  <a:pt x="1803400" y="4660900"/>
                  <a:pt x="1689100" y="4838700"/>
                  <a:pt x="1625600" y="4965700"/>
                </a:cubicBezTo>
                <a:lnTo>
                  <a:pt x="1473200" y="5295900"/>
                </a:lnTo>
                <a:cubicBezTo>
                  <a:pt x="1409700" y="5422900"/>
                  <a:pt x="1346200" y="5600700"/>
                  <a:pt x="1320800" y="5715000"/>
                </a:cubicBezTo>
                <a:cubicBezTo>
                  <a:pt x="1295400" y="5816600"/>
                  <a:pt x="1244600" y="5994400"/>
                  <a:pt x="1193800" y="6096000"/>
                </a:cubicBezTo>
                <a:cubicBezTo>
                  <a:pt x="1155700" y="6197600"/>
                  <a:pt x="1092200" y="6388100"/>
                  <a:pt x="1066800" y="6515100"/>
                </a:cubicBezTo>
                <a:lnTo>
                  <a:pt x="939800" y="7010400"/>
                </a:lnTo>
                <a:cubicBezTo>
                  <a:pt x="914400" y="7137400"/>
                  <a:pt x="889000" y="7353300"/>
                  <a:pt x="889000" y="7493000"/>
                </a:cubicBezTo>
                <a:lnTo>
                  <a:pt x="889000" y="8255000"/>
                </a:lnTo>
                <a:cubicBezTo>
                  <a:pt x="889000" y="8394700"/>
                  <a:pt x="965200" y="8585200"/>
                  <a:pt x="1066800" y="8686800"/>
                </a:cubicBezTo>
                <a:lnTo>
                  <a:pt x="1079500" y="8712200"/>
                </a:lnTo>
                <a:cubicBezTo>
                  <a:pt x="1181100" y="8813800"/>
                  <a:pt x="1384300" y="8890000"/>
                  <a:pt x="1524000" y="8890000"/>
                </a:cubicBezTo>
                <a:lnTo>
                  <a:pt x="2463800" y="8890000"/>
                </a:lnTo>
                <a:cubicBezTo>
                  <a:pt x="2603500" y="8890000"/>
                  <a:pt x="2832100" y="8826500"/>
                  <a:pt x="2971800" y="8750300"/>
                </a:cubicBezTo>
                <a:cubicBezTo>
                  <a:pt x="3111500" y="8674100"/>
                  <a:pt x="3263900" y="8585200"/>
                  <a:pt x="3327400" y="8559800"/>
                </a:cubicBezTo>
                <a:cubicBezTo>
                  <a:pt x="3505200" y="8470900"/>
                  <a:pt x="3810000" y="8013700"/>
                  <a:pt x="3898900" y="7708900"/>
                </a:cubicBezTo>
                <a:close/>
                <a:moveTo>
                  <a:pt x="1727200" y="99060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96" name="Freeform 13896"/>
          <p:cNvSpPr/>
          <p:nvPr/>
        </p:nvSpPr>
        <p:spPr>
          <a:xfrm rot="0" flipH="0" flipV="0">
            <a:off x="19846828" y="1249375"/>
            <a:ext cx="77876" cy="82296"/>
          </a:xfrm>
          <a:custGeom>
            <a:pathLst>
              <a:path w="6489700" h="6858000">
                <a:moveTo>
                  <a:pt x="4127500" y="0"/>
                </a:moveTo>
                <a:lnTo>
                  <a:pt x="5880100" y="0"/>
                </a:lnTo>
                <a:cubicBezTo>
                  <a:pt x="6083300" y="0"/>
                  <a:pt x="6299200" y="50800"/>
                  <a:pt x="6362700" y="127000"/>
                </a:cubicBezTo>
                <a:cubicBezTo>
                  <a:pt x="6489700" y="241300"/>
                  <a:pt x="6464300" y="508000"/>
                  <a:pt x="6261100" y="1282700"/>
                </a:cubicBezTo>
                <a:lnTo>
                  <a:pt x="5245100" y="5232400"/>
                </a:lnTo>
                <a:cubicBezTo>
                  <a:pt x="5194300" y="5422900"/>
                  <a:pt x="5118100" y="5588000"/>
                  <a:pt x="5067300" y="5588000"/>
                </a:cubicBezTo>
                <a:cubicBezTo>
                  <a:pt x="5016500" y="5588000"/>
                  <a:pt x="4965700" y="5753100"/>
                  <a:pt x="4965700" y="5943600"/>
                </a:cubicBezTo>
                <a:lnTo>
                  <a:pt x="4965700" y="5981700"/>
                </a:lnTo>
                <a:cubicBezTo>
                  <a:pt x="4965700" y="6565900"/>
                  <a:pt x="4775200" y="6858000"/>
                  <a:pt x="4394200" y="6858000"/>
                </a:cubicBezTo>
                <a:lnTo>
                  <a:pt x="4318000" y="6858000"/>
                </a:lnTo>
                <a:cubicBezTo>
                  <a:pt x="4102100" y="6858000"/>
                  <a:pt x="3949700" y="6705600"/>
                  <a:pt x="3949700" y="6489700"/>
                </a:cubicBezTo>
                <a:lnTo>
                  <a:pt x="3949700" y="6070600"/>
                </a:lnTo>
                <a:cubicBezTo>
                  <a:pt x="3949700" y="5880100"/>
                  <a:pt x="4013200" y="5549900"/>
                  <a:pt x="4076700" y="5346700"/>
                </a:cubicBezTo>
                <a:lnTo>
                  <a:pt x="4229100" y="4864100"/>
                </a:lnTo>
                <a:cubicBezTo>
                  <a:pt x="4292600" y="4673600"/>
                  <a:pt x="4381500" y="4356100"/>
                  <a:pt x="4432300" y="4152900"/>
                </a:cubicBezTo>
                <a:lnTo>
                  <a:pt x="4889500" y="2120900"/>
                </a:lnTo>
                <a:cubicBezTo>
                  <a:pt x="4927600" y="1930400"/>
                  <a:pt x="5029200" y="1778000"/>
                  <a:pt x="5092700" y="1778000"/>
                </a:cubicBezTo>
                <a:cubicBezTo>
                  <a:pt x="5168900" y="1778000"/>
                  <a:pt x="5219700" y="1612900"/>
                  <a:pt x="5219700" y="1409700"/>
                </a:cubicBezTo>
                <a:lnTo>
                  <a:pt x="5219700" y="1371600"/>
                </a:lnTo>
                <a:cubicBezTo>
                  <a:pt x="5219700" y="1003300"/>
                  <a:pt x="5092700" y="889000"/>
                  <a:pt x="4686300" y="889000"/>
                </a:cubicBezTo>
                <a:cubicBezTo>
                  <a:pt x="4381500" y="889000"/>
                  <a:pt x="4013200" y="1155700"/>
                  <a:pt x="3810000" y="1549400"/>
                </a:cubicBezTo>
                <a:lnTo>
                  <a:pt x="2565400" y="3784600"/>
                </a:lnTo>
                <a:cubicBezTo>
                  <a:pt x="2463800" y="3962400"/>
                  <a:pt x="2336800" y="4152900"/>
                  <a:pt x="2286000" y="4216400"/>
                </a:cubicBezTo>
                <a:cubicBezTo>
                  <a:pt x="2222500" y="4267200"/>
                  <a:pt x="2095500" y="4457700"/>
                  <a:pt x="1993900" y="4622800"/>
                </a:cubicBezTo>
                <a:lnTo>
                  <a:pt x="812800" y="6553200"/>
                </a:lnTo>
                <a:cubicBezTo>
                  <a:pt x="711200" y="6718300"/>
                  <a:pt x="520700" y="6858000"/>
                  <a:pt x="381000" y="6858000"/>
                </a:cubicBezTo>
                <a:cubicBezTo>
                  <a:pt x="254000" y="6858000"/>
                  <a:pt x="114300" y="6832600"/>
                  <a:pt x="76200" y="6794500"/>
                </a:cubicBezTo>
                <a:cubicBezTo>
                  <a:pt x="12700" y="6731000"/>
                  <a:pt x="0" y="6248400"/>
                  <a:pt x="38100" y="5892800"/>
                </a:cubicBezTo>
                <a:cubicBezTo>
                  <a:pt x="63500" y="5778500"/>
                  <a:pt x="190500" y="5562600"/>
                  <a:pt x="342900" y="5397500"/>
                </a:cubicBezTo>
                <a:lnTo>
                  <a:pt x="419100" y="5308600"/>
                </a:lnTo>
                <a:cubicBezTo>
                  <a:pt x="558800" y="5156200"/>
                  <a:pt x="762000" y="4876800"/>
                  <a:pt x="863600" y="4711700"/>
                </a:cubicBezTo>
                <a:lnTo>
                  <a:pt x="3327400" y="419100"/>
                </a:lnTo>
                <a:cubicBezTo>
                  <a:pt x="3543300" y="50800"/>
                  <a:pt x="3644900" y="0"/>
                  <a:pt x="4127500" y="0"/>
                </a:cubicBezTo>
                <a:close/>
                <a:moveTo>
                  <a:pt x="6565900" y="68834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97" name="Freeform 13897"/>
          <p:cNvSpPr/>
          <p:nvPr/>
        </p:nvSpPr>
        <p:spPr>
          <a:xfrm rot="0" flipH="0" flipV="0">
            <a:off x="19935123" y="1250290"/>
            <a:ext cx="69646" cy="82296"/>
          </a:xfrm>
          <a:custGeom>
            <a:pathLst>
              <a:path w="5803900" h="6858000">
                <a:moveTo>
                  <a:pt x="177800" y="3975100"/>
                </a:moveTo>
                <a:lnTo>
                  <a:pt x="596900" y="2311400"/>
                </a:lnTo>
                <a:cubicBezTo>
                  <a:pt x="647700" y="2133600"/>
                  <a:pt x="762000" y="1841500"/>
                  <a:pt x="863600" y="1676400"/>
                </a:cubicBezTo>
                <a:lnTo>
                  <a:pt x="1117600" y="1244600"/>
                </a:lnTo>
                <a:cubicBezTo>
                  <a:pt x="1219200" y="1079500"/>
                  <a:pt x="1409700" y="838200"/>
                  <a:pt x="1562100" y="711200"/>
                </a:cubicBezTo>
                <a:lnTo>
                  <a:pt x="1955800" y="368300"/>
                </a:lnTo>
                <a:cubicBezTo>
                  <a:pt x="2247900" y="114300"/>
                  <a:pt x="2616200" y="0"/>
                  <a:pt x="3187700" y="0"/>
                </a:cubicBezTo>
                <a:lnTo>
                  <a:pt x="4051300" y="0"/>
                </a:lnTo>
                <a:cubicBezTo>
                  <a:pt x="4241800" y="0"/>
                  <a:pt x="4546600" y="38100"/>
                  <a:pt x="4724400" y="76200"/>
                </a:cubicBezTo>
                <a:lnTo>
                  <a:pt x="4787900" y="101600"/>
                </a:lnTo>
                <a:cubicBezTo>
                  <a:pt x="4965700" y="139700"/>
                  <a:pt x="5207000" y="292100"/>
                  <a:pt x="5334000" y="431800"/>
                </a:cubicBezTo>
                <a:lnTo>
                  <a:pt x="5575300" y="711200"/>
                </a:lnTo>
                <a:cubicBezTo>
                  <a:pt x="5702300" y="850900"/>
                  <a:pt x="5803900" y="1130300"/>
                  <a:pt x="5803900" y="1320800"/>
                </a:cubicBezTo>
                <a:lnTo>
                  <a:pt x="5803900" y="2311400"/>
                </a:lnTo>
                <a:cubicBezTo>
                  <a:pt x="5803900" y="2501900"/>
                  <a:pt x="5765800" y="2819400"/>
                  <a:pt x="5715000" y="3009900"/>
                </a:cubicBezTo>
                <a:lnTo>
                  <a:pt x="5295900" y="4559300"/>
                </a:lnTo>
                <a:cubicBezTo>
                  <a:pt x="5245100" y="4749800"/>
                  <a:pt x="5118100" y="5029200"/>
                  <a:pt x="5029200" y="5194300"/>
                </a:cubicBezTo>
                <a:lnTo>
                  <a:pt x="4762500" y="5626100"/>
                </a:lnTo>
                <a:cubicBezTo>
                  <a:pt x="4660900" y="5791200"/>
                  <a:pt x="4457700" y="6032500"/>
                  <a:pt x="4318000" y="6159500"/>
                </a:cubicBezTo>
                <a:lnTo>
                  <a:pt x="4064000" y="6375400"/>
                </a:lnTo>
                <a:cubicBezTo>
                  <a:pt x="3911600" y="6502400"/>
                  <a:pt x="3619500" y="6642100"/>
                  <a:pt x="3416300" y="6705600"/>
                </a:cubicBezTo>
                <a:lnTo>
                  <a:pt x="3200400" y="6756400"/>
                </a:lnTo>
                <a:cubicBezTo>
                  <a:pt x="2997200" y="6807200"/>
                  <a:pt x="2667000" y="6858000"/>
                  <a:pt x="2463800" y="6858000"/>
                </a:cubicBezTo>
                <a:lnTo>
                  <a:pt x="1854200" y="6858000"/>
                </a:lnTo>
                <a:cubicBezTo>
                  <a:pt x="1651000" y="6858000"/>
                  <a:pt x="1358900" y="6781800"/>
                  <a:pt x="1206500" y="6692900"/>
                </a:cubicBezTo>
                <a:lnTo>
                  <a:pt x="1079500" y="6604000"/>
                </a:lnTo>
                <a:cubicBezTo>
                  <a:pt x="927100" y="6515100"/>
                  <a:pt x="698500" y="6311900"/>
                  <a:pt x="571500" y="6159500"/>
                </a:cubicBezTo>
                <a:lnTo>
                  <a:pt x="317500" y="5867400"/>
                </a:lnTo>
                <a:cubicBezTo>
                  <a:pt x="63500" y="5562600"/>
                  <a:pt x="0" y="4686300"/>
                  <a:pt x="177800" y="3975100"/>
                </a:cubicBezTo>
                <a:close/>
                <a:moveTo>
                  <a:pt x="2197100" y="6807200"/>
                </a:moveTo>
                <a:moveTo>
                  <a:pt x="1625600" y="2679700"/>
                </a:moveTo>
                <a:lnTo>
                  <a:pt x="1206500" y="4102100"/>
                </a:lnTo>
                <a:cubicBezTo>
                  <a:pt x="1155700" y="4292600"/>
                  <a:pt x="1104900" y="4610100"/>
                  <a:pt x="1104900" y="4800600"/>
                </a:cubicBezTo>
                <a:lnTo>
                  <a:pt x="1104900" y="4914900"/>
                </a:lnTo>
                <a:cubicBezTo>
                  <a:pt x="1104900" y="5600700"/>
                  <a:pt x="1333500" y="5842000"/>
                  <a:pt x="1981200" y="5842000"/>
                </a:cubicBezTo>
                <a:lnTo>
                  <a:pt x="2806700" y="5842000"/>
                </a:lnTo>
                <a:cubicBezTo>
                  <a:pt x="3009900" y="5842000"/>
                  <a:pt x="3289300" y="5740400"/>
                  <a:pt x="3429000" y="5626100"/>
                </a:cubicBezTo>
                <a:lnTo>
                  <a:pt x="3530600" y="5537200"/>
                </a:lnTo>
                <a:cubicBezTo>
                  <a:pt x="3670300" y="5422900"/>
                  <a:pt x="3873500" y="5181600"/>
                  <a:pt x="3962400" y="5016500"/>
                </a:cubicBezTo>
                <a:lnTo>
                  <a:pt x="4013200" y="4953000"/>
                </a:lnTo>
                <a:cubicBezTo>
                  <a:pt x="4102100" y="4787900"/>
                  <a:pt x="4241800" y="4495800"/>
                  <a:pt x="4292600" y="4318000"/>
                </a:cubicBezTo>
                <a:lnTo>
                  <a:pt x="4686300" y="3124200"/>
                </a:lnTo>
                <a:cubicBezTo>
                  <a:pt x="4737100" y="2946400"/>
                  <a:pt x="4787900" y="2628900"/>
                  <a:pt x="4787900" y="2438400"/>
                </a:cubicBezTo>
                <a:lnTo>
                  <a:pt x="4787900" y="1955800"/>
                </a:lnTo>
                <a:cubicBezTo>
                  <a:pt x="4787900" y="1231900"/>
                  <a:pt x="4406900" y="876300"/>
                  <a:pt x="3695700" y="939800"/>
                </a:cubicBezTo>
                <a:lnTo>
                  <a:pt x="3175000" y="977900"/>
                </a:lnTo>
                <a:cubicBezTo>
                  <a:pt x="2438400" y="1041400"/>
                  <a:pt x="1943100" y="1587500"/>
                  <a:pt x="1625600" y="2679700"/>
                </a:cubicBezTo>
                <a:close/>
                <a:moveTo>
                  <a:pt x="3492500" y="68072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98" name="Freeform 13898"/>
          <p:cNvSpPr/>
          <p:nvPr/>
        </p:nvSpPr>
        <p:spPr>
          <a:xfrm rot="0" flipH="0" flipV="0">
            <a:off x="20016409" y="1250442"/>
            <a:ext cx="79248" cy="81229"/>
          </a:xfrm>
          <a:custGeom>
            <a:pathLst>
              <a:path w="6604000" h="6769100">
                <a:moveTo>
                  <a:pt x="457200" y="4394200"/>
                </a:moveTo>
                <a:lnTo>
                  <a:pt x="1473200" y="482600"/>
                </a:lnTo>
                <a:cubicBezTo>
                  <a:pt x="1562100" y="139700"/>
                  <a:pt x="1727200" y="0"/>
                  <a:pt x="2032000" y="0"/>
                </a:cubicBezTo>
                <a:cubicBezTo>
                  <a:pt x="2349500" y="0"/>
                  <a:pt x="2540000" y="190500"/>
                  <a:pt x="2540000" y="508000"/>
                </a:cubicBezTo>
                <a:cubicBezTo>
                  <a:pt x="2540000" y="647700"/>
                  <a:pt x="2501900" y="863600"/>
                  <a:pt x="2463800" y="990600"/>
                </a:cubicBezTo>
                <a:lnTo>
                  <a:pt x="2362200" y="1371600"/>
                </a:lnTo>
                <a:cubicBezTo>
                  <a:pt x="2324100" y="1485900"/>
                  <a:pt x="2235200" y="1701800"/>
                  <a:pt x="2159000" y="1841500"/>
                </a:cubicBezTo>
                <a:cubicBezTo>
                  <a:pt x="2082800" y="1981200"/>
                  <a:pt x="2032000" y="2209800"/>
                  <a:pt x="2032000" y="2349500"/>
                </a:cubicBezTo>
                <a:lnTo>
                  <a:pt x="2032000" y="2413000"/>
                </a:lnTo>
                <a:cubicBezTo>
                  <a:pt x="2032000" y="2552700"/>
                  <a:pt x="2146300" y="2667000"/>
                  <a:pt x="2286000" y="2667000"/>
                </a:cubicBezTo>
                <a:cubicBezTo>
                  <a:pt x="2413000" y="2667000"/>
                  <a:pt x="2616200" y="2590800"/>
                  <a:pt x="2730500" y="2501900"/>
                </a:cubicBezTo>
                <a:lnTo>
                  <a:pt x="5321300" y="279400"/>
                </a:lnTo>
                <a:cubicBezTo>
                  <a:pt x="5575300" y="50800"/>
                  <a:pt x="5715000" y="0"/>
                  <a:pt x="6019800" y="0"/>
                </a:cubicBezTo>
                <a:lnTo>
                  <a:pt x="6223000" y="0"/>
                </a:lnTo>
                <a:cubicBezTo>
                  <a:pt x="6540500" y="0"/>
                  <a:pt x="6591300" y="63500"/>
                  <a:pt x="6591300" y="381000"/>
                </a:cubicBezTo>
                <a:lnTo>
                  <a:pt x="6604000" y="381000"/>
                </a:lnTo>
                <a:cubicBezTo>
                  <a:pt x="6604000" y="520700"/>
                  <a:pt x="6515100" y="711200"/>
                  <a:pt x="6413500" y="812800"/>
                </a:cubicBezTo>
                <a:lnTo>
                  <a:pt x="6019800" y="1219200"/>
                </a:lnTo>
                <a:cubicBezTo>
                  <a:pt x="5918200" y="1320800"/>
                  <a:pt x="5765800" y="1422400"/>
                  <a:pt x="5664200" y="1435100"/>
                </a:cubicBezTo>
                <a:cubicBezTo>
                  <a:pt x="5575300" y="1460500"/>
                  <a:pt x="5422900" y="1549400"/>
                  <a:pt x="5321300" y="1638300"/>
                </a:cubicBezTo>
                <a:lnTo>
                  <a:pt x="5054600" y="1866900"/>
                </a:lnTo>
                <a:cubicBezTo>
                  <a:pt x="4953000" y="1943100"/>
                  <a:pt x="4775200" y="2057400"/>
                  <a:pt x="4660900" y="2108200"/>
                </a:cubicBezTo>
                <a:lnTo>
                  <a:pt x="4572000" y="2146300"/>
                </a:lnTo>
                <a:cubicBezTo>
                  <a:pt x="4457700" y="2197100"/>
                  <a:pt x="4279900" y="2324100"/>
                  <a:pt x="4178300" y="2425700"/>
                </a:cubicBezTo>
                <a:lnTo>
                  <a:pt x="3733800" y="2870200"/>
                </a:lnTo>
                <a:cubicBezTo>
                  <a:pt x="3517900" y="3086100"/>
                  <a:pt x="3505200" y="3276600"/>
                  <a:pt x="3683000" y="3390900"/>
                </a:cubicBezTo>
                <a:cubicBezTo>
                  <a:pt x="3759200" y="3429000"/>
                  <a:pt x="3873500" y="3594100"/>
                  <a:pt x="3937000" y="3733800"/>
                </a:cubicBezTo>
                <a:lnTo>
                  <a:pt x="3949700" y="3733800"/>
                </a:lnTo>
                <a:cubicBezTo>
                  <a:pt x="4013200" y="3886200"/>
                  <a:pt x="4089400" y="4064000"/>
                  <a:pt x="4114800" y="4127500"/>
                </a:cubicBezTo>
                <a:cubicBezTo>
                  <a:pt x="4140200" y="4203700"/>
                  <a:pt x="4203700" y="4368800"/>
                  <a:pt x="4267200" y="4508500"/>
                </a:cubicBezTo>
                <a:lnTo>
                  <a:pt x="4826000" y="5676900"/>
                </a:lnTo>
                <a:cubicBezTo>
                  <a:pt x="4889500" y="5816600"/>
                  <a:pt x="4940300" y="6032500"/>
                  <a:pt x="4940300" y="6172200"/>
                </a:cubicBezTo>
                <a:lnTo>
                  <a:pt x="4953000" y="6350000"/>
                </a:lnTo>
                <a:cubicBezTo>
                  <a:pt x="4953000" y="6489700"/>
                  <a:pt x="4914900" y="6629400"/>
                  <a:pt x="4889500" y="6667500"/>
                </a:cubicBezTo>
                <a:cubicBezTo>
                  <a:pt x="4787900" y="6769100"/>
                  <a:pt x="4318000" y="6743700"/>
                  <a:pt x="4203700" y="6629400"/>
                </a:cubicBezTo>
                <a:cubicBezTo>
                  <a:pt x="4140200" y="6578600"/>
                  <a:pt x="4038600" y="6426200"/>
                  <a:pt x="3975100" y="6299200"/>
                </a:cubicBezTo>
                <a:lnTo>
                  <a:pt x="3238500" y="4635500"/>
                </a:lnTo>
                <a:cubicBezTo>
                  <a:pt x="3187700" y="4495800"/>
                  <a:pt x="3073400" y="4292600"/>
                  <a:pt x="2997200" y="4178300"/>
                </a:cubicBezTo>
                <a:lnTo>
                  <a:pt x="2819400" y="3898900"/>
                </a:lnTo>
                <a:cubicBezTo>
                  <a:pt x="2654300" y="3632200"/>
                  <a:pt x="2463800" y="3619500"/>
                  <a:pt x="2222500" y="3860800"/>
                </a:cubicBezTo>
                <a:lnTo>
                  <a:pt x="1447800" y="4648200"/>
                </a:lnTo>
                <a:cubicBezTo>
                  <a:pt x="1346200" y="4749800"/>
                  <a:pt x="1244600" y="4953000"/>
                  <a:pt x="1219200" y="5105400"/>
                </a:cubicBezTo>
                <a:lnTo>
                  <a:pt x="1181100" y="5245100"/>
                </a:lnTo>
                <a:cubicBezTo>
                  <a:pt x="1155700" y="5397500"/>
                  <a:pt x="1143000" y="5562600"/>
                  <a:pt x="1143000" y="5626100"/>
                </a:cubicBezTo>
                <a:cubicBezTo>
                  <a:pt x="1143000" y="5689600"/>
                  <a:pt x="990600" y="6286500"/>
                  <a:pt x="939800" y="6400800"/>
                </a:cubicBezTo>
                <a:lnTo>
                  <a:pt x="901700" y="6489700"/>
                </a:lnTo>
                <a:cubicBezTo>
                  <a:pt x="850900" y="6629400"/>
                  <a:pt x="698500" y="6731000"/>
                  <a:pt x="558800" y="6731000"/>
                </a:cubicBezTo>
                <a:lnTo>
                  <a:pt x="381000" y="6731000"/>
                </a:lnTo>
                <a:cubicBezTo>
                  <a:pt x="50800" y="6731000"/>
                  <a:pt x="0" y="6667500"/>
                  <a:pt x="0" y="6350000"/>
                </a:cubicBezTo>
                <a:lnTo>
                  <a:pt x="0" y="6096000"/>
                </a:lnTo>
                <a:cubicBezTo>
                  <a:pt x="0" y="5956300"/>
                  <a:pt x="25400" y="5740400"/>
                  <a:pt x="63500" y="5613400"/>
                </a:cubicBezTo>
                <a:lnTo>
                  <a:pt x="165100" y="5245100"/>
                </a:lnTo>
                <a:cubicBezTo>
                  <a:pt x="203200" y="5118100"/>
                  <a:pt x="266700" y="4927600"/>
                  <a:pt x="304800" y="4826000"/>
                </a:cubicBezTo>
                <a:cubicBezTo>
                  <a:pt x="355600" y="4724400"/>
                  <a:pt x="419100" y="4533900"/>
                  <a:pt x="457200" y="4394200"/>
                </a:cubicBezTo>
                <a:close/>
                <a:moveTo>
                  <a:pt x="2108200" y="67945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899" name="Freeform 13899"/>
          <p:cNvSpPr/>
          <p:nvPr/>
        </p:nvSpPr>
        <p:spPr>
          <a:xfrm rot="0" flipH="0" flipV="0">
            <a:off x="20174533" y="1213104"/>
            <a:ext cx="84277" cy="118872"/>
          </a:xfrm>
          <a:custGeom>
            <a:pathLst>
              <a:path w="7023100" h="9906000">
                <a:moveTo>
                  <a:pt x="6540500" y="1079500"/>
                </a:moveTo>
                <a:lnTo>
                  <a:pt x="7010400" y="9398000"/>
                </a:lnTo>
                <a:cubicBezTo>
                  <a:pt x="7023100" y="9677400"/>
                  <a:pt x="6858000" y="9906000"/>
                  <a:pt x="6642100" y="9906000"/>
                </a:cubicBezTo>
                <a:cubicBezTo>
                  <a:pt x="6426200" y="9906000"/>
                  <a:pt x="6197600" y="9779000"/>
                  <a:pt x="6121400" y="9626600"/>
                </a:cubicBezTo>
                <a:cubicBezTo>
                  <a:pt x="6057900" y="9474200"/>
                  <a:pt x="5994400" y="9105900"/>
                  <a:pt x="5994400" y="8839200"/>
                </a:cubicBezTo>
                <a:lnTo>
                  <a:pt x="5994400" y="8128000"/>
                </a:lnTo>
                <a:cubicBezTo>
                  <a:pt x="5994400" y="7493000"/>
                  <a:pt x="5867400" y="7366000"/>
                  <a:pt x="5232400" y="7366000"/>
                </a:cubicBezTo>
                <a:lnTo>
                  <a:pt x="2692400" y="7366000"/>
                </a:lnTo>
                <a:cubicBezTo>
                  <a:pt x="2413000" y="7366000"/>
                  <a:pt x="2082800" y="7569200"/>
                  <a:pt x="1955800" y="7823200"/>
                </a:cubicBezTo>
                <a:lnTo>
                  <a:pt x="1905000" y="7937500"/>
                </a:lnTo>
                <a:cubicBezTo>
                  <a:pt x="1778000" y="8178800"/>
                  <a:pt x="1562100" y="8572500"/>
                  <a:pt x="1422400" y="8813800"/>
                </a:cubicBezTo>
                <a:lnTo>
                  <a:pt x="1206500" y="9194800"/>
                </a:lnTo>
                <a:cubicBezTo>
                  <a:pt x="876300" y="9766300"/>
                  <a:pt x="711200" y="9906000"/>
                  <a:pt x="406400" y="9906000"/>
                </a:cubicBezTo>
                <a:cubicBezTo>
                  <a:pt x="266700" y="9906000"/>
                  <a:pt x="127000" y="9779000"/>
                  <a:pt x="88900" y="9626600"/>
                </a:cubicBezTo>
                <a:cubicBezTo>
                  <a:pt x="0" y="9232900"/>
                  <a:pt x="0" y="9207500"/>
                  <a:pt x="177800" y="8699500"/>
                </a:cubicBezTo>
                <a:lnTo>
                  <a:pt x="190500" y="8648700"/>
                </a:lnTo>
                <a:cubicBezTo>
                  <a:pt x="279400" y="8394700"/>
                  <a:pt x="419100" y="8115300"/>
                  <a:pt x="508000" y="8039100"/>
                </a:cubicBezTo>
                <a:cubicBezTo>
                  <a:pt x="596900" y="7950200"/>
                  <a:pt x="774700" y="7683500"/>
                  <a:pt x="927100" y="7442200"/>
                </a:cubicBezTo>
                <a:lnTo>
                  <a:pt x="4953000" y="965200"/>
                </a:lnTo>
                <a:cubicBezTo>
                  <a:pt x="5334000" y="342900"/>
                  <a:pt x="5702300" y="0"/>
                  <a:pt x="5994400" y="0"/>
                </a:cubicBezTo>
                <a:cubicBezTo>
                  <a:pt x="6299200" y="0"/>
                  <a:pt x="6489700" y="393700"/>
                  <a:pt x="6540500" y="1079500"/>
                </a:cubicBezTo>
                <a:close/>
                <a:moveTo>
                  <a:pt x="8597900" y="9906000"/>
                </a:moveTo>
                <a:moveTo>
                  <a:pt x="4737100" y="2984500"/>
                </a:moveTo>
                <a:lnTo>
                  <a:pt x="3492500" y="5105400"/>
                </a:lnTo>
                <a:cubicBezTo>
                  <a:pt x="3352800" y="5346700"/>
                  <a:pt x="3162300" y="5727700"/>
                  <a:pt x="3086100" y="5943600"/>
                </a:cubicBezTo>
                <a:cubicBezTo>
                  <a:pt x="3009900" y="6172200"/>
                  <a:pt x="3175000" y="6350000"/>
                  <a:pt x="3454400" y="6350000"/>
                </a:cubicBezTo>
                <a:lnTo>
                  <a:pt x="5740400" y="6350000"/>
                </a:lnTo>
                <a:lnTo>
                  <a:pt x="5740400" y="3873500"/>
                </a:lnTo>
                <a:cubicBezTo>
                  <a:pt x="5740400" y="3136900"/>
                  <a:pt x="5524500" y="2540000"/>
                  <a:pt x="5245100" y="2540000"/>
                </a:cubicBezTo>
                <a:cubicBezTo>
                  <a:pt x="5105400" y="2540000"/>
                  <a:pt x="4889500" y="2743200"/>
                  <a:pt x="4737100" y="2984500"/>
                </a:cubicBezTo>
                <a:close/>
                <a:moveTo>
                  <a:pt x="6692900" y="99060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00" name="Freeform 13900"/>
          <p:cNvSpPr/>
          <p:nvPr/>
        </p:nvSpPr>
        <p:spPr>
          <a:xfrm rot="0" flipH="0" flipV="0">
            <a:off x="20308981" y="1213866"/>
            <a:ext cx="43129" cy="118567"/>
          </a:xfrm>
          <a:custGeom>
            <a:pathLst>
              <a:path w="3594100" h="9880600">
                <a:moveTo>
                  <a:pt x="3429000" y="1358900"/>
                </a:moveTo>
                <a:lnTo>
                  <a:pt x="1320800" y="9105900"/>
                </a:lnTo>
                <a:cubicBezTo>
                  <a:pt x="1168400" y="9677400"/>
                  <a:pt x="990600" y="9880600"/>
                  <a:pt x="635000" y="9880600"/>
                </a:cubicBezTo>
                <a:cubicBezTo>
                  <a:pt x="292100" y="9880600"/>
                  <a:pt x="254000" y="9829800"/>
                  <a:pt x="254000" y="9321800"/>
                </a:cubicBezTo>
                <a:cubicBezTo>
                  <a:pt x="254000" y="9067800"/>
                  <a:pt x="317500" y="8648700"/>
                  <a:pt x="393700" y="8382000"/>
                </a:cubicBezTo>
                <a:lnTo>
                  <a:pt x="1892300" y="3073400"/>
                </a:lnTo>
                <a:cubicBezTo>
                  <a:pt x="2184400" y="2070100"/>
                  <a:pt x="1955800" y="1828800"/>
                  <a:pt x="1333500" y="2489200"/>
                </a:cubicBezTo>
                <a:cubicBezTo>
                  <a:pt x="1016000" y="2819400"/>
                  <a:pt x="685800" y="3022600"/>
                  <a:pt x="482600" y="3022600"/>
                </a:cubicBezTo>
                <a:cubicBezTo>
                  <a:pt x="317500" y="3022600"/>
                  <a:pt x="0" y="2654300"/>
                  <a:pt x="0" y="2451100"/>
                </a:cubicBezTo>
                <a:cubicBezTo>
                  <a:pt x="0" y="2349500"/>
                  <a:pt x="190500" y="2120900"/>
                  <a:pt x="419100" y="1943100"/>
                </a:cubicBezTo>
                <a:lnTo>
                  <a:pt x="2197100" y="546100"/>
                </a:lnTo>
                <a:cubicBezTo>
                  <a:pt x="2743200" y="114300"/>
                  <a:pt x="3200400" y="0"/>
                  <a:pt x="3429000" y="228600"/>
                </a:cubicBezTo>
                <a:cubicBezTo>
                  <a:pt x="3594100" y="393700"/>
                  <a:pt x="3594100" y="749300"/>
                  <a:pt x="3429000" y="1358900"/>
                </a:cubicBezTo>
                <a:close/>
                <a:moveTo>
                  <a:pt x="7454900" y="98425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01" name="Freeform 13901"/>
          <p:cNvSpPr/>
          <p:nvPr/>
        </p:nvSpPr>
        <p:spPr>
          <a:xfrm rot="0" flipH="0" flipV="0">
            <a:off x="21022132" y="1357751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02" name="Freeform 13902"/>
          <p:cNvSpPr/>
          <p:nvPr/>
        </p:nvSpPr>
        <p:spPr>
          <a:xfrm rot="0" flipH="0" flipV="0">
            <a:off x="21122772" y="1353166"/>
            <a:ext cx="65633" cy="96037"/>
          </a:xfrm>
          <a:custGeom>
            <a:pathLst>
              <a:path w="6908800" h="10109200">
                <a:moveTo>
                  <a:pt x="3441700" y="0"/>
                </a:moveTo>
                <a:lnTo>
                  <a:pt x="6286500" y="0"/>
                </a:lnTo>
                <a:cubicBezTo>
                  <a:pt x="6832600" y="0"/>
                  <a:pt x="6908800" y="63500"/>
                  <a:pt x="6908800" y="482600"/>
                </a:cubicBezTo>
                <a:cubicBezTo>
                  <a:pt x="6908800" y="660400"/>
                  <a:pt x="6832600" y="876300"/>
                  <a:pt x="6743700" y="965200"/>
                </a:cubicBezTo>
                <a:cubicBezTo>
                  <a:pt x="6654800" y="1054100"/>
                  <a:pt x="6375400" y="1130300"/>
                  <a:pt x="6121400" y="1130300"/>
                </a:cubicBezTo>
                <a:lnTo>
                  <a:pt x="4470400" y="1130300"/>
                </a:lnTo>
                <a:cubicBezTo>
                  <a:pt x="4216400" y="1130300"/>
                  <a:pt x="3924300" y="1104900"/>
                  <a:pt x="3822700" y="1066800"/>
                </a:cubicBezTo>
                <a:cubicBezTo>
                  <a:pt x="3492500" y="977900"/>
                  <a:pt x="3238500" y="1206500"/>
                  <a:pt x="3111500" y="1689100"/>
                </a:cubicBezTo>
                <a:lnTo>
                  <a:pt x="2857500" y="2667000"/>
                </a:lnTo>
                <a:cubicBezTo>
                  <a:pt x="2717800" y="3200400"/>
                  <a:pt x="2692400" y="3822700"/>
                  <a:pt x="2819400" y="3937000"/>
                </a:cubicBezTo>
                <a:cubicBezTo>
                  <a:pt x="2857500" y="3975100"/>
                  <a:pt x="3098800" y="4013200"/>
                  <a:pt x="3352800" y="4013200"/>
                </a:cubicBezTo>
                <a:lnTo>
                  <a:pt x="4368800" y="4013200"/>
                </a:lnTo>
                <a:cubicBezTo>
                  <a:pt x="4610100" y="4013200"/>
                  <a:pt x="4965700" y="4152900"/>
                  <a:pt x="5143500" y="4318000"/>
                </a:cubicBezTo>
                <a:lnTo>
                  <a:pt x="5600700" y="4749800"/>
                </a:lnTo>
                <a:cubicBezTo>
                  <a:pt x="6083300" y="5194300"/>
                  <a:pt x="6210300" y="5842000"/>
                  <a:pt x="5994400" y="6680200"/>
                </a:cubicBezTo>
                <a:lnTo>
                  <a:pt x="5765800" y="7531100"/>
                </a:lnTo>
                <a:cubicBezTo>
                  <a:pt x="5702300" y="7759700"/>
                  <a:pt x="5562600" y="8128000"/>
                  <a:pt x="5448300" y="8343900"/>
                </a:cubicBezTo>
                <a:lnTo>
                  <a:pt x="5245100" y="8712200"/>
                </a:lnTo>
                <a:cubicBezTo>
                  <a:pt x="5130800" y="8928100"/>
                  <a:pt x="4851400" y="9245600"/>
                  <a:pt x="4622800" y="9410700"/>
                </a:cubicBezTo>
                <a:lnTo>
                  <a:pt x="4470400" y="9512300"/>
                </a:lnTo>
                <a:cubicBezTo>
                  <a:pt x="3962400" y="9893300"/>
                  <a:pt x="3289300" y="10109200"/>
                  <a:pt x="2679700" y="10109200"/>
                </a:cubicBezTo>
                <a:lnTo>
                  <a:pt x="939800" y="10109200"/>
                </a:lnTo>
                <a:cubicBezTo>
                  <a:pt x="241300" y="10109200"/>
                  <a:pt x="0" y="9944100"/>
                  <a:pt x="0" y="9436100"/>
                </a:cubicBezTo>
                <a:cubicBezTo>
                  <a:pt x="0" y="9004300"/>
                  <a:pt x="292100" y="8826500"/>
                  <a:pt x="1016000" y="8826500"/>
                </a:cubicBezTo>
                <a:lnTo>
                  <a:pt x="3403600" y="8826500"/>
                </a:lnTo>
                <a:cubicBezTo>
                  <a:pt x="3644900" y="8826500"/>
                  <a:pt x="3987800" y="8661400"/>
                  <a:pt x="4140200" y="8458200"/>
                </a:cubicBezTo>
                <a:lnTo>
                  <a:pt x="4216400" y="8369300"/>
                </a:lnTo>
                <a:cubicBezTo>
                  <a:pt x="4546600" y="7950200"/>
                  <a:pt x="4622800" y="7797800"/>
                  <a:pt x="4826000" y="7150100"/>
                </a:cubicBezTo>
                <a:lnTo>
                  <a:pt x="4826000" y="7137400"/>
                </a:lnTo>
                <a:cubicBezTo>
                  <a:pt x="4914900" y="6883400"/>
                  <a:pt x="4978400" y="6464300"/>
                  <a:pt x="4978400" y="6210300"/>
                </a:cubicBezTo>
                <a:lnTo>
                  <a:pt x="4978400" y="5918200"/>
                </a:lnTo>
                <a:cubicBezTo>
                  <a:pt x="4978400" y="5359400"/>
                  <a:pt x="4940300" y="5308600"/>
                  <a:pt x="4368800" y="5245100"/>
                </a:cubicBezTo>
                <a:lnTo>
                  <a:pt x="1955800" y="4927600"/>
                </a:lnTo>
                <a:cubicBezTo>
                  <a:pt x="1701800" y="4902200"/>
                  <a:pt x="1460500" y="4826000"/>
                  <a:pt x="1397000" y="4762500"/>
                </a:cubicBezTo>
                <a:cubicBezTo>
                  <a:pt x="1257300" y="4622800"/>
                  <a:pt x="1257300" y="4114800"/>
                  <a:pt x="1409700" y="3581400"/>
                </a:cubicBezTo>
                <a:lnTo>
                  <a:pt x="2222500" y="800100"/>
                </a:lnTo>
                <a:cubicBezTo>
                  <a:pt x="2362200" y="292100"/>
                  <a:pt x="2806700" y="0"/>
                  <a:pt x="3441700" y="0"/>
                </a:cubicBezTo>
                <a:close/>
                <a:moveTo>
                  <a:pt x="9880600" y="101219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03" name="Freeform 13903"/>
          <p:cNvSpPr/>
          <p:nvPr/>
        </p:nvSpPr>
        <p:spPr>
          <a:xfrm rot="0" flipH="0" flipV="0">
            <a:off x="21188635" y="1440637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04" name="Freeform 13904"/>
          <p:cNvSpPr/>
          <p:nvPr/>
        </p:nvSpPr>
        <p:spPr>
          <a:xfrm rot="0" flipH="0" flipV="0">
            <a:off x="21235677" y="135750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05" name="Freeform 13905"/>
          <p:cNvSpPr/>
          <p:nvPr/>
        </p:nvSpPr>
        <p:spPr>
          <a:xfrm rot="0" flipH="0" flipV="0">
            <a:off x="21302024" y="135750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06" name="Freeform 13906"/>
          <p:cNvSpPr/>
          <p:nvPr/>
        </p:nvSpPr>
        <p:spPr>
          <a:xfrm rot="0" flipH="0" flipV="0">
            <a:off x="21362579" y="1353166"/>
            <a:ext cx="65633" cy="96037"/>
          </a:xfrm>
          <a:custGeom>
            <a:pathLst>
              <a:path w="6908800" h="10109200">
                <a:moveTo>
                  <a:pt x="3441700" y="0"/>
                </a:moveTo>
                <a:lnTo>
                  <a:pt x="6286500" y="0"/>
                </a:lnTo>
                <a:cubicBezTo>
                  <a:pt x="6832600" y="0"/>
                  <a:pt x="6908800" y="63500"/>
                  <a:pt x="6908800" y="482600"/>
                </a:cubicBezTo>
                <a:cubicBezTo>
                  <a:pt x="6908800" y="660400"/>
                  <a:pt x="6832600" y="876300"/>
                  <a:pt x="6743700" y="965200"/>
                </a:cubicBezTo>
                <a:cubicBezTo>
                  <a:pt x="6654800" y="1054100"/>
                  <a:pt x="6375400" y="1130300"/>
                  <a:pt x="6121400" y="1130300"/>
                </a:cubicBezTo>
                <a:lnTo>
                  <a:pt x="4470400" y="1130300"/>
                </a:lnTo>
                <a:cubicBezTo>
                  <a:pt x="4216400" y="1130300"/>
                  <a:pt x="3924300" y="1104900"/>
                  <a:pt x="3822700" y="1066800"/>
                </a:cubicBezTo>
                <a:cubicBezTo>
                  <a:pt x="3492500" y="977900"/>
                  <a:pt x="3238500" y="1206500"/>
                  <a:pt x="3111500" y="1689100"/>
                </a:cubicBezTo>
                <a:lnTo>
                  <a:pt x="2857500" y="2667000"/>
                </a:lnTo>
                <a:cubicBezTo>
                  <a:pt x="2717800" y="3200400"/>
                  <a:pt x="2692400" y="3822700"/>
                  <a:pt x="2819400" y="3937000"/>
                </a:cubicBezTo>
                <a:cubicBezTo>
                  <a:pt x="2857500" y="3975100"/>
                  <a:pt x="3098800" y="4013200"/>
                  <a:pt x="3352800" y="4013200"/>
                </a:cubicBezTo>
                <a:lnTo>
                  <a:pt x="4368800" y="4013200"/>
                </a:lnTo>
                <a:cubicBezTo>
                  <a:pt x="4610100" y="4013200"/>
                  <a:pt x="4965700" y="4152900"/>
                  <a:pt x="5143500" y="4318000"/>
                </a:cubicBezTo>
                <a:lnTo>
                  <a:pt x="5600700" y="4749800"/>
                </a:lnTo>
                <a:cubicBezTo>
                  <a:pt x="6083300" y="5194300"/>
                  <a:pt x="6210300" y="5842000"/>
                  <a:pt x="5994400" y="6680200"/>
                </a:cubicBezTo>
                <a:lnTo>
                  <a:pt x="5765800" y="7531100"/>
                </a:lnTo>
                <a:cubicBezTo>
                  <a:pt x="5702300" y="7759700"/>
                  <a:pt x="5562600" y="8128000"/>
                  <a:pt x="5448300" y="8343900"/>
                </a:cubicBezTo>
                <a:lnTo>
                  <a:pt x="5245100" y="8712200"/>
                </a:lnTo>
                <a:cubicBezTo>
                  <a:pt x="5130800" y="8928100"/>
                  <a:pt x="4851400" y="9245600"/>
                  <a:pt x="4622800" y="9410700"/>
                </a:cubicBezTo>
                <a:lnTo>
                  <a:pt x="4470400" y="9512300"/>
                </a:lnTo>
                <a:cubicBezTo>
                  <a:pt x="3962400" y="9893300"/>
                  <a:pt x="3289300" y="10109200"/>
                  <a:pt x="2679700" y="10109200"/>
                </a:cubicBezTo>
                <a:lnTo>
                  <a:pt x="939800" y="10109200"/>
                </a:lnTo>
                <a:cubicBezTo>
                  <a:pt x="241300" y="10109200"/>
                  <a:pt x="0" y="9944100"/>
                  <a:pt x="0" y="9436100"/>
                </a:cubicBezTo>
                <a:cubicBezTo>
                  <a:pt x="0" y="9004300"/>
                  <a:pt x="292100" y="8826500"/>
                  <a:pt x="1016000" y="8826500"/>
                </a:cubicBezTo>
                <a:lnTo>
                  <a:pt x="3403600" y="8826500"/>
                </a:lnTo>
                <a:cubicBezTo>
                  <a:pt x="3644900" y="8826500"/>
                  <a:pt x="3987800" y="8661400"/>
                  <a:pt x="4140200" y="8458200"/>
                </a:cubicBezTo>
                <a:lnTo>
                  <a:pt x="4216400" y="8369300"/>
                </a:lnTo>
                <a:cubicBezTo>
                  <a:pt x="4546600" y="7950200"/>
                  <a:pt x="4622800" y="7797800"/>
                  <a:pt x="4826000" y="7150100"/>
                </a:cubicBezTo>
                <a:lnTo>
                  <a:pt x="4826000" y="7137400"/>
                </a:lnTo>
                <a:cubicBezTo>
                  <a:pt x="4914900" y="6883400"/>
                  <a:pt x="4978400" y="6464300"/>
                  <a:pt x="4978400" y="6210300"/>
                </a:cubicBezTo>
                <a:lnTo>
                  <a:pt x="4978400" y="5918200"/>
                </a:lnTo>
                <a:cubicBezTo>
                  <a:pt x="4978400" y="5359400"/>
                  <a:pt x="4940300" y="5308600"/>
                  <a:pt x="4368800" y="5245100"/>
                </a:cubicBezTo>
                <a:lnTo>
                  <a:pt x="1955800" y="4927600"/>
                </a:lnTo>
                <a:cubicBezTo>
                  <a:pt x="1701800" y="4902200"/>
                  <a:pt x="1460500" y="4826000"/>
                  <a:pt x="1397000" y="4762500"/>
                </a:cubicBezTo>
                <a:cubicBezTo>
                  <a:pt x="1257300" y="4622800"/>
                  <a:pt x="1257300" y="4114800"/>
                  <a:pt x="1409700" y="3581400"/>
                </a:cubicBezTo>
                <a:lnTo>
                  <a:pt x="2222500" y="800100"/>
                </a:lnTo>
                <a:cubicBezTo>
                  <a:pt x="2362200" y="292100"/>
                  <a:pt x="2806700" y="0"/>
                  <a:pt x="3441700" y="0"/>
                </a:cubicBezTo>
                <a:close/>
                <a:moveTo>
                  <a:pt x="9880600" y="101219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07" name="Freeform 13907"/>
          <p:cNvSpPr/>
          <p:nvPr/>
        </p:nvSpPr>
        <p:spPr>
          <a:xfrm rot="0" flipH="0" flipV="0">
            <a:off x="21448349" y="1357268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08" name="Freeform 13908"/>
          <p:cNvSpPr/>
          <p:nvPr/>
        </p:nvSpPr>
        <p:spPr>
          <a:xfrm rot="0" flipH="0" flipV="0">
            <a:off x="21518903" y="1362697"/>
            <a:ext cx="32213" cy="94468"/>
          </a:xfrm>
          <a:custGeom>
            <a:pathLst>
              <a:path w="3390900" h="9944100">
                <a:moveTo>
                  <a:pt x="3149600" y="2794000"/>
                </a:moveTo>
                <a:lnTo>
                  <a:pt x="1460500" y="9067800"/>
                </a:lnTo>
                <a:cubicBezTo>
                  <a:pt x="1320800" y="9550400"/>
                  <a:pt x="990600" y="9944100"/>
                  <a:pt x="698500" y="9944100"/>
                </a:cubicBezTo>
                <a:cubicBezTo>
                  <a:pt x="419100" y="9944100"/>
                  <a:pt x="177800" y="9728200"/>
                  <a:pt x="177800" y="9461500"/>
                </a:cubicBezTo>
                <a:cubicBezTo>
                  <a:pt x="177800" y="9194800"/>
                  <a:pt x="279400" y="8585200"/>
                  <a:pt x="393700" y="8089900"/>
                </a:cubicBezTo>
                <a:lnTo>
                  <a:pt x="1511300" y="3441700"/>
                </a:lnTo>
                <a:cubicBezTo>
                  <a:pt x="1625600" y="2959100"/>
                  <a:pt x="1816100" y="2565400"/>
                  <a:pt x="1917700" y="2565400"/>
                </a:cubicBezTo>
                <a:cubicBezTo>
                  <a:pt x="2019300" y="2565400"/>
                  <a:pt x="2108200" y="2489200"/>
                  <a:pt x="2108200" y="2400300"/>
                </a:cubicBezTo>
                <a:cubicBezTo>
                  <a:pt x="2108200" y="2108200"/>
                  <a:pt x="1473200" y="2235200"/>
                  <a:pt x="1270000" y="2565400"/>
                </a:cubicBezTo>
                <a:cubicBezTo>
                  <a:pt x="1155700" y="2743200"/>
                  <a:pt x="863600" y="2882900"/>
                  <a:pt x="622300" y="2882900"/>
                </a:cubicBezTo>
                <a:cubicBezTo>
                  <a:pt x="381000" y="2882900"/>
                  <a:pt x="139700" y="2794000"/>
                  <a:pt x="101600" y="2679700"/>
                </a:cubicBezTo>
                <a:cubicBezTo>
                  <a:pt x="12700" y="2463800"/>
                  <a:pt x="0" y="2311400"/>
                  <a:pt x="63500" y="2108200"/>
                </a:cubicBezTo>
                <a:cubicBezTo>
                  <a:pt x="76200" y="2044700"/>
                  <a:pt x="431800" y="1714500"/>
                  <a:pt x="850900" y="1384300"/>
                </a:cubicBezTo>
                <a:lnTo>
                  <a:pt x="1473200" y="889000"/>
                </a:lnTo>
                <a:cubicBezTo>
                  <a:pt x="2324100" y="203200"/>
                  <a:pt x="2705100" y="0"/>
                  <a:pt x="3111500" y="0"/>
                </a:cubicBezTo>
                <a:cubicBezTo>
                  <a:pt x="3263900" y="0"/>
                  <a:pt x="3390900" y="406400"/>
                  <a:pt x="3390900" y="901700"/>
                </a:cubicBezTo>
                <a:lnTo>
                  <a:pt x="3390900" y="1003300"/>
                </a:lnTo>
                <a:cubicBezTo>
                  <a:pt x="3390900" y="1511300"/>
                  <a:pt x="3276600" y="2311400"/>
                  <a:pt x="3149600" y="2794000"/>
                </a:cubicBezTo>
                <a:close/>
                <a:moveTo>
                  <a:pt x="2057400" y="91186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09" name="Freeform 13909"/>
          <p:cNvSpPr/>
          <p:nvPr/>
        </p:nvSpPr>
        <p:spPr>
          <a:xfrm rot="0" flipH="0" flipV="0">
            <a:off x="21573976" y="1366463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10" name="Freeform 13910"/>
          <p:cNvSpPr/>
          <p:nvPr/>
        </p:nvSpPr>
        <p:spPr>
          <a:xfrm rot="0" flipH="0" flipV="0">
            <a:off x="21625847" y="1364774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11" name="Freeform 13911"/>
          <p:cNvSpPr/>
          <p:nvPr/>
        </p:nvSpPr>
        <p:spPr>
          <a:xfrm rot="0" flipH="0" flipV="0">
            <a:off x="21766149" y="1402080"/>
            <a:ext cx="9144" cy="42672"/>
          </a:xfrm>
          <a:custGeom>
            <a:pathLst>
              <a:path w="914400" h="4267200">
                <a:moveTo>
                  <a:pt x="914400" y="304800"/>
                </a:moveTo>
                <a:lnTo>
                  <a:pt x="914400" y="3962400"/>
                </a:lnTo>
                <a:cubicBezTo>
                  <a:pt x="914400" y="4241800"/>
                  <a:pt x="876300" y="4267200"/>
                  <a:pt x="609600" y="4267200"/>
                </a:cubicBezTo>
                <a:lnTo>
                  <a:pt x="304800" y="4267200"/>
                </a:lnTo>
                <a:cubicBezTo>
                  <a:pt x="38100" y="4267200"/>
                  <a:pt x="0" y="4241800"/>
                  <a:pt x="0" y="3962400"/>
                </a:cubicBezTo>
                <a:lnTo>
                  <a:pt x="0" y="304800"/>
                </a:lnTo>
                <a:cubicBezTo>
                  <a:pt x="0" y="38100"/>
                  <a:pt x="38100" y="0"/>
                  <a:pt x="304800" y="0"/>
                </a:cubicBezTo>
                <a:lnTo>
                  <a:pt x="609600" y="0"/>
                </a:lnTo>
                <a:cubicBezTo>
                  <a:pt x="876300" y="0"/>
                  <a:pt x="914400" y="38100"/>
                  <a:pt x="914400" y="304800"/>
                </a:cubicBezTo>
                <a:close/>
                <a:moveTo>
                  <a:pt x="4114800" y="4724400"/>
                </a:moveTo>
              </a:path>
            </a:pathLst>
          </a:custGeom>
          <a:solidFill>
            <a:srgbClr val="161717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12" name="Freeform 13912"/>
          <p:cNvSpPr/>
          <p:nvPr/>
        </p:nvSpPr>
        <p:spPr>
          <a:xfrm rot="0" flipH="0" flipV="0">
            <a:off x="21772244" y="1251712"/>
            <a:ext cx="109728" cy="192024"/>
          </a:xfrm>
          <a:custGeom>
            <a:pathLst>
              <a:path w="10972800" h="19202400">
                <a:moveTo>
                  <a:pt x="9474200" y="18669000"/>
                </a:moveTo>
                <a:lnTo>
                  <a:pt x="279400" y="927100"/>
                </a:lnTo>
                <a:cubicBezTo>
                  <a:pt x="127000" y="622300"/>
                  <a:pt x="0" y="292100"/>
                  <a:pt x="0" y="190500"/>
                </a:cubicBezTo>
                <a:cubicBezTo>
                  <a:pt x="0" y="88900"/>
                  <a:pt x="203200" y="0"/>
                  <a:pt x="457200" y="0"/>
                </a:cubicBezTo>
                <a:cubicBezTo>
                  <a:pt x="711200" y="0"/>
                  <a:pt x="977900" y="76200"/>
                  <a:pt x="1066800" y="152400"/>
                </a:cubicBezTo>
                <a:cubicBezTo>
                  <a:pt x="1155700" y="241300"/>
                  <a:pt x="1346200" y="546100"/>
                  <a:pt x="1498600" y="850900"/>
                </a:cubicBezTo>
                <a:lnTo>
                  <a:pt x="6121400" y="9779000"/>
                </a:lnTo>
                <a:cubicBezTo>
                  <a:pt x="6273800" y="10071100"/>
                  <a:pt x="6400800" y="10401300"/>
                  <a:pt x="6400800" y="10490200"/>
                </a:cubicBezTo>
                <a:cubicBezTo>
                  <a:pt x="6400800" y="10591800"/>
                  <a:pt x="6540500" y="10909300"/>
                  <a:pt x="6692900" y="11214100"/>
                </a:cubicBezTo>
                <a:lnTo>
                  <a:pt x="10680700" y="18440400"/>
                </a:lnTo>
                <a:cubicBezTo>
                  <a:pt x="10833100" y="18732500"/>
                  <a:pt x="10972800" y="19024600"/>
                  <a:pt x="10972800" y="19088100"/>
                </a:cubicBezTo>
                <a:cubicBezTo>
                  <a:pt x="10972800" y="19151600"/>
                  <a:pt x="10693400" y="19202400"/>
                  <a:pt x="10363200" y="19202400"/>
                </a:cubicBezTo>
                <a:cubicBezTo>
                  <a:pt x="10020300" y="19202400"/>
                  <a:pt x="9626600" y="18973800"/>
                  <a:pt x="9474200" y="18669000"/>
                </a:cubicBezTo>
                <a:close/>
                <a:moveTo>
                  <a:pt x="1244600" y="19761200"/>
                </a:moveTo>
              </a:path>
            </a:pathLst>
          </a:custGeom>
          <a:solidFill>
            <a:srgbClr val="161717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13" name="Freeform 13913"/>
          <p:cNvSpPr/>
          <p:nvPr/>
        </p:nvSpPr>
        <p:spPr>
          <a:xfrm rot="0" flipH="0" flipV="0">
            <a:off x="22137622" y="1243380"/>
            <a:ext cx="64262" cy="222580"/>
          </a:xfrm>
          <a:custGeom>
            <a:pathLst>
              <a:path w="2794000" h="9677400">
                <a:moveTo>
                  <a:pt x="88900" y="9156700"/>
                </a:moveTo>
                <a:lnTo>
                  <a:pt x="2120900" y="393700"/>
                </a:lnTo>
                <a:cubicBezTo>
                  <a:pt x="2171700" y="177800"/>
                  <a:pt x="2336800" y="0"/>
                  <a:pt x="2501900" y="0"/>
                </a:cubicBezTo>
                <a:cubicBezTo>
                  <a:pt x="2654300" y="0"/>
                  <a:pt x="2794000" y="38100"/>
                  <a:pt x="2794000" y="63500"/>
                </a:cubicBezTo>
                <a:cubicBezTo>
                  <a:pt x="2794000" y="101600"/>
                  <a:pt x="2743200" y="304800"/>
                  <a:pt x="2692400" y="520700"/>
                </a:cubicBezTo>
                <a:lnTo>
                  <a:pt x="647700" y="9131300"/>
                </a:lnTo>
                <a:cubicBezTo>
                  <a:pt x="546100" y="9588500"/>
                  <a:pt x="469900" y="9677400"/>
                  <a:pt x="203200" y="9677400"/>
                </a:cubicBezTo>
                <a:cubicBezTo>
                  <a:pt x="88900" y="9677400"/>
                  <a:pt x="0" y="9652000"/>
                  <a:pt x="0" y="9613900"/>
                </a:cubicBezTo>
                <a:cubicBezTo>
                  <a:pt x="0" y="9575800"/>
                  <a:pt x="50800" y="9372600"/>
                  <a:pt x="88900" y="9156700"/>
                </a:cubicBezTo>
                <a:close/>
                <a:moveTo>
                  <a:pt x="393700" y="9677400"/>
                </a:moveTo>
              </a:path>
            </a:pathLst>
          </a:custGeom>
          <a:solidFill>
            <a:srgbClr val="161616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14" name="Rectangle 13914"/>
          <p:cNvSpPr/>
          <p:nvPr/>
        </p:nvSpPr>
        <p:spPr>
          <a:xfrm rot="0" flipH="0" flipV="0">
            <a:off x="20418677" y="1235884"/>
            <a:ext cx="152476" cy="472149"/>
          </a:xfrm>
          <a:prstGeom prst="rect">
            <a:avLst/>
          </a:prstGeom>
        </p:spPr>
      </p:sp>
      <p:sp>
        <p:nvSpPr>
          <p:cNvPr id="13915" name="Freeform 13915"/>
          <p:cNvSpPr/>
          <p:nvPr/>
        </p:nvSpPr>
        <p:spPr>
          <a:xfrm rot="0" flipH="0" flipV="0">
            <a:off x="20421598" y="1396072"/>
            <a:ext cx="146342" cy="222580"/>
          </a:xfrm>
          <a:custGeom>
            <a:pathLst>
              <a:path w="6362700" h="9677400">
                <a:moveTo>
                  <a:pt x="5969000" y="9677400"/>
                </a:moveTo>
                <a:lnTo>
                  <a:pt x="406400" y="9677400"/>
                </a:lnTo>
                <a:cubicBezTo>
                  <a:pt x="190500" y="9677400"/>
                  <a:pt x="0" y="9639300"/>
                  <a:pt x="0" y="9613900"/>
                </a:cubicBezTo>
                <a:cubicBezTo>
                  <a:pt x="0" y="9575800"/>
                  <a:pt x="190500" y="9537700"/>
                  <a:pt x="406400" y="9537700"/>
                </a:cubicBezTo>
                <a:lnTo>
                  <a:pt x="4978400" y="9537700"/>
                </a:lnTo>
                <a:cubicBezTo>
                  <a:pt x="5219700" y="9537700"/>
                  <a:pt x="5308600" y="9423400"/>
                  <a:pt x="5219700" y="9220200"/>
                </a:cubicBezTo>
                <a:lnTo>
                  <a:pt x="5181600" y="9156700"/>
                </a:lnTo>
                <a:cubicBezTo>
                  <a:pt x="5092700" y="8978900"/>
                  <a:pt x="4940300" y="8686800"/>
                  <a:pt x="4838700" y="8496300"/>
                </a:cubicBezTo>
                <a:lnTo>
                  <a:pt x="228600" y="342900"/>
                </a:lnTo>
                <a:cubicBezTo>
                  <a:pt x="127000" y="152400"/>
                  <a:pt x="190500" y="0"/>
                  <a:pt x="381000" y="0"/>
                </a:cubicBezTo>
                <a:cubicBezTo>
                  <a:pt x="787400" y="0"/>
                  <a:pt x="800100" y="12700"/>
                  <a:pt x="1066800" y="469900"/>
                </a:cubicBezTo>
                <a:lnTo>
                  <a:pt x="6172200" y="9194800"/>
                </a:lnTo>
                <a:cubicBezTo>
                  <a:pt x="6273800" y="9385300"/>
                  <a:pt x="6362700" y="9575800"/>
                  <a:pt x="6362700" y="9613900"/>
                </a:cubicBezTo>
                <a:cubicBezTo>
                  <a:pt x="6362700" y="9639300"/>
                  <a:pt x="6184900" y="9677400"/>
                  <a:pt x="5969000" y="9677400"/>
                </a:cubicBezTo>
                <a:close/>
                <a:moveTo>
                  <a:pt x="-139700" y="9664700"/>
                </a:moveTo>
              </a:path>
            </a:pathLst>
          </a:custGeom>
          <a:solidFill>
            <a:srgbClr val="060606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16" name="Rectangle 13916"/>
          <p:cNvSpPr/>
          <p:nvPr/>
        </p:nvSpPr>
        <p:spPr>
          <a:xfrm rot="0" flipH="0" flipV="0">
            <a:off x="22328503" y="1204067"/>
            <a:ext cx="682243" cy="274358"/>
          </a:xfrm>
          <a:prstGeom prst="rect">
            <a:avLst/>
          </a:prstGeom>
        </p:spPr>
      </p:sp>
      <p:sp>
        <p:nvSpPr>
          <p:cNvPr id="13917" name="Freeform 13917"/>
          <p:cNvSpPr/>
          <p:nvPr/>
        </p:nvSpPr>
        <p:spPr>
          <a:xfrm rot="0" flipH="0" flipV="0">
            <a:off x="22344429" y="1367427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7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18" name="Freeform 13918"/>
          <p:cNvSpPr/>
          <p:nvPr/>
        </p:nvSpPr>
        <p:spPr>
          <a:xfrm rot="0" flipH="0" flipV="0">
            <a:off x="22399577" y="1368875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17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19" name="Freeform 13919"/>
          <p:cNvSpPr/>
          <p:nvPr/>
        </p:nvSpPr>
        <p:spPr>
          <a:xfrm rot="0" flipH="0" flipV="0">
            <a:off x="22451707" y="1367186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7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20" name="Freeform 13920"/>
          <p:cNvSpPr/>
          <p:nvPr/>
        </p:nvSpPr>
        <p:spPr>
          <a:xfrm rot="0" flipH="0" flipV="0">
            <a:off x="22548773" y="1349647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7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21" name="Freeform 13921"/>
          <p:cNvSpPr/>
          <p:nvPr/>
        </p:nvSpPr>
        <p:spPr>
          <a:xfrm rot="0" flipH="0" flipV="0">
            <a:off x="22649692" y="1346816"/>
            <a:ext cx="65633" cy="96037"/>
          </a:xfrm>
          <a:custGeom>
            <a:pathLst>
              <a:path w="6908800" h="10109200">
                <a:moveTo>
                  <a:pt x="3441700" y="0"/>
                </a:moveTo>
                <a:lnTo>
                  <a:pt x="6286500" y="0"/>
                </a:lnTo>
                <a:cubicBezTo>
                  <a:pt x="6832600" y="0"/>
                  <a:pt x="6908800" y="63500"/>
                  <a:pt x="6908800" y="482600"/>
                </a:cubicBezTo>
                <a:cubicBezTo>
                  <a:pt x="6908800" y="660400"/>
                  <a:pt x="6832600" y="876300"/>
                  <a:pt x="6743700" y="965200"/>
                </a:cubicBezTo>
                <a:cubicBezTo>
                  <a:pt x="6654800" y="1054100"/>
                  <a:pt x="6375400" y="1130300"/>
                  <a:pt x="6121400" y="1130300"/>
                </a:cubicBezTo>
                <a:lnTo>
                  <a:pt x="4470400" y="1130300"/>
                </a:lnTo>
                <a:cubicBezTo>
                  <a:pt x="4216400" y="1130300"/>
                  <a:pt x="3924300" y="1104900"/>
                  <a:pt x="3822700" y="1066800"/>
                </a:cubicBezTo>
                <a:cubicBezTo>
                  <a:pt x="3492500" y="977900"/>
                  <a:pt x="3238500" y="1206500"/>
                  <a:pt x="3111500" y="1689100"/>
                </a:cubicBezTo>
                <a:lnTo>
                  <a:pt x="2857500" y="2667000"/>
                </a:lnTo>
                <a:cubicBezTo>
                  <a:pt x="2717800" y="3200400"/>
                  <a:pt x="2692400" y="3822700"/>
                  <a:pt x="2819400" y="3937000"/>
                </a:cubicBezTo>
                <a:cubicBezTo>
                  <a:pt x="2857500" y="3975100"/>
                  <a:pt x="3098800" y="4013200"/>
                  <a:pt x="3352800" y="4013200"/>
                </a:cubicBezTo>
                <a:lnTo>
                  <a:pt x="4368800" y="4013200"/>
                </a:lnTo>
                <a:cubicBezTo>
                  <a:pt x="4610100" y="4013200"/>
                  <a:pt x="4965700" y="4152900"/>
                  <a:pt x="5143500" y="4318000"/>
                </a:cubicBezTo>
                <a:lnTo>
                  <a:pt x="5600700" y="4749800"/>
                </a:lnTo>
                <a:cubicBezTo>
                  <a:pt x="6083300" y="5194300"/>
                  <a:pt x="6210300" y="5842000"/>
                  <a:pt x="5994400" y="6680200"/>
                </a:cubicBezTo>
                <a:lnTo>
                  <a:pt x="5765800" y="7531100"/>
                </a:lnTo>
                <a:cubicBezTo>
                  <a:pt x="5702300" y="7759700"/>
                  <a:pt x="5562600" y="8128000"/>
                  <a:pt x="5448300" y="8343900"/>
                </a:cubicBezTo>
                <a:lnTo>
                  <a:pt x="5245100" y="8712200"/>
                </a:lnTo>
                <a:cubicBezTo>
                  <a:pt x="5130800" y="8928100"/>
                  <a:pt x="4851400" y="9245600"/>
                  <a:pt x="4622800" y="9410700"/>
                </a:cubicBezTo>
                <a:lnTo>
                  <a:pt x="4470400" y="9512300"/>
                </a:lnTo>
                <a:cubicBezTo>
                  <a:pt x="3962400" y="9893300"/>
                  <a:pt x="3289300" y="10109200"/>
                  <a:pt x="2679700" y="10109200"/>
                </a:cubicBezTo>
                <a:lnTo>
                  <a:pt x="939800" y="10109200"/>
                </a:lnTo>
                <a:cubicBezTo>
                  <a:pt x="241300" y="10109200"/>
                  <a:pt x="0" y="9944100"/>
                  <a:pt x="0" y="9436100"/>
                </a:cubicBezTo>
                <a:cubicBezTo>
                  <a:pt x="0" y="9004300"/>
                  <a:pt x="292100" y="8826500"/>
                  <a:pt x="1016000" y="8826500"/>
                </a:cubicBezTo>
                <a:lnTo>
                  <a:pt x="3403600" y="8826500"/>
                </a:lnTo>
                <a:cubicBezTo>
                  <a:pt x="3644900" y="8826500"/>
                  <a:pt x="3987800" y="8661400"/>
                  <a:pt x="4140200" y="8458200"/>
                </a:cubicBezTo>
                <a:lnTo>
                  <a:pt x="4216400" y="8369300"/>
                </a:lnTo>
                <a:cubicBezTo>
                  <a:pt x="4546600" y="7950200"/>
                  <a:pt x="4622800" y="7797800"/>
                  <a:pt x="4826000" y="7150100"/>
                </a:cubicBezTo>
                <a:lnTo>
                  <a:pt x="4826000" y="7137400"/>
                </a:lnTo>
                <a:cubicBezTo>
                  <a:pt x="4914900" y="6883400"/>
                  <a:pt x="4978400" y="6464300"/>
                  <a:pt x="4978400" y="6210300"/>
                </a:cubicBezTo>
                <a:lnTo>
                  <a:pt x="4978400" y="5918200"/>
                </a:lnTo>
                <a:cubicBezTo>
                  <a:pt x="4978400" y="5359400"/>
                  <a:pt x="4940300" y="5308600"/>
                  <a:pt x="4368800" y="5245100"/>
                </a:cubicBezTo>
                <a:lnTo>
                  <a:pt x="1955800" y="4927600"/>
                </a:lnTo>
                <a:cubicBezTo>
                  <a:pt x="1701800" y="4902200"/>
                  <a:pt x="1460500" y="4826000"/>
                  <a:pt x="1397000" y="4762500"/>
                </a:cubicBezTo>
                <a:cubicBezTo>
                  <a:pt x="1257300" y="4622800"/>
                  <a:pt x="1257300" y="4114800"/>
                  <a:pt x="1409700" y="3581400"/>
                </a:cubicBezTo>
                <a:lnTo>
                  <a:pt x="2222500" y="800100"/>
                </a:lnTo>
                <a:cubicBezTo>
                  <a:pt x="2362200" y="292100"/>
                  <a:pt x="2806700" y="0"/>
                  <a:pt x="3441700" y="0"/>
                </a:cubicBezTo>
                <a:close/>
                <a:moveTo>
                  <a:pt x="9880600" y="10121900"/>
                </a:moveTo>
              </a:path>
            </a:pathLst>
          </a:custGeom>
          <a:solidFill>
            <a:srgbClr val="18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22" name="Freeform 13922"/>
          <p:cNvSpPr/>
          <p:nvPr/>
        </p:nvSpPr>
        <p:spPr>
          <a:xfrm rot="0" flipH="0" flipV="0">
            <a:off x="22716813" y="1434287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18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23" name="Freeform 13923"/>
          <p:cNvSpPr/>
          <p:nvPr/>
        </p:nvSpPr>
        <p:spPr>
          <a:xfrm rot="0" flipH="0" flipV="0">
            <a:off x="22765109" y="135115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8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24" name="Freeform 13924"/>
          <p:cNvSpPr/>
          <p:nvPr/>
        </p:nvSpPr>
        <p:spPr>
          <a:xfrm rot="0" flipH="0" flipV="0">
            <a:off x="22832712" y="135115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8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25" name="Freeform 13925"/>
          <p:cNvSpPr/>
          <p:nvPr/>
        </p:nvSpPr>
        <p:spPr>
          <a:xfrm rot="0" flipH="0" flipV="0">
            <a:off x="22894522" y="1346816"/>
            <a:ext cx="65633" cy="96037"/>
          </a:xfrm>
          <a:custGeom>
            <a:pathLst>
              <a:path w="6908800" h="10109200">
                <a:moveTo>
                  <a:pt x="3441700" y="0"/>
                </a:moveTo>
                <a:lnTo>
                  <a:pt x="6286500" y="0"/>
                </a:lnTo>
                <a:cubicBezTo>
                  <a:pt x="6832600" y="0"/>
                  <a:pt x="6908800" y="63500"/>
                  <a:pt x="6908800" y="482600"/>
                </a:cubicBezTo>
                <a:cubicBezTo>
                  <a:pt x="6908800" y="660400"/>
                  <a:pt x="6832600" y="876300"/>
                  <a:pt x="6743700" y="965200"/>
                </a:cubicBezTo>
                <a:cubicBezTo>
                  <a:pt x="6654800" y="1054100"/>
                  <a:pt x="6375400" y="1130300"/>
                  <a:pt x="6121400" y="1130300"/>
                </a:cubicBezTo>
                <a:lnTo>
                  <a:pt x="4470400" y="1130300"/>
                </a:lnTo>
                <a:cubicBezTo>
                  <a:pt x="4216400" y="1130300"/>
                  <a:pt x="3924300" y="1104900"/>
                  <a:pt x="3822700" y="1066800"/>
                </a:cubicBezTo>
                <a:cubicBezTo>
                  <a:pt x="3492500" y="977900"/>
                  <a:pt x="3238500" y="1206500"/>
                  <a:pt x="3111500" y="1689100"/>
                </a:cubicBezTo>
                <a:lnTo>
                  <a:pt x="2857500" y="2667000"/>
                </a:lnTo>
                <a:cubicBezTo>
                  <a:pt x="2717800" y="3200400"/>
                  <a:pt x="2692400" y="3822700"/>
                  <a:pt x="2819400" y="3937000"/>
                </a:cubicBezTo>
                <a:cubicBezTo>
                  <a:pt x="2857500" y="3975100"/>
                  <a:pt x="3098800" y="4013200"/>
                  <a:pt x="3352800" y="4013200"/>
                </a:cubicBezTo>
                <a:lnTo>
                  <a:pt x="4368800" y="4013200"/>
                </a:lnTo>
                <a:cubicBezTo>
                  <a:pt x="4610100" y="4013200"/>
                  <a:pt x="4965700" y="4152900"/>
                  <a:pt x="5143500" y="4318000"/>
                </a:cubicBezTo>
                <a:lnTo>
                  <a:pt x="5600700" y="4749800"/>
                </a:lnTo>
                <a:cubicBezTo>
                  <a:pt x="6083300" y="5194300"/>
                  <a:pt x="6210300" y="5842000"/>
                  <a:pt x="5994400" y="6680200"/>
                </a:cubicBezTo>
                <a:lnTo>
                  <a:pt x="5765800" y="7531100"/>
                </a:lnTo>
                <a:cubicBezTo>
                  <a:pt x="5702300" y="7759700"/>
                  <a:pt x="5562600" y="8128000"/>
                  <a:pt x="5448300" y="8343900"/>
                </a:cubicBezTo>
                <a:lnTo>
                  <a:pt x="5245100" y="8712200"/>
                </a:lnTo>
                <a:cubicBezTo>
                  <a:pt x="5130800" y="8928100"/>
                  <a:pt x="4851400" y="9245600"/>
                  <a:pt x="4622800" y="9410700"/>
                </a:cubicBezTo>
                <a:lnTo>
                  <a:pt x="4470400" y="9512300"/>
                </a:lnTo>
                <a:cubicBezTo>
                  <a:pt x="3962400" y="9893300"/>
                  <a:pt x="3289300" y="10109200"/>
                  <a:pt x="2679700" y="10109200"/>
                </a:cubicBezTo>
                <a:lnTo>
                  <a:pt x="939800" y="10109200"/>
                </a:lnTo>
                <a:cubicBezTo>
                  <a:pt x="241300" y="10109200"/>
                  <a:pt x="0" y="9944100"/>
                  <a:pt x="0" y="9436100"/>
                </a:cubicBezTo>
                <a:cubicBezTo>
                  <a:pt x="0" y="9004300"/>
                  <a:pt x="292100" y="8826500"/>
                  <a:pt x="1016000" y="8826500"/>
                </a:cubicBezTo>
                <a:lnTo>
                  <a:pt x="3403600" y="8826500"/>
                </a:lnTo>
                <a:cubicBezTo>
                  <a:pt x="3644900" y="8826500"/>
                  <a:pt x="3987800" y="8661400"/>
                  <a:pt x="4140200" y="8458200"/>
                </a:cubicBezTo>
                <a:lnTo>
                  <a:pt x="4216400" y="8369300"/>
                </a:lnTo>
                <a:cubicBezTo>
                  <a:pt x="4546600" y="7950200"/>
                  <a:pt x="4622800" y="7797800"/>
                  <a:pt x="4826000" y="7150100"/>
                </a:cubicBezTo>
                <a:lnTo>
                  <a:pt x="4826000" y="7137400"/>
                </a:lnTo>
                <a:cubicBezTo>
                  <a:pt x="4914900" y="6883400"/>
                  <a:pt x="4978400" y="6464300"/>
                  <a:pt x="4978400" y="6210300"/>
                </a:cubicBezTo>
                <a:lnTo>
                  <a:pt x="4978400" y="5918200"/>
                </a:lnTo>
                <a:cubicBezTo>
                  <a:pt x="4978400" y="5359400"/>
                  <a:pt x="4940300" y="5308600"/>
                  <a:pt x="4368800" y="5245100"/>
                </a:cubicBezTo>
                <a:lnTo>
                  <a:pt x="1955800" y="4927600"/>
                </a:lnTo>
                <a:cubicBezTo>
                  <a:pt x="1701800" y="4902200"/>
                  <a:pt x="1460500" y="4826000"/>
                  <a:pt x="1397000" y="4762500"/>
                </a:cubicBezTo>
                <a:cubicBezTo>
                  <a:pt x="1257300" y="4622800"/>
                  <a:pt x="1257300" y="4114800"/>
                  <a:pt x="1409700" y="3581400"/>
                </a:cubicBezTo>
                <a:lnTo>
                  <a:pt x="2222500" y="800100"/>
                </a:lnTo>
                <a:cubicBezTo>
                  <a:pt x="2362200" y="292100"/>
                  <a:pt x="2806700" y="0"/>
                  <a:pt x="3441700" y="0"/>
                </a:cubicBezTo>
                <a:close/>
                <a:moveTo>
                  <a:pt x="9880600" y="10121900"/>
                </a:moveTo>
              </a:path>
            </a:pathLst>
          </a:custGeom>
          <a:solidFill>
            <a:srgbClr val="18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26" name="Freeform 13926"/>
          <p:cNvSpPr/>
          <p:nvPr/>
        </p:nvSpPr>
        <p:spPr>
          <a:xfrm rot="0" flipH="0" flipV="0">
            <a:off x="22983480" y="1351401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8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27" name="Rectangle 13927"/>
          <p:cNvSpPr/>
          <p:nvPr/>
        </p:nvSpPr>
        <p:spPr>
          <a:xfrm rot="0" flipH="0" flipV="0">
            <a:off x="18364200" y="2967814"/>
            <a:ext cx="594066" cy="554263"/>
          </a:xfrm>
          <a:prstGeom prst="rect">
            <a:avLst/>
          </a:prstGeom>
        </p:spPr>
      </p:sp>
      <p:sp>
        <p:nvSpPr>
          <p:cNvPr id="13928" name="Freeform 13928"/>
          <p:cNvSpPr/>
          <p:nvPr/>
        </p:nvSpPr>
        <p:spPr>
          <a:xfrm rot="0" flipH="0" flipV="0">
            <a:off x="18367286" y="3252215"/>
            <a:ext cx="109728" cy="164592"/>
          </a:xfrm>
          <a:custGeom>
            <a:pathLst>
              <a:path w="4064000" h="6096000">
                <a:moveTo>
                  <a:pt x="2336800" y="0"/>
                </a:moveTo>
                <a:lnTo>
                  <a:pt x="3162300" y="0"/>
                </a:lnTo>
                <a:cubicBezTo>
                  <a:pt x="3378200" y="0"/>
                  <a:pt x="3810000" y="254000"/>
                  <a:pt x="3873500" y="419100"/>
                </a:cubicBezTo>
                <a:cubicBezTo>
                  <a:pt x="3911600" y="482600"/>
                  <a:pt x="3962400" y="571500"/>
                  <a:pt x="4000500" y="609600"/>
                </a:cubicBezTo>
                <a:cubicBezTo>
                  <a:pt x="4038600" y="647700"/>
                  <a:pt x="4064000" y="774700"/>
                  <a:pt x="4064000" y="901700"/>
                </a:cubicBezTo>
                <a:lnTo>
                  <a:pt x="4064000" y="1473200"/>
                </a:lnTo>
                <a:cubicBezTo>
                  <a:pt x="4064000" y="1587500"/>
                  <a:pt x="4013200" y="1778000"/>
                  <a:pt x="3949700" y="1879600"/>
                </a:cubicBezTo>
                <a:lnTo>
                  <a:pt x="3733800" y="2273300"/>
                </a:lnTo>
                <a:cubicBezTo>
                  <a:pt x="3594100" y="2540000"/>
                  <a:pt x="3403600" y="2705100"/>
                  <a:pt x="3276600" y="2705100"/>
                </a:cubicBezTo>
                <a:cubicBezTo>
                  <a:pt x="3124200" y="2705100"/>
                  <a:pt x="3124200" y="2895600"/>
                  <a:pt x="3276600" y="3060700"/>
                </a:cubicBezTo>
                <a:cubicBezTo>
                  <a:pt x="3340100" y="3136900"/>
                  <a:pt x="3390900" y="3289300"/>
                  <a:pt x="3390900" y="3416300"/>
                </a:cubicBezTo>
                <a:lnTo>
                  <a:pt x="3390900" y="3949700"/>
                </a:lnTo>
                <a:cubicBezTo>
                  <a:pt x="3390900" y="4076700"/>
                  <a:pt x="3352800" y="4267200"/>
                  <a:pt x="3327400" y="4381500"/>
                </a:cubicBezTo>
                <a:lnTo>
                  <a:pt x="3225800" y="4737100"/>
                </a:lnTo>
                <a:cubicBezTo>
                  <a:pt x="3200400" y="4851400"/>
                  <a:pt x="3124200" y="5029200"/>
                  <a:pt x="3060700" y="5130800"/>
                </a:cubicBezTo>
                <a:lnTo>
                  <a:pt x="2946400" y="5321300"/>
                </a:lnTo>
                <a:cubicBezTo>
                  <a:pt x="2794000" y="5588000"/>
                  <a:pt x="2628900" y="5740400"/>
                  <a:pt x="2374900" y="5854700"/>
                </a:cubicBezTo>
                <a:lnTo>
                  <a:pt x="2082800" y="5994400"/>
                </a:lnTo>
                <a:cubicBezTo>
                  <a:pt x="1968500" y="6045200"/>
                  <a:pt x="1765300" y="6096000"/>
                  <a:pt x="1638300" y="6096000"/>
                </a:cubicBezTo>
                <a:lnTo>
                  <a:pt x="901700" y="6096000"/>
                </a:lnTo>
                <a:cubicBezTo>
                  <a:pt x="774700" y="6096000"/>
                  <a:pt x="647700" y="6070600"/>
                  <a:pt x="622300" y="6045200"/>
                </a:cubicBezTo>
                <a:cubicBezTo>
                  <a:pt x="584200" y="6007100"/>
                  <a:pt x="520700" y="5969000"/>
                  <a:pt x="457200" y="5956300"/>
                </a:cubicBezTo>
                <a:cubicBezTo>
                  <a:pt x="406400" y="5930900"/>
                  <a:pt x="317500" y="5829300"/>
                  <a:pt x="254000" y="5702300"/>
                </a:cubicBezTo>
                <a:lnTo>
                  <a:pt x="101600" y="5359400"/>
                </a:lnTo>
                <a:cubicBezTo>
                  <a:pt x="38100" y="5245100"/>
                  <a:pt x="0" y="5041900"/>
                  <a:pt x="0" y="4914900"/>
                </a:cubicBezTo>
                <a:lnTo>
                  <a:pt x="0" y="4521200"/>
                </a:lnTo>
                <a:cubicBezTo>
                  <a:pt x="0" y="4394200"/>
                  <a:pt x="25400" y="4191000"/>
                  <a:pt x="63500" y="4076700"/>
                </a:cubicBezTo>
                <a:lnTo>
                  <a:pt x="139700" y="3848100"/>
                </a:lnTo>
                <a:cubicBezTo>
                  <a:pt x="177800" y="3733800"/>
                  <a:pt x="279400" y="3556000"/>
                  <a:pt x="355600" y="3454400"/>
                </a:cubicBezTo>
                <a:lnTo>
                  <a:pt x="863600" y="2857500"/>
                </a:lnTo>
                <a:cubicBezTo>
                  <a:pt x="1041400" y="2641600"/>
                  <a:pt x="1054100" y="2527300"/>
                  <a:pt x="901700" y="2362200"/>
                </a:cubicBezTo>
                <a:cubicBezTo>
                  <a:pt x="838200" y="2286000"/>
                  <a:pt x="787400" y="2133600"/>
                  <a:pt x="787400" y="2006600"/>
                </a:cubicBezTo>
                <a:lnTo>
                  <a:pt x="787400" y="1689100"/>
                </a:lnTo>
                <a:cubicBezTo>
                  <a:pt x="787400" y="1574800"/>
                  <a:pt x="825500" y="1371600"/>
                  <a:pt x="863600" y="1270000"/>
                </a:cubicBezTo>
                <a:lnTo>
                  <a:pt x="927100" y="1130300"/>
                </a:lnTo>
                <a:cubicBezTo>
                  <a:pt x="965200" y="1016000"/>
                  <a:pt x="1054100" y="850900"/>
                  <a:pt x="1130300" y="749300"/>
                </a:cubicBezTo>
                <a:lnTo>
                  <a:pt x="1206500" y="647700"/>
                </a:lnTo>
                <a:cubicBezTo>
                  <a:pt x="1422400" y="355600"/>
                  <a:pt x="1562100" y="228600"/>
                  <a:pt x="1816100" y="127000"/>
                </a:cubicBezTo>
                <a:lnTo>
                  <a:pt x="1866900" y="101600"/>
                </a:lnTo>
                <a:cubicBezTo>
                  <a:pt x="1993900" y="50800"/>
                  <a:pt x="2209800" y="0"/>
                  <a:pt x="2336800" y="0"/>
                </a:cubicBezTo>
                <a:close/>
                <a:moveTo>
                  <a:pt x="5981700" y="6096000"/>
                </a:moveTo>
                <a:moveTo>
                  <a:pt x="1917700" y="2374900"/>
                </a:moveTo>
                <a:lnTo>
                  <a:pt x="2590800" y="2374900"/>
                </a:lnTo>
                <a:cubicBezTo>
                  <a:pt x="2717800" y="2374900"/>
                  <a:pt x="2895600" y="2298700"/>
                  <a:pt x="2984500" y="2209800"/>
                </a:cubicBezTo>
                <a:lnTo>
                  <a:pt x="3175000" y="2019300"/>
                </a:lnTo>
                <a:cubicBezTo>
                  <a:pt x="3263900" y="1930400"/>
                  <a:pt x="3352800" y="1816100"/>
                  <a:pt x="3365500" y="1765300"/>
                </a:cubicBezTo>
                <a:cubicBezTo>
                  <a:pt x="3378200" y="1714500"/>
                  <a:pt x="3416300" y="1600200"/>
                  <a:pt x="3441700" y="1511300"/>
                </a:cubicBezTo>
                <a:cubicBezTo>
                  <a:pt x="3581400" y="1117600"/>
                  <a:pt x="3454400" y="749300"/>
                  <a:pt x="3149600" y="609600"/>
                </a:cubicBezTo>
                <a:cubicBezTo>
                  <a:pt x="3098800" y="584200"/>
                  <a:pt x="2946400" y="558800"/>
                  <a:pt x="2819400" y="558800"/>
                </a:cubicBezTo>
                <a:lnTo>
                  <a:pt x="2628900" y="558800"/>
                </a:lnTo>
                <a:cubicBezTo>
                  <a:pt x="2298700" y="558800"/>
                  <a:pt x="2057400" y="647700"/>
                  <a:pt x="1866900" y="838200"/>
                </a:cubicBezTo>
                <a:lnTo>
                  <a:pt x="1676400" y="1028700"/>
                </a:lnTo>
                <a:cubicBezTo>
                  <a:pt x="1511300" y="1206500"/>
                  <a:pt x="1460500" y="1333500"/>
                  <a:pt x="1460500" y="1689100"/>
                </a:cubicBezTo>
                <a:lnTo>
                  <a:pt x="1460500" y="1778000"/>
                </a:lnTo>
                <a:cubicBezTo>
                  <a:pt x="1460500" y="2197100"/>
                  <a:pt x="1600200" y="2374900"/>
                  <a:pt x="1917700" y="2374900"/>
                </a:cubicBezTo>
                <a:close/>
                <a:moveTo>
                  <a:pt x="3606800" y="6096000"/>
                </a:moveTo>
                <a:moveTo>
                  <a:pt x="673100" y="4622800"/>
                </a:moveTo>
                <a:lnTo>
                  <a:pt x="673100" y="5080000"/>
                </a:lnTo>
                <a:cubicBezTo>
                  <a:pt x="673100" y="5410200"/>
                  <a:pt x="838200" y="5537200"/>
                  <a:pt x="1244600" y="5537200"/>
                </a:cubicBezTo>
                <a:lnTo>
                  <a:pt x="1435100" y="5537200"/>
                </a:lnTo>
                <a:cubicBezTo>
                  <a:pt x="1765300" y="5537200"/>
                  <a:pt x="2006600" y="5448300"/>
                  <a:pt x="2184400" y="5257800"/>
                </a:cubicBezTo>
                <a:lnTo>
                  <a:pt x="2387600" y="5067300"/>
                </a:lnTo>
                <a:cubicBezTo>
                  <a:pt x="2552700" y="4902200"/>
                  <a:pt x="2565400" y="4864100"/>
                  <a:pt x="2654300" y="4508500"/>
                </a:cubicBezTo>
                <a:lnTo>
                  <a:pt x="2768600" y="4051300"/>
                </a:lnTo>
                <a:cubicBezTo>
                  <a:pt x="2857500" y="3670300"/>
                  <a:pt x="2819400" y="3390900"/>
                  <a:pt x="2667000" y="3225800"/>
                </a:cubicBezTo>
                <a:lnTo>
                  <a:pt x="2641600" y="3213100"/>
                </a:lnTo>
                <a:cubicBezTo>
                  <a:pt x="2552700" y="3124200"/>
                  <a:pt x="2374900" y="3048000"/>
                  <a:pt x="2260600" y="3048000"/>
                </a:cubicBezTo>
                <a:lnTo>
                  <a:pt x="1828800" y="3048000"/>
                </a:lnTo>
                <a:cubicBezTo>
                  <a:pt x="1549400" y="3048000"/>
                  <a:pt x="1397000" y="3111500"/>
                  <a:pt x="1193800" y="3314700"/>
                </a:cubicBezTo>
                <a:lnTo>
                  <a:pt x="1117600" y="3390900"/>
                </a:lnTo>
                <a:cubicBezTo>
                  <a:pt x="1028700" y="3479800"/>
                  <a:pt x="927100" y="3644900"/>
                  <a:pt x="876300" y="3733800"/>
                </a:cubicBezTo>
                <a:lnTo>
                  <a:pt x="850900" y="3797300"/>
                </a:lnTo>
                <a:cubicBezTo>
                  <a:pt x="673100" y="4216400"/>
                  <a:pt x="673100" y="4216400"/>
                  <a:pt x="673100" y="4622800"/>
                </a:cubicBezTo>
                <a:close/>
                <a:moveTo>
                  <a:pt x="1358900" y="6096000"/>
                </a:moveTo>
              </a:path>
            </a:pathLst>
          </a:custGeom>
          <a:solidFill>
            <a:srgbClr val="040408">
              <a:alpha val="100000"/>
            </a:srgbClr>
          </a:solidFill>
          <a:ln w="34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29" name="Freeform 13929"/>
          <p:cNvSpPr/>
          <p:nvPr/>
        </p:nvSpPr>
        <p:spPr>
          <a:xfrm rot="0" flipH="0" flipV="0">
            <a:off x="18815315" y="3252253"/>
            <a:ext cx="73342" cy="164553"/>
          </a:xfrm>
          <a:custGeom>
            <a:pathLst>
              <a:path w="3492500" h="7835900">
                <a:moveTo>
                  <a:pt x="2679700" y="1143000"/>
                </a:moveTo>
                <a:lnTo>
                  <a:pt x="914400" y="7556500"/>
                </a:lnTo>
                <a:cubicBezTo>
                  <a:pt x="863600" y="7708900"/>
                  <a:pt x="711200" y="7835900"/>
                  <a:pt x="558800" y="7835900"/>
                </a:cubicBezTo>
                <a:cubicBezTo>
                  <a:pt x="228600" y="7835900"/>
                  <a:pt x="152400" y="7759700"/>
                  <a:pt x="152400" y="7404100"/>
                </a:cubicBezTo>
                <a:lnTo>
                  <a:pt x="152400" y="7112000"/>
                </a:lnTo>
                <a:cubicBezTo>
                  <a:pt x="152400" y="6946900"/>
                  <a:pt x="177800" y="6692900"/>
                  <a:pt x="228600" y="6540500"/>
                </a:cubicBezTo>
                <a:lnTo>
                  <a:pt x="1333500" y="2311400"/>
                </a:lnTo>
                <a:cubicBezTo>
                  <a:pt x="1371600" y="2159000"/>
                  <a:pt x="1447800" y="2032000"/>
                  <a:pt x="1498600" y="2032000"/>
                </a:cubicBezTo>
                <a:cubicBezTo>
                  <a:pt x="1562100" y="2032000"/>
                  <a:pt x="1600200" y="1930400"/>
                  <a:pt x="1600200" y="1816100"/>
                </a:cubicBezTo>
                <a:cubicBezTo>
                  <a:pt x="1600200" y="1562100"/>
                  <a:pt x="1358900" y="1524000"/>
                  <a:pt x="1219200" y="1752600"/>
                </a:cubicBezTo>
                <a:cubicBezTo>
                  <a:pt x="1168400" y="1828800"/>
                  <a:pt x="1028700" y="1930400"/>
                  <a:pt x="927100" y="1968500"/>
                </a:cubicBezTo>
                <a:cubicBezTo>
                  <a:pt x="812800" y="2006600"/>
                  <a:pt x="685800" y="2108200"/>
                  <a:pt x="635000" y="2184400"/>
                </a:cubicBezTo>
                <a:cubicBezTo>
                  <a:pt x="596900" y="2260600"/>
                  <a:pt x="457200" y="2324100"/>
                  <a:pt x="355600" y="2324100"/>
                </a:cubicBezTo>
                <a:cubicBezTo>
                  <a:pt x="76200" y="2324100"/>
                  <a:pt x="0" y="2222500"/>
                  <a:pt x="0" y="1879600"/>
                </a:cubicBezTo>
                <a:cubicBezTo>
                  <a:pt x="0" y="1562100"/>
                  <a:pt x="63500" y="1485900"/>
                  <a:pt x="368300" y="1371600"/>
                </a:cubicBezTo>
                <a:cubicBezTo>
                  <a:pt x="495300" y="1333500"/>
                  <a:pt x="635000" y="1231900"/>
                  <a:pt x="685800" y="1143000"/>
                </a:cubicBezTo>
                <a:cubicBezTo>
                  <a:pt x="736600" y="1066800"/>
                  <a:pt x="863600" y="965200"/>
                  <a:pt x="977900" y="927100"/>
                </a:cubicBezTo>
                <a:cubicBezTo>
                  <a:pt x="1079500" y="889000"/>
                  <a:pt x="1219200" y="787400"/>
                  <a:pt x="1270000" y="711200"/>
                </a:cubicBezTo>
                <a:cubicBezTo>
                  <a:pt x="1308100" y="635000"/>
                  <a:pt x="1447800" y="533400"/>
                  <a:pt x="1549400" y="495300"/>
                </a:cubicBezTo>
                <a:cubicBezTo>
                  <a:pt x="1663700" y="457200"/>
                  <a:pt x="1790700" y="355600"/>
                  <a:pt x="1841500" y="279400"/>
                </a:cubicBezTo>
                <a:cubicBezTo>
                  <a:pt x="1955800" y="101600"/>
                  <a:pt x="2159000" y="0"/>
                  <a:pt x="2413000" y="0"/>
                </a:cubicBezTo>
                <a:cubicBezTo>
                  <a:pt x="2692400" y="0"/>
                  <a:pt x="2768600" y="88900"/>
                  <a:pt x="2768600" y="431800"/>
                </a:cubicBezTo>
                <a:lnTo>
                  <a:pt x="2768600" y="584200"/>
                </a:lnTo>
                <a:cubicBezTo>
                  <a:pt x="2768600" y="736600"/>
                  <a:pt x="2730500" y="990600"/>
                  <a:pt x="2679700" y="1143000"/>
                </a:cubicBezTo>
                <a:close/>
                <a:moveTo>
                  <a:pt x="6553200" y="7835900"/>
                </a:moveTo>
                <a:moveTo>
                  <a:pt x="2616200" y="7543800"/>
                </a:moveTo>
                <a:lnTo>
                  <a:pt x="2616200" y="7112000"/>
                </a:lnTo>
                <a:cubicBezTo>
                  <a:pt x="2616200" y="7035800"/>
                  <a:pt x="2641600" y="6908800"/>
                  <a:pt x="2654300" y="6819900"/>
                </a:cubicBezTo>
                <a:lnTo>
                  <a:pt x="2667000" y="6819900"/>
                </a:lnTo>
                <a:cubicBezTo>
                  <a:pt x="2692400" y="6731000"/>
                  <a:pt x="2768600" y="6680200"/>
                  <a:pt x="2844800" y="6680200"/>
                </a:cubicBezTo>
                <a:lnTo>
                  <a:pt x="3200400" y="6680200"/>
                </a:lnTo>
                <a:cubicBezTo>
                  <a:pt x="3378200" y="6680200"/>
                  <a:pt x="3492500" y="6781800"/>
                  <a:pt x="3492500" y="6959600"/>
                </a:cubicBezTo>
                <a:lnTo>
                  <a:pt x="3492500" y="7251700"/>
                </a:lnTo>
                <a:cubicBezTo>
                  <a:pt x="3492500" y="7340600"/>
                  <a:pt x="3454400" y="7404100"/>
                  <a:pt x="3416300" y="7404100"/>
                </a:cubicBezTo>
                <a:cubicBezTo>
                  <a:pt x="3378200" y="7404100"/>
                  <a:pt x="3340100" y="7467600"/>
                  <a:pt x="3340100" y="7543800"/>
                </a:cubicBezTo>
                <a:cubicBezTo>
                  <a:pt x="3340100" y="7620000"/>
                  <a:pt x="3314700" y="7696200"/>
                  <a:pt x="3276600" y="7696200"/>
                </a:cubicBezTo>
                <a:cubicBezTo>
                  <a:pt x="3225800" y="7696200"/>
                  <a:pt x="3200400" y="7721600"/>
                  <a:pt x="3200400" y="7759700"/>
                </a:cubicBezTo>
                <a:cubicBezTo>
                  <a:pt x="3200400" y="7797800"/>
                  <a:pt x="3136900" y="7835900"/>
                  <a:pt x="3048000" y="7835900"/>
                </a:cubicBezTo>
                <a:lnTo>
                  <a:pt x="2908300" y="7835900"/>
                </a:lnTo>
                <a:cubicBezTo>
                  <a:pt x="2832100" y="7835900"/>
                  <a:pt x="2768600" y="7797800"/>
                  <a:pt x="2768600" y="7759700"/>
                </a:cubicBezTo>
                <a:cubicBezTo>
                  <a:pt x="2768600" y="7721600"/>
                  <a:pt x="2730500" y="7696200"/>
                  <a:pt x="2692400" y="7696200"/>
                </a:cubicBezTo>
                <a:cubicBezTo>
                  <a:pt x="2654300" y="7696200"/>
                  <a:pt x="2616200" y="7620000"/>
                  <a:pt x="2616200" y="7543800"/>
                </a:cubicBezTo>
                <a:close/>
                <a:moveTo>
                  <a:pt x="152400" y="7835900"/>
                </a:moveTo>
              </a:path>
            </a:pathLst>
          </a:custGeom>
          <a:solidFill>
            <a:srgbClr val="01010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30" name="Freeform 13930"/>
          <p:cNvSpPr/>
          <p:nvPr/>
        </p:nvSpPr>
        <p:spPr>
          <a:xfrm rot="0" flipH="0" flipV="0">
            <a:off x="18870336" y="3392537"/>
            <a:ext cx="18135" cy="24269"/>
          </a:xfrm>
          <a:custGeom>
            <a:pathLst>
              <a:path w="863600" h="1155700">
                <a:moveTo>
                  <a:pt x="0" y="723900"/>
                </a:moveTo>
                <a:lnTo>
                  <a:pt x="0" y="571500"/>
                </a:lnTo>
                <a:cubicBezTo>
                  <a:pt x="0" y="419100"/>
                  <a:pt x="25400" y="279400"/>
                  <a:pt x="76200" y="279400"/>
                </a:cubicBezTo>
                <a:cubicBezTo>
                  <a:pt x="114300" y="279400"/>
                  <a:pt x="139700" y="215900"/>
                  <a:pt x="139700" y="139700"/>
                </a:cubicBezTo>
                <a:cubicBezTo>
                  <a:pt x="139700" y="63500"/>
                  <a:pt x="279400" y="0"/>
                  <a:pt x="431800" y="0"/>
                </a:cubicBezTo>
                <a:cubicBezTo>
                  <a:pt x="596900" y="0"/>
                  <a:pt x="762000" y="25400"/>
                  <a:pt x="800100" y="63500"/>
                </a:cubicBezTo>
                <a:cubicBezTo>
                  <a:pt x="838200" y="101600"/>
                  <a:pt x="863600" y="266700"/>
                  <a:pt x="863600" y="431800"/>
                </a:cubicBezTo>
                <a:cubicBezTo>
                  <a:pt x="863600" y="584200"/>
                  <a:pt x="838200" y="723900"/>
                  <a:pt x="800100" y="723900"/>
                </a:cubicBezTo>
                <a:cubicBezTo>
                  <a:pt x="762000" y="723900"/>
                  <a:pt x="723900" y="787400"/>
                  <a:pt x="723900" y="863600"/>
                </a:cubicBezTo>
                <a:cubicBezTo>
                  <a:pt x="723900" y="939800"/>
                  <a:pt x="685800" y="1016000"/>
                  <a:pt x="647700" y="1016000"/>
                </a:cubicBezTo>
                <a:cubicBezTo>
                  <a:pt x="609600" y="1016000"/>
                  <a:pt x="584200" y="1041400"/>
                  <a:pt x="584200" y="1079500"/>
                </a:cubicBezTo>
                <a:cubicBezTo>
                  <a:pt x="584200" y="1117600"/>
                  <a:pt x="482600" y="1155700"/>
                  <a:pt x="355600" y="1155700"/>
                </a:cubicBezTo>
                <a:cubicBezTo>
                  <a:pt x="241300" y="1155700"/>
                  <a:pt x="139700" y="1117600"/>
                  <a:pt x="139700" y="1079500"/>
                </a:cubicBezTo>
                <a:cubicBezTo>
                  <a:pt x="139700" y="1041400"/>
                  <a:pt x="114300" y="1016000"/>
                  <a:pt x="76200" y="1016000"/>
                </a:cubicBezTo>
                <a:cubicBezTo>
                  <a:pt x="25400" y="1016000"/>
                  <a:pt x="0" y="876300"/>
                  <a:pt x="0" y="723900"/>
                </a:cubicBezTo>
                <a:close/>
                <a:moveTo>
                  <a:pt x="-368300" y="1155700"/>
                </a:moveTo>
              </a:path>
            </a:pathLst>
          </a:custGeom>
          <a:solidFill>
            <a:srgbClr val="01010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31" name="Freeform 13931"/>
          <p:cNvSpPr/>
          <p:nvPr/>
        </p:nvSpPr>
        <p:spPr>
          <a:xfrm rot="0" flipH="0" flipV="0">
            <a:off x="18922076" y="3392537"/>
            <a:ext cx="18135" cy="24269"/>
          </a:xfrm>
          <a:custGeom>
            <a:pathLst>
              <a:path w="863600" h="1155700">
                <a:moveTo>
                  <a:pt x="0" y="723900"/>
                </a:moveTo>
                <a:lnTo>
                  <a:pt x="0" y="571500"/>
                </a:lnTo>
                <a:cubicBezTo>
                  <a:pt x="0" y="419100"/>
                  <a:pt x="25400" y="279400"/>
                  <a:pt x="76200" y="279400"/>
                </a:cubicBezTo>
                <a:cubicBezTo>
                  <a:pt x="114300" y="279400"/>
                  <a:pt x="139700" y="215900"/>
                  <a:pt x="139700" y="139700"/>
                </a:cubicBezTo>
                <a:cubicBezTo>
                  <a:pt x="139700" y="63500"/>
                  <a:pt x="279400" y="0"/>
                  <a:pt x="431800" y="0"/>
                </a:cubicBezTo>
                <a:cubicBezTo>
                  <a:pt x="596900" y="0"/>
                  <a:pt x="762000" y="25400"/>
                  <a:pt x="800100" y="63500"/>
                </a:cubicBezTo>
                <a:cubicBezTo>
                  <a:pt x="838200" y="101600"/>
                  <a:pt x="863600" y="266700"/>
                  <a:pt x="863600" y="431800"/>
                </a:cubicBezTo>
                <a:cubicBezTo>
                  <a:pt x="863600" y="584200"/>
                  <a:pt x="838200" y="723900"/>
                  <a:pt x="800100" y="723900"/>
                </a:cubicBezTo>
                <a:cubicBezTo>
                  <a:pt x="762000" y="723900"/>
                  <a:pt x="723900" y="787400"/>
                  <a:pt x="723900" y="863600"/>
                </a:cubicBezTo>
                <a:cubicBezTo>
                  <a:pt x="723900" y="939800"/>
                  <a:pt x="685800" y="1016000"/>
                  <a:pt x="647700" y="1016000"/>
                </a:cubicBezTo>
                <a:cubicBezTo>
                  <a:pt x="609600" y="1016000"/>
                  <a:pt x="584200" y="1041400"/>
                  <a:pt x="584200" y="1079500"/>
                </a:cubicBezTo>
                <a:cubicBezTo>
                  <a:pt x="584200" y="1117600"/>
                  <a:pt x="482600" y="1155700"/>
                  <a:pt x="355600" y="1155700"/>
                </a:cubicBezTo>
                <a:cubicBezTo>
                  <a:pt x="241300" y="1155700"/>
                  <a:pt x="139700" y="1117600"/>
                  <a:pt x="139700" y="1079500"/>
                </a:cubicBezTo>
                <a:cubicBezTo>
                  <a:pt x="139700" y="1041400"/>
                  <a:pt x="114300" y="1016000"/>
                  <a:pt x="76200" y="1016000"/>
                </a:cubicBezTo>
                <a:cubicBezTo>
                  <a:pt x="25400" y="1016000"/>
                  <a:pt x="0" y="876300"/>
                  <a:pt x="0" y="723900"/>
                </a:cubicBezTo>
                <a:close/>
                <a:moveTo>
                  <a:pt x="-368300" y="1155700"/>
                </a:moveTo>
              </a:path>
            </a:pathLst>
          </a:custGeom>
          <a:solidFill>
            <a:srgbClr val="01010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32" name="Freeform 13932"/>
          <p:cNvSpPr/>
          <p:nvPr/>
        </p:nvSpPr>
        <p:spPr>
          <a:xfrm rot="0" flipH="0" flipV="0">
            <a:off x="18970881" y="3392537"/>
            <a:ext cx="21336" cy="24269"/>
          </a:xfrm>
          <a:custGeom>
            <a:pathLst>
              <a:path w="1016000" h="1155700">
                <a:moveTo>
                  <a:pt x="444500" y="1155700"/>
                </a:moveTo>
                <a:cubicBezTo>
                  <a:pt x="279400" y="1155700"/>
                  <a:pt x="152400" y="1092200"/>
                  <a:pt x="152400" y="1016000"/>
                </a:cubicBezTo>
                <a:cubicBezTo>
                  <a:pt x="152400" y="927100"/>
                  <a:pt x="114300" y="863600"/>
                  <a:pt x="76200" y="863600"/>
                </a:cubicBezTo>
                <a:cubicBezTo>
                  <a:pt x="38100" y="863600"/>
                  <a:pt x="0" y="838200"/>
                  <a:pt x="0" y="787400"/>
                </a:cubicBezTo>
                <a:cubicBezTo>
                  <a:pt x="0" y="749300"/>
                  <a:pt x="38100" y="723900"/>
                  <a:pt x="76200" y="723900"/>
                </a:cubicBezTo>
                <a:cubicBezTo>
                  <a:pt x="114300" y="723900"/>
                  <a:pt x="152400" y="584200"/>
                  <a:pt x="152400" y="431800"/>
                </a:cubicBezTo>
                <a:cubicBezTo>
                  <a:pt x="152400" y="266700"/>
                  <a:pt x="177800" y="139700"/>
                  <a:pt x="228600" y="139700"/>
                </a:cubicBezTo>
                <a:cubicBezTo>
                  <a:pt x="266700" y="139700"/>
                  <a:pt x="292100" y="101600"/>
                  <a:pt x="292100" y="63500"/>
                </a:cubicBezTo>
                <a:cubicBezTo>
                  <a:pt x="292100" y="25400"/>
                  <a:pt x="393700" y="0"/>
                  <a:pt x="508000" y="0"/>
                </a:cubicBezTo>
                <a:cubicBezTo>
                  <a:pt x="635000" y="0"/>
                  <a:pt x="800100" y="63500"/>
                  <a:pt x="876300" y="139700"/>
                </a:cubicBezTo>
                <a:cubicBezTo>
                  <a:pt x="952500" y="215900"/>
                  <a:pt x="1016000" y="355600"/>
                  <a:pt x="1016000" y="431800"/>
                </a:cubicBezTo>
                <a:cubicBezTo>
                  <a:pt x="1016000" y="508000"/>
                  <a:pt x="990600" y="571500"/>
                  <a:pt x="952500" y="571500"/>
                </a:cubicBezTo>
                <a:cubicBezTo>
                  <a:pt x="914400" y="571500"/>
                  <a:pt x="876300" y="635000"/>
                  <a:pt x="876300" y="723900"/>
                </a:cubicBezTo>
                <a:cubicBezTo>
                  <a:pt x="876300" y="800100"/>
                  <a:pt x="838200" y="863600"/>
                  <a:pt x="800100" y="863600"/>
                </a:cubicBezTo>
                <a:cubicBezTo>
                  <a:pt x="762000" y="863600"/>
                  <a:pt x="736600" y="927100"/>
                  <a:pt x="736600" y="1016000"/>
                </a:cubicBezTo>
                <a:cubicBezTo>
                  <a:pt x="736600" y="1092200"/>
                  <a:pt x="596900" y="1155700"/>
                  <a:pt x="444500" y="1155700"/>
                </a:cubicBezTo>
                <a:close/>
                <a:moveTo>
                  <a:pt x="-139700" y="1155700"/>
                </a:moveTo>
              </a:path>
            </a:pathLst>
          </a:custGeom>
          <a:solidFill>
            <a:srgbClr val="01010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33" name="Rectangle 13933"/>
          <p:cNvSpPr/>
          <p:nvPr/>
        </p:nvSpPr>
        <p:spPr>
          <a:xfrm rot="0" flipH="0" flipV="0">
            <a:off x="18556223" y="1903533"/>
            <a:ext cx="767384" cy="2758089"/>
          </a:xfrm>
          <a:prstGeom prst="rect">
            <a:avLst/>
          </a:prstGeom>
        </p:spPr>
      </p:sp>
      <p:sp>
        <p:nvSpPr>
          <p:cNvPr id="13934" name="Freeform 13934"/>
          <p:cNvSpPr/>
          <p:nvPr/>
        </p:nvSpPr>
        <p:spPr>
          <a:xfrm rot="0" flipH="0" flipV="0">
            <a:off x="18559691" y="3815651"/>
            <a:ext cx="471525" cy="491172"/>
          </a:xfrm>
          <a:custGeom>
            <a:pathLst>
              <a:path w="5181600" h="5397500">
                <a:moveTo>
                  <a:pt x="190500" y="0"/>
                </a:moveTo>
                <a:lnTo>
                  <a:pt x="4991100" y="0"/>
                </a:lnTo>
                <a:cubicBezTo>
                  <a:pt x="5105400" y="0"/>
                  <a:pt x="5181600" y="76200"/>
                  <a:pt x="5181600" y="190500"/>
                </a:cubicBezTo>
                <a:cubicBezTo>
                  <a:pt x="5181600" y="304800"/>
                  <a:pt x="5105400" y="368300"/>
                  <a:pt x="4991100" y="368300"/>
                </a:cubicBezTo>
                <a:lnTo>
                  <a:pt x="1841500" y="368300"/>
                </a:lnTo>
                <a:cubicBezTo>
                  <a:pt x="1651000" y="368300"/>
                  <a:pt x="1638300" y="393700"/>
                  <a:pt x="1638300" y="571500"/>
                </a:cubicBezTo>
                <a:lnTo>
                  <a:pt x="1638300" y="812800"/>
                </a:lnTo>
                <a:cubicBezTo>
                  <a:pt x="1638300" y="914400"/>
                  <a:pt x="1651000" y="1104900"/>
                  <a:pt x="1676400" y="1206500"/>
                </a:cubicBezTo>
                <a:lnTo>
                  <a:pt x="1765300" y="1625600"/>
                </a:lnTo>
                <a:cubicBezTo>
                  <a:pt x="1816100" y="1892300"/>
                  <a:pt x="1816100" y="1917700"/>
                  <a:pt x="1714500" y="1930400"/>
                </a:cubicBezTo>
                <a:cubicBezTo>
                  <a:pt x="1676400" y="1943100"/>
                  <a:pt x="1638300" y="2032000"/>
                  <a:pt x="1638300" y="2146300"/>
                </a:cubicBezTo>
                <a:lnTo>
                  <a:pt x="1638300" y="5168900"/>
                </a:lnTo>
                <a:cubicBezTo>
                  <a:pt x="1638300" y="5384800"/>
                  <a:pt x="1625600" y="5397500"/>
                  <a:pt x="1536700" y="5397500"/>
                </a:cubicBezTo>
                <a:cubicBezTo>
                  <a:pt x="1498600" y="5397500"/>
                  <a:pt x="1473200" y="5308600"/>
                  <a:pt x="1473200" y="5194300"/>
                </a:cubicBezTo>
                <a:lnTo>
                  <a:pt x="1473200" y="2146300"/>
                </a:lnTo>
                <a:cubicBezTo>
                  <a:pt x="1473200" y="2032000"/>
                  <a:pt x="1435100" y="1943100"/>
                  <a:pt x="1384300" y="1943100"/>
                </a:cubicBezTo>
                <a:cubicBezTo>
                  <a:pt x="1333500" y="1943100"/>
                  <a:pt x="1320800" y="1854200"/>
                  <a:pt x="1333500" y="1739900"/>
                </a:cubicBezTo>
                <a:lnTo>
                  <a:pt x="1435100" y="1092200"/>
                </a:lnTo>
                <a:cubicBezTo>
                  <a:pt x="1460500" y="977900"/>
                  <a:pt x="1473200" y="800100"/>
                  <a:pt x="1473200" y="685800"/>
                </a:cubicBezTo>
                <a:lnTo>
                  <a:pt x="1473200" y="571500"/>
                </a:lnTo>
                <a:cubicBezTo>
                  <a:pt x="1473200" y="419100"/>
                  <a:pt x="1422400" y="368300"/>
                  <a:pt x="1270000" y="368300"/>
                </a:cubicBezTo>
                <a:lnTo>
                  <a:pt x="190500" y="368300"/>
                </a:lnTo>
                <a:cubicBezTo>
                  <a:pt x="76200" y="368300"/>
                  <a:pt x="0" y="292100"/>
                  <a:pt x="0" y="190500"/>
                </a:cubicBezTo>
                <a:cubicBezTo>
                  <a:pt x="0" y="76200"/>
                  <a:pt x="76200" y="0"/>
                  <a:pt x="190500" y="0"/>
                </a:cubicBezTo>
                <a:close/>
                <a:moveTo>
                  <a:pt x="5359400" y="5397500"/>
                </a:moveTo>
                <a:moveTo>
                  <a:pt x="1016000" y="2946400"/>
                </a:moveTo>
                <a:lnTo>
                  <a:pt x="622300" y="4381500"/>
                </a:lnTo>
                <a:cubicBezTo>
                  <a:pt x="596900" y="4483100"/>
                  <a:pt x="546100" y="4559300"/>
                  <a:pt x="508000" y="4559300"/>
                </a:cubicBezTo>
                <a:cubicBezTo>
                  <a:pt x="482600" y="4559300"/>
                  <a:pt x="444500" y="4546600"/>
                  <a:pt x="431800" y="4521200"/>
                </a:cubicBezTo>
                <a:cubicBezTo>
                  <a:pt x="393700" y="4495800"/>
                  <a:pt x="393700" y="4419600"/>
                  <a:pt x="419100" y="4330700"/>
                </a:cubicBezTo>
                <a:lnTo>
                  <a:pt x="685800" y="3352800"/>
                </a:lnTo>
                <a:cubicBezTo>
                  <a:pt x="685800" y="3314700"/>
                  <a:pt x="711200" y="3263900"/>
                  <a:pt x="711200" y="3225800"/>
                </a:cubicBezTo>
                <a:lnTo>
                  <a:pt x="736600" y="3149600"/>
                </a:lnTo>
                <a:cubicBezTo>
                  <a:pt x="749300" y="3073400"/>
                  <a:pt x="723900" y="3073400"/>
                  <a:pt x="635000" y="3136900"/>
                </a:cubicBezTo>
                <a:lnTo>
                  <a:pt x="558800" y="3200400"/>
                </a:lnTo>
                <a:cubicBezTo>
                  <a:pt x="495300" y="3251200"/>
                  <a:pt x="406400" y="3263900"/>
                  <a:pt x="381000" y="3238500"/>
                </a:cubicBezTo>
                <a:cubicBezTo>
                  <a:pt x="368300" y="3213100"/>
                  <a:pt x="355600" y="3175000"/>
                  <a:pt x="368300" y="3124200"/>
                </a:cubicBezTo>
                <a:cubicBezTo>
                  <a:pt x="381000" y="3111500"/>
                  <a:pt x="406400" y="3086100"/>
                  <a:pt x="444500" y="3060700"/>
                </a:cubicBezTo>
                <a:lnTo>
                  <a:pt x="546100" y="3009900"/>
                </a:lnTo>
                <a:cubicBezTo>
                  <a:pt x="571500" y="2997200"/>
                  <a:pt x="622300" y="2959100"/>
                  <a:pt x="660400" y="2933700"/>
                </a:cubicBezTo>
                <a:lnTo>
                  <a:pt x="850900" y="2768600"/>
                </a:lnTo>
                <a:cubicBezTo>
                  <a:pt x="914400" y="2705100"/>
                  <a:pt x="952500" y="2705100"/>
                  <a:pt x="1003300" y="2755900"/>
                </a:cubicBezTo>
                <a:cubicBezTo>
                  <a:pt x="1041400" y="2794000"/>
                  <a:pt x="1041400" y="2857500"/>
                  <a:pt x="1016000" y="2946400"/>
                </a:cubicBezTo>
                <a:close/>
                <a:moveTo>
                  <a:pt x="2413000" y="5397500"/>
                </a:moveTo>
              </a:path>
            </a:pathLst>
          </a:custGeom>
          <a:solidFill>
            <a:srgbClr val="07070A">
              <a:alpha val="100000"/>
            </a:srgbClr>
          </a:solidFill>
          <a:ln w="115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35" name="Freeform 13935"/>
          <p:cNvSpPr/>
          <p:nvPr/>
        </p:nvSpPr>
        <p:spPr>
          <a:xfrm rot="0" flipH="0" flipV="0">
            <a:off x="18815315" y="3252253"/>
            <a:ext cx="73342" cy="164553"/>
          </a:xfrm>
          <a:custGeom>
            <a:pathLst>
              <a:path w="3492500" h="7835900">
                <a:moveTo>
                  <a:pt x="2679700" y="1143000"/>
                </a:moveTo>
                <a:lnTo>
                  <a:pt x="914400" y="7556500"/>
                </a:lnTo>
                <a:cubicBezTo>
                  <a:pt x="863600" y="7708900"/>
                  <a:pt x="711200" y="7835900"/>
                  <a:pt x="558800" y="7835900"/>
                </a:cubicBezTo>
                <a:cubicBezTo>
                  <a:pt x="228600" y="7835900"/>
                  <a:pt x="152400" y="7759700"/>
                  <a:pt x="152400" y="7404100"/>
                </a:cubicBezTo>
                <a:lnTo>
                  <a:pt x="152400" y="7112000"/>
                </a:lnTo>
                <a:cubicBezTo>
                  <a:pt x="152400" y="6946900"/>
                  <a:pt x="177800" y="6692900"/>
                  <a:pt x="228600" y="6540500"/>
                </a:cubicBezTo>
                <a:lnTo>
                  <a:pt x="1333500" y="2311400"/>
                </a:lnTo>
                <a:cubicBezTo>
                  <a:pt x="1371600" y="2159000"/>
                  <a:pt x="1447800" y="2032000"/>
                  <a:pt x="1498600" y="2032000"/>
                </a:cubicBezTo>
                <a:cubicBezTo>
                  <a:pt x="1562100" y="2032000"/>
                  <a:pt x="1600200" y="1930400"/>
                  <a:pt x="1600200" y="1816100"/>
                </a:cubicBezTo>
                <a:cubicBezTo>
                  <a:pt x="1600200" y="1562100"/>
                  <a:pt x="1358900" y="1524000"/>
                  <a:pt x="1219200" y="1752600"/>
                </a:cubicBezTo>
                <a:cubicBezTo>
                  <a:pt x="1168400" y="1828800"/>
                  <a:pt x="1028700" y="1930400"/>
                  <a:pt x="927100" y="1968500"/>
                </a:cubicBezTo>
                <a:cubicBezTo>
                  <a:pt x="812800" y="2006600"/>
                  <a:pt x="685800" y="2108200"/>
                  <a:pt x="635000" y="2184400"/>
                </a:cubicBezTo>
                <a:cubicBezTo>
                  <a:pt x="596900" y="2260600"/>
                  <a:pt x="457200" y="2324100"/>
                  <a:pt x="355600" y="2324100"/>
                </a:cubicBezTo>
                <a:cubicBezTo>
                  <a:pt x="76200" y="2324100"/>
                  <a:pt x="0" y="2222500"/>
                  <a:pt x="0" y="1879600"/>
                </a:cubicBezTo>
                <a:cubicBezTo>
                  <a:pt x="0" y="1562100"/>
                  <a:pt x="63500" y="1485900"/>
                  <a:pt x="368300" y="1371600"/>
                </a:cubicBezTo>
                <a:cubicBezTo>
                  <a:pt x="495300" y="1333500"/>
                  <a:pt x="635000" y="1231900"/>
                  <a:pt x="685800" y="1143000"/>
                </a:cubicBezTo>
                <a:cubicBezTo>
                  <a:pt x="736600" y="1066800"/>
                  <a:pt x="863600" y="965200"/>
                  <a:pt x="977900" y="927100"/>
                </a:cubicBezTo>
                <a:cubicBezTo>
                  <a:pt x="1079500" y="889000"/>
                  <a:pt x="1219200" y="787400"/>
                  <a:pt x="1270000" y="711200"/>
                </a:cubicBezTo>
                <a:cubicBezTo>
                  <a:pt x="1308100" y="635000"/>
                  <a:pt x="1447800" y="533400"/>
                  <a:pt x="1549400" y="495300"/>
                </a:cubicBezTo>
                <a:cubicBezTo>
                  <a:pt x="1663700" y="457200"/>
                  <a:pt x="1790700" y="355600"/>
                  <a:pt x="1841500" y="279400"/>
                </a:cubicBezTo>
                <a:cubicBezTo>
                  <a:pt x="1955800" y="101600"/>
                  <a:pt x="2159000" y="0"/>
                  <a:pt x="2413000" y="0"/>
                </a:cubicBezTo>
                <a:cubicBezTo>
                  <a:pt x="2692400" y="0"/>
                  <a:pt x="2768600" y="88900"/>
                  <a:pt x="2768600" y="431800"/>
                </a:cubicBezTo>
                <a:lnTo>
                  <a:pt x="2768600" y="584200"/>
                </a:lnTo>
                <a:cubicBezTo>
                  <a:pt x="2768600" y="736600"/>
                  <a:pt x="2730500" y="990600"/>
                  <a:pt x="2679700" y="1143000"/>
                </a:cubicBezTo>
                <a:close/>
                <a:moveTo>
                  <a:pt x="6553200" y="7835900"/>
                </a:moveTo>
                <a:moveTo>
                  <a:pt x="2616200" y="7543800"/>
                </a:moveTo>
                <a:lnTo>
                  <a:pt x="2616200" y="7112000"/>
                </a:lnTo>
                <a:cubicBezTo>
                  <a:pt x="2616200" y="7035800"/>
                  <a:pt x="2641600" y="6908800"/>
                  <a:pt x="2654300" y="6819900"/>
                </a:cubicBezTo>
                <a:lnTo>
                  <a:pt x="2667000" y="6819900"/>
                </a:lnTo>
                <a:cubicBezTo>
                  <a:pt x="2692400" y="6731000"/>
                  <a:pt x="2768600" y="6680200"/>
                  <a:pt x="2844800" y="6680200"/>
                </a:cubicBezTo>
                <a:lnTo>
                  <a:pt x="3200400" y="6680200"/>
                </a:lnTo>
                <a:cubicBezTo>
                  <a:pt x="3378200" y="6680200"/>
                  <a:pt x="3492500" y="6781800"/>
                  <a:pt x="3492500" y="6959600"/>
                </a:cubicBezTo>
                <a:lnTo>
                  <a:pt x="3492500" y="7251700"/>
                </a:lnTo>
                <a:cubicBezTo>
                  <a:pt x="3492500" y="7340600"/>
                  <a:pt x="3454400" y="7404100"/>
                  <a:pt x="3416300" y="7404100"/>
                </a:cubicBezTo>
                <a:cubicBezTo>
                  <a:pt x="3378200" y="7404100"/>
                  <a:pt x="3340100" y="7467600"/>
                  <a:pt x="3340100" y="7543800"/>
                </a:cubicBezTo>
                <a:cubicBezTo>
                  <a:pt x="3340100" y="7620000"/>
                  <a:pt x="3314700" y="7696200"/>
                  <a:pt x="3276600" y="7696200"/>
                </a:cubicBezTo>
                <a:cubicBezTo>
                  <a:pt x="3225800" y="7696200"/>
                  <a:pt x="3200400" y="7721600"/>
                  <a:pt x="3200400" y="7759700"/>
                </a:cubicBezTo>
                <a:cubicBezTo>
                  <a:pt x="3200400" y="7797800"/>
                  <a:pt x="3136900" y="7835900"/>
                  <a:pt x="3048000" y="7835900"/>
                </a:cubicBezTo>
                <a:lnTo>
                  <a:pt x="2908300" y="7835900"/>
                </a:lnTo>
                <a:cubicBezTo>
                  <a:pt x="2832100" y="7835900"/>
                  <a:pt x="2768600" y="7797800"/>
                  <a:pt x="2768600" y="7759700"/>
                </a:cubicBezTo>
                <a:cubicBezTo>
                  <a:pt x="2768600" y="7721600"/>
                  <a:pt x="2730500" y="7696200"/>
                  <a:pt x="2692400" y="7696200"/>
                </a:cubicBezTo>
                <a:cubicBezTo>
                  <a:pt x="2654300" y="7696200"/>
                  <a:pt x="2616200" y="7620000"/>
                  <a:pt x="2616200" y="7543800"/>
                </a:cubicBezTo>
                <a:close/>
                <a:moveTo>
                  <a:pt x="152400" y="7835900"/>
                </a:moveTo>
              </a:path>
            </a:pathLst>
          </a:custGeom>
          <a:solidFill>
            <a:srgbClr val="01010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36" name="Freeform 13936"/>
          <p:cNvSpPr/>
          <p:nvPr/>
        </p:nvSpPr>
        <p:spPr>
          <a:xfrm rot="0" flipH="0" flipV="0">
            <a:off x="18870336" y="3392537"/>
            <a:ext cx="18135" cy="24269"/>
          </a:xfrm>
          <a:custGeom>
            <a:pathLst>
              <a:path w="863600" h="1155700">
                <a:moveTo>
                  <a:pt x="0" y="723900"/>
                </a:moveTo>
                <a:lnTo>
                  <a:pt x="0" y="571500"/>
                </a:lnTo>
                <a:cubicBezTo>
                  <a:pt x="0" y="419100"/>
                  <a:pt x="25400" y="279400"/>
                  <a:pt x="76200" y="279400"/>
                </a:cubicBezTo>
                <a:cubicBezTo>
                  <a:pt x="114300" y="279400"/>
                  <a:pt x="139700" y="215900"/>
                  <a:pt x="139700" y="139700"/>
                </a:cubicBezTo>
                <a:cubicBezTo>
                  <a:pt x="139700" y="63500"/>
                  <a:pt x="279400" y="0"/>
                  <a:pt x="431800" y="0"/>
                </a:cubicBezTo>
                <a:cubicBezTo>
                  <a:pt x="596900" y="0"/>
                  <a:pt x="762000" y="25400"/>
                  <a:pt x="800100" y="63500"/>
                </a:cubicBezTo>
                <a:cubicBezTo>
                  <a:pt x="838200" y="101600"/>
                  <a:pt x="863600" y="266700"/>
                  <a:pt x="863600" y="431800"/>
                </a:cubicBezTo>
                <a:cubicBezTo>
                  <a:pt x="863600" y="584200"/>
                  <a:pt x="838200" y="723900"/>
                  <a:pt x="800100" y="723900"/>
                </a:cubicBezTo>
                <a:cubicBezTo>
                  <a:pt x="762000" y="723900"/>
                  <a:pt x="723900" y="787400"/>
                  <a:pt x="723900" y="863600"/>
                </a:cubicBezTo>
                <a:cubicBezTo>
                  <a:pt x="723900" y="939800"/>
                  <a:pt x="685800" y="1016000"/>
                  <a:pt x="647700" y="1016000"/>
                </a:cubicBezTo>
                <a:cubicBezTo>
                  <a:pt x="609600" y="1016000"/>
                  <a:pt x="584200" y="1041400"/>
                  <a:pt x="584200" y="1079500"/>
                </a:cubicBezTo>
                <a:cubicBezTo>
                  <a:pt x="584200" y="1117600"/>
                  <a:pt x="482600" y="1155700"/>
                  <a:pt x="355600" y="1155700"/>
                </a:cubicBezTo>
                <a:cubicBezTo>
                  <a:pt x="241300" y="1155700"/>
                  <a:pt x="139700" y="1117600"/>
                  <a:pt x="139700" y="1079500"/>
                </a:cubicBezTo>
                <a:cubicBezTo>
                  <a:pt x="139700" y="1041400"/>
                  <a:pt x="114300" y="1016000"/>
                  <a:pt x="76200" y="1016000"/>
                </a:cubicBezTo>
                <a:cubicBezTo>
                  <a:pt x="25400" y="1016000"/>
                  <a:pt x="0" y="876300"/>
                  <a:pt x="0" y="723900"/>
                </a:cubicBezTo>
                <a:close/>
                <a:moveTo>
                  <a:pt x="-368300" y="1155700"/>
                </a:moveTo>
              </a:path>
            </a:pathLst>
          </a:custGeom>
          <a:solidFill>
            <a:srgbClr val="01010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37" name="Freeform 13937"/>
          <p:cNvSpPr/>
          <p:nvPr/>
        </p:nvSpPr>
        <p:spPr>
          <a:xfrm rot="0" flipH="0" flipV="0">
            <a:off x="18922076" y="3392537"/>
            <a:ext cx="18135" cy="24269"/>
          </a:xfrm>
          <a:custGeom>
            <a:pathLst>
              <a:path w="863600" h="1155700">
                <a:moveTo>
                  <a:pt x="0" y="723900"/>
                </a:moveTo>
                <a:lnTo>
                  <a:pt x="0" y="571500"/>
                </a:lnTo>
                <a:cubicBezTo>
                  <a:pt x="0" y="419100"/>
                  <a:pt x="25400" y="279400"/>
                  <a:pt x="76200" y="279400"/>
                </a:cubicBezTo>
                <a:cubicBezTo>
                  <a:pt x="114300" y="279400"/>
                  <a:pt x="139700" y="215900"/>
                  <a:pt x="139700" y="139700"/>
                </a:cubicBezTo>
                <a:cubicBezTo>
                  <a:pt x="139700" y="63500"/>
                  <a:pt x="279400" y="0"/>
                  <a:pt x="431800" y="0"/>
                </a:cubicBezTo>
                <a:cubicBezTo>
                  <a:pt x="596900" y="0"/>
                  <a:pt x="762000" y="25400"/>
                  <a:pt x="800100" y="63500"/>
                </a:cubicBezTo>
                <a:cubicBezTo>
                  <a:pt x="838200" y="101600"/>
                  <a:pt x="863600" y="266700"/>
                  <a:pt x="863600" y="431800"/>
                </a:cubicBezTo>
                <a:cubicBezTo>
                  <a:pt x="863600" y="584200"/>
                  <a:pt x="838200" y="723900"/>
                  <a:pt x="800100" y="723900"/>
                </a:cubicBezTo>
                <a:cubicBezTo>
                  <a:pt x="762000" y="723900"/>
                  <a:pt x="723900" y="787400"/>
                  <a:pt x="723900" y="863600"/>
                </a:cubicBezTo>
                <a:cubicBezTo>
                  <a:pt x="723900" y="939800"/>
                  <a:pt x="685800" y="1016000"/>
                  <a:pt x="647700" y="1016000"/>
                </a:cubicBezTo>
                <a:cubicBezTo>
                  <a:pt x="609600" y="1016000"/>
                  <a:pt x="584200" y="1041400"/>
                  <a:pt x="584200" y="1079500"/>
                </a:cubicBezTo>
                <a:cubicBezTo>
                  <a:pt x="584200" y="1117600"/>
                  <a:pt x="482600" y="1155700"/>
                  <a:pt x="355600" y="1155700"/>
                </a:cubicBezTo>
                <a:cubicBezTo>
                  <a:pt x="241300" y="1155700"/>
                  <a:pt x="139700" y="1117600"/>
                  <a:pt x="139700" y="1079500"/>
                </a:cubicBezTo>
                <a:cubicBezTo>
                  <a:pt x="139700" y="1041400"/>
                  <a:pt x="114300" y="1016000"/>
                  <a:pt x="76200" y="1016000"/>
                </a:cubicBezTo>
                <a:cubicBezTo>
                  <a:pt x="25400" y="1016000"/>
                  <a:pt x="0" y="876300"/>
                  <a:pt x="0" y="723900"/>
                </a:cubicBezTo>
                <a:close/>
                <a:moveTo>
                  <a:pt x="-368300" y="1155700"/>
                </a:moveTo>
              </a:path>
            </a:pathLst>
          </a:custGeom>
          <a:solidFill>
            <a:srgbClr val="01010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38" name="Freeform 13938"/>
          <p:cNvSpPr/>
          <p:nvPr/>
        </p:nvSpPr>
        <p:spPr>
          <a:xfrm rot="0" flipH="0" flipV="0">
            <a:off x="18970881" y="3392537"/>
            <a:ext cx="21336" cy="24269"/>
          </a:xfrm>
          <a:custGeom>
            <a:pathLst>
              <a:path w="1016000" h="1155700">
                <a:moveTo>
                  <a:pt x="444500" y="1155700"/>
                </a:moveTo>
                <a:cubicBezTo>
                  <a:pt x="279400" y="1155700"/>
                  <a:pt x="152400" y="1092200"/>
                  <a:pt x="152400" y="1016000"/>
                </a:cubicBezTo>
                <a:cubicBezTo>
                  <a:pt x="152400" y="927100"/>
                  <a:pt x="114300" y="863600"/>
                  <a:pt x="76200" y="863600"/>
                </a:cubicBezTo>
                <a:cubicBezTo>
                  <a:pt x="38100" y="863600"/>
                  <a:pt x="0" y="838200"/>
                  <a:pt x="0" y="787400"/>
                </a:cubicBezTo>
                <a:cubicBezTo>
                  <a:pt x="0" y="749300"/>
                  <a:pt x="38100" y="723900"/>
                  <a:pt x="76200" y="723900"/>
                </a:cubicBezTo>
                <a:cubicBezTo>
                  <a:pt x="114300" y="723900"/>
                  <a:pt x="152400" y="584200"/>
                  <a:pt x="152400" y="431800"/>
                </a:cubicBezTo>
                <a:cubicBezTo>
                  <a:pt x="152400" y="266700"/>
                  <a:pt x="177800" y="139700"/>
                  <a:pt x="228600" y="139700"/>
                </a:cubicBezTo>
                <a:cubicBezTo>
                  <a:pt x="266700" y="139700"/>
                  <a:pt x="292100" y="101600"/>
                  <a:pt x="292100" y="63500"/>
                </a:cubicBezTo>
                <a:cubicBezTo>
                  <a:pt x="292100" y="25400"/>
                  <a:pt x="393700" y="0"/>
                  <a:pt x="508000" y="0"/>
                </a:cubicBezTo>
                <a:cubicBezTo>
                  <a:pt x="635000" y="0"/>
                  <a:pt x="800100" y="63500"/>
                  <a:pt x="876300" y="139700"/>
                </a:cubicBezTo>
                <a:cubicBezTo>
                  <a:pt x="952500" y="215900"/>
                  <a:pt x="1016000" y="355600"/>
                  <a:pt x="1016000" y="431800"/>
                </a:cubicBezTo>
                <a:cubicBezTo>
                  <a:pt x="1016000" y="508000"/>
                  <a:pt x="990600" y="571500"/>
                  <a:pt x="952500" y="571500"/>
                </a:cubicBezTo>
                <a:cubicBezTo>
                  <a:pt x="914400" y="571500"/>
                  <a:pt x="876300" y="635000"/>
                  <a:pt x="876300" y="723900"/>
                </a:cubicBezTo>
                <a:cubicBezTo>
                  <a:pt x="876300" y="800100"/>
                  <a:pt x="838200" y="863600"/>
                  <a:pt x="800100" y="863600"/>
                </a:cubicBezTo>
                <a:cubicBezTo>
                  <a:pt x="762000" y="863600"/>
                  <a:pt x="736600" y="927100"/>
                  <a:pt x="736600" y="1016000"/>
                </a:cubicBezTo>
                <a:cubicBezTo>
                  <a:pt x="736600" y="1092200"/>
                  <a:pt x="596900" y="1155700"/>
                  <a:pt x="444500" y="1155700"/>
                </a:cubicBezTo>
                <a:close/>
                <a:moveTo>
                  <a:pt x="-139700" y="1155700"/>
                </a:moveTo>
              </a:path>
            </a:pathLst>
          </a:custGeom>
          <a:solidFill>
            <a:srgbClr val="010101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39" name="Rectangle 13939"/>
          <p:cNvSpPr/>
          <p:nvPr/>
        </p:nvSpPr>
        <p:spPr>
          <a:xfrm rot="0" flipH="0" flipV="0">
            <a:off x="18163539" y="4703154"/>
            <a:ext cx="1180719" cy="469756"/>
          </a:xfrm>
          <a:prstGeom prst="rect">
            <a:avLst/>
          </a:prstGeom>
        </p:spPr>
      </p:sp>
      <p:sp>
        <p:nvSpPr>
          <p:cNvPr id="13940" name="Freeform 13940"/>
          <p:cNvSpPr/>
          <p:nvPr/>
        </p:nvSpPr>
        <p:spPr>
          <a:xfrm rot="0" flipH="0" flipV="0">
            <a:off x="18254167" y="4821478"/>
            <a:ext cx="78638" cy="82753"/>
          </a:xfrm>
          <a:custGeom>
            <a:pathLst>
              <a:path w="6553200" h="6896100">
                <a:moveTo>
                  <a:pt x="2425700" y="0"/>
                </a:moveTo>
                <a:lnTo>
                  <a:pt x="4648200" y="0"/>
                </a:lnTo>
                <a:cubicBezTo>
                  <a:pt x="5041900" y="0"/>
                  <a:pt x="5473700" y="50800"/>
                  <a:pt x="5600700" y="101600"/>
                </a:cubicBezTo>
                <a:cubicBezTo>
                  <a:pt x="6299200" y="406400"/>
                  <a:pt x="6553200" y="1384300"/>
                  <a:pt x="6286500" y="2794000"/>
                </a:cubicBezTo>
                <a:cubicBezTo>
                  <a:pt x="6235700" y="3073400"/>
                  <a:pt x="6121400" y="3302000"/>
                  <a:pt x="6032500" y="3302000"/>
                </a:cubicBezTo>
                <a:cubicBezTo>
                  <a:pt x="5905500" y="3302000"/>
                  <a:pt x="5740400" y="3797300"/>
                  <a:pt x="5740400" y="4216400"/>
                </a:cubicBezTo>
                <a:cubicBezTo>
                  <a:pt x="5740400" y="4584700"/>
                  <a:pt x="5651500" y="5181600"/>
                  <a:pt x="5575300" y="5245100"/>
                </a:cubicBezTo>
                <a:cubicBezTo>
                  <a:pt x="5511800" y="5308600"/>
                  <a:pt x="5232400" y="6172200"/>
                  <a:pt x="5232400" y="6311900"/>
                </a:cubicBezTo>
                <a:cubicBezTo>
                  <a:pt x="5232400" y="6692900"/>
                  <a:pt x="5092700" y="6858000"/>
                  <a:pt x="4762500" y="6858000"/>
                </a:cubicBezTo>
                <a:cubicBezTo>
                  <a:pt x="4533900" y="6858000"/>
                  <a:pt x="4292600" y="6794500"/>
                  <a:pt x="4216400" y="6731000"/>
                </a:cubicBezTo>
                <a:cubicBezTo>
                  <a:pt x="4152900" y="6654800"/>
                  <a:pt x="4089400" y="6489700"/>
                  <a:pt x="4089400" y="6350000"/>
                </a:cubicBezTo>
                <a:cubicBezTo>
                  <a:pt x="4089400" y="6210300"/>
                  <a:pt x="4152900" y="6096000"/>
                  <a:pt x="4216400" y="6096000"/>
                </a:cubicBezTo>
                <a:cubicBezTo>
                  <a:pt x="4330700" y="6096000"/>
                  <a:pt x="4470400" y="5549900"/>
                  <a:pt x="4470400" y="5168900"/>
                </a:cubicBezTo>
                <a:cubicBezTo>
                  <a:pt x="4470400" y="5029200"/>
                  <a:pt x="4584700" y="4457700"/>
                  <a:pt x="4724400" y="3810000"/>
                </a:cubicBezTo>
                <a:cubicBezTo>
                  <a:pt x="4787900" y="3492500"/>
                  <a:pt x="4889500" y="3022600"/>
                  <a:pt x="4927600" y="2755900"/>
                </a:cubicBezTo>
                <a:cubicBezTo>
                  <a:pt x="4978400" y="2501900"/>
                  <a:pt x="5105400" y="2286000"/>
                  <a:pt x="5194300" y="2286000"/>
                </a:cubicBezTo>
                <a:cubicBezTo>
                  <a:pt x="5384800" y="2286000"/>
                  <a:pt x="5422900" y="1333500"/>
                  <a:pt x="5232400" y="1143000"/>
                </a:cubicBezTo>
                <a:cubicBezTo>
                  <a:pt x="5168900" y="1066800"/>
                  <a:pt x="4787900" y="1016000"/>
                  <a:pt x="4394200" y="1016000"/>
                </a:cubicBezTo>
                <a:lnTo>
                  <a:pt x="3289300" y="1016000"/>
                </a:lnTo>
                <a:cubicBezTo>
                  <a:pt x="2400300" y="1016000"/>
                  <a:pt x="2184400" y="1257300"/>
                  <a:pt x="2184400" y="2247900"/>
                </a:cubicBezTo>
                <a:cubicBezTo>
                  <a:pt x="2184400" y="2870200"/>
                  <a:pt x="1879600" y="4064000"/>
                  <a:pt x="1727200" y="4064000"/>
                </a:cubicBezTo>
                <a:cubicBezTo>
                  <a:pt x="1600200" y="4064000"/>
                  <a:pt x="1422400" y="4622800"/>
                  <a:pt x="1422400" y="5041900"/>
                </a:cubicBezTo>
                <a:cubicBezTo>
                  <a:pt x="1422400" y="5575300"/>
                  <a:pt x="1168400" y="6489700"/>
                  <a:pt x="939800" y="6705600"/>
                </a:cubicBezTo>
                <a:cubicBezTo>
                  <a:pt x="762000" y="6896100"/>
                  <a:pt x="330200" y="6896100"/>
                  <a:pt x="152400" y="6731000"/>
                </a:cubicBezTo>
                <a:cubicBezTo>
                  <a:pt x="0" y="6578600"/>
                  <a:pt x="0" y="6273800"/>
                  <a:pt x="127000" y="5588000"/>
                </a:cubicBezTo>
                <a:cubicBezTo>
                  <a:pt x="177800" y="5308600"/>
                  <a:pt x="292100" y="5080000"/>
                  <a:pt x="381000" y="5080000"/>
                </a:cubicBezTo>
                <a:cubicBezTo>
                  <a:pt x="495300" y="5080000"/>
                  <a:pt x="660400" y="4508500"/>
                  <a:pt x="660400" y="4089400"/>
                </a:cubicBezTo>
                <a:cubicBezTo>
                  <a:pt x="660400" y="4076700"/>
                  <a:pt x="736600" y="3759200"/>
                  <a:pt x="838200" y="3378200"/>
                </a:cubicBezTo>
                <a:lnTo>
                  <a:pt x="1358900" y="1257300"/>
                </a:lnTo>
                <a:cubicBezTo>
                  <a:pt x="1663700" y="38100"/>
                  <a:pt x="1701800" y="0"/>
                  <a:pt x="2425700" y="0"/>
                </a:cubicBezTo>
                <a:close/>
                <a:moveTo>
                  <a:pt x="6604000" y="68961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41" name="Freeform 13941"/>
          <p:cNvSpPr/>
          <p:nvPr/>
        </p:nvSpPr>
        <p:spPr>
          <a:xfrm rot="0" flipH="0" flipV="0">
            <a:off x="18342847" y="4785207"/>
            <a:ext cx="39624" cy="118872"/>
          </a:xfrm>
          <a:custGeom>
            <a:pathLst>
              <a:path w="3302000" h="9906000">
                <a:moveTo>
                  <a:pt x="2286000" y="1270000"/>
                </a:moveTo>
                <a:lnTo>
                  <a:pt x="2286000" y="508000"/>
                </a:lnTo>
                <a:cubicBezTo>
                  <a:pt x="2286000" y="368300"/>
                  <a:pt x="2349500" y="254000"/>
                  <a:pt x="2413000" y="254000"/>
                </a:cubicBezTo>
                <a:cubicBezTo>
                  <a:pt x="2489200" y="254000"/>
                  <a:pt x="2540000" y="203200"/>
                  <a:pt x="2540000" y="127000"/>
                </a:cubicBezTo>
                <a:cubicBezTo>
                  <a:pt x="2540000" y="63500"/>
                  <a:pt x="2654300" y="0"/>
                  <a:pt x="2794000" y="0"/>
                </a:cubicBezTo>
                <a:cubicBezTo>
                  <a:pt x="2933700" y="0"/>
                  <a:pt x="3048000" y="63500"/>
                  <a:pt x="3048000" y="127000"/>
                </a:cubicBezTo>
                <a:cubicBezTo>
                  <a:pt x="3048000" y="203200"/>
                  <a:pt x="3111500" y="254000"/>
                  <a:pt x="3175000" y="254000"/>
                </a:cubicBezTo>
                <a:cubicBezTo>
                  <a:pt x="3251200" y="254000"/>
                  <a:pt x="3302000" y="368300"/>
                  <a:pt x="3302000" y="508000"/>
                </a:cubicBezTo>
                <a:lnTo>
                  <a:pt x="3302000" y="762000"/>
                </a:lnTo>
                <a:cubicBezTo>
                  <a:pt x="3302000" y="901700"/>
                  <a:pt x="3251200" y="1016000"/>
                  <a:pt x="3175000" y="1016000"/>
                </a:cubicBezTo>
                <a:cubicBezTo>
                  <a:pt x="3111500" y="1016000"/>
                  <a:pt x="3048000" y="1130300"/>
                  <a:pt x="3048000" y="1270000"/>
                </a:cubicBezTo>
                <a:cubicBezTo>
                  <a:pt x="3048000" y="1409700"/>
                  <a:pt x="2933700" y="1524000"/>
                  <a:pt x="2794000" y="1524000"/>
                </a:cubicBezTo>
                <a:lnTo>
                  <a:pt x="2540000" y="1524000"/>
                </a:lnTo>
                <a:cubicBezTo>
                  <a:pt x="2336800" y="1524000"/>
                  <a:pt x="2286000" y="1485900"/>
                  <a:pt x="2286000" y="1270000"/>
                </a:cubicBezTo>
                <a:close/>
                <a:moveTo>
                  <a:pt x="8280400" y="9918700"/>
                </a:moveTo>
                <a:moveTo>
                  <a:pt x="2286000" y="4318000"/>
                </a:moveTo>
                <a:lnTo>
                  <a:pt x="1130300" y="8966200"/>
                </a:lnTo>
                <a:cubicBezTo>
                  <a:pt x="901700" y="9867900"/>
                  <a:pt x="863600" y="9906000"/>
                  <a:pt x="431800" y="9906000"/>
                </a:cubicBezTo>
                <a:cubicBezTo>
                  <a:pt x="190500" y="9906000"/>
                  <a:pt x="0" y="9677400"/>
                  <a:pt x="0" y="9398000"/>
                </a:cubicBezTo>
                <a:lnTo>
                  <a:pt x="0" y="9144000"/>
                </a:lnTo>
                <a:cubicBezTo>
                  <a:pt x="0" y="8864600"/>
                  <a:pt x="63500" y="8420100"/>
                  <a:pt x="139700" y="8153400"/>
                </a:cubicBezTo>
                <a:lnTo>
                  <a:pt x="1320800" y="3797300"/>
                </a:lnTo>
                <a:cubicBezTo>
                  <a:pt x="1397000" y="3530600"/>
                  <a:pt x="1524000" y="3302000"/>
                  <a:pt x="1612900" y="3302000"/>
                </a:cubicBezTo>
                <a:cubicBezTo>
                  <a:pt x="1701800" y="3302000"/>
                  <a:pt x="1778000" y="3251200"/>
                  <a:pt x="1778000" y="3175000"/>
                </a:cubicBezTo>
                <a:cubicBezTo>
                  <a:pt x="1778000" y="3111500"/>
                  <a:pt x="1892300" y="3048000"/>
                  <a:pt x="2032000" y="3048000"/>
                </a:cubicBezTo>
                <a:cubicBezTo>
                  <a:pt x="2171700" y="3048000"/>
                  <a:pt x="2311400" y="3187700"/>
                  <a:pt x="2349500" y="3340100"/>
                </a:cubicBezTo>
                <a:cubicBezTo>
                  <a:pt x="2438400" y="3721100"/>
                  <a:pt x="2438400" y="3733800"/>
                  <a:pt x="2286000" y="4318000"/>
                </a:cubicBezTo>
                <a:close/>
                <a:moveTo>
                  <a:pt x="5232400" y="99187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42" name="Freeform 13942"/>
          <p:cNvSpPr/>
          <p:nvPr/>
        </p:nvSpPr>
        <p:spPr>
          <a:xfrm rot="0" flipH="0" flipV="0">
            <a:off x="18381236" y="4785359"/>
            <a:ext cx="80467" cy="118872"/>
          </a:xfrm>
          <a:custGeom>
            <a:pathLst>
              <a:path w="6705600" h="9906000">
                <a:moveTo>
                  <a:pt x="6337300" y="4229100"/>
                </a:moveTo>
                <a:lnTo>
                  <a:pt x="5359400" y="7848600"/>
                </a:lnTo>
                <a:cubicBezTo>
                  <a:pt x="5283200" y="8115300"/>
                  <a:pt x="5092700" y="8509000"/>
                  <a:pt x="4927600" y="8724900"/>
                </a:cubicBezTo>
                <a:lnTo>
                  <a:pt x="4762500" y="8966200"/>
                </a:lnTo>
                <a:cubicBezTo>
                  <a:pt x="4216400" y="9702800"/>
                  <a:pt x="3797300" y="9906000"/>
                  <a:pt x="2844800" y="9906000"/>
                </a:cubicBezTo>
                <a:lnTo>
                  <a:pt x="1879600" y="9906000"/>
                </a:lnTo>
                <a:cubicBezTo>
                  <a:pt x="1422400" y="9906000"/>
                  <a:pt x="889000" y="9664700"/>
                  <a:pt x="508000" y="9296400"/>
                </a:cubicBezTo>
                <a:cubicBezTo>
                  <a:pt x="101600" y="8890000"/>
                  <a:pt x="0" y="8039100"/>
                  <a:pt x="241300" y="7137400"/>
                </a:cubicBezTo>
                <a:lnTo>
                  <a:pt x="711200" y="5359400"/>
                </a:lnTo>
                <a:cubicBezTo>
                  <a:pt x="863600" y="4787900"/>
                  <a:pt x="1193800" y="4241800"/>
                  <a:pt x="1689100" y="3746500"/>
                </a:cubicBezTo>
                <a:lnTo>
                  <a:pt x="1778000" y="3657600"/>
                </a:lnTo>
                <a:cubicBezTo>
                  <a:pt x="2197100" y="3251200"/>
                  <a:pt x="2743200" y="3048000"/>
                  <a:pt x="3467100" y="3048000"/>
                </a:cubicBezTo>
                <a:lnTo>
                  <a:pt x="4927600" y="3048000"/>
                </a:lnTo>
                <a:cubicBezTo>
                  <a:pt x="5207000" y="3048000"/>
                  <a:pt x="5549900" y="2832100"/>
                  <a:pt x="5664200" y="2565400"/>
                </a:cubicBezTo>
                <a:lnTo>
                  <a:pt x="5715000" y="2463800"/>
                </a:lnTo>
                <a:cubicBezTo>
                  <a:pt x="6019800" y="1828800"/>
                  <a:pt x="6007100" y="1587500"/>
                  <a:pt x="5689600" y="1270000"/>
                </a:cubicBezTo>
                <a:cubicBezTo>
                  <a:pt x="5549900" y="1130300"/>
                  <a:pt x="5207000" y="1016000"/>
                  <a:pt x="4927600" y="1016000"/>
                </a:cubicBezTo>
                <a:lnTo>
                  <a:pt x="3657600" y="1016000"/>
                </a:lnTo>
                <a:cubicBezTo>
                  <a:pt x="3378200" y="1016000"/>
                  <a:pt x="3149600" y="838200"/>
                  <a:pt x="3149600" y="635000"/>
                </a:cubicBezTo>
                <a:cubicBezTo>
                  <a:pt x="3149600" y="419100"/>
                  <a:pt x="3213100" y="190500"/>
                  <a:pt x="3276600" y="127000"/>
                </a:cubicBezTo>
                <a:cubicBezTo>
                  <a:pt x="3352800" y="50800"/>
                  <a:pt x="3632200" y="0"/>
                  <a:pt x="3911600" y="0"/>
                </a:cubicBezTo>
                <a:lnTo>
                  <a:pt x="5181600" y="0"/>
                </a:lnTo>
                <a:cubicBezTo>
                  <a:pt x="6070600" y="0"/>
                  <a:pt x="6705600" y="533400"/>
                  <a:pt x="6705600" y="1270000"/>
                </a:cubicBezTo>
                <a:lnTo>
                  <a:pt x="6705600" y="2540000"/>
                </a:lnTo>
                <a:cubicBezTo>
                  <a:pt x="6705600" y="2819400"/>
                  <a:pt x="6654800" y="3200400"/>
                  <a:pt x="6591300" y="3403600"/>
                </a:cubicBezTo>
                <a:cubicBezTo>
                  <a:pt x="6527800" y="3594100"/>
                  <a:pt x="6413500" y="3962400"/>
                  <a:pt x="6337300" y="4229100"/>
                </a:cubicBezTo>
                <a:close/>
                <a:moveTo>
                  <a:pt x="5905500" y="9906000"/>
                </a:moveTo>
                <a:moveTo>
                  <a:pt x="1727200" y="5562600"/>
                </a:moveTo>
                <a:lnTo>
                  <a:pt x="1282700" y="6883400"/>
                </a:lnTo>
                <a:cubicBezTo>
                  <a:pt x="1041400" y="7594600"/>
                  <a:pt x="1092200" y="8343900"/>
                  <a:pt x="1371600" y="8636000"/>
                </a:cubicBezTo>
                <a:cubicBezTo>
                  <a:pt x="1511300" y="8775700"/>
                  <a:pt x="1854200" y="8890000"/>
                  <a:pt x="2133600" y="8890000"/>
                </a:cubicBezTo>
                <a:lnTo>
                  <a:pt x="2895600" y="8890000"/>
                </a:lnTo>
                <a:cubicBezTo>
                  <a:pt x="3175000" y="8890000"/>
                  <a:pt x="3568700" y="8724900"/>
                  <a:pt x="3771900" y="8534400"/>
                </a:cubicBezTo>
                <a:lnTo>
                  <a:pt x="3860800" y="8445500"/>
                </a:lnTo>
                <a:cubicBezTo>
                  <a:pt x="4254500" y="8051800"/>
                  <a:pt x="4381500" y="7797800"/>
                  <a:pt x="4559300" y="7086600"/>
                </a:cubicBezTo>
                <a:lnTo>
                  <a:pt x="4800600" y="6121400"/>
                </a:lnTo>
                <a:cubicBezTo>
                  <a:pt x="4864100" y="5867400"/>
                  <a:pt x="4965700" y="5410200"/>
                  <a:pt x="5003800" y="5130800"/>
                </a:cubicBezTo>
                <a:lnTo>
                  <a:pt x="5105400" y="4584700"/>
                </a:lnTo>
                <a:cubicBezTo>
                  <a:pt x="5168900" y="4140200"/>
                  <a:pt x="5105400" y="4064000"/>
                  <a:pt x="4673600" y="4064000"/>
                </a:cubicBezTo>
                <a:lnTo>
                  <a:pt x="3467100" y="4064000"/>
                </a:lnTo>
                <a:cubicBezTo>
                  <a:pt x="2463800" y="4064000"/>
                  <a:pt x="2133600" y="4356100"/>
                  <a:pt x="1727200" y="5562600"/>
                </a:cubicBezTo>
                <a:close/>
                <a:moveTo>
                  <a:pt x="4572000" y="99060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43" name="Freeform 13943"/>
          <p:cNvSpPr/>
          <p:nvPr/>
        </p:nvSpPr>
        <p:spPr>
          <a:xfrm rot="0" flipH="0" flipV="0">
            <a:off x="18467783" y="4821935"/>
            <a:ext cx="73304" cy="82296"/>
          </a:xfrm>
          <a:custGeom>
            <a:pathLst>
              <a:path w="6108700" h="6858000">
                <a:moveTo>
                  <a:pt x="2527300" y="6858000"/>
                </a:moveTo>
                <a:lnTo>
                  <a:pt x="1485900" y="6858000"/>
                </a:lnTo>
                <a:cubicBezTo>
                  <a:pt x="254000" y="6858000"/>
                  <a:pt x="0" y="6629400"/>
                  <a:pt x="0" y="5435600"/>
                </a:cubicBezTo>
                <a:cubicBezTo>
                  <a:pt x="0" y="4445000"/>
                  <a:pt x="342900" y="4000500"/>
                  <a:pt x="1447800" y="3530600"/>
                </a:cubicBezTo>
                <a:lnTo>
                  <a:pt x="3708400" y="2552700"/>
                </a:lnTo>
                <a:cubicBezTo>
                  <a:pt x="4076700" y="2400300"/>
                  <a:pt x="4546600" y="2209800"/>
                  <a:pt x="4737100" y="2146300"/>
                </a:cubicBezTo>
                <a:cubicBezTo>
                  <a:pt x="4927600" y="2082800"/>
                  <a:pt x="5092700" y="1790700"/>
                  <a:pt x="5092700" y="1524000"/>
                </a:cubicBezTo>
                <a:cubicBezTo>
                  <a:pt x="5092700" y="1244600"/>
                  <a:pt x="4762500" y="1016000"/>
                  <a:pt x="4368800" y="1016000"/>
                </a:cubicBezTo>
                <a:lnTo>
                  <a:pt x="3771900" y="1016000"/>
                </a:lnTo>
                <a:cubicBezTo>
                  <a:pt x="3378200" y="1016000"/>
                  <a:pt x="3060700" y="1079500"/>
                  <a:pt x="3060700" y="1143000"/>
                </a:cubicBezTo>
                <a:cubicBezTo>
                  <a:pt x="3060700" y="1295400"/>
                  <a:pt x="2578100" y="1524000"/>
                  <a:pt x="2260600" y="1524000"/>
                </a:cubicBezTo>
                <a:cubicBezTo>
                  <a:pt x="1968500" y="1524000"/>
                  <a:pt x="1790700" y="1333500"/>
                  <a:pt x="1790700" y="1016000"/>
                </a:cubicBezTo>
                <a:cubicBezTo>
                  <a:pt x="1790700" y="406400"/>
                  <a:pt x="2705100" y="0"/>
                  <a:pt x="4089400" y="0"/>
                </a:cubicBezTo>
                <a:lnTo>
                  <a:pt x="4622800" y="0"/>
                </a:lnTo>
                <a:cubicBezTo>
                  <a:pt x="5511800" y="0"/>
                  <a:pt x="6108700" y="558800"/>
                  <a:pt x="6108700" y="1397000"/>
                </a:cubicBezTo>
                <a:cubicBezTo>
                  <a:pt x="6108700" y="2654300"/>
                  <a:pt x="5321300" y="3403600"/>
                  <a:pt x="3352800" y="4051300"/>
                </a:cubicBezTo>
                <a:lnTo>
                  <a:pt x="3263900" y="4076700"/>
                </a:lnTo>
                <a:cubicBezTo>
                  <a:pt x="2895600" y="4191000"/>
                  <a:pt x="2311400" y="4445000"/>
                  <a:pt x="1968500" y="4635500"/>
                </a:cubicBezTo>
                <a:lnTo>
                  <a:pt x="1651000" y="4800600"/>
                </a:lnTo>
                <a:cubicBezTo>
                  <a:pt x="1054100" y="5130800"/>
                  <a:pt x="876300" y="5448300"/>
                  <a:pt x="1155700" y="5715000"/>
                </a:cubicBezTo>
                <a:cubicBezTo>
                  <a:pt x="1219200" y="5791200"/>
                  <a:pt x="1600200" y="5842000"/>
                  <a:pt x="1993900" y="5842000"/>
                </a:cubicBezTo>
                <a:lnTo>
                  <a:pt x="2844800" y="5842000"/>
                </a:lnTo>
                <a:cubicBezTo>
                  <a:pt x="3238500" y="5842000"/>
                  <a:pt x="3568700" y="5791200"/>
                  <a:pt x="3568700" y="5715000"/>
                </a:cubicBezTo>
                <a:cubicBezTo>
                  <a:pt x="3568700" y="5651500"/>
                  <a:pt x="3746500" y="5562600"/>
                  <a:pt x="3975100" y="5524500"/>
                </a:cubicBezTo>
                <a:cubicBezTo>
                  <a:pt x="4445000" y="5461000"/>
                  <a:pt x="4495800" y="5448300"/>
                  <a:pt x="4838700" y="5499100"/>
                </a:cubicBezTo>
                <a:cubicBezTo>
                  <a:pt x="4978400" y="5511800"/>
                  <a:pt x="5092700" y="5664200"/>
                  <a:pt x="5092700" y="5816600"/>
                </a:cubicBezTo>
                <a:cubicBezTo>
                  <a:pt x="5092700" y="6464300"/>
                  <a:pt x="4127500" y="6858000"/>
                  <a:pt x="2527300" y="6858000"/>
                </a:cubicBezTo>
                <a:close/>
                <a:moveTo>
                  <a:pt x="-571500" y="68580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44" name="Freeform 13944"/>
          <p:cNvSpPr/>
          <p:nvPr/>
        </p:nvSpPr>
        <p:spPr>
          <a:xfrm rot="0" flipH="0" flipV="0">
            <a:off x="18554787" y="4822545"/>
            <a:ext cx="69646" cy="82296"/>
          </a:xfrm>
          <a:custGeom>
            <a:pathLst>
              <a:path w="5803900" h="6858000">
                <a:moveTo>
                  <a:pt x="177800" y="3975100"/>
                </a:moveTo>
                <a:lnTo>
                  <a:pt x="596900" y="2311400"/>
                </a:lnTo>
                <a:cubicBezTo>
                  <a:pt x="647700" y="2133600"/>
                  <a:pt x="762000" y="1841500"/>
                  <a:pt x="863600" y="1676400"/>
                </a:cubicBezTo>
                <a:lnTo>
                  <a:pt x="1117600" y="1244600"/>
                </a:lnTo>
                <a:cubicBezTo>
                  <a:pt x="1219200" y="1079500"/>
                  <a:pt x="1409700" y="838200"/>
                  <a:pt x="1562100" y="711200"/>
                </a:cubicBezTo>
                <a:lnTo>
                  <a:pt x="1955800" y="368300"/>
                </a:lnTo>
                <a:cubicBezTo>
                  <a:pt x="2247900" y="114300"/>
                  <a:pt x="2616200" y="0"/>
                  <a:pt x="3187700" y="0"/>
                </a:cubicBezTo>
                <a:lnTo>
                  <a:pt x="4051300" y="0"/>
                </a:lnTo>
                <a:cubicBezTo>
                  <a:pt x="4241800" y="0"/>
                  <a:pt x="4546600" y="38100"/>
                  <a:pt x="4724400" y="76200"/>
                </a:cubicBezTo>
                <a:lnTo>
                  <a:pt x="4787900" y="101600"/>
                </a:lnTo>
                <a:cubicBezTo>
                  <a:pt x="4965700" y="139700"/>
                  <a:pt x="5207000" y="292100"/>
                  <a:pt x="5334000" y="431800"/>
                </a:cubicBezTo>
                <a:lnTo>
                  <a:pt x="5575300" y="711200"/>
                </a:lnTo>
                <a:cubicBezTo>
                  <a:pt x="5702300" y="850900"/>
                  <a:pt x="5803900" y="1130300"/>
                  <a:pt x="5803900" y="1320800"/>
                </a:cubicBezTo>
                <a:lnTo>
                  <a:pt x="5803900" y="2311400"/>
                </a:lnTo>
                <a:cubicBezTo>
                  <a:pt x="5803900" y="2501900"/>
                  <a:pt x="5765800" y="2819400"/>
                  <a:pt x="5715000" y="3009900"/>
                </a:cubicBezTo>
                <a:lnTo>
                  <a:pt x="5295900" y="4559300"/>
                </a:lnTo>
                <a:cubicBezTo>
                  <a:pt x="5245100" y="4749800"/>
                  <a:pt x="5118100" y="5029200"/>
                  <a:pt x="5029200" y="5194300"/>
                </a:cubicBezTo>
                <a:lnTo>
                  <a:pt x="4762500" y="5626100"/>
                </a:lnTo>
                <a:cubicBezTo>
                  <a:pt x="4660900" y="5791200"/>
                  <a:pt x="4457700" y="6032500"/>
                  <a:pt x="4318000" y="6159500"/>
                </a:cubicBezTo>
                <a:lnTo>
                  <a:pt x="4064000" y="6375400"/>
                </a:lnTo>
                <a:cubicBezTo>
                  <a:pt x="3911600" y="6502400"/>
                  <a:pt x="3619500" y="6642100"/>
                  <a:pt x="3416300" y="6705600"/>
                </a:cubicBezTo>
                <a:lnTo>
                  <a:pt x="3200400" y="6756400"/>
                </a:lnTo>
                <a:cubicBezTo>
                  <a:pt x="2997200" y="6807200"/>
                  <a:pt x="2667000" y="6858000"/>
                  <a:pt x="2463800" y="6858000"/>
                </a:cubicBezTo>
                <a:lnTo>
                  <a:pt x="1854200" y="6858000"/>
                </a:lnTo>
                <a:cubicBezTo>
                  <a:pt x="1651000" y="6858000"/>
                  <a:pt x="1358900" y="6781800"/>
                  <a:pt x="1206500" y="6692900"/>
                </a:cubicBezTo>
                <a:lnTo>
                  <a:pt x="1079500" y="6604000"/>
                </a:lnTo>
                <a:cubicBezTo>
                  <a:pt x="927100" y="6515100"/>
                  <a:pt x="698500" y="6311900"/>
                  <a:pt x="571500" y="6159500"/>
                </a:cubicBezTo>
                <a:lnTo>
                  <a:pt x="317500" y="5867400"/>
                </a:lnTo>
                <a:cubicBezTo>
                  <a:pt x="63500" y="5562600"/>
                  <a:pt x="0" y="4686300"/>
                  <a:pt x="177800" y="3975100"/>
                </a:cubicBezTo>
                <a:close/>
                <a:moveTo>
                  <a:pt x="2197100" y="6807200"/>
                </a:moveTo>
                <a:moveTo>
                  <a:pt x="1625600" y="2679700"/>
                </a:moveTo>
                <a:lnTo>
                  <a:pt x="1206500" y="4102100"/>
                </a:lnTo>
                <a:cubicBezTo>
                  <a:pt x="1155700" y="4292600"/>
                  <a:pt x="1104900" y="4610100"/>
                  <a:pt x="1104900" y="4800600"/>
                </a:cubicBezTo>
                <a:lnTo>
                  <a:pt x="1104900" y="4914900"/>
                </a:lnTo>
                <a:cubicBezTo>
                  <a:pt x="1104900" y="5600700"/>
                  <a:pt x="1333500" y="5842000"/>
                  <a:pt x="1981200" y="5842000"/>
                </a:cubicBezTo>
                <a:lnTo>
                  <a:pt x="2806700" y="5842000"/>
                </a:lnTo>
                <a:cubicBezTo>
                  <a:pt x="3009900" y="5842000"/>
                  <a:pt x="3289300" y="5740400"/>
                  <a:pt x="3429000" y="5626100"/>
                </a:cubicBezTo>
                <a:lnTo>
                  <a:pt x="3530600" y="5537200"/>
                </a:lnTo>
                <a:cubicBezTo>
                  <a:pt x="3670300" y="5422900"/>
                  <a:pt x="3873500" y="5181600"/>
                  <a:pt x="3962400" y="5016500"/>
                </a:cubicBezTo>
                <a:lnTo>
                  <a:pt x="4013200" y="4953000"/>
                </a:lnTo>
                <a:cubicBezTo>
                  <a:pt x="4102100" y="4787900"/>
                  <a:pt x="4241800" y="4495800"/>
                  <a:pt x="4292600" y="4318000"/>
                </a:cubicBezTo>
                <a:lnTo>
                  <a:pt x="4686300" y="3124200"/>
                </a:lnTo>
                <a:cubicBezTo>
                  <a:pt x="4737100" y="2946400"/>
                  <a:pt x="4787900" y="2628900"/>
                  <a:pt x="4787900" y="2438400"/>
                </a:cubicBezTo>
                <a:lnTo>
                  <a:pt x="4787900" y="1955800"/>
                </a:lnTo>
                <a:cubicBezTo>
                  <a:pt x="4787900" y="1231900"/>
                  <a:pt x="4406900" y="876300"/>
                  <a:pt x="3695700" y="939800"/>
                </a:cubicBezTo>
                <a:lnTo>
                  <a:pt x="3175000" y="977900"/>
                </a:lnTo>
                <a:cubicBezTo>
                  <a:pt x="2438400" y="1041400"/>
                  <a:pt x="1943100" y="1587500"/>
                  <a:pt x="1625600" y="2679700"/>
                </a:cubicBezTo>
                <a:close/>
                <a:moveTo>
                  <a:pt x="3492500" y="68072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45" name="Freeform 13945"/>
          <p:cNvSpPr/>
          <p:nvPr/>
        </p:nvSpPr>
        <p:spPr>
          <a:xfrm rot="0" flipH="0" flipV="0">
            <a:off x="18637523" y="4822087"/>
            <a:ext cx="99060" cy="82296"/>
          </a:xfrm>
          <a:custGeom>
            <a:pathLst>
              <a:path w="8255000" h="6858000">
                <a:moveTo>
                  <a:pt x="2235200" y="0"/>
                </a:moveTo>
                <a:lnTo>
                  <a:pt x="6858000" y="0"/>
                </a:lnTo>
                <a:cubicBezTo>
                  <a:pt x="7810500" y="0"/>
                  <a:pt x="8255000" y="508000"/>
                  <a:pt x="8255000" y="1587500"/>
                </a:cubicBezTo>
                <a:lnTo>
                  <a:pt x="8255000" y="1905000"/>
                </a:lnTo>
                <a:cubicBezTo>
                  <a:pt x="8255000" y="2184400"/>
                  <a:pt x="8191500" y="2628900"/>
                  <a:pt x="8115300" y="2895600"/>
                </a:cubicBezTo>
                <a:lnTo>
                  <a:pt x="7277100" y="5816600"/>
                </a:lnTo>
                <a:cubicBezTo>
                  <a:pt x="7010400" y="6718300"/>
                  <a:pt x="6921500" y="6858000"/>
                  <a:pt x="6578600" y="6858000"/>
                </a:cubicBezTo>
                <a:cubicBezTo>
                  <a:pt x="6388100" y="6858000"/>
                  <a:pt x="6223000" y="6629400"/>
                  <a:pt x="6223000" y="6350000"/>
                </a:cubicBezTo>
                <a:lnTo>
                  <a:pt x="6223000" y="5969000"/>
                </a:lnTo>
                <a:cubicBezTo>
                  <a:pt x="6223000" y="5689600"/>
                  <a:pt x="6286500" y="5245100"/>
                  <a:pt x="6362700" y="4965700"/>
                </a:cubicBezTo>
                <a:lnTo>
                  <a:pt x="6921500" y="2908300"/>
                </a:lnTo>
                <a:cubicBezTo>
                  <a:pt x="6997700" y="2628900"/>
                  <a:pt x="7099300" y="2413000"/>
                  <a:pt x="7150100" y="2413000"/>
                </a:cubicBezTo>
                <a:cubicBezTo>
                  <a:pt x="7277100" y="2413000"/>
                  <a:pt x="7264400" y="1447800"/>
                  <a:pt x="7137400" y="1206500"/>
                </a:cubicBezTo>
                <a:cubicBezTo>
                  <a:pt x="7073900" y="1104900"/>
                  <a:pt x="6794500" y="1016000"/>
                  <a:pt x="6515100" y="1016000"/>
                </a:cubicBezTo>
                <a:lnTo>
                  <a:pt x="6096000" y="1016000"/>
                </a:lnTo>
                <a:cubicBezTo>
                  <a:pt x="5499100" y="1016000"/>
                  <a:pt x="5499100" y="1016000"/>
                  <a:pt x="5321300" y="1638300"/>
                </a:cubicBezTo>
                <a:lnTo>
                  <a:pt x="4038600" y="6286500"/>
                </a:lnTo>
                <a:cubicBezTo>
                  <a:pt x="3873500" y="6858000"/>
                  <a:pt x="3873500" y="6858000"/>
                  <a:pt x="3492500" y="6858000"/>
                </a:cubicBezTo>
                <a:cubicBezTo>
                  <a:pt x="3213100" y="6858000"/>
                  <a:pt x="3048000" y="6591300"/>
                  <a:pt x="3048000" y="6134100"/>
                </a:cubicBezTo>
                <a:cubicBezTo>
                  <a:pt x="3048000" y="6045200"/>
                  <a:pt x="3124200" y="5753100"/>
                  <a:pt x="3200400" y="5473700"/>
                </a:cubicBezTo>
                <a:lnTo>
                  <a:pt x="4305300" y="1828800"/>
                </a:lnTo>
                <a:cubicBezTo>
                  <a:pt x="4533900" y="1041400"/>
                  <a:pt x="4521200" y="1016000"/>
                  <a:pt x="3810000" y="1016000"/>
                </a:cubicBezTo>
                <a:lnTo>
                  <a:pt x="2921000" y="1016000"/>
                </a:lnTo>
                <a:cubicBezTo>
                  <a:pt x="2463800" y="1016000"/>
                  <a:pt x="2400300" y="1054100"/>
                  <a:pt x="2286000" y="1511300"/>
                </a:cubicBezTo>
                <a:lnTo>
                  <a:pt x="927100" y="6375400"/>
                </a:lnTo>
                <a:cubicBezTo>
                  <a:pt x="850900" y="6642100"/>
                  <a:pt x="635000" y="6858000"/>
                  <a:pt x="457200" y="6858000"/>
                </a:cubicBezTo>
                <a:cubicBezTo>
                  <a:pt x="114300" y="6858000"/>
                  <a:pt x="0" y="6718300"/>
                  <a:pt x="0" y="6261100"/>
                </a:cubicBezTo>
                <a:cubicBezTo>
                  <a:pt x="0" y="6096000"/>
                  <a:pt x="63500" y="5753100"/>
                  <a:pt x="139700" y="5486400"/>
                </a:cubicBezTo>
                <a:lnTo>
                  <a:pt x="1498600" y="800100"/>
                </a:lnTo>
                <a:cubicBezTo>
                  <a:pt x="1727200" y="0"/>
                  <a:pt x="1727200" y="0"/>
                  <a:pt x="2235200" y="0"/>
                </a:cubicBezTo>
                <a:close/>
                <a:moveTo>
                  <a:pt x="6438900" y="68453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46" name="Freeform 13946"/>
          <p:cNvSpPr/>
          <p:nvPr/>
        </p:nvSpPr>
        <p:spPr>
          <a:xfrm rot="0" flipH="0" flipV="0">
            <a:off x="18751350" y="4822545"/>
            <a:ext cx="69646" cy="82296"/>
          </a:xfrm>
          <a:custGeom>
            <a:pathLst>
              <a:path w="5803900" h="6858000">
                <a:moveTo>
                  <a:pt x="177800" y="3975100"/>
                </a:moveTo>
                <a:lnTo>
                  <a:pt x="596900" y="2311400"/>
                </a:lnTo>
                <a:cubicBezTo>
                  <a:pt x="647700" y="2133600"/>
                  <a:pt x="762000" y="1841500"/>
                  <a:pt x="863600" y="1676400"/>
                </a:cubicBezTo>
                <a:lnTo>
                  <a:pt x="1117600" y="1244600"/>
                </a:lnTo>
                <a:cubicBezTo>
                  <a:pt x="1219200" y="1079500"/>
                  <a:pt x="1409700" y="838200"/>
                  <a:pt x="1562100" y="711200"/>
                </a:cubicBezTo>
                <a:lnTo>
                  <a:pt x="1955800" y="368300"/>
                </a:lnTo>
                <a:cubicBezTo>
                  <a:pt x="2247900" y="114300"/>
                  <a:pt x="2616200" y="0"/>
                  <a:pt x="3187700" y="0"/>
                </a:cubicBezTo>
                <a:lnTo>
                  <a:pt x="4051300" y="0"/>
                </a:lnTo>
                <a:cubicBezTo>
                  <a:pt x="4241800" y="0"/>
                  <a:pt x="4546600" y="38100"/>
                  <a:pt x="4724400" y="76200"/>
                </a:cubicBezTo>
                <a:lnTo>
                  <a:pt x="4787900" y="101600"/>
                </a:lnTo>
                <a:cubicBezTo>
                  <a:pt x="4965700" y="139700"/>
                  <a:pt x="5207000" y="292100"/>
                  <a:pt x="5334000" y="431800"/>
                </a:cubicBezTo>
                <a:lnTo>
                  <a:pt x="5575300" y="711200"/>
                </a:lnTo>
                <a:cubicBezTo>
                  <a:pt x="5702300" y="850900"/>
                  <a:pt x="5803900" y="1130300"/>
                  <a:pt x="5803900" y="1320800"/>
                </a:cubicBezTo>
                <a:lnTo>
                  <a:pt x="5803900" y="2311400"/>
                </a:lnTo>
                <a:cubicBezTo>
                  <a:pt x="5803900" y="2501900"/>
                  <a:pt x="5765800" y="2819400"/>
                  <a:pt x="5715000" y="3009900"/>
                </a:cubicBezTo>
                <a:lnTo>
                  <a:pt x="5295900" y="4559300"/>
                </a:lnTo>
                <a:cubicBezTo>
                  <a:pt x="5245100" y="4749800"/>
                  <a:pt x="5118100" y="5029200"/>
                  <a:pt x="5029200" y="5194300"/>
                </a:cubicBezTo>
                <a:lnTo>
                  <a:pt x="4762500" y="5626100"/>
                </a:lnTo>
                <a:cubicBezTo>
                  <a:pt x="4660900" y="5791200"/>
                  <a:pt x="4457700" y="6032500"/>
                  <a:pt x="4318000" y="6159500"/>
                </a:cubicBezTo>
                <a:lnTo>
                  <a:pt x="4064000" y="6375400"/>
                </a:lnTo>
                <a:cubicBezTo>
                  <a:pt x="3911600" y="6502400"/>
                  <a:pt x="3619500" y="6642100"/>
                  <a:pt x="3416300" y="6705600"/>
                </a:cubicBezTo>
                <a:lnTo>
                  <a:pt x="3200400" y="6756400"/>
                </a:lnTo>
                <a:cubicBezTo>
                  <a:pt x="2997200" y="6807200"/>
                  <a:pt x="2667000" y="6858000"/>
                  <a:pt x="2463800" y="6858000"/>
                </a:cubicBezTo>
                <a:lnTo>
                  <a:pt x="1854200" y="6858000"/>
                </a:lnTo>
                <a:cubicBezTo>
                  <a:pt x="1651000" y="6858000"/>
                  <a:pt x="1358900" y="6781800"/>
                  <a:pt x="1206500" y="6692900"/>
                </a:cubicBezTo>
                <a:lnTo>
                  <a:pt x="1079500" y="6604000"/>
                </a:lnTo>
                <a:cubicBezTo>
                  <a:pt x="927100" y="6515100"/>
                  <a:pt x="698500" y="6311900"/>
                  <a:pt x="571500" y="6159500"/>
                </a:cubicBezTo>
                <a:lnTo>
                  <a:pt x="317500" y="5867400"/>
                </a:lnTo>
                <a:cubicBezTo>
                  <a:pt x="63500" y="5562600"/>
                  <a:pt x="0" y="4686300"/>
                  <a:pt x="177800" y="3975100"/>
                </a:cubicBezTo>
                <a:close/>
                <a:moveTo>
                  <a:pt x="2197100" y="6807200"/>
                </a:moveTo>
                <a:moveTo>
                  <a:pt x="1625600" y="2679700"/>
                </a:moveTo>
                <a:lnTo>
                  <a:pt x="1206500" y="4102100"/>
                </a:lnTo>
                <a:cubicBezTo>
                  <a:pt x="1155700" y="4292600"/>
                  <a:pt x="1104900" y="4610100"/>
                  <a:pt x="1104900" y="4800600"/>
                </a:cubicBezTo>
                <a:lnTo>
                  <a:pt x="1104900" y="4914900"/>
                </a:lnTo>
                <a:cubicBezTo>
                  <a:pt x="1104900" y="5600700"/>
                  <a:pt x="1333500" y="5842000"/>
                  <a:pt x="1981200" y="5842000"/>
                </a:cubicBezTo>
                <a:lnTo>
                  <a:pt x="2806700" y="5842000"/>
                </a:lnTo>
                <a:cubicBezTo>
                  <a:pt x="3009900" y="5842000"/>
                  <a:pt x="3289300" y="5740400"/>
                  <a:pt x="3429000" y="5626100"/>
                </a:cubicBezTo>
                <a:lnTo>
                  <a:pt x="3530600" y="5537200"/>
                </a:lnTo>
                <a:cubicBezTo>
                  <a:pt x="3670300" y="5422900"/>
                  <a:pt x="3873500" y="5181600"/>
                  <a:pt x="3962400" y="5016500"/>
                </a:cubicBezTo>
                <a:lnTo>
                  <a:pt x="4013200" y="4953000"/>
                </a:lnTo>
                <a:cubicBezTo>
                  <a:pt x="4102100" y="4787900"/>
                  <a:pt x="4241800" y="4495800"/>
                  <a:pt x="4292600" y="4318000"/>
                </a:cubicBezTo>
                <a:lnTo>
                  <a:pt x="4686300" y="3124200"/>
                </a:lnTo>
                <a:cubicBezTo>
                  <a:pt x="4737100" y="2946400"/>
                  <a:pt x="4787900" y="2628900"/>
                  <a:pt x="4787900" y="2438400"/>
                </a:cubicBezTo>
                <a:lnTo>
                  <a:pt x="4787900" y="1955800"/>
                </a:lnTo>
                <a:cubicBezTo>
                  <a:pt x="4787900" y="1231900"/>
                  <a:pt x="4406900" y="876300"/>
                  <a:pt x="3695700" y="939800"/>
                </a:cubicBezTo>
                <a:lnTo>
                  <a:pt x="3175000" y="977900"/>
                </a:lnTo>
                <a:cubicBezTo>
                  <a:pt x="2438400" y="1041400"/>
                  <a:pt x="1943100" y="1587500"/>
                  <a:pt x="1625600" y="2679700"/>
                </a:cubicBezTo>
                <a:close/>
                <a:moveTo>
                  <a:pt x="3492500" y="68072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47" name="Freeform 13947"/>
          <p:cNvSpPr/>
          <p:nvPr/>
        </p:nvSpPr>
        <p:spPr>
          <a:xfrm rot="0" flipH="0" flipV="0">
            <a:off x="18835306" y="4785359"/>
            <a:ext cx="72847" cy="118872"/>
          </a:xfrm>
          <a:custGeom>
            <a:pathLst>
              <a:path w="6070600" h="9906000">
                <a:moveTo>
                  <a:pt x="241300" y="7137400"/>
                </a:moveTo>
                <a:lnTo>
                  <a:pt x="1714500" y="1803400"/>
                </a:lnTo>
                <a:cubicBezTo>
                  <a:pt x="1778000" y="1536700"/>
                  <a:pt x="1917700" y="1244600"/>
                  <a:pt x="1993900" y="1168400"/>
                </a:cubicBezTo>
                <a:cubicBezTo>
                  <a:pt x="2070100" y="1079500"/>
                  <a:pt x="2171700" y="914400"/>
                  <a:pt x="2209800" y="787400"/>
                </a:cubicBezTo>
                <a:cubicBezTo>
                  <a:pt x="2247900" y="660400"/>
                  <a:pt x="2501900" y="457200"/>
                  <a:pt x="2768600" y="330200"/>
                </a:cubicBezTo>
                <a:lnTo>
                  <a:pt x="2984500" y="228600"/>
                </a:lnTo>
                <a:cubicBezTo>
                  <a:pt x="3251200" y="101600"/>
                  <a:pt x="3708400" y="0"/>
                  <a:pt x="3987800" y="0"/>
                </a:cubicBezTo>
                <a:lnTo>
                  <a:pt x="4178300" y="0"/>
                </a:lnTo>
                <a:cubicBezTo>
                  <a:pt x="4635500" y="0"/>
                  <a:pt x="5168900" y="241300"/>
                  <a:pt x="5549900" y="609600"/>
                </a:cubicBezTo>
                <a:cubicBezTo>
                  <a:pt x="5918200" y="977900"/>
                  <a:pt x="6070600" y="1892300"/>
                  <a:pt x="5880100" y="2540000"/>
                </a:cubicBezTo>
                <a:cubicBezTo>
                  <a:pt x="5829300" y="2679700"/>
                  <a:pt x="5664200" y="2794000"/>
                  <a:pt x="5499100" y="2794000"/>
                </a:cubicBezTo>
                <a:cubicBezTo>
                  <a:pt x="5067300" y="2794000"/>
                  <a:pt x="5118100" y="3492500"/>
                  <a:pt x="5575300" y="3873500"/>
                </a:cubicBezTo>
                <a:cubicBezTo>
                  <a:pt x="5778500" y="4051300"/>
                  <a:pt x="5956300" y="4419600"/>
                  <a:pt x="5956300" y="4699000"/>
                </a:cubicBezTo>
                <a:lnTo>
                  <a:pt x="5956300" y="5588000"/>
                </a:lnTo>
                <a:cubicBezTo>
                  <a:pt x="5956300" y="5867400"/>
                  <a:pt x="5892800" y="6286500"/>
                  <a:pt x="5816600" y="6502400"/>
                </a:cubicBezTo>
                <a:cubicBezTo>
                  <a:pt x="5753100" y="6731000"/>
                  <a:pt x="5638800" y="7124700"/>
                  <a:pt x="5588000" y="7366000"/>
                </a:cubicBezTo>
                <a:cubicBezTo>
                  <a:pt x="5524500" y="7620000"/>
                  <a:pt x="5359400" y="8013700"/>
                  <a:pt x="5232400" y="8242300"/>
                </a:cubicBezTo>
                <a:lnTo>
                  <a:pt x="4978400" y="8674100"/>
                </a:lnTo>
                <a:cubicBezTo>
                  <a:pt x="4457700" y="9575800"/>
                  <a:pt x="3873500" y="9906000"/>
                  <a:pt x="2844800" y="9906000"/>
                </a:cubicBezTo>
                <a:lnTo>
                  <a:pt x="1892300" y="9906000"/>
                </a:lnTo>
                <a:cubicBezTo>
                  <a:pt x="1422400" y="9906000"/>
                  <a:pt x="889000" y="9664700"/>
                  <a:pt x="508000" y="9296400"/>
                </a:cubicBezTo>
                <a:cubicBezTo>
                  <a:pt x="101600" y="8877300"/>
                  <a:pt x="0" y="8026400"/>
                  <a:pt x="241300" y="7137400"/>
                </a:cubicBezTo>
                <a:close/>
                <a:moveTo>
                  <a:pt x="2260600" y="9906000"/>
                </a:moveTo>
                <a:moveTo>
                  <a:pt x="4686300" y="2286000"/>
                </a:moveTo>
                <a:lnTo>
                  <a:pt x="4686300" y="1524000"/>
                </a:lnTo>
                <a:cubicBezTo>
                  <a:pt x="4686300" y="1384300"/>
                  <a:pt x="4622800" y="1206500"/>
                  <a:pt x="4559300" y="1143000"/>
                </a:cubicBezTo>
                <a:cubicBezTo>
                  <a:pt x="4483100" y="1066800"/>
                  <a:pt x="4318000" y="1016000"/>
                  <a:pt x="4178300" y="1016000"/>
                </a:cubicBezTo>
                <a:lnTo>
                  <a:pt x="3924300" y="1016000"/>
                </a:lnTo>
                <a:cubicBezTo>
                  <a:pt x="3784600" y="1016000"/>
                  <a:pt x="3670300" y="1066800"/>
                  <a:pt x="3670300" y="1143000"/>
                </a:cubicBezTo>
                <a:cubicBezTo>
                  <a:pt x="3670300" y="1206500"/>
                  <a:pt x="3556000" y="1270000"/>
                  <a:pt x="3416300" y="1270000"/>
                </a:cubicBezTo>
                <a:cubicBezTo>
                  <a:pt x="3276600" y="1270000"/>
                  <a:pt x="3162300" y="1320800"/>
                  <a:pt x="3162300" y="1397000"/>
                </a:cubicBezTo>
                <a:cubicBezTo>
                  <a:pt x="3162300" y="1460500"/>
                  <a:pt x="3098800" y="1524000"/>
                  <a:pt x="3035300" y="1524000"/>
                </a:cubicBezTo>
                <a:cubicBezTo>
                  <a:pt x="2959100" y="1524000"/>
                  <a:pt x="2908300" y="1638300"/>
                  <a:pt x="2908300" y="1778000"/>
                </a:cubicBezTo>
                <a:cubicBezTo>
                  <a:pt x="2908300" y="1917700"/>
                  <a:pt x="2844800" y="2032000"/>
                  <a:pt x="2781300" y="2032000"/>
                </a:cubicBezTo>
                <a:cubicBezTo>
                  <a:pt x="2705100" y="2032000"/>
                  <a:pt x="2654300" y="2146300"/>
                  <a:pt x="2654300" y="2286000"/>
                </a:cubicBezTo>
                <a:lnTo>
                  <a:pt x="2654300" y="3048000"/>
                </a:lnTo>
                <a:cubicBezTo>
                  <a:pt x="2654300" y="3200400"/>
                  <a:pt x="2743200" y="3302000"/>
                  <a:pt x="2908300" y="3302000"/>
                </a:cubicBezTo>
                <a:cubicBezTo>
                  <a:pt x="3048000" y="3302000"/>
                  <a:pt x="3162300" y="3238500"/>
                  <a:pt x="3162300" y="3175000"/>
                </a:cubicBezTo>
                <a:cubicBezTo>
                  <a:pt x="3162300" y="3098800"/>
                  <a:pt x="3276600" y="3048000"/>
                  <a:pt x="3416300" y="3048000"/>
                </a:cubicBezTo>
                <a:lnTo>
                  <a:pt x="3670300" y="3048000"/>
                </a:lnTo>
                <a:cubicBezTo>
                  <a:pt x="3810000" y="3048000"/>
                  <a:pt x="3924300" y="2984500"/>
                  <a:pt x="3924300" y="2921000"/>
                </a:cubicBezTo>
                <a:cubicBezTo>
                  <a:pt x="3924300" y="2844800"/>
                  <a:pt x="4038600" y="2794000"/>
                  <a:pt x="4178300" y="2794000"/>
                </a:cubicBezTo>
                <a:cubicBezTo>
                  <a:pt x="4318000" y="2794000"/>
                  <a:pt x="4432300" y="2730500"/>
                  <a:pt x="4432300" y="2667000"/>
                </a:cubicBezTo>
                <a:cubicBezTo>
                  <a:pt x="4432300" y="2590800"/>
                  <a:pt x="4483100" y="2540000"/>
                  <a:pt x="4559300" y="2540000"/>
                </a:cubicBezTo>
                <a:cubicBezTo>
                  <a:pt x="4622800" y="2540000"/>
                  <a:pt x="4686300" y="2425700"/>
                  <a:pt x="4686300" y="2286000"/>
                </a:cubicBezTo>
                <a:close/>
                <a:moveTo>
                  <a:pt x="7112000" y="9906000"/>
                </a:moveTo>
                <a:moveTo>
                  <a:pt x="2146300" y="8890000"/>
                </a:moveTo>
                <a:lnTo>
                  <a:pt x="2908300" y="8890000"/>
                </a:lnTo>
                <a:cubicBezTo>
                  <a:pt x="3187700" y="8890000"/>
                  <a:pt x="3568700" y="8724900"/>
                  <a:pt x="3771900" y="8534400"/>
                </a:cubicBezTo>
                <a:lnTo>
                  <a:pt x="3860800" y="8445500"/>
                </a:lnTo>
                <a:cubicBezTo>
                  <a:pt x="4051300" y="8242300"/>
                  <a:pt x="4318000" y="7886700"/>
                  <a:pt x="4432300" y="7645400"/>
                </a:cubicBezTo>
                <a:lnTo>
                  <a:pt x="4495800" y="7493000"/>
                </a:lnTo>
                <a:cubicBezTo>
                  <a:pt x="4610100" y="7251700"/>
                  <a:pt x="4749800" y="6845300"/>
                  <a:pt x="4800600" y="6578600"/>
                </a:cubicBezTo>
                <a:lnTo>
                  <a:pt x="4851400" y="6324600"/>
                </a:lnTo>
                <a:cubicBezTo>
                  <a:pt x="4902200" y="6057900"/>
                  <a:pt x="4940300" y="5613400"/>
                  <a:pt x="4940300" y="5334000"/>
                </a:cubicBezTo>
                <a:lnTo>
                  <a:pt x="4940300" y="5080000"/>
                </a:lnTo>
                <a:cubicBezTo>
                  <a:pt x="4940300" y="4800600"/>
                  <a:pt x="4826000" y="4457700"/>
                  <a:pt x="4686300" y="4318000"/>
                </a:cubicBezTo>
                <a:cubicBezTo>
                  <a:pt x="4546600" y="4178300"/>
                  <a:pt x="4203700" y="4064000"/>
                  <a:pt x="3924300" y="4064000"/>
                </a:cubicBezTo>
                <a:lnTo>
                  <a:pt x="3416300" y="4064000"/>
                </a:lnTo>
                <a:cubicBezTo>
                  <a:pt x="3136900" y="4064000"/>
                  <a:pt x="2908300" y="4114800"/>
                  <a:pt x="2908300" y="4191000"/>
                </a:cubicBezTo>
                <a:cubicBezTo>
                  <a:pt x="2908300" y="4254500"/>
                  <a:pt x="2794000" y="4318000"/>
                  <a:pt x="2654300" y="4318000"/>
                </a:cubicBezTo>
                <a:cubicBezTo>
                  <a:pt x="2235200" y="4318000"/>
                  <a:pt x="2032000" y="4610100"/>
                  <a:pt x="1727200" y="5613400"/>
                </a:cubicBezTo>
                <a:lnTo>
                  <a:pt x="1270000" y="7150100"/>
                </a:lnTo>
                <a:cubicBezTo>
                  <a:pt x="1054100" y="7848600"/>
                  <a:pt x="1092200" y="8356600"/>
                  <a:pt x="1384300" y="8636000"/>
                </a:cubicBezTo>
                <a:cubicBezTo>
                  <a:pt x="1524000" y="8775700"/>
                  <a:pt x="1866900" y="8890000"/>
                  <a:pt x="2146300" y="8890000"/>
                </a:cubicBezTo>
                <a:close/>
                <a:moveTo>
                  <a:pt x="508000" y="99060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48" name="Freeform 13948"/>
          <p:cNvSpPr/>
          <p:nvPr/>
        </p:nvSpPr>
        <p:spPr>
          <a:xfrm rot="0" flipH="0" flipV="0">
            <a:off x="18918499" y="4822697"/>
            <a:ext cx="79248" cy="81229"/>
          </a:xfrm>
          <a:custGeom>
            <a:pathLst>
              <a:path w="6604000" h="6769100">
                <a:moveTo>
                  <a:pt x="457200" y="4394200"/>
                </a:moveTo>
                <a:lnTo>
                  <a:pt x="1473200" y="482600"/>
                </a:lnTo>
                <a:cubicBezTo>
                  <a:pt x="1562100" y="139700"/>
                  <a:pt x="1727200" y="0"/>
                  <a:pt x="2032000" y="0"/>
                </a:cubicBezTo>
                <a:cubicBezTo>
                  <a:pt x="2349500" y="0"/>
                  <a:pt x="2540000" y="190500"/>
                  <a:pt x="2540000" y="508000"/>
                </a:cubicBezTo>
                <a:cubicBezTo>
                  <a:pt x="2540000" y="647700"/>
                  <a:pt x="2501900" y="863600"/>
                  <a:pt x="2463800" y="990600"/>
                </a:cubicBezTo>
                <a:lnTo>
                  <a:pt x="2362200" y="1371600"/>
                </a:lnTo>
                <a:cubicBezTo>
                  <a:pt x="2324100" y="1485900"/>
                  <a:pt x="2235200" y="1701800"/>
                  <a:pt x="2159000" y="1841500"/>
                </a:cubicBezTo>
                <a:cubicBezTo>
                  <a:pt x="2082800" y="1981200"/>
                  <a:pt x="2032000" y="2209800"/>
                  <a:pt x="2032000" y="2349500"/>
                </a:cubicBezTo>
                <a:lnTo>
                  <a:pt x="2032000" y="2413000"/>
                </a:lnTo>
                <a:cubicBezTo>
                  <a:pt x="2032000" y="2552700"/>
                  <a:pt x="2146300" y="2667000"/>
                  <a:pt x="2286000" y="2667000"/>
                </a:cubicBezTo>
                <a:cubicBezTo>
                  <a:pt x="2413000" y="2667000"/>
                  <a:pt x="2616200" y="2590800"/>
                  <a:pt x="2730500" y="2501900"/>
                </a:cubicBezTo>
                <a:lnTo>
                  <a:pt x="5321300" y="279400"/>
                </a:lnTo>
                <a:cubicBezTo>
                  <a:pt x="5575300" y="50800"/>
                  <a:pt x="5715000" y="0"/>
                  <a:pt x="6019800" y="0"/>
                </a:cubicBezTo>
                <a:lnTo>
                  <a:pt x="6223000" y="0"/>
                </a:lnTo>
                <a:cubicBezTo>
                  <a:pt x="6540500" y="0"/>
                  <a:pt x="6591300" y="63500"/>
                  <a:pt x="6591300" y="381000"/>
                </a:cubicBezTo>
                <a:lnTo>
                  <a:pt x="6604000" y="381000"/>
                </a:lnTo>
                <a:cubicBezTo>
                  <a:pt x="6604000" y="520700"/>
                  <a:pt x="6515100" y="711200"/>
                  <a:pt x="6413500" y="812800"/>
                </a:cubicBezTo>
                <a:lnTo>
                  <a:pt x="6019800" y="1219200"/>
                </a:lnTo>
                <a:cubicBezTo>
                  <a:pt x="5918200" y="1320800"/>
                  <a:pt x="5765800" y="1422400"/>
                  <a:pt x="5664200" y="1435100"/>
                </a:cubicBezTo>
                <a:cubicBezTo>
                  <a:pt x="5575300" y="1460500"/>
                  <a:pt x="5422900" y="1549400"/>
                  <a:pt x="5321300" y="1638300"/>
                </a:cubicBezTo>
                <a:lnTo>
                  <a:pt x="5054600" y="1866900"/>
                </a:lnTo>
                <a:cubicBezTo>
                  <a:pt x="4953000" y="1943100"/>
                  <a:pt x="4775200" y="2057400"/>
                  <a:pt x="4660900" y="2108200"/>
                </a:cubicBezTo>
                <a:lnTo>
                  <a:pt x="4572000" y="2146300"/>
                </a:lnTo>
                <a:cubicBezTo>
                  <a:pt x="4457700" y="2197100"/>
                  <a:pt x="4279900" y="2324100"/>
                  <a:pt x="4178300" y="2425700"/>
                </a:cubicBezTo>
                <a:lnTo>
                  <a:pt x="3733800" y="2870200"/>
                </a:lnTo>
                <a:cubicBezTo>
                  <a:pt x="3517900" y="3086100"/>
                  <a:pt x="3505200" y="3276600"/>
                  <a:pt x="3683000" y="3390900"/>
                </a:cubicBezTo>
                <a:cubicBezTo>
                  <a:pt x="3759200" y="3429000"/>
                  <a:pt x="3873500" y="3594100"/>
                  <a:pt x="3937000" y="3733800"/>
                </a:cubicBezTo>
                <a:lnTo>
                  <a:pt x="3949700" y="3733800"/>
                </a:lnTo>
                <a:cubicBezTo>
                  <a:pt x="4013200" y="3886200"/>
                  <a:pt x="4089400" y="4064000"/>
                  <a:pt x="4114800" y="4127500"/>
                </a:cubicBezTo>
                <a:cubicBezTo>
                  <a:pt x="4140200" y="4203700"/>
                  <a:pt x="4203700" y="4368800"/>
                  <a:pt x="4267200" y="4508500"/>
                </a:cubicBezTo>
                <a:lnTo>
                  <a:pt x="4826000" y="5676900"/>
                </a:lnTo>
                <a:cubicBezTo>
                  <a:pt x="4889500" y="5816600"/>
                  <a:pt x="4940300" y="6032500"/>
                  <a:pt x="4940300" y="6172200"/>
                </a:cubicBezTo>
                <a:lnTo>
                  <a:pt x="4953000" y="6350000"/>
                </a:lnTo>
                <a:cubicBezTo>
                  <a:pt x="4953000" y="6489700"/>
                  <a:pt x="4914900" y="6629400"/>
                  <a:pt x="4889500" y="6667500"/>
                </a:cubicBezTo>
                <a:cubicBezTo>
                  <a:pt x="4787900" y="6769100"/>
                  <a:pt x="4318000" y="6743700"/>
                  <a:pt x="4203700" y="6629400"/>
                </a:cubicBezTo>
                <a:cubicBezTo>
                  <a:pt x="4140200" y="6578600"/>
                  <a:pt x="4038600" y="6426200"/>
                  <a:pt x="3975100" y="6299200"/>
                </a:cubicBezTo>
                <a:lnTo>
                  <a:pt x="3238500" y="4635500"/>
                </a:lnTo>
                <a:cubicBezTo>
                  <a:pt x="3187700" y="4495800"/>
                  <a:pt x="3073400" y="4292600"/>
                  <a:pt x="2997200" y="4178300"/>
                </a:cubicBezTo>
                <a:lnTo>
                  <a:pt x="2819400" y="3898900"/>
                </a:lnTo>
                <a:cubicBezTo>
                  <a:pt x="2654300" y="3632200"/>
                  <a:pt x="2463800" y="3619500"/>
                  <a:pt x="2222500" y="3860800"/>
                </a:cubicBezTo>
                <a:lnTo>
                  <a:pt x="1447800" y="4648200"/>
                </a:lnTo>
                <a:cubicBezTo>
                  <a:pt x="1346200" y="4749800"/>
                  <a:pt x="1244600" y="4953000"/>
                  <a:pt x="1219200" y="5105400"/>
                </a:cubicBezTo>
                <a:lnTo>
                  <a:pt x="1181100" y="5245100"/>
                </a:lnTo>
                <a:cubicBezTo>
                  <a:pt x="1155700" y="5397500"/>
                  <a:pt x="1143000" y="5562600"/>
                  <a:pt x="1143000" y="5626100"/>
                </a:cubicBezTo>
                <a:cubicBezTo>
                  <a:pt x="1143000" y="5689600"/>
                  <a:pt x="990600" y="6286500"/>
                  <a:pt x="939800" y="6400800"/>
                </a:cubicBezTo>
                <a:lnTo>
                  <a:pt x="901700" y="6489700"/>
                </a:lnTo>
                <a:cubicBezTo>
                  <a:pt x="850900" y="6629400"/>
                  <a:pt x="698500" y="6731000"/>
                  <a:pt x="558800" y="6731000"/>
                </a:cubicBezTo>
                <a:lnTo>
                  <a:pt x="381000" y="6731000"/>
                </a:lnTo>
                <a:cubicBezTo>
                  <a:pt x="50800" y="6731000"/>
                  <a:pt x="0" y="6667500"/>
                  <a:pt x="0" y="6350000"/>
                </a:cubicBezTo>
                <a:lnTo>
                  <a:pt x="0" y="6096000"/>
                </a:lnTo>
                <a:cubicBezTo>
                  <a:pt x="0" y="5956300"/>
                  <a:pt x="25400" y="5740400"/>
                  <a:pt x="63500" y="5613400"/>
                </a:cubicBezTo>
                <a:lnTo>
                  <a:pt x="165100" y="5245100"/>
                </a:lnTo>
                <a:cubicBezTo>
                  <a:pt x="203200" y="5118100"/>
                  <a:pt x="266700" y="4927600"/>
                  <a:pt x="304800" y="4826000"/>
                </a:cubicBezTo>
                <a:cubicBezTo>
                  <a:pt x="355600" y="4724400"/>
                  <a:pt x="419100" y="4533900"/>
                  <a:pt x="457200" y="4394200"/>
                </a:cubicBezTo>
                <a:close/>
                <a:moveTo>
                  <a:pt x="2108200" y="67945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49" name="Freeform 13949"/>
          <p:cNvSpPr/>
          <p:nvPr/>
        </p:nvSpPr>
        <p:spPr>
          <a:xfrm rot="0" flipH="0" flipV="0">
            <a:off x="19001846" y="4821783"/>
            <a:ext cx="82296" cy="82600"/>
          </a:xfrm>
          <a:custGeom>
            <a:pathLst>
              <a:path w="6858000" h="6883400">
                <a:moveTo>
                  <a:pt x="3797300" y="0"/>
                </a:moveTo>
                <a:lnTo>
                  <a:pt x="5842000" y="0"/>
                </a:lnTo>
                <a:cubicBezTo>
                  <a:pt x="6248400" y="0"/>
                  <a:pt x="6629400" y="50800"/>
                  <a:pt x="6692900" y="127000"/>
                </a:cubicBezTo>
                <a:cubicBezTo>
                  <a:pt x="6858000" y="292100"/>
                  <a:pt x="6858000" y="609600"/>
                  <a:pt x="6667500" y="1460500"/>
                </a:cubicBezTo>
                <a:lnTo>
                  <a:pt x="6540500" y="2082800"/>
                </a:lnTo>
                <a:cubicBezTo>
                  <a:pt x="6451600" y="2476500"/>
                  <a:pt x="6311900" y="2794000"/>
                  <a:pt x="6223000" y="2794000"/>
                </a:cubicBezTo>
                <a:cubicBezTo>
                  <a:pt x="6070600" y="2794000"/>
                  <a:pt x="5969000" y="3225800"/>
                  <a:pt x="5905500" y="4191000"/>
                </a:cubicBezTo>
                <a:cubicBezTo>
                  <a:pt x="5880100" y="4445000"/>
                  <a:pt x="5803900" y="4699000"/>
                  <a:pt x="5715000" y="4749800"/>
                </a:cubicBezTo>
                <a:cubicBezTo>
                  <a:pt x="5626100" y="4800600"/>
                  <a:pt x="5549900" y="5067300"/>
                  <a:pt x="5549900" y="5346700"/>
                </a:cubicBezTo>
                <a:cubicBezTo>
                  <a:pt x="5549900" y="5613400"/>
                  <a:pt x="5664200" y="5842000"/>
                  <a:pt x="5803900" y="5842000"/>
                </a:cubicBezTo>
                <a:cubicBezTo>
                  <a:pt x="6134100" y="5842000"/>
                  <a:pt x="6311900" y="6019800"/>
                  <a:pt x="6311900" y="6350000"/>
                </a:cubicBezTo>
                <a:cubicBezTo>
                  <a:pt x="6311900" y="6489700"/>
                  <a:pt x="6223000" y="6654800"/>
                  <a:pt x="6108700" y="6731000"/>
                </a:cubicBezTo>
                <a:cubicBezTo>
                  <a:pt x="5829300" y="6883400"/>
                  <a:pt x="5092700" y="6883400"/>
                  <a:pt x="4889500" y="6731000"/>
                </a:cubicBezTo>
                <a:cubicBezTo>
                  <a:pt x="4686300" y="6565900"/>
                  <a:pt x="4025900" y="6565900"/>
                  <a:pt x="4025900" y="6731000"/>
                </a:cubicBezTo>
                <a:cubicBezTo>
                  <a:pt x="4025900" y="6794500"/>
                  <a:pt x="3708400" y="6858000"/>
                  <a:pt x="3302000" y="6858000"/>
                </a:cubicBezTo>
                <a:lnTo>
                  <a:pt x="1955800" y="6858000"/>
                </a:lnTo>
                <a:cubicBezTo>
                  <a:pt x="1562100" y="6858000"/>
                  <a:pt x="1066800" y="6654800"/>
                  <a:pt x="850900" y="6413500"/>
                </a:cubicBezTo>
                <a:cubicBezTo>
                  <a:pt x="0" y="5435600"/>
                  <a:pt x="635000" y="2197100"/>
                  <a:pt x="1993900" y="584200"/>
                </a:cubicBezTo>
                <a:cubicBezTo>
                  <a:pt x="2362200" y="165100"/>
                  <a:pt x="2857500" y="0"/>
                  <a:pt x="3797300" y="0"/>
                </a:cubicBezTo>
                <a:close/>
                <a:moveTo>
                  <a:pt x="6731000" y="6870700"/>
                </a:moveTo>
                <a:moveTo>
                  <a:pt x="5194300" y="1016000"/>
                </a:moveTo>
                <a:lnTo>
                  <a:pt x="3378200" y="1016000"/>
                </a:lnTo>
                <a:cubicBezTo>
                  <a:pt x="3175000" y="1016000"/>
                  <a:pt x="2895600" y="1130300"/>
                  <a:pt x="2755900" y="1270000"/>
                </a:cubicBezTo>
                <a:lnTo>
                  <a:pt x="2679700" y="1346200"/>
                </a:lnTo>
                <a:cubicBezTo>
                  <a:pt x="2387600" y="1638300"/>
                  <a:pt x="2247900" y="1943100"/>
                  <a:pt x="2184400" y="2413000"/>
                </a:cubicBezTo>
                <a:lnTo>
                  <a:pt x="2159000" y="2578100"/>
                </a:lnTo>
                <a:cubicBezTo>
                  <a:pt x="2146300" y="2768600"/>
                  <a:pt x="2082800" y="2959100"/>
                  <a:pt x="2032000" y="2997200"/>
                </a:cubicBezTo>
                <a:cubicBezTo>
                  <a:pt x="1993900" y="3048000"/>
                  <a:pt x="1930400" y="3238500"/>
                  <a:pt x="1917700" y="3429000"/>
                </a:cubicBezTo>
                <a:lnTo>
                  <a:pt x="1905000" y="3467100"/>
                </a:lnTo>
                <a:cubicBezTo>
                  <a:pt x="1892300" y="3657600"/>
                  <a:pt x="1866900" y="3822700"/>
                  <a:pt x="1866900" y="3835400"/>
                </a:cubicBezTo>
                <a:cubicBezTo>
                  <a:pt x="1866900" y="3860800"/>
                  <a:pt x="1816100" y="4038600"/>
                  <a:pt x="1752600" y="4241800"/>
                </a:cubicBezTo>
                <a:lnTo>
                  <a:pt x="1727200" y="4318000"/>
                </a:lnTo>
                <a:cubicBezTo>
                  <a:pt x="1663700" y="4521200"/>
                  <a:pt x="1587500" y="4724400"/>
                  <a:pt x="1549400" y="4762500"/>
                </a:cubicBezTo>
                <a:cubicBezTo>
                  <a:pt x="1511300" y="4787900"/>
                  <a:pt x="1485900" y="4978400"/>
                  <a:pt x="1485900" y="5181600"/>
                </a:cubicBezTo>
                <a:lnTo>
                  <a:pt x="1485900" y="5219700"/>
                </a:lnTo>
                <a:cubicBezTo>
                  <a:pt x="1485900" y="5676900"/>
                  <a:pt x="1651000" y="5842000"/>
                  <a:pt x="2108200" y="5842000"/>
                </a:cubicBezTo>
                <a:lnTo>
                  <a:pt x="3670300" y="5842000"/>
                </a:lnTo>
                <a:cubicBezTo>
                  <a:pt x="4152900" y="5842000"/>
                  <a:pt x="4546600" y="5486400"/>
                  <a:pt x="4686300" y="4940300"/>
                </a:cubicBezTo>
                <a:lnTo>
                  <a:pt x="4724400" y="4826000"/>
                </a:lnTo>
                <a:cubicBezTo>
                  <a:pt x="4762500" y="4648200"/>
                  <a:pt x="4826000" y="4356100"/>
                  <a:pt x="4864100" y="4178300"/>
                </a:cubicBezTo>
                <a:lnTo>
                  <a:pt x="4864100" y="4127500"/>
                </a:lnTo>
                <a:cubicBezTo>
                  <a:pt x="4889500" y="3949700"/>
                  <a:pt x="4914900" y="3784600"/>
                  <a:pt x="4914900" y="3771900"/>
                </a:cubicBezTo>
                <a:cubicBezTo>
                  <a:pt x="4914900" y="3759200"/>
                  <a:pt x="4940300" y="3568700"/>
                  <a:pt x="4965700" y="3352800"/>
                </a:cubicBezTo>
                <a:lnTo>
                  <a:pt x="4991100" y="3175000"/>
                </a:lnTo>
                <a:cubicBezTo>
                  <a:pt x="5016500" y="2959100"/>
                  <a:pt x="5118100" y="2794000"/>
                  <a:pt x="5207000" y="2794000"/>
                </a:cubicBezTo>
                <a:cubicBezTo>
                  <a:pt x="5283200" y="2794000"/>
                  <a:pt x="5372100" y="2628900"/>
                  <a:pt x="5384800" y="2438400"/>
                </a:cubicBezTo>
                <a:cubicBezTo>
                  <a:pt x="5410200" y="2247900"/>
                  <a:pt x="5435600" y="1917700"/>
                  <a:pt x="5461000" y="1714500"/>
                </a:cubicBezTo>
                <a:lnTo>
                  <a:pt x="5511800" y="1397000"/>
                </a:lnTo>
                <a:cubicBezTo>
                  <a:pt x="5549900" y="1054100"/>
                  <a:pt x="5511800" y="1016000"/>
                  <a:pt x="5194300" y="1016000"/>
                </a:cubicBezTo>
                <a:close/>
                <a:moveTo>
                  <a:pt x="5715000" y="68707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50" name="Freeform 13950"/>
          <p:cNvSpPr/>
          <p:nvPr/>
        </p:nvSpPr>
        <p:spPr>
          <a:xfrm rot="0" flipH="0" flipV="0">
            <a:off x="19156807" y="4645303"/>
            <a:ext cx="184404" cy="298704"/>
          </a:xfrm>
          <a:custGeom>
            <a:pathLst>
              <a:path w="15367000" h="24892000">
                <a:moveTo>
                  <a:pt x="520700" y="23761700"/>
                </a:moveTo>
                <a:lnTo>
                  <a:pt x="14084300" y="876300"/>
                </a:lnTo>
                <a:cubicBezTo>
                  <a:pt x="14376400" y="393700"/>
                  <a:pt x="14782800" y="0"/>
                  <a:pt x="14986000" y="0"/>
                </a:cubicBezTo>
                <a:cubicBezTo>
                  <a:pt x="15201900" y="0"/>
                  <a:pt x="15367000" y="279400"/>
                  <a:pt x="15367000" y="635000"/>
                </a:cubicBezTo>
                <a:cubicBezTo>
                  <a:pt x="15367000" y="977900"/>
                  <a:pt x="15138400" y="1663700"/>
                  <a:pt x="14846300" y="2146300"/>
                </a:cubicBezTo>
                <a:lnTo>
                  <a:pt x="1879600" y="24015700"/>
                </a:lnTo>
                <a:cubicBezTo>
                  <a:pt x="1587500" y="24498300"/>
                  <a:pt x="1054100" y="24892000"/>
                  <a:pt x="673100" y="24892000"/>
                </a:cubicBezTo>
                <a:cubicBezTo>
                  <a:pt x="304800" y="24892000"/>
                  <a:pt x="0" y="24828500"/>
                  <a:pt x="0" y="24765000"/>
                </a:cubicBezTo>
                <a:cubicBezTo>
                  <a:pt x="0" y="24688800"/>
                  <a:pt x="228600" y="24244300"/>
                  <a:pt x="520700" y="23761700"/>
                </a:cubicBezTo>
                <a:close/>
                <a:moveTo>
                  <a:pt x="-2438400" y="21577300"/>
                </a:moveTo>
              </a:path>
            </a:pathLst>
          </a:custGeom>
          <a:solidFill>
            <a:srgbClr val="030303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51" name="Freeform 13951"/>
          <p:cNvSpPr/>
          <p:nvPr/>
        </p:nvSpPr>
        <p:spPr>
          <a:xfrm rot="0" flipH="0" flipV="0">
            <a:off x="18171159" y="5035904"/>
            <a:ext cx="69646" cy="82296"/>
          </a:xfrm>
          <a:custGeom>
            <a:pathLst>
              <a:path w="5803900" h="6858000">
                <a:moveTo>
                  <a:pt x="177800" y="3975100"/>
                </a:moveTo>
                <a:lnTo>
                  <a:pt x="596900" y="2311400"/>
                </a:lnTo>
                <a:cubicBezTo>
                  <a:pt x="647700" y="2133600"/>
                  <a:pt x="762000" y="1841500"/>
                  <a:pt x="863600" y="1676400"/>
                </a:cubicBezTo>
                <a:lnTo>
                  <a:pt x="1117600" y="1244600"/>
                </a:lnTo>
                <a:cubicBezTo>
                  <a:pt x="1219200" y="1079500"/>
                  <a:pt x="1409700" y="838200"/>
                  <a:pt x="1562100" y="711200"/>
                </a:cubicBezTo>
                <a:lnTo>
                  <a:pt x="1955800" y="368300"/>
                </a:lnTo>
                <a:cubicBezTo>
                  <a:pt x="2247900" y="114300"/>
                  <a:pt x="2616200" y="0"/>
                  <a:pt x="3187700" y="0"/>
                </a:cubicBezTo>
                <a:lnTo>
                  <a:pt x="4051300" y="0"/>
                </a:lnTo>
                <a:cubicBezTo>
                  <a:pt x="4241800" y="0"/>
                  <a:pt x="4546600" y="38100"/>
                  <a:pt x="4724400" y="76200"/>
                </a:cubicBezTo>
                <a:lnTo>
                  <a:pt x="4787900" y="101600"/>
                </a:lnTo>
                <a:cubicBezTo>
                  <a:pt x="4965700" y="139700"/>
                  <a:pt x="5207000" y="292100"/>
                  <a:pt x="5334000" y="431800"/>
                </a:cubicBezTo>
                <a:lnTo>
                  <a:pt x="5575300" y="711200"/>
                </a:lnTo>
                <a:cubicBezTo>
                  <a:pt x="5702300" y="850900"/>
                  <a:pt x="5803900" y="1130300"/>
                  <a:pt x="5803900" y="1320800"/>
                </a:cubicBezTo>
                <a:lnTo>
                  <a:pt x="5803900" y="2311400"/>
                </a:lnTo>
                <a:cubicBezTo>
                  <a:pt x="5803900" y="2501900"/>
                  <a:pt x="5765800" y="2819400"/>
                  <a:pt x="5715000" y="3009900"/>
                </a:cubicBezTo>
                <a:lnTo>
                  <a:pt x="5295900" y="4559300"/>
                </a:lnTo>
                <a:cubicBezTo>
                  <a:pt x="5245100" y="4749800"/>
                  <a:pt x="5118100" y="5029200"/>
                  <a:pt x="5029200" y="5194300"/>
                </a:cubicBezTo>
                <a:lnTo>
                  <a:pt x="4762500" y="5626100"/>
                </a:lnTo>
                <a:cubicBezTo>
                  <a:pt x="4660900" y="5791200"/>
                  <a:pt x="4457700" y="6032500"/>
                  <a:pt x="4318000" y="6159500"/>
                </a:cubicBezTo>
                <a:lnTo>
                  <a:pt x="4064000" y="6375400"/>
                </a:lnTo>
                <a:cubicBezTo>
                  <a:pt x="3911600" y="6502400"/>
                  <a:pt x="3619500" y="6642100"/>
                  <a:pt x="3416300" y="6705600"/>
                </a:cubicBezTo>
                <a:lnTo>
                  <a:pt x="3200400" y="6756400"/>
                </a:lnTo>
                <a:cubicBezTo>
                  <a:pt x="2997200" y="6807200"/>
                  <a:pt x="2667000" y="6858000"/>
                  <a:pt x="2463800" y="6858000"/>
                </a:cubicBezTo>
                <a:lnTo>
                  <a:pt x="1854200" y="6858000"/>
                </a:lnTo>
                <a:cubicBezTo>
                  <a:pt x="1651000" y="6858000"/>
                  <a:pt x="1358900" y="6781800"/>
                  <a:pt x="1206500" y="6692900"/>
                </a:cubicBezTo>
                <a:lnTo>
                  <a:pt x="1079500" y="6604000"/>
                </a:lnTo>
                <a:cubicBezTo>
                  <a:pt x="927100" y="6515100"/>
                  <a:pt x="698500" y="6311900"/>
                  <a:pt x="571500" y="6159500"/>
                </a:cubicBezTo>
                <a:lnTo>
                  <a:pt x="317500" y="5867400"/>
                </a:lnTo>
                <a:cubicBezTo>
                  <a:pt x="63500" y="5562600"/>
                  <a:pt x="0" y="4686300"/>
                  <a:pt x="177800" y="3975100"/>
                </a:cubicBezTo>
                <a:close/>
                <a:moveTo>
                  <a:pt x="2197100" y="6807200"/>
                </a:moveTo>
                <a:moveTo>
                  <a:pt x="1625600" y="2679700"/>
                </a:moveTo>
                <a:lnTo>
                  <a:pt x="1206500" y="4102100"/>
                </a:lnTo>
                <a:cubicBezTo>
                  <a:pt x="1155700" y="4292600"/>
                  <a:pt x="1104900" y="4610100"/>
                  <a:pt x="1104900" y="4800600"/>
                </a:cubicBezTo>
                <a:lnTo>
                  <a:pt x="1104900" y="4914900"/>
                </a:lnTo>
                <a:cubicBezTo>
                  <a:pt x="1104900" y="5600700"/>
                  <a:pt x="1333500" y="5842000"/>
                  <a:pt x="1981200" y="5842000"/>
                </a:cubicBezTo>
                <a:lnTo>
                  <a:pt x="2806700" y="5842000"/>
                </a:lnTo>
                <a:cubicBezTo>
                  <a:pt x="3009900" y="5842000"/>
                  <a:pt x="3289300" y="5740400"/>
                  <a:pt x="3429000" y="5626100"/>
                </a:cubicBezTo>
                <a:lnTo>
                  <a:pt x="3530600" y="5537200"/>
                </a:lnTo>
                <a:cubicBezTo>
                  <a:pt x="3670300" y="5422900"/>
                  <a:pt x="3873500" y="5181600"/>
                  <a:pt x="3962400" y="5016500"/>
                </a:cubicBezTo>
                <a:lnTo>
                  <a:pt x="4013200" y="4953000"/>
                </a:lnTo>
                <a:cubicBezTo>
                  <a:pt x="4102100" y="4787900"/>
                  <a:pt x="4241800" y="4495800"/>
                  <a:pt x="4292600" y="4318000"/>
                </a:cubicBezTo>
                <a:lnTo>
                  <a:pt x="4686300" y="3124200"/>
                </a:lnTo>
                <a:cubicBezTo>
                  <a:pt x="4737100" y="2946400"/>
                  <a:pt x="4787900" y="2628900"/>
                  <a:pt x="4787900" y="2438400"/>
                </a:cubicBezTo>
                <a:lnTo>
                  <a:pt x="4787900" y="1955800"/>
                </a:lnTo>
                <a:cubicBezTo>
                  <a:pt x="4787900" y="1231900"/>
                  <a:pt x="4406900" y="876300"/>
                  <a:pt x="3695700" y="939800"/>
                </a:cubicBezTo>
                <a:lnTo>
                  <a:pt x="3175000" y="977900"/>
                </a:lnTo>
                <a:cubicBezTo>
                  <a:pt x="2438400" y="1041400"/>
                  <a:pt x="1943100" y="1587500"/>
                  <a:pt x="1625600" y="2679700"/>
                </a:cubicBezTo>
                <a:close/>
                <a:moveTo>
                  <a:pt x="3492500" y="6807200"/>
                </a:moveTo>
              </a:path>
            </a:pathLst>
          </a:custGeom>
          <a:solidFill>
            <a:srgbClr val="0C0C0D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52" name="Freeform 13952"/>
          <p:cNvSpPr/>
          <p:nvPr/>
        </p:nvSpPr>
        <p:spPr>
          <a:xfrm rot="0" flipH="0" flipV="0">
            <a:off x="18253111" y="5035599"/>
            <a:ext cx="79705" cy="82448"/>
          </a:xfrm>
          <a:custGeom>
            <a:pathLst>
              <a:path w="6642100" h="6870700">
                <a:moveTo>
                  <a:pt x="2400300" y="3035300"/>
                </a:moveTo>
                <a:lnTo>
                  <a:pt x="5105400" y="2844800"/>
                </a:lnTo>
                <a:lnTo>
                  <a:pt x="5346700" y="1473200"/>
                </a:lnTo>
                <a:cubicBezTo>
                  <a:pt x="5372100" y="1333500"/>
                  <a:pt x="5410200" y="1104900"/>
                  <a:pt x="5448300" y="977900"/>
                </a:cubicBezTo>
                <a:lnTo>
                  <a:pt x="5524500" y="660400"/>
                </a:lnTo>
                <a:cubicBezTo>
                  <a:pt x="5549900" y="533400"/>
                  <a:pt x="5626100" y="393700"/>
                  <a:pt x="5664200" y="342900"/>
                </a:cubicBezTo>
                <a:cubicBezTo>
                  <a:pt x="5715000" y="304800"/>
                  <a:pt x="5765800" y="203200"/>
                  <a:pt x="5791200" y="127000"/>
                </a:cubicBezTo>
                <a:cubicBezTo>
                  <a:pt x="5816600" y="63500"/>
                  <a:pt x="5943600" y="0"/>
                  <a:pt x="6083300" y="0"/>
                </a:cubicBezTo>
                <a:lnTo>
                  <a:pt x="6134100" y="0"/>
                </a:lnTo>
                <a:cubicBezTo>
                  <a:pt x="6451600" y="0"/>
                  <a:pt x="6642100" y="190500"/>
                  <a:pt x="6642100" y="508000"/>
                </a:cubicBezTo>
                <a:lnTo>
                  <a:pt x="6642100" y="635000"/>
                </a:lnTo>
                <a:cubicBezTo>
                  <a:pt x="6642100" y="774700"/>
                  <a:pt x="6616700" y="1003300"/>
                  <a:pt x="6578600" y="1143000"/>
                </a:cubicBezTo>
                <a:lnTo>
                  <a:pt x="5410200" y="5549900"/>
                </a:lnTo>
                <a:cubicBezTo>
                  <a:pt x="5372100" y="5689600"/>
                  <a:pt x="5295900" y="5905500"/>
                  <a:pt x="5245100" y="6032500"/>
                </a:cubicBezTo>
                <a:lnTo>
                  <a:pt x="5003800" y="6629400"/>
                </a:lnTo>
                <a:cubicBezTo>
                  <a:pt x="4940300" y="6756400"/>
                  <a:pt x="4787900" y="6870700"/>
                  <a:pt x="4648200" y="6870700"/>
                </a:cubicBezTo>
                <a:lnTo>
                  <a:pt x="4610100" y="6870700"/>
                </a:lnTo>
                <a:cubicBezTo>
                  <a:pt x="4292600" y="6870700"/>
                  <a:pt x="4102100" y="6680200"/>
                  <a:pt x="4102100" y="6350000"/>
                </a:cubicBezTo>
                <a:cubicBezTo>
                  <a:pt x="4102100" y="6210300"/>
                  <a:pt x="4152900" y="5994400"/>
                  <a:pt x="4216400" y="5854700"/>
                </a:cubicBezTo>
                <a:lnTo>
                  <a:pt x="4368800" y="5524500"/>
                </a:lnTo>
                <a:cubicBezTo>
                  <a:pt x="4521200" y="5207000"/>
                  <a:pt x="4610100" y="4838700"/>
                  <a:pt x="4610100" y="4521200"/>
                </a:cubicBezTo>
                <a:lnTo>
                  <a:pt x="4610100" y="4330700"/>
                </a:lnTo>
                <a:cubicBezTo>
                  <a:pt x="4610100" y="3911600"/>
                  <a:pt x="4546600" y="3810000"/>
                  <a:pt x="4279900" y="3810000"/>
                </a:cubicBezTo>
                <a:lnTo>
                  <a:pt x="2070100" y="3810000"/>
                </a:lnTo>
                <a:cubicBezTo>
                  <a:pt x="1930400" y="3810000"/>
                  <a:pt x="1816100" y="3873500"/>
                  <a:pt x="1816100" y="3937000"/>
                </a:cubicBezTo>
                <a:cubicBezTo>
                  <a:pt x="1816100" y="4013200"/>
                  <a:pt x="1765300" y="4064000"/>
                  <a:pt x="1689100" y="4064000"/>
                </a:cubicBezTo>
                <a:cubicBezTo>
                  <a:pt x="1625600" y="4064000"/>
                  <a:pt x="1524000" y="4191000"/>
                  <a:pt x="1485900" y="4330700"/>
                </a:cubicBezTo>
                <a:lnTo>
                  <a:pt x="1384300" y="4635500"/>
                </a:lnTo>
                <a:cubicBezTo>
                  <a:pt x="1346200" y="4775200"/>
                  <a:pt x="1308100" y="5003800"/>
                  <a:pt x="1308100" y="5143500"/>
                </a:cubicBezTo>
                <a:lnTo>
                  <a:pt x="1308100" y="5219700"/>
                </a:lnTo>
                <a:cubicBezTo>
                  <a:pt x="1308100" y="5359400"/>
                  <a:pt x="1270000" y="5575300"/>
                  <a:pt x="1231900" y="5702300"/>
                </a:cubicBezTo>
                <a:lnTo>
                  <a:pt x="927100" y="6629400"/>
                </a:lnTo>
                <a:cubicBezTo>
                  <a:pt x="876300" y="6756400"/>
                  <a:pt x="736600" y="6870700"/>
                  <a:pt x="596900" y="6870700"/>
                </a:cubicBezTo>
                <a:lnTo>
                  <a:pt x="546100" y="6870700"/>
                </a:lnTo>
                <a:cubicBezTo>
                  <a:pt x="406400" y="6870700"/>
                  <a:pt x="241300" y="6807200"/>
                  <a:pt x="165100" y="6731000"/>
                </a:cubicBezTo>
                <a:cubicBezTo>
                  <a:pt x="25400" y="6591300"/>
                  <a:pt x="0" y="6235700"/>
                  <a:pt x="101600" y="5854700"/>
                </a:cubicBezTo>
                <a:lnTo>
                  <a:pt x="1676400" y="254000"/>
                </a:lnTo>
                <a:cubicBezTo>
                  <a:pt x="1714500" y="76200"/>
                  <a:pt x="1816100" y="0"/>
                  <a:pt x="1993900" y="0"/>
                </a:cubicBezTo>
                <a:lnTo>
                  <a:pt x="2070100" y="0"/>
                </a:lnTo>
                <a:cubicBezTo>
                  <a:pt x="2387600" y="0"/>
                  <a:pt x="2578100" y="190500"/>
                  <a:pt x="2578100" y="508000"/>
                </a:cubicBezTo>
                <a:lnTo>
                  <a:pt x="2578100" y="635000"/>
                </a:lnTo>
                <a:cubicBezTo>
                  <a:pt x="2578100" y="787400"/>
                  <a:pt x="2527300" y="1003300"/>
                  <a:pt x="2463800" y="1143000"/>
                </a:cubicBezTo>
                <a:lnTo>
                  <a:pt x="2311400" y="1473200"/>
                </a:lnTo>
                <a:cubicBezTo>
                  <a:pt x="2247900" y="1612900"/>
                  <a:pt x="2171700" y="1841500"/>
                  <a:pt x="2133600" y="1993900"/>
                </a:cubicBezTo>
                <a:lnTo>
                  <a:pt x="2120900" y="2082800"/>
                </a:lnTo>
                <a:cubicBezTo>
                  <a:pt x="1993900" y="2781300"/>
                  <a:pt x="2070100" y="3060700"/>
                  <a:pt x="2400300" y="3035300"/>
                </a:cubicBezTo>
                <a:close/>
                <a:moveTo>
                  <a:pt x="3517900" y="6832600"/>
                </a:moveTo>
              </a:path>
            </a:pathLst>
          </a:custGeom>
          <a:solidFill>
            <a:srgbClr val="0C0C0D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53" name="Freeform 13953"/>
          <p:cNvSpPr/>
          <p:nvPr/>
        </p:nvSpPr>
        <p:spPr>
          <a:xfrm rot="0" flipH="0" flipV="0">
            <a:off x="18336437" y="5034684"/>
            <a:ext cx="82753" cy="120396"/>
          </a:xfrm>
          <a:custGeom>
            <a:pathLst>
              <a:path w="6896100" h="10033000">
                <a:moveTo>
                  <a:pt x="6756400" y="1879600"/>
                </a:moveTo>
                <a:lnTo>
                  <a:pt x="4787900" y="8610600"/>
                </a:lnTo>
                <a:cubicBezTo>
                  <a:pt x="4495800" y="9613900"/>
                  <a:pt x="3898900" y="10033000"/>
                  <a:pt x="2768600" y="10033000"/>
                </a:cubicBezTo>
                <a:lnTo>
                  <a:pt x="800100" y="10033000"/>
                </a:lnTo>
                <a:cubicBezTo>
                  <a:pt x="520700" y="10033000"/>
                  <a:pt x="241300" y="9982200"/>
                  <a:pt x="165100" y="9906000"/>
                </a:cubicBezTo>
                <a:cubicBezTo>
                  <a:pt x="0" y="9740900"/>
                  <a:pt x="0" y="9182100"/>
                  <a:pt x="165100" y="9017000"/>
                </a:cubicBezTo>
                <a:cubicBezTo>
                  <a:pt x="241300" y="8953500"/>
                  <a:pt x="520700" y="8890000"/>
                  <a:pt x="800100" y="8890000"/>
                </a:cubicBezTo>
                <a:lnTo>
                  <a:pt x="2832100" y="8890000"/>
                </a:lnTo>
                <a:cubicBezTo>
                  <a:pt x="3708400" y="8890000"/>
                  <a:pt x="4343400" y="7912100"/>
                  <a:pt x="4064000" y="6985000"/>
                </a:cubicBezTo>
                <a:cubicBezTo>
                  <a:pt x="4051300" y="6921500"/>
                  <a:pt x="3797300" y="6858000"/>
                  <a:pt x="3517900" y="6858000"/>
                </a:cubicBezTo>
                <a:lnTo>
                  <a:pt x="2070100" y="6858000"/>
                </a:lnTo>
                <a:cubicBezTo>
                  <a:pt x="1790700" y="6858000"/>
                  <a:pt x="1409700" y="6692900"/>
                  <a:pt x="1231900" y="6477000"/>
                </a:cubicBezTo>
                <a:lnTo>
                  <a:pt x="1016000" y="6223000"/>
                </a:lnTo>
                <a:cubicBezTo>
                  <a:pt x="660400" y="5829300"/>
                  <a:pt x="596900" y="5283200"/>
                  <a:pt x="800100" y="4445000"/>
                </a:cubicBezTo>
                <a:lnTo>
                  <a:pt x="1473200" y="1689100"/>
                </a:lnTo>
                <a:cubicBezTo>
                  <a:pt x="1549400" y="1409700"/>
                  <a:pt x="1689100" y="965200"/>
                  <a:pt x="1790700" y="711200"/>
                </a:cubicBezTo>
                <a:lnTo>
                  <a:pt x="1892300" y="469900"/>
                </a:lnTo>
                <a:cubicBezTo>
                  <a:pt x="1993900" y="215900"/>
                  <a:pt x="2197100" y="0"/>
                  <a:pt x="2336800" y="0"/>
                </a:cubicBezTo>
                <a:cubicBezTo>
                  <a:pt x="2705100" y="0"/>
                  <a:pt x="2832100" y="203200"/>
                  <a:pt x="2832100" y="762000"/>
                </a:cubicBezTo>
                <a:lnTo>
                  <a:pt x="2832100" y="889000"/>
                </a:lnTo>
                <a:cubicBezTo>
                  <a:pt x="2832100" y="1168400"/>
                  <a:pt x="2768600" y="1625600"/>
                  <a:pt x="2692400" y="1892300"/>
                </a:cubicBezTo>
                <a:lnTo>
                  <a:pt x="1841500" y="4775200"/>
                </a:lnTo>
                <a:cubicBezTo>
                  <a:pt x="1587500" y="5626100"/>
                  <a:pt x="1676400" y="5842000"/>
                  <a:pt x="2260600" y="5842000"/>
                </a:cubicBezTo>
                <a:lnTo>
                  <a:pt x="4102100" y="5842000"/>
                </a:lnTo>
                <a:cubicBezTo>
                  <a:pt x="4610100" y="5842000"/>
                  <a:pt x="4762500" y="5638800"/>
                  <a:pt x="5003800" y="4635500"/>
                </a:cubicBezTo>
                <a:lnTo>
                  <a:pt x="5245100" y="3619500"/>
                </a:lnTo>
                <a:cubicBezTo>
                  <a:pt x="5321300" y="3340100"/>
                  <a:pt x="5372100" y="2959100"/>
                  <a:pt x="5372100" y="2768600"/>
                </a:cubicBezTo>
                <a:cubicBezTo>
                  <a:pt x="5372100" y="2578100"/>
                  <a:pt x="5422900" y="2209800"/>
                  <a:pt x="5473700" y="1943100"/>
                </a:cubicBezTo>
                <a:lnTo>
                  <a:pt x="5511800" y="1803400"/>
                </a:lnTo>
                <a:cubicBezTo>
                  <a:pt x="5562600" y="1549400"/>
                  <a:pt x="5689600" y="1130300"/>
                  <a:pt x="5803900" y="876300"/>
                </a:cubicBezTo>
                <a:lnTo>
                  <a:pt x="5905500" y="622300"/>
                </a:lnTo>
                <a:cubicBezTo>
                  <a:pt x="6134100" y="88900"/>
                  <a:pt x="6197600" y="0"/>
                  <a:pt x="6451600" y="0"/>
                </a:cubicBezTo>
                <a:cubicBezTo>
                  <a:pt x="6769100" y="0"/>
                  <a:pt x="6896100" y="228600"/>
                  <a:pt x="6896100" y="762000"/>
                </a:cubicBezTo>
                <a:lnTo>
                  <a:pt x="6896100" y="889000"/>
                </a:lnTo>
                <a:cubicBezTo>
                  <a:pt x="6896100" y="1168400"/>
                  <a:pt x="6832600" y="1612900"/>
                  <a:pt x="6756400" y="1879600"/>
                </a:cubicBezTo>
                <a:close/>
                <a:moveTo>
                  <a:pt x="5067300" y="6908800"/>
                </a:moveTo>
              </a:path>
            </a:pathLst>
          </a:custGeom>
          <a:solidFill>
            <a:srgbClr val="0C0C0D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54" name="Freeform 13954"/>
          <p:cNvSpPr/>
          <p:nvPr/>
        </p:nvSpPr>
        <p:spPr>
          <a:xfrm rot="0" flipH="0" flipV="0">
            <a:off x="18507583" y="4997956"/>
            <a:ext cx="82753" cy="119634"/>
          </a:xfrm>
          <a:custGeom>
            <a:pathLst>
              <a:path w="6896100" h="9969500">
                <a:moveTo>
                  <a:pt x="4064000" y="9969500"/>
                </a:moveTo>
                <a:lnTo>
                  <a:pt x="1524000" y="9969500"/>
                </a:lnTo>
                <a:cubicBezTo>
                  <a:pt x="1244600" y="9969500"/>
                  <a:pt x="850900" y="9804400"/>
                  <a:pt x="660400" y="9613900"/>
                </a:cubicBezTo>
                <a:lnTo>
                  <a:pt x="609600" y="9563100"/>
                </a:lnTo>
                <a:cubicBezTo>
                  <a:pt x="152400" y="9105900"/>
                  <a:pt x="0" y="8750300"/>
                  <a:pt x="0" y="8128000"/>
                </a:cubicBezTo>
                <a:lnTo>
                  <a:pt x="0" y="7683500"/>
                </a:lnTo>
                <a:cubicBezTo>
                  <a:pt x="0" y="7404100"/>
                  <a:pt x="63500" y="6959600"/>
                  <a:pt x="127000" y="6692900"/>
                </a:cubicBezTo>
                <a:lnTo>
                  <a:pt x="1117600" y="2895600"/>
                </a:lnTo>
                <a:cubicBezTo>
                  <a:pt x="1193800" y="2628900"/>
                  <a:pt x="1346200" y="2209800"/>
                  <a:pt x="1460500" y="1968500"/>
                </a:cubicBezTo>
                <a:lnTo>
                  <a:pt x="1524000" y="1816100"/>
                </a:lnTo>
                <a:cubicBezTo>
                  <a:pt x="1638300" y="1574800"/>
                  <a:pt x="1892300" y="1219200"/>
                  <a:pt x="2095500" y="1016000"/>
                </a:cubicBezTo>
                <a:lnTo>
                  <a:pt x="2438400" y="673100"/>
                </a:lnTo>
                <a:cubicBezTo>
                  <a:pt x="2628900" y="482600"/>
                  <a:pt x="3035300" y="266700"/>
                  <a:pt x="3314700" y="215900"/>
                </a:cubicBezTo>
                <a:lnTo>
                  <a:pt x="3606800" y="165100"/>
                </a:lnTo>
                <a:cubicBezTo>
                  <a:pt x="4470400" y="0"/>
                  <a:pt x="6553200" y="12700"/>
                  <a:pt x="6731000" y="190500"/>
                </a:cubicBezTo>
                <a:cubicBezTo>
                  <a:pt x="6896100" y="355600"/>
                  <a:pt x="6896100" y="787400"/>
                  <a:pt x="6731000" y="952500"/>
                </a:cubicBezTo>
                <a:cubicBezTo>
                  <a:pt x="6654800" y="1016000"/>
                  <a:pt x="6375400" y="1079500"/>
                  <a:pt x="6096000" y="1079500"/>
                </a:cubicBezTo>
                <a:lnTo>
                  <a:pt x="4318000" y="1079500"/>
                </a:lnTo>
                <a:cubicBezTo>
                  <a:pt x="4038600" y="1079500"/>
                  <a:pt x="3606800" y="1168400"/>
                  <a:pt x="3352800" y="1270000"/>
                </a:cubicBezTo>
                <a:lnTo>
                  <a:pt x="3276600" y="1308100"/>
                </a:lnTo>
                <a:cubicBezTo>
                  <a:pt x="3022600" y="1409700"/>
                  <a:pt x="2743200" y="1727200"/>
                  <a:pt x="2654300" y="1993900"/>
                </a:cubicBezTo>
                <a:lnTo>
                  <a:pt x="1181100" y="6489700"/>
                </a:lnTo>
                <a:cubicBezTo>
                  <a:pt x="1092200" y="6769100"/>
                  <a:pt x="1016000" y="7213600"/>
                  <a:pt x="1016000" y="7493000"/>
                </a:cubicBezTo>
                <a:lnTo>
                  <a:pt x="1016000" y="7937500"/>
                </a:lnTo>
                <a:cubicBezTo>
                  <a:pt x="1016000" y="8585200"/>
                  <a:pt x="1384300" y="8953500"/>
                  <a:pt x="2032000" y="8953500"/>
                </a:cubicBezTo>
                <a:lnTo>
                  <a:pt x="3556000" y="8953500"/>
                </a:lnTo>
                <a:cubicBezTo>
                  <a:pt x="4356100" y="8953500"/>
                  <a:pt x="4572000" y="9080500"/>
                  <a:pt x="4572000" y="9537700"/>
                </a:cubicBezTo>
                <a:cubicBezTo>
                  <a:pt x="4572000" y="9779000"/>
                  <a:pt x="4343400" y="9969500"/>
                  <a:pt x="4064000" y="9969500"/>
                </a:cubicBezTo>
                <a:close/>
                <a:moveTo>
                  <a:pt x="-254000" y="9969500"/>
                </a:moveTo>
              </a:path>
            </a:pathLst>
          </a:custGeom>
          <a:solidFill>
            <a:srgbClr val="0C0C0D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55" name="Freeform 13955"/>
          <p:cNvSpPr/>
          <p:nvPr/>
        </p:nvSpPr>
        <p:spPr>
          <a:xfrm rot="0" flipH="0" flipV="0">
            <a:off x="18592931" y="5001766"/>
            <a:ext cx="80162" cy="115824"/>
          </a:xfrm>
          <a:custGeom>
            <a:pathLst>
              <a:path w="6680200" h="9652000">
                <a:moveTo>
                  <a:pt x="3302000" y="0"/>
                </a:moveTo>
                <a:lnTo>
                  <a:pt x="5080000" y="0"/>
                </a:lnTo>
                <a:cubicBezTo>
                  <a:pt x="5359400" y="0"/>
                  <a:pt x="5740400" y="165100"/>
                  <a:pt x="5943600" y="355600"/>
                </a:cubicBezTo>
                <a:lnTo>
                  <a:pt x="5981700" y="406400"/>
                </a:lnTo>
                <a:cubicBezTo>
                  <a:pt x="6527800" y="952500"/>
                  <a:pt x="6680200" y="1498600"/>
                  <a:pt x="6477000" y="2260600"/>
                </a:cubicBezTo>
                <a:lnTo>
                  <a:pt x="6261100" y="3035300"/>
                </a:lnTo>
                <a:cubicBezTo>
                  <a:pt x="6197600" y="3302000"/>
                  <a:pt x="5956300" y="3657600"/>
                  <a:pt x="5740400" y="3835400"/>
                </a:cubicBezTo>
                <a:lnTo>
                  <a:pt x="5473700" y="4064000"/>
                </a:lnTo>
                <a:cubicBezTo>
                  <a:pt x="5016500" y="4432300"/>
                  <a:pt x="4978400" y="4673600"/>
                  <a:pt x="5334000" y="5232400"/>
                </a:cubicBezTo>
                <a:cubicBezTo>
                  <a:pt x="5626100" y="5715000"/>
                  <a:pt x="5626100" y="5715000"/>
                  <a:pt x="5448300" y="6324600"/>
                </a:cubicBezTo>
                <a:lnTo>
                  <a:pt x="5003800" y="7861300"/>
                </a:lnTo>
                <a:cubicBezTo>
                  <a:pt x="4927600" y="8128000"/>
                  <a:pt x="4699000" y="8496300"/>
                  <a:pt x="4508500" y="8699500"/>
                </a:cubicBezTo>
                <a:lnTo>
                  <a:pt x="4165600" y="9042400"/>
                </a:lnTo>
                <a:cubicBezTo>
                  <a:pt x="3695700" y="9499600"/>
                  <a:pt x="3352800" y="9652000"/>
                  <a:pt x="2730500" y="9652000"/>
                </a:cubicBezTo>
                <a:lnTo>
                  <a:pt x="1524000" y="9652000"/>
                </a:lnTo>
                <a:cubicBezTo>
                  <a:pt x="533400" y="9652000"/>
                  <a:pt x="0" y="9093200"/>
                  <a:pt x="0" y="8064500"/>
                </a:cubicBezTo>
                <a:lnTo>
                  <a:pt x="0" y="7112000"/>
                </a:lnTo>
                <a:cubicBezTo>
                  <a:pt x="0" y="6832600"/>
                  <a:pt x="76200" y="6400800"/>
                  <a:pt x="177800" y="6146800"/>
                </a:cubicBezTo>
                <a:lnTo>
                  <a:pt x="292100" y="5842000"/>
                </a:lnTo>
                <a:cubicBezTo>
                  <a:pt x="596900" y="5092700"/>
                  <a:pt x="876300" y="4660900"/>
                  <a:pt x="1193800" y="4457700"/>
                </a:cubicBezTo>
                <a:cubicBezTo>
                  <a:pt x="1371600" y="4356100"/>
                  <a:pt x="1460500" y="4089400"/>
                  <a:pt x="1384300" y="3873500"/>
                </a:cubicBezTo>
                <a:cubicBezTo>
                  <a:pt x="1320800" y="3670300"/>
                  <a:pt x="1270000" y="3263900"/>
                  <a:pt x="1270000" y="2984500"/>
                </a:cubicBezTo>
                <a:lnTo>
                  <a:pt x="1270000" y="2540000"/>
                </a:lnTo>
                <a:cubicBezTo>
                  <a:pt x="1270000" y="2260600"/>
                  <a:pt x="1371600" y="1841500"/>
                  <a:pt x="1511300" y="1612900"/>
                </a:cubicBezTo>
                <a:lnTo>
                  <a:pt x="1739900" y="1231900"/>
                </a:lnTo>
                <a:cubicBezTo>
                  <a:pt x="1866900" y="990600"/>
                  <a:pt x="2146300" y="647700"/>
                  <a:pt x="2349500" y="444500"/>
                </a:cubicBezTo>
                <a:lnTo>
                  <a:pt x="2425700" y="355600"/>
                </a:lnTo>
                <a:cubicBezTo>
                  <a:pt x="2628900" y="165100"/>
                  <a:pt x="3022600" y="0"/>
                  <a:pt x="3302000" y="0"/>
                </a:cubicBezTo>
                <a:close/>
                <a:moveTo>
                  <a:pt x="9626600" y="9652000"/>
                </a:moveTo>
                <a:moveTo>
                  <a:pt x="4318000" y="762000"/>
                </a:moveTo>
                <a:lnTo>
                  <a:pt x="3810000" y="762000"/>
                </a:lnTo>
                <a:cubicBezTo>
                  <a:pt x="3530600" y="762000"/>
                  <a:pt x="3136900" y="927100"/>
                  <a:pt x="2933700" y="1117600"/>
                </a:cubicBezTo>
                <a:lnTo>
                  <a:pt x="2857500" y="1206500"/>
                </a:lnTo>
                <a:cubicBezTo>
                  <a:pt x="2387600" y="1676400"/>
                  <a:pt x="2286000" y="1917700"/>
                  <a:pt x="2286000" y="2540000"/>
                </a:cubicBezTo>
                <a:lnTo>
                  <a:pt x="2286000" y="2794000"/>
                </a:lnTo>
                <a:cubicBezTo>
                  <a:pt x="2286000" y="3441700"/>
                  <a:pt x="2654300" y="3810000"/>
                  <a:pt x="3302000" y="3810000"/>
                </a:cubicBezTo>
                <a:lnTo>
                  <a:pt x="3492500" y="3810000"/>
                </a:lnTo>
                <a:cubicBezTo>
                  <a:pt x="3771900" y="3810000"/>
                  <a:pt x="4216400" y="3708400"/>
                  <a:pt x="4483100" y="3581400"/>
                </a:cubicBezTo>
                <a:lnTo>
                  <a:pt x="4711700" y="3479800"/>
                </a:lnTo>
                <a:cubicBezTo>
                  <a:pt x="4978400" y="3352800"/>
                  <a:pt x="5232400" y="3136900"/>
                  <a:pt x="5270500" y="2997200"/>
                </a:cubicBezTo>
                <a:cubicBezTo>
                  <a:pt x="5308600" y="2844800"/>
                  <a:pt x="5397500" y="2578100"/>
                  <a:pt x="5461000" y="2387600"/>
                </a:cubicBezTo>
                <a:cubicBezTo>
                  <a:pt x="5664200" y="1816100"/>
                  <a:pt x="5600700" y="1549400"/>
                  <a:pt x="5219700" y="1168400"/>
                </a:cubicBezTo>
                <a:lnTo>
                  <a:pt x="5181600" y="1117600"/>
                </a:lnTo>
                <a:cubicBezTo>
                  <a:pt x="4978400" y="927100"/>
                  <a:pt x="4597400" y="762000"/>
                  <a:pt x="4318000" y="762000"/>
                </a:cubicBezTo>
                <a:close/>
                <a:moveTo>
                  <a:pt x="8864600" y="9652000"/>
                </a:moveTo>
                <a:moveTo>
                  <a:pt x="1778000" y="8636000"/>
                </a:moveTo>
                <a:lnTo>
                  <a:pt x="2794000" y="8636000"/>
                </a:lnTo>
                <a:cubicBezTo>
                  <a:pt x="3073400" y="8636000"/>
                  <a:pt x="3302000" y="8521700"/>
                  <a:pt x="3302000" y="8382000"/>
                </a:cubicBezTo>
                <a:cubicBezTo>
                  <a:pt x="3302000" y="8242300"/>
                  <a:pt x="3429000" y="8128000"/>
                  <a:pt x="3606800" y="8128000"/>
                </a:cubicBezTo>
                <a:cubicBezTo>
                  <a:pt x="3771900" y="8128000"/>
                  <a:pt x="3949700" y="8001000"/>
                  <a:pt x="3987800" y="7848600"/>
                </a:cubicBezTo>
                <a:cubicBezTo>
                  <a:pt x="4038600" y="7683500"/>
                  <a:pt x="4127500" y="7404100"/>
                  <a:pt x="4191000" y="7213600"/>
                </a:cubicBezTo>
                <a:cubicBezTo>
                  <a:pt x="4267200" y="7010400"/>
                  <a:pt x="4318000" y="6629400"/>
                  <a:pt x="4318000" y="6350000"/>
                </a:cubicBezTo>
                <a:lnTo>
                  <a:pt x="4318000" y="5588000"/>
                </a:lnTo>
                <a:cubicBezTo>
                  <a:pt x="4318000" y="5308600"/>
                  <a:pt x="4254500" y="5016500"/>
                  <a:pt x="4191000" y="4953000"/>
                </a:cubicBezTo>
                <a:cubicBezTo>
                  <a:pt x="4114800" y="4876800"/>
                  <a:pt x="3835400" y="4826000"/>
                  <a:pt x="3556000" y="4826000"/>
                </a:cubicBezTo>
                <a:lnTo>
                  <a:pt x="2794000" y="4826000"/>
                </a:lnTo>
                <a:cubicBezTo>
                  <a:pt x="2514600" y="4826000"/>
                  <a:pt x="2286000" y="4876800"/>
                  <a:pt x="2286000" y="4953000"/>
                </a:cubicBezTo>
                <a:cubicBezTo>
                  <a:pt x="2286000" y="5016500"/>
                  <a:pt x="2222500" y="5080000"/>
                  <a:pt x="2159000" y="5080000"/>
                </a:cubicBezTo>
                <a:cubicBezTo>
                  <a:pt x="1993900" y="5080000"/>
                  <a:pt x="1778000" y="5295900"/>
                  <a:pt x="1778000" y="5461000"/>
                </a:cubicBezTo>
                <a:cubicBezTo>
                  <a:pt x="1778000" y="5524500"/>
                  <a:pt x="1689100" y="5588000"/>
                  <a:pt x="1600200" y="5588000"/>
                </a:cubicBezTo>
                <a:cubicBezTo>
                  <a:pt x="1397000" y="5588000"/>
                  <a:pt x="1270000" y="5930900"/>
                  <a:pt x="1270000" y="6477000"/>
                </a:cubicBezTo>
                <a:cubicBezTo>
                  <a:pt x="1270000" y="6692900"/>
                  <a:pt x="1193800" y="6858000"/>
                  <a:pt x="1104900" y="6858000"/>
                </a:cubicBezTo>
                <a:cubicBezTo>
                  <a:pt x="965200" y="6858000"/>
                  <a:pt x="762000" y="7391400"/>
                  <a:pt x="762000" y="7747000"/>
                </a:cubicBezTo>
                <a:cubicBezTo>
                  <a:pt x="762000" y="7810500"/>
                  <a:pt x="812800" y="7874000"/>
                  <a:pt x="889000" y="7874000"/>
                </a:cubicBezTo>
                <a:cubicBezTo>
                  <a:pt x="952500" y="7874000"/>
                  <a:pt x="1016000" y="7988300"/>
                  <a:pt x="1016000" y="8128000"/>
                </a:cubicBezTo>
                <a:cubicBezTo>
                  <a:pt x="1016000" y="8509000"/>
                  <a:pt x="1206500" y="8636000"/>
                  <a:pt x="1778000" y="8636000"/>
                </a:cubicBezTo>
                <a:close/>
                <a:moveTo>
                  <a:pt x="990600" y="9652000"/>
                </a:moveTo>
              </a:path>
            </a:pathLst>
          </a:custGeom>
          <a:solidFill>
            <a:srgbClr val="0C0C0D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56" name="Freeform 13956"/>
          <p:cNvSpPr/>
          <p:nvPr/>
        </p:nvSpPr>
        <p:spPr>
          <a:xfrm rot="0" flipH="0" flipV="0">
            <a:off x="18672336" y="5000090"/>
            <a:ext cx="88392" cy="117348"/>
          </a:xfrm>
          <a:custGeom>
            <a:pathLst>
              <a:path w="7366000" h="9779000">
                <a:moveTo>
                  <a:pt x="7073900" y="1295400"/>
                </a:moveTo>
                <a:lnTo>
                  <a:pt x="1879600" y="8534400"/>
                </a:lnTo>
                <a:cubicBezTo>
                  <a:pt x="1714500" y="8763000"/>
                  <a:pt x="1511300" y="9017000"/>
                  <a:pt x="1422400" y="9105900"/>
                </a:cubicBezTo>
                <a:cubicBezTo>
                  <a:pt x="1333500" y="9194800"/>
                  <a:pt x="1231900" y="9385300"/>
                  <a:pt x="1193800" y="9525000"/>
                </a:cubicBezTo>
                <a:cubicBezTo>
                  <a:pt x="1143000" y="9664700"/>
                  <a:pt x="914400" y="9779000"/>
                  <a:pt x="685800" y="9779000"/>
                </a:cubicBezTo>
                <a:cubicBezTo>
                  <a:pt x="190500" y="9779000"/>
                  <a:pt x="0" y="9639300"/>
                  <a:pt x="0" y="9271000"/>
                </a:cubicBezTo>
                <a:cubicBezTo>
                  <a:pt x="0" y="9131300"/>
                  <a:pt x="127000" y="8826500"/>
                  <a:pt x="292100" y="8610600"/>
                </a:cubicBezTo>
                <a:lnTo>
                  <a:pt x="2489200" y="5613400"/>
                </a:lnTo>
                <a:cubicBezTo>
                  <a:pt x="2654300" y="5384800"/>
                  <a:pt x="2959100" y="5029200"/>
                  <a:pt x="3175000" y="4813300"/>
                </a:cubicBezTo>
                <a:lnTo>
                  <a:pt x="3213100" y="4775200"/>
                </a:lnTo>
                <a:cubicBezTo>
                  <a:pt x="3416300" y="4572000"/>
                  <a:pt x="3721100" y="4203700"/>
                  <a:pt x="3873500" y="3962400"/>
                </a:cubicBezTo>
                <a:lnTo>
                  <a:pt x="5854700" y="1016000"/>
                </a:lnTo>
                <a:cubicBezTo>
                  <a:pt x="6184900" y="520700"/>
                  <a:pt x="6756400" y="0"/>
                  <a:pt x="6959600" y="0"/>
                </a:cubicBezTo>
                <a:cubicBezTo>
                  <a:pt x="7289800" y="0"/>
                  <a:pt x="7366000" y="88900"/>
                  <a:pt x="7366000" y="482600"/>
                </a:cubicBezTo>
                <a:cubicBezTo>
                  <a:pt x="7366000" y="711200"/>
                  <a:pt x="7226300" y="1066800"/>
                  <a:pt x="7073900" y="1295400"/>
                </a:cubicBezTo>
                <a:close/>
                <a:moveTo>
                  <a:pt x="8293100" y="9791700"/>
                </a:moveTo>
              </a:path>
            </a:pathLst>
          </a:custGeom>
          <a:solidFill>
            <a:srgbClr val="0C0C0D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57" name="Freeform 13957"/>
          <p:cNvSpPr/>
          <p:nvPr/>
        </p:nvSpPr>
        <p:spPr>
          <a:xfrm rot="0" flipH="0" flipV="0">
            <a:off x="18779781" y="4999480"/>
            <a:ext cx="43129" cy="118567"/>
          </a:xfrm>
          <a:custGeom>
            <a:pathLst>
              <a:path w="3594100" h="9880600">
                <a:moveTo>
                  <a:pt x="3429000" y="1358900"/>
                </a:moveTo>
                <a:lnTo>
                  <a:pt x="1320800" y="9105900"/>
                </a:lnTo>
                <a:cubicBezTo>
                  <a:pt x="1168400" y="9677400"/>
                  <a:pt x="990600" y="9880600"/>
                  <a:pt x="635000" y="9880600"/>
                </a:cubicBezTo>
                <a:cubicBezTo>
                  <a:pt x="292100" y="9880600"/>
                  <a:pt x="254000" y="9829800"/>
                  <a:pt x="254000" y="9321800"/>
                </a:cubicBezTo>
                <a:cubicBezTo>
                  <a:pt x="254000" y="9067800"/>
                  <a:pt x="317500" y="8648700"/>
                  <a:pt x="393700" y="8382000"/>
                </a:cubicBezTo>
                <a:lnTo>
                  <a:pt x="1892300" y="3073400"/>
                </a:lnTo>
                <a:cubicBezTo>
                  <a:pt x="2184400" y="2070100"/>
                  <a:pt x="1955800" y="1828800"/>
                  <a:pt x="1333500" y="2489200"/>
                </a:cubicBezTo>
                <a:cubicBezTo>
                  <a:pt x="1016000" y="2819400"/>
                  <a:pt x="685800" y="3022600"/>
                  <a:pt x="482600" y="3022600"/>
                </a:cubicBezTo>
                <a:cubicBezTo>
                  <a:pt x="317500" y="3022600"/>
                  <a:pt x="0" y="2654300"/>
                  <a:pt x="0" y="2451100"/>
                </a:cubicBezTo>
                <a:cubicBezTo>
                  <a:pt x="0" y="2349500"/>
                  <a:pt x="190500" y="2120900"/>
                  <a:pt x="419100" y="1943100"/>
                </a:cubicBezTo>
                <a:lnTo>
                  <a:pt x="2197100" y="546100"/>
                </a:lnTo>
                <a:cubicBezTo>
                  <a:pt x="2743200" y="114300"/>
                  <a:pt x="3200400" y="0"/>
                  <a:pt x="3429000" y="228600"/>
                </a:cubicBezTo>
                <a:cubicBezTo>
                  <a:pt x="3594100" y="393700"/>
                  <a:pt x="3594100" y="749300"/>
                  <a:pt x="3429000" y="1358900"/>
                </a:cubicBezTo>
                <a:close/>
                <a:moveTo>
                  <a:pt x="7454900" y="9842500"/>
                </a:moveTo>
              </a:path>
            </a:pathLst>
          </a:custGeom>
          <a:solidFill>
            <a:srgbClr val="0C0C0D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58" name="Freeform 13958"/>
          <p:cNvSpPr/>
          <p:nvPr/>
        </p:nvSpPr>
        <p:spPr>
          <a:xfrm rot="0" flipH="0" flipV="0">
            <a:off x="18827639" y="4998718"/>
            <a:ext cx="70104" cy="118872"/>
          </a:xfrm>
          <a:custGeom>
            <a:pathLst>
              <a:path w="5842000" h="9906000">
                <a:moveTo>
                  <a:pt x="0" y="8318500"/>
                </a:moveTo>
                <a:lnTo>
                  <a:pt x="0" y="6350000"/>
                </a:lnTo>
                <a:cubicBezTo>
                  <a:pt x="0" y="6070600"/>
                  <a:pt x="50800" y="5689600"/>
                  <a:pt x="114300" y="5486400"/>
                </a:cubicBezTo>
                <a:cubicBezTo>
                  <a:pt x="177800" y="5295900"/>
                  <a:pt x="304800" y="4927600"/>
                  <a:pt x="393700" y="4673600"/>
                </a:cubicBezTo>
                <a:lnTo>
                  <a:pt x="825500" y="3314700"/>
                </a:lnTo>
                <a:cubicBezTo>
                  <a:pt x="914400" y="3060700"/>
                  <a:pt x="1092200" y="2654300"/>
                  <a:pt x="1231900" y="2413000"/>
                </a:cubicBezTo>
                <a:lnTo>
                  <a:pt x="1752600" y="1460500"/>
                </a:lnTo>
                <a:cubicBezTo>
                  <a:pt x="1892300" y="1219200"/>
                  <a:pt x="2184400" y="965200"/>
                  <a:pt x="2400300" y="889000"/>
                </a:cubicBezTo>
                <a:cubicBezTo>
                  <a:pt x="2628900" y="812800"/>
                  <a:pt x="2870200" y="635000"/>
                  <a:pt x="2959100" y="482600"/>
                </a:cubicBezTo>
                <a:cubicBezTo>
                  <a:pt x="3175000" y="139700"/>
                  <a:pt x="3517900" y="0"/>
                  <a:pt x="4127500" y="0"/>
                </a:cubicBezTo>
                <a:lnTo>
                  <a:pt x="4318000" y="0"/>
                </a:lnTo>
                <a:cubicBezTo>
                  <a:pt x="4597400" y="0"/>
                  <a:pt x="4991100" y="165100"/>
                  <a:pt x="5181600" y="355600"/>
                </a:cubicBezTo>
                <a:lnTo>
                  <a:pt x="5232400" y="406400"/>
                </a:lnTo>
                <a:cubicBezTo>
                  <a:pt x="5689600" y="863600"/>
                  <a:pt x="5842000" y="1219200"/>
                  <a:pt x="5842000" y="1841500"/>
                </a:cubicBezTo>
                <a:lnTo>
                  <a:pt x="5842000" y="3810000"/>
                </a:lnTo>
                <a:cubicBezTo>
                  <a:pt x="5842000" y="4089400"/>
                  <a:pt x="5778500" y="4533900"/>
                  <a:pt x="5702300" y="4787900"/>
                </a:cubicBezTo>
                <a:lnTo>
                  <a:pt x="5486400" y="5562600"/>
                </a:lnTo>
                <a:cubicBezTo>
                  <a:pt x="5410200" y="5829300"/>
                  <a:pt x="5270500" y="6248400"/>
                  <a:pt x="5156200" y="6489700"/>
                </a:cubicBezTo>
                <a:lnTo>
                  <a:pt x="4800600" y="7366000"/>
                </a:lnTo>
                <a:cubicBezTo>
                  <a:pt x="4686300" y="7620000"/>
                  <a:pt x="4470400" y="8001000"/>
                  <a:pt x="4318000" y="8216900"/>
                </a:cubicBezTo>
                <a:lnTo>
                  <a:pt x="4140200" y="8458200"/>
                </a:lnTo>
                <a:cubicBezTo>
                  <a:pt x="3975100" y="8674100"/>
                  <a:pt x="3695700" y="9004300"/>
                  <a:pt x="3492500" y="9207500"/>
                </a:cubicBezTo>
                <a:lnTo>
                  <a:pt x="3403600" y="9296400"/>
                </a:lnTo>
                <a:cubicBezTo>
                  <a:pt x="2933700" y="9753600"/>
                  <a:pt x="2590800" y="9906000"/>
                  <a:pt x="1968500" y="9906000"/>
                </a:cubicBezTo>
                <a:lnTo>
                  <a:pt x="1524000" y="9906000"/>
                </a:lnTo>
                <a:cubicBezTo>
                  <a:pt x="533400" y="9906000"/>
                  <a:pt x="0" y="9347200"/>
                  <a:pt x="0" y="8318500"/>
                </a:cubicBezTo>
                <a:close/>
                <a:moveTo>
                  <a:pt x="1358900" y="9906000"/>
                </a:moveTo>
                <a:moveTo>
                  <a:pt x="1625600" y="4089400"/>
                </a:moveTo>
                <a:lnTo>
                  <a:pt x="1143000" y="5867400"/>
                </a:lnTo>
                <a:cubicBezTo>
                  <a:pt x="1066800" y="6134100"/>
                  <a:pt x="1016000" y="6578600"/>
                  <a:pt x="1016000" y="6858000"/>
                </a:cubicBezTo>
                <a:lnTo>
                  <a:pt x="1016000" y="7810500"/>
                </a:lnTo>
                <a:cubicBezTo>
                  <a:pt x="1016000" y="8597900"/>
                  <a:pt x="1219200" y="8890000"/>
                  <a:pt x="1778000" y="8890000"/>
                </a:cubicBezTo>
                <a:lnTo>
                  <a:pt x="2032000" y="8890000"/>
                </a:lnTo>
                <a:cubicBezTo>
                  <a:pt x="2527300" y="8890000"/>
                  <a:pt x="2984500" y="8585200"/>
                  <a:pt x="3200400" y="8102600"/>
                </a:cubicBezTo>
                <a:cubicBezTo>
                  <a:pt x="3251200" y="7975600"/>
                  <a:pt x="3365500" y="7810500"/>
                  <a:pt x="3454400" y="7721600"/>
                </a:cubicBezTo>
                <a:cubicBezTo>
                  <a:pt x="3530600" y="7645400"/>
                  <a:pt x="3695700" y="7378700"/>
                  <a:pt x="3810000" y="7137400"/>
                </a:cubicBezTo>
                <a:lnTo>
                  <a:pt x="3873500" y="6985000"/>
                </a:lnTo>
                <a:cubicBezTo>
                  <a:pt x="3987800" y="6743700"/>
                  <a:pt x="4152900" y="6337300"/>
                  <a:pt x="4229100" y="6070600"/>
                </a:cubicBezTo>
                <a:lnTo>
                  <a:pt x="4686300" y="4533900"/>
                </a:lnTo>
                <a:cubicBezTo>
                  <a:pt x="4762500" y="4279900"/>
                  <a:pt x="4826000" y="3835400"/>
                  <a:pt x="4826000" y="3556000"/>
                </a:cubicBezTo>
                <a:lnTo>
                  <a:pt x="4826000" y="2032000"/>
                </a:lnTo>
                <a:cubicBezTo>
                  <a:pt x="4826000" y="1435100"/>
                  <a:pt x="4457700" y="1016000"/>
                  <a:pt x="3937000" y="1016000"/>
                </a:cubicBezTo>
                <a:cubicBezTo>
                  <a:pt x="3721100" y="1016000"/>
                  <a:pt x="3390900" y="1181100"/>
                  <a:pt x="3200400" y="1371600"/>
                </a:cubicBezTo>
                <a:lnTo>
                  <a:pt x="2794000" y="1778000"/>
                </a:lnTo>
                <a:cubicBezTo>
                  <a:pt x="2590800" y="1968500"/>
                  <a:pt x="2349500" y="2324100"/>
                  <a:pt x="2235200" y="2565400"/>
                </a:cubicBezTo>
                <a:lnTo>
                  <a:pt x="1943100" y="3187700"/>
                </a:lnTo>
                <a:cubicBezTo>
                  <a:pt x="1841500" y="3416300"/>
                  <a:pt x="1689100" y="3822700"/>
                  <a:pt x="1625600" y="4089400"/>
                </a:cubicBezTo>
                <a:close/>
                <a:moveTo>
                  <a:pt x="5588000" y="9906000"/>
                </a:moveTo>
              </a:path>
            </a:pathLst>
          </a:custGeom>
          <a:solidFill>
            <a:srgbClr val="0C0C0D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59" name="Rectangle 13959"/>
          <p:cNvSpPr/>
          <p:nvPr/>
        </p:nvSpPr>
        <p:spPr>
          <a:xfrm rot="0" flipH="0" flipV="0">
            <a:off x="18767425" y="5150846"/>
            <a:ext cx="209701" cy="274358"/>
          </a:xfrm>
          <a:prstGeom prst="rect">
            <a:avLst/>
          </a:prstGeom>
        </p:spPr>
      </p:sp>
      <p:sp>
        <p:nvSpPr>
          <p:cNvPr id="13960" name="Freeform 13960"/>
          <p:cNvSpPr/>
          <p:nvPr/>
        </p:nvSpPr>
        <p:spPr>
          <a:xfrm rot="0" flipH="0" flipV="0">
            <a:off x="18783350" y="5314206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818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61" name="Freeform 13961"/>
          <p:cNvSpPr/>
          <p:nvPr/>
        </p:nvSpPr>
        <p:spPr>
          <a:xfrm rot="0" flipH="0" flipV="0">
            <a:off x="18823048" y="531444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818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62" name="Freeform 13962"/>
          <p:cNvSpPr/>
          <p:nvPr/>
        </p:nvSpPr>
        <p:spPr>
          <a:xfrm rot="0" flipH="0" flipV="0">
            <a:off x="18889047" y="531444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818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63" name="Rectangle 13963"/>
          <p:cNvSpPr/>
          <p:nvPr/>
        </p:nvSpPr>
        <p:spPr>
          <a:xfrm rot="0" flipH="0" flipV="0">
            <a:off x="18473294" y="7562575"/>
            <a:ext cx="1088832" cy="274358"/>
          </a:xfrm>
          <a:prstGeom prst="rect">
            <a:avLst/>
          </a:prstGeom>
        </p:spPr>
      </p:sp>
      <p:sp>
        <p:nvSpPr>
          <p:cNvPr id="13964" name="Freeform 13964"/>
          <p:cNvSpPr/>
          <p:nvPr/>
        </p:nvSpPr>
        <p:spPr>
          <a:xfrm rot="0" flipH="0" flipV="0">
            <a:off x="18480171" y="7753202"/>
            <a:ext cx="61410" cy="66116"/>
          </a:xfrm>
          <a:custGeom>
            <a:pathLst>
              <a:path w="6464300" h="6959600">
                <a:moveTo>
                  <a:pt x="3289300" y="0"/>
                </a:moveTo>
                <a:lnTo>
                  <a:pt x="5448300" y="0"/>
                </a:lnTo>
                <a:cubicBezTo>
                  <a:pt x="5803900" y="0"/>
                  <a:pt x="6159500" y="76200"/>
                  <a:pt x="6248400" y="165100"/>
                </a:cubicBezTo>
                <a:cubicBezTo>
                  <a:pt x="6464300" y="368300"/>
                  <a:pt x="6464300" y="914400"/>
                  <a:pt x="6248400" y="1168400"/>
                </a:cubicBezTo>
                <a:cubicBezTo>
                  <a:pt x="6159500" y="1270000"/>
                  <a:pt x="6096000" y="1562100"/>
                  <a:pt x="6096000" y="1803400"/>
                </a:cubicBezTo>
                <a:cubicBezTo>
                  <a:pt x="6096000" y="2044700"/>
                  <a:pt x="6019800" y="2336800"/>
                  <a:pt x="5930900" y="2451100"/>
                </a:cubicBezTo>
                <a:cubicBezTo>
                  <a:pt x="5842000" y="2565400"/>
                  <a:pt x="5765800" y="2844800"/>
                  <a:pt x="5765800" y="3086100"/>
                </a:cubicBezTo>
                <a:cubicBezTo>
                  <a:pt x="5765800" y="3340100"/>
                  <a:pt x="5702300" y="3581400"/>
                  <a:pt x="5613400" y="3632200"/>
                </a:cubicBezTo>
                <a:cubicBezTo>
                  <a:pt x="5524500" y="3683000"/>
                  <a:pt x="5448300" y="3898900"/>
                  <a:pt x="5448300" y="4114800"/>
                </a:cubicBezTo>
                <a:cubicBezTo>
                  <a:pt x="5448300" y="4318000"/>
                  <a:pt x="5384800" y="4584700"/>
                  <a:pt x="5295900" y="4699000"/>
                </a:cubicBezTo>
                <a:cubicBezTo>
                  <a:pt x="4953000" y="5118100"/>
                  <a:pt x="5092700" y="5867400"/>
                  <a:pt x="5524500" y="6019800"/>
                </a:cubicBezTo>
                <a:cubicBezTo>
                  <a:pt x="5664200" y="6070600"/>
                  <a:pt x="5765800" y="6210300"/>
                  <a:pt x="5765800" y="6350000"/>
                </a:cubicBezTo>
                <a:cubicBezTo>
                  <a:pt x="5765800" y="6477000"/>
                  <a:pt x="5702300" y="6654800"/>
                  <a:pt x="5613400" y="6743700"/>
                </a:cubicBezTo>
                <a:cubicBezTo>
                  <a:pt x="5461000" y="6883400"/>
                  <a:pt x="4381500" y="6959600"/>
                  <a:pt x="4013200" y="6858000"/>
                </a:cubicBezTo>
                <a:cubicBezTo>
                  <a:pt x="3924300" y="6832600"/>
                  <a:pt x="3848100" y="6832600"/>
                  <a:pt x="3848100" y="6858000"/>
                </a:cubicBezTo>
                <a:cubicBezTo>
                  <a:pt x="3848100" y="6883400"/>
                  <a:pt x="3556000" y="6896100"/>
                  <a:pt x="3200400" y="6896100"/>
                </a:cubicBezTo>
                <a:lnTo>
                  <a:pt x="1600200" y="6896100"/>
                </a:lnTo>
                <a:cubicBezTo>
                  <a:pt x="762000" y="6896100"/>
                  <a:pt x="342900" y="6718300"/>
                  <a:pt x="241300" y="6286500"/>
                </a:cubicBezTo>
                <a:cubicBezTo>
                  <a:pt x="203200" y="6096000"/>
                  <a:pt x="127000" y="5943600"/>
                  <a:pt x="76200" y="5943600"/>
                </a:cubicBezTo>
                <a:cubicBezTo>
                  <a:pt x="38100" y="5943600"/>
                  <a:pt x="0" y="5689600"/>
                  <a:pt x="0" y="5372100"/>
                </a:cubicBezTo>
                <a:cubicBezTo>
                  <a:pt x="0" y="5067300"/>
                  <a:pt x="63500" y="4775200"/>
                  <a:pt x="152400" y="4711700"/>
                </a:cubicBezTo>
                <a:cubicBezTo>
                  <a:pt x="241300" y="4660900"/>
                  <a:pt x="317500" y="4343400"/>
                  <a:pt x="317500" y="4000500"/>
                </a:cubicBezTo>
                <a:cubicBezTo>
                  <a:pt x="317500" y="3657600"/>
                  <a:pt x="393700" y="3327400"/>
                  <a:pt x="482600" y="3276600"/>
                </a:cubicBezTo>
                <a:cubicBezTo>
                  <a:pt x="571500" y="3213100"/>
                  <a:pt x="635000" y="2997200"/>
                  <a:pt x="635000" y="2794000"/>
                </a:cubicBezTo>
                <a:cubicBezTo>
                  <a:pt x="635000" y="2578100"/>
                  <a:pt x="711200" y="2324100"/>
                  <a:pt x="800100" y="2209800"/>
                </a:cubicBezTo>
                <a:cubicBezTo>
                  <a:pt x="889000" y="2095500"/>
                  <a:pt x="965200" y="1879600"/>
                  <a:pt x="965200" y="1727200"/>
                </a:cubicBezTo>
                <a:cubicBezTo>
                  <a:pt x="965200" y="1574800"/>
                  <a:pt x="1028700" y="1397000"/>
                  <a:pt x="1117600" y="1346200"/>
                </a:cubicBezTo>
                <a:cubicBezTo>
                  <a:pt x="1206500" y="1295400"/>
                  <a:pt x="1282700" y="1181100"/>
                  <a:pt x="1282700" y="1104900"/>
                </a:cubicBezTo>
                <a:cubicBezTo>
                  <a:pt x="1282700" y="1028700"/>
                  <a:pt x="1346200" y="965200"/>
                  <a:pt x="1435100" y="965200"/>
                </a:cubicBezTo>
                <a:cubicBezTo>
                  <a:pt x="1524000" y="965200"/>
                  <a:pt x="1638300" y="850900"/>
                  <a:pt x="1689100" y="723900"/>
                </a:cubicBezTo>
                <a:cubicBezTo>
                  <a:pt x="1854200" y="241300"/>
                  <a:pt x="2400300" y="0"/>
                  <a:pt x="3289300" y="0"/>
                </a:cubicBezTo>
                <a:close/>
                <a:moveTo>
                  <a:pt x="6096000" y="6819900"/>
                </a:moveTo>
                <a:moveTo>
                  <a:pt x="4483100" y="1282700"/>
                </a:moveTo>
                <a:lnTo>
                  <a:pt x="2882900" y="1282700"/>
                </a:lnTo>
                <a:cubicBezTo>
                  <a:pt x="2540000" y="1282700"/>
                  <a:pt x="2425700" y="1358900"/>
                  <a:pt x="2197100" y="1765300"/>
                </a:cubicBezTo>
                <a:lnTo>
                  <a:pt x="2070100" y="1993900"/>
                </a:lnTo>
                <a:cubicBezTo>
                  <a:pt x="1993900" y="2133600"/>
                  <a:pt x="1917700" y="2374900"/>
                  <a:pt x="1917700" y="2527300"/>
                </a:cubicBezTo>
                <a:cubicBezTo>
                  <a:pt x="1917700" y="2679700"/>
                  <a:pt x="1854200" y="2908300"/>
                  <a:pt x="1765300" y="3009900"/>
                </a:cubicBezTo>
                <a:cubicBezTo>
                  <a:pt x="1676400" y="3124200"/>
                  <a:pt x="1600200" y="3352800"/>
                  <a:pt x="1600200" y="3530600"/>
                </a:cubicBezTo>
                <a:lnTo>
                  <a:pt x="1600200" y="3771900"/>
                </a:lnTo>
                <a:cubicBezTo>
                  <a:pt x="1600200" y="3949700"/>
                  <a:pt x="1524000" y="4191000"/>
                  <a:pt x="1435100" y="4292600"/>
                </a:cubicBezTo>
                <a:cubicBezTo>
                  <a:pt x="1346200" y="4406900"/>
                  <a:pt x="1282700" y="4635500"/>
                  <a:pt x="1282700" y="4813300"/>
                </a:cubicBezTo>
                <a:lnTo>
                  <a:pt x="1282700" y="5537200"/>
                </a:lnTo>
                <a:cubicBezTo>
                  <a:pt x="1282700" y="5854700"/>
                  <a:pt x="1460500" y="5943600"/>
                  <a:pt x="2082800" y="5943600"/>
                </a:cubicBezTo>
                <a:lnTo>
                  <a:pt x="2641600" y="5943600"/>
                </a:lnTo>
                <a:cubicBezTo>
                  <a:pt x="3289300" y="5943600"/>
                  <a:pt x="3619500" y="5778500"/>
                  <a:pt x="3746500" y="5410200"/>
                </a:cubicBezTo>
                <a:cubicBezTo>
                  <a:pt x="3797300" y="5283200"/>
                  <a:pt x="3911600" y="5143500"/>
                  <a:pt x="4000500" y="5080000"/>
                </a:cubicBezTo>
                <a:cubicBezTo>
                  <a:pt x="4089400" y="5029200"/>
                  <a:pt x="4165600" y="4826000"/>
                  <a:pt x="4165600" y="4660900"/>
                </a:cubicBezTo>
                <a:lnTo>
                  <a:pt x="4165600" y="4572000"/>
                </a:lnTo>
                <a:cubicBezTo>
                  <a:pt x="4165600" y="4394200"/>
                  <a:pt x="4241800" y="4165600"/>
                  <a:pt x="4330700" y="4051300"/>
                </a:cubicBezTo>
                <a:cubicBezTo>
                  <a:pt x="4419600" y="3949700"/>
                  <a:pt x="4483100" y="3708400"/>
                  <a:pt x="4483100" y="3530600"/>
                </a:cubicBezTo>
                <a:lnTo>
                  <a:pt x="4483100" y="3289300"/>
                </a:lnTo>
                <a:cubicBezTo>
                  <a:pt x="4483100" y="3111500"/>
                  <a:pt x="4559300" y="2882900"/>
                  <a:pt x="4648200" y="2768600"/>
                </a:cubicBezTo>
                <a:cubicBezTo>
                  <a:pt x="4737100" y="2654300"/>
                  <a:pt x="4813300" y="2425700"/>
                  <a:pt x="4813300" y="2247900"/>
                </a:cubicBezTo>
                <a:lnTo>
                  <a:pt x="4813300" y="1612900"/>
                </a:lnTo>
                <a:cubicBezTo>
                  <a:pt x="4813300" y="1308100"/>
                  <a:pt x="4787900" y="1282700"/>
                  <a:pt x="4483100" y="1282700"/>
                </a:cubicBezTo>
                <a:close/>
                <a:moveTo>
                  <a:pt x="4813300" y="68199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65" name="Freeform 13965"/>
          <p:cNvSpPr/>
          <p:nvPr/>
        </p:nvSpPr>
        <p:spPr>
          <a:xfrm rot="0" flipH="0" flipV="0">
            <a:off x="18556297" y="7752478"/>
            <a:ext cx="61290" cy="65512"/>
          </a:xfrm>
          <a:custGeom>
            <a:pathLst>
              <a:path w="6451600" h="6896100">
                <a:moveTo>
                  <a:pt x="2730500" y="3048000"/>
                </a:moveTo>
                <a:lnTo>
                  <a:pt x="4013200" y="3048000"/>
                </a:lnTo>
                <a:cubicBezTo>
                  <a:pt x="4368800" y="3048000"/>
                  <a:pt x="4686300" y="3009900"/>
                  <a:pt x="4737100" y="2971800"/>
                </a:cubicBezTo>
                <a:cubicBezTo>
                  <a:pt x="4876800" y="2832100"/>
                  <a:pt x="5130800" y="1866900"/>
                  <a:pt x="5130800" y="1485900"/>
                </a:cubicBezTo>
                <a:cubicBezTo>
                  <a:pt x="5130800" y="571500"/>
                  <a:pt x="5461000" y="0"/>
                  <a:pt x="5981700" y="0"/>
                </a:cubicBezTo>
                <a:cubicBezTo>
                  <a:pt x="6045200" y="0"/>
                  <a:pt x="6172200" y="76200"/>
                  <a:pt x="6261100" y="165100"/>
                </a:cubicBezTo>
                <a:cubicBezTo>
                  <a:pt x="6438900" y="330200"/>
                  <a:pt x="6451600" y="533400"/>
                  <a:pt x="6350000" y="838200"/>
                </a:cubicBezTo>
                <a:cubicBezTo>
                  <a:pt x="6248400" y="1104900"/>
                  <a:pt x="6007100" y="1993900"/>
                  <a:pt x="5791200" y="2794000"/>
                </a:cubicBezTo>
                <a:lnTo>
                  <a:pt x="4940300" y="6121400"/>
                </a:lnTo>
                <a:cubicBezTo>
                  <a:pt x="4800600" y="6692900"/>
                  <a:pt x="4622800" y="6896100"/>
                  <a:pt x="4292600" y="6896100"/>
                </a:cubicBezTo>
                <a:cubicBezTo>
                  <a:pt x="4064000" y="6896100"/>
                  <a:pt x="3848100" y="6578600"/>
                  <a:pt x="3848100" y="6261100"/>
                </a:cubicBezTo>
                <a:cubicBezTo>
                  <a:pt x="3848100" y="6083300"/>
                  <a:pt x="3924300" y="5842000"/>
                  <a:pt x="4013200" y="5740400"/>
                </a:cubicBezTo>
                <a:cubicBezTo>
                  <a:pt x="4102100" y="5626100"/>
                  <a:pt x="4178300" y="5334000"/>
                  <a:pt x="4178300" y="5092700"/>
                </a:cubicBezTo>
                <a:cubicBezTo>
                  <a:pt x="4178300" y="4851400"/>
                  <a:pt x="4241800" y="4610100"/>
                  <a:pt x="4330700" y="4546600"/>
                </a:cubicBezTo>
                <a:cubicBezTo>
                  <a:pt x="4419600" y="4495800"/>
                  <a:pt x="4495800" y="4356100"/>
                  <a:pt x="4495800" y="4229100"/>
                </a:cubicBezTo>
                <a:cubicBezTo>
                  <a:pt x="4495800" y="3937000"/>
                  <a:pt x="4241800" y="3848100"/>
                  <a:pt x="3454400" y="3848100"/>
                </a:cubicBezTo>
                <a:lnTo>
                  <a:pt x="2413000" y="3848100"/>
                </a:lnTo>
                <a:cubicBezTo>
                  <a:pt x="1549400" y="3848100"/>
                  <a:pt x="1282700" y="4127500"/>
                  <a:pt x="1282700" y="5016500"/>
                </a:cubicBezTo>
                <a:cubicBezTo>
                  <a:pt x="1282700" y="5257800"/>
                  <a:pt x="1206500" y="5549900"/>
                  <a:pt x="1130300" y="5651500"/>
                </a:cubicBezTo>
                <a:cubicBezTo>
                  <a:pt x="1041400" y="5765800"/>
                  <a:pt x="965200" y="6019800"/>
                  <a:pt x="965200" y="6210300"/>
                </a:cubicBezTo>
                <a:cubicBezTo>
                  <a:pt x="965200" y="6591300"/>
                  <a:pt x="749300" y="6896100"/>
                  <a:pt x="482600" y="6896100"/>
                </a:cubicBezTo>
                <a:cubicBezTo>
                  <a:pt x="393700" y="6896100"/>
                  <a:pt x="254000" y="6819900"/>
                  <a:pt x="165100" y="6731000"/>
                </a:cubicBezTo>
                <a:cubicBezTo>
                  <a:pt x="76200" y="6654800"/>
                  <a:pt x="0" y="6426200"/>
                  <a:pt x="0" y="6261100"/>
                </a:cubicBezTo>
                <a:cubicBezTo>
                  <a:pt x="0" y="6083300"/>
                  <a:pt x="76200" y="5803900"/>
                  <a:pt x="165100" y="5651500"/>
                </a:cubicBezTo>
                <a:cubicBezTo>
                  <a:pt x="254000" y="5499100"/>
                  <a:pt x="317500" y="5245100"/>
                  <a:pt x="317500" y="5092700"/>
                </a:cubicBezTo>
                <a:cubicBezTo>
                  <a:pt x="317500" y="4940300"/>
                  <a:pt x="393700" y="4648200"/>
                  <a:pt x="482600" y="4457700"/>
                </a:cubicBezTo>
                <a:cubicBezTo>
                  <a:pt x="571500" y="4254500"/>
                  <a:pt x="647700" y="3924300"/>
                  <a:pt x="647700" y="3733800"/>
                </a:cubicBezTo>
                <a:cubicBezTo>
                  <a:pt x="647700" y="3530600"/>
                  <a:pt x="711200" y="3276600"/>
                  <a:pt x="800100" y="3175000"/>
                </a:cubicBezTo>
                <a:cubicBezTo>
                  <a:pt x="889000" y="3060700"/>
                  <a:pt x="965200" y="2768600"/>
                  <a:pt x="965200" y="2527300"/>
                </a:cubicBezTo>
                <a:cubicBezTo>
                  <a:pt x="965200" y="2286000"/>
                  <a:pt x="1041400" y="1955800"/>
                  <a:pt x="1130300" y="1803400"/>
                </a:cubicBezTo>
                <a:cubicBezTo>
                  <a:pt x="1206500" y="1651000"/>
                  <a:pt x="1282700" y="1397000"/>
                  <a:pt x="1282700" y="1244600"/>
                </a:cubicBezTo>
                <a:cubicBezTo>
                  <a:pt x="1282700" y="1092200"/>
                  <a:pt x="1358900" y="876300"/>
                  <a:pt x="1447800" y="762000"/>
                </a:cubicBezTo>
                <a:cubicBezTo>
                  <a:pt x="1549400" y="660400"/>
                  <a:pt x="1651000" y="431800"/>
                  <a:pt x="1689100" y="279400"/>
                </a:cubicBezTo>
                <a:cubicBezTo>
                  <a:pt x="1727200" y="127000"/>
                  <a:pt x="1828800" y="0"/>
                  <a:pt x="1917700" y="0"/>
                </a:cubicBezTo>
                <a:cubicBezTo>
                  <a:pt x="2197100" y="0"/>
                  <a:pt x="2247900" y="127000"/>
                  <a:pt x="2247900" y="800100"/>
                </a:cubicBezTo>
                <a:lnTo>
                  <a:pt x="2247900" y="965200"/>
                </a:lnTo>
                <a:cubicBezTo>
                  <a:pt x="2247900" y="1320800"/>
                  <a:pt x="2171700" y="1727200"/>
                  <a:pt x="2082800" y="1879600"/>
                </a:cubicBezTo>
                <a:cubicBezTo>
                  <a:pt x="1917700" y="2171700"/>
                  <a:pt x="1866900" y="2832100"/>
                  <a:pt x="2006600" y="2971800"/>
                </a:cubicBezTo>
                <a:cubicBezTo>
                  <a:pt x="2044700" y="3009900"/>
                  <a:pt x="2374900" y="3048000"/>
                  <a:pt x="2730500" y="3048000"/>
                </a:cubicBezTo>
                <a:close/>
                <a:moveTo>
                  <a:pt x="4038600" y="68961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66" name="Freeform 13966"/>
          <p:cNvSpPr/>
          <p:nvPr/>
        </p:nvSpPr>
        <p:spPr>
          <a:xfrm rot="0" flipH="0" flipV="0">
            <a:off x="18623495" y="7753926"/>
            <a:ext cx="60807" cy="63944"/>
          </a:xfrm>
          <a:custGeom>
            <a:pathLst>
              <a:path w="6400800" h="6731000">
                <a:moveTo>
                  <a:pt x="419100" y="3492500"/>
                </a:moveTo>
                <a:lnTo>
                  <a:pt x="1270000" y="825500"/>
                </a:lnTo>
                <a:cubicBezTo>
                  <a:pt x="1346200" y="584200"/>
                  <a:pt x="1435100" y="304800"/>
                  <a:pt x="1473200" y="190500"/>
                </a:cubicBezTo>
                <a:cubicBezTo>
                  <a:pt x="1498600" y="88900"/>
                  <a:pt x="1689100" y="0"/>
                  <a:pt x="1879600" y="0"/>
                </a:cubicBezTo>
                <a:cubicBezTo>
                  <a:pt x="2070100" y="0"/>
                  <a:pt x="2235200" y="203200"/>
                  <a:pt x="2235200" y="457200"/>
                </a:cubicBezTo>
                <a:lnTo>
                  <a:pt x="2235200" y="825500"/>
                </a:lnTo>
                <a:cubicBezTo>
                  <a:pt x="2235200" y="1079500"/>
                  <a:pt x="2159000" y="1371600"/>
                  <a:pt x="2070100" y="1485900"/>
                </a:cubicBezTo>
                <a:cubicBezTo>
                  <a:pt x="1981200" y="1587500"/>
                  <a:pt x="1917700" y="1879600"/>
                  <a:pt x="1917700" y="2133600"/>
                </a:cubicBezTo>
                <a:lnTo>
                  <a:pt x="1917700" y="2425700"/>
                </a:lnTo>
                <a:cubicBezTo>
                  <a:pt x="1917700" y="2971800"/>
                  <a:pt x="2108200" y="3009900"/>
                  <a:pt x="2590800" y="2552700"/>
                </a:cubicBezTo>
                <a:lnTo>
                  <a:pt x="3086100" y="2070100"/>
                </a:lnTo>
                <a:cubicBezTo>
                  <a:pt x="3276600" y="1892300"/>
                  <a:pt x="3530600" y="1701800"/>
                  <a:pt x="3644900" y="1663700"/>
                </a:cubicBezTo>
                <a:cubicBezTo>
                  <a:pt x="3759200" y="1625600"/>
                  <a:pt x="4025900" y="1435100"/>
                  <a:pt x="4229100" y="1244600"/>
                </a:cubicBezTo>
                <a:lnTo>
                  <a:pt x="4343400" y="1143000"/>
                </a:lnTo>
                <a:cubicBezTo>
                  <a:pt x="4559300" y="952500"/>
                  <a:pt x="4737100" y="800100"/>
                  <a:pt x="4762500" y="800100"/>
                </a:cubicBezTo>
                <a:cubicBezTo>
                  <a:pt x="4940300" y="800100"/>
                  <a:pt x="5105400" y="660400"/>
                  <a:pt x="5295900" y="355600"/>
                </a:cubicBezTo>
                <a:cubicBezTo>
                  <a:pt x="5422900" y="165100"/>
                  <a:pt x="5676900" y="0"/>
                  <a:pt x="5880100" y="0"/>
                </a:cubicBezTo>
                <a:cubicBezTo>
                  <a:pt x="6210300" y="0"/>
                  <a:pt x="6400800" y="190500"/>
                  <a:pt x="6400800" y="520700"/>
                </a:cubicBezTo>
                <a:cubicBezTo>
                  <a:pt x="6400800" y="584200"/>
                  <a:pt x="6261100" y="787400"/>
                  <a:pt x="6083300" y="965200"/>
                </a:cubicBezTo>
                <a:lnTo>
                  <a:pt x="5765800" y="1282700"/>
                </a:lnTo>
                <a:cubicBezTo>
                  <a:pt x="5588000" y="1460500"/>
                  <a:pt x="5334000" y="1625600"/>
                  <a:pt x="5194300" y="1663700"/>
                </a:cubicBezTo>
                <a:cubicBezTo>
                  <a:pt x="4673600" y="1790700"/>
                  <a:pt x="4559300" y="1841500"/>
                  <a:pt x="4254500" y="2159000"/>
                </a:cubicBezTo>
                <a:lnTo>
                  <a:pt x="3835400" y="2565400"/>
                </a:lnTo>
                <a:cubicBezTo>
                  <a:pt x="3492500" y="2908300"/>
                  <a:pt x="3441700" y="3251200"/>
                  <a:pt x="3632200" y="3962400"/>
                </a:cubicBezTo>
                <a:lnTo>
                  <a:pt x="3657600" y="4051300"/>
                </a:lnTo>
                <a:cubicBezTo>
                  <a:pt x="3721100" y="4292600"/>
                  <a:pt x="3860800" y="4495800"/>
                  <a:pt x="3962400" y="4495800"/>
                </a:cubicBezTo>
                <a:cubicBezTo>
                  <a:pt x="4076700" y="4495800"/>
                  <a:pt x="4165600" y="4635500"/>
                  <a:pt x="4165600" y="4813300"/>
                </a:cubicBezTo>
                <a:cubicBezTo>
                  <a:pt x="4165600" y="4991100"/>
                  <a:pt x="4267200" y="5219700"/>
                  <a:pt x="4406900" y="5334000"/>
                </a:cubicBezTo>
                <a:cubicBezTo>
                  <a:pt x="4737100" y="5588000"/>
                  <a:pt x="4800600" y="5753100"/>
                  <a:pt x="4800600" y="6299200"/>
                </a:cubicBezTo>
                <a:cubicBezTo>
                  <a:pt x="4800600" y="6540500"/>
                  <a:pt x="4622800" y="6731000"/>
                  <a:pt x="4406900" y="6731000"/>
                </a:cubicBezTo>
                <a:cubicBezTo>
                  <a:pt x="4178300" y="6731000"/>
                  <a:pt x="3924300" y="6527800"/>
                  <a:pt x="3822700" y="6286500"/>
                </a:cubicBezTo>
                <a:lnTo>
                  <a:pt x="3657600" y="5829300"/>
                </a:lnTo>
                <a:cubicBezTo>
                  <a:pt x="3556000" y="5588000"/>
                  <a:pt x="3390900" y="5194300"/>
                  <a:pt x="3289300" y="4965700"/>
                </a:cubicBezTo>
                <a:lnTo>
                  <a:pt x="2933700" y="4254500"/>
                </a:lnTo>
                <a:cubicBezTo>
                  <a:pt x="2705100" y="3784600"/>
                  <a:pt x="2222500" y="3733800"/>
                  <a:pt x="1714500" y="4127500"/>
                </a:cubicBezTo>
                <a:lnTo>
                  <a:pt x="1625600" y="4203700"/>
                </a:lnTo>
                <a:cubicBezTo>
                  <a:pt x="1435100" y="4356100"/>
                  <a:pt x="1270000" y="4635500"/>
                  <a:pt x="1270000" y="4813300"/>
                </a:cubicBezTo>
                <a:cubicBezTo>
                  <a:pt x="1270000" y="5219700"/>
                  <a:pt x="1168400" y="5588000"/>
                  <a:pt x="825500" y="6375400"/>
                </a:cubicBezTo>
                <a:cubicBezTo>
                  <a:pt x="749300" y="6578600"/>
                  <a:pt x="520700" y="6731000"/>
                  <a:pt x="330200" y="6731000"/>
                </a:cubicBezTo>
                <a:cubicBezTo>
                  <a:pt x="139700" y="6731000"/>
                  <a:pt x="0" y="6540500"/>
                  <a:pt x="25400" y="6299200"/>
                </a:cubicBezTo>
                <a:lnTo>
                  <a:pt x="101600" y="5321300"/>
                </a:lnTo>
                <a:cubicBezTo>
                  <a:pt x="127000" y="5080000"/>
                  <a:pt x="165100" y="4699000"/>
                  <a:pt x="203200" y="4470400"/>
                </a:cubicBezTo>
                <a:lnTo>
                  <a:pt x="228600" y="4343400"/>
                </a:lnTo>
                <a:cubicBezTo>
                  <a:pt x="254000" y="4114800"/>
                  <a:pt x="342900" y="3733800"/>
                  <a:pt x="419100" y="3492500"/>
                </a:cubicBezTo>
                <a:close/>
                <a:moveTo>
                  <a:pt x="3073400" y="67437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67" name="Freeform 13967"/>
          <p:cNvSpPr/>
          <p:nvPr/>
        </p:nvSpPr>
        <p:spPr>
          <a:xfrm rot="0" flipH="0" flipV="0">
            <a:off x="18691901" y="7755494"/>
            <a:ext cx="53689" cy="62496"/>
          </a:xfrm>
          <a:custGeom>
            <a:pathLst>
              <a:path w="5651500" h="6578600">
                <a:moveTo>
                  <a:pt x="4876800" y="3848100"/>
                </a:moveTo>
                <a:lnTo>
                  <a:pt x="1943100" y="3848100"/>
                </a:lnTo>
                <a:cubicBezTo>
                  <a:pt x="1358900" y="3848100"/>
                  <a:pt x="1155700" y="4051300"/>
                  <a:pt x="1155700" y="4635500"/>
                </a:cubicBezTo>
                <a:lnTo>
                  <a:pt x="1155700" y="5003800"/>
                </a:lnTo>
                <a:cubicBezTo>
                  <a:pt x="1155700" y="5257800"/>
                  <a:pt x="1193800" y="5499100"/>
                  <a:pt x="1244600" y="5537200"/>
                </a:cubicBezTo>
                <a:cubicBezTo>
                  <a:pt x="1282700" y="5575300"/>
                  <a:pt x="1524000" y="5613400"/>
                  <a:pt x="1778000" y="5613400"/>
                </a:cubicBezTo>
                <a:lnTo>
                  <a:pt x="3911600" y="5613400"/>
                </a:lnTo>
                <a:cubicBezTo>
                  <a:pt x="4597400" y="5613400"/>
                  <a:pt x="4686300" y="5676900"/>
                  <a:pt x="4686300" y="6146800"/>
                </a:cubicBezTo>
                <a:cubicBezTo>
                  <a:pt x="4686300" y="6413500"/>
                  <a:pt x="4508500" y="6578600"/>
                  <a:pt x="4229100" y="6578600"/>
                </a:cubicBezTo>
                <a:lnTo>
                  <a:pt x="1295400" y="6578600"/>
                </a:lnTo>
                <a:cubicBezTo>
                  <a:pt x="1041400" y="6578600"/>
                  <a:pt x="711200" y="6413500"/>
                  <a:pt x="558800" y="6223000"/>
                </a:cubicBezTo>
                <a:lnTo>
                  <a:pt x="482600" y="6134100"/>
                </a:lnTo>
                <a:cubicBezTo>
                  <a:pt x="63500" y="5613400"/>
                  <a:pt x="0" y="5359400"/>
                  <a:pt x="114300" y="4686300"/>
                </a:cubicBezTo>
                <a:lnTo>
                  <a:pt x="381000" y="3022600"/>
                </a:lnTo>
                <a:cubicBezTo>
                  <a:pt x="419100" y="2768600"/>
                  <a:pt x="546100" y="2565400"/>
                  <a:pt x="647700" y="2565400"/>
                </a:cubicBezTo>
                <a:cubicBezTo>
                  <a:pt x="749300" y="2565400"/>
                  <a:pt x="838200" y="2362200"/>
                  <a:pt x="838200" y="2108200"/>
                </a:cubicBezTo>
                <a:lnTo>
                  <a:pt x="838200" y="2057400"/>
                </a:lnTo>
                <a:cubicBezTo>
                  <a:pt x="838200" y="1816100"/>
                  <a:pt x="914400" y="1612900"/>
                  <a:pt x="1003300" y="1612900"/>
                </a:cubicBezTo>
                <a:cubicBezTo>
                  <a:pt x="1092200" y="1612900"/>
                  <a:pt x="1155700" y="1460500"/>
                  <a:pt x="1155700" y="1282700"/>
                </a:cubicBezTo>
                <a:cubicBezTo>
                  <a:pt x="1155700" y="876300"/>
                  <a:pt x="1714500" y="317500"/>
                  <a:pt x="2120900" y="317500"/>
                </a:cubicBezTo>
                <a:cubicBezTo>
                  <a:pt x="2298700" y="317500"/>
                  <a:pt x="2438400" y="254000"/>
                  <a:pt x="2438400" y="165100"/>
                </a:cubicBezTo>
                <a:cubicBezTo>
                  <a:pt x="2438400" y="76200"/>
                  <a:pt x="2654300" y="0"/>
                  <a:pt x="2895600" y="0"/>
                </a:cubicBezTo>
                <a:lnTo>
                  <a:pt x="4229100" y="0"/>
                </a:lnTo>
                <a:cubicBezTo>
                  <a:pt x="4483100" y="0"/>
                  <a:pt x="4686300" y="76200"/>
                  <a:pt x="4686300" y="165100"/>
                </a:cubicBezTo>
                <a:cubicBezTo>
                  <a:pt x="4686300" y="254000"/>
                  <a:pt x="4838700" y="317500"/>
                  <a:pt x="5016500" y="317500"/>
                </a:cubicBezTo>
                <a:cubicBezTo>
                  <a:pt x="5448300" y="317500"/>
                  <a:pt x="5651500" y="558800"/>
                  <a:pt x="5651500" y="1104900"/>
                </a:cubicBezTo>
                <a:lnTo>
                  <a:pt x="5651500" y="2755900"/>
                </a:lnTo>
                <a:cubicBezTo>
                  <a:pt x="5651500" y="3009900"/>
                  <a:pt x="5575300" y="3213100"/>
                  <a:pt x="5486400" y="3213100"/>
                </a:cubicBezTo>
                <a:cubicBezTo>
                  <a:pt x="5410200" y="3213100"/>
                  <a:pt x="5334000" y="3352800"/>
                  <a:pt x="5334000" y="3530600"/>
                </a:cubicBezTo>
                <a:cubicBezTo>
                  <a:pt x="5334000" y="3708400"/>
                  <a:pt x="5130800" y="3848100"/>
                  <a:pt x="4876800" y="3848100"/>
                </a:cubicBezTo>
                <a:close/>
                <a:moveTo>
                  <a:pt x="2019300" y="6578600"/>
                </a:moveTo>
                <a:moveTo>
                  <a:pt x="2260600" y="2895600"/>
                </a:moveTo>
                <a:lnTo>
                  <a:pt x="4229100" y="2895600"/>
                </a:lnTo>
                <a:cubicBezTo>
                  <a:pt x="4648200" y="2895600"/>
                  <a:pt x="4686300" y="2844800"/>
                  <a:pt x="4686300" y="2438400"/>
                </a:cubicBezTo>
                <a:lnTo>
                  <a:pt x="4686300" y="1739900"/>
                </a:lnTo>
                <a:cubicBezTo>
                  <a:pt x="4686300" y="1168400"/>
                  <a:pt x="4483100" y="965200"/>
                  <a:pt x="3911600" y="965200"/>
                </a:cubicBezTo>
                <a:lnTo>
                  <a:pt x="3225800" y="965200"/>
                </a:lnTo>
                <a:cubicBezTo>
                  <a:pt x="2717800" y="965200"/>
                  <a:pt x="2616200" y="1028700"/>
                  <a:pt x="2324100" y="1562100"/>
                </a:cubicBezTo>
                <a:cubicBezTo>
                  <a:pt x="2209800" y="1765300"/>
                  <a:pt x="2057400" y="1930400"/>
                  <a:pt x="1968500" y="1930400"/>
                </a:cubicBezTo>
                <a:cubicBezTo>
                  <a:pt x="1879600" y="1930400"/>
                  <a:pt x="1803400" y="2133600"/>
                  <a:pt x="1803400" y="2387600"/>
                </a:cubicBezTo>
                <a:lnTo>
                  <a:pt x="1803400" y="2438400"/>
                </a:lnTo>
                <a:cubicBezTo>
                  <a:pt x="1803400" y="2743200"/>
                  <a:pt x="1955800" y="2895600"/>
                  <a:pt x="2260600" y="2895600"/>
                </a:cubicBezTo>
                <a:close/>
                <a:moveTo>
                  <a:pt x="2971800" y="65786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68" name="Freeform 13968"/>
          <p:cNvSpPr/>
          <p:nvPr/>
        </p:nvSpPr>
        <p:spPr>
          <a:xfrm rot="0" flipH="0" flipV="0">
            <a:off x="18750653" y="7754047"/>
            <a:ext cx="65512" cy="82403"/>
          </a:xfrm>
          <a:custGeom>
            <a:pathLst>
              <a:path w="6896100" h="8674100">
                <a:moveTo>
                  <a:pt x="3314700" y="0"/>
                </a:moveTo>
                <a:lnTo>
                  <a:pt x="5334000" y="0"/>
                </a:lnTo>
                <a:cubicBezTo>
                  <a:pt x="6235700" y="0"/>
                  <a:pt x="6896100" y="647700"/>
                  <a:pt x="6896100" y="1498600"/>
                </a:cubicBezTo>
                <a:cubicBezTo>
                  <a:pt x="6896100" y="1739900"/>
                  <a:pt x="6781800" y="2311400"/>
                  <a:pt x="6642100" y="2781300"/>
                </a:cubicBezTo>
                <a:lnTo>
                  <a:pt x="5956300" y="5143500"/>
                </a:lnTo>
                <a:cubicBezTo>
                  <a:pt x="5575300" y="6438900"/>
                  <a:pt x="5143500" y="6743700"/>
                  <a:pt x="3657600" y="6743700"/>
                </a:cubicBezTo>
                <a:lnTo>
                  <a:pt x="2349500" y="6743700"/>
                </a:lnTo>
                <a:cubicBezTo>
                  <a:pt x="1270000" y="6743700"/>
                  <a:pt x="1117600" y="6858000"/>
                  <a:pt x="1117600" y="7708900"/>
                </a:cubicBezTo>
                <a:cubicBezTo>
                  <a:pt x="1117600" y="8445500"/>
                  <a:pt x="952500" y="8674100"/>
                  <a:pt x="393700" y="8674100"/>
                </a:cubicBezTo>
                <a:cubicBezTo>
                  <a:pt x="177800" y="8674100"/>
                  <a:pt x="0" y="8597900"/>
                  <a:pt x="0" y="8509000"/>
                </a:cubicBezTo>
                <a:cubicBezTo>
                  <a:pt x="0" y="8026400"/>
                  <a:pt x="165100" y="7035800"/>
                  <a:pt x="381000" y="6273800"/>
                </a:cubicBezTo>
                <a:lnTo>
                  <a:pt x="1778000" y="1257300"/>
                </a:lnTo>
                <a:cubicBezTo>
                  <a:pt x="2095500" y="114300"/>
                  <a:pt x="2235200" y="0"/>
                  <a:pt x="3314700" y="0"/>
                </a:cubicBezTo>
                <a:close/>
                <a:moveTo>
                  <a:pt x="6769100" y="6731000"/>
                </a:moveTo>
                <a:moveTo>
                  <a:pt x="2209800" y="5778500"/>
                </a:moveTo>
                <a:lnTo>
                  <a:pt x="3873500" y="5778500"/>
                </a:lnTo>
                <a:cubicBezTo>
                  <a:pt x="4457700" y="5778500"/>
                  <a:pt x="4965700" y="5270500"/>
                  <a:pt x="4965700" y="4686300"/>
                </a:cubicBezTo>
                <a:lnTo>
                  <a:pt x="4965700" y="4635500"/>
                </a:lnTo>
                <a:cubicBezTo>
                  <a:pt x="4965700" y="4381500"/>
                  <a:pt x="5041900" y="4178300"/>
                  <a:pt x="5130800" y="4178300"/>
                </a:cubicBezTo>
                <a:cubicBezTo>
                  <a:pt x="5219700" y="4178300"/>
                  <a:pt x="5283200" y="3975100"/>
                  <a:pt x="5283200" y="3721100"/>
                </a:cubicBezTo>
                <a:lnTo>
                  <a:pt x="5283200" y="3352800"/>
                </a:lnTo>
                <a:cubicBezTo>
                  <a:pt x="5283200" y="3098800"/>
                  <a:pt x="5359400" y="2895600"/>
                  <a:pt x="5448300" y="2895600"/>
                </a:cubicBezTo>
                <a:cubicBezTo>
                  <a:pt x="5537200" y="2895600"/>
                  <a:pt x="5613400" y="2692400"/>
                  <a:pt x="5613400" y="2438400"/>
                </a:cubicBezTo>
                <a:lnTo>
                  <a:pt x="5613400" y="1422400"/>
                </a:lnTo>
                <a:cubicBezTo>
                  <a:pt x="5613400" y="990600"/>
                  <a:pt x="5588000" y="965200"/>
                  <a:pt x="5156200" y="965200"/>
                </a:cubicBezTo>
                <a:lnTo>
                  <a:pt x="3492500" y="965200"/>
                </a:lnTo>
                <a:cubicBezTo>
                  <a:pt x="2921000" y="965200"/>
                  <a:pt x="2717800" y="1168400"/>
                  <a:pt x="2717800" y="1739900"/>
                </a:cubicBezTo>
                <a:lnTo>
                  <a:pt x="2717800" y="2120900"/>
                </a:lnTo>
                <a:cubicBezTo>
                  <a:pt x="2717800" y="2362200"/>
                  <a:pt x="2654300" y="2578100"/>
                  <a:pt x="2565400" y="2578100"/>
                </a:cubicBezTo>
                <a:cubicBezTo>
                  <a:pt x="2476500" y="2578100"/>
                  <a:pt x="2400300" y="2781300"/>
                  <a:pt x="2400300" y="3022600"/>
                </a:cubicBezTo>
                <a:lnTo>
                  <a:pt x="2400300" y="3403600"/>
                </a:lnTo>
                <a:cubicBezTo>
                  <a:pt x="2400300" y="3644900"/>
                  <a:pt x="2324100" y="3860800"/>
                  <a:pt x="2235200" y="3860800"/>
                </a:cubicBezTo>
                <a:cubicBezTo>
                  <a:pt x="2146300" y="3860800"/>
                  <a:pt x="2082800" y="4064000"/>
                  <a:pt x="2082800" y="4318000"/>
                </a:cubicBezTo>
                <a:lnTo>
                  <a:pt x="2082800" y="4686300"/>
                </a:lnTo>
                <a:cubicBezTo>
                  <a:pt x="2082800" y="4940300"/>
                  <a:pt x="2006600" y="5143500"/>
                  <a:pt x="1917700" y="5143500"/>
                </a:cubicBezTo>
                <a:cubicBezTo>
                  <a:pt x="1828800" y="5143500"/>
                  <a:pt x="1765300" y="5283200"/>
                  <a:pt x="1765300" y="5461000"/>
                </a:cubicBezTo>
                <a:cubicBezTo>
                  <a:pt x="1765300" y="5638800"/>
                  <a:pt x="1968500" y="5778500"/>
                  <a:pt x="2209800" y="5778500"/>
                </a:cubicBezTo>
                <a:close/>
                <a:moveTo>
                  <a:pt x="990600" y="67310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69" name="Freeform 13969"/>
          <p:cNvSpPr/>
          <p:nvPr/>
        </p:nvSpPr>
        <p:spPr>
          <a:xfrm rot="0" flipH="0" flipV="0">
            <a:off x="18824848" y="7752478"/>
            <a:ext cx="61290" cy="65512"/>
          </a:xfrm>
          <a:custGeom>
            <a:pathLst>
              <a:path w="6451600" h="6896100">
                <a:moveTo>
                  <a:pt x="2730500" y="3048000"/>
                </a:moveTo>
                <a:lnTo>
                  <a:pt x="4013200" y="3048000"/>
                </a:lnTo>
                <a:cubicBezTo>
                  <a:pt x="4368800" y="3048000"/>
                  <a:pt x="4686300" y="3009900"/>
                  <a:pt x="4737100" y="2971800"/>
                </a:cubicBezTo>
                <a:cubicBezTo>
                  <a:pt x="4876800" y="2832100"/>
                  <a:pt x="5130800" y="1866900"/>
                  <a:pt x="5130800" y="1485900"/>
                </a:cubicBezTo>
                <a:cubicBezTo>
                  <a:pt x="5130800" y="571500"/>
                  <a:pt x="5461000" y="0"/>
                  <a:pt x="5981700" y="0"/>
                </a:cubicBezTo>
                <a:cubicBezTo>
                  <a:pt x="6045200" y="0"/>
                  <a:pt x="6172200" y="76200"/>
                  <a:pt x="6261100" y="165100"/>
                </a:cubicBezTo>
                <a:cubicBezTo>
                  <a:pt x="6438900" y="330200"/>
                  <a:pt x="6451600" y="533400"/>
                  <a:pt x="6350000" y="838200"/>
                </a:cubicBezTo>
                <a:cubicBezTo>
                  <a:pt x="6248400" y="1104900"/>
                  <a:pt x="6007100" y="1993900"/>
                  <a:pt x="5791200" y="2794000"/>
                </a:cubicBezTo>
                <a:lnTo>
                  <a:pt x="4940300" y="6121400"/>
                </a:lnTo>
                <a:cubicBezTo>
                  <a:pt x="4800600" y="6692900"/>
                  <a:pt x="4622800" y="6896100"/>
                  <a:pt x="4292600" y="6896100"/>
                </a:cubicBezTo>
                <a:cubicBezTo>
                  <a:pt x="4064000" y="6896100"/>
                  <a:pt x="3848100" y="6578600"/>
                  <a:pt x="3848100" y="6261100"/>
                </a:cubicBezTo>
                <a:cubicBezTo>
                  <a:pt x="3848100" y="6083300"/>
                  <a:pt x="3924300" y="5842000"/>
                  <a:pt x="4013200" y="5740400"/>
                </a:cubicBezTo>
                <a:cubicBezTo>
                  <a:pt x="4102100" y="5626100"/>
                  <a:pt x="4178300" y="5334000"/>
                  <a:pt x="4178300" y="5092700"/>
                </a:cubicBezTo>
                <a:cubicBezTo>
                  <a:pt x="4178300" y="4851400"/>
                  <a:pt x="4241800" y="4610100"/>
                  <a:pt x="4330700" y="4546600"/>
                </a:cubicBezTo>
                <a:cubicBezTo>
                  <a:pt x="4419600" y="4495800"/>
                  <a:pt x="4495800" y="4356100"/>
                  <a:pt x="4495800" y="4229100"/>
                </a:cubicBezTo>
                <a:cubicBezTo>
                  <a:pt x="4495800" y="3937000"/>
                  <a:pt x="4241800" y="3848100"/>
                  <a:pt x="3454400" y="3848100"/>
                </a:cubicBezTo>
                <a:lnTo>
                  <a:pt x="2413000" y="3848100"/>
                </a:lnTo>
                <a:cubicBezTo>
                  <a:pt x="1549400" y="3848100"/>
                  <a:pt x="1282700" y="4127500"/>
                  <a:pt x="1282700" y="5016500"/>
                </a:cubicBezTo>
                <a:cubicBezTo>
                  <a:pt x="1282700" y="5257800"/>
                  <a:pt x="1206500" y="5549900"/>
                  <a:pt x="1130300" y="5651500"/>
                </a:cubicBezTo>
                <a:cubicBezTo>
                  <a:pt x="1041400" y="5765800"/>
                  <a:pt x="965200" y="6019800"/>
                  <a:pt x="965200" y="6210300"/>
                </a:cubicBezTo>
                <a:cubicBezTo>
                  <a:pt x="965200" y="6591300"/>
                  <a:pt x="749300" y="6896100"/>
                  <a:pt x="482600" y="6896100"/>
                </a:cubicBezTo>
                <a:cubicBezTo>
                  <a:pt x="393700" y="6896100"/>
                  <a:pt x="254000" y="6819900"/>
                  <a:pt x="165100" y="6731000"/>
                </a:cubicBezTo>
                <a:cubicBezTo>
                  <a:pt x="76200" y="6654800"/>
                  <a:pt x="0" y="6426200"/>
                  <a:pt x="0" y="6261100"/>
                </a:cubicBezTo>
                <a:cubicBezTo>
                  <a:pt x="0" y="6083300"/>
                  <a:pt x="76200" y="5803900"/>
                  <a:pt x="165100" y="5651500"/>
                </a:cubicBezTo>
                <a:cubicBezTo>
                  <a:pt x="254000" y="5499100"/>
                  <a:pt x="317500" y="5245100"/>
                  <a:pt x="317500" y="5092700"/>
                </a:cubicBezTo>
                <a:cubicBezTo>
                  <a:pt x="317500" y="4940300"/>
                  <a:pt x="393700" y="4648200"/>
                  <a:pt x="482600" y="4457700"/>
                </a:cubicBezTo>
                <a:cubicBezTo>
                  <a:pt x="571500" y="4254500"/>
                  <a:pt x="647700" y="3924300"/>
                  <a:pt x="647700" y="3733800"/>
                </a:cubicBezTo>
                <a:cubicBezTo>
                  <a:pt x="647700" y="3530600"/>
                  <a:pt x="711200" y="3276600"/>
                  <a:pt x="800100" y="3175000"/>
                </a:cubicBezTo>
                <a:cubicBezTo>
                  <a:pt x="889000" y="3060700"/>
                  <a:pt x="965200" y="2768600"/>
                  <a:pt x="965200" y="2527300"/>
                </a:cubicBezTo>
                <a:cubicBezTo>
                  <a:pt x="965200" y="2286000"/>
                  <a:pt x="1041400" y="1955800"/>
                  <a:pt x="1130300" y="1803400"/>
                </a:cubicBezTo>
                <a:cubicBezTo>
                  <a:pt x="1206500" y="1651000"/>
                  <a:pt x="1282700" y="1397000"/>
                  <a:pt x="1282700" y="1244600"/>
                </a:cubicBezTo>
                <a:cubicBezTo>
                  <a:pt x="1282700" y="1092200"/>
                  <a:pt x="1358900" y="876300"/>
                  <a:pt x="1447800" y="762000"/>
                </a:cubicBezTo>
                <a:cubicBezTo>
                  <a:pt x="1549400" y="660400"/>
                  <a:pt x="1651000" y="431800"/>
                  <a:pt x="1689100" y="279400"/>
                </a:cubicBezTo>
                <a:cubicBezTo>
                  <a:pt x="1727200" y="127000"/>
                  <a:pt x="1828800" y="0"/>
                  <a:pt x="1917700" y="0"/>
                </a:cubicBezTo>
                <a:cubicBezTo>
                  <a:pt x="2197100" y="0"/>
                  <a:pt x="2247900" y="127000"/>
                  <a:pt x="2247900" y="800100"/>
                </a:cubicBezTo>
                <a:lnTo>
                  <a:pt x="2247900" y="965200"/>
                </a:lnTo>
                <a:cubicBezTo>
                  <a:pt x="2247900" y="1320800"/>
                  <a:pt x="2171700" y="1727200"/>
                  <a:pt x="2082800" y="1879600"/>
                </a:cubicBezTo>
                <a:cubicBezTo>
                  <a:pt x="1917700" y="2171700"/>
                  <a:pt x="1866900" y="2832100"/>
                  <a:pt x="2006600" y="2971800"/>
                </a:cubicBezTo>
                <a:cubicBezTo>
                  <a:pt x="2044700" y="3009900"/>
                  <a:pt x="2374900" y="3048000"/>
                  <a:pt x="2730500" y="3048000"/>
                </a:cubicBezTo>
                <a:close/>
                <a:moveTo>
                  <a:pt x="4038600" y="68961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70" name="Freeform 13970"/>
          <p:cNvSpPr/>
          <p:nvPr/>
        </p:nvSpPr>
        <p:spPr>
          <a:xfrm rot="0" flipH="0" flipV="0">
            <a:off x="18892892" y="7752719"/>
            <a:ext cx="57067" cy="65512"/>
          </a:xfrm>
          <a:custGeom>
            <a:pathLst>
              <a:path w="6007100" h="6896100">
                <a:moveTo>
                  <a:pt x="3568700" y="6896100"/>
                </a:moveTo>
                <a:lnTo>
                  <a:pt x="1638300" y="6896100"/>
                </a:lnTo>
                <a:cubicBezTo>
                  <a:pt x="1003300" y="6896100"/>
                  <a:pt x="622300" y="6705600"/>
                  <a:pt x="342900" y="6235700"/>
                </a:cubicBezTo>
                <a:lnTo>
                  <a:pt x="292100" y="6159500"/>
                </a:lnTo>
                <a:cubicBezTo>
                  <a:pt x="38100" y="5727700"/>
                  <a:pt x="0" y="5092700"/>
                  <a:pt x="165100" y="4368800"/>
                </a:cubicBezTo>
                <a:lnTo>
                  <a:pt x="749300" y="1905000"/>
                </a:lnTo>
                <a:cubicBezTo>
                  <a:pt x="800100" y="1663700"/>
                  <a:pt x="889000" y="1422400"/>
                  <a:pt x="939800" y="1371600"/>
                </a:cubicBezTo>
                <a:cubicBezTo>
                  <a:pt x="990600" y="1320800"/>
                  <a:pt x="1054100" y="1117600"/>
                  <a:pt x="1079500" y="914400"/>
                </a:cubicBezTo>
                <a:cubicBezTo>
                  <a:pt x="1168400" y="381000"/>
                  <a:pt x="1435100" y="0"/>
                  <a:pt x="1727200" y="0"/>
                </a:cubicBezTo>
                <a:cubicBezTo>
                  <a:pt x="2082800" y="0"/>
                  <a:pt x="2146300" y="88900"/>
                  <a:pt x="2146300" y="609600"/>
                </a:cubicBezTo>
                <a:lnTo>
                  <a:pt x="2146300" y="990600"/>
                </a:lnTo>
                <a:cubicBezTo>
                  <a:pt x="2146300" y="1231900"/>
                  <a:pt x="2108200" y="1473200"/>
                  <a:pt x="2070100" y="1524000"/>
                </a:cubicBezTo>
                <a:cubicBezTo>
                  <a:pt x="2019300" y="1562100"/>
                  <a:pt x="1930400" y="1803400"/>
                  <a:pt x="1866900" y="2057400"/>
                </a:cubicBezTo>
                <a:lnTo>
                  <a:pt x="1155700" y="4597400"/>
                </a:lnTo>
                <a:cubicBezTo>
                  <a:pt x="901700" y="5486400"/>
                  <a:pt x="1181100" y="5930900"/>
                  <a:pt x="1955800" y="5930900"/>
                </a:cubicBezTo>
                <a:lnTo>
                  <a:pt x="3136900" y="5930900"/>
                </a:lnTo>
                <a:cubicBezTo>
                  <a:pt x="3683000" y="5930900"/>
                  <a:pt x="3721100" y="5905500"/>
                  <a:pt x="3860800" y="5321300"/>
                </a:cubicBezTo>
                <a:lnTo>
                  <a:pt x="4978400" y="863600"/>
                </a:lnTo>
                <a:cubicBezTo>
                  <a:pt x="5105400" y="355600"/>
                  <a:pt x="5384800" y="0"/>
                  <a:pt x="5651500" y="0"/>
                </a:cubicBezTo>
                <a:cubicBezTo>
                  <a:pt x="5943600" y="0"/>
                  <a:pt x="6007100" y="114300"/>
                  <a:pt x="5956300" y="596900"/>
                </a:cubicBezTo>
                <a:lnTo>
                  <a:pt x="5892800" y="1409700"/>
                </a:lnTo>
                <a:cubicBezTo>
                  <a:pt x="5867400" y="1651000"/>
                  <a:pt x="5791200" y="2057400"/>
                  <a:pt x="5715000" y="2311400"/>
                </a:cubicBezTo>
                <a:lnTo>
                  <a:pt x="5651500" y="2489200"/>
                </a:lnTo>
                <a:cubicBezTo>
                  <a:pt x="5575300" y="2755900"/>
                  <a:pt x="5511800" y="2984500"/>
                  <a:pt x="5511800" y="3009900"/>
                </a:cubicBezTo>
                <a:cubicBezTo>
                  <a:pt x="5511800" y="3022600"/>
                  <a:pt x="5499100" y="3238500"/>
                  <a:pt x="5461000" y="3467100"/>
                </a:cubicBezTo>
                <a:lnTo>
                  <a:pt x="5461000" y="3530600"/>
                </a:lnTo>
                <a:cubicBezTo>
                  <a:pt x="5435600" y="3759200"/>
                  <a:pt x="5359400" y="4000500"/>
                  <a:pt x="5308600" y="4064000"/>
                </a:cubicBezTo>
                <a:cubicBezTo>
                  <a:pt x="5245100" y="4114800"/>
                  <a:pt x="5143500" y="4381500"/>
                  <a:pt x="5067300" y="4635500"/>
                </a:cubicBezTo>
                <a:lnTo>
                  <a:pt x="5003800" y="4902200"/>
                </a:lnTo>
                <a:cubicBezTo>
                  <a:pt x="4927600" y="5156200"/>
                  <a:pt x="4864100" y="5562600"/>
                  <a:pt x="4838700" y="5803900"/>
                </a:cubicBezTo>
                <a:lnTo>
                  <a:pt x="4826000" y="5930900"/>
                </a:lnTo>
                <a:cubicBezTo>
                  <a:pt x="4787900" y="6438900"/>
                  <a:pt x="4203700" y="6896100"/>
                  <a:pt x="3568700" y="6896100"/>
                </a:cubicBezTo>
                <a:close/>
                <a:moveTo>
                  <a:pt x="-292100" y="68707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71" name="Freeform 13971"/>
          <p:cNvSpPr/>
          <p:nvPr/>
        </p:nvSpPr>
        <p:spPr>
          <a:xfrm rot="0" flipH="0" flipV="0">
            <a:off x="18959004" y="7723401"/>
            <a:ext cx="60807" cy="94589"/>
          </a:xfrm>
          <a:custGeom>
            <a:pathLst>
              <a:path w="6400800" h="9956800">
                <a:moveTo>
                  <a:pt x="3797300" y="0"/>
                </a:moveTo>
                <a:lnTo>
                  <a:pt x="5765800" y="0"/>
                </a:lnTo>
                <a:cubicBezTo>
                  <a:pt x="6070600" y="0"/>
                  <a:pt x="6223000" y="152400"/>
                  <a:pt x="6223000" y="457200"/>
                </a:cubicBezTo>
                <a:lnTo>
                  <a:pt x="6223000" y="508000"/>
                </a:lnTo>
                <a:cubicBezTo>
                  <a:pt x="6223000" y="762000"/>
                  <a:pt x="6159500" y="1041400"/>
                  <a:pt x="6070600" y="1130300"/>
                </a:cubicBezTo>
                <a:cubicBezTo>
                  <a:pt x="5981700" y="1219200"/>
                  <a:pt x="5702300" y="1295400"/>
                  <a:pt x="5448300" y="1295400"/>
                </a:cubicBezTo>
                <a:lnTo>
                  <a:pt x="3797300" y="1295400"/>
                </a:lnTo>
                <a:cubicBezTo>
                  <a:pt x="3429000" y="1295400"/>
                  <a:pt x="3340100" y="1193800"/>
                  <a:pt x="3340100" y="838200"/>
                </a:cubicBezTo>
                <a:lnTo>
                  <a:pt x="3340100" y="457200"/>
                </a:lnTo>
                <a:cubicBezTo>
                  <a:pt x="3340100" y="88900"/>
                  <a:pt x="3429000" y="0"/>
                  <a:pt x="3797300" y="0"/>
                </a:cubicBezTo>
                <a:close/>
                <a:moveTo>
                  <a:pt x="9093200" y="9956800"/>
                </a:moveTo>
                <a:moveTo>
                  <a:pt x="3708400" y="9956800"/>
                </a:moveTo>
                <a:lnTo>
                  <a:pt x="2006600" y="9956800"/>
                </a:lnTo>
                <a:cubicBezTo>
                  <a:pt x="1498600" y="9956800"/>
                  <a:pt x="876300" y="9740900"/>
                  <a:pt x="609600" y="9474200"/>
                </a:cubicBezTo>
                <a:cubicBezTo>
                  <a:pt x="88900" y="8940800"/>
                  <a:pt x="0" y="7861300"/>
                  <a:pt x="381000" y="6502400"/>
                </a:cubicBezTo>
                <a:lnTo>
                  <a:pt x="1054100" y="4089400"/>
                </a:lnTo>
                <a:cubicBezTo>
                  <a:pt x="1193800" y="3606800"/>
                  <a:pt x="1549400" y="3213100"/>
                  <a:pt x="1841500" y="3213100"/>
                </a:cubicBezTo>
                <a:cubicBezTo>
                  <a:pt x="2133600" y="3213100"/>
                  <a:pt x="2374900" y="3505200"/>
                  <a:pt x="2374900" y="3860800"/>
                </a:cubicBezTo>
                <a:cubicBezTo>
                  <a:pt x="2374900" y="4203700"/>
                  <a:pt x="2286000" y="4902200"/>
                  <a:pt x="2159000" y="5384800"/>
                </a:cubicBezTo>
                <a:lnTo>
                  <a:pt x="1739900" y="7137400"/>
                </a:lnTo>
                <a:cubicBezTo>
                  <a:pt x="1625600" y="7632700"/>
                  <a:pt x="1435100" y="8026400"/>
                  <a:pt x="1308100" y="8026400"/>
                </a:cubicBezTo>
                <a:cubicBezTo>
                  <a:pt x="1066800" y="8026400"/>
                  <a:pt x="1041400" y="8178800"/>
                  <a:pt x="1193800" y="8674100"/>
                </a:cubicBezTo>
                <a:cubicBezTo>
                  <a:pt x="1244600" y="8839200"/>
                  <a:pt x="1701800" y="8991600"/>
                  <a:pt x="2197100" y="8991600"/>
                </a:cubicBezTo>
                <a:lnTo>
                  <a:pt x="3073400" y="8991600"/>
                </a:lnTo>
                <a:cubicBezTo>
                  <a:pt x="3568700" y="8991600"/>
                  <a:pt x="4051300" y="8648700"/>
                  <a:pt x="4127500" y="8229600"/>
                </a:cubicBezTo>
                <a:cubicBezTo>
                  <a:pt x="4216400" y="7810500"/>
                  <a:pt x="4394200" y="7073900"/>
                  <a:pt x="4521200" y="6604000"/>
                </a:cubicBezTo>
                <a:lnTo>
                  <a:pt x="5003800" y="4787900"/>
                </a:lnTo>
                <a:cubicBezTo>
                  <a:pt x="5422900" y="3276600"/>
                  <a:pt x="5448300" y="3213100"/>
                  <a:pt x="5842000" y="3213100"/>
                </a:cubicBezTo>
                <a:cubicBezTo>
                  <a:pt x="6057900" y="3213100"/>
                  <a:pt x="6261100" y="3302000"/>
                  <a:pt x="6311900" y="3416300"/>
                </a:cubicBezTo>
                <a:cubicBezTo>
                  <a:pt x="6400800" y="3657600"/>
                  <a:pt x="6400800" y="3695700"/>
                  <a:pt x="6311900" y="4457700"/>
                </a:cubicBezTo>
                <a:cubicBezTo>
                  <a:pt x="6273800" y="4787900"/>
                  <a:pt x="6134100" y="5448300"/>
                  <a:pt x="6007100" y="5930900"/>
                </a:cubicBezTo>
                <a:lnTo>
                  <a:pt x="5245100" y="8712200"/>
                </a:lnTo>
                <a:cubicBezTo>
                  <a:pt x="4927600" y="9842500"/>
                  <a:pt x="4787900" y="9956800"/>
                  <a:pt x="3708400" y="9956800"/>
                </a:cubicBezTo>
                <a:close/>
                <a:moveTo>
                  <a:pt x="-863600" y="99568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72" name="Freeform 13972"/>
          <p:cNvSpPr/>
          <p:nvPr/>
        </p:nvSpPr>
        <p:spPr>
          <a:xfrm rot="0" flipH="0" flipV="0">
            <a:off x="19083142" y="7723401"/>
            <a:ext cx="67564" cy="94468"/>
          </a:xfrm>
          <a:custGeom>
            <a:pathLst>
              <a:path w="7112000" h="9944100">
                <a:moveTo>
                  <a:pt x="3136900" y="0"/>
                </a:moveTo>
                <a:lnTo>
                  <a:pt x="6197600" y="0"/>
                </a:lnTo>
                <a:cubicBezTo>
                  <a:pt x="6705600" y="0"/>
                  <a:pt x="7112000" y="215900"/>
                  <a:pt x="7112000" y="482600"/>
                </a:cubicBezTo>
                <a:cubicBezTo>
                  <a:pt x="7112000" y="749300"/>
                  <a:pt x="7035800" y="1041400"/>
                  <a:pt x="6946900" y="1130300"/>
                </a:cubicBezTo>
                <a:cubicBezTo>
                  <a:pt x="6858000" y="1219200"/>
                  <a:pt x="6388100" y="1282700"/>
                  <a:pt x="5880100" y="1282700"/>
                </a:cubicBezTo>
                <a:lnTo>
                  <a:pt x="4813300" y="1282700"/>
                </a:lnTo>
                <a:cubicBezTo>
                  <a:pt x="3898900" y="1282700"/>
                  <a:pt x="3606800" y="1739900"/>
                  <a:pt x="4267200" y="2146300"/>
                </a:cubicBezTo>
                <a:cubicBezTo>
                  <a:pt x="4470400" y="2273300"/>
                  <a:pt x="4864100" y="2730500"/>
                  <a:pt x="5143500" y="3162300"/>
                </a:cubicBezTo>
                <a:lnTo>
                  <a:pt x="5321300" y="3441700"/>
                </a:lnTo>
                <a:cubicBezTo>
                  <a:pt x="5600700" y="3860800"/>
                  <a:pt x="5829300" y="4635500"/>
                  <a:pt x="5829300" y="5130800"/>
                </a:cubicBezTo>
                <a:lnTo>
                  <a:pt x="5829300" y="5181600"/>
                </a:lnTo>
                <a:cubicBezTo>
                  <a:pt x="5829300" y="5689600"/>
                  <a:pt x="5765800" y="6375400"/>
                  <a:pt x="5676900" y="6705600"/>
                </a:cubicBezTo>
                <a:cubicBezTo>
                  <a:pt x="4991100" y="9385300"/>
                  <a:pt x="4406900" y="9944100"/>
                  <a:pt x="2273300" y="9944100"/>
                </a:cubicBezTo>
                <a:lnTo>
                  <a:pt x="2247900" y="9944100"/>
                </a:lnTo>
                <a:cubicBezTo>
                  <a:pt x="1016000" y="9944100"/>
                  <a:pt x="558800" y="9728200"/>
                  <a:pt x="215900" y="8940800"/>
                </a:cubicBezTo>
                <a:cubicBezTo>
                  <a:pt x="0" y="8458200"/>
                  <a:pt x="12700" y="7874000"/>
                  <a:pt x="266700" y="6845300"/>
                </a:cubicBezTo>
                <a:lnTo>
                  <a:pt x="457200" y="6070600"/>
                </a:lnTo>
                <a:cubicBezTo>
                  <a:pt x="914400" y="4254500"/>
                  <a:pt x="1892300" y="3213100"/>
                  <a:pt x="3136900" y="3213100"/>
                </a:cubicBezTo>
                <a:cubicBezTo>
                  <a:pt x="3378200" y="3213100"/>
                  <a:pt x="3581400" y="3136900"/>
                  <a:pt x="3581400" y="3048000"/>
                </a:cubicBezTo>
                <a:cubicBezTo>
                  <a:pt x="3581400" y="2959100"/>
                  <a:pt x="3289300" y="2578100"/>
                  <a:pt x="2933700" y="2209800"/>
                </a:cubicBezTo>
                <a:cubicBezTo>
                  <a:pt x="2209800" y="1447800"/>
                  <a:pt x="2082800" y="1117600"/>
                  <a:pt x="2184400" y="317500"/>
                </a:cubicBezTo>
                <a:cubicBezTo>
                  <a:pt x="2209800" y="152400"/>
                  <a:pt x="2628900" y="0"/>
                  <a:pt x="3136900" y="0"/>
                </a:cubicBezTo>
                <a:close/>
                <a:moveTo>
                  <a:pt x="9690100" y="9956800"/>
                </a:moveTo>
                <a:moveTo>
                  <a:pt x="4864100" y="5638800"/>
                </a:moveTo>
                <a:lnTo>
                  <a:pt x="4864100" y="4953000"/>
                </a:lnTo>
                <a:cubicBezTo>
                  <a:pt x="4864100" y="4699000"/>
                  <a:pt x="4800600" y="4419600"/>
                  <a:pt x="4711700" y="4330700"/>
                </a:cubicBezTo>
                <a:cubicBezTo>
                  <a:pt x="4622800" y="4241800"/>
                  <a:pt x="4343400" y="4178300"/>
                  <a:pt x="4089400" y="4178300"/>
                </a:cubicBezTo>
                <a:lnTo>
                  <a:pt x="3403600" y="4178300"/>
                </a:lnTo>
                <a:cubicBezTo>
                  <a:pt x="3149600" y="4178300"/>
                  <a:pt x="2946400" y="4241800"/>
                  <a:pt x="2946400" y="4330700"/>
                </a:cubicBezTo>
                <a:cubicBezTo>
                  <a:pt x="2946400" y="4419600"/>
                  <a:pt x="2794000" y="4495800"/>
                  <a:pt x="2616200" y="4495800"/>
                </a:cubicBezTo>
                <a:cubicBezTo>
                  <a:pt x="2209800" y="4495800"/>
                  <a:pt x="1981200" y="4724400"/>
                  <a:pt x="1981200" y="5130800"/>
                </a:cubicBezTo>
                <a:cubicBezTo>
                  <a:pt x="1981200" y="5308600"/>
                  <a:pt x="1905000" y="5461000"/>
                  <a:pt x="1816100" y="5461000"/>
                </a:cubicBezTo>
                <a:cubicBezTo>
                  <a:pt x="1727200" y="5461000"/>
                  <a:pt x="1663700" y="5664200"/>
                  <a:pt x="1663700" y="5918200"/>
                </a:cubicBezTo>
                <a:lnTo>
                  <a:pt x="1663700" y="6286500"/>
                </a:lnTo>
                <a:cubicBezTo>
                  <a:pt x="1663700" y="6540500"/>
                  <a:pt x="1587500" y="6743700"/>
                  <a:pt x="1498600" y="6743700"/>
                </a:cubicBezTo>
                <a:cubicBezTo>
                  <a:pt x="1409700" y="6743700"/>
                  <a:pt x="1333500" y="6946900"/>
                  <a:pt x="1333500" y="7200900"/>
                </a:cubicBezTo>
                <a:lnTo>
                  <a:pt x="1333500" y="7569200"/>
                </a:lnTo>
                <a:cubicBezTo>
                  <a:pt x="1333500" y="7823200"/>
                  <a:pt x="1270000" y="8026400"/>
                  <a:pt x="1181100" y="8026400"/>
                </a:cubicBezTo>
                <a:cubicBezTo>
                  <a:pt x="1092200" y="8026400"/>
                  <a:pt x="1016000" y="8089900"/>
                  <a:pt x="1016000" y="8178800"/>
                </a:cubicBezTo>
                <a:cubicBezTo>
                  <a:pt x="1016000" y="8509000"/>
                  <a:pt x="1676400" y="8991600"/>
                  <a:pt x="2108200" y="8991600"/>
                </a:cubicBezTo>
                <a:lnTo>
                  <a:pt x="2806700" y="8991600"/>
                </a:lnTo>
                <a:cubicBezTo>
                  <a:pt x="3060700" y="8991600"/>
                  <a:pt x="3403600" y="8839200"/>
                  <a:pt x="3581400" y="8661400"/>
                </a:cubicBezTo>
                <a:lnTo>
                  <a:pt x="3898900" y="8343900"/>
                </a:lnTo>
                <a:cubicBezTo>
                  <a:pt x="4076700" y="8166100"/>
                  <a:pt x="4229100" y="7823200"/>
                  <a:pt x="4229100" y="7569200"/>
                </a:cubicBezTo>
                <a:lnTo>
                  <a:pt x="4229100" y="7518400"/>
                </a:lnTo>
                <a:cubicBezTo>
                  <a:pt x="4229100" y="7264400"/>
                  <a:pt x="4292600" y="7061200"/>
                  <a:pt x="4381500" y="7061200"/>
                </a:cubicBezTo>
                <a:cubicBezTo>
                  <a:pt x="4470400" y="7061200"/>
                  <a:pt x="4546600" y="6858000"/>
                  <a:pt x="4546600" y="6604000"/>
                </a:cubicBezTo>
                <a:lnTo>
                  <a:pt x="4546600" y="6553200"/>
                </a:lnTo>
                <a:cubicBezTo>
                  <a:pt x="4546600" y="6299200"/>
                  <a:pt x="4622800" y="6096000"/>
                  <a:pt x="4711700" y="6096000"/>
                </a:cubicBezTo>
                <a:cubicBezTo>
                  <a:pt x="4800600" y="6096000"/>
                  <a:pt x="4864100" y="5892800"/>
                  <a:pt x="4864100" y="5638800"/>
                </a:cubicBezTo>
                <a:close/>
                <a:moveTo>
                  <a:pt x="4051300" y="99568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73" name="Freeform 13973"/>
          <p:cNvSpPr/>
          <p:nvPr/>
        </p:nvSpPr>
        <p:spPr>
          <a:xfrm rot="0" flipH="0" flipV="0">
            <a:off x="19147795" y="7755132"/>
            <a:ext cx="60928" cy="64065"/>
          </a:xfrm>
          <a:custGeom>
            <a:pathLst>
              <a:path w="6413500" h="6743700">
                <a:moveTo>
                  <a:pt x="4305300" y="0"/>
                </a:moveTo>
                <a:lnTo>
                  <a:pt x="5181600" y="0"/>
                </a:lnTo>
                <a:cubicBezTo>
                  <a:pt x="6197600" y="0"/>
                  <a:pt x="6413500" y="127000"/>
                  <a:pt x="6413500" y="723900"/>
                </a:cubicBezTo>
                <a:cubicBezTo>
                  <a:pt x="6413500" y="939800"/>
                  <a:pt x="6350000" y="1117600"/>
                  <a:pt x="6261100" y="1117600"/>
                </a:cubicBezTo>
                <a:cubicBezTo>
                  <a:pt x="6121400" y="1117600"/>
                  <a:pt x="5930900" y="1803400"/>
                  <a:pt x="5930900" y="2286000"/>
                </a:cubicBezTo>
                <a:cubicBezTo>
                  <a:pt x="5930900" y="2501900"/>
                  <a:pt x="5791200" y="3276600"/>
                  <a:pt x="5626100" y="3962400"/>
                </a:cubicBezTo>
                <a:cubicBezTo>
                  <a:pt x="5067300" y="6210300"/>
                  <a:pt x="4737100" y="6743700"/>
                  <a:pt x="4013200" y="6527800"/>
                </a:cubicBezTo>
                <a:cubicBezTo>
                  <a:pt x="3784600" y="6451600"/>
                  <a:pt x="3810000" y="6057900"/>
                  <a:pt x="4114800" y="5041900"/>
                </a:cubicBezTo>
                <a:lnTo>
                  <a:pt x="4864100" y="2565400"/>
                </a:lnTo>
                <a:cubicBezTo>
                  <a:pt x="5016500" y="2082800"/>
                  <a:pt x="5130800" y="1524000"/>
                  <a:pt x="5130800" y="1320800"/>
                </a:cubicBezTo>
                <a:cubicBezTo>
                  <a:pt x="5130800" y="965200"/>
                  <a:pt x="4318000" y="812800"/>
                  <a:pt x="4013200" y="1117600"/>
                </a:cubicBezTo>
                <a:cubicBezTo>
                  <a:pt x="3924300" y="1206500"/>
                  <a:pt x="3848100" y="1384300"/>
                  <a:pt x="3848100" y="1524000"/>
                </a:cubicBezTo>
                <a:cubicBezTo>
                  <a:pt x="3848100" y="1651000"/>
                  <a:pt x="3644900" y="2120900"/>
                  <a:pt x="3378200" y="2565400"/>
                </a:cubicBezTo>
                <a:lnTo>
                  <a:pt x="2019300" y="4876800"/>
                </a:lnTo>
                <a:cubicBezTo>
                  <a:pt x="1193800" y="6299200"/>
                  <a:pt x="927100" y="6578600"/>
                  <a:pt x="406400" y="6578600"/>
                </a:cubicBezTo>
                <a:cubicBezTo>
                  <a:pt x="177800" y="6578600"/>
                  <a:pt x="0" y="6362700"/>
                  <a:pt x="0" y="6096000"/>
                </a:cubicBezTo>
                <a:cubicBezTo>
                  <a:pt x="0" y="5829300"/>
                  <a:pt x="215900" y="5257800"/>
                  <a:pt x="469900" y="4826000"/>
                </a:cubicBezTo>
                <a:lnTo>
                  <a:pt x="2921000" y="774700"/>
                </a:lnTo>
                <a:cubicBezTo>
                  <a:pt x="3238500" y="254000"/>
                  <a:pt x="3683000" y="0"/>
                  <a:pt x="4305300" y="0"/>
                </a:cubicBezTo>
                <a:close/>
                <a:moveTo>
                  <a:pt x="6667500" y="66167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74" name="Freeform 13974"/>
          <p:cNvSpPr/>
          <p:nvPr/>
        </p:nvSpPr>
        <p:spPr>
          <a:xfrm rot="0" flipH="0" flipV="0">
            <a:off x="19217874" y="7754288"/>
            <a:ext cx="53930" cy="64185"/>
          </a:xfrm>
          <a:custGeom>
            <a:pathLst>
              <a:path w="5676900" h="6756400">
                <a:moveTo>
                  <a:pt x="203200" y="3924300"/>
                </a:moveTo>
                <a:lnTo>
                  <a:pt x="1041400" y="1257300"/>
                </a:lnTo>
                <a:cubicBezTo>
                  <a:pt x="1117600" y="1016000"/>
                  <a:pt x="1308100" y="774700"/>
                  <a:pt x="1460500" y="711200"/>
                </a:cubicBezTo>
                <a:cubicBezTo>
                  <a:pt x="1612900" y="635000"/>
                  <a:pt x="1828800" y="495300"/>
                  <a:pt x="1943100" y="381000"/>
                </a:cubicBezTo>
                <a:cubicBezTo>
                  <a:pt x="2057400" y="266700"/>
                  <a:pt x="2362200" y="165100"/>
                  <a:pt x="2641600" y="139700"/>
                </a:cubicBezTo>
                <a:lnTo>
                  <a:pt x="3390900" y="76200"/>
                </a:lnTo>
                <a:cubicBezTo>
                  <a:pt x="4241800" y="0"/>
                  <a:pt x="4610100" y="88900"/>
                  <a:pt x="4953000" y="419100"/>
                </a:cubicBezTo>
                <a:lnTo>
                  <a:pt x="5359400" y="825500"/>
                </a:lnTo>
                <a:cubicBezTo>
                  <a:pt x="5524500" y="1003300"/>
                  <a:pt x="5676900" y="1346200"/>
                  <a:pt x="5676900" y="1600200"/>
                </a:cubicBezTo>
                <a:lnTo>
                  <a:pt x="5676900" y="2298700"/>
                </a:lnTo>
                <a:cubicBezTo>
                  <a:pt x="5676900" y="2540000"/>
                  <a:pt x="5638800" y="2832100"/>
                  <a:pt x="5588000" y="2946400"/>
                </a:cubicBezTo>
                <a:cubicBezTo>
                  <a:pt x="5537200" y="3060700"/>
                  <a:pt x="5435600" y="3352800"/>
                  <a:pt x="5346700" y="3619500"/>
                </a:cubicBezTo>
                <a:lnTo>
                  <a:pt x="5346700" y="3632200"/>
                </a:lnTo>
                <a:cubicBezTo>
                  <a:pt x="5257800" y="3898900"/>
                  <a:pt x="5194300" y="4127500"/>
                  <a:pt x="5194300" y="4152900"/>
                </a:cubicBezTo>
                <a:cubicBezTo>
                  <a:pt x="5194300" y="4851400"/>
                  <a:pt x="5143500" y="5003800"/>
                  <a:pt x="4813300" y="5397500"/>
                </a:cubicBezTo>
                <a:cubicBezTo>
                  <a:pt x="4673600" y="5575300"/>
                  <a:pt x="4546600" y="5727700"/>
                  <a:pt x="4546600" y="5753100"/>
                </a:cubicBezTo>
                <a:cubicBezTo>
                  <a:pt x="4546600" y="5956300"/>
                  <a:pt x="4406900" y="6108700"/>
                  <a:pt x="4038600" y="6286500"/>
                </a:cubicBezTo>
                <a:lnTo>
                  <a:pt x="3479800" y="6553200"/>
                </a:lnTo>
                <a:cubicBezTo>
                  <a:pt x="3238500" y="6667500"/>
                  <a:pt x="2844800" y="6756400"/>
                  <a:pt x="2590800" y="6756400"/>
                </a:cubicBezTo>
                <a:lnTo>
                  <a:pt x="1638300" y="6756400"/>
                </a:lnTo>
                <a:cubicBezTo>
                  <a:pt x="965200" y="6756400"/>
                  <a:pt x="596900" y="6553200"/>
                  <a:pt x="368300" y="6045200"/>
                </a:cubicBezTo>
                <a:lnTo>
                  <a:pt x="266700" y="5842000"/>
                </a:lnTo>
                <a:cubicBezTo>
                  <a:pt x="25400" y="5321300"/>
                  <a:pt x="0" y="4559300"/>
                  <a:pt x="203200" y="3924300"/>
                </a:cubicBezTo>
                <a:close/>
                <a:moveTo>
                  <a:pt x="2057400" y="6705600"/>
                </a:moveTo>
                <a:moveTo>
                  <a:pt x="1511300" y="2921000"/>
                </a:moveTo>
                <a:lnTo>
                  <a:pt x="1143000" y="4254500"/>
                </a:lnTo>
                <a:cubicBezTo>
                  <a:pt x="1079500" y="4483100"/>
                  <a:pt x="1028700" y="4787900"/>
                  <a:pt x="1028700" y="4927600"/>
                </a:cubicBezTo>
                <a:cubicBezTo>
                  <a:pt x="1028700" y="5334000"/>
                  <a:pt x="1612900" y="5791200"/>
                  <a:pt x="2120900" y="5791200"/>
                </a:cubicBezTo>
                <a:lnTo>
                  <a:pt x="2578100" y="5791200"/>
                </a:lnTo>
                <a:cubicBezTo>
                  <a:pt x="2832100" y="5791200"/>
                  <a:pt x="3200400" y="5651500"/>
                  <a:pt x="3403600" y="5461000"/>
                </a:cubicBezTo>
                <a:lnTo>
                  <a:pt x="3479800" y="5397500"/>
                </a:lnTo>
                <a:cubicBezTo>
                  <a:pt x="3898900" y="5016500"/>
                  <a:pt x="4076700" y="4660900"/>
                  <a:pt x="4076700" y="4191000"/>
                </a:cubicBezTo>
                <a:cubicBezTo>
                  <a:pt x="4076700" y="4013200"/>
                  <a:pt x="4140200" y="3873500"/>
                  <a:pt x="4229100" y="3873500"/>
                </a:cubicBezTo>
                <a:cubicBezTo>
                  <a:pt x="4318000" y="3873500"/>
                  <a:pt x="4394200" y="3670300"/>
                  <a:pt x="4394200" y="3416300"/>
                </a:cubicBezTo>
                <a:lnTo>
                  <a:pt x="4394200" y="3048000"/>
                </a:lnTo>
                <a:cubicBezTo>
                  <a:pt x="4394200" y="2794000"/>
                  <a:pt x="4470400" y="2590800"/>
                  <a:pt x="4546600" y="2590800"/>
                </a:cubicBezTo>
                <a:cubicBezTo>
                  <a:pt x="4635500" y="2590800"/>
                  <a:pt x="4711700" y="2413000"/>
                  <a:pt x="4711700" y="2209800"/>
                </a:cubicBezTo>
                <a:cubicBezTo>
                  <a:pt x="4711700" y="2006600"/>
                  <a:pt x="4635500" y="1701800"/>
                  <a:pt x="4533900" y="1536700"/>
                </a:cubicBezTo>
                <a:cubicBezTo>
                  <a:pt x="4318000" y="1181100"/>
                  <a:pt x="4229100" y="1143000"/>
                  <a:pt x="3619500" y="1143000"/>
                </a:cubicBezTo>
                <a:lnTo>
                  <a:pt x="3352800" y="1143000"/>
                </a:lnTo>
                <a:cubicBezTo>
                  <a:pt x="2679700" y="1143000"/>
                  <a:pt x="2133600" y="1435100"/>
                  <a:pt x="1917700" y="1892300"/>
                </a:cubicBezTo>
                <a:lnTo>
                  <a:pt x="1816100" y="2095500"/>
                </a:lnTo>
                <a:cubicBezTo>
                  <a:pt x="1714500" y="2311400"/>
                  <a:pt x="1574800" y="2692400"/>
                  <a:pt x="1511300" y="2921000"/>
                </a:cubicBezTo>
                <a:close/>
                <a:moveTo>
                  <a:pt x="3060700" y="67056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75" name="Freeform 13975"/>
          <p:cNvSpPr/>
          <p:nvPr/>
        </p:nvSpPr>
        <p:spPr>
          <a:xfrm rot="0" flipH="0" flipV="0">
            <a:off x="19281803" y="7753926"/>
            <a:ext cx="60807" cy="63944"/>
          </a:xfrm>
          <a:custGeom>
            <a:pathLst>
              <a:path w="6400800" h="6731000">
                <a:moveTo>
                  <a:pt x="419100" y="3492500"/>
                </a:moveTo>
                <a:lnTo>
                  <a:pt x="1270000" y="825500"/>
                </a:lnTo>
                <a:cubicBezTo>
                  <a:pt x="1346200" y="584200"/>
                  <a:pt x="1435100" y="304800"/>
                  <a:pt x="1473200" y="190500"/>
                </a:cubicBezTo>
                <a:cubicBezTo>
                  <a:pt x="1498600" y="88900"/>
                  <a:pt x="1689100" y="0"/>
                  <a:pt x="1879600" y="0"/>
                </a:cubicBezTo>
                <a:cubicBezTo>
                  <a:pt x="2070100" y="0"/>
                  <a:pt x="2235200" y="203200"/>
                  <a:pt x="2235200" y="457200"/>
                </a:cubicBezTo>
                <a:lnTo>
                  <a:pt x="2235200" y="825500"/>
                </a:lnTo>
                <a:cubicBezTo>
                  <a:pt x="2235200" y="1079500"/>
                  <a:pt x="2159000" y="1371600"/>
                  <a:pt x="2070100" y="1485900"/>
                </a:cubicBezTo>
                <a:cubicBezTo>
                  <a:pt x="1981200" y="1587500"/>
                  <a:pt x="1917700" y="1879600"/>
                  <a:pt x="1917700" y="2133600"/>
                </a:cubicBezTo>
                <a:lnTo>
                  <a:pt x="1917700" y="2425700"/>
                </a:lnTo>
                <a:cubicBezTo>
                  <a:pt x="1917700" y="2971800"/>
                  <a:pt x="2108200" y="3009900"/>
                  <a:pt x="2590800" y="2552700"/>
                </a:cubicBezTo>
                <a:lnTo>
                  <a:pt x="3086100" y="2070100"/>
                </a:lnTo>
                <a:cubicBezTo>
                  <a:pt x="3276600" y="1892300"/>
                  <a:pt x="3530600" y="1701800"/>
                  <a:pt x="3644900" y="1663700"/>
                </a:cubicBezTo>
                <a:cubicBezTo>
                  <a:pt x="3759200" y="1625600"/>
                  <a:pt x="4025900" y="1435100"/>
                  <a:pt x="4229100" y="1244600"/>
                </a:cubicBezTo>
                <a:lnTo>
                  <a:pt x="4343400" y="1143000"/>
                </a:lnTo>
                <a:cubicBezTo>
                  <a:pt x="4559300" y="952500"/>
                  <a:pt x="4737100" y="800100"/>
                  <a:pt x="4762500" y="800100"/>
                </a:cubicBezTo>
                <a:cubicBezTo>
                  <a:pt x="4940300" y="800100"/>
                  <a:pt x="5105400" y="660400"/>
                  <a:pt x="5295900" y="355600"/>
                </a:cubicBezTo>
                <a:cubicBezTo>
                  <a:pt x="5422900" y="165100"/>
                  <a:pt x="5676900" y="0"/>
                  <a:pt x="5880100" y="0"/>
                </a:cubicBezTo>
                <a:cubicBezTo>
                  <a:pt x="6210300" y="0"/>
                  <a:pt x="6400800" y="190500"/>
                  <a:pt x="6400800" y="520700"/>
                </a:cubicBezTo>
                <a:cubicBezTo>
                  <a:pt x="6400800" y="584200"/>
                  <a:pt x="6261100" y="787400"/>
                  <a:pt x="6083300" y="965200"/>
                </a:cubicBezTo>
                <a:lnTo>
                  <a:pt x="5765800" y="1282700"/>
                </a:lnTo>
                <a:cubicBezTo>
                  <a:pt x="5588000" y="1460500"/>
                  <a:pt x="5334000" y="1625600"/>
                  <a:pt x="5194300" y="1663700"/>
                </a:cubicBezTo>
                <a:cubicBezTo>
                  <a:pt x="4673600" y="1790700"/>
                  <a:pt x="4559300" y="1841500"/>
                  <a:pt x="4254500" y="2159000"/>
                </a:cubicBezTo>
                <a:lnTo>
                  <a:pt x="3835400" y="2565400"/>
                </a:lnTo>
                <a:cubicBezTo>
                  <a:pt x="3492500" y="2908300"/>
                  <a:pt x="3441700" y="3251200"/>
                  <a:pt x="3632200" y="3962400"/>
                </a:cubicBezTo>
                <a:lnTo>
                  <a:pt x="3657600" y="4051300"/>
                </a:lnTo>
                <a:cubicBezTo>
                  <a:pt x="3721100" y="4292600"/>
                  <a:pt x="3860800" y="4495800"/>
                  <a:pt x="3962400" y="4495800"/>
                </a:cubicBezTo>
                <a:cubicBezTo>
                  <a:pt x="4076700" y="4495800"/>
                  <a:pt x="4165600" y="4635500"/>
                  <a:pt x="4165600" y="4813300"/>
                </a:cubicBezTo>
                <a:cubicBezTo>
                  <a:pt x="4165600" y="4991100"/>
                  <a:pt x="4267200" y="5219700"/>
                  <a:pt x="4406900" y="5334000"/>
                </a:cubicBezTo>
                <a:cubicBezTo>
                  <a:pt x="4737100" y="5588000"/>
                  <a:pt x="4800600" y="5753100"/>
                  <a:pt x="4800600" y="6299200"/>
                </a:cubicBezTo>
                <a:cubicBezTo>
                  <a:pt x="4800600" y="6540500"/>
                  <a:pt x="4622800" y="6731000"/>
                  <a:pt x="4406900" y="6731000"/>
                </a:cubicBezTo>
                <a:cubicBezTo>
                  <a:pt x="4178300" y="6731000"/>
                  <a:pt x="3924300" y="6527800"/>
                  <a:pt x="3822700" y="6286500"/>
                </a:cubicBezTo>
                <a:lnTo>
                  <a:pt x="3657600" y="5829300"/>
                </a:lnTo>
                <a:cubicBezTo>
                  <a:pt x="3556000" y="5588000"/>
                  <a:pt x="3390900" y="5194300"/>
                  <a:pt x="3289300" y="4965700"/>
                </a:cubicBezTo>
                <a:lnTo>
                  <a:pt x="2933700" y="4254500"/>
                </a:lnTo>
                <a:cubicBezTo>
                  <a:pt x="2705100" y="3784600"/>
                  <a:pt x="2222500" y="3733800"/>
                  <a:pt x="1714500" y="4127500"/>
                </a:cubicBezTo>
                <a:lnTo>
                  <a:pt x="1625600" y="4203700"/>
                </a:lnTo>
                <a:cubicBezTo>
                  <a:pt x="1435100" y="4356100"/>
                  <a:pt x="1270000" y="4635500"/>
                  <a:pt x="1270000" y="4813300"/>
                </a:cubicBezTo>
                <a:cubicBezTo>
                  <a:pt x="1270000" y="5219700"/>
                  <a:pt x="1168400" y="5588000"/>
                  <a:pt x="825500" y="6375400"/>
                </a:cubicBezTo>
                <a:cubicBezTo>
                  <a:pt x="749300" y="6578600"/>
                  <a:pt x="520700" y="6731000"/>
                  <a:pt x="330200" y="6731000"/>
                </a:cubicBezTo>
                <a:cubicBezTo>
                  <a:pt x="139700" y="6731000"/>
                  <a:pt x="0" y="6540500"/>
                  <a:pt x="25400" y="6299200"/>
                </a:cubicBezTo>
                <a:lnTo>
                  <a:pt x="101600" y="5321300"/>
                </a:lnTo>
                <a:cubicBezTo>
                  <a:pt x="127000" y="5080000"/>
                  <a:pt x="165100" y="4699000"/>
                  <a:pt x="203200" y="4470400"/>
                </a:cubicBezTo>
                <a:lnTo>
                  <a:pt x="228600" y="4343400"/>
                </a:lnTo>
                <a:cubicBezTo>
                  <a:pt x="254000" y="4114800"/>
                  <a:pt x="342900" y="3733800"/>
                  <a:pt x="419100" y="3492500"/>
                </a:cubicBezTo>
                <a:close/>
                <a:moveTo>
                  <a:pt x="3073400" y="67437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76" name="Freeform 13976"/>
          <p:cNvSpPr/>
          <p:nvPr/>
        </p:nvSpPr>
        <p:spPr>
          <a:xfrm rot="0" flipH="0" flipV="0">
            <a:off x="19403061" y="7723763"/>
            <a:ext cx="66236" cy="94468"/>
          </a:xfrm>
          <a:custGeom>
            <a:pathLst>
              <a:path w="6972300" h="9944100">
                <a:moveTo>
                  <a:pt x="6400800" y="1485900"/>
                </a:moveTo>
                <a:lnTo>
                  <a:pt x="6921500" y="8864600"/>
                </a:lnTo>
                <a:cubicBezTo>
                  <a:pt x="6972300" y="9677400"/>
                  <a:pt x="6858000" y="9944100"/>
                  <a:pt x="6438900" y="9944100"/>
                </a:cubicBezTo>
                <a:cubicBezTo>
                  <a:pt x="6096000" y="9944100"/>
                  <a:pt x="5994400" y="9766300"/>
                  <a:pt x="5930900" y="8978900"/>
                </a:cubicBezTo>
                <a:lnTo>
                  <a:pt x="5930900" y="8966200"/>
                </a:lnTo>
                <a:cubicBezTo>
                  <a:pt x="5791200" y="7404100"/>
                  <a:pt x="5765800" y="7378700"/>
                  <a:pt x="4826000" y="7378700"/>
                </a:cubicBezTo>
                <a:lnTo>
                  <a:pt x="3340100" y="7391400"/>
                </a:lnTo>
                <a:cubicBezTo>
                  <a:pt x="2197100" y="7404100"/>
                  <a:pt x="1828800" y="7607300"/>
                  <a:pt x="1828800" y="8216900"/>
                </a:cubicBezTo>
                <a:cubicBezTo>
                  <a:pt x="1828800" y="8763000"/>
                  <a:pt x="990600" y="9944100"/>
                  <a:pt x="596900" y="9944100"/>
                </a:cubicBezTo>
                <a:cubicBezTo>
                  <a:pt x="406400" y="9944100"/>
                  <a:pt x="241300" y="9817100"/>
                  <a:pt x="152400" y="9613900"/>
                </a:cubicBezTo>
                <a:cubicBezTo>
                  <a:pt x="0" y="9207500"/>
                  <a:pt x="50800" y="8991600"/>
                  <a:pt x="533400" y="8204200"/>
                </a:cubicBezTo>
                <a:lnTo>
                  <a:pt x="4330700" y="1905000"/>
                </a:lnTo>
                <a:cubicBezTo>
                  <a:pt x="4584700" y="1473200"/>
                  <a:pt x="4851400" y="1117600"/>
                  <a:pt x="4914900" y="1117600"/>
                </a:cubicBezTo>
                <a:cubicBezTo>
                  <a:pt x="5016500" y="1117600"/>
                  <a:pt x="5524500" y="203200"/>
                  <a:pt x="5524500" y="38100"/>
                </a:cubicBezTo>
                <a:cubicBezTo>
                  <a:pt x="5524500" y="12700"/>
                  <a:pt x="5626100" y="0"/>
                  <a:pt x="5765800" y="0"/>
                </a:cubicBezTo>
                <a:cubicBezTo>
                  <a:pt x="6121400" y="0"/>
                  <a:pt x="6324600" y="469900"/>
                  <a:pt x="6400800" y="1485900"/>
                </a:cubicBezTo>
                <a:close/>
                <a:moveTo>
                  <a:pt x="8178800" y="9918700"/>
                </a:moveTo>
                <a:moveTo>
                  <a:pt x="5676900" y="5956300"/>
                </a:moveTo>
                <a:lnTo>
                  <a:pt x="5676900" y="4140200"/>
                </a:lnTo>
                <a:cubicBezTo>
                  <a:pt x="5676900" y="3886200"/>
                  <a:pt x="5613400" y="3683000"/>
                  <a:pt x="5524500" y="3683000"/>
                </a:cubicBezTo>
                <a:cubicBezTo>
                  <a:pt x="5435600" y="3683000"/>
                  <a:pt x="5359400" y="3479800"/>
                  <a:pt x="5359400" y="3225800"/>
                </a:cubicBezTo>
                <a:lnTo>
                  <a:pt x="5359400" y="3022600"/>
                </a:lnTo>
                <a:cubicBezTo>
                  <a:pt x="5359400" y="2768600"/>
                  <a:pt x="5321300" y="2527300"/>
                  <a:pt x="5283200" y="2476500"/>
                </a:cubicBezTo>
                <a:cubicBezTo>
                  <a:pt x="5232400" y="2438400"/>
                  <a:pt x="5168900" y="2400300"/>
                  <a:pt x="5118100" y="2400300"/>
                </a:cubicBezTo>
                <a:cubicBezTo>
                  <a:pt x="5080000" y="2400300"/>
                  <a:pt x="5041900" y="2540000"/>
                  <a:pt x="5041900" y="2717800"/>
                </a:cubicBezTo>
                <a:cubicBezTo>
                  <a:pt x="5041900" y="2895600"/>
                  <a:pt x="4965700" y="3048000"/>
                  <a:pt x="4876800" y="3048000"/>
                </a:cubicBezTo>
                <a:cubicBezTo>
                  <a:pt x="4787900" y="3048000"/>
                  <a:pt x="4724400" y="3149600"/>
                  <a:pt x="4724400" y="3289300"/>
                </a:cubicBezTo>
                <a:cubicBezTo>
                  <a:pt x="4724400" y="3416300"/>
                  <a:pt x="4648200" y="3530600"/>
                  <a:pt x="4559300" y="3530600"/>
                </a:cubicBezTo>
                <a:cubicBezTo>
                  <a:pt x="4470400" y="3530600"/>
                  <a:pt x="4394200" y="3670300"/>
                  <a:pt x="4394200" y="3848100"/>
                </a:cubicBezTo>
                <a:cubicBezTo>
                  <a:pt x="4394200" y="4025900"/>
                  <a:pt x="4330700" y="4165600"/>
                  <a:pt x="4241800" y="4165600"/>
                </a:cubicBezTo>
                <a:cubicBezTo>
                  <a:pt x="4152900" y="4165600"/>
                  <a:pt x="4076700" y="4279900"/>
                  <a:pt x="4076700" y="4406900"/>
                </a:cubicBezTo>
                <a:cubicBezTo>
                  <a:pt x="4076700" y="4533900"/>
                  <a:pt x="4000500" y="4648200"/>
                  <a:pt x="3911600" y="4648200"/>
                </a:cubicBezTo>
                <a:cubicBezTo>
                  <a:pt x="3822700" y="4648200"/>
                  <a:pt x="3759200" y="4749800"/>
                  <a:pt x="3759200" y="4889500"/>
                </a:cubicBezTo>
                <a:cubicBezTo>
                  <a:pt x="3759200" y="5016500"/>
                  <a:pt x="3683000" y="5130800"/>
                  <a:pt x="3594100" y="5130800"/>
                </a:cubicBezTo>
                <a:cubicBezTo>
                  <a:pt x="3505200" y="5130800"/>
                  <a:pt x="3441700" y="5270500"/>
                  <a:pt x="3441700" y="5448300"/>
                </a:cubicBezTo>
                <a:cubicBezTo>
                  <a:pt x="3441700" y="5626100"/>
                  <a:pt x="3365500" y="5765800"/>
                  <a:pt x="3276600" y="5765800"/>
                </a:cubicBezTo>
                <a:cubicBezTo>
                  <a:pt x="3187700" y="5765800"/>
                  <a:pt x="3111500" y="5956300"/>
                  <a:pt x="3111500" y="6184900"/>
                </a:cubicBezTo>
                <a:cubicBezTo>
                  <a:pt x="3111500" y="6413500"/>
                  <a:pt x="3314700" y="6591300"/>
                  <a:pt x="3568700" y="6591300"/>
                </a:cubicBezTo>
                <a:lnTo>
                  <a:pt x="4826000" y="6578600"/>
                </a:lnTo>
                <a:cubicBezTo>
                  <a:pt x="5524500" y="6565900"/>
                  <a:pt x="5676900" y="6451600"/>
                  <a:pt x="5676900" y="5956300"/>
                </a:cubicBezTo>
                <a:close/>
                <a:moveTo>
                  <a:pt x="3708400" y="99187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77" name="Freeform 13977"/>
          <p:cNvSpPr/>
          <p:nvPr/>
        </p:nvSpPr>
        <p:spPr>
          <a:xfrm rot="0" flipH="0" flipV="0">
            <a:off x="19507110" y="7726659"/>
            <a:ext cx="30645" cy="91452"/>
          </a:xfrm>
          <a:custGeom>
            <a:pathLst>
              <a:path w="3225800" h="9626600">
                <a:moveTo>
                  <a:pt x="3124200" y="1397000"/>
                </a:moveTo>
                <a:lnTo>
                  <a:pt x="1295400" y="8470900"/>
                </a:lnTo>
                <a:cubicBezTo>
                  <a:pt x="1092200" y="9271000"/>
                  <a:pt x="876300" y="9626600"/>
                  <a:pt x="609600" y="9626600"/>
                </a:cubicBezTo>
                <a:cubicBezTo>
                  <a:pt x="457200" y="9626600"/>
                  <a:pt x="279400" y="9499600"/>
                  <a:pt x="190500" y="9359900"/>
                </a:cubicBezTo>
                <a:cubicBezTo>
                  <a:pt x="101600" y="9207500"/>
                  <a:pt x="88900" y="8890000"/>
                  <a:pt x="139700" y="8648700"/>
                </a:cubicBezTo>
                <a:lnTo>
                  <a:pt x="1028700" y="4851400"/>
                </a:lnTo>
                <a:cubicBezTo>
                  <a:pt x="1079500" y="4610100"/>
                  <a:pt x="1168400" y="4216400"/>
                  <a:pt x="1219200" y="3962400"/>
                </a:cubicBezTo>
                <a:lnTo>
                  <a:pt x="1473200" y="2692400"/>
                </a:lnTo>
                <a:cubicBezTo>
                  <a:pt x="1587500" y="2171700"/>
                  <a:pt x="1562100" y="2159000"/>
                  <a:pt x="1193800" y="2514600"/>
                </a:cubicBezTo>
                <a:cubicBezTo>
                  <a:pt x="927100" y="2768600"/>
                  <a:pt x="508000" y="3048000"/>
                  <a:pt x="393700" y="3048000"/>
                </a:cubicBezTo>
                <a:cubicBezTo>
                  <a:pt x="368300" y="3048000"/>
                  <a:pt x="266700" y="2921000"/>
                  <a:pt x="177800" y="2768600"/>
                </a:cubicBezTo>
                <a:cubicBezTo>
                  <a:pt x="25400" y="2476500"/>
                  <a:pt x="0" y="2336800"/>
                  <a:pt x="63500" y="2133600"/>
                </a:cubicBezTo>
                <a:cubicBezTo>
                  <a:pt x="76200" y="2070100"/>
                  <a:pt x="241300" y="1879600"/>
                  <a:pt x="419100" y="1714500"/>
                </a:cubicBezTo>
                <a:lnTo>
                  <a:pt x="1562100" y="660400"/>
                </a:lnTo>
                <a:cubicBezTo>
                  <a:pt x="2032000" y="228600"/>
                  <a:pt x="2438400" y="0"/>
                  <a:pt x="2781300" y="0"/>
                </a:cubicBezTo>
                <a:cubicBezTo>
                  <a:pt x="3086100" y="0"/>
                  <a:pt x="3225800" y="215900"/>
                  <a:pt x="3225800" y="685800"/>
                </a:cubicBezTo>
                <a:cubicBezTo>
                  <a:pt x="3225800" y="838200"/>
                  <a:pt x="3175000" y="1168400"/>
                  <a:pt x="3124200" y="1397000"/>
                </a:cubicBezTo>
                <a:close/>
                <a:moveTo>
                  <a:pt x="8293100" y="96139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78" name="Rectangle 13978"/>
          <p:cNvSpPr/>
          <p:nvPr/>
        </p:nvSpPr>
        <p:spPr>
          <a:xfrm rot="0" flipH="0" flipV="0">
            <a:off x="19623025" y="7544059"/>
            <a:ext cx="390779" cy="872451"/>
          </a:xfrm>
          <a:prstGeom prst="rect">
            <a:avLst/>
          </a:prstGeom>
        </p:spPr>
      </p:sp>
      <p:sp>
        <p:nvSpPr>
          <p:cNvPr id="13979" name="Freeform 13979"/>
          <p:cNvSpPr/>
          <p:nvPr/>
        </p:nvSpPr>
        <p:spPr>
          <a:xfrm rot="0" flipH="0" flipV="0">
            <a:off x="19626263" y="7875682"/>
            <a:ext cx="249904" cy="375126"/>
          </a:xfrm>
          <a:custGeom>
            <a:pathLst>
              <a:path w="5880100" h="8826500">
                <a:moveTo>
                  <a:pt x="5308600" y="8826500"/>
                </a:moveTo>
                <a:lnTo>
                  <a:pt x="571500" y="8826500"/>
                </a:lnTo>
                <a:cubicBezTo>
                  <a:pt x="254000" y="8826500"/>
                  <a:pt x="0" y="8788400"/>
                  <a:pt x="0" y="8750300"/>
                </a:cubicBezTo>
                <a:cubicBezTo>
                  <a:pt x="0" y="8712200"/>
                  <a:pt x="254000" y="8686800"/>
                  <a:pt x="571500" y="8686800"/>
                </a:cubicBezTo>
                <a:lnTo>
                  <a:pt x="3505200" y="8686800"/>
                </a:lnTo>
                <a:cubicBezTo>
                  <a:pt x="3822700" y="8686800"/>
                  <a:pt x="4102100" y="8661400"/>
                  <a:pt x="4114800" y="8648700"/>
                </a:cubicBezTo>
                <a:cubicBezTo>
                  <a:pt x="4140200" y="8623300"/>
                  <a:pt x="4152900" y="8356600"/>
                  <a:pt x="4152900" y="8039100"/>
                </a:cubicBezTo>
                <a:lnTo>
                  <a:pt x="4152900" y="7175500"/>
                </a:lnTo>
                <a:cubicBezTo>
                  <a:pt x="4152900" y="6375400"/>
                  <a:pt x="3949700" y="5880100"/>
                  <a:pt x="3619500" y="5880100"/>
                </a:cubicBezTo>
                <a:cubicBezTo>
                  <a:pt x="3556000" y="5880100"/>
                  <a:pt x="3505200" y="5803900"/>
                  <a:pt x="3505200" y="5702300"/>
                </a:cubicBezTo>
                <a:cubicBezTo>
                  <a:pt x="3505200" y="5613400"/>
                  <a:pt x="3644900" y="5524500"/>
                  <a:pt x="3797300" y="5524500"/>
                </a:cubicBezTo>
                <a:cubicBezTo>
                  <a:pt x="3949700" y="5524500"/>
                  <a:pt x="4102100" y="5511800"/>
                  <a:pt x="4114800" y="5486400"/>
                </a:cubicBezTo>
                <a:cubicBezTo>
                  <a:pt x="4165600" y="5448300"/>
                  <a:pt x="4165600" y="4673600"/>
                  <a:pt x="4114800" y="4635500"/>
                </a:cubicBezTo>
                <a:cubicBezTo>
                  <a:pt x="4102100" y="4610100"/>
                  <a:pt x="3949700" y="4597400"/>
                  <a:pt x="3797300" y="4597400"/>
                </a:cubicBezTo>
                <a:cubicBezTo>
                  <a:pt x="3644900" y="4597400"/>
                  <a:pt x="3505200" y="4508500"/>
                  <a:pt x="3505200" y="4419600"/>
                </a:cubicBezTo>
                <a:cubicBezTo>
                  <a:pt x="3505200" y="4203700"/>
                  <a:pt x="3517900" y="4191000"/>
                  <a:pt x="3759200" y="4089400"/>
                </a:cubicBezTo>
                <a:cubicBezTo>
                  <a:pt x="3898900" y="4025900"/>
                  <a:pt x="4152900" y="3238500"/>
                  <a:pt x="4152900" y="2895600"/>
                </a:cubicBezTo>
                <a:cubicBezTo>
                  <a:pt x="4152900" y="2882900"/>
                  <a:pt x="3937000" y="2730500"/>
                  <a:pt x="3670300" y="2565400"/>
                </a:cubicBezTo>
                <a:lnTo>
                  <a:pt x="482600" y="482600"/>
                </a:lnTo>
                <a:cubicBezTo>
                  <a:pt x="215900" y="317500"/>
                  <a:pt x="0" y="139700"/>
                  <a:pt x="0" y="88900"/>
                </a:cubicBezTo>
                <a:cubicBezTo>
                  <a:pt x="0" y="38100"/>
                  <a:pt x="63500" y="0"/>
                  <a:pt x="139700" y="0"/>
                </a:cubicBezTo>
                <a:cubicBezTo>
                  <a:pt x="215900" y="0"/>
                  <a:pt x="495300" y="139700"/>
                  <a:pt x="762000" y="317500"/>
                </a:cubicBezTo>
                <a:lnTo>
                  <a:pt x="3530600" y="2108200"/>
                </a:lnTo>
                <a:cubicBezTo>
                  <a:pt x="3797300" y="2286000"/>
                  <a:pt x="4013200" y="2438400"/>
                  <a:pt x="4013200" y="2463800"/>
                </a:cubicBezTo>
                <a:cubicBezTo>
                  <a:pt x="4013200" y="2489200"/>
                  <a:pt x="4025900" y="2514600"/>
                  <a:pt x="4051300" y="2514600"/>
                </a:cubicBezTo>
                <a:cubicBezTo>
                  <a:pt x="4102100" y="2514600"/>
                  <a:pt x="4495800" y="2324100"/>
                  <a:pt x="4546600" y="2273300"/>
                </a:cubicBezTo>
                <a:cubicBezTo>
                  <a:pt x="4572000" y="2247900"/>
                  <a:pt x="4572000" y="2133600"/>
                  <a:pt x="4546600" y="2006600"/>
                </a:cubicBezTo>
                <a:cubicBezTo>
                  <a:pt x="4533900" y="1892300"/>
                  <a:pt x="4533900" y="1778000"/>
                  <a:pt x="4546600" y="1765300"/>
                </a:cubicBezTo>
                <a:cubicBezTo>
                  <a:pt x="4572000" y="1739900"/>
                  <a:pt x="4622800" y="1727200"/>
                  <a:pt x="4660900" y="1727200"/>
                </a:cubicBezTo>
                <a:cubicBezTo>
                  <a:pt x="4749800" y="1727200"/>
                  <a:pt x="5041900" y="2298700"/>
                  <a:pt x="5270500" y="2971800"/>
                </a:cubicBezTo>
                <a:lnTo>
                  <a:pt x="5537200" y="3708400"/>
                </a:lnTo>
                <a:cubicBezTo>
                  <a:pt x="5651500" y="4013200"/>
                  <a:pt x="5727700" y="4330700"/>
                  <a:pt x="5727700" y="4419600"/>
                </a:cubicBezTo>
                <a:cubicBezTo>
                  <a:pt x="5727700" y="4521200"/>
                  <a:pt x="5600700" y="4597400"/>
                  <a:pt x="5448300" y="4597400"/>
                </a:cubicBezTo>
                <a:cubicBezTo>
                  <a:pt x="5283200" y="4597400"/>
                  <a:pt x="5156200" y="4787900"/>
                  <a:pt x="5156200" y="5029200"/>
                </a:cubicBezTo>
                <a:cubicBezTo>
                  <a:pt x="5156200" y="5257800"/>
                  <a:pt x="5181600" y="5473700"/>
                  <a:pt x="5194300" y="5486400"/>
                </a:cubicBezTo>
                <a:cubicBezTo>
                  <a:pt x="5219700" y="5511800"/>
                  <a:pt x="5346700" y="5524500"/>
                  <a:pt x="5486400" y="5524500"/>
                </a:cubicBezTo>
                <a:cubicBezTo>
                  <a:pt x="5626100" y="5524500"/>
                  <a:pt x="5727700" y="5613400"/>
                  <a:pt x="5727700" y="5702300"/>
                </a:cubicBezTo>
                <a:cubicBezTo>
                  <a:pt x="5727700" y="5803900"/>
                  <a:pt x="5651500" y="5918200"/>
                  <a:pt x="5549900" y="5969000"/>
                </a:cubicBezTo>
                <a:cubicBezTo>
                  <a:pt x="5334000" y="6057900"/>
                  <a:pt x="5232400" y="6451600"/>
                  <a:pt x="5219700" y="7239000"/>
                </a:cubicBezTo>
                <a:lnTo>
                  <a:pt x="5207000" y="8102600"/>
                </a:lnTo>
                <a:cubicBezTo>
                  <a:pt x="5194300" y="8420100"/>
                  <a:pt x="5346700" y="8686800"/>
                  <a:pt x="5537200" y="8686800"/>
                </a:cubicBezTo>
                <a:cubicBezTo>
                  <a:pt x="5727700" y="8686800"/>
                  <a:pt x="5880100" y="8712200"/>
                  <a:pt x="5880100" y="8750300"/>
                </a:cubicBezTo>
                <a:cubicBezTo>
                  <a:pt x="5880100" y="8788400"/>
                  <a:pt x="5613400" y="8826500"/>
                  <a:pt x="5308600" y="8826500"/>
                </a:cubicBezTo>
                <a:close/>
                <a:moveTo>
                  <a:pt x="-76200" y="8826500"/>
                </a:moveTo>
                <a:moveTo>
                  <a:pt x="4368800" y="2654300"/>
                </a:moveTo>
                <a:lnTo>
                  <a:pt x="4368800" y="2870200"/>
                </a:lnTo>
                <a:cubicBezTo>
                  <a:pt x="4368800" y="2933700"/>
                  <a:pt x="4381500" y="2946400"/>
                  <a:pt x="4445000" y="2946400"/>
                </a:cubicBezTo>
                <a:lnTo>
                  <a:pt x="4521200" y="2946400"/>
                </a:lnTo>
                <a:cubicBezTo>
                  <a:pt x="4572000" y="2946400"/>
                  <a:pt x="4584700" y="2933700"/>
                  <a:pt x="4584700" y="2870200"/>
                </a:cubicBezTo>
                <a:lnTo>
                  <a:pt x="4584700" y="2730500"/>
                </a:lnTo>
                <a:cubicBezTo>
                  <a:pt x="4584700" y="2692400"/>
                  <a:pt x="4572000" y="2654300"/>
                  <a:pt x="4546600" y="2654300"/>
                </a:cubicBezTo>
                <a:cubicBezTo>
                  <a:pt x="4533900" y="2654300"/>
                  <a:pt x="4508500" y="2641600"/>
                  <a:pt x="4508500" y="2616200"/>
                </a:cubicBezTo>
                <a:cubicBezTo>
                  <a:pt x="4508500" y="2603500"/>
                  <a:pt x="4483100" y="2590800"/>
                  <a:pt x="4445000" y="2590800"/>
                </a:cubicBezTo>
                <a:cubicBezTo>
                  <a:pt x="4394200" y="2590800"/>
                  <a:pt x="4368800" y="2616200"/>
                  <a:pt x="4368800" y="2654300"/>
                </a:cubicBezTo>
                <a:close/>
                <a:moveTo>
                  <a:pt x="6096000" y="8826500"/>
                </a:moveTo>
                <a:moveTo>
                  <a:pt x="4876800" y="2870200"/>
                </a:moveTo>
                <a:lnTo>
                  <a:pt x="4876800" y="2654300"/>
                </a:lnTo>
                <a:cubicBezTo>
                  <a:pt x="4876800" y="2616200"/>
                  <a:pt x="4838700" y="2590800"/>
                  <a:pt x="4800600" y="2590800"/>
                </a:cubicBezTo>
                <a:cubicBezTo>
                  <a:pt x="4762500" y="2590800"/>
                  <a:pt x="4724400" y="2616200"/>
                  <a:pt x="4724400" y="2654300"/>
                </a:cubicBezTo>
                <a:lnTo>
                  <a:pt x="4724400" y="2870200"/>
                </a:lnTo>
                <a:cubicBezTo>
                  <a:pt x="4724400" y="2921000"/>
                  <a:pt x="4762500" y="2946400"/>
                  <a:pt x="4800600" y="2946400"/>
                </a:cubicBezTo>
                <a:cubicBezTo>
                  <a:pt x="4838700" y="2946400"/>
                  <a:pt x="4876800" y="2921000"/>
                  <a:pt x="4876800" y="2870200"/>
                </a:cubicBezTo>
                <a:close/>
                <a:moveTo>
                  <a:pt x="5880100" y="8826500"/>
                </a:moveTo>
                <a:moveTo>
                  <a:pt x="4368800" y="3225800"/>
                </a:moveTo>
                <a:lnTo>
                  <a:pt x="4368800" y="3378200"/>
                </a:lnTo>
                <a:cubicBezTo>
                  <a:pt x="4368800" y="3416300"/>
                  <a:pt x="4381500" y="3441700"/>
                  <a:pt x="4406900" y="3441700"/>
                </a:cubicBezTo>
                <a:cubicBezTo>
                  <a:pt x="4419600" y="3441700"/>
                  <a:pt x="4445000" y="3467100"/>
                  <a:pt x="4445000" y="3479800"/>
                </a:cubicBezTo>
                <a:cubicBezTo>
                  <a:pt x="4445000" y="3505200"/>
                  <a:pt x="4457700" y="3517900"/>
                  <a:pt x="4483100" y="3517900"/>
                </a:cubicBezTo>
                <a:cubicBezTo>
                  <a:pt x="4495800" y="3517900"/>
                  <a:pt x="4508500" y="3505200"/>
                  <a:pt x="4508500" y="3479800"/>
                </a:cubicBezTo>
                <a:cubicBezTo>
                  <a:pt x="4508500" y="3467100"/>
                  <a:pt x="4533900" y="3441700"/>
                  <a:pt x="4546600" y="3441700"/>
                </a:cubicBezTo>
                <a:cubicBezTo>
                  <a:pt x="4572000" y="3441700"/>
                  <a:pt x="4584700" y="3416300"/>
                  <a:pt x="4584700" y="3378200"/>
                </a:cubicBezTo>
                <a:cubicBezTo>
                  <a:pt x="4584700" y="3340100"/>
                  <a:pt x="4572000" y="3302000"/>
                  <a:pt x="4546600" y="3302000"/>
                </a:cubicBezTo>
                <a:cubicBezTo>
                  <a:pt x="4533900" y="3302000"/>
                  <a:pt x="4508500" y="3276600"/>
                  <a:pt x="4508500" y="3225800"/>
                </a:cubicBezTo>
                <a:cubicBezTo>
                  <a:pt x="4508500" y="3187700"/>
                  <a:pt x="4483100" y="3162300"/>
                  <a:pt x="4445000" y="3162300"/>
                </a:cubicBezTo>
                <a:cubicBezTo>
                  <a:pt x="4394200" y="3162300"/>
                  <a:pt x="4368800" y="3187700"/>
                  <a:pt x="4368800" y="3225800"/>
                </a:cubicBezTo>
                <a:close/>
                <a:moveTo>
                  <a:pt x="5524500" y="8826500"/>
                </a:moveTo>
                <a:moveTo>
                  <a:pt x="4724400" y="3225800"/>
                </a:moveTo>
                <a:lnTo>
                  <a:pt x="4724400" y="3441700"/>
                </a:lnTo>
                <a:cubicBezTo>
                  <a:pt x="4724400" y="3492500"/>
                  <a:pt x="4749800" y="3517900"/>
                  <a:pt x="4762500" y="3517900"/>
                </a:cubicBezTo>
                <a:cubicBezTo>
                  <a:pt x="4787900" y="3517900"/>
                  <a:pt x="4800600" y="3505200"/>
                  <a:pt x="4800600" y="3479800"/>
                </a:cubicBezTo>
                <a:cubicBezTo>
                  <a:pt x="4800600" y="3467100"/>
                  <a:pt x="4813300" y="3441700"/>
                  <a:pt x="4838700" y="3441700"/>
                </a:cubicBezTo>
                <a:cubicBezTo>
                  <a:pt x="4851400" y="3441700"/>
                  <a:pt x="4876800" y="3416300"/>
                  <a:pt x="4876800" y="3378200"/>
                </a:cubicBezTo>
                <a:lnTo>
                  <a:pt x="4876800" y="3225800"/>
                </a:lnTo>
                <a:cubicBezTo>
                  <a:pt x="4876800" y="3187700"/>
                  <a:pt x="4838700" y="3162300"/>
                  <a:pt x="4800600" y="3162300"/>
                </a:cubicBezTo>
                <a:cubicBezTo>
                  <a:pt x="4762500" y="3162300"/>
                  <a:pt x="4724400" y="3187700"/>
                  <a:pt x="4724400" y="3225800"/>
                </a:cubicBezTo>
                <a:close/>
                <a:moveTo>
                  <a:pt x="5524500" y="8826500"/>
                </a:moveTo>
                <a:moveTo>
                  <a:pt x="5232400" y="3378200"/>
                </a:moveTo>
                <a:lnTo>
                  <a:pt x="5232400" y="3302000"/>
                </a:lnTo>
                <a:cubicBezTo>
                  <a:pt x="5232400" y="3263900"/>
                  <a:pt x="5219700" y="3225800"/>
                  <a:pt x="5194300" y="3225800"/>
                </a:cubicBezTo>
                <a:cubicBezTo>
                  <a:pt x="5181600" y="3225800"/>
                  <a:pt x="5156200" y="3263900"/>
                  <a:pt x="5156200" y="3302000"/>
                </a:cubicBezTo>
                <a:cubicBezTo>
                  <a:pt x="5156200" y="3340100"/>
                  <a:pt x="5143500" y="3378200"/>
                  <a:pt x="5118100" y="3378200"/>
                </a:cubicBezTo>
                <a:cubicBezTo>
                  <a:pt x="5105400" y="3378200"/>
                  <a:pt x="5092700" y="3390900"/>
                  <a:pt x="5092700" y="3416300"/>
                </a:cubicBezTo>
                <a:cubicBezTo>
                  <a:pt x="5092700" y="3429000"/>
                  <a:pt x="5118100" y="3441700"/>
                  <a:pt x="5156200" y="3441700"/>
                </a:cubicBezTo>
                <a:cubicBezTo>
                  <a:pt x="5194300" y="3441700"/>
                  <a:pt x="5232400" y="3416300"/>
                  <a:pt x="5232400" y="3378200"/>
                </a:cubicBezTo>
                <a:close/>
                <a:moveTo>
                  <a:pt x="5372100" y="8826500"/>
                </a:moveTo>
                <a:moveTo>
                  <a:pt x="4368800" y="3810000"/>
                </a:moveTo>
                <a:lnTo>
                  <a:pt x="4368800" y="3949700"/>
                </a:lnTo>
                <a:cubicBezTo>
                  <a:pt x="4368800" y="3987800"/>
                  <a:pt x="4394200" y="4025900"/>
                  <a:pt x="4445000" y="4025900"/>
                </a:cubicBezTo>
                <a:cubicBezTo>
                  <a:pt x="4483100" y="4025900"/>
                  <a:pt x="4508500" y="4000500"/>
                  <a:pt x="4508500" y="3987800"/>
                </a:cubicBezTo>
                <a:cubicBezTo>
                  <a:pt x="4508500" y="3962400"/>
                  <a:pt x="4533900" y="3949700"/>
                  <a:pt x="4546600" y="3949700"/>
                </a:cubicBezTo>
                <a:cubicBezTo>
                  <a:pt x="4572000" y="3949700"/>
                  <a:pt x="4584700" y="3911600"/>
                  <a:pt x="4584700" y="3873500"/>
                </a:cubicBezTo>
                <a:cubicBezTo>
                  <a:pt x="4584700" y="3835400"/>
                  <a:pt x="4572000" y="3810000"/>
                  <a:pt x="4546600" y="3810000"/>
                </a:cubicBezTo>
                <a:cubicBezTo>
                  <a:pt x="4533900" y="3810000"/>
                  <a:pt x="4508500" y="3784600"/>
                  <a:pt x="4508500" y="3771900"/>
                </a:cubicBezTo>
                <a:cubicBezTo>
                  <a:pt x="4508500" y="3746500"/>
                  <a:pt x="4483100" y="3733800"/>
                  <a:pt x="4445000" y="3733800"/>
                </a:cubicBezTo>
                <a:cubicBezTo>
                  <a:pt x="4394200" y="3733800"/>
                  <a:pt x="4368800" y="3759200"/>
                  <a:pt x="4368800" y="3810000"/>
                </a:cubicBezTo>
                <a:close/>
                <a:moveTo>
                  <a:pt x="4940300" y="8826500"/>
                </a:moveTo>
                <a:moveTo>
                  <a:pt x="4876800" y="3949700"/>
                </a:moveTo>
                <a:lnTo>
                  <a:pt x="4876800" y="3810000"/>
                </a:lnTo>
                <a:cubicBezTo>
                  <a:pt x="4876800" y="3759200"/>
                  <a:pt x="4838700" y="3733800"/>
                  <a:pt x="4800600" y="3733800"/>
                </a:cubicBezTo>
                <a:cubicBezTo>
                  <a:pt x="4762500" y="3733800"/>
                  <a:pt x="4724400" y="3759200"/>
                  <a:pt x="4724400" y="3810000"/>
                </a:cubicBezTo>
                <a:lnTo>
                  <a:pt x="4724400" y="3949700"/>
                </a:lnTo>
                <a:cubicBezTo>
                  <a:pt x="4724400" y="3987800"/>
                  <a:pt x="4762500" y="4025900"/>
                  <a:pt x="4800600" y="4025900"/>
                </a:cubicBezTo>
                <a:cubicBezTo>
                  <a:pt x="4838700" y="4025900"/>
                  <a:pt x="4876800" y="3987800"/>
                  <a:pt x="4876800" y="3949700"/>
                </a:cubicBezTo>
                <a:close/>
                <a:moveTo>
                  <a:pt x="4800600" y="8826500"/>
                </a:moveTo>
                <a:moveTo>
                  <a:pt x="5156200" y="3810000"/>
                </a:moveTo>
                <a:cubicBezTo>
                  <a:pt x="5118100" y="3810000"/>
                  <a:pt x="5092700" y="3835400"/>
                  <a:pt x="5092700" y="3873500"/>
                </a:cubicBezTo>
                <a:cubicBezTo>
                  <a:pt x="5092700" y="3911600"/>
                  <a:pt x="5118100" y="3949700"/>
                  <a:pt x="5156200" y="3949700"/>
                </a:cubicBezTo>
                <a:cubicBezTo>
                  <a:pt x="5194300" y="3949700"/>
                  <a:pt x="5232400" y="3911600"/>
                  <a:pt x="5232400" y="3873500"/>
                </a:cubicBezTo>
                <a:cubicBezTo>
                  <a:pt x="5232400" y="3835400"/>
                  <a:pt x="5194300" y="3810000"/>
                  <a:pt x="5156200" y="3810000"/>
                </a:cubicBezTo>
                <a:close/>
                <a:moveTo>
                  <a:pt x="4940300" y="8826500"/>
                </a:moveTo>
                <a:moveTo>
                  <a:pt x="4089400" y="4381500"/>
                </a:moveTo>
                <a:lnTo>
                  <a:pt x="3721100" y="4381500"/>
                </a:lnTo>
                <a:cubicBezTo>
                  <a:pt x="3683000" y="4381500"/>
                  <a:pt x="3657600" y="4394200"/>
                  <a:pt x="3657600" y="4419600"/>
                </a:cubicBezTo>
                <a:cubicBezTo>
                  <a:pt x="3657600" y="4432300"/>
                  <a:pt x="3683000" y="4445000"/>
                  <a:pt x="3721100" y="4445000"/>
                </a:cubicBezTo>
                <a:lnTo>
                  <a:pt x="4089400" y="4445000"/>
                </a:lnTo>
                <a:cubicBezTo>
                  <a:pt x="4127500" y="4445000"/>
                  <a:pt x="4152900" y="4432300"/>
                  <a:pt x="4152900" y="4419600"/>
                </a:cubicBezTo>
                <a:cubicBezTo>
                  <a:pt x="4152900" y="4394200"/>
                  <a:pt x="4127500" y="4381500"/>
                  <a:pt x="4089400" y="4381500"/>
                </a:cubicBezTo>
                <a:close/>
                <a:moveTo>
                  <a:pt x="4368800" y="8826500"/>
                </a:moveTo>
                <a:moveTo>
                  <a:pt x="4445000" y="4381500"/>
                </a:moveTo>
                <a:lnTo>
                  <a:pt x="4368800" y="4381500"/>
                </a:lnTo>
                <a:cubicBezTo>
                  <a:pt x="4330700" y="4381500"/>
                  <a:pt x="4292600" y="4394200"/>
                  <a:pt x="4292600" y="4419600"/>
                </a:cubicBezTo>
                <a:cubicBezTo>
                  <a:pt x="4292600" y="4432300"/>
                  <a:pt x="4330700" y="4445000"/>
                  <a:pt x="4368800" y="4445000"/>
                </a:cubicBezTo>
                <a:lnTo>
                  <a:pt x="4445000" y="4445000"/>
                </a:lnTo>
                <a:cubicBezTo>
                  <a:pt x="4483100" y="4445000"/>
                  <a:pt x="4508500" y="4432300"/>
                  <a:pt x="4508500" y="4419600"/>
                </a:cubicBezTo>
                <a:cubicBezTo>
                  <a:pt x="4508500" y="4394200"/>
                  <a:pt x="4483100" y="4381500"/>
                  <a:pt x="4445000" y="4381500"/>
                </a:cubicBezTo>
                <a:close/>
                <a:moveTo>
                  <a:pt x="4368800" y="8826500"/>
                </a:moveTo>
                <a:moveTo>
                  <a:pt x="4876800" y="4381500"/>
                </a:moveTo>
                <a:lnTo>
                  <a:pt x="4800600" y="4381500"/>
                </a:lnTo>
                <a:cubicBezTo>
                  <a:pt x="4762500" y="4381500"/>
                  <a:pt x="4724400" y="4394200"/>
                  <a:pt x="4724400" y="4419600"/>
                </a:cubicBezTo>
                <a:cubicBezTo>
                  <a:pt x="4724400" y="4432300"/>
                  <a:pt x="4762500" y="4445000"/>
                  <a:pt x="4800600" y="4445000"/>
                </a:cubicBezTo>
                <a:lnTo>
                  <a:pt x="4876800" y="4445000"/>
                </a:lnTo>
                <a:cubicBezTo>
                  <a:pt x="4914900" y="4445000"/>
                  <a:pt x="4940300" y="4432300"/>
                  <a:pt x="4940300" y="4419600"/>
                </a:cubicBezTo>
                <a:cubicBezTo>
                  <a:pt x="4940300" y="4394200"/>
                  <a:pt x="4914900" y="4381500"/>
                  <a:pt x="4876800" y="4381500"/>
                </a:cubicBezTo>
                <a:close/>
                <a:moveTo>
                  <a:pt x="4368800" y="8826500"/>
                </a:moveTo>
                <a:moveTo>
                  <a:pt x="5511800" y="4381500"/>
                </a:moveTo>
                <a:lnTo>
                  <a:pt x="5232400" y="4381500"/>
                </a:lnTo>
                <a:cubicBezTo>
                  <a:pt x="5194300" y="4381500"/>
                  <a:pt x="5156200" y="4394200"/>
                  <a:pt x="5156200" y="4419600"/>
                </a:cubicBezTo>
                <a:cubicBezTo>
                  <a:pt x="5156200" y="4432300"/>
                  <a:pt x="5194300" y="4445000"/>
                  <a:pt x="5232400" y="4445000"/>
                </a:cubicBezTo>
                <a:lnTo>
                  <a:pt x="5511800" y="4445000"/>
                </a:lnTo>
                <a:cubicBezTo>
                  <a:pt x="5562600" y="4445000"/>
                  <a:pt x="5588000" y="4432300"/>
                  <a:pt x="5588000" y="4419600"/>
                </a:cubicBezTo>
                <a:cubicBezTo>
                  <a:pt x="5588000" y="4394200"/>
                  <a:pt x="5562600" y="4381500"/>
                  <a:pt x="5511800" y="4381500"/>
                </a:cubicBezTo>
                <a:close/>
                <a:moveTo>
                  <a:pt x="4368800" y="8826500"/>
                </a:moveTo>
                <a:moveTo>
                  <a:pt x="4940300" y="5384800"/>
                </a:moveTo>
                <a:lnTo>
                  <a:pt x="4940300" y="4660900"/>
                </a:lnTo>
                <a:cubicBezTo>
                  <a:pt x="4940300" y="4597400"/>
                  <a:pt x="4940300" y="4597400"/>
                  <a:pt x="4876800" y="4597400"/>
                </a:cubicBezTo>
                <a:lnTo>
                  <a:pt x="4800600" y="4597400"/>
                </a:lnTo>
                <a:cubicBezTo>
                  <a:pt x="4749800" y="4597400"/>
                  <a:pt x="4724400" y="4610100"/>
                  <a:pt x="4724400" y="4660900"/>
                </a:cubicBezTo>
                <a:lnTo>
                  <a:pt x="4724400" y="4826000"/>
                </a:lnTo>
                <a:cubicBezTo>
                  <a:pt x="4724400" y="4914900"/>
                  <a:pt x="4660900" y="4940300"/>
                  <a:pt x="4559300" y="4902200"/>
                </a:cubicBezTo>
                <a:cubicBezTo>
                  <a:pt x="4508500" y="4876800"/>
                  <a:pt x="4495800" y="4737100"/>
                  <a:pt x="4546600" y="4737100"/>
                </a:cubicBezTo>
                <a:cubicBezTo>
                  <a:pt x="4572000" y="4737100"/>
                  <a:pt x="4584700" y="4724400"/>
                  <a:pt x="4584700" y="4699000"/>
                </a:cubicBezTo>
                <a:cubicBezTo>
                  <a:pt x="4584700" y="4686300"/>
                  <a:pt x="4572000" y="4660900"/>
                  <a:pt x="4546600" y="4660900"/>
                </a:cubicBezTo>
                <a:cubicBezTo>
                  <a:pt x="4533900" y="4660900"/>
                  <a:pt x="4508500" y="4648200"/>
                  <a:pt x="4508500" y="4635500"/>
                </a:cubicBezTo>
                <a:cubicBezTo>
                  <a:pt x="4508500" y="4610100"/>
                  <a:pt x="4483100" y="4597400"/>
                  <a:pt x="4445000" y="4597400"/>
                </a:cubicBezTo>
                <a:lnTo>
                  <a:pt x="4368800" y="4597400"/>
                </a:lnTo>
                <a:cubicBezTo>
                  <a:pt x="4305300" y="4597400"/>
                  <a:pt x="4292600" y="4597400"/>
                  <a:pt x="4292600" y="4660900"/>
                </a:cubicBezTo>
                <a:lnTo>
                  <a:pt x="4292600" y="5384800"/>
                </a:lnTo>
                <a:cubicBezTo>
                  <a:pt x="4292600" y="5422900"/>
                  <a:pt x="4318000" y="5461000"/>
                  <a:pt x="4330700" y="5461000"/>
                </a:cubicBezTo>
                <a:cubicBezTo>
                  <a:pt x="4356100" y="5461000"/>
                  <a:pt x="4368800" y="5473700"/>
                  <a:pt x="4368800" y="5486400"/>
                </a:cubicBezTo>
                <a:cubicBezTo>
                  <a:pt x="4368800" y="5511800"/>
                  <a:pt x="4406900" y="5524500"/>
                  <a:pt x="4445000" y="5524500"/>
                </a:cubicBezTo>
                <a:lnTo>
                  <a:pt x="4508500" y="5524500"/>
                </a:lnTo>
                <a:cubicBezTo>
                  <a:pt x="4559300" y="5524500"/>
                  <a:pt x="4584700" y="5511800"/>
                  <a:pt x="4584700" y="5461000"/>
                </a:cubicBezTo>
                <a:lnTo>
                  <a:pt x="4584700" y="5384800"/>
                </a:lnTo>
                <a:cubicBezTo>
                  <a:pt x="4584700" y="5346700"/>
                  <a:pt x="4610100" y="5308600"/>
                  <a:pt x="4635500" y="5308600"/>
                </a:cubicBezTo>
                <a:cubicBezTo>
                  <a:pt x="4660900" y="5308600"/>
                  <a:pt x="4673600" y="5334000"/>
                  <a:pt x="4673600" y="5346700"/>
                </a:cubicBezTo>
                <a:cubicBezTo>
                  <a:pt x="4660900" y="5372100"/>
                  <a:pt x="4660900" y="5410200"/>
                  <a:pt x="4660900" y="5461000"/>
                </a:cubicBezTo>
                <a:cubicBezTo>
                  <a:pt x="4660900" y="5499100"/>
                  <a:pt x="4686300" y="5524500"/>
                  <a:pt x="4724400" y="5524500"/>
                </a:cubicBezTo>
                <a:lnTo>
                  <a:pt x="4800600" y="5524500"/>
                </a:lnTo>
                <a:cubicBezTo>
                  <a:pt x="4838700" y="5524500"/>
                  <a:pt x="4876800" y="5511800"/>
                  <a:pt x="4876800" y="5486400"/>
                </a:cubicBezTo>
                <a:cubicBezTo>
                  <a:pt x="4876800" y="5473700"/>
                  <a:pt x="4889500" y="5461000"/>
                  <a:pt x="4902200" y="5461000"/>
                </a:cubicBezTo>
                <a:cubicBezTo>
                  <a:pt x="4927600" y="5461000"/>
                  <a:pt x="4940300" y="5422900"/>
                  <a:pt x="4940300" y="5384800"/>
                </a:cubicBezTo>
                <a:close/>
                <a:moveTo>
                  <a:pt x="3365500" y="8826500"/>
                </a:moveTo>
                <a:moveTo>
                  <a:pt x="3759200" y="5664200"/>
                </a:moveTo>
                <a:cubicBezTo>
                  <a:pt x="3746500" y="5664200"/>
                  <a:pt x="3721100" y="5689600"/>
                  <a:pt x="3721100" y="5702300"/>
                </a:cubicBezTo>
                <a:cubicBezTo>
                  <a:pt x="3721100" y="5727700"/>
                  <a:pt x="3746500" y="5740400"/>
                  <a:pt x="3759200" y="5740400"/>
                </a:cubicBezTo>
                <a:cubicBezTo>
                  <a:pt x="3784600" y="5740400"/>
                  <a:pt x="3797300" y="5727700"/>
                  <a:pt x="3797300" y="5702300"/>
                </a:cubicBezTo>
                <a:cubicBezTo>
                  <a:pt x="3797300" y="5689600"/>
                  <a:pt x="3784600" y="5664200"/>
                  <a:pt x="3759200" y="5664200"/>
                </a:cubicBezTo>
                <a:close/>
                <a:moveTo>
                  <a:pt x="3086100" y="8826500"/>
                </a:moveTo>
                <a:moveTo>
                  <a:pt x="5486400" y="5664200"/>
                </a:moveTo>
                <a:cubicBezTo>
                  <a:pt x="5461000" y="5664200"/>
                  <a:pt x="5448300" y="5689600"/>
                  <a:pt x="5448300" y="5702300"/>
                </a:cubicBezTo>
                <a:cubicBezTo>
                  <a:pt x="5448300" y="5727700"/>
                  <a:pt x="5461000" y="5740400"/>
                  <a:pt x="5486400" y="5740400"/>
                </a:cubicBezTo>
                <a:cubicBezTo>
                  <a:pt x="5499100" y="5740400"/>
                  <a:pt x="5511800" y="5727700"/>
                  <a:pt x="5511800" y="5702300"/>
                </a:cubicBezTo>
                <a:cubicBezTo>
                  <a:pt x="5511800" y="5689600"/>
                  <a:pt x="5499100" y="5664200"/>
                  <a:pt x="5486400" y="5664200"/>
                </a:cubicBezTo>
                <a:close/>
                <a:moveTo>
                  <a:pt x="3086100" y="8826500"/>
                </a:moveTo>
                <a:moveTo>
                  <a:pt x="4368800" y="6172200"/>
                </a:moveTo>
                <a:lnTo>
                  <a:pt x="4368800" y="6311900"/>
                </a:lnTo>
                <a:cubicBezTo>
                  <a:pt x="4368800" y="6362700"/>
                  <a:pt x="4394200" y="6388100"/>
                  <a:pt x="4445000" y="6388100"/>
                </a:cubicBezTo>
                <a:cubicBezTo>
                  <a:pt x="4483100" y="6388100"/>
                  <a:pt x="4508500" y="6375400"/>
                  <a:pt x="4508500" y="6350000"/>
                </a:cubicBezTo>
                <a:cubicBezTo>
                  <a:pt x="4508500" y="6337300"/>
                  <a:pt x="4533900" y="6311900"/>
                  <a:pt x="4546600" y="6311900"/>
                </a:cubicBezTo>
                <a:cubicBezTo>
                  <a:pt x="4572000" y="6311900"/>
                  <a:pt x="4584700" y="6286500"/>
                  <a:pt x="4584700" y="6248400"/>
                </a:cubicBezTo>
                <a:cubicBezTo>
                  <a:pt x="4584700" y="6210300"/>
                  <a:pt x="4572000" y="6172200"/>
                  <a:pt x="4546600" y="6172200"/>
                </a:cubicBezTo>
                <a:cubicBezTo>
                  <a:pt x="4533900" y="6172200"/>
                  <a:pt x="4508500" y="6134100"/>
                  <a:pt x="4508500" y="6096000"/>
                </a:cubicBezTo>
                <a:cubicBezTo>
                  <a:pt x="4508500" y="6057900"/>
                  <a:pt x="4495800" y="6032500"/>
                  <a:pt x="4483100" y="6032500"/>
                </a:cubicBezTo>
                <a:cubicBezTo>
                  <a:pt x="4457700" y="6032500"/>
                  <a:pt x="4445000" y="6045200"/>
                  <a:pt x="4445000" y="6070600"/>
                </a:cubicBezTo>
                <a:cubicBezTo>
                  <a:pt x="4445000" y="6083300"/>
                  <a:pt x="4419600" y="6096000"/>
                  <a:pt x="4406900" y="6096000"/>
                </a:cubicBezTo>
                <a:cubicBezTo>
                  <a:pt x="4381500" y="6096000"/>
                  <a:pt x="4368800" y="6134100"/>
                  <a:pt x="4368800" y="6172200"/>
                </a:cubicBezTo>
                <a:close/>
                <a:moveTo>
                  <a:pt x="2578100" y="8826500"/>
                </a:moveTo>
                <a:moveTo>
                  <a:pt x="4876800" y="6311900"/>
                </a:moveTo>
                <a:lnTo>
                  <a:pt x="4876800" y="6172200"/>
                </a:lnTo>
                <a:cubicBezTo>
                  <a:pt x="4876800" y="6134100"/>
                  <a:pt x="4838700" y="6096000"/>
                  <a:pt x="4800600" y="6096000"/>
                </a:cubicBezTo>
                <a:cubicBezTo>
                  <a:pt x="4762500" y="6096000"/>
                  <a:pt x="4724400" y="6134100"/>
                  <a:pt x="4724400" y="6172200"/>
                </a:cubicBezTo>
                <a:lnTo>
                  <a:pt x="4724400" y="6311900"/>
                </a:lnTo>
                <a:cubicBezTo>
                  <a:pt x="4724400" y="6362700"/>
                  <a:pt x="4762500" y="6388100"/>
                  <a:pt x="4800600" y="6388100"/>
                </a:cubicBezTo>
                <a:cubicBezTo>
                  <a:pt x="4838700" y="6388100"/>
                  <a:pt x="4876800" y="6362700"/>
                  <a:pt x="4876800" y="6311900"/>
                </a:cubicBezTo>
                <a:close/>
                <a:moveTo>
                  <a:pt x="2438400" y="8826500"/>
                </a:moveTo>
                <a:moveTo>
                  <a:pt x="5232400" y="6248400"/>
                </a:moveTo>
                <a:cubicBezTo>
                  <a:pt x="5232400" y="6210300"/>
                  <a:pt x="5219700" y="6172200"/>
                  <a:pt x="5194300" y="6172200"/>
                </a:cubicBezTo>
                <a:cubicBezTo>
                  <a:pt x="5181600" y="6172200"/>
                  <a:pt x="5156200" y="6184900"/>
                  <a:pt x="5156200" y="6210300"/>
                </a:cubicBezTo>
                <a:cubicBezTo>
                  <a:pt x="5156200" y="6223000"/>
                  <a:pt x="5143500" y="6248400"/>
                  <a:pt x="5118100" y="6248400"/>
                </a:cubicBezTo>
                <a:cubicBezTo>
                  <a:pt x="5105400" y="6248400"/>
                  <a:pt x="5092700" y="6261100"/>
                  <a:pt x="5092700" y="6273800"/>
                </a:cubicBezTo>
                <a:cubicBezTo>
                  <a:pt x="5092700" y="6299200"/>
                  <a:pt x="5118100" y="6311900"/>
                  <a:pt x="5156200" y="6311900"/>
                </a:cubicBezTo>
                <a:cubicBezTo>
                  <a:pt x="5194300" y="6311900"/>
                  <a:pt x="5232400" y="6286500"/>
                  <a:pt x="5232400" y="6248400"/>
                </a:cubicBezTo>
                <a:close/>
                <a:moveTo>
                  <a:pt x="2501900" y="8826500"/>
                </a:moveTo>
                <a:moveTo>
                  <a:pt x="4368800" y="6680200"/>
                </a:moveTo>
                <a:lnTo>
                  <a:pt x="4368800" y="8610600"/>
                </a:lnTo>
                <a:cubicBezTo>
                  <a:pt x="4368800" y="8661400"/>
                  <a:pt x="4394200" y="8686800"/>
                  <a:pt x="4445000" y="8686800"/>
                </a:cubicBezTo>
                <a:cubicBezTo>
                  <a:pt x="4483100" y="8686800"/>
                  <a:pt x="4508500" y="8648700"/>
                  <a:pt x="4508500" y="8610600"/>
                </a:cubicBezTo>
                <a:cubicBezTo>
                  <a:pt x="4508500" y="8572500"/>
                  <a:pt x="4533900" y="8534400"/>
                  <a:pt x="4546600" y="8534400"/>
                </a:cubicBezTo>
                <a:cubicBezTo>
                  <a:pt x="4572000" y="8534400"/>
                  <a:pt x="4584700" y="8521700"/>
                  <a:pt x="4584700" y="8509000"/>
                </a:cubicBezTo>
                <a:cubicBezTo>
                  <a:pt x="4584700" y="8483600"/>
                  <a:pt x="4572000" y="8470900"/>
                  <a:pt x="4546600" y="8470900"/>
                </a:cubicBezTo>
                <a:cubicBezTo>
                  <a:pt x="4533900" y="8470900"/>
                  <a:pt x="4508500" y="8432800"/>
                  <a:pt x="4508500" y="8394700"/>
                </a:cubicBezTo>
                <a:lnTo>
                  <a:pt x="4508500" y="6680200"/>
                </a:lnTo>
                <a:cubicBezTo>
                  <a:pt x="4508500" y="6629400"/>
                  <a:pt x="4495800" y="6604000"/>
                  <a:pt x="4445000" y="6604000"/>
                </a:cubicBezTo>
                <a:cubicBezTo>
                  <a:pt x="4394200" y="6604000"/>
                  <a:pt x="4368800" y="6629400"/>
                  <a:pt x="4368800" y="6680200"/>
                </a:cubicBezTo>
                <a:close/>
                <a:moveTo>
                  <a:pt x="2070100" y="8826500"/>
                </a:moveTo>
                <a:moveTo>
                  <a:pt x="4876800" y="8610600"/>
                </a:moveTo>
                <a:lnTo>
                  <a:pt x="4876800" y="6680200"/>
                </a:lnTo>
                <a:cubicBezTo>
                  <a:pt x="4876800" y="6629400"/>
                  <a:pt x="4851400" y="6604000"/>
                  <a:pt x="4800600" y="6604000"/>
                </a:cubicBezTo>
                <a:cubicBezTo>
                  <a:pt x="4749800" y="6604000"/>
                  <a:pt x="4724400" y="6629400"/>
                  <a:pt x="4724400" y="6680200"/>
                </a:cubicBezTo>
                <a:lnTo>
                  <a:pt x="4724400" y="8610600"/>
                </a:lnTo>
                <a:cubicBezTo>
                  <a:pt x="4724400" y="8661400"/>
                  <a:pt x="4749800" y="8686800"/>
                  <a:pt x="4800600" y="8686800"/>
                </a:cubicBezTo>
                <a:cubicBezTo>
                  <a:pt x="4851400" y="8686800"/>
                  <a:pt x="4876800" y="8661400"/>
                  <a:pt x="4876800" y="8610600"/>
                </a:cubicBezTo>
                <a:close/>
                <a:moveTo>
                  <a:pt x="139700" y="8826500"/>
                </a:moveTo>
              </a:path>
            </a:pathLst>
          </a:custGeom>
          <a:solidFill>
            <a:srgbClr val="111414">
              <a:alpha val="100000"/>
            </a:srgbClr>
          </a:solidFill>
          <a:ln w="5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80" name="Rectangle 13980"/>
          <p:cNvSpPr/>
          <p:nvPr/>
        </p:nvSpPr>
        <p:spPr>
          <a:xfrm rot="-120958" flipH="0" flipV="0">
            <a:off x="18879905" y="9810311"/>
            <a:ext cx="239155" cy="274187"/>
          </a:xfrm>
          <a:prstGeom prst="rect">
            <a:avLst/>
          </a:prstGeom>
        </p:spPr>
      </p:sp>
      <p:sp>
        <p:nvSpPr>
          <p:cNvPr id="13981" name="Freeform 13981"/>
          <p:cNvSpPr/>
          <p:nvPr/>
        </p:nvSpPr>
        <p:spPr>
          <a:xfrm rot="-120958" flipH="0" flipV="0">
            <a:off x="18886606" y="10000014"/>
            <a:ext cx="75815" cy="66316"/>
          </a:xfrm>
          <a:custGeom>
            <a:pathLst>
              <a:path w="7975600" h="6985000">
                <a:moveTo>
                  <a:pt x="5562600" y="6985000"/>
                </a:moveTo>
                <a:lnTo>
                  <a:pt x="1549400" y="6985000"/>
                </a:lnTo>
                <a:cubicBezTo>
                  <a:pt x="1206500" y="6985000"/>
                  <a:pt x="863600" y="6908800"/>
                  <a:pt x="812800" y="6819900"/>
                </a:cubicBezTo>
                <a:cubicBezTo>
                  <a:pt x="762000" y="6731000"/>
                  <a:pt x="647700" y="6667500"/>
                  <a:pt x="571500" y="6667500"/>
                </a:cubicBezTo>
                <a:cubicBezTo>
                  <a:pt x="495300" y="6667500"/>
                  <a:pt x="431800" y="6591300"/>
                  <a:pt x="431800" y="6502400"/>
                </a:cubicBezTo>
                <a:cubicBezTo>
                  <a:pt x="431800" y="6413500"/>
                  <a:pt x="355600" y="6337300"/>
                  <a:pt x="266700" y="6337300"/>
                </a:cubicBezTo>
                <a:cubicBezTo>
                  <a:pt x="177800" y="6337300"/>
                  <a:pt x="76200" y="6210300"/>
                  <a:pt x="38100" y="6057900"/>
                </a:cubicBezTo>
                <a:cubicBezTo>
                  <a:pt x="0" y="5905500"/>
                  <a:pt x="25400" y="5486400"/>
                  <a:pt x="88900" y="5143500"/>
                </a:cubicBezTo>
                <a:lnTo>
                  <a:pt x="482600" y="3060700"/>
                </a:lnTo>
                <a:cubicBezTo>
                  <a:pt x="558800" y="2705100"/>
                  <a:pt x="673100" y="2133600"/>
                  <a:pt x="762000" y="1803400"/>
                </a:cubicBezTo>
                <a:lnTo>
                  <a:pt x="990600" y="889000"/>
                </a:lnTo>
                <a:cubicBezTo>
                  <a:pt x="1143000" y="254000"/>
                  <a:pt x="1447800" y="0"/>
                  <a:pt x="1879600" y="127000"/>
                </a:cubicBezTo>
                <a:cubicBezTo>
                  <a:pt x="1968500" y="165100"/>
                  <a:pt x="2032000" y="406400"/>
                  <a:pt x="2032000" y="698500"/>
                </a:cubicBezTo>
                <a:cubicBezTo>
                  <a:pt x="2032000" y="977900"/>
                  <a:pt x="1968500" y="1257300"/>
                  <a:pt x="1879600" y="1308100"/>
                </a:cubicBezTo>
                <a:cubicBezTo>
                  <a:pt x="1790700" y="1358900"/>
                  <a:pt x="1714500" y="1651000"/>
                  <a:pt x="1714500" y="1943100"/>
                </a:cubicBezTo>
                <a:cubicBezTo>
                  <a:pt x="1714500" y="2247900"/>
                  <a:pt x="1638300" y="2540000"/>
                  <a:pt x="1549400" y="2590800"/>
                </a:cubicBezTo>
                <a:cubicBezTo>
                  <a:pt x="1460500" y="2641600"/>
                  <a:pt x="1397000" y="2933700"/>
                  <a:pt x="1397000" y="3225800"/>
                </a:cubicBezTo>
                <a:cubicBezTo>
                  <a:pt x="1397000" y="3530600"/>
                  <a:pt x="1320800" y="3822700"/>
                  <a:pt x="1231900" y="3873500"/>
                </a:cubicBezTo>
                <a:cubicBezTo>
                  <a:pt x="990600" y="4025900"/>
                  <a:pt x="787400" y="5575300"/>
                  <a:pt x="990600" y="5778500"/>
                </a:cubicBezTo>
                <a:cubicBezTo>
                  <a:pt x="1130300" y="5918200"/>
                  <a:pt x="1612900" y="6019800"/>
                  <a:pt x="2070100" y="6019800"/>
                </a:cubicBezTo>
                <a:cubicBezTo>
                  <a:pt x="2603500" y="6019800"/>
                  <a:pt x="2679700" y="5956300"/>
                  <a:pt x="2679700" y="5537200"/>
                </a:cubicBezTo>
                <a:cubicBezTo>
                  <a:pt x="2679700" y="5359400"/>
                  <a:pt x="2743200" y="5168900"/>
                  <a:pt x="2832100" y="5118100"/>
                </a:cubicBezTo>
                <a:cubicBezTo>
                  <a:pt x="2921000" y="5067300"/>
                  <a:pt x="2997200" y="4813300"/>
                  <a:pt x="2997200" y="4559300"/>
                </a:cubicBezTo>
                <a:cubicBezTo>
                  <a:pt x="2997200" y="4305300"/>
                  <a:pt x="3073400" y="4051300"/>
                  <a:pt x="3162300" y="4000500"/>
                </a:cubicBezTo>
                <a:cubicBezTo>
                  <a:pt x="3251200" y="3937000"/>
                  <a:pt x="3314700" y="3657600"/>
                  <a:pt x="3314700" y="3352800"/>
                </a:cubicBezTo>
                <a:cubicBezTo>
                  <a:pt x="3314700" y="3060700"/>
                  <a:pt x="3390900" y="2768600"/>
                  <a:pt x="3479800" y="2717800"/>
                </a:cubicBezTo>
                <a:cubicBezTo>
                  <a:pt x="3568700" y="2654300"/>
                  <a:pt x="3644900" y="2374900"/>
                  <a:pt x="3644900" y="2070100"/>
                </a:cubicBezTo>
                <a:cubicBezTo>
                  <a:pt x="3644900" y="1778000"/>
                  <a:pt x="3708400" y="1485900"/>
                  <a:pt x="3797300" y="1435100"/>
                </a:cubicBezTo>
                <a:cubicBezTo>
                  <a:pt x="3886200" y="1371600"/>
                  <a:pt x="3962400" y="1117600"/>
                  <a:pt x="3962400" y="863600"/>
                </a:cubicBezTo>
                <a:cubicBezTo>
                  <a:pt x="3962400" y="381000"/>
                  <a:pt x="4000500" y="292100"/>
                  <a:pt x="4318000" y="165100"/>
                </a:cubicBezTo>
                <a:cubicBezTo>
                  <a:pt x="4559300" y="76200"/>
                  <a:pt x="4559300" y="76200"/>
                  <a:pt x="4762500" y="127000"/>
                </a:cubicBezTo>
                <a:cubicBezTo>
                  <a:pt x="4851400" y="165100"/>
                  <a:pt x="4927600" y="469900"/>
                  <a:pt x="4927600" y="825500"/>
                </a:cubicBezTo>
                <a:lnTo>
                  <a:pt x="4927600" y="889000"/>
                </a:lnTo>
                <a:cubicBezTo>
                  <a:pt x="4927600" y="1244600"/>
                  <a:pt x="4851400" y="1651000"/>
                  <a:pt x="4762500" y="1803400"/>
                </a:cubicBezTo>
                <a:cubicBezTo>
                  <a:pt x="4673600" y="1968500"/>
                  <a:pt x="4597400" y="2247900"/>
                  <a:pt x="4597400" y="2451100"/>
                </a:cubicBezTo>
                <a:cubicBezTo>
                  <a:pt x="4597400" y="2654300"/>
                  <a:pt x="4533900" y="2857500"/>
                  <a:pt x="4445000" y="2908300"/>
                </a:cubicBezTo>
                <a:cubicBezTo>
                  <a:pt x="4356100" y="2971800"/>
                  <a:pt x="4279900" y="3251200"/>
                  <a:pt x="4279900" y="3556000"/>
                </a:cubicBezTo>
                <a:cubicBezTo>
                  <a:pt x="4279900" y="3848100"/>
                  <a:pt x="4203700" y="4140200"/>
                  <a:pt x="4114800" y="4191000"/>
                </a:cubicBezTo>
                <a:cubicBezTo>
                  <a:pt x="4038600" y="4254500"/>
                  <a:pt x="3962400" y="4533900"/>
                  <a:pt x="3962400" y="4838700"/>
                </a:cubicBezTo>
                <a:cubicBezTo>
                  <a:pt x="3962400" y="5130800"/>
                  <a:pt x="3886200" y="5422900"/>
                  <a:pt x="3797300" y="5473700"/>
                </a:cubicBezTo>
                <a:cubicBezTo>
                  <a:pt x="3619500" y="5588000"/>
                  <a:pt x="3619500" y="5613400"/>
                  <a:pt x="3683000" y="5854700"/>
                </a:cubicBezTo>
                <a:cubicBezTo>
                  <a:pt x="3721100" y="5943600"/>
                  <a:pt x="4025900" y="6019800"/>
                  <a:pt x="4381500" y="6019800"/>
                </a:cubicBezTo>
                <a:lnTo>
                  <a:pt x="4762500" y="6019800"/>
                </a:lnTo>
                <a:cubicBezTo>
                  <a:pt x="5524500" y="6019800"/>
                  <a:pt x="5524500" y="6019800"/>
                  <a:pt x="5727700" y="5245100"/>
                </a:cubicBezTo>
                <a:lnTo>
                  <a:pt x="6832600" y="1206500"/>
                </a:lnTo>
                <a:cubicBezTo>
                  <a:pt x="7048500" y="419100"/>
                  <a:pt x="7226300" y="88900"/>
                  <a:pt x="7467600" y="88900"/>
                </a:cubicBezTo>
                <a:cubicBezTo>
                  <a:pt x="7747000" y="88900"/>
                  <a:pt x="7975600" y="368300"/>
                  <a:pt x="7975600" y="723900"/>
                </a:cubicBezTo>
                <a:cubicBezTo>
                  <a:pt x="7975600" y="901700"/>
                  <a:pt x="7861300" y="1282700"/>
                  <a:pt x="7734300" y="1562100"/>
                </a:cubicBezTo>
                <a:cubicBezTo>
                  <a:pt x="7594600" y="1854200"/>
                  <a:pt x="7493000" y="2247900"/>
                  <a:pt x="7493000" y="2451100"/>
                </a:cubicBezTo>
                <a:cubicBezTo>
                  <a:pt x="7493000" y="2654300"/>
                  <a:pt x="7416800" y="2933700"/>
                  <a:pt x="7327900" y="3086100"/>
                </a:cubicBezTo>
                <a:cubicBezTo>
                  <a:pt x="7239000" y="3251200"/>
                  <a:pt x="7162800" y="3530600"/>
                  <a:pt x="7162800" y="3733800"/>
                </a:cubicBezTo>
                <a:cubicBezTo>
                  <a:pt x="7162800" y="3937000"/>
                  <a:pt x="7099300" y="4216400"/>
                  <a:pt x="7010400" y="4381500"/>
                </a:cubicBezTo>
                <a:cubicBezTo>
                  <a:pt x="6921500" y="4533900"/>
                  <a:pt x="6845300" y="4851400"/>
                  <a:pt x="6845300" y="5092700"/>
                </a:cubicBezTo>
                <a:cubicBezTo>
                  <a:pt x="6845300" y="5334000"/>
                  <a:pt x="6781800" y="5626100"/>
                  <a:pt x="6692900" y="5740400"/>
                </a:cubicBezTo>
                <a:cubicBezTo>
                  <a:pt x="6604000" y="5854700"/>
                  <a:pt x="6527800" y="6096000"/>
                  <a:pt x="6527800" y="6299200"/>
                </a:cubicBezTo>
                <a:cubicBezTo>
                  <a:pt x="6527800" y="6819900"/>
                  <a:pt x="6299200" y="6985000"/>
                  <a:pt x="5562600" y="6985000"/>
                </a:cubicBezTo>
                <a:close/>
                <a:moveTo>
                  <a:pt x="63500" y="7188200"/>
                </a:moveTo>
              </a:path>
            </a:pathLst>
          </a:custGeom>
          <a:solidFill>
            <a:srgbClr val="141716">
              <a:alpha val="100000"/>
            </a:srgbClr>
          </a:solidFill>
          <a:ln w="120">
            <a:noFill/>
          </a:ln>
          <a:effectDag type="tree">
            <a:xfrm kx="-120958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82" name="Freeform 13982"/>
          <p:cNvSpPr/>
          <p:nvPr/>
        </p:nvSpPr>
        <p:spPr>
          <a:xfrm rot="-120958" flipH="0" flipV="0">
            <a:off x="18971556" y="9999739"/>
            <a:ext cx="51790" cy="66557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141716">
              <a:alpha val="100000"/>
            </a:srgbClr>
          </a:solidFill>
          <a:ln w="120">
            <a:noFill/>
          </a:ln>
          <a:effectDag type="tree">
            <a:xfrm kx="-120958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83" name="Freeform 13983"/>
          <p:cNvSpPr/>
          <p:nvPr/>
        </p:nvSpPr>
        <p:spPr>
          <a:xfrm rot="-120958" flipH="0" flipV="0">
            <a:off x="19034057" y="9972380"/>
            <a:ext cx="55895" cy="94289"/>
          </a:xfrm>
          <a:custGeom>
            <a:pathLst>
              <a:path w="5880100" h="9931400">
                <a:moveTo>
                  <a:pt x="254000" y="6946900"/>
                </a:moveTo>
                <a:lnTo>
                  <a:pt x="1879600" y="1282700"/>
                </a:lnTo>
                <a:cubicBezTo>
                  <a:pt x="1943100" y="1041400"/>
                  <a:pt x="2171700" y="711200"/>
                  <a:pt x="2374900" y="546100"/>
                </a:cubicBezTo>
                <a:lnTo>
                  <a:pt x="2705100" y="292100"/>
                </a:lnTo>
                <a:cubicBezTo>
                  <a:pt x="2908300" y="127000"/>
                  <a:pt x="3289300" y="0"/>
                  <a:pt x="3543300" y="0"/>
                </a:cubicBezTo>
                <a:lnTo>
                  <a:pt x="4165600" y="0"/>
                </a:lnTo>
                <a:cubicBezTo>
                  <a:pt x="4419600" y="0"/>
                  <a:pt x="4787900" y="114300"/>
                  <a:pt x="4991100" y="266700"/>
                </a:cubicBezTo>
                <a:lnTo>
                  <a:pt x="5054600" y="304800"/>
                </a:lnTo>
                <a:cubicBezTo>
                  <a:pt x="5664200" y="749300"/>
                  <a:pt x="5778500" y="1816100"/>
                  <a:pt x="5295900" y="2489200"/>
                </a:cubicBezTo>
                <a:lnTo>
                  <a:pt x="5245100" y="2565400"/>
                </a:lnTo>
                <a:cubicBezTo>
                  <a:pt x="4838700" y="3124200"/>
                  <a:pt x="4851400" y="3314700"/>
                  <a:pt x="5321300" y="3683000"/>
                </a:cubicBezTo>
                <a:cubicBezTo>
                  <a:pt x="5778500" y="4051300"/>
                  <a:pt x="5880100" y="4610100"/>
                  <a:pt x="5638800" y="5562600"/>
                </a:cubicBezTo>
                <a:lnTo>
                  <a:pt x="5245100" y="7200900"/>
                </a:lnTo>
                <a:cubicBezTo>
                  <a:pt x="5194300" y="7429500"/>
                  <a:pt x="5054600" y="7810500"/>
                  <a:pt x="4953000" y="8026400"/>
                </a:cubicBezTo>
                <a:lnTo>
                  <a:pt x="4699000" y="8547100"/>
                </a:lnTo>
                <a:cubicBezTo>
                  <a:pt x="4432300" y="9093200"/>
                  <a:pt x="4216400" y="9283700"/>
                  <a:pt x="3683000" y="9436100"/>
                </a:cubicBezTo>
                <a:lnTo>
                  <a:pt x="2921000" y="9652000"/>
                </a:lnTo>
                <a:cubicBezTo>
                  <a:pt x="1943100" y="9931400"/>
                  <a:pt x="1092200" y="9817100"/>
                  <a:pt x="723900" y="9347200"/>
                </a:cubicBezTo>
                <a:lnTo>
                  <a:pt x="584200" y="9182100"/>
                </a:lnTo>
                <a:cubicBezTo>
                  <a:pt x="114300" y="8597900"/>
                  <a:pt x="0" y="7823200"/>
                  <a:pt x="254000" y="6946900"/>
                </a:cubicBezTo>
                <a:close/>
                <a:moveTo>
                  <a:pt x="2628900" y="9588500"/>
                </a:moveTo>
                <a:moveTo>
                  <a:pt x="2641600" y="1727200"/>
                </a:moveTo>
                <a:lnTo>
                  <a:pt x="2540000" y="1993900"/>
                </a:lnTo>
                <a:cubicBezTo>
                  <a:pt x="2362200" y="2438400"/>
                  <a:pt x="2336800" y="2844800"/>
                  <a:pt x="2463800" y="2971800"/>
                </a:cubicBezTo>
                <a:cubicBezTo>
                  <a:pt x="2552700" y="3060700"/>
                  <a:pt x="2552700" y="3060700"/>
                  <a:pt x="3111500" y="2984500"/>
                </a:cubicBezTo>
                <a:lnTo>
                  <a:pt x="3276600" y="2959100"/>
                </a:lnTo>
                <a:cubicBezTo>
                  <a:pt x="4229100" y="2832100"/>
                  <a:pt x="4470400" y="2565400"/>
                  <a:pt x="4470400" y="1625600"/>
                </a:cubicBezTo>
                <a:lnTo>
                  <a:pt x="4470400" y="1422400"/>
                </a:lnTo>
                <a:cubicBezTo>
                  <a:pt x="4470400" y="1168400"/>
                  <a:pt x="4267200" y="965200"/>
                  <a:pt x="4013200" y="965200"/>
                </a:cubicBezTo>
                <a:lnTo>
                  <a:pt x="3886200" y="965200"/>
                </a:lnTo>
                <a:cubicBezTo>
                  <a:pt x="3276600" y="965200"/>
                  <a:pt x="2832100" y="1231900"/>
                  <a:pt x="2641600" y="1727200"/>
                </a:cubicBezTo>
                <a:close/>
                <a:moveTo>
                  <a:pt x="7848600" y="9588500"/>
                </a:moveTo>
                <a:moveTo>
                  <a:pt x="1587500" y="5626100"/>
                </a:moveTo>
                <a:lnTo>
                  <a:pt x="1219200" y="6959600"/>
                </a:lnTo>
                <a:cubicBezTo>
                  <a:pt x="1155700" y="7188200"/>
                  <a:pt x="1092200" y="7505700"/>
                  <a:pt x="1092200" y="7658100"/>
                </a:cubicBezTo>
                <a:cubicBezTo>
                  <a:pt x="1092200" y="8470900"/>
                  <a:pt x="1473200" y="8826500"/>
                  <a:pt x="2336800" y="8826500"/>
                </a:cubicBezTo>
                <a:cubicBezTo>
                  <a:pt x="3136900" y="8826500"/>
                  <a:pt x="3429000" y="8661400"/>
                  <a:pt x="3784600" y="8064500"/>
                </a:cubicBezTo>
                <a:lnTo>
                  <a:pt x="4279900" y="7213600"/>
                </a:lnTo>
                <a:cubicBezTo>
                  <a:pt x="4406900" y="6997700"/>
                  <a:pt x="4533900" y="6629400"/>
                  <a:pt x="4584700" y="6400800"/>
                </a:cubicBezTo>
                <a:lnTo>
                  <a:pt x="4711700" y="5715000"/>
                </a:lnTo>
                <a:cubicBezTo>
                  <a:pt x="4889500" y="4711700"/>
                  <a:pt x="4775200" y="4191000"/>
                  <a:pt x="4292600" y="3987800"/>
                </a:cubicBezTo>
                <a:cubicBezTo>
                  <a:pt x="3416300" y="3606800"/>
                  <a:pt x="2171700" y="4064000"/>
                  <a:pt x="1841500" y="4876800"/>
                </a:cubicBezTo>
                <a:cubicBezTo>
                  <a:pt x="1765300" y="5054600"/>
                  <a:pt x="1651000" y="5397500"/>
                  <a:pt x="1587500" y="5626100"/>
                </a:cubicBezTo>
                <a:close/>
                <a:moveTo>
                  <a:pt x="3949700" y="9588500"/>
                </a:moveTo>
              </a:path>
            </a:pathLst>
          </a:custGeom>
          <a:solidFill>
            <a:srgbClr val="141716">
              <a:alpha val="100000"/>
            </a:srgbClr>
          </a:solidFill>
          <a:ln w="120">
            <a:noFill/>
          </a:ln>
          <a:effectDag type="tree">
            <a:xfrm kx="-120958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84" name="Rectangle 13984"/>
          <p:cNvSpPr/>
          <p:nvPr/>
        </p:nvSpPr>
        <p:spPr>
          <a:xfrm rot="0" flipH="0" flipV="0">
            <a:off x="20555712" y="1509525"/>
            <a:ext cx="169697" cy="348980"/>
          </a:xfrm>
          <a:prstGeom prst="rect">
            <a:avLst/>
          </a:prstGeom>
        </p:spPr>
      </p:sp>
      <p:sp>
        <p:nvSpPr>
          <p:cNvPr id="13985" name="Freeform 13985"/>
          <p:cNvSpPr/>
          <p:nvPr/>
        </p:nvSpPr>
        <p:spPr>
          <a:xfrm rot="0" flipH="0" flipV="0">
            <a:off x="20558735" y="1627708"/>
            <a:ext cx="109677" cy="164515"/>
          </a:xfrm>
          <a:custGeom>
            <a:pathLst>
              <a:path w="6451600" h="9677400">
                <a:moveTo>
                  <a:pt x="1435100" y="660400"/>
                </a:moveTo>
                <a:lnTo>
                  <a:pt x="6273800" y="8966200"/>
                </a:lnTo>
                <a:cubicBezTo>
                  <a:pt x="6375400" y="9131300"/>
                  <a:pt x="6451600" y="9359900"/>
                  <a:pt x="6451600" y="9474200"/>
                </a:cubicBezTo>
                <a:cubicBezTo>
                  <a:pt x="6451600" y="9588500"/>
                  <a:pt x="6299200" y="9677400"/>
                  <a:pt x="6096000" y="9677400"/>
                </a:cubicBezTo>
                <a:lnTo>
                  <a:pt x="5918200" y="9677400"/>
                </a:lnTo>
                <a:cubicBezTo>
                  <a:pt x="5715000" y="9677400"/>
                  <a:pt x="5486400" y="9525000"/>
                  <a:pt x="5384800" y="9334500"/>
                </a:cubicBezTo>
                <a:lnTo>
                  <a:pt x="5346700" y="9258300"/>
                </a:lnTo>
                <a:cubicBezTo>
                  <a:pt x="5257800" y="9067800"/>
                  <a:pt x="5092700" y="8788400"/>
                  <a:pt x="5003800" y="8610600"/>
                </a:cubicBezTo>
                <a:lnTo>
                  <a:pt x="381000" y="660400"/>
                </a:lnTo>
                <a:cubicBezTo>
                  <a:pt x="279400" y="495300"/>
                  <a:pt x="152400" y="355600"/>
                  <a:pt x="101600" y="355600"/>
                </a:cubicBezTo>
                <a:cubicBezTo>
                  <a:pt x="50800" y="355600"/>
                  <a:pt x="0" y="279400"/>
                  <a:pt x="0" y="177800"/>
                </a:cubicBezTo>
                <a:cubicBezTo>
                  <a:pt x="0" y="76200"/>
                  <a:pt x="165100" y="0"/>
                  <a:pt x="355600" y="0"/>
                </a:cubicBezTo>
                <a:lnTo>
                  <a:pt x="533400" y="0"/>
                </a:lnTo>
                <a:cubicBezTo>
                  <a:pt x="914400" y="0"/>
                  <a:pt x="1143000" y="165100"/>
                  <a:pt x="1435100" y="660400"/>
                </a:cubicBezTo>
                <a:close/>
                <a:moveTo>
                  <a:pt x="8839200" y="96774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86" name="Rectangle 13986"/>
          <p:cNvSpPr/>
          <p:nvPr/>
        </p:nvSpPr>
        <p:spPr>
          <a:xfrm rot="0" flipH="0" flipV="0">
            <a:off x="20577047" y="2429101"/>
            <a:ext cx="144716" cy="441357"/>
          </a:xfrm>
          <a:prstGeom prst="rect">
            <a:avLst/>
          </a:prstGeom>
        </p:spPr>
      </p:sp>
      <p:sp>
        <p:nvSpPr>
          <p:cNvPr id="13987" name="Freeform 13987"/>
          <p:cNvSpPr/>
          <p:nvPr/>
        </p:nvSpPr>
        <p:spPr>
          <a:xfrm rot="0" flipH="0" flipV="0">
            <a:off x="20580051" y="2730385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31717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88" name="Rectangle 13988"/>
          <p:cNvSpPr/>
          <p:nvPr/>
        </p:nvSpPr>
        <p:spPr>
          <a:xfrm rot="0" flipH="0" flipV="0">
            <a:off x="20336381" y="2614902"/>
            <a:ext cx="76453" cy="441357"/>
          </a:xfrm>
          <a:prstGeom prst="rect">
            <a:avLst/>
          </a:prstGeom>
        </p:spPr>
      </p:sp>
      <p:sp>
        <p:nvSpPr>
          <p:cNvPr id="13989" name="Freeform 13989"/>
          <p:cNvSpPr/>
          <p:nvPr/>
        </p:nvSpPr>
        <p:spPr>
          <a:xfrm rot="0" flipH="0" flipV="0">
            <a:off x="20339385" y="2916186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71919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90" name="Rectangle 13990"/>
          <p:cNvSpPr/>
          <p:nvPr/>
        </p:nvSpPr>
        <p:spPr>
          <a:xfrm rot="0" flipH="0" flipV="0">
            <a:off x="20272246" y="2855058"/>
            <a:ext cx="488737" cy="551829"/>
          </a:xfrm>
          <a:prstGeom prst="rect">
            <a:avLst/>
          </a:prstGeom>
        </p:spPr>
      </p:sp>
      <p:sp>
        <p:nvSpPr>
          <p:cNvPr id="13991" name="Freeform 13991"/>
          <p:cNvSpPr/>
          <p:nvPr/>
        </p:nvSpPr>
        <p:spPr>
          <a:xfrm rot="0" flipH="0" flipV="0">
            <a:off x="20274837" y="3325278"/>
            <a:ext cx="61315" cy="15328"/>
          </a:xfrm>
          <a:custGeom>
            <a:pathLst>
              <a:path w="3606800" h="901700">
                <a:moveTo>
                  <a:pt x="3378200" y="901700"/>
                </a:moveTo>
                <a:lnTo>
                  <a:pt x="381000" y="901700"/>
                </a:lnTo>
                <a:cubicBezTo>
                  <a:pt x="292100" y="901700"/>
                  <a:pt x="165100" y="863600"/>
                  <a:pt x="114300" y="812800"/>
                </a:cubicBezTo>
                <a:cubicBezTo>
                  <a:pt x="25400" y="723900"/>
                  <a:pt x="0" y="457200"/>
                  <a:pt x="50800" y="279400"/>
                </a:cubicBezTo>
                <a:cubicBezTo>
                  <a:pt x="63500" y="228600"/>
                  <a:pt x="152400" y="190500"/>
                  <a:pt x="228600" y="190500"/>
                </a:cubicBezTo>
                <a:cubicBezTo>
                  <a:pt x="317500" y="190500"/>
                  <a:pt x="381000" y="139700"/>
                  <a:pt x="381000" y="101600"/>
                </a:cubicBezTo>
                <a:cubicBezTo>
                  <a:pt x="381000" y="50800"/>
                  <a:pt x="469900" y="0"/>
                  <a:pt x="558800" y="0"/>
                </a:cubicBezTo>
                <a:lnTo>
                  <a:pt x="3073400" y="0"/>
                </a:lnTo>
                <a:cubicBezTo>
                  <a:pt x="3175000" y="0"/>
                  <a:pt x="3251200" y="50800"/>
                  <a:pt x="3251200" y="101600"/>
                </a:cubicBezTo>
                <a:cubicBezTo>
                  <a:pt x="3251200" y="139700"/>
                  <a:pt x="3340100" y="190500"/>
                  <a:pt x="3429000" y="190500"/>
                </a:cubicBezTo>
                <a:cubicBezTo>
                  <a:pt x="3530600" y="190500"/>
                  <a:pt x="3606800" y="266700"/>
                  <a:pt x="3606800" y="368300"/>
                </a:cubicBezTo>
                <a:lnTo>
                  <a:pt x="3606800" y="546100"/>
                </a:lnTo>
                <a:cubicBezTo>
                  <a:pt x="3606800" y="647700"/>
                  <a:pt x="3606800" y="762000"/>
                  <a:pt x="3581400" y="812800"/>
                </a:cubicBezTo>
                <a:cubicBezTo>
                  <a:pt x="3568700" y="863600"/>
                  <a:pt x="3479800" y="901700"/>
                  <a:pt x="3378200" y="901700"/>
                </a:cubicBezTo>
                <a:close/>
                <a:moveTo>
                  <a:pt x="-152400" y="901700"/>
                </a:moveTo>
              </a:path>
            </a:pathLst>
          </a:custGeom>
          <a:solidFill>
            <a:srgbClr val="080C0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92" name="Freeform 13992"/>
          <p:cNvSpPr/>
          <p:nvPr/>
        </p:nvSpPr>
        <p:spPr>
          <a:xfrm rot="0" flipH="0" flipV="0">
            <a:off x="20406535" y="2926161"/>
            <a:ext cx="27305" cy="152361"/>
          </a:xfrm>
          <a:custGeom>
            <a:pathLst>
              <a:path w="1270000" h="7086600">
                <a:moveTo>
                  <a:pt x="711200" y="2120900"/>
                </a:moveTo>
                <a:lnTo>
                  <a:pt x="279400" y="2120900"/>
                </a:lnTo>
                <a:cubicBezTo>
                  <a:pt x="127000" y="2120900"/>
                  <a:pt x="0" y="2032000"/>
                  <a:pt x="0" y="1905000"/>
                </a:cubicBezTo>
                <a:cubicBezTo>
                  <a:pt x="0" y="1790700"/>
                  <a:pt x="127000" y="1701800"/>
                  <a:pt x="279400" y="1701800"/>
                </a:cubicBezTo>
                <a:lnTo>
                  <a:pt x="419100" y="1701800"/>
                </a:lnTo>
                <a:cubicBezTo>
                  <a:pt x="584200" y="1701800"/>
                  <a:pt x="711200" y="1663700"/>
                  <a:pt x="711200" y="1625600"/>
                </a:cubicBezTo>
                <a:cubicBezTo>
                  <a:pt x="711200" y="1587500"/>
                  <a:pt x="736600" y="1549400"/>
                  <a:pt x="774700" y="1549400"/>
                </a:cubicBezTo>
                <a:cubicBezTo>
                  <a:pt x="812800" y="1549400"/>
                  <a:pt x="850900" y="1460500"/>
                  <a:pt x="850900" y="1346200"/>
                </a:cubicBezTo>
                <a:cubicBezTo>
                  <a:pt x="850900" y="1231900"/>
                  <a:pt x="812800" y="1130300"/>
                  <a:pt x="774700" y="1130300"/>
                </a:cubicBezTo>
                <a:cubicBezTo>
                  <a:pt x="736600" y="1130300"/>
                  <a:pt x="711200" y="1092200"/>
                  <a:pt x="711200" y="1054100"/>
                </a:cubicBezTo>
                <a:cubicBezTo>
                  <a:pt x="711200" y="1016000"/>
                  <a:pt x="673100" y="990600"/>
                  <a:pt x="635000" y="990600"/>
                </a:cubicBezTo>
                <a:cubicBezTo>
                  <a:pt x="596900" y="990600"/>
                  <a:pt x="571500" y="952500"/>
                  <a:pt x="571500" y="914400"/>
                </a:cubicBezTo>
                <a:cubicBezTo>
                  <a:pt x="571500" y="876300"/>
                  <a:pt x="533400" y="850900"/>
                  <a:pt x="495300" y="850900"/>
                </a:cubicBezTo>
                <a:cubicBezTo>
                  <a:pt x="457200" y="850900"/>
                  <a:pt x="419100" y="812800"/>
                  <a:pt x="419100" y="774700"/>
                </a:cubicBezTo>
                <a:cubicBezTo>
                  <a:pt x="419100" y="736600"/>
                  <a:pt x="355600" y="711200"/>
                  <a:pt x="279400" y="711200"/>
                </a:cubicBezTo>
                <a:cubicBezTo>
                  <a:pt x="203200" y="711200"/>
                  <a:pt x="139700" y="673100"/>
                  <a:pt x="139700" y="635000"/>
                </a:cubicBezTo>
                <a:cubicBezTo>
                  <a:pt x="139700" y="596900"/>
                  <a:pt x="114300" y="558800"/>
                  <a:pt x="76200" y="558800"/>
                </a:cubicBezTo>
                <a:cubicBezTo>
                  <a:pt x="38100" y="558800"/>
                  <a:pt x="0" y="431800"/>
                  <a:pt x="0" y="279400"/>
                </a:cubicBezTo>
                <a:cubicBezTo>
                  <a:pt x="0" y="127000"/>
                  <a:pt x="38100" y="0"/>
                  <a:pt x="76200" y="0"/>
                </a:cubicBezTo>
                <a:cubicBezTo>
                  <a:pt x="114300" y="0"/>
                  <a:pt x="139700" y="25400"/>
                  <a:pt x="139700" y="63500"/>
                </a:cubicBezTo>
                <a:cubicBezTo>
                  <a:pt x="139700" y="101600"/>
                  <a:pt x="203200" y="139700"/>
                  <a:pt x="279400" y="139700"/>
                </a:cubicBezTo>
                <a:cubicBezTo>
                  <a:pt x="355600" y="139700"/>
                  <a:pt x="419100" y="165100"/>
                  <a:pt x="419100" y="203200"/>
                </a:cubicBezTo>
                <a:cubicBezTo>
                  <a:pt x="419100" y="254000"/>
                  <a:pt x="495300" y="279400"/>
                  <a:pt x="571500" y="279400"/>
                </a:cubicBezTo>
                <a:cubicBezTo>
                  <a:pt x="647700" y="279400"/>
                  <a:pt x="711200" y="317500"/>
                  <a:pt x="711200" y="355600"/>
                </a:cubicBezTo>
                <a:cubicBezTo>
                  <a:pt x="711200" y="393700"/>
                  <a:pt x="736600" y="419100"/>
                  <a:pt x="774700" y="419100"/>
                </a:cubicBezTo>
                <a:cubicBezTo>
                  <a:pt x="812800" y="419100"/>
                  <a:pt x="850900" y="457200"/>
                  <a:pt x="850900" y="495300"/>
                </a:cubicBezTo>
                <a:cubicBezTo>
                  <a:pt x="850900" y="533400"/>
                  <a:pt x="876300" y="558800"/>
                  <a:pt x="927100" y="558800"/>
                </a:cubicBezTo>
                <a:cubicBezTo>
                  <a:pt x="965200" y="558800"/>
                  <a:pt x="990600" y="596900"/>
                  <a:pt x="990600" y="635000"/>
                </a:cubicBezTo>
                <a:cubicBezTo>
                  <a:pt x="990600" y="673100"/>
                  <a:pt x="1028700" y="711200"/>
                  <a:pt x="1066800" y="711200"/>
                </a:cubicBezTo>
                <a:cubicBezTo>
                  <a:pt x="1104900" y="711200"/>
                  <a:pt x="1130300" y="774700"/>
                  <a:pt x="1130300" y="850900"/>
                </a:cubicBezTo>
                <a:cubicBezTo>
                  <a:pt x="1130300" y="927100"/>
                  <a:pt x="1168400" y="990600"/>
                  <a:pt x="1206500" y="990600"/>
                </a:cubicBezTo>
                <a:cubicBezTo>
                  <a:pt x="1244600" y="990600"/>
                  <a:pt x="1270000" y="1117600"/>
                  <a:pt x="1270000" y="1270000"/>
                </a:cubicBezTo>
                <a:lnTo>
                  <a:pt x="1270000" y="1549400"/>
                </a:lnTo>
                <a:cubicBezTo>
                  <a:pt x="1270000" y="1714500"/>
                  <a:pt x="1244600" y="1841500"/>
                  <a:pt x="1206500" y="1841500"/>
                </a:cubicBezTo>
                <a:cubicBezTo>
                  <a:pt x="1168400" y="1841500"/>
                  <a:pt x="1130300" y="1866900"/>
                  <a:pt x="1130300" y="1905000"/>
                </a:cubicBezTo>
                <a:cubicBezTo>
                  <a:pt x="1130300" y="1943100"/>
                  <a:pt x="1104900" y="1981200"/>
                  <a:pt x="1066800" y="1981200"/>
                </a:cubicBezTo>
                <a:cubicBezTo>
                  <a:pt x="1028700" y="1981200"/>
                  <a:pt x="990600" y="2006600"/>
                  <a:pt x="990600" y="2057400"/>
                </a:cubicBezTo>
                <a:cubicBezTo>
                  <a:pt x="990600" y="2095500"/>
                  <a:pt x="863600" y="2120900"/>
                  <a:pt x="711200" y="2120900"/>
                </a:cubicBezTo>
                <a:close/>
                <a:moveTo>
                  <a:pt x="11506200" y="13322300"/>
                </a:moveTo>
                <a:moveTo>
                  <a:pt x="1270000" y="4254500"/>
                </a:moveTo>
                <a:lnTo>
                  <a:pt x="1270000" y="5384800"/>
                </a:lnTo>
                <a:cubicBezTo>
                  <a:pt x="1270000" y="5537200"/>
                  <a:pt x="1206500" y="5664200"/>
                  <a:pt x="1130300" y="5664200"/>
                </a:cubicBezTo>
                <a:cubicBezTo>
                  <a:pt x="1054100" y="5664200"/>
                  <a:pt x="990600" y="5638800"/>
                  <a:pt x="990600" y="5600700"/>
                </a:cubicBezTo>
                <a:cubicBezTo>
                  <a:pt x="990600" y="5562600"/>
                  <a:pt x="965200" y="5524500"/>
                  <a:pt x="927100" y="5524500"/>
                </a:cubicBezTo>
                <a:cubicBezTo>
                  <a:pt x="876300" y="5524500"/>
                  <a:pt x="850900" y="5397500"/>
                  <a:pt x="850900" y="5245100"/>
                </a:cubicBezTo>
                <a:lnTo>
                  <a:pt x="850900" y="4533900"/>
                </a:lnTo>
                <a:cubicBezTo>
                  <a:pt x="850900" y="4381500"/>
                  <a:pt x="812800" y="4254500"/>
                  <a:pt x="774700" y="4254500"/>
                </a:cubicBezTo>
                <a:cubicBezTo>
                  <a:pt x="736600" y="4254500"/>
                  <a:pt x="711200" y="4191000"/>
                  <a:pt x="711200" y="4102100"/>
                </a:cubicBezTo>
                <a:cubicBezTo>
                  <a:pt x="711200" y="4025900"/>
                  <a:pt x="673100" y="3962400"/>
                  <a:pt x="635000" y="3962400"/>
                </a:cubicBezTo>
                <a:cubicBezTo>
                  <a:pt x="596900" y="3962400"/>
                  <a:pt x="571500" y="3937000"/>
                  <a:pt x="571500" y="3898900"/>
                </a:cubicBezTo>
                <a:cubicBezTo>
                  <a:pt x="571500" y="3860800"/>
                  <a:pt x="533400" y="3822700"/>
                  <a:pt x="495300" y="3822700"/>
                </a:cubicBezTo>
                <a:cubicBezTo>
                  <a:pt x="457200" y="3822700"/>
                  <a:pt x="419100" y="3797300"/>
                  <a:pt x="419100" y="3759200"/>
                </a:cubicBezTo>
                <a:cubicBezTo>
                  <a:pt x="419100" y="3708400"/>
                  <a:pt x="330200" y="3683000"/>
                  <a:pt x="215900" y="3683000"/>
                </a:cubicBezTo>
                <a:cubicBezTo>
                  <a:pt x="101600" y="3683000"/>
                  <a:pt x="0" y="3556000"/>
                  <a:pt x="0" y="3403600"/>
                </a:cubicBezTo>
                <a:cubicBezTo>
                  <a:pt x="0" y="3238500"/>
                  <a:pt x="38100" y="3111500"/>
                  <a:pt x="76200" y="3111500"/>
                </a:cubicBezTo>
                <a:cubicBezTo>
                  <a:pt x="114300" y="3111500"/>
                  <a:pt x="139700" y="3149600"/>
                  <a:pt x="139700" y="3187700"/>
                </a:cubicBezTo>
                <a:cubicBezTo>
                  <a:pt x="139700" y="3225800"/>
                  <a:pt x="241300" y="3251200"/>
                  <a:pt x="355600" y="3251200"/>
                </a:cubicBezTo>
                <a:cubicBezTo>
                  <a:pt x="469900" y="3251200"/>
                  <a:pt x="571500" y="3289300"/>
                  <a:pt x="571500" y="3327400"/>
                </a:cubicBezTo>
                <a:cubicBezTo>
                  <a:pt x="571500" y="3365500"/>
                  <a:pt x="635000" y="3403600"/>
                  <a:pt x="711200" y="3403600"/>
                </a:cubicBezTo>
                <a:cubicBezTo>
                  <a:pt x="787400" y="3403600"/>
                  <a:pt x="850900" y="3429000"/>
                  <a:pt x="850900" y="3467100"/>
                </a:cubicBezTo>
                <a:cubicBezTo>
                  <a:pt x="850900" y="3505200"/>
                  <a:pt x="876300" y="3543300"/>
                  <a:pt x="927100" y="3543300"/>
                </a:cubicBezTo>
                <a:cubicBezTo>
                  <a:pt x="965200" y="3543300"/>
                  <a:pt x="990600" y="3568700"/>
                  <a:pt x="990600" y="3606800"/>
                </a:cubicBezTo>
                <a:cubicBezTo>
                  <a:pt x="990600" y="3644900"/>
                  <a:pt x="1028700" y="3683000"/>
                  <a:pt x="1066800" y="3683000"/>
                </a:cubicBezTo>
                <a:cubicBezTo>
                  <a:pt x="1104900" y="3683000"/>
                  <a:pt x="1130300" y="3746500"/>
                  <a:pt x="1130300" y="3822700"/>
                </a:cubicBezTo>
                <a:cubicBezTo>
                  <a:pt x="1130300" y="3898900"/>
                  <a:pt x="1168400" y="3962400"/>
                  <a:pt x="1206500" y="3962400"/>
                </a:cubicBezTo>
                <a:cubicBezTo>
                  <a:pt x="1244600" y="3962400"/>
                  <a:pt x="1270000" y="4089400"/>
                  <a:pt x="1270000" y="4254500"/>
                </a:cubicBezTo>
                <a:close/>
                <a:moveTo>
                  <a:pt x="9372600" y="13322300"/>
                </a:moveTo>
                <a:moveTo>
                  <a:pt x="139700" y="6375400"/>
                </a:moveTo>
                <a:lnTo>
                  <a:pt x="419100" y="6375400"/>
                </a:lnTo>
                <a:cubicBezTo>
                  <a:pt x="508000" y="6375400"/>
                  <a:pt x="571500" y="6413500"/>
                  <a:pt x="571500" y="6451600"/>
                </a:cubicBezTo>
                <a:cubicBezTo>
                  <a:pt x="571500" y="6489700"/>
                  <a:pt x="635000" y="6515100"/>
                  <a:pt x="711200" y="6515100"/>
                </a:cubicBezTo>
                <a:lnTo>
                  <a:pt x="850900" y="6515100"/>
                </a:lnTo>
                <a:cubicBezTo>
                  <a:pt x="927100" y="6515100"/>
                  <a:pt x="990600" y="6553200"/>
                  <a:pt x="990600" y="6591300"/>
                </a:cubicBezTo>
                <a:cubicBezTo>
                  <a:pt x="990600" y="6629400"/>
                  <a:pt x="1054100" y="6654800"/>
                  <a:pt x="1130300" y="6654800"/>
                </a:cubicBezTo>
                <a:cubicBezTo>
                  <a:pt x="1206500" y="6654800"/>
                  <a:pt x="1270000" y="6718300"/>
                  <a:pt x="1270000" y="6807200"/>
                </a:cubicBezTo>
                <a:cubicBezTo>
                  <a:pt x="1270000" y="6883400"/>
                  <a:pt x="1244600" y="6946900"/>
                  <a:pt x="1206500" y="6946900"/>
                </a:cubicBezTo>
                <a:cubicBezTo>
                  <a:pt x="1168400" y="6946900"/>
                  <a:pt x="1130300" y="6972300"/>
                  <a:pt x="1130300" y="7010400"/>
                </a:cubicBezTo>
                <a:cubicBezTo>
                  <a:pt x="1130300" y="7048500"/>
                  <a:pt x="1066800" y="7086600"/>
                  <a:pt x="990600" y="7086600"/>
                </a:cubicBezTo>
                <a:cubicBezTo>
                  <a:pt x="914400" y="7086600"/>
                  <a:pt x="850900" y="7048500"/>
                  <a:pt x="850900" y="7010400"/>
                </a:cubicBezTo>
                <a:cubicBezTo>
                  <a:pt x="850900" y="6972300"/>
                  <a:pt x="787400" y="6946900"/>
                  <a:pt x="711200" y="6946900"/>
                </a:cubicBezTo>
                <a:lnTo>
                  <a:pt x="571500" y="6946900"/>
                </a:lnTo>
                <a:cubicBezTo>
                  <a:pt x="495300" y="6946900"/>
                  <a:pt x="419100" y="6908800"/>
                  <a:pt x="419100" y="6870700"/>
                </a:cubicBezTo>
                <a:cubicBezTo>
                  <a:pt x="419100" y="6832600"/>
                  <a:pt x="355600" y="6807200"/>
                  <a:pt x="279400" y="6807200"/>
                </a:cubicBezTo>
                <a:lnTo>
                  <a:pt x="139700" y="6807200"/>
                </a:lnTo>
                <a:cubicBezTo>
                  <a:pt x="38100" y="6807200"/>
                  <a:pt x="0" y="6756400"/>
                  <a:pt x="0" y="6654800"/>
                </a:cubicBezTo>
                <a:lnTo>
                  <a:pt x="0" y="6515100"/>
                </a:lnTo>
                <a:cubicBezTo>
                  <a:pt x="0" y="6413500"/>
                  <a:pt x="25400" y="6375400"/>
                  <a:pt x="139700" y="6375400"/>
                </a:cubicBezTo>
                <a:close/>
                <a:moveTo>
                  <a:pt x="7251700" y="13322300"/>
                </a:moveTo>
              </a:path>
            </a:pathLst>
          </a:custGeom>
          <a:solidFill>
            <a:srgbClr val="171919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93" name="Freeform 13993"/>
          <p:cNvSpPr/>
          <p:nvPr/>
        </p:nvSpPr>
        <p:spPr>
          <a:xfrm rot="0" flipH="0" flipV="0">
            <a:off x="20449010" y="2864997"/>
            <a:ext cx="240830" cy="347319"/>
          </a:xfrm>
          <a:custGeom>
            <a:pathLst>
              <a:path w="11201400" h="16154400">
                <a:moveTo>
                  <a:pt x="10490200" y="1244600"/>
                </a:moveTo>
                <a:lnTo>
                  <a:pt x="10490200" y="2692400"/>
                </a:lnTo>
                <a:cubicBezTo>
                  <a:pt x="10490200" y="3009900"/>
                  <a:pt x="10426700" y="3124200"/>
                  <a:pt x="10210800" y="3124200"/>
                </a:cubicBezTo>
                <a:cubicBezTo>
                  <a:pt x="10134600" y="3124200"/>
                  <a:pt x="9982200" y="3022600"/>
                  <a:pt x="9867900" y="2921000"/>
                </a:cubicBezTo>
                <a:lnTo>
                  <a:pt x="8115300" y="1181100"/>
                </a:lnTo>
                <a:cubicBezTo>
                  <a:pt x="8001000" y="1066800"/>
                  <a:pt x="7797800" y="914400"/>
                  <a:pt x="7645400" y="838200"/>
                </a:cubicBezTo>
                <a:lnTo>
                  <a:pt x="7620000" y="825500"/>
                </a:lnTo>
                <a:cubicBezTo>
                  <a:pt x="7315200" y="660400"/>
                  <a:pt x="7239000" y="596900"/>
                  <a:pt x="7239000" y="495300"/>
                </a:cubicBezTo>
                <a:cubicBezTo>
                  <a:pt x="7239000" y="457200"/>
                  <a:pt x="7137400" y="419100"/>
                  <a:pt x="7023100" y="419100"/>
                </a:cubicBezTo>
                <a:cubicBezTo>
                  <a:pt x="6908800" y="419100"/>
                  <a:pt x="6807200" y="457200"/>
                  <a:pt x="6807200" y="495300"/>
                </a:cubicBezTo>
                <a:cubicBezTo>
                  <a:pt x="6807200" y="584200"/>
                  <a:pt x="6692900" y="711200"/>
                  <a:pt x="6591300" y="711200"/>
                </a:cubicBezTo>
                <a:cubicBezTo>
                  <a:pt x="6515100" y="711200"/>
                  <a:pt x="6502400" y="1054100"/>
                  <a:pt x="6565900" y="1270000"/>
                </a:cubicBezTo>
                <a:cubicBezTo>
                  <a:pt x="6591300" y="1358900"/>
                  <a:pt x="6654800" y="1422400"/>
                  <a:pt x="6705600" y="1422400"/>
                </a:cubicBezTo>
                <a:cubicBezTo>
                  <a:pt x="6908800" y="1422400"/>
                  <a:pt x="7162800" y="1778000"/>
                  <a:pt x="7162800" y="2070100"/>
                </a:cubicBezTo>
                <a:cubicBezTo>
                  <a:pt x="7162800" y="2095500"/>
                  <a:pt x="7150100" y="2159000"/>
                  <a:pt x="7137400" y="2197100"/>
                </a:cubicBezTo>
                <a:cubicBezTo>
                  <a:pt x="7124700" y="2235200"/>
                  <a:pt x="7048500" y="2273300"/>
                  <a:pt x="6959600" y="2273300"/>
                </a:cubicBezTo>
                <a:cubicBezTo>
                  <a:pt x="6883400" y="2273300"/>
                  <a:pt x="6718300" y="2171700"/>
                  <a:pt x="6604000" y="2070100"/>
                </a:cubicBezTo>
                <a:lnTo>
                  <a:pt x="6438900" y="1905000"/>
                </a:lnTo>
                <a:cubicBezTo>
                  <a:pt x="6184900" y="1638300"/>
                  <a:pt x="6096000" y="1447800"/>
                  <a:pt x="6096000" y="1104900"/>
                </a:cubicBezTo>
                <a:lnTo>
                  <a:pt x="6096000" y="711200"/>
                </a:lnTo>
                <a:cubicBezTo>
                  <a:pt x="6096000" y="546100"/>
                  <a:pt x="6184900" y="330200"/>
                  <a:pt x="6299200" y="228600"/>
                </a:cubicBezTo>
                <a:lnTo>
                  <a:pt x="6324600" y="203200"/>
                </a:lnTo>
                <a:cubicBezTo>
                  <a:pt x="6438900" y="88900"/>
                  <a:pt x="6654800" y="0"/>
                  <a:pt x="6807200" y="0"/>
                </a:cubicBezTo>
                <a:lnTo>
                  <a:pt x="7086600" y="0"/>
                </a:lnTo>
                <a:cubicBezTo>
                  <a:pt x="7467600" y="0"/>
                  <a:pt x="7531100" y="25400"/>
                  <a:pt x="7772400" y="266700"/>
                </a:cubicBezTo>
                <a:lnTo>
                  <a:pt x="9474200" y="1930400"/>
                </a:lnTo>
                <a:cubicBezTo>
                  <a:pt x="9664700" y="2120900"/>
                  <a:pt x="9893300" y="2273300"/>
                  <a:pt x="10020300" y="2273300"/>
                </a:cubicBezTo>
                <a:cubicBezTo>
                  <a:pt x="10045700" y="2273300"/>
                  <a:pt x="10071100" y="2133600"/>
                  <a:pt x="10071100" y="1981200"/>
                </a:cubicBezTo>
                <a:lnTo>
                  <a:pt x="10071100" y="1270000"/>
                </a:lnTo>
                <a:cubicBezTo>
                  <a:pt x="10071100" y="1117600"/>
                  <a:pt x="10109200" y="977900"/>
                  <a:pt x="10160000" y="952500"/>
                </a:cubicBezTo>
                <a:cubicBezTo>
                  <a:pt x="10261600" y="914400"/>
                  <a:pt x="10325100" y="914400"/>
                  <a:pt x="10426700" y="939800"/>
                </a:cubicBezTo>
                <a:cubicBezTo>
                  <a:pt x="10464800" y="952500"/>
                  <a:pt x="10490200" y="1092200"/>
                  <a:pt x="10490200" y="1244600"/>
                </a:cubicBezTo>
                <a:close/>
                <a:moveTo>
                  <a:pt x="14566900" y="16167100"/>
                </a:moveTo>
                <a:moveTo>
                  <a:pt x="0" y="10998200"/>
                </a:moveTo>
                <a:lnTo>
                  <a:pt x="0" y="1841500"/>
                </a:lnTo>
                <a:cubicBezTo>
                  <a:pt x="0" y="1524000"/>
                  <a:pt x="101600" y="1270000"/>
                  <a:pt x="215900" y="1270000"/>
                </a:cubicBezTo>
                <a:cubicBezTo>
                  <a:pt x="330200" y="1270000"/>
                  <a:pt x="431800" y="1524000"/>
                  <a:pt x="431800" y="1841500"/>
                </a:cubicBezTo>
                <a:lnTo>
                  <a:pt x="431800" y="10058400"/>
                </a:lnTo>
                <a:cubicBezTo>
                  <a:pt x="431800" y="10655300"/>
                  <a:pt x="520700" y="10756900"/>
                  <a:pt x="1397000" y="11176000"/>
                </a:cubicBezTo>
                <a:lnTo>
                  <a:pt x="10693400" y="15557500"/>
                </a:lnTo>
                <a:cubicBezTo>
                  <a:pt x="10972800" y="15697200"/>
                  <a:pt x="11201400" y="15887700"/>
                  <a:pt x="11201400" y="15976600"/>
                </a:cubicBezTo>
                <a:cubicBezTo>
                  <a:pt x="11201400" y="16078200"/>
                  <a:pt x="11137900" y="16154400"/>
                  <a:pt x="11061700" y="16154400"/>
                </a:cubicBezTo>
                <a:cubicBezTo>
                  <a:pt x="10985500" y="16154400"/>
                  <a:pt x="10693400" y="16052800"/>
                  <a:pt x="10414000" y="15913100"/>
                </a:cubicBezTo>
                <a:close/>
                <a:moveTo>
                  <a:pt x="4813300" y="16167100"/>
                </a:moveTo>
                <a:moveTo>
                  <a:pt x="10922000" y="10629900"/>
                </a:moveTo>
                <a:lnTo>
                  <a:pt x="8369300" y="10629900"/>
                </a:lnTo>
                <a:cubicBezTo>
                  <a:pt x="8089900" y="10629900"/>
                  <a:pt x="7975600" y="10579100"/>
                  <a:pt x="7912100" y="10401300"/>
                </a:cubicBezTo>
                <a:cubicBezTo>
                  <a:pt x="7861300" y="10299700"/>
                  <a:pt x="7861300" y="10236200"/>
                  <a:pt x="7899400" y="10134600"/>
                </a:cubicBezTo>
                <a:cubicBezTo>
                  <a:pt x="7899400" y="10096500"/>
                  <a:pt x="8039100" y="10058400"/>
                  <a:pt x="8204200" y="10058400"/>
                </a:cubicBezTo>
                <a:lnTo>
                  <a:pt x="10350500" y="10058400"/>
                </a:lnTo>
                <a:cubicBezTo>
                  <a:pt x="10642600" y="10058400"/>
                  <a:pt x="10668000" y="10033000"/>
                  <a:pt x="10591800" y="9779000"/>
                </a:cubicBezTo>
                <a:cubicBezTo>
                  <a:pt x="10566400" y="9702800"/>
                  <a:pt x="10502900" y="9639300"/>
                  <a:pt x="10452100" y="9639300"/>
                </a:cubicBezTo>
                <a:cubicBezTo>
                  <a:pt x="10299700" y="9639300"/>
                  <a:pt x="10071100" y="9372600"/>
                  <a:pt x="10071100" y="9220200"/>
                </a:cubicBezTo>
                <a:cubicBezTo>
                  <a:pt x="10071100" y="9131300"/>
                  <a:pt x="10198100" y="9067800"/>
                  <a:pt x="10350500" y="9067800"/>
                </a:cubicBezTo>
                <a:cubicBezTo>
                  <a:pt x="10515600" y="9067800"/>
                  <a:pt x="10731500" y="9156700"/>
                  <a:pt x="10833100" y="9271000"/>
                </a:cubicBezTo>
                <a:lnTo>
                  <a:pt x="10998200" y="9436100"/>
                </a:lnTo>
                <a:cubicBezTo>
                  <a:pt x="11112500" y="9550400"/>
                  <a:pt x="11201400" y="9766300"/>
                  <a:pt x="11201400" y="9918700"/>
                </a:cubicBezTo>
                <a:lnTo>
                  <a:pt x="11201400" y="10350500"/>
                </a:lnTo>
                <a:cubicBezTo>
                  <a:pt x="11201400" y="10617200"/>
                  <a:pt x="11188700" y="10629900"/>
                  <a:pt x="10922000" y="10629900"/>
                </a:cubicBezTo>
                <a:close/>
                <a:moveTo>
                  <a:pt x="5181600" y="16167100"/>
                </a:moveTo>
              </a:path>
            </a:pathLst>
          </a:custGeom>
          <a:solidFill>
            <a:srgbClr val="171919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94" name="Rectangle 13994"/>
          <p:cNvSpPr/>
          <p:nvPr/>
        </p:nvSpPr>
        <p:spPr>
          <a:xfrm rot="0" flipH="0" flipV="0">
            <a:off x="20336381" y="2867123"/>
            <a:ext cx="385380" cy="1118791"/>
          </a:xfrm>
          <a:prstGeom prst="rect">
            <a:avLst/>
          </a:prstGeom>
        </p:spPr>
      </p:sp>
      <p:sp>
        <p:nvSpPr>
          <p:cNvPr id="13995" name="Freeform 13995"/>
          <p:cNvSpPr/>
          <p:nvPr/>
        </p:nvSpPr>
        <p:spPr>
          <a:xfrm rot="0" flipH="0" flipV="0">
            <a:off x="20338458" y="3556781"/>
            <a:ext cx="95516" cy="161963"/>
          </a:xfrm>
          <a:custGeom>
            <a:pathLst>
              <a:path w="1752600" h="2971800">
                <a:moveTo>
                  <a:pt x="1524000" y="1016000"/>
                </a:moveTo>
                <a:lnTo>
                  <a:pt x="1079500" y="1016000"/>
                </a:lnTo>
                <a:cubicBezTo>
                  <a:pt x="990600" y="1016000"/>
                  <a:pt x="736600" y="952500"/>
                  <a:pt x="660400" y="914400"/>
                </a:cubicBezTo>
                <a:lnTo>
                  <a:pt x="292100" y="736600"/>
                </a:lnTo>
                <a:cubicBezTo>
                  <a:pt x="101600" y="635000"/>
                  <a:pt x="12700" y="508000"/>
                  <a:pt x="12700" y="279400"/>
                </a:cubicBezTo>
                <a:cubicBezTo>
                  <a:pt x="12700" y="215900"/>
                  <a:pt x="50800" y="139700"/>
                  <a:pt x="101600" y="88900"/>
                </a:cubicBezTo>
                <a:cubicBezTo>
                  <a:pt x="152400" y="38100"/>
                  <a:pt x="241300" y="0"/>
                  <a:pt x="292100" y="0"/>
                </a:cubicBezTo>
                <a:lnTo>
                  <a:pt x="685800" y="0"/>
                </a:lnTo>
                <a:cubicBezTo>
                  <a:pt x="749300" y="0"/>
                  <a:pt x="850900" y="12700"/>
                  <a:pt x="901700" y="25400"/>
                </a:cubicBezTo>
                <a:lnTo>
                  <a:pt x="914400" y="38100"/>
                </a:lnTo>
                <a:cubicBezTo>
                  <a:pt x="1066800" y="76200"/>
                  <a:pt x="1168400" y="114300"/>
                  <a:pt x="1270000" y="152400"/>
                </a:cubicBezTo>
                <a:lnTo>
                  <a:pt x="1409700" y="215900"/>
                </a:lnTo>
                <a:cubicBezTo>
                  <a:pt x="1460500" y="241300"/>
                  <a:pt x="1536700" y="292100"/>
                  <a:pt x="1587500" y="342900"/>
                </a:cubicBezTo>
                <a:lnTo>
                  <a:pt x="1612900" y="368300"/>
                </a:lnTo>
                <a:cubicBezTo>
                  <a:pt x="1714500" y="482600"/>
                  <a:pt x="1752600" y="558800"/>
                  <a:pt x="1752600" y="685800"/>
                </a:cubicBezTo>
                <a:lnTo>
                  <a:pt x="1752600" y="787400"/>
                </a:lnTo>
                <a:cubicBezTo>
                  <a:pt x="1752600" y="927100"/>
                  <a:pt x="1676400" y="1016000"/>
                  <a:pt x="1524000" y="1016000"/>
                </a:cubicBezTo>
                <a:close/>
                <a:moveTo>
                  <a:pt x="2921000" y="3975100"/>
                </a:moveTo>
                <a:moveTo>
                  <a:pt x="1130300" y="850900"/>
                </a:moveTo>
                <a:lnTo>
                  <a:pt x="1409700" y="850900"/>
                </a:lnTo>
                <a:cubicBezTo>
                  <a:pt x="1473200" y="850900"/>
                  <a:pt x="1536700" y="838200"/>
                  <a:pt x="1562100" y="812800"/>
                </a:cubicBezTo>
                <a:cubicBezTo>
                  <a:pt x="1612900" y="762000"/>
                  <a:pt x="1587500" y="622300"/>
                  <a:pt x="1498600" y="546100"/>
                </a:cubicBezTo>
                <a:lnTo>
                  <a:pt x="1473200" y="508000"/>
                </a:lnTo>
                <a:cubicBezTo>
                  <a:pt x="1422400" y="469900"/>
                  <a:pt x="1346200" y="406400"/>
                  <a:pt x="1295400" y="381000"/>
                </a:cubicBezTo>
                <a:lnTo>
                  <a:pt x="1168400" y="317500"/>
                </a:lnTo>
                <a:cubicBezTo>
                  <a:pt x="977900" y="241300"/>
                  <a:pt x="723900" y="177800"/>
                  <a:pt x="571500" y="177800"/>
                </a:cubicBezTo>
                <a:lnTo>
                  <a:pt x="406400" y="177800"/>
                </a:lnTo>
                <a:cubicBezTo>
                  <a:pt x="266700" y="177800"/>
                  <a:pt x="241300" y="203200"/>
                  <a:pt x="241300" y="342900"/>
                </a:cubicBezTo>
                <a:cubicBezTo>
                  <a:pt x="241300" y="457200"/>
                  <a:pt x="317500" y="558800"/>
                  <a:pt x="469900" y="635000"/>
                </a:cubicBezTo>
                <a:lnTo>
                  <a:pt x="609600" y="698500"/>
                </a:lnTo>
                <a:cubicBezTo>
                  <a:pt x="660400" y="723900"/>
                  <a:pt x="749300" y="749300"/>
                  <a:pt x="800100" y="774700"/>
                </a:cubicBezTo>
                <a:lnTo>
                  <a:pt x="927100" y="812800"/>
                </a:lnTo>
                <a:cubicBezTo>
                  <a:pt x="977900" y="825500"/>
                  <a:pt x="1079500" y="850900"/>
                  <a:pt x="1130300" y="850900"/>
                </a:cubicBezTo>
                <a:close/>
                <a:moveTo>
                  <a:pt x="3086100" y="3975100"/>
                </a:moveTo>
                <a:moveTo>
                  <a:pt x="1752600" y="1866900"/>
                </a:moveTo>
                <a:lnTo>
                  <a:pt x="1752600" y="2298700"/>
                </a:lnTo>
                <a:cubicBezTo>
                  <a:pt x="1752600" y="2362200"/>
                  <a:pt x="1727200" y="2413000"/>
                  <a:pt x="1701800" y="2413000"/>
                </a:cubicBezTo>
                <a:cubicBezTo>
                  <a:pt x="1612900" y="2413000"/>
                  <a:pt x="1587500" y="2374900"/>
                  <a:pt x="1574800" y="2247900"/>
                </a:cubicBezTo>
                <a:lnTo>
                  <a:pt x="1549400" y="1968500"/>
                </a:lnTo>
                <a:cubicBezTo>
                  <a:pt x="1536700" y="1854200"/>
                  <a:pt x="1485900" y="1689100"/>
                  <a:pt x="1447800" y="1651000"/>
                </a:cubicBezTo>
                <a:cubicBezTo>
                  <a:pt x="1397000" y="1612900"/>
                  <a:pt x="1244600" y="1574800"/>
                  <a:pt x="1117600" y="1574800"/>
                </a:cubicBezTo>
                <a:lnTo>
                  <a:pt x="1079500" y="1574800"/>
                </a:lnTo>
                <a:cubicBezTo>
                  <a:pt x="952500" y="1574800"/>
                  <a:pt x="914400" y="1638300"/>
                  <a:pt x="914400" y="1803400"/>
                </a:cubicBezTo>
                <a:lnTo>
                  <a:pt x="914400" y="1854200"/>
                </a:lnTo>
                <a:cubicBezTo>
                  <a:pt x="914400" y="1981200"/>
                  <a:pt x="889000" y="2019300"/>
                  <a:pt x="800100" y="2019300"/>
                </a:cubicBezTo>
                <a:cubicBezTo>
                  <a:pt x="774700" y="2019300"/>
                  <a:pt x="736600" y="1968500"/>
                  <a:pt x="723900" y="1905000"/>
                </a:cubicBezTo>
                <a:lnTo>
                  <a:pt x="660400" y="1562100"/>
                </a:lnTo>
                <a:cubicBezTo>
                  <a:pt x="647700" y="1498600"/>
                  <a:pt x="622300" y="1435100"/>
                  <a:pt x="609600" y="1422400"/>
                </a:cubicBezTo>
                <a:cubicBezTo>
                  <a:pt x="596900" y="1409700"/>
                  <a:pt x="546100" y="1409700"/>
                  <a:pt x="482600" y="1409700"/>
                </a:cubicBezTo>
                <a:lnTo>
                  <a:pt x="406400" y="1409700"/>
                </a:lnTo>
                <a:cubicBezTo>
                  <a:pt x="292100" y="1409700"/>
                  <a:pt x="241300" y="1473200"/>
                  <a:pt x="241300" y="1676400"/>
                </a:cubicBezTo>
                <a:lnTo>
                  <a:pt x="215900" y="1905000"/>
                </a:lnTo>
                <a:cubicBezTo>
                  <a:pt x="215900" y="1968500"/>
                  <a:pt x="177800" y="2019300"/>
                  <a:pt x="139700" y="2019300"/>
                </a:cubicBezTo>
                <a:cubicBezTo>
                  <a:pt x="50800" y="2019300"/>
                  <a:pt x="12700" y="1981200"/>
                  <a:pt x="12700" y="1854200"/>
                </a:cubicBezTo>
                <a:lnTo>
                  <a:pt x="12700" y="1574800"/>
                </a:lnTo>
                <a:cubicBezTo>
                  <a:pt x="12700" y="1422400"/>
                  <a:pt x="25400" y="1397000"/>
                  <a:pt x="114300" y="1308100"/>
                </a:cubicBezTo>
                <a:cubicBezTo>
                  <a:pt x="279400" y="1143000"/>
                  <a:pt x="533400" y="1130300"/>
                  <a:pt x="685800" y="1282700"/>
                </a:cubicBezTo>
                <a:lnTo>
                  <a:pt x="723900" y="1320800"/>
                </a:lnTo>
                <a:cubicBezTo>
                  <a:pt x="762000" y="1371600"/>
                  <a:pt x="800100" y="1422400"/>
                  <a:pt x="800100" y="1435100"/>
                </a:cubicBezTo>
                <a:cubicBezTo>
                  <a:pt x="800100" y="1447800"/>
                  <a:pt x="812800" y="1460500"/>
                  <a:pt x="825500" y="1460500"/>
                </a:cubicBezTo>
                <a:cubicBezTo>
                  <a:pt x="838200" y="1460500"/>
                  <a:pt x="850900" y="1447800"/>
                  <a:pt x="850900" y="1435100"/>
                </a:cubicBezTo>
                <a:cubicBezTo>
                  <a:pt x="850900" y="1397000"/>
                  <a:pt x="1003300" y="1371600"/>
                  <a:pt x="1130300" y="1384300"/>
                </a:cubicBezTo>
                <a:lnTo>
                  <a:pt x="1168400" y="1384300"/>
                </a:lnTo>
                <a:cubicBezTo>
                  <a:pt x="1219200" y="1397000"/>
                  <a:pt x="1308100" y="1409700"/>
                  <a:pt x="1358900" y="1422400"/>
                </a:cubicBezTo>
                <a:lnTo>
                  <a:pt x="1460500" y="1460500"/>
                </a:lnTo>
                <a:cubicBezTo>
                  <a:pt x="1638300" y="1511300"/>
                  <a:pt x="1752600" y="1663700"/>
                  <a:pt x="1752600" y="1866900"/>
                </a:cubicBezTo>
                <a:close/>
                <a:moveTo>
                  <a:pt x="2070100" y="3975100"/>
                </a:moveTo>
                <a:moveTo>
                  <a:pt x="889000" y="2552700"/>
                </a:moveTo>
                <a:lnTo>
                  <a:pt x="1295400" y="2654300"/>
                </a:lnTo>
                <a:cubicBezTo>
                  <a:pt x="1358900" y="2679700"/>
                  <a:pt x="1447800" y="2705100"/>
                  <a:pt x="1511300" y="2717800"/>
                </a:cubicBezTo>
                <a:lnTo>
                  <a:pt x="1638300" y="2743200"/>
                </a:lnTo>
                <a:cubicBezTo>
                  <a:pt x="1701800" y="2768600"/>
                  <a:pt x="1752600" y="2806700"/>
                  <a:pt x="1752600" y="2844800"/>
                </a:cubicBezTo>
                <a:cubicBezTo>
                  <a:pt x="1752600" y="2882900"/>
                  <a:pt x="1739900" y="2921000"/>
                  <a:pt x="1714500" y="2921000"/>
                </a:cubicBezTo>
                <a:cubicBezTo>
                  <a:pt x="1689100" y="2933700"/>
                  <a:pt x="1625600" y="2933700"/>
                  <a:pt x="1562100" y="2921000"/>
                </a:cubicBezTo>
                <a:lnTo>
                  <a:pt x="1308100" y="2882900"/>
                </a:lnTo>
                <a:cubicBezTo>
                  <a:pt x="1257300" y="2870200"/>
                  <a:pt x="1155700" y="2844800"/>
                  <a:pt x="1092200" y="2832100"/>
                </a:cubicBezTo>
                <a:lnTo>
                  <a:pt x="838200" y="2768600"/>
                </a:lnTo>
                <a:cubicBezTo>
                  <a:pt x="596900" y="2705100"/>
                  <a:pt x="571500" y="2705100"/>
                  <a:pt x="571500" y="2667000"/>
                </a:cubicBezTo>
                <a:cubicBezTo>
                  <a:pt x="571500" y="2654300"/>
                  <a:pt x="533400" y="2628900"/>
                  <a:pt x="495300" y="2628900"/>
                </a:cubicBezTo>
                <a:cubicBezTo>
                  <a:pt x="444500" y="2628900"/>
                  <a:pt x="406400" y="2654300"/>
                  <a:pt x="406400" y="2692400"/>
                </a:cubicBezTo>
                <a:cubicBezTo>
                  <a:pt x="406400" y="2717800"/>
                  <a:pt x="419100" y="2743200"/>
                  <a:pt x="431800" y="2743200"/>
                </a:cubicBezTo>
                <a:cubicBezTo>
                  <a:pt x="482600" y="2743200"/>
                  <a:pt x="520700" y="2806700"/>
                  <a:pt x="520700" y="2882900"/>
                </a:cubicBezTo>
                <a:cubicBezTo>
                  <a:pt x="520700" y="2933700"/>
                  <a:pt x="495300" y="2971800"/>
                  <a:pt x="469900" y="2971800"/>
                </a:cubicBezTo>
                <a:cubicBezTo>
                  <a:pt x="431800" y="2971800"/>
                  <a:pt x="368300" y="2933700"/>
                  <a:pt x="330200" y="2895600"/>
                </a:cubicBezTo>
                <a:lnTo>
                  <a:pt x="266700" y="2819400"/>
                </a:lnTo>
                <a:cubicBezTo>
                  <a:pt x="215900" y="2781300"/>
                  <a:pt x="177800" y="2730500"/>
                  <a:pt x="177800" y="2705100"/>
                </a:cubicBezTo>
                <a:cubicBezTo>
                  <a:pt x="165100" y="2679700"/>
                  <a:pt x="127000" y="2628900"/>
                  <a:pt x="88900" y="2590800"/>
                </a:cubicBezTo>
                <a:cubicBezTo>
                  <a:pt x="12700" y="2514600"/>
                  <a:pt x="0" y="2425700"/>
                  <a:pt x="50800" y="2387600"/>
                </a:cubicBezTo>
                <a:cubicBezTo>
                  <a:pt x="76200" y="2349500"/>
                  <a:pt x="152400" y="2349500"/>
                  <a:pt x="292100" y="2387600"/>
                </a:cubicBezTo>
                <a:lnTo>
                  <a:pt x="533400" y="2438400"/>
                </a:lnTo>
                <a:cubicBezTo>
                  <a:pt x="596900" y="2451100"/>
                  <a:pt x="673100" y="2476500"/>
                  <a:pt x="711200" y="2489200"/>
                </a:cubicBezTo>
                <a:cubicBezTo>
                  <a:pt x="762000" y="2501900"/>
                  <a:pt x="838200" y="2527300"/>
                  <a:pt x="889000" y="2552700"/>
                </a:cubicBezTo>
                <a:close/>
                <a:moveTo>
                  <a:pt x="1384300" y="3975100"/>
                </a:moveTo>
              </a:path>
            </a:pathLst>
          </a:custGeom>
          <a:solidFill>
            <a:srgbClr val="171818">
              <a:alpha val="100000"/>
            </a:srgbClr>
          </a:solidFill>
          <a:ln w="6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96" name="Freeform 13996"/>
          <p:cNvSpPr/>
          <p:nvPr/>
        </p:nvSpPr>
        <p:spPr>
          <a:xfrm rot="0" flipH="0" flipV="0">
            <a:off x="20449248" y="3453651"/>
            <a:ext cx="240868" cy="319773"/>
          </a:xfrm>
          <a:custGeom>
            <a:pathLst>
              <a:path w="4419600" h="5867400">
                <a:moveTo>
                  <a:pt x="0" y="5080000"/>
                </a:moveTo>
                <a:lnTo>
                  <a:pt x="0" y="1676400"/>
                </a:lnTo>
                <a:cubicBezTo>
                  <a:pt x="0" y="1485900"/>
                  <a:pt x="101600" y="1397000"/>
                  <a:pt x="431800" y="1295400"/>
                </a:cubicBezTo>
                <a:lnTo>
                  <a:pt x="4203700" y="50800"/>
                </a:lnTo>
                <a:cubicBezTo>
                  <a:pt x="4292600" y="12700"/>
                  <a:pt x="4381500" y="0"/>
                  <a:pt x="4394200" y="0"/>
                </a:cubicBezTo>
                <a:cubicBezTo>
                  <a:pt x="4406900" y="0"/>
                  <a:pt x="4419600" y="50800"/>
                  <a:pt x="4419600" y="101600"/>
                </a:cubicBezTo>
                <a:cubicBezTo>
                  <a:pt x="4419600" y="165100"/>
                  <a:pt x="4343400" y="241300"/>
                  <a:pt x="4254500" y="266700"/>
                </a:cubicBezTo>
                <a:lnTo>
                  <a:pt x="165100" y="1612900"/>
                </a:lnTo>
                <a:lnTo>
                  <a:pt x="165100" y="5143500"/>
                </a:lnTo>
                <a:cubicBezTo>
                  <a:pt x="165100" y="5232400"/>
                  <a:pt x="139700" y="5308600"/>
                  <a:pt x="114300" y="5308600"/>
                </a:cubicBezTo>
                <a:cubicBezTo>
                  <a:pt x="76200" y="5308600"/>
                  <a:pt x="38100" y="5295900"/>
                  <a:pt x="25400" y="5283200"/>
                </a:cubicBezTo>
                <a:cubicBezTo>
                  <a:pt x="12700" y="5270500"/>
                  <a:pt x="0" y="5181600"/>
                  <a:pt x="0" y="5080000"/>
                </a:cubicBezTo>
                <a:close/>
                <a:moveTo>
                  <a:pt x="647700" y="5867400"/>
                </a:moveTo>
                <a:moveTo>
                  <a:pt x="4254500" y="2451100"/>
                </a:moveTo>
                <a:lnTo>
                  <a:pt x="3251200" y="2413000"/>
                </a:lnTo>
                <a:cubicBezTo>
                  <a:pt x="3149600" y="2413000"/>
                  <a:pt x="3073400" y="2374900"/>
                  <a:pt x="3073400" y="2311400"/>
                </a:cubicBezTo>
                <a:cubicBezTo>
                  <a:pt x="3073400" y="2260600"/>
                  <a:pt x="3136900" y="2235200"/>
                  <a:pt x="3238500" y="2235200"/>
                </a:cubicBezTo>
                <a:lnTo>
                  <a:pt x="4076700" y="2235200"/>
                </a:lnTo>
                <a:cubicBezTo>
                  <a:pt x="4140200" y="2235200"/>
                  <a:pt x="4191000" y="2209800"/>
                  <a:pt x="4191000" y="2171700"/>
                </a:cubicBezTo>
                <a:cubicBezTo>
                  <a:pt x="4191000" y="2146300"/>
                  <a:pt x="4178300" y="2120900"/>
                  <a:pt x="4165600" y="2120900"/>
                </a:cubicBezTo>
                <a:cubicBezTo>
                  <a:pt x="4152900" y="2120900"/>
                  <a:pt x="4102100" y="2082800"/>
                  <a:pt x="4064000" y="2044700"/>
                </a:cubicBezTo>
                <a:lnTo>
                  <a:pt x="4051300" y="2032000"/>
                </a:lnTo>
                <a:cubicBezTo>
                  <a:pt x="3975100" y="1955800"/>
                  <a:pt x="3949700" y="1866900"/>
                  <a:pt x="4000500" y="1816100"/>
                </a:cubicBezTo>
                <a:cubicBezTo>
                  <a:pt x="4051300" y="1765300"/>
                  <a:pt x="4140200" y="1778000"/>
                  <a:pt x="4216400" y="1866900"/>
                </a:cubicBezTo>
                <a:lnTo>
                  <a:pt x="4343400" y="1981200"/>
                </a:lnTo>
                <a:cubicBezTo>
                  <a:pt x="4381500" y="2032000"/>
                  <a:pt x="4419600" y="2120900"/>
                  <a:pt x="4419600" y="2171700"/>
                </a:cubicBezTo>
                <a:lnTo>
                  <a:pt x="4419600" y="2349500"/>
                </a:lnTo>
                <a:cubicBezTo>
                  <a:pt x="4419600" y="2463800"/>
                  <a:pt x="4419600" y="2463800"/>
                  <a:pt x="4254500" y="2451100"/>
                </a:cubicBezTo>
                <a:close/>
                <a:moveTo>
                  <a:pt x="3276600" y="5867400"/>
                </a:moveTo>
                <a:moveTo>
                  <a:pt x="3784600" y="5715000"/>
                </a:moveTo>
                <a:lnTo>
                  <a:pt x="3492500" y="5537200"/>
                </a:lnTo>
                <a:cubicBezTo>
                  <a:pt x="3378200" y="5461000"/>
                  <a:pt x="3263900" y="5422900"/>
                  <a:pt x="3111500" y="5397500"/>
                </a:cubicBezTo>
                <a:lnTo>
                  <a:pt x="2959100" y="5384800"/>
                </a:lnTo>
                <a:cubicBezTo>
                  <a:pt x="2806700" y="5359400"/>
                  <a:pt x="2794000" y="5359400"/>
                  <a:pt x="2794000" y="5397500"/>
                </a:cubicBezTo>
                <a:cubicBezTo>
                  <a:pt x="2794000" y="5410200"/>
                  <a:pt x="2654300" y="5473700"/>
                  <a:pt x="2590800" y="5473700"/>
                </a:cubicBezTo>
                <a:cubicBezTo>
                  <a:pt x="2578100" y="5473700"/>
                  <a:pt x="2578100" y="5499100"/>
                  <a:pt x="2578100" y="5537200"/>
                </a:cubicBezTo>
                <a:cubicBezTo>
                  <a:pt x="2578100" y="5562600"/>
                  <a:pt x="2590800" y="5588000"/>
                  <a:pt x="2603500" y="5588000"/>
                </a:cubicBezTo>
                <a:cubicBezTo>
                  <a:pt x="2641600" y="5588000"/>
                  <a:pt x="2679700" y="5638800"/>
                  <a:pt x="2679700" y="5702300"/>
                </a:cubicBezTo>
                <a:cubicBezTo>
                  <a:pt x="2679700" y="5727700"/>
                  <a:pt x="2705100" y="5753100"/>
                  <a:pt x="2743200" y="5753100"/>
                </a:cubicBezTo>
                <a:cubicBezTo>
                  <a:pt x="2832100" y="5753100"/>
                  <a:pt x="2908300" y="5791200"/>
                  <a:pt x="2908300" y="5829300"/>
                </a:cubicBezTo>
                <a:cubicBezTo>
                  <a:pt x="2908300" y="5854700"/>
                  <a:pt x="2857500" y="5867400"/>
                  <a:pt x="2794000" y="5867400"/>
                </a:cubicBezTo>
                <a:lnTo>
                  <a:pt x="2679700" y="5867400"/>
                </a:lnTo>
                <a:cubicBezTo>
                  <a:pt x="2565400" y="5867400"/>
                  <a:pt x="2489200" y="5803900"/>
                  <a:pt x="2438400" y="5689600"/>
                </a:cubicBezTo>
                <a:cubicBezTo>
                  <a:pt x="2413000" y="5664200"/>
                  <a:pt x="2400300" y="5575300"/>
                  <a:pt x="2400300" y="5511800"/>
                </a:cubicBezTo>
                <a:lnTo>
                  <a:pt x="2400300" y="5473700"/>
                </a:lnTo>
                <a:cubicBezTo>
                  <a:pt x="2400300" y="5295900"/>
                  <a:pt x="2552700" y="5194300"/>
                  <a:pt x="2806700" y="5194300"/>
                </a:cubicBezTo>
                <a:lnTo>
                  <a:pt x="2908300" y="5194300"/>
                </a:lnTo>
                <a:cubicBezTo>
                  <a:pt x="2971800" y="5194300"/>
                  <a:pt x="3073400" y="5207000"/>
                  <a:pt x="3124200" y="5219700"/>
                </a:cubicBezTo>
                <a:lnTo>
                  <a:pt x="3238500" y="5232400"/>
                </a:lnTo>
                <a:cubicBezTo>
                  <a:pt x="3365500" y="5257800"/>
                  <a:pt x="3479800" y="5295900"/>
                  <a:pt x="3606800" y="5346700"/>
                </a:cubicBezTo>
                <a:lnTo>
                  <a:pt x="3746500" y="5410200"/>
                </a:lnTo>
                <a:cubicBezTo>
                  <a:pt x="3797300" y="5435600"/>
                  <a:pt x="3873500" y="5486400"/>
                  <a:pt x="3911600" y="5537200"/>
                </a:cubicBezTo>
                <a:lnTo>
                  <a:pt x="4000500" y="5626100"/>
                </a:lnTo>
                <a:cubicBezTo>
                  <a:pt x="4076700" y="5689600"/>
                  <a:pt x="4140200" y="5791200"/>
                  <a:pt x="4140200" y="5842000"/>
                </a:cubicBezTo>
                <a:cubicBezTo>
                  <a:pt x="4140200" y="5854700"/>
                  <a:pt x="4089400" y="5867400"/>
                  <a:pt x="4025900" y="5867400"/>
                </a:cubicBezTo>
                <a:cubicBezTo>
                  <a:pt x="3962400" y="5867400"/>
                  <a:pt x="3911600" y="5842000"/>
                  <a:pt x="3898900" y="5816600"/>
                </a:cubicBezTo>
                <a:cubicBezTo>
                  <a:pt x="3886200" y="5791200"/>
                  <a:pt x="3835400" y="5740400"/>
                  <a:pt x="3784600" y="5715000"/>
                </a:cubicBezTo>
                <a:close/>
                <a:moveTo>
                  <a:pt x="12700" y="5867400"/>
                </a:moveTo>
              </a:path>
            </a:pathLst>
          </a:custGeom>
          <a:solidFill>
            <a:srgbClr val="171818">
              <a:alpha val="100000"/>
            </a:srgbClr>
          </a:solidFill>
          <a:ln w="6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97" name="Freeform 13997"/>
          <p:cNvSpPr/>
          <p:nvPr/>
        </p:nvSpPr>
        <p:spPr>
          <a:xfrm rot="0" flipH="0" flipV="0">
            <a:off x="20580049" y="3737750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3998" name="Rectangle 13998"/>
          <p:cNvSpPr/>
          <p:nvPr/>
        </p:nvSpPr>
        <p:spPr>
          <a:xfrm rot="0" flipH="0" flipV="0">
            <a:off x="20205571" y="5150212"/>
            <a:ext cx="230924" cy="274358"/>
          </a:xfrm>
          <a:prstGeom prst="rect">
            <a:avLst/>
          </a:prstGeom>
        </p:spPr>
      </p:sp>
      <p:sp>
        <p:nvSpPr>
          <p:cNvPr id="13999" name="Freeform 13999"/>
          <p:cNvSpPr/>
          <p:nvPr/>
        </p:nvSpPr>
        <p:spPr>
          <a:xfrm rot="0" flipH="0" flipV="0">
            <a:off x="20210879" y="5313331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10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00" name="Freeform 14000"/>
          <p:cNvSpPr/>
          <p:nvPr/>
        </p:nvSpPr>
        <p:spPr>
          <a:xfrm rot="0" flipH="0" flipV="0">
            <a:off x="20282425" y="5313814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0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01" name="Freeform 14001"/>
          <p:cNvSpPr/>
          <p:nvPr/>
        </p:nvSpPr>
        <p:spPr>
          <a:xfrm rot="0" flipH="0" flipV="0">
            <a:off x="20348420" y="5313814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0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02" name="Rectangle 14002"/>
          <p:cNvSpPr/>
          <p:nvPr/>
        </p:nvSpPr>
        <p:spPr>
          <a:xfrm rot="0" flipH="0" flipV="0">
            <a:off x="20188808" y="7233392"/>
            <a:ext cx="163375" cy="274358"/>
          </a:xfrm>
          <a:prstGeom prst="rect">
            <a:avLst/>
          </a:prstGeom>
        </p:spPr>
      </p:sp>
      <p:sp>
        <p:nvSpPr>
          <p:cNvPr id="14003" name="Freeform 14003"/>
          <p:cNvSpPr/>
          <p:nvPr/>
        </p:nvSpPr>
        <p:spPr>
          <a:xfrm rot="0" flipH="0" flipV="0">
            <a:off x="20204733" y="7396752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04" name="Freeform 14004"/>
          <p:cNvSpPr/>
          <p:nvPr/>
        </p:nvSpPr>
        <p:spPr>
          <a:xfrm rot="0" flipH="0" flipV="0">
            <a:off x="20243228" y="7458404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05" name="Freeform 14005"/>
          <p:cNvSpPr/>
          <p:nvPr/>
        </p:nvSpPr>
        <p:spPr>
          <a:xfrm rot="0" flipH="0" flipV="0">
            <a:off x="20320573" y="7396752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06" name="Rectangle 14006"/>
          <p:cNvSpPr/>
          <p:nvPr/>
        </p:nvSpPr>
        <p:spPr>
          <a:xfrm rot="-4125" flipH="0" flipV="0">
            <a:off x="19961336" y="7400512"/>
            <a:ext cx="657078" cy="274357"/>
          </a:xfrm>
          <a:prstGeom prst="rect">
            <a:avLst/>
          </a:prstGeom>
        </p:spPr>
      </p:sp>
      <p:sp>
        <p:nvSpPr>
          <p:cNvPr id="14007" name="Freeform 14007"/>
          <p:cNvSpPr/>
          <p:nvPr/>
        </p:nvSpPr>
        <p:spPr>
          <a:xfrm rot="-4125" flipH="0" flipV="0">
            <a:off x="19964559" y="7557606"/>
            <a:ext cx="36556" cy="108222"/>
          </a:xfrm>
          <a:custGeom>
            <a:pathLst>
              <a:path w="3848100" h="11391900">
                <a:moveTo>
                  <a:pt x="165100" y="7404100"/>
                </a:moveTo>
                <a:lnTo>
                  <a:pt x="1257300" y="3251200"/>
                </a:lnTo>
                <a:cubicBezTo>
                  <a:pt x="1333500" y="2908300"/>
                  <a:pt x="1536700" y="2387600"/>
                  <a:pt x="1701800" y="2082800"/>
                </a:cubicBezTo>
                <a:lnTo>
                  <a:pt x="2387600" y="774700"/>
                </a:lnTo>
                <a:cubicBezTo>
                  <a:pt x="2768600" y="38100"/>
                  <a:pt x="2819400" y="0"/>
                  <a:pt x="3289300" y="0"/>
                </a:cubicBezTo>
                <a:cubicBezTo>
                  <a:pt x="3721100" y="0"/>
                  <a:pt x="3848100" y="63500"/>
                  <a:pt x="3848100" y="317500"/>
                </a:cubicBezTo>
                <a:cubicBezTo>
                  <a:pt x="3848100" y="406400"/>
                  <a:pt x="3695700" y="596900"/>
                  <a:pt x="3517900" y="749300"/>
                </a:cubicBezTo>
                <a:cubicBezTo>
                  <a:pt x="3327400" y="901700"/>
                  <a:pt x="3048000" y="1295400"/>
                  <a:pt x="2882900" y="1625600"/>
                </a:cubicBezTo>
                <a:lnTo>
                  <a:pt x="2527300" y="2362200"/>
                </a:lnTo>
                <a:cubicBezTo>
                  <a:pt x="2362200" y="2692400"/>
                  <a:pt x="2159000" y="3238500"/>
                  <a:pt x="2082800" y="3594100"/>
                </a:cubicBezTo>
                <a:lnTo>
                  <a:pt x="1117600" y="7759700"/>
                </a:lnTo>
                <a:cubicBezTo>
                  <a:pt x="1028700" y="8102600"/>
                  <a:pt x="952500" y="8674100"/>
                  <a:pt x="939800" y="9029700"/>
                </a:cubicBezTo>
                <a:lnTo>
                  <a:pt x="889000" y="10744200"/>
                </a:lnTo>
                <a:cubicBezTo>
                  <a:pt x="876300" y="11099800"/>
                  <a:pt x="774700" y="11391900"/>
                  <a:pt x="673100" y="11391900"/>
                </a:cubicBezTo>
                <a:cubicBezTo>
                  <a:pt x="342900" y="11391900"/>
                  <a:pt x="0" y="10718800"/>
                  <a:pt x="0" y="10058400"/>
                </a:cubicBezTo>
                <a:lnTo>
                  <a:pt x="0" y="8661400"/>
                </a:lnTo>
                <a:cubicBezTo>
                  <a:pt x="0" y="8305800"/>
                  <a:pt x="76200" y="7747000"/>
                  <a:pt x="165100" y="7404100"/>
                </a:cubicBezTo>
                <a:close/>
                <a:moveTo>
                  <a:pt x="2667000" y="103886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  <a:effectDag type="tree">
            <a:xfrm kx="-41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08" name="Freeform 14008"/>
          <p:cNvSpPr/>
          <p:nvPr/>
        </p:nvSpPr>
        <p:spPr>
          <a:xfrm rot="-4125" flipH="0" flipV="0">
            <a:off x="20003108" y="7590245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  <a:effectDag type="tree">
            <a:xfrm kx="-41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09" name="Freeform 14009"/>
          <p:cNvSpPr/>
          <p:nvPr/>
        </p:nvSpPr>
        <p:spPr>
          <a:xfrm rot="-4125" flipH="0" flipV="0">
            <a:off x="20064485" y="7590410"/>
            <a:ext cx="58273" cy="65512"/>
          </a:xfrm>
          <a:custGeom>
            <a:pathLst>
              <a:path w="6134100" h="6896100">
                <a:moveTo>
                  <a:pt x="2362200" y="0"/>
                </a:moveTo>
                <a:lnTo>
                  <a:pt x="4330700" y="0"/>
                </a:lnTo>
                <a:cubicBezTo>
                  <a:pt x="4673600" y="0"/>
                  <a:pt x="5016500" y="76200"/>
                  <a:pt x="5067300" y="165100"/>
                </a:cubicBezTo>
                <a:cubicBezTo>
                  <a:pt x="5118100" y="254000"/>
                  <a:pt x="5270500" y="317500"/>
                  <a:pt x="5384800" y="317500"/>
                </a:cubicBezTo>
                <a:cubicBezTo>
                  <a:pt x="5511800" y="317500"/>
                  <a:pt x="5651500" y="431800"/>
                  <a:pt x="5702300" y="571500"/>
                </a:cubicBezTo>
                <a:cubicBezTo>
                  <a:pt x="5753100" y="711200"/>
                  <a:pt x="5854700" y="914400"/>
                  <a:pt x="5943600" y="1016000"/>
                </a:cubicBezTo>
                <a:cubicBezTo>
                  <a:pt x="6134100" y="1257300"/>
                  <a:pt x="6134100" y="1930400"/>
                  <a:pt x="5930900" y="2692400"/>
                </a:cubicBezTo>
                <a:lnTo>
                  <a:pt x="5029200" y="6070600"/>
                </a:lnTo>
                <a:cubicBezTo>
                  <a:pt x="4838700" y="6769100"/>
                  <a:pt x="4737100" y="6896100"/>
                  <a:pt x="4406900" y="6896100"/>
                </a:cubicBezTo>
                <a:cubicBezTo>
                  <a:pt x="4089400" y="6896100"/>
                  <a:pt x="3848100" y="6604000"/>
                  <a:pt x="3848100" y="6210300"/>
                </a:cubicBezTo>
                <a:cubicBezTo>
                  <a:pt x="3848100" y="6146800"/>
                  <a:pt x="3911600" y="6007100"/>
                  <a:pt x="4000500" y="5892800"/>
                </a:cubicBezTo>
                <a:cubicBezTo>
                  <a:pt x="4089400" y="5791200"/>
                  <a:pt x="4165600" y="5499100"/>
                  <a:pt x="4165600" y="5257800"/>
                </a:cubicBezTo>
                <a:cubicBezTo>
                  <a:pt x="4165600" y="5016500"/>
                  <a:pt x="4241800" y="4724400"/>
                  <a:pt x="4330700" y="4610100"/>
                </a:cubicBezTo>
                <a:cubicBezTo>
                  <a:pt x="4419600" y="4508500"/>
                  <a:pt x="4483100" y="4279900"/>
                  <a:pt x="4483100" y="4127500"/>
                </a:cubicBezTo>
                <a:cubicBezTo>
                  <a:pt x="4483100" y="3975100"/>
                  <a:pt x="4559300" y="3683000"/>
                  <a:pt x="4648200" y="3492500"/>
                </a:cubicBezTo>
                <a:cubicBezTo>
                  <a:pt x="4902200" y="2921000"/>
                  <a:pt x="5054600" y="1727200"/>
                  <a:pt x="4914900" y="1282700"/>
                </a:cubicBezTo>
                <a:cubicBezTo>
                  <a:pt x="4889500" y="1193800"/>
                  <a:pt x="4584700" y="1117600"/>
                  <a:pt x="4229100" y="1117600"/>
                </a:cubicBezTo>
                <a:lnTo>
                  <a:pt x="3048000" y="1117600"/>
                </a:lnTo>
                <a:cubicBezTo>
                  <a:pt x="2489200" y="1117600"/>
                  <a:pt x="2374900" y="1206500"/>
                  <a:pt x="2209800" y="1752600"/>
                </a:cubicBezTo>
                <a:lnTo>
                  <a:pt x="1308100" y="4749800"/>
                </a:lnTo>
                <a:cubicBezTo>
                  <a:pt x="1206500" y="5092700"/>
                  <a:pt x="1117600" y="5575300"/>
                  <a:pt x="1117600" y="5816600"/>
                </a:cubicBezTo>
                <a:cubicBezTo>
                  <a:pt x="1117600" y="6451600"/>
                  <a:pt x="812800" y="6896100"/>
                  <a:pt x="393700" y="6896100"/>
                </a:cubicBezTo>
                <a:cubicBezTo>
                  <a:pt x="50800" y="6896100"/>
                  <a:pt x="0" y="6807200"/>
                  <a:pt x="0" y="6261100"/>
                </a:cubicBezTo>
                <a:cubicBezTo>
                  <a:pt x="0" y="5994400"/>
                  <a:pt x="63500" y="5651500"/>
                  <a:pt x="152400" y="5499100"/>
                </a:cubicBezTo>
                <a:cubicBezTo>
                  <a:pt x="241300" y="5346700"/>
                  <a:pt x="317500" y="5092700"/>
                  <a:pt x="317500" y="4927600"/>
                </a:cubicBezTo>
                <a:cubicBezTo>
                  <a:pt x="317500" y="4559300"/>
                  <a:pt x="558800" y="3683000"/>
                  <a:pt x="787400" y="3289300"/>
                </a:cubicBezTo>
                <a:cubicBezTo>
                  <a:pt x="876300" y="3111500"/>
                  <a:pt x="952500" y="2768600"/>
                  <a:pt x="952500" y="2527300"/>
                </a:cubicBezTo>
                <a:cubicBezTo>
                  <a:pt x="952500" y="2286000"/>
                  <a:pt x="1028700" y="1993900"/>
                  <a:pt x="1117600" y="1879600"/>
                </a:cubicBezTo>
                <a:cubicBezTo>
                  <a:pt x="1206500" y="1778000"/>
                  <a:pt x="1282700" y="1524000"/>
                  <a:pt x="1282700" y="1320800"/>
                </a:cubicBezTo>
                <a:cubicBezTo>
                  <a:pt x="1282700" y="571500"/>
                  <a:pt x="1752600" y="0"/>
                  <a:pt x="2362200" y="0"/>
                </a:cubicBezTo>
                <a:close/>
                <a:moveTo>
                  <a:pt x="7188200" y="69215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  <a:effectDag type="tree">
            <a:xfrm kx="-41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10" name="Freeform 14010"/>
          <p:cNvSpPr/>
          <p:nvPr/>
        </p:nvSpPr>
        <p:spPr>
          <a:xfrm rot="-4125" flipH="0" flipV="0">
            <a:off x="20134547" y="7591290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  <a:effectDag type="tree">
            <a:xfrm kx="-41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11" name="Freeform 14011"/>
          <p:cNvSpPr/>
          <p:nvPr/>
        </p:nvSpPr>
        <p:spPr>
          <a:xfrm rot="-4125" flipH="0" flipV="0">
            <a:off x="20207023" y="7591805"/>
            <a:ext cx="61410" cy="62496"/>
          </a:xfrm>
          <a:custGeom>
            <a:pathLst>
              <a:path w="6464300" h="6578600">
                <a:moveTo>
                  <a:pt x="4013200" y="0"/>
                </a:moveTo>
                <a:lnTo>
                  <a:pt x="5778500" y="0"/>
                </a:lnTo>
                <a:cubicBezTo>
                  <a:pt x="5956300" y="0"/>
                  <a:pt x="6172200" y="63500"/>
                  <a:pt x="6261100" y="152400"/>
                </a:cubicBezTo>
                <a:cubicBezTo>
                  <a:pt x="6438900" y="330200"/>
                  <a:pt x="6464300" y="635000"/>
                  <a:pt x="6337300" y="1104900"/>
                </a:cubicBezTo>
                <a:lnTo>
                  <a:pt x="5092700" y="5715000"/>
                </a:lnTo>
                <a:cubicBezTo>
                  <a:pt x="4940300" y="6261100"/>
                  <a:pt x="4711700" y="6578600"/>
                  <a:pt x="4432300" y="6578600"/>
                </a:cubicBezTo>
                <a:cubicBezTo>
                  <a:pt x="4089400" y="6578600"/>
                  <a:pt x="4013200" y="6477000"/>
                  <a:pt x="4013200" y="6096000"/>
                </a:cubicBezTo>
                <a:lnTo>
                  <a:pt x="4013200" y="5613400"/>
                </a:lnTo>
                <a:cubicBezTo>
                  <a:pt x="4013200" y="5435600"/>
                  <a:pt x="4051300" y="5143500"/>
                  <a:pt x="4102100" y="4978400"/>
                </a:cubicBezTo>
                <a:lnTo>
                  <a:pt x="5041900" y="1841500"/>
                </a:lnTo>
                <a:cubicBezTo>
                  <a:pt x="5207000" y="1257300"/>
                  <a:pt x="5130800" y="952500"/>
                  <a:pt x="4813300" y="952500"/>
                </a:cubicBezTo>
                <a:lnTo>
                  <a:pt x="4495800" y="952500"/>
                </a:lnTo>
                <a:cubicBezTo>
                  <a:pt x="4140200" y="952500"/>
                  <a:pt x="4076700" y="990600"/>
                  <a:pt x="3848100" y="1397000"/>
                </a:cubicBezTo>
                <a:lnTo>
                  <a:pt x="1066800" y="6184900"/>
                </a:lnTo>
                <a:cubicBezTo>
                  <a:pt x="850900" y="6565900"/>
                  <a:pt x="838200" y="6578600"/>
                  <a:pt x="482600" y="6578600"/>
                </a:cubicBezTo>
                <a:cubicBezTo>
                  <a:pt x="101600" y="6578600"/>
                  <a:pt x="0" y="6489700"/>
                  <a:pt x="0" y="6172200"/>
                </a:cubicBezTo>
                <a:cubicBezTo>
                  <a:pt x="0" y="6045200"/>
                  <a:pt x="76200" y="5803900"/>
                  <a:pt x="165100" y="5664200"/>
                </a:cubicBezTo>
                <a:lnTo>
                  <a:pt x="3302000" y="482600"/>
                </a:lnTo>
                <a:cubicBezTo>
                  <a:pt x="3556000" y="63500"/>
                  <a:pt x="3657600" y="0"/>
                  <a:pt x="4013200" y="0"/>
                </a:cubicBezTo>
                <a:close/>
                <a:moveTo>
                  <a:pt x="7023100" y="67564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  <a:effectDag type="tree">
            <a:xfrm kx="-41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12" name="Freeform 14012"/>
          <p:cNvSpPr/>
          <p:nvPr/>
        </p:nvSpPr>
        <p:spPr>
          <a:xfrm rot="-4125" flipH="0" flipV="0">
            <a:off x="20272276" y="7591124"/>
            <a:ext cx="62496" cy="91452"/>
          </a:xfrm>
          <a:custGeom>
            <a:pathLst>
              <a:path w="6578600" h="9626600">
                <a:moveTo>
                  <a:pt x="6502400" y="1422400"/>
                </a:moveTo>
                <a:lnTo>
                  <a:pt x="4775200" y="7797800"/>
                </a:lnTo>
                <a:cubicBezTo>
                  <a:pt x="4724400" y="7975600"/>
                  <a:pt x="4622800" y="8229600"/>
                  <a:pt x="4546600" y="8369300"/>
                </a:cubicBezTo>
                <a:lnTo>
                  <a:pt x="4381500" y="8661400"/>
                </a:lnTo>
                <a:cubicBezTo>
                  <a:pt x="4165600" y="9042400"/>
                  <a:pt x="3898900" y="9283700"/>
                  <a:pt x="3505200" y="9448800"/>
                </a:cubicBezTo>
                <a:lnTo>
                  <a:pt x="3454400" y="9474200"/>
                </a:lnTo>
                <a:cubicBezTo>
                  <a:pt x="3263900" y="9550400"/>
                  <a:pt x="2959100" y="9626600"/>
                  <a:pt x="2781300" y="9626600"/>
                </a:cubicBezTo>
                <a:lnTo>
                  <a:pt x="482600" y="9626600"/>
                </a:lnTo>
                <a:cubicBezTo>
                  <a:pt x="101600" y="9626600"/>
                  <a:pt x="0" y="9537700"/>
                  <a:pt x="0" y="9220200"/>
                </a:cubicBezTo>
                <a:cubicBezTo>
                  <a:pt x="0" y="9093200"/>
                  <a:pt x="76200" y="8902700"/>
                  <a:pt x="165100" y="8826500"/>
                </a:cubicBezTo>
                <a:cubicBezTo>
                  <a:pt x="254000" y="8737600"/>
                  <a:pt x="469900" y="8661400"/>
                  <a:pt x="647700" y="8661400"/>
                </a:cubicBezTo>
                <a:lnTo>
                  <a:pt x="2565400" y="8661400"/>
                </a:lnTo>
                <a:cubicBezTo>
                  <a:pt x="3022600" y="8661400"/>
                  <a:pt x="3441700" y="8382000"/>
                  <a:pt x="3619500" y="7975600"/>
                </a:cubicBezTo>
                <a:cubicBezTo>
                  <a:pt x="3860800" y="7442200"/>
                  <a:pt x="3924300" y="6959600"/>
                  <a:pt x="3771900" y="6819900"/>
                </a:cubicBezTo>
                <a:cubicBezTo>
                  <a:pt x="3733800" y="6769100"/>
                  <a:pt x="3543300" y="6731000"/>
                  <a:pt x="3378200" y="6731000"/>
                </a:cubicBezTo>
                <a:lnTo>
                  <a:pt x="1930400" y="6731000"/>
                </a:lnTo>
                <a:cubicBezTo>
                  <a:pt x="1574800" y="6731000"/>
                  <a:pt x="1308100" y="6604000"/>
                  <a:pt x="952500" y="6248400"/>
                </a:cubicBezTo>
                <a:lnTo>
                  <a:pt x="876300" y="6159500"/>
                </a:lnTo>
                <a:cubicBezTo>
                  <a:pt x="584200" y="5880100"/>
                  <a:pt x="482600" y="5626100"/>
                  <a:pt x="482600" y="5207000"/>
                </a:cubicBezTo>
                <a:lnTo>
                  <a:pt x="482600" y="4965700"/>
                </a:lnTo>
                <a:cubicBezTo>
                  <a:pt x="482600" y="4787900"/>
                  <a:pt x="520700" y="4508500"/>
                  <a:pt x="571500" y="4343400"/>
                </a:cubicBezTo>
                <a:lnTo>
                  <a:pt x="1714500" y="304800"/>
                </a:lnTo>
                <a:cubicBezTo>
                  <a:pt x="1778000" y="76200"/>
                  <a:pt x="1879600" y="0"/>
                  <a:pt x="2120900" y="0"/>
                </a:cubicBezTo>
                <a:lnTo>
                  <a:pt x="2247900" y="0"/>
                </a:lnTo>
                <a:cubicBezTo>
                  <a:pt x="2425700" y="0"/>
                  <a:pt x="2603500" y="88900"/>
                  <a:pt x="2654300" y="203200"/>
                </a:cubicBezTo>
                <a:cubicBezTo>
                  <a:pt x="2743200" y="431800"/>
                  <a:pt x="2743200" y="431800"/>
                  <a:pt x="2641600" y="787400"/>
                </a:cubicBezTo>
                <a:lnTo>
                  <a:pt x="1536700" y="4737100"/>
                </a:lnTo>
                <a:cubicBezTo>
                  <a:pt x="1358900" y="5359400"/>
                  <a:pt x="1447800" y="5600700"/>
                  <a:pt x="1866900" y="5626100"/>
                </a:cubicBezTo>
                <a:lnTo>
                  <a:pt x="3568700" y="5727700"/>
                </a:lnTo>
                <a:cubicBezTo>
                  <a:pt x="4229100" y="5778500"/>
                  <a:pt x="4660900" y="5194300"/>
                  <a:pt x="4660900" y="4254500"/>
                </a:cubicBezTo>
                <a:lnTo>
                  <a:pt x="4660900" y="4165600"/>
                </a:lnTo>
                <a:cubicBezTo>
                  <a:pt x="4660900" y="3987800"/>
                  <a:pt x="4686300" y="3721100"/>
                  <a:pt x="4724400" y="3556000"/>
                </a:cubicBezTo>
                <a:lnTo>
                  <a:pt x="4876800" y="2933700"/>
                </a:lnTo>
                <a:cubicBezTo>
                  <a:pt x="4914900" y="2768600"/>
                  <a:pt x="5003800" y="2527300"/>
                  <a:pt x="5054600" y="2400300"/>
                </a:cubicBezTo>
                <a:cubicBezTo>
                  <a:pt x="5105400" y="2273300"/>
                  <a:pt x="5181600" y="2032000"/>
                  <a:pt x="5219700" y="1854200"/>
                </a:cubicBezTo>
                <a:lnTo>
                  <a:pt x="5511800" y="482600"/>
                </a:lnTo>
                <a:cubicBezTo>
                  <a:pt x="5575300" y="177800"/>
                  <a:pt x="5829300" y="0"/>
                  <a:pt x="6223000" y="0"/>
                </a:cubicBezTo>
                <a:cubicBezTo>
                  <a:pt x="6502400" y="0"/>
                  <a:pt x="6578600" y="101600"/>
                  <a:pt x="6578600" y="482600"/>
                </a:cubicBezTo>
                <a:lnTo>
                  <a:pt x="6578600" y="800100"/>
                </a:lnTo>
                <a:cubicBezTo>
                  <a:pt x="6578600" y="977900"/>
                  <a:pt x="6540500" y="1257300"/>
                  <a:pt x="6502400" y="1422400"/>
                </a:cubicBezTo>
                <a:close/>
                <a:moveTo>
                  <a:pt x="5384800" y="68199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  <a:effectDag type="tree">
            <a:xfrm kx="-41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13" name="Freeform 14013"/>
          <p:cNvSpPr/>
          <p:nvPr/>
        </p:nvSpPr>
        <p:spPr>
          <a:xfrm rot="-4125" flipH="0" flipV="0">
            <a:off x="20344995" y="7563044"/>
            <a:ext cx="62738" cy="92900"/>
          </a:xfrm>
          <a:custGeom>
            <a:pathLst>
              <a:path w="6604000" h="9779000">
                <a:moveTo>
                  <a:pt x="2667000" y="0"/>
                </a:moveTo>
                <a:lnTo>
                  <a:pt x="6121400" y="0"/>
                </a:lnTo>
                <a:cubicBezTo>
                  <a:pt x="6502400" y="0"/>
                  <a:pt x="6604000" y="76200"/>
                  <a:pt x="6604000" y="393700"/>
                </a:cubicBezTo>
                <a:cubicBezTo>
                  <a:pt x="6604000" y="533400"/>
                  <a:pt x="6527800" y="711200"/>
                  <a:pt x="6438900" y="800100"/>
                </a:cubicBezTo>
                <a:cubicBezTo>
                  <a:pt x="6350000" y="889000"/>
                  <a:pt x="6134100" y="965200"/>
                  <a:pt x="5969000" y="965200"/>
                </a:cubicBezTo>
                <a:lnTo>
                  <a:pt x="4038600" y="965200"/>
                </a:lnTo>
                <a:cubicBezTo>
                  <a:pt x="3657600" y="965200"/>
                  <a:pt x="3556000" y="1041400"/>
                  <a:pt x="3556000" y="1358900"/>
                </a:cubicBezTo>
                <a:cubicBezTo>
                  <a:pt x="3556000" y="1498600"/>
                  <a:pt x="3657600" y="1714500"/>
                  <a:pt x="3771900" y="1854200"/>
                </a:cubicBezTo>
                <a:lnTo>
                  <a:pt x="4660900" y="2857500"/>
                </a:lnTo>
                <a:cubicBezTo>
                  <a:pt x="4775200" y="2997200"/>
                  <a:pt x="4953000" y="3238500"/>
                  <a:pt x="5041900" y="3403600"/>
                </a:cubicBezTo>
                <a:lnTo>
                  <a:pt x="5321300" y="3898900"/>
                </a:lnTo>
                <a:cubicBezTo>
                  <a:pt x="5410200" y="4064000"/>
                  <a:pt x="5486400" y="4330700"/>
                  <a:pt x="5486400" y="4508500"/>
                </a:cubicBezTo>
                <a:lnTo>
                  <a:pt x="5486400" y="5295900"/>
                </a:lnTo>
                <a:cubicBezTo>
                  <a:pt x="5486400" y="5461000"/>
                  <a:pt x="5448300" y="5702300"/>
                  <a:pt x="5397500" y="5816600"/>
                </a:cubicBezTo>
                <a:cubicBezTo>
                  <a:pt x="5346700" y="5918200"/>
                  <a:pt x="5270500" y="6159500"/>
                  <a:pt x="5219700" y="6337300"/>
                </a:cubicBezTo>
                <a:lnTo>
                  <a:pt x="5092700" y="6807200"/>
                </a:lnTo>
                <a:cubicBezTo>
                  <a:pt x="5041900" y="6985000"/>
                  <a:pt x="5003800" y="7150100"/>
                  <a:pt x="5003800" y="7175500"/>
                </a:cubicBezTo>
                <a:cubicBezTo>
                  <a:pt x="5003800" y="7404100"/>
                  <a:pt x="4889500" y="7759700"/>
                  <a:pt x="4724400" y="8051800"/>
                </a:cubicBezTo>
                <a:lnTo>
                  <a:pt x="4559300" y="8343900"/>
                </a:lnTo>
                <a:cubicBezTo>
                  <a:pt x="4483100" y="8483600"/>
                  <a:pt x="4318000" y="8712200"/>
                  <a:pt x="4191000" y="8826500"/>
                </a:cubicBezTo>
                <a:lnTo>
                  <a:pt x="3784600" y="9232900"/>
                </a:lnTo>
                <a:cubicBezTo>
                  <a:pt x="3517900" y="9499600"/>
                  <a:pt x="3302000" y="9601200"/>
                  <a:pt x="2806700" y="9690100"/>
                </a:cubicBezTo>
                <a:lnTo>
                  <a:pt x="2705100" y="9715500"/>
                </a:lnTo>
                <a:cubicBezTo>
                  <a:pt x="2514600" y="9753600"/>
                  <a:pt x="2209800" y="9779000"/>
                  <a:pt x="2032000" y="9779000"/>
                </a:cubicBezTo>
                <a:lnTo>
                  <a:pt x="1955800" y="9779000"/>
                </a:lnTo>
                <a:cubicBezTo>
                  <a:pt x="1778000" y="9779000"/>
                  <a:pt x="1498600" y="9740900"/>
                  <a:pt x="1346200" y="9677400"/>
                </a:cubicBezTo>
                <a:lnTo>
                  <a:pt x="1168400" y="9613900"/>
                </a:lnTo>
                <a:cubicBezTo>
                  <a:pt x="1016000" y="9563100"/>
                  <a:pt x="787400" y="9410700"/>
                  <a:pt x="660400" y="9296400"/>
                </a:cubicBezTo>
                <a:lnTo>
                  <a:pt x="419100" y="9042400"/>
                </a:lnTo>
                <a:cubicBezTo>
                  <a:pt x="292100" y="8928100"/>
                  <a:pt x="152400" y="8661400"/>
                  <a:pt x="114300" y="8470900"/>
                </a:cubicBezTo>
                <a:lnTo>
                  <a:pt x="101600" y="8445500"/>
                </a:lnTo>
                <a:cubicBezTo>
                  <a:pt x="12700" y="8013700"/>
                  <a:pt x="0" y="7366000"/>
                  <a:pt x="88900" y="6921500"/>
                </a:cubicBezTo>
                <a:lnTo>
                  <a:pt x="266700" y="5981700"/>
                </a:lnTo>
                <a:cubicBezTo>
                  <a:pt x="304800" y="5816600"/>
                  <a:pt x="368300" y="5575300"/>
                  <a:pt x="419100" y="5448300"/>
                </a:cubicBezTo>
                <a:cubicBezTo>
                  <a:pt x="469900" y="5321300"/>
                  <a:pt x="546100" y="5105400"/>
                  <a:pt x="571500" y="4965700"/>
                </a:cubicBezTo>
                <a:cubicBezTo>
                  <a:pt x="609600" y="4826000"/>
                  <a:pt x="698500" y="4597400"/>
                  <a:pt x="774700" y="4457700"/>
                </a:cubicBezTo>
                <a:lnTo>
                  <a:pt x="952500" y="4165600"/>
                </a:lnTo>
                <a:cubicBezTo>
                  <a:pt x="1028700" y="4025900"/>
                  <a:pt x="1193800" y="3797300"/>
                  <a:pt x="1320800" y="3670300"/>
                </a:cubicBezTo>
                <a:lnTo>
                  <a:pt x="1409700" y="3594100"/>
                </a:lnTo>
                <a:cubicBezTo>
                  <a:pt x="1524000" y="3467100"/>
                  <a:pt x="1778000" y="3302000"/>
                  <a:pt x="1955800" y="3213100"/>
                </a:cubicBezTo>
                <a:lnTo>
                  <a:pt x="2019300" y="3175000"/>
                </a:lnTo>
                <a:cubicBezTo>
                  <a:pt x="2209800" y="3098800"/>
                  <a:pt x="2489200" y="2997200"/>
                  <a:pt x="2667000" y="2959100"/>
                </a:cubicBezTo>
                <a:lnTo>
                  <a:pt x="2768600" y="2946400"/>
                </a:lnTo>
                <a:cubicBezTo>
                  <a:pt x="2933700" y="2908300"/>
                  <a:pt x="3111500" y="2844800"/>
                  <a:pt x="3162300" y="2806700"/>
                </a:cubicBezTo>
                <a:cubicBezTo>
                  <a:pt x="3314700" y="2641600"/>
                  <a:pt x="3124200" y="2209800"/>
                  <a:pt x="2781300" y="2006600"/>
                </a:cubicBezTo>
                <a:cubicBezTo>
                  <a:pt x="2667000" y="1930400"/>
                  <a:pt x="2540000" y="1765300"/>
                  <a:pt x="2489200" y="1638300"/>
                </a:cubicBezTo>
                <a:cubicBezTo>
                  <a:pt x="2362200" y="1257300"/>
                  <a:pt x="2171700" y="965200"/>
                  <a:pt x="2057400" y="965200"/>
                </a:cubicBezTo>
                <a:cubicBezTo>
                  <a:pt x="1993900" y="965200"/>
                  <a:pt x="1955800" y="812800"/>
                  <a:pt x="1955800" y="635000"/>
                </a:cubicBezTo>
                <a:lnTo>
                  <a:pt x="1955800" y="482600"/>
                </a:lnTo>
                <a:cubicBezTo>
                  <a:pt x="1955800" y="304800"/>
                  <a:pt x="2044700" y="127000"/>
                  <a:pt x="2146300" y="76200"/>
                </a:cubicBezTo>
                <a:cubicBezTo>
                  <a:pt x="2260600" y="38100"/>
                  <a:pt x="2501900" y="0"/>
                  <a:pt x="2667000" y="0"/>
                </a:cubicBezTo>
                <a:close/>
                <a:moveTo>
                  <a:pt x="9613900" y="9766300"/>
                </a:moveTo>
                <a:moveTo>
                  <a:pt x="1117600" y="6959600"/>
                </a:moveTo>
                <a:lnTo>
                  <a:pt x="1016000" y="8039100"/>
                </a:lnTo>
                <a:cubicBezTo>
                  <a:pt x="1003300" y="8204200"/>
                  <a:pt x="1066800" y="8407400"/>
                  <a:pt x="1155700" y="8496300"/>
                </a:cubicBezTo>
                <a:cubicBezTo>
                  <a:pt x="1244600" y="8585200"/>
                  <a:pt x="1460500" y="8661400"/>
                  <a:pt x="1625600" y="8661400"/>
                </a:cubicBezTo>
                <a:lnTo>
                  <a:pt x="2514600" y="8661400"/>
                </a:lnTo>
                <a:cubicBezTo>
                  <a:pt x="3048000" y="8661400"/>
                  <a:pt x="3276600" y="8534400"/>
                  <a:pt x="3619500" y="8039100"/>
                </a:cubicBezTo>
                <a:lnTo>
                  <a:pt x="3746500" y="7874000"/>
                </a:lnTo>
                <a:cubicBezTo>
                  <a:pt x="3822700" y="7772400"/>
                  <a:pt x="4038600" y="7137400"/>
                  <a:pt x="4038600" y="7010400"/>
                </a:cubicBezTo>
                <a:cubicBezTo>
                  <a:pt x="4038600" y="6997700"/>
                  <a:pt x="4089400" y="6819900"/>
                  <a:pt x="4140200" y="6642100"/>
                </a:cubicBezTo>
                <a:lnTo>
                  <a:pt x="4241800" y="6337300"/>
                </a:lnTo>
                <a:cubicBezTo>
                  <a:pt x="4292600" y="6159500"/>
                  <a:pt x="4381500" y="5918200"/>
                  <a:pt x="4432300" y="5816600"/>
                </a:cubicBezTo>
                <a:cubicBezTo>
                  <a:pt x="4483100" y="5702300"/>
                  <a:pt x="4521200" y="5461000"/>
                  <a:pt x="4521200" y="5295900"/>
                </a:cubicBezTo>
                <a:lnTo>
                  <a:pt x="4521200" y="4648200"/>
                </a:lnTo>
                <a:cubicBezTo>
                  <a:pt x="4521200" y="4292600"/>
                  <a:pt x="4432300" y="4165600"/>
                  <a:pt x="4038600" y="3987800"/>
                </a:cubicBezTo>
                <a:lnTo>
                  <a:pt x="3987800" y="3962400"/>
                </a:lnTo>
                <a:cubicBezTo>
                  <a:pt x="3835400" y="3898900"/>
                  <a:pt x="3568700" y="3848100"/>
                  <a:pt x="3390900" y="3848100"/>
                </a:cubicBezTo>
                <a:lnTo>
                  <a:pt x="3314700" y="3848100"/>
                </a:lnTo>
                <a:cubicBezTo>
                  <a:pt x="2679700" y="3848100"/>
                  <a:pt x="2082800" y="4102100"/>
                  <a:pt x="1892300" y="4470400"/>
                </a:cubicBezTo>
                <a:lnTo>
                  <a:pt x="1739900" y="4762500"/>
                </a:lnTo>
                <a:cubicBezTo>
                  <a:pt x="1663700" y="4914900"/>
                  <a:pt x="1549400" y="5168900"/>
                  <a:pt x="1485900" y="5321300"/>
                </a:cubicBezTo>
                <a:lnTo>
                  <a:pt x="1397000" y="5575300"/>
                </a:lnTo>
                <a:cubicBezTo>
                  <a:pt x="1333500" y="5727700"/>
                  <a:pt x="1257300" y="5981700"/>
                  <a:pt x="1231900" y="6134100"/>
                </a:cubicBezTo>
                <a:lnTo>
                  <a:pt x="1193800" y="6362700"/>
                </a:lnTo>
                <a:cubicBezTo>
                  <a:pt x="1168400" y="6527800"/>
                  <a:pt x="1130300" y="6794500"/>
                  <a:pt x="1117600" y="6959600"/>
                </a:cubicBezTo>
                <a:close/>
                <a:moveTo>
                  <a:pt x="2654300" y="97663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  <a:effectDag type="tree">
            <a:xfrm kx="-41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14" name="Freeform 14014"/>
          <p:cNvSpPr/>
          <p:nvPr/>
        </p:nvSpPr>
        <p:spPr>
          <a:xfrm rot="-4125" flipH="0" flipV="0">
            <a:off x="20407682" y="7589755"/>
            <a:ext cx="58997" cy="64547"/>
          </a:xfrm>
          <a:custGeom>
            <a:pathLst>
              <a:path w="6210300" h="6794500">
                <a:moveTo>
                  <a:pt x="2413000" y="2463800"/>
                </a:moveTo>
                <a:lnTo>
                  <a:pt x="5422900" y="317500"/>
                </a:lnTo>
                <a:cubicBezTo>
                  <a:pt x="5715000" y="114300"/>
                  <a:pt x="5994400" y="0"/>
                  <a:pt x="6045200" y="63500"/>
                </a:cubicBezTo>
                <a:cubicBezTo>
                  <a:pt x="6210300" y="228600"/>
                  <a:pt x="6172200" y="952500"/>
                  <a:pt x="5994400" y="1130300"/>
                </a:cubicBezTo>
                <a:cubicBezTo>
                  <a:pt x="5905500" y="1219200"/>
                  <a:pt x="5715000" y="1333500"/>
                  <a:pt x="5575300" y="1384300"/>
                </a:cubicBezTo>
                <a:cubicBezTo>
                  <a:pt x="5118100" y="1536700"/>
                  <a:pt x="4546600" y="1981200"/>
                  <a:pt x="4546600" y="2171700"/>
                </a:cubicBezTo>
                <a:cubicBezTo>
                  <a:pt x="4546600" y="2209800"/>
                  <a:pt x="4483100" y="2324100"/>
                  <a:pt x="4394200" y="2413000"/>
                </a:cubicBezTo>
                <a:cubicBezTo>
                  <a:pt x="4305300" y="2501900"/>
                  <a:pt x="4114800" y="2616200"/>
                  <a:pt x="3987800" y="2654300"/>
                </a:cubicBezTo>
                <a:cubicBezTo>
                  <a:pt x="3378200" y="2870200"/>
                  <a:pt x="3314700" y="3124200"/>
                  <a:pt x="3683000" y="3937000"/>
                </a:cubicBezTo>
                <a:lnTo>
                  <a:pt x="3937000" y="4508500"/>
                </a:lnTo>
                <a:cubicBezTo>
                  <a:pt x="4076700" y="4813300"/>
                  <a:pt x="4279900" y="5181600"/>
                  <a:pt x="4381500" y="5308600"/>
                </a:cubicBezTo>
                <a:cubicBezTo>
                  <a:pt x="4686300" y="5689600"/>
                  <a:pt x="4826000" y="6464300"/>
                  <a:pt x="4635500" y="6667500"/>
                </a:cubicBezTo>
                <a:cubicBezTo>
                  <a:pt x="4495800" y="6794500"/>
                  <a:pt x="4076700" y="6756400"/>
                  <a:pt x="3911600" y="6578600"/>
                </a:cubicBezTo>
                <a:cubicBezTo>
                  <a:pt x="3822700" y="6489700"/>
                  <a:pt x="3619500" y="6146800"/>
                  <a:pt x="3454400" y="5816600"/>
                </a:cubicBezTo>
                <a:lnTo>
                  <a:pt x="3225800" y="5346700"/>
                </a:lnTo>
                <a:cubicBezTo>
                  <a:pt x="3060700" y="5003800"/>
                  <a:pt x="2895600" y="4572000"/>
                  <a:pt x="2857500" y="4368800"/>
                </a:cubicBezTo>
                <a:cubicBezTo>
                  <a:pt x="2781300" y="4000500"/>
                  <a:pt x="2692400" y="3860800"/>
                  <a:pt x="2552700" y="3860800"/>
                </a:cubicBezTo>
                <a:cubicBezTo>
                  <a:pt x="1981200" y="3860800"/>
                  <a:pt x="1181100" y="4813300"/>
                  <a:pt x="1181100" y="5499100"/>
                </a:cubicBezTo>
                <a:cubicBezTo>
                  <a:pt x="1181100" y="5829300"/>
                  <a:pt x="965200" y="6477000"/>
                  <a:pt x="812800" y="6629400"/>
                </a:cubicBezTo>
                <a:cubicBezTo>
                  <a:pt x="685800" y="6756400"/>
                  <a:pt x="254000" y="6781800"/>
                  <a:pt x="139700" y="6667500"/>
                </a:cubicBezTo>
                <a:cubicBezTo>
                  <a:pt x="0" y="6527800"/>
                  <a:pt x="50800" y="5321300"/>
                  <a:pt x="228600" y="4686300"/>
                </a:cubicBezTo>
                <a:lnTo>
                  <a:pt x="1143000" y="1320800"/>
                </a:lnTo>
                <a:cubicBezTo>
                  <a:pt x="1371600" y="469900"/>
                  <a:pt x="1676400" y="0"/>
                  <a:pt x="1981200" y="0"/>
                </a:cubicBezTo>
                <a:cubicBezTo>
                  <a:pt x="2171700" y="0"/>
                  <a:pt x="2273300" y="101600"/>
                  <a:pt x="2387600" y="368300"/>
                </a:cubicBezTo>
                <a:cubicBezTo>
                  <a:pt x="2476500" y="596900"/>
                  <a:pt x="2476500" y="596900"/>
                  <a:pt x="2324100" y="1231900"/>
                </a:cubicBezTo>
                <a:lnTo>
                  <a:pt x="2311400" y="1270000"/>
                </a:lnTo>
                <a:cubicBezTo>
                  <a:pt x="2235200" y="1587500"/>
                  <a:pt x="2108200" y="2070100"/>
                  <a:pt x="2032000" y="2349500"/>
                </a:cubicBezTo>
                <a:cubicBezTo>
                  <a:pt x="1955800" y="2616200"/>
                  <a:pt x="2133600" y="2667000"/>
                  <a:pt x="2413000" y="2463800"/>
                </a:cubicBezTo>
                <a:close/>
                <a:moveTo>
                  <a:pt x="4648200" y="69469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  <a:effectDag type="tree">
            <a:xfrm kx="-41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15" name="Freeform 14015"/>
          <p:cNvSpPr/>
          <p:nvPr/>
        </p:nvSpPr>
        <p:spPr>
          <a:xfrm rot="-4125" flipH="0" flipV="0">
            <a:off x="20477022" y="7590879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  <a:effectDag type="tree">
            <a:xfrm kx="-41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16" name="Freeform 14016"/>
          <p:cNvSpPr/>
          <p:nvPr/>
        </p:nvSpPr>
        <p:spPr>
          <a:xfrm rot="-4125" flipH="0" flipV="0">
            <a:off x="20546871" y="7552925"/>
            <a:ext cx="36556" cy="111239"/>
          </a:xfrm>
          <a:custGeom>
            <a:pathLst>
              <a:path w="3848100" h="11709400">
                <a:moveTo>
                  <a:pt x="2921000" y="3606800"/>
                </a:moveTo>
                <a:lnTo>
                  <a:pt x="3073400" y="635000"/>
                </a:lnTo>
                <a:cubicBezTo>
                  <a:pt x="3086100" y="292100"/>
                  <a:pt x="3200400" y="0"/>
                  <a:pt x="3314700" y="0"/>
                </a:cubicBezTo>
                <a:cubicBezTo>
                  <a:pt x="3683000" y="0"/>
                  <a:pt x="3848100" y="304800"/>
                  <a:pt x="3848100" y="965200"/>
                </a:cubicBezTo>
                <a:lnTo>
                  <a:pt x="3848100" y="3695700"/>
                </a:lnTo>
                <a:cubicBezTo>
                  <a:pt x="3848100" y="4038600"/>
                  <a:pt x="3759200" y="4610100"/>
                  <a:pt x="3670300" y="4940300"/>
                </a:cubicBezTo>
                <a:lnTo>
                  <a:pt x="2463800" y="8953500"/>
                </a:lnTo>
                <a:cubicBezTo>
                  <a:pt x="2362200" y="9283700"/>
                  <a:pt x="2133600" y="9791700"/>
                  <a:pt x="1943100" y="10083800"/>
                </a:cubicBezTo>
                <a:lnTo>
                  <a:pt x="1358900" y="10972800"/>
                </a:lnTo>
                <a:cubicBezTo>
                  <a:pt x="914400" y="11645900"/>
                  <a:pt x="850900" y="11709400"/>
                  <a:pt x="558800" y="11709400"/>
                </a:cubicBezTo>
                <a:cubicBezTo>
                  <a:pt x="279400" y="11709400"/>
                  <a:pt x="0" y="11468100"/>
                  <a:pt x="0" y="11226800"/>
                </a:cubicBezTo>
                <a:cubicBezTo>
                  <a:pt x="0" y="11137900"/>
                  <a:pt x="76200" y="11023600"/>
                  <a:pt x="165100" y="10960100"/>
                </a:cubicBezTo>
                <a:cubicBezTo>
                  <a:pt x="266700" y="10896600"/>
                  <a:pt x="482600" y="10604500"/>
                  <a:pt x="635000" y="10299700"/>
                </a:cubicBezTo>
                <a:lnTo>
                  <a:pt x="1600200" y="8496300"/>
                </a:lnTo>
                <a:cubicBezTo>
                  <a:pt x="1765300" y="8191500"/>
                  <a:pt x="1981200" y="7670800"/>
                  <a:pt x="2070100" y="7315200"/>
                </a:cubicBezTo>
                <a:lnTo>
                  <a:pt x="2717800" y="4889500"/>
                </a:lnTo>
                <a:cubicBezTo>
                  <a:pt x="2806700" y="4533900"/>
                  <a:pt x="2895600" y="3962400"/>
                  <a:pt x="2921000" y="3606800"/>
                </a:cubicBezTo>
                <a:close/>
                <a:moveTo>
                  <a:pt x="7747000" y="10807700"/>
                </a:moveTo>
              </a:path>
            </a:pathLst>
          </a:custGeom>
          <a:solidFill>
            <a:srgbClr val="161716">
              <a:alpha val="100000"/>
            </a:srgbClr>
          </a:solidFill>
          <a:ln w="120">
            <a:noFill/>
          </a:ln>
          <a:effectDag type="tree">
            <a:xfrm kx="-4125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17" name="Rectangle 14017"/>
          <p:cNvSpPr/>
          <p:nvPr/>
        </p:nvSpPr>
        <p:spPr>
          <a:xfrm rot="0" flipH="0" flipV="0">
            <a:off x="20665439" y="1428444"/>
            <a:ext cx="565404" cy="1231696"/>
          </a:xfrm>
          <a:prstGeom prst="rect">
            <a:avLst/>
          </a:prstGeom>
        </p:spPr>
      </p:sp>
      <p:sp>
        <p:nvSpPr>
          <p:cNvPr id="14018" name="Freeform 14018"/>
          <p:cNvSpPr/>
          <p:nvPr/>
        </p:nvSpPr>
        <p:spPr>
          <a:xfrm rot="0" flipH="0" flipV="0">
            <a:off x="20668487" y="1819655"/>
            <a:ext cx="368808" cy="606552"/>
          </a:xfrm>
          <a:custGeom>
            <a:pathLst>
              <a:path w="6146800" h="10109200">
                <a:moveTo>
                  <a:pt x="355600" y="0"/>
                </a:moveTo>
                <a:lnTo>
                  <a:pt x="5791200" y="0"/>
                </a:lnTo>
                <a:cubicBezTo>
                  <a:pt x="5981700" y="0"/>
                  <a:pt x="6146800" y="12700"/>
                  <a:pt x="6146800" y="25400"/>
                </a:cubicBezTo>
                <a:cubicBezTo>
                  <a:pt x="6146800" y="38100"/>
                  <a:pt x="5981700" y="50800"/>
                  <a:pt x="5791200" y="50800"/>
                </a:cubicBezTo>
                <a:lnTo>
                  <a:pt x="685800" y="50800"/>
                </a:lnTo>
                <a:cubicBezTo>
                  <a:pt x="279400" y="50800"/>
                  <a:pt x="266700" y="50800"/>
                  <a:pt x="508000" y="457200"/>
                </a:cubicBezTo>
                <a:lnTo>
                  <a:pt x="5969000" y="9766300"/>
                </a:lnTo>
                <a:cubicBezTo>
                  <a:pt x="6070600" y="9931400"/>
                  <a:pt x="6146800" y="10083800"/>
                  <a:pt x="6146800" y="10083800"/>
                </a:cubicBezTo>
                <a:cubicBezTo>
                  <a:pt x="6146800" y="10096500"/>
                  <a:pt x="6083300" y="10109200"/>
                  <a:pt x="6007100" y="10109200"/>
                </a:cubicBezTo>
                <a:cubicBezTo>
                  <a:pt x="5930900" y="10109200"/>
                  <a:pt x="5791200" y="9969500"/>
                  <a:pt x="5689600" y="9804400"/>
                </a:cubicBezTo>
                <a:lnTo>
                  <a:pt x="177800" y="355600"/>
                </a:lnTo>
                <a:cubicBezTo>
                  <a:pt x="76200" y="190500"/>
                  <a:pt x="0" y="38100"/>
                  <a:pt x="0" y="25400"/>
                </a:cubicBezTo>
                <a:cubicBezTo>
                  <a:pt x="0" y="12700"/>
                  <a:pt x="165100" y="0"/>
                  <a:pt x="355600" y="0"/>
                </a:cubicBezTo>
                <a:close/>
                <a:moveTo>
                  <a:pt x="10058400" y="10109200"/>
                </a:moveTo>
              </a:path>
            </a:pathLst>
          </a:custGeom>
          <a:solidFill>
            <a:srgbClr val="040404">
              <a:alpha val="100000"/>
            </a:srgbClr>
          </a:solidFill>
          <a:ln w="76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19" name="Rectangle 14019"/>
          <p:cNvSpPr/>
          <p:nvPr/>
        </p:nvSpPr>
        <p:spPr>
          <a:xfrm rot="0" flipH="0" flipV="0">
            <a:off x="20022312" y="7593948"/>
            <a:ext cx="881410" cy="810866"/>
          </a:xfrm>
          <a:prstGeom prst="rect">
            <a:avLst/>
          </a:prstGeom>
        </p:spPr>
      </p:sp>
      <p:sp>
        <p:nvSpPr>
          <p:cNvPr id="14020" name="Freeform 14020"/>
          <p:cNvSpPr/>
          <p:nvPr/>
        </p:nvSpPr>
        <p:spPr>
          <a:xfrm rot="0" flipH="0" flipV="0">
            <a:off x="20025322" y="7948815"/>
            <a:ext cx="106851" cy="301993"/>
          </a:xfrm>
          <a:custGeom>
            <a:pathLst>
              <a:path w="2705100" h="7645400">
                <a:moveTo>
                  <a:pt x="2082800" y="7645400"/>
                </a:moveTo>
                <a:lnTo>
                  <a:pt x="660400" y="7645400"/>
                </a:lnTo>
                <a:cubicBezTo>
                  <a:pt x="317500" y="7645400"/>
                  <a:pt x="25400" y="7632700"/>
                  <a:pt x="25400" y="7620000"/>
                </a:cubicBezTo>
                <a:cubicBezTo>
                  <a:pt x="0" y="7594600"/>
                  <a:pt x="0" y="7531100"/>
                  <a:pt x="25400" y="7505700"/>
                </a:cubicBezTo>
                <a:cubicBezTo>
                  <a:pt x="25400" y="7493000"/>
                  <a:pt x="215900" y="7493000"/>
                  <a:pt x="431800" y="7493000"/>
                </a:cubicBezTo>
                <a:cubicBezTo>
                  <a:pt x="635000" y="7493000"/>
                  <a:pt x="812800" y="7213600"/>
                  <a:pt x="812800" y="6870700"/>
                </a:cubicBezTo>
                <a:lnTo>
                  <a:pt x="812800" y="5867400"/>
                </a:lnTo>
                <a:cubicBezTo>
                  <a:pt x="812800" y="5524500"/>
                  <a:pt x="762000" y="5219700"/>
                  <a:pt x="698500" y="5168900"/>
                </a:cubicBezTo>
                <a:cubicBezTo>
                  <a:pt x="635000" y="5130800"/>
                  <a:pt x="546100" y="4953000"/>
                  <a:pt x="508000" y="4787900"/>
                </a:cubicBezTo>
                <a:cubicBezTo>
                  <a:pt x="482600" y="4622800"/>
                  <a:pt x="381000" y="4457700"/>
                  <a:pt x="304800" y="4432300"/>
                </a:cubicBezTo>
                <a:cubicBezTo>
                  <a:pt x="177800" y="4368800"/>
                  <a:pt x="127000" y="4267200"/>
                  <a:pt x="165100" y="4127500"/>
                </a:cubicBezTo>
                <a:cubicBezTo>
                  <a:pt x="177800" y="4114800"/>
                  <a:pt x="317500" y="4089400"/>
                  <a:pt x="495300" y="4089400"/>
                </a:cubicBezTo>
                <a:cubicBezTo>
                  <a:pt x="673100" y="4089400"/>
                  <a:pt x="812800" y="3873500"/>
                  <a:pt x="812800" y="3594100"/>
                </a:cubicBezTo>
                <a:cubicBezTo>
                  <a:pt x="812800" y="3314700"/>
                  <a:pt x="673100" y="3086100"/>
                  <a:pt x="508000" y="3086100"/>
                </a:cubicBezTo>
                <a:cubicBezTo>
                  <a:pt x="152400" y="3086100"/>
                  <a:pt x="152400" y="3086100"/>
                  <a:pt x="152400" y="2921000"/>
                </a:cubicBezTo>
                <a:cubicBezTo>
                  <a:pt x="152400" y="2730500"/>
                  <a:pt x="228600" y="2641600"/>
                  <a:pt x="419100" y="2590800"/>
                </a:cubicBezTo>
                <a:cubicBezTo>
                  <a:pt x="508000" y="2578100"/>
                  <a:pt x="584200" y="2324100"/>
                  <a:pt x="584200" y="2057400"/>
                </a:cubicBezTo>
                <a:cubicBezTo>
                  <a:pt x="584200" y="1778000"/>
                  <a:pt x="635000" y="1485900"/>
                  <a:pt x="698500" y="1409700"/>
                </a:cubicBezTo>
                <a:cubicBezTo>
                  <a:pt x="762000" y="1333500"/>
                  <a:pt x="825500" y="1143000"/>
                  <a:pt x="838200" y="990600"/>
                </a:cubicBezTo>
                <a:cubicBezTo>
                  <a:pt x="863600" y="825500"/>
                  <a:pt x="965200" y="685800"/>
                  <a:pt x="1079500" y="660400"/>
                </a:cubicBezTo>
                <a:cubicBezTo>
                  <a:pt x="1181100" y="635000"/>
                  <a:pt x="1282700" y="482600"/>
                  <a:pt x="1295400" y="317500"/>
                </a:cubicBezTo>
                <a:cubicBezTo>
                  <a:pt x="1295400" y="139700"/>
                  <a:pt x="1333500" y="0"/>
                  <a:pt x="1371600" y="0"/>
                </a:cubicBezTo>
                <a:cubicBezTo>
                  <a:pt x="1422400" y="0"/>
                  <a:pt x="1447800" y="165100"/>
                  <a:pt x="1473200" y="520700"/>
                </a:cubicBezTo>
                <a:cubicBezTo>
                  <a:pt x="1473200" y="584200"/>
                  <a:pt x="1587500" y="660400"/>
                  <a:pt x="1701800" y="711200"/>
                </a:cubicBezTo>
                <a:cubicBezTo>
                  <a:pt x="1828800" y="749300"/>
                  <a:pt x="1917700" y="914400"/>
                  <a:pt x="1917700" y="1054100"/>
                </a:cubicBezTo>
                <a:cubicBezTo>
                  <a:pt x="1905000" y="1193800"/>
                  <a:pt x="1955800" y="1358900"/>
                  <a:pt x="2019300" y="1409700"/>
                </a:cubicBezTo>
                <a:cubicBezTo>
                  <a:pt x="2095500" y="1447800"/>
                  <a:pt x="2146300" y="1511300"/>
                  <a:pt x="2146300" y="1524000"/>
                </a:cubicBezTo>
                <a:cubicBezTo>
                  <a:pt x="2070100" y="1701800"/>
                  <a:pt x="2298700" y="2641600"/>
                  <a:pt x="2425700" y="2705100"/>
                </a:cubicBezTo>
                <a:cubicBezTo>
                  <a:pt x="2565400" y="2794000"/>
                  <a:pt x="2616200" y="2908300"/>
                  <a:pt x="2578100" y="3048000"/>
                </a:cubicBezTo>
                <a:cubicBezTo>
                  <a:pt x="2565400" y="3073400"/>
                  <a:pt x="2413000" y="3098800"/>
                  <a:pt x="2222500" y="3124200"/>
                </a:cubicBezTo>
                <a:cubicBezTo>
                  <a:pt x="2044700" y="3136900"/>
                  <a:pt x="1892300" y="3340100"/>
                  <a:pt x="1892300" y="3581400"/>
                </a:cubicBezTo>
                <a:cubicBezTo>
                  <a:pt x="1892300" y="4089400"/>
                  <a:pt x="1892300" y="4089400"/>
                  <a:pt x="2273300" y="4127500"/>
                </a:cubicBezTo>
                <a:cubicBezTo>
                  <a:pt x="2451100" y="4140200"/>
                  <a:pt x="2590800" y="4191000"/>
                  <a:pt x="2590800" y="4241800"/>
                </a:cubicBezTo>
                <a:cubicBezTo>
                  <a:pt x="2590800" y="4394200"/>
                  <a:pt x="2540000" y="4457700"/>
                  <a:pt x="2336800" y="4572000"/>
                </a:cubicBezTo>
                <a:cubicBezTo>
                  <a:pt x="2120900" y="4699000"/>
                  <a:pt x="2120900" y="4699000"/>
                  <a:pt x="2057400" y="4978400"/>
                </a:cubicBezTo>
                <a:cubicBezTo>
                  <a:pt x="2019300" y="5130800"/>
                  <a:pt x="1968500" y="5257800"/>
                  <a:pt x="1943100" y="5257800"/>
                </a:cubicBezTo>
                <a:cubicBezTo>
                  <a:pt x="1917700" y="5257800"/>
                  <a:pt x="1892300" y="5524500"/>
                  <a:pt x="1892300" y="5867400"/>
                </a:cubicBezTo>
                <a:lnTo>
                  <a:pt x="1892300" y="6794500"/>
                </a:lnTo>
                <a:cubicBezTo>
                  <a:pt x="1892300" y="7137400"/>
                  <a:pt x="1905000" y="7429500"/>
                  <a:pt x="1930400" y="7454900"/>
                </a:cubicBezTo>
                <a:cubicBezTo>
                  <a:pt x="1955800" y="7467600"/>
                  <a:pt x="2133600" y="7493000"/>
                  <a:pt x="2336800" y="7493000"/>
                </a:cubicBezTo>
                <a:cubicBezTo>
                  <a:pt x="2540000" y="7493000"/>
                  <a:pt x="2705100" y="7518400"/>
                  <a:pt x="2705100" y="7569200"/>
                </a:cubicBezTo>
                <a:cubicBezTo>
                  <a:pt x="2705100" y="7607300"/>
                  <a:pt x="2425700" y="7645400"/>
                  <a:pt x="2082800" y="7645400"/>
                </a:cubicBezTo>
                <a:close/>
                <a:moveTo>
                  <a:pt x="-76200" y="7645400"/>
                </a:moveTo>
                <a:moveTo>
                  <a:pt x="1270000" y="1244600"/>
                </a:moveTo>
                <a:lnTo>
                  <a:pt x="1270000" y="1003300"/>
                </a:lnTo>
                <a:cubicBezTo>
                  <a:pt x="1270000" y="965200"/>
                  <a:pt x="1244600" y="927100"/>
                  <a:pt x="1193800" y="927100"/>
                </a:cubicBezTo>
                <a:cubicBezTo>
                  <a:pt x="1155700" y="927100"/>
                  <a:pt x="1104900" y="939800"/>
                  <a:pt x="1104900" y="952500"/>
                </a:cubicBezTo>
                <a:cubicBezTo>
                  <a:pt x="1092200" y="965200"/>
                  <a:pt x="1079500" y="1003300"/>
                  <a:pt x="1079500" y="1041400"/>
                </a:cubicBezTo>
                <a:lnTo>
                  <a:pt x="1079500" y="1244600"/>
                </a:lnTo>
                <a:cubicBezTo>
                  <a:pt x="1079500" y="1295400"/>
                  <a:pt x="1104900" y="1320800"/>
                  <a:pt x="1155700" y="1320800"/>
                </a:cubicBezTo>
                <a:lnTo>
                  <a:pt x="1193800" y="1320800"/>
                </a:lnTo>
                <a:cubicBezTo>
                  <a:pt x="1257300" y="1320800"/>
                  <a:pt x="1270000" y="1295400"/>
                  <a:pt x="1270000" y="1244600"/>
                </a:cubicBezTo>
                <a:close/>
                <a:moveTo>
                  <a:pt x="6324600" y="7645400"/>
                </a:moveTo>
                <a:moveTo>
                  <a:pt x="1663700" y="1244600"/>
                </a:moveTo>
                <a:lnTo>
                  <a:pt x="1663700" y="1003300"/>
                </a:lnTo>
                <a:cubicBezTo>
                  <a:pt x="1663700" y="965200"/>
                  <a:pt x="1625600" y="927100"/>
                  <a:pt x="1587500" y="927100"/>
                </a:cubicBezTo>
                <a:cubicBezTo>
                  <a:pt x="1485900" y="927100"/>
                  <a:pt x="1435100" y="977900"/>
                  <a:pt x="1435100" y="1079500"/>
                </a:cubicBezTo>
                <a:lnTo>
                  <a:pt x="1435100" y="1231900"/>
                </a:lnTo>
                <a:cubicBezTo>
                  <a:pt x="1435100" y="1295400"/>
                  <a:pt x="1447800" y="1320800"/>
                  <a:pt x="1511300" y="1320800"/>
                </a:cubicBezTo>
                <a:lnTo>
                  <a:pt x="1587500" y="1320800"/>
                </a:lnTo>
                <a:cubicBezTo>
                  <a:pt x="1651000" y="1320800"/>
                  <a:pt x="1663700" y="1308100"/>
                  <a:pt x="1663700" y="1244600"/>
                </a:cubicBezTo>
                <a:close/>
                <a:moveTo>
                  <a:pt x="6324600" y="7645400"/>
                </a:moveTo>
                <a:moveTo>
                  <a:pt x="1270000" y="1854200"/>
                </a:moveTo>
                <a:lnTo>
                  <a:pt x="1270000" y="1625600"/>
                </a:lnTo>
                <a:cubicBezTo>
                  <a:pt x="1270000" y="1574800"/>
                  <a:pt x="1244600" y="1549400"/>
                  <a:pt x="1193800" y="1549400"/>
                </a:cubicBezTo>
                <a:cubicBezTo>
                  <a:pt x="1155700" y="1549400"/>
                  <a:pt x="1117600" y="1574800"/>
                  <a:pt x="1117600" y="1625600"/>
                </a:cubicBezTo>
                <a:lnTo>
                  <a:pt x="1117600" y="1854200"/>
                </a:lnTo>
                <a:cubicBezTo>
                  <a:pt x="1117600" y="1905000"/>
                  <a:pt x="1155700" y="1930400"/>
                  <a:pt x="1193800" y="1930400"/>
                </a:cubicBezTo>
                <a:cubicBezTo>
                  <a:pt x="1244600" y="1930400"/>
                  <a:pt x="1270000" y="1905000"/>
                  <a:pt x="1270000" y="1854200"/>
                </a:cubicBezTo>
                <a:close/>
                <a:moveTo>
                  <a:pt x="5715000" y="7645400"/>
                </a:moveTo>
                <a:moveTo>
                  <a:pt x="1625600" y="1816100"/>
                </a:moveTo>
                <a:lnTo>
                  <a:pt x="1625600" y="1625600"/>
                </a:lnTo>
                <a:cubicBezTo>
                  <a:pt x="1625600" y="1587500"/>
                  <a:pt x="1587500" y="1549400"/>
                  <a:pt x="1549400" y="1549400"/>
                </a:cubicBezTo>
                <a:cubicBezTo>
                  <a:pt x="1511300" y="1549400"/>
                  <a:pt x="1473200" y="1574800"/>
                  <a:pt x="1460500" y="1625600"/>
                </a:cubicBezTo>
                <a:cubicBezTo>
                  <a:pt x="1422400" y="1727200"/>
                  <a:pt x="1422400" y="1854200"/>
                  <a:pt x="1473200" y="1892300"/>
                </a:cubicBezTo>
                <a:cubicBezTo>
                  <a:pt x="1485900" y="1917700"/>
                  <a:pt x="1524000" y="1930400"/>
                  <a:pt x="1549400" y="1930400"/>
                </a:cubicBezTo>
                <a:cubicBezTo>
                  <a:pt x="1600200" y="1930400"/>
                  <a:pt x="1625600" y="1905000"/>
                  <a:pt x="1625600" y="1816100"/>
                </a:cubicBezTo>
                <a:close/>
                <a:moveTo>
                  <a:pt x="5753100" y="7645400"/>
                </a:moveTo>
                <a:moveTo>
                  <a:pt x="812800" y="1778000"/>
                </a:moveTo>
                <a:lnTo>
                  <a:pt x="812800" y="1701800"/>
                </a:lnTo>
                <a:cubicBezTo>
                  <a:pt x="812800" y="1663700"/>
                  <a:pt x="800100" y="1625600"/>
                  <a:pt x="787400" y="1625600"/>
                </a:cubicBezTo>
                <a:cubicBezTo>
                  <a:pt x="787400" y="1625600"/>
                  <a:pt x="762000" y="1638300"/>
                  <a:pt x="749300" y="1638300"/>
                </a:cubicBezTo>
                <a:cubicBezTo>
                  <a:pt x="736600" y="1651000"/>
                  <a:pt x="736600" y="1701800"/>
                  <a:pt x="736600" y="1739900"/>
                </a:cubicBezTo>
                <a:lnTo>
                  <a:pt x="736600" y="1778000"/>
                </a:lnTo>
                <a:cubicBezTo>
                  <a:pt x="736600" y="1816100"/>
                  <a:pt x="749300" y="1854200"/>
                  <a:pt x="774700" y="1854200"/>
                </a:cubicBezTo>
                <a:cubicBezTo>
                  <a:pt x="800100" y="1854200"/>
                  <a:pt x="812800" y="1816100"/>
                  <a:pt x="812800" y="1778000"/>
                </a:cubicBezTo>
                <a:close/>
                <a:moveTo>
                  <a:pt x="5791200" y="7645400"/>
                </a:moveTo>
                <a:moveTo>
                  <a:pt x="1955800" y="1739900"/>
                </a:moveTo>
                <a:cubicBezTo>
                  <a:pt x="1968500" y="1790700"/>
                  <a:pt x="1968500" y="1790700"/>
                  <a:pt x="1968500" y="1739900"/>
                </a:cubicBezTo>
                <a:cubicBezTo>
                  <a:pt x="1968500" y="1701800"/>
                  <a:pt x="1968500" y="1663700"/>
                  <a:pt x="1955800" y="1663700"/>
                </a:cubicBezTo>
                <a:cubicBezTo>
                  <a:pt x="1955800" y="1663700"/>
                  <a:pt x="1955800" y="1701800"/>
                  <a:pt x="1955800" y="1739900"/>
                </a:cubicBezTo>
                <a:close/>
                <a:moveTo>
                  <a:pt x="5829300" y="7645400"/>
                </a:moveTo>
                <a:moveTo>
                  <a:pt x="1270000" y="2400300"/>
                </a:moveTo>
                <a:lnTo>
                  <a:pt x="1270000" y="2247900"/>
                </a:lnTo>
                <a:cubicBezTo>
                  <a:pt x="1270000" y="2197100"/>
                  <a:pt x="1244600" y="2159000"/>
                  <a:pt x="1193800" y="2159000"/>
                </a:cubicBezTo>
                <a:cubicBezTo>
                  <a:pt x="1155700" y="2159000"/>
                  <a:pt x="1117600" y="2197100"/>
                  <a:pt x="1117600" y="2247900"/>
                </a:cubicBezTo>
                <a:lnTo>
                  <a:pt x="1117600" y="2400300"/>
                </a:lnTo>
                <a:cubicBezTo>
                  <a:pt x="1117600" y="2438400"/>
                  <a:pt x="1155700" y="2476500"/>
                  <a:pt x="1193800" y="2476500"/>
                </a:cubicBezTo>
                <a:cubicBezTo>
                  <a:pt x="1244600" y="2476500"/>
                  <a:pt x="1270000" y="2438400"/>
                  <a:pt x="1270000" y="2400300"/>
                </a:cubicBezTo>
                <a:close/>
                <a:moveTo>
                  <a:pt x="5168900" y="7645400"/>
                </a:moveTo>
                <a:moveTo>
                  <a:pt x="1549400" y="2476500"/>
                </a:moveTo>
                <a:lnTo>
                  <a:pt x="1562100" y="2476500"/>
                </a:lnTo>
                <a:cubicBezTo>
                  <a:pt x="1600200" y="2476500"/>
                  <a:pt x="1638300" y="2451100"/>
                  <a:pt x="1651000" y="2438400"/>
                </a:cubicBezTo>
                <a:cubicBezTo>
                  <a:pt x="1663700" y="2374900"/>
                  <a:pt x="1663700" y="2273300"/>
                  <a:pt x="1638300" y="2209800"/>
                </a:cubicBezTo>
                <a:cubicBezTo>
                  <a:pt x="1625600" y="2184400"/>
                  <a:pt x="1600200" y="2159000"/>
                  <a:pt x="1562100" y="2159000"/>
                </a:cubicBezTo>
                <a:cubicBezTo>
                  <a:pt x="1536700" y="2159000"/>
                  <a:pt x="1485900" y="2184400"/>
                  <a:pt x="1473200" y="2209800"/>
                </a:cubicBezTo>
                <a:cubicBezTo>
                  <a:pt x="1447800" y="2222500"/>
                  <a:pt x="1422400" y="2273300"/>
                  <a:pt x="1422400" y="2311400"/>
                </a:cubicBezTo>
                <a:cubicBezTo>
                  <a:pt x="1422400" y="2425700"/>
                  <a:pt x="1460500" y="2476500"/>
                  <a:pt x="1549400" y="2476500"/>
                </a:cubicBezTo>
                <a:close/>
                <a:moveTo>
                  <a:pt x="5092700" y="7645400"/>
                </a:moveTo>
                <a:moveTo>
                  <a:pt x="812800" y="2362200"/>
                </a:moveTo>
                <a:lnTo>
                  <a:pt x="812800" y="2324100"/>
                </a:lnTo>
                <a:cubicBezTo>
                  <a:pt x="812800" y="2273300"/>
                  <a:pt x="800100" y="2247900"/>
                  <a:pt x="774700" y="2247900"/>
                </a:cubicBezTo>
                <a:cubicBezTo>
                  <a:pt x="749300" y="2247900"/>
                  <a:pt x="736600" y="2273300"/>
                  <a:pt x="736600" y="2324100"/>
                </a:cubicBezTo>
                <a:lnTo>
                  <a:pt x="736600" y="2362200"/>
                </a:lnTo>
                <a:cubicBezTo>
                  <a:pt x="736600" y="2400300"/>
                  <a:pt x="749300" y="2438400"/>
                  <a:pt x="774700" y="2438400"/>
                </a:cubicBezTo>
                <a:cubicBezTo>
                  <a:pt x="800100" y="2438400"/>
                  <a:pt x="812800" y="2400300"/>
                  <a:pt x="812800" y="2362200"/>
                </a:cubicBezTo>
                <a:close/>
                <a:moveTo>
                  <a:pt x="5207000" y="7645400"/>
                </a:moveTo>
                <a:moveTo>
                  <a:pt x="1968500" y="2336800"/>
                </a:moveTo>
                <a:cubicBezTo>
                  <a:pt x="1968500" y="2311400"/>
                  <a:pt x="1955800" y="2286000"/>
                  <a:pt x="1943100" y="2286000"/>
                </a:cubicBezTo>
                <a:cubicBezTo>
                  <a:pt x="1943100" y="2286000"/>
                  <a:pt x="1930400" y="2311400"/>
                  <a:pt x="1930400" y="2336800"/>
                </a:cubicBezTo>
                <a:cubicBezTo>
                  <a:pt x="1930400" y="2374900"/>
                  <a:pt x="1943100" y="2400300"/>
                  <a:pt x="1943100" y="2400300"/>
                </a:cubicBezTo>
                <a:cubicBezTo>
                  <a:pt x="1955800" y="2400300"/>
                  <a:pt x="1968500" y="2374900"/>
                  <a:pt x="1968500" y="2336800"/>
                </a:cubicBezTo>
                <a:close/>
                <a:moveTo>
                  <a:pt x="5232400" y="7645400"/>
                </a:moveTo>
                <a:moveTo>
                  <a:pt x="736600" y="2857500"/>
                </a:moveTo>
                <a:lnTo>
                  <a:pt x="419100" y="2857500"/>
                </a:lnTo>
                <a:cubicBezTo>
                  <a:pt x="381000" y="2857500"/>
                  <a:pt x="342900" y="2882900"/>
                  <a:pt x="342900" y="2895600"/>
                </a:cubicBezTo>
                <a:cubicBezTo>
                  <a:pt x="342900" y="2921000"/>
                  <a:pt x="381000" y="2933700"/>
                  <a:pt x="419100" y="2933700"/>
                </a:cubicBezTo>
                <a:lnTo>
                  <a:pt x="736600" y="2933700"/>
                </a:lnTo>
                <a:cubicBezTo>
                  <a:pt x="774700" y="2933700"/>
                  <a:pt x="812800" y="2921000"/>
                  <a:pt x="812800" y="2895600"/>
                </a:cubicBezTo>
                <a:cubicBezTo>
                  <a:pt x="812800" y="2882900"/>
                  <a:pt x="774700" y="2857500"/>
                  <a:pt x="736600" y="2857500"/>
                </a:cubicBezTo>
                <a:close/>
                <a:moveTo>
                  <a:pt x="4711700" y="7645400"/>
                </a:moveTo>
                <a:moveTo>
                  <a:pt x="1193800" y="2857500"/>
                </a:moveTo>
                <a:lnTo>
                  <a:pt x="1117600" y="2857500"/>
                </a:lnTo>
                <a:cubicBezTo>
                  <a:pt x="1079500" y="2857500"/>
                  <a:pt x="1041400" y="2882900"/>
                  <a:pt x="1041400" y="2895600"/>
                </a:cubicBezTo>
                <a:cubicBezTo>
                  <a:pt x="1041400" y="2921000"/>
                  <a:pt x="1079500" y="2933700"/>
                  <a:pt x="1117600" y="2933700"/>
                </a:cubicBezTo>
                <a:lnTo>
                  <a:pt x="1193800" y="2933700"/>
                </a:lnTo>
                <a:cubicBezTo>
                  <a:pt x="1244600" y="2933700"/>
                  <a:pt x="1270000" y="2921000"/>
                  <a:pt x="1270000" y="2895600"/>
                </a:cubicBezTo>
                <a:cubicBezTo>
                  <a:pt x="1270000" y="2882900"/>
                  <a:pt x="1244600" y="2857500"/>
                  <a:pt x="1193800" y="2857500"/>
                </a:cubicBezTo>
                <a:close/>
                <a:moveTo>
                  <a:pt x="4711700" y="7645400"/>
                </a:moveTo>
                <a:moveTo>
                  <a:pt x="1663700" y="2857500"/>
                </a:moveTo>
                <a:lnTo>
                  <a:pt x="1587500" y="2857500"/>
                </a:lnTo>
                <a:cubicBezTo>
                  <a:pt x="1536700" y="2857500"/>
                  <a:pt x="1511300" y="2882900"/>
                  <a:pt x="1511300" y="2895600"/>
                </a:cubicBezTo>
                <a:cubicBezTo>
                  <a:pt x="1511300" y="2921000"/>
                  <a:pt x="1536700" y="2933700"/>
                  <a:pt x="1587500" y="2933700"/>
                </a:cubicBezTo>
                <a:lnTo>
                  <a:pt x="1663700" y="2933700"/>
                </a:lnTo>
                <a:cubicBezTo>
                  <a:pt x="1701800" y="2933700"/>
                  <a:pt x="1739900" y="2921000"/>
                  <a:pt x="1739900" y="2895600"/>
                </a:cubicBezTo>
                <a:cubicBezTo>
                  <a:pt x="1739900" y="2882900"/>
                  <a:pt x="1701800" y="2857500"/>
                  <a:pt x="1663700" y="2857500"/>
                </a:cubicBezTo>
                <a:close/>
                <a:moveTo>
                  <a:pt x="4711700" y="7645400"/>
                </a:moveTo>
                <a:moveTo>
                  <a:pt x="2349500" y="2857500"/>
                </a:moveTo>
                <a:lnTo>
                  <a:pt x="1968500" y="2857500"/>
                </a:lnTo>
                <a:cubicBezTo>
                  <a:pt x="1930400" y="2857500"/>
                  <a:pt x="1892300" y="2882900"/>
                  <a:pt x="1892300" y="2895600"/>
                </a:cubicBezTo>
                <a:cubicBezTo>
                  <a:pt x="1892300" y="2921000"/>
                  <a:pt x="1930400" y="2933700"/>
                  <a:pt x="1968500" y="2933700"/>
                </a:cubicBezTo>
                <a:lnTo>
                  <a:pt x="2349500" y="2933700"/>
                </a:lnTo>
                <a:cubicBezTo>
                  <a:pt x="2400300" y="2933700"/>
                  <a:pt x="2425700" y="2921000"/>
                  <a:pt x="2425700" y="2895600"/>
                </a:cubicBezTo>
                <a:cubicBezTo>
                  <a:pt x="2425700" y="2882900"/>
                  <a:pt x="2400300" y="2857500"/>
                  <a:pt x="2349500" y="2857500"/>
                </a:cubicBezTo>
                <a:close/>
                <a:moveTo>
                  <a:pt x="4711700" y="7645400"/>
                </a:moveTo>
                <a:moveTo>
                  <a:pt x="1041400" y="3162300"/>
                </a:moveTo>
                <a:lnTo>
                  <a:pt x="1041400" y="4089400"/>
                </a:lnTo>
                <a:lnTo>
                  <a:pt x="1638300" y="4089400"/>
                </a:lnTo>
                <a:cubicBezTo>
                  <a:pt x="1714500" y="4089400"/>
                  <a:pt x="1739900" y="4064000"/>
                  <a:pt x="1739900" y="3937000"/>
                </a:cubicBezTo>
                <a:lnTo>
                  <a:pt x="1739900" y="3263900"/>
                </a:lnTo>
                <a:cubicBezTo>
                  <a:pt x="1739900" y="3136900"/>
                  <a:pt x="1701800" y="3086100"/>
                  <a:pt x="1625600" y="3086100"/>
                </a:cubicBezTo>
                <a:lnTo>
                  <a:pt x="1587500" y="3086100"/>
                </a:lnTo>
                <a:cubicBezTo>
                  <a:pt x="1536700" y="3086100"/>
                  <a:pt x="1485900" y="3111500"/>
                  <a:pt x="1460500" y="3124200"/>
                </a:cubicBezTo>
                <a:cubicBezTo>
                  <a:pt x="1447800" y="3149600"/>
                  <a:pt x="1435100" y="3200400"/>
                  <a:pt x="1447800" y="3238500"/>
                </a:cubicBezTo>
                <a:lnTo>
                  <a:pt x="1447800" y="3251200"/>
                </a:lnTo>
                <a:cubicBezTo>
                  <a:pt x="1447800" y="3302000"/>
                  <a:pt x="1447800" y="3352800"/>
                  <a:pt x="1447800" y="3390900"/>
                </a:cubicBezTo>
                <a:cubicBezTo>
                  <a:pt x="1435100" y="3416300"/>
                  <a:pt x="1409700" y="3441700"/>
                  <a:pt x="1384300" y="3441700"/>
                </a:cubicBezTo>
                <a:cubicBezTo>
                  <a:pt x="1320800" y="3441700"/>
                  <a:pt x="1270000" y="3340100"/>
                  <a:pt x="1270000" y="3251200"/>
                </a:cubicBezTo>
                <a:lnTo>
                  <a:pt x="1270000" y="3162300"/>
                </a:lnTo>
                <a:cubicBezTo>
                  <a:pt x="1270000" y="3111500"/>
                  <a:pt x="1257300" y="3086100"/>
                  <a:pt x="1193800" y="3086100"/>
                </a:cubicBezTo>
                <a:lnTo>
                  <a:pt x="1117600" y="3086100"/>
                </a:lnTo>
                <a:cubicBezTo>
                  <a:pt x="1054100" y="3086100"/>
                  <a:pt x="1041400" y="3098800"/>
                  <a:pt x="1041400" y="3162300"/>
                </a:cubicBezTo>
                <a:close/>
                <a:moveTo>
                  <a:pt x="4406900" y="7645400"/>
                </a:moveTo>
                <a:moveTo>
                  <a:pt x="1422400" y="3937000"/>
                </a:moveTo>
                <a:cubicBezTo>
                  <a:pt x="1422400" y="3987800"/>
                  <a:pt x="1409700" y="4013200"/>
                  <a:pt x="1384300" y="4013200"/>
                </a:cubicBezTo>
                <a:cubicBezTo>
                  <a:pt x="1333500" y="4013200"/>
                  <a:pt x="1308100" y="3987800"/>
                  <a:pt x="1308100" y="3924300"/>
                </a:cubicBezTo>
                <a:cubicBezTo>
                  <a:pt x="1308100" y="3886200"/>
                  <a:pt x="1333500" y="3860800"/>
                  <a:pt x="1371600" y="3860800"/>
                </a:cubicBezTo>
                <a:cubicBezTo>
                  <a:pt x="1397000" y="3860800"/>
                  <a:pt x="1422400" y="3898900"/>
                  <a:pt x="1422400" y="3937000"/>
                </a:cubicBezTo>
                <a:close/>
                <a:moveTo>
                  <a:pt x="3632200" y="7645400"/>
                </a:moveTo>
                <a:moveTo>
                  <a:pt x="444500" y="4254500"/>
                </a:moveTo>
                <a:cubicBezTo>
                  <a:pt x="419100" y="4254500"/>
                  <a:pt x="381000" y="4267200"/>
                  <a:pt x="381000" y="4292600"/>
                </a:cubicBezTo>
                <a:cubicBezTo>
                  <a:pt x="381000" y="4305300"/>
                  <a:pt x="419100" y="4330700"/>
                  <a:pt x="444500" y="4330700"/>
                </a:cubicBezTo>
                <a:cubicBezTo>
                  <a:pt x="482600" y="4330700"/>
                  <a:pt x="508000" y="4305300"/>
                  <a:pt x="508000" y="4292600"/>
                </a:cubicBezTo>
                <a:cubicBezTo>
                  <a:pt x="508000" y="4267200"/>
                  <a:pt x="482600" y="4254500"/>
                  <a:pt x="444500" y="4254500"/>
                </a:cubicBezTo>
                <a:close/>
                <a:moveTo>
                  <a:pt x="3314700" y="7645400"/>
                </a:moveTo>
                <a:moveTo>
                  <a:pt x="2311400" y="4254500"/>
                </a:moveTo>
                <a:cubicBezTo>
                  <a:pt x="2298700" y="4254500"/>
                  <a:pt x="2273300" y="4267200"/>
                  <a:pt x="2273300" y="4292600"/>
                </a:cubicBezTo>
                <a:cubicBezTo>
                  <a:pt x="2273300" y="4305300"/>
                  <a:pt x="2298700" y="4330700"/>
                  <a:pt x="2311400" y="4330700"/>
                </a:cubicBezTo>
                <a:cubicBezTo>
                  <a:pt x="2336800" y="4330700"/>
                  <a:pt x="2349500" y="4305300"/>
                  <a:pt x="2349500" y="4292600"/>
                </a:cubicBezTo>
                <a:cubicBezTo>
                  <a:pt x="2349500" y="4267200"/>
                  <a:pt x="2336800" y="4254500"/>
                  <a:pt x="2311400" y="4254500"/>
                </a:cubicBezTo>
                <a:close/>
                <a:moveTo>
                  <a:pt x="3314700" y="7645400"/>
                </a:moveTo>
                <a:moveTo>
                  <a:pt x="1270000" y="4940300"/>
                </a:moveTo>
                <a:lnTo>
                  <a:pt x="1270000" y="4749800"/>
                </a:lnTo>
                <a:cubicBezTo>
                  <a:pt x="1270000" y="4711700"/>
                  <a:pt x="1244600" y="4673600"/>
                  <a:pt x="1219200" y="4673600"/>
                </a:cubicBezTo>
                <a:cubicBezTo>
                  <a:pt x="1181100" y="4673600"/>
                  <a:pt x="1155700" y="4686300"/>
                  <a:pt x="1143000" y="4686300"/>
                </a:cubicBezTo>
                <a:cubicBezTo>
                  <a:pt x="1130300" y="4699000"/>
                  <a:pt x="1117600" y="4749800"/>
                  <a:pt x="1117600" y="4787900"/>
                </a:cubicBezTo>
                <a:lnTo>
                  <a:pt x="1117600" y="4940300"/>
                </a:lnTo>
                <a:cubicBezTo>
                  <a:pt x="1117600" y="4991100"/>
                  <a:pt x="1155700" y="5016500"/>
                  <a:pt x="1193800" y="5016500"/>
                </a:cubicBezTo>
                <a:cubicBezTo>
                  <a:pt x="1244600" y="5016500"/>
                  <a:pt x="1270000" y="4991100"/>
                  <a:pt x="1270000" y="4940300"/>
                </a:cubicBezTo>
                <a:close/>
                <a:moveTo>
                  <a:pt x="2628900" y="7645400"/>
                </a:moveTo>
                <a:moveTo>
                  <a:pt x="1422400" y="4864100"/>
                </a:moveTo>
                <a:cubicBezTo>
                  <a:pt x="1422400" y="4902200"/>
                  <a:pt x="1447800" y="4965700"/>
                  <a:pt x="1473200" y="4978400"/>
                </a:cubicBezTo>
                <a:cubicBezTo>
                  <a:pt x="1485900" y="5003800"/>
                  <a:pt x="1536700" y="5016500"/>
                  <a:pt x="1574800" y="5016500"/>
                </a:cubicBezTo>
                <a:cubicBezTo>
                  <a:pt x="1612900" y="5016500"/>
                  <a:pt x="1638300" y="4991100"/>
                  <a:pt x="1651000" y="4940300"/>
                </a:cubicBezTo>
                <a:cubicBezTo>
                  <a:pt x="1663700" y="4838700"/>
                  <a:pt x="1663700" y="4813300"/>
                  <a:pt x="1638300" y="4762500"/>
                </a:cubicBezTo>
                <a:cubicBezTo>
                  <a:pt x="1612900" y="4686300"/>
                  <a:pt x="1587500" y="4673600"/>
                  <a:pt x="1511300" y="4673600"/>
                </a:cubicBezTo>
                <a:cubicBezTo>
                  <a:pt x="1447800" y="4673600"/>
                  <a:pt x="1422400" y="4724400"/>
                  <a:pt x="1422400" y="4864100"/>
                </a:cubicBezTo>
                <a:close/>
                <a:moveTo>
                  <a:pt x="2705100" y="7645400"/>
                </a:moveTo>
                <a:moveTo>
                  <a:pt x="812800" y="4864100"/>
                </a:moveTo>
                <a:lnTo>
                  <a:pt x="812800" y="4826000"/>
                </a:lnTo>
                <a:cubicBezTo>
                  <a:pt x="812800" y="4787900"/>
                  <a:pt x="800100" y="4749800"/>
                  <a:pt x="774700" y="4749800"/>
                </a:cubicBezTo>
                <a:cubicBezTo>
                  <a:pt x="749300" y="4749800"/>
                  <a:pt x="736600" y="4787900"/>
                  <a:pt x="736600" y="4826000"/>
                </a:cubicBezTo>
                <a:cubicBezTo>
                  <a:pt x="736600" y="4864100"/>
                  <a:pt x="736600" y="4914900"/>
                  <a:pt x="749300" y="4927600"/>
                </a:cubicBezTo>
                <a:cubicBezTo>
                  <a:pt x="762000" y="4940300"/>
                  <a:pt x="787400" y="4940300"/>
                  <a:pt x="787400" y="4940300"/>
                </a:cubicBezTo>
                <a:cubicBezTo>
                  <a:pt x="800100" y="4940300"/>
                  <a:pt x="812800" y="4902200"/>
                  <a:pt x="812800" y="4864100"/>
                </a:cubicBezTo>
                <a:close/>
                <a:moveTo>
                  <a:pt x="2705100" y="7645400"/>
                </a:moveTo>
                <a:moveTo>
                  <a:pt x="1955800" y="4826000"/>
                </a:moveTo>
                <a:lnTo>
                  <a:pt x="1955800" y="4864100"/>
                </a:lnTo>
                <a:cubicBezTo>
                  <a:pt x="1968500" y="4927600"/>
                  <a:pt x="1968500" y="4927600"/>
                  <a:pt x="1968500" y="4864100"/>
                </a:cubicBezTo>
                <a:lnTo>
                  <a:pt x="1968500" y="4826000"/>
                </a:lnTo>
                <a:cubicBezTo>
                  <a:pt x="1968500" y="4787900"/>
                  <a:pt x="1968500" y="4749800"/>
                  <a:pt x="1955800" y="4749800"/>
                </a:cubicBezTo>
                <a:cubicBezTo>
                  <a:pt x="1955800" y="4749800"/>
                  <a:pt x="1955800" y="4787900"/>
                  <a:pt x="1955800" y="4826000"/>
                </a:cubicBezTo>
                <a:close/>
                <a:moveTo>
                  <a:pt x="2743200" y="7645400"/>
                </a:moveTo>
                <a:moveTo>
                  <a:pt x="1270000" y="7416800"/>
                </a:moveTo>
                <a:lnTo>
                  <a:pt x="1270000" y="5334000"/>
                </a:lnTo>
                <a:cubicBezTo>
                  <a:pt x="1270000" y="5257800"/>
                  <a:pt x="1270000" y="5257800"/>
                  <a:pt x="1193800" y="5257800"/>
                </a:cubicBezTo>
                <a:lnTo>
                  <a:pt x="1117600" y="5257800"/>
                </a:lnTo>
                <a:cubicBezTo>
                  <a:pt x="1054100" y="5257800"/>
                  <a:pt x="1041400" y="5257800"/>
                  <a:pt x="1041400" y="5334000"/>
                </a:cubicBezTo>
                <a:lnTo>
                  <a:pt x="1041400" y="7340600"/>
                </a:lnTo>
                <a:cubicBezTo>
                  <a:pt x="1041400" y="7378700"/>
                  <a:pt x="1054100" y="7429500"/>
                  <a:pt x="1079500" y="7454900"/>
                </a:cubicBezTo>
                <a:cubicBezTo>
                  <a:pt x="1104900" y="7467600"/>
                  <a:pt x="1155700" y="7493000"/>
                  <a:pt x="1193800" y="7493000"/>
                </a:cubicBezTo>
                <a:cubicBezTo>
                  <a:pt x="1244600" y="7493000"/>
                  <a:pt x="1270000" y="7467600"/>
                  <a:pt x="1270000" y="7416800"/>
                </a:cubicBezTo>
                <a:close/>
                <a:moveTo>
                  <a:pt x="152400" y="7645400"/>
                </a:moveTo>
                <a:moveTo>
                  <a:pt x="1663700" y="7416800"/>
                </a:moveTo>
                <a:lnTo>
                  <a:pt x="1663700" y="5334000"/>
                </a:lnTo>
                <a:cubicBezTo>
                  <a:pt x="1663700" y="5257800"/>
                  <a:pt x="1651000" y="5257800"/>
                  <a:pt x="1587500" y="5257800"/>
                </a:cubicBezTo>
                <a:lnTo>
                  <a:pt x="1485900" y="5257800"/>
                </a:lnTo>
                <a:cubicBezTo>
                  <a:pt x="1422400" y="5257800"/>
                  <a:pt x="1409700" y="5257800"/>
                  <a:pt x="1409700" y="5334000"/>
                </a:cubicBezTo>
                <a:lnTo>
                  <a:pt x="1422400" y="5689600"/>
                </a:lnTo>
                <a:cubicBezTo>
                  <a:pt x="1422400" y="5740400"/>
                  <a:pt x="1435100" y="5803900"/>
                  <a:pt x="1447800" y="5829300"/>
                </a:cubicBezTo>
                <a:cubicBezTo>
                  <a:pt x="1460500" y="5867400"/>
                  <a:pt x="1473200" y="5918200"/>
                  <a:pt x="1473200" y="5969000"/>
                </a:cubicBezTo>
                <a:lnTo>
                  <a:pt x="1473200" y="7086600"/>
                </a:lnTo>
                <a:cubicBezTo>
                  <a:pt x="1473200" y="7124700"/>
                  <a:pt x="1460500" y="7188200"/>
                  <a:pt x="1447800" y="7213600"/>
                </a:cubicBezTo>
                <a:cubicBezTo>
                  <a:pt x="1422400" y="7264400"/>
                  <a:pt x="1422400" y="7302500"/>
                  <a:pt x="1447800" y="7378700"/>
                </a:cubicBezTo>
                <a:cubicBezTo>
                  <a:pt x="1473200" y="7480300"/>
                  <a:pt x="1498600" y="7493000"/>
                  <a:pt x="1587500" y="7493000"/>
                </a:cubicBezTo>
                <a:cubicBezTo>
                  <a:pt x="1638300" y="7493000"/>
                  <a:pt x="1663700" y="7467600"/>
                  <a:pt x="1663700" y="7416800"/>
                </a:cubicBezTo>
                <a:close/>
                <a:moveTo>
                  <a:pt x="152400" y="7645400"/>
                </a:moveTo>
              </a:path>
            </a:pathLst>
          </a:custGeom>
          <a:solidFill>
            <a:srgbClr val="070808">
              <a:alpha val="100000"/>
            </a:srgbClr>
          </a:solidFill>
          <a:ln w="5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21" name="Freeform 14021"/>
          <p:cNvSpPr/>
          <p:nvPr/>
        </p:nvSpPr>
        <p:spPr>
          <a:xfrm rot="0" flipH="0" flipV="0">
            <a:off x="20409370" y="7948815"/>
            <a:ext cx="106851" cy="301993"/>
          </a:xfrm>
          <a:custGeom>
            <a:pathLst>
              <a:path w="2705100" h="7645400">
                <a:moveTo>
                  <a:pt x="2082800" y="7645400"/>
                </a:moveTo>
                <a:lnTo>
                  <a:pt x="660400" y="7645400"/>
                </a:lnTo>
                <a:cubicBezTo>
                  <a:pt x="317500" y="7645400"/>
                  <a:pt x="25400" y="7632700"/>
                  <a:pt x="25400" y="7620000"/>
                </a:cubicBezTo>
                <a:cubicBezTo>
                  <a:pt x="0" y="7594600"/>
                  <a:pt x="0" y="7531100"/>
                  <a:pt x="25400" y="7505700"/>
                </a:cubicBezTo>
                <a:cubicBezTo>
                  <a:pt x="25400" y="7493000"/>
                  <a:pt x="215900" y="7493000"/>
                  <a:pt x="431800" y="7493000"/>
                </a:cubicBezTo>
                <a:cubicBezTo>
                  <a:pt x="635000" y="7493000"/>
                  <a:pt x="812800" y="7213600"/>
                  <a:pt x="812800" y="6870700"/>
                </a:cubicBezTo>
                <a:lnTo>
                  <a:pt x="812800" y="5867400"/>
                </a:lnTo>
                <a:cubicBezTo>
                  <a:pt x="812800" y="5524500"/>
                  <a:pt x="762000" y="5219700"/>
                  <a:pt x="698500" y="5168900"/>
                </a:cubicBezTo>
                <a:cubicBezTo>
                  <a:pt x="635000" y="5130800"/>
                  <a:pt x="546100" y="4953000"/>
                  <a:pt x="508000" y="4787900"/>
                </a:cubicBezTo>
                <a:cubicBezTo>
                  <a:pt x="482600" y="4622800"/>
                  <a:pt x="381000" y="4457700"/>
                  <a:pt x="304800" y="4432300"/>
                </a:cubicBezTo>
                <a:cubicBezTo>
                  <a:pt x="177800" y="4368800"/>
                  <a:pt x="127000" y="4267200"/>
                  <a:pt x="165100" y="4127500"/>
                </a:cubicBezTo>
                <a:cubicBezTo>
                  <a:pt x="177800" y="4114800"/>
                  <a:pt x="317500" y="4089400"/>
                  <a:pt x="495300" y="4089400"/>
                </a:cubicBezTo>
                <a:cubicBezTo>
                  <a:pt x="673100" y="4089400"/>
                  <a:pt x="812800" y="3873500"/>
                  <a:pt x="812800" y="3594100"/>
                </a:cubicBezTo>
                <a:cubicBezTo>
                  <a:pt x="812800" y="3314700"/>
                  <a:pt x="673100" y="3086100"/>
                  <a:pt x="508000" y="3086100"/>
                </a:cubicBezTo>
                <a:cubicBezTo>
                  <a:pt x="152400" y="3086100"/>
                  <a:pt x="152400" y="3086100"/>
                  <a:pt x="152400" y="2921000"/>
                </a:cubicBezTo>
                <a:cubicBezTo>
                  <a:pt x="152400" y="2730500"/>
                  <a:pt x="228600" y="2641600"/>
                  <a:pt x="419100" y="2590800"/>
                </a:cubicBezTo>
                <a:cubicBezTo>
                  <a:pt x="508000" y="2578100"/>
                  <a:pt x="584200" y="2324100"/>
                  <a:pt x="584200" y="2057400"/>
                </a:cubicBezTo>
                <a:cubicBezTo>
                  <a:pt x="584200" y="1778000"/>
                  <a:pt x="635000" y="1485900"/>
                  <a:pt x="698500" y="1409700"/>
                </a:cubicBezTo>
                <a:cubicBezTo>
                  <a:pt x="762000" y="1333500"/>
                  <a:pt x="825500" y="1143000"/>
                  <a:pt x="838200" y="990600"/>
                </a:cubicBezTo>
                <a:cubicBezTo>
                  <a:pt x="863600" y="825500"/>
                  <a:pt x="965200" y="685800"/>
                  <a:pt x="1079500" y="660400"/>
                </a:cubicBezTo>
                <a:cubicBezTo>
                  <a:pt x="1181100" y="635000"/>
                  <a:pt x="1282700" y="482600"/>
                  <a:pt x="1295400" y="317500"/>
                </a:cubicBezTo>
                <a:cubicBezTo>
                  <a:pt x="1295400" y="139700"/>
                  <a:pt x="1333500" y="0"/>
                  <a:pt x="1371600" y="0"/>
                </a:cubicBezTo>
                <a:cubicBezTo>
                  <a:pt x="1422400" y="0"/>
                  <a:pt x="1447800" y="165100"/>
                  <a:pt x="1473200" y="520700"/>
                </a:cubicBezTo>
                <a:cubicBezTo>
                  <a:pt x="1473200" y="584200"/>
                  <a:pt x="1587500" y="660400"/>
                  <a:pt x="1701800" y="711200"/>
                </a:cubicBezTo>
                <a:cubicBezTo>
                  <a:pt x="1828800" y="749300"/>
                  <a:pt x="1917700" y="914400"/>
                  <a:pt x="1917700" y="1054100"/>
                </a:cubicBezTo>
                <a:cubicBezTo>
                  <a:pt x="1905000" y="1193800"/>
                  <a:pt x="1955800" y="1358900"/>
                  <a:pt x="2019300" y="1409700"/>
                </a:cubicBezTo>
                <a:cubicBezTo>
                  <a:pt x="2095500" y="1447800"/>
                  <a:pt x="2146300" y="1511300"/>
                  <a:pt x="2146300" y="1524000"/>
                </a:cubicBezTo>
                <a:cubicBezTo>
                  <a:pt x="2070100" y="1701800"/>
                  <a:pt x="2298700" y="2641600"/>
                  <a:pt x="2425700" y="2705100"/>
                </a:cubicBezTo>
                <a:cubicBezTo>
                  <a:pt x="2565400" y="2794000"/>
                  <a:pt x="2616200" y="2908300"/>
                  <a:pt x="2578100" y="3048000"/>
                </a:cubicBezTo>
                <a:cubicBezTo>
                  <a:pt x="2565400" y="3073400"/>
                  <a:pt x="2413000" y="3098800"/>
                  <a:pt x="2222500" y="3124200"/>
                </a:cubicBezTo>
                <a:cubicBezTo>
                  <a:pt x="2044700" y="3136900"/>
                  <a:pt x="1892300" y="3340100"/>
                  <a:pt x="1892300" y="3581400"/>
                </a:cubicBezTo>
                <a:cubicBezTo>
                  <a:pt x="1892300" y="4089400"/>
                  <a:pt x="1892300" y="4089400"/>
                  <a:pt x="2273300" y="4127500"/>
                </a:cubicBezTo>
                <a:cubicBezTo>
                  <a:pt x="2451100" y="4140200"/>
                  <a:pt x="2590800" y="4191000"/>
                  <a:pt x="2590800" y="4241800"/>
                </a:cubicBezTo>
                <a:cubicBezTo>
                  <a:pt x="2590800" y="4394200"/>
                  <a:pt x="2540000" y="4457700"/>
                  <a:pt x="2336800" y="4572000"/>
                </a:cubicBezTo>
                <a:cubicBezTo>
                  <a:pt x="2120900" y="4699000"/>
                  <a:pt x="2120900" y="4699000"/>
                  <a:pt x="2057400" y="4978400"/>
                </a:cubicBezTo>
                <a:cubicBezTo>
                  <a:pt x="2019300" y="5130800"/>
                  <a:pt x="1968500" y="5257800"/>
                  <a:pt x="1943100" y="5257800"/>
                </a:cubicBezTo>
                <a:cubicBezTo>
                  <a:pt x="1917700" y="5257800"/>
                  <a:pt x="1892300" y="5524500"/>
                  <a:pt x="1892300" y="5867400"/>
                </a:cubicBezTo>
                <a:lnTo>
                  <a:pt x="1892300" y="6794500"/>
                </a:lnTo>
                <a:cubicBezTo>
                  <a:pt x="1892300" y="7137400"/>
                  <a:pt x="1905000" y="7429500"/>
                  <a:pt x="1930400" y="7454900"/>
                </a:cubicBezTo>
                <a:cubicBezTo>
                  <a:pt x="1955800" y="7467600"/>
                  <a:pt x="2133600" y="7493000"/>
                  <a:pt x="2336800" y="7493000"/>
                </a:cubicBezTo>
                <a:cubicBezTo>
                  <a:pt x="2540000" y="7493000"/>
                  <a:pt x="2705100" y="7518400"/>
                  <a:pt x="2705100" y="7569200"/>
                </a:cubicBezTo>
                <a:cubicBezTo>
                  <a:pt x="2705100" y="7607300"/>
                  <a:pt x="2425700" y="7645400"/>
                  <a:pt x="2082800" y="7645400"/>
                </a:cubicBezTo>
                <a:close/>
                <a:moveTo>
                  <a:pt x="-76200" y="7645400"/>
                </a:moveTo>
                <a:moveTo>
                  <a:pt x="1270000" y="1244600"/>
                </a:moveTo>
                <a:lnTo>
                  <a:pt x="1270000" y="1003300"/>
                </a:lnTo>
                <a:cubicBezTo>
                  <a:pt x="1270000" y="965200"/>
                  <a:pt x="1244600" y="927100"/>
                  <a:pt x="1193800" y="927100"/>
                </a:cubicBezTo>
                <a:cubicBezTo>
                  <a:pt x="1155700" y="927100"/>
                  <a:pt x="1104900" y="939800"/>
                  <a:pt x="1104900" y="952500"/>
                </a:cubicBezTo>
                <a:cubicBezTo>
                  <a:pt x="1092200" y="965200"/>
                  <a:pt x="1079500" y="1003300"/>
                  <a:pt x="1079500" y="1041400"/>
                </a:cubicBezTo>
                <a:lnTo>
                  <a:pt x="1079500" y="1244600"/>
                </a:lnTo>
                <a:cubicBezTo>
                  <a:pt x="1079500" y="1295400"/>
                  <a:pt x="1104900" y="1320800"/>
                  <a:pt x="1155700" y="1320800"/>
                </a:cubicBezTo>
                <a:lnTo>
                  <a:pt x="1193800" y="1320800"/>
                </a:lnTo>
                <a:cubicBezTo>
                  <a:pt x="1257300" y="1320800"/>
                  <a:pt x="1270000" y="1295400"/>
                  <a:pt x="1270000" y="1244600"/>
                </a:cubicBezTo>
                <a:close/>
                <a:moveTo>
                  <a:pt x="6324600" y="7645400"/>
                </a:moveTo>
                <a:moveTo>
                  <a:pt x="1663700" y="1244600"/>
                </a:moveTo>
                <a:lnTo>
                  <a:pt x="1663700" y="1003300"/>
                </a:lnTo>
                <a:cubicBezTo>
                  <a:pt x="1663700" y="965200"/>
                  <a:pt x="1625600" y="927100"/>
                  <a:pt x="1587500" y="927100"/>
                </a:cubicBezTo>
                <a:cubicBezTo>
                  <a:pt x="1485900" y="927100"/>
                  <a:pt x="1435100" y="977900"/>
                  <a:pt x="1435100" y="1079500"/>
                </a:cubicBezTo>
                <a:lnTo>
                  <a:pt x="1435100" y="1231900"/>
                </a:lnTo>
                <a:cubicBezTo>
                  <a:pt x="1435100" y="1295400"/>
                  <a:pt x="1447800" y="1320800"/>
                  <a:pt x="1511300" y="1320800"/>
                </a:cubicBezTo>
                <a:lnTo>
                  <a:pt x="1587500" y="1320800"/>
                </a:lnTo>
                <a:cubicBezTo>
                  <a:pt x="1651000" y="1320800"/>
                  <a:pt x="1663700" y="1308100"/>
                  <a:pt x="1663700" y="1244600"/>
                </a:cubicBezTo>
                <a:close/>
                <a:moveTo>
                  <a:pt x="6324600" y="7645400"/>
                </a:moveTo>
                <a:moveTo>
                  <a:pt x="1270000" y="1854200"/>
                </a:moveTo>
                <a:lnTo>
                  <a:pt x="1270000" y="1625600"/>
                </a:lnTo>
                <a:cubicBezTo>
                  <a:pt x="1270000" y="1574800"/>
                  <a:pt x="1244600" y="1549400"/>
                  <a:pt x="1193800" y="1549400"/>
                </a:cubicBezTo>
                <a:cubicBezTo>
                  <a:pt x="1155700" y="1549400"/>
                  <a:pt x="1117600" y="1574800"/>
                  <a:pt x="1117600" y="1625600"/>
                </a:cubicBezTo>
                <a:lnTo>
                  <a:pt x="1117600" y="1854200"/>
                </a:lnTo>
                <a:cubicBezTo>
                  <a:pt x="1117600" y="1905000"/>
                  <a:pt x="1155700" y="1930400"/>
                  <a:pt x="1193800" y="1930400"/>
                </a:cubicBezTo>
                <a:cubicBezTo>
                  <a:pt x="1244600" y="1930400"/>
                  <a:pt x="1270000" y="1905000"/>
                  <a:pt x="1270000" y="1854200"/>
                </a:cubicBezTo>
                <a:close/>
                <a:moveTo>
                  <a:pt x="5715000" y="7645400"/>
                </a:moveTo>
                <a:moveTo>
                  <a:pt x="1625600" y="1816100"/>
                </a:moveTo>
                <a:lnTo>
                  <a:pt x="1625600" y="1625600"/>
                </a:lnTo>
                <a:cubicBezTo>
                  <a:pt x="1625600" y="1587500"/>
                  <a:pt x="1587500" y="1549400"/>
                  <a:pt x="1549400" y="1549400"/>
                </a:cubicBezTo>
                <a:cubicBezTo>
                  <a:pt x="1511300" y="1549400"/>
                  <a:pt x="1473200" y="1574800"/>
                  <a:pt x="1460500" y="1625600"/>
                </a:cubicBezTo>
                <a:cubicBezTo>
                  <a:pt x="1422400" y="1727200"/>
                  <a:pt x="1422400" y="1854200"/>
                  <a:pt x="1473200" y="1892300"/>
                </a:cubicBezTo>
                <a:cubicBezTo>
                  <a:pt x="1485900" y="1917700"/>
                  <a:pt x="1524000" y="1930400"/>
                  <a:pt x="1549400" y="1930400"/>
                </a:cubicBezTo>
                <a:cubicBezTo>
                  <a:pt x="1600200" y="1930400"/>
                  <a:pt x="1625600" y="1905000"/>
                  <a:pt x="1625600" y="1816100"/>
                </a:cubicBezTo>
                <a:close/>
                <a:moveTo>
                  <a:pt x="5753100" y="7645400"/>
                </a:moveTo>
                <a:moveTo>
                  <a:pt x="812800" y="1778000"/>
                </a:moveTo>
                <a:lnTo>
                  <a:pt x="812800" y="1701800"/>
                </a:lnTo>
                <a:cubicBezTo>
                  <a:pt x="812800" y="1663700"/>
                  <a:pt x="800100" y="1625600"/>
                  <a:pt x="787400" y="1625600"/>
                </a:cubicBezTo>
                <a:cubicBezTo>
                  <a:pt x="787400" y="1625600"/>
                  <a:pt x="762000" y="1638300"/>
                  <a:pt x="749300" y="1638300"/>
                </a:cubicBezTo>
                <a:cubicBezTo>
                  <a:pt x="736600" y="1651000"/>
                  <a:pt x="736600" y="1701800"/>
                  <a:pt x="736600" y="1739900"/>
                </a:cubicBezTo>
                <a:lnTo>
                  <a:pt x="736600" y="1778000"/>
                </a:lnTo>
                <a:cubicBezTo>
                  <a:pt x="736600" y="1816100"/>
                  <a:pt x="749300" y="1854200"/>
                  <a:pt x="774700" y="1854200"/>
                </a:cubicBezTo>
                <a:cubicBezTo>
                  <a:pt x="800100" y="1854200"/>
                  <a:pt x="812800" y="1816100"/>
                  <a:pt x="812800" y="1778000"/>
                </a:cubicBezTo>
                <a:close/>
                <a:moveTo>
                  <a:pt x="5791200" y="7645400"/>
                </a:moveTo>
                <a:moveTo>
                  <a:pt x="1955800" y="1739900"/>
                </a:moveTo>
                <a:cubicBezTo>
                  <a:pt x="1968500" y="1790700"/>
                  <a:pt x="1968500" y="1790700"/>
                  <a:pt x="1968500" y="1739900"/>
                </a:cubicBezTo>
                <a:cubicBezTo>
                  <a:pt x="1968500" y="1701800"/>
                  <a:pt x="1968500" y="1663700"/>
                  <a:pt x="1955800" y="1663700"/>
                </a:cubicBezTo>
                <a:cubicBezTo>
                  <a:pt x="1955800" y="1663700"/>
                  <a:pt x="1955800" y="1701800"/>
                  <a:pt x="1955800" y="1739900"/>
                </a:cubicBezTo>
                <a:close/>
                <a:moveTo>
                  <a:pt x="5829300" y="7645400"/>
                </a:moveTo>
                <a:moveTo>
                  <a:pt x="1270000" y="2400300"/>
                </a:moveTo>
                <a:lnTo>
                  <a:pt x="1270000" y="2247900"/>
                </a:lnTo>
                <a:cubicBezTo>
                  <a:pt x="1270000" y="2197100"/>
                  <a:pt x="1244600" y="2159000"/>
                  <a:pt x="1193800" y="2159000"/>
                </a:cubicBezTo>
                <a:cubicBezTo>
                  <a:pt x="1155700" y="2159000"/>
                  <a:pt x="1117600" y="2197100"/>
                  <a:pt x="1117600" y="2247900"/>
                </a:cubicBezTo>
                <a:lnTo>
                  <a:pt x="1117600" y="2400300"/>
                </a:lnTo>
                <a:cubicBezTo>
                  <a:pt x="1117600" y="2438400"/>
                  <a:pt x="1155700" y="2476500"/>
                  <a:pt x="1193800" y="2476500"/>
                </a:cubicBezTo>
                <a:cubicBezTo>
                  <a:pt x="1244600" y="2476500"/>
                  <a:pt x="1270000" y="2438400"/>
                  <a:pt x="1270000" y="2400300"/>
                </a:cubicBezTo>
                <a:close/>
                <a:moveTo>
                  <a:pt x="5168900" y="7645400"/>
                </a:moveTo>
                <a:moveTo>
                  <a:pt x="1549400" y="2476500"/>
                </a:moveTo>
                <a:lnTo>
                  <a:pt x="1562100" y="2476500"/>
                </a:lnTo>
                <a:cubicBezTo>
                  <a:pt x="1600200" y="2476500"/>
                  <a:pt x="1638300" y="2451100"/>
                  <a:pt x="1651000" y="2438400"/>
                </a:cubicBezTo>
                <a:cubicBezTo>
                  <a:pt x="1663700" y="2374900"/>
                  <a:pt x="1663700" y="2273300"/>
                  <a:pt x="1638300" y="2209800"/>
                </a:cubicBezTo>
                <a:cubicBezTo>
                  <a:pt x="1625600" y="2184400"/>
                  <a:pt x="1600200" y="2159000"/>
                  <a:pt x="1562100" y="2159000"/>
                </a:cubicBezTo>
                <a:cubicBezTo>
                  <a:pt x="1536700" y="2159000"/>
                  <a:pt x="1485900" y="2184400"/>
                  <a:pt x="1473200" y="2209800"/>
                </a:cubicBezTo>
                <a:cubicBezTo>
                  <a:pt x="1447800" y="2222500"/>
                  <a:pt x="1422400" y="2273300"/>
                  <a:pt x="1422400" y="2311400"/>
                </a:cubicBezTo>
                <a:cubicBezTo>
                  <a:pt x="1422400" y="2425700"/>
                  <a:pt x="1460500" y="2476500"/>
                  <a:pt x="1549400" y="2476500"/>
                </a:cubicBezTo>
                <a:close/>
                <a:moveTo>
                  <a:pt x="5092700" y="7645400"/>
                </a:moveTo>
                <a:moveTo>
                  <a:pt x="812800" y="2362200"/>
                </a:moveTo>
                <a:lnTo>
                  <a:pt x="812800" y="2324100"/>
                </a:lnTo>
                <a:cubicBezTo>
                  <a:pt x="812800" y="2273300"/>
                  <a:pt x="800100" y="2247900"/>
                  <a:pt x="774700" y="2247900"/>
                </a:cubicBezTo>
                <a:cubicBezTo>
                  <a:pt x="749300" y="2247900"/>
                  <a:pt x="736600" y="2273300"/>
                  <a:pt x="736600" y="2324100"/>
                </a:cubicBezTo>
                <a:lnTo>
                  <a:pt x="736600" y="2362200"/>
                </a:lnTo>
                <a:cubicBezTo>
                  <a:pt x="736600" y="2400300"/>
                  <a:pt x="749300" y="2438400"/>
                  <a:pt x="774700" y="2438400"/>
                </a:cubicBezTo>
                <a:cubicBezTo>
                  <a:pt x="800100" y="2438400"/>
                  <a:pt x="812800" y="2400300"/>
                  <a:pt x="812800" y="2362200"/>
                </a:cubicBezTo>
                <a:close/>
                <a:moveTo>
                  <a:pt x="5207000" y="7645400"/>
                </a:moveTo>
                <a:moveTo>
                  <a:pt x="1968500" y="2336800"/>
                </a:moveTo>
                <a:cubicBezTo>
                  <a:pt x="1968500" y="2311400"/>
                  <a:pt x="1955800" y="2286000"/>
                  <a:pt x="1943100" y="2286000"/>
                </a:cubicBezTo>
                <a:cubicBezTo>
                  <a:pt x="1943100" y="2286000"/>
                  <a:pt x="1930400" y="2311400"/>
                  <a:pt x="1930400" y="2336800"/>
                </a:cubicBezTo>
                <a:cubicBezTo>
                  <a:pt x="1930400" y="2374900"/>
                  <a:pt x="1943100" y="2400300"/>
                  <a:pt x="1943100" y="2400300"/>
                </a:cubicBezTo>
                <a:cubicBezTo>
                  <a:pt x="1955800" y="2400300"/>
                  <a:pt x="1968500" y="2374900"/>
                  <a:pt x="1968500" y="2336800"/>
                </a:cubicBezTo>
                <a:close/>
                <a:moveTo>
                  <a:pt x="5232400" y="7645400"/>
                </a:moveTo>
                <a:moveTo>
                  <a:pt x="736600" y="2857500"/>
                </a:moveTo>
                <a:lnTo>
                  <a:pt x="419100" y="2857500"/>
                </a:lnTo>
                <a:cubicBezTo>
                  <a:pt x="381000" y="2857500"/>
                  <a:pt x="342900" y="2882900"/>
                  <a:pt x="342900" y="2895600"/>
                </a:cubicBezTo>
                <a:cubicBezTo>
                  <a:pt x="342900" y="2921000"/>
                  <a:pt x="381000" y="2933700"/>
                  <a:pt x="419100" y="2933700"/>
                </a:cubicBezTo>
                <a:lnTo>
                  <a:pt x="736600" y="2933700"/>
                </a:lnTo>
                <a:cubicBezTo>
                  <a:pt x="774700" y="2933700"/>
                  <a:pt x="812800" y="2921000"/>
                  <a:pt x="812800" y="2895600"/>
                </a:cubicBezTo>
                <a:cubicBezTo>
                  <a:pt x="812800" y="2882900"/>
                  <a:pt x="774700" y="2857500"/>
                  <a:pt x="736600" y="2857500"/>
                </a:cubicBezTo>
                <a:close/>
                <a:moveTo>
                  <a:pt x="4711700" y="7645400"/>
                </a:moveTo>
                <a:moveTo>
                  <a:pt x="1193800" y="2857500"/>
                </a:moveTo>
                <a:lnTo>
                  <a:pt x="1117600" y="2857500"/>
                </a:lnTo>
                <a:cubicBezTo>
                  <a:pt x="1079500" y="2857500"/>
                  <a:pt x="1041400" y="2882900"/>
                  <a:pt x="1041400" y="2895600"/>
                </a:cubicBezTo>
                <a:cubicBezTo>
                  <a:pt x="1041400" y="2921000"/>
                  <a:pt x="1079500" y="2933700"/>
                  <a:pt x="1117600" y="2933700"/>
                </a:cubicBezTo>
                <a:lnTo>
                  <a:pt x="1193800" y="2933700"/>
                </a:lnTo>
                <a:cubicBezTo>
                  <a:pt x="1244600" y="2933700"/>
                  <a:pt x="1270000" y="2921000"/>
                  <a:pt x="1270000" y="2895600"/>
                </a:cubicBezTo>
                <a:cubicBezTo>
                  <a:pt x="1270000" y="2882900"/>
                  <a:pt x="1244600" y="2857500"/>
                  <a:pt x="1193800" y="2857500"/>
                </a:cubicBezTo>
                <a:close/>
                <a:moveTo>
                  <a:pt x="4711700" y="7645400"/>
                </a:moveTo>
                <a:moveTo>
                  <a:pt x="1663700" y="2857500"/>
                </a:moveTo>
                <a:lnTo>
                  <a:pt x="1587500" y="2857500"/>
                </a:lnTo>
                <a:cubicBezTo>
                  <a:pt x="1536700" y="2857500"/>
                  <a:pt x="1511300" y="2882900"/>
                  <a:pt x="1511300" y="2895600"/>
                </a:cubicBezTo>
                <a:cubicBezTo>
                  <a:pt x="1511300" y="2921000"/>
                  <a:pt x="1536700" y="2933700"/>
                  <a:pt x="1587500" y="2933700"/>
                </a:cubicBezTo>
                <a:lnTo>
                  <a:pt x="1663700" y="2933700"/>
                </a:lnTo>
                <a:cubicBezTo>
                  <a:pt x="1701800" y="2933700"/>
                  <a:pt x="1739900" y="2921000"/>
                  <a:pt x="1739900" y="2895600"/>
                </a:cubicBezTo>
                <a:cubicBezTo>
                  <a:pt x="1739900" y="2882900"/>
                  <a:pt x="1701800" y="2857500"/>
                  <a:pt x="1663700" y="2857500"/>
                </a:cubicBezTo>
                <a:close/>
                <a:moveTo>
                  <a:pt x="4711700" y="7645400"/>
                </a:moveTo>
                <a:moveTo>
                  <a:pt x="2349500" y="2857500"/>
                </a:moveTo>
                <a:lnTo>
                  <a:pt x="1968500" y="2857500"/>
                </a:lnTo>
                <a:cubicBezTo>
                  <a:pt x="1930400" y="2857500"/>
                  <a:pt x="1892300" y="2882900"/>
                  <a:pt x="1892300" y="2895600"/>
                </a:cubicBezTo>
                <a:cubicBezTo>
                  <a:pt x="1892300" y="2921000"/>
                  <a:pt x="1930400" y="2933700"/>
                  <a:pt x="1968500" y="2933700"/>
                </a:cubicBezTo>
                <a:lnTo>
                  <a:pt x="2349500" y="2933700"/>
                </a:lnTo>
                <a:cubicBezTo>
                  <a:pt x="2400300" y="2933700"/>
                  <a:pt x="2425700" y="2921000"/>
                  <a:pt x="2425700" y="2895600"/>
                </a:cubicBezTo>
                <a:cubicBezTo>
                  <a:pt x="2425700" y="2882900"/>
                  <a:pt x="2400300" y="2857500"/>
                  <a:pt x="2349500" y="2857500"/>
                </a:cubicBezTo>
                <a:close/>
                <a:moveTo>
                  <a:pt x="4711700" y="7645400"/>
                </a:moveTo>
                <a:moveTo>
                  <a:pt x="1041400" y="3162300"/>
                </a:moveTo>
                <a:lnTo>
                  <a:pt x="1041400" y="4089400"/>
                </a:lnTo>
                <a:lnTo>
                  <a:pt x="1638300" y="4089400"/>
                </a:lnTo>
                <a:cubicBezTo>
                  <a:pt x="1714500" y="4089400"/>
                  <a:pt x="1739900" y="4064000"/>
                  <a:pt x="1739900" y="3937000"/>
                </a:cubicBezTo>
                <a:lnTo>
                  <a:pt x="1739900" y="3263900"/>
                </a:lnTo>
                <a:cubicBezTo>
                  <a:pt x="1739900" y="3136900"/>
                  <a:pt x="1701800" y="3086100"/>
                  <a:pt x="1625600" y="3086100"/>
                </a:cubicBezTo>
                <a:lnTo>
                  <a:pt x="1587500" y="3086100"/>
                </a:lnTo>
                <a:cubicBezTo>
                  <a:pt x="1536700" y="3086100"/>
                  <a:pt x="1485900" y="3111500"/>
                  <a:pt x="1460500" y="3124200"/>
                </a:cubicBezTo>
                <a:cubicBezTo>
                  <a:pt x="1447800" y="3149600"/>
                  <a:pt x="1435100" y="3200400"/>
                  <a:pt x="1447800" y="3238500"/>
                </a:cubicBezTo>
                <a:lnTo>
                  <a:pt x="1447800" y="3251200"/>
                </a:lnTo>
                <a:cubicBezTo>
                  <a:pt x="1447800" y="3302000"/>
                  <a:pt x="1447800" y="3352800"/>
                  <a:pt x="1447800" y="3390900"/>
                </a:cubicBezTo>
                <a:cubicBezTo>
                  <a:pt x="1435100" y="3416300"/>
                  <a:pt x="1409700" y="3441700"/>
                  <a:pt x="1384300" y="3441700"/>
                </a:cubicBezTo>
                <a:cubicBezTo>
                  <a:pt x="1320800" y="3441700"/>
                  <a:pt x="1270000" y="3340100"/>
                  <a:pt x="1270000" y="3251200"/>
                </a:cubicBezTo>
                <a:lnTo>
                  <a:pt x="1270000" y="3162300"/>
                </a:lnTo>
                <a:cubicBezTo>
                  <a:pt x="1270000" y="3111500"/>
                  <a:pt x="1257300" y="3086100"/>
                  <a:pt x="1193800" y="3086100"/>
                </a:cubicBezTo>
                <a:lnTo>
                  <a:pt x="1117600" y="3086100"/>
                </a:lnTo>
                <a:cubicBezTo>
                  <a:pt x="1054100" y="3086100"/>
                  <a:pt x="1041400" y="3098800"/>
                  <a:pt x="1041400" y="3162300"/>
                </a:cubicBezTo>
                <a:close/>
                <a:moveTo>
                  <a:pt x="4406900" y="7645400"/>
                </a:moveTo>
                <a:moveTo>
                  <a:pt x="1422400" y="3937000"/>
                </a:moveTo>
                <a:cubicBezTo>
                  <a:pt x="1422400" y="3987800"/>
                  <a:pt x="1409700" y="4013200"/>
                  <a:pt x="1384300" y="4013200"/>
                </a:cubicBezTo>
                <a:cubicBezTo>
                  <a:pt x="1333500" y="4013200"/>
                  <a:pt x="1308100" y="3987800"/>
                  <a:pt x="1308100" y="3924300"/>
                </a:cubicBezTo>
                <a:cubicBezTo>
                  <a:pt x="1308100" y="3886200"/>
                  <a:pt x="1333500" y="3860800"/>
                  <a:pt x="1371600" y="3860800"/>
                </a:cubicBezTo>
                <a:cubicBezTo>
                  <a:pt x="1397000" y="3860800"/>
                  <a:pt x="1422400" y="3898900"/>
                  <a:pt x="1422400" y="3937000"/>
                </a:cubicBezTo>
                <a:close/>
                <a:moveTo>
                  <a:pt x="3632200" y="7645400"/>
                </a:moveTo>
                <a:moveTo>
                  <a:pt x="444500" y="4254500"/>
                </a:moveTo>
                <a:cubicBezTo>
                  <a:pt x="419100" y="4254500"/>
                  <a:pt x="381000" y="4267200"/>
                  <a:pt x="381000" y="4292600"/>
                </a:cubicBezTo>
                <a:cubicBezTo>
                  <a:pt x="381000" y="4305300"/>
                  <a:pt x="419100" y="4330700"/>
                  <a:pt x="444500" y="4330700"/>
                </a:cubicBezTo>
                <a:cubicBezTo>
                  <a:pt x="482600" y="4330700"/>
                  <a:pt x="508000" y="4305300"/>
                  <a:pt x="508000" y="4292600"/>
                </a:cubicBezTo>
                <a:cubicBezTo>
                  <a:pt x="508000" y="4267200"/>
                  <a:pt x="482600" y="4254500"/>
                  <a:pt x="444500" y="4254500"/>
                </a:cubicBezTo>
                <a:close/>
                <a:moveTo>
                  <a:pt x="3314700" y="7645400"/>
                </a:moveTo>
                <a:moveTo>
                  <a:pt x="2311400" y="4254500"/>
                </a:moveTo>
                <a:cubicBezTo>
                  <a:pt x="2298700" y="4254500"/>
                  <a:pt x="2273300" y="4267200"/>
                  <a:pt x="2273300" y="4292600"/>
                </a:cubicBezTo>
                <a:cubicBezTo>
                  <a:pt x="2273300" y="4305300"/>
                  <a:pt x="2298700" y="4330700"/>
                  <a:pt x="2311400" y="4330700"/>
                </a:cubicBezTo>
                <a:cubicBezTo>
                  <a:pt x="2336800" y="4330700"/>
                  <a:pt x="2349500" y="4305300"/>
                  <a:pt x="2349500" y="4292600"/>
                </a:cubicBezTo>
                <a:cubicBezTo>
                  <a:pt x="2349500" y="4267200"/>
                  <a:pt x="2336800" y="4254500"/>
                  <a:pt x="2311400" y="4254500"/>
                </a:cubicBezTo>
                <a:close/>
                <a:moveTo>
                  <a:pt x="3314700" y="7645400"/>
                </a:moveTo>
                <a:moveTo>
                  <a:pt x="1270000" y="4940300"/>
                </a:moveTo>
                <a:lnTo>
                  <a:pt x="1270000" y="4749800"/>
                </a:lnTo>
                <a:cubicBezTo>
                  <a:pt x="1270000" y="4711700"/>
                  <a:pt x="1244600" y="4673600"/>
                  <a:pt x="1219200" y="4673600"/>
                </a:cubicBezTo>
                <a:cubicBezTo>
                  <a:pt x="1181100" y="4673600"/>
                  <a:pt x="1155700" y="4686300"/>
                  <a:pt x="1143000" y="4686300"/>
                </a:cubicBezTo>
                <a:cubicBezTo>
                  <a:pt x="1130300" y="4699000"/>
                  <a:pt x="1117600" y="4749800"/>
                  <a:pt x="1117600" y="4787900"/>
                </a:cubicBezTo>
                <a:lnTo>
                  <a:pt x="1117600" y="4940300"/>
                </a:lnTo>
                <a:cubicBezTo>
                  <a:pt x="1117600" y="4991100"/>
                  <a:pt x="1155700" y="5016500"/>
                  <a:pt x="1193800" y="5016500"/>
                </a:cubicBezTo>
                <a:cubicBezTo>
                  <a:pt x="1244600" y="5016500"/>
                  <a:pt x="1270000" y="4991100"/>
                  <a:pt x="1270000" y="4940300"/>
                </a:cubicBezTo>
                <a:close/>
                <a:moveTo>
                  <a:pt x="2628900" y="7645400"/>
                </a:moveTo>
                <a:moveTo>
                  <a:pt x="1422400" y="4864100"/>
                </a:moveTo>
                <a:cubicBezTo>
                  <a:pt x="1422400" y="4902200"/>
                  <a:pt x="1447800" y="4965700"/>
                  <a:pt x="1473200" y="4978400"/>
                </a:cubicBezTo>
                <a:cubicBezTo>
                  <a:pt x="1485900" y="5003800"/>
                  <a:pt x="1536700" y="5016500"/>
                  <a:pt x="1574800" y="5016500"/>
                </a:cubicBezTo>
                <a:cubicBezTo>
                  <a:pt x="1612900" y="5016500"/>
                  <a:pt x="1638300" y="4991100"/>
                  <a:pt x="1651000" y="4940300"/>
                </a:cubicBezTo>
                <a:cubicBezTo>
                  <a:pt x="1663700" y="4838700"/>
                  <a:pt x="1663700" y="4813300"/>
                  <a:pt x="1638300" y="4762500"/>
                </a:cubicBezTo>
                <a:cubicBezTo>
                  <a:pt x="1612900" y="4686300"/>
                  <a:pt x="1587500" y="4673600"/>
                  <a:pt x="1511300" y="4673600"/>
                </a:cubicBezTo>
                <a:cubicBezTo>
                  <a:pt x="1447800" y="4673600"/>
                  <a:pt x="1422400" y="4724400"/>
                  <a:pt x="1422400" y="4864100"/>
                </a:cubicBezTo>
                <a:close/>
                <a:moveTo>
                  <a:pt x="2705100" y="7645400"/>
                </a:moveTo>
                <a:moveTo>
                  <a:pt x="812800" y="4864100"/>
                </a:moveTo>
                <a:lnTo>
                  <a:pt x="812800" y="4826000"/>
                </a:lnTo>
                <a:cubicBezTo>
                  <a:pt x="812800" y="4787900"/>
                  <a:pt x="800100" y="4749800"/>
                  <a:pt x="774700" y="4749800"/>
                </a:cubicBezTo>
                <a:cubicBezTo>
                  <a:pt x="749300" y="4749800"/>
                  <a:pt x="736600" y="4787900"/>
                  <a:pt x="736600" y="4826000"/>
                </a:cubicBezTo>
                <a:cubicBezTo>
                  <a:pt x="736600" y="4864100"/>
                  <a:pt x="736600" y="4914900"/>
                  <a:pt x="749300" y="4927600"/>
                </a:cubicBezTo>
                <a:cubicBezTo>
                  <a:pt x="762000" y="4940300"/>
                  <a:pt x="787400" y="4940300"/>
                  <a:pt x="787400" y="4940300"/>
                </a:cubicBezTo>
                <a:cubicBezTo>
                  <a:pt x="800100" y="4940300"/>
                  <a:pt x="812800" y="4902200"/>
                  <a:pt x="812800" y="4864100"/>
                </a:cubicBezTo>
                <a:close/>
                <a:moveTo>
                  <a:pt x="2705100" y="7645400"/>
                </a:moveTo>
                <a:moveTo>
                  <a:pt x="1955800" y="4826000"/>
                </a:moveTo>
                <a:lnTo>
                  <a:pt x="1955800" y="4864100"/>
                </a:lnTo>
                <a:cubicBezTo>
                  <a:pt x="1968500" y="4927600"/>
                  <a:pt x="1968500" y="4927600"/>
                  <a:pt x="1968500" y="4864100"/>
                </a:cubicBezTo>
                <a:lnTo>
                  <a:pt x="1968500" y="4826000"/>
                </a:lnTo>
                <a:cubicBezTo>
                  <a:pt x="1968500" y="4787900"/>
                  <a:pt x="1968500" y="4749800"/>
                  <a:pt x="1955800" y="4749800"/>
                </a:cubicBezTo>
                <a:cubicBezTo>
                  <a:pt x="1955800" y="4749800"/>
                  <a:pt x="1955800" y="4787900"/>
                  <a:pt x="1955800" y="4826000"/>
                </a:cubicBezTo>
                <a:close/>
                <a:moveTo>
                  <a:pt x="2743200" y="7645400"/>
                </a:moveTo>
                <a:moveTo>
                  <a:pt x="1270000" y="7416800"/>
                </a:moveTo>
                <a:lnTo>
                  <a:pt x="1270000" y="5334000"/>
                </a:lnTo>
                <a:cubicBezTo>
                  <a:pt x="1270000" y="5257800"/>
                  <a:pt x="1270000" y="5257800"/>
                  <a:pt x="1193800" y="5257800"/>
                </a:cubicBezTo>
                <a:lnTo>
                  <a:pt x="1117600" y="5257800"/>
                </a:lnTo>
                <a:cubicBezTo>
                  <a:pt x="1054100" y="5257800"/>
                  <a:pt x="1041400" y="5257800"/>
                  <a:pt x="1041400" y="5334000"/>
                </a:cubicBezTo>
                <a:lnTo>
                  <a:pt x="1041400" y="7340600"/>
                </a:lnTo>
                <a:cubicBezTo>
                  <a:pt x="1041400" y="7378700"/>
                  <a:pt x="1054100" y="7429500"/>
                  <a:pt x="1079500" y="7454900"/>
                </a:cubicBezTo>
                <a:cubicBezTo>
                  <a:pt x="1104900" y="7467600"/>
                  <a:pt x="1155700" y="7493000"/>
                  <a:pt x="1193800" y="7493000"/>
                </a:cubicBezTo>
                <a:cubicBezTo>
                  <a:pt x="1244600" y="7493000"/>
                  <a:pt x="1270000" y="7467600"/>
                  <a:pt x="1270000" y="7416800"/>
                </a:cubicBezTo>
                <a:close/>
                <a:moveTo>
                  <a:pt x="152400" y="7645400"/>
                </a:moveTo>
                <a:moveTo>
                  <a:pt x="1663700" y="7416800"/>
                </a:moveTo>
                <a:lnTo>
                  <a:pt x="1663700" y="5334000"/>
                </a:lnTo>
                <a:cubicBezTo>
                  <a:pt x="1663700" y="5257800"/>
                  <a:pt x="1651000" y="5257800"/>
                  <a:pt x="1587500" y="5257800"/>
                </a:cubicBezTo>
                <a:lnTo>
                  <a:pt x="1485900" y="5257800"/>
                </a:lnTo>
                <a:cubicBezTo>
                  <a:pt x="1422400" y="5257800"/>
                  <a:pt x="1409700" y="5257800"/>
                  <a:pt x="1409700" y="5334000"/>
                </a:cubicBezTo>
                <a:lnTo>
                  <a:pt x="1422400" y="5689600"/>
                </a:lnTo>
                <a:cubicBezTo>
                  <a:pt x="1422400" y="5740400"/>
                  <a:pt x="1435100" y="5803900"/>
                  <a:pt x="1447800" y="5829300"/>
                </a:cubicBezTo>
                <a:cubicBezTo>
                  <a:pt x="1460500" y="5867400"/>
                  <a:pt x="1473200" y="5918200"/>
                  <a:pt x="1473200" y="5969000"/>
                </a:cubicBezTo>
                <a:lnTo>
                  <a:pt x="1473200" y="7086600"/>
                </a:lnTo>
                <a:cubicBezTo>
                  <a:pt x="1473200" y="7124700"/>
                  <a:pt x="1460500" y="7188200"/>
                  <a:pt x="1447800" y="7213600"/>
                </a:cubicBezTo>
                <a:cubicBezTo>
                  <a:pt x="1422400" y="7264400"/>
                  <a:pt x="1422400" y="7302500"/>
                  <a:pt x="1447800" y="7378700"/>
                </a:cubicBezTo>
                <a:cubicBezTo>
                  <a:pt x="1473200" y="7480300"/>
                  <a:pt x="1498600" y="7493000"/>
                  <a:pt x="1587500" y="7493000"/>
                </a:cubicBezTo>
                <a:cubicBezTo>
                  <a:pt x="1638300" y="7493000"/>
                  <a:pt x="1663700" y="7467600"/>
                  <a:pt x="1663700" y="7416800"/>
                </a:cubicBezTo>
                <a:close/>
                <a:moveTo>
                  <a:pt x="152400" y="7645400"/>
                </a:moveTo>
              </a:path>
            </a:pathLst>
          </a:custGeom>
          <a:solidFill>
            <a:srgbClr val="010101">
              <a:alpha val="100000"/>
            </a:srgbClr>
          </a:solidFill>
          <a:ln w="5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22" name="Freeform 14022"/>
          <p:cNvSpPr/>
          <p:nvPr/>
        </p:nvSpPr>
        <p:spPr>
          <a:xfrm rot="0" flipH="0" flipV="0">
            <a:off x="20668449" y="7948815"/>
            <a:ext cx="106851" cy="301993"/>
          </a:xfrm>
          <a:custGeom>
            <a:pathLst>
              <a:path w="2705100" h="7645400">
                <a:moveTo>
                  <a:pt x="2082800" y="7645400"/>
                </a:moveTo>
                <a:lnTo>
                  <a:pt x="660400" y="7645400"/>
                </a:lnTo>
                <a:cubicBezTo>
                  <a:pt x="317500" y="7645400"/>
                  <a:pt x="25400" y="7632700"/>
                  <a:pt x="25400" y="7620000"/>
                </a:cubicBezTo>
                <a:cubicBezTo>
                  <a:pt x="0" y="7594600"/>
                  <a:pt x="0" y="7531100"/>
                  <a:pt x="25400" y="7505700"/>
                </a:cubicBezTo>
                <a:cubicBezTo>
                  <a:pt x="25400" y="7493000"/>
                  <a:pt x="215900" y="7493000"/>
                  <a:pt x="431800" y="7493000"/>
                </a:cubicBezTo>
                <a:cubicBezTo>
                  <a:pt x="635000" y="7493000"/>
                  <a:pt x="812800" y="7213600"/>
                  <a:pt x="812800" y="6870700"/>
                </a:cubicBezTo>
                <a:lnTo>
                  <a:pt x="812800" y="5867400"/>
                </a:lnTo>
                <a:cubicBezTo>
                  <a:pt x="812800" y="5524500"/>
                  <a:pt x="762000" y="5219700"/>
                  <a:pt x="698500" y="5168900"/>
                </a:cubicBezTo>
                <a:cubicBezTo>
                  <a:pt x="635000" y="5130800"/>
                  <a:pt x="546100" y="4953000"/>
                  <a:pt x="508000" y="4787900"/>
                </a:cubicBezTo>
                <a:cubicBezTo>
                  <a:pt x="482600" y="4622800"/>
                  <a:pt x="381000" y="4457700"/>
                  <a:pt x="304800" y="4432300"/>
                </a:cubicBezTo>
                <a:cubicBezTo>
                  <a:pt x="177800" y="4368800"/>
                  <a:pt x="127000" y="4267200"/>
                  <a:pt x="165100" y="4127500"/>
                </a:cubicBezTo>
                <a:cubicBezTo>
                  <a:pt x="177800" y="4114800"/>
                  <a:pt x="317500" y="4089400"/>
                  <a:pt x="495300" y="4089400"/>
                </a:cubicBezTo>
                <a:cubicBezTo>
                  <a:pt x="673100" y="4089400"/>
                  <a:pt x="812800" y="3873500"/>
                  <a:pt x="812800" y="3594100"/>
                </a:cubicBezTo>
                <a:cubicBezTo>
                  <a:pt x="812800" y="3314700"/>
                  <a:pt x="673100" y="3086100"/>
                  <a:pt x="508000" y="3086100"/>
                </a:cubicBezTo>
                <a:cubicBezTo>
                  <a:pt x="152400" y="3086100"/>
                  <a:pt x="152400" y="3086100"/>
                  <a:pt x="152400" y="2921000"/>
                </a:cubicBezTo>
                <a:cubicBezTo>
                  <a:pt x="152400" y="2730500"/>
                  <a:pt x="228600" y="2641600"/>
                  <a:pt x="419100" y="2590800"/>
                </a:cubicBezTo>
                <a:cubicBezTo>
                  <a:pt x="508000" y="2578100"/>
                  <a:pt x="584200" y="2324100"/>
                  <a:pt x="584200" y="2057400"/>
                </a:cubicBezTo>
                <a:cubicBezTo>
                  <a:pt x="584200" y="1778000"/>
                  <a:pt x="635000" y="1485900"/>
                  <a:pt x="698500" y="1409700"/>
                </a:cubicBezTo>
                <a:cubicBezTo>
                  <a:pt x="762000" y="1333500"/>
                  <a:pt x="825500" y="1143000"/>
                  <a:pt x="838200" y="990600"/>
                </a:cubicBezTo>
                <a:cubicBezTo>
                  <a:pt x="863600" y="825500"/>
                  <a:pt x="965200" y="685800"/>
                  <a:pt x="1079500" y="660400"/>
                </a:cubicBezTo>
                <a:cubicBezTo>
                  <a:pt x="1181100" y="635000"/>
                  <a:pt x="1282700" y="482600"/>
                  <a:pt x="1295400" y="317500"/>
                </a:cubicBezTo>
                <a:cubicBezTo>
                  <a:pt x="1295400" y="139700"/>
                  <a:pt x="1333500" y="0"/>
                  <a:pt x="1371600" y="0"/>
                </a:cubicBezTo>
                <a:cubicBezTo>
                  <a:pt x="1422400" y="0"/>
                  <a:pt x="1447800" y="165100"/>
                  <a:pt x="1473200" y="520700"/>
                </a:cubicBezTo>
                <a:cubicBezTo>
                  <a:pt x="1473200" y="584200"/>
                  <a:pt x="1587500" y="660400"/>
                  <a:pt x="1701800" y="711200"/>
                </a:cubicBezTo>
                <a:cubicBezTo>
                  <a:pt x="1828800" y="749300"/>
                  <a:pt x="1917700" y="914400"/>
                  <a:pt x="1917700" y="1054100"/>
                </a:cubicBezTo>
                <a:cubicBezTo>
                  <a:pt x="1905000" y="1193800"/>
                  <a:pt x="1955800" y="1358900"/>
                  <a:pt x="2019300" y="1409700"/>
                </a:cubicBezTo>
                <a:cubicBezTo>
                  <a:pt x="2095500" y="1447800"/>
                  <a:pt x="2146300" y="1511300"/>
                  <a:pt x="2146300" y="1524000"/>
                </a:cubicBezTo>
                <a:cubicBezTo>
                  <a:pt x="2070100" y="1701800"/>
                  <a:pt x="2298700" y="2641600"/>
                  <a:pt x="2425700" y="2705100"/>
                </a:cubicBezTo>
                <a:cubicBezTo>
                  <a:pt x="2565400" y="2794000"/>
                  <a:pt x="2616200" y="2908300"/>
                  <a:pt x="2578100" y="3048000"/>
                </a:cubicBezTo>
                <a:cubicBezTo>
                  <a:pt x="2565400" y="3073400"/>
                  <a:pt x="2413000" y="3098800"/>
                  <a:pt x="2222500" y="3124200"/>
                </a:cubicBezTo>
                <a:cubicBezTo>
                  <a:pt x="2044700" y="3136900"/>
                  <a:pt x="1892300" y="3340100"/>
                  <a:pt x="1892300" y="3581400"/>
                </a:cubicBezTo>
                <a:cubicBezTo>
                  <a:pt x="1892300" y="4089400"/>
                  <a:pt x="1892300" y="4089400"/>
                  <a:pt x="2273300" y="4127500"/>
                </a:cubicBezTo>
                <a:cubicBezTo>
                  <a:pt x="2451100" y="4140200"/>
                  <a:pt x="2590800" y="4191000"/>
                  <a:pt x="2590800" y="4241800"/>
                </a:cubicBezTo>
                <a:cubicBezTo>
                  <a:pt x="2590800" y="4394200"/>
                  <a:pt x="2540000" y="4457700"/>
                  <a:pt x="2336800" y="4572000"/>
                </a:cubicBezTo>
                <a:cubicBezTo>
                  <a:pt x="2120900" y="4699000"/>
                  <a:pt x="2120900" y="4699000"/>
                  <a:pt x="2057400" y="4978400"/>
                </a:cubicBezTo>
                <a:cubicBezTo>
                  <a:pt x="2019300" y="5130800"/>
                  <a:pt x="1968500" y="5257800"/>
                  <a:pt x="1943100" y="5257800"/>
                </a:cubicBezTo>
                <a:cubicBezTo>
                  <a:pt x="1917700" y="5257800"/>
                  <a:pt x="1892300" y="5524500"/>
                  <a:pt x="1892300" y="5867400"/>
                </a:cubicBezTo>
                <a:lnTo>
                  <a:pt x="1892300" y="6794500"/>
                </a:lnTo>
                <a:cubicBezTo>
                  <a:pt x="1892300" y="7137400"/>
                  <a:pt x="1905000" y="7429500"/>
                  <a:pt x="1930400" y="7454900"/>
                </a:cubicBezTo>
                <a:cubicBezTo>
                  <a:pt x="1955800" y="7467600"/>
                  <a:pt x="2133600" y="7493000"/>
                  <a:pt x="2336800" y="7493000"/>
                </a:cubicBezTo>
                <a:cubicBezTo>
                  <a:pt x="2540000" y="7493000"/>
                  <a:pt x="2705100" y="7518400"/>
                  <a:pt x="2705100" y="7569200"/>
                </a:cubicBezTo>
                <a:cubicBezTo>
                  <a:pt x="2705100" y="7607300"/>
                  <a:pt x="2425700" y="7645400"/>
                  <a:pt x="2082800" y="7645400"/>
                </a:cubicBezTo>
                <a:close/>
                <a:moveTo>
                  <a:pt x="-76200" y="7645400"/>
                </a:moveTo>
                <a:moveTo>
                  <a:pt x="1270000" y="1244600"/>
                </a:moveTo>
                <a:lnTo>
                  <a:pt x="1270000" y="1003300"/>
                </a:lnTo>
                <a:cubicBezTo>
                  <a:pt x="1270000" y="965200"/>
                  <a:pt x="1244600" y="927100"/>
                  <a:pt x="1193800" y="927100"/>
                </a:cubicBezTo>
                <a:cubicBezTo>
                  <a:pt x="1155700" y="927100"/>
                  <a:pt x="1104900" y="939800"/>
                  <a:pt x="1104900" y="952500"/>
                </a:cubicBezTo>
                <a:cubicBezTo>
                  <a:pt x="1092200" y="965200"/>
                  <a:pt x="1079500" y="1003300"/>
                  <a:pt x="1079500" y="1041400"/>
                </a:cubicBezTo>
                <a:lnTo>
                  <a:pt x="1079500" y="1244600"/>
                </a:lnTo>
                <a:cubicBezTo>
                  <a:pt x="1079500" y="1295400"/>
                  <a:pt x="1104900" y="1320800"/>
                  <a:pt x="1155700" y="1320800"/>
                </a:cubicBezTo>
                <a:lnTo>
                  <a:pt x="1193800" y="1320800"/>
                </a:lnTo>
                <a:cubicBezTo>
                  <a:pt x="1257300" y="1320800"/>
                  <a:pt x="1270000" y="1295400"/>
                  <a:pt x="1270000" y="1244600"/>
                </a:cubicBezTo>
                <a:close/>
                <a:moveTo>
                  <a:pt x="6324600" y="7645400"/>
                </a:moveTo>
                <a:moveTo>
                  <a:pt x="1663700" y="1244600"/>
                </a:moveTo>
                <a:lnTo>
                  <a:pt x="1663700" y="1003300"/>
                </a:lnTo>
                <a:cubicBezTo>
                  <a:pt x="1663700" y="965200"/>
                  <a:pt x="1625600" y="927100"/>
                  <a:pt x="1587500" y="927100"/>
                </a:cubicBezTo>
                <a:cubicBezTo>
                  <a:pt x="1485900" y="927100"/>
                  <a:pt x="1435100" y="977900"/>
                  <a:pt x="1435100" y="1079500"/>
                </a:cubicBezTo>
                <a:lnTo>
                  <a:pt x="1435100" y="1231900"/>
                </a:lnTo>
                <a:cubicBezTo>
                  <a:pt x="1435100" y="1295400"/>
                  <a:pt x="1447800" y="1320800"/>
                  <a:pt x="1511300" y="1320800"/>
                </a:cubicBezTo>
                <a:lnTo>
                  <a:pt x="1587500" y="1320800"/>
                </a:lnTo>
                <a:cubicBezTo>
                  <a:pt x="1651000" y="1320800"/>
                  <a:pt x="1663700" y="1308100"/>
                  <a:pt x="1663700" y="1244600"/>
                </a:cubicBezTo>
                <a:close/>
                <a:moveTo>
                  <a:pt x="6324600" y="7645400"/>
                </a:moveTo>
                <a:moveTo>
                  <a:pt x="1270000" y="1854200"/>
                </a:moveTo>
                <a:lnTo>
                  <a:pt x="1270000" y="1625600"/>
                </a:lnTo>
                <a:cubicBezTo>
                  <a:pt x="1270000" y="1574800"/>
                  <a:pt x="1244600" y="1549400"/>
                  <a:pt x="1193800" y="1549400"/>
                </a:cubicBezTo>
                <a:cubicBezTo>
                  <a:pt x="1155700" y="1549400"/>
                  <a:pt x="1117600" y="1574800"/>
                  <a:pt x="1117600" y="1625600"/>
                </a:cubicBezTo>
                <a:lnTo>
                  <a:pt x="1117600" y="1854200"/>
                </a:lnTo>
                <a:cubicBezTo>
                  <a:pt x="1117600" y="1905000"/>
                  <a:pt x="1155700" y="1930400"/>
                  <a:pt x="1193800" y="1930400"/>
                </a:cubicBezTo>
                <a:cubicBezTo>
                  <a:pt x="1244600" y="1930400"/>
                  <a:pt x="1270000" y="1905000"/>
                  <a:pt x="1270000" y="1854200"/>
                </a:cubicBezTo>
                <a:close/>
                <a:moveTo>
                  <a:pt x="5715000" y="7645400"/>
                </a:moveTo>
                <a:moveTo>
                  <a:pt x="1625600" y="1816100"/>
                </a:moveTo>
                <a:lnTo>
                  <a:pt x="1625600" y="1625600"/>
                </a:lnTo>
                <a:cubicBezTo>
                  <a:pt x="1625600" y="1587500"/>
                  <a:pt x="1587500" y="1549400"/>
                  <a:pt x="1549400" y="1549400"/>
                </a:cubicBezTo>
                <a:cubicBezTo>
                  <a:pt x="1511300" y="1549400"/>
                  <a:pt x="1473200" y="1574800"/>
                  <a:pt x="1460500" y="1625600"/>
                </a:cubicBezTo>
                <a:cubicBezTo>
                  <a:pt x="1422400" y="1727200"/>
                  <a:pt x="1422400" y="1854200"/>
                  <a:pt x="1473200" y="1892300"/>
                </a:cubicBezTo>
                <a:cubicBezTo>
                  <a:pt x="1485900" y="1917700"/>
                  <a:pt x="1524000" y="1930400"/>
                  <a:pt x="1549400" y="1930400"/>
                </a:cubicBezTo>
                <a:cubicBezTo>
                  <a:pt x="1600200" y="1930400"/>
                  <a:pt x="1625600" y="1905000"/>
                  <a:pt x="1625600" y="1816100"/>
                </a:cubicBezTo>
                <a:close/>
                <a:moveTo>
                  <a:pt x="5753100" y="7645400"/>
                </a:moveTo>
                <a:moveTo>
                  <a:pt x="812800" y="1778000"/>
                </a:moveTo>
                <a:lnTo>
                  <a:pt x="812800" y="1701800"/>
                </a:lnTo>
                <a:cubicBezTo>
                  <a:pt x="812800" y="1663700"/>
                  <a:pt x="800100" y="1625600"/>
                  <a:pt x="787400" y="1625600"/>
                </a:cubicBezTo>
                <a:cubicBezTo>
                  <a:pt x="787400" y="1625600"/>
                  <a:pt x="762000" y="1638300"/>
                  <a:pt x="749300" y="1638300"/>
                </a:cubicBezTo>
                <a:cubicBezTo>
                  <a:pt x="736600" y="1651000"/>
                  <a:pt x="736600" y="1701800"/>
                  <a:pt x="736600" y="1739900"/>
                </a:cubicBezTo>
                <a:lnTo>
                  <a:pt x="736600" y="1778000"/>
                </a:lnTo>
                <a:cubicBezTo>
                  <a:pt x="736600" y="1816100"/>
                  <a:pt x="749300" y="1854200"/>
                  <a:pt x="774700" y="1854200"/>
                </a:cubicBezTo>
                <a:cubicBezTo>
                  <a:pt x="800100" y="1854200"/>
                  <a:pt x="812800" y="1816100"/>
                  <a:pt x="812800" y="1778000"/>
                </a:cubicBezTo>
                <a:close/>
                <a:moveTo>
                  <a:pt x="5791200" y="7645400"/>
                </a:moveTo>
                <a:moveTo>
                  <a:pt x="1955800" y="1739900"/>
                </a:moveTo>
                <a:cubicBezTo>
                  <a:pt x="1968500" y="1790700"/>
                  <a:pt x="1968500" y="1790700"/>
                  <a:pt x="1968500" y="1739900"/>
                </a:cubicBezTo>
                <a:cubicBezTo>
                  <a:pt x="1968500" y="1701800"/>
                  <a:pt x="1968500" y="1663700"/>
                  <a:pt x="1955800" y="1663700"/>
                </a:cubicBezTo>
                <a:cubicBezTo>
                  <a:pt x="1955800" y="1663700"/>
                  <a:pt x="1955800" y="1701800"/>
                  <a:pt x="1955800" y="1739900"/>
                </a:cubicBezTo>
                <a:close/>
                <a:moveTo>
                  <a:pt x="5829300" y="7645400"/>
                </a:moveTo>
                <a:moveTo>
                  <a:pt x="1270000" y="2400300"/>
                </a:moveTo>
                <a:lnTo>
                  <a:pt x="1270000" y="2247900"/>
                </a:lnTo>
                <a:cubicBezTo>
                  <a:pt x="1270000" y="2197100"/>
                  <a:pt x="1244600" y="2159000"/>
                  <a:pt x="1193800" y="2159000"/>
                </a:cubicBezTo>
                <a:cubicBezTo>
                  <a:pt x="1155700" y="2159000"/>
                  <a:pt x="1117600" y="2197100"/>
                  <a:pt x="1117600" y="2247900"/>
                </a:cubicBezTo>
                <a:lnTo>
                  <a:pt x="1117600" y="2400300"/>
                </a:lnTo>
                <a:cubicBezTo>
                  <a:pt x="1117600" y="2438400"/>
                  <a:pt x="1155700" y="2476500"/>
                  <a:pt x="1193800" y="2476500"/>
                </a:cubicBezTo>
                <a:cubicBezTo>
                  <a:pt x="1244600" y="2476500"/>
                  <a:pt x="1270000" y="2438400"/>
                  <a:pt x="1270000" y="2400300"/>
                </a:cubicBezTo>
                <a:close/>
                <a:moveTo>
                  <a:pt x="5168900" y="7645400"/>
                </a:moveTo>
                <a:moveTo>
                  <a:pt x="1549400" y="2476500"/>
                </a:moveTo>
                <a:lnTo>
                  <a:pt x="1562100" y="2476500"/>
                </a:lnTo>
                <a:cubicBezTo>
                  <a:pt x="1600200" y="2476500"/>
                  <a:pt x="1638300" y="2451100"/>
                  <a:pt x="1651000" y="2438400"/>
                </a:cubicBezTo>
                <a:cubicBezTo>
                  <a:pt x="1663700" y="2374900"/>
                  <a:pt x="1663700" y="2273300"/>
                  <a:pt x="1638300" y="2209800"/>
                </a:cubicBezTo>
                <a:cubicBezTo>
                  <a:pt x="1625600" y="2184400"/>
                  <a:pt x="1600200" y="2159000"/>
                  <a:pt x="1562100" y="2159000"/>
                </a:cubicBezTo>
                <a:cubicBezTo>
                  <a:pt x="1536700" y="2159000"/>
                  <a:pt x="1485900" y="2184400"/>
                  <a:pt x="1473200" y="2209800"/>
                </a:cubicBezTo>
                <a:cubicBezTo>
                  <a:pt x="1447800" y="2222500"/>
                  <a:pt x="1422400" y="2273300"/>
                  <a:pt x="1422400" y="2311400"/>
                </a:cubicBezTo>
                <a:cubicBezTo>
                  <a:pt x="1422400" y="2425700"/>
                  <a:pt x="1460500" y="2476500"/>
                  <a:pt x="1549400" y="2476500"/>
                </a:cubicBezTo>
                <a:close/>
                <a:moveTo>
                  <a:pt x="5092700" y="7645400"/>
                </a:moveTo>
                <a:moveTo>
                  <a:pt x="812800" y="2362200"/>
                </a:moveTo>
                <a:lnTo>
                  <a:pt x="812800" y="2324100"/>
                </a:lnTo>
                <a:cubicBezTo>
                  <a:pt x="812800" y="2273300"/>
                  <a:pt x="800100" y="2247900"/>
                  <a:pt x="774700" y="2247900"/>
                </a:cubicBezTo>
                <a:cubicBezTo>
                  <a:pt x="749300" y="2247900"/>
                  <a:pt x="736600" y="2273300"/>
                  <a:pt x="736600" y="2324100"/>
                </a:cubicBezTo>
                <a:lnTo>
                  <a:pt x="736600" y="2362200"/>
                </a:lnTo>
                <a:cubicBezTo>
                  <a:pt x="736600" y="2400300"/>
                  <a:pt x="749300" y="2438400"/>
                  <a:pt x="774700" y="2438400"/>
                </a:cubicBezTo>
                <a:cubicBezTo>
                  <a:pt x="800100" y="2438400"/>
                  <a:pt x="812800" y="2400300"/>
                  <a:pt x="812800" y="2362200"/>
                </a:cubicBezTo>
                <a:close/>
                <a:moveTo>
                  <a:pt x="5207000" y="7645400"/>
                </a:moveTo>
                <a:moveTo>
                  <a:pt x="1968500" y="2336800"/>
                </a:moveTo>
                <a:cubicBezTo>
                  <a:pt x="1968500" y="2311400"/>
                  <a:pt x="1955800" y="2286000"/>
                  <a:pt x="1943100" y="2286000"/>
                </a:cubicBezTo>
                <a:cubicBezTo>
                  <a:pt x="1943100" y="2286000"/>
                  <a:pt x="1930400" y="2311400"/>
                  <a:pt x="1930400" y="2336800"/>
                </a:cubicBezTo>
                <a:cubicBezTo>
                  <a:pt x="1930400" y="2374900"/>
                  <a:pt x="1943100" y="2400300"/>
                  <a:pt x="1943100" y="2400300"/>
                </a:cubicBezTo>
                <a:cubicBezTo>
                  <a:pt x="1955800" y="2400300"/>
                  <a:pt x="1968500" y="2374900"/>
                  <a:pt x="1968500" y="2336800"/>
                </a:cubicBezTo>
                <a:close/>
                <a:moveTo>
                  <a:pt x="5232400" y="7645400"/>
                </a:moveTo>
                <a:moveTo>
                  <a:pt x="736600" y="2857500"/>
                </a:moveTo>
                <a:lnTo>
                  <a:pt x="419100" y="2857500"/>
                </a:lnTo>
                <a:cubicBezTo>
                  <a:pt x="381000" y="2857500"/>
                  <a:pt x="342900" y="2882900"/>
                  <a:pt x="342900" y="2895600"/>
                </a:cubicBezTo>
                <a:cubicBezTo>
                  <a:pt x="342900" y="2921000"/>
                  <a:pt x="381000" y="2933700"/>
                  <a:pt x="419100" y="2933700"/>
                </a:cubicBezTo>
                <a:lnTo>
                  <a:pt x="736600" y="2933700"/>
                </a:lnTo>
                <a:cubicBezTo>
                  <a:pt x="774700" y="2933700"/>
                  <a:pt x="812800" y="2921000"/>
                  <a:pt x="812800" y="2895600"/>
                </a:cubicBezTo>
                <a:cubicBezTo>
                  <a:pt x="812800" y="2882900"/>
                  <a:pt x="774700" y="2857500"/>
                  <a:pt x="736600" y="2857500"/>
                </a:cubicBezTo>
                <a:close/>
                <a:moveTo>
                  <a:pt x="4711700" y="7645400"/>
                </a:moveTo>
                <a:moveTo>
                  <a:pt x="1193800" y="2857500"/>
                </a:moveTo>
                <a:lnTo>
                  <a:pt x="1117600" y="2857500"/>
                </a:lnTo>
                <a:cubicBezTo>
                  <a:pt x="1079500" y="2857500"/>
                  <a:pt x="1041400" y="2882900"/>
                  <a:pt x="1041400" y="2895600"/>
                </a:cubicBezTo>
                <a:cubicBezTo>
                  <a:pt x="1041400" y="2921000"/>
                  <a:pt x="1079500" y="2933700"/>
                  <a:pt x="1117600" y="2933700"/>
                </a:cubicBezTo>
                <a:lnTo>
                  <a:pt x="1193800" y="2933700"/>
                </a:lnTo>
                <a:cubicBezTo>
                  <a:pt x="1244600" y="2933700"/>
                  <a:pt x="1270000" y="2921000"/>
                  <a:pt x="1270000" y="2895600"/>
                </a:cubicBezTo>
                <a:cubicBezTo>
                  <a:pt x="1270000" y="2882900"/>
                  <a:pt x="1244600" y="2857500"/>
                  <a:pt x="1193800" y="2857500"/>
                </a:cubicBezTo>
                <a:close/>
                <a:moveTo>
                  <a:pt x="4711700" y="7645400"/>
                </a:moveTo>
                <a:moveTo>
                  <a:pt x="1663700" y="2857500"/>
                </a:moveTo>
                <a:lnTo>
                  <a:pt x="1587500" y="2857500"/>
                </a:lnTo>
                <a:cubicBezTo>
                  <a:pt x="1536700" y="2857500"/>
                  <a:pt x="1511300" y="2882900"/>
                  <a:pt x="1511300" y="2895600"/>
                </a:cubicBezTo>
                <a:cubicBezTo>
                  <a:pt x="1511300" y="2921000"/>
                  <a:pt x="1536700" y="2933700"/>
                  <a:pt x="1587500" y="2933700"/>
                </a:cubicBezTo>
                <a:lnTo>
                  <a:pt x="1663700" y="2933700"/>
                </a:lnTo>
                <a:cubicBezTo>
                  <a:pt x="1701800" y="2933700"/>
                  <a:pt x="1739900" y="2921000"/>
                  <a:pt x="1739900" y="2895600"/>
                </a:cubicBezTo>
                <a:cubicBezTo>
                  <a:pt x="1739900" y="2882900"/>
                  <a:pt x="1701800" y="2857500"/>
                  <a:pt x="1663700" y="2857500"/>
                </a:cubicBezTo>
                <a:close/>
                <a:moveTo>
                  <a:pt x="4711700" y="7645400"/>
                </a:moveTo>
                <a:moveTo>
                  <a:pt x="2349500" y="2857500"/>
                </a:moveTo>
                <a:lnTo>
                  <a:pt x="1968500" y="2857500"/>
                </a:lnTo>
                <a:cubicBezTo>
                  <a:pt x="1930400" y="2857500"/>
                  <a:pt x="1892300" y="2882900"/>
                  <a:pt x="1892300" y="2895600"/>
                </a:cubicBezTo>
                <a:cubicBezTo>
                  <a:pt x="1892300" y="2921000"/>
                  <a:pt x="1930400" y="2933700"/>
                  <a:pt x="1968500" y="2933700"/>
                </a:cubicBezTo>
                <a:lnTo>
                  <a:pt x="2349500" y="2933700"/>
                </a:lnTo>
                <a:cubicBezTo>
                  <a:pt x="2400300" y="2933700"/>
                  <a:pt x="2425700" y="2921000"/>
                  <a:pt x="2425700" y="2895600"/>
                </a:cubicBezTo>
                <a:cubicBezTo>
                  <a:pt x="2425700" y="2882900"/>
                  <a:pt x="2400300" y="2857500"/>
                  <a:pt x="2349500" y="2857500"/>
                </a:cubicBezTo>
                <a:close/>
                <a:moveTo>
                  <a:pt x="4711700" y="7645400"/>
                </a:moveTo>
                <a:moveTo>
                  <a:pt x="1041400" y="3162300"/>
                </a:moveTo>
                <a:lnTo>
                  <a:pt x="1041400" y="4089400"/>
                </a:lnTo>
                <a:lnTo>
                  <a:pt x="1638300" y="4089400"/>
                </a:lnTo>
                <a:cubicBezTo>
                  <a:pt x="1714500" y="4089400"/>
                  <a:pt x="1739900" y="4064000"/>
                  <a:pt x="1739900" y="3937000"/>
                </a:cubicBezTo>
                <a:lnTo>
                  <a:pt x="1739900" y="3263900"/>
                </a:lnTo>
                <a:cubicBezTo>
                  <a:pt x="1739900" y="3136900"/>
                  <a:pt x="1701800" y="3086100"/>
                  <a:pt x="1625600" y="3086100"/>
                </a:cubicBezTo>
                <a:lnTo>
                  <a:pt x="1587500" y="3086100"/>
                </a:lnTo>
                <a:cubicBezTo>
                  <a:pt x="1536700" y="3086100"/>
                  <a:pt x="1485900" y="3111500"/>
                  <a:pt x="1460500" y="3124200"/>
                </a:cubicBezTo>
                <a:cubicBezTo>
                  <a:pt x="1447800" y="3149600"/>
                  <a:pt x="1435100" y="3200400"/>
                  <a:pt x="1447800" y="3238500"/>
                </a:cubicBezTo>
                <a:lnTo>
                  <a:pt x="1447800" y="3251200"/>
                </a:lnTo>
                <a:cubicBezTo>
                  <a:pt x="1447800" y="3302000"/>
                  <a:pt x="1447800" y="3352800"/>
                  <a:pt x="1447800" y="3390900"/>
                </a:cubicBezTo>
                <a:cubicBezTo>
                  <a:pt x="1435100" y="3416300"/>
                  <a:pt x="1409700" y="3441700"/>
                  <a:pt x="1384300" y="3441700"/>
                </a:cubicBezTo>
                <a:cubicBezTo>
                  <a:pt x="1320800" y="3441700"/>
                  <a:pt x="1270000" y="3340100"/>
                  <a:pt x="1270000" y="3251200"/>
                </a:cubicBezTo>
                <a:lnTo>
                  <a:pt x="1270000" y="3162300"/>
                </a:lnTo>
                <a:cubicBezTo>
                  <a:pt x="1270000" y="3111500"/>
                  <a:pt x="1257300" y="3086100"/>
                  <a:pt x="1193800" y="3086100"/>
                </a:cubicBezTo>
                <a:lnTo>
                  <a:pt x="1117600" y="3086100"/>
                </a:lnTo>
                <a:cubicBezTo>
                  <a:pt x="1054100" y="3086100"/>
                  <a:pt x="1041400" y="3098800"/>
                  <a:pt x="1041400" y="3162300"/>
                </a:cubicBezTo>
                <a:close/>
                <a:moveTo>
                  <a:pt x="4406900" y="7645400"/>
                </a:moveTo>
                <a:moveTo>
                  <a:pt x="1422400" y="3937000"/>
                </a:moveTo>
                <a:cubicBezTo>
                  <a:pt x="1422400" y="3987800"/>
                  <a:pt x="1409700" y="4013200"/>
                  <a:pt x="1384300" y="4013200"/>
                </a:cubicBezTo>
                <a:cubicBezTo>
                  <a:pt x="1333500" y="4013200"/>
                  <a:pt x="1308100" y="3987800"/>
                  <a:pt x="1308100" y="3924300"/>
                </a:cubicBezTo>
                <a:cubicBezTo>
                  <a:pt x="1308100" y="3886200"/>
                  <a:pt x="1333500" y="3860800"/>
                  <a:pt x="1371600" y="3860800"/>
                </a:cubicBezTo>
                <a:cubicBezTo>
                  <a:pt x="1397000" y="3860800"/>
                  <a:pt x="1422400" y="3898900"/>
                  <a:pt x="1422400" y="3937000"/>
                </a:cubicBezTo>
                <a:close/>
                <a:moveTo>
                  <a:pt x="3632200" y="7645400"/>
                </a:moveTo>
                <a:moveTo>
                  <a:pt x="444500" y="4254500"/>
                </a:moveTo>
                <a:cubicBezTo>
                  <a:pt x="419100" y="4254500"/>
                  <a:pt x="381000" y="4267200"/>
                  <a:pt x="381000" y="4292600"/>
                </a:cubicBezTo>
                <a:cubicBezTo>
                  <a:pt x="381000" y="4305300"/>
                  <a:pt x="419100" y="4330700"/>
                  <a:pt x="444500" y="4330700"/>
                </a:cubicBezTo>
                <a:cubicBezTo>
                  <a:pt x="482600" y="4330700"/>
                  <a:pt x="508000" y="4305300"/>
                  <a:pt x="508000" y="4292600"/>
                </a:cubicBezTo>
                <a:cubicBezTo>
                  <a:pt x="508000" y="4267200"/>
                  <a:pt x="482600" y="4254500"/>
                  <a:pt x="444500" y="4254500"/>
                </a:cubicBezTo>
                <a:close/>
                <a:moveTo>
                  <a:pt x="3314700" y="7645400"/>
                </a:moveTo>
                <a:moveTo>
                  <a:pt x="2311400" y="4254500"/>
                </a:moveTo>
                <a:cubicBezTo>
                  <a:pt x="2298700" y="4254500"/>
                  <a:pt x="2273300" y="4267200"/>
                  <a:pt x="2273300" y="4292600"/>
                </a:cubicBezTo>
                <a:cubicBezTo>
                  <a:pt x="2273300" y="4305300"/>
                  <a:pt x="2298700" y="4330700"/>
                  <a:pt x="2311400" y="4330700"/>
                </a:cubicBezTo>
                <a:cubicBezTo>
                  <a:pt x="2336800" y="4330700"/>
                  <a:pt x="2349500" y="4305300"/>
                  <a:pt x="2349500" y="4292600"/>
                </a:cubicBezTo>
                <a:cubicBezTo>
                  <a:pt x="2349500" y="4267200"/>
                  <a:pt x="2336800" y="4254500"/>
                  <a:pt x="2311400" y="4254500"/>
                </a:cubicBezTo>
                <a:close/>
                <a:moveTo>
                  <a:pt x="3314700" y="7645400"/>
                </a:moveTo>
                <a:moveTo>
                  <a:pt x="1270000" y="4940300"/>
                </a:moveTo>
                <a:lnTo>
                  <a:pt x="1270000" y="4749800"/>
                </a:lnTo>
                <a:cubicBezTo>
                  <a:pt x="1270000" y="4711700"/>
                  <a:pt x="1244600" y="4673600"/>
                  <a:pt x="1219200" y="4673600"/>
                </a:cubicBezTo>
                <a:cubicBezTo>
                  <a:pt x="1181100" y="4673600"/>
                  <a:pt x="1155700" y="4686300"/>
                  <a:pt x="1143000" y="4686300"/>
                </a:cubicBezTo>
                <a:cubicBezTo>
                  <a:pt x="1130300" y="4699000"/>
                  <a:pt x="1117600" y="4749800"/>
                  <a:pt x="1117600" y="4787900"/>
                </a:cubicBezTo>
                <a:lnTo>
                  <a:pt x="1117600" y="4940300"/>
                </a:lnTo>
                <a:cubicBezTo>
                  <a:pt x="1117600" y="4991100"/>
                  <a:pt x="1155700" y="5016500"/>
                  <a:pt x="1193800" y="5016500"/>
                </a:cubicBezTo>
                <a:cubicBezTo>
                  <a:pt x="1244600" y="5016500"/>
                  <a:pt x="1270000" y="4991100"/>
                  <a:pt x="1270000" y="4940300"/>
                </a:cubicBezTo>
                <a:close/>
                <a:moveTo>
                  <a:pt x="2628900" y="7645400"/>
                </a:moveTo>
                <a:moveTo>
                  <a:pt x="1422400" y="4864100"/>
                </a:moveTo>
                <a:cubicBezTo>
                  <a:pt x="1422400" y="4902200"/>
                  <a:pt x="1447800" y="4965700"/>
                  <a:pt x="1473200" y="4978400"/>
                </a:cubicBezTo>
                <a:cubicBezTo>
                  <a:pt x="1485900" y="5003800"/>
                  <a:pt x="1536700" y="5016500"/>
                  <a:pt x="1574800" y="5016500"/>
                </a:cubicBezTo>
                <a:cubicBezTo>
                  <a:pt x="1612900" y="5016500"/>
                  <a:pt x="1638300" y="4991100"/>
                  <a:pt x="1651000" y="4940300"/>
                </a:cubicBezTo>
                <a:cubicBezTo>
                  <a:pt x="1663700" y="4838700"/>
                  <a:pt x="1663700" y="4813300"/>
                  <a:pt x="1638300" y="4762500"/>
                </a:cubicBezTo>
                <a:cubicBezTo>
                  <a:pt x="1612900" y="4686300"/>
                  <a:pt x="1587500" y="4673600"/>
                  <a:pt x="1511300" y="4673600"/>
                </a:cubicBezTo>
                <a:cubicBezTo>
                  <a:pt x="1447800" y="4673600"/>
                  <a:pt x="1422400" y="4724400"/>
                  <a:pt x="1422400" y="4864100"/>
                </a:cubicBezTo>
                <a:close/>
                <a:moveTo>
                  <a:pt x="2705100" y="7645400"/>
                </a:moveTo>
                <a:moveTo>
                  <a:pt x="812800" y="4864100"/>
                </a:moveTo>
                <a:lnTo>
                  <a:pt x="812800" y="4826000"/>
                </a:lnTo>
                <a:cubicBezTo>
                  <a:pt x="812800" y="4787900"/>
                  <a:pt x="800100" y="4749800"/>
                  <a:pt x="774700" y="4749800"/>
                </a:cubicBezTo>
                <a:cubicBezTo>
                  <a:pt x="749300" y="4749800"/>
                  <a:pt x="736600" y="4787900"/>
                  <a:pt x="736600" y="4826000"/>
                </a:cubicBezTo>
                <a:cubicBezTo>
                  <a:pt x="736600" y="4864100"/>
                  <a:pt x="736600" y="4914900"/>
                  <a:pt x="749300" y="4927600"/>
                </a:cubicBezTo>
                <a:cubicBezTo>
                  <a:pt x="762000" y="4940300"/>
                  <a:pt x="787400" y="4940300"/>
                  <a:pt x="787400" y="4940300"/>
                </a:cubicBezTo>
                <a:cubicBezTo>
                  <a:pt x="800100" y="4940300"/>
                  <a:pt x="812800" y="4902200"/>
                  <a:pt x="812800" y="4864100"/>
                </a:cubicBezTo>
                <a:close/>
                <a:moveTo>
                  <a:pt x="2705100" y="7645400"/>
                </a:moveTo>
                <a:moveTo>
                  <a:pt x="1955800" y="4826000"/>
                </a:moveTo>
                <a:lnTo>
                  <a:pt x="1955800" y="4864100"/>
                </a:lnTo>
                <a:cubicBezTo>
                  <a:pt x="1968500" y="4927600"/>
                  <a:pt x="1968500" y="4927600"/>
                  <a:pt x="1968500" y="4864100"/>
                </a:cubicBezTo>
                <a:lnTo>
                  <a:pt x="1968500" y="4826000"/>
                </a:lnTo>
                <a:cubicBezTo>
                  <a:pt x="1968500" y="4787900"/>
                  <a:pt x="1968500" y="4749800"/>
                  <a:pt x="1955800" y="4749800"/>
                </a:cubicBezTo>
                <a:cubicBezTo>
                  <a:pt x="1955800" y="4749800"/>
                  <a:pt x="1955800" y="4787900"/>
                  <a:pt x="1955800" y="4826000"/>
                </a:cubicBezTo>
                <a:close/>
                <a:moveTo>
                  <a:pt x="2743200" y="7645400"/>
                </a:moveTo>
                <a:moveTo>
                  <a:pt x="1270000" y="7416800"/>
                </a:moveTo>
                <a:lnTo>
                  <a:pt x="1270000" y="5334000"/>
                </a:lnTo>
                <a:cubicBezTo>
                  <a:pt x="1270000" y="5257800"/>
                  <a:pt x="1270000" y="5257800"/>
                  <a:pt x="1193800" y="5257800"/>
                </a:cubicBezTo>
                <a:lnTo>
                  <a:pt x="1117600" y="5257800"/>
                </a:lnTo>
                <a:cubicBezTo>
                  <a:pt x="1054100" y="5257800"/>
                  <a:pt x="1041400" y="5257800"/>
                  <a:pt x="1041400" y="5334000"/>
                </a:cubicBezTo>
                <a:lnTo>
                  <a:pt x="1041400" y="7340600"/>
                </a:lnTo>
                <a:cubicBezTo>
                  <a:pt x="1041400" y="7378700"/>
                  <a:pt x="1054100" y="7429500"/>
                  <a:pt x="1079500" y="7454900"/>
                </a:cubicBezTo>
                <a:cubicBezTo>
                  <a:pt x="1104900" y="7467600"/>
                  <a:pt x="1155700" y="7493000"/>
                  <a:pt x="1193800" y="7493000"/>
                </a:cubicBezTo>
                <a:cubicBezTo>
                  <a:pt x="1244600" y="7493000"/>
                  <a:pt x="1270000" y="7467600"/>
                  <a:pt x="1270000" y="7416800"/>
                </a:cubicBezTo>
                <a:close/>
                <a:moveTo>
                  <a:pt x="152400" y="7645400"/>
                </a:moveTo>
                <a:moveTo>
                  <a:pt x="1663700" y="7416800"/>
                </a:moveTo>
                <a:lnTo>
                  <a:pt x="1663700" y="5334000"/>
                </a:lnTo>
                <a:cubicBezTo>
                  <a:pt x="1663700" y="5257800"/>
                  <a:pt x="1651000" y="5257800"/>
                  <a:pt x="1587500" y="5257800"/>
                </a:cubicBezTo>
                <a:lnTo>
                  <a:pt x="1485900" y="5257800"/>
                </a:lnTo>
                <a:cubicBezTo>
                  <a:pt x="1422400" y="5257800"/>
                  <a:pt x="1409700" y="5257800"/>
                  <a:pt x="1409700" y="5334000"/>
                </a:cubicBezTo>
                <a:lnTo>
                  <a:pt x="1422400" y="5689600"/>
                </a:lnTo>
                <a:cubicBezTo>
                  <a:pt x="1422400" y="5740400"/>
                  <a:pt x="1435100" y="5803900"/>
                  <a:pt x="1447800" y="5829300"/>
                </a:cubicBezTo>
                <a:cubicBezTo>
                  <a:pt x="1460500" y="5867400"/>
                  <a:pt x="1473200" y="5918200"/>
                  <a:pt x="1473200" y="5969000"/>
                </a:cubicBezTo>
                <a:lnTo>
                  <a:pt x="1473200" y="7086600"/>
                </a:lnTo>
                <a:cubicBezTo>
                  <a:pt x="1473200" y="7124700"/>
                  <a:pt x="1460500" y="7188200"/>
                  <a:pt x="1447800" y="7213600"/>
                </a:cubicBezTo>
                <a:cubicBezTo>
                  <a:pt x="1422400" y="7264400"/>
                  <a:pt x="1422400" y="7302500"/>
                  <a:pt x="1447800" y="7378700"/>
                </a:cubicBezTo>
                <a:cubicBezTo>
                  <a:pt x="1473200" y="7480300"/>
                  <a:pt x="1498600" y="7493000"/>
                  <a:pt x="1587500" y="7493000"/>
                </a:cubicBezTo>
                <a:cubicBezTo>
                  <a:pt x="1638300" y="7493000"/>
                  <a:pt x="1663700" y="7467600"/>
                  <a:pt x="1663700" y="7416800"/>
                </a:cubicBezTo>
                <a:close/>
                <a:moveTo>
                  <a:pt x="152400" y="7645400"/>
                </a:moveTo>
              </a:path>
            </a:pathLst>
          </a:custGeom>
          <a:solidFill>
            <a:srgbClr val="040808">
              <a:alpha val="100000"/>
            </a:srgbClr>
          </a:solidFill>
          <a:ln w="5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23" name="Rectangle 14023"/>
          <p:cNvSpPr/>
          <p:nvPr/>
        </p:nvSpPr>
        <p:spPr>
          <a:xfrm rot="0" flipH="0" flipV="0">
            <a:off x="21079967" y="2339839"/>
            <a:ext cx="1634377" cy="1374896"/>
          </a:xfrm>
          <a:prstGeom prst="rect">
            <a:avLst/>
          </a:prstGeom>
        </p:spPr>
      </p:sp>
      <p:sp>
        <p:nvSpPr>
          <p:cNvPr id="14024" name="Freeform 14024"/>
          <p:cNvSpPr/>
          <p:nvPr/>
        </p:nvSpPr>
        <p:spPr>
          <a:xfrm rot="0" flipH="0" flipV="0">
            <a:off x="21083079" y="2587763"/>
            <a:ext cx="420674" cy="566915"/>
          </a:xfrm>
          <a:custGeom>
            <a:pathLst>
              <a:path w="8585200" h="11569700">
                <a:moveTo>
                  <a:pt x="7340600" y="444500"/>
                </a:moveTo>
                <a:lnTo>
                  <a:pt x="7340600" y="8458200"/>
                </a:lnTo>
                <a:cubicBezTo>
                  <a:pt x="7340600" y="8801100"/>
                  <a:pt x="7378700" y="8826500"/>
                  <a:pt x="7708900" y="8826500"/>
                </a:cubicBezTo>
                <a:lnTo>
                  <a:pt x="8153400" y="8826500"/>
                </a:lnTo>
                <a:cubicBezTo>
                  <a:pt x="8572500" y="8826500"/>
                  <a:pt x="8585200" y="8839200"/>
                  <a:pt x="8585200" y="9347200"/>
                </a:cubicBezTo>
                <a:lnTo>
                  <a:pt x="8585200" y="11074400"/>
                </a:lnTo>
                <a:cubicBezTo>
                  <a:pt x="8585200" y="11531600"/>
                  <a:pt x="8547100" y="11569700"/>
                  <a:pt x="8089900" y="11569700"/>
                </a:cubicBezTo>
                <a:lnTo>
                  <a:pt x="6286500" y="11569700"/>
                </a:lnTo>
                <a:cubicBezTo>
                  <a:pt x="5842000" y="11569700"/>
                  <a:pt x="5842000" y="11569700"/>
                  <a:pt x="5842000" y="11125200"/>
                </a:cubicBezTo>
                <a:lnTo>
                  <a:pt x="5842000" y="10693400"/>
                </a:lnTo>
                <a:cubicBezTo>
                  <a:pt x="5842000" y="10363200"/>
                  <a:pt x="5803900" y="10325100"/>
                  <a:pt x="5473700" y="10325100"/>
                </a:cubicBezTo>
                <a:lnTo>
                  <a:pt x="368300" y="10325100"/>
                </a:lnTo>
                <a:cubicBezTo>
                  <a:pt x="165100" y="10325100"/>
                  <a:pt x="0" y="10261600"/>
                  <a:pt x="0" y="10198100"/>
                </a:cubicBezTo>
                <a:cubicBezTo>
                  <a:pt x="0" y="10134600"/>
                  <a:pt x="165100" y="10071100"/>
                  <a:pt x="368300" y="10071100"/>
                </a:cubicBezTo>
                <a:lnTo>
                  <a:pt x="5473700" y="10071100"/>
                </a:lnTo>
                <a:cubicBezTo>
                  <a:pt x="5803900" y="10071100"/>
                  <a:pt x="5842000" y="10033000"/>
                  <a:pt x="5842000" y="9702800"/>
                </a:cubicBezTo>
                <a:lnTo>
                  <a:pt x="5842000" y="9271000"/>
                </a:lnTo>
                <a:cubicBezTo>
                  <a:pt x="5842000" y="9055100"/>
                  <a:pt x="5765800" y="8750300"/>
                  <a:pt x="5664200" y="8572500"/>
                </a:cubicBezTo>
                <a:lnTo>
                  <a:pt x="889000" y="381000"/>
                </a:lnTo>
                <a:cubicBezTo>
                  <a:pt x="774700" y="203200"/>
                  <a:pt x="673100" y="63500"/>
                  <a:pt x="647700" y="63500"/>
                </a:cubicBezTo>
                <a:cubicBezTo>
                  <a:pt x="609600" y="63500"/>
                  <a:pt x="584200" y="50800"/>
                  <a:pt x="584200" y="25400"/>
                </a:cubicBezTo>
                <a:cubicBezTo>
                  <a:pt x="584200" y="12700"/>
                  <a:pt x="698500" y="0"/>
                  <a:pt x="825500" y="0"/>
                </a:cubicBezTo>
                <a:cubicBezTo>
                  <a:pt x="952500" y="0"/>
                  <a:pt x="1117600" y="152400"/>
                  <a:pt x="1206500" y="342900"/>
                </a:cubicBezTo>
                <a:lnTo>
                  <a:pt x="1282700" y="533400"/>
                </a:lnTo>
                <a:cubicBezTo>
                  <a:pt x="1371600" y="723900"/>
                  <a:pt x="1524000" y="1028700"/>
                  <a:pt x="1625600" y="1206500"/>
                </a:cubicBezTo>
                <a:lnTo>
                  <a:pt x="5829300" y="8369300"/>
                </a:lnTo>
                <a:cubicBezTo>
                  <a:pt x="6096000" y="8813800"/>
                  <a:pt x="6108700" y="8826500"/>
                  <a:pt x="6527800" y="8826500"/>
                </a:cubicBezTo>
                <a:lnTo>
                  <a:pt x="6718300" y="8826500"/>
                </a:lnTo>
                <a:cubicBezTo>
                  <a:pt x="7150100" y="8826500"/>
                  <a:pt x="7150100" y="8826500"/>
                  <a:pt x="7150100" y="8318500"/>
                </a:cubicBezTo>
                <a:lnTo>
                  <a:pt x="7150100" y="495300"/>
                </a:lnTo>
                <a:cubicBezTo>
                  <a:pt x="7150100" y="292100"/>
                  <a:pt x="7137400" y="88900"/>
                  <a:pt x="7137400" y="63500"/>
                </a:cubicBezTo>
                <a:cubicBezTo>
                  <a:pt x="7124700" y="25400"/>
                  <a:pt x="7175500" y="0"/>
                  <a:pt x="7239000" y="0"/>
                </a:cubicBezTo>
                <a:cubicBezTo>
                  <a:pt x="7315200" y="0"/>
                  <a:pt x="7366000" y="12700"/>
                  <a:pt x="7353300" y="38100"/>
                </a:cubicBezTo>
                <a:cubicBezTo>
                  <a:pt x="7340600" y="63500"/>
                  <a:pt x="7340600" y="241300"/>
                  <a:pt x="7340600" y="444500"/>
                </a:cubicBezTo>
                <a:close/>
                <a:moveTo>
                  <a:pt x="11061700" y="11569700"/>
                </a:moveTo>
                <a:moveTo>
                  <a:pt x="6286500" y="9385300"/>
                </a:moveTo>
                <a:lnTo>
                  <a:pt x="6286500" y="9893300"/>
                </a:lnTo>
                <a:cubicBezTo>
                  <a:pt x="6286500" y="9956800"/>
                  <a:pt x="6311900" y="10007600"/>
                  <a:pt x="6362700" y="10007600"/>
                </a:cubicBezTo>
                <a:cubicBezTo>
                  <a:pt x="6400800" y="10007600"/>
                  <a:pt x="6438900" y="9982200"/>
                  <a:pt x="6451600" y="9944100"/>
                </a:cubicBezTo>
                <a:cubicBezTo>
                  <a:pt x="6477000" y="9766300"/>
                  <a:pt x="6667500" y="9525000"/>
                  <a:pt x="6845300" y="9436100"/>
                </a:cubicBezTo>
                <a:lnTo>
                  <a:pt x="6985000" y="9372600"/>
                </a:lnTo>
                <a:cubicBezTo>
                  <a:pt x="7048500" y="9347200"/>
                  <a:pt x="7086600" y="9309100"/>
                  <a:pt x="7086600" y="9296400"/>
                </a:cubicBezTo>
                <a:cubicBezTo>
                  <a:pt x="7086600" y="9232900"/>
                  <a:pt x="7023100" y="9207500"/>
                  <a:pt x="6908800" y="9207500"/>
                </a:cubicBezTo>
                <a:lnTo>
                  <a:pt x="6540500" y="9207500"/>
                </a:lnTo>
                <a:cubicBezTo>
                  <a:pt x="6350000" y="9207500"/>
                  <a:pt x="6286500" y="9258300"/>
                  <a:pt x="6286500" y="9385300"/>
                </a:cubicBezTo>
                <a:close/>
                <a:moveTo>
                  <a:pt x="2120900" y="11569700"/>
                </a:moveTo>
                <a:moveTo>
                  <a:pt x="8153400" y="9893300"/>
                </a:moveTo>
                <a:lnTo>
                  <a:pt x="8153400" y="9359900"/>
                </a:lnTo>
                <a:cubicBezTo>
                  <a:pt x="8153400" y="9232900"/>
                  <a:pt x="8089900" y="9207500"/>
                  <a:pt x="7899400" y="9207500"/>
                </a:cubicBezTo>
                <a:lnTo>
                  <a:pt x="7518400" y="9207500"/>
                </a:lnTo>
                <a:cubicBezTo>
                  <a:pt x="7404100" y="9207500"/>
                  <a:pt x="7340600" y="9232900"/>
                  <a:pt x="7340600" y="9309100"/>
                </a:cubicBezTo>
                <a:cubicBezTo>
                  <a:pt x="7340600" y="9321800"/>
                  <a:pt x="7391400" y="9359900"/>
                  <a:pt x="7454900" y="9398000"/>
                </a:cubicBezTo>
                <a:lnTo>
                  <a:pt x="7594600" y="9461500"/>
                </a:lnTo>
                <a:cubicBezTo>
                  <a:pt x="7658100" y="9486900"/>
                  <a:pt x="7747000" y="9550400"/>
                  <a:pt x="7797800" y="9601200"/>
                </a:cubicBezTo>
                <a:lnTo>
                  <a:pt x="7848600" y="9652000"/>
                </a:lnTo>
                <a:cubicBezTo>
                  <a:pt x="7899400" y="9702800"/>
                  <a:pt x="7937500" y="9753600"/>
                  <a:pt x="7950200" y="9791700"/>
                </a:cubicBezTo>
                <a:cubicBezTo>
                  <a:pt x="8001000" y="9969500"/>
                  <a:pt x="8026400" y="10007600"/>
                  <a:pt x="8089900" y="10007600"/>
                </a:cubicBezTo>
                <a:cubicBezTo>
                  <a:pt x="8115300" y="10007600"/>
                  <a:pt x="8153400" y="9956800"/>
                  <a:pt x="8153400" y="9893300"/>
                </a:cubicBezTo>
                <a:close/>
                <a:moveTo>
                  <a:pt x="1612900" y="11569700"/>
                </a:moveTo>
                <a:moveTo>
                  <a:pt x="7023100" y="10071100"/>
                </a:moveTo>
                <a:lnTo>
                  <a:pt x="7086600" y="10071100"/>
                </a:lnTo>
                <a:cubicBezTo>
                  <a:pt x="7124700" y="10071100"/>
                  <a:pt x="7150100" y="10045700"/>
                  <a:pt x="7150100" y="10007600"/>
                </a:cubicBezTo>
                <a:cubicBezTo>
                  <a:pt x="7150100" y="9982200"/>
                  <a:pt x="7137400" y="9944100"/>
                  <a:pt x="7124700" y="9944100"/>
                </a:cubicBezTo>
                <a:cubicBezTo>
                  <a:pt x="7099300" y="9944100"/>
                  <a:pt x="7086600" y="9931400"/>
                  <a:pt x="7086600" y="9918700"/>
                </a:cubicBezTo>
                <a:cubicBezTo>
                  <a:pt x="7086600" y="9906000"/>
                  <a:pt x="7073900" y="9893300"/>
                  <a:pt x="7061200" y="9893300"/>
                </a:cubicBezTo>
                <a:cubicBezTo>
                  <a:pt x="7035800" y="9893300"/>
                  <a:pt x="7023100" y="9906000"/>
                  <a:pt x="7023100" y="9918700"/>
                </a:cubicBezTo>
                <a:cubicBezTo>
                  <a:pt x="7023100" y="9931400"/>
                  <a:pt x="7010400" y="9944100"/>
                  <a:pt x="6997700" y="9944100"/>
                </a:cubicBezTo>
                <a:cubicBezTo>
                  <a:pt x="6985000" y="9944100"/>
                  <a:pt x="6959600" y="9982200"/>
                  <a:pt x="6959600" y="10007600"/>
                </a:cubicBezTo>
                <a:cubicBezTo>
                  <a:pt x="6959600" y="10045700"/>
                  <a:pt x="6997700" y="10071100"/>
                  <a:pt x="7023100" y="10071100"/>
                </a:cubicBezTo>
                <a:close/>
                <a:moveTo>
                  <a:pt x="1435100" y="11569700"/>
                </a:moveTo>
                <a:moveTo>
                  <a:pt x="7340600" y="9944100"/>
                </a:moveTo>
                <a:lnTo>
                  <a:pt x="7340600" y="10007600"/>
                </a:lnTo>
                <a:cubicBezTo>
                  <a:pt x="7340600" y="10045700"/>
                  <a:pt x="7366000" y="10071100"/>
                  <a:pt x="7404100" y="10071100"/>
                </a:cubicBezTo>
                <a:cubicBezTo>
                  <a:pt x="7429500" y="10071100"/>
                  <a:pt x="7467600" y="10045700"/>
                  <a:pt x="7467600" y="10007600"/>
                </a:cubicBezTo>
                <a:cubicBezTo>
                  <a:pt x="7467600" y="9982200"/>
                  <a:pt x="7454900" y="9944100"/>
                  <a:pt x="7429500" y="9944100"/>
                </a:cubicBezTo>
                <a:cubicBezTo>
                  <a:pt x="7416800" y="9944100"/>
                  <a:pt x="7404100" y="9931400"/>
                  <a:pt x="7404100" y="9918700"/>
                </a:cubicBezTo>
                <a:cubicBezTo>
                  <a:pt x="7404100" y="9906000"/>
                  <a:pt x="7391400" y="9893300"/>
                  <a:pt x="7366000" y="9893300"/>
                </a:cubicBezTo>
                <a:cubicBezTo>
                  <a:pt x="7353300" y="9893300"/>
                  <a:pt x="7340600" y="9918700"/>
                  <a:pt x="7340600" y="9944100"/>
                </a:cubicBezTo>
                <a:close/>
                <a:moveTo>
                  <a:pt x="1562100" y="11569700"/>
                </a:moveTo>
                <a:moveTo>
                  <a:pt x="6959600" y="10325100"/>
                </a:moveTo>
                <a:lnTo>
                  <a:pt x="6959600" y="10388600"/>
                </a:lnTo>
                <a:cubicBezTo>
                  <a:pt x="6959600" y="10414000"/>
                  <a:pt x="6985000" y="10452100"/>
                  <a:pt x="6997700" y="10452100"/>
                </a:cubicBezTo>
                <a:cubicBezTo>
                  <a:pt x="7010400" y="10452100"/>
                  <a:pt x="7023100" y="10464800"/>
                  <a:pt x="7023100" y="10477500"/>
                </a:cubicBezTo>
                <a:cubicBezTo>
                  <a:pt x="7023100" y="10490200"/>
                  <a:pt x="7035800" y="10515600"/>
                  <a:pt x="7061200" y="10515600"/>
                </a:cubicBezTo>
                <a:cubicBezTo>
                  <a:pt x="7073900" y="10515600"/>
                  <a:pt x="7086600" y="10490200"/>
                  <a:pt x="7086600" y="10477500"/>
                </a:cubicBezTo>
                <a:cubicBezTo>
                  <a:pt x="7086600" y="10464800"/>
                  <a:pt x="7099300" y="10452100"/>
                  <a:pt x="7124700" y="10452100"/>
                </a:cubicBezTo>
                <a:cubicBezTo>
                  <a:pt x="7137400" y="10452100"/>
                  <a:pt x="7150100" y="10414000"/>
                  <a:pt x="7150100" y="10388600"/>
                </a:cubicBezTo>
                <a:cubicBezTo>
                  <a:pt x="7150100" y="10350500"/>
                  <a:pt x="7137400" y="10325100"/>
                  <a:pt x="7124700" y="10325100"/>
                </a:cubicBezTo>
                <a:cubicBezTo>
                  <a:pt x="7099300" y="10325100"/>
                  <a:pt x="7086600" y="10312400"/>
                  <a:pt x="7086600" y="10287000"/>
                </a:cubicBezTo>
                <a:cubicBezTo>
                  <a:pt x="7086600" y="10274300"/>
                  <a:pt x="7061200" y="10261600"/>
                  <a:pt x="7023100" y="10261600"/>
                </a:cubicBezTo>
                <a:cubicBezTo>
                  <a:pt x="6997700" y="10261600"/>
                  <a:pt x="6959600" y="10287000"/>
                  <a:pt x="6959600" y="10325100"/>
                </a:cubicBezTo>
                <a:close/>
                <a:moveTo>
                  <a:pt x="1181100" y="11569700"/>
                </a:moveTo>
                <a:moveTo>
                  <a:pt x="7467600" y="10388600"/>
                </a:moveTo>
                <a:lnTo>
                  <a:pt x="7467600" y="10325100"/>
                </a:lnTo>
                <a:cubicBezTo>
                  <a:pt x="7467600" y="10287000"/>
                  <a:pt x="7429500" y="10261600"/>
                  <a:pt x="7404100" y="10261600"/>
                </a:cubicBezTo>
                <a:cubicBezTo>
                  <a:pt x="7366000" y="10261600"/>
                  <a:pt x="7340600" y="10287000"/>
                  <a:pt x="7340600" y="10325100"/>
                </a:cubicBezTo>
                <a:cubicBezTo>
                  <a:pt x="7340600" y="10363200"/>
                  <a:pt x="7327900" y="10388600"/>
                  <a:pt x="7302500" y="10388600"/>
                </a:cubicBezTo>
                <a:cubicBezTo>
                  <a:pt x="7289800" y="10388600"/>
                  <a:pt x="7277100" y="10401300"/>
                  <a:pt x="7277100" y="10414000"/>
                </a:cubicBezTo>
                <a:cubicBezTo>
                  <a:pt x="7277100" y="10439400"/>
                  <a:pt x="7289800" y="10452100"/>
                  <a:pt x="7302500" y="10452100"/>
                </a:cubicBezTo>
                <a:cubicBezTo>
                  <a:pt x="7327900" y="10452100"/>
                  <a:pt x="7340600" y="10464800"/>
                  <a:pt x="7340600" y="10477500"/>
                </a:cubicBezTo>
                <a:cubicBezTo>
                  <a:pt x="7340600" y="10490200"/>
                  <a:pt x="7353300" y="10515600"/>
                  <a:pt x="7366000" y="10515600"/>
                </a:cubicBezTo>
                <a:cubicBezTo>
                  <a:pt x="7391400" y="10515600"/>
                  <a:pt x="7404100" y="10490200"/>
                  <a:pt x="7404100" y="10477500"/>
                </a:cubicBezTo>
                <a:cubicBezTo>
                  <a:pt x="7404100" y="10464800"/>
                  <a:pt x="7416800" y="10452100"/>
                  <a:pt x="7429500" y="10452100"/>
                </a:cubicBezTo>
                <a:cubicBezTo>
                  <a:pt x="7454900" y="10452100"/>
                  <a:pt x="7467600" y="10414000"/>
                  <a:pt x="7467600" y="10388600"/>
                </a:cubicBezTo>
                <a:close/>
                <a:moveTo>
                  <a:pt x="1117600" y="11569700"/>
                </a:moveTo>
                <a:moveTo>
                  <a:pt x="6286500" y="11137900"/>
                </a:moveTo>
                <a:lnTo>
                  <a:pt x="6959600" y="11137900"/>
                </a:lnTo>
                <a:cubicBezTo>
                  <a:pt x="7035800" y="11137900"/>
                  <a:pt x="7086600" y="11099800"/>
                  <a:pt x="7086600" y="11049000"/>
                </a:cubicBezTo>
                <a:cubicBezTo>
                  <a:pt x="7086600" y="11010900"/>
                  <a:pt x="7048500" y="10972800"/>
                  <a:pt x="6985000" y="10960100"/>
                </a:cubicBezTo>
                <a:cubicBezTo>
                  <a:pt x="6743700" y="10934700"/>
                  <a:pt x="6515100" y="10731500"/>
                  <a:pt x="6438900" y="10477500"/>
                </a:cubicBezTo>
                <a:cubicBezTo>
                  <a:pt x="6400800" y="10375900"/>
                  <a:pt x="6362700" y="10325100"/>
                  <a:pt x="6311900" y="10325100"/>
                </a:cubicBezTo>
                <a:cubicBezTo>
                  <a:pt x="6299200" y="10325100"/>
                  <a:pt x="6286500" y="10375900"/>
                  <a:pt x="6286500" y="10452100"/>
                </a:cubicBezTo>
                <a:close/>
                <a:moveTo>
                  <a:pt x="368300" y="11569700"/>
                </a:moveTo>
                <a:moveTo>
                  <a:pt x="8153400" y="11137900"/>
                </a:moveTo>
                <a:lnTo>
                  <a:pt x="8153400" y="10452100"/>
                </a:lnTo>
                <a:cubicBezTo>
                  <a:pt x="8153400" y="10375900"/>
                  <a:pt x="8128000" y="10325100"/>
                  <a:pt x="8115300" y="10325100"/>
                </a:cubicBezTo>
                <a:cubicBezTo>
                  <a:pt x="8064500" y="10325100"/>
                  <a:pt x="8013700" y="10388600"/>
                  <a:pt x="7988300" y="10477500"/>
                </a:cubicBezTo>
                <a:cubicBezTo>
                  <a:pt x="7950200" y="10617200"/>
                  <a:pt x="7899400" y="10693400"/>
                  <a:pt x="7810500" y="10782300"/>
                </a:cubicBezTo>
                <a:lnTo>
                  <a:pt x="7759700" y="10833100"/>
                </a:lnTo>
                <a:cubicBezTo>
                  <a:pt x="7721600" y="10883900"/>
                  <a:pt x="7658100" y="10922000"/>
                  <a:pt x="7620000" y="10934700"/>
                </a:cubicBezTo>
                <a:cubicBezTo>
                  <a:pt x="7404100" y="10998200"/>
                  <a:pt x="7340600" y="11036300"/>
                  <a:pt x="7340600" y="11099800"/>
                </a:cubicBezTo>
                <a:cubicBezTo>
                  <a:pt x="7340600" y="11112500"/>
                  <a:pt x="7391400" y="11137900"/>
                  <a:pt x="7467600" y="11137900"/>
                </a:cubicBezTo>
                <a:close/>
                <a:moveTo>
                  <a:pt x="368300" y="11569700"/>
                </a:moveTo>
              </a:path>
            </a:pathLst>
          </a:custGeom>
          <a:solidFill>
            <a:srgbClr val="010101">
              <a:alpha val="100000"/>
            </a:srgbClr>
          </a:solidFill>
          <a:ln w="62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25" name="Freeform 14025"/>
          <p:cNvSpPr/>
          <p:nvPr/>
        </p:nvSpPr>
        <p:spPr>
          <a:xfrm rot="0" flipH="0" flipV="0">
            <a:off x="21414790" y="3325278"/>
            <a:ext cx="61315" cy="15328"/>
          </a:xfrm>
          <a:custGeom>
            <a:pathLst>
              <a:path w="3606800" h="901700">
                <a:moveTo>
                  <a:pt x="3378200" y="901700"/>
                </a:moveTo>
                <a:lnTo>
                  <a:pt x="381000" y="901700"/>
                </a:lnTo>
                <a:cubicBezTo>
                  <a:pt x="292100" y="901700"/>
                  <a:pt x="165100" y="863600"/>
                  <a:pt x="114300" y="812800"/>
                </a:cubicBezTo>
                <a:cubicBezTo>
                  <a:pt x="25400" y="723900"/>
                  <a:pt x="0" y="457200"/>
                  <a:pt x="50800" y="279400"/>
                </a:cubicBezTo>
                <a:cubicBezTo>
                  <a:pt x="63500" y="228600"/>
                  <a:pt x="152400" y="190500"/>
                  <a:pt x="228600" y="190500"/>
                </a:cubicBezTo>
                <a:cubicBezTo>
                  <a:pt x="317500" y="190500"/>
                  <a:pt x="381000" y="139700"/>
                  <a:pt x="381000" y="101600"/>
                </a:cubicBezTo>
                <a:cubicBezTo>
                  <a:pt x="381000" y="50800"/>
                  <a:pt x="469900" y="0"/>
                  <a:pt x="558800" y="0"/>
                </a:cubicBezTo>
                <a:lnTo>
                  <a:pt x="3073400" y="0"/>
                </a:lnTo>
                <a:cubicBezTo>
                  <a:pt x="3175000" y="0"/>
                  <a:pt x="3251200" y="50800"/>
                  <a:pt x="3251200" y="101600"/>
                </a:cubicBezTo>
                <a:cubicBezTo>
                  <a:pt x="3251200" y="139700"/>
                  <a:pt x="3340100" y="190500"/>
                  <a:pt x="3429000" y="190500"/>
                </a:cubicBezTo>
                <a:cubicBezTo>
                  <a:pt x="3530600" y="190500"/>
                  <a:pt x="3606800" y="266700"/>
                  <a:pt x="3606800" y="368300"/>
                </a:cubicBezTo>
                <a:lnTo>
                  <a:pt x="3606800" y="546100"/>
                </a:lnTo>
                <a:cubicBezTo>
                  <a:pt x="3606800" y="647700"/>
                  <a:pt x="3606800" y="762000"/>
                  <a:pt x="3581400" y="812800"/>
                </a:cubicBezTo>
                <a:cubicBezTo>
                  <a:pt x="3568700" y="863600"/>
                  <a:pt x="3479800" y="901700"/>
                  <a:pt x="3378200" y="901700"/>
                </a:cubicBezTo>
                <a:close/>
                <a:moveTo>
                  <a:pt x="-152400" y="901700"/>
                </a:moveTo>
              </a:path>
            </a:pathLst>
          </a:custGeom>
          <a:solidFill>
            <a:srgbClr val="080C0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26" name="Freeform 14026"/>
          <p:cNvSpPr/>
          <p:nvPr/>
        </p:nvSpPr>
        <p:spPr>
          <a:xfrm rot="0" flipH="0" flipV="0">
            <a:off x="22554873" y="3325278"/>
            <a:ext cx="61315" cy="15328"/>
          </a:xfrm>
          <a:custGeom>
            <a:pathLst>
              <a:path w="3606800" h="901700">
                <a:moveTo>
                  <a:pt x="3378200" y="901700"/>
                </a:moveTo>
                <a:lnTo>
                  <a:pt x="381000" y="901700"/>
                </a:lnTo>
                <a:cubicBezTo>
                  <a:pt x="292100" y="901700"/>
                  <a:pt x="165100" y="863600"/>
                  <a:pt x="114300" y="812800"/>
                </a:cubicBezTo>
                <a:cubicBezTo>
                  <a:pt x="25400" y="723900"/>
                  <a:pt x="0" y="457200"/>
                  <a:pt x="50800" y="279400"/>
                </a:cubicBezTo>
                <a:cubicBezTo>
                  <a:pt x="63500" y="228600"/>
                  <a:pt x="152400" y="190500"/>
                  <a:pt x="228600" y="190500"/>
                </a:cubicBezTo>
                <a:cubicBezTo>
                  <a:pt x="317500" y="190500"/>
                  <a:pt x="381000" y="139700"/>
                  <a:pt x="381000" y="101600"/>
                </a:cubicBezTo>
                <a:cubicBezTo>
                  <a:pt x="381000" y="50800"/>
                  <a:pt x="469900" y="0"/>
                  <a:pt x="558800" y="0"/>
                </a:cubicBezTo>
                <a:lnTo>
                  <a:pt x="3073400" y="0"/>
                </a:lnTo>
                <a:cubicBezTo>
                  <a:pt x="3175000" y="0"/>
                  <a:pt x="3251200" y="50800"/>
                  <a:pt x="3251200" y="101600"/>
                </a:cubicBezTo>
                <a:cubicBezTo>
                  <a:pt x="3251200" y="139700"/>
                  <a:pt x="3340100" y="190500"/>
                  <a:pt x="3429000" y="190500"/>
                </a:cubicBezTo>
                <a:cubicBezTo>
                  <a:pt x="3530600" y="190500"/>
                  <a:pt x="3606800" y="266700"/>
                  <a:pt x="3606800" y="368300"/>
                </a:cubicBezTo>
                <a:lnTo>
                  <a:pt x="3606800" y="546100"/>
                </a:lnTo>
                <a:cubicBezTo>
                  <a:pt x="3606800" y="647700"/>
                  <a:pt x="3606800" y="762000"/>
                  <a:pt x="3581400" y="812800"/>
                </a:cubicBezTo>
                <a:cubicBezTo>
                  <a:pt x="3568700" y="863600"/>
                  <a:pt x="3479800" y="901700"/>
                  <a:pt x="3378200" y="901700"/>
                </a:cubicBezTo>
                <a:close/>
                <a:moveTo>
                  <a:pt x="-152400" y="901700"/>
                </a:moveTo>
              </a:path>
            </a:pathLst>
          </a:custGeom>
          <a:solidFill>
            <a:srgbClr val="080C0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27" name="Freeform 14027"/>
          <p:cNvSpPr/>
          <p:nvPr/>
        </p:nvSpPr>
        <p:spPr>
          <a:xfrm rot="0" flipH="0" flipV="0">
            <a:off x="21701665" y="3020498"/>
            <a:ext cx="45866" cy="134054"/>
          </a:xfrm>
          <a:custGeom>
            <a:pathLst>
              <a:path w="2959100" h="8648700">
                <a:moveTo>
                  <a:pt x="0" y="7861300"/>
                </a:moveTo>
                <a:lnTo>
                  <a:pt x="0" y="787400"/>
                </a:lnTo>
                <a:cubicBezTo>
                  <a:pt x="0" y="279400"/>
                  <a:pt x="292100" y="0"/>
                  <a:pt x="787400" y="0"/>
                </a:cubicBezTo>
                <a:lnTo>
                  <a:pt x="2565400" y="0"/>
                </a:lnTo>
                <a:cubicBezTo>
                  <a:pt x="2921000" y="0"/>
                  <a:pt x="2959100" y="38100"/>
                  <a:pt x="2959100" y="393700"/>
                </a:cubicBezTo>
                <a:lnTo>
                  <a:pt x="2959100" y="977900"/>
                </a:lnTo>
                <a:cubicBezTo>
                  <a:pt x="2959100" y="1308100"/>
                  <a:pt x="2882900" y="1371600"/>
                  <a:pt x="2565400" y="1371600"/>
                </a:cubicBezTo>
                <a:lnTo>
                  <a:pt x="1778000" y="1371600"/>
                </a:lnTo>
                <a:cubicBezTo>
                  <a:pt x="1409700" y="1371600"/>
                  <a:pt x="1384300" y="1397000"/>
                  <a:pt x="1384300" y="1765300"/>
                </a:cubicBezTo>
                <a:lnTo>
                  <a:pt x="1384300" y="3530600"/>
                </a:lnTo>
                <a:cubicBezTo>
                  <a:pt x="1384300" y="3924300"/>
                  <a:pt x="1485900" y="4025900"/>
                  <a:pt x="1676400" y="3835400"/>
                </a:cubicBezTo>
                <a:cubicBezTo>
                  <a:pt x="1727200" y="3771900"/>
                  <a:pt x="1816100" y="3556000"/>
                  <a:pt x="1854200" y="3340100"/>
                </a:cubicBezTo>
                <a:lnTo>
                  <a:pt x="1892300" y="3136900"/>
                </a:lnTo>
                <a:cubicBezTo>
                  <a:pt x="1943100" y="2921000"/>
                  <a:pt x="2108200" y="2616200"/>
                  <a:pt x="2260600" y="2463800"/>
                </a:cubicBezTo>
                <a:lnTo>
                  <a:pt x="2476500" y="2235200"/>
                </a:lnTo>
                <a:cubicBezTo>
                  <a:pt x="2628900" y="2082800"/>
                  <a:pt x="2806700" y="1968500"/>
                  <a:pt x="2857500" y="1968500"/>
                </a:cubicBezTo>
                <a:cubicBezTo>
                  <a:pt x="2908300" y="1968500"/>
                  <a:pt x="2959100" y="2133600"/>
                  <a:pt x="2959100" y="2362200"/>
                </a:cubicBezTo>
                <a:lnTo>
                  <a:pt x="2959100" y="6286500"/>
                </a:lnTo>
                <a:cubicBezTo>
                  <a:pt x="2959100" y="6502400"/>
                  <a:pt x="2908300" y="6680200"/>
                  <a:pt x="2857500" y="6680200"/>
                </a:cubicBezTo>
                <a:cubicBezTo>
                  <a:pt x="2806700" y="6680200"/>
                  <a:pt x="2628900" y="6553200"/>
                  <a:pt x="2476500" y="6400800"/>
                </a:cubicBezTo>
                <a:lnTo>
                  <a:pt x="2247900" y="6172200"/>
                </a:lnTo>
                <a:cubicBezTo>
                  <a:pt x="1892300" y="5816600"/>
                  <a:pt x="1778000" y="5549900"/>
                  <a:pt x="1778000" y="5080000"/>
                </a:cubicBezTo>
                <a:cubicBezTo>
                  <a:pt x="1778000" y="4749800"/>
                  <a:pt x="1676400" y="4622800"/>
                  <a:pt x="1460500" y="4622800"/>
                </a:cubicBezTo>
                <a:cubicBezTo>
                  <a:pt x="1422400" y="4622800"/>
                  <a:pt x="1384300" y="4800600"/>
                  <a:pt x="1384300" y="5016500"/>
                </a:cubicBezTo>
                <a:lnTo>
                  <a:pt x="1384300" y="6883400"/>
                </a:lnTo>
                <a:cubicBezTo>
                  <a:pt x="1384300" y="7251700"/>
                  <a:pt x="1409700" y="7277100"/>
                  <a:pt x="1778000" y="7277100"/>
                </a:cubicBezTo>
                <a:lnTo>
                  <a:pt x="2565400" y="7277100"/>
                </a:lnTo>
                <a:cubicBezTo>
                  <a:pt x="2882900" y="7277100"/>
                  <a:pt x="2959100" y="7340600"/>
                  <a:pt x="2959100" y="7670800"/>
                </a:cubicBezTo>
                <a:lnTo>
                  <a:pt x="2959100" y="8255000"/>
                </a:lnTo>
                <a:cubicBezTo>
                  <a:pt x="2959100" y="8610600"/>
                  <a:pt x="2921000" y="8648700"/>
                  <a:pt x="2565400" y="8648700"/>
                </a:cubicBezTo>
                <a:lnTo>
                  <a:pt x="787400" y="8648700"/>
                </a:lnTo>
                <a:cubicBezTo>
                  <a:pt x="571500" y="8648700"/>
                  <a:pt x="304800" y="8559800"/>
                  <a:pt x="203200" y="8458200"/>
                </a:cubicBezTo>
                <a:cubicBezTo>
                  <a:pt x="88900" y="8343900"/>
                  <a:pt x="0" y="8077200"/>
                  <a:pt x="0" y="7861300"/>
                </a:cubicBezTo>
                <a:close/>
                <a:moveTo>
                  <a:pt x="596900" y="8648700"/>
                </a:moveTo>
              </a:path>
            </a:pathLst>
          </a:custGeom>
          <a:solidFill>
            <a:srgbClr val="040606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28" name="Freeform 14028"/>
          <p:cNvSpPr/>
          <p:nvPr/>
        </p:nvSpPr>
        <p:spPr>
          <a:xfrm rot="0" flipH="0" flipV="0">
            <a:off x="21774952" y="3020302"/>
            <a:ext cx="61023" cy="134251"/>
          </a:xfrm>
          <a:custGeom>
            <a:pathLst>
              <a:path w="3937000" h="8661400">
                <a:moveTo>
                  <a:pt x="3937000" y="596900"/>
                </a:moveTo>
                <a:lnTo>
                  <a:pt x="3937000" y="8064500"/>
                </a:lnTo>
                <a:cubicBezTo>
                  <a:pt x="3937000" y="8559800"/>
                  <a:pt x="3848100" y="8661400"/>
                  <a:pt x="3352800" y="8661400"/>
                </a:cubicBezTo>
                <a:lnTo>
                  <a:pt x="393700" y="8661400"/>
                </a:lnTo>
                <a:cubicBezTo>
                  <a:pt x="63500" y="8661400"/>
                  <a:pt x="0" y="8610600"/>
                  <a:pt x="0" y="8267700"/>
                </a:cubicBezTo>
                <a:lnTo>
                  <a:pt x="0" y="7874000"/>
                </a:lnTo>
                <a:cubicBezTo>
                  <a:pt x="0" y="7658100"/>
                  <a:pt x="50800" y="7429500"/>
                  <a:pt x="101600" y="7378700"/>
                </a:cubicBezTo>
                <a:cubicBezTo>
                  <a:pt x="152400" y="7327900"/>
                  <a:pt x="381000" y="7277100"/>
                  <a:pt x="596900" y="7277100"/>
                </a:cubicBezTo>
                <a:lnTo>
                  <a:pt x="2565400" y="7277100"/>
                </a:lnTo>
                <a:lnTo>
                  <a:pt x="2565400" y="5511800"/>
                </a:lnTo>
                <a:cubicBezTo>
                  <a:pt x="2565400" y="5295900"/>
                  <a:pt x="2590800" y="5118100"/>
                  <a:pt x="2616200" y="5118100"/>
                </a:cubicBezTo>
                <a:cubicBezTo>
                  <a:pt x="2667000" y="5118100"/>
                  <a:pt x="2679700" y="4978400"/>
                  <a:pt x="2628900" y="4826000"/>
                </a:cubicBezTo>
                <a:cubicBezTo>
                  <a:pt x="2616200" y="4775200"/>
                  <a:pt x="2527300" y="4724400"/>
                  <a:pt x="2438400" y="4724400"/>
                </a:cubicBezTo>
                <a:cubicBezTo>
                  <a:pt x="2209800" y="4724400"/>
                  <a:pt x="2184400" y="4762500"/>
                  <a:pt x="2095500" y="5207000"/>
                </a:cubicBezTo>
                <a:lnTo>
                  <a:pt x="2044700" y="5511800"/>
                </a:lnTo>
                <a:cubicBezTo>
                  <a:pt x="2006600" y="5727700"/>
                  <a:pt x="1854200" y="6032500"/>
                  <a:pt x="1689100" y="6184900"/>
                </a:cubicBezTo>
                <a:lnTo>
                  <a:pt x="1460500" y="6413500"/>
                </a:lnTo>
                <a:cubicBezTo>
                  <a:pt x="1104900" y="6769100"/>
                  <a:pt x="838200" y="6883400"/>
                  <a:pt x="381000" y="6883400"/>
                </a:cubicBezTo>
                <a:cubicBezTo>
                  <a:pt x="177800" y="6883400"/>
                  <a:pt x="0" y="6705600"/>
                  <a:pt x="0" y="6489700"/>
                </a:cubicBezTo>
                <a:lnTo>
                  <a:pt x="0" y="5715000"/>
                </a:lnTo>
                <a:cubicBezTo>
                  <a:pt x="0" y="5486400"/>
                  <a:pt x="88900" y="5257800"/>
                  <a:pt x="203200" y="5194300"/>
                </a:cubicBezTo>
                <a:cubicBezTo>
                  <a:pt x="457200" y="5041900"/>
                  <a:pt x="457200" y="4533900"/>
                  <a:pt x="203200" y="4533900"/>
                </a:cubicBezTo>
                <a:cubicBezTo>
                  <a:pt x="88900" y="4533900"/>
                  <a:pt x="0" y="4445000"/>
                  <a:pt x="0" y="4330700"/>
                </a:cubicBezTo>
                <a:cubicBezTo>
                  <a:pt x="0" y="4229100"/>
                  <a:pt x="88900" y="4089400"/>
                  <a:pt x="203200" y="4025900"/>
                </a:cubicBezTo>
                <a:cubicBezTo>
                  <a:pt x="457200" y="3898900"/>
                  <a:pt x="457200" y="3581400"/>
                  <a:pt x="203200" y="3429000"/>
                </a:cubicBezTo>
                <a:cubicBezTo>
                  <a:pt x="88900" y="3352800"/>
                  <a:pt x="0" y="3124200"/>
                  <a:pt x="0" y="2908300"/>
                </a:cubicBezTo>
                <a:lnTo>
                  <a:pt x="0" y="1968500"/>
                </a:lnTo>
                <a:cubicBezTo>
                  <a:pt x="0" y="1752600"/>
                  <a:pt x="88900" y="1574800"/>
                  <a:pt x="203200" y="1574800"/>
                </a:cubicBezTo>
                <a:cubicBezTo>
                  <a:pt x="304800" y="1574800"/>
                  <a:pt x="558800" y="1663700"/>
                  <a:pt x="749300" y="1765300"/>
                </a:cubicBezTo>
                <a:lnTo>
                  <a:pt x="1028700" y="1917700"/>
                </a:lnTo>
                <a:cubicBezTo>
                  <a:pt x="1473200" y="2146300"/>
                  <a:pt x="1727200" y="2425700"/>
                  <a:pt x="1866900" y="2832100"/>
                </a:cubicBezTo>
                <a:cubicBezTo>
                  <a:pt x="2171700" y="3746500"/>
                  <a:pt x="2273300" y="3937000"/>
                  <a:pt x="2438400" y="3937000"/>
                </a:cubicBezTo>
                <a:cubicBezTo>
                  <a:pt x="2590800" y="3937000"/>
                  <a:pt x="2667000" y="3632200"/>
                  <a:pt x="2641600" y="3098800"/>
                </a:cubicBezTo>
                <a:lnTo>
                  <a:pt x="2603500" y="1778000"/>
                </a:lnTo>
                <a:cubicBezTo>
                  <a:pt x="2590800" y="1409700"/>
                  <a:pt x="2552700" y="1384300"/>
                  <a:pt x="2197100" y="1384300"/>
                </a:cubicBezTo>
                <a:lnTo>
                  <a:pt x="1384300" y="1384300"/>
                </a:lnTo>
                <a:cubicBezTo>
                  <a:pt x="1168400" y="1384300"/>
                  <a:pt x="965200" y="1333500"/>
                  <a:pt x="927100" y="1282700"/>
                </a:cubicBezTo>
                <a:cubicBezTo>
                  <a:pt x="889000" y="1231900"/>
                  <a:pt x="685800" y="1181100"/>
                  <a:pt x="469900" y="1181100"/>
                </a:cubicBezTo>
                <a:lnTo>
                  <a:pt x="393700" y="1181100"/>
                </a:lnTo>
                <a:cubicBezTo>
                  <a:pt x="165100" y="1181100"/>
                  <a:pt x="0" y="1016000"/>
                  <a:pt x="0" y="787400"/>
                </a:cubicBezTo>
                <a:lnTo>
                  <a:pt x="0" y="393700"/>
                </a:lnTo>
                <a:cubicBezTo>
                  <a:pt x="0" y="63500"/>
                  <a:pt x="63500" y="0"/>
                  <a:pt x="393700" y="0"/>
                </a:cubicBezTo>
                <a:lnTo>
                  <a:pt x="3352800" y="0"/>
                </a:lnTo>
                <a:cubicBezTo>
                  <a:pt x="3568700" y="0"/>
                  <a:pt x="3784600" y="50800"/>
                  <a:pt x="3835400" y="101600"/>
                </a:cubicBezTo>
                <a:cubicBezTo>
                  <a:pt x="3898900" y="152400"/>
                  <a:pt x="3937000" y="381000"/>
                  <a:pt x="3937000" y="596900"/>
                </a:cubicBezTo>
                <a:close/>
                <a:moveTo>
                  <a:pt x="7874000" y="8661400"/>
                </a:moveTo>
              </a:path>
            </a:pathLst>
          </a:custGeom>
          <a:solidFill>
            <a:srgbClr val="040606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29" name="Freeform 14029"/>
          <p:cNvSpPr/>
          <p:nvPr/>
        </p:nvSpPr>
        <p:spPr>
          <a:xfrm rot="0" flipH="0" flipV="0">
            <a:off x="22527672" y="3020624"/>
            <a:ext cx="45866" cy="134054"/>
          </a:xfrm>
          <a:custGeom>
            <a:pathLst>
              <a:path w="2959100" h="8648700">
                <a:moveTo>
                  <a:pt x="0" y="7861300"/>
                </a:moveTo>
                <a:lnTo>
                  <a:pt x="0" y="787400"/>
                </a:lnTo>
                <a:cubicBezTo>
                  <a:pt x="0" y="279400"/>
                  <a:pt x="292100" y="0"/>
                  <a:pt x="787400" y="0"/>
                </a:cubicBezTo>
                <a:lnTo>
                  <a:pt x="2565400" y="0"/>
                </a:lnTo>
                <a:cubicBezTo>
                  <a:pt x="2921000" y="0"/>
                  <a:pt x="2959100" y="38100"/>
                  <a:pt x="2959100" y="393700"/>
                </a:cubicBezTo>
                <a:lnTo>
                  <a:pt x="2959100" y="977900"/>
                </a:lnTo>
                <a:cubicBezTo>
                  <a:pt x="2959100" y="1308100"/>
                  <a:pt x="2882900" y="1371600"/>
                  <a:pt x="2565400" y="1371600"/>
                </a:cubicBezTo>
                <a:lnTo>
                  <a:pt x="1778000" y="1371600"/>
                </a:lnTo>
                <a:cubicBezTo>
                  <a:pt x="1409700" y="1371600"/>
                  <a:pt x="1384300" y="1397000"/>
                  <a:pt x="1384300" y="1765300"/>
                </a:cubicBezTo>
                <a:lnTo>
                  <a:pt x="1384300" y="3530600"/>
                </a:lnTo>
                <a:cubicBezTo>
                  <a:pt x="1384300" y="3924300"/>
                  <a:pt x="1485900" y="4025900"/>
                  <a:pt x="1676400" y="3835400"/>
                </a:cubicBezTo>
                <a:cubicBezTo>
                  <a:pt x="1727200" y="3771900"/>
                  <a:pt x="1816100" y="3556000"/>
                  <a:pt x="1854200" y="3340100"/>
                </a:cubicBezTo>
                <a:lnTo>
                  <a:pt x="1892300" y="3136900"/>
                </a:lnTo>
                <a:cubicBezTo>
                  <a:pt x="1943100" y="2921000"/>
                  <a:pt x="2108200" y="2616200"/>
                  <a:pt x="2260600" y="2463800"/>
                </a:cubicBezTo>
                <a:lnTo>
                  <a:pt x="2476500" y="2235200"/>
                </a:lnTo>
                <a:cubicBezTo>
                  <a:pt x="2628900" y="2082800"/>
                  <a:pt x="2806700" y="1968500"/>
                  <a:pt x="2857500" y="1968500"/>
                </a:cubicBezTo>
                <a:cubicBezTo>
                  <a:pt x="2908300" y="1968500"/>
                  <a:pt x="2959100" y="2133600"/>
                  <a:pt x="2959100" y="2362200"/>
                </a:cubicBezTo>
                <a:lnTo>
                  <a:pt x="2959100" y="6286500"/>
                </a:lnTo>
                <a:cubicBezTo>
                  <a:pt x="2959100" y="6502400"/>
                  <a:pt x="2908300" y="6680200"/>
                  <a:pt x="2857500" y="6680200"/>
                </a:cubicBezTo>
                <a:cubicBezTo>
                  <a:pt x="2806700" y="6680200"/>
                  <a:pt x="2628900" y="6553200"/>
                  <a:pt x="2476500" y="6400800"/>
                </a:cubicBezTo>
                <a:lnTo>
                  <a:pt x="2247900" y="6172200"/>
                </a:lnTo>
                <a:cubicBezTo>
                  <a:pt x="1892300" y="5816600"/>
                  <a:pt x="1778000" y="5549900"/>
                  <a:pt x="1778000" y="5080000"/>
                </a:cubicBezTo>
                <a:cubicBezTo>
                  <a:pt x="1778000" y="4749800"/>
                  <a:pt x="1676400" y="4622800"/>
                  <a:pt x="1460500" y="4622800"/>
                </a:cubicBezTo>
                <a:cubicBezTo>
                  <a:pt x="1422400" y="4622800"/>
                  <a:pt x="1384300" y="4800600"/>
                  <a:pt x="1384300" y="5016500"/>
                </a:cubicBezTo>
                <a:lnTo>
                  <a:pt x="1384300" y="6883400"/>
                </a:lnTo>
                <a:cubicBezTo>
                  <a:pt x="1384300" y="7251700"/>
                  <a:pt x="1409700" y="7277100"/>
                  <a:pt x="1778000" y="7277100"/>
                </a:cubicBezTo>
                <a:lnTo>
                  <a:pt x="2565400" y="7277100"/>
                </a:lnTo>
                <a:cubicBezTo>
                  <a:pt x="2882900" y="7277100"/>
                  <a:pt x="2959100" y="7340600"/>
                  <a:pt x="2959100" y="7670800"/>
                </a:cubicBezTo>
                <a:lnTo>
                  <a:pt x="2959100" y="8255000"/>
                </a:lnTo>
                <a:cubicBezTo>
                  <a:pt x="2959100" y="8610600"/>
                  <a:pt x="2921000" y="8648700"/>
                  <a:pt x="2565400" y="8648700"/>
                </a:cubicBezTo>
                <a:lnTo>
                  <a:pt x="787400" y="8648700"/>
                </a:lnTo>
                <a:cubicBezTo>
                  <a:pt x="571500" y="8648700"/>
                  <a:pt x="304800" y="8559800"/>
                  <a:pt x="203200" y="8458200"/>
                </a:cubicBezTo>
                <a:cubicBezTo>
                  <a:pt x="88900" y="8343900"/>
                  <a:pt x="0" y="8077200"/>
                  <a:pt x="0" y="7861300"/>
                </a:cubicBezTo>
                <a:close/>
                <a:moveTo>
                  <a:pt x="596900" y="8648700"/>
                </a:moveTo>
              </a:path>
            </a:pathLst>
          </a:custGeom>
          <a:solidFill>
            <a:srgbClr val="010101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30" name="Freeform 14030"/>
          <p:cNvSpPr/>
          <p:nvPr/>
        </p:nvSpPr>
        <p:spPr>
          <a:xfrm rot="0" flipH="0" flipV="0">
            <a:off x="22600959" y="3020427"/>
            <a:ext cx="61023" cy="134251"/>
          </a:xfrm>
          <a:custGeom>
            <a:pathLst>
              <a:path w="3937000" h="8661400">
                <a:moveTo>
                  <a:pt x="3937000" y="596900"/>
                </a:moveTo>
                <a:lnTo>
                  <a:pt x="3937000" y="8064500"/>
                </a:lnTo>
                <a:cubicBezTo>
                  <a:pt x="3937000" y="8559800"/>
                  <a:pt x="3848100" y="8661400"/>
                  <a:pt x="3352800" y="8661400"/>
                </a:cubicBezTo>
                <a:lnTo>
                  <a:pt x="393700" y="8661400"/>
                </a:lnTo>
                <a:cubicBezTo>
                  <a:pt x="63500" y="8661400"/>
                  <a:pt x="0" y="8610600"/>
                  <a:pt x="0" y="8267700"/>
                </a:cubicBezTo>
                <a:lnTo>
                  <a:pt x="0" y="7874000"/>
                </a:lnTo>
                <a:cubicBezTo>
                  <a:pt x="0" y="7658100"/>
                  <a:pt x="50800" y="7429500"/>
                  <a:pt x="101600" y="7378700"/>
                </a:cubicBezTo>
                <a:cubicBezTo>
                  <a:pt x="152400" y="7327900"/>
                  <a:pt x="381000" y="7277100"/>
                  <a:pt x="596900" y="7277100"/>
                </a:cubicBezTo>
                <a:lnTo>
                  <a:pt x="2565400" y="7277100"/>
                </a:lnTo>
                <a:lnTo>
                  <a:pt x="2565400" y="5511800"/>
                </a:lnTo>
                <a:cubicBezTo>
                  <a:pt x="2565400" y="5295900"/>
                  <a:pt x="2590800" y="5118100"/>
                  <a:pt x="2616200" y="5118100"/>
                </a:cubicBezTo>
                <a:cubicBezTo>
                  <a:pt x="2667000" y="5118100"/>
                  <a:pt x="2679700" y="4978400"/>
                  <a:pt x="2628900" y="4826000"/>
                </a:cubicBezTo>
                <a:cubicBezTo>
                  <a:pt x="2616200" y="4775200"/>
                  <a:pt x="2527300" y="4724400"/>
                  <a:pt x="2438400" y="4724400"/>
                </a:cubicBezTo>
                <a:cubicBezTo>
                  <a:pt x="2209800" y="4724400"/>
                  <a:pt x="2184400" y="4762500"/>
                  <a:pt x="2095500" y="5207000"/>
                </a:cubicBezTo>
                <a:lnTo>
                  <a:pt x="2044700" y="5511800"/>
                </a:lnTo>
                <a:cubicBezTo>
                  <a:pt x="2006600" y="5727700"/>
                  <a:pt x="1854200" y="6032500"/>
                  <a:pt x="1689100" y="6184900"/>
                </a:cubicBezTo>
                <a:lnTo>
                  <a:pt x="1460500" y="6413500"/>
                </a:lnTo>
                <a:cubicBezTo>
                  <a:pt x="1104900" y="6769100"/>
                  <a:pt x="838200" y="6883400"/>
                  <a:pt x="381000" y="6883400"/>
                </a:cubicBezTo>
                <a:cubicBezTo>
                  <a:pt x="177800" y="6883400"/>
                  <a:pt x="0" y="6705600"/>
                  <a:pt x="0" y="6489700"/>
                </a:cubicBezTo>
                <a:lnTo>
                  <a:pt x="0" y="5715000"/>
                </a:lnTo>
                <a:cubicBezTo>
                  <a:pt x="0" y="5486400"/>
                  <a:pt x="88900" y="5257800"/>
                  <a:pt x="203200" y="5194300"/>
                </a:cubicBezTo>
                <a:cubicBezTo>
                  <a:pt x="457200" y="5041900"/>
                  <a:pt x="457200" y="4533900"/>
                  <a:pt x="203200" y="4533900"/>
                </a:cubicBezTo>
                <a:cubicBezTo>
                  <a:pt x="88900" y="4533900"/>
                  <a:pt x="0" y="4445000"/>
                  <a:pt x="0" y="4330700"/>
                </a:cubicBezTo>
                <a:cubicBezTo>
                  <a:pt x="0" y="4229100"/>
                  <a:pt x="88900" y="4089400"/>
                  <a:pt x="203200" y="4025900"/>
                </a:cubicBezTo>
                <a:cubicBezTo>
                  <a:pt x="457200" y="3898900"/>
                  <a:pt x="457200" y="3581400"/>
                  <a:pt x="203200" y="3429000"/>
                </a:cubicBezTo>
                <a:cubicBezTo>
                  <a:pt x="88900" y="3352800"/>
                  <a:pt x="0" y="3124200"/>
                  <a:pt x="0" y="2908300"/>
                </a:cubicBezTo>
                <a:lnTo>
                  <a:pt x="0" y="1968500"/>
                </a:lnTo>
                <a:cubicBezTo>
                  <a:pt x="0" y="1752600"/>
                  <a:pt x="88900" y="1574800"/>
                  <a:pt x="203200" y="1574800"/>
                </a:cubicBezTo>
                <a:cubicBezTo>
                  <a:pt x="304800" y="1574800"/>
                  <a:pt x="558800" y="1663700"/>
                  <a:pt x="749300" y="1765300"/>
                </a:cubicBezTo>
                <a:lnTo>
                  <a:pt x="1028700" y="1917700"/>
                </a:lnTo>
                <a:cubicBezTo>
                  <a:pt x="1473200" y="2146300"/>
                  <a:pt x="1727200" y="2425700"/>
                  <a:pt x="1866900" y="2832100"/>
                </a:cubicBezTo>
                <a:cubicBezTo>
                  <a:pt x="2171700" y="3746500"/>
                  <a:pt x="2273300" y="3937000"/>
                  <a:pt x="2438400" y="3937000"/>
                </a:cubicBezTo>
                <a:cubicBezTo>
                  <a:pt x="2590800" y="3937000"/>
                  <a:pt x="2667000" y="3632200"/>
                  <a:pt x="2641600" y="3098800"/>
                </a:cubicBezTo>
                <a:lnTo>
                  <a:pt x="2603500" y="1778000"/>
                </a:lnTo>
                <a:cubicBezTo>
                  <a:pt x="2590800" y="1409700"/>
                  <a:pt x="2552700" y="1384300"/>
                  <a:pt x="2197100" y="1384300"/>
                </a:cubicBezTo>
                <a:lnTo>
                  <a:pt x="1384300" y="1384300"/>
                </a:lnTo>
                <a:cubicBezTo>
                  <a:pt x="1168400" y="1384300"/>
                  <a:pt x="965200" y="1333500"/>
                  <a:pt x="927100" y="1282700"/>
                </a:cubicBezTo>
                <a:cubicBezTo>
                  <a:pt x="889000" y="1231900"/>
                  <a:pt x="685800" y="1181100"/>
                  <a:pt x="469900" y="1181100"/>
                </a:cubicBezTo>
                <a:lnTo>
                  <a:pt x="393700" y="1181100"/>
                </a:lnTo>
                <a:cubicBezTo>
                  <a:pt x="165100" y="1181100"/>
                  <a:pt x="0" y="1016000"/>
                  <a:pt x="0" y="787400"/>
                </a:cubicBezTo>
                <a:lnTo>
                  <a:pt x="0" y="393700"/>
                </a:lnTo>
                <a:cubicBezTo>
                  <a:pt x="0" y="63500"/>
                  <a:pt x="63500" y="0"/>
                  <a:pt x="393700" y="0"/>
                </a:cubicBezTo>
                <a:lnTo>
                  <a:pt x="3352800" y="0"/>
                </a:lnTo>
                <a:cubicBezTo>
                  <a:pt x="3568700" y="0"/>
                  <a:pt x="3784600" y="50800"/>
                  <a:pt x="3835400" y="101600"/>
                </a:cubicBezTo>
                <a:cubicBezTo>
                  <a:pt x="3898900" y="152400"/>
                  <a:pt x="3937000" y="381000"/>
                  <a:pt x="3937000" y="596900"/>
                </a:cubicBezTo>
                <a:close/>
                <a:moveTo>
                  <a:pt x="7874000" y="8661400"/>
                </a:moveTo>
              </a:path>
            </a:pathLst>
          </a:custGeom>
          <a:solidFill>
            <a:srgbClr val="010101">
              <a:alpha val="100000"/>
            </a:srgbClr>
          </a:solidFill>
          <a:ln w="19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31" name="Freeform 14031"/>
          <p:cNvSpPr/>
          <p:nvPr/>
        </p:nvSpPr>
        <p:spPr>
          <a:xfrm rot="0" flipH="0" flipV="0">
            <a:off x="21369552" y="3514267"/>
            <a:ext cx="134061" cy="45669"/>
          </a:xfrm>
          <a:custGeom>
            <a:pathLst>
              <a:path w="4622800" h="1574800">
                <a:moveTo>
                  <a:pt x="317500" y="0"/>
                </a:moveTo>
                <a:lnTo>
                  <a:pt x="4203700" y="0"/>
                </a:lnTo>
                <a:cubicBezTo>
                  <a:pt x="4470400" y="0"/>
                  <a:pt x="4622800" y="152400"/>
                  <a:pt x="4622800" y="419100"/>
                </a:cubicBezTo>
                <a:lnTo>
                  <a:pt x="4622800" y="1358900"/>
                </a:lnTo>
                <a:cubicBezTo>
                  <a:pt x="4622800" y="1549400"/>
                  <a:pt x="4610100" y="1574800"/>
                  <a:pt x="4419600" y="1574800"/>
                </a:cubicBezTo>
                <a:lnTo>
                  <a:pt x="4102100" y="1574800"/>
                </a:lnTo>
                <a:cubicBezTo>
                  <a:pt x="3924300" y="1574800"/>
                  <a:pt x="3886200" y="1536700"/>
                  <a:pt x="3886200" y="1358900"/>
                </a:cubicBezTo>
                <a:lnTo>
                  <a:pt x="3886200" y="939800"/>
                </a:lnTo>
                <a:cubicBezTo>
                  <a:pt x="3886200" y="749300"/>
                  <a:pt x="3886200" y="736600"/>
                  <a:pt x="3683000" y="736600"/>
                </a:cubicBezTo>
                <a:lnTo>
                  <a:pt x="2730500" y="736600"/>
                </a:lnTo>
                <a:cubicBezTo>
                  <a:pt x="2527300" y="736600"/>
                  <a:pt x="2476500" y="787400"/>
                  <a:pt x="2578100" y="889000"/>
                </a:cubicBezTo>
                <a:cubicBezTo>
                  <a:pt x="2603500" y="914400"/>
                  <a:pt x="2730500" y="939800"/>
                  <a:pt x="2844800" y="939800"/>
                </a:cubicBezTo>
                <a:cubicBezTo>
                  <a:pt x="2959100" y="939800"/>
                  <a:pt x="3086100" y="990600"/>
                  <a:pt x="3111500" y="1054100"/>
                </a:cubicBezTo>
                <a:cubicBezTo>
                  <a:pt x="3149600" y="1117600"/>
                  <a:pt x="3251200" y="1181100"/>
                  <a:pt x="3327400" y="1219200"/>
                </a:cubicBezTo>
                <a:cubicBezTo>
                  <a:pt x="3454400" y="1257300"/>
                  <a:pt x="3581400" y="1409700"/>
                  <a:pt x="3581400" y="1536700"/>
                </a:cubicBezTo>
                <a:cubicBezTo>
                  <a:pt x="3581400" y="1562100"/>
                  <a:pt x="3479800" y="1574800"/>
                  <a:pt x="3365500" y="1574800"/>
                </a:cubicBezTo>
                <a:lnTo>
                  <a:pt x="1270000" y="1574800"/>
                </a:lnTo>
                <a:cubicBezTo>
                  <a:pt x="1143000" y="1574800"/>
                  <a:pt x="1054100" y="1549400"/>
                  <a:pt x="1054100" y="1524000"/>
                </a:cubicBezTo>
                <a:cubicBezTo>
                  <a:pt x="1054100" y="1498600"/>
                  <a:pt x="1117600" y="1397000"/>
                  <a:pt x="1206500" y="1320800"/>
                </a:cubicBezTo>
                <a:lnTo>
                  <a:pt x="1320800" y="1193800"/>
                </a:lnTo>
                <a:cubicBezTo>
                  <a:pt x="1498600" y="1028700"/>
                  <a:pt x="1625600" y="952500"/>
                  <a:pt x="1905000" y="889000"/>
                </a:cubicBezTo>
                <a:cubicBezTo>
                  <a:pt x="2171700" y="825500"/>
                  <a:pt x="2159000" y="736600"/>
                  <a:pt x="1892300" y="736600"/>
                </a:cubicBezTo>
                <a:lnTo>
                  <a:pt x="952500" y="736600"/>
                </a:lnTo>
                <a:cubicBezTo>
                  <a:pt x="749300" y="736600"/>
                  <a:pt x="736600" y="749300"/>
                  <a:pt x="736600" y="939800"/>
                </a:cubicBezTo>
                <a:lnTo>
                  <a:pt x="736600" y="1358900"/>
                </a:lnTo>
                <a:cubicBezTo>
                  <a:pt x="736600" y="1536700"/>
                  <a:pt x="698500" y="1574800"/>
                  <a:pt x="533400" y="1574800"/>
                </a:cubicBezTo>
                <a:lnTo>
                  <a:pt x="215900" y="1574800"/>
                </a:lnTo>
                <a:cubicBezTo>
                  <a:pt x="25400" y="1574800"/>
                  <a:pt x="0" y="1549400"/>
                  <a:pt x="0" y="1358900"/>
                </a:cubicBezTo>
                <a:lnTo>
                  <a:pt x="0" y="317500"/>
                </a:lnTo>
                <a:cubicBezTo>
                  <a:pt x="0" y="203200"/>
                  <a:pt x="25400" y="76200"/>
                  <a:pt x="50800" y="50800"/>
                </a:cubicBezTo>
                <a:cubicBezTo>
                  <a:pt x="88900" y="25400"/>
                  <a:pt x="203200" y="0"/>
                  <a:pt x="317500" y="0"/>
                </a:cubicBezTo>
                <a:close/>
                <a:moveTo>
                  <a:pt x="1473200" y="15748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32" name="Freeform 14032"/>
          <p:cNvSpPr/>
          <p:nvPr/>
        </p:nvSpPr>
        <p:spPr>
          <a:xfrm rot="0" flipH="0" flipV="0">
            <a:off x="21701733" y="3514381"/>
            <a:ext cx="134073" cy="134073"/>
          </a:xfrm>
          <a:custGeom>
            <a:pathLst>
              <a:path w="7886700" h="7886700">
                <a:moveTo>
                  <a:pt x="723900" y="0"/>
                </a:moveTo>
                <a:lnTo>
                  <a:pt x="7175500" y="0"/>
                </a:lnTo>
                <a:cubicBezTo>
                  <a:pt x="7759700" y="0"/>
                  <a:pt x="7886700" y="127000"/>
                  <a:pt x="7886700" y="749300"/>
                </a:cubicBezTo>
                <a:lnTo>
                  <a:pt x="7886700" y="7162800"/>
                </a:lnTo>
                <a:cubicBezTo>
                  <a:pt x="7886700" y="7620000"/>
                  <a:pt x="7632700" y="7886700"/>
                  <a:pt x="7175500" y="7886700"/>
                </a:cubicBezTo>
                <a:lnTo>
                  <a:pt x="723900" y="7886700"/>
                </a:lnTo>
                <a:cubicBezTo>
                  <a:pt x="266700" y="7886700"/>
                  <a:pt x="0" y="7620000"/>
                  <a:pt x="0" y="7162800"/>
                </a:cubicBezTo>
                <a:lnTo>
                  <a:pt x="0" y="711200"/>
                </a:lnTo>
                <a:cubicBezTo>
                  <a:pt x="0" y="254000"/>
                  <a:pt x="266700" y="0"/>
                  <a:pt x="723900" y="0"/>
                </a:cubicBezTo>
                <a:close/>
                <a:moveTo>
                  <a:pt x="7708900" y="7886700"/>
                </a:moveTo>
                <a:moveTo>
                  <a:pt x="3403600" y="1244600"/>
                </a:moveTo>
                <a:lnTo>
                  <a:pt x="1257300" y="1244600"/>
                </a:lnTo>
                <a:lnTo>
                  <a:pt x="1257300" y="3403600"/>
                </a:lnTo>
                <a:cubicBezTo>
                  <a:pt x="1257300" y="3517900"/>
                  <a:pt x="1320800" y="3581400"/>
                  <a:pt x="1435100" y="3581400"/>
                </a:cubicBezTo>
                <a:cubicBezTo>
                  <a:pt x="1536700" y="3581400"/>
                  <a:pt x="1612900" y="3505200"/>
                  <a:pt x="1612900" y="3403600"/>
                </a:cubicBezTo>
                <a:lnTo>
                  <a:pt x="1612900" y="3048000"/>
                </a:lnTo>
                <a:cubicBezTo>
                  <a:pt x="1612900" y="2946400"/>
                  <a:pt x="1651000" y="2857500"/>
                  <a:pt x="1701800" y="2857500"/>
                </a:cubicBezTo>
                <a:cubicBezTo>
                  <a:pt x="1752600" y="2857500"/>
                  <a:pt x="1790700" y="2781300"/>
                  <a:pt x="1790700" y="2679700"/>
                </a:cubicBezTo>
                <a:cubicBezTo>
                  <a:pt x="1790700" y="2590800"/>
                  <a:pt x="1828800" y="2501900"/>
                  <a:pt x="1879600" y="2501900"/>
                </a:cubicBezTo>
                <a:cubicBezTo>
                  <a:pt x="1930400" y="2501900"/>
                  <a:pt x="1968500" y="2463800"/>
                  <a:pt x="1968500" y="2413000"/>
                </a:cubicBezTo>
                <a:cubicBezTo>
                  <a:pt x="1968500" y="2362200"/>
                  <a:pt x="2019300" y="2324100"/>
                  <a:pt x="2057400" y="2324100"/>
                </a:cubicBezTo>
                <a:cubicBezTo>
                  <a:pt x="2108200" y="2324100"/>
                  <a:pt x="2159000" y="2286000"/>
                  <a:pt x="2159000" y="2235200"/>
                </a:cubicBezTo>
                <a:cubicBezTo>
                  <a:pt x="2159000" y="2184400"/>
                  <a:pt x="2197100" y="2146300"/>
                  <a:pt x="2247900" y="2146300"/>
                </a:cubicBezTo>
                <a:cubicBezTo>
                  <a:pt x="2286000" y="2146300"/>
                  <a:pt x="2336800" y="2108200"/>
                  <a:pt x="2336800" y="2057400"/>
                </a:cubicBezTo>
                <a:cubicBezTo>
                  <a:pt x="2336800" y="2006600"/>
                  <a:pt x="2374900" y="1968500"/>
                  <a:pt x="2425700" y="1968500"/>
                </a:cubicBezTo>
                <a:cubicBezTo>
                  <a:pt x="2476500" y="1968500"/>
                  <a:pt x="2514600" y="1930400"/>
                  <a:pt x="2514600" y="1879600"/>
                </a:cubicBezTo>
                <a:cubicBezTo>
                  <a:pt x="2514600" y="1828800"/>
                  <a:pt x="2590800" y="1790700"/>
                  <a:pt x="2692400" y="1790700"/>
                </a:cubicBezTo>
                <a:cubicBezTo>
                  <a:pt x="2794000" y="1790700"/>
                  <a:pt x="2870200" y="1752600"/>
                  <a:pt x="2870200" y="1701800"/>
                </a:cubicBezTo>
                <a:cubicBezTo>
                  <a:pt x="2870200" y="1651000"/>
                  <a:pt x="2946400" y="1612900"/>
                  <a:pt x="3048000" y="1612900"/>
                </a:cubicBezTo>
                <a:lnTo>
                  <a:pt x="3225800" y="1612900"/>
                </a:lnTo>
                <a:cubicBezTo>
                  <a:pt x="3327400" y="1612900"/>
                  <a:pt x="3403600" y="1562100"/>
                  <a:pt x="3403600" y="1524000"/>
                </a:cubicBezTo>
                <a:cubicBezTo>
                  <a:pt x="3403600" y="1473200"/>
                  <a:pt x="3454400" y="1422400"/>
                  <a:pt x="3492500" y="1422400"/>
                </a:cubicBezTo>
                <a:cubicBezTo>
                  <a:pt x="3543300" y="1422400"/>
                  <a:pt x="3581400" y="1384300"/>
                  <a:pt x="3581400" y="1333500"/>
                </a:cubicBezTo>
                <a:cubicBezTo>
                  <a:pt x="3581400" y="1295400"/>
                  <a:pt x="3505200" y="1244600"/>
                  <a:pt x="3403600" y="1244600"/>
                </a:cubicBezTo>
                <a:close/>
                <a:moveTo>
                  <a:pt x="6464300" y="7886700"/>
                </a:moveTo>
                <a:moveTo>
                  <a:pt x="6629400" y="1244600"/>
                </a:moveTo>
                <a:lnTo>
                  <a:pt x="4483100" y="1244600"/>
                </a:lnTo>
                <a:cubicBezTo>
                  <a:pt x="4381500" y="1244600"/>
                  <a:pt x="4305300" y="1295400"/>
                  <a:pt x="4305300" y="1333500"/>
                </a:cubicBezTo>
                <a:cubicBezTo>
                  <a:pt x="4305300" y="1485900"/>
                  <a:pt x="4470400" y="1612900"/>
                  <a:pt x="4660900" y="1612900"/>
                </a:cubicBezTo>
                <a:lnTo>
                  <a:pt x="4838700" y="1612900"/>
                </a:lnTo>
                <a:cubicBezTo>
                  <a:pt x="4940300" y="1612900"/>
                  <a:pt x="5016500" y="1651000"/>
                  <a:pt x="5016500" y="1701800"/>
                </a:cubicBezTo>
                <a:cubicBezTo>
                  <a:pt x="5016500" y="1752600"/>
                  <a:pt x="5105400" y="1790700"/>
                  <a:pt x="5207000" y="1790700"/>
                </a:cubicBezTo>
                <a:cubicBezTo>
                  <a:pt x="5295900" y="1790700"/>
                  <a:pt x="5384800" y="1828800"/>
                  <a:pt x="5384800" y="1879600"/>
                </a:cubicBezTo>
                <a:cubicBezTo>
                  <a:pt x="5384800" y="1930400"/>
                  <a:pt x="5422900" y="1968500"/>
                  <a:pt x="5473700" y="1968500"/>
                </a:cubicBezTo>
                <a:cubicBezTo>
                  <a:pt x="5524500" y="1968500"/>
                  <a:pt x="5562600" y="2006600"/>
                  <a:pt x="5562600" y="2057400"/>
                </a:cubicBezTo>
                <a:cubicBezTo>
                  <a:pt x="5562600" y="2108200"/>
                  <a:pt x="5600700" y="2146300"/>
                  <a:pt x="5651500" y="2146300"/>
                </a:cubicBezTo>
                <a:cubicBezTo>
                  <a:pt x="5702300" y="2146300"/>
                  <a:pt x="5740400" y="2184400"/>
                  <a:pt x="5740400" y="2235200"/>
                </a:cubicBezTo>
                <a:cubicBezTo>
                  <a:pt x="5740400" y="2286000"/>
                  <a:pt x="5778500" y="2324100"/>
                  <a:pt x="5829300" y="2324100"/>
                </a:cubicBezTo>
                <a:cubicBezTo>
                  <a:pt x="5880100" y="2324100"/>
                  <a:pt x="5918200" y="2362200"/>
                  <a:pt x="5918200" y="2413000"/>
                </a:cubicBezTo>
                <a:cubicBezTo>
                  <a:pt x="5918200" y="2463800"/>
                  <a:pt x="5956300" y="2501900"/>
                  <a:pt x="6007100" y="2501900"/>
                </a:cubicBezTo>
                <a:cubicBezTo>
                  <a:pt x="6057900" y="2501900"/>
                  <a:pt x="6096000" y="2590800"/>
                  <a:pt x="6096000" y="2679700"/>
                </a:cubicBezTo>
                <a:cubicBezTo>
                  <a:pt x="6096000" y="2781300"/>
                  <a:pt x="6134100" y="2857500"/>
                  <a:pt x="6184900" y="2857500"/>
                </a:cubicBezTo>
                <a:cubicBezTo>
                  <a:pt x="6235700" y="2857500"/>
                  <a:pt x="6273800" y="2946400"/>
                  <a:pt x="6273800" y="3048000"/>
                </a:cubicBezTo>
                <a:lnTo>
                  <a:pt x="6273800" y="3225800"/>
                </a:lnTo>
                <a:cubicBezTo>
                  <a:pt x="6273800" y="3314700"/>
                  <a:pt x="6311900" y="3403600"/>
                  <a:pt x="6362700" y="3403600"/>
                </a:cubicBezTo>
                <a:cubicBezTo>
                  <a:pt x="6413500" y="3403600"/>
                  <a:pt x="6451600" y="3441700"/>
                  <a:pt x="6451600" y="3492500"/>
                </a:cubicBezTo>
                <a:cubicBezTo>
                  <a:pt x="6451600" y="3543300"/>
                  <a:pt x="6502400" y="3581400"/>
                  <a:pt x="6540500" y="3581400"/>
                </a:cubicBezTo>
                <a:cubicBezTo>
                  <a:pt x="6591300" y="3581400"/>
                  <a:pt x="6629400" y="3505200"/>
                  <a:pt x="6629400" y="3403600"/>
                </a:cubicBezTo>
                <a:close/>
                <a:moveTo>
                  <a:pt x="6464300" y="7886700"/>
                </a:moveTo>
                <a:moveTo>
                  <a:pt x="3771900" y="3403600"/>
                </a:moveTo>
                <a:lnTo>
                  <a:pt x="3771900" y="3225800"/>
                </a:lnTo>
                <a:cubicBezTo>
                  <a:pt x="3771900" y="3124200"/>
                  <a:pt x="3683000" y="3048000"/>
                  <a:pt x="3581400" y="3048000"/>
                </a:cubicBezTo>
                <a:cubicBezTo>
                  <a:pt x="3492500" y="3048000"/>
                  <a:pt x="3403600" y="3086100"/>
                  <a:pt x="3403600" y="3136900"/>
                </a:cubicBezTo>
                <a:cubicBezTo>
                  <a:pt x="3403600" y="3175000"/>
                  <a:pt x="3365500" y="3225800"/>
                  <a:pt x="3314700" y="3225800"/>
                </a:cubicBezTo>
                <a:cubicBezTo>
                  <a:pt x="3263900" y="3225800"/>
                  <a:pt x="3225800" y="3302000"/>
                  <a:pt x="3225800" y="3403600"/>
                </a:cubicBezTo>
                <a:lnTo>
                  <a:pt x="3225800" y="3441700"/>
                </a:lnTo>
                <a:cubicBezTo>
                  <a:pt x="3225800" y="3530600"/>
                  <a:pt x="3263900" y="3632200"/>
                  <a:pt x="3314700" y="3644900"/>
                </a:cubicBezTo>
                <a:cubicBezTo>
                  <a:pt x="3365500" y="3657600"/>
                  <a:pt x="3429000" y="3695700"/>
                  <a:pt x="3454400" y="3708400"/>
                </a:cubicBezTo>
                <a:cubicBezTo>
                  <a:pt x="3479800" y="3733800"/>
                  <a:pt x="3517900" y="3759200"/>
                  <a:pt x="3543300" y="3759200"/>
                </a:cubicBezTo>
                <a:cubicBezTo>
                  <a:pt x="3568700" y="3759200"/>
                  <a:pt x="3581400" y="3721100"/>
                  <a:pt x="3581400" y="3670300"/>
                </a:cubicBezTo>
                <a:cubicBezTo>
                  <a:pt x="3581400" y="3619500"/>
                  <a:pt x="3632200" y="3581400"/>
                  <a:pt x="3683000" y="3581400"/>
                </a:cubicBezTo>
                <a:cubicBezTo>
                  <a:pt x="3721100" y="3581400"/>
                  <a:pt x="3771900" y="3505200"/>
                  <a:pt x="3771900" y="3403600"/>
                </a:cubicBezTo>
                <a:close/>
                <a:moveTo>
                  <a:pt x="4305300" y="7886700"/>
                </a:moveTo>
                <a:moveTo>
                  <a:pt x="4660900" y="3403600"/>
                </a:moveTo>
                <a:cubicBezTo>
                  <a:pt x="4660900" y="3302000"/>
                  <a:pt x="4622800" y="3225800"/>
                  <a:pt x="4572000" y="3225800"/>
                </a:cubicBezTo>
                <a:cubicBezTo>
                  <a:pt x="4521200" y="3225800"/>
                  <a:pt x="4483100" y="3175000"/>
                  <a:pt x="4483100" y="3136900"/>
                </a:cubicBezTo>
                <a:cubicBezTo>
                  <a:pt x="4483100" y="3086100"/>
                  <a:pt x="4445000" y="3048000"/>
                  <a:pt x="4394200" y="3048000"/>
                </a:cubicBezTo>
                <a:cubicBezTo>
                  <a:pt x="4279900" y="3048000"/>
                  <a:pt x="4127500" y="3200400"/>
                  <a:pt x="4127500" y="3314700"/>
                </a:cubicBezTo>
                <a:cubicBezTo>
                  <a:pt x="4127500" y="3365500"/>
                  <a:pt x="4152900" y="3429000"/>
                  <a:pt x="4191000" y="3467100"/>
                </a:cubicBezTo>
                <a:cubicBezTo>
                  <a:pt x="4216400" y="3492500"/>
                  <a:pt x="4254500" y="3568700"/>
                  <a:pt x="4279900" y="3644900"/>
                </a:cubicBezTo>
                <a:cubicBezTo>
                  <a:pt x="4292600" y="3708400"/>
                  <a:pt x="4330700" y="3759200"/>
                  <a:pt x="4343400" y="3759200"/>
                </a:cubicBezTo>
                <a:cubicBezTo>
                  <a:pt x="4368800" y="3759200"/>
                  <a:pt x="4419600" y="3733800"/>
                  <a:pt x="4457700" y="3695700"/>
                </a:cubicBezTo>
                <a:cubicBezTo>
                  <a:pt x="4483100" y="3670300"/>
                  <a:pt x="4546600" y="3619500"/>
                  <a:pt x="4584700" y="3606800"/>
                </a:cubicBezTo>
                <a:cubicBezTo>
                  <a:pt x="4635500" y="3594100"/>
                  <a:pt x="4660900" y="3505200"/>
                  <a:pt x="4660900" y="3403600"/>
                </a:cubicBezTo>
                <a:close/>
                <a:moveTo>
                  <a:pt x="4305300" y="7886700"/>
                </a:moveTo>
                <a:moveTo>
                  <a:pt x="3225800" y="4292600"/>
                </a:moveTo>
                <a:lnTo>
                  <a:pt x="3225800" y="4470400"/>
                </a:lnTo>
                <a:cubicBezTo>
                  <a:pt x="3225800" y="4572000"/>
                  <a:pt x="3263900" y="4660900"/>
                  <a:pt x="3314700" y="4660900"/>
                </a:cubicBezTo>
                <a:cubicBezTo>
                  <a:pt x="3365500" y="4660900"/>
                  <a:pt x="3403600" y="4699000"/>
                  <a:pt x="3403600" y="4749800"/>
                </a:cubicBezTo>
                <a:cubicBezTo>
                  <a:pt x="3403600" y="4800600"/>
                  <a:pt x="3454400" y="4838700"/>
                  <a:pt x="3492500" y="4838700"/>
                </a:cubicBezTo>
                <a:cubicBezTo>
                  <a:pt x="3543300" y="4838700"/>
                  <a:pt x="3581400" y="4800600"/>
                  <a:pt x="3581400" y="4749800"/>
                </a:cubicBezTo>
                <a:cubicBezTo>
                  <a:pt x="3581400" y="4699000"/>
                  <a:pt x="3632200" y="4660900"/>
                  <a:pt x="3683000" y="4660900"/>
                </a:cubicBezTo>
                <a:cubicBezTo>
                  <a:pt x="3721100" y="4660900"/>
                  <a:pt x="3771900" y="4572000"/>
                  <a:pt x="3771900" y="4470400"/>
                </a:cubicBezTo>
                <a:cubicBezTo>
                  <a:pt x="3771900" y="4381500"/>
                  <a:pt x="3721100" y="4292600"/>
                  <a:pt x="3683000" y="4292600"/>
                </a:cubicBezTo>
                <a:cubicBezTo>
                  <a:pt x="3632200" y="4292600"/>
                  <a:pt x="3581400" y="4254500"/>
                  <a:pt x="3581400" y="4203700"/>
                </a:cubicBezTo>
                <a:cubicBezTo>
                  <a:pt x="3581400" y="4152900"/>
                  <a:pt x="3505200" y="4114800"/>
                  <a:pt x="3403600" y="4114800"/>
                </a:cubicBezTo>
                <a:cubicBezTo>
                  <a:pt x="3314700" y="4114800"/>
                  <a:pt x="3225800" y="4203700"/>
                  <a:pt x="3225800" y="4292600"/>
                </a:cubicBezTo>
                <a:close/>
                <a:moveTo>
                  <a:pt x="3416300" y="7886700"/>
                </a:moveTo>
                <a:moveTo>
                  <a:pt x="4660900" y="4470400"/>
                </a:moveTo>
                <a:lnTo>
                  <a:pt x="4660900" y="4292600"/>
                </a:lnTo>
                <a:cubicBezTo>
                  <a:pt x="4660900" y="4203700"/>
                  <a:pt x="4584700" y="4114800"/>
                  <a:pt x="4483100" y="4114800"/>
                </a:cubicBezTo>
                <a:cubicBezTo>
                  <a:pt x="4381500" y="4114800"/>
                  <a:pt x="4305300" y="4152900"/>
                  <a:pt x="4305300" y="4203700"/>
                </a:cubicBezTo>
                <a:cubicBezTo>
                  <a:pt x="4305300" y="4254500"/>
                  <a:pt x="4267200" y="4292600"/>
                  <a:pt x="4216400" y="4292600"/>
                </a:cubicBezTo>
                <a:cubicBezTo>
                  <a:pt x="4165600" y="4292600"/>
                  <a:pt x="4127500" y="4381500"/>
                  <a:pt x="4127500" y="4470400"/>
                </a:cubicBezTo>
                <a:cubicBezTo>
                  <a:pt x="4127500" y="4572000"/>
                  <a:pt x="4165600" y="4660900"/>
                  <a:pt x="4216400" y="4660900"/>
                </a:cubicBezTo>
                <a:cubicBezTo>
                  <a:pt x="4267200" y="4660900"/>
                  <a:pt x="4305300" y="4699000"/>
                  <a:pt x="4305300" y="4749800"/>
                </a:cubicBezTo>
                <a:cubicBezTo>
                  <a:pt x="4305300" y="4800600"/>
                  <a:pt x="4343400" y="4838700"/>
                  <a:pt x="4394200" y="4838700"/>
                </a:cubicBezTo>
                <a:cubicBezTo>
                  <a:pt x="4445000" y="4838700"/>
                  <a:pt x="4483100" y="4800600"/>
                  <a:pt x="4483100" y="4749800"/>
                </a:cubicBezTo>
                <a:cubicBezTo>
                  <a:pt x="4483100" y="4699000"/>
                  <a:pt x="4521200" y="4660900"/>
                  <a:pt x="4572000" y="4660900"/>
                </a:cubicBezTo>
                <a:cubicBezTo>
                  <a:pt x="4622800" y="4660900"/>
                  <a:pt x="4660900" y="4572000"/>
                  <a:pt x="4660900" y="4470400"/>
                </a:cubicBezTo>
                <a:close/>
                <a:moveTo>
                  <a:pt x="3238500" y="7886700"/>
                </a:moveTo>
                <a:moveTo>
                  <a:pt x="1257300" y="6629400"/>
                </a:moveTo>
                <a:lnTo>
                  <a:pt x="3403600" y="6629400"/>
                </a:lnTo>
                <a:cubicBezTo>
                  <a:pt x="3505200" y="6629400"/>
                  <a:pt x="3581400" y="6591300"/>
                  <a:pt x="3581400" y="6540500"/>
                </a:cubicBezTo>
                <a:cubicBezTo>
                  <a:pt x="3581400" y="6489700"/>
                  <a:pt x="3543300" y="6451600"/>
                  <a:pt x="3492500" y="6451600"/>
                </a:cubicBezTo>
                <a:cubicBezTo>
                  <a:pt x="3454400" y="6451600"/>
                  <a:pt x="3403600" y="6413500"/>
                  <a:pt x="3403600" y="6362700"/>
                </a:cubicBezTo>
                <a:cubicBezTo>
                  <a:pt x="3403600" y="6311900"/>
                  <a:pt x="3327400" y="6273800"/>
                  <a:pt x="3225800" y="6273800"/>
                </a:cubicBezTo>
                <a:cubicBezTo>
                  <a:pt x="3124200" y="6273800"/>
                  <a:pt x="3048000" y="6223000"/>
                  <a:pt x="3048000" y="6184900"/>
                </a:cubicBezTo>
                <a:cubicBezTo>
                  <a:pt x="3048000" y="6134100"/>
                  <a:pt x="2971800" y="6096000"/>
                  <a:pt x="2870200" y="6096000"/>
                </a:cubicBezTo>
                <a:cubicBezTo>
                  <a:pt x="2768600" y="6096000"/>
                  <a:pt x="2692400" y="6045200"/>
                  <a:pt x="2692400" y="5994400"/>
                </a:cubicBezTo>
                <a:cubicBezTo>
                  <a:pt x="2692400" y="5956300"/>
                  <a:pt x="2616200" y="5905500"/>
                  <a:pt x="2514600" y="5905500"/>
                </a:cubicBezTo>
                <a:cubicBezTo>
                  <a:pt x="2413000" y="5905500"/>
                  <a:pt x="2336800" y="5867400"/>
                  <a:pt x="2336800" y="5816600"/>
                </a:cubicBezTo>
                <a:cubicBezTo>
                  <a:pt x="2336800" y="5765800"/>
                  <a:pt x="2286000" y="5727700"/>
                  <a:pt x="2247900" y="5727700"/>
                </a:cubicBezTo>
                <a:cubicBezTo>
                  <a:pt x="2197100" y="5727700"/>
                  <a:pt x="2159000" y="5689600"/>
                  <a:pt x="2159000" y="5638800"/>
                </a:cubicBezTo>
                <a:cubicBezTo>
                  <a:pt x="2159000" y="5588000"/>
                  <a:pt x="2108200" y="5549900"/>
                  <a:pt x="2057400" y="5549900"/>
                </a:cubicBezTo>
                <a:cubicBezTo>
                  <a:pt x="2019300" y="5549900"/>
                  <a:pt x="1968500" y="5473700"/>
                  <a:pt x="1968500" y="5372100"/>
                </a:cubicBezTo>
                <a:cubicBezTo>
                  <a:pt x="1968500" y="5270500"/>
                  <a:pt x="1930400" y="5194300"/>
                  <a:pt x="1866900" y="5194300"/>
                </a:cubicBezTo>
                <a:cubicBezTo>
                  <a:pt x="1816100" y="5194300"/>
                  <a:pt x="1739900" y="5118100"/>
                  <a:pt x="1701800" y="5029200"/>
                </a:cubicBezTo>
                <a:lnTo>
                  <a:pt x="1689100" y="5003800"/>
                </a:lnTo>
                <a:cubicBezTo>
                  <a:pt x="1651000" y="4914900"/>
                  <a:pt x="1612900" y="4749800"/>
                  <a:pt x="1612900" y="4660900"/>
                </a:cubicBezTo>
                <a:lnTo>
                  <a:pt x="1612900" y="4470400"/>
                </a:lnTo>
                <a:cubicBezTo>
                  <a:pt x="1612900" y="4381500"/>
                  <a:pt x="1536700" y="4292600"/>
                  <a:pt x="1435100" y="4292600"/>
                </a:cubicBezTo>
                <a:cubicBezTo>
                  <a:pt x="1320800" y="4292600"/>
                  <a:pt x="1257300" y="4356100"/>
                  <a:pt x="1257300" y="4470400"/>
                </a:cubicBezTo>
                <a:close/>
                <a:moveTo>
                  <a:pt x="1079500" y="7886700"/>
                </a:moveTo>
                <a:moveTo>
                  <a:pt x="6629400" y="6629400"/>
                </a:moveTo>
                <a:lnTo>
                  <a:pt x="6629400" y="4470400"/>
                </a:lnTo>
                <a:cubicBezTo>
                  <a:pt x="6629400" y="4381500"/>
                  <a:pt x="6591300" y="4292600"/>
                  <a:pt x="6540500" y="4292600"/>
                </a:cubicBezTo>
                <a:cubicBezTo>
                  <a:pt x="6400800" y="4292600"/>
                  <a:pt x="6273800" y="4457700"/>
                  <a:pt x="6273800" y="4660900"/>
                </a:cubicBezTo>
                <a:lnTo>
                  <a:pt x="6273800" y="4838700"/>
                </a:lnTo>
                <a:cubicBezTo>
                  <a:pt x="6273800" y="4927600"/>
                  <a:pt x="6235700" y="5016500"/>
                  <a:pt x="6184900" y="5016500"/>
                </a:cubicBezTo>
                <a:cubicBezTo>
                  <a:pt x="6134100" y="5016500"/>
                  <a:pt x="6096000" y="5054600"/>
                  <a:pt x="6096000" y="5105400"/>
                </a:cubicBezTo>
                <a:cubicBezTo>
                  <a:pt x="6096000" y="5156200"/>
                  <a:pt x="6057900" y="5194300"/>
                  <a:pt x="6007100" y="5194300"/>
                </a:cubicBezTo>
                <a:cubicBezTo>
                  <a:pt x="5956300" y="5194300"/>
                  <a:pt x="5918200" y="5270500"/>
                  <a:pt x="5918200" y="5372100"/>
                </a:cubicBezTo>
                <a:cubicBezTo>
                  <a:pt x="5918200" y="5473700"/>
                  <a:pt x="5880100" y="5549900"/>
                  <a:pt x="5829300" y="5549900"/>
                </a:cubicBezTo>
                <a:cubicBezTo>
                  <a:pt x="5778500" y="5549900"/>
                  <a:pt x="5740400" y="5588000"/>
                  <a:pt x="5740400" y="5638800"/>
                </a:cubicBezTo>
                <a:cubicBezTo>
                  <a:pt x="5740400" y="5689600"/>
                  <a:pt x="5702300" y="5727700"/>
                  <a:pt x="5651500" y="5727700"/>
                </a:cubicBezTo>
                <a:cubicBezTo>
                  <a:pt x="5600700" y="5727700"/>
                  <a:pt x="5562600" y="5765800"/>
                  <a:pt x="5562600" y="5816600"/>
                </a:cubicBezTo>
                <a:cubicBezTo>
                  <a:pt x="5562600" y="5867400"/>
                  <a:pt x="5524500" y="5905500"/>
                  <a:pt x="5473700" y="5905500"/>
                </a:cubicBezTo>
                <a:cubicBezTo>
                  <a:pt x="5422900" y="5905500"/>
                  <a:pt x="5384800" y="5956300"/>
                  <a:pt x="5384800" y="5994400"/>
                </a:cubicBezTo>
                <a:cubicBezTo>
                  <a:pt x="5384800" y="6045200"/>
                  <a:pt x="5295900" y="6096000"/>
                  <a:pt x="5207000" y="6096000"/>
                </a:cubicBezTo>
                <a:lnTo>
                  <a:pt x="5016500" y="6096000"/>
                </a:lnTo>
                <a:cubicBezTo>
                  <a:pt x="4927600" y="6096000"/>
                  <a:pt x="4838700" y="6134100"/>
                  <a:pt x="4838700" y="6184900"/>
                </a:cubicBezTo>
                <a:cubicBezTo>
                  <a:pt x="4838700" y="6223000"/>
                  <a:pt x="4762500" y="6273800"/>
                  <a:pt x="4660900" y="6273800"/>
                </a:cubicBezTo>
                <a:cubicBezTo>
                  <a:pt x="4559300" y="6273800"/>
                  <a:pt x="4483100" y="6311900"/>
                  <a:pt x="4483100" y="6362700"/>
                </a:cubicBezTo>
                <a:cubicBezTo>
                  <a:pt x="4483100" y="6413500"/>
                  <a:pt x="4445000" y="6451600"/>
                  <a:pt x="4394200" y="6451600"/>
                </a:cubicBezTo>
                <a:cubicBezTo>
                  <a:pt x="4343400" y="6451600"/>
                  <a:pt x="4305300" y="6489700"/>
                  <a:pt x="4305300" y="6540500"/>
                </a:cubicBezTo>
                <a:cubicBezTo>
                  <a:pt x="4305300" y="6591300"/>
                  <a:pt x="4381500" y="6629400"/>
                  <a:pt x="4483100" y="6629400"/>
                </a:cubicBezTo>
                <a:close/>
                <a:moveTo>
                  <a:pt x="1079500" y="7886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33" name="Freeform 14033"/>
          <p:cNvSpPr/>
          <p:nvPr/>
        </p:nvSpPr>
        <p:spPr>
          <a:xfrm rot="0" flipH="0" flipV="0">
            <a:off x="22195519" y="3514381"/>
            <a:ext cx="134073" cy="134073"/>
          </a:xfrm>
          <a:custGeom>
            <a:pathLst>
              <a:path w="7886700" h="7886700">
                <a:moveTo>
                  <a:pt x="723900" y="0"/>
                </a:moveTo>
                <a:lnTo>
                  <a:pt x="7175500" y="0"/>
                </a:lnTo>
                <a:cubicBezTo>
                  <a:pt x="7759700" y="0"/>
                  <a:pt x="7886700" y="127000"/>
                  <a:pt x="7886700" y="749300"/>
                </a:cubicBezTo>
                <a:lnTo>
                  <a:pt x="7886700" y="7162800"/>
                </a:lnTo>
                <a:cubicBezTo>
                  <a:pt x="7886700" y="7620000"/>
                  <a:pt x="7632700" y="7886700"/>
                  <a:pt x="7175500" y="7886700"/>
                </a:cubicBezTo>
                <a:lnTo>
                  <a:pt x="723900" y="7886700"/>
                </a:lnTo>
                <a:cubicBezTo>
                  <a:pt x="266700" y="7886700"/>
                  <a:pt x="0" y="7620000"/>
                  <a:pt x="0" y="7162800"/>
                </a:cubicBezTo>
                <a:lnTo>
                  <a:pt x="0" y="711200"/>
                </a:lnTo>
                <a:cubicBezTo>
                  <a:pt x="0" y="254000"/>
                  <a:pt x="266700" y="0"/>
                  <a:pt x="723900" y="0"/>
                </a:cubicBezTo>
                <a:close/>
                <a:moveTo>
                  <a:pt x="7708900" y="7886700"/>
                </a:moveTo>
                <a:moveTo>
                  <a:pt x="3403600" y="1244600"/>
                </a:moveTo>
                <a:lnTo>
                  <a:pt x="1257300" y="1244600"/>
                </a:lnTo>
                <a:lnTo>
                  <a:pt x="1257300" y="3403600"/>
                </a:lnTo>
                <a:cubicBezTo>
                  <a:pt x="1257300" y="3517900"/>
                  <a:pt x="1320800" y="3581400"/>
                  <a:pt x="1435100" y="3581400"/>
                </a:cubicBezTo>
                <a:cubicBezTo>
                  <a:pt x="1536700" y="3581400"/>
                  <a:pt x="1612900" y="3505200"/>
                  <a:pt x="1612900" y="3403600"/>
                </a:cubicBezTo>
                <a:lnTo>
                  <a:pt x="1612900" y="3048000"/>
                </a:lnTo>
                <a:cubicBezTo>
                  <a:pt x="1612900" y="2946400"/>
                  <a:pt x="1651000" y="2857500"/>
                  <a:pt x="1701800" y="2857500"/>
                </a:cubicBezTo>
                <a:cubicBezTo>
                  <a:pt x="1752600" y="2857500"/>
                  <a:pt x="1790700" y="2781300"/>
                  <a:pt x="1790700" y="2679700"/>
                </a:cubicBezTo>
                <a:cubicBezTo>
                  <a:pt x="1790700" y="2590800"/>
                  <a:pt x="1828800" y="2501900"/>
                  <a:pt x="1879600" y="2501900"/>
                </a:cubicBezTo>
                <a:cubicBezTo>
                  <a:pt x="1930400" y="2501900"/>
                  <a:pt x="1968500" y="2463800"/>
                  <a:pt x="1968500" y="2413000"/>
                </a:cubicBezTo>
                <a:cubicBezTo>
                  <a:pt x="1968500" y="2362200"/>
                  <a:pt x="2019300" y="2324100"/>
                  <a:pt x="2057400" y="2324100"/>
                </a:cubicBezTo>
                <a:cubicBezTo>
                  <a:pt x="2108200" y="2324100"/>
                  <a:pt x="2159000" y="2286000"/>
                  <a:pt x="2159000" y="2235200"/>
                </a:cubicBezTo>
                <a:cubicBezTo>
                  <a:pt x="2159000" y="2184400"/>
                  <a:pt x="2197100" y="2146300"/>
                  <a:pt x="2247900" y="2146300"/>
                </a:cubicBezTo>
                <a:cubicBezTo>
                  <a:pt x="2286000" y="2146300"/>
                  <a:pt x="2336800" y="2108200"/>
                  <a:pt x="2336800" y="2057400"/>
                </a:cubicBezTo>
                <a:cubicBezTo>
                  <a:pt x="2336800" y="2006600"/>
                  <a:pt x="2374900" y="1968500"/>
                  <a:pt x="2425700" y="1968500"/>
                </a:cubicBezTo>
                <a:cubicBezTo>
                  <a:pt x="2476500" y="1968500"/>
                  <a:pt x="2514600" y="1930400"/>
                  <a:pt x="2514600" y="1879600"/>
                </a:cubicBezTo>
                <a:cubicBezTo>
                  <a:pt x="2514600" y="1828800"/>
                  <a:pt x="2590800" y="1790700"/>
                  <a:pt x="2692400" y="1790700"/>
                </a:cubicBezTo>
                <a:cubicBezTo>
                  <a:pt x="2794000" y="1790700"/>
                  <a:pt x="2870200" y="1752600"/>
                  <a:pt x="2870200" y="1701800"/>
                </a:cubicBezTo>
                <a:cubicBezTo>
                  <a:pt x="2870200" y="1651000"/>
                  <a:pt x="2946400" y="1612900"/>
                  <a:pt x="3048000" y="1612900"/>
                </a:cubicBezTo>
                <a:lnTo>
                  <a:pt x="3225800" y="1612900"/>
                </a:lnTo>
                <a:cubicBezTo>
                  <a:pt x="3327400" y="1612900"/>
                  <a:pt x="3403600" y="1562100"/>
                  <a:pt x="3403600" y="1524000"/>
                </a:cubicBezTo>
                <a:cubicBezTo>
                  <a:pt x="3403600" y="1473200"/>
                  <a:pt x="3454400" y="1422400"/>
                  <a:pt x="3492500" y="1422400"/>
                </a:cubicBezTo>
                <a:cubicBezTo>
                  <a:pt x="3543300" y="1422400"/>
                  <a:pt x="3581400" y="1384300"/>
                  <a:pt x="3581400" y="1333500"/>
                </a:cubicBezTo>
                <a:cubicBezTo>
                  <a:pt x="3581400" y="1295400"/>
                  <a:pt x="3505200" y="1244600"/>
                  <a:pt x="3403600" y="1244600"/>
                </a:cubicBezTo>
                <a:close/>
                <a:moveTo>
                  <a:pt x="6464300" y="7886700"/>
                </a:moveTo>
                <a:moveTo>
                  <a:pt x="6629400" y="1244600"/>
                </a:moveTo>
                <a:lnTo>
                  <a:pt x="4483100" y="1244600"/>
                </a:lnTo>
                <a:cubicBezTo>
                  <a:pt x="4381500" y="1244600"/>
                  <a:pt x="4305300" y="1295400"/>
                  <a:pt x="4305300" y="1333500"/>
                </a:cubicBezTo>
                <a:cubicBezTo>
                  <a:pt x="4305300" y="1485900"/>
                  <a:pt x="4470400" y="1612900"/>
                  <a:pt x="4660900" y="1612900"/>
                </a:cubicBezTo>
                <a:lnTo>
                  <a:pt x="4838700" y="1612900"/>
                </a:lnTo>
                <a:cubicBezTo>
                  <a:pt x="4940300" y="1612900"/>
                  <a:pt x="5016500" y="1651000"/>
                  <a:pt x="5016500" y="1701800"/>
                </a:cubicBezTo>
                <a:cubicBezTo>
                  <a:pt x="5016500" y="1752600"/>
                  <a:pt x="5105400" y="1790700"/>
                  <a:pt x="5207000" y="1790700"/>
                </a:cubicBezTo>
                <a:cubicBezTo>
                  <a:pt x="5295900" y="1790700"/>
                  <a:pt x="5384800" y="1828800"/>
                  <a:pt x="5384800" y="1879600"/>
                </a:cubicBezTo>
                <a:cubicBezTo>
                  <a:pt x="5384800" y="1930400"/>
                  <a:pt x="5422900" y="1968500"/>
                  <a:pt x="5473700" y="1968500"/>
                </a:cubicBezTo>
                <a:cubicBezTo>
                  <a:pt x="5524500" y="1968500"/>
                  <a:pt x="5562600" y="2006600"/>
                  <a:pt x="5562600" y="2057400"/>
                </a:cubicBezTo>
                <a:cubicBezTo>
                  <a:pt x="5562600" y="2108200"/>
                  <a:pt x="5600700" y="2146300"/>
                  <a:pt x="5651500" y="2146300"/>
                </a:cubicBezTo>
                <a:cubicBezTo>
                  <a:pt x="5702300" y="2146300"/>
                  <a:pt x="5740400" y="2184400"/>
                  <a:pt x="5740400" y="2235200"/>
                </a:cubicBezTo>
                <a:cubicBezTo>
                  <a:pt x="5740400" y="2286000"/>
                  <a:pt x="5778500" y="2324100"/>
                  <a:pt x="5829300" y="2324100"/>
                </a:cubicBezTo>
                <a:cubicBezTo>
                  <a:pt x="5880100" y="2324100"/>
                  <a:pt x="5918200" y="2362200"/>
                  <a:pt x="5918200" y="2413000"/>
                </a:cubicBezTo>
                <a:cubicBezTo>
                  <a:pt x="5918200" y="2463800"/>
                  <a:pt x="5956300" y="2501900"/>
                  <a:pt x="6007100" y="2501900"/>
                </a:cubicBezTo>
                <a:cubicBezTo>
                  <a:pt x="6057900" y="2501900"/>
                  <a:pt x="6096000" y="2590800"/>
                  <a:pt x="6096000" y="2679700"/>
                </a:cubicBezTo>
                <a:cubicBezTo>
                  <a:pt x="6096000" y="2781300"/>
                  <a:pt x="6134100" y="2857500"/>
                  <a:pt x="6184900" y="2857500"/>
                </a:cubicBezTo>
                <a:cubicBezTo>
                  <a:pt x="6235700" y="2857500"/>
                  <a:pt x="6273800" y="2946400"/>
                  <a:pt x="6273800" y="3048000"/>
                </a:cubicBezTo>
                <a:lnTo>
                  <a:pt x="6273800" y="3225800"/>
                </a:lnTo>
                <a:cubicBezTo>
                  <a:pt x="6273800" y="3314700"/>
                  <a:pt x="6311900" y="3403600"/>
                  <a:pt x="6362700" y="3403600"/>
                </a:cubicBezTo>
                <a:cubicBezTo>
                  <a:pt x="6413500" y="3403600"/>
                  <a:pt x="6451600" y="3441700"/>
                  <a:pt x="6451600" y="3492500"/>
                </a:cubicBezTo>
                <a:cubicBezTo>
                  <a:pt x="6451600" y="3543300"/>
                  <a:pt x="6502400" y="3581400"/>
                  <a:pt x="6540500" y="3581400"/>
                </a:cubicBezTo>
                <a:cubicBezTo>
                  <a:pt x="6591300" y="3581400"/>
                  <a:pt x="6629400" y="3505200"/>
                  <a:pt x="6629400" y="3403600"/>
                </a:cubicBezTo>
                <a:close/>
                <a:moveTo>
                  <a:pt x="6464300" y="7886700"/>
                </a:moveTo>
                <a:moveTo>
                  <a:pt x="3771900" y="3403600"/>
                </a:moveTo>
                <a:lnTo>
                  <a:pt x="3771900" y="3225800"/>
                </a:lnTo>
                <a:cubicBezTo>
                  <a:pt x="3771900" y="3124200"/>
                  <a:pt x="3683000" y="3048000"/>
                  <a:pt x="3581400" y="3048000"/>
                </a:cubicBezTo>
                <a:cubicBezTo>
                  <a:pt x="3492500" y="3048000"/>
                  <a:pt x="3403600" y="3086100"/>
                  <a:pt x="3403600" y="3136900"/>
                </a:cubicBezTo>
                <a:cubicBezTo>
                  <a:pt x="3403600" y="3175000"/>
                  <a:pt x="3365500" y="3225800"/>
                  <a:pt x="3314700" y="3225800"/>
                </a:cubicBezTo>
                <a:cubicBezTo>
                  <a:pt x="3263900" y="3225800"/>
                  <a:pt x="3225800" y="3302000"/>
                  <a:pt x="3225800" y="3403600"/>
                </a:cubicBezTo>
                <a:lnTo>
                  <a:pt x="3225800" y="3441700"/>
                </a:lnTo>
                <a:cubicBezTo>
                  <a:pt x="3225800" y="3530600"/>
                  <a:pt x="3263900" y="3632200"/>
                  <a:pt x="3314700" y="3644900"/>
                </a:cubicBezTo>
                <a:cubicBezTo>
                  <a:pt x="3365500" y="3657600"/>
                  <a:pt x="3429000" y="3695700"/>
                  <a:pt x="3454400" y="3708400"/>
                </a:cubicBezTo>
                <a:cubicBezTo>
                  <a:pt x="3479800" y="3733800"/>
                  <a:pt x="3517900" y="3759200"/>
                  <a:pt x="3543300" y="3759200"/>
                </a:cubicBezTo>
                <a:cubicBezTo>
                  <a:pt x="3568700" y="3759200"/>
                  <a:pt x="3581400" y="3721100"/>
                  <a:pt x="3581400" y="3670300"/>
                </a:cubicBezTo>
                <a:cubicBezTo>
                  <a:pt x="3581400" y="3619500"/>
                  <a:pt x="3632200" y="3581400"/>
                  <a:pt x="3683000" y="3581400"/>
                </a:cubicBezTo>
                <a:cubicBezTo>
                  <a:pt x="3721100" y="3581400"/>
                  <a:pt x="3771900" y="3505200"/>
                  <a:pt x="3771900" y="3403600"/>
                </a:cubicBezTo>
                <a:close/>
                <a:moveTo>
                  <a:pt x="4305300" y="7886700"/>
                </a:moveTo>
                <a:moveTo>
                  <a:pt x="4660900" y="3403600"/>
                </a:moveTo>
                <a:cubicBezTo>
                  <a:pt x="4660900" y="3302000"/>
                  <a:pt x="4622800" y="3225800"/>
                  <a:pt x="4572000" y="3225800"/>
                </a:cubicBezTo>
                <a:cubicBezTo>
                  <a:pt x="4521200" y="3225800"/>
                  <a:pt x="4483100" y="3175000"/>
                  <a:pt x="4483100" y="3136900"/>
                </a:cubicBezTo>
                <a:cubicBezTo>
                  <a:pt x="4483100" y="3086100"/>
                  <a:pt x="4445000" y="3048000"/>
                  <a:pt x="4394200" y="3048000"/>
                </a:cubicBezTo>
                <a:cubicBezTo>
                  <a:pt x="4279900" y="3048000"/>
                  <a:pt x="4127500" y="3200400"/>
                  <a:pt x="4127500" y="3314700"/>
                </a:cubicBezTo>
                <a:cubicBezTo>
                  <a:pt x="4127500" y="3365500"/>
                  <a:pt x="4152900" y="3429000"/>
                  <a:pt x="4191000" y="3467100"/>
                </a:cubicBezTo>
                <a:cubicBezTo>
                  <a:pt x="4216400" y="3492500"/>
                  <a:pt x="4254500" y="3568700"/>
                  <a:pt x="4279900" y="3644900"/>
                </a:cubicBezTo>
                <a:cubicBezTo>
                  <a:pt x="4292600" y="3708400"/>
                  <a:pt x="4330700" y="3759200"/>
                  <a:pt x="4343400" y="3759200"/>
                </a:cubicBezTo>
                <a:cubicBezTo>
                  <a:pt x="4368800" y="3759200"/>
                  <a:pt x="4419600" y="3733800"/>
                  <a:pt x="4457700" y="3695700"/>
                </a:cubicBezTo>
                <a:cubicBezTo>
                  <a:pt x="4483100" y="3670300"/>
                  <a:pt x="4546600" y="3619500"/>
                  <a:pt x="4584700" y="3606800"/>
                </a:cubicBezTo>
                <a:cubicBezTo>
                  <a:pt x="4635500" y="3594100"/>
                  <a:pt x="4660900" y="3505200"/>
                  <a:pt x="4660900" y="3403600"/>
                </a:cubicBezTo>
                <a:close/>
                <a:moveTo>
                  <a:pt x="4305300" y="7886700"/>
                </a:moveTo>
                <a:moveTo>
                  <a:pt x="3225800" y="4292600"/>
                </a:moveTo>
                <a:lnTo>
                  <a:pt x="3225800" y="4470400"/>
                </a:lnTo>
                <a:cubicBezTo>
                  <a:pt x="3225800" y="4572000"/>
                  <a:pt x="3263900" y="4660900"/>
                  <a:pt x="3314700" y="4660900"/>
                </a:cubicBezTo>
                <a:cubicBezTo>
                  <a:pt x="3365500" y="4660900"/>
                  <a:pt x="3403600" y="4699000"/>
                  <a:pt x="3403600" y="4749800"/>
                </a:cubicBezTo>
                <a:cubicBezTo>
                  <a:pt x="3403600" y="4800600"/>
                  <a:pt x="3454400" y="4838700"/>
                  <a:pt x="3492500" y="4838700"/>
                </a:cubicBezTo>
                <a:cubicBezTo>
                  <a:pt x="3543300" y="4838700"/>
                  <a:pt x="3581400" y="4800600"/>
                  <a:pt x="3581400" y="4749800"/>
                </a:cubicBezTo>
                <a:cubicBezTo>
                  <a:pt x="3581400" y="4699000"/>
                  <a:pt x="3632200" y="4660900"/>
                  <a:pt x="3683000" y="4660900"/>
                </a:cubicBezTo>
                <a:cubicBezTo>
                  <a:pt x="3721100" y="4660900"/>
                  <a:pt x="3771900" y="4572000"/>
                  <a:pt x="3771900" y="4470400"/>
                </a:cubicBezTo>
                <a:cubicBezTo>
                  <a:pt x="3771900" y="4381500"/>
                  <a:pt x="3721100" y="4292600"/>
                  <a:pt x="3683000" y="4292600"/>
                </a:cubicBezTo>
                <a:cubicBezTo>
                  <a:pt x="3632200" y="4292600"/>
                  <a:pt x="3581400" y="4254500"/>
                  <a:pt x="3581400" y="4203700"/>
                </a:cubicBezTo>
                <a:cubicBezTo>
                  <a:pt x="3581400" y="4152900"/>
                  <a:pt x="3505200" y="4114800"/>
                  <a:pt x="3403600" y="4114800"/>
                </a:cubicBezTo>
                <a:cubicBezTo>
                  <a:pt x="3314700" y="4114800"/>
                  <a:pt x="3225800" y="4203700"/>
                  <a:pt x="3225800" y="4292600"/>
                </a:cubicBezTo>
                <a:close/>
                <a:moveTo>
                  <a:pt x="3416300" y="7886700"/>
                </a:moveTo>
                <a:moveTo>
                  <a:pt x="4660900" y="4470400"/>
                </a:moveTo>
                <a:lnTo>
                  <a:pt x="4660900" y="4292600"/>
                </a:lnTo>
                <a:cubicBezTo>
                  <a:pt x="4660900" y="4203700"/>
                  <a:pt x="4584700" y="4114800"/>
                  <a:pt x="4483100" y="4114800"/>
                </a:cubicBezTo>
                <a:cubicBezTo>
                  <a:pt x="4381500" y="4114800"/>
                  <a:pt x="4305300" y="4152900"/>
                  <a:pt x="4305300" y="4203700"/>
                </a:cubicBezTo>
                <a:cubicBezTo>
                  <a:pt x="4305300" y="4254500"/>
                  <a:pt x="4267200" y="4292600"/>
                  <a:pt x="4216400" y="4292600"/>
                </a:cubicBezTo>
                <a:cubicBezTo>
                  <a:pt x="4165600" y="4292600"/>
                  <a:pt x="4127500" y="4381500"/>
                  <a:pt x="4127500" y="4470400"/>
                </a:cubicBezTo>
                <a:cubicBezTo>
                  <a:pt x="4127500" y="4572000"/>
                  <a:pt x="4165600" y="4660900"/>
                  <a:pt x="4216400" y="4660900"/>
                </a:cubicBezTo>
                <a:cubicBezTo>
                  <a:pt x="4267200" y="4660900"/>
                  <a:pt x="4305300" y="4699000"/>
                  <a:pt x="4305300" y="4749800"/>
                </a:cubicBezTo>
                <a:cubicBezTo>
                  <a:pt x="4305300" y="4800600"/>
                  <a:pt x="4343400" y="4838700"/>
                  <a:pt x="4394200" y="4838700"/>
                </a:cubicBezTo>
                <a:cubicBezTo>
                  <a:pt x="4445000" y="4838700"/>
                  <a:pt x="4483100" y="4800600"/>
                  <a:pt x="4483100" y="4749800"/>
                </a:cubicBezTo>
                <a:cubicBezTo>
                  <a:pt x="4483100" y="4699000"/>
                  <a:pt x="4521200" y="4660900"/>
                  <a:pt x="4572000" y="4660900"/>
                </a:cubicBezTo>
                <a:cubicBezTo>
                  <a:pt x="4622800" y="4660900"/>
                  <a:pt x="4660900" y="4572000"/>
                  <a:pt x="4660900" y="4470400"/>
                </a:cubicBezTo>
                <a:close/>
                <a:moveTo>
                  <a:pt x="3238500" y="7886700"/>
                </a:moveTo>
                <a:moveTo>
                  <a:pt x="1257300" y="6629400"/>
                </a:moveTo>
                <a:lnTo>
                  <a:pt x="3403600" y="6629400"/>
                </a:lnTo>
                <a:cubicBezTo>
                  <a:pt x="3505200" y="6629400"/>
                  <a:pt x="3581400" y="6591300"/>
                  <a:pt x="3581400" y="6540500"/>
                </a:cubicBezTo>
                <a:cubicBezTo>
                  <a:pt x="3581400" y="6489700"/>
                  <a:pt x="3543300" y="6451600"/>
                  <a:pt x="3492500" y="6451600"/>
                </a:cubicBezTo>
                <a:cubicBezTo>
                  <a:pt x="3454400" y="6451600"/>
                  <a:pt x="3403600" y="6413500"/>
                  <a:pt x="3403600" y="6362700"/>
                </a:cubicBezTo>
                <a:cubicBezTo>
                  <a:pt x="3403600" y="6311900"/>
                  <a:pt x="3327400" y="6273800"/>
                  <a:pt x="3225800" y="6273800"/>
                </a:cubicBezTo>
                <a:cubicBezTo>
                  <a:pt x="3124200" y="6273800"/>
                  <a:pt x="3048000" y="6223000"/>
                  <a:pt x="3048000" y="6184900"/>
                </a:cubicBezTo>
                <a:cubicBezTo>
                  <a:pt x="3048000" y="6134100"/>
                  <a:pt x="2971800" y="6096000"/>
                  <a:pt x="2870200" y="6096000"/>
                </a:cubicBezTo>
                <a:cubicBezTo>
                  <a:pt x="2768600" y="6096000"/>
                  <a:pt x="2692400" y="6045200"/>
                  <a:pt x="2692400" y="5994400"/>
                </a:cubicBezTo>
                <a:cubicBezTo>
                  <a:pt x="2692400" y="5956300"/>
                  <a:pt x="2616200" y="5905500"/>
                  <a:pt x="2514600" y="5905500"/>
                </a:cubicBezTo>
                <a:cubicBezTo>
                  <a:pt x="2413000" y="5905500"/>
                  <a:pt x="2336800" y="5867400"/>
                  <a:pt x="2336800" y="5816600"/>
                </a:cubicBezTo>
                <a:cubicBezTo>
                  <a:pt x="2336800" y="5765800"/>
                  <a:pt x="2286000" y="5727700"/>
                  <a:pt x="2247900" y="5727700"/>
                </a:cubicBezTo>
                <a:cubicBezTo>
                  <a:pt x="2197100" y="5727700"/>
                  <a:pt x="2159000" y="5689600"/>
                  <a:pt x="2159000" y="5638800"/>
                </a:cubicBezTo>
                <a:cubicBezTo>
                  <a:pt x="2159000" y="5588000"/>
                  <a:pt x="2108200" y="5549900"/>
                  <a:pt x="2057400" y="5549900"/>
                </a:cubicBezTo>
                <a:cubicBezTo>
                  <a:pt x="2019300" y="5549900"/>
                  <a:pt x="1968500" y="5473700"/>
                  <a:pt x="1968500" y="5372100"/>
                </a:cubicBezTo>
                <a:cubicBezTo>
                  <a:pt x="1968500" y="5270500"/>
                  <a:pt x="1930400" y="5194300"/>
                  <a:pt x="1866900" y="5194300"/>
                </a:cubicBezTo>
                <a:cubicBezTo>
                  <a:pt x="1816100" y="5194300"/>
                  <a:pt x="1739900" y="5118100"/>
                  <a:pt x="1701800" y="5029200"/>
                </a:cubicBezTo>
                <a:lnTo>
                  <a:pt x="1689100" y="5003800"/>
                </a:lnTo>
                <a:cubicBezTo>
                  <a:pt x="1651000" y="4914900"/>
                  <a:pt x="1612900" y="4749800"/>
                  <a:pt x="1612900" y="4660900"/>
                </a:cubicBezTo>
                <a:lnTo>
                  <a:pt x="1612900" y="4470400"/>
                </a:lnTo>
                <a:cubicBezTo>
                  <a:pt x="1612900" y="4381500"/>
                  <a:pt x="1536700" y="4292600"/>
                  <a:pt x="1435100" y="4292600"/>
                </a:cubicBezTo>
                <a:cubicBezTo>
                  <a:pt x="1320800" y="4292600"/>
                  <a:pt x="1257300" y="4356100"/>
                  <a:pt x="1257300" y="4470400"/>
                </a:cubicBezTo>
                <a:close/>
                <a:moveTo>
                  <a:pt x="1079500" y="7886700"/>
                </a:moveTo>
                <a:moveTo>
                  <a:pt x="6629400" y="6629400"/>
                </a:moveTo>
                <a:lnTo>
                  <a:pt x="6629400" y="4470400"/>
                </a:lnTo>
                <a:cubicBezTo>
                  <a:pt x="6629400" y="4381500"/>
                  <a:pt x="6591300" y="4292600"/>
                  <a:pt x="6540500" y="4292600"/>
                </a:cubicBezTo>
                <a:cubicBezTo>
                  <a:pt x="6400800" y="4292600"/>
                  <a:pt x="6273800" y="4457700"/>
                  <a:pt x="6273800" y="4660900"/>
                </a:cubicBezTo>
                <a:lnTo>
                  <a:pt x="6273800" y="4838700"/>
                </a:lnTo>
                <a:cubicBezTo>
                  <a:pt x="6273800" y="4927600"/>
                  <a:pt x="6235700" y="5016500"/>
                  <a:pt x="6184900" y="5016500"/>
                </a:cubicBezTo>
                <a:cubicBezTo>
                  <a:pt x="6134100" y="5016500"/>
                  <a:pt x="6096000" y="5054600"/>
                  <a:pt x="6096000" y="5105400"/>
                </a:cubicBezTo>
                <a:cubicBezTo>
                  <a:pt x="6096000" y="5156200"/>
                  <a:pt x="6057900" y="5194300"/>
                  <a:pt x="6007100" y="5194300"/>
                </a:cubicBezTo>
                <a:cubicBezTo>
                  <a:pt x="5956300" y="5194300"/>
                  <a:pt x="5918200" y="5270500"/>
                  <a:pt x="5918200" y="5372100"/>
                </a:cubicBezTo>
                <a:cubicBezTo>
                  <a:pt x="5918200" y="5473700"/>
                  <a:pt x="5880100" y="5549900"/>
                  <a:pt x="5829300" y="5549900"/>
                </a:cubicBezTo>
                <a:cubicBezTo>
                  <a:pt x="5778500" y="5549900"/>
                  <a:pt x="5740400" y="5588000"/>
                  <a:pt x="5740400" y="5638800"/>
                </a:cubicBezTo>
                <a:cubicBezTo>
                  <a:pt x="5740400" y="5689600"/>
                  <a:pt x="5702300" y="5727700"/>
                  <a:pt x="5651500" y="5727700"/>
                </a:cubicBezTo>
                <a:cubicBezTo>
                  <a:pt x="5600700" y="5727700"/>
                  <a:pt x="5562600" y="5765800"/>
                  <a:pt x="5562600" y="5816600"/>
                </a:cubicBezTo>
                <a:cubicBezTo>
                  <a:pt x="5562600" y="5867400"/>
                  <a:pt x="5524500" y="5905500"/>
                  <a:pt x="5473700" y="5905500"/>
                </a:cubicBezTo>
                <a:cubicBezTo>
                  <a:pt x="5422900" y="5905500"/>
                  <a:pt x="5384800" y="5956300"/>
                  <a:pt x="5384800" y="5994400"/>
                </a:cubicBezTo>
                <a:cubicBezTo>
                  <a:pt x="5384800" y="6045200"/>
                  <a:pt x="5295900" y="6096000"/>
                  <a:pt x="5207000" y="6096000"/>
                </a:cubicBezTo>
                <a:lnTo>
                  <a:pt x="5016500" y="6096000"/>
                </a:lnTo>
                <a:cubicBezTo>
                  <a:pt x="4927600" y="6096000"/>
                  <a:pt x="4838700" y="6134100"/>
                  <a:pt x="4838700" y="6184900"/>
                </a:cubicBezTo>
                <a:cubicBezTo>
                  <a:pt x="4838700" y="6223000"/>
                  <a:pt x="4762500" y="6273800"/>
                  <a:pt x="4660900" y="6273800"/>
                </a:cubicBezTo>
                <a:cubicBezTo>
                  <a:pt x="4559300" y="6273800"/>
                  <a:pt x="4483100" y="6311900"/>
                  <a:pt x="4483100" y="6362700"/>
                </a:cubicBezTo>
                <a:cubicBezTo>
                  <a:pt x="4483100" y="6413500"/>
                  <a:pt x="4445000" y="6451600"/>
                  <a:pt x="4394200" y="6451600"/>
                </a:cubicBezTo>
                <a:cubicBezTo>
                  <a:pt x="4343400" y="6451600"/>
                  <a:pt x="4305300" y="6489700"/>
                  <a:pt x="4305300" y="6540500"/>
                </a:cubicBezTo>
                <a:cubicBezTo>
                  <a:pt x="4305300" y="6591300"/>
                  <a:pt x="4381500" y="6629400"/>
                  <a:pt x="4483100" y="6629400"/>
                </a:cubicBezTo>
                <a:close/>
                <a:moveTo>
                  <a:pt x="1079500" y="7886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34" name="Freeform 14034"/>
          <p:cNvSpPr/>
          <p:nvPr/>
        </p:nvSpPr>
        <p:spPr>
          <a:xfrm rot="0" flipH="0" flipV="0">
            <a:off x="22527745" y="3514381"/>
            <a:ext cx="134073" cy="134073"/>
          </a:xfrm>
          <a:custGeom>
            <a:pathLst>
              <a:path w="7886700" h="7886700">
                <a:moveTo>
                  <a:pt x="723900" y="0"/>
                </a:moveTo>
                <a:lnTo>
                  <a:pt x="7175500" y="0"/>
                </a:lnTo>
                <a:cubicBezTo>
                  <a:pt x="7759700" y="0"/>
                  <a:pt x="7886700" y="127000"/>
                  <a:pt x="7886700" y="749300"/>
                </a:cubicBezTo>
                <a:lnTo>
                  <a:pt x="7886700" y="7162800"/>
                </a:lnTo>
                <a:cubicBezTo>
                  <a:pt x="7886700" y="7620000"/>
                  <a:pt x="7632700" y="7886700"/>
                  <a:pt x="7175500" y="7886700"/>
                </a:cubicBezTo>
                <a:lnTo>
                  <a:pt x="723900" y="7886700"/>
                </a:lnTo>
                <a:cubicBezTo>
                  <a:pt x="266700" y="7886700"/>
                  <a:pt x="0" y="7620000"/>
                  <a:pt x="0" y="7162800"/>
                </a:cubicBezTo>
                <a:lnTo>
                  <a:pt x="0" y="711200"/>
                </a:lnTo>
                <a:cubicBezTo>
                  <a:pt x="0" y="254000"/>
                  <a:pt x="266700" y="0"/>
                  <a:pt x="723900" y="0"/>
                </a:cubicBezTo>
                <a:close/>
                <a:moveTo>
                  <a:pt x="7708900" y="7886700"/>
                </a:moveTo>
                <a:moveTo>
                  <a:pt x="3403600" y="1244600"/>
                </a:moveTo>
                <a:lnTo>
                  <a:pt x="1257300" y="1244600"/>
                </a:lnTo>
                <a:lnTo>
                  <a:pt x="1257300" y="3403600"/>
                </a:lnTo>
                <a:cubicBezTo>
                  <a:pt x="1257300" y="3517900"/>
                  <a:pt x="1320800" y="3581400"/>
                  <a:pt x="1435100" y="3581400"/>
                </a:cubicBezTo>
                <a:cubicBezTo>
                  <a:pt x="1536700" y="3581400"/>
                  <a:pt x="1612900" y="3505200"/>
                  <a:pt x="1612900" y="3403600"/>
                </a:cubicBezTo>
                <a:lnTo>
                  <a:pt x="1612900" y="3048000"/>
                </a:lnTo>
                <a:cubicBezTo>
                  <a:pt x="1612900" y="2946400"/>
                  <a:pt x="1651000" y="2857500"/>
                  <a:pt x="1701800" y="2857500"/>
                </a:cubicBezTo>
                <a:cubicBezTo>
                  <a:pt x="1752600" y="2857500"/>
                  <a:pt x="1790700" y="2781300"/>
                  <a:pt x="1790700" y="2679700"/>
                </a:cubicBezTo>
                <a:cubicBezTo>
                  <a:pt x="1790700" y="2590800"/>
                  <a:pt x="1828800" y="2501900"/>
                  <a:pt x="1879600" y="2501900"/>
                </a:cubicBezTo>
                <a:cubicBezTo>
                  <a:pt x="1930400" y="2501900"/>
                  <a:pt x="1968500" y="2463800"/>
                  <a:pt x="1968500" y="2413000"/>
                </a:cubicBezTo>
                <a:cubicBezTo>
                  <a:pt x="1968500" y="2362200"/>
                  <a:pt x="2019300" y="2324100"/>
                  <a:pt x="2057400" y="2324100"/>
                </a:cubicBezTo>
                <a:cubicBezTo>
                  <a:pt x="2108200" y="2324100"/>
                  <a:pt x="2159000" y="2286000"/>
                  <a:pt x="2159000" y="2235200"/>
                </a:cubicBezTo>
                <a:cubicBezTo>
                  <a:pt x="2159000" y="2184400"/>
                  <a:pt x="2197100" y="2146300"/>
                  <a:pt x="2247900" y="2146300"/>
                </a:cubicBezTo>
                <a:cubicBezTo>
                  <a:pt x="2286000" y="2146300"/>
                  <a:pt x="2336800" y="2108200"/>
                  <a:pt x="2336800" y="2057400"/>
                </a:cubicBezTo>
                <a:cubicBezTo>
                  <a:pt x="2336800" y="2006600"/>
                  <a:pt x="2374900" y="1968500"/>
                  <a:pt x="2425700" y="1968500"/>
                </a:cubicBezTo>
                <a:cubicBezTo>
                  <a:pt x="2476500" y="1968500"/>
                  <a:pt x="2514600" y="1930400"/>
                  <a:pt x="2514600" y="1879600"/>
                </a:cubicBezTo>
                <a:cubicBezTo>
                  <a:pt x="2514600" y="1828800"/>
                  <a:pt x="2590800" y="1790700"/>
                  <a:pt x="2692400" y="1790700"/>
                </a:cubicBezTo>
                <a:cubicBezTo>
                  <a:pt x="2794000" y="1790700"/>
                  <a:pt x="2870200" y="1752600"/>
                  <a:pt x="2870200" y="1701800"/>
                </a:cubicBezTo>
                <a:cubicBezTo>
                  <a:pt x="2870200" y="1651000"/>
                  <a:pt x="2946400" y="1612900"/>
                  <a:pt x="3048000" y="1612900"/>
                </a:cubicBezTo>
                <a:lnTo>
                  <a:pt x="3225800" y="1612900"/>
                </a:lnTo>
                <a:cubicBezTo>
                  <a:pt x="3327400" y="1612900"/>
                  <a:pt x="3403600" y="1562100"/>
                  <a:pt x="3403600" y="1524000"/>
                </a:cubicBezTo>
                <a:cubicBezTo>
                  <a:pt x="3403600" y="1473200"/>
                  <a:pt x="3454400" y="1422400"/>
                  <a:pt x="3492500" y="1422400"/>
                </a:cubicBezTo>
                <a:cubicBezTo>
                  <a:pt x="3543300" y="1422400"/>
                  <a:pt x="3581400" y="1384300"/>
                  <a:pt x="3581400" y="1333500"/>
                </a:cubicBezTo>
                <a:cubicBezTo>
                  <a:pt x="3581400" y="1295400"/>
                  <a:pt x="3505200" y="1244600"/>
                  <a:pt x="3403600" y="1244600"/>
                </a:cubicBezTo>
                <a:close/>
                <a:moveTo>
                  <a:pt x="6464300" y="7886700"/>
                </a:moveTo>
                <a:moveTo>
                  <a:pt x="6629400" y="1244600"/>
                </a:moveTo>
                <a:lnTo>
                  <a:pt x="4483100" y="1244600"/>
                </a:lnTo>
                <a:cubicBezTo>
                  <a:pt x="4381500" y="1244600"/>
                  <a:pt x="4305300" y="1295400"/>
                  <a:pt x="4305300" y="1333500"/>
                </a:cubicBezTo>
                <a:cubicBezTo>
                  <a:pt x="4305300" y="1485900"/>
                  <a:pt x="4470400" y="1612900"/>
                  <a:pt x="4660900" y="1612900"/>
                </a:cubicBezTo>
                <a:lnTo>
                  <a:pt x="4838700" y="1612900"/>
                </a:lnTo>
                <a:cubicBezTo>
                  <a:pt x="4940300" y="1612900"/>
                  <a:pt x="5016500" y="1651000"/>
                  <a:pt x="5016500" y="1701800"/>
                </a:cubicBezTo>
                <a:cubicBezTo>
                  <a:pt x="5016500" y="1752600"/>
                  <a:pt x="5105400" y="1790700"/>
                  <a:pt x="5207000" y="1790700"/>
                </a:cubicBezTo>
                <a:cubicBezTo>
                  <a:pt x="5295900" y="1790700"/>
                  <a:pt x="5384800" y="1828800"/>
                  <a:pt x="5384800" y="1879600"/>
                </a:cubicBezTo>
                <a:cubicBezTo>
                  <a:pt x="5384800" y="1930400"/>
                  <a:pt x="5422900" y="1968500"/>
                  <a:pt x="5473700" y="1968500"/>
                </a:cubicBezTo>
                <a:cubicBezTo>
                  <a:pt x="5524500" y="1968500"/>
                  <a:pt x="5562600" y="2006600"/>
                  <a:pt x="5562600" y="2057400"/>
                </a:cubicBezTo>
                <a:cubicBezTo>
                  <a:pt x="5562600" y="2108200"/>
                  <a:pt x="5600700" y="2146300"/>
                  <a:pt x="5651500" y="2146300"/>
                </a:cubicBezTo>
                <a:cubicBezTo>
                  <a:pt x="5702300" y="2146300"/>
                  <a:pt x="5740400" y="2184400"/>
                  <a:pt x="5740400" y="2235200"/>
                </a:cubicBezTo>
                <a:cubicBezTo>
                  <a:pt x="5740400" y="2286000"/>
                  <a:pt x="5778500" y="2324100"/>
                  <a:pt x="5829300" y="2324100"/>
                </a:cubicBezTo>
                <a:cubicBezTo>
                  <a:pt x="5880100" y="2324100"/>
                  <a:pt x="5918200" y="2362200"/>
                  <a:pt x="5918200" y="2413000"/>
                </a:cubicBezTo>
                <a:cubicBezTo>
                  <a:pt x="5918200" y="2463800"/>
                  <a:pt x="5956300" y="2501900"/>
                  <a:pt x="6007100" y="2501900"/>
                </a:cubicBezTo>
                <a:cubicBezTo>
                  <a:pt x="6057900" y="2501900"/>
                  <a:pt x="6096000" y="2590800"/>
                  <a:pt x="6096000" y="2679700"/>
                </a:cubicBezTo>
                <a:cubicBezTo>
                  <a:pt x="6096000" y="2781300"/>
                  <a:pt x="6134100" y="2857500"/>
                  <a:pt x="6184900" y="2857500"/>
                </a:cubicBezTo>
                <a:cubicBezTo>
                  <a:pt x="6235700" y="2857500"/>
                  <a:pt x="6273800" y="2946400"/>
                  <a:pt x="6273800" y="3048000"/>
                </a:cubicBezTo>
                <a:lnTo>
                  <a:pt x="6273800" y="3225800"/>
                </a:lnTo>
                <a:cubicBezTo>
                  <a:pt x="6273800" y="3314700"/>
                  <a:pt x="6311900" y="3403600"/>
                  <a:pt x="6362700" y="3403600"/>
                </a:cubicBezTo>
                <a:cubicBezTo>
                  <a:pt x="6413500" y="3403600"/>
                  <a:pt x="6451600" y="3441700"/>
                  <a:pt x="6451600" y="3492500"/>
                </a:cubicBezTo>
                <a:cubicBezTo>
                  <a:pt x="6451600" y="3543300"/>
                  <a:pt x="6502400" y="3581400"/>
                  <a:pt x="6540500" y="3581400"/>
                </a:cubicBezTo>
                <a:cubicBezTo>
                  <a:pt x="6591300" y="3581400"/>
                  <a:pt x="6629400" y="3505200"/>
                  <a:pt x="6629400" y="3403600"/>
                </a:cubicBezTo>
                <a:close/>
                <a:moveTo>
                  <a:pt x="6464300" y="7886700"/>
                </a:moveTo>
                <a:moveTo>
                  <a:pt x="3771900" y="3403600"/>
                </a:moveTo>
                <a:lnTo>
                  <a:pt x="3771900" y="3225800"/>
                </a:lnTo>
                <a:cubicBezTo>
                  <a:pt x="3771900" y="3124200"/>
                  <a:pt x="3683000" y="3048000"/>
                  <a:pt x="3581400" y="3048000"/>
                </a:cubicBezTo>
                <a:cubicBezTo>
                  <a:pt x="3492500" y="3048000"/>
                  <a:pt x="3403600" y="3086100"/>
                  <a:pt x="3403600" y="3136900"/>
                </a:cubicBezTo>
                <a:cubicBezTo>
                  <a:pt x="3403600" y="3175000"/>
                  <a:pt x="3365500" y="3225800"/>
                  <a:pt x="3314700" y="3225800"/>
                </a:cubicBezTo>
                <a:cubicBezTo>
                  <a:pt x="3263900" y="3225800"/>
                  <a:pt x="3225800" y="3302000"/>
                  <a:pt x="3225800" y="3403600"/>
                </a:cubicBezTo>
                <a:lnTo>
                  <a:pt x="3225800" y="3441700"/>
                </a:lnTo>
                <a:cubicBezTo>
                  <a:pt x="3225800" y="3530600"/>
                  <a:pt x="3263900" y="3632200"/>
                  <a:pt x="3314700" y="3644900"/>
                </a:cubicBezTo>
                <a:cubicBezTo>
                  <a:pt x="3365500" y="3657600"/>
                  <a:pt x="3429000" y="3695700"/>
                  <a:pt x="3454400" y="3708400"/>
                </a:cubicBezTo>
                <a:cubicBezTo>
                  <a:pt x="3479800" y="3733800"/>
                  <a:pt x="3517900" y="3759200"/>
                  <a:pt x="3543300" y="3759200"/>
                </a:cubicBezTo>
                <a:cubicBezTo>
                  <a:pt x="3568700" y="3759200"/>
                  <a:pt x="3581400" y="3721100"/>
                  <a:pt x="3581400" y="3670300"/>
                </a:cubicBezTo>
                <a:cubicBezTo>
                  <a:pt x="3581400" y="3619500"/>
                  <a:pt x="3632200" y="3581400"/>
                  <a:pt x="3683000" y="3581400"/>
                </a:cubicBezTo>
                <a:cubicBezTo>
                  <a:pt x="3721100" y="3581400"/>
                  <a:pt x="3771900" y="3505200"/>
                  <a:pt x="3771900" y="3403600"/>
                </a:cubicBezTo>
                <a:close/>
                <a:moveTo>
                  <a:pt x="4305300" y="7886700"/>
                </a:moveTo>
                <a:moveTo>
                  <a:pt x="4660900" y="3403600"/>
                </a:moveTo>
                <a:cubicBezTo>
                  <a:pt x="4660900" y="3302000"/>
                  <a:pt x="4622800" y="3225800"/>
                  <a:pt x="4572000" y="3225800"/>
                </a:cubicBezTo>
                <a:cubicBezTo>
                  <a:pt x="4521200" y="3225800"/>
                  <a:pt x="4483100" y="3175000"/>
                  <a:pt x="4483100" y="3136900"/>
                </a:cubicBezTo>
                <a:cubicBezTo>
                  <a:pt x="4483100" y="3086100"/>
                  <a:pt x="4445000" y="3048000"/>
                  <a:pt x="4394200" y="3048000"/>
                </a:cubicBezTo>
                <a:cubicBezTo>
                  <a:pt x="4279900" y="3048000"/>
                  <a:pt x="4127500" y="3200400"/>
                  <a:pt x="4127500" y="3314700"/>
                </a:cubicBezTo>
                <a:cubicBezTo>
                  <a:pt x="4127500" y="3365500"/>
                  <a:pt x="4152900" y="3429000"/>
                  <a:pt x="4191000" y="3467100"/>
                </a:cubicBezTo>
                <a:cubicBezTo>
                  <a:pt x="4216400" y="3492500"/>
                  <a:pt x="4254500" y="3568700"/>
                  <a:pt x="4279900" y="3644900"/>
                </a:cubicBezTo>
                <a:cubicBezTo>
                  <a:pt x="4292600" y="3708400"/>
                  <a:pt x="4330700" y="3759200"/>
                  <a:pt x="4343400" y="3759200"/>
                </a:cubicBezTo>
                <a:cubicBezTo>
                  <a:pt x="4368800" y="3759200"/>
                  <a:pt x="4419600" y="3733800"/>
                  <a:pt x="4457700" y="3695700"/>
                </a:cubicBezTo>
                <a:cubicBezTo>
                  <a:pt x="4483100" y="3670300"/>
                  <a:pt x="4546600" y="3619500"/>
                  <a:pt x="4584700" y="3606800"/>
                </a:cubicBezTo>
                <a:cubicBezTo>
                  <a:pt x="4635500" y="3594100"/>
                  <a:pt x="4660900" y="3505200"/>
                  <a:pt x="4660900" y="3403600"/>
                </a:cubicBezTo>
                <a:close/>
                <a:moveTo>
                  <a:pt x="4305300" y="7886700"/>
                </a:moveTo>
                <a:moveTo>
                  <a:pt x="3225800" y="4292600"/>
                </a:moveTo>
                <a:lnTo>
                  <a:pt x="3225800" y="4470400"/>
                </a:lnTo>
                <a:cubicBezTo>
                  <a:pt x="3225800" y="4572000"/>
                  <a:pt x="3263900" y="4660900"/>
                  <a:pt x="3314700" y="4660900"/>
                </a:cubicBezTo>
                <a:cubicBezTo>
                  <a:pt x="3365500" y="4660900"/>
                  <a:pt x="3403600" y="4699000"/>
                  <a:pt x="3403600" y="4749800"/>
                </a:cubicBezTo>
                <a:cubicBezTo>
                  <a:pt x="3403600" y="4800600"/>
                  <a:pt x="3454400" y="4838700"/>
                  <a:pt x="3492500" y="4838700"/>
                </a:cubicBezTo>
                <a:cubicBezTo>
                  <a:pt x="3543300" y="4838700"/>
                  <a:pt x="3581400" y="4800600"/>
                  <a:pt x="3581400" y="4749800"/>
                </a:cubicBezTo>
                <a:cubicBezTo>
                  <a:pt x="3581400" y="4699000"/>
                  <a:pt x="3632200" y="4660900"/>
                  <a:pt x="3683000" y="4660900"/>
                </a:cubicBezTo>
                <a:cubicBezTo>
                  <a:pt x="3721100" y="4660900"/>
                  <a:pt x="3771900" y="4572000"/>
                  <a:pt x="3771900" y="4470400"/>
                </a:cubicBezTo>
                <a:cubicBezTo>
                  <a:pt x="3771900" y="4381500"/>
                  <a:pt x="3721100" y="4292600"/>
                  <a:pt x="3683000" y="4292600"/>
                </a:cubicBezTo>
                <a:cubicBezTo>
                  <a:pt x="3632200" y="4292600"/>
                  <a:pt x="3581400" y="4254500"/>
                  <a:pt x="3581400" y="4203700"/>
                </a:cubicBezTo>
                <a:cubicBezTo>
                  <a:pt x="3581400" y="4152900"/>
                  <a:pt x="3505200" y="4114800"/>
                  <a:pt x="3403600" y="4114800"/>
                </a:cubicBezTo>
                <a:cubicBezTo>
                  <a:pt x="3314700" y="4114800"/>
                  <a:pt x="3225800" y="4203700"/>
                  <a:pt x="3225800" y="4292600"/>
                </a:cubicBezTo>
                <a:close/>
                <a:moveTo>
                  <a:pt x="3416300" y="7886700"/>
                </a:moveTo>
                <a:moveTo>
                  <a:pt x="4660900" y="4470400"/>
                </a:moveTo>
                <a:lnTo>
                  <a:pt x="4660900" y="4292600"/>
                </a:lnTo>
                <a:cubicBezTo>
                  <a:pt x="4660900" y="4203700"/>
                  <a:pt x="4584700" y="4114800"/>
                  <a:pt x="4483100" y="4114800"/>
                </a:cubicBezTo>
                <a:cubicBezTo>
                  <a:pt x="4381500" y="4114800"/>
                  <a:pt x="4305300" y="4152900"/>
                  <a:pt x="4305300" y="4203700"/>
                </a:cubicBezTo>
                <a:cubicBezTo>
                  <a:pt x="4305300" y="4254500"/>
                  <a:pt x="4267200" y="4292600"/>
                  <a:pt x="4216400" y="4292600"/>
                </a:cubicBezTo>
                <a:cubicBezTo>
                  <a:pt x="4165600" y="4292600"/>
                  <a:pt x="4127500" y="4381500"/>
                  <a:pt x="4127500" y="4470400"/>
                </a:cubicBezTo>
                <a:cubicBezTo>
                  <a:pt x="4127500" y="4572000"/>
                  <a:pt x="4165600" y="4660900"/>
                  <a:pt x="4216400" y="4660900"/>
                </a:cubicBezTo>
                <a:cubicBezTo>
                  <a:pt x="4267200" y="4660900"/>
                  <a:pt x="4305300" y="4699000"/>
                  <a:pt x="4305300" y="4749800"/>
                </a:cubicBezTo>
                <a:cubicBezTo>
                  <a:pt x="4305300" y="4800600"/>
                  <a:pt x="4343400" y="4838700"/>
                  <a:pt x="4394200" y="4838700"/>
                </a:cubicBezTo>
                <a:cubicBezTo>
                  <a:pt x="4445000" y="4838700"/>
                  <a:pt x="4483100" y="4800600"/>
                  <a:pt x="4483100" y="4749800"/>
                </a:cubicBezTo>
                <a:cubicBezTo>
                  <a:pt x="4483100" y="4699000"/>
                  <a:pt x="4521200" y="4660900"/>
                  <a:pt x="4572000" y="4660900"/>
                </a:cubicBezTo>
                <a:cubicBezTo>
                  <a:pt x="4622800" y="4660900"/>
                  <a:pt x="4660900" y="4572000"/>
                  <a:pt x="4660900" y="4470400"/>
                </a:cubicBezTo>
                <a:close/>
                <a:moveTo>
                  <a:pt x="3238500" y="7886700"/>
                </a:moveTo>
                <a:moveTo>
                  <a:pt x="1257300" y="6629400"/>
                </a:moveTo>
                <a:lnTo>
                  <a:pt x="3403600" y="6629400"/>
                </a:lnTo>
                <a:cubicBezTo>
                  <a:pt x="3505200" y="6629400"/>
                  <a:pt x="3581400" y="6591300"/>
                  <a:pt x="3581400" y="6540500"/>
                </a:cubicBezTo>
                <a:cubicBezTo>
                  <a:pt x="3581400" y="6489700"/>
                  <a:pt x="3543300" y="6451600"/>
                  <a:pt x="3492500" y="6451600"/>
                </a:cubicBezTo>
                <a:cubicBezTo>
                  <a:pt x="3454400" y="6451600"/>
                  <a:pt x="3403600" y="6413500"/>
                  <a:pt x="3403600" y="6362700"/>
                </a:cubicBezTo>
                <a:cubicBezTo>
                  <a:pt x="3403600" y="6311900"/>
                  <a:pt x="3327400" y="6273800"/>
                  <a:pt x="3225800" y="6273800"/>
                </a:cubicBezTo>
                <a:cubicBezTo>
                  <a:pt x="3124200" y="6273800"/>
                  <a:pt x="3048000" y="6223000"/>
                  <a:pt x="3048000" y="6184900"/>
                </a:cubicBezTo>
                <a:cubicBezTo>
                  <a:pt x="3048000" y="6134100"/>
                  <a:pt x="2971800" y="6096000"/>
                  <a:pt x="2870200" y="6096000"/>
                </a:cubicBezTo>
                <a:cubicBezTo>
                  <a:pt x="2768600" y="6096000"/>
                  <a:pt x="2692400" y="6045200"/>
                  <a:pt x="2692400" y="5994400"/>
                </a:cubicBezTo>
                <a:cubicBezTo>
                  <a:pt x="2692400" y="5956300"/>
                  <a:pt x="2616200" y="5905500"/>
                  <a:pt x="2514600" y="5905500"/>
                </a:cubicBezTo>
                <a:cubicBezTo>
                  <a:pt x="2413000" y="5905500"/>
                  <a:pt x="2336800" y="5867400"/>
                  <a:pt x="2336800" y="5816600"/>
                </a:cubicBezTo>
                <a:cubicBezTo>
                  <a:pt x="2336800" y="5765800"/>
                  <a:pt x="2286000" y="5727700"/>
                  <a:pt x="2247900" y="5727700"/>
                </a:cubicBezTo>
                <a:cubicBezTo>
                  <a:pt x="2197100" y="5727700"/>
                  <a:pt x="2159000" y="5689600"/>
                  <a:pt x="2159000" y="5638800"/>
                </a:cubicBezTo>
                <a:cubicBezTo>
                  <a:pt x="2159000" y="5588000"/>
                  <a:pt x="2108200" y="5549900"/>
                  <a:pt x="2057400" y="5549900"/>
                </a:cubicBezTo>
                <a:cubicBezTo>
                  <a:pt x="2019300" y="5549900"/>
                  <a:pt x="1968500" y="5473700"/>
                  <a:pt x="1968500" y="5372100"/>
                </a:cubicBezTo>
                <a:cubicBezTo>
                  <a:pt x="1968500" y="5270500"/>
                  <a:pt x="1930400" y="5194300"/>
                  <a:pt x="1866900" y="5194300"/>
                </a:cubicBezTo>
                <a:cubicBezTo>
                  <a:pt x="1816100" y="5194300"/>
                  <a:pt x="1739900" y="5118100"/>
                  <a:pt x="1701800" y="5029200"/>
                </a:cubicBezTo>
                <a:lnTo>
                  <a:pt x="1689100" y="5003800"/>
                </a:lnTo>
                <a:cubicBezTo>
                  <a:pt x="1651000" y="4914900"/>
                  <a:pt x="1612900" y="4749800"/>
                  <a:pt x="1612900" y="4660900"/>
                </a:cubicBezTo>
                <a:lnTo>
                  <a:pt x="1612900" y="4470400"/>
                </a:lnTo>
                <a:cubicBezTo>
                  <a:pt x="1612900" y="4381500"/>
                  <a:pt x="1536700" y="4292600"/>
                  <a:pt x="1435100" y="4292600"/>
                </a:cubicBezTo>
                <a:cubicBezTo>
                  <a:pt x="1320800" y="4292600"/>
                  <a:pt x="1257300" y="4356100"/>
                  <a:pt x="1257300" y="4470400"/>
                </a:cubicBezTo>
                <a:close/>
                <a:moveTo>
                  <a:pt x="1079500" y="7886700"/>
                </a:moveTo>
                <a:moveTo>
                  <a:pt x="6629400" y="6629400"/>
                </a:moveTo>
                <a:lnTo>
                  <a:pt x="6629400" y="4470400"/>
                </a:lnTo>
                <a:cubicBezTo>
                  <a:pt x="6629400" y="4381500"/>
                  <a:pt x="6591300" y="4292600"/>
                  <a:pt x="6540500" y="4292600"/>
                </a:cubicBezTo>
                <a:cubicBezTo>
                  <a:pt x="6400800" y="4292600"/>
                  <a:pt x="6273800" y="4457700"/>
                  <a:pt x="6273800" y="4660900"/>
                </a:cubicBezTo>
                <a:lnTo>
                  <a:pt x="6273800" y="4838700"/>
                </a:lnTo>
                <a:cubicBezTo>
                  <a:pt x="6273800" y="4927600"/>
                  <a:pt x="6235700" y="5016500"/>
                  <a:pt x="6184900" y="5016500"/>
                </a:cubicBezTo>
                <a:cubicBezTo>
                  <a:pt x="6134100" y="5016500"/>
                  <a:pt x="6096000" y="5054600"/>
                  <a:pt x="6096000" y="5105400"/>
                </a:cubicBezTo>
                <a:cubicBezTo>
                  <a:pt x="6096000" y="5156200"/>
                  <a:pt x="6057900" y="5194300"/>
                  <a:pt x="6007100" y="5194300"/>
                </a:cubicBezTo>
                <a:cubicBezTo>
                  <a:pt x="5956300" y="5194300"/>
                  <a:pt x="5918200" y="5270500"/>
                  <a:pt x="5918200" y="5372100"/>
                </a:cubicBezTo>
                <a:cubicBezTo>
                  <a:pt x="5918200" y="5473700"/>
                  <a:pt x="5880100" y="5549900"/>
                  <a:pt x="5829300" y="5549900"/>
                </a:cubicBezTo>
                <a:cubicBezTo>
                  <a:pt x="5778500" y="5549900"/>
                  <a:pt x="5740400" y="5588000"/>
                  <a:pt x="5740400" y="5638800"/>
                </a:cubicBezTo>
                <a:cubicBezTo>
                  <a:pt x="5740400" y="5689600"/>
                  <a:pt x="5702300" y="5727700"/>
                  <a:pt x="5651500" y="5727700"/>
                </a:cubicBezTo>
                <a:cubicBezTo>
                  <a:pt x="5600700" y="5727700"/>
                  <a:pt x="5562600" y="5765800"/>
                  <a:pt x="5562600" y="5816600"/>
                </a:cubicBezTo>
                <a:cubicBezTo>
                  <a:pt x="5562600" y="5867400"/>
                  <a:pt x="5524500" y="5905500"/>
                  <a:pt x="5473700" y="5905500"/>
                </a:cubicBezTo>
                <a:cubicBezTo>
                  <a:pt x="5422900" y="5905500"/>
                  <a:pt x="5384800" y="5956300"/>
                  <a:pt x="5384800" y="5994400"/>
                </a:cubicBezTo>
                <a:cubicBezTo>
                  <a:pt x="5384800" y="6045200"/>
                  <a:pt x="5295900" y="6096000"/>
                  <a:pt x="5207000" y="6096000"/>
                </a:cubicBezTo>
                <a:lnTo>
                  <a:pt x="5016500" y="6096000"/>
                </a:lnTo>
                <a:cubicBezTo>
                  <a:pt x="4927600" y="6096000"/>
                  <a:pt x="4838700" y="6134100"/>
                  <a:pt x="4838700" y="6184900"/>
                </a:cubicBezTo>
                <a:cubicBezTo>
                  <a:pt x="4838700" y="6223000"/>
                  <a:pt x="4762500" y="6273800"/>
                  <a:pt x="4660900" y="6273800"/>
                </a:cubicBezTo>
                <a:cubicBezTo>
                  <a:pt x="4559300" y="6273800"/>
                  <a:pt x="4483100" y="6311900"/>
                  <a:pt x="4483100" y="6362700"/>
                </a:cubicBezTo>
                <a:cubicBezTo>
                  <a:pt x="4483100" y="6413500"/>
                  <a:pt x="4445000" y="6451600"/>
                  <a:pt x="4394200" y="6451600"/>
                </a:cubicBezTo>
                <a:cubicBezTo>
                  <a:pt x="4343400" y="6451600"/>
                  <a:pt x="4305300" y="6489700"/>
                  <a:pt x="4305300" y="6540500"/>
                </a:cubicBezTo>
                <a:cubicBezTo>
                  <a:pt x="4305300" y="6591300"/>
                  <a:pt x="4381500" y="6629400"/>
                  <a:pt x="4483100" y="6629400"/>
                </a:cubicBezTo>
                <a:close/>
                <a:moveTo>
                  <a:pt x="1079500" y="7886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35" name="Freeform 14035"/>
          <p:cNvSpPr/>
          <p:nvPr/>
        </p:nvSpPr>
        <p:spPr>
          <a:xfrm rot="0" flipH="0" flipV="0">
            <a:off x="21414790" y="3325278"/>
            <a:ext cx="61315" cy="15328"/>
          </a:xfrm>
          <a:custGeom>
            <a:pathLst>
              <a:path w="3606800" h="901700">
                <a:moveTo>
                  <a:pt x="3378200" y="901700"/>
                </a:moveTo>
                <a:lnTo>
                  <a:pt x="381000" y="901700"/>
                </a:lnTo>
                <a:cubicBezTo>
                  <a:pt x="292100" y="901700"/>
                  <a:pt x="165100" y="863600"/>
                  <a:pt x="114300" y="812800"/>
                </a:cubicBezTo>
                <a:cubicBezTo>
                  <a:pt x="25400" y="723900"/>
                  <a:pt x="0" y="457200"/>
                  <a:pt x="50800" y="279400"/>
                </a:cubicBezTo>
                <a:cubicBezTo>
                  <a:pt x="63500" y="228600"/>
                  <a:pt x="152400" y="190500"/>
                  <a:pt x="228600" y="190500"/>
                </a:cubicBezTo>
                <a:cubicBezTo>
                  <a:pt x="317500" y="190500"/>
                  <a:pt x="381000" y="139700"/>
                  <a:pt x="381000" y="101600"/>
                </a:cubicBezTo>
                <a:cubicBezTo>
                  <a:pt x="381000" y="50800"/>
                  <a:pt x="469900" y="0"/>
                  <a:pt x="558800" y="0"/>
                </a:cubicBezTo>
                <a:lnTo>
                  <a:pt x="3073400" y="0"/>
                </a:lnTo>
                <a:cubicBezTo>
                  <a:pt x="3175000" y="0"/>
                  <a:pt x="3251200" y="50800"/>
                  <a:pt x="3251200" y="101600"/>
                </a:cubicBezTo>
                <a:cubicBezTo>
                  <a:pt x="3251200" y="139700"/>
                  <a:pt x="3340100" y="190500"/>
                  <a:pt x="3429000" y="190500"/>
                </a:cubicBezTo>
                <a:cubicBezTo>
                  <a:pt x="3530600" y="190500"/>
                  <a:pt x="3606800" y="266700"/>
                  <a:pt x="3606800" y="368300"/>
                </a:cubicBezTo>
                <a:lnTo>
                  <a:pt x="3606800" y="546100"/>
                </a:lnTo>
                <a:cubicBezTo>
                  <a:pt x="3606800" y="647700"/>
                  <a:pt x="3606800" y="762000"/>
                  <a:pt x="3581400" y="812800"/>
                </a:cubicBezTo>
                <a:cubicBezTo>
                  <a:pt x="3568700" y="863600"/>
                  <a:pt x="3479800" y="901700"/>
                  <a:pt x="3378200" y="901700"/>
                </a:cubicBezTo>
                <a:close/>
                <a:moveTo>
                  <a:pt x="-152400" y="901700"/>
                </a:moveTo>
              </a:path>
            </a:pathLst>
          </a:custGeom>
          <a:solidFill>
            <a:srgbClr val="080C0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36" name="Freeform 14036"/>
          <p:cNvSpPr/>
          <p:nvPr/>
        </p:nvSpPr>
        <p:spPr>
          <a:xfrm rot="0" flipH="0" flipV="0">
            <a:off x="22554873" y="3325278"/>
            <a:ext cx="61315" cy="15328"/>
          </a:xfrm>
          <a:custGeom>
            <a:pathLst>
              <a:path w="3606800" h="901700">
                <a:moveTo>
                  <a:pt x="3378200" y="901700"/>
                </a:moveTo>
                <a:lnTo>
                  <a:pt x="381000" y="901700"/>
                </a:lnTo>
                <a:cubicBezTo>
                  <a:pt x="292100" y="901700"/>
                  <a:pt x="165100" y="863600"/>
                  <a:pt x="114300" y="812800"/>
                </a:cubicBezTo>
                <a:cubicBezTo>
                  <a:pt x="25400" y="723900"/>
                  <a:pt x="0" y="457200"/>
                  <a:pt x="50800" y="279400"/>
                </a:cubicBezTo>
                <a:cubicBezTo>
                  <a:pt x="63500" y="228600"/>
                  <a:pt x="152400" y="190500"/>
                  <a:pt x="228600" y="190500"/>
                </a:cubicBezTo>
                <a:cubicBezTo>
                  <a:pt x="317500" y="190500"/>
                  <a:pt x="381000" y="139700"/>
                  <a:pt x="381000" y="101600"/>
                </a:cubicBezTo>
                <a:cubicBezTo>
                  <a:pt x="381000" y="50800"/>
                  <a:pt x="469900" y="0"/>
                  <a:pt x="558800" y="0"/>
                </a:cubicBezTo>
                <a:lnTo>
                  <a:pt x="3073400" y="0"/>
                </a:lnTo>
                <a:cubicBezTo>
                  <a:pt x="3175000" y="0"/>
                  <a:pt x="3251200" y="50800"/>
                  <a:pt x="3251200" y="101600"/>
                </a:cubicBezTo>
                <a:cubicBezTo>
                  <a:pt x="3251200" y="139700"/>
                  <a:pt x="3340100" y="190500"/>
                  <a:pt x="3429000" y="190500"/>
                </a:cubicBezTo>
                <a:cubicBezTo>
                  <a:pt x="3530600" y="190500"/>
                  <a:pt x="3606800" y="266700"/>
                  <a:pt x="3606800" y="368300"/>
                </a:cubicBezTo>
                <a:lnTo>
                  <a:pt x="3606800" y="546100"/>
                </a:lnTo>
                <a:cubicBezTo>
                  <a:pt x="3606800" y="647700"/>
                  <a:pt x="3606800" y="762000"/>
                  <a:pt x="3581400" y="812800"/>
                </a:cubicBezTo>
                <a:cubicBezTo>
                  <a:pt x="3568700" y="863600"/>
                  <a:pt x="3479800" y="901700"/>
                  <a:pt x="3378200" y="901700"/>
                </a:cubicBezTo>
                <a:close/>
                <a:moveTo>
                  <a:pt x="-152400" y="901700"/>
                </a:moveTo>
              </a:path>
            </a:pathLst>
          </a:custGeom>
          <a:solidFill>
            <a:srgbClr val="080C0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37" name="Rectangle 14037"/>
          <p:cNvSpPr/>
          <p:nvPr/>
        </p:nvSpPr>
        <p:spPr>
          <a:xfrm rot="0" flipH="0" flipV="0">
            <a:off x="21366605" y="3166203"/>
            <a:ext cx="1352211" cy="595320"/>
          </a:xfrm>
          <a:prstGeom prst="rect">
            <a:avLst/>
          </a:prstGeom>
        </p:spPr>
      </p:sp>
      <p:sp>
        <p:nvSpPr>
          <p:cNvPr id="14038" name="Freeform 14038"/>
          <p:cNvSpPr/>
          <p:nvPr/>
        </p:nvSpPr>
        <p:spPr>
          <a:xfrm rot="0" flipH="0" flipV="0">
            <a:off x="21369552" y="3605732"/>
            <a:ext cx="134061" cy="42722"/>
          </a:xfrm>
          <a:custGeom>
            <a:pathLst>
              <a:path w="4622800" h="1473200">
                <a:moveTo>
                  <a:pt x="4203700" y="1473200"/>
                </a:moveTo>
                <a:lnTo>
                  <a:pt x="419100" y="1473200"/>
                </a:lnTo>
                <a:cubicBezTo>
                  <a:pt x="152400" y="1473200"/>
                  <a:pt x="0" y="1320800"/>
                  <a:pt x="0" y="1054100"/>
                </a:cubicBezTo>
                <a:lnTo>
                  <a:pt x="0" y="215900"/>
                </a:lnTo>
                <a:cubicBezTo>
                  <a:pt x="0" y="25400"/>
                  <a:pt x="25400" y="0"/>
                  <a:pt x="215900" y="0"/>
                </a:cubicBezTo>
                <a:lnTo>
                  <a:pt x="533400" y="0"/>
                </a:lnTo>
                <a:cubicBezTo>
                  <a:pt x="698500" y="0"/>
                  <a:pt x="736600" y="50800"/>
                  <a:pt x="736600" y="215900"/>
                </a:cubicBezTo>
                <a:lnTo>
                  <a:pt x="736600" y="533400"/>
                </a:lnTo>
                <a:cubicBezTo>
                  <a:pt x="736600" y="711200"/>
                  <a:pt x="762000" y="736600"/>
                  <a:pt x="952500" y="736600"/>
                </a:cubicBezTo>
                <a:lnTo>
                  <a:pt x="1892300" y="736600"/>
                </a:lnTo>
                <a:cubicBezTo>
                  <a:pt x="2108200" y="736600"/>
                  <a:pt x="2159000" y="685800"/>
                  <a:pt x="2057400" y="584200"/>
                </a:cubicBezTo>
                <a:cubicBezTo>
                  <a:pt x="2019300" y="546100"/>
                  <a:pt x="1917700" y="482600"/>
                  <a:pt x="1803400" y="444500"/>
                </a:cubicBezTo>
                <a:lnTo>
                  <a:pt x="1447800" y="279400"/>
                </a:lnTo>
                <a:cubicBezTo>
                  <a:pt x="1219200" y="177800"/>
                  <a:pt x="1155700" y="127000"/>
                  <a:pt x="1155700" y="50800"/>
                </a:cubicBezTo>
                <a:cubicBezTo>
                  <a:pt x="1155700" y="25400"/>
                  <a:pt x="1257300" y="0"/>
                  <a:pt x="1371600" y="0"/>
                </a:cubicBezTo>
                <a:lnTo>
                  <a:pt x="3263900" y="0"/>
                </a:lnTo>
                <a:cubicBezTo>
                  <a:pt x="3378200" y="0"/>
                  <a:pt x="3467100" y="25400"/>
                  <a:pt x="3467100" y="50800"/>
                </a:cubicBezTo>
                <a:cubicBezTo>
                  <a:pt x="3467100" y="88900"/>
                  <a:pt x="3403600" y="177800"/>
                  <a:pt x="3327400" y="254000"/>
                </a:cubicBezTo>
                <a:lnTo>
                  <a:pt x="3302000" y="279400"/>
                </a:lnTo>
                <a:cubicBezTo>
                  <a:pt x="3225800" y="355600"/>
                  <a:pt x="3060700" y="444500"/>
                  <a:pt x="2946400" y="469900"/>
                </a:cubicBezTo>
                <a:lnTo>
                  <a:pt x="2832100" y="482600"/>
                </a:lnTo>
                <a:cubicBezTo>
                  <a:pt x="2628900" y="533400"/>
                  <a:pt x="2527300" y="596900"/>
                  <a:pt x="2527300" y="685800"/>
                </a:cubicBezTo>
                <a:cubicBezTo>
                  <a:pt x="2527300" y="711200"/>
                  <a:pt x="2616200" y="736600"/>
                  <a:pt x="2730500" y="736600"/>
                </a:cubicBezTo>
                <a:lnTo>
                  <a:pt x="3683000" y="736600"/>
                </a:lnTo>
                <a:cubicBezTo>
                  <a:pt x="3873500" y="736600"/>
                  <a:pt x="3886200" y="711200"/>
                  <a:pt x="3886200" y="533400"/>
                </a:cubicBezTo>
                <a:lnTo>
                  <a:pt x="3886200" y="215900"/>
                </a:lnTo>
                <a:cubicBezTo>
                  <a:pt x="3886200" y="50800"/>
                  <a:pt x="3937000" y="0"/>
                  <a:pt x="4102100" y="0"/>
                </a:cubicBezTo>
                <a:lnTo>
                  <a:pt x="4419600" y="0"/>
                </a:lnTo>
                <a:cubicBezTo>
                  <a:pt x="4610100" y="0"/>
                  <a:pt x="4622800" y="25400"/>
                  <a:pt x="4622800" y="215900"/>
                </a:cubicBezTo>
                <a:lnTo>
                  <a:pt x="4622800" y="1054100"/>
                </a:lnTo>
                <a:cubicBezTo>
                  <a:pt x="4622800" y="1168400"/>
                  <a:pt x="4584700" y="1308100"/>
                  <a:pt x="4521200" y="1371600"/>
                </a:cubicBezTo>
                <a:cubicBezTo>
                  <a:pt x="4470400" y="1422400"/>
                  <a:pt x="4318000" y="1473200"/>
                  <a:pt x="4203700" y="1473200"/>
                </a:cubicBezTo>
                <a:close/>
                <a:moveTo>
                  <a:pt x="-101600" y="1473200"/>
                </a:moveTo>
              </a:path>
            </a:pathLst>
          </a:custGeom>
          <a:solidFill>
            <a:srgbClr val="010101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39" name="Freeform 14039"/>
          <p:cNvSpPr/>
          <p:nvPr/>
        </p:nvSpPr>
        <p:spPr>
          <a:xfrm rot="0" flipH="0" flipV="0">
            <a:off x="21701733" y="3514381"/>
            <a:ext cx="134073" cy="134073"/>
          </a:xfrm>
          <a:custGeom>
            <a:pathLst>
              <a:path w="7886700" h="7886700">
                <a:moveTo>
                  <a:pt x="723900" y="0"/>
                </a:moveTo>
                <a:lnTo>
                  <a:pt x="7175500" y="0"/>
                </a:lnTo>
                <a:cubicBezTo>
                  <a:pt x="7759700" y="0"/>
                  <a:pt x="7886700" y="127000"/>
                  <a:pt x="7886700" y="749300"/>
                </a:cubicBezTo>
                <a:lnTo>
                  <a:pt x="7886700" y="7162800"/>
                </a:lnTo>
                <a:cubicBezTo>
                  <a:pt x="7886700" y="7620000"/>
                  <a:pt x="7632700" y="7886700"/>
                  <a:pt x="7175500" y="7886700"/>
                </a:cubicBezTo>
                <a:lnTo>
                  <a:pt x="723900" y="7886700"/>
                </a:lnTo>
                <a:cubicBezTo>
                  <a:pt x="266700" y="7886700"/>
                  <a:pt x="0" y="7620000"/>
                  <a:pt x="0" y="7162800"/>
                </a:cubicBezTo>
                <a:lnTo>
                  <a:pt x="0" y="711200"/>
                </a:lnTo>
                <a:cubicBezTo>
                  <a:pt x="0" y="254000"/>
                  <a:pt x="266700" y="0"/>
                  <a:pt x="723900" y="0"/>
                </a:cubicBezTo>
                <a:close/>
                <a:moveTo>
                  <a:pt x="7708900" y="7886700"/>
                </a:moveTo>
                <a:moveTo>
                  <a:pt x="3403600" y="1244600"/>
                </a:moveTo>
                <a:lnTo>
                  <a:pt x="1257300" y="1244600"/>
                </a:lnTo>
                <a:lnTo>
                  <a:pt x="1257300" y="3403600"/>
                </a:lnTo>
                <a:cubicBezTo>
                  <a:pt x="1257300" y="3517900"/>
                  <a:pt x="1320800" y="3581400"/>
                  <a:pt x="1435100" y="3581400"/>
                </a:cubicBezTo>
                <a:cubicBezTo>
                  <a:pt x="1536700" y="3581400"/>
                  <a:pt x="1612900" y="3505200"/>
                  <a:pt x="1612900" y="3403600"/>
                </a:cubicBezTo>
                <a:lnTo>
                  <a:pt x="1612900" y="3048000"/>
                </a:lnTo>
                <a:cubicBezTo>
                  <a:pt x="1612900" y="2946400"/>
                  <a:pt x="1651000" y="2857500"/>
                  <a:pt x="1701800" y="2857500"/>
                </a:cubicBezTo>
                <a:cubicBezTo>
                  <a:pt x="1752600" y="2857500"/>
                  <a:pt x="1790700" y="2781300"/>
                  <a:pt x="1790700" y="2679700"/>
                </a:cubicBezTo>
                <a:cubicBezTo>
                  <a:pt x="1790700" y="2590800"/>
                  <a:pt x="1828800" y="2501900"/>
                  <a:pt x="1879600" y="2501900"/>
                </a:cubicBezTo>
                <a:cubicBezTo>
                  <a:pt x="1930400" y="2501900"/>
                  <a:pt x="1968500" y="2463800"/>
                  <a:pt x="1968500" y="2413000"/>
                </a:cubicBezTo>
                <a:cubicBezTo>
                  <a:pt x="1968500" y="2362200"/>
                  <a:pt x="2019300" y="2324100"/>
                  <a:pt x="2057400" y="2324100"/>
                </a:cubicBezTo>
                <a:cubicBezTo>
                  <a:pt x="2108200" y="2324100"/>
                  <a:pt x="2159000" y="2286000"/>
                  <a:pt x="2159000" y="2235200"/>
                </a:cubicBezTo>
                <a:cubicBezTo>
                  <a:pt x="2159000" y="2184400"/>
                  <a:pt x="2197100" y="2146300"/>
                  <a:pt x="2247900" y="2146300"/>
                </a:cubicBezTo>
                <a:cubicBezTo>
                  <a:pt x="2286000" y="2146300"/>
                  <a:pt x="2336800" y="2108200"/>
                  <a:pt x="2336800" y="2057400"/>
                </a:cubicBezTo>
                <a:cubicBezTo>
                  <a:pt x="2336800" y="2006600"/>
                  <a:pt x="2374900" y="1968500"/>
                  <a:pt x="2425700" y="1968500"/>
                </a:cubicBezTo>
                <a:cubicBezTo>
                  <a:pt x="2476500" y="1968500"/>
                  <a:pt x="2514600" y="1930400"/>
                  <a:pt x="2514600" y="1879600"/>
                </a:cubicBezTo>
                <a:cubicBezTo>
                  <a:pt x="2514600" y="1828800"/>
                  <a:pt x="2590800" y="1790700"/>
                  <a:pt x="2692400" y="1790700"/>
                </a:cubicBezTo>
                <a:cubicBezTo>
                  <a:pt x="2794000" y="1790700"/>
                  <a:pt x="2870200" y="1752600"/>
                  <a:pt x="2870200" y="1701800"/>
                </a:cubicBezTo>
                <a:cubicBezTo>
                  <a:pt x="2870200" y="1651000"/>
                  <a:pt x="2946400" y="1612900"/>
                  <a:pt x="3048000" y="1612900"/>
                </a:cubicBezTo>
                <a:lnTo>
                  <a:pt x="3225800" y="1612900"/>
                </a:lnTo>
                <a:cubicBezTo>
                  <a:pt x="3327400" y="1612900"/>
                  <a:pt x="3403600" y="1562100"/>
                  <a:pt x="3403600" y="1524000"/>
                </a:cubicBezTo>
                <a:cubicBezTo>
                  <a:pt x="3403600" y="1473200"/>
                  <a:pt x="3454400" y="1422400"/>
                  <a:pt x="3492500" y="1422400"/>
                </a:cubicBezTo>
                <a:cubicBezTo>
                  <a:pt x="3543300" y="1422400"/>
                  <a:pt x="3581400" y="1384300"/>
                  <a:pt x="3581400" y="1333500"/>
                </a:cubicBezTo>
                <a:cubicBezTo>
                  <a:pt x="3581400" y="1295400"/>
                  <a:pt x="3505200" y="1244600"/>
                  <a:pt x="3403600" y="1244600"/>
                </a:cubicBezTo>
                <a:close/>
                <a:moveTo>
                  <a:pt x="6464300" y="7886700"/>
                </a:moveTo>
                <a:moveTo>
                  <a:pt x="6629400" y="1244600"/>
                </a:moveTo>
                <a:lnTo>
                  <a:pt x="4483100" y="1244600"/>
                </a:lnTo>
                <a:cubicBezTo>
                  <a:pt x="4381500" y="1244600"/>
                  <a:pt x="4305300" y="1295400"/>
                  <a:pt x="4305300" y="1333500"/>
                </a:cubicBezTo>
                <a:cubicBezTo>
                  <a:pt x="4305300" y="1485900"/>
                  <a:pt x="4470400" y="1612900"/>
                  <a:pt x="4660900" y="1612900"/>
                </a:cubicBezTo>
                <a:lnTo>
                  <a:pt x="4838700" y="1612900"/>
                </a:lnTo>
                <a:cubicBezTo>
                  <a:pt x="4940300" y="1612900"/>
                  <a:pt x="5016500" y="1651000"/>
                  <a:pt x="5016500" y="1701800"/>
                </a:cubicBezTo>
                <a:cubicBezTo>
                  <a:pt x="5016500" y="1752600"/>
                  <a:pt x="5105400" y="1790700"/>
                  <a:pt x="5207000" y="1790700"/>
                </a:cubicBezTo>
                <a:cubicBezTo>
                  <a:pt x="5295900" y="1790700"/>
                  <a:pt x="5384800" y="1828800"/>
                  <a:pt x="5384800" y="1879600"/>
                </a:cubicBezTo>
                <a:cubicBezTo>
                  <a:pt x="5384800" y="1930400"/>
                  <a:pt x="5422900" y="1968500"/>
                  <a:pt x="5473700" y="1968500"/>
                </a:cubicBezTo>
                <a:cubicBezTo>
                  <a:pt x="5524500" y="1968500"/>
                  <a:pt x="5562600" y="2006600"/>
                  <a:pt x="5562600" y="2057400"/>
                </a:cubicBezTo>
                <a:cubicBezTo>
                  <a:pt x="5562600" y="2108200"/>
                  <a:pt x="5600700" y="2146300"/>
                  <a:pt x="5651500" y="2146300"/>
                </a:cubicBezTo>
                <a:cubicBezTo>
                  <a:pt x="5702300" y="2146300"/>
                  <a:pt x="5740400" y="2184400"/>
                  <a:pt x="5740400" y="2235200"/>
                </a:cubicBezTo>
                <a:cubicBezTo>
                  <a:pt x="5740400" y="2286000"/>
                  <a:pt x="5778500" y="2324100"/>
                  <a:pt x="5829300" y="2324100"/>
                </a:cubicBezTo>
                <a:cubicBezTo>
                  <a:pt x="5880100" y="2324100"/>
                  <a:pt x="5918200" y="2362200"/>
                  <a:pt x="5918200" y="2413000"/>
                </a:cubicBezTo>
                <a:cubicBezTo>
                  <a:pt x="5918200" y="2463800"/>
                  <a:pt x="5956300" y="2501900"/>
                  <a:pt x="6007100" y="2501900"/>
                </a:cubicBezTo>
                <a:cubicBezTo>
                  <a:pt x="6057900" y="2501900"/>
                  <a:pt x="6096000" y="2590800"/>
                  <a:pt x="6096000" y="2679700"/>
                </a:cubicBezTo>
                <a:cubicBezTo>
                  <a:pt x="6096000" y="2781300"/>
                  <a:pt x="6134100" y="2857500"/>
                  <a:pt x="6184900" y="2857500"/>
                </a:cubicBezTo>
                <a:cubicBezTo>
                  <a:pt x="6235700" y="2857500"/>
                  <a:pt x="6273800" y="2946400"/>
                  <a:pt x="6273800" y="3048000"/>
                </a:cubicBezTo>
                <a:lnTo>
                  <a:pt x="6273800" y="3225800"/>
                </a:lnTo>
                <a:cubicBezTo>
                  <a:pt x="6273800" y="3314700"/>
                  <a:pt x="6311900" y="3403600"/>
                  <a:pt x="6362700" y="3403600"/>
                </a:cubicBezTo>
                <a:cubicBezTo>
                  <a:pt x="6413500" y="3403600"/>
                  <a:pt x="6451600" y="3441700"/>
                  <a:pt x="6451600" y="3492500"/>
                </a:cubicBezTo>
                <a:cubicBezTo>
                  <a:pt x="6451600" y="3543300"/>
                  <a:pt x="6502400" y="3581400"/>
                  <a:pt x="6540500" y="3581400"/>
                </a:cubicBezTo>
                <a:cubicBezTo>
                  <a:pt x="6591300" y="3581400"/>
                  <a:pt x="6629400" y="3505200"/>
                  <a:pt x="6629400" y="3403600"/>
                </a:cubicBezTo>
                <a:close/>
                <a:moveTo>
                  <a:pt x="6464300" y="7886700"/>
                </a:moveTo>
                <a:moveTo>
                  <a:pt x="3771900" y="3403600"/>
                </a:moveTo>
                <a:lnTo>
                  <a:pt x="3771900" y="3225800"/>
                </a:lnTo>
                <a:cubicBezTo>
                  <a:pt x="3771900" y="3124200"/>
                  <a:pt x="3683000" y="3048000"/>
                  <a:pt x="3581400" y="3048000"/>
                </a:cubicBezTo>
                <a:cubicBezTo>
                  <a:pt x="3492500" y="3048000"/>
                  <a:pt x="3403600" y="3086100"/>
                  <a:pt x="3403600" y="3136900"/>
                </a:cubicBezTo>
                <a:cubicBezTo>
                  <a:pt x="3403600" y="3175000"/>
                  <a:pt x="3365500" y="3225800"/>
                  <a:pt x="3314700" y="3225800"/>
                </a:cubicBezTo>
                <a:cubicBezTo>
                  <a:pt x="3263900" y="3225800"/>
                  <a:pt x="3225800" y="3302000"/>
                  <a:pt x="3225800" y="3403600"/>
                </a:cubicBezTo>
                <a:lnTo>
                  <a:pt x="3225800" y="3441700"/>
                </a:lnTo>
                <a:cubicBezTo>
                  <a:pt x="3225800" y="3530600"/>
                  <a:pt x="3263900" y="3632200"/>
                  <a:pt x="3314700" y="3644900"/>
                </a:cubicBezTo>
                <a:cubicBezTo>
                  <a:pt x="3365500" y="3657600"/>
                  <a:pt x="3429000" y="3695700"/>
                  <a:pt x="3454400" y="3708400"/>
                </a:cubicBezTo>
                <a:cubicBezTo>
                  <a:pt x="3479800" y="3733800"/>
                  <a:pt x="3517900" y="3759200"/>
                  <a:pt x="3543300" y="3759200"/>
                </a:cubicBezTo>
                <a:cubicBezTo>
                  <a:pt x="3568700" y="3759200"/>
                  <a:pt x="3581400" y="3721100"/>
                  <a:pt x="3581400" y="3670300"/>
                </a:cubicBezTo>
                <a:cubicBezTo>
                  <a:pt x="3581400" y="3619500"/>
                  <a:pt x="3632200" y="3581400"/>
                  <a:pt x="3683000" y="3581400"/>
                </a:cubicBezTo>
                <a:cubicBezTo>
                  <a:pt x="3721100" y="3581400"/>
                  <a:pt x="3771900" y="3505200"/>
                  <a:pt x="3771900" y="3403600"/>
                </a:cubicBezTo>
                <a:close/>
                <a:moveTo>
                  <a:pt x="4305300" y="7886700"/>
                </a:moveTo>
                <a:moveTo>
                  <a:pt x="4660900" y="3403600"/>
                </a:moveTo>
                <a:cubicBezTo>
                  <a:pt x="4660900" y="3302000"/>
                  <a:pt x="4622800" y="3225800"/>
                  <a:pt x="4572000" y="3225800"/>
                </a:cubicBezTo>
                <a:cubicBezTo>
                  <a:pt x="4521200" y="3225800"/>
                  <a:pt x="4483100" y="3175000"/>
                  <a:pt x="4483100" y="3136900"/>
                </a:cubicBezTo>
                <a:cubicBezTo>
                  <a:pt x="4483100" y="3086100"/>
                  <a:pt x="4445000" y="3048000"/>
                  <a:pt x="4394200" y="3048000"/>
                </a:cubicBezTo>
                <a:cubicBezTo>
                  <a:pt x="4279900" y="3048000"/>
                  <a:pt x="4127500" y="3200400"/>
                  <a:pt x="4127500" y="3314700"/>
                </a:cubicBezTo>
                <a:cubicBezTo>
                  <a:pt x="4127500" y="3365500"/>
                  <a:pt x="4152900" y="3429000"/>
                  <a:pt x="4191000" y="3467100"/>
                </a:cubicBezTo>
                <a:cubicBezTo>
                  <a:pt x="4216400" y="3492500"/>
                  <a:pt x="4254500" y="3568700"/>
                  <a:pt x="4279900" y="3644900"/>
                </a:cubicBezTo>
                <a:cubicBezTo>
                  <a:pt x="4292600" y="3708400"/>
                  <a:pt x="4330700" y="3759200"/>
                  <a:pt x="4343400" y="3759200"/>
                </a:cubicBezTo>
                <a:cubicBezTo>
                  <a:pt x="4368800" y="3759200"/>
                  <a:pt x="4419600" y="3733800"/>
                  <a:pt x="4457700" y="3695700"/>
                </a:cubicBezTo>
                <a:cubicBezTo>
                  <a:pt x="4483100" y="3670300"/>
                  <a:pt x="4546600" y="3619500"/>
                  <a:pt x="4584700" y="3606800"/>
                </a:cubicBezTo>
                <a:cubicBezTo>
                  <a:pt x="4635500" y="3594100"/>
                  <a:pt x="4660900" y="3505200"/>
                  <a:pt x="4660900" y="3403600"/>
                </a:cubicBezTo>
                <a:close/>
                <a:moveTo>
                  <a:pt x="4305300" y="7886700"/>
                </a:moveTo>
                <a:moveTo>
                  <a:pt x="3225800" y="4292600"/>
                </a:moveTo>
                <a:lnTo>
                  <a:pt x="3225800" y="4470400"/>
                </a:lnTo>
                <a:cubicBezTo>
                  <a:pt x="3225800" y="4572000"/>
                  <a:pt x="3263900" y="4660900"/>
                  <a:pt x="3314700" y="4660900"/>
                </a:cubicBezTo>
                <a:cubicBezTo>
                  <a:pt x="3365500" y="4660900"/>
                  <a:pt x="3403600" y="4699000"/>
                  <a:pt x="3403600" y="4749800"/>
                </a:cubicBezTo>
                <a:cubicBezTo>
                  <a:pt x="3403600" y="4800600"/>
                  <a:pt x="3454400" y="4838700"/>
                  <a:pt x="3492500" y="4838700"/>
                </a:cubicBezTo>
                <a:cubicBezTo>
                  <a:pt x="3543300" y="4838700"/>
                  <a:pt x="3581400" y="4800600"/>
                  <a:pt x="3581400" y="4749800"/>
                </a:cubicBezTo>
                <a:cubicBezTo>
                  <a:pt x="3581400" y="4699000"/>
                  <a:pt x="3632200" y="4660900"/>
                  <a:pt x="3683000" y="4660900"/>
                </a:cubicBezTo>
                <a:cubicBezTo>
                  <a:pt x="3721100" y="4660900"/>
                  <a:pt x="3771900" y="4572000"/>
                  <a:pt x="3771900" y="4470400"/>
                </a:cubicBezTo>
                <a:cubicBezTo>
                  <a:pt x="3771900" y="4381500"/>
                  <a:pt x="3721100" y="4292600"/>
                  <a:pt x="3683000" y="4292600"/>
                </a:cubicBezTo>
                <a:cubicBezTo>
                  <a:pt x="3632200" y="4292600"/>
                  <a:pt x="3581400" y="4254500"/>
                  <a:pt x="3581400" y="4203700"/>
                </a:cubicBezTo>
                <a:cubicBezTo>
                  <a:pt x="3581400" y="4152900"/>
                  <a:pt x="3505200" y="4114800"/>
                  <a:pt x="3403600" y="4114800"/>
                </a:cubicBezTo>
                <a:cubicBezTo>
                  <a:pt x="3314700" y="4114800"/>
                  <a:pt x="3225800" y="4203700"/>
                  <a:pt x="3225800" y="4292600"/>
                </a:cubicBezTo>
                <a:close/>
                <a:moveTo>
                  <a:pt x="3416300" y="7886700"/>
                </a:moveTo>
                <a:moveTo>
                  <a:pt x="4660900" y="4470400"/>
                </a:moveTo>
                <a:lnTo>
                  <a:pt x="4660900" y="4292600"/>
                </a:lnTo>
                <a:cubicBezTo>
                  <a:pt x="4660900" y="4203700"/>
                  <a:pt x="4584700" y="4114800"/>
                  <a:pt x="4483100" y="4114800"/>
                </a:cubicBezTo>
                <a:cubicBezTo>
                  <a:pt x="4381500" y="4114800"/>
                  <a:pt x="4305300" y="4152900"/>
                  <a:pt x="4305300" y="4203700"/>
                </a:cubicBezTo>
                <a:cubicBezTo>
                  <a:pt x="4305300" y="4254500"/>
                  <a:pt x="4267200" y="4292600"/>
                  <a:pt x="4216400" y="4292600"/>
                </a:cubicBezTo>
                <a:cubicBezTo>
                  <a:pt x="4165600" y="4292600"/>
                  <a:pt x="4127500" y="4381500"/>
                  <a:pt x="4127500" y="4470400"/>
                </a:cubicBezTo>
                <a:cubicBezTo>
                  <a:pt x="4127500" y="4572000"/>
                  <a:pt x="4165600" y="4660900"/>
                  <a:pt x="4216400" y="4660900"/>
                </a:cubicBezTo>
                <a:cubicBezTo>
                  <a:pt x="4267200" y="4660900"/>
                  <a:pt x="4305300" y="4699000"/>
                  <a:pt x="4305300" y="4749800"/>
                </a:cubicBezTo>
                <a:cubicBezTo>
                  <a:pt x="4305300" y="4800600"/>
                  <a:pt x="4343400" y="4838700"/>
                  <a:pt x="4394200" y="4838700"/>
                </a:cubicBezTo>
                <a:cubicBezTo>
                  <a:pt x="4445000" y="4838700"/>
                  <a:pt x="4483100" y="4800600"/>
                  <a:pt x="4483100" y="4749800"/>
                </a:cubicBezTo>
                <a:cubicBezTo>
                  <a:pt x="4483100" y="4699000"/>
                  <a:pt x="4521200" y="4660900"/>
                  <a:pt x="4572000" y="4660900"/>
                </a:cubicBezTo>
                <a:cubicBezTo>
                  <a:pt x="4622800" y="4660900"/>
                  <a:pt x="4660900" y="4572000"/>
                  <a:pt x="4660900" y="4470400"/>
                </a:cubicBezTo>
                <a:close/>
                <a:moveTo>
                  <a:pt x="3238500" y="7886700"/>
                </a:moveTo>
                <a:moveTo>
                  <a:pt x="1257300" y="6629400"/>
                </a:moveTo>
                <a:lnTo>
                  <a:pt x="3403600" y="6629400"/>
                </a:lnTo>
                <a:cubicBezTo>
                  <a:pt x="3505200" y="6629400"/>
                  <a:pt x="3581400" y="6591300"/>
                  <a:pt x="3581400" y="6540500"/>
                </a:cubicBezTo>
                <a:cubicBezTo>
                  <a:pt x="3581400" y="6489700"/>
                  <a:pt x="3543300" y="6451600"/>
                  <a:pt x="3492500" y="6451600"/>
                </a:cubicBezTo>
                <a:cubicBezTo>
                  <a:pt x="3454400" y="6451600"/>
                  <a:pt x="3403600" y="6413500"/>
                  <a:pt x="3403600" y="6362700"/>
                </a:cubicBezTo>
                <a:cubicBezTo>
                  <a:pt x="3403600" y="6311900"/>
                  <a:pt x="3327400" y="6273800"/>
                  <a:pt x="3225800" y="6273800"/>
                </a:cubicBezTo>
                <a:cubicBezTo>
                  <a:pt x="3124200" y="6273800"/>
                  <a:pt x="3048000" y="6223000"/>
                  <a:pt x="3048000" y="6184900"/>
                </a:cubicBezTo>
                <a:cubicBezTo>
                  <a:pt x="3048000" y="6134100"/>
                  <a:pt x="2971800" y="6096000"/>
                  <a:pt x="2870200" y="6096000"/>
                </a:cubicBezTo>
                <a:cubicBezTo>
                  <a:pt x="2768600" y="6096000"/>
                  <a:pt x="2692400" y="6045200"/>
                  <a:pt x="2692400" y="5994400"/>
                </a:cubicBezTo>
                <a:cubicBezTo>
                  <a:pt x="2692400" y="5956300"/>
                  <a:pt x="2616200" y="5905500"/>
                  <a:pt x="2514600" y="5905500"/>
                </a:cubicBezTo>
                <a:cubicBezTo>
                  <a:pt x="2413000" y="5905500"/>
                  <a:pt x="2336800" y="5867400"/>
                  <a:pt x="2336800" y="5816600"/>
                </a:cubicBezTo>
                <a:cubicBezTo>
                  <a:pt x="2336800" y="5765800"/>
                  <a:pt x="2286000" y="5727700"/>
                  <a:pt x="2247900" y="5727700"/>
                </a:cubicBezTo>
                <a:cubicBezTo>
                  <a:pt x="2197100" y="5727700"/>
                  <a:pt x="2159000" y="5689600"/>
                  <a:pt x="2159000" y="5638800"/>
                </a:cubicBezTo>
                <a:cubicBezTo>
                  <a:pt x="2159000" y="5588000"/>
                  <a:pt x="2108200" y="5549900"/>
                  <a:pt x="2057400" y="5549900"/>
                </a:cubicBezTo>
                <a:cubicBezTo>
                  <a:pt x="2019300" y="5549900"/>
                  <a:pt x="1968500" y="5473700"/>
                  <a:pt x="1968500" y="5372100"/>
                </a:cubicBezTo>
                <a:cubicBezTo>
                  <a:pt x="1968500" y="5270500"/>
                  <a:pt x="1930400" y="5194300"/>
                  <a:pt x="1866900" y="5194300"/>
                </a:cubicBezTo>
                <a:cubicBezTo>
                  <a:pt x="1816100" y="5194300"/>
                  <a:pt x="1739900" y="5118100"/>
                  <a:pt x="1701800" y="5029200"/>
                </a:cubicBezTo>
                <a:lnTo>
                  <a:pt x="1689100" y="5003800"/>
                </a:lnTo>
                <a:cubicBezTo>
                  <a:pt x="1651000" y="4914900"/>
                  <a:pt x="1612900" y="4749800"/>
                  <a:pt x="1612900" y="4660900"/>
                </a:cubicBezTo>
                <a:lnTo>
                  <a:pt x="1612900" y="4470400"/>
                </a:lnTo>
                <a:cubicBezTo>
                  <a:pt x="1612900" y="4381500"/>
                  <a:pt x="1536700" y="4292600"/>
                  <a:pt x="1435100" y="4292600"/>
                </a:cubicBezTo>
                <a:cubicBezTo>
                  <a:pt x="1320800" y="4292600"/>
                  <a:pt x="1257300" y="4356100"/>
                  <a:pt x="1257300" y="4470400"/>
                </a:cubicBezTo>
                <a:close/>
                <a:moveTo>
                  <a:pt x="1079500" y="7886700"/>
                </a:moveTo>
                <a:moveTo>
                  <a:pt x="6629400" y="6629400"/>
                </a:moveTo>
                <a:lnTo>
                  <a:pt x="6629400" y="4470400"/>
                </a:lnTo>
                <a:cubicBezTo>
                  <a:pt x="6629400" y="4381500"/>
                  <a:pt x="6591300" y="4292600"/>
                  <a:pt x="6540500" y="4292600"/>
                </a:cubicBezTo>
                <a:cubicBezTo>
                  <a:pt x="6400800" y="4292600"/>
                  <a:pt x="6273800" y="4457700"/>
                  <a:pt x="6273800" y="4660900"/>
                </a:cubicBezTo>
                <a:lnTo>
                  <a:pt x="6273800" y="4838700"/>
                </a:lnTo>
                <a:cubicBezTo>
                  <a:pt x="6273800" y="4927600"/>
                  <a:pt x="6235700" y="5016500"/>
                  <a:pt x="6184900" y="5016500"/>
                </a:cubicBezTo>
                <a:cubicBezTo>
                  <a:pt x="6134100" y="5016500"/>
                  <a:pt x="6096000" y="5054600"/>
                  <a:pt x="6096000" y="5105400"/>
                </a:cubicBezTo>
                <a:cubicBezTo>
                  <a:pt x="6096000" y="5156200"/>
                  <a:pt x="6057900" y="5194300"/>
                  <a:pt x="6007100" y="5194300"/>
                </a:cubicBezTo>
                <a:cubicBezTo>
                  <a:pt x="5956300" y="5194300"/>
                  <a:pt x="5918200" y="5270500"/>
                  <a:pt x="5918200" y="5372100"/>
                </a:cubicBezTo>
                <a:cubicBezTo>
                  <a:pt x="5918200" y="5473700"/>
                  <a:pt x="5880100" y="5549900"/>
                  <a:pt x="5829300" y="5549900"/>
                </a:cubicBezTo>
                <a:cubicBezTo>
                  <a:pt x="5778500" y="5549900"/>
                  <a:pt x="5740400" y="5588000"/>
                  <a:pt x="5740400" y="5638800"/>
                </a:cubicBezTo>
                <a:cubicBezTo>
                  <a:pt x="5740400" y="5689600"/>
                  <a:pt x="5702300" y="5727700"/>
                  <a:pt x="5651500" y="5727700"/>
                </a:cubicBezTo>
                <a:cubicBezTo>
                  <a:pt x="5600700" y="5727700"/>
                  <a:pt x="5562600" y="5765800"/>
                  <a:pt x="5562600" y="5816600"/>
                </a:cubicBezTo>
                <a:cubicBezTo>
                  <a:pt x="5562600" y="5867400"/>
                  <a:pt x="5524500" y="5905500"/>
                  <a:pt x="5473700" y="5905500"/>
                </a:cubicBezTo>
                <a:cubicBezTo>
                  <a:pt x="5422900" y="5905500"/>
                  <a:pt x="5384800" y="5956300"/>
                  <a:pt x="5384800" y="5994400"/>
                </a:cubicBezTo>
                <a:cubicBezTo>
                  <a:pt x="5384800" y="6045200"/>
                  <a:pt x="5295900" y="6096000"/>
                  <a:pt x="5207000" y="6096000"/>
                </a:cubicBezTo>
                <a:lnTo>
                  <a:pt x="5016500" y="6096000"/>
                </a:lnTo>
                <a:cubicBezTo>
                  <a:pt x="4927600" y="6096000"/>
                  <a:pt x="4838700" y="6134100"/>
                  <a:pt x="4838700" y="6184900"/>
                </a:cubicBezTo>
                <a:cubicBezTo>
                  <a:pt x="4838700" y="6223000"/>
                  <a:pt x="4762500" y="6273800"/>
                  <a:pt x="4660900" y="6273800"/>
                </a:cubicBezTo>
                <a:cubicBezTo>
                  <a:pt x="4559300" y="6273800"/>
                  <a:pt x="4483100" y="6311900"/>
                  <a:pt x="4483100" y="6362700"/>
                </a:cubicBezTo>
                <a:cubicBezTo>
                  <a:pt x="4483100" y="6413500"/>
                  <a:pt x="4445000" y="6451600"/>
                  <a:pt x="4394200" y="6451600"/>
                </a:cubicBezTo>
                <a:cubicBezTo>
                  <a:pt x="4343400" y="6451600"/>
                  <a:pt x="4305300" y="6489700"/>
                  <a:pt x="4305300" y="6540500"/>
                </a:cubicBezTo>
                <a:cubicBezTo>
                  <a:pt x="4305300" y="6591300"/>
                  <a:pt x="4381500" y="6629400"/>
                  <a:pt x="4483100" y="6629400"/>
                </a:cubicBezTo>
                <a:close/>
                <a:moveTo>
                  <a:pt x="1079500" y="7886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40" name="Freeform 14040"/>
          <p:cNvSpPr/>
          <p:nvPr/>
        </p:nvSpPr>
        <p:spPr>
          <a:xfrm rot="0" flipH="0" flipV="0">
            <a:off x="22195519" y="3514381"/>
            <a:ext cx="134073" cy="134073"/>
          </a:xfrm>
          <a:custGeom>
            <a:pathLst>
              <a:path w="7886700" h="7886700">
                <a:moveTo>
                  <a:pt x="723900" y="0"/>
                </a:moveTo>
                <a:lnTo>
                  <a:pt x="7175500" y="0"/>
                </a:lnTo>
                <a:cubicBezTo>
                  <a:pt x="7759700" y="0"/>
                  <a:pt x="7886700" y="127000"/>
                  <a:pt x="7886700" y="749300"/>
                </a:cubicBezTo>
                <a:lnTo>
                  <a:pt x="7886700" y="7162800"/>
                </a:lnTo>
                <a:cubicBezTo>
                  <a:pt x="7886700" y="7620000"/>
                  <a:pt x="7632700" y="7886700"/>
                  <a:pt x="7175500" y="7886700"/>
                </a:cubicBezTo>
                <a:lnTo>
                  <a:pt x="723900" y="7886700"/>
                </a:lnTo>
                <a:cubicBezTo>
                  <a:pt x="266700" y="7886700"/>
                  <a:pt x="0" y="7620000"/>
                  <a:pt x="0" y="7162800"/>
                </a:cubicBezTo>
                <a:lnTo>
                  <a:pt x="0" y="711200"/>
                </a:lnTo>
                <a:cubicBezTo>
                  <a:pt x="0" y="254000"/>
                  <a:pt x="266700" y="0"/>
                  <a:pt x="723900" y="0"/>
                </a:cubicBezTo>
                <a:close/>
                <a:moveTo>
                  <a:pt x="7708900" y="7886700"/>
                </a:moveTo>
                <a:moveTo>
                  <a:pt x="3403600" y="1244600"/>
                </a:moveTo>
                <a:lnTo>
                  <a:pt x="1257300" y="1244600"/>
                </a:lnTo>
                <a:lnTo>
                  <a:pt x="1257300" y="3403600"/>
                </a:lnTo>
                <a:cubicBezTo>
                  <a:pt x="1257300" y="3517900"/>
                  <a:pt x="1320800" y="3581400"/>
                  <a:pt x="1435100" y="3581400"/>
                </a:cubicBezTo>
                <a:cubicBezTo>
                  <a:pt x="1536700" y="3581400"/>
                  <a:pt x="1612900" y="3505200"/>
                  <a:pt x="1612900" y="3403600"/>
                </a:cubicBezTo>
                <a:lnTo>
                  <a:pt x="1612900" y="3048000"/>
                </a:lnTo>
                <a:cubicBezTo>
                  <a:pt x="1612900" y="2946400"/>
                  <a:pt x="1651000" y="2857500"/>
                  <a:pt x="1701800" y="2857500"/>
                </a:cubicBezTo>
                <a:cubicBezTo>
                  <a:pt x="1752600" y="2857500"/>
                  <a:pt x="1790700" y="2781300"/>
                  <a:pt x="1790700" y="2679700"/>
                </a:cubicBezTo>
                <a:cubicBezTo>
                  <a:pt x="1790700" y="2590800"/>
                  <a:pt x="1828800" y="2501900"/>
                  <a:pt x="1879600" y="2501900"/>
                </a:cubicBezTo>
                <a:cubicBezTo>
                  <a:pt x="1930400" y="2501900"/>
                  <a:pt x="1968500" y="2463800"/>
                  <a:pt x="1968500" y="2413000"/>
                </a:cubicBezTo>
                <a:cubicBezTo>
                  <a:pt x="1968500" y="2362200"/>
                  <a:pt x="2019300" y="2324100"/>
                  <a:pt x="2057400" y="2324100"/>
                </a:cubicBezTo>
                <a:cubicBezTo>
                  <a:pt x="2108200" y="2324100"/>
                  <a:pt x="2159000" y="2286000"/>
                  <a:pt x="2159000" y="2235200"/>
                </a:cubicBezTo>
                <a:cubicBezTo>
                  <a:pt x="2159000" y="2184400"/>
                  <a:pt x="2197100" y="2146300"/>
                  <a:pt x="2247900" y="2146300"/>
                </a:cubicBezTo>
                <a:cubicBezTo>
                  <a:pt x="2286000" y="2146300"/>
                  <a:pt x="2336800" y="2108200"/>
                  <a:pt x="2336800" y="2057400"/>
                </a:cubicBezTo>
                <a:cubicBezTo>
                  <a:pt x="2336800" y="2006600"/>
                  <a:pt x="2374900" y="1968500"/>
                  <a:pt x="2425700" y="1968500"/>
                </a:cubicBezTo>
                <a:cubicBezTo>
                  <a:pt x="2476500" y="1968500"/>
                  <a:pt x="2514600" y="1930400"/>
                  <a:pt x="2514600" y="1879600"/>
                </a:cubicBezTo>
                <a:cubicBezTo>
                  <a:pt x="2514600" y="1828800"/>
                  <a:pt x="2590800" y="1790700"/>
                  <a:pt x="2692400" y="1790700"/>
                </a:cubicBezTo>
                <a:cubicBezTo>
                  <a:pt x="2794000" y="1790700"/>
                  <a:pt x="2870200" y="1752600"/>
                  <a:pt x="2870200" y="1701800"/>
                </a:cubicBezTo>
                <a:cubicBezTo>
                  <a:pt x="2870200" y="1651000"/>
                  <a:pt x="2946400" y="1612900"/>
                  <a:pt x="3048000" y="1612900"/>
                </a:cubicBezTo>
                <a:lnTo>
                  <a:pt x="3225800" y="1612900"/>
                </a:lnTo>
                <a:cubicBezTo>
                  <a:pt x="3327400" y="1612900"/>
                  <a:pt x="3403600" y="1562100"/>
                  <a:pt x="3403600" y="1524000"/>
                </a:cubicBezTo>
                <a:cubicBezTo>
                  <a:pt x="3403600" y="1473200"/>
                  <a:pt x="3454400" y="1422400"/>
                  <a:pt x="3492500" y="1422400"/>
                </a:cubicBezTo>
                <a:cubicBezTo>
                  <a:pt x="3543300" y="1422400"/>
                  <a:pt x="3581400" y="1384300"/>
                  <a:pt x="3581400" y="1333500"/>
                </a:cubicBezTo>
                <a:cubicBezTo>
                  <a:pt x="3581400" y="1295400"/>
                  <a:pt x="3505200" y="1244600"/>
                  <a:pt x="3403600" y="1244600"/>
                </a:cubicBezTo>
                <a:close/>
                <a:moveTo>
                  <a:pt x="6464300" y="7886700"/>
                </a:moveTo>
                <a:moveTo>
                  <a:pt x="6629400" y="1244600"/>
                </a:moveTo>
                <a:lnTo>
                  <a:pt x="4483100" y="1244600"/>
                </a:lnTo>
                <a:cubicBezTo>
                  <a:pt x="4381500" y="1244600"/>
                  <a:pt x="4305300" y="1295400"/>
                  <a:pt x="4305300" y="1333500"/>
                </a:cubicBezTo>
                <a:cubicBezTo>
                  <a:pt x="4305300" y="1485900"/>
                  <a:pt x="4470400" y="1612900"/>
                  <a:pt x="4660900" y="1612900"/>
                </a:cubicBezTo>
                <a:lnTo>
                  <a:pt x="4838700" y="1612900"/>
                </a:lnTo>
                <a:cubicBezTo>
                  <a:pt x="4940300" y="1612900"/>
                  <a:pt x="5016500" y="1651000"/>
                  <a:pt x="5016500" y="1701800"/>
                </a:cubicBezTo>
                <a:cubicBezTo>
                  <a:pt x="5016500" y="1752600"/>
                  <a:pt x="5105400" y="1790700"/>
                  <a:pt x="5207000" y="1790700"/>
                </a:cubicBezTo>
                <a:cubicBezTo>
                  <a:pt x="5295900" y="1790700"/>
                  <a:pt x="5384800" y="1828800"/>
                  <a:pt x="5384800" y="1879600"/>
                </a:cubicBezTo>
                <a:cubicBezTo>
                  <a:pt x="5384800" y="1930400"/>
                  <a:pt x="5422900" y="1968500"/>
                  <a:pt x="5473700" y="1968500"/>
                </a:cubicBezTo>
                <a:cubicBezTo>
                  <a:pt x="5524500" y="1968500"/>
                  <a:pt x="5562600" y="2006600"/>
                  <a:pt x="5562600" y="2057400"/>
                </a:cubicBezTo>
                <a:cubicBezTo>
                  <a:pt x="5562600" y="2108200"/>
                  <a:pt x="5600700" y="2146300"/>
                  <a:pt x="5651500" y="2146300"/>
                </a:cubicBezTo>
                <a:cubicBezTo>
                  <a:pt x="5702300" y="2146300"/>
                  <a:pt x="5740400" y="2184400"/>
                  <a:pt x="5740400" y="2235200"/>
                </a:cubicBezTo>
                <a:cubicBezTo>
                  <a:pt x="5740400" y="2286000"/>
                  <a:pt x="5778500" y="2324100"/>
                  <a:pt x="5829300" y="2324100"/>
                </a:cubicBezTo>
                <a:cubicBezTo>
                  <a:pt x="5880100" y="2324100"/>
                  <a:pt x="5918200" y="2362200"/>
                  <a:pt x="5918200" y="2413000"/>
                </a:cubicBezTo>
                <a:cubicBezTo>
                  <a:pt x="5918200" y="2463800"/>
                  <a:pt x="5956300" y="2501900"/>
                  <a:pt x="6007100" y="2501900"/>
                </a:cubicBezTo>
                <a:cubicBezTo>
                  <a:pt x="6057900" y="2501900"/>
                  <a:pt x="6096000" y="2590800"/>
                  <a:pt x="6096000" y="2679700"/>
                </a:cubicBezTo>
                <a:cubicBezTo>
                  <a:pt x="6096000" y="2781300"/>
                  <a:pt x="6134100" y="2857500"/>
                  <a:pt x="6184900" y="2857500"/>
                </a:cubicBezTo>
                <a:cubicBezTo>
                  <a:pt x="6235700" y="2857500"/>
                  <a:pt x="6273800" y="2946400"/>
                  <a:pt x="6273800" y="3048000"/>
                </a:cubicBezTo>
                <a:lnTo>
                  <a:pt x="6273800" y="3225800"/>
                </a:lnTo>
                <a:cubicBezTo>
                  <a:pt x="6273800" y="3314700"/>
                  <a:pt x="6311900" y="3403600"/>
                  <a:pt x="6362700" y="3403600"/>
                </a:cubicBezTo>
                <a:cubicBezTo>
                  <a:pt x="6413500" y="3403600"/>
                  <a:pt x="6451600" y="3441700"/>
                  <a:pt x="6451600" y="3492500"/>
                </a:cubicBezTo>
                <a:cubicBezTo>
                  <a:pt x="6451600" y="3543300"/>
                  <a:pt x="6502400" y="3581400"/>
                  <a:pt x="6540500" y="3581400"/>
                </a:cubicBezTo>
                <a:cubicBezTo>
                  <a:pt x="6591300" y="3581400"/>
                  <a:pt x="6629400" y="3505200"/>
                  <a:pt x="6629400" y="3403600"/>
                </a:cubicBezTo>
                <a:close/>
                <a:moveTo>
                  <a:pt x="6464300" y="7886700"/>
                </a:moveTo>
                <a:moveTo>
                  <a:pt x="3771900" y="3403600"/>
                </a:moveTo>
                <a:lnTo>
                  <a:pt x="3771900" y="3225800"/>
                </a:lnTo>
                <a:cubicBezTo>
                  <a:pt x="3771900" y="3124200"/>
                  <a:pt x="3683000" y="3048000"/>
                  <a:pt x="3581400" y="3048000"/>
                </a:cubicBezTo>
                <a:cubicBezTo>
                  <a:pt x="3492500" y="3048000"/>
                  <a:pt x="3403600" y="3086100"/>
                  <a:pt x="3403600" y="3136900"/>
                </a:cubicBezTo>
                <a:cubicBezTo>
                  <a:pt x="3403600" y="3175000"/>
                  <a:pt x="3365500" y="3225800"/>
                  <a:pt x="3314700" y="3225800"/>
                </a:cubicBezTo>
                <a:cubicBezTo>
                  <a:pt x="3263900" y="3225800"/>
                  <a:pt x="3225800" y="3302000"/>
                  <a:pt x="3225800" y="3403600"/>
                </a:cubicBezTo>
                <a:lnTo>
                  <a:pt x="3225800" y="3441700"/>
                </a:lnTo>
                <a:cubicBezTo>
                  <a:pt x="3225800" y="3530600"/>
                  <a:pt x="3263900" y="3632200"/>
                  <a:pt x="3314700" y="3644900"/>
                </a:cubicBezTo>
                <a:cubicBezTo>
                  <a:pt x="3365500" y="3657600"/>
                  <a:pt x="3429000" y="3695700"/>
                  <a:pt x="3454400" y="3708400"/>
                </a:cubicBezTo>
                <a:cubicBezTo>
                  <a:pt x="3479800" y="3733800"/>
                  <a:pt x="3517900" y="3759200"/>
                  <a:pt x="3543300" y="3759200"/>
                </a:cubicBezTo>
                <a:cubicBezTo>
                  <a:pt x="3568700" y="3759200"/>
                  <a:pt x="3581400" y="3721100"/>
                  <a:pt x="3581400" y="3670300"/>
                </a:cubicBezTo>
                <a:cubicBezTo>
                  <a:pt x="3581400" y="3619500"/>
                  <a:pt x="3632200" y="3581400"/>
                  <a:pt x="3683000" y="3581400"/>
                </a:cubicBezTo>
                <a:cubicBezTo>
                  <a:pt x="3721100" y="3581400"/>
                  <a:pt x="3771900" y="3505200"/>
                  <a:pt x="3771900" y="3403600"/>
                </a:cubicBezTo>
                <a:close/>
                <a:moveTo>
                  <a:pt x="4305300" y="7886700"/>
                </a:moveTo>
                <a:moveTo>
                  <a:pt x="4660900" y="3403600"/>
                </a:moveTo>
                <a:cubicBezTo>
                  <a:pt x="4660900" y="3302000"/>
                  <a:pt x="4622800" y="3225800"/>
                  <a:pt x="4572000" y="3225800"/>
                </a:cubicBezTo>
                <a:cubicBezTo>
                  <a:pt x="4521200" y="3225800"/>
                  <a:pt x="4483100" y="3175000"/>
                  <a:pt x="4483100" y="3136900"/>
                </a:cubicBezTo>
                <a:cubicBezTo>
                  <a:pt x="4483100" y="3086100"/>
                  <a:pt x="4445000" y="3048000"/>
                  <a:pt x="4394200" y="3048000"/>
                </a:cubicBezTo>
                <a:cubicBezTo>
                  <a:pt x="4279900" y="3048000"/>
                  <a:pt x="4127500" y="3200400"/>
                  <a:pt x="4127500" y="3314700"/>
                </a:cubicBezTo>
                <a:cubicBezTo>
                  <a:pt x="4127500" y="3365500"/>
                  <a:pt x="4152900" y="3429000"/>
                  <a:pt x="4191000" y="3467100"/>
                </a:cubicBezTo>
                <a:cubicBezTo>
                  <a:pt x="4216400" y="3492500"/>
                  <a:pt x="4254500" y="3568700"/>
                  <a:pt x="4279900" y="3644900"/>
                </a:cubicBezTo>
                <a:cubicBezTo>
                  <a:pt x="4292600" y="3708400"/>
                  <a:pt x="4330700" y="3759200"/>
                  <a:pt x="4343400" y="3759200"/>
                </a:cubicBezTo>
                <a:cubicBezTo>
                  <a:pt x="4368800" y="3759200"/>
                  <a:pt x="4419600" y="3733800"/>
                  <a:pt x="4457700" y="3695700"/>
                </a:cubicBezTo>
                <a:cubicBezTo>
                  <a:pt x="4483100" y="3670300"/>
                  <a:pt x="4546600" y="3619500"/>
                  <a:pt x="4584700" y="3606800"/>
                </a:cubicBezTo>
                <a:cubicBezTo>
                  <a:pt x="4635500" y="3594100"/>
                  <a:pt x="4660900" y="3505200"/>
                  <a:pt x="4660900" y="3403600"/>
                </a:cubicBezTo>
                <a:close/>
                <a:moveTo>
                  <a:pt x="4305300" y="7886700"/>
                </a:moveTo>
                <a:moveTo>
                  <a:pt x="3225800" y="4292600"/>
                </a:moveTo>
                <a:lnTo>
                  <a:pt x="3225800" y="4470400"/>
                </a:lnTo>
                <a:cubicBezTo>
                  <a:pt x="3225800" y="4572000"/>
                  <a:pt x="3263900" y="4660900"/>
                  <a:pt x="3314700" y="4660900"/>
                </a:cubicBezTo>
                <a:cubicBezTo>
                  <a:pt x="3365500" y="4660900"/>
                  <a:pt x="3403600" y="4699000"/>
                  <a:pt x="3403600" y="4749800"/>
                </a:cubicBezTo>
                <a:cubicBezTo>
                  <a:pt x="3403600" y="4800600"/>
                  <a:pt x="3454400" y="4838700"/>
                  <a:pt x="3492500" y="4838700"/>
                </a:cubicBezTo>
                <a:cubicBezTo>
                  <a:pt x="3543300" y="4838700"/>
                  <a:pt x="3581400" y="4800600"/>
                  <a:pt x="3581400" y="4749800"/>
                </a:cubicBezTo>
                <a:cubicBezTo>
                  <a:pt x="3581400" y="4699000"/>
                  <a:pt x="3632200" y="4660900"/>
                  <a:pt x="3683000" y="4660900"/>
                </a:cubicBezTo>
                <a:cubicBezTo>
                  <a:pt x="3721100" y="4660900"/>
                  <a:pt x="3771900" y="4572000"/>
                  <a:pt x="3771900" y="4470400"/>
                </a:cubicBezTo>
                <a:cubicBezTo>
                  <a:pt x="3771900" y="4381500"/>
                  <a:pt x="3721100" y="4292600"/>
                  <a:pt x="3683000" y="4292600"/>
                </a:cubicBezTo>
                <a:cubicBezTo>
                  <a:pt x="3632200" y="4292600"/>
                  <a:pt x="3581400" y="4254500"/>
                  <a:pt x="3581400" y="4203700"/>
                </a:cubicBezTo>
                <a:cubicBezTo>
                  <a:pt x="3581400" y="4152900"/>
                  <a:pt x="3505200" y="4114800"/>
                  <a:pt x="3403600" y="4114800"/>
                </a:cubicBezTo>
                <a:cubicBezTo>
                  <a:pt x="3314700" y="4114800"/>
                  <a:pt x="3225800" y="4203700"/>
                  <a:pt x="3225800" y="4292600"/>
                </a:cubicBezTo>
                <a:close/>
                <a:moveTo>
                  <a:pt x="3416300" y="7886700"/>
                </a:moveTo>
                <a:moveTo>
                  <a:pt x="4660900" y="4470400"/>
                </a:moveTo>
                <a:lnTo>
                  <a:pt x="4660900" y="4292600"/>
                </a:lnTo>
                <a:cubicBezTo>
                  <a:pt x="4660900" y="4203700"/>
                  <a:pt x="4584700" y="4114800"/>
                  <a:pt x="4483100" y="4114800"/>
                </a:cubicBezTo>
                <a:cubicBezTo>
                  <a:pt x="4381500" y="4114800"/>
                  <a:pt x="4305300" y="4152900"/>
                  <a:pt x="4305300" y="4203700"/>
                </a:cubicBezTo>
                <a:cubicBezTo>
                  <a:pt x="4305300" y="4254500"/>
                  <a:pt x="4267200" y="4292600"/>
                  <a:pt x="4216400" y="4292600"/>
                </a:cubicBezTo>
                <a:cubicBezTo>
                  <a:pt x="4165600" y="4292600"/>
                  <a:pt x="4127500" y="4381500"/>
                  <a:pt x="4127500" y="4470400"/>
                </a:cubicBezTo>
                <a:cubicBezTo>
                  <a:pt x="4127500" y="4572000"/>
                  <a:pt x="4165600" y="4660900"/>
                  <a:pt x="4216400" y="4660900"/>
                </a:cubicBezTo>
                <a:cubicBezTo>
                  <a:pt x="4267200" y="4660900"/>
                  <a:pt x="4305300" y="4699000"/>
                  <a:pt x="4305300" y="4749800"/>
                </a:cubicBezTo>
                <a:cubicBezTo>
                  <a:pt x="4305300" y="4800600"/>
                  <a:pt x="4343400" y="4838700"/>
                  <a:pt x="4394200" y="4838700"/>
                </a:cubicBezTo>
                <a:cubicBezTo>
                  <a:pt x="4445000" y="4838700"/>
                  <a:pt x="4483100" y="4800600"/>
                  <a:pt x="4483100" y="4749800"/>
                </a:cubicBezTo>
                <a:cubicBezTo>
                  <a:pt x="4483100" y="4699000"/>
                  <a:pt x="4521200" y="4660900"/>
                  <a:pt x="4572000" y="4660900"/>
                </a:cubicBezTo>
                <a:cubicBezTo>
                  <a:pt x="4622800" y="4660900"/>
                  <a:pt x="4660900" y="4572000"/>
                  <a:pt x="4660900" y="4470400"/>
                </a:cubicBezTo>
                <a:close/>
                <a:moveTo>
                  <a:pt x="3238500" y="7886700"/>
                </a:moveTo>
                <a:moveTo>
                  <a:pt x="1257300" y="6629400"/>
                </a:moveTo>
                <a:lnTo>
                  <a:pt x="3403600" y="6629400"/>
                </a:lnTo>
                <a:cubicBezTo>
                  <a:pt x="3505200" y="6629400"/>
                  <a:pt x="3581400" y="6591300"/>
                  <a:pt x="3581400" y="6540500"/>
                </a:cubicBezTo>
                <a:cubicBezTo>
                  <a:pt x="3581400" y="6489700"/>
                  <a:pt x="3543300" y="6451600"/>
                  <a:pt x="3492500" y="6451600"/>
                </a:cubicBezTo>
                <a:cubicBezTo>
                  <a:pt x="3454400" y="6451600"/>
                  <a:pt x="3403600" y="6413500"/>
                  <a:pt x="3403600" y="6362700"/>
                </a:cubicBezTo>
                <a:cubicBezTo>
                  <a:pt x="3403600" y="6311900"/>
                  <a:pt x="3327400" y="6273800"/>
                  <a:pt x="3225800" y="6273800"/>
                </a:cubicBezTo>
                <a:cubicBezTo>
                  <a:pt x="3124200" y="6273800"/>
                  <a:pt x="3048000" y="6223000"/>
                  <a:pt x="3048000" y="6184900"/>
                </a:cubicBezTo>
                <a:cubicBezTo>
                  <a:pt x="3048000" y="6134100"/>
                  <a:pt x="2971800" y="6096000"/>
                  <a:pt x="2870200" y="6096000"/>
                </a:cubicBezTo>
                <a:cubicBezTo>
                  <a:pt x="2768600" y="6096000"/>
                  <a:pt x="2692400" y="6045200"/>
                  <a:pt x="2692400" y="5994400"/>
                </a:cubicBezTo>
                <a:cubicBezTo>
                  <a:pt x="2692400" y="5956300"/>
                  <a:pt x="2616200" y="5905500"/>
                  <a:pt x="2514600" y="5905500"/>
                </a:cubicBezTo>
                <a:cubicBezTo>
                  <a:pt x="2413000" y="5905500"/>
                  <a:pt x="2336800" y="5867400"/>
                  <a:pt x="2336800" y="5816600"/>
                </a:cubicBezTo>
                <a:cubicBezTo>
                  <a:pt x="2336800" y="5765800"/>
                  <a:pt x="2286000" y="5727700"/>
                  <a:pt x="2247900" y="5727700"/>
                </a:cubicBezTo>
                <a:cubicBezTo>
                  <a:pt x="2197100" y="5727700"/>
                  <a:pt x="2159000" y="5689600"/>
                  <a:pt x="2159000" y="5638800"/>
                </a:cubicBezTo>
                <a:cubicBezTo>
                  <a:pt x="2159000" y="5588000"/>
                  <a:pt x="2108200" y="5549900"/>
                  <a:pt x="2057400" y="5549900"/>
                </a:cubicBezTo>
                <a:cubicBezTo>
                  <a:pt x="2019300" y="5549900"/>
                  <a:pt x="1968500" y="5473700"/>
                  <a:pt x="1968500" y="5372100"/>
                </a:cubicBezTo>
                <a:cubicBezTo>
                  <a:pt x="1968500" y="5270500"/>
                  <a:pt x="1930400" y="5194300"/>
                  <a:pt x="1866900" y="5194300"/>
                </a:cubicBezTo>
                <a:cubicBezTo>
                  <a:pt x="1816100" y="5194300"/>
                  <a:pt x="1739900" y="5118100"/>
                  <a:pt x="1701800" y="5029200"/>
                </a:cubicBezTo>
                <a:lnTo>
                  <a:pt x="1689100" y="5003800"/>
                </a:lnTo>
                <a:cubicBezTo>
                  <a:pt x="1651000" y="4914900"/>
                  <a:pt x="1612900" y="4749800"/>
                  <a:pt x="1612900" y="4660900"/>
                </a:cubicBezTo>
                <a:lnTo>
                  <a:pt x="1612900" y="4470400"/>
                </a:lnTo>
                <a:cubicBezTo>
                  <a:pt x="1612900" y="4381500"/>
                  <a:pt x="1536700" y="4292600"/>
                  <a:pt x="1435100" y="4292600"/>
                </a:cubicBezTo>
                <a:cubicBezTo>
                  <a:pt x="1320800" y="4292600"/>
                  <a:pt x="1257300" y="4356100"/>
                  <a:pt x="1257300" y="4470400"/>
                </a:cubicBezTo>
                <a:close/>
                <a:moveTo>
                  <a:pt x="1079500" y="7886700"/>
                </a:moveTo>
                <a:moveTo>
                  <a:pt x="6629400" y="6629400"/>
                </a:moveTo>
                <a:lnTo>
                  <a:pt x="6629400" y="4470400"/>
                </a:lnTo>
                <a:cubicBezTo>
                  <a:pt x="6629400" y="4381500"/>
                  <a:pt x="6591300" y="4292600"/>
                  <a:pt x="6540500" y="4292600"/>
                </a:cubicBezTo>
                <a:cubicBezTo>
                  <a:pt x="6400800" y="4292600"/>
                  <a:pt x="6273800" y="4457700"/>
                  <a:pt x="6273800" y="4660900"/>
                </a:cubicBezTo>
                <a:lnTo>
                  <a:pt x="6273800" y="4838700"/>
                </a:lnTo>
                <a:cubicBezTo>
                  <a:pt x="6273800" y="4927600"/>
                  <a:pt x="6235700" y="5016500"/>
                  <a:pt x="6184900" y="5016500"/>
                </a:cubicBezTo>
                <a:cubicBezTo>
                  <a:pt x="6134100" y="5016500"/>
                  <a:pt x="6096000" y="5054600"/>
                  <a:pt x="6096000" y="5105400"/>
                </a:cubicBezTo>
                <a:cubicBezTo>
                  <a:pt x="6096000" y="5156200"/>
                  <a:pt x="6057900" y="5194300"/>
                  <a:pt x="6007100" y="5194300"/>
                </a:cubicBezTo>
                <a:cubicBezTo>
                  <a:pt x="5956300" y="5194300"/>
                  <a:pt x="5918200" y="5270500"/>
                  <a:pt x="5918200" y="5372100"/>
                </a:cubicBezTo>
                <a:cubicBezTo>
                  <a:pt x="5918200" y="5473700"/>
                  <a:pt x="5880100" y="5549900"/>
                  <a:pt x="5829300" y="5549900"/>
                </a:cubicBezTo>
                <a:cubicBezTo>
                  <a:pt x="5778500" y="5549900"/>
                  <a:pt x="5740400" y="5588000"/>
                  <a:pt x="5740400" y="5638800"/>
                </a:cubicBezTo>
                <a:cubicBezTo>
                  <a:pt x="5740400" y="5689600"/>
                  <a:pt x="5702300" y="5727700"/>
                  <a:pt x="5651500" y="5727700"/>
                </a:cubicBezTo>
                <a:cubicBezTo>
                  <a:pt x="5600700" y="5727700"/>
                  <a:pt x="5562600" y="5765800"/>
                  <a:pt x="5562600" y="5816600"/>
                </a:cubicBezTo>
                <a:cubicBezTo>
                  <a:pt x="5562600" y="5867400"/>
                  <a:pt x="5524500" y="5905500"/>
                  <a:pt x="5473700" y="5905500"/>
                </a:cubicBezTo>
                <a:cubicBezTo>
                  <a:pt x="5422900" y="5905500"/>
                  <a:pt x="5384800" y="5956300"/>
                  <a:pt x="5384800" y="5994400"/>
                </a:cubicBezTo>
                <a:cubicBezTo>
                  <a:pt x="5384800" y="6045200"/>
                  <a:pt x="5295900" y="6096000"/>
                  <a:pt x="5207000" y="6096000"/>
                </a:cubicBezTo>
                <a:lnTo>
                  <a:pt x="5016500" y="6096000"/>
                </a:lnTo>
                <a:cubicBezTo>
                  <a:pt x="4927600" y="6096000"/>
                  <a:pt x="4838700" y="6134100"/>
                  <a:pt x="4838700" y="6184900"/>
                </a:cubicBezTo>
                <a:cubicBezTo>
                  <a:pt x="4838700" y="6223000"/>
                  <a:pt x="4762500" y="6273800"/>
                  <a:pt x="4660900" y="6273800"/>
                </a:cubicBezTo>
                <a:cubicBezTo>
                  <a:pt x="4559300" y="6273800"/>
                  <a:pt x="4483100" y="6311900"/>
                  <a:pt x="4483100" y="6362700"/>
                </a:cubicBezTo>
                <a:cubicBezTo>
                  <a:pt x="4483100" y="6413500"/>
                  <a:pt x="4445000" y="6451600"/>
                  <a:pt x="4394200" y="6451600"/>
                </a:cubicBezTo>
                <a:cubicBezTo>
                  <a:pt x="4343400" y="6451600"/>
                  <a:pt x="4305300" y="6489700"/>
                  <a:pt x="4305300" y="6540500"/>
                </a:cubicBezTo>
                <a:cubicBezTo>
                  <a:pt x="4305300" y="6591300"/>
                  <a:pt x="4381500" y="6629400"/>
                  <a:pt x="4483100" y="6629400"/>
                </a:cubicBezTo>
                <a:close/>
                <a:moveTo>
                  <a:pt x="1079500" y="7886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41" name="Freeform 14041"/>
          <p:cNvSpPr/>
          <p:nvPr/>
        </p:nvSpPr>
        <p:spPr>
          <a:xfrm rot="0" flipH="0" flipV="0">
            <a:off x="22527745" y="3514381"/>
            <a:ext cx="134073" cy="134073"/>
          </a:xfrm>
          <a:custGeom>
            <a:pathLst>
              <a:path w="7886700" h="7886700">
                <a:moveTo>
                  <a:pt x="723900" y="0"/>
                </a:moveTo>
                <a:lnTo>
                  <a:pt x="7175500" y="0"/>
                </a:lnTo>
                <a:cubicBezTo>
                  <a:pt x="7759700" y="0"/>
                  <a:pt x="7886700" y="127000"/>
                  <a:pt x="7886700" y="749300"/>
                </a:cubicBezTo>
                <a:lnTo>
                  <a:pt x="7886700" y="7162800"/>
                </a:lnTo>
                <a:cubicBezTo>
                  <a:pt x="7886700" y="7620000"/>
                  <a:pt x="7632700" y="7886700"/>
                  <a:pt x="7175500" y="7886700"/>
                </a:cubicBezTo>
                <a:lnTo>
                  <a:pt x="723900" y="7886700"/>
                </a:lnTo>
                <a:cubicBezTo>
                  <a:pt x="266700" y="7886700"/>
                  <a:pt x="0" y="7620000"/>
                  <a:pt x="0" y="7162800"/>
                </a:cubicBezTo>
                <a:lnTo>
                  <a:pt x="0" y="711200"/>
                </a:lnTo>
                <a:cubicBezTo>
                  <a:pt x="0" y="254000"/>
                  <a:pt x="266700" y="0"/>
                  <a:pt x="723900" y="0"/>
                </a:cubicBezTo>
                <a:close/>
                <a:moveTo>
                  <a:pt x="7708900" y="7886700"/>
                </a:moveTo>
                <a:moveTo>
                  <a:pt x="3403600" y="1244600"/>
                </a:moveTo>
                <a:lnTo>
                  <a:pt x="1257300" y="1244600"/>
                </a:lnTo>
                <a:lnTo>
                  <a:pt x="1257300" y="3403600"/>
                </a:lnTo>
                <a:cubicBezTo>
                  <a:pt x="1257300" y="3517900"/>
                  <a:pt x="1320800" y="3581400"/>
                  <a:pt x="1435100" y="3581400"/>
                </a:cubicBezTo>
                <a:cubicBezTo>
                  <a:pt x="1536700" y="3581400"/>
                  <a:pt x="1612900" y="3505200"/>
                  <a:pt x="1612900" y="3403600"/>
                </a:cubicBezTo>
                <a:lnTo>
                  <a:pt x="1612900" y="3048000"/>
                </a:lnTo>
                <a:cubicBezTo>
                  <a:pt x="1612900" y="2946400"/>
                  <a:pt x="1651000" y="2857500"/>
                  <a:pt x="1701800" y="2857500"/>
                </a:cubicBezTo>
                <a:cubicBezTo>
                  <a:pt x="1752600" y="2857500"/>
                  <a:pt x="1790700" y="2781300"/>
                  <a:pt x="1790700" y="2679700"/>
                </a:cubicBezTo>
                <a:cubicBezTo>
                  <a:pt x="1790700" y="2590800"/>
                  <a:pt x="1828800" y="2501900"/>
                  <a:pt x="1879600" y="2501900"/>
                </a:cubicBezTo>
                <a:cubicBezTo>
                  <a:pt x="1930400" y="2501900"/>
                  <a:pt x="1968500" y="2463800"/>
                  <a:pt x="1968500" y="2413000"/>
                </a:cubicBezTo>
                <a:cubicBezTo>
                  <a:pt x="1968500" y="2362200"/>
                  <a:pt x="2019300" y="2324100"/>
                  <a:pt x="2057400" y="2324100"/>
                </a:cubicBezTo>
                <a:cubicBezTo>
                  <a:pt x="2108200" y="2324100"/>
                  <a:pt x="2159000" y="2286000"/>
                  <a:pt x="2159000" y="2235200"/>
                </a:cubicBezTo>
                <a:cubicBezTo>
                  <a:pt x="2159000" y="2184400"/>
                  <a:pt x="2197100" y="2146300"/>
                  <a:pt x="2247900" y="2146300"/>
                </a:cubicBezTo>
                <a:cubicBezTo>
                  <a:pt x="2286000" y="2146300"/>
                  <a:pt x="2336800" y="2108200"/>
                  <a:pt x="2336800" y="2057400"/>
                </a:cubicBezTo>
                <a:cubicBezTo>
                  <a:pt x="2336800" y="2006600"/>
                  <a:pt x="2374900" y="1968500"/>
                  <a:pt x="2425700" y="1968500"/>
                </a:cubicBezTo>
                <a:cubicBezTo>
                  <a:pt x="2476500" y="1968500"/>
                  <a:pt x="2514600" y="1930400"/>
                  <a:pt x="2514600" y="1879600"/>
                </a:cubicBezTo>
                <a:cubicBezTo>
                  <a:pt x="2514600" y="1828800"/>
                  <a:pt x="2590800" y="1790700"/>
                  <a:pt x="2692400" y="1790700"/>
                </a:cubicBezTo>
                <a:cubicBezTo>
                  <a:pt x="2794000" y="1790700"/>
                  <a:pt x="2870200" y="1752600"/>
                  <a:pt x="2870200" y="1701800"/>
                </a:cubicBezTo>
                <a:cubicBezTo>
                  <a:pt x="2870200" y="1651000"/>
                  <a:pt x="2946400" y="1612900"/>
                  <a:pt x="3048000" y="1612900"/>
                </a:cubicBezTo>
                <a:lnTo>
                  <a:pt x="3225800" y="1612900"/>
                </a:lnTo>
                <a:cubicBezTo>
                  <a:pt x="3327400" y="1612900"/>
                  <a:pt x="3403600" y="1562100"/>
                  <a:pt x="3403600" y="1524000"/>
                </a:cubicBezTo>
                <a:cubicBezTo>
                  <a:pt x="3403600" y="1473200"/>
                  <a:pt x="3454400" y="1422400"/>
                  <a:pt x="3492500" y="1422400"/>
                </a:cubicBezTo>
                <a:cubicBezTo>
                  <a:pt x="3543300" y="1422400"/>
                  <a:pt x="3581400" y="1384300"/>
                  <a:pt x="3581400" y="1333500"/>
                </a:cubicBezTo>
                <a:cubicBezTo>
                  <a:pt x="3581400" y="1295400"/>
                  <a:pt x="3505200" y="1244600"/>
                  <a:pt x="3403600" y="1244600"/>
                </a:cubicBezTo>
                <a:close/>
                <a:moveTo>
                  <a:pt x="6464300" y="7886700"/>
                </a:moveTo>
                <a:moveTo>
                  <a:pt x="6629400" y="1244600"/>
                </a:moveTo>
                <a:lnTo>
                  <a:pt x="4483100" y="1244600"/>
                </a:lnTo>
                <a:cubicBezTo>
                  <a:pt x="4381500" y="1244600"/>
                  <a:pt x="4305300" y="1295400"/>
                  <a:pt x="4305300" y="1333500"/>
                </a:cubicBezTo>
                <a:cubicBezTo>
                  <a:pt x="4305300" y="1485900"/>
                  <a:pt x="4470400" y="1612900"/>
                  <a:pt x="4660900" y="1612900"/>
                </a:cubicBezTo>
                <a:lnTo>
                  <a:pt x="4838700" y="1612900"/>
                </a:lnTo>
                <a:cubicBezTo>
                  <a:pt x="4940300" y="1612900"/>
                  <a:pt x="5016500" y="1651000"/>
                  <a:pt x="5016500" y="1701800"/>
                </a:cubicBezTo>
                <a:cubicBezTo>
                  <a:pt x="5016500" y="1752600"/>
                  <a:pt x="5105400" y="1790700"/>
                  <a:pt x="5207000" y="1790700"/>
                </a:cubicBezTo>
                <a:cubicBezTo>
                  <a:pt x="5295900" y="1790700"/>
                  <a:pt x="5384800" y="1828800"/>
                  <a:pt x="5384800" y="1879600"/>
                </a:cubicBezTo>
                <a:cubicBezTo>
                  <a:pt x="5384800" y="1930400"/>
                  <a:pt x="5422900" y="1968500"/>
                  <a:pt x="5473700" y="1968500"/>
                </a:cubicBezTo>
                <a:cubicBezTo>
                  <a:pt x="5524500" y="1968500"/>
                  <a:pt x="5562600" y="2006600"/>
                  <a:pt x="5562600" y="2057400"/>
                </a:cubicBezTo>
                <a:cubicBezTo>
                  <a:pt x="5562600" y="2108200"/>
                  <a:pt x="5600700" y="2146300"/>
                  <a:pt x="5651500" y="2146300"/>
                </a:cubicBezTo>
                <a:cubicBezTo>
                  <a:pt x="5702300" y="2146300"/>
                  <a:pt x="5740400" y="2184400"/>
                  <a:pt x="5740400" y="2235200"/>
                </a:cubicBezTo>
                <a:cubicBezTo>
                  <a:pt x="5740400" y="2286000"/>
                  <a:pt x="5778500" y="2324100"/>
                  <a:pt x="5829300" y="2324100"/>
                </a:cubicBezTo>
                <a:cubicBezTo>
                  <a:pt x="5880100" y="2324100"/>
                  <a:pt x="5918200" y="2362200"/>
                  <a:pt x="5918200" y="2413000"/>
                </a:cubicBezTo>
                <a:cubicBezTo>
                  <a:pt x="5918200" y="2463800"/>
                  <a:pt x="5956300" y="2501900"/>
                  <a:pt x="6007100" y="2501900"/>
                </a:cubicBezTo>
                <a:cubicBezTo>
                  <a:pt x="6057900" y="2501900"/>
                  <a:pt x="6096000" y="2590800"/>
                  <a:pt x="6096000" y="2679700"/>
                </a:cubicBezTo>
                <a:cubicBezTo>
                  <a:pt x="6096000" y="2781300"/>
                  <a:pt x="6134100" y="2857500"/>
                  <a:pt x="6184900" y="2857500"/>
                </a:cubicBezTo>
                <a:cubicBezTo>
                  <a:pt x="6235700" y="2857500"/>
                  <a:pt x="6273800" y="2946400"/>
                  <a:pt x="6273800" y="3048000"/>
                </a:cubicBezTo>
                <a:lnTo>
                  <a:pt x="6273800" y="3225800"/>
                </a:lnTo>
                <a:cubicBezTo>
                  <a:pt x="6273800" y="3314700"/>
                  <a:pt x="6311900" y="3403600"/>
                  <a:pt x="6362700" y="3403600"/>
                </a:cubicBezTo>
                <a:cubicBezTo>
                  <a:pt x="6413500" y="3403600"/>
                  <a:pt x="6451600" y="3441700"/>
                  <a:pt x="6451600" y="3492500"/>
                </a:cubicBezTo>
                <a:cubicBezTo>
                  <a:pt x="6451600" y="3543300"/>
                  <a:pt x="6502400" y="3581400"/>
                  <a:pt x="6540500" y="3581400"/>
                </a:cubicBezTo>
                <a:cubicBezTo>
                  <a:pt x="6591300" y="3581400"/>
                  <a:pt x="6629400" y="3505200"/>
                  <a:pt x="6629400" y="3403600"/>
                </a:cubicBezTo>
                <a:close/>
                <a:moveTo>
                  <a:pt x="6464300" y="7886700"/>
                </a:moveTo>
                <a:moveTo>
                  <a:pt x="3771900" y="3403600"/>
                </a:moveTo>
                <a:lnTo>
                  <a:pt x="3771900" y="3225800"/>
                </a:lnTo>
                <a:cubicBezTo>
                  <a:pt x="3771900" y="3124200"/>
                  <a:pt x="3683000" y="3048000"/>
                  <a:pt x="3581400" y="3048000"/>
                </a:cubicBezTo>
                <a:cubicBezTo>
                  <a:pt x="3492500" y="3048000"/>
                  <a:pt x="3403600" y="3086100"/>
                  <a:pt x="3403600" y="3136900"/>
                </a:cubicBezTo>
                <a:cubicBezTo>
                  <a:pt x="3403600" y="3175000"/>
                  <a:pt x="3365500" y="3225800"/>
                  <a:pt x="3314700" y="3225800"/>
                </a:cubicBezTo>
                <a:cubicBezTo>
                  <a:pt x="3263900" y="3225800"/>
                  <a:pt x="3225800" y="3302000"/>
                  <a:pt x="3225800" y="3403600"/>
                </a:cubicBezTo>
                <a:lnTo>
                  <a:pt x="3225800" y="3441700"/>
                </a:lnTo>
                <a:cubicBezTo>
                  <a:pt x="3225800" y="3530600"/>
                  <a:pt x="3263900" y="3632200"/>
                  <a:pt x="3314700" y="3644900"/>
                </a:cubicBezTo>
                <a:cubicBezTo>
                  <a:pt x="3365500" y="3657600"/>
                  <a:pt x="3429000" y="3695700"/>
                  <a:pt x="3454400" y="3708400"/>
                </a:cubicBezTo>
                <a:cubicBezTo>
                  <a:pt x="3479800" y="3733800"/>
                  <a:pt x="3517900" y="3759200"/>
                  <a:pt x="3543300" y="3759200"/>
                </a:cubicBezTo>
                <a:cubicBezTo>
                  <a:pt x="3568700" y="3759200"/>
                  <a:pt x="3581400" y="3721100"/>
                  <a:pt x="3581400" y="3670300"/>
                </a:cubicBezTo>
                <a:cubicBezTo>
                  <a:pt x="3581400" y="3619500"/>
                  <a:pt x="3632200" y="3581400"/>
                  <a:pt x="3683000" y="3581400"/>
                </a:cubicBezTo>
                <a:cubicBezTo>
                  <a:pt x="3721100" y="3581400"/>
                  <a:pt x="3771900" y="3505200"/>
                  <a:pt x="3771900" y="3403600"/>
                </a:cubicBezTo>
                <a:close/>
                <a:moveTo>
                  <a:pt x="4305300" y="7886700"/>
                </a:moveTo>
                <a:moveTo>
                  <a:pt x="4660900" y="3403600"/>
                </a:moveTo>
                <a:cubicBezTo>
                  <a:pt x="4660900" y="3302000"/>
                  <a:pt x="4622800" y="3225800"/>
                  <a:pt x="4572000" y="3225800"/>
                </a:cubicBezTo>
                <a:cubicBezTo>
                  <a:pt x="4521200" y="3225800"/>
                  <a:pt x="4483100" y="3175000"/>
                  <a:pt x="4483100" y="3136900"/>
                </a:cubicBezTo>
                <a:cubicBezTo>
                  <a:pt x="4483100" y="3086100"/>
                  <a:pt x="4445000" y="3048000"/>
                  <a:pt x="4394200" y="3048000"/>
                </a:cubicBezTo>
                <a:cubicBezTo>
                  <a:pt x="4279900" y="3048000"/>
                  <a:pt x="4127500" y="3200400"/>
                  <a:pt x="4127500" y="3314700"/>
                </a:cubicBezTo>
                <a:cubicBezTo>
                  <a:pt x="4127500" y="3365500"/>
                  <a:pt x="4152900" y="3429000"/>
                  <a:pt x="4191000" y="3467100"/>
                </a:cubicBezTo>
                <a:cubicBezTo>
                  <a:pt x="4216400" y="3492500"/>
                  <a:pt x="4254500" y="3568700"/>
                  <a:pt x="4279900" y="3644900"/>
                </a:cubicBezTo>
                <a:cubicBezTo>
                  <a:pt x="4292600" y="3708400"/>
                  <a:pt x="4330700" y="3759200"/>
                  <a:pt x="4343400" y="3759200"/>
                </a:cubicBezTo>
                <a:cubicBezTo>
                  <a:pt x="4368800" y="3759200"/>
                  <a:pt x="4419600" y="3733800"/>
                  <a:pt x="4457700" y="3695700"/>
                </a:cubicBezTo>
                <a:cubicBezTo>
                  <a:pt x="4483100" y="3670300"/>
                  <a:pt x="4546600" y="3619500"/>
                  <a:pt x="4584700" y="3606800"/>
                </a:cubicBezTo>
                <a:cubicBezTo>
                  <a:pt x="4635500" y="3594100"/>
                  <a:pt x="4660900" y="3505200"/>
                  <a:pt x="4660900" y="3403600"/>
                </a:cubicBezTo>
                <a:close/>
                <a:moveTo>
                  <a:pt x="4305300" y="7886700"/>
                </a:moveTo>
                <a:moveTo>
                  <a:pt x="3225800" y="4292600"/>
                </a:moveTo>
                <a:lnTo>
                  <a:pt x="3225800" y="4470400"/>
                </a:lnTo>
                <a:cubicBezTo>
                  <a:pt x="3225800" y="4572000"/>
                  <a:pt x="3263900" y="4660900"/>
                  <a:pt x="3314700" y="4660900"/>
                </a:cubicBezTo>
                <a:cubicBezTo>
                  <a:pt x="3365500" y="4660900"/>
                  <a:pt x="3403600" y="4699000"/>
                  <a:pt x="3403600" y="4749800"/>
                </a:cubicBezTo>
                <a:cubicBezTo>
                  <a:pt x="3403600" y="4800600"/>
                  <a:pt x="3454400" y="4838700"/>
                  <a:pt x="3492500" y="4838700"/>
                </a:cubicBezTo>
                <a:cubicBezTo>
                  <a:pt x="3543300" y="4838700"/>
                  <a:pt x="3581400" y="4800600"/>
                  <a:pt x="3581400" y="4749800"/>
                </a:cubicBezTo>
                <a:cubicBezTo>
                  <a:pt x="3581400" y="4699000"/>
                  <a:pt x="3632200" y="4660900"/>
                  <a:pt x="3683000" y="4660900"/>
                </a:cubicBezTo>
                <a:cubicBezTo>
                  <a:pt x="3721100" y="4660900"/>
                  <a:pt x="3771900" y="4572000"/>
                  <a:pt x="3771900" y="4470400"/>
                </a:cubicBezTo>
                <a:cubicBezTo>
                  <a:pt x="3771900" y="4381500"/>
                  <a:pt x="3721100" y="4292600"/>
                  <a:pt x="3683000" y="4292600"/>
                </a:cubicBezTo>
                <a:cubicBezTo>
                  <a:pt x="3632200" y="4292600"/>
                  <a:pt x="3581400" y="4254500"/>
                  <a:pt x="3581400" y="4203700"/>
                </a:cubicBezTo>
                <a:cubicBezTo>
                  <a:pt x="3581400" y="4152900"/>
                  <a:pt x="3505200" y="4114800"/>
                  <a:pt x="3403600" y="4114800"/>
                </a:cubicBezTo>
                <a:cubicBezTo>
                  <a:pt x="3314700" y="4114800"/>
                  <a:pt x="3225800" y="4203700"/>
                  <a:pt x="3225800" y="4292600"/>
                </a:cubicBezTo>
                <a:close/>
                <a:moveTo>
                  <a:pt x="3416300" y="7886700"/>
                </a:moveTo>
                <a:moveTo>
                  <a:pt x="4660900" y="4470400"/>
                </a:moveTo>
                <a:lnTo>
                  <a:pt x="4660900" y="4292600"/>
                </a:lnTo>
                <a:cubicBezTo>
                  <a:pt x="4660900" y="4203700"/>
                  <a:pt x="4584700" y="4114800"/>
                  <a:pt x="4483100" y="4114800"/>
                </a:cubicBezTo>
                <a:cubicBezTo>
                  <a:pt x="4381500" y="4114800"/>
                  <a:pt x="4305300" y="4152900"/>
                  <a:pt x="4305300" y="4203700"/>
                </a:cubicBezTo>
                <a:cubicBezTo>
                  <a:pt x="4305300" y="4254500"/>
                  <a:pt x="4267200" y="4292600"/>
                  <a:pt x="4216400" y="4292600"/>
                </a:cubicBezTo>
                <a:cubicBezTo>
                  <a:pt x="4165600" y="4292600"/>
                  <a:pt x="4127500" y="4381500"/>
                  <a:pt x="4127500" y="4470400"/>
                </a:cubicBezTo>
                <a:cubicBezTo>
                  <a:pt x="4127500" y="4572000"/>
                  <a:pt x="4165600" y="4660900"/>
                  <a:pt x="4216400" y="4660900"/>
                </a:cubicBezTo>
                <a:cubicBezTo>
                  <a:pt x="4267200" y="4660900"/>
                  <a:pt x="4305300" y="4699000"/>
                  <a:pt x="4305300" y="4749800"/>
                </a:cubicBezTo>
                <a:cubicBezTo>
                  <a:pt x="4305300" y="4800600"/>
                  <a:pt x="4343400" y="4838700"/>
                  <a:pt x="4394200" y="4838700"/>
                </a:cubicBezTo>
                <a:cubicBezTo>
                  <a:pt x="4445000" y="4838700"/>
                  <a:pt x="4483100" y="4800600"/>
                  <a:pt x="4483100" y="4749800"/>
                </a:cubicBezTo>
                <a:cubicBezTo>
                  <a:pt x="4483100" y="4699000"/>
                  <a:pt x="4521200" y="4660900"/>
                  <a:pt x="4572000" y="4660900"/>
                </a:cubicBezTo>
                <a:cubicBezTo>
                  <a:pt x="4622800" y="4660900"/>
                  <a:pt x="4660900" y="4572000"/>
                  <a:pt x="4660900" y="4470400"/>
                </a:cubicBezTo>
                <a:close/>
                <a:moveTo>
                  <a:pt x="3238500" y="7886700"/>
                </a:moveTo>
                <a:moveTo>
                  <a:pt x="1257300" y="6629400"/>
                </a:moveTo>
                <a:lnTo>
                  <a:pt x="3403600" y="6629400"/>
                </a:lnTo>
                <a:cubicBezTo>
                  <a:pt x="3505200" y="6629400"/>
                  <a:pt x="3581400" y="6591300"/>
                  <a:pt x="3581400" y="6540500"/>
                </a:cubicBezTo>
                <a:cubicBezTo>
                  <a:pt x="3581400" y="6489700"/>
                  <a:pt x="3543300" y="6451600"/>
                  <a:pt x="3492500" y="6451600"/>
                </a:cubicBezTo>
                <a:cubicBezTo>
                  <a:pt x="3454400" y="6451600"/>
                  <a:pt x="3403600" y="6413500"/>
                  <a:pt x="3403600" y="6362700"/>
                </a:cubicBezTo>
                <a:cubicBezTo>
                  <a:pt x="3403600" y="6311900"/>
                  <a:pt x="3327400" y="6273800"/>
                  <a:pt x="3225800" y="6273800"/>
                </a:cubicBezTo>
                <a:cubicBezTo>
                  <a:pt x="3124200" y="6273800"/>
                  <a:pt x="3048000" y="6223000"/>
                  <a:pt x="3048000" y="6184900"/>
                </a:cubicBezTo>
                <a:cubicBezTo>
                  <a:pt x="3048000" y="6134100"/>
                  <a:pt x="2971800" y="6096000"/>
                  <a:pt x="2870200" y="6096000"/>
                </a:cubicBezTo>
                <a:cubicBezTo>
                  <a:pt x="2768600" y="6096000"/>
                  <a:pt x="2692400" y="6045200"/>
                  <a:pt x="2692400" y="5994400"/>
                </a:cubicBezTo>
                <a:cubicBezTo>
                  <a:pt x="2692400" y="5956300"/>
                  <a:pt x="2616200" y="5905500"/>
                  <a:pt x="2514600" y="5905500"/>
                </a:cubicBezTo>
                <a:cubicBezTo>
                  <a:pt x="2413000" y="5905500"/>
                  <a:pt x="2336800" y="5867400"/>
                  <a:pt x="2336800" y="5816600"/>
                </a:cubicBezTo>
                <a:cubicBezTo>
                  <a:pt x="2336800" y="5765800"/>
                  <a:pt x="2286000" y="5727700"/>
                  <a:pt x="2247900" y="5727700"/>
                </a:cubicBezTo>
                <a:cubicBezTo>
                  <a:pt x="2197100" y="5727700"/>
                  <a:pt x="2159000" y="5689600"/>
                  <a:pt x="2159000" y="5638800"/>
                </a:cubicBezTo>
                <a:cubicBezTo>
                  <a:pt x="2159000" y="5588000"/>
                  <a:pt x="2108200" y="5549900"/>
                  <a:pt x="2057400" y="5549900"/>
                </a:cubicBezTo>
                <a:cubicBezTo>
                  <a:pt x="2019300" y="5549900"/>
                  <a:pt x="1968500" y="5473700"/>
                  <a:pt x="1968500" y="5372100"/>
                </a:cubicBezTo>
                <a:cubicBezTo>
                  <a:pt x="1968500" y="5270500"/>
                  <a:pt x="1930400" y="5194300"/>
                  <a:pt x="1866900" y="5194300"/>
                </a:cubicBezTo>
                <a:cubicBezTo>
                  <a:pt x="1816100" y="5194300"/>
                  <a:pt x="1739900" y="5118100"/>
                  <a:pt x="1701800" y="5029200"/>
                </a:cubicBezTo>
                <a:lnTo>
                  <a:pt x="1689100" y="5003800"/>
                </a:lnTo>
                <a:cubicBezTo>
                  <a:pt x="1651000" y="4914900"/>
                  <a:pt x="1612900" y="4749800"/>
                  <a:pt x="1612900" y="4660900"/>
                </a:cubicBezTo>
                <a:lnTo>
                  <a:pt x="1612900" y="4470400"/>
                </a:lnTo>
                <a:cubicBezTo>
                  <a:pt x="1612900" y="4381500"/>
                  <a:pt x="1536700" y="4292600"/>
                  <a:pt x="1435100" y="4292600"/>
                </a:cubicBezTo>
                <a:cubicBezTo>
                  <a:pt x="1320800" y="4292600"/>
                  <a:pt x="1257300" y="4356100"/>
                  <a:pt x="1257300" y="4470400"/>
                </a:cubicBezTo>
                <a:close/>
                <a:moveTo>
                  <a:pt x="1079500" y="7886700"/>
                </a:moveTo>
                <a:moveTo>
                  <a:pt x="6629400" y="6629400"/>
                </a:moveTo>
                <a:lnTo>
                  <a:pt x="6629400" y="4470400"/>
                </a:lnTo>
                <a:cubicBezTo>
                  <a:pt x="6629400" y="4381500"/>
                  <a:pt x="6591300" y="4292600"/>
                  <a:pt x="6540500" y="4292600"/>
                </a:cubicBezTo>
                <a:cubicBezTo>
                  <a:pt x="6400800" y="4292600"/>
                  <a:pt x="6273800" y="4457700"/>
                  <a:pt x="6273800" y="4660900"/>
                </a:cubicBezTo>
                <a:lnTo>
                  <a:pt x="6273800" y="4838700"/>
                </a:lnTo>
                <a:cubicBezTo>
                  <a:pt x="6273800" y="4927600"/>
                  <a:pt x="6235700" y="5016500"/>
                  <a:pt x="6184900" y="5016500"/>
                </a:cubicBezTo>
                <a:cubicBezTo>
                  <a:pt x="6134100" y="5016500"/>
                  <a:pt x="6096000" y="5054600"/>
                  <a:pt x="6096000" y="5105400"/>
                </a:cubicBezTo>
                <a:cubicBezTo>
                  <a:pt x="6096000" y="5156200"/>
                  <a:pt x="6057900" y="5194300"/>
                  <a:pt x="6007100" y="5194300"/>
                </a:cubicBezTo>
                <a:cubicBezTo>
                  <a:pt x="5956300" y="5194300"/>
                  <a:pt x="5918200" y="5270500"/>
                  <a:pt x="5918200" y="5372100"/>
                </a:cubicBezTo>
                <a:cubicBezTo>
                  <a:pt x="5918200" y="5473700"/>
                  <a:pt x="5880100" y="5549900"/>
                  <a:pt x="5829300" y="5549900"/>
                </a:cubicBezTo>
                <a:cubicBezTo>
                  <a:pt x="5778500" y="5549900"/>
                  <a:pt x="5740400" y="5588000"/>
                  <a:pt x="5740400" y="5638800"/>
                </a:cubicBezTo>
                <a:cubicBezTo>
                  <a:pt x="5740400" y="5689600"/>
                  <a:pt x="5702300" y="5727700"/>
                  <a:pt x="5651500" y="5727700"/>
                </a:cubicBezTo>
                <a:cubicBezTo>
                  <a:pt x="5600700" y="5727700"/>
                  <a:pt x="5562600" y="5765800"/>
                  <a:pt x="5562600" y="5816600"/>
                </a:cubicBezTo>
                <a:cubicBezTo>
                  <a:pt x="5562600" y="5867400"/>
                  <a:pt x="5524500" y="5905500"/>
                  <a:pt x="5473700" y="5905500"/>
                </a:cubicBezTo>
                <a:cubicBezTo>
                  <a:pt x="5422900" y="5905500"/>
                  <a:pt x="5384800" y="5956300"/>
                  <a:pt x="5384800" y="5994400"/>
                </a:cubicBezTo>
                <a:cubicBezTo>
                  <a:pt x="5384800" y="6045200"/>
                  <a:pt x="5295900" y="6096000"/>
                  <a:pt x="5207000" y="6096000"/>
                </a:cubicBezTo>
                <a:lnTo>
                  <a:pt x="5016500" y="6096000"/>
                </a:lnTo>
                <a:cubicBezTo>
                  <a:pt x="4927600" y="6096000"/>
                  <a:pt x="4838700" y="6134100"/>
                  <a:pt x="4838700" y="6184900"/>
                </a:cubicBezTo>
                <a:cubicBezTo>
                  <a:pt x="4838700" y="6223000"/>
                  <a:pt x="4762500" y="6273800"/>
                  <a:pt x="4660900" y="6273800"/>
                </a:cubicBezTo>
                <a:cubicBezTo>
                  <a:pt x="4559300" y="6273800"/>
                  <a:pt x="4483100" y="6311900"/>
                  <a:pt x="4483100" y="6362700"/>
                </a:cubicBezTo>
                <a:cubicBezTo>
                  <a:pt x="4483100" y="6413500"/>
                  <a:pt x="4445000" y="6451600"/>
                  <a:pt x="4394200" y="6451600"/>
                </a:cubicBezTo>
                <a:cubicBezTo>
                  <a:pt x="4343400" y="6451600"/>
                  <a:pt x="4305300" y="6489700"/>
                  <a:pt x="4305300" y="6540500"/>
                </a:cubicBezTo>
                <a:cubicBezTo>
                  <a:pt x="4305300" y="6591300"/>
                  <a:pt x="4381500" y="6629400"/>
                  <a:pt x="4483100" y="6629400"/>
                </a:cubicBezTo>
                <a:close/>
                <a:moveTo>
                  <a:pt x="1079500" y="78867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42" name="Rectangle 14042"/>
          <p:cNvSpPr/>
          <p:nvPr/>
        </p:nvSpPr>
        <p:spPr>
          <a:xfrm rot="0" flipH="0" flipV="0">
            <a:off x="21441536" y="5150212"/>
            <a:ext cx="1187646" cy="274358"/>
          </a:xfrm>
          <a:prstGeom prst="rect">
            <a:avLst/>
          </a:prstGeom>
        </p:spPr>
      </p:sp>
      <p:sp>
        <p:nvSpPr>
          <p:cNvPr id="14043" name="Freeform 14043"/>
          <p:cNvSpPr/>
          <p:nvPr/>
        </p:nvSpPr>
        <p:spPr>
          <a:xfrm rot="0" flipH="0" flipV="0">
            <a:off x="21442742" y="5313331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44" name="Freeform 14044"/>
          <p:cNvSpPr/>
          <p:nvPr/>
        </p:nvSpPr>
        <p:spPr>
          <a:xfrm rot="0" flipH="0" flipV="0">
            <a:off x="21516259" y="5313814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45" name="Freeform 14045"/>
          <p:cNvSpPr/>
          <p:nvPr/>
        </p:nvSpPr>
        <p:spPr>
          <a:xfrm rot="0" flipH="0" flipV="0">
            <a:off x="21585431" y="5313814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46" name="Freeform 14046"/>
          <p:cNvSpPr/>
          <p:nvPr/>
        </p:nvSpPr>
        <p:spPr>
          <a:xfrm rot="0" flipH="0" flipV="0">
            <a:off x="22390669" y="5313331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1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47" name="Freeform 14047"/>
          <p:cNvSpPr/>
          <p:nvPr/>
        </p:nvSpPr>
        <p:spPr>
          <a:xfrm rot="0" flipH="0" flipV="0">
            <a:off x="22465709" y="5313814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48" name="Freeform 14048"/>
          <p:cNvSpPr/>
          <p:nvPr/>
        </p:nvSpPr>
        <p:spPr>
          <a:xfrm rot="0" flipH="0" flipV="0">
            <a:off x="22536407" y="5313814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49" name="Rectangle 14049"/>
          <p:cNvSpPr/>
          <p:nvPr/>
        </p:nvSpPr>
        <p:spPr>
          <a:xfrm rot="0" flipH="0" flipV="0">
            <a:off x="21883495" y="5464917"/>
            <a:ext cx="281336" cy="274358"/>
          </a:xfrm>
          <a:prstGeom prst="rect">
            <a:avLst/>
          </a:prstGeom>
        </p:spPr>
      </p:sp>
      <p:sp>
        <p:nvSpPr>
          <p:cNvPr id="14050" name="Freeform 14050"/>
          <p:cNvSpPr/>
          <p:nvPr/>
        </p:nvSpPr>
        <p:spPr>
          <a:xfrm rot="0" flipH="0" flipV="0">
            <a:off x="21899421" y="5628277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71B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51" name="Freeform 14051"/>
          <p:cNvSpPr/>
          <p:nvPr/>
        </p:nvSpPr>
        <p:spPr>
          <a:xfrm rot="0" flipH="0" flipV="0">
            <a:off x="21939175" y="562851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71B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52" name="Freeform 14052"/>
          <p:cNvSpPr/>
          <p:nvPr/>
        </p:nvSpPr>
        <p:spPr>
          <a:xfrm rot="0" flipH="0" flipV="0">
            <a:off x="22076757" y="5625864"/>
            <a:ext cx="54895" cy="94468"/>
          </a:xfrm>
          <a:custGeom>
            <a:pathLst>
              <a:path w="5778500" h="9944100">
                <a:moveTo>
                  <a:pt x="5778500" y="1955800"/>
                </a:moveTo>
                <a:lnTo>
                  <a:pt x="5778500" y="4216400"/>
                </a:lnTo>
                <a:cubicBezTo>
                  <a:pt x="5778500" y="4724400"/>
                  <a:pt x="5651500" y="5511800"/>
                  <a:pt x="5511800" y="5969000"/>
                </a:cubicBezTo>
                <a:lnTo>
                  <a:pt x="5448300" y="6146800"/>
                </a:lnTo>
                <a:cubicBezTo>
                  <a:pt x="5295900" y="6616700"/>
                  <a:pt x="4978400" y="7327900"/>
                  <a:pt x="4724400" y="7747000"/>
                </a:cubicBezTo>
                <a:lnTo>
                  <a:pt x="4673600" y="7848600"/>
                </a:lnTo>
                <a:cubicBezTo>
                  <a:pt x="3746500" y="9423400"/>
                  <a:pt x="2984500" y="9944100"/>
                  <a:pt x="1574800" y="9944100"/>
                </a:cubicBezTo>
                <a:lnTo>
                  <a:pt x="1562100" y="9944100"/>
                </a:lnTo>
                <a:cubicBezTo>
                  <a:pt x="292100" y="9944100"/>
                  <a:pt x="0" y="9575800"/>
                  <a:pt x="0" y="7988300"/>
                </a:cubicBezTo>
                <a:lnTo>
                  <a:pt x="0" y="6362700"/>
                </a:lnTo>
                <a:cubicBezTo>
                  <a:pt x="0" y="5867400"/>
                  <a:pt x="139700" y="5080000"/>
                  <a:pt x="292100" y="4610100"/>
                </a:cubicBezTo>
                <a:lnTo>
                  <a:pt x="914400" y="2844800"/>
                </a:lnTo>
                <a:cubicBezTo>
                  <a:pt x="1066800" y="2387600"/>
                  <a:pt x="1498600" y="1714500"/>
                  <a:pt x="1841500" y="1358900"/>
                </a:cubicBezTo>
                <a:lnTo>
                  <a:pt x="2565400" y="647700"/>
                </a:lnTo>
                <a:cubicBezTo>
                  <a:pt x="2921000" y="292100"/>
                  <a:pt x="3619500" y="0"/>
                  <a:pt x="4127500" y="0"/>
                </a:cubicBezTo>
                <a:lnTo>
                  <a:pt x="4229100" y="0"/>
                </a:lnTo>
                <a:cubicBezTo>
                  <a:pt x="5486400" y="0"/>
                  <a:pt x="5778500" y="368300"/>
                  <a:pt x="5778500" y="1955800"/>
                </a:cubicBezTo>
                <a:close/>
                <a:moveTo>
                  <a:pt x="7670800" y="9944100"/>
                </a:moveTo>
                <a:moveTo>
                  <a:pt x="4813300" y="3581400"/>
                </a:moveTo>
                <a:lnTo>
                  <a:pt x="4813300" y="2514600"/>
                </a:lnTo>
                <a:cubicBezTo>
                  <a:pt x="4813300" y="2006600"/>
                  <a:pt x="4673600" y="1460500"/>
                  <a:pt x="4495800" y="1282700"/>
                </a:cubicBezTo>
                <a:cubicBezTo>
                  <a:pt x="4318000" y="1104900"/>
                  <a:pt x="4025900" y="965200"/>
                  <a:pt x="3848100" y="965200"/>
                </a:cubicBezTo>
                <a:cubicBezTo>
                  <a:pt x="3289300" y="965200"/>
                  <a:pt x="2501900" y="1955800"/>
                  <a:pt x="1866900" y="3441700"/>
                </a:cubicBezTo>
                <a:lnTo>
                  <a:pt x="1600200" y="4064000"/>
                </a:lnTo>
                <a:cubicBezTo>
                  <a:pt x="1168400" y="5080000"/>
                  <a:pt x="965200" y="6146800"/>
                  <a:pt x="965200" y="7327900"/>
                </a:cubicBezTo>
                <a:lnTo>
                  <a:pt x="965200" y="7429500"/>
                </a:lnTo>
                <a:cubicBezTo>
                  <a:pt x="965200" y="7924800"/>
                  <a:pt x="1104900" y="8483600"/>
                  <a:pt x="1282700" y="8661400"/>
                </a:cubicBezTo>
                <a:cubicBezTo>
                  <a:pt x="1765300" y="9131300"/>
                  <a:pt x="2171700" y="9055100"/>
                  <a:pt x="2895600" y="8331200"/>
                </a:cubicBezTo>
                <a:lnTo>
                  <a:pt x="2946400" y="8293100"/>
                </a:lnTo>
                <a:cubicBezTo>
                  <a:pt x="3987800" y="7239000"/>
                  <a:pt x="4813300" y="5168900"/>
                  <a:pt x="4813300" y="3581400"/>
                </a:cubicBezTo>
                <a:close/>
                <a:moveTo>
                  <a:pt x="6045200" y="9944100"/>
                </a:moveTo>
              </a:path>
            </a:pathLst>
          </a:custGeom>
          <a:solidFill>
            <a:srgbClr val="171B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53" name="Rectangle 14053"/>
          <p:cNvSpPr/>
          <p:nvPr/>
        </p:nvSpPr>
        <p:spPr>
          <a:xfrm rot="0" flipH="0" flipV="0">
            <a:off x="21882861" y="5764398"/>
            <a:ext cx="269986" cy="332897"/>
          </a:xfrm>
          <a:prstGeom prst="rect">
            <a:avLst/>
          </a:prstGeom>
        </p:spPr>
      </p:sp>
      <p:sp>
        <p:nvSpPr>
          <p:cNvPr id="14054" name="Freeform 14054"/>
          <p:cNvSpPr/>
          <p:nvPr/>
        </p:nvSpPr>
        <p:spPr>
          <a:xfrm rot="0" flipH="0" flipV="0">
            <a:off x="21881654" y="5940221"/>
            <a:ext cx="67805" cy="92900"/>
          </a:xfrm>
          <a:custGeom>
            <a:pathLst>
              <a:path w="7137400" h="9779000">
                <a:moveTo>
                  <a:pt x="3708400" y="9779000"/>
                </a:moveTo>
                <a:lnTo>
                  <a:pt x="1155700" y="9779000"/>
                </a:lnTo>
                <a:cubicBezTo>
                  <a:pt x="279400" y="9779000"/>
                  <a:pt x="0" y="9613900"/>
                  <a:pt x="0" y="9080500"/>
                </a:cubicBezTo>
                <a:cubicBezTo>
                  <a:pt x="0" y="8851900"/>
                  <a:pt x="215900" y="8432800"/>
                  <a:pt x="469900" y="8153400"/>
                </a:cubicBezTo>
                <a:lnTo>
                  <a:pt x="5156200" y="3149600"/>
                </a:lnTo>
                <a:cubicBezTo>
                  <a:pt x="6121400" y="2108200"/>
                  <a:pt x="6045200" y="952500"/>
                  <a:pt x="5003800" y="952500"/>
                </a:cubicBezTo>
                <a:lnTo>
                  <a:pt x="4533900" y="952500"/>
                </a:lnTo>
                <a:cubicBezTo>
                  <a:pt x="4152900" y="952500"/>
                  <a:pt x="3594100" y="1206500"/>
                  <a:pt x="3276600" y="1511300"/>
                </a:cubicBezTo>
                <a:lnTo>
                  <a:pt x="3111500" y="1689100"/>
                </a:lnTo>
                <a:cubicBezTo>
                  <a:pt x="2590800" y="2197100"/>
                  <a:pt x="2209800" y="2362200"/>
                  <a:pt x="2006600" y="2159000"/>
                </a:cubicBezTo>
                <a:cubicBezTo>
                  <a:pt x="1955800" y="2120900"/>
                  <a:pt x="1917700" y="1905000"/>
                  <a:pt x="1917700" y="1676400"/>
                </a:cubicBezTo>
                <a:cubicBezTo>
                  <a:pt x="1917700" y="1460500"/>
                  <a:pt x="2171700" y="1079500"/>
                  <a:pt x="2476500" y="850900"/>
                </a:cubicBezTo>
                <a:lnTo>
                  <a:pt x="3022600" y="431800"/>
                </a:lnTo>
                <a:cubicBezTo>
                  <a:pt x="3327400" y="190500"/>
                  <a:pt x="3886200" y="0"/>
                  <a:pt x="4254500" y="0"/>
                </a:cubicBezTo>
                <a:lnTo>
                  <a:pt x="5245100" y="0"/>
                </a:lnTo>
                <a:cubicBezTo>
                  <a:pt x="5626100" y="0"/>
                  <a:pt x="6134100" y="241300"/>
                  <a:pt x="6388100" y="546100"/>
                </a:cubicBezTo>
                <a:lnTo>
                  <a:pt x="6438900" y="609600"/>
                </a:lnTo>
                <a:cubicBezTo>
                  <a:pt x="7137400" y="1460500"/>
                  <a:pt x="7048500" y="2679700"/>
                  <a:pt x="6235700" y="3581400"/>
                </a:cubicBezTo>
                <a:lnTo>
                  <a:pt x="2387600" y="7785100"/>
                </a:lnTo>
                <a:cubicBezTo>
                  <a:pt x="1701800" y="8534400"/>
                  <a:pt x="1752600" y="8661400"/>
                  <a:pt x="2768600" y="8661400"/>
                </a:cubicBezTo>
                <a:lnTo>
                  <a:pt x="3962400" y="8661400"/>
                </a:lnTo>
                <a:cubicBezTo>
                  <a:pt x="4343400" y="8661400"/>
                  <a:pt x="4724400" y="8826500"/>
                  <a:pt x="4813300" y="9017000"/>
                </a:cubicBezTo>
                <a:cubicBezTo>
                  <a:pt x="5003800" y="9448800"/>
                  <a:pt x="5003800" y="9448800"/>
                  <a:pt x="4686300" y="9626600"/>
                </a:cubicBezTo>
                <a:cubicBezTo>
                  <a:pt x="4521200" y="9715500"/>
                  <a:pt x="4089400" y="9779000"/>
                  <a:pt x="3708400" y="9779000"/>
                </a:cubicBezTo>
                <a:close/>
                <a:moveTo>
                  <a:pt x="-152400" y="9499600"/>
                </a:moveTo>
              </a:path>
            </a:pathLst>
          </a:custGeom>
          <a:solidFill>
            <a:srgbClr val="171B1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55" name="Freeform 14055"/>
          <p:cNvSpPr/>
          <p:nvPr/>
        </p:nvSpPr>
        <p:spPr>
          <a:xfrm rot="0" flipH="0" flipV="0">
            <a:off x="22024846" y="5937376"/>
            <a:ext cx="57912" cy="85344"/>
          </a:xfrm>
          <a:custGeom>
            <a:pathLst>
              <a:path w="3619500" h="5334000">
                <a:moveTo>
                  <a:pt x="762000" y="3784600"/>
                </a:moveTo>
                <a:lnTo>
                  <a:pt x="762000" y="4800600"/>
                </a:lnTo>
                <a:cubicBezTo>
                  <a:pt x="762000" y="5092700"/>
                  <a:pt x="596900" y="5334000"/>
                  <a:pt x="381000" y="5334000"/>
                </a:cubicBezTo>
                <a:cubicBezTo>
                  <a:pt x="177800" y="5334000"/>
                  <a:pt x="0" y="5092700"/>
                  <a:pt x="0" y="4800600"/>
                </a:cubicBezTo>
                <a:lnTo>
                  <a:pt x="0" y="4165600"/>
                </a:lnTo>
                <a:cubicBezTo>
                  <a:pt x="0" y="3873500"/>
                  <a:pt x="76200" y="3403600"/>
                  <a:pt x="165100" y="3124200"/>
                </a:cubicBezTo>
                <a:lnTo>
                  <a:pt x="393700" y="2451100"/>
                </a:lnTo>
                <a:cubicBezTo>
                  <a:pt x="914400" y="850900"/>
                  <a:pt x="1676400" y="0"/>
                  <a:pt x="2590800" y="0"/>
                </a:cubicBezTo>
                <a:cubicBezTo>
                  <a:pt x="3314700" y="0"/>
                  <a:pt x="3619500" y="469900"/>
                  <a:pt x="3619500" y="1549400"/>
                </a:cubicBezTo>
                <a:lnTo>
                  <a:pt x="3619500" y="1752600"/>
                </a:lnTo>
                <a:cubicBezTo>
                  <a:pt x="3619500" y="2044700"/>
                  <a:pt x="3556000" y="2527300"/>
                  <a:pt x="3479800" y="2806700"/>
                </a:cubicBezTo>
                <a:lnTo>
                  <a:pt x="3200400" y="3835400"/>
                </a:lnTo>
                <a:cubicBezTo>
                  <a:pt x="2882900" y="5016500"/>
                  <a:pt x="2628900" y="5334000"/>
                  <a:pt x="2044700" y="5334000"/>
                </a:cubicBezTo>
                <a:cubicBezTo>
                  <a:pt x="1816100" y="5334000"/>
                  <a:pt x="1625600" y="5295900"/>
                  <a:pt x="1625600" y="5245100"/>
                </a:cubicBezTo>
                <a:cubicBezTo>
                  <a:pt x="1625600" y="5194300"/>
                  <a:pt x="1752600" y="4940300"/>
                  <a:pt x="1905000" y="4673600"/>
                </a:cubicBezTo>
                <a:lnTo>
                  <a:pt x="2387600" y="3860800"/>
                </a:lnTo>
                <a:cubicBezTo>
                  <a:pt x="3263900" y="2413000"/>
                  <a:pt x="3263900" y="762000"/>
                  <a:pt x="2387600" y="762000"/>
                </a:cubicBezTo>
                <a:cubicBezTo>
                  <a:pt x="2222500" y="762000"/>
                  <a:pt x="1993900" y="977900"/>
                  <a:pt x="1866900" y="1231900"/>
                </a:cubicBezTo>
                <a:lnTo>
                  <a:pt x="1778000" y="1397000"/>
                </a:lnTo>
                <a:cubicBezTo>
                  <a:pt x="1651000" y="1663700"/>
                  <a:pt x="1447800" y="2095500"/>
                  <a:pt x="1333500" y="2374900"/>
                </a:cubicBezTo>
                <a:lnTo>
                  <a:pt x="1193800" y="2743200"/>
                </a:lnTo>
                <a:cubicBezTo>
                  <a:pt x="1079500" y="3022600"/>
                  <a:pt x="939800" y="3238500"/>
                  <a:pt x="876300" y="3238500"/>
                </a:cubicBezTo>
                <a:cubicBezTo>
                  <a:pt x="812800" y="3238500"/>
                  <a:pt x="762000" y="3492500"/>
                  <a:pt x="762000" y="3784600"/>
                </a:cubicBezTo>
                <a:close/>
                <a:moveTo>
                  <a:pt x="2120900" y="6096000"/>
                </a:moveTo>
              </a:path>
            </a:pathLst>
          </a:custGeom>
          <a:solidFill>
            <a:srgbClr val="111111">
              <a:alpha val="100000"/>
            </a:srgbClr>
          </a:solidFill>
          <a:ln w="20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56" name="Freeform 14056"/>
          <p:cNvSpPr/>
          <p:nvPr/>
        </p:nvSpPr>
        <p:spPr>
          <a:xfrm rot="0" flipH="0" flipV="0">
            <a:off x="22094935" y="5934532"/>
            <a:ext cx="54864" cy="102209"/>
          </a:xfrm>
          <a:custGeom>
            <a:pathLst>
              <a:path w="3429000" h="6388100">
                <a:moveTo>
                  <a:pt x="3429000" y="1295400"/>
                </a:moveTo>
                <a:lnTo>
                  <a:pt x="3429000" y="2489200"/>
                </a:lnTo>
                <a:cubicBezTo>
                  <a:pt x="3429000" y="3606800"/>
                  <a:pt x="2971800" y="4826000"/>
                  <a:pt x="2311400" y="5486400"/>
                </a:cubicBezTo>
                <a:lnTo>
                  <a:pt x="2095500" y="5702300"/>
                </a:lnTo>
                <a:cubicBezTo>
                  <a:pt x="1600200" y="6197600"/>
                  <a:pt x="1016000" y="6388100"/>
                  <a:pt x="584200" y="6197600"/>
                </a:cubicBezTo>
                <a:cubicBezTo>
                  <a:pt x="165100" y="6007100"/>
                  <a:pt x="0" y="5651500"/>
                  <a:pt x="0" y="4927600"/>
                </a:cubicBezTo>
                <a:lnTo>
                  <a:pt x="0" y="4152900"/>
                </a:lnTo>
                <a:cubicBezTo>
                  <a:pt x="0" y="3035300"/>
                  <a:pt x="596900" y="1485900"/>
                  <a:pt x="1308100" y="774700"/>
                </a:cubicBezTo>
                <a:lnTo>
                  <a:pt x="1333500" y="749300"/>
                </a:lnTo>
                <a:cubicBezTo>
                  <a:pt x="1968500" y="114300"/>
                  <a:pt x="2679700" y="0"/>
                  <a:pt x="3149600" y="457200"/>
                </a:cubicBezTo>
                <a:cubicBezTo>
                  <a:pt x="3302000" y="622300"/>
                  <a:pt x="3429000" y="990600"/>
                  <a:pt x="3429000" y="1295400"/>
                </a:cubicBezTo>
                <a:close/>
                <a:moveTo>
                  <a:pt x="4597400" y="6273800"/>
                </a:moveTo>
                <a:moveTo>
                  <a:pt x="2857500" y="2298700"/>
                </a:moveTo>
                <a:lnTo>
                  <a:pt x="2857500" y="1676400"/>
                </a:lnTo>
                <a:cubicBezTo>
                  <a:pt x="2857500" y="1371600"/>
                  <a:pt x="2819400" y="1092200"/>
                  <a:pt x="2768600" y="1028700"/>
                </a:cubicBezTo>
                <a:cubicBezTo>
                  <a:pt x="2552700" y="825500"/>
                  <a:pt x="2070100" y="965200"/>
                  <a:pt x="1714500" y="1320800"/>
                </a:cubicBezTo>
                <a:lnTo>
                  <a:pt x="1663700" y="1371600"/>
                </a:lnTo>
                <a:cubicBezTo>
                  <a:pt x="1447800" y="1587500"/>
                  <a:pt x="1193800" y="1981200"/>
                  <a:pt x="1079500" y="2235200"/>
                </a:cubicBezTo>
                <a:lnTo>
                  <a:pt x="939800" y="2603500"/>
                </a:lnTo>
                <a:cubicBezTo>
                  <a:pt x="584200" y="3479800"/>
                  <a:pt x="444500" y="4813300"/>
                  <a:pt x="673100" y="5295900"/>
                </a:cubicBezTo>
                <a:cubicBezTo>
                  <a:pt x="723900" y="5410200"/>
                  <a:pt x="939800" y="5511800"/>
                  <a:pt x="1143000" y="5511800"/>
                </a:cubicBezTo>
                <a:cubicBezTo>
                  <a:pt x="1358900" y="5511800"/>
                  <a:pt x="1612900" y="5422900"/>
                  <a:pt x="1727200" y="5308600"/>
                </a:cubicBezTo>
                <a:cubicBezTo>
                  <a:pt x="2222500" y="4813300"/>
                  <a:pt x="2857500" y="3124200"/>
                  <a:pt x="2857500" y="2298700"/>
                </a:cubicBezTo>
                <a:close/>
                <a:moveTo>
                  <a:pt x="3594100" y="6273800"/>
                </a:moveTo>
              </a:path>
            </a:pathLst>
          </a:custGeom>
          <a:solidFill>
            <a:srgbClr val="111111">
              <a:alpha val="100000"/>
            </a:srgbClr>
          </a:solidFill>
          <a:ln w="20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57" name="Rectangle 14057"/>
          <p:cNvSpPr/>
          <p:nvPr/>
        </p:nvSpPr>
        <p:spPr>
          <a:xfrm rot="0" flipH="0" flipV="0">
            <a:off x="21954742" y="6295026"/>
            <a:ext cx="186766" cy="390037"/>
          </a:xfrm>
          <a:prstGeom prst="rect">
            <a:avLst/>
          </a:prstGeom>
        </p:spPr>
      </p:sp>
      <p:sp>
        <p:nvSpPr>
          <p:cNvPr id="14058" name="Freeform 14058"/>
          <p:cNvSpPr/>
          <p:nvPr/>
        </p:nvSpPr>
        <p:spPr>
          <a:xfrm rot="0" flipH="0" flipV="0">
            <a:off x="21958120" y="6446418"/>
            <a:ext cx="120167" cy="165773"/>
          </a:xfrm>
          <a:custGeom>
            <a:pathLst>
              <a:path w="6324600" h="8724900">
                <a:moveTo>
                  <a:pt x="5778500" y="838200"/>
                </a:moveTo>
                <a:lnTo>
                  <a:pt x="6299200" y="8013700"/>
                </a:lnTo>
                <a:cubicBezTo>
                  <a:pt x="6324600" y="8407400"/>
                  <a:pt x="6146800" y="8661400"/>
                  <a:pt x="5842000" y="8661400"/>
                </a:cubicBezTo>
                <a:cubicBezTo>
                  <a:pt x="5702300" y="8661400"/>
                  <a:pt x="5575300" y="8521700"/>
                  <a:pt x="5549900" y="8331200"/>
                </a:cubicBezTo>
                <a:lnTo>
                  <a:pt x="5473700" y="7835900"/>
                </a:lnTo>
                <a:cubicBezTo>
                  <a:pt x="5448300" y="7645400"/>
                  <a:pt x="5422900" y="7353300"/>
                  <a:pt x="5410200" y="7188200"/>
                </a:cubicBezTo>
                <a:lnTo>
                  <a:pt x="5384800" y="6908800"/>
                </a:lnTo>
                <a:cubicBezTo>
                  <a:pt x="5372100" y="6731000"/>
                  <a:pt x="5207000" y="6553200"/>
                  <a:pt x="5029200" y="6515100"/>
                </a:cubicBezTo>
                <a:lnTo>
                  <a:pt x="4927600" y="6489700"/>
                </a:lnTo>
                <a:cubicBezTo>
                  <a:pt x="4749800" y="6451600"/>
                  <a:pt x="4457700" y="6426200"/>
                  <a:pt x="4279900" y="6438900"/>
                </a:cubicBezTo>
                <a:lnTo>
                  <a:pt x="2273300" y="6515100"/>
                </a:lnTo>
                <a:cubicBezTo>
                  <a:pt x="1905000" y="6527800"/>
                  <a:pt x="1790700" y="6629400"/>
                  <a:pt x="1625600" y="7048500"/>
                </a:cubicBezTo>
                <a:lnTo>
                  <a:pt x="1536700" y="7264400"/>
                </a:lnTo>
                <a:cubicBezTo>
                  <a:pt x="1460500" y="7442200"/>
                  <a:pt x="1333500" y="7696200"/>
                  <a:pt x="1257300" y="7835900"/>
                </a:cubicBezTo>
                <a:lnTo>
                  <a:pt x="1130300" y="8051800"/>
                </a:lnTo>
                <a:cubicBezTo>
                  <a:pt x="1041400" y="8191500"/>
                  <a:pt x="889000" y="8394700"/>
                  <a:pt x="800100" y="8483600"/>
                </a:cubicBezTo>
                <a:cubicBezTo>
                  <a:pt x="622300" y="8674100"/>
                  <a:pt x="203200" y="8724900"/>
                  <a:pt x="63500" y="8585200"/>
                </a:cubicBezTo>
                <a:cubicBezTo>
                  <a:pt x="12700" y="8534400"/>
                  <a:pt x="0" y="8369300"/>
                  <a:pt x="38100" y="8204200"/>
                </a:cubicBezTo>
                <a:lnTo>
                  <a:pt x="63500" y="8039100"/>
                </a:lnTo>
                <a:cubicBezTo>
                  <a:pt x="88900" y="7874000"/>
                  <a:pt x="190500" y="7620000"/>
                  <a:pt x="279400" y="7467600"/>
                </a:cubicBezTo>
                <a:lnTo>
                  <a:pt x="4597400" y="457200"/>
                </a:lnTo>
                <a:cubicBezTo>
                  <a:pt x="4851400" y="50800"/>
                  <a:pt x="4927600" y="0"/>
                  <a:pt x="5270500" y="0"/>
                </a:cubicBezTo>
                <a:cubicBezTo>
                  <a:pt x="5600700" y="0"/>
                  <a:pt x="5740400" y="241300"/>
                  <a:pt x="5778500" y="838200"/>
                </a:cubicBezTo>
                <a:close/>
                <a:moveTo>
                  <a:pt x="7645400" y="8661400"/>
                </a:moveTo>
                <a:moveTo>
                  <a:pt x="4495800" y="2362200"/>
                </a:moveTo>
                <a:lnTo>
                  <a:pt x="2870200" y="5016500"/>
                </a:lnTo>
                <a:cubicBezTo>
                  <a:pt x="2781300" y="5168900"/>
                  <a:pt x="2705100" y="5372100"/>
                  <a:pt x="2705100" y="5461000"/>
                </a:cubicBezTo>
                <a:cubicBezTo>
                  <a:pt x="2705100" y="5549900"/>
                  <a:pt x="2857500" y="5613400"/>
                  <a:pt x="3035300" y="5613400"/>
                </a:cubicBezTo>
                <a:lnTo>
                  <a:pt x="5257800" y="5613400"/>
                </a:lnTo>
                <a:lnTo>
                  <a:pt x="4978400" y="2400300"/>
                </a:lnTo>
                <a:cubicBezTo>
                  <a:pt x="4965700" y="2235200"/>
                  <a:pt x="4889500" y="2082800"/>
                  <a:pt x="4813300" y="2082800"/>
                </a:cubicBezTo>
                <a:cubicBezTo>
                  <a:pt x="4724400" y="2082800"/>
                  <a:pt x="4584700" y="2209800"/>
                  <a:pt x="4495800" y="2362200"/>
                </a:cubicBezTo>
                <a:close/>
                <a:moveTo>
                  <a:pt x="6121400" y="8661400"/>
                </a:moveTo>
              </a:path>
            </a:pathLst>
          </a:custGeom>
          <a:solidFill>
            <a:srgbClr val="040808">
              <a:alpha val="100000"/>
            </a:srgbClr>
          </a:solidFill>
          <a:ln w="24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59" name="Rectangle 14059"/>
          <p:cNvSpPr/>
          <p:nvPr/>
        </p:nvSpPr>
        <p:spPr>
          <a:xfrm rot="0" flipH="0" flipV="0">
            <a:off x="22948262" y="6891619"/>
            <a:ext cx="206761" cy="256397"/>
          </a:xfrm>
          <a:prstGeom prst="rect">
            <a:avLst/>
          </a:prstGeom>
        </p:spPr>
      </p:sp>
      <p:sp>
        <p:nvSpPr>
          <p:cNvPr id="14060" name="Freeform 14060"/>
          <p:cNvSpPr/>
          <p:nvPr/>
        </p:nvSpPr>
        <p:spPr>
          <a:xfrm rot="0" flipH="0" flipV="0">
            <a:off x="22960607" y="6974586"/>
            <a:ext cx="43129" cy="118567"/>
          </a:xfrm>
          <a:custGeom>
            <a:pathLst>
              <a:path w="3594100" h="9880600">
                <a:moveTo>
                  <a:pt x="3429000" y="1358900"/>
                </a:moveTo>
                <a:lnTo>
                  <a:pt x="1320800" y="9105900"/>
                </a:lnTo>
                <a:cubicBezTo>
                  <a:pt x="1168400" y="9677400"/>
                  <a:pt x="990600" y="9880600"/>
                  <a:pt x="635000" y="9880600"/>
                </a:cubicBezTo>
                <a:cubicBezTo>
                  <a:pt x="292100" y="9880600"/>
                  <a:pt x="254000" y="9829800"/>
                  <a:pt x="254000" y="9321800"/>
                </a:cubicBezTo>
                <a:cubicBezTo>
                  <a:pt x="254000" y="9067800"/>
                  <a:pt x="317500" y="8648700"/>
                  <a:pt x="393700" y="8382000"/>
                </a:cubicBezTo>
                <a:lnTo>
                  <a:pt x="1892300" y="3073400"/>
                </a:lnTo>
                <a:cubicBezTo>
                  <a:pt x="2184400" y="2070100"/>
                  <a:pt x="1955800" y="1828800"/>
                  <a:pt x="1333500" y="2489200"/>
                </a:cubicBezTo>
                <a:cubicBezTo>
                  <a:pt x="1016000" y="2819400"/>
                  <a:pt x="685800" y="3022600"/>
                  <a:pt x="482600" y="3022600"/>
                </a:cubicBezTo>
                <a:cubicBezTo>
                  <a:pt x="317500" y="3022600"/>
                  <a:pt x="0" y="2654300"/>
                  <a:pt x="0" y="2451100"/>
                </a:cubicBezTo>
                <a:cubicBezTo>
                  <a:pt x="0" y="2349500"/>
                  <a:pt x="190500" y="2120900"/>
                  <a:pt x="419100" y="1943100"/>
                </a:cubicBezTo>
                <a:lnTo>
                  <a:pt x="2197100" y="546100"/>
                </a:lnTo>
                <a:cubicBezTo>
                  <a:pt x="2743200" y="114300"/>
                  <a:pt x="3200400" y="0"/>
                  <a:pt x="3429000" y="228600"/>
                </a:cubicBezTo>
                <a:cubicBezTo>
                  <a:pt x="3594100" y="393700"/>
                  <a:pt x="3594100" y="749300"/>
                  <a:pt x="3429000" y="1358900"/>
                </a:cubicBezTo>
                <a:close/>
                <a:moveTo>
                  <a:pt x="7454900" y="9842500"/>
                </a:moveTo>
              </a:path>
            </a:pathLst>
          </a:custGeom>
          <a:solidFill>
            <a:srgbClr val="0E0F0F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61" name="Freeform 14061"/>
          <p:cNvSpPr/>
          <p:nvPr/>
        </p:nvSpPr>
        <p:spPr>
          <a:xfrm rot="0" flipH="0" flipV="0">
            <a:off x="23009352" y="7053072"/>
            <a:ext cx="60960" cy="12192"/>
          </a:xfrm>
          <a:custGeom>
            <a:pathLst>
              <a:path w="5080000" h="1016000">
                <a:moveTo>
                  <a:pt x="254000" y="0"/>
                </a:moveTo>
                <a:lnTo>
                  <a:pt x="4572000" y="0"/>
                </a:lnTo>
                <a:cubicBezTo>
                  <a:pt x="4711700" y="0"/>
                  <a:pt x="4826000" y="50800"/>
                  <a:pt x="4826000" y="127000"/>
                </a:cubicBezTo>
                <a:cubicBezTo>
                  <a:pt x="4826000" y="190500"/>
                  <a:pt x="4889500" y="254000"/>
                  <a:pt x="4953000" y="254000"/>
                </a:cubicBezTo>
                <a:cubicBezTo>
                  <a:pt x="5029200" y="254000"/>
                  <a:pt x="5080000" y="368300"/>
                  <a:pt x="5080000" y="508000"/>
                </a:cubicBezTo>
                <a:cubicBezTo>
                  <a:pt x="5080000" y="647700"/>
                  <a:pt x="4965700" y="762000"/>
                  <a:pt x="4826000" y="762000"/>
                </a:cubicBezTo>
                <a:cubicBezTo>
                  <a:pt x="4686300" y="762000"/>
                  <a:pt x="4572000" y="812800"/>
                  <a:pt x="4572000" y="889000"/>
                </a:cubicBezTo>
                <a:cubicBezTo>
                  <a:pt x="4572000" y="952500"/>
                  <a:pt x="4457700" y="1016000"/>
                  <a:pt x="4318000" y="1016000"/>
                </a:cubicBezTo>
                <a:lnTo>
                  <a:pt x="762000" y="1016000"/>
                </a:lnTo>
                <a:cubicBezTo>
                  <a:pt x="622300" y="1016000"/>
                  <a:pt x="508000" y="952500"/>
                  <a:pt x="508000" y="889000"/>
                </a:cubicBezTo>
                <a:cubicBezTo>
                  <a:pt x="508000" y="812800"/>
                  <a:pt x="393700" y="762000"/>
                  <a:pt x="254000" y="762000"/>
                </a:cubicBezTo>
                <a:cubicBezTo>
                  <a:pt x="114300" y="762000"/>
                  <a:pt x="0" y="647700"/>
                  <a:pt x="0" y="508000"/>
                </a:cubicBezTo>
                <a:lnTo>
                  <a:pt x="0" y="254000"/>
                </a:lnTo>
                <a:cubicBezTo>
                  <a:pt x="0" y="25400"/>
                  <a:pt x="38100" y="0"/>
                  <a:pt x="254000" y="0"/>
                </a:cubicBezTo>
                <a:close/>
                <a:moveTo>
                  <a:pt x="3035300" y="3302000"/>
                </a:moveTo>
              </a:path>
            </a:pathLst>
          </a:custGeom>
          <a:solidFill>
            <a:srgbClr val="0E0F0F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62" name="Freeform 14062"/>
          <p:cNvSpPr/>
          <p:nvPr/>
        </p:nvSpPr>
        <p:spPr>
          <a:xfrm rot="0" flipH="0" flipV="0">
            <a:off x="23109914" y="6974586"/>
            <a:ext cx="43129" cy="118567"/>
          </a:xfrm>
          <a:custGeom>
            <a:pathLst>
              <a:path w="3594100" h="9880600">
                <a:moveTo>
                  <a:pt x="3429000" y="1358900"/>
                </a:moveTo>
                <a:lnTo>
                  <a:pt x="1320800" y="9105900"/>
                </a:lnTo>
                <a:cubicBezTo>
                  <a:pt x="1168400" y="9677400"/>
                  <a:pt x="990600" y="9880600"/>
                  <a:pt x="635000" y="9880600"/>
                </a:cubicBezTo>
                <a:cubicBezTo>
                  <a:pt x="292100" y="9880600"/>
                  <a:pt x="254000" y="9829800"/>
                  <a:pt x="254000" y="9321800"/>
                </a:cubicBezTo>
                <a:cubicBezTo>
                  <a:pt x="254000" y="9067800"/>
                  <a:pt x="317500" y="8648700"/>
                  <a:pt x="393700" y="8382000"/>
                </a:cubicBezTo>
                <a:lnTo>
                  <a:pt x="1892300" y="3073400"/>
                </a:lnTo>
                <a:cubicBezTo>
                  <a:pt x="2184400" y="2070100"/>
                  <a:pt x="1955800" y="1828800"/>
                  <a:pt x="1333500" y="2489200"/>
                </a:cubicBezTo>
                <a:cubicBezTo>
                  <a:pt x="1016000" y="2819400"/>
                  <a:pt x="685800" y="3022600"/>
                  <a:pt x="482600" y="3022600"/>
                </a:cubicBezTo>
                <a:cubicBezTo>
                  <a:pt x="317500" y="3022600"/>
                  <a:pt x="0" y="2654300"/>
                  <a:pt x="0" y="2451100"/>
                </a:cubicBezTo>
                <a:cubicBezTo>
                  <a:pt x="0" y="2349500"/>
                  <a:pt x="190500" y="2120900"/>
                  <a:pt x="419100" y="1943100"/>
                </a:cubicBezTo>
                <a:lnTo>
                  <a:pt x="2197100" y="546100"/>
                </a:lnTo>
                <a:cubicBezTo>
                  <a:pt x="2743200" y="114300"/>
                  <a:pt x="3200400" y="0"/>
                  <a:pt x="3429000" y="228600"/>
                </a:cubicBezTo>
                <a:cubicBezTo>
                  <a:pt x="3594100" y="393700"/>
                  <a:pt x="3594100" y="749300"/>
                  <a:pt x="3429000" y="1358900"/>
                </a:cubicBezTo>
                <a:close/>
                <a:moveTo>
                  <a:pt x="7454900" y="9842500"/>
                </a:moveTo>
              </a:path>
            </a:pathLst>
          </a:custGeom>
          <a:solidFill>
            <a:srgbClr val="0E0F0F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63" name="Rectangle 14063"/>
          <p:cNvSpPr/>
          <p:nvPr/>
        </p:nvSpPr>
        <p:spPr>
          <a:xfrm rot="0" flipH="0" flipV="0">
            <a:off x="21470115" y="7750790"/>
            <a:ext cx="338804" cy="274358"/>
          </a:xfrm>
          <a:prstGeom prst="rect">
            <a:avLst/>
          </a:prstGeom>
        </p:spPr>
      </p:sp>
      <p:sp>
        <p:nvSpPr>
          <p:cNvPr id="14064" name="Freeform 14064"/>
          <p:cNvSpPr/>
          <p:nvPr/>
        </p:nvSpPr>
        <p:spPr>
          <a:xfrm rot="0" flipH="0" flipV="0">
            <a:off x="21473132" y="7951310"/>
            <a:ext cx="47294" cy="45726"/>
          </a:xfrm>
          <a:custGeom>
            <a:pathLst>
              <a:path w="4978400" h="4813300">
                <a:moveTo>
                  <a:pt x="330200" y="1930400"/>
                </a:moveTo>
                <a:lnTo>
                  <a:pt x="1282700" y="1930400"/>
                </a:lnTo>
                <a:cubicBezTo>
                  <a:pt x="1460500" y="1930400"/>
                  <a:pt x="1739900" y="1866900"/>
                  <a:pt x="1905000" y="1803400"/>
                </a:cubicBezTo>
                <a:lnTo>
                  <a:pt x="1955800" y="1778000"/>
                </a:lnTo>
                <a:cubicBezTo>
                  <a:pt x="2120900" y="1714500"/>
                  <a:pt x="2247900" y="1511300"/>
                  <a:pt x="2247900" y="1333500"/>
                </a:cubicBezTo>
                <a:lnTo>
                  <a:pt x="2247900" y="965200"/>
                </a:lnTo>
                <a:cubicBezTo>
                  <a:pt x="2247900" y="787400"/>
                  <a:pt x="2311400" y="508000"/>
                  <a:pt x="2374900" y="355600"/>
                </a:cubicBezTo>
                <a:lnTo>
                  <a:pt x="2400300" y="292100"/>
                </a:lnTo>
                <a:cubicBezTo>
                  <a:pt x="2463800" y="139700"/>
                  <a:pt x="2667000" y="0"/>
                  <a:pt x="2844800" y="0"/>
                </a:cubicBezTo>
                <a:lnTo>
                  <a:pt x="3048000" y="0"/>
                </a:lnTo>
                <a:cubicBezTo>
                  <a:pt x="3340100" y="0"/>
                  <a:pt x="3530600" y="203200"/>
                  <a:pt x="3530600" y="520700"/>
                </a:cubicBezTo>
                <a:cubicBezTo>
                  <a:pt x="3530600" y="584200"/>
                  <a:pt x="3467100" y="787400"/>
                  <a:pt x="3390900" y="977900"/>
                </a:cubicBezTo>
                <a:lnTo>
                  <a:pt x="3352800" y="1041400"/>
                </a:lnTo>
                <a:cubicBezTo>
                  <a:pt x="3086100" y="1663700"/>
                  <a:pt x="3302000" y="1930400"/>
                  <a:pt x="4089400" y="1930400"/>
                </a:cubicBezTo>
                <a:lnTo>
                  <a:pt x="4660900" y="1930400"/>
                </a:lnTo>
                <a:cubicBezTo>
                  <a:pt x="4838700" y="1930400"/>
                  <a:pt x="4978400" y="2070100"/>
                  <a:pt x="4978400" y="2247900"/>
                </a:cubicBezTo>
                <a:cubicBezTo>
                  <a:pt x="4978400" y="2705100"/>
                  <a:pt x="4724400" y="2895600"/>
                  <a:pt x="4089400" y="2895600"/>
                </a:cubicBezTo>
                <a:lnTo>
                  <a:pt x="3213100" y="2895600"/>
                </a:lnTo>
                <a:cubicBezTo>
                  <a:pt x="3035300" y="2895600"/>
                  <a:pt x="2832100" y="3035300"/>
                  <a:pt x="2743200" y="3225800"/>
                </a:cubicBezTo>
                <a:lnTo>
                  <a:pt x="2717800" y="3276600"/>
                </a:lnTo>
                <a:cubicBezTo>
                  <a:pt x="2641600" y="3467100"/>
                  <a:pt x="2565400" y="3759200"/>
                  <a:pt x="2565400" y="3937000"/>
                </a:cubicBezTo>
                <a:lnTo>
                  <a:pt x="2565400" y="4178300"/>
                </a:lnTo>
                <a:cubicBezTo>
                  <a:pt x="2565400" y="4356100"/>
                  <a:pt x="2501900" y="4495800"/>
                  <a:pt x="2413000" y="4495800"/>
                </a:cubicBezTo>
                <a:cubicBezTo>
                  <a:pt x="2324100" y="4495800"/>
                  <a:pt x="2247900" y="4572000"/>
                  <a:pt x="2247900" y="4660900"/>
                </a:cubicBezTo>
                <a:cubicBezTo>
                  <a:pt x="2247900" y="4749800"/>
                  <a:pt x="2146300" y="4813300"/>
                  <a:pt x="2006600" y="4813300"/>
                </a:cubicBezTo>
                <a:cubicBezTo>
                  <a:pt x="1879600" y="4813300"/>
                  <a:pt x="1727200" y="4724400"/>
                  <a:pt x="1689100" y="4610100"/>
                </a:cubicBezTo>
                <a:cubicBezTo>
                  <a:pt x="1638300" y="4508500"/>
                  <a:pt x="1612900" y="4267200"/>
                  <a:pt x="1612900" y="4089400"/>
                </a:cubicBezTo>
                <a:lnTo>
                  <a:pt x="1612900" y="3213100"/>
                </a:lnTo>
                <a:cubicBezTo>
                  <a:pt x="1612900" y="2933700"/>
                  <a:pt x="1562100" y="2895600"/>
                  <a:pt x="1282700" y="2895600"/>
                </a:cubicBezTo>
                <a:lnTo>
                  <a:pt x="800100" y="2895600"/>
                </a:lnTo>
                <a:cubicBezTo>
                  <a:pt x="635000" y="2895600"/>
                  <a:pt x="482600" y="2819400"/>
                  <a:pt x="482600" y="2730500"/>
                </a:cubicBezTo>
                <a:cubicBezTo>
                  <a:pt x="482600" y="2641600"/>
                  <a:pt x="381000" y="2565400"/>
                  <a:pt x="241300" y="2565400"/>
                </a:cubicBezTo>
                <a:cubicBezTo>
                  <a:pt x="114300" y="2565400"/>
                  <a:pt x="0" y="2425700"/>
                  <a:pt x="0" y="2247900"/>
                </a:cubicBezTo>
                <a:cubicBezTo>
                  <a:pt x="0" y="2057400"/>
                  <a:pt x="127000" y="1930400"/>
                  <a:pt x="330200" y="1930400"/>
                </a:cubicBezTo>
                <a:close/>
                <a:moveTo>
                  <a:pt x="3530600" y="57785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65" name="Freeform 14065"/>
          <p:cNvSpPr/>
          <p:nvPr/>
        </p:nvSpPr>
        <p:spPr>
          <a:xfrm rot="0" flipH="0" flipV="0">
            <a:off x="21534643" y="7915115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66" name="Freeform 14066"/>
          <p:cNvSpPr/>
          <p:nvPr/>
        </p:nvSpPr>
        <p:spPr>
          <a:xfrm rot="0" flipH="0" flipV="0">
            <a:off x="21602186" y="7915115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67" name="Freeform 14067"/>
          <p:cNvSpPr/>
          <p:nvPr/>
        </p:nvSpPr>
        <p:spPr>
          <a:xfrm rot="0" flipH="0" flipV="0">
            <a:off x="21672988" y="7914874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68" name="Freeform 14068"/>
          <p:cNvSpPr/>
          <p:nvPr/>
        </p:nvSpPr>
        <p:spPr>
          <a:xfrm rot="0" flipH="0" flipV="0">
            <a:off x="21738480" y="7997519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69" name="Rectangle 14069"/>
          <p:cNvSpPr/>
          <p:nvPr/>
        </p:nvSpPr>
        <p:spPr>
          <a:xfrm rot="0" flipH="0" flipV="0">
            <a:off x="21776821" y="7750790"/>
            <a:ext cx="177600" cy="274358"/>
          </a:xfrm>
          <a:prstGeom prst="rect">
            <a:avLst/>
          </a:prstGeom>
        </p:spPr>
      </p:sp>
      <p:sp>
        <p:nvSpPr>
          <p:cNvPr id="14070" name="Freeform 14070"/>
          <p:cNvSpPr/>
          <p:nvPr/>
        </p:nvSpPr>
        <p:spPr>
          <a:xfrm rot="0" flipH="0" flipV="0">
            <a:off x="21792746" y="7914150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71" name="Freeform 14071"/>
          <p:cNvSpPr/>
          <p:nvPr/>
        </p:nvSpPr>
        <p:spPr>
          <a:xfrm rot="0" flipH="0" flipV="0">
            <a:off x="21824178" y="7917890"/>
            <a:ext cx="62496" cy="88436"/>
          </a:xfrm>
          <a:custGeom>
            <a:pathLst>
              <a:path w="6578600" h="9309100">
                <a:moveTo>
                  <a:pt x="2895600" y="0"/>
                </a:moveTo>
                <a:lnTo>
                  <a:pt x="6261100" y="0"/>
                </a:lnTo>
                <a:cubicBezTo>
                  <a:pt x="6515100" y="0"/>
                  <a:pt x="6578600" y="63500"/>
                  <a:pt x="6578600" y="317500"/>
                </a:cubicBezTo>
                <a:lnTo>
                  <a:pt x="6578600" y="482600"/>
                </a:lnTo>
                <a:cubicBezTo>
                  <a:pt x="6578600" y="660400"/>
                  <a:pt x="6540500" y="838200"/>
                  <a:pt x="6502400" y="876300"/>
                </a:cubicBezTo>
                <a:cubicBezTo>
                  <a:pt x="6451600" y="927100"/>
                  <a:pt x="6273800" y="965200"/>
                  <a:pt x="6096000" y="965200"/>
                </a:cubicBezTo>
                <a:lnTo>
                  <a:pt x="3530600" y="965200"/>
                </a:lnTo>
                <a:cubicBezTo>
                  <a:pt x="3225800" y="965200"/>
                  <a:pt x="3213100" y="977900"/>
                  <a:pt x="3124200" y="1257300"/>
                </a:cubicBezTo>
                <a:lnTo>
                  <a:pt x="2882900" y="2057400"/>
                </a:lnTo>
                <a:cubicBezTo>
                  <a:pt x="2832100" y="2222500"/>
                  <a:pt x="2743200" y="2400300"/>
                  <a:pt x="2679700" y="2463800"/>
                </a:cubicBezTo>
                <a:cubicBezTo>
                  <a:pt x="2616200" y="2514600"/>
                  <a:pt x="2565400" y="2705100"/>
                  <a:pt x="2565400" y="2882900"/>
                </a:cubicBezTo>
                <a:lnTo>
                  <a:pt x="2565400" y="3365500"/>
                </a:lnTo>
                <a:cubicBezTo>
                  <a:pt x="2565400" y="3810000"/>
                  <a:pt x="2603500" y="3848100"/>
                  <a:pt x="2971800" y="3848100"/>
                </a:cubicBezTo>
                <a:lnTo>
                  <a:pt x="4330700" y="3848100"/>
                </a:lnTo>
                <a:cubicBezTo>
                  <a:pt x="4508500" y="3848100"/>
                  <a:pt x="4787900" y="3898900"/>
                  <a:pt x="4940300" y="3975100"/>
                </a:cubicBezTo>
                <a:lnTo>
                  <a:pt x="4991100" y="3987800"/>
                </a:lnTo>
                <a:cubicBezTo>
                  <a:pt x="5143500" y="4064000"/>
                  <a:pt x="5346700" y="4254500"/>
                  <a:pt x="5422900" y="4432300"/>
                </a:cubicBezTo>
                <a:lnTo>
                  <a:pt x="5486400" y="4572000"/>
                </a:lnTo>
                <a:cubicBezTo>
                  <a:pt x="5791200" y="5232400"/>
                  <a:pt x="5854700" y="5664200"/>
                  <a:pt x="5702300" y="6235700"/>
                </a:cubicBezTo>
                <a:lnTo>
                  <a:pt x="5410200" y="7327900"/>
                </a:lnTo>
                <a:cubicBezTo>
                  <a:pt x="5372100" y="7493000"/>
                  <a:pt x="5270500" y="7747000"/>
                  <a:pt x="5181600" y="7886700"/>
                </a:cubicBezTo>
                <a:lnTo>
                  <a:pt x="5016500" y="8191500"/>
                </a:lnTo>
                <a:cubicBezTo>
                  <a:pt x="4940300" y="8331200"/>
                  <a:pt x="4775200" y="8547100"/>
                  <a:pt x="4648200" y="8674100"/>
                </a:cubicBezTo>
                <a:lnTo>
                  <a:pt x="4559300" y="8763000"/>
                </a:lnTo>
                <a:cubicBezTo>
                  <a:pt x="4432300" y="8877300"/>
                  <a:pt x="4267200" y="8978900"/>
                  <a:pt x="4178300" y="8978900"/>
                </a:cubicBezTo>
                <a:cubicBezTo>
                  <a:pt x="4089400" y="8978900"/>
                  <a:pt x="4013200" y="9055100"/>
                  <a:pt x="4013200" y="9144000"/>
                </a:cubicBezTo>
                <a:cubicBezTo>
                  <a:pt x="4013200" y="9232900"/>
                  <a:pt x="3873500" y="9309100"/>
                  <a:pt x="3695700" y="9309100"/>
                </a:cubicBezTo>
                <a:lnTo>
                  <a:pt x="330200" y="9309100"/>
                </a:lnTo>
                <a:cubicBezTo>
                  <a:pt x="152400" y="9309100"/>
                  <a:pt x="0" y="9194800"/>
                  <a:pt x="0" y="9067800"/>
                </a:cubicBezTo>
                <a:cubicBezTo>
                  <a:pt x="0" y="8788400"/>
                  <a:pt x="76200" y="8699500"/>
                  <a:pt x="368300" y="8585200"/>
                </a:cubicBezTo>
                <a:cubicBezTo>
                  <a:pt x="469900" y="8534400"/>
                  <a:pt x="711200" y="8496300"/>
                  <a:pt x="889000" y="8496300"/>
                </a:cubicBezTo>
                <a:lnTo>
                  <a:pt x="2247900" y="8496300"/>
                </a:lnTo>
                <a:cubicBezTo>
                  <a:pt x="2425700" y="8496300"/>
                  <a:pt x="2705100" y="8470900"/>
                  <a:pt x="2870200" y="8432800"/>
                </a:cubicBezTo>
                <a:lnTo>
                  <a:pt x="3505200" y="8305800"/>
                </a:lnTo>
                <a:cubicBezTo>
                  <a:pt x="3860800" y="8229600"/>
                  <a:pt x="3962400" y="8128000"/>
                  <a:pt x="4165600" y="7696200"/>
                </a:cubicBezTo>
                <a:lnTo>
                  <a:pt x="4203700" y="7632700"/>
                </a:lnTo>
                <a:cubicBezTo>
                  <a:pt x="4292600" y="7454900"/>
                  <a:pt x="4406900" y="7150100"/>
                  <a:pt x="4457700" y="6972300"/>
                </a:cubicBezTo>
                <a:lnTo>
                  <a:pt x="4546600" y="6667500"/>
                </a:lnTo>
                <a:cubicBezTo>
                  <a:pt x="4610100" y="6489700"/>
                  <a:pt x="4660900" y="6197600"/>
                  <a:pt x="4660900" y="6019800"/>
                </a:cubicBezTo>
                <a:lnTo>
                  <a:pt x="4660900" y="5448300"/>
                </a:lnTo>
                <a:cubicBezTo>
                  <a:pt x="4660900" y="5041900"/>
                  <a:pt x="4419600" y="4813300"/>
                  <a:pt x="4013200" y="4813300"/>
                </a:cubicBezTo>
                <a:lnTo>
                  <a:pt x="1930400" y="4813300"/>
                </a:lnTo>
                <a:cubicBezTo>
                  <a:pt x="1524000" y="4813300"/>
                  <a:pt x="1282700" y="4584700"/>
                  <a:pt x="1282700" y="4165600"/>
                </a:cubicBezTo>
                <a:lnTo>
                  <a:pt x="1282700" y="4013200"/>
                </a:lnTo>
                <a:cubicBezTo>
                  <a:pt x="1282700" y="3835400"/>
                  <a:pt x="1358900" y="3568700"/>
                  <a:pt x="1460500" y="3416300"/>
                </a:cubicBezTo>
                <a:cubicBezTo>
                  <a:pt x="1549400" y="3251200"/>
                  <a:pt x="1663700" y="2984500"/>
                  <a:pt x="1714500" y="2794000"/>
                </a:cubicBezTo>
                <a:lnTo>
                  <a:pt x="1841500" y="2336800"/>
                </a:lnTo>
                <a:cubicBezTo>
                  <a:pt x="1892300" y="2159000"/>
                  <a:pt x="1930400" y="1866900"/>
                  <a:pt x="1930400" y="1689100"/>
                </a:cubicBezTo>
                <a:lnTo>
                  <a:pt x="1930400" y="1600200"/>
                </a:lnTo>
                <a:cubicBezTo>
                  <a:pt x="1930400" y="1422400"/>
                  <a:pt x="1981200" y="1155700"/>
                  <a:pt x="2044700" y="1003300"/>
                </a:cubicBezTo>
                <a:lnTo>
                  <a:pt x="2247900" y="495300"/>
                </a:lnTo>
                <a:cubicBezTo>
                  <a:pt x="2400300" y="101600"/>
                  <a:pt x="2527300" y="0"/>
                  <a:pt x="2895600" y="0"/>
                </a:cubicBezTo>
                <a:close/>
                <a:moveTo>
                  <a:pt x="9334500" y="92964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72" name="Freeform 14072"/>
          <p:cNvSpPr/>
          <p:nvPr/>
        </p:nvSpPr>
        <p:spPr>
          <a:xfrm rot="0" flipH="0" flipV="0">
            <a:off x="21896510" y="7914391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4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73" name="Rectangle 14073"/>
          <p:cNvSpPr/>
          <p:nvPr/>
        </p:nvSpPr>
        <p:spPr>
          <a:xfrm rot="0" flipH="0" flipV="0">
            <a:off x="21339050" y="7875116"/>
            <a:ext cx="232666" cy="441357"/>
          </a:xfrm>
          <a:prstGeom prst="rect">
            <a:avLst/>
          </a:prstGeom>
        </p:spPr>
      </p:sp>
      <p:sp>
        <p:nvSpPr>
          <p:cNvPr id="14074" name="Freeform 14074"/>
          <p:cNvSpPr/>
          <p:nvPr/>
        </p:nvSpPr>
        <p:spPr>
          <a:xfrm rot="0" flipH="0" flipV="0">
            <a:off x="21340689" y="8046974"/>
            <a:ext cx="86829" cy="185674"/>
          </a:xfrm>
          <a:custGeom>
            <a:pathLst>
              <a:path w="4038600" h="8636000">
                <a:moveTo>
                  <a:pt x="4038600" y="279400"/>
                </a:moveTo>
                <a:lnTo>
                  <a:pt x="4038600" y="8356600"/>
                </a:lnTo>
                <a:cubicBezTo>
                  <a:pt x="4038600" y="8509000"/>
                  <a:pt x="3937000" y="8636000"/>
                  <a:pt x="3822700" y="8636000"/>
                </a:cubicBezTo>
                <a:cubicBezTo>
                  <a:pt x="3708400" y="8636000"/>
                  <a:pt x="3606800" y="8509000"/>
                  <a:pt x="3606800" y="8356600"/>
                </a:cubicBezTo>
                <a:lnTo>
                  <a:pt x="3606800" y="279400"/>
                </a:lnTo>
                <a:cubicBezTo>
                  <a:pt x="3606800" y="127000"/>
                  <a:pt x="3708400" y="0"/>
                  <a:pt x="3822700" y="0"/>
                </a:cubicBezTo>
                <a:cubicBezTo>
                  <a:pt x="3937000" y="0"/>
                  <a:pt x="4038600" y="127000"/>
                  <a:pt x="4038600" y="279400"/>
                </a:cubicBezTo>
                <a:close/>
                <a:moveTo>
                  <a:pt x="8280400" y="8636000"/>
                </a:moveTo>
                <a:moveTo>
                  <a:pt x="1854200" y="8445500"/>
                </a:moveTo>
                <a:lnTo>
                  <a:pt x="266700" y="6896100"/>
                </a:lnTo>
                <a:cubicBezTo>
                  <a:pt x="63500" y="6692900"/>
                  <a:pt x="0" y="6438900"/>
                  <a:pt x="139700" y="6299200"/>
                </a:cubicBezTo>
                <a:cubicBezTo>
                  <a:pt x="266700" y="6172200"/>
                  <a:pt x="482600" y="6223000"/>
                  <a:pt x="711200" y="6438900"/>
                </a:cubicBezTo>
                <a:lnTo>
                  <a:pt x="1473200" y="7175500"/>
                </a:lnTo>
                <a:cubicBezTo>
                  <a:pt x="1587500" y="7289800"/>
                  <a:pt x="1714500" y="7391400"/>
                  <a:pt x="1752600" y="7404100"/>
                </a:cubicBezTo>
                <a:cubicBezTo>
                  <a:pt x="1790700" y="7416800"/>
                  <a:pt x="1917700" y="7518400"/>
                  <a:pt x="2032000" y="7632700"/>
                </a:cubicBezTo>
                <a:lnTo>
                  <a:pt x="2552700" y="8153400"/>
                </a:lnTo>
                <a:cubicBezTo>
                  <a:pt x="2755900" y="8356600"/>
                  <a:pt x="2832100" y="8470900"/>
                  <a:pt x="2832100" y="8585200"/>
                </a:cubicBezTo>
                <a:cubicBezTo>
                  <a:pt x="2832100" y="8623300"/>
                  <a:pt x="2705100" y="8636000"/>
                  <a:pt x="2552700" y="8636000"/>
                </a:cubicBezTo>
                <a:lnTo>
                  <a:pt x="2336800" y="8636000"/>
                </a:lnTo>
                <a:cubicBezTo>
                  <a:pt x="2171700" y="8636000"/>
                  <a:pt x="1955800" y="8547100"/>
                  <a:pt x="1854200" y="8445500"/>
                </a:cubicBezTo>
                <a:close/>
                <a:moveTo>
                  <a:pt x="114300" y="8636000"/>
                </a:moveTo>
              </a:path>
            </a:pathLst>
          </a:custGeom>
          <a:solidFill>
            <a:srgbClr val="070808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75" name="Freeform 14075"/>
          <p:cNvSpPr/>
          <p:nvPr/>
        </p:nvSpPr>
        <p:spPr>
          <a:xfrm rot="0" flipH="0" flipV="0">
            <a:off x="21445554" y="8179676"/>
            <a:ext cx="54883" cy="54610"/>
          </a:xfrm>
          <a:custGeom>
            <a:pathLst>
              <a:path w="2552700" h="2540000">
                <a:moveTo>
                  <a:pt x="330200" y="1866900"/>
                </a:moveTo>
                <a:lnTo>
                  <a:pt x="1930400" y="254000"/>
                </a:lnTo>
                <a:cubicBezTo>
                  <a:pt x="2133600" y="50800"/>
                  <a:pt x="2362200" y="0"/>
                  <a:pt x="2489200" y="127000"/>
                </a:cubicBezTo>
                <a:cubicBezTo>
                  <a:pt x="2527300" y="165100"/>
                  <a:pt x="2552700" y="266700"/>
                  <a:pt x="2552700" y="342900"/>
                </a:cubicBezTo>
                <a:cubicBezTo>
                  <a:pt x="2552700" y="419100"/>
                  <a:pt x="2463800" y="571500"/>
                  <a:pt x="2362200" y="685800"/>
                </a:cubicBezTo>
                <a:lnTo>
                  <a:pt x="774700" y="2260600"/>
                </a:lnTo>
                <a:cubicBezTo>
                  <a:pt x="596900" y="2438400"/>
                  <a:pt x="215900" y="2540000"/>
                  <a:pt x="114300" y="2425700"/>
                </a:cubicBezTo>
                <a:cubicBezTo>
                  <a:pt x="0" y="2324100"/>
                  <a:pt x="76200" y="2108200"/>
                  <a:pt x="330200" y="1866900"/>
                </a:cubicBezTo>
                <a:close/>
                <a:moveTo>
                  <a:pt x="190500" y="2463800"/>
                </a:moveTo>
              </a:path>
            </a:pathLst>
          </a:custGeom>
          <a:solidFill>
            <a:srgbClr val="070808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76" name="Rectangle 14076"/>
          <p:cNvSpPr/>
          <p:nvPr/>
        </p:nvSpPr>
        <p:spPr>
          <a:xfrm rot="0" flipH="0" flipV="0">
            <a:off x="22555203" y="9175467"/>
            <a:ext cx="79247" cy="266866"/>
          </a:xfrm>
          <a:prstGeom prst="rect">
            <a:avLst/>
          </a:prstGeom>
        </p:spPr>
      </p:sp>
      <p:sp>
        <p:nvSpPr>
          <p:cNvPr id="14077" name="Freeform 14077"/>
          <p:cNvSpPr/>
          <p:nvPr/>
        </p:nvSpPr>
        <p:spPr>
          <a:xfrm rot="0" flipH="0" flipV="0">
            <a:off x="22558174" y="9346907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11111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78" name="Rectangle 14078"/>
          <p:cNvSpPr/>
          <p:nvPr/>
        </p:nvSpPr>
        <p:spPr>
          <a:xfrm rot="0" flipH="0" flipV="0">
            <a:off x="22555203" y="9162925"/>
            <a:ext cx="133210" cy="348980"/>
          </a:xfrm>
          <a:prstGeom prst="rect">
            <a:avLst/>
          </a:prstGeom>
        </p:spPr>
      </p:sp>
      <p:sp>
        <p:nvSpPr>
          <p:cNvPr id="14079" name="Freeform 14079"/>
          <p:cNvSpPr/>
          <p:nvPr/>
        </p:nvSpPr>
        <p:spPr>
          <a:xfrm rot="0" flipH="0" flipV="0">
            <a:off x="22558225" y="9399853"/>
            <a:ext cx="75780" cy="47066"/>
          </a:xfrm>
          <a:custGeom>
            <a:pathLst>
              <a:path w="4457700" h="2768600">
                <a:moveTo>
                  <a:pt x="1092200" y="0"/>
                </a:moveTo>
                <a:lnTo>
                  <a:pt x="1282700" y="0"/>
                </a:lnTo>
                <a:cubicBezTo>
                  <a:pt x="2286000" y="0"/>
                  <a:pt x="3175000" y="304800"/>
                  <a:pt x="3733800" y="850900"/>
                </a:cubicBezTo>
                <a:lnTo>
                  <a:pt x="3746500" y="863600"/>
                </a:lnTo>
                <a:cubicBezTo>
                  <a:pt x="4241800" y="1333500"/>
                  <a:pt x="4457700" y="1993900"/>
                  <a:pt x="4216400" y="2235200"/>
                </a:cubicBezTo>
                <a:cubicBezTo>
                  <a:pt x="3797300" y="2654300"/>
                  <a:pt x="3251200" y="2768600"/>
                  <a:pt x="2374900" y="2616200"/>
                </a:cubicBezTo>
                <a:cubicBezTo>
                  <a:pt x="2159000" y="2578100"/>
                  <a:pt x="1968500" y="2501900"/>
                  <a:pt x="1968500" y="2438400"/>
                </a:cubicBezTo>
                <a:cubicBezTo>
                  <a:pt x="1968500" y="2349500"/>
                  <a:pt x="1727200" y="2235200"/>
                  <a:pt x="1549400" y="2235200"/>
                </a:cubicBezTo>
                <a:cubicBezTo>
                  <a:pt x="787400" y="2235200"/>
                  <a:pt x="0" y="1460500"/>
                  <a:pt x="0" y="698500"/>
                </a:cubicBezTo>
                <a:cubicBezTo>
                  <a:pt x="0" y="177800"/>
                  <a:pt x="279400" y="0"/>
                  <a:pt x="1092200" y="0"/>
                </a:cubicBezTo>
                <a:close/>
                <a:moveTo>
                  <a:pt x="2514600" y="2692400"/>
                </a:moveTo>
                <a:moveTo>
                  <a:pt x="1892300" y="533400"/>
                </a:moveTo>
                <a:lnTo>
                  <a:pt x="800100" y="533400"/>
                </a:lnTo>
                <a:cubicBezTo>
                  <a:pt x="596900" y="533400"/>
                  <a:pt x="533400" y="596900"/>
                  <a:pt x="533400" y="787400"/>
                </a:cubicBezTo>
                <a:lnTo>
                  <a:pt x="533400" y="939800"/>
                </a:lnTo>
                <a:cubicBezTo>
                  <a:pt x="533400" y="1079500"/>
                  <a:pt x="584200" y="1206500"/>
                  <a:pt x="635000" y="1231900"/>
                </a:cubicBezTo>
                <a:cubicBezTo>
                  <a:pt x="673100" y="1244600"/>
                  <a:pt x="762000" y="1295400"/>
                  <a:pt x="800100" y="1333500"/>
                </a:cubicBezTo>
                <a:cubicBezTo>
                  <a:pt x="850900" y="1384300"/>
                  <a:pt x="990600" y="1460500"/>
                  <a:pt x="1130300" y="1498600"/>
                </a:cubicBezTo>
                <a:lnTo>
                  <a:pt x="1193800" y="1524000"/>
                </a:lnTo>
                <a:cubicBezTo>
                  <a:pt x="1320800" y="1574800"/>
                  <a:pt x="1435100" y="1651000"/>
                  <a:pt x="1435100" y="1701800"/>
                </a:cubicBezTo>
                <a:cubicBezTo>
                  <a:pt x="1435100" y="1752600"/>
                  <a:pt x="1536700" y="1790700"/>
                  <a:pt x="1663700" y="1790700"/>
                </a:cubicBezTo>
                <a:cubicBezTo>
                  <a:pt x="1778000" y="1790700"/>
                  <a:pt x="1879600" y="1828800"/>
                  <a:pt x="1879600" y="1879600"/>
                </a:cubicBezTo>
                <a:cubicBezTo>
                  <a:pt x="1879600" y="1930400"/>
                  <a:pt x="1993900" y="1968500"/>
                  <a:pt x="2133600" y="1968500"/>
                </a:cubicBezTo>
                <a:lnTo>
                  <a:pt x="2171700" y="1968500"/>
                </a:lnTo>
                <a:cubicBezTo>
                  <a:pt x="2311400" y="1968500"/>
                  <a:pt x="2425700" y="2006600"/>
                  <a:pt x="2425700" y="2057400"/>
                </a:cubicBezTo>
                <a:cubicBezTo>
                  <a:pt x="2425700" y="2108200"/>
                  <a:pt x="2540000" y="2146300"/>
                  <a:pt x="2679700" y="2146300"/>
                </a:cubicBezTo>
                <a:lnTo>
                  <a:pt x="3327400" y="2146300"/>
                </a:lnTo>
                <a:cubicBezTo>
                  <a:pt x="3657600" y="2146300"/>
                  <a:pt x="3771900" y="2032000"/>
                  <a:pt x="3771900" y="1714500"/>
                </a:cubicBezTo>
                <a:lnTo>
                  <a:pt x="3771900" y="1689100"/>
                </a:lnTo>
                <a:cubicBezTo>
                  <a:pt x="3771900" y="1295400"/>
                  <a:pt x="3441700" y="1066800"/>
                  <a:pt x="2717800" y="927100"/>
                </a:cubicBezTo>
                <a:cubicBezTo>
                  <a:pt x="2603500" y="914400"/>
                  <a:pt x="2514600" y="850900"/>
                  <a:pt x="2514600" y="800100"/>
                </a:cubicBezTo>
                <a:cubicBezTo>
                  <a:pt x="2514600" y="762000"/>
                  <a:pt x="2425700" y="711200"/>
                  <a:pt x="2336800" y="711200"/>
                </a:cubicBezTo>
                <a:cubicBezTo>
                  <a:pt x="2235200" y="711200"/>
                  <a:pt x="2159000" y="673100"/>
                  <a:pt x="2159000" y="622300"/>
                </a:cubicBezTo>
                <a:cubicBezTo>
                  <a:pt x="2159000" y="571500"/>
                  <a:pt x="2044700" y="533400"/>
                  <a:pt x="1892300" y="533400"/>
                </a:cubicBezTo>
                <a:close/>
                <a:moveTo>
                  <a:pt x="1981200" y="2692400"/>
                </a:moveTo>
              </a:path>
            </a:pathLst>
          </a:custGeom>
          <a:solidFill>
            <a:srgbClr val="161616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80" name="Rectangle 14080"/>
          <p:cNvSpPr/>
          <p:nvPr/>
        </p:nvSpPr>
        <p:spPr>
          <a:xfrm rot="0" flipH="0" flipV="0">
            <a:off x="22835620" y="9455756"/>
            <a:ext cx="120522" cy="266866"/>
          </a:xfrm>
          <a:prstGeom prst="rect">
            <a:avLst/>
          </a:prstGeom>
        </p:spPr>
      </p:sp>
      <p:sp>
        <p:nvSpPr>
          <p:cNvPr id="14081" name="Freeform 14081"/>
          <p:cNvSpPr/>
          <p:nvPr/>
        </p:nvSpPr>
        <p:spPr>
          <a:xfrm rot="0" flipH="0" flipV="0">
            <a:off x="22838591" y="9627196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16161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82" name="Rectangle 14082"/>
          <p:cNvSpPr/>
          <p:nvPr/>
        </p:nvSpPr>
        <p:spPr>
          <a:xfrm rot="0" flipH="0" flipV="0">
            <a:off x="12735055" y="10060368"/>
            <a:ext cx="6797930" cy="351472"/>
          </a:xfrm>
          <a:prstGeom prst="rect">
            <a:avLst/>
          </a:prstGeom>
        </p:spPr>
      </p:sp>
      <p:sp>
        <p:nvSpPr>
          <p:cNvPr id="14083" name="Freeform 14083"/>
          <p:cNvSpPr/>
          <p:nvPr/>
        </p:nvSpPr>
        <p:spPr>
          <a:xfrm rot="0" flipH="0" flipV="0">
            <a:off x="12740770" y="10193908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84" name="Freeform 14084"/>
          <p:cNvSpPr/>
          <p:nvPr/>
        </p:nvSpPr>
        <p:spPr>
          <a:xfrm rot="0" flipH="0" flipV="0">
            <a:off x="12834115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85" name="Freeform 14085"/>
          <p:cNvSpPr/>
          <p:nvPr/>
        </p:nvSpPr>
        <p:spPr>
          <a:xfrm rot="0" flipH="0" flipV="0">
            <a:off x="12923078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86" name="Freeform 14086"/>
          <p:cNvSpPr/>
          <p:nvPr/>
        </p:nvSpPr>
        <p:spPr>
          <a:xfrm rot="0" flipH="0" flipV="0">
            <a:off x="13012042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87" name="Freeform 14087"/>
          <p:cNvSpPr/>
          <p:nvPr/>
        </p:nvSpPr>
        <p:spPr>
          <a:xfrm rot="0" flipH="0" flipV="0">
            <a:off x="14578713" y="10193908"/>
            <a:ext cx="73152" cy="125539"/>
          </a:xfrm>
          <a:custGeom>
            <a:pathLst>
              <a:path w="4876800" h="8369300">
                <a:moveTo>
                  <a:pt x="127000" y="5562600"/>
                </a:moveTo>
                <a:lnTo>
                  <a:pt x="1244600" y="2413000"/>
                </a:lnTo>
                <a:cubicBezTo>
                  <a:pt x="1435100" y="1879600"/>
                  <a:pt x="1663700" y="1524000"/>
                  <a:pt x="1993900" y="1219200"/>
                </a:cubicBezTo>
                <a:lnTo>
                  <a:pt x="2311400" y="927100"/>
                </a:lnTo>
                <a:cubicBezTo>
                  <a:pt x="2463800" y="787400"/>
                  <a:pt x="2768600" y="596900"/>
                  <a:pt x="2971800" y="508000"/>
                </a:cubicBezTo>
                <a:lnTo>
                  <a:pt x="3721100" y="203200"/>
                </a:lnTo>
                <a:cubicBezTo>
                  <a:pt x="4152900" y="25400"/>
                  <a:pt x="4622800" y="0"/>
                  <a:pt x="4775200" y="139700"/>
                </a:cubicBezTo>
                <a:cubicBezTo>
                  <a:pt x="4826000" y="203200"/>
                  <a:pt x="4876800" y="342900"/>
                  <a:pt x="4876800" y="444500"/>
                </a:cubicBezTo>
                <a:cubicBezTo>
                  <a:pt x="4876800" y="558800"/>
                  <a:pt x="4711700" y="723900"/>
                  <a:pt x="4508500" y="800100"/>
                </a:cubicBezTo>
                <a:lnTo>
                  <a:pt x="3556000" y="1193800"/>
                </a:lnTo>
                <a:cubicBezTo>
                  <a:pt x="2794000" y="1498600"/>
                  <a:pt x="2540000" y="1701800"/>
                  <a:pt x="2247900" y="2197100"/>
                </a:cubicBezTo>
                <a:lnTo>
                  <a:pt x="2133600" y="2387600"/>
                </a:lnTo>
                <a:cubicBezTo>
                  <a:pt x="1955800" y="2692400"/>
                  <a:pt x="1828800" y="3035300"/>
                  <a:pt x="1828800" y="3213100"/>
                </a:cubicBezTo>
                <a:cubicBezTo>
                  <a:pt x="1828800" y="3365500"/>
                  <a:pt x="1930400" y="3390900"/>
                  <a:pt x="2336800" y="3390900"/>
                </a:cubicBezTo>
                <a:lnTo>
                  <a:pt x="3048000" y="3390900"/>
                </a:lnTo>
                <a:cubicBezTo>
                  <a:pt x="3543300" y="3390900"/>
                  <a:pt x="3911600" y="3594100"/>
                  <a:pt x="4203700" y="4013200"/>
                </a:cubicBezTo>
                <a:lnTo>
                  <a:pt x="4241800" y="4064000"/>
                </a:lnTo>
                <a:cubicBezTo>
                  <a:pt x="4368800" y="4241800"/>
                  <a:pt x="4470400" y="4572000"/>
                  <a:pt x="4470400" y="4787900"/>
                </a:cubicBezTo>
                <a:lnTo>
                  <a:pt x="4470400" y="5321300"/>
                </a:lnTo>
                <a:cubicBezTo>
                  <a:pt x="4470400" y="5549900"/>
                  <a:pt x="4406900" y="5892800"/>
                  <a:pt x="4343400" y="6096000"/>
                </a:cubicBezTo>
                <a:lnTo>
                  <a:pt x="4127500" y="6718300"/>
                </a:lnTo>
                <a:cubicBezTo>
                  <a:pt x="4064000" y="6921500"/>
                  <a:pt x="3898900" y="7239000"/>
                  <a:pt x="3784600" y="7416800"/>
                </a:cubicBezTo>
                <a:lnTo>
                  <a:pt x="3708400" y="7518400"/>
                </a:lnTo>
                <a:cubicBezTo>
                  <a:pt x="3365500" y="8039100"/>
                  <a:pt x="2717800" y="8369300"/>
                  <a:pt x="2082800" y="8369300"/>
                </a:cubicBezTo>
                <a:lnTo>
                  <a:pt x="1524000" y="8369300"/>
                </a:lnTo>
                <a:cubicBezTo>
                  <a:pt x="1295400" y="8369300"/>
                  <a:pt x="977900" y="8280400"/>
                  <a:pt x="812800" y="8166100"/>
                </a:cubicBezTo>
                <a:lnTo>
                  <a:pt x="774700" y="8140700"/>
                </a:lnTo>
                <a:cubicBezTo>
                  <a:pt x="177800" y="7734300"/>
                  <a:pt x="0" y="7391400"/>
                  <a:pt x="0" y="6642100"/>
                </a:cubicBezTo>
                <a:lnTo>
                  <a:pt x="0" y="6337300"/>
                </a:lnTo>
                <a:cubicBezTo>
                  <a:pt x="0" y="6121400"/>
                  <a:pt x="50800" y="5765800"/>
                  <a:pt x="127000" y="5562600"/>
                </a:cubicBezTo>
                <a:close/>
                <a:moveTo>
                  <a:pt x="2438400" y="8382000"/>
                </a:moveTo>
                <a:moveTo>
                  <a:pt x="2946400" y="4203700"/>
                </a:moveTo>
                <a:lnTo>
                  <a:pt x="1828800" y="4203700"/>
                </a:lnTo>
                <a:cubicBezTo>
                  <a:pt x="1511300" y="4203700"/>
                  <a:pt x="1257300" y="4483100"/>
                  <a:pt x="1130300" y="4965700"/>
                </a:cubicBezTo>
                <a:lnTo>
                  <a:pt x="850900" y="6057900"/>
                </a:lnTo>
                <a:cubicBezTo>
                  <a:pt x="825500" y="6159500"/>
                  <a:pt x="812800" y="6337300"/>
                  <a:pt x="812800" y="6438900"/>
                </a:cubicBezTo>
                <a:lnTo>
                  <a:pt x="812800" y="6642100"/>
                </a:lnTo>
                <a:cubicBezTo>
                  <a:pt x="812800" y="6756400"/>
                  <a:pt x="838200" y="6883400"/>
                  <a:pt x="876300" y="6921500"/>
                </a:cubicBezTo>
                <a:cubicBezTo>
                  <a:pt x="914400" y="6959600"/>
                  <a:pt x="965200" y="7061200"/>
                  <a:pt x="977900" y="7137400"/>
                </a:cubicBezTo>
                <a:cubicBezTo>
                  <a:pt x="1003300" y="7226300"/>
                  <a:pt x="1104900" y="7340600"/>
                  <a:pt x="1193800" y="7391400"/>
                </a:cubicBezTo>
                <a:lnTo>
                  <a:pt x="1346200" y="7467600"/>
                </a:lnTo>
                <a:cubicBezTo>
                  <a:pt x="1435100" y="7518400"/>
                  <a:pt x="1612900" y="7556500"/>
                  <a:pt x="1727200" y="7556500"/>
                </a:cubicBezTo>
                <a:lnTo>
                  <a:pt x="2057400" y="7556500"/>
                </a:lnTo>
                <a:cubicBezTo>
                  <a:pt x="2171700" y="7556500"/>
                  <a:pt x="2362200" y="7518400"/>
                  <a:pt x="2489200" y="7467600"/>
                </a:cubicBezTo>
                <a:lnTo>
                  <a:pt x="2514600" y="7454900"/>
                </a:lnTo>
                <a:cubicBezTo>
                  <a:pt x="2628900" y="7404100"/>
                  <a:pt x="2755900" y="7289800"/>
                  <a:pt x="2781300" y="7213600"/>
                </a:cubicBezTo>
                <a:cubicBezTo>
                  <a:pt x="2819400" y="7124700"/>
                  <a:pt x="2882900" y="7048500"/>
                  <a:pt x="2946400" y="7048500"/>
                </a:cubicBezTo>
                <a:cubicBezTo>
                  <a:pt x="2997200" y="7048500"/>
                  <a:pt x="3048000" y="7010400"/>
                  <a:pt x="3048000" y="6946900"/>
                </a:cubicBezTo>
                <a:cubicBezTo>
                  <a:pt x="3048000" y="6896100"/>
                  <a:pt x="3098800" y="6845300"/>
                  <a:pt x="3162300" y="6845300"/>
                </a:cubicBezTo>
                <a:cubicBezTo>
                  <a:pt x="3213100" y="6845300"/>
                  <a:pt x="3289300" y="6769100"/>
                  <a:pt x="3327400" y="6654800"/>
                </a:cubicBezTo>
                <a:lnTo>
                  <a:pt x="3517900" y="5943600"/>
                </a:lnTo>
                <a:cubicBezTo>
                  <a:pt x="3556000" y="5842000"/>
                  <a:pt x="3581400" y="5664200"/>
                  <a:pt x="3594100" y="5562600"/>
                </a:cubicBezTo>
                <a:lnTo>
                  <a:pt x="3632200" y="4953000"/>
                </a:lnTo>
                <a:cubicBezTo>
                  <a:pt x="3644900" y="4851400"/>
                  <a:pt x="3581400" y="4686300"/>
                  <a:pt x="3505200" y="4597400"/>
                </a:cubicBezTo>
                <a:lnTo>
                  <a:pt x="3289300" y="4368800"/>
                </a:lnTo>
                <a:cubicBezTo>
                  <a:pt x="3200400" y="4267200"/>
                  <a:pt x="3073400" y="4203700"/>
                  <a:pt x="2946400" y="4203700"/>
                </a:cubicBezTo>
                <a:close/>
                <a:moveTo>
                  <a:pt x="3797300" y="83820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88" name="Freeform 14088"/>
          <p:cNvSpPr/>
          <p:nvPr/>
        </p:nvSpPr>
        <p:spPr>
          <a:xfrm rot="0" flipH="0" flipV="0">
            <a:off x="14671042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89" name="Freeform 14089"/>
          <p:cNvSpPr/>
          <p:nvPr/>
        </p:nvSpPr>
        <p:spPr>
          <a:xfrm rot="0" flipH="0" flipV="0">
            <a:off x="14758990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90" name="Freeform 14090"/>
          <p:cNvSpPr/>
          <p:nvPr/>
        </p:nvSpPr>
        <p:spPr>
          <a:xfrm rot="0" flipH="0" flipV="0">
            <a:off x="14846937" y="10197528"/>
            <a:ext cx="73152" cy="121920"/>
          </a:xfrm>
          <a:custGeom>
            <a:pathLst>
              <a:path w="4876800" h="8128000">
                <a:moveTo>
                  <a:pt x="546100" y="3136900"/>
                </a:moveTo>
                <a:lnTo>
                  <a:pt x="1206500" y="1625600"/>
                </a:lnTo>
                <a:cubicBezTo>
                  <a:pt x="1295400" y="1422400"/>
                  <a:pt x="1498600" y="1130300"/>
                  <a:pt x="1651000" y="977900"/>
                </a:cubicBezTo>
                <a:lnTo>
                  <a:pt x="2133600" y="495300"/>
                </a:lnTo>
                <a:cubicBezTo>
                  <a:pt x="2501900" y="114300"/>
                  <a:pt x="2794000" y="0"/>
                  <a:pt x="3289300" y="0"/>
                </a:cubicBezTo>
                <a:lnTo>
                  <a:pt x="3657600" y="0"/>
                </a:lnTo>
                <a:cubicBezTo>
                  <a:pt x="4394200" y="0"/>
                  <a:pt x="4876800" y="723900"/>
                  <a:pt x="4876800" y="1866900"/>
                </a:cubicBezTo>
                <a:lnTo>
                  <a:pt x="4876800" y="2336800"/>
                </a:lnTo>
                <a:cubicBezTo>
                  <a:pt x="4876800" y="2552700"/>
                  <a:pt x="4826000" y="2908300"/>
                  <a:pt x="4775200" y="3124200"/>
                </a:cubicBezTo>
                <a:lnTo>
                  <a:pt x="4470400" y="4445000"/>
                </a:lnTo>
                <a:cubicBezTo>
                  <a:pt x="4432300" y="4648200"/>
                  <a:pt x="4305300" y="4991100"/>
                  <a:pt x="4203700" y="5194300"/>
                </a:cubicBezTo>
                <a:lnTo>
                  <a:pt x="3289300" y="6985000"/>
                </a:lnTo>
                <a:cubicBezTo>
                  <a:pt x="3175000" y="7188200"/>
                  <a:pt x="2959100" y="7467600"/>
                  <a:pt x="2794000" y="7607300"/>
                </a:cubicBezTo>
                <a:lnTo>
                  <a:pt x="2755900" y="7658100"/>
                </a:lnTo>
                <a:cubicBezTo>
                  <a:pt x="2349500" y="8001000"/>
                  <a:pt x="2032000" y="8128000"/>
                  <a:pt x="1549400" y="8128000"/>
                </a:cubicBezTo>
                <a:lnTo>
                  <a:pt x="1219200" y="8128000"/>
                </a:lnTo>
                <a:cubicBezTo>
                  <a:pt x="990600" y="8128000"/>
                  <a:pt x="673100" y="8001000"/>
                  <a:pt x="520700" y="7848600"/>
                </a:cubicBezTo>
                <a:lnTo>
                  <a:pt x="508000" y="7835900"/>
                </a:lnTo>
                <a:cubicBezTo>
                  <a:pt x="177800" y="7531100"/>
                  <a:pt x="0" y="7048500"/>
                  <a:pt x="0" y="6451600"/>
                </a:cubicBezTo>
                <a:lnTo>
                  <a:pt x="0" y="5588000"/>
                </a:lnTo>
                <a:cubicBezTo>
                  <a:pt x="0" y="5359400"/>
                  <a:pt x="38100" y="5003800"/>
                  <a:pt x="88900" y="4787900"/>
                </a:cubicBezTo>
                <a:lnTo>
                  <a:pt x="292100" y="3886200"/>
                </a:lnTo>
                <a:cubicBezTo>
                  <a:pt x="342900" y="3670300"/>
                  <a:pt x="457200" y="3327400"/>
                  <a:pt x="546100" y="3136900"/>
                </a:cubicBezTo>
                <a:close/>
                <a:moveTo>
                  <a:pt x="4483100" y="8140700"/>
                </a:moveTo>
                <a:moveTo>
                  <a:pt x="1714500" y="2476500"/>
                </a:moveTo>
                <a:lnTo>
                  <a:pt x="1054100" y="4330700"/>
                </a:lnTo>
                <a:cubicBezTo>
                  <a:pt x="1028700" y="4432300"/>
                  <a:pt x="977900" y="4597400"/>
                  <a:pt x="965200" y="4699000"/>
                </a:cubicBezTo>
                <a:lnTo>
                  <a:pt x="838200" y="5486400"/>
                </a:lnTo>
                <a:cubicBezTo>
                  <a:pt x="825500" y="5600700"/>
                  <a:pt x="812800" y="5778500"/>
                  <a:pt x="812800" y="5892800"/>
                </a:cubicBezTo>
                <a:lnTo>
                  <a:pt x="812800" y="6350000"/>
                </a:lnTo>
                <a:cubicBezTo>
                  <a:pt x="812800" y="6896100"/>
                  <a:pt x="1066800" y="7315200"/>
                  <a:pt x="1422400" y="7315200"/>
                </a:cubicBezTo>
                <a:lnTo>
                  <a:pt x="1727200" y="7315200"/>
                </a:lnTo>
                <a:cubicBezTo>
                  <a:pt x="1828800" y="7315200"/>
                  <a:pt x="1993900" y="7239000"/>
                  <a:pt x="2070100" y="7162800"/>
                </a:cubicBezTo>
                <a:lnTo>
                  <a:pt x="2349500" y="6883400"/>
                </a:lnTo>
                <a:cubicBezTo>
                  <a:pt x="2425700" y="6807200"/>
                  <a:pt x="2540000" y="6667500"/>
                  <a:pt x="2590800" y="6578600"/>
                </a:cubicBezTo>
                <a:lnTo>
                  <a:pt x="3073400" y="5702300"/>
                </a:lnTo>
                <a:cubicBezTo>
                  <a:pt x="3124200" y="5613400"/>
                  <a:pt x="3200400" y="5461000"/>
                  <a:pt x="3238500" y="5359400"/>
                </a:cubicBezTo>
                <a:lnTo>
                  <a:pt x="3695700" y="4089400"/>
                </a:lnTo>
                <a:cubicBezTo>
                  <a:pt x="3733800" y="3987800"/>
                  <a:pt x="3784600" y="3822700"/>
                  <a:pt x="3810000" y="3721100"/>
                </a:cubicBezTo>
                <a:lnTo>
                  <a:pt x="3911600" y="3225800"/>
                </a:lnTo>
                <a:cubicBezTo>
                  <a:pt x="3937000" y="3124200"/>
                  <a:pt x="3962400" y="2946400"/>
                  <a:pt x="3962400" y="2844800"/>
                </a:cubicBezTo>
                <a:lnTo>
                  <a:pt x="3962400" y="1422400"/>
                </a:lnTo>
                <a:cubicBezTo>
                  <a:pt x="3962400" y="1308100"/>
                  <a:pt x="3886200" y="1143000"/>
                  <a:pt x="3810000" y="1066800"/>
                </a:cubicBezTo>
                <a:lnTo>
                  <a:pt x="3695700" y="952500"/>
                </a:lnTo>
                <a:cubicBezTo>
                  <a:pt x="3619500" y="876300"/>
                  <a:pt x="3454400" y="812800"/>
                  <a:pt x="3352800" y="812800"/>
                </a:cubicBezTo>
                <a:lnTo>
                  <a:pt x="3149600" y="812800"/>
                </a:lnTo>
                <a:cubicBezTo>
                  <a:pt x="3035300" y="812800"/>
                  <a:pt x="2946400" y="850900"/>
                  <a:pt x="2946400" y="914400"/>
                </a:cubicBezTo>
                <a:cubicBezTo>
                  <a:pt x="2946400" y="965200"/>
                  <a:pt x="2895600" y="1016000"/>
                  <a:pt x="2844800" y="1016000"/>
                </a:cubicBezTo>
                <a:cubicBezTo>
                  <a:pt x="2781300" y="1016000"/>
                  <a:pt x="2743200" y="1054100"/>
                  <a:pt x="2743200" y="1117600"/>
                </a:cubicBezTo>
                <a:cubicBezTo>
                  <a:pt x="2743200" y="1168400"/>
                  <a:pt x="2692400" y="1219200"/>
                  <a:pt x="2641600" y="1219200"/>
                </a:cubicBezTo>
                <a:cubicBezTo>
                  <a:pt x="2514600" y="1219200"/>
                  <a:pt x="2463800" y="1270000"/>
                  <a:pt x="2298700" y="1498600"/>
                </a:cubicBezTo>
                <a:lnTo>
                  <a:pt x="1892300" y="2120900"/>
                </a:lnTo>
                <a:cubicBezTo>
                  <a:pt x="1841500" y="2209800"/>
                  <a:pt x="1752600" y="2374900"/>
                  <a:pt x="1714500" y="2476500"/>
                </a:cubicBezTo>
                <a:close/>
                <a:moveTo>
                  <a:pt x="5143500" y="8140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91" name="Freeform 14091"/>
          <p:cNvSpPr/>
          <p:nvPr/>
        </p:nvSpPr>
        <p:spPr>
          <a:xfrm rot="0" flipH="0" flipV="0">
            <a:off x="17142037" y="10335335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92" name="Freeform 14092"/>
          <p:cNvSpPr/>
          <p:nvPr/>
        </p:nvSpPr>
        <p:spPr>
          <a:xfrm rot="0" flipH="0" flipV="0">
            <a:off x="17216263" y="10273683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93" name="Freeform 14093"/>
          <p:cNvSpPr/>
          <p:nvPr/>
        </p:nvSpPr>
        <p:spPr>
          <a:xfrm rot="0" flipH="0" flipV="0">
            <a:off x="17247781" y="10357173"/>
            <a:ext cx="15201" cy="25939"/>
          </a:xfrm>
          <a:custGeom>
            <a:pathLst>
              <a:path w="1600200" h="2730500">
                <a:moveTo>
                  <a:pt x="0" y="2247900"/>
                </a:moveTo>
                <a:lnTo>
                  <a:pt x="0" y="1130300"/>
                </a:lnTo>
                <a:cubicBezTo>
                  <a:pt x="0" y="952500"/>
                  <a:pt x="76200" y="800100"/>
                  <a:pt x="152400" y="800100"/>
                </a:cubicBezTo>
                <a:cubicBezTo>
                  <a:pt x="241300" y="800100"/>
                  <a:pt x="317500" y="660400"/>
                  <a:pt x="317500" y="482600"/>
                </a:cubicBezTo>
                <a:cubicBezTo>
                  <a:pt x="317500" y="139700"/>
                  <a:pt x="520700" y="0"/>
                  <a:pt x="1041400" y="0"/>
                </a:cubicBezTo>
                <a:lnTo>
                  <a:pt x="1282700" y="0"/>
                </a:lnTo>
                <a:cubicBezTo>
                  <a:pt x="1460500" y="0"/>
                  <a:pt x="1600200" y="152400"/>
                  <a:pt x="1600200" y="317500"/>
                </a:cubicBezTo>
                <a:cubicBezTo>
                  <a:pt x="1600200" y="495300"/>
                  <a:pt x="1536700" y="774700"/>
                  <a:pt x="1460500" y="927100"/>
                </a:cubicBezTo>
                <a:lnTo>
                  <a:pt x="800100" y="2273300"/>
                </a:lnTo>
                <a:cubicBezTo>
                  <a:pt x="685800" y="2514600"/>
                  <a:pt x="393700" y="2730500"/>
                  <a:pt x="203200" y="2730500"/>
                </a:cubicBezTo>
                <a:cubicBezTo>
                  <a:pt x="76200" y="2730500"/>
                  <a:pt x="0" y="2527300"/>
                  <a:pt x="0" y="2247900"/>
                </a:cubicBezTo>
                <a:close/>
                <a:moveTo>
                  <a:pt x="-1282700" y="9017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94" name="Freeform 14094"/>
          <p:cNvSpPr/>
          <p:nvPr/>
        </p:nvSpPr>
        <p:spPr>
          <a:xfrm rot="0" flipH="0" flipV="0">
            <a:off x="17291603" y="10271873"/>
            <a:ext cx="56343" cy="93503"/>
          </a:xfrm>
          <a:custGeom>
            <a:pathLst>
              <a:path w="5930900" h="9842500">
                <a:moveTo>
                  <a:pt x="5842000" y="3238500"/>
                </a:moveTo>
                <a:lnTo>
                  <a:pt x="4660900" y="7010400"/>
                </a:lnTo>
                <a:cubicBezTo>
                  <a:pt x="4610100" y="7175500"/>
                  <a:pt x="4495800" y="7416800"/>
                  <a:pt x="4394200" y="7556500"/>
                </a:cubicBezTo>
                <a:lnTo>
                  <a:pt x="4241800" y="7772400"/>
                </a:lnTo>
                <a:cubicBezTo>
                  <a:pt x="4140200" y="7912100"/>
                  <a:pt x="3962400" y="8115300"/>
                  <a:pt x="3835400" y="8242300"/>
                </a:cubicBezTo>
                <a:lnTo>
                  <a:pt x="3429000" y="8648700"/>
                </a:lnTo>
                <a:cubicBezTo>
                  <a:pt x="3314700" y="8775700"/>
                  <a:pt x="3162300" y="8890000"/>
                  <a:pt x="3098800" y="8915400"/>
                </a:cubicBezTo>
                <a:cubicBezTo>
                  <a:pt x="3035300" y="8928100"/>
                  <a:pt x="2882900" y="9042400"/>
                  <a:pt x="2768600" y="9144000"/>
                </a:cubicBezTo>
                <a:cubicBezTo>
                  <a:pt x="2565400" y="9359900"/>
                  <a:pt x="2438400" y="9423400"/>
                  <a:pt x="1841500" y="9652000"/>
                </a:cubicBezTo>
                <a:lnTo>
                  <a:pt x="1701800" y="9715500"/>
                </a:lnTo>
                <a:cubicBezTo>
                  <a:pt x="1511300" y="9779000"/>
                  <a:pt x="1219200" y="9842500"/>
                  <a:pt x="1041400" y="9842500"/>
                </a:cubicBezTo>
                <a:lnTo>
                  <a:pt x="317500" y="9842500"/>
                </a:lnTo>
                <a:cubicBezTo>
                  <a:pt x="139700" y="9842500"/>
                  <a:pt x="0" y="9728200"/>
                  <a:pt x="0" y="9601200"/>
                </a:cubicBezTo>
                <a:cubicBezTo>
                  <a:pt x="0" y="9461500"/>
                  <a:pt x="101600" y="9258300"/>
                  <a:pt x="228600" y="9131300"/>
                </a:cubicBezTo>
                <a:lnTo>
                  <a:pt x="254000" y="9105900"/>
                </a:lnTo>
                <a:cubicBezTo>
                  <a:pt x="381000" y="8978900"/>
                  <a:pt x="622300" y="8877300"/>
                  <a:pt x="800100" y="8877300"/>
                </a:cubicBezTo>
                <a:lnTo>
                  <a:pt x="1117600" y="8877300"/>
                </a:lnTo>
                <a:cubicBezTo>
                  <a:pt x="1295400" y="8877300"/>
                  <a:pt x="1485900" y="8839200"/>
                  <a:pt x="1524000" y="8788400"/>
                </a:cubicBezTo>
                <a:cubicBezTo>
                  <a:pt x="1562100" y="8750300"/>
                  <a:pt x="1714500" y="8648700"/>
                  <a:pt x="1854200" y="8559800"/>
                </a:cubicBezTo>
                <a:lnTo>
                  <a:pt x="2222500" y="8318500"/>
                </a:lnTo>
                <a:cubicBezTo>
                  <a:pt x="2362200" y="8242300"/>
                  <a:pt x="2565400" y="8064500"/>
                  <a:pt x="2692400" y="7937500"/>
                </a:cubicBezTo>
                <a:lnTo>
                  <a:pt x="3136900" y="7493000"/>
                </a:lnTo>
                <a:cubicBezTo>
                  <a:pt x="3263900" y="7378700"/>
                  <a:pt x="3390900" y="7213600"/>
                  <a:pt x="3416300" y="7137400"/>
                </a:cubicBezTo>
                <a:cubicBezTo>
                  <a:pt x="3454400" y="7061200"/>
                  <a:pt x="3517900" y="6959600"/>
                  <a:pt x="3581400" y="6896100"/>
                </a:cubicBezTo>
                <a:cubicBezTo>
                  <a:pt x="3644900" y="6832600"/>
                  <a:pt x="3695700" y="6680200"/>
                  <a:pt x="3695700" y="6553200"/>
                </a:cubicBezTo>
                <a:cubicBezTo>
                  <a:pt x="3695700" y="6413500"/>
                  <a:pt x="3556000" y="6286500"/>
                  <a:pt x="3390900" y="6261100"/>
                </a:cubicBezTo>
                <a:lnTo>
                  <a:pt x="2933700" y="6197600"/>
                </a:lnTo>
                <a:cubicBezTo>
                  <a:pt x="2781300" y="6184900"/>
                  <a:pt x="2514600" y="6134100"/>
                  <a:pt x="2349500" y="6096000"/>
                </a:cubicBezTo>
                <a:lnTo>
                  <a:pt x="1638300" y="5943600"/>
                </a:lnTo>
                <a:cubicBezTo>
                  <a:pt x="1473200" y="5905500"/>
                  <a:pt x="1231900" y="5778500"/>
                  <a:pt x="1117600" y="5651500"/>
                </a:cubicBezTo>
                <a:lnTo>
                  <a:pt x="1028700" y="5575300"/>
                </a:lnTo>
                <a:cubicBezTo>
                  <a:pt x="901700" y="5448300"/>
                  <a:pt x="762000" y="5232400"/>
                  <a:pt x="711200" y="5092700"/>
                </a:cubicBezTo>
                <a:cubicBezTo>
                  <a:pt x="660400" y="4953000"/>
                  <a:pt x="558800" y="4749800"/>
                  <a:pt x="469900" y="4648200"/>
                </a:cubicBezTo>
                <a:cubicBezTo>
                  <a:pt x="241300" y="4368800"/>
                  <a:pt x="254000" y="3873500"/>
                  <a:pt x="482600" y="3467100"/>
                </a:cubicBezTo>
                <a:cubicBezTo>
                  <a:pt x="571500" y="3302000"/>
                  <a:pt x="647700" y="3060700"/>
                  <a:pt x="647700" y="2895600"/>
                </a:cubicBezTo>
                <a:cubicBezTo>
                  <a:pt x="647700" y="2743200"/>
                  <a:pt x="685800" y="2489200"/>
                  <a:pt x="749300" y="2349500"/>
                </a:cubicBezTo>
                <a:lnTo>
                  <a:pt x="825500" y="2159000"/>
                </a:lnTo>
                <a:cubicBezTo>
                  <a:pt x="876300" y="2006600"/>
                  <a:pt x="990600" y="1765300"/>
                  <a:pt x="1079500" y="1625600"/>
                </a:cubicBezTo>
                <a:lnTo>
                  <a:pt x="1244600" y="1333500"/>
                </a:lnTo>
                <a:cubicBezTo>
                  <a:pt x="1320800" y="1181100"/>
                  <a:pt x="1485900" y="965200"/>
                  <a:pt x="1612900" y="838200"/>
                </a:cubicBezTo>
                <a:lnTo>
                  <a:pt x="1854200" y="596900"/>
                </a:lnTo>
                <a:cubicBezTo>
                  <a:pt x="2095500" y="368300"/>
                  <a:pt x="2400300" y="241300"/>
                  <a:pt x="2984500" y="152400"/>
                </a:cubicBezTo>
                <a:lnTo>
                  <a:pt x="3263900" y="101600"/>
                </a:lnTo>
                <a:cubicBezTo>
                  <a:pt x="3911600" y="0"/>
                  <a:pt x="4470400" y="38100"/>
                  <a:pt x="4749800" y="203200"/>
                </a:cubicBezTo>
                <a:lnTo>
                  <a:pt x="4978400" y="330200"/>
                </a:lnTo>
                <a:cubicBezTo>
                  <a:pt x="5359400" y="546100"/>
                  <a:pt x="5600700" y="812800"/>
                  <a:pt x="5765800" y="1193800"/>
                </a:cubicBezTo>
                <a:lnTo>
                  <a:pt x="5791200" y="1257300"/>
                </a:lnTo>
                <a:cubicBezTo>
                  <a:pt x="5867400" y="1447800"/>
                  <a:pt x="5930900" y="1752600"/>
                  <a:pt x="5930900" y="1930400"/>
                </a:cubicBezTo>
                <a:lnTo>
                  <a:pt x="5930900" y="2616200"/>
                </a:lnTo>
                <a:cubicBezTo>
                  <a:pt x="5930900" y="2794000"/>
                  <a:pt x="5892800" y="3073400"/>
                  <a:pt x="5842000" y="3238500"/>
                </a:cubicBezTo>
                <a:close/>
                <a:moveTo>
                  <a:pt x="5130800" y="9880600"/>
                </a:moveTo>
                <a:moveTo>
                  <a:pt x="2247900" y="5029200"/>
                </a:moveTo>
                <a:lnTo>
                  <a:pt x="3924300" y="5029200"/>
                </a:lnTo>
                <a:cubicBezTo>
                  <a:pt x="4127500" y="5029200"/>
                  <a:pt x="4292600" y="4914900"/>
                  <a:pt x="4356100" y="4724400"/>
                </a:cubicBezTo>
                <a:lnTo>
                  <a:pt x="4406900" y="4610100"/>
                </a:lnTo>
                <a:cubicBezTo>
                  <a:pt x="4470400" y="4445000"/>
                  <a:pt x="4546600" y="4178300"/>
                  <a:pt x="4572000" y="4025900"/>
                </a:cubicBezTo>
                <a:lnTo>
                  <a:pt x="4584700" y="3937000"/>
                </a:lnTo>
                <a:cubicBezTo>
                  <a:pt x="4622800" y="3784600"/>
                  <a:pt x="4686300" y="3568700"/>
                  <a:pt x="4724400" y="3454400"/>
                </a:cubicBezTo>
                <a:cubicBezTo>
                  <a:pt x="4775200" y="3352800"/>
                  <a:pt x="4813300" y="3111500"/>
                  <a:pt x="4813300" y="2933700"/>
                </a:cubicBezTo>
                <a:lnTo>
                  <a:pt x="4813300" y="2057400"/>
                </a:lnTo>
                <a:cubicBezTo>
                  <a:pt x="4813300" y="1574800"/>
                  <a:pt x="4673600" y="1295400"/>
                  <a:pt x="4343400" y="1155700"/>
                </a:cubicBezTo>
                <a:lnTo>
                  <a:pt x="4292600" y="1143000"/>
                </a:lnTo>
                <a:cubicBezTo>
                  <a:pt x="3721100" y="889000"/>
                  <a:pt x="2819400" y="1079500"/>
                  <a:pt x="2336800" y="1562100"/>
                </a:cubicBezTo>
                <a:lnTo>
                  <a:pt x="2260600" y="1651000"/>
                </a:lnTo>
                <a:cubicBezTo>
                  <a:pt x="2133600" y="1765300"/>
                  <a:pt x="1981200" y="1993900"/>
                  <a:pt x="1905000" y="2146300"/>
                </a:cubicBezTo>
                <a:lnTo>
                  <a:pt x="1854200" y="2260600"/>
                </a:lnTo>
                <a:cubicBezTo>
                  <a:pt x="1790700" y="2413000"/>
                  <a:pt x="1701800" y="2667000"/>
                  <a:pt x="1651000" y="2819400"/>
                </a:cubicBezTo>
                <a:lnTo>
                  <a:pt x="1524000" y="3289300"/>
                </a:lnTo>
                <a:cubicBezTo>
                  <a:pt x="1485900" y="3454400"/>
                  <a:pt x="1447800" y="3721100"/>
                  <a:pt x="1447800" y="3898900"/>
                </a:cubicBezTo>
                <a:lnTo>
                  <a:pt x="1447800" y="3987800"/>
                </a:lnTo>
                <a:cubicBezTo>
                  <a:pt x="1447800" y="4622800"/>
                  <a:pt x="1752600" y="5029200"/>
                  <a:pt x="2247900" y="5029200"/>
                </a:cubicBezTo>
                <a:close/>
                <a:moveTo>
                  <a:pt x="3340100" y="98806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95" name="Freeform 14095"/>
          <p:cNvSpPr/>
          <p:nvPr/>
        </p:nvSpPr>
        <p:spPr>
          <a:xfrm rot="0" flipH="0" flipV="0">
            <a:off x="17349782" y="10274527"/>
            <a:ext cx="62858" cy="91452"/>
          </a:xfrm>
          <a:custGeom>
            <a:pathLst>
              <a:path w="6616700" h="9626600">
                <a:moveTo>
                  <a:pt x="3238500" y="0"/>
                </a:moveTo>
                <a:lnTo>
                  <a:pt x="5168900" y="0"/>
                </a:lnTo>
                <a:cubicBezTo>
                  <a:pt x="6007100" y="0"/>
                  <a:pt x="6616700" y="177800"/>
                  <a:pt x="6616700" y="431800"/>
                </a:cubicBezTo>
                <a:cubicBezTo>
                  <a:pt x="6616700" y="546100"/>
                  <a:pt x="6540500" y="711200"/>
                  <a:pt x="6451600" y="800100"/>
                </a:cubicBezTo>
                <a:cubicBezTo>
                  <a:pt x="6362700" y="889000"/>
                  <a:pt x="6007100" y="952500"/>
                  <a:pt x="5651500" y="952500"/>
                </a:cubicBezTo>
                <a:lnTo>
                  <a:pt x="3886200" y="952500"/>
                </a:lnTo>
                <a:cubicBezTo>
                  <a:pt x="3467100" y="952500"/>
                  <a:pt x="3162300" y="1168400"/>
                  <a:pt x="2997200" y="1587500"/>
                </a:cubicBezTo>
                <a:lnTo>
                  <a:pt x="2844800" y="2006600"/>
                </a:lnTo>
                <a:cubicBezTo>
                  <a:pt x="2705100" y="2362200"/>
                  <a:pt x="2603500" y="2870200"/>
                  <a:pt x="2603500" y="3162300"/>
                </a:cubicBezTo>
                <a:cubicBezTo>
                  <a:pt x="2603500" y="3454400"/>
                  <a:pt x="2882900" y="3683000"/>
                  <a:pt x="3238500" y="3683000"/>
                </a:cubicBezTo>
                <a:lnTo>
                  <a:pt x="3568700" y="3683000"/>
                </a:lnTo>
                <a:cubicBezTo>
                  <a:pt x="3911600" y="3683000"/>
                  <a:pt x="4381500" y="3733800"/>
                  <a:pt x="4610100" y="3797300"/>
                </a:cubicBezTo>
                <a:cubicBezTo>
                  <a:pt x="5626100" y="4089400"/>
                  <a:pt x="6032500" y="5270500"/>
                  <a:pt x="5664200" y="6845300"/>
                </a:cubicBezTo>
                <a:lnTo>
                  <a:pt x="5664200" y="6870700"/>
                </a:lnTo>
                <a:cubicBezTo>
                  <a:pt x="5245100" y="8648700"/>
                  <a:pt x="4076700" y="9626600"/>
                  <a:pt x="2362200" y="9626600"/>
                </a:cubicBezTo>
                <a:lnTo>
                  <a:pt x="990600" y="9626600"/>
                </a:lnTo>
                <a:cubicBezTo>
                  <a:pt x="647700" y="9626600"/>
                  <a:pt x="279400" y="9550400"/>
                  <a:pt x="190500" y="9461500"/>
                </a:cubicBezTo>
                <a:cubicBezTo>
                  <a:pt x="0" y="9271000"/>
                  <a:pt x="0" y="9207500"/>
                  <a:pt x="165100" y="8902700"/>
                </a:cubicBezTo>
                <a:cubicBezTo>
                  <a:pt x="241300" y="8763000"/>
                  <a:pt x="596900" y="8661400"/>
                  <a:pt x="939800" y="8661400"/>
                </a:cubicBezTo>
                <a:lnTo>
                  <a:pt x="2438400" y="8661400"/>
                </a:lnTo>
                <a:cubicBezTo>
                  <a:pt x="3644900" y="8661400"/>
                  <a:pt x="4279900" y="8064500"/>
                  <a:pt x="4699000" y="6578600"/>
                </a:cubicBezTo>
                <a:cubicBezTo>
                  <a:pt x="5041900" y="5308600"/>
                  <a:pt x="4648200" y="4648200"/>
                  <a:pt x="3568700" y="4648200"/>
                </a:cubicBezTo>
                <a:lnTo>
                  <a:pt x="2273300" y="4648200"/>
                </a:lnTo>
                <a:cubicBezTo>
                  <a:pt x="1930400" y="4648200"/>
                  <a:pt x="1562100" y="4572000"/>
                  <a:pt x="1473200" y="4483100"/>
                </a:cubicBezTo>
                <a:cubicBezTo>
                  <a:pt x="1257300" y="4267200"/>
                  <a:pt x="1282700" y="3771900"/>
                  <a:pt x="1549400" y="3162300"/>
                </a:cubicBezTo>
                <a:cubicBezTo>
                  <a:pt x="2019300" y="2070100"/>
                  <a:pt x="2273300" y="1168400"/>
                  <a:pt x="2273300" y="596900"/>
                </a:cubicBezTo>
                <a:cubicBezTo>
                  <a:pt x="2273300" y="165100"/>
                  <a:pt x="2540000" y="0"/>
                  <a:pt x="3238500" y="0"/>
                </a:cubicBezTo>
                <a:close/>
                <a:moveTo>
                  <a:pt x="9461500" y="96012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96" name="Freeform 14096"/>
          <p:cNvSpPr/>
          <p:nvPr/>
        </p:nvSpPr>
        <p:spPr>
          <a:xfrm rot="0" flipH="0" flipV="0">
            <a:off x="17421958" y="10273924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97" name="Freeform 14097"/>
          <p:cNvSpPr/>
          <p:nvPr/>
        </p:nvSpPr>
        <p:spPr>
          <a:xfrm rot="0" flipH="0" flipV="0">
            <a:off x="18607840" y="10139609"/>
            <a:ext cx="62738" cy="92900"/>
          </a:xfrm>
          <a:custGeom>
            <a:pathLst>
              <a:path w="6604000" h="9779000">
                <a:moveTo>
                  <a:pt x="2667000" y="0"/>
                </a:moveTo>
                <a:lnTo>
                  <a:pt x="6121400" y="0"/>
                </a:lnTo>
                <a:cubicBezTo>
                  <a:pt x="6502400" y="0"/>
                  <a:pt x="6604000" y="76200"/>
                  <a:pt x="6604000" y="393700"/>
                </a:cubicBezTo>
                <a:cubicBezTo>
                  <a:pt x="6604000" y="533400"/>
                  <a:pt x="6527800" y="711200"/>
                  <a:pt x="6438900" y="800100"/>
                </a:cubicBezTo>
                <a:cubicBezTo>
                  <a:pt x="6350000" y="889000"/>
                  <a:pt x="6134100" y="965200"/>
                  <a:pt x="5969000" y="965200"/>
                </a:cubicBezTo>
                <a:lnTo>
                  <a:pt x="4038600" y="965200"/>
                </a:lnTo>
                <a:cubicBezTo>
                  <a:pt x="3657600" y="965200"/>
                  <a:pt x="3556000" y="1041400"/>
                  <a:pt x="3556000" y="1358900"/>
                </a:cubicBezTo>
                <a:cubicBezTo>
                  <a:pt x="3556000" y="1498600"/>
                  <a:pt x="3657600" y="1714500"/>
                  <a:pt x="3771900" y="1854200"/>
                </a:cubicBezTo>
                <a:lnTo>
                  <a:pt x="4660900" y="2857500"/>
                </a:lnTo>
                <a:cubicBezTo>
                  <a:pt x="4775200" y="2997200"/>
                  <a:pt x="4953000" y="3238500"/>
                  <a:pt x="5041900" y="3403600"/>
                </a:cubicBezTo>
                <a:lnTo>
                  <a:pt x="5321300" y="3898900"/>
                </a:lnTo>
                <a:cubicBezTo>
                  <a:pt x="5410200" y="4064000"/>
                  <a:pt x="5486400" y="4330700"/>
                  <a:pt x="5486400" y="4508500"/>
                </a:cubicBezTo>
                <a:lnTo>
                  <a:pt x="5486400" y="5295900"/>
                </a:lnTo>
                <a:cubicBezTo>
                  <a:pt x="5486400" y="5461000"/>
                  <a:pt x="5448300" y="5702300"/>
                  <a:pt x="5397500" y="5816600"/>
                </a:cubicBezTo>
                <a:cubicBezTo>
                  <a:pt x="5346700" y="5918200"/>
                  <a:pt x="5270500" y="6159500"/>
                  <a:pt x="5219700" y="6337300"/>
                </a:cubicBezTo>
                <a:lnTo>
                  <a:pt x="5092700" y="6807200"/>
                </a:lnTo>
                <a:cubicBezTo>
                  <a:pt x="5041900" y="6985000"/>
                  <a:pt x="5003800" y="7150100"/>
                  <a:pt x="5003800" y="7175500"/>
                </a:cubicBezTo>
                <a:cubicBezTo>
                  <a:pt x="5003800" y="7404100"/>
                  <a:pt x="4889500" y="7759700"/>
                  <a:pt x="4724400" y="8051800"/>
                </a:cubicBezTo>
                <a:lnTo>
                  <a:pt x="4559300" y="8343900"/>
                </a:lnTo>
                <a:cubicBezTo>
                  <a:pt x="4483100" y="8483600"/>
                  <a:pt x="4318000" y="8712200"/>
                  <a:pt x="4191000" y="8826500"/>
                </a:cubicBezTo>
                <a:lnTo>
                  <a:pt x="3784600" y="9232900"/>
                </a:lnTo>
                <a:cubicBezTo>
                  <a:pt x="3517900" y="9499600"/>
                  <a:pt x="3302000" y="9601200"/>
                  <a:pt x="2806700" y="9690100"/>
                </a:cubicBezTo>
                <a:lnTo>
                  <a:pt x="2705100" y="9715500"/>
                </a:lnTo>
                <a:cubicBezTo>
                  <a:pt x="2514600" y="9753600"/>
                  <a:pt x="2209800" y="9779000"/>
                  <a:pt x="2032000" y="9779000"/>
                </a:cubicBezTo>
                <a:lnTo>
                  <a:pt x="1955800" y="9779000"/>
                </a:lnTo>
                <a:cubicBezTo>
                  <a:pt x="1778000" y="9779000"/>
                  <a:pt x="1498600" y="9740900"/>
                  <a:pt x="1346200" y="9677400"/>
                </a:cubicBezTo>
                <a:lnTo>
                  <a:pt x="1168400" y="9613900"/>
                </a:lnTo>
                <a:cubicBezTo>
                  <a:pt x="1016000" y="9563100"/>
                  <a:pt x="787400" y="9410700"/>
                  <a:pt x="660400" y="9296400"/>
                </a:cubicBezTo>
                <a:lnTo>
                  <a:pt x="419100" y="9042400"/>
                </a:lnTo>
                <a:cubicBezTo>
                  <a:pt x="292100" y="8928100"/>
                  <a:pt x="152400" y="8661400"/>
                  <a:pt x="114300" y="8470900"/>
                </a:cubicBezTo>
                <a:lnTo>
                  <a:pt x="101600" y="8445500"/>
                </a:lnTo>
                <a:cubicBezTo>
                  <a:pt x="12700" y="8013700"/>
                  <a:pt x="0" y="7366000"/>
                  <a:pt x="88900" y="6921500"/>
                </a:cubicBezTo>
                <a:lnTo>
                  <a:pt x="266700" y="5981700"/>
                </a:lnTo>
                <a:cubicBezTo>
                  <a:pt x="304800" y="5816600"/>
                  <a:pt x="368300" y="5575300"/>
                  <a:pt x="419100" y="5448300"/>
                </a:cubicBezTo>
                <a:cubicBezTo>
                  <a:pt x="469900" y="5321300"/>
                  <a:pt x="546100" y="5105400"/>
                  <a:pt x="571500" y="4965700"/>
                </a:cubicBezTo>
                <a:cubicBezTo>
                  <a:pt x="609600" y="4826000"/>
                  <a:pt x="698500" y="4597400"/>
                  <a:pt x="774700" y="4457700"/>
                </a:cubicBezTo>
                <a:lnTo>
                  <a:pt x="952500" y="4165600"/>
                </a:lnTo>
                <a:cubicBezTo>
                  <a:pt x="1028700" y="4025900"/>
                  <a:pt x="1193800" y="3797300"/>
                  <a:pt x="1320800" y="3670300"/>
                </a:cubicBezTo>
                <a:lnTo>
                  <a:pt x="1409700" y="3594100"/>
                </a:lnTo>
                <a:cubicBezTo>
                  <a:pt x="1524000" y="3467100"/>
                  <a:pt x="1778000" y="3302000"/>
                  <a:pt x="1955800" y="3213100"/>
                </a:cubicBezTo>
                <a:lnTo>
                  <a:pt x="2019300" y="3175000"/>
                </a:lnTo>
                <a:cubicBezTo>
                  <a:pt x="2209800" y="3098800"/>
                  <a:pt x="2489200" y="2997200"/>
                  <a:pt x="2667000" y="2959100"/>
                </a:cubicBezTo>
                <a:lnTo>
                  <a:pt x="2768600" y="2946400"/>
                </a:lnTo>
                <a:cubicBezTo>
                  <a:pt x="2933700" y="2908300"/>
                  <a:pt x="3111500" y="2844800"/>
                  <a:pt x="3162300" y="2806700"/>
                </a:cubicBezTo>
                <a:cubicBezTo>
                  <a:pt x="3314700" y="2641600"/>
                  <a:pt x="3124200" y="2209800"/>
                  <a:pt x="2781300" y="2006600"/>
                </a:cubicBezTo>
                <a:cubicBezTo>
                  <a:pt x="2667000" y="1930400"/>
                  <a:pt x="2540000" y="1765300"/>
                  <a:pt x="2489200" y="1638300"/>
                </a:cubicBezTo>
                <a:cubicBezTo>
                  <a:pt x="2362200" y="1257300"/>
                  <a:pt x="2171700" y="965200"/>
                  <a:pt x="2057400" y="965200"/>
                </a:cubicBezTo>
                <a:cubicBezTo>
                  <a:pt x="1993900" y="965200"/>
                  <a:pt x="1955800" y="812800"/>
                  <a:pt x="1955800" y="635000"/>
                </a:cubicBezTo>
                <a:lnTo>
                  <a:pt x="1955800" y="482600"/>
                </a:lnTo>
                <a:cubicBezTo>
                  <a:pt x="1955800" y="304800"/>
                  <a:pt x="2044700" y="127000"/>
                  <a:pt x="2146300" y="76200"/>
                </a:cubicBezTo>
                <a:cubicBezTo>
                  <a:pt x="2260600" y="38100"/>
                  <a:pt x="2501900" y="0"/>
                  <a:pt x="2667000" y="0"/>
                </a:cubicBezTo>
                <a:close/>
                <a:moveTo>
                  <a:pt x="9613900" y="9766300"/>
                </a:moveTo>
                <a:moveTo>
                  <a:pt x="1117600" y="6959600"/>
                </a:moveTo>
                <a:lnTo>
                  <a:pt x="1016000" y="8039100"/>
                </a:lnTo>
                <a:cubicBezTo>
                  <a:pt x="1003300" y="8204200"/>
                  <a:pt x="1066800" y="8407400"/>
                  <a:pt x="1155700" y="8496300"/>
                </a:cubicBezTo>
                <a:cubicBezTo>
                  <a:pt x="1244600" y="8585200"/>
                  <a:pt x="1460500" y="8661400"/>
                  <a:pt x="1625600" y="8661400"/>
                </a:cubicBezTo>
                <a:lnTo>
                  <a:pt x="2514600" y="8661400"/>
                </a:lnTo>
                <a:cubicBezTo>
                  <a:pt x="3048000" y="8661400"/>
                  <a:pt x="3276600" y="8534400"/>
                  <a:pt x="3619500" y="8039100"/>
                </a:cubicBezTo>
                <a:lnTo>
                  <a:pt x="3746500" y="7874000"/>
                </a:lnTo>
                <a:cubicBezTo>
                  <a:pt x="3822700" y="7772400"/>
                  <a:pt x="4038600" y="7137400"/>
                  <a:pt x="4038600" y="7010400"/>
                </a:cubicBezTo>
                <a:cubicBezTo>
                  <a:pt x="4038600" y="6997700"/>
                  <a:pt x="4089400" y="6819900"/>
                  <a:pt x="4140200" y="6642100"/>
                </a:cubicBezTo>
                <a:lnTo>
                  <a:pt x="4241800" y="6337300"/>
                </a:lnTo>
                <a:cubicBezTo>
                  <a:pt x="4292600" y="6159500"/>
                  <a:pt x="4381500" y="5918200"/>
                  <a:pt x="4432300" y="5816600"/>
                </a:cubicBezTo>
                <a:cubicBezTo>
                  <a:pt x="4483100" y="5702300"/>
                  <a:pt x="4521200" y="5461000"/>
                  <a:pt x="4521200" y="5295900"/>
                </a:cubicBezTo>
                <a:lnTo>
                  <a:pt x="4521200" y="4648200"/>
                </a:lnTo>
                <a:cubicBezTo>
                  <a:pt x="4521200" y="4292600"/>
                  <a:pt x="4432300" y="4165600"/>
                  <a:pt x="4038600" y="3987800"/>
                </a:cubicBezTo>
                <a:lnTo>
                  <a:pt x="3987800" y="3962400"/>
                </a:lnTo>
                <a:cubicBezTo>
                  <a:pt x="3835400" y="3898900"/>
                  <a:pt x="3568700" y="3848100"/>
                  <a:pt x="3390900" y="3848100"/>
                </a:cubicBezTo>
                <a:lnTo>
                  <a:pt x="3314700" y="3848100"/>
                </a:lnTo>
                <a:cubicBezTo>
                  <a:pt x="2679700" y="3848100"/>
                  <a:pt x="2082800" y="4102100"/>
                  <a:pt x="1892300" y="4470400"/>
                </a:cubicBezTo>
                <a:lnTo>
                  <a:pt x="1739900" y="4762500"/>
                </a:lnTo>
                <a:cubicBezTo>
                  <a:pt x="1663700" y="4914900"/>
                  <a:pt x="1549400" y="5168900"/>
                  <a:pt x="1485900" y="5321300"/>
                </a:cubicBezTo>
                <a:lnTo>
                  <a:pt x="1397000" y="5575300"/>
                </a:lnTo>
                <a:cubicBezTo>
                  <a:pt x="1333500" y="5727700"/>
                  <a:pt x="1257300" y="5981700"/>
                  <a:pt x="1231900" y="6134100"/>
                </a:cubicBezTo>
                <a:lnTo>
                  <a:pt x="1193800" y="6362700"/>
                </a:lnTo>
                <a:cubicBezTo>
                  <a:pt x="1168400" y="6527800"/>
                  <a:pt x="1130300" y="6794500"/>
                  <a:pt x="1117600" y="6959600"/>
                </a:cubicBezTo>
                <a:close/>
                <a:moveTo>
                  <a:pt x="2654300" y="97663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98" name="Freeform 14098"/>
          <p:cNvSpPr/>
          <p:nvPr/>
        </p:nvSpPr>
        <p:spPr>
          <a:xfrm rot="0" flipH="0" flipV="0">
            <a:off x="18672629" y="10166393"/>
            <a:ext cx="54292" cy="66357"/>
          </a:xfrm>
          <a:custGeom>
            <a:pathLst>
              <a:path w="5715000" h="6985000">
                <a:moveTo>
                  <a:pt x="4864100" y="3937000"/>
                </a:moveTo>
                <a:lnTo>
                  <a:pt x="1993900" y="3937000"/>
                </a:lnTo>
                <a:cubicBezTo>
                  <a:pt x="1308100" y="3937000"/>
                  <a:pt x="1219200" y="3987800"/>
                  <a:pt x="1219200" y="4483100"/>
                </a:cubicBezTo>
                <a:lnTo>
                  <a:pt x="1219200" y="5245100"/>
                </a:lnTo>
                <a:cubicBezTo>
                  <a:pt x="1219200" y="5740400"/>
                  <a:pt x="1384300" y="5854700"/>
                  <a:pt x="2070100" y="5854700"/>
                </a:cubicBezTo>
                <a:lnTo>
                  <a:pt x="3810000" y="5854700"/>
                </a:lnTo>
                <a:cubicBezTo>
                  <a:pt x="4419600" y="5854700"/>
                  <a:pt x="4546600" y="5905500"/>
                  <a:pt x="4660900" y="6184900"/>
                </a:cubicBezTo>
                <a:cubicBezTo>
                  <a:pt x="4775200" y="6477000"/>
                  <a:pt x="4775200" y="6477000"/>
                  <a:pt x="4508500" y="6743700"/>
                </a:cubicBezTo>
                <a:cubicBezTo>
                  <a:pt x="4381500" y="6870700"/>
                  <a:pt x="4064000" y="6985000"/>
                  <a:pt x="3810000" y="6985000"/>
                </a:cubicBezTo>
                <a:lnTo>
                  <a:pt x="1841500" y="6985000"/>
                </a:lnTo>
                <a:cubicBezTo>
                  <a:pt x="1587500" y="6985000"/>
                  <a:pt x="1219200" y="6870700"/>
                  <a:pt x="1016000" y="6743700"/>
                </a:cubicBezTo>
                <a:lnTo>
                  <a:pt x="838200" y="6629400"/>
                </a:lnTo>
                <a:cubicBezTo>
                  <a:pt x="139700" y="6172200"/>
                  <a:pt x="0" y="5778500"/>
                  <a:pt x="177800" y="4787900"/>
                </a:cubicBezTo>
                <a:lnTo>
                  <a:pt x="317500" y="3949700"/>
                </a:lnTo>
                <a:cubicBezTo>
                  <a:pt x="368300" y="3721100"/>
                  <a:pt x="457200" y="3340100"/>
                  <a:pt x="533400" y="3124200"/>
                </a:cubicBezTo>
                <a:lnTo>
                  <a:pt x="584200" y="2959100"/>
                </a:lnTo>
                <a:cubicBezTo>
                  <a:pt x="647700" y="2743200"/>
                  <a:pt x="787400" y="2387600"/>
                  <a:pt x="901700" y="2171700"/>
                </a:cubicBezTo>
                <a:lnTo>
                  <a:pt x="1143000" y="1663700"/>
                </a:lnTo>
                <a:cubicBezTo>
                  <a:pt x="1574800" y="762000"/>
                  <a:pt x="1892300" y="444500"/>
                  <a:pt x="2489200" y="254000"/>
                </a:cubicBezTo>
                <a:lnTo>
                  <a:pt x="2590800" y="228600"/>
                </a:lnTo>
                <a:cubicBezTo>
                  <a:pt x="3340100" y="0"/>
                  <a:pt x="4343400" y="25400"/>
                  <a:pt x="4800600" y="304800"/>
                </a:cubicBezTo>
                <a:lnTo>
                  <a:pt x="4978400" y="419100"/>
                </a:lnTo>
                <a:cubicBezTo>
                  <a:pt x="5461000" y="711200"/>
                  <a:pt x="5715000" y="1155700"/>
                  <a:pt x="5715000" y="1714500"/>
                </a:cubicBezTo>
                <a:lnTo>
                  <a:pt x="5715000" y="2514600"/>
                </a:lnTo>
                <a:cubicBezTo>
                  <a:pt x="5715000" y="2768600"/>
                  <a:pt x="5638800" y="3162300"/>
                  <a:pt x="5537200" y="3390900"/>
                </a:cubicBezTo>
                <a:lnTo>
                  <a:pt x="5486400" y="3505200"/>
                </a:lnTo>
                <a:cubicBezTo>
                  <a:pt x="5384800" y="3771900"/>
                  <a:pt x="5143500" y="3937000"/>
                  <a:pt x="4864100" y="3937000"/>
                </a:cubicBezTo>
                <a:close/>
                <a:moveTo>
                  <a:pt x="2971800" y="6946900"/>
                </a:moveTo>
                <a:moveTo>
                  <a:pt x="2616200" y="3098800"/>
                </a:moveTo>
                <a:lnTo>
                  <a:pt x="4127500" y="2997200"/>
                </a:lnTo>
                <a:cubicBezTo>
                  <a:pt x="4699000" y="2959100"/>
                  <a:pt x="4749800" y="2908300"/>
                  <a:pt x="4749800" y="2349500"/>
                </a:cubicBezTo>
                <a:lnTo>
                  <a:pt x="4749800" y="1981200"/>
                </a:lnTo>
                <a:cubicBezTo>
                  <a:pt x="4749800" y="1397000"/>
                  <a:pt x="4394200" y="1041400"/>
                  <a:pt x="3810000" y="1041400"/>
                </a:cubicBezTo>
                <a:lnTo>
                  <a:pt x="3289300" y="1041400"/>
                </a:lnTo>
                <a:cubicBezTo>
                  <a:pt x="3048000" y="1041400"/>
                  <a:pt x="2692400" y="1193800"/>
                  <a:pt x="2514600" y="1371600"/>
                </a:cubicBezTo>
                <a:lnTo>
                  <a:pt x="2197100" y="1676400"/>
                </a:lnTo>
                <a:cubicBezTo>
                  <a:pt x="2006600" y="1854200"/>
                  <a:pt x="1866900" y="2209800"/>
                  <a:pt x="1866900" y="2463800"/>
                </a:cubicBezTo>
                <a:lnTo>
                  <a:pt x="1866900" y="2578100"/>
                </a:lnTo>
                <a:cubicBezTo>
                  <a:pt x="1866900" y="3073400"/>
                  <a:pt x="1943100" y="3136900"/>
                  <a:pt x="2616200" y="3098800"/>
                </a:cubicBezTo>
                <a:close/>
                <a:moveTo>
                  <a:pt x="3810000" y="6946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099" name="Freeform 14099"/>
          <p:cNvSpPr/>
          <p:nvPr/>
        </p:nvSpPr>
        <p:spPr>
          <a:xfrm rot="0" flipH="0" flipV="0">
            <a:off x="18737660" y="10167600"/>
            <a:ext cx="78543" cy="64065"/>
          </a:xfrm>
          <a:custGeom>
            <a:pathLst>
              <a:path w="8267700" h="6743700">
                <a:moveTo>
                  <a:pt x="2400300" y="0"/>
                </a:moveTo>
                <a:lnTo>
                  <a:pt x="6477000" y="0"/>
                </a:lnTo>
                <a:cubicBezTo>
                  <a:pt x="6819900" y="0"/>
                  <a:pt x="7213600" y="63500"/>
                  <a:pt x="7327900" y="139700"/>
                </a:cubicBezTo>
                <a:cubicBezTo>
                  <a:pt x="8051800" y="584200"/>
                  <a:pt x="8267700" y="1587500"/>
                  <a:pt x="7899400" y="2857500"/>
                </a:cubicBezTo>
                <a:lnTo>
                  <a:pt x="7023100" y="5918200"/>
                </a:lnTo>
                <a:cubicBezTo>
                  <a:pt x="6807200" y="6642100"/>
                  <a:pt x="6731000" y="6743700"/>
                  <a:pt x="6311900" y="6743700"/>
                </a:cubicBezTo>
                <a:cubicBezTo>
                  <a:pt x="6134100" y="6743700"/>
                  <a:pt x="5994400" y="6489700"/>
                  <a:pt x="5994400" y="6172200"/>
                </a:cubicBezTo>
                <a:cubicBezTo>
                  <a:pt x="5994400" y="5867400"/>
                  <a:pt x="6057900" y="5334000"/>
                  <a:pt x="6146800" y="4991100"/>
                </a:cubicBezTo>
                <a:lnTo>
                  <a:pt x="6781800" y="2387600"/>
                </a:lnTo>
                <a:cubicBezTo>
                  <a:pt x="6870700" y="2044700"/>
                  <a:pt x="6972300" y="1765300"/>
                  <a:pt x="7023100" y="1765300"/>
                </a:cubicBezTo>
                <a:cubicBezTo>
                  <a:pt x="7073900" y="1765300"/>
                  <a:pt x="7112000" y="1727200"/>
                  <a:pt x="7112000" y="1689100"/>
                </a:cubicBezTo>
                <a:cubicBezTo>
                  <a:pt x="7112000" y="1587500"/>
                  <a:pt x="6883400" y="1219200"/>
                  <a:pt x="6743700" y="1066800"/>
                </a:cubicBezTo>
                <a:cubicBezTo>
                  <a:pt x="6680200" y="1016000"/>
                  <a:pt x="6375400" y="965200"/>
                  <a:pt x="6070600" y="965200"/>
                </a:cubicBezTo>
                <a:cubicBezTo>
                  <a:pt x="5765800" y="965200"/>
                  <a:pt x="5435600" y="1244600"/>
                  <a:pt x="5334000" y="1574800"/>
                </a:cubicBezTo>
                <a:lnTo>
                  <a:pt x="4267200" y="5410200"/>
                </a:lnTo>
                <a:cubicBezTo>
                  <a:pt x="3949700" y="6527800"/>
                  <a:pt x="3822700" y="6743700"/>
                  <a:pt x="3467100" y="6743700"/>
                </a:cubicBezTo>
                <a:cubicBezTo>
                  <a:pt x="3136900" y="6743700"/>
                  <a:pt x="2946400" y="6540500"/>
                  <a:pt x="2946400" y="6223000"/>
                </a:cubicBezTo>
                <a:cubicBezTo>
                  <a:pt x="2946400" y="6146800"/>
                  <a:pt x="2997200" y="5829300"/>
                  <a:pt x="3060700" y="5499100"/>
                </a:cubicBezTo>
                <a:lnTo>
                  <a:pt x="3098800" y="5321300"/>
                </a:lnTo>
                <a:cubicBezTo>
                  <a:pt x="3162300" y="4991100"/>
                  <a:pt x="3302000" y="4610100"/>
                  <a:pt x="3403600" y="4483100"/>
                </a:cubicBezTo>
                <a:cubicBezTo>
                  <a:pt x="3505200" y="4356100"/>
                  <a:pt x="3581400" y="4051300"/>
                  <a:pt x="3581400" y="3810000"/>
                </a:cubicBezTo>
                <a:cubicBezTo>
                  <a:pt x="3581400" y="3568700"/>
                  <a:pt x="3657600" y="3276600"/>
                  <a:pt x="3746500" y="3175000"/>
                </a:cubicBezTo>
                <a:cubicBezTo>
                  <a:pt x="3835400" y="3060700"/>
                  <a:pt x="3898900" y="2844800"/>
                  <a:pt x="3898900" y="2692400"/>
                </a:cubicBezTo>
                <a:cubicBezTo>
                  <a:pt x="3898900" y="2540000"/>
                  <a:pt x="3975100" y="2247900"/>
                  <a:pt x="4064000" y="2044700"/>
                </a:cubicBezTo>
                <a:cubicBezTo>
                  <a:pt x="4356100" y="1384300"/>
                  <a:pt x="4229100" y="1130300"/>
                  <a:pt x="3581400" y="1130300"/>
                </a:cubicBezTo>
                <a:lnTo>
                  <a:pt x="3098800" y="1130300"/>
                </a:lnTo>
                <a:cubicBezTo>
                  <a:pt x="2311400" y="1130300"/>
                  <a:pt x="2133600" y="1282700"/>
                  <a:pt x="2133600" y="1968500"/>
                </a:cubicBezTo>
                <a:cubicBezTo>
                  <a:pt x="2133600" y="2120900"/>
                  <a:pt x="2070100" y="2527300"/>
                  <a:pt x="1968500" y="2870200"/>
                </a:cubicBezTo>
                <a:lnTo>
                  <a:pt x="1104900" y="6121400"/>
                </a:lnTo>
                <a:cubicBezTo>
                  <a:pt x="1016000" y="6464300"/>
                  <a:pt x="774700" y="6743700"/>
                  <a:pt x="571500" y="6743700"/>
                </a:cubicBezTo>
                <a:cubicBezTo>
                  <a:pt x="381000" y="6743700"/>
                  <a:pt x="177800" y="6705600"/>
                  <a:pt x="139700" y="6654800"/>
                </a:cubicBezTo>
                <a:cubicBezTo>
                  <a:pt x="0" y="6515100"/>
                  <a:pt x="50800" y="5626100"/>
                  <a:pt x="215900" y="5334000"/>
                </a:cubicBezTo>
                <a:cubicBezTo>
                  <a:pt x="304800" y="5181600"/>
                  <a:pt x="381000" y="4927600"/>
                  <a:pt x="381000" y="4775200"/>
                </a:cubicBezTo>
                <a:cubicBezTo>
                  <a:pt x="381000" y="4622800"/>
                  <a:pt x="444500" y="4406900"/>
                  <a:pt x="533400" y="4292600"/>
                </a:cubicBezTo>
                <a:cubicBezTo>
                  <a:pt x="622300" y="4178300"/>
                  <a:pt x="698500" y="3937000"/>
                  <a:pt x="698500" y="3733800"/>
                </a:cubicBezTo>
                <a:cubicBezTo>
                  <a:pt x="698500" y="3530600"/>
                  <a:pt x="762000" y="3251200"/>
                  <a:pt x="850900" y="3086100"/>
                </a:cubicBezTo>
                <a:cubicBezTo>
                  <a:pt x="939800" y="2933700"/>
                  <a:pt x="1016000" y="2654300"/>
                  <a:pt x="1016000" y="2451100"/>
                </a:cubicBezTo>
                <a:cubicBezTo>
                  <a:pt x="1016000" y="2247900"/>
                  <a:pt x="1092200" y="1955800"/>
                  <a:pt x="1181100" y="1803400"/>
                </a:cubicBezTo>
                <a:cubicBezTo>
                  <a:pt x="1270000" y="1651000"/>
                  <a:pt x="1333500" y="1358900"/>
                  <a:pt x="1333500" y="1168400"/>
                </a:cubicBezTo>
                <a:cubicBezTo>
                  <a:pt x="1333500" y="469900"/>
                  <a:pt x="1765300" y="0"/>
                  <a:pt x="2400300" y="0"/>
                </a:cubicBezTo>
                <a:close/>
                <a:moveTo>
                  <a:pt x="7150100" y="6819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00" name="Freeform 14100"/>
          <p:cNvSpPr/>
          <p:nvPr/>
        </p:nvSpPr>
        <p:spPr>
          <a:xfrm rot="0" flipH="0" flipV="0">
            <a:off x="18828268" y="10166393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01" name="Freeform 14101"/>
          <p:cNvSpPr/>
          <p:nvPr/>
        </p:nvSpPr>
        <p:spPr>
          <a:xfrm rot="0" flipH="0" flipV="0">
            <a:off x="18890885" y="10167479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02" name="Freeform 14102"/>
          <p:cNvSpPr/>
          <p:nvPr/>
        </p:nvSpPr>
        <p:spPr>
          <a:xfrm rot="0" flipH="0" flipV="0">
            <a:off x="18958329" y="10167600"/>
            <a:ext cx="62496" cy="91452"/>
          </a:xfrm>
          <a:custGeom>
            <a:pathLst>
              <a:path w="6578600" h="9626600">
                <a:moveTo>
                  <a:pt x="6502400" y="1422400"/>
                </a:moveTo>
                <a:lnTo>
                  <a:pt x="4775200" y="7797800"/>
                </a:lnTo>
                <a:cubicBezTo>
                  <a:pt x="4724400" y="7975600"/>
                  <a:pt x="4622800" y="8229600"/>
                  <a:pt x="4546600" y="8369300"/>
                </a:cubicBezTo>
                <a:lnTo>
                  <a:pt x="4381500" y="8661400"/>
                </a:lnTo>
                <a:cubicBezTo>
                  <a:pt x="4165600" y="9042400"/>
                  <a:pt x="3898900" y="9283700"/>
                  <a:pt x="3505200" y="9448800"/>
                </a:cubicBezTo>
                <a:lnTo>
                  <a:pt x="3454400" y="9474200"/>
                </a:lnTo>
                <a:cubicBezTo>
                  <a:pt x="3263900" y="9550400"/>
                  <a:pt x="2959100" y="9626600"/>
                  <a:pt x="2781300" y="9626600"/>
                </a:cubicBezTo>
                <a:lnTo>
                  <a:pt x="482600" y="9626600"/>
                </a:lnTo>
                <a:cubicBezTo>
                  <a:pt x="101600" y="9626600"/>
                  <a:pt x="0" y="9537700"/>
                  <a:pt x="0" y="9220200"/>
                </a:cubicBezTo>
                <a:cubicBezTo>
                  <a:pt x="0" y="9093200"/>
                  <a:pt x="76200" y="8902700"/>
                  <a:pt x="165100" y="8826500"/>
                </a:cubicBezTo>
                <a:cubicBezTo>
                  <a:pt x="254000" y="8737600"/>
                  <a:pt x="469900" y="8661400"/>
                  <a:pt x="647700" y="8661400"/>
                </a:cubicBezTo>
                <a:lnTo>
                  <a:pt x="2565400" y="8661400"/>
                </a:lnTo>
                <a:cubicBezTo>
                  <a:pt x="3022600" y="8661400"/>
                  <a:pt x="3441700" y="8382000"/>
                  <a:pt x="3619500" y="7975600"/>
                </a:cubicBezTo>
                <a:cubicBezTo>
                  <a:pt x="3860800" y="7442200"/>
                  <a:pt x="3924300" y="6959600"/>
                  <a:pt x="3771900" y="6819900"/>
                </a:cubicBezTo>
                <a:cubicBezTo>
                  <a:pt x="3733800" y="6769100"/>
                  <a:pt x="3543300" y="6731000"/>
                  <a:pt x="3378200" y="6731000"/>
                </a:cubicBezTo>
                <a:lnTo>
                  <a:pt x="1930400" y="6731000"/>
                </a:lnTo>
                <a:cubicBezTo>
                  <a:pt x="1574800" y="6731000"/>
                  <a:pt x="1308100" y="6604000"/>
                  <a:pt x="952500" y="6248400"/>
                </a:cubicBezTo>
                <a:lnTo>
                  <a:pt x="876300" y="6159500"/>
                </a:lnTo>
                <a:cubicBezTo>
                  <a:pt x="584200" y="5880100"/>
                  <a:pt x="482600" y="5626100"/>
                  <a:pt x="482600" y="5207000"/>
                </a:cubicBezTo>
                <a:lnTo>
                  <a:pt x="482600" y="4965700"/>
                </a:lnTo>
                <a:cubicBezTo>
                  <a:pt x="482600" y="4787900"/>
                  <a:pt x="520700" y="4508500"/>
                  <a:pt x="571500" y="4343400"/>
                </a:cubicBezTo>
                <a:lnTo>
                  <a:pt x="1714500" y="304800"/>
                </a:lnTo>
                <a:cubicBezTo>
                  <a:pt x="1778000" y="76200"/>
                  <a:pt x="1879600" y="0"/>
                  <a:pt x="2120900" y="0"/>
                </a:cubicBezTo>
                <a:lnTo>
                  <a:pt x="2247900" y="0"/>
                </a:lnTo>
                <a:cubicBezTo>
                  <a:pt x="2425700" y="0"/>
                  <a:pt x="2603500" y="88900"/>
                  <a:pt x="2654300" y="203200"/>
                </a:cubicBezTo>
                <a:cubicBezTo>
                  <a:pt x="2743200" y="431800"/>
                  <a:pt x="2743200" y="431800"/>
                  <a:pt x="2641600" y="787400"/>
                </a:cubicBezTo>
                <a:lnTo>
                  <a:pt x="1536700" y="4737100"/>
                </a:lnTo>
                <a:cubicBezTo>
                  <a:pt x="1358900" y="5359400"/>
                  <a:pt x="1447800" y="5600700"/>
                  <a:pt x="1866900" y="5626100"/>
                </a:cubicBezTo>
                <a:lnTo>
                  <a:pt x="3568700" y="5727700"/>
                </a:lnTo>
                <a:cubicBezTo>
                  <a:pt x="4229100" y="5778500"/>
                  <a:pt x="4660900" y="5194300"/>
                  <a:pt x="4660900" y="4254500"/>
                </a:cubicBezTo>
                <a:lnTo>
                  <a:pt x="4660900" y="4165600"/>
                </a:lnTo>
                <a:cubicBezTo>
                  <a:pt x="4660900" y="3987800"/>
                  <a:pt x="4686300" y="3721100"/>
                  <a:pt x="4724400" y="3556000"/>
                </a:cubicBezTo>
                <a:lnTo>
                  <a:pt x="4876800" y="2933700"/>
                </a:lnTo>
                <a:cubicBezTo>
                  <a:pt x="4914900" y="2768600"/>
                  <a:pt x="5003800" y="2527300"/>
                  <a:pt x="5054600" y="2400300"/>
                </a:cubicBezTo>
                <a:cubicBezTo>
                  <a:pt x="5105400" y="2273300"/>
                  <a:pt x="5181600" y="2032000"/>
                  <a:pt x="5219700" y="1854200"/>
                </a:cubicBezTo>
                <a:lnTo>
                  <a:pt x="5511800" y="482600"/>
                </a:lnTo>
                <a:cubicBezTo>
                  <a:pt x="5575300" y="177800"/>
                  <a:pt x="5829300" y="0"/>
                  <a:pt x="6223000" y="0"/>
                </a:cubicBezTo>
                <a:cubicBezTo>
                  <a:pt x="6502400" y="0"/>
                  <a:pt x="6578600" y="101600"/>
                  <a:pt x="6578600" y="482600"/>
                </a:cubicBezTo>
                <a:lnTo>
                  <a:pt x="6578600" y="800100"/>
                </a:lnTo>
                <a:cubicBezTo>
                  <a:pt x="6578600" y="977900"/>
                  <a:pt x="6540500" y="1257300"/>
                  <a:pt x="6502400" y="1422400"/>
                </a:cubicBezTo>
                <a:close/>
                <a:moveTo>
                  <a:pt x="5384800" y="6819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03" name="Freeform 14103"/>
          <p:cNvSpPr/>
          <p:nvPr/>
        </p:nvSpPr>
        <p:spPr>
          <a:xfrm rot="0" flipH="0" flipV="0">
            <a:off x="19031080" y="10139126"/>
            <a:ext cx="51758" cy="94830"/>
          </a:xfrm>
          <a:custGeom>
            <a:pathLst>
              <a:path w="5448300" h="9982200">
                <a:moveTo>
                  <a:pt x="622300" y="5105400"/>
                </a:moveTo>
                <a:lnTo>
                  <a:pt x="1587500" y="1625600"/>
                </a:lnTo>
                <a:cubicBezTo>
                  <a:pt x="1854200" y="698500"/>
                  <a:pt x="2641600" y="0"/>
                  <a:pt x="3429000" y="0"/>
                </a:cubicBezTo>
                <a:lnTo>
                  <a:pt x="4025900" y="0"/>
                </a:lnTo>
                <a:cubicBezTo>
                  <a:pt x="4279900" y="0"/>
                  <a:pt x="4635500" y="139700"/>
                  <a:pt x="4813300" y="304800"/>
                </a:cubicBezTo>
                <a:lnTo>
                  <a:pt x="4940300" y="419100"/>
                </a:lnTo>
                <a:cubicBezTo>
                  <a:pt x="5334000" y="787400"/>
                  <a:pt x="5448300" y="1066800"/>
                  <a:pt x="5448300" y="1663700"/>
                </a:cubicBezTo>
                <a:lnTo>
                  <a:pt x="5448300" y="1790700"/>
                </a:lnTo>
                <a:cubicBezTo>
                  <a:pt x="5448300" y="2044700"/>
                  <a:pt x="5308600" y="2413000"/>
                  <a:pt x="5130800" y="2603500"/>
                </a:cubicBezTo>
                <a:cubicBezTo>
                  <a:pt x="4724400" y="3060700"/>
                  <a:pt x="4724400" y="3454400"/>
                  <a:pt x="5130800" y="3822700"/>
                </a:cubicBezTo>
                <a:cubicBezTo>
                  <a:pt x="5308600" y="3975100"/>
                  <a:pt x="5448300" y="4318000"/>
                  <a:pt x="5448300" y="4572000"/>
                </a:cubicBezTo>
                <a:lnTo>
                  <a:pt x="5448300" y="5486400"/>
                </a:lnTo>
                <a:cubicBezTo>
                  <a:pt x="5448300" y="5727700"/>
                  <a:pt x="5410200" y="6134100"/>
                  <a:pt x="5359400" y="6362700"/>
                </a:cubicBezTo>
                <a:lnTo>
                  <a:pt x="5270500" y="6743700"/>
                </a:lnTo>
                <a:cubicBezTo>
                  <a:pt x="5219700" y="6972300"/>
                  <a:pt x="5130800" y="7213600"/>
                  <a:pt x="5080000" y="7277100"/>
                </a:cubicBezTo>
                <a:cubicBezTo>
                  <a:pt x="5016500" y="7327900"/>
                  <a:pt x="4953000" y="7543800"/>
                  <a:pt x="4927600" y="7734300"/>
                </a:cubicBezTo>
                <a:cubicBezTo>
                  <a:pt x="4914900" y="7924800"/>
                  <a:pt x="4762500" y="8229600"/>
                  <a:pt x="4597400" y="8420100"/>
                </a:cubicBezTo>
                <a:lnTo>
                  <a:pt x="3835400" y="9283700"/>
                </a:lnTo>
                <a:cubicBezTo>
                  <a:pt x="3670300" y="9474200"/>
                  <a:pt x="3327400" y="9677400"/>
                  <a:pt x="3073400" y="9753600"/>
                </a:cubicBezTo>
                <a:lnTo>
                  <a:pt x="2794000" y="9817100"/>
                </a:lnTo>
                <a:cubicBezTo>
                  <a:pt x="2171700" y="9982200"/>
                  <a:pt x="1841500" y="9982200"/>
                  <a:pt x="1358900" y="9791700"/>
                </a:cubicBezTo>
                <a:lnTo>
                  <a:pt x="1104900" y="9690100"/>
                </a:lnTo>
                <a:cubicBezTo>
                  <a:pt x="393700" y="9410700"/>
                  <a:pt x="0" y="8801100"/>
                  <a:pt x="0" y="7962900"/>
                </a:cubicBezTo>
                <a:lnTo>
                  <a:pt x="0" y="7835900"/>
                </a:lnTo>
                <a:cubicBezTo>
                  <a:pt x="0" y="7581900"/>
                  <a:pt x="38100" y="7188200"/>
                  <a:pt x="88900" y="6959600"/>
                </a:cubicBezTo>
                <a:lnTo>
                  <a:pt x="203200" y="6438900"/>
                </a:lnTo>
                <a:cubicBezTo>
                  <a:pt x="254000" y="6197600"/>
                  <a:pt x="342900" y="5905500"/>
                  <a:pt x="393700" y="5778500"/>
                </a:cubicBezTo>
                <a:cubicBezTo>
                  <a:pt x="457200" y="5651500"/>
                  <a:pt x="546100" y="5346700"/>
                  <a:pt x="622300" y="5105400"/>
                </a:cubicBezTo>
                <a:close/>
                <a:moveTo>
                  <a:pt x="4572000" y="9817100"/>
                </a:moveTo>
                <a:moveTo>
                  <a:pt x="2476500" y="1752600"/>
                </a:moveTo>
                <a:lnTo>
                  <a:pt x="2387600" y="2006600"/>
                </a:lnTo>
                <a:cubicBezTo>
                  <a:pt x="2311400" y="2222500"/>
                  <a:pt x="2235200" y="2590800"/>
                  <a:pt x="2235200" y="2806700"/>
                </a:cubicBezTo>
                <a:cubicBezTo>
                  <a:pt x="2235200" y="3022600"/>
                  <a:pt x="2260600" y="3213100"/>
                  <a:pt x="2286000" y="3213100"/>
                </a:cubicBezTo>
                <a:cubicBezTo>
                  <a:pt x="2298700" y="3213100"/>
                  <a:pt x="2540000" y="3162300"/>
                  <a:pt x="2794000" y="3098800"/>
                </a:cubicBezTo>
                <a:lnTo>
                  <a:pt x="3136900" y="3022600"/>
                </a:lnTo>
                <a:cubicBezTo>
                  <a:pt x="4000500" y="2806700"/>
                  <a:pt x="4483100" y="2349500"/>
                  <a:pt x="4483100" y="1727200"/>
                </a:cubicBezTo>
                <a:cubicBezTo>
                  <a:pt x="4483100" y="1308100"/>
                  <a:pt x="4140200" y="965200"/>
                  <a:pt x="3708400" y="965200"/>
                </a:cubicBezTo>
                <a:cubicBezTo>
                  <a:pt x="3111500" y="965200"/>
                  <a:pt x="2654300" y="1257300"/>
                  <a:pt x="2476500" y="1752600"/>
                </a:cubicBezTo>
                <a:close/>
                <a:moveTo>
                  <a:pt x="7924800" y="9817100"/>
                </a:moveTo>
                <a:moveTo>
                  <a:pt x="1447800" y="5626100"/>
                </a:moveTo>
                <a:lnTo>
                  <a:pt x="1079500" y="6959600"/>
                </a:lnTo>
                <a:cubicBezTo>
                  <a:pt x="901700" y="7556500"/>
                  <a:pt x="927100" y="8077200"/>
                  <a:pt x="1143000" y="8432800"/>
                </a:cubicBezTo>
                <a:cubicBezTo>
                  <a:pt x="1358900" y="8788400"/>
                  <a:pt x="1435100" y="8826500"/>
                  <a:pt x="2057400" y="8826500"/>
                </a:cubicBezTo>
                <a:lnTo>
                  <a:pt x="2413000" y="8826500"/>
                </a:lnTo>
                <a:cubicBezTo>
                  <a:pt x="2667000" y="8826500"/>
                  <a:pt x="3035300" y="8699500"/>
                  <a:pt x="3238500" y="8534400"/>
                </a:cubicBezTo>
                <a:lnTo>
                  <a:pt x="3378200" y="8420100"/>
                </a:lnTo>
                <a:cubicBezTo>
                  <a:pt x="3581400" y="8267700"/>
                  <a:pt x="3797300" y="7937500"/>
                  <a:pt x="3873500" y="7708900"/>
                </a:cubicBezTo>
                <a:lnTo>
                  <a:pt x="4356100" y="6045200"/>
                </a:lnTo>
                <a:cubicBezTo>
                  <a:pt x="4432300" y="5803900"/>
                  <a:pt x="4483100" y="5410200"/>
                  <a:pt x="4483100" y="5156200"/>
                </a:cubicBezTo>
                <a:lnTo>
                  <a:pt x="4483100" y="4787900"/>
                </a:lnTo>
                <a:cubicBezTo>
                  <a:pt x="4483100" y="4216400"/>
                  <a:pt x="4279900" y="4013200"/>
                  <a:pt x="3708400" y="4013200"/>
                </a:cubicBezTo>
                <a:lnTo>
                  <a:pt x="3060700" y="4013200"/>
                </a:lnTo>
                <a:cubicBezTo>
                  <a:pt x="2247900" y="4013200"/>
                  <a:pt x="1778000" y="4483100"/>
                  <a:pt x="1447800" y="5626100"/>
                </a:cubicBezTo>
                <a:close/>
                <a:moveTo>
                  <a:pt x="4051300" y="98171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04" name="Freeform 14104"/>
          <p:cNvSpPr/>
          <p:nvPr/>
        </p:nvSpPr>
        <p:spPr>
          <a:xfrm rot="0" flipH="0" flipV="0">
            <a:off x="19096956" y="10167600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05" name="Freeform 14105"/>
          <p:cNvSpPr/>
          <p:nvPr/>
        </p:nvSpPr>
        <p:spPr>
          <a:xfrm rot="0" flipH="0" flipV="0">
            <a:off x="19170673" y="10167479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06" name="Freeform 14106"/>
          <p:cNvSpPr/>
          <p:nvPr/>
        </p:nvSpPr>
        <p:spPr>
          <a:xfrm rot="0" flipH="0" flipV="0">
            <a:off x="19236548" y="10167479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07" name="Freeform 14107"/>
          <p:cNvSpPr/>
          <p:nvPr/>
        </p:nvSpPr>
        <p:spPr>
          <a:xfrm rot="0" flipH="0" flipV="0">
            <a:off x="19302664" y="10167720"/>
            <a:ext cx="61410" cy="66116"/>
          </a:xfrm>
          <a:custGeom>
            <a:pathLst>
              <a:path w="6464300" h="6959600">
                <a:moveTo>
                  <a:pt x="3327400" y="0"/>
                </a:moveTo>
                <a:lnTo>
                  <a:pt x="5816600" y="0"/>
                </a:lnTo>
                <a:cubicBezTo>
                  <a:pt x="6223000" y="0"/>
                  <a:pt x="6464300" y="241300"/>
                  <a:pt x="6464300" y="647700"/>
                </a:cubicBezTo>
                <a:lnTo>
                  <a:pt x="6464300" y="800100"/>
                </a:lnTo>
                <a:cubicBezTo>
                  <a:pt x="6464300" y="977900"/>
                  <a:pt x="6426200" y="1270000"/>
                  <a:pt x="6375400" y="1435100"/>
                </a:cubicBezTo>
                <a:lnTo>
                  <a:pt x="5029200" y="6400800"/>
                </a:lnTo>
                <a:cubicBezTo>
                  <a:pt x="4965700" y="6680200"/>
                  <a:pt x="4648200" y="6896100"/>
                  <a:pt x="4330700" y="6896100"/>
                </a:cubicBezTo>
                <a:cubicBezTo>
                  <a:pt x="4178300" y="6896100"/>
                  <a:pt x="4051300" y="6591300"/>
                  <a:pt x="4051300" y="6223000"/>
                </a:cubicBezTo>
                <a:cubicBezTo>
                  <a:pt x="4051300" y="6070600"/>
                  <a:pt x="4089400" y="5803900"/>
                  <a:pt x="4140200" y="5651500"/>
                </a:cubicBezTo>
                <a:lnTo>
                  <a:pt x="4267200" y="5181600"/>
                </a:lnTo>
                <a:cubicBezTo>
                  <a:pt x="4305300" y="5016500"/>
                  <a:pt x="4406900" y="4749800"/>
                  <a:pt x="4470400" y="4572000"/>
                </a:cubicBezTo>
                <a:lnTo>
                  <a:pt x="4521200" y="4445000"/>
                </a:lnTo>
                <a:cubicBezTo>
                  <a:pt x="4660900" y="4064000"/>
                  <a:pt x="4635500" y="4013200"/>
                  <a:pt x="4216400" y="4013200"/>
                </a:cubicBezTo>
                <a:lnTo>
                  <a:pt x="3733800" y="4013200"/>
                </a:lnTo>
                <a:cubicBezTo>
                  <a:pt x="3517900" y="4013200"/>
                  <a:pt x="3340100" y="4089400"/>
                  <a:pt x="3187700" y="4241800"/>
                </a:cubicBezTo>
                <a:lnTo>
                  <a:pt x="825500" y="6667500"/>
                </a:lnTo>
                <a:cubicBezTo>
                  <a:pt x="571500" y="6946900"/>
                  <a:pt x="419100" y="6959600"/>
                  <a:pt x="203200" y="6743700"/>
                </a:cubicBezTo>
                <a:cubicBezTo>
                  <a:pt x="12700" y="6540500"/>
                  <a:pt x="0" y="6324600"/>
                  <a:pt x="177800" y="6045200"/>
                </a:cubicBezTo>
                <a:cubicBezTo>
                  <a:pt x="254000" y="5930900"/>
                  <a:pt x="419100" y="5740400"/>
                  <a:pt x="546100" y="5613400"/>
                </a:cubicBezTo>
                <a:lnTo>
                  <a:pt x="1587500" y="4648200"/>
                </a:lnTo>
                <a:cubicBezTo>
                  <a:pt x="2044700" y="4216400"/>
                  <a:pt x="2095500" y="3797300"/>
                  <a:pt x="1714500" y="3479800"/>
                </a:cubicBezTo>
                <a:lnTo>
                  <a:pt x="1562100" y="3352800"/>
                </a:lnTo>
                <a:cubicBezTo>
                  <a:pt x="1282700" y="3111500"/>
                  <a:pt x="1168400" y="2806700"/>
                  <a:pt x="1168400" y="2336800"/>
                </a:cubicBezTo>
                <a:lnTo>
                  <a:pt x="1168400" y="2247900"/>
                </a:lnTo>
                <a:cubicBezTo>
                  <a:pt x="1168400" y="2070100"/>
                  <a:pt x="1206500" y="1803400"/>
                  <a:pt x="1270000" y="1651000"/>
                </a:cubicBezTo>
                <a:lnTo>
                  <a:pt x="1333500" y="1460500"/>
                </a:lnTo>
                <a:cubicBezTo>
                  <a:pt x="1384300" y="1308100"/>
                  <a:pt x="1485900" y="1130300"/>
                  <a:pt x="1536700" y="1079500"/>
                </a:cubicBezTo>
                <a:cubicBezTo>
                  <a:pt x="1600200" y="1016000"/>
                  <a:pt x="1663700" y="863600"/>
                  <a:pt x="1689100" y="736600"/>
                </a:cubicBezTo>
                <a:cubicBezTo>
                  <a:pt x="1714500" y="622300"/>
                  <a:pt x="1879600" y="457200"/>
                  <a:pt x="2057400" y="368300"/>
                </a:cubicBezTo>
                <a:lnTo>
                  <a:pt x="2209800" y="304800"/>
                </a:lnTo>
                <a:cubicBezTo>
                  <a:pt x="2679700" y="76200"/>
                  <a:pt x="2971800" y="0"/>
                  <a:pt x="3327400" y="0"/>
                </a:cubicBezTo>
                <a:close/>
                <a:moveTo>
                  <a:pt x="6934200" y="6807200"/>
                </a:moveTo>
                <a:moveTo>
                  <a:pt x="2768600" y="2895600"/>
                </a:moveTo>
                <a:lnTo>
                  <a:pt x="4622800" y="2895600"/>
                </a:lnTo>
                <a:cubicBezTo>
                  <a:pt x="4889500" y="2895600"/>
                  <a:pt x="4953000" y="2844800"/>
                  <a:pt x="5041900" y="2590800"/>
                </a:cubicBezTo>
                <a:lnTo>
                  <a:pt x="5232400" y="2070100"/>
                </a:lnTo>
                <a:cubicBezTo>
                  <a:pt x="5359400" y="1714500"/>
                  <a:pt x="5372100" y="1155700"/>
                  <a:pt x="5257800" y="1041400"/>
                </a:cubicBezTo>
                <a:cubicBezTo>
                  <a:pt x="5207000" y="1003300"/>
                  <a:pt x="5029200" y="965200"/>
                  <a:pt x="4851400" y="965200"/>
                </a:cubicBezTo>
                <a:lnTo>
                  <a:pt x="3492500" y="965200"/>
                </a:lnTo>
                <a:cubicBezTo>
                  <a:pt x="2946400" y="965200"/>
                  <a:pt x="2679700" y="1117600"/>
                  <a:pt x="2413000" y="1600200"/>
                </a:cubicBezTo>
                <a:lnTo>
                  <a:pt x="2273300" y="1828800"/>
                </a:lnTo>
                <a:cubicBezTo>
                  <a:pt x="2082800" y="2171700"/>
                  <a:pt x="2082800" y="2527300"/>
                  <a:pt x="2286000" y="2730500"/>
                </a:cubicBezTo>
                <a:cubicBezTo>
                  <a:pt x="2374900" y="2819400"/>
                  <a:pt x="2590800" y="2895600"/>
                  <a:pt x="2768600" y="2895600"/>
                </a:cubicBezTo>
                <a:close/>
                <a:moveTo>
                  <a:pt x="4038600" y="68072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08" name="Freeform 14108"/>
          <p:cNvSpPr/>
          <p:nvPr/>
        </p:nvSpPr>
        <p:spPr>
          <a:xfrm rot="0" flipH="0" flipV="0">
            <a:off x="19409795" y="10104500"/>
            <a:ext cx="88392" cy="143256"/>
          </a:xfrm>
          <a:custGeom>
            <a:pathLst>
              <a:path w="8839200" h="14325600">
                <a:moveTo>
                  <a:pt x="2108200" y="850900"/>
                </a:moveTo>
                <a:lnTo>
                  <a:pt x="8559800" y="13335000"/>
                </a:lnTo>
                <a:cubicBezTo>
                  <a:pt x="8712200" y="13639800"/>
                  <a:pt x="8839200" y="13982700"/>
                  <a:pt x="8839200" y="14109700"/>
                </a:cubicBezTo>
                <a:cubicBezTo>
                  <a:pt x="8839200" y="14224000"/>
                  <a:pt x="8559800" y="14325600"/>
                  <a:pt x="8229600" y="14325600"/>
                </a:cubicBezTo>
                <a:cubicBezTo>
                  <a:pt x="7899400" y="14325600"/>
                  <a:pt x="7556500" y="14262100"/>
                  <a:pt x="7467600" y="14173200"/>
                </a:cubicBezTo>
                <a:cubicBezTo>
                  <a:pt x="7378700" y="14097000"/>
                  <a:pt x="7188200" y="13779500"/>
                  <a:pt x="7035800" y="13487400"/>
                </a:cubicBezTo>
                <a:lnTo>
                  <a:pt x="698500" y="1155700"/>
                </a:lnTo>
                <a:cubicBezTo>
                  <a:pt x="546100" y="863600"/>
                  <a:pt x="317500" y="609600"/>
                  <a:pt x="203200" y="609600"/>
                </a:cubicBezTo>
                <a:cubicBezTo>
                  <a:pt x="88900" y="609600"/>
                  <a:pt x="0" y="482600"/>
                  <a:pt x="0" y="304800"/>
                </a:cubicBezTo>
                <a:cubicBezTo>
                  <a:pt x="0" y="139700"/>
                  <a:pt x="279400" y="0"/>
                  <a:pt x="609600" y="0"/>
                </a:cubicBezTo>
                <a:lnTo>
                  <a:pt x="914400" y="0"/>
                </a:lnTo>
                <a:cubicBezTo>
                  <a:pt x="1600200" y="0"/>
                  <a:pt x="1714500" y="88900"/>
                  <a:pt x="2108200" y="850900"/>
                </a:cubicBezTo>
                <a:close/>
                <a:moveTo>
                  <a:pt x="11633200" y="12788900"/>
                </a:moveTo>
              </a:path>
            </a:pathLst>
          </a:custGeom>
          <a:solidFill>
            <a:srgbClr val="131414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09" name="Rectangle 14109"/>
          <p:cNvSpPr/>
          <p:nvPr/>
        </p:nvSpPr>
        <p:spPr>
          <a:xfrm rot="0" flipH="0" flipV="0">
            <a:off x="11677018" y="10824519"/>
            <a:ext cx="695972" cy="662261"/>
          </a:xfrm>
          <a:prstGeom prst="rect">
            <a:avLst/>
          </a:prstGeom>
        </p:spPr>
      </p:sp>
      <p:sp>
        <p:nvSpPr>
          <p:cNvPr id="14110" name="Freeform 14110"/>
          <p:cNvSpPr/>
          <p:nvPr/>
        </p:nvSpPr>
        <p:spPr>
          <a:xfrm rot="0" flipH="0" flipV="0">
            <a:off x="11683209" y="11046555"/>
            <a:ext cx="26993" cy="167659"/>
          </a:xfrm>
          <a:custGeom>
            <a:pathLst>
              <a:path w="1384300" h="8597900">
                <a:moveTo>
                  <a:pt x="0" y="6680200"/>
                </a:moveTo>
                <a:lnTo>
                  <a:pt x="0" y="2336800"/>
                </a:lnTo>
                <a:cubicBezTo>
                  <a:pt x="0" y="2159000"/>
                  <a:pt x="25400" y="1892300"/>
                  <a:pt x="63500" y="1727200"/>
                </a:cubicBezTo>
                <a:lnTo>
                  <a:pt x="368300" y="482600"/>
                </a:lnTo>
                <a:cubicBezTo>
                  <a:pt x="457200" y="88900"/>
                  <a:pt x="558800" y="0"/>
                  <a:pt x="927100" y="0"/>
                </a:cubicBezTo>
                <a:lnTo>
                  <a:pt x="1092200" y="0"/>
                </a:lnTo>
                <a:cubicBezTo>
                  <a:pt x="1333500" y="0"/>
                  <a:pt x="1384300" y="63500"/>
                  <a:pt x="1320800" y="304800"/>
                </a:cubicBezTo>
                <a:lnTo>
                  <a:pt x="850900" y="2082800"/>
                </a:lnTo>
                <a:cubicBezTo>
                  <a:pt x="812800" y="2247900"/>
                  <a:pt x="762000" y="2527300"/>
                  <a:pt x="762000" y="2692400"/>
                </a:cubicBezTo>
                <a:lnTo>
                  <a:pt x="635000" y="5003800"/>
                </a:lnTo>
                <a:cubicBezTo>
                  <a:pt x="622300" y="5181600"/>
                  <a:pt x="635000" y="5461000"/>
                  <a:pt x="660400" y="5626100"/>
                </a:cubicBezTo>
                <a:lnTo>
                  <a:pt x="1041400" y="8293100"/>
                </a:lnTo>
                <a:cubicBezTo>
                  <a:pt x="1079500" y="8534400"/>
                  <a:pt x="1028700" y="8597900"/>
                  <a:pt x="774700" y="8597900"/>
                </a:cubicBezTo>
                <a:lnTo>
                  <a:pt x="622300" y="8597900"/>
                </a:lnTo>
                <a:cubicBezTo>
                  <a:pt x="406400" y="8597900"/>
                  <a:pt x="292100" y="8496300"/>
                  <a:pt x="241300" y="8280400"/>
                </a:cubicBezTo>
                <a:lnTo>
                  <a:pt x="50800" y="7315200"/>
                </a:lnTo>
                <a:cubicBezTo>
                  <a:pt x="25400" y="7137400"/>
                  <a:pt x="0" y="6858000"/>
                  <a:pt x="0" y="6680200"/>
                </a:cubicBezTo>
                <a:close/>
                <a:moveTo>
                  <a:pt x="2082800" y="9080500"/>
                </a:moveTo>
              </a:path>
            </a:pathLst>
          </a:custGeom>
          <a:solidFill>
            <a:srgbClr val="010101">
              <a:alpha val="100000"/>
            </a:srgbClr>
          </a:solidFill>
          <a:ln w="24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11" name="Freeform 14111"/>
          <p:cNvSpPr/>
          <p:nvPr/>
        </p:nvSpPr>
        <p:spPr>
          <a:xfrm rot="0" flipH="0" flipV="0">
            <a:off x="11948290" y="11030686"/>
            <a:ext cx="128016" cy="213360"/>
          </a:xfrm>
          <a:custGeom>
            <a:pathLst>
              <a:path w="5334000" h="8890000">
                <a:moveTo>
                  <a:pt x="114300" y="5981700"/>
                </a:moveTo>
                <a:lnTo>
                  <a:pt x="1130300" y="2794000"/>
                </a:lnTo>
                <a:cubicBezTo>
                  <a:pt x="1193800" y="2590800"/>
                  <a:pt x="1346200" y="2298700"/>
                  <a:pt x="1460500" y="2146300"/>
                </a:cubicBezTo>
                <a:lnTo>
                  <a:pt x="1841500" y="1625600"/>
                </a:lnTo>
                <a:cubicBezTo>
                  <a:pt x="1968500" y="1473200"/>
                  <a:pt x="2197100" y="1231900"/>
                  <a:pt x="2362200" y="1092200"/>
                </a:cubicBezTo>
                <a:lnTo>
                  <a:pt x="2641600" y="863600"/>
                </a:lnTo>
                <a:cubicBezTo>
                  <a:pt x="2806700" y="723900"/>
                  <a:pt x="3124200" y="533400"/>
                  <a:pt x="3340100" y="431800"/>
                </a:cubicBezTo>
                <a:lnTo>
                  <a:pt x="3683000" y="279400"/>
                </a:lnTo>
                <a:cubicBezTo>
                  <a:pt x="4267200" y="12700"/>
                  <a:pt x="4318000" y="0"/>
                  <a:pt x="4724400" y="0"/>
                </a:cubicBezTo>
                <a:lnTo>
                  <a:pt x="4826000" y="0"/>
                </a:lnTo>
                <a:cubicBezTo>
                  <a:pt x="5270500" y="0"/>
                  <a:pt x="5334000" y="38100"/>
                  <a:pt x="5334000" y="381000"/>
                </a:cubicBezTo>
                <a:cubicBezTo>
                  <a:pt x="5334000" y="520700"/>
                  <a:pt x="5181600" y="673100"/>
                  <a:pt x="4991100" y="723900"/>
                </a:cubicBezTo>
                <a:lnTo>
                  <a:pt x="4470400" y="876300"/>
                </a:lnTo>
                <a:cubicBezTo>
                  <a:pt x="4279900" y="927100"/>
                  <a:pt x="3987800" y="1054100"/>
                  <a:pt x="3822700" y="1155700"/>
                </a:cubicBezTo>
                <a:lnTo>
                  <a:pt x="3416300" y="1397000"/>
                </a:lnTo>
                <a:cubicBezTo>
                  <a:pt x="3251200" y="1498600"/>
                  <a:pt x="2997200" y="1701800"/>
                  <a:pt x="2870200" y="1841500"/>
                </a:cubicBezTo>
                <a:lnTo>
                  <a:pt x="2425700" y="2324100"/>
                </a:lnTo>
                <a:cubicBezTo>
                  <a:pt x="2197100" y="2578100"/>
                  <a:pt x="1905000" y="3149600"/>
                  <a:pt x="1905000" y="3340100"/>
                </a:cubicBezTo>
                <a:cubicBezTo>
                  <a:pt x="1905000" y="3390900"/>
                  <a:pt x="2082800" y="3429000"/>
                  <a:pt x="2286000" y="3429000"/>
                </a:cubicBezTo>
                <a:lnTo>
                  <a:pt x="3175000" y="3429000"/>
                </a:lnTo>
                <a:cubicBezTo>
                  <a:pt x="3378200" y="3429000"/>
                  <a:pt x="3708400" y="3492500"/>
                  <a:pt x="3911600" y="3568700"/>
                </a:cubicBezTo>
                <a:lnTo>
                  <a:pt x="3962400" y="3594100"/>
                </a:lnTo>
                <a:cubicBezTo>
                  <a:pt x="4165600" y="3683000"/>
                  <a:pt x="4432300" y="3860800"/>
                  <a:pt x="4559300" y="4013200"/>
                </a:cubicBezTo>
                <a:lnTo>
                  <a:pt x="4572000" y="4025900"/>
                </a:lnTo>
                <a:cubicBezTo>
                  <a:pt x="4864100" y="4330700"/>
                  <a:pt x="4953000" y="4584700"/>
                  <a:pt x="4953000" y="5105400"/>
                </a:cubicBezTo>
                <a:lnTo>
                  <a:pt x="4953000" y="5207000"/>
                </a:lnTo>
                <a:cubicBezTo>
                  <a:pt x="4953000" y="5410200"/>
                  <a:pt x="4914900" y="5740400"/>
                  <a:pt x="4864100" y="5943600"/>
                </a:cubicBezTo>
                <a:lnTo>
                  <a:pt x="4673600" y="6718300"/>
                </a:lnTo>
                <a:cubicBezTo>
                  <a:pt x="4622800" y="6921500"/>
                  <a:pt x="4508500" y="7226300"/>
                  <a:pt x="4406900" y="7404100"/>
                </a:cubicBezTo>
                <a:lnTo>
                  <a:pt x="4267200" y="7645400"/>
                </a:lnTo>
                <a:cubicBezTo>
                  <a:pt x="3822700" y="8445500"/>
                  <a:pt x="2933700" y="8890000"/>
                  <a:pt x="1765300" y="8890000"/>
                </a:cubicBezTo>
                <a:cubicBezTo>
                  <a:pt x="1270000" y="8890000"/>
                  <a:pt x="1016000" y="8775700"/>
                  <a:pt x="723900" y="8445500"/>
                </a:cubicBezTo>
                <a:lnTo>
                  <a:pt x="381000" y="8051800"/>
                </a:lnTo>
                <a:cubicBezTo>
                  <a:pt x="63500" y="7696200"/>
                  <a:pt x="0" y="7531100"/>
                  <a:pt x="0" y="7073900"/>
                </a:cubicBezTo>
                <a:lnTo>
                  <a:pt x="0" y="6731000"/>
                </a:lnTo>
                <a:cubicBezTo>
                  <a:pt x="0" y="6515100"/>
                  <a:pt x="50800" y="6184900"/>
                  <a:pt x="114300" y="5981700"/>
                </a:cubicBezTo>
                <a:close/>
                <a:moveTo>
                  <a:pt x="1930400" y="8039100"/>
                </a:moveTo>
                <a:moveTo>
                  <a:pt x="1320800" y="4965700"/>
                </a:moveTo>
                <a:lnTo>
                  <a:pt x="952500" y="6235700"/>
                </a:lnTo>
                <a:cubicBezTo>
                  <a:pt x="914400" y="6362700"/>
                  <a:pt x="889000" y="6591300"/>
                  <a:pt x="889000" y="6731000"/>
                </a:cubicBezTo>
                <a:lnTo>
                  <a:pt x="889000" y="6946900"/>
                </a:lnTo>
                <a:cubicBezTo>
                  <a:pt x="889000" y="7518400"/>
                  <a:pt x="1231900" y="7874000"/>
                  <a:pt x="1778000" y="7874000"/>
                </a:cubicBezTo>
                <a:lnTo>
                  <a:pt x="2387600" y="7874000"/>
                </a:lnTo>
                <a:cubicBezTo>
                  <a:pt x="2743200" y="7874000"/>
                  <a:pt x="3022600" y="7772400"/>
                  <a:pt x="3225800" y="7556500"/>
                </a:cubicBezTo>
                <a:lnTo>
                  <a:pt x="3302000" y="7493000"/>
                </a:lnTo>
                <a:cubicBezTo>
                  <a:pt x="3403600" y="7391400"/>
                  <a:pt x="3530600" y="7213600"/>
                  <a:pt x="3581400" y="7099300"/>
                </a:cubicBezTo>
                <a:lnTo>
                  <a:pt x="3721100" y="6781800"/>
                </a:lnTo>
                <a:cubicBezTo>
                  <a:pt x="3771900" y="6667500"/>
                  <a:pt x="3848100" y="6464300"/>
                  <a:pt x="3873500" y="6324600"/>
                </a:cubicBezTo>
                <a:lnTo>
                  <a:pt x="4013200" y="5702300"/>
                </a:lnTo>
                <a:cubicBezTo>
                  <a:pt x="4152900" y="5041900"/>
                  <a:pt x="4013200" y="4648200"/>
                  <a:pt x="3568700" y="4445000"/>
                </a:cubicBezTo>
                <a:lnTo>
                  <a:pt x="3517900" y="4419600"/>
                </a:lnTo>
                <a:cubicBezTo>
                  <a:pt x="3403600" y="4356100"/>
                  <a:pt x="3187700" y="4318000"/>
                  <a:pt x="3048000" y="4318000"/>
                </a:cubicBezTo>
                <a:lnTo>
                  <a:pt x="1905000" y="4318000"/>
                </a:lnTo>
                <a:cubicBezTo>
                  <a:pt x="1562100" y="4318000"/>
                  <a:pt x="1473200" y="4406900"/>
                  <a:pt x="1320800" y="4965700"/>
                </a:cubicBezTo>
                <a:close/>
                <a:moveTo>
                  <a:pt x="2946400" y="8039100"/>
                </a:moveTo>
              </a:path>
            </a:pathLst>
          </a:custGeom>
          <a:solidFill>
            <a:srgbClr val="010101">
              <a:alpha val="100000"/>
            </a:srgbClr>
          </a:solidFill>
          <a:ln w="30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12" name="Freeform 14112"/>
          <p:cNvSpPr/>
          <p:nvPr/>
        </p:nvSpPr>
        <p:spPr>
          <a:xfrm rot="0" flipH="0" flipV="0">
            <a:off x="12277397" y="11045316"/>
            <a:ext cx="30213" cy="167411"/>
          </a:xfrm>
          <a:custGeom>
            <a:pathLst>
              <a:path w="1549400" h="8585200">
                <a:moveTo>
                  <a:pt x="1422400" y="2387600"/>
                </a:moveTo>
                <a:lnTo>
                  <a:pt x="1549400" y="5664200"/>
                </a:lnTo>
                <a:cubicBezTo>
                  <a:pt x="1549400" y="5842000"/>
                  <a:pt x="1524000" y="6121400"/>
                  <a:pt x="1473200" y="6299200"/>
                </a:cubicBezTo>
                <a:lnTo>
                  <a:pt x="1333500" y="6756400"/>
                </a:lnTo>
                <a:cubicBezTo>
                  <a:pt x="1295400" y="6921500"/>
                  <a:pt x="1231900" y="7200900"/>
                  <a:pt x="1219200" y="7378700"/>
                </a:cubicBezTo>
                <a:lnTo>
                  <a:pt x="1130300" y="8280400"/>
                </a:lnTo>
                <a:cubicBezTo>
                  <a:pt x="1104900" y="8521700"/>
                  <a:pt x="1028700" y="8585200"/>
                  <a:pt x="787400" y="8585200"/>
                </a:cubicBezTo>
                <a:lnTo>
                  <a:pt x="469900" y="8585200"/>
                </a:lnTo>
                <a:cubicBezTo>
                  <a:pt x="190500" y="8585200"/>
                  <a:pt x="165100" y="8559800"/>
                  <a:pt x="215900" y="8280400"/>
                </a:cubicBezTo>
                <a:lnTo>
                  <a:pt x="723900" y="5740400"/>
                </a:lnTo>
                <a:cubicBezTo>
                  <a:pt x="762000" y="5562600"/>
                  <a:pt x="787400" y="5283200"/>
                  <a:pt x="787400" y="5118100"/>
                </a:cubicBezTo>
                <a:lnTo>
                  <a:pt x="787400" y="4064000"/>
                </a:lnTo>
                <a:cubicBezTo>
                  <a:pt x="787400" y="3886200"/>
                  <a:pt x="762000" y="3606800"/>
                  <a:pt x="723900" y="3429000"/>
                </a:cubicBezTo>
                <a:lnTo>
                  <a:pt x="533400" y="2463800"/>
                </a:lnTo>
                <a:cubicBezTo>
                  <a:pt x="495300" y="2286000"/>
                  <a:pt x="469900" y="2006600"/>
                  <a:pt x="469900" y="1828800"/>
                </a:cubicBezTo>
                <a:lnTo>
                  <a:pt x="469900" y="1562100"/>
                </a:lnTo>
                <a:cubicBezTo>
                  <a:pt x="469900" y="1384300"/>
                  <a:pt x="444500" y="1104900"/>
                  <a:pt x="393700" y="939800"/>
                </a:cubicBezTo>
                <a:lnTo>
                  <a:pt x="279400" y="457200"/>
                </a:lnTo>
                <a:cubicBezTo>
                  <a:pt x="228600" y="292100"/>
                  <a:pt x="152400" y="152400"/>
                  <a:pt x="101600" y="152400"/>
                </a:cubicBezTo>
                <a:cubicBezTo>
                  <a:pt x="50800" y="152400"/>
                  <a:pt x="0" y="114300"/>
                  <a:pt x="0" y="76200"/>
                </a:cubicBezTo>
                <a:cubicBezTo>
                  <a:pt x="0" y="25400"/>
                  <a:pt x="139700" y="0"/>
                  <a:pt x="317500" y="0"/>
                </a:cubicBezTo>
                <a:lnTo>
                  <a:pt x="635000" y="0"/>
                </a:lnTo>
                <a:cubicBezTo>
                  <a:pt x="876300" y="0"/>
                  <a:pt x="952500" y="63500"/>
                  <a:pt x="1016000" y="304800"/>
                </a:cubicBezTo>
                <a:lnTo>
                  <a:pt x="1346200" y="1752600"/>
                </a:lnTo>
                <a:cubicBezTo>
                  <a:pt x="1384300" y="1930400"/>
                  <a:pt x="1422400" y="2209800"/>
                  <a:pt x="1422400" y="2387600"/>
                </a:cubicBezTo>
                <a:close/>
                <a:moveTo>
                  <a:pt x="6604000" y="9144000"/>
                </a:moveTo>
              </a:path>
            </a:pathLst>
          </a:custGeom>
          <a:solidFill>
            <a:srgbClr val="010101">
              <a:alpha val="100000"/>
            </a:srgbClr>
          </a:solidFill>
          <a:ln w="24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13" name="Freeform 14113"/>
          <p:cNvSpPr/>
          <p:nvPr/>
        </p:nvSpPr>
        <p:spPr>
          <a:xfrm rot="0" flipH="0" flipV="0">
            <a:off x="11716070" y="11274957"/>
            <a:ext cx="116395" cy="115735"/>
          </a:xfrm>
          <a:custGeom>
            <a:pathLst>
              <a:path w="8953500" h="8902700">
                <a:moveTo>
                  <a:pt x="6832600" y="8547100"/>
                </a:moveTo>
                <a:lnTo>
                  <a:pt x="2349500" y="4038600"/>
                </a:lnTo>
                <a:cubicBezTo>
                  <a:pt x="2006600" y="3708400"/>
                  <a:pt x="1282700" y="2717800"/>
                  <a:pt x="1079500" y="2324100"/>
                </a:cubicBezTo>
                <a:lnTo>
                  <a:pt x="266700" y="723900"/>
                </a:lnTo>
                <a:cubicBezTo>
                  <a:pt x="38100" y="266700"/>
                  <a:pt x="0" y="152400"/>
                  <a:pt x="101600" y="50800"/>
                </a:cubicBezTo>
                <a:cubicBezTo>
                  <a:pt x="139700" y="25400"/>
                  <a:pt x="381000" y="0"/>
                  <a:pt x="660400" y="0"/>
                </a:cubicBezTo>
                <a:lnTo>
                  <a:pt x="711200" y="0"/>
                </a:lnTo>
                <a:cubicBezTo>
                  <a:pt x="990600" y="0"/>
                  <a:pt x="1333500" y="203200"/>
                  <a:pt x="1473200" y="444500"/>
                </a:cubicBezTo>
                <a:lnTo>
                  <a:pt x="2044700" y="1473200"/>
                </a:lnTo>
                <a:cubicBezTo>
                  <a:pt x="2184400" y="1727200"/>
                  <a:pt x="2425700" y="2108200"/>
                  <a:pt x="2565400" y="2324100"/>
                </a:cubicBezTo>
                <a:lnTo>
                  <a:pt x="2908300" y="2832100"/>
                </a:lnTo>
                <a:cubicBezTo>
                  <a:pt x="3048000" y="3060700"/>
                  <a:pt x="3327400" y="3403600"/>
                  <a:pt x="3517900" y="3606800"/>
                </a:cubicBezTo>
                <a:lnTo>
                  <a:pt x="6438900" y="6692900"/>
                </a:lnTo>
                <a:cubicBezTo>
                  <a:pt x="6629400" y="6883400"/>
                  <a:pt x="6934200" y="7099300"/>
                  <a:pt x="7124700" y="7175500"/>
                </a:cubicBezTo>
                <a:cubicBezTo>
                  <a:pt x="7302500" y="7239000"/>
                  <a:pt x="7645400" y="7429500"/>
                  <a:pt x="7861300" y="7594600"/>
                </a:cubicBezTo>
                <a:lnTo>
                  <a:pt x="8559800" y="8115300"/>
                </a:lnTo>
                <a:cubicBezTo>
                  <a:pt x="8775700" y="8280400"/>
                  <a:pt x="8953500" y="8496300"/>
                  <a:pt x="8953500" y="8597900"/>
                </a:cubicBezTo>
                <a:cubicBezTo>
                  <a:pt x="8953500" y="8877300"/>
                  <a:pt x="8890000" y="8902700"/>
                  <a:pt x="8331200" y="8902700"/>
                </a:cubicBezTo>
                <a:lnTo>
                  <a:pt x="7696200" y="8902700"/>
                </a:lnTo>
                <a:cubicBezTo>
                  <a:pt x="7366000" y="8902700"/>
                  <a:pt x="7073900" y="8788400"/>
                  <a:pt x="6832600" y="8547100"/>
                </a:cubicBezTo>
                <a:close/>
                <a:moveTo>
                  <a:pt x="3657600" y="12395200"/>
                </a:moveTo>
              </a:path>
            </a:pathLst>
          </a:custGeom>
          <a:solidFill>
            <a:srgbClr val="020202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14" name="Freeform 14114"/>
          <p:cNvSpPr/>
          <p:nvPr/>
        </p:nvSpPr>
        <p:spPr>
          <a:xfrm rot="0" flipH="0" flipV="0">
            <a:off x="11798912" y="11378234"/>
            <a:ext cx="195065" cy="57861"/>
          </a:xfrm>
          <a:custGeom>
            <a:pathLst>
              <a:path w="22948900" h="6807200">
                <a:moveTo>
                  <a:pt x="21882100" y="6807200"/>
                </a:moveTo>
                <a:lnTo>
                  <a:pt x="13093700" y="6807200"/>
                </a:lnTo>
                <a:cubicBezTo>
                  <a:pt x="12306300" y="6807200"/>
                  <a:pt x="11760200" y="6680200"/>
                  <a:pt x="11049000" y="6350000"/>
                </a:cubicBezTo>
                <a:lnTo>
                  <a:pt x="3365500" y="2654300"/>
                </a:lnTo>
                <a:cubicBezTo>
                  <a:pt x="2832100" y="2400300"/>
                  <a:pt x="2019300" y="1905000"/>
                  <a:pt x="1536700" y="1549400"/>
                </a:cubicBezTo>
                <a:lnTo>
                  <a:pt x="863600" y="1041400"/>
                </a:lnTo>
                <a:cubicBezTo>
                  <a:pt x="393700" y="698500"/>
                  <a:pt x="0" y="304800"/>
                  <a:pt x="0" y="203200"/>
                </a:cubicBezTo>
                <a:cubicBezTo>
                  <a:pt x="0" y="88900"/>
                  <a:pt x="482600" y="0"/>
                  <a:pt x="1079500" y="0"/>
                </a:cubicBezTo>
                <a:lnTo>
                  <a:pt x="1981200" y="0"/>
                </a:lnTo>
                <a:cubicBezTo>
                  <a:pt x="2565400" y="0"/>
                  <a:pt x="3314700" y="241300"/>
                  <a:pt x="3632200" y="546100"/>
                </a:cubicBezTo>
                <a:cubicBezTo>
                  <a:pt x="3949700" y="863600"/>
                  <a:pt x="4648200" y="1320800"/>
                  <a:pt x="5181600" y="1587500"/>
                </a:cubicBezTo>
                <a:lnTo>
                  <a:pt x="9690100" y="3835400"/>
                </a:lnTo>
                <a:cubicBezTo>
                  <a:pt x="10223500" y="4102100"/>
                  <a:pt x="11137900" y="4445000"/>
                  <a:pt x="11722100" y="4610100"/>
                </a:cubicBezTo>
                <a:lnTo>
                  <a:pt x="16078200" y="5803900"/>
                </a:lnTo>
                <a:cubicBezTo>
                  <a:pt x="16649700" y="5969000"/>
                  <a:pt x="17602200" y="6121400"/>
                  <a:pt x="18199100" y="6159500"/>
                </a:cubicBezTo>
                <a:lnTo>
                  <a:pt x="21882100" y="6388100"/>
                </a:lnTo>
                <a:cubicBezTo>
                  <a:pt x="22466300" y="6413500"/>
                  <a:pt x="22948900" y="6527800"/>
                  <a:pt x="22948900" y="6629400"/>
                </a:cubicBezTo>
                <a:cubicBezTo>
                  <a:pt x="22948900" y="6731000"/>
                  <a:pt x="22466300" y="6807200"/>
                  <a:pt x="21882100" y="6807200"/>
                </a:cubicBezTo>
                <a:close/>
                <a:moveTo>
                  <a:pt x="-355600" y="6807200"/>
                </a:moveTo>
              </a:path>
            </a:pathLst>
          </a:custGeom>
          <a:solidFill>
            <a:srgbClr val="02020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15" name="Freeform 14115"/>
          <p:cNvSpPr/>
          <p:nvPr/>
        </p:nvSpPr>
        <p:spPr>
          <a:xfrm rot="0" flipH="0" flipV="0">
            <a:off x="11993933" y="11378145"/>
            <a:ext cx="199771" cy="57950"/>
          </a:xfrm>
          <a:custGeom>
            <a:pathLst>
              <a:path w="15367000" h="4457700">
                <a:moveTo>
                  <a:pt x="6629400" y="4457700"/>
                </a:moveTo>
                <a:lnTo>
                  <a:pt x="711200" y="4457700"/>
                </a:lnTo>
                <a:cubicBezTo>
                  <a:pt x="317500" y="4457700"/>
                  <a:pt x="0" y="4406900"/>
                  <a:pt x="0" y="4343400"/>
                </a:cubicBezTo>
                <a:cubicBezTo>
                  <a:pt x="0" y="4279900"/>
                  <a:pt x="317500" y="4216400"/>
                  <a:pt x="711200" y="4216400"/>
                </a:cubicBezTo>
                <a:lnTo>
                  <a:pt x="1295400" y="4216400"/>
                </a:lnTo>
                <a:cubicBezTo>
                  <a:pt x="1676400" y="4216400"/>
                  <a:pt x="2298700" y="4140200"/>
                  <a:pt x="2679700" y="4051300"/>
                </a:cubicBezTo>
                <a:lnTo>
                  <a:pt x="8890000" y="2540000"/>
                </a:lnTo>
                <a:cubicBezTo>
                  <a:pt x="9258300" y="2451100"/>
                  <a:pt x="9842500" y="2222500"/>
                  <a:pt x="10185400" y="2032000"/>
                </a:cubicBezTo>
                <a:lnTo>
                  <a:pt x="12636500" y="647700"/>
                </a:lnTo>
                <a:cubicBezTo>
                  <a:pt x="12979400" y="457200"/>
                  <a:pt x="13258800" y="228600"/>
                  <a:pt x="13258800" y="152400"/>
                </a:cubicBezTo>
                <a:cubicBezTo>
                  <a:pt x="13258800" y="63500"/>
                  <a:pt x="13563600" y="0"/>
                  <a:pt x="13957300" y="0"/>
                </a:cubicBezTo>
                <a:lnTo>
                  <a:pt x="14655800" y="0"/>
                </a:lnTo>
                <a:cubicBezTo>
                  <a:pt x="15049500" y="0"/>
                  <a:pt x="15367000" y="50800"/>
                  <a:pt x="15367000" y="114300"/>
                </a:cubicBezTo>
                <a:cubicBezTo>
                  <a:pt x="15367000" y="177800"/>
                  <a:pt x="15100300" y="444500"/>
                  <a:pt x="14782800" y="685800"/>
                </a:cubicBezTo>
                <a:lnTo>
                  <a:pt x="14719300" y="749300"/>
                </a:lnTo>
                <a:cubicBezTo>
                  <a:pt x="14401800" y="990600"/>
                  <a:pt x="13855700" y="1346200"/>
                  <a:pt x="13512800" y="1524000"/>
                </a:cubicBezTo>
                <a:lnTo>
                  <a:pt x="9385300" y="3670300"/>
                </a:lnTo>
                <a:cubicBezTo>
                  <a:pt x="9042400" y="3848100"/>
                  <a:pt x="8445500" y="4102100"/>
                  <a:pt x="8064500" y="4216400"/>
                </a:cubicBezTo>
                <a:lnTo>
                  <a:pt x="8026400" y="4229100"/>
                </a:lnTo>
                <a:cubicBezTo>
                  <a:pt x="7645400" y="4356100"/>
                  <a:pt x="7023100" y="4457700"/>
                  <a:pt x="6629400" y="4457700"/>
                </a:cubicBezTo>
                <a:close/>
                <a:moveTo>
                  <a:pt x="-228600" y="4457700"/>
                </a:moveTo>
              </a:path>
            </a:pathLst>
          </a:custGeom>
          <a:solidFill>
            <a:srgbClr val="020202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16" name="Rectangle 14116"/>
          <p:cNvSpPr/>
          <p:nvPr/>
        </p:nvSpPr>
        <p:spPr>
          <a:xfrm rot="0" flipH="0" flipV="0">
            <a:off x="11396474" y="12730959"/>
            <a:ext cx="79247" cy="266866"/>
          </a:xfrm>
          <a:prstGeom prst="rect">
            <a:avLst/>
          </a:prstGeom>
        </p:spPr>
      </p:sp>
      <p:sp>
        <p:nvSpPr>
          <p:cNvPr id="14117" name="Freeform 14117"/>
          <p:cNvSpPr/>
          <p:nvPr/>
        </p:nvSpPr>
        <p:spPr>
          <a:xfrm rot="0" flipH="0" flipV="0">
            <a:off x="11399446" y="12902399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11111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18" name="Rectangle 14118"/>
          <p:cNvSpPr/>
          <p:nvPr/>
        </p:nvSpPr>
        <p:spPr>
          <a:xfrm rot="0" flipH="0" flipV="0">
            <a:off x="11396474" y="12717781"/>
            <a:ext cx="79247" cy="412099"/>
          </a:xfrm>
          <a:prstGeom prst="rect">
            <a:avLst/>
          </a:prstGeom>
        </p:spPr>
      </p:sp>
      <p:sp>
        <p:nvSpPr>
          <p:cNvPr id="14119" name="Freeform 14119"/>
          <p:cNvSpPr/>
          <p:nvPr/>
        </p:nvSpPr>
        <p:spPr>
          <a:xfrm rot="0" flipH="0" flipV="0">
            <a:off x="11399497" y="13017830"/>
            <a:ext cx="73190" cy="45770"/>
          </a:xfrm>
          <a:custGeom>
            <a:pathLst>
              <a:path w="4305300" h="2692400">
                <a:moveTo>
                  <a:pt x="800100" y="977900"/>
                </a:moveTo>
                <a:lnTo>
                  <a:pt x="2057400" y="1714500"/>
                </a:lnTo>
                <a:cubicBezTo>
                  <a:pt x="2679700" y="2082800"/>
                  <a:pt x="2870200" y="2032000"/>
                  <a:pt x="2870200" y="1524000"/>
                </a:cubicBezTo>
                <a:cubicBezTo>
                  <a:pt x="2870200" y="1104900"/>
                  <a:pt x="2679700" y="901700"/>
                  <a:pt x="2311400" y="901700"/>
                </a:cubicBezTo>
                <a:cubicBezTo>
                  <a:pt x="2222500" y="901700"/>
                  <a:pt x="2159000" y="812800"/>
                  <a:pt x="2159000" y="723900"/>
                </a:cubicBezTo>
                <a:cubicBezTo>
                  <a:pt x="2159000" y="622300"/>
                  <a:pt x="2311400" y="546100"/>
                  <a:pt x="2514600" y="546100"/>
                </a:cubicBezTo>
                <a:cubicBezTo>
                  <a:pt x="2844800" y="546100"/>
                  <a:pt x="3048000" y="381000"/>
                  <a:pt x="3048000" y="114300"/>
                </a:cubicBezTo>
                <a:cubicBezTo>
                  <a:pt x="3048000" y="50800"/>
                  <a:pt x="3086100" y="0"/>
                  <a:pt x="3136900" y="0"/>
                </a:cubicBezTo>
                <a:cubicBezTo>
                  <a:pt x="3187700" y="0"/>
                  <a:pt x="3263900" y="38100"/>
                  <a:pt x="3314700" y="88900"/>
                </a:cubicBezTo>
                <a:cubicBezTo>
                  <a:pt x="3365500" y="139700"/>
                  <a:pt x="3403600" y="304800"/>
                  <a:pt x="3403600" y="457200"/>
                </a:cubicBezTo>
                <a:cubicBezTo>
                  <a:pt x="3403600" y="711200"/>
                  <a:pt x="3657600" y="901700"/>
                  <a:pt x="3975100" y="901700"/>
                </a:cubicBezTo>
                <a:cubicBezTo>
                  <a:pt x="4140200" y="901700"/>
                  <a:pt x="4305300" y="1028700"/>
                  <a:pt x="4305300" y="1168400"/>
                </a:cubicBezTo>
                <a:cubicBezTo>
                  <a:pt x="4305300" y="1219200"/>
                  <a:pt x="4267200" y="1295400"/>
                  <a:pt x="4216400" y="1346200"/>
                </a:cubicBezTo>
                <a:cubicBezTo>
                  <a:pt x="4127500" y="1435100"/>
                  <a:pt x="3924300" y="1460500"/>
                  <a:pt x="3581400" y="1409700"/>
                </a:cubicBezTo>
                <a:cubicBezTo>
                  <a:pt x="3492500" y="1397000"/>
                  <a:pt x="3403600" y="1625600"/>
                  <a:pt x="3403600" y="1905000"/>
                </a:cubicBezTo>
                <a:lnTo>
                  <a:pt x="3403600" y="2184400"/>
                </a:lnTo>
                <a:cubicBezTo>
                  <a:pt x="3403600" y="2463800"/>
                  <a:pt x="3289300" y="2692400"/>
                  <a:pt x="3136900" y="2692400"/>
                </a:cubicBezTo>
                <a:cubicBezTo>
                  <a:pt x="2806700" y="2692400"/>
                  <a:pt x="2514600" y="2578100"/>
                  <a:pt x="2514600" y="2438400"/>
                </a:cubicBezTo>
                <a:cubicBezTo>
                  <a:pt x="2514600" y="2374900"/>
                  <a:pt x="2311400" y="2209800"/>
                  <a:pt x="2070100" y="2070100"/>
                </a:cubicBezTo>
                <a:lnTo>
                  <a:pt x="1143000" y="1524000"/>
                </a:lnTo>
                <a:cubicBezTo>
                  <a:pt x="901700" y="1371600"/>
                  <a:pt x="622300" y="1257300"/>
                  <a:pt x="533400" y="1257300"/>
                </a:cubicBezTo>
                <a:cubicBezTo>
                  <a:pt x="355600" y="1257300"/>
                  <a:pt x="0" y="965200"/>
                  <a:pt x="0" y="812800"/>
                </a:cubicBezTo>
                <a:cubicBezTo>
                  <a:pt x="0" y="762000"/>
                  <a:pt x="38100" y="685800"/>
                  <a:pt x="88900" y="635000"/>
                </a:cubicBezTo>
                <a:cubicBezTo>
                  <a:pt x="139700" y="584200"/>
                  <a:pt x="215900" y="546100"/>
                  <a:pt x="266700" y="546100"/>
                </a:cubicBezTo>
                <a:cubicBezTo>
                  <a:pt x="317500" y="546100"/>
                  <a:pt x="355600" y="584200"/>
                  <a:pt x="355600" y="635000"/>
                </a:cubicBezTo>
                <a:cubicBezTo>
                  <a:pt x="355600" y="685800"/>
                  <a:pt x="558800" y="838200"/>
                  <a:pt x="800100" y="977900"/>
                </a:cubicBezTo>
                <a:close/>
                <a:moveTo>
                  <a:pt x="1536700" y="2692400"/>
                </a:moveTo>
              </a:path>
            </a:pathLst>
          </a:custGeom>
          <a:solidFill>
            <a:srgbClr val="1C2020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20" name="Freeform 14120"/>
          <p:cNvSpPr/>
          <p:nvPr/>
        </p:nvSpPr>
        <p:spPr>
          <a:xfrm rot="0" flipH="0" flipV="0">
            <a:off x="11399446" y="12955739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11111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21" name="Rectangle 14121"/>
          <p:cNvSpPr/>
          <p:nvPr/>
        </p:nvSpPr>
        <p:spPr>
          <a:xfrm rot="0" flipH="0" flipV="0">
            <a:off x="11396474" y="13331415"/>
            <a:ext cx="79247" cy="266866"/>
          </a:xfrm>
          <a:prstGeom prst="rect">
            <a:avLst/>
          </a:prstGeom>
        </p:spPr>
      </p:sp>
      <p:sp>
        <p:nvSpPr>
          <p:cNvPr id="14122" name="Freeform 14122"/>
          <p:cNvSpPr/>
          <p:nvPr/>
        </p:nvSpPr>
        <p:spPr>
          <a:xfrm rot="0" flipH="0" flipV="0">
            <a:off x="11399446" y="13502855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1C1C20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23" name="Rectangle 14123"/>
          <p:cNvSpPr/>
          <p:nvPr/>
        </p:nvSpPr>
        <p:spPr>
          <a:xfrm rot="0" flipH="0" flipV="0">
            <a:off x="11396474" y="13320524"/>
            <a:ext cx="79235" cy="409940"/>
          </a:xfrm>
          <a:prstGeom prst="rect">
            <a:avLst/>
          </a:prstGeom>
        </p:spPr>
      </p:sp>
      <p:sp>
        <p:nvSpPr>
          <p:cNvPr id="14124" name="Freeform 14124"/>
          <p:cNvSpPr/>
          <p:nvPr/>
        </p:nvSpPr>
        <p:spPr>
          <a:xfrm rot="0" flipH="0" flipV="0">
            <a:off x="11399497" y="13618412"/>
            <a:ext cx="73190" cy="45770"/>
          </a:xfrm>
          <a:custGeom>
            <a:pathLst>
              <a:path w="4305300" h="2692400">
                <a:moveTo>
                  <a:pt x="800100" y="977900"/>
                </a:moveTo>
                <a:lnTo>
                  <a:pt x="2057400" y="1714500"/>
                </a:lnTo>
                <a:cubicBezTo>
                  <a:pt x="2679700" y="2082800"/>
                  <a:pt x="2870200" y="2032000"/>
                  <a:pt x="2870200" y="1524000"/>
                </a:cubicBezTo>
                <a:cubicBezTo>
                  <a:pt x="2870200" y="1104900"/>
                  <a:pt x="2679700" y="901700"/>
                  <a:pt x="2311400" y="901700"/>
                </a:cubicBezTo>
                <a:cubicBezTo>
                  <a:pt x="2222500" y="901700"/>
                  <a:pt x="2159000" y="812800"/>
                  <a:pt x="2159000" y="723900"/>
                </a:cubicBezTo>
                <a:cubicBezTo>
                  <a:pt x="2159000" y="622300"/>
                  <a:pt x="2311400" y="546100"/>
                  <a:pt x="2514600" y="546100"/>
                </a:cubicBezTo>
                <a:cubicBezTo>
                  <a:pt x="2844800" y="546100"/>
                  <a:pt x="3048000" y="381000"/>
                  <a:pt x="3048000" y="114300"/>
                </a:cubicBezTo>
                <a:cubicBezTo>
                  <a:pt x="3048000" y="50800"/>
                  <a:pt x="3086100" y="0"/>
                  <a:pt x="3136900" y="0"/>
                </a:cubicBezTo>
                <a:cubicBezTo>
                  <a:pt x="3187700" y="0"/>
                  <a:pt x="3263900" y="38100"/>
                  <a:pt x="3314700" y="88900"/>
                </a:cubicBezTo>
                <a:cubicBezTo>
                  <a:pt x="3365500" y="139700"/>
                  <a:pt x="3403600" y="304800"/>
                  <a:pt x="3403600" y="457200"/>
                </a:cubicBezTo>
                <a:cubicBezTo>
                  <a:pt x="3403600" y="711200"/>
                  <a:pt x="3657600" y="901700"/>
                  <a:pt x="3975100" y="901700"/>
                </a:cubicBezTo>
                <a:cubicBezTo>
                  <a:pt x="4140200" y="901700"/>
                  <a:pt x="4305300" y="1028700"/>
                  <a:pt x="4305300" y="1168400"/>
                </a:cubicBezTo>
                <a:cubicBezTo>
                  <a:pt x="4305300" y="1219200"/>
                  <a:pt x="4267200" y="1295400"/>
                  <a:pt x="4216400" y="1346200"/>
                </a:cubicBezTo>
                <a:cubicBezTo>
                  <a:pt x="4127500" y="1435100"/>
                  <a:pt x="3924300" y="1460500"/>
                  <a:pt x="3581400" y="1409700"/>
                </a:cubicBezTo>
                <a:cubicBezTo>
                  <a:pt x="3492500" y="1397000"/>
                  <a:pt x="3403600" y="1625600"/>
                  <a:pt x="3403600" y="1905000"/>
                </a:cubicBezTo>
                <a:lnTo>
                  <a:pt x="3403600" y="2184400"/>
                </a:lnTo>
                <a:cubicBezTo>
                  <a:pt x="3403600" y="2463800"/>
                  <a:pt x="3289300" y="2692400"/>
                  <a:pt x="3136900" y="2692400"/>
                </a:cubicBezTo>
                <a:cubicBezTo>
                  <a:pt x="2806700" y="2692400"/>
                  <a:pt x="2514600" y="2578100"/>
                  <a:pt x="2514600" y="2438400"/>
                </a:cubicBezTo>
                <a:cubicBezTo>
                  <a:pt x="2514600" y="2374900"/>
                  <a:pt x="2311400" y="2209800"/>
                  <a:pt x="2070100" y="2070100"/>
                </a:cubicBezTo>
                <a:lnTo>
                  <a:pt x="1143000" y="1524000"/>
                </a:lnTo>
                <a:cubicBezTo>
                  <a:pt x="901700" y="1371600"/>
                  <a:pt x="622300" y="1257300"/>
                  <a:pt x="533400" y="1257300"/>
                </a:cubicBezTo>
                <a:cubicBezTo>
                  <a:pt x="355600" y="1257300"/>
                  <a:pt x="0" y="965200"/>
                  <a:pt x="0" y="812800"/>
                </a:cubicBezTo>
                <a:cubicBezTo>
                  <a:pt x="0" y="762000"/>
                  <a:pt x="38100" y="685800"/>
                  <a:pt x="88900" y="635000"/>
                </a:cubicBezTo>
                <a:cubicBezTo>
                  <a:pt x="139700" y="584200"/>
                  <a:pt x="215900" y="546100"/>
                  <a:pt x="266700" y="546100"/>
                </a:cubicBezTo>
                <a:cubicBezTo>
                  <a:pt x="317500" y="546100"/>
                  <a:pt x="355600" y="584200"/>
                  <a:pt x="355600" y="635000"/>
                </a:cubicBezTo>
                <a:cubicBezTo>
                  <a:pt x="355600" y="685800"/>
                  <a:pt x="558800" y="838200"/>
                  <a:pt x="800100" y="977900"/>
                </a:cubicBezTo>
                <a:close/>
                <a:moveTo>
                  <a:pt x="1536700" y="2692400"/>
                </a:moveTo>
              </a:path>
            </a:pathLst>
          </a:custGeom>
          <a:solidFill>
            <a:srgbClr val="1A1A1A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25" name="Freeform 14125"/>
          <p:cNvSpPr/>
          <p:nvPr/>
        </p:nvSpPr>
        <p:spPr>
          <a:xfrm rot="0" flipH="0" flipV="0">
            <a:off x="11399497" y="13557452"/>
            <a:ext cx="75780" cy="47066"/>
          </a:xfrm>
          <a:custGeom>
            <a:pathLst>
              <a:path w="4457700" h="2768600">
                <a:moveTo>
                  <a:pt x="1092200" y="0"/>
                </a:moveTo>
                <a:lnTo>
                  <a:pt x="1282700" y="0"/>
                </a:lnTo>
                <a:cubicBezTo>
                  <a:pt x="2286000" y="0"/>
                  <a:pt x="3175000" y="304800"/>
                  <a:pt x="3733800" y="850900"/>
                </a:cubicBezTo>
                <a:lnTo>
                  <a:pt x="3746500" y="863600"/>
                </a:lnTo>
                <a:cubicBezTo>
                  <a:pt x="4241800" y="1333500"/>
                  <a:pt x="4457700" y="1993900"/>
                  <a:pt x="4216400" y="2235200"/>
                </a:cubicBezTo>
                <a:cubicBezTo>
                  <a:pt x="3797300" y="2654300"/>
                  <a:pt x="3251200" y="2768600"/>
                  <a:pt x="2374900" y="2616200"/>
                </a:cubicBezTo>
                <a:cubicBezTo>
                  <a:pt x="2159000" y="2578100"/>
                  <a:pt x="1968500" y="2501900"/>
                  <a:pt x="1968500" y="2438400"/>
                </a:cubicBezTo>
                <a:cubicBezTo>
                  <a:pt x="1968500" y="2349500"/>
                  <a:pt x="1727200" y="2235200"/>
                  <a:pt x="1549400" y="2235200"/>
                </a:cubicBezTo>
                <a:cubicBezTo>
                  <a:pt x="787400" y="2235200"/>
                  <a:pt x="0" y="1460500"/>
                  <a:pt x="0" y="698500"/>
                </a:cubicBezTo>
                <a:cubicBezTo>
                  <a:pt x="0" y="177800"/>
                  <a:pt x="279400" y="0"/>
                  <a:pt x="1092200" y="0"/>
                </a:cubicBezTo>
                <a:close/>
                <a:moveTo>
                  <a:pt x="2514600" y="2692400"/>
                </a:moveTo>
                <a:moveTo>
                  <a:pt x="1892300" y="533400"/>
                </a:moveTo>
                <a:lnTo>
                  <a:pt x="800100" y="533400"/>
                </a:lnTo>
                <a:cubicBezTo>
                  <a:pt x="596900" y="533400"/>
                  <a:pt x="533400" y="596900"/>
                  <a:pt x="533400" y="787400"/>
                </a:cubicBezTo>
                <a:lnTo>
                  <a:pt x="533400" y="939800"/>
                </a:lnTo>
                <a:cubicBezTo>
                  <a:pt x="533400" y="1079500"/>
                  <a:pt x="584200" y="1206500"/>
                  <a:pt x="635000" y="1231900"/>
                </a:cubicBezTo>
                <a:cubicBezTo>
                  <a:pt x="673100" y="1244600"/>
                  <a:pt x="762000" y="1295400"/>
                  <a:pt x="800100" y="1333500"/>
                </a:cubicBezTo>
                <a:cubicBezTo>
                  <a:pt x="850900" y="1384300"/>
                  <a:pt x="990600" y="1460500"/>
                  <a:pt x="1130300" y="1498600"/>
                </a:cubicBezTo>
                <a:lnTo>
                  <a:pt x="1193800" y="1524000"/>
                </a:lnTo>
                <a:cubicBezTo>
                  <a:pt x="1320800" y="1574800"/>
                  <a:pt x="1435100" y="1651000"/>
                  <a:pt x="1435100" y="1701800"/>
                </a:cubicBezTo>
                <a:cubicBezTo>
                  <a:pt x="1435100" y="1752600"/>
                  <a:pt x="1536700" y="1790700"/>
                  <a:pt x="1663700" y="1790700"/>
                </a:cubicBezTo>
                <a:cubicBezTo>
                  <a:pt x="1778000" y="1790700"/>
                  <a:pt x="1879600" y="1828800"/>
                  <a:pt x="1879600" y="1879600"/>
                </a:cubicBezTo>
                <a:cubicBezTo>
                  <a:pt x="1879600" y="1930400"/>
                  <a:pt x="1993900" y="1968500"/>
                  <a:pt x="2133600" y="1968500"/>
                </a:cubicBezTo>
                <a:lnTo>
                  <a:pt x="2171700" y="1968500"/>
                </a:lnTo>
                <a:cubicBezTo>
                  <a:pt x="2311400" y="1968500"/>
                  <a:pt x="2425700" y="2006600"/>
                  <a:pt x="2425700" y="2057400"/>
                </a:cubicBezTo>
                <a:cubicBezTo>
                  <a:pt x="2425700" y="2108200"/>
                  <a:pt x="2540000" y="2146300"/>
                  <a:pt x="2679700" y="2146300"/>
                </a:cubicBezTo>
                <a:lnTo>
                  <a:pt x="3327400" y="2146300"/>
                </a:lnTo>
                <a:cubicBezTo>
                  <a:pt x="3657600" y="2146300"/>
                  <a:pt x="3771900" y="2032000"/>
                  <a:pt x="3771900" y="1714500"/>
                </a:cubicBezTo>
                <a:lnTo>
                  <a:pt x="3771900" y="1689100"/>
                </a:lnTo>
                <a:cubicBezTo>
                  <a:pt x="3771900" y="1295400"/>
                  <a:pt x="3441700" y="1066800"/>
                  <a:pt x="2717800" y="927100"/>
                </a:cubicBezTo>
                <a:cubicBezTo>
                  <a:pt x="2603500" y="914400"/>
                  <a:pt x="2514600" y="850900"/>
                  <a:pt x="2514600" y="800100"/>
                </a:cubicBezTo>
                <a:cubicBezTo>
                  <a:pt x="2514600" y="762000"/>
                  <a:pt x="2425700" y="711200"/>
                  <a:pt x="2336800" y="711200"/>
                </a:cubicBezTo>
                <a:cubicBezTo>
                  <a:pt x="2235200" y="711200"/>
                  <a:pt x="2159000" y="673100"/>
                  <a:pt x="2159000" y="622300"/>
                </a:cubicBezTo>
                <a:cubicBezTo>
                  <a:pt x="2159000" y="571500"/>
                  <a:pt x="2044700" y="533400"/>
                  <a:pt x="1892300" y="533400"/>
                </a:cubicBezTo>
                <a:close/>
                <a:moveTo>
                  <a:pt x="1981200" y="2692400"/>
                </a:moveTo>
              </a:path>
            </a:pathLst>
          </a:custGeom>
          <a:solidFill>
            <a:srgbClr val="161616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26" name="Rectangle 14126"/>
          <p:cNvSpPr/>
          <p:nvPr/>
        </p:nvSpPr>
        <p:spPr>
          <a:xfrm rot="0" flipH="0" flipV="0">
            <a:off x="11682986" y="13568174"/>
            <a:ext cx="413626" cy="336026"/>
          </a:xfrm>
          <a:prstGeom prst="rect">
            <a:avLst/>
          </a:prstGeom>
        </p:spPr>
      </p:sp>
      <p:sp>
        <p:nvSpPr>
          <p:cNvPr id="14127" name="Freeform 14127"/>
          <p:cNvSpPr/>
          <p:nvPr/>
        </p:nvSpPr>
        <p:spPr>
          <a:xfrm rot="0" flipH="0" flipV="0">
            <a:off x="11685958" y="13806131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0C0C0C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28" name="Freeform 14128"/>
          <p:cNvSpPr/>
          <p:nvPr/>
        </p:nvSpPr>
        <p:spPr>
          <a:xfrm rot="0" flipH="0" flipV="0">
            <a:off x="11966425" y="13792148"/>
            <a:ext cx="75780" cy="47066"/>
          </a:xfrm>
          <a:custGeom>
            <a:pathLst>
              <a:path w="4457700" h="2768600">
                <a:moveTo>
                  <a:pt x="1092200" y="0"/>
                </a:moveTo>
                <a:lnTo>
                  <a:pt x="1282700" y="0"/>
                </a:lnTo>
                <a:cubicBezTo>
                  <a:pt x="2286000" y="0"/>
                  <a:pt x="3175000" y="304800"/>
                  <a:pt x="3733800" y="850900"/>
                </a:cubicBezTo>
                <a:lnTo>
                  <a:pt x="3746500" y="863600"/>
                </a:lnTo>
                <a:cubicBezTo>
                  <a:pt x="4241800" y="1333500"/>
                  <a:pt x="4457700" y="1993900"/>
                  <a:pt x="4216400" y="2235200"/>
                </a:cubicBezTo>
                <a:cubicBezTo>
                  <a:pt x="3797300" y="2654300"/>
                  <a:pt x="3251200" y="2768600"/>
                  <a:pt x="2374900" y="2616200"/>
                </a:cubicBezTo>
                <a:cubicBezTo>
                  <a:pt x="2159000" y="2578100"/>
                  <a:pt x="1968500" y="2501900"/>
                  <a:pt x="1968500" y="2438400"/>
                </a:cubicBezTo>
                <a:cubicBezTo>
                  <a:pt x="1968500" y="2349500"/>
                  <a:pt x="1727200" y="2235200"/>
                  <a:pt x="1549400" y="2235200"/>
                </a:cubicBezTo>
                <a:cubicBezTo>
                  <a:pt x="787400" y="2235200"/>
                  <a:pt x="0" y="1460500"/>
                  <a:pt x="0" y="698500"/>
                </a:cubicBezTo>
                <a:cubicBezTo>
                  <a:pt x="0" y="177800"/>
                  <a:pt x="279400" y="0"/>
                  <a:pt x="1092200" y="0"/>
                </a:cubicBezTo>
                <a:close/>
                <a:moveTo>
                  <a:pt x="2514600" y="2692400"/>
                </a:moveTo>
                <a:moveTo>
                  <a:pt x="1892300" y="533400"/>
                </a:moveTo>
                <a:lnTo>
                  <a:pt x="800100" y="533400"/>
                </a:lnTo>
                <a:cubicBezTo>
                  <a:pt x="596900" y="533400"/>
                  <a:pt x="533400" y="596900"/>
                  <a:pt x="533400" y="787400"/>
                </a:cubicBezTo>
                <a:lnTo>
                  <a:pt x="533400" y="939800"/>
                </a:lnTo>
                <a:cubicBezTo>
                  <a:pt x="533400" y="1079500"/>
                  <a:pt x="584200" y="1206500"/>
                  <a:pt x="635000" y="1231900"/>
                </a:cubicBezTo>
                <a:cubicBezTo>
                  <a:pt x="673100" y="1244600"/>
                  <a:pt x="762000" y="1295400"/>
                  <a:pt x="800100" y="1333500"/>
                </a:cubicBezTo>
                <a:cubicBezTo>
                  <a:pt x="850900" y="1384300"/>
                  <a:pt x="990600" y="1460500"/>
                  <a:pt x="1130300" y="1498600"/>
                </a:cubicBezTo>
                <a:lnTo>
                  <a:pt x="1193800" y="1524000"/>
                </a:lnTo>
                <a:cubicBezTo>
                  <a:pt x="1320800" y="1574800"/>
                  <a:pt x="1435100" y="1651000"/>
                  <a:pt x="1435100" y="1701800"/>
                </a:cubicBezTo>
                <a:cubicBezTo>
                  <a:pt x="1435100" y="1752600"/>
                  <a:pt x="1536700" y="1790700"/>
                  <a:pt x="1663700" y="1790700"/>
                </a:cubicBezTo>
                <a:cubicBezTo>
                  <a:pt x="1778000" y="1790700"/>
                  <a:pt x="1879600" y="1828800"/>
                  <a:pt x="1879600" y="1879600"/>
                </a:cubicBezTo>
                <a:cubicBezTo>
                  <a:pt x="1879600" y="1930400"/>
                  <a:pt x="1993900" y="1968500"/>
                  <a:pt x="2133600" y="1968500"/>
                </a:cubicBezTo>
                <a:lnTo>
                  <a:pt x="2171700" y="1968500"/>
                </a:lnTo>
                <a:cubicBezTo>
                  <a:pt x="2311400" y="1968500"/>
                  <a:pt x="2425700" y="2006600"/>
                  <a:pt x="2425700" y="2057400"/>
                </a:cubicBezTo>
                <a:cubicBezTo>
                  <a:pt x="2425700" y="2108200"/>
                  <a:pt x="2540000" y="2146300"/>
                  <a:pt x="2679700" y="2146300"/>
                </a:cubicBezTo>
                <a:lnTo>
                  <a:pt x="3327400" y="2146300"/>
                </a:lnTo>
                <a:cubicBezTo>
                  <a:pt x="3657600" y="2146300"/>
                  <a:pt x="3771900" y="2032000"/>
                  <a:pt x="3771900" y="1714500"/>
                </a:cubicBezTo>
                <a:lnTo>
                  <a:pt x="3771900" y="1689100"/>
                </a:lnTo>
                <a:cubicBezTo>
                  <a:pt x="3771900" y="1295400"/>
                  <a:pt x="3441700" y="1066800"/>
                  <a:pt x="2717800" y="927100"/>
                </a:cubicBezTo>
                <a:cubicBezTo>
                  <a:pt x="2603500" y="914400"/>
                  <a:pt x="2514600" y="850900"/>
                  <a:pt x="2514600" y="800100"/>
                </a:cubicBezTo>
                <a:cubicBezTo>
                  <a:pt x="2514600" y="762000"/>
                  <a:pt x="2425700" y="711200"/>
                  <a:pt x="2336800" y="711200"/>
                </a:cubicBezTo>
                <a:cubicBezTo>
                  <a:pt x="2235200" y="711200"/>
                  <a:pt x="2159000" y="673100"/>
                  <a:pt x="2159000" y="622300"/>
                </a:cubicBezTo>
                <a:cubicBezTo>
                  <a:pt x="2159000" y="571500"/>
                  <a:pt x="2044700" y="533400"/>
                  <a:pt x="1892300" y="533400"/>
                </a:cubicBezTo>
                <a:close/>
                <a:moveTo>
                  <a:pt x="1981200" y="2692400"/>
                </a:moveTo>
              </a:path>
            </a:pathLst>
          </a:custGeom>
          <a:solidFill>
            <a:srgbClr val="181C1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29" name="Rectangle 14129"/>
          <p:cNvSpPr/>
          <p:nvPr/>
        </p:nvSpPr>
        <p:spPr>
          <a:xfrm rot="0" flipH="0" flipV="0">
            <a:off x="11963403" y="13674315"/>
            <a:ext cx="79247" cy="266866"/>
          </a:xfrm>
          <a:prstGeom prst="rect">
            <a:avLst/>
          </a:prstGeom>
        </p:spPr>
      </p:sp>
      <p:sp>
        <p:nvSpPr>
          <p:cNvPr id="14130" name="Freeform 14130"/>
          <p:cNvSpPr/>
          <p:nvPr/>
        </p:nvSpPr>
        <p:spPr>
          <a:xfrm rot="0" flipH="0" flipV="0">
            <a:off x="11966374" y="13845755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11111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31" name="Rectangle 14131"/>
          <p:cNvSpPr/>
          <p:nvPr/>
        </p:nvSpPr>
        <p:spPr>
          <a:xfrm rot="0" flipH="0" flipV="0">
            <a:off x="11396474" y="13931744"/>
            <a:ext cx="79247" cy="266866"/>
          </a:xfrm>
          <a:prstGeom prst="rect">
            <a:avLst/>
          </a:prstGeom>
        </p:spPr>
      </p:sp>
      <p:sp>
        <p:nvSpPr>
          <p:cNvPr id="14132" name="Freeform 14132"/>
          <p:cNvSpPr/>
          <p:nvPr/>
        </p:nvSpPr>
        <p:spPr>
          <a:xfrm rot="0" flipH="0" flipV="0">
            <a:off x="11399446" y="14103184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16161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33" name="Rectangle 14133"/>
          <p:cNvSpPr/>
          <p:nvPr/>
        </p:nvSpPr>
        <p:spPr>
          <a:xfrm rot="0" flipH="0" flipV="0">
            <a:off x="11396474" y="13704797"/>
            <a:ext cx="999743" cy="719480"/>
          </a:xfrm>
          <a:prstGeom prst="rect">
            <a:avLst/>
          </a:prstGeom>
        </p:spPr>
      </p:sp>
      <p:sp>
        <p:nvSpPr>
          <p:cNvPr id="14134" name="Freeform 14134"/>
          <p:cNvSpPr/>
          <p:nvPr/>
        </p:nvSpPr>
        <p:spPr>
          <a:xfrm rot="0" flipH="0" flipV="0">
            <a:off x="11399446" y="14221827"/>
            <a:ext cx="70167" cy="45732"/>
          </a:xfrm>
          <a:custGeom>
            <a:pathLst>
              <a:path w="5397500" h="3517900">
                <a:moveTo>
                  <a:pt x="4457700" y="2070100"/>
                </a:moveTo>
                <a:lnTo>
                  <a:pt x="4457700" y="2616200"/>
                </a:lnTo>
                <a:cubicBezTo>
                  <a:pt x="4457700" y="3251200"/>
                  <a:pt x="4356100" y="3517900"/>
                  <a:pt x="4114800" y="3517900"/>
                </a:cubicBezTo>
                <a:cubicBezTo>
                  <a:pt x="4038600" y="3517900"/>
                  <a:pt x="3733800" y="3365500"/>
                  <a:pt x="3429000" y="3187700"/>
                </a:cubicBezTo>
                <a:lnTo>
                  <a:pt x="1104900" y="1816100"/>
                </a:lnTo>
                <a:cubicBezTo>
                  <a:pt x="508000" y="1447800"/>
                  <a:pt x="0" y="1003300"/>
                  <a:pt x="0" y="825500"/>
                </a:cubicBezTo>
                <a:cubicBezTo>
                  <a:pt x="0" y="711200"/>
                  <a:pt x="203200" y="584200"/>
                  <a:pt x="381000" y="584200"/>
                </a:cubicBezTo>
                <a:cubicBezTo>
                  <a:pt x="431800" y="584200"/>
                  <a:pt x="736600" y="736600"/>
                  <a:pt x="1041400" y="927100"/>
                </a:cubicBezTo>
                <a:lnTo>
                  <a:pt x="2946400" y="2070100"/>
                </a:lnTo>
                <a:cubicBezTo>
                  <a:pt x="3263900" y="2247900"/>
                  <a:pt x="3517900" y="2438400"/>
                  <a:pt x="3517900" y="2489200"/>
                </a:cubicBezTo>
                <a:cubicBezTo>
                  <a:pt x="3517900" y="2540000"/>
                  <a:pt x="3581400" y="2578100"/>
                  <a:pt x="3644900" y="2578100"/>
                </a:cubicBezTo>
                <a:cubicBezTo>
                  <a:pt x="3708400" y="2578100"/>
                  <a:pt x="3759200" y="2273300"/>
                  <a:pt x="3759200" y="1917700"/>
                </a:cubicBezTo>
                <a:lnTo>
                  <a:pt x="3759200" y="1841500"/>
                </a:lnTo>
                <a:cubicBezTo>
                  <a:pt x="3759200" y="1473200"/>
                  <a:pt x="3594100" y="1168400"/>
                  <a:pt x="3403600" y="1168400"/>
                </a:cubicBezTo>
                <a:cubicBezTo>
                  <a:pt x="2997200" y="1168400"/>
                  <a:pt x="2819400" y="1028700"/>
                  <a:pt x="2819400" y="698500"/>
                </a:cubicBezTo>
                <a:cubicBezTo>
                  <a:pt x="2819400" y="571500"/>
                  <a:pt x="2971800" y="469900"/>
                  <a:pt x="3175000" y="469900"/>
                </a:cubicBezTo>
                <a:cubicBezTo>
                  <a:pt x="3365500" y="469900"/>
                  <a:pt x="3619500" y="368300"/>
                  <a:pt x="3721100" y="228600"/>
                </a:cubicBezTo>
                <a:cubicBezTo>
                  <a:pt x="3835400" y="101600"/>
                  <a:pt x="4051300" y="0"/>
                  <a:pt x="4191000" y="0"/>
                </a:cubicBezTo>
                <a:cubicBezTo>
                  <a:pt x="4343400" y="0"/>
                  <a:pt x="4457700" y="190500"/>
                  <a:pt x="4457700" y="406400"/>
                </a:cubicBezTo>
                <a:cubicBezTo>
                  <a:pt x="4457700" y="825500"/>
                  <a:pt x="4572000" y="939800"/>
                  <a:pt x="4953000" y="939800"/>
                </a:cubicBezTo>
                <a:cubicBezTo>
                  <a:pt x="5321300" y="939800"/>
                  <a:pt x="5397500" y="1003300"/>
                  <a:pt x="5397500" y="1320800"/>
                </a:cubicBezTo>
                <a:cubicBezTo>
                  <a:pt x="5397500" y="1498600"/>
                  <a:pt x="5219700" y="1638300"/>
                  <a:pt x="4991100" y="1638300"/>
                </a:cubicBezTo>
                <a:cubicBezTo>
                  <a:pt x="4762500" y="1638300"/>
                  <a:pt x="4572000" y="1587500"/>
                  <a:pt x="4572000" y="1524000"/>
                </a:cubicBezTo>
                <a:cubicBezTo>
                  <a:pt x="4572000" y="1460500"/>
                  <a:pt x="4546600" y="1409700"/>
                  <a:pt x="4521200" y="1409700"/>
                </a:cubicBezTo>
                <a:cubicBezTo>
                  <a:pt x="4483100" y="1409700"/>
                  <a:pt x="4457700" y="1701800"/>
                  <a:pt x="4457700" y="2070100"/>
                </a:cubicBezTo>
                <a:close/>
                <a:moveTo>
                  <a:pt x="1219200" y="3517900"/>
                </a:moveTo>
              </a:path>
            </a:pathLst>
          </a:custGeom>
          <a:solidFill>
            <a:srgbClr val="16161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35" name="Freeform 14135"/>
          <p:cNvSpPr/>
          <p:nvPr/>
        </p:nvSpPr>
        <p:spPr>
          <a:xfrm rot="0" flipH="0" flipV="0">
            <a:off x="11399497" y="14157908"/>
            <a:ext cx="75780" cy="47066"/>
          </a:xfrm>
          <a:custGeom>
            <a:pathLst>
              <a:path w="4457700" h="2768600">
                <a:moveTo>
                  <a:pt x="1092200" y="0"/>
                </a:moveTo>
                <a:lnTo>
                  <a:pt x="1282700" y="0"/>
                </a:lnTo>
                <a:cubicBezTo>
                  <a:pt x="2286000" y="0"/>
                  <a:pt x="3175000" y="304800"/>
                  <a:pt x="3733800" y="850900"/>
                </a:cubicBezTo>
                <a:lnTo>
                  <a:pt x="3746500" y="863600"/>
                </a:lnTo>
                <a:cubicBezTo>
                  <a:pt x="4241800" y="1333500"/>
                  <a:pt x="4457700" y="1993900"/>
                  <a:pt x="4216400" y="2235200"/>
                </a:cubicBezTo>
                <a:cubicBezTo>
                  <a:pt x="3797300" y="2654300"/>
                  <a:pt x="3251200" y="2768600"/>
                  <a:pt x="2374900" y="2616200"/>
                </a:cubicBezTo>
                <a:cubicBezTo>
                  <a:pt x="2159000" y="2578100"/>
                  <a:pt x="1968500" y="2501900"/>
                  <a:pt x="1968500" y="2438400"/>
                </a:cubicBezTo>
                <a:cubicBezTo>
                  <a:pt x="1968500" y="2349500"/>
                  <a:pt x="1727200" y="2235200"/>
                  <a:pt x="1549400" y="2235200"/>
                </a:cubicBezTo>
                <a:cubicBezTo>
                  <a:pt x="787400" y="2235200"/>
                  <a:pt x="0" y="1460500"/>
                  <a:pt x="0" y="698500"/>
                </a:cubicBezTo>
                <a:cubicBezTo>
                  <a:pt x="0" y="177800"/>
                  <a:pt x="279400" y="0"/>
                  <a:pt x="1092200" y="0"/>
                </a:cubicBezTo>
                <a:close/>
                <a:moveTo>
                  <a:pt x="2514600" y="2692400"/>
                </a:moveTo>
                <a:moveTo>
                  <a:pt x="1892300" y="533400"/>
                </a:moveTo>
                <a:lnTo>
                  <a:pt x="800100" y="533400"/>
                </a:lnTo>
                <a:cubicBezTo>
                  <a:pt x="596900" y="533400"/>
                  <a:pt x="533400" y="596900"/>
                  <a:pt x="533400" y="787400"/>
                </a:cubicBezTo>
                <a:lnTo>
                  <a:pt x="533400" y="939800"/>
                </a:lnTo>
                <a:cubicBezTo>
                  <a:pt x="533400" y="1079500"/>
                  <a:pt x="584200" y="1206500"/>
                  <a:pt x="635000" y="1231900"/>
                </a:cubicBezTo>
                <a:cubicBezTo>
                  <a:pt x="673100" y="1244600"/>
                  <a:pt x="762000" y="1295400"/>
                  <a:pt x="800100" y="1333500"/>
                </a:cubicBezTo>
                <a:cubicBezTo>
                  <a:pt x="850900" y="1384300"/>
                  <a:pt x="990600" y="1460500"/>
                  <a:pt x="1130300" y="1498600"/>
                </a:cubicBezTo>
                <a:lnTo>
                  <a:pt x="1193800" y="1524000"/>
                </a:lnTo>
                <a:cubicBezTo>
                  <a:pt x="1320800" y="1574800"/>
                  <a:pt x="1435100" y="1651000"/>
                  <a:pt x="1435100" y="1701800"/>
                </a:cubicBezTo>
                <a:cubicBezTo>
                  <a:pt x="1435100" y="1752600"/>
                  <a:pt x="1536700" y="1790700"/>
                  <a:pt x="1663700" y="1790700"/>
                </a:cubicBezTo>
                <a:cubicBezTo>
                  <a:pt x="1778000" y="1790700"/>
                  <a:pt x="1879600" y="1828800"/>
                  <a:pt x="1879600" y="1879600"/>
                </a:cubicBezTo>
                <a:cubicBezTo>
                  <a:pt x="1879600" y="1930400"/>
                  <a:pt x="1993900" y="1968500"/>
                  <a:pt x="2133600" y="1968500"/>
                </a:cubicBezTo>
                <a:lnTo>
                  <a:pt x="2171700" y="1968500"/>
                </a:lnTo>
                <a:cubicBezTo>
                  <a:pt x="2311400" y="1968500"/>
                  <a:pt x="2425700" y="2006600"/>
                  <a:pt x="2425700" y="2057400"/>
                </a:cubicBezTo>
                <a:cubicBezTo>
                  <a:pt x="2425700" y="2108200"/>
                  <a:pt x="2540000" y="2146300"/>
                  <a:pt x="2679700" y="2146300"/>
                </a:cubicBezTo>
                <a:lnTo>
                  <a:pt x="3327400" y="2146300"/>
                </a:lnTo>
                <a:cubicBezTo>
                  <a:pt x="3657600" y="2146300"/>
                  <a:pt x="3771900" y="2032000"/>
                  <a:pt x="3771900" y="1714500"/>
                </a:cubicBezTo>
                <a:lnTo>
                  <a:pt x="3771900" y="1689100"/>
                </a:lnTo>
                <a:cubicBezTo>
                  <a:pt x="3771900" y="1295400"/>
                  <a:pt x="3441700" y="1066800"/>
                  <a:pt x="2717800" y="927100"/>
                </a:cubicBezTo>
                <a:cubicBezTo>
                  <a:pt x="2603500" y="914400"/>
                  <a:pt x="2514600" y="850900"/>
                  <a:pt x="2514600" y="800100"/>
                </a:cubicBezTo>
                <a:cubicBezTo>
                  <a:pt x="2514600" y="762000"/>
                  <a:pt x="2425700" y="711200"/>
                  <a:pt x="2336800" y="711200"/>
                </a:cubicBezTo>
                <a:cubicBezTo>
                  <a:pt x="2235200" y="711200"/>
                  <a:pt x="2159000" y="673100"/>
                  <a:pt x="2159000" y="622300"/>
                </a:cubicBezTo>
                <a:cubicBezTo>
                  <a:pt x="2159000" y="571500"/>
                  <a:pt x="2044700" y="533400"/>
                  <a:pt x="1892300" y="533400"/>
                </a:cubicBezTo>
                <a:close/>
                <a:moveTo>
                  <a:pt x="1981200" y="2692400"/>
                </a:moveTo>
              </a:path>
            </a:pathLst>
          </a:custGeom>
          <a:solidFill>
            <a:srgbClr val="1A1A1A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36" name="Freeform 14136"/>
          <p:cNvSpPr/>
          <p:nvPr/>
        </p:nvSpPr>
        <p:spPr>
          <a:xfrm rot="0" flipH="0" flipV="0">
            <a:off x="12277346" y="14264639"/>
            <a:ext cx="115824" cy="42672"/>
          </a:xfrm>
          <a:custGeom>
            <a:pathLst>
              <a:path w="3860800" h="1422400">
                <a:moveTo>
                  <a:pt x="0" y="0"/>
                </a:moveTo>
                <a:lnTo>
                  <a:pt x="3860800" y="0"/>
                </a:lnTo>
                <a:lnTo>
                  <a:pt x="3860800" y="914400"/>
                </a:lnTo>
                <a:lnTo>
                  <a:pt x="711200" y="914400"/>
                </a:lnTo>
                <a:cubicBezTo>
                  <a:pt x="546100" y="914400"/>
                  <a:pt x="508000" y="952500"/>
                  <a:pt x="508000" y="1117600"/>
                </a:cubicBezTo>
                <a:lnTo>
                  <a:pt x="508000" y="1219200"/>
                </a:lnTo>
                <a:cubicBezTo>
                  <a:pt x="508000" y="1333500"/>
                  <a:pt x="419100" y="1422400"/>
                  <a:pt x="304800" y="1422400"/>
                </a:cubicBezTo>
                <a:cubicBezTo>
                  <a:pt x="190500" y="1422400"/>
                  <a:pt x="101600" y="1333500"/>
                  <a:pt x="101600" y="1219200"/>
                </a:cubicBezTo>
                <a:lnTo>
                  <a:pt x="101600" y="1117600"/>
                </a:lnTo>
                <a:cubicBezTo>
                  <a:pt x="101600" y="1003300"/>
                  <a:pt x="76200" y="914400"/>
                  <a:pt x="50800" y="914400"/>
                </a:cubicBezTo>
                <a:cubicBezTo>
                  <a:pt x="25400" y="914400"/>
                  <a:pt x="0" y="825500"/>
                  <a:pt x="0" y="711200"/>
                </a:cubicBezTo>
                <a:close/>
                <a:moveTo>
                  <a:pt x="1320800" y="1422400"/>
                </a:moveTo>
              </a:path>
            </a:pathLst>
          </a:custGeom>
          <a:solidFill>
            <a:srgbClr val="040808">
              <a:alpha val="100000"/>
            </a:srgbClr>
          </a:solidFill>
          <a:ln w="38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37" name="Rectangle 14137"/>
          <p:cNvSpPr/>
          <p:nvPr/>
        </p:nvSpPr>
        <p:spPr>
          <a:xfrm rot="0" flipH="0" flipV="0">
            <a:off x="12356595" y="14341208"/>
            <a:ext cx="97917" cy="307923"/>
          </a:xfrm>
          <a:prstGeom prst="rect">
            <a:avLst/>
          </a:prstGeom>
        </p:spPr>
      </p:sp>
      <p:sp>
        <p:nvSpPr>
          <p:cNvPr id="14138" name="Freeform 14138"/>
          <p:cNvSpPr/>
          <p:nvPr/>
        </p:nvSpPr>
        <p:spPr>
          <a:xfrm rot="0" flipH="0" flipV="0">
            <a:off x="12359643" y="14462442"/>
            <a:ext cx="44196" cy="128016"/>
          </a:xfrm>
          <a:custGeom>
            <a:pathLst>
              <a:path w="2946400" h="8534400">
                <a:moveTo>
                  <a:pt x="2844800" y="800100"/>
                </a:moveTo>
                <a:lnTo>
                  <a:pt x="965200" y="8140700"/>
                </a:lnTo>
                <a:cubicBezTo>
                  <a:pt x="901700" y="8356600"/>
                  <a:pt x="711200" y="8534400"/>
                  <a:pt x="533400" y="8534400"/>
                </a:cubicBezTo>
                <a:cubicBezTo>
                  <a:pt x="355600" y="8534400"/>
                  <a:pt x="203200" y="8356600"/>
                  <a:pt x="203200" y="8128000"/>
                </a:cubicBezTo>
                <a:lnTo>
                  <a:pt x="203200" y="7721600"/>
                </a:lnTo>
                <a:cubicBezTo>
                  <a:pt x="203200" y="7505700"/>
                  <a:pt x="254000" y="7150100"/>
                  <a:pt x="317500" y="6921500"/>
                </a:cubicBezTo>
                <a:lnTo>
                  <a:pt x="1511300" y="2984500"/>
                </a:lnTo>
                <a:cubicBezTo>
                  <a:pt x="1574800" y="2768600"/>
                  <a:pt x="1625600" y="2413000"/>
                  <a:pt x="1625600" y="2197100"/>
                </a:cubicBezTo>
                <a:lnTo>
                  <a:pt x="1625600" y="2032000"/>
                </a:lnTo>
                <a:cubicBezTo>
                  <a:pt x="1625600" y="1549400"/>
                  <a:pt x="1511300" y="1524000"/>
                  <a:pt x="1155700" y="1930400"/>
                </a:cubicBezTo>
                <a:lnTo>
                  <a:pt x="965200" y="2146300"/>
                </a:lnTo>
                <a:cubicBezTo>
                  <a:pt x="812800" y="2311400"/>
                  <a:pt x="533400" y="2438400"/>
                  <a:pt x="342900" y="2438400"/>
                </a:cubicBezTo>
                <a:cubicBezTo>
                  <a:pt x="152400" y="2438400"/>
                  <a:pt x="0" y="2311400"/>
                  <a:pt x="0" y="2133600"/>
                </a:cubicBezTo>
                <a:cubicBezTo>
                  <a:pt x="0" y="1968500"/>
                  <a:pt x="127000" y="1701800"/>
                  <a:pt x="292100" y="1549400"/>
                </a:cubicBezTo>
                <a:lnTo>
                  <a:pt x="520700" y="1308100"/>
                </a:lnTo>
                <a:cubicBezTo>
                  <a:pt x="685800" y="1155700"/>
                  <a:pt x="952500" y="977900"/>
                  <a:pt x="1117600" y="914400"/>
                </a:cubicBezTo>
                <a:cubicBezTo>
                  <a:pt x="1295400" y="850900"/>
                  <a:pt x="1536700" y="660400"/>
                  <a:pt x="1651000" y="495300"/>
                </a:cubicBezTo>
                <a:cubicBezTo>
                  <a:pt x="1905000" y="152400"/>
                  <a:pt x="2171700" y="0"/>
                  <a:pt x="2565400" y="0"/>
                </a:cubicBezTo>
                <a:cubicBezTo>
                  <a:pt x="2819400" y="0"/>
                  <a:pt x="2946400" y="114300"/>
                  <a:pt x="2946400" y="330200"/>
                </a:cubicBezTo>
                <a:cubicBezTo>
                  <a:pt x="2946400" y="381000"/>
                  <a:pt x="2895600" y="584200"/>
                  <a:pt x="2844800" y="800100"/>
                </a:cubicBezTo>
                <a:close/>
                <a:moveTo>
                  <a:pt x="7543800" y="8547100"/>
                </a:moveTo>
              </a:path>
            </a:pathLst>
          </a:custGeom>
          <a:solidFill>
            <a:srgbClr val="060909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39" name="Rectangle 14139"/>
          <p:cNvSpPr/>
          <p:nvPr/>
        </p:nvSpPr>
        <p:spPr>
          <a:xfrm rot="0" flipH="0" flipV="0">
            <a:off x="11396474" y="14532327"/>
            <a:ext cx="79247" cy="266866"/>
          </a:xfrm>
          <a:prstGeom prst="rect">
            <a:avLst/>
          </a:prstGeom>
        </p:spPr>
      </p:sp>
      <p:sp>
        <p:nvSpPr>
          <p:cNvPr id="14140" name="Freeform 14140"/>
          <p:cNvSpPr/>
          <p:nvPr/>
        </p:nvSpPr>
        <p:spPr>
          <a:xfrm rot="0" flipH="0" flipV="0">
            <a:off x="11399446" y="14703767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16161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41" name="Rectangle 14141"/>
          <p:cNvSpPr/>
          <p:nvPr/>
        </p:nvSpPr>
        <p:spPr>
          <a:xfrm rot="0" flipH="0" flipV="0">
            <a:off x="11396474" y="14521436"/>
            <a:ext cx="79235" cy="397392"/>
          </a:xfrm>
          <a:prstGeom prst="rect">
            <a:avLst/>
          </a:prstGeom>
        </p:spPr>
      </p:sp>
      <p:sp>
        <p:nvSpPr>
          <p:cNvPr id="14142" name="Freeform 14142"/>
          <p:cNvSpPr/>
          <p:nvPr/>
        </p:nvSpPr>
        <p:spPr>
          <a:xfrm rot="0" flipH="0" flipV="0">
            <a:off x="11399446" y="14822410"/>
            <a:ext cx="70167" cy="45732"/>
          </a:xfrm>
          <a:custGeom>
            <a:pathLst>
              <a:path w="5397500" h="3517900">
                <a:moveTo>
                  <a:pt x="4457700" y="2070100"/>
                </a:moveTo>
                <a:lnTo>
                  <a:pt x="4457700" y="2616200"/>
                </a:lnTo>
                <a:cubicBezTo>
                  <a:pt x="4457700" y="3251200"/>
                  <a:pt x="4356100" y="3517900"/>
                  <a:pt x="4114800" y="3517900"/>
                </a:cubicBezTo>
                <a:cubicBezTo>
                  <a:pt x="4038600" y="3517900"/>
                  <a:pt x="3733800" y="3365500"/>
                  <a:pt x="3429000" y="3187700"/>
                </a:cubicBezTo>
                <a:lnTo>
                  <a:pt x="1104900" y="1816100"/>
                </a:lnTo>
                <a:cubicBezTo>
                  <a:pt x="508000" y="1447800"/>
                  <a:pt x="0" y="1003300"/>
                  <a:pt x="0" y="825500"/>
                </a:cubicBezTo>
                <a:cubicBezTo>
                  <a:pt x="0" y="711200"/>
                  <a:pt x="203200" y="584200"/>
                  <a:pt x="381000" y="584200"/>
                </a:cubicBezTo>
                <a:cubicBezTo>
                  <a:pt x="431800" y="584200"/>
                  <a:pt x="736600" y="736600"/>
                  <a:pt x="1041400" y="927100"/>
                </a:cubicBezTo>
                <a:lnTo>
                  <a:pt x="2946400" y="2070100"/>
                </a:lnTo>
                <a:cubicBezTo>
                  <a:pt x="3263900" y="2247900"/>
                  <a:pt x="3517900" y="2438400"/>
                  <a:pt x="3517900" y="2489200"/>
                </a:cubicBezTo>
                <a:cubicBezTo>
                  <a:pt x="3517900" y="2540000"/>
                  <a:pt x="3581400" y="2578100"/>
                  <a:pt x="3644900" y="2578100"/>
                </a:cubicBezTo>
                <a:cubicBezTo>
                  <a:pt x="3708400" y="2578100"/>
                  <a:pt x="3759200" y="2273300"/>
                  <a:pt x="3759200" y="1917700"/>
                </a:cubicBezTo>
                <a:lnTo>
                  <a:pt x="3759200" y="1841500"/>
                </a:lnTo>
                <a:cubicBezTo>
                  <a:pt x="3759200" y="1473200"/>
                  <a:pt x="3594100" y="1168400"/>
                  <a:pt x="3403600" y="1168400"/>
                </a:cubicBezTo>
                <a:cubicBezTo>
                  <a:pt x="2997200" y="1168400"/>
                  <a:pt x="2819400" y="1028700"/>
                  <a:pt x="2819400" y="698500"/>
                </a:cubicBezTo>
                <a:cubicBezTo>
                  <a:pt x="2819400" y="571500"/>
                  <a:pt x="2971800" y="469900"/>
                  <a:pt x="3175000" y="469900"/>
                </a:cubicBezTo>
                <a:cubicBezTo>
                  <a:pt x="3365500" y="469900"/>
                  <a:pt x="3619500" y="368300"/>
                  <a:pt x="3721100" y="228600"/>
                </a:cubicBezTo>
                <a:cubicBezTo>
                  <a:pt x="3835400" y="101600"/>
                  <a:pt x="4051300" y="0"/>
                  <a:pt x="4191000" y="0"/>
                </a:cubicBezTo>
                <a:cubicBezTo>
                  <a:pt x="4343400" y="0"/>
                  <a:pt x="4457700" y="190500"/>
                  <a:pt x="4457700" y="406400"/>
                </a:cubicBezTo>
                <a:cubicBezTo>
                  <a:pt x="4457700" y="825500"/>
                  <a:pt x="4572000" y="939800"/>
                  <a:pt x="4953000" y="939800"/>
                </a:cubicBezTo>
                <a:cubicBezTo>
                  <a:pt x="5321300" y="939800"/>
                  <a:pt x="5397500" y="1003300"/>
                  <a:pt x="5397500" y="1320800"/>
                </a:cubicBezTo>
                <a:cubicBezTo>
                  <a:pt x="5397500" y="1498600"/>
                  <a:pt x="5219700" y="1638300"/>
                  <a:pt x="4991100" y="1638300"/>
                </a:cubicBezTo>
                <a:cubicBezTo>
                  <a:pt x="4762500" y="1638300"/>
                  <a:pt x="4572000" y="1587500"/>
                  <a:pt x="4572000" y="1524000"/>
                </a:cubicBezTo>
                <a:cubicBezTo>
                  <a:pt x="4572000" y="1460500"/>
                  <a:pt x="4546600" y="1409700"/>
                  <a:pt x="4521200" y="1409700"/>
                </a:cubicBezTo>
                <a:cubicBezTo>
                  <a:pt x="4483100" y="1409700"/>
                  <a:pt x="4457700" y="1701800"/>
                  <a:pt x="4457700" y="2070100"/>
                </a:cubicBezTo>
                <a:close/>
                <a:moveTo>
                  <a:pt x="1219200" y="3517900"/>
                </a:moveTo>
              </a:path>
            </a:pathLst>
          </a:custGeom>
          <a:solidFill>
            <a:srgbClr val="1A1A1A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43" name="Freeform 14143"/>
          <p:cNvSpPr/>
          <p:nvPr/>
        </p:nvSpPr>
        <p:spPr>
          <a:xfrm rot="0" flipH="0" flipV="0">
            <a:off x="11399497" y="14758364"/>
            <a:ext cx="75780" cy="47066"/>
          </a:xfrm>
          <a:custGeom>
            <a:pathLst>
              <a:path w="4457700" h="2768600">
                <a:moveTo>
                  <a:pt x="1092200" y="0"/>
                </a:moveTo>
                <a:lnTo>
                  <a:pt x="1282700" y="0"/>
                </a:lnTo>
                <a:cubicBezTo>
                  <a:pt x="2286000" y="0"/>
                  <a:pt x="3175000" y="304800"/>
                  <a:pt x="3733800" y="850900"/>
                </a:cubicBezTo>
                <a:lnTo>
                  <a:pt x="3746500" y="863600"/>
                </a:lnTo>
                <a:cubicBezTo>
                  <a:pt x="4241800" y="1333500"/>
                  <a:pt x="4457700" y="1993900"/>
                  <a:pt x="4216400" y="2235200"/>
                </a:cubicBezTo>
                <a:cubicBezTo>
                  <a:pt x="3797300" y="2654300"/>
                  <a:pt x="3251200" y="2768600"/>
                  <a:pt x="2374900" y="2616200"/>
                </a:cubicBezTo>
                <a:cubicBezTo>
                  <a:pt x="2159000" y="2578100"/>
                  <a:pt x="1968500" y="2501900"/>
                  <a:pt x="1968500" y="2438400"/>
                </a:cubicBezTo>
                <a:cubicBezTo>
                  <a:pt x="1968500" y="2349500"/>
                  <a:pt x="1727200" y="2235200"/>
                  <a:pt x="1549400" y="2235200"/>
                </a:cubicBezTo>
                <a:cubicBezTo>
                  <a:pt x="787400" y="2235200"/>
                  <a:pt x="0" y="1460500"/>
                  <a:pt x="0" y="698500"/>
                </a:cubicBezTo>
                <a:cubicBezTo>
                  <a:pt x="0" y="177800"/>
                  <a:pt x="279400" y="0"/>
                  <a:pt x="1092200" y="0"/>
                </a:cubicBezTo>
                <a:close/>
                <a:moveTo>
                  <a:pt x="2514600" y="2692400"/>
                </a:moveTo>
                <a:moveTo>
                  <a:pt x="1892300" y="533400"/>
                </a:moveTo>
                <a:lnTo>
                  <a:pt x="800100" y="533400"/>
                </a:lnTo>
                <a:cubicBezTo>
                  <a:pt x="596900" y="533400"/>
                  <a:pt x="533400" y="596900"/>
                  <a:pt x="533400" y="787400"/>
                </a:cubicBezTo>
                <a:lnTo>
                  <a:pt x="533400" y="939800"/>
                </a:lnTo>
                <a:cubicBezTo>
                  <a:pt x="533400" y="1079500"/>
                  <a:pt x="584200" y="1206500"/>
                  <a:pt x="635000" y="1231900"/>
                </a:cubicBezTo>
                <a:cubicBezTo>
                  <a:pt x="673100" y="1244600"/>
                  <a:pt x="762000" y="1295400"/>
                  <a:pt x="800100" y="1333500"/>
                </a:cubicBezTo>
                <a:cubicBezTo>
                  <a:pt x="850900" y="1384300"/>
                  <a:pt x="990600" y="1460500"/>
                  <a:pt x="1130300" y="1498600"/>
                </a:cubicBezTo>
                <a:lnTo>
                  <a:pt x="1193800" y="1524000"/>
                </a:lnTo>
                <a:cubicBezTo>
                  <a:pt x="1320800" y="1574800"/>
                  <a:pt x="1435100" y="1651000"/>
                  <a:pt x="1435100" y="1701800"/>
                </a:cubicBezTo>
                <a:cubicBezTo>
                  <a:pt x="1435100" y="1752600"/>
                  <a:pt x="1536700" y="1790700"/>
                  <a:pt x="1663700" y="1790700"/>
                </a:cubicBezTo>
                <a:cubicBezTo>
                  <a:pt x="1778000" y="1790700"/>
                  <a:pt x="1879600" y="1828800"/>
                  <a:pt x="1879600" y="1879600"/>
                </a:cubicBezTo>
                <a:cubicBezTo>
                  <a:pt x="1879600" y="1930400"/>
                  <a:pt x="1993900" y="1968500"/>
                  <a:pt x="2133600" y="1968500"/>
                </a:cubicBezTo>
                <a:lnTo>
                  <a:pt x="2171700" y="1968500"/>
                </a:lnTo>
                <a:cubicBezTo>
                  <a:pt x="2311400" y="1968500"/>
                  <a:pt x="2425700" y="2006600"/>
                  <a:pt x="2425700" y="2057400"/>
                </a:cubicBezTo>
                <a:cubicBezTo>
                  <a:pt x="2425700" y="2108200"/>
                  <a:pt x="2540000" y="2146300"/>
                  <a:pt x="2679700" y="2146300"/>
                </a:cubicBezTo>
                <a:lnTo>
                  <a:pt x="3327400" y="2146300"/>
                </a:lnTo>
                <a:cubicBezTo>
                  <a:pt x="3657600" y="2146300"/>
                  <a:pt x="3771900" y="2032000"/>
                  <a:pt x="3771900" y="1714500"/>
                </a:cubicBezTo>
                <a:lnTo>
                  <a:pt x="3771900" y="1689100"/>
                </a:lnTo>
                <a:cubicBezTo>
                  <a:pt x="3771900" y="1295400"/>
                  <a:pt x="3441700" y="1066800"/>
                  <a:pt x="2717800" y="927100"/>
                </a:cubicBezTo>
                <a:cubicBezTo>
                  <a:pt x="2603500" y="914400"/>
                  <a:pt x="2514600" y="850900"/>
                  <a:pt x="2514600" y="800100"/>
                </a:cubicBezTo>
                <a:cubicBezTo>
                  <a:pt x="2514600" y="762000"/>
                  <a:pt x="2425700" y="711200"/>
                  <a:pt x="2336800" y="711200"/>
                </a:cubicBezTo>
                <a:cubicBezTo>
                  <a:pt x="2235200" y="711200"/>
                  <a:pt x="2159000" y="673100"/>
                  <a:pt x="2159000" y="622300"/>
                </a:cubicBezTo>
                <a:cubicBezTo>
                  <a:pt x="2159000" y="571500"/>
                  <a:pt x="2044700" y="533400"/>
                  <a:pt x="1892300" y="533400"/>
                </a:cubicBezTo>
                <a:close/>
                <a:moveTo>
                  <a:pt x="1981200" y="2692400"/>
                </a:moveTo>
              </a:path>
            </a:pathLst>
          </a:custGeom>
          <a:solidFill>
            <a:srgbClr val="161616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44" name="Rectangle 14144"/>
          <p:cNvSpPr/>
          <p:nvPr/>
        </p:nvSpPr>
        <p:spPr>
          <a:xfrm rot="0" flipH="0" flipV="0">
            <a:off x="11728198" y="19572585"/>
            <a:ext cx="223464" cy="274358"/>
          </a:xfrm>
          <a:prstGeom prst="rect">
            <a:avLst/>
          </a:prstGeom>
        </p:spPr>
      </p:sp>
      <p:sp>
        <p:nvSpPr>
          <p:cNvPr id="14145" name="Freeform 14145"/>
          <p:cNvSpPr/>
          <p:nvPr/>
        </p:nvSpPr>
        <p:spPr>
          <a:xfrm rot="0" flipH="0" flipV="0">
            <a:off x="11730370" y="19736548"/>
            <a:ext cx="63944" cy="91573"/>
          </a:xfrm>
          <a:custGeom>
            <a:pathLst>
              <a:path w="6731000" h="9639300">
                <a:moveTo>
                  <a:pt x="3962400" y="9639300"/>
                </a:moveTo>
                <a:lnTo>
                  <a:pt x="1155700" y="9639300"/>
                </a:lnTo>
                <a:cubicBezTo>
                  <a:pt x="774700" y="9639300"/>
                  <a:pt x="393700" y="9575800"/>
                  <a:pt x="304800" y="9486900"/>
                </a:cubicBezTo>
                <a:cubicBezTo>
                  <a:pt x="0" y="9169400"/>
                  <a:pt x="190500" y="8686800"/>
                  <a:pt x="939800" y="7848600"/>
                </a:cubicBezTo>
                <a:lnTo>
                  <a:pt x="5295900" y="3035300"/>
                </a:lnTo>
                <a:cubicBezTo>
                  <a:pt x="5562600" y="2755900"/>
                  <a:pt x="5765800" y="2324100"/>
                  <a:pt x="5765800" y="2070100"/>
                </a:cubicBezTo>
                <a:cubicBezTo>
                  <a:pt x="5765800" y="889000"/>
                  <a:pt x="4267200" y="838200"/>
                  <a:pt x="2946400" y="1981200"/>
                </a:cubicBezTo>
                <a:cubicBezTo>
                  <a:pt x="2667000" y="2222500"/>
                  <a:pt x="2349500" y="2425700"/>
                  <a:pt x="2247900" y="2425700"/>
                </a:cubicBezTo>
                <a:cubicBezTo>
                  <a:pt x="2159000" y="2425700"/>
                  <a:pt x="2044700" y="2336800"/>
                  <a:pt x="1993900" y="2222500"/>
                </a:cubicBezTo>
                <a:cubicBezTo>
                  <a:pt x="1879600" y="1955800"/>
                  <a:pt x="2197100" y="1346200"/>
                  <a:pt x="2705100" y="838200"/>
                </a:cubicBezTo>
                <a:cubicBezTo>
                  <a:pt x="3352800" y="177800"/>
                  <a:pt x="4711700" y="0"/>
                  <a:pt x="5740400" y="444500"/>
                </a:cubicBezTo>
                <a:lnTo>
                  <a:pt x="5765800" y="457200"/>
                </a:lnTo>
                <a:cubicBezTo>
                  <a:pt x="6375400" y="723900"/>
                  <a:pt x="6731000" y="1384300"/>
                  <a:pt x="6731000" y="2273300"/>
                </a:cubicBezTo>
                <a:cubicBezTo>
                  <a:pt x="6731000" y="2540000"/>
                  <a:pt x="6527800" y="2984500"/>
                  <a:pt x="6273800" y="3263900"/>
                </a:cubicBezTo>
                <a:lnTo>
                  <a:pt x="2209800" y="7886700"/>
                </a:lnTo>
                <a:cubicBezTo>
                  <a:pt x="1562100" y="8623300"/>
                  <a:pt x="1600200" y="8686800"/>
                  <a:pt x="2603500" y="8686800"/>
                </a:cubicBezTo>
                <a:lnTo>
                  <a:pt x="3962400" y="8686800"/>
                </a:lnTo>
                <a:cubicBezTo>
                  <a:pt x="4330700" y="8686800"/>
                  <a:pt x="4673600" y="8712200"/>
                  <a:pt x="4724400" y="8763000"/>
                </a:cubicBezTo>
                <a:cubicBezTo>
                  <a:pt x="4826000" y="8864600"/>
                  <a:pt x="4826000" y="9461500"/>
                  <a:pt x="4724400" y="9563100"/>
                </a:cubicBezTo>
                <a:cubicBezTo>
                  <a:pt x="4673600" y="9613900"/>
                  <a:pt x="4330700" y="9639300"/>
                  <a:pt x="3962400" y="9639300"/>
                </a:cubicBezTo>
                <a:close/>
                <a:moveTo>
                  <a:pt x="-241300" y="96266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46" name="Freeform 14146"/>
          <p:cNvSpPr/>
          <p:nvPr/>
        </p:nvSpPr>
        <p:spPr>
          <a:xfrm rot="0" flipH="0" flipV="0">
            <a:off x="11793155" y="19739685"/>
            <a:ext cx="62496" cy="88436"/>
          </a:xfrm>
          <a:custGeom>
            <a:pathLst>
              <a:path w="6578600" h="9309100">
                <a:moveTo>
                  <a:pt x="2895600" y="0"/>
                </a:moveTo>
                <a:lnTo>
                  <a:pt x="6261100" y="0"/>
                </a:lnTo>
                <a:cubicBezTo>
                  <a:pt x="6515100" y="0"/>
                  <a:pt x="6578600" y="63500"/>
                  <a:pt x="6578600" y="317500"/>
                </a:cubicBezTo>
                <a:lnTo>
                  <a:pt x="6578600" y="482600"/>
                </a:lnTo>
                <a:cubicBezTo>
                  <a:pt x="6578600" y="660400"/>
                  <a:pt x="6540500" y="838200"/>
                  <a:pt x="6502400" y="876300"/>
                </a:cubicBezTo>
                <a:cubicBezTo>
                  <a:pt x="6451600" y="927100"/>
                  <a:pt x="6273800" y="965200"/>
                  <a:pt x="6096000" y="965200"/>
                </a:cubicBezTo>
                <a:lnTo>
                  <a:pt x="3530600" y="965200"/>
                </a:lnTo>
                <a:cubicBezTo>
                  <a:pt x="3225800" y="965200"/>
                  <a:pt x="3213100" y="977900"/>
                  <a:pt x="3124200" y="1257300"/>
                </a:cubicBezTo>
                <a:lnTo>
                  <a:pt x="2882900" y="2057400"/>
                </a:lnTo>
                <a:cubicBezTo>
                  <a:pt x="2832100" y="2222500"/>
                  <a:pt x="2743200" y="2400300"/>
                  <a:pt x="2679700" y="2463800"/>
                </a:cubicBezTo>
                <a:cubicBezTo>
                  <a:pt x="2616200" y="2514600"/>
                  <a:pt x="2565400" y="2705100"/>
                  <a:pt x="2565400" y="2882900"/>
                </a:cubicBezTo>
                <a:lnTo>
                  <a:pt x="2565400" y="3365500"/>
                </a:lnTo>
                <a:cubicBezTo>
                  <a:pt x="2565400" y="3810000"/>
                  <a:pt x="2603500" y="3848100"/>
                  <a:pt x="2971800" y="3848100"/>
                </a:cubicBezTo>
                <a:lnTo>
                  <a:pt x="4330700" y="3848100"/>
                </a:lnTo>
                <a:cubicBezTo>
                  <a:pt x="4508500" y="3848100"/>
                  <a:pt x="4787900" y="3898900"/>
                  <a:pt x="4940300" y="3975100"/>
                </a:cubicBezTo>
                <a:lnTo>
                  <a:pt x="4991100" y="3987800"/>
                </a:lnTo>
                <a:cubicBezTo>
                  <a:pt x="5143500" y="4064000"/>
                  <a:pt x="5346700" y="4254500"/>
                  <a:pt x="5422900" y="4432300"/>
                </a:cubicBezTo>
                <a:lnTo>
                  <a:pt x="5486400" y="4572000"/>
                </a:lnTo>
                <a:cubicBezTo>
                  <a:pt x="5791200" y="5232400"/>
                  <a:pt x="5854700" y="5664200"/>
                  <a:pt x="5702300" y="6235700"/>
                </a:cubicBezTo>
                <a:lnTo>
                  <a:pt x="5410200" y="7327900"/>
                </a:lnTo>
                <a:cubicBezTo>
                  <a:pt x="5372100" y="7493000"/>
                  <a:pt x="5270500" y="7747000"/>
                  <a:pt x="5181600" y="7886700"/>
                </a:cubicBezTo>
                <a:lnTo>
                  <a:pt x="5016500" y="8191500"/>
                </a:lnTo>
                <a:cubicBezTo>
                  <a:pt x="4940300" y="8331200"/>
                  <a:pt x="4775200" y="8547100"/>
                  <a:pt x="4648200" y="8674100"/>
                </a:cubicBezTo>
                <a:lnTo>
                  <a:pt x="4559300" y="8763000"/>
                </a:lnTo>
                <a:cubicBezTo>
                  <a:pt x="4432300" y="8877300"/>
                  <a:pt x="4267200" y="8978900"/>
                  <a:pt x="4178300" y="8978900"/>
                </a:cubicBezTo>
                <a:cubicBezTo>
                  <a:pt x="4089400" y="8978900"/>
                  <a:pt x="4013200" y="9055100"/>
                  <a:pt x="4013200" y="9144000"/>
                </a:cubicBezTo>
                <a:cubicBezTo>
                  <a:pt x="4013200" y="9232900"/>
                  <a:pt x="3873500" y="9309100"/>
                  <a:pt x="3695700" y="9309100"/>
                </a:cubicBezTo>
                <a:lnTo>
                  <a:pt x="330200" y="9309100"/>
                </a:lnTo>
                <a:cubicBezTo>
                  <a:pt x="152400" y="9309100"/>
                  <a:pt x="0" y="9194800"/>
                  <a:pt x="0" y="9067800"/>
                </a:cubicBezTo>
                <a:cubicBezTo>
                  <a:pt x="0" y="8788400"/>
                  <a:pt x="76200" y="8699500"/>
                  <a:pt x="368300" y="8585200"/>
                </a:cubicBezTo>
                <a:cubicBezTo>
                  <a:pt x="469900" y="8534400"/>
                  <a:pt x="711200" y="8496300"/>
                  <a:pt x="889000" y="8496300"/>
                </a:cubicBezTo>
                <a:lnTo>
                  <a:pt x="2247900" y="8496300"/>
                </a:lnTo>
                <a:cubicBezTo>
                  <a:pt x="2425700" y="8496300"/>
                  <a:pt x="2705100" y="8470900"/>
                  <a:pt x="2870200" y="8432800"/>
                </a:cubicBezTo>
                <a:lnTo>
                  <a:pt x="3505200" y="8305800"/>
                </a:lnTo>
                <a:cubicBezTo>
                  <a:pt x="3860800" y="8229600"/>
                  <a:pt x="3962400" y="8128000"/>
                  <a:pt x="4165600" y="7696200"/>
                </a:cubicBezTo>
                <a:lnTo>
                  <a:pt x="4203700" y="7632700"/>
                </a:lnTo>
                <a:cubicBezTo>
                  <a:pt x="4292600" y="7454900"/>
                  <a:pt x="4406900" y="7150100"/>
                  <a:pt x="4457700" y="6972300"/>
                </a:cubicBezTo>
                <a:lnTo>
                  <a:pt x="4546600" y="6667500"/>
                </a:lnTo>
                <a:cubicBezTo>
                  <a:pt x="4610100" y="6489700"/>
                  <a:pt x="4660900" y="6197600"/>
                  <a:pt x="4660900" y="6019800"/>
                </a:cubicBezTo>
                <a:lnTo>
                  <a:pt x="4660900" y="5448300"/>
                </a:lnTo>
                <a:cubicBezTo>
                  <a:pt x="4660900" y="5041900"/>
                  <a:pt x="4419600" y="4813300"/>
                  <a:pt x="4013200" y="4813300"/>
                </a:cubicBezTo>
                <a:lnTo>
                  <a:pt x="1930400" y="4813300"/>
                </a:lnTo>
                <a:cubicBezTo>
                  <a:pt x="1524000" y="4813300"/>
                  <a:pt x="1282700" y="4584700"/>
                  <a:pt x="1282700" y="4165600"/>
                </a:cubicBezTo>
                <a:lnTo>
                  <a:pt x="1282700" y="4013200"/>
                </a:lnTo>
                <a:cubicBezTo>
                  <a:pt x="1282700" y="3835400"/>
                  <a:pt x="1358900" y="3568700"/>
                  <a:pt x="1460500" y="3416300"/>
                </a:cubicBezTo>
                <a:cubicBezTo>
                  <a:pt x="1549400" y="3251200"/>
                  <a:pt x="1663700" y="2984500"/>
                  <a:pt x="1714500" y="2794000"/>
                </a:cubicBezTo>
                <a:lnTo>
                  <a:pt x="1841500" y="2336800"/>
                </a:lnTo>
                <a:cubicBezTo>
                  <a:pt x="1892300" y="2159000"/>
                  <a:pt x="1930400" y="1866900"/>
                  <a:pt x="1930400" y="1689100"/>
                </a:cubicBezTo>
                <a:lnTo>
                  <a:pt x="1930400" y="1600200"/>
                </a:lnTo>
                <a:cubicBezTo>
                  <a:pt x="1930400" y="1422400"/>
                  <a:pt x="1981200" y="1155700"/>
                  <a:pt x="2044700" y="1003300"/>
                </a:cubicBezTo>
                <a:lnTo>
                  <a:pt x="2247900" y="495300"/>
                </a:lnTo>
                <a:cubicBezTo>
                  <a:pt x="2400300" y="101600"/>
                  <a:pt x="2527300" y="0"/>
                  <a:pt x="2895600" y="0"/>
                </a:cubicBezTo>
                <a:close/>
                <a:moveTo>
                  <a:pt x="9334500" y="92964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47" name="Freeform 14147"/>
          <p:cNvSpPr/>
          <p:nvPr/>
        </p:nvSpPr>
        <p:spPr>
          <a:xfrm rot="0" flipH="0" flipV="0">
            <a:off x="11863421" y="19734497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48" name="Rectangle 14148"/>
          <p:cNvSpPr/>
          <p:nvPr/>
        </p:nvSpPr>
        <p:spPr>
          <a:xfrm rot="0" flipH="0" flipV="0">
            <a:off x="13883516" y="12702647"/>
            <a:ext cx="1271150" cy="300335"/>
          </a:xfrm>
          <a:prstGeom prst="rect">
            <a:avLst/>
          </a:prstGeom>
        </p:spPr>
      </p:sp>
      <p:sp>
        <p:nvSpPr>
          <p:cNvPr id="14149" name="Freeform 14149"/>
          <p:cNvSpPr/>
          <p:nvPr/>
        </p:nvSpPr>
        <p:spPr>
          <a:xfrm rot="0" flipH="0" flipV="0">
            <a:off x="13884723" y="12865766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50" name="Freeform 14150"/>
          <p:cNvSpPr/>
          <p:nvPr/>
        </p:nvSpPr>
        <p:spPr>
          <a:xfrm rot="0" flipH="0" flipV="0">
            <a:off x="13953179" y="12864560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51" name="Freeform 14151"/>
          <p:cNvSpPr/>
          <p:nvPr/>
        </p:nvSpPr>
        <p:spPr>
          <a:xfrm rot="0" flipH="0" flipV="0">
            <a:off x="14448322" y="12867239"/>
            <a:ext cx="30645" cy="91452"/>
          </a:xfrm>
          <a:custGeom>
            <a:pathLst>
              <a:path w="3225800" h="9626600">
                <a:moveTo>
                  <a:pt x="3124200" y="1397000"/>
                </a:moveTo>
                <a:lnTo>
                  <a:pt x="1295400" y="8470900"/>
                </a:lnTo>
                <a:cubicBezTo>
                  <a:pt x="1092200" y="9271000"/>
                  <a:pt x="876300" y="9626600"/>
                  <a:pt x="609600" y="9626600"/>
                </a:cubicBezTo>
                <a:cubicBezTo>
                  <a:pt x="457200" y="9626600"/>
                  <a:pt x="279400" y="9499600"/>
                  <a:pt x="190500" y="9359900"/>
                </a:cubicBezTo>
                <a:cubicBezTo>
                  <a:pt x="101600" y="9207500"/>
                  <a:pt x="88900" y="8890000"/>
                  <a:pt x="139700" y="8648700"/>
                </a:cubicBezTo>
                <a:lnTo>
                  <a:pt x="1028700" y="4851400"/>
                </a:lnTo>
                <a:cubicBezTo>
                  <a:pt x="1079500" y="4610100"/>
                  <a:pt x="1168400" y="4216400"/>
                  <a:pt x="1219200" y="3962400"/>
                </a:cubicBezTo>
                <a:lnTo>
                  <a:pt x="1473200" y="2692400"/>
                </a:lnTo>
                <a:cubicBezTo>
                  <a:pt x="1587500" y="2171700"/>
                  <a:pt x="1562100" y="2159000"/>
                  <a:pt x="1193800" y="2514600"/>
                </a:cubicBezTo>
                <a:cubicBezTo>
                  <a:pt x="927100" y="2768600"/>
                  <a:pt x="508000" y="3048000"/>
                  <a:pt x="393700" y="3048000"/>
                </a:cubicBezTo>
                <a:cubicBezTo>
                  <a:pt x="368300" y="3048000"/>
                  <a:pt x="266700" y="2921000"/>
                  <a:pt x="177800" y="2768600"/>
                </a:cubicBezTo>
                <a:cubicBezTo>
                  <a:pt x="25400" y="2476500"/>
                  <a:pt x="0" y="2336800"/>
                  <a:pt x="63500" y="2133600"/>
                </a:cubicBezTo>
                <a:cubicBezTo>
                  <a:pt x="76200" y="2070100"/>
                  <a:pt x="241300" y="1879600"/>
                  <a:pt x="419100" y="1714500"/>
                </a:cubicBezTo>
                <a:lnTo>
                  <a:pt x="1562100" y="660400"/>
                </a:lnTo>
                <a:cubicBezTo>
                  <a:pt x="2032000" y="228600"/>
                  <a:pt x="2438400" y="0"/>
                  <a:pt x="2781300" y="0"/>
                </a:cubicBezTo>
                <a:cubicBezTo>
                  <a:pt x="3086100" y="0"/>
                  <a:pt x="3225800" y="215900"/>
                  <a:pt x="3225800" y="685800"/>
                </a:cubicBezTo>
                <a:cubicBezTo>
                  <a:pt x="3225800" y="838200"/>
                  <a:pt x="3175000" y="1168400"/>
                  <a:pt x="3124200" y="1397000"/>
                </a:cubicBezTo>
                <a:close/>
                <a:moveTo>
                  <a:pt x="8293100" y="9613900"/>
                </a:moveTo>
              </a:path>
            </a:pathLst>
          </a:custGeom>
          <a:solidFill>
            <a:srgbClr val="10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52" name="Freeform 14152"/>
          <p:cNvSpPr/>
          <p:nvPr/>
        </p:nvSpPr>
        <p:spPr>
          <a:xfrm rot="0" flipH="0" flipV="0">
            <a:off x="14473826" y="12866274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0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53" name="Freeform 14153"/>
          <p:cNvSpPr/>
          <p:nvPr/>
        </p:nvSpPr>
        <p:spPr>
          <a:xfrm rot="0" flipH="0" flipV="0">
            <a:off x="14543610" y="12866756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0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54" name="Freeform 14154"/>
          <p:cNvSpPr/>
          <p:nvPr/>
        </p:nvSpPr>
        <p:spPr>
          <a:xfrm rot="0" flipH="0" flipV="0">
            <a:off x="14934213" y="12865658"/>
            <a:ext cx="63423" cy="94437"/>
          </a:xfrm>
          <a:custGeom>
            <a:pathLst>
              <a:path w="5765800" h="8585200">
                <a:moveTo>
                  <a:pt x="2806700" y="8585200"/>
                </a:moveTo>
                <a:lnTo>
                  <a:pt x="1333500" y="8585200"/>
                </a:lnTo>
                <a:cubicBezTo>
                  <a:pt x="279400" y="8585200"/>
                  <a:pt x="0" y="8445500"/>
                  <a:pt x="0" y="7924800"/>
                </a:cubicBezTo>
                <a:cubicBezTo>
                  <a:pt x="0" y="7683500"/>
                  <a:pt x="228600" y="7213600"/>
                  <a:pt x="508000" y="6883400"/>
                </a:cubicBezTo>
                <a:lnTo>
                  <a:pt x="3987800" y="2819400"/>
                </a:lnTo>
                <a:cubicBezTo>
                  <a:pt x="4267200" y="2489200"/>
                  <a:pt x="4546600" y="2222500"/>
                  <a:pt x="4597400" y="2222500"/>
                </a:cubicBezTo>
                <a:cubicBezTo>
                  <a:pt x="4864100" y="2222500"/>
                  <a:pt x="4660900" y="1333500"/>
                  <a:pt x="4318000" y="990600"/>
                </a:cubicBezTo>
                <a:cubicBezTo>
                  <a:pt x="3975100" y="660400"/>
                  <a:pt x="3302000" y="850900"/>
                  <a:pt x="2819400" y="1435100"/>
                </a:cubicBezTo>
                <a:lnTo>
                  <a:pt x="2654300" y="1612900"/>
                </a:lnTo>
                <a:cubicBezTo>
                  <a:pt x="2374900" y="1943100"/>
                  <a:pt x="2032000" y="2222500"/>
                  <a:pt x="1905000" y="2222500"/>
                </a:cubicBezTo>
                <a:cubicBezTo>
                  <a:pt x="1765300" y="2222500"/>
                  <a:pt x="1663700" y="2032000"/>
                  <a:pt x="1663700" y="1803400"/>
                </a:cubicBezTo>
                <a:cubicBezTo>
                  <a:pt x="1663700" y="1574800"/>
                  <a:pt x="1714500" y="1270000"/>
                  <a:pt x="1778000" y="1130300"/>
                </a:cubicBezTo>
                <a:cubicBezTo>
                  <a:pt x="2120900" y="381000"/>
                  <a:pt x="2819400" y="0"/>
                  <a:pt x="3898900" y="0"/>
                </a:cubicBezTo>
                <a:lnTo>
                  <a:pt x="3924300" y="0"/>
                </a:lnTo>
                <a:cubicBezTo>
                  <a:pt x="4762500" y="0"/>
                  <a:pt x="5181600" y="279400"/>
                  <a:pt x="5397500" y="1003300"/>
                </a:cubicBezTo>
                <a:cubicBezTo>
                  <a:pt x="5765800" y="2184400"/>
                  <a:pt x="5422900" y="3149600"/>
                  <a:pt x="4191000" y="4406900"/>
                </a:cubicBezTo>
                <a:lnTo>
                  <a:pt x="2222500" y="6426200"/>
                </a:lnTo>
                <a:cubicBezTo>
                  <a:pt x="1435100" y="7226300"/>
                  <a:pt x="1524000" y="7759700"/>
                  <a:pt x="2451100" y="7759700"/>
                </a:cubicBezTo>
                <a:lnTo>
                  <a:pt x="3086100" y="7759700"/>
                </a:lnTo>
                <a:cubicBezTo>
                  <a:pt x="3517900" y="7759700"/>
                  <a:pt x="3873500" y="7886700"/>
                  <a:pt x="3873500" y="8039100"/>
                </a:cubicBezTo>
                <a:cubicBezTo>
                  <a:pt x="3873500" y="8191500"/>
                  <a:pt x="3810000" y="8382000"/>
                  <a:pt x="3733800" y="8458200"/>
                </a:cubicBezTo>
                <a:cubicBezTo>
                  <a:pt x="3657600" y="8534400"/>
                  <a:pt x="3251200" y="8585200"/>
                  <a:pt x="2806700" y="8585200"/>
                </a:cubicBezTo>
                <a:close/>
                <a:moveTo>
                  <a:pt x="-279400" y="8585200"/>
                </a:moveTo>
              </a:path>
            </a:pathLst>
          </a:custGeom>
          <a:solidFill>
            <a:srgbClr val="151617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55" name="Freeform 14155"/>
          <p:cNvSpPr/>
          <p:nvPr/>
        </p:nvSpPr>
        <p:spPr>
          <a:xfrm rot="0" flipH="0" flipV="0">
            <a:off x="15003646" y="12865658"/>
            <a:ext cx="48755" cy="94437"/>
          </a:xfrm>
          <a:custGeom>
            <a:pathLst>
              <a:path w="4432300" h="8585200">
                <a:moveTo>
                  <a:pt x="0" y="6908800"/>
                </a:moveTo>
                <a:lnTo>
                  <a:pt x="0" y="5219700"/>
                </a:lnTo>
                <a:cubicBezTo>
                  <a:pt x="0" y="3987800"/>
                  <a:pt x="63500" y="3746500"/>
                  <a:pt x="876300" y="2120900"/>
                </a:cubicBezTo>
                <a:lnTo>
                  <a:pt x="1308100" y="1257300"/>
                </a:lnTo>
                <a:cubicBezTo>
                  <a:pt x="1828800" y="190500"/>
                  <a:pt x="2133600" y="0"/>
                  <a:pt x="3213100" y="0"/>
                </a:cubicBezTo>
                <a:cubicBezTo>
                  <a:pt x="4140200" y="0"/>
                  <a:pt x="4432300" y="406400"/>
                  <a:pt x="4432300" y="1689100"/>
                </a:cubicBezTo>
                <a:lnTo>
                  <a:pt x="4432300" y="3225800"/>
                </a:lnTo>
                <a:cubicBezTo>
                  <a:pt x="4432300" y="5740400"/>
                  <a:pt x="2717800" y="8585200"/>
                  <a:pt x="1206500" y="8585200"/>
                </a:cubicBezTo>
                <a:cubicBezTo>
                  <a:pt x="571500" y="8585200"/>
                  <a:pt x="0" y="7797800"/>
                  <a:pt x="0" y="6908800"/>
                </a:cubicBezTo>
                <a:close/>
                <a:moveTo>
                  <a:pt x="1181100" y="8585200"/>
                </a:moveTo>
                <a:moveTo>
                  <a:pt x="1371600" y="3136900"/>
                </a:moveTo>
                <a:lnTo>
                  <a:pt x="1054100" y="4051300"/>
                </a:lnTo>
                <a:cubicBezTo>
                  <a:pt x="558800" y="5499100"/>
                  <a:pt x="469900" y="6400800"/>
                  <a:pt x="762000" y="7035800"/>
                </a:cubicBezTo>
                <a:cubicBezTo>
                  <a:pt x="876300" y="7277100"/>
                  <a:pt x="1181100" y="7480300"/>
                  <a:pt x="1447800" y="7480300"/>
                </a:cubicBezTo>
                <a:cubicBezTo>
                  <a:pt x="2032000" y="7480300"/>
                  <a:pt x="2159000" y="7366000"/>
                  <a:pt x="2603500" y="6464300"/>
                </a:cubicBezTo>
                <a:lnTo>
                  <a:pt x="3009900" y="5613400"/>
                </a:lnTo>
                <a:cubicBezTo>
                  <a:pt x="3441700" y="4724400"/>
                  <a:pt x="3594100" y="4064000"/>
                  <a:pt x="3594100" y="3086100"/>
                </a:cubicBezTo>
                <a:lnTo>
                  <a:pt x="3594100" y="2235200"/>
                </a:lnTo>
                <a:cubicBezTo>
                  <a:pt x="3594100" y="1295400"/>
                  <a:pt x="3416300" y="825500"/>
                  <a:pt x="3060700" y="825500"/>
                </a:cubicBezTo>
                <a:cubicBezTo>
                  <a:pt x="2908300" y="825500"/>
                  <a:pt x="2578100" y="1117600"/>
                  <a:pt x="2324100" y="1460500"/>
                </a:cubicBezTo>
                <a:lnTo>
                  <a:pt x="2082800" y="1778000"/>
                </a:lnTo>
                <a:cubicBezTo>
                  <a:pt x="1828800" y="2133600"/>
                  <a:pt x="1498600" y="2743200"/>
                  <a:pt x="1371600" y="3136900"/>
                </a:cubicBezTo>
                <a:close/>
                <a:moveTo>
                  <a:pt x="4953000" y="8585200"/>
                </a:moveTo>
              </a:path>
            </a:pathLst>
          </a:custGeom>
          <a:solidFill>
            <a:srgbClr val="151617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56" name="Freeform 14156"/>
          <p:cNvSpPr/>
          <p:nvPr/>
        </p:nvSpPr>
        <p:spPr>
          <a:xfrm rot="0" flipH="0" flipV="0">
            <a:off x="15064419" y="12865658"/>
            <a:ext cx="48755" cy="94437"/>
          </a:xfrm>
          <a:custGeom>
            <a:pathLst>
              <a:path w="4432300" h="8585200">
                <a:moveTo>
                  <a:pt x="0" y="6908800"/>
                </a:moveTo>
                <a:lnTo>
                  <a:pt x="0" y="5219700"/>
                </a:lnTo>
                <a:cubicBezTo>
                  <a:pt x="0" y="3987800"/>
                  <a:pt x="63500" y="3746500"/>
                  <a:pt x="876300" y="2120900"/>
                </a:cubicBezTo>
                <a:lnTo>
                  <a:pt x="1308100" y="1257300"/>
                </a:lnTo>
                <a:cubicBezTo>
                  <a:pt x="1828800" y="190500"/>
                  <a:pt x="2133600" y="0"/>
                  <a:pt x="3213100" y="0"/>
                </a:cubicBezTo>
                <a:cubicBezTo>
                  <a:pt x="4140200" y="0"/>
                  <a:pt x="4432300" y="406400"/>
                  <a:pt x="4432300" y="1689100"/>
                </a:cubicBezTo>
                <a:lnTo>
                  <a:pt x="4432300" y="3225800"/>
                </a:lnTo>
                <a:cubicBezTo>
                  <a:pt x="4432300" y="5740400"/>
                  <a:pt x="2717800" y="8585200"/>
                  <a:pt x="1206500" y="8585200"/>
                </a:cubicBezTo>
                <a:cubicBezTo>
                  <a:pt x="571500" y="8585200"/>
                  <a:pt x="0" y="7797800"/>
                  <a:pt x="0" y="6908800"/>
                </a:cubicBezTo>
                <a:close/>
                <a:moveTo>
                  <a:pt x="1181100" y="8585200"/>
                </a:moveTo>
                <a:moveTo>
                  <a:pt x="1371600" y="3136900"/>
                </a:moveTo>
                <a:lnTo>
                  <a:pt x="1054100" y="4051300"/>
                </a:lnTo>
                <a:cubicBezTo>
                  <a:pt x="558800" y="5499100"/>
                  <a:pt x="469900" y="6400800"/>
                  <a:pt x="762000" y="7035800"/>
                </a:cubicBezTo>
                <a:cubicBezTo>
                  <a:pt x="876300" y="7277100"/>
                  <a:pt x="1181100" y="7480300"/>
                  <a:pt x="1447800" y="7480300"/>
                </a:cubicBezTo>
                <a:cubicBezTo>
                  <a:pt x="2032000" y="7480300"/>
                  <a:pt x="2159000" y="7366000"/>
                  <a:pt x="2603500" y="6464300"/>
                </a:cubicBezTo>
                <a:lnTo>
                  <a:pt x="3009900" y="5613400"/>
                </a:lnTo>
                <a:cubicBezTo>
                  <a:pt x="3441700" y="4724400"/>
                  <a:pt x="3594100" y="4064000"/>
                  <a:pt x="3594100" y="3086100"/>
                </a:cubicBezTo>
                <a:lnTo>
                  <a:pt x="3594100" y="2235200"/>
                </a:lnTo>
                <a:cubicBezTo>
                  <a:pt x="3594100" y="1295400"/>
                  <a:pt x="3416300" y="825500"/>
                  <a:pt x="3060700" y="825500"/>
                </a:cubicBezTo>
                <a:cubicBezTo>
                  <a:pt x="2908300" y="825500"/>
                  <a:pt x="2578100" y="1117600"/>
                  <a:pt x="2324100" y="1460500"/>
                </a:cubicBezTo>
                <a:lnTo>
                  <a:pt x="2082800" y="1778000"/>
                </a:lnTo>
                <a:cubicBezTo>
                  <a:pt x="1828800" y="2133600"/>
                  <a:pt x="1498600" y="2743200"/>
                  <a:pt x="1371600" y="3136900"/>
                </a:cubicBezTo>
                <a:close/>
                <a:moveTo>
                  <a:pt x="4953000" y="8585200"/>
                </a:moveTo>
              </a:path>
            </a:pathLst>
          </a:custGeom>
          <a:solidFill>
            <a:srgbClr val="151617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57" name="Rectangle 14157"/>
          <p:cNvSpPr/>
          <p:nvPr/>
        </p:nvSpPr>
        <p:spPr>
          <a:xfrm rot="0" flipH="0" flipV="0">
            <a:off x="15383386" y="10784049"/>
            <a:ext cx="208851" cy="266866"/>
          </a:xfrm>
          <a:prstGeom prst="rect">
            <a:avLst/>
          </a:prstGeom>
        </p:spPr>
      </p:sp>
      <p:sp>
        <p:nvSpPr>
          <p:cNvPr id="14158" name="Freeform 14158"/>
          <p:cNvSpPr/>
          <p:nvPr/>
        </p:nvSpPr>
        <p:spPr>
          <a:xfrm rot="0" flipH="0" flipV="0">
            <a:off x="15386358" y="10853952"/>
            <a:ext cx="161632" cy="146278"/>
          </a:xfrm>
          <a:custGeom>
            <a:pathLst>
              <a:path w="12433300" h="11252200">
                <a:moveTo>
                  <a:pt x="6210300" y="3048000"/>
                </a:moveTo>
                <a:lnTo>
                  <a:pt x="10160000" y="431800"/>
                </a:lnTo>
                <a:cubicBezTo>
                  <a:pt x="10375900" y="292100"/>
                  <a:pt x="10553700" y="139700"/>
                  <a:pt x="10553700" y="88900"/>
                </a:cubicBezTo>
                <a:cubicBezTo>
                  <a:pt x="10553700" y="38100"/>
                  <a:pt x="10769600" y="0"/>
                  <a:pt x="11023600" y="0"/>
                </a:cubicBezTo>
                <a:lnTo>
                  <a:pt x="11963400" y="0"/>
                </a:lnTo>
                <a:cubicBezTo>
                  <a:pt x="12217400" y="0"/>
                  <a:pt x="12433300" y="152400"/>
                  <a:pt x="12433300" y="355600"/>
                </a:cubicBezTo>
                <a:cubicBezTo>
                  <a:pt x="12433300" y="546100"/>
                  <a:pt x="12242800" y="787400"/>
                  <a:pt x="12001500" y="901700"/>
                </a:cubicBezTo>
                <a:lnTo>
                  <a:pt x="9766300" y="1943100"/>
                </a:lnTo>
                <a:cubicBezTo>
                  <a:pt x="9537700" y="2044700"/>
                  <a:pt x="9169400" y="2260600"/>
                  <a:pt x="8953500" y="2413000"/>
                </a:cubicBezTo>
                <a:lnTo>
                  <a:pt x="7442200" y="3467100"/>
                </a:lnTo>
                <a:cubicBezTo>
                  <a:pt x="7226300" y="3606800"/>
                  <a:pt x="6908800" y="3873500"/>
                  <a:pt x="6731000" y="4064000"/>
                </a:cubicBezTo>
                <a:lnTo>
                  <a:pt x="3848100" y="6934200"/>
                </a:lnTo>
                <a:cubicBezTo>
                  <a:pt x="3670300" y="7112000"/>
                  <a:pt x="3467100" y="7442200"/>
                  <a:pt x="3390900" y="7645400"/>
                </a:cubicBezTo>
                <a:cubicBezTo>
                  <a:pt x="3314700" y="7848600"/>
                  <a:pt x="3149600" y="8191500"/>
                  <a:pt x="3022600" y="8420100"/>
                </a:cubicBezTo>
                <a:lnTo>
                  <a:pt x="1689100" y="10579100"/>
                </a:lnTo>
                <a:cubicBezTo>
                  <a:pt x="1333500" y="11176000"/>
                  <a:pt x="1219200" y="11252200"/>
                  <a:pt x="711200" y="11252200"/>
                </a:cubicBezTo>
                <a:lnTo>
                  <a:pt x="469900" y="11252200"/>
                </a:lnTo>
                <a:cubicBezTo>
                  <a:pt x="215900" y="11252200"/>
                  <a:pt x="0" y="11150600"/>
                  <a:pt x="0" y="11023600"/>
                </a:cubicBezTo>
                <a:cubicBezTo>
                  <a:pt x="0" y="10883900"/>
                  <a:pt x="114300" y="10604500"/>
                  <a:pt x="254000" y="10388600"/>
                </a:cubicBezTo>
                <a:lnTo>
                  <a:pt x="2501900" y="6781800"/>
                </a:lnTo>
                <a:cubicBezTo>
                  <a:pt x="2641600" y="6565900"/>
                  <a:pt x="2870200" y="6273800"/>
                  <a:pt x="3022600" y="6121400"/>
                </a:cubicBezTo>
                <a:cubicBezTo>
                  <a:pt x="3162300" y="5981700"/>
                  <a:pt x="3390900" y="5715000"/>
                  <a:pt x="3505200" y="5524500"/>
                </a:cubicBezTo>
                <a:cubicBezTo>
                  <a:pt x="3619500" y="5346700"/>
                  <a:pt x="3860800" y="5041900"/>
                  <a:pt x="4051300" y="4864100"/>
                </a:cubicBezTo>
                <a:lnTo>
                  <a:pt x="5067300" y="3848100"/>
                </a:lnTo>
                <a:cubicBezTo>
                  <a:pt x="5245100" y="3670300"/>
                  <a:pt x="5499100" y="3467100"/>
                  <a:pt x="5613400" y="3416300"/>
                </a:cubicBezTo>
                <a:cubicBezTo>
                  <a:pt x="5727700" y="3352800"/>
                  <a:pt x="5994400" y="3200400"/>
                  <a:pt x="6210300" y="3048000"/>
                </a:cubicBezTo>
                <a:close/>
                <a:moveTo>
                  <a:pt x="7975600" y="11252200"/>
                </a:moveTo>
              </a:path>
            </a:pathLst>
          </a:custGeom>
          <a:solidFill>
            <a:srgbClr val="01010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59" name="Rectangle 14159"/>
          <p:cNvSpPr/>
          <p:nvPr/>
        </p:nvSpPr>
        <p:spPr>
          <a:xfrm rot="0" flipH="0" flipV="0">
            <a:off x="15352906" y="11019776"/>
            <a:ext cx="677174" cy="280643"/>
          </a:xfrm>
          <a:prstGeom prst="rect">
            <a:avLst/>
          </a:prstGeom>
        </p:spPr>
      </p:sp>
      <p:sp>
        <p:nvSpPr>
          <p:cNvPr id="14160" name="Freeform 14160"/>
          <p:cNvSpPr/>
          <p:nvPr/>
        </p:nvSpPr>
        <p:spPr>
          <a:xfrm rot="0" flipH="0" flipV="0">
            <a:off x="15356036" y="11085518"/>
            <a:ext cx="18230" cy="88392"/>
          </a:xfrm>
          <a:custGeom>
            <a:pathLst>
              <a:path w="1257300" h="6096000">
                <a:moveTo>
                  <a:pt x="0" y="6096000"/>
                </a:moveTo>
                <a:lnTo>
                  <a:pt x="0" y="635000"/>
                </a:lnTo>
                <a:cubicBezTo>
                  <a:pt x="0" y="520700"/>
                  <a:pt x="38100" y="419100"/>
                  <a:pt x="101600" y="419100"/>
                </a:cubicBezTo>
                <a:cubicBezTo>
                  <a:pt x="152400" y="419100"/>
                  <a:pt x="203200" y="330200"/>
                  <a:pt x="203200" y="215900"/>
                </a:cubicBezTo>
                <a:cubicBezTo>
                  <a:pt x="203200" y="88900"/>
                  <a:pt x="279400" y="0"/>
                  <a:pt x="419100" y="0"/>
                </a:cubicBezTo>
                <a:lnTo>
                  <a:pt x="1041400" y="0"/>
                </a:lnTo>
                <a:cubicBezTo>
                  <a:pt x="1219200" y="0"/>
                  <a:pt x="1257300" y="38100"/>
                  <a:pt x="1257300" y="215900"/>
                </a:cubicBezTo>
                <a:lnTo>
                  <a:pt x="1257300" y="419100"/>
                </a:lnTo>
                <a:cubicBezTo>
                  <a:pt x="1257300" y="546100"/>
                  <a:pt x="1206500" y="635000"/>
                  <a:pt x="1155700" y="635000"/>
                </a:cubicBezTo>
                <a:cubicBezTo>
                  <a:pt x="1092200" y="635000"/>
                  <a:pt x="1041400" y="723900"/>
                  <a:pt x="1041400" y="850900"/>
                </a:cubicBezTo>
                <a:lnTo>
                  <a:pt x="1041400" y="6096000"/>
                </a:lnTo>
                <a:close/>
                <a:moveTo>
                  <a:pt x="4622800" y="10934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61" name="Freeform 14161"/>
          <p:cNvSpPr/>
          <p:nvPr/>
        </p:nvSpPr>
        <p:spPr>
          <a:xfrm rot="0" flipH="0" flipV="0">
            <a:off x="15615245" y="11030641"/>
            <a:ext cx="140138" cy="213429"/>
          </a:xfrm>
          <a:custGeom>
            <a:pathLst>
              <a:path w="9664700" h="14719300">
                <a:moveTo>
                  <a:pt x="8026400" y="9842500"/>
                </a:moveTo>
                <a:lnTo>
                  <a:pt x="7429500" y="11912600"/>
                </a:lnTo>
                <a:cubicBezTo>
                  <a:pt x="7327900" y="12242800"/>
                  <a:pt x="7048500" y="12712700"/>
                  <a:pt x="6794500" y="12954000"/>
                </a:cubicBezTo>
                <a:lnTo>
                  <a:pt x="5880100" y="13855700"/>
                </a:lnTo>
                <a:cubicBezTo>
                  <a:pt x="5626100" y="14109700"/>
                  <a:pt x="5130800" y="14376400"/>
                  <a:pt x="4787900" y="14465300"/>
                </a:cubicBezTo>
                <a:lnTo>
                  <a:pt x="4356100" y="14566900"/>
                </a:lnTo>
                <a:cubicBezTo>
                  <a:pt x="4013200" y="14655800"/>
                  <a:pt x="3441700" y="14719300"/>
                  <a:pt x="3098800" y="14719300"/>
                </a:cubicBezTo>
                <a:lnTo>
                  <a:pt x="2933700" y="14719300"/>
                </a:lnTo>
                <a:cubicBezTo>
                  <a:pt x="2590800" y="14719300"/>
                  <a:pt x="2057400" y="14592300"/>
                  <a:pt x="1752600" y="14452600"/>
                </a:cubicBezTo>
                <a:lnTo>
                  <a:pt x="1206500" y="14185900"/>
                </a:lnTo>
                <a:cubicBezTo>
                  <a:pt x="533400" y="13855700"/>
                  <a:pt x="0" y="12966700"/>
                  <a:pt x="0" y="12179300"/>
                </a:cubicBezTo>
                <a:lnTo>
                  <a:pt x="0" y="10934700"/>
                </a:lnTo>
                <a:cubicBezTo>
                  <a:pt x="0" y="10591800"/>
                  <a:pt x="63500" y="10058400"/>
                  <a:pt x="165100" y="9766300"/>
                </a:cubicBezTo>
                <a:lnTo>
                  <a:pt x="342900" y="9144000"/>
                </a:lnTo>
                <a:cubicBezTo>
                  <a:pt x="596900" y="8305800"/>
                  <a:pt x="1333500" y="7239000"/>
                  <a:pt x="2044700" y="6654800"/>
                </a:cubicBezTo>
                <a:cubicBezTo>
                  <a:pt x="2578100" y="6210300"/>
                  <a:pt x="2603500" y="6146800"/>
                  <a:pt x="2298700" y="5969000"/>
                </a:cubicBezTo>
                <a:cubicBezTo>
                  <a:pt x="2019300" y="5791200"/>
                  <a:pt x="1892300" y="5346700"/>
                  <a:pt x="1892300" y="4572000"/>
                </a:cubicBezTo>
                <a:lnTo>
                  <a:pt x="1892300" y="4203700"/>
                </a:lnTo>
                <a:cubicBezTo>
                  <a:pt x="1892300" y="3860800"/>
                  <a:pt x="1968500" y="3327400"/>
                  <a:pt x="2070100" y="3022600"/>
                </a:cubicBezTo>
                <a:lnTo>
                  <a:pt x="2222500" y="2578100"/>
                </a:lnTo>
                <a:cubicBezTo>
                  <a:pt x="2324100" y="2273300"/>
                  <a:pt x="2590800" y="1828800"/>
                  <a:pt x="2806700" y="1574800"/>
                </a:cubicBezTo>
                <a:lnTo>
                  <a:pt x="3416300" y="939800"/>
                </a:lnTo>
                <a:cubicBezTo>
                  <a:pt x="3937000" y="368300"/>
                  <a:pt x="4800600" y="0"/>
                  <a:pt x="5600700" y="0"/>
                </a:cubicBezTo>
                <a:lnTo>
                  <a:pt x="7353300" y="0"/>
                </a:lnTo>
                <a:cubicBezTo>
                  <a:pt x="7696200" y="0"/>
                  <a:pt x="8216900" y="152400"/>
                  <a:pt x="8509000" y="317500"/>
                </a:cubicBezTo>
                <a:lnTo>
                  <a:pt x="8686800" y="431800"/>
                </a:lnTo>
                <a:cubicBezTo>
                  <a:pt x="9296400" y="800100"/>
                  <a:pt x="9664700" y="1574800"/>
                  <a:pt x="9664700" y="2463800"/>
                </a:cubicBezTo>
                <a:lnTo>
                  <a:pt x="9664700" y="3162300"/>
                </a:lnTo>
                <a:cubicBezTo>
                  <a:pt x="9664700" y="3505200"/>
                  <a:pt x="9563100" y="4038600"/>
                  <a:pt x="9448800" y="4343400"/>
                </a:cubicBezTo>
                <a:lnTo>
                  <a:pt x="9347200" y="4610100"/>
                </a:lnTo>
                <a:cubicBezTo>
                  <a:pt x="9220200" y="4914900"/>
                  <a:pt x="8915400" y="5359400"/>
                  <a:pt x="8661400" y="5588000"/>
                </a:cubicBezTo>
                <a:lnTo>
                  <a:pt x="8026400" y="6146800"/>
                </a:lnTo>
                <a:cubicBezTo>
                  <a:pt x="7480300" y="6654800"/>
                  <a:pt x="7467600" y="6769100"/>
                  <a:pt x="7874000" y="7493000"/>
                </a:cubicBezTo>
                <a:cubicBezTo>
                  <a:pt x="8229600" y="8102600"/>
                  <a:pt x="8280400" y="8953500"/>
                  <a:pt x="8026400" y="9842500"/>
                </a:cubicBezTo>
                <a:close/>
                <a:moveTo>
                  <a:pt x="4660900" y="14719300"/>
                </a:moveTo>
                <a:moveTo>
                  <a:pt x="4622800" y="5676900"/>
                </a:moveTo>
                <a:lnTo>
                  <a:pt x="6032500" y="5676900"/>
                </a:lnTo>
                <a:cubicBezTo>
                  <a:pt x="6553200" y="5676900"/>
                  <a:pt x="6845300" y="5562600"/>
                  <a:pt x="7226300" y="5168900"/>
                </a:cubicBezTo>
                <a:lnTo>
                  <a:pt x="7594600" y="4813300"/>
                </a:lnTo>
                <a:cubicBezTo>
                  <a:pt x="7759700" y="4648200"/>
                  <a:pt x="7912100" y="4406900"/>
                  <a:pt x="7924800" y="4279900"/>
                </a:cubicBezTo>
                <a:cubicBezTo>
                  <a:pt x="7950200" y="4152900"/>
                  <a:pt x="8026400" y="3949700"/>
                  <a:pt x="8077200" y="3810000"/>
                </a:cubicBezTo>
                <a:cubicBezTo>
                  <a:pt x="8140700" y="3683000"/>
                  <a:pt x="8191500" y="3390900"/>
                  <a:pt x="8191500" y="3162300"/>
                </a:cubicBezTo>
                <a:lnTo>
                  <a:pt x="8191500" y="2578100"/>
                </a:lnTo>
                <a:cubicBezTo>
                  <a:pt x="8191500" y="2032000"/>
                  <a:pt x="8013700" y="1612900"/>
                  <a:pt x="7734300" y="1524000"/>
                </a:cubicBezTo>
                <a:cubicBezTo>
                  <a:pt x="7607300" y="1485900"/>
                  <a:pt x="7378700" y="1422400"/>
                  <a:pt x="7226300" y="1358900"/>
                </a:cubicBezTo>
                <a:cubicBezTo>
                  <a:pt x="7061200" y="1308100"/>
                  <a:pt x="6743700" y="1270000"/>
                  <a:pt x="6515100" y="1270000"/>
                </a:cubicBezTo>
                <a:lnTo>
                  <a:pt x="5664200" y="1270000"/>
                </a:lnTo>
                <a:cubicBezTo>
                  <a:pt x="5435600" y="1270000"/>
                  <a:pt x="5194300" y="1320800"/>
                  <a:pt x="5130800" y="1384300"/>
                </a:cubicBezTo>
                <a:cubicBezTo>
                  <a:pt x="5054600" y="1460500"/>
                  <a:pt x="4914900" y="1549400"/>
                  <a:pt x="4813300" y="1600200"/>
                </a:cubicBezTo>
                <a:cubicBezTo>
                  <a:pt x="4699000" y="1651000"/>
                  <a:pt x="4483100" y="1816100"/>
                  <a:pt x="4318000" y="1981200"/>
                </a:cubicBezTo>
                <a:lnTo>
                  <a:pt x="4178300" y="2120900"/>
                </a:lnTo>
                <a:cubicBezTo>
                  <a:pt x="4013200" y="2286000"/>
                  <a:pt x="3822700" y="2578100"/>
                  <a:pt x="3733800" y="2768600"/>
                </a:cubicBezTo>
                <a:lnTo>
                  <a:pt x="3695700" y="2870200"/>
                </a:lnTo>
                <a:cubicBezTo>
                  <a:pt x="3327400" y="3708400"/>
                  <a:pt x="3263900" y="4279900"/>
                  <a:pt x="3467100" y="4914900"/>
                </a:cubicBezTo>
                <a:cubicBezTo>
                  <a:pt x="3632200" y="5486400"/>
                  <a:pt x="3937000" y="5676900"/>
                  <a:pt x="4622800" y="5676900"/>
                </a:cubicBezTo>
                <a:close/>
                <a:moveTo>
                  <a:pt x="8826500" y="14719300"/>
                </a:moveTo>
                <a:moveTo>
                  <a:pt x="6210300" y="10909300"/>
                </a:moveTo>
                <a:lnTo>
                  <a:pt x="6616700" y="9436100"/>
                </a:lnTo>
                <a:cubicBezTo>
                  <a:pt x="6845300" y="8597900"/>
                  <a:pt x="6731000" y="8001000"/>
                  <a:pt x="6248400" y="7518400"/>
                </a:cubicBezTo>
                <a:cubicBezTo>
                  <a:pt x="5588000" y="6858000"/>
                  <a:pt x="3657600" y="7061200"/>
                  <a:pt x="2844800" y="7874000"/>
                </a:cubicBezTo>
                <a:lnTo>
                  <a:pt x="2311400" y="8420100"/>
                </a:lnTo>
                <a:cubicBezTo>
                  <a:pt x="2146300" y="8572500"/>
                  <a:pt x="1955800" y="8890000"/>
                  <a:pt x="1905000" y="9105900"/>
                </a:cubicBezTo>
                <a:lnTo>
                  <a:pt x="1574800" y="10337800"/>
                </a:lnTo>
                <a:cubicBezTo>
                  <a:pt x="1511300" y="10553700"/>
                  <a:pt x="1460500" y="10909300"/>
                  <a:pt x="1460500" y="11150600"/>
                </a:cubicBezTo>
                <a:lnTo>
                  <a:pt x="1460500" y="11988800"/>
                </a:lnTo>
                <a:cubicBezTo>
                  <a:pt x="1460500" y="12649200"/>
                  <a:pt x="1943100" y="13042900"/>
                  <a:pt x="2730500" y="13042900"/>
                </a:cubicBezTo>
                <a:lnTo>
                  <a:pt x="3848100" y="13042900"/>
                </a:lnTo>
                <a:cubicBezTo>
                  <a:pt x="4076700" y="13042900"/>
                  <a:pt x="4470400" y="12954000"/>
                  <a:pt x="4724400" y="12839700"/>
                </a:cubicBezTo>
                <a:lnTo>
                  <a:pt x="4800600" y="12814300"/>
                </a:lnTo>
                <a:cubicBezTo>
                  <a:pt x="5295900" y="12598400"/>
                  <a:pt x="5448300" y="12471400"/>
                  <a:pt x="5588000" y="12179300"/>
                </a:cubicBezTo>
                <a:cubicBezTo>
                  <a:pt x="5626100" y="12077700"/>
                  <a:pt x="5727700" y="11925300"/>
                  <a:pt x="5791200" y="11861800"/>
                </a:cubicBezTo>
                <a:cubicBezTo>
                  <a:pt x="5943600" y="11709400"/>
                  <a:pt x="6070600" y="11417300"/>
                  <a:pt x="6210300" y="10909300"/>
                </a:cubicBezTo>
                <a:close/>
                <a:moveTo>
                  <a:pt x="3594100" y="14719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62" name="Freeform 14162"/>
          <p:cNvSpPr/>
          <p:nvPr/>
        </p:nvSpPr>
        <p:spPr>
          <a:xfrm rot="0" flipH="0" flipV="0">
            <a:off x="15950895" y="11045926"/>
            <a:ext cx="30016" cy="185991"/>
          </a:xfrm>
          <a:custGeom>
            <a:pathLst>
              <a:path w="2070100" h="12827000">
                <a:moveTo>
                  <a:pt x="2070100" y="4051300"/>
                </a:moveTo>
                <a:lnTo>
                  <a:pt x="2070100" y="8204200"/>
                </a:lnTo>
                <a:cubicBezTo>
                  <a:pt x="2070100" y="8432800"/>
                  <a:pt x="2032000" y="8801100"/>
                  <a:pt x="1993900" y="9029700"/>
                </a:cubicBezTo>
                <a:lnTo>
                  <a:pt x="1346200" y="12166600"/>
                </a:lnTo>
                <a:cubicBezTo>
                  <a:pt x="1244600" y="12700000"/>
                  <a:pt x="1104900" y="12827000"/>
                  <a:pt x="596900" y="12827000"/>
                </a:cubicBezTo>
                <a:lnTo>
                  <a:pt x="393700" y="12827000"/>
                </a:lnTo>
                <a:cubicBezTo>
                  <a:pt x="50800" y="12827000"/>
                  <a:pt x="0" y="12738100"/>
                  <a:pt x="88900" y="12407900"/>
                </a:cubicBezTo>
                <a:lnTo>
                  <a:pt x="482600" y="11087100"/>
                </a:lnTo>
                <a:cubicBezTo>
                  <a:pt x="546100" y="10858500"/>
                  <a:pt x="635000" y="10477500"/>
                  <a:pt x="685800" y="10248900"/>
                </a:cubicBezTo>
                <a:lnTo>
                  <a:pt x="939800" y="8775700"/>
                </a:lnTo>
                <a:cubicBezTo>
                  <a:pt x="990600" y="8547100"/>
                  <a:pt x="1016000" y="8166100"/>
                  <a:pt x="1016000" y="7937500"/>
                </a:cubicBezTo>
                <a:lnTo>
                  <a:pt x="1016000" y="4419600"/>
                </a:lnTo>
                <a:cubicBezTo>
                  <a:pt x="1016000" y="3835400"/>
                  <a:pt x="1016000" y="3835400"/>
                  <a:pt x="533400" y="1320800"/>
                </a:cubicBezTo>
                <a:lnTo>
                  <a:pt x="355600" y="419100"/>
                </a:lnTo>
                <a:cubicBezTo>
                  <a:pt x="292100" y="114300"/>
                  <a:pt x="393700" y="0"/>
                  <a:pt x="698500" y="0"/>
                </a:cubicBezTo>
                <a:lnTo>
                  <a:pt x="812800" y="0"/>
                </a:lnTo>
                <a:cubicBezTo>
                  <a:pt x="1041400" y="0"/>
                  <a:pt x="1282700" y="50800"/>
                  <a:pt x="1333500" y="101600"/>
                </a:cubicBezTo>
                <a:cubicBezTo>
                  <a:pt x="1397000" y="165100"/>
                  <a:pt x="1435100" y="406400"/>
                  <a:pt x="1435100" y="635000"/>
                </a:cubicBezTo>
                <a:lnTo>
                  <a:pt x="1435100" y="1054100"/>
                </a:lnTo>
                <a:cubicBezTo>
                  <a:pt x="1435100" y="1282700"/>
                  <a:pt x="1524000" y="1651000"/>
                  <a:pt x="1638300" y="1879600"/>
                </a:cubicBezTo>
                <a:lnTo>
                  <a:pt x="1676400" y="1968500"/>
                </a:lnTo>
                <a:cubicBezTo>
                  <a:pt x="1778000" y="2184400"/>
                  <a:pt x="1892300" y="2565400"/>
                  <a:pt x="1930400" y="2794000"/>
                </a:cubicBezTo>
                <a:lnTo>
                  <a:pt x="2006600" y="3200400"/>
                </a:lnTo>
                <a:cubicBezTo>
                  <a:pt x="2044700" y="3429000"/>
                  <a:pt x="2070100" y="3810000"/>
                  <a:pt x="2070100" y="4051300"/>
                </a:cubicBezTo>
                <a:close/>
                <a:moveTo>
                  <a:pt x="9372600" y="136652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63" name="Rectangle 14163"/>
          <p:cNvSpPr/>
          <p:nvPr/>
        </p:nvSpPr>
        <p:spPr>
          <a:xfrm rot="0" flipH="0" flipV="0">
            <a:off x="15326872" y="12212916"/>
            <a:ext cx="576146" cy="536479"/>
          </a:xfrm>
          <a:prstGeom prst="rect">
            <a:avLst/>
          </a:prstGeom>
        </p:spPr>
      </p:sp>
      <p:sp>
        <p:nvSpPr>
          <p:cNvPr id="14164" name="Freeform 14164"/>
          <p:cNvSpPr/>
          <p:nvPr/>
        </p:nvSpPr>
        <p:spPr>
          <a:xfrm rot="0" flipH="0" flipV="0">
            <a:off x="15520063" y="12268295"/>
            <a:ext cx="52247" cy="76212"/>
          </a:xfrm>
          <a:custGeom>
            <a:pathLst>
              <a:path w="6146800" h="8966200">
                <a:moveTo>
                  <a:pt x="5245100" y="4660900"/>
                </a:moveTo>
                <a:lnTo>
                  <a:pt x="4940300" y="6477000"/>
                </a:lnTo>
                <a:cubicBezTo>
                  <a:pt x="4660900" y="8140700"/>
                  <a:pt x="3505200" y="8966200"/>
                  <a:pt x="1447800" y="8966200"/>
                </a:cubicBezTo>
                <a:lnTo>
                  <a:pt x="1422400" y="8966200"/>
                </a:lnTo>
                <a:cubicBezTo>
                  <a:pt x="863600" y="8966200"/>
                  <a:pt x="330200" y="8826500"/>
                  <a:pt x="228600" y="8661400"/>
                </a:cubicBezTo>
                <a:cubicBezTo>
                  <a:pt x="0" y="8293100"/>
                  <a:pt x="0" y="8280400"/>
                  <a:pt x="228600" y="8064500"/>
                </a:cubicBezTo>
                <a:cubicBezTo>
                  <a:pt x="330200" y="7962900"/>
                  <a:pt x="863600" y="7886700"/>
                  <a:pt x="1422400" y="7886700"/>
                </a:cubicBezTo>
                <a:lnTo>
                  <a:pt x="1892300" y="7886700"/>
                </a:lnTo>
                <a:cubicBezTo>
                  <a:pt x="3022600" y="7886700"/>
                  <a:pt x="3898900" y="7175500"/>
                  <a:pt x="4165600" y="6032500"/>
                </a:cubicBezTo>
                <a:cubicBezTo>
                  <a:pt x="4406900" y="5054600"/>
                  <a:pt x="4394200" y="4851400"/>
                  <a:pt x="4127500" y="4749800"/>
                </a:cubicBezTo>
                <a:cubicBezTo>
                  <a:pt x="4000500" y="4699000"/>
                  <a:pt x="3835400" y="4660900"/>
                  <a:pt x="3771900" y="4660900"/>
                </a:cubicBezTo>
                <a:cubicBezTo>
                  <a:pt x="2870200" y="4660900"/>
                  <a:pt x="2197100" y="4381500"/>
                  <a:pt x="2197100" y="4025900"/>
                </a:cubicBezTo>
                <a:cubicBezTo>
                  <a:pt x="2197100" y="3784600"/>
                  <a:pt x="2603500" y="3581400"/>
                  <a:pt x="3098800" y="3581400"/>
                </a:cubicBezTo>
                <a:cubicBezTo>
                  <a:pt x="4178300" y="3581400"/>
                  <a:pt x="5067300" y="2768600"/>
                  <a:pt x="5067300" y="1790700"/>
                </a:cubicBezTo>
                <a:cubicBezTo>
                  <a:pt x="5067300" y="1397000"/>
                  <a:pt x="4902200" y="1066800"/>
                  <a:pt x="4711700" y="1066800"/>
                </a:cubicBezTo>
                <a:cubicBezTo>
                  <a:pt x="3340100" y="1066800"/>
                  <a:pt x="2197100" y="787400"/>
                  <a:pt x="2197100" y="444500"/>
                </a:cubicBezTo>
                <a:cubicBezTo>
                  <a:pt x="2197100" y="190500"/>
                  <a:pt x="2654300" y="0"/>
                  <a:pt x="3213100" y="0"/>
                </a:cubicBezTo>
                <a:lnTo>
                  <a:pt x="4051300" y="0"/>
                </a:lnTo>
                <a:cubicBezTo>
                  <a:pt x="5321300" y="0"/>
                  <a:pt x="6146800" y="711200"/>
                  <a:pt x="6146800" y="1828800"/>
                </a:cubicBezTo>
                <a:cubicBezTo>
                  <a:pt x="6146800" y="2006600"/>
                  <a:pt x="5981700" y="2489200"/>
                  <a:pt x="5778500" y="2908300"/>
                </a:cubicBezTo>
                <a:cubicBezTo>
                  <a:pt x="5575300" y="3327400"/>
                  <a:pt x="5346700" y="4114800"/>
                  <a:pt x="5245100" y="4660900"/>
                </a:cubicBezTo>
                <a:close/>
                <a:moveTo>
                  <a:pt x="3632200" y="89535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65" name="Freeform 14165"/>
          <p:cNvSpPr/>
          <p:nvPr/>
        </p:nvSpPr>
        <p:spPr>
          <a:xfrm rot="0" flipH="0" flipV="0">
            <a:off x="15578474" y="12316980"/>
            <a:ext cx="33572" cy="6045"/>
          </a:xfrm>
          <a:custGeom>
            <a:pathLst>
              <a:path w="3949700" h="711200">
                <a:moveTo>
                  <a:pt x="355600" y="0"/>
                </a:moveTo>
                <a:lnTo>
                  <a:pt x="3594100" y="0"/>
                </a:lnTo>
                <a:cubicBezTo>
                  <a:pt x="3822700" y="0"/>
                  <a:pt x="3949700" y="127000"/>
                  <a:pt x="3949700" y="355600"/>
                </a:cubicBezTo>
                <a:cubicBezTo>
                  <a:pt x="3949700" y="596900"/>
                  <a:pt x="3822700" y="711200"/>
                  <a:pt x="3594100" y="711200"/>
                </a:cubicBezTo>
                <a:lnTo>
                  <a:pt x="355600" y="711200"/>
                </a:lnTo>
                <a:cubicBezTo>
                  <a:pt x="127000" y="711200"/>
                  <a:pt x="0" y="596900"/>
                  <a:pt x="0" y="355600"/>
                </a:cubicBezTo>
                <a:cubicBezTo>
                  <a:pt x="0" y="127000"/>
                  <a:pt x="127000" y="0"/>
                  <a:pt x="355600" y="0"/>
                </a:cubicBezTo>
                <a:close/>
                <a:moveTo>
                  <a:pt x="2870200" y="32258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66" name="Freeform 14166"/>
          <p:cNvSpPr/>
          <p:nvPr/>
        </p:nvSpPr>
        <p:spPr>
          <a:xfrm rot="0" flipH="0" flipV="0">
            <a:off x="15623717" y="12268295"/>
            <a:ext cx="52247" cy="76212"/>
          </a:xfrm>
          <a:custGeom>
            <a:pathLst>
              <a:path w="6146800" h="8966200">
                <a:moveTo>
                  <a:pt x="5245100" y="4660900"/>
                </a:moveTo>
                <a:lnTo>
                  <a:pt x="4940300" y="6477000"/>
                </a:lnTo>
                <a:cubicBezTo>
                  <a:pt x="4660900" y="8140700"/>
                  <a:pt x="3505200" y="8966200"/>
                  <a:pt x="1447800" y="8966200"/>
                </a:cubicBezTo>
                <a:lnTo>
                  <a:pt x="1422400" y="8966200"/>
                </a:lnTo>
                <a:cubicBezTo>
                  <a:pt x="863600" y="8966200"/>
                  <a:pt x="330200" y="8826500"/>
                  <a:pt x="228600" y="8661400"/>
                </a:cubicBezTo>
                <a:cubicBezTo>
                  <a:pt x="0" y="8293100"/>
                  <a:pt x="0" y="8280400"/>
                  <a:pt x="228600" y="8064500"/>
                </a:cubicBezTo>
                <a:cubicBezTo>
                  <a:pt x="330200" y="7962900"/>
                  <a:pt x="863600" y="7886700"/>
                  <a:pt x="1422400" y="7886700"/>
                </a:cubicBezTo>
                <a:lnTo>
                  <a:pt x="1892300" y="7886700"/>
                </a:lnTo>
                <a:cubicBezTo>
                  <a:pt x="3022600" y="7886700"/>
                  <a:pt x="3898900" y="7175500"/>
                  <a:pt x="4165600" y="6032500"/>
                </a:cubicBezTo>
                <a:cubicBezTo>
                  <a:pt x="4406900" y="5054600"/>
                  <a:pt x="4394200" y="4851400"/>
                  <a:pt x="4127500" y="4749800"/>
                </a:cubicBezTo>
                <a:cubicBezTo>
                  <a:pt x="4000500" y="4699000"/>
                  <a:pt x="3835400" y="4660900"/>
                  <a:pt x="3771900" y="4660900"/>
                </a:cubicBezTo>
                <a:cubicBezTo>
                  <a:pt x="2870200" y="4660900"/>
                  <a:pt x="2197100" y="4381500"/>
                  <a:pt x="2197100" y="4025900"/>
                </a:cubicBezTo>
                <a:cubicBezTo>
                  <a:pt x="2197100" y="3784600"/>
                  <a:pt x="2603500" y="3581400"/>
                  <a:pt x="3098800" y="3581400"/>
                </a:cubicBezTo>
                <a:cubicBezTo>
                  <a:pt x="4178300" y="3581400"/>
                  <a:pt x="5067300" y="2768600"/>
                  <a:pt x="5067300" y="1790700"/>
                </a:cubicBezTo>
                <a:cubicBezTo>
                  <a:pt x="5067300" y="1397000"/>
                  <a:pt x="4902200" y="1066800"/>
                  <a:pt x="4711700" y="1066800"/>
                </a:cubicBezTo>
                <a:cubicBezTo>
                  <a:pt x="3340100" y="1066800"/>
                  <a:pt x="2197100" y="787400"/>
                  <a:pt x="2197100" y="444500"/>
                </a:cubicBezTo>
                <a:cubicBezTo>
                  <a:pt x="2197100" y="190500"/>
                  <a:pt x="2654300" y="0"/>
                  <a:pt x="3213100" y="0"/>
                </a:cubicBezTo>
                <a:lnTo>
                  <a:pt x="4051300" y="0"/>
                </a:lnTo>
                <a:cubicBezTo>
                  <a:pt x="5321300" y="0"/>
                  <a:pt x="6146800" y="711200"/>
                  <a:pt x="6146800" y="1828800"/>
                </a:cubicBezTo>
                <a:cubicBezTo>
                  <a:pt x="6146800" y="2006600"/>
                  <a:pt x="5981700" y="2489200"/>
                  <a:pt x="5778500" y="2908300"/>
                </a:cubicBezTo>
                <a:cubicBezTo>
                  <a:pt x="5575300" y="3327400"/>
                  <a:pt x="5346700" y="4114800"/>
                  <a:pt x="5245100" y="4660900"/>
                </a:cubicBezTo>
                <a:close/>
                <a:moveTo>
                  <a:pt x="3632200" y="89535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67" name="Freeform 14167"/>
          <p:cNvSpPr/>
          <p:nvPr/>
        </p:nvSpPr>
        <p:spPr>
          <a:xfrm rot="0" flipH="0" flipV="0">
            <a:off x="15329894" y="12399022"/>
            <a:ext cx="25908" cy="85280"/>
          </a:xfrm>
          <a:custGeom>
            <a:pathLst>
              <a:path w="3048000" h="10033000">
                <a:moveTo>
                  <a:pt x="0" y="9321800"/>
                </a:moveTo>
                <a:lnTo>
                  <a:pt x="0" y="6451600"/>
                </a:lnTo>
                <a:cubicBezTo>
                  <a:pt x="0" y="6057900"/>
                  <a:pt x="88900" y="5727700"/>
                  <a:pt x="177800" y="5727700"/>
                </a:cubicBezTo>
                <a:cubicBezTo>
                  <a:pt x="279400" y="5727700"/>
                  <a:pt x="355600" y="5410200"/>
                  <a:pt x="355600" y="5016500"/>
                </a:cubicBezTo>
                <a:lnTo>
                  <a:pt x="355600" y="4660900"/>
                </a:lnTo>
                <a:cubicBezTo>
                  <a:pt x="355600" y="4267200"/>
                  <a:pt x="444500" y="3632200"/>
                  <a:pt x="546100" y="3251200"/>
                </a:cubicBezTo>
                <a:lnTo>
                  <a:pt x="762000" y="2476500"/>
                </a:lnTo>
                <a:cubicBezTo>
                  <a:pt x="863600" y="2095500"/>
                  <a:pt x="1054100" y="1790700"/>
                  <a:pt x="1193800" y="1790700"/>
                </a:cubicBezTo>
                <a:cubicBezTo>
                  <a:pt x="1333500" y="1790700"/>
                  <a:pt x="1435100" y="1714500"/>
                  <a:pt x="1435100" y="1612900"/>
                </a:cubicBezTo>
                <a:cubicBezTo>
                  <a:pt x="1435100" y="1168400"/>
                  <a:pt x="1676400" y="711200"/>
                  <a:pt x="1905000" y="711200"/>
                </a:cubicBezTo>
                <a:cubicBezTo>
                  <a:pt x="2044700" y="711200"/>
                  <a:pt x="2159000" y="546100"/>
                  <a:pt x="2159000" y="355600"/>
                </a:cubicBezTo>
                <a:cubicBezTo>
                  <a:pt x="2159000" y="152400"/>
                  <a:pt x="2362200" y="0"/>
                  <a:pt x="2603500" y="0"/>
                </a:cubicBezTo>
                <a:cubicBezTo>
                  <a:pt x="2844800" y="0"/>
                  <a:pt x="3048000" y="76200"/>
                  <a:pt x="3048000" y="177800"/>
                </a:cubicBezTo>
                <a:cubicBezTo>
                  <a:pt x="3048000" y="685800"/>
                  <a:pt x="2794000" y="1308100"/>
                  <a:pt x="2159000" y="2324100"/>
                </a:cubicBezTo>
                <a:cubicBezTo>
                  <a:pt x="1371600" y="3594100"/>
                  <a:pt x="1079500" y="4432300"/>
                  <a:pt x="1079500" y="5461000"/>
                </a:cubicBezTo>
                <a:lnTo>
                  <a:pt x="1079500" y="6096000"/>
                </a:lnTo>
                <a:cubicBezTo>
                  <a:pt x="1079500" y="6489700"/>
                  <a:pt x="1003300" y="6807200"/>
                  <a:pt x="901700" y="6807200"/>
                </a:cubicBezTo>
                <a:cubicBezTo>
                  <a:pt x="800100" y="6807200"/>
                  <a:pt x="723900" y="7137400"/>
                  <a:pt x="723900" y="7531100"/>
                </a:cubicBezTo>
                <a:lnTo>
                  <a:pt x="723900" y="9321800"/>
                </a:lnTo>
                <a:cubicBezTo>
                  <a:pt x="723900" y="9715500"/>
                  <a:pt x="558800" y="10033000"/>
                  <a:pt x="355600" y="10033000"/>
                </a:cubicBezTo>
                <a:cubicBezTo>
                  <a:pt x="165100" y="10033000"/>
                  <a:pt x="0" y="9715500"/>
                  <a:pt x="0" y="9321800"/>
                </a:cubicBezTo>
                <a:close/>
                <a:moveTo>
                  <a:pt x="2184400" y="118618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68" name="Freeform 14168"/>
          <p:cNvSpPr/>
          <p:nvPr/>
        </p:nvSpPr>
        <p:spPr>
          <a:xfrm rot="0" flipH="0" flipV="0">
            <a:off x="15355490" y="12423634"/>
            <a:ext cx="48469" cy="54838"/>
          </a:xfrm>
          <a:custGeom>
            <a:pathLst>
              <a:path w="5702300" h="6451600">
                <a:moveTo>
                  <a:pt x="2755900" y="0"/>
                </a:moveTo>
                <a:lnTo>
                  <a:pt x="4787900" y="0"/>
                </a:lnTo>
                <a:cubicBezTo>
                  <a:pt x="5067300" y="0"/>
                  <a:pt x="5372100" y="76200"/>
                  <a:pt x="5473700" y="177800"/>
                </a:cubicBezTo>
                <a:cubicBezTo>
                  <a:pt x="5689600" y="393700"/>
                  <a:pt x="5702300" y="927100"/>
                  <a:pt x="5499100" y="1524000"/>
                </a:cubicBezTo>
                <a:lnTo>
                  <a:pt x="5461000" y="1625600"/>
                </a:lnTo>
                <a:cubicBezTo>
                  <a:pt x="5384800" y="1866900"/>
                  <a:pt x="5270500" y="2184400"/>
                  <a:pt x="5207000" y="2336800"/>
                </a:cubicBezTo>
                <a:cubicBezTo>
                  <a:pt x="5156200" y="2476500"/>
                  <a:pt x="5067300" y="2806700"/>
                  <a:pt x="5029200" y="3048000"/>
                </a:cubicBezTo>
                <a:cubicBezTo>
                  <a:pt x="4991100" y="3302000"/>
                  <a:pt x="4902200" y="3721100"/>
                  <a:pt x="4826000" y="4000500"/>
                </a:cubicBezTo>
                <a:lnTo>
                  <a:pt x="4787900" y="4165600"/>
                </a:lnTo>
                <a:cubicBezTo>
                  <a:pt x="4724400" y="4445000"/>
                  <a:pt x="4597400" y="4660900"/>
                  <a:pt x="4533900" y="4660900"/>
                </a:cubicBezTo>
                <a:cubicBezTo>
                  <a:pt x="4394200" y="4660900"/>
                  <a:pt x="4356100" y="4889500"/>
                  <a:pt x="4445000" y="5207000"/>
                </a:cubicBezTo>
                <a:cubicBezTo>
                  <a:pt x="4483100" y="5295900"/>
                  <a:pt x="4597400" y="5384800"/>
                  <a:pt x="4724400" y="5384800"/>
                </a:cubicBezTo>
                <a:cubicBezTo>
                  <a:pt x="4838700" y="5384800"/>
                  <a:pt x="4927600" y="5537200"/>
                  <a:pt x="4927600" y="5740400"/>
                </a:cubicBezTo>
                <a:cubicBezTo>
                  <a:pt x="4927600" y="5930900"/>
                  <a:pt x="4902200" y="6172200"/>
                  <a:pt x="4876800" y="6273800"/>
                </a:cubicBezTo>
                <a:cubicBezTo>
                  <a:pt x="4851400" y="6375400"/>
                  <a:pt x="4648200" y="6451600"/>
                  <a:pt x="4432300" y="6451600"/>
                </a:cubicBezTo>
                <a:cubicBezTo>
                  <a:pt x="4216400" y="6451600"/>
                  <a:pt x="4038600" y="6375400"/>
                  <a:pt x="4038600" y="6273800"/>
                </a:cubicBezTo>
                <a:cubicBezTo>
                  <a:pt x="4038600" y="6172200"/>
                  <a:pt x="3835400" y="6096000"/>
                  <a:pt x="3594100" y="6096000"/>
                </a:cubicBezTo>
                <a:cubicBezTo>
                  <a:pt x="3340100" y="6096000"/>
                  <a:pt x="3136900" y="6172200"/>
                  <a:pt x="3136900" y="6273800"/>
                </a:cubicBezTo>
                <a:cubicBezTo>
                  <a:pt x="3136900" y="6375400"/>
                  <a:pt x="2908300" y="6451600"/>
                  <a:pt x="2628900" y="6451600"/>
                </a:cubicBezTo>
                <a:lnTo>
                  <a:pt x="1498600" y="6451600"/>
                </a:lnTo>
                <a:cubicBezTo>
                  <a:pt x="1219200" y="6451600"/>
                  <a:pt x="850900" y="6299200"/>
                  <a:pt x="673100" y="6096000"/>
                </a:cubicBezTo>
                <a:lnTo>
                  <a:pt x="406400" y="5803900"/>
                </a:lnTo>
                <a:cubicBezTo>
                  <a:pt x="63500" y="5410200"/>
                  <a:pt x="0" y="4648200"/>
                  <a:pt x="228600" y="3835400"/>
                </a:cubicBezTo>
                <a:lnTo>
                  <a:pt x="635000" y="2349500"/>
                </a:lnTo>
                <a:cubicBezTo>
                  <a:pt x="711200" y="2082800"/>
                  <a:pt x="863600" y="1676400"/>
                  <a:pt x="977900" y="1447800"/>
                </a:cubicBezTo>
                <a:lnTo>
                  <a:pt x="1066800" y="1219200"/>
                </a:lnTo>
                <a:cubicBezTo>
                  <a:pt x="1333500" y="660400"/>
                  <a:pt x="1638300" y="355600"/>
                  <a:pt x="1968500" y="355600"/>
                </a:cubicBezTo>
                <a:cubicBezTo>
                  <a:pt x="2120900" y="355600"/>
                  <a:pt x="2247900" y="279400"/>
                  <a:pt x="2247900" y="177800"/>
                </a:cubicBezTo>
                <a:cubicBezTo>
                  <a:pt x="2247900" y="76200"/>
                  <a:pt x="2476500" y="0"/>
                  <a:pt x="2755900" y="0"/>
                </a:cubicBezTo>
                <a:close/>
                <a:moveTo>
                  <a:pt x="8864600" y="8966200"/>
                </a:moveTo>
                <a:moveTo>
                  <a:pt x="1574800" y="2362200"/>
                </a:moveTo>
                <a:lnTo>
                  <a:pt x="1270000" y="3822700"/>
                </a:lnTo>
                <a:cubicBezTo>
                  <a:pt x="1219200" y="4089400"/>
                  <a:pt x="1168400" y="4533900"/>
                  <a:pt x="1168400" y="4813300"/>
                </a:cubicBezTo>
                <a:lnTo>
                  <a:pt x="1168400" y="4876800"/>
                </a:lnTo>
                <a:cubicBezTo>
                  <a:pt x="1168400" y="5181600"/>
                  <a:pt x="1358900" y="5384800"/>
                  <a:pt x="1676400" y="5384800"/>
                </a:cubicBezTo>
                <a:lnTo>
                  <a:pt x="2628900" y="5384800"/>
                </a:lnTo>
                <a:cubicBezTo>
                  <a:pt x="3225800" y="5384800"/>
                  <a:pt x="3568700" y="5092700"/>
                  <a:pt x="3733800" y="4432300"/>
                </a:cubicBezTo>
                <a:lnTo>
                  <a:pt x="4279900" y="2273300"/>
                </a:lnTo>
                <a:cubicBezTo>
                  <a:pt x="4343400" y="2006600"/>
                  <a:pt x="4394200" y="1638300"/>
                  <a:pt x="4394200" y="1435100"/>
                </a:cubicBezTo>
                <a:cubicBezTo>
                  <a:pt x="4394200" y="1244600"/>
                  <a:pt x="4165600" y="1079500"/>
                  <a:pt x="3886200" y="1079500"/>
                </a:cubicBezTo>
                <a:lnTo>
                  <a:pt x="2755900" y="1079500"/>
                </a:lnTo>
                <a:cubicBezTo>
                  <a:pt x="2032000" y="1079500"/>
                  <a:pt x="1790700" y="1333500"/>
                  <a:pt x="1574800" y="2362200"/>
                </a:cubicBezTo>
                <a:close/>
                <a:moveTo>
                  <a:pt x="6502400" y="89662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69" name="Freeform 14169"/>
          <p:cNvSpPr/>
          <p:nvPr/>
        </p:nvSpPr>
        <p:spPr>
          <a:xfrm rot="0" flipH="0" flipV="0">
            <a:off x="15409692" y="12423634"/>
            <a:ext cx="48793" cy="76212"/>
          </a:xfrm>
          <a:custGeom>
            <a:pathLst>
              <a:path w="5740400" h="8966200">
                <a:moveTo>
                  <a:pt x="3162300" y="0"/>
                </a:moveTo>
                <a:lnTo>
                  <a:pt x="4000500" y="0"/>
                </a:lnTo>
                <a:cubicBezTo>
                  <a:pt x="5283200" y="0"/>
                  <a:pt x="5740400" y="444500"/>
                  <a:pt x="5740400" y="1739900"/>
                </a:cubicBezTo>
                <a:lnTo>
                  <a:pt x="5740400" y="1854200"/>
                </a:lnTo>
                <a:cubicBezTo>
                  <a:pt x="5740400" y="5016500"/>
                  <a:pt x="4711700" y="6451600"/>
                  <a:pt x="2476500" y="6451600"/>
                </a:cubicBezTo>
                <a:lnTo>
                  <a:pt x="2095500" y="6451600"/>
                </a:lnTo>
                <a:cubicBezTo>
                  <a:pt x="1536700" y="6451600"/>
                  <a:pt x="1066800" y="6692900"/>
                  <a:pt x="1066800" y="6997700"/>
                </a:cubicBezTo>
                <a:cubicBezTo>
                  <a:pt x="1066800" y="8280400"/>
                  <a:pt x="850900" y="8966200"/>
                  <a:pt x="444500" y="8966200"/>
                </a:cubicBezTo>
                <a:cubicBezTo>
                  <a:pt x="190500" y="8966200"/>
                  <a:pt x="0" y="8509000"/>
                  <a:pt x="0" y="7950200"/>
                </a:cubicBezTo>
                <a:lnTo>
                  <a:pt x="0" y="7835900"/>
                </a:lnTo>
                <a:cubicBezTo>
                  <a:pt x="0" y="7277100"/>
                  <a:pt x="63500" y="6489700"/>
                  <a:pt x="127000" y="6096000"/>
                </a:cubicBezTo>
                <a:cubicBezTo>
                  <a:pt x="203200" y="5702300"/>
                  <a:pt x="368300" y="5384800"/>
                  <a:pt x="495300" y="5384800"/>
                </a:cubicBezTo>
                <a:cubicBezTo>
                  <a:pt x="609600" y="5384800"/>
                  <a:pt x="711200" y="5054600"/>
                  <a:pt x="711200" y="4660900"/>
                </a:cubicBezTo>
                <a:cubicBezTo>
                  <a:pt x="711200" y="3568700"/>
                  <a:pt x="952500" y="2514600"/>
                  <a:pt x="1206500" y="2514600"/>
                </a:cubicBezTo>
                <a:cubicBezTo>
                  <a:pt x="1333500" y="2514600"/>
                  <a:pt x="1435100" y="2273300"/>
                  <a:pt x="1435100" y="1968500"/>
                </a:cubicBezTo>
                <a:cubicBezTo>
                  <a:pt x="1435100" y="469900"/>
                  <a:pt x="1841500" y="0"/>
                  <a:pt x="3162300" y="0"/>
                </a:cubicBezTo>
                <a:close/>
                <a:moveTo>
                  <a:pt x="9144000" y="8966200"/>
                </a:moveTo>
                <a:moveTo>
                  <a:pt x="1943100" y="5384800"/>
                </a:moveTo>
                <a:lnTo>
                  <a:pt x="3429000" y="5384800"/>
                </a:lnTo>
                <a:cubicBezTo>
                  <a:pt x="4076700" y="5384800"/>
                  <a:pt x="4305300" y="5156200"/>
                  <a:pt x="4305300" y="4508500"/>
                </a:cubicBezTo>
                <a:lnTo>
                  <a:pt x="4305300" y="4102100"/>
                </a:lnTo>
                <a:cubicBezTo>
                  <a:pt x="4305300" y="3822700"/>
                  <a:pt x="4381500" y="3581400"/>
                  <a:pt x="4483100" y="3581400"/>
                </a:cubicBezTo>
                <a:cubicBezTo>
                  <a:pt x="4572000" y="3581400"/>
                  <a:pt x="4660900" y="3352800"/>
                  <a:pt x="4660900" y="3073400"/>
                </a:cubicBezTo>
                <a:lnTo>
                  <a:pt x="4660900" y="2667000"/>
                </a:lnTo>
                <a:cubicBezTo>
                  <a:pt x="4660900" y="2387600"/>
                  <a:pt x="4737100" y="2159000"/>
                  <a:pt x="4838700" y="2159000"/>
                </a:cubicBezTo>
                <a:cubicBezTo>
                  <a:pt x="4940300" y="2159000"/>
                  <a:pt x="5016500" y="1993900"/>
                  <a:pt x="5016500" y="1790700"/>
                </a:cubicBezTo>
                <a:cubicBezTo>
                  <a:pt x="5016500" y="1600200"/>
                  <a:pt x="4940300" y="1358900"/>
                  <a:pt x="4838700" y="1257300"/>
                </a:cubicBezTo>
                <a:cubicBezTo>
                  <a:pt x="4737100" y="1155700"/>
                  <a:pt x="4432300" y="1079500"/>
                  <a:pt x="4152900" y="1079500"/>
                </a:cubicBezTo>
                <a:lnTo>
                  <a:pt x="3009900" y="1079500"/>
                </a:lnTo>
                <a:cubicBezTo>
                  <a:pt x="2692400" y="1079500"/>
                  <a:pt x="2501900" y="1270000"/>
                  <a:pt x="2501900" y="1587500"/>
                </a:cubicBezTo>
                <a:lnTo>
                  <a:pt x="2501900" y="1638300"/>
                </a:lnTo>
                <a:cubicBezTo>
                  <a:pt x="2501900" y="1917700"/>
                  <a:pt x="2425700" y="2159000"/>
                  <a:pt x="2324100" y="2159000"/>
                </a:cubicBezTo>
                <a:cubicBezTo>
                  <a:pt x="2235200" y="2159000"/>
                  <a:pt x="2146300" y="2387600"/>
                  <a:pt x="2146300" y="2667000"/>
                </a:cubicBezTo>
                <a:lnTo>
                  <a:pt x="2146300" y="3073400"/>
                </a:lnTo>
                <a:cubicBezTo>
                  <a:pt x="2146300" y="3352800"/>
                  <a:pt x="2070100" y="3581400"/>
                  <a:pt x="1968500" y="3581400"/>
                </a:cubicBezTo>
                <a:cubicBezTo>
                  <a:pt x="1866900" y="3581400"/>
                  <a:pt x="1790700" y="3822700"/>
                  <a:pt x="1790700" y="4102100"/>
                </a:cubicBezTo>
                <a:lnTo>
                  <a:pt x="1790700" y="4508500"/>
                </a:lnTo>
                <a:cubicBezTo>
                  <a:pt x="1790700" y="4787900"/>
                  <a:pt x="1714500" y="5016500"/>
                  <a:pt x="1612900" y="5016500"/>
                </a:cubicBezTo>
                <a:cubicBezTo>
                  <a:pt x="1511300" y="5016500"/>
                  <a:pt x="1435100" y="5105400"/>
                  <a:pt x="1435100" y="5207000"/>
                </a:cubicBezTo>
                <a:cubicBezTo>
                  <a:pt x="1435100" y="5295900"/>
                  <a:pt x="1663700" y="5384800"/>
                  <a:pt x="1943100" y="5384800"/>
                </a:cubicBezTo>
                <a:close/>
                <a:moveTo>
                  <a:pt x="3759200" y="89662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70" name="Freeform 14170"/>
          <p:cNvSpPr/>
          <p:nvPr/>
        </p:nvSpPr>
        <p:spPr>
          <a:xfrm rot="0" flipH="0" flipV="0">
            <a:off x="15464866" y="12426657"/>
            <a:ext cx="54946" cy="51816"/>
          </a:xfrm>
          <a:custGeom>
            <a:pathLst>
              <a:path w="6464300" h="6096000">
                <a:moveTo>
                  <a:pt x="241300" y="4051300"/>
                </a:moveTo>
                <a:lnTo>
                  <a:pt x="812800" y="1778000"/>
                </a:lnTo>
                <a:cubicBezTo>
                  <a:pt x="1219200" y="127000"/>
                  <a:pt x="1282700" y="0"/>
                  <a:pt x="1727200" y="0"/>
                </a:cubicBezTo>
                <a:cubicBezTo>
                  <a:pt x="2400300" y="0"/>
                  <a:pt x="3225800" y="1016000"/>
                  <a:pt x="3225800" y="1841500"/>
                </a:cubicBezTo>
                <a:cubicBezTo>
                  <a:pt x="3225800" y="2019300"/>
                  <a:pt x="3314700" y="2159000"/>
                  <a:pt x="3416300" y="2159000"/>
                </a:cubicBezTo>
                <a:cubicBezTo>
                  <a:pt x="3505200" y="2159000"/>
                  <a:pt x="3771900" y="1905000"/>
                  <a:pt x="3975100" y="1587500"/>
                </a:cubicBezTo>
                <a:cubicBezTo>
                  <a:pt x="4584700" y="711200"/>
                  <a:pt x="5549900" y="0"/>
                  <a:pt x="6159500" y="0"/>
                </a:cubicBezTo>
                <a:cubicBezTo>
                  <a:pt x="6324600" y="0"/>
                  <a:pt x="6464300" y="406400"/>
                  <a:pt x="6464300" y="901700"/>
                </a:cubicBezTo>
                <a:cubicBezTo>
                  <a:pt x="6464300" y="1397000"/>
                  <a:pt x="6350000" y="2235200"/>
                  <a:pt x="6210300" y="2768600"/>
                </a:cubicBezTo>
                <a:lnTo>
                  <a:pt x="5702300" y="4711700"/>
                </a:lnTo>
                <a:cubicBezTo>
                  <a:pt x="5448300" y="5676900"/>
                  <a:pt x="5181600" y="6096000"/>
                  <a:pt x="4851400" y="6096000"/>
                </a:cubicBezTo>
                <a:cubicBezTo>
                  <a:pt x="4749800" y="6096000"/>
                  <a:pt x="4584700" y="6019800"/>
                  <a:pt x="4483100" y="5918200"/>
                </a:cubicBezTo>
                <a:cubicBezTo>
                  <a:pt x="4267200" y="5702300"/>
                  <a:pt x="4254500" y="5270500"/>
                  <a:pt x="4445000" y="4305300"/>
                </a:cubicBezTo>
                <a:cubicBezTo>
                  <a:pt x="4521200" y="3911600"/>
                  <a:pt x="4673600" y="3594100"/>
                  <a:pt x="4800600" y="3594100"/>
                </a:cubicBezTo>
                <a:cubicBezTo>
                  <a:pt x="4927600" y="3594100"/>
                  <a:pt x="5029200" y="3263900"/>
                  <a:pt x="5029200" y="2870200"/>
                </a:cubicBezTo>
                <a:cubicBezTo>
                  <a:pt x="5029200" y="2019300"/>
                  <a:pt x="4826000" y="1968500"/>
                  <a:pt x="4216400" y="2692400"/>
                </a:cubicBezTo>
                <a:cubicBezTo>
                  <a:pt x="3975100" y="2984500"/>
                  <a:pt x="3568700" y="3225800"/>
                  <a:pt x="3327400" y="3225800"/>
                </a:cubicBezTo>
                <a:cubicBezTo>
                  <a:pt x="2882900" y="3225800"/>
                  <a:pt x="2514600" y="2730500"/>
                  <a:pt x="2514600" y="2108200"/>
                </a:cubicBezTo>
                <a:cubicBezTo>
                  <a:pt x="2514600" y="1943100"/>
                  <a:pt x="2349500" y="1803400"/>
                  <a:pt x="2159000" y="1803400"/>
                </a:cubicBezTo>
                <a:cubicBezTo>
                  <a:pt x="1955800" y="1803400"/>
                  <a:pt x="1803400" y="2044700"/>
                  <a:pt x="1803400" y="2336800"/>
                </a:cubicBezTo>
                <a:cubicBezTo>
                  <a:pt x="1803400" y="2628900"/>
                  <a:pt x="1701800" y="3314700"/>
                  <a:pt x="1574800" y="3848100"/>
                </a:cubicBezTo>
                <a:lnTo>
                  <a:pt x="1371600" y="4711700"/>
                </a:lnTo>
                <a:cubicBezTo>
                  <a:pt x="1143000" y="5664200"/>
                  <a:pt x="889000" y="6096000"/>
                  <a:pt x="546100" y="6096000"/>
                </a:cubicBezTo>
                <a:cubicBezTo>
                  <a:pt x="444500" y="6096000"/>
                  <a:pt x="279400" y="6019800"/>
                  <a:pt x="177800" y="5918200"/>
                </a:cubicBezTo>
                <a:cubicBezTo>
                  <a:pt x="88900" y="5816600"/>
                  <a:pt x="0" y="5575300"/>
                  <a:pt x="0" y="5384800"/>
                </a:cubicBezTo>
                <a:cubicBezTo>
                  <a:pt x="0" y="5181600"/>
                  <a:pt x="114300" y="4584700"/>
                  <a:pt x="241300" y="4051300"/>
                </a:cubicBezTo>
                <a:close/>
                <a:moveTo>
                  <a:pt x="4025900" y="8610600"/>
                </a:moveTo>
                <a:moveTo>
                  <a:pt x="5207000" y="1803400"/>
                </a:moveTo>
                <a:cubicBezTo>
                  <a:pt x="5105400" y="1803400"/>
                  <a:pt x="5029200" y="1879600"/>
                  <a:pt x="5029200" y="1981200"/>
                </a:cubicBezTo>
                <a:cubicBezTo>
                  <a:pt x="5029200" y="2070100"/>
                  <a:pt x="5105400" y="2159000"/>
                  <a:pt x="5207000" y="2159000"/>
                </a:cubicBezTo>
                <a:cubicBezTo>
                  <a:pt x="5308600" y="2159000"/>
                  <a:pt x="5384800" y="2070100"/>
                  <a:pt x="5384800" y="1981200"/>
                </a:cubicBezTo>
                <a:cubicBezTo>
                  <a:pt x="5384800" y="1879600"/>
                  <a:pt x="5308600" y="1803400"/>
                  <a:pt x="5207000" y="1803400"/>
                </a:cubicBezTo>
                <a:close/>
                <a:moveTo>
                  <a:pt x="6273800" y="86106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71" name="Freeform 14171"/>
          <p:cNvSpPr/>
          <p:nvPr/>
        </p:nvSpPr>
        <p:spPr>
          <a:xfrm rot="0" flipH="0" flipV="0">
            <a:off x="15523062" y="12423742"/>
            <a:ext cx="48793" cy="75996"/>
          </a:xfrm>
          <a:custGeom>
            <a:pathLst>
              <a:path w="5740400" h="8940800">
                <a:moveTo>
                  <a:pt x="2209800" y="8940800"/>
                </a:moveTo>
                <a:lnTo>
                  <a:pt x="1028700" y="8940800"/>
                </a:lnTo>
                <a:cubicBezTo>
                  <a:pt x="457200" y="8940800"/>
                  <a:pt x="0" y="8775700"/>
                  <a:pt x="0" y="8572500"/>
                </a:cubicBezTo>
                <a:cubicBezTo>
                  <a:pt x="0" y="8382000"/>
                  <a:pt x="457200" y="8216900"/>
                  <a:pt x="1028700" y="8216900"/>
                </a:cubicBezTo>
                <a:lnTo>
                  <a:pt x="1498600" y="8216900"/>
                </a:lnTo>
                <a:cubicBezTo>
                  <a:pt x="2628900" y="8216900"/>
                  <a:pt x="3594100" y="7454900"/>
                  <a:pt x="3594100" y="6565900"/>
                </a:cubicBezTo>
                <a:cubicBezTo>
                  <a:pt x="3594100" y="6489700"/>
                  <a:pt x="3136900" y="6426200"/>
                  <a:pt x="2578100" y="6426200"/>
                </a:cubicBezTo>
                <a:lnTo>
                  <a:pt x="2451100" y="6426200"/>
                </a:lnTo>
                <a:cubicBezTo>
                  <a:pt x="1117600" y="6426200"/>
                  <a:pt x="812800" y="6311900"/>
                  <a:pt x="571500" y="5740400"/>
                </a:cubicBezTo>
                <a:cubicBezTo>
                  <a:pt x="304800" y="5118100"/>
                  <a:pt x="304800" y="4495800"/>
                  <a:pt x="596900" y="3289300"/>
                </a:cubicBezTo>
                <a:lnTo>
                  <a:pt x="1066800" y="1346200"/>
                </a:lnTo>
                <a:cubicBezTo>
                  <a:pt x="1308100" y="330200"/>
                  <a:pt x="1676400" y="0"/>
                  <a:pt x="2336800" y="203200"/>
                </a:cubicBezTo>
                <a:cubicBezTo>
                  <a:pt x="2565400" y="279400"/>
                  <a:pt x="2565400" y="812800"/>
                  <a:pt x="2311400" y="2044700"/>
                </a:cubicBezTo>
                <a:lnTo>
                  <a:pt x="2133600" y="2921000"/>
                </a:lnTo>
                <a:cubicBezTo>
                  <a:pt x="2032000" y="3467100"/>
                  <a:pt x="1828800" y="3911600"/>
                  <a:pt x="1689100" y="3911600"/>
                </a:cubicBezTo>
                <a:cubicBezTo>
                  <a:pt x="1549400" y="3911600"/>
                  <a:pt x="1435100" y="4241800"/>
                  <a:pt x="1435100" y="4635500"/>
                </a:cubicBezTo>
                <a:cubicBezTo>
                  <a:pt x="1435100" y="5562600"/>
                  <a:pt x="3530600" y="5600700"/>
                  <a:pt x="3759200" y="4673600"/>
                </a:cubicBezTo>
                <a:cubicBezTo>
                  <a:pt x="3848100" y="4305300"/>
                  <a:pt x="4038600" y="3556000"/>
                  <a:pt x="4191000" y="3009900"/>
                </a:cubicBezTo>
                <a:lnTo>
                  <a:pt x="4635500" y="1308100"/>
                </a:lnTo>
                <a:cubicBezTo>
                  <a:pt x="4775200" y="774700"/>
                  <a:pt x="5080000" y="330200"/>
                  <a:pt x="5321300" y="330200"/>
                </a:cubicBezTo>
                <a:cubicBezTo>
                  <a:pt x="5549900" y="330200"/>
                  <a:pt x="5740400" y="647700"/>
                  <a:pt x="5740400" y="1041400"/>
                </a:cubicBezTo>
                <a:cubicBezTo>
                  <a:pt x="5740400" y="1435100"/>
                  <a:pt x="5638800" y="2197100"/>
                  <a:pt x="5499100" y="2743200"/>
                </a:cubicBezTo>
                <a:lnTo>
                  <a:pt x="4572000" y="6438900"/>
                </a:lnTo>
                <a:cubicBezTo>
                  <a:pt x="4076700" y="8432800"/>
                  <a:pt x="3606800" y="8940800"/>
                  <a:pt x="2209800" y="8940800"/>
                </a:cubicBezTo>
                <a:close/>
                <a:moveTo>
                  <a:pt x="-76200" y="89535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72" name="Freeform 14172"/>
          <p:cNvSpPr/>
          <p:nvPr/>
        </p:nvSpPr>
        <p:spPr>
          <a:xfrm rot="0" flipH="0" flipV="0">
            <a:off x="15581367" y="12402260"/>
            <a:ext cx="39617" cy="76212"/>
          </a:xfrm>
          <a:custGeom>
            <a:pathLst>
              <a:path w="4660900" h="8966200">
                <a:moveTo>
                  <a:pt x="266700" y="4419600"/>
                </a:moveTo>
                <a:lnTo>
                  <a:pt x="787400" y="2489200"/>
                </a:lnTo>
                <a:cubicBezTo>
                  <a:pt x="1333500" y="520700"/>
                  <a:pt x="1790700" y="0"/>
                  <a:pt x="3048000" y="0"/>
                </a:cubicBezTo>
                <a:cubicBezTo>
                  <a:pt x="4140200" y="0"/>
                  <a:pt x="4660900" y="482600"/>
                  <a:pt x="4660900" y="1435100"/>
                </a:cubicBezTo>
                <a:cubicBezTo>
                  <a:pt x="4660900" y="1828800"/>
                  <a:pt x="4584700" y="2159000"/>
                  <a:pt x="4483100" y="2159000"/>
                </a:cubicBezTo>
                <a:cubicBezTo>
                  <a:pt x="4394200" y="2159000"/>
                  <a:pt x="4305300" y="2400300"/>
                  <a:pt x="4305300" y="2692400"/>
                </a:cubicBezTo>
                <a:cubicBezTo>
                  <a:pt x="4305300" y="2997200"/>
                  <a:pt x="4394200" y="3238500"/>
                  <a:pt x="4483100" y="3238500"/>
                </a:cubicBezTo>
                <a:cubicBezTo>
                  <a:pt x="4584700" y="3238500"/>
                  <a:pt x="4660900" y="3695700"/>
                  <a:pt x="4660900" y="4254500"/>
                </a:cubicBezTo>
                <a:lnTo>
                  <a:pt x="4660900" y="4724400"/>
                </a:lnTo>
                <a:cubicBezTo>
                  <a:pt x="4660900" y="5283200"/>
                  <a:pt x="4533900" y="6172200"/>
                  <a:pt x="4368800" y="6692900"/>
                </a:cubicBezTo>
                <a:lnTo>
                  <a:pt x="4305300" y="6883400"/>
                </a:lnTo>
                <a:cubicBezTo>
                  <a:pt x="3860800" y="8305800"/>
                  <a:pt x="2997200" y="8966200"/>
                  <a:pt x="1574800" y="8966200"/>
                </a:cubicBezTo>
                <a:cubicBezTo>
                  <a:pt x="419100" y="8966200"/>
                  <a:pt x="0" y="8509000"/>
                  <a:pt x="0" y="7239000"/>
                </a:cubicBezTo>
                <a:lnTo>
                  <a:pt x="0" y="6400800"/>
                </a:lnTo>
                <a:cubicBezTo>
                  <a:pt x="0" y="5842000"/>
                  <a:pt x="127000" y="4953000"/>
                  <a:pt x="266700" y="4419600"/>
                </a:cubicBezTo>
                <a:close/>
                <a:moveTo>
                  <a:pt x="6362700" y="11480800"/>
                </a:moveTo>
                <a:moveTo>
                  <a:pt x="3086100" y="1079500"/>
                </a:moveTo>
                <a:lnTo>
                  <a:pt x="2667000" y="1079500"/>
                </a:lnTo>
                <a:cubicBezTo>
                  <a:pt x="2387600" y="1079500"/>
                  <a:pt x="2159000" y="1244600"/>
                  <a:pt x="2159000" y="1435100"/>
                </a:cubicBezTo>
                <a:cubicBezTo>
                  <a:pt x="2159000" y="1638300"/>
                  <a:pt x="2070100" y="1803400"/>
                  <a:pt x="1981200" y="1803400"/>
                </a:cubicBezTo>
                <a:cubicBezTo>
                  <a:pt x="1879600" y="1803400"/>
                  <a:pt x="1803400" y="2032000"/>
                  <a:pt x="1803400" y="2311400"/>
                </a:cubicBezTo>
                <a:lnTo>
                  <a:pt x="1803400" y="2362200"/>
                </a:lnTo>
                <a:cubicBezTo>
                  <a:pt x="1803400" y="2641600"/>
                  <a:pt x="2032000" y="2870200"/>
                  <a:pt x="2311400" y="2870200"/>
                </a:cubicBezTo>
                <a:lnTo>
                  <a:pt x="2362200" y="2870200"/>
                </a:lnTo>
                <a:cubicBezTo>
                  <a:pt x="2641600" y="2870200"/>
                  <a:pt x="3035300" y="2717800"/>
                  <a:pt x="3225800" y="2514600"/>
                </a:cubicBezTo>
                <a:cubicBezTo>
                  <a:pt x="3429000" y="2324100"/>
                  <a:pt x="3594100" y="1930400"/>
                  <a:pt x="3594100" y="1651000"/>
                </a:cubicBezTo>
                <a:lnTo>
                  <a:pt x="3594100" y="1587500"/>
                </a:lnTo>
                <a:cubicBezTo>
                  <a:pt x="3594100" y="1308100"/>
                  <a:pt x="3365500" y="1079500"/>
                  <a:pt x="3086100" y="1079500"/>
                </a:cubicBezTo>
                <a:close/>
                <a:moveTo>
                  <a:pt x="9702800" y="11480800"/>
                </a:moveTo>
                <a:moveTo>
                  <a:pt x="3086100" y="3594100"/>
                </a:moveTo>
                <a:lnTo>
                  <a:pt x="2311400" y="3594100"/>
                </a:lnTo>
                <a:cubicBezTo>
                  <a:pt x="1701800" y="3594100"/>
                  <a:pt x="1435100" y="3810000"/>
                  <a:pt x="1435100" y="4305300"/>
                </a:cubicBezTo>
                <a:cubicBezTo>
                  <a:pt x="1435100" y="4508500"/>
                  <a:pt x="1358900" y="4673600"/>
                  <a:pt x="1257300" y="4673600"/>
                </a:cubicBezTo>
                <a:cubicBezTo>
                  <a:pt x="1155700" y="4673600"/>
                  <a:pt x="1079500" y="4902200"/>
                  <a:pt x="1079500" y="5181600"/>
                </a:cubicBezTo>
                <a:lnTo>
                  <a:pt x="1079500" y="5588000"/>
                </a:lnTo>
                <a:cubicBezTo>
                  <a:pt x="1079500" y="5867400"/>
                  <a:pt x="1003300" y="6096000"/>
                  <a:pt x="901700" y="6096000"/>
                </a:cubicBezTo>
                <a:cubicBezTo>
                  <a:pt x="800100" y="6096000"/>
                  <a:pt x="723900" y="6337300"/>
                  <a:pt x="723900" y="6616700"/>
                </a:cubicBezTo>
                <a:lnTo>
                  <a:pt x="723900" y="7023100"/>
                </a:lnTo>
                <a:cubicBezTo>
                  <a:pt x="723900" y="7670800"/>
                  <a:pt x="939800" y="7899400"/>
                  <a:pt x="1587500" y="7899400"/>
                </a:cubicBezTo>
                <a:lnTo>
                  <a:pt x="2006600" y="7899400"/>
                </a:lnTo>
                <a:cubicBezTo>
                  <a:pt x="2654300" y="7899400"/>
                  <a:pt x="3225800" y="7315200"/>
                  <a:pt x="3225800" y="6667500"/>
                </a:cubicBezTo>
                <a:lnTo>
                  <a:pt x="3225800" y="6616700"/>
                </a:lnTo>
                <a:cubicBezTo>
                  <a:pt x="3225800" y="6337300"/>
                  <a:pt x="3314700" y="6096000"/>
                  <a:pt x="3416300" y="6096000"/>
                </a:cubicBezTo>
                <a:cubicBezTo>
                  <a:pt x="3505200" y="6096000"/>
                  <a:pt x="3594100" y="5867400"/>
                  <a:pt x="3594100" y="5588000"/>
                </a:cubicBezTo>
                <a:lnTo>
                  <a:pt x="3594100" y="5181600"/>
                </a:lnTo>
                <a:cubicBezTo>
                  <a:pt x="3594100" y="4902200"/>
                  <a:pt x="3670300" y="4673600"/>
                  <a:pt x="3771900" y="4673600"/>
                </a:cubicBezTo>
                <a:cubicBezTo>
                  <a:pt x="3873500" y="4673600"/>
                  <a:pt x="3949700" y="4508500"/>
                  <a:pt x="3949700" y="4305300"/>
                </a:cubicBezTo>
                <a:cubicBezTo>
                  <a:pt x="3949700" y="3810000"/>
                  <a:pt x="3683000" y="3594100"/>
                  <a:pt x="3086100" y="3594100"/>
                </a:cubicBezTo>
                <a:close/>
                <a:moveTo>
                  <a:pt x="7188200" y="114808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73" name="Freeform 14173"/>
          <p:cNvSpPr/>
          <p:nvPr/>
        </p:nvSpPr>
        <p:spPr>
          <a:xfrm rot="0" flipH="0" flipV="0">
            <a:off x="15631036" y="12423634"/>
            <a:ext cx="48469" cy="54838"/>
          </a:xfrm>
          <a:custGeom>
            <a:pathLst>
              <a:path w="5702300" h="6451600">
                <a:moveTo>
                  <a:pt x="2755900" y="0"/>
                </a:moveTo>
                <a:lnTo>
                  <a:pt x="4787900" y="0"/>
                </a:lnTo>
                <a:cubicBezTo>
                  <a:pt x="5067300" y="0"/>
                  <a:pt x="5372100" y="76200"/>
                  <a:pt x="5473700" y="177800"/>
                </a:cubicBezTo>
                <a:cubicBezTo>
                  <a:pt x="5689600" y="393700"/>
                  <a:pt x="5702300" y="927100"/>
                  <a:pt x="5499100" y="1524000"/>
                </a:cubicBezTo>
                <a:lnTo>
                  <a:pt x="5461000" y="1625600"/>
                </a:lnTo>
                <a:cubicBezTo>
                  <a:pt x="5384800" y="1866900"/>
                  <a:pt x="5270500" y="2184400"/>
                  <a:pt x="5207000" y="2336800"/>
                </a:cubicBezTo>
                <a:cubicBezTo>
                  <a:pt x="5156200" y="2476500"/>
                  <a:pt x="5067300" y="2806700"/>
                  <a:pt x="5029200" y="3048000"/>
                </a:cubicBezTo>
                <a:cubicBezTo>
                  <a:pt x="4991100" y="3302000"/>
                  <a:pt x="4902200" y="3721100"/>
                  <a:pt x="4826000" y="4000500"/>
                </a:cubicBezTo>
                <a:lnTo>
                  <a:pt x="4787900" y="4165600"/>
                </a:lnTo>
                <a:cubicBezTo>
                  <a:pt x="4724400" y="4445000"/>
                  <a:pt x="4597400" y="4660900"/>
                  <a:pt x="4533900" y="4660900"/>
                </a:cubicBezTo>
                <a:cubicBezTo>
                  <a:pt x="4394200" y="4660900"/>
                  <a:pt x="4356100" y="4889500"/>
                  <a:pt x="4445000" y="5207000"/>
                </a:cubicBezTo>
                <a:cubicBezTo>
                  <a:pt x="4483100" y="5295900"/>
                  <a:pt x="4597400" y="5384800"/>
                  <a:pt x="4724400" y="5384800"/>
                </a:cubicBezTo>
                <a:cubicBezTo>
                  <a:pt x="4838700" y="5384800"/>
                  <a:pt x="4927600" y="5537200"/>
                  <a:pt x="4927600" y="5740400"/>
                </a:cubicBezTo>
                <a:cubicBezTo>
                  <a:pt x="4927600" y="5930900"/>
                  <a:pt x="4902200" y="6172200"/>
                  <a:pt x="4876800" y="6273800"/>
                </a:cubicBezTo>
                <a:cubicBezTo>
                  <a:pt x="4851400" y="6375400"/>
                  <a:pt x="4648200" y="6451600"/>
                  <a:pt x="4432300" y="6451600"/>
                </a:cubicBezTo>
                <a:cubicBezTo>
                  <a:pt x="4216400" y="6451600"/>
                  <a:pt x="4038600" y="6375400"/>
                  <a:pt x="4038600" y="6273800"/>
                </a:cubicBezTo>
                <a:cubicBezTo>
                  <a:pt x="4038600" y="6172200"/>
                  <a:pt x="3835400" y="6096000"/>
                  <a:pt x="3594100" y="6096000"/>
                </a:cubicBezTo>
                <a:cubicBezTo>
                  <a:pt x="3340100" y="6096000"/>
                  <a:pt x="3136900" y="6172200"/>
                  <a:pt x="3136900" y="6273800"/>
                </a:cubicBezTo>
                <a:cubicBezTo>
                  <a:pt x="3136900" y="6375400"/>
                  <a:pt x="2908300" y="6451600"/>
                  <a:pt x="2628900" y="6451600"/>
                </a:cubicBezTo>
                <a:lnTo>
                  <a:pt x="1498600" y="6451600"/>
                </a:lnTo>
                <a:cubicBezTo>
                  <a:pt x="1219200" y="6451600"/>
                  <a:pt x="850900" y="6299200"/>
                  <a:pt x="673100" y="6096000"/>
                </a:cubicBezTo>
                <a:lnTo>
                  <a:pt x="406400" y="5803900"/>
                </a:lnTo>
                <a:cubicBezTo>
                  <a:pt x="63500" y="5410200"/>
                  <a:pt x="0" y="4648200"/>
                  <a:pt x="228600" y="3835400"/>
                </a:cubicBezTo>
                <a:lnTo>
                  <a:pt x="635000" y="2349500"/>
                </a:lnTo>
                <a:cubicBezTo>
                  <a:pt x="711200" y="2082800"/>
                  <a:pt x="863600" y="1676400"/>
                  <a:pt x="977900" y="1447800"/>
                </a:cubicBezTo>
                <a:lnTo>
                  <a:pt x="1066800" y="1219200"/>
                </a:lnTo>
                <a:cubicBezTo>
                  <a:pt x="1333500" y="660400"/>
                  <a:pt x="1638300" y="355600"/>
                  <a:pt x="1968500" y="355600"/>
                </a:cubicBezTo>
                <a:cubicBezTo>
                  <a:pt x="2120900" y="355600"/>
                  <a:pt x="2247900" y="279400"/>
                  <a:pt x="2247900" y="177800"/>
                </a:cubicBezTo>
                <a:cubicBezTo>
                  <a:pt x="2247900" y="76200"/>
                  <a:pt x="2476500" y="0"/>
                  <a:pt x="2755900" y="0"/>
                </a:cubicBezTo>
                <a:close/>
                <a:moveTo>
                  <a:pt x="8864600" y="8966200"/>
                </a:moveTo>
                <a:moveTo>
                  <a:pt x="1574800" y="2362200"/>
                </a:moveTo>
                <a:lnTo>
                  <a:pt x="1270000" y="3822700"/>
                </a:lnTo>
                <a:cubicBezTo>
                  <a:pt x="1219200" y="4089400"/>
                  <a:pt x="1168400" y="4533900"/>
                  <a:pt x="1168400" y="4813300"/>
                </a:cubicBezTo>
                <a:lnTo>
                  <a:pt x="1168400" y="4876800"/>
                </a:lnTo>
                <a:cubicBezTo>
                  <a:pt x="1168400" y="5181600"/>
                  <a:pt x="1358900" y="5384800"/>
                  <a:pt x="1676400" y="5384800"/>
                </a:cubicBezTo>
                <a:lnTo>
                  <a:pt x="2628900" y="5384800"/>
                </a:lnTo>
                <a:cubicBezTo>
                  <a:pt x="3225800" y="5384800"/>
                  <a:pt x="3568700" y="5092700"/>
                  <a:pt x="3733800" y="4432300"/>
                </a:cubicBezTo>
                <a:lnTo>
                  <a:pt x="4279900" y="2273300"/>
                </a:lnTo>
                <a:cubicBezTo>
                  <a:pt x="4343400" y="2006600"/>
                  <a:pt x="4394200" y="1638300"/>
                  <a:pt x="4394200" y="1435100"/>
                </a:cubicBezTo>
                <a:cubicBezTo>
                  <a:pt x="4394200" y="1244600"/>
                  <a:pt x="4165600" y="1079500"/>
                  <a:pt x="3886200" y="1079500"/>
                </a:cubicBezTo>
                <a:lnTo>
                  <a:pt x="2755900" y="1079500"/>
                </a:lnTo>
                <a:cubicBezTo>
                  <a:pt x="2032000" y="1079500"/>
                  <a:pt x="1790700" y="1333500"/>
                  <a:pt x="1574800" y="2362200"/>
                </a:cubicBezTo>
                <a:close/>
                <a:moveTo>
                  <a:pt x="6502400" y="89662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74" name="Freeform 14174"/>
          <p:cNvSpPr/>
          <p:nvPr/>
        </p:nvSpPr>
        <p:spPr>
          <a:xfrm rot="0" flipH="0" flipV="0">
            <a:off x="15690959" y="12423634"/>
            <a:ext cx="47282" cy="51816"/>
          </a:xfrm>
          <a:custGeom>
            <a:pathLst>
              <a:path w="5562600" h="6096000">
                <a:moveTo>
                  <a:pt x="2336800" y="2870200"/>
                </a:moveTo>
                <a:lnTo>
                  <a:pt x="3403600" y="2870200"/>
                </a:lnTo>
                <a:cubicBezTo>
                  <a:pt x="3810000" y="2870200"/>
                  <a:pt x="4127500" y="2628900"/>
                  <a:pt x="4127500" y="2336800"/>
                </a:cubicBezTo>
                <a:cubicBezTo>
                  <a:pt x="4127500" y="2032000"/>
                  <a:pt x="4203700" y="1790700"/>
                  <a:pt x="4305300" y="1790700"/>
                </a:cubicBezTo>
                <a:cubicBezTo>
                  <a:pt x="4406900" y="1790700"/>
                  <a:pt x="4483100" y="1473200"/>
                  <a:pt x="4483100" y="1079500"/>
                </a:cubicBezTo>
                <a:cubicBezTo>
                  <a:pt x="4483100" y="685800"/>
                  <a:pt x="4610100" y="355600"/>
                  <a:pt x="4749800" y="355600"/>
                </a:cubicBezTo>
                <a:cubicBezTo>
                  <a:pt x="4902200" y="355600"/>
                  <a:pt x="5029200" y="279400"/>
                  <a:pt x="5029200" y="177800"/>
                </a:cubicBezTo>
                <a:cubicBezTo>
                  <a:pt x="5029200" y="76200"/>
                  <a:pt x="5067300" y="0"/>
                  <a:pt x="5118100" y="0"/>
                </a:cubicBezTo>
                <a:cubicBezTo>
                  <a:pt x="5270500" y="0"/>
                  <a:pt x="5562600" y="355600"/>
                  <a:pt x="5562600" y="533400"/>
                </a:cubicBezTo>
                <a:cubicBezTo>
                  <a:pt x="5562600" y="635000"/>
                  <a:pt x="5486400" y="812800"/>
                  <a:pt x="5384800" y="939800"/>
                </a:cubicBezTo>
                <a:cubicBezTo>
                  <a:pt x="5283200" y="1066800"/>
                  <a:pt x="5207000" y="1384300"/>
                  <a:pt x="5207000" y="1651000"/>
                </a:cubicBezTo>
                <a:cubicBezTo>
                  <a:pt x="5207000" y="1930400"/>
                  <a:pt x="5118100" y="2247900"/>
                  <a:pt x="5029200" y="2374900"/>
                </a:cubicBezTo>
                <a:cubicBezTo>
                  <a:pt x="4927600" y="2501900"/>
                  <a:pt x="4838700" y="2819400"/>
                  <a:pt x="4838700" y="3086100"/>
                </a:cubicBezTo>
                <a:cubicBezTo>
                  <a:pt x="4838700" y="3365500"/>
                  <a:pt x="4762500" y="3683000"/>
                  <a:pt x="4660900" y="3810000"/>
                </a:cubicBezTo>
                <a:cubicBezTo>
                  <a:pt x="4572000" y="3937000"/>
                  <a:pt x="4483100" y="4330700"/>
                  <a:pt x="4483100" y="4699000"/>
                </a:cubicBezTo>
                <a:cubicBezTo>
                  <a:pt x="4483100" y="5080000"/>
                  <a:pt x="4406900" y="5384800"/>
                  <a:pt x="4305300" y="5384800"/>
                </a:cubicBezTo>
                <a:cubicBezTo>
                  <a:pt x="4203700" y="5384800"/>
                  <a:pt x="4127500" y="5537200"/>
                  <a:pt x="4127500" y="5740400"/>
                </a:cubicBezTo>
                <a:cubicBezTo>
                  <a:pt x="4127500" y="5930900"/>
                  <a:pt x="3962400" y="6096000"/>
                  <a:pt x="3771900" y="6096000"/>
                </a:cubicBezTo>
                <a:cubicBezTo>
                  <a:pt x="3568700" y="6096000"/>
                  <a:pt x="3403600" y="5778500"/>
                  <a:pt x="3403600" y="5384800"/>
                </a:cubicBezTo>
                <a:cubicBezTo>
                  <a:pt x="3403600" y="4978400"/>
                  <a:pt x="3492500" y="4559300"/>
                  <a:pt x="3594100" y="4432300"/>
                </a:cubicBezTo>
                <a:cubicBezTo>
                  <a:pt x="4013200" y="3911600"/>
                  <a:pt x="3759200" y="3581400"/>
                  <a:pt x="2946400" y="3581400"/>
                </a:cubicBezTo>
                <a:lnTo>
                  <a:pt x="1981200" y="3581400"/>
                </a:lnTo>
                <a:cubicBezTo>
                  <a:pt x="1574800" y="3581400"/>
                  <a:pt x="1257300" y="3746500"/>
                  <a:pt x="1257300" y="3949700"/>
                </a:cubicBezTo>
                <a:cubicBezTo>
                  <a:pt x="1257300" y="4140200"/>
                  <a:pt x="1181100" y="4305300"/>
                  <a:pt x="1079500" y="4305300"/>
                </a:cubicBezTo>
                <a:cubicBezTo>
                  <a:pt x="977900" y="4305300"/>
                  <a:pt x="901700" y="4546600"/>
                  <a:pt x="901700" y="4838700"/>
                </a:cubicBezTo>
                <a:cubicBezTo>
                  <a:pt x="901700" y="5575300"/>
                  <a:pt x="647700" y="6096000"/>
                  <a:pt x="292100" y="6096000"/>
                </a:cubicBezTo>
                <a:cubicBezTo>
                  <a:pt x="139700" y="6096000"/>
                  <a:pt x="0" y="5778500"/>
                  <a:pt x="0" y="5384800"/>
                </a:cubicBezTo>
                <a:cubicBezTo>
                  <a:pt x="0" y="4978400"/>
                  <a:pt x="76200" y="4343400"/>
                  <a:pt x="165100" y="3962400"/>
                </a:cubicBezTo>
                <a:lnTo>
                  <a:pt x="736600" y="1422400"/>
                </a:lnTo>
                <a:cubicBezTo>
                  <a:pt x="825500" y="1028700"/>
                  <a:pt x="977900" y="711200"/>
                  <a:pt x="1079500" y="711200"/>
                </a:cubicBezTo>
                <a:cubicBezTo>
                  <a:pt x="1181100" y="711200"/>
                  <a:pt x="1257300" y="635000"/>
                  <a:pt x="1257300" y="533400"/>
                </a:cubicBezTo>
                <a:cubicBezTo>
                  <a:pt x="1257300" y="444500"/>
                  <a:pt x="1422400" y="355600"/>
                  <a:pt x="1612900" y="355600"/>
                </a:cubicBezTo>
                <a:cubicBezTo>
                  <a:pt x="1816100" y="355600"/>
                  <a:pt x="1981200" y="685800"/>
                  <a:pt x="1981200" y="1079500"/>
                </a:cubicBezTo>
                <a:cubicBezTo>
                  <a:pt x="1981200" y="1473200"/>
                  <a:pt x="1892300" y="1790700"/>
                  <a:pt x="1790700" y="1790700"/>
                </a:cubicBezTo>
                <a:cubicBezTo>
                  <a:pt x="1701800" y="1790700"/>
                  <a:pt x="1612900" y="2032000"/>
                  <a:pt x="1612900" y="2336800"/>
                </a:cubicBezTo>
                <a:cubicBezTo>
                  <a:pt x="1612900" y="2628900"/>
                  <a:pt x="1943100" y="2870200"/>
                  <a:pt x="2336800" y="2870200"/>
                </a:cubicBezTo>
                <a:close/>
                <a:moveTo>
                  <a:pt x="5600700" y="89662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75" name="Freeform 14175"/>
          <p:cNvSpPr/>
          <p:nvPr/>
        </p:nvSpPr>
        <p:spPr>
          <a:xfrm rot="0" flipH="0" flipV="0">
            <a:off x="15741706" y="12423634"/>
            <a:ext cx="47282" cy="51816"/>
          </a:xfrm>
          <a:custGeom>
            <a:pathLst>
              <a:path w="5562600" h="6096000">
                <a:moveTo>
                  <a:pt x="2336800" y="2870200"/>
                </a:moveTo>
                <a:lnTo>
                  <a:pt x="3403600" y="2870200"/>
                </a:lnTo>
                <a:cubicBezTo>
                  <a:pt x="3810000" y="2870200"/>
                  <a:pt x="4127500" y="2628900"/>
                  <a:pt x="4127500" y="2336800"/>
                </a:cubicBezTo>
                <a:cubicBezTo>
                  <a:pt x="4127500" y="2032000"/>
                  <a:pt x="4203700" y="1790700"/>
                  <a:pt x="4305300" y="1790700"/>
                </a:cubicBezTo>
                <a:cubicBezTo>
                  <a:pt x="4406900" y="1790700"/>
                  <a:pt x="4483100" y="1473200"/>
                  <a:pt x="4483100" y="1079500"/>
                </a:cubicBezTo>
                <a:cubicBezTo>
                  <a:pt x="4483100" y="685800"/>
                  <a:pt x="4610100" y="355600"/>
                  <a:pt x="4749800" y="355600"/>
                </a:cubicBezTo>
                <a:cubicBezTo>
                  <a:pt x="4902200" y="355600"/>
                  <a:pt x="5029200" y="279400"/>
                  <a:pt x="5029200" y="177800"/>
                </a:cubicBezTo>
                <a:cubicBezTo>
                  <a:pt x="5029200" y="76200"/>
                  <a:pt x="5067300" y="0"/>
                  <a:pt x="5118100" y="0"/>
                </a:cubicBezTo>
                <a:cubicBezTo>
                  <a:pt x="5270500" y="0"/>
                  <a:pt x="5562600" y="355600"/>
                  <a:pt x="5562600" y="533400"/>
                </a:cubicBezTo>
                <a:cubicBezTo>
                  <a:pt x="5562600" y="635000"/>
                  <a:pt x="5486400" y="812800"/>
                  <a:pt x="5384800" y="939800"/>
                </a:cubicBezTo>
                <a:cubicBezTo>
                  <a:pt x="5283200" y="1066800"/>
                  <a:pt x="5207000" y="1384300"/>
                  <a:pt x="5207000" y="1651000"/>
                </a:cubicBezTo>
                <a:cubicBezTo>
                  <a:pt x="5207000" y="1930400"/>
                  <a:pt x="5118100" y="2247900"/>
                  <a:pt x="5029200" y="2374900"/>
                </a:cubicBezTo>
                <a:cubicBezTo>
                  <a:pt x="4927600" y="2501900"/>
                  <a:pt x="4838700" y="2819400"/>
                  <a:pt x="4838700" y="3086100"/>
                </a:cubicBezTo>
                <a:cubicBezTo>
                  <a:pt x="4838700" y="3365500"/>
                  <a:pt x="4762500" y="3683000"/>
                  <a:pt x="4660900" y="3810000"/>
                </a:cubicBezTo>
                <a:cubicBezTo>
                  <a:pt x="4572000" y="3937000"/>
                  <a:pt x="4483100" y="4330700"/>
                  <a:pt x="4483100" y="4699000"/>
                </a:cubicBezTo>
                <a:cubicBezTo>
                  <a:pt x="4483100" y="5080000"/>
                  <a:pt x="4406900" y="5384800"/>
                  <a:pt x="4305300" y="5384800"/>
                </a:cubicBezTo>
                <a:cubicBezTo>
                  <a:pt x="4203700" y="5384800"/>
                  <a:pt x="4127500" y="5537200"/>
                  <a:pt x="4127500" y="5740400"/>
                </a:cubicBezTo>
                <a:cubicBezTo>
                  <a:pt x="4127500" y="5930900"/>
                  <a:pt x="3962400" y="6096000"/>
                  <a:pt x="3771900" y="6096000"/>
                </a:cubicBezTo>
                <a:cubicBezTo>
                  <a:pt x="3568700" y="6096000"/>
                  <a:pt x="3403600" y="5778500"/>
                  <a:pt x="3403600" y="5384800"/>
                </a:cubicBezTo>
                <a:cubicBezTo>
                  <a:pt x="3403600" y="4978400"/>
                  <a:pt x="3492500" y="4559300"/>
                  <a:pt x="3594100" y="4432300"/>
                </a:cubicBezTo>
                <a:cubicBezTo>
                  <a:pt x="4013200" y="3911600"/>
                  <a:pt x="3759200" y="3581400"/>
                  <a:pt x="2946400" y="3581400"/>
                </a:cubicBezTo>
                <a:lnTo>
                  <a:pt x="1981200" y="3581400"/>
                </a:lnTo>
                <a:cubicBezTo>
                  <a:pt x="1574800" y="3581400"/>
                  <a:pt x="1257300" y="3746500"/>
                  <a:pt x="1257300" y="3949700"/>
                </a:cubicBezTo>
                <a:cubicBezTo>
                  <a:pt x="1257300" y="4140200"/>
                  <a:pt x="1181100" y="4305300"/>
                  <a:pt x="1079500" y="4305300"/>
                </a:cubicBezTo>
                <a:cubicBezTo>
                  <a:pt x="977900" y="4305300"/>
                  <a:pt x="901700" y="4546600"/>
                  <a:pt x="901700" y="4838700"/>
                </a:cubicBezTo>
                <a:cubicBezTo>
                  <a:pt x="901700" y="5575300"/>
                  <a:pt x="647700" y="6096000"/>
                  <a:pt x="292100" y="6096000"/>
                </a:cubicBezTo>
                <a:cubicBezTo>
                  <a:pt x="139700" y="6096000"/>
                  <a:pt x="0" y="5778500"/>
                  <a:pt x="0" y="5384800"/>
                </a:cubicBezTo>
                <a:cubicBezTo>
                  <a:pt x="0" y="4978400"/>
                  <a:pt x="76200" y="4343400"/>
                  <a:pt x="165100" y="3962400"/>
                </a:cubicBezTo>
                <a:lnTo>
                  <a:pt x="736600" y="1422400"/>
                </a:lnTo>
                <a:cubicBezTo>
                  <a:pt x="825500" y="1028700"/>
                  <a:pt x="977900" y="711200"/>
                  <a:pt x="1079500" y="711200"/>
                </a:cubicBezTo>
                <a:cubicBezTo>
                  <a:pt x="1181100" y="711200"/>
                  <a:pt x="1257300" y="635000"/>
                  <a:pt x="1257300" y="533400"/>
                </a:cubicBezTo>
                <a:cubicBezTo>
                  <a:pt x="1257300" y="444500"/>
                  <a:pt x="1422400" y="355600"/>
                  <a:pt x="1612900" y="355600"/>
                </a:cubicBezTo>
                <a:cubicBezTo>
                  <a:pt x="1816100" y="355600"/>
                  <a:pt x="1981200" y="685800"/>
                  <a:pt x="1981200" y="1079500"/>
                </a:cubicBezTo>
                <a:cubicBezTo>
                  <a:pt x="1981200" y="1473200"/>
                  <a:pt x="1892300" y="1790700"/>
                  <a:pt x="1790700" y="1790700"/>
                </a:cubicBezTo>
                <a:cubicBezTo>
                  <a:pt x="1701800" y="1790700"/>
                  <a:pt x="1612900" y="2032000"/>
                  <a:pt x="1612900" y="2336800"/>
                </a:cubicBezTo>
                <a:cubicBezTo>
                  <a:pt x="1612900" y="2628900"/>
                  <a:pt x="1943100" y="2870200"/>
                  <a:pt x="2336800" y="2870200"/>
                </a:cubicBezTo>
                <a:close/>
                <a:moveTo>
                  <a:pt x="5600700" y="89662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76" name="Freeform 14176"/>
          <p:cNvSpPr/>
          <p:nvPr/>
        </p:nvSpPr>
        <p:spPr>
          <a:xfrm rot="0" flipH="0" flipV="0">
            <a:off x="15793103" y="12423634"/>
            <a:ext cx="45662" cy="51816"/>
          </a:xfrm>
          <a:custGeom>
            <a:pathLst>
              <a:path w="5372100" h="6096000">
                <a:moveTo>
                  <a:pt x="2857500" y="0"/>
                </a:moveTo>
                <a:lnTo>
                  <a:pt x="4660900" y="0"/>
                </a:lnTo>
                <a:cubicBezTo>
                  <a:pt x="5232400" y="0"/>
                  <a:pt x="5372100" y="139700"/>
                  <a:pt x="5372100" y="723900"/>
                </a:cubicBezTo>
                <a:lnTo>
                  <a:pt x="5372100" y="1435100"/>
                </a:lnTo>
                <a:cubicBezTo>
                  <a:pt x="5372100" y="1828800"/>
                  <a:pt x="5295900" y="2159000"/>
                  <a:pt x="5194300" y="2159000"/>
                </a:cubicBezTo>
                <a:cubicBezTo>
                  <a:pt x="5092700" y="2159000"/>
                  <a:pt x="5016500" y="2476500"/>
                  <a:pt x="5016500" y="2870200"/>
                </a:cubicBezTo>
                <a:lnTo>
                  <a:pt x="5016500" y="3225800"/>
                </a:lnTo>
                <a:cubicBezTo>
                  <a:pt x="5016500" y="3619500"/>
                  <a:pt x="4940300" y="3949700"/>
                  <a:pt x="4838700" y="3949700"/>
                </a:cubicBezTo>
                <a:cubicBezTo>
                  <a:pt x="4737100" y="3949700"/>
                  <a:pt x="4660900" y="4267200"/>
                  <a:pt x="4660900" y="4660900"/>
                </a:cubicBezTo>
                <a:cubicBezTo>
                  <a:pt x="4660900" y="5054600"/>
                  <a:pt x="4572000" y="5384800"/>
                  <a:pt x="4483100" y="5384800"/>
                </a:cubicBezTo>
                <a:cubicBezTo>
                  <a:pt x="4381500" y="5384800"/>
                  <a:pt x="4292600" y="5537200"/>
                  <a:pt x="4292600" y="5740400"/>
                </a:cubicBezTo>
                <a:cubicBezTo>
                  <a:pt x="4292600" y="5930900"/>
                  <a:pt x="4051300" y="6096000"/>
                  <a:pt x="3759200" y="6096000"/>
                </a:cubicBezTo>
                <a:cubicBezTo>
                  <a:pt x="3467100" y="6096000"/>
                  <a:pt x="3225800" y="6019800"/>
                  <a:pt x="3225800" y="5918200"/>
                </a:cubicBezTo>
                <a:cubicBezTo>
                  <a:pt x="3225800" y="5816600"/>
                  <a:pt x="3302000" y="5740400"/>
                  <a:pt x="3403600" y="5740400"/>
                </a:cubicBezTo>
                <a:cubicBezTo>
                  <a:pt x="3505200" y="5740400"/>
                  <a:pt x="3581400" y="5410200"/>
                  <a:pt x="3581400" y="5016500"/>
                </a:cubicBezTo>
                <a:cubicBezTo>
                  <a:pt x="3581400" y="4622800"/>
                  <a:pt x="3657600" y="4305300"/>
                  <a:pt x="3759200" y="4305300"/>
                </a:cubicBezTo>
                <a:cubicBezTo>
                  <a:pt x="3860800" y="4305300"/>
                  <a:pt x="3937000" y="4229100"/>
                  <a:pt x="3937000" y="4127500"/>
                </a:cubicBezTo>
                <a:cubicBezTo>
                  <a:pt x="3937000" y="4025900"/>
                  <a:pt x="3860800" y="3949700"/>
                  <a:pt x="3759200" y="3949700"/>
                </a:cubicBezTo>
                <a:cubicBezTo>
                  <a:pt x="3657600" y="3949700"/>
                  <a:pt x="3581400" y="3860800"/>
                  <a:pt x="3581400" y="3771900"/>
                </a:cubicBezTo>
                <a:cubicBezTo>
                  <a:pt x="3581400" y="3670300"/>
                  <a:pt x="3416300" y="3581400"/>
                  <a:pt x="3225800" y="3581400"/>
                </a:cubicBezTo>
                <a:cubicBezTo>
                  <a:pt x="3022600" y="3581400"/>
                  <a:pt x="2857500" y="3670300"/>
                  <a:pt x="2857500" y="3771900"/>
                </a:cubicBezTo>
                <a:cubicBezTo>
                  <a:pt x="2857500" y="3860800"/>
                  <a:pt x="2781300" y="3949700"/>
                  <a:pt x="2679700" y="3949700"/>
                </a:cubicBezTo>
                <a:cubicBezTo>
                  <a:pt x="2590800" y="3949700"/>
                  <a:pt x="2501900" y="4025900"/>
                  <a:pt x="2501900" y="4127500"/>
                </a:cubicBezTo>
                <a:cubicBezTo>
                  <a:pt x="2501900" y="4229100"/>
                  <a:pt x="2425700" y="4305300"/>
                  <a:pt x="2324100" y="4305300"/>
                </a:cubicBezTo>
                <a:cubicBezTo>
                  <a:pt x="2222500" y="4305300"/>
                  <a:pt x="2146300" y="4381500"/>
                  <a:pt x="2146300" y="4483100"/>
                </a:cubicBezTo>
                <a:cubicBezTo>
                  <a:pt x="2146300" y="4584700"/>
                  <a:pt x="2070100" y="4660900"/>
                  <a:pt x="1968500" y="4660900"/>
                </a:cubicBezTo>
                <a:cubicBezTo>
                  <a:pt x="1866900" y="4660900"/>
                  <a:pt x="1790700" y="4749800"/>
                  <a:pt x="1790700" y="4838700"/>
                </a:cubicBezTo>
                <a:cubicBezTo>
                  <a:pt x="1790700" y="4940300"/>
                  <a:pt x="1701800" y="5016500"/>
                  <a:pt x="1612900" y="5016500"/>
                </a:cubicBezTo>
                <a:cubicBezTo>
                  <a:pt x="1511300" y="5016500"/>
                  <a:pt x="1435100" y="5181600"/>
                  <a:pt x="1435100" y="5384800"/>
                </a:cubicBezTo>
                <a:cubicBezTo>
                  <a:pt x="1435100" y="5575300"/>
                  <a:pt x="1346200" y="5740400"/>
                  <a:pt x="1244600" y="5740400"/>
                </a:cubicBezTo>
                <a:cubicBezTo>
                  <a:pt x="1155700" y="5740400"/>
                  <a:pt x="1066800" y="5816600"/>
                  <a:pt x="1066800" y="5918200"/>
                </a:cubicBezTo>
                <a:cubicBezTo>
                  <a:pt x="1066800" y="6019800"/>
                  <a:pt x="825500" y="6096000"/>
                  <a:pt x="533400" y="6096000"/>
                </a:cubicBezTo>
                <a:cubicBezTo>
                  <a:pt x="241300" y="6096000"/>
                  <a:pt x="0" y="5930900"/>
                  <a:pt x="0" y="5740400"/>
                </a:cubicBezTo>
                <a:cubicBezTo>
                  <a:pt x="0" y="5537200"/>
                  <a:pt x="76200" y="5384800"/>
                  <a:pt x="177800" y="5384800"/>
                </a:cubicBezTo>
                <a:cubicBezTo>
                  <a:pt x="266700" y="5384800"/>
                  <a:pt x="355600" y="5295900"/>
                  <a:pt x="355600" y="5207000"/>
                </a:cubicBezTo>
                <a:cubicBezTo>
                  <a:pt x="355600" y="5105400"/>
                  <a:pt x="431800" y="5016500"/>
                  <a:pt x="533400" y="5016500"/>
                </a:cubicBezTo>
                <a:cubicBezTo>
                  <a:pt x="635000" y="5016500"/>
                  <a:pt x="711200" y="4940300"/>
                  <a:pt x="711200" y="4838700"/>
                </a:cubicBezTo>
                <a:cubicBezTo>
                  <a:pt x="711200" y="4749800"/>
                  <a:pt x="787400" y="4660900"/>
                  <a:pt x="889000" y="4660900"/>
                </a:cubicBezTo>
                <a:cubicBezTo>
                  <a:pt x="990600" y="4660900"/>
                  <a:pt x="1066800" y="4584700"/>
                  <a:pt x="1066800" y="4483100"/>
                </a:cubicBezTo>
                <a:cubicBezTo>
                  <a:pt x="1066800" y="4381500"/>
                  <a:pt x="1155700" y="4305300"/>
                  <a:pt x="1244600" y="4305300"/>
                </a:cubicBezTo>
                <a:cubicBezTo>
                  <a:pt x="1346200" y="4305300"/>
                  <a:pt x="1435100" y="4064000"/>
                  <a:pt x="1435100" y="3771900"/>
                </a:cubicBezTo>
                <a:cubicBezTo>
                  <a:pt x="1435100" y="3467100"/>
                  <a:pt x="1346200" y="3225800"/>
                  <a:pt x="1244600" y="3225800"/>
                </a:cubicBezTo>
                <a:cubicBezTo>
                  <a:pt x="1155700" y="3225800"/>
                  <a:pt x="1066800" y="3073400"/>
                  <a:pt x="1066800" y="2870200"/>
                </a:cubicBezTo>
                <a:cubicBezTo>
                  <a:pt x="1066800" y="2667000"/>
                  <a:pt x="990600" y="2514600"/>
                  <a:pt x="889000" y="2514600"/>
                </a:cubicBezTo>
                <a:cubicBezTo>
                  <a:pt x="787400" y="2514600"/>
                  <a:pt x="711200" y="2425700"/>
                  <a:pt x="711200" y="2336800"/>
                </a:cubicBezTo>
                <a:cubicBezTo>
                  <a:pt x="711200" y="2235200"/>
                  <a:pt x="787400" y="2159000"/>
                  <a:pt x="889000" y="2159000"/>
                </a:cubicBezTo>
                <a:cubicBezTo>
                  <a:pt x="990600" y="2159000"/>
                  <a:pt x="1066800" y="1905000"/>
                  <a:pt x="1066800" y="1612900"/>
                </a:cubicBezTo>
                <a:cubicBezTo>
                  <a:pt x="1066800" y="1320800"/>
                  <a:pt x="1155700" y="1079500"/>
                  <a:pt x="1244600" y="1079500"/>
                </a:cubicBezTo>
                <a:cubicBezTo>
                  <a:pt x="1346200" y="1079500"/>
                  <a:pt x="1435100" y="990600"/>
                  <a:pt x="1435100" y="901700"/>
                </a:cubicBezTo>
                <a:cubicBezTo>
                  <a:pt x="1435100" y="800100"/>
                  <a:pt x="1511300" y="723900"/>
                  <a:pt x="1612900" y="723900"/>
                </a:cubicBezTo>
                <a:cubicBezTo>
                  <a:pt x="1701800" y="723900"/>
                  <a:pt x="1790700" y="635000"/>
                  <a:pt x="1790700" y="533400"/>
                </a:cubicBezTo>
                <a:cubicBezTo>
                  <a:pt x="1790700" y="444500"/>
                  <a:pt x="1866900" y="355600"/>
                  <a:pt x="1968500" y="355600"/>
                </a:cubicBezTo>
                <a:cubicBezTo>
                  <a:pt x="2070100" y="355600"/>
                  <a:pt x="2146300" y="279400"/>
                  <a:pt x="2146300" y="177800"/>
                </a:cubicBezTo>
                <a:cubicBezTo>
                  <a:pt x="2146300" y="76200"/>
                  <a:pt x="2463800" y="0"/>
                  <a:pt x="2857500" y="0"/>
                </a:cubicBezTo>
                <a:close/>
                <a:moveTo>
                  <a:pt x="8394700" y="8966200"/>
                </a:moveTo>
                <a:moveTo>
                  <a:pt x="3937000" y="1079500"/>
                </a:moveTo>
                <a:lnTo>
                  <a:pt x="2501900" y="1079500"/>
                </a:lnTo>
                <a:cubicBezTo>
                  <a:pt x="2273300" y="1079500"/>
                  <a:pt x="2146300" y="1206500"/>
                  <a:pt x="2146300" y="1435100"/>
                </a:cubicBezTo>
                <a:cubicBezTo>
                  <a:pt x="2146300" y="1638300"/>
                  <a:pt x="2070100" y="1790700"/>
                  <a:pt x="1968500" y="1790700"/>
                </a:cubicBezTo>
                <a:cubicBezTo>
                  <a:pt x="1866900" y="1790700"/>
                  <a:pt x="1790700" y="1955800"/>
                  <a:pt x="1790700" y="2159000"/>
                </a:cubicBezTo>
                <a:cubicBezTo>
                  <a:pt x="1790700" y="2349500"/>
                  <a:pt x="1866900" y="2514600"/>
                  <a:pt x="1968500" y="2514600"/>
                </a:cubicBezTo>
                <a:cubicBezTo>
                  <a:pt x="2070100" y="2514600"/>
                  <a:pt x="2146300" y="2590800"/>
                  <a:pt x="2146300" y="2692400"/>
                </a:cubicBezTo>
                <a:cubicBezTo>
                  <a:pt x="2146300" y="2794000"/>
                  <a:pt x="2311400" y="2870200"/>
                  <a:pt x="2501900" y="2870200"/>
                </a:cubicBezTo>
                <a:lnTo>
                  <a:pt x="3581400" y="2870200"/>
                </a:lnTo>
                <a:cubicBezTo>
                  <a:pt x="3771900" y="2870200"/>
                  <a:pt x="3937000" y="2794000"/>
                  <a:pt x="3937000" y="2692400"/>
                </a:cubicBezTo>
                <a:cubicBezTo>
                  <a:pt x="3937000" y="2590800"/>
                  <a:pt x="4025900" y="2514600"/>
                  <a:pt x="4114800" y="2514600"/>
                </a:cubicBezTo>
                <a:cubicBezTo>
                  <a:pt x="4216400" y="2514600"/>
                  <a:pt x="4292600" y="2349500"/>
                  <a:pt x="4292600" y="2159000"/>
                </a:cubicBezTo>
                <a:lnTo>
                  <a:pt x="4292600" y="1435100"/>
                </a:lnTo>
                <a:cubicBezTo>
                  <a:pt x="4292600" y="1104900"/>
                  <a:pt x="4279900" y="1079500"/>
                  <a:pt x="3937000" y="1079500"/>
                </a:cubicBezTo>
                <a:close/>
                <a:moveTo>
                  <a:pt x="7315200" y="89662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77" name="Freeform 14177"/>
          <p:cNvSpPr/>
          <p:nvPr/>
        </p:nvSpPr>
        <p:spPr>
          <a:xfrm rot="0" flipH="0" flipV="0">
            <a:off x="15842124" y="12396215"/>
            <a:ext cx="30441" cy="88411"/>
          </a:xfrm>
          <a:custGeom>
            <a:pathLst>
              <a:path w="3581400" h="10401300">
                <a:moveTo>
                  <a:pt x="2514600" y="3225800"/>
                </a:moveTo>
                <a:lnTo>
                  <a:pt x="2514600" y="711200"/>
                </a:lnTo>
                <a:cubicBezTo>
                  <a:pt x="2514600" y="317500"/>
                  <a:pt x="2667000" y="0"/>
                  <a:pt x="2870200" y="0"/>
                </a:cubicBezTo>
                <a:cubicBezTo>
                  <a:pt x="3073400" y="0"/>
                  <a:pt x="3314700" y="76200"/>
                  <a:pt x="3403600" y="177800"/>
                </a:cubicBezTo>
                <a:cubicBezTo>
                  <a:pt x="3505200" y="279400"/>
                  <a:pt x="3581400" y="685800"/>
                  <a:pt x="3581400" y="1079500"/>
                </a:cubicBezTo>
                <a:lnTo>
                  <a:pt x="3581400" y="2514600"/>
                </a:lnTo>
                <a:cubicBezTo>
                  <a:pt x="3581400" y="2908300"/>
                  <a:pt x="3505200" y="3225800"/>
                  <a:pt x="3403600" y="3225800"/>
                </a:cubicBezTo>
                <a:cubicBezTo>
                  <a:pt x="3314700" y="3225800"/>
                  <a:pt x="3225800" y="3556000"/>
                  <a:pt x="3225800" y="3949700"/>
                </a:cubicBezTo>
                <a:lnTo>
                  <a:pt x="3225800" y="4305300"/>
                </a:lnTo>
                <a:cubicBezTo>
                  <a:pt x="3225800" y="4699000"/>
                  <a:pt x="3149600" y="5016500"/>
                  <a:pt x="3048000" y="5016500"/>
                </a:cubicBezTo>
                <a:cubicBezTo>
                  <a:pt x="2946400" y="5016500"/>
                  <a:pt x="2870200" y="5257800"/>
                  <a:pt x="2870200" y="5562600"/>
                </a:cubicBezTo>
                <a:cubicBezTo>
                  <a:pt x="2870200" y="5854700"/>
                  <a:pt x="2794000" y="6096000"/>
                  <a:pt x="2692400" y="6096000"/>
                </a:cubicBezTo>
                <a:cubicBezTo>
                  <a:pt x="2590800" y="6096000"/>
                  <a:pt x="2514600" y="6337300"/>
                  <a:pt x="2514600" y="6629400"/>
                </a:cubicBezTo>
                <a:cubicBezTo>
                  <a:pt x="2514600" y="6934200"/>
                  <a:pt x="2425700" y="7175500"/>
                  <a:pt x="2336800" y="7175500"/>
                </a:cubicBezTo>
                <a:cubicBezTo>
                  <a:pt x="2235200" y="7175500"/>
                  <a:pt x="2159000" y="7416800"/>
                  <a:pt x="2159000" y="7708900"/>
                </a:cubicBezTo>
                <a:cubicBezTo>
                  <a:pt x="2159000" y="8001000"/>
                  <a:pt x="2070100" y="8242300"/>
                  <a:pt x="1968500" y="8242300"/>
                </a:cubicBezTo>
                <a:cubicBezTo>
                  <a:pt x="1879600" y="8242300"/>
                  <a:pt x="1790700" y="8407400"/>
                  <a:pt x="1790700" y="8610600"/>
                </a:cubicBezTo>
                <a:cubicBezTo>
                  <a:pt x="1790700" y="8801100"/>
                  <a:pt x="1714500" y="8966200"/>
                  <a:pt x="1612900" y="8966200"/>
                </a:cubicBezTo>
                <a:cubicBezTo>
                  <a:pt x="1511300" y="8966200"/>
                  <a:pt x="1435100" y="9131300"/>
                  <a:pt x="1435100" y="9321800"/>
                </a:cubicBezTo>
                <a:cubicBezTo>
                  <a:pt x="1435100" y="9525000"/>
                  <a:pt x="1358900" y="9677400"/>
                  <a:pt x="1257300" y="9677400"/>
                </a:cubicBezTo>
                <a:cubicBezTo>
                  <a:pt x="1155700" y="9677400"/>
                  <a:pt x="1079500" y="9766300"/>
                  <a:pt x="1079500" y="9855200"/>
                </a:cubicBezTo>
                <a:cubicBezTo>
                  <a:pt x="1079500" y="9956800"/>
                  <a:pt x="990600" y="10045700"/>
                  <a:pt x="901700" y="10045700"/>
                </a:cubicBezTo>
                <a:cubicBezTo>
                  <a:pt x="800100" y="10045700"/>
                  <a:pt x="723900" y="10121900"/>
                  <a:pt x="723900" y="10223500"/>
                </a:cubicBezTo>
                <a:cubicBezTo>
                  <a:pt x="723900" y="10312400"/>
                  <a:pt x="558800" y="10401300"/>
                  <a:pt x="355600" y="10401300"/>
                </a:cubicBezTo>
                <a:cubicBezTo>
                  <a:pt x="165100" y="10401300"/>
                  <a:pt x="0" y="10236200"/>
                  <a:pt x="0" y="10045700"/>
                </a:cubicBezTo>
                <a:cubicBezTo>
                  <a:pt x="0" y="9842500"/>
                  <a:pt x="76200" y="9677400"/>
                  <a:pt x="177800" y="9677400"/>
                </a:cubicBezTo>
                <a:cubicBezTo>
                  <a:pt x="279400" y="9677400"/>
                  <a:pt x="355600" y="9525000"/>
                  <a:pt x="355600" y="9321800"/>
                </a:cubicBezTo>
                <a:cubicBezTo>
                  <a:pt x="355600" y="9131300"/>
                  <a:pt x="444500" y="8966200"/>
                  <a:pt x="533400" y="8966200"/>
                </a:cubicBezTo>
                <a:cubicBezTo>
                  <a:pt x="635000" y="8966200"/>
                  <a:pt x="723900" y="8801100"/>
                  <a:pt x="723900" y="8610600"/>
                </a:cubicBezTo>
                <a:cubicBezTo>
                  <a:pt x="723900" y="8407400"/>
                  <a:pt x="800100" y="8242300"/>
                  <a:pt x="901700" y="8242300"/>
                </a:cubicBezTo>
                <a:cubicBezTo>
                  <a:pt x="990600" y="8242300"/>
                  <a:pt x="1079500" y="8089900"/>
                  <a:pt x="1079500" y="7886700"/>
                </a:cubicBezTo>
                <a:cubicBezTo>
                  <a:pt x="1079500" y="7696200"/>
                  <a:pt x="1155700" y="7531100"/>
                  <a:pt x="1257300" y="7531100"/>
                </a:cubicBezTo>
                <a:cubicBezTo>
                  <a:pt x="1358900" y="7531100"/>
                  <a:pt x="1435100" y="7366000"/>
                  <a:pt x="1435100" y="7175500"/>
                </a:cubicBezTo>
                <a:cubicBezTo>
                  <a:pt x="1435100" y="6972300"/>
                  <a:pt x="1511300" y="6807200"/>
                  <a:pt x="1612900" y="6807200"/>
                </a:cubicBezTo>
                <a:cubicBezTo>
                  <a:pt x="1714500" y="6807200"/>
                  <a:pt x="1790700" y="6565900"/>
                  <a:pt x="1790700" y="6273800"/>
                </a:cubicBezTo>
                <a:cubicBezTo>
                  <a:pt x="1790700" y="5981700"/>
                  <a:pt x="1879600" y="5740400"/>
                  <a:pt x="1968500" y="5740400"/>
                </a:cubicBezTo>
                <a:cubicBezTo>
                  <a:pt x="2070100" y="5740400"/>
                  <a:pt x="2159000" y="5410200"/>
                  <a:pt x="2159000" y="5016500"/>
                </a:cubicBezTo>
                <a:lnTo>
                  <a:pt x="2159000" y="4660900"/>
                </a:lnTo>
                <a:cubicBezTo>
                  <a:pt x="2159000" y="4267200"/>
                  <a:pt x="2235200" y="3949700"/>
                  <a:pt x="2336800" y="3949700"/>
                </a:cubicBezTo>
                <a:cubicBezTo>
                  <a:pt x="2425700" y="3949700"/>
                  <a:pt x="2514600" y="3619500"/>
                  <a:pt x="2514600" y="3225800"/>
                </a:cubicBezTo>
                <a:close/>
                <a:moveTo>
                  <a:pt x="8788400" y="12192000"/>
                </a:moveTo>
              </a:path>
            </a:pathLst>
          </a:custGeom>
          <a:solidFill>
            <a:srgbClr val="121212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78" name="Freeform 14178"/>
          <p:cNvSpPr/>
          <p:nvPr/>
        </p:nvSpPr>
        <p:spPr>
          <a:xfrm rot="0" flipH="0" flipV="0">
            <a:off x="15486866" y="12643065"/>
            <a:ext cx="27419" cy="73190"/>
          </a:xfrm>
          <a:custGeom>
            <a:pathLst>
              <a:path w="3225800" h="8610600">
                <a:moveTo>
                  <a:pt x="1384300" y="0"/>
                </a:moveTo>
                <a:lnTo>
                  <a:pt x="2209800" y="0"/>
                </a:lnTo>
                <a:cubicBezTo>
                  <a:pt x="2768600" y="0"/>
                  <a:pt x="3225800" y="330200"/>
                  <a:pt x="3225800" y="723900"/>
                </a:cubicBezTo>
                <a:cubicBezTo>
                  <a:pt x="3225800" y="1117600"/>
                  <a:pt x="3111500" y="1879600"/>
                  <a:pt x="2984500" y="2413000"/>
                </a:cubicBezTo>
                <a:lnTo>
                  <a:pt x="1752600" y="7213600"/>
                </a:lnTo>
                <a:cubicBezTo>
                  <a:pt x="1498600" y="8178800"/>
                  <a:pt x="1244600" y="8610600"/>
                  <a:pt x="901700" y="8610600"/>
                </a:cubicBezTo>
                <a:cubicBezTo>
                  <a:pt x="546100" y="8610600"/>
                  <a:pt x="355600" y="8242300"/>
                  <a:pt x="355600" y="7531100"/>
                </a:cubicBezTo>
                <a:cubicBezTo>
                  <a:pt x="355600" y="7137400"/>
                  <a:pt x="469900" y="6375400"/>
                  <a:pt x="596900" y="5829300"/>
                </a:cubicBezTo>
                <a:lnTo>
                  <a:pt x="1473200" y="2070100"/>
                </a:lnTo>
                <a:cubicBezTo>
                  <a:pt x="1600200" y="1524000"/>
                  <a:pt x="1803400" y="1079500"/>
                  <a:pt x="1930400" y="1079500"/>
                </a:cubicBezTo>
                <a:cubicBezTo>
                  <a:pt x="2057400" y="1079500"/>
                  <a:pt x="2159000" y="914400"/>
                  <a:pt x="2159000" y="723900"/>
                </a:cubicBezTo>
                <a:cubicBezTo>
                  <a:pt x="2159000" y="254000"/>
                  <a:pt x="1498600" y="254000"/>
                  <a:pt x="1219200" y="723900"/>
                </a:cubicBezTo>
                <a:cubicBezTo>
                  <a:pt x="1092200" y="914400"/>
                  <a:pt x="850900" y="1079500"/>
                  <a:pt x="673100" y="1079500"/>
                </a:cubicBezTo>
                <a:cubicBezTo>
                  <a:pt x="330200" y="1079500"/>
                  <a:pt x="0" y="825500"/>
                  <a:pt x="0" y="546100"/>
                </a:cubicBezTo>
                <a:cubicBezTo>
                  <a:pt x="0" y="165100"/>
                  <a:pt x="406400" y="0"/>
                  <a:pt x="1384300" y="0"/>
                </a:cubicBezTo>
                <a:close/>
                <a:moveTo>
                  <a:pt x="8255000" y="8610600"/>
                </a:moveTo>
              </a:path>
            </a:pathLst>
          </a:custGeom>
          <a:solidFill>
            <a:srgbClr val="15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79" name="Freeform 14179"/>
          <p:cNvSpPr/>
          <p:nvPr/>
        </p:nvSpPr>
        <p:spPr>
          <a:xfrm rot="0" flipH="0" flipV="0">
            <a:off x="15522666" y="12642525"/>
            <a:ext cx="50736" cy="73190"/>
          </a:xfrm>
          <a:custGeom>
            <a:pathLst>
              <a:path w="5969000" h="8610600">
                <a:moveTo>
                  <a:pt x="5956300" y="355600"/>
                </a:moveTo>
                <a:lnTo>
                  <a:pt x="5829300" y="2794000"/>
                </a:lnTo>
                <a:cubicBezTo>
                  <a:pt x="5829300" y="2984500"/>
                  <a:pt x="5765800" y="3302000"/>
                  <a:pt x="5702300" y="3492500"/>
                </a:cubicBezTo>
                <a:lnTo>
                  <a:pt x="4953000" y="5829300"/>
                </a:lnTo>
                <a:cubicBezTo>
                  <a:pt x="4889500" y="6019800"/>
                  <a:pt x="4762500" y="6311900"/>
                  <a:pt x="4648200" y="6464300"/>
                </a:cubicBezTo>
                <a:lnTo>
                  <a:pt x="4064000" y="7366000"/>
                </a:lnTo>
                <a:cubicBezTo>
                  <a:pt x="3962400" y="7518400"/>
                  <a:pt x="3822700" y="7708900"/>
                  <a:pt x="3759200" y="7772400"/>
                </a:cubicBezTo>
                <a:cubicBezTo>
                  <a:pt x="3695700" y="7835900"/>
                  <a:pt x="3505200" y="7937500"/>
                  <a:pt x="3352800" y="7988300"/>
                </a:cubicBezTo>
                <a:cubicBezTo>
                  <a:pt x="2895600" y="8153400"/>
                  <a:pt x="2565400" y="8356600"/>
                  <a:pt x="2565400" y="8496300"/>
                </a:cubicBezTo>
                <a:cubicBezTo>
                  <a:pt x="2565400" y="8559800"/>
                  <a:pt x="2400300" y="8610600"/>
                  <a:pt x="2209800" y="8610600"/>
                </a:cubicBezTo>
                <a:lnTo>
                  <a:pt x="1485900" y="8610600"/>
                </a:lnTo>
                <a:cubicBezTo>
                  <a:pt x="1295400" y="8610600"/>
                  <a:pt x="1016000" y="8496300"/>
                  <a:pt x="876300" y="8356600"/>
                </a:cubicBezTo>
                <a:lnTo>
                  <a:pt x="660400" y="8140700"/>
                </a:lnTo>
                <a:cubicBezTo>
                  <a:pt x="520700" y="8001000"/>
                  <a:pt x="381000" y="7785100"/>
                  <a:pt x="330200" y="7670800"/>
                </a:cubicBezTo>
                <a:cubicBezTo>
                  <a:pt x="292100" y="7543800"/>
                  <a:pt x="215900" y="7315200"/>
                  <a:pt x="152400" y="7175500"/>
                </a:cubicBezTo>
                <a:cubicBezTo>
                  <a:pt x="25400" y="6845300"/>
                  <a:pt x="0" y="5346700"/>
                  <a:pt x="101600" y="4686300"/>
                </a:cubicBezTo>
                <a:lnTo>
                  <a:pt x="330200" y="3302000"/>
                </a:lnTo>
                <a:cubicBezTo>
                  <a:pt x="355600" y="3111500"/>
                  <a:pt x="431800" y="2832100"/>
                  <a:pt x="495300" y="2692400"/>
                </a:cubicBezTo>
                <a:cubicBezTo>
                  <a:pt x="558800" y="2540000"/>
                  <a:pt x="635000" y="2298700"/>
                  <a:pt x="673100" y="2146300"/>
                </a:cubicBezTo>
                <a:cubicBezTo>
                  <a:pt x="698500" y="2006600"/>
                  <a:pt x="800100" y="1739900"/>
                  <a:pt x="876300" y="1562100"/>
                </a:cubicBezTo>
                <a:lnTo>
                  <a:pt x="1282700" y="736600"/>
                </a:lnTo>
                <a:cubicBezTo>
                  <a:pt x="1511300" y="241300"/>
                  <a:pt x="1816100" y="0"/>
                  <a:pt x="2209800" y="0"/>
                </a:cubicBezTo>
                <a:lnTo>
                  <a:pt x="2387600" y="0"/>
                </a:lnTo>
                <a:cubicBezTo>
                  <a:pt x="2578100" y="0"/>
                  <a:pt x="2743200" y="88900"/>
                  <a:pt x="2743200" y="177800"/>
                </a:cubicBezTo>
                <a:cubicBezTo>
                  <a:pt x="2743200" y="279400"/>
                  <a:pt x="2679700" y="508000"/>
                  <a:pt x="2590800" y="698500"/>
                </a:cubicBezTo>
                <a:lnTo>
                  <a:pt x="1447800" y="3340100"/>
                </a:lnTo>
                <a:cubicBezTo>
                  <a:pt x="1371600" y="3530600"/>
                  <a:pt x="1295400" y="3835400"/>
                  <a:pt x="1282700" y="4038600"/>
                </a:cubicBezTo>
                <a:lnTo>
                  <a:pt x="1155700" y="6108700"/>
                </a:lnTo>
                <a:cubicBezTo>
                  <a:pt x="1143000" y="6311900"/>
                  <a:pt x="1193800" y="6604000"/>
                  <a:pt x="1270000" y="6769100"/>
                </a:cubicBezTo>
                <a:lnTo>
                  <a:pt x="1295400" y="6819900"/>
                </a:lnTo>
                <a:cubicBezTo>
                  <a:pt x="1625600" y="7543800"/>
                  <a:pt x="2184400" y="7734300"/>
                  <a:pt x="2641600" y="7277100"/>
                </a:cubicBezTo>
                <a:lnTo>
                  <a:pt x="2844800" y="7073900"/>
                </a:lnTo>
                <a:cubicBezTo>
                  <a:pt x="2984500" y="6934200"/>
                  <a:pt x="3124200" y="6743700"/>
                  <a:pt x="3162300" y="6667500"/>
                </a:cubicBezTo>
                <a:cubicBezTo>
                  <a:pt x="3187700" y="6591300"/>
                  <a:pt x="3314700" y="6426200"/>
                  <a:pt x="3429000" y="6311900"/>
                </a:cubicBezTo>
                <a:cubicBezTo>
                  <a:pt x="3683000" y="6057900"/>
                  <a:pt x="3759200" y="5930900"/>
                  <a:pt x="3898900" y="5486400"/>
                </a:cubicBezTo>
                <a:lnTo>
                  <a:pt x="4775200" y="2882900"/>
                </a:lnTo>
                <a:cubicBezTo>
                  <a:pt x="4838700" y="2692400"/>
                  <a:pt x="4889500" y="2387600"/>
                  <a:pt x="4889500" y="2184400"/>
                </a:cubicBezTo>
                <a:lnTo>
                  <a:pt x="4889500" y="1435100"/>
                </a:lnTo>
                <a:cubicBezTo>
                  <a:pt x="4889500" y="1244600"/>
                  <a:pt x="4927600" y="927100"/>
                  <a:pt x="4978400" y="723900"/>
                </a:cubicBezTo>
                <a:lnTo>
                  <a:pt x="5067300" y="355600"/>
                </a:lnTo>
                <a:cubicBezTo>
                  <a:pt x="5105400" y="165100"/>
                  <a:pt x="5308600" y="0"/>
                  <a:pt x="5499100" y="0"/>
                </a:cubicBezTo>
                <a:lnTo>
                  <a:pt x="5613400" y="0"/>
                </a:lnTo>
                <a:cubicBezTo>
                  <a:pt x="5880100" y="0"/>
                  <a:pt x="5969000" y="88900"/>
                  <a:pt x="5956300" y="355600"/>
                </a:cubicBezTo>
                <a:close/>
                <a:moveTo>
                  <a:pt x="7772400" y="8674100"/>
                </a:moveTo>
              </a:path>
            </a:pathLst>
          </a:custGeom>
          <a:solidFill>
            <a:srgbClr val="15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80" name="Freeform 14180"/>
          <p:cNvSpPr/>
          <p:nvPr/>
        </p:nvSpPr>
        <p:spPr>
          <a:xfrm rot="0" flipH="0" flipV="0">
            <a:off x="15584590" y="12642525"/>
            <a:ext cx="50736" cy="73190"/>
          </a:xfrm>
          <a:custGeom>
            <a:pathLst>
              <a:path w="5969000" h="8610600">
                <a:moveTo>
                  <a:pt x="5956300" y="355600"/>
                </a:moveTo>
                <a:lnTo>
                  <a:pt x="5829300" y="2794000"/>
                </a:lnTo>
                <a:cubicBezTo>
                  <a:pt x="5829300" y="2984500"/>
                  <a:pt x="5765800" y="3302000"/>
                  <a:pt x="5702300" y="3492500"/>
                </a:cubicBezTo>
                <a:lnTo>
                  <a:pt x="4953000" y="5829300"/>
                </a:lnTo>
                <a:cubicBezTo>
                  <a:pt x="4889500" y="6019800"/>
                  <a:pt x="4762500" y="6311900"/>
                  <a:pt x="4648200" y="6464300"/>
                </a:cubicBezTo>
                <a:lnTo>
                  <a:pt x="4064000" y="7366000"/>
                </a:lnTo>
                <a:cubicBezTo>
                  <a:pt x="3962400" y="7518400"/>
                  <a:pt x="3822700" y="7708900"/>
                  <a:pt x="3759200" y="7772400"/>
                </a:cubicBezTo>
                <a:cubicBezTo>
                  <a:pt x="3695700" y="7835900"/>
                  <a:pt x="3505200" y="7937500"/>
                  <a:pt x="3352800" y="7988300"/>
                </a:cubicBezTo>
                <a:cubicBezTo>
                  <a:pt x="2895600" y="8153400"/>
                  <a:pt x="2565400" y="8356600"/>
                  <a:pt x="2565400" y="8496300"/>
                </a:cubicBezTo>
                <a:cubicBezTo>
                  <a:pt x="2565400" y="8559800"/>
                  <a:pt x="2400300" y="8610600"/>
                  <a:pt x="2209800" y="8610600"/>
                </a:cubicBezTo>
                <a:lnTo>
                  <a:pt x="1485900" y="8610600"/>
                </a:lnTo>
                <a:cubicBezTo>
                  <a:pt x="1295400" y="8610600"/>
                  <a:pt x="1016000" y="8496300"/>
                  <a:pt x="876300" y="8356600"/>
                </a:cubicBezTo>
                <a:lnTo>
                  <a:pt x="660400" y="8140700"/>
                </a:lnTo>
                <a:cubicBezTo>
                  <a:pt x="520700" y="8001000"/>
                  <a:pt x="381000" y="7785100"/>
                  <a:pt x="330200" y="7670800"/>
                </a:cubicBezTo>
                <a:cubicBezTo>
                  <a:pt x="292100" y="7543800"/>
                  <a:pt x="215900" y="7315200"/>
                  <a:pt x="152400" y="7175500"/>
                </a:cubicBezTo>
                <a:cubicBezTo>
                  <a:pt x="25400" y="6845300"/>
                  <a:pt x="0" y="5346700"/>
                  <a:pt x="101600" y="4686300"/>
                </a:cubicBezTo>
                <a:lnTo>
                  <a:pt x="330200" y="3302000"/>
                </a:lnTo>
                <a:cubicBezTo>
                  <a:pt x="355600" y="3111500"/>
                  <a:pt x="431800" y="2832100"/>
                  <a:pt x="495300" y="2692400"/>
                </a:cubicBezTo>
                <a:cubicBezTo>
                  <a:pt x="558800" y="2540000"/>
                  <a:pt x="635000" y="2298700"/>
                  <a:pt x="673100" y="2146300"/>
                </a:cubicBezTo>
                <a:cubicBezTo>
                  <a:pt x="698500" y="2006600"/>
                  <a:pt x="800100" y="1739900"/>
                  <a:pt x="876300" y="1562100"/>
                </a:cubicBezTo>
                <a:lnTo>
                  <a:pt x="1282700" y="736600"/>
                </a:lnTo>
                <a:cubicBezTo>
                  <a:pt x="1511300" y="241300"/>
                  <a:pt x="1816100" y="0"/>
                  <a:pt x="2209800" y="0"/>
                </a:cubicBezTo>
                <a:lnTo>
                  <a:pt x="2387600" y="0"/>
                </a:lnTo>
                <a:cubicBezTo>
                  <a:pt x="2578100" y="0"/>
                  <a:pt x="2743200" y="88900"/>
                  <a:pt x="2743200" y="177800"/>
                </a:cubicBezTo>
                <a:cubicBezTo>
                  <a:pt x="2743200" y="279400"/>
                  <a:pt x="2679700" y="508000"/>
                  <a:pt x="2590800" y="698500"/>
                </a:cubicBezTo>
                <a:lnTo>
                  <a:pt x="1447800" y="3340100"/>
                </a:lnTo>
                <a:cubicBezTo>
                  <a:pt x="1371600" y="3530600"/>
                  <a:pt x="1295400" y="3835400"/>
                  <a:pt x="1282700" y="4038600"/>
                </a:cubicBezTo>
                <a:lnTo>
                  <a:pt x="1155700" y="6108700"/>
                </a:lnTo>
                <a:cubicBezTo>
                  <a:pt x="1143000" y="6311900"/>
                  <a:pt x="1193800" y="6604000"/>
                  <a:pt x="1270000" y="6769100"/>
                </a:cubicBezTo>
                <a:lnTo>
                  <a:pt x="1295400" y="6819900"/>
                </a:lnTo>
                <a:cubicBezTo>
                  <a:pt x="1625600" y="7543800"/>
                  <a:pt x="2184400" y="7734300"/>
                  <a:pt x="2641600" y="7277100"/>
                </a:cubicBezTo>
                <a:lnTo>
                  <a:pt x="2844800" y="7073900"/>
                </a:lnTo>
                <a:cubicBezTo>
                  <a:pt x="2984500" y="6934200"/>
                  <a:pt x="3124200" y="6743700"/>
                  <a:pt x="3162300" y="6667500"/>
                </a:cubicBezTo>
                <a:cubicBezTo>
                  <a:pt x="3187700" y="6591300"/>
                  <a:pt x="3314700" y="6426200"/>
                  <a:pt x="3429000" y="6311900"/>
                </a:cubicBezTo>
                <a:cubicBezTo>
                  <a:pt x="3683000" y="6057900"/>
                  <a:pt x="3759200" y="5930900"/>
                  <a:pt x="3898900" y="5486400"/>
                </a:cubicBezTo>
                <a:lnTo>
                  <a:pt x="4775200" y="2882900"/>
                </a:lnTo>
                <a:cubicBezTo>
                  <a:pt x="4838700" y="2692400"/>
                  <a:pt x="4889500" y="2387600"/>
                  <a:pt x="4889500" y="2184400"/>
                </a:cubicBezTo>
                <a:lnTo>
                  <a:pt x="4889500" y="1435100"/>
                </a:lnTo>
                <a:cubicBezTo>
                  <a:pt x="4889500" y="1244600"/>
                  <a:pt x="4927600" y="927100"/>
                  <a:pt x="4978400" y="723900"/>
                </a:cubicBezTo>
                <a:lnTo>
                  <a:pt x="5067300" y="355600"/>
                </a:lnTo>
                <a:cubicBezTo>
                  <a:pt x="5105400" y="165100"/>
                  <a:pt x="5308600" y="0"/>
                  <a:pt x="5499100" y="0"/>
                </a:cubicBezTo>
                <a:lnTo>
                  <a:pt x="5613400" y="0"/>
                </a:lnTo>
                <a:cubicBezTo>
                  <a:pt x="5880100" y="0"/>
                  <a:pt x="5969000" y="88900"/>
                  <a:pt x="5956300" y="355600"/>
                </a:cubicBezTo>
                <a:close/>
                <a:moveTo>
                  <a:pt x="7772400" y="8674100"/>
                </a:moveTo>
              </a:path>
            </a:pathLst>
          </a:custGeom>
          <a:solidFill>
            <a:srgbClr val="15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81" name="Freeform 14181"/>
          <p:cNvSpPr/>
          <p:nvPr/>
        </p:nvSpPr>
        <p:spPr>
          <a:xfrm rot="0" flipH="0" flipV="0">
            <a:off x="15646514" y="12642525"/>
            <a:ext cx="50736" cy="73190"/>
          </a:xfrm>
          <a:custGeom>
            <a:pathLst>
              <a:path w="5969000" h="8610600">
                <a:moveTo>
                  <a:pt x="5956300" y="355600"/>
                </a:moveTo>
                <a:lnTo>
                  <a:pt x="5829300" y="2794000"/>
                </a:lnTo>
                <a:cubicBezTo>
                  <a:pt x="5829300" y="2984500"/>
                  <a:pt x="5765800" y="3302000"/>
                  <a:pt x="5702300" y="3492500"/>
                </a:cubicBezTo>
                <a:lnTo>
                  <a:pt x="4953000" y="5829300"/>
                </a:lnTo>
                <a:cubicBezTo>
                  <a:pt x="4889500" y="6019800"/>
                  <a:pt x="4762500" y="6311900"/>
                  <a:pt x="4648200" y="6464300"/>
                </a:cubicBezTo>
                <a:lnTo>
                  <a:pt x="4064000" y="7366000"/>
                </a:lnTo>
                <a:cubicBezTo>
                  <a:pt x="3962400" y="7518400"/>
                  <a:pt x="3822700" y="7708900"/>
                  <a:pt x="3759200" y="7772400"/>
                </a:cubicBezTo>
                <a:cubicBezTo>
                  <a:pt x="3695700" y="7835900"/>
                  <a:pt x="3505200" y="7937500"/>
                  <a:pt x="3352800" y="7988300"/>
                </a:cubicBezTo>
                <a:cubicBezTo>
                  <a:pt x="2895600" y="8153400"/>
                  <a:pt x="2565400" y="8356600"/>
                  <a:pt x="2565400" y="8496300"/>
                </a:cubicBezTo>
                <a:cubicBezTo>
                  <a:pt x="2565400" y="8559800"/>
                  <a:pt x="2400300" y="8610600"/>
                  <a:pt x="2209800" y="8610600"/>
                </a:cubicBezTo>
                <a:lnTo>
                  <a:pt x="1485900" y="8610600"/>
                </a:lnTo>
                <a:cubicBezTo>
                  <a:pt x="1295400" y="8610600"/>
                  <a:pt x="1016000" y="8496300"/>
                  <a:pt x="876300" y="8356600"/>
                </a:cubicBezTo>
                <a:lnTo>
                  <a:pt x="660400" y="8140700"/>
                </a:lnTo>
                <a:cubicBezTo>
                  <a:pt x="520700" y="8001000"/>
                  <a:pt x="381000" y="7785100"/>
                  <a:pt x="330200" y="7670800"/>
                </a:cubicBezTo>
                <a:cubicBezTo>
                  <a:pt x="292100" y="7543800"/>
                  <a:pt x="215900" y="7315200"/>
                  <a:pt x="152400" y="7175500"/>
                </a:cubicBezTo>
                <a:cubicBezTo>
                  <a:pt x="25400" y="6845300"/>
                  <a:pt x="0" y="5346700"/>
                  <a:pt x="101600" y="4686300"/>
                </a:cubicBezTo>
                <a:lnTo>
                  <a:pt x="330200" y="3302000"/>
                </a:lnTo>
                <a:cubicBezTo>
                  <a:pt x="355600" y="3111500"/>
                  <a:pt x="431800" y="2832100"/>
                  <a:pt x="495300" y="2692400"/>
                </a:cubicBezTo>
                <a:cubicBezTo>
                  <a:pt x="558800" y="2540000"/>
                  <a:pt x="635000" y="2298700"/>
                  <a:pt x="673100" y="2146300"/>
                </a:cubicBezTo>
                <a:cubicBezTo>
                  <a:pt x="698500" y="2006600"/>
                  <a:pt x="800100" y="1739900"/>
                  <a:pt x="876300" y="1562100"/>
                </a:cubicBezTo>
                <a:lnTo>
                  <a:pt x="1282700" y="736600"/>
                </a:lnTo>
                <a:cubicBezTo>
                  <a:pt x="1511300" y="241300"/>
                  <a:pt x="1816100" y="0"/>
                  <a:pt x="2209800" y="0"/>
                </a:cubicBezTo>
                <a:lnTo>
                  <a:pt x="2387600" y="0"/>
                </a:lnTo>
                <a:cubicBezTo>
                  <a:pt x="2578100" y="0"/>
                  <a:pt x="2743200" y="88900"/>
                  <a:pt x="2743200" y="177800"/>
                </a:cubicBezTo>
                <a:cubicBezTo>
                  <a:pt x="2743200" y="279400"/>
                  <a:pt x="2679700" y="508000"/>
                  <a:pt x="2590800" y="698500"/>
                </a:cubicBezTo>
                <a:lnTo>
                  <a:pt x="1447800" y="3340100"/>
                </a:lnTo>
                <a:cubicBezTo>
                  <a:pt x="1371600" y="3530600"/>
                  <a:pt x="1295400" y="3835400"/>
                  <a:pt x="1282700" y="4038600"/>
                </a:cubicBezTo>
                <a:lnTo>
                  <a:pt x="1155700" y="6108700"/>
                </a:lnTo>
                <a:cubicBezTo>
                  <a:pt x="1143000" y="6311900"/>
                  <a:pt x="1193800" y="6604000"/>
                  <a:pt x="1270000" y="6769100"/>
                </a:cubicBezTo>
                <a:lnTo>
                  <a:pt x="1295400" y="6819900"/>
                </a:lnTo>
                <a:cubicBezTo>
                  <a:pt x="1625600" y="7543800"/>
                  <a:pt x="2184400" y="7734300"/>
                  <a:pt x="2641600" y="7277100"/>
                </a:cubicBezTo>
                <a:lnTo>
                  <a:pt x="2844800" y="7073900"/>
                </a:lnTo>
                <a:cubicBezTo>
                  <a:pt x="2984500" y="6934200"/>
                  <a:pt x="3124200" y="6743700"/>
                  <a:pt x="3162300" y="6667500"/>
                </a:cubicBezTo>
                <a:cubicBezTo>
                  <a:pt x="3187700" y="6591300"/>
                  <a:pt x="3314700" y="6426200"/>
                  <a:pt x="3429000" y="6311900"/>
                </a:cubicBezTo>
                <a:cubicBezTo>
                  <a:pt x="3683000" y="6057900"/>
                  <a:pt x="3759200" y="5930900"/>
                  <a:pt x="3898900" y="5486400"/>
                </a:cubicBezTo>
                <a:lnTo>
                  <a:pt x="4775200" y="2882900"/>
                </a:lnTo>
                <a:cubicBezTo>
                  <a:pt x="4838700" y="2692400"/>
                  <a:pt x="4889500" y="2387600"/>
                  <a:pt x="4889500" y="2184400"/>
                </a:cubicBezTo>
                <a:lnTo>
                  <a:pt x="4889500" y="1435100"/>
                </a:lnTo>
                <a:cubicBezTo>
                  <a:pt x="4889500" y="1244600"/>
                  <a:pt x="4927600" y="927100"/>
                  <a:pt x="4978400" y="723900"/>
                </a:cubicBezTo>
                <a:lnTo>
                  <a:pt x="5067300" y="355600"/>
                </a:lnTo>
                <a:cubicBezTo>
                  <a:pt x="5105400" y="165100"/>
                  <a:pt x="5308600" y="0"/>
                  <a:pt x="5499100" y="0"/>
                </a:cubicBezTo>
                <a:lnTo>
                  <a:pt x="5613400" y="0"/>
                </a:lnTo>
                <a:cubicBezTo>
                  <a:pt x="5880100" y="0"/>
                  <a:pt x="5969000" y="88900"/>
                  <a:pt x="5956300" y="355600"/>
                </a:cubicBezTo>
                <a:close/>
                <a:moveTo>
                  <a:pt x="7772400" y="8674100"/>
                </a:moveTo>
              </a:path>
            </a:pathLst>
          </a:custGeom>
          <a:solidFill>
            <a:srgbClr val="151818">
              <a:alpha val="100000"/>
            </a:srgbClr>
          </a:solidFill>
          <a:ln w="10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82" name="Rectangle 14182"/>
          <p:cNvSpPr/>
          <p:nvPr/>
        </p:nvSpPr>
        <p:spPr>
          <a:xfrm rot="0" flipH="0" flipV="0">
            <a:off x="15498574" y="12703155"/>
            <a:ext cx="795489" cy="299827"/>
          </a:xfrm>
          <a:prstGeom prst="rect">
            <a:avLst/>
          </a:prstGeom>
        </p:spPr>
      </p:sp>
      <p:sp>
        <p:nvSpPr>
          <p:cNvPr id="14183" name="Freeform 14183"/>
          <p:cNvSpPr/>
          <p:nvPr/>
        </p:nvSpPr>
        <p:spPr>
          <a:xfrm rot="0" flipH="0" flipV="0">
            <a:off x="15502194" y="12867480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84" name="Freeform 14184"/>
          <p:cNvSpPr/>
          <p:nvPr/>
        </p:nvSpPr>
        <p:spPr>
          <a:xfrm rot="0" flipH="0" flipV="0">
            <a:off x="15566605" y="12866756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85" name="Freeform 14185"/>
          <p:cNvSpPr/>
          <p:nvPr/>
        </p:nvSpPr>
        <p:spPr>
          <a:xfrm rot="0" flipH="0" flipV="0">
            <a:off x="15626672" y="12866756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86" name="Freeform 14186"/>
          <p:cNvSpPr/>
          <p:nvPr/>
        </p:nvSpPr>
        <p:spPr>
          <a:xfrm rot="0" flipH="0" flipV="0">
            <a:off x="16072261" y="12865658"/>
            <a:ext cx="63423" cy="94437"/>
          </a:xfrm>
          <a:custGeom>
            <a:pathLst>
              <a:path w="5765800" h="8585200">
                <a:moveTo>
                  <a:pt x="2806700" y="8585200"/>
                </a:moveTo>
                <a:lnTo>
                  <a:pt x="1333500" y="8585200"/>
                </a:lnTo>
                <a:cubicBezTo>
                  <a:pt x="279400" y="8585200"/>
                  <a:pt x="0" y="8445500"/>
                  <a:pt x="0" y="7924800"/>
                </a:cubicBezTo>
                <a:cubicBezTo>
                  <a:pt x="0" y="7683500"/>
                  <a:pt x="228600" y="7213600"/>
                  <a:pt x="508000" y="6883400"/>
                </a:cubicBezTo>
                <a:lnTo>
                  <a:pt x="3987800" y="2819400"/>
                </a:lnTo>
                <a:cubicBezTo>
                  <a:pt x="4267200" y="2489200"/>
                  <a:pt x="4546600" y="2222500"/>
                  <a:pt x="4597400" y="2222500"/>
                </a:cubicBezTo>
                <a:cubicBezTo>
                  <a:pt x="4864100" y="2222500"/>
                  <a:pt x="4660900" y="1333500"/>
                  <a:pt x="4318000" y="990600"/>
                </a:cubicBezTo>
                <a:cubicBezTo>
                  <a:pt x="3975100" y="660400"/>
                  <a:pt x="3302000" y="850900"/>
                  <a:pt x="2819400" y="1435100"/>
                </a:cubicBezTo>
                <a:lnTo>
                  <a:pt x="2654300" y="1612900"/>
                </a:lnTo>
                <a:cubicBezTo>
                  <a:pt x="2374900" y="1943100"/>
                  <a:pt x="2032000" y="2222500"/>
                  <a:pt x="1905000" y="2222500"/>
                </a:cubicBezTo>
                <a:cubicBezTo>
                  <a:pt x="1765300" y="2222500"/>
                  <a:pt x="1663700" y="2032000"/>
                  <a:pt x="1663700" y="1803400"/>
                </a:cubicBezTo>
                <a:cubicBezTo>
                  <a:pt x="1663700" y="1574800"/>
                  <a:pt x="1714500" y="1270000"/>
                  <a:pt x="1778000" y="1130300"/>
                </a:cubicBezTo>
                <a:cubicBezTo>
                  <a:pt x="2120900" y="381000"/>
                  <a:pt x="2819400" y="0"/>
                  <a:pt x="3898900" y="0"/>
                </a:cubicBezTo>
                <a:lnTo>
                  <a:pt x="3924300" y="0"/>
                </a:lnTo>
                <a:cubicBezTo>
                  <a:pt x="4762500" y="0"/>
                  <a:pt x="5181600" y="279400"/>
                  <a:pt x="5397500" y="1003300"/>
                </a:cubicBezTo>
                <a:cubicBezTo>
                  <a:pt x="5765800" y="2184400"/>
                  <a:pt x="5422900" y="3149600"/>
                  <a:pt x="4191000" y="4406900"/>
                </a:cubicBezTo>
                <a:lnTo>
                  <a:pt x="2222500" y="6426200"/>
                </a:lnTo>
                <a:cubicBezTo>
                  <a:pt x="1435100" y="7226300"/>
                  <a:pt x="1524000" y="7759700"/>
                  <a:pt x="2451100" y="7759700"/>
                </a:cubicBezTo>
                <a:lnTo>
                  <a:pt x="3086100" y="7759700"/>
                </a:lnTo>
                <a:cubicBezTo>
                  <a:pt x="3517900" y="7759700"/>
                  <a:pt x="3873500" y="7886700"/>
                  <a:pt x="3873500" y="8039100"/>
                </a:cubicBezTo>
                <a:cubicBezTo>
                  <a:pt x="3873500" y="8191500"/>
                  <a:pt x="3810000" y="8382000"/>
                  <a:pt x="3733800" y="8458200"/>
                </a:cubicBezTo>
                <a:cubicBezTo>
                  <a:pt x="3657600" y="8534400"/>
                  <a:pt x="3251200" y="8585200"/>
                  <a:pt x="2806700" y="8585200"/>
                </a:cubicBezTo>
                <a:close/>
                <a:moveTo>
                  <a:pt x="-279400" y="8585200"/>
                </a:moveTo>
              </a:path>
            </a:pathLst>
          </a:custGeom>
          <a:solidFill>
            <a:srgbClr val="141618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87" name="Freeform 14187"/>
          <p:cNvSpPr/>
          <p:nvPr/>
        </p:nvSpPr>
        <p:spPr>
          <a:xfrm rot="0" flipH="0" flipV="0">
            <a:off x="16142143" y="12865658"/>
            <a:ext cx="48755" cy="94437"/>
          </a:xfrm>
          <a:custGeom>
            <a:pathLst>
              <a:path w="4432300" h="8585200">
                <a:moveTo>
                  <a:pt x="0" y="6908800"/>
                </a:moveTo>
                <a:lnTo>
                  <a:pt x="0" y="5219700"/>
                </a:lnTo>
                <a:cubicBezTo>
                  <a:pt x="0" y="3987800"/>
                  <a:pt x="63500" y="3746500"/>
                  <a:pt x="876300" y="2120900"/>
                </a:cubicBezTo>
                <a:lnTo>
                  <a:pt x="1308100" y="1257300"/>
                </a:lnTo>
                <a:cubicBezTo>
                  <a:pt x="1828800" y="190500"/>
                  <a:pt x="2133600" y="0"/>
                  <a:pt x="3213100" y="0"/>
                </a:cubicBezTo>
                <a:cubicBezTo>
                  <a:pt x="4140200" y="0"/>
                  <a:pt x="4432300" y="406400"/>
                  <a:pt x="4432300" y="1689100"/>
                </a:cubicBezTo>
                <a:lnTo>
                  <a:pt x="4432300" y="3225800"/>
                </a:lnTo>
                <a:cubicBezTo>
                  <a:pt x="4432300" y="5740400"/>
                  <a:pt x="2717800" y="8585200"/>
                  <a:pt x="1206500" y="8585200"/>
                </a:cubicBezTo>
                <a:cubicBezTo>
                  <a:pt x="571500" y="8585200"/>
                  <a:pt x="0" y="7797800"/>
                  <a:pt x="0" y="6908800"/>
                </a:cubicBezTo>
                <a:close/>
                <a:moveTo>
                  <a:pt x="1181100" y="8585200"/>
                </a:moveTo>
                <a:moveTo>
                  <a:pt x="1371600" y="3136900"/>
                </a:moveTo>
                <a:lnTo>
                  <a:pt x="1054100" y="4051300"/>
                </a:lnTo>
                <a:cubicBezTo>
                  <a:pt x="558800" y="5499100"/>
                  <a:pt x="469900" y="6400800"/>
                  <a:pt x="762000" y="7035800"/>
                </a:cubicBezTo>
                <a:cubicBezTo>
                  <a:pt x="876300" y="7277100"/>
                  <a:pt x="1181100" y="7480300"/>
                  <a:pt x="1447800" y="7480300"/>
                </a:cubicBezTo>
                <a:cubicBezTo>
                  <a:pt x="2032000" y="7480300"/>
                  <a:pt x="2159000" y="7366000"/>
                  <a:pt x="2603500" y="6464300"/>
                </a:cubicBezTo>
                <a:lnTo>
                  <a:pt x="3009900" y="5613400"/>
                </a:lnTo>
                <a:cubicBezTo>
                  <a:pt x="3441700" y="4724400"/>
                  <a:pt x="3594100" y="4064000"/>
                  <a:pt x="3594100" y="3086100"/>
                </a:cubicBezTo>
                <a:lnTo>
                  <a:pt x="3594100" y="2235200"/>
                </a:lnTo>
                <a:cubicBezTo>
                  <a:pt x="3594100" y="1295400"/>
                  <a:pt x="3416300" y="825500"/>
                  <a:pt x="3060700" y="825500"/>
                </a:cubicBezTo>
                <a:cubicBezTo>
                  <a:pt x="2908300" y="825500"/>
                  <a:pt x="2578100" y="1117600"/>
                  <a:pt x="2324100" y="1460500"/>
                </a:cubicBezTo>
                <a:lnTo>
                  <a:pt x="2082800" y="1778000"/>
                </a:lnTo>
                <a:cubicBezTo>
                  <a:pt x="1828800" y="2133600"/>
                  <a:pt x="1498600" y="2743200"/>
                  <a:pt x="1371600" y="3136900"/>
                </a:cubicBezTo>
                <a:close/>
                <a:moveTo>
                  <a:pt x="4953000" y="8585200"/>
                </a:moveTo>
              </a:path>
            </a:pathLst>
          </a:custGeom>
          <a:solidFill>
            <a:srgbClr val="141618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88" name="Freeform 14188"/>
          <p:cNvSpPr/>
          <p:nvPr/>
        </p:nvSpPr>
        <p:spPr>
          <a:xfrm rot="0" flipH="0" flipV="0">
            <a:off x="16203366" y="12865658"/>
            <a:ext cx="48755" cy="94437"/>
          </a:xfrm>
          <a:custGeom>
            <a:pathLst>
              <a:path w="4432300" h="8585200">
                <a:moveTo>
                  <a:pt x="0" y="6908800"/>
                </a:moveTo>
                <a:lnTo>
                  <a:pt x="0" y="5219700"/>
                </a:lnTo>
                <a:cubicBezTo>
                  <a:pt x="0" y="3987800"/>
                  <a:pt x="63500" y="3746500"/>
                  <a:pt x="876300" y="2120900"/>
                </a:cubicBezTo>
                <a:lnTo>
                  <a:pt x="1308100" y="1257300"/>
                </a:lnTo>
                <a:cubicBezTo>
                  <a:pt x="1828800" y="190500"/>
                  <a:pt x="2133600" y="0"/>
                  <a:pt x="3213100" y="0"/>
                </a:cubicBezTo>
                <a:cubicBezTo>
                  <a:pt x="4140200" y="0"/>
                  <a:pt x="4432300" y="406400"/>
                  <a:pt x="4432300" y="1689100"/>
                </a:cubicBezTo>
                <a:lnTo>
                  <a:pt x="4432300" y="3225800"/>
                </a:lnTo>
                <a:cubicBezTo>
                  <a:pt x="4432300" y="5740400"/>
                  <a:pt x="2717800" y="8585200"/>
                  <a:pt x="1206500" y="8585200"/>
                </a:cubicBezTo>
                <a:cubicBezTo>
                  <a:pt x="571500" y="8585200"/>
                  <a:pt x="0" y="7797800"/>
                  <a:pt x="0" y="6908800"/>
                </a:cubicBezTo>
                <a:close/>
                <a:moveTo>
                  <a:pt x="1181100" y="8585200"/>
                </a:moveTo>
                <a:moveTo>
                  <a:pt x="1371600" y="3136900"/>
                </a:moveTo>
                <a:lnTo>
                  <a:pt x="1054100" y="4051300"/>
                </a:lnTo>
                <a:cubicBezTo>
                  <a:pt x="558800" y="5499100"/>
                  <a:pt x="469900" y="6400800"/>
                  <a:pt x="762000" y="7035800"/>
                </a:cubicBezTo>
                <a:cubicBezTo>
                  <a:pt x="876300" y="7277100"/>
                  <a:pt x="1181100" y="7480300"/>
                  <a:pt x="1447800" y="7480300"/>
                </a:cubicBezTo>
                <a:cubicBezTo>
                  <a:pt x="2032000" y="7480300"/>
                  <a:pt x="2159000" y="7366000"/>
                  <a:pt x="2603500" y="6464300"/>
                </a:cubicBezTo>
                <a:lnTo>
                  <a:pt x="3009900" y="5613400"/>
                </a:lnTo>
                <a:cubicBezTo>
                  <a:pt x="3441700" y="4724400"/>
                  <a:pt x="3594100" y="4064000"/>
                  <a:pt x="3594100" y="3086100"/>
                </a:cubicBezTo>
                <a:lnTo>
                  <a:pt x="3594100" y="2235200"/>
                </a:lnTo>
                <a:cubicBezTo>
                  <a:pt x="3594100" y="1295400"/>
                  <a:pt x="3416300" y="825500"/>
                  <a:pt x="3060700" y="825500"/>
                </a:cubicBezTo>
                <a:cubicBezTo>
                  <a:pt x="2908300" y="825500"/>
                  <a:pt x="2578100" y="1117600"/>
                  <a:pt x="2324100" y="1460500"/>
                </a:cubicBezTo>
                <a:lnTo>
                  <a:pt x="2082800" y="1778000"/>
                </a:lnTo>
                <a:cubicBezTo>
                  <a:pt x="1828800" y="2133600"/>
                  <a:pt x="1498600" y="2743200"/>
                  <a:pt x="1371600" y="3136900"/>
                </a:cubicBezTo>
                <a:close/>
                <a:moveTo>
                  <a:pt x="4953000" y="8585200"/>
                </a:moveTo>
              </a:path>
            </a:pathLst>
          </a:custGeom>
          <a:solidFill>
            <a:srgbClr val="141618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89" name="Rectangle 14189"/>
          <p:cNvSpPr/>
          <p:nvPr/>
        </p:nvSpPr>
        <p:spPr>
          <a:xfrm rot="0" flipH="0" flipV="0">
            <a:off x="15928852" y="12978574"/>
            <a:ext cx="833215" cy="258699"/>
          </a:xfrm>
          <a:prstGeom prst="rect">
            <a:avLst/>
          </a:prstGeom>
        </p:spPr>
      </p:sp>
      <p:sp>
        <p:nvSpPr>
          <p:cNvPr id="14190" name="Freeform 14190"/>
          <p:cNvSpPr/>
          <p:nvPr/>
        </p:nvSpPr>
        <p:spPr>
          <a:xfrm rot="0" flipH="0" flipV="0">
            <a:off x="15931900" y="13274039"/>
            <a:ext cx="219837" cy="9144"/>
          </a:xfrm>
          <a:custGeom>
            <a:pathLst>
              <a:path w="14655800" h="609600">
                <a:moveTo>
                  <a:pt x="13817600" y="609600"/>
                </a:moveTo>
                <a:lnTo>
                  <a:pt x="609600" y="609600"/>
                </a:lnTo>
                <a:cubicBezTo>
                  <a:pt x="279400" y="609600"/>
                  <a:pt x="0" y="469900"/>
                  <a:pt x="0" y="304800"/>
                </a:cubicBezTo>
                <a:cubicBezTo>
                  <a:pt x="0" y="139700"/>
                  <a:pt x="279400" y="0"/>
                  <a:pt x="609600" y="0"/>
                </a:cubicBezTo>
                <a:lnTo>
                  <a:pt x="13817600" y="0"/>
                </a:lnTo>
                <a:cubicBezTo>
                  <a:pt x="14147800" y="0"/>
                  <a:pt x="14478000" y="50800"/>
                  <a:pt x="14528800" y="101600"/>
                </a:cubicBezTo>
                <a:cubicBezTo>
                  <a:pt x="14655800" y="228600"/>
                  <a:pt x="14655800" y="381000"/>
                  <a:pt x="14528800" y="508000"/>
                </a:cubicBezTo>
                <a:cubicBezTo>
                  <a:pt x="14478000" y="558800"/>
                  <a:pt x="14147800" y="609600"/>
                  <a:pt x="13817600" y="609600"/>
                </a:cubicBezTo>
                <a:close/>
                <a:moveTo>
                  <a:pt x="-203200" y="609600"/>
                </a:moveTo>
              </a:path>
            </a:pathLst>
          </a:custGeom>
          <a:solidFill>
            <a:srgbClr val="2D2D3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91" name="Freeform 14191"/>
          <p:cNvSpPr/>
          <p:nvPr/>
        </p:nvSpPr>
        <p:spPr>
          <a:xfrm rot="0" flipH="0" flipV="0">
            <a:off x="16230604" y="13274039"/>
            <a:ext cx="210312" cy="9144"/>
          </a:xfrm>
          <a:custGeom>
            <a:pathLst>
              <a:path w="14020800" h="609600">
                <a:moveTo>
                  <a:pt x="609600" y="0"/>
                </a:moveTo>
                <a:lnTo>
                  <a:pt x="13411200" y="0"/>
                </a:lnTo>
                <a:cubicBezTo>
                  <a:pt x="13741400" y="0"/>
                  <a:pt x="14020800" y="139700"/>
                  <a:pt x="14020800" y="304800"/>
                </a:cubicBezTo>
                <a:cubicBezTo>
                  <a:pt x="14020800" y="469900"/>
                  <a:pt x="13741400" y="609600"/>
                  <a:pt x="13411200" y="609600"/>
                </a:cubicBezTo>
                <a:lnTo>
                  <a:pt x="812800" y="609600"/>
                </a:lnTo>
                <a:cubicBezTo>
                  <a:pt x="482600" y="609600"/>
                  <a:pt x="152400" y="558800"/>
                  <a:pt x="101600" y="508000"/>
                </a:cubicBezTo>
                <a:cubicBezTo>
                  <a:pt x="50800" y="457200"/>
                  <a:pt x="0" y="317500"/>
                  <a:pt x="0" y="203200"/>
                </a:cubicBezTo>
                <a:cubicBezTo>
                  <a:pt x="0" y="88900"/>
                  <a:pt x="279400" y="0"/>
                  <a:pt x="609600" y="0"/>
                </a:cubicBezTo>
                <a:close/>
                <a:moveTo>
                  <a:pt x="-2032000" y="609600"/>
                </a:moveTo>
              </a:path>
            </a:pathLst>
          </a:custGeom>
          <a:solidFill>
            <a:srgbClr val="2D2D3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92" name="Freeform 14192"/>
          <p:cNvSpPr/>
          <p:nvPr/>
        </p:nvSpPr>
        <p:spPr>
          <a:xfrm rot="0" flipH="0" flipV="0">
            <a:off x="16590052" y="12867366"/>
            <a:ext cx="30645" cy="91452"/>
          </a:xfrm>
          <a:custGeom>
            <a:pathLst>
              <a:path w="3225800" h="9626600">
                <a:moveTo>
                  <a:pt x="3124200" y="1397000"/>
                </a:moveTo>
                <a:lnTo>
                  <a:pt x="1295400" y="8470900"/>
                </a:lnTo>
                <a:cubicBezTo>
                  <a:pt x="1092200" y="9271000"/>
                  <a:pt x="876300" y="9626600"/>
                  <a:pt x="609600" y="9626600"/>
                </a:cubicBezTo>
                <a:cubicBezTo>
                  <a:pt x="457200" y="9626600"/>
                  <a:pt x="279400" y="9499600"/>
                  <a:pt x="190500" y="9359900"/>
                </a:cubicBezTo>
                <a:cubicBezTo>
                  <a:pt x="101600" y="9207500"/>
                  <a:pt x="88900" y="8890000"/>
                  <a:pt x="139700" y="8648700"/>
                </a:cubicBezTo>
                <a:lnTo>
                  <a:pt x="1028700" y="4851400"/>
                </a:lnTo>
                <a:cubicBezTo>
                  <a:pt x="1079500" y="4610100"/>
                  <a:pt x="1168400" y="4216400"/>
                  <a:pt x="1219200" y="3962400"/>
                </a:cubicBezTo>
                <a:lnTo>
                  <a:pt x="1473200" y="2692400"/>
                </a:lnTo>
                <a:cubicBezTo>
                  <a:pt x="1587500" y="2171700"/>
                  <a:pt x="1562100" y="2159000"/>
                  <a:pt x="1193800" y="2514600"/>
                </a:cubicBezTo>
                <a:cubicBezTo>
                  <a:pt x="927100" y="2768600"/>
                  <a:pt x="508000" y="3048000"/>
                  <a:pt x="393700" y="3048000"/>
                </a:cubicBezTo>
                <a:cubicBezTo>
                  <a:pt x="368300" y="3048000"/>
                  <a:pt x="266700" y="2921000"/>
                  <a:pt x="177800" y="2768600"/>
                </a:cubicBezTo>
                <a:cubicBezTo>
                  <a:pt x="25400" y="2476500"/>
                  <a:pt x="0" y="2336800"/>
                  <a:pt x="63500" y="2133600"/>
                </a:cubicBezTo>
                <a:cubicBezTo>
                  <a:pt x="76200" y="2070100"/>
                  <a:pt x="241300" y="1879600"/>
                  <a:pt x="419100" y="1714500"/>
                </a:cubicBezTo>
                <a:lnTo>
                  <a:pt x="1562100" y="660400"/>
                </a:lnTo>
                <a:cubicBezTo>
                  <a:pt x="2032000" y="228600"/>
                  <a:pt x="2438400" y="0"/>
                  <a:pt x="2781300" y="0"/>
                </a:cubicBezTo>
                <a:cubicBezTo>
                  <a:pt x="3086100" y="0"/>
                  <a:pt x="3225800" y="215900"/>
                  <a:pt x="3225800" y="685800"/>
                </a:cubicBezTo>
                <a:cubicBezTo>
                  <a:pt x="3225800" y="838200"/>
                  <a:pt x="3175000" y="1168400"/>
                  <a:pt x="3124200" y="1397000"/>
                </a:cubicBezTo>
                <a:close/>
                <a:moveTo>
                  <a:pt x="8293100" y="9613900"/>
                </a:moveTo>
              </a:path>
            </a:pathLst>
          </a:custGeom>
          <a:solidFill>
            <a:srgbClr val="1516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93" name="Freeform 14193"/>
          <p:cNvSpPr/>
          <p:nvPr/>
        </p:nvSpPr>
        <p:spPr>
          <a:xfrm rot="0" flipH="0" flipV="0">
            <a:off x="16611960" y="12866401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516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94" name="Freeform 14194"/>
          <p:cNvSpPr/>
          <p:nvPr/>
        </p:nvSpPr>
        <p:spPr>
          <a:xfrm rot="0" flipH="0" flipV="0">
            <a:off x="16678146" y="12866884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516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95" name="Rectangle 14195"/>
          <p:cNvSpPr/>
          <p:nvPr/>
        </p:nvSpPr>
        <p:spPr>
          <a:xfrm rot="0" flipH="0" flipV="0">
            <a:off x="17430627" y="10240363"/>
            <a:ext cx="224605" cy="441357"/>
          </a:xfrm>
          <a:prstGeom prst="rect">
            <a:avLst/>
          </a:prstGeom>
        </p:spPr>
      </p:sp>
      <p:sp>
        <p:nvSpPr>
          <p:cNvPr id="14196" name="Freeform 14196"/>
          <p:cNvSpPr/>
          <p:nvPr/>
        </p:nvSpPr>
        <p:spPr>
          <a:xfrm rot="0" flipH="0" flipV="0">
            <a:off x="17433631" y="10411948"/>
            <a:ext cx="85464" cy="185947"/>
          </a:xfrm>
          <a:custGeom>
            <a:pathLst>
              <a:path w="3975100" h="8648700">
                <a:moveTo>
                  <a:pt x="3975100" y="292100"/>
                </a:moveTo>
                <a:lnTo>
                  <a:pt x="3975100" y="8369300"/>
                </a:lnTo>
                <a:cubicBezTo>
                  <a:pt x="3975100" y="8559800"/>
                  <a:pt x="3873500" y="8648700"/>
                  <a:pt x="3683000" y="8648700"/>
                </a:cubicBezTo>
                <a:cubicBezTo>
                  <a:pt x="3505200" y="8648700"/>
                  <a:pt x="3403600" y="8559800"/>
                  <a:pt x="3403600" y="8369300"/>
                </a:cubicBezTo>
                <a:lnTo>
                  <a:pt x="3403600" y="292100"/>
                </a:lnTo>
                <a:cubicBezTo>
                  <a:pt x="3403600" y="101600"/>
                  <a:pt x="3505200" y="0"/>
                  <a:pt x="3683000" y="0"/>
                </a:cubicBezTo>
                <a:cubicBezTo>
                  <a:pt x="3873500" y="0"/>
                  <a:pt x="3975100" y="101600"/>
                  <a:pt x="3975100" y="292100"/>
                </a:cubicBezTo>
                <a:close/>
                <a:moveTo>
                  <a:pt x="8216900" y="8648700"/>
                </a:moveTo>
                <a:moveTo>
                  <a:pt x="0" y="6248400"/>
                </a:moveTo>
                <a:cubicBezTo>
                  <a:pt x="0" y="6057900"/>
                  <a:pt x="101600" y="5956300"/>
                  <a:pt x="279400" y="5956300"/>
                </a:cubicBezTo>
                <a:cubicBezTo>
                  <a:pt x="368300" y="5956300"/>
                  <a:pt x="520700" y="6045200"/>
                  <a:pt x="622300" y="6159500"/>
                </a:cubicBezTo>
                <a:lnTo>
                  <a:pt x="2641600" y="8166100"/>
                </a:lnTo>
                <a:cubicBezTo>
                  <a:pt x="2832100" y="8356600"/>
                  <a:pt x="2908300" y="8483600"/>
                  <a:pt x="2908300" y="8597900"/>
                </a:cubicBezTo>
                <a:cubicBezTo>
                  <a:pt x="2908300" y="8623300"/>
                  <a:pt x="2781300" y="8648700"/>
                  <a:pt x="2628900" y="8648700"/>
                </a:cubicBezTo>
                <a:lnTo>
                  <a:pt x="2552700" y="8648700"/>
                </a:lnTo>
                <a:cubicBezTo>
                  <a:pt x="2400300" y="8648700"/>
                  <a:pt x="2184400" y="8559800"/>
                  <a:pt x="2070100" y="8458200"/>
                </a:cubicBezTo>
                <a:lnTo>
                  <a:pt x="203200" y="6591300"/>
                </a:lnTo>
                <a:cubicBezTo>
                  <a:pt x="88900" y="6477000"/>
                  <a:pt x="0" y="6324600"/>
                  <a:pt x="0" y="6248400"/>
                </a:cubicBezTo>
                <a:close/>
                <a:moveTo>
                  <a:pt x="2260600" y="8648700"/>
                </a:moveTo>
              </a:path>
            </a:pathLst>
          </a:custGeom>
          <a:solidFill>
            <a:srgbClr val="0B0C0C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97" name="Freeform 14197"/>
          <p:cNvSpPr/>
          <p:nvPr/>
        </p:nvSpPr>
        <p:spPr>
          <a:xfrm rot="0" flipH="0" flipV="0">
            <a:off x="17526957" y="10538916"/>
            <a:ext cx="61163" cy="58978"/>
          </a:xfrm>
          <a:custGeom>
            <a:pathLst>
              <a:path w="2844800" h="2743200">
                <a:moveTo>
                  <a:pt x="152400" y="2311400"/>
                </a:moveTo>
                <a:lnTo>
                  <a:pt x="2273300" y="190500"/>
                </a:lnTo>
                <a:cubicBezTo>
                  <a:pt x="2425700" y="38100"/>
                  <a:pt x="2654300" y="0"/>
                  <a:pt x="2768600" y="114300"/>
                </a:cubicBezTo>
                <a:cubicBezTo>
                  <a:pt x="2806700" y="165100"/>
                  <a:pt x="2844800" y="254000"/>
                  <a:pt x="2844800" y="330200"/>
                </a:cubicBezTo>
                <a:cubicBezTo>
                  <a:pt x="2844800" y="406400"/>
                  <a:pt x="2781300" y="533400"/>
                  <a:pt x="2692400" y="622300"/>
                </a:cubicBezTo>
                <a:lnTo>
                  <a:pt x="711200" y="2603500"/>
                </a:lnTo>
                <a:cubicBezTo>
                  <a:pt x="635000" y="2679700"/>
                  <a:pt x="482600" y="2743200"/>
                  <a:pt x="368300" y="2743200"/>
                </a:cubicBezTo>
                <a:lnTo>
                  <a:pt x="203200" y="2743200"/>
                </a:lnTo>
                <a:cubicBezTo>
                  <a:pt x="88900" y="2743200"/>
                  <a:pt x="0" y="2679700"/>
                  <a:pt x="0" y="2603500"/>
                </a:cubicBezTo>
                <a:cubicBezTo>
                  <a:pt x="0" y="2527300"/>
                  <a:pt x="63500" y="2400300"/>
                  <a:pt x="152400" y="2311400"/>
                </a:cubicBezTo>
                <a:close/>
                <a:moveTo>
                  <a:pt x="152400" y="2743200"/>
                </a:moveTo>
              </a:path>
            </a:pathLst>
          </a:custGeom>
          <a:solidFill>
            <a:srgbClr val="0B0C0C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198" name="Rectangle 14198"/>
          <p:cNvSpPr/>
          <p:nvPr/>
        </p:nvSpPr>
        <p:spPr>
          <a:xfrm rot="0" flipH="0" flipV="0">
            <a:off x="17120494" y="10699095"/>
            <a:ext cx="359384" cy="274358"/>
          </a:xfrm>
          <a:prstGeom prst="rect">
            <a:avLst/>
          </a:prstGeom>
        </p:spPr>
      </p:sp>
      <p:sp>
        <p:nvSpPr>
          <p:cNvPr id="14199" name="Freeform 14199"/>
          <p:cNvSpPr/>
          <p:nvPr/>
        </p:nvSpPr>
        <p:spPr>
          <a:xfrm rot="0" flipH="0" flipV="0">
            <a:off x="17123752" y="10924107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15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00" name="Freeform 14200"/>
          <p:cNvSpPr/>
          <p:nvPr/>
        </p:nvSpPr>
        <p:spPr>
          <a:xfrm rot="0" flipH="0" flipV="0">
            <a:off x="17182598" y="10864265"/>
            <a:ext cx="67805" cy="92900"/>
          </a:xfrm>
          <a:custGeom>
            <a:pathLst>
              <a:path w="7137400" h="9779000">
                <a:moveTo>
                  <a:pt x="3708400" y="9779000"/>
                </a:moveTo>
                <a:lnTo>
                  <a:pt x="1155700" y="9779000"/>
                </a:lnTo>
                <a:cubicBezTo>
                  <a:pt x="279400" y="9779000"/>
                  <a:pt x="0" y="9613900"/>
                  <a:pt x="0" y="9080500"/>
                </a:cubicBezTo>
                <a:cubicBezTo>
                  <a:pt x="0" y="8851900"/>
                  <a:pt x="215900" y="8432800"/>
                  <a:pt x="469900" y="8153400"/>
                </a:cubicBezTo>
                <a:lnTo>
                  <a:pt x="5156200" y="3149600"/>
                </a:lnTo>
                <a:cubicBezTo>
                  <a:pt x="6121400" y="2108200"/>
                  <a:pt x="6045200" y="952500"/>
                  <a:pt x="5003800" y="952500"/>
                </a:cubicBezTo>
                <a:lnTo>
                  <a:pt x="4533900" y="952500"/>
                </a:lnTo>
                <a:cubicBezTo>
                  <a:pt x="4152900" y="952500"/>
                  <a:pt x="3594100" y="1206500"/>
                  <a:pt x="3276600" y="1511300"/>
                </a:cubicBezTo>
                <a:lnTo>
                  <a:pt x="3111500" y="1689100"/>
                </a:lnTo>
                <a:cubicBezTo>
                  <a:pt x="2590800" y="2197100"/>
                  <a:pt x="2209800" y="2362200"/>
                  <a:pt x="2006600" y="2159000"/>
                </a:cubicBezTo>
                <a:cubicBezTo>
                  <a:pt x="1955800" y="2120900"/>
                  <a:pt x="1917700" y="1905000"/>
                  <a:pt x="1917700" y="1676400"/>
                </a:cubicBezTo>
                <a:cubicBezTo>
                  <a:pt x="1917700" y="1460500"/>
                  <a:pt x="2171700" y="1079500"/>
                  <a:pt x="2476500" y="850900"/>
                </a:cubicBezTo>
                <a:lnTo>
                  <a:pt x="3022600" y="431800"/>
                </a:lnTo>
                <a:cubicBezTo>
                  <a:pt x="3327400" y="190500"/>
                  <a:pt x="3886200" y="0"/>
                  <a:pt x="4254500" y="0"/>
                </a:cubicBezTo>
                <a:lnTo>
                  <a:pt x="5245100" y="0"/>
                </a:lnTo>
                <a:cubicBezTo>
                  <a:pt x="5626100" y="0"/>
                  <a:pt x="6134100" y="241300"/>
                  <a:pt x="6388100" y="546100"/>
                </a:cubicBezTo>
                <a:lnTo>
                  <a:pt x="6438900" y="609600"/>
                </a:lnTo>
                <a:cubicBezTo>
                  <a:pt x="7137400" y="1460500"/>
                  <a:pt x="7048500" y="2679700"/>
                  <a:pt x="6235700" y="3581400"/>
                </a:cubicBezTo>
                <a:lnTo>
                  <a:pt x="2387600" y="7785100"/>
                </a:lnTo>
                <a:cubicBezTo>
                  <a:pt x="1701800" y="8534400"/>
                  <a:pt x="1752600" y="8661400"/>
                  <a:pt x="2768600" y="8661400"/>
                </a:cubicBezTo>
                <a:lnTo>
                  <a:pt x="3962400" y="8661400"/>
                </a:lnTo>
                <a:cubicBezTo>
                  <a:pt x="4343400" y="8661400"/>
                  <a:pt x="4724400" y="8826500"/>
                  <a:pt x="4813300" y="9017000"/>
                </a:cubicBezTo>
                <a:cubicBezTo>
                  <a:pt x="5003800" y="9448800"/>
                  <a:pt x="5003800" y="9448800"/>
                  <a:pt x="4686300" y="9626600"/>
                </a:cubicBezTo>
                <a:cubicBezTo>
                  <a:pt x="4521200" y="9715500"/>
                  <a:pt x="4089400" y="9779000"/>
                  <a:pt x="3708400" y="9779000"/>
                </a:cubicBezTo>
                <a:close/>
                <a:moveTo>
                  <a:pt x="-152400" y="9499600"/>
                </a:moveTo>
              </a:path>
            </a:pathLst>
          </a:custGeom>
          <a:solidFill>
            <a:srgbClr val="15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01" name="Freeform 14201"/>
          <p:cNvSpPr/>
          <p:nvPr/>
        </p:nvSpPr>
        <p:spPr>
          <a:xfrm rot="0" flipH="0" flipV="0">
            <a:off x="17249770" y="10948961"/>
            <a:ext cx="13754" cy="24371"/>
          </a:xfrm>
          <a:custGeom>
            <a:pathLst>
              <a:path w="1447800" h="2565400">
                <a:moveTo>
                  <a:pt x="0" y="1917700"/>
                </a:moveTo>
                <a:lnTo>
                  <a:pt x="0" y="1282700"/>
                </a:lnTo>
                <a:cubicBezTo>
                  <a:pt x="0" y="927100"/>
                  <a:pt x="76200" y="635000"/>
                  <a:pt x="165100" y="635000"/>
                </a:cubicBezTo>
                <a:cubicBezTo>
                  <a:pt x="241300" y="635000"/>
                  <a:pt x="317500" y="495300"/>
                  <a:pt x="317500" y="317500"/>
                </a:cubicBezTo>
                <a:cubicBezTo>
                  <a:pt x="317500" y="139700"/>
                  <a:pt x="571500" y="0"/>
                  <a:pt x="876300" y="0"/>
                </a:cubicBezTo>
                <a:cubicBezTo>
                  <a:pt x="1193800" y="0"/>
                  <a:pt x="1447800" y="63500"/>
                  <a:pt x="1447800" y="152400"/>
                </a:cubicBezTo>
                <a:cubicBezTo>
                  <a:pt x="1447800" y="241300"/>
                  <a:pt x="1346200" y="584200"/>
                  <a:pt x="1231900" y="914400"/>
                </a:cubicBezTo>
                <a:lnTo>
                  <a:pt x="1206500" y="990600"/>
                </a:lnTo>
                <a:cubicBezTo>
                  <a:pt x="1092200" y="1320800"/>
                  <a:pt x="914400" y="1600200"/>
                  <a:pt x="812800" y="1600200"/>
                </a:cubicBezTo>
                <a:cubicBezTo>
                  <a:pt x="723900" y="1600200"/>
                  <a:pt x="635000" y="1739900"/>
                  <a:pt x="635000" y="1917700"/>
                </a:cubicBezTo>
                <a:cubicBezTo>
                  <a:pt x="635000" y="2095500"/>
                  <a:pt x="533400" y="2235200"/>
                  <a:pt x="393700" y="2235200"/>
                </a:cubicBezTo>
                <a:cubicBezTo>
                  <a:pt x="266700" y="2235200"/>
                  <a:pt x="165100" y="2311400"/>
                  <a:pt x="165100" y="2400300"/>
                </a:cubicBezTo>
                <a:cubicBezTo>
                  <a:pt x="165100" y="2489200"/>
                  <a:pt x="127000" y="2565400"/>
                  <a:pt x="76200" y="2565400"/>
                </a:cubicBezTo>
                <a:cubicBezTo>
                  <a:pt x="38100" y="2565400"/>
                  <a:pt x="0" y="2273300"/>
                  <a:pt x="0" y="1917700"/>
                </a:cubicBezTo>
                <a:close/>
                <a:moveTo>
                  <a:pt x="-1536700" y="584200"/>
                </a:moveTo>
              </a:path>
            </a:pathLst>
          </a:custGeom>
          <a:solidFill>
            <a:srgbClr val="15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02" name="Freeform 14202"/>
          <p:cNvSpPr/>
          <p:nvPr/>
        </p:nvSpPr>
        <p:spPr>
          <a:xfrm rot="0" flipH="0" flipV="0">
            <a:off x="17280747" y="10863541"/>
            <a:ext cx="62858" cy="91452"/>
          </a:xfrm>
          <a:custGeom>
            <a:pathLst>
              <a:path w="6616700" h="9626600">
                <a:moveTo>
                  <a:pt x="469900" y="8674100"/>
                </a:moveTo>
                <a:lnTo>
                  <a:pt x="2616200" y="8674100"/>
                </a:lnTo>
                <a:cubicBezTo>
                  <a:pt x="2794000" y="8674100"/>
                  <a:pt x="3048000" y="8597900"/>
                  <a:pt x="3187700" y="8521700"/>
                </a:cubicBezTo>
                <a:lnTo>
                  <a:pt x="3416300" y="8394700"/>
                </a:lnTo>
                <a:cubicBezTo>
                  <a:pt x="3797300" y="8178800"/>
                  <a:pt x="4038600" y="7912100"/>
                  <a:pt x="4178300" y="7556500"/>
                </a:cubicBezTo>
                <a:lnTo>
                  <a:pt x="4572000" y="6502400"/>
                </a:lnTo>
                <a:cubicBezTo>
                  <a:pt x="4648200" y="6324600"/>
                  <a:pt x="4699000" y="6032500"/>
                  <a:pt x="4699000" y="5867400"/>
                </a:cubicBezTo>
                <a:lnTo>
                  <a:pt x="4699000" y="5626100"/>
                </a:lnTo>
                <a:cubicBezTo>
                  <a:pt x="4699000" y="5448300"/>
                  <a:pt x="4597400" y="5194300"/>
                  <a:pt x="4470400" y="5067300"/>
                </a:cubicBezTo>
                <a:lnTo>
                  <a:pt x="4445000" y="5041900"/>
                </a:lnTo>
                <a:cubicBezTo>
                  <a:pt x="4318000" y="4914900"/>
                  <a:pt x="4076700" y="4813300"/>
                  <a:pt x="3898900" y="4813300"/>
                </a:cubicBezTo>
                <a:lnTo>
                  <a:pt x="2933700" y="4813300"/>
                </a:lnTo>
                <a:cubicBezTo>
                  <a:pt x="2755900" y="4813300"/>
                  <a:pt x="2540000" y="4800600"/>
                  <a:pt x="2451100" y="4775200"/>
                </a:cubicBezTo>
                <a:cubicBezTo>
                  <a:pt x="2298700" y="4724400"/>
                  <a:pt x="2235200" y="4343400"/>
                  <a:pt x="2336800" y="4013200"/>
                </a:cubicBezTo>
                <a:cubicBezTo>
                  <a:pt x="2362200" y="3924300"/>
                  <a:pt x="2527300" y="3860800"/>
                  <a:pt x="2705100" y="3860800"/>
                </a:cubicBezTo>
                <a:lnTo>
                  <a:pt x="3733800" y="3860800"/>
                </a:lnTo>
                <a:cubicBezTo>
                  <a:pt x="3911600" y="3860800"/>
                  <a:pt x="4178300" y="3810000"/>
                  <a:pt x="4343400" y="3759200"/>
                </a:cubicBezTo>
                <a:lnTo>
                  <a:pt x="4521200" y="3695700"/>
                </a:lnTo>
                <a:cubicBezTo>
                  <a:pt x="4673600" y="3632200"/>
                  <a:pt x="4902200" y="3492500"/>
                  <a:pt x="5029200" y="3365500"/>
                </a:cubicBezTo>
                <a:lnTo>
                  <a:pt x="5118100" y="3276600"/>
                </a:lnTo>
                <a:cubicBezTo>
                  <a:pt x="5232400" y="3149600"/>
                  <a:pt x="5359400" y="2997200"/>
                  <a:pt x="5397500" y="2921000"/>
                </a:cubicBezTo>
                <a:cubicBezTo>
                  <a:pt x="5422900" y="2844800"/>
                  <a:pt x="5499100" y="2743200"/>
                  <a:pt x="5549900" y="2679700"/>
                </a:cubicBezTo>
                <a:cubicBezTo>
                  <a:pt x="5613400" y="2616200"/>
                  <a:pt x="5664200" y="2425700"/>
                  <a:pt x="5664200" y="2247900"/>
                </a:cubicBezTo>
                <a:lnTo>
                  <a:pt x="5664200" y="1930400"/>
                </a:lnTo>
                <a:cubicBezTo>
                  <a:pt x="5664200" y="1295400"/>
                  <a:pt x="5295900" y="965200"/>
                  <a:pt x="4622800" y="965200"/>
                </a:cubicBezTo>
                <a:lnTo>
                  <a:pt x="2933700" y="965200"/>
                </a:lnTo>
                <a:cubicBezTo>
                  <a:pt x="2578100" y="965200"/>
                  <a:pt x="2489200" y="914400"/>
                  <a:pt x="2374900" y="609600"/>
                </a:cubicBezTo>
                <a:cubicBezTo>
                  <a:pt x="2273300" y="368300"/>
                  <a:pt x="2273300" y="368300"/>
                  <a:pt x="2336800" y="165100"/>
                </a:cubicBezTo>
                <a:cubicBezTo>
                  <a:pt x="2362200" y="76200"/>
                  <a:pt x="2527300" y="0"/>
                  <a:pt x="2705100" y="0"/>
                </a:cubicBezTo>
                <a:lnTo>
                  <a:pt x="4864100" y="0"/>
                </a:lnTo>
                <a:cubicBezTo>
                  <a:pt x="5029200" y="0"/>
                  <a:pt x="5295900" y="50800"/>
                  <a:pt x="5448300" y="88900"/>
                </a:cubicBezTo>
                <a:lnTo>
                  <a:pt x="5626100" y="152400"/>
                </a:lnTo>
                <a:cubicBezTo>
                  <a:pt x="5969000" y="266700"/>
                  <a:pt x="6261100" y="558800"/>
                  <a:pt x="6451600" y="990600"/>
                </a:cubicBezTo>
                <a:lnTo>
                  <a:pt x="6477000" y="1054100"/>
                </a:lnTo>
                <a:cubicBezTo>
                  <a:pt x="6553200" y="1244600"/>
                  <a:pt x="6616700" y="1536700"/>
                  <a:pt x="6616700" y="1714500"/>
                </a:cubicBezTo>
                <a:lnTo>
                  <a:pt x="6616700" y="2413000"/>
                </a:lnTo>
                <a:cubicBezTo>
                  <a:pt x="6616700" y="2590800"/>
                  <a:pt x="6553200" y="2857500"/>
                  <a:pt x="6464300" y="3009900"/>
                </a:cubicBezTo>
                <a:lnTo>
                  <a:pt x="6146800" y="3568700"/>
                </a:lnTo>
                <a:cubicBezTo>
                  <a:pt x="6070600" y="3721100"/>
                  <a:pt x="5880100" y="3886200"/>
                  <a:pt x="5753100" y="3937000"/>
                </a:cubicBezTo>
                <a:cubicBezTo>
                  <a:pt x="5613400" y="3987800"/>
                  <a:pt x="5499100" y="4165600"/>
                  <a:pt x="5499100" y="4343400"/>
                </a:cubicBezTo>
                <a:lnTo>
                  <a:pt x="5499100" y="4813300"/>
                </a:lnTo>
                <a:cubicBezTo>
                  <a:pt x="5499100" y="4991100"/>
                  <a:pt x="5511800" y="5295900"/>
                  <a:pt x="5537200" y="5473700"/>
                </a:cubicBezTo>
                <a:lnTo>
                  <a:pt x="5600700" y="5994400"/>
                </a:lnTo>
                <a:cubicBezTo>
                  <a:pt x="5626100" y="6184900"/>
                  <a:pt x="5600700" y="6464300"/>
                  <a:pt x="5549900" y="6629400"/>
                </a:cubicBezTo>
                <a:lnTo>
                  <a:pt x="5295900" y="7505700"/>
                </a:lnTo>
                <a:cubicBezTo>
                  <a:pt x="5257800" y="7658100"/>
                  <a:pt x="5143500" y="7912100"/>
                  <a:pt x="5067300" y="8051800"/>
                </a:cubicBezTo>
                <a:lnTo>
                  <a:pt x="4902200" y="8356600"/>
                </a:lnTo>
                <a:cubicBezTo>
                  <a:pt x="4826000" y="8496300"/>
                  <a:pt x="4648200" y="8712200"/>
                  <a:pt x="4521200" y="8839200"/>
                </a:cubicBezTo>
                <a:lnTo>
                  <a:pt x="4445000" y="8928100"/>
                </a:lnTo>
                <a:cubicBezTo>
                  <a:pt x="4191000" y="9169400"/>
                  <a:pt x="4000500" y="9271000"/>
                  <a:pt x="3492500" y="9436100"/>
                </a:cubicBezTo>
                <a:lnTo>
                  <a:pt x="3187700" y="9525000"/>
                </a:lnTo>
                <a:cubicBezTo>
                  <a:pt x="3009900" y="9588500"/>
                  <a:pt x="2705100" y="9626600"/>
                  <a:pt x="2540000" y="9626600"/>
                </a:cubicBezTo>
                <a:lnTo>
                  <a:pt x="850900" y="9626600"/>
                </a:lnTo>
                <a:cubicBezTo>
                  <a:pt x="673100" y="9626600"/>
                  <a:pt x="419100" y="9575800"/>
                  <a:pt x="292100" y="9499600"/>
                </a:cubicBezTo>
                <a:cubicBezTo>
                  <a:pt x="50800" y="9359900"/>
                  <a:pt x="0" y="9156700"/>
                  <a:pt x="88900" y="8826500"/>
                </a:cubicBezTo>
                <a:cubicBezTo>
                  <a:pt x="127000" y="8737600"/>
                  <a:pt x="292100" y="8674100"/>
                  <a:pt x="469900" y="8674100"/>
                </a:cubicBezTo>
                <a:close/>
                <a:moveTo>
                  <a:pt x="1130300" y="9575800"/>
                </a:moveTo>
              </a:path>
            </a:pathLst>
          </a:custGeom>
          <a:solidFill>
            <a:srgbClr val="15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03" name="Freeform 14203"/>
          <p:cNvSpPr/>
          <p:nvPr/>
        </p:nvSpPr>
        <p:spPr>
          <a:xfrm rot="0" flipH="0" flipV="0">
            <a:off x="17348038" y="10863300"/>
            <a:ext cx="62858" cy="91452"/>
          </a:xfrm>
          <a:custGeom>
            <a:pathLst>
              <a:path w="6616700" h="9626600">
                <a:moveTo>
                  <a:pt x="3238500" y="0"/>
                </a:moveTo>
                <a:lnTo>
                  <a:pt x="5168900" y="0"/>
                </a:lnTo>
                <a:cubicBezTo>
                  <a:pt x="6007100" y="0"/>
                  <a:pt x="6616700" y="177800"/>
                  <a:pt x="6616700" y="431800"/>
                </a:cubicBezTo>
                <a:cubicBezTo>
                  <a:pt x="6616700" y="546100"/>
                  <a:pt x="6540500" y="711200"/>
                  <a:pt x="6451600" y="800100"/>
                </a:cubicBezTo>
                <a:cubicBezTo>
                  <a:pt x="6362700" y="889000"/>
                  <a:pt x="6007100" y="952500"/>
                  <a:pt x="5651500" y="952500"/>
                </a:cubicBezTo>
                <a:lnTo>
                  <a:pt x="3886200" y="952500"/>
                </a:lnTo>
                <a:cubicBezTo>
                  <a:pt x="3467100" y="952500"/>
                  <a:pt x="3162300" y="1168400"/>
                  <a:pt x="2997200" y="1587500"/>
                </a:cubicBezTo>
                <a:lnTo>
                  <a:pt x="2844800" y="2006600"/>
                </a:lnTo>
                <a:cubicBezTo>
                  <a:pt x="2705100" y="2362200"/>
                  <a:pt x="2603500" y="2870200"/>
                  <a:pt x="2603500" y="3162300"/>
                </a:cubicBezTo>
                <a:cubicBezTo>
                  <a:pt x="2603500" y="3454400"/>
                  <a:pt x="2882900" y="3683000"/>
                  <a:pt x="3238500" y="3683000"/>
                </a:cubicBezTo>
                <a:lnTo>
                  <a:pt x="3568700" y="3683000"/>
                </a:lnTo>
                <a:cubicBezTo>
                  <a:pt x="3911600" y="3683000"/>
                  <a:pt x="4381500" y="3733800"/>
                  <a:pt x="4610100" y="3797300"/>
                </a:cubicBezTo>
                <a:cubicBezTo>
                  <a:pt x="5626100" y="4089400"/>
                  <a:pt x="6032500" y="5270500"/>
                  <a:pt x="5664200" y="6845300"/>
                </a:cubicBezTo>
                <a:lnTo>
                  <a:pt x="5664200" y="6870700"/>
                </a:lnTo>
                <a:cubicBezTo>
                  <a:pt x="5245100" y="8648700"/>
                  <a:pt x="4076700" y="9626600"/>
                  <a:pt x="2362200" y="9626600"/>
                </a:cubicBezTo>
                <a:lnTo>
                  <a:pt x="990600" y="9626600"/>
                </a:lnTo>
                <a:cubicBezTo>
                  <a:pt x="647700" y="9626600"/>
                  <a:pt x="279400" y="9550400"/>
                  <a:pt x="190500" y="9461500"/>
                </a:cubicBezTo>
                <a:cubicBezTo>
                  <a:pt x="0" y="9271000"/>
                  <a:pt x="0" y="9207500"/>
                  <a:pt x="165100" y="8902700"/>
                </a:cubicBezTo>
                <a:cubicBezTo>
                  <a:pt x="241300" y="8763000"/>
                  <a:pt x="596900" y="8661400"/>
                  <a:pt x="939800" y="8661400"/>
                </a:cubicBezTo>
                <a:lnTo>
                  <a:pt x="2438400" y="8661400"/>
                </a:lnTo>
                <a:cubicBezTo>
                  <a:pt x="3644900" y="8661400"/>
                  <a:pt x="4279900" y="8064500"/>
                  <a:pt x="4699000" y="6578600"/>
                </a:cubicBezTo>
                <a:cubicBezTo>
                  <a:pt x="5041900" y="5308600"/>
                  <a:pt x="4648200" y="4648200"/>
                  <a:pt x="3568700" y="4648200"/>
                </a:cubicBezTo>
                <a:lnTo>
                  <a:pt x="2273300" y="4648200"/>
                </a:lnTo>
                <a:cubicBezTo>
                  <a:pt x="1930400" y="4648200"/>
                  <a:pt x="1562100" y="4572000"/>
                  <a:pt x="1473200" y="4483100"/>
                </a:cubicBezTo>
                <a:cubicBezTo>
                  <a:pt x="1257300" y="4267200"/>
                  <a:pt x="1282700" y="3771900"/>
                  <a:pt x="1549400" y="3162300"/>
                </a:cubicBezTo>
                <a:cubicBezTo>
                  <a:pt x="2019300" y="2070100"/>
                  <a:pt x="2273300" y="1168400"/>
                  <a:pt x="2273300" y="596900"/>
                </a:cubicBezTo>
                <a:cubicBezTo>
                  <a:pt x="2273300" y="165100"/>
                  <a:pt x="2540000" y="0"/>
                  <a:pt x="3238500" y="0"/>
                </a:cubicBezTo>
                <a:close/>
                <a:moveTo>
                  <a:pt x="9461500" y="9601200"/>
                </a:moveTo>
              </a:path>
            </a:pathLst>
          </a:custGeom>
          <a:solidFill>
            <a:srgbClr val="15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04" name="Freeform 14204"/>
          <p:cNvSpPr/>
          <p:nvPr/>
        </p:nvSpPr>
        <p:spPr>
          <a:xfrm rot="0" flipH="0" flipV="0">
            <a:off x="17421966" y="10862697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5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05" name="Rectangle 14205"/>
          <p:cNvSpPr/>
          <p:nvPr/>
        </p:nvSpPr>
        <p:spPr>
          <a:xfrm rot="0" flipH="0" flipV="0">
            <a:off x="17108428" y="10918551"/>
            <a:ext cx="525903" cy="643166"/>
          </a:xfrm>
          <a:prstGeom prst="rect">
            <a:avLst/>
          </a:prstGeom>
        </p:spPr>
      </p:sp>
      <p:sp>
        <p:nvSpPr>
          <p:cNvPr id="14206" name="Freeform 14206"/>
          <p:cNvSpPr/>
          <p:nvPr/>
        </p:nvSpPr>
        <p:spPr>
          <a:xfrm rot="0" flipH="0" flipV="0">
            <a:off x="17111444" y="11512251"/>
            <a:ext cx="48742" cy="9169"/>
          </a:xfrm>
          <a:custGeom>
            <a:pathLst>
              <a:path w="5130800" h="965200">
                <a:moveTo>
                  <a:pt x="330200" y="0"/>
                </a:moveTo>
                <a:lnTo>
                  <a:pt x="4813300" y="0"/>
                </a:lnTo>
                <a:cubicBezTo>
                  <a:pt x="5029200" y="0"/>
                  <a:pt x="5130800" y="114300"/>
                  <a:pt x="5130800" y="317500"/>
                </a:cubicBezTo>
                <a:cubicBezTo>
                  <a:pt x="5130800" y="495300"/>
                  <a:pt x="4991100" y="647700"/>
                  <a:pt x="4813300" y="647700"/>
                </a:cubicBezTo>
                <a:cubicBezTo>
                  <a:pt x="4635500" y="647700"/>
                  <a:pt x="4495800" y="711200"/>
                  <a:pt x="4495800" y="800100"/>
                </a:cubicBezTo>
                <a:cubicBezTo>
                  <a:pt x="4495800" y="889000"/>
                  <a:pt x="4356100" y="965200"/>
                  <a:pt x="4178300" y="965200"/>
                </a:cubicBezTo>
                <a:lnTo>
                  <a:pt x="3848100" y="965200"/>
                </a:lnTo>
                <a:cubicBezTo>
                  <a:pt x="3683000" y="965200"/>
                  <a:pt x="3530600" y="889000"/>
                  <a:pt x="3530600" y="800100"/>
                </a:cubicBezTo>
                <a:cubicBezTo>
                  <a:pt x="3530600" y="711200"/>
                  <a:pt x="3390900" y="647700"/>
                  <a:pt x="3213100" y="647700"/>
                </a:cubicBezTo>
                <a:lnTo>
                  <a:pt x="330200" y="647700"/>
                </a:lnTo>
                <a:cubicBezTo>
                  <a:pt x="114300" y="647700"/>
                  <a:pt x="0" y="533400"/>
                  <a:pt x="0" y="317500"/>
                </a:cubicBezTo>
                <a:cubicBezTo>
                  <a:pt x="0" y="114300"/>
                  <a:pt x="114300" y="0"/>
                  <a:pt x="330200" y="0"/>
                </a:cubicBezTo>
                <a:close/>
                <a:moveTo>
                  <a:pt x="1117600" y="14351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07" name="Freeform 14207"/>
          <p:cNvSpPr/>
          <p:nvPr/>
        </p:nvSpPr>
        <p:spPr>
          <a:xfrm rot="0" flipH="0" flipV="0">
            <a:off x="17175548" y="11451685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08" name="Freeform 14208"/>
          <p:cNvSpPr/>
          <p:nvPr/>
        </p:nvSpPr>
        <p:spPr>
          <a:xfrm rot="0" flipH="0" flipV="0">
            <a:off x="17240113" y="11533606"/>
            <a:ext cx="12185" cy="27387"/>
          </a:xfrm>
          <a:custGeom>
            <a:pathLst>
              <a:path w="1282700" h="2882900">
                <a:moveTo>
                  <a:pt x="0" y="2247900"/>
                </a:moveTo>
                <a:lnTo>
                  <a:pt x="0" y="1600200"/>
                </a:lnTo>
                <a:cubicBezTo>
                  <a:pt x="0" y="1257300"/>
                  <a:pt x="76200" y="965200"/>
                  <a:pt x="165100" y="965200"/>
                </a:cubicBezTo>
                <a:cubicBezTo>
                  <a:pt x="254000" y="965200"/>
                  <a:pt x="330200" y="825500"/>
                  <a:pt x="330200" y="647700"/>
                </a:cubicBezTo>
                <a:cubicBezTo>
                  <a:pt x="330200" y="469900"/>
                  <a:pt x="393700" y="317500"/>
                  <a:pt x="482600" y="317500"/>
                </a:cubicBezTo>
                <a:cubicBezTo>
                  <a:pt x="571500" y="317500"/>
                  <a:pt x="647700" y="254000"/>
                  <a:pt x="647700" y="165100"/>
                </a:cubicBezTo>
                <a:cubicBezTo>
                  <a:pt x="647700" y="76200"/>
                  <a:pt x="787400" y="0"/>
                  <a:pt x="965200" y="0"/>
                </a:cubicBezTo>
                <a:cubicBezTo>
                  <a:pt x="1143000" y="0"/>
                  <a:pt x="1282700" y="292100"/>
                  <a:pt x="1282700" y="647700"/>
                </a:cubicBezTo>
                <a:cubicBezTo>
                  <a:pt x="1282700" y="990600"/>
                  <a:pt x="1219200" y="1282700"/>
                  <a:pt x="1130300" y="1282700"/>
                </a:cubicBezTo>
                <a:cubicBezTo>
                  <a:pt x="1041400" y="1282700"/>
                  <a:pt x="965200" y="1435100"/>
                  <a:pt x="965200" y="1600200"/>
                </a:cubicBezTo>
                <a:cubicBezTo>
                  <a:pt x="965200" y="1778000"/>
                  <a:pt x="901700" y="1930400"/>
                  <a:pt x="812800" y="1930400"/>
                </a:cubicBezTo>
                <a:cubicBezTo>
                  <a:pt x="723900" y="1930400"/>
                  <a:pt x="647700" y="2070100"/>
                  <a:pt x="647700" y="2247900"/>
                </a:cubicBezTo>
                <a:cubicBezTo>
                  <a:pt x="647700" y="2425700"/>
                  <a:pt x="571500" y="2565400"/>
                  <a:pt x="482600" y="2565400"/>
                </a:cubicBezTo>
                <a:cubicBezTo>
                  <a:pt x="393700" y="2565400"/>
                  <a:pt x="330200" y="2641600"/>
                  <a:pt x="330200" y="2730500"/>
                </a:cubicBezTo>
                <a:cubicBezTo>
                  <a:pt x="330200" y="2819400"/>
                  <a:pt x="254000" y="2882900"/>
                  <a:pt x="165100" y="2882900"/>
                </a:cubicBezTo>
                <a:cubicBezTo>
                  <a:pt x="76200" y="2882900"/>
                  <a:pt x="0" y="2603500"/>
                  <a:pt x="0" y="2247900"/>
                </a:cubicBezTo>
                <a:close/>
                <a:moveTo>
                  <a:pt x="-1346200" y="9652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09" name="Freeform 14209"/>
          <p:cNvSpPr/>
          <p:nvPr/>
        </p:nvSpPr>
        <p:spPr>
          <a:xfrm rot="0" flipH="0" flipV="0">
            <a:off x="17281635" y="11451443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10" name="Freeform 14210"/>
          <p:cNvSpPr/>
          <p:nvPr/>
        </p:nvSpPr>
        <p:spPr>
          <a:xfrm rot="0" flipH="0" flipV="0">
            <a:off x="17352353" y="11450478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11" name="Freeform 14211"/>
          <p:cNvSpPr/>
          <p:nvPr/>
        </p:nvSpPr>
        <p:spPr>
          <a:xfrm rot="0" flipH="0" flipV="0">
            <a:off x="17425345" y="10988229"/>
            <a:ext cx="91465" cy="185902"/>
          </a:xfrm>
          <a:custGeom>
            <a:pathLst>
              <a:path w="7035800" h="14300200">
                <a:moveTo>
                  <a:pt x="7035800" y="0"/>
                </a:moveTo>
                <a:lnTo>
                  <a:pt x="7035800" y="13830300"/>
                </a:lnTo>
                <a:cubicBezTo>
                  <a:pt x="7035800" y="14135100"/>
                  <a:pt x="6883400" y="14300200"/>
                  <a:pt x="6565900" y="14300200"/>
                </a:cubicBezTo>
                <a:cubicBezTo>
                  <a:pt x="6261100" y="14300200"/>
                  <a:pt x="6096000" y="14135100"/>
                  <a:pt x="6096000" y="13830300"/>
                </a:cubicBezTo>
                <a:lnTo>
                  <a:pt x="6096000" y="469900"/>
                </a:lnTo>
                <a:lnTo>
                  <a:pt x="469900" y="469900"/>
                </a:lnTo>
                <a:cubicBezTo>
                  <a:pt x="215900" y="469900"/>
                  <a:pt x="0" y="355600"/>
                  <a:pt x="0" y="228600"/>
                </a:cubicBezTo>
                <a:cubicBezTo>
                  <a:pt x="0" y="101600"/>
                  <a:pt x="215900" y="0"/>
                  <a:pt x="469900" y="0"/>
                </a:cubicBezTo>
                <a:close/>
                <a:moveTo>
                  <a:pt x="14058900" y="14287500"/>
                </a:moveTo>
                <a:moveTo>
                  <a:pt x="469900" y="11252200"/>
                </a:moveTo>
                <a:cubicBezTo>
                  <a:pt x="469900" y="10947400"/>
                  <a:pt x="647700" y="10782300"/>
                  <a:pt x="939800" y="10782300"/>
                </a:cubicBezTo>
                <a:cubicBezTo>
                  <a:pt x="1066800" y="10782300"/>
                  <a:pt x="1333500" y="10934700"/>
                  <a:pt x="1511300" y="11112500"/>
                </a:cubicBezTo>
                <a:lnTo>
                  <a:pt x="3898900" y="13500100"/>
                </a:lnTo>
                <a:cubicBezTo>
                  <a:pt x="4216400" y="13817600"/>
                  <a:pt x="4343400" y="14020800"/>
                  <a:pt x="4343400" y="14211300"/>
                </a:cubicBezTo>
                <a:cubicBezTo>
                  <a:pt x="4343400" y="14262100"/>
                  <a:pt x="4127500" y="14300200"/>
                  <a:pt x="3873500" y="14300200"/>
                </a:cubicBezTo>
                <a:lnTo>
                  <a:pt x="3759200" y="14300200"/>
                </a:lnTo>
                <a:cubicBezTo>
                  <a:pt x="3505200" y="14300200"/>
                  <a:pt x="3136900" y="14147800"/>
                  <a:pt x="2959100" y="13970000"/>
                </a:cubicBezTo>
                <a:lnTo>
                  <a:pt x="800100" y="11811000"/>
                </a:lnTo>
                <a:cubicBezTo>
                  <a:pt x="622300" y="11633200"/>
                  <a:pt x="469900" y="11379200"/>
                  <a:pt x="469900" y="11252200"/>
                </a:cubicBezTo>
                <a:close/>
                <a:moveTo>
                  <a:pt x="2806700" y="14287500"/>
                </a:moveTo>
              </a:path>
            </a:pathLst>
          </a:custGeom>
          <a:solidFill>
            <a:srgbClr val="0B0B0B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12" name="Freeform 14212"/>
          <p:cNvSpPr/>
          <p:nvPr/>
        </p:nvSpPr>
        <p:spPr>
          <a:xfrm rot="0" flipH="0" flipV="0">
            <a:off x="17541231" y="11127078"/>
            <a:ext cx="50025" cy="46888"/>
          </a:xfrm>
          <a:custGeom>
            <a:pathLst>
              <a:path w="3848100" h="3606800">
                <a:moveTo>
                  <a:pt x="330200" y="2806700"/>
                </a:moveTo>
                <a:lnTo>
                  <a:pt x="2717800" y="419100"/>
                </a:lnTo>
                <a:cubicBezTo>
                  <a:pt x="3048000" y="88900"/>
                  <a:pt x="3416300" y="0"/>
                  <a:pt x="3632200" y="203200"/>
                </a:cubicBezTo>
                <a:cubicBezTo>
                  <a:pt x="3848100" y="419100"/>
                  <a:pt x="3759200" y="787400"/>
                  <a:pt x="3416300" y="1130300"/>
                </a:cubicBezTo>
                <a:lnTo>
                  <a:pt x="1270000" y="3276600"/>
                </a:lnTo>
                <a:cubicBezTo>
                  <a:pt x="1079500" y="3454400"/>
                  <a:pt x="723900" y="3606800"/>
                  <a:pt x="469900" y="3606800"/>
                </a:cubicBezTo>
                <a:cubicBezTo>
                  <a:pt x="203200" y="3606800"/>
                  <a:pt x="0" y="3505200"/>
                  <a:pt x="0" y="3378200"/>
                </a:cubicBezTo>
                <a:cubicBezTo>
                  <a:pt x="0" y="3238500"/>
                  <a:pt x="152400" y="2984500"/>
                  <a:pt x="330200" y="2806700"/>
                </a:cubicBezTo>
                <a:close/>
                <a:moveTo>
                  <a:pt x="-139700" y="3606800"/>
                </a:moveTo>
              </a:path>
            </a:pathLst>
          </a:custGeom>
          <a:solidFill>
            <a:srgbClr val="0B0B0B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13" name="Rectangle 14213"/>
          <p:cNvSpPr/>
          <p:nvPr/>
        </p:nvSpPr>
        <p:spPr>
          <a:xfrm rot="0" flipH="0" flipV="0">
            <a:off x="17413737" y="11306536"/>
            <a:ext cx="179482" cy="274358"/>
          </a:xfrm>
          <a:prstGeom prst="rect">
            <a:avLst/>
          </a:prstGeom>
        </p:spPr>
      </p:sp>
      <p:sp>
        <p:nvSpPr>
          <p:cNvPr id="14214" name="Freeform 14214"/>
          <p:cNvSpPr/>
          <p:nvPr/>
        </p:nvSpPr>
        <p:spPr>
          <a:xfrm rot="0" flipH="0" flipV="0">
            <a:off x="17422544" y="11380494"/>
            <a:ext cx="74682" cy="167582"/>
          </a:xfrm>
          <a:custGeom>
            <a:pathLst>
              <a:path w="7861300" h="17640300">
                <a:moveTo>
                  <a:pt x="7327900" y="1003300"/>
                </a:moveTo>
                <a:lnTo>
                  <a:pt x="2692400" y="5638800"/>
                </a:lnTo>
                <a:cubicBezTo>
                  <a:pt x="2451100" y="5892800"/>
                  <a:pt x="1955800" y="6096000"/>
                  <a:pt x="1600200" y="6096000"/>
                </a:cubicBezTo>
                <a:cubicBezTo>
                  <a:pt x="1244600" y="6096000"/>
                  <a:pt x="965200" y="5943600"/>
                  <a:pt x="965200" y="5765800"/>
                </a:cubicBezTo>
                <a:cubicBezTo>
                  <a:pt x="965200" y="5588000"/>
                  <a:pt x="1028700" y="5372100"/>
                  <a:pt x="1117600" y="5283200"/>
                </a:cubicBezTo>
                <a:cubicBezTo>
                  <a:pt x="1206500" y="5194300"/>
                  <a:pt x="1308100" y="5029200"/>
                  <a:pt x="1346200" y="4902200"/>
                </a:cubicBezTo>
                <a:cubicBezTo>
                  <a:pt x="1384300" y="4775200"/>
                  <a:pt x="1625600" y="4457700"/>
                  <a:pt x="1879600" y="4216400"/>
                </a:cubicBezTo>
                <a:lnTo>
                  <a:pt x="5638800" y="444500"/>
                </a:lnTo>
                <a:cubicBezTo>
                  <a:pt x="5892800" y="203200"/>
                  <a:pt x="6375400" y="0"/>
                  <a:pt x="6731000" y="0"/>
                </a:cubicBezTo>
                <a:lnTo>
                  <a:pt x="7213600" y="0"/>
                </a:lnTo>
                <a:cubicBezTo>
                  <a:pt x="7569200" y="0"/>
                  <a:pt x="7861300" y="63500"/>
                  <a:pt x="7861300" y="152400"/>
                </a:cubicBezTo>
                <a:cubicBezTo>
                  <a:pt x="7861300" y="444500"/>
                  <a:pt x="7797800" y="533400"/>
                  <a:pt x="7327900" y="1003300"/>
                </a:cubicBezTo>
                <a:close/>
                <a:moveTo>
                  <a:pt x="17170400" y="19100800"/>
                </a:moveTo>
                <a:moveTo>
                  <a:pt x="5765800" y="9702800"/>
                </a:moveTo>
                <a:lnTo>
                  <a:pt x="5765800" y="11544300"/>
                </a:lnTo>
                <a:cubicBezTo>
                  <a:pt x="5765800" y="11899900"/>
                  <a:pt x="5702300" y="12458700"/>
                  <a:pt x="5600700" y="12788900"/>
                </a:cubicBezTo>
                <a:lnTo>
                  <a:pt x="5334000" y="13766800"/>
                </a:lnTo>
                <a:cubicBezTo>
                  <a:pt x="5245100" y="14097000"/>
                  <a:pt x="5054600" y="14605000"/>
                  <a:pt x="4914900" y="14909800"/>
                </a:cubicBezTo>
                <a:lnTo>
                  <a:pt x="4546600" y="15684500"/>
                </a:lnTo>
                <a:cubicBezTo>
                  <a:pt x="4406900" y="15976600"/>
                  <a:pt x="4089400" y="16433800"/>
                  <a:pt x="3848100" y="16675100"/>
                </a:cubicBezTo>
                <a:lnTo>
                  <a:pt x="3657600" y="16865600"/>
                </a:lnTo>
                <a:cubicBezTo>
                  <a:pt x="3403600" y="17119600"/>
                  <a:pt x="3060700" y="17322800"/>
                  <a:pt x="2882900" y="17322800"/>
                </a:cubicBezTo>
                <a:cubicBezTo>
                  <a:pt x="2705100" y="17322800"/>
                  <a:pt x="2565400" y="17386300"/>
                  <a:pt x="2565400" y="17475200"/>
                </a:cubicBezTo>
                <a:cubicBezTo>
                  <a:pt x="2565400" y="17564100"/>
                  <a:pt x="2273300" y="17640300"/>
                  <a:pt x="1917700" y="17640300"/>
                </a:cubicBezTo>
                <a:lnTo>
                  <a:pt x="1600200" y="17640300"/>
                </a:lnTo>
                <a:cubicBezTo>
                  <a:pt x="965200" y="17640300"/>
                  <a:pt x="635000" y="17475200"/>
                  <a:pt x="635000" y="17157700"/>
                </a:cubicBezTo>
                <a:cubicBezTo>
                  <a:pt x="635000" y="17068800"/>
                  <a:pt x="571500" y="17005300"/>
                  <a:pt x="482600" y="17005300"/>
                </a:cubicBezTo>
                <a:cubicBezTo>
                  <a:pt x="228600" y="17005300"/>
                  <a:pt x="0" y="16344900"/>
                  <a:pt x="0" y="15633700"/>
                </a:cubicBezTo>
                <a:lnTo>
                  <a:pt x="0" y="14427200"/>
                </a:lnTo>
                <a:cubicBezTo>
                  <a:pt x="0" y="13157200"/>
                  <a:pt x="368300" y="11861800"/>
                  <a:pt x="736600" y="11861800"/>
                </a:cubicBezTo>
                <a:cubicBezTo>
                  <a:pt x="863600" y="11861800"/>
                  <a:pt x="965200" y="11645900"/>
                  <a:pt x="965200" y="11379200"/>
                </a:cubicBezTo>
                <a:cubicBezTo>
                  <a:pt x="965200" y="10693400"/>
                  <a:pt x="1117600" y="10261600"/>
                  <a:pt x="1371600" y="10261600"/>
                </a:cubicBezTo>
                <a:cubicBezTo>
                  <a:pt x="1498600" y="10261600"/>
                  <a:pt x="1600200" y="10121900"/>
                  <a:pt x="1600200" y="9944100"/>
                </a:cubicBezTo>
                <a:cubicBezTo>
                  <a:pt x="1600200" y="9398000"/>
                  <a:pt x="1778000" y="8978900"/>
                  <a:pt x="2019300" y="8978900"/>
                </a:cubicBezTo>
                <a:cubicBezTo>
                  <a:pt x="2146300" y="8978900"/>
                  <a:pt x="2247900" y="8902700"/>
                  <a:pt x="2247900" y="8813800"/>
                </a:cubicBezTo>
                <a:cubicBezTo>
                  <a:pt x="2247900" y="8724900"/>
                  <a:pt x="2387600" y="8661400"/>
                  <a:pt x="2565400" y="8661400"/>
                </a:cubicBezTo>
                <a:cubicBezTo>
                  <a:pt x="2743200" y="8661400"/>
                  <a:pt x="2882900" y="8585200"/>
                  <a:pt x="2882900" y="8496300"/>
                </a:cubicBezTo>
                <a:cubicBezTo>
                  <a:pt x="2882900" y="8407400"/>
                  <a:pt x="2959100" y="8331200"/>
                  <a:pt x="3048000" y="8331200"/>
                </a:cubicBezTo>
                <a:cubicBezTo>
                  <a:pt x="3136900" y="8331200"/>
                  <a:pt x="3200400" y="8267700"/>
                  <a:pt x="3200400" y="8178800"/>
                </a:cubicBezTo>
                <a:cubicBezTo>
                  <a:pt x="3200400" y="8089900"/>
                  <a:pt x="3492500" y="8013700"/>
                  <a:pt x="3848100" y="8013700"/>
                </a:cubicBezTo>
                <a:lnTo>
                  <a:pt x="4483100" y="8013700"/>
                </a:lnTo>
                <a:cubicBezTo>
                  <a:pt x="5397500" y="8013700"/>
                  <a:pt x="5765800" y="8496300"/>
                  <a:pt x="5765800" y="9702800"/>
                </a:cubicBezTo>
                <a:close/>
                <a:moveTo>
                  <a:pt x="8470900" y="19100800"/>
                </a:moveTo>
                <a:moveTo>
                  <a:pt x="4813300" y="11544300"/>
                </a:moveTo>
                <a:lnTo>
                  <a:pt x="4813300" y="9944100"/>
                </a:lnTo>
                <a:cubicBezTo>
                  <a:pt x="4813300" y="9588500"/>
                  <a:pt x="4737100" y="9232900"/>
                  <a:pt x="4648200" y="9144000"/>
                </a:cubicBezTo>
                <a:cubicBezTo>
                  <a:pt x="4445000" y="8928100"/>
                  <a:pt x="3568700" y="8928100"/>
                  <a:pt x="3365500" y="9144000"/>
                </a:cubicBezTo>
                <a:cubicBezTo>
                  <a:pt x="3276600" y="9232900"/>
                  <a:pt x="3200400" y="9372600"/>
                  <a:pt x="3200400" y="9461500"/>
                </a:cubicBezTo>
                <a:cubicBezTo>
                  <a:pt x="3200400" y="9550400"/>
                  <a:pt x="3136900" y="9613900"/>
                  <a:pt x="3048000" y="9613900"/>
                </a:cubicBezTo>
                <a:cubicBezTo>
                  <a:pt x="2781300" y="9613900"/>
                  <a:pt x="2565400" y="9918700"/>
                  <a:pt x="2565400" y="10261600"/>
                </a:cubicBezTo>
                <a:cubicBezTo>
                  <a:pt x="2565400" y="10439400"/>
                  <a:pt x="2463800" y="10579100"/>
                  <a:pt x="2336800" y="10579100"/>
                </a:cubicBezTo>
                <a:cubicBezTo>
                  <a:pt x="2108200" y="10579100"/>
                  <a:pt x="1917700" y="10998200"/>
                  <a:pt x="1917700" y="11544300"/>
                </a:cubicBezTo>
                <a:cubicBezTo>
                  <a:pt x="1917700" y="11722100"/>
                  <a:pt x="1828800" y="11861800"/>
                  <a:pt x="1727200" y="11861800"/>
                </a:cubicBezTo>
                <a:cubicBezTo>
                  <a:pt x="1612900" y="11861800"/>
                  <a:pt x="1473200" y="12153900"/>
                  <a:pt x="1397000" y="12496800"/>
                </a:cubicBezTo>
                <a:lnTo>
                  <a:pt x="1079500" y="14122400"/>
                </a:lnTo>
                <a:cubicBezTo>
                  <a:pt x="1016000" y="14465300"/>
                  <a:pt x="965200" y="14947900"/>
                  <a:pt x="965200" y="15189200"/>
                </a:cubicBezTo>
                <a:cubicBezTo>
                  <a:pt x="965200" y="16065500"/>
                  <a:pt x="1282700" y="16675100"/>
                  <a:pt x="1765300" y="16675100"/>
                </a:cubicBezTo>
                <a:cubicBezTo>
                  <a:pt x="2032000" y="16675100"/>
                  <a:pt x="2247900" y="16611600"/>
                  <a:pt x="2247900" y="16522700"/>
                </a:cubicBezTo>
                <a:cubicBezTo>
                  <a:pt x="2247900" y="16433800"/>
                  <a:pt x="2387600" y="16357600"/>
                  <a:pt x="2565400" y="16357600"/>
                </a:cubicBezTo>
                <a:cubicBezTo>
                  <a:pt x="2959100" y="16357600"/>
                  <a:pt x="3238500" y="16090900"/>
                  <a:pt x="3581400" y="15367000"/>
                </a:cubicBezTo>
                <a:lnTo>
                  <a:pt x="4254500" y="13957300"/>
                </a:lnTo>
                <a:cubicBezTo>
                  <a:pt x="4406900" y="13652500"/>
                  <a:pt x="4584700" y="13131800"/>
                  <a:pt x="4660900" y="12814300"/>
                </a:cubicBezTo>
                <a:lnTo>
                  <a:pt x="4673600" y="12776200"/>
                </a:lnTo>
                <a:cubicBezTo>
                  <a:pt x="4749800" y="12446000"/>
                  <a:pt x="4813300" y="11899900"/>
                  <a:pt x="4813300" y="11544300"/>
                </a:cubicBezTo>
                <a:close/>
                <a:moveTo>
                  <a:pt x="6629400" y="191008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15" name="Freeform 14215"/>
          <p:cNvSpPr/>
          <p:nvPr/>
        </p:nvSpPr>
        <p:spPr>
          <a:xfrm rot="0" flipH="0" flipV="0">
            <a:off x="17498713" y="11375185"/>
            <a:ext cx="18218" cy="201123"/>
          </a:xfrm>
          <a:custGeom>
            <a:pathLst>
              <a:path w="1917700" h="21170900">
                <a:moveTo>
                  <a:pt x="1917700" y="965200"/>
                </a:moveTo>
                <a:lnTo>
                  <a:pt x="1917700" y="20218400"/>
                </a:lnTo>
                <a:cubicBezTo>
                  <a:pt x="1917700" y="20853400"/>
                  <a:pt x="1600200" y="21170900"/>
                  <a:pt x="965200" y="21170900"/>
                </a:cubicBezTo>
                <a:cubicBezTo>
                  <a:pt x="431800" y="21170900"/>
                  <a:pt x="0" y="21031200"/>
                  <a:pt x="0" y="20853400"/>
                </a:cubicBezTo>
                <a:cubicBezTo>
                  <a:pt x="0" y="20675600"/>
                  <a:pt x="139700" y="20535900"/>
                  <a:pt x="317500" y="20535900"/>
                </a:cubicBezTo>
                <a:cubicBezTo>
                  <a:pt x="495300" y="20535900"/>
                  <a:pt x="635000" y="20104100"/>
                  <a:pt x="635000" y="19570700"/>
                </a:cubicBezTo>
                <a:lnTo>
                  <a:pt x="635000" y="965200"/>
                </a:lnTo>
                <a:cubicBezTo>
                  <a:pt x="635000" y="431800"/>
                  <a:pt x="927100" y="0"/>
                  <a:pt x="1282700" y="0"/>
                </a:cubicBezTo>
                <a:cubicBezTo>
                  <a:pt x="1638300" y="0"/>
                  <a:pt x="1917700" y="431800"/>
                  <a:pt x="1917700" y="965200"/>
                </a:cubicBezTo>
                <a:close/>
                <a:moveTo>
                  <a:pt x="18910300" y="196596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16" name="Freeform 14216"/>
          <p:cNvSpPr/>
          <p:nvPr/>
        </p:nvSpPr>
        <p:spPr>
          <a:xfrm rot="0" flipH="0" flipV="0">
            <a:off x="17526138" y="11370601"/>
            <a:ext cx="63944" cy="57912"/>
          </a:xfrm>
          <a:custGeom>
            <a:pathLst>
              <a:path w="6731000" h="6096000">
                <a:moveTo>
                  <a:pt x="5130800" y="5765800"/>
                </a:moveTo>
                <a:lnTo>
                  <a:pt x="317500" y="965200"/>
                </a:lnTo>
                <a:cubicBezTo>
                  <a:pt x="139700" y="787400"/>
                  <a:pt x="0" y="495300"/>
                  <a:pt x="0" y="317500"/>
                </a:cubicBezTo>
                <a:cubicBezTo>
                  <a:pt x="0" y="139700"/>
                  <a:pt x="203200" y="0"/>
                  <a:pt x="457200" y="0"/>
                </a:cubicBezTo>
                <a:lnTo>
                  <a:pt x="825500" y="0"/>
                </a:lnTo>
                <a:cubicBezTo>
                  <a:pt x="1079500" y="0"/>
                  <a:pt x="1282700" y="63500"/>
                  <a:pt x="1282700" y="152400"/>
                </a:cubicBezTo>
                <a:cubicBezTo>
                  <a:pt x="1282700" y="241300"/>
                  <a:pt x="1422400" y="317500"/>
                  <a:pt x="1600200" y="317500"/>
                </a:cubicBezTo>
                <a:cubicBezTo>
                  <a:pt x="2019300" y="317500"/>
                  <a:pt x="2565400" y="863600"/>
                  <a:pt x="2565400" y="1282700"/>
                </a:cubicBezTo>
                <a:cubicBezTo>
                  <a:pt x="2565400" y="1460500"/>
                  <a:pt x="2705100" y="1600200"/>
                  <a:pt x="2882900" y="1600200"/>
                </a:cubicBezTo>
                <a:cubicBezTo>
                  <a:pt x="3060700" y="1600200"/>
                  <a:pt x="3213100" y="1739900"/>
                  <a:pt x="3213100" y="1917700"/>
                </a:cubicBezTo>
                <a:cubicBezTo>
                  <a:pt x="3213100" y="2095500"/>
                  <a:pt x="3352800" y="2247900"/>
                  <a:pt x="3530600" y="2247900"/>
                </a:cubicBezTo>
                <a:cubicBezTo>
                  <a:pt x="3937000" y="2247900"/>
                  <a:pt x="4165600" y="2476500"/>
                  <a:pt x="4165600" y="2882900"/>
                </a:cubicBezTo>
                <a:cubicBezTo>
                  <a:pt x="4165600" y="3060700"/>
                  <a:pt x="4318000" y="3200400"/>
                  <a:pt x="4495800" y="3200400"/>
                </a:cubicBezTo>
                <a:cubicBezTo>
                  <a:pt x="4660900" y="3200400"/>
                  <a:pt x="4813300" y="3352800"/>
                  <a:pt x="4813300" y="3530600"/>
                </a:cubicBezTo>
                <a:cubicBezTo>
                  <a:pt x="4813300" y="3708400"/>
                  <a:pt x="4953000" y="3848100"/>
                  <a:pt x="5130800" y="3848100"/>
                </a:cubicBezTo>
                <a:cubicBezTo>
                  <a:pt x="5537200" y="3848100"/>
                  <a:pt x="5778500" y="4076700"/>
                  <a:pt x="5778500" y="4483100"/>
                </a:cubicBezTo>
                <a:cubicBezTo>
                  <a:pt x="5778500" y="4660900"/>
                  <a:pt x="5918200" y="4813300"/>
                  <a:pt x="6096000" y="4813300"/>
                </a:cubicBezTo>
                <a:cubicBezTo>
                  <a:pt x="6273800" y="4813300"/>
                  <a:pt x="6413500" y="4953000"/>
                  <a:pt x="6413500" y="5130800"/>
                </a:cubicBezTo>
                <a:cubicBezTo>
                  <a:pt x="6413500" y="5308600"/>
                  <a:pt x="6489700" y="5448300"/>
                  <a:pt x="6578600" y="5448300"/>
                </a:cubicBezTo>
                <a:cubicBezTo>
                  <a:pt x="6667500" y="5448300"/>
                  <a:pt x="6731000" y="5600700"/>
                  <a:pt x="6731000" y="5765800"/>
                </a:cubicBezTo>
                <a:cubicBezTo>
                  <a:pt x="6731000" y="5943600"/>
                  <a:pt x="6527800" y="6096000"/>
                  <a:pt x="6286500" y="6096000"/>
                </a:cubicBezTo>
                <a:lnTo>
                  <a:pt x="5905500" y="6096000"/>
                </a:lnTo>
                <a:cubicBezTo>
                  <a:pt x="5638800" y="6096000"/>
                  <a:pt x="5321300" y="5956300"/>
                  <a:pt x="5130800" y="5765800"/>
                </a:cubicBezTo>
                <a:close/>
                <a:moveTo>
                  <a:pt x="13893800" y="201422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17" name="Rectangle 14217"/>
          <p:cNvSpPr/>
          <p:nvPr/>
        </p:nvSpPr>
        <p:spPr>
          <a:xfrm rot="0" flipH="0" flipV="0">
            <a:off x="17862681" y="11559393"/>
            <a:ext cx="173488" cy="274358"/>
          </a:xfrm>
          <a:prstGeom prst="rect">
            <a:avLst/>
          </a:prstGeom>
        </p:spPr>
      </p:sp>
      <p:sp>
        <p:nvSpPr>
          <p:cNvPr id="14218" name="Freeform 14218"/>
          <p:cNvSpPr/>
          <p:nvPr/>
        </p:nvSpPr>
        <p:spPr>
          <a:xfrm rot="0" flipH="0" flipV="0">
            <a:off x="17876194" y="11741454"/>
            <a:ext cx="24491" cy="73234"/>
          </a:xfrm>
          <a:custGeom>
            <a:pathLst>
              <a:path w="2578100" h="7708900">
                <a:moveTo>
                  <a:pt x="2489200" y="1117600"/>
                </a:moveTo>
                <a:lnTo>
                  <a:pt x="1079500" y="6680200"/>
                </a:lnTo>
                <a:cubicBezTo>
                  <a:pt x="889000" y="7391400"/>
                  <a:pt x="698500" y="7708900"/>
                  <a:pt x="444500" y="7708900"/>
                </a:cubicBezTo>
                <a:cubicBezTo>
                  <a:pt x="292100" y="7708900"/>
                  <a:pt x="165100" y="7556500"/>
                  <a:pt x="165100" y="7378700"/>
                </a:cubicBezTo>
                <a:lnTo>
                  <a:pt x="165100" y="6908800"/>
                </a:lnTo>
                <a:cubicBezTo>
                  <a:pt x="165100" y="6731000"/>
                  <a:pt x="203200" y="6451600"/>
                  <a:pt x="241300" y="6286500"/>
                </a:cubicBezTo>
                <a:lnTo>
                  <a:pt x="711200" y="4394200"/>
                </a:lnTo>
                <a:cubicBezTo>
                  <a:pt x="749300" y="4229100"/>
                  <a:pt x="838200" y="3949700"/>
                  <a:pt x="901700" y="3771900"/>
                </a:cubicBezTo>
                <a:lnTo>
                  <a:pt x="1181100" y="2971800"/>
                </a:lnTo>
                <a:cubicBezTo>
                  <a:pt x="1244600" y="2794000"/>
                  <a:pt x="1282700" y="2514600"/>
                  <a:pt x="1282700" y="2336800"/>
                </a:cubicBezTo>
                <a:lnTo>
                  <a:pt x="1282700" y="2095500"/>
                </a:lnTo>
                <a:cubicBezTo>
                  <a:pt x="1282700" y="1727200"/>
                  <a:pt x="1231900" y="1714500"/>
                  <a:pt x="889000" y="1905000"/>
                </a:cubicBezTo>
                <a:cubicBezTo>
                  <a:pt x="749300" y="1981200"/>
                  <a:pt x="647700" y="2082800"/>
                  <a:pt x="647700" y="2146300"/>
                </a:cubicBezTo>
                <a:cubicBezTo>
                  <a:pt x="647700" y="2209800"/>
                  <a:pt x="533400" y="2247900"/>
                  <a:pt x="406400" y="2247900"/>
                </a:cubicBezTo>
                <a:cubicBezTo>
                  <a:pt x="279400" y="2247900"/>
                  <a:pt x="127000" y="2209800"/>
                  <a:pt x="88900" y="2171700"/>
                </a:cubicBezTo>
                <a:cubicBezTo>
                  <a:pt x="38100" y="2120900"/>
                  <a:pt x="0" y="1981200"/>
                  <a:pt x="0" y="1854200"/>
                </a:cubicBezTo>
                <a:cubicBezTo>
                  <a:pt x="0" y="1714500"/>
                  <a:pt x="127000" y="1524000"/>
                  <a:pt x="292100" y="1422400"/>
                </a:cubicBezTo>
                <a:lnTo>
                  <a:pt x="749300" y="1104900"/>
                </a:lnTo>
                <a:cubicBezTo>
                  <a:pt x="901700" y="1003300"/>
                  <a:pt x="1143000" y="812800"/>
                  <a:pt x="1282700" y="685800"/>
                </a:cubicBezTo>
                <a:lnTo>
                  <a:pt x="1752600" y="241300"/>
                </a:lnTo>
                <a:cubicBezTo>
                  <a:pt x="1892300" y="114300"/>
                  <a:pt x="2133600" y="0"/>
                  <a:pt x="2286000" y="0"/>
                </a:cubicBezTo>
                <a:cubicBezTo>
                  <a:pt x="2451100" y="0"/>
                  <a:pt x="2578100" y="152400"/>
                  <a:pt x="2578100" y="330200"/>
                </a:cubicBezTo>
                <a:lnTo>
                  <a:pt x="2578100" y="482600"/>
                </a:lnTo>
                <a:cubicBezTo>
                  <a:pt x="2578100" y="660400"/>
                  <a:pt x="2540000" y="939800"/>
                  <a:pt x="2489200" y="1117600"/>
                </a:cubicBezTo>
                <a:close/>
                <a:moveTo>
                  <a:pt x="5181600" y="77216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19" name="Freeform 14219"/>
          <p:cNvSpPr/>
          <p:nvPr/>
        </p:nvSpPr>
        <p:spPr>
          <a:xfrm rot="0" flipH="0" flipV="0">
            <a:off x="17904465" y="11740006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20" name="Freeform 14220"/>
          <p:cNvSpPr/>
          <p:nvPr/>
        </p:nvSpPr>
        <p:spPr>
          <a:xfrm rot="0" flipH="0" flipV="0">
            <a:off x="17956262" y="11740006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21" name="Rectangle 14221"/>
          <p:cNvSpPr/>
          <p:nvPr/>
        </p:nvSpPr>
        <p:spPr>
          <a:xfrm rot="0" flipH="0" flipV="0">
            <a:off x="18556228" y="11160650"/>
            <a:ext cx="476758" cy="181541"/>
          </a:xfrm>
          <a:prstGeom prst="rect">
            <a:avLst/>
          </a:prstGeom>
        </p:spPr>
      </p:sp>
      <p:sp>
        <p:nvSpPr>
          <p:cNvPr id="14222" name="Freeform 14222"/>
          <p:cNvSpPr/>
          <p:nvPr/>
        </p:nvSpPr>
        <p:spPr>
          <a:xfrm rot="0" flipH="0" flipV="0">
            <a:off x="18559276" y="11283568"/>
            <a:ext cx="27432" cy="27432"/>
          </a:xfrm>
          <a:custGeom>
            <a:pathLst>
              <a:path w="3429000" h="3429000">
                <a:moveTo>
                  <a:pt x="0" y="3429000"/>
                </a:moveTo>
                <a:lnTo>
                  <a:pt x="0" y="381000"/>
                </a:lnTo>
                <a:cubicBezTo>
                  <a:pt x="0" y="127000"/>
                  <a:pt x="127000" y="0"/>
                  <a:pt x="381000" y="0"/>
                </a:cubicBezTo>
                <a:cubicBezTo>
                  <a:pt x="596900" y="0"/>
                  <a:pt x="762000" y="88900"/>
                  <a:pt x="762000" y="190500"/>
                </a:cubicBezTo>
                <a:cubicBezTo>
                  <a:pt x="762000" y="292100"/>
                  <a:pt x="850900" y="381000"/>
                  <a:pt x="952500" y="381000"/>
                </a:cubicBezTo>
                <a:cubicBezTo>
                  <a:pt x="1054100" y="381000"/>
                  <a:pt x="1143000" y="469900"/>
                  <a:pt x="1143000" y="571500"/>
                </a:cubicBezTo>
                <a:cubicBezTo>
                  <a:pt x="1143000" y="673100"/>
                  <a:pt x="1231900" y="762000"/>
                  <a:pt x="1333500" y="762000"/>
                </a:cubicBezTo>
                <a:cubicBezTo>
                  <a:pt x="1435100" y="762000"/>
                  <a:pt x="1524000" y="850900"/>
                  <a:pt x="1524000" y="952500"/>
                </a:cubicBezTo>
                <a:cubicBezTo>
                  <a:pt x="1524000" y="1054100"/>
                  <a:pt x="1612900" y="1143000"/>
                  <a:pt x="1714500" y="1143000"/>
                </a:cubicBezTo>
                <a:cubicBezTo>
                  <a:pt x="1816100" y="1143000"/>
                  <a:pt x="1905000" y="1231900"/>
                  <a:pt x="1905000" y="1333500"/>
                </a:cubicBezTo>
                <a:cubicBezTo>
                  <a:pt x="1905000" y="1435100"/>
                  <a:pt x="1993900" y="1524000"/>
                  <a:pt x="2095500" y="1524000"/>
                </a:cubicBezTo>
                <a:cubicBezTo>
                  <a:pt x="2197100" y="1524000"/>
                  <a:pt x="2286000" y="1612900"/>
                  <a:pt x="2286000" y="1714500"/>
                </a:cubicBezTo>
                <a:cubicBezTo>
                  <a:pt x="2286000" y="1816100"/>
                  <a:pt x="2463800" y="1905000"/>
                  <a:pt x="2667000" y="1905000"/>
                </a:cubicBezTo>
                <a:cubicBezTo>
                  <a:pt x="2882900" y="1905000"/>
                  <a:pt x="3048000" y="1993900"/>
                  <a:pt x="3048000" y="2095500"/>
                </a:cubicBezTo>
                <a:cubicBezTo>
                  <a:pt x="3048000" y="2197100"/>
                  <a:pt x="3136900" y="2286000"/>
                  <a:pt x="3238500" y="2286000"/>
                </a:cubicBezTo>
                <a:cubicBezTo>
                  <a:pt x="3340100" y="2286000"/>
                  <a:pt x="3429000" y="2451100"/>
                  <a:pt x="3429000" y="2667000"/>
                </a:cubicBezTo>
                <a:cubicBezTo>
                  <a:pt x="3429000" y="2882900"/>
                  <a:pt x="3263900" y="3048000"/>
                  <a:pt x="3048000" y="3048000"/>
                </a:cubicBezTo>
                <a:lnTo>
                  <a:pt x="2667000" y="3048000"/>
                </a:lnTo>
                <a:cubicBezTo>
                  <a:pt x="2463800" y="3048000"/>
                  <a:pt x="2286000" y="3136900"/>
                  <a:pt x="2286000" y="3238500"/>
                </a:cubicBezTo>
                <a:cubicBezTo>
                  <a:pt x="2286000" y="3340100"/>
                  <a:pt x="2120900" y="3429000"/>
                  <a:pt x="1905000" y="3429000"/>
                </a:cubicBezTo>
                <a:close/>
                <a:moveTo>
                  <a:pt x="-381000" y="3429000"/>
                </a:moveTo>
                <a:moveTo>
                  <a:pt x="762000" y="2667000"/>
                </a:moveTo>
                <a:lnTo>
                  <a:pt x="1905000" y="2667000"/>
                </a:lnTo>
                <a:cubicBezTo>
                  <a:pt x="2133600" y="2667000"/>
                  <a:pt x="2286000" y="2514600"/>
                  <a:pt x="2286000" y="2286000"/>
                </a:cubicBezTo>
                <a:cubicBezTo>
                  <a:pt x="2286000" y="2070100"/>
                  <a:pt x="2120900" y="1905000"/>
                  <a:pt x="1905000" y="1905000"/>
                </a:cubicBezTo>
                <a:cubicBezTo>
                  <a:pt x="1701800" y="1905000"/>
                  <a:pt x="1524000" y="1816100"/>
                  <a:pt x="1524000" y="1714500"/>
                </a:cubicBezTo>
                <a:cubicBezTo>
                  <a:pt x="1524000" y="1612900"/>
                  <a:pt x="1435100" y="1524000"/>
                  <a:pt x="1333500" y="1524000"/>
                </a:cubicBezTo>
                <a:cubicBezTo>
                  <a:pt x="1231900" y="1524000"/>
                  <a:pt x="1143000" y="1435100"/>
                  <a:pt x="1143000" y="1333500"/>
                </a:cubicBezTo>
                <a:cubicBezTo>
                  <a:pt x="1143000" y="1231900"/>
                  <a:pt x="977900" y="1143000"/>
                  <a:pt x="762000" y="1143000"/>
                </a:cubicBezTo>
                <a:cubicBezTo>
                  <a:pt x="558800" y="1143000"/>
                  <a:pt x="381000" y="1231900"/>
                  <a:pt x="381000" y="1333500"/>
                </a:cubicBezTo>
                <a:cubicBezTo>
                  <a:pt x="381000" y="1435100"/>
                  <a:pt x="469900" y="1524000"/>
                  <a:pt x="571500" y="1524000"/>
                </a:cubicBezTo>
                <a:cubicBezTo>
                  <a:pt x="673100" y="1524000"/>
                  <a:pt x="762000" y="1689100"/>
                  <a:pt x="762000" y="1905000"/>
                </a:cubicBezTo>
                <a:cubicBezTo>
                  <a:pt x="762000" y="2120900"/>
                  <a:pt x="673100" y="2286000"/>
                  <a:pt x="571500" y="2286000"/>
                </a:cubicBezTo>
                <a:cubicBezTo>
                  <a:pt x="469900" y="2286000"/>
                  <a:pt x="381000" y="2374900"/>
                  <a:pt x="381000" y="2476500"/>
                </a:cubicBezTo>
                <a:cubicBezTo>
                  <a:pt x="381000" y="2578100"/>
                  <a:pt x="558800" y="2667000"/>
                  <a:pt x="762000" y="2667000"/>
                </a:cubicBezTo>
                <a:close/>
                <a:moveTo>
                  <a:pt x="381000" y="3429000"/>
                </a:moveTo>
              </a:path>
            </a:pathLst>
          </a:custGeom>
          <a:solidFill>
            <a:srgbClr val="909490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23" name="Freeform 14223"/>
          <p:cNvSpPr/>
          <p:nvPr/>
        </p:nvSpPr>
        <p:spPr>
          <a:xfrm rot="0" flipH="0" flipV="0">
            <a:off x="18839731" y="11234927"/>
            <a:ext cx="27432" cy="27432"/>
          </a:xfrm>
          <a:custGeom>
            <a:pathLst>
              <a:path w="3048000" h="3048000">
                <a:moveTo>
                  <a:pt x="0" y="2032000"/>
                </a:moveTo>
                <a:lnTo>
                  <a:pt x="0" y="1358900"/>
                </a:lnTo>
                <a:cubicBezTo>
                  <a:pt x="0" y="977900"/>
                  <a:pt x="76200" y="673100"/>
                  <a:pt x="165100" y="673100"/>
                </a:cubicBezTo>
                <a:cubicBezTo>
                  <a:pt x="254000" y="673100"/>
                  <a:pt x="330200" y="520700"/>
                  <a:pt x="330200" y="342900"/>
                </a:cubicBezTo>
                <a:cubicBezTo>
                  <a:pt x="330200" y="152400"/>
                  <a:pt x="482600" y="0"/>
                  <a:pt x="673100" y="0"/>
                </a:cubicBezTo>
                <a:cubicBezTo>
                  <a:pt x="863600" y="0"/>
                  <a:pt x="1092200" y="76200"/>
                  <a:pt x="1181100" y="165100"/>
                </a:cubicBezTo>
                <a:cubicBezTo>
                  <a:pt x="1270000" y="266700"/>
                  <a:pt x="1346200" y="419100"/>
                  <a:pt x="1346200" y="508000"/>
                </a:cubicBezTo>
                <a:cubicBezTo>
                  <a:pt x="1346200" y="596900"/>
                  <a:pt x="1498600" y="673100"/>
                  <a:pt x="1689100" y="673100"/>
                </a:cubicBezTo>
                <a:cubicBezTo>
                  <a:pt x="2057400" y="673100"/>
                  <a:pt x="2362200" y="914400"/>
                  <a:pt x="2362200" y="1181100"/>
                </a:cubicBezTo>
                <a:cubicBezTo>
                  <a:pt x="2362200" y="1282700"/>
                  <a:pt x="2438400" y="1358900"/>
                  <a:pt x="2540000" y="1358900"/>
                </a:cubicBezTo>
                <a:cubicBezTo>
                  <a:pt x="2806700" y="1358900"/>
                  <a:pt x="3048000" y="1663700"/>
                  <a:pt x="3048000" y="2032000"/>
                </a:cubicBezTo>
                <a:cubicBezTo>
                  <a:pt x="3048000" y="2222500"/>
                  <a:pt x="2895600" y="2374900"/>
                  <a:pt x="2705100" y="2374900"/>
                </a:cubicBezTo>
                <a:cubicBezTo>
                  <a:pt x="2514600" y="2374900"/>
                  <a:pt x="2362200" y="2451100"/>
                  <a:pt x="2362200" y="2540000"/>
                </a:cubicBezTo>
                <a:cubicBezTo>
                  <a:pt x="2362200" y="2628900"/>
                  <a:pt x="2057400" y="2705100"/>
                  <a:pt x="1689100" y="2705100"/>
                </a:cubicBezTo>
                <a:lnTo>
                  <a:pt x="1346200" y="2705100"/>
                </a:lnTo>
                <a:cubicBezTo>
                  <a:pt x="977900" y="2705100"/>
                  <a:pt x="673100" y="2781300"/>
                  <a:pt x="673100" y="2882900"/>
                </a:cubicBezTo>
                <a:cubicBezTo>
                  <a:pt x="673100" y="2971800"/>
                  <a:pt x="596900" y="3048000"/>
                  <a:pt x="508000" y="3048000"/>
                </a:cubicBezTo>
                <a:cubicBezTo>
                  <a:pt x="406400" y="3048000"/>
                  <a:pt x="330200" y="2971800"/>
                  <a:pt x="330200" y="2882900"/>
                </a:cubicBezTo>
                <a:cubicBezTo>
                  <a:pt x="330200" y="2781300"/>
                  <a:pt x="254000" y="2705100"/>
                  <a:pt x="165100" y="2705100"/>
                </a:cubicBezTo>
                <a:cubicBezTo>
                  <a:pt x="76200" y="2705100"/>
                  <a:pt x="0" y="2400300"/>
                  <a:pt x="0" y="2032000"/>
                </a:cubicBezTo>
                <a:close/>
                <a:moveTo>
                  <a:pt x="673100" y="3048000"/>
                </a:moveTo>
                <a:moveTo>
                  <a:pt x="673100" y="1016000"/>
                </a:moveTo>
                <a:lnTo>
                  <a:pt x="673100" y="2032000"/>
                </a:lnTo>
                <a:cubicBezTo>
                  <a:pt x="673100" y="2222500"/>
                  <a:pt x="749300" y="2374900"/>
                  <a:pt x="838200" y="2374900"/>
                </a:cubicBezTo>
                <a:cubicBezTo>
                  <a:pt x="939800" y="2374900"/>
                  <a:pt x="1016000" y="2298700"/>
                  <a:pt x="1016000" y="2197100"/>
                </a:cubicBezTo>
                <a:cubicBezTo>
                  <a:pt x="1016000" y="2108200"/>
                  <a:pt x="1168400" y="2032000"/>
                  <a:pt x="1346200" y="2032000"/>
                </a:cubicBezTo>
                <a:lnTo>
                  <a:pt x="2032000" y="2032000"/>
                </a:lnTo>
                <a:cubicBezTo>
                  <a:pt x="2209800" y="2032000"/>
                  <a:pt x="2362200" y="1955800"/>
                  <a:pt x="2362200" y="1866900"/>
                </a:cubicBezTo>
                <a:cubicBezTo>
                  <a:pt x="2362200" y="1765300"/>
                  <a:pt x="2286000" y="1689100"/>
                  <a:pt x="2197100" y="1689100"/>
                </a:cubicBezTo>
                <a:cubicBezTo>
                  <a:pt x="2108200" y="1689100"/>
                  <a:pt x="2032000" y="1612900"/>
                  <a:pt x="2032000" y="1524000"/>
                </a:cubicBezTo>
                <a:cubicBezTo>
                  <a:pt x="2032000" y="1435100"/>
                  <a:pt x="1879600" y="1358900"/>
                  <a:pt x="1689100" y="1358900"/>
                </a:cubicBezTo>
                <a:cubicBezTo>
                  <a:pt x="1498600" y="1358900"/>
                  <a:pt x="1346200" y="1282700"/>
                  <a:pt x="1346200" y="1181100"/>
                </a:cubicBezTo>
                <a:cubicBezTo>
                  <a:pt x="1346200" y="1092200"/>
                  <a:pt x="1270000" y="1016000"/>
                  <a:pt x="1181100" y="1016000"/>
                </a:cubicBezTo>
                <a:cubicBezTo>
                  <a:pt x="1092200" y="1016000"/>
                  <a:pt x="1016000" y="939800"/>
                  <a:pt x="1016000" y="850900"/>
                </a:cubicBezTo>
                <a:cubicBezTo>
                  <a:pt x="1016000" y="749300"/>
                  <a:pt x="939800" y="673100"/>
                  <a:pt x="838200" y="673100"/>
                </a:cubicBezTo>
                <a:cubicBezTo>
                  <a:pt x="749300" y="673100"/>
                  <a:pt x="673100" y="825500"/>
                  <a:pt x="673100" y="1016000"/>
                </a:cubicBezTo>
                <a:close/>
                <a:moveTo>
                  <a:pt x="1689100" y="3048000"/>
                </a:moveTo>
              </a:path>
            </a:pathLst>
          </a:custGeom>
          <a:solidFill>
            <a:srgbClr val="9E9E9D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24" name="Freeform 14224"/>
          <p:cNvSpPr/>
          <p:nvPr/>
        </p:nvSpPr>
        <p:spPr>
          <a:xfrm rot="0" flipH="0" flipV="0">
            <a:off x="18970922" y="11219725"/>
            <a:ext cx="30403" cy="33489"/>
          </a:xfrm>
          <a:custGeom>
            <a:pathLst>
              <a:path w="3378200" h="3721100">
                <a:moveTo>
                  <a:pt x="673100" y="0"/>
                </a:moveTo>
                <a:lnTo>
                  <a:pt x="2705100" y="0"/>
                </a:lnTo>
                <a:cubicBezTo>
                  <a:pt x="3073400" y="0"/>
                  <a:pt x="3378200" y="76200"/>
                  <a:pt x="3378200" y="165100"/>
                </a:cubicBezTo>
                <a:cubicBezTo>
                  <a:pt x="3378200" y="254000"/>
                  <a:pt x="3149600" y="330200"/>
                  <a:pt x="2870200" y="330200"/>
                </a:cubicBezTo>
                <a:cubicBezTo>
                  <a:pt x="2146300" y="330200"/>
                  <a:pt x="1790700" y="774700"/>
                  <a:pt x="2197100" y="1181100"/>
                </a:cubicBezTo>
                <a:cubicBezTo>
                  <a:pt x="2286000" y="1270000"/>
                  <a:pt x="2438400" y="1346200"/>
                  <a:pt x="2540000" y="1346200"/>
                </a:cubicBezTo>
                <a:cubicBezTo>
                  <a:pt x="2628900" y="1346200"/>
                  <a:pt x="2705100" y="1498600"/>
                  <a:pt x="2705100" y="1689100"/>
                </a:cubicBezTo>
                <a:cubicBezTo>
                  <a:pt x="2705100" y="1879600"/>
                  <a:pt x="2781300" y="2032000"/>
                  <a:pt x="2870200" y="2032000"/>
                </a:cubicBezTo>
                <a:cubicBezTo>
                  <a:pt x="2971800" y="2032000"/>
                  <a:pt x="3048000" y="2336800"/>
                  <a:pt x="3048000" y="2705100"/>
                </a:cubicBezTo>
                <a:cubicBezTo>
                  <a:pt x="3048000" y="3073400"/>
                  <a:pt x="2971800" y="3378200"/>
                  <a:pt x="2870200" y="3378200"/>
                </a:cubicBezTo>
                <a:cubicBezTo>
                  <a:pt x="2781300" y="3378200"/>
                  <a:pt x="2705100" y="3454400"/>
                  <a:pt x="2705100" y="3556000"/>
                </a:cubicBezTo>
                <a:cubicBezTo>
                  <a:pt x="2705100" y="3644900"/>
                  <a:pt x="2628900" y="3721100"/>
                  <a:pt x="2540000" y="3721100"/>
                </a:cubicBezTo>
                <a:cubicBezTo>
                  <a:pt x="2438400" y="3721100"/>
                  <a:pt x="2362200" y="3568700"/>
                  <a:pt x="2362200" y="3378200"/>
                </a:cubicBezTo>
                <a:cubicBezTo>
                  <a:pt x="2362200" y="3200400"/>
                  <a:pt x="2057400" y="3048000"/>
                  <a:pt x="1689100" y="3048000"/>
                </a:cubicBezTo>
                <a:cubicBezTo>
                  <a:pt x="1320800" y="3048000"/>
                  <a:pt x="1016000" y="2971800"/>
                  <a:pt x="1016000" y="2870200"/>
                </a:cubicBezTo>
                <a:cubicBezTo>
                  <a:pt x="1016000" y="2781300"/>
                  <a:pt x="863600" y="2705100"/>
                  <a:pt x="673100" y="2705100"/>
                </a:cubicBezTo>
                <a:cubicBezTo>
                  <a:pt x="482600" y="2705100"/>
                  <a:pt x="330200" y="2552700"/>
                  <a:pt x="330200" y="2362200"/>
                </a:cubicBezTo>
                <a:cubicBezTo>
                  <a:pt x="330200" y="2184400"/>
                  <a:pt x="406400" y="2032000"/>
                  <a:pt x="508000" y="2032000"/>
                </a:cubicBezTo>
                <a:cubicBezTo>
                  <a:pt x="596900" y="2032000"/>
                  <a:pt x="673100" y="1879600"/>
                  <a:pt x="673100" y="1689100"/>
                </a:cubicBezTo>
                <a:cubicBezTo>
                  <a:pt x="673100" y="1498600"/>
                  <a:pt x="749300" y="1346200"/>
                  <a:pt x="838200" y="1346200"/>
                </a:cubicBezTo>
                <a:cubicBezTo>
                  <a:pt x="939800" y="1346200"/>
                  <a:pt x="1016000" y="1270000"/>
                  <a:pt x="1016000" y="1181100"/>
                </a:cubicBezTo>
                <a:cubicBezTo>
                  <a:pt x="1016000" y="1092200"/>
                  <a:pt x="1092200" y="1016000"/>
                  <a:pt x="1181100" y="1016000"/>
                </a:cubicBezTo>
                <a:cubicBezTo>
                  <a:pt x="1270000" y="1016000"/>
                  <a:pt x="1346200" y="863600"/>
                  <a:pt x="1346200" y="673100"/>
                </a:cubicBezTo>
                <a:cubicBezTo>
                  <a:pt x="1346200" y="482600"/>
                  <a:pt x="1041400" y="330200"/>
                  <a:pt x="673100" y="330200"/>
                </a:cubicBezTo>
                <a:cubicBezTo>
                  <a:pt x="304800" y="330200"/>
                  <a:pt x="0" y="254000"/>
                  <a:pt x="0" y="165100"/>
                </a:cubicBezTo>
                <a:cubicBezTo>
                  <a:pt x="0" y="76200"/>
                  <a:pt x="304800" y="0"/>
                  <a:pt x="673100" y="0"/>
                </a:cubicBezTo>
                <a:close/>
                <a:moveTo>
                  <a:pt x="3378200" y="3721100"/>
                </a:moveTo>
                <a:moveTo>
                  <a:pt x="2032000" y="1346200"/>
                </a:moveTo>
                <a:lnTo>
                  <a:pt x="2032000" y="1689100"/>
                </a:lnTo>
                <a:cubicBezTo>
                  <a:pt x="2032000" y="1879600"/>
                  <a:pt x="2108200" y="2032000"/>
                  <a:pt x="2197100" y="2032000"/>
                </a:cubicBezTo>
                <a:cubicBezTo>
                  <a:pt x="2286000" y="2032000"/>
                  <a:pt x="2362200" y="2184400"/>
                  <a:pt x="2362200" y="2362200"/>
                </a:cubicBezTo>
                <a:cubicBezTo>
                  <a:pt x="2362200" y="2552700"/>
                  <a:pt x="2209800" y="2705100"/>
                  <a:pt x="2032000" y="2705100"/>
                </a:cubicBezTo>
                <a:cubicBezTo>
                  <a:pt x="1841500" y="2705100"/>
                  <a:pt x="1689100" y="2628900"/>
                  <a:pt x="1689100" y="2540000"/>
                </a:cubicBezTo>
                <a:cubicBezTo>
                  <a:pt x="1689100" y="2438400"/>
                  <a:pt x="1536700" y="2362200"/>
                  <a:pt x="1346200" y="2362200"/>
                </a:cubicBezTo>
                <a:cubicBezTo>
                  <a:pt x="1168400" y="2362200"/>
                  <a:pt x="1016000" y="2209800"/>
                  <a:pt x="1016000" y="2032000"/>
                </a:cubicBezTo>
                <a:cubicBezTo>
                  <a:pt x="1016000" y="1841500"/>
                  <a:pt x="1092200" y="1689100"/>
                  <a:pt x="1181100" y="1689100"/>
                </a:cubicBezTo>
                <a:cubicBezTo>
                  <a:pt x="1270000" y="1689100"/>
                  <a:pt x="1346200" y="1536700"/>
                  <a:pt x="1346200" y="1346200"/>
                </a:cubicBezTo>
                <a:cubicBezTo>
                  <a:pt x="1346200" y="1168400"/>
                  <a:pt x="1498600" y="1016000"/>
                  <a:pt x="1689100" y="1016000"/>
                </a:cubicBezTo>
                <a:cubicBezTo>
                  <a:pt x="1879600" y="1016000"/>
                  <a:pt x="2032000" y="1168400"/>
                  <a:pt x="2032000" y="1346200"/>
                </a:cubicBezTo>
                <a:close/>
                <a:moveTo>
                  <a:pt x="2032000" y="3721100"/>
                </a:moveTo>
              </a:path>
            </a:pathLst>
          </a:custGeom>
          <a:solidFill>
            <a:srgbClr val="919191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25" name="Rectangle 14225"/>
          <p:cNvSpPr/>
          <p:nvPr/>
        </p:nvSpPr>
        <p:spPr>
          <a:xfrm rot="0" flipH="0" flipV="0">
            <a:off x="18871062" y="11559393"/>
            <a:ext cx="511194" cy="274358"/>
          </a:xfrm>
          <a:prstGeom prst="rect">
            <a:avLst/>
          </a:prstGeom>
        </p:spPr>
      </p:sp>
      <p:sp>
        <p:nvSpPr>
          <p:cNvPr id="14226" name="Freeform 14226"/>
          <p:cNvSpPr/>
          <p:nvPr/>
        </p:nvSpPr>
        <p:spPr>
          <a:xfrm rot="0" flipH="0" flipV="0">
            <a:off x="18872871" y="11739403"/>
            <a:ext cx="47174" cy="75406"/>
          </a:xfrm>
          <a:custGeom>
            <a:pathLst>
              <a:path w="4965700" h="7937500">
                <a:moveTo>
                  <a:pt x="215900" y="5105400"/>
                </a:moveTo>
                <a:lnTo>
                  <a:pt x="749300" y="4102100"/>
                </a:lnTo>
                <a:cubicBezTo>
                  <a:pt x="1041400" y="3530600"/>
                  <a:pt x="1130300" y="3136900"/>
                  <a:pt x="1041400" y="2565400"/>
                </a:cubicBezTo>
                <a:cubicBezTo>
                  <a:pt x="952500" y="1866900"/>
                  <a:pt x="1117600" y="1320800"/>
                  <a:pt x="1549400" y="965200"/>
                </a:cubicBezTo>
                <a:lnTo>
                  <a:pt x="2082800" y="533400"/>
                </a:lnTo>
                <a:cubicBezTo>
                  <a:pt x="2590800" y="114300"/>
                  <a:pt x="3200400" y="0"/>
                  <a:pt x="3937000" y="165100"/>
                </a:cubicBezTo>
                <a:lnTo>
                  <a:pt x="4013200" y="177800"/>
                </a:lnTo>
                <a:cubicBezTo>
                  <a:pt x="4572000" y="317500"/>
                  <a:pt x="4965700" y="952500"/>
                  <a:pt x="4965700" y="1727200"/>
                </a:cubicBezTo>
                <a:lnTo>
                  <a:pt x="4965700" y="2019300"/>
                </a:lnTo>
                <a:cubicBezTo>
                  <a:pt x="4965700" y="2273300"/>
                  <a:pt x="4851400" y="2654300"/>
                  <a:pt x="4711700" y="2857500"/>
                </a:cubicBezTo>
                <a:lnTo>
                  <a:pt x="4584700" y="3060700"/>
                </a:lnTo>
                <a:cubicBezTo>
                  <a:pt x="4445000" y="3276600"/>
                  <a:pt x="4254500" y="3530600"/>
                  <a:pt x="4165600" y="3644900"/>
                </a:cubicBezTo>
                <a:cubicBezTo>
                  <a:pt x="3987800" y="3860800"/>
                  <a:pt x="3975100" y="4140200"/>
                  <a:pt x="4076700" y="4889500"/>
                </a:cubicBezTo>
                <a:lnTo>
                  <a:pt x="4076700" y="4953000"/>
                </a:lnTo>
                <a:cubicBezTo>
                  <a:pt x="4114800" y="5219700"/>
                  <a:pt x="4089400" y="5626100"/>
                  <a:pt x="4013200" y="5867400"/>
                </a:cubicBezTo>
                <a:lnTo>
                  <a:pt x="3721100" y="6819900"/>
                </a:lnTo>
                <a:cubicBezTo>
                  <a:pt x="3517900" y="7480300"/>
                  <a:pt x="2832100" y="7937500"/>
                  <a:pt x="2032000" y="7937500"/>
                </a:cubicBezTo>
                <a:lnTo>
                  <a:pt x="1257300" y="7937500"/>
                </a:lnTo>
                <a:cubicBezTo>
                  <a:pt x="1003300" y="7937500"/>
                  <a:pt x="647700" y="7797800"/>
                  <a:pt x="457200" y="7620000"/>
                </a:cubicBezTo>
                <a:lnTo>
                  <a:pt x="330200" y="7505700"/>
                </a:lnTo>
                <a:cubicBezTo>
                  <a:pt x="152400" y="7327900"/>
                  <a:pt x="0" y="6985000"/>
                  <a:pt x="0" y="6731000"/>
                </a:cubicBezTo>
                <a:lnTo>
                  <a:pt x="0" y="5981700"/>
                </a:lnTo>
                <a:cubicBezTo>
                  <a:pt x="0" y="5727700"/>
                  <a:pt x="101600" y="5334000"/>
                  <a:pt x="215900" y="5105400"/>
                </a:cubicBezTo>
                <a:close/>
                <a:moveTo>
                  <a:pt x="2641600" y="7937500"/>
                </a:moveTo>
                <a:moveTo>
                  <a:pt x="2540000" y="3276600"/>
                </a:moveTo>
                <a:lnTo>
                  <a:pt x="2705100" y="3276600"/>
                </a:lnTo>
                <a:cubicBezTo>
                  <a:pt x="3454400" y="3276600"/>
                  <a:pt x="4165600" y="2628900"/>
                  <a:pt x="4165600" y="1955800"/>
                </a:cubicBezTo>
                <a:cubicBezTo>
                  <a:pt x="4165600" y="1257300"/>
                  <a:pt x="3962400" y="1028700"/>
                  <a:pt x="3327400" y="1028700"/>
                </a:cubicBezTo>
                <a:cubicBezTo>
                  <a:pt x="2387600" y="1028700"/>
                  <a:pt x="1765300" y="1600200"/>
                  <a:pt x="1765300" y="2438400"/>
                </a:cubicBezTo>
                <a:cubicBezTo>
                  <a:pt x="1765300" y="2933700"/>
                  <a:pt x="2070100" y="3276600"/>
                  <a:pt x="2540000" y="3276600"/>
                </a:cubicBezTo>
                <a:close/>
                <a:moveTo>
                  <a:pt x="4470400" y="7937500"/>
                </a:moveTo>
                <a:moveTo>
                  <a:pt x="1206500" y="4838700"/>
                </a:moveTo>
                <a:lnTo>
                  <a:pt x="965200" y="5435600"/>
                </a:lnTo>
                <a:cubicBezTo>
                  <a:pt x="876300" y="5664200"/>
                  <a:pt x="800100" y="6057900"/>
                  <a:pt x="800100" y="6299200"/>
                </a:cubicBezTo>
                <a:lnTo>
                  <a:pt x="800100" y="6350000"/>
                </a:lnTo>
                <a:cubicBezTo>
                  <a:pt x="800100" y="6845300"/>
                  <a:pt x="863600" y="6959600"/>
                  <a:pt x="1308100" y="7162800"/>
                </a:cubicBezTo>
                <a:cubicBezTo>
                  <a:pt x="1917700" y="7429500"/>
                  <a:pt x="2565400" y="7162800"/>
                  <a:pt x="2882900" y="6502400"/>
                </a:cubicBezTo>
                <a:lnTo>
                  <a:pt x="3175000" y="5918200"/>
                </a:lnTo>
                <a:cubicBezTo>
                  <a:pt x="3276600" y="5702300"/>
                  <a:pt x="3365500" y="5372100"/>
                  <a:pt x="3365500" y="5168900"/>
                </a:cubicBezTo>
                <a:cubicBezTo>
                  <a:pt x="3365500" y="4584700"/>
                  <a:pt x="3073400" y="4241800"/>
                  <a:pt x="2590800" y="4241800"/>
                </a:cubicBezTo>
                <a:lnTo>
                  <a:pt x="2298700" y="4241800"/>
                </a:lnTo>
                <a:cubicBezTo>
                  <a:pt x="1638300" y="4241800"/>
                  <a:pt x="1409700" y="4368800"/>
                  <a:pt x="1206500" y="4838700"/>
                </a:cubicBezTo>
                <a:close/>
                <a:moveTo>
                  <a:pt x="2908300" y="79375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27" name="Freeform 14227"/>
          <p:cNvSpPr/>
          <p:nvPr/>
        </p:nvSpPr>
        <p:spPr>
          <a:xfrm rot="0" flipH="0" flipV="0">
            <a:off x="18926681" y="11740006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28" name="Freeform 14228"/>
          <p:cNvSpPr/>
          <p:nvPr/>
        </p:nvSpPr>
        <p:spPr>
          <a:xfrm rot="0" flipH="0" flipV="0">
            <a:off x="18978440" y="11740006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29" name="Freeform 14229"/>
          <p:cNvSpPr/>
          <p:nvPr/>
        </p:nvSpPr>
        <p:spPr>
          <a:xfrm rot="0" flipH="0" flipV="0">
            <a:off x="19071703" y="11376005"/>
            <a:ext cx="277374" cy="451110"/>
          </a:xfrm>
          <a:custGeom>
            <a:pathLst>
              <a:path w="29197300" h="47485300">
                <a:moveTo>
                  <a:pt x="27597100" y="47485300"/>
                </a:moveTo>
                <a:lnTo>
                  <a:pt x="1600200" y="47485300"/>
                </a:lnTo>
                <a:cubicBezTo>
                  <a:pt x="723900" y="47485300"/>
                  <a:pt x="0" y="47409100"/>
                  <a:pt x="0" y="47320200"/>
                </a:cubicBezTo>
                <a:cubicBezTo>
                  <a:pt x="0" y="47231300"/>
                  <a:pt x="368300" y="46545500"/>
                  <a:pt x="825500" y="45783500"/>
                </a:cubicBezTo>
                <a:lnTo>
                  <a:pt x="27127200" y="1384300"/>
                </a:lnTo>
                <a:cubicBezTo>
                  <a:pt x="27571700" y="622300"/>
                  <a:pt x="28232100" y="0"/>
                  <a:pt x="28575000" y="0"/>
                </a:cubicBezTo>
                <a:cubicBezTo>
                  <a:pt x="28917900" y="0"/>
                  <a:pt x="29197300" y="76200"/>
                  <a:pt x="29197300" y="152400"/>
                </a:cubicBezTo>
                <a:cubicBezTo>
                  <a:pt x="29197300" y="241300"/>
                  <a:pt x="28829000" y="939800"/>
                  <a:pt x="28384500" y="1701800"/>
                </a:cubicBezTo>
                <a:lnTo>
                  <a:pt x="1447800" y="47167800"/>
                </a:lnTo>
                <a:lnTo>
                  <a:pt x="27597100" y="47167800"/>
                </a:lnTo>
                <a:cubicBezTo>
                  <a:pt x="28473400" y="47167800"/>
                  <a:pt x="29197300" y="47231300"/>
                  <a:pt x="29197300" y="47320200"/>
                </a:cubicBezTo>
                <a:cubicBezTo>
                  <a:pt x="29197300" y="47409100"/>
                  <a:pt x="28473400" y="47485300"/>
                  <a:pt x="27597100" y="47485300"/>
                </a:cubicBezTo>
                <a:close/>
                <a:moveTo>
                  <a:pt x="-5880100" y="461899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30" name="Rectangle 14230"/>
          <p:cNvSpPr/>
          <p:nvPr/>
        </p:nvSpPr>
        <p:spPr>
          <a:xfrm rot="0" flipH="0" flipV="0">
            <a:off x="17534768" y="12030436"/>
            <a:ext cx="1429765" cy="294404"/>
          </a:xfrm>
          <a:prstGeom prst="rect">
            <a:avLst/>
          </a:prstGeom>
        </p:spPr>
      </p:sp>
      <p:sp>
        <p:nvSpPr>
          <p:cNvPr id="14231" name="Freeform 14231"/>
          <p:cNvSpPr/>
          <p:nvPr/>
        </p:nvSpPr>
        <p:spPr>
          <a:xfrm rot="0" flipH="0" flipV="0">
            <a:off x="17537060" y="12193554"/>
            <a:ext cx="64909" cy="92900"/>
          </a:xfrm>
          <a:custGeom>
            <a:pathLst>
              <a:path w="6832600" h="9779000">
                <a:moveTo>
                  <a:pt x="2616200" y="0"/>
                </a:moveTo>
                <a:lnTo>
                  <a:pt x="6197600" y="0"/>
                </a:lnTo>
                <a:cubicBezTo>
                  <a:pt x="6451600" y="0"/>
                  <a:pt x="6692900" y="88900"/>
                  <a:pt x="6731000" y="190500"/>
                </a:cubicBezTo>
                <a:cubicBezTo>
                  <a:pt x="6832600" y="419100"/>
                  <a:pt x="6832600" y="571500"/>
                  <a:pt x="6769100" y="800100"/>
                </a:cubicBezTo>
                <a:cubicBezTo>
                  <a:pt x="6743700" y="889000"/>
                  <a:pt x="6515100" y="952500"/>
                  <a:pt x="6261100" y="952500"/>
                </a:cubicBezTo>
                <a:lnTo>
                  <a:pt x="3898900" y="952500"/>
                </a:lnTo>
                <a:cubicBezTo>
                  <a:pt x="3390900" y="952500"/>
                  <a:pt x="3314700" y="1181100"/>
                  <a:pt x="3708400" y="1473200"/>
                </a:cubicBezTo>
                <a:cubicBezTo>
                  <a:pt x="3848100" y="1574800"/>
                  <a:pt x="4076700" y="1841500"/>
                  <a:pt x="4216400" y="2044700"/>
                </a:cubicBezTo>
                <a:lnTo>
                  <a:pt x="5295900" y="3746500"/>
                </a:lnTo>
                <a:cubicBezTo>
                  <a:pt x="5422900" y="3962400"/>
                  <a:pt x="5537200" y="4343400"/>
                  <a:pt x="5537200" y="4584700"/>
                </a:cubicBezTo>
                <a:lnTo>
                  <a:pt x="5537200" y="5308600"/>
                </a:lnTo>
                <a:cubicBezTo>
                  <a:pt x="5537200" y="5562600"/>
                  <a:pt x="5473700" y="5956300"/>
                  <a:pt x="5410200" y="6197600"/>
                </a:cubicBezTo>
                <a:lnTo>
                  <a:pt x="5041900" y="7518400"/>
                </a:lnTo>
                <a:cubicBezTo>
                  <a:pt x="4813300" y="8305800"/>
                  <a:pt x="4800600" y="8331200"/>
                  <a:pt x="4597400" y="8331200"/>
                </a:cubicBezTo>
                <a:cubicBezTo>
                  <a:pt x="4495800" y="8331200"/>
                  <a:pt x="4406900" y="8483600"/>
                  <a:pt x="4406900" y="8661400"/>
                </a:cubicBezTo>
                <a:cubicBezTo>
                  <a:pt x="4406900" y="9258300"/>
                  <a:pt x="3403600" y="9779000"/>
                  <a:pt x="2273300" y="9779000"/>
                </a:cubicBezTo>
                <a:lnTo>
                  <a:pt x="1816100" y="9779000"/>
                </a:lnTo>
                <a:cubicBezTo>
                  <a:pt x="495300" y="9779000"/>
                  <a:pt x="0" y="8991600"/>
                  <a:pt x="101600" y="7073900"/>
                </a:cubicBezTo>
                <a:lnTo>
                  <a:pt x="139700" y="6540500"/>
                </a:lnTo>
                <a:cubicBezTo>
                  <a:pt x="152400" y="6299200"/>
                  <a:pt x="254000" y="6096000"/>
                  <a:pt x="355600" y="6096000"/>
                </a:cubicBezTo>
                <a:cubicBezTo>
                  <a:pt x="469900" y="6096000"/>
                  <a:pt x="558800" y="5880100"/>
                  <a:pt x="558800" y="5638800"/>
                </a:cubicBezTo>
                <a:lnTo>
                  <a:pt x="558800" y="5588000"/>
                </a:lnTo>
                <a:cubicBezTo>
                  <a:pt x="558800" y="5334000"/>
                  <a:pt x="609600" y="4953000"/>
                  <a:pt x="660400" y="4724400"/>
                </a:cubicBezTo>
                <a:lnTo>
                  <a:pt x="685800" y="4660900"/>
                </a:lnTo>
                <a:cubicBezTo>
                  <a:pt x="749300" y="4432300"/>
                  <a:pt x="939800" y="4114800"/>
                  <a:pt x="1117600" y="3937000"/>
                </a:cubicBezTo>
                <a:lnTo>
                  <a:pt x="1524000" y="3530600"/>
                </a:lnTo>
                <a:cubicBezTo>
                  <a:pt x="1701800" y="3352800"/>
                  <a:pt x="1993900" y="3200400"/>
                  <a:pt x="2159000" y="3200400"/>
                </a:cubicBezTo>
                <a:cubicBezTo>
                  <a:pt x="2527300" y="3200400"/>
                  <a:pt x="3289300" y="2844800"/>
                  <a:pt x="3289300" y="2667000"/>
                </a:cubicBezTo>
                <a:cubicBezTo>
                  <a:pt x="3289300" y="2438400"/>
                  <a:pt x="3200400" y="2311400"/>
                  <a:pt x="2908300" y="2082800"/>
                </a:cubicBezTo>
                <a:cubicBezTo>
                  <a:pt x="2743200" y="1955800"/>
                  <a:pt x="2501900" y="1689100"/>
                  <a:pt x="2362200" y="1485900"/>
                </a:cubicBezTo>
                <a:lnTo>
                  <a:pt x="2082800" y="1054100"/>
                </a:lnTo>
                <a:cubicBezTo>
                  <a:pt x="1803400" y="622300"/>
                  <a:pt x="1778000" y="381000"/>
                  <a:pt x="2006600" y="152400"/>
                </a:cubicBezTo>
                <a:cubicBezTo>
                  <a:pt x="2095500" y="63500"/>
                  <a:pt x="2374900" y="0"/>
                  <a:pt x="2616200" y="0"/>
                </a:cubicBezTo>
                <a:close/>
                <a:moveTo>
                  <a:pt x="9474200" y="9715500"/>
                </a:moveTo>
                <a:moveTo>
                  <a:pt x="4089400" y="7200900"/>
                </a:moveTo>
                <a:lnTo>
                  <a:pt x="4457700" y="5880100"/>
                </a:lnTo>
                <a:cubicBezTo>
                  <a:pt x="4521200" y="5638800"/>
                  <a:pt x="4572000" y="5245100"/>
                  <a:pt x="4572000" y="4991100"/>
                </a:cubicBezTo>
                <a:lnTo>
                  <a:pt x="4572000" y="4902200"/>
                </a:lnTo>
                <a:cubicBezTo>
                  <a:pt x="4572000" y="4660900"/>
                  <a:pt x="4432300" y="4318000"/>
                  <a:pt x="4254500" y="4152900"/>
                </a:cubicBezTo>
                <a:cubicBezTo>
                  <a:pt x="4076700" y="3975100"/>
                  <a:pt x="3721100" y="3848100"/>
                  <a:pt x="3479800" y="3848100"/>
                </a:cubicBezTo>
                <a:lnTo>
                  <a:pt x="3263900" y="3848100"/>
                </a:lnTo>
                <a:cubicBezTo>
                  <a:pt x="3009900" y="3848100"/>
                  <a:pt x="2806700" y="3911600"/>
                  <a:pt x="2806700" y="4000500"/>
                </a:cubicBezTo>
                <a:cubicBezTo>
                  <a:pt x="2806700" y="4089400"/>
                  <a:pt x="2654300" y="4165600"/>
                  <a:pt x="2476500" y="4165600"/>
                </a:cubicBezTo>
                <a:cubicBezTo>
                  <a:pt x="2286000" y="4165600"/>
                  <a:pt x="2044700" y="4356100"/>
                  <a:pt x="1943100" y="4572000"/>
                </a:cubicBezTo>
                <a:lnTo>
                  <a:pt x="1714500" y="5041900"/>
                </a:lnTo>
                <a:cubicBezTo>
                  <a:pt x="1612900" y="5257800"/>
                  <a:pt x="1524000" y="5651500"/>
                  <a:pt x="1524000" y="5905500"/>
                </a:cubicBezTo>
                <a:lnTo>
                  <a:pt x="1524000" y="5956300"/>
                </a:lnTo>
                <a:cubicBezTo>
                  <a:pt x="1524000" y="6210300"/>
                  <a:pt x="1447800" y="6413500"/>
                  <a:pt x="1358900" y="6413500"/>
                </a:cubicBezTo>
                <a:cubicBezTo>
                  <a:pt x="1270000" y="6413500"/>
                  <a:pt x="1206500" y="6616700"/>
                  <a:pt x="1206500" y="6870700"/>
                </a:cubicBezTo>
                <a:lnTo>
                  <a:pt x="1206500" y="6921500"/>
                </a:lnTo>
                <a:cubicBezTo>
                  <a:pt x="1206500" y="7162800"/>
                  <a:pt x="1130300" y="7378700"/>
                  <a:pt x="1041400" y="7378700"/>
                </a:cubicBezTo>
                <a:cubicBezTo>
                  <a:pt x="952500" y="7378700"/>
                  <a:pt x="876300" y="7581900"/>
                  <a:pt x="876300" y="7823200"/>
                </a:cubicBezTo>
                <a:lnTo>
                  <a:pt x="876300" y="7874000"/>
                </a:lnTo>
                <a:cubicBezTo>
                  <a:pt x="876300" y="8585200"/>
                  <a:pt x="1193800" y="8813800"/>
                  <a:pt x="2133600" y="8813800"/>
                </a:cubicBezTo>
                <a:lnTo>
                  <a:pt x="2667000" y="8813800"/>
                </a:lnTo>
                <a:cubicBezTo>
                  <a:pt x="3162300" y="8813800"/>
                  <a:pt x="3225800" y="8775700"/>
                  <a:pt x="3581400" y="8242300"/>
                </a:cubicBezTo>
                <a:lnTo>
                  <a:pt x="3733800" y="7988300"/>
                </a:lnTo>
                <a:cubicBezTo>
                  <a:pt x="3860800" y="7785100"/>
                  <a:pt x="4025900" y="7429500"/>
                  <a:pt x="4089400" y="7200900"/>
                </a:cubicBezTo>
                <a:close/>
                <a:moveTo>
                  <a:pt x="2273300" y="97155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32" name="Freeform 14232"/>
          <p:cNvSpPr/>
          <p:nvPr/>
        </p:nvSpPr>
        <p:spPr>
          <a:xfrm rot="0" flipH="0" flipV="0">
            <a:off x="17603418" y="12223838"/>
            <a:ext cx="53327" cy="62858"/>
          </a:xfrm>
          <a:custGeom>
            <a:pathLst>
              <a:path w="5613400" h="6616700">
                <a:moveTo>
                  <a:pt x="4813300" y="3733800"/>
                </a:moveTo>
                <a:lnTo>
                  <a:pt x="1600200" y="3848100"/>
                </a:lnTo>
                <a:cubicBezTo>
                  <a:pt x="1435100" y="3848100"/>
                  <a:pt x="1244600" y="3949700"/>
                  <a:pt x="1193800" y="4064000"/>
                </a:cubicBezTo>
                <a:cubicBezTo>
                  <a:pt x="774700" y="5054600"/>
                  <a:pt x="927100" y="5651500"/>
                  <a:pt x="1600200" y="5651500"/>
                </a:cubicBezTo>
                <a:lnTo>
                  <a:pt x="4000500" y="5651500"/>
                </a:lnTo>
                <a:cubicBezTo>
                  <a:pt x="4178300" y="5651500"/>
                  <a:pt x="4356100" y="5689600"/>
                  <a:pt x="4406900" y="5727700"/>
                </a:cubicBezTo>
                <a:cubicBezTo>
                  <a:pt x="4508500" y="5829300"/>
                  <a:pt x="4508500" y="6426200"/>
                  <a:pt x="4406900" y="6527800"/>
                </a:cubicBezTo>
                <a:cubicBezTo>
                  <a:pt x="4356100" y="6578600"/>
                  <a:pt x="4178300" y="6616700"/>
                  <a:pt x="4000500" y="6616700"/>
                </a:cubicBezTo>
                <a:lnTo>
                  <a:pt x="1282700" y="6616700"/>
                </a:lnTo>
                <a:cubicBezTo>
                  <a:pt x="927100" y="6616700"/>
                  <a:pt x="660400" y="6477000"/>
                  <a:pt x="304800" y="6121400"/>
                </a:cubicBezTo>
                <a:lnTo>
                  <a:pt x="215900" y="6032500"/>
                </a:lnTo>
                <a:cubicBezTo>
                  <a:pt x="101600" y="5918200"/>
                  <a:pt x="0" y="5664200"/>
                  <a:pt x="0" y="5486400"/>
                </a:cubicBezTo>
                <a:lnTo>
                  <a:pt x="0" y="4521200"/>
                </a:lnTo>
                <a:cubicBezTo>
                  <a:pt x="0" y="4356100"/>
                  <a:pt x="63500" y="4165600"/>
                  <a:pt x="152400" y="4102100"/>
                </a:cubicBezTo>
                <a:cubicBezTo>
                  <a:pt x="241300" y="4051300"/>
                  <a:pt x="317500" y="3860800"/>
                  <a:pt x="317500" y="3683000"/>
                </a:cubicBezTo>
                <a:lnTo>
                  <a:pt x="317500" y="3238500"/>
                </a:lnTo>
                <a:cubicBezTo>
                  <a:pt x="317500" y="3073400"/>
                  <a:pt x="381000" y="2882900"/>
                  <a:pt x="469900" y="2819400"/>
                </a:cubicBezTo>
                <a:cubicBezTo>
                  <a:pt x="558800" y="2768600"/>
                  <a:pt x="635000" y="2578100"/>
                  <a:pt x="635000" y="2400300"/>
                </a:cubicBezTo>
                <a:lnTo>
                  <a:pt x="635000" y="2286000"/>
                </a:lnTo>
                <a:cubicBezTo>
                  <a:pt x="635000" y="2108200"/>
                  <a:pt x="711200" y="1917700"/>
                  <a:pt x="800100" y="1854200"/>
                </a:cubicBezTo>
                <a:cubicBezTo>
                  <a:pt x="889000" y="1803400"/>
                  <a:pt x="990600" y="1638300"/>
                  <a:pt x="1028700" y="1498600"/>
                </a:cubicBezTo>
                <a:cubicBezTo>
                  <a:pt x="1168400" y="939800"/>
                  <a:pt x="1219200" y="863600"/>
                  <a:pt x="1485900" y="762000"/>
                </a:cubicBezTo>
                <a:cubicBezTo>
                  <a:pt x="1638300" y="711200"/>
                  <a:pt x="1816100" y="596900"/>
                  <a:pt x="1866900" y="508000"/>
                </a:cubicBezTo>
                <a:cubicBezTo>
                  <a:pt x="1981200" y="317500"/>
                  <a:pt x="2197100" y="215900"/>
                  <a:pt x="2667000" y="127000"/>
                </a:cubicBezTo>
                <a:lnTo>
                  <a:pt x="2768600" y="101600"/>
                </a:lnTo>
                <a:cubicBezTo>
                  <a:pt x="3327400" y="0"/>
                  <a:pt x="4089400" y="12700"/>
                  <a:pt x="4445000" y="139700"/>
                </a:cubicBezTo>
                <a:lnTo>
                  <a:pt x="4635500" y="203200"/>
                </a:lnTo>
                <a:cubicBezTo>
                  <a:pt x="4787900" y="254000"/>
                  <a:pt x="5016500" y="406400"/>
                  <a:pt x="5143500" y="533400"/>
                </a:cubicBezTo>
                <a:lnTo>
                  <a:pt x="5219700" y="609600"/>
                </a:lnTo>
                <a:cubicBezTo>
                  <a:pt x="5473700" y="863600"/>
                  <a:pt x="5613400" y="1244600"/>
                  <a:pt x="5613400" y="1714500"/>
                </a:cubicBezTo>
                <a:lnTo>
                  <a:pt x="5613400" y="2120900"/>
                </a:lnTo>
                <a:cubicBezTo>
                  <a:pt x="5613400" y="2298700"/>
                  <a:pt x="5575300" y="2578100"/>
                  <a:pt x="5537200" y="2743200"/>
                </a:cubicBezTo>
                <a:lnTo>
                  <a:pt x="5422900" y="3213100"/>
                </a:lnTo>
                <a:cubicBezTo>
                  <a:pt x="5321300" y="3606800"/>
                  <a:pt x="5181600" y="3721100"/>
                  <a:pt x="4813300" y="3733800"/>
                </a:cubicBezTo>
                <a:close/>
                <a:moveTo>
                  <a:pt x="1993900" y="6527800"/>
                </a:moveTo>
                <a:moveTo>
                  <a:pt x="2387600" y="2895600"/>
                </a:moveTo>
                <a:lnTo>
                  <a:pt x="4241800" y="2781300"/>
                </a:lnTo>
                <a:cubicBezTo>
                  <a:pt x="4546600" y="2755900"/>
                  <a:pt x="4648200" y="2578100"/>
                  <a:pt x="4648200" y="1993900"/>
                </a:cubicBezTo>
                <a:cubicBezTo>
                  <a:pt x="4648200" y="1358900"/>
                  <a:pt x="4305300" y="1003300"/>
                  <a:pt x="3683000" y="1003300"/>
                </a:cubicBezTo>
                <a:lnTo>
                  <a:pt x="3276600" y="1003300"/>
                </a:lnTo>
                <a:cubicBezTo>
                  <a:pt x="2806700" y="1003300"/>
                  <a:pt x="2425700" y="1130300"/>
                  <a:pt x="2171700" y="1384300"/>
                </a:cubicBezTo>
                <a:lnTo>
                  <a:pt x="2095500" y="1473200"/>
                </a:lnTo>
                <a:cubicBezTo>
                  <a:pt x="1739900" y="1828800"/>
                  <a:pt x="1600200" y="2095500"/>
                  <a:pt x="1600200" y="2438400"/>
                </a:cubicBezTo>
                <a:lnTo>
                  <a:pt x="1600200" y="2514600"/>
                </a:lnTo>
                <a:cubicBezTo>
                  <a:pt x="1600200" y="2844800"/>
                  <a:pt x="1803400" y="2933700"/>
                  <a:pt x="2387600" y="2895600"/>
                </a:cubicBezTo>
                <a:close/>
                <a:moveTo>
                  <a:pt x="2832100" y="65278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33" name="Freeform 14233"/>
          <p:cNvSpPr/>
          <p:nvPr/>
        </p:nvSpPr>
        <p:spPr>
          <a:xfrm rot="0" flipH="0" flipV="0">
            <a:off x="17664467" y="12223717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34" name="Freeform 14234"/>
          <p:cNvSpPr/>
          <p:nvPr/>
        </p:nvSpPr>
        <p:spPr>
          <a:xfrm rot="0" flipH="0" flipV="0">
            <a:off x="17753023" y="12223355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35" name="Freeform 14235"/>
          <p:cNvSpPr/>
          <p:nvPr/>
        </p:nvSpPr>
        <p:spPr>
          <a:xfrm rot="0" flipH="0" flipV="0">
            <a:off x="17814675" y="12223838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36" name="Freeform 14236"/>
          <p:cNvSpPr/>
          <p:nvPr/>
        </p:nvSpPr>
        <p:spPr>
          <a:xfrm rot="0" flipH="0" flipV="0">
            <a:off x="17878983" y="12223838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37" name="Freeform 14237"/>
          <p:cNvSpPr/>
          <p:nvPr/>
        </p:nvSpPr>
        <p:spPr>
          <a:xfrm rot="0" flipH="0" flipV="0">
            <a:off x="17947150" y="12222993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38" name="Freeform 14238"/>
          <p:cNvSpPr/>
          <p:nvPr/>
        </p:nvSpPr>
        <p:spPr>
          <a:xfrm rot="0" flipH="0" flipV="0">
            <a:off x="18087478" y="12220097"/>
            <a:ext cx="58273" cy="65512"/>
          </a:xfrm>
          <a:custGeom>
            <a:pathLst>
              <a:path w="6134100" h="6896100">
                <a:moveTo>
                  <a:pt x="2362200" y="0"/>
                </a:moveTo>
                <a:lnTo>
                  <a:pt x="4330700" y="0"/>
                </a:lnTo>
                <a:cubicBezTo>
                  <a:pt x="4673600" y="0"/>
                  <a:pt x="5016500" y="76200"/>
                  <a:pt x="5067300" y="165100"/>
                </a:cubicBezTo>
                <a:cubicBezTo>
                  <a:pt x="5118100" y="254000"/>
                  <a:pt x="5270500" y="317500"/>
                  <a:pt x="5384800" y="317500"/>
                </a:cubicBezTo>
                <a:cubicBezTo>
                  <a:pt x="5511800" y="317500"/>
                  <a:pt x="5651500" y="431800"/>
                  <a:pt x="5702300" y="571500"/>
                </a:cubicBezTo>
                <a:cubicBezTo>
                  <a:pt x="5753100" y="711200"/>
                  <a:pt x="5854700" y="914400"/>
                  <a:pt x="5943600" y="1016000"/>
                </a:cubicBezTo>
                <a:cubicBezTo>
                  <a:pt x="6134100" y="1257300"/>
                  <a:pt x="6134100" y="1930400"/>
                  <a:pt x="5930900" y="2692400"/>
                </a:cubicBezTo>
                <a:lnTo>
                  <a:pt x="5029200" y="6070600"/>
                </a:lnTo>
                <a:cubicBezTo>
                  <a:pt x="4838700" y="6769100"/>
                  <a:pt x="4737100" y="6896100"/>
                  <a:pt x="4406900" y="6896100"/>
                </a:cubicBezTo>
                <a:cubicBezTo>
                  <a:pt x="4089400" y="6896100"/>
                  <a:pt x="3848100" y="6604000"/>
                  <a:pt x="3848100" y="6210300"/>
                </a:cubicBezTo>
                <a:cubicBezTo>
                  <a:pt x="3848100" y="6146800"/>
                  <a:pt x="3911600" y="6007100"/>
                  <a:pt x="4000500" y="5892800"/>
                </a:cubicBezTo>
                <a:cubicBezTo>
                  <a:pt x="4089400" y="5791200"/>
                  <a:pt x="4165600" y="5499100"/>
                  <a:pt x="4165600" y="5257800"/>
                </a:cubicBezTo>
                <a:cubicBezTo>
                  <a:pt x="4165600" y="5016500"/>
                  <a:pt x="4241800" y="4724400"/>
                  <a:pt x="4330700" y="4610100"/>
                </a:cubicBezTo>
                <a:cubicBezTo>
                  <a:pt x="4419600" y="4508500"/>
                  <a:pt x="4483100" y="4279900"/>
                  <a:pt x="4483100" y="4127500"/>
                </a:cubicBezTo>
                <a:cubicBezTo>
                  <a:pt x="4483100" y="3975100"/>
                  <a:pt x="4559300" y="3683000"/>
                  <a:pt x="4648200" y="3492500"/>
                </a:cubicBezTo>
                <a:cubicBezTo>
                  <a:pt x="4902200" y="2921000"/>
                  <a:pt x="5054600" y="1727200"/>
                  <a:pt x="4914900" y="1282700"/>
                </a:cubicBezTo>
                <a:cubicBezTo>
                  <a:pt x="4889500" y="1193800"/>
                  <a:pt x="4584700" y="1117600"/>
                  <a:pt x="4229100" y="1117600"/>
                </a:cubicBezTo>
                <a:lnTo>
                  <a:pt x="3048000" y="1117600"/>
                </a:lnTo>
                <a:cubicBezTo>
                  <a:pt x="2489200" y="1117600"/>
                  <a:pt x="2374900" y="1206500"/>
                  <a:pt x="2209800" y="1752600"/>
                </a:cubicBezTo>
                <a:lnTo>
                  <a:pt x="1308100" y="4749800"/>
                </a:lnTo>
                <a:cubicBezTo>
                  <a:pt x="1206500" y="5092700"/>
                  <a:pt x="1117600" y="5575300"/>
                  <a:pt x="1117600" y="5816600"/>
                </a:cubicBezTo>
                <a:cubicBezTo>
                  <a:pt x="1117600" y="6451600"/>
                  <a:pt x="812800" y="6896100"/>
                  <a:pt x="393700" y="6896100"/>
                </a:cubicBezTo>
                <a:cubicBezTo>
                  <a:pt x="50800" y="6896100"/>
                  <a:pt x="0" y="6807200"/>
                  <a:pt x="0" y="6261100"/>
                </a:cubicBezTo>
                <a:cubicBezTo>
                  <a:pt x="0" y="5994400"/>
                  <a:pt x="63500" y="5651500"/>
                  <a:pt x="152400" y="5499100"/>
                </a:cubicBezTo>
                <a:cubicBezTo>
                  <a:pt x="241300" y="5346700"/>
                  <a:pt x="317500" y="5092700"/>
                  <a:pt x="317500" y="4927600"/>
                </a:cubicBezTo>
                <a:cubicBezTo>
                  <a:pt x="317500" y="4559300"/>
                  <a:pt x="558800" y="3683000"/>
                  <a:pt x="787400" y="3289300"/>
                </a:cubicBezTo>
                <a:cubicBezTo>
                  <a:pt x="876300" y="3111500"/>
                  <a:pt x="952500" y="2768600"/>
                  <a:pt x="952500" y="2527300"/>
                </a:cubicBezTo>
                <a:cubicBezTo>
                  <a:pt x="952500" y="2286000"/>
                  <a:pt x="1028700" y="1993900"/>
                  <a:pt x="1117600" y="1879600"/>
                </a:cubicBezTo>
                <a:cubicBezTo>
                  <a:pt x="1206500" y="1778000"/>
                  <a:pt x="1282700" y="1524000"/>
                  <a:pt x="1282700" y="1320800"/>
                </a:cubicBezTo>
                <a:cubicBezTo>
                  <a:pt x="1282700" y="571500"/>
                  <a:pt x="1752600" y="0"/>
                  <a:pt x="2362200" y="0"/>
                </a:cubicBezTo>
                <a:close/>
                <a:moveTo>
                  <a:pt x="7188200" y="69215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39" name="Freeform 14239"/>
          <p:cNvSpPr/>
          <p:nvPr/>
        </p:nvSpPr>
        <p:spPr>
          <a:xfrm rot="0" flipH="0" flipV="0">
            <a:off x="18157333" y="12196812"/>
            <a:ext cx="30645" cy="88677"/>
          </a:xfrm>
          <a:custGeom>
            <a:pathLst>
              <a:path w="3225800" h="9334500">
                <a:moveTo>
                  <a:pt x="2235200" y="990600"/>
                </a:moveTo>
                <a:lnTo>
                  <a:pt x="2235200" y="508000"/>
                </a:lnTo>
                <a:cubicBezTo>
                  <a:pt x="2235200" y="330200"/>
                  <a:pt x="2273300" y="152400"/>
                  <a:pt x="2324100" y="101600"/>
                </a:cubicBezTo>
                <a:cubicBezTo>
                  <a:pt x="2425700" y="0"/>
                  <a:pt x="3022600" y="0"/>
                  <a:pt x="3124200" y="101600"/>
                </a:cubicBezTo>
                <a:cubicBezTo>
                  <a:pt x="3225800" y="215900"/>
                  <a:pt x="3225800" y="647700"/>
                  <a:pt x="3124200" y="749300"/>
                </a:cubicBezTo>
                <a:cubicBezTo>
                  <a:pt x="3073400" y="787400"/>
                  <a:pt x="3022600" y="939800"/>
                  <a:pt x="2997200" y="1066800"/>
                </a:cubicBezTo>
                <a:cubicBezTo>
                  <a:pt x="2971800" y="1206500"/>
                  <a:pt x="2806700" y="1308100"/>
                  <a:pt x="2641600" y="1308100"/>
                </a:cubicBezTo>
                <a:lnTo>
                  <a:pt x="2565400" y="1308100"/>
                </a:lnTo>
                <a:cubicBezTo>
                  <a:pt x="2362200" y="1308100"/>
                  <a:pt x="2235200" y="1193800"/>
                  <a:pt x="2235200" y="990600"/>
                </a:cubicBezTo>
                <a:close/>
                <a:moveTo>
                  <a:pt x="7747000" y="9372600"/>
                </a:moveTo>
                <a:moveTo>
                  <a:pt x="1371600" y="7391400"/>
                </a:moveTo>
                <a:lnTo>
                  <a:pt x="1092200" y="8636000"/>
                </a:lnTo>
                <a:cubicBezTo>
                  <a:pt x="1003300" y="9029700"/>
                  <a:pt x="698500" y="9334500"/>
                  <a:pt x="393700" y="9334500"/>
                </a:cubicBezTo>
                <a:cubicBezTo>
                  <a:pt x="76200" y="9334500"/>
                  <a:pt x="0" y="9232900"/>
                  <a:pt x="0" y="8851900"/>
                </a:cubicBezTo>
                <a:lnTo>
                  <a:pt x="0" y="8204200"/>
                </a:lnTo>
                <a:cubicBezTo>
                  <a:pt x="0" y="8026400"/>
                  <a:pt x="25400" y="7848600"/>
                  <a:pt x="76200" y="7810500"/>
                </a:cubicBezTo>
                <a:cubicBezTo>
                  <a:pt x="114300" y="7759700"/>
                  <a:pt x="203200" y="7581900"/>
                  <a:pt x="254000" y="7391400"/>
                </a:cubicBezTo>
                <a:lnTo>
                  <a:pt x="368300" y="7023100"/>
                </a:lnTo>
                <a:cubicBezTo>
                  <a:pt x="431800" y="6832600"/>
                  <a:pt x="482600" y="6667500"/>
                  <a:pt x="482600" y="6642100"/>
                </a:cubicBezTo>
                <a:cubicBezTo>
                  <a:pt x="482600" y="6616700"/>
                  <a:pt x="495300" y="6464300"/>
                  <a:pt x="508000" y="6299200"/>
                </a:cubicBezTo>
                <a:lnTo>
                  <a:pt x="546100" y="5994400"/>
                </a:lnTo>
                <a:cubicBezTo>
                  <a:pt x="571500" y="5829300"/>
                  <a:pt x="635000" y="5651500"/>
                  <a:pt x="685800" y="5588000"/>
                </a:cubicBezTo>
                <a:cubicBezTo>
                  <a:pt x="749300" y="5524500"/>
                  <a:pt x="838200" y="5334000"/>
                  <a:pt x="889000" y="5143500"/>
                </a:cubicBezTo>
                <a:lnTo>
                  <a:pt x="1028700" y="4610100"/>
                </a:lnTo>
                <a:cubicBezTo>
                  <a:pt x="1079500" y="4432300"/>
                  <a:pt x="1117600" y="4254500"/>
                  <a:pt x="1117600" y="4241800"/>
                </a:cubicBezTo>
                <a:cubicBezTo>
                  <a:pt x="1117600" y="4216400"/>
                  <a:pt x="1130300" y="4051300"/>
                  <a:pt x="1143000" y="3873500"/>
                </a:cubicBezTo>
                <a:lnTo>
                  <a:pt x="1168400" y="3556000"/>
                </a:lnTo>
                <a:cubicBezTo>
                  <a:pt x="1193800" y="3378200"/>
                  <a:pt x="1295400" y="3238500"/>
                  <a:pt x="1397000" y="3238500"/>
                </a:cubicBezTo>
                <a:cubicBezTo>
                  <a:pt x="1511300" y="3238500"/>
                  <a:pt x="1600200" y="3162300"/>
                  <a:pt x="1600200" y="3073400"/>
                </a:cubicBezTo>
                <a:cubicBezTo>
                  <a:pt x="1600200" y="2984500"/>
                  <a:pt x="1739900" y="2908300"/>
                  <a:pt x="1917700" y="2908300"/>
                </a:cubicBezTo>
                <a:cubicBezTo>
                  <a:pt x="2120900" y="2908300"/>
                  <a:pt x="2235200" y="3035300"/>
                  <a:pt x="2235200" y="3238500"/>
                </a:cubicBezTo>
                <a:lnTo>
                  <a:pt x="2235200" y="4203700"/>
                </a:lnTo>
                <a:cubicBezTo>
                  <a:pt x="2235200" y="4368800"/>
                  <a:pt x="2209800" y="4559300"/>
                  <a:pt x="2159000" y="4597400"/>
                </a:cubicBezTo>
                <a:cubicBezTo>
                  <a:pt x="2120900" y="4648200"/>
                  <a:pt x="2044700" y="4826000"/>
                  <a:pt x="1993900" y="5016500"/>
                </a:cubicBezTo>
                <a:lnTo>
                  <a:pt x="1854200" y="5549900"/>
                </a:lnTo>
                <a:cubicBezTo>
                  <a:pt x="1803400" y="5727700"/>
                  <a:pt x="1765300" y="5892800"/>
                  <a:pt x="1765300" y="5918200"/>
                </a:cubicBezTo>
                <a:cubicBezTo>
                  <a:pt x="1765300" y="5943600"/>
                  <a:pt x="1739900" y="6096000"/>
                  <a:pt x="1727200" y="6261100"/>
                </a:cubicBezTo>
                <a:lnTo>
                  <a:pt x="1689100" y="6565900"/>
                </a:lnTo>
                <a:cubicBezTo>
                  <a:pt x="1676400" y="6731000"/>
                  <a:pt x="1612900" y="6921500"/>
                  <a:pt x="1549400" y="6972300"/>
                </a:cubicBezTo>
                <a:cubicBezTo>
                  <a:pt x="1485900" y="7035800"/>
                  <a:pt x="1409700" y="7226300"/>
                  <a:pt x="1371600" y="7391400"/>
                </a:cubicBezTo>
                <a:close/>
                <a:moveTo>
                  <a:pt x="1346200" y="93726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40" name="Freeform 14240"/>
          <p:cNvSpPr/>
          <p:nvPr/>
        </p:nvSpPr>
        <p:spPr>
          <a:xfrm rot="0" flipH="0" flipV="0">
            <a:off x="18188100" y="12193192"/>
            <a:ext cx="62617" cy="93021"/>
          </a:xfrm>
          <a:custGeom>
            <a:pathLst>
              <a:path w="6591300" h="9791700">
                <a:moveTo>
                  <a:pt x="6489700" y="2057400"/>
                </a:moveTo>
                <a:lnTo>
                  <a:pt x="5867400" y="5016500"/>
                </a:lnTo>
                <a:cubicBezTo>
                  <a:pt x="5816600" y="5257800"/>
                  <a:pt x="5702300" y="5461000"/>
                  <a:pt x="5613400" y="5461000"/>
                </a:cubicBezTo>
                <a:cubicBezTo>
                  <a:pt x="5524500" y="5461000"/>
                  <a:pt x="5422900" y="5676900"/>
                  <a:pt x="5384800" y="5943600"/>
                </a:cubicBezTo>
                <a:lnTo>
                  <a:pt x="5372100" y="6007100"/>
                </a:lnTo>
                <a:cubicBezTo>
                  <a:pt x="5334000" y="6286500"/>
                  <a:pt x="5295900" y="6553200"/>
                  <a:pt x="5295900" y="6616700"/>
                </a:cubicBezTo>
                <a:cubicBezTo>
                  <a:pt x="5295900" y="6692900"/>
                  <a:pt x="5283200" y="6946900"/>
                  <a:pt x="5257800" y="7200900"/>
                </a:cubicBezTo>
                <a:lnTo>
                  <a:pt x="5245100" y="7416800"/>
                </a:lnTo>
                <a:cubicBezTo>
                  <a:pt x="5232400" y="7658100"/>
                  <a:pt x="5118100" y="7861300"/>
                  <a:pt x="5016500" y="7861300"/>
                </a:cubicBezTo>
                <a:cubicBezTo>
                  <a:pt x="4902200" y="7861300"/>
                  <a:pt x="4813300" y="8013700"/>
                  <a:pt x="4813300" y="8191500"/>
                </a:cubicBezTo>
                <a:cubicBezTo>
                  <a:pt x="4813300" y="8356600"/>
                  <a:pt x="4737100" y="8509000"/>
                  <a:pt x="4648200" y="8509000"/>
                </a:cubicBezTo>
                <a:cubicBezTo>
                  <a:pt x="4572000" y="8509000"/>
                  <a:pt x="4495800" y="8610600"/>
                  <a:pt x="4495800" y="8750300"/>
                </a:cubicBezTo>
                <a:cubicBezTo>
                  <a:pt x="4495800" y="9194800"/>
                  <a:pt x="3441700" y="9791700"/>
                  <a:pt x="2641600" y="9791700"/>
                </a:cubicBezTo>
                <a:lnTo>
                  <a:pt x="1574800" y="9791700"/>
                </a:lnTo>
                <a:cubicBezTo>
                  <a:pt x="1333500" y="9791700"/>
                  <a:pt x="977900" y="9652000"/>
                  <a:pt x="800100" y="9474200"/>
                </a:cubicBezTo>
                <a:lnTo>
                  <a:pt x="330200" y="9004300"/>
                </a:lnTo>
                <a:cubicBezTo>
                  <a:pt x="152400" y="8826500"/>
                  <a:pt x="0" y="8483600"/>
                  <a:pt x="0" y="8229600"/>
                </a:cubicBezTo>
                <a:lnTo>
                  <a:pt x="0" y="7518400"/>
                </a:lnTo>
                <a:cubicBezTo>
                  <a:pt x="0" y="7264400"/>
                  <a:pt x="76200" y="7061200"/>
                  <a:pt x="165100" y="7061200"/>
                </a:cubicBezTo>
                <a:cubicBezTo>
                  <a:pt x="254000" y="7061200"/>
                  <a:pt x="317500" y="6858000"/>
                  <a:pt x="317500" y="6604000"/>
                </a:cubicBezTo>
                <a:lnTo>
                  <a:pt x="317500" y="6235700"/>
                </a:lnTo>
                <a:cubicBezTo>
                  <a:pt x="317500" y="5981700"/>
                  <a:pt x="393700" y="5778500"/>
                  <a:pt x="482600" y="5778500"/>
                </a:cubicBezTo>
                <a:cubicBezTo>
                  <a:pt x="571500" y="5778500"/>
                  <a:pt x="647700" y="5575300"/>
                  <a:pt x="647700" y="5321300"/>
                </a:cubicBezTo>
                <a:lnTo>
                  <a:pt x="647700" y="5270500"/>
                </a:lnTo>
                <a:cubicBezTo>
                  <a:pt x="647700" y="5016500"/>
                  <a:pt x="711200" y="4813300"/>
                  <a:pt x="800100" y="4813300"/>
                </a:cubicBezTo>
                <a:cubicBezTo>
                  <a:pt x="889000" y="4813300"/>
                  <a:pt x="965200" y="4673600"/>
                  <a:pt x="965200" y="4495800"/>
                </a:cubicBezTo>
                <a:cubicBezTo>
                  <a:pt x="965200" y="4318000"/>
                  <a:pt x="1041400" y="4178300"/>
                  <a:pt x="1130300" y="4178300"/>
                </a:cubicBezTo>
                <a:cubicBezTo>
                  <a:pt x="1219200" y="4178300"/>
                  <a:pt x="1371600" y="4013200"/>
                  <a:pt x="1485900" y="3810000"/>
                </a:cubicBezTo>
                <a:cubicBezTo>
                  <a:pt x="1765300" y="3314700"/>
                  <a:pt x="1866900" y="3238500"/>
                  <a:pt x="2400300" y="3073400"/>
                </a:cubicBezTo>
                <a:lnTo>
                  <a:pt x="2501900" y="3035300"/>
                </a:lnTo>
                <a:cubicBezTo>
                  <a:pt x="2755900" y="2959100"/>
                  <a:pt x="3175000" y="2895600"/>
                  <a:pt x="3429000" y="2895600"/>
                </a:cubicBezTo>
                <a:lnTo>
                  <a:pt x="4838700" y="2895600"/>
                </a:lnTo>
                <a:cubicBezTo>
                  <a:pt x="5334000" y="2895600"/>
                  <a:pt x="5461000" y="2730500"/>
                  <a:pt x="5461000" y="2032000"/>
                </a:cubicBezTo>
                <a:lnTo>
                  <a:pt x="5461000" y="1587500"/>
                </a:lnTo>
                <a:cubicBezTo>
                  <a:pt x="5461000" y="1206500"/>
                  <a:pt x="5372100" y="1117600"/>
                  <a:pt x="5003800" y="1104900"/>
                </a:cubicBezTo>
                <a:lnTo>
                  <a:pt x="3340100" y="1016000"/>
                </a:lnTo>
                <a:cubicBezTo>
                  <a:pt x="3098800" y="990600"/>
                  <a:pt x="2895600" y="838200"/>
                  <a:pt x="2895600" y="660400"/>
                </a:cubicBezTo>
                <a:cubicBezTo>
                  <a:pt x="2895600" y="203200"/>
                  <a:pt x="3124200" y="0"/>
                  <a:pt x="3670300" y="0"/>
                </a:cubicBezTo>
                <a:lnTo>
                  <a:pt x="5321300" y="0"/>
                </a:lnTo>
                <a:cubicBezTo>
                  <a:pt x="5867400" y="0"/>
                  <a:pt x="6388100" y="482600"/>
                  <a:pt x="6502400" y="1092200"/>
                </a:cubicBezTo>
                <a:cubicBezTo>
                  <a:pt x="6591300" y="1574800"/>
                  <a:pt x="6591300" y="1574800"/>
                  <a:pt x="6489700" y="2057400"/>
                </a:cubicBezTo>
                <a:close/>
                <a:moveTo>
                  <a:pt x="6908800" y="9753600"/>
                </a:moveTo>
                <a:moveTo>
                  <a:pt x="4356100" y="4013200"/>
                </a:moveTo>
                <a:lnTo>
                  <a:pt x="3416300" y="4013200"/>
                </a:lnTo>
                <a:cubicBezTo>
                  <a:pt x="3175000" y="4013200"/>
                  <a:pt x="2768600" y="4102100"/>
                  <a:pt x="2514600" y="4216400"/>
                </a:cubicBezTo>
                <a:lnTo>
                  <a:pt x="2374900" y="4292600"/>
                </a:lnTo>
                <a:cubicBezTo>
                  <a:pt x="2133600" y="4406900"/>
                  <a:pt x="1930400" y="4635500"/>
                  <a:pt x="1930400" y="4813300"/>
                </a:cubicBezTo>
                <a:cubicBezTo>
                  <a:pt x="1930400" y="4991100"/>
                  <a:pt x="1854200" y="5143500"/>
                  <a:pt x="1765300" y="5143500"/>
                </a:cubicBezTo>
                <a:cubicBezTo>
                  <a:pt x="1676400" y="5143500"/>
                  <a:pt x="1600200" y="5346700"/>
                  <a:pt x="1600200" y="5588000"/>
                </a:cubicBezTo>
                <a:lnTo>
                  <a:pt x="1600200" y="5803900"/>
                </a:lnTo>
                <a:cubicBezTo>
                  <a:pt x="1600200" y="6057900"/>
                  <a:pt x="1536700" y="6261100"/>
                  <a:pt x="1447800" y="6261100"/>
                </a:cubicBezTo>
                <a:cubicBezTo>
                  <a:pt x="1358900" y="6261100"/>
                  <a:pt x="1282700" y="6464300"/>
                  <a:pt x="1282700" y="6718300"/>
                </a:cubicBezTo>
                <a:lnTo>
                  <a:pt x="1282700" y="7086600"/>
                </a:lnTo>
                <a:cubicBezTo>
                  <a:pt x="1282700" y="7340600"/>
                  <a:pt x="1219200" y="7543800"/>
                  <a:pt x="1130300" y="7543800"/>
                </a:cubicBezTo>
                <a:cubicBezTo>
                  <a:pt x="1041400" y="7543800"/>
                  <a:pt x="965200" y="7721600"/>
                  <a:pt x="965200" y="7950200"/>
                </a:cubicBezTo>
                <a:cubicBezTo>
                  <a:pt x="965200" y="8572500"/>
                  <a:pt x="1282700" y="8826500"/>
                  <a:pt x="2057400" y="8826500"/>
                </a:cubicBezTo>
                <a:lnTo>
                  <a:pt x="2324100" y="8826500"/>
                </a:lnTo>
                <a:cubicBezTo>
                  <a:pt x="2946400" y="8826500"/>
                  <a:pt x="3530600" y="8559800"/>
                  <a:pt x="3530600" y="8267700"/>
                </a:cubicBezTo>
                <a:cubicBezTo>
                  <a:pt x="3530600" y="8128000"/>
                  <a:pt x="3606800" y="8026400"/>
                  <a:pt x="3695700" y="8026400"/>
                </a:cubicBezTo>
                <a:cubicBezTo>
                  <a:pt x="3784600" y="8026400"/>
                  <a:pt x="3848100" y="7886700"/>
                  <a:pt x="3848100" y="7708900"/>
                </a:cubicBezTo>
                <a:cubicBezTo>
                  <a:pt x="3848100" y="7531100"/>
                  <a:pt x="3937000" y="7378700"/>
                  <a:pt x="4051300" y="7378700"/>
                </a:cubicBezTo>
                <a:cubicBezTo>
                  <a:pt x="4152900" y="7378700"/>
                  <a:pt x="4292600" y="7188200"/>
                  <a:pt x="4356100" y="6946900"/>
                </a:cubicBezTo>
                <a:lnTo>
                  <a:pt x="4394200" y="6781800"/>
                </a:lnTo>
                <a:cubicBezTo>
                  <a:pt x="4533900" y="6286500"/>
                  <a:pt x="4622800" y="5740400"/>
                  <a:pt x="4699000" y="5054600"/>
                </a:cubicBezTo>
                <a:lnTo>
                  <a:pt x="4762500" y="4495800"/>
                </a:lnTo>
                <a:cubicBezTo>
                  <a:pt x="4800600" y="4089400"/>
                  <a:pt x="4737100" y="4013200"/>
                  <a:pt x="4356100" y="4013200"/>
                </a:cubicBezTo>
                <a:close/>
                <a:moveTo>
                  <a:pt x="4953000" y="97536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41" name="Freeform 14241"/>
          <p:cNvSpPr/>
          <p:nvPr/>
        </p:nvSpPr>
        <p:spPr>
          <a:xfrm rot="0" flipH="0" flipV="0">
            <a:off x="18255302" y="12223596"/>
            <a:ext cx="54895" cy="62496"/>
          </a:xfrm>
          <a:custGeom>
            <a:pathLst>
              <a:path w="5778500" h="6578600">
                <a:moveTo>
                  <a:pt x="2997200" y="6578600"/>
                </a:moveTo>
                <a:lnTo>
                  <a:pt x="1104900" y="6578600"/>
                </a:lnTo>
                <a:cubicBezTo>
                  <a:pt x="304800" y="6578600"/>
                  <a:pt x="0" y="6324600"/>
                  <a:pt x="0" y="5638800"/>
                </a:cubicBezTo>
                <a:lnTo>
                  <a:pt x="0" y="5105400"/>
                </a:lnTo>
                <a:cubicBezTo>
                  <a:pt x="0" y="4356100"/>
                  <a:pt x="215900" y="4000500"/>
                  <a:pt x="876300" y="3619500"/>
                </a:cubicBezTo>
                <a:lnTo>
                  <a:pt x="1219200" y="3429000"/>
                </a:lnTo>
                <a:cubicBezTo>
                  <a:pt x="1435100" y="3314700"/>
                  <a:pt x="1816100" y="3136900"/>
                  <a:pt x="2057400" y="3060700"/>
                </a:cubicBezTo>
                <a:lnTo>
                  <a:pt x="4114800" y="2349500"/>
                </a:lnTo>
                <a:cubicBezTo>
                  <a:pt x="5245100" y="1955800"/>
                  <a:pt x="5016500" y="965200"/>
                  <a:pt x="3784600" y="965200"/>
                </a:cubicBezTo>
                <a:lnTo>
                  <a:pt x="3670300" y="965200"/>
                </a:lnTo>
                <a:cubicBezTo>
                  <a:pt x="3416300" y="965200"/>
                  <a:pt x="3009900" y="1054100"/>
                  <a:pt x="2768600" y="1168400"/>
                </a:cubicBezTo>
                <a:lnTo>
                  <a:pt x="2616200" y="1244600"/>
                </a:lnTo>
                <a:cubicBezTo>
                  <a:pt x="2146300" y="1460500"/>
                  <a:pt x="2032000" y="1473200"/>
                  <a:pt x="1765300" y="1397000"/>
                </a:cubicBezTo>
                <a:cubicBezTo>
                  <a:pt x="1676400" y="1371600"/>
                  <a:pt x="1600200" y="1193800"/>
                  <a:pt x="1600200" y="990600"/>
                </a:cubicBezTo>
                <a:cubicBezTo>
                  <a:pt x="1600200" y="800100"/>
                  <a:pt x="1727200" y="571500"/>
                  <a:pt x="1879600" y="469900"/>
                </a:cubicBezTo>
                <a:cubicBezTo>
                  <a:pt x="2349500" y="190500"/>
                  <a:pt x="3022600" y="0"/>
                  <a:pt x="3581400" y="0"/>
                </a:cubicBezTo>
                <a:lnTo>
                  <a:pt x="4356100" y="0"/>
                </a:lnTo>
                <a:cubicBezTo>
                  <a:pt x="5283200" y="0"/>
                  <a:pt x="5778500" y="457200"/>
                  <a:pt x="5778500" y="1308100"/>
                </a:cubicBezTo>
                <a:lnTo>
                  <a:pt x="5778500" y="1473200"/>
                </a:lnTo>
                <a:cubicBezTo>
                  <a:pt x="5778500" y="2374900"/>
                  <a:pt x="5245100" y="2984500"/>
                  <a:pt x="4114800" y="3416300"/>
                </a:cubicBezTo>
                <a:lnTo>
                  <a:pt x="1498600" y="4381500"/>
                </a:lnTo>
                <a:cubicBezTo>
                  <a:pt x="965200" y="4584700"/>
                  <a:pt x="965200" y="4584700"/>
                  <a:pt x="965200" y="5105400"/>
                </a:cubicBezTo>
                <a:lnTo>
                  <a:pt x="965200" y="5156200"/>
                </a:lnTo>
                <a:cubicBezTo>
                  <a:pt x="965200" y="5461000"/>
                  <a:pt x="1130300" y="5613400"/>
                  <a:pt x="1422400" y="5613400"/>
                </a:cubicBezTo>
                <a:lnTo>
                  <a:pt x="2755900" y="5613400"/>
                </a:lnTo>
                <a:cubicBezTo>
                  <a:pt x="3009900" y="5613400"/>
                  <a:pt x="3365500" y="5549900"/>
                  <a:pt x="3568700" y="5461000"/>
                </a:cubicBezTo>
                <a:cubicBezTo>
                  <a:pt x="3924300" y="5295900"/>
                  <a:pt x="4356100" y="5257800"/>
                  <a:pt x="4648200" y="5346700"/>
                </a:cubicBezTo>
                <a:cubicBezTo>
                  <a:pt x="4737100" y="5372100"/>
                  <a:pt x="4813300" y="5473700"/>
                  <a:pt x="4813300" y="5588000"/>
                </a:cubicBezTo>
                <a:cubicBezTo>
                  <a:pt x="4813300" y="5689600"/>
                  <a:pt x="4648200" y="5905500"/>
                  <a:pt x="4445000" y="6070600"/>
                </a:cubicBezTo>
                <a:lnTo>
                  <a:pt x="4356100" y="6134100"/>
                </a:lnTo>
                <a:cubicBezTo>
                  <a:pt x="3924300" y="6477000"/>
                  <a:pt x="3606800" y="6578600"/>
                  <a:pt x="2997200" y="6578600"/>
                </a:cubicBezTo>
                <a:close/>
                <a:moveTo>
                  <a:pt x="-762000" y="65532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42" name="Freeform 14242"/>
          <p:cNvSpPr/>
          <p:nvPr/>
        </p:nvSpPr>
        <p:spPr>
          <a:xfrm rot="0" flipH="0" flipV="0">
            <a:off x="18322021" y="12223355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43" name="Freeform 14243"/>
          <p:cNvSpPr/>
          <p:nvPr/>
        </p:nvSpPr>
        <p:spPr>
          <a:xfrm rot="0" flipH="0" flipV="0">
            <a:off x="18383311" y="12223717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44" name="Freeform 14244"/>
          <p:cNvSpPr/>
          <p:nvPr/>
        </p:nvSpPr>
        <p:spPr>
          <a:xfrm rot="0" flipH="0" flipV="0">
            <a:off x="18471868" y="12223355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45" name="Freeform 14245"/>
          <p:cNvSpPr/>
          <p:nvPr/>
        </p:nvSpPr>
        <p:spPr>
          <a:xfrm rot="0" flipH="0" flipV="0">
            <a:off x="18539554" y="12193916"/>
            <a:ext cx="51638" cy="92900"/>
          </a:xfrm>
          <a:custGeom>
            <a:pathLst>
              <a:path w="5435600" h="9779000">
                <a:moveTo>
                  <a:pt x="5207000" y="5918200"/>
                </a:moveTo>
                <a:lnTo>
                  <a:pt x="4762500" y="7645400"/>
                </a:lnTo>
                <a:cubicBezTo>
                  <a:pt x="4711700" y="7810500"/>
                  <a:pt x="4622800" y="8064500"/>
                  <a:pt x="4559300" y="8216900"/>
                </a:cubicBezTo>
                <a:lnTo>
                  <a:pt x="4508500" y="8331200"/>
                </a:lnTo>
                <a:cubicBezTo>
                  <a:pt x="4445000" y="8483600"/>
                  <a:pt x="4279900" y="8712200"/>
                  <a:pt x="4152900" y="8826500"/>
                </a:cubicBezTo>
                <a:lnTo>
                  <a:pt x="3594100" y="9398000"/>
                </a:lnTo>
                <a:cubicBezTo>
                  <a:pt x="3314700" y="9677400"/>
                  <a:pt x="3060700" y="9779000"/>
                  <a:pt x="2641600" y="9779000"/>
                </a:cubicBezTo>
                <a:lnTo>
                  <a:pt x="1447800" y="9779000"/>
                </a:lnTo>
                <a:cubicBezTo>
                  <a:pt x="1066800" y="9779000"/>
                  <a:pt x="838200" y="9664700"/>
                  <a:pt x="508000" y="9321800"/>
                </a:cubicBezTo>
                <a:lnTo>
                  <a:pt x="228600" y="9029700"/>
                </a:lnTo>
                <a:cubicBezTo>
                  <a:pt x="101600" y="8890000"/>
                  <a:pt x="0" y="8636000"/>
                  <a:pt x="0" y="8458200"/>
                </a:cubicBezTo>
                <a:lnTo>
                  <a:pt x="0" y="7213600"/>
                </a:lnTo>
                <a:cubicBezTo>
                  <a:pt x="0" y="7035800"/>
                  <a:pt x="38100" y="6858000"/>
                  <a:pt x="76200" y="6819900"/>
                </a:cubicBezTo>
                <a:cubicBezTo>
                  <a:pt x="127000" y="6769100"/>
                  <a:pt x="203200" y="6591300"/>
                  <a:pt x="241300" y="6400800"/>
                </a:cubicBezTo>
                <a:lnTo>
                  <a:pt x="393700" y="5867400"/>
                </a:lnTo>
                <a:cubicBezTo>
                  <a:pt x="444500" y="5676900"/>
                  <a:pt x="482600" y="5511800"/>
                  <a:pt x="482600" y="5499100"/>
                </a:cubicBezTo>
                <a:cubicBezTo>
                  <a:pt x="482600" y="5473700"/>
                  <a:pt x="495300" y="5321300"/>
                  <a:pt x="508000" y="5143500"/>
                </a:cubicBezTo>
                <a:lnTo>
                  <a:pt x="558800" y="4686300"/>
                </a:lnTo>
                <a:cubicBezTo>
                  <a:pt x="571500" y="4521200"/>
                  <a:pt x="635000" y="4330700"/>
                  <a:pt x="698500" y="4279900"/>
                </a:cubicBezTo>
                <a:cubicBezTo>
                  <a:pt x="749300" y="4216400"/>
                  <a:pt x="838200" y="4013200"/>
                  <a:pt x="889000" y="3835400"/>
                </a:cubicBezTo>
                <a:lnTo>
                  <a:pt x="1028700" y="3302000"/>
                </a:lnTo>
                <a:cubicBezTo>
                  <a:pt x="1079500" y="3111500"/>
                  <a:pt x="1117600" y="2908300"/>
                  <a:pt x="1117600" y="2844800"/>
                </a:cubicBezTo>
                <a:cubicBezTo>
                  <a:pt x="1117600" y="2781300"/>
                  <a:pt x="1143000" y="2590800"/>
                  <a:pt x="1168400" y="2438400"/>
                </a:cubicBezTo>
                <a:lnTo>
                  <a:pt x="1193800" y="2286000"/>
                </a:lnTo>
                <a:cubicBezTo>
                  <a:pt x="1219200" y="2120900"/>
                  <a:pt x="1308100" y="1866900"/>
                  <a:pt x="1397000" y="1727200"/>
                </a:cubicBezTo>
                <a:lnTo>
                  <a:pt x="1727200" y="1117600"/>
                </a:lnTo>
                <a:cubicBezTo>
                  <a:pt x="1803400" y="977900"/>
                  <a:pt x="1968500" y="749300"/>
                  <a:pt x="2095500" y="622300"/>
                </a:cubicBezTo>
                <a:lnTo>
                  <a:pt x="2171700" y="546100"/>
                </a:lnTo>
                <a:cubicBezTo>
                  <a:pt x="2298700" y="419100"/>
                  <a:pt x="2565400" y="254000"/>
                  <a:pt x="2743200" y="165100"/>
                </a:cubicBezTo>
                <a:lnTo>
                  <a:pt x="2806700" y="139700"/>
                </a:lnTo>
                <a:cubicBezTo>
                  <a:pt x="2997200" y="63500"/>
                  <a:pt x="3302000" y="0"/>
                  <a:pt x="3479800" y="0"/>
                </a:cubicBezTo>
                <a:lnTo>
                  <a:pt x="3848100" y="0"/>
                </a:lnTo>
                <a:cubicBezTo>
                  <a:pt x="4025900" y="0"/>
                  <a:pt x="4279900" y="76200"/>
                  <a:pt x="4406900" y="165100"/>
                </a:cubicBezTo>
                <a:lnTo>
                  <a:pt x="4521200" y="254000"/>
                </a:lnTo>
                <a:cubicBezTo>
                  <a:pt x="5219700" y="762000"/>
                  <a:pt x="5435600" y="1308100"/>
                  <a:pt x="5207000" y="2044700"/>
                </a:cubicBezTo>
                <a:lnTo>
                  <a:pt x="5105400" y="2374900"/>
                </a:lnTo>
                <a:cubicBezTo>
                  <a:pt x="4965700" y="2794000"/>
                  <a:pt x="4711700" y="3200400"/>
                  <a:pt x="4597400" y="3200400"/>
                </a:cubicBezTo>
                <a:cubicBezTo>
                  <a:pt x="4533900" y="3200400"/>
                  <a:pt x="4495800" y="3238500"/>
                  <a:pt x="4495800" y="3289300"/>
                </a:cubicBezTo>
                <a:cubicBezTo>
                  <a:pt x="4495800" y="3327400"/>
                  <a:pt x="4610100" y="3467100"/>
                  <a:pt x="4737100" y="3594100"/>
                </a:cubicBezTo>
                <a:lnTo>
                  <a:pt x="4914900" y="3759200"/>
                </a:lnTo>
                <a:cubicBezTo>
                  <a:pt x="5232400" y="4038600"/>
                  <a:pt x="5295900" y="4165600"/>
                  <a:pt x="5295900" y="4572000"/>
                </a:cubicBezTo>
                <a:lnTo>
                  <a:pt x="5295900" y="5295900"/>
                </a:lnTo>
                <a:cubicBezTo>
                  <a:pt x="5295900" y="5473700"/>
                  <a:pt x="5257800" y="5753100"/>
                  <a:pt x="5207000" y="5918200"/>
                </a:cubicBezTo>
                <a:close/>
                <a:moveTo>
                  <a:pt x="2705100" y="9677400"/>
                </a:moveTo>
                <a:moveTo>
                  <a:pt x="3683000" y="965200"/>
                </a:moveTo>
                <a:lnTo>
                  <a:pt x="3365500" y="965200"/>
                </a:lnTo>
                <a:cubicBezTo>
                  <a:pt x="3187700" y="965200"/>
                  <a:pt x="2959100" y="1054100"/>
                  <a:pt x="2844800" y="1168400"/>
                </a:cubicBezTo>
                <a:cubicBezTo>
                  <a:pt x="2730500" y="1282700"/>
                  <a:pt x="2565400" y="1397000"/>
                  <a:pt x="2489200" y="1422400"/>
                </a:cubicBezTo>
                <a:cubicBezTo>
                  <a:pt x="2413000" y="1435100"/>
                  <a:pt x="2298700" y="1600200"/>
                  <a:pt x="2260600" y="1765300"/>
                </a:cubicBezTo>
                <a:lnTo>
                  <a:pt x="2171700" y="2095500"/>
                </a:lnTo>
                <a:cubicBezTo>
                  <a:pt x="2120900" y="2273300"/>
                  <a:pt x="2082800" y="2552700"/>
                  <a:pt x="2082800" y="2730500"/>
                </a:cubicBezTo>
                <a:cubicBezTo>
                  <a:pt x="2082800" y="2895600"/>
                  <a:pt x="2120900" y="3086100"/>
                  <a:pt x="2159000" y="3124200"/>
                </a:cubicBezTo>
                <a:cubicBezTo>
                  <a:pt x="2260600" y="3225800"/>
                  <a:pt x="2413000" y="3225800"/>
                  <a:pt x="2819400" y="3111500"/>
                </a:cubicBezTo>
                <a:lnTo>
                  <a:pt x="3352800" y="2971800"/>
                </a:lnTo>
                <a:cubicBezTo>
                  <a:pt x="3898900" y="2832100"/>
                  <a:pt x="4330700" y="2298700"/>
                  <a:pt x="4330700" y="1765300"/>
                </a:cubicBezTo>
                <a:lnTo>
                  <a:pt x="4330700" y="1600200"/>
                </a:lnTo>
                <a:cubicBezTo>
                  <a:pt x="4330700" y="1193800"/>
                  <a:pt x="4102100" y="965200"/>
                  <a:pt x="3683000" y="965200"/>
                </a:cubicBezTo>
                <a:close/>
                <a:moveTo>
                  <a:pt x="7658100" y="9677400"/>
                </a:moveTo>
                <a:moveTo>
                  <a:pt x="965200" y="7061200"/>
                </a:moveTo>
                <a:lnTo>
                  <a:pt x="965200" y="8178800"/>
                </a:lnTo>
                <a:cubicBezTo>
                  <a:pt x="965200" y="8585200"/>
                  <a:pt x="1193800" y="8826500"/>
                  <a:pt x="1600200" y="8826500"/>
                </a:cubicBezTo>
                <a:lnTo>
                  <a:pt x="2565400" y="8826500"/>
                </a:lnTo>
                <a:cubicBezTo>
                  <a:pt x="2743200" y="8826500"/>
                  <a:pt x="2933700" y="8775700"/>
                  <a:pt x="2997200" y="8712200"/>
                </a:cubicBezTo>
                <a:cubicBezTo>
                  <a:pt x="3048000" y="8648700"/>
                  <a:pt x="3175000" y="8572500"/>
                  <a:pt x="3276600" y="8547100"/>
                </a:cubicBezTo>
                <a:cubicBezTo>
                  <a:pt x="3365500" y="8509000"/>
                  <a:pt x="3505200" y="8356600"/>
                  <a:pt x="3581400" y="8191500"/>
                </a:cubicBezTo>
                <a:lnTo>
                  <a:pt x="3898900" y="7581900"/>
                </a:lnTo>
                <a:cubicBezTo>
                  <a:pt x="3975100" y="7429500"/>
                  <a:pt x="4064000" y="7175500"/>
                  <a:pt x="4076700" y="7010400"/>
                </a:cubicBezTo>
                <a:lnTo>
                  <a:pt x="4127500" y="6629400"/>
                </a:lnTo>
                <a:cubicBezTo>
                  <a:pt x="4152900" y="6464300"/>
                  <a:pt x="4203700" y="6248400"/>
                  <a:pt x="4241800" y="6134100"/>
                </a:cubicBezTo>
                <a:cubicBezTo>
                  <a:pt x="4292600" y="6019800"/>
                  <a:pt x="4330700" y="5791200"/>
                  <a:pt x="4330700" y="5613400"/>
                </a:cubicBezTo>
                <a:lnTo>
                  <a:pt x="4330700" y="4648200"/>
                </a:lnTo>
                <a:cubicBezTo>
                  <a:pt x="4330700" y="4152900"/>
                  <a:pt x="3962400" y="3848100"/>
                  <a:pt x="3365500" y="3848100"/>
                </a:cubicBezTo>
                <a:lnTo>
                  <a:pt x="3238500" y="3848100"/>
                </a:lnTo>
                <a:cubicBezTo>
                  <a:pt x="3073400" y="3848100"/>
                  <a:pt x="2882900" y="3924300"/>
                  <a:pt x="2819400" y="4013200"/>
                </a:cubicBezTo>
                <a:cubicBezTo>
                  <a:pt x="2768600" y="4102100"/>
                  <a:pt x="2578100" y="4165600"/>
                  <a:pt x="2400300" y="4165600"/>
                </a:cubicBezTo>
                <a:lnTo>
                  <a:pt x="2349500" y="4165600"/>
                </a:lnTo>
                <a:cubicBezTo>
                  <a:pt x="2044700" y="4165600"/>
                  <a:pt x="1854200" y="4394200"/>
                  <a:pt x="1612900" y="5003800"/>
                </a:cubicBezTo>
                <a:lnTo>
                  <a:pt x="1066800" y="6438900"/>
                </a:lnTo>
                <a:cubicBezTo>
                  <a:pt x="1016000" y="6604000"/>
                  <a:pt x="965200" y="6883400"/>
                  <a:pt x="965200" y="7061200"/>
                </a:cubicBezTo>
                <a:close/>
                <a:moveTo>
                  <a:pt x="1562100" y="96774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46" name="Freeform 14246"/>
          <p:cNvSpPr/>
          <p:nvPr/>
        </p:nvSpPr>
        <p:spPr>
          <a:xfrm rot="0" flipH="0" flipV="0">
            <a:off x="18594690" y="12222510"/>
            <a:ext cx="59359" cy="63461"/>
          </a:xfrm>
          <a:custGeom>
            <a:pathLst>
              <a:path w="6248400" h="6680200">
                <a:moveTo>
                  <a:pt x="114300" y="5245100"/>
                </a:moveTo>
                <a:lnTo>
                  <a:pt x="1193800" y="1117600"/>
                </a:lnTo>
                <a:cubicBezTo>
                  <a:pt x="1346200" y="558800"/>
                  <a:pt x="1676400" y="76200"/>
                  <a:pt x="1905000" y="76200"/>
                </a:cubicBezTo>
                <a:cubicBezTo>
                  <a:pt x="2095500" y="76200"/>
                  <a:pt x="2400300" y="546100"/>
                  <a:pt x="2400300" y="850900"/>
                </a:cubicBezTo>
                <a:cubicBezTo>
                  <a:pt x="2400300" y="952500"/>
                  <a:pt x="2311400" y="1244600"/>
                  <a:pt x="2197100" y="1485900"/>
                </a:cubicBezTo>
                <a:lnTo>
                  <a:pt x="2133600" y="1638300"/>
                </a:lnTo>
                <a:cubicBezTo>
                  <a:pt x="1879600" y="2171700"/>
                  <a:pt x="1854200" y="2806700"/>
                  <a:pt x="2082800" y="2806700"/>
                </a:cubicBezTo>
                <a:cubicBezTo>
                  <a:pt x="2171700" y="2806700"/>
                  <a:pt x="2400300" y="2654300"/>
                  <a:pt x="2590800" y="2463800"/>
                </a:cubicBezTo>
                <a:lnTo>
                  <a:pt x="3086100" y="1981200"/>
                </a:lnTo>
                <a:cubicBezTo>
                  <a:pt x="3276600" y="1790700"/>
                  <a:pt x="3594100" y="1524000"/>
                  <a:pt x="3784600" y="1371600"/>
                </a:cubicBezTo>
                <a:lnTo>
                  <a:pt x="5194300" y="342900"/>
                </a:lnTo>
                <a:cubicBezTo>
                  <a:pt x="5549900" y="88900"/>
                  <a:pt x="6007100" y="0"/>
                  <a:pt x="6172200" y="165100"/>
                </a:cubicBezTo>
                <a:cubicBezTo>
                  <a:pt x="6210300" y="203200"/>
                  <a:pt x="6248400" y="381000"/>
                  <a:pt x="6248400" y="558800"/>
                </a:cubicBezTo>
                <a:cubicBezTo>
                  <a:pt x="6248400" y="736600"/>
                  <a:pt x="6083300" y="1003300"/>
                  <a:pt x="5867400" y="1155700"/>
                </a:cubicBezTo>
                <a:lnTo>
                  <a:pt x="4978400" y="1778000"/>
                </a:lnTo>
                <a:cubicBezTo>
                  <a:pt x="4762500" y="1930400"/>
                  <a:pt x="4432300" y="2184400"/>
                  <a:pt x="4241800" y="2349500"/>
                </a:cubicBezTo>
                <a:lnTo>
                  <a:pt x="3873500" y="2654300"/>
                </a:lnTo>
                <a:cubicBezTo>
                  <a:pt x="3479800" y="2997200"/>
                  <a:pt x="3429000" y="3429000"/>
                  <a:pt x="3746500" y="4025900"/>
                </a:cubicBezTo>
                <a:lnTo>
                  <a:pt x="4597400" y="5676900"/>
                </a:lnTo>
                <a:cubicBezTo>
                  <a:pt x="4711700" y="5905500"/>
                  <a:pt x="4813300" y="6184900"/>
                  <a:pt x="4813300" y="6299200"/>
                </a:cubicBezTo>
                <a:cubicBezTo>
                  <a:pt x="4813300" y="6400800"/>
                  <a:pt x="4724400" y="6527800"/>
                  <a:pt x="4610100" y="6578600"/>
                </a:cubicBezTo>
                <a:cubicBezTo>
                  <a:pt x="4381500" y="6667500"/>
                  <a:pt x="4229100" y="6680200"/>
                  <a:pt x="4025900" y="6616700"/>
                </a:cubicBezTo>
                <a:cubicBezTo>
                  <a:pt x="3949700" y="6591300"/>
                  <a:pt x="3797300" y="6388100"/>
                  <a:pt x="3683000" y="6159500"/>
                </a:cubicBezTo>
                <a:lnTo>
                  <a:pt x="2844800" y="4343400"/>
                </a:lnTo>
                <a:cubicBezTo>
                  <a:pt x="2616200" y="3848100"/>
                  <a:pt x="2209800" y="3810000"/>
                  <a:pt x="1752600" y="4241800"/>
                </a:cubicBezTo>
                <a:lnTo>
                  <a:pt x="1625600" y="4368800"/>
                </a:lnTo>
                <a:cubicBezTo>
                  <a:pt x="1447800" y="4533900"/>
                  <a:pt x="1244600" y="4876800"/>
                  <a:pt x="1168400" y="5118100"/>
                </a:cubicBezTo>
                <a:lnTo>
                  <a:pt x="901700" y="6070600"/>
                </a:lnTo>
                <a:cubicBezTo>
                  <a:pt x="762000" y="6604000"/>
                  <a:pt x="711200" y="6654800"/>
                  <a:pt x="393700" y="6654800"/>
                </a:cubicBezTo>
                <a:cubicBezTo>
                  <a:pt x="63500" y="6654800"/>
                  <a:pt x="0" y="6565900"/>
                  <a:pt x="0" y="6096000"/>
                </a:cubicBezTo>
                <a:cubicBezTo>
                  <a:pt x="0" y="5880100"/>
                  <a:pt x="50800" y="5499100"/>
                  <a:pt x="114300" y="5245100"/>
                </a:cubicBezTo>
                <a:close/>
                <a:moveTo>
                  <a:pt x="1320800" y="66675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47" name="Freeform 14247"/>
          <p:cNvSpPr/>
          <p:nvPr/>
        </p:nvSpPr>
        <p:spPr>
          <a:xfrm rot="0" flipH="0" flipV="0">
            <a:off x="18662495" y="12222993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48" name="Freeform 14248"/>
          <p:cNvSpPr/>
          <p:nvPr/>
        </p:nvSpPr>
        <p:spPr>
          <a:xfrm rot="0" flipH="0" flipV="0">
            <a:off x="18788003" y="12085192"/>
            <a:ext cx="141732" cy="222504"/>
          </a:xfrm>
          <a:custGeom>
            <a:pathLst>
              <a:path w="14173200" h="22250400">
                <a:moveTo>
                  <a:pt x="469900" y="20853400"/>
                </a:moveTo>
                <a:lnTo>
                  <a:pt x="12357100" y="787400"/>
                </a:lnTo>
                <a:cubicBezTo>
                  <a:pt x="12611100" y="355600"/>
                  <a:pt x="13131800" y="0"/>
                  <a:pt x="13500100" y="0"/>
                </a:cubicBezTo>
                <a:cubicBezTo>
                  <a:pt x="13868400" y="0"/>
                  <a:pt x="14173200" y="63500"/>
                  <a:pt x="14173200" y="152400"/>
                </a:cubicBezTo>
                <a:cubicBezTo>
                  <a:pt x="14173200" y="228600"/>
                  <a:pt x="13957300" y="660400"/>
                  <a:pt x="13703300" y="1092200"/>
                </a:cubicBezTo>
                <a:lnTo>
                  <a:pt x="1638300" y="21463000"/>
                </a:lnTo>
                <a:cubicBezTo>
                  <a:pt x="1384300" y="21894800"/>
                  <a:pt x="914400" y="22250400"/>
                  <a:pt x="584200" y="22250400"/>
                </a:cubicBezTo>
                <a:cubicBezTo>
                  <a:pt x="266700" y="22250400"/>
                  <a:pt x="0" y="22110700"/>
                  <a:pt x="0" y="21945600"/>
                </a:cubicBezTo>
                <a:cubicBezTo>
                  <a:pt x="0" y="21780500"/>
                  <a:pt x="215900" y="21285200"/>
                  <a:pt x="469900" y="20853400"/>
                </a:cubicBezTo>
                <a:close/>
                <a:moveTo>
                  <a:pt x="-1092200" y="20066000"/>
                </a:moveTo>
              </a:path>
            </a:pathLst>
          </a:custGeom>
          <a:solidFill>
            <a:srgbClr val="121313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49" name="Rectangle 14249"/>
          <p:cNvSpPr/>
          <p:nvPr/>
        </p:nvSpPr>
        <p:spPr>
          <a:xfrm rot="0" flipH="0" flipV="0">
            <a:off x="17675483" y="12197822"/>
            <a:ext cx="938980" cy="274358"/>
          </a:xfrm>
          <a:prstGeom prst="rect">
            <a:avLst/>
          </a:prstGeom>
        </p:spPr>
      </p:sp>
      <p:sp>
        <p:nvSpPr>
          <p:cNvPr id="14250" name="Freeform 14250"/>
          <p:cNvSpPr/>
          <p:nvPr/>
        </p:nvSpPr>
        <p:spPr>
          <a:xfrm rot="0" flipH="0" flipV="0">
            <a:off x="17678500" y="12386157"/>
            <a:ext cx="51879" cy="68408"/>
          </a:xfrm>
          <a:custGeom>
            <a:pathLst>
              <a:path w="5461000" h="7200900">
                <a:moveTo>
                  <a:pt x="1562100" y="5778500"/>
                </a:moveTo>
                <a:lnTo>
                  <a:pt x="2298700" y="5778500"/>
                </a:lnTo>
                <a:cubicBezTo>
                  <a:pt x="2806700" y="5778500"/>
                  <a:pt x="3289300" y="5702300"/>
                  <a:pt x="3378200" y="5613400"/>
                </a:cubicBezTo>
                <a:cubicBezTo>
                  <a:pt x="3581400" y="5410200"/>
                  <a:pt x="3581400" y="4216400"/>
                  <a:pt x="3378200" y="4013200"/>
                </a:cubicBezTo>
                <a:cubicBezTo>
                  <a:pt x="3289300" y="3924300"/>
                  <a:pt x="2921000" y="3848100"/>
                  <a:pt x="2565400" y="3848100"/>
                </a:cubicBezTo>
                <a:cubicBezTo>
                  <a:pt x="2222500" y="3848100"/>
                  <a:pt x="1930400" y="3708400"/>
                  <a:pt x="1930400" y="3530600"/>
                </a:cubicBezTo>
                <a:cubicBezTo>
                  <a:pt x="1930400" y="3352800"/>
                  <a:pt x="2159000" y="3136900"/>
                  <a:pt x="2451100" y="3048000"/>
                </a:cubicBezTo>
                <a:cubicBezTo>
                  <a:pt x="2730500" y="2959100"/>
                  <a:pt x="3162300" y="2895600"/>
                  <a:pt x="3416300" y="2895600"/>
                </a:cubicBezTo>
                <a:cubicBezTo>
                  <a:pt x="4140200" y="2895600"/>
                  <a:pt x="4775200" y="1892300"/>
                  <a:pt x="4330700" y="1447800"/>
                </a:cubicBezTo>
                <a:cubicBezTo>
                  <a:pt x="4241800" y="1358900"/>
                  <a:pt x="3759200" y="1282700"/>
                  <a:pt x="3263900" y="1282700"/>
                </a:cubicBezTo>
                <a:lnTo>
                  <a:pt x="2844800" y="1282700"/>
                </a:lnTo>
                <a:cubicBezTo>
                  <a:pt x="2336800" y="1282700"/>
                  <a:pt x="1930400" y="1358900"/>
                  <a:pt x="1930400" y="1447800"/>
                </a:cubicBezTo>
                <a:cubicBezTo>
                  <a:pt x="1930400" y="1536700"/>
                  <a:pt x="1778000" y="1612900"/>
                  <a:pt x="1612900" y="1612900"/>
                </a:cubicBezTo>
                <a:cubicBezTo>
                  <a:pt x="1435100" y="1612900"/>
                  <a:pt x="1282700" y="1384300"/>
                  <a:pt x="1282700" y="1130300"/>
                </a:cubicBezTo>
                <a:cubicBezTo>
                  <a:pt x="1282700" y="520700"/>
                  <a:pt x="1447800" y="355600"/>
                  <a:pt x="2286000" y="165100"/>
                </a:cubicBezTo>
                <a:cubicBezTo>
                  <a:pt x="2667000" y="76200"/>
                  <a:pt x="3314700" y="0"/>
                  <a:pt x="3733800" y="0"/>
                </a:cubicBezTo>
                <a:cubicBezTo>
                  <a:pt x="4660900" y="0"/>
                  <a:pt x="5461000" y="736600"/>
                  <a:pt x="5461000" y="1612900"/>
                </a:cubicBezTo>
                <a:cubicBezTo>
                  <a:pt x="5461000" y="2413000"/>
                  <a:pt x="5295900" y="2794000"/>
                  <a:pt x="4851400" y="3073400"/>
                </a:cubicBezTo>
                <a:cubicBezTo>
                  <a:pt x="4660900" y="3187700"/>
                  <a:pt x="4495800" y="3695700"/>
                  <a:pt x="4495800" y="4203700"/>
                </a:cubicBezTo>
                <a:lnTo>
                  <a:pt x="4495800" y="4864100"/>
                </a:lnTo>
                <a:cubicBezTo>
                  <a:pt x="4495800" y="5816600"/>
                  <a:pt x="3898900" y="6629400"/>
                  <a:pt x="3009900" y="6896100"/>
                </a:cubicBezTo>
                <a:cubicBezTo>
                  <a:pt x="2057400" y="7200900"/>
                  <a:pt x="635000" y="7048500"/>
                  <a:pt x="190500" y="6604000"/>
                </a:cubicBezTo>
                <a:cubicBezTo>
                  <a:pt x="88900" y="6502400"/>
                  <a:pt x="0" y="6197600"/>
                  <a:pt x="0" y="5943600"/>
                </a:cubicBezTo>
                <a:cubicBezTo>
                  <a:pt x="0" y="5676900"/>
                  <a:pt x="152400" y="5461000"/>
                  <a:pt x="330200" y="5461000"/>
                </a:cubicBezTo>
                <a:cubicBezTo>
                  <a:pt x="495300" y="5461000"/>
                  <a:pt x="647700" y="5524500"/>
                  <a:pt x="647700" y="5613400"/>
                </a:cubicBezTo>
                <a:cubicBezTo>
                  <a:pt x="647700" y="5702300"/>
                  <a:pt x="1054100" y="5778500"/>
                  <a:pt x="1562100" y="5778500"/>
                </a:cubicBezTo>
                <a:close/>
                <a:moveTo>
                  <a:pt x="965200" y="70612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51" name="Freeform 14251"/>
          <p:cNvSpPr/>
          <p:nvPr/>
        </p:nvSpPr>
        <p:spPr>
          <a:xfrm rot="0" flipH="0" flipV="0">
            <a:off x="17805074" y="12360459"/>
            <a:ext cx="62738" cy="92900"/>
          </a:xfrm>
          <a:custGeom>
            <a:pathLst>
              <a:path w="6604000" h="9779000">
                <a:moveTo>
                  <a:pt x="2667000" y="0"/>
                </a:moveTo>
                <a:lnTo>
                  <a:pt x="6121400" y="0"/>
                </a:lnTo>
                <a:cubicBezTo>
                  <a:pt x="6502400" y="0"/>
                  <a:pt x="6604000" y="76200"/>
                  <a:pt x="6604000" y="393700"/>
                </a:cubicBezTo>
                <a:cubicBezTo>
                  <a:pt x="6604000" y="533400"/>
                  <a:pt x="6527800" y="711200"/>
                  <a:pt x="6438900" y="800100"/>
                </a:cubicBezTo>
                <a:cubicBezTo>
                  <a:pt x="6350000" y="889000"/>
                  <a:pt x="6134100" y="965200"/>
                  <a:pt x="5969000" y="965200"/>
                </a:cubicBezTo>
                <a:lnTo>
                  <a:pt x="4038600" y="965200"/>
                </a:lnTo>
                <a:cubicBezTo>
                  <a:pt x="3657600" y="965200"/>
                  <a:pt x="3556000" y="1041400"/>
                  <a:pt x="3556000" y="1358900"/>
                </a:cubicBezTo>
                <a:cubicBezTo>
                  <a:pt x="3556000" y="1498600"/>
                  <a:pt x="3657600" y="1714500"/>
                  <a:pt x="3771900" y="1854200"/>
                </a:cubicBezTo>
                <a:lnTo>
                  <a:pt x="4660900" y="2857500"/>
                </a:lnTo>
                <a:cubicBezTo>
                  <a:pt x="4775200" y="2997200"/>
                  <a:pt x="4953000" y="3238500"/>
                  <a:pt x="5041900" y="3403600"/>
                </a:cubicBezTo>
                <a:lnTo>
                  <a:pt x="5321300" y="3898900"/>
                </a:lnTo>
                <a:cubicBezTo>
                  <a:pt x="5410200" y="4064000"/>
                  <a:pt x="5486400" y="4330700"/>
                  <a:pt x="5486400" y="4508500"/>
                </a:cubicBezTo>
                <a:lnTo>
                  <a:pt x="5486400" y="5295900"/>
                </a:lnTo>
                <a:cubicBezTo>
                  <a:pt x="5486400" y="5461000"/>
                  <a:pt x="5448300" y="5702300"/>
                  <a:pt x="5397500" y="5816600"/>
                </a:cubicBezTo>
                <a:cubicBezTo>
                  <a:pt x="5346700" y="5918200"/>
                  <a:pt x="5270500" y="6159500"/>
                  <a:pt x="5219700" y="6337300"/>
                </a:cubicBezTo>
                <a:lnTo>
                  <a:pt x="5092700" y="6807200"/>
                </a:lnTo>
                <a:cubicBezTo>
                  <a:pt x="5041900" y="6985000"/>
                  <a:pt x="5003800" y="7150100"/>
                  <a:pt x="5003800" y="7175500"/>
                </a:cubicBezTo>
                <a:cubicBezTo>
                  <a:pt x="5003800" y="7404100"/>
                  <a:pt x="4889500" y="7759700"/>
                  <a:pt x="4724400" y="8051800"/>
                </a:cubicBezTo>
                <a:lnTo>
                  <a:pt x="4559300" y="8343900"/>
                </a:lnTo>
                <a:cubicBezTo>
                  <a:pt x="4483100" y="8483600"/>
                  <a:pt x="4318000" y="8712200"/>
                  <a:pt x="4191000" y="8826500"/>
                </a:cubicBezTo>
                <a:lnTo>
                  <a:pt x="3784600" y="9232900"/>
                </a:lnTo>
                <a:cubicBezTo>
                  <a:pt x="3517900" y="9499600"/>
                  <a:pt x="3302000" y="9601200"/>
                  <a:pt x="2806700" y="9690100"/>
                </a:cubicBezTo>
                <a:lnTo>
                  <a:pt x="2705100" y="9715500"/>
                </a:lnTo>
                <a:cubicBezTo>
                  <a:pt x="2514600" y="9753600"/>
                  <a:pt x="2209800" y="9779000"/>
                  <a:pt x="2032000" y="9779000"/>
                </a:cubicBezTo>
                <a:lnTo>
                  <a:pt x="1955800" y="9779000"/>
                </a:lnTo>
                <a:cubicBezTo>
                  <a:pt x="1778000" y="9779000"/>
                  <a:pt x="1498600" y="9740900"/>
                  <a:pt x="1346200" y="9677400"/>
                </a:cubicBezTo>
                <a:lnTo>
                  <a:pt x="1168400" y="9613900"/>
                </a:lnTo>
                <a:cubicBezTo>
                  <a:pt x="1016000" y="9563100"/>
                  <a:pt x="787400" y="9410700"/>
                  <a:pt x="660400" y="9296400"/>
                </a:cubicBezTo>
                <a:lnTo>
                  <a:pt x="419100" y="9042400"/>
                </a:lnTo>
                <a:cubicBezTo>
                  <a:pt x="292100" y="8928100"/>
                  <a:pt x="152400" y="8661400"/>
                  <a:pt x="114300" y="8470900"/>
                </a:cubicBezTo>
                <a:lnTo>
                  <a:pt x="101600" y="8445500"/>
                </a:lnTo>
                <a:cubicBezTo>
                  <a:pt x="12700" y="8013700"/>
                  <a:pt x="0" y="7366000"/>
                  <a:pt x="88900" y="6921500"/>
                </a:cubicBezTo>
                <a:lnTo>
                  <a:pt x="266700" y="5981700"/>
                </a:lnTo>
                <a:cubicBezTo>
                  <a:pt x="304800" y="5816600"/>
                  <a:pt x="368300" y="5575300"/>
                  <a:pt x="419100" y="5448300"/>
                </a:cubicBezTo>
                <a:cubicBezTo>
                  <a:pt x="469900" y="5321300"/>
                  <a:pt x="546100" y="5105400"/>
                  <a:pt x="571500" y="4965700"/>
                </a:cubicBezTo>
                <a:cubicBezTo>
                  <a:pt x="609600" y="4826000"/>
                  <a:pt x="698500" y="4597400"/>
                  <a:pt x="774700" y="4457700"/>
                </a:cubicBezTo>
                <a:lnTo>
                  <a:pt x="952500" y="4165600"/>
                </a:lnTo>
                <a:cubicBezTo>
                  <a:pt x="1028700" y="4025900"/>
                  <a:pt x="1193800" y="3797300"/>
                  <a:pt x="1320800" y="3670300"/>
                </a:cubicBezTo>
                <a:lnTo>
                  <a:pt x="1409700" y="3594100"/>
                </a:lnTo>
                <a:cubicBezTo>
                  <a:pt x="1524000" y="3467100"/>
                  <a:pt x="1778000" y="3302000"/>
                  <a:pt x="1955800" y="3213100"/>
                </a:cubicBezTo>
                <a:lnTo>
                  <a:pt x="2019300" y="3175000"/>
                </a:lnTo>
                <a:cubicBezTo>
                  <a:pt x="2209800" y="3098800"/>
                  <a:pt x="2489200" y="2997200"/>
                  <a:pt x="2667000" y="2959100"/>
                </a:cubicBezTo>
                <a:lnTo>
                  <a:pt x="2768600" y="2946400"/>
                </a:lnTo>
                <a:cubicBezTo>
                  <a:pt x="2933700" y="2908300"/>
                  <a:pt x="3111500" y="2844800"/>
                  <a:pt x="3162300" y="2806700"/>
                </a:cubicBezTo>
                <a:cubicBezTo>
                  <a:pt x="3314700" y="2641600"/>
                  <a:pt x="3124200" y="2209800"/>
                  <a:pt x="2781300" y="2006600"/>
                </a:cubicBezTo>
                <a:cubicBezTo>
                  <a:pt x="2667000" y="1930400"/>
                  <a:pt x="2540000" y="1765300"/>
                  <a:pt x="2489200" y="1638300"/>
                </a:cubicBezTo>
                <a:cubicBezTo>
                  <a:pt x="2362200" y="1257300"/>
                  <a:pt x="2171700" y="965200"/>
                  <a:pt x="2057400" y="965200"/>
                </a:cubicBezTo>
                <a:cubicBezTo>
                  <a:pt x="1993900" y="965200"/>
                  <a:pt x="1955800" y="812800"/>
                  <a:pt x="1955800" y="635000"/>
                </a:cubicBezTo>
                <a:lnTo>
                  <a:pt x="1955800" y="482600"/>
                </a:lnTo>
                <a:cubicBezTo>
                  <a:pt x="1955800" y="304800"/>
                  <a:pt x="2044700" y="127000"/>
                  <a:pt x="2146300" y="76200"/>
                </a:cubicBezTo>
                <a:cubicBezTo>
                  <a:pt x="2260600" y="38100"/>
                  <a:pt x="2501900" y="0"/>
                  <a:pt x="2667000" y="0"/>
                </a:cubicBezTo>
                <a:close/>
                <a:moveTo>
                  <a:pt x="9613900" y="9766300"/>
                </a:moveTo>
                <a:moveTo>
                  <a:pt x="1117600" y="6959600"/>
                </a:moveTo>
                <a:lnTo>
                  <a:pt x="1016000" y="8039100"/>
                </a:lnTo>
                <a:cubicBezTo>
                  <a:pt x="1003300" y="8204200"/>
                  <a:pt x="1066800" y="8407400"/>
                  <a:pt x="1155700" y="8496300"/>
                </a:cubicBezTo>
                <a:cubicBezTo>
                  <a:pt x="1244600" y="8585200"/>
                  <a:pt x="1460500" y="8661400"/>
                  <a:pt x="1625600" y="8661400"/>
                </a:cubicBezTo>
                <a:lnTo>
                  <a:pt x="2514600" y="8661400"/>
                </a:lnTo>
                <a:cubicBezTo>
                  <a:pt x="3048000" y="8661400"/>
                  <a:pt x="3276600" y="8534400"/>
                  <a:pt x="3619500" y="8039100"/>
                </a:cubicBezTo>
                <a:lnTo>
                  <a:pt x="3746500" y="7874000"/>
                </a:lnTo>
                <a:cubicBezTo>
                  <a:pt x="3822700" y="7772400"/>
                  <a:pt x="4038600" y="7137400"/>
                  <a:pt x="4038600" y="7010400"/>
                </a:cubicBezTo>
                <a:cubicBezTo>
                  <a:pt x="4038600" y="6997700"/>
                  <a:pt x="4089400" y="6819900"/>
                  <a:pt x="4140200" y="6642100"/>
                </a:cubicBezTo>
                <a:lnTo>
                  <a:pt x="4241800" y="6337300"/>
                </a:lnTo>
                <a:cubicBezTo>
                  <a:pt x="4292600" y="6159500"/>
                  <a:pt x="4381500" y="5918200"/>
                  <a:pt x="4432300" y="5816600"/>
                </a:cubicBezTo>
                <a:cubicBezTo>
                  <a:pt x="4483100" y="5702300"/>
                  <a:pt x="4521200" y="5461000"/>
                  <a:pt x="4521200" y="5295900"/>
                </a:cubicBezTo>
                <a:lnTo>
                  <a:pt x="4521200" y="4648200"/>
                </a:lnTo>
                <a:cubicBezTo>
                  <a:pt x="4521200" y="4292600"/>
                  <a:pt x="4432300" y="4165600"/>
                  <a:pt x="4038600" y="3987800"/>
                </a:cubicBezTo>
                <a:lnTo>
                  <a:pt x="3987800" y="3962400"/>
                </a:lnTo>
                <a:cubicBezTo>
                  <a:pt x="3835400" y="3898900"/>
                  <a:pt x="3568700" y="3848100"/>
                  <a:pt x="3390900" y="3848100"/>
                </a:cubicBezTo>
                <a:lnTo>
                  <a:pt x="3314700" y="3848100"/>
                </a:lnTo>
                <a:cubicBezTo>
                  <a:pt x="2679700" y="3848100"/>
                  <a:pt x="2082800" y="4102100"/>
                  <a:pt x="1892300" y="4470400"/>
                </a:cubicBezTo>
                <a:lnTo>
                  <a:pt x="1739900" y="4762500"/>
                </a:lnTo>
                <a:cubicBezTo>
                  <a:pt x="1663700" y="4914900"/>
                  <a:pt x="1549400" y="5168900"/>
                  <a:pt x="1485900" y="5321300"/>
                </a:cubicBezTo>
                <a:lnTo>
                  <a:pt x="1397000" y="5575300"/>
                </a:lnTo>
                <a:cubicBezTo>
                  <a:pt x="1333500" y="5727700"/>
                  <a:pt x="1257300" y="5981700"/>
                  <a:pt x="1231900" y="6134100"/>
                </a:cubicBezTo>
                <a:lnTo>
                  <a:pt x="1193800" y="6362700"/>
                </a:lnTo>
                <a:cubicBezTo>
                  <a:pt x="1168400" y="6527800"/>
                  <a:pt x="1130300" y="6794500"/>
                  <a:pt x="1117600" y="6959600"/>
                </a:cubicBezTo>
                <a:close/>
                <a:moveTo>
                  <a:pt x="2654300" y="97663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52" name="Freeform 14252"/>
          <p:cNvSpPr/>
          <p:nvPr/>
        </p:nvSpPr>
        <p:spPr>
          <a:xfrm rot="0" flipH="0" flipV="0">
            <a:off x="17867691" y="12387243"/>
            <a:ext cx="54292" cy="66357"/>
          </a:xfrm>
          <a:custGeom>
            <a:pathLst>
              <a:path w="5715000" h="6985000">
                <a:moveTo>
                  <a:pt x="4864100" y="3937000"/>
                </a:moveTo>
                <a:lnTo>
                  <a:pt x="1993900" y="3937000"/>
                </a:lnTo>
                <a:cubicBezTo>
                  <a:pt x="1308100" y="3937000"/>
                  <a:pt x="1219200" y="3987800"/>
                  <a:pt x="1219200" y="4483100"/>
                </a:cubicBezTo>
                <a:lnTo>
                  <a:pt x="1219200" y="5245100"/>
                </a:lnTo>
                <a:cubicBezTo>
                  <a:pt x="1219200" y="5740400"/>
                  <a:pt x="1384300" y="5854700"/>
                  <a:pt x="2070100" y="5854700"/>
                </a:cubicBezTo>
                <a:lnTo>
                  <a:pt x="3810000" y="5854700"/>
                </a:lnTo>
                <a:cubicBezTo>
                  <a:pt x="4419600" y="5854700"/>
                  <a:pt x="4546600" y="5905500"/>
                  <a:pt x="4660900" y="6184900"/>
                </a:cubicBezTo>
                <a:cubicBezTo>
                  <a:pt x="4775200" y="6477000"/>
                  <a:pt x="4775200" y="6477000"/>
                  <a:pt x="4508500" y="6743700"/>
                </a:cubicBezTo>
                <a:cubicBezTo>
                  <a:pt x="4381500" y="6870700"/>
                  <a:pt x="4064000" y="6985000"/>
                  <a:pt x="3810000" y="6985000"/>
                </a:cubicBezTo>
                <a:lnTo>
                  <a:pt x="1841500" y="6985000"/>
                </a:lnTo>
                <a:cubicBezTo>
                  <a:pt x="1587500" y="6985000"/>
                  <a:pt x="1219200" y="6870700"/>
                  <a:pt x="1016000" y="6743700"/>
                </a:cubicBezTo>
                <a:lnTo>
                  <a:pt x="838200" y="6629400"/>
                </a:lnTo>
                <a:cubicBezTo>
                  <a:pt x="139700" y="6172200"/>
                  <a:pt x="0" y="5778500"/>
                  <a:pt x="177800" y="4787900"/>
                </a:cubicBezTo>
                <a:lnTo>
                  <a:pt x="317500" y="3949700"/>
                </a:lnTo>
                <a:cubicBezTo>
                  <a:pt x="368300" y="3721100"/>
                  <a:pt x="457200" y="3340100"/>
                  <a:pt x="533400" y="3124200"/>
                </a:cubicBezTo>
                <a:lnTo>
                  <a:pt x="584200" y="2959100"/>
                </a:lnTo>
                <a:cubicBezTo>
                  <a:pt x="647700" y="2743200"/>
                  <a:pt x="787400" y="2387600"/>
                  <a:pt x="901700" y="2171700"/>
                </a:cubicBezTo>
                <a:lnTo>
                  <a:pt x="1143000" y="1663700"/>
                </a:lnTo>
                <a:cubicBezTo>
                  <a:pt x="1574800" y="762000"/>
                  <a:pt x="1892300" y="444500"/>
                  <a:pt x="2489200" y="254000"/>
                </a:cubicBezTo>
                <a:lnTo>
                  <a:pt x="2590800" y="228600"/>
                </a:lnTo>
                <a:cubicBezTo>
                  <a:pt x="3340100" y="0"/>
                  <a:pt x="4343400" y="25400"/>
                  <a:pt x="4800600" y="304800"/>
                </a:cubicBezTo>
                <a:lnTo>
                  <a:pt x="4978400" y="419100"/>
                </a:lnTo>
                <a:cubicBezTo>
                  <a:pt x="5461000" y="711200"/>
                  <a:pt x="5715000" y="1155700"/>
                  <a:pt x="5715000" y="1714500"/>
                </a:cubicBezTo>
                <a:lnTo>
                  <a:pt x="5715000" y="2514600"/>
                </a:lnTo>
                <a:cubicBezTo>
                  <a:pt x="5715000" y="2768600"/>
                  <a:pt x="5638800" y="3162300"/>
                  <a:pt x="5537200" y="3390900"/>
                </a:cubicBezTo>
                <a:lnTo>
                  <a:pt x="5486400" y="3505200"/>
                </a:lnTo>
                <a:cubicBezTo>
                  <a:pt x="5384800" y="3771900"/>
                  <a:pt x="5143500" y="3937000"/>
                  <a:pt x="4864100" y="3937000"/>
                </a:cubicBezTo>
                <a:close/>
                <a:moveTo>
                  <a:pt x="2971800" y="6946900"/>
                </a:moveTo>
                <a:moveTo>
                  <a:pt x="2616200" y="3098800"/>
                </a:moveTo>
                <a:lnTo>
                  <a:pt x="4127500" y="2997200"/>
                </a:lnTo>
                <a:cubicBezTo>
                  <a:pt x="4699000" y="2959100"/>
                  <a:pt x="4749800" y="2908300"/>
                  <a:pt x="4749800" y="2349500"/>
                </a:cubicBezTo>
                <a:lnTo>
                  <a:pt x="4749800" y="1981200"/>
                </a:lnTo>
                <a:cubicBezTo>
                  <a:pt x="4749800" y="1397000"/>
                  <a:pt x="4394200" y="1041400"/>
                  <a:pt x="3810000" y="1041400"/>
                </a:cubicBezTo>
                <a:lnTo>
                  <a:pt x="3289300" y="1041400"/>
                </a:lnTo>
                <a:cubicBezTo>
                  <a:pt x="3048000" y="1041400"/>
                  <a:pt x="2692400" y="1193800"/>
                  <a:pt x="2514600" y="1371600"/>
                </a:cubicBezTo>
                <a:lnTo>
                  <a:pt x="2197100" y="1676400"/>
                </a:lnTo>
                <a:cubicBezTo>
                  <a:pt x="2006600" y="1854200"/>
                  <a:pt x="1866900" y="2209800"/>
                  <a:pt x="1866900" y="2463800"/>
                </a:cubicBezTo>
                <a:lnTo>
                  <a:pt x="1866900" y="2578100"/>
                </a:lnTo>
                <a:cubicBezTo>
                  <a:pt x="1866900" y="3073400"/>
                  <a:pt x="1943100" y="3136900"/>
                  <a:pt x="2616200" y="3098800"/>
                </a:cubicBezTo>
                <a:close/>
                <a:moveTo>
                  <a:pt x="3810000" y="69469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53" name="Freeform 14253"/>
          <p:cNvSpPr/>
          <p:nvPr/>
        </p:nvSpPr>
        <p:spPr>
          <a:xfrm rot="0" flipH="0" flipV="0">
            <a:off x="17930549" y="12388449"/>
            <a:ext cx="78543" cy="64065"/>
          </a:xfrm>
          <a:custGeom>
            <a:pathLst>
              <a:path w="8267700" h="6743700">
                <a:moveTo>
                  <a:pt x="2400300" y="0"/>
                </a:moveTo>
                <a:lnTo>
                  <a:pt x="6477000" y="0"/>
                </a:lnTo>
                <a:cubicBezTo>
                  <a:pt x="6819900" y="0"/>
                  <a:pt x="7213600" y="63500"/>
                  <a:pt x="7327900" y="139700"/>
                </a:cubicBezTo>
                <a:cubicBezTo>
                  <a:pt x="8051800" y="584200"/>
                  <a:pt x="8267700" y="1587500"/>
                  <a:pt x="7899400" y="2857500"/>
                </a:cubicBezTo>
                <a:lnTo>
                  <a:pt x="7023100" y="5918200"/>
                </a:lnTo>
                <a:cubicBezTo>
                  <a:pt x="6807200" y="6642100"/>
                  <a:pt x="6731000" y="6743700"/>
                  <a:pt x="6311900" y="6743700"/>
                </a:cubicBezTo>
                <a:cubicBezTo>
                  <a:pt x="6134100" y="6743700"/>
                  <a:pt x="5994400" y="6489700"/>
                  <a:pt x="5994400" y="6172200"/>
                </a:cubicBezTo>
                <a:cubicBezTo>
                  <a:pt x="5994400" y="5867400"/>
                  <a:pt x="6057900" y="5334000"/>
                  <a:pt x="6146800" y="4991100"/>
                </a:cubicBezTo>
                <a:lnTo>
                  <a:pt x="6781800" y="2387600"/>
                </a:lnTo>
                <a:cubicBezTo>
                  <a:pt x="6870700" y="2044700"/>
                  <a:pt x="6972300" y="1765300"/>
                  <a:pt x="7023100" y="1765300"/>
                </a:cubicBezTo>
                <a:cubicBezTo>
                  <a:pt x="7073900" y="1765300"/>
                  <a:pt x="7112000" y="1727200"/>
                  <a:pt x="7112000" y="1689100"/>
                </a:cubicBezTo>
                <a:cubicBezTo>
                  <a:pt x="7112000" y="1587500"/>
                  <a:pt x="6883400" y="1219200"/>
                  <a:pt x="6743700" y="1066800"/>
                </a:cubicBezTo>
                <a:cubicBezTo>
                  <a:pt x="6680200" y="1016000"/>
                  <a:pt x="6375400" y="965200"/>
                  <a:pt x="6070600" y="965200"/>
                </a:cubicBezTo>
                <a:cubicBezTo>
                  <a:pt x="5765800" y="965200"/>
                  <a:pt x="5435600" y="1244600"/>
                  <a:pt x="5334000" y="1574800"/>
                </a:cubicBezTo>
                <a:lnTo>
                  <a:pt x="4267200" y="5410200"/>
                </a:lnTo>
                <a:cubicBezTo>
                  <a:pt x="3949700" y="6527800"/>
                  <a:pt x="3822700" y="6743700"/>
                  <a:pt x="3467100" y="6743700"/>
                </a:cubicBezTo>
                <a:cubicBezTo>
                  <a:pt x="3136900" y="6743700"/>
                  <a:pt x="2946400" y="6540500"/>
                  <a:pt x="2946400" y="6223000"/>
                </a:cubicBezTo>
                <a:cubicBezTo>
                  <a:pt x="2946400" y="6146800"/>
                  <a:pt x="2997200" y="5829300"/>
                  <a:pt x="3060700" y="5499100"/>
                </a:cubicBezTo>
                <a:lnTo>
                  <a:pt x="3098800" y="5321300"/>
                </a:lnTo>
                <a:cubicBezTo>
                  <a:pt x="3162300" y="4991100"/>
                  <a:pt x="3302000" y="4610100"/>
                  <a:pt x="3403600" y="4483100"/>
                </a:cubicBezTo>
                <a:cubicBezTo>
                  <a:pt x="3505200" y="4356100"/>
                  <a:pt x="3581400" y="4051300"/>
                  <a:pt x="3581400" y="3810000"/>
                </a:cubicBezTo>
                <a:cubicBezTo>
                  <a:pt x="3581400" y="3568700"/>
                  <a:pt x="3657600" y="3276600"/>
                  <a:pt x="3746500" y="3175000"/>
                </a:cubicBezTo>
                <a:cubicBezTo>
                  <a:pt x="3835400" y="3060700"/>
                  <a:pt x="3898900" y="2844800"/>
                  <a:pt x="3898900" y="2692400"/>
                </a:cubicBezTo>
                <a:cubicBezTo>
                  <a:pt x="3898900" y="2540000"/>
                  <a:pt x="3975100" y="2247900"/>
                  <a:pt x="4064000" y="2044700"/>
                </a:cubicBezTo>
                <a:cubicBezTo>
                  <a:pt x="4356100" y="1384300"/>
                  <a:pt x="4229100" y="1130300"/>
                  <a:pt x="3581400" y="1130300"/>
                </a:cubicBezTo>
                <a:lnTo>
                  <a:pt x="3098800" y="1130300"/>
                </a:lnTo>
                <a:cubicBezTo>
                  <a:pt x="2311400" y="1130300"/>
                  <a:pt x="2133600" y="1282700"/>
                  <a:pt x="2133600" y="1968500"/>
                </a:cubicBezTo>
                <a:cubicBezTo>
                  <a:pt x="2133600" y="2120900"/>
                  <a:pt x="2070100" y="2527300"/>
                  <a:pt x="1968500" y="2870200"/>
                </a:cubicBezTo>
                <a:lnTo>
                  <a:pt x="1104900" y="6121400"/>
                </a:lnTo>
                <a:cubicBezTo>
                  <a:pt x="1016000" y="6464300"/>
                  <a:pt x="774700" y="6743700"/>
                  <a:pt x="571500" y="6743700"/>
                </a:cubicBezTo>
                <a:cubicBezTo>
                  <a:pt x="381000" y="6743700"/>
                  <a:pt x="177800" y="6705600"/>
                  <a:pt x="139700" y="6654800"/>
                </a:cubicBezTo>
                <a:cubicBezTo>
                  <a:pt x="0" y="6515100"/>
                  <a:pt x="50800" y="5626100"/>
                  <a:pt x="215900" y="5334000"/>
                </a:cubicBezTo>
                <a:cubicBezTo>
                  <a:pt x="304800" y="5181600"/>
                  <a:pt x="381000" y="4927600"/>
                  <a:pt x="381000" y="4775200"/>
                </a:cubicBezTo>
                <a:cubicBezTo>
                  <a:pt x="381000" y="4622800"/>
                  <a:pt x="444500" y="4406900"/>
                  <a:pt x="533400" y="4292600"/>
                </a:cubicBezTo>
                <a:cubicBezTo>
                  <a:pt x="622300" y="4178300"/>
                  <a:pt x="698500" y="3937000"/>
                  <a:pt x="698500" y="3733800"/>
                </a:cubicBezTo>
                <a:cubicBezTo>
                  <a:pt x="698500" y="3530600"/>
                  <a:pt x="762000" y="3251200"/>
                  <a:pt x="850900" y="3086100"/>
                </a:cubicBezTo>
                <a:cubicBezTo>
                  <a:pt x="939800" y="2933700"/>
                  <a:pt x="1016000" y="2654300"/>
                  <a:pt x="1016000" y="2451100"/>
                </a:cubicBezTo>
                <a:cubicBezTo>
                  <a:pt x="1016000" y="2247900"/>
                  <a:pt x="1092200" y="1955800"/>
                  <a:pt x="1181100" y="1803400"/>
                </a:cubicBezTo>
                <a:cubicBezTo>
                  <a:pt x="1270000" y="1651000"/>
                  <a:pt x="1333500" y="1358900"/>
                  <a:pt x="1333500" y="1168400"/>
                </a:cubicBezTo>
                <a:cubicBezTo>
                  <a:pt x="1333500" y="469900"/>
                  <a:pt x="1765300" y="0"/>
                  <a:pt x="2400300" y="0"/>
                </a:cubicBezTo>
                <a:close/>
                <a:moveTo>
                  <a:pt x="7150100" y="68199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54" name="Freeform 14254"/>
          <p:cNvSpPr/>
          <p:nvPr/>
        </p:nvSpPr>
        <p:spPr>
          <a:xfrm rot="0" flipH="0" flipV="0">
            <a:off x="18018985" y="12387243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55" name="Freeform 14255"/>
          <p:cNvSpPr/>
          <p:nvPr/>
        </p:nvSpPr>
        <p:spPr>
          <a:xfrm rot="0" flipH="0" flipV="0">
            <a:off x="18079431" y="12388329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56" name="Freeform 14256"/>
          <p:cNvSpPr/>
          <p:nvPr/>
        </p:nvSpPr>
        <p:spPr>
          <a:xfrm rot="0" flipH="0" flipV="0">
            <a:off x="18144703" y="12388449"/>
            <a:ext cx="62496" cy="91452"/>
          </a:xfrm>
          <a:custGeom>
            <a:pathLst>
              <a:path w="6578600" h="9626600">
                <a:moveTo>
                  <a:pt x="6502400" y="1422400"/>
                </a:moveTo>
                <a:lnTo>
                  <a:pt x="4775200" y="7797800"/>
                </a:lnTo>
                <a:cubicBezTo>
                  <a:pt x="4724400" y="7975600"/>
                  <a:pt x="4622800" y="8229600"/>
                  <a:pt x="4546600" y="8369300"/>
                </a:cubicBezTo>
                <a:lnTo>
                  <a:pt x="4381500" y="8661400"/>
                </a:lnTo>
                <a:cubicBezTo>
                  <a:pt x="4165600" y="9042400"/>
                  <a:pt x="3898900" y="9283700"/>
                  <a:pt x="3505200" y="9448800"/>
                </a:cubicBezTo>
                <a:lnTo>
                  <a:pt x="3454400" y="9474200"/>
                </a:lnTo>
                <a:cubicBezTo>
                  <a:pt x="3263900" y="9550400"/>
                  <a:pt x="2959100" y="9626600"/>
                  <a:pt x="2781300" y="9626600"/>
                </a:cubicBezTo>
                <a:lnTo>
                  <a:pt x="482600" y="9626600"/>
                </a:lnTo>
                <a:cubicBezTo>
                  <a:pt x="101600" y="9626600"/>
                  <a:pt x="0" y="9537700"/>
                  <a:pt x="0" y="9220200"/>
                </a:cubicBezTo>
                <a:cubicBezTo>
                  <a:pt x="0" y="9093200"/>
                  <a:pt x="76200" y="8902700"/>
                  <a:pt x="165100" y="8826500"/>
                </a:cubicBezTo>
                <a:cubicBezTo>
                  <a:pt x="254000" y="8737600"/>
                  <a:pt x="469900" y="8661400"/>
                  <a:pt x="647700" y="8661400"/>
                </a:cubicBezTo>
                <a:lnTo>
                  <a:pt x="2565400" y="8661400"/>
                </a:lnTo>
                <a:cubicBezTo>
                  <a:pt x="3022600" y="8661400"/>
                  <a:pt x="3441700" y="8382000"/>
                  <a:pt x="3619500" y="7975600"/>
                </a:cubicBezTo>
                <a:cubicBezTo>
                  <a:pt x="3860800" y="7442200"/>
                  <a:pt x="3924300" y="6959600"/>
                  <a:pt x="3771900" y="6819900"/>
                </a:cubicBezTo>
                <a:cubicBezTo>
                  <a:pt x="3733800" y="6769100"/>
                  <a:pt x="3543300" y="6731000"/>
                  <a:pt x="3378200" y="6731000"/>
                </a:cubicBezTo>
                <a:lnTo>
                  <a:pt x="1930400" y="6731000"/>
                </a:lnTo>
                <a:cubicBezTo>
                  <a:pt x="1574800" y="6731000"/>
                  <a:pt x="1308100" y="6604000"/>
                  <a:pt x="952500" y="6248400"/>
                </a:cubicBezTo>
                <a:lnTo>
                  <a:pt x="876300" y="6159500"/>
                </a:lnTo>
                <a:cubicBezTo>
                  <a:pt x="584200" y="5880100"/>
                  <a:pt x="482600" y="5626100"/>
                  <a:pt x="482600" y="5207000"/>
                </a:cubicBezTo>
                <a:lnTo>
                  <a:pt x="482600" y="4965700"/>
                </a:lnTo>
                <a:cubicBezTo>
                  <a:pt x="482600" y="4787900"/>
                  <a:pt x="520700" y="4508500"/>
                  <a:pt x="571500" y="4343400"/>
                </a:cubicBezTo>
                <a:lnTo>
                  <a:pt x="1714500" y="304800"/>
                </a:lnTo>
                <a:cubicBezTo>
                  <a:pt x="1778000" y="76200"/>
                  <a:pt x="1879600" y="0"/>
                  <a:pt x="2120900" y="0"/>
                </a:cubicBezTo>
                <a:lnTo>
                  <a:pt x="2247900" y="0"/>
                </a:lnTo>
                <a:cubicBezTo>
                  <a:pt x="2425700" y="0"/>
                  <a:pt x="2603500" y="88900"/>
                  <a:pt x="2654300" y="203200"/>
                </a:cubicBezTo>
                <a:cubicBezTo>
                  <a:pt x="2743200" y="431800"/>
                  <a:pt x="2743200" y="431800"/>
                  <a:pt x="2641600" y="787400"/>
                </a:cubicBezTo>
                <a:lnTo>
                  <a:pt x="1536700" y="4737100"/>
                </a:lnTo>
                <a:cubicBezTo>
                  <a:pt x="1358900" y="5359400"/>
                  <a:pt x="1447800" y="5600700"/>
                  <a:pt x="1866900" y="5626100"/>
                </a:cubicBezTo>
                <a:lnTo>
                  <a:pt x="3568700" y="5727700"/>
                </a:lnTo>
                <a:cubicBezTo>
                  <a:pt x="4229100" y="5778500"/>
                  <a:pt x="4660900" y="5194300"/>
                  <a:pt x="4660900" y="4254500"/>
                </a:cubicBezTo>
                <a:lnTo>
                  <a:pt x="4660900" y="4165600"/>
                </a:lnTo>
                <a:cubicBezTo>
                  <a:pt x="4660900" y="3987800"/>
                  <a:pt x="4686300" y="3721100"/>
                  <a:pt x="4724400" y="3556000"/>
                </a:cubicBezTo>
                <a:lnTo>
                  <a:pt x="4876800" y="2933700"/>
                </a:lnTo>
                <a:cubicBezTo>
                  <a:pt x="4914900" y="2768600"/>
                  <a:pt x="5003800" y="2527300"/>
                  <a:pt x="5054600" y="2400300"/>
                </a:cubicBezTo>
                <a:cubicBezTo>
                  <a:pt x="5105400" y="2273300"/>
                  <a:pt x="5181600" y="2032000"/>
                  <a:pt x="5219700" y="1854200"/>
                </a:cubicBezTo>
                <a:lnTo>
                  <a:pt x="5511800" y="482600"/>
                </a:lnTo>
                <a:cubicBezTo>
                  <a:pt x="5575300" y="177800"/>
                  <a:pt x="5829300" y="0"/>
                  <a:pt x="6223000" y="0"/>
                </a:cubicBezTo>
                <a:cubicBezTo>
                  <a:pt x="6502400" y="0"/>
                  <a:pt x="6578600" y="101600"/>
                  <a:pt x="6578600" y="482600"/>
                </a:cubicBezTo>
                <a:lnTo>
                  <a:pt x="6578600" y="800100"/>
                </a:lnTo>
                <a:cubicBezTo>
                  <a:pt x="6578600" y="977900"/>
                  <a:pt x="6540500" y="1257300"/>
                  <a:pt x="6502400" y="1422400"/>
                </a:cubicBezTo>
                <a:close/>
                <a:moveTo>
                  <a:pt x="5384800" y="68199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57" name="Freeform 14257"/>
          <p:cNvSpPr/>
          <p:nvPr/>
        </p:nvSpPr>
        <p:spPr>
          <a:xfrm rot="0" flipH="0" flipV="0">
            <a:off x="18275145" y="12363475"/>
            <a:ext cx="65030" cy="91452"/>
          </a:xfrm>
          <a:custGeom>
            <a:pathLst>
              <a:path w="6845300" h="9626600">
                <a:moveTo>
                  <a:pt x="228600" y="6819900"/>
                </a:moveTo>
                <a:lnTo>
                  <a:pt x="1765300" y="1574800"/>
                </a:lnTo>
                <a:cubicBezTo>
                  <a:pt x="1841500" y="1333500"/>
                  <a:pt x="2044700" y="1003300"/>
                  <a:pt x="2235200" y="838200"/>
                </a:cubicBezTo>
                <a:lnTo>
                  <a:pt x="2628900" y="495300"/>
                </a:lnTo>
                <a:cubicBezTo>
                  <a:pt x="2806700" y="330200"/>
                  <a:pt x="3187700" y="165100"/>
                  <a:pt x="3454400" y="127000"/>
                </a:cubicBezTo>
                <a:lnTo>
                  <a:pt x="3543300" y="101600"/>
                </a:lnTo>
                <a:cubicBezTo>
                  <a:pt x="4152900" y="12700"/>
                  <a:pt x="5918200" y="0"/>
                  <a:pt x="6515100" y="76200"/>
                </a:cubicBezTo>
                <a:cubicBezTo>
                  <a:pt x="6692900" y="101600"/>
                  <a:pt x="6845300" y="241300"/>
                  <a:pt x="6845300" y="393700"/>
                </a:cubicBezTo>
                <a:cubicBezTo>
                  <a:pt x="6845300" y="546100"/>
                  <a:pt x="6731000" y="787400"/>
                  <a:pt x="6604000" y="914400"/>
                </a:cubicBezTo>
                <a:cubicBezTo>
                  <a:pt x="6464300" y="1054100"/>
                  <a:pt x="6159500" y="1155700"/>
                  <a:pt x="5905500" y="1155700"/>
                </a:cubicBezTo>
                <a:lnTo>
                  <a:pt x="3771900" y="1155700"/>
                </a:lnTo>
                <a:cubicBezTo>
                  <a:pt x="3517900" y="1155700"/>
                  <a:pt x="3162300" y="1295400"/>
                  <a:pt x="2984500" y="1473200"/>
                </a:cubicBezTo>
                <a:lnTo>
                  <a:pt x="2832100" y="1638300"/>
                </a:lnTo>
                <a:cubicBezTo>
                  <a:pt x="2654300" y="1816100"/>
                  <a:pt x="2514600" y="2108200"/>
                  <a:pt x="2514600" y="2273300"/>
                </a:cubicBezTo>
                <a:cubicBezTo>
                  <a:pt x="2514600" y="2451100"/>
                  <a:pt x="2451100" y="2794000"/>
                  <a:pt x="2387600" y="3035300"/>
                </a:cubicBezTo>
                <a:lnTo>
                  <a:pt x="1587500" y="6007100"/>
                </a:lnTo>
                <a:cubicBezTo>
                  <a:pt x="1524000" y="6248400"/>
                  <a:pt x="1409700" y="6451600"/>
                  <a:pt x="1346200" y="6451600"/>
                </a:cubicBezTo>
                <a:cubicBezTo>
                  <a:pt x="1282700" y="6451600"/>
                  <a:pt x="1231900" y="6654800"/>
                  <a:pt x="1231900" y="6908800"/>
                </a:cubicBezTo>
                <a:lnTo>
                  <a:pt x="1231900" y="7594600"/>
                </a:lnTo>
                <a:cubicBezTo>
                  <a:pt x="1231900" y="8178800"/>
                  <a:pt x="1587500" y="8534400"/>
                  <a:pt x="2159000" y="8534400"/>
                </a:cubicBezTo>
                <a:lnTo>
                  <a:pt x="3822700" y="8534400"/>
                </a:lnTo>
                <a:cubicBezTo>
                  <a:pt x="4330700" y="8534400"/>
                  <a:pt x="4597400" y="8737600"/>
                  <a:pt x="4597400" y="9093200"/>
                </a:cubicBezTo>
                <a:cubicBezTo>
                  <a:pt x="4597400" y="9436100"/>
                  <a:pt x="4508500" y="9499600"/>
                  <a:pt x="3962400" y="9525000"/>
                </a:cubicBezTo>
                <a:lnTo>
                  <a:pt x="2578100" y="9613900"/>
                </a:lnTo>
                <a:cubicBezTo>
                  <a:pt x="2324100" y="9626600"/>
                  <a:pt x="1930400" y="9601200"/>
                  <a:pt x="1714500" y="9550400"/>
                </a:cubicBezTo>
                <a:lnTo>
                  <a:pt x="1574800" y="9525000"/>
                </a:lnTo>
                <a:cubicBezTo>
                  <a:pt x="1346200" y="9474200"/>
                  <a:pt x="1028700" y="9296400"/>
                  <a:pt x="850900" y="9118600"/>
                </a:cubicBezTo>
                <a:lnTo>
                  <a:pt x="584200" y="8851900"/>
                </a:lnTo>
                <a:cubicBezTo>
                  <a:pt x="139700" y="8407400"/>
                  <a:pt x="0" y="7620000"/>
                  <a:pt x="228600" y="6819900"/>
                </a:cubicBezTo>
                <a:close/>
                <a:moveTo>
                  <a:pt x="2311400" y="94488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58" name="Freeform 14258"/>
          <p:cNvSpPr/>
          <p:nvPr/>
        </p:nvSpPr>
        <p:spPr>
          <a:xfrm rot="0" flipH="0" flipV="0">
            <a:off x="18341899" y="12360941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59" name="Freeform 14259"/>
          <p:cNvSpPr/>
          <p:nvPr/>
        </p:nvSpPr>
        <p:spPr>
          <a:xfrm rot="0" flipH="0" flipV="0">
            <a:off x="18405516" y="12363233"/>
            <a:ext cx="67081" cy="88436"/>
          </a:xfrm>
          <a:custGeom>
            <a:pathLst>
              <a:path w="7061200" h="9309100">
                <a:moveTo>
                  <a:pt x="546100" y="7594600"/>
                </a:moveTo>
                <a:lnTo>
                  <a:pt x="5321300" y="990600"/>
                </a:lnTo>
                <a:cubicBezTo>
                  <a:pt x="6032500" y="0"/>
                  <a:pt x="6032500" y="0"/>
                  <a:pt x="6578600" y="0"/>
                </a:cubicBezTo>
                <a:cubicBezTo>
                  <a:pt x="6845300" y="0"/>
                  <a:pt x="7061200" y="215900"/>
                  <a:pt x="7061200" y="482600"/>
                </a:cubicBezTo>
                <a:cubicBezTo>
                  <a:pt x="7061200" y="749300"/>
                  <a:pt x="6819900" y="1295400"/>
                  <a:pt x="6527800" y="1701800"/>
                </a:cubicBezTo>
                <a:lnTo>
                  <a:pt x="1841500" y="8216900"/>
                </a:lnTo>
                <a:cubicBezTo>
                  <a:pt x="1104900" y="9232900"/>
                  <a:pt x="1028700" y="9309100"/>
                  <a:pt x="482600" y="9309100"/>
                </a:cubicBezTo>
                <a:cubicBezTo>
                  <a:pt x="215900" y="9309100"/>
                  <a:pt x="0" y="9093200"/>
                  <a:pt x="0" y="8826500"/>
                </a:cubicBezTo>
                <a:cubicBezTo>
                  <a:pt x="0" y="8559800"/>
                  <a:pt x="241300" y="8001000"/>
                  <a:pt x="546100" y="7594600"/>
                </a:cubicBezTo>
                <a:close/>
                <a:moveTo>
                  <a:pt x="1943100" y="94742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60" name="Freeform 14260"/>
          <p:cNvSpPr/>
          <p:nvPr/>
        </p:nvSpPr>
        <p:spPr>
          <a:xfrm rot="0" flipH="0" flipV="0">
            <a:off x="18489522" y="12361665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61" name="Freeform 14261"/>
          <p:cNvSpPr/>
          <p:nvPr/>
        </p:nvSpPr>
        <p:spPr>
          <a:xfrm rot="0" flipH="0" flipV="0">
            <a:off x="18525632" y="12361424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62" name="Rectangle 14262"/>
          <p:cNvSpPr/>
          <p:nvPr/>
        </p:nvSpPr>
        <p:spPr>
          <a:xfrm rot="0" flipH="0" flipV="0">
            <a:off x="17318741" y="12707727"/>
            <a:ext cx="200792" cy="579158"/>
          </a:xfrm>
          <a:prstGeom prst="rect">
            <a:avLst/>
          </a:prstGeom>
        </p:spPr>
      </p:sp>
      <p:sp>
        <p:nvSpPr>
          <p:cNvPr id="14263" name="Freeform 14263"/>
          <p:cNvSpPr/>
          <p:nvPr/>
        </p:nvSpPr>
        <p:spPr>
          <a:xfrm rot="0" flipH="0" flipV="0">
            <a:off x="17321789" y="12905231"/>
            <a:ext cx="39624" cy="60960"/>
          </a:xfrm>
          <a:custGeom>
            <a:pathLst>
              <a:path w="6604000" h="10160000">
                <a:moveTo>
                  <a:pt x="2755900" y="0"/>
                </a:moveTo>
                <a:lnTo>
                  <a:pt x="5880100" y="0"/>
                </a:lnTo>
                <a:cubicBezTo>
                  <a:pt x="6273800" y="0"/>
                  <a:pt x="6604000" y="114300"/>
                  <a:pt x="6604000" y="254000"/>
                </a:cubicBezTo>
                <a:cubicBezTo>
                  <a:pt x="6604000" y="393700"/>
                  <a:pt x="6489700" y="622300"/>
                  <a:pt x="6350000" y="762000"/>
                </a:cubicBezTo>
                <a:cubicBezTo>
                  <a:pt x="6210300" y="901700"/>
                  <a:pt x="5765800" y="1016000"/>
                  <a:pt x="5372100" y="1016000"/>
                </a:cubicBezTo>
                <a:lnTo>
                  <a:pt x="3771900" y="1016000"/>
                </a:lnTo>
                <a:cubicBezTo>
                  <a:pt x="3314700" y="1016000"/>
                  <a:pt x="3048000" y="1282700"/>
                  <a:pt x="3048000" y="1739900"/>
                </a:cubicBezTo>
                <a:lnTo>
                  <a:pt x="3048000" y="1816100"/>
                </a:lnTo>
                <a:cubicBezTo>
                  <a:pt x="3048000" y="2209800"/>
                  <a:pt x="2933700" y="2540000"/>
                  <a:pt x="2794000" y="2540000"/>
                </a:cubicBezTo>
                <a:cubicBezTo>
                  <a:pt x="2654300" y="2540000"/>
                  <a:pt x="2540000" y="2768600"/>
                  <a:pt x="2540000" y="3048000"/>
                </a:cubicBezTo>
                <a:cubicBezTo>
                  <a:pt x="2540000" y="3327400"/>
                  <a:pt x="2870200" y="3556000"/>
                  <a:pt x="3263900" y="3556000"/>
                </a:cubicBezTo>
                <a:lnTo>
                  <a:pt x="3848100" y="3556000"/>
                </a:lnTo>
                <a:cubicBezTo>
                  <a:pt x="4775200" y="3556000"/>
                  <a:pt x="5588000" y="4368800"/>
                  <a:pt x="5588000" y="5295900"/>
                </a:cubicBezTo>
                <a:lnTo>
                  <a:pt x="5588000" y="6896100"/>
                </a:lnTo>
                <a:cubicBezTo>
                  <a:pt x="5588000" y="7289800"/>
                  <a:pt x="5473700" y="7620000"/>
                  <a:pt x="5334000" y="7620000"/>
                </a:cubicBezTo>
                <a:cubicBezTo>
                  <a:pt x="5194300" y="7620000"/>
                  <a:pt x="5080000" y="7848600"/>
                  <a:pt x="5080000" y="8128000"/>
                </a:cubicBezTo>
                <a:cubicBezTo>
                  <a:pt x="5080000" y="8864600"/>
                  <a:pt x="4178300" y="9652000"/>
                  <a:pt x="3340100" y="9652000"/>
                </a:cubicBezTo>
                <a:lnTo>
                  <a:pt x="3263900" y="9652000"/>
                </a:lnTo>
                <a:cubicBezTo>
                  <a:pt x="2870200" y="9652000"/>
                  <a:pt x="2540000" y="9766300"/>
                  <a:pt x="2540000" y="9906000"/>
                </a:cubicBezTo>
                <a:cubicBezTo>
                  <a:pt x="2540000" y="10045700"/>
                  <a:pt x="2425700" y="10160000"/>
                  <a:pt x="2286000" y="10160000"/>
                </a:cubicBezTo>
                <a:cubicBezTo>
                  <a:pt x="2146300" y="10160000"/>
                  <a:pt x="2032000" y="10045700"/>
                  <a:pt x="2032000" y="9906000"/>
                </a:cubicBezTo>
                <a:cubicBezTo>
                  <a:pt x="2032000" y="9766300"/>
                  <a:pt x="1701800" y="9652000"/>
                  <a:pt x="1308100" y="9652000"/>
                </a:cubicBezTo>
                <a:lnTo>
                  <a:pt x="723900" y="9652000"/>
                </a:lnTo>
                <a:cubicBezTo>
                  <a:pt x="330200" y="9652000"/>
                  <a:pt x="0" y="9423400"/>
                  <a:pt x="0" y="9144000"/>
                </a:cubicBezTo>
                <a:cubicBezTo>
                  <a:pt x="0" y="8864600"/>
                  <a:pt x="330200" y="8636000"/>
                  <a:pt x="723900" y="8636000"/>
                </a:cubicBezTo>
                <a:lnTo>
                  <a:pt x="2832100" y="8636000"/>
                </a:lnTo>
                <a:cubicBezTo>
                  <a:pt x="3759200" y="8636000"/>
                  <a:pt x="4572000" y="7823200"/>
                  <a:pt x="4572000" y="6896100"/>
                </a:cubicBezTo>
                <a:lnTo>
                  <a:pt x="4572000" y="5803900"/>
                </a:lnTo>
                <a:cubicBezTo>
                  <a:pt x="4572000" y="5194300"/>
                  <a:pt x="4457700" y="5080000"/>
                  <a:pt x="3848100" y="5080000"/>
                </a:cubicBezTo>
                <a:lnTo>
                  <a:pt x="2247900" y="5080000"/>
                </a:lnTo>
                <a:cubicBezTo>
                  <a:pt x="1600200" y="5080000"/>
                  <a:pt x="1524000" y="5003800"/>
                  <a:pt x="1524000" y="4356100"/>
                </a:cubicBezTo>
                <a:lnTo>
                  <a:pt x="1524000" y="2755900"/>
                </a:lnTo>
                <a:cubicBezTo>
                  <a:pt x="1524000" y="2362200"/>
                  <a:pt x="1638300" y="2032000"/>
                  <a:pt x="1778000" y="2032000"/>
                </a:cubicBezTo>
                <a:cubicBezTo>
                  <a:pt x="1917700" y="2032000"/>
                  <a:pt x="2032000" y="1701800"/>
                  <a:pt x="2032000" y="1308100"/>
                </a:cubicBezTo>
                <a:lnTo>
                  <a:pt x="2032000" y="723900"/>
                </a:lnTo>
                <a:cubicBezTo>
                  <a:pt x="2032000" y="127000"/>
                  <a:pt x="2159000" y="0"/>
                  <a:pt x="2755900" y="0"/>
                </a:cubicBezTo>
                <a:close/>
                <a:moveTo>
                  <a:pt x="9144000" y="9652000"/>
                </a:moveTo>
              </a:path>
            </a:pathLst>
          </a:custGeom>
          <a:solidFill>
            <a:srgbClr val="232323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64" name="Freeform 14264"/>
          <p:cNvSpPr/>
          <p:nvPr/>
        </p:nvSpPr>
        <p:spPr>
          <a:xfrm rot="0" flipH="0" flipV="0">
            <a:off x="17367509" y="12905231"/>
            <a:ext cx="33528" cy="57912"/>
          </a:xfrm>
          <a:custGeom>
            <a:pathLst>
              <a:path w="5588000" h="9652000">
                <a:moveTo>
                  <a:pt x="5588000" y="1955800"/>
                </a:moveTo>
                <a:lnTo>
                  <a:pt x="5588000" y="4140200"/>
                </a:lnTo>
                <a:cubicBezTo>
                  <a:pt x="5588000" y="7226300"/>
                  <a:pt x="3911600" y="9652000"/>
                  <a:pt x="1778000" y="9652000"/>
                </a:cubicBezTo>
                <a:cubicBezTo>
                  <a:pt x="1079500" y="9652000"/>
                  <a:pt x="393700" y="9398000"/>
                  <a:pt x="254000" y="9080500"/>
                </a:cubicBezTo>
                <a:cubicBezTo>
                  <a:pt x="114300" y="8763000"/>
                  <a:pt x="0" y="7861300"/>
                  <a:pt x="0" y="7073900"/>
                </a:cubicBezTo>
                <a:lnTo>
                  <a:pt x="0" y="6527800"/>
                </a:lnTo>
                <a:cubicBezTo>
                  <a:pt x="0" y="5727700"/>
                  <a:pt x="190500" y="4483100"/>
                  <a:pt x="431800" y="3759200"/>
                </a:cubicBezTo>
                <a:lnTo>
                  <a:pt x="520700" y="3467100"/>
                </a:lnTo>
                <a:cubicBezTo>
                  <a:pt x="1384300" y="812800"/>
                  <a:pt x="2146300" y="0"/>
                  <a:pt x="3810000" y="0"/>
                </a:cubicBezTo>
                <a:cubicBezTo>
                  <a:pt x="5422900" y="0"/>
                  <a:pt x="5588000" y="190500"/>
                  <a:pt x="5588000" y="1955800"/>
                </a:cubicBezTo>
                <a:close/>
                <a:moveTo>
                  <a:pt x="7188200" y="9652000"/>
                </a:moveTo>
                <a:moveTo>
                  <a:pt x="4572000" y="3124200"/>
                </a:moveTo>
                <a:lnTo>
                  <a:pt x="4572000" y="2463800"/>
                </a:lnTo>
                <a:cubicBezTo>
                  <a:pt x="4572000" y="1663700"/>
                  <a:pt x="4229100" y="1016000"/>
                  <a:pt x="3810000" y="1016000"/>
                </a:cubicBezTo>
                <a:cubicBezTo>
                  <a:pt x="2501900" y="1016000"/>
                  <a:pt x="1524000" y="2768600"/>
                  <a:pt x="1524000" y="5080000"/>
                </a:cubicBezTo>
                <a:cubicBezTo>
                  <a:pt x="1524000" y="5638800"/>
                  <a:pt x="1409700" y="6096000"/>
                  <a:pt x="1270000" y="6096000"/>
                </a:cubicBezTo>
                <a:cubicBezTo>
                  <a:pt x="1130300" y="6096000"/>
                  <a:pt x="1016000" y="6553200"/>
                  <a:pt x="1016000" y="7112000"/>
                </a:cubicBezTo>
                <a:cubicBezTo>
                  <a:pt x="1016000" y="7670800"/>
                  <a:pt x="1130300" y="8242300"/>
                  <a:pt x="1270000" y="8382000"/>
                </a:cubicBezTo>
                <a:cubicBezTo>
                  <a:pt x="1689100" y="8801100"/>
                  <a:pt x="2501900" y="8674100"/>
                  <a:pt x="3086100" y="8089900"/>
                </a:cubicBezTo>
                <a:cubicBezTo>
                  <a:pt x="3390900" y="7785100"/>
                  <a:pt x="3835400" y="6934200"/>
                  <a:pt x="4064000" y="6197600"/>
                </a:cubicBezTo>
                <a:lnTo>
                  <a:pt x="4152900" y="5905500"/>
                </a:lnTo>
                <a:cubicBezTo>
                  <a:pt x="4381500" y="5168900"/>
                  <a:pt x="4572000" y="3924300"/>
                  <a:pt x="4572000" y="3124200"/>
                </a:cubicBezTo>
                <a:close/>
                <a:moveTo>
                  <a:pt x="6019800" y="9652000"/>
                </a:moveTo>
              </a:path>
            </a:pathLst>
          </a:custGeom>
          <a:solidFill>
            <a:srgbClr val="232323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65" name="Freeform 14265"/>
          <p:cNvSpPr/>
          <p:nvPr/>
        </p:nvSpPr>
        <p:spPr>
          <a:xfrm rot="0" flipH="0" flipV="0">
            <a:off x="17382716" y="13030142"/>
            <a:ext cx="103638" cy="237680"/>
          </a:xfrm>
          <a:custGeom>
            <a:pathLst>
              <a:path w="10909300" h="25019000">
                <a:moveTo>
                  <a:pt x="10909300" y="965200"/>
                </a:moveTo>
                <a:lnTo>
                  <a:pt x="10909300" y="17640300"/>
                </a:lnTo>
                <a:lnTo>
                  <a:pt x="4216400" y="24345900"/>
                </a:lnTo>
                <a:cubicBezTo>
                  <a:pt x="3835400" y="24714200"/>
                  <a:pt x="3314700" y="25019000"/>
                  <a:pt x="3048000" y="25019000"/>
                </a:cubicBezTo>
                <a:cubicBezTo>
                  <a:pt x="2781300" y="25019000"/>
                  <a:pt x="2565400" y="24879300"/>
                  <a:pt x="2565400" y="24701500"/>
                </a:cubicBezTo>
                <a:cubicBezTo>
                  <a:pt x="2565400" y="24523700"/>
                  <a:pt x="2870200" y="24218900"/>
                  <a:pt x="3238500" y="24028400"/>
                </a:cubicBezTo>
                <a:cubicBezTo>
                  <a:pt x="3606800" y="23837900"/>
                  <a:pt x="4216400" y="23380700"/>
                  <a:pt x="4584700" y="22999700"/>
                </a:cubicBezTo>
                <a:lnTo>
                  <a:pt x="10274300" y="17322800"/>
                </a:lnTo>
                <a:lnTo>
                  <a:pt x="10274300" y="965200"/>
                </a:lnTo>
                <a:cubicBezTo>
                  <a:pt x="10274300" y="431800"/>
                  <a:pt x="10414000" y="0"/>
                  <a:pt x="10591800" y="0"/>
                </a:cubicBezTo>
                <a:cubicBezTo>
                  <a:pt x="10769600" y="0"/>
                  <a:pt x="10909300" y="431800"/>
                  <a:pt x="10909300" y="965200"/>
                </a:cubicBezTo>
                <a:close/>
                <a:moveTo>
                  <a:pt x="23749000" y="25031700"/>
                </a:moveTo>
                <a:moveTo>
                  <a:pt x="7378700" y="7696200"/>
                </a:moveTo>
                <a:lnTo>
                  <a:pt x="5461000" y="7696200"/>
                </a:lnTo>
                <a:cubicBezTo>
                  <a:pt x="5105400" y="7696200"/>
                  <a:pt x="4546600" y="7632700"/>
                  <a:pt x="4229100" y="7556500"/>
                </a:cubicBezTo>
                <a:lnTo>
                  <a:pt x="4191000" y="7556500"/>
                </a:lnTo>
                <a:cubicBezTo>
                  <a:pt x="3873500" y="7467600"/>
                  <a:pt x="3352800" y="7289800"/>
                  <a:pt x="3048000" y="7137400"/>
                </a:cubicBezTo>
                <a:lnTo>
                  <a:pt x="2222500" y="6743700"/>
                </a:lnTo>
                <a:cubicBezTo>
                  <a:pt x="1917700" y="6591300"/>
                  <a:pt x="1574800" y="6388100"/>
                  <a:pt x="1473200" y="6286500"/>
                </a:cubicBezTo>
                <a:cubicBezTo>
                  <a:pt x="1371600" y="6184900"/>
                  <a:pt x="1155700" y="6032500"/>
                  <a:pt x="990600" y="5956300"/>
                </a:cubicBezTo>
                <a:cubicBezTo>
                  <a:pt x="330200" y="5664200"/>
                  <a:pt x="0" y="5041900"/>
                  <a:pt x="0" y="4089400"/>
                </a:cubicBezTo>
                <a:lnTo>
                  <a:pt x="0" y="3530600"/>
                </a:lnTo>
                <a:cubicBezTo>
                  <a:pt x="0" y="2705100"/>
                  <a:pt x="457200" y="2260600"/>
                  <a:pt x="1358900" y="2184400"/>
                </a:cubicBezTo>
                <a:lnTo>
                  <a:pt x="1714500" y="2146300"/>
                </a:lnTo>
                <a:cubicBezTo>
                  <a:pt x="2108200" y="2120900"/>
                  <a:pt x="2667000" y="2095500"/>
                  <a:pt x="2946400" y="2108200"/>
                </a:cubicBezTo>
                <a:lnTo>
                  <a:pt x="3314700" y="2133600"/>
                </a:lnTo>
                <a:cubicBezTo>
                  <a:pt x="3594100" y="2133600"/>
                  <a:pt x="4089400" y="2235200"/>
                  <a:pt x="4419600" y="2336800"/>
                </a:cubicBezTo>
                <a:lnTo>
                  <a:pt x="5435600" y="2667000"/>
                </a:lnTo>
                <a:cubicBezTo>
                  <a:pt x="6769100" y="3086100"/>
                  <a:pt x="7327900" y="3378200"/>
                  <a:pt x="7810500" y="3873500"/>
                </a:cubicBezTo>
                <a:lnTo>
                  <a:pt x="8229600" y="4305300"/>
                </a:lnTo>
                <a:cubicBezTo>
                  <a:pt x="9067800" y="5156200"/>
                  <a:pt x="9207500" y="6515100"/>
                  <a:pt x="8534400" y="7188200"/>
                </a:cubicBezTo>
                <a:lnTo>
                  <a:pt x="8483600" y="7239000"/>
                </a:lnTo>
                <a:cubicBezTo>
                  <a:pt x="8229600" y="7493000"/>
                  <a:pt x="7734300" y="7696200"/>
                  <a:pt x="7378700" y="7696200"/>
                </a:cubicBezTo>
                <a:close/>
                <a:moveTo>
                  <a:pt x="17018000" y="25031700"/>
                </a:moveTo>
                <a:moveTo>
                  <a:pt x="3213100" y="3200400"/>
                </a:moveTo>
                <a:lnTo>
                  <a:pt x="1612900" y="3200400"/>
                </a:lnTo>
                <a:cubicBezTo>
                  <a:pt x="1257300" y="3200400"/>
                  <a:pt x="889000" y="3276600"/>
                  <a:pt x="800100" y="3365500"/>
                </a:cubicBezTo>
                <a:cubicBezTo>
                  <a:pt x="520700" y="3657600"/>
                  <a:pt x="635000" y="4165600"/>
                  <a:pt x="1104900" y="4622800"/>
                </a:cubicBezTo>
                <a:lnTo>
                  <a:pt x="1638300" y="5156200"/>
                </a:lnTo>
                <a:cubicBezTo>
                  <a:pt x="1879600" y="5410200"/>
                  <a:pt x="2324100" y="5715000"/>
                  <a:pt x="2603500" y="5842000"/>
                </a:cubicBezTo>
                <a:lnTo>
                  <a:pt x="2768600" y="5905500"/>
                </a:lnTo>
                <a:cubicBezTo>
                  <a:pt x="3048000" y="6019800"/>
                  <a:pt x="3556000" y="6197600"/>
                  <a:pt x="3886200" y="6299200"/>
                </a:cubicBezTo>
                <a:lnTo>
                  <a:pt x="4864100" y="6565900"/>
                </a:lnTo>
                <a:cubicBezTo>
                  <a:pt x="5194300" y="6654800"/>
                  <a:pt x="5740400" y="6731000"/>
                  <a:pt x="6096000" y="6731000"/>
                </a:cubicBezTo>
                <a:lnTo>
                  <a:pt x="6667500" y="6731000"/>
                </a:lnTo>
                <a:cubicBezTo>
                  <a:pt x="7594600" y="6731000"/>
                  <a:pt x="8026400" y="6477000"/>
                  <a:pt x="8026400" y="5930900"/>
                </a:cubicBezTo>
                <a:cubicBezTo>
                  <a:pt x="8026400" y="5664200"/>
                  <a:pt x="7823200" y="5245100"/>
                  <a:pt x="7569200" y="5003800"/>
                </a:cubicBezTo>
                <a:lnTo>
                  <a:pt x="7353300" y="4787900"/>
                </a:lnTo>
                <a:cubicBezTo>
                  <a:pt x="7099300" y="4533900"/>
                  <a:pt x="6667500" y="4229100"/>
                  <a:pt x="6375400" y="4102100"/>
                </a:cubicBezTo>
                <a:lnTo>
                  <a:pt x="6223000" y="4038600"/>
                </a:lnTo>
                <a:cubicBezTo>
                  <a:pt x="5943600" y="3911600"/>
                  <a:pt x="5448300" y="3733800"/>
                  <a:pt x="5118100" y="3619500"/>
                </a:cubicBezTo>
                <a:lnTo>
                  <a:pt x="4445000" y="3403600"/>
                </a:lnTo>
                <a:cubicBezTo>
                  <a:pt x="4114800" y="3289300"/>
                  <a:pt x="3568700" y="3200400"/>
                  <a:pt x="3213100" y="3200400"/>
                </a:cubicBezTo>
                <a:close/>
                <a:moveTo>
                  <a:pt x="21513800" y="25031700"/>
                </a:moveTo>
                <a:moveTo>
                  <a:pt x="0" y="12636500"/>
                </a:moveTo>
                <a:lnTo>
                  <a:pt x="0" y="9296400"/>
                </a:lnTo>
                <a:cubicBezTo>
                  <a:pt x="0" y="8953500"/>
                  <a:pt x="152400" y="8661400"/>
                  <a:pt x="330200" y="8661400"/>
                </a:cubicBezTo>
                <a:cubicBezTo>
                  <a:pt x="495300" y="8661400"/>
                  <a:pt x="647700" y="8953500"/>
                  <a:pt x="647700" y="9296400"/>
                </a:cubicBezTo>
                <a:lnTo>
                  <a:pt x="647700" y="11544300"/>
                </a:lnTo>
                <a:cubicBezTo>
                  <a:pt x="647700" y="11899900"/>
                  <a:pt x="711200" y="12192000"/>
                  <a:pt x="800100" y="12192000"/>
                </a:cubicBezTo>
                <a:cubicBezTo>
                  <a:pt x="889000" y="12192000"/>
                  <a:pt x="1244600" y="12242800"/>
                  <a:pt x="1600200" y="12306300"/>
                </a:cubicBezTo>
                <a:lnTo>
                  <a:pt x="1612900" y="12319000"/>
                </a:lnTo>
                <a:cubicBezTo>
                  <a:pt x="1968500" y="12382500"/>
                  <a:pt x="2247900" y="12522200"/>
                  <a:pt x="2247900" y="12636500"/>
                </a:cubicBezTo>
                <a:cubicBezTo>
                  <a:pt x="2247900" y="12738100"/>
                  <a:pt x="2540000" y="12827000"/>
                  <a:pt x="2895600" y="12827000"/>
                </a:cubicBezTo>
                <a:cubicBezTo>
                  <a:pt x="3251200" y="12827000"/>
                  <a:pt x="3530600" y="12547600"/>
                  <a:pt x="3530600" y="12192000"/>
                </a:cubicBezTo>
                <a:lnTo>
                  <a:pt x="3530600" y="11226800"/>
                </a:lnTo>
                <a:cubicBezTo>
                  <a:pt x="3530600" y="10871200"/>
                  <a:pt x="3733800" y="10375900"/>
                  <a:pt x="3987800" y="10134600"/>
                </a:cubicBezTo>
                <a:lnTo>
                  <a:pt x="4038600" y="10071100"/>
                </a:lnTo>
                <a:cubicBezTo>
                  <a:pt x="4292600" y="9829800"/>
                  <a:pt x="4787900" y="9626600"/>
                  <a:pt x="5130800" y="9626600"/>
                </a:cubicBezTo>
                <a:lnTo>
                  <a:pt x="5461000" y="9626600"/>
                </a:lnTo>
                <a:cubicBezTo>
                  <a:pt x="5816600" y="9626600"/>
                  <a:pt x="6261100" y="9702800"/>
                  <a:pt x="6464300" y="9791700"/>
                </a:cubicBezTo>
                <a:cubicBezTo>
                  <a:pt x="6654800" y="9880600"/>
                  <a:pt x="6972300" y="9982200"/>
                  <a:pt x="7175500" y="10020300"/>
                </a:cubicBezTo>
                <a:cubicBezTo>
                  <a:pt x="7366000" y="10058400"/>
                  <a:pt x="7734300" y="10287000"/>
                  <a:pt x="7975600" y="10541000"/>
                </a:cubicBezTo>
                <a:lnTo>
                  <a:pt x="8216900" y="10769600"/>
                </a:lnTo>
                <a:cubicBezTo>
                  <a:pt x="8737600" y="11290300"/>
                  <a:pt x="8991600" y="11988800"/>
                  <a:pt x="8991600" y="12915900"/>
                </a:cubicBezTo>
                <a:lnTo>
                  <a:pt x="8991600" y="14439900"/>
                </a:lnTo>
                <a:cubicBezTo>
                  <a:pt x="8991600" y="15151100"/>
                  <a:pt x="8826500" y="15392400"/>
                  <a:pt x="8343900" y="15392400"/>
                </a:cubicBezTo>
                <a:cubicBezTo>
                  <a:pt x="8166100" y="15392400"/>
                  <a:pt x="8001000" y="15113000"/>
                  <a:pt x="7962900" y="14770100"/>
                </a:cubicBezTo>
                <a:lnTo>
                  <a:pt x="7785100" y="12890500"/>
                </a:lnTo>
                <a:cubicBezTo>
                  <a:pt x="7645400" y="11430000"/>
                  <a:pt x="7353300" y="11061700"/>
                  <a:pt x="6019800" y="10744200"/>
                </a:cubicBezTo>
                <a:cubicBezTo>
                  <a:pt x="4978400" y="10490200"/>
                  <a:pt x="4813300" y="10553700"/>
                  <a:pt x="4762500" y="11214100"/>
                </a:cubicBezTo>
                <a:lnTo>
                  <a:pt x="4622800" y="13093700"/>
                </a:lnTo>
                <a:cubicBezTo>
                  <a:pt x="4597400" y="13436600"/>
                  <a:pt x="4483100" y="13804900"/>
                  <a:pt x="4381500" y="13919200"/>
                </a:cubicBezTo>
                <a:cubicBezTo>
                  <a:pt x="4140200" y="14147800"/>
                  <a:pt x="3441700" y="14173200"/>
                  <a:pt x="2603500" y="13970000"/>
                </a:cubicBezTo>
                <a:lnTo>
                  <a:pt x="1320800" y="13652500"/>
                </a:lnTo>
                <a:cubicBezTo>
                  <a:pt x="101600" y="13347700"/>
                  <a:pt x="0" y="13271500"/>
                  <a:pt x="0" y="12636500"/>
                </a:cubicBezTo>
                <a:close/>
                <a:moveTo>
                  <a:pt x="12077700" y="25031700"/>
                </a:moveTo>
              </a:path>
            </a:pathLst>
          </a:custGeom>
          <a:solidFill>
            <a:srgbClr val="11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66" name="Rectangle 14266"/>
          <p:cNvSpPr/>
          <p:nvPr/>
        </p:nvSpPr>
        <p:spPr>
          <a:xfrm rot="0" flipH="0" flipV="0">
            <a:off x="19559021" y="10233707"/>
            <a:ext cx="204177" cy="472149"/>
          </a:xfrm>
          <a:prstGeom prst="rect">
            <a:avLst/>
          </a:prstGeom>
        </p:spPr>
      </p:sp>
      <p:sp>
        <p:nvSpPr>
          <p:cNvPr id="14267" name="Freeform 14267"/>
          <p:cNvSpPr/>
          <p:nvPr/>
        </p:nvSpPr>
        <p:spPr>
          <a:xfrm rot="0" flipH="0" flipV="0">
            <a:off x="19561942" y="10393895"/>
            <a:ext cx="125018" cy="222580"/>
          </a:xfrm>
          <a:custGeom>
            <a:pathLst>
              <a:path w="5435600" h="9677400">
                <a:moveTo>
                  <a:pt x="0" y="101600"/>
                </a:moveTo>
                <a:cubicBezTo>
                  <a:pt x="0" y="38100"/>
                  <a:pt x="127000" y="0"/>
                  <a:pt x="266700" y="0"/>
                </a:cubicBezTo>
                <a:cubicBezTo>
                  <a:pt x="419100" y="0"/>
                  <a:pt x="622300" y="165100"/>
                  <a:pt x="723900" y="355600"/>
                </a:cubicBezTo>
                <a:lnTo>
                  <a:pt x="5257800" y="9093200"/>
                </a:lnTo>
                <a:cubicBezTo>
                  <a:pt x="5359400" y="9283700"/>
                  <a:pt x="5435600" y="9499600"/>
                  <a:pt x="5435600" y="9563100"/>
                </a:cubicBezTo>
                <a:cubicBezTo>
                  <a:pt x="5435600" y="9626600"/>
                  <a:pt x="5321300" y="9677400"/>
                  <a:pt x="5168900" y="9677400"/>
                </a:cubicBezTo>
                <a:cubicBezTo>
                  <a:pt x="5029200" y="9677400"/>
                  <a:pt x="4826000" y="9512300"/>
                  <a:pt x="4724400" y="9321800"/>
                </a:cubicBezTo>
                <a:lnTo>
                  <a:pt x="190500" y="546100"/>
                </a:lnTo>
                <a:cubicBezTo>
                  <a:pt x="88900" y="355600"/>
                  <a:pt x="0" y="152400"/>
                  <a:pt x="0" y="101600"/>
                </a:cubicBezTo>
                <a:close/>
                <a:moveTo>
                  <a:pt x="9436100" y="9664700"/>
                </a:moveTo>
                <a:moveTo>
                  <a:pt x="2159000" y="9144000"/>
                </a:moveTo>
                <a:lnTo>
                  <a:pt x="3048000" y="9144000"/>
                </a:lnTo>
                <a:cubicBezTo>
                  <a:pt x="3314700" y="9144000"/>
                  <a:pt x="3556000" y="9207500"/>
                  <a:pt x="3822700" y="9334500"/>
                </a:cubicBezTo>
                <a:cubicBezTo>
                  <a:pt x="3886200" y="9372600"/>
                  <a:pt x="4000500" y="9423400"/>
                  <a:pt x="4064000" y="9448800"/>
                </a:cubicBezTo>
                <a:cubicBezTo>
                  <a:pt x="4127500" y="9474200"/>
                  <a:pt x="4178300" y="9537700"/>
                  <a:pt x="4178300" y="9588500"/>
                </a:cubicBezTo>
                <a:cubicBezTo>
                  <a:pt x="4178300" y="9639300"/>
                  <a:pt x="4064000" y="9677400"/>
                  <a:pt x="3911600" y="9677400"/>
                </a:cubicBezTo>
                <a:lnTo>
                  <a:pt x="3848100" y="9677400"/>
                </a:lnTo>
                <a:cubicBezTo>
                  <a:pt x="3492500" y="9677400"/>
                  <a:pt x="3187700" y="9588500"/>
                  <a:pt x="3187700" y="9499600"/>
                </a:cubicBezTo>
                <a:cubicBezTo>
                  <a:pt x="3187700" y="9448800"/>
                  <a:pt x="3060700" y="9410700"/>
                  <a:pt x="2921000" y="9410700"/>
                </a:cubicBezTo>
                <a:lnTo>
                  <a:pt x="2387600" y="9410700"/>
                </a:lnTo>
                <a:cubicBezTo>
                  <a:pt x="2247900" y="9410700"/>
                  <a:pt x="2120900" y="9436100"/>
                  <a:pt x="2120900" y="9474200"/>
                </a:cubicBezTo>
                <a:cubicBezTo>
                  <a:pt x="2120900" y="9512300"/>
                  <a:pt x="2006600" y="9575800"/>
                  <a:pt x="1854200" y="9613900"/>
                </a:cubicBezTo>
                <a:lnTo>
                  <a:pt x="1841500" y="9613900"/>
                </a:lnTo>
                <a:cubicBezTo>
                  <a:pt x="1689100" y="9652000"/>
                  <a:pt x="1447800" y="9677400"/>
                  <a:pt x="1295400" y="9677400"/>
                </a:cubicBezTo>
                <a:lnTo>
                  <a:pt x="1270000" y="9677400"/>
                </a:lnTo>
                <a:cubicBezTo>
                  <a:pt x="1117600" y="9677400"/>
                  <a:pt x="1003300" y="9652000"/>
                  <a:pt x="1003300" y="9613900"/>
                </a:cubicBezTo>
                <a:cubicBezTo>
                  <a:pt x="1003300" y="9512300"/>
                  <a:pt x="1308100" y="9334500"/>
                  <a:pt x="1689100" y="9207500"/>
                </a:cubicBezTo>
                <a:cubicBezTo>
                  <a:pt x="1803400" y="9169400"/>
                  <a:pt x="2006600" y="9144000"/>
                  <a:pt x="2159000" y="9144000"/>
                </a:cubicBezTo>
                <a:close/>
                <a:moveTo>
                  <a:pt x="393700" y="9664700"/>
                </a:moveTo>
              </a:path>
            </a:pathLst>
          </a:custGeom>
          <a:solidFill>
            <a:srgbClr val="080808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68" name="Rectangle 14268"/>
          <p:cNvSpPr/>
          <p:nvPr/>
        </p:nvSpPr>
        <p:spPr>
          <a:xfrm rot="0" flipH="0" flipV="0">
            <a:off x="22555204" y="10595612"/>
            <a:ext cx="133210" cy="348980"/>
          </a:xfrm>
          <a:prstGeom prst="rect">
            <a:avLst/>
          </a:prstGeom>
        </p:spPr>
      </p:sp>
      <p:sp>
        <p:nvSpPr>
          <p:cNvPr id="14269" name="Freeform 14269"/>
          <p:cNvSpPr/>
          <p:nvPr/>
        </p:nvSpPr>
        <p:spPr>
          <a:xfrm rot="0" flipH="0" flipV="0">
            <a:off x="22558227" y="10832540"/>
            <a:ext cx="75780" cy="47066"/>
          </a:xfrm>
          <a:custGeom>
            <a:pathLst>
              <a:path w="4457700" h="2768600">
                <a:moveTo>
                  <a:pt x="1092200" y="0"/>
                </a:moveTo>
                <a:lnTo>
                  <a:pt x="1282700" y="0"/>
                </a:lnTo>
                <a:cubicBezTo>
                  <a:pt x="2286000" y="0"/>
                  <a:pt x="3175000" y="304800"/>
                  <a:pt x="3733800" y="850900"/>
                </a:cubicBezTo>
                <a:lnTo>
                  <a:pt x="3746500" y="863600"/>
                </a:lnTo>
                <a:cubicBezTo>
                  <a:pt x="4241800" y="1333500"/>
                  <a:pt x="4457700" y="1993900"/>
                  <a:pt x="4216400" y="2235200"/>
                </a:cubicBezTo>
                <a:cubicBezTo>
                  <a:pt x="3797300" y="2654300"/>
                  <a:pt x="3251200" y="2768600"/>
                  <a:pt x="2374900" y="2616200"/>
                </a:cubicBezTo>
                <a:cubicBezTo>
                  <a:pt x="2159000" y="2578100"/>
                  <a:pt x="1968500" y="2501900"/>
                  <a:pt x="1968500" y="2438400"/>
                </a:cubicBezTo>
                <a:cubicBezTo>
                  <a:pt x="1968500" y="2349500"/>
                  <a:pt x="1727200" y="2235200"/>
                  <a:pt x="1549400" y="2235200"/>
                </a:cubicBezTo>
                <a:cubicBezTo>
                  <a:pt x="787400" y="2235200"/>
                  <a:pt x="0" y="1460500"/>
                  <a:pt x="0" y="698500"/>
                </a:cubicBezTo>
                <a:cubicBezTo>
                  <a:pt x="0" y="177800"/>
                  <a:pt x="279400" y="0"/>
                  <a:pt x="1092200" y="0"/>
                </a:cubicBezTo>
                <a:close/>
                <a:moveTo>
                  <a:pt x="2514600" y="2692400"/>
                </a:moveTo>
                <a:moveTo>
                  <a:pt x="1892300" y="533400"/>
                </a:moveTo>
                <a:lnTo>
                  <a:pt x="800100" y="533400"/>
                </a:lnTo>
                <a:cubicBezTo>
                  <a:pt x="596900" y="533400"/>
                  <a:pt x="533400" y="596900"/>
                  <a:pt x="533400" y="787400"/>
                </a:cubicBezTo>
                <a:lnTo>
                  <a:pt x="533400" y="939800"/>
                </a:lnTo>
                <a:cubicBezTo>
                  <a:pt x="533400" y="1079500"/>
                  <a:pt x="584200" y="1206500"/>
                  <a:pt x="635000" y="1231900"/>
                </a:cubicBezTo>
                <a:cubicBezTo>
                  <a:pt x="673100" y="1244600"/>
                  <a:pt x="762000" y="1295400"/>
                  <a:pt x="800100" y="1333500"/>
                </a:cubicBezTo>
                <a:cubicBezTo>
                  <a:pt x="850900" y="1384300"/>
                  <a:pt x="990600" y="1460500"/>
                  <a:pt x="1130300" y="1498600"/>
                </a:cubicBezTo>
                <a:lnTo>
                  <a:pt x="1193800" y="1524000"/>
                </a:lnTo>
                <a:cubicBezTo>
                  <a:pt x="1320800" y="1574800"/>
                  <a:pt x="1435100" y="1651000"/>
                  <a:pt x="1435100" y="1701800"/>
                </a:cubicBezTo>
                <a:cubicBezTo>
                  <a:pt x="1435100" y="1752600"/>
                  <a:pt x="1536700" y="1790700"/>
                  <a:pt x="1663700" y="1790700"/>
                </a:cubicBezTo>
                <a:cubicBezTo>
                  <a:pt x="1778000" y="1790700"/>
                  <a:pt x="1879600" y="1828800"/>
                  <a:pt x="1879600" y="1879600"/>
                </a:cubicBezTo>
                <a:cubicBezTo>
                  <a:pt x="1879600" y="1930400"/>
                  <a:pt x="1993900" y="1968500"/>
                  <a:pt x="2133600" y="1968500"/>
                </a:cubicBezTo>
                <a:lnTo>
                  <a:pt x="2171700" y="1968500"/>
                </a:lnTo>
                <a:cubicBezTo>
                  <a:pt x="2311400" y="1968500"/>
                  <a:pt x="2425700" y="2006600"/>
                  <a:pt x="2425700" y="2057400"/>
                </a:cubicBezTo>
                <a:cubicBezTo>
                  <a:pt x="2425700" y="2108200"/>
                  <a:pt x="2540000" y="2146300"/>
                  <a:pt x="2679700" y="2146300"/>
                </a:cubicBezTo>
                <a:lnTo>
                  <a:pt x="3327400" y="2146300"/>
                </a:lnTo>
                <a:cubicBezTo>
                  <a:pt x="3657600" y="2146300"/>
                  <a:pt x="3771900" y="2032000"/>
                  <a:pt x="3771900" y="1714500"/>
                </a:cubicBezTo>
                <a:lnTo>
                  <a:pt x="3771900" y="1689100"/>
                </a:lnTo>
                <a:cubicBezTo>
                  <a:pt x="3771900" y="1295400"/>
                  <a:pt x="3441700" y="1066800"/>
                  <a:pt x="2717800" y="927100"/>
                </a:cubicBezTo>
                <a:cubicBezTo>
                  <a:pt x="2603500" y="914400"/>
                  <a:pt x="2514600" y="850900"/>
                  <a:pt x="2514600" y="800100"/>
                </a:cubicBezTo>
                <a:cubicBezTo>
                  <a:pt x="2514600" y="762000"/>
                  <a:pt x="2425700" y="711200"/>
                  <a:pt x="2336800" y="711200"/>
                </a:cubicBezTo>
                <a:cubicBezTo>
                  <a:pt x="2235200" y="711200"/>
                  <a:pt x="2159000" y="673100"/>
                  <a:pt x="2159000" y="622300"/>
                </a:cubicBezTo>
                <a:cubicBezTo>
                  <a:pt x="2159000" y="571500"/>
                  <a:pt x="2044700" y="533400"/>
                  <a:pt x="1892300" y="533400"/>
                </a:cubicBezTo>
                <a:close/>
                <a:moveTo>
                  <a:pt x="1981200" y="2692400"/>
                </a:moveTo>
              </a:path>
            </a:pathLst>
          </a:custGeom>
          <a:solidFill>
            <a:srgbClr val="161616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70" name="Rectangle 14270"/>
          <p:cNvSpPr/>
          <p:nvPr/>
        </p:nvSpPr>
        <p:spPr>
          <a:xfrm rot="0" flipH="0" flipV="0">
            <a:off x="19455389" y="11013188"/>
            <a:ext cx="2236393" cy="364093"/>
          </a:xfrm>
          <a:prstGeom prst="rect">
            <a:avLst/>
          </a:prstGeom>
        </p:spPr>
      </p:sp>
      <p:sp>
        <p:nvSpPr>
          <p:cNvPr id="14271" name="Freeform 14271"/>
          <p:cNvSpPr/>
          <p:nvPr/>
        </p:nvSpPr>
        <p:spPr>
          <a:xfrm rot="0" flipH="0" flipV="0">
            <a:off x="19458437" y="11262359"/>
            <a:ext cx="39624" cy="33528"/>
          </a:xfrm>
          <a:custGeom>
            <a:pathLst>
              <a:path w="3962400" h="3352800">
                <a:moveTo>
                  <a:pt x="2743200" y="3352800"/>
                </a:moveTo>
                <a:lnTo>
                  <a:pt x="609600" y="3352800"/>
                </a:lnTo>
                <a:cubicBezTo>
                  <a:pt x="279400" y="3352800"/>
                  <a:pt x="0" y="3213100"/>
                  <a:pt x="0" y="3048000"/>
                </a:cubicBezTo>
                <a:cubicBezTo>
                  <a:pt x="0" y="2882900"/>
                  <a:pt x="63500" y="2743200"/>
                  <a:pt x="152400" y="2743200"/>
                </a:cubicBezTo>
                <a:cubicBezTo>
                  <a:pt x="241300" y="2743200"/>
                  <a:pt x="304800" y="2463800"/>
                  <a:pt x="304800" y="2133600"/>
                </a:cubicBezTo>
                <a:lnTo>
                  <a:pt x="304800" y="1219200"/>
                </a:lnTo>
                <a:cubicBezTo>
                  <a:pt x="304800" y="889000"/>
                  <a:pt x="368300" y="609600"/>
                  <a:pt x="457200" y="609600"/>
                </a:cubicBezTo>
                <a:cubicBezTo>
                  <a:pt x="546100" y="609600"/>
                  <a:pt x="609600" y="469900"/>
                  <a:pt x="609600" y="304800"/>
                </a:cubicBezTo>
                <a:cubicBezTo>
                  <a:pt x="609600" y="139700"/>
                  <a:pt x="749300" y="0"/>
                  <a:pt x="914400" y="0"/>
                </a:cubicBezTo>
                <a:cubicBezTo>
                  <a:pt x="1079500" y="0"/>
                  <a:pt x="1422400" y="203200"/>
                  <a:pt x="1663700" y="457200"/>
                </a:cubicBezTo>
                <a:lnTo>
                  <a:pt x="2908300" y="1752600"/>
                </a:lnTo>
                <a:cubicBezTo>
                  <a:pt x="3149600" y="2006600"/>
                  <a:pt x="3352800" y="2260600"/>
                  <a:pt x="3352800" y="2324100"/>
                </a:cubicBezTo>
                <a:cubicBezTo>
                  <a:pt x="3352800" y="2387600"/>
                  <a:pt x="3492500" y="2438400"/>
                  <a:pt x="3657600" y="2438400"/>
                </a:cubicBezTo>
                <a:cubicBezTo>
                  <a:pt x="3822700" y="2438400"/>
                  <a:pt x="3962400" y="2578100"/>
                  <a:pt x="3962400" y="2743200"/>
                </a:cubicBezTo>
                <a:cubicBezTo>
                  <a:pt x="3962400" y="2908300"/>
                  <a:pt x="3822700" y="3048000"/>
                  <a:pt x="3657600" y="3048000"/>
                </a:cubicBezTo>
                <a:cubicBezTo>
                  <a:pt x="3492500" y="3048000"/>
                  <a:pt x="3352800" y="3111500"/>
                  <a:pt x="3352800" y="3200400"/>
                </a:cubicBezTo>
                <a:cubicBezTo>
                  <a:pt x="3352800" y="3289300"/>
                  <a:pt x="3073400" y="3352800"/>
                  <a:pt x="2743200" y="3352800"/>
                </a:cubicBezTo>
                <a:close/>
                <a:moveTo>
                  <a:pt x="-304800" y="3352800"/>
                </a:moveTo>
                <a:moveTo>
                  <a:pt x="609600" y="1828800"/>
                </a:moveTo>
                <a:lnTo>
                  <a:pt x="609600" y="2133600"/>
                </a:lnTo>
                <a:cubicBezTo>
                  <a:pt x="609600" y="2463800"/>
                  <a:pt x="812800" y="2743200"/>
                  <a:pt x="1066800" y="2743200"/>
                </a:cubicBezTo>
                <a:cubicBezTo>
                  <a:pt x="1320800" y="2743200"/>
                  <a:pt x="1524000" y="2806700"/>
                  <a:pt x="1524000" y="2895600"/>
                </a:cubicBezTo>
                <a:cubicBezTo>
                  <a:pt x="1524000" y="2984500"/>
                  <a:pt x="1587500" y="3048000"/>
                  <a:pt x="1676400" y="3048000"/>
                </a:cubicBezTo>
                <a:cubicBezTo>
                  <a:pt x="1765300" y="3048000"/>
                  <a:pt x="1828800" y="2984500"/>
                  <a:pt x="1828800" y="2895600"/>
                </a:cubicBezTo>
                <a:cubicBezTo>
                  <a:pt x="1828800" y="2806700"/>
                  <a:pt x="2032000" y="2743200"/>
                  <a:pt x="2286000" y="2743200"/>
                </a:cubicBezTo>
                <a:cubicBezTo>
                  <a:pt x="2540000" y="2743200"/>
                  <a:pt x="2743200" y="2806700"/>
                  <a:pt x="2743200" y="2895600"/>
                </a:cubicBezTo>
                <a:cubicBezTo>
                  <a:pt x="2743200" y="2984500"/>
                  <a:pt x="2806700" y="3048000"/>
                  <a:pt x="2895600" y="3048000"/>
                </a:cubicBezTo>
                <a:cubicBezTo>
                  <a:pt x="2984500" y="3048000"/>
                  <a:pt x="3048000" y="2908300"/>
                  <a:pt x="3048000" y="2743200"/>
                </a:cubicBezTo>
                <a:cubicBezTo>
                  <a:pt x="3048000" y="2578100"/>
                  <a:pt x="2857500" y="2247900"/>
                  <a:pt x="2616200" y="2006600"/>
                </a:cubicBezTo>
                <a:lnTo>
                  <a:pt x="1651000" y="1041400"/>
                </a:lnTo>
                <a:cubicBezTo>
                  <a:pt x="1409700" y="800100"/>
                  <a:pt x="1155700" y="609600"/>
                  <a:pt x="1066800" y="609600"/>
                </a:cubicBezTo>
                <a:cubicBezTo>
                  <a:pt x="977900" y="609600"/>
                  <a:pt x="914400" y="749300"/>
                  <a:pt x="914400" y="914400"/>
                </a:cubicBezTo>
                <a:cubicBezTo>
                  <a:pt x="914400" y="1079500"/>
                  <a:pt x="850900" y="1219200"/>
                  <a:pt x="762000" y="1219200"/>
                </a:cubicBezTo>
                <a:cubicBezTo>
                  <a:pt x="673100" y="1219200"/>
                  <a:pt x="609600" y="1498600"/>
                  <a:pt x="609600" y="1828800"/>
                </a:cubicBezTo>
                <a:close/>
                <a:moveTo>
                  <a:pt x="1219200" y="3352800"/>
                </a:moveTo>
              </a:path>
            </a:pathLst>
          </a:custGeom>
          <a:solidFill>
            <a:srgbClr val="949090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72" name="Freeform 14272"/>
          <p:cNvSpPr/>
          <p:nvPr/>
        </p:nvSpPr>
        <p:spPr>
          <a:xfrm rot="0" flipH="0" flipV="0">
            <a:off x="19878984" y="11219636"/>
            <a:ext cx="51841" cy="27406"/>
          </a:xfrm>
          <a:custGeom>
            <a:pathLst>
              <a:path w="3987800" h="2108200">
                <a:moveTo>
                  <a:pt x="241300" y="0"/>
                </a:moveTo>
                <a:lnTo>
                  <a:pt x="3759200" y="0"/>
                </a:lnTo>
                <a:cubicBezTo>
                  <a:pt x="3911600" y="0"/>
                  <a:pt x="3987800" y="88900"/>
                  <a:pt x="3987800" y="241300"/>
                </a:cubicBezTo>
                <a:cubicBezTo>
                  <a:pt x="3987800" y="393700"/>
                  <a:pt x="3911600" y="469900"/>
                  <a:pt x="3759200" y="469900"/>
                </a:cubicBezTo>
                <a:lnTo>
                  <a:pt x="2590800" y="469900"/>
                </a:lnTo>
                <a:cubicBezTo>
                  <a:pt x="2451100" y="469900"/>
                  <a:pt x="2349500" y="520700"/>
                  <a:pt x="2349500" y="584200"/>
                </a:cubicBezTo>
                <a:cubicBezTo>
                  <a:pt x="2349500" y="660400"/>
                  <a:pt x="2451100" y="711200"/>
                  <a:pt x="2590800" y="711200"/>
                </a:cubicBezTo>
                <a:cubicBezTo>
                  <a:pt x="2717800" y="711200"/>
                  <a:pt x="2819400" y="762000"/>
                  <a:pt x="2819400" y="825500"/>
                </a:cubicBezTo>
                <a:cubicBezTo>
                  <a:pt x="2819400" y="889000"/>
                  <a:pt x="2870200" y="939800"/>
                  <a:pt x="2933700" y="939800"/>
                </a:cubicBezTo>
                <a:cubicBezTo>
                  <a:pt x="2997200" y="939800"/>
                  <a:pt x="3048000" y="990600"/>
                  <a:pt x="3048000" y="1054100"/>
                </a:cubicBezTo>
                <a:cubicBezTo>
                  <a:pt x="3048000" y="1117600"/>
                  <a:pt x="3111500" y="1181100"/>
                  <a:pt x="3175000" y="1181100"/>
                </a:cubicBezTo>
                <a:cubicBezTo>
                  <a:pt x="3238500" y="1181100"/>
                  <a:pt x="3289300" y="1231900"/>
                  <a:pt x="3289300" y="1295400"/>
                </a:cubicBezTo>
                <a:cubicBezTo>
                  <a:pt x="3289300" y="1358900"/>
                  <a:pt x="3340100" y="1409700"/>
                  <a:pt x="3403600" y="1409700"/>
                </a:cubicBezTo>
                <a:cubicBezTo>
                  <a:pt x="3467100" y="1409700"/>
                  <a:pt x="3517900" y="1511300"/>
                  <a:pt x="3517900" y="1651000"/>
                </a:cubicBezTo>
                <a:cubicBezTo>
                  <a:pt x="3517900" y="1778000"/>
                  <a:pt x="3429000" y="1879600"/>
                  <a:pt x="3289300" y="1879600"/>
                </a:cubicBezTo>
                <a:lnTo>
                  <a:pt x="2819400" y="1879600"/>
                </a:lnTo>
                <a:cubicBezTo>
                  <a:pt x="2692400" y="1879600"/>
                  <a:pt x="2590800" y="1930400"/>
                  <a:pt x="2590800" y="1993900"/>
                </a:cubicBezTo>
                <a:cubicBezTo>
                  <a:pt x="2590800" y="2057400"/>
                  <a:pt x="2476500" y="2108200"/>
                  <a:pt x="2349500" y="2108200"/>
                </a:cubicBezTo>
                <a:lnTo>
                  <a:pt x="469900" y="2108200"/>
                </a:lnTo>
                <a:lnTo>
                  <a:pt x="469900" y="711200"/>
                </a:lnTo>
                <a:cubicBezTo>
                  <a:pt x="469900" y="558800"/>
                  <a:pt x="393700" y="469900"/>
                  <a:pt x="241300" y="469900"/>
                </a:cubicBezTo>
                <a:cubicBezTo>
                  <a:pt x="114300" y="469900"/>
                  <a:pt x="0" y="368300"/>
                  <a:pt x="0" y="241300"/>
                </a:cubicBezTo>
                <a:cubicBezTo>
                  <a:pt x="0" y="88900"/>
                  <a:pt x="88900" y="0"/>
                  <a:pt x="241300" y="0"/>
                </a:cubicBezTo>
                <a:close/>
                <a:moveTo>
                  <a:pt x="7747000" y="7975600"/>
                </a:moveTo>
                <a:moveTo>
                  <a:pt x="939800" y="1651000"/>
                </a:moveTo>
                <a:lnTo>
                  <a:pt x="2349500" y="1651000"/>
                </a:lnTo>
                <a:cubicBezTo>
                  <a:pt x="2501900" y="1651000"/>
                  <a:pt x="2590800" y="1562100"/>
                  <a:pt x="2590800" y="1409700"/>
                </a:cubicBezTo>
                <a:cubicBezTo>
                  <a:pt x="2590800" y="1282700"/>
                  <a:pt x="2527300" y="1181100"/>
                  <a:pt x="2463800" y="1181100"/>
                </a:cubicBezTo>
                <a:cubicBezTo>
                  <a:pt x="2400300" y="1181100"/>
                  <a:pt x="2349500" y="1117600"/>
                  <a:pt x="2349500" y="1054100"/>
                </a:cubicBezTo>
                <a:cubicBezTo>
                  <a:pt x="2349500" y="990600"/>
                  <a:pt x="2298700" y="939800"/>
                  <a:pt x="2235200" y="939800"/>
                </a:cubicBezTo>
                <a:cubicBezTo>
                  <a:pt x="2171700" y="939800"/>
                  <a:pt x="2120900" y="889000"/>
                  <a:pt x="2120900" y="825500"/>
                </a:cubicBezTo>
                <a:cubicBezTo>
                  <a:pt x="2120900" y="762000"/>
                  <a:pt x="2057400" y="711200"/>
                  <a:pt x="1993900" y="711200"/>
                </a:cubicBezTo>
                <a:cubicBezTo>
                  <a:pt x="1930400" y="711200"/>
                  <a:pt x="1879600" y="660400"/>
                  <a:pt x="1879600" y="584200"/>
                </a:cubicBezTo>
                <a:cubicBezTo>
                  <a:pt x="1879600" y="520700"/>
                  <a:pt x="1778000" y="469900"/>
                  <a:pt x="1651000" y="469900"/>
                </a:cubicBezTo>
                <a:lnTo>
                  <a:pt x="1181100" y="469900"/>
                </a:lnTo>
                <a:cubicBezTo>
                  <a:pt x="965200" y="469900"/>
                  <a:pt x="939800" y="495300"/>
                  <a:pt x="939800" y="711200"/>
                </a:cubicBezTo>
                <a:close/>
                <a:moveTo>
                  <a:pt x="6096000" y="7975600"/>
                </a:moveTo>
              </a:path>
            </a:pathLst>
          </a:custGeom>
          <a:solidFill>
            <a:srgbClr val="86868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73" name="Freeform 14273"/>
          <p:cNvSpPr/>
          <p:nvPr/>
        </p:nvSpPr>
        <p:spPr>
          <a:xfrm rot="0" flipH="0" flipV="0">
            <a:off x="19936934" y="11271478"/>
            <a:ext cx="33680" cy="51841"/>
          </a:xfrm>
          <a:custGeom>
            <a:pathLst>
              <a:path w="2590800" h="3987800">
                <a:moveTo>
                  <a:pt x="469900" y="3517900"/>
                </a:moveTo>
                <a:lnTo>
                  <a:pt x="469900" y="2108200"/>
                </a:lnTo>
                <a:cubicBezTo>
                  <a:pt x="469900" y="1854200"/>
                  <a:pt x="368300" y="1638300"/>
                  <a:pt x="241300" y="1638300"/>
                </a:cubicBezTo>
                <a:cubicBezTo>
                  <a:pt x="114300" y="1638300"/>
                  <a:pt x="0" y="1536700"/>
                  <a:pt x="0" y="1409700"/>
                </a:cubicBezTo>
                <a:cubicBezTo>
                  <a:pt x="0" y="1282700"/>
                  <a:pt x="63500" y="1168400"/>
                  <a:pt x="127000" y="1168400"/>
                </a:cubicBezTo>
                <a:cubicBezTo>
                  <a:pt x="190500" y="1168400"/>
                  <a:pt x="241300" y="1117600"/>
                  <a:pt x="241300" y="1054100"/>
                </a:cubicBezTo>
                <a:cubicBezTo>
                  <a:pt x="241300" y="990600"/>
                  <a:pt x="292100" y="939800"/>
                  <a:pt x="355600" y="939800"/>
                </a:cubicBezTo>
                <a:cubicBezTo>
                  <a:pt x="419100" y="939800"/>
                  <a:pt x="469900" y="838200"/>
                  <a:pt x="469900" y="711200"/>
                </a:cubicBezTo>
                <a:cubicBezTo>
                  <a:pt x="469900" y="571500"/>
                  <a:pt x="533400" y="469900"/>
                  <a:pt x="596900" y="469900"/>
                </a:cubicBezTo>
                <a:cubicBezTo>
                  <a:pt x="660400" y="469900"/>
                  <a:pt x="711200" y="419100"/>
                  <a:pt x="711200" y="355600"/>
                </a:cubicBezTo>
                <a:cubicBezTo>
                  <a:pt x="711200" y="292100"/>
                  <a:pt x="762000" y="241300"/>
                  <a:pt x="825500" y="241300"/>
                </a:cubicBezTo>
                <a:cubicBezTo>
                  <a:pt x="889000" y="241300"/>
                  <a:pt x="939800" y="177800"/>
                  <a:pt x="939800" y="114300"/>
                </a:cubicBezTo>
                <a:cubicBezTo>
                  <a:pt x="939800" y="50800"/>
                  <a:pt x="1054100" y="0"/>
                  <a:pt x="1181100" y="0"/>
                </a:cubicBezTo>
                <a:cubicBezTo>
                  <a:pt x="1308100" y="0"/>
                  <a:pt x="1409700" y="101600"/>
                  <a:pt x="1409700" y="241300"/>
                </a:cubicBezTo>
                <a:cubicBezTo>
                  <a:pt x="1409700" y="368300"/>
                  <a:pt x="1460500" y="469900"/>
                  <a:pt x="1524000" y="469900"/>
                </a:cubicBezTo>
                <a:cubicBezTo>
                  <a:pt x="1600200" y="469900"/>
                  <a:pt x="1651000" y="635000"/>
                  <a:pt x="1651000" y="825500"/>
                </a:cubicBezTo>
                <a:cubicBezTo>
                  <a:pt x="1651000" y="1016000"/>
                  <a:pt x="1701800" y="1168400"/>
                  <a:pt x="1765300" y="1168400"/>
                </a:cubicBezTo>
                <a:cubicBezTo>
                  <a:pt x="1828800" y="1168400"/>
                  <a:pt x="1879600" y="1282700"/>
                  <a:pt x="1879600" y="1409700"/>
                </a:cubicBezTo>
                <a:cubicBezTo>
                  <a:pt x="1879600" y="1536700"/>
                  <a:pt x="1930400" y="1638300"/>
                  <a:pt x="1993900" y="1638300"/>
                </a:cubicBezTo>
                <a:cubicBezTo>
                  <a:pt x="2057400" y="1638300"/>
                  <a:pt x="2120900" y="1752600"/>
                  <a:pt x="2120900" y="1879600"/>
                </a:cubicBezTo>
                <a:cubicBezTo>
                  <a:pt x="2120900" y="2006600"/>
                  <a:pt x="1955800" y="2108200"/>
                  <a:pt x="1765300" y="2108200"/>
                </a:cubicBezTo>
                <a:cubicBezTo>
                  <a:pt x="1574800" y="2108200"/>
                  <a:pt x="1409700" y="2159000"/>
                  <a:pt x="1409700" y="2235200"/>
                </a:cubicBezTo>
                <a:cubicBezTo>
                  <a:pt x="1409700" y="2298700"/>
                  <a:pt x="1460500" y="2349500"/>
                  <a:pt x="1524000" y="2349500"/>
                </a:cubicBezTo>
                <a:cubicBezTo>
                  <a:pt x="1600200" y="2349500"/>
                  <a:pt x="1651000" y="2400300"/>
                  <a:pt x="1651000" y="2463800"/>
                </a:cubicBezTo>
                <a:cubicBezTo>
                  <a:pt x="1651000" y="2527300"/>
                  <a:pt x="1701800" y="2578100"/>
                  <a:pt x="1765300" y="2578100"/>
                </a:cubicBezTo>
                <a:cubicBezTo>
                  <a:pt x="1828800" y="2578100"/>
                  <a:pt x="1879600" y="2628900"/>
                  <a:pt x="1879600" y="2692400"/>
                </a:cubicBezTo>
                <a:cubicBezTo>
                  <a:pt x="1879600" y="2768600"/>
                  <a:pt x="1981200" y="2819400"/>
                  <a:pt x="2120900" y="2819400"/>
                </a:cubicBezTo>
                <a:cubicBezTo>
                  <a:pt x="2247900" y="2819400"/>
                  <a:pt x="2349500" y="2870200"/>
                  <a:pt x="2349500" y="2933700"/>
                </a:cubicBezTo>
                <a:cubicBezTo>
                  <a:pt x="2349500" y="2997200"/>
                  <a:pt x="2400300" y="3048000"/>
                  <a:pt x="2463800" y="3048000"/>
                </a:cubicBezTo>
                <a:cubicBezTo>
                  <a:pt x="2527300" y="3048000"/>
                  <a:pt x="2590800" y="3149600"/>
                  <a:pt x="2590800" y="3289300"/>
                </a:cubicBezTo>
                <a:cubicBezTo>
                  <a:pt x="2590800" y="3416300"/>
                  <a:pt x="2374900" y="3517900"/>
                  <a:pt x="2120900" y="3517900"/>
                </a:cubicBezTo>
                <a:lnTo>
                  <a:pt x="1879600" y="3517900"/>
                </a:lnTo>
                <a:cubicBezTo>
                  <a:pt x="1625600" y="3517900"/>
                  <a:pt x="1409700" y="3568700"/>
                  <a:pt x="1409700" y="3632200"/>
                </a:cubicBezTo>
                <a:cubicBezTo>
                  <a:pt x="1409700" y="3695700"/>
                  <a:pt x="1308100" y="3759200"/>
                  <a:pt x="1181100" y="3759200"/>
                </a:cubicBezTo>
                <a:cubicBezTo>
                  <a:pt x="1054100" y="3759200"/>
                  <a:pt x="939800" y="3810000"/>
                  <a:pt x="939800" y="3873500"/>
                </a:cubicBezTo>
                <a:cubicBezTo>
                  <a:pt x="939800" y="3937000"/>
                  <a:pt x="838200" y="3987800"/>
                  <a:pt x="711200" y="3987800"/>
                </a:cubicBezTo>
                <a:cubicBezTo>
                  <a:pt x="584200" y="3987800"/>
                  <a:pt x="469900" y="3771900"/>
                  <a:pt x="469900" y="3517900"/>
                </a:cubicBezTo>
                <a:close/>
                <a:moveTo>
                  <a:pt x="241300" y="3987800"/>
                </a:moveTo>
                <a:moveTo>
                  <a:pt x="1409700" y="1054100"/>
                </a:moveTo>
                <a:cubicBezTo>
                  <a:pt x="1409700" y="863600"/>
                  <a:pt x="1358900" y="647700"/>
                  <a:pt x="1295400" y="584200"/>
                </a:cubicBezTo>
                <a:cubicBezTo>
                  <a:pt x="1231900" y="520700"/>
                  <a:pt x="1130300" y="469900"/>
                  <a:pt x="1066800" y="469900"/>
                </a:cubicBezTo>
                <a:cubicBezTo>
                  <a:pt x="990600" y="469900"/>
                  <a:pt x="939800" y="520700"/>
                  <a:pt x="939800" y="584200"/>
                </a:cubicBezTo>
                <a:cubicBezTo>
                  <a:pt x="939800" y="647700"/>
                  <a:pt x="889000" y="711200"/>
                  <a:pt x="825500" y="711200"/>
                </a:cubicBezTo>
                <a:cubicBezTo>
                  <a:pt x="762000" y="711200"/>
                  <a:pt x="711200" y="812800"/>
                  <a:pt x="711200" y="939800"/>
                </a:cubicBezTo>
                <a:cubicBezTo>
                  <a:pt x="711200" y="1066800"/>
                  <a:pt x="660400" y="1168400"/>
                  <a:pt x="596900" y="1168400"/>
                </a:cubicBezTo>
                <a:cubicBezTo>
                  <a:pt x="533400" y="1168400"/>
                  <a:pt x="469900" y="1231900"/>
                  <a:pt x="469900" y="1295400"/>
                </a:cubicBezTo>
                <a:cubicBezTo>
                  <a:pt x="469900" y="1358900"/>
                  <a:pt x="533400" y="1409700"/>
                  <a:pt x="596900" y="1409700"/>
                </a:cubicBezTo>
                <a:cubicBezTo>
                  <a:pt x="660400" y="1409700"/>
                  <a:pt x="711200" y="1460500"/>
                  <a:pt x="711200" y="1524000"/>
                </a:cubicBezTo>
                <a:cubicBezTo>
                  <a:pt x="711200" y="1587500"/>
                  <a:pt x="812800" y="1638300"/>
                  <a:pt x="939800" y="1638300"/>
                </a:cubicBezTo>
                <a:cubicBezTo>
                  <a:pt x="1066800" y="1638300"/>
                  <a:pt x="1181100" y="1701800"/>
                  <a:pt x="1181100" y="1765300"/>
                </a:cubicBezTo>
                <a:cubicBezTo>
                  <a:pt x="1181100" y="1828800"/>
                  <a:pt x="1231900" y="1879600"/>
                  <a:pt x="1295400" y="1879600"/>
                </a:cubicBezTo>
                <a:cubicBezTo>
                  <a:pt x="1358900" y="1879600"/>
                  <a:pt x="1460500" y="1828800"/>
                  <a:pt x="1524000" y="1765300"/>
                </a:cubicBezTo>
                <a:cubicBezTo>
                  <a:pt x="1600200" y="1701800"/>
                  <a:pt x="1651000" y="1587500"/>
                  <a:pt x="1651000" y="1524000"/>
                </a:cubicBezTo>
                <a:cubicBezTo>
                  <a:pt x="1651000" y="1460500"/>
                  <a:pt x="1600200" y="1409700"/>
                  <a:pt x="1524000" y="1409700"/>
                </a:cubicBezTo>
                <a:cubicBezTo>
                  <a:pt x="1460500" y="1409700"/>
                  <a:pt x="1409700" y="1244600"/>
                  <a:pt x="1409700" y="1054100"/>
                </a:cubicBezTo>
                <a:close/>
                <a:moveTo>
                  <a:pt x="2705100" y="3987800"/>
                </a:moveTo>
                <a:moveTo>
                  <a:pt x="711200" y="2819400"/>
                </a:moveTo>
                <a:cubicBezTo>
                  <a:pt x="711200" y="3073400"/>
                  <a:pt x="762000" y="3289300"/>
                  <a:pt x="825500" y="3289300"/>
                </a:cubicBezTo>
                <a:cubicBezTo>
                  <a:pt x="889000" y="3289300"/>
                  <a:pt x="939800" y="3340100"/>
                  <a:pt x="939800" y="3403600"/>
                </a:cubicBezTo>
                <a:cubicBezTo>
                  <a:pt x="939800" y="3467100"/>
                  <a:pt x="990600" y="3517900"/>
                  <a:pt x="1066800" y="3517900"/>
                </a:cubicBezTo>
                <a:cubicBezTo>
                  <a:pt x="1130300" y="3517900"/>
                  <a:pt x="1181100" y="3467100"/>
                  <a:pt x="1181100" y="3403600"/>
                </a:cubicBezTo>
                <a:cubicBezTo>
                  <a:pt x="1181100" y="3340100"/>
                  <a:pt x="1333500" y="3289300"/>
                  <a:pt x="1524000" y="3289300"/>
                </a:cubicBezTo>
                <a:cubicBezTo>
                  <a:pt x="1727200" y="3289300"/>
                  <a:pt x="1879600" y="3225800"/>
                  <a:pt x="1879600" y="3162300"/>
                </a:cubicBezTo>
                <a:cubicBezTo>
                  <a:pt x="1879600" y="3098800"/>
                  <a:pt x="1727200" y="2895600"/>
                  <a:pt x="1549400" y="2717800"/>
                </a:cubicBezTo>
                <a:lnTo>
                  <a:pt x="1511300" y="2679700"/>
                </a:lnTo>
                <a:cubicBezTo>
                  <a:pt x="1333500" y="2501900"/>
                  <a:pt x="1066800" y="2349500"/>
                  <a:pt x="939800" y="2349500"/>
                </a:cubicBezTo>
                <a:cubicBezTo>
                  <a:pt x="812800" y="2349500"/>
                  <a:pt x="711200" y="2552700"/>
                  <a:pt x="711200" y="2819400"/>
                </a:cubicBezTo>
                <a:close/>
                <a:moveTo>
                  <a:pt x="939800" y="3987800"/>
                </a:moveTo>
              </a:path>
            </a:pathLst>
          </a:custGeom>
          <a:solidFill>
            <a:srgbClr val="86868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74" name="Freeform 14274"/>
          <p:cNvSpPr/>
          <p:nvPr/>
        </p:nvSpPr>
        <p:spPr>
          <a:xfrm rot="0" flipH="0" flipV="0">
            <a:off x="20223650" y="11241023"/>
            <a:ext cx="27432" cy="27432"/>
          </a:xfrm>
          <a:custGeom>
            <a:pathLst>
              <a:path w="3048000" h="3048000">
                <a:moveTo>
                  <a:pt x="0" y="2374900"/>
                </a:moveTo>
                <a:lnTo>
                  <a:pt x="0" y="1358900"/>
                </a:lnTo>
                <a:cubicBezTo>
                  <a:pt x="0" y="977900"/>
                  <a:pt x="76200" y="673100"/>
                  <a:pt x="165100" y="673100"/>
                </a:cubicBezTo>
                <a:cubicBezTo>
                  <a:pt x="254000" y="673100"/>
                  <a:pt x="330200" y="520700"/>
                  <a:pt x="330200" y="342900"/>
                </a:cubicBezTo>
                <a:cubicBezTo>
                  <a:pt x="330200" y="152400"/>
                  <a:pt x="406400" y="0"/>
                  <a:pt x="508000" y="0"/>
                </a:cubicBezTo>
                <a:cubicBezTo>
                  <a:pt x="596900" y="0"/>
                  <a:pt x="825500" y="152400"/>
                  <a:pt x="1016000" y="342900"/>
                </a:cubicBezTo>
                <a:cubicBezTo>
                  <a:pt x="1193800" y="520700"/>
                  <a:pt x="1346200" y="749300"/>
                  <a:pt x="1346200" y="850900"/>
                </a:cubicBezTo>
                <a:cubicBezTo>
                  <a:pt x="1346200" y="939800"/>
                  <a:pt x="1498600" y="1016000"/>
                  <a:pt x="1689100" y="1016000"/>
                </a:cubicBezTo>
                <a:cubicBezTo>
                  <a:pt x="2057400" y="1016000"/>
                  <a:pt x="2362200" y="1244600"/>
                  <a:pt x="2362200" y="1524000"/>
                </a:cubicBezTo>
                <a:cubicBezTo>
                  <a:pt x="2362200" y="1612900"/>
                  <a:pt x="2438400" y="1689100"/>
                  <a:pt x="2540000" y="1689100"/>
                </a:cubicBezTo>
                <a:cubicBezTo>
                  <a:pt x="2806700" y="1689100"/>
                  <a:pt x="3048000" y="2006600"/>
                  <a:pt x="3048000" y="2374900"/>
                </a:cubicBezTo>
                <a:cubicBezTo>
                  <a:pt x="3048000" y="2552700"/>
                  <a:pt x="2743200" y="2705100"/>
                  <a:pt x="2362200" y="2705100"/>
                </a:cubicBezTo>
                <a:lnTo>
                  <a:pt x="2032000" y="2705100"/>
                </a:lnTo>
                <a:cubicBezTo>
                  <a:pt x="1651000" y="2705100"/>
                  <a:pt x="1346200" y="2781300"/>
                  <a:pt x="1346200" y="2882900"/>
                </a:cubicBezTo>
                <a:cubicBezTo>
                  <a:pt x="1346200" y="2971800"/>
                  <a:pt x="1041400" y="3048000"/>
                  <a:pt x="673100" y="3048000"/>
                </a:cubicBezTo>
                <a:cubicBezTo>
                  <a:pt x="292100" y="3048000"/>
                  <a:pt x="0" y="2755900"/>
                  <a:pt x="0" y="2374900"/>
                </a:cubicBezTo>
                <a:close/>
                <a:moveTo>
                  <a:pt x="330200" y="3048000"/>
                </a:moveTo>
                <a:moveTo>
                  <a:pt x="1346200" y="2374900"/>
                </a:moveTo>
                <a:lnTo>
                  <a:pt x="2032000" y="2374900"/>
                </a:lnTo>
                <a:cubicBezTo>
                  <a:pt x="2209800" y="2374900"/>
                  <a:pt x="2362200" y="2298700"/>
                  <a:pt x="2362200" y="2197100"/>
                </a:cubicBezTo>
                <a:cubicBezTo>
                  <a:pt x="2362200" y="2108200"/>
                  <a:pt x="2286000" y="2032000"/>
                  <a:pt x="2197100" y="2032000"/>
                </a:cubicBezTo>
                <a:cubicBezTo>
                  <a:pt x="2108200" y="2032000"/>
                  <a:pt x="2032000" y="1955800"/>
                  <a:pt x="2032000" y="1866900"/>
                </a:cubicBezTo>
                <a:cubicBezTo>
                  <a:pt x="2032000" y="1765300"/>
                  <a:pt x="1879600" y="1689100"/>
                  <a:pt x="1689100" y="1689100"/>
                </a:cubicBezTo>
                <a:cubicBezTo>
                  <a:pt x="1498600" y="1689100"/>
                  <a:pt x="1346200" y="1536700"/>
                  <a:pt x="1346200" y="1358900"/>
                </a:cubicBezTo>
                <a:cubicBezTo>
                  <a:pt x="1346200" y="1168400"/>
                  <a:pt x="1193800" y="1016000"/>
                  <a:pt x="1016000" y="1016000"/>
                </a:cubicBezTo>
                <a:cubicBezTo>
                  <a:pt x="825500" y="1016000"/>
                  <a:pt x="673100" y="939800"/>
                  <a:pt x="673100" y="850900"/>
                </a:cubicBezTo>
                <a:cubicBezTo>
                  <a:pt x="673100" y="749300"/>
                  <a:pt x="596900" y="673100"/>
                  <a:pt x="508000" y="673100"/>
                </a:cubicBezTo>
                <a:cubicBezTo>
                  <a:pt x="406400" y="673100"/>
                  <a:pt x="330200" y="825500"/>
                  <a:pt x="330200" y="1016000"/>
                </a:cubicBezTo>
                <a:cubicBezTo>
                  <a:pt x="330200" y="1206500"/>
                  <a:pt x="406400" y="1358900"/>
                  <a:pt x="508000" y="1358900"/>
                </a:cubicBezTo>
                <a:cubicBezTo>
                  <a:pt x="596900" y="1358900"/>
                  <a:pt x="673100" y="1435100"/>
                  <a:pt x="673100" y="1524000"/>
                </a:cubicBezTo>
                <a:cubicBezTo>
                  <a:pt x="673100" y="1612900"/>
                  <a:pt x="596900" y="1689100"/>
                  <a:pt x="508000" y="1689100"/>
                </a:cubicBezTo>
                <a:cubicBezTo>
                  <a:pt x="406400" y="1689100"/>
                  <a:pt x="330200" y="1841500"/>
                  <a:pt x="330200" y="2032000"/>
                </a:cubicBezTo>
                <a:cubicBezTo>
                  <a:pt x="330200" y="2222500"/>
                  <a:pt x="406400" y="2374900"/>
                  <a:pt x="508000" y="2374900"/>
                </a:cubicBezTo>
                <a:cubicBezTo>
                  <a:pt x="596900" y="2374900"/>
                  <a:pt x="673100" y="2451100"/>
                  <a:pt x="673100" y="2540000"/>
                </a:cubicBezTo>
                <a:cubicBezTo>
                  <a:pt x="673100" y="2628900"/>
                  <a:pt x="749300" y="2705100"/>
                  <a:pt x="838200" y="2705100"/>
                </a:cubicBezTo>
                <a:cubicBezTo>
                  <a:pt x="939800" y="2705100"/>
                  <a:pt x="1016000" y="2628900"/>
                  <a:pt x="1016000" y="2540000"/>
                </a:cubicBezTo>
                <a:cubicBezTo>
                  <a:pt x="1016000" y="2451100"/>
                  <a:pt x="1168400" y="2374900"/>
                  <a:pt x="1346200" y="2374900"/>
                </a:cubicBezTo>
                <a:close/>
                <a:moveTo>
                  <a:pt x="330200" y="3048000"/>
                </a:moveTo>
              </a:path>
            </a:pathLst>
          </a:custGeom>
          <a:solidFill>
            <a:srgbClr val="908C8C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75" name="Freeform 14275"/>
          <p:cNvSpPr/>
          <p:nvPr/>
        </p:nvSpPr>
        <p:spPr>
          <a:xfrm rot="0" flipH="0" flipV="0">
            <a:off x="21595059" y="11250117"/>
            <a:ext cx="39725" cy="60883"/>
          </a:xfrm>
          <a:custGeom>
            <a:pathLst>
              <a:path w="2336800" h="3581400">
                <a:moveTo>
                  <a:pt x="723900" y="1358900"/>
                </a:moveTo>
                <a:lnTo>
                  <a:pt x="723900" y="254000"/>
                </a:lnTo>
                <a:cubicBezTo>
                  <a:pt x="723900" y="114300"/>
                  <a:pt x="800100" y="0"/>
                  <a:pt x="901700" y="0"/>
                </a:cubicBezTo>
                <a:cubicBezTo>
                  <a:pt x="990600" y="0"/>
                  <a:pt x="1130300" y="76200"/>
                  <a:pt x="1193800" y="190500"/>
                </a:cubicBezTo>
                <a:cubicBezTo>
                  <a:pt x="1257300" y="292100"/>
                  <a:pt x="1422400" y="406400"/>
                  <a:pt x="1562100" y="457200"/>
                </a:cubicBezTo>
                <a:cubicBezTo>
                  <a:pt x="1701800" y="508000"/>
                  <a:pt x="1892300" y="635000"/>
                  <a:pt x="1993900" y="723900"/>
                </a:cubicBezTo>
                <a:lnTo>
                  <a:pt x="2146300" y="889000"/>
                </a:lnTo>
                <a:cubicBezTo>
                  <a:pt x="2247900" y="990600"/>
                  <a:pt x="2336800" y="1155700"/>
                  <a:pt x="2336800" y="1244600"/>
                </a:cubicBezTo>
                <a:cubicBezTo>
                  <a:pt x="2336800" y="1346200"/>
                  <a:pt x="2222500" y="1435100"/>
                  <a:pt x="2082800" y="1435100"/>
                </a:cubicBezTo>
                <a:lnTo>
                  <a:pt x="2044700" y="1435100"/>
                </a:lnTo>
                <a:cubicBezTo>
                  <a:pt x="1905000" y="1435100"/>
                  <a:pt x="1790700" y="1473200"/>
                  <a:pt x="1790700" y="1524000"/>
                </a:cubicBezTo>
                <a:cubicBezTo>
                  <a:pt x="1790700" y="1574800"/>
                  <a:pt x="1676400" y="1612900"/>
                  <a:pt x="1536700" y="1612900"/>
                </a:cubicBezTo>
                <a:lnTo>
                  <a:pt x="977900" y="1612900"/>
                </a:lnTo>
                <a:cubicBezTo>
                  <a:pt x="736600" y="1612900"/>
                  <a:pt x="723900" y="1600200"/>
                  <a:pt x="723900" y="1358900"/>
                </a:cubicBezTo>
                <a:close/>
                <a:moveTo>
                  <a:pt x="2044700" y="3581400"/>
                </a:moveTo>
                <a:moveTo>
                  <a:pt x="1155700" y="1244600"/>
                </a:moveTo>
                <a:lnTo>
                  <a:pt x="1536700" y="1244600"/>
                </a:lnTo>
                <a:cubicBezTo>
                  <a:pt x="1676400" y="1244600"/>
                  <a:pt x="1790700" y="1206500"/>
                  <a:pt x="1790700" y="1155700"/>
                </a:cubicBezTo>
                <a:cubicBezTo>
                  <a:pt x="1790700" y="1117600"/>
                  <a:pt x="1714500" y="990600"/>
                  <a:pt x="1612900" y="889000"/>
                </a:cubicBezTo>
                <a:lnTo>
                  <a:pt x="1435100" y="711200"/>
                </a:lnTo>
                <a:cubicBezTo>
                  <a:pt x="1333500" y="609600"/>
                  <a:pt x="1181100" y="533400"/>
                  <a:pt x="1079500" y="533400"/>
                </a:cubicBezTo>
                <a:cubicBezTo>
                  <a:pt x="977900" y="533400"/>
                  <a:pt x="901700" y="647700"/>
                  <a:pt x="901700" y="787400"/>
                </a:cubicBezTo>
                <a:lnTo>
                  <a:pt x="901700" y="990600"/>
                </a:lnTo>
                <a:cubicBezTo>
                  <a:pt x="901700" y="1181100"/>
                  <a:pt x="965200" y="1244600"/>
                  <a:pt x="1155700" y="1244600"/>
                </a:cubicBezTo>
                <a:close/>
                <a:moveTo>
                  <a:pt x="2159000" y="3581400"/>
                </a:moveTo>
                <a:moveTo>
                  <a:pt x="1435100" y="2933700"/>
                </a:moveTo>
                <a:lnTo>
                  <a:pt x="1435100" y="3327400"/>
                </a:lnTo>
                <a:cubicBezTo>
                  <a:pt x="1435100" y="3467100"/>
                  <a:pt x="1397000" y="3581400"/>
                  <a:pt x="1346200" y="3581400"/>
                </a:cubicBezTo>
                <a:cubicBezTo>
                  <a:pt x="1295400" y="3581400"/>
                  <a:pt x="1257300" y="3543300"/>
                  <a:pt x="1257300" y="3492500"/>
                </a:cubicBezTo>
                <a:cubicBezTo>
                  <a:pt x="1257300" y="3441700"/>
                  <a:pt x="1143000" y="3403600"/>
                  <a:pt x="1003300" y="3403600"/>
                </a:cubicBezTo>
                <a:lnTo>
                  <a:pt x="800100" y="3403600"/>
                </a:lnTo>
                <a:cubicBezTo>
                  <a:pt x="647700" y="3403600"/>
                  <a:pt x="533400" y="3365500"/>
                  <a:pt x="533400" y="3314700"/>
                </a:cubicBezTo>
                <a:cubicBezTo>
                  <a:pt x="533400" y="3263900"/>
                  <a:pt x="457200" y="3225800"/>
                  <a:pt x="355600" y="3225800"/>
                </a:cubicBezTo>
                <a:cubicBezTo>
                  <a:pt x="114300" y="3225800"/>
                  <a:pt x="0" y="3086100"/>
                  <a:pt x="0" y="2794000"/>
                </a:cubicBezTo>
                <a:lnTo>
                  <a:pt x="0" y="2755900"/>
                </a:lnTo>
                <a:cubicBezTo>
                  <a:pt x="0" y="2616200"/>
                  <a:pt x="88900" y="2451100"/>
                  <a:pt x="190500" y="2387600"/>
                </a:cubicBezTo>
                <a:cubicBezTo>
                  <a:pt x="292100" y="2324100"/>
                  <a:pt x="419100" y="2159000"/>
                  <a:pt x="457200" y="2032000"/>
                </a:cubicBezTo>
                <a:lnTo>
                  <a:pt x="469900" y="2032000"/>
                </a:lnTo>
                <a:cubicBezTo>
                  <a:pt x="508000" y="1892300"/>
                  <a:pt x="660400" y="1790700"/>
                  <a:pt x="800100" y="1790700"/>
                </a:cubicBezTo>
                <a:lnTo>
                  <a:pt x="825500" y="1790700"/>
                </a:lnTo>
                <a:cubicBezTo>
                  <a:pt x="965200" y="1790700"/>
                  <a:pt x="1079500" y="1866900"/>
                  <a:pt x="1079500" y="1968500"/>
                </a:cubicBezTo>
                <a:cubicBezTo>
                  <a:pt x="1079500" y="2070100"/>
                  <a:pt x="1117600" y="2146300"/>
                  <a:pt x="1168400" y="2146300"/>
                </a:cubicBezTo>
                <a:cubicBezTo>
                  <a:pt x="1219200" y="2146300"/>
                  <a:pt x="1257300" y="2260600"/>
                  <a:pt x="1257300" y="2400300"/>
                </a:cubicBezTo>
                <a:lnTo>
                  <a:pt x="1257300" y="2425700"/>
                </a:lnTo>
                <a:cubicBezTo>
                  <a:pt x="1257300" y="2565400"/>
                  <a:pt x="1295400" y="2679700"/>
                  <a:pt x="1346200" y="2679700"/>
                </a:cubicBezTo>
                <a:cubicBezTo>
                  <a:pt x="1397000" y="2679700"/>
                  <a:pt x="1435100" y="2794000"/>
                  <a:pt x="1435100" y="2933700"/>
                </a:cubicBezTo>
                <a:close/>
                <a:moveTo>
                  <a:pt x="469900" y="3581400"/>
                </a:moveTo>
                <a:moveTo>
                  <a:pt x="901700" y="2425700"/>
                </a:moveTo>
                <a:lnTo>
                  <a:pt x="901700" y="2400300"/>
                </a:lnTo>
                <a:cubicBezTo>
                  <a:pt x="901700" y="2260600"/>
                  <a:pt x="863600" y="2146300"/>
                  <a:pt x="812800" y="2146300"/>
                </a:cubicBezTo>
                <a:cubicBezTo>
                  <a:pt x="647700" y="2146300"/>
                  <a:pt x="355600" y="2501900"/>
                  <a:pt x="355600" y="2679700"/>
                </a:cubicBezTo>
                <a:cubicBezTo>
                  <a:pt x="355600" y="2781300"/>
                  <a:pt x="406400" y="2908300"/>
                  <a:pt x="444500" y="2959100"/>
                </a:cubicBezTo>
                <a:cubicBezTo>
                  <a:pt x="495300" y="2997200"/>
                  <a:pt x="647700" y="3048000"/>
                  <a:pt x="800100" y="3048000"/>
                </a:cubicBezTo>
                <a:lnTo>
                  <a:pt x="825500" y="3048000"/>
                </a:lnTo>
                <a:cubicBezTo>
                  <a:pt x="965200" y="3048000"/>
                  <a:pt x="1079500" y="2959100"/>
                  <a:pt x="1079500" y="2870200"/>
                </a:cubicBezTo>
                <a:cubicBezTo>
                  <a:pt x="1079500" y="2768600"/>
                  <a:pt x="1041400" y="2679700"/>
                  <a:pt x="990600" y="2679700"/>
                </a:cubicBezTo>
                <a:cubicBezTo>
                  <a:pt x="939800" y="2679700"/>
                  <a:pt x="901700" y="2565400"/>
                  <a:pt x="901700" y="2425700"/>
                </a:cubicBezTo>
                <a:close/>
                <a:moveTo>
                  <a:pt x="977900" y="3581400"/>
                </a:moveTo>
                <a:moveTo>
                  <a:pt x="1701800" y="2870200"/>
                </a:moveTo>
                <a:cubicBezTo>
                  <a:pt x="1752600" y="2870200"/>
                  <a:pt x="1790700" y="2908300"/>
                  <a:pt x="1790700" y="2959100"/>
                </a:cubicBezTo>
                <a:cubicBezTo>
                  <a:pt x="1790700" y="2997200"/>
                  <a:pt x="1752600" y="3048000"/>
                  <a:pt x="1701800" y="3048000"/>
                </a:cubicBezTo>
                <a:cubicBezTo>
                  <a:pt x="1651000" y="3048000"/>
                  <a:pt x="1612900" y="2997200"/>
                  <a:pt x="1612900" y="2959100"/>
                </a:cubicBezTo>
                <a:cubicBezTo>
                  <a:pt x="1612900" y="2908300"/>
                  <a:pt x="1651000" y="2870200"/>
                  <a:pt x="1701800" y="2870200"/>
                </a:cubicBezTo>
                <a:close/>
                <a:moveTo>
                  <a:pt x="533400" y="3581400"/>
                </a:moveTo>
                <a:moveTo>
                  <a:pt x="1701800" y="3403600"/>
                </a:moveTo>
                <a:cubicBezTo>
                  <a:pt x="1752600" y="3403600"/>
                  <a:pt x="1790700" y="3441700"/>
                  <a:pt x="1790700" y="3492500"/>
                </a:cubicBezTo>
                <a:cubicBezTo>
                  <a:pt x="1790700" y="3543300"/>
                  <a:pt x="1752600" y="3581400"/>
                  <a:pt x="1701800" y="3581400"/>
                </a:cubicBezTo>
                <a:cubicBezTo>
                  <a:pt x="1651000" y="3581400"/>
                  <a:pt x="1612900" y="3543300"/>
                  <a:pt x="1612900" y="3492500"/>
                </a:cubicBezTo>
                <a:cubicBezTo>
                  <a:pt x="1612900" y="3441700"/>
                  <a:pt x="1651000" y="3403600"/>
                  <a:pt x="1701800" y="3403600"/>
                </a:cubicBezTo>
                <a:close/>
                <a:moveTo>
                  <a:pt x="0" y="3581400"/>
                </a:moveTo>
              </a:path>
            </a:pathLst>
          </a:custGeom>
          <a:solidFill>
            <a:srgbClr val="989494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76" name="Rectangle 14276"/>
          <p:cNvSpPr/>
          <p:nvPr/>
        </p:nvSpPr>
        <p:spPr>
          <a:xfrm rot="0" flipH="0" flipV="0">
            <a:off x="20173064" y="11286470"/>
            <a:ext cx="2646046" cy="547280"/>
          </a:xfrm>
          <a:prstGeom prst="rect">
            <a:avLst/>
          </a:prstGeom>
        </p:spPr>
      </p:sp>
      <p:sp>
        <p:nvSpPr>
          <p:cNvPr id="14277" name="Freeform 14277"/>
          <p:cNvSpPr/>
          <p:nvPr/>
        </p:nvSpPr>
        <p:spPr>
          <a:xfrm rot="0" flipH="0" flipV="0">
            <a:off x="20186577" y="11741454"/>
            <a:ext cx="24491" cy="73234"/>
          </a:xfrm>
          <a:custGeom>
            <a:pathLst>
              <a:path w="2578100" h="7708900">
                <a:moveTo>
                  <a:pt x="2489200" y="1117600"/>
                </a:moveTo>
                <a:lnTo>
                  <a:pt x="1079500" y="6680200"/>
                </a:lnTo>
                <a:cubicBezTo>
                  <a:pt x="889000" y="7391400"/>
                  <a:pt x="698500" y="7708900"/>
                  <a:pt x="444500" y="7708900"/>
                </a:cubicBezTo>
                <a:cubicBezTo>
                  <a:pt x="292100" y="7708900"/>
                  <a:pt x="165100" y="7556500"/>
                  <a:pt x="165100" y="7378700"/>
                </a:cubicBezTo>
                <a:lnTo>
                  <a:pt x="165100" y="6908800"/>
                </a:lnTo>
                <a:cubicBezTo>
                  <a:pt x="165100" y="6731000"/>
                  <a:pt x="203200" y="6451600"/>
                  <a:pt x="241300" y="6286500"/>
                </a:cubicBezTo>
                <a:lnTo>
                  <a:pt x="711200" y="4394200"/>
                </a:lnTo>
                <a:cubicBezTo>
                  <a:pt x="749300" y="4229100"/>
                  <a:pt x="838200" y="3949700"/>
                  <a:pt x="901700" y="3771900"/>
                </a:cubicBezTo>
                <a:lnTo>
                  <a:pt x="1181100" y="2971800"/>
                </a:lnTo>
                <a:cubicBezTo>
                  <a:pt x="1244600" y="2794000"/>
                  <a:pt x="1282700" y="2514600"/>
                  <a:pt x="1282700" y="2336800"/>
                </a:cubicBezTo>
                <a:lnTo>
                  <a:pt x="1282700" y="2095500"/>
                </a:lnTo>
                <a:cubicBezTo>
                  <a:pt x="1282700" y="1727200"/>
                  <a:pt x="1231900" y="1714500"/>
                  <a:pt x="889000" y="1905000"/>
                </a:cubicBezTo>
                <a:cubicBezTo>
                  <a:pt x="749300" y="1981200"/>
                  <a:pt x="647700" y="2082800"/>
                  <a:pt x="647700" y="2146300"/>
                </a:cubicBezTo>
                <a:cubicBezTo>
                  <a:pt x="647700" y="2209800"/>
                  <a:pt x="533400" y="2247900"/>
                  <a:pt x="406400" y="2247900"/>
                </a:cubicBezTo>
                <a:cubicBezTo>
                  <a:pt x="279400" y="2247900"/>
                  <a:pt x="127000" y="2209800"/>
                  <a:pt x="88900" y="2171700"/>
                </a:cubicBezTo>
                <a:cubicBezTo>
                  <a:pt x="38100" y="2120900"/>
                  <a:pt x="0" y="1981200"/>
                  <a:pt x="0" y="1854200"/>
                </a:cubicBezTo>
                <a:cubicBezTo>
                  <a:pt x="0" y="1714500"/>
                  <a:pt x="127000" y="1524000"/>
                  <a:pt x="292100" y="1422400"/>
                </a:cubicBezTo>
                <a:lnTo>
                  <a:pt x="749300" y="1104900"/>
                </a:lnTo>
                <a:cubicBezTo>
                  <a:pt x="901700" y="1003300"/>
                  <a:pt x="1143000" y="812800"/>
                  <a:pt x="1282700" y="685800"/>
                </a:cubicBezTo>
                <a:lnTo>
                  <a:pt x="1752600" y="241300"/>
                </a:lnTo>
                <a:cubicBezTo>
                  <a:pt x="1892300" y="114300"/>
                  <a:pt x="2133600" y="0"/>
                  <a:pt x="2286000" y="0"/>
                </a:cubicBezTo>
                <a:cubicBezTo>
                  <a:pt x="2451100" y="0"/>
                  <a:pt x="2578100" y="152400"/>
                  <a:pt x="2578100" y="330200"/>
                </a:cubicBezTo>
                <a:lnTo>
                  <a:pt x="2578100" y="482600"/>
                </a:lnTo>
                <a:cubicBezTo>
                  <a:pt x="2578100" y="660400"/>
                  <a:pt x="2540000" y="939800"/>
                  <a:pt x="2489200" y="1117600"/>
                </a:cubicBezTo>
                <a:close/>
                <a:moveTo>
                  <a:pt x="5181600" y="77216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78" name="Freeform 14278"/>
          <p:cNvSpPr/>
          <p:nvPr/>
        </p:nvSpPr>
        <p:spPr>
          <a:xfrm rot="0" flipH="0" flipV="0">
            <a:off x="20214809" y="11740006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79" name="Freeform 14279"/>
          <p:cNvSpPr/>
          <p:nvPr/>
        </p:nvSpPr>
        <p:spPr>
          <a:xfrm rot="0" flipH="0" flipV="0">
            <a:off x="20266569" y="11740006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80" name="Freeform 14280"/>
          <p:cNvSpPr/>
          <p:nvPr/>
        </p:nvSpPr>
        <p:spPr>
          <a:xfrm rot="0" flipH="0" flipV="0">
            <a:off x="20318327" y="11740006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81" name="Freeform 14281"/>
          <p:cNvSpPr/>
          <p:nvPr/>
        </p:nvSpPr>
        <p:spPr>
          <a:xfrm rot="0" flipH="0" flipV="0">
            <a:off x="21524123" y="11739403"/>
            <a:ext cx="47174" cy="75406"/>
          </a:xfrm>
          <a:custGeom>
            <a:pathLst>
              <a:path w="4965700" h="7937500">
                <a:moveTo>
                  <a:pt x="215900" y="5105400"/>
                </a:moveTo>
                <a:lnTo>
                  <a:pt x="749300" y="4102100"/>
                </a:lnTo>
                <a:cubicBezTo>
                  <a:pt x="1041400" y="3530600"/>
                  <a:pt x="1130300" y="3136900"/>
                  <a:pt x="1041400" y="2565400"/>
                </a:cubicBezTo>
                <a:cubicBezTo>
                  <a:pt x="952500" y="1866900"/>
                  <a:pt x="1117600" y="1320800"/>
                  <a:pt x="1549400" y="965200"/>
                </a:cubicBezTo>
                <a:lnTo>
                  <a:pt x="2082800" y="533400"/>
                </a:lnTo>
                <a:cubicBezTo>
                  <a:pt x="2590800" y="114300"/>
                  <a:pt x="3200400" y="0"/>
                  <a:pt x="3937000" y="165100"/>
                </a:cubicBezTo>
                <a:lnTo>
                  <a:pt x="4013200" y="177800"/>
                </a:lnTo>
                <a:cubicBezTo>
                  <a:pt x="4572000" y="317500"/>
                  <a:pt x="4965700" y="952500"/>
                  <a:pt x="4965700" y="1727200"/>
                </a:cubicBezTo>
                <a:lnTo>
                  <a:pt x="4965700" y="2019300"/>
                </a:lnTo>
                <a:cubicBezTo>
                  <a:pt x="4965700" y="2273300"/>
                  <a:pt x="4851400" y="2654300"/>
                  <a:pt x="4711700" y="2857500"/>
                </a:cubicBezTo>
                <a:lnTo>
                  <a:pt x="4584700" y="3060700"/>
                </a:lnTo>
                <a:cubicBezTo>
                  <a:pt x="4445000" y="3276600"/>
                  <a:pt x="4254500" y="3530600"/>
                  <a:pt x="4165600" y="3644900"/>
                </a:cubicBezTo>
                <a:cubicBezTo>
                  <a:pt x="3987800" y="3860800"/>
                  <a:pt x="3975100" y="4140200"/>
                  <a:pt x="4076700" y="4889500"/>
                </a:cubicBezTo>
                <a:lnTo>
                  <a:pt x="4076700" y="4953000"/>
                </a:lnTo>
                <a:cubicBezTo>
                  <a:pt x="4114800" y="5219700"/>
                  <a:pt x="4089400" y="5626100"/>
                  <a:pt x="4013200" y="5867400"/>
                </a:cubicBezTo>
                <a:lnTo>
                  <a:pt x="3721100" y="6819900"/>
                </a:lnTo>
                <a:cubicBezTo>
                  <a:pt x="3517900" y="7480300"/>
                  <a:pt x="2832100" y="7937500"/>
                  <a:pt x="2032000" y="7937500"/>
                </a:cubicBezTo>
                <a:lnTo>
                  <a:pt x="1257300" y="7937500"/>
                </a:lnTo>
                <a:cubicBezTo>
                  <a:pt x="1003300" y="7937500"/>
                  <a:pt x="647700" y="7797800"/>
                  <a:pt x="457200" y="7620000"/>
                </a:cubicBezTo>
                <a:lnTo>
                  <a:pt x="330200" y="7505700"/>
                </a:lnTo>
                <a:cubicBezTo>
                  <a:pt x="152400" y="7327900"/>
                  <a:pt x="0" y="6985000"/>
                  <a:pt x="0" y="6731000"/>
                </a:cubicBezTo>
                <a:lnTo>
                  <a:pt x="0" y="5981700"/>
                </a:lnTo>
                <a:cubicBezTo>
                  <a:pt x="0" y="5727700"/>
                  <a:pt x="101600" y="5334000"/>
                  <a:pt x="215900" y="5105400"/>
                </a:cubicBezTo>
                <a:close/>
                <a:moveTo>
                  <a:pt x="2641600" y="7937500"/>
                </a:moveTo>
                <a:moveTo>
                  <a:pt x="2540000" y="3276600"/>
                </a:moveTo>
                <a:lnTo>
                  <a:pt x="2705100" y="3276600"/>
                </a:lnTo>
                <a:cubicBezTo>
                  <a:pt x="3454400" y="3276600"/>
                  <a:pt x="4165600" y="2628900"/>
                  <a:pt x="4165600" y="1955800"/>
                </a:cubicBezTo>
                <a:cubicBezTo>
                  <a:pt x="4165600" y="1257300"/>
                  <a:pt x="3962400" y="1028700"/>
                  <a:pt x="3327400" y="1028700"/>
                </a:cubicBezTo>
                <a:cubicBezTo>
                  <a:pt x="2387600" y="1028700"/>
                  <a:pt x="1765300" y="1600200"/>
                  <a:pt x="1765300" y="2438400"/>
                </a:cubicBezTo>
                <a:cubicBezTo>
                  <a:pt x="1765300" y="2933700"/>
                  <a:pt x="2070100" y="3276600"/>
                  <a:pt x="2540000" y="3276600"/>
                </a:cubicBezTo>
                <a:close/>
                <a:moveTo>
                  <a:pt x="4470400" y="7937500"/>
                </a:moveTo>
                <a:moveTo>
                  <a:pt x="1206500" y="4838700"/>
                </a:moveTo>
                <a:lnTo>
                  <a:pt x="965200" y="5435600"/>
                </a:lnTo>
                <a:cubicBezTo>
                  <a:pt x="876300" y="5664200"/>
                  <a:pt x="800100" y="6057900"/>
                  <a:pt x="800100" y="6299200"/>
                </a:cubicBezTo>
                <a:lnTo>
                  <a:pt x="800100" y="6350000"/>
                </a:lnTo>
                <a:cubicBezTo>
                  <a:pt x="800100" y="6845300"/>
                  <a:pt x="863600" y="6959600"/>
                  <a:pt x="1308100" y="7162800"/>
                </a:cubicBezTo>
                <a:cubicBezTo>
                  <a:pt x="1917700" y="7429500"/>
                  <a:pt x="2565400" y="7162800"/>
                  <a:pt x="2882900" y="6502400"/>
                </a:cubicBezTo>
                <a:lnTo>
                  <a:pt x="3175000" y="5918200"/>
                </a:lnTo>
                <a:cubicBezTo>
                  <a:pt x="3276600" y="5702300"/>
                  <a:pt x="3365500" y="5372100"/>
                  <a:pt x="3365500" y="5168900"/>
                </a:cubicBezTo>
                <a:cubicBezTo>
                  <a:pt x="3365500" y="4584700"/>
                  <a:pt x="3073400" y="4241800"/>
                  <a:pt x="2590800" y="4241800"/>
                </a:cubicBezTo>
                <a:lnTo>
                  <a:pt x="2298700" y="4241800"/>
                </a:lnTo>
                <a:cubicBezTo>
                  <a:pt x="1638300" y="4241800"/>
                  <a:pt x="1409700" y="4368800"/>
                  <a:pt x="1206500" y="4838700"/>
                </a:cubicBezTo>
                <a:close/>
                <a:moveTo>
                  <a:pt x="2908300" y="7937500"/>
                </a:moveTo>
              </a:path>
            </a:pathLst>
          </a:custGeom>
          <a:solidFill>
            <a:srgbClr val="1C1D1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82" name="Freeform 14282"/>
          <p:cNvSpPr/>
          <p:nvPr/>
        </p:nvSpPr>
        <p:spPr>
          <a:xfrm rot="0" flipH="0" flipV="0">
            <a:off x="21577934" y="11740006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C1D1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83" name="Freeform 14283"/>
          <p:cNvSpPr/>
          <p:nvPr/>
        </p:nvSpPr>
        <p:spPr>
          <a:xfrm rot="0" flipH="0" flipV="0">
            <a:off x="21629692" y="11740006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C1D1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84" name="Freeform 14284"/>
          <p:cNvSpPr/>
          <p:nvPr/>
        </p:nvSpPr>
        <p:spPr>
          <a:xfrm rot="0" flipH="0" flipV="0">
            <a:off x="22564399" y="11741454"/>
            <a:ext cx="24491" cy="73234"/>
          </a:xfrm>
          <a:custGeom>
            <a:pathLst>
              <a:path w="2578100" h="7708900">
                <a:moveTo>
                  <a:pt x="2489200" y="1117600"/>
                </a:moveTo>
                <a:lnTo>
                  <a:pt x="1079500" y="6680200"/>
                </a:lnTo>
                <a:cubicBezTo>
                  <a:pt x="889000" y="7391400"/>
                  <a:pt x="698500" y="7708900"/>
                  <a:pt x="444500" y="7708900"/>
                </a:cubicBezTo>
                <a:cubicBezTo>
                  <a:pt x="292100" y="7708900"/>
                  <a:pt x="165100" y="7556500"/>
                  <a:pt x="165100" y="7378700"/>
                </a:cubicBezTo>
                <a:lnTo>
                  <a:pt x="165100" y="6908800"/>
                </a:lnTo>
                <a:cubicBezTo>
                  <a:pt x="165100" y="6731000"/>
                  <a:pt x="203200" y="6451600"/>
                  <a:pt x="241300" y="6286500"/>
                </a:cubicBezTo>
                <a:lnTo>
                  <a:pt x="711200" y="4394200"/>
                </a:lnTo>
                <a:cubicBezTo>
                  <a:pt x="749300" y="4229100"/>
                  <a:pt x="838200" y="3949700"/>
                  <a:pt x="901700" y="3771900"/>
                </a:cubicBezTo>
                <a:lnTo>
                  <a:pt x="1181100" y="2971800"/>
                </a:lnTo>
                <a:cubicBezTo>
                  <a:pt x="1244600" y="2794000"/>
                  <a:pt x="1282700" y="2514600"/>
                  <a:pt x="1282700" y="2336800"/>
                </a:cubicBezTo>
                <a:lnTo>
                  <a:pt x="1282700" y="2095500"/>
                </a:lnTo>
                <a:cubicBezTo>
                  <a:pt x="1282700" y="1727200"/>
                  <a:pt x="1231900" y="1714500"/>
                  <a:pt x="889000" y="1905000"/>
                </a:cubicBezTo>
                <a:cubicBezTo>
                  <a:pt x="749300" y="1981200"/>
                  <a:pt x="647700" y="2082800"/>
                  <a:pt x="647700" y="2146300"/>
                </a:cubicBezTo>
                <a:cubicBezTo>
                  <a:pt x="647700" y="2209800"/>
                  <a:pt x="533400" y="2247900"/>
                  <a:pt x="406400" y="2247900"/>
                </a:cubicBezTo>
                <a:cubicBezTo>
                  <a:pt x="279400" y="2247900"/>
                  <a:pt x="127000" y="2209800"/>
                  <a:pt x="88900" y="2171700"/>
                </a:cubicBezTo>
                <a:cubicBezTo>
                  <a:pt x="38100" y="2120900"/>
                  <a:pt x="0" y="1981200"/>
                  <a:pt x="0" y="1854200"/>
                </a:cubicBezTo>
                <a:cubicBezTo>
                  <a:pt x="0" y="1714500"/>
                  <a:pt x="127000" y="1524000"/>
                  <a:pt x="292100" y="1422400"/>
                </a:cubicBezTo>
                <a:lnTo>
                  <a:pt x="749300" y="1104900"/>
                </a:lnTo>
                <a:cubicBezTo>
                  <a:pt x="901700" y="1003300"/>
                  <a:pt x="1143000" y="812800"/>
                  <a:pt x="1282700" y="685800"/>
                </a:cubicBezTo>
                <a:lnTo>
                  <a:pt x="1752600" y="241300"/>
                </a:lnTo>
                <a:cubicBezTo>
                  <a:pt x="1892300" y="114300"/>
                  <a:pt x="2133600" y="0"/>
                  <a:pt x="2286000" y="0"/>
                </a:cubicBezTo>
                <a:cubicBezTo>
                  <a:pt x="2451100" y="0"/>
                  <a:pt x="2578100" y="152400"/>
                  <a:pt x="2578100" y="330200"/>
                </a:cubicBezTo>
                <a:lnTo>
                  <a:pt x="2578100" y="482600"/>
                </a:lnTo>
                <a:cubicBezTo>
                  <a:pt x="2578100" y="660400"/>
                  <a:pt x="2540000" y="939800"/>
                  <a:pt x="2489200" y="1117600"/>
                </a:cubicBezTo>
                <a:close/>
                <a:moveTo>
                  <a:pt x="5181600" y="7721600"/>
                </a:moveTo>
              </a:path>
            </a:pathLst>
          </a:custGeom>
          <a:solidFill>
            <a:srgbClr val="17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85" name="Freeform 14285"/>
          <p:cNvSpPr/>
          <p:nvPr/>
        </p:nvSpPr>
        <p:spPr>
          <a:xfrm rot="0" flipH="0" flipV="0">
            <a:off x="22596845" y="11740006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7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86" name="Freeform 14286"/>
          <p:cNvSpPr/>
          <p:nvPr/>
        </p:nvSpPr>
        <p:spPr>
          <a:xfrm rot="0" flipH="0" flipV="0">
            <a:off x="22652818" y="11740006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7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87" name="Freeform 14287"/>
          <p:cNvSpPr/>
          <p:nvPr/>
        </p:nvSpPr>
        <p:spPr>
          <a:xfrm rot="0" flipH="0" flipV="0">
            <a:off x="22701559" y="11497144"/>
            <a:ext cx="73469" cy="44907"/>
          </a:xfrm>
          <a:custGeom>
            <a:pathLst>
              <a:path w="5651500" h="3454400">
                <a:moveTo>
                  <a:pt x="2451100" y="127000"/>
                </a:moveTo>
                <a:lnTo>
                  <a:pt x="3835400" y="546100"/>
                </a:lnTo>
                <a:cubicBezTo>
                  <a:pt x="3962400" y="584200"/>
                  <a:pt x="4140200" y="660400"/>
                  <a:pt x="4254500" y="723900"/>
                </a:cubicBezTo>
                <a:lnTo>
                  <a:pt x="4457700" y="838200"/>
                </a:lnTo>
                <a:cubicBezTo>
                  <a:pt x="4572000" y="901700"/>
                  <a:pt x="4724400" y="1028700"/>
                  <a:pt x="4826000" y="1117600"/>
                </a:cubicBezTo>
                <a:lnTo>
                  <a:pt x="5232400" y="1524000"/>
                </a:lnTo>
                <a:cubicBezTo>
                  <a:pt x="5321300" y="1625600"/>
                  <a:pt x="5397500" y="1803400"/>
                  <a:pt x="5397500" y="1930400"/>
                </a:cubicBezTo>
                <a:cubicBezTo>
                  <a:pt x="5397500" y="2057400"/>
                  <a:pt x="5448300" y="2260600"/>
                  <a:pt x="5511800" y="2374900"/>
                </a:cubicBezTo>
                <a:cubicBezTo>
                  <a:pt x="5651500" y="2603500"/>
                  <a:pt x="5651500" y="2603500"/>
                  <a:pt x="5549900" y="2832100"/>
                </a:cubicBezTo>
                <a:lnTo>
                  <a:pt x="5524500" y="2870200"/>
                </a:lnTo>
                <a:cubicBezTo>
                  <a:pt x="5410200" y="3111500"/>
                  <a:pt x="5321300" y="3200400"/>
                  <a:pt x="5105400" y="3276600"/>
                </a:cubicBezTo>
                <a:cubicBezTo>
                  <a:pt x="5003800" y="3314700"/>
                  <a:pt x="4927600" y="3365500"/>
                  <a:pt x="4927600" y="3403600"/>
                </a:cubicBezTo>
                <a:cubicBezTo>
                  <a:pt x="4927600" y="3429000"/>
                  <a:pt x="4826000" y="3454400"/>
                  <a:pt x="4699000" y="3454400"/>
                </a:cubicBezTo>
                <a:lnTo>
                  <a:pt x="3759200" y="3454400"/>
                </a:lnTo>
                <a:cubicBezTo>
                  <a:pt x="3632200" y="3454400"/>
                  <a:pt x="3429000" y="3429000"/>
                  <a:pt x="3302000" y="3390900"/>
                </a:cubicBezTo>
                <a:lnTo>
                  <a:pt x="1917700" y="2959100"/>
                </a:lnTo>
                <a:cubicBezTo>
                  <a:pt x="1790700" y="2933700"/>
                  <a:pt x="1625600" y="2832100"/>
                  <a:pt x="1524000" y="2755900"/>
                </a:cubicBezTo>
                <a:cubicBezTo>
                  <a:pt x="1435100" y="2679700"/>
                  <a:pt x="1270000" y="2603500"/>
                  <a:pt x="1155700" y="2578100"/>
                </a:cubicBezTo>
                <a:cubicBezTo>
                  <a:pt x="1041400" y="2552700"/>
                  <a:pt x="876300" y="2451100"/>
                  <a:pt x="787400" y="2362200"/>
                </a:cubicBezTo>
                <a:lnTo>
                  <a:pt x="406400" y="1981200"/>
                </a:lnTo>
                <a:cubicBezTo>
                  <a:pt x="317500" y="1892300"/>
                  <a:pt x="215900" y="1739900"/>
                  <a:pt x="177800" y="1638300"/>
                </a:cubicBezTo>
                <a:cubicBezTo>
                  <a:pt x="139700" y="1536700"/>
                  <a:pt x="88900" y="1460500"/>
                  <a:pt x="63500" y="1460500"/>
                </a:cubicBezTo>
                <a:cubicBezTo>
                  <a:pt x="25400" y="1460500"/>
                  <a:pt x="0" y="1358900"/>
                  <a:pt x="0" y="1231900"/>
                </a:cubicBezTo>
                <a:lnTo>
                  <a:pt x="0" y="876300"/>
                </a:lnTo>
                <a:cubicBezTo>
                  <a:pt x="0" y="558800"/>
                  <a:pt x="152400" y="330200"/>
                  <a:pt x="431800" y="203200"/>
                </a:cubicBezTo>
                <a:lnTo>
                  <a:pt x="533400" y="165100"/>
                </a:lnTo>
                <a:cubicBezTo>
                  <a:pt x="838200" y="25400"/>
                  <a:pt x="2044700" y="0"/>
                  <a:pt x="2451100" y="127000"/>
                </a:cubicBezTo>
                <a:close/>
                <a:moveTo>
                  <a:pt x="3086100" y="3441700"/>
                </a:moveTo>
                <a:moveTo>
                  <a:pt x="3340100" y="2768600"/>
                </a:moveTo>
                <a:lnTo>
                  <a:pt x="4470400" y="2857500"/>
                </a:lnTo>
                <a:cubicBezTo>
                  <a:pt x="4749800" y="2870200"/>
                  <a:pt x="4927600" y="2705100"/>
                  <a:pt x="4927600" y="2400300"/>
                </a:cubicBezTo>
                <a:lnTo>
                  <a:pt x="4927600" y="2120900"/>
                </a:lnTo>
                <a:cubicBezTo>
                  <a:pt x="4927600" y="1993900"/>
                  <a:pt x="4876800" y="1866900"/>
                  <a:pt x="4813300" y="1854200"/>
                </a:cubicBezTo>
                <a:cubicBezTo>
                  <a:pt x="4749800" y="1828800"/>
                  <a:pt x="4660900" y="1778000"/>
                  <a:pt x="4610100" y="1739900"/>
                </a:cubicBezTo>
                <a:cubicBezTo>
                  <a:pt x="4572000" y="1689100"/>
                  <a:pt x="4445000" y="1612900"/>
                  <a:pt x="4343400" y="1549400"/>
                </a:cubicBezTo>
                <a:lnTo>
                  <a:pt x="3670300" y="1193800"/>
                </a:lnTo>
                <a:cubicBezTo>
                  <a:pt x="3340100" y="1016000"/>
                  <a:pt x="2044700" y="635000"/>
                  <a:pt x="1765300" y="635000"/>
                </a:cubicBezTo>
                <a:lnTo>
                  <a:pt x="1231900" y="635000"/>
                </a:lnTo>
                <a:cubicBezTo>
                  <a:pt x="863600" y="635000"/>
                  <a:pt x="711200" y="736600"/>
                  <a:pt x="711200" y="990600"/>
                </a:cubicBezTo>
                <a:lnTo>
                  <a:pt x="711200" y="1346200"/>
                </a:lnTo>
                <a:cubicBezTo>
                  <a:pt x="711200" y="1600200"/>
                  <a:pt x="863600" y="1790700"/>
                  <a:pt x="1193800" y="1955800"/>
                </a:cubicBezTo>
                <a:lnTo>
                  <a:pt x="2425700" y="2552700"/>
                </a:lnTo>
                <a:cubicBezTo>
                  <a:pt x="2794000" y="2743200"/>
                  <a:pt x="2794000" y="2743200"/>
                  <a:pt x="3340100" y="2768600"/>
                </a:cubicBezTo>
                <a:close/>
                <a:moveTo>
                  <a:pt x="444500" y="3441700"/>
                </a:moveTo>
              </a:path>
            </a:pathLst>
          </a:custGeom>
          <a:solidFill>
            <a:srgbClr val="161616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88" name="Rectangle 14288"/>
          <p:cNvSpPr/>
          <p:nvPr/>
        </p:nvSpPr>
        <p:spPr>
          <a:xfrm rot="0" flipH="0" flipV="0">
            <a:off x="20171540" y="11801709"/>
            <a:ext cx="241876" cy="274358"/>
          </a:xfrm>
          <a:prstGeom prst="rect">
            <a:avLst/>
          </a:prstGeom>
        </p:spPr>
      </p:sp>
      <p:sp>
        <p:nvSpPr>
          <p:cNvPr id="14289" name="Freeform 14289"/>
          <p:cNvSpPr/>
          <p:nvPr/>
        </p:nvSpPr>
        <p:spPr>
          <a:xfrm rot="0" flipH="0" flipV="0">
            <a:off x="20168645" y="11980392"/>
            <a:ext cx="52844" cy="78181"/>
          </a:xfrm>
          <a:custGeom>
            <a:pathLst>
              <a:path w="5562600" h="8229600">
                <a:moveTo>
                  <a:pt x="482600" y="6769100"/>
                </a:moveTo>
                <a:lnTo>
                  <a:pt x="3733800" y="3365500"/>
                </a:lnTo>
                <a:cubicBezTo>
                  <a:pt x="4813300" y="2247900"/>
                  <a:pt x="4762500" y="1016000"/>
                  <a:pt x="3644900" y="1016000"/>
                </a:cubicBezTo>
                <a:cubicBezTo>
                  <a:pt x="3492500" y="1016000"/>
                  <a:pt x="3200400" y="1117600"/>
                  <a:pt x="2984500" y="1231900"/>
                </a:cubicBezTo>
                <a:cubicBezTo>
                  <a:pt x="2781300" y="1346200"/>
                  <a:pt x="2501900" y="1600200"/>
                  <a:pt x="2387600" y="1790700"/>
                </a:cubicBezTo>
                <a:cubicBezTo>
                  <a:pt x="2273300" y="1981200"/>
                  <a:pt x="2044700" y="2133600"/>
                  <a:pt x="1892300" y="2133600"/>
                </a:cubicBezTo>
                <a:cubicBezTo>
                  <a:pt x="1739900" y="2133600"/>
                  <a:pt x="1612900" y="1955800"/>
                  <a:pt x="1612900" y="1739900"/>
                </a:cubicBezTo>
                <a:cubicBezTo>
                  <a:pt x="1612900" y="1511300"/>
                  <a:pt x="1866900" y="1143000"/>
                  <a:pt x="2197100" y="914400"/>
                </a:cubicBezTo>
                <a:lnTo>
                  <a:pt x="2374900" y="774700"/>
                </a:lnTo>
                <a:cubicBezTo>
                  <a:pt x="3454400" y="0"/>
                  <a:pt x="4330700" y="0"/>
                  <a:pt x="4914900" y="774700"/>
                </a:cubicBezTo>
                <a:lnTo>
                  <a:pt x="5041900" y="952500"/>
                </a:lnTo>
                <a:cubicBezTo>
                  <a:pt x="5537200" y="1625600"/>
                  <a:pt x="5562600" y="1955800"/>
                  <a:pt x="5156200" y="2679700"/>
                </a:cubicBezTo>
                <a:lnTo>
                  <a:pt x="4940300" y="3048000"/>
                </a:lnTo>
                <a:cubicBezTo>
                  <a:pt x="4762500" y="3352800"/>
                  <a:pt x="4406900" y="3810000"/>
                  <a:pt x="4140200" y="4089400"/>
                </a:cubicBezTo>
                <a:lnTo>
                  <a:pt x="2095500" y="6210300"/>
                </a:lnTo>
                <a:cubicBezTo>
                  <a:pt x="1422400" y="6908800"/>
                  <a:pt x="1485900" y="7277100"/>
                  <a:pt x="2298700" y="7277100"/>
                </a:cubicBezTo>
                <a:lnTo>
                  <a:pt x="3175000" y="7277100"/>
                </a:lnTo>
                <a:cubicBezTo>
                  <a:pt x="3543300" y="7277100"/>
                  <a:pt x="3860800" y="7416800"/>
                  <a:pt x="3860800" y="7594600"/>
                </a:cubicBezTo>
                <a:cubicBezTo>
                  <a:pt x="3860800" y="7962900"/>
                  <a:pt x="3149600" y="8229600"/>
                  <a:pt x="2184400" y="8229600"/>
                </a:cubicBezTo>
                <a:lnTo>
                  <a:pt x="1485900" y="8229600"/>
                </a:lnTo>
                <a:cubicBezTo>
                  <a:pt x="508000" y="8229600"/>
                  <a:pt x="0" y="8026400"/>
                  <a:pt x="0" y="7620000"/>
                </a:cubicBezTo>
                <a:cubicBezTo>
                  <a:pt x="0" y="7429500"/>
                  <a:pt x="215900" y="7048500"/>
                  <a:pt x="482600" y="6769100"/>
                </a:cubicBezTo>
                <a:close/>
                <a:moveTo>
                  <a:pt x="1612900" y="80772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90" name="Freeform 14290"/>
          <p:cNvSpPr/>
          <p:nvPr/>
        </p:nvSpPr>
        <p:spPr>
          <a:xfrm rot="0" flipH="0" flipV="0">
            <a:off x="20218919" y="11981116"/>
            <a:ext cx="49587" cy="76130"/>
          </a:xfrm>
          <a:custGeom>
            <a:pathLst>
              <a:path w="5219700" h="8013700">
                <a:moveTo>
                  <a:pt x="2425700" y="1333500"/>
                </a:moveTo>
                <a:lnTo>
                  <a:pt x="2476500" y="1282700"/>
                </a:lnTo>
                <a:cubicBezTo>
                  <a:pt x="3124200" y="622300"/>
                  <a:pt x="4254500" y="0"/>
                  <a:pt x="4762500" y="0"/>
                </a:cubicBezTo>
                <a:cubicBezTo>
                  <a:pt x="4914900" y="0"/>
                  <a:pt x="5080000" y="88900"/>
                  <a:pt x="5118100" y="190500"/>
                </a:cubicBezTo>
                <a:cubicBezTo>
                  <a:pt x="5219700" y="419100"/>
                  <a:pt x="5219700" y="571500"/>
                  <a:pt x="5156200" y="774700"/>
                </a:cubicBezTo>
                <a:cubicBezTo>
                  <a:pt x="5105400" y="977900"/>
                  <a:pt x="3759200" y="1600200"/>
                  <a:pt x="3403600" y="1600200"/>
                </a:cubicBezTo>
                <a:cubicBezTo>
                  <a:pt x="2946400" y="1600200"/>
                  <a:pt x="2476500" y="2273300"/>
                  <a:pt x="2476500" y="2921000"/>
                </a:cubicBezTo>
                <a:cubicBezTo>
                  <a:pt x="2476500" y="3073400"/>
                  <a:pt x="2832100" y="3200400"/>
                  <a:pt x="3276600" y="3200400"/>
                </a:cubicBezTo>
                <a:cubicBezTo>
                  <a:pt x="4178300" y="3200400"/>
                  <a:pt x="5041900" y="3911600"/>
                  <a:pt x="5041900" y="4648200"/>
                </a:cubicBezTo>
                <a:cubicBezTo>
                  <a:pt x="5041900" y="6604000"/>
                  <a:pt x="3949700" y="8013700"/>
                  <a:pt x="2438400" y="8013700"/>
                </a:cubicBezTo>
                <a:cubicBezTo>
                  <a:pt x="2006600" y="8013700"/>
                  <a:pt x="1270000" y="7772400"/>
                  <a:pt x="1066800" y="7556500"/>
                </a:cubicBezTo>
                <a:cubicBezTo>
                  <a:pt x="0" y="6502400"/>
                  <a:pt x="774700" y="2984500"/>
                  <a:pt x="2425700" y="1333500"/>
                </a:cubicBezTo>
                <a:close/>
                <a:moveTo>
                  <a:pt x="7162800" y="8001000"/>
                </a:moveTo>
                <a:moveTo>
                  <a:pt x="3619500" y="4165600"/>
                </a:moveTo>
                <a:lnTo>
                  <a:pt x="2616200" y="4165600"/>
                </a:lnTo>
                <a:cubicBezTo>
                  <a:pt x="2032000" y="4165600"/>
                  <a:pt x="1828800" y="4368800"/>
                  <a:pt x="1828800" y="4940300"/>
                </a:cubicBezTo>
                <a:lnTo>
                  <a:pt x="1828800" y="4991100"/>
                </a:lnTo>
                <a:cubicBezTo>
                  <a:pt x="1828800" y="5245100"/>
                  <a:pt x="1765300" y="5448300"/>
                  <a:pt x="1676400" y="5448300"/>
                </a:cubicBezTo>
                <a:cubicBezTo>
                  <a:pt x="1587500" y="5448300"/>
                  <a:pt x="1511300" y="5651500"/>
                  <a:pt x="1511300" y="5905500"/>
                </a:cubicBezTo>
                <a:lnTo>
                  <a:pt x="1511300" y="6273800"/>
                </a:lnTo>
                <a:cubicBezTo>
                  <a:pt x="1511300" y="6858000"/>
                  <a:pt x="1714500" y="7048500"/>
                  <a:pt x="2286000" y="7048500"/>
                </a:cubicBezTo>
                <a:lnTo>
                  <a:pt x="2667000" y="7048500"/>
                </a:lnTo>
                <a:cubicBezTo>
                  <a:pt x="3251200" y="7048500"/>
                  <a:pt x="3759200" y="6540500"/>
                  <a:pt x="3759200" y="5956300"/>
                </a:cubicBezTo>
                <a:lnTo>
                  <a:pt x="3759200" y="5905500"/>
                </a:lnTo>
                <a:cubicBezTo>
                  <a:pt x="3759200" y="5651500"/>
                  <a:pt x="3835400" y="5448300"/>
                  <a:pt x="3924300" y="5448300"/>
                </a:cubicBezTo>
                <a:cubicBezTo>
                  <a:pt x="4013200" y="5448300"/>
                  <a:pt x="4076700" y="5245100"/>
                  <a:pt x="4076700" y="4991100"/>
                </a:cubicBezTo>
                <a:lnTo>
                  <a:pt x="4076700" y="4622800"/>
                </a:lnTo>
                <a:cubicBezTo>
                  <a:pt x="4076700" y="4267200"/>
                  <a:pt x="3975100" y="4165600"/>
                  <a:pt x="3619500" y="4165600"/>
                </a:cubicBezTo>
                <a:close/>
                <a:moveTo>
                  <a:pt x="4330700" y="8001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91" name="Freeform 14291"/>
          <p:cNvSpPr/>
          <p:nvPr/>
        </p:nvSpPr>
        <p:spPr>
          <a:xfrm rot="0" flipH="0" flipV="0">
            <a:off x="20281137" y="11982322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92" name="Freeform 14292"/>
          <p:cNvSpPr/>
          <p:nvPr/>
        </p:nvSpPr>
        <p:spPr>
          <a:xfrm rot="0" flipH="0" flipV="0">
            <a:off x="20333222" y="11982322"/>
            <a:ext cx="42589" cy="74682"/>
          </a:xfrm>
          <a:custGeom>
            <a:pathLst>
              <a:path w="4483100" h="7861300">
                <a:moveTo>
                  <a:pt x="139700" y="4546600"/>
                </a:moveTo>
                <a:lnTo>
                  <a:pt x="952500" y="2070100"/>
                </a:lnTo>
                <a:cubicBezTo>
                  <a:pt x="1028700" y="1828800"/>
                  <a:pt x="1219200" y="1485900"/>
                  <a:pt x="1384300" y="1295400"/>
                </a:cubicBezTo>
                <a:lnTo>
                  <a:pt x="2082800" y="508000"/>
                </a:lnTo>
                <a:cubicBezTo>
                  <a:pt x="2400300" y="152400"/>
                  <a:pt x="2743200" y="0"/>
                  <a:pt x="3238500" y="0"/>
                </a:cubicBezTo>
                <a:cubicBezTo>
                  <a:pt x="4013200" y="0"/>
                  <a:pt x="4483100" y="571500"/>
                  <a:pt x="4483100" y="1524000"/>
                </a:cubicBezTo>
                <a:lnTo>
                  <a:pt x="4483100" y="3073400"/>
                </a:lnTo>
                <a:cubicBezTo>
                  <a:pt x="4483100" y="3327400"/>
                  <a:pt x="4432300" y="3721100"/>
                  <a:pt x="4368800" y="3949700"/>
                </a:cubicBezTo>
                <a:lnTo>
                  <a:pt x="4000500" y="5283200"/>
                </a:lnTo>
                <a:cubicBezTo>
                  <a:pt x="3937000" y="5511800"/>
                  <a:pt x="3784600" y="5880100"/>
                  <a:pt x="3670300" y="6108700"/>
                </a:cubicBezTo>
                <a:lnTo>
                  <a:pt x="3263900" y="6819900"/>
                </a:lnTo>
                <a:cubicBezTo>
                  <a:pt x="3149600" y="7035800"/>
                  <a:pt x="2870200" y="7327900"/>
                  <a:pt x="2654300" y="7467600"/>
                </a:cubicBezTo>
                <a:lnTo>
                  <a:pt x="2451100" y="7607300"/>
                </a:lnTo>
                <a:cubicBezTo>
                  <a:pt x="2235200" y="7747000"/>
                  <a:pt x="1854200" y="7861300"/>
                  <a:pt x="1600200" y="7861300"/>
                </a:cubicBezTo>
                <a:lnTo>
                  <a:pt x="927100" y="7861300"/>
                </a:lnTo>
                <a:cubicBezTo>
                  <a:pt x="685800" y="7861300"/>
                  <a:pt x="381000" y="7658100"/>
                  <a:pt x="266700" y="7416800"/>
                </a:cubicBezTo>
                <a:lnTo>
                  <a:pt x="203200" y="7264400"/>
                </a:lnTo>
                <a:cubicBezTo>
                  <a:pt x="88900" y="7023100"/>
                  <a:pt x="0" y="6616700"/>
                  <a:pt x="0" y="6375400"/>
                </a:cubicBezTo>
                <a:lnTo>
                  <a:pt x="0" y="5422900"/>
                </a:lnTo>
                <a:cubicBezTo>
                  <a:pt x="0" y="5181600"/>
                  <a:pt x="63500" y="4775200"/>
                  <a:pt x="139700" y="4546600"/>
                </a:cubicBezTo>
                <a:close/>
                <a:moveTo>
                  <a:pt x="3111500" y="7874000"/>
                </a:moveTo>
                <a:moveTo>
                  <a:pt x="1562100" y="2717800"/>
                </a:moveTo>
                <a:lnTo>
                  <a:pt x="1244600" y="3517900"/>
                </a:lnTo>
                <a:cubicBezTo>
                  <a:pt x="1168400" y="3733800"/>
                  <a:pt x="1054100" y="4114800"/>
                  <a:pt x="1003300" y="4343400"/>
                </a:cubicBezTo>
                <a:lnTo>
                  <a:pt x="876300" y="5029200"/>
                </a:lnTo>
                <a:cubicBezTo>
                  <a:pt x="838200" y="5257800"/>
                  <a:pt x="800100" y="5613400"/>
                  <a:pt x="800100" y="5816600"/>
                </a:cubicBezTo>
                <a:cubicBezTo>
                  <a:pt x="800100" y="6756400"/>
                  <a:pt x="990600" y="7061200"/>
                  <a:pt x="1600200" y="7061200"/>
                </a:cubicBezTo>
                <a:cubicBezTo>
                  <a:pt x="1892300" y="7061200"/>
                  <a:pt x="2374900" y="6604000"/>
                  <a:pt x="2552700" y="6159500"/>
                </a:cubicBezTo>
                <a:lnTo>
                  <a:pt x="3517900" y="3632200"/>
                </a:lnTo>
                <a:cubicBezTo>
                  <a:pt x="3606800" y="3403600"/>
                  <a:pt x="3683000" y="2997200"/>
                  <a:pt x="3683000" y="2755900"/>
                </a:cubicBezTo>
                <a:lnTo>
                  <a:pt x="3683000" y="1981200"/>
                </a:lnTo>
                <a:cubicBezTo>
                  <a:pt x="3683000" y="1244600"/>
                  <a:pt x="3517900" y="965200"/>
                  <a:pt x="3086100" y="965200"/>
                </a:cubicBezTo>
                <a:cubicBezTo>
                  <a:pt x="2832100" y="965200"/>
                  <a:pt x="2336800" y="1333500"/>
                  <a:pt x="2108200" y="1689100"/>
                </a:cubicBezTo>
                <a:lnTo>
                  <a:pt x="1955800" y="1943100"/>
                </a:lnTo>
                <a:cubicBezTo>
                  <a:pt x="1828800" y="2146300"/>
                  <a:pt x="1651000" y="2489200"/>
                  <a:pt x="1562100" y="2717800"/>
                </a:cubicBezTo>
                <a:close/>
                <a:moveTo>
                  <a:pt x="4940300" y="7874000"/>
                </a:moveTo>
              </a:path>
            </a:pathLst>
          </a:custGeom>
          <a:solidFill>
            <a:srgbClr val="16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93" name="Rectangle 14293"/>
          <p:cNvSpPr/>
          <p:nvPr/>
        </p:nvSpPr>
        <p:spPr>
          <a:xfrm rot="0" flipH="0" flipV="0">
            <a:off x="12903077" y="13753172"/>
            <a:ext cx="1285454" cy="261289"/>
          </a:xfrm>
          <a:prstGeom prst="rect">
            <a:avLst/>
          </a:prstGeom>
        </p:spPr>
      </p:sp>
      <p:sp>
        <p:nvSpPr>
          <p:cNvPr id="14294" name="Freeform 14294"/>
          <p:cNvSpPr/>
          <p:nvPr/>
        </p:nvSpPr>
        <p:spPr>
          <a:xfrm rot="0" flipH="0" flipV="0">
            <a:off x="12920565" y="13849870"/>
            <a:ext cx="67036" cy="112642"/>
          </a:xfrm>
          <a:custGeom>
            <a:pathLst>
              <a:path w="4965700" h="8343900">
                <a:moveTo>
                  <a:pt x="215900" y="5689600"/>
                </a:moveTo>
                <a:lnTo>
                  <a:pt x="3111500" y="393700"/>
                </a:lnTo>
                <a:cubicBezTo>
                  <a:pt x="3238500" y="177800"/>
                  <a:pt x="3390900" y="0"/>
                  <a:pt x="3467100" y="0"/>
                </a:cubicBezTo>
                <a:cubicBezTo>
                  <a:pt x="3695700" y="0"/>
                  <a:pt x="3835400" y="190500"/>
                  <a:pt x="3835400" y="508000"/>
                </a:cubicBezTo>
                <a:cubicBezTo>
                  <a:pt x="3835400" y="660400"/>
                  <a:pt x="3733800" y="965200"/>
                  <a:pt x="3619500" y="1181100"/>
                </a:cubicBezTo>
                <a:lnTo>
                  <a:pt x="1460500" y="5181600"/>
                </a:lnTo>
                <a:cubicBezTo>
                  <a:pt x="1117600" y="5803900"/>
                  <a:pt x="1155700" y="5867400"/>
                  <a:pt x="1803400" y="5867400"/>
                </a:cubicBezTo>
                <a:lnTo>
                  <a:pt x="2374900" y="5867400"/>
                </a:lnTo>
                <a:cubicBezTo>
                  <a:pt x="2857500" y="5867400"/>
                  <a:pt x="3098800" y="5613400"/>
                  <a:pt x="3302000" y="4927600"/>
                </a:cubicBezTo>
                <a:lnTo>
                  <a:pt x="3390900" y="4610100"/>
                </a:lnTo>
                <a:cubicBezTo>
                  <a:pt x="3517900" y="4203700"/>
                  <a:pt x="3644900" y="4114800"/>
                  <a:pt x="3949700" y="4203700"/>
                </a:cubicBezTo>
                <a:cubicBezTo>
                  <a:pt x="4013200" y="4229100"/>
                  <a:pt x="4051300" y="4445000"/>
                  <a:pt x="4013200" y="4686300"/>
                </a:cubicBezTo>
                <a:lnTo>
                  <a:pt x="3937000" y="5410200"/>
                </a:lnTo>
                <a:cubicBezTo>
                  <a:pt x="3911600" y="5664200"/>
                  <a:pt x="4076700" y="5892800"/>
                  <a:pt x="4330700" y="5956300"/>
                </a:cubicBezTo>
                <a:lnTo>
                  <a:pt x="4419600" y="5981700"/>
                </a:lnTo>
                <a:cubicBezTo>
                  <a:pt x="4889500" y="6096000"/>
                  <a:pt x="4965700" y="6146800"/>
                  <a:pt x="4965700" y="6311900"/>
                </a:cubicBezTo>
                <a:cubicBezTo>
                  <a:pt x="4965700" y="6540500"/>
                  <a:pt x="4737100" y="6654800"/>
                  <a:pt x="4292600" y="6654800"/>
                </a:cubicBezTo>
                <a:lnTo>
                  <a:pt x="4178300" y="6654800"/>
                </a:lnTo>
                <a:cubicBezTo>
                  <a:pt x="3695700" y="6654800"/>
                  <a:pt x="3568700" y="6781800"/>
                  <a:pt x="3340100" y="7467600"/>
                </a:cubicBezTo>
                <a:lnTo>
                  <a:pt x="3187700" y="7924800"/>
                </a:lnTo>
                <a:cubicBezTo>
                  <a:pt x="3111500" y="8153400"/>
                  <a:pt x="2971800" y="8343900"/>
                  <a:pt x="2870200" y="8343900"/>
                </a:cubicBezTo>
                <a:cubicBezTo>
                  <a:pt x="2781300" y="8343900"/>
                  <a:pt x="2654300" y="8293100"/>
                  <a:pt x="2590800" y="8229600"/>
                </a:cubicBezTo>
                <a:cubicBezTo>
                  <a:pt x="2540000" y="8178800"/>
                  <a:pt x="2514600" y="7924800"/>
                  <a:pt x="2565400" y="7683500"/>
                </a:cubicBezTo>
                <a:lnTo>
                  <a:pt x="2641600" y="7213600"/>
                </a:lnTo>
                <a:cubicBezTo>
                  <a:pt x="2730500" y="6731000"/>
                  <a:pt x="2641600" y="6654800"/>
                  <a:pt x="1981200" y="6654800"/>
                </a:cubicBezTo>
                <a:lnTo>
                  <a:pt x="673100" y="6654800"/>
                </a:lnTo>
                <a:cubicBezTo>
                  <a:pt x="203200" y="6654800"/>
                  <a:pt x="0" y="6540500"/>
                  <a:pt x="0" y="6261100"/>
                </a:cubicBezTo>
                <a:cubicBezTo>
                  <a:pt x="0" y="6172200"/>
                  <a:pt x="101600" y="5905500"/>
                  <a:pt x="215900" y="5689600"/>
                </a:cubicBezTo>
                <a:close/>
                <a:moveTo>
                  <a:pt x="1320800" y="83058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95" name="Freeform 14295"/>
          <p:cNvSpPr/>
          <p:nvPr/>
        </p:nvSpPr>
        <p:spPr>
          <a:xfrm rot="0" flipH="0" flipV="0">
            <a:off x="13076088" y="13840612"/>
            <a:ext cx="42691" cy="134073"/>
          </a:xfrm>
          <a:custGeom>
            <a:pathLst>
              <a:path w="3162300" h="9931400">
                <a:moveTo>
                  <a:pt x="876300" y="6819900"/>
                </a:moveTo>
                <a:lnTo>
                  <a:pt x="723900" y="9474200"/>
                </a:lnTo>
                <a:cubicBezTo>
                  <a:pt x="711200" y="9728200"/>
                  <a:pt x="596900" y="9931400"/>
                  <a:pt x="457200" y="9931400"/>
                </a:cubicBezTo>
                <a:cubicBezTo>
                  <a:pt x="330200" y="9931400"/>
                  <a:pt x="203200" y="9906000"/>
                  <a:pt x="165100" y="9867900"/>
                </a:cubicBezTo>
                <a:cubicBezTo>
                  <a:pt x="88900" y="9791700"/>
                  <a:pt x="0" y="9156700"/>
                  <a:pt x="0" y="8636000"/>
                </a:cubicBezTo>
                <a:lnTo>
                  <a:pt x="0" y="7556500"/>
                </a:lnTo>
                <a:cubicBezTo>
                  <a:pt x="0" y="7315200"/>
                  <a:pt x="38100" y="6908800"/>
                  <a:pt x="88900" y="6680200"/>
                </a:cubicBezTo>
                <a:lnTo>
                  <a:pt x="647700" y="4038600"/>
                </a:lnTo>
                <a:cubicBezTo>
                  <a:pt x="685800" y="3797300"/>
                  <a:pt x="825500" y="3429000"/>
                  <a:pt x="927100" y="3200400"/>
                </a:cubicBezTo>
                <a:lnTo>
                  <a:pt x="2324100" y="393700"/>
                </a:lnTo>
                <a:cubicBezTo>
                  <a:pt x="2425700" y="177800"/>
                  <a:pt x="2641600" y="0"/>
                  <a:pt x="2781300" y="0"/>
                </a:cubicBezTo>
                <a:cubicBezTo>
                  <a:pt x="3111500" y="0"/>
                  <a:pt x="3162300" y="38100"/>
                  <a:pt x="3162300" y="393700"/>
                </a:cubicBezTo>
                <a:cubicBezTo>
                  <a:pt x="3162300" y="546100"/>
                  <a:pt x="3060700" y="850900"/>
                  <a:pt x="2946400" y="1079500"/>
                </a:cubicBezTo>
                <a:lnTo>
                  <a:pt x="1778000" y="3251200"/>
                </a:lnTo>
                <a:cubicBezTo>
                  <a:pt x="1663700" y="3479800"/>
                  <a:pt x="1511300" y="3860800"/>
                  <a:pt x="1460500" y="4102100"/>
                </a:cubicBezTo>
                <a:lnTo>
                  <a:pt x="1003300" y="5918200"/>
                </a:lnTo>
                <a:cubicBezTo>
                  <a:pt x="952500" y="6172200"/>
                  <a:pt x="889000" y="6578600"/>
                  <a:pt x="876300" y="6819900"/>
                </a:cubicBezTo>
                <a:close/>
                <a:moveTo>
                  <a:pt x="1943100" y="89916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96" name="Freeform 14296"/>
          <p:cNvSpPr/>
          <p:nvPr/>
        </p:nvSpPr>
        <p:spPr>
          <a:xfrm rot="0" flipH="0" flipV="0">
            <a:off x="13124609" y="13850384"/>
            <a:ext cx="77323" cy="111271"/>
          </a:xfrm>
          <a:custGeom>
            <a:pathLst>
              <a:path w="5727700" h="8242300">
                <a:moveTo>
                  <a:pt x="4584700" y="1803400"/>
                </a:moveTo>
                <a:lnTo>
                  <a:pt x="5181600" y="2425700"/>
                </a:lnTo>
                <a:cubicBezTo>
                  <a:pt x="5537200" y="2794000"/>
                  <a:pt x="5727700" y="3327400"/>
                  <a:pt x="5727700" y="4013200"/>
                </a:cubicBezTo>
                <a:lnTo>
                  <a:pt x="5727700" y="4406900"/>
                </a:lnTo>
                <a:cubicBezTo>
                  <a:pt x="5727700" y="5105400"/>
                  <a:pt x="5295900" y="5994400"/>
                  <a:pt x="4686300" y="6540500"/>
                </a:cubicBezTo>
                <a:lnTo>
                  <a:pt x="4622800" y="6591300"/>
                </a:lnTo>
                <a:cubicBezTo>
                  <a:pt x="4267200" y="6921500"/>
                  <a:pt x="3683000" y="7112000"/>
                  <a:pt x="3073400" y="7112000"/>
                </a:cubicBezTo>
                <a:lnTo>
                  <a:pt x="3009900" y="7112000"/>
                </a:lnTo>
                <a:cubicBezTo>
                  <a:pt x="2489200" y="7112000"/>
                  <a:pt x="2489200" y="7112000"/>
                  <a:pt x="2298700" y="7645400"/>
                </a:cubicBezTo>
                <a:lnTo>
                  <a:pt x="2235200" y="7810500"/>
                </a:lnTo>
                <a:cubicBezTo>
                  <a:pt x="2146300" y="8051800"/>
                  <a:pt x="1955800" y="8242300"/>
                  <a:pt x="1816100" y="8242300"/>
                </a:cubicBezTo>
                <a:cubicBezTo>
                  <a:pt x="1574800" y="8242300"/>
                  <a:pt x="1435100" y="8102600"/>
                  <a:pt x="1435100" y="7874000"/>
                </a:cubicBezTo>
                <a:cubicBezTo>
                  <a:pt x="1435100" y="7823200"/>
                  <a:pt x="1511300" y="7620000"/>
                  <a:pt x="1600200" y="7429500"/>
                </a:cubicBezTo>
                <a:cubicBezTo>
                  <a:pt x="1828800" y="6946900"/>
                  <a:pt x="1828800" y="6946900"/>
                  <a:pt x="1435100" y="6553200"/>
                </a:cubicBezTo>
                <a:lnTo>
                  <a:pt x="952500" y="6045200"/>
                </a:lnTo>
                <a:cubicBezTo>
                  <a:pt x="241300" y="5321300"/>
                  <a:pt x="0" y="4254500"/>
                  <a:pt x="330200" y="3314700"/>
                </a:cubicBezTo>
                <a:lnTo>
                  <a:pt x="469900" y="2933700"/>
                </a:lnTo>
                <a:cubicBezTo>
                  <a:pt x="546100" y="2705100"/>
                  <a:pt x="749300" y="2374900"/>
                  <a:pt x="927100" y="2197100"/>
                </a:cubicBezTo>
                <a:lnTo>
                  <a:pt x="1333500" y="1790700"/>
                </a:lnTo>
                <a:cubicBezTo>
                  <a:pt x="1701800" y="1422400"/>
                  <a:pt x="2197100" y="1244600"/>
                  <a:pt x="2844800" y="1244600"/>
                </a:cubicBezTo>
                <a:lnTo>
                  <a:pt x="2895600" y="1244600"/>
                </a:lnTo>
                <a:cubicBezTo>
                  <a:pt x="3429000" y="1244600"/>
                  <a:pt x="3517900" y="1168400"/>
                  <a:pt x="3746500" y="584200"/>
                </a:cubicBezTo>
                <a:lnTo>
                  <a:pt x="3784600" y="508000"/>
                </a:lnTo>
                <a:cubicBezTo>
                  <a:pt x="3975100" y="12700"/>
                  <a:pt x="3987800" y="0"/>
                  <a:pt x="4140200" y="0"/>
                </a:cubicBezTo>
                <a:cubicBezTo>
                  <a:pt x="4292600" y="0"/>
                  <a:pt x="4597400" y="304800"/>
                  <a:pt x="4597400" y="457200"/>
                </a:cubicBezTo>
                <a:cubicBezTo>
                  <a:pt x="4597400" y="508000"/>
                  <a:pt x="4521200" y="723900"/>
                  <a:pt x="4419600" y="927100"/>
                </a:cubicBezTo>
                <a:cubicBezTo>
                  <a:pt x="4203700" y="1409700"/>
                  <a:pt x="4203700" y="1409700"/>
                  <a:pt x="4584700" y="1803400"/>
                </a:cubicBezTo>
                <a:close/>
                <a:moveTo>
                  <a:pt x="6388100" y="8267700"/>
                </a:moveTo>
                <a:moveTo>
                  <a:pt x="2311400" y="4914900"/>
                </a:moveTo>
                <a:lnTo>
                  <a:pt x="3035300" y="3035300"/>
                </a:lnTo>
                <a:cubicBezTo>
                  <a:pt x="3086100" y="2921000"/>
                  <a:pt x="3124200" y="2717800"/>
                  <a:pt x="3124200" y="2603500"/>
                </a:cubicBezTo>
                <a:lnTo>
                  <a:pt x="3124200" y="2374900"/>
                </a:lnTo>
                <a:cubicBezTo>
                  <a:pt x="3124200" y="2209800"/>
                  <a:pt x="3060700" y="2146300"/>
                  <a:pt x="2895600" y="2146300"/>
                </a:cubicBezTo>
                <a:lnTo>
                  <a:pt x="2616200" y="2146300"/>
                </a:lnTo>
                <a:cubicBezTo>
                  <a:pt x="2286000" y="2146300"/>
                  <a:pt x="2019300" y="2235200"/>
                  <a:pt x="1841500" y="2413000"/>
                </a:cubicBezTo>
                <a:lnTo>
                  <a:pt x="1612900" y="2641600"/>
                </a:lnTo>
                <a:cubicBezTo>
                  <a:pt x="1524000" y="2730500"/>
                  <a:pt x="1422400" y="2870200"/>
                  <a:pt x="1371600" y="2971800"/>
                </a:cubicBezTo>
                <a:lnTo>
                  <a:pt x="1270000" y="3149600"/>
                </a:lnTo>
                <a:cubicBezTo>
                  <a:pt x="1219200" y="3251200"/>
                  <a:pt x="1143000" y="3416300"/>
                  <a:pt x="1104900" y="3517900"/>
                </a:cubicBezTo>
                <a:lnTo>
                  <a:pt x="1054100" y="3644900"/>
                </a:lnTo>
                <a:cubicBezTo>
                  <a:pt x="1016000" y="3746500"/>
                  <a:pt x="977900" y="3937000"/>
                  <a:pt x="977900" y="4064000"/>
                </a:cubicBezTo>
                <a:lnTo>
                  <a:pt x="977900" y="4127500"/>
                </a:lnTo>
                <a:cubicBezTo>
                  <a:pt x="977900" y="4241800"/>
                  <a:pt x="1003300" y="4457700"/>
                  <a:pt x="1028700" y="4597400"/>
                </a:cubicBezTo>
                <a:lnTo>
                  <a:pt x="1028700" y="4622800"/>
                </a:lnTo>
                <a:cubicBezTo>
                  <a:pt x="1066800" y="4749800"/>
                  <a:pt x="1130300" y="4978400"/>
                  <a:pt x="1193800" y="5118100"/>
                </a:cubicBezTo>
                <a:lnTo>
                  <a:pt x="1206500" y="5168900"/>
                </a:lnTo>
                <a:cubicBezTo>
                  <a:pt x="1270000" y="5308600"/>
                  <a:pt x="1397000" y="5486400"/>
                  <a:pt x="1473200" y="5575300"/>
                </a:cubicBezTo>
                <a:lnTo>
                  <a:pt x="1498600" y="5600700"/>
                </a:lnTo>
                <a:cubicBezTo>
                  <a:pt x="1587500" y="5689600"/>
                  <a:pt x="1739900" y="5753100"/>
                  <a:pt x="1828800" y="5753100"/>
                </a:cubicBezTo>
                <a:cubicBezTo>
                  <a:pt x="2057400" y="5753100"/>
                  <a:pt x="2222500" y="5575300"/>
                  <a:pt x="2222500" y="5334000"/>
                </a:cubicBezTo>
                <a:cubicBezTo>
                  <a:pt x="2222500" y="5219700"/>
                  <a:pt x="2260600" y="5041900"/>
                  <a:pt x="2311400" y="4914900"/>
                </a:cubicBezTo>
                <a:close/>
                <a:moveTo>
                  <a:pt x="3276600" y="8267700"/>
                </a:moveTo>
                <a:moveTo>
                  <a:pt x="3784600" y="2895600"/>
                </a:moveTo>
                <a:lnTo>
                  <a:pt x="3314700" y="4584700"/>
                </a:lnTo>
                <a:cubicBezTo>
                  <a:pt x="3276600" y="4699000"/>
                  <a:pt x="3200400" y="4902200"/>
                  <a:pt x="3149600" y="5016500"/>
                </a:cubicBezTo>
                <a:lnTo>
                  <a:pt x="3009900" y="5308600"/>
                </a:lnTo>
                <a:cubicBezTo>
                  <a:pt x="2946400" y="5435600"/>
                  <a:pt x="2895600" y="5638800"/>
                  <a:pt x="2895600" y="5753100"/>
                </a:cubicBezTo>
                <a:lnTo>
                  <a:pt x="2895600" y="5981700"/>
                </a:lnTo>
                <a:cubicBezTo>
                  <a:pt x="2895600" y="6134100"/>
                  <a:pt x="2971800" y="6210300"/>
                  <a:pt x="3124200" y="6210300"/>
                </a:cubicBezTo>
                <a:lnTo>
                  <a:pt x="3302000" y="6210300"/>
                </a:lnTo>
                <a:cubicBezTo>
                  <a:pt x="3632200" y="6210300"/>
                  <a:pt x="3898900" y="6121400"/>
                  <a:pt x="4076700" y="5930900"/>
                </a:cubicBezTo>
                <a:lnTo>
                  <a:pt x="4470400" y="5537200"/>
                </a:lnTo>
                <a:cubicBezTo>
                  <a:pt x="4559300" y="5448300"/>
                  <a:pt x="4673600" y="5295900"/>
                  <a:pt x="4724400" y="5181600"/>
                </a:cubicBezTo>
                <a:lnTo>
                  <a:pt x="4838700" y="4940300"/>
                </a:lnTo>
                <a:cubicBezTo>
                  <a:pt x="4889500" y="4826000"/>
                  <a:pt x="4927600" y="4635500"/>
                  <a:pt x="4927600" y="4521200"/>
                </a:cubicBezTo>
                <a:lnTo>
                  <a:pt x="4927600" y="3784600"/>
                </a:lnTo>
                <a:cubicBezTo>
                  <a:pt x="4927600" y="3530600"/>
                  <a:pt x="4876800" y="3314700"/>
                  <a:pt x="4724400" y="2984500"/>
                </a:cubicBezTo>
                <a:lnTo>
                  <a:pt x="4699000" y="2933700"/>
                </a:lnTo>
                <a:cubicBezTo>
                  <a:pt x="4635500" y="2819400"/>
                  <a:pt x="4521200" y="2641600"/>
                  <a:pt x="4432300" y="2552700"/>
                </a:cubicBezTo>
                <a:lnTo>
                  <a:pt x="4419600" y="2527300"/>
                </a:lnTo>
                <a:cubicBezTo>
                  <a:pt x="4330700" y="2438400"/>
                  <a:pt x="4229100" y="2374900"/>
                  <a:pt x="4203700" y="2374900"/>
                </a:cubicBezTo>
                <a:cubicBezTo>
                  <a:pt x="4089400" y="2374900"/>
                  <a:pt x="3835400" y="2679700"/>
                  <a:pt x="3784600" y="2895600"/>
                </a:cubicBezTo>
                <a:close/>
                <a:moveTo>
                  <a:pt x="5295900" y="82677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97" name="Freeform 14297"/>
          <p:cNvSpPr/>
          <p:nvPr/>
        </p:nvSpPr>
        <p:spPr>
          <a:xfrm rot="0" flipH="0" flipV="0">
            <a:off x="13232967" y="13850727"/>
            <a:ext cx="39776" cy="111785"/>
          </a:xfrm>
          <a:custGeom>
            <a:pathLst>
              <a:path w="2946400" h="8280400">
                <a:moveTo>
                  <a:pt x="2781300" y="1257300"/>
                </a:moveTo>
                <a:lnTo>
                  <a:pt x="1016000" y="7696200"/>
                </a:lnTo>
                <a:cubicBezTo>
                  <a:pt x="889000" y="8153400"/>
                  <a:pt x="812800" y="8280400"/>
                  <a:pt x="635000" y="8280400"/>
                </a:cubicBezTo>
                <a:cubicBezTo>
                  <a:pt x="393700" y="8280400"/>
                  <a:pt x="190500" y="8077200"/>
                  <a:pt x="190500" y="7848600"/>
                </a:cubicBezTo>
                <a:cubicBezTo>
                  <a:pt x="190500" y="7708900"/>
                  <a:pt x="241300" y="7543800"/>
                  <a:pt x="304800" y="7467600"/>
                </a:cubicBezTo>
                <a:cubicBezTo>
                  <a:pt x="368300" y="7391400"/>
                  <a:pt x="469900" y="7124700"/>
                  <a:pt x="533400" y="6883400"/>
                </a:cubicBezTo>
                <a:lnTo>
                  <a:pt x="1651000" y="2463800"/>
                </a:lnTo>
                <a:cubicBezTo>
                  <a:pt x="1866900" y="1612900"/>
                  <a:pt x="1689100" y="1498600"/>
                  <a:pt x="1028700" y="2070100"/>
                </a:cubicBezTo>
                <a:cubicBezTo>
                  <a:pt x="812800" y="2260600"/>
                  <a:pt x="558800" y="2413000"/>
                  <a:pt x="457200" y="2413000"/>
                </a:cubicBezTo>
                <a:cubicBezTo>
                  <a:pt x="368300" y="2413000"/>
                  <a:pt x="241300" y="2324100"/>
                  <a:pt x="190500" y="2209800"/>
                </a:cubicBezTo>
                <a:cubicBezTo>
                  <a:pt x="0" y="1866900"/>
                  <a:pt x="63500" y="1714500"/>
                  <a:pt x="584200" y="1270000"/>
                </a:cubicBezTo>
                <a:lnTo>
                  <a:pt x="1270000" y="685800"/>
                </a:lnTo>
                <a:cubicBezTo>
                  <a:pt x="1803400" y="228600"/>
                  <a:pt x="2349500" y="0"/>
                  <a:pt x="2730500" y="63500"/>
                </a:cubicBezTo>
                <a:cubicBezTo>
                  <a:pt x="2921000" y="101600"/>
                  <a:pt x="2946400" y="647700"/>
                  <a:pt x="2781300" y="1257300"/>
                </a:cubicBezTo>
                <a:close/>
                <a:moveTo>
                  <a:pt x="6057900" y="82423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98" name="Freeform 14298"/>
          <p:cNvSpPr/>
          <p:nvPr/>
        </p:nvSpPr>
        <p:spPr>
          <a:xfrm rot="0" flipH="0" flipV="0">
            <a:off x="13271373" y="13850213"/>
            <a:ext cx="74752" cy="111271"/>
          </a:xfrm>
          <a:custGeom>
            <a:pathLst>
              <a:path w="5537200" h="8242300">
                <a:moveTo>
                  <a:pt x="3251200" y="8242300"/>
                </a:moveTo>
                <a:lnTo>
                  <a:pt x="711200" y="8242300"/>
                </a:lnTo>
                <a:cubicBezTo>
                  <a:pt x="203200" y="8242300"/>
                  <a:pt x="0" y="8128000"/>
                  <a:pt x="0" y="7848600"/>
                </a:cubicBezTo>
                <a:cubicBezTo>
                  <a:pt x="0" y="7607300"/>
                  <a:pt x="38100" y="7531100"/>
                  <a:pt x="393700" y="7124700"/>
                </a:cubicBezTo>
                <a:lnTo>
                  <a:pt x="4432300" y="2400300"/>
                </a:lnTo>
                <a:cubicBezTo>
                  <a:pt x="4762500" y="2006600"/>
                  <a:pt x="4838700" y="1231900"/>
                  <a:pt x="4572000" y="952500"/>
                </a:cubicBezTo>
                <a:cubicBezTo>
                  <a:pt x="4483100" y="863600"/>
                  <a:pt x="4191000" y="787400"/>
                  <a:pt x="3924300" y="787400"/>
                </a:cubicBezTo>
                <a:lnTo>
                  <a:pt x="3759200" y="787400"/>
                </a:lnTo>
                <a:cubicBezTo>
                  <a:pt x="3492500" y="787400"/>
                  <a:pt x="3098800" y="939800"/>
                  <a:pt x="2895600" y="1143000"/>
                </a:cubicBezTo>
                <a:lnTo>
                  <a:pt x="2438400" y="1562100"/>
                </a:lnTo>
                <a:cubicBezTo>
                  <a:pt x="2222500" y="1752600"/>
                  <a:pt x="1968500" y="1917700"/>
                  <a:pt x="1866900" y="1917700"/>
                </a:cubicBezTo>
                <a:cubicBezTo>
                  <a:pt x="1676400" y="1917700"/>
                  <a:pt x="1574800" y="1752600"/>
                  <a:pt x="1574800" y="1435100"/>
                </a:cubicBezTo>
                <a:cubicBezTo>
                  <a:pt x="1574800" y="1333500"/>
                  <a:pt x="1727200" y="1079500"/>
                  <a:pt x="1917700" y="889000"/>
                </a:cubicBezTo>
                <a:lnTo>
                  <a:pt x="2336800" y="457200"/>
                </a:lnTo>
                <a:cubicBezTo>
                  <a:pt x="2667000" y="127000"/>
                  <a:pt x="3060700" y="0"/>
                  <a:pt x="3810000" y="0"/>
                </a:cubicBezTo>
                <a:cubicBezTo>
                  <a:pt x="4914900" y="0"/>
                  <a:pt x="5537200" y="571500"/>
                  <a:pt x="5537200" y="1600200"/>
                </a:cubicBezTo>
                <a:cubicBezTo>
                  <a:pt x="5537200" y="1841500"/>
                  <a:pt x="5448300" y="2197100"/>
                  <a:pt x="5359400" y="2413000"/>
                </a:cubicBezTo>
                <a:lnTo>
                  <a:pt x="5346700" y="2438400"/>
                </a:lnTo>
                <a:cubicBezTo>
                  <a:pt x="5257800" y="2654300"/>
                  <a:pt x="5029200" y="2984500"/>
                  <a:pt x="4864100" y="3187700"/>
                </a:cubicBezTo>
                <a:lnTo>
                  <a:pt x="2082800" y="6438900"/>
                </a:lnTo>
                <a:cubicBezTo>
                  <a:pt x="1905000" y="6642100"/>
                  <a:pt x="1676400" y="6896100"/>
                  <a:pt x="1562100" y="6997700"/>
                </a:cubicBezTo>
                <a:cubicBezTo>
                  <a:pt x="1257300" y="7264400"/>
                  <a:pt x="1308100" y="7340600"/>
                  <a:pt x="1841500" y="7340600"/>
                </a:cubicBezTo>
                <a:lnTo>
                  <a:pt x="3136900" y="7340600"/>
                </a:lnTo>
                <a:cubicBezTo>
                  <a:pt x="3721100" y="7340600"/>
                  <a:pt x="3949700" y="7454900"/>
                  <a:pt x="3949700" y="7772400"/>
                </a:cubicBezTo>
                <a:cubicBezTo>
                  <a:pt x="3949700" y="7899400"/>
                  <a:pt x="3898900" y="8064500"/>
                  <a:pt x="3835400" y="8128000"/>
                </a:cubicBezTo>
                <a:cubicBezTo>
                  <a:pt x="3771900" y="8191500"/>
                  <a:pt x="3505200" y="8242300"/>
                  <a:pt x="3251200" y="8242300"/>
                </a:cubicBezTo>
                <a:close/>
                <a:moveTo>
                  <a:pt x="-139700" y="82804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299" name="Freeform 14299"/>
          <p:cNvSpPr/>
          <p:nvPr/>
        </p:nvSpPr>
        <p:spPr>
          <a:xfrm rot="0" flipH="0" flipV="0">
            <a:off x="13347670" y="13849527"/>
            <a:ext cx="78009" cy="112814"/>
          </a:xfrm>
          <a:custGeom>
            <a:pathLst>
              <a:path w="5778500" h="8356600">
                <a:moveTo>
                  <a:pt x="5346700" y="1638300"/>
                </a:moveTo>
                <a:lnTo>
                  <a:pt x="5740400" y="7543800"/>
                </a:lnTo>
                <a:cubicBezTo>
                  <a:pt x="5778500" y="8102600"/>
                  <a:pt x="5651500" y="8356600"/>
                  <a:pt x="5321300" y="8356600"/>
                </a:cubicBezTo>
                <a:cubicBezTo>
                  <a:pt x="5194300" y="8356600"/>
                  <a:pt x="5029200" y="8305800"/>
                  <a:pt x="4965700" y="8242300"/>
                </a:cubicBezTo>
                <a:cubicBezTo>
                  <a:pt x="4902200" y="8178800"/>
                  <a:pt x="4851400" y="7924800"/>
                  <a:pt x="4851400" y="7670800"/>
                </a:cubicBezTo>
                <a:lnTo>
                  <a:pt x="4851400" y="6883400"/>
                </a:lnTo>
                <a:cubicBezTo>
                  <a:pt x="4851400" y="6324600"/>
                  <a:pt x="4851400" y="6324600"/>
                  <a:pt x="4292600" y="6324600"/>
                </a:cubicBezTo>
                <a:lnTo>
                  <a:pt x="2146300" y="6324600"/>
                </a:lnTo>
                <a:cubicBezTo>
                  <a:pt x="1905000" y="6324600"/>
                  <a:pt x="1638300" y="6464300"/>
                  <a:pt x="1574800" y="6629400"/>
                </a:cubicBezTo>
                <a:cubicBezTo>
                  <a:pt x="1498600" y="6794500"/>
                  <a:pt x="1333500" y="7112000"/>
                  <a:pt x="1206500" y="7315200"/>
                </a:cubicBezTo>
                <a:lnTo>
                  <a:pt x="825500" y="7962900"/>
                </a:lnTo>
                <a:cubicBezTo>
                  <a:pt x="698500" y="8178800"/>
                  <a:pt x="482600" y="8356600"/>
                  <a:pt x="355600" y="8356600"/>
                </a:cubicBezTo>
                <a:cubicBezTo>
                  <a:pt x="139700" y="8356600"/>
                  <a:pt x="0" y="8216900"/>
                  <a:pt x="0" y="7988300"/>
                </a:cubicBezTo>
                <a:cubicBezTo>
                  <a:pt x="0" y="7937500"/>
                  <a:pt x="101600" y="7721600"/>
                  <a:pt x="228600" y="7505700"/>
                </a:cubicBezTo>
                <a:lnTo>
                  <a:pt x="4318000" y="469900"/>
                </a:lnTo>
                <a:cubicBezTo>
                  <a:pt x="4584700" y="12700"/>
                  <a:pt x="4597400" y="0"/>
                  <a:pt x="4749800" y="0"/>
                </a:cubicBezTo>
                <a:cubicBezTo>
                  <a:pt x="4940300" y="0"/>
                  <a:pt x="5080000" y="215900"/>
                  <a:pt x="5194300" y="685800"/>
                </a:cubicBezTo>
                <a:lnTo>
                  <a:pt x="5194300" y="711200"/>
                </a:lnTo>
                <a:cubicBezTo>
                  <a:pt x="5257800" y="977900"/>
                  <a:pt x="5321300" y="1384300"/>
                  <a:pt x="5346700" y="1638300"/>
                </a:cubicBezTo>
                <a:close/>
                <a:moveTo>
                  <a:pt x="6540500" y="8331200"/>
                </a:moveTo>
                <a:moveTo>
                  <a:pt x="4635500" y="5422900"/>
                </a:moveTo>
                <a:lnTo>
                  <a:pt x="4635500" y="2768600"/>
                </a:lnTo>
                <a:cubicBezTo>
                  <a:pt x="4635500" y="2438400"/>
                  <a:pt x="4495800" y="2146300"/>
                  <a:pt x="4343400" y="2146300"/>
                </a:cubicBezTo>
                <a:cubicBezTo>
                  <a:pt x="4267200" y="2146300"/>
                  <a:pt x="4038600" y="2387600"/>
                  <a:pt x="3911600" y="2603500"/>
                </a:cubicBezTo>
                <a:lnTo>
                  <a:pt x="2590800" y="4991100"/>
                </a:lnTo>
                <a:cubicBezTo>
                  <a:pt x="2451100" y="5245100"/>
                  <a:pt x="2451100" y="5384800"/>
                  <a:pt x="2603500" y="5524500"/>
                </a:cubicBezTo>
                <a:cubicBezTo>
                  <a:pt x="2743200" y="5676900"/>
                  <a:pt x="2959100" y="5676900"/>
                  <a:pt x="3136900" y="5524500"/>
                </a:cubicBezTo>
                <a:cubicBezTo>
                  <a:pt x="3213100" y="5473700"/>
                  <a:pt x="3378200" y="5422900"/>
                  <a:pt x="3505200" y="5422900"/>
                </a:cubicBezTo>
                <a:close/>
                <a:moveTo>
                  <a:pt x="2755900" y="83312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00" name="Freeform 14300"/>
          <p:cNvSpPr/>
          <p:nvPr/>
        </p:nvSpPr>
        <p:spPr>
          <a:xfrm rot="0" flipH="0" flipV="0">
            <a:off x="13453112" y="13849870"/>
            <a:ext cx="67036" cy="112642"/>
          </a:xfrm>
          <a:custGeom>
            <a:pathLst>
              <a:path w="4965700" h="8343900">
                <a:moveTo>
                  <a:pt x="215900" y="5689600"/>
                </a:moveTo>
                <a:lnTo>
                  <a:pt x="3111500" y="393700"/>
                </a:lnTo>
                <a:cubicBezTo>
                  <a:pt x="3238500" y="177800"/>
                  <a:pt x="3390900" y="0"/>
                  <a:pt x="3467100" y="0"/>
                </a:cubicBezTo>
                <a:cubicBezTo>
                  <a:pt x="3695700" y="0"/>
                  <a:pt x="3835400" y="190500"/>
                  <a:pt x="3835400" y="508000"/>
                </a:cubicBezTo>
                <a:cubicBezTo>
                  <a:pt x="3835400" y="660400"/>
                  <a:pt x="3733800" y="965200"/>
                  <a:pt x="3619500" y="1181100"/>
                </a:cubicBezTo>
                <a:lnTo>
                  <a:pt x="1460500" y="5181600"/>
                </a:lnTo>
                <a:cubicBezTo>
                  <a:pt x="1117600" y="5803900"/>
                  <a:pt x="1155700" y="5867400"/>
                  <a:pt x="1803400" y="5867400"/>
                </a:cubicBezTo>
                <a:lnTo>
                  <a:pt x="2374900" y="5867400"/>
                </a:lnTo>
                <a:cubicBezTo>
                  <a:pt x="2857500" y="5867400"/>
                  <a:pt x="3098800" y="5613400"/>
                  <a:pt x="3302000" y="4927600"/>
                </a:cubicBezTo>
                <a:lnTo>
                  <a:pt x="3390900" y="4610100"/>
                </a:lnTo>
                <a:cubicBezTo>
                  <a:pt x="3517900" y="4203700"/>
                  <a:pt x="3644900" y="4114800"/>
                  <a:pt x="3949700" y="4203700"/>
                </a:cubicBezTo>
                <a:cubicBezTo>
                  <a:pt x="4013200" y="4229100"/>
                  <a:pt x="4051300" y="4445000"/>
                  <a:pt x="4013200" y="4686300"/>
                </a:cubicBezTo>
                <a:lnTo>
                  <a:pt x="3937000" y="5410200"/>
                </a:lnTo>
                <a:cubicBezTo>
                  <a:pt x="3911600" y="5664200"/>
                  <a:pt x="4076700" y="5892800"/>
                  <a:pt x="4330700" y="5956300"/>
                </a:cubicBezTo>
                <a:lnTo>
                  <a:pt x="4419600" y="5981700"/>
                </a:lnTo>
                <a:cubicBezTo>
                  <a:pt x="4889500" y="6096000"/>
                  <a:pt x="4965700" y="6146800"/>
                  <a:pt x="4965700" y="6311900"/>
                </a:cubicBezTo>
                <a:cubicBezTo>
                  <a:pt x="4965700" y="6540500"/>
                  <a:pt x="4737100" y="6654800"/>
                  <a:pt x="4292600" y="6654800"/>
                </a:cubicBezTo>
                <a:lnTo>
                  <a:pt x="4178300" y="6654800"/>
                </a:lnTo>
                <a:cubicBezTo>
                  <a:pt x="3695700" y="6654800"/>
                  <a:pt x="3568700" y="6781800"/>
                  <a:pt x="3340100" y="7467600"/>
                </a:cubicBezTo>
                <a:lnTo>
                  <a:pt x="3187700" y="7924800"/>
                </a:lnTo>
                <a:cubicBezTo>
                  <a:pt x="3111500" y="8153400"/>
                  <a:pt x="2971800" y="8343900"/>
                  <a:pt x="2870200" y="8343900"/>
                </a:cubicBezTo>
                <a:cubicBezTo>
                  <a:pt x="2781300" y="8343900"/>
                  <a:pt x="2654300" y="8293100"/>
                  <a:pt x="2590800" y="8229600"/>
                </a:cubicBezTo>
                <a:cubicBezTo>
                  <a:pt x="2540000" y="8178800"/>
                  <a:pt x="2514600" y="7924800"/>
                  <a:pt x="2565400" y="7683500"/>
                </a:cubicBezTo>
                <a:lnTo>
                  <a:pt x="2641600" y="7213600"/>
                </a:lnTo>
                <a:cubicBezTo>
                  <a:pt x="2730500" y="6731000"/>
                  <a:pt x="2641600" y="6654800"/>
                  <a:pt x="1981200" y="6654800"/>
                </a:cubicBezTo>
                <a:lnTo>
                  <a:pt x="673100" y="6654800"/>
                </a:lnTo>
                <a:cubicBezTo>
                  <a:pt x="203200" y="6654800"/>
                  <a:pt x="0" y="6540500"/>
                  <a:pt x="0" y="6261100"/>
                </a:cubicBezTo>
                <a:cubicBezTo>
                  <a:pt x="0" y="6172200"/>
                  <a:pt x="101600" y="5905500"/>
                  <a:pt x="215900" y="5689600"/>
                </a:cubicBezTo>
                <a:close/>
                <a:moveTo>
                  <a:pt x="1320800" y="83058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01" name="Freeform 14301"/>
          <p:cNvSpPr/>
          <p:nvPr/>
        </p:nvSpPr>
        <p:spPr>
          <a:xfrm rot="0" flipH="0" flipV="0">
            <a:off x="13544153" y="13847641"/>
            <a:ext cx="66694" cy="114357"/>
          </a:xfrm>
          <a:custGeom>
            <a:pathLst>
              <a:path w="4940300" h="8470900">
                <a:moveTo>
                  <a:pt x="165100" y="4660900"/>
                </a:moveTo>
                <a:lnTo>
                  <a:pt x="1270000" y="1701800"/>
                </a:lnTo>
                <a:cubicBezTo>
                  <a:pt x="1358900" y="1473200"/>
                  <a:pt x="1574800" y="1143000"/>
                  <a:pt x="1765300" y="977900"/>
                </a:cubicBezTo>
                <a:lnTo>
                  <a:pt x="2159000" y="635000"/>
                </a:lnTo>
                <a:cubicBezTo>
                  <a:pt x="2692400" y="165100"/>
                  <a:pt x="3327400" y="0"/>
                  <a:pt x="3797300" y="190500"/>
                </a:cubicBezTo>
                <a:cubicBezTo>
                  <a:pt x="4546600" y="482600"/>
                  <a:pt x="4940300" y="1854200"/>
                  <a:pt x="4622800" y="3022600"/>
                </a:cubicBezTo>
                <a:lnTo>
                  <a:pt x="3873500" y="5842000"/>
                </a:lnTo>
                <a:cubicBezTo>
                  <a:pt x="3810000" y="6083300"/>
                  <a:pt x="3657600" y="6451600"/>
                  <a:pt x="3543300" y="6667500"/>
                </a:cubicBezTo>
                <a:lnTo>
                  <a:pt x="3276600" y="7162800"/>
                </a:lnTo>
                <a:cubicBezTo>
                  <a:pt x="2794000" y="8039100"/>
                  <a:pt x="2184400" y="8470900"/>
                  <a:pt x="1409700" y="8470900"/>
                </a:cubicBezTo>
                <a:lnTo>
                  <a:pt x="1244600" y="8470900"/>
                </a:lnTo>
                <a:cubicBezTo>
                  <a:pt x="444500" y="8470900"/>
                  <a:pt x="0" y="7912100"/>
                  <a:pt x="0" y="6883400"/>
                </a:cubicBezTo>
                <a:lnTo>
                  <a:pt x="0" y="5537200"/>
                </a:lnTo>
                <a:cubicBezTo>
                  <a:pt x="0" y="5283200"/>
                  <a:pt x="76200" y="4889500"/>
                  <a:pt x="165100" y="4660900"/>
                </a:cubicBezTo>
                <a:close/>
                <a:moveTo>
                  <a:pt x="3200400" y="8470900"/>
                </a:moveTo>
                <a:moveTo>
                  <a:pt x="3124200" y="5588000"/>
                </a:moveTo>
                <a:lnTo>
                  <a:pt x="3771900" y="3606800"/>
                </a:lnTo>
                <a:cubicBezTo>
                  <a:pt x="3810000" y="3479800"/>
                  <a:pt x="3835400" y="3289300"/>
                  <a:pt x="3835400" y="3162300"/>
                </a:cubicBezTo>
                <a:lnTo>
                  <a:pt x="3835400" y="1752600"/>
                </a:lnTo>
                <a:cubicBezTo>
                  <a:pt x="3835400" y="1460500"/>
                  <a:pt x="3733800" y="1206500"/>
                  <a:pt x="3606800" y="1155700"/>
                </a:cubicBezTo>
                <a:cubicBezTo>
                  <a:pt x="3543300" y="1143000"/>
                  <a:pt x="3479800" y="1104900"/>
                  <a:pt x="3441700" y="1066800"/>
                </a:cubicBezTo>
                <a:cubicBezTo>
                  <a:pt x="3416300" y="1041400"/>
                  <a:pt x="3289300" y="1016000"/>
                  <a:pt x="3162300" y="1016000"/>
                </a:cubicBezTo>
                <a:lnTo>
                  <a:pt x="3048000" y="1016000"/>
                </a:lnTo>
                <a:cubicBezTo>
                  <a:pt x="2921000" y="1016000"/>
                  <a:pt x="2755900" y="1092200"/>
                  <a:pt x="2667000" y="1181100"/>
                </a:cubicBezTo>
                <a:lnTo>
                  <a:pt x="2463800" y="1371600"/>
                </a:lnTo>
                <a:cubicBezTo>
                  <a:pt x="2374900" y="1460500"/>
                  <a:pt x="2260600" y="1612900"/>
                  <a:pt x="2197100" y="1714500"/>
                </a:cubicBezTo>
                <a:lnTo>
                  <a:pt x="2006600" y="2019300"/>
                </a:lnTo>
                <a:cubicBezTo>
                  <a:pt x="1943100" y="2108200"/>
                  <a:pt x="1854200" y="2286000"/>
                  <a:pt x="1816100" y="2400300"/>
                </a:cubicBezTo>
                <a:lnTo>
                  <a:pt x="1079500" y="4254500"/>
                </a:lnTo>
                <a:cubicBezTo>
                  <a:pt x="1041400" y="4356100"/>
                  <a:pt x="977900" y="4546600"/>
                  <a:pt x="965200" y="4673600"/>
                </a:cubicBezTo>
                <a:lnTo>
                  <a:pt x="825500" y="5537200"/>
                </a:lnTo>
                <a:cubicBezTo>
                  <a:pt x="812800" y="5664200"/>
                  <a:pt x="787400" y="5854700"/>
                  <a:pt x="787400" y="5981700"/>
                </a:cubicBezTo>
                <a:lnTo>
                  <a:pt x="787400" y="6718300"/>
                </a:lnTo>
                <a:cubicBezTo>
                  <a:pt x="787400" y="7188200"/>
                  <a:pt x="914400" y="7429500"/>
                  <a:pt x="1244600" y="7569200"/>
                </a:cubicBezTo>
                <a:lnTo>
                  <a:pt x="1282700" y="7594600"/>
                </a:lnTo>
                <a:cubicBezTo>
                  <a:pt x="1498600" y="7696200"/>
                  <a:pt x="1498600" y="7696200"/>
                  <a:pt x="1752600" y="7543800"/>
                </a:cubicBezTo>
                <a:cubicBezTo>
                  <a:pt x="1866900" y="7480300"/>
                  <a:pt x="2006600" y="7404100"/>
                  <a:pt x="2057400" y="7378700"/>
                </a:cubicBezTo>
                <a:cubicBezTo>
                  <a:pt x="2171700" y="7327900"/>
                  <a:pt x="2273300" y="7226300"/>
                  <a:pt x="2425700" y="7010400"/>
                </a:cubicBezTo>
                <a:lnTo>
                  <a:pt x="2501900" y="6896100"/>
                </a:lnTo>
                <a:cubicBezTo>
                  <a:pt x="2578100" y="6807200"/>
                  <a:pt x="2667000" y="6642100"/>
                  <a:pt x="2717800" y="6540500"/>
                </a:cubicBezTo>
                <a:lnTo>
                  <a:pt x="2959100" y="6057900"/>
                </a:lnTo>
                <a:cubicBezTo>
                  <a:pt x="3009900" y="5956300"/>
                  <a:pt x="3048000" y="5854700"/>
                  <a:pt x="3048000" y="5842000"/>
                </a:cubicBezTo>
                <a:cubicBezTo>
                  <a:pt x="3048000" y="5829300"/>
                  <a:pt x="3086100" y="5715000"/>
                  <a:pt x="3124200" y="5588000"/>
                </a:cubicBezTo>
                <a:close/>
                <a:moveTo>
                  <a:pt x="2273300" y="84709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02" name="Freeform 14302"/>
          <p:cNvSpPr/>
          <p:nvPr/>
        </p:nvSpPr>
        <p:spPr>
          <a:xfrm rot="0" flipH="0" flipV="0">
            <a:off x="13621479" y="13847641"/>
            <a:ext cx="66694" cy="114357"/>
          </a:xfrm>
          <a:custGeom>
            <a:pathLst>
              <a:path w="4940300" h="8470900">
                <a:moveTo>
                  <a:pt x="165100" y="4660900"/>
                </a:moveTo>
                <a:lnTo>
                  <a:pt x="1270000" y="1701800"/>
                </a:lnTo>
                <a:cubicBezTo>
                  <a:pt x="1358900" y="1473200"/>
                  <a:pt x="1574800" y="1143000"/>
                  <a:pt x="1765300" y="977900"/>
                </a:cubicBezTo>
                <a:lnTo>
                  <a:pt x="2159000" y="635000"/>
                </a:lnTo>
                <a:cubicBezTo>
                  <a:pt x="2692400" y="165100"/>
                  <a:pt x="3327400" y="0"/>
                  <a:pt x="3797300" y="190500"/>
                </a:cubicBezTo>
                <a:cubicBezTo>
                  <a:pt x="4546600" y="482600"/>
                  <a:pt x="4940300" y="1854200"/>
                  <a:pt x="4622800" y="3022600"/>
                </a:cubicBezTo>
                <a:lnTo>
                  <a:pt x="3873500" y="5842000"/>
                </a:lnTo>
                <a:cubicBezTo>
                  <a:pt x="3810000" y="6083300"/>
                  <a:pt x="3657600" y="6451600"/>
                  <a:pt x="3543300" y="6667500"/>
                </a:cubicBezTo>
                <a:lnTo>
                  <a:pt x="3276600" y="7162800"/>
                </a:lnTo>
                <a:cubicBezTo>
                  <a:pt x="2794000" y="8039100"/>
                  <a:pt x="2184400" y="8470900"/>
                  <a:pt x="1409700" y="8470900"/>
                </a:cubicBezTo>
                <a:lnTo>
                  <a:pt x="1244600" y="8470900"/>
                </a:lnTo>
                <a:cubicBezTo>
                  <a:pt x="444500" y="8470900"/>
                  <a:pt x="0" y="7912100"/>
                  <a:pt x="0" y="6883400"/>
                </a:cubicBezTo>
                <a:lnTo>
                  <a:pt x="0" y="5537200"/>
                </a:lnTo>
                <a:cubicBezTo>
                  <a:pt x="0" y="5283200"/>
                  <a:pt x="76200" y="4889500"/>
                  <a:pt x="165100" y="4660900"/>
                </a:cubicBezTo>
                <a:close/>
                <a:moveTo>
                  <a:pt x="3200400" y="8470900"/>
                </a:moveTo>
                <a:moveTo>
                  <a:pt x="3124200" y="5588000"/>
                </a:moveTo>
                <a:lnTo>
                  <a:pt x="3771900" y="3606800"/>
                </a:lnTo>
                <a:cubicBezTo>
                  <a:pt x="3810000" y="3479800"/>
                  <a:pt x="3835400" y="3289300"/>
                  <a:pt x="3835400" y="3162300"/>
                </a:cubicBezTo>
                <a:lnTo>
                  <a:pt x="3835400" y="1752600"/>
                </a:lnTo>
                <a:cubicBezTo>
                  <a:pt x="3835400" y="1460500"/>
                  <a:pt x="3733800" y="1206500"/>
                  <a:pt x="3606800" y="1155700"/>
                </a:cubicBezTo>
                <a:cubicBezTo>
                  <a:pt x="3543300" y="1143000"/>
                  <a:pt x="3479800" y="1104900"/>
                  <a:pt x="3441700" y="1066800"/>
                </a:cubicBezTo>
                <a:cubicBezTo>
                  <a:pt x="3416300" y="1041400"/>
                  <a:pt x="3289300" y="1016000"/>
                  <a:pt x="3162300" y="1016000"/>
                </a:cubicBezTo>
                <a:lnTo>
                  <a:pt x="3048000" y="1016000"/>
                </a:lnTo>
                <a:cubicBezTo>
                  <a:pt x="2921000" y="1016000"/>
                  <a:pt x="2755900" y="1092200"/>
                  <a:pt x="2667000" y="1181100"/>
                </a:cubicBezTo>
                <a:lnTo>
                  <a:pt x="2463800" y="1371600"/>
                </a:lnTo>
                <a:cubicBezTo>
                  <a:pt x="2374900" y="1460500"/>
                  <a:pt x="2260600" y="1612900"/>
                  <a:pt x="2197100" y="1714500"/>
                </a:cubicBezTo>
                <a:lnTo>
                  <a:pt x="2006600" y="2019300"/>
                </a:lnTo>
                <a:cubicBezTo>
                  <a:pt x="1943100" y="2108200"/>
                  <a:pt x="1854200" y="2286000"/>
                  <a:pt x="1816100" y="2400300"/>
                </a:cubicBezTo>
                <a:lnTo>
                  <a:pt x="1079500" y="4254500"/>
                </a:lnTo>
                <a:cubicBezTo>
                  <a:pt x="1041400" y="4356100"/>
                  <a:pt x="977900" y="4546600"/>
                  <a:pt x="965200" y="4673600"/>
                </a:cubicBezTo>
                <a:lnTo>
                  <a:pt x="825500" y="5537200"/>
                </a:lnTo>
                <a:cubicBezTo>
                  <a:pt x="812800" y="5664200"/>
                  <a:pt x="787400" y="5854700"/>
                  <a:pt x="787400" y="5981700"/>
                </a:cubicBezTo>
                <a:lnTo>
                  <a:pt x="787400" y="6718300"/>
                </a:lnTo>
                <a:cubicBezTo>
                  <a:pt x="787400" y="7188200"/>
                  <a:pt x="914400" y="7429500"/>
                  <a:pt x="1244600" y="7569200"/>
                </a:cubicBezTo>
                <a:lnTo>
                  <a:pt x="1282700" y="7594600"/>
                </a:lnTo>
                <a:cubicBezTo>
                  <a:pt x="1498600" y="7696200"/>
                  <a:pt x="1498600" y="7696200"/>
                  <a:pt x="1752600" y="7543800"/>
                </a:cubicBezTo>
                <a:cubicBezTo>
                  <a:pt x="1866900" y="7480300"/>
                  <a:pt x="2006600" y="7404100"/>
                  <a:pt x="2057400" y="7378700"/>
                </a:cubicBezTo>
                <a:cubicBezTo>
                  <a:pt x="2171700" y="7327900"/>
                  <a:pt x="2273300" y="7226300"/>
                  <a:pt x="2425700" y="7010400"/>
                </a:cubicBezTo>
                <a:lnTo>
                  <a:pt x="2501900" y="6896100"/>
                </a:lnTo>
                <a:cubicBezTo>
                  <a:pt x="2578100" y="6807200"/>
                  <a:pt x="2667000" y="6642100"/>
                  <a:pt x="2717800" y="6540500"/>
                </a:cubicBezTo>
                <a:lnTo>
                  <a:pt x="2959100" y="6057900"/>
                </a:lnTo>
                <a:cubicBezTo>
                  <a:pt x="3009900" y="5956300"/>
                  <a:pt x="3048000" y="5854700"/>
                  <a:pt x="3048000" y="5842000"/>
                </a:cubicBezTo>
                <a:cubicBezTo>
                  <a:pt x="3048000" y="5829300"/>
                  <a:pt x="3086100" y="5715000"/>
                  <a:pt x="3124200" y="5588000"/>
                </a:cubicBezTo>
                <a:close/>
                <a:moveTo>
                  <a:pt x="2273300" y="84709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03" name="Freeform 14303"/>
          <p:cNvSpPr/>
          <p:nvPr/>
        </p:nvSpPr>
        <p:spPr>
          <a:xfrm rot="0" flipH="0" flipV="0">
            <a:off x="13694689" y="13838726"/>
            <a:ext cx="112642" cy="135616"/>
          </a:xfrm>
          <a:custGeom>
            <a:pathLst>
              <a:path w="8343900" h="10045700">
                <a:moveTo>
                  <a:pt x="7353300" y="3327400"/>
                </a:moveTo>
                <a:lnTo>
                  <a:pt x="7518400" y="444500"/>
                </a:lnTo>
                <a:cubicBezTo>
                  <a:pt x="7531100" y="203200"/>
                  <a:pt x="7645400" y="0"/>
                  <a:pt x="7772400" y="0"/>
                </a:cubicBezTo>
                <a:cubicBezTo>
                  <a:pt x="8140700" y="0"/>
                  <a:pt x="8343900" y="393700"/>
                  <a:pt x="8343900" y="1066800"/>
                </a:cubicBezTo>
                <a:lnTo>
                  <a:pt x="8343900" y="2590800"/>
                </a:lnTo>
                <a:cubicBezTo>
                  <a:pt x="8343900" y="2844800"/>
                  <a:pt x="8318500" y="3238500"/>
                  <a:pt x="8280400" y="3467100"/>
                </a:cubicBezTo>
                <a:lnTo>
                  <a:pt x="8204200" y="3911600"/>
                </a:lnTo>
                <a:cubicBezTo>
                  <a:pt x="8178800" y="4152900"/>
                  <a:pt x="8077200" y="4533900"/>
                  <a:pt x="7988300" y="4762500"/>
                </a:cubicBezTo>
                <a:lnTo>
                  <a:pt x="6616700" y="8445500"/>
                </a:lnTo>
                <a:cubicBezTo>
                  <a:pt x="6527800" y="8674100"/>
                  <a:pt x="6362700" y="9017000"/>
                  <a:pt x="6235700" y="9207500"/>
                </a:cubicBezTo>
                <a:lnTo>
                  <a:pt x="6172200" y="9283700"/>
                </a:lnTo>
                <a:cubicBezTo>
                  <a:pt x="5930900" y="9639300"/>
                  <a:pt x="5562600" y="10045700"/>
                  <a:pt x="5473700" y="10045700"/>
                </a:cubicBezTo>
                <a:cubicBezTo>
                  <a:pt x="5321300" y="10045700"/>
                  <a:pt x="5194300" y="9779000"/>
                  <a:pt x="5194300" y="9474200"/>
                </a:cubicBezTo>
                <a:cubicBezTo>
                  <a:pt x="5194300" y="9296400"/>
                  <a:pt x="5295900" y="9029700"/>
                  <a:pt x="5422900" y="8890000"/>
                </a:cubicBezTo>
                <a:cubicBezTo>
                  <a:pt x="5562600" y="8750300"/>
                  <a:pt x="5765800" y="8458200"/>
                  <a:pt x="5880100" y="8229600"/>
                </a:cubicBezTo>
                <a:lnTo>
                  <a:pt x="6337300" y="7353300"/>
                </a:lnTo>
                <a:cubicBezTo>
                  <a:pt x="6464300" y="7124700"/>
                  <a:pt x="6604000" y="6743700"/>
                  <a:pt x="6667500" y="6515100"/>
                </a:cubicBezTo>
                <a:lnTo>
                  <a:pt x="7226300" y="4203700"/>
                </a:lnTo>
                <a:cubicBezTo>
                  <a:pt x="7277100" y="3975100"/>
                  <a:pt x="7340600" y="3568700"/>
                  <a:pt x="7353300" y="3327400"/>
                </a:cubicBezTo>
                <a:close/>
                <a:moveTo>
                  <a:pt x="5499100" y="9131300"/>
                </a:moveTo>
                <a:moveTo>
                  <a:pt x="1917700" y="2806700"/>
                </a:moveTo>
                <a:lnTo>
                  <a:pt x="901700" y="6794500"/>
                </a:lnTo>
                <a:cubicBezTo>
                  <a:pt x="647700" y="7797800"/>
                  <a:pt x="939800" y="8242300"/>
                  <a:pt x="1854200" y="8242300"/>
                </a:cubicBezTo>
                <a:lnTo>
                  <a:pt x="2933700" y="8242300"/>
                </a:lnTo>
                <a:cubicBezTo>
                  <a:pt x="3175000" y="8242300"/>
                  <a:pt x="3429000" y="8293100"/>
                  <a:pt x="3492500" y="8343900"/>
                </a:cubicBezTo>
                <a:cubicBezTo>
                  <a:pt x="3606800" y="8470900"/>
                  <a:pt x="3657600" y="8978900"/>
                  <a:pt x="3556000" y="9080500"/>
                </a:cubicBezTo>
                <a:cubicBezTo>
                  <a:pt x="3517900" y="9118600"/>
                  <a:pt x="3289300" y="9144000"/>
                  <a:pt x="3048000" y="9144000"/>
                </a:cubicBezTo>
                <a:lnTo>
                  <a:pt x="1460500" y="9144000"/>
                </a:lnTo>
                <a:cubicBezTo>
                  <a:pt x="622300" y="9144000"/>
                  <a:pt x="0" y="8420100"/>
                  <a:pt x="0" y="7442200"/>
                </a:cubicBezTo>
                <a:lnTo>
                  <a:pt x="0" y="7112000"/>
                </a:lnTo>
                <a:cubicBezTo>
                  <a:pt x="0" y="6858000"/>
                  <a:pt x="38100" y="6464300"/>
                  <a:pt x="76200" y="6223000"/>
                </a:cubicBezTo>
                <a:lnTo>
                  <a:pt x="342900" y="4876800"/>
                </a:lnTo>
                <a:cubicBezTo>
                  <a:pt x="393700" y="4648200"/>
                  <a:pt x="508000" y="4267200"/>
                  <a:pt x="596900" y="4038600"/>
                </a:cubicBezTo>
                <a:lnTo>
                  <a:pt x="1371600" y="2133600"/>
                </a:lnTo>
                <a:cubicBezTo>
                  <a:pt x="1460500" y="1905000"/>
                  <a:pt x="1701800" y="1587500"/>
                  <a:pt x="1905000" y="1422400"/>
                </a:cubicBezTo>
                <a:lnTo>
                  <a:pt x="2044700" y="1295400"/>
                </a:lnTo>
                <a:cubicBezTo>
                  <a:pt x="2463800" y="952500"/>
                  <a:pt x="2997200" y="787400"/>
                  <a:pt x="3644900" y="787400"/>
                </a:cubicBezTo>
                <a:lnTo>
                  <a:pt x="4851400" y="787400"/>
                </a:lnTo>
                <a:cubicBezTo>
                  <a:pt x="5092700" y="787400"/>
                  <a:pt x="5346700" y="838200"/>
                  <a:pt x="5410200" y="901700"/>
                </a:cubicBezTo>
                <a:cubicBezTo>
                  <a:pt x="5562600" y="1041400"/>
                  <a:pt x="5562600" y="1435100"/>
                  <a:pt x="5410200" y="1574800"/>
                </a:cubicBezTo>
                <a:cubicBezTo>
                  <a:pt x="5346700" y="1638300"/>
                  <a:pt x="5092700" y="1689100"/>
                  <a:pt x="4851400" y="1689100"/>
                </a:cubicBezTo>
                <a:lnTo>
                  <a:pt x="3378200" y="1689100"/>
                </a:lnTo>
                <a:cubicBezTo>
                  <a:pt x="2616200" y="1689100"/>
                  <a:pt x="2095500" y="2082800"/>
                  <a:pt x="1917700" y="2806700"/>
                </a:cubicBezTo>
                <a:close/>
                <a:moveTo>
                  <a:pt x="6019800" y="91313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04" name="Freeform 14304"/>
          <p:cNvSpPr/>
          <p:nvPr/>
        </p:nvSpPr>
        <p:spPr>
          <a:xfrm rot="0" flipH="0" flipV="0">
            <a:off x="13920383" y="13577417"/>
            <a:ext cx="265061" cy="543496"/>
          </a:xfrm>
          <a:custGeom>
            <a:pathLst>
              <a:path w="19634200" h="40259000">
                <a:moveTo>
                  <a:pt x="17157700" y="10680700"/>
                </a:moveTo>
                <a:lnTo>
                  <a:pt x="1511300" y="31457900"/>
                </a:lnTo>
                <a:cubicBezTo>
                  <a:pt x="1143000" y="31953200"/>
                  <a:pt x="647700" y="32359600"/>
                  <a:pt x="419100" y="32359600"/>
                </a:cubicBezTo>
                <a:cubicBezTo>
                  <a:pt x="190500" y="32359600"/>
                  <a:pt x="0" y="32156400"/>
                  <a:pt x="0" y="31902400"/>
                </a:cubicBezTo>
                <a:cubicBezTo>
                  <a:pt x="0" y="31661100"/>
                  <a:pt x="304800" y="31242000"/>
                  <a:pt x="685800" y="30975300"/>
                </a:cubicBezTo>
                <a:cubicBezTo>
                  <a:pt x="1066800" y="30721300"/>
                  <a:pt x="1689100" y="30099000"/>
                  <a:pt x="2057400" y="29616400"/>
                </a:cubicBezTo>
                <a:lnTo>
                  <a:pt x="17386300" y="9271000"/>
                </a:lnTo>
                <a:cubicBezTo>
                  <a:pt x="18008600" y="8432800"/>
                  <a:pt x="18059400" y="8305800"/>
                  <a:pt x="18110200" y="7239000"/>
                </a:cubicBezTo>
                <a:lnTo>
                  <a:pt x="18453100" y="927100"/>
                </a:lnTo>
                <a:cubicBezTo>
                  <a:pt x="18503900" y="0"/>
                  <a:pt x="18516600" y="0"/>
                  <a:pt x="18516600" y="914400"/>
                </a:cubicBezTo>
                <a:lnTo>
                  <a:pt x="18516600" y="6172200"/>
                </a:lnTo>
                <a:cubicBezTo>
                  <a:pt x="18516600" y="7378700"/>
                  <a:pt x="18516600" y="7391400"/>
                  <a:pt x="19189700" y="7112000"/>
                </a:cubicBezTo>
                <a:cubicBezTo>
                  <a:pt x="19431000" y="7010400"/>
                  <a:pt x="19634200" y="7061200"/>
                  <a:pt x="19634200" y="7226300"/>
                </a:cubicBezTo>
                <a:cubicBezTo>
                  <a:pt x="19634200" y="7391400"/>
                  <a:pt x="19431000" y="7810500"/>
                  <a:pt x="19189700" y="8166100"/>
                </a:cubicBezTo>
                <a:cubicBezTo>
                  <a:pt x="18935700" y="8521700"/>
                  <a:pt x="18694400" y="9321800"/>
                  <a:pt x="18643600" y="9944100"/>
                </a:cubicBezTo>
                <a:lnTo>
                  <a:pt x="18148300" y="15925800"/>
                </a:lnTo>
                <a:cubicBezTo>
                  <a:pt x="18059400" y="17030700"/>
                  <a:pt x="18059400" y="17030700"/>
                  <a:pt x="18059400" y="15925800"/>
                </a:cubicBezTo>
                <a:lnTo>
                  <a:pt x="18059400" y="10909300"/>
                </a:lnTo>
                <a:cubicBezTo>
                  <a:pt x="18059400" y="9550400"/>
                  <a:pt x="18021300" y="9537700"/>
                  <a:pt x="17157700" y="10680700"/>
                </a:cubicBezTo>
                <a:close/>
                <a:moveTo>
                  <a:pt x="13119100" y="24028400"/>
                </a:moveTo>
                <a:moveTo>
                  <a:pt x="18516600" y="23774400"/>
                </a:moveTo>
                <a:lnTo>
                  <a:pt x="18516600" y="39585900"/>
                </a:lnTo>
                <a:cubicBezTo>
                  <a:pt x="18516600" y="39954200"/>
                  <a:pt x="18415000" y="40259000"/>
                  <a:pt x="18288000" y="40259000"/>
                </a:cubicBezTo>
                <a:cubicBezTo>
                  <a:pt x="18161000" y="40259000"/>
                  <a:pt x="18059400" y="39954200"/>
                  <a:pt x="18059400" y="39585900"/>
                </a:cubicBezTo>
                <a:lnTo>
                  <a:pt x="18059400" y="23774400"/>
                </a:lnTo>
                <a:cubicBezTo>
                  <a:pt x="18059400" y="23406100"/>
                  <a:pt x="18161000" y="23101300"/>
                  <a:pt x="18288000" y="23101300"/>
                </a:cubicBezTo>
                <a:cubicBezTo>
                  <a:pt x="18415000" y="23101300"/>
                  <a:pt x="18516600" y="23406100"/>
                  <a:pt x="18516600" y="23774400"/>
                </a:cubicBezTo>
                <a:close/>
                <a:moveTo>
                  <a:pt x="25400" y="240284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05" name="Rectangle 14305"/>
          <p:cNvSpPr/>
          <p:nvPr/>
        </p:nvSpPr>
        <p:spPr>
          <a:xfrm rot="0" flipH="0" flipV="0">
            <a:off x="15584427" y="13583246"/>
            <a:ext cx="58121" cy="261289"/>
          </a:xfrm>
          <a:prstGeom prst="rect">
            <a:avLst/>
          </a:prstGeom>
        </p:spPr>
      </p:sp>
      <p:sp>
        <p:nvSpPr>
          <p:cNvPr id="14306" name="Freeform 14306"/>
          <p:cNvSpPr/>
          <p:nvPr/>
        </p:nvSpPr>
        <p:spPr>
          <a:xfrm rot="0" flipH="0" flipV="0">
            <a:off x="15587513" y="13725035"/>
            <a:ext cx="9086" cy="67036"/>
          </a:xfrm>
          <a:custGeom>
            <a:pathLst>
              <a:path w="673100" h="4965700">
                <a:moveTo>
                  <a:pt x="673100" y="228600"/>
                </a:moveTo>
                <a:lnTo>
                  <a:pt x="673100" y="4737100"/>
                </a:lnTo>
                <a:cubicBezTo>
                  <a:pt x="673100" y="4940300"/>
                  <a:pt x="647700" y="4965700"/>
                  <a:pt x="444500" y="4965700"/>
                </a:cubicBezTo>
                <a:lnTo>
                  <a:pt x="228600" y="4965700"/>
                </a:lnTo>
                <a:cubicBezTo>
                  <a:pt x="25400" y="4965700"/>
                  <a:pt x="0" y="4940300"/>
                  <a:pt x="0" y="4737100"/>
                </a:cubicBezTo>
                <a:lnTo>
                  <a:pt x="0" y="228600"/>
                </a:lnTo>
                <a:cubicBezTo>
                  <a:pt x="0" y="25400"/>
                  <a:pt x="25400" y="0"/>
                  <a:pt x="228600" y="0"/>
                </a:cubicBezTo>
                <a:lnTo>
                  <a:pt x="444500" y="0"/>
                </a:lnTo>
                <a:cubicBezTo>
                  <a:pt x="647700" y="0"/>
                  <a:pt x="673100" y="25400"/>
                  <a:pt x="673100" y="228600"/>
                </a:cubicBezTo>
                <a:close/>
                <a:moveTo>
                  <a:pt x="4508500" y="49657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07" name="Rectangle 14307"/>
          <p:cNvSpPr/>
          <p:nvPr/>
        </p:nvSpPr>
        <p:spPr>
          <a:xfrm rot="0" flipH="0" flipV="0">
            <a:off x="12914506" y="13912559"/>
            <a:ext cx="4169746" cy="312978"/>
          </a:xfrm>
          <a:prstGeom prst="rect">
            <a:avLst/>
          </a:prstGeom>
        </p:spPr>
      </p:sp>
      <p:sp>
        <p:nvSpPr>
          <p:cNvPr id="14308" name="Freeform 14308"/>
          <p:cNvSpPr/>
          <p:nvPr/>
        </p:nvSpPr>
        <p:spPr>
          <a:xfrm rot="0" flipH="0" flipV="0">
            <a:off x="12917592" y="14090853"/>
            <a:ext cx="67036" cy="76295"/>
          </a:xfrm>
          <a:custGeom>
            <a:pathLst>
              <a:path w="4965700" h="5651500">
                <a:moveTo>
                  <a:pt x="0" y="4889500"/>
                </a:moveTo>
                <a:lnTo>
                  <a:pt x="0" y="4025900"/>
                </a:lnTo>
                <a:cubicBezTo>
                  <a:pt x="0" y="3670300"/>
                  <a:pt x="63500" y="3111500"/>
                  <a:pt x="152400" y="2768600"/>
                </a:cubicBezTo>
                <a:lnTo>
                  <a:pt x="673100" y="622300"/>
                </a:lnTo>
                <a:cubicBezTo>
                  <a:pt x="749300" y="279400"/>
                  <a:pt x="1041400" y="0"/>
                  <a:pt x="1308100" y="0"/>
                </a:cubicBezTo>
                <a:cubicBezTo>
                  <a:pt x="1587500" y="0"/>
                  <a:pt x="1803400" y="152400"/>
                  <a:pt x="1803400" y="342900"/>
                </a:cubicBezTo>
                <a:cubicBezTo>
                  <a:pt x="1803400" y="520700"/>
                  <a:pt x="1765300" y="825500"/>
                  <a:pt x="1714500" y="1016000"/>
                </a:cubicBezTo>
                <a:cubicBezTo>
                  <a:pt x="1676400" y="1206500"/>
                  <a:pt x="1574800" y="1358900"/>
                  <a:pt x="1498600" y="1358900"/>
                </a:cubicBezTo>
                <a:cubicBezTo>
                  <a:pt x="1409700" y="1358900"/>
                  <a:pt x="1346200" y="1562100"/>
                  <a:pt x="1346200" y="1803400"/>
                </a:cubicBezTo>
                <a:cubicBezTo>
                  <a:pt x="1346200" y="2349500"/>
                  <a:pt x="1498600" y="2374900"/>
                  <a:pt x="1828800" y="1905000"/>
                </a:cubicBezTo>
                <a:cubicBezTo>
                  <a:pt x="2133600" y="1460500"/>
                  <a:pt x="2146300" y="1435100"/>
                  <a:pt x="2768600" y="977900"/>
                </a:cubicBezTo>
                <a:lnTo>
                  <a:pt x="3543300" y="381000"/>
                </a:lnTo>
                <a:cubicBezTo>
                  <a:pt x="3822700" y="177800"/>
                  <a:pt x="4254500" y="0"/>
                  <a:pt x="4508500" y="0"/>
                </a:cubicBezTo>
                <a:cubicBezTo>
                  <a:pt x="4762500" y="0"/>
                  <a:pt x="4965700" y="101600"/>
                  <a:pt x="4965700" y="228600"/>
                </a:cubicBezTo>
                <a:cubicBezTo>
                  <a:pt x="4965700" y="355600"/>
                  <a:pt x="4762500" y="660400"/>
                  <a:pt x="4508500" y="901700"/>
                </a:cubicBezTo>
                <a:lnTo>
                  <a:pt x="4292600" y="1130300"/>
                </a:lnTo>
                <a:cubicBezTo>
                  <a:pt x="4038600" y="1371600"/>
                  <a:pt x="3733800" y="1587500"/>
                  <a:pt x="3606800" y="1587500"/>
                </a:cubicBezTo>
                <a:cubicBezTo>
                  <a:pt x="3479800" y="1587500"/>
                  <a:pt x="3225800" y="1739900"/>
                  <a:pt x="3048000" y="1917700"/>
                </a:cubicBezTo>
                <a:cubicBezTo>
                  <a:pt x="2730500" y="2235200"/>
                  <a:pt x="2578100" y="2933700"/>
                  <a:pt x="2819400" y="2933700"/>
                </a:cubicBezTo>
                <a:cubicBezTo>
                  <a:pt x="2882900" y="2933700"/>
                  <a:pt x="3048000" y="3213100"/>
                  <a:pt x="3187700" y="3543300"/>
                </a:cubicBezTo>
                <a:lnTo>
                  <a:pt x="3568700" y="4419600"/>
                </a:lnTo>
                <a:cubicBezTo>
                  <a:pt x="3860800" y="5080000"/>
                  <a:pt x="3898900" y="5359400"/>
                  <a:pt x="3721100" y="5537200"/>
                </a:cubicBezTo>
                <a:cubicBezTo>
                  <a:pt x="3657600" y="5600700"/>
                  <a:pt x="3505200" y="5651500"/>
                  <a:pt x="3378200" y="5651500"/>
                </a:cubicBezTo>
                <a:cubicBezTo>
                  <a:pt x="3022600" y="5651500"/>
                  <a:pt x="2895600" y="5461000"/>
                  <a:pt x="2489200" y="4406900"/>
                </a:cubicBezTo>
                <a:cubicBezTo>
                  <a:pt x="2362200" y="4064000"/>
                  <a:pt x="2260600" y="3695700"/>
                  <a:pt x="2260600" y="3581400"/>
                </a:cubicBezTo>
                <a:cubicBezTo>
                  <a:pt x="2260600" y="3124200"/>
                  <a:pt x="1524000" y="2997200"/>
                  <a:pt x="1130300" y="3390900"/>
                </a:cubicBezTo>
                <a:cubicBezTo>
                  <a:pt x="1003300" y="3517900"/>
                  <a:pt x="901700" y="3721100"/>
                  <a:pt x="901700" y="3835400"/>
                </a:cubicBezTo>
                <a:cubicBezTo>
                  <a:pt x="901700" y="4686300"/>
                  <a:pt x="495300" y="5537200"/>
                  <a:pt x="76200" y="5537200"/>
                </a:cubicBezTo>
                <a:cubicBezTo>
                  <a:pt x="38100" y="5537200"/>
                  <a:pt x="0" y="5245100"/>
                  <a:pt x="0" y="4889500"/>
                </a:cubicBezTo>
                <a:close/>
                <a:moveTo>
                  <a:pt x="520700" y="56388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09" name="Freeform 14309"/>
          <p:cNvSpPr/>
          <p:nvPr/>
        </p:nvSpPr>
        <p:spPr>
          <a:xfrm rot="0" flipH="0" flipV="0">
            <a:off x="12982235" y="14090853"/>
            <a:ext cx="79209" cy="109728"/>
          </a:xfrm>
          <a:custGeom>
            <a:pathLst>
              <a:path w="5867400" h="8128000">
                <a:moveTo>
                  <a:pt x="1892300" y="0"/>
                </a:moveTo>
                <a:lnTo>
                  <a:pt x="4927600" y="0"/>
                </a:lnTo>
                <a:cubicBezTo>
                  <a:pt x="5448300" y="0"/>
                  <a:pt x="5562600" y="76200"/>
                  <a:pt x="5727700" y="584200"/>
                </a:cubicBezTo>
                <a:cubicBezTo>
                  <a:pt x="5854700" y="1028700"/>
                  <a:pt x="5867400" y="1219200"/>
                  <a:pt x="5740400" y="1778000"/>
                </a:cubicBezTo>
                <a:lnTo>
                  <a:pt x="5499100" y="2895600"/>
                </a:lnTo>
                <a:cubicBezTo>
                  <a:pt x="5448300" y="3136900"/>
                  <a:pt x="5321300" y="3517900"/>
                  <a:pt x="5232400" y="3733800"/>
                </a:cubicBezTo>
                <a:lnTo>
                  <a:pt x="4914900" y="4521200"/>
                </a:lnTo>
                <a:cubicBezTo>
                  <a:pt x="4597400" y="5283200"/>
                  <a:pt x="4013200" y="5638800"/>
                  <a:pt x="3073400" y="5638800"/>
                </a:cubicBezTo>
                <a:lnTo>
                  <a:pt x="1765300" y="5638800"/>
                </a:lnTo>
                <a:cubicBezTo>
                  <a:pt x="1282700" y="5638800"/>
                  <a:pt x="1092200" y="5905500"/>
                  <a:pt x="1092200" y="6591300"/>
                </a:cubicBezTo>
                <a:lnTo>
                  <a:pt x="1092200" y="6769100"/>
                </a:lnTo>
                <a:cubicBezTo>
                  <a:pt x="1092200" y="7010400"/>
                  <a:pt x="1016000" y="7404100"/>
                  <a:pt x="927100" y="7645400"/>
                </a:cubicBezTo>
                <a:lnTo>
                  <a:pt x="914400" y="7696200"/>
                </a:lnTo>
                <a:cubicBezTo>
                  <a:pt x="825500" y="7937500"/>
                  <a:pt x="622300" y="8128000"/>
                  <a:pt x="469900" y="8128000"/>
                </a:cubicBezTo>
                <a:cubicBezTo>
                  <a:pt x="317500" y="8128000"/>
                  <a:pt x="139700" y="8077200"/>
                  <a:pt x="76200" y="8013700"/>
                </a:cubicBezTo>
                <a:cubicBezTo>
                  <a:pt x="12700" y="7950200"/>
                  <a:pt x="0" y="7683500"/>
                  <a:pt x="63500" y="7429500"/>
                </a:cubicBezTo>
                <a:lnTo>
                  <a:pt x="114300" y="7175500"/>
                </a:lnTo>
                <a:cubicBezTo>
                  <a:pt x="165100" y="6921500"/>
                  <a:pt x="254000" y="6515100"/>
                  <a:pt x="317500" y="6273800"/>
                </a:cubicBezTo>
                <a:close/>
                <a:moveTo>
                  <a:pt x="5702300" y="5638800"/>
                </a:moveTo>
                <a:moveTo>
                  <a:pt x="4927600" y="673100"/>
                </a:moveTo>
                <a:lnTo>
                  <a:pt x="2895600" y="673100"/>
                </a:lnTo>
                <a:cubicBezTo>
                  <a:pt x="2616200" y="673100"/>
                  <a:pt x="2451100" y="838200"/>
                  <a:pt x="2451100" y="1117600"/>
                </a:cubicBezTo>
                <a:lnTo>
                  <a:pt x="2451100" y="1574800"/>
                </a:lnTo>
                <a:cubicBezTo>
                  <a:pt x="2451100" y="1701800"/>
                  <a:pt x="2400300" y="1803400"/>
                  <a:pt x="2336800" y="1803400"/>
                </a:cubicBezTo>
                <a:cubicBezTo>
                  <a:pt x="2273300" y="1803400"/>
                  <a:pt x="2222500" y="1905000"/>
                  <a:pt x="2222500" y="2032000"/>
                </a:cubicBezTo>
                <a:lnTo>
                  <a:pt x="2222500" y="2705100"/>
                </a:lnTo>
                <a:cubicBezTo>
                  <a:pt x="2222500" y="2832100"/>
                  <a:pt x="2171700" y="2933700"/>
                  <a:pt x="2108200" y="2933700"/>
                </a:cubicBezTo>
                <a:cubicBezTo>
                  <a:pt x="2044700" y="2933700"/>
                  <a:pt x="1993900" y="3035300"/>
                  <a:pt x="1993900" y="3149600"/>
                </a:cubicBezTo>
                <a:lnTo>
                  <a:pt x="1993900" y="3606800"/>
                </a:lnTo>
                <a:cubicBezTo>
                  <a:pt x="1993900" y="3733800"/>
                  <a:pt x="1943100" y="3835400"/>
                  <a:pt x="1879600" y="3835400"/>
                </a:cubicBezTo>
                <a:cubicBezTo>
                  <a:pt x="1816100" y="3835400"/>
                  <a:pt x="1765300" y="3937000"/>
                  <a:pt x="1765300" y="4064000"/>
                </a:cubicBezTo>
                <a:lnTo>
                  <a:pt x="1765300" y="4508500"/>
                </a:lnTo>
                <a:cubicBezTo>
                  <a:pt x="1765300" y="4724400"/>
                  <a:pt x="1778000" y="4737100"/>
                  <a:pt x="1993900" y="4737100"/>
                </a:cubicBezTo>
                <a:lnTo>
                  <a:pt x="3581400" y="4737100"/>
                </a:lnTo>
                <a:cubicBezTo>
                  <a:pt x="3695700" y="4737100"/>
                  <a:pt x="3797300" y="4686300"/>
                  <a:pt x="3797300" y="4622800"/>
                </a:cubicBezTo>
                <a:cubicBezTo>
                  <a:pt x="3797300" y="4559300"/>
                  <a:pt x="3848100" y="4508500"/>
                  <a:pt x="3911600" y="4508500"/>
                </a:cubicBezTo>
                <a:cubicBezTo>
                  <a:pt x="3975100" y="4508500"/>
                  <a:pt x="4025900" y="4457700"/>
                  <a:pt x="4025900" y="4394200"/>
                </a:cubicBezTo>
                <a:cubicBezTo>
                  <a:pt x="4025900" y="4330700"/>
                  <a:pt x="4076700" y="4279900"/>
                  <a:pt x="4140200" y="4279900"/>
                </a:cubicBezTo>
                <a:cubicBezTo>
                  <a:pt x="4203700" y="4279900"/>
                  <a:pt x="4254500" y="4178300"/>
                  <a:pt x="4254500" y="4064000"/>
                </a:cubicBezTo>
                <a:lnTo>
                  <a:pt x="4254500" y="3835400"/>
                </a:lnTo>
                <a:cubicBezTo>
                  <a:pt x="4254500" y="3708400"/>
                  <a:pt x="4305300" y="3606800"/>
                  <a:pt x="4368800" y="3606800"/>
                </a:cubicBezTo>
                <a:cubicBezTo>
                  <a:pt x="4432300" y="3606800"/>
                  <a:pt x="4483100" y="3505200"/>
                  <a:pt x="4483100" y="3378200"/>
                </a:cubicBezTo>
                <a:lnTo>
                  <a:pt x="4483100" y="2933700"/>
                </a:lnTo>
                <a:cubicBezTo>
                  <a:pt x="4483100" y="2806700"/>
                  <a:pt x="4533900" y="2705100"/>
                  <a:pt x="4597400" y="2705100"/>
                </a:cubicBezTo>
                <a:cubicBezTo>
                  <a:pt x="4660900" y="2705100"/>
                  <a:pt x="4711700" y="2603500"/>
                  <a:pt x="4711700" y="2476500"/>
                </a:cubicBezTo>
                <a:lnTo>
                  <a:pt x="4711700" y="2032000"/>
                </a:lnTo>
                <a:cubicBezTo>
                  <a:pt x="4711700" y="1905000"/>
                  <a:pt x="4762500" y="1803400"/>
                  <a:pt x="4813300" y="1803400"/>
                </a:cubicBezTo>
                <a:cubicBezTo>
                  <a:pt x="4876800" y="1803400"/>
                  <a:pt x="4927600" y="1701800"/>
                  <a:pt x="4927600" y="1574800"/>
                </a:cubicBezTo>
                <a:close/>
                <a:moveTo>
                  <a:pt x="5029200" y="56388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10" name="Freeform 14310"/>
          <p:cNvSpPr/>
          <p:nvPr/>
        </p:nvSpPr>
        <p:spPr>
          <a:xfrm rot="0" flipH="0" flipV="0">
            <a:off x="13070023" y="14148632"/>
            <a:ext cx="12172" cy="18345"/>
          </a:xfrm>
          <a:custGeom>
            <a:pathLst>
              <a:path w="901700" h="1358900">
                <a:moveTo>
                  <a:pt x="0" y="736600"/>
                </a:moveTo>
                <a:cubicBezTo>
                  <a:pt x="0" y="520700"/>
                  <a:pt x="50800" y="342900"/>
                  <a:pt x="114300" y="342900"/>
                </a:cubicBezTo>
                <a:cubicBezTo>
                  <a:pt x="177800" y="342900"/>
                  <a:pt x="228600" y="266700"/>
                  <a:pt x="228600" y="177800"/>
                </a:cubicBezTo>
                <a:cubicBezTo>
                  <a:pt x="228600" y="76200"/>
                  <a:pt x="330200" y="0"/>
                  <a:pt x="457200" y="0"/>
                </a:cubicBezTo>
                <a:cubicBezTo>
                  <a:pt x="584200" y="0"/>
                  <a:pt x="736600" y="50800"/>
                  <a:pt x="787400" y="114300"/>
                </a:cubicBezTo>
                <a:cubicBezTo>
                  <a:pt x="850900" y="177800"/>
                  <a:pt x="901700" y="355600"/>
                  <a:pt x="901700" y="508000"/>
                </a:cubicBezTo>
                <a:cubicBezTo>
                  <a:pt x="901700" y="673100"/>
                  <a:pt x="850900" y="800100"/>
                  <a:pt x="787400" y="800100"/>
                </a:cubicBezTo>
                <a:cubicBezTo>
                  <a:pt x="736600" y="800100"/>
                  <a:pt x="685800" y="901700"/>
                  <a:pt x="685800" y="1016000"/>
                </a:cubicBezTo>
                <a:cubicBezTo>
                  <a:pt x="685800" y="1231900"/>
                  <a:pt x="533400" y="1358900"/>
                  <a:pt x="317500" y="1358900"/>
                </a:cubicBezTo>
                <a:cubicBezTo>
                  <a:pt x="266700" y="1358900"/>
                  <a:pt x="228600" y="1308100"/>
                  <a:pt x="228600" y="1244600"/>
                </a:cubicBezTo>
                <a:cubicBezTo>
                  <a:pt x="228600" y="1181100"/>
                  <a:pt x="177800" y="1130300"/>
                  <a:pt x="114300" y="1130300"/>
                </a:cubicBezTo>
                <a:cubicBezTo>
                  <a:pt x="50800" y="1130300"/>
                  <a:pt x="0" y="952500"/>
                  <a:pt x="0" y="736600"/>
                </a:cubicBezTo>
                <a:close/>
                <a:moveTo>
                  <a:pt x="-101600" y="13589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11" name="Freeform 14311"/>
          <p:cNvSpPr/>
          <p:nvPr/>
        </p:nvSpPr>
        <p:spPr>
          <a:xfrm rot="0" flipH="0" flipV="0">
            <a:off x="13102949" y="14055192"/>
            <a:ext cx="74752" cy="111271"/>
          </a:xfrm>
          <a:custGeom>
            <a:pathLst>
              <a:path w="5537200" h="8242300">
                <a:moveTo>
                  <a:pt x="3251200" y="8242300"/>
                </a:moveTo>
                <a:lnTo>
                  <a:pt x="711200" y="8242300"/>
                </a:lnTo>
                <a:cubicBezTo>
                  <a:pt x="203200" y="8242300"/>
                  <a:pt x="0" y="8128000"/>
                  <a:pt x="0" y="7848600"/>
                </a:cubicBezTo>
                <a:cubicBezTo>
                  <a:pt x="0" y="7607300"/>
                  <a:pt x="38100" y="7531100"/>
                  <a:pt x="393700" y="7124700"/>
                </a:cubicBezTo>
                <a:lnTo>
                  <a:pt x="4432300" y="2400300"/>
                </a:lnTo>
                <a:cubicBezTo>
                  <a:pt x="4762500" y="2006600"/>
                  <a:pt x="4838700" y="1231900"/>
                  <a:pt x="4572000" y="952500"/>
                </a:cubicBezTo>
                <a:cubicBezTo>
                  <a:pt x="4483100" y="863600"/>
                  <a:pt x="4191000" y="787400"/>
                  <a:pt x="3924300" y="787400"/>
                </a:cubicBezTo>
                <a:lnTo>
                  <a:pt x="3759200" y="787400"/>
                </a:lnTo>
                <a:cubicBezTo>
                  <a:pt x="3492500" y="787400"/>
                  <a:pt x="3098800" y="939800"/>
                  <a:pt x="2895600" y="1143000"/>
                </a:cubicBezTo>
                <a:lnTo>
                  <a:pt x="2438400" y="1562100"/>
                </a:lnTo>
                <a:cubicBezTo>
                  <a:pt x="2222500" y="1752600"/>
                  <a:pt x="1968500" y="1917700"/>
                  <a:pt x="1866900" y="1917700"/>
                </a:cubicBezTo>
                <a:cubicBezTo>
                  <a:pt x="1676400" y="1917700"/>
                  <a:pt x="1574800" y="1752600"/>
                  <a:pt x="1574800" y="1435100"/>
                </a:cubicBezTo>
                <a:cubicBezTo>
                  <a:pt x="1574800" y="1333500"/>
                  <a:pt x="1727200" y="1079500"/>
                  <a:pt x="1917700" y="889000"/>
                </a:cubicBezTo>
                <a:lnTo>
                  <a:pt x="2336800" y="457200"/>
                </a:lnTo>
                <a:cubicBezTo>
                  <a:pt x="2667000" y="127000"/>
                  <a:pt x="3060700" y="0"/>
                  <a:pt x="3810000" y="0"/>
                </a:cubicBezTo>
                <a:cubicBezTo>
                  <a:pt x="4914900" y="0"/>
                  <a:pt x="5537200" y="571500"/>
                  <a:pt x="5537200" y="1600200"/>
                </a:cubicBezTo>
                <a:cubicBezTo>
                  <a:pt x="5537200" y="1841500"/>
                  <a:pt x="5448300" y="2197100"/>
                  <a:pt x="5359400" y="2413000"/>
                </a:cubicBezTo>
                <a:lnTo>
                  <a:pt x="5346700" y="2438400"/>
                </a:lnTo>
                <a:cubicBezTo>
                  <a:pt x="5257800" y="2654300"/>
                  <a:pt x="5029200" y="2984500"/>
                  <a:pt x="4864100" y="3187700"/>
                </a:cubicBezTo>
                <a:lnTo>
                  <a:pt x="2082800" y="6438900"/>
                </a:lnTo>
                <a:cubicBezTo>
                  <a:pt x="1905000" y="6642100"/>
                  <a:pt x="1676400" y="6896100"/>
                  <a:pt x="1562100" y="6997700"/>
                </a:cubicBezTo>
                <a:cubicBezTo>
                  <a:pt x="1257300" y="7264400"/>
                  <a:pt x="1308100" y="7340600"/>
                  <a:pt x="1841500" y="7340600"/>
                </a:cubicBezTo>
                <a:lnTo>
                  <a:pt x="3136900" y="7340600"/>
                </a:lnTo>
                <a:cubicBezTo>
                  <a:pt x="3721100" y="7340600"/>
                  <a:pt x="3949700" y="7454900"/>
                  <a:pt x="3949700" y="7772400"/>
                </a:cubicBezTo>
                <a:cubicBezTo>
                  <a:pt x="3949700" y="7899400"/>
                  <a:pt x="3898900" y="8064500"/>
                  <a:pt x="3835400" y="8128000"/>
                </a:cubicBezTo>
                <a:cubicBezTo>
                  <a:pt x="3771900" y="8191500"/>
                  <a:pt x="3505200" y="8242300"/>
                  <a:pt x="3251200" y="8242300"/>
                </a:cubicBezTo>
                <a:close/>
                <a:moveTo>
                  <a:pt x="-139700" y="82804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12" name="Freeform 14312"/>
          <p:cNvSpPr/>
          <p:nvPr/>
        </p:nvSpPr>
        <p:spPr>
          <a:xfrm rot="0" flipH="0" flipV="0">
            <a:off x="13186793" y="14055020"/>
            <a:ext cx="64808" cy="114528"/>
          </a:xfrm>
          <a:custGeom>
            <a:pathLst>
              <a:path w="4800600" h="8483600">
                <a:moveTo>
                  <a:pt x="152400" y="5105400"/>
                </a:moveTo>
                <a:lnTo>
                  <a:pt x="508000" y="3530600"/>
                </a:lnTo>
                <a:cubicBezTo>
                  <a:pt x="558800" y="3289300"/>
                  <a:pt x="673100" y="2921000"/>
                  <a:pt x="774700" y="2692400"/>
                </a:cubicBezTo>
                <a:lnTo>
                  <a:pt x="1104900" y="1917700"/>
                </a:lnTo>
                <a:cubicBezTo>
                  <a:pt x="1371600" y="1270000"/>
                  <a:pt x="1778000" y="723900"/>
                  <a:pt x="2260600" y="342900"/>
                </a:cubicBezTo>
                <a:cubicBezTo>
                  <a:pt x="2654300" y="25400"/>
                  <a:pt x="2743200" y="0"/>
                  <a:pt x="3276600" y="0"/>
                </a:cubicBezTo>
                <a:lnTo>
                  <a:pt x="3670300" y="0"/>
                </a:lnTo>
                <a:cubicBezTo>
                  <a:pt x="4318000" y="0"/>
                  <a:pt x="4800600" y="736600"/>
                  <a:pt x="4800600" y="1752600"/>
                </a:cubicBezTo>
                <a:lnTo>
                  <a:pt x="4800600" y="2260600"/>
                </a:lnTo>
                <a:cubicBezTo>
                  <a:pt x="4800600" y="2501900"/>
                  <a:pt x="4749800" y="2908300"/>
                  <a:pt x="4699000" y="3136900"/>
                </a:cubicBezTo>
                <a:lnTo>
                  <a:pt x="4457700" y="4254500"/>
                </a:lnTo>
                <a:cubicBezTo>
                  <a:pt x="4406900" y="4495800"/>
                  <a:pt x="4292600" y="4876800"/>
                  <a:pt x="4203700" y="5092700"/>
                </a:cubicBezTo>
                <a:lnTo>
                  <a:pt x="3670300" y="6413500"/>
                </a:lnTo>
                <a:cubicBezTo>
                  <a:pt x="3581400" y="6629400"/>
                  <a:pt x="3365500" y="6959600"/>
                  <a:pt x="3200400" y="7137400"/>
                </a:cubicBezTo>
                <a:lnTo>
                  <a:pt x="2552700" y="7797800"/>
                </a:lnTo>
                <a:cubicBezTo>
                  <a:pt x="1968500" y="8407400"/>
                  <a:pt x="1358900" y="8483600"/>
                  <a:pt x="596900" y="8051800"/>
                </a:cubicBezTo>
                <a:cubicBezTo>
                  <a:pt x="495300" y="7988300"/>
                  <a:pt x="342900" y="7747000"/>
                  <a:pt x="254000" y="7493000"/>
                </a:cubicBezTo>
                <a:lnTo>
                  <a:pt x="215900" y="7391400"/>
                </a:lnTo>
                <a:cubicBezTo>
                  <a:pt x="25400" y="6845300"/>
                  <a:pt x="0" y="5803900"/>
                  <a:pt x="152400" y="5105400"/>
                </a:cubicBezTo>
                <a:close/>
                <a:moveTo>
                  <a:pt x="2476500" y="8293100"/>
                </a:moveTo>
                <a:moveTo>
                  <a:pt x="1892300" y="2133600"/>
                </a:moveTo>
                <a:lnTo>
                  <a:pt x="1130300" y="4127500"/>
                </a:lnTo>
                <a:cubicBezTo>
                  <a:pt x="1092200" y="4241800"/>
                  <a:pt x="1041400" y="4432300"/>
                  <a:pt x="1016000" y="4559300"/>
                </a:cubicBezTo>
                <a:lnTo>
                  <a:pt x="876300" y="5422900"/>
                </a:lnTo>
                <a:cubicBezTo>
                  <a:pt x="863600" y="5549900"/>
                  <a:pt x="850900" y="5740400"/>
                  <a:pt x="850900" y="5867400"/>
                </a:cubicBezTo>
                <a:lnTo>
                  <a:pt x="850900" y="6261100"/>
                </a:lnTo>
                <a:cubicBezTo>
                  <a:pt x="850900" y="6388100"/>
                  <a:pt x="863600" y="6604000"/>
                  <a:pt x="889000" y="6731000"/>
                </a:cubicBezTo>
                <a:lnTo>
                  <a:pt x="914400" y="6870700"/>
                </a:lnTo>
                <a:cubicBezTo>
                  <a:pt x="939800" y="6997700"/>
                  <a:pt x="1028700" y="7188200"/>
                  <a:pt x="1117600" y="7277100"/>
                </a:cubicBezTo>
                <a:lnTo>
                  <a:pt x="1143000" y="7289800"/>
                </a:lnTo>
                <a:cubicBezTo>
                  <a:pt x="1231900" y="7378700"/>
                  <a:pt x="1397000" y="7454900"/>
                  <a:pt x="1524000" y="7454900"/>
                </a:cubicBezTo>
                <a:lnTo>
                  <a:pt x="1638300" y="7454900"/>
                </a:lnTo>
                <a:cubicBezTo>
                  <a:pt x="1765300" y="7454900"/>
                  <a:pt x="1930400" y="7378700"/>
                  <a:pt x="2019300" y="7289800"/>
                </a:cubicBezTo>
                <a:lnTo>
                  <a:pt x="2349500" y="6972300"/>
                </a:lnTo>
                <a:cubicBezTo>
                  <a:pt x="2425700" y="6883400"/>
                  <a:pt x="2552700" y="6731000"/>
                  <a:pt x="2603500" y="6629400"/>
                </a:cubicBezTo>
                <a:lnTo>
                  <a:pt x="3022600" y="5892800"/>
                </a:lnTo>
                <a:cubicBezTo>
                  <a:pt x="3086100" y="5791200"/>
                  <a:pt x="3162300" y="5613400"/>
                  <a:pt x="3200400" y="5499100"/>
                </a:cubicBezTo>
                <a:lnTo>
                  <a:pt x="3505200" y="4660900"/>
                </a:lnTo>
                <a:cubicBezTo>
                  <a:pt x="3543300" y="4559300"/>
                  <a:pt x="3594100" y="4368800"/>
                  <a:pt x="3619500" y="4241800"/>
                </a:cubicBezTo>
                <a:lnTo>
                  <a:pt x="3962400" y="2476500"/>
                </a:lnTo>
                <a:cubicBezTo>
                  <a:pt x="4013200" y="2209800"/>
                  <a:pt x="4013200" y="1930400"/>
                  <a:pt x="3975100" y="1625600"/>
                </a:cubicBezTo>
                <a:lnTo>
                  <a:pt x="3937000" y="1371600"/>
                </a:lnTo>
                <a:cubicBezTo>
                  <a:pt x="3886200" y="1092200"/>
                  <a:pt x="3822700" y="1016000"/>
                  <a:pt x="3556000" y="889000"/>
                </a:cubicBezTo>
                <a:lnTo>
                  <a:pt x="3517900" y="876300"/>
                </a:lnTo>
                <a:cubicBezTo>
                  <a:pt x="3314700" y="774700"/>
                  <a:pt x="3314700" y="774700"/>
                  <a:pt x="3022600" y="838200"/>
                </a:cubicBezTo>
                <a:lnTo>
                  <a:pt x="3009900" y="850900"/>
                </a:lnTo>
                <a:cubicBezTo>
                  <a:pt x="2882900" y="876300"/>
                  <a:pt x="2692400" y="977900"/>
                  <a:pt x="2603500" y="1066800"/>
                </a:cubicBezTo>
                <a:lnTo>
                  <a:pt x="2514600" y="1155700"/>
                </a:lnTo>
                <a:cubicBezTo>
                  <a:pt x="2425700" y="1231900"/>
                  <a:pt x="2311400" y="1384300"/>
                  <a:pt x="2247900" y="1485900"/>
                </a:cubicBezTo>
                <a:lnTo>
                  <a:pt x="2082800" y="1752600"/>
                </a:lnTo>
                <a:cubicBezTo>
                  <a:pt x="2019300" y="1854200"/>
                  <a:pt x="1930400" y="2019300"/>
                  <a:pt x="1892300" y="2133600"/>
                </a:cubicBezTo>
                <a:close/>
                <a:moveTo>
                  <a:pt x="5448300" y="82931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13" name="Freeform 14313"/>
          <p:cNvSpPr/>
          <p:nvPr/>
        </p:nvSpPr>
        <p:spPr>
          <a:xfrm rot="0" flipH="0" flipV="0">
            <a:off x="13263953" y="14055020"/>
            <a:ext cx="64808" cy="114528"/>
          </a:xfrm>
          <a:custGeom>
            <a:pathLst>
              <a:path w="4800600" h="8483600">
                <a:moveTo>
                  <a:pt x="152400" y="5105400"/>
                </a:moveTo>
                <a:lnTo>
                  <a:pt x="508000" y="3530600"/>
                </a:lnTo>
                <a:cubicBezTo>
                  <a:pt x="558800" y="3289300"/>
                  <a:pt x="673100" y="2921000"/>
                  <a:pt x="774700" y="2692400"/>
                </a:cubicBezTo>
                <a:lnTo>
                  <a:pt x="1104900" y="1917700"/>
                </a:lnTo>
                <a:cubicBezTo>
                  <a:pt x="1371600" y="1270000"/>
                  <a:pt x="1778000" y="723900"/>
                  <a:pt x="2260600" y="342900"/>
                </a:cubicBezTo>
                <a:cubicBezTo>
                  <a:pt x="2654300" y="25400"/>
                  <a:pt x="2743200" y="0"/>
                  <a:pt x="3276600" y="0"/>
                </a:cubicBezTo>
                <a:lnTo>
                  <a:pt x="3670300" y="0"/>
                </a:lnTo>
                <a:cubicBezTo>
                  <a:pt x="4318000" y="0"/>
                  <a:pt x="4800600" y="736600"/>
                  <a:pt x="4800600" y="1752600"/>
                </a:cubicBezTo>
                <a:lnTo>
                  <a:pt x="4800600" y="2260600"/>
                </a:lnTo>
                <a:cubicBezTo>
                  <a:pt x="4800600" y="2501900"/>
                  <a:pt x="4749800" y="2908300"/>
                  <a:pt x="4699000" y="3136900"/>
                </a:cubicBezTo>
                <a:lnTo>
                  <a:pt x="4457700" y="4254500"/>
                </a:lnTo>
                <a:cubicBezTo>
                  <a:pt x="4406900" y="4495800"/>
                  <a:pt x="4292600" y="4876800"/>
                  <a:pt x="4203700" y="5092700"/>
                </a:cubicBezTo>
                <a:lnTo>
                  <a:pt x="3670300" y="6413500"/>
                </a:lnTo>
                <a:cubicBezTo>
                  <a:pt x="3581400" y="6629400"/>
                  <a:pt x="3365500" y="6959600"/>
                  <a:pt x="3200400" y="7137400"/>
                </a:cubicBezTo>
                <a:lnTo>
                  <a:pt x="2552700" y="7797800"/>
                </a:lnTo>
                <a:cubicBezTo>
                  <a:pt x="1968500" y="8407400"/>
                  <a:pt x="1358900" y="8483600"/>
                  <a:pt x="596900" y="8051800"/>
                </a:cubicBezTo>
                <a:cubicBezTo>
                  <a:pt x="495300" y="7988300"/>
                  <a:pt x="342900" y="7747000"/>
                  <a:pt x="254000" y="7493000"/>
                </a:cubicBezTo>
                <a:lnTo>
                  <a:pt x="215900" y="7391400"/>
                </a:lnTo>
                <a:cubicBezTo>
                  <a:pt x="25400" y="6845300"/>
                  <a:pt x="0" y="5803900"/>
                  <a:pt x="152400" y="5105400"/>
                </a:cubicBezTo>
                <a:close/>
                <a:moveTo>
                  <a:pt x="2476500" y="8293100"/>
                </a:moveTo>
                <a:moveTo>
                  <a:pt x="1892300" y="2133600"/>
                </a:moveTo>
                <a:lnTo>
                  <a:pt x="1130300" y="4127500"/>
                </a:lnTo>
                <a:cubicBezTo>
                  <a:pt x="1092200" y="4241800"/>
                  <a:pt x="1041400" y="4432300"/>
                  <a:pt x="1016000" y="4559300"/>
                </a:cubicBezTo>
                <a:lnTo>
                  <a:pt x="876300" y="5422900"/>
                </a:lnTo>
                <a:cubicBezTo>
                  <a:pt x="863600" y="5549900"/>
                  <a:pt x="850900" y="5740400"/>
                  <a:pt x="850900" y="5867400"/>
                </a:cubicBezTo>
                <a:lnTo>
                  <a:pt x="850900" y="6261100"/>
                </a:lnTo>
                <a:cubicBezTo>
                  <a:pt x="850900" y="6388100"/>
                  <a:pt x="863600" y="6604000"/>
                  <a:pt x="889000" y="6731000"/>
                </a:cubicBezTo>
                <a:lnTo>
                  <a:pt x="914400" y="6870700"/>
                </a:lnTo>
                <a:cubicBezTo>
                  <a:pt x="939800" y="6997700"/>
                  <a:pt x="1028700" y="7188200"/>
                  <a:pt x="1117600" y="7277100"/>
                </a:cubicBezTo>
                <a:lnTo>
                  <a:pt x="1143000" y="7289800"/>
                </a:lnTo>
                <a:cubicBezTo>
                  <a:pt x="1231900" y="7378700"/>
                  <a:pt x="1397000" y="7454900"/>
                  <a:pt x="1524000" y="7454900"/>
                </a:cubicBezTo>
                <a:lnTo>
                  <a:pt x="1638300" y="7454900"/>
                </a:lnTo>
                <a:cubicBezTo>
                  <a:pt x="1765300" y="7454900"/>
                  <a:pt x="1930400" y="7378700"/>
                  <a:pt x="2019300" y="7289800"/>
                </a:cubicBezTo>
                <a:lnTo>
                  <a:pt x="2349500" y="6972300"/>
                </a:lnTo>
                <a:cubicBezTo>
                  <a:pt x="2425700" y="6883400"/>
                  <a:pt x="2552700" y="6731000"/>
                  <a:pt x="2603500" y="6629400"/>
                </a:cubicBezTo>
                <a:lnTo>
                  <a:pt x="3022600" y="5892800"/>
                </a:lnTo>
                <a:cubicBezTo>
                  <a:pt x="3086100" y="5791200"/>
                  <a:pt x="3162300" y="5613400"/>
                  <a:pt x="3200400" y="5499100"/>
                </a:cubicBezTo>
                <a:lnTo>
                  <a:pt x="3505200" y="4660900"/>
                </a:lnTo>
                <a:cubicBezTo>
                  <a:pt x="3543300" y="4559300"/>
                  <a:pt x="3594100" y="4368800"/>
                  <a:pt x="3619500" y="4241800"/>
                </a:cubicBezTo>
                <a:lnTo>
                  <a:pt x="3962400" y="2476500"/>
                </a:lnTo>
                <a:cubicBezTo>
                  <a:pt x="4013200" y="2209800"/>
                  <a:pt x="4013200" y="1930400"/>
                  <a:pt x="3975100" y="1625600"/>
                </a:cubicBezTo>
                <a:lnTo>
                  <a:pt x="3937000" y="1371600"/>
                </a:lnTo>
                <a:cubicBezTo>
                  <a:pt x="3886200" y="1092200"/>
                  <a:pt x="3822700" y="1016000"/>
                  <a:pt x="3556000" y="889000"/>
                </a:cubicBezTo>
                <a:lnTo>
                  <a:pt x="3517900" y="876300"/>
                </a:lnTo>
                <a:cubicBezTo>
                  <a:pt x="3314700" y="774700"/>
                  <a:pt x="3314700" y="774700"/>
                  <a:pt x="3022600" y="838200"/>
                </a:cubicBezTo>
                <a:lnTo>
                  <a:pt x="3009900" y="850900"/>
                </a:lnTo>
                <a:cubicBezTo>
                  <a:pt x="2882900" y="876300"/>
                  <a:pt x="2692400" y="977900"/>
                  <a:pt x="2603500" y="1066800"/>
                </a:cubicBezTo>
                <a:lnTo>
                  <a:pt x="2514600" y="1155700"/>
                </a:lnTo>
                <a:cubicBezTo>
                  <a:pt x="2425700" y="1231900"/>
                  <a:pt x="2311400" y="1384300"/>
                  <a:pt x="2247900" y="1485900"/>
                </a:cubicBezTo>
                <a:lnTo>
                  <a:pt x="2082800" y="1752600"/>
                </a:lnTo>
                <a:cubicBezTo>
                  <a:pt x="2019300" y="1854200"/>
                  <a:pt x="1930400" y="2019300"/>
                  <a:pt x="1892300" y="2133600"/>
                </a:cubicBezTo>
                <a:close/>
                <a:moveTo>
                  <a:pt x="5448300" y="82931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14" name="Freeform 14314"/>
          <p:cNvSpPr/>
          <p:nvPr/>
        </p:nvSpPr>
        <p:spPr>
          <a:xfrm rot="0" flipH="0" flipV="0">
            <a:off x="13328938" y="14155319"/>
            <a:ext cx="21431" cy="33604"/>
          </a:xfrm>
          <a:custGeom>
            <a:pathLst>
              <a:path w="1587500" h="2489200">
                <a:moveTo>
                  <a:pt x="1485900" y="876300"/>
                </a:moveTo>
                <a:lnTo>
                  <a:pt x="800100" y="2286000"/>
                </a:lnTo>
                <a:cubicBezTo>
                  <a:pt x="736600" y="2413000"/>
                  <a:pt x="635000" y="2489200"/>
                  <a:pt x="482600" y="2489200"/>
                </a:cubicBezTo>
                <a:lnTo>
                  <a:pt x="342900" y="2489200"/>
                </a:lnTo>
                <a:cubicBezTo>
                  <a:pt x="114300" y="2489200"/>
                  <a:pt x="0" y="2336800"/>
                  <a:pt x="0" y="2057400"/>
                </a:cubicBezTo>
                <a:cubicBezTo>
                  <a:pt x="0" y="1981200"/>
                  <a:pt x="12700" y="1816100"/>
                  <a:pt x="25400" y="1701800"/>
                </a:cubicBezTo>
                <a:lnTo>
                  <a:pt x="38100" y="1574800"/>
                </a:lnTo>
                <a:cubicBezTo>
                  <a:pt x="50800" y="1460500"/>
                  <a:pt x="127000" y="1358900"/>
                  <a:pt x="203200" y="1358900"/>
                </a:cubicBezTo>
                <a:cubicBezTo>
                  <a:pt x="279400" y="1358900"/>
                  <a:pt x="368300" y="1270000"/>
                  <a:pt x="406400" y="1155700"/>
                </a:cubicBezTo>
                <a:cubicBezTo>
                  <a:pt x="444500" y="1054100"/>
                  <a:pt x="520700" y="876300"/>
                  <a:pt x="571500" y="774700"/>
                </a:cubicBezTo>
                <a:lnTo>
                  <a:pt x="774700" y="342900"/>
                </a:lnTo>
                <a:cubicBezTo>
                  <a:pt x="914400" y="63500"/>
                  <a:pt x="990600" y="0"/>
                  <a:pt x="1244600" y="0"/>
                </a:cubicBezTo>
                <a:cubicBezTo>
                  <a:pt x="1473200" y="0"/>
                  <a:pt x="1587500" y="152400"/>
                  <a:pt x="1587500" y="482600"/>
                </a:cubicBezTo>
                <a:cubicBezTo>
                  <a:pt x="1587500" y="584200"/>
                  <a:pt x="1536700" y="774700"/>
                  <a:pt x="1485900" y="876300"/>
                </a:cubicBezTo>
                <a:close/>
                <a:moveTo>
                  <a:pt x="177800" y="8636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15" name="Freeform 14315"/>
          <p:cNvSpPr/>
          <p:nvPr/>
        </p:nvSpPr>
        <p:spPr>
          <a:xfrm rot="0" flipH="0" flipV="0">
            <a:off x="13443652" y="14054506"/>
            <a:ext cx="34461" cy="112814"/>
          </a:xfrm>
          <a:custGeom>
            <a:pathLst>
              <a:path w="2552700" h="8356600">
                <a:moveTo>
                  <a:pt x="215900" y="6451600"/>
                </a:moveTo>
                <a:lnTo>
                  <a:pt x="1765300" y="444500"/>
                </a:lnTo>
                <a:cubicBezTo>
                  <a:pt x="1828800" y="203200"/>
                  <a:pt x="2006600" y="0"/>
                  <a:pt x="2171700" y="0"/>
                </a:cubicBezTo>
                <a:cubicBezTo>
                  <a:pt x="2336800" y="0"/>
                  <a:pt x="2489200" y="25400"/>
                  <a:pt x="2527300" y="63500"/>
                </a:cubicBezTo>
                <a:cubicBezTo>
                  <a:pt x="2552700" y="88900"/>
                  <a:pt x="2540000" y="304800"/>
                  <a:pt x="2489200" y="546100"/>
                </a:cubicBezTo>
                <a:lnTo>
                  <a:pt x="2235200" y="1663700"/>
                </a:lnTo>
                <a:cubicBezTo>
                  <a:pt x="2184400" y="1905000"/>
                  <a:pt x="2095500" y="2286000"/>
                  <a:pt x="2032000" y="2527300"/>
                </a:cubicBezTo>
                <a:lnTo>
                  <a:pt x="1117600" y="6235700"/>
                </a:lnTo>
                <a:cubicBezTo>
                  <a:pt x="939800" y="6908800"/>
                  <a:pt x="977900" y="7200900"/>
                  <a:pt x="1282700" y="7531100"/>
                </a:cubicBezTo>
                <a:cubicBezTo>
                  <a:pt x="1435100" y="7708900"/>
                  <a:pt x="1562100" y="7886700"/>
                  <a:pt x="1562100" y="7937500"/>
                </a:cubicBezTo>
                <a:cubicBezTo>
                  <a:pt x="1562100" y="8064500"/>
                  <a:pt x="1206500" y="8356600"/>
                  <a:pt x="1041400" y="8356600"/>
                </a:cubicBezTo>
                <a:cubicBezTo>
                  <a:pt x="952500" y="8356600"/>
                  <a:pt x="850900" y="8305800"/>
                  <a:pt x="812800" y="8242300"/>
                </a:cubicBezTo>
                <a:cubicBezTo>
                  <a:pt x="774700" y="8178800"/>
                  <a:pt x="647700" y="8102600"/>
                  <a:pt x="533400" y="8077200"/>
                </a:cubicBezTo>
                <a:cubicBezTo>
                  <a:pt x="152400" y="7975600"/>
                  <a:pt x="0" y="7251700"/>
                  <a:pt x="215900" y="6451600"/>
                </a:cubicBezTo>
                <a:close/>
                <a:moveTo>
                  <a:pt x="1752600" y="83312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16" name="Freeform 14316"/>
          <p:cNvSpPr/>
          <p:nvPr/>
        </p:nvSpPr>
        <p:spPr>
          <a:xfrm rot="0" flipH="0" flipV="0">
            <a:off x="13490556" y="14103198"/>
            <a:ext cx="63950" cy="45777"/>
          </a:xfrm>
          <a:custGeom>
            <a:pathLst>
              <a:path w="4737100" h="3390900">
                <a:moveTo>
                  <a:pt x="4292600" y="901700"/>
                </a:moveTo>
                <a:lnTo>
                  <a:pt x="1016000" y="901700"/>
                </a:lnTo>
                <a:cubicBezTo>
                  <a:pt x="723900" y="901700"/>
                  <a:pt x="673100" y="850900"/>
                  <a:pt x="673100" y="558800"/>
                </a:cubicBezTo>
                <a:lnTo>
                  <a:pt x="673100" y="444500"/>
                </a:lnTo>
                <a:cubicBezTo>
                  <a:pt x="673100" y="330200"/>
                  <a:pt x="723900" y="228600"/>
                  <a:pt x="787400" y="228600"/>
                </a:cubicBezTo>
                <a:cubicBezTo>
                  <a:pt x="850900" y="228600"/>
                  <a:pt x="901700" y="177800"/>
                  <a:pt x="901700" y="114300"/>
                </a:cubicBezTo>
                <a:cubicBezTo>
                  <a:pt x="901700" y="50800"/>
                  <a:pt x="1003300" y="0"/>
                  <a:pt x="1130300" y="0"/>
                </a:cubicBezTo>
                <a:lnTo>
                  <a:pt x="4178300" y="0"/>
                </a:lnTo>
                <a:cubicBezTo>
                  <a:pt x="4292600" y="0"/>
                  <a:pt x="4419600" y="25400"/>
                  <a:pt x="4457700" y="50800"/>
                </a:cubicBezTo>
                <a:cubicBezTo>
                  <a:pt x="4483100" y="88900"/>
                  <a:pt x="4559300" y="127000"/>
                  <a:pt x="4622800" y="139700"/>
                </a:cubicBezTo>
                <a:cubicBezTo>
                  <a:pt x="4686300" y="165100"/>
                  <a:pt x="4737100" y="279400"/>
                  <a:pt x="4737100" y="406400"/>
                </a:cubicBezTo>
                <a:lnTo>
                  <a:pt x="4737100" y="444500"/>
                </a:lnTo>
                <a:cubicBezTo>
                  <a:pt x="4737100" y="571500"/>
                  <a:pt x="4686300" y="673100"/>
                  <a:pt x="4622800" y="673100"/>
                </a:cubicBezTo>
                <a:cubicBezTo>
                  <a:pt x="4559300" y="673100"/>
                  <a:pt x="4508500" y="723900"/>
                  <a:pt x="4508500" y="787400"/>
                </a:cubicBezTo>
                <a:cubicBezTo>
                  <a:pt x="4508500" y="850900"/>
                  <a:pt x="4406900" y="901700"/>
                  <a:pt x="4292600" y="901700"/>
                </a:cubicBezTo>
                <a:close/>
                <a:moveTo>
                  <a:pt x="3365500" y="4724400"/>
                </a:moveTo>
                <a:moveTo>
                  <a:pt x="3721100" y="3390900"/>
                </a:moveTo>
                <a:lnTo>
                  <a:pt x="330200" y="3390900"/>
                </a:lnTo>
                <a:cubicBezTo>
                  <a:pt x="215900" y="3390900"/>
                  <a:pt x="88900" y="3365500"/>
                  <a:pt x="50800" y="3327400"/>
                </a:cubicBezTo>
                <a:cubicBezTo>
                  <a:pt x="25400" y="3302000"/>
                  <a:pt x="0" y="3175000"/>
                  <a:pt x="0" y="3048000"/>
                </a:cubicBezTo>
                <a:lnTo>
                  <a:pt x="0" y="2933700"/>
                </a:lnTo>
                <a:cubicBezTo>
                  <a:pt x="0" y="2806700"/>
                  <a:pt x="76200" y="2705100"/>
                  <a:pt x="165100" y="2705100"/>
                </a:cubicBezTo>
                <a:cubicBezTo>
                  <a:pt x="254000" y="2705100"/>
                  <a:pt x="330200" y="2654300"/>
                  <a:pt x="330200" y="2590800"/>
                </a:cubicBezTo>
                <a:cubicBezTo>
                  <a:pt x="330200" y="2527300"/>
                  <a:pt x="431800" y="2476500"/>
                  <a:pt x="558800" y="2476500"/>
                </a:cubicBezTo>
                <a:lnTo>
                  <a:pt x="3606800" y="2476500"/>
                </a:lnTo>
                <a:cubicBezTo>
                  <a:pt x="3733800" y="2476500"/>
                  <a:pt x="3835400" y="2527300"/>
                  <a:pt x="3835400" y="2590800"/>
                </a:cubicBezTo>
                <a:cubicBezTo>
                  <a:pt x="3835400" y="2654300"/>
                  <a:pt x="3886200" y="2705100"/>
                  <a:pt x="3949700" y="2705100"/>
                </a:cubicBezTo>
                <a:cubicBezTo>
                  <a:pt x="4013200" y="2705100"/>
                  <a:pt x="4064000" y="2806700"/>
                  <a:pt x="4064000" y="2933700"/>
                </a:cubicBezTo>
                <a:lnTo>
                  <a:pt x="4064000" y="3048000"/>
                </a:lnTo>
                <a:cubicBezTo>
                  <a:pt x="4064000" y="3175000"/>
                  <a:pt x="4038600" y="3302000"/>
                  <a:pt x="4000500" y="3327400"/>
                </a:cubicBezTo>
                <a:cubicBezTo>
                  <a:pt x="3975100" y="3365500"/>
                  <a:pt x="3848100" y="3390900"/>
                  <a:pt x="3721100" y="3390900"/>
                </a:cubicBezTo>
                <a:close/>
                <a:moveTo>
                  <a:pt x="876300" y="47244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17" name="Freeform 14317"/>
          <p:cNvSpPr/>
          <p:nvPr/>
        </p:nvSpPr>
        <p:spPr>
          <a:xfrm rot="0" flipH="0" flipV="0">
            <a:off x="13564380" y="14055192"/>
            <a:ext cx="74752" cy="111271"/>
          </a:xfrm>
          <a:custGeom>
            <a:pathLst>
              <a:path w="5537200" h="8242300">
                <a:moveTo>
                  <a:pt x="3251200" y="8242300"/>
                </a:moveTo>
                <a:lnTo>
                  <a:pt x="711200" y="8242300"/>
                </a:lnTo>
                <a:cubicBezTo>
                  <a:pt x="203200" y="8242300"/>
                  <a:pt x="0" y="8128000"/>
                  <a:pt x="0" y="7848600"/>
                </a:cubicBezTo>
                <a:cubicBezTo>
                  <a:pt x="0" y="7607300"/>
                  <a:pt x="38100" y="7531100"/>
                  <a:pt x="393700" y="7124700"/>
                </a:cubicBezTo>
                <a:lnTo>
                  <a:pt x="4432300" y="2400300"/>
                </a:lnTo>
                <a:cubicBezTo>
                  <a:pt x="4762500" y="2006600"/>
                  <a:pt x="4838700" y="1231900"/>
                  <a:pt x="4572000" y="952500"/>
                </a:cubicBezTo>
                <a:cubicBezTo>
                  <a:pt x="4483100" y="863600"/>
                  <a:pt x="4191000" y="787400"/>
                  <a:pt x="3924300" y="787400"/>
                </a:cubicBezTo>
                <a:lnTo>
                  <a:pt x="3759200" y="787400"/>
                </a:lnTo>
                <a:cubicBezTo>
                  <a:pt x="3492500" y="787400"/>
                  <a:pt x="3098800" y="939800"/>
                  <a:pt x="2895600" y="1143000"/>
                </a:cubicBezTo>
                <a:lnTo>
                  <a:pt x="2438400" y="1562100"/>
                </a:lnTo>
                <a:cubicBezTo>
                  <a:pt x="2222500" y="1752600"/>
                  <a:pt x="1968500" y="1917700"/>
                  <a:pt x="1866900" y="1917700"/>
                </a:cubicBezTo>
                <a:cubicBezTo>
                  <a:pt x="1676400" y="1917700"/>
                  <a:pt x="1574800" y="1752600"/>
                  <a:pt x="1574800" y="1435100"/>
                </a:cubicBezTo>
                <a:cubicBezTo>
                  <a:pt x="1574800" y="1333500"/>
                  <a:pt x="1727200" y="1079500"/>
                  <a:pt x="1917700" y="889000"/>
                </a:cubicBezTo>
                <a:lnTo>
                  <a:pt x="2336800" y="457200"/>
                </a:lnTo>
                <a:cubicBezTo>
                  <a:pt x="2667000" y="127000"/>
                  <a:pt x="3060700" y="0"/>
                  <a:pt x="3810000" y="0"/>
                </a:cubicBezTo>
                <a:cubicBezTo>
                  <a:pt x="4914900" y="0"/>
                  <a:pt x="5537200" y="571500"/>
                  <a:pt x="5537200" y="1600200"/>
                </a:cubicBezTo>
                <a:cubicBezTo>
                  <a:pt x="5537200" y="1841500"/>
                  <a:pt x="5448300" y="2197100"/>
                  <a:pt x="5359400" y="2413000"/>
                </a:cubicBezTo>
                <a:lnTo>
                  <a:pt x="5346700" y="2438400"/>
                </a:lnTo>
                <a:cubicBezTo>
                  <a:pt x="5257800" y="2654300"/>
                  <a:pt x="5029200" y="2984500"/>
                  <a:pt x="4864100" y="3187700"/>
                </a:cubicBezTo>
                <a:lnTo>
                  <a:pt x="2082800" y="6438900"/>
                </a:lnTo>
                <a:cubicBezTo>
                  <a:pt x="1905000" y="6642100"/>
                  <a:pt x="1676400" y="6896100"/>
                  <a:pt x="1562100" y="6997700"/>
                </a:cubicBezTo>
                <a:cubicBezTo>
                  <a:pt x="1257300" y="7264400"/>
                  <a:pt x="1308100" y="7340600"/>
                  <a:pt x="1841500" y="7340600"/>
                </a:cubicBezTo>
                <a:lnTo>
                  <a:pt x="3136900" y="7340600"/>
                </a:lnTo>
                <a:cubicBezTo>
                  <a:pt x="3721100" y="7340600"/>
                  <a:pt x="3949700" y="7454900"/>
                  <a:pt x="3949700" y="7772400"/>
                </a:cubicBezTo>
                <a:cubicBezTo>
                  <a:pt x="3949700" y="7899400"/>
                  <a:pt x="3898900" y="8064500"/>
                  <a:pt x="3835400" y="8128000"/>
                </a:cubicBezTo>
                <a:cubicBezTo>
                  <a:pt x="3771900" y="8191500"/>
                  <a:pt x="3505200" y="8242300"/>
                  <a:pt x="3251200" y="8242300"/>
                </a:cubicBezTo>
                <a:close/>
                <a:moveTo>
                  <a:pt x="-139700" y="82804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18" name="Freeform 14318"/>
          <p:cNvSpPr/>
          <p:nvPr/>
        </p:nvSpPr>
        <p:spPr>
          <a:xfrm rot="0" flipH="0" flipV="0">
            <a:off x="13640601" y="14055192"/>
            <a:ext cx="74752" cy="111271"/>
          </a:xfrm>
          <a:custGeom>
            <a:pathLst>
              <a:path w="5537200" h="8242300">
                <a:moveTo>
                  <a:pt x="3251200" y="8242300"/>
                </a:moveTo>
                <a:lnTo>
                  <a:pt x="711200" y="8242300"/>
                </a:lnTo>
                <a:cubicBezTo>
                  <a:pt x="203200" y="8242300"/>
                  <a:pt x="0" y="8128000"/>
                  <a:pt x="0" y="7848600"/>
                </a:cubicBezTo>
                <a:cubicBezTo>
                  <a:pt x="0" y="7607300"/>
                  <a:pt x="38100" y="7531100"/>
                  <a:pt x="393700" y="7124700"/>
                </a:cubicBezTo>
                <a:lnTo>
                  <a:pt x="4432300" y="2400300"/>
                </a:lnTo>
                <a:cubicBezTo>
                  <a:pt x="4762500" y="2006600"/>
                  <a:pt x="4838700" y="1231900"/>
                  <a:pt x="4572000" y="952500"/>
                </a:cubicBezTo>
                <a:cubicBezTo>
                  <a:pt x="4483100" y="863600"/>
                  <a:pt x="4191000" y="787400"/>
                  <a:pt x="3924300" y="787400"/>
                </a:cubicBezTo>
                <a:lnTo>
                  <a:pt x="3759200" y="787400"/>
                </a:lnTo>
                <a:cubicBezTo>
                  <a:pt x="3492500" y="787400"/>
                  <a:pt x="3098800" y="939800"/>
                  <a:pt x="2895600" y="1143000"/>
                </a:cubicBezTo>
                <a:lnTo>
                  <a:pt x="2438400" y="1562100"/>
                </a:lnTo>
                <a:cubicBezTo>
                  <a:pt x="2222500" y="1752600"/>
                  <a:pt x="1968500" y="1917700"/>
                  <a:pt x="1866900" y="1917700"/>
                </a:cubicBezTo>
                <a:cubicBezTo>
                  <a:pt x="1676400" y="1917700"/>
                  <a:pt x="1574800" y="1752600"/>
                  <a:pt x="1574800" y="1435100"/>
                </a:cubicBezTo>
                <a:cubicBezTo>
                  <a:pt x="1574800" y="1333500"/>
                  <a:pt x="1727200" y="1079500"/>
                  <a:pt x="1917700" y="889000"/>
                </a:cubicBezTo>
                <a:lnTo>
                  <a:pt x="2336800" y="457200"/>
                </a:lnTo>
                <a:cubicBezTo>
                  <a:pt x="2667000" y="127000"/>
                  <a:pt x="3060700" y="0"/>
                  <a:pt x="3810000" y="0"/>
                </a:cubicBezTo>
                <a:cubicBezTo>
                  <a:pt x="4914900" y="0"/>
                  <a:pt x="5537200" y="571500"/>
                  <a:pt x="5537200" y="1600200"/>
                </a:cubicBezTo>
                <a:cubicBezTo>
                  <a:pt x="5537200" y="1841500"/>
                  <a:pt x="5448300" y="2197100"/>
                  <a:pt x="5359400" y="2413000"/>
                </a:cubicBezTo>
                <a:lnTo>
                  <a:pt x="5346700" y="2438400"/>
                </a:lnTo>
                <a:cubicBezTo>
                  <a:pt x="5257800" y="2654300"/>
                  <a:pt x="5029200" y="2984500"/>
                  <a:pt x="4864100" y="3187700"/>
                </a:cubicBezTo>
                <a:lnTo>
                  <a:pt x="2082800" y="6438900"/>
                </a:lnTo>
                <a:cubicBezTo>
                  <a:pt x="1905000" y="6642100"/>
                  <a:pt x="1676400" y="6896100"/>
                  <a:pt x="1562100" y="6997700"/>
                </a:cubicBezTo>
                <a:cubicBezTo>
                  <a:pt x="1257300" y="7264400"/>
                  <a:pt x="1308100" y="7340600"/>
                  <a:pt x="1841500" y="7340600"/>
                </a:cubicBezTo>
                <a:lnTo>
                  <a:pt x="3136900" y="7340600"/>
                </a:lnTo>
                <a:cubicBezTo>
                  <a:pt x="3721100" y="7340600"/>
                  <a:pt x="3949700" y="7454900"/>
                  <a:pt x="3949700" y="7772400"/>
                </a:cubicBezTo>
                <a:cubicBezTo>
                  <a:pt x="3949700" y="7899400"/>
                  <a:pt x="3898900" y="8064500"/>
                  <a:pt x="3835400" y="8128000"/>
                </a:cubicBezTo>
                <a:cubicBezTo>
                  <a:pt x="3771900" y="8191500"/>
                  <a:pt x="3505200" y="8242300"/>
                  <a:pt x="3251200" y="8242300"/>
                </a:cubicBezTo>
                <a:close/>
                <a:moveTo>
                  <a:pt x="-139700" y="82804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19" name="Freeform 14319"/>
          <p:cNvSpPr/>
          <p:nvPr/>
        </p:nvSpPr>
        <p:spPr>
          <a:xfrm rot="0" flipH="0" flipV="0">
            <a:off x="13724026" y="14055020"/>
            <a:ext cx="64808" cy="114528"/>
          </a:xfrm>
          <a:custGeom>
            <a:pathLst>
              <a:path w="4800600" h="8483600">
                <a:moveTo>
                  <a:pt x="152400" y="5105400"/>
                </a:moveTo>
                <a:lnTo>
                  <a:pt x="508000" y="3530600"/>
                </a:lnTo>
                <a:cubicBezTo>
                  <a:pt x="558800" y="3289300"/>
                  <a:pt x="673100" y="2921000"/>
                  <a:pt x="774700" y="2692400"/>
                </a:cubicBezTo>
                <a:lnTo>
                  <a:pt x="1104900" y="1917700"/>
                </a:lnTo>
                <a:cubicBezTo>
                  <a:pt x="1371600" y="1270000"/>
                  <a:pt x="1778000" y="723900"/>
                  <a:pt x="2260600" y="342900"/>
                </a:cubicBezTo>
                <a:cubicBezTo>
                  <a:pt x="2654300" y="25400"/>
                  <a:pt x="2743200" y="0"/>
                  <a:pt x="3276600" y="0"/>
                </a:cubicBezTo>
                <a:lnTo>
                  <a:pt x="3670300" y="0"/>
                </a:lnTo>
                <a:cubicBezTo>
                  <a:pt x="4318000" y="0"/>
                  <a:pt x="4800600" y="736600"/>
                  <a:pt x="4800600" y="1752600"/>
                </a:cubicBezTo>
                <a:lnTo>
                  <a:pt x="4800600" y="2260600"/>
                </a:lnTo>
                <a:cubicBezTo>
                  <a:pt x="4800600" y="2501900"/>
                  <a:pt x="4749800" y="2908300"/>
                  <a:pt x="4699000" y="3136900"/>
                </a:cubicBezTo>
                <a:lnTo>
                  <a:pt x="4457700" y="4254500"/>
                </a:lnTo>
                <a:cubicBezTo>
                  <a:pt x="4406900" y="4495800"/>
                  <a:pt x="4292600" y="4876800"/>
                  <a:pt x="4203700" y="5092700"/>
                </a:cubicBezTo>
                <a:lnTo>
                  <a:pt x="3670300" y="6413500"/>
                </a:lnTo>
                <a:cubicBezTo>
                  <a:pt x="3581400" y="6629400"/>
                  <a:pt x="3365500" y="6959600"/>
                  <a:pt x="3200400" y="7137400"/>
                </a:cubicBezTo>
                <a:lnTo>
                  <a:pt x="2552700" y="7797800"/>
                </a:lnTo>
                <a:cubicBezTo>
                  <a:pt x="1968500" y="8407400"/>
                  <a:pt x="1358900" y="8483600"/>
                  <a:pt x="596900" y="8051800"/>
                </a:cubicBezTo>
                <a:cubicBezTo>
                  <a:pt x="495300" y="7988300"/>
                  <a:pt x="342900" y="7747000"/>
                  <a:pt x="254000" y="7493000"/>
                </a:cubicBezTo>
                <a:lnTo>
                  <a:pt x="215900" y="7391400"/>
                </a:lnTo>
                <a:cubicBezTo>
                  <a:pt x="25400" y="6845300"/>
                  <a:pt x="0" y="5803900"/>
                  <a:pt x="152400" y="5105400"/>
                </a:cubicBezTo>
                <a:close/>
                <a:moveTo>
                  <a:pt x="2476500" y="8293100"/>
                </a:moveTo>
                <a:moveTo>
                  <a:pt x="1892300" y="2133600"/>
                </a:moveTo>
                <a:lnTo>
                  <a:pt x="1130300" y="4127500"/>
                </a:lnTo>
                <a:cubicBezTo>
                  <a:pt x="1092200" y="4241800"/>
                  <a:pt x="1041400" y="4432300"/>
                  <a:pt x="1016000" y="4559300"/>
                </a:cubicBezTo>
                <a:lnTo>
                  <a:pt x="876300" y="5422900"/>
                </a:lnTo>
                <a:cubicBezTo>
                  <a:pt x="863600" y="5549900"/>
                  <a:pt x="850900" y="5740400"/>
                  <a:pt x="850900" y="5867400"/>
                </a:cubicBezTo>
                <a:lnTo>
                  <a:pt x="850900" y="6261100"/>
                </a:lnTo>
                <a:cubicBezTo>
                  <a:pt x="850900" y="6388100"/>
                  <a:pt x="863600" y="6604000"/>
                  <a:pt x="889000" y="6731000"/>
                </a:cubicBezTo>
                <a:lnTo>
                  <a:pt x="914400" y="6870700"/>
                </a:lnTo>
                <a:cubicBezTo>
                  <a:pt x="939800" y="6997700"/>
                  <a:pt x="1028700" y="7188200"/>
                  <a:pt x="1117600" y="7277100"/>
                </a:cubicBezTo>
                <a:lnTo>
                  <a:pt x="1143000" y="7289800"/>
                </a:lnTo>
                <a:cubicBezTo>
                  <a:pt x="1231900" y="7378700"/>
                  <a:pt x="1397000" y="7454900"/>
                  <a:pt x="1524000" y="7454900"/>
                </a:cubicBezTo>
                <a:lnTo>
                  <a:pt x="1638300" y="7454900"/>
                </a:lnTo>
                <a:cubicBezTo>
                  <a:pt x="1765300" y="7454900"/>
                  <a:pt x="1930400" y="7378700"/>
                  <a:pt x="2019300" y="7289800"/>
                </a:cubicBezTo>
                <a:lnTo>
                  <a:pt x="2349500" y="6972300"/>
                </a:lnTo>
                <a:cubicBezTo>
                  <a:pt x="2425700" y="6883400"/>
                  <a:pt x="2552700" y="6731000"/>
                  <a:pt x="2603500" y="6629400"/>
                </a:cubicBezTo>
                <a:lnTo>
                  <a:pt x="3022600" y="5892800"/>
                </a:lnTo>
                <a:cubicBezTo>
                  <a:pt x="3086100" y="5791200"/>
                  <a:pt x="3162300" y="5613400"/>
                  <a:pt x="3200400" y="5499100"/>
                </a:cubicBezTo>
                <a:lnTo>
                  <a:pt x="3505200" y="4660900"/>
                </a:lnTo>
                <a:cubicBezTo>
                  <a:pt x="3543300" y="4559300"/>
                  <a:pt x="3594100" y="4368800"/>
                  <a:pt x="3619500" y="4241800"/>
                </a:cubicBezTo>
                <a:lnTo>
                  <a:pt x="3962400" y="2476500"/>
                </a:lnTo>
                <a:cubicBezTo>
                  <a:pt x="4013200" y="2209800"/>
                  <a:pt x="4013200" y="1930400"/>
                  <a:pt x="3975100" y="1625600"/>
                </a:cubicBezTo>
                <a:lnTo>
                  <a:pt x="3937000" y="1371600"/>
                </a:lnTo>
                <a:cubicBezTo>
                  <a:pt x="3886200" y="1092200"/>
                  <a:pt x="3822700" y="1016000"/>
                  <a:pt x="3556000" y="889000"/>
                </a:cubicBezTo>
                <a:lnTo>
                  <a:pt x="3517900" y="876300"/>
                </a:lnTo>
                <a:cubicBezTo>
                  <a:pt x="3314700" y="774700"/>
                  <a:pt x="3314700" y="774700"/>
                  <a:pt x="3022600" y="838200"/>
                </a:cubicBezTo>
                <a:lnTo>
                  <a:pt x="3009900" y="850900"/>
                </a:lnTo>
                <a:cubicBezTo>
                  <a:pt x="2882900" y="876300"/>
                  <a:pt x="2692400" y="977900"/>
                  <a:pt x="2603500" y="1066800"/>
                </a:cubicBezTo>
                <a:lnTo>
                  <a:pt x="2514600" y="1155700"/>
                </a:lnTo>
                <a:cubicBezTo>
                  <a:pt x="2425700" y="1231900"/>
                  <a:pt x="2311400" y="1384300"/>
                  <a:pt x="2247900" y="1485900"/>
                </a:cubicBezTo>
                <a:lnTo>
                  <a:pt x="2082800" y="1752600"/>
                </a:lnTo>
                <a:cubicBezTo>
                  <a:pt x="2019300" y="1854200"/>
                  <a:pt x="1930400" y="2019300"/>
                  <a:pt x="1892300" y="2133600"/>
                </a:cubicBezTo>
                <a:close/>
                <a:moveTo>
                  <a:pt x="5448300" y="82931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20" name="Freeform 14320"/>
          <p:cNvSpPr/>
          <p:nvPr/>
        </p:nvSpPr>
        <p:spPr>
          <a:xfrm rot="0" flipH="0" flipV="0">
            <a:off x="13800764" y="14055020"/>
            <a:ext cx="64808" cy="114528"/>
          </a:xfrm>
          <a:custGeom>
            <a:pathLst>
              <a:path w="4800600" h="8483600">
                <a:moveTo>
                  <a:pt x="152400" y="5105400"/>
                </a:moveTo>
                <a:lnTo>
                  <a:pt x="508000" y="3530600"/>
                </a:lnTo>
                <a:cubicBezTo>
                  <a:pt x="558800" y="3289300"/>
                  <a:pt x="673100" y="2921000"/>
                  <a:pt x="774700" y="2692400"/>
                </a:cubicBezTo>
                <a:lnTo>
                  <a:pt x="1104900" y="1917700"/>
                </a:lnTo>
                <a:cubicBezTo>
                  <a:pt x="1371600" y="1270000"/>
                  <a:pt x="1778000" y="723900"/>
                  <a:pt x="2260600" y="342900"/>
                </a:cubicBezTo>
                <a:cubicBezTo>
                  <a:pt x="2654300" y="25400"/>
                  <a:pt x="2743200" y="0"/>
                  <a:pt x="3276600" y="0"/>
                </a:cubicBezTo>
                <a:lnTo>
                  <a:pt x="3670300" y="0"/>
                </a:lnTo>
                <a:cubicBezTo>
                  <a:pt x="4318000" y="0"/>
                  <a:pt x="4800600" y="736600"/>
                  <a:pt x="4800600" y="1752600"/>
                </a:cubicBezTo>
                <a:lnTo>
                  <a:pt x="4800600" y="2260600"/>
                </a:lnTo>
                <a:cubicBezTo>
                  <a:pt x="4800600" y="2501900"/>
                  <a:pt x="4749800" y="2908300"/>
                  <a:pt x="4699000" y="3136900"/>
                </a:cubicBezTo>
                <a:lnTo>
                  <a:pt x="4457700" y="4254500"/>
                </a:lnTo>
                <a:cubicBezTo>
                  <a:pt x="4406900" y="4495800"/>
                  <a:pt x="4292600" y="4876800"/>
                  <a:pt x="4203700" y="5092700"/>
                </a:cubicBezTo>
                <a:lnTo>
                  <a:pt x="3670300" y="6413500"/>
                </a:lnTo>
                <a:cubicBezTo>
                  <a:pt x="3581400" y="6629400"/>
                  <a:pt x="3365500" y="6959600"/>
                  <a:pt x="3200400" y="7137400"/>
                </a:cubicBezTo>
                <a:lnTo>
                  <a:pt x="2552700" y="7797800"/>
                </a:lnTo>
                <a:cubicBezTo>
                  <a:pt x="1968500" y="8407400"/>
                  <a:pt x="1358900" y="8483600"/>
                  <a:pt x="596900" y="8051800"/>
                </a:cubicBezTo>
                <a:cubicBezTo>
                  <a:pt x="495300" y="7988300"/>
                  <a:pt x="342900" y="7747000"/>
                  <a:pt x="254000" y="7493000"/>
                </a:cubicBezTo>
                <a:lnTo>
                  <a:pt x="215900" y="7391400"/>
                </a:lnTo>
                <a:cubicBezTo>
                  <a:pt x="25400" y="6845300"/>
                  <a:pt x="0" y="5803900"/>
                  <a:pt x="152400" y="5105400"/>
                </a:cubicBezTo>
                <a:close/>
                <a:moveTo>
                  <a:pt x="2476500" y="8293100"/>
                </a:moveTo>
                <a:moveTo>
                  <a:pt x="1892300" y="2133600"/>
                </a:moveTo>
                <a:lnTo>
                  <a:pt x="1130300" y="4127500"/>
                </a:lnTo>
                <a:cubicBezTo>
                  <a:pt x="1092200" y="4241800"/>
                  <a:pt x="1041400" y="4432300"/>
                  <a:pt x="1016000" y="4559300"/>
                </a:cubicBezTo>
                <a:lnTo>
                  <a:pt x="876300" y="5422900"/>
                </a:lnTo>
                <a:cubicBezTo>
                  <a:pt x="863600" y="5549900"/>
                  <a:pt x="850900" y="5740400"/>
                  <a:pt x="850900" y="5867400"/>
                </a:cubicBezTo>
                <a:lnTo>
                  <a:pt x="850900" y="6261100"/>
                </a:lnTo>
                <a:cubicBezTo>
                  <a:pt x="850900" y="6388100"/>
                  <a:pt x="863600" y="6604000"/>
                  <a:pt x="889000" y="6731000"/>
                </a:cubicBezTo>
                <a:lnTo>
                  <a:pt x="914400" y="6870700"/>
                </a:lnTo>
                <a:cubicBezTo>
                  <a:pt x="939800" y="6997700"/>
                  <a:pt x="1028700" y="7188200"/>
                  <a:pt x="1117600" y="7277100"/>
                </a:cubicBezTo>
                <a:lnTo>
                  <a:pt x="1143000" y="7289800"/>
                </a:lnTo>
                <a:cubicBezTo>
                  <a:pt x="1231900" y="7378700"/>
                  <a:pt x="1397000" y="7454900"/>
                  <a:pt x="1524000" y="7454900"/>
                </a:cubicBezTo>
                <a:lnTo>
                  <a:pt x="1638300" y="7454900"/>
                </a:lnTo>
                <a:cubicBezTo>
                  <a:pt x="1765300" y="7454900"/>
                  <a:pt x="1930400" y="7378700"/>
                  <a:pt x="2019300" y="7289800"/>
                </a:cubicBezTo>
                <a:lnTo>
                  <a:pt x="2349500" y="6972300"/>
                </a:lnTo>
                <a:cubicBezTo>
                  <a:pt x="2425700" y="6883400"/>
                  <a:pt x="2552700" y="6731000"/>
                  <a:pt x="2603500" y="6629400"/>
                </a:cubicBezTo>
                <a:lnTo>
                  <a:pt x="3022600" y="5892800"/>
                </a:lnTo>
                <a:cubicBezTo>
                  <a:pt x="3086100" y="5791200"/>
                  <a:pt x="3162300" y="5613400"/>
                  <a:pt x="3200400" y="5499100"/>
                </a:cubicBezTo>
                <a:lnTo>
                  <a:pt x="3505200" y="4660900"/>
                </a:lnTo>
                <a:cubicBezTo>
                  <a:pt x="3543300" y="4559300"/>
                  <a:pt x="3594100" y="4368800"/>
                  <a:pt x="3619500" y="4241800"/>
                </a:cubicBezTo>
                <a:lnTo>
                  <a:pt x="3962400" y="2476500"/>
                </a:lnTo>
                <a:cubicBezTo>
                  <a:pt x="4013200" y="2209800"/>
                  <a:pt x="4013200" y="1930400"/>
                  <a:pt x="3975100" y="1625600"/>
                </a:cubicBezTo>
                <a:lnTo>
                  <a:pt x="3937000" y="1371600"/>
                </a:lnTo>
                <a:cubicBezTo>
                  <a:pt x="3886200" y="1092200"/>
                  <a:pt x="3822700" y="1016000"/>
                  <a:pt x="3556000" y="889000"/>
                </a:cubicBezTo>
                <a:lnTo>
                  <a:pt x="3517900" y="876300"/>
                </a:lnTo>
                <a:cubicBezTo>
                  <a:pt x="3314700" y="774700"/>
                  <a:pt x="3314700" y="774700"/>
                  <a:pt x="3022600" y="838200"/>
                </a:cubicBezTo>
                <a:lnTo>
                  <a:pt x="3009900" y="850900"/>
                </a:lnTo>
                <a:cubicBezTo>
                  <a:pt x="2882900" y="876300"/>
                  <a:pt x="2692400" y="977900"/>
                  <a:pt x="2603500" y="1066800"/>
                </a:cubicBezTo>
                <a:lnTo>
                  <a:pt x="2514600" y="1155700"/>
                </a:lnTo>
                <a:cubicBezTo>
                  <a:pt x="2425700" y="1231900"/>
                  <a:pt x="2311400" y="1384300"/>
                  <a:pt x="2247900" y="1485900"/>
                </a:cubicBezTo>
                <a:lnTo>
                  <a:pt x="2082800" y="1752600"/>
                </a:lnTo>
                <a:cubicBezTo>
                  <a:pt x="2019300" y="1854200"/>
                  <a:pt x="1930400" y="2019300"/>
                  <a:pt x="1892300" y="2133600"/>
                </a:cubicBezTo>
                <a:close/>
                <a:moveTo>
                  <a:pt x="5448300" y="82931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21" name="Freeform 14321"/>
          <p:cNvSpPr/>
          <p:nvPr/>
        </p:nvSpPr>
        <p:spPr>
          <a:xfrm rot="0" flipH="0" flipV="0">
            <a:off x="15179080" y="14084605"/>
            <a:ext cx="82296" cy="88468"/>
          </a:xfrm>
          <a:custGeom>
            <a:pathLst>
              <a:path w="6096000" h="6553200">
                <a:moveTo>
                  <a:pt x="0" y="5918200"/>
                </a:moveTo>
                <a:lnTo>
                  <a:pt x="0" y="647700"/>
                </a:lnTo>
                <a:cubicBezTo>
                  <a:pt x="0" y="152400"/>
                  <a:pt x="139700" y="0"/>
                  <a:pt x="635000" y="0"/>
                </a:cubicBezTo>
                <a:lnTo>
                  <a:pt x="939800" y="0"/>
                </a:lnTo>
                <a:cubicBezTo>
                  <a:pt x="1333500" y="0"/>
                  <a:pt x="1574800" y="254000"/>
                  <a:pt x="1574800" y="647700"/>
                </a:cubicBezTo>
                <a:lnTo>
                  <a:pt x="1574800" y="1168400"/>
                </a:lnTo>
                <a:cubicBezTo>
                  <a:pt x="1574800" y="2108200"/>
                  <a:pt x="2044700" y="2489200"/>
                  <a:pt x="3175000" y="2489200"/>
                </a:cubicBezTo>
                <a:lnTo>
                  <a:pt x="3200400" y="2489200"/>
                </a:lnTo>
                <a:cubicBezTo>
                  <a:pt x="4368800" y="2489200"/>
                  <a:pt x="5194300" y="1676400"/>
                  <a:pt x="5194300" y="533400"/>
                </a:cubicBezTo>
                <a:cubicBezTo>
                  <a:pt x="5194300" y="241300"/>
                  <a:pt x="5397500" y="0"/>
                  <a:pt x="5638800" y="0"/>
                </a:cubicBezTo>
                <a:cubicBezTo>
                  <a:pt x="5892800" y="0"/>
                  <a:pt x="6096000" y="292100"/>
                  <a:pt x="6096000" y="647700"/>
                </a:cubicBezTo>
                <a:lnTo>
                  <a:pt x="6096000" y="723900"/>
                </a:lnTo>
                <a:cubicBezTo>
                  <a:pt x="6096000" y="1066800"/>
                  <a:pt x="6045200" y="1358900"/>
                  <a:pt x="5981700" y="1358900"/>
                </a:cubicBezTo>
                <a:cubicBezTo>
                  <a:pt x="5842000" y="1358900"/>
                  <a:pt x="5638800" y="1790700"/>
                  <a:pt x="5638800" y="2070100"/>
                </a:cubicBezTo>
                <a:cubicBezTo>
                  <a:pt x="5638800" y="2336800"/>
                  <a:pt x="4787900" y="3162300"/>
                  <a:pt x="4508500" y="3162300"/>
                </a:cubicBezTo>
                <a:cubicBezTo>
                  <a:pt x="4394200" y="3162300"/>
                  <a:pt x="4292600" y="3213100"/>
                  <a:pt x="4292600" y="3276600"/>
                </a:cubicBezTo>
                <a:cubicBezTo>
                  <a:pt x="4292600" y="3340100"/>
                  <a:pt x="4000500" y="3390900"/>
                  <a:pt x="3644900" y="3390900"/>
                </a:cubicBezTo>
                <a:lnTo>
                  <a:pt x="2667000" y="3390900"/>
                </a:lnTo>
                <a:cubicBezTo>
                  <a:pt x="2311400" y="3390900"/>
                  <a:pt x="2032000" y="3340100"/>
                  <a:pt x="2032000" y="3276600"/>
                </a:cubicBezTo>
                <a:cubicBezTo>
                  <a:pt x="2032000" y="3213100"/>
                  <a:pt x="1930400" y="3162300"/>
                  <a:pt x="1803400" y="3162300"/>
                </a:cubicBezTo>
                <a:cubicBezTo>
                  <a:pt x="1676400" y="3162300"/>
                  <a:pt x="1574800" y="3454400"/>
                  <a:pt x="1574800" y="3810000"/>
                </a:cubicBezTo>
                <a:lnTo>
                  <a:pt x="1574800" y="5918200"/>
                </a:lnTo>
                <a:cubicBezTo>
                  <a:pt x="1574800" y="6388100"/>
                  <a:pt x="1409700" y="6553200"/>
                  <a:pt x="939800" y="6553200"/>
                </a:cubicBezTo>
                <a:lnTo>
                  <a:pt x="635000" y="6553200"/>
                </a:lnTo>
                <a:cubicBezTo>
                  <a:pt x="139700" y="6553200"/>
                  <a:pt x="0" y="6413500"/>
                  <a:pt x="0" y="5918200"/>
                </a:cubicBezTo>
                <a:close/>
                <a:moveTo>
                  <a:pt x="406400" y="6553200"/>
                </a:moveTo>
              </a:path>
            </a:pathLst>
          </a:custGeom>
          <a:solidFill>
            <a:srgbClr val="0C0D0D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22" name="Freeform 14322"/>
          <p:cNvSpPr/>
          <p:nvPr/>
        </p:nvSpPr>
        <p:spPr>
          <a:xfrm rot="0" flipH="0" flipV="0">
            <a:off x="17001784" y="13575831"/>
            <a:ext cx="36518" cy="545553"/>
          </a:xfrm>
          <a:custGeom>
            <a:pathLst>
              <a:path w="2705100" h="40411400">
                <a:moveTo>
                  <a:pt x="1346200" y="673100"/>
                </a:moveTo>
                <a:lnTo>
                  <a:pt x="1346200" y="16484600"/>
                </a:lnTo>
                <a:cubicBezTo>
                  <a:pt x="1346200" y="16852900"/>
                  <a:pt x="1244600" y="17157700"/>
                  <a:pt x="1130300" y="17157700"/>
                </a:cubicBezTo>
                <a:cubicBezTo>
                  <a:pt x="1003300" y="17157700"/>
                  <a:pt x="901700" y="16852900"/>
                  <a:pt x="901700" y="16484600"/>
                </a:cubicBezTo>
                <a:lnTo>
                  <a:pt x="901700" y="673100"/>
                </a:lnTo>
                <a:cubicBezTo>
                  <a:pt x="901700" y="304800"/>
                  <a:pt x="1003300" y="0"/>
                  <a:pt x="1130300" y="0"/>
                </a:cubicBezTo>
                <a:cubicBezTo>
                  <a:pt x="1244600" y="0"/>
                  <a:pt x="1346200" y="304800"/>
                  <a:pt x="1346200" y="673100"/>
                </a:cubicBezTo>
                <a:close/>
                <a:moveTo>
                  <a:pt x="39509700" y="40411400"/>
                </a:moveTo>
                <a:moveTo>
                  <a:pt x="228600" y="22123400"/>
                </a:moveTo>
                <a:lnTo>
                  <a:pt x="2476500" y="22123400"/>
                </a:lnTo>
                <a:cubicBezTo>
                  <a:pt x="2679700" y="22123400"/>
                  <a:pt x="2705100" y="22148800"/>
                  <a:pt x="2705100" y="22352000"/>
                </a:cubicBezTo>
                <a:lnTo>
                  <a:pt x="2705100" y="22580600"/>
                </a:lnTo>
                <a:cubicBezTo>
                  <a:pt x="2705100" y="22771100"/>
                  <a:pt x="2679700" y="22796500"/>
                  <a:pt x="2476500" y="22796500"/>
                </a:cubicBezTo>
                <a:lnTo>
                  <a:pt x="228600" y="22796500"/>
                </a:lnTo>
                <a:cubicBezTo>
                  <a:pt x="25400" y="22796500"/>
                  <a:pt x="0" y="22771100"/>
                  <a:pt x="0" y="22580600"/>
                </a:cubicBezTo>
                <a:lnTo>
                  <a:pt x="0" y="22352000"/>
                </a:lnTo>
                <a:cubicBezTo>
                  <a:pt x="0" y="22148800"/>
                  <a:pt x="25400" y="22123400"/>
                  <a:pt x="228600" y="22123400"/>
                </a:cubicBezTo>
                <a:close/>
                <a:moveTo>
                  <a:pt x="18059400" y="40411400"/>
                </a:moveTo>
                <a:moveTo>
                  <a:pt x="1346200" y="23926800"/>
                </a:moveTo>
                <a:lnTo>
                  <a:pt x="1346200" y="39738300"/>
                </a:lnTo>
                <a:cubicBezTo>
                  <a:pt x="1346200" y="40106600"/>
                  <a:pt x="1244600" y="40411400"/>
                  <a:pt x="1130300" y="40411400"/>
                </a:cubicBezTo>
                <a:cubicBezTo>
                  <a:pt x="1003300" y="40411400"/>
                  <a:pt x="901700" y="40106600"/>
                  <a:pt x="901700" y="39738300"/>
                </a:cubicBezTo>
                <a:lnTo>
                  <a:pt x="901700" y="23926800"/>
                </a:lnTo>
                <a:cubicBezTo>
                  <a:pt x="901700" y="23558500"/>
                  <a:pt x="1003300" y="23253700"/>
                  <a:pt x="1130300" y="23253700"/>
                </a:cubicBezTo>
                <a:cubicBezTo>
                  <a:pt x="1244600" y="23253700"/>
                  <a:pt x="1346200" y="23558500"/>
                  <a:pt x="1346200" y="23926800"/>
                </a:cubicBezTo>
                <a:close/>
                <a:moveTo>
                  <a:pt x="16256000" y="40411400"/>
                </a:moveTo>
              </a:path>
            </a:pathLst>
          </a:custGeom>
          <a:solidFill>
            <a:srgbClr val="070707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23" name="Rectangle 14323"/>
          <p:cNvSpPr/>
          <p:nvPr/>
        </p:nvSpPr>
        <p:spPr>
          <a:xfrm rot="0" flipH="0" flipV="0">
            <a:off x="17215232" y="13347957"/>
            <a:ext cx="145516" cy="348980"/>
          </a:xfrm>
          <a:prstGeom prst="rect">
            <a:avLst/>
          </a:prstGeom>
        </p:spPr>
      </p:sp>
      <p:sp>
        <p:nvSpPr>
          <p:cNvPr id="14324" name="Freeform 14324"/>
          <p:cNvSpPr/>
          <p:nvPr/>
        </p:nvSpPr>
        <p:spPr>
          <a:xfrm rot="0" flipH="0" flipV="0">
            <a:off x="17218255" y="13576681"/>
            <a:ext cx="85280" cy="53327"/>
          </a:xfrm>
          <a:custGeom>
            <a:pathLst>
              <a:path w="5016500" h="3136900">
                <a:moveTo>
                  <a:pt x="825500" y="12700"/>
                </a:moveTo>
                <a:lnTo>
                  <a:pt x="2044700" y="63500"/>
                </a:lnTo>
                <a:cubicBezTo>
                  <a:pt x="2628900" y="101600"/>
                  <a:pt x="2870200" y="152400"/>
                  <a:pt x="2870200" y="241300"/>
                </a:cubicBezTo>
                <a:cubicBezTo>
                  <a:pt x="2870200" y="330200"/>
                  <a:pt x="3162300" y="444500"/>
                  <a:pt x="3390900" y="444500"/>
                </a:cubicBezTo>
                <a:cubicBezTo>
                  <a:pt x="3530600" y="444500"/>
                  <a:pt x="3759200" y="533400"/>
                  <a:pt x="3898900" y="660400"/>
                </a:cubicBezTo>
                <a:cubicBezTo>
                  <a:pt x="4000500" y="736600"/>
                  <a:pt x="4089400" y="800100"/>
                  <a:pt x="4102100" y="800100"/>
                </a:cubicBezTo>
                <a:cubicBezTo>
                  <a:pt x="4178300" y="800100"/>
                  <a:pt x="4279900" y="863600"/>
                  <a:pt x="4432300" y="1016000"/>
                </a:cubicBezTo>
                <a:lnTo>
                  <a:pt x="4838700" y="1422400"/>
                </a:lnTo>
                <a:cubicBezTo>
                  <a:pt x="4940300" y="1524000"/>
                  <a:pt x="5016500" y="1727200"/>
                  <a:pt x="5016500" y="1866900"/>
                </a:cubicBezTo>
                <a:lnTo>
                  <a:pt x="5016500" y="2425700"/>
                </a:lnTo>
                <a:cubicBezTo>
                  <a:pt x="5016500" y="2882900"/>
                  <a:pt x="4622800" y="3136900"/>
                  <a:pt x="3911600" y="3136900"/>
                </a:cubicBezTo>
                <a:lnTo>
                  <a:pt x="3479800" y="3136900"/>
                </a:lnTo>
                <a:cubicBezTo>
                  <a:pt x="3340100" y="3136900"/>
                  <a:pt x="3124200" y="3111500"/>
                  <a:pt x="2997200" y="3086100"/>
                </a:cubicBezTo>
                <a:lnTo>
                  <a:pt x="2705100" y="3022600"/>
                </a:lnTo>
                <a:cubicBezTo>
                  <a:pt x="2565400" y="2997200"/>
                  <a:pt x="2362200" y="2921000"/>
                  <a:pt x="2235200" y="2870200"/>
                </a:cubicBezTo>
                <a:lnTo>
                  <a:pt x="1092200" y="2387600"/>
                </a:lnTo>
                <a:cubicBezTo>
                  <a:pt x="977900" y="2336800"/>
                  <a:pt x="787400" y="2222500"/>
                  <a:pt x="685800" y="2120900"/>
                </a:cubicBezTo>
                <a:lnTo>
                  <a:pt x="368300" y="1803400"/>
                </a:lnTo>
                <a:cubicBezTo>
                  <a:pt x="127000" y="1574800"/>
                  <a:pt x="0" y="1270000"/>
                  <a:pt x="0" y="952500"/>
                </a:cubicBezTo>
                <a:lnTo>
                  <a:pt x="0" y="787400"/>
                </a:lnTo>
                <a:cubicBezTo>
                  <a:pt x="0" y="647700"/>
                  <a:pt x="88900" y="444500"/>
                  <a:pt x="203200" y="342900"/>
                </a:cubicBezTo>
                <a:lnTo>
                  <a:pt x="381000" y="177800"/>
                </a:lnTo>
                <a:cubicBezTo>
                  <a:pt x="482600" y="76200"/>
                  <a:pt x="685800" y="0"/>
                  <a:pt x="825500" y="12700"/>
                </a:cubicBezTo>
                <a:close/>
                <a:moveTo>
                  <a:pt x="2984500" y="3175000"/>
                </a:moveTo>
                <a:moveTo>
                  <a:pt x="4064000" y="1447800"/>
                </a:moveTo>
                <a:lnTo>
                  <a:pt x="3314700" y="990600"/>
                </a:lnTo>
                <a:cubicBezTo>
                  <a:pt x="3200400" y="927100"/>
                  <a:pt x="3009900" y="850900"/>
                  <a:pt x="2895600" y="838200"/>
                </a:cubicBezTo>
                <a:cubicBezTo>
                  <a:pt x="2781300" y="812800"/>
                  <a:pt x="2667000" y="774700"/>
                  <a:pt x="2628900" y="736600"/>
                </a:cubicBezTo>
                <a:cubicBezTo>
                  <a:pt x="2603500" y="711200"/>
                  <a:pt x="2463800" y="660400"/>
                  <a:pt x="2336800" y="622300"/>
                </a:cubicBezTo>
                <a:lnTo>
                  <a:pt x="2209800" y="596900"/>
                </a:lnTo>
                <a:cubicBezTo>
                  <a:pt x="2082800" y="558800"/>
                  <a:pt x="1854200" y="533400"/>
                  <a:pt x="1714500" y="533400"/>
                </a:cubicBezTo>
                <a:lnTo>
                  <a:pt x="1219200" y="533400"/>
                </a:lnTo>
                <a:cubicBezTo>
                  <a:pt x="787400" y="533400"/>
                  <a:pt x="533400" y="698500"/>
                  <a:pt x="533400" y="965200"/>
                </a:cubicBezTo>
                <a:lnTo>
                  <a:pt x="533400" y="990600"/>
                </a:lnTo>
                <a:cubicBezTo>
                  <a:pt x="533400" y="1130300"/>
                  <a:pt x="622300" y="1333500"/>
                  <a:pt x="723900" y="1435100"/>
                </a:cubicBezTo>
                <a:lnTo>
                  <a:pt x="952500" y="1663700"/>
                </a:lnTo>
                <a:cubicBezTo>
                  <a:pt x="1168400" y="1879600"/>
                  <a:pt x="1358900" y="1968500"/>
                  <a:pt x="1612900" y="1968500"/>
                </a:cubicBezTo>
                <a:cubicBezTo>
                  <a:pt x="1714500" y="1968500"/>
                  <a:pt x="1790700" y="2019300"/>
                  <a:pt x="1790700" y="2070100"/>
                </a:cubicBezTo>
                <a:cubicBezTo>
                  <a:pt x="1790700" y="2133600"/>
                  <a:pt x="1905000" y="2209800"/>
                  <a:pt x="2044700" y="2247900"/>
                </a:cubicBezTo>
                <a:lnTo>
                  <a:pt x="2082800" y="2260600"/>
                </a:lnTo>
                <a:cubicBezTo>
                  <a:pt x="2222500" y="2298700"/>
                  <a:pt x="2413000" y="2324100"/>
                  <a:pt x="2514600" y="2324100"/>
                </a:cubicBezTo>
                <a:cubicBezTo>
                  <a:pt x="2616200" y="2324100"/>
                  <a:pt x="2692400" y="2374900"/>
                  <a:pt x="2692400" y="2438400"/>
                </a:cubicBezTo>
                <a:cubicBezTo>
                  <a:pt x="2692400" y="2501900"/>
                  <a:pt x="2806700" y="2552700"/>
                  <a:pt x="2946400" y="2565400"/>
                </a:cubicBezTo>
                <a:lnTo>
                  <a:pt x="3327400" y="2578100"/>
                </a:lnTo>
                <a:cubicBezTo>
                  <a:pt x="4203700" y="2628900"/>
                  <a:pt x="4483100" y="2514600"/>
                  <a:pt x="4483100" y="2159000"/>
                </a:cubicBezTo>
                <a:cubicBezTo>
                  <a:pt x="4483100" y="1841500"/>
                  <a:pt x="4343400" y="1612900"/>
                  <a:pt x="4064000" y="1447800"/>
                </a:cubicBezTo>
                <a:close/>
                <a:moveTo>
                  <a:pt x="1549400" y="3175000"/>
                </a:moveTo>
              </a:path>
            </a:pathLst>
          </a:custGeom>
          <a:solidFill>
            <a:srgbClr val="11111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25" name="Rectangle 14325"/>
          <p:cNvSpPr/>
          <p:nvPr/>
        </p:nvSpPr>
        <p:spPr>
          <a:xfrm rot="0" flipH="0" flipV="0">
            <a:off x="17215232" y="13597316"/>
            <a:ext cx="116839" cy="164226"/>
          </a:xfrm>
          <a:prstGeom prst="rect">
            <a:avLst/>
          </a:prstGeom>
        </p:spPr>
      </p:sp>
      <p:sp>
        <p:nvSpPr>
          <p:cNvPr id="14326" name="Freeform 14326"/>
          <p:cNvSpPr/>
          <p:nvPr/>
        </p:nvSpPr>
        <p:spPr>
          <a:xfrm rot="0" flipH="0" flipV="0">
            <a:off x="17218280" y="13637184"/>
            <a:ext cx="85344" cy="93167"/>
          </a:xfrm>
          <a:custGeom>
            <a:pathLst>
              <a:path w="10668000" h="11645900">
                <a:moveTo>
                  <a:pt x="0" y="4318000"/>
                </a:moveTo>
                <a:lnTo>
                  <a:pt x="0" y="762000"/>
                </a:lnTo>
                <a:cubicBezTo>
                  <a:pt x="0" y="457200"/>
                  <a:pt x="101600" y="177800"/>
                  <a:pt x="241300" y="114300"/>
                </a:cubicBezTo>
                <a:cubicBezTo>
                  <a:pt x="508000" y="12700"/>
                  <a:pt x="685800" y="0"/>
                  <a:pt x="952500" y="88900"/>
                </a:cubicBezTo>
                <a:cubicBezTo>
                  <a:pt x="1054100" y="114300"/>
                  <a:pt x="1143000" y="381000"/>
                  <a:pt x="1143000" y="685800"/>
                </a:cubicBezTo>
                <a:lnTo>
                  <a:pt x="1143000" y="3670300"/>
                </a:lnTo>
                <a:cubicBezTo>
                  <a:pt x="1143000" y="4229100"/>
                  <a:pt x="1231900" y="4305300"/>
                  <a:pt x="2171700" y="4610100"/>
                </a:cubicBezTo>
                <a:lnTo>
                  <a:pt x="2197100" y="4610100"/>
                </a:lnTo>
                <a:cubicBezTo>
                  <a:pt x="2501900" y="4711700"/>
                  <a:pt x="3009900" y="4787900"/>
                  <a:pt x="3302000" y="4787900"/>
                </a:cubicBezTo>
                <a:lnTo>
                  <a:pt x="3644900" y="4787900"/>
                </a:lnTo>
                <a:cubicBezTo>
                  <a:pt x="4025900" y="4787900"/>
                  <a:pt x="4191000" y="4622800"/>
                  <a:pt x="4191000" y="4241800"/>
                </a:cubicBezTo>
                <a:lnTo>
                  <a:pt x="4191000" y="3429000"/>
                </a:lnTo>
                <a:cubicBezTo>
                  <a:pt x="4191000" y="2908300"/>
                  <a:pt x="4305300" y="2565400"/>
                  <a:pt x="4711700" y="1879600"/>
                </a:cubicBezTo>
                <a:cubicBezTo>
                  <a:pt x="5080000" y="1282700"/>
                  <a:pt x="6057900" y="1066800"/>
                  <a:pt x="7772400" y="1219200"/>
                </a:cubicBezTo>
                <a:lnTo>
                  <a:pt x="7848600" y="1219200"/>
                </a:lnTo>
                <a:cubicBezTo>
                  <a:pt x="8140700" y="1244600"/>
                  <a:pt x="8382000" y="1371600"/>
                  <a:pt x="8382000" y="1498600"/>
                </a:cubicBezTo>
                <a:cubicBezTo>
                  <a:pt x="8382000" y="1638300"/>
                  <a:pt x="8559800" y="1739900"/>
                  <a:pt x="8763000" y="1739900"/>
                </a:cubicBezTo>
                <a:cubicBezTo>
                  <a:pt x="8978900" y="1739900"/>
                  <a:pt x="9321800" y="1917700"/>
                  <a:pt x="9525000" y="2120900"/>
                </a:cubicBezTo>
                <a:lnTo>
                  <a:pt x="10287000" y="2882900"/>
                </a:lnTo>
                <a:cubicBezTo>
                  <a:pt x="10541000" y="3149600"/>
                  <a:pt x="10668000" y="3441700"/>
                  <a:pt x="10668000" y="3810000"/>
                </a:cubicBezTo>
                <a:lnTo>
                  <a:pt x="10668000" y="7289800"/>
                </a:lnTo>
                <a:cubicBezTo>
                  <a:pt x="10668000" y="7594600"/>
                  <a:pt x="10502900" y="7835900"/>
                  <a:pt x="10287000" y="7835900"/>
                </a:cubicBezTo>
                <a:cubicBezTo>
                  <a:pt x="10071100" y="7835900"/>
                  <a:pt x="9817100" y="7747000"/>
                  <a:pt x="9715500" y="7645400"/>
                </a:cubicBezTo>
                <a:cubicBezTo>
                  <a:pt x="9613900" y="7543800"/>
                  <a:pt x="9525000" y="7213600"/>
                  <a:pt x="9525000" y="6908800"/>
                </a:cubicBezTo>
                <a:lnTo>
                  <a:pt x="9525000" y="4191000"/>
                </a:lnTo>
                <a:cubicBezTo>
                  <a:pt x="9525000" y="3556000"/>
                  <a:pt x="8991600" y="2946400"/>
                  <a:pt x="8204200" y="2705100"/>
                </a:cubicBezTo>
                <a:lnTo>
                  <a:pt x="8089900" y="2679700"/>
                </a:lnTo>
                <a:cubicBezTo>
                  <a:pt x="7772400" y="2578100"/>
                  <a:pt x="7277100" y="2501900"/>
                  <a:pt x="6985000" y="2501900"/>
                </a:cubicBezTo>
                <a:lnTo>
                  <a:pt x="6261100" y="2501900"/>
                </a:lnTo>
                <a:cubicBezTo>
                  <a:pt x="5956300" y="2501900"/>
                  <a:pt x="5715000" y="2667000"/>
                  <a:pt x="5715000" y="2882900"/>
                </a:cubicBezTo>
                <a:cubicBezTo>
                  <a:pt x="5715000" y="3086100"/>
                  <a:pt x="5626100" y="3263900"/>
                  <a:pt x="5524500" y="3263900"/>
                </a:cubicBezTo>
                <a:cubicBezTo>
                  <a:pt x="5422900" y="3263900"/>
                  <a:pt x="5334000" y="3505200"/>
                  <a:pt x="5334000" y="3810000"/>
                </a:cubicBezTo>
                <a:lnTo>
                  <a:pt x="5334000" y="5765800"/>
                </a:lnTo>
                <a:cubicBezTo>
                  <a:pt x="5334000" y="6248400"/>
                  <a:pt x="5270500" y="6311900"/>
                  <a:pt x="4787900" y="6311900"/>
                </a:cubicBezTo>
                <a:lnTo>
                  <a:pt x="3975100" y="6311900"/>
                </a:lnTo>
                <a:cubicBezTo>
                  <a:pt x="3670300" y="6311900"/>
                  <a:pt x="3429000" y="6223000"/>
                  <a:pt x="3429000" y="6121400"/>
                </a:cubicBezTo>
                <a:cubicBezTo>
                  <a:pt x="3429000" y="6019800"/>
                  <a:pt x="3175000" y="5892800"/>
                  <a:pt x="2844800" y="5842000"/>
                </a:cubicBezTo>
                <a:lnTo>
                  <a:pt x="2768600" y="5829300"/>
                </a:lnTo>
                <a:cubicBezTo>
                  <a:pt x="2451100" y="5778500"/>
                  <a:pt x="2133600" y="5740400"/>
                  <a:pt x="2044700" y="5740400"/>
                </a:cubicBezTo>
                <a:cubicBezTo>
                  <a:pt x="1968500" y="5740400"/>
                  <a:pt x="1689100" y="5727700"/>
                  <a:pt x="1422400" y="5702300"/>
                </a:cubicBezTo>
                <a:lnTo>
                  <a:pt x="1358900" y="5689600"/>
                </a:lnTo>
                <a:cubicBezTo>
                  <a:pt x="1092200" y="5676900"/>
                  <a:pt x="698500" y="5486400"/>
                  <a:pt x="469900" y="5295900"/>
                </a:cubicBezTo>
                <a:lnTo>
                  <a:pt x="406400" y="5219700"/>
                </a:lnTo>
                <a:cubicBezTo>
                  <a:pt x="177800" y="5029200"/>
                  <a:pt x="0" y="4622800"/>
                  <a:pt x="0" y="4318000"/>
                </a:cubicBezTo>
                <a:close/>
                <a:moveTo>
                  <a:pt x="6946900" y="11645900"/>
                </a:moveTo>
                <a:moveTo>
                  <a:pt x="9372600" y="11353800"/>
                </a:moveTo>
                <a:lnTo>
                  <a:pt x="7772400" y="11036300"/>
                </a:lnTo>
                <a:cubicBezTo>
                  <a:pt x="7480300" y="10972800"/>
                  <a:pt x="7239000" y="10833100"/>
                  <a:pt x="7239000" y="10718800"/>
                </a:cubicBezTo>
                <a:cubicBezTo>
                  <a:pt x="7239000" y="10604500"/>
                  <a:pt x="6985000" y="10464800"/>
                  <a:pt x="6654800" y="10414000"/>
                </a:cubicBezTo>
                <a:lnTo>
                  <a:pt x="6578600" y="10401300"/>
                </a:lnTo>
                <a:cubicBezTo>
                  <a:pt x="6261100" y="10350500"/>
                  <a:pt x="5943600" y="10312400"/>
                  <a:pt x="5854700" y="10312400"/>
                </a:cubicBezTo>
                <a:cubicBezTo>
                  <a:pt x="5778500" y="10312400"/>
                  <a:pt x="5499100" y="10274300"/>
                  <a:pt x="5219700" y="10236200"/>
                </a:cubicBezTo>
                <a:lnTo>
                  <a:pt x="5156200" y="10223500"/>
                </a:lnTo>
                <a:cubicBezTo>
                  <a:pt x="4889500" y="10185400"/>
                  <a:pt x="4445000" y="10083800"/>
                  <a:pt x="4178300" y="9994900"/>
                </a:cubicBezTo>
                <a:lnTo>
                  <a:pt x="3987800" y="9944100"/>
                </a:lnTo>
                <a:cubicBezTo>
                  <a:pt x="3721100" y="9855200"/>
                  <a:pt x="3378200" y="9690100"/>
                  <a:pt x="3225800" y="9575800"/>
                </a:cubicBezTo>
                <a:cubicBezTo>
                  <a:pt x="2832100" y="9258300"/>
                  <a:pt x="2667000" y="9309100"/>
                  <a:pt x="2667000" y="9740900"/>
                </a:cubicBezTo>
                <a:cubicBezTo>
                  <a:pt x="2667000" y="9944100"/>
                  <a:pt x="2755900" y="10121900"/>
                  <a:pt x="2857500" y="10121900"/>
                </a:cubicBezTo>
                <a:cubicBezTo>
                  <a:pt x="2959100" y="10121900"/>
                  <a:pt x="3086100" y="10312400"/>
                  <a:pt x="3149600" y="10553700"/>
                </a:cubicBezTo>
                <a:cubicBezTo>
                  <a:pt x="3251200" y="11049000"/>
                  <a:pt x="3263900" y="11188700"/>
                  <a:pt x="3175000" y="11455400"/>
                </a:cubicBezTo>
                <a:cubicBezTo>
                  <a:pt x="3149600" y="11557000"/>
                  <a:pt x="2933700" y="11645900"/>
                  <a:pt x="2705100" y="11645900"/>
                </a:cubicBezTo>
                <a:cubicBezTo>
                  <a:pt x="2184400" y="11645900"/>
                  <a:pt x="1524000" y="11010900"/>
                  <a:pt x="1524000" y="10502900"/>
                </a:cubicBezTo>
                <a:cubicBezTo>
                  <a:pt x="1524000" y="10299700"/>
                  <a:pt x="1346200" y="9918700"/>
                  <a:pt x="1130300" y="9677400"/>
                </a:cubicBezTo>
                <a:lnTo>
                  <a:pt x="965200" y="9512300"/>
                </a:lnTo>
                <a:cubicBezTo>
                  <a:pt x="749300" y="9271000"/>
                  <a:pt x="571500" y="9055100"/>
                  <a:pt x="571500" y="9029700"/>
                </a:cubicBezTo>
                <a:cubicBezTo>
                  <a:pt x="571500" y="8788400"/>
                  <a:pt x="419100" y="8597900"/>
                  <a:pt x="228600" y="8597900"/>
                </a:cubicBezTo>
                <a:cubicBezTo>
                  <a:pt x="101600" y="8597900"/>
                  <a:pt x="0" y="8420100"/>
                  <a:pt x="0" y="8216900"/>
                </a:cubicBezTo>
                <a:cubicBezTo>
                  <a:pt x="0" y="8013700"/>
                  <a:pt x="101600" y="7797800"/>
                  <a:pt x="241300" y="7734300"/>
                </a:cubicBezTo>
                <a:cubicBezTo>
                  <a:pt x="495300" y="7632700"/>
                  <a:pt x="876300" y="7620000"/>
                  <a:pt x="1676400" y="7696200"/>
                </a:cubicBezTo>
                <a:lnTo>
                  <a:pt x="1752600" y="7696200"/>
                </a:lnTo>
                <a:cubicBezTo>
                  <a:pt x="2044700" y="7721600"/>
                  <a:pt x="2286000" y="7848600"/>
                  <a:pt x="2286000" y="7975600"/>
                </a:cubicBezTo>
                <a:cubicBezTo>
                  <a:pt x="2286000" y="8115300"/>
                  <a:pt x="2540000" y="8255000"/>
                  <a:pt x="2870200" y="8305800"/>
                </a:cubicBezTo>
                <a:lnTo>
                  <a:pt x="2946400" y="8318500"/>
                </a:lnTo>
                <a:cubicBezTo>
                  <a:pt x="3263900" y="8369300"/>
                  <a:pt x="3581400" y="8407400"/>
                  <a:pt x="3670300" y="8407400"/>
                </a:cubicBezTo>
                <a:cubicBezTo>
                  <a:pt x="3746500" y="8407400"/>
                  <a:pt x="4051300" y="8432800"/>
                  <a:pt x="4343400" y="8458200"/>
                </a:cubicBezTo>
                <a:lnTo>
                  <a:pt x="4419600" y="8458200"/>
                </a:lnTo>
                <a:cubicBezTo>
                  <a:pt x="4711700" y="8483600"/>
                  <a:pt x="4953000" y="8610600"/>
                  <a:pt x="4953000" y="8737600"/>
                </a:cubicBezTo>
                <a:cubicBezTo>
                  <a:pt x="4953000" y="8877300"/>
                  <a:pt x="5207000" y="9017000"/>
                  <a:pt x="5537200" y="9067800"/>
                </a:cubicBezTo>
                <a:lnTo>
                  <a:pt x="5613400" y="9080500"/>
                </a:lnTo>
                <a:cubicBezTo>
                  <a:pt x="5930900" y="9131300"/>
                  <a:pt x="6248400" y="9169400"/>
                  <a:pt x="6337300" y="9169400"/>
                </a:cubicBezTo>
                <a:cubicBezTo>
                  <a:pt x="6413500" y="9169400"/>
                  <a:pt x="6718300" y="9194800"/>
                  <a:pt x="7010400" y="9220200"/>
                </a:cubicBezTo>
                <a:lnTo>
                  <a:pt x="7086600" y="9220200"/>
                </a:lnTo>
                <a:cubicBezTo>
                  <a:pt x="7378700" y="9245600"/>
                  <a:pt x="7620000" y="9372600"/>
                  <a:pt x="7620000" y="9499600"/>
                </a:cubicBezTo>
                <a:cubicBezTo>
                  <a:pt x="7620000" y="9639300"/>
                  <a:pt x="7861300" y="9740900"/>
                  <a:pt x="8166100" y="9740900"/>
                </a:cubicBezTo>
                <a:lnTo>
                  <a:pt x="8216900" y="9740900"/>
                </a:lnTo>
                <a:cubicBezTo>
                  <a:pt x="8521700" y="9740900"/>
                  <a:pt x="8978900" y="9804400"/>
                  <a:pt x="9232900" y="9893300"/>
                </a:cubicBezTo>
                <a:lnTo>
                  <a:pt x="9347200" y="9931400"/>
                </a:lnTo>
                <a:cubicBezTo>
                  <a:pt x="10388600" y="10274300"/>
                  <a:pt x="10668000" y="10464800"/>
                  <a:pt x="10668000" y="10858500"/>
                </a:cubicBezTo>
                <a:cubicBezTo>
                  <a:pt x="10668000" y="11087100"/>
                  <a:pt x="10566400" y="11303000"/>
                  <a:pt x="10426700" y="11353800"/>
                </a:cubicBezTo>
                <a:cubicBezTo>
                  <a:pt x="10134600" y="11480800"/>
                  <a:pt x="10033000" y="11480800"/>
                  <a:pt x="9372600" y="11353800"/>
                </a:cubicBezTo>
                <a:close/>
                <a:moveTo>
                  <a:pt x="-88900" y="11645900"/>
                </a:moveTo>
              </a:path>
            </a:pathLst>
          </a:custGeom>
          <a:solidFill>
            <a:srgbClr val="141414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27" name="Rectangle 14327"/>
          <p:cNvSpPr/>
          <p:nvPr/>
        </p:nvSpPr>
        <p:spPr>
          <a:xfrm rot="0" flipH="0" flipV="0">
            <a:off x="17215232" y="13855448"/>
            <a:ext cx="91541" cy="348980"/>
          </a:xfrm>
          <a:prstGeom prst="rect">
            <a:avLst/>
          </a:prstGeom>
        </p:spPr>
      </p:sp>
      <p:sp>
        <p:nvSpPr>
          <p:cNvPr id="14328" name="Freeform 14328"/>
          <p:cNvSpPr/>
          <p:nvPr/>
        </p:nvSpPr>
        <p:spPr>
          <a:xfrm rot="0" flipH="0" flipV="0">
            <a:off x="17218255" y="14084173"/>
            <a:ext cx="85280" cy="53327"/>
          </a:xfrm>
          <a:custGeom>
            <a:pathLst>
              <a:path w="5016500" h="3136900">
                <a:moveTo>
                  <a:pt x="825500" y="12700"/>
                </a:moveTo>
                <a:lnTo>
                  <a:pt x="2044700" y="63500"/>
                </a:lnTo>
                <a:cubicBezTo>
                  <a:pt x="2628900" y="101600"/>
                  <a:pt x="2870200" y="152400"/>
                  <a:pt x="2870200" y="241300"/>
                </a:cubicBezTo>
                <a:cubicBezTo>
                  <a:pt x="2870200" y="330200"/>
                  <a:pt x="3162300" y="444500"/>
                  <a:pt x="3390900" y="444500"/>
                </a:cubicBezTo>
                <a:cubicBezTo>
                  <a:pt x="3530600" y="444500"/>
                  <a:pt x="3759200" y="533400"/>
                  <a:pt x="3898900" y="660400"/>
                </a:cubicBezTo>
                <a:cubicBezTo>
                  <a:pt x="4000500" y="736600"/>
                  <a:pt x="4089400" y="800100"/>
                  <a:pt x="4102100" y="800100"/>
                </a:cubicBezTo>
                <a:cubicBezTo>
                  <a:pt x="4178300" y="800100"/>
                  <a:pt x="4279900" y="863600"/>
                  <a:pt x="4432300" y="1016000"/>
                </a:cubicBezTo>
                <a:lnTo>
                  <a:pt x="4838700" y="1422400"/>
                </a:lnTo>
                <a:cubicBezTo>
                  <a:pt x="4940300" y="1524000"/>
                  <a:pt x="5016500" y="1727200"/>
                  <a:pt x="5016500" y="1866900"/>
                </a:cubicBezTo>
                <a:lnTo>
                  <a:pt x="5016500" y="2425700"/>
                </a:lnTo>
                <a:cubicBezTo>
                  <a:pt x="5016500" y="2882900"/>
                  <a:pt x="4622800" y="3136900"/>
                  <a:pt x="3911600" y="3136900"/>
                </a:cubicBezTo>
                <a:lnTo>
                  <a:pt x="3479800" y="3136900"/>
                </a:lnTo>
                <a:cubicBezTo>
                  <a:pt x="3340100" y="3136900"/>
                  <a:pt x="3124200" y="3111500"/>
                  <a:pt x="2997200" y="3086100"/>
                </a:cubicBezTo>
                <a:lnTo>
                  <a:pt x="2705100" y="3022600"/>
                </a:lnTo>
                <a:cubicBezTo>
                  <a:pt x="2565400" y="2997200"/>
                  <a:pt x="2362200" y="2921000"/>
                  <a:pt x="2235200" y="2870200"/>
                </a:cubicBezTo>
                <a:lnTo>
                  <a:pt x="1092200" y="2387600"/>
                </a:lnTo>
                <a:cubicBezTo>
                  <a:pt x="977900" y="2336800"/>
                  <a:pt x="787400" y="2222500"/>
                  <a:pt x="685800" y="2120900"/>
                </a:cubicBezTo>
                <a:lnTo>
                  <a:pt x="368300" y="1803400"/>
                </a:lnTo>
                <a:cubicBezTo>
                  <a:pt x="127000" y="1574800"/>
                  <a:pt x="0" y="1270000"/>
                  <a:pt x="0" y="952500"/>
                </a:cubicBezTo>
                <a:lnTo>
                  <a:pt x="0" y="787400"/>
                </a:lnTo>
                <a:cubicBezTo>
                  <a:pt x="0" y="647700"/>
                  <a:pt x="88900" y="444500"/>
                  <a:pt x="203200" y="342900"/>
                </a:cubicBezTo>
                <a:lnTo>
                  <a:pt x="381000" y="177800"/>
                </a:lnTo>
                <a:cubicBezTo>
                  <a:pt x="482600" y="76200"/>
                  <a:pt x="685800" y="0"/>
                  <a:pt x="825500" y="12700"/>
                </a:cubicBezTo>
                <a:close/>
                <a:moveTo>
                  <a:pt x="2984500" y="3175000"/>
                </a:moveTo>
                <a:moveTo>
                  <a:pt x="4064000" y="1447800"/>
                </a:moveTo>
                <a:lnTo>
                  <a:pt x="3314700" y="990600"/>
                </a:lnTo>
                <a:cubicBezTo>
                  <a:pt x="3200400" y="927100"/>
                  <a:pt x="3009900" y="850900"/>
                  <a:pt x="2895600" y="838200"/>
                </a:cubicBezTo>
                <a:cubicBezTo>
                  <a:pt x="2781300" y="812800"/>
                  <a:pt x="2667000" y="774700"/>
                  <a:pt x="2628900" y="736600"/>
                </a:cubicBezTo>
                <a:cubicBezTo>
                  <a:pt x="2603500" y="711200"/>
                  <a:pt x="2463800" y="660400"/>
                  <a:pt x="2336800" y="622300"/>
                </a:cubicBezTo>
                <a:lnTo>
                  <a:pt x="2209800" y="596900"/>
                </a:lnTo>
                <a:cubicBezTo>
                  <a:pt x="2082800" y="558800"/>
                  <a:pt x="1854200" y="533400"/>
                  <a:pt x="1714500" y="533400"/>
                </a:cubicBezTo>
                <a:lnTo>
                  <a:pt x="1219200" y="533400"/>
                </a:lnTo>
                <a:cubicBezTo>
                  <a:pt x="787400" y="533400"/>
                  <a:pt x="533400" y="698500"/>
                  <a:pt x="533400" y="965200"/>
                </a:cubicBezTo>
                <a:lnTo>
                  <a:pt x="533400" y="990600"/>
                </a:lnTo>
                <a:cubicBezTo>
                  <a:pt x="533400" y="1130300"/>
                  <a:pt x="622300" y="1333500"/>
                  <a:pt x="723900" y="1435100"/>
                </a:cubicBezTo>
                <a:lnTo>
                  <a:pt x="952500" y="1663700"/>
                </a:lnTo>
                <a:cubicBezTo>
                  <a:pt x="1168400" y="1879600"/>
                  <a:pt x="1358900" y="1968500"/>
                  <a:pt x="1612900" y="1968500"/>
                </a:cubicBezTo>
                <a:cubicBezTo>
                  <a:pt x="1714500" y="1968500"/>
                  <a:pt x="1790700" y="2019300"/>
                  <a:pt x="1790700" y="2070100"/>
                </a:cubicBezTo>
                <a:cubicBezTo>
                  <a:pt x="1790700" y="2133600"/>
                  <a:pt x="1905000" y="2209800"/>
                  <a:pt x="2044700" y="2247900"/>
                </a:cubicBezTo>
                <a:lnTo>
                  <a:pt x="2082800" y="2260600"/>
                </a:lnTo>
                <a:cubicBezTo>
                  <a:pt x="2222500" y="2298700"/>
                  <a:pt x="2413000" y="2324100"/>
                  <a:pt x="2514600" y="2324100"/>
                </a:cubicBezTo>
                <a:cubicBezTo>
                  <a:pt x="2616200" y="2324100"/>
                  <a:pt x="2692400" y="2374900"/>
                  <a:pt x="2692400" y="2438400"/>
                </a:cubicBezTo>
                <a:cubicBezTo>
                  <a:pt x="2692400" y="2501900"/>
                  <a:pt x="2806700" y="2552700"/>
                  <a:pt x="2946400" y="2565400"/>
                </a:cubicBezTo>
                <a:lnTo>
                  <a:pt x="3327400" y="2578100"/>
                </a:lnTo>
                <a:cubicBezTo>
                  <a:pt x="4203700" y="2628900"/>
                  <a:pt x="4483100" y="2514600"/>
                  <a:pt x="4483100" y="2159000"/>
                </a:cubicBezTo>
                <a:cubicBezTo>
                  <a:pt x="4483100" y="1841500"/>
                  <a:pt x="4343400" y="1612900"/>
                  <a:pt x="4064000" y="1447800"/>
                </a:cubicBezTo>
                <a:close/>
                <a:moveTo>
                  <a:pt x="1549400" y="3175000"/>
                </a:moveTo>
              </a:path>
            </a:pathLst>
          </a:custGeom>
          <a:solidFill>
            <a:srgbClr val="0C0C0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29" name="Rectangle 14329"/>
          <p:cNvSpPr/>
          <p:nvPr/>
        </p:nvSpPr>
        <p:spPr>
          <a:xfrm rot="0" flipH="0" flipV="0">
            <a:off x="17215232" y="13919457"/>
            <a:ext cx="91541" cy="348980"/>
          </a:xfrm>
          <a:prstGeom prst="rect">
            <a:avLst/>
          </a:prstGeom>
        </p:spPr>
      </p:sp>
      <p:sp>
        <p:nvSpPr>
          <p:cNvPr id="14330" name="Freeform 14330"/>
          <p:cNvSpPr/>
          <p:nvPr/>
        </p:nvSpPr>
        <p:spPr>
          <a:xfrm rot="0" flipH="0" flipV="0">
            <a:off x="17218255" y="14148181"/>
            <a:ext cx="85280" cy="53327"/>
          </a:xfrm>
          <a:custGeom>
            <a:pathLst>
              <a:path w="5016500" h="3136900">
                <a:moveTo>
                  <a:pt x="825500" y="12700"/>
                </a:moveTo>
                <a:lnTo>
                  <a:pt x="2044700" y="63500"/>
                </a:lnTo>
                <a:cubicBezTo>
                  <a:pt x="2628900" y="101600"/>
                  <a:pt x="2870200" y="152400"/>
                  <a:pt x="2870200" y="241300"/>
                </a:cubicBezTo>
                <a:cubicBezTo>
                  <a:pt x="2870200" y="330200"/>
                  <a:pt x="3162300" y="444500"/>
                  <a:pt x="3390900" y="444500"/>
                </a:cubicBezTo>
                <a:cubicBezTo>
                  <a:pt x="3530600" y="444500"/>
                  <a:pt x="3759200" y="533400"/>
                  <a:pt x="3898900" y="660400"/>
                </a:cubicBezTo>
                <a:cubicBezTo>
                  <a:pt x="4000500" y="736600"/>
                  <a:pt x="4089400" y="800100"/>
                  <a:pt x="4102100" y="800100"/>
                </a:cubicBezTo>
                <a:cubicBezTo>
                  <a:pt x="4178300" y="800100"/>
                  <a:pt x="4279900" y="863600"/>
                  <a:pt x="4432300" y="1016000"/>
                </a:cubicBezTo>
                <a:lnTo>
                  <a:pt x="4838700" y="1422400"/>
                </a:lnTo>
                <a:cubicBezTo>
                  <a:pt x="4940300" y="1524000"/>
                  <a:pt x="5016500" y="1727200"/>
                  <a:pt x="5016500" y="1866900"/>
                </a:cubicBezTo>
                <a:lnTo>
                  <a:pt x="5016500" y="2425700"/>
                </a:lnTo>
                <a:cubicBezTo>
                  <a:pt x="5016500" y="2882900"/>
                  <a:pt x="4622800" y="3136900"/>
                  <a:pt x="3911600" y="3136900"/>
                </a:cubicBezTo>
                <a:lnTo>
                  <a:pt x="3479800" y="3136900"/>
                </a:lnTo>
                <a:cubicBezTo>
                  <a:pt x="3340100" y="3136900"/>
                  <a:pt x="3124200" y="3111500"/>
                  <a:pt x="2997200" y="3086100"/>
                </a:cubicBezTo>
                <a:lnTo>
                  <a:pt x="2705100" y="3022600"/>
                </a:lnTo>
                <a:cubicBezTo>
                  <a:pt x="2565400" y="2997200"/>
                  <a:pt x="2362200" y="2921000"/>
                  <a:pt x="2235200" y="2870200"/>
                </a:cubicBezTo>
                <a:lnTo>
                  <a:pt x="1092200" y="2387600"/>
                </a:lnTo>
                <a:cubicBezTo>
                  <a:pt x="977900" y="2336800"/>
                  <a:pt x="787400" y="2222500"/>
                  <a:pt x="685800" y="2120900"/>
                </a:cubicBezTo>
                <a:lnTo>
                  <a:pt x="368300" y="1803400"/>
                </a:lnTo>
                <a:cubicBezTo>
                  <a:pt x="127000" y="1574800"/>
                  <a:pt x="0" y="1270000"/>
                  <a:pt x="0" y="952500"/>
                </a:cubicBezTo>
                <a:lnTo>
                  <a:pt x="0" y="787400"/>
                </a:lnTo>
                <a:cubicBezTo>
                  <a:pt x="0" y="647700"/>
                  <a:pt x="88900" y="444500"/>
                  <a:pt x="203200" y="342900"/>
                </a:cubicBezTo>
                <a:lnTo>
                  <a:pt x="381000" y="177800"/>
                </a:lnTo>
                <a:cubicBezTo>
                  <a:pt x="482600" y="76200"/>
                  <a:pt x="685800" y="0"/>
                  <a:pt x="825500" y="12700"/>
                </a:cubicBezTo>
                <a:close/>
                <a:moveTo>
                  <a:pt x="2984500" y="3175000"/>
                </a:moveTo>
                <a:moveTo>
                  <a:pt x="4064000" y="1447800"/>
                </a:moveTo>
                <a:lnTo>
                  <a:pt x="3314700" y="990600"/>
                </a:lnTo>
                <a:cubicBezTo>
                  <a:pt x="3200400" y="927100"/>
                  <a:pt x="3009900" y="850900"/>
                  <a:pt x="2895600" y="838200"/>
                </a:cubicBezTo>
                <a:cubicBezTo>
                  <a:pt x="2781300" y="812800"/>
                  <a:pt x="2667000" y="774700"/>
                  <a:pt x="2628900" y="736600"/>
                </a:cubicBezTo>
                <a:cubicBezTo>
                  <a:pt x="2603500" y="711200"/>
                  <a:pt x="2463800" y="660400"/>
                  <a:pt x="2336800" y="622300"/>
                </a:cubicBezTo>
                <a:lnTo>
                  <a:pt x="2209800" y="596900"/>
                </a:lnTo>
                <a:cubicBezTo>
                  <a:pt x="2082800" y="558800"/>
                  <a:pt x="1854200" y="533400"/>
                  <a:pt x="1714500" y="533400"/>
                </a:cubicBezTo>
                <a:lnTo>
                  <a:pt x="1219200" y="533400"/>
                </a:lnTo>
                <a:cubicBezTo>
                  <a:pt x="787400" y="533400"/>
                  <a:pt x="533400" y="698500"/>
                  <a:pt x="533400" y="965200"/>
                </a:cubicBezTo>
                <a:lnTo>
                  <a:pt x="533400" y="990600"/>
                </a:lnTo>
                <a:cubicBezTo>
                  <a:pt x="533400" y="1130300"/>
                  <a:pt x="622300" y="1333500"/>
                  <a:pt x="723900" y="1435100"/>
                </a:cubicBezTo>
                <a:lnTo>
                  <a:pt x="952500" y="1663700"/>
                </a:lnTo>
                <a:cubicBezTo>
                  <a:pt x="1168400" y="1879600"/>
                  <a:pt x="1358900" y="1968500"/>
                  <a:pt x="1612900" y="1968500"/>
                </a:cubicBezTo>
                <a:cubicBezTo>
                  <a:pt x="1714500" y="1968500"/>
                  <a:pt x="1790700" y="2019300"/>
                  <a:pt x="1790700" y="2070100"/>
                </a:cubicBezTo>
                <a:cubicBezTo>
                  <a:pt x="1790700" y="2133600"/>
                  <a:pt x="1905000" y="2209800"/>
                  <a:pt x="2044700" y="2247900"/>
                </a:cubicBezTo>
                <a:lnTo>
                  <a:pt x="2082800" y="2260600"/>
                </a:lnTo>
                <a:cubicBezTo>
                  <a:pt x="2222500" y="2298700"/>
                  <a:pt x="2413000" y="2324100"/>
                  <a:pt x="2514600" y="2324100"/>
                </a:cubicBezTo>
                <a:cubicBezTo>
                  <a:pt x="2616200" y="2324100"/>
                  <a:pt x="2692400" y="2374900"/>
                  <a:pt x="2692400" y="2438400"/>
                </a:cubicBezTo>
                <a:cubicBezTo>
                  <a:pt x="2692400" y="2501900"/>
                  <a:pt x="2806700" y="2552700"/>
                  <a:pt x="2946400" y="2565400"/>
                </a:cubicBezTo>
                <a:lnTo>
                  <a:pt x="3327400" y="2578100"/>
                </a:lnTo>
                <a:cubicBezTo>
                  <a:pt x="4203700" y="2628900"/>
                  <a:pt x="4483100" y="2514600"/>
                  <a:pt x="4483100" y="2159000"/>
                </a:cubicBezTo>
                <a:cubicBezTo>
                  <a:pt x="4483100" y="1841500"/>
                  <a:pt x="4343400" y="1612900"/>
                  <a:pt x="4064000" y="1447800"/>
                </a:cubicBezTo>
                <a:close/>
                <a:moveTo>
                  <a:pt x="1549400" y="3175000"/>
                </a:moveTo>
              </a:path>
            </a:pathLst>
          </a:custGeom>
          <a:solidFill>
            <a:srgbClr val="0C0C0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31" name="Rectangle 14331"/>
          <p:cNvSpPr/>
          <p:nvPr/>
        </p:nvSpPr>
        <p:spPr>
          <a:xfrm rot="0" flipH="0" flipV="0">
            <a:off x="13120689" y="14159840"/>
            <a:ext cx="3915092" cy="636680"/>
          </a:xfrm>
          <a:prstGeom prst="rect">
            <a:avLst/>
          </a:prstGeom>
        </p:spPr>
      </p:sp>
      <p:sp>
        <p:nvSpPr>
          <p:cNvPr id="14332" name="Freeform 14332"/>
          <p:cNvSpPr/>
          <p:nvPr/>
        </p:nvSpPr>
        <p:spPr>
          <a:xfrm rot="0" flipH="0" flipV="0">
            <a:off x="14164185" y="14207186"/>
            <a:ext cx="6096" cy="230327"/>
          </a:xfrm>
          <a:custGeom>
            <a:pathLst>
              <a:path w="1524000" h="57581800">
                <a:moveTo>
                  <a:pt x="0" y="55295800"/>
                </a:moveTo>
                <a:lnTo>
                  <a:pt x="0" y="2717800"/>
                </a:lnTo>
                <a:cubicBezTo>
                  <a:pt x="0" y="1460500"/>
                  <a:pt x="88900" y="342900"/>
                  <a:pt x="190500" y="241300"/>
                </a:cubicBezTo>
                <a:cubicBezTo>
                  <a:pt x="431800" y="0"/>
                  <a:pt x="1092200" y="0"/>
                  <a:pt x="1333500" y="241300"/>
                </a:cubicBezTo>
                <a:cubicBezTo>
                  <a:pt x="1435100" y="342900"/>
                  <a:pt x="1524000" y="1460500"/>
                  <a:pt x="1524000" y="2717800"/>
                </a:cubicBezTo>
                <a:lnTo>
                  <a:pt x="1524000" y="54914800"/>
                </a:lnTo>
                <a:cubicBezTo>
                  <a:pt x="1524000" y="57378600"/>
                  <a:pt x="1447800" y="57581800"/>
                  <a:pt x="571500" y="57581800"/>
                </a:cubicBezTo>
                <a:cubicBezTo>
                  <a:pt x="254000" y="57581800"/>
                  <a:pt x="0" y="56553100"/>
                  <a:pt x="0" y="55295800"/>
                </a:cubicBezTo>
                <a:close/>
                <a:moveTo>
                  <a:pt x="-9690100" y="46367700"/>
                </a:moveTo>
              </a:path>
            </a:pathLst>
          </a:custGeom>
          <a:solidFill>
            <a:srgbClr val="181C1C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33" name="Freeform 14333"/>
          <p:cNvSpPr/>
          <p:nvPr/>
        </p:nvSpPr>
        <p:spPr>
          <a:xfrm rot="0" flipH="0" flipV="0">
            <a:off x="17013938" y="14207186"/>
            <a:ext cx="6096" cy="230327"/>
          </a:xfrm>
          <a:custGeom>
            <a:pathLst>
              <a:path w="1524000" h="57581800">
                <a:moveTo>
                  <a:pt x="0" y="55295800"/>
                </a:moveTo>
                <a:lnTo>
                  <a:pt x="0" y="2717800"/>
                </a:lnTo>
                <a:cubicBezTo>
                  <a:pt x="0" y="1460500"/>
                  <a:pt x="88900" y="342900"/>
                  <a:pt x="190500" y="241300"/>
                </a:cubicBezTo>
                <a:cubicBezTo>
                  <a:pt x="431800" y="0"/>
                  <a:pt x="1092200" y="0"/>
                  <a:pt x="1333500" y="241300"/>
                </a:cubicBezTo>
                <a:cubicBezTo>
                  <a:pt x="1435100" y="342900"/>
                  <a:pt x="1524000" y="1460500"/>
                  <a:pt x="1524000" y="2717800"/>
                </a:cubicBezTo>
                <a:lnTo>
                  <a:pt x="1524000" y="54914800"/>
                </a:lnTo>
                <a:cubicBezTo>
                  <a:pt x="1524000" y="57378600"/>
                  <a:pt x="1447800" y="57581800"/>
                  <a:pt x="571500" y="57581800"/>
                </a:cubicBezTo>
                <a:cubicBezTo>
                  <a:pt x="254000" y="57581800"/>
                  <a:pt x="0" y="56553100"/>
                  <a:pt x="0" y="55295800"/>
                </a:cubicBezTo>
                <a:close/>
                <a:moveTo>
                  <a:pt x="-9690100" y="46367700"/>
                </a:moveTo>
              </a:path>
            </a:pathLst>
          </a:custGeom>
          <a:solidFill>
            <a:srgbClr val="181C1C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34" name="Freeform 14334"/>
          <p:cNvSpPr/>
          <p:nvPr/>
        </p:nvSpPr>
        <p:spPr>
          <a:xfrm rot="29907" flipH="0" flipV="0">
            <a:off x="13124228" y="14562645"/>
            <a:ext cx="64467" cy="114181"/>
          </a:xfrm>
          <a:custGeom>
            <a:pathLst>
              <a:path w="4775200" h="8458200">
                <a:moveTo>
                  <a:pt x="114300" y="5283200"/>
                </a:moveTo>
                <a:lnTo>
                  <a:pt x="749300" y="3022600"/>
                </a:lnTo>
                <a:cubicBezTo>
                  <a:pt x="812800" y="2781300"/>
                  <a:pt x="977900" y="2425700"/>
                  <a:pt x="1117600" y="2222500"/>
                </a:cubicBezTo>
                <a:lnTo>
                  <a:pt x="1524000" y="1600200"/>
                </a:lnTo>
                <a:cubicBezTo>
                  <a:pt x="1866900" y="1079500"/>
                  <a:pt x="1981200" y="977900"/>
                  <a:pt x="2425700" y="825500"/>
                </a:cubicBezTo>
                <a:cubicBezTo>
                  <a:pt x="2641600" y="749300"/>
                  <a:pt x="2997200" y="584200"/>
                  <a:pt x="3225800" y="444500"/>
                </a:cubicBezTo>
                <a:lnTo>
                  <a:pt x="3479800" y="304800"/>
                </a:lnTo>
                <a:cubicBezTo>
                  <a:pt x="3848100" y="88900"/>
                  <a:pt x="4318000" y="0"/>
                  <a:pt x="4622800" y="101600"/>
                </a:cubicBezTo>
                <a:cubicBezTo>
                  <a:pt x="4737100" y="127000"/>
                  <a:pt x="4775200" y="393700"/>
                  <a:pt x="4711700" y="609600"/>
                </a:cubicBezTo>
                <a:cubicBezTo>
                  <a:pt x="4686300" y="673100"/>
                  <a:pt x="4572000" y="774700"/>
                  <a:pt x="4457700" y="850900"/>
                </a:cubicBezTo>
                <a:cubicBezTo>
                  <a:pt x="4330700" y="914400"/>
                  <a:pt x="4038600" y="1016000"/>
                  <a:pt x="3784600" y="1066800"/>
                </a:cubicBezTo>
                <a:lnTo>
                  <a:pt x="3594100" y="1104900"/>
                </a:lnTo>
                <a:cubicBezTo>
                  <a:pt x="2679700" y="1295400"/>
                  <a:pt x="1536700" y="2590800"/>
                  <a:pt x="1727200" y="3225800"/>
                </a:cubicBezTo>
                <a:cubicBezTo>
                  <a:pt x="1739900" y="3289300"/>
                  <a:pt x="1955800" y="3340100"/>
                  <a:pt x="2209800" y="3340100"/>
                </a:cubicBezTo>
                <a:lnTo>
                  <a:pt x="2705100" y="3340100"/>
                </a:lnTo>
                <a:cubicBezTo>
                  <a:pt x="3302000" y="3340100"/>
                  <a:pt x="3784600" y="3568700"/>
                  <a:pt x="3962400" y="3937000"/>
                </a:cubicBezTo>
                <a:cubicBezTo>
                  <a:pt x="4025900" y="4102100"/>
                  <a:pt x="4140200" y="4241800"/>
                  <a:pt x="4191000" y="4241800"/>
                </a:cubicBezTo>
                <a:cubicBezTo>
                  <a:pt x="4241800" y="4241800"/>
                  <a:pt x="4292600" y="4445000"/>
                  <a:pt x="4292600" y="4686300"/>
                </a:cubicBezTo>
                <a:lnTo>
                  <a:pt x="4292600" y="5257800"/>
                </a:lnTo>
                <a:cubicBezTo>
                  <a:pt x="4292600" y="5499100"/>
                  <a:pt x="4203700" y="5892800"/>
                  <a:pt x="4114800" y="6108700"/>
                </a:cubicBezTo>
                <a:lnTo>
                  <a:pt x="3606800" y="7302500"/>
                </a:lnTo>
                <a:cubicBezTo>
                  <a:pt x="3403600" y="7772400"/>
                  <a:pt x="3111500" y="8013700"/>
                  <a:pt x="2489200" y="8229600"/>
                </a:cubicBezTo>
                <a:lnTo>
                  <a:pt x="2425700" y="8255000"/>
                </a:lnTo>
                <a:cubicBezTo>
                  <a:pt x="1879600" y="8445500"/>
                  <a:pt x="1473200" y="8458200"/>
                  <a:pt x="952500" y="8280400"/>
                </a:cubicBezTo>
                <a:lnTo>
                  <a:pt x="914400" y="8267700"/>
                </a:lnTo>
                <a:cubicBezTo>
                  <a:pt x="254000" y="8051800"/>
                  <a:pt x="0" y="7670800"/>
                  <a:pt x="0" y="6896100"/>
                </a:cubicBezTo>
                <a:lnTo>
                  <a:pt x="0" y="6159500"/>
                </a:lnTo>
                <a:cubicBezTo>
                  <a:pt x="0" y="5905500"/>
                  <a:pt x="50800" y="5511800"/>
                  <a:pt x="114300" y="5283200"/>
                </a:cubicBezTo>
                <a:close/>
                <a:moveTo>
                  <a:pt x="2794000" y="8305800"/>
                </a:moveTo>
                <a:moveTo>
                  <a:pt x="2476500" y="4127500"/>
                </a:moveTo>
                <a:lnTo>
                  <a:pt x="1549400" y="4127500"/>
                </a:lnTo>
                <a:cubicBezTo>
                  <a:pt x="1422400" y="4127500"/>
                  <a:pt x="1282700" y="4216400"/>
                  <a:pt x="1231900" y="4330700"/>
                </a:cubicBezTo>
                <a:lnTo>
                  <a:pt x="1219200" y="4368800"/>
                </a:lnTo>
                <a:cubicBezTo>
                  <a:pt x="1168400" y="4483100"/>
                  <a:pt x="1130300" y="4660900"/>
                  <a:pt x="1130300" y="4775200"/>
                </a:cubicBezTo>
                <a:cubicBezTo>
                  <a:pt x="1130300" y="4889500"/>
                  <a:pt x="1079500" y="5041900"/>
                  <a:pt x="1016000" y="5118100"/>
                </a:cubicBezTo>
                <a:cubicBezTo>
                  <a:pt x="952500" y="5194300"/>
                  <a:pt x="901700" y="5359400"/>
                  <a:pt x="901700" y="5486400"/>
                </a:cubicBezTo>
                <a:lnTo>
                  <a:pt x="901700" y="5651500"/>
                </a:lnTo>
                <a:cubicBezTo>
                  <a:pt x="901700" y="5778500"/>
                  <a:pt x="850900" y="5943600"/>
                  <a:pt x="787400" y="6019800"/>
                </a:cubicBezTo>
                <a:cubicBezTo>
                  <a:pt x="723900" y="6096000"/>
                  <a:pt x="673100" y="6261100"/>
                  <a:pt x="673100" y="6388100"/>
                </a:cubicBezTo>
                <a:lnTo>
                  <a:pt x="673100" y="6718300"/>
                </a:lnTo>
                <a:cubicBezTo>
                  <a:pt x="673100" y="6845300"/>
                  <a:pt x="723900" y="6946900"/>
                  <a:pt x="787400" y="6946900"/>
                </a:cubicBezTo>
                <a:cubicBezTo>
                  <a:pt x="850900" y="6946900"/>
                  <a:pt x="901700" y="7035800"/>
                  <a:pt x="901700" y="7137400"/>
                </a:cubicBezTo>
                <a:cubicBezTo>
                  <a:pt x="901700" y="7239000"/>
                  <a:pt x="990600" y="7353300"/>
                  <a:pt x="1104900" y="7404100"/>
                </a:cubicBezTo>
                <a:lnTo>
                  <a:pt x="1143000" y="7429500"/>
                </a:lnTo>
                <a:cubicBezTo>
                  <a:pt x="1257300" y="7467600"/>
                  <a:pt x="1447800" y="7518400"/>
                  <a:pt x="1574800" y="7518400"/>
                </a:cubicBezTo>
                <a:lnTo>
                  <a:pt x="2032000" y="7518400"/>
                </a:lnTo>
                <a:cubicBezTo>
                  <a:pt x="2159000" y="7518400"/>
                  <a:pt x="2260600" y="7467600"/>
                  <a:pt x="2260600" y="7404100"/>
                </a:cubicBezTo>
                <a:cubicBezTo>
                  <a:pt x="2260600" y="7340600"/>
                  <a:pt x="2362200" y="7289800"/>
                  <a:pt x="2476500" y="7289800"/>
                </a:cubicBezTo>
                <a:cubicBezTo>
                  <a:pt x="2603500" y="7289800"/>
                  <a:pt x="2705100" y="7239000"/>
                  <a:pt x="2705100" y="7175500"/>
                </a:cubicBezTo>
                <a:cubicBezTo>
                  <a:pt x="2705100" y="7112000"/>
                  <a:pt x="2768600" y="7061200"/>
                  <a:pt x="2844800" y="7061200"/>
                </a:cubicBezTo>
                <a:cubicBezTo>
                  <a:pt x="2971800" y="7061200"/>
                  <a:pt x="3009900" y="6997700"/>
                  <a:pt x="3111500" y="6565900"/>
                </a:cubicBezTo>
                <a:lnTo>
                  <a:pt x="3441700" y="5245100"/>
                </a:lnTo>
                <a:cubicBezTo>
                  <a:pt x="3505200" y="5003800"/>
                  <a:pt x="3505200" y="5003800"/>
                  <a:pt x="3441700" y="4724400"/>
                </a:cubicBezTo>
                <a:lnTo>
                  <a:pt x="3441700" y="4711700"/>
                </a:lnTo>
                <a:cubicBezTo>
                  <a:pt x="3403600" y="4572000"/>
                  <a:pt x="3327400" y="4470400"/>
                  <a:pt x="3276600" y="4470400"/>
                </a:cubicBezTo>
                <a:cubicBezTo>
                  <a:pt x="3213100" y="4470400"/>
                  <a:pt x="3162300" y="4406900"/>
                  <a:pt x="3162300" y="4330700"/>
                </a:cubicBezTo>
                <a:cubicBezTo>
                  <a:pt x="3162300" y="4165600"/>
                  <a:pt x="3035300" y="4127500"/>
                  <a:pt x="2476500" y="4127500"/>
                </a:cubicBezTo>
                <a:close/>
                <a:moveTo>
                  <a:pt x="3949700" y="83058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35" name="Freeform 14335"/>
          <p:cNvSpPr/>
          <p:nvPr/>
        </p:nvSpPr>
        <p:spPr>
          <a:xfrm rot="29907" flipH="0" flipV="0">
            <a:off x="13270573" y="14554565"/>
            <a:ext cx="42692" cy="134068"/>
          </a:xfrm>
          <a:custGeom>
            <a:pathLst>
              <a:path w="3162300" h="9931400">
                <a:moveTo>
                  <a:pt x="876300" y="6819900"/>
                </a:moveTo>
                <a:lnTo>
                  <a:pt x="723900" y="9474200"/>
                </a:lnTo>
                <a:cubicBezTo>
                  <a:pt x="711200" y="9728200"/>
                  <a:pt x="596900" y="9931400"/>
                  <a:pt x="457200" y="9931400"/>
                </a:cubicBezTo>
                <a:cubicBezTo>
                  <a:pt x="330200" y="9931400"/>
                  <a:pt x="203200" y="9906000"/>
                  <a:pt x="165100" y="9867900"/>
                </a:cubicBezTo>
                <a:cubicBezTo>
                  <a:pt x="88900" y="9791700"/>
                  <a:pt x="0" y="9156700"/>
                  <a:pt x="0" y="8636000"/>
                </a:cubicBezTo>
                <a:lnTo>
                  <a:pt x="0" y="7556500"/>
                </a:lnTo>
                <a:cubicBezTo>
                  <a:pt x="0" y="7315200"/>
                  <a:pt x="38100" y="6908800"/>
                  <a:pt x="88900" y="6680200"/>
                </a:cubicBezTo>
                <a:lnTo>
                  <a:pt x="647700" y="4038600"/>
                </a:lnTo>
                <a:cubicBezTo>
                  <a:pt x="685800" y="3797300"/>
                  <a:pt x="825500" y="3429000"/>
                  <a:pt x="927100" y="3200400"/>
                </a:cubicBezTo>
                <a:lnTo>
                  <a:pt x="2324100" y="393700"/>
                </a:lnTo>
                <a:cubicBezTo>
                  <a:pt x="2425700" y="177800"/>
                  <a:pt x="2641600" y="0"/>
                  <a:pt x="2781300" y="0"/>
                </a:cubicBezTo>
                <a:cubicBezTo>
                  <a:pt x="3111500" y="0"/>
                  <a:pt x="3162300" y="38100"/>
                  <a:pt x="3162300" y="393700"/>
                </a:cubicBezTo>
                <a:cubicBezTo>
                  <a:pt x="3162300" y="546100"/>
                  <a:pt x="3060700" y="850900"/>
                  <a:pt x="2946400" y="1079500"/>
                </a:cubicBezTo>
                <a:lnTo>
                  <a:pt x="1778000" y="3251200"/>
                </a:lnTo>
                <a:cubicBezTo>
                  <a:pt x="1663700" y="3479800"/>
                  <a:pt x="1511300" y="3860800"/>
                  <a:pt x="1460500" y="4102100"/>
                </a:cubicBezTo>
                <a:lnTo>
                  <a:pt x="1003300" y="5918200"/>
                </a:lnTo>
                <a:cubicBezTo>
                  <a:pt x="952500" y="6172200"/>
                  <a:pt x="889000" y="6578600"/>
                  <a:pt x="876300" y="6819900"/>
                </a:cubicBezTo>
                <a:close/>
                <a:moveTo>
                  <a:pt x="1943100" y="89916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36" name="Freeform 14336"/>
          <p:cNvSpPr/>
          <p:nvPr/>
        </p:nvSpPr>
        <p:spPr>
          <a:xfrm rot="29907" flipH="0" flipV="0">
            <a:off x="13318814" y="14564907"/>
            <a:ext cx="77326" cy="111266"/>
          </a:xfrm>
          <a:custGeom>
            <a:pathLst>
              <a:path w="5727700" h="8242300">
                <a:moveTo>
                  <a:pt x="4584700" y="1803400"/>
                </a:moveTo>
                <a:lnTo>
                  <a:pt x="5181600" y="2425700"/>
                </a:lnTo>
                <a:cubicBezTo>
                  <a:pt x="5537200" y="2794000"/>
                  <a:pt x="5727700" y="3327400"/>
                  <a:pt x="5727700" y="4013200"/>
                </a:cubicBezTo>
                <a:lnTo>
                  <a:pt x="5727700" y="4406900"/>
                </a:lnTo>
                <a:cubicBezTo>
                  <a:pt x="5727700" y="5105400"/>
                  <a:pt x="5295900" y="5994400"/>
                  <a:pt x="4686300" y="6540500"/>
                </a:cubicBezTo>
                <a:lnTo>
                  <a:pt x="4622800" y="6591300"/>
                </a:lnTo>
                <a:cubicBezTo>
                  <a:pt x="4267200" y="6921500"/>
                  <a:pt x="3683000" y="7112000"/>
                  <a:pt x="3073400" y="7112000"/>
                </a:cubicBezTo>
                <a:lnTo>
                  <a:pt x="3009900" y="7112000"/>
                </a:lnTo>
                <a:cubicBezTo>
                  <a:pt x="2489200" y="7112000"/>
                  <a:pt x="2489200" y="7112000"/>
                  <a:pt x="2298700" y="7645400"/>
                </a:cubicBezTo>
                <a:lnTo>
                  <a:pt x="2235200" y="7810500"/>
                </a:lnTo>
                <a:cubicBezTo>
                  <a:pt x="2146300" y="8051800"/>
                  <a:pt x="1955800" y="8242300"/>
                  <a:pt x="1816100" y="8242300"/>
                </a:cubicBezTo>
                <a:cubicBezTo>
                  <a:pt x="1574800" y="8242300"/>
                  <a:pt x="1435100" y="8102600"/>
                  <a:pt x="1435100" y="7874000"/>
                </a:cubicBezTo>
                <a:cubicBezTo>
                  <a:pt x="1435100" y="7823200"/>
                  <a:pt x="1511300" y="7620000"/>
                  <a:pt x="1600200" y="7429500"/>
                </a:cubicBezTo>
                <a:cubicBezTo>
                  <a:pt x="1828800" y="6946900"/>
                  <a:pt x="1828800" y="6946900"/>
                  <a:pt x="1435100" y="6553200"/>
                </a:cubicBezTo>
                <a:lnTo>
                  <a:pt x="952500" y="6045200"/>
                </a:lnTo>
                <a:cubicBezTo>
                  <a:pt x="241300" y="5321300"/>
                  <a:pt x="0" y="4254500"/>
                  <a:pt x="330200" y="3314700"/>
                </a:cubicBezTo>
                <a:lnTo>
                  <a:pt x="469900" y="2933700"/>
                </a:lnTo>
                <a:cubicBezTo>
                  <a:pt x="546100" y="2705100"/>
                  <a:pt x="749300" y="2374900"/>
                  <a:pt x="927100" y="2197100"/>
                </a:cubicBezTo>
                <a:lnTo>
                  <a:pt x="1333500" y="1790700"/>
                </a:lnTo>
                <a:cubicBezTo>
                  <a:pt x="1701800" y="1422400"/>
                  <a:pt x="2197100" y="1244600"/>
                  <a:pt x="2844800" y="1244600"/>
                </a:cubicBezTo>
                <a:lnTo>
                  <a:pt x="2895600" y="1244600"/>
                </a:lnTo>
                <a:cubicBezTo>
                  <a:pt x="3429000" y="1244600"/>
                  <a:pt x="3517900" y="1168400"/>
                  <a:pt x="3746500" y="584200"/>
                </a:cubicBezTo>
                <a:lnTo>
                  <a:pt x="3784600" y="508000"/>
                </a:lnTo>
                <a:cubicBezTo>
                  <a:pt x="3975100" y="12700"/>
                  <a:pt x="3987800" y="0"/>
                  <a:pt x="4140200" y="0"/>
                </a:cubicBezTo>
                <a:cubicBezTo>
                  <a:pt x="4292600" y="0"/>
                  <a:pt x="4597400" y="304800"/>
                  <a:pt x="4597400" y="457200"/>
                </a:cubicBezTo>
                <a:cubicBezTo>
                  <a:pt x="4597400" y="508000"/>
                  <a:pt x="4521200" y="723900"/>
                  <a:pt x="4419600" y="927100"/>
                </a:cubicBezTo>
                <a:cubicBezTo>
                  <a:pt x="4203700" y="1409700"/>
                  <a:pt x="4203700" y="1409700"/>
                  <a:pt x="4584700" y="1803400"/>
                </a:cubicBezTo>
                <a:close/>
                <a:moveTo>
                  <a:pt x="6388100" y="8267700"/>
                </a:moveTo>
                <a:moveTo>
                  <a:pt x="2311400" y="4914900"/>
                </a:moveTo>
                <a:lnTo>
                  <a:pt x="3035300" y="3035300"/>
                </a:lnTo>
                <a:cubicBezTo>
                  <a:pt x="3086100" y="2921000"/>
                  <a:pt x="3124200" y="2717800"/>
                  <a:pt x="3124200" y="2603500"/>
                </a:cubicBezTo>
                <a:lnTo>
                  <a:pt x="3124200" y="2374900"/>
                </a:lnTo>
                <a:cubicBezTo>
                  <a:pt x="3124200" y="2209800"/>
                  <a:pt x="3060700" y="2146300"/>
                  <a:pt x="2895600" y="2146300"/>
                </a:cubicBezTo>
                <a:lnTo>
                  <a:pt x="2616200" y="2146300"/>
                </a:lnTo>
                <a:cubicBezTo>
                  <a:pt x="2286000" y="2146300"/>
                  <a:pt x="2019300" y="2235200"/>
                  <a:pt x="1841500" y="2413000"/>
                </a:cubicBezTo>
                <a:lnTo>
                  <a:pt x="1612900" y="2641600"/>
                </a:lnTo>
                <a:cubicBezTo>
                  <a:pt x="1524000" y="2730500"/>
                  <a:pt x="1422400" y="2870200"/>
                  <a:pt x="1371600" y="2971800"/>
                </a:cubicBezTo>
                <a:lnTo>
                  <a:pt x="1270000" y="3149600"/>
                </a:lnTo>
                <a:cubicBezTo>
                  <a:pt x="1219200" y="3251200"/>
                  <a:pt x="1143000" y="3416300"/>
                  <a:pt x="1104900" y="3517900"/>
                </a:cubicBezTo>
                <a:lnTo>
                  <a:pt x="1054100" y="3644900"/>
                </a:lnTo>
                <a:cubicBezTo>
                  <a:pt x="1016000" y="3746500"/>
                  <a:pt x="977900" y="3937000"/>
                  <a:pt x="977900" y="4064000"/>
                </a:cubicBezTo>
                <a:lnTo>
                  <a:pt x="977900" y="4127500"/>
                </a:lnTo>
                <a:cubicBezTo>
                  <a:pt x="977900" y="4241800"/>
                  <a:pt x="1003300" y="4457700"/>
                  <a:pt x="1028700" y="4597400"/>
                </a:cubicBezTo>
                <a:lnTo>
                  <a:pt x="1028700" y="4622800"/>
                </a:lnTo>
                <a:cubicBezTo>
                  <a:pt x="1066800" y="4749800"/>
                  <a:pt x="1130300" y="4978400"/>
                  <a:pt x="1193800" y="5118100"/>
                </a:cubicBezTo>
                <a:lnTo>
                  <a:pt x="1206500" y="5168900"/>
                </a:lnTo>
                <a:cubicBezTo>
                  <a:pt x="1270000" y="5308600"/>
                  <a:pt x="1397000" y="5486400"/>
                  <a:pt x="1473200" y="5575300"/>
                </a:cubicBezTo>
                <a:lnTo>
                  <a:pt x="1498600" y="5600700"/>
                </a:lnTo>
                <a:cubicBezTo>
                  <a:pt x="1587500" y="5689600"/>
                  <a:pt x="1739900" y="5753100"/>
                  <a:pt x="1828800" y="5753100"/>
                </a:cubicBezTo>
                <a:cubicBezTo>
                  <a:pt x="2057400" y="5753100"/>
                  <a:pt x="2222500" y="5575300"/>
                  <a:pt x="2222500" y="5334000"/>
                </a:cubicBezTo>
                <a:cubicBezTo>
                  <a:pt x="2222500" y="5219700"/>
                  <a:pt x="2260600" y="5041900"/>
                  <a:pt x="2311400" y="4914900"/>
                </a:cubicBezTo>
                <a:close/>
                <a:moveTo>
                  <a:pt x="3276600" y="8267700"/>
                </a:moveTo>
                <a:moveTo>
                  <a:pt x="3784600" y="2895600"/>
                </a:moveTo>
                <a:lnTo>
                  <a:pt x="3314700" y="4584700"/>
                </a:lnTo>
                <a:cubicBezTo>
                  <a:pt x="3276600" y="4699000"/>
                  <a:pt x="3200400" y="4902200"/>
                  <a:pt x="3149600" y="5016500"/>
                </a:cubicBezTo>
                <a:lnTo>
                  <a:pt x="3009900" y="5308600"/>
                </a:lnTo>
                <a:cubicBezTo>
                  <a:pt x="2946400" y="5435600"/>
                  <a:pt x="2895600" y="5638800"/>
                  <a:pt x="2895600" y="5753100"/>
                </a:cubicBezTo>
                <a:lnTo>
                  <a:pt x="2895600" y="5981700"/>
                </a:lnTo>
                <a:cubicBezTo>
                  <a:pt x="2895600" y="6134100"/>
                  <a:pt x="2971800" y="6210300"/>
                  <a:pt x="3124200" y="6210300"/>
                </a:cubicBezTo>
                <a:lnTo>
                  <a:pt x="3302000" y="6210300"/>
                </a:lnTo>
                <a:cubicBezTo>
                  <a:pt x="3632200" y="6210300"/>
                  <a:pt x="3898900" y="6121400"/>
                  <a:pt x="4076700" y="5930900"/>
                </a:cubicBezTo>
                <a:lnTo>
                  <a:pt x="4470400" y="5537200"/>
                </a:lnTo>
                <a:cubicBezTo>
                  <a:pt x="4559300" y="5448300"/>
                  <a:pt x="4673600" y="5295900"/>
                  <a:pt x="4724400" y="5181600"/>
                </a:cubicBezTo>
                <a:lnTo>
                  <a:pt x="4838700" y="4940300"/>
                </a:lnTo>
                <a:cubicBezTo>
                  <a:pt x="4889500" y="4826000"/>
                  <a:pt x="4927600" y="4635500"/>
                  <a:pt x="4927600" y="4521200"/>
                </a:cubicBezTo>
                <a:lnTo>
                  <a:pt x="4927600" y="3784600"/>
                </a:lnTo>
                <a:cubicBezTo>
                  <a:pt x="4927600" y="3530600"/>
                  <a:pt x="4876800" y="3314700"/>
                  <a:pt x="4724400" y="2984500"/>
                </a:cubicBezTo>
                <a:lnTo>
                  <a:pt x="4699000" y="2933700"/>
                </a:lnTo>
                <a:cubicBezTo>
                  <a:pt x="4635500" y="2819400"/>
                  <a:pt x="4521200" y="2641600"/>
                  <a:pt x="4432300" y="2552700"/>
                </a:cubicBezTo>
                <a:lnTo>
                  <a:pt x="4419600" y="2527300"/>
                </a:lnTo>
                <a:cubicBezTo>
                  <a:pt x="4330700" y="2438400"/>
                  <a:pt x="4229100" y="2374900"/>
                  <a:pt x="4203700" y="2374900"/>
                </a:cubicBezTo>
                <a:cubicBezTo>
                  <a:pt x="4089400" y="2374900"/>
                  <a:pt x="3835400" y="2679700"/>
                  <a:pt x="3784600" y="2895600"/>
                </a:cubicBezTo>
                <a:close/>
                <a:moveTo>
                  <a:pt x="5295900" y="82677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37" name="Freeform 14337"/>
          <p:cNvSpPr/>
          <p:nvPr/>
        </p:nvSpPr>
        <p:spPr>
          <a:xfrm rot="29907" flipH="0" flipV="0">
            <a:off x="13426790" y="14566025"/>
            <a:ext cx="39777" cy="111781"/>
          </a:xfrm>
          <a:custGeom>
            <a:pathLst>
              <a:path w="2946400" h="8280400">
                <a:moveTo>
                  <a:pt x="2781300" y="1257300"/>
                </a:moveTo>
                <a:lnTo>
                  <a:pt x="1016000" y="7696200"/>
                </a:lnTo>
                <a:cubicBezTo>
                  <a:pt x="889000" y="8153400"/>
                  <a:pt x="812800" y="8280400"/>
                  <a:pt x="635000" y="8280400"/>
                </a:cubicBezTo>
                <a:cubicBezTo>
                  <a:pt x="393700" y="8280400"/>
                  <a:pt x="190500" y="8077200"/>
                  <a:pt x="190500" y="7848600"/>
                </a:cubicBezTo>
                <a:cubicBezTo>
                  <a:pt x="190500" y="7708900"/>
                  <a:pt x="241300" y="7543800"/>
                  <a:pt x="304800" y="7467600"/>
                </a:cubicBezTo>
                <a:cubicBezTo>
                  <a:pt x="368300" y="7391400"/>
                  <a:pt x="469900" y="7124700"/>
                  <a:pt x="533400" y="6883400"/>
                </a:cubicBezTo>
                <a:lnTo>
                  <a:pt x="1651000" y="2463800"/>
                </a:lnTo>
                <a:cubicBezTo>
                  <a:pt x="1866900" y="1612900"/>
                  <a:pt x="1689100" y="1498600"/>
                  <a:pt x="1028700" y="2070100"/>
                </a:cubicBezTo>
                <a:cubicBezTo>
                  <a:pt x="812800" y="2260600"/>
                  <a:pt x="558800" y="2413000"/>
                  <a:pt x="457200" y="2413000"/>
                </a:cubicBezTo>
                <a:cubicBezTo>
                  <a:pt x="368300" y="2413000"/>
                  <a:pt x="241300" y="2324100"/>
                  <a:pt x="190500" y="2209800"/>
                </a:cubicBezTo>
                <a:cubicBezTo>
                  <a:pt x="0" y="1866900"/>
                  <a:pt x="63500" y="1714500"/>
                  <a:pt x="584200" y="1270000"/>
                </a:cubicBezTo>
                <a:lnTo>
                  <a:pt x="1270000" y="685800"/>
                </a:lnTo>
                <a:cubicBezTo>
                  <a:pt x="1803400" y="228600"/>
                  <a:pt x="2349500" y="0"/>
                  <a:pt x="2730500" y="63500"/>
                </a:cubicBezTo>
                <a:cubicBezTo>
                  <a:pt x="2921000" y="101600"/>
                  <a:pt x="2946400" y="647700"/>
                  <a:pt x="2781300" y="1257300"/>
                </a:cubicBezTo>
                <a:close/>
                <a:moveTo>
                  <a:pt x="6057900" y="82423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38" name="Freeform 14338"/>
          <p:cNvSpPr/>
          <p:nvPr/>
        </p:nvSpPr>
        <p:spPr>
          <a:xfrm rot="29907" flipH="0" flipV="0">
            <a:off x="13464817" y="14565995"/>
            <a:ext cx="74755" cy="111266"/>
          </a:xfrm>
          <a:custGeom>
            <a:pathLst>
              <a:path w="5537200" h="8242300">
                <a:moveTo>
                  <a:pt x="3251200" y="8242300"/>
                </a:moveTo>
                <a:lnTo>
                  <a:pt x="711200" y="8242300"/>
                </a:lnTo>
                <a:cubicBezTo>
                  <a:pt x="203200" y="8242300"/>
                  <a:pt x="0" y="8128000"/>
                  <a:pt x="0" y="7848600"/>
                </a:cubicBezTo>
                <a:cubicBezTo>
                  <a:pt x="0" y="7607300"/>
                  <a:pt x="38100" y="7531100"/>
                  <a:pt x="393700" y="7124700"/>
                </a:cubicBezTo>
                <a:lnTo>
                  <a:pt x="4432300" y="2400300"/>
                </a:lnTo>
                <a:cubicBezTo>
                  <a:pt x="4762500" y="2006600"/>
                  <a:pt x="4838700" y="1231900"/>
                  <a:pt x="4572000" y="952500"/>
                </a:cubicBezTo>
                <a:cubicBezTo>
                  <a:pt x="4483100" y="863600"/>
                  <a:pt x="4191000" y="787400"/>
                  <a:pt x="3924300" y="787400"/>
                </a:cubicBezTo>
                <a:lnTo>
                  <a:pt x="3759200" y="787400"/>
                </a:lnTo>
                <a:cubicBezTo>
                  <a:pt x="3492500" y="787400"/>
                  <a:pt x="3098800" y="939800"/>
                  <a:pt x="2895600" y="1143000"/>
                </a:cubicBezTo>
                <a:lnTo>
                  <a:pt x="2438400" y="1562100"/>
                </a:lnTo>
                <a:cubicBezTo>
                  <a:pt x="2222500" y="1752600"/>
                  <a:pt x="1968500" y="1917700"/>
                  <a:pt x="1866900" y="1917700"/>
                </a:cubicBezTo>
                <a:cubicBezTo>
                  <a:pt x="1676400" y="1917700"/>
                  <a:pt x="1574800" y="1752600"/>
                  <a:pt x="1574800" y="1435100"/>
                </a:cubicBezTo>
                <a:cubicBezTo>
                  <a:pt x="1574800" y="1333500"/>
                  <a:pt x="1727200" y="1079500"/>
                  <a:pt x="1917700" y="889000"/>
                </a:cubicBezTo>
                <a:lnTo>
                  <a:pt x="2336800" y="457200"/>
                </a:lnTo>
                <a:cubicBezTo>
                  <a:pt x="2667000" y="127000"/>
                  <a:pt x="3060700" y="0"/>
                  <a:pt x="3810000" y="0"/>
                </a:cubicBezTo>
                <a:cubicBezTo>
                  <a:pt x="4914900" y="0"/>
                  <a:pt x="5537200" y="571500"/>
                  <a:pt x="5537200" y="1600200"/>
                </a:cubicBezTo>
                <a:cubicBezTo>
                  <a:pt x="5537200" y="1841500"/>
                  <a:pt x="5448300" y="2197100"/>
                  <a:pt x="5359400" y="2413000"/>
                </a:cubicBezTo>
                <a:lnTo>
                  <a:pt x="5346700" y="2438400"/>
                </a:lnTo>
                <a:cubicBezTo>
                  <a:pt x="5257800" y="2654300"/>
                  <a:pt x="5029200" y="2984500"/>
                  <a:pt x="4864100" y="3187700"/>
                </a:cubicBezTo>
                <a:lnTo>
                  <a:pt x="2082800" y="6438900"/>
                </a:lnTo>
                <a:cubicBezTo>
                  <a:pt x="1905000" y="6642100"/>
                  <a:pt x="1676400" y="6896100"/>
                  <a:pt x="1562100" y="6997700"/>
                </a:cubicBezTo>
                <a:cubicBezTo>
                  <a:pt x="1257300" y="7264400"/>
                  <a:pt x="1308100" y="7340600"/>
                  <a:pt x="1841500" y="7340600"/>
                </a:cubicBezTo>
                <a:lnTo>
                  <a:pt x="3136900" y="7340600"/>
                </a:lnTo>
                <a:cubicBezTo>
                  <a:pt x="3721100" y="7340600"/>
                  <a:pt x="3949700" y="7454900"/>
                  <a:pt x="3949700" y="7772400"/>
                </a:cubicBezTo>
                <a:cubicBezTo>
                  <a:pt x="3949700" y="7899400"/>
                  <a:pt x="3898900" y="8064500"/>
                  <a:pt x="3835400" y="8128000"/>
                </a:cubicBezTo>
                <a:cubicBezTo>
                  <a:pt x="3771900" y="8191500"/>
                  <a:pt x="3505200" y="8242300"/>
                  <a:pt x="3251200" y="8242300"/>
                </a:cubicBezTo>
                <a:close/>
                <a:moveTo>
                  <a:pt x="-139700" y="82804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39" name="Freeform 14339"/>
          <p:cNvSpPr/>
          <p:nvPr/>
        </p:nvSpPr>
        <p:spPr>
          <a:xfrm rot="29907" flipH="0" flipV="0">
            <a:off x="13540728" y="14565984"/>
            <a:ext cx="78012" cy="112809"/>
          </a:xfrm>
          <a:custGeom>
            <a:pathLst>
              <a:path w="5778500" h="8356600">
                <a:moveTo>
                  <a:pt x="5346700" y="1638300"/>
                </a:moveTo>
                <a:lnTo>
                  <a:pt x="5740400" y="7543800"/>
                </a:lnTo>
                <a:cubicBezTo>
                  <a:pt x="5778500" y="8102600"/>
                  <a:pt x="5651500" y="8356600"/>
                  <a:pt x="5321300" y="8356600"/>
                </a:cubicBezTo>
                <a:cubicBezTo>
                  <a:pt x="5194300" y="8356600"/>
                  <a:pt x="5029200" y="8305800"/>
                  <a:pt x="4965700" y="8242300"/>
                </a:cubicBezTo>
                <a:cubicBezTo>
                  <a:pt x="4902200" y="8178800"/>
                  <a:pt x="4851400" y="7924800"/>
                  <a:pt x="4851400" y="7670800"/>
                </a:cubicBezTo>
                <a:lnTo>
                  <a:pt x="4851400" y="6883400"/>
                </a:lnTo>
                <a:cubicBezTo>
                  <a:pt x="4851400" y="6324600"/>
                  <a:pt x="4851400" y="6324600"/>
                  <a:pt x="4292600" y="6324600"/>
                </a:cubicBezTo>
                <a:lnTo>
                  <a:pt x="2146300" y="6324600"/>
                </a:lnTo>
                <a:cubicBezTo>
                  <a:pt x="1905000" y="6324600"/>
                  <a:pt x="1638300" y="6464300"/>
                  <a:pt x="1574800" y="6629400"/>
                </a:cubicBezTo>
                <a:cubicBezTo>
                  <a:pt x="1498600" y="6794500"/>
                  <a:pt x="1333500" y="7112000"/>
                  <a:pt x="1206500" y="7315200"/>
                </a:cubicBezTo>
                <a:lnTo>
                  <a:pt x="825500" y="7962900"/>
                </a:lnTo>
                <a:cubicBezTo>
                  <a:pt x="698500" y="8178800"/>
                  <a:pt x="482600" y="8356600"/>
                  <a:pt x="355600" y="8356600"/>
                </a:cubicBezTo>
                <a:cubicBezTo>
                  <a:pt x="139700" y="8356600"/>
                  <a:pt x="0" y="8216900"/>
                  <a:pt x="0" y="7988300"/>
                </a:cubicBezTo>
                <a:cubicBezTo>
                  <a:pt x="0" y="7937500"/>
                  <a:pt x="101600" y="7721600"/>
                  <a:pt x="228600" y="7505700"/>
                </a:cubicBezTo>
                <a:lnTo>
                  <a:pt x="4318000" y="469900"/>
                </a:lnTo>
                <a:cubicBezTo>
                  <a:pt x="4584700" y="12700"/>
                  <a:pt x="4597400" y="0"/>
                  <a:pt x="4749800" y="0"/>
                </a:cubicBezTo>
                <a:cubicBezTo>
                  <a:pt x="4940300" y="0"/>
                  <a:pt x="5080000" y="215900"/>
                  <a:pt x="5194300" y="685800"/>
                </a:cubicBezTo>
                <a:lnTo>
                  <a:pt x="5194300" y="711200"/>
                </a:lnTo>
                <a:cubicBezTo>
                  <a:pt x="5257800" y="977900"/>
                  <a:pt x="5321300" y="1384300"/>
                  <a:pt x="5346700" y="1638300"/>
                </a:cubicBezTo>
                <a:close/>
                <a:moveTo>
                  <a:pt x="6540500" y="8331200"/>
                </a:moveTo>
                <a:moveTo>
                  <a:pt x="4635500" y="5422900"/>
                </a:moveTo>
                <a:lnTo>
                  <a:pt x="4635500" y="2768600"/>
                </a:lnTo>
                <a:cubicBezTo>
                  <a:pt x="4635500" y="2438400"/>
                  <a:pt x="4495800" y="2146300"/>
                  <a:pt x="4343400" y="2146300"/>
                </a:cubicBezTo>
                <a:cubicBezTo>
                  <a:pt x="4267200" y="2146300"/>
                  <a:pt x="4038600" y="2387600"/>
                  <a:pt x="3911600" y="2603500"/>
                </a:cubicBezTo>
                <a:lnTo>
                  <a:pt x="2590800" y="4991100"/>
                </a:lnTo>
                <a:cubicBezTo>
                  <a:pt x="2451100" y="5245100"/>
                  <a:pt x="2451100" y="5384800"/>
                  <a:pt x="2603500" y="5524500"/>
                </a:cubicBezTo>
                <a:cubicBezTo>
                  <a:pt x="2743200" y="5676900"/>
                  <a:pt x="2959100" y="5676900"/>
                  <a:pt x="3136900" y="5524500"/>
                </a:cubicBezTo>
                <a:cubicBezTo>
                  <a:pt x="3213100" y="5473700"/>
                  <a:pt x="3378200" y="5422900"/>
                  <a:pt x="3505200" y="5422900"/>
                </a:cubicBezTo>
                <a:close/>
                <a:moveTo>
                  <a:pt x="2755900" y="83312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40" name="Freeform 14340"/>
          <p:cNvSpPr/>
          <p:nvPr/>
        </p:nvSpPr>
        <p:spPr>
          <a:xfrm rot="29907" flipH="0" flipV="0">
            <a:off x="13645791" y="14567193"/>
            <a:ext cx="67039" cy="112638"/>
          </a:xfrm>
          <a:custGeom>
            <a:pathLst>
              <a:path w="4965700" h="8343900">
                <a:moveTo>
                  <a:pt x="215900" y="5689600"/>
                </a:moveTo>
                <a:lnTo>
                  <a:pt x="3111500" y="393700"/>
                </a:lnTo>
                <a:cubicBezTo>
                  <a:pt x="3238500" y="177800"/>
                  <a:pt x="3390900" y="0"/>
                  <a:pt x="3467100" y="0"/>
                </a:cubicBezTo>
                <a:cubicBezTo>
                  <a:pt x="3695700" y="0"/>
                  <a:pt x="3835400" y="190500"/>
                  <a:pt x="3835400" y="508000"/>
                </a:cubicBezTo>
                <a:cubicBezTo>
                  <a:pt x="3835400" y="660400"/>
                  <a:pt x="3733800" y="965200"/>
                  <a:pt x="3619500" y="1181100"/>
                </a:cubicBezTo>
                <a:lnTo>
                  <a:pt x="1460500" y="5181600"/>
                </a:lnTo>
                <a:cubicBezTo>
                  <a:pt x="1117600" y="5803900"/>
                  <a:pt x="1155700" y="5867400"/>
                  <a:pt x="1803400" y="5867400"/>
                </a:cubicBezTo>
                <a:lnTo>
                  <a:pt x="2374900" y="5867400"/>
                </a:lnTo>
                <a:cubicBezTo>
                  <a:pt x="2857500" y="5867400"/>
                  <a:pt x="3098800" y="5613400"/>
                  <a:pt x="3302000" y="4927600"/>
                </a:cubicBezTo>
                <a:lnTo>
                  <a:pt x="3390900" y="4610100"/>
                </a:lnTo>
                <a:cubicBezTo>
                  <a:pt x="3517900" y="4203700"/>
                  <a:pt x="3644900" y="4114800"/>
                  <a:pt x="3949700" y="4203700"/>
                </a:cubicBezTo>
                <a:cubicBezTo>
                  <a:pt x="4013200" y="4229100"/>
                  <a:pt x="4051300" y="4445000"/>
                  <a:pt x="4013200" y="4686300"/>
                </a:cubicBezTo>
                <a:lnTo>
                  <a:pt x="3937000" y="5410200"/>
                </a:lnTo>
                <a:cubicBezTo>
                  <a:pt x="3911600" y="5664200"/>
                  <a:pt x="4076700" y="5892800"/>
                  <a:pt x="4330700" y="5956300"/>
                </a:cubicBezTo>
                <a:lnTo>
                  <a:pt x="4419600" y="5981700"/>
                </a:lnTo>
                <a:cubicBezTo>
                  <a:pt x="4889500" y="6096000"/>
                  <a:pt x="4965700" y="6146800"/>
                  <a:pt x="4965700" y="6311900"/>
                </a:cubicBezTo>
                <a:cubicBezTo>
                  <a:pt x="4965700" y="6540500"/>
                  <a:pt x="4737100" y="6654800"/>
                  <a:pt x="4292600" y="6654800"/>
                </a:cubicBezTo>
                <a:lnTo>
                  <a:pt x="4178300" y="6654800"/>
                </a:lnTo>
                <a:cubicBezTo>
                  <a:pt x="3695700" y="6654800"/>
                  <a:pt x="3568700" y="6781800"/>
                  <a:pt x="3340100" y="7467600"/>
                </a:cubicBezTo>
                <a:lnTo>
                  <a:pt x="3187700" y="7924800"/>
                </a:lnTo>
                <a:cubicBezTo>
                  <a:pt x="3111500" y="8153400"/>
                  <a:pt x="2971800" y="8343900"/>
                  <a:pt x="2870200" y="8343900"/>
                </a:cubicBezTo>
                <a:cubicBezTo>
                  <a:pt x="2781300" y="8343900"/>
                  <a:pt x="2654300" y="8293100"/>
                  <a:pt x="2590800" y="8229600"/>
                </a:cubicBezTo>
                <a:cubicBezTo>
                  <a:pt x="2540000" y="8178800"/>
                  <a:pt x="2514600" y="7924800"/>
                  <a:pt x="2565400" y="7683500"/>
                </a:cubicBezTo>
                <a:lnTo>
                  <a:pt x="2641600" y="7213600"/>
                </a:lnTo>
                <a:cubicBezTo>
                  <a:pt x="2730500" y="6731000"/>
                  <a:pt x="2641600" y="6654800"/>
                  <a:pt x="1981200" y="6654800"/>
                </a:cubicBezTo>
                <a:lnTo>
                  <a:pt x="673100" y="6654800"/>
                </a:lnTo>
                <a:cubicBezTo>
                  <a:pt x="203200" y="6654800"/>
                  <a:pt x="0" y="6540500"/>
                  <a:pt x="0" y="6261100"/>
                </a:cubicBezTo>
                <a:cubicBezTo>
                  <a:pt x="0" y="6172200"/>
                  <a:pt x="101600" y="5905500"/>
                  <a:pt x="215900" y="5689600"/>
                </a:cubicBezTo>
                <a:close/>
                <a:moveTo>
                  <a:pt x="1320800" y="83058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41" name="Freeform 14341"/>
          <p:cNvSpPr/>
          <p:nvPr/>
        </p:nvSpPr>
        <p:spPr>
          <a:xfrm rot="29907" flipH="0" flipV="0">
            <a:off x="13736447" y="14565750"/>
            <a:ext cx="66696" cy="114352"/>
          </a:xfrm>
          <a:custGeom>
            <a:pathLst>
              <a:path w="4940300" h="8470900">
                <a:moveTo>
                  <a:pt x="165100" y="4660900"/>
                </a:moveTo>
                <a:lnTo>
                  <a:pt x="1270000" y="1701800"/>
                </a:lnTo>
                <a:cubicBezTo>
                  <a:pt x="1358900" y="1473200"/>
                  <a:pt x="1574800" y="1143000"/>
                  <a:pt x="1765300" y="977900"/>
                </a:cubicBezTo>
                <a:lnTo>
                  <a:pt x="2159000" y="635000"/>
                </a:lnTo>
                <a:cubicBezTo>
                  <a:pt x="2692400" y="165100"/>
                  <a:pt x="3327400" y="0"/>
                  <a:pt x="3797300" y="190500"/>
                </a:cubicBezTo>
                <a:cubicBezTo>
                  <a:pt x="4546600" y="482600"/>
                  <a:pt x="4940300" y="1854200"/>
                  <a:pt x="4622800" y="3022600"/>
                </a:cubicBezTo>
                <a:lnTo>
                  <a:pt x="3873500" y="5842000"/>
                </a:lnTo>
                <a:cubicBezTo>
                  <a:pt x="3810000" y="6083300"/>
                  <a:pt x="3657600" y="6451600"/>
                  <a:pt x="3543300" y="6667500"/>
                </a:cubicBezTo>
                <a:lnTo>
                  <a:pt x="3276600" y="7162800"/>
                </a:lnTo>
                <a:cubicBezTo>
                  <a:pt x="2794000" y="8039100"/>
                  <a:pt x="2184400" y="8470900"/>
                  <a:pt x="1409700" y="8470900"/>
                </a:cubicBezTo>
                <a:lnTo>
                  <a:pt x="1244600" y="8470900"/>
                </a:lnTo>
                <a:cubicBezTo>
                  <a:pt x="444500" y="8470900"/>
                  <a:pt x="0" y="7912100"/>
                  <a:pt x="0" y="6883400"/>
                </a:cubicBezTo>
                <a:lnTo>
                  <a:pt x="0" y="5537200"/>
                </a:lnTo>
                <a:cubicBezTo>
                  <a:pt x="0" y="5283200"/>
                  <a:pt x="76200" y="4889500"/>
                  <a:pt x="165100" y="4660900"/>
                </a:cubicBezTo>
                <a:close/>
                <a:moveTo>
                  <a:pt x="3200400" y="8470900"/>
                </a:moveTo>
                <a:moveTo>
                  <a:pt x="3124200" y="5588000"/>
                </a:moveTo>
                <a:lnTo>
                  <a:pt x="3771900" y="3606800"/>
                </a:lnTo>
                <a:cubicBezTo>
                  <a:pt x="3810000" y="3479800"/>
                  <a:pt x="3835400" y="3289300"/>
                  <a:pt x="3835400" y="3162300"/>
                </a:cubicBezTo>
                <a:lnTo>
                  <a:pt x="3835400" y="1752600"/>
                </a:lnTo>
                <a:cubicBezTo>
                  <a:pt x="3835400" y="1460500"/>
                  <a:pt x="3733800" y="1206500"/>
                  <a:pt x="3606800" y="1155700"/>
                </a:cubicBezTo>
                <a:cubicBezTo>
                  <a:pt x="3543300" y="1143000"/>
                  <a:pt x="3479800" y="1104900"/>
                  <a:pt x="3441700" y="1066800"/>
                </a:cubicBezTo>
                <a:cubicBezTo>
                  <a:pt x="3416300" y="1041400"/>
                  <a:pt x="3289300" y="1016000"/>
                  <a:pt x="3162300" y="1016000"/>
                </a:cubicBezTo>
                <a:lnTo>
                  <a:pt x="3048000" y="1016000"/>
                </a:lnTo>
                <a:cubicBezTo>
                  <a:pt x="2921000" y="1016000"/>
                  <a:pt x="2755900" y="1092200"/>
                  <a:pt x="2667000" y="1181100"/>
                </a:cubicBezTo>
                <a:lnTo>
                  <a:pt x="2463800" y="1371600"/>
                </a:lnTo>
                <a:cubicBezTo>
                  <a:pt x="2374900" y="1460500"/>
                  <a:pt x="2260600" y="1612900"/>
                  <a:pt x="2197100" y="1714500"/>
                </a:cubicBezTo>
                <a:lnTo>
                  <a:pt x="2006600" y="2019300"/>
                </a:lnTo>
                <a:cubicBezTo>
                  <a:pt x="1943100" y="2108200"/>
                  <a:pt x="1854200" y="2286000"/>
                  <a:pt x="1816100" y="2400300"/>
                </a:cubicBezTo>
                <a:lnTo>
                  <a:pt x="1079500" y="4254500"/>
                </a:lnTo>
                <a:cubicBezTo>
                  <a:pt x="1041400" y="4356100"/>
                  <a:pt x="977900" y="4546600"/>
                  <a:pt x="965200" y="4673600"/>
                </a:cubicBezTo>
                <a:lnTo>
                  <a:pt x="825500" y="5537200"/>
                </a:lnTo>
                <a:cubicBezTo>
                  <a:pt x="812800" y="5664200"/>
                  <a:pt x="787400" y="5854700"/>
                  <a:pt x="787400" y="5981700"/>
                </a:cubicBezTo>
                <a:lnTo>
                  <a:pt x="787400" y="6718300"/>
                </a:lnTo>
                <a:cubicBezTo>
                  <a:pt x="787400" y="7188200"/>
                  <a:pt x="914400" y="7429500"/>
                  <a:pt x="1244600" y="7569200"/>
                </a:cubicBezTo>
                <a:lnTo>
                  <a:pt x="1282700" y="7594600"/>
                </a:lnTo>
                <a:cubicBezTo>
                  <a:pt x="1498600" y="7696200"/>
                  <a:pt x="1498600" y="7696200"/>
                  <a:pt x="1752600" y="7543800"/>
                </a:cubicBezTo>
                <a:cubicBezTo>
                  <a:pt x="1866900" y="7480300"/>
                  <a:pt x="2006600" y="7404100"/>
                  <a:pt x="2057400" y="7378700"/>
                </a:cubicBezTo>
                <a:cubicBezTo>
                  <a:pt x="2171700" y="7327900"/>
                  <a:pt x="2273300" y="7226300"/>
                  <a:pt x="2425700" y="7010400"/>
                </a:cubicBezTo>
                <a:lnTo>
                  <a:pt x="2501900" y="6896100"/>
                </a:lnTo>
                <a:cubicBezTo>
                  <a:pt x="2578100" y="6807200"/>
                  <a:pt x="2667000" y="6642100"/>
                  <a:pt x="2717800" y="6540500"/>
                </a:cubicBezTo>
                <a:lnTo>
                  <a:pt x="2959100" y="6057900"/>
                </a:lnTo>
                <a:cubicBezTo>
                  <a:pt x="3009900" y="5956300"/>
                  <a:pt x="3048000" y="5854700"/>
                  <a:pt x="3048000" y="5842000"/>
                </a:cubicBezTo>
                <a:cubicBezTo>
                  <a:pt x="3048000" y="5829300"/>
                  <a:pt x="3086100" y="5715000"/>
                  <a:pt x="3124200" y="5588000"/>
                </a:cubicBezTo>
                <a:close/>
                <a:moveTo>
                  <a:pt x="2273300" y="84709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42" name="Freeform 14342"/>
          <p:cNvSpPr/>
          <p:nvPr/>
        </p:nvSpPr>
        <p:spPr>
          <a:xfrm rot="29907" flipH="0" flipV="0">
            <a:off x="13813392" y="14566420"/>
            <a:ext cx="66696" cy="114352"/>
          </a:xfrm>
          <a:custGeom>
            <a:pathLst>
              <a:path w="4940300" h="8470900">
                <a:moveTo>
                  <a:pt x="165100" y="4660900"/>
                </a:moveTo>
                <a:lnTo>
                  <a:pt x="1270000" y="1701800"/>
                </a:lnTo>
                <a:cubicBezTo>
                  <a:pt x="1358900" y="1473200"/>
                  <a:pt x="1574800" y="1143000"/>
                  <a:pt x="1765300" y="977900"/>
                </a:cubicBezTo>
                <a:lnTo>
                  <a:pt x="2159000" y="635000"/>
                </a:lnTo>
                <a:cubicBezTo>
                  <a:pt x="2692400" y="165100"/>
                  <a:pt x="3327400" y="0"/>
                  <a:pt x="3797300" y="190500"/>
                </a:cubicBezTo>
                <a:cubicBezTo>
                  <a:pt x="4546600" y="482600"/>
                  <a:pt x="4940300" y="1854200"/>
                  <a:pt x="4622800" y="3022600"/>
                </a:cubicBezTo>
                <a:lnTo>
                  <a:pt x="3873500" y="5842000"/>
                </a:lnTo>
                <a:cubicBezTo>
                  <a:pt x="3810000" y="6083300"/>
                  <a:pt x="3657600" y="6451600"/>
                  <a:pt x="3543300" y="6667500"/>
                </a:cubicBezTo>
                <a:lnTo>
                  <a:pt x="3276600" y="7162800"/>
                </a:lnTo>
                <a:cubicBezTo>
                  <a:pt x="2794000" y="8039100"/>
                  <a:pt x="2184400" y="8470900"/>
                  <a:pt x="1409700" y="8470900"/>
                </a:cubicBezTo>
                <a:lnTo>
                  <a:pt x="1244600" y="8470900"/>
                </a:lnTo>
                <a:cubicBezTo>
                  <a:pt x="444500" y="8470900"/>
                  <a:pt x="0" y="7912100"/>
                  <a:pt x="0" y="6883400"/>
                </a:cubicBezTo>
                <a:lnTo>
                  <a:pt x="0" y="5537200"/>
                </a:lnTo>
                <a:cubicBezTo>
                  <a:pt x="0" y="5283200"/>
                  <a:pt x="76200" y="4889500"/>
                  <a:pt x="165100" y="4660900"/>
                </a:cubicBezTo>
                <a:close/>
                <a:moveTo>
                  <a:pt x="3200400" y="8470900"/>
                </a:moveTo>
                <a:moveTo>
                  <a:pt x="3124200" y="5588000"/>
                </a:moveTo>
                <a:lnTo>
                  <a:pt x="3771900" y="3606800"/>
                </a:lnTo>
                <a:cubicBezTo>
                  <a:pt x="3810000" y="3479800"/>
                  <a:pt x="3835400" y="3289300"/>
                  <a:pt x="3835400" y="3162300"/>
                </a:cubicBezTo>
                <a:lnTo>
                  <a:pt x="3835400" y="1752600"/>
                </a:lnTo>
                <a:cubicBezTo>
                  <a:pt x="3835400" y="1460500"/>
                  <a:pt x="3733800" y="1206500"/>
                  <a:pt x="3606800" y="1155700"/>
                </a:cubicBezTo>
                <a:cubicBezTo>
                  <a:pt x="3543300" y="1143000"/>
                  <a:pt x="3479800" y="1104900"/>
                  <a:pt x="3441700" y="1066800"/>
                </a:cubicBezTo>
                <a:cubicBezTo>
                  <a:pt x="3416300" y="1041400"/>
                  <a:pt x="3289300" y="1016000"/>
                  <a:pt x="3162300" y="1016000"/>
                </a:cubicBezTo>
                <a:lnTo>
                  <a:pt x="3048000" y="1016000"/>
                </a:lnTo>
                <a:cubicBezTo>
                  <a:pt x="2921000" y="1016000"/>
                  <a:pt x="2755900" y="1092200"/>
                  <a:pt x="2667000" y="1181100"/>
                </a:cubicBezTo>
                <a:lnTo>
                  <a:pt x="2463800" y="1371600"/>
                </a:lnTo>
                <a:cubicBezTo>
                  <a:pt x="2374900" y="1460500"/>
                  <a:pt x="2260600" y="1612900"/>
                  <a:pt x="2197100" y="1714500"/>
                </a:cubicBezTo>
                <a:lnTo>
                  <a:pt x="2006600" y="2019300"/>
                </a:lnTo>
                <a:cubicBezTo>
                  <a:pt x="1943100" y="2108200"/>
                  <a:pt x="1854200" y="2286000"/>
                  <a:pt x="1816100" y="2400300"/>
                </a:cubicBezTo>
                <a:lnTo>
                  <a:pt x="1079500" y="4254500"/>
                </a:lnTo>
                <a:cubicBezTo>
                  <a:pt x="1041400" y="4356100"/>
                  <a:pt x="977900" y="4546600"/>
                  <a:pt x="965200" y="4673600"/>
                </a:cubicBezTo>
                <a:lnTo>
                  <a:pt x="825500" y="5537200"/>
                </a:lnTo>
                <a:cubicBezTo>
                  <a:pt x="812800" y="5664200"/>
                  <a:pt x="787400" y="5854700"/>
                  <a:pt x="787400" y="5981700"/>
                </a:cubicBezTo>
                <a:lnTo>
                  <a:pt x="787400" y="6718300"/>
                </a:lnTo>
                <a:cubicBezTo>
                  <a:pt x="787400" y="7188200"/>
                  <a:pt x="914400" y="7429500"/>
                  <a:pt x="1244600" y="7569200"/>
                </a:cubicBezTo>
                <a:lnTo>
                  <a:pt x="1282700" y="7594600"/>
                </a:lnTo>
                <a:cubicBezTo>
                  <a:pt x="1498600" y="7696200"/>
                  <a:pt x="1498600" y="7696200"/>
                  <a:pt x="1752600" y="7543800"/>
                </a:cubicBezTo>
                <a:cubicBezTo>
                  <a:pt x="1866900" y="7480300"/>
                  <a:pt x="2006600" y="7404100"/>
                  <a:pt x="2057400" y="7378700"/>
                </a:cubicBezTo>
                <a:cubicBezTo>
                  <a:pt x="2171700" y="7327900"/>
                  <a:pt x="2273300" y="7226300"/>
                  <a:pt x="2425700" y="7010400"/>
                </a:cubicBezTo>
                <a:lnTo>
                  <a:pt x="2501900" y="6896100"/>
                </a:lnTo>
                <a:cubicBezTo>
                  <a:pt x="2578100" y="6807200"/>
                  <a:pt x="2667000" y="6642100"/>
                  <a:pt x="2717800" y="6540500"/>
                </a:cubicBezTo>
                <a:lnTo>
                  <a:pt x="2959100" y="6057900"/>
                </a:lnTo>
                <a:cubicBezTo>
                  <a:pt x="3009900" y="5956300"/>
                  <a:pt x="3048000" y="5854700"/>
                  <a:pt x="3048000" y="5842000"/>
                </a:cubicBezTo>
                <a:cubicBezTo>
                  <a:pt x="3048000" y="5829300"/>
                  <a:pt x="3086100" y="5715000"/>
                  <a:pt x="3124200" y="5588000"/>
                </a:cubicBezTo>
                <a:close/>
                <a:moveTo>
                  <a:pt x="2273300" y="84709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43" name="Freeform 14343"/>
          <p:cNvSpPr/>
          <p:nvPr/>
        </p:nvSpPr>
        <p:spPr>
          <a:xfrm rot="29907" flipH="0" flipV="0">
            <a:off x="13886128" y="14558338"/>
            <a:ext cx="112646" cy="135611"/>
          </a:xfrm>
          <a:custGeom>
            <a:pathLst>
              <a:path w="8343900" h="10045700">
                <a:moveTo>
                  <a:pt x="7353300" y="3327400"/>
                </a:moveTo>
                <a:lnTo>
                  <a:pt x="7518400" y="444500"/>
                </a:lnTo>
                <a:cubicBezTo>
                  <a:pt x="7531100" y="203200"/>
                  <a:pt x="7645400" y="0"/>
                  <a:pt x="7772400" y="0"/>
                </a:cubicBezTo>
                <a:cubicBezTo>
                  <a:pt x="8140700" y="0"/>
                  <a:pt x="8343900" y="393700"/>
                  <a:pt x="8343900" y="1066800"/>
                </a:cubicBezTo>
                <a:lnTo>
                  <a:pt x="8343900" y="2590800"/>
                </a:lnTo>
                <a:cubicBezTo>
                  <a:pt x="8343900" y="2844800"/>
                  <a:pt x="8318500" y="3238500"/>
                  <a:pt x="8280400" y="3467100"/>
                </a:cubicBezTo>
                <a:lnTo>
                  <a:pt x="8204200" y="3911600"/>
                </a:lnTo>
                <a:cubicBezTo>
                  <a:pt x="8178800" y="4152900"/>
                  <a:pt x="8077200" y="4533900"/>
                  <a:pt x="7988300" y="4762500"/>
                </a:cubicBezTo>
                <a:lnTo>
                  <a:pt x="6616700" y="8445500"/>
                </a:lnTo>
                <a:cubicBezTo>
                  <a:pt x="6527800" y="8674100"/>
                  <a:pt x="6362700" y="9017000"/>
                  <a:pt x="6235700" y="9207500"/>
                </a:cubicBezTo>
                <a:lnTo>
                  <a:pt x="6172200" y="9283700"/>
                </a:lnTo>
                <a:cubicBezTo>
                  <a:pt x="5930900" y="9639300"/>
                  <a:pt x="5562600" y="10045700"/>
                  <a:pt x="5473700" y="10045700"/>
                </a:cubicBezTo>
                <a:cubicBezTo>
                  <a:pt x="5321300" y="10045700"/>
                  <a:pt x="5194300" y="9779000"/>
                  <a:pt x="5194300" y="9474200"/>
                </a:cubicBezTo>
                <a:cubicBezTo>
                  <a:pt x="5194300" y="9296400"/>
                  <a:pt x="5295900" y="9029700"/>
                  <a:pt x="5422900" y="8890000"/>
                </a:cubicBezTo>
                <a:cubicBezTo>
                  <a:pt x="5562600" y="8750300"/>
                  <a:pt x="5765800" y="8458200"/>
                  <a:pt x="5880100" y="8229600"/>
                </a:cubicBezTo>
                <a:lnTo>
                  <a:pt x="6337300" y="7353300"/>
                </a:lnTo>
                <a:cubicBezTo>
                  <a:pt x="6464300" y="7124700"/>
                  <a:pt x="6604000" y="6743700"/>
                  <a:pt x="6667500" y="6515100"/>
                </a:cubicBezTo>
                <a:lnTo>
                  <a:pt x="7226300" y="4203700"/>
                </a:lnTo>
                <a:cubicBezTo>
                  <a:pt x="7277100" y="3975100"/>
                  <a:pt x="7340600" y="3568700"/>
                  <a:pt x="7353300" y="3327400"/>
                </a:cubicBezTo>
                <a:close/>
                <a:moveTo>
                  <a:pt x="5499100" y="9131300"/>
                </a:moveTo>
                <a:moveTo>
                  <a:pt x="1917700" y="2806700"/>
                </a:moveTo>
                <a:lnTo>
                  <a:pt x="901700" y="6794500"/>
                </a:lnTo>
                <a:cubicBezTo>
                  <a:pt x="647700" y="7797800"/>
                  <a:pt x="939800" y="8242300"/>
                  <a:pt x="1854200" y="8242300"/>
                </a:cubicBezTo>
                <a:lnTo>
                  <a:pt x="2933700" y="8242300"/>
                </a:lnTo>
                <a:cubicBezTo>
                  <a:pt x="3175000" y="8242300"/>
                  <a:pt x="3429000" y="8293100"/>
                  <a:pt x="3492500" y="8343900"/>
                </a:cubicBezTo>
                <a:cubicBezTo>
                  <a:pt x="3606800" y="8470900"/>
                  <a:pt x="3657600" y="8978900"/>
                  <a:pt x="3556000" y="9080500"/>
                </a:cubicBezTo>
                <a:cubicBezTo>
                  <a:pt x="3517900" y="9118600"/>
                  <a:pt x="3289300" y="9144000"/>
                  <a:pt x="3048000" y="9144000"/>
                </a:cubicBezTo>
                <a:lnTo>
                  <a:pt x="1460500" y="9144000"/>
                </a:lnTo>
                <a:cubicBezTo>
                  <a:pt x="622300" y="9144000"/>
                  <a:pt x="0" y="8420100"/>
                  <a:pt x="0" y="7442200"/>
                </a:cubicBezTo>
                <a:lnTo>
                  <a:pt x="0" y="7112000"/>
                </a:lnTo>
                <a:cubicBezTo>
                  <a:pt x="0" y="6858000"/>
                  <a:pt x="38100" y="6464300"/>
                  <a:pt x="76200" y="6223000"/>
                </a:cubicBezTo>
                <a:lnTo>
                  <a:pt x="342900" y="4876800"/>
                </a:lnTo>
                <a:cubicBezTo>
                  <a:pt x="393700" y="4648200"/>
                  <a:pt x="508000" y="4267200"/>
                  <a:pt x="596900" y="4038600"/>
                </a:cubicBezTo>
                <a:lnTo>
                  <a:pt x="1371600" y="2133600"/>
                </a:lnTo>
                <a:cubicBezTo>
                  <a:pt x="1460500" y="1905000"/>
                  <a:pt x="1701800" y="1587500"/>
                  <a:pt x="1905000" y="1422400"/>
                </a:cubicBezTo>
                <a:lnTo>
                  <a:pt x="2044700" y="1295400"/>
                </a:lnTo>
                <a:cubicBezTo>
                  <a:pt x="2463800" y="952500"/>
                  <a:pt x="2997200" y="787400"/>
                  <a:pt x="3644900" y="787400"/>
                </a:cubicBezTo>
                <a:lnTo>
                  <a:pt x="4851400" y="787400"/>
                </a:lnTo>
                <a:cubicBezTo>
                  <a:pt x="5092700" y="787400"/>
                  <a:pt x="5346700" y="838200"/>
                  <a:pt x="5410200" y="901700"/>
                </a:cubicBezTo>
                <a:cubicBezTo>
                  <a:pt x="5562600" y="1041400"/>
                  <a:pt x="5562600" y="1435100"/>
                  <a:pt x="5410200" y="1574800"/>
                </a:cubicBezTo>
                <a:cubicBezTo>
                  <a:pt x="5346700" y="1638300"/>
                  <a:pt x="5092700" y="1689100"/>
                  <a:pt x="4851400" y="1689100"/>
                </a:cubicBezTo>
                <a:lnTo>
                  <a:pt x="3378200" y="1689100"/>
                </a:lnTo>
                <a:cubicBezTo>
                  <a:pt x="2616200" y="1689100"/>
                  <a:pt x="2095500" y="2082800"/>
                  <a:pt x="1917700" y="2806700"/>
                </a:cubicBezTo>
                <a:close/>
                <a:moveTo>
                  <a:pt x="6019800" y="91313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44" name="Freeform 14344"/>
          <p:cNvSpPr/>
          <p:nvPr/>
        </p:nvSpPr>
        <p:spPr>
          <a:xfrm rot="29907" flipH="0" flipV="0">
            <a:off x="14105522" y="14475272"/>
            <a:ext cx="142956" cy="235753"/>
          </a:xfrm>
          <a:custGeom>
            <a:pathLst>
              <a:path w="5105400" h="8420100">
                <a:moveTo>
                  <a:pt x="5105400" y="0"/>
                </a:moveTo>
                <a:lnTo>
                  <a:pt x="5105400" y="8039100"/>
                </a:lnTo>
                <a:cubicBezTo>
                  <a:pt x="5105400" y="8216900"/>
                  <a:pt x="5092700" y="8356600"/>
                  <a:pt x="5054600" y="8356600"/>
                </a:cubicBezTo>
                <a:cubicBezTo>
                  <a:pt x="5029200" y="8356600"/>
                  <a:pt x="5003800" y="8216900"/>
                  <a:pt x="5003800" y="8039100"/>
                </a:cubicBezTo>
                <a:lnTo>
                  <a:pt x="5003800" y="800100"/>
                </a:lnTo>
                <a:cubicBezTo>
                  <a:pt x="5003800" y="393700"/>
                  <a:pt x="4965700" y="355600"/>
                  <a:pt x="4572000" y="355600"/>
                </a:cubicBezTo>
                <a:lnTo>
                  <a:pt x="317500" y="355600"/>
                </a:lnTo>
                <a:cubicBezTo>
                  <a:pt x="139700" y="355600"/>
                  <a:pt x="0" y="304800"/>
                  <a:pt x="0" y="254000"/>
                </a:cubicBezTo>
                <a:cubicBezTo>
                  <a:pt x="0" y="76200"/>
                  <a:pt x="76200" y="38100"/>
                  <a:pt x="431800" y="25400"/>
                </a:cubicBezTo>
                <a:close/>
                <a:moveTo>
                  <a:pt x="7327900" y="7442200"/>
                </a:moveTo>
                <a:moveTo>
                  <a:pt x="2286000" y="1993900"/>
                </a:moveTo>
                <a:lnTo>
                  <a:pt x="2286000" y="8089900"/>
                </a:lnTo>
                <a:cubicBezTo>
                  <a:pt x="2286000" y="8216900"/>
                  <a:pt x="2362200" y="8305800"/>
                  <a:pt x="2476500" y="8305800"/>
                </a:cubicBezTo>
                <a:cubicBezTo>
                  <a:pt x="2578100" y="8305800"/>
                  <a:pt x="2667000" y="8331200"/>
                  <a:pt x="2667000" y="8356600"/>
                </a:cubicBezTo>
                <a:cubicBezTo>
                  <a:pt x="2667000" y="8394700"/>
                  <a:pt x="2565400" y="8420100"/>
                  <a:pt x="2438400" y="8420100"/>
                </a:cubicBezTo>
                <a:lnTo>
                  <a:pt x="1079500" y="8420100"/>
                </a:lnTo>
                <a:cubicBezTo>
                  <a:pt x="965200" y="8420100"/>
                  <a:pt x="863600" y="8343900"/>
                  <a:pt x="863600" y="8255000"/>
                </a:cubicBezTo>
                <a:cubicBezTo>
                  <a:pt x="863600" y="8166100"/>
                  <a:pt x="965200" y="8089900"/>
                  <a:pt x="1079500" y="8089900"/>
                </a:cubicBezTo>
                <a:lnTo>
                  <a:pt x="1193800" y="8089900"/>
                </a:lnTo>
                <a:cubicBezTo>
                  <a:pt x="1308100" y="8089900"/>
                  <a:pt x="1409700" y="8115300"/>
                  <a:pt x="1409700" y="8140700"/>
                </a:cubicBezTo>
                <a:cubicBezTo>
                  <a:pt x="1409700" y="8166100"/>
                  <a:pt x="1511300" y="8191500"/>
                  <a:pt x="1625600" y="8191500"/>
                </a:cubicBezTo>
                <a:lnTo>
                  <a:pt x="1841500" y="8191500"/>
                </a:lnTo>
                <a:cubicBezTo>
                  <a:pt x="2032000" y="8191500"/>
                  <a:pt x="2057400" y="8166100"/>
                  <a:pt x="2057400" y="7975600"/>
                </a:cubicBezTo>
                <a:lnTo>
                  <a:pt x="2057400" y="1993900"/>
                </a:lnTo>
                <a:cubicBezTo>
                  <a:pt x="2057400" y="1866900"/>
                  <a:pt x="2108200" y="1778000"/>
                  <a:pt x="2171700" y="1778000"/>
                </a:cubicBezTo>
                <a:cubicBezTo>
                  <a:pt x="2235200" y="1778000"/>
                  <a:pt x="2286000" y="1866900"/>
                  <a:pt x="2286000" y="1993900"/>
                </a:cubicBezTo>
                <a:close/>
                <a:moveTo>
                  <a:pt x="5334000" y="7442200"/>
                </a:moveTo>
              </a:path>
            </a:pathLst>
          </a:custGeom>
          <a:solidFill>
            <a:srgbClr val="0B0C0D">
              <a:alpha val="100000"/>
            </a:srgbClr>
          </a:solidFill>
          <a:ln w="355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45" name="Freeform 14345"/>
          <p:cNvSpPr/>
          <p:nvPr/>
        </p:nvSpPr>
        <p:spPr>
          <a:xfrm rot="29907" flipH="0" flipV="0">
            <a:off x="14295365" y="14452102"/>
            <a:ext cx="160026" cy="66850"/>
          </a:xfrm>
          <a:custGeom>
            <a:pathLst>
              <a:path w="5715000" h="2387600">
                <a:moveTo>
                  <a:pt x="1739900" y="863600"/>
                </a:moveTo>
                <a:lnTo>
                  <a:pt x="5435600" y="863600"/>
                </a:lnTo>
                <a:cubicBezTo>
                  <a:pt x="5562600" y="863600"/>
                  <a:pt x="5664200" y="889000"/>
                  <a:pt x="5676900" y="927100"/>
                </a:cubicBezTo>
                <a:cubicBezTo>
                  <a:pt x="5715000" y="1016000"/>
                  <a:pt x="5715000" y="1054100"/>
                  <a:pt x="5689600" y="1143000"/>
                </a:cubicBezTo>
                <a:cubicBezTo>
                  <a:pt x="5689600" y="1168400"/>
                  <a:pt x="5575300" y="1193800"/>
                  <a:pt x="5461000" y="1193800"/>
                </a:cubicBezTo>
                <a:lnTo>
                  <a:pt x="1841500" y="1193800"/>
                </a:lnTo>
                <a:cubicBezTo>
                  <a:pt x="1587500" y="1193800"/>
                  <a:pt x="1536700" y="1231900"/>
                  <a:pt x="1473200" y="1511300"/>
                </a:cubicBezTo>
                <a:lnTo>
                  <a:pt x="1460500" y="1524000"/>
                </a:lnTo>
                <a:cubicBezTo>
                  <a:pt x="1409700" y="1765300"/>
                  <a:pt x="1257300" y="1930400"/>
                  <a:pt x="990600" y="2032000"/>
                </a:cubicBezTo>
                <a:lnTo>
                  <a:pt x="520700" y="2209800"/>
                </a:lnTo>
                <a:cubicBezTo>
                  <a:pt x="419100" y="2247900"/>
                  <a:pt x="317500" y="2311400"/>
                  <a:pt x="317500" y="2336800"/>
                </a:cubicBezTo>
                <a:cubicBezTo>
                  <a:pt x="317500" y="2362200"/>
                  <a:pt x="254000" y="2387600"/>
                  <a:pt x="152400" y="2387600"/>
                </a:cubicBezTo>
                <a:cubicBezTo>
                  <a:pt x="63500" y="2387600"/>
                  <a:pt x="0" y="2286000"/>
                  <a:pt x="0" y="2171700"/>
                </a:cubicBezTo>
                <a:lnTo>
                  <a:pt x="0" y="0"/>
                </a:lnTo>
                <a:lnTo>
                  <a:pt x="1079500" y="0"/>
                </a:lnTo>
                <a:cubicBezTo>
                  <a:pt x="1206500" y="0"/>
                  <a:pt x="1295400" y="63500"/>
                  <a:pt x="1295400" y="152400"/>
                </a:cubicBezTo>
                <a:cubicBezTo>
                  <a:pt x="1295400" y="241300"/>
                  <a:pt x="1346200" y="317500"/>
                  <a:pt x="1409700" y="317500"/>
                </a:cubicBezTo>
                <a:cubicBezTo>
                  <a:pt x="1473200" y="317500"/>
                  <a:pt x="1524000" y="419100"/>
                  <a:pt x="1524000" y="533400"/>
                </a:cubicBezTo>
                <a:lnTo>
                  <a:pt x="1524000" y="647700"/>
                </a:lnTo>
                <a:cubicBezTo>
                  <a:pt x="1524000" y="825500"/>
                  <a:pt x="1562100" y="863600"/>
                  <a:pt x="1739900" y="863600"/>
                </a:cubicBezTo>
                <a:close/>
                <a:moveTo>
                  <a:pt x="7353300" y="8331200"/>
                </a:moveTo>
              </a:path>
            </a:pathLst>
          </a:custGeom>
          <a:solidFill>
            <a:srgbClr val="0B0C0D">
              <a:alpha val="100000"/>
            </a:srgbClr>
          </a:solidFill>
          <a:ln w="355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46" name="Freeform 14346"/>
          <p:cNvSpPr/>
          <p:nvPr/>
        </p:nvSpPr>
        <p:spPr>
          <a:xfrm rot="29907" flipH="0" flipV="0">
            <a:off x="14533358" y="14476170"/>
            <a:ext cx="66855" cy="8889"/>
          </a:xfrm>
          <a:custGeom>
            <a:pathLst>
              <a:path w="2387600" h="317500">
                <a:moveTo>
                  <a:pt x="2120900" y="317500"/>
                </a:moveTo>
                <a:lnTo>
                  <a:pt x="254000" y="317500"/>
                </a:lnTo>
                <a:cubicBezTo>
                  <a:pt x="101600" y="317500"/>
                  <a:pt x="0" y="254000"/>
                  <a:pt x="0" y="152400"/>
                </a:cubicBezTo>
                <a:cubicBezTo>
                  <a:pt x="0" y="127000"/>
                  <a:pt x="25400" y="76200"/>
                  <a:pt x="50800" y="50800"/>
                </a:cubicBezTo>
                <a:cubicBezTo>
                  <a:pt x="76200" y="12700"/>
                  <a:pt x="177800" y="0"/>
                  <a:pt x="254000" y="0"/>
                </a:cubicBezTo>
                <a:lnTo>
                  <a:pt x="2120900" y="0"/>
                </a:lnTo>
                <a:cubicBezTo>
                  <a:pt x="2286000" y="0"/>
                  <a:pt x="2387600" y="63500"/>
                  <a:pt x="2387600" y="152400"/>
                </a:cubicBezTo>
                <a:cubicBezTo>
                  <a:pt x="2387600" y="190500"/>
                  <a:pt x="2362200" y="241300"/>
                  <a:pt x="2336800" y="266700"/>
                </a:cubicBezTo>
                <a:cubicBezTo>
                  <a:pt x="2311400" y="292100"/>
                  <a:pt x="2209800" y="317500"/>
                  <a:pt x="2120900" y="317500"/>
                </a:cubicBezTo>
                <a:close/>
                <a:moveTo>
                  <a:pt x="7099300" y="7531100"/>
                </a:moveTo>
              </a:path>
            </a:pathLst>
          </a:custGeom>
          <a:solidFill>
            <a:srgbClr val="0B0C0D">
              <a:alpha val="100000"/>
            </a:srgbClr>
          </a:solidFill>
          <a:ln w="355">
            <a:noFill/>
          </a:ln>
          <a:effectDag type="tree">
            <a:xfrm kx="299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47" name="Rectangle 14347"/>
          <p:cNvSpPr/>
          <p:nvPr/>
        </p:nvSpPr>
        <p:spPr>
          <a:xfrm rot="58092" flipH="0" flipV="0">
            <a:off x="15356900" y="14305579"/>
            <a:ext cx="2079583" cy="272679"/>
          </a:xfrm>
          <a:prstGeom prst="rect">
            <a:avLst/>
          </a:prstGeom>
        </p:spPr>
      </p:sp>
      <p:sp>
        <p:nvSpPr>
          <p:cNvPr id="14348" name="Freeform 14348"/>
          <p:cNvSpPr/>
          <p:nvPr/>
        </p:nvSpPr>
        <p:spPr>
          <a:xfrm rot="58092" flipH="0" flipV="0">
            <a:off x="15358404" y="14456529"/>
            <a:ext cx="240750" cy="57941"/>
          </a:xfrm>
          <a:custGeom>
            <a:pathLst>
              <a:path w="17830800" h="4292600">
                <a:moveTo>
                  <a:pt x="901700" y="1358900"/>
                </a:moveTo>
                <a:lnTo>
                  <a:pt x="16256000" y="1358900"/>
                </a:lnTo>
                <a:cubicBezTo>
                  <a:pt x="16700500" y="1358900"/>
                  <a:pt x="16929100" y="1130300"/>
                  <a:pt x="16929100" y="673100"/>
                </a:cubicBezTo>
                <a:cubicBezTo>
                  <a:pt x="16929100" y="304800"/>
                  <a:pt x="17081500" y="0"/>
                  <a:pt x="17272000" y="0"/>
                </a:cubicBezTo>
                <a:cubicBezTo>
                  <a:pt x="17449800" y="0"/>
                  <a:pt x="17602200" y="304800"/>
                  <a:pt x="17602200" y="673100"/>
                </a:cubicBezTo>
                <a:cubicBezTo>
                  <a:pt x="17602200" y="1054100"/>
                  <a:pt x="17653000" y="1358900"/>
                  <a:pt x="17716500" y="1358900"/>
                </a:cubicBezTo>
                <a:cubicBezTo>
                  <a:pt x="17780000" y="1358900"/>
                  <a:pt x="17830800" y="1511300"/>
                  <a:pt x="17830800" y="1689100"/>
                </a:cubicBezTo>
                <a:cubicBezTo>
                  <a:pt x="17830800" y="1879600"/>
                  <a:pt x="17805400" y="2336800"/>
                  <a:pt x="17767300" y="2692400"/>
                </a:cubicBezTo>
                <a:lnTo>
                  <a:pt x="17703800" y="3365500"/>
                </a:lnTo>
                <a:cubicBezTo>
                  <a:pt x="17653000" y="4000500"/>
                  <a:pt x="17513300" y="4292600"/>
                  <a:pt x="17272000" y="4292600"/>
                </a:cubicBezTo>
                <a:cubicBezTo>
                  <a:pt x="17030700" y="4292600"/>
                  <a:pt x="16929100" y="4038600"/>
                  <a:pt x="16929100" y="3390900"/>
                </a:cubicBezTo>
                <a:lnTo>
                  <a:pt x="16929100" y="2705100"/>
                </a:lnTo>
                <a:cubicBezTo>
                  <a:pt x="16929100" y="2108200"/>
                  <a:pt x="16852900" y="2032000"/>
                  <a:pt x="16256000" y="2032000"/>
                </a:cubicBezTo>
                <a:lnTo>
                  <a:pt x="901700" y="2032000"/>
                </a:lnTo>
                <a:cubicBezTo>
                  <a:pt x="254000" y="2032000"/>
                  <a:pt x="0" y="1943100"/>
                  <a:pt x="0" y="1689100"/>
                </a:cubicBezTo>
                <a:cubicBezTo>
                  <a:pt x="0" y="1638300"/>
                  <a:pt x="50800" y="1536700"/>
                  <a:pt x="114300" y="1473200"/>
                </a:cubicBezTo>
                <a:cubicBezTo>
                  <a:pt x="177800" y="1409700"/>
                  <a:pt x="533400" y="1358900"/>
                  <a:pt x="901700" y="1358900"/>
                </a:cubicBezTo>
                <a:close/>
                <a:moveTo>
                  <a:pt x="1549400" y="31369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49" name="Freeform 14349"/>
          <p:cNvSpPr/>
          <p:nvPr/>
        </p:nvSpPr>
        <p:spPr>
          <a:xfrm rot="58092" flipH="0" flipV="0">
            <a:off x="15599534" y="14475191"/>
            <a:ext cx="222573" cy="9085"/>
          </a:xfrm>
          <a:custGeom>
            <a:pathLst>
              <a:path w="16484600" h="673100">
                <a:moveTo>
                  <a:pt x="673100" y="0"/>
                </a:moveTo>
                <a:lnTo>
                  <a:pt x="15798800" y="0"/>
                </a:lnTo>
                <a:cubicBezTo>
                  <a:pt x="16179800" y="0"/>
                  <a:pt x="16484600" y="152400"/>
                  <a:pt x="16484600" y="342900"/>
                </a:cubicBezTo>
                <a:cubicBezTo>
                  <a:pt x="16484600" y="520700"/>
                  <a:pt x="16179800" y="673100"/>
                  <a:pt x="15798800" y="673100"/>
                </a:cubicBezTo>
                <a:lnTo>
                  <a:pt x="673100" y="673100"/>
                </a:lnTo>
                <a:cubicBezTo>
                  <a:pt x="304800" y="673100"/>
                  <a:pt x="0" y="520700"/>
                  <a:pt x="0" y="342900"/>
                </a:cubicBezTo>
                <a:cubicBezTo>
                  <a:pt x="0" y="152400"/>
                  <a:pt x="304800" y="0"/>
                  <a:pt x="673100" y="0"/>
                </a:cubicBezTo>
                <a:close/>
                <a:moveTo>
                  <a:pt x="2044700" y="20447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50" name="Freeform 14350"/>
          <p:cNvSpPr/>
          <p:nvPr/>
        </p:nvSpPr>
        <p:spPr>
          <a:xfrm rot="58092" flipH="0" flipV="0">
            <a:off x="15901367" y="14475137"/>
            <a:ext cx="65503" cy="9085"/>
          </a:xfrm>
          <a:custGeom>
            <a:pathLst>
              <a:path w="4851400" h="673100">
                <a:moveTo>
                  <a:pt x="4622800" y="673100"/>
                </a:moveTo>
                <a:lnTo>
                  <a:pt x="342900" y="673100"/>
                </a:lnTo>
                <a:cubicBezTo>
                  <a:pt x="63500" y="673100"/>
                  <a:pt x="0" y="609600"/>
                  <a:pt x="0" y="393700"/>
                </a:cubicBezTo>
                <a:cubicBezTo>
                  <a:pt x="0" y="292100"/>
                  <a:pt x="50800" y="215900"/>
                  <a:pt x="114300" y="215900"/>
                </a:cubicBezTo>
                <a:cubicBezTo>
                  <a:pt x="177800" y="215900"/>
                  <a:pt x="228600" y="165100"/>
                  <a:pt x="228600" y="101600"/>
                </a:cubicBezTo>
                <a:cubicBezTo>
                  <a:pt x="228600" y="50800"/>
                  <a:pt x="330200" y="0"/>
                  <a:pt x="444500" y="0"/>
                </a:cubicBezTo>
                <a:lnTo>
                  <a:pt x="4508500" y="0"/>
                </a:lnTo>
                <a:cubicBezTo>
                  <a:pt x="4635500" y="0"/>
                  <a:pt x="4762500" y="50800"/>
                  <a:pt x="4800600" y="139700"/>
                </a:cubicBezTo>
                <a:cubicBezTo>
                  <a:pt x="4826000" y="215900"/>
                  <a:pt x="4851400" y="368300"/>
                  <a:pt x="4851400" y="469900"/>
                </a:cubicBezTo>
                <a:cubicBezTo>
                  <a:pt x="4851400" y="584200"/>
                  <a:pt x="4749800" y="673100"/>
                  <a:pt x="4622800" y="673100"/>
                </a:cubicBezTo>
                <a:close/>
                <a:moveTo>
                  <a:pt x="1041400" y="31750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51" name="Freeform 14351"/>
          <p:cNvSpPr/>
          <p:nvPr/>
        </p:nvSpPr>
        <p:spPr>
          <a:xfrm rot="58092" flipH="0" flipV="0">
            <a:off x="15983020" y="14441243"/>
            <a:ext cx="27435" cy="88455"/>
          </a:xfrm>
          <a:custGeom>
            <a:pathLst>
              <a:path w="2032000" h="6553200">
                <a:moveTo>
                  <a:pt x="2032000" y="0"/>
                </a:moveTo>
                <a:lnTo>
                  <a:pt x="2032000" y="6553200"/>
                </a:lnTo>
                <a:lnTo>
                  <a:pt x="0" y="6553200"/>
                </a:lnTo>
                <a:lnTo>
                  <a:pt x="0" y="0"/>
                </a:lnTo>
                <a:close/>
                <a:moveTo>
                  <a:pt x="4292600" y="48895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52" name="Freeform 14352"/>
          <p:cNvSpPr/>
          <p:nvPr/>
        </p:nvSpPr>
        <p:spPr>
          <a:xfrm rot="58092" flipH="0" flipV="0">
            <a:off x="16016998" y="14456999"/>
            <a:ext cx="140266" cy="57941"/>
          </a:xfrm>
          <a:custGeom>
            <a:pathLst>
              <a:path w="10388600" h="4292600">
                <a:moveTo>
                  <a:pt x="2476500" y="1574800"/>
                </a:moveTo>
                <a:lnTo>
                  <a:pt x="9931400" y="1422400"/>
                </a:lnTo>
                <a:cubicBezTo>
                  <a:pt x="10185400" y="1409700"/>
                  <a:pt x="10388600" y="1549400"/>
                  <a:pt x="10388600" y="1714500"/>
                </a:cubicBezTo>
                <a:cubicBezTo>
                  <a:pt x="10388600" y="1892300"/>
                  <a:pt x="10185400" y="2032000"/>
                  <a:pt x="9931400" y="2032000"/>
                </a:cubicBezTo>
                <a:lnTo>
                  <a:pt x="2032000" y="2032000"/>
                </a:lnTo>
                <a:lnTo>
                  <a:pt x="2032000" y="3835400"/>
                </a:lnTo>
                <a:cubicBezTo>
                  <a:pt x="2032000" y="4254500"/>
                  <a:pt x="2006600" y="4292600"/>
                  <a:pt x="1574800" y="4292600"/>
                </a:cubicBezTo>
                <a:lnTo>
                  <a:pt x="0" y="4292600"/>
                </a:lnTo>
                <a:lnTo>
                  <a:pt x="0" y="0"/>
                </a:lnTo>
                <a:lnTo>
                  <a:pt x="1574800" y="0"/>
                </a:lnTo>
                <a:cubicBezTo>
                  <a:pt x="1968500" y="0"/>
                  <a:pt x="2032000" y="63500"/>
                  <a:pt x="2032000" y="457200"/>
                </a:cubicBezTo>
                <a:lnTo>
                  <a:pt x="2032000" y="1130300"/>
                </a:lnTo>
                <a:cubicBezTo>
                  <a:pt x="2032000" y="1562100"/>
                  <a:pt x="2057400" y="1574800"/>
                  <a:pt x="2476500" y="1574800"/>
                </a:cubicBezTo>
                <a:close/>
                <a:moveTo>
                  <a:pt x="2159000" y="38354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53" name="Freeform 14353"/>
          <p:cNvSpPr/>
          <p:nvPr/>
        </p:nvSpPr>
        <p:spPr>
          <a:xfrm rot="58092" flipH="0" flipV="0">
            <a:off x="16157360" y="14456946"/>
            <a:ext cx="259097" cy="57941"/>
          </a:xfrm>
          <a:custGeom>
            <a:pathLst>
              <a:path w="19189700" h="4292600">
                <a:moveTo>
                  <a:pt x="2933700" y="1358900"/>
                </a:moveTo>
                <a:lnTo>
                  <a:pt x="18516600" y="1358900"/>
                </a:lnTo>
                <a:cubicBezTo>
                  <a:pt x="18884900" y="1358900"/>
                  <a:pt x="19189700" y="1511300"/>
                  <a:pt x="19189700" y="1689100"/>
                </a:cubicBezTo>
                <a:cubicBezTo>
                  <a:pt x="19189700" y="1879600"/>
                  <a:pt x="18884900" y="2032000"/>
                  <a:pt x="18516600" y="2032000"/>
                </a:cubicBezTo>
                <a:lnTo>
                  <a:pt x="2933700" y="2032000"/>
                </a:lnTo>
                <a:cubicBezTo>
                  <a:pt x="2311400" y="2032000"/>
                  <a:pt x="2260600" y="2082800"/>
                  <a:pt x="2260600" y="2705100"/>
                </a:cubicBezTo>
                <a:lnTo>
                  <a:pt x="2260600" y="3606800"/>
                </a:lnTo>
                <a:cubicBezTo>
                  <a:pt x="2260600" y="3987800"/>
                  <a:pt x="2006600" y="4292600"/>
                  <a:pt x="1689100" y="4292600"/>
                </a:cubicBezTo>
                <a:cubicBezTo>
                  <a:pt x="1384300" y="4292600"/>
                  <a:pt x="1130300" y="3987800"/>
                  <a:pt x="1130300" y="3606800"/>
                </a:cubicBezTo>
                <a:lnTo>
                  <a:pt x="1130300" y="3162300"/>
                </a:lnTo>
                <a:cubicBezTo>
                  <a:pt x="1130300" y="2794000"/>
                  <a:pt x="1181100" y="2489200"/>
                  <a:pt x="1244600" y="2489200"/>
                </a:cubicBezTo>
                <a:cubicBezTo>
                  <a:pt x="1384300" y="2489200"/>
                  <a:pt x="1384300" y="2286000"/>
                  <a:pt x="1244600" y="2146300"/>
                </a:cubicBezTo>
                <a:cubicBezTo>
                  <a:pt x="1181100" y="2082800"/>
                  <a:pt x="876300" y="2032000"/>
                  <a:pt x="571500" y="2032000"/>
                </a:cubicBezTo>
                <a:cubicBezTo>
                  <a:pt x="254000" y="2032000"/>
                  <a:pt x="0" y="1879600"/>
                  <a:pt x="0" y="1689100"/>
                </a:cubicBezTo>
                <a:cubicBezTo>
                  <a:pt x="0" y="1511300"/>
                  <a:pt x="254000" y="1358900"/>
                  <a:pt x="571500" y="1358900"/>
                </a:cubicBezTo>
                <a:cubicBezTo>
                  <a:pt x="876300" y="1358900"/>
                  <a:pt x="1130300" y="1054100"/>
                  <a:pt x="1130300" y="673100"/>
                </a:cubicBezTo>
                <a:cubicBezTo>
                  <a:pt x="1130300" y="304800"/>
                  <a:pt x="1384300" y="0"/>
                  <a:pt x="1689100" y="0"/>
                </a:cubicBezTo>
                <a:cubicBezTo>
                  <a:pt x="2006600" y="0"/>
                  <a:pt x="2260600" y="304800"/>
                  <a:pt x="2260600" y="673100"/>
                </a:cubicBezTo>
                <a:cubicBezTo>
                  <a:pt x="2260600" y="1130300"/>
                  <a:pt x="2489200" y="1358900"/>
                  <a:pt x="2933700" y="1358900"/>
                </a:cubicBezTo>
                <a:close/>
                <a:moveTo>
                  <a:pt x="2781300" y="40894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54" name="Freeform 14354"/>
          <p:cNvSpPr/>
          <p:nvPr/>
        </p:nvSpPr>
        <p:spPr>
          <a:xfrm rot="58092" flipH="0" flipV="0">
            <a:off x="16416557" y="14456164"/>
            <a:ext cx="94482" cy="57941"/>
          </a:xfrm>
          <a:custGeom>
            <a:pathLst>
              <a:path w="6997700" h="4292600">
                <a:moveTo>
                  <a:pt x="4648200" y="2032000"/>
                </a:moveTo>
                <a:lnTo>
                  <a:pt x="317500" y="2032000"/>
                </a:lnTo>
                <a:cubicBezTo>
                  <a:pt x="101600" y="2032000"/>
                  <a:pt x="0" y="1930400"/>
                  <a:pt x="0" y="1714500"/>
                </a:cubicBezTo>
                <a:lnTo>
                  <a:pt x="0" y="1676400"/>
                </a:lnTo>
                <a:cubicBezTo>
                  <a:pt x="0" y="1447800"/>
                  <a:pt x="101600" y="1358900"/>
                  <a:pt x="317500" y="1358900"/>
                </a:cubicBezTo>
                <a:lnTo>
                  <a:pt x="4648200" y="1358900"/>
                </a:lnTo>
                <a:cubicBezTo>
                  <a:pt x="5054600" y="1358900"/>
                  <a:pt x="5194300" y="1219200"/>
                  <a:pt x="5194300" y="812800"/>
                </a:cubicBezTo>
                <a:lnTo>
                  <a:pt x="5194300" y="317500"/>
                </a:lnTo>
                <a:cubicBezTo>
                  <a:pt x="5194300" y="38100"/>
                  <a:pt x="5232400" y="0"/>
                  <a:pt x="5511800" y="0"/>
                </a:cubicBezTo>
                <a:lnTo>
                  <a:pt x="6997700" y="0"/>
                </a:lnTo>
                <a:lnTo>
                  <a:pt x="6997700" y="4292600"/>
                </a:lnTo>
                <a:lnTo>
                  <a:pt x="5194300" y="4292600"/>
                </a:lnTo>
                <a:lnTo>
                  <a:pt x="5194300" y="2578100"/>
                </a:lnTo>
                <a:cubicBezTo>
                  <a:pt x="5194300" y="2171700"/>
                  <a:pt x="5054600" y="2032000"/>
                  <a:pt x="4648200" y="2032000"/>
                </a:cubicBezTo>
                <a:close/>
                <a:moveTo>
                  <a:pt x="2336800" y="43688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55" name="Freeform 14355"/>
          <p:cNvSpPr/>
          <p:nvPr/>
        </p:nvSpPr>
        <p:spPr>
          <a:xfrm rot="58092" flipH="0" flipV="0">
            <a:off x="16519986" y="14441207"/>
            <a:ext cx="24520" cy="88455"/>
          </a:xfrm>
          <a:custGeom>
            <a:pathLst>
              <a:path w="1816100" h="6553200">
                <a:moveTo>
                  <a:pt x="1816100" y="0"/>
                </a:moveTo>
                <a:lnTo>
                  <a:pt x="1816100" y="6553200"/>
                </a:lnTo>
                <a:lnTo>
                  <a:pt x="0" y="6553200"/>
                </a:lnTo>
                <a:lnTo>
                  <a:pt x="0" y="0"/>
                </a:lnTo>
                <a:close/>
                <a:moveTo>
                  <a:pt x="4457700" y="55626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56" name="Freeform 14356"/>
          <p:cNvSpPr/>
          <p:nvPr/>
        </p:nvSpPr>
        <p:spPr>
          <a:xfrm rot="58092" flipH="0" flipV="0">
            <a:off x="16585757" y="14474891"/>
            <a:ext cx="65503" cy="9085"/>
          </a:xfrm>
          <a:custGeom>
            <a:pathLst>
              <a:path w="4851400" h="673100">
                <a:moveTo>
                  <a:pt x="4622800" y="673100"/>
                </a:moveTo>
                <a:lnTo>
                  <a:pt x="342900" y="673100"/>
                </a:lnTo>
                <a:cubicBezTo>
                  <a:pt x="63500" y="673100"/>
                  <a:pt x="0" y="609600"/>
                  <a:pt x="0" y="393700"/>
                </a:cubicBezTo>
                <a:cubicBezTo>
                  <a:pt x="0" y="292100"/>
                  <a:pt x="50800" y="215900"/>
                  <a:pt x="114300" y="215900"/>
                </a:cubicBezTo>
                <a:cubicBezTo>
                  <a:pt x="177800" y="215900"/>
                  <a:pt x="228600" y="165100"/>
                  <a:pt x="228600" y="101600"/>
                </a:cubicBezTo>
                <a:cubicBezTo>
                  <a:pt x="228600" y="50800"/>
                  <a:pt x="330200" y="0"/>
                  <a:pt x="444500" y="0"/>
                </a:cubicBezTo>
                <a:lnTo>
                  <a:pt x="4508500" y="0"/>
                </a:lnTo>
                <a:cubicBezTo>
                  <a:pt x="4635500" y="0"/>
                  <a:pt x="4762500" y="50800"/>
                  <a:pt x="4800600" y="139700"/>
                </a:cubicBezTo>
                <a:cubicBezTo>
                  <a:pt x="4826000" y="215900"/>
                  <a:pt x="4851400" y="368300"/>
                  <a:pt x="4851400" y="469900"/>
                </a:cubicBezTo>
                <a:cubicBezTo>
                  <a:pt x="4851400" y="584200"/>
                  <a:pt x="4749800" y="673100"/>
                  <a:pt x="4622800" y="673100"/>
                </a:cubicBezTo>
                <a:close/>
                <a:moveTo>
                  <a:pt x="1041400" y="31750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57" name="Freeform 14357"/>
          <p:cNvSpPr/>
          <p:nvPr/>
        </p:nvSpPr>
        <p:spPr>
          <a:xfrm rot="58092" flipH="0" flipV="0">
            <a:off x="16727499" y="14477288"/>
            <a:ext cx="65503" cy="9085"/>
          </a:xfrm>
          <a:custGeom>
            <a:pathLst>
              <a:path w="4851400" h="673100">
                <a:moveTo>
                  <a:pt x="4622800" y="673100"/>
                </a:moveTo>
                <a:lnTo>
                  <a:pt x="342900" y="673100"/>
                </a:lnTo>
                <a:cubicBezTo>
                  <a:pt x="63500" y="673100"/>
                  <a:pt x="0" y="609600"/>
                  <a:pt x="0" y="393700"/>
                </a:cubicBezTo>
                <a:cubicBezTo>
                  <a:pt x="0" y="292100"/>
                  <a:pt x="50800" y="215900"/>
                  <a:pt x="114300" y="215900"/>
                </a:cubicBezTo>
                <a:cubicBezTo>
                  <a:pt x="177800" y="215900"/>
                  <a:pt x="228600" y="165100"/>
                  <a:pt x="228600" y="101600"/>
                </a:cubicBezTo>
                <a:cubicBezTo>
                  <a:pt x="228600" y="50800"/>
                  <a:pt x="330200" y="0"/>
                  <a:pt x="444500" y="0"/>
                </a:cubicBezTo>
                <a:lnTo>
                  <a:pt x="4508500" y="0"/>
                </a:lnTo>
                <a:cubicBezTo>
                  <a:pt x="4635500" y="0"/>
                  <a:pt x="4762500" y="50800"/>
                  <a:pt x="4800600" y="139700"/>
                </a:cubicBezTo>
                <a:cubicBezTo>
                  <a:pt x="4826000" y="215900"/>
                  <a:pt x="4851400" y="368300"/>
                  <a:pt x="4851400" y="469900"/>
                </a:cubicBezTo>
                <a:cubicBezTo>
                  <a:pt x="4851400" y="584200"/>
                  <a:pt x="4749800" y="673100"/>
                  <a:pt x="4622800" y="673100"/>
                </a:cubicBezTo>
                <a:close/>
                <a:moveTo>
                  <a:pt x="1041400" y="31750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58" name="Freeform 14358"/>
          <p:cNvSpPr/>
          <p:nvPr/>
        </p:nvSpPr>
        <p:spPr>
          <a:xfrm rot="58092" flipH="0" flipV="0">
            <a:off x="16793158" y="14434707"/>
            <a:ext cx="149354" cy="97541"/>
          </a:xfrm>
          <a:custGeom>
            <a:pathLst>
              <a:path w="11061700" h="7226300">
                <a:moveTo>
                  <a:pt x="2933700" y="3619500"/>
                </a:moveTo>
                <a:lnTo>
                  <a:pt x="901700" y="3619500"/>
                </a:lnTo>
                <a:cubicBezTo>
                  <a:pt x="406400" y="3619500"/>
                  <a:pt x="0" y="3467100"/>
                  <a:pt x="0" y="3276600"/>
                </a:cubicBezTo>
                <a:cubicBezTo>
                  <a:pt x="0" y="3086100"/>
                  <a:pt x="406400" y="2933700"/>
                  <a:pt x="901700" y="2933700"/>
                </a:cubicBezTo>
                <a:lnTo>
                  <a:pt x="2933700" y="2933700"/>
                </a:lnTo>
                <a:cubicBezTo>
                  <a:pt x="3429000" y="2933700"/>
                  <a:pt x="3949700" y="2578100"/>
                  <a:pt x="4102100" y="2133600"/>
                </a:cubicBezTo>
                <a:cubicBezTo>
                  <a:pt x="4254500" y="1676400"/>
                  <a:pt x="4660900" y="1181100"/>
                  <a:pt x="5003800" y="1016000"/>
                </a:cubicBezTo>
                <a:cubicBezTo>
                  <a:pt x="5359400" y="838200"/>
                  <a:pt x="5638800" y="800100"/>
                  <a:pt x="5638800" y="914400"/>
                </a:cubicBezTo>
                <a:cubicBezTo>
                  <a:pt x="5638800" y="1041400"/>
                  <a:pt x="5791200" y="1130300"/>
                  <a:pt x="5981700" y="1130300"/>
                </a:cubicBezTo>
                <a:cubicBezTo>
                  <a:pt x="6159500" y="1130300"/>
                  <a:pt x="6311900" y="876300"/>
                  <a:pt x="6311900" y="571500"/>
                </a:cubicBezTo>
                <a:cubicBezTo>
                  <a:pt x="6311900" y="254000"/>
                  <a:pt x="6718300" y="0"/>
                  <a:pt x="7226300" y="0"/>
                </a:cubicBezTo>
                <a:cubicBezTo>
                  <a:pt x="7721600" y="0"/>
                  <a:pt x="8128000" y="406400"/>
                  <a:pt x="8128000" y="901700"/>
                </a:cubicBezTo>
                <a:lnTo>
                  <a:pt x="8128000" y="2032000"/>
                </a:lnTo>
                <a:cubicBezTo>
                  <a:pt x="8128000" y="2832100"/>
                  <a:pt x="8356600" y="3162300"/>
                  <a:pt x="8686800" y="2832100"/>
                </a:cubicBezTo>
                <a:cubicBezTo>
                  <a:pt x="8750300" y="2768600"/>
                  <a:pt x="8801100" y="2311400"/>
                  <a:pt x="8801100" y="1816100"/>
                </a:cubicBezTo>
                <a:lnTo>
                  <a:pt x="8801100" y="901700"/>
                </a:lnTo>
                <a:cubicBezTo>
                  <a:pt x="8801100" y="406400"/>
                  <a:pt x="9207500" y="0"/>
                  <a:pt x="9702800" y="0"/>
                </a:cubicBezTo>
                <a:cubicBezTo>
                  <a:pt x="10198100" y="0"/>
                  <a:pt x="10604500" y="406400"/>
                  <a:pt x="10604500" y="901700"/>
                </a:cubicBezTo>
                <a:lnTo>
                  <a:pt x="10604500" y="2032000"/>
                </a:lnTo>
                <a:cubicBezTo>
                  <a:pt x="10604500" y="2527300"/>
                  <a:pt x="10706100" y="2933700"/>
                  <a:pt x="10833100" y="2933700"/>
                </a:cubicBezTo>
                <a:cubicBezTo>
                  <a:pt x="10960100" y="2933700"/>
                  <a:pt x="11061700" y="3086100"/>
                  <a:pt x="11061700" y="3276600"/>
                </a:cubicBezTo>
                <a:cubicBezTo>
                  <a:pt x="11061700" y="3467100"/>
                  <a:pt x="10960100" y="3619500"/>
                  <a:pt x="10833100" y="3619500"/>
                </a:cubicBezTo>
                <a:cubicBezTo>
                  <a:pt x="10706100" y="3619500"/>
                  <a:pt x="10604500" y="4025900"/>
                  <a:pt x="10604500" y="4521200"/>
                </a:cubicBezTo>
                <a:lnTo>
                  <a:pt x="10604500" y="6324600"/>
                </a:lnTo>
                <a:cubicBezTo>
                  <a:pt x="10604500" y="6858000"/>
                  <a:pt x="10236200" y="7226300"/>
                  <a:pt x="9702800" y="7226300"/>
                </a:cubicBezTo>
                <a:cubicBezTo>
                  <a:pt x="9182100" y="7226300"/>
                  <a:pt x="8801100" y="6845300"/>
                  <a:pt x="8801100" y="6324600"/>
                </a:cubicBezTo>
                <a:lnTo>
                  <a:pt x="8801100" y="4749800"/>
                </a:lnTo>
                <a:cubicBezTo>
                  <a:pt x="8801100" y="3797300"/>
                  <a:pt x="8724900" y="3619500"/>
                  <a:pt x="8343900" y="3619500"/>
                </a:cubicBezTo>
                <a:cubicBezTo>
                  <a:pt x="8229600" y="3619500"/>
                  <a:pt x="8128000" y="4025900"/>
                  <a:pt x="8128000" y="4521200"/>
                </a:cubicBezTo>
                <a:lnTo>
                  <a:pt x="8128000" y="6324600"/>
                </a:lnTo>
                <a:cubicBezTo>
                  <a:pt x="8128000" y="6858000"/>
                  <a:pt x="7747000" y="7226300"/>
                  <a:pt x="7226300" y="7226300"/>
                </a:cubicBezTo>
                <a:cubicBezTo>
                  <a:pt x="6718300" y="7226300"/>
                  <a:pt x="6311900" y="6870700"/>
                  <a:pt x="6311900" y="6438900"/>
                </a:cubicBezTo>
                <a:cubicBezTo>
                  <a:pt x="6311900" y="6007100"/>
                  <a:pt x="5930900" y="5511800"/>
                  <a:pt x="5448300" y="5346700"/>
                </a:cubicBezTo>
                <a:lnTo>
                  <a:pt x="5118100" y="5232400"/>
                </a:lnTo>
                <a:cubicBezTo>
                  <a:pt x="4025900" y="4851400"/>
                  <a:pt x="3835400" y="4660900"/>
                  <a:pt x="3835400" y="3924300"/>
                </a:cubicBezTo>
                <a:cubicBezTo>
                  <a:pt x="3835400" y="3759200"/>
                  <a:pt x="3429000" y="3619500"/>
                  <a:pt x="2933700" y="3619500"/>
                </a:cubicBezTo>
                <a:close/>
                <a:moveTo>
                  <a:pt x="3517900" y="64643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59" name="Freeform 14359"/>
          <p:cNvSpPr/>
          <p:nvPr/>
        </p:nvSpPr>
        <p:spPr>
          <a:xfrm rot="58092" flipH="0" flipV="0">
            <a:off x="16943465" y="14475064"/>
            <a:ext cx="222573" cy="9085"/>
          </a:xfrm>
          <a:custGeom>
            <a:pathLst>
              <a:path w="16484600" h="673100">
                <a:moveTo>
                  <a:pt x="15798800" y="673100"/>
                </a:moveTo>
                <a:lnTo>
                  <a:pt x="673100" y="673100"/>
                </a:lnTo>
                <a:cubicBezTo>
                  <a:pt x="304800" y="673100"/>
                  <a:pt x="0" y="520700"/>
                  <a:pt x="0" y="330200"/>
                </a:cubicBezTo>
                <a:cubicBezTo>
                  <a:pt x="0" y="152400"/>
                  <a:pt x="304800" y="0"/>
                  <a:pt x="673100" y="0"/>
                </a:cubicBezTo>
                <a:lnTo>
                  <a:pt x="9258300" y="0"/>
                </a:lnTo>
                <a:cubicBezTo>
                  <a:pt x="9626600" y="0"/>
                  <a:pt x="10236200" y="0"/>
                  <a:pt x="10604500" y="12700"/>
                </a:cubicBezTo>
                <a:lnTo>
                  <a:pt x="15798800" y="152400"/>
                </a:lnTo>
                <a:cubicBezTo>
                  <a:pt x="16179800" y="152400"/>
                  <a:pt x="16484600" y="279400"/>
                  <a:pt x="16484600" y="419100"/>
                </a:cubicBezTo>
                <a:cubicBezTo>
                  <a:pt x="16484600" y="558800"/>
                  <a:pt x="16179800" y="673100"/>
                  <a:pt x="15798800" y="673100"/>
                </a:cubicBezTo>
                <a:close/>
                <a:moveTo>
                  <a:pt x="2806700" y="37084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60" name="Freeform 14360"/>
          <p:cNvSpPr/>
          <p:nvPr/>
        </p:nvSpPr>
        <p:spPr>
          <a:xfrm rot="58092" flipH="0" flipV="0">
            <a:off x="17166276" y="14477833"/>
            <a:ext cx="63959" cy="6171"/>
          </a:xfrm>
          <a:custGeom>
            <a:pathLst>
              <a:path w="4737100" h="457200">
                <a:moveTo>
                  <a:pt x="228600" y="0"/>
                </a:moveTo>
                <a:lnTo>
                  <a:pt x="4521200" y="0"/>
                </a:lnTo>
                <a:cubicBezTo>
                  <a:pt x="4660900" y="0"/>
                  <a:pt x="4737100" y="76200"/>
                  <a:pt x="4737100" y="228600"/>
                </a:cubicBezTo>
                <a:cubicBezTo>
                  <a:pt x="4737100" y="381000"/>
                  <a:pt x="4660900" y="457200"/>
                  <a:pt x="4521200" y="457200"/>
                </a:cubicBezTo>
                <a:lnTo>
                  <a:pt x="228600" y="457200"/>
                </a:lnTo>
                <a:cubicBezTo>
                  <a:pt x="76200" y="457200"/>
                  <a:pt x="0" y="381000"/>
                  <a:pt x="0" y="228600"/>
                </a:cubicBezTo>
                <a:cubicBezTo>
                  <a:pt x="0" y="76200"/>
                  <a:pt x="76200" y="0"/>
                  <a:pt x="228600" y="0"/>
                </a:cubicBezTo>
                <a:close/>
                <a:moveTo>
                  <a:pt x="3683000" y="36830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61" name="Freeform 14361"/>
          <p:cNvSpPr/>
          <p:nvPr/>
        </p:nvSpPr>
        <p:spPr>
          <a:xfrm rot="58092" flipH="0" flipV="0">
            <a:off x="17235854" y="14435013"/>
            <a:ext cx="152269" cy="97541"/>
          </a:xfrm>
          <a:custGeom>
            <a:pathLst>
              <a:path w="11277600" h="7226300">
                <a:moveTo>
                  <a:pt x="5473700" y="3619500"/>
                </a:moveTo>
                <a:lnTo>
                  <a:pt x="444500" y="3619500"/>
                </a:lnTo>
                <a:cubicBezTo>
                  <a:pt x="203200" y="3619500"/>
                  <a:pt x="0" y="3517900"/>
                  <a:pt x="0" y="3390900"/>
                </a:cubicBezTo>
                <a:cubicBezTo>
                  <a:pt x="0" y="3263900"/>
                  <a:pt x="203200" y="3162300"/>
                  <a:pt x="444500" y="3162300"/>
                </a:cubicBezTo>
                <a:lnTo>
                  <a:pt x="4965700" y="3162300"/>
                </a:lnTo>
                <a:cubicBezTo>
                  <a:pt x="5486400" y="3162300"/>
                  <a:pt x="5549900" y="2844800"/>
                  <a:pt x="5080000" y="2400300"/>
                </a:cubicBezTo>
                <a:lnTo>
                  <a:pt x="4724400" y="2070100"/>
                </a:lnTo>
                <a:cubicBezTo>
                  <a:pt x="4394200" y="1752600"/>
                  <a:pt x="4368800" y="1689100"/>
                  <a:pt x="4432300" y="1473200"/>
                </a:cubicBezTo>
                <a:cubicBezTo>
                  <a:pt x="4445000" y="1409700"/>
                  <a:pt x="4572000" y="1358900"/>
                  <a:pt x="4711700" y="1358900"/>
                </a:cubicBezTo>
                <a:cubicBezTo>
                  <a:pt x="4851400" y="1358900"/>
                  <a:pt x="5105400" y="1498600"/>
                  <a:pt x="5283200" y="1676400"/>
                </a:cubicBezTo>
                <a:lnTo>
                  <a:pt x="5321300" y="1714500"/>
                </a:lnTo>
                <a:cubicBezTo>
                  <a:pt x="5499100" y="1892300"/>
                  <a:pt x="5638800" y="2133600"/>
                  <a:pt x="5638800" y="2260600"/>
                </a:cubicBezTo>
                <a:cubicBezTo>
                  <a:pt x="5638800" y="2501900"/>
                  <a:pt x="5791200" y="2552700"/>
                  <a:pt x="5981700" y="2374900"/>
                </a:cubicBezTo>
                <a:cubicBezTo>
                  <a:pt x="6045200" y="2311400"/>
                  <a:pt x="6096000" y="2057400"/>
                  <a:pt x="6096000" y="1816100"/>
                </a:cubicBezTo>
                <a:lnTo>
                  <a:pt x="6096000" y="457200"/>
                </a:lnTo>
                <a:cubicBezTo>
                  <a:pt x="6096000" y="203200"/>
                  <a:pt x="6197600" y="0"/>
                  <a:pt x="6311900" y="0"/>
                </a:cubicBezTo>
                <a:cubicBezTo>
                  <a:pt x="6438900" y="0"/>
                  <a:pt x="6540500" y="203200"/>
                  <a:pt x="6540500" y="457200"/>
                </a:cubicBezTo>
                <a:lnTo>
                  <a:pt x="6540500" y="2489200"/>
                </a:lnTo>
                <a:cubicBezTo>
                  <a:pt x="6540500" y="3073400"/>
                  <a:pt x="6616700" y="3162300"/>
                  <a:pt x="7162800" y="3162300"/>
                </a:cubicBezTo>
                <a:lnTo>
                  <a:pt x="10833100" y="3162300"/>
                </a:lnTo>
                <a:cubicBezTo>
                  <a:pt x="11074400" y="3162300"/>
                  <a:pt x="11277600" y="3263900"/>
                  <a:pt x="11277600" y="3390900"/>
                </a:cubicBezTo>
                <a:cubicBezTo>
                  <a:pt x="11277600" y="3517900"/>
                  <a:pt x="11074400" y="3619500"/>
                  <a:pt x="10833100" y="3619500"/>
                </a:cubicBezTo>
                <a:lnTo>
                  <a:pt x="7670800" y="3619500"/>
                </a:lnTo>
                <a:cubicBezTo>
                  <a:pt x="7124700" y="3619500"/>
                  <a:pt x="7086600" y="3962400"/>
                  <a:pt x="7569200" y="4356100"/>
                </a:cubicBezTo>
                <a:lnTo>
                  <a:pt x="7772400" y="4521200"/>
                </a:lnTo>
                <a:cubicBezTo>
                  <a:pt x="7962900" y="4673600"/>
                  <a:pt x="8128000" y="4889500"/>
                  <a:pt x="8128000" y="5003800"/>
                </a:cubicBezTo>
                <a:cubicBezTo>
                  <a:pt x="8128000" y="5105400"/>
                  <a:pt x="7975600" y="5194300"/>
                  <a:pt x="7785100" y="5194300"/>
                </a:cubicBezTo>
                <a:cubicBezTo>
                  <a:pt x="7594600" y="5194300"/>
                  <a:pt x="7302500" y="5054600"/>
                  <a:pt x="7124700" y="4876800"/>
                </a:cubicBezTo>
                <a:lnTo>
                  <a:pt x="6858000" y="4610100"/>
                </a:lnTo>
                <a:cubicBezTo>
                  <a:pt x="6591300" y="4343400"/>
                  <a:pt x="6540500" y="4368800"/>
                  <a:pt x="6540500" y="4749800"/>
                </a:cubicBezTo>
                <a:lnTo>
                  <a:pt x="6540500" y="6781800"/>
                </a:lnTo>
                <a:cubicBezTo>
                  <a:pt x="6540500" y="7023100"/>
                  <a:pt x="6438900" y="7226300"/>
                  <a:pt x="6311900" y="7226300"/>
                </a:cubicBezTo>
                <a:cubicBezTo>
                  <a:pt x="6197600" y="7226300"/>
                  <a:pt x="6096000" y="7023100"/>
                  <a:pt x="6096000" y="6781800"/>
                </a:cubicBezTo>
                <a:lnTo>
                  <a:pt x="6096000" y="4292600"/>
                </a:lnTo>
                <a:cubicBezTo>
                  <a:pt x="6096000" y="3708400"/>
                  <a:pt x="6007100" y="3619500"/>
                  <a:pt x="5473700" y="3619500"/>
                </a:cubicBezTo>
                <a:close/>
                <a:moveTo>
                  <a:pt x="3149600" y="6997700"/>
                </a:moveTo>
              </a:path>
            </a:pathLst>
          </a:custGeom>
          <a:solidFill>
            <a:srgbClr val="0B0C0D">
              <a:alpha val="100000"/>
            </a:srgbClr>
          </a:solidFill>
          <a:ln w="171">
            <a:noFill/>
          </a:ln>
          <a:effectDag type="tree">
            <a:xfrm kx="58092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62" name="Rectangle 14362"/>
          <p:cNvSpPr/>
          <p:nvPr/>
        </p:nvSpPr>
        <p:spPr>
          <a:xfrm rot="0" flipH="0" flipV="0">
            <a:off x="13036295" y="14531695"/>
            <a:ext cx="3999610" cy="271804"/>
          </a:xfrm>
          <a:prstGeom prst="rect">
            <a:avLst/>
          </a:prstGeom>
        </p:spPr>
      </p:sp>
      <p:sp>
        <p:nvSpPr>
          <p:cNvPr id="14363" name="Freeform 14363"/>
          <p:cNvSpPr/>
          <p:nvPr/>
        </p:nvSpPr>
        <p:spPr>
          <a:xfrm rot="0" flipH="0" flipV="0">
            <a:off x="13956791" y="14685263"/>
            <a:ext cx="460248" cy="79248"/>
          </a:xfrm>
          <a:custGeom>
            <a:pathLst>
              <a:path w="46024800" h="7924800">
                <a:moveTo>
                  <a:pt x="14058900" y="4267200"/>
                </a:moveTo>
                <a:lnTo>
                  <a:pt x="3048000" y="4267200"/>
                </a:lnTo>
                <a:cubicBezTo>
                  <a:pt x="1371600" y="4267200"/>
                  <a:pt x="0" y="3987800"/>
                  <a:pt x="0" y="3657600"/>
                </a:cubicBezTo>
                <a:cubicBezTo>
                  <a:pt x="0" y="3327400"/>
                  <a:pt x="1371600" y="3048000"/>
                  <a:pt x="3048000" y="3048000"/>
                </a:cubicBezTo>
                <a:lnTo>
                  <a:pt x="14020800" y="3048000"/>
                </a:lnTo>
                <a:cubicBezTo>
                  <a:pt x="17322800" y="3048000"/>
                  <a:pt x="17373600" y="3035300"/>
                  <a:pt x="17373600" y="2133600"/>
                </a:cubicBezTo>
                <a:cubicBezTo>
                  <a:pt x="17373600" y="1803400"/>
                  <a:pt x="18122900" y="1587500"/>
                  <a:pt x="19050000" y="1676400"/>
                </a:cubicBezTo>
                <a:cubicBezTo>
                  <a:pt x="19977100" y="1765300"/>
                  <a:pt x="20726400" y="1422400"/>
                  <a:pt x="20726400" y="914400"/>
                </a:cubicBezTo>
                <a:cubicBezTo>
                  <a:pt x="20726400" y="406400"/>
                  <a:pt x="20866100" y="0"/>
                  <a:pt x="21031200" y="0"/>
                </a:cubicBezTo>
                <a:cubicBezTo>
                  <a:pt x="21196300" y="0"/>
                  <a:pt x="21336000" y="482600"/>
                  <a:pt x="21336000" y="1066800"/>
                </a:cubicBezTo>
                <a:cubicBezTo>
                  <a:pt x="21336000" y="2171700"/>
                  <a:pt x="27914600" y="3784600"/>
                  <a:pt x="28803600" y="2895600"/>
                </a:cubicBezTo>
                <a:cubicBezTo>
                  <a:pt x="28892500" y="2806700"/>
                  <a:pt x="28956000" y="2120900"/>
                  <a:pt x="28956000" y="1371600"/>
                </a:cubicBezTo>
                <a:cubicBezTo>
                  <a:pt x="28956000" y="622300"/>
                  <a:pt x="29502100" y="0"/>
                  <a:pt x="30175200" y="0"/>
                </a:cubicBezTo>
                <a:cubicBezTo>
                  <a:pt x="30848300" y="0"/>
                  <a:pt x="31445200" y="685800"/>
                  <a:pt x="31508700" y="1524000"/>
                </a:cubicBezTo>
                <a:cubicBezTo>
                  <a:pt x="31572200" y="2362200"/>
                  <a:pt x="31711900" y="3048000"/>
                  <a:pt x="31813500" y="3048000"/>
                </a:cubicBezTo>
                <a:cubicBezTo>
                  <a:pt x="32207200" y="3048000"/>
                  <a:pt x="32308800" y="2705100"/>
                  <a:pt x="32308800" y="1371600"/>
                </a:cubicBezTo>
                <a:cubicBezTo>
                  <a:pt x="32308800" y="622300"/>
                  <a:pt x="32854900" y="0"/>
                  <a:pt x="33528000" y="0"/>
                </a:cubicBezTo>
                <a:cubicBezTo>
                  <a:pt x="34201100" y="0"/>
                  <a:pt x="34798000" y="685800"/>
                  <a:pt x="34861500" y="1524000"/>
                </a:cubicBezTo>
                <a:cubicBezTo>
                  <a:pt x="34925000" y="2362200"/>
                  <a:pt x="36347400" y="3048000"/>
                  <a:pt x="38023800" y="3048000"/>
                </a:cubicBezTo>
                <a:lnTo>
                  <a:pt x="42976800" y="3048000"/>
                </a:lnTo>
                <a:cubicBezTo>
                  <a:pt x="44653200" y="3048000"/>
                  <a:pt x="46024800" y="3327400"/>
                  <a:pt x="46024800" y="3657600"/>
                </a:cubicBezTo>
                <a:cubicBezTo>
                  <a:pt x="46024800" y="3987800"/>
                  <a:pt x="44653200" y="4267200"/>
                  <a:pt x="42976800" y="4267200"/>
                </a:cubicBezTo>
                <a:lnTo>
                  <a:pt x="38100000" y="4267200"/>
                </a:lnTo>
                <a:cubicBezTo>
                  <a:pt x="34747200" y="4267200"/>
                  <a:pt x="34747200" y="4267200"/>
                  <a:pt x="34747200" y="6248400"/>
                </a:cubicBezTo>
                <a:cubicBezTo>
                  <a:pt x="34747200" y="7175500"/>
                  <a:pt x="34201100" y="7924800"/>
                  <a:pt x="33528000" y="7924800"/>
                </a:cubicBezTo>
                <a:cubicBezTo>
                  <a:pt x="32854900" y="7924800"/>
                  <a:pt x="32308800" y="7175500"/>
                  <a:pt x="32308800" y="6248400"/>
                </a:cubicBezTo>
                <a:cubicBezTo>
                  <a:pt x="32308800" y="5321300"/>
                  <a:pt x="32245300" y="4508500"/>
                  <a:pt x="32156400" y="4419600"/>
                </a:cubicBezTo>
                <a:cubicBezTo>
                  <a:pt x="31965900" y="4229100"/>
                  <a:pt x="31737300" y="4229100"/>
                  <a:pt x="31546800" y="4419600"/>
                </a:cubicBezTo>
                <a:cubicBezTo>
                  <a:pt x="31457900" y="4508500"/>
                  <a:pt x="31394400" y="5321300"/>
                  <a:pt x="31394400" y="6248400"/>
                </a:cubicBezTo>
                <a:cubicBezTo>
                  <a:pt x="31394400" y="7175500"/>
                  <a:pt x="30848300" y="7924800"/>
                  <a:pt x="30175200" y="7924800"/>
                </a:cubicBezTo>
                <a:cubicBezTo>
                  <a:pt x="29502100" y="7924800"/>
                  <a:pt x="28956000" y="7175500"/>
                  <a:pt x="28956000" y="6248400"/>
                </a:cubicBezTo>
                <a:cubicBezTo>
                  <a:pt x="28956000" y="3975100"/>
                  <a:pt x="28397200" y="3810000"/>
                  <a:pt x="23622000" y="4686300"/>
                </a:cubicBezTo>
                <a:cubicBezTo>
                  <a:pt x="22364700" y="4914900"/>
                  <a:pt x="21336000" y="5461000"/>
                  <a:pt x="21336000" y="5905500"/>
                </a:cubicBezTo>
                <a:cubicBezTo>
                  <a:pt x="21336000" y="6350000"/>
                  <a:pt x="21196300" y="6705600"/>
                  <a:pt x="21031200" y="6705600"/>
                </a:cubicBezTo>
                <a:cubicBezTo>
                  <a:pt x="20866100" y="6705600"/>
                  <a:pt x="20612100" y="6426200"/>
                  <a:pt x="20459700" y="6096000"/>
                </a:cubicBezTo>
                <a:cubicBezTo>
                  <a:pt x="20307300" y="5753100"/>
                  <a:pt x="19558000" y="5549900"/>
                  <a:pt x="18783300" y="5626100"/>
                </a:cubicBezTo>
                <a:cubicBezTo>
                  <a:pt x="18008600" y="5715000"/>
                  <a:pt x="17310100" y="5435600"/>
                  <a:pt x="17233900" y="5029200"/>
                </a:cubicBezTo>
                <a:cubicBezTo>
                  <a:pt x="17170400" y="4610100"/>
                  <a:pt x="15735300" y="4267200"/>
                  <a:pt x="14058900" y="4267200"/>
                </a:cubicBezTo>
                <a:close/>
                <a:moveTo>
                  <a:pt x="3657600" y="79248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64" name="Freeform 14364"/>
          <p:cNvSpPr/>
          <p:nvPr/>
        </p:nvSpPr>
        <p:spPr>
          <a:xfrm rot="0" flipH="0" flipV="0">
            <a:off x="14417039" y="14685263"/>
            <a:ext cx="460248" cy="79248"/>
          </a:xfrm>
          <a:custGeom>
            <a:pathLst>
              <a:path w="46024800" h="7924800">
                <a:moveTo>
                  <a:pt x="31318200" y="3048000"/>
                </a:moveTo>
                <a:lnTo>
                  <a:pt x="42976800" y="3048000"/>
                </a:lnTo>
                <a:cubicBezTo>
                  <a:pt x="44653200" y="3048000"/>
                  <a:pt x="46024800" y="3327400"/>
                  <a:pt x="46024800" y="3657600"/>
                </a:cubicBezTo>
                <a:cubicBezTo>
                  <a:pt x="46024800" y="3987800"/>
                  <a:pt x="44653200" y="4267200"/>
                  <a:pt x="42976800" y="4267200"/>
                </a:cubicBezTo>
                <a:lnTo>
                  <a:pt x="31394400" y="4267200"/>
                </a:lnTo>
                <a:cubicBezTo>
                  <a:pt x="28041600" y="4267200"/>
                  <a:pt x="28041600" y="4267200"/>
                  <a:pt x="28041600" y="6248400"/>
                </a:cubicBezTo>
                <a:cubicBezTo>
                  <a:pt x="28041600" y="7175500"/>
                  <a:pt x="27495500" y="7924800"/>
                  <a:pt x="26822400" y="7924800"/>
                </a:cubicBezTo>
                <a:cubicBezTo>
                  <a:pt x="26149300" y="7924800"/>
                  <a:pt x="25603200" y="7175500"/>
                  <a:pt x="25603200" y="6248400"/>
                </a:cubicBezTo>
                <a:cubicBezTo>
                  <a:pt x="25603200" y="5321300"/>
                  <a:pt x="25539700" y="4508500"/>
                  <a:pt x="25450800" y="4419600"/>
                </a:cubicBezTo>
                <a:cubicBezTo>
                  <a:pt x="25260300" y="4229100"/>
                  <a:pt x="25031700" y="4229100"/>
                  <a:pt x="24841200" y="4419600"/>
                </a:cubicBezTo>
                <a:cubicBezTo>
                  <a:pt x="24752300" y="4508500"/>
                  <a:pt x="24688800" y="5321300"/>
                  <a:pt x="24688800" y="6248400"/>
                </a:cubicBezTo>
                <a:cubicBezTo>
                  <a:pt x="24688800" y="7175500"/>
                  <a:pt x="24142700" y="7924800"/>
                  <a:pt x="23469600" y="7924800"/>
                </a:cubicBezTo>
                <a:cubicBezTo>
                  <a:pt x="22796500" y="7924800"/>
                  <a:pt x="22250400" y="7175500"/>
                  <a:pt x="22250400" y="6248400"/>
                </a:cubicBezTo>
                <a:cubicBezTo>
                  <a:pt x="22250400" y="3911600"/>
                  <a:pt x="22047200" y="3860800"/>
                  <a:pt x="16789400" y="4826000"/>
                </a:cubicBezTo>
                <a:lnTo>
                  <a:pt x="14528800" y="5232400"/>
                </a:lnTo>
                <a:cubicBezTo>
                  <a:pt x="12865100" y="5537200"/>
                  <a:pt x="11315700" y="5791200"/>
                  <a:pt x="11087100" y="5791200"/>
                </a:cubicBezTo>
                <a:cubicBezTo>
                  <a:pt x="10858500" y="5791200"/>
                  <a:pt x="10604500" y="5448300"/>
                  <a:pt x="10528300" y="5029200"/>
                </a:cubicBezTo>
                <a:cubicBezTo>
                  <a:pt x="10464800" y="4610100"/>
                  <a:pt x="9029700" y="4267200"/>
                  <a:pt x="7353300" y="4267200"/>
                </a:cubicBezTo>
                <a:lnTo>
                  <a:pt x="3048000" y="4267200"/>
                </a:lnTo>
                <a:cubicBezTo>
                  <a:pt x="1371600" y="4267200"/>
                  <a:pt x="0" y="3987800"/>
                  <a:pt x="0" y="3657600"/>
                </a:cubicBezTo>
                <a:cubicBezTo>
                  <a:pt x="0" y="3327400"/>
                  <a:pt x="1371600" y="3048000"/>
                  <a:pt x="3048000" y="3048000"/>
                </a:cubicBezTo>
                <a:lnTo>
                  <a:pt x="7315200" y="3048000"/>
                </a:lnTo>
                <a:cubicBezTo>
                  <a:pt x="10617200" y="3048000"/>
                  <a:pt x="10668000" y="3035300"/>
                  <a:pt x="10668000" y="2133600"/>
                </a:cubicBezTo>
                <a:cubicBezTo>
                  <a:pt x="10668000" y="1803400"/>
                  <a:pt x="11010900" y="1524000"/>
                  <a:pt x="11430000" y="1524000"/>
                </a:cubicBezTo>
                <a:cubicBezTo>
                  <a:pt x="11849100" y="1524000"/>
                  <a:pt x="13550900" y="1790700"/>
                  <a:pt x="15214600" y="2120900"/>
                </a:cubicBezTo>
                <a:lnTo>
                  <a:pt x="16865600" y="2451100"/>
                </a:lnTo>
                <a:cubicBezTo>
                  <a:pt x="21894800" y="3441700"/>
                  <a:pt x="22250400" y="3378200"/>
                  <a:pt x="22250400" y="1371600"/>
                </a:cubicBezTo>
                <a:cubicBezTo>
                  <a:pt x="22250400" y="622300"/>
                  <a:pt x="22796500" y="0"/>
                  <a:pt x="23469600" y="0"/>
                </a:cubicBezTo>
                <a:cubicBezTo>
                  <a:pt x="24142700" y="0"/>
                  <a:pt x="24739600" y="685800"/>
                  <a:pt x="24803100" y="1524000"/>
                </a:cubicBezTo>
                <a:cubicBezTo>
                  <a:pt x="24866600" y="2362200"/>
                  <a:pt x="25006300" y="3048000"/>
                  <a:pt x="25107900" y="3048000"/>
                </a:cubicBezTo>
                <a:cubicBezTo>
                  <a:pt x="25501600" y="3048000"/>
                  <a:pt x="25603200" y="2705100"/>
                  <a:pt x="25603200" y="1371600"/>
                </a:cubicBezTo>
                <a:cubicBezTo>
                  <a:pt x="25603200" y="622300"/>
                  <a:pt x="26149300" y="0"/>
                  <a:pt x="26822400" y="0"/>
                </a:cubicBezTo>
                <a:cubicBezTo>
                  <a:pt x="27495500" y="0"/>
                  <a:pt x="28092400" y="685800"/>
                  <a:pt x="28155900" y="1524000"/>
                </a:cubicBezTo>
                <a:cubicBezTo>
                  <a:pt x="28219400" y="2362200"/>
                  <a:pt x="29641800" y="3048000"/>
                  <a:pt x="31318200" y="3048000"/>
                </a:cubicBezTo>
                <a:close/>
                <a:moveTo>
                  <a:pt x="4876800" y="79248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65" name="Freeform 14365"/>
          <p:cNvSpPr/>
          <p:nvPr/>
        </p:nvSpPr>
        <p:spPr>
          <a:xfrm rot="0" flipH="0" flipV="0">
            <a:off x="14877287" y="14685263"/>
            <a:ext cx="463296" cy="79248"/>
          </a:xfrm>
          <a:custGeom>
            <a:pathLst>
              <a:path w="46329600" h="7924800">
                <a:moveTo>
                  <a:pt x="11582400" y="4267200"/>
                </a:moveTo>
                <a:lnTo>
                  <a:pt x="3048000" y="4267200"/>
                </a:lnTo>
                <a:cubicBezTo>
                  <a:pt x="1371600" y="4267200"/>
                  <a:pt x="0" y="3987800"/>
                  <a:pt x="0" y="3657600"/>
                </a:cubicBezTo>
                <a:cubicBezTo>
                  <a:pt x="0" y="3327400"/>
                  <a:pt x="1371600" y="3048000"/>
                  <a:pt x="3048000" y="3048000"/>
                </a:cubicBezTo>
                <a:lnTo>
                  <a:pt x="11277600" y="3048000"/>
                </a:lnTo>
                <a:cubicBezTo>
                  <a:pt x="14579600" y="3048000"/>
                  <a:pt x="14630400" y="3035300"/>
                  <a:pt x="14630400" y="2133600"/>
                </a:cubicBezTo>
                <a:cubicBezTo>
                  <a:pt x="14630400" y="1803400"/>
                  <a:pt x="15036800" y="1524000"/>
                  <a:pt x="15544800" y="1524000"/>
                </a:cubicBezTo>
                <a:cubicBezTo>
                  <a:pt x="16052800" y="1524000"/>
                  <a:pt x="17818100" y="1739900"/>
                  <a:pt x="19469100" y="1993900"/>
                </a:cubicBezTo>
                <a:lnTo>
                  <a:pt x="23202900" y="2578100"/>
                </a:lnTo>
                <a:cubicBezTo>
                  <a:pt x="24853900" y="2832100"/>
                  <a:pt x="26212800" y="2362200"/>
                  <a:pt x="26212800" y="1524000"/>
                </a:cubicBezTo>
                <a:cubicBezTo>
                  <a:pt x="26212800" y="685800"/>
                  <a:pt x="26835100" y="0"/>
                  <a:pt x="27584400" y="0"/>
                </a:cubicBezTo>
                <a:cubicBezTo>
                  <a:pt x="28333700" y="0"/>
                  <a:pt x="28956000" y="685800"/>
                  <a:pt x="28956000" y="1524000"/>
                </a:cubicBezTo>
                <a:cubicBezTo>
                  <a:pt x="28956000" y="2362200"/>
                  <a:pt x="29095700" y="3048000"/>
                  <a:pt x="29260800" y="3048000"/>
                </a:cubicBezTo>
                <a:cubicBezTo>
                  <a:pt x="29425900" y="3048000"/>
                  <a:pt x="29629100" y="2984500"/>
                  <a:pt x="29718000" y="2895600"/>
                </a:cubicBezTo>
                <a:cubicBezTo>
                  <a:pt x="29806900" y="2806700"/>
                  <a:pt x="29870400" y="2120900"/>
                  <a:pt x="29870400" y="1371600"/>
                </a:cubicBezTo>
                <a:cubicBezTo>
                  <a:pt x="29870400" y="622300"/>
                  <a:pt x="30416500" y="0"/>
                  <a:pt x="31089600" y="0"/>
                </a:cubicBezTo>
                <a:cubicBezTo>
                  <a:pt x="31762700" y="0"/>
                  <a:pt x="32308800" y="685800"/>
                  <a:pt x="32308800" y="1524000"/>
                </a:cubicBezTo>
                <a:cubicBezTo>
                  <a:pt x="32308800" y="2362200"/>
                  <a:pt x="33680400" y="3048000"/>
                  <a:pt x="35356800" y="3048000"/>
                </a:cubicBezTo>
                <a:lnTo>
                  <a:pt x="43281600" y="3048000"/>
                </a:lnTo>
                <a:cubicBezTo>
                  <a:pt x="44958000" y="3048000"/>
                  <a:pt x="46329600" y="3327400"/>
                  <a:pt x="46329600" y="3657600"/>
                </a:cubicBezTo>
                <a:cubicBezTo>
                  <a:pt x="46329600" y="3987800"/>
                  <a:pt x="44958000" y="4267200"/>
                  <a:pt x="43281600" y="4267200"/>
                </a:cubicBezTo>
                <a:lnTo>
                  <a:pt x="35356800" y="4267200"/>
                </a:lnTo>
                <a:cubicBezTo>
                  <a:pt x="33680400" y="4267200"/>
                  <a:pt x="32308800" y="5092700"/>
                  <a:pt x="32308800" y="6096000"/>
                </a:cubicBezTo>
                <a:cubicBezTo>
                  <a:pt x="32308800" y="7099300"/>
                  <a:pt x="31762700" y="7924800"/>
                  <a:pt x="31089600" y="7924800"/>
                </a:cubicBezTo>
                <a:cubicBezTo>
                  <a:pt x="30416500" y="7924800"/>
                  <a:pt x="29870400" y="7175500"/>
                  <a:pt x="29870400" y="6248400"/>
                </a:cubicBezTo>
                <a:cubicBezTo>
                  <a:pt x="29870400" y="5321300"/>
                  <a:pt x="29667200" y="4495800"/>
                  <a:pt x="29413200" y="4406900"/>
                </a:cubicBezTo>
                <a:cubicBezTo>
                  <a:pt x="29159200" y="4318000"/>
                  <a:pt x="28956000" y="5080000"/>
                  <a:pt x="28956000" y="6083300"/>
                </a:cubicBezTo>
                <a:cubicBezTo>
                  <a:pt x="28956000" y="7099300"/>
                  <a:pt x="28333700" y="7924800"/>
                  <a:pt x="27584400" y="7924800"/>
                </a:cubicBezTo>
                <a:cubicBezTo>
                  <a:pt x="26835100" y="7924800"/>
                  <a:pt x="26212800" y="7099300"/>
                  <a:pt x="26212800" y="6096000"/>
                </a:cubicBezTo>
                <a:cubicBezTo>
                  <a:pt x="26212800" y="4140200"/>
                  <a:pt x="24968200" y="3898900"/>
                  <a:pt x="20154900" y="4889500"/>
                </a:cubicBezTo>
                <a:lnTo>
                  <a:pt x="18796000" y="5168900"/>
                </a:lnTo>
                <a:cubicBezTo>
                  <a:pt x="17132300" y="5511800"/>
                  <a:pt x="15519400" y="5791200"/>
                  <a:pt x="15201900" y="5791200"/>
                </a:cubicBezTo>
                <a:cubicBezTo>
                  <a:pt x="14884400" y="5791200"/>
                  <a:pt x="14630400" y="5448300"/>
                  <a:pt x="14630400" y="5029200"/>
                </a:cubicBezTo>
                <a:cubicBezTo>
                  <a:pt x="14630400" y="4610100"/>
                  <a:pt x="13258800" y="4267200"/>
                  <a:pt x="11582400" y="4267200"/>
                </a:cubicBezTo>
                <a:close/>
                <a:moveTo>
                  <a:pt x="3657600" y="79248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66" name="Freeform 14366"/>
          <p:cNvSpPr/>
          <p:nvPr/>
        </p:nvSpPr>
        <p:spPr>
          <a:xfrm rot="0" flipH="0" flipV="0">
            <a:off x="15340583" y="14685263"/>
            <a:ext cx="460248" cy="79248"/>
          </a:xfrm>
          <a:custGeom>
            <a:pathLst>
              <a:path w="46024800" h="7924800">
                <a:moveTo>
                  <a:pt x="23164800" y="4267200"/>
                </a:moveTo>
                <a:lnTo>
                  <a:pt x="1524000" y="4267200"/>
                </a:lnTo>
                <a:cubicBezTo>
                  <a:pt x="685800" y="4267200"/>
                  <a:pt x="0" y="3987800"/>
                  <a:pt x="0" y="3657600"/>
                </a:cubicBezTo>
                <a:cubicBezTo>
                  <a:pt x="0" y="3327400"/>
                  <a:pt x="685800" y="3048000"/>
                  <a:pt x="1524000" y="3048000"/>
                </a:cubicBezTo>
                <a:lnTo>
                  <a:pt x="23164800" y="3048000"/>
                </a:lnTo>
                <a:cubicBezTo>
                  <a:pt x="24168100" y="3048000"/>
                  <a:pt x="24688800" y="2527300"/>
                  <a:pt x="24688800" y="1524000"/>
                </a:cubicBezTo>
                <a:cubicBezTo>
                  <a:pt x="24688800" y="685800"/>
                  <a:pt x="24892000" y="0"/>
                  <a:pt x="25146000" y="0"/>
                </a:cubicBezTo>
                <a:cubicBezTo>
                  <a:pt x="25400000" y="0"/>
                  <a:pt x="25603200" y="685800"/>
                  <a:pt x="25603200" y="1524000"/>
                </a:cubicBezTo>
                <a:cubicBezTo>
                  <a:pt x="25603200" y="2527300"/>
                  <a:pt x="26123900" y="3048000"/>
                  <a:pt x="27127200" y="3048000"/>
                </a:cubicBezTo>
                <a:lnTo>
                  <a:pt x="44500800" y="3048000"/>
                </a:lnTo>
                <a:cubicBezTo>
                  <a:pt x="45339000" y="3048000"/>
                  <a:pt x="46024800" y="3327400"/>
                  <a:pt x="46024800" y="3657600"/>
                </a:cubicBezTo>
                <a:cubicBezTo>
                  <a:pt x="46024800" y="3987800"/>
                  <a:pt x="45339000" y="4267200"/>
                  <a:pt x="44500800" y="4267200"/>
                </a:cubicBezTo>
                <a:lnTo>
                  <a:pt x="27127200" y="4267200"/>
                </a:lnTo>
                <a:cubicBezTo>
                  <a:pt x="25958800" y="4267200"/>
                  <a:pt x="25603200" y="4622800"/>
                  <a:pt x="25603200" y="5791200"/>
                </a:cubicBezTo>
                <a:lnTo>
                  <a:pt x="25603200" y="6400800"/>
                </a:lnTo>
                <a:cubicBezTo>
                  <a:pt x="25603200" y="7239000"/>
                  <a:pt x="25400000" y="7924800"/>
                  <a:pt x="25146000" y="7924800"/>
                </a:cubicBezTo>
                <a:cubicBezTo>
                  <a:pt x="24892000" y="7924800"/>
                  <a:pt x="24688800" y="7239000"/>
                  <a:pt x="24688800" y="6400800"/>
                </a:cubicBezTo>
                <a:lnTo>
                  <a:pt x="24688800" y="5791200"/>
                </a:lnTo>
                <a:cubicBezTo>
                  <a:pt x="24688800" y="4610100"/>
                  <a:pt x="24345900" y="4267200"/>
                  <a:pt x="23164800" y="4267200"/>
                </a:cubicBezTo>
                <a:close/>
                <a:moveTo>
                  <a:pt x="3657600" y="79248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67" name="Freeform 14367"/>
          <p:cNvSpPr/>
          <p:nvPr/>
        </p:nvSpPr>
        <p:spPr>
          <a:xfrm rot="0" flipH="0" flipV="0">
            <a:off x="15800830" y="14685263"/>
            <a:ext cx="460248" cy="79248"/>
          </a:xfrm>
          <a:custGeom>
            <a:pathLst>
              <a:path w="46024800" h="7924800">
                <a:moveTo>
                  <a:pt x="34137600" y="4267200"/>
                </a:moveTo>
                <a:lnTo>
                  <a:pt x="27432000" y="4267200"/>
                </a:lnTo>
                <a:cubicBezTo>
                  <a:pt x="25755600" y="4267200"/>
                  <a:pt x="24384000" y="5092700"/>
                  <a:pt x="24384000" y="6096000"/>
                </a:cubicBezTo>
                <a:cubicBezTo>
                  <a:pt x="24384000" y="7099300"/>
                  <a:pt x="23761700" y="7924800"/>
                  <a:pt x="23012400" y="7924800"/>
                </a:cubicBezTo>
                <a:cubicBezTo>
                  <a:pt x="22263100" y="7924800"/>
                  <a:pt x="21640800" y="7099300"/>
                  <a:pt x="21640800" y="6096000"/>
                </a:cubicBezTo>
                <a:cubicBezTo>
                  <a:pt x="21640800" y="5092700"/>
                  <a:pt x="21501100" y="4267200"/>
                  <a:pt x="21336000" y="4267200"/>
                </a:cubicBezTo>
                <a:cubicBezTo>
                  <a:pt x="21170900" y="4267200"/>
                  <a:pt x="21031200" y="5092700"/>
                  <a:pt x="21031200" y="6096000"/>
                </a:cubicBezTo>
                <a:cubicBezTo>
                  <a:pt x="21031200" y="7099300"/>
                  <a:pt x="20408900" y="7924800"/>
                  <a:pt x="19659600" y="7924800"/>
                </a:cubicBezTo>
                <a:cubicBezTo>
                  <a:pt x="18910300" y="7924800"/>
                  <a:pt x="18288000" y="7099300"/>
                  <a:pt x="18288000" y="6096000"/>
                </a:cubicBezTo>
                <a:cubicBezTo>
                  <a:pt x="18288000" y="4140200"/>
                  <a:pt x="17284700" y="3924300"/>
                  <a:pt x="12522200" y="4864100"/>
                </a:cubicBezTo>
                <a:lnTo>
                  <a:pt x="10871200" y="5194300"/>
                </a:lnTo>
                <a:cubicBezTo>
                  <a:pt x="9207500" y="5524500"/>
                  <a:pt x="7594600" y="5791200"/>
                  <a:pt x="7277100" y="5791200"/>
                </a:cubicBezTo>
                <a:cubicBezTo>
                  <a:pt x="6959600" y="5791200"/>
                  <a:pt x="6705600" y="5448300"/>
                  <a:pt x="6705600" y="5029200"/>
                </a:cubicBezTo>
                <a:cubicBezTo>
                  <a:pt x="6705600" y="4610100"/>
                  <a:pt x="5334000" y="4267200"/>
                  <a:pt x="3657600" y="4267200"/>
                </a:cubicBezTo>
                <a:lnTo>
                  <a:pt x="3048000" y="4267200"/>
                </a:lnTo>
                <a:cubicBezTo>
                  <a:pt x="1371600" y="4267200"/>
                  <a:pt x="0" y="3987800"/>
                  <a:pt x="0" y="3657600"/>
                </a:cubicBezTo>
                <a:cubicBezTo>
                  <a:pt x="0" y="3327400"/>
                  <a:pt x="1371600" y="3048000"/>
                  <a:pt x="3048000" y="3048000"/>
                </a:cubicBezTo>
                <a:lnTo>
                  <a:pt x="3352800" y="3048000"/>
                </a:lnTo>
                <a:cubicBezTo>
                  <a:pt x="6654800" y="3048000"/>
                  <a:pt x="6705600" y="3035300"/>
                  <a:pt x="6705600" y="2133600"/>
                </a:cubicBezTo>
                <a:cubicBezTo>
                  <a:pt x="6705600" y="1803400"/>
                  <a:pt x="7112000" y="1524000"/>
                  <a:pt x="7620000" y="1524000"/>
                </a:cubicBezTo>
                <a:cubicBezTo>
                  <a:pt x="8128000" y="1524000"/>
                  <a:pt x="9893300" y="1739900"/>
                  <a:pt x="11544300" y="1993900"/>
                </a:cubicBezTo>
                <a:lnTo>
                  <a:pt x="15278100" y="2578100"/>
                </a:lnTo>
                <a:cubicBezTo>
                  <a:pt x="16929100" y="2832100"/>
                  <a:pt x="18288000" y="2362200"/>
                  <a:pt x="18288000" y="1524000"/>
                </a:cubicBezTo>
                <a:cubicBezTo>
                  <a:pt x="18288000" y="685800"/>
                  <a:pt x="18910300" y="0"/>
                  <a:pt x="19659600" y="0"/>
                </a:cubicBezTo>
                <a:cubicBezTo>
                  <a:pt x="20408900" y="0"/>
                  <a:pt x="21031200" y="685800"/>
                  <a:pt x="21031200" y="1524000"/>
                </a:cubicBezTo>
                <a:cubicBezTo>
                  <a:pt x="21031200" y="2362200"/>
                  <a:pt x="21170900" y="3048000"/>
                  <a:pt x="21336000" y="3048000"/>
                </a:cubicBezTo>
                <a:cubicBezTo>
                  <a:pt x="21501100" y="3048000"/>
                  <a:pt x="21640800" y="2362200"/>
                  <a:pt x="21640800" y="1524000"/>
                </a:cubicBezTo>
                <a:cubicBezTo>
                  <a:pt x="21640800" y="685800"/>
                  <a:pt x="22263100" y="0"/>
                  <a:pt x="23012400" y="0"/>
                </a:cubicBezTo>
                <a:cubicBezTo>
                  <a:pt x="23761700" y="0"/>
                  <a:pt x="24384000" y="685800"/>
                  <a:pt x="24384000" y="1524000"/>
                </a:cubicBezTo>
                <a:cubicBezTo>
                  <a:pt x="24384000" y="2362200"/>
                  <a:pt x="25755600" y="3048000"/>
                  <a:pt x="27432000" y="3048000"/>
                </a:cubicBezTo>
                <a:lnTo>
                  <a:pt x="34137600" y="3048000"/>
                </a:lnTo>
                <a:cubicBezTo>
                  <a:pt x="35814000" y="3048000"/>
                  <a:pt x="37249100" y="2984500"/>
                  <a:pt x="37338000" y="2895600"/>
                </a:cubicBezTo>
                <a:cubicBezTo>
                  <a:pt x="37528500" y="2692400"/>
                  <a:pt x="37528500" y="2438400"/>
                  <a:pt x="37338000" y="2438400"/>
                </a:cubicBezTo>
                <a:cubicBezTo>
                  <a:pt x="37249100" y="2438400"/>
                  <a:pt x="37185600" y="1892300"/>
                  <a:pt x="37185600" y="1219200"/>
                </a:cubicBezTo>
                <a:cubicBezTo>
                  <a:pt x="37185600" y="546100"/>
                  <a:pt x="37528500" y="0"/>
                  <a:pt x="37947600" y="0"/>
                </a:cubicBezTo>
                <a:cubicBezTo>
                  <a:pt x="38366700" y="0"/>
                  <a:pt x="38709600" y="685800"/>
                  <a:pt x="38709600" y="1524000"/>
                </a:cubicBezTo>
                <a:cubicBezTo>
                  <a:pt x="38709600" y="2362200"/>
                  <a:pt x="40081200" y="3048000"/>
                  <a:pt x="41757600" y="3048000"/>
                </a:cubicBezTo>
                <a:lnTo>
                  <a:pt x="42976800" y="3048000"/>
                </a:lnTo>
                <a:cubicBezTo>
                  <a:pt x="44653200" y="3048000"/>
                  <a:pt x="46024800" y="3327400"/>
                  <a:pt x="46024800" y="3657600"/>
                </a:cubicBezTo>
                <a:cubicBezTo>
                  <a:pt x="46024800" y="3987800"/>
                  <a:pt x="44653200" y="4267200"/>
                  <a:pt x="42976800" y="4267200"/>
                </a:cubicBezTo>
                <a:lnTo>
                  <a:pt x="41757600" y="4267200"/>
                </a:lnTo>
                <a:cubicBezTo>
                  <a:pt x="40081200" y="4267200"/>
                  <a:pt x="38709600" y="5092700"/>
                  <a:pt x="38709600" y="6096000"/>
                </a:cubicBezTo>
                <a:cubicBezTo>
                  <a:pt x="38709600" y="7099300"/>
                  <a:pt x="38366700" y="7924800"/>
                  <a:pt x="37947600" y="7924800"/>
                </a:cubicBezTo>
                <a:cubicBezTo>
                  <a:pt x="37528500" y="7924800"/>
                  <a:pt x="37185600" y="7239000"/>
                  <a:pt x="37185600" y="6400800"/>
                </a:cubicBezTo>
                <a:cubicBezTo>
                  <a:pt x="37185600" y="5562600"/>
                  <a:pt x="37249100" y="4876800"/>
                  <a:pt x="37338000" y="4876800"/>
                </a:cubicBezTo>
                <a:cubicBezTo>
                  <a:pt x="37528500" y="4876800"/>
                  <a:pt x="37528500" y="4610100"/>
                  <a:pt x="37338000" y="4419600"/>
                </a:cubicBezTo>
                <a:cubicBezTo>
                  <a:pt x="37249100" y="4330700"/>
                  <a:pt x="35814000" y="4267200"/>
                  <a:pt x="34137600" y="4267200"/>
                </a:cubicBezTo>
                <a:close/>
                <a:moveTo>
                  <a:pt x="3657600" y="79248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68" name="Freeform 14368"/>
          <p:cNvSpPr/>
          <p:nvPr/>
        </p:nvSpPr>
        <p:spPr>
          <a:xfrm rot="0" flipH="0" flipV="0">
            <a:off x="16261206" y="14685263"/>
            <a:ext cx="463296" cy="79248"/>
          </a:xfrm>
          <a:custGeom>
            <a:pathLst>
              <a:path w="46329600" h="7924800">
                <a:moveTo>
                  <a:pt x="31394400" y="3048000"/>
                </a:moveTo>
                <a:lnTo>
                  <a:pt x="43281600" y="3048000"/>
                </a:lnTo>
                <a:cubicBezTo>
                  <a:pt x="44958000" y="3048000"/>
                  <a:pt x="46329600" y="3327400"/>
                  <a:pt x="46329600" y="3657600"/>
                </a:cubicBezTo>
                <a:cubicBezTo>
                  <a:pt x="46329600" y="3987800"/>
                  <a:pt x="44958000" y="4267200"/>
                  <a:pt x="43281600" y="4267200"/>
                </a:cubicBezTo>
                <a:lnTo>
                  <a:pt x="31394400" y="4267200"/>
                </a:lnTo>
                <a:cubicBezTo>
                  <a:pt x="29718000" y="4267200"/>
                  <a:pt x="28346400" y="5092700"/>
                  <a:pt x="28346400" y="6096000"/>
                </a:cubicBezTo>
                <a:cubicBezTo>
                  <a:pt x="28346400" y="7099300"/>
                  <a:pt x="27800300" y="7924800"/>
                  <a:pt x="27127200" y="7924800"/>
                </a:cubicBezTo>
                <a:cubicBezTo>
                  <a:pt x="26454100" y="7924800"/>
                  <a:pt x="25908000" y="7099300"/>
                  <a:pt x="25908000" y="6096000"/>
                </a:cubicBezTo>
                <a:cubicBezTo>
                  <a:pt x="25908000" y="5092700"/>
                  <a:pt x="25704800" y="4267200"/>
                  <a:pt x="25450800" y="4267200"/>
                </a:cubicBezTo>
                <a:cubicBezTo>
                  <a:pt x="25196800" y="4267200"/>
                  <a:pt x="24993600" y="5092700"/>
                  <a:pt x="24993600" y="6096000"/>
                </a:cubicBezTo>
                <a:cubicBezTo>
                  <a:pt x="24993600" y="7099300"/>
                  <a:pt x="24447500" y="7924800"/>
                  <a:pt x="23774400" y="7924800"/>
                </a:cubicBezTo>
                <a:cubicBezTo>
                  <a:pt x="23101300" y="7924800"/>
                  <a:pt x="22555200" y="7175500"/>
                  <a:pt x="22555200" y="6248400"/>
                </a:cubicBezTo>
                <a:cubicBezTo>
                  <a:pt x="22555200" y="4267200"/>
                  <a:pt x="22555200" y="4267200"/>
                  <a:pt x="20726400" y="4267200"/>
                </a:cubicBezTo>
                <a:cubicBezTo>
                  <a:pt x="19888200" y="4267200"/>
                  <a:pt x="17843500" y="4546600"/>
                  <a:pt x="16192500" y="4889500"/>
                </a:cubicBezTo>
                <a:lnTo>
                  <a:pt x="14833600" y="5168900"/>
                </a:lnTo>
                <a:cubicBezTo>
                  <a:pt x="11036300" y="5956300"/>
                  <a:pt x="10998200" y="5943600"/>
                  <a:pt x="10833100" y="5029200"/>
                </a:cubicBezTo>
                <a:cubicBezTo>
                  <a:pt x="10769600" y="4610100"/>
                  <a:pt x="9334500" y="4267200"/>
                  <a:pt x="7658100" y="4267200"/>
                </a:cubicBezTo>
                <a:lnTo>
                  <a:pt x="3048000" y="4267200"/>
                </a:lnTo>
                <a:cubicBezTo>
                  <a:pt x="1371600" y="4267200"/>
                  <a:pt x="0" y="3987800"/>
                  <a:pt x="0" y="3657600"/>
                </a:cubicBezTo>
                <a:cubicBezTo>
                  <a:pt x="0" y="3327400"/>
                  <a:pt x="1371600" y="3048000"/>
                  <a:pt x="3048000" y="3048000"/>
                </a:cubicBezTo>
                <a:lnTo>
                  <a:pt x="7620000" y="3048000"/>
                </a:lnTo>
                <a:cubicBezTo>
                  <a:pt x="10922000" y="3048000"/>
                  <a:pt x="10972800" y="3035300"/>
                  <a:pt x="10972800" y="2133600"/>
                </a:cubicBezTo>
                <a:cubicBezTo>
                  <a:pt x="10972800" y="1803400"/>
                  <a:pt x="11315700" y="1524000"/>
                  <a:pt x="11734800" y="1524000"/>
                </a:cubicBezTo>
                <a:cubicBezTo>
                  <a:pt x="12153900" y="1524000"/>
                  <a:pt x="13855700" y="1803400"/>
                  <a:pt x="15506700" y="2146300"/>
                </a:cubicBezTo>
                <a:lnTo>
                  <a:pt x="16865600" y="2425700"/>
                </a:lnTo>
                <a:cubicBezTo>
                  <a:pt x="21996400" y="3479800"/>
                  <a:pt x="22555200" y="3378200"/>
                  <a:pt x="22555200" y="1371600"/>
                </a:cubicBezTo>
                <a:cubicBezTo>
                  <a:pt x="22555200" y="622300"/>
                  <a:pt x="23101300" y="0"/>
                  <a:pt x="23774400" y="0"/>
                </a:cubicBezTo>
                <a:cubicBezTo>
                  <a:pt x="24447500" y="0"/>
                  <a:pt x="24993600" y="685800"/>
                  <a:pt x="24993600" y="1524000"/>
                </a:cubicBezTo>
                <a:cubicBezTo>
                  <a:pt x="24993600" y="2362200"/>
                  <a:pt x="25196800" y="3048000"/>
                  <a:pt x="25450800" y="3048000"/>
                </a:cubicBezTo>
                <a:cubicBezTo>
                  <a:pt x="25704800" y="3048000"/>
                  <a:pt x="25908000" y="2362200"/>
                  <a:pt x="25908000" y="1524000"/>
                </a:cubicBezTo>
                <a:cubicBezTo>
                  <a:pt x="25908000" y="685800"/>
                  <a:pt x="26454100" y="0"/>
                  <a:pt x="27127200" y="0"/>
                </a:cubicBezTo>
                <a:cubicBezTo>
                  <a:pt x="27800300" y="0"/>
                  <a:pt x="28346400" y="685800"/>
                  <a:pt x="28346400" y="1524000"/>
                </a:cubicBezTo>
                <a:cubicBezTo>
                  <a:pt x="28346400" y="2362200"/>
                  <a:pt x="29718000" y="3048000"/>
                  <a:pt x="31394400" y="3048000"/>
                </a:cubicBezTo>
                <a:close/>
                <a:moveTo>
                  <a:pt x="4572000" y="79248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69" name="Freeform 14369"/>
          <p:cNvSpPr/>
          <p:nvPr/>
        </p:nvSpPr>
        <p:spPr>
          <a:xfrm rot="0" flipH="0" flipV="0">
            <a:off x="16724501" y="14685263"/>
            <a:ext cx="213360" cy="79248"/>
          </a:xfrm>
          <a:custGeom>
            <a:pathLst>
              <a:path w="21336000" h="7924800">
                <a:moveTo>
                  <a:pt x="21336000" y="914400"/>
                </a:moveTo>
                <a:lnTo>
                  <a:pt x="21336000" y="7010400"/>
                </a:lnTo>
                <a:cubicBezTo>
                  <a:pt x="21336000" y="7747000"/>
                  <a:pt x="21158200" y="7924800"/>
                  <a:pt x="20421600" y="7924800"/>
                </a:cubicBezTo>
                <a:lnTo>
                  <a:pt x="19812000" y="7924800"/>
                </a:lnTo>
                <a:cubicBezTo>
                  <a:pt x="19138900" y="7924800"/>
                  <a:pt x="18897600" y="7683500"/>
                  <a:pt x="18897600" y="7010400"/>
                </a:cubicBezTo>
                <a:lnTo>
                  <a:pt x="18897600" y="5181600"/>
                </a:lnTo>
                <a:cubicBezTo>
                  <a:pt x="18897600" y="4305300"/>
                  <a:pt x="18770600" y="3962400"/>
                  <a:pt x="18440400" y="3962400"/>
                </a:cubicBezTo>
                <a:cubicBezTo>
                  <a:pt x="18110200" y="3962400"/>
                  <a:pt x="17983200" y="4305300"/>
                  <a:pt x="17983200" y="5181600"/>
                </a:cubicBezTo>
                <a:lnTo>
                  <a:pt x="17983200" y="7010400"/>
                </a:lnTo>
                <a:cubicBezTo>
                  <a:pt x="17983200" y="7683500"/>
                  <a:pt x="17741900" y="7924800"/>
                  <a:pt x="17068800" y="7924800"/>
                </a:cubicBezTo>
                <a:lnTo>
                  <a:pt x="16459200" y="7924800"/>
                </a:lnTo>
                <a:cubicBezTo>
                  <a:pt x="15786100" y="7924800"/>
                  <a:pt x="15544800" y="7683500"/>
                  <a:pt x="15544800" y="7010400"/>
                </a:cubicBezTo>
                <a:lnTo>
                  <a:pt x="15544800" y="5181600"/>
                </a:lnTo>
                <a:cubicBezTo>
                  <a:pt x="15544800" y="4279900"/>
                  <a:pt x="14897100" y="4089400"/>
                  <a:pt x="13119100" y="4457700"/>
                </a:cubicBezTo>
                <a:lnTo>
                  <a:pt x="7531100" y="5600700"/>
                </a:lnTo>
                <a:cubicBezTo>
                  <a:pt x="7035800" y="5702300"/>
                  <a:pt x="6375400" y="5791200"/>
                  <a:pt x="6057900" y="5791200"/>
                </a:cubicBezTo>
                <a:cubicBezTo>
                  <a:pt x="5740400" y="5791200"/>
                  <a:pt x="5486400" y="5448300"/>
                  <a:pt x="5486400" y="5029200"/>
                </a:cubicBezTo>
                <a:cubicBezTo>
                  <a:pt x="5486400" y="4610100"/>
                  <a:pt x="5080000" y="4267200"/>
                  <a:pt x="4572000" y="4267200"/>
                </a:cubicBezTo>
                <a:lnTo>
                  <a:pt x="914400" y="4267200"/>
                </a:lnTo>
                <a:cubicBezTo>
                  <a:pt x="406400" y="4267200"/>
                  <a:pt x="0" y="3987800"/>
                  <a:pt x="0" y="3657600"/>
                </a:cubicBezTo>
                <a:cubicBezTo>
                  <a:pt x="0" y="3327400"/>
                  <a:pt x="406400" y="3048000"/>
                  <a:pt x="914400" y="3048000"/>
                </a:cubicBezTo>
                <a:lnTo>
                  <a:pt x="4572000" y="3048000"/>
                </a:lnTo>
                <a:cubicBezTo>
                  <a:pt x="5080000" y="3048000"/>
                  <a:pt x="5486400" y="2705100"/>
                  <a:pt x="5486400" y="2286000"/>
                </a:cubicBezTo>
                <a:cubicBezTo>
                  <a:pt x="5486400" y="1866900"/>
                  <a:pt x="5892800" y="1524000"/>
                  <a:pt x="6400800" y="1524000"/>
                </a:cubicBezTo>
                <a:cubicBezTo>
                  <a:pt x="6908800" y="1524000"/>
                  <a:pt x="7721600" y="1612900"/>
                  <a:pt x="8216900" y="1714500"/>
                </a:cubicBezTo>
                <a:lnTo>
                  <a:pt x="13500100" y="2857500"/>
                </a:lnTo>
                <a:cubicBezTo>
                  <a:pt x="15328900" y="3251200"/>
                  <a:pt x="15544800" y="3136900"/>
                  <a:pt x="15544800" y="1828800"/>
                </a:cubicBezTo>
                <a:lnTo>
                  <a:pt x="15544800" y="914400"/>
                </a:lnTo>
                <a:cubicBezTo>
                  <a:pt x="15544800" y="304800"/>
                  <a:pt x="15849600" y="0"/>
                  <a:pt x="16459200" y="0"/>
                </a:cubicBezTo>
                <a:lnTo>
                  <a:pt x="17068800" y="0"/>
                </a:lnTo>
                <a:cubicBezTo>
                  <a:pt x="17703800" y="0"/>
                  <a:pt x="17983200" y="279400"/>
                  <a:pt x="17983200" y="914400"/>
                </a:cubicBezTo>
                <a:lnTo>
                  <a:pt x="17983200" y="2133600"/>
                </a:lnTo>
                <a:cubicBezTo>
                  <a:pt x="17983200" y="2641600"/>
                  <a:pt x="18186400" y="3048000"/>
                  <a:pt x="18440400" y="3048000"/>
                </a:cubicBezTo>
                <a:cubicBezTo>
                  <a:pt x="18694400" y="3048000"/>
                  <a:pt x="18897600" y="2641600"/>
                  <a:pt x="18897600" y="2133600"/>
                </a:cubicBezTo>
                <a:lnTo>
                  <a:pt x="18897600" y="914400"/>
                </a:lnTo>
                <a:cubicBezTo>
                  <a:pt x="18897600" y="279400"/>
                  <a:pt x="19177000" y="0"/>
                  <a:pt x="19812000" y="0"/>
                </a:cubicBezTo>
                <a:lnTo>
                  <a:pt x="20421600" y="0"/>
                </a:lnTo>
                <a:cubicBezTo>
                  <a:pt x="21158200" y="0"/>
                  <a:pt x="21336000" y="177800"/>
                  <a:pt x="21336000" y="914400"/>
                </a:cubicBezTo>
                <a:close/>
                <a:moveTo>
                  <a:pt x="7010400" y="7924800"/>
                </a:moveTo>
              </a:path>
            </a:pathLst>
          </a:custGeom>
          <a:solidFill>
            <a:srgbClr val="010101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70" name="Freeform 14370"/>
          <p:cNvSpPr/>
          <p:nvPr/>
        </p:nvSpPr>
        <p:spPr>
          <a:xfrm rot="0" flipH="0" flipV="0">
            <a:off x="17014062" y="14522525"/>
            <a:ext cx="6096" cy="230327"/>
          </a:xfrm>
          <a:custGeom>
            <a:pathLst>
              <a:path w="1524000" h="57581800">
                <a:moveTo>
                  <a:pt x="0" y="55295800"/>
                </a:moveTo>
                <a:lnTo>
                  <a:pt x="0" y="2717800"/>
                </a:lnTo>
                <a:cubicBezTo>
                  <a:pt x="0" y="1460500"/>
                  <a:pt x="88900" y="342900"/>
                  <a:pt x="190500" y="241300"/>
                </a:cubicBezTo>
                <a:cubicBezTo>
                  <a:pt x="431800" y="0"/>
                  <a:pt x="1092200" y="0"/>
                  <a:pt x="1333500" y="241300"/>
                </a:cubicBezTo>
                <a:cubicBezTo>
                  <a:pt x="1435100" y="342900"/>
                  <a:pt x="1524000" y="1460500"/>
                  <a:pt x="1524000" y="2717800"/>
                </a:cubicBezTo>
                <a:lnTo>
                  <a:pt x="1524000" y="54914800"/>
                </a:lnTo>
                <a:cubicBezTo>
                  <a:pt x="1524000" y="57378600"/>
                  <a:pt x="1447800" y="57581800"/>
                  <a:pt x="571500" y="57581800"/>
                </a:cubicBezTo>
                <a:cubicBezTo>
                  <a:pt x="254000" y="57581800"/>
                  <a:pt x="0" y="56553100"/>
                  <a:pt x="0" y="55295800"/>
                </a:cubicBezTo>
                <a:close/>
                <a:moveTo>
                  <a:pt x="-9690100" y="46367700"/>
                </a:moveTo>
              </a:path>
            </a:pathLst>
          </a:custGeom>
          <a:solidFill>
            <a:srgbClr val="01010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71" name="Rectangle 14371"/>
          <p:cNvSpPr/>
          <p:nvPr/>
        </p:nvSpPr>
        <p:spPr>
          <a:xfrm rot="0" flipH="0" flipV="0">
            <a:off x="13179679" y="14462695"/>
            <a:ext cx="4181068" cy="610107"/>
          </a:xfrm>
          <a:prstGeom prst="rect">
            <a:avLst/>
          </a:prstGeom>
        </p:spPr>
      </p:sp>
      <p:sp>
        <p:nvSpPr>
          <p:cNvPr id="14372" name="Freeform 14372"/>
          <p:cNvSpPr/>
          <p:nvPr/>
        </p:nvSpPr>
        <p:spPr>
          <a:xfrm rot="0" flipH="0" flipV="0">
            <a:off x="13182765" y="14766302"/>
            <a:ext cx="64465" cy="114185"/>
          </a:xfrm>
          <a:custGeom>
            <a:pathLst>
              <a:path w="4775200" h="8458200">
                <a:moveTo>
                  <a:pt x="114300" y="5283200"/>
                </a:moveTo>
                <a:lnTo>
                  <a:pt x="749300" y="3022600"/>
                </a:lnTo>
                <a:cubicBezTo>
                  <a:pt x="812800" y="2781300"/>
                  <a:pt x="977900" y="2425700"/>
                  <a:pt x="1117600" y="2222500"/>
                </a:cubicBezTo>
                <a:lnTo>
                  <a:pt x="1524000" y="1600200"/>
                </a:lnTo>
                <a:cubicBezTo>
                  <a:pt x="1866900" y="1079500"/>
                  <a:pt x="1981200" y="977900"/>
                  <a:pt x="2425700" y="825500"/>
                </a:cubicBezTo>
                <a:cubicBezTo>
                  <a:pt x="2641600" y="749300"/>
                  <a:pt x="2997200" y="584200"/>
                  <a:pt x="3225800" y="444500"/>
                </a:cubicBezTo>
                <a:lnTo>
                  <a:pt x="3479800" y="304800"/>
                </a:lnTo>
                <a:cubicBezTo>
                  <a:pt x="3848100" y="88900"/>
                  <a:pt x="4318000" y="0"/>
                  <a:pt x="4622800" y="101600"/>
                </a:cubicBezTo>
                <a:cubicBezTo>
                  <a:pt x="4737100" y="127000"/>
                  <a:pt x="4775200" y="393700"/>
                  <a:pt x="4711700" y="609600"/>
                </a:cubicBezTo>
                <a:cubicBezTo>
                  <a:pt x="4686300" y="673100"/>
                  <a:pt x="4572000" y="774700"/>
                  <a:pt x="4457700" y="850900"/>
                </a:cubicBezTo>
                <a:cubicBezTo>
                  <a:pt x="4330700" y="914400"/>
                  <a:pt x="4038600" y="1016000"/>
                  <a:pt x="3784600" y="1066800"/>
                </a:cubicBezTo>
                <a:lnTo>
                  <a:pt x="3594100" y="1104900"/>
                </a:lnTo>
                <a:cubicBezTo>
                  <a:pt x="2679700" y="1295400"/>
                  <a:pt x="1536700" y="2590800"/>
                  <a:pt x="1727200" y="3225800"/>
                </a:cubicBezTo>
                <a:cubicBezTo>
                  <a:pt x="1739900" y="3289300"/>
                  <a:pt x="1955800" y="3340100"/>
                  <a:pt x="2209800" y="3340100"/>
                </a:cubicBezTo>
                <a:lnTo>
                  <a:pt x="2705100" y="3340100"/>
                </a:lnTo>
                <a:cubicBezTo>
                  <a:pt x="3302000" y="3340100"/>
                  <a:pt x="3784600" y="3568700"/>
                  <a:pt x="3962400" y="3937000"/>
                </a:cubicBezTo>
                <a:cubicBezTo>
                  <a:pt x="4025900" y="4102100"/>
                  <a:pt x="4140200" y="4241800"/>
                  <a:pt x="4191000" y="4241800"/>
                </a:cubicBezTo>
                <a:cubicBezTo>
                  <a:pt x="4241800" y="4241800"/>
                  <a:pt x="4292600" y="4445000"/>
                  <a:pt x="4292600" y="4686300"/>
                </a:cubicBezTo>
                <a:lnTo>
                  <a:pt x="4292600" y="5257800"/>
                </a:lnTo>
                <a:cubicBezTo>
                  <a:pt x="4292600" y="5499100"/>
                  <a:pt x="4203700" y="5892800"/>
                  <a:pt x="4114800" y="6108700"/>
                </a:cubicBezTo>
                <a:lnTo>
                  <a:pt x="3606800" y="7302500"/>
                </a:lnTo>
                <a:cubicBezTo>
                  <a:pt x="3403600" y="7772400"/>
                  <a:pt x="3111500" y="8013700"/>
                  <a:pt x="2489200" y="8229600"/>
                </a:cubicBezTo>
                <a:lnTo>
                  <a:pt x="2425700" y="8255000"/>
                </a:lnTo>
                <a:cubicBezTo>
                  <a:pt x="1879600" y="8445500"/>
                  <a:pt x="1473200" y="8458200"/>
                  <a:pt x="952500" y="8280400"/>
                </a:cubicBezTo>
                <a:lnTo>
                  <a:pt x="914400" y="8267700"/>
                </a:lnTo>
                <a:cubicBezTo>
                  <a:pt x="254000" y="8051800"/>
                  <a:pt x="0" y="7670800"/>
                  <a:pt x="0" y="6896100"/>
                </a:cubicBezTo>
                <a:lnTo>
                  <a:pt x="0" y="6159500"/>
                </a:lnTo>
                <a:cubicBezTo>
                  <a:pt x="0" y="5905500"/>
                  <a:pt x="50800" y="5511800"/>
                  <a:pt x="114300" y="5283200"/>
                </a:cubicBezTo>
                <a:close/>
                <a:moveTo>
                  <a:pt x="2794000" y="8305800"/>
                </a:moveTo>
                <a:moveTo>
                  <a:pt x="2476500" y="4127500"/>
                </a:moveTo>
                <a:lnTo>
                  <a:pt x="1549400" y="4127500"/>
                </a:lnTo>
                <a:cubicBezTo>
                  <a:pt x="1422400" y="4127500"/>
                  <a:pt x="1282700" y="4216400"/>
                  <a:pt x="1231900" y="4330700"/>
                </a:cubicBezTo>
                <a:lnTo>
                  <a:pt x="1219200" y="4368800"/>
                </a:lnTo>
                <a:cubicBezTo>
                  <a:pt x="1168400" y="4483100"/>
                  <a:pt x="1130300" y="4660900"/>
                  <a:pt x="1130300" y="4775200"/>
                </a:cubicBezTo>
                <a:cubicBezTo>
                  <a:pt x="1130300" y="4889500"/>
                  <a:pt x="1079500" y="5041900"/>
                  <a:pt x="1016000" y="5118100"/>
                </a:cubicBezTo>
                <a:cubicBezTo>
                  <a:pt x="952500" y="5194300"/>
                  <a:pt x="901700" y="5359400"/>
                  <a:pt x="901700" y="5486400"/>
                </a:cubicBezTo>
                <a:lnTo>
                  <a:pt x="901700" y="5651500"/>
                </a:lnTo>
                <a:cubicBezTo>
                  <a:pt x="901700" y="5778500"/>
                  <a:pt x="850900" y="5943600"/>
                  <a:pt x="787400" y="6019800"/>
                </a:cubicBezTo>
                <a:cubicBezTo>
                  <a:pt x="723900" y="6096000"/>
                  <a:pt x="673100" y="6261100"/>
                  <a:pt x="673100" y="6388100"/>
                </a:cubicBezTo>
                <a:lnTo>
                  <a:pt x="673100" y="6718300"/>
                </a:lnTo>
                <a:cubicBezTo>
                  <a:pt x="673100" y="6845300"/>
                  <a:pt x="723900" y="6946900"/>
                  <a:pt x="787400" y="6946900"/>
                </a:cubicBezTo>
                <a:cubicBezTo>
                  <a:pt x="850900" y="6946900"/>
                  <a:pt x="901700" y="7035800"/>
                  <a:pt x="901700" y="7137400"/>
                </a:cubicBezTo>
                <a:cubicBezTo>
                  <a:pt x="901700" y="7239000"/>
                  <a:pt x="990600" y="7353300"/>
                  <a:pt x="1104900" y="7404100"/>
                </a:cubicBezTo>
                <a:lnTo>
                  <a:pt x="1143000" y="7429500"/>
                </a:lnTo>
                <a:cubicBezTo>
                  <a:pt x="1257300" y="7467600"/>
                  <a:pt x="1447800" y="7518400"/>
                  <a:pt x="1574800" y="7518400"/>
                </a:cubicBezTo>
                <a:lnTo>
                  <a:pt x="2032000" y="7518400"/>
                </a:lnTo>
                <a:cubicBezTo>
                  <a:pt x="2159000" y="7518400"/>
                  <a:pt x="2260600" y="7467600"/>
                  <a:pt x="2260600" y="7404100"/>
                </a:cubicBezTo>
                <a:cubicBezTo>
                  <a:pt x="2260600" y="7340600"/>
                  <a:pt x="2362200" y="7289800"/>
                  <a:pt x="2476500" y="7289800"/>
                </a:cubicBezTo>
                <a:cubicBezTo>
                  <a:pt x="2603500" y="7289800"/>
                  <a:pt x="2705100" y="7239000"/>
                  <a:pt x="2705100" y="7175500"/>
                </a:cubicBezTo>
                <a:cubicBezTo>
                  <a:pt x="2705100" y="7112000"/>
                  <a:pt x="2768600" y="7061200"/>
                  <a:pt x="2844800" y="7061200"/>
                </a:cubicBezTo>
                <a:cubicBezTo>
                  <a:pt x="2971800" y="7061200"/>
                  <a:pt x="3009900" y="6997700"/>
                  <a:pt x="3111500" y="6565900"/>
                </a:cubicBezTo>
                <a:lnTo>
                  <a:pt x="3441700" y="5245100"/>
                </a:lnTo>
                <a:cubicBezTo>
                  <a:pt x="3505200" y="5003800"/>
                  <a:pt x="3505200" y="5003800"/>
                  <a:pt x="3441700" y="4724400"/>
                </a:cubicBezTo>
                <a:lnTo>
                  <a:pt x="3441700" y="4711700"/>
                </a:lnTo>
                <a:cubicBezTo>
                  <a:pt x="3403600" y="4572000"/>
                  <a:pt x="3327400" y="4470400"/>
                  <a:pt x="3276600" y="4470400"/>
                </a:cubicBezTo>
                <a:cubicBezTo>
                  <a:pt x="3213100" y="4470400"/>
                  <a:pt x="3162300" y="4406900"/>
                  <a:pt x="3162300" y="4330700"/>
                </a:cubicBezTo>
                <a:cubicBezTo>
                  <a:pt x="3162300" y="4165600"/>
                  <a:pt x="3035300" y="4127500"/>
                  <a:pt x="2476500" y="4127500"/>
                </a:cubicBezTo>
                <a:close/>
                <a:moveTo>
                  <a:pt x="3949700" y="8305800"/>
                </a:moveTo>
              </a:path>
            </a:pathLst>
          </a:custGeom>
          <a:solidFill>
            <a:srgbClr val="0E0F0F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73" name="Freeform 14373"/>
          <p:cNvSpPr/>
          <p:nvPr/>
        </p:nvSpPr>
        <p:spPr>
          <a:xfrm rot="0" flipH="0" flipV="0">
            <a:off x="13258496" y="14799391"/>
            <a:ext cx="89839" cy="79209"/>
          </a:xfrm>
          <a:custGeom>
            <a:pathLst>
              <a:path w="6654800" h="5867400">
                <a:moveTo>
                  <a:pt x="4699000" y="5867400"/>
                </a:moveTo>
                <a:lnTo>
                  <a:pt x="1206500" y="5867400"/>
                </a:lnTo>
                <a:cubicBezTo>
                  <a:pt x="1041400" y="5867400"/>
                  <a:pt x="889000" y="5816600"/>
                  <a:pt x="889000" y="5753100"/>
                </a:cubicBezTo>
                <a:cubicBezTo>
                  <a:pt x="889000" y="5689600"/>
                  <a:pt x="812800" y="5638800"/>
                  <a:pt x="723900" y="5638800"/>
                </a:cubicBezTo>
                <a:cubicBezTo>
                  <a:pt x="635000" y="5638800"/>
                  <a:pt x="457200" y="5537200"/>
                  <a:pt x="355600" y="5410200"/>
                </a:cubicBezTo>
                <a:lnTo>
                  <a:pt x="190500" y="5232400"/>
                </a:lnTo>
                <a:cubicBezTo>
                  <a:pt x="76200" y="5105400"/>
                  <a:pt x="0" y="4864100"/>
                  <a:pt x="12700" y="4711700"/>
                </a:cubicBezTo>
                <a:lnTo>
                  <a:pt x="50800" y="4229100"/>
                </a:lnTo>
                <a:cubicBezTo>
                  <a:pt x="63500" y="4076700"/>
                  <a:pt x="114300" y="3797300"/>
                  <a:pt x="152400" y="3632200"/>
                </a:cubicBezTo>
                <a:lnTo>
                  <a:pt x="889000" y="571500"/>
                </a:lnTo>
                <a:cubicBezTo>
                  <a:pt x="977900" y="190500"/>
                  <a:pt x="1168400" y="0"/>
                  <a:pt x="1460500" y="0"/>
                </a:cubicBezTo>
                <a:cubicBezTo>
                  <a:pt x="1574800" y="0"/>
                  <a:pt x="1701800" y="63500"/>
                  <a:pt x="1739900" y="139700"/>
                </a:cubicBezTo>
                <a:cubicBezTo>
                  <a:pt x="1765300" y="215900"/>
                  <a:pt x="1778000" y="406400"/>
                  <a:pt x="1752600" y="571500"/>
                </a:cubicBezTo>
                <a:lnTo>
                  <a:pt x="1727200" y="762000"/>
                </a:lnTo>
                <a:cubicBezTo>
                  <a:pt x="1714500" y="927100"/>
                  <a:pt x="1663700" y="1193800"/>
                  <a:pt x="1612900" y="1371600"/>
                </a:cubicBezTo>
                <a:lnTo>
                  <a:pt x="863600" y="4216400"/>
                </a:lnTo>
                <a:cubicBezTo>
                  <a:pt x="749300" y="4660900"/>
                  <a:pt x="927100" y="4965700"/>
                  <a:pt x="1295400" y="4965700"/>
                </a:cubicBezTo>
                <a:lnTo>
                  <a:pt x="1930400" y="4965700"/>
                </a:lnTo>
                <a:cubicBezTo>
                  <a:pt x="2095500" y="4965700"/>
                  <a:pt x="2273300" y="4826000"/>
                  <a:pt x="2298700" y="4660900"/>
                </a:cubicBezTo>
                <a:lnTo>
                  <a:pt x="2298700" y="4622800"/>
                </a:lnTo>
                <a:cubicBezTo>
                  <a:pt x="2324100" y="4457700"/>
                  <a:pt x="2387600" y="4178300"/>
                  <a:pt x="2438400" y="4013200"/>
                </a:cubicBezTo>
                <a:lnTo>
                  <a:pt x="3352800" y="584200"/>
                </a:lnTo>
                <a:cubicBezTo>
                  <a:pt x="3454400" y="190500"/>
                  <a:pt x="3657600" y="0"/>
                  <a:pt x="3937000" y="0"/>
                </a:cubicBezTo>
                <a:cubicBezTo>
                  <a:pt x="4178300" y="0"/>
                  <a:pt x="4279900" y="139700"/>
                  <a:pt x="4279900" y="482600"/>
                </a:cubicBezTo>
                <a:cubicBezTo>
                  <a:pt x="4279900" y="584200"/>
                  <a:pt x="4241800" y="812800"/>
                  <a:pt x="4191000" y="990600"/>
                </a:cubicBezTo>
                <a:lnTo>
                  <a:pt x="3238500" y="4254500"/>
                </a:lnTo>
                <a:cubicBezTo>
                  <a:pt x="3086100" y="4800600"/>
                  <a:pt x="3136900" y="4965700"/>
                  <a:pt x="3467100" y="4965700"/>
                </a:cubicBezTo>
                <a:lnTo>
                  <a:pt x="4406900" y="4965700"/>
                </a:lnTo>
                <a:cubicBezTo>
                  <a:pt x="4597400" y="4965700"/>
                  <a:pt x="4749800" y="4838700"/>
                  <a:pt x="4775200" y="4660900"/>
                </a:cubicBezTo>
                <a:lnTo>
                  <a:pt x="4787900" y="4622800"/>
                </a:lnTo>
                <a:cubicBezTo>
                  <a:pt x="4813300" y="4457700"/>
                  <a:pt x="4876800" y="4178300"/>
                  <a:pt x="4914900" y="4013200"/>
                </a:cubicBezTo>
                <a:lnTo>
                  <a:pt x="5816600" y="609600"/>
                </a:lnTo>
                <a:cubicBezTo>
                  <a:pt x="5905500" y="241300"/>
                  <a:pt x="6134100" y="0"/>
                  <a:pt x="6362700" y="0"/>
                </a:cubicBezTo>
                <a:cubicBezTo>
                  <a:pt x="6604000" y="0"/>
                  <a:pt x="6654800" y="63500"/>
                  <a:pt x="6654800" y="431800"/>
                </a:cubicBezTo>
                <a:lnTo>
                  <a:pt x="6654800" y="584200"/>
                </a:lnTo>
                <a:cubicBezTo>
                  <a:pt x="6654800" y="762000"/>
                  <a:pt x="6616700" y="1041400"/>
                  <a:pt x="6565900" y="1206500"/>
                </a:cubicBezTo>
                <a:lnTo>
                  <a:pt x="5524500" y="5181600"/>
                </a:lnTo>
                <a:cubicBezTo>
                  <a:pt x="5422900" y="5600700"/>
                  <a:pt x="5092700" y="5867400"/>
                  <a:pt x="4699000" y="5867400"/>
                </a:cubicBezTo>
                <a:close/>
                <a:moveTo>
                  <a:pt x="-342900" y="5854700"/>
                </a:moveTo>
              </a:path>
            </a:pathLst>
          </a:custGeom>
          <a:solidFill>
            <a:srgbClr val="0E0F0F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74" name="Freeform 14374"/>
          <p:cNvSpPr/>
          <p:nvPr/>
        </p:nvSpPr>
        <p:spPr>
          <a:xfrm rot="0" flipH="0" flipV="0">
            <a:off x="13356344" y="14798020"/>
            <a:ext cx="89668" cy="81267"/>
          </a:xfrm>
          <a:custGeom>
            <a:pathLst>
              <a:path w="6642100" h="6019800">
                <a:moveTo>
                  <a:pt x="2171700" y="0"/>
                </a:moveTo>
                <a:lnTo>
                  <a:pt x="5016500" y="0"/>
                </a:lnTo>
                <a:cubicBezTo>
                  <a:pt x="5194300" y="0"/>
                  <a:pt x="5473700" y="12700"/>
                  <a:pt x="5638800" y="25400"/>
                </a:cubicBezTo>
                <a:lnTo>
                  <a:pt x="5740400" y="25400"/>
                </a:lnTo>
                <a:cubicBezTo>
                  <a:pt x="6184900" y="63500"/>
                  <a:pt x="6642100" y="762000"/>
                  <a:pt x="6642100" y="1409700"/>
                </a:cubicBezTo>
                <a:lnTo>
                  <a:pt x="6642100" y="1600200"/>
                </a:lnTo>
                <a:cubicBezTo>
                  <a:pt x="6642100" y="1778000"/>
                  <a:pt x="6604000" y="2057400"/>
                  <a:pt x="6565900" y="2222500"/>
                </a:cubicBezTo>
                <a:lnTo>
                  <a:pt x="5740400" y="5435600"/>
                </a:lnTo>
                <a:cubicBezTo>
                  <a:pt x="5689600" y="5613400"/>
                  <a:pt x="5562600" y="5778500"/>
                  <a:pt x="5448300" y="5803900"/>
                </a:cubicBezTo>
                <a:cubicBezTo>
                  <a:pt x="5194300" y="5880100"/>
                  <a:pt x="5194300" y="5880100"/>
                  <a:pt x="5003800" y="5765800"/>
                </a:cubicBezTo>
                <a:cubicBezTo>
                  <a:pt x="4914900" y="5715000"/>
                  <a:pt x="4851400" y="5537200"/>
                  <a:pt x="4876800" y="5384800"/>
                </a:cubicBezTo>
                <a:lnTo>
                  <a:pt x="4889500" y="5207000"/>
                </a:lnTo>
                <a:cubicBezTo>
                  <a:pt x="4914900" y="5054600"/>
                  <a:pt x="4978400" y="4775200"/>
                  <a:pt x="5016500" y="4610100"/>
                </a:cubicBezTo>
                <a:lnTo>
                  <a:pt x="5765800" y="1943100"/>
                </a:lnTo>
                <a:cubicBezTo>
                  <a:pt x="5816600" y="1778000"/>
                  <a:pt x="5854700" y="1549400"/>
                  <a:pt x="5854700" y="1435100"/>
                </a:cubicBezTo>
                <a:cubicBezTo>
                  <a:pt x="5854700" y="977900"/>
                  <a:pt x="4724400" y="558800"/>
                  <a:pt x="4381500" y="901700"/>
                </a:cubicBezTo>
                <a:cubicBezTo>
                  <a:pt x="4318000" y="965200"/>
                  <a:pt x="4267200" y="1117600"/>
                  <a:pt x="4267200" y="1244600"/>
                </a:cubicBezTo>
                <a:cubicBezTo>
                  <a:pt x="4267200" y="1358900"/>
                  <a:pt x="4241800" y="1600200"/>
                  <a:pt x="4191000" y="1765300"/>
                </a:cubicBezTo>
                <a:lnTo>
                  <a:pt x="3352800" y="5168900"/>
                </a:lnTo>
                <a:cubicBezTo>
                  <a:pt x="3213100" y="5715000"/>
                  <a:pt x="3200400" y="5740400"/>
                  <a:pt x="2971800" y="5803900"/>
                </a:cubicBezTo>
                <a:cubicBezTo>
                  <a:pt x="2628900" y="5905500"/>
                  <a:pt x="2501900" y="5867400"/>
                  <a:pt x="2413000" y="5638800"/>
                </a:cubicBezTo>
                <a:cubicBezTo>
                  <a:pt x="2336800" y="5422900"/>
                  <a:pt x="2336800" y="5359400"/>
                  <a:pt x="2451100" y="4991100"/>
                </a:cubicBezTo>
                <a:lnTo>
                  <a:pt x="3390900" y="1727200"/>
                </a:lnTo>
                <a:cubicBezTo>
                  <a:pt x="3492500" y="1371600"/>
                  <a:pt x="3517900" y="927100"/>
                  <a:pt x="3429000" y="838200"/>
                </a:cubicBezTo>
                <a:cubicBezTo>
                  <a:pt x="3390900" y="812800"/>
                  <a:pt x="3225800" y="787400"/>
                  <a:pt x="3048000" y="787400"/>
                </a:cubicBezTo>
                <a:lnTo>
                  <a:pt x="2336800" y="787400"/>
                </a:lnTo>
                <a:cubicBezTo>
                  <a:pt x="2159000" y="787400"/>
                  <a:pt x="1955800" y="927100"/>
                  <a:pt x="1866900" y="1104900"/>
                </a:cubicBezTo>
                <a:lnTo>
                  <a:pt x="1816100" y="1206500"/>
                </a:lnTo>
                <a:cubicBezTo>
                  <a:pt x="1739900" y="1371600"/>
                  <a:pt x="1676400" y="1663700"/>
                  <a:pt x="1676400" y="1828800"/>
                </a:cubicBezTo>
                <a:cubicBezTo>
                  <a:pt x="1676400" y="2006600"/>
                  <a:pt x="1638300" y="2273300"/>
                  <a:pt x="1600200" y="2451100"/>
                </a:cubicBezTo>
                <a:lnTo>
                  <a:pt x="876300" y="5168900"/>
                </a:lnTo>
                <a:cubicBezTo>
                  <a:pt x="736600" y="5664200"/>
                  <a:pt x="736600" y="5689600"/>
                  <a:pt x="584200" y="5829300"/>
                </a:cubicBezTo>
                <a:cubicBezTo>
                  <a:pt x="406400" y="6007100"/>
                  <a:pt x="254000" y="6019800"/>
                  <a:pt x="101600" y="5867400"/>
                </a:cubicBezTo>
                <a:cubicBezTo>
                  <a:pt x="38100" y="5803900"/>
                  <a:pt x="0" y="5626100"/>
                  <a:pt x="12700" y="5461000"/>
                </a:cubicBezTo>
                <a:lnTo>
                  <a:pt x="50800" y="5016500"/>
                </a:lnTo>
                <a:cubicBezTo>
                  <a:pt x="63500" y="4864100"/>
                  <a:pt x="101600" y="4597400"/>
                  <a:pt x="139700" y="4419600"/>
                </a:cubicBezTo>
                <a:lnTo>
                  <a:pt x="1041400" y="647700"/>
                </a:lnTo>
                <a:cubicBezTo>
                  <a:pt x="1155700" y="139700"/>
                  <a:pt x="1422400" y="0"/>
                  <a:pt x="2171700" y="0"/>
                </a:cubicBezTo>
                <a:close/>
                <a:moveTo>
                  <a:pt x="5778500" y="5956300"/>
                </a:moveTo>
              </a:path>
            </a:pathLst>
          </a:custGeom>
          <a:solidFill>
            <a:srgbClr val="0E0F0F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75" name="Freeform 14375"/>
          <p:cNvSpPr/>
          <p:nvPr/>
        </p:nvSpPr>
        <p:spPr>
          <a:xfrm rot="0" flipH="0" flipV="0">
            <a:off x="13457622" y="14863171"/>
            <a:ext cx="9258" cy="15259"/>
          </a:xfrm>
          <a:custGeom>
            <a:pathLst>
              <a:path w="685800" h="1130300">
                <a:moveTo>
                  <a:pt x="685800" y="215900"/>
                </a:moveTo>
                <a:lnTo>
                  <a:pt x="685800" y="901700"/>
                </a:lnTo>
                <a:cubicBezTo>
                  <a:pt x="685800" y="1079500"/>
                  <a:pt x="635000" y="1130300"/>
                  <a:pt x="457200" y="1130300"/>
                </a:cubicBezTo>
                <a:lnTo>
                  <a:pt x="228600" y="1130300"/>
                </a:lnTo>
                <a:cubicBezTo>
                  <a:pt x="50800" y="1130300"/>
                  <a:pt x="0" y="1079500"/>
                  <a:pt x="0" y="901700"/>
                </a:cubicBezTo>
                <a:lnTo>
                  <a:pt x="0" y="444500"/>
                </a:lnTo>
                <a:cubicBezTo>
                  <a:pt x="0" y="317500"/>
                  <a:pt x="50800" y="215900"/>
                  <a:pt x="114300" y="215900"/>
                </a:cubicBezTo>
                <a:cubicBezTo>
                  <a:pt x="177800" y="215900"/>
                  <a:pt x="228600" y="165100"/>
                  <a:pt x="228600" y="114300"/>
                </a:cubicBezTo>
                <a:cubicBezTo>
                  <a:pt x="228600" y="50800"/>
                  <a:pt x="330200" y="0"/>
                  <a:pt x="457200" y="0"/>
                </a:cubicBezTo>
                <a:cubicBezTo>
                  <a:pt x="596900" y="0"/>
                  <a:pt x="685800" y="88900"/>
                  <a:pt x="685800" y="215900"/>
                </a:cubicBezTo>
                <a:close/>
                <a:moveTo>
                  <a:pt x="139700" y="1130300"/>
                </a:moveTo>
              </a:path>
            </a:pathLst>
          </a:custGeom>
          <a:solidFill>
            <a:srgbClr val="0E0F0F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76" name="Freeform 14376"/>
          <p:cNvSpPr/>
          <p:nvPr/>
        </p:nvSpPr>
        <p:spPr>
          <a:xfrm rot="0" flipH="0" flipV="0">
            <a:off x="13484662" y="14866771"/>
            <a:ext cx="21431" cy="33604"/>
          </a:xfrm>
          <a:custGeom>
            <a:pathLst>
              <a:path w="1587500" h="2489200">
                <a:moveTo>
                  <a:pt x="1485900" y="876300"/>
                </a:moveTo>
                <a:lnTo>
                  <a:pt x="800100" y="2286000"/>
                </a:lnTo>
                <a:cubicBezTo>
                  <a:pt x="736600" y="2413000"/>
                  <a:pt x="635000" y="2489200"/>
                  <a:pt x="482600" y="2489200"/>
                </a:cubicBezTo>
                <a:lnTo>
                  <a:pt x="342900" y="2489200"/>
                </a:lnTo>
                <a:cubicBezTo>
                  <a:pt x="114300" y="2489200"/>
                  <a:pt x="0" y="2336800"/>
                  <a:pt x="0" y="2057400"/>
                </a:cubicBezTo>
                <a:cubicBezTo>
                  <a:pt x="0" y="1981200"/>
                  <a:pt x="12700" y="1816100"/>
                  <a:pt x="25400" y="1701800"/>
                </a:cubicBezTo>
                <a:lnTo>
                  <a:pt x="38100" y="1574800"/>
                </a:lnTo>
                <a:cubicBezTo>
                  <a:pt x="50800" y="1460500"/>
                  <a:pt x="127000" y="1358900"/>
                  <a:pt x="203200" y="1358900"/>
                </a:cubicBezTo>
                <a:cubicBezTo>
                  <a:pt x="279400" y="1358900"/>
                  <a:pt x="368300" y="1270000"/>
                  <a:pt x="406400" y="1155700"/>
                </a:cubicBezTo>
                <a:cubicBezTo>
                  <a:pt x="444500" y="1054100"/>
                  <a:pt x="520700" y="876300"/>
                  <a:pt x="571500" y="774700"/>
                </a:cubicBezTo>
                <a:lnTo>
                  <a:pt x="774700" y="342900"/>
                </a:lnTo>
                <a:cubicBezTo>
                  <a:pt x="914400" y="63500"/>
                  <a:pt x="990600" y="0"/>
                  <a:pt x="1244600" y="0"/>
                </a:cubicBezTo>
                <a:cubicBezTo>
                  <a:pt x="1473200" y="0"/>
                  <a:pt x="1587500" y="152400"/>
                  <a:pt x="1587500" y="482600"/>
                </a:cubicBezTo>
                <a:cubicBezTo>
                  <a:pt x="1587500" y="584200"/>
                  <a:pt x="1536700" y="774700"/>
                  <a:pt x="1485900" y="876300"/>
                </a:cubicBezTo>
                <a:close/>
                <a:moveTo>
                  <a:pt x="177800" y="863600"/>
                </a:moveTo>
              </a:path>
            </a:pathLst>
          </a:custGeom>
          <a:solidFill>
            <a:srgbClr val="0E0F0F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77" name="Freeform 14377"/>
          <p:cNvSpPr/>
          <p:nvPr/>
        </p:nvSpPr>
        <p:spPr>
          <a:xfrm rot="0" flipH="0" flipV="0">
            <a:off x="13596049" y="14765959"/>
            <a:ext cx="34461" cy="112814"/>
          </a:xfrm>
          <a:custGeom>
            <a:pathLst>
              <a:path w="2552700" h="8356600">
                <a:moveTo>
                  <a:pt x="215900" y="6451600"/>
                </a:moveTo>
                <a:lnTo>
                  <a:pt x="1765300" y="444500"/>
                </a:lnTo>
                <a:cubicBezTo>
                  <a:pt x="1828800" y="203200"/>
                  <a:pt x="2006600" y="0"/>
                  <a:pt x="2171700" y="0"/>
                </a:cubicBezTo>
                <a:cubicBezTo>
                  <a:pt x="2336800" y="0"/>
                  <a:pt x="2489200" y="25400"/>
                  <a:pt x="2527300" y="63500"/>
                </a:cubicBezTo>
                <a:cubicBezTo>
                  <a:pt x="2552700" y="88900"/>
                  <a:pt x="2540000" y="304800"/>
                  <a:pt x="2489200" y="546100"/>
                </a:cubicBezTo>
                <a:lnTo>
                  <a:pt x="2235200" y="1663700"/>
                </a:lnTo>
                <a:cubicBezTo>
                  <a:pt x="2184400" y="1905000"/>
                  <a:pt x="2095500" y="2286000"/>
                  <a:pt x="2032000" y="2527300"/>
                </a:cubicBezTo>
                <a:lnTo>
                  <a:pt x="1117600" y="6235700"/>
                </a:lnTo>
                <a:cubicBezTo>
                  <a:pt x="939800" y="6908800"/>
                  <a:pt x="977900" y="7200900"/>
                  <a:pt x="1282700" y="7531100"/>
                </a:cubicBezTo>
                <a:cubicBezTo>
                  <a:pt x="1435100" y="7708900"/>
                  <a:pt x="1562100" y="7886700"/>
                  <a:pt x="1562100" y="7937500"/>
                </a:cubicBezTo>
                <a:cubicBezTo>
                  <a:pt x="1562100" y="8064500"/>
                  <a:pt x="1206500" y="8356600"/>
                  <a:pt x="1041400" y="8356600"/>
                </a:cubicBezTo>
                <a:cubicBezTo>
                  <a:pt x="952500" y="8356600"/>
                  <a:pt x="850900" y="8305800"/>
                  <a:pt x="812800" y="8242300"/>
                </a:cubicBezTo>
                <a:cubicBezTo>
                  <a:pt x="774700" y="8178800"/>
                  <a:pt x="647700" y="8102600"/>
                  <a:pt x="533400" y="8077200"/>
                </a:cubicBezTo>
                <a:cubicBezTo>
                  <a:pt x="152400" y="7975600"/>
                  <a:pt x="0" y="7251700"/>
                  <a:pt x="215900" y="6451600"/>
                </a:cubicBezTo>
                <a:close/>
                <a:moveTo>
                  <a:pt x="1752600" y="8331200"/>
                </a:moveTo>
              </a:path>
            </a:pathLst>
          </a:custGeom>
          <a:solidFill>
            <a:srgbClr val="0E0F0F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78" name="Freeform 14378"/>
          <p:cNvSpPr/>
          <p:nvPr/>
        </p:nvSpPr>
        <p:spPr>
          <a:xfrm rot="0" flipH="0" flipV="0">
            <a:off x="13643105" y="14814650"/>
            <a:ext cx="63950" cy="45777"/>
          </a:xfrm>
          <a:custGeom>
            <a:pathLst>
              <a:path w="4737100" h="3390900">
                <a:moveTo>
                  <a:pt x="4292600" y="901700"/>
                </a:moveTo>
                <a:lnTo>
                  <a:pt x="1016000" y="901700"/>
                </a:lnTo>
                <a:cubicBezTo>
                  <a:pt x="723900" y="901700"/>
                  <a:pt x="673100" y="850900"/>
                  <a:pt x="673100" y="558800"/>
                </a:cubicBezTo>
                <a:lnTo>
                  <a:pt x="673100" y="444500"/>
                </a:lnTo>
                <a:cubicBezTo>
                  <a:pt x="673100" y="330200"/>
                  <a:pt x="723900" y="228600"/>
                  <a:pt x="787400" y="228600"/>
                </a:cubicBezTo>
                <a:cubicBezTo>
                  <a:pt x="850900" y="228600"/>
                  <a:pt x="901700" y="177800"/>
                  <a:pt x="901700" y="114300"/>
                </a:cubicBezTo>
                <a:cubicBezTo>
                  <a:pt x="901700" y="50800"/>
                  <a:pt x="1003300" y="0"/>
                  <a:pt x="1130300" y="0"/>
                </a:cubicBezTo>
                <a:lnTo>
                  <a:pt x="4178300" y="0"/>
                </a:lnTo>
                <a:cubicBezTo>
                  <a:pt x="4292600" y="0"/>
                  <a:pt x="4419600" y="25400"/>
                  <a:pt x="4457700" y="50800"/>
                </a:cubicBezTo>
                <a:cubicBezTo>
                  <a:pt x="4483100" y="88900"/>
                  <a:pt x="4559300" y="127000"/>
                  <a:pt x="4622800" y="139700"/>
                </a:cubicBezTo>
                <a:cubicBezTo>
                  <a:pt x="4686300" y="165100"/>
                  <a:pt x="4737100" y="279400"/>
                  <a:pt x="4737100" y="406400"/>
                </a:cubicBezTo>
                <a:lnTo>
                  <a:pt x="4737100" y="444500"/>
                </a:lnTo>
                <a:cubicBezTo>
                  <a:pt x="4737100" y="571500"/>
                  <a:pt x="4686300" y="673100"/>
                  <a:pt x="4622800" y="673100"/>
                </a:cubicBezTo>
                <a:cubicBezTo>
                  <a:pt x="4559300" y="673100"/>
                  <a:pt x="4508500" y="723900"/>
                  <a:pt x="4508500" y="787400"/>
                </a:cubicBezTo>
                <a:cubicBezTo>
                  <a:pt x="4508500" y="850900"/>
                  <a:pt x="4406900" y="901700"/>
                  <a:pt x="4292600" y="901700"/>
                </a:cubicBezTo>
                <a:close/>
                <a:moveTo>
                  <a:pt x="3365500" y="4724400"/>
                </a:moveTo>
                <a:moveTo>
                  <a:pt x="3721100" y="3390900"/>
                </a:moveTo>
                <a:lnTo>
                  <a:pt x="330200" y="3390900"/>
                </a:lnTo>
                <a:cubicBezTo>
                  <a:pt x="215900" y="3390900"/>
                  <a:pt x="88900" y="3365500"/>
                  <a:pt x="50800" y="3327400"/>
                </a:cubicBezTo>
                <a:cubicBezTo>
                  <a:pt x="25400" y="3302000"/>
                  <a:pt x="0" y="3175000"/>
                  <a:pt x="0" y="3048000"/>
                </a:cubicBezTo>
                <a:lnTo>
                  <a:pt x="0" y="2933700"/>
                </a:lnTo>
                <a:cubicBezTo>
                  <a:pt x="0" y="2806700"/>
                  <a:pt x="76200" y="2705100"/>
                  <a:pt x="165100" y="2705100"/>
                </a:cubicBezTo>
                <a:cubicBezTo>
                  <a:pt x="254000" y="2705100"/>
                  <a:pt x="330200" y="2654300"/>
                  <a:pt x="330200" y="2590800"/>
                </a:cubicBezTo>
                <a:cubicBezTo>
                  <a:pt x="330200" y="2527300"/>
                  <a:pt x="431800" y="2476500"/>
                  <a:pt x="558800" y="2476500"/>
                </a:cubicBezTo>
                <a:lnTo>
                  <a:pt x="3606800" y="2476500"/>
                </a:lnTo>
                <a:cubicBezTo>
                  <a:pt x="3733800" y="2476500"/>
                  <a:pt x="3835400" y="2527300"/>
                  <a:pt x="3835400" y="2590800"/>
                </a:cubicBezTo>
                <a:cubicBezTo>
                  <a:pt x="3835400" y="2654300"/>
                  <a:pt x="3886200" y="2705100"/>
                  <a:pt x="3949700" y="2705100"/>
                </a:cubicBezTo>
                <a:cubicBezTo>
                  <a:pt x="4013200" y="2705100"/>
                  <a:pt x="4064000" y="2806700"/>
                  <a:pt x="4064000" y="2933700"/>
                </a:cubicBezTo>
                <a:lnTo>
                  <a:pt x="4064000" y="3048000"/>
                </a:lnTo>
                <a:cubicBezTo>
                  <a:pt x="4064000" y="3175000"/>
                  <a:pt x="4038600" y="3302000"/>
                  <a:pt x="4000500" y="3327400"/>
                </a:cubicBezTo>
                <a:cubicBezTo>
                  <a:pt x="3975100" y="3365500"/>
                  <a:pt x="3848100" y="3390900"/>
                  <a:pt x="3721100" y="3390900"/>
                </a:cubicBezTo>
                <a:close/>
                <a:moveTo>
                  <a:pt x="876300" y="4724400"/>
                </a:moveTo>
              </a:path>
            </a:pathLst>
          </a:custGeom>
          <a:solidFill>
            <a:srgbClr val="0E0F0F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79" name="Freeform 14379"/>
          <p:cNvSpPr/>
          <p:nvPr/>
        </p:nvSpPr>
        <p:spPr>
          <a:xfrm rot="0" flipH="0" flipV="0">
            <a:off x="13740675" y="14766473"/>
            <a:ext cx="54864" cy="109728"/>
          </a:xfrm>
          <a:custGeom>
            <a:pathLst>
              <a:path w="4064000" h="8128000">
                <a:moveTo>
                  <a:pt x="444500" y="0"/>
                </a:moveTo>
                <a:lnTo>
                  <a:pt x="3606800" y="0"/>
                </a:lnTo>
                <a:cubicBezTo>
                  <a:pt x="3860800" y="0"/>
                  <a:pt x="4064000" y="152400"/>
                  <a:pt x="4064000" y="342900"/>
                </a:cubicBezTo>
                <a:cubicBezTo>
                  <a:pt x="4064000" y="533400"/>
                  <a:pt x="3987800" y="863600"/>
                  <a:pt x="3886200" y="1092200"/>
                </a:cubicBezTo>
                <a:lnTo>
                  <a:pt x="3581400" y="1816100"/>
                </a:lnTo>
                <a:cubicBezTo>
                  <a:pt x="3492500" y="2032000"/>
                  <a:pt x="3289300" y="2387600"/>
                  <a:pt x="3136900" y="2603500"/>
                </a:cubicBezTo>
                <a:lnTo>
                  <a:pt x="2984500" y="2832100"/>
                </a:lnTo>
                <a:cubicBezTo>
                  <a:pt x="2641600" y="3302000"/>
                  <a:pt x="2628900" y="3568700"/>
                  <a:pt x="2933700" y="3759200"/>
                </a:cubicBezTo>
                <a:cubicBezTo>
                  <a:pt x="3060700" y="3835400"/>
                  <a:pt x="3162300" y="3987800"/>
                  <a:pt x="3162300" y="4102100"/>
                </a:cubicBezTo>
                <a:cubicBezTo>
                  <a:pt x="3162300" y="4381500"/>
                  <a:pt x="2997200" y="4508500"/>
                  <a:pt x="2501900" y="4622800"/>
                </a:cubicBezTo>
                <a:lnTo>
                  <a:pt x="2476500" y="4635500"/>
                </a:lnTo>
                <a:cubicBezTo>
                  <a:pt x="2235200" y="4686300"/>
                  <a:pt x="1943100" y="4914900"/>
                  <a:pt x="1841500" y="5143500"/>
                </a:cubicBezTo>
                <a:lnTo>
                  <a:pt x="558800" y="7734300"/>
                </a:lnTo>
                <a:cubicBezTo>
                  <a:pt x="444500" y="7950200"/>
                  <a:pt x="279400" y="8128000"/>
                  <a:pt x="177800" y="8128000"/>
                </a:cubicBezTo>
                <a:cubicBezTo>
                  <a:pt x="76200" y="8128000"/>
                  <a:pt x="0" y="7924800"/>
                  <a:pt x="0" y="7683500"/>
                </a:cubicBezTo>
                <a:lnTo>
                  <a:pt x="0" y="7454900"/>
                </a:lnTo>
                <a:cubicBezTo>
                  <a:pt x="0" y="7213600"/>
                  <a:pt x="101600" y="6896100"/>
                  <a:pt x="228600" y="6756400"/>
                </a:cubicBezTo>
                <a:cubicBezTo>
                  <a:pt x="355600" y="6616700"/>
                  <a:pt x="508000" y="6375400"/>
                  <a:pt x="558800" y="6210300"/>
                </a:cubicBezTo>
                <a:cubicBezTo>
                  <a:pt x="609600" y="6057900"/>
                  <a:pt x="749300" y="5727700"/>
                  <a:pt x="850900" y="5499100"/>
                </a:cubicBezTo>
                <a:lnTo>
                  <a:pt x="927100" y="5346700"/>
                </a:lnTo>
                <a:cubicBezTo>
                  <a:pt x="1181100" y="4787900"/>
                  <a:pt x="1181100" y="4559300"/>
                  <a:pt x="901700" y="4381500"/>
                </a:cubicBezTo>
                <a:cubicBezTo>
                  <a:pt x="774700" y="4305300"/>
                  <a:pt x="673100" y="4152900"/>
                  <a:pt x="673100" y="4038600"/>
                </a:cubicBezTo>
                <a:cubicBezTo>
                  <a:pt x="673100" y="3733800"/>
                  <a:pt x="863600" y="3619500"/>
                  <a:pt x="1346200" y="3619500"/>
                </a:cubicBezTo>
                <a:cubicBezTo>
                  <a:pt x="1600200" y="3619500"/>
                  <a:pt x="1892300" y="3429000"/>
                  <a:pt x="2006600" y="3200400"/>
                </a:cubicBezTo>
                <a:lnTo>
                  <a:pt x="2730500" y="1714500"/>
                </a:lnTo>
                <a:cubicBezTo>
                  <a:pt x="2844800" y="1485900"/>
                  <a:pt x="2933700" y="1206500"/>
                  <a:pt x="2933700" y="1104900"/>
                </a:cubicBezTo>
                <a:cubicBezTo>
                  <a:pt x="2933700" y="990600"/>
                  <a:pt x="2730500" y="914400"/>
                  <a:pt x="2476500" y="914400"/>
                </a:cubicBezTo>
                <a:lnTo>
                  <a:pt x="901700" y="914400"/>
                </a:lnTo>
                <a:cubicBezTo>
                  <a:pt x="419100" y="914400"/>
                  <a:pt x="0" y="596900"/>
                  <a:pt x="0" y="228600"/>
                </a:cubicBezTo>
                <a:cubicBezTo>
                  <a:pt x="0" y="101600"/>
                  <a:pt x="203200" y="0"/>
                  <a:pt x="444500" y="0"/>
                </a:cubicBezTo>
                <a:close/>
                <a:moveTo>
                  <a:pt x="8064500" y="8293100"/>
                </a:moveTo>
              </a:path>
            </a:pathLst>
          </a:custGeom>
          <a:solidFill>
            <a:srgbClr val="0E0F0F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80" name="Freeform 14380"/>
          <p:cNvSpPr/>
          <p:nvPr/>
        </p:nvSpPr>
        <p:spPr>
          <a:xfrm rot="0" flipH="0" flipV="0">
            <a:off x="13792323" y="14766473"/>
            <a:ext cx="74923" cy="112814"/>
          </a:xfrm>
          <a:custGeom>
            <a:pathLst>
              <a:path w="5549900" h="8356600">
                <a:moveTo>
                  <a:pt x="2616200" y="0"/>
                </a:moveTo>
                <a:lnTo>
                  <a:pt x="4876800" y="0"/>
                </a:lnTo>
                <a:cubicBezTo>
                  <a:pt x="5321300" y="0"/>
                  <a:pt x="5549900" y="114300"/>
                  <a:pt x="5549900" y="342900"/>
                </a:cubicBezTo>
                <a:cubicBezTo>
                  <a:pt x="5549900" y="685800"/>
                  <a:pt x="5029200" y="901700"/>
                  <a:pt x="4254500" y="901700"/>
                </a:cubicBezTo>
                <a:lnTo>
                  <a:pt x="3060700" y="901700"/>
                </a:lnTo>
                <a:cubicBezTo>
                  <a:pt x="2527300" y="901700"/>
                  <a:pt x="2527300" y="901700"/>
                  <a:pt x="2374900" y="1447800"/>
                </a:cubicBezTo>
                <a:lnTo>
                  <a:pt x="2057400" y="2489200"/>
                </a:lnTo>
                <a:cubicBezTo>
                  <a:pt x="1854200" y="3200400"/>
                  <a:pt x="1892300" y="3276600"/>
                  <a:pt x="2451100" y="3276600"/>
                </a:cubicBezTo>
                <a:lnTo>
                  <a:pt x="3175000" y="3276600"/>
                </a:lnTo>
                <a:cubicBezTo>
                  <a:pt x="4127500" y="3276600"/>
                  <a:pt x="4762500" y="3937000"/>
                  <a:pt x="4762500" y="4940300"/>
                </a:cubicBezTo>
                <a:cubicBezTo>
                  <a:pt x="4762500" y="5080000"/>
                  <a:pt x="4699000" y="5384800"/>
                  <a:pt x="4635500" y="5613400"/>
                </a:cubicBezTo>
                <a:lnTo>
                  <a:pt x="4343400" y="6642100"/>
                </a:lnTo>
                <a:cubicBezTo>
                  <a:pt x="4089400" y="7543800"/>
                  <a:pt x="3746500" y="7899400"/>
                  <a:pt x="2933700" y="8178800"/>
                </a:cubicBezTo>
                <a:lnTo>
                  <a:pt x="2870200" y="8191500"/>
                </a:lnTo>
                <a:cubicBezTo>
                  <a:pt x="2590800" y="8280400"/>
                  <a:pt x="2171700" y="8356600"/>
                  <a:pt x="1930400" y="8356600"/>
                </a:cubicBezTo>
                <a:lnTo>
                  <a:pt x="914400" y="8356600"/>
                </a:lnTo>
                <a:cubicBezTo>
                  <a:pt x="419100" y="8356600"/>
                  <a:pt x="177800" y="8255000"/>
                  <a:pt x="76200" y="8013700"/>
                </a:cubicBezTo>
                <a:cubicBezTo>
                  <a:pt x="0" y="7810500"/>
                  <a:pt x="0" y="7810500"/>
                  <a:pt x="190500" y="7620000"/>
                </a:cubicBezTo>
                <a:cubicBezTo>
                  <a:pt x="279400" y="7531100"/>
                  <a:pt x="558800" y="7454900"/>
                  <a:pt x="812800" y="7454900"/>
                </a:cubicBezTo>
                <a:lnTo>
                  <a:pt x="2044700" y="7454900"/>
                </a:lnTo>
                <a:cubicBezTo>
                  <a:pt x="2298700" y="7454900"/>
                  <a:pt x="2679700" y="7378700"/>
                  <a:pt x="2895600" y="7289800"/>
                </a:cubicBezTo>
                <a:lnTo>
                  <a:pt x="2959100" y="7264400"/>
                </a:lnTo>
                <a:cubicBezTo>
                  <a:pt x="3187700" y="7175500"/>
                  <a:pt x="3441700" y="6896100"/>
                  <a:pt x="3543300" y="6654800"/>
                </a:cubicBezTo>
                <a:lnTo>
                  <a:pt x="3568700" y="6604000"/>
                </a:lnTo>
                <a:cubicBezTo>
                  <a:pt x="3670300" y="6362700"/>
                  <a:pt x="3797300" y="5956300"/>
                  <a:pt x="3860800" y="5702300"/>
                </a:cubicBezTo>
                <a:cubicBezTo>
                  <a:pt x="4127500" y="4597400"/>
                  <a:pt x="3886200" y="4178300"/>
                  <a:pt x="3035300" y="4178300"/>
                </a:cubicBezTo>
                <a:lnTo>
                  <a:pt x="1828800" y="4178300"/>
                </a:lnTo>
                <a:cubicBezTo>
                  <a:pt x="1574800" y="4178300"/>
                  <a:pt x="1320800" y="4165600"/>
                  <a:pt x="1257300" y="4140200"/>
                </a:cubicBezTo>
                <a:cubicBezTo>
                  <a:pt x="1117600" y="4102100"/>
                  <a:pt x="1117600" y="3416300"/>
                  <a:pt x="1244600" y="2844800"/>
                </a:cubicBezTo>
                <a:lnTo>
                  <a:pt x="1752600" y="736600"/>
                </a:lnTo>
                <a:cubicBezTo>
                  <a:pt x="1892300" y="152400"/>
                  <a:pt x="2082800" y="0"/>
                  <a:pt x="2616200" y="0"/>
                </a:cubicBezTo>
                <a:close/>
                <a:moveTo>
                  <a:pt x="8585200" y="8293100"/>
                </a:moveTo>
              </a:path>
            </a:pathLst>
          </a:custGeom>
          <a:solidFill>
            <a:srgbClr val="0E0F0F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81" name="Freeform 14381"/>
          <p:cNvSpPr/>
          <p:nvPr/>
        </p:nvSpPr>
        <p:spPr>
          <a:xfrm rot="0" flipH="0" flipV="0">
            <a:off x="13877061" y="14766473"/>
            <a:ext cx="64808" cy="114528"/>
          </a:xfrm>
          <a:custGeom>
            <a:pathLst>
              <a:path w="4800600" h="8483600">
                <a:moveTo>
                  <a:pt x="152400" y="5105400"/>
                </a:moveTo>
                <a:lnTo>
                  <a:pt x="508000" y="3530600"/>
                </a:lnTo>
                <a:cubicBezTo>
                  <a:pt x="558800" y="3289300"/>
                  <a:pt x="673100" y="2921000"/>
                  <a:pt x="774700" y="2692400"/>
                </a:cubicBezTo>
                <a:lnTo>
                  <a:pt x="1104900" y="1917700"/>
                </a:lnTo>
                <a:cubicBezTo>
                  <a:pt x="1371600" y="1270000"/>
                  <a:pt x="1778000" y="723900"/>
                  <a:pt x="2260600" y="342900"/>
                </a:cubicBezTo>
                <a:cubicBezTo>
                  <a:pt x="2654300" y="25400"/>
                  <a:pt x="2743200" y="0"/>
                  <a:pt x="3276600" y="0"/>
                </a:cubicBezTo>
                <a:lnTo>
                  <a:pt x="3670300" y="0"/>
                </a:lnTo>
                <a:cubicBezTo>
                  <a:pt x="4318000" y="0"/>
                  <a:pt x="4800600" y="736600"/>
                  <a:pt x="4800600" y="1752600"/>
                </a:cubicBezTo>
                <a:lnTo>
                  <a:pt x="4800600" y="2260600"/>
                </a:lnTo>
                <a:cubicBezTo>
                  <a:pt x="4800600" y="2501900"/>
                  <a:pt x="4749800" y="2908300"/>
                  <a:pt x="4699000" y="3136900"/>
                </a:cubicBezTo>
                <a:lnTo>
                  <a:pt x="4457700" y="4254500"/>
                </a:lnTo>
                <a:cubicBezTo>
                  <a:pt x="4406900" y="4495800"/>
                  <a:pt x="4292600" y="4876800"/>
                  <a:pt x="4203700" y="5092700"/>
                </a:cubicBezTo>
                <a:lnTo>
                  <a:pt x="3670300" y="6413500"/>
                </a:lnTo>
                <a:cubicBezTo>
                  <a:pt x="3581400" y="6629400"/>
                  <a:pt x="3365500" y="6959600"/>
                  <a:pt x="3200400" y="7137400"/>
                </a:cubicBezTo>
                <a:lnTo>
                  <a:pt x="2552700" y="7797800"/>
                </a:lnTo>
                <a:cubicBezTo>
                  <a:pt x="1968500" y="8407400"/>
                  <a:pt x="1358900" y="8483600"/>
                  <a:pt x="596900" y="8051800"/>
                </a:cubicBezTo>
                <a:cubicBezTo>
                  <a:pt x="495300" y="7988300"/>
                  <a:pt x="342900" y="7747000"/>
                  <a:pt x="254000" y="7493000"/>
                </a:cubicBezTo>
                <a:lnTo>
                  <a:pt x="215900" y="7391400"/>
                </a:lnTo>
                <a:cubicBezTo>
                  <a:pt x="25400" y="6845300"/>
                  <a:pt x="0" y="5803900"/>
                  <a:pt x="152400" y="5105400"/>
                </a:cubicBezTo>
                <a:close/>
                <a:moveTo>
                  <a:pt x="2476500" y="8293100"/>
                </a:moveTo>
                <a:moveTo>
                  <a:pt x="1892300" y="2133600"/>
                </a:moveTo>
                <a:lnTo>
                  <a:pt x="1130300" y="4127500"/>
                </a:lnTo>
                <a:cubicBezTo>
                  <a:pt x="1092200" y="4241800"/>
                  <a:pt x="1041400" y="4432300"/>
                  <a:pt x="1016000" y="4559300"/>
                </a:cubicBezTo>
                <a:lnTo>
                  <a:pt x="876300" y="5422900"/>
                </a:lnTo>
                <a:cubicBezTo>
                  <a:pt x="863600" y="5549900"/>
                  <a:pt x="850900" y="5740400"/>
                  <a:pt x="850900" y="5867400"/>
                </a:cubicBezTo>
                <a:lnTo>
                  <a:pt x="850900" y="6261100"/>
                </a:lnTo>
                <a:cubicBezTo>
                  <a:pt x="850900" y="6388100"/>
                  <a:pt x="863600" y="6604000"/>
                  <a:pt x="889000" y="6731000"/>
                </a:cubicBezTo>
                <a:lnTo>
                  <a:pt x="914400" y="6870700"/>
                </a:lnTo>
                <a:cubicBezTo>
                  <a:pt x="939800" y="6997700"/>
                  <a:pt x="1028700" y="7188200"/>
                  <a:pt x="1117600" y="7277100"/>
                </a:cubicBezTo>
                <a:lnTo>
                  <a:pt x="1143000" y="7289800"/>
                </a:lnTo>
                <a:cubicBezTo>
                  <a:pt x="1231900" y="7378700"/>
                  <a:pt x="1397000" y="7454900"/>
                  <a:pt x="1524000" y="7454900"/>
                </a:cubicBezTo>
                <a:lnTo>
                  <a:pt x="1638300" y="7454900"/>
                </a:lnTo>
                <a:cubicBezTo>
                  <a:pt x="1765300" y="7454900"/>
                  <a:pt x="1930400" y="7378700"/>
                  <a:pt x="2019300" y="7289800"/>
                </a:cubicBezTo>
                <a:lnTo>
                  <a:pt x="2349500" y="6972300"/>
                </a:lnTo>
                <a:cubicBezTo>
                  <a:pt x="2425700" y="6883400"/>
                  <a:pt x="2552700" y="6731000"/>
                  <a:pt x="2603500" y="6629400"/>
                </a:cubicBezTo>
                <a:lnTo>
                  <a:pt x="3022600" y="5892800"/>
                </a:lnTo>
                <a:cubicBezTo>
                  <a:pt x="3086100" y="5791200"/>
                  <a:pt x="3162300" y="5613400"/>
                  <a:pt x="3200400" y="5499100"/>
                </a:cubicBezTo>
                <a:lnTo>
                  <a:pt x="3505200" y="4660900"/>
                </a:lnTo>
                <a:cubicBezTo>
                  <a:pt x="3543300" y="4559300"/>
                  <a:pt x="3594100" y="4368800"/>
                  <a:pt x="3619500" y="4241800"/>
                </a:cubicBezTo>
                <a:lnTo>
                  <a:pt x="3962400" y="2476500"/>
                </a:lnTo>
                <a:cubicBezTo>
                  <a:pt x="4013200" y="2209800"/>
                  <a:pt x="4013200" y="1930400"/>
                  <a:pt x="3975100" y="1625600"/>
                </a:cubicBezTo>
                <a:lnTo>
                  <a:pt x="3937000" y="1371600"/>
                </a:lnTo>
                <a:cubicBezTo>
                  <a:pt x="3886200" y="1092200"/>
                  <a:pt x="3822700" y="1016000"/>
                  <a:pt x="3556000" y="889000"/>
                </a:cubicBezTo>
                <a:lnTo>
                  <a:pt x="3517900" y="876300"/>
                </a:lnTo>
                <a:cubicBezTo>
                  <a:pt x="3314700" y="774700"/>
                  <a:pt x="3314700" y="774700"/>
                  <a:pt x="3022600" y="838200"/>
                </a:cubicBezTo>
                <a:lnTo>
                  <a:pt x="3009900" y="850900"/>
                </a:lnTo>
                <a:cubicBezTo>
                  <a:pt x="2882900" y="876300"/>
                  <a:pt x="2692400" y="977900"/>
                  <a:pt x="2603500" y="1066800"/>
                </a:cubicBezTo>
                <a:lnTo>
                  <a:pt x="2514600" y="1155700"/>
                </a:lnTo>
                <a:cubicBezTo>
                  <a:pt x="2425700" y="1231900"/>
                  <a:pt x="2311400" y="1384300"/>
                  <a:pt x="2247900" y="1485900"/>
                </a:cubicBezTo>
                <a:lnTo>
                  <a:pt x="2082800" y="1752600"/>
                </a:lnTo>
                <a:cubicBezTo>
                  <a:pt x="2019300" y="1854200"/>
                  <a:pt x="1930400" y="2019300"/>
                  <a:pt x="1892300" y="2133600"/>
                </a:cubicBezTo>
                <a:close/>
                <a:moveTo>
                  <a:pt x="5448300" y="8293100"/>
                </a:moveTo>
              </a:path>
            </a:pathLst>
          </a:custGeom>
          <a:solidFill>
            <a:srgbClr val="0E0F0F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82" name="Freeform 14382"/>
          <p:cNvSpPr/>
          <p:nvPr/>
        </p:nvSpPr>
        <p:spPr>
          <a:xfrm rot="0" flipH="0" flipV="0">
            <a:off x="14164563" y="14837155"/>
            <a:ext cx="6032" cy="231457"/>
          </a:xfrm>
          <a:custGeom>
            <a:pathLst>
              <a:path w="241300" h="9258300">
                <a:moveTo>
                  <a:pt x="241300" y="368300"/>
                </a:moveTo>
                <a:lnTo>
                  <a:pt x="241300" y="8902700"/>
                </a:lnTo>
                <a:cubicBezTo>
                  <a:pt x="241300" y="9105900"/>
                  <a:pt x="177800" y="9258300"/>
                  <a:pt x="114300" y="9258300"/>
                </a:cubicBezTo>
                <a:cubicBezTo>
                  <a:pt x="50800" y="9258300"/>
                  <a:pt x="0" y="9105900"/>
                  <a:pt x="0" y="8902700"/>
                </a:cubicBezTo>
                <a:lnTo>
                  <a:pt x="0" y="368300"/>
                </a:lnTo>
                <a:cubicBezTo>
                  <a:pt x="0" y="165100"/>
                  <a:pt x="50800" y="0"/>
                  <a:pt x="114300" y="0"/>
                </a:cubicBezTo>
                <a:cubicBezTo>
                  <a:pt x="177800" y="0"/>
                  <a:pt x="241300" y="165100"/>
                  <a:pt x="241300" y="368300"/>
                </a:cubicBezTo>
                <a:close/>
                <a:moveTo>
                  <a:pt x="4965700" y="5461000"/>
                </a:moveTo>
              </a:path>
            </a:pathLst>
          </a:custGeom>
          <a:solidFill>
            <a:srgbClr val="0E0F0F">
              <a:alpha val="100000"/>
            </a:srgbClr>
          </a:solidFill>
          <a:ln w="31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83" name="Freeform 14383"/>
          <p:cNvSpPr/>
          <p:nvPr/>
        </p:nvSpPr>
        <p:spPr>
          <a:xfrm rot="0" flipH="0" flipV="0">
            <a:off x="17014062" y="14838806"/>
            <a:ext cx="6032" cy="231457"/>
          </a:xfrm>
          <a:custGeom>
            <a:pathLst>
              <a:path w="241300" h="9258300">
                <a:moveTo>
                  <a:pt x="241300" y="368300"/>
                </a:moveTo>
                <a:lnTo>
                  <a:pt x="241300" y="8902700"/>
                </a:lnTo>
                <a:cubicBezTo>
                  <a:pt x="241300" y="9105900"/>
                  <a:pt x="177800" y="9258300"/>
                  <a:pt x="114300" y="9258300"/>
                </a:cubicBezTo>
                <a:cubicBezTo>
                  <a:pt x="50800" y="9258300"/>
                  <a:pt x="0" y="9105900"/>
                  <a:pt x="0" y="8902700"/>
                </a:cubicBezTo>
                <a:lnTo>
                  <a:pt x="0" y="368300"/>
                </a:lnTo>
                <a:cubicBezTo>
                  <a:pt x="0" y="165100"/>
                  <a:pt x="50800" y="0"/>
                  <a:pt x="114300" y="0"/>
                </a:cubicBezTo>
                <a:cubicBezTo>
                  <a:pt x="177800" y="0"/>
                  <a:pt x="241300" y="165100"/>
                  <a:pt x="241300" y="368300"/>
                </a:cubicBezTo>
                <a:close/>
                <a:moveTo>
                  <a:pt x="4965700" y="5461000"/>
                </a:moveTo>
              </a:path>
            </a:pathLst>
          </a:custGeom>
          <a:solidFill>
            <a:srgbClr val="0E0F0F">
              <a:alpha val="100000"/>
            </a:srgbClr>
          </a:solidFill>
          <a:ln w="31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84" name="Freeform 14384"/>
          <p:cNvSpPr/>
          <p:nvPr/>
        </p:nvSpPr>
        <p:spPr>
          <a:xfrm rot="0" flipH="0" flipV="0">
            <a:off x="17218253" y="14750160"/>
            <a:ext cx="85280" cy="53327"/>
          </a:xfrm>
          <a:custGeom>
            <a:pathLst>
              <a:path w="5016500" h="3136900">
                <a:moveTo>
                  <a:pt x="825500" y="12700"/>
                </a:moveTo>
                <a:lnTo>
                  <a:pt x="2044700" y="63500"/>
                </a:lnTo>
                <a:cubicBezTo>
                  <a:pt x="2628900" y="101600"/>
                  <a:pt x="2870200" y="152400"/>
                  <a:pt x="2870200" y="241300"/>
                </a:cubicBezTo>
                <a:cubicBezTo>
                  <a:pt x="2870200" y="330200"/>
                  <a:pt x="3162300" y="444500"/>
                  <a:pt x="3390900" y="444500"/>
                </a:cubicBezTo>
                <a:cubicBezTo>
                  <a:pt x="3530600" y="444500"/>
                  <a:pt x="3759200" y="533400"/>
                  <a:pt x="3898900" y="660400"/>
                </a:cubicBezTo>
                <a:cubicBezTo>
                  <a:pt x="4000500" y="736600"/>
                  <a:pt x="4089400" y="800100"/>
                  <a:pt x="4102100" y="800100"/>
                </a:cubicBezTo>
                <a:cubicBezTo>
                  <a:pt x="4178300" y="800100"/>
                  <a:pt x="4279900" y="863600"/>
                  <a:pt x="4432300" y="1016000"/>
                </a:cubicBezTo>
                <a:lnTo>
                  <a:pt x="4838700" y="1422400"/>
                </a:lnTo>
                <a:cubicBezTo>
                  <a:pt x="4940300" y="1524000"/>
                  <a:pt x="5016500" y="1727200"/>
                  <a:pt x="5016500" y="1866900"/>
                </a:cubicBezTo>
                <a:lnTo>
                  <a:pt x="5016500" y="2425700"/>
                </a:lnTo>
                <a:cubicBezTo>
                  <a:pt x="5016500" y="2882900"/>
                  <a:pt x="4622800" y="3136900"/>
                  <a:pt x="3911600" y="3136900"/>
                </a:cubicBezTo>
                <a:lnTo>
                  <a:pt x="3479800" y="3136900"/>
                </a:lnTo>
                <a:cubicBezTo>
                  <a:pt x="3340100" y="3136900"/>
                  <a:pt x="3124200" y="3111500"/>
                  <a:pt x="2997200" y="3086100"/>
                </a:cubicBezTo>
                <a:lnTo>
                  <a:pt x="2705100" y="3022600"/>
                </a:lnTo>
                <a:cubicBezTo>
                  <a:pt x="2565400" y="2997200"/>
                  <a:pt x="2362200" y="2921000"/>
                  <a:pt x="2235200" y="2870200"/>
                </a:cubicBezTo>
                <a:lnTo>
                  <a:pt x="1092200" y="2387600"/>
                </a:lnTo>
                <a:cubicBezTo>
                  <a:pt x="977900" y="2336800"/>
                  <a:pt x="787400" y="2222500"/>
                  <a:pt x="685800" y="2120900"/>
                </a:cubicBezTo>
                <a:lnTo>
                  <a:pt x="368300" y="1803400"/>
                </a:lnTo>
                <a:cubicBezTo>
                  <a:pt x="127000" y="1574800"/>
                  <a:pt x="0" y="1270000"/>
                  <a:pt x="0" y="952500"/>
                </a:cubicBezTo>
                <a:lnTo>
                  <a:pt x="0" y="787400"/>
                </a:lnTo>
                <a:cubicBezTo>
                  <a:pt x="0" y="647700"/>
                  <a:pt x="88900" y="444500"/>
                  <a:pt x="203200" y="342900"/>
                </a:cubicBezTo>
                <a:lnTo>
                  <a:pt x="381000" y="177800"/>
                </a:lnTo>
                <a:cubicBezTo>
                  <a:pt x="482600" y="76200"/>
                  <a:pt x="685800" y="0"/>
                  <a:pt x="825500" y="12700"/>
                </a:cubicBezTo>
                <a:close/>
                <a:moveTo>
                  <a:pt x="2984500" y="3175000"/>
                </a:moveTo>
                <a:moveTo>
                  <a:pt x="4064000" y="1447800"/>
                </a:moveTo>
                <a:lnTo>
                  <a:pt x="3314700" y="990600"/>
                </a:lnTo>
                <a:cubicBezTo>
                  <a:pt x="3200400" y="927100"/>
                  <a:pt x="3009900" y="850900"/>
                  <a:pt x="2895600" y="838200"/>
                </a:cubicBezTo>
                <a:cubicBezTo>
                  <a:pt x="2781300" y="812800"/>
                  <a:pt x="2667000" y="774700"/>
                  <a:pt x="2628900" y="736600"/>
                </a:cubicBezTo>
                <a:cubicBezTo>
                  <a:pt x="2603500" y="711200"/>
                  <a:pt x="2463800" y="660400"/>
                  <a:pt x="2336800" y="622300"/>
                </a:cubicBezTo>
                <a:lnTo>
                  <a:pt x="2209800" y="596900"/>
                </a:lnTo>
                <a:cubicBezTo>
                  <a:pt x="2082800" y="558800"/>
                  <a:pt x="1854200" y="533400"/>
                  <a:pt x="1714500" y="533400"/>
                </a:cubicBezTo>
                <a:lnTo>
                  <a:pt x="1219200" y="533400"/>
                </a:lnTo>
                <a:cubicBezTo>
                  <a:pt x="787400" y="533400"/>
                  <a:pt x="533400" y="698500"/>
                  <a:pt x="533400" y="965200"/>
                </a:cubicBezTo>
                <a:lnTo>
                  <a:pt x="533400" y="990600"/>
                </a:lnTo>
                <a:cubicBezTo>
                  <a:pt x="533400" y="1130300"/>
                  <a:pt x="622300" y="1333500"/>
                  <a:pt x="723900" y="1435100"/>
                </a:cubicBezTo>
                <a:lnTo>
                  <a:pt x="952500" y="1663700"/>
                </a:lnTo>
                <a:cubicBezTo>
                  <a:pt x="1168400" y="1879600"/>
                  <a:pt x="1358900" y="1968500"/>
                  <a:pt x="1612900" y="1968500"/>
                </a:cubicBezTo>
                <a:cubicBezTo>
                  <a:pt x="1714500" y="1968500"/>
                  <a:pt x="1790700" y="2019300"/>
                  <a:pt x="1790700" y="2070100"/>
                </a:cubicBezTo>
                <a:cubicBezTo>
                  <a:pt x="1790700" y="2133600"/>
                  <a:pt x="1905000" y="2209800"/>
                  <a:pt x="2044700" y="2247900"/>
                </a:cubicBezTo>
                <a:lnTo>
                  <a:pt x="2082800" y="2260600"/>
                </a:lnTo>
                <a:cubicBezTo>
                  <a:pt x="2222500" y="2298700"/>
                  <a:pt x="2413000" y="2324100"/>
                  <a:pt x="2514600" y="2324100"/>
                </a:cubicBezTo>
                <a:cubicBezTo>
                  <a:pt x="2616200" y="2324100"/>
                  <a:pt x="2692400" y="2374900"/>
                  <a:pt x="2692400" y="2438400"/>
                </a:cubicBezTo>
                <a:cubicBezTo>
                  <a:pt x="2692400" y="2501900"/>
                  <a:pt x="2806700" y="2552700"/>
                  <a:pt x="2946400" y="2565400"/>
                </a:cubicBezTo>
                <a:lnTo>
                  <a:pt x="3327400" y="2578100"/>
                </a:lnTo>
                <a:cubicBezTo>
                  <a:pt x="4203700" y="2628900"/>
                  <a:pt x="4483100" y="2514600"/>
                  <a:pt x="4483100" y="2159000"/>
                </a:cubicBezTo>
                <a:cubicBezTo>
                  <a:pt x="4483100" y="1841500"/>
                  <a:pt x="4343400" y="1612900"/>
                  <a:pt x="4064000" y="1447800"/>
                </a:cubicBezTo>
                <a:close/>
                <a:moveTo>
                  <a:pt x="1549400" y="3175000"/>
                </a:moveTo>
              </a:path>
            </a:pathLst>
          </a:custGeom>
          <a:solidFill>
            <a:srgbClr val="0C0C0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85" name="Rectangle 14385"/>
          <p:cNvSpPr/>
          <p:nvPr/>
        </p:nvSpPr>
        <p:spPr>
          <a:xfrm rot="0" flipH="0" flipV="0">
            <a:off x="17215231" y="15250982"/>
            <a:ext cx="116839" cy="164226"/>
          </a:xfrm>
          <a:prstGeom prst="rect">
            <a:avLst/>
          </a:prstGeom>
        </p:spPr>
      </p:sp>
      <p:sp>
        <p:nvSpPr>
          <p:cNvPr id="14386" name="Freeform 14386"/>
          <p:cNvSpPr/>
          <p:nvPr/>
        </p:nvSpPr>
        <p:spPr>
          <a:xfrm rot="0" flipH="0" flipV="0">
            <a:off x="17218279" y="15290850"/>
            <a:ext cx="85344" cy="93167"/>
          </a:xfrm>
          <a:custGeom>
            <a:pathLst>
              <a:path w="10668000" h="11645900">
                <a:moveTo>
                  <a:pt x="0" y="4318000"/>
                </a:moveTo>
                <a:lnTo>
                  <a:pt x="0" y="762000"/>
                </a:lnTo>
                <a:cubicBezTo>
                  <a:pt x="0" y="457200"/>
                  <a:pt x="101600" y="177800"/>
                  <a:pt x="241300" y="114300"/>
                </a:cubicBezTo>
                <a:cubicBezTo>
                  <a:pt x="508000" y="12700"/>
                  <a:pt x="685800" y="0"/>
                  <a:pt x="952500" y="88900"/>
                </a:cubicBezTo>
                <a:cubicBezTo>
                  <a:pt x="1054100" y="114300"/>
                  <a:pt x="1143000" y="381000"/>
                  <a:pt x="1143000" y="685800"/>
                </a:cubicBezTo>
                <a:lnTo>
                  <a:pt x="1143000" y="3670300"/>
                </a:lnTo>
                <a:cubicBezTo>
                  <a:pt x="1143000" y="4229100"/>
                  <a:pt x="1231900" y="4305300"/>
                  <a:pt x="2171700" y="4610100"/>
                </a:cubicBezTo>
                <a:lnTo>
                  <a:pt x="2197100" y="4610100"/>
                </a:lnTo>
                <a:cubicBezTo>
                  <a:pt x="2501900" y="4711700"/>
                  <a:pt x="3009900" y="4787900"/>
                  <a:pt x="3302000" y="4787900"/>
                </a:cubicBezTo>
                <a:lnTo>
                  <a:pt x="3644900" y="4787900"/>
                </a:lnTo>
                <a:cubicBezTo>
                  <a:pt x="4025900" y="4787900"/>
                  <a:pt x="4191000" y="4622800"/>
                  <a:pt x="4191000" y="4241800"/>
                </a:cubicBezTo>
                <a:lnTo>
                  <a:pt x="4191000" y="3429000"/>
                </a:lnTo>
                <a:cubicBezTo>
                  <a:pt x="4191000" y="2908300"/>
                  <a:pt x="4305300" y="2565400"/>
                  <a:pt x="4711700" y="1879600"/>
                </a:cubicBezTo>
                <a:cubicBezTo>
                  <a:pt x="5080000" y="1282700"/>
                  <a:pt x="6057900" y="1066800"/>
                  <a:pt x="7772400" y="1219200"/>
                </a:cubicBezTo>
                <a:lnTo>
                  <a:pt x="7848600" y="1219200"/>
                </a:lnTo>
                <a:cubicBezTo>
                  <a:pt x="8140700" y="1244600"/>
                  <a:pt x="8382000" y="1371600"/>
                  <a:pt x="8382000" y="1498600"/>
                </a:cubicBezTo>
                <a:cubicBezTo>
                  <a:pt x="8382000" y="1638300"/>
                  <a:pt x="8559800" y="1739900"/>
                  <a:pt x="8763000" y="1739900"/>
                </a:cubicBezTo>
                <a:cubicBezTo>
                  <a:pt x="8978900" y="1739900"/>
                  <a:pt x="9321800" y="1917700"/>
                  <a:pt x="9525000" y="2120900"/>
                </a:cubicBezTo>
                <a:lnTo>
                  <a:pt x="10287000" y="2882900"/>
                </a:lnTo>
                <a:cubicBezTo>
                  <a:pt x="10541000" y="3149600"/>
                  <a:pt x="10668000" y="3441700"/>
                  <a:pt x="10668000" y="3810000"/>
                </a:cubicBezTo>
                <a:lnTo>
                  <a:pt x="10668000" y="7289800"/>
                </a:lnTo>
                <a:cubicBezTo>
                  <a:pt x="10668000" y="7594600"/>
                  <a:pt x="10502900" y="7835900"/>
                  <a:pt x="10287000" y="7835900"/>
                </a:cubicBezTo>
                <a:cubicBezTo>
                  <a:pt x="10071100" y="7835900"/>
                  <a:pt x="9817100" y="7747000"/>
                  <a:pt x="9715500" y="7645400"/>
                </a:cubicBezTo>
                <a:cubicBezTo>
                  <a:pt x="9613900" y="7543800"/>
                  <a:pt x="9525000" y="7213600"/>
                  <a:pt x="9525000" y="6908800"/>
                </a:cubicBezTo>
                <a:lnTo>
                  <a:pt x="9525000" y="4191000"/>
                </a:lnTo>
                <a:cubicBezTo>
                  <a:pt x="9525000" y="3556000"/>
                  <a:pt x="8991600" y="2946400"/>
                  <a:pt x="8204200" y="2705100"/>
                </a:cubicBezTo>
                <a:lnTo>
                  <a:pt x="8089900" y="2679700"/>
                </a:lnTo>
                <a:cubicBezTo>
                  <a:pt x="7772400" y="2578100"/>
                  <a:pt x="7277100" y="2501900"/>
                  <a:pt x="6985000" y="2501900"/>
                </a:cubicBezTo>
                <a:lnTo>
                  <a:pt x="6261100" y="2501900"/>
                </a:lnTo>
                <a:cubicBezTo>
                  <a:pt x="5956300" y="2501900"/>
                  <a:pt x="5715000" y="2667000"/>
                  <a:pt x="5715000" y="2882900"/>
                </a:cubicBezTo>
                <a:cubicBezTo>
                  <a:pt x="5715000" y="3086100"/>
                  <a:pt x="5626100" y="3263900"/>
                  <a:pt x="5524500" y="3263900"/>
                </a:cubicBezTo>
                <a:cubicBezTo>
                  <a:pt x="5422900" y="3263900"/>
                  <a:pt x="5334000" y="3505200"/>
                  <a:pt x="5334000" y="3810000"/>
                </a:cubicBezTo>
                <a:lnTo>
                  <a:pt x="5334000" y="5765800"/>
                </a:lnTo>
                <a:cubicBezTo>
                  <a:pt x="5334000" y="6248400"/>
                  <a:pt x="5270500" y="6311900"/>
                  <a:pt x="4787900" y="6311900"/>
                </a:cubicBezTo>
                <a:lnTo>
                  <a:pt x="3975100" y="6311900"/>
                </a:lnTo>
                <a:cubicBezTo>
                  <a:pt x="3670300" y="6311900"/>
                  <a:pt x="3429000" y="6223000"/>
                  <a:pt x="3429000" y="6121400"/>
                </a:cubicBezTo>
                <a:cubicBezTo>
                  <a:pt x="3429000" y="6019800"/>
                  <a:pt x="3175000" y="5892800"/>
                  <a:pt x="2844800" y="5842000"/>
                </a:cubicBezTo>
                <a:lnTo>
                  <a:pt x="2768600" y="5829300"/>
                </a:lnTo>
                <a:cubicBezTo>
                  <a:pt x="2451100" y="5778500"/>
                  <a:pt x="2133600" y="5740400"/>
                  <a:pt x="2044700" y="5740400"/>
                </a:cubicBezTo>
                <a:cubicBezTo>
                  <a:pt x="1968500" y="5740400"/>
                  <a:pt x="1689100" y="5727700"/>
                  <a:pt x="1422400" y="5702300"/>
                </a:cubicBezTo>
                <a:lnTo>
                  <a:pt x="1358900" y="5689600"/>
                </a:lnTo>
                <a:cubicBezTo>
                  <a:pt x="1092200" y="5676900"/>
                  <a:pt x="698500" y="5486400"/>
                  <a:pt x="469900" y="5295900"/>
                </a:cubicBezTo>
                <a:lnTo>
                  <a:pt x="406400" y="5219700"/>
                </a:lnTo>
                <a:cubicBezTo>
                  <a:pt x="177800" y="5029200"/>
                  <a:pt x="0" y="4622800"/>
                  <a:pt x="0" y="4318000"/>
                </a:cubicBezTo>
                <a:close/>
                <a:moveTo>
                  <a:pt x="6946900" y="11645900"/>
                </a:moveTo>
                <a:moveTo>
                  <a:pt x="9372600" y="11353800"/>
                </a:moveTo>
                <a:lnTo>
                  <a:pt x="7772400" y="11036300"/>
                </a:lnTo>
                <a:cubicBezTo>
                  <a:pt x="7480300" y="10972800"/>
                  <a:pt x="7239000" y="10833100"/>
                  <a:pt x="7239000" y="10718800"/>
                </a:cubicBezTo>
                <a:cubicBezTo>
                  <a:pt x="7239000" y="10604500"/>
                  <a:pt x="6985000" y="10464800"/>
                  <a:pt x="6654800" y="10414000"/>
                </a:cubicBezTo>
                <a:lnTo>
                  <a:pt x="6578600" y="10401300"/>
                </a:lnTo>
                <a:cubicBezTo>
                  <a:pt x="6261100" y="10350500"/>
                  <a:pt x="5943600" y="10312400"/>
                  <a:pt x="5854700" y="10312400"/>
                </a:cubicBezTo>
                <a:cubicBezTo>
                  <a:pt x="5778500" y="10312400"/>
                  <a:pt x="5499100" y="10274300"/>
                  <a:pt x="5219700" y="10236200"/>
                </a:cubicBezTo>
                <a:lnTo>
                  <a:pt x="5156200" y="10223500"/>
                </a:lnTo>
                <a:cubicBezTo>
                  <a:pt x="4889500" y="10185400"/>
                  <a:pt x="4445000" y="10083800"/>
                  <a:pt x="4178300" y="9994900"/>
                </a:cubicBezTo>
                <a:lnTo>
                  <a:pt x="3987800" y="9944100"/>
                </a:lnTo>
                <a:cubicBezTo>
                  <a:pt x="3721100" y="9855200"/>
                  <a:pt x="3378200" y="9690100"/>
                  <a:pt x="3225800" y="9575800"/>
                </a:cubicBezTo>
                <a:cubicBezTo>
                  <a:pt x="2832100" y="9258300"/>
                  <a:pt x="2667000" y="9309100"/>
                  <a:pt x="2667000" y="9740900"/>
                </a:cubicBezTo>
                <a:cubicBezTo>
                  <a:pt x="2667000" y="9944100"/>
                  <a:pt x="2755900" y="10121900"/>
                  <a:pt x="2857500" y="10121900"/>
                </a:cubicBezTo>
                <a:cubicBezTo>
                  <a:pt x="2959100" y="10121900"/>
                  <a:pt x="3086100" y="10312400"/>
                  <a:pt x="3149600" y="10553700"/>
                </a:cubicBezTo>
                <a:cubicBezTo>
                  <a:pt x="3251200" y="11049000"/>
                  <a:pt x="3263900" y="11188700"/>
                  <a:pt x="3175000" y="11455400"/>
                </a:cubicBezTo>
                <a:cubicBezTo>
                  <a:pt x="3149600" y="11557000"/>
                  <a:pt x="2933700" y="11645900"/>
                  <a:pt x="2705100" y="11645900"/>
                </a:cubicBezTo>
                <a:cubicBezTo>
                  <a:pt x="2184400" y="11645900"/>
                  <a:pt x="1524000" y="11010900"/>
                  <a:pt x="1524000" y="10502900"/>
                </a:cubicBezTo>
                <a:cubicBezTo>
                  <a:pt x="1524000" y="10299700"/>
                  <a:pt x="1346200" y="9918700"/>
                  <a:pt x="1130300" y="9677400"/>
                </a:cubicBezTo>
                <a:lnTo>
                  <a:pt x="965200" y="9512300"/>
                </a:lnTo>
                <a:cubicBezTo>
                  <a:pt x="749300" y="9271000"/>
                  <a:pt x="571500" y="9055100"/>
                  <a:pt x="571500" y="9029700"/>
                </a:cubicBezTo>
                <a:cubicBezTo>
                  <a:pt x="571500" y="8788400"/>
                  <a:pt x="419100" y="8597900"/>
                  <a:pt x="228600" y="8597900"/>
                </a:cubicBezTo>
                <a:cubicBezTo>
                  <a:pt x="101600" y="8597900"/>
                  <a:pt x="0" y="8420100"/>
                  <a:pt x="0" y="8216900"/>
                </a:cubicBezTo>
                <a:cubicBezTo>
                  <a:pt x="0" y="8013700"/>
                  <a:pt x="101600" y="7797800"/>
                  <a:pt x="241300" y="7734300"/>
                </a:cubicBezTo>
                <a:cubicBezTo>
                  <a:pt x="495300" y="7632700"/>
                  <a:pt x="876300" y="7620000"/>
                  <a:pt x="1676400" y="7696200"/>
                </a:cubicBezTo>
                <a:lnTo>
                  <a:pt x="1752600" y="7696200"/>
                </a:lnTo>
                <a:cubicBezTo>
                  <a:pt x="2044700" y="7721600"/>
                  <a:pt x="2286000" y="7848600"/>
                  <a:pt x="2286000" y="7975600"/>
                </a:cubicBezTo>
                <a:cubicBezTo>
                  <a:pt x="2286000" y="8115300"/>
                  <a:pt x="2540000" y="8255000"/>
                  <a:pt x="2870200" y="8305800"/>
                </a:cubicBezTo>
                <a:lnTo>
                  <a:pt x="2946400" y="8318500"/>
                </a:lnTo>
                <a:cubicBezTo>
                  <a:pt x="3263900" y="8369300"/>
                  <a:pt x="3581400" y="8407400"/>
                  <a:pt x="3670300" y="8407400"/>
                </a:cubicBezTo>
                <a:cubicBezTo>
                  <a:pt x="3746500" y="8407400"/>
                  <a:pt x="4051300" y="8432800"/>
                  <a:pt x="4343400" y="8458200"/>
                </a:cubicBezTo>
                <a:lnTo>
                  <a:pt x="4419600" y="8458200"/>
                </a:lnTo>
                <a:cubicBezTo>
                  <a:pt x="4711700" y="8483600"/>
                  <a:pt x="4953000" y="8610600"/>
                  <a:pt x="4953000" y="8737600"/>
                </a:cubicBezTo>
                <a:cubicBezTo>
                  <a:pt x="4953000" y="8877300"/>
                  <a:pt x="5207000" y="9017000"/>
                  <a:pt x="5537200" y="9067800"/>
                </a:cubicBezTo>
                <a:lnTo>
                  <a:pt x="5613400" y="9080500"/>
                </a:lnTo>
                <a:cubicBezTo>
                  <a:pt x="5930900" y="9131300"/>
                  <a:pt x="6248400" y="9169400"/>
                  <a:pt x="6337300" y="9169400"/>
                </a:cubicBezTo>
                <a:cubicBezTo>
                  <a:pt x="6413500" y="9169400"/>
                  <a:pt x="6718300" y="9194800"/>
                  <a:pt x="7010400" y="9220200"/>
                </a:cubicBezTo>
                <a:lnTo>
                  <a:pt x="7086600" y="9220200"/>
                </a:lnTo>
                <a:cubicBezTo>
                  <a:pt x="7378700" y="9245600"/>
                  <a:pt x="7620000" y="9372600"/>
                  <a:pt x="7620000" y="9499600"/>
                </a:cubicBezTo>
                <a:cubicBezTo>
                  <a:pt x="7620000" y="9639300"/>
                  <a:pt x="7861300" y="9740900"/>
                  <a:pt x="8166100" y="9740900"/>
                </a:cubicBezTo>
                <a:lnTo>
                  <a:pt x="8216900" y="9740900"/>
                </a:lnTo>
                <a:cubicBezTo>
                  <a:pt x="8521700" y="9740900"/>
                  <a:pt x="8978900" y="9804400"/>
                  <a:pt x="9232900" y="9893300"/>
                </a:cubicBezTo>
                <a:lnTo>
                  <a:pt x="9347200" y="9931400"/>
                </a:lnTo>
                <a:cubicBezTo>
                  <a:pt x="10388600" y="10274300"/>
                  <a:pt x="10668000" y="10464800"/>
                  <a:pt x="10668000" y="10858500"/>
                </a:cubicBezTo>
                <a:cubicBezTo>
                  <a:pt x="10668000" y="11087100"/>
                  <a:pt x="10566400" y="11303000"/>
                  <a:pt x="10426700" y="11353800"/>
                </a:cubicBezTo>
                <a:cubicBezTo>
                  <a:pt x="10134600" y="11480800"/>
                  <a:pt x="10033000" y="11480800"/>
                  <a:pt x="9372600" y="11353800"/>
                </a:cubicBezTo>
                <a:close/>
                <a:moveTo>
                  <a:pt x="-88900" y="11645900"/>
                </a:moveTo>
              </a:path>
            </a:pathLst>
          </a:custGeom>
          <a:solidFill>
            <a:srgbClr val="17181B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87" name="Rectangle 14387"/>
          <p:cNvSpPr/>
          <p:nvPr/>
        </p:nvSpPr>
        <p:spPr>
          <a:xfrm rot="0" flipH="0" flipV="0">
            <a:off x="17465039" y="14222731"/>
            <a:ext cx="145516" cy="348980"/>
          </a:xfrm>
          <a:prstGeom prst="rect">
            <a:avLst/>
          </a:prstGeom>
        </p:spPr>
      </p:sp>
      <p:sp>
        <p:nvSpPr>
          <p:cNvPr id="14388" name="Freeform 14388"/>
          <p:cNvSpPr/>
          <p:nvPr/>
        </p:nvSpPr>
        <p:spPr>
          <a:xfrm rot="0" flipH="0" flipV="0">
            <a:off x="17468061" y="14451456"/>
            <a:ext cx="85280" cy="53327"/>
          </a:xfrm>
          <a:custGeom>
            <a:pathLst>
              <a:path w="5016500" h="3136900">
                <a:moveTo>
                  <a:pt x="825500" y="12700"/>
                </a:moveTo>
                <a:lnTo>
                  <a:pt x="2044700" y="63500"/>
                </a:lnTo>
                <a:cubicBezTo>
                  <a:pt x="2628900" y="101600"/>
                  <a:pt x="2870200" y="152400"/>
                  <a:pt x="2870200" y="241300"/>
                </a:cubicBezTo>
                <a:cubicBezTo>
                  <a:pt x="2870200" y="330200"/>
                  <a:pt x="3162300" y="444500"/>
                  <a:pt x="3390900" y="444500"/>
                </a:cubicBezTo>
                <a:cubicBezTo>
                  <a:pt x="3530600" y="444500"/>
                  <a:pt x="3759200" y="533400"/>
                  <a:pt x="3898900" y="660400"/>
                </a:cubicBezTo>
                <a:cubicBezTo>
                  <a:pt x="4000500" y="736600"/>
                  <a:pt x="4089400" y="800100"/>
                  <a:pt x="4102100" y="800100"/>
                </a:cubicBezTo>
                <a:cubicBezTo>
                  <a:pt x="4178300" y="800100"/>
                  <a:pt x="4279900" y="863600"/>
                  <a:pt x="4432300" y="1016000"/>
                </a:cubicBezTo>
                <a:lnTo>
                  <a:pt x="4838700" y="1422400"/>
                </a:lnTo>
                <a:cubicBezTo>
                  <a:pt x="4940300" y="1524000"/>
                  <a:pt x="5016500" y="1727200"/>
                  <a:pt x="5016500" y="1866900"/>
                </a:cubicBezTo>
                <a:lnTo>
                  <a:pt x="5016500" y="2425700"/>
                </a:lnTo>
                <a:cubicBezTo>
                  <a:pt x="5016500" y="2882900"/>
                  <a:pt x="4622800" y="3136900"/>
                  <a:pt x="3911600" y="3136900"/>
                </a:cubicBezTo>
                <a:lnTo>
                  <a:pt x="3479800" y="3136900"/>
                </a:lnTo>
                <a:cubicBezTo>
                  <a:pt x="3340100" y="3136900"/>
                  <a:pt x="3124200" y="3111500"/>
                  <a:pt x="2997200" y="3086100"/>
                </a:cubicBezTo>
                <a:lnTo>
                  <a:pt x="2705100" y="3022600"/>
                </a:lnTo>
                <a:cubicBezTo>
                  <a:pt x="2565400" y="2997200"/>
                  <a:pt x="2362200" y="2921000"/>
                  <a:pt x="2235200" y="2870200"/>
                </a:cubicBezTo>
                <a:lnTo>
                  <a:pt x="1092200" y="2387600"/>
                </a:lnTo>
                <a:cubicBezTo>
                  <a:pt x="977900" y="2336800"/>
                  <a:pt x="787400" y="2222500"/>
                  <a:pt x="685800" y="2120900"/>
                </a:cubicBezTo>
                <a:lnTo>
                  <a:pt x="368300" y="1803400"/>
                </a:lnTo>
                <a:cubicBezTo>
                  <a:pt x="127000" y="1574800"/>
                  <a:pt x="0" y="1270000"/>
                  <a:pt x="0" y="952500"/>
                </a:cubicBezTo>
                <a:lnTo>
                  <a:pt x="0" y="787400"/>
                </a:lnTo>
                <a:cubicBezTo>
                  <a:pt x="0" y="647700"/>
                  <a:pt x="88900" y="444500"/>
                  <a:pt x="203200" y="342900"/>
                </a:cubicBezTo>
                <a:lnTo>
                  <a:pt x="381000" y="177800"/>
                </a:lnTo>
                <a:cubicBezTo>
                  <a:pt x="482600" y="76200"/>
                  <a:pt x="685800" y="0"/>
                  <a:pt x="825500" y="12700"/>
                </a:cubicBezTo>
                <a:close/>
                <a:moveTo>
                  <a:pt x="2984500" y="3175000"/>
                </a:moveTo>
                <a:moveTo>
                  <a:pt x="4064000" y="1447800"/>
                </a:moveTo>
                <a:lnTo>
                  <a:pt x="3314700" y="990600"/>
                </a:lnTo>
                <a:cubicBezTo>
                  <a:pt x="3200400" y="927100"/>
                  <a:pt x="3009900" y="850900"/>
                  <a:pt x="2895600" y="838200"/>
                </a:cubicBezTo>
                <a:cubicBezTo>
                  <a:pt x="2781300" y="812800"/>
                  <a:pt x="2667000" y="774700"/>
                  <a:pt x="2628900" y="736600"/>
                </a:cubicBezTo>
                <a:cubicBezTo>
                  <a:pt x="2603500" y="711200"/>
                  <a:pt x="2463800" y="660400"/>
                  <a:pt x="2336800" y="622300"/>
                </a:cubicBezTo>
                <a:lnTo>
                  <a:pt x="2209800" y="596900"/>
                </a:lnTo>
                <a:cubicBezTo>
                  <a:pt x="2082800" y="558800"/>
                  <a:pt x="1854200" y="533400"/>
                  <a:pt x="1714500" y="533400"/>
                </a:cubicBezTo>
                <a:lnTo>
                  <a:pt x="1219200" y="533400"/>
                </a:lnTo>
                <a:cubicBezTo>
                  <a:pt x="787400" y="533400"/>
                  <a:pt x="533400" y="698500"/>
                  <a:pt x="533400" y="965200"/>
                </a:cubicBezTo>
                <a:lnTo>
                  <a:pt x="533400" y="990600"/>
                </a:lnTo>
                <a:cubicBezTo>
                  <a:pt x="533400" y="1130300"/>
                  <a:pt x="622300" y="1333500"/>
                  <a:pt x="723900" y="1435100"/>
                </a:cubicBezTo>
                <a:lnTo>
                  <a:pt x="952500" y="1663700"/>
                </a:lnTo>
                <a:cubicBezTo>
                  <a:pt x="1168400" y="1879600"/>
                  <a:pt x="1358900" y="1968500"/>
                  <a:pt x="1612900" y="1968500"/>
                </a:cubicBezTo>
                <a:cubicBezTo>
                  <a:pt x="1714500" y="1968500"/>
                  <a:pt x="1790700" y="2019300"/>
                  <a:pt x="1790700" y="2070100"/>
                </a:cubicBezTo>
                <a:cubicBezTo>
                  <a:pt x="1790700" y="2133600"/>
                  <a:pt x="1905000" y="2209800"/>
                  <a:pt x="2044700" y="2247900"/>
                </a:cubicBezTo>
                <a:lnTo>
                  <a:pt x="2082800" y="2260600"/>
                </a:lnTo>
                <a:cubicBezTo>
                  <a:pt x="2222500" y="2298700"/>
                  <a:pt x="2413000" y="2324100"/>
                  <a:pt x="2514600" y="2324100"/>
                </a:cubicBezTo>
                <a:cubicBezTo>
                  <a:pt x="2616200" y="2324100"/>
                  <a:pt x="2692400" y="2374900"/>
                  <a:pt x="2692400" y="2438400"/>
                </a:cubicBezTo>
                <a:cubicBezTo>
                  <a:pt x="2692400" y="2501900"/>
                  <a:pt x="2806700" y="2552700"/>
                  <a:pt x="2946400" y="2565400"/>
                </a:cubicBezTo>
                <a:lnTo>
                  <a:pt x="3327400" y="2578100"/>
                </a:lnTo>
                <a:cubicBezTo>
                  <a:pt x="4203700" y="2628900"/>
                  <a:pt x="4483100" y="2514600"/>
                  <a:pt x="4483100" y="2159000"/>
                </a:cubicBezTo>
                <a:cubicBezTo>
                  <a:pt x="4483100" y="1841500"/>
                  <a:pt x="4343400" y="1612900"/>
                  <a:pt x="4064000" y="1447800"/>
                </a:cubicBezTo>
                <a:close/>
                <a:moveTo>
                  <a:pt x="1549400" y="3175000"/>
                </a:moveTo>
              </a:path>
            </a:pathLst>
          </a:custGeom>
          <a:solidFill>
            <a:srgbClr val="111111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89" name="Rectangle 14389"/>
          <p:cNvSpPr/>
          <p:nvPr/>
        </p:nvSpPr>
        <p:spPr>
          <a:xfrm rot="0" flipH="0" flipV="0">
            <a:off x="13313663" y="15383446"/>
            <a:ext cx="3845104" cy="576084"/>
          </a:xfrm>
          <a:prstGeom prst="rect">
            <a:avLst/>
          </a:prstGeom>
        </p:spPr>
      </p:sp>
      <p:sp>
        <p:nvSpPr>
          <p:cNvPr id="14390" name="Freeform 14390"/>
          <p:cNvSpPr/>
          <p:nvPr/>
        </p:nvSpPr>
        <p:spPr>
          <a:xfrm rot="0" flipH="0" flipV="0">
            <a:off x="14164183" y="15133319"/>
            <a:ext cx="210312" cy="554736"/>
          </a:xfrm>
          <a:custGeom>
            <a:pathLst>
              <a:path w="14020800" h="36982400">
                <a:moveTo>
                  <a:pt x="7721600" y="27076400"/>
                </a:moveTo>
                <a:lnTo>
                  <a:pt x="7721600" y="1219200"/>
                </a:lnTo>
                <a:cubicBezTo>
                  <a:pt x="7721600" y="546100"/>
                  <a:pt x="8089900" y="0"/>
                  <a:pt x="8534400" y="0"/>
                </a:cubicBezTo>
                <a:cubicBezTo>
                  <a:pt x="8978900" y="0"/>
                  <a:pt x="9347200" y="546100"/>
                  <a:pt x="9347200" y="1219200"/>
                </a:cubicBezTo>
                <a:lnTo>
                  <a:pt x="9347200" y="23164800"/>
                </a:lnTo>
                <a:cubicBezTo>
                  <a:pt x="9347200" y="24536400"/>
                  <a:pt x="9347200" y="24536400"/>
                  <a:pt x="10363200" y="24777700"/>
                </a:cubicBezTo>
                <a:cubicBezTo>
                  <a:pt x="10807700" y="24879300"/>
                  <a:pt x="11290300" y="25438100"/>
                  <a:pt x="11455400" y="25996900"/>
                </a:cubicBezTo>
                <a:cubicBezTo>
                  <a:pt x="11607800" y="26568400"/>
                  <a:pt x="12242800" y="27025600"/>
                  <a:pt x="12877800" y="27025600"/>
                </a:cubicBezTo>
                <a:cubicBezTo>
                  <a:pt x="13500100" y="27025600"/>
                  <a:pt x="14020800" y="27444700"/>
                  <a:pt x="14020800" y="27940000"/>
                </a:cubicBezTo>
                <a:cubicBezTo>
                  <a:pt x="14020800" y="28448000"/>
                  <a:pt x="13474700" y="28854400"/>
                  <a:pt x="12801600" y="28854400"/>
                </a:cubicBezTo>
                <a:lnTo>
                  <a:pt x="10769600" y="28854400"/>
                </a:lnTo>
                <a:cubicBezTo>
                  <a:pt x="10096500" y="28854400"/>
                  <a:pt x="9499600" y="28994100"/>
                  <a:pt x="9448800" y="29159200"/>
                </a:cubicBezTo>
                <a:cubicBezTo>
                  <a:pt x="9385300" y="29324300"/>
                  <a:pt x="9880600" y="29464000"/>
                  <a:pt x="10553700" y="29464000"/>
                </a:cubicBezTo>
                <a:lnTo>
                  <a:pt x="12801600" y="29464000"/>
                </a:lnTo>
                <a:cubicBezTo>
                  <a:pt x="13474700" y="29464000"/>
                  <a:pt x="14020800" y="29883100"/>
                  <a:pt x="14020800" y="30378400"/>
                </a:cubicBezTo>
                <a:cubicBezTo>
                  <a:pt x="14020800" y="30886400"/>
                  <a:pt x="13474700" y="31292800"/>
                  <a:pt x="12801600" y="31292800"/>
                </a:cubicBezTo>
                <a:lnTo>
                  <a:pt x="10769600" y="31292800"/>
                </a:lnTo>
                <a:cubicBezTo>
                  <a:pt x="10096500" y="31292800"/>
                  <a:pt x="9423400" y="31610300"/>
                  <a:pt x="9271000" y="32004000"/>
                </a:cubicBezTo>
                <a:cubicBezTo>
                  <a:pt x="9105900" y="32397700"/>
                  <a:pt x="8432800" y="32715200"/>
                  <a:pt x="7759700" y="32715200"/>
                </a:cubicBezTo>
                <a:lnTo>
                  <a:pt x="7315200" y="32715200"/>
                </a:lnTo>
                <a:cubicBezTo>
                  <a:pt x="5842000" y="32715200"/>
                  <a:pt x="5486400" y="32550100"/>
                  <a:pt x="5486400" y="31838900"/>
                </a:cubicBezTo>
                <a:cubicBezTo>
                  <a:pt x="5486400" y="31534100"/>
                  <a:pt x="5207000" y="31254700"/>
                  <a:pt x="4876800" y="31191200"/>
                </a:cubicBezTo>
                <a:cubicBezTo>
                  <a:pt x="4165600" y="31076900"/>
                  <a:pt x="4064000" y="30835600"/>
                  <a:pt x="4064000" y="29210000"/>
                </a:cubicBezTo>
                <a:lnTo>
                  <a:pt x="4064000" y="29057600"/>
                </a:lnTo>
                <a:cubicBezTo>
                  <a:pt x="4064000" y="27724100"/>
                  <a:pt x="4406900" y="27025600"/>
                  <a:pt x="5054600" y="27025600"/>
                </a:cubicBezTo>
                <a:cubicBezTo>
                  <a:pt x="5295900" y="27025600"/>
                  <a:pt x="5486400" y="26479500"/>
                  <a:pt x="5486400" y="25806400"/>
                </a:cubicBezTo>
                <a:lnTo>
                  <a:pt x="5486400" y="1219200"/>
                </a:lnTo>
                <a:cubicBezTo>
                  <a:pt x="5486400" y="546100"/>
                  <a:pt x="5854700" y="0"/>
                  <a:pt x="6299200" y="0"/>
                </a:cubicBezTo>
                <a:cubicBezTo>
                  <a:pt x="6743700" y="0"/>
                  <a:pt x="7124700" y="546100"/>
                  <a:pt x="7137400" y="1219200"/>
                </a:cubicBezTo>
                <a:close/>
                <a:moveTo>
                  <a:pt x="9702800" y="36982400"/>
                </a:moveTo>
                <a:moveTo>
                  <a:pt x="406400" y="2032000"/>
                </a:moveTo>
                <a:lnTo>
                  <a:pt x="406400" y="16154400"/>
                </a:lnTo>
                <a:cubicBezTo>
                  <a:pt x="406400" y="16497300"/>
                  <a:pt x="355600" y="16764000"/>
                  <a:pt x="304800" y="16764000"/>
                </a:cubicBezTo>
                <a:cubicBezTo>
                  <a:pt x="254000" y="16764000"/>
                  <a:pt x="152400" y="16751300"/>
                  <a:pt x="101600" y="16738600"/>
                </a:cubicBezTo>
                <a:cubicBezTo>
                  <a:pt x="50800" y="16713200"/>
                  <a:pt x="0" y="16433800"/>
                  <a:pt x="0" y="16090900"/>
                </a:cubicBezTo>
                <a:lnTo>
                  <a:pt x="0" y="2032000"/>
                </a:lnTo>
                <a:cubicBezTo>
                  <a:pt x="0" y="1701800"/>
                  <a:pt x="88900" y="1422400"/>
                  <a:pt x="203200" y="1422400"/>
                </a:cubicBezTo>
                <a:cubicBezTo>
                  <a:pt x="317500" y="1422400"/>
                  <a:pt x="406400" y="1701800"/>
                  <a:pt x="406400" y="2032000"/>
                </a:cubicBezTo>
                <a:close/>
                <a:moveTo>
                  <a:pt x="34747200" y="36982400"/>
                </a:moveTo>
                <a:moveTo>
                  <a:pt x="0" y="36982400"/>
                </a:moveTo>
                <a:lnTo>
                  <a:pt x="0" y="23164800"/>
                </a:lnTo>
                <a:cubicBezTo>
                  <a:pt x="0" y="22834600"/>
                  <a:pt x="88900" y="22555200"/>
                  <a:pt x="203200" y="22555200"/>
                </a:cubicBezTo>
                <a:cubicBezTo>
                  <a:pt x="317500" y="22555200"/>
                  <a:pt x="406400" y="22834600"/>
                  <a:pt x="406400" y="23164800"/>
                </a:cubicBezTo>
                <a:lnTo>
                  <a:pt x="406400" y="36576000"/>
                </a:lnTo>
                <a:lnTo>
                  <a:pt x="11988800" y="36576000"/>
                </a:lnTo>
                <a:cubicBezTo>
                  <a:pt x="12534900" y="36576000"/>
                  <a:pt x="12700000" y="36652200"/>
                  <a:pt x="12700000" y="36906200"/>
                </a:cubicBezTo>
                <a:cubicBezTo>
                  <a:pt x="12700000" y="36944300"/>
                  <a:pt x="12420600" y="36982400"/>
                  <a:pt x="12090400" y="36982400"/>
                </a:cubicBezTo>
                <a:close/>
                <a:moveTo>
                  <a:pt x="-203200" y="36982400"/>
                </a:moveTo>
                <a:moveTo>
                  <a:pt x="7518400" y="28854400"/>
                </a:moveTo>
                <a:lnTo>
                  <a:pt x="7315200" y="28854400"/>
                </a:lnTo>
                <a:cubicBezTo>
                  <a:pt x="7175500" y="28854400"/>
                  <a:pt x="7112000" y="28917900"/>
                  <a:pt x="7112000" y="29057600"/>
                </a:cubicBezTo>
                <a:lnTo>
                  <a:pt x="7112000" y="29260800"/>
                </a:lnTo>
                <a:cubicBezTo>
                  <a:pt x="7112000" y="29400500"/>
                  <a:pt x="7175500" y="29464000"/>
                  <a:pt x="7315200" y="29464000"/>
                </a:cubicBezTo>
                <a:lnTo>
                  <a:pt x="7518400" y="29464000"/>
                </a:lnTo>
                <a:cubicBezTo>
                  <a:pt x="7658100" y="29464000"/>
                  <a:pt x="7721600" y="29400500"/>
                  <a:pt x="7721600" y="29260800"/>
                </a:cubicBezTo>
                <a:lnTo>
                  <a:pt x="7721600" y="29057600"/>
                </a:lnTo>
                <a:cubicBezTo>
                  <a:pt x="7721600" y="28917900"/>
                  <a:pt x="7658100" y="28854400"/>
                  <a:pt x="7518400" y="28854400"/>
                </a:cubicBezTo>
                <a:close/>
                <a:moveTo>
                  <a:pt x="7924800" y="369824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91" name="Freeform 14391"/>
          <p:cNvSpPr/>
          <p:nvPr/>
        </p:nvSpPr>
        <p:spPr>
          <a:xfrm rot="0" flipH="0" flipV="0">
            <a:off x="14825599" y="15026830"/>
            <a:ext cx="306324" cy="512064"/>
          </a:xfrm>
          <a:custGeom>
            <a:pathLst>
              <a:path w="20421600" h="34137600">
                <a:moveTo>
                  <a:pt x="609600" y="32880300"/>
                </a:moveTo>
                <a:lnTo>
                  <a:pt x="19024600" y="1219200"/>
                </a:lnTo>
                <a:cubicBezTo>
                  <a:pt x="19735800" y="0"/>
                  <a:pt x="19735800" y="0"/>
                  <a:pt x="20116800" y="0"/>
                </a:cubicBezTo>
                <a:cubicBezTo>
                  <a:pt x="20281900" y="0"/>
                  <a:pt x="20421600" y="139700"/>
                  <a:pt x="20421600" y="304800"/>
                </a:cubicBezTo>
                <a:cubicBezTo>
                  <a:pt x="20421600" y="469900"/>
                  <a:pt x="20142200" y="1079500"/>
                  <a:pt x="19812000" y="1663700"/>
                </a:cubicBezTo>
                <a:lnTo>
                  <a:pt x="1460500" y="33083500"/>
                </a:lnTo>
                <a:cubicBezTo>
                  <a:pt x="1130300" y="33667700"/>
                  <a:pt x="660400" y="34137600"/>
                  <a:pt x="419100" y="34137600"/>
                </a:cubicBezTo>
                <a:cubicBezTo>
                  <a:pt x="190500" y="34137600"/>
                  <a:pt x="0" y="34086800"/>
                  <a:pt x="0" y="34036000"/>
                </a:cubicBezTo>
                <a:cubicBezTo>
                  <a:pt x="0" y="33985200"/>
                  <a:pt x="279400" y="33464500"/>
                  <a:pt x="609600" y="32880300"/>
                </a:cubicBezTo>
                <a:close/>
                <a:moveTo>
                  <a:pt x="10998200" y="440817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92" name="Freeform 14392"/>
          <p:cNvSpPr/>
          <p:nvPr/>
        </p:nvSpPr>
        <p:spPr>
          <a:xfrm rot="0" flipH="0" flipV="0">
            <a:off x="15276836" y="15502127"/>
            <a:ext cx="60960" cy="36576"/>
          </a:xfrm>
          <a:custGeom>
            <a:pathLst>
              <a:path w="4064000" h="2438400">
                <a:moveTo>
                  <a:pt x="3860800" y="2438400"/>
                </a:moveTo>
                <a:lnTo>
                  <a:pt x="203200" y="2438400"/>
                </a:lnTo>
                <a:cubicBezTo>
                  <a:pt x="25400" y="2438400"/>
                  <a:pt x="0" y="2425700"/>
                  <a:pt x="0" y="2235200"/>
                </a:cubicBezTo>
                <a:lnTo>
                  <a:pt x="0" y="2032000"/>
                </a:lnTo>
                <a:cubicBezTo>
                  <a:pt x="0" y="1930400"/>
                  <a:pt x="50800" y="1828800"/>
                  <a:pt x="101600" y="1828800"/>
                </a:cubicBezTo>
                <a:cubicBezTo>
                  <a:pt x="152400" y="1828800"/>
                  <a:pt x="203200" y="1739900"/>
                  <a:pt x="203200" y="1625600"/>
                </a:cubicBezTo>
                <a:lnTo>
                  <a:pt x="203200" y="1219200"/>
                </a:lnTo>
                <a:cubicBezTo>
                  <a:pt x="203200" y="1117600"/>
                  <a:pt x="215900" y="927100"/>
                  <a:pt x="228600" y="825500"/>
                </a:cubicBezTo>
                <a:lnTo>
                  <a:pt x="241300" y="723900"/>
                </a:lnTo>
                <a:cubicBezTo>
                  <a:pt x="254000" y="520700"/>
                  <a:pt x="431800" y="406400"/>
                  <a:pt x="762000" y="406400"/>
                </a:cubicBezTo>
                <a:lnTo>
                  <a:pt x="812800" y="406400"/>
                </a:lnTo>
                <a:cubicBezTo>
                  <a:pt x="927100" y="406400"/>
                  <a:pt x="1016000" y="317500"/>
                  <a:pt x="1016000" y="203200"/>
                </a:cubicBezTo>
                <a:cubicBezTo>
                  <a:pt x="1016000" y="76200"/>
                  <a:pt x="1092200" y="0"/>
                  <a:pt x="1219200" y="0"/>
                </a:cubicBezTo>
                <a:lnTo>
                  <a:pt x="2743200" y="0"/>
                </a:lnTo>
                <a:cubicBezTo>
                  <a:pt x="2870200" y="0"/>
                  <a:pt x="2946400" y="76200"/>
                  <a:pt x="2946400" y="203200"/>
                </a:cubicBezTo>
                <a:cubicBezTo>
                  <a:pt x="2946400" y="317500"/>
                  <a:pt x="3035300" y="406400"/>
                  <a:pt x="3149600" y="406400"/>
                </a:cubicBezTo>
                <a:lnTo>
                  <a:pt x="3251200" y="406400"/>
                </a:lnTo>
                <a:cubicBezTo>
                  <a:pt x="3365500" y="406400"/>
                  <a:pt x="3454400" y="508000"/>
                  <a:pt x="3454400" y="609600"/>
                </a:cubicBezTo>
                <a:cubicBezTo>
                  <a:pt x="3454400" y="723900"/>
                  <a:pt x="3505200" y="812800"/>
                  <a:pt x="3556000" y="812800"/>
                </a:cubicBezTo>
                <a:cubicBezTo>
                  <a:pt x="3606800" y="812800"/>
                  <a:pt x="3657600" y="914400"/>
                  <a:pt x="3657600" y="1016000"/>
                </a:cubicBezTo>
                <a:cubicBezTo>
                  <a:pt x="3657600" y="1320800"/>
                  <a:pt x="3708400" y="1422400"/>
                  <a:pt x="3835400" y="1422400"/>
                </a:cubicBezTo>
                <a:cubicBezTo>
                  <a:pt x="3911600" y="1422400"/>
                  <a:pt x="3987800" y="1524000"/>
                  <a:pt x="4013200" y="1651000"/>
                </a:cubicBezTo>
                <a:lnTo>
                  <a:pt x="4013200" y="1663700"/>
                </a:lnTo>
                <a:cubicBezTo>
                  <a:pt x="4038600" y="1778000"/>
                  <a:pt x="4064000" y="1981200"/>
                  <a:pt x="4064000" y="2082800"/>
                </a:cubicBezTo>
                <a:lnTo>
                  <a:pt x="4064000" y="2235200"/>
                </a:lnTo>
                <a:cubicBezTo>
                  <a:pt x="4064000" y="2413000"/>
                  <a:pt x="4038600" y="2438400"/>
                  <a:pt x="3860800" y="2438400"/>
                </a:cubicBezTo>
                <a:close/>
                <a:moveTo>
                  <a:pt x="9753600" y="123952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93" name="Freeform 14393"/>
          <p:cNvSpPr/>
          <p:nvPr/>
        </p:nvSpPr>
        <p:spPr>
          <a:xfrm rot="0" flipH="0" flipV="0">
            <a:off x="15846946" y="15502127"/>
            <a:ext cx="60960" cy="36576"/>
          </a:xfrm>
          <a:custGeom>
            <a:pathLst>
              <a:path w="4064000" h="2438400">
                <a:moveTo>
                  <a:pt x="3860800" y="2438400"/>
                </a:moveTo>
                <a:lnTo>
                  <a:pt x="203200" y="2438400"/>
                </a:lnTo>
                <a:cubicBezTo>
                  <a:pt x="25400" y="2438400"/>
                  <a:pt x="0" y="2425700"/>
                  <a:pt x="0" y="2235200"/>
                </a:cubicBezTo>
                <a:lnTo>
                  <a:pt x="0" y="2032000"/>
                </a:lnTo>
                <a:cubicBezTo>
                  <a:pt x="0" y="1930400"/>
                  <a:pt x="50800" y="1828800"/>
                  <a:pt x="101600" y="1828800"/>
                </a:cubicBezTo>
                <a:cubicBezTo>
                  <a:pt x="152400" y="1828800"/>
                  <a:pt x="203200" y="1739900"/>
                  <a:pt x="203200" y="1625600"/>
                </a:cubicBezTo>
                <a:lnTo>
                  <a:pt x="203200" y="1219200"/>
                </a:lnTo>
                <a:cubicBezTo>
                  <a:pt x="203200" y="1117600"/>
                  <a:pt x="215900" y="927100"/>
                  <a:pt x="228600" y="825500"/>
                </a:cubicBezTo>
                <a:lnTo>
                  <a:pt x="241300" y="723900"/>
                </a:lnTo>
                <a:cubicBezTo>
                  <a:pt x="254000" y="520700"/>
                  <a:pt x="431800" y="406400"/>
                  <a:pt x="762000" y="406400"/>
                </a:cubicBezTo>
                <a:lnTo>
                  <a:pt x="812800" y="406400"/>
                </a:lnTo>
                <a:cubicBezTo>
                  <a:pt x="927100" y="406400"/>
                  <a:pt x="1016000" y="317500"/>
                  <a:pt x="1016000" y="203200"/>
                </a:cubicBezTo>
                <a:cubicBezTo>
                  <a:pt x="1016000" y="76200"/>
                  <a:pt x="1092200" y="0"/>
                  <a:pt x="1219200" y="0"/>
                </a:cubicBezTo>
                <a:lnTo>
                  <a:pt x="2743200" y="0"/>
                </a:lnTo>
                <a:cubicBezTo>
                  <a:pt x="2870200" y="0"/>
                  <a:pt x="2946400" y="76200"/>
                  <a:pt x="2946400" y="203200"/>
                </a:cubicBezTo>
                <a:cubicBezTo>
                  <a:pt x="2946400" y="317500"/>
                  <a:pt x="3035300" y="406400"/>
                  <a:pt x="3149600" y="406400"/>
                </a:cubicBezTo>
                <a:lnTo>
                  <a:pt x="3251200" y="406400"/>
                </a:lnTo>
                <a:cubicBezTo>
                  <a:pt x="3365500" y="406400"/>
                  <a:pt x="3454400" y="508000"/>
                  <a:pt x="3454400" y="609600"/>
                </a:cubicBezTo>
                <a:cubicBezTo>
                  <a:pt x="3454400" y="723900"/>
                  <a:pt x="3505200" y="812800"/>
                  <a:pt x="3556000" y="812800"/>
                </a:cubicBezTo>
                <a:cubicBezTo>
                  <a:pt x="3606800" y="812800"/>
                  <a:pt x="3657600" y="914400"/>
                  <a:pt x="3657600" y="1016000"/>
                </a:cubicBezTo>
                <a:cubicBezTo>
                  <a:pt x="3657600" y="1320800"/>
                  <a:pt x="3708400" y="1422400"/>
                  <a:pt x="3835400" y="1422400"/>
                </a:cubicBezTo>
                <a:cubicBezTo>
                  <a:pt x="3911600" y="1422400"/>
                  <a:pt x="3987800" y="1524000"/>
                  <a:pt x="4013200" y="1651000"/>
                </a:cubicBezTo>
                <a:lnTo>
                  <a:pt x="4013200" y="1663700"/>
                </a:lnTo>
                <a:cubicBezTo>
                  <a:pt x="4038600" y="1778000"/>
                  <a:pt x="4064000" y="1981200"/>
                  <a:pt x="4064000" y="2082800"/>
                </a:cubicBezTo>
                <a:lnTo>
                  <a:pt x="4064000" y="2235200"/>
                </a:lnTo>
                <a:cubicBezTo>
                  <a:pt x="4064000" y="2413000"/>
                  <a:pt x="4038600" y="2438400"/>
                  <a:pt x="3860800" y="2438400"/>
                </a:cubicBezTo>
                <a:close/>
                <a:moveTo>
                  <a:pt x="9753600" y="123952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94" name="Freeform 14394"/>
          <p:cNvSpPr/>
          <p:nvPr/>
        </p:nvSpPr>
        <p:spPr>
          <a:xfrm rot="0" flipH="0" flipV="0">
            <a:off x="17013935" y="15151480"/>
            <a:ext cx="6096" cy="234696"/>
          </a:xfrm>
          <a:custGeom>
            <a:pathLst>
              <a:path w="406400" h="15646400">
                <a:moveTo>
                  <a:pt x="0" y="15036800"/>
                </a:moveTo>
                <a:lnTo>
                  <a:pt x="0" y="609600"/>
                </a:lnTo>
                <a:cubicBezTo>
                  <a:pt x="0" y="279400"/>
                  <a:pt x="50800" y="0"/>
                  <a:pt x="101600" y="0"/>
                </a:cubicBezTo>
                <a:cubicBezTo>
                  <a:pt x="152400" y="0"/>
                  <a:pt x="254000" y="50800"/>
                  <a:pt x="304800" y="101600"/>
                </a:cubicBezTo>
                <a:cubicBezTo>
                  <a:pt x="355600" y="152400"/>
                  <a:pt x="406400" y="482600"/>
                  <a:pt x="406400" y="812800"/>
                </a:cubicBezTo>
                <a:lnTo>
                  <a:pt x="406400" y="14833600"/>
                </a:lnTo>
                <a:cubicBezTo>
                  <a:pt x="406400" y="15417800"/>
                  <a:pt x="317500" y="15646400"/>
                  <a:pt x="101600" y="15646400"/>
                </a:cubicBezTo>
                <a:cubicBezTo>
                  <a:pt x="50800" y="15646400"/>
                  <a:pt x="0" y="15367000"/>
                  <a:pt x="0" y="15036800"/>
                </a:cubicBezTo>
                <a:close/>
                <a:moveTo>
                  <a:pt x="406400" y="156464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95" name="Freeform 14395"/>
          <p:cNvSpPr/>
          <p:nvPr/>
        </p:nvSpPr>
        <p:spPr>
          <a:xfrm rot="0" flipH="0" flipV="0">
            <a:off x="13315339" y="15797682"/>
            <a:ext cx="68427" cy="79552"/>
          </a:xfrm>
          <a:custGeom>
            <a:pathLst>
              <a:path w="5702300" h="6629400">
                <a:moveTo>
                  <a:pt x="2616200" y="0"/>
                </a:moveTo>
                <a:lnTo>
                  <a:pt x="4978400" y="0"/>
                </a:lnTo>
                <a:cubicBezTo>
                  <a:pt x="5372100" y="0"/>
                  <a:pt x="5702300" y="292100"/>
                  <a:pt x="5702300" y="635000"/>
                </a:cubicBezTo>
                <a:cubicBezTo>
                  <a:pt x="5702300" y="990600"/>
                  <a:pt x="5626100" y="1587500"/>
                  <a:pt x="5549900" y="1981200"/>
                </a:cubicBezTo>
                <a:lnTo>
                  <a:pt x="5181600" y="3619500"/>
                </a:lnTo>
                <a:cubicBezTo>
                  <a:pt x="5092700" y="4000500"/>
                  <a:pt x="4940300" y="4318000"/>
                  <a:pt x="4851400" y="4318000"/>
                </a:cubicBezTo>
                <a:cubicBezTo>
                  <a:pt x="4584700" y="4318000"/>
                  <a:pt x="4660900" y="5321300"/>
                  <a:pt x="4940300" y="5499100"/>
                </a:cubicBezTo>
                <a:cubicBezTo>
                  <a:pt x="5080000" y="5575300"/>
                  <a:pt x="5194300" y="5803900"/>
                  <a:pt x="5194300" y="6007100"/>
                </a:cubicBezTo>
                <a:cubicBezTo>
                  <a:pt x="5194300" y="6197600"/>
                  <a:pt x="5067300" y="6413500"/>
                  <a:pt x="4914900" y="6477000"/>
                </a:cubicBezTo>
                <a:cubicBezTo>
                  <a:pt x="4572000" y="6629400"/>
                  <a:pt x="4521200" y="6629400"/>
                  <a:pt x="4178300" y="6527800"/>
                </a:cubicBezTo>
                <a:cubicBezTo>
                  <a:pt x="4038600" y="6489700"/>
                  <a:pt x="3924300" y="6375400"/>
                  <a:pt x="3924300" y="6273800"/>
                </a:cubicBezTo>
                <a:cubicBezTo>
                  <a:pt x="3924300" y="6172200"/>
                  <a:pt x="3810000" y="6096000"/>
                  <a:pt x="3670300" y="6096000"/>
                </a:cubicBezTo>
                <a:cubicBezTo>
                  <a:pt x="3530600" y="6096000"/>
                  <a:pt x="3416300" y="6159500"/>
                  <a:pt x="3416300" y="6223000"/>
                </a:cubicBezTo>
                <a:cubicBezTo>
                  <a:pt x="3416300" y="6362700"/>
                  <a:pt x="2743200" y="6604000"/>
                  <a:pt x="2374900" y="6604000"/>
                </a:cubicBezTo>
                <a:cubicBezTo>
                  <a:pt x="2247900" y="6604000"/>
                  <a:pt x="2146300" y="6553200"/>
                  <a:pt x="2146300" y="6477000"/>
                </a:cubicBezTo>
                <a:cubicBezTo>
                  <a:pt x="2146300" y="6413500"/>
                  <a:pt x="2032000" y="6350000"/>
                  <a:pt x="1892300" y="6350000"/>
                </a:cubicBezTo>
                <a:cubicBezTo>
                  <a:pt x="1752600" y="6350000"/>
                  <a:pt x="1638300" y="6413500"/>
                  <a:pt x="1638300" y="6477000"/>
                </a:cubicBezTo>
                <a:cubicBezTo>
                  <a:pt x="1638300" y="6553200"/>
                  <a:pt x="1587500" y="6604000"/>
                  <a:pt x="1511300" y="6604000"/>
                </a:cubicBezTo>
                <a:cubicBezTo>
                  <a:pt x="1181100" y="6604000"/>
                  <a:pt x="635000" y="6375400"/>
                  <a:pt x="393700" y="6121400"/>
                </a:cubicBezTo>
                <a:cubicBezTo>
                  <a:pt x="50800" y="5791200"/>
                  <a:pt x="0" y="4229100"/>
                  <a:pt x="292100" y="3124200"/>
                </a:cubicBezTo>
                <a:lnTo>
                  <a:pt x="647700" y="1752600"/>
                </a:lnTo>
                <a:cubicBezTo>
                  <a:pt x="927100" y="711200"/>
                  <a:pt x="1714500" y="0"/>
                  <a:pt x="2616200" y="0"/>
                </a:cubicBezTo>
                <a:close/>
                <a:moveTo>
                  <a:pt x="8737600" y="8877300"/>
                </a:moveTo>
                <a:moveTo>
                  <a:pt x="1435100" y="2527300"/>
                </a:moveTo>
                <a:lnTo>
                  <a:pt x="1066800" y="3898900"/>
                </a:lnTo>
                <a:cubicBezTo>
                  <a:pt x="965200" y="4267200"/>
                  <a:pt x="876300" y="4686300"/>
                  <a:pt x="876300" y="4826000"/>
                </a:cubicBezTo>
                <a:cubicBezTo>
                  <a:pt x="876300" y="5283200"/>
                  <a:pt x="1371600" y="5588000"/>
                  <a:pt x="2108200" y="5588000"/>
                </a:cubicBezTo>
                <a:lnTo>
                  <a:pt x="2120900" y="5588000"/>
                </a:lnTo>
                <a:cubicBezTo>
                  <a:pt x="3441700" y="5588000"/>
                  <a:pt x="3746500" y="5321300"/>
                  <a:pt x="4114800" y="3822700"/>
                </a:cubicBezTo>
                <a:lnTo>
                  <a:pt x="4521200" y="2209800"/>
                </a:lnTo>
                <a:cubicBezTo>
                  <a:pt x="4724400" y="1397000"/>
                  <a:pt x="4724400" y="1066800"/>
                  <a:pt x="4559300" y="889000"/>
                </a:cubicBezTo>
                <a:cubicBezTo>
                  <a:pt x="4495800" y="825500"/>
                  <a:pt x="4102100" y="762000"/>
                  <a:pt x="3708400" y="762000"/>
                </a:cubicBezTo>
                <a:lnTo>
                  <a:pt x="3124200" y="762000"/>
                </a:lnTo>
                <a:cubicBezTo>
                  <a:pt x="2146300" y="762000"/>
                  <a:pt x="1816100" y="1092200"/>
                  <a:pt x="1435100" y="2527300"/>
                </a:cubicBezTo>
                <a:close/>
                <a:moveTo>
                  <a:pt x="6210300" y="88773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96" name="Freeform 14396"/>
          <p:cNvSpPr/>
          <p:nvPr/>
        </p:nvSpPr>
        <p:spPr>
          <a:xfrm rot="0" flipH="0" flipV="0">
            <a:off x="13402032" y="15797656"/>
            <a:ext cx="70104" cy="76200"/>
          </a:xfrm>
          <a:custGeom>
            <a:pathLst>
              <a:path w="5842000" h="6350000">
                <a:moveTo>
                  <a:pt x="3556000" y="3810000"/>
                </a:moveTo>
                <a:lnTo>
                  <a:pt x="1778000" y="3810000"/>
                </a:lnTo>
                <a:cubicBezTo>
                  <a:pt x="1460500" y="3810000"/>
                  <a:pt x="1270000" y="4000500"/>
                  <a:pt x="1270000" y="4318000"/>
                </a:cubicBezTo>
                <a:cubicBezTo>
                  <a:pt x="1270000" y="4597400"/>
                  <a:pt x="1219200" y="4902200"/>
                  <a:pt x="1143000" y="4978400"/>
                </a:cubicBezTo>
                <a:cubicBezTo>
                  <a:pt x="1079500" y="5067300"/>
                  <a:pt x="1016000" y="5295900"/>
                  <a:pt x="1016000" y="5486400"/>
                </a:cubicBezTo>
                <a:cubicBezTo>
                  <a:pt x="1016000" y="6070600"/>
                  <a:pt x="825500" y="6350000"/>
                  <a:pt x="406400" y="6350000"/>
                </a:cubicBezTo>
                <a:cubicBezTo>
                  <a:pt x="190500" y="6350000"/>
                  <a:pt x="0" y="6121400"/>
                  <a:pt x="0" y="5842000"/>
                </a:cubicBezTo>
                <a:lnTo>
                  <a:pt x="0" y="5588000"/>
                </a:lnTo>
                <a:cubicBezTo>
                  <a:pt x="0" y="5308600"/>
                  <a:pt x="63500" y="5003800"/>
                  <a:pt x="127000" y="4914900"/>
                </a:cubicBezTo>
                <a:cubicBezTo>
                  <a:pt x="203200" y="4838700"/>
                  <a:pt x="254000" y="4610100"/>
                  <a:pt x="254000" y="4406900"/>
                </a:cubicBezTo>
                <a:cubicBezTo>
                  <a:pt x="254000" y="4216400"/>
                  <a:pt x="317500" y="4064000"/>
                  <a:pt x="381000" y="4064000"/>
                </a:cubicBezTo>
                <a:cubicBezTo>
                  <a:pt x="457200" y="4064000"/>
                  <a:pt x="508000" y="3835400"/>
                  <a:pt x="508000" y="3556000"/>
                </a:cubicBezTo>
                <a:cubicBezTo>
                  <a:pt x="508000" y="3276600"/>
                  <a:pt x="571500" y="3048000"/>
                  <a:pt x="635000" y="3048000"/>
                </a:cubicBezTo>
                <a:cubicBezTo>
                  <a:pt x="711200" y="3048000"/>
                  <a:pt x="762000" y="2819400"/>
                  <a:pt x="762000" y="2540000"/>
                </a:cubicBezTo>
                <a:cubicBezTo>
                  <a:pt x="762000" y="2260600"/>
                  <a:pt x="825500" y="2032000"/>
                  <a:pt x="889000" y="2032000"/>
                </a:cubicBezTo>
                <a:cubicBezTo>
                  <a:pt x="965200" y="2032000"/>
                  <a:pt x="1016000" y="1854200"/>
                  <a:pt x="1016000" y="1651000"/>
                </a:cubicBezTo>
                <a:cubicBezTo>
                  <a:pt x="1016000" y="1435100"/>
                  <a:pt x="1079500" y="1193800"/>
                  <a:pt x="1143000" y="1104900"/>
                </a:cubicBezTo>
                <a:cubicBezTo>
                  <a:pt x="1219200" y="1028700"/>
                  <a:pt x="1270000" y="800100"/>
                  <a:pt x="1270000" y="596900"/>
                </a:cubicBezTo>
                <a:cubicBezTo>
                  <a:pt x="1270000" y="406400"/>
                  <a:pt x="1333500" y="254000"/>
                  <a:pt x="1397000" y="254000"/>
                </a:cubicBezTo>
                <a:cubicBezTo>
                  <a:pt x="1473200" y="254000"/>
                  <a:pt x="1524000" y="190500"/>
                  <a:pt x="1524000" y="127000"/>
                </a:cubicBezTo>
                <a:cubicBezTo>
                  <a:pt x="1524000" y="50800"/>
                  <a:pt x="1638300" y="0"/>
                  <a:pt x="1778000" y="0"/>
                </a:cubicBezTo>
                <a:cubicBezTo>
                  <a:pt x="1917700" y="0"/>
                  <a:pt x="2095500" y="50800"/>
                  <a:pt x="2159000" y="127000"/>
                </a:cubicBezTo>
                <a:cubicBezTo>
                  <a:pt x="2311400" y="279400"/>
                  <a:pt x="2324100" y="584200"/>
                  <a:pt x="2197100" y="1257300"/>
                </a:cubicBezTo>
                <a:lnTo>
                  <a:pt x="2197100" y="1282700"/>
                </a:lnTo>
                <a:cubicBezTo>
                  <a:pt x="2146300" y="1549400"/>
                  <a:pt x="2032000" y="1778000"/>
                  <a:pt x="1943100" y="1778000"/>
                </a:cubicBezTo>
                <a:cubicBezTo>
                  <a:pt x="1854200" y="1778000"/>
                  <a:pt x="1778000" y="2006600"/>
                  <a:pt x="1778000" y="2286000"/>
                </a:cubicBezTo>
                <a:cubicBezTo>
                  <a:pt x="1778000" y="2603500"/>
                  <a:pt x="1981200" y="2794000"/>
                  <a:pt x="2286000" y="2794000"/>
                </a:cubicBezTo>
                <a:lnTo>
                  <a:pt x="3810000" y="2794000"/>
                </a:lnTo>
                <a:cubicBezTo>
                  <a:pt x="4089400" y="2794000"/>
                  <a:pt x="4381500" y="2730500"/>
                  <a:pt x="4445000" y="2667000"/>
                </a:cubicBezTo>
                <a:cubicBezTo>
                  <a:pt x="4521200" y="2590800"/>
                  <a:pt x="4572000" y="2362200"/>
                  <a:pt x="4572000" y="2159000"/>
                </a:cubicBezTo>
                <a:cubicBezTo>
                  <a:pt x="4572000" y="1943100"/>
                  <a:pt x="4635500" y="1778000"/>
                  <a:pt x="4699000" y="1778000"/>
                </a:cubicBezTo>
                <a:cubicBezTo>
                  <a:pt x="4775200" y="1778000"/>
                  <a:pt x="4826000" y="1549400"/>
                  <a:pt x="4826000" y="1270000"/>
                </a:cubicBezTo>
                <a:lnTo>
                  <a:pt x="4826000" y="1016000"/>
                </a:lnTo>
                <a:cubicBezTo>
                  <a:pt x="4826000" y="736600"/>
                  <a:pt x="4889500" y="508000"/>
                  <a:pt x="4953000" y="508000"/>
                </a:cubicBezTo>
                <a:cubicBezTo>
                  <a:pt x="5029200" y="508000"/>
                  <a:pt x="5080000" y="393700"/>
                  <a:pt x="5080000" y="254000"/>
                </a:cubicBezTo>
                <a:cubicBezTo>
                  <a:pt x="5080000" y="114300"/>
                  <a:pt x="5257800" y="0"/>
                  <a:pt x="5461000" y="0"/>
                </a:cubicBezTo>
                <a:cubicBezTo>
                  <a:pt x="5676900" y="0"/>
                  <a:pt x="5842000" y="228600"/>
                  <a:pt x="5842000" y="508000"/>
                </a:cubicBezTo>
                <a:lnTo>
                  <a:pt x="5842000" y="1016000"/>
                </a:lnTo>
                <a:cubicBezTo>
                  <a:pt x="5842000" y="1295400"/>
                  <a:pt x="5791200" y="1524000"/>
                  <a:pt x="5715000" y="1524000"/>
                </a:cubicBezTo>
                <a:cubicBezTo>
                  <a:pt x="5651500" y="1524000"/>
                  <a:pt x="5588000" y="1689100"/>
                  <a:pt x="5588000" y="1905000"/>
                </a:cubicBezTo>
                <a:cubicBezTo>
                  <a:pt x="5588000" y="2108200"/>
                  <a:pt x="5537200" y="2362200"/>
                  <a:pt x="5461000" y="2438400"/>
                </a:cubicBezTo>
                <a:cubicBezTo>
                  <a:pt x="5397500" y="2527300"/>
                  <a:pt x="5334000" y="2755900"/>
                  <a:pt x="5334000" y="2946400"/>
                </a:cubicBezTo>
                <a:cubicBezTo>
                  <a:pt x="5334000" y="3149600"/>
                  <a:pt x="5283200" y="3378200"/>
                  <a:pt x="5207000" y="3454400"/>
                </a:cubicBezTo>
                <a:cubicBezTo>
                  <a:pt x="5143500" y="3543300"/>
                  <a:pt x="5080000" y="3771900"/>
                  <a:pt x="5080000" y="3962400"/>
                </a:cubicBezTo>
                <a:cubicBezTo>
                  <a:pt x="5080000" y="4165600"/>
                  <a:pt x="5029200" y="4394200"/>
                  <a:pt x="4953000" y="4470400"/>
                </a:cubicBezTo>
                <a:cubicBezTo>
                  <a:pt x="4889500" y="4559300"/>
                  <a:pt x="4826000" y="4787900"/>
                  <a:pt x="4826000" y="4978400"/>
                </a:cubicBezTo>
                <a:cubicBezTo>
                  <a:pt x="4826000" y="5181600"/>
                  <a:pt x="4775200" y="5410200"/>
                  <a:pt x="4699000" y="5486400"/>
                </a:cubicBezTo>
                <a:cubicBezTo>
                  <a:pt x="4635500" y="5575300"/>
                  <a:pt x="4572000" y="5803900"/>
                  <a:pt x="4572000" y="5994400"/>
                </a:cubicBezTo>
                <a:cubicBezTo>
                  <a:pt x="4572000" y="6197600"/>
                  <a:pt x="4406900" y="6350000"/>
                  <a:pt x="4191000" y="6350000"/>
                </a:cubicBezTo>
                <a:cubicBezTo>
                  <a:pt x="3987800" y="6350000"/>
                  <a:pt x="3810000" y="6286500"/>
                  <a:pt x="3810000" y="6223000"/>
                </a:cubicBezTo>
                <a:cubicBezTo>
                  <a:pt x="3810000" y="6146800"/>
                  <a:pt x="3759200" y="6096000"/>
                  <a:pt x="3683000" y="6096000"/>
                </a:cubicBezTo>
                <a:cubicBezTo>
                  <a:pt x="3619500" y="6096000"/>
                  <a:pt x="3556000" y="5981700"/>
                  <a:pt x="3556000" y="5842000"/>
                </a:cubicBezTo>
                <a:cubicBezTo>
                  <a:pt x="3556000" y="5702300"/>
                  <a:pt x="3619500" y="5511800"/>
                  <a:pt x="3683000" y="5422900"/>
                </a:cubicBezTo>
                <a:cubicBezTo>
                  <a:pt x="3759200" y="5346700"/>
                  <a:pt x="3810000" y="5168900"/>
                  <a:pt x="3810000" y="5041900"/>
                </a:cubicBezTo>
                <a:cubicBezTo>
                  <a:pt x="3810000" y="4927600"/>
                  <a:pt x="3873500" y="4749800"/>
                  <a:pt x="3937000" y="4660900"/>
                </a:cubicBezTo>
                <a:cubicBezTo>
                  <a:pt x="4013200" y="4584700"/>
                  <a:pt x="4064000" y="4356100"/>
                  <a:pt x="4064000" y="4152900"/>
                </a:cubicBezTo>
                <a:cubicBezTo>
                  <a:pt x="4064000" y="3962400"/>
                  <a:pt x="3835400" y="3810000"/>
                  <a:pt x="3556000" y="3810000"/>
                </a:cubicBezTo>
                <a:close/>
                <a:moveTo>
                  <a:pt x="3378200" y="77470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97" name="Freeform 14397"/>
          <p:cNvSpPr/>
          <p:nvPr/>
        </p:nvSpPr>
        <p:spPr>
          <a:xfrm rot="0" flipH="0" flipV="0">
            <a:off x="13477926" y="15797682"/>
            <a:ext cx="72085" cy="76200"/>
          </a:xfrm>
          <a:custGeom>
            <a:pathLst>
              <a:path w="6007100" h="6350000">
                <a:moveTo>
                  <a:pt x="215900" y="4889500"/>
                </a:moveTo>
                <a:lnTo>
                  <a:pt x="1231900" y="1003300"/>
                </a:lnTo>
                <a:cubicBezTo>
                  <a:pt x="1498600" y="0"/>
                  <a:pt x="1498600" y="0"/>
                  <a:pt x="1854200" y="0"/>
                </a:cubicBezTo>
                <a:cubicBezTo>
                  <a:pt x="2044700" y="0"/>
                  <a:pt x="2222500" y="25400"/>
                  <a:pt x="2260600" y="63500"/>
                </a:cubicBezTo>
                <a:cubicBezTo>
                  <a:pt x="2362200" y="165100"/>
                  <a:pt x="2324100" y="736600"/>
                  <a:pt x="2159000" y="1397000"/>
                </a:cubicBezTo>
                <a:cubicBezTo>
                  <a:pt x="2070100" y="1739900"/>
                  <a:pt x="1955800" y="2032000"/>
                  <a:pt x="1905000" y="2032000"/>
                </a:cubicBezTo>
                <a:cubicBezTo>
                  <a:pt x="1854200" y="2032000"/>
                  <a:pt x="1816100" y="2146300"/>
                  <a:pt x="1816100" y="2286000"/>
                </a:cubicBezTo>
                <a:cubicBezTo>
                  <a:pt x="1816100" y="2616200"/>
                  <a:pt x="2286000" y="2603500"/>
                  <a:pt x="2476500" y="2260600"/>
                </a:cubicBezTo>
                <a:cubicBezTo>
                  <a:pt x="2552700" y="2108200"/>
                  <a:pt x="2882900" y="1790700"/>
                  <a:pt x="3187700" y="1536700"/>
                </a:cubicBezTo>
                <a:lnTo>
                  <a:pt x="4559300" y="444500"/>
                </a:lnTo>
                <a:cubicBezTo>
                  <a:pt x="4864100" y="203200"/>
                  <a:pt x="5321300" y="0"/>
                  <a:pt x="5562600" y="0"/>
                </a:cubicBezTo>
                <a:cubicBezTo>
                  <a:pt x="5803900" y="0"/>
                  <a:pt x="6007100" y="114300"/>
                  <a:pt x="6007100" y="254000"/>
                </a:cubicBezTo>
                <a:cubicBezTo>
                  <a:pt x="6007100" y="393700"/>
                  <a:pt x="5994400" y="546100"/>
                  <a:pt x="5981700" y="596900"/>
                </a:cubicBezTo>
                <a:cubicBezTo>
                  <a:pt x="5880100" y="901700"/>
                  <a:pt x="4546600" y="2032000"/>
                  <a:pt x="4279900" y="2032000"/>
                </a:cubicBezTo>
                <a:cubicBezTo>
                  <a:pt x="4013200" y="2032000"/>
                  <a:pt x="3340100" y="2755900"/>
                  <a:pt x="3340100" y="3048000"/>
                </a:cubicBezTo>
                <a:cubicBezTo>
                  <a:pt x="3340100" y="3187700"/>
                  <a:pt x="3467100" y="3594100"/>
                  <a:pt x="3644900" y="3949700"/>
                </a:cubicBezTo>
                <a:lnTo>
                  <a:pt x="3975100" y="4673600"/>
                </a:lnTo>
                <a:cubicBezTo>
                  <a:pt x="4140200" y="5041900"/>
                  <a:pt x="4318000" y="5334000"/>
                  <a:pt x="4381500" y="5334000"/>
                </a:cubicBezTo>
                <a:cubicBezTo>
                  <a:pt x="4432300" y="5334000"/>
                  <a:pt x="4508500" y="5461000"/>
                  <a:pt x="4546600" y="5613400"/>
                </a:cubicBezTo>
                <a:cubicBezTo>
                  <a:pt x="4622800" y="5943600"/>
                  <a:pt x="4622800" y="6045200"/>
                  <a:pt x="4572000" y="6223000"/>
                </a:cubicBezTo>
                <a:cubicBezTo>
                  <a:pt x="4546600" y="6286500"/>
                  <a:pt x="4406900" y="6350000"/>
                  <a:pt x="4254500" y="6350000"/>
                </a:cubicBezTo>
                <a:cubicBezTo>
                  <a:pt x="4102100" y="6350000"/>
                  <a:pt x="3822700" y="6057900"/>
                  <a:pt x="3644900" y="5702300"/>
                </a:cubicBezTo>
                <a:lnTo>
                  <a:pt x="2882900" y="4203700"/>
                </a:lnTo>
                <a:cubicBezTo>
                  <a:pt x="2540000" y="3505200"/>
                  <a:pt x="2362200" y="3429000"/>
                  <a:pt x="1892300" y="3784600"/>
                </a:cubicBezTo>
                <a:cubicBezTo>
                  <a:pt x="1409700" y="4152900"/>
                  <a:pt x="1181100" y="4533900"/>
                  <a:pt x="1181100" y="4953000"/>
                </a:cubicBezTo>
                <a:cubicBezTo>
                  <a:pt x="1181100" y="5689600"/>
                  <a:pt x="863600" y="6350000"/>
                  <a:pt x="508000" y="6350000"/>
                </a:cubicBezTo>
                <a:cubicBezTo>
                  <a:pt x="317500" y="6350000"/>
                  <a:pt x="127000" y="6273800"/>
                  <a:pt x="101600" y="6184900"/>
                </a:cubicBezTo>
                <a:cubicBezTo>
                  <a:pt x="0" y="5930900"/>
                  <a:pt x="25400" y="5626100"/>
                  <a:pt x="215900" y="4889500"/>
                </a:cubicBezTo>
                <a:close/>
                <a:moveTo>
                  <a:pt x="1231900" y="63373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98" name="Freeform 14398"/>
          <p:cNvSpPr/>
          <p:nvPr/>
        </p:nvSpPr>
        <p:spPr>
          <a:xfrm rot="0" flipH="0" flipV="0">
            <a:off x="13560679" y="15796234"/>
            <a:ext cx="66294" cy="76352"/>
          </a:xfrm>
          <a:custGeom>
            <a:pathLst>
              <a:path w="5524500" h="6362700">
                <a:moveTo>
                  <a:pt x="3606800" y="6362700"/>
                </a:moveTo>
                <a:lnTo>
                  <a:pt x="1231900" y="6362700"/>
                </a:lnTo>
                <a:cubicBezTo>
                  <a:pt x="317500" y="6362700"/>
                  <a:pt x="0" y="6032500"/>
                  <a:pt x="0" y="5130800"/>
                </a:cubicBezTo>
                <a:lnTo>
                  <a:pt x="0" y="4787900"/>
                </a:lnTo>
                <a:cubicBezTo>
                  <a:pt x="0" y="4394200"/>
                  <a:pt x="76200" y="3759200"/>
                  <a:pt x="177800" y="3390900"/>
                </a:cubicBezTo>
                <a:lnTo>
                  <a:pt x="317500" y="2781300"/>
                </a:lnTo>
                <a:cubicBezTo>
                  <a:pt x="419100" y="2400300"/>
                  <a:pt x="596900" y="1866900"/>
                  <a:pt x="736600" y="1587500"/>
                </a:cubicBezTo>
                <a:cubicBezTo>
                  <a:pt x="1422400" y="190500"/>
                  <a:pt x="1701800" y="0"/>
                  <a:pt x="3073400" y="0"/>
                </a:cubicBezTo>
                <a:lnTo>
                  <a:pt x="3606800" y="0"/>
                </a:lnTo>
                <a:cubicBezTo>
                  <a:pt x="4000500" y="0"/>
                  <a:pt x="4432300" y="38100"/>
                  <a:pt x="4546600" y="76200"/>
                </a:cubicBezTo>
                <a:cubicBezTo>
                  <a:pt x="5118100" y="241300"/>
                  <a:pt x="5524500" y="1968500"/>
                  <a:pt x="5219700" y="2895600"/>
                </a:cubicBezTo>
                <a:cubicBezTo>
                  <a:pt x="5016500" y="3543300"/>
                  <a:pt x="4914900" y="3683000"/>
                  <a:pt x="4584700" y="3746500"/>
                </a:cubicBezTo>
                <a:cubicBezTo>
                  <a:pt x="4406900" y="3784600"/>
                  <a:pt x="3937000" y="3810000"/>
                  <a:pt x="3543300" y="3810000"/>
                </a:cubicBezTo>
                <a:lnTo>
                  <a:pt x="1739900" y="3810000"/>
                </a:lnTo>
                <a:cubicBezTo>
                  <a:pt x="1282700" y="3810000"/>
                  <a:pt x="1016000" y="4076700"/>
                  <a:pt x="1016000" y="4533900"/>
                </a:cubicBezTo>
                <a:lnTo>
                  <a:pt x="1016000" y="4622800"/>
                </a:lnTo>
                <a:cubicBezTo>
                  <a:pt x="1016000" y="5016500"/>
                  <a:pt x="1079500" y="5397500"/>
                  <a:pt x="1143000" y="5461000"/>
                </a:cubicBezTo>
                <a:cubicBezTo>
                  <a:pt x="1219200" y="5537200"/>
                  <a:pt x="1600200" y="5588000"/>
                  <a:pt x="1993900" y="5588000"/>
                </a:cubicBezTo>
                <a:lnTo>
                  <a:pt x="3352800" y="5588000"/>
                </a:lnTo>
                <a:cubicBezTo>
                  <a:pt x="4114800" y="5588000"/>
                  <a:pt x="4318000" y="5702300"/>
                  <a:pt x="4318000" y="6096000"/>
                </a:cubicBezTo>
                <a:cubicBezTo>
                  <a:pt x="4318000" y="6235700"/>
                  <a:pt x="4000500" y="6362700"/>
                  <a:pt x="3606800" y="6362700"/>
                </a:cubicBezTo>
                <a:close/>
                <a:moveTo>
                  <a:pt x="1016000" y="7759700"/>
                </a:moveTo>
                <a:moveTo>
                  <a:pt x="1892300" y="2794000"/>
                </a:moveTo>
                <a:lnTo>
                  <a:pt x="3708400" y="2794000"/>
                </a:lnTo>
                <a:cubicBezTo>
                  <a:pt x="4165600" y="2794000"/>
                  <a:pt x="4318000" y="2641600"/>
                  <a:pt x="4318000" y="2184400"/>
                </a:cubicBezTo>
                <a:lnTo>
                  <a:pt x="4318000" y="1638300"/>
                </a:lnTo>
                <a:cubicBezTo>
                  <a:pt x="4318000" y="1206500"/>
                  <a:pt x="4165600" y="1016000"/>
                  <a:pt x="3810000" y="1016000"/>
                </a:cubicBezTo>
                <a:cubicBezTo>
                  <a:pt x="3670300" y="1016000"/>
                  <a:pt x="3556000" y="965200"/>
                  <a:pt x="3556000" y="889000"/>
                </a:cubicBezTo>
                <a:cubicBezTo>
                  <a:pt x="3556000" y="825500"/>
                  <a:pt x="3403600" y="762000"/>
                  <a:pt x="3200400" y="762000"/>
                </a:cubicBezTo>
                <a:lnTo>
                  <a:pt x="2908300" y="762000"/>
                </a:lnTo>
                <a:cubicBezTo>
                  <a:pt x="2705100" y="762000"/>
                  <a:pt x="2425700" y="889000"/>
                  <a:pt x="2286000" y="1028700"/>
                </a:cubicBezTo>
                <a:lnTo>
                  <a:pt x="1778000" y="1524000"/>
                </a:lnTo>
                <a:cubicBezTo>
                  <a:pt x="1638300" y="1663700"/>
                  <a:pt x="1524000" y="1943100"/>
                  <a:pt x="1524000" y="2146300"/>
                </a:cubicBezTo>
                <a:lnTo>
                  <a:pt x="1524000" y="2438400"/>
                </a:lnTo>
                <a:cubicBezTo>
                  <a:pt x="1524000" y="2730500"/>
                  <a:pt x="1587500" y="2794000"/>
                  <a:pt x="1892300" y="2794000"/>
                </a:cubicBezTo>
                <a:close/>
                <a:moveTo>
                  <a:pt x="4584700" y="77597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399" name="Freeform 14399"/>
          <p:cNvSpPr/>
          <p:nvPr/>
        </p:nvSpPr>
        <p:spPr>
          <a:xfrm rot="0" flipH="0" flipV="0">
            <a:off x="13627696" y="15800349"/>
            <a:ext cx="76200" cy="109880"/>
          </a:xfrm>
          <a:custGeom>
            <a:pathLst>
              <a:path w="6350000" h="9156700">
                <a:moveTo>
                  <a:pt x="1993900" y="0"/>
                </a:moveTo>
                <a:lnTo>
                  <a:pt x="5080000" y="0"/>
                </a:lnTo>
                <a:cubicBezTo>
                  <a:pt x="5803900" y="0"/>
                  <a:pt x="6350000" y="622300"/>
                  <a:pt x="6350000" y="1435100"/>
                </a:cubicBezTo>
                <a:cubicBezTo>
                  <a:pt x="6350000" y="1625600"/>
                  <a:pt x="6286500" y="2006600"/>
                  <a:pt x="6223000" y="2260600"/>
                </a:cubicBezTo>
                <a:lnTo>
                  <a:pt x="5499100" y="4800600"/>
                </a:lnTo>
                <a:cubicBezTo>
                  <a:pt x="5181600" y="5956300"/>
                  <a:pt x="4724400" y="6362700"/>
                  <a:pt x="3746500" y="6362700"/>
                </a:cubicBezTo>
                <a:lnTo>
                  <a:pt x="2032000" y="6362700"/>
                </a:lnTo>
                <a:cubicBezTo>
                  <a:pt x="1320800" y="6362700"/>
                  <a:pt x="1016000" y="6743700"/>
                  <a:pt x="1016000" y="7658100"/>
                </a:cubicBezTo>
                <a:cubicBezTo>
                  <a:pt x="1016000" y="8699500"/>
                  <a:pt x="850900" y="9156700"/>
                  <a:pt x="444500" y="9156700"/>
                </a:cubicBezTo>
                <a:cubicBezTo>
                  <a:pt x="203200" y="9156700"/>
                  <a:pt x="0" y="8915400"/>
                  <a:pt x="0" y="8648700"/>
                </a:cubicBezTo>
                <a:lnTo>
                  <a:pt x="0" y="8394700"/>
                </a:lnTo>
                <a:cubicBezTo>
                  <a:pt x="0" y="8115300"/>
                  <a:pt x="63500" y="7658100"/>
                  <a:pt x="127000" y="7391400"/>
                </a:cubicBezTo>
                <a:close/>
                <a:moveTo>
                  <a:pt x="7378700" y="7416800"/>
                </a:moveTo>
                <a:moveTo>
                  <a:pt x="4826000" y="762000"/>
                </a:moveTo>
                <a:lnTo>
                  <a:pt x="3048000" y="762000"/>
                </a:lnTo>
                <a:cubicBezTo>
                  <a:pt x="2730500" y="762000"/>
                  <a:pt x="2540000" y="952500"/>
                  <a:pt x="2540000" y="1270000"/>
                </a:cubicBezTo>
                <a:lnTo>
                  <a:pt x="2540000" y="1778000"/>
                </a:lnTo>
                <a:cubicBezTo>
                  <a:pt x="2540000" y="1917700"/>
                  <a:pt x="2489200" y="2032000"/>
                  <a:pt x="2413000" y="2032000"/>
                </a:cubicBezTo>
                <a:cubicBezTo>
                  <a:pt x="2349500" y="2032000"/>
                  <a:pt x="2286000" y="2159000"/>
                  <a:pt x="2286000" y="2286000"/>
                </a:cubicBezTo>
                <a:lnTo>
                  <a:pt x="2286000" y="3048000"/>
                </a:lnTo>
                <a:cubicBezTo>
                  <a:pt x="2286000" y="3187700"/>
                  <a:pt x="2235200" y="3302000"/>
                  <a:pt x="2159000" y="3302000"/>
                </a:cubicBezTo>
                <a:cubicBezTo>
                  <a:pt x="2095500" y="3302000"/>
                  <a:pt x="2032000" y="3416300"/>
                  <a:pt x="2032000" y="3556000"/>
                </a:cubicBezTo>
                <a:lnTo>
                  <a:pt x="2032000" y="4064000"/>
                </a:lnTo>
                <a:cubicBezTo>
                  <a:pt x="2032000" y="4203700"/>
                  <a:pt x="1981200" y="4330700"/>
                  <a:pt x="1905000" y="4330700"/>
                </a:cubicBezTo>
                <a:cubicBezTo>
                  <a:pt x="1841500" y="4330700"/>
                  <a:pt x="1778000" y="4445000"/>
                  <a:pt x="1778000" y="4584700"/>
                </a:cubicBezTo>
                <a:lnTo>
                  <a:pt x="1778000" y="5600700"/>
                </a:lnTo>
                <a:lnTo>
                  <a:pt x="3556000" y="5600700"/>
                </a:lnTo>
                <a:cubicBezTo>
                  <a:pt x="3695700" y="5600700"/>
                  <a:pt x="3810000" y="5537200"/>
                  <a:pt x="3810000" y="5473700"/>
                </a:cubicBezTo>
                <a:cubicBezTo>
                  <a:pt x="3810000" y="5397500"/>
                  <a:pt x="3924300" y="5346700"/>
                  <a:pt x="4064000" y="5346700"/>
                </a:cubicBezTo>
                <a:cubicBezTo>
                  <a:pt x="4203700" y="5346700"/>
                  <a:pt x="4318000" y="5219700"/>
                  <a:pt x="4318000" y="5092700"/>
                </a:cubicBezTo>
                <a:cubicBezTo>
                  <a:pt x="4318000" y="4953000"/>
                  <a:pt x="4381500" y="4838700"/>
                  <a:pt x="4445000" y="4838700"/>
                </a:cubicBezTo>
                <a:cubicBezTo>
                  <a:pt x="4521200" y="4838700"/>
                  <a:pt x="4572000" y="4711700"/>
                  <a:pt x="4572000" y="4584700"/>
                </a:cubicBezTo>
                <a:cubicBezTo>
                  <a:pt x="4572000" y="4445000"/>
                  <a:pt x="4635500" y="4330700"/>
                  <a:pt x="4699000" y="4330700"/>
                </a:cubicBezTo>
                <a:cubicBezTo>
                  <a:pt x="4775200" y="4330700"/>
                  <a:pt x="4826000" y="4203700"/>
                  <a:pt x="4826000" y="4064000"/>
                </a:cubicBezTo>
                <a:lnTo>
                  <a:pt x="4826000" y="3556000"/>
                </a:lnTo>
                <a:cubicBezTo>
                  <a:pt x="4826000" y="3416300"/>
                  <a:pt x="4889500" y="3302000"/>
                  <a:pt x="4953000" y="3302000"/>
                </a:cubicBezTo>
                <a:cubicBezTo>
                  <a:pt x="5029200" y="3302000"/>
                  <a:pt x="5080000" y="3187700"/>
                  <a:pt x="5080000" y="3048000"/>
                </a:cubicBezTo>
                <a:lnTo>
                  <a:pt x="5080000" y="2540000"/>
                </a:lnTo>
                <a:cubicBezTo>
                  <a:pt x="5080000" y="2413000"/>
                  <a:pt x="5143500" y="2286000"/>
                  <a:pt x="5207000" y="2286000"/>
                </a:cubicBezTo>
                <a:cubicBezTo>
                  <a:pt x="5283200" y="2286000"/>
                  <a:pt x="5334000" y="2171700"/>
                  <a:pt x="5334000" y="2032000"/>
                </a:cubicBezTo>
                <a:lnTo>
                  <a:pt x="5334000" y="1270000"/>
                </a:lnTo>
                <a:cubicBezTo>
                  <a:pt x="5334000" y="952500"/>
                  <a:pt x="5156200" y="762000"/>
                  <a:pt x="4826000" y="762000"/>
                </a:cubicBezTo>
                <a:close/>
                <a:moveTo>
                  <a:pt x="6616700" y="74168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00" name="Freeform 14400"/>
          <p:cNvSpPr/>
          <p:nvPr/>
        </p:nvSpPr>
        <p:spPr>
          <a:xfrm rot="0" flipH="0" flipV="0">
            <a:off x="13713155" y="15796386"/>
            <a:ext cx="70104" cy="76200"/>
          </a:xfrm>
          <a:custGeom>
            <a:pathLst>
              <a:path w="5842000" h="6350000">
                <a:moveTo>
                  <a:pt x="3556000" y="3810000"/>
                </a:moveTo>
                <a:lnTo>
                  <a:pt x="1778000" y="3810000"/>
                </a:lnTo>
                <a:cubicBezTo>
                  <a:pt x="1460500" y="3810000"/>
                  <a:pt x="1270000" y="4000500"/>
                  <a:pt x="1270000" y="4318000"/>
                </a:cubicBezTo>
                <a:cubicBezTo>
                  <a:pt x="1270000" y="4597400"/>
                  <a:pt x="1219200" y="4902200"/>
                  <a:pt x="1143000" y="4978400"/>
                </a:cubicBezTo>
                <a:cubicBezTo>
                  <a:pt x="1079500" y="5067300"/>
                  <a:pt x="1016000" y="5295900"/>
                  <a:pt x="1016000" y="5486400"/>
                </a:cubicBezTo>
                <a:cubicBezTo>
                  <a:pt x="1016000" y="6070600"/>
                  <a:pt x="825500" y="6350000"/>
                  <a:pt x="406400" y="6350000"/>
                </a:cubicBezTo>
                <a:cubicBezTo>
                  <a:pt x="190500" y="6350000"/>
                  <a:pt x="0" y="6121400"/>
                  <a:pt x="0" y="5842000"/>
                </a:cubicBezTo>
                <a:lnTo>
                  <a:pt x="0" y="5588000"/>
                </a:lnTo>
                <a:cubicBezTo>
                  <a:pt x="0" y="5308600"/>
                  <a:pt x="63500" y="5003800"/>
                  <a:pt x="127000" y="4914900"/>
                </a:cubicBezTo>
                <a:cubicBezTo>
                  <a:pt x="203200" y="4838700"/>
                  <a:pt x="254000" y="4610100"/>
                  <a:pt x="254000" y="4406900"/>
                </a:cubicBezTo>
                <a:cubicBezTo>
                  <a:pt x="254000" y="4216400"/>
                  <a:pt x="317500" y="4064000"/>
                  <a:pt x="381000" y="4064000"/>
                </a:cubicBezTo>
                <a:cubicBezTo>
                  <a:pt x="457200" y="4064000"/>
                  <a:pt x="508000" y="3835400"/>
                  <a:pt x="508000" y="3556000"/>
                </a:cubicBezTo>
                <a:cubicBezTo>
                  <a:pt x="508000" y="3276600"/>
                  <a:pt x="571500" y="3048000"/>
                  <a:pt x="635000" y="3048000"/>
                </a:cubicBezTo>
                <a:cubicBezTo>
                  <a:pt x="711200" y="3048000"/>
                  <a:pt x="762000" y="2819400"/>
                  <a:pt x="762000" y="2540000"/>
                </a:cubicBezTo>
                <a:cubicBezTo>
                  <a:pt x="762000" y="2260600"/>
                  <a:pt x="825500" y="2032000"/>
                  <a:pt x="889000" y="2032000"/>
                </a:cubicBezTo>
                <a:cubicBezTo>
                  <a:pt x="965200" y="2032000"/>
                  <a:pt x="1016000" y="1854200"/>
                  <a:pt x="1016000" y="1651000"/>
                </a:cubicBezTo>
                <a:cubicBezTo>
                  <a:pt x="1016000" y="1435100"/>
                  <a:pt x="1079500" y="1193800"/>
                  <a:pt x="1143000" y="1104900"/>
                </a:cubicBezTo>
                <a:cubicBezTo>
                  <a:pt x="1219200" y="1028700"/>
                  <a:pt x="1270000" y="800100"/>
                  <a:pt x="1270000" y="596900"/>
                </a:cubicBezTo>
                <a:cubicBezTo>
                  <a:pt x="1270000" y="406400"/>
                  <a:pt x="1333500" y="254000"/>
                  <a:pt x="1397000" y="254000"/>
                </a:cubicBezTo>
                <a:cubicBezTo>
                  <a:pt x="1473200" y="254000"/>
                  <a:pt x="1524000" y="190500"/>
                  <a:pt x="1524000" y="127000"/>
                </a:cubicBezTo>
                <a:cubicBezTo>
                  <a:pt x="1524000" y="50800"/>
                  <a:pt x="1638300" y="0"/>
                  <a:pt x="1778000" y="0"/>
                </a:cubicBezTo>
                <a:cubicBezTo>
                  <a:pt x="1917700" y="0"/>
                  <a:pt x="2095500" y="50800"/>
                  <a:pt x="2159000" y="127000"/>
                </a:cubicBezTo>
                <a:cubicBezTo>
                  <a:pt x="2311400" y="279400"/>
                  <a:pt x="2324100" y="584200"/>
                  <a:pt x="2197100" y="1257300"/>
                </a:cubicBezTo>
                <a:lnTo>
                  <a:pt x="2197100" y="1282700"/>
                </a:lnTo>
                <a:cubicBezTo>
                  <a:pt x="2146300" y="1549400"/>
                  <a:pt x="2032000" y="1778000"/>
                  <a:pt x="1943100" y="1778000"/>
                </a:cubicBezTo>
                <a:cubicBezTo>
                  <a:pt x="1854200" y="1778000"/>
                  <a:pt x="1778000" y="2006600"/>
                  <a:pt x="1778000" y="2286000"/>
                </a:cubicBezTo>
                <a:cubicBezTo>
                  <a:pt x="1778000" y="2603500"/>
                  <a:pt x="1981200" y="2794000"/>
                  <a:pt x="2286000" y="2794000"/>
                </a:cubicBezTo>
                <a:lnTo>
                  <a:pt x="3810000" y="2794000"/>
                </a:lnTo>
                <a:cubicBezTo>
                  <a:pt x="4089400" y="2794000"/>
                  <a:pt x="4381500" y="2730500"/>
                  <a:pt x="4445000" y="2667000"/>
                </a:cubicBezTo>
                <a:cubicBezTo>
                  <a:pt x="4521200" y="2590800"/>
                  <a:pt x="4572000" y="2362200"/>
                  <a:pt x="4572000" y="2159000"/>
                </a:cubicBezTo>
                <a:cubicBezTo>
                  <a:pt x="4572000" y="1943100"/>
                  <a:pt x="4635500" y="1778000"/>
                  <a:pt x="4699000" y="1778000"/>
                </a:cubicBezTo>
                <a:cubicBezTo>
                  <a:pt x="4775200" y="1778000"/>
                  <a:pt x="4826000" y="1549400"/>
                  <a:pt x="4826000" y="1270000"/>
                </a:cubicBezTo>
                <a:lnTo>
                  <a:pt x="4826000" y="1016000"/>
                </a:lnTo>
                <a:cubicBezTo>
                  <a:pt x="4826000" y="736600"/>
                  <a:pt x="4889500" y="508000"/>
                  <a:pt x="4953000" y="508000"/>
                </a:cubicBezTo>
                <a:cubicBezTo>
                  <a:pt x="5029200" y="508000"/>
                  <a:pt x="5080000" y="393700"/>
                  <a:pt x="5080000" y="254000"/>
                </a:cubicBezTo>
                <a:cubicBezTo>
                  <a:pt x="5080000" y="114300"/>
                  <a:pt x="5257800" y="0"/>
                  <a:pt x="5461000" y="0"/>
                </a:cubicBezTo>
                <a:cubicBezTo>
                  <a:pt x="5676900" y="0"/>
                  <a:pt x="5842000" y="228600"/>
                  <a:pt x="5842000" y="508000"/>
                </a:cubicBezTo>
                <a:lnTo>
                  <a:pt x="5842000" y="1016000"/>
                </a:lnTo>
                <a:cubicBezTo>
                  <a:pt x="5842000" y="1295400"/>
                  <a:pt x="5791200" y="1524000"/>
                  <a:pt x="5715000" y="1524000"/>
                </a:cubicBezTo>
                <a:cubicBezTo>
                  <a:pt x="5651500" y="1524000"/>
                  <a:pt x="5588000" y="1689100"/>
                  <a:pt x="5588000" y="1905000"/>
                </a:cubicBezTo>
                <a:cubicBezTo>
                  <a:pt x="5588000" y="2108200"/>
                  <a:pt x="5537200" y="2362200"/>
                  <a:pt x="5461000" y="2438400"/>
                </a:cubicBezTo>
                <a:cubicBezTo>
                  <a:pt x="5397500" y="2527300"/>
                  <a:pt x="5334000" y="2755900"/>
                  <a:pt x="5334000" y="2946400"/>
                </a:cubicBezTo>
                <a:cubicBezTo>
                  <a:pt x="5334000" y="3149600"/>
                  <a:pt x="5283200" y="3378200"/>
                  <a:pt x="5207000" y="3454400"/>
                </a:cubicBezTo>
                <a:cubicBezTo>
                  <a:pt x="5143500" y="3543300"/>
                  <a:pt x="5080000" y="3771900"/>
                  <a:pt x="5080000" y="3962400"/>
                </a:cubicBezTo>
                <a:cubicBezTo>
                  <a:pt x="5080000" y="4165600"/>
                  <a:pt x="5029200" y="4394200"/>
                  <a:pt x="4953000" y="4470400"/>
                </a:cubicBezTo>
                <a:cubicBezTo>
                  <a:pt x="4889500" y="4559300"/>
                  <a:pt x="4826000" y="4787900"/>
                  <a:pt x="4826000" y="4978400"/>
                </a:cubicBezTo>
                <a:cubicBezTo>
                  <a:pt x="4826000" y="5181600"/>
                  <a:pt x="4775200" y="5410200"/>
                  <a:pt x="4699000" y="5486400"/>
                </a:cubicBezTo>
                <a:cubicBezTo>
                  <a:pt x="4635500" y="5575300"/>
                  <a:pt x="4572000" y="5803900"/>
                  <a:pt x="4572000" y="5994400"/>
                </a:cubicBezTo>
                <a:cubicBezTo>
                  <a:pt x="4572000" y="6197600"/>
                  <a:pt x="4406900" y="6350000"/>
                  <a:pt x="4191000" y="6350000"/>
                </a:cubicBezTo>
                <a:cubicBezTo>
                  <a:pt x="3987800" y="6350000"/>
                  <a:pt x="3810000" y="6286500"/>
                  <a:pt x="3810000" y="6223000"/>
                </a:cubicBezTo>
                <a:cubicBezTo>
                  <a:pt x="3810000" y="6146800"/>
                  <a:pt x="3759200" y="6096000"/>
                  <a:pt x="3683000" y="6096000"/>
                </a:cubicBezTo>
                <a:cubicBezTo>
                  <a:pt x="3619500" y="6096000"/>
                  <a:pt x="3556000" y="5981700"/>
                  <a:pt x="3556000" y="5842000"/>
                </a:cubicBezTo>
                <a:cubicBezTo>
                  <a:pt x="3556000" y="5702300"/>
                  <a:pt x="3619500" y="5511800"/>
                  <a:pt x="3683000" y="5422900"/>
                </a:cubicBezTo>
                <a:cubicBezTo>
                  <a:pt x="3759200" y="5346700"/>
                  <a:pt x="3810000" y="5168900"/>
                  <a:pt x="3810000" y="5041900"/>
                </a:cubicBezTo>
                <a:cubicBezTo>
                  <a:pt x="3810000" y="4927600"/>
                  <a:pt x="3873500" y="4749800"/>
                  <a:pt x="3937000" y="4660900"/>
                </a:cubicBezTo>
                <a:cubicBezTo>
                  <a:pt x="4013200" y="4584700"/>
                  <a:pt x="4064000" y="4356100"/>
                  <a:pt x="4064000" y="4152900"/>
                </a:cubicBezTo>
                <a:cubicBezTo>
                  <a:pt x="4064000" y="3962400"/>
                  <a:pt x="3835400" y="3810000"/>
                  <a:pt x="3556000" y="3810000"/>
                </a:cubicBezTo>
                <a:close/>
                <a:moveTo>
                  <a:pt x="3378200" y="77470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01" name="Freeform 14401"/>
          <p:cNvSpPr/>
          <p:nvPr/>
        </p:nvSpPr>
        <p:spPr>
          <a:xfrm rot="0" flipH="0" flipV="0">
            <a:off x="13792681" y="15798063"/>
            <a:ext cx="70104" cy="77724"/>
          </a:xfrm>
          <a:custGeom>
            <a:pathLst>
              <a:path w="5842000" h="6477000">
                <a:moveTo>
                  <a:pt x="3962400" y="6362700"/>
                </a:moveTo>
                <a:lnTo>
                  <a:pt x="1574800" y="6464300"/>
                </a:lnTo>
                <a:cubicBezTo>
                  <a:pt x="1435100" y="6477000"/>
                  <a:pt x="1206500" y="6464300"/>
                  <a:pt x="1066800" y="6451600"/>
                </a:cubicBezTo>
                <a:lnTo>
                  <a:pt x="863600" y="6438900"/>
                </a:lnTo>
                <a:cubicBezTo>
                  <a:pt x="723900" y="6426200"/>
                  <a:pt x="622300" y="6350000"/>
                  <a:pt x="622300" y="6261100"/>
                </a:cubicBezTo>
                <a:cubicBezTo>
                  <a:pt x="622300" y="6172200"/>
                  <a:pt x="558800" y="6096000"/>
                  <a:pt x="495300" y="6096000"/>
                </a:cubicBezTo>
                <a:cubicBezTo>
                  <a:pt x="419100" y="6096000"/>
                  <a:pt x="304800" y="5994400"/>
                  <a:pt x="254000" y="5854700"/>
                </a:cubicBezTo>
                <a:lnTo>
                  <a:pt x="101600" y="5537200"/>
                </a:lnTo>
                <a:cubicBezTo>
                  <a:pt x="38100" y="5397500"/>
                  <a:pt x="0" y="5181600"/>
                  <a:pt x="12700" y="5054600"/>
                </a:cubicBezTo>
                <a:lnTo>
                  <a:pt x="63500" y="4635500"/>
                </a:lnTo>
                <a:cubicBezTo>
                  <a:pt x="76200" y="4508500"/>
                  <a:pt x="114300" y="4292600"/>
                  <a:pt x="152400" y="4165600"/>
                </a:cubicBezTo>
                <a:lnTo>
                  <a:pt x="1155700" y="254000"/>
                </a:lnTo>
                <a:cubicBezTo>
                  <a:pt x="1206500" y="38100"/>
                  <a:pt x="1244600" y="0"/>
                  <a:pt x="1460500" y="0"/>
                </a:cubicBezTo>
                <a:lnTo>
                  <a:pt x="1765300" y="0"/>
                </a:lnTo>
                <a:cubicBezTo>
                  <a:pt x="1955800" y="0"/>
                  <a:pt x="2019300" y="63500"/>
                  <a:pt x="2019300" y="254000"/>
                </a:cubicBezTo>
                <a:lnTo>
                  <a:pt x="2019300" y="762000"/>
                </a:lnTo>
                <a:cubicBezTo>
                  <a:pt x="2019300" y="901700"/>
                  <a:pt x="1981200" y="1130300"/>
                  <a:pt x="1943100" y="1270000"/>
                </a:cubicBezTo>
                <a:lnTo>
                  <a:pt x="1066800" y="4140200"/>
                </a:lnTo>
                <a:cubicBezTo>
                  <a:pt x="1028700" y="4279900"/>
                  <a:pt x="1003300" y="4495800"/>
                  <a:pt x="1003300" y="4635500"/>
                </a:cubicBezTo>
                <a:lnTo>
                  <a:pt x="1003300" y="5080000"/>
                </a:lnTo>
                <a:cubicBezTo>
                  <a:pt x="1003300" y="5219700"/>
                  <a:pt x="1054100" y="5334000"/>
                  <a:pt x="1130300" y="5334000"/>
                </a:cubicBezTo>
                <a:cubicBezTo>
                  <a:pt x="1193800" y="5334000"/>
                  <a:pt x="1257300" y="5397500"/>
                  <a:pt x="1257300" y="5461000"/>
                </a:cubicBezTo>
                <a:cubicBezTo>
                  <a:pt x="1257300" y="5537200"/>
                  <a:pt x="1371600" y="5588000"/>
                  <a:pt x="1511300" y="5588000"/>
                </a:cubicBezTo>
                <a:lnTo>
                  <a:pt x="3162300" y="5588000"/>
                </a:lnTo>
                <a:cubicBezTo>
                  <a:pt x="3314700" y="5588000"/>
                  <a:pt x="3454400" y="5499100"/>
                  <a:pt x="3530600" y="5334000"/>
                </a:cubicBezTo>
                <a:lnTo>
                  <a:pt x="3556000" y="5283200"/>
                </a:lnTo>
                <a:cubicBezTo>
                  <a:pt x="3670300" y="5016500"/>
                  <a:pt x="3797300" y="4597400"/>
                  <a:pt x="3797300" y="4419600"/>
                </a:cubicBezTo>
                <a:cubicBezTo>
                  <a:pt x="3797300" y="4368800"/>
                  <a:pt x="3810000" y="4216400"/>
                  <a:pt x="3822700" y="4089400"/>
                </a:cubicBezTo>
                <a:lnTo>
                  <a:pt x="3860800" y="3848100"/>
                </a:lnTo>
                <a:cubicBezTo>
                  <a:pt x="3886200" y="3721100"/>
                  <a:pt x="3937000" y="3530600"/>
                  <a:pt x="3975100" y="3429000"/>
                </a:cubicBezTo>
                <a:cubicBezTo>
                  <a:pt x="4025900" y="3327400"/>
                  <a:pt x="4089400" y="3136900"/>
                  <a:pt x="4114800" y="3009900"/>
                </a:cubicBezTo>
                <a:lnTo>
                  <a:pt x="4724400" y="558800"/>
                </a:lnTo>
                <a:cubicBezTo>
                  <a:pt x="4851400" y="50800"/>
                  <a:pt x="4889500" y="0"/>
                  <a:pt x="5143500" y="0"/>
                </a:cubicBezTo>
                <a:lnTo>
                  <a:pt x="5448300" y="0"/>
                </a:lnTo>
                <a:cubicBezTo>
                  <a:pt x="5588000" y="0"/>
                  <a:pt x="5727700" y="76200"/>
                  <a:pt x="5765800" y="165100"/>
                </a:cubicBezTo>
                <a:cubicBezTo>
                  <a:pt x="5842000" y="368300"/>
                  <a:pt x="5842000" y="457200"/>
                  <a:pt x="5753100" y="749300"/>
                </a:cubicBezTo>
                <a:lnTo>
                  <a:pt x="4381500" y="5803900"/>
                </a:lnTo>
                <a:cubicBezTo>
                  <a:pt x="4241800" y="6311900"/>
                  <a:pt x="4216400" y="6350000"/>
                  <a:pt x="3962400" y="6362700"/>
                </a:cubicBezTo>
                <a:close/>
                <a:moveTo>
                  <a:pt x="-393700" y="64643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02" name="Freeform 14402"/>
          <p:cNvSpPr/>
          <p:nvPr/>
        </p:nvSpPr>
        <p:spPr>
          <a:xfrm rot="0" flipH="0" flipV="0">
            <a:off x="13871976" y="15798063"/>
            <a:ext cx="70104" cy="77724"/>
          </a:xfrm>
          <a:custGeom>
            <a:pathLst>
              <a:path w="5842000" h="6477000">
                <a:moveTo>
                  <a:pt x="3962400" y="6362700"/>
                </a:moveTo>
                <a:lnTo>
                  <a:pt x="1574800" y="6464300"/>
                </a:lnTo>
                <a:cubicBezTo>
                  <a:pt x="1435100" y="6477000"/>
                  <a:pt x="1206500" y="6464300"/>
                  <a:pt x="1066800" y="6451600"/>
                </a:cubicBezTo>
                <a:lnTo>
                  <a:pt x="863600" y="6438900"/>
                </a:lnTo>
                <a:cubicBezTo>
                  <a:pt x="723900" y="6426200"/>
                  <a:pt x="622300" y="6350000"/>
                  <a:pt x="622300" y="6261100"/>
                </a:cubicBezTo>
                <a:cubicBezTo>
                  <a:pt x="622300" y="6172200"/>
                  <a:pt x="558800" y="6096000"/>
                  <a:pt x="495300" y="6096000"/>
                </a:cubicBezTo>
                <a:cubicBezTo>
                  <a:pt x="419100" y="6096000"/>
                  <a:pt x="304800" y="5994400"/>
                  <a:pt x="254000" y="5854700"/>
                </a:cubicBezTo>
                <a:lnTo>
                  <a:pt x="101600" y="5537200"/>
                </a:lnTo>
                <a:cubicBezTo>
                  <a:pt x="38100" y="5397500"/>
                  <a:pt x="0" y="5181600"/>
                  <a:pt x="12700" y="5054600"/>
                </a:cubicBezTo>
                <a:lnTo>
                  <a:pt x="63500" y="4635500"/>
                </a:lnTo>
                <a:cubicBezTo>
                  <a:pt x="76200" y="4508500"/>
                  <a:pt x="114300" y="4292600"/>
                  <a:pt x="152400" y="4165600"/>
                </a:cubicBezTo>
                <a:lnTo>
                  <a:pt x="1155700" y="254000"/>
                </a:lnTo>
                <a:cubicBezTo>
                  <a:pt x="1206500" y="38100"/>
                  <a:pt x="1244600" y="0"/>
                  <a:pt x="1460500" y="0"/>
                </a:cubicBezTo>
                <a:lnTo>
                  <a:pt x="1765300" y="0"/>
                </a:lnTo>
                <a:cubicBezTo>
                  <a:pt x="1955800" y="0"/>
                  <a:pt x="2019300" y="63500"/>
                  <a:pt x="2019300" y="254000"/>
                </a:cubicBezTo>
                <a:lnTo>
                  <a:pt x="2019300" y="762000"/>
                </a:lnTo>
                <a:cubicBezTo>
                  <a:pt x="2019300" y="901700"/>
                  <a:pt x="1981200" y="1130300"/>
                  <a:pt x="1943100" y="1270000"/>
                </a:cubicBezTo>
                <a:lnTo>
                  <a:pt x="1066800" y="4140200"/>
                </a:lnTo>
                <a:cubicBezTo>
                  <a:pt x="1028700" y="4279900"/>
                  <a:pt x="1003300" y="4495800"/>
                  <a:pt x="1003300" y="4635500"/>
                </a:cubicBezTo>
                <a:lnTo>
                  <a:pt x="1003300" y="5080000"/>
                </a:lnTo>
                <a:cubicBezTo>
                  <a:pt x="1003300" y="5219700"/>
                  <a:pt x="1054100" y="5334000"/>
                  <a:pt x="1130300" y="5334000"/>
                </a:cubicBezTo>
                <a:cubicBezTo>
                  <a:pt x="1193800" y="5334000"/>
                  <a:pt x="1257300" y="5397500"/>
                  <a:pt x="1257300" y="5461000"/>
                </a:cubicBezTo>
                <a:cubicBezTo>
                  <a:pt x="1257300" y="5537200"/>
                  <a:pt x="1371600" y="5588000"/>
                  <a:pt x="1511300" y="5588000"/>
                </a:cubicBezTo>
                <a:lnTo>
                  <a:pt x="3162300" y="5588000"/>
                </a:lnTo>
                <a:cubicBezTo>
                  <a:pt x="3314700" y="5588000"/>
                  <a:pt x="3454400" y="5499100"/>
                  <a:pt x="3530600" y="5334000"/>
                </a:cubicBezTo>
                <a:lnTo>
                  <a:pt x="3556000" y="5283200"/>
                </a:lnTo>
                <a:cubicBezTo>
                  <a:pt x="3670300" y="5016500"/>
                  <a:pt x="3797300" y="4597400"/>
                  <a:pt x="3797300" y="4419600"/>
                </a:cubicBezTo>
                <a:cubicBezTo>
                  <a:pt x="3797300" y="4368800"/>
                  <a:pt x="3810000" y="4216400"/>
                  <a:pt x="3822700" y="4089400"/>
                </a:cubicBezTo>
                <a:lnTo>
                  <a:pt x="3860800" y="3848100"/>
                </a:lnTo>
                <a:cubicBezTo>
                  <a:pt x="3886200" y="3721100"/>
                  <a:pt x="3937000" y="3530600"/>
                  <a:pt x="3975100" y="3429000"/>
                </a:cubicBezTo>
                <a:cubicBezTo>
                  <a:pt x="4025900" y="3327400"/>
                  <a:pt x="4089400" y="3136900"/>
                  <a:pt x="4114800" y="3009900"/>
                </a:cubicBezTo>
                <a:lnTo>
                  <a:pt x="4724400" y="558800"/>
                </a:lnTo>
                <a:cubicBezTo>
                  <a:pt x="4851400" y="50800"/>
                  <a:pt x="4889500" y="0"/>
                  <a:pt x="5143500" y="0"/>
                </a:cubicBezTo>
                <a:lnTo>
                  <a:pt x="5448300" y="0"/>
                </a:lnTo>
                <a:cubicBezTo>
                  <a:pt x="5588000" y="0"/>
                  <a:pt x="5727700" y="76200"/>
                  <a:pt x="5765800" y="165100"/>
                </a:cubicBezTo>
                <a:cubicBezTo>
                  <a:pt x="5842000" y="368300"/>
                  <a:pt x="5842000" y="457200"/>
                  <a:pt x="5753100" y="749300"/>
                </a:cubicBezTo>
                <a:lnTo>
                  <a:pt x="4381500" y="5803900"/>
                </a:lnTo>
                <a:cubicBezTo>
                  <a:pt x="4241800" y="6311900"/>
                  <a:pt x="4216400" y="6350000"/>
                  <a:pt x="3962400" y="6362700"/>
                </a:cubicBezTo>
                <a:close/>
                <a:moveTo>
                  <a:pt x="-393700" y="64643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03" name="Freeform 14403"/>
          <p:cNvSpPr/>
          <p:nvPr/>
        </p:nvSpPr>
        <p:spPr>
          <a:xfrm rot="0" flipH="0" flipV="0">
            <a:off x="14018006" y="15760039"/>
            <a:ext cx="73152" cy="111556"/>
          </a:xfrm>
          <a:custGeom>
            <a:pathLst>
              <a:path w="6096000" h="9296400">
                <a:moveTo>
                  <a:pt x="2286000" y="0"/>
                </a:moveTo>
                <a:lnTo>
                  <a:pt x="5588000" y="0"/>
                </a:lnTo>
                <a:cubicBezTo>
                  <a:pt x="5867400" y="0"/>
                  <a:pt x="6096000" y="177800"/>
                  <a:pt x="6096000" y="381000"/>
                </a:cubicBezTo>
                <a:cubicBezTo>
                  <a:pt x="6096000" y="596900"/>
                  <a:pt x="5867400" y="762000"/>
                  <a:pt x="5588000" y="762000"/>
                </a:cubicBezTo>
                <a:lnTo>
                  <a:pt x="3556000" y="762000"/>
                </a:lnTo>
                <a:cubicBezTo>
                  <a:pt x="3276600" y="762000"/>
                  <a:pt x="3111500" y="952500"/>
                  <a:pt x="3187700" y="1168400"/>
                </a:cubicBezTo>
                <a:cubicBezTo>
                  <a:pt x="3263900" y="1397000"/>
                  <a:pt x="3467100" y="1765300"/>
                  <a:pt x="3632200" y="1993900"/>
                </a:cubicBezTo>
                <a:lnTo>
                  <a:pt x="4305300" y="2933700"/>
                </a:lnTo>
                <a:cubicBezTo>
                  <a:pt x="4470400" y="3175000"/>
                  <a:pt x="4711700" y="3479800"/>
                  <a:pt x="4838700" y="3619500"/>
                </a:cubicBezTo>
                <a:cubicBezTo>
                  <a:pt x="4978400" y="3759200"/>
                  <a:pt x="5080000" y="4102100"/>
                  <a:pt x="5080000" y="4381500"/>
                </a:cubicBezTo>
                <a:lnTo>
                  <a:pt x="5080000" y="5080000"/>
                </a:lnTo>
                <a:cubicBezTo>
                  <a:pt x="5080000" y="5372100"/>
                  <a:pt x="5016500" y="5803900"/>
                  <a:pt x="4953000" y="6070600"/>
                </a:cubicBezTo>
                <a:lnTo>
                  <a:pt x="4737100" y="6845300"/>
                </a:lnTo>
                <a:cubicBezTo>
                  <a:pt x="4660900" y="7099300"/>
                  <a:pt x="4495800" y="7505700"/>
                  <a:pt x="4356100" y="7747000"/>
                </a:cubicBezTo>
                <a:lnTo>
                  <a:pt x="4102100" y="8178800"/>
                </a:lnTo>
                <a:cubicBezTo>
                  <a:pt x="3670300" y="8915400"/>
                  <a:pt x="3327400" y="9131300"/>
                  <a:pt x="2463800" y="9194800"/>
                </a:cubicBezTo>
                <a:lnTo>
                  <a:pt x="1993900" y="9220200"/>
                </a:lnTo>
                <a:cubicBezTo>
                  <a:pt x="863600" y="9296400"/>
                  <a:pt x="0" y="8712200"/>
                  <a:pt x="0" y="7874000"/>
                </a:cubicBezTo>
                <a:lnTo>
                  <a:pt x="0" y="6350000"/>
                </a:lnTo>
                <a:cubicBezTo>
                  <a:pt x="0" y="6070600"/>
                  <a:pt x="76200" y="5638800"/>
                  <a:pt x="165100" y="5384800"/>
                </a:cubicBezTo>
                <a:lnTo>
                  <a:pt x="546100" y="4330700"/>
                </a:lnTo>
                <a:cubicBezTo>
                  <a:pt x="647700" y="4076700"/>
                  <a:pt x="876300" y="3695700"/>
                  <a:pt x="1079500" y="3505200"/>
                </a:cubicBezTo>
                <a:lnTo>
                  <a:pt x="1168400" y="3416300"/>
                </a:lnTo>
                <a:cubicBezTo>
                  <a:pt x="1574800" y="2997200"/>
                  <a:pt x="1892300" y="2832100"/>
                  <a:pt x="2565400" y="2667000"/>
                </a:cubicBezTo>
                <a:cubicBezTo>
                  <a:pt x="3149600" y="2540000"/>
                  <a:pt x="3162300" y="2413000"/>
                  <a:pt x="2679700" y="1905000"/>
                </a:cubicBezTo>
                <a:lnTo>
                  <a:pt x="2146300" y="1346200"/>
                </a:lnTo>
                <a:cubicBezTo>
                  <a:pt x="1943100" y="1130300"/>
                  <a:pt x="1778000" y="749300"/>
                  <a:pt x="1778000" y="482600"/>
                </a:cubicBezTo>
                <a:cubicBezTo>
                  <a:pt x="1778000" y="190500"/>
                  <a:pt x="1981200" y="0"/>
                  <a:pt x="2286000" y="0"/>
                </a:cubicBezTo>
                <a:close/>
                <a:moveTo>
                  <a:pt x="8140700" y="8394700"/>
                </a:moveTo>
                <a:moveTo>
                  <a:pt x="4064000" y="5080000"/>
                </a:moveTo>
                <a:lnTo>
                  <a:pt x="4064000" y="4318000"/>
                </a:lnTo>
                <a:cubicBezTo>
                  <a:pt x="4064000" y="4038600"/>
                  <a:pt x="3898900" y="3810000"/>
                  <a:pt x="3683000" y="3810000"/>
                </a:cubicBezTo>
                <a:cubicBezTo>
                  <a:pt x="3479800" y="3810000"/>
                  <a:pt x="3302000" y="3759200"/>
                  <a:pt x="3302000" y="3683000"/>
                </a:cubicBezTo>
                <a:cubicBezTo>
                  <a:pt x="3302000" y="3619500"/>
                  <a:pt x="3136900" y="3556000"/>
                  <a:pt x="2921000" y="3556000"/>
                </a:cubicBezTo>
                <a:cubicBezTo>
                  <a:pt x="2717800" y="3556000"/>
                  <a:pt x="2540000" y="3619500"/>
                  <a:pt x="2540000" y="3683000"/>
                </a:cubicBezTo>
                <a:cubicBezTo>
                  <a:pt x="2540000" y="3759200"/>
                  <a:pt x="2425700" y="3810000"/>
                  <a:pt x="2286000" y="3810000"/>
                </a:cubicBezTo>
                <a:cubicBezTo>
                  <a:pt x="2146300" y="3810000"/>
                  <a:pt x="2032000" y="3873500"/>
                  <a:pt x="2032000" y="3937000"/>
                </a:cubicBezTo>
                <a:cubicBezTo>
                  <a:pt x="2032000" y="4013200"/>
                  <a:pt x="1981200" y="4064000"/>
                  <a:pt x="1905000" y="4064000"/>
                </a:cubicBezTo>
                <a:cubicBezTo>
                  <a:pt x="1841500" y="4064000"/>
                  <a:pt x="1778000" y="4127500"/>
                  <a:pt x="1778000" y="4191000"/>
                </a:cubicBezTo>
                <a:cubicBezTo>
                  <a:pt x="1778000" y="4267200"/>
                  <a:pt x="1727200" y="4318000"/>
                  <a:pt x="1651000" y="4318000"/>
                </a:cubicBezTo>
                <a:cubicBezTo>
                  <a:pt x="1587500" y="4318000"/>
                  <a:pt x="1524000" y="4495800"/>
                  <a:pt x="1524000" y="4699000"/>
                </a:cubicBezTo>
                <a:cubicBezTo>
                  <a:pt x="1524000" y="4914900"/>
                  <a:pt x="1473200" y="5080000"/>
                  <a:pt x="1397000" y="5080000"/>
                </a:cubicBezTo>
                <a:cubicBezTo>
                  <a:pt x="1333500" y="5080000"/>
                  <a:pt x="1270000" y="5257800"/>
                  <a:pt x="1270000" y="5461000"/>
                </a:cubicBezTo>
                <a:cubicBezTo>
                  <a:pt x="1270000" y="5676900"/>
                  <a:pt x="1193800" y="5842000"/>
                  <a:pt x="1117600" y="5842000"/>
                </a:cubicBezTo>
                <a:cubicBezTo>
                  <a:pt x="1028700" y="5842000"/>
                  <a:pt x="914400" y="6019800"/>
                  <a:pt x="863600" y="6223000"/>
                </a:cubicBezTo>
                <a:cubicBezTo>
                  <a:pt x="800100" y="6438900"/>
                  <a:pt x="762000" y="6832600"/>
                  <a:pt x="762000" y="7124700"/>
                </a:cubicBezTo>
                <a:lnTo>
                  <a:pt x="762000" y="7366000"/>
                </a:lnTo>
                <a:cubicBezTo>
                  <a:pt x="762000" y="7645400"/>
                  <a:pt x="825500" y="7874000"/>
                  <a:pt x="889000" y="7874000"/>
                </a:cubicBezTo>
                <a:cubicBezTo>
                  <a:pt x="965200" y="7874000"/>
                  <a:pt x="1016000" y="7937500"/>
                  <a:pt x="1016000" y="8001000"/>
                </a:cubicBezTo>
                <a:cubicBezTo>
                  <a:pt x="1016000" y="8077200"/>
                  <a:pt x="1130300" y="8128000"/>
                  <a:pt x="1270000" y="8128000"/>
                </a:cubicBezTo>
                <a:cubicBezTo>
                  <a:pt x="1409700" y="8128000"/>
                  <a:pt x="1524000" y="8191500"/>
                  <a:pt x="1524000" y="8255000"/>
                </a:cubicBezTo>
                <a:cubicBezTo>
                  <a:pt x="1524000" y="8331200"/>
                  <a:pt x="1701800" y="8382000"/>
                  <a:pt x="1905000" y="8382000"/>
                </a:cubicBezTo>
                <a:cubicBezTo>
                  <a:pt x="2120900" y="8382000"/>
                  <a:pt x="2286000" y="8331200"/>
                  <a:pt x="2286000" y="8255000"/>
                </a:cubicBezTo>
                <a:cubicBezTo>
                  <a:pt x="2286000" y="8191500"/>
                  <a:pt x="2463800" y="8128000"/>
                  <a:pt x="2667000" y="8128000"/>
                </a:cubicBezTo>
                <a:cubicBezTo>
                  <a:pt x="2882900" y="8128000"/>
                  <a:pt x="3048000" y="8089900"/>
                  <a:pt x="3048000" y="8039100"/>
                </a:cubicBezTo>
                <a:cubicBezTo>
                  <a:pt x="3048000" y="7988300"/>
                  <a:pt x="3111500" y="7797800"/>
                  <a:pt x="3187700" y="7632700"/>
                </a:cubicBezTo>
                <a:cubicBezTo>
                  <a:pt x="3263900" y="7454900"/>
                  <a:pt x="3378200" y="7099300"/>
                  <a:pt x="3454400" y="6845300"/>
                </a:cubicBezTo>
                <a:lnTo>
                  <a:pt x="3670300" y="6070600"/>
                </a:lnTo>
                <a:cubicBezTo>
                  <a:pt x="3746500" y="5803900"/>
                  <a:pt x="3873500" y="5588000"/>
                  <a:pt x="3937000" y="5588000"/>
                </a:cubicBezTo>
                <a:cubicBezTo>
                  <a:pt x="4013200" y="5588000"/>
                  <a:pt x="4064000" y="5359400"/>
                  <a:pt x="4064000" y="5080000"/>
                </a:cubicBezTo>
                <a:close/>
                <a:moveTo>
                  <a:pt x="3060700" y="83947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04" name="Freeform 14404"/>
          <p:cNvSpPr/>
          <p:nvPr/>
        </p:nvSpPr>
        <p:spPr>
          <a:xfrm rot="0" flipH="0" flipV="0">
            <a:off x="14091150" y="15797987"/>
            <a:ext cx="70104" cy="76200"/>
          </a:xfrm>
          <a:custGeom>
            <a:pathLst>
              <a:path w="5842000" h="6350000">
                <a:moveTo>
                  <a:pt x="3797300" y="0"/>
                </a:moveTo>
                <a:lnTo>
                  <a:pt x="5118100" y="0"/>
                </a:lnTo>
                <a:cubicBezTo>
                  <a:pt x="5511800" y="0"/>
                  <a:pt x="5842000" y="228600"/>
                  <a:pt x="5842000" y="508000"/>
                </a:cubicBezTo>
                <a:cubicBezTo>
                  <a:pt x="5842000" y="787400"/>
                  <a:pt x="5765800" y="1333500"/>
                  <a:pt x="5664200" y="1701800"/>
                </a:cubicBezTo>
                <a:lnTo>
                  <a:pt x="4775200" y="5092700"/>
                </a:lnTo>
                <a:cubicBezTo>
                  <a:pt x="4457700" y="6311900"/>
                  <a:pt x="4419600" y="6350000"/>
                  <a:pt x="3987800" y="6350000"/>
                </a:cubicBezTo>
                <a:cubicBezTo>
                  <a:pt x="3746500" y="6350000"/>
                  <a:pt x="3556000" y="6070600"/>
                  <a:pt x="3556000" y="5715000"/>
                </a:cubicBezTo>
                <a:cubicBezTo>
                  <a:pt x="3556000" y="5372100"/>
                  <a:pt x="3632200" y="4762500"/>
                  <a:pt x="3708400" y="4381500"/>
                </a:cubicBezTo>
                <a:lnTo>
                  <a:pt x="4076700" y="2743200"/>
                </a:lnTo>
                <a:cubicBezTo>
                  <a:pt x="4165600" y="2349500"/>
                  <a:pt x="4318000" y="2032000"/>
                  <a:pt x="4406900" y="2032000"/>
                </a:cubicBezTo>
                <a:cubicBezTo>
                  <a:pt x="4495800" y="2032000"/>
                  <a:pt x="4572000" y="1752600"/>
                  <a:pt x="4572000" y="1397000"/>
                </a:cubicBezTo>
                <a:cubicBezTo>
                  <a:pt x="4572000" y="838200"/>
                  <a:pt x="4038600" y="533400"/>
                  <a:pt x="3683000" y="889000"/>
                </a:cubicBezTo>
                <a:cubicBezTo>
                  <a:pt x="3619500" y="965200"/>
                  <a:pt x="3556000" y="1130300"/>
                  <a:pt x="3556000" y="1270000"/>
                </a:cubicBezTo>
                <a:cubicBezTo>
                  <a:pt x="3556000" y="1409700"/>
                  <a:pt x="3390900" y="1803400"/>
                  <a:pt x="3175000" y="2159000"/>
                </a:cubicBezTo>
                <a:lnTo>
                  <a:pt x="1320800" y="5283200"/>
                </a:lnTo>
                <a:cubicBezTo>
                  <a:pt x="838200" y="6083300"/>
                  <a:pt x="571500" y="6350000"/>
                  <a:pt x="254000" y="6350000"/>
                </a:cubicBezTo>
                <a:cubicBezTo>
                  <a:pt x="114300" y="6350000"/>
                  <a:pt x="0" y="6121400"/>
                  <a:pt x="0" y="5842000"/>
                </a:cubicBezTo>
                <a:cubicBezTo>
                  <a:pt x="0" y="5562600"/>
                  <a:pt x="165100" y="5054600"/>
                  <a:pt x="355600" y="4711700"/>
                </a:cubicBezTo>
                <a:lnTo>
                  <a:pt x="2717800" y="622300"/>
                </a:lnTo>
                <a:cubicBezTo>
                  <a:pt x="3009900" y="114300"/>
                  <a:pt x="3200400" y="0"/>
                  <a:pt x="3797300" y="0"/>
                </a:cubicBezTo>
                <a:close/>
                <a:moveTo>
                  <a:pt x="5232400" y="52324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05" name="Freeform 14405"/>
          <p:cNvSpPr/>
          <p:nvPr/>
        </p:nvSpPr>
        <p:spPr>
          <a:xfrm rot="0" flipH="0" flipV="0">
            <a:off x="14170543" y="15801949"/>
            <a:ext cx="60960" cy="76200"/>
          </a:xfrm>
          <a:custGeom>
            <a:pathLst>
              <a:path w="5080000" h="6350000">
                <a:moveTo>
                  <a:pt x="5080000" y="1473200"/>
                </a:moveTo>
                <a:lnTo>
                  <a:pt x="5080000" y="2578100"/>
                </a:lnTo>
                <a:cubicBezTo>
                  <a:pt x="5080000" y="2971800"/>
                  <a:pt x="4978400" y="3594100"/>
                  <a:pt x="4851400" y="3949700"/>
                </a:cubicBezTo>
                <a:lnTo>
                  <a:pt x="4800600" y="4102100"/>
                </a:lnTo>
                <a:cubicBezTo>
                  <a:pt x="4457700" y="5118100"/>
                  <a:pt x="4394200" y="5245100"/>
                  <a:pt x="3848100" y="5791200"/>
                </a:cubicBezTo>
                <a:lnTo>
                  <a:pt x="3810000" y="5842000"/>
                </a:lnTo>
                <a:cubicBezTo>
                  <a:pt x="3530600" y="6121400"/>
                  <a:pt x="2971800" y="6350000"/>
                  <a:pt x="2578100" y="6350000"/>
                </a:cubicBezTo>
                <a:lnTo>
                  <a:pt x="1473200" y="6350000"/>
                </a:lnTo>
                <a:cubicBezTo>
                  <a:pt x="419100" y="6350000"/>
                  <a:pt x="0" y="5829300"/>
                  <a:pt x="0" y="4546600"/>
                </a:cubicBezTo>
                <a:lnTo>
                  <a:pt x="0" y="4267200"/>
                </a:lnTo>
                <a:cubicBezTo>
                  <a:pt x="0" y="2971800"/>
                  <a:pt x="596900" y="1168400"/>
                  <a:pt x="1244600" y="520700"/>
                </a:cubicBezTo>
                <a:cubicBezTo>
                  <a:pt x="1651000" y="114300"/>
                  <a:pt x="2006600" y="0"/>
                  <a:pt x="2806700" y="0"/>
                </a:cubicBezTo>
                <a:lnTo>
                  <a:pt x="3594100" y="0"/>
                </a:lnTo>
                <a:cubicBezTo>
                  <a:pt x="4508500" y="0"/>
                  <a:pt x="5080000" y="558800"/>
                  <a:pt x="5080000" y="1473200"/>
                </a:cubicBezTo>
                <a:close/>
                <a:moveTo>
                  <a:pt x="2692400" y="4902200"/>
                </a:moveTo>
                <a:moveTo>
                  <a:pt x="1016000" y="4267200"/>
                </a:moveTo>
                <a:lnTo>
                  <a:pt x="1016000" y="4711700"/>
                </a:lnTo>
                <a:cubicBezTo>
                  <a:pt x="1016000" y="5105400"/>
                  <a:pt x="1117600" y="5461000"/>
                  <a:pt x="1257300" y="5511800"/>
                </a:cubicBezTo>
                <a:cubicBezTo>
                  <a:pt x="2247900" y="5803900"/>
                  <a:pt x="3340100" y="5359400"/>
                  <a:pt x="3708400" y="4521200"/>
                </a:cubicBezTo>
                <a:cubicBezTo>
                  <a:pt x="4152900" y="3492500"/>
                  <a:pt x="4432300" y="1397000"/>
                  <a:pt x="4165600" y="1117600"/>
                </a:cubicBezTo>
                <a:cubicBezTo>
                  <a:pt x="3975100" y="927100"/>
                  <a:pt x="3403600" y="762000"/>
                  <a:pt x="2959100" y="762000"/>
                </a:cubicBezTo>
                <a:cubicBezTo>
                  <a:pt x="1841500" y="762000"/>
                  <a:pt x="1016000" y="2260600"/>
                  <a:pt x="1016000" y="4267200"/>
                </a:cubicBezTo>
                <a:close/>
                <a:moveTo>
                  <a:pt x="-101600" y="49022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06" name="Freeform 14406"/>
          <p:cNvSpPr/>
          <p:nvPr/>
        </p:nvSpPr>
        <p:spPr>
          <a:xfrm rot="0" flipH="0" flipV="0">
            <a:off x="14243228" y="15797301"/>
            <a:ext cx="72085" cy="76200"/>
          </a:xfrm>
          <a:custGeom>
            <a:pathLst>
              <a:path w="6007100" h="6350000">
                <a:moveTo>
                  <a:pt x="215900" y="4889500"/>
                </a:moveTo>
                <a:lnTo>
                  <a:pt x="1231900" y="1003300"/>
                </a:lnTo>
                <a:cubicBezTo>
                  <a:pt x="1498600" y="0"/>
                  <a:pt x="1498600" y="0"/>
                  <a:pt x="1854200" y="0"/>
                </a:cubicBezTo>
                <a:cubicBezTo>
                  <a:pt x="2044700" y="0"/>
                  <a:pt x="2222500" y="25400"/>
                  <a:pt x="2260600" y="63500"/>
                </a:cubicBezTo>
                <a:cubicBezTo>
                  <a:pt x="2362200" y="165100"/>
                  <a:pt x="2324100" y="736600"/>
                  <a:pt x="2159000" y="1397000"/>
                </a:cubicBezTo>
                <a:cubicBezTo>
                  <a:pt x="2070100" y="1739900"/>
                  <a:pt x="1955800" y="2032000"/>
                  <a:pt x="1905000" y="2032000"/>
                </a:cubicBezTo>
                <a:cubicBezTo>
                  <a:pt x="1854200" y="2032000"/>
                  <a:pt x="1816100" y="2146300"/>
                  <a:pt x="1816100" y="2286000"/>
                </a:cubicBezTo>
                <a:cubicBezTo>
                  <a:pt x="1816100" y="2616200"/>
                  <a:pt x="2286000" y="2603500"/>
                  <a:pt x="2476500" y="2260600"/>
                </a:cubicBezTo>
                <a:cubicBezTo>
                  <a:pt x="2552700" y="2108200"/>
                  <a:pt x="2882900" y="1790700"/>
                  <a:pt x="3187700" y="1536700"/>
                </a:cubicBezTo>
                <a:lnTo>
                  <a:pt x="4559300" y="444500"/>
                </a:lnTo>
                <a:cubicBezTo>
                  <a:pt x="4864100" y="203200"/>
                  <a:pt x="5321300" y="0"/>
                  <a:pt x="5562600" y="0"/>
                </a:cubicBezTo>
                <a:cubicBezTo>
                  <a:pt x="5803900" y="0"/>
                  <a:pt x="6007100" y="114300"/>
                  <a:pt x="6007100" y="254000"/>
                </a:cubicBezTo>
                <a:cubicBezTo>
                  <a:pt x="6007100" y="393700"/>
                  <a:pt x="5994400" y="546100"/>
                  <a:pt x="5981700" y="596900"/>
                </a:cubicBezTo>
                <a:cubicBezTo>
                  <a:pt x="5880100" y="901700"/>
                  <a:pt x="4546600" y="2032000"/>
                  <a:pt x="4279900" y="2032000"/>
                </a:cubicBezTo>
                <a:cubicBezTo>
                  <a:pt x="4013200" y="2032000"/>
                  <a:pt x="3340100" y="2755900"/>
                  <a:pt x="3340100" y="3048000"/>
                </a:cubicBezTo>
                <a:cubicBezTo>
                  <a:pt x="3340100" y="3187700"/>
                  <a:pt x="3467100" y="3594100"/>
                  <a:pt x="3644900" y="3949700"/>
                </a:cubicBezTo>
                <a:lnTo>
                  <a:pt x="3975100" y="4673600"/>
                </a:lnTo>
                <a:cubicBezTo>
                  <a:pt x="4140200" y="5041900"/>
                  <a:pt x="4318000" y="5334000"/>
                  <a:pt x="4381500" y="5334000"/>
                </a:cubicBezTo>
                <a:cubicBezTo>
                  <a:pt x="4432300" y="5334000"/>
                  <a:pt x="4508500" y="5461000"/>
                  <a:pt x="4546600" y="5613400"/>
                </a:cubicBezTo>
                <a:cubicBezTo>
                  <a:pt x="4622800" y="5943600"/>
                  <a:pt x="4622800" y="6045200"/>
                  <a:pt x="4572000" y="6223000"/>
                </a:cubicBezTo>
                <a:cubicBezTo>
                  <a:pt x="4546600" y="6286500"/>
                  <a:pt x="4406900" y="6350000"/>
                  <a:pt x="4254500" y="6350000"/>
                </a:cubicBezTo>
                <a:cubicBezTo>
                  <a:pt x="4102100" y="6350000"/>
                  <a:pt x="3822700" y="6057900"/>
                  <a:pt x="3644900" y="5702300"/>
                </a:cubicBezTo>
                <a:lnTo>
                  <a:pt x="2882900" y="4203700"/>
                </a:lnTo>
                <a:cubicBezTo>
                  <a:pt x="2540000" y="3505200"/>
                  <a:pt x="2362200" y="3429000"/>
                  <a:pt x="1892300" y="3784600"/>
                </a:cubicBezTo>
                <a:cubicBezTo>
                  <a:pt x="1409700" y="4152900"/>
                  <a:pt x="1181100" y="4533900"/>
                  <a:pt x="1181100" y="4953000"/>
                </a:cubicBezTo>
                <a:cubicBezTo>
                  <a:pt x="1181100" y="5689600"/>
                  <a:pt x="863600" y="6350000"/>
                  <a:pt x="508000" y="6350000"/>
                </a:cubicBezTo>
                <a:cubicBezTo>
                  <a:pt x="317500" y="6350000"/>
                  <a:pt x="127000" y="6273800"/>
                  <a:pt x="101600" y="6184900"/>
                </a:cubicBezTo>
                <a:cubicBezTo>
                  <a:pt x="0" y="5930900"/>
                  <a:pt x="25400" y="5626100"/>
                  <a:pt x="215900" y="4889500"/>
                </a:cubicBezTo>
                <a:close/>
                <a:moveTo>
                  <a:pt x="1231900" y="63373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07" name="Freeform 14407"/>
          <p:cNvSpPr/>
          <p:nvPr/>
        </p:nvSpPr>
        <p:spPr>
          <a:xfrm rot="0" flipH="0" flipV="0">
            <a:off x="14389988" y="15761715"/>
            <a:ext cx="73152" cy="109728"/>
          </a:xfrm>
          <a:custGeom>
            <a:pathLst>
              <a:path w="6096000" h="9144000">
                <a:moveTo>
                  <a:pt x="5626100" y="1333500"/>
                </a:moveTo>
                <a:lnTo>
                  <a:pt x="6057900" y="7175500"/>
                </a:lnTo>
                <a:cubicBezTo>
                  <a:pt x="6083300" y="7454900"/>
                  <a:pt x="6096000" y="7912100"/>
                  <a:pt x="6096000" y="8191500"/>
                </a:cubicBezTo>
                <a:lnTo>
                  <a:pt x="6096000" y="8636000"/>
                </a:lnTo>
                <a:cubicBezTo>
                  <a:pt x="6096000" y="8915400"/>
                  <a:pt x="5867400" y="9144000"/>
                  <a:pt x="5588000" y="9144000"/>
                </a:cubicBezTo>
                <a:cubicBezTo>
                  <a:pt x="5283200" y="9144000"/>
                  <a:pt x="5080000" y="8940800"/>
                  <a:pt x="5080000" y="8636000"/>
                </a:cubicBezTo>
                <a:lnTo>
                  <a:pt x="5080000" y="7366000"/>
                </a:lnTo>
                <a:cubicBezTo>
                  <a:pt x="5080000" y="6870700"/>
                  <a:pt x="5067300" y="6858000"/>
                  <a:pt x="4572000" y="6858000"/>
                </a:cubicBezTo>
                <a:lnTo>
                  <a:pt x="2032000" y="6858000"/>
                </a:lnTo>
                <a:cubicBezTo>
                  <a:pt x="1574800" y="6858000"/>
                  <a:pt x="1498600" y="6896100"/>
                  <a:pt x="1308100" y="7315200"/>
                </a:cubicBezTo>
                <a:lnTo>
                  <a:pt x="660400" y="8686800"/>
                </a:lnTo>
                <a:cubicBezTo>
                  <a:pt x="546100" y="8940800"/>
                  <a:pt x="342900" y="9144000"/>
                  <a:pt x="228600" y="9144000"/>
                </a:cubicBezTo>
                <a:cubicBezTo>
                  <a:pt x="101600" y="9144000"/>
                  <a:pt x="0" y="8915400"/>
                  <a:pt x="0" y="8636000"/>
                </a:cubicBezTo>
                <a:lnTo>
                  <a:pt x="0" y="8382000"/>
                </a:lnTo>
                <a:cubicBezTo>
                  <a:pt x="0" y="8102600"/>
                  <a:pt x="114300" y="7670800"/>
                  <a:pt x="254000" y="7429500"/>
                </a:cubicBezTo>
                <a:lnTo>
                  <a:pt x="4318000" y="431800"/>
                </a:lnTo>
                <a:cubicBezTo>
                  <a:pt x="4457700" y="190500"/>
                  <a:pt x="4749800" y="0"/>
                  <a:pt x="4953000" y="0"/>
                </a:cubicBezTo>
                <a:cubicBezTo>
                  <a:pt x="5346700" y="0"/>
                  <a:pt x="5562600" y="431800"/>
                  <a:pt x="5626100" y="1333500"/>
                </a:cubicBezTo>
                <a:close/>
                <a:moveTo>
                  <a:pt x="5016500" y="6604000"/>
                </a:moveTo>
                <a:moveTo>
                  <a:pt x="4826000" y="5842000"/>
                </a:moveTo>
                <a:lnTo>
                  <a:pt x="4826000" y="2540000"/>
                </a:lnTo>
                <a:cubicBezTo>
                  <a:pt x="4826000" y="2374900"/>
                  <a:pt x="4737100" y="2286000"/>
                  <a:pt x="4572000" y="2286000"/>
                </a:cubicBezTo>
                <a:cubicBezTo>
                  <a:pt x="4432300" y="2286000"/>
                  <a:pt x="4318000" y="2400300"/>
                  <a:pt x="4318000" y="2540000"/>
                </a:cubicBezTo>
                <a:cubicBezTo>
                  <a:pt x="4318000" y="2679700"/>
                  <a:pt x="4267200" y="2794000"/>
                  <a:pt x="4191000" y="2794000"/>
                </a:cubicBezTo>
                <a:cubicBezTo>
                  <a:pt x="4127500" y="2794000"/>
                  <a:pt x="4064000" y="2844800"/>
                  <a:pt x="4064000" y="2921000"/>
                </a:cubicBezTo>
                <a:cubicBezTo>
                  <a:pt x="4064000" y="2984500"/>
                  <a:pt x="4013200" y="3048000"/>
                  <a:pt x="3937000" y="3048000"/>
                </a:cubicBezTo>
                <a:cubicBezTo>
                  <a:pt x="3873500" y="3048000"/>
                  <a:pt x="3810000" y="3162300"/>
                  <a:pt x="3810000" y="3302000"/>
                </a:cubicBezTo>
                <a:cubicBezTo>
                  <a:pt x="3810000" y="3441700"/>
                  <a:pt x="3759200" y="3556000"/>
                  <a:pt x="3683000" y="3556000"/>
                </a:cubicBezTo>
                <a:cubicBezTo>
                  <a:pt x="3619500" y="3556000"/>
                  <a:pt x="3556000" y="3670300"/>
                  <a:pt x="3556000" y="3810000"/>
                </a:cubicBezTo>
                <a:cubicBezTo>
                  <a:pt x="3556000" y="3949700"/>
                  <a:pt x="3505200" y="4064000"/>
                  <a:pt x="3429000" y="4064000"/>
                </a:cubicBezTo>
                <a:cubicBezTo>
                  <a:pt x="3365500" y="4064000"/>
                  <a:pt x="3302000" y="4114800"/>
                  <a:pt x="3302000" y="4191000"/>
                </a:cubicBezTo>
                <a:cubicBezTo>
                  <a:pt x="3302000" y="4254500"/>
                  <a:pt x="3251200" y="4318000"/>
                  <a:pt x="3175000" y="4318000"/>
                </a:cubicBezTo>
                <a:cubicBezTo>
                  <a:pt x="3111500" y="4318000"/>
                  <a:pt x="3048000" y="4432300"/>
                  <a:pt x="3048000" y="4572000"/>
                </a:cubicBezTo>
                <a:cubicBezTo>
                  <a:pt x="3048000" y="4711700"/>
                  <a:pt x="2997200" y="4826000"/>
                  <a:pt x="2921000" y="4826000"/>
                </a:cubicBezTo>
                <a:cubicBezTo>
                  <a:pt x="2857500" y="4826000"/>
                  <a:pt x="2794000" y="4940300"/>
                  <a:pt x="2794000" y="5080000"/>
                </a:cubicBezTo>
                <a:cubicBezTo>
                  <a:pt x="2794000" y="5219700"/>
                  <a:pt x="2743200" y="5334000"/>
                  <a:pt x="2667000" y="5334000"/>
                </a:cubicBezTo>
                <a:cubicBezTo>
                  <a:pt x="2603500" y="5334000"/>
                  <a:pt x="2540000" y="5448300"/>
                  <a:pt x="2540000" y="5588000"/>
                </a:cubicBezTo>
                <a:lnTo>
                  <a:pt x="2540000" y="5842000"/>
                </a:lnTo>
                <a:cubicBezTo>
                  <a:pt x="2540000" y="6019800"/>
                  <a:pt x="2616200" y="6096000"/>
                  <a:pt x="2794000" y="6096000"/>
                </a:cubicBezTo>
                <a:lnTo>
                  <a:pt x="3048000" y="6096000"/>
                </a:lnTo>
                <a:cubicBezTo>
                  <a:pt x="3187700" y="6096000"/>
                  <a:pt x="3302000" y="6032500"/>
                  <a:pt x="3302000" y="5969000"/>
                </a:cubicBezTo>
                <a:cubicBezTo>
                  <a:pt x="3302000" y="5892800"/>
                  <a:pt x="3416300" y="5842000"/>
                  <a:pt x="3556000" y="5842000"/>
                </a:cubicBezTo>
                <a:cubicBezTo>
                  <a:pt x="3695700" y="5842000"/>
                  <a:pt x="3810000" y="5892800"/>
                  <a:pt x="3810000" y="5969000"/>
                </a:cubicBezTo>
                <a:cubicBezTo>
                  <a:pt x="3810000" y="6032500"/>
                  <a:pt x="3924300" y="6096000"/>
                  <a:pt x="4064000" y="6096000"/>
                </a:cubicBezTo>
                <a:lnTo>
                  <a:pt x="4572000" y="6096000"/>
                </a:lnTo>
                <a:cubicBezTo>
                  <a:pt x="4826000" y="6096000"/>
                  <a:pt x="4826000" y="6096000"/>
                  <a:pt x="4826000" y="5842000"/>
                </a:cubicBezTo>
                <a:close/>
                <a:moveTo>
                  <a:pt x="508000" y="66040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08" name="Freeform 14408"/>
          <p:cNvSpPr/>
          <p:nvPr/>
        </p:nvSpPr>
        <p:spPr>
          <a:xfrm rot="0" flipH="0" flipV="0">
            <a:off x="14435708" y="15684144"/>
            <a:ext cx="222351" cy="192024"/>
          </a:xfrm>
          <a:custGeom>
            <a:pathLst>
              <a:path w="18529300" h="16002000">
                <a:moveTo>
                  <a:pt x="762000" y="0"/>
                </a:moveTo>
                <a:lnTo>
                  <a:pt x="17526000" y="0"/>
                </a:lnTo>
                <a:cubicBezTo>
                  <a:pt x="17945100" y="0"/>
                  <a:pt x="18288000" y="114300"/>
                  <a:pt x="18288000" y="254000"/>
                </a:cubicBezTo>
                <a:cubicBezTo>
                  <a:pt x="18288000" y="393700"/>
                  <a:pt x="17945100" y="508000"/>
                  <a:pt x="17526000" y="508000"/>
                </a:cubicBezTo>
                <a:lnTo>
                  <a:pt x="762000" y="508000"/>
                </a:lnTo>
                <a:cubicBezTo>
                  <a:pt x="342900" y="508000"/>
                  <a:pt x="0" y="393700"/>
                  <a:pt x="0" y="254000"/>
                </a:cubicBezTo>
                <a:cubicBezTo>
                  <a:pt x="0" y="114300"/>
                  <a:pt x="342900" y="0"/>
                  <a:pt x="762000" y="0"/>
                </a:cubicBezTo>
                <a:close/>
                <a:moveTo>
                  <a:pt x="14427200" y="13068300"/>
                </a:moveTo>
                <a:moveTo>
                  <a:pt x="1828800" y="8191500"/>
                </a:moveTo>
                <a:lnTo>
                  <a:pt x="2247900" y="14033500"/>
                </a:lnTo>
                <a:cubicBezTo>
                  <a:pt x="2273300" y="14312900"/>
                  <a:pt x="2286000" y="14770100"/>
                  <a:pt x="2286000" y="15049500"/>
                </a:cubicBezTo>
                <a:lnTo>
                  <a:pt x="2286000" y="15494000"/>
                </a:lnTo>
                <a:cubicBezTo>
                  <a:pt x="2286000" y="15773400"/>
                  <a:pt x="2057400" y="16002000"/>
                  <a:pt x="1778000" y="16002000"/>
                </a:cubicBezTo>
                <a:cubicBezTo>
                  <a:pt x="1473200" y="16002000"/>
                  <a:pt x="1270000" y="15798800"/>
                  <a:pt x="1270000" y="15494000"/>
                </a:cubicBezTo>
                <a:lnTo>
                  <a:pt x="1270000" y="14224000"/>
                </a:lnTo>
                <a:cubicBezTo>
                  <a:pt x="1270000" y="13855700"/>
                  <a:pt x="1130300" y="13716000"/>
                  <a:pt x="762000" y="13716000"/>
                </a:cubicBezTo>
                <a:lnTo>
                  <a:pt x="508000" y="13716000"/>
                </a:lnTo>
                <a:cubicBezTo>
                  <a:pt x="228600" y="13716000"/>
                  <a:pt x="0" y="13538200"/>
                  <a:pt x="0" y="13335000"/>
                </a:cubicBezTo>
                <a:cubicBezTo>
                  <a:pt x="0" y="13119100"/>
                  <a:pt x="228600" y="12954000"/>
                  <a:pt x="508000" y="12954000"/>
                </a:cubicBezTo>
                <a:cubicBezTo>
                  <a:pt x="838200" y="12954000"/>
                  <a:pt x="1016000" y="12776200"/>
                  <a:pt x="1016000" y="12446000"/>
                </a:cubicBezTo>
                <a:lnTo>
                  <a:pt x="1016000" y="9652000"/>
                </a:lnTo>
                <a:cubicBezTo>
                  <a:pt x="1016000" y="9055100"/>
                  <a:pt x="571500" y="8966200"/>
                  <a:pt x="381000" y="9525000"/>
                </a:cubicBezTo>
                <a:cubicBezTo>
                  <a:pt x="304800" y="9728200"/>
                  <a:pt x="190500" y="9906000"/>
                  <a:pt x="127000" y="9906000"/>
                </a:cubicBezTo>
                <a:cubicBezTo>
                  <a:pt x="63500" y="9906000"/>
                  <a:pt x="0" y="9677400"/>
                  <a:pt x="0" y="9398000"/>
                </a:cubicBezTo>
                <a:lnTo>
                  <a:pt x="0" y="8636000"/>
                </a:lnTo>
                <a:cubicBezTo>
                  <a:pt x="0" y="8356600"/>
                  <a:pt x="127000" y="7937500"/>
                  <a:pt x="266700" y="7721600"/>
                </a:cubicBezTo>
                <a:cubicBezTo>
                  <a:pt x="406400" y="7493000"/>
                  <a:pt x="558800" y="7200900"/>
                  <a:pt x="596900" y="7086600"/>
                </a:cubicBezTo>
                <a:cubicBezTo>
                  <a:pt x="635000" y="6959600"/>
                  <a:pt x="863600" y="6858000"/>
                  <a:pt x="1092200" y="6858000"/>
                </a:cubicBezTo>
                <a:cubicBezTo>
                  <a:pt x="1536700" y="6858000"/>
                  <a:pt x="1752600" y="7264400"/>
                  <a:pt x="1828800" y="8191500"/>
                </a:cubicBezTo>
                <a:close/>
                <a:moveTo>
                  <a:pt x="6235700" y="13068300"/>
                </a:moveTo>
                <a:moveTo>
                  <a:pt x="8763000" y="8877300"/>
                </a:moveTo>
                <a:lnTo>
                  <a:pt x="7048500" y="15506700"/>
                </a:lnTo>
                <a:cubicBezTo>
                  <a:pt x="6985000" y="15773400"/>
                  <a:pt x="6743700" y="16002000"/>
                  <a:pt x="6515100" y="16002000"/>
                </a:cubicBezTo>
                <a:cubicBezTo>
                  <a:pt x="6096000" y="16002000"/>
                  <a:pt x="5842000" y="15862300"/>
                  <a:pt x="5842000" y="15621000"/>
                </a:cubicBezTo>
                <a:cubicBezTo>
                  <a:pt x="5842000" y="15544800"/>
                  <a:pt x="5918200" y="15265400"/>
                  <a:pt x="5994400" y="14998700"/>
                </a:cubicBezTo>
                <a:lnTo>
                  <a:pt x="7480300" y="10083800"/>
                </a:lnTo>
                <a:cubicBezTo>
                  <a:pt x="7658100" y="9474200"/>
                  <a:pt x="7670800" y="8636000"/>
                  <a:pt x="7493000" y="8636000"/>
                </a:cubicBezTo>
                <a:cubicBezTo>
                  <a:pt x="7429500" y="8636000"/>
                  <a:pt x="7213600" y="8813800"/>
                  <a:pt x="7035800" y="9042400"/>
                </a:cubicBezTo>
                <a:cubicBezTo>
                  <a:pt x="6705600" y="9423400"/>
                  <a:pt x="6400800" y="9652000"/>
                  <a:pt x="6197600" y="9652000"/>
                </a:cubicBezTo>
                <a:cubicBezTo>
                  <a:pt x="5994400" y="9652000"/>
                  <a:pt x="5842000" y="9385300"/>
                  <a:pt x="5842000" y="9017000"/>
                </a:cubicBezTo>
                <a:cubicBezTo>
                  <a:pt x="5842000" y="8801100"/>
                  <a:pt x="5930900" y="8610600"/>
                  <a:pt x="6032500" y="8585200"/>
                </a:cubicBezTo>
                <a:cubicBezTo>
                  <a:pt x="6134100" y="8547100"/>
                  <a:pt x="6375400" y="8356600"/>
                  <a:pt x="6565900" y="8166100"/>
                </a:cubicBezTo>
                <a:lnTo>
                  <a:pt x="7264400" y="7467600"/>
                </a:lnTo>
                <a:cubicBezTo>
                  <a:pt x="7696200" y="7035800"/>
                  <a:pt x="8077200" y="6858000"/>
                  <a:pt x="8547100" y="6858000"/>
                </a:cubicBezTo>
                <a:cubicBezTo>
                  <a:pt x="8737600" y="6858000"/>
                  <a:pt x="8890000" y="7086600"/>
                  <a:pt x="8890000" y="7366000"/>
                </a:cubicBezTo>
                <a:lnTo>
                  <a:pt x="8890000" y="7874000"/>
                </a:lnTo>
                <a:cubicBezTo>
                  <a:pt x="8890000" y="8153400"/>
                  <a:pt x="8839200" y="8597900"/>
                  <a:pt x="8763000" y="8877300"/>
                </a:cubicBezTo>
                <a:close/>
                <a:moveTo>
                  <a:pt x="5549900" y="13068300"/>
                </a:moveTo>
                <a:moveTo>
                  <a:pt x="17043400" y="14236700"/>
                </a:moveTo>
                <a:lnTo>
                  <a:pt x="18059400" y="12382500"/>
                </a:lnTo>
                <a:cubicBezTo>
                  <a:pt x="18186400" y="12141200"/>
                  <a:pt x="18351500" y="11938000"/>
                  <a:pt x="18427700" y="11938000"/>
                </a:cubicBezTo>
                <a:cubicBezTo>
                  <a:pt x="18491200" y="11938000"/>
                  <a:pt x="18529300" y="12153900"/>
                  <a:pt x="18503900" y="12420600"/>
                </a:cubicBezTo>
                <a:lnTo>
                  <a:pt x="18402300" y="13627100"/>
                </a:lnTo>
                <a:cubicBezTo>
                  <a:pt x="18376900" y="13881100"/>
                  <a:pt x="18249900" y="14300200"/>
                  <a:pt x="18110200" y="14541500"/>
                </a:cubicBezTo>
                <a:lnTo>
                  <a:pt x="17538700" y="15557500"/>
                </a:lnTo>
                <a:cubicBezTo>
                  <a:pt x="17411700" y="15798800"/>
                  <a:pt x="17068800" y="16002000"/>
                  <a:pt x="16789400" y="16002000"/>
                </a:cubicBezTo>
                <a:lnTo>
                  <a:pt x="16764000" y="16002000"/>
                </a:lnTo>
                <a:cubicBezTo>
                  <a:pt x="16446500" y="16002000"/>
                  <a:pt x="16332200" y="15824200"/>
                  <a:pt x="16459200" y="15506700"/>
                </a:cubicBezTo>
                <a:lnTo>
                  <a:pt x="16598900" y="15163800"/>
                </a:lnTo>
                <a:cubicBezTo>
                  <a:pt x="16713200" y="14897100"/>
                  <a:pt x="16903700" y="14478000"/>
                  <a:pt x="17043400" y="14236700"/>
                </a:cubicBezTo>
                <a:close/>
                <a:moveTo>
                  <a:pt x="190500" y="130683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09" name="Freeform 14409"/>
          <p:cNvSpPr/>
          <p:nvPr/>
        </p:nvSpPr>
        <p:spPr>
          <a:xfrm rot="0" flipH="0" flipV="0">
            <a:off x="14615668" y="15617646"/>
            <a:ext cx="339090" cy="289560"/>
          </a:xfrm>
          <a:custGeom>
            <a:pathLst>
              <a:path w="28257500" h="24130000">
                <a:moveTo>
                  <a:pt x="2667000" y="0"/>
                </a:moveTo>
                <a:lnTo>
                  <a:pt x="6223000" y="0"/>
                </a:lnTo>
                <a:cubicBezTo>
                  <a:pt x="6362700" y="0"/>
                  <a:pt x="6477000" y="63500"/>
                  <a:pt x="6477000" y="127000"/>
                </a:cubicBezTo>
                <a:cubicBezTo>
                  <a:pt x="6477000" y="203200"/>
                  <a:pt x="6451600" y="317500"/>
                  <a:pt x="6438900" y="381000"/>
                </a:cubicBezTo>
                <a:cubicBezTo>
                  <a:pt x="6413500" y="457200"/>
                  <a:pt x="6286500" y="508000"/>
                  <a:pt x="6146800" y="508000"/>
                </a:cubicBezTo>
                <a:lnTo>
                  <a:pt x="3048000" y="508000"/>
                </a:lnTo>
                <a:cubicBezTo>
                  <a:pt x="2908300" y="508000"/>
                  <a:pt x="2794000" y="457200"/>
                  <a:pt x="2794000" y="381000"/>
                </a:cubicBezTo>
                <a:cubicBezTo>
                  <a:pt x="2794000" y="317500"/>
                  <a:pt x="2705100" y="254000"/>
                  <a:pt x="2603500" y="254000"/>
                </a:cubicBezTo>
                <a:cubicBezTo>
                  <a:pt x="2489200" y="254000"/>
                  <a:pt x="2413000" y="203200"/>
                  <a:pt x="2413000" y="127000"/>
                </a:cubicBezTo>
                <a:cubicBezTo>
                  <a:pt x="2413000" y="63500"/>
                  <a:pt x="2527300" y="0"/>
                  <a:pt x="2667000" y="0"/>
                </a:cubicBezTo>
                <a:close/>
                <a:moveTo>
                  <a:pt x="17551400" y="15773400"/>
                </a:moveTo>
                <a:moveTo>
                  <a:pt x="28257500" y="5842000"/>
                </a:moveTo>
                <a:lnTo>
                  <a:pt x="12446000" y="5842000"/>
                </a:lnTo>
                <a:cubicBezTo>
                  <a:pt x="11442700" y="5842000"/>
                  <a:pt x="10845800" y="6362700"/>
                  <a:pt x="9855200" y="8077200"/>
                </a:cubicBezTo>
                <a:lnTo>
                  <a:pt x="1219200" y="23037800"/>
                </a:lnTo>
                <a:cubicBezTo>
                  <a:pt x="622300" y="24091900"/>
                  <a:pt x="584200" y="24130000"/>
                  <a:pt x="254000" y="24130000"/>
                </a:cubicBezTo>
                <a:cubicBezTo>
                  <a:pt x="114300" y="24130000"/>
                  <a:pt x="0" y="23901400"/>
                  <a:pt x="0" y="23622000"/>
                </a:cubicBezTo>
                <a:cubicBezTo>
                  <a:pt x="0" y="23342600"/>
                  <a:pt x="228600" y="22720300"/>
                  <a:pt x="508000" y="22237700"/>
                </a:cubicBezTo>
                <a:lnTo>
                  <a:pt x="9436100" y="6680200"/>
                </a:lnTo>
                <a:cubicBezTo>
                  <a:pt x="9715500" y="6197600"/>
                  <a:pt x="10236200" y="5448300"/>
                  <a:pt x="10604500" y="5029200"/>
                </a:cubicBezTo>
                <a:lnTo>
                  <a:pt x="10769600" y="4838700"/>
                </a:lnTo>
                <a:cubicBezTo>
                  <a:pt x="11125200" y="4406900"/>
                  <a:pt x="11658600" y="3670300"/>
                  <a:pt x="11925300" y="3175000"/>
                </a:cubicBezTo>
                <a:lnTo>
                  <a:pt x="13233400" y="889000"/>
                </a:lnTo>
                <a:cubicBezTo>
                  <a:pt x="13500100" y="406400"/>
                  <a:pt x="13919200" y="0"/>
                  <a:pt x="14160500" y="0"/>
                </a:cubicBezTo>
                <a:cubicBezTo>
                  <a:pt x="14401800" y="0"/>
                  <a:pt x="14605000" y="63500"/>
                  <a:pt x="14605000" y="127000"/>
                </a:cubicBezTo>
                <a:cubicBezTo>
                  <a:pt x="14605000" y="203200"/>
                  <a:pt x="14376400" y="647700"/>
                  <a:pt x="14097000" y="1143000"/>
                </a:cubicBezTo>
                <a:lnTo>
                  <a:pt x="11658600" y="5334000"/>
                </a:lnTo>
                <a:close/>
                <a:moveTo>
                  <a:pt x="11709400" y="15773400"/>
                </a:moveTo>
                <a:moveTo>
                  <a:pt x="254000" y="5334000"/>
                </a:moveTo>
                <a:lnTo>
                  <a:pt x="3048000" y="5334000"/>
                </a:lnTo>
                <a:cubicBezTo>
                  <a:pt x="3213100" y="5334000"/>
                  <a:pt x="3302000" y="5422900"/>
                  <a:pt x="3302000" y="5588000"/>
                </a:cubicBezTo>
                <a:cubicBezTo>
                  <a:pt x="3302000" y="5753100"/>
                  <a:pt x="3213100" y="5842000"/>
                  <a:pt x="3048000" y="5842000"/>
                </a:cubicBezTo>
                <a:lnTo>
                  <a:pt x="254000" y="5842000"/>
                </a:lnTo>
                <a:cubicBezTo>
                  <a:pt x="88900" y="5842000"/>
                  <a:pt x="0" y="5753100"/>
                  <a:pt x="0" y="5588000"/>
                </a:cubicBezTo>
                <a:cubicBezTo>
                  <a:pt x="0" y="5422900"/>
                  <a:pt x="88900" y="5334000"/>
                  <a:pt x="254000" y="5334000"/>
                </a:cubicBezTo>
                <a:close/>
                <a:moveTo>
                  <a:pt x="12217400" y="157734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10" name="Freeform 14410"/>
          <p:cNvSpPr/>
          <p:nvPr/>
        </p:nvSpPr>
        <p:spPr>
          <a:xfrm rot="0" flipH="0" flipV="0">
            <a:off x="15033245" y="15681832"/>
            <a:ext cx="219456" cy="6096"/>
          </a:xfrm>
          <a:custGeom>
            <a:pathLst>
              <a:path w="18288000" h="508000">
                <a:moveTo>
                  <a:pt x="762000" y="0"/>
                </a:moveTo>
                <a:lnTo>
                  <a:pt x="17526000" y="0"/>
                </a:lnTo>
                <a:cubicBezTo>
                  <a:pt x="17945100" y="0"/>
                  <a:pt x="18288000" y="114300"/>
                  <a:pt x="18288000" y="254000"/>
                </a:cubicBezTo>
                <a:cubicBezTo>
                  <a:pt x="18288000" y="393700"/>
                  <a:pt x="17945100" y="508000"/>
                  <a:pt x="17526000" y="508000"/>
                </a:cubicBezTo>
                <a:lnTo>
                  <a:pt x="762000" y="508000"/>
                </a:lnTo>
                <a:cubicBezTo>
                  <a:pt x="342900" y="508000"/>
                  <a:pt x="0" y="393700"/>
                  <a:pt x="0" y="254000"/>
                </a:cubicBezTo>
                <a:cubicBezTo>
                  <a:pt x="0" y="114300"/>
                  <a:pt x="342900" y="0"/>
                  <a:pt x="762000" y="0"/>
                </a:cubicBezTo>
                <a:close/>
                <a:moveTo>
                  <a:pt x="6413500" y="66675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11" name="Freeform 14411"/>
          <p:cNvSpPr/>
          <p:nvPr/>
        </p:nvSpPr>
        <p:spPr>
          <a:xfrm rot="0" flipH="0" flipV="0">
            <a:off x="15335119" y="15681832"/>
            <a:ext cx="219456" cy="6096"/>
          </a:xfrm>
          <a:custGeom>
            <a:pathLst>
              <a:path w="18288000" h="508000">
                <a:moveTo>
                  <a:pt x="762000" y="0"/>
                </a:moveTo>
                <a:lnTo>
                  <a:pt x="17526000" y="0"/>
                </a:lnTo>
                <a:cubicBezTo>
                  <a:pt x="17945100" y="0"/>
                  <a:pt x="18288000" y="114300"/>
                  <a:pt x="18288000" y="254000"/>
                </a:cubicBezTo>
                <a:cubicBezTo>
                  <a:pt x="18288000" y="393700"/>
                  <a:pt x="17945100" y="508000"/>
                  <a:pt x="17526000" y="508000"/>
                </a:cubicBezTo>
                <a:lnTo>
                  <a:pt x="762000" y="508000"/>
                </a:lnTo>
                <a:cubicBezTo>
                  <a:pt x="342900" y="508000"/>
                  <a:pt x="0" y="393700"/>
                  <a:pt x="0" y="254000"/>
                </a:cubicBezTo>
                <a:cubicBezTo>
                  <a:pt x="0" y="114300"/>
                  <a:pt x="342900" y="0"/>
                  <a:pt x="762000" y="0"/>
                </a:cubicBezTo>
                <a:close/>
                <a:moveTo>
                  <a:pt x="6413500" y="66675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12" name="Freeform 14412"/>
          <p:cNvSpPr/>
          <p:nvPr/>
        </p:nvSpPr>
        <p:spPr>
          <a:xfrm rot="0" flipH="0" flipV="0">
            <a:off x="15633945" y="15681832"/>
            <a:ext cx="219456" cy="6096"/>
          </a:xfrm>
          <a:custGeom>
            <a:pathLst>
              <a:path w="18288000" h="508000">
                <a:moveTo>
                  <a:pt x="762000" y="0"/>
                </a:moveTo>
                <a:lnTo>
                  <a:pt x="17526000" y="0"/>
                </a:lnTo>
                <a:cubicBezTo>
                  <a:pt x="17945100" y="0"/>
                  <a:pt x="18288000" y="114300"/>
                  <a:pt x="18288000" y="254000"/>
                </a:cubicBezTo>
                <a:cubicBezTo>
                  <a:pt x="18288000" y="393700"/>
                  <a:pt x="17945100" y="508000"/>
                  <a:pt x="17526000" y="508000"/>
                </a:cubicBezTo>
                <a:lnTo>
                  <a:pt x="762000" y="508000"/>
                </a:lnTo>
                <a:cubicBezTo>
                  <a:pt x="342900" y="508000"/>
                  <a:pt x="0" y="393700"/>
                  <a:pt x="0" y="254000"/>
                </a:cubicBezTo>
                <a:cubicBezTo>
                  <a:pt x="0" y="114300"/>
                  <a:pt x="342900" y="0"/>
                  <a:pt x="762000" y="0"/>
                </a:cubicBezTo>
                <a:close/>
                <a:moveTo>
                  <a:pt x="6413500" y="66675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13" name="Freeform 14413"/>
          <p:cNvSpPr/>
          <p:nvPr/>
        </p:nvSpPr>
        <p:spPr>
          <a:xfrm rot="0" flipH="0" flipV="0">
            <a:off x="15932770" y="15681832"/>
            <a:ext cx="219456" cy="6096"/>
          </a:xfrm>
          <a:custGeom>
            <a:pathLst>
              <a:path w="18288000" h="508000">
                <a:moveTo>
                  <a:pt x="762000" y="0"/>
                </a:moveTo>
                <a:lnTo>
                  <a:pt x="17526000" y="0"/>
                </a:lnTo>
                <a:cubicBezTo>
                  <a:pt x="17945100" y="0"/>
                  <a:pt x="18288000" y="114300"/>
                  <a:pt x="18288000" y="254000"/>
                </a:cubicBezTo>
                <a:cubicBezTo>
                  <a:pt x="18288000" y="393700"/>
                  <a:pt x="17945100" y="508000"/>
                  <a:pt x="17526000" y="508000"/>
                </a:cubicBezTo>
                <a:lnTo>
                  <a:pt x="762000" y="508000"/>
                </a:lnTo>
                <a:cubicBezTo>
                  <a:pt x="342900" y="508000"/>
                  <a:pt x="0" y="393700"/>
                  <a:pt x="0" y="254000"/>
                </a:cubicBezTo>
                <a:cubicBezTo>
                  <a:pt x="0" y="114300"/>
                  <a:pt x="342900" y="0"/>
                  <a:pt x="762000" y="0"/>
                </a:cubicBezTo>
                <a:close/>
                <a:moveTo>
                  <a:pt x="6413500" y="66675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14" name="Freeform 14414"/>
          <p:cNvSpPr/>
          <p:nvPr/>
        </p:nvSpPr>
        <p:spPr>
          <a:xfrm rot="0" flipH="0" flipV="0">
            <a:off x="16231596" y="15681832"/>
            <a:ext cx="219456" cy="6096"/>
          </a:xfrm>
          <a:custGeom>
            <a:pathLst>
              <a:path w="18288000" h="508000">
                <a:moveTo>
                  <a:pt x="762000" y="0"/>
                </a:moveTo>
                <a:lnTo>
                  <a:pt x="17526000" y="0"/>
                </a:lnTo>
                <a:cubicBezTo>
                  <a:pt x="17945100" y="0"/>
                  <a:pt x="18288000" y="114300"/>
                  <a:pt x="18288000" y="254000"/>
                </a:cubicBezTo>
                <a:cubicBezTo>
                  <a:pt x="18288000" y="393700"/>
                  <a:pt x="17945100" y="508000"/>
                  <a:pt x="17526000" y="508000"/>
                </a:cubicBezTo>
                <a:lnTo>
                  <a:pt x="762000" y="508000"/>
                </a:lnTo>
                <a:cubicBezTo>
                  <a:pt x="342900" y="508000"/>
                  <a:pt x="0" y="393700"/>
                  <a:pt x="0" y="254000"/>
                </a:cubicBezTo>
                <a:cubicBezTo>
                  <a:pt x="0" y="114300"/>
                  <a:pt x="342900" y="0"/>
                  <a:pt x="762000" y="0"/>
                </a:cubicBezTo>
                <a:close/>
                <a:moveTo>
                  <a:pt x="6413500" y="66675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15" name="Freeform 14415"/>
          <p:cNvSpPr/>
          <p:nvPr/>
        </p:nvSpPr>
        <p:spPr>
          <a:xfrm rot="0" flipH="0" flipV="0">
            <a:off x="16530423" y="15681832"/>
            <a:ext cx="219456" cy="6096"/>
          </a:xfrm>
          <a:custGeom>
            <a:pathLst>
              <a:path w="18288000" h="508000">
                <a:moveTo>
                  <a:pt x="762000" y="0"/>
                </a:moveTo>
                <a:lnTo>
                  <a:pt x="17526000" y="0"/>
                </a:lnTo>
                <a:cubicBezTo>
                  <a:pt x="17945100" y="0"/>
                  <a:pt x="18288000" y="114300"/>
                  <a:pt x="18288000" y="254000"/>
                </a:cubicBezTo>
                <a:cubicBezTo>
                  <a:pt x="18288000" y="393700"/>
                  <a:pt x="17945100" y="508000"/>
                  <a:pt x="17526000" y="508000"/>
                </a:cubicBezTo>
                <a:lnTo>
                  <a:pt x="762000" y="508000"/>
                </a:lnTo>
                <a:cubicBezTo>
                  <a:pt x="342900" y="508000"/>
                  <a:pt x="0" y="393700"/>
                  <a:pt x="0" y="254000"/>
                </a:cubicBezTo>
                <a:cubicBezTo>
                  <a:pt x="0" y="114300"/>
                  <a:pt x="342900" y="0"/>
                  <a:pt x="762000" y="0"/>
                </a:cubicBezTo>
                <a:close/>
                <a:moveTo>
                  <a:pt x="6413500" y="66675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16" name="Freeform 14416"/>
          <p:cNvSpPr/>
          <p:nvPr/>
        </p:nvSpPr>
        <p:spPr>
          <a:xfrm rot="0" flipH="0" flipV="0">
            <a:off x="16832327" y="15681426"/>
            <a:ext cx="152400" cy="6096"/>
          </a:xfrm>
          <a:custGeom>
            <a:pathLst>
              <a:path w="12700000" h="508000">
                <a:moveTo>
                  <a:pt x="508000" y="0"/>
                </a:moveTo>
                <a:lnTo>
                  <a:pt x="12192000" y="0"/>
                </a:lnTo>
                <a:cubicBezTo>
                  <a:pt x="12471400" y="0"/>
                  <a:pt x="12700000" y="114300"/>
                  <a:pt x="12700000" y="254000"/>
                </a:cubicBezTo>
                <a:cubicBezTo>
                  <a:pt x="12700000" y="393700"/>
                  <a:pt x="12471400" y="508000"/>
                  <a:pt x="12192000" y="508000"/>
                </a:cubicBezTo>
                <a:lnTo>
                  <a:pt x="508000" y="508000"/>
                </a:lnTo>
                <a:cubicBezTo>
                  <a:pt x="228600" y="508000"/>
                  <a:pt x="0" y="393700"/>
                  <a:pt x="0" y="254000"/>
                </a:cubicBezTo>
                <a:cubicBezTo>
                  <a:pt x="0" y="114300"/>
                  <a:pt x="228600" y="0"/>
                  <a:pt x="508000" y="0"/>
                </a:cubicBezTo>
                <a:close/>
                <a:moveTo>
                  <a:pt x="1663700" y="19177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17" name="Freeform 14417"/>
          <p:cNvSpPr/>
          <p:nvPr/>
        </p:nvSpPr>
        <p:spPr>
          <a:xfrm rot="0" flipH="0" flipV="0">
            <a:off x="16984727" y="15645409"/>
            <a:ext cx="36576" cy="42672"/>
          </a:xfrm>
          <a:custGeom>
            <a:pathLst>
              <a:path w="3048000" h="3556000">
                <a:moveTo>
                  <a:pt x="3048000" y="254000"/>
                </a:moveTo>
                <a:lnTo>
                  <a:pt x="3048000" y="3048000"/>
                </a:lnTo>
                <a:cubicBezTo>
                  <a:pt x="3048000" y="3187700"/>
                  <a:pt x="2997200" y="3302000"/>
                  <a:pt x="2921000" y="3302000"/>
                </a:cubicBezTo>
                <a:cubicBezTo>
                  <a:pt x="2857500" y="3302000"/>
                  <a:pt x="2794000" y="3365500"/>
                  <a:pt x="2794000" y="3429000"/>
                </a:cubicBezTo>
                <a:cubicBezTo>
                  <a:pt x="2794000" y="3505200"/>
                  <a:pt x="2743200" y="3556000"/>
                  <a:pt x="2667000" y="3556000"/>
                </a:cubicBezTo>
                <a:cubicBezTo>
                  <a:pt x="2603500" y="3556000"/>
                  <a:pt x="2540000" y="3505200"/>
                  <a:pt x="2540000" y="3429000"/>
                </a:cubicBezTo>
                <a:cubicBezTo>
                  <a:pt x="2540000" y="3365500"/>
                  <a:pt x="2425700" y="3302000"/>
                  <a:pt x="2286000" y="3302000"/>
                </a:cubicBezTo>
                <a:lnTo>
                  <a:pt x="254000" y="3302000"/>
                </a:lnTo>
                <a:cubicBezTo>
                  <a:pt x="88900" y="3302000"/>
                  <a:pt x="0" y="3213100"/>
                  <a:pt x="0" y="3048000"/>
                </a:cubicBezTo>
                <a:cubicBezTo>
                  <a:pt x="0" y="2882900"/>
                  <a:pt x="88900" y="2794000"/>
                  <a:pt x="254000" y="2794000"/>
                </a:cubicBezTo>
                <a:lnTo>
                  <a:pt x="2540000" y="2794000"/>
                </a:lnTo>
                <a:lnTo>
                  <a:pt x="2540000" y="254000"/>
                </a:lnTo>
                <a:cubicBezTo>
                  <a:pt x="2540000" y="88900"/>
                  <a:pt x="2628900" y="0"/>
                  <a:pt x="2794000" y="0"/>
                </a:cubicBezTo>
                <a:cubicBezTo>
                  <a:pt x="2959100" y="0"/>
                  <a:pt x="3048000" y="88900"/>
                  <a:pt x="3048000" y="254000"/>
                </a:cubicBezTo>
                <a:close/>
                <a:moveTo>
                  <a:pt x="3987800" y="42418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18" name="Freeform 14418"/>
          <p:cNvSpPr/>
          <p:nvPr/>
        </p:nvSpPr>
        <p:spPr>
          <a:xfrm rot="0" flipH="0" flipV="0">
            <a:off x="17042639" y="15683813"/>
            <a:ext cx="106680" cy="9144"/>
          </a:xfrm>
          <a:custGeom>
            <a:pathLst>
              <a:path w="8890000" h="762000">
                <a:moveTo>
                  <a:pt x="508000" y="0"/>
                </a:moveTo>
                <a:lnTo>
                  <a:pt x="8382000" y="0"/>
                </a:lnTo>
                <a:cubicBezTo>
                  <a:pt x="8661400" y="0"/>
                  <a:pt x="8890000" y="165100"/>
                  <a:pt x="8890000" y="381000"/>
                </a:cubicBezTo>
                <a:cubicBezTo>
                  <a:pt x="8890000" y="584200"/>
                  <a:pt x="8661400" y="762000"/>
                  <a:pt x="8382000" y="762000"/>
                </a:cubicBezTo>
                <a:lnTo>
                  <a:pt x="508000" y="762000"/>
                </a:lnTo>
                <a:cubicBezTo>
                  <a:pt x="228600" y="762000"/>
                  <a:pt x="0" y="584200"/>
                  <a:pt x="0" y="381000"/>
                </a:cubicBezTo>
                <a:cubicBezTo>
                  <a:pt x="0" y="165100"/>
                  <a:pt x="228600" y="0"/>
                  <a:pt x="508000" y="0"/>
                </a:cubicBezTo>
                <a:close/>
                <a:moveTo>
                  <a:pt x="-139700" y="10414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19" name="Rectangle 14419"/>
          <p:cNvSpPr/>
          <p:nvPr/>
        </p:nvSpPr>
        <p:spPr>
          <a:xfrm rot="0" flipH="0" flipV="0">
            <a:off x="17158844" y="15487614"/>
            <a:ext cx="65227" cy="256397"/>
          </a:xfrm>
          <a:prstGeom prst="rect">
            <a:avLst/>
          </a:prstGeom>
        </p:spPr>
      </p:sp>
      <p:sp>
        <p:nvSpPr>
          <p:cNvPr id="14420" name="Freeform 14420"/>
          <p:cNvSpPr/>
          <p:nvPr/>
        </p:nvSpPr>
        <p:spPr>
          <a:xfrm rot="0" flipH="0" flipV="0">
            <a:off x="17149395" y="15681375"/>
            <a:ext cx="79248" cy="9144"/>
          </a:xfrm>
          <a:custGeom>
            <a:pathLst>
              <a:path w="6604000" h="762000">
                <a:moveTo>
                  <a:pt x="254000" y="0"/>
                </a:moveTo>
                <a:lnTo>
                  <a:pt x="6350000" y="0"/>
                </a:lnTo>
                <a:cubicBezTo>
                  <a:pt x="6578600" y="0"/>
                  <a:pt x="6604000" y="25400"/>
                  <a:pt x="6604000" y="254000"/>
                </a:cubicBezTo>
                <a:lnTo>
                  <a:pt x="6604000" y="508000"/>
                </a:lnTo>
                <a:cubicBezTo>
                  <a:pt x="6604000" y="736600"/>
                  <a:pt x="6578600" y="762000"/>
                  <a:pt x="6350000" y="762000"/>
                </a:cubicBezTo>
                <a:lnTo>
                  <a:pt x="254000" y="762000"/>
                </a:lnTo>
                <a:cubicBezTo>
                  <a:pt x="38100" y="762000"/>
                  <a:pt x="0" y="736600"/>
                  <a:pt x="0" y="508000"/>
                </a:cubicBezTo>
                <a:lnTo>
                  <a:pt x="0" y="254000"/>
                </a:lnTo>
                <a:cubicBezTo>
                  <a:pt x="0" y="25400"/>
                  <a:pt x="38100" y="0"/>
                  <a:pt x="254000" y="0"/>
                </a:cubicBezTo>
                <a:close/>
                <a:moveTo>
                  <a:pt x="1397000" y="6096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21" name="Rectangle 14421"/>
          <p:cNvSpPr/>
          <p:nvPr/>
        </p:nvSpPr>
        <p:spPr>
          <a:xfrm rot="0" flipH="0" flipV="0">
            <a:off x="17224122" y="15633283"/>
            <a:ext cx="53797" cy="256397"/>
          </a:xfrm>
          <a:prstGeom prst="rect">
            <a:avLst/>
          </a:prstGeom>
        </p:spPr>
      </p:sp>
      <p:sp>
        <p:nvSpPr>
          <p:cNvPr id="14422" name="Freeform 14422"/>
          <p:cNvSpPr/>
          <p:nvPr/>
        </p:nvSpPr>
        <p:spPr>
          <a:xfrm rot="0" flipH="0" flipV="0">
            <a:off x="17219550" y="15849142"/>
            <a:ext cx="85344" cy="54864"/>
          </a:xfrm>
          <a:custGeom>
            <a:pathLst>
              <a:path w="7112000" h="4572000">
                <a:moveTo>
                  <a:pt x="5562600" y="4572000"/>
                </a:moveTo>
                <a:lnTo>
                  <a:pt x="4787900" y="4572000"/>
                </a:lnTo>
                <a:cubicBezTo>
                  <a:pt x="4394200" y="4572000"/>
                  <a:pt x="3771900" y="4470400"/>
                  <a:pt x="3403600" y="4343400"/>
                </a:cubicBezTo>
                <a:lnTo>
                  <a:pt x="3251200" y="4305300"/>
                </a:lnTo>
                <a:cubicBezTo>
                  <a:pt x="2895600" y="4178300"/>
                  <a:pt x="2311400" y="3949700"/>
                  <a:pt x="1968500" y="3771900"/>
                </a:cubicBezTo>
                <a:lnTo>
                  <a:pt x="1689100" y="3644900"/>
                </a:lnTo>
                <a:cubicBezTo>
                  <a:pt x="520700" y="3073400"/>
                  <a:pt x="0" y="2374900"/>
                  <a:pt x="0" y="1358900"/>
                </a:cubicBezTo>
                <a:cubicBezTo>
                  <a:pt x="0" y="419100"/>
                  <a:pt x="571500" y="0"/>
                  <a:pt x="1803400" y="0"/>
                </a:cubicBezTo>
                <a:lnTo>
                  <a:pt x="2070100" y="0"/>
                </a:lnTo>
                <a:cubicBezTo>
                  <a:pt x="2463800" y="0"/>
                  <a:pt x="3098800" y="88900"/>
                  <a:pt x="3467100" y="215900"/>
                </a:cubicBezTo>
                <a:lnTo>
                  <a:pt x="4356100" y="508000"/>
                </a:lnTo>
                <a:cubicBezTo>
                  <a:pt x="6337300" y="1168400"/>
                  <a:pt x="7112000" y="1955800"/>
                  <a:pt x="7112000" y="3340100"/>
                </a:cubicBezTo>
                <a:cubicBezTo>
                  <a:pt x="7112000" y="4330700"/>
                  <a:pt x="6819900" y="4572000"/>
                  <a:pt x="5562600" y="4572000"/>
                </a:cubicBezTo>
                <a:close/>
                <a:moveTo>
                  <a:pt x="-5422900" y="-1231900"/>
                </a:moveTo>
                <a:moveTo>
                  <a:pt x="1295400" y="889000"/>
                </a:moveTo>
                <a:cubicBezTo>
                  <a:pt x="749300" y="1130300"/>
                  <a:pt x="635000" y="1422400"/>
                  <a:pt x="889000" y="1993900"/>
                </a:cubicBezTo>
                <a:cubicBezTo>
                  <a:pt x="1066800" y="2400300"/>
                  <a:pt x="1231900" y="2540000"/>
                  <a:pt x="1943100" y="2882900"/>
                </a:cubicBezTo>
                <a:lnTo>
                  <a:pt x="2222500" y="3009900"/>
                </a:lnTo>
                <a:cubicBezTo>
                  <a:pt x="3327400" y="3556000"/>
                  <a:pt x="4305300" y="3797300"/>
                  <a:pt x="5295900" y="3810000"/>
                </a:cubicBezTo>
                <a:lnTo>
                  <a:pt x="5372100" y="3810000"/>
                </a:lnTo>
                <a:cubicBezTo>
                  <a:pt x="6235700" y="3810000"/>
                  <a:pt x="6350000" y="3708400"/>
                  <a:pt x="6350000" y="3048000"/>
                </a:cubicBezTo>
                <a:cubicBezTo>
                  <a:pt x="6350000" y="2451100"/>
                  <a:pt x="6045200" y="2108200"/>
                  <a:pt x="5168900" y="1676400"/>
                </a:cubicBezTo>
                <a:lnTo>
                  <a:pt x="4889500" y="1549400"/>
                </a:lnTo>
                <a:cubicBezTo>
                  <a:pt x="3517900" y="876300"/>
                  <a:pt x="1955800" y="584200"/>
                  <a:pt x="1295400" y="889000"/>
                </a:cubicBezTo>
                <a:close/>
                <a:moveTo>
                  <a:pt x="-1739900" y="-12319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23" name="Rectangle 14423"/>
          <p:cNvSpPr/>
          <p:nvPr/>
        </p:nvSpPr>
        <p:spPr>
          <a:xfrm rot="0" flipH="0" flipV="0">
            <a:off x="17277970" y="15480502"/>
            <a:ext cx="362406" cy="256397"/>
          </a:xfrm>
          <a:prstGeom prst="rect">
            <a:avLst/>
          </a:prstGeom>
        </p:spPr>
      </p:sp>
      <p:sp>
        <p:nvSpPr>
          <p:cNvPr id="14424" name="Freeform 14424"/>
          <p:cNvSpPr/>
          <p:nvPr/>
        </p:nvSpPr>
        <p:spPr>
          <a:xfrm rot="0" flipH="0" flipV="0">
            <a:off x="17228744" y="15647745"/>
            <a:ext cx="164592" cy="76200"/>
          </a:xfrm>
          <a:custGeom>
            <a:pathLst>
              <a:path w="13716000" h="6350000">
                <a:moveTo>
                  <a:pt x="7112000" y="3556000"/>
                </a:moveTo>
                <a:lnTo>
                  <a:pt x="508000" y="3556000"/>
                </a:lnTo>
                <a:cubicBezTo>
                  <a:pt x="228600" y="3556000"/>
                  <a:pt x="0" y="3390900"/>
                  <a:pt x="0" y="3175000"/>
                </a:cubicBezTo>
                <a:cubicBezTo>
                  <a:pt x="0" y="2971800"/>
                  <a:pt x="228600" y="2794000"/>
                  <a:pt x="508000" y="2794000"/>
                </a:cubicBezTo>
                <a:lnTo>
                  <a:pt x="6350000" y="2794000"/>
                </a:lnTo>
                <a:cubicBezTo>
                  <a:pt x="6959600" y="2794000"/>
                  <a:pt x="7010400" y="2413000"/>
                  <a:pt x="6464300" y="1968500"/>
                </a:cubicBezTo>
                <a:lnTo>
                  <a:pt x="6235700" y="1790700"/>
                </a:lnTo>
                <a:cubicBezTo>
                  <a:pt x="6019800" y="1612900"/>
                  <a:pt x="5842000" y="1371600"/>
                  <a:pt x="5842000" y="1244600"/>
                </a:cubicBezTo>
                <a:cubicBezTo>
                  <a:pt x="5842000" y="1117600"/>
                  <a:pt x="5956300" y="1016000"/>
                  <a:pt x="6096000" y="1016000"/>
                </a:cubicBezTo>
                <a:cubicBezTo>
                  <a:pt x="6235700" y="1016000"/>
                  <a:pt x="6489700" y="1193800"/>
                  <a:pt x="6667500" y="1409700"/>
                </a:cubicBezTo>
                <a:lnTo>
                  <a:pt x="6858000" y="1638300"/>
                </a:lnTo>
                <a:cubicBezTo>
                  <a:pt x="7035800" y="1854200"/>
                  <a:pt x="7277100" y="2032000"/>
                  <a:pt x="7404100" y="2032000"/>
                </a:cubicBezTo>
                <a:cubicBezTo>
                  <a:pt x="7518400" y="2032000"/>
                  <a:pt x="7620000" y="1803400"/>
                  <a:pt x="7620000" y="1524000"/>
                </a:cubicBezTo>
                <a:lnTo>
                  <a:pt x="7620000" y="508000"/>
                </a:lnTo>
                <a:cubicBezTo>
                  <a:pt x="7620000" y="228600"/>
                  <a:pt x="7734300" y="0"/>
                  <a:pt x="7874000" y="0"/>
                </a:cubicBezTo>
                <a:cubicBezTo>
                  <a:pt x="8013700" y="0"/>
                  <a:pt x="8128000" y="228600"/>
                  <a:pt x="8128000" y="508000"/>
                </a:cubicBezTo>
                <a:lnTo>
                  <a:pt x="8128000" y="2794000"/>
                </a:lnTo>
                <a:lnTo>
                  <a:pt x="13208000" y="2794000"/>
                </a:lnTo>
                <a:cubicBezTo>
                  <a:pt x="13487400" y="2794000"/>
                  <a:pt x="13716000" y="2908300"/>
                  <a:pt x="13716000" y="3048000"/>
                </a:cubicBezTo>
                <a:cubicBezTo>
                  <a:pt x="13716000" y="3429000"/>
                  <a:pt x="13525500" y="3556000"/>
                  <a:pt x="12954000" y="3556000"/>
                </a:cubicBezTo>
                <a:lnTo>
                  <a:pt x="9144000" y="3556000"/>
                </a:lnTo>
                <a:cubicBezTo>
                  <a:pt x="8547100" y="3556000"/>
                  <a:pt x="8509000" y="3695700"/>
                  <a:pt x="9004300" y="4165600"/>
                </a:cubicBezTo>
                <a:lnTo>
                  <a:pt x="9410700" y="4546600"/>
                </a:lnTo>
                <a:cubicBezTo>
                  <a:pt x="9613900" y="4737100"/>
                  <a:pt x="9779000" y="4940300"/>
                  <a:pt x="9779000" y="4991100"/>
                </a:cubicBezTo>
                <a:cubicBezTo>
                  <a:pt x="9779000" y="5041900"/>
                  <a:pt x="9639300" y="5080000"/>
                  <a:pt x="9461500" y="5080000"/>
                </a:cubicBezTo>
                <a:cubicBezTo>
                  <a:pt x="9283700" y="5080000"/>
                  <a:pt x="8978900" y="4927600"/>
                  <a:pt x="8788400" y="4724400"/>
                </a:cubicBezTo>
                <a:lnTo>
                  <a:pt x="8483600" y="4432300"/>
                </a:lnTo>
                <a:cubicBezTo>
                  <a:pt x="8178800" y="4114800"/>
                  <a:pt x="8128000" y="4140200"/>
                  <a:pt x="8128000" y="4572000"/>
                </a:cubicBezTo>
                <a:lnTo>
                  <a:pt x="8128000" y="5842000"/>
                </a:lnTo>
                <a:cubicBezTo>
                  <a:pt x="8128000" y="6121400"/>
                  <a:pt x="7962900" y="6350000"/>
                  <a:pt x="7747000" y="6350000"/>
                </a:cubicBezTo>
                <a:cubicBezTo>
                  <a:pt x="7543800" y="6350000"/>
                  <a:pt x="7366000" y="6121400"/>
                  <a:pt x="7366000" y="5842000"/>
                </a:cubicBezTo>
                <a:lnTo>
                  <a:pt x="7366000" y="4318000"/>
                </a:lnTo>
                <a:cubicBezTo>
                  <a:pt x="7366000" y="4038600"/>
                  <a:pt x="7429500" y="3810000"/>
                  <a:pt x="7493000" y="3810000"/>
                </a:cubicBezTo>
                <a:cubicBezTo>
                  <a:pt x="7569200" y="3810000"/>
                  <a:pt x="7620000" y="3759200"/>
                  <a:pt x="7620000" y="3683000"/>
                </a:cubicBezTo>
                <a:cubicBezTo>
                  <a:pt x="7620000" y="3619500"/>
                  <a:pt x="7391400" y="3556000"/>
                  <a:pt x="7112000" y="3556000"/>
                </a:cubicBezTo>
                <a:close/>
                <a:moveTo>
                  <a:pt x="3365500" y="28194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25" name="Freeform 14425"/>
          <p:cNvSpPr/>
          <p:nvPr/>
        </p:nvSpPr>
        <p:spPr>
          <a:xfrm rot="0" flipH="0" flipV="0">
            <a:off x="17393488" y="15655670"/>
            <a:ext cx="164592" cy="27432"/>
          </a:xfrm>
          <a:custGeom>
            <a:pathLst>
              <a:path w="13716000" h="2286000">
                <a:moveTo>
                  <a:pt x="13716000" y="762000"/>
                </a:moveTo>
                <a:lnTo>
                  <a:pt x="13716000" y="1016000"/>
                </a:lnTo>
                <a:cubicBezTo>
                  <a:pt x="13716000" y="1155700"/>
                  <a:pt x="13652500" y="1270000"/>
                  <a:pt x="13589000" y="1270000"/>
                </a:cubicBezTo>
                <a:cubicBezTo>
                  <a:pt x="13512800" y="1270000"/>
                  <a:pt x="13462000" y="1206500"/>
                  <a:pt x="13462000" y="1143000"/>
                </a:cubicBezTo>
                <a:cubicBezTo>
                  <a:pt x="13462000" y="1066800"/>
                  <a:pt x="13398500" y="1016000"/>
                  <a:pt x="13335000" y="1016000"/>
                </a:cubicBezTo>
                <a:cubicBezTo>
                  <a:pt x="13258800" y="1016000"/>
                  <a:pt x="13208000" y="952500"/>
                  <a:pt x="13208000" y="889000"/>
                </a:cubicBezTo>
                <a:cubicBezTo>
                  <a:pt x="13208000" y="812800"/>
                  <a:pt x="13144500" y="762000"/>
                  <a:pt x="13081000" y="762000"/>
                </a:cubicBezTo>
                <a:cubicBezTo>
                  <a:pt x="13004800" y="762000"/>
                  <a:pt x="12954000" y="698500"/>
                  <a:pt x="12954000" y="635000"/>
                </a:cubicBezTo>
                <a:cubicBezTo>
                  <a:pt x="12954000" y="558800"/>
                  <a:pt x="12890500" y="508000"/>
                  <a:pt x="12827000" y="508000"/>
                </a:cubicBezTo>
                <a:cubicBezTo>
                  <a:pt x="12750800" y="508000"/>
                  <a:pt x="12700000" y="393700"/>
                  <a:pt x="12700000" y="254000"/>
                </a:cubicBezTo>
                <a:cubicBezTo>
                  <a:pt x="12700000" y="114300"/>
                  <a:pt x="12814300" y="0"/>
                  <a:pt x="12954000" y="0"/>
                </a:cubicBezTo>
                <a:cubicBezTo>
                  <a:pt x="13093700" y="0"/>
                  <a:pt x="13208000" y="50800"/>
                  <a:pt x="13208000" y="127000"/>
                </a:cubicBezTo>
                <a:cubicBezTo>
                  <a:pt x="13208000" y="190500"/>
                  <a:pt x="13258800" y="254000"/>
                  <a:pt x="13335000" y="254000"/>
                </a:cubicBezTo>
                <a:cubicBezTo>
                  <a:pt x="13398500" y="254000"/>
                  <a:pt x="13462000" y="304800"/>
                  <a:pt x="13462000" y="381000"/>
                </a:cubicBezTo>
                <a:cubicBezTo>
                  <a:pt x="13462000" y="444500"/>
                  <a:pt x="13512800" y="508000"/>
                  <a:pt x="13589000" y="508000"/>
                </a:cubicBezTo>
                <a:cubicBezTo>
                  <a:pt x="13652500" y="508000"/>
                  <a:pt x="13716000" y="622300"/>
                  <a:pt x="13716000" y="762000"/>
                </a:cubicBezTo>
                <a:close/>
                <a:moveTo>
                  <a:pt x="-1117600" y="1016000"/>
                </a:moveTo>
                <a:moveTo>
                  <a:pt x="508000" y="1778000"/>
                </a:moveTo>
                <a:lnTo>
                  <a:pt x="13208000" y="1778000"/>
                </a:lnTo>
                <a:cubicBezTo>
                  <a:pt x="13487400" y="1778000"/>
                  <a:pt x="13716000" y="1892300"/>
                  <a:pt x="13716000" y="2032000"/>
                </a:cubicBezTo>
                <a:cubicBezTo>
                  <a:pt x="13716000" y="2171700"/>
                  <a:pt x="13487400" y="2286000"/>
                  <a:pt x="13208000" y="2286000"/>
                </a:cubicBezTo>
                <a:lnTo>
                  <a:pt x="508000" y="2286000"/>
                </a:lnTo>
                <a:cubicBezTo>
                  <a:pt x="228600" y="2286000"/>
                  <a:pt x="0" y="2171700"/>
                  <a:pt x="0" y="2032000"/>
                </a:cubicBezTo>
                <a:cubicBezTo>
                  <a:pt x="0" y="1892300"/>
                  <a:pt x="228600" y="1778000"/>
                  <a:pt x="508000" y="1778000"/>
                </a:cubicBezTo>
                <a:close/>
                <a:moveTo>
                  <a:pt x="-2133600" y="10160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26" name="Freeform 14426"/>
          <p:cNvSpPr/>
          <p:nvPr/>
        </p:nvSpPr>
        <p:spPr>
          <a:xfrm rot="0" flipH="0" flipV="0">
            <a:off x="17558081" y="15648508"/>
            <a:ext cx="42672" cy="76200"/>
          </a:xfrm>
          <a:custGeom>
            <a:pathLst>
              <a:path w="3556000" h="6350000">
                <a:moveTo>
                  <a:pt x="762000" y="5994400"/>
                </a:moveTo>
                <a:lnTo>
                  <a:pt x="762000" y="3670300"/>
                </a:lnTo>
                <a:cubicBezTo>
                  <a:pt x="762000" y="3416300"/>
                  <a:pt x="647700" y="3302000"/>
                  <a:pt x="393700" y="3302000"/>
                </a:cubicBezTo>
                <a:lnTo>
                  <a:pt x="355600" y="3302000"/>
                </a:lnTo>
                <a:cubicBezTo>
                  <a:pt x="152400" y="3302000"/>
                  <a:pt x="0" y="3187700"/>
                  <a:pt x="0" y="3048000"/>
                </a:cubicBezTo>
                <a:cubicBezTo>
                  <a:pt x="0" y="2908300"/>
                  <a:pt x="50800" y="2794000"/>
                  <a:pt x="127000" y="2794000"/>
                </a:cubicBezTo>
                <a:cubicBezTo>
                  <a:pt x="190500" y="2794000"/>
                  <a:pt x="254000" y="2743200"/>
                  <a:pt x="254000" y="2667000"/>
                </a:cubicBezTo>
                <a:cubicBezTo>
                  <a:pt x="254000" y="2603500"/>
                  <a:pt x="190500" y="2540000"/>
                  <a:pt x="127000" y="2540000"/>
                </a:cubicBezTo>
                <a:cubicBezTo>
                  <a:pt x="50800" y="2540000"/>
                  <a:pt x="0" y="2400300"/>
                  <a:pt x="0" y="2222500"/>
                </a:cubicBezTo>
                <a:cubicBezTo>
                  <a:pt x="0" y="2044700"/>
                  <a:pt x="50800" y="1905000"/>
                  <a:pt x="127000" y="1905000"/>
                </a:cubicBezTo>
                <a:cubicBezTo>
                  <a:pt x="190500" y="1905000"/>
                  <a:pt x="304800" y="1930400"/>
                  <a:pt x="381000" y="1943100"/>
                </a:cubicBezTo>
                <a:cubicBezTo>
                  <a:pt x="444500" y="1968500"/>
                  <a:pt x="508000" y="2057400"/>
                  <a:pt x="508000" y="2133600"/>
                </a:cubicBezTo>
                <a:cubicBezTo>
                  <a:pt x="508000" y="2222500"/>
                  <a:pt x="558800" y="2286000"/>
                  <a:pt x="635000" y="2286000"/>
                </a:cubicBezTo>
                <a:cubicBezTo>
                  <a:pt x="698500" y="2286000"/>
                  <a:pt x="762000" y="2120900"/>
                  <a:pt x="762000" y="1930400"/>
                </a:cubicBezTo>
                <a:lnTo>
                  <a:pt x="762000" y="368300"/>
                </a:lnTo>
                <a:cubicBezTo>
                  <a:pt x="762000" y="165100"/>
                  <a:pt x="876300" y="0"/>
                  <a:pt x="1016000" y="0"/>
                </a:cubicBezTo>
                <a:cubicBezTo>
                  <a:pt x="1155700" y="0"/>
                  <a:pt x="1270000" y="165100"/>
                  <a:pt x="1270000" y="368300"/>
                </a:cubicBezTo>
                <a:lnTo>
                  <a:pt x="1270000" y="2794000"/>
                </a:lnTo>
                <a:lnTo>
                  <a:pt x="3187700" y="2794000"/>
                </a:lnTo>
                <a:cubicBezTo>
                  <a:pt x="3390900" y="2794000"/>
                  <a:pt x="3556000" y="2908300"/>
                  <a:pt x="3556000" y="3048000"/>
                </a:cubicBezTo>
                <a:cubicBezTo>
                  <a:pt x="3556000" y="3187700"/>
                  <a:pt x="3390900" y="3302000"/>
                  <a:pt x="3187700" y="3302000"/>
                </a:cubicBezTo>
                <a:lnTo>
                  <a:pt x="2387600" y="3302000"/>
                </a:lnTo>
                <a:cubicBezTo>
                  <a:pt x="1955800" y="3302000"/>
                  <a:pt x="1917700" y="3721100"/>
                  <a:pt x="2311400" y="4038600"/>
                </a:cubicBezTo>
                <a:lnTo>
                  <a:pt x="2768600" y="4406900"/>
                </a:lnTo>
                <a:cubicBezTo>
                  <a:pt x="2921000" y="4533900"/>
                  <a:pt x="3048000" y="4737100"/>
                  <a:pt x="3048000" y="4864100"/>
                </a:cubicBezTo>
                <a:cubicBezTo>
                  <a:pt x="3048000" y="4978400"/>
                  <a:pt x="2882900" y="5080000"/>
                  <a:pt x="2679700" y="5080000"/>
                </a:cubicBezTo>
                <a:lnTo>
                  <a:pt x="2641600" y="5080000"/>
                </a:lnTo>
                <a:cubicBezTo>
                  <a:pt x="2438400" y="5080000"/>
                  <a:pt x="2286000" y="4965700"/>
                  <a:pt x="2286000" y="4826000"/>
                </a:cubicBezTo>
                <a:cubicBezTo>
                  <a:pt x="2286000" y="4495800"/>
                  <a:pt x="1841500" y="4064000"/>
                  <a:pt x="1524000" y="4064000"/>
                </a:cubicBezTo>
                <a:cubicBezTo>
                  <a:pt x="1384300" y="4064000"/>
                  <a:pt x="1270000" y="4229100"/>
                  <a:pt x="1270000" y="4432300"/>
                </a:cubicBezTo>
                <a:lnTo>
                  <a:pt x="1270000" y="5994400"/>
                </a:lnTo>
                <a:cubicBezTo>
                  <a:pt x="1270000" y="6184900"/>
                  <a:pt x="1155700" y="6350000"/>
                  <a:pt x="1016000" y="6350000"/>
                </a:cubicBezTo>
                <a:cubicBezTo>
                  <a:pt x="876300" y="6350000"/>
                  <a:pt x="762000" y="6184900"/>
                  <a:pt x="762000" y="5994400"/>
                </a:cubicBezTo>
                <a:close/>
                <a:moveTo>
                  <a:pt x="-3822700" y="16129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27" name="Freeform 14427"/>
          <p:cNvSpPr/>
          <p:nvPr/>
        </p:nvSpPr>
        <p:spPr>
          <a:xfrm rot="0" flipH="0" flipV="0">
            <a:off x="17606847" y="15684779"/>
            <a:ext cx="30480" cy="6096"/>
          </a:xfrm>
          <a:custGeom>
            <a:pathLst>
              <a:path w="2540000" h="508000">
                <a:moveTo>
                  <a:pt x="254000" y="0"/>
                </a:moveTo>
                <a:lnTo>
                  <a:pt x="2286000" y="0"/>
                </a:lnTo>
                <a:cubicBezTo>
                  <a:pt x="2451100" y="0"/>
                  <a:pt x="2540000" y="88900"/>
                  <a:pt x="2540000" y="254000"/>
                </a:cubicBezTo>
                <a:cubicBezTo>
                  <a:pt x="2540000" y="419100"/>
                  <a:pt x="2451100" y="508000"/>
                  <a:pt x="2286000" y="508000"/>
                </a:cubicBezTo>
                <a:lnTo>
                  <a:pt x="254000" y="508000"/>
                </a:lnTo>
                <a:cubicBezTo>
                  <a:pt x="88900" y="508000"/>
                  <a:pt x="0" y="419100"/>
                  <a:pt x="0" y="254000"/>
                </a:cubicBezTo>
                <a:cubicBezTo>
                  <a:pt x="0" y="88900"/>
                  <a:pt x="88900" y="0"/>
                  <a:pt x="254000" y="0"/>
                </a:cubicBezTo>
                <a:close/>
                <a:moveTo>
                  <a:pt x="-1663700" y="-1409700"/>
                </a:moveTo>
              </a:path>
            </a:pathLst>
          </a:custGeom>
          <a:solidFill>
            <a:srgbClr val="131414">
              <a:alpha val="100000"/>
            </a:srgbClr>
          </a:solidFill>
          <a:ln w="15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28" name="Rectangle 14428"/>
          <p:cNvSpPr/>
          <p:nvPr/>
        </p:nvSpPr>
        <p:spPr>
          <a:xfrm rot="0" flipH="0" flipV="0">
            <a:off x="15240762" y="15594251"/>
            <a:ext cx="2138920" cy="751930"/>
          </a:xfrm>
          <a:prstGeom prst="rect">
            <a:avLst/>
          </a:prstGeom>
        </p:spPr>
      </p:sp>
      <p:sp>
        <p:nvSpPr>
          <p:cNvPr id="14429" name="Freeform 14429"/>
          <p:cNvSpPr/>
          <p:nvPr/>
        </p:nvSpPr>
        <p:spPr>
          <a:xfrm rot="0" flipH="0" flipV="0">
            <a:off x="15236819" y="15977672"/>
            <a:ext cx="74923" cy="112814"/>
          </a:xfrm>
          <a:custGeom>
            <a:pathLst>
              <a:path w="5549900" h="8356600">
                <a:moveTo>
                  <a:pt x="2616200" y="0"/>
                </a:moveTo>
                <a:lnTo>
                  <a:pt x="4876800" y="0"/>
                </a:lnTo>
                <a:cubicBezTo>
                  <a:pt x="5321300" y="0"/>
                  <a:pt x="5549900" y="114300"/>
                  <a:pt x="5549900" y="342900"/>
                </a:cubicBezTo>
                <a:cubicBezTo>
                  <a:pt x="5549900" y="685800"/>
                  <a:pt x="5029200" y="901700"/>
                  <a:pt x="4254500" y="901700"/>
                </a:cubicBezTo>
                <a:lnTo>
                  <a:pt x="3060700" y="901700"/>
                </a:lnTo>
                <a:cubicBezTo>
                  <a:pt x="2527300" y="901700"/>
                  <a:pt x="2527300" y="901700"/>
                  <a:pt x="2374900" y="1447800"/>
                </a:cubicBezTo>
                <a:lnTo>
                  <a:pt x="2057400" y="2489200"/>
                </a:lnTo>
                <a:cubicBezTo>
                  <a:pt x="1854200" y="3200400"/>
                  <a:pt x="1892300" y="3276600"/>
                  <a:pt x="2451100" y="3276600"/>
                </a:cubicBezTo>
                <a:lnTo>
                  <a:pt x="3175000" y="3276600"/>
                </a:lnTo>
                <a:cubicBezTo>
                  <a:pt x="4127500" y="3276600"/>
                  <a:pt x="4762500" y="3937000"/>
                  <a:pt x="4762500" y="4940300"/>
                </a:cubicBezTo>
                <a:cubicBezTo>
                  <a:pt x="4762500" y="5080000"/>
                  <a:pt x="4699000" y="5384800"/>
                  <a:pt x="4635500" y="5613400"/>
                </a:cubicBezTo>
                <a:lnTo>
                  <a:pt x="4343400" y="6642100"/>
                </a:lnTo>
                <a:cubicBezTo>
                  <a:pt x="4089400" y="7543800"/>
                  <a:pt x="3746500" y="7899400"/>
                  <a:pt x="2933700" y="8178800"/>
                </a:cubicBezTo>
                <a:lnTo>
                  <a:pt x="2870200" y="8191500"/>
                </a:lnTo>
                <a:cubicBezTo>
                  <a:pt x="2590800" y="8280400"/>
                  <a:pt x="2171700" y="8356600"/>
                  <a:pt x="1930400" y="8356600"/>
                </a:cubicBezTo>
                <a:lnTo>
                  <a:pt x="914400" y="8356600"/>
                </a:lnTo>
                <a:cubicBezTo>
                  <a:pt x="419100" y="8356600"/>
                  <a:pt x="177800" y="8255000"/>
                  <a:pt x="76200" y="8013700"/>
                </a:cubicBezTo>
                <a:cubicBezTo>
                  <a:pt x="0" y="7810500"/>
                  <a:pt x="0" y="7810500"/>
                  <a:pt x="190500" y="7620000"/>
                </a:cubicBezTo>
                <a:cubicBezTo>
                  <a:pt x="279400" y="7531100"/>
                  <a:pt x="558800" y="7454900"/>
                  <a:pt x="812800" y="7454900"/>
                </a:cubicBezTo>
                <a:lnTo>
                  <a:pt x="2044700" y="7454900"/>
                </a:lnTo>
                <a:cubicBezTo>
                  <a:pt x="2298700" y="7454900"/>
                  <a:pt x="2679700" y="7378700"/>
                  <a:pt x="2895600" y="7289800"/>
                </a:cubicBezTo>
                <a:lnTo>
                  <a:pt x="2959100" y="7264400"/>
                </a:lnTo>
                <a:cubicBezTo>
                  <a:pt x="3187700" y="7175500"/>
                  <a:pt x="3441700" y="6896100"/>
                  <a:pt x="3543300" y="6654800"/>
                </a:cubicBezTo>
                <a:lnTo>
                  <a:pt x="3568700" y="6604000"/>
                </a:lnTo>
                <a:cubicBezTo>
                  <a:pt x="3670300" y="6362700"/>
                  <a:pt x="3797300" y="5956300"/>
                  <a:pt x="3860800" y="5702300"/>
                </a:cubicBezTo>
                <a:cubicBezTo>
                  <a:pt x="4127500" y="4597400"/>
                  <a:pt x="3886200" y="4178300"/>
                  <a:pt x="3035300" y="4178300"/>
                </a:cubicBezTo>
                <a:lnTo>
                  <a:pt x="1828800" y="4178300"/>
                </a:lnTo>
                <a:cubicBezTo>
                  <a:pt x="1574800" y="4178300"/>
                  <a:pt x="1320800" y="4165600"/>
                  <a:pt x="1257300" y="4140200"/>
                </a:cubicBezTo>
                <a:cubicBezTo>
                  <a:pt x="1117600" y="4102100"/>
                  <a:pt x="1117600" y="3416300"/>
                  <a:pt x="1244600" y="2844800"/>
                </a:cubicBezTo>
                <a:lnTo>
                  <a:pt x="1752600" y="736600"/>
                </a:lnTo>
                <a:cubicBezTo>
                  <a:pt x="1892300" y="152400"/>
                  <a:pt x="2082800" y="0"/>
                  <a:pt x="2616200" y="0"/>
                </a:cubicBezTo>
                <a:close/>
                <a:moveTo>
                  <a:pt x="8585200" y="8293100"/>
                </a:moveTo>
              </a:path>
            </a:pathLst>
          </a:custGeom>
          <a:solidFill>
            <a:srgbClr val="0D0E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30" name="Freeform 14430"/>
          <p:cNvSpPr/>
          <p:nvPr/>
        </p:nvSpPr>
        <p:spPr>
          <a:xfrm rot="0" flipH="0" flipV="0">
            <a:off x="15386469" y="15968243"/>
            <a:ext cx="42691" cy="134073"/>
          </a:xfrm>
          <a:custGeom>
            <a:pathLst>
              <a:path w="3162300" h="9931400">
                <a:moveTo>
                  <a:pt x="876300" y="6819900"/>
                </a:moveTo>
                <a:lnTo>
                  <a:pt x="723900" y="9474200"/>
                </a:lnTo>
                <a:cubicBezTo>
                  <a:pt x="711200" y="9728200"/>
                  <a:pt x="596900" y="9931400"/>
                  <a:pt x="457200" y="9931400"/>
                </a:cubicBezTo>
                <a:cubicBezTo>
                  <a:pt x="330200" y="9931400"/>
                  <a:pt x="203200" y="9906000"/>
                  <a:pt x="165100" y="9867900"/>
                </a:cubicBezTo>
                <a:cubicBezTo>
                  <a:pt x="88900" y="9791700"/>
                  <a:pt x="0" y="9156700"/>
                  <a:pt x="0" y="8636000"/>
                </a:cubicBezTo>
                <a:lnTo>
                  <a:pt x="0" y="7556500"/>
                </a:lnTo>
                <a:cubicBezTo>
                  <a:pt x="0" y="7315200"/>
                  <a:pt x="38100" y="6908800"/>
                  <a:pt x="88900" y="6680200"/>
                </a:cubicBezTo>
                <a:lnTo>
                  <a:pt x="647700" y="4038600"/>
                </a:lnTo>
                <a:cubicBezTo>
                  <a:pt x="685800" y="3797300"/>
                  <a:pt x="825500" y="3429000"/>
                  <a:pt x="927100" y="3200400"/>
                </a:cubicBezTo>
                <a:lnTo>
                  <a:pt x="2324100" y="393700"/>
                </a:lnTo>
                <a:cubicBezTo>
                  <a:pt x="2425700" y="177800"/>
                  <a:pt x="2641600" y="0"/>
                  <a:pt x="2781300" y="0"/>
                </a:cubicBezTo>
                <a:cubicBezTo>
                  <a:pt x="3111500" y="0"/>
                  <a:pt x="3162300" y="38100"/>
                  <a:pt x="3162300" y="393700"/>
                </a:cubicBezTo>
                <a:cubicBezTo>
                  <a:pt x="3162300" y="546100"/>
                  <a:pt x="3060700" y="850900"/>
                  <a:pt x="2946400" y="1079500"/>
                </a:cubicBezTo>
                <a:lnTo>
                  <a:pt x="1778000" y="3251200"/>
                </a:lnTo>
                <a:cubicBezTo>
                  <a:pt x="1663700" y="3479800"/>
                  <a:pt x="1511300" y="3860800"/>
                  <a:pt x="1460500" y="4102100"/>
                </a:cubicBezTo>
                <a:lnTo>
                  <a:pt x="1003300" y="5918200"/>
                </a:lnTo>
                <a:cubicBezTo>
                  <a:pt x="952500" y="6172200"/>
                  <a:pt x="889000" y="6578600"/>
                  <a:pt x="876300" y="6819900"/>
                </a:cubicBezTo>
                <a:close/>
                <a:moveTo>
                  <a:pt x="1943100" y="8991600"/>
                </a:moveTo>
              </a:path>
            </a:pathLst>
          </a:custGeom>
          <a:solidFill>
            <a:srgbClr val="0D0E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31" name="Freeform 14431"/>
          <p:cNvSpPr/>
          <p:nvPr/>
        </p:nvSpPr>
        <p:spPr>
          <a:xfrm rot="0" flipH="0" flipV="0">
            <a:off x="15434990" y="15978015"/>
            <a:ext cx="77323" cy="111271"/>
          </a:xfrm>
          <a:custGeom>
            <a:pathLst>
              <a:path w="5727700" h="8242300">
                <a:moveTo>
                  <a:pt x="4584700" y="1803400"/>
                </a:moveTo>
                <a:lnTo>
                  <a:pt x="5181600" y="2425700"/>
                </a:lnTo>
                <a:cubicBezTo>
                  <a:pt x="5537200" y="2794000"/>
                  <a:pt x="5727700" y="3327400"/>
                  <a:pt x="5727700" y="4013200"/>
                </a:cubicBezTo>
                <a:lnTo>
                  <a:pt x="5727700" y="4406900"/>
                </a:lnTo>
                <a:cubicBezTo>
                  <a:pt x="5727700" y="5105400"/>
                  <a:pt x="5295900" y="5994400"/>
                  <a:pt x="4686300" y="6540500"/>
                </a:cubicBezTo>
                <a:lnTo>
                  <a:pt x="4622800" y="6591300"/>
                </a:lnTo>
                <a:cubicBezTo>
                  <a:pt x="4267200" y="6921500"/>
                  <a:pt x="3683000" y="7112000"/>
                  <a:pt x="3073400" y="7112000"/>
                </a:cubicBezTo>
                <a:lnTo>
                  <a:pt x="3009900" y="7112000"/>
                </a:lnTo>
                <a:cubicBezTo>
                  <a:pt x="2489200" y="7112000"/>
                  <a:pt x="2489200" y="7112000"/>
                  <a:pt x="2298700" y="7645400"/>
                </a:cubicBezTo>
                <a:lnTo>
                  <a:pt x="2235200" y="7810500"/>
                </a:lnTo>
                <a:cubicBezTo>
                  <a:pt x="2146300" y="8051800"/>
                  <a:pt x="1955800" y="8242300"/>
                  <a:pt x="1816100" y="8242300"/>
                </a:cubicBezTo>
                <a:cubicBezTo>
                  <a:pt x="1574800" y="8242300"/>
                  <a:pt x="1435100" y="8102600"/>
                  <a:pt x="1435100" y="7874000"/>
                </a:cubicBezTo>
                <a:cubicBezTo>
                  <a:pt x="1435100" y="7823200"/>
                  <a:pt x="1511300" y="7620000"/>
                  <a:pt x="1600200" y="7429500"/>
                </a:cubicBezTo>
                <a:cubicBezTo>
                  <a:pt x="1828800" y="6946900"/>
                  <a:pt x="1828800" y="6946900"/>
                  <a:pt x="1435100" y="6553200"/>
                </a:cubicBezTo>
                <a:lnTo>
                  <a:pt x="952500" y="6045200"/>
                </a:lnTo>
                <a:cubicBezTo>
                  <a:pt x="241300" y="5321300"/>
                  <a:pt x="0" y="4254500"/>
                  <a:pt x="330200" y="3314700"/>
                </a:cubicBezTo>
                <a:lnTo>
                  <a:pt x="469900" y="2933700"/>
                </a:lnTo>
                <a:cubicBezTo>
                  <a:pt x="546100" y="2705100"/>
                  <a:pt x="749300" y="2374900"/>
                  <a:pt x="927100" y="2197100"/>
                </a:cubicBezTo>
                <a:lnTo>
                  <a:pt x="1333500" y="1790700"/>
                </a:lnTo>
                <a:cubicBezTo>
                  <a:pt x="1701800" y="1422400"/>
                  <a:pt x="2197100" y="1244600"/>
                  <a:pt x="2844800" y="1244600"/>
                </a:cubicBezTo>
                <a:lnTo>
                  <a:pt x="2895600" y="1244600"/>
                </a:lnTo>
                <a:cubicBezTo>
                  <a:pt x="3429000" y="1244600"/>
                  <a:pt x="3517900" y="1168400"/>
                  <a:pt x="3746500" y="584200"/>
                </a:cubicBezTo>
                <a:lnTo>
                  <a:pt x="3784600" y="508000"/>
                </a:lnTo>
                <a:cubicBezTo>
                  <a:pt x="3975100" y="12700"/>
                  <a:pt x="3987800" y="0"/>
                  <a:pt x="4140200" y="0"/>
                </a:cubicBezTo>
                <a:cubicBezTo>
                  <a:pt x="4292600" y="0"/>
                  <a:pt x="4597400" y="304800"/>
                  <a:pt x="4597400" y="457200"/>
                </a:cubicBezTo>
                <a:cubicBezTo>
                  <a:pt x="4597400" y="508000"/>
                  <a:pt x="4521200" y="723900"/>
                  <a:pt x="4419600" y="927100"/>
                </a:cubicBezTo>
                <a:cubicBezTo>
                  <a:pt x="4203700" y="1409700"/>
                  <a:pt x="4203700" y="1409700"/>
                  <a:pt x="4584700" y="1803400"/>
                </a:cubicBezTo>
                <a:close/>
                <a:moveTo>
                  <a:pt x="6388100" y="8267700"/>
                </a:moveTo>
                <a:moveTo>
                  <a:pt x="2311400" y="4914900"/>
                </a:moveTo>
                <a:lnTo>
                  <a:pt x="3035300" y="3035300"/>
                </a:lnTo>
                <a:cubicBezTo>
                  <a:pt x="3086100" y="2921000"/>
                  <a:pt x="3124200" y="2717800"/>
                  <a:pt x="3124200" y="2603500"/>
                </a:cubicBezTo>
                <a:lnTo>
                  <a:pt x="3124200" y="2374900"/>
                </a:lnTo>
                <a:cubicBezTo>
                  <a:pt x="3124200" y="2209800"/>
                  <a:pt x="3060700" y="2146300"/>
                  <a:pt x="2895600" y="2146300"/>
                </a:cubicBezTo>
                <a:lnTo>
                  <a:pt x="2616200" y="2146300"/>
                </a:lnTo>
                <a:cubicBezTo>
                  <a:pt x="2286000" y="2146300"/>
                  <a:pt x="2019300" y="2235200"/>
                  <a:pt x="1841500" y="2413000"/>
                </a:cubicBezTo>
                <a:lnTo>
                  <a:pt x="1612900" y="2641600"/>
                </a:lnTo>
                <a:cubicBezTo>
                  <a:pt x="1524000" y="2730500"/>
                  <a:pt x="1422400" y="2870200"/>
                  <a:pt x="1371600" y="2971800"/>
                </a:cubicBezTo>
                <a:lnTo>
                  <a:pt x="1270000" y="3149600"/>
                </a:lnTo>
                <a:cubicBezTo>
                  <a:pt x="1219200" y="3251200"/>
                  <a:pt x="1143000" y="3416300"/>
                  <a:pt x="1104900" y="3517900"/>
                </a:cubicBezTo>
                <a:lnTo>
                  <a:pt x="1054100" y="3644900"/>
                </a:lnTo>
                <a:cubicBezTo>
                  <a:pt x="1016000" y="3746500"/>
                  <a:pt x="977900" y="3937000"/>
                  <a:pt x="977900" y="4064000"/>
                </a:cubicBezTo>
                <a:lnTo>
                  <a:pt x="977900" y="4127500"/>
                </a:lnTo>
                <a:cubicBezTo>
                  <a:pt x="977900" y="4241800"/>
                  <a:pt x="1003300" y="4457700"/>
                  <a:pt x="1028700" y="4597400"/>
                </a:cubicBezTo>
                <a:lnTo>
                  <a:pt x="1028700" y="4622800"/>
                </a:lnTo>
                <a:cubicBezTo>
                  <a:pt x="1066800" y="4749800"/>
                  <a:pt x="1130300" y="4978400"/>
                  <a:pt x="1193800" y="5118100"/>
                </a:cubicBezTo>
                <a:lnTo>
                  <a:pt x="1206500" y="5168900"/>
                </a:lnTo>
                <a:cubicBezTo>
                  <a:pt x="1270000" y="5308600"/>
                  <a:pt x="1397000" y="5486400"/>
                  <a:pt x="1473200" y="5575300"/>
                </a:cubicBezTo>
                <a:lnTo>
                  <a:pt x="1498600" y="5600700"/>
                </a:lnTo>
                <a:cubicBezTo>
                  <a:pt x="1587500" y="5689600"/>
                  <a:pt x="1739900" y="5753100"/>
                  <a:pt x="1828800" y="5753100"/>
                </a:cubicBezTo>
                <a:cubicBezTo>
                  <a:pt x="2057400" y="5753100"/>
                  <a:pt x="2222500" y="5575300"/>
                  <a:pt x="2222500" y="5334000"/>
                </a:cubicBezTo>
                <a:cubicBezTo>
                  <a:pt x="2222500" y="5219700"/>
                  <a:pt x="2260600" y="5041900"/>
                  <a:pt x="2311400" y="4914900"/>
                </a:cubicBezTo>
                <a:close/>
                <a:moveTo>
                  <a:pt x="3276600" y="8267700"/>
                </a:moveTo>
                <a:moveTo>
                  <a:pt x="3784600" y="2895600"/>
                </a:moveTo>
                <a:lnTo>
                  <a:pt x="3314700" y="4584700"/>
                </a:lnTo>
                <a:cubicBezTo>
                  <a:pt x="3276600" y="4699000"/>
                  <a:pt x="3200400" y="4902200"/>
                  <a:pt x="3149600" y="5016500"/>
                </a:cubicBezTo>
                <a:lnTo>
                  <a:pt x="3009900" y="5308600"/>
                </a:lnTo>
                <a:cubicBezTo>
                  <a:pt x="2946400" y="5435600"/>
                  <a:pt x="2895600" y="5638800"/>
                  <a:pt x="2895600" y="5753100"/>
                </a:cubicBezTo>
                <a:lnTo>
                  <a:pt x="2895600" y="5981700"/>
                </a:lnTo>
                <a:cubicBezTo>
                  <a:pt x="2895600" y="6134100"/>
                  <a:pt x="2971800" y="6210300"/>
                  <a:pt x="3124200" y="6210300"/>
                </a:cubicBezTo>
                <a:lnTo>
                  <a:pt x="3302000" y="6210300"/>
                </a:lnTo>
                <a:cubicBezTo>
                  <a:pt x="3632200" y="6210300"/>
                  <a:pt x="3898900" y="6121400"/>
                  <a:pt x="4076700" y="5930900"/>
                </a:cubicBezTo>
                <a:lnTo>
                  <a:pt x="4470400" y="5537200"/>
                </a:lnTo>
                <a:cubicBezTo>
                  <a:pt x="4559300" y="5448300"/>
                  <a:pt x="4673600" y="5295900"/>
                  <a:pt x="4724400" y="5181600"/>
                </a:cubicBezTo>
                <a:lnTo>
                  <a:pt x="4838700" y="4940300"/>
                </a:lnTo>
                <a:cubicBezTo>
                  <a:pt x="4889500" y="4826000"/>
                  <a:pt x="4927600" y="4635500"/>
                  <a:pt x="4927600" y="4521200"/>
                </a:cubicBezTo>
                <a:lnTo>
                  <a:pt x="4927600" y="3784600"/>
                </a:lnTo>
                <a:cubicBezTo>
                  <a:pt x="4927600" y="3530600"/>
                  <a:pt x="4876800" y="3314700"/>
                  <a:pt x="4724400" y="2984500"/>
                </a:cubicBezTo>
                <a:lnTo>
                  <a:pt x="4699000" y="2933700"/>
                </a:lnTo>
                <a:cubicBezTo>
                  <a:pt x="4635500" y="2819400"/>
                  <a:pt x="4521200" y="2641600"/>
                  <a:pt x="4432300" y="2552700"/>
                </a:cubicBezTo>
                <a:lnTo>
                  <a:pt x="4419600" y="2527300"/>
                </a:lnTo>
                <a:cubicBezTo>
                  <a:pt x="4330700" y="2438400"/>
                  <a:pt x="4229100" y="2374900"/>
                  <a:pt x="4203700" y="2374900"/>
                </a:cubicBezTo>
                <a:cubicBezTo>
                  <a:pt x="4089400" y="2374900"/>
                  <a:pt x="3835400" y="2679700"/>
                  <a:pt x="3784600" y="2895600"/>
                </a:cubicBezTo>
                <a:close/>
                <a:moveTo>
                  <a:pt x="5295900" y="8267700"/>
                </a:moveTo>
              </a:path>
            </a:pathLst>
          </a:custGeom>
          <a:solidFill>
            <a:srgbClr val="0D0E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32" name="Freeform 14432"/>
          <p:cNvSpPr/>
          <p:nvPr/>
        </p:nvSpPr>
        <p:spPr>
          <a:xfrm rot="0" flipH="0" flipV="0">
            <a:off x="15543349" y="15978358"/>
            <a:ext cx="39776" cy="111785"/>
          </a:xfrm>
          <a:custGeom>
            <a:pathLst>
              <a:path w="2946400" h="8280400">
                <a:moveTo>
                  <a:pt x="2781300" y="1257300"/>
                </a:moveTo>
                <a:lnTo>
                  <a:pt x="1016000" y="7696200"/>
                </a:lnTo>
                <a:cubicBezTo>
                  <a:pt x="889000" y="8153400"/>
                  <a:pt x="812800" y="8280400"/>
                  <a:pt x="635000" y="8280400"/>
                </a:cubicBezTo>
                <a:cubicBezTo>
                  <a:pt x="393700" y="8280400"/>
                  <a:pt x="190500" y="8077200"/>
                  <a:pt x="190500" y="7848600"/>
                </a:cubicBezTo>
                <a:cubicBezTo>
                  <a:pt x="190500" y="7708900"/>
                  <a:pt x="241300" y="7543800"/>
                  <a:pt x="304800" y="7467600"/>
                </a:cubicBezTo>
                <a:cubicBezTo>
                  <a:pt x="368300" y="7391400"/>
                  <a:pt x="469900" y="7124700"/>
                  <a:pt x="533400" y="6883400"/>
                </a:cubicBezTo>
                <a:lnTo>
                  <a:pt x="1651000" y="2463800"/>
                </a:lnTo>
                <a:cubicBezTo>
                  <a:pt x="1866900" y="1612900"/>
                  <a:pt x="1689100" y="1498600"/>
                  <a:pt x="1028700" y="2070100"/>
                </a:cubicBezTo>
                <a:cubicBezTo>
                  <a:pt x="812800" y="2260600"/>
                  <a:pt x="558800" y="2413000"/>
                  <a:pt x="457200" y="2413000"/>
                </a:cubicBezTo>
                <a:cubicBezTo>
                  <a:pt x="368300" y="2413000"/>
                  <a:pt x="241300" y="2324100"/>
                  <a:pt x="190500" y="2209800"/>
                </a:cubicBezTo>
                <a:cubicBezTo>
                  <a:pt x="0" y="1866900"/>
                  <a:pt x="63500" y="1714500"/>
                  <a:pt x="584200" y="1270000"/>
                </a:cubicBezTo>
                <a:lnTo>
                  <a:pt x="1270000" y="685800"/>
                </a:lnTo>
                <a:cubicBezTo>
                  <a:pt x="1803400" y="228600"/>
                  <a:pt x="2349500" y="0"/>
                  <a:pt x="2730500" y="63500"/>
                </a:cubicBezTo>
                <a:cubicBezTo>
                  <a:pt x="2921000" y="101600"/>
                  <a:pt x="2946400" y="647700"/>
                  <a:pt x="2781300" y="1257300"/>
                </a:cubicBezTo>
                <a:close/>
                <a:moveTo>
                  <a:pt x="6057900" y="8242300"/>
                </a:moveTo>
              </a:path>
            </a:pathLst>
          </a:custGeom>
          <a:solidFill>
            <a:srgbClr val="0D0E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33" name="Freeform 14433"/>
          <p:cNvSpPr/>
          <p:nvPr/>
        </p:nvSpPr>
        <p:spPr>
          <a:xfrm rot="0" flipH="0" flipV="0">
            <a:off x="15581754" y="15977844"/>
            <a:ext cx="74752" cy="111271"/>
          </a:xfrm>
          <a:custGeom>
            <a:pathLst>
              <a:path w="5537200" h="8242300">
                <a:moveTo>
                  <a:pt x="3251200" y="8242300"/>
                </a:moveTo>
                <a:lnTo>
                  <a:pt x="711200" y="8242300"/>
                </a:lnTo>
                <a:cubicBezTo>
                  <a:pt x="203200" y="8242300"/>
                  <a:pt x="0" y="8128000"/>
                  <a:pt x="0" y="7848600"/>
                </a:cubicBezTo>
                <a:cubicBezTo>
                  <a:pt x="0" y="7607300"/>
                  <a:pt x="38100" y="7531100"/>
                  <a:pt x="393700" y="7124700"/>
                </a:cubicBezTo>
                <a:lnTo>
                  <a:pt x="4432300" y="2400300"/>
                </a:lnTo>
                <a:cubicBezTo>
                  <a:pt x="4762500" y="2006600"/>
                  <a:pt x="4838700" y="1231900"/>
                  <a:pt x="4572000" y="952500"/>
                </a:cubicBezTo>
                <a:cubicBezTo>
                  <a:pt x="4483100" y="863600"/>
                  <a:pt x="4191000" y="787400"/>
                  <a:pt x="3924300" y="787400"/>
                </a:cubicBezTo>
                <a:lnTo>
                  <a:pt x="3759200" y="787400"/>
                </a:lnTo>
                <a:cubicBezTo>
                  <a:pt x="3492500" y="787400"/>
                  <a:pt x="3098800" y="939800"/>
                  <a:pt x="2895600" y="1143000"/>
                </a:cubicBezTo>
                <a:lnTo>
                  <a:pt x="2438400" y="1562100"/>
                </a:lnTo>
                <a:cubicBezTo>
                  <a:pt x="2222500" y="1752600"/>
                  <a:pt x="1968500" y="1917700"/>
                  <a:pt x="1866900" y="1917700"/>
                </a:cubicBezTo>
                <a:cubicBezTo>
                  <a:pt x="1676400" y="1917700"/>
                  <a:pt x="1574800" y="1752600"/>
                  <a:pt x="1574800" y="1435100"/>
                </a:cubicBezTo>
                <a:cubicBezTo>
                  <a:pt x="1574800" y="1333500"/>
                  <a:pt x="1727200" y="1079500"/>
                  <a:pt x="1917700" y="889000"/>
                </a:cubicBezTo>
                <a:lnTo>
                  <a:pt x="2336800" y="457200"/>
                </a:lnTo>
                <a:cubicBezTo>
                  <a:pt x="2667000" y="127000"/>
                  <a:pt x="3060700" y="0"/>
                  <a:pt x="3810000" y="0"/>
                </a:cubicBezTo>
                <a:cubicBezTo>
                  <a:pt x="4914900" y="0"/>
                  <a:pt x="5537200" y="571500"/>
                  <a:pt x="5537200" y="1600200"/>
                </a:cubicBezTo>
                <a:cubicBezTo>
                  <a:pt x="5537200" y="1841500"/>
                  <a:pt x="5448300" y="2197100"/>
                  <a:pt x="5359400" y="2413000"/>
                </a:cubicBezTo>
                <a:lnTo>
                  <a:pt x="5346700" y="2438400"/>
                </a:lnTo>
                <a:cubicBezTo>
                  <a:pt x="5257800" y="2654300"/>
                  <a:pt x="5029200" y="2984500"/>
                  <a:pt x="4864100" y="3187700"/>
                </a:cubicBezTo>
                <a:lnTo>
                  <a:pt x="2082800" y="6438900"/>
                </a:lnTo>
                <a:cubicBezTo>
                  <a:pt x="1905000" y="6642100"/>
                  <a:pt x="1676400" y="6896100"/>
                  <a:pt x="1562100" y="6997700"/>
                </a:cubicBezTo>
                <a:cubicBezTo>
                  <a:pt x="1257300" y="7264400"/>
                  <a:pt x="1308100" y="7340600"/>
                  <a:pt x="1841500" y="7340600"/>
                </a:cubicBezTo>
                <a:lnTo>
                  <a:pt x="3136900" y="7340600"/>
                </a:lnTo>
                <a:cubicBezTo>
                  <a:pt x="3721100" y="7340600"/>
                  <a:pt x="3949700" y="7454900"/>
                  <a:pt x="3949700" y="7772400"/>
                </a:cubicBezTo>
                <a:cubicBezTo>
                  <a:pt x="3949700" y="7899400"/>
                  <a:pt x="3898900" y="8064500"/>
                  <a:pt x="3835400" y="8128000"/>
                </a:cubicBezTo>
                <a:cubicBezTo>
                  <a:pt x="3771900" y="8191500"/>
                  <a:pt x="3505200" y="8242300"/>
                  <a:pt x="3251200" y="8242300"/>
                </a:cubicBezTo>
                <a:close/>
                <a:moveTo>
                  <a:pt x="-139700" y="8280400"/>
                </a:moveTo>
              </a:path>
            </a:pathLst>
          </a:custGeom>
          <a:solidFill>
            <a:srgbClr val="0D0E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34" name="Freeform 14434"/>
          <p:cNvSpPr/>
          <p:nvPr/>
        </p:nvSpPr>
        <p:spPr>
          <a:xfrm rot="0" flipH="0" flipV="0">
            <a:off x="15658052" y="15977158"/>
            <a:ext cx="78009" cy="112814"/>
          </a:xfrm>
          <a:custGeom>
            <a:pathLst>
              <a:path w="5778500" h="8356600">
                <a:moveTo>
                  <a:pt x="5346700" y="1638300"/>
                </a:moveTo>
                <a:lnTo>
                  <a:pt x="5740400" y="7543800"/>
                </a:lnTo>
                <a:cubicBezTo>
                  <a:pt x="5778500" y="8102600"/>
                  <a:pt x="5651500" y="8356600"/>
                  <a:pt x="5321300" y="8356600"/>
                </a:cubicBezTo>
                <a:cubicBezTo>
                  <a:pt x="5194300" y="8356600"/>
                  <a:pt x="5029200" y="8305800"/>
                  <a:pt x="4965700" y="8242300"/>
                </a:cubicBezTo>
                <a:cubicBezTo>
                  <a:pt x="4902200" y="8178800"/>
                  <a:pt x="4851400" y="7924800"/>
                  <a:pt x="4851400" y="7670800"/>
                </a:cubicBezTo>
                <a:lnTo>
                  <a:pt x="4851400" y="6883400"/>
                </a:lnTo>
                <a:cubicBezTo>
                  <a:pt x="4851400" y="6324600"/>
                  <a:pt x="4851400" y="6324600"/>
                  <a:pt x="4292600" y="6324600"/>
                </a:cubicBezTo>
                <a:lnTo>
                  <a:pt x="2146300" y="6324600"/>
                </a:lnTo>
                <a:cubicBezTo>
                  <a:pt x="1905000" y="6324600"/>
                  <a:pt x="1638300" y="6464300"/>
                  <a:pt x="1574800" y="6629400"/>
                </a:cubicBezTo>
                <a:cubicBezTo>
                  <a:pt x="1498600" y="6794500"/>
                  <a:pt x="1333500" y="7112000"/>
                  <a:pt x="1206500" y="7315200"/>
                </a:cubicBezTo>
                <a:lnTo>
                  <a:pt x="825500" y="7962900"/>
                </a:lnTo>
                <a:cubicBezTo>
                  <a:pt x="698500" y="8178800"/>
                  <a:pt x="482600" y="8356600"/>
                  <a:pt x="355600" y="8356600"/>
                </a:cubicBezTo>
                <a:cubicBezTo>
                  <a:pt x="139700" y="8356600"/>
                  <a:pt x="0" y="8216900"/>
                  <a:pt x="0" y="7988300"/>
                </a:cubicBezTo>
                <a:cubicBezTo>
                  <a:pt x="0" y="7937500"/>
                  <a:pt x="101600" y="7721600"/>
                  <a:pt x="228600" y="7505700"/>
                </a:cubicBezTo>
                <a:lnTo>
                  <a:pt x="4318000" y="469900"/>
                </a:lnTo>
                <a:cubicBezTo>
                  <a:pt x="4584700" y="12700"/>
                  <a:pt x="4597400" y="0"/>
                  <a:pt x="4749800" y="0"/>
                </a:cubicBezTo>
                <a:cubicBezTo>
                  <a:pt x="4940300" y="0"/>
                  <a:pt x="5080000" y="215900"/>
                  <a:pt x="5194300" y="685800"/>
                </a:cubicBezTo>
                <a:lnTo>
                  <a:pt x="5194300" y="711200"/>
                </a:lnTo>
                <a:cubicBezTo>
                  <a:pt x="5257800" y="977900"/>
                  <a:pt x="5321300" y="1384300"/>
                  <a:pt x="5346700" y="1638300"/>
                </a:cubicBezTo>
                <a:close/>
                <a:moveTo>
                  <a:pt x="6540500" y="8331200"/>
                </a:moveTo>
                <a:moveTo>
                  <a:pt x="4635500" y="5422900"/>
                </a:moveTo>
                <a:lnTo>
                  <a:pt x="4635500" y="2768600"/>
                </a:lnTo>
                <a:cubicBezTo>
                  <a:pt x="4635500" y="2438400"/>
                  <a:pt x="4495800" y="2146300"/>
                  <a:pt x="4343400" y="2146300"/>
                </a:cubicBezTo>
                <a:cubicBezTo>
                  <a:pt x="4267200" y="2146300"/>
                  <a:pt x="4038600" y="2387600"/>
                  <a:pt x="3911600" y="2603500"/>
                </a:cubicBezTo>
                <a:lnTo>
                  <a:pt x="2590800" y="4991100"/>
                </a:lnTo>
                <a:cubicBezTo>
                  <a:pt x="2451100" y="5245100"/>
                  <a:pt x="2451100" y="5384800"/>
                  <a:pt x="2603500" y="5524500"/>
                </a:cubicBezTo>
                <a:cubicBezTo>
                  <a:pt x="2743200" y="5676900"/>
                  <a:pt x="2959100" y="5676900"/>
                  <a:pt x="3136900" y="5524500"/>
                </a:cubicBezTo>
                <a:cubicBezTo>
                  <a:pt x="3213100" y="5473700"/>
                  <a:pt x="3378200" y="5422900"/>
                  <a:pt x="3505200" y="5422900"/>
                </a:cubicBezTo>
                <a:close/>
                <a:moveTo>
                  <a:pt x="2755900" y="8331200"/>
                </a:moveTo>
              </a:path>
            </a:pathLst>
          </a:custGeom>
          <a:solidFill>
            <a:srgbClr val="0D0E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35" name="Freeform 14435"/>
          <p:cNvSpPr/>
          <p:nvPr/>
        </p:nvSpPr>
        <p:spPr>
          <a:xfrm rot="0" flipH="0" flipV="0">
            <a:off x="15763494" y="15977501"/>
            <a:ext cx="67036" cy="112642"/>
          </a:xfrm>
          <a:custGeom>
            <a:pathLst>
              <a:path w="4965700" h="8343900">
                <a:moveTo>
                  <a:pt x="215900" y="5689600"/>
                </a:moveTo>
                <a:lnTo>
                  <a:pt x="3111500" y="393700"/>
                </a:lnTo>
                <a:cubicBezTo>
                  <a:pt x="3238500" y="177800"/>
                  <a:pt x="3390900" y="0"/>
                  <a:pt x="3467100" y="0"/>
                </a:cubicBezTo>
                <a:cubicBezTo>
                  <a:pt x="3695700" y="0"/>
                  <a:pt x="3835400" y="190500"/>
                  <a:pt x="3835400" y="508000"/>
                </a:cubicBezTo>
                <a:cubicBezTo>
                  <a:pt x="3835400" y="660400"/>
                  <a:pt x="3733800" y="965200"/>
                  <a:pt x="3619500" y="1181100"/>
                </a:cubicBezTo>
                <a:lnTo>
                  <a:pt x="1460500" y="5181600"/>
                </a:lnTo>
                <a:cubicBezTo>
                  <a:pt x="1117600" y="5803900"/>
                  <a:pt x="1155700" y="5867400"/>
                  <a:pt x="1803400" y="5867400"/>
                </a:cubicBezTo>
                <a:lnTo>
                  <a:pt x="2374900" y="5867400"/>
                </a:lnTo>
                <a:cubicBezTo>
                  <a:pt x="2857500" y="5867400"/>
                  <a:pt x="3098800" y="5613400"/>
                  <a:pt x="3302000" y="4927600"/>
                </a:cubicBezTo>
                <a:lnTo>
                  <a:pt x="3390900" y="4610100"/>
                </a:lnTo>
                <a:cubicBezTo>
                  <a:pt x="3517900" y="4203700"/>
                  <a:pt x="3644900" y="4114800"/>
                  <a:pt x="3949700" y="4203700"/>
                </a:cubicBezTo>
                <a:cubicBezTo>
                  <a:pt x="4013200" y="4229100"/>
                  <a:pt x="4051300" y="4445000"/>
                  <a:pt x="4013200" y="4686300"/>
                </a:cubicBezTo>
                <a:lnTo>
                  <a:pt x="3937000" y="5410200"/>
                </a:lnTo>
                <a:cubicBezTo>
                  <a:pt x="3911600" y="5664200"/>
                  <a:pt x="4076700" y="5892800"/>
                  <a:pt x="4330700" y="5956300"/>
                </a:cubicBezTo>
                <a:lnTo>
                  <a:pt x="4419600" y="5981700"/>
                </a:lnTo>
                <a:cubicBezTo>
                  <a:pt x="4889500" y="6096000"/>
                  <a:pt x="4965700" y="6146800"/>
                  <a:pt x="4965700" y="6311900"/>
                </a:cubicBezTo>
                <a:cubicBezTo>
                  <a:pt x="4965700" y="6540500"/>
                  <a:pt x="4737100" y="6654800"/>
                  <a:pt x="4292600" y="6654800"/>
                </a:cubicBezTo>
                <a:lnTo>
                  <a:pt x="4178300" y="6654800"/>
                </a:lnTo>
                <a:cubicBezTo>
                  <a:pt x="3695700" y="6654800"/>
                  <a:pt x="3568700" y="6781800"/>
                  <a:pt x="3340100" y="7467600"/>
                </a:cubicBezTo>
                <a:lnTo>
                  <a:pt x="3187700" y="7924800"/>
                </a:lnTo>
                <a:cubicBezTo>
                  <a:pt x="3111500" y="8153400"/>
                  <a:pt x="2971800" y="8343900"/>
                  <a:pt x="2870200" y="8343900"/>
                </a:cubicBezTo>
                <a:cubicBezTo>
                  <a:pt x="2781300" y="8343900"/>
                  <a:pt x="2654300" y="8293100"/>
                  <a:pt x="2590800" y="8229600"/>
                </a:cubicBezTo>
                <a:cubicBezTo>
                  <a:pt x="2540000" y="8178800"/>
                  <a:pt x="2514600" y="7924800"/>
                  <a:pt x="2565400" y="7683500"/>
                </a:cubicBezTo>
                <a:lnTo>
                  <a:pt x="2641600" y="7213600"/>
                </a:lnTo>
                <a:cubicBezTo>
                  <a:pt x="2730500" y="6731000"/>
                  <a:pt x="2641600" y="6654800"/>
                  <a:pt x="1981200" y="6654800"/>
                </a:cubicBezTo>
                <a:lnTo>
                  <a:pt x="673100" y="6654800"/>
                </a:lnTo>
                <a:cubicBezTo>
                  <a:pt x="203200" y="6654800"/>
                  <a:pt x="0" y="6540500"/>
                  <a:pt x="0" y="6261100"/>
                </a:cubicBezTo>
                <a:cubicBezTo>
                  <a:pt x="0" y="6172200"/>
                  <a:pt x="101600" y="5905500"/>
                  <a:pt x="215900" y="5689600"/>
                </a:cubicBezTo>
                <a:close/>
                <a:moveTo>
                  <a:pt x="1320800" y="8305800"/>
                </a:moveTo>
              </a:path>
            </a:pathLst>
          </a:custGeom>
          <a:solidFill>
            <a:srgbClr val="0D0E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36" name="Freeform 14436"/>
          <p:cNvSpPr/>
          <p:nvPr/>
        </p:nvSpPr>
        <p:spPr>
          <a:xfrm rot="0" flipH="0" flipV="0">
            <a:off x="15854535" y="15975272"/>
            <a:ext cx="66694" cy="114357"/>
          </a:xfrm>
          <a:custGeom>
            <a:pathLst>
              <a:path w="4940300" h="8470900">
                <a:moveTo>
                  <a:pt x="165100" y="4660900"/>
                </a:moveTo>
                <a:lnTo>
                  <a:pt x="1270000" y="1701800"/>
                </a:lnTo>
                <a:cubicBezTo>
                  <a:pt x="1358900" y="1473200"/>
                  <a:pt x="1574800" y="1143000"/>
                  <a:pt x="1765300" y="977900"/>
                </a:cubicBezTo>
                <a:lnTo>
                  <a:pt x="2159000" y="635000"/>
                </a:lnTo>
                <a:cubicBezTo>
                  <a:pt x="2692400" y="165100"/>
                  <a:pt x="3327400" y="0"/>
                  <a:pt x="3797300" y="190500"/>
                </a:cubicBezTo>
                <a:cubicBezTo>
                  <a:pt x="4546600" y="482600"/>
                  <a:pt x="4940300" y="1854200"/>
                  <a:pt x="4622800" y="3022600"/>
                </a:cubicBezTo>
                <a:lnTo>
                  <a:pt x="3873500" y="5842000"/>
                </a:lnTo>
                <a:cubicBezTo>
                  <a:pt x="3810000" y="6083300"/>
                  <a:pt x="3657600" y="6451600"/>
                  <a:pt x="3543300" y="6667500"/>
                </a:cubicBezTo>
                <a:lnTo>
                  <a:pt x="3276600" y="7162800"/>
                </a:lnTo>
                <a:cubicBezTo>
                  <a:pt x="2794000" y="8039100"/>
                  <a:pt x="2184400" y="8470900"/>
                  <a:pt x="1409700" y="8470900"/>
                </a:cubicBezTo>
                <a:lnTo>
                  <a:pt x="1244600" y="8470900"/>
                </a:lnTo>
                <a:cubicBezTo>
                  <a:pt x="444500" y="8470900"/>
                  <a:pt x="0" y="7912100"/>
                  <a:pt x="0" y="6883400"/>
                </a:cubicBezTo>
                <a:lnTo>
                  <a:pt x="0" y="5537200"/>
                </a:lnTo>
                <a:cubicBezTo>
                  <a:pt x="0" y="5283200"/>
                  <a:pt x="76200" y="4889500"/>
                  <a:pt x="165100" y="4660900"/>
                </a:cubicBezTo>
                <a:close/>
                <a:moveTo>
                  <a:pt x="3200400" y="8470900"/>
                </a:moveTo>
                <a:moveTo>
                  <a:pt x="3124200" y="5588000"/>
                </a:moveTo>
                <a:lnTo>
                  <a:pt x="3771900" y="3606800"/>
                </a:lnTo>
                <a:cubicBezTo>
                  <a:pt x="3810000" y="3479800"/>
                  <a:pt x="3835400" y="3289300"/>
                  <a:pt x="3835400" y="3162300"/>
                </a:cubicBezTo>
                <a:lnTo>
                  <a:pt x="3835400" y="1752600"/>
                </a:lnTo>
                <a:cubicBezTo>
                  <a:pt x="3835400" y="1460500"/>
                  <a:pt x="3733800" y="1206500"/>
                  <a:pt x="3606800" y="1155700"/>
                </a:cubicBezTo>
                <a:cubicBezTo>
                  <a:pt x="3543300" y="1143000"/>
                  <a:pt x="3479800" y="1104900"/>
                  <a:pt x="3441700" y="1066800"/>
                </a:cubicBezTo>
                <a:cubicBezTo>
                  <a:pt x="3416300" y="1041400"/>
                  <a:pt x="3289300" y="1016000"/>
                  <a:pt x="3162300" y="1016000"/>
                </a:cubicBezTo>
                <a:lnTo>
                  <a:pt x="3048000" y="1016000"/>
                </a:lnTo>
                <a:cubicBezTo>
                  <a:pt x="2921000" y="1016000"/>
                  <a:pt x="2755900" y="1092200"/>
                  <a:pt x="2667000" y="1181100"/>
                </a:cubicBezTo>
                <a:lnTo>
                  <a:pt x="2463800" y="1371600"/>
                </a:lnTo>
                <a:cubicBezTo>
                  <a:pt x="2374900" y="1460500"/>
                  <a:pt x="2260600" y="1612900"/>
                  <a:pt x="2197100" y="1714500"/>
                </a:cubicBezTo>
                <a:lnTo>
                  <a:pt x="2006600" y="2019300"/>
                </a:lnTo>
                <a:cubicBezTo>
                  <a:pt x="1943100" y="2108200"/>
                  <a:pt x="1854200" y="2286000"/>
                  <a:pt x="1816100" y="2400300"/>
                </a:cubicBezTo>
                <a:lnTo>
                  <a:pt x="1079500" y="4254500"/>
                </a:lnTo>
                <a:cubicBezTo>
                  <a:pt x="1041400" y="4356100"/>
                  <a:pt x="977900" y="4546600"/>
                  <a:pt x="965200" y="4673600"/>
                </a:cubicBezTo>
                <a:lnTo>
                  <a:pt x="825500" y="5537200"/>
                </a:lnTo>
                <a:cubicBezTo>
                  <a:pt x="812800" y="5664200"/>
                  <a:pt x="787400" y="5854700"/>
                  <a:pt x="787400" y="5981700"/>
                </a:cubicBezTo>
                <a:lnTo>
                  <a:pt x="787400" y="6718300"/>
                </a:lnTo>
                <a:cubicBezTo>
                  <a:pt x="787400" y="7188200"/>
                  <a:pt x="914400" y="7429500"/>
                  <a:pt x="1244600" y="7569200"/>
                </a:cubicBezTo>
                <a:lnTo>
                  <a:pt x="1282700" y="7594600"/>
                </a:lnTo>
                <a:cubicBezTo>
                  <a:pt x="1498600" y="7696200"/>
                  <a:pt x="1498600" y="7696200"/>
                  <a:pt x="1752600" y="7543800"/>
                </a:cubicBezTo>
                <a:cubicBezTo>
                  <a:pt x="1866900" y="7480300"/>
                  <a:pt x="2006600" y="7404100"/>
                  <a:pt x="2057400" y="7378700"/>
                </a:cubicBezTo>
                <a:cubicBezTo>
                  <a:pt x="2171700" y="7327900"/>
                  <a:pt x="2273300" y="7226300"/>
                  <a:pt x="2425700" y="7010400"/>
                </a:cubicBezTo>
                <a:lnTo>
                  <a:pt x="2501900" y="6896100"/>
                </a:lnTo>
                <a:cubicBezTo>
                  <a:pt x="2578100" y="6807200"/>
                  <a:pt x="2667000" y="6642100"/>
                  <a:pt x="2717800" y="6540500"/>
                </a:cubicBezTo>
                <a:lnTo>
                  <a:pt x="2959100" y="6057900"/>
                </a:lnTo>
                <a:cubicBezTo>
                  <a:pt x="3009900" y="5956300"/>
                  <a:pt x="3048000" y="5854700"/>
                  <a:pt x="3048000" y="5842000"/>
                </a:cubicBezTo>
                <a:cubicBezTo>
                  <a:pt x="3048000" y="5829300"/>
                  <a:pt x="3086100" y="5715000"/>
                  <a:pt x="3124200" y="5588000"/>
                </a:cubicBezTo>
                <a:close/>
                <a:moveTo>
                  <a:pt x="2273300" y="8470900"/>
                </a:moveTo>
              </a:path>
            </a:pathLst>
          </a:custGeom>
          <a:solidFill>
            <a:srgbClr val="0D0E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37" name="Freeform 14437"/>
          <p:cNvSpPr/>
          <p:nvPr/>
        </p:nvSpPr>
        <p:spPr>
          <a:xfrm rot="0" flipH="0" flipV="0">
            <a:off x="15931860" y="15975272"/>
            <a:ext cx="66694" cy="114357"/>
          </a:xfrm>
          <a:custGeom>
            <a:pathLst>
              <a:path w="4940300" h="8470900">
                <a:moveTo>
                  <a:pt x="165100" y="4660900"/>
                </a:moveTo>
                <a:lnTo>
                  <a:pt x="1270000" y="1701800"/>
                </a:lnTo>
                <a:cubicBezTo>
                  <a:pt x="1358900" y="1473200"/>
                  <a:pt x="1574800" y="1143000"/>
                  <a:pt x="1765300" y="977900"/>
                </a:cubicBezTo>
                <a:lnTo>
                  <a:pt x="2159000" y="635000"/>
                </a:lnTo>
                <a:cubicBezTo>
                  <a:pt x="2692400" y="165100"/>
                  <a:pt x="3327400" y="0"/>
                  <a:pt x="3797300" y="190500"/>
                </a:cubicBezTo>
                <a:cubicBezTo>
                  <a:pt x="4546600" y="482600"/>
                  <a:pt x="4940300" y="1854200"/>
                  <a:pt x="4622800" y="3022600"/>
                </a:cubicBezTo>
                <a:lnTo>
                  <a:pt x="3873500" y="5842000"/>
                </a:lnTo>
                <a:cubicBezTo>
                  <a:pt x="3810000" y="6083300"/>
                  <a:pt x="3657600" y="6451600"/>
                  <a:pt x="3543300" y="6667500"/>
                </a:cubicBezTo>
                <a:lnTo>
                  <a:pt x="3276600" y="7162800"/>
                </a:lnTo>
                <a:cubicBezTo>
                  <a:pt x="2794000" y="8039100"/>
                  <a:pt x="2184400" y="8470900"/>
                  <a:pt x="1409700" y="8470900"/>
                </a:cubicBezTo>
                <a:lnTo>
                  <a:pt x="1244600" y="8470900"/>
                </a:lnTo>
                <a:cubicBezTo>
                  <a:pt x="444500" y="8470900"/>
                  <a:pt x="0" y="7912100"/>
                  <a:pt x="0" y="6883400"/>
                </a:cubicBezTo>
                <a:lnTo>
                  <a:pt x="0" y="5537200"/>
                </a:lnTo>
                <a:cubicBezTo>
                  <a:pt x="0" y="5283200"/>
                  <a:pt x="76200" y="4889500"/>
                  <a:pt x="165100" y="4660900"/>
                </a:cubicBezTo>
                <a:close/>
                <a:moveTo>
                  <a:pt x="3200400" y="8470900"/>
                </a:moveTo>
                <a:moveTo>
                  <a:pt x="3124200" y="5588000"/>
                </a:moveTo>
                <a:lnTo>
                  <a:pt x="3771900" y="3606800"/>
                </a:lnTo>
                <a:cubicBezTo>
                  <a:pt x="3810000" y="3479800"/>
                  <a:pt x="3835400" y="3289300"/>
                  <a:pt x="3835400" y="3162300"/>
                </a:cubicBezTo>
                <a:lnTo>
                  <a:pt x="3835400" y="1752600"/>
                </a:lnTo>
                <a:cubicBezTo>
                  <a:pt x="3835400" y="1460500"/>
                  <a:pt x="3733800" y="1206500"/>
                  <a:pt x="3606800" y="1155700"/>
                </a:cubicBezTo>
                <a:cubicBezTo>
                  <a:pt x="3543300" y="1143000"/>
                  <a:pt x="3479800" y="1104900"/>
                  <a:pt x="3441700" y="1066800"/>
                </a:cubicBezTo>
                <a:cubicBezTo>
                  <a:pt x="3416300" y="1041400"/>
                  <a:pt x="3289300" y="1016000"/>
                  <a:pt x="3162300" y="1016000"/>
                </a:cubicBezTo>
                <a:lnTo>
                  <a:pt x="3048000" y="1016000"/>
                </a:lnTo>
                <a:cubicBezTo>
                  <a:pt x="2921000" y="1016000"/>
                  <a:pt x="2755900" y="1092200"/>
                  <a:pt x="2667000" y="1181100"/>
                </a:cubicBezTo>
                <a:lnTo>
                  <a:pt x="2463800" y="1371600"/>
                </a:lnTo>
                <a:cubicBezTo>
                  <a:pt x="2374900" y="1460500"/>
                  <a:pt x="2260600" y="1612900"/>
                  <a:pt x="2197100" y="1714500"/>
                </a:cubicBezTo>
                <a:lnTo>
                  <a:pt x="2006600" y="2019300"/>
                </a:lnTo>
                <a:cubicBezTo>
                  <a:pt x="1943100" y="2108200"/>
                  <a:pt x="1854200" y="2286000"/>
                  <a:pt x="1816100" y="2400300"/>
                </a:cubicBezTo>
                <a:lnTo>
                  <a:pt x="1079500" y="4254500"/>
                </a:lnTo>
                <a:cubicBezTo>
                  <a:pt x="1041400" y="4356100"/>
                  <a:pt x="977900" y="4546600"/>
                  <a:pt x="965200" y="4673600"/>
                </a:cubicBezTo>
                <a:lnTo>
                  <a:pt x="825500" y="5537200"/>
                </a:lnTo>
                <a:cubicBezTo>
                  <a:pt x="812800" y="5664200"/>
                  <a:pt x="787400" y="5854700"/>
                  <a:pt x="787400" y="5981700"/>
                </a:cubicBezTo>
                <a:lnTo>
                  <a:pt x="787400" y="6718300"/>
                </a:lnTo>
                <a:cubicBezTo>
                  <a:pt x="787400" y="7188200"/>
                  <a:pt x="914400" y="7429500"/>
                  <a:pt x="1244600" y="7569200"/>
                </a:cubicBezTo>
                <a:lnTo>
                  <a:pt x="1282700" y="7594600"/>
                </a:lnTo>
                <a:cubicBezTo>
                  <a:pt x="1498600" y="7696200"/>
                  <a:pt x="1498600" y="7696200"/>
                  <a:pt x="1752600" y="7543800"/>
                </a:cubicBezTo>
                <a:cubicBezTo>
                  <a:pt x="1866900" y="7480300"/>
                  <a:pt x="2006600" y="7404100"/>
                  <a:pt x="2057400" y="7378700"/>
                </a:cubicBezTo>
                <a:cubicBezTo>
                  <a:pt x="2171700" y="7327900"/>
                  <a:pt x="2273300" y="7226300"/>
                  <a:pt x="2425700" y="7010400"/>
                </a:cubicBezTo>
                <a:lnTo>
                  <a:pt x="2501900" y="6896100"/>
                </a:lnTo>
                <a:cubicBezTo>
                  <a:pt x="2578100" y="6807200"/>
                  <a:pt x="2667000" y="6642100"/>
                  <a:pt x="2717800" y="6540500"/>
                </a:cubicBezTo>
                <a:lnTo>
                  <a:pt x="2959100" y="6057900"/>
                </a:lnTo>
                <a:cubicBezTo>
                  <a:pt x="3009900" y="5956300"/>
                  <a:pt x="3048000" y="5854700"/>
                  <a:pt x="3048000" y="5842000"/>
                </a:cubicBezTo>
                <a:cubicBezTo>
                  <a:pt x="3048000" y="5829300"/>
                  <a:pt x="3086100" y="5715000"/>
                  <a:pt x="3124200" y="5588000"/>
                </a:cubicBezTo>
                <a:close/>
                <a:moveTo>
                  <a:pt x="2273300" y="8470900"/>
                </a:moveTo>
              </a:path>
            </a:pathLst>
          </a:custGeom>
          <a:solidFill>
            <a:srgbClr val="0D0E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38" name="Freeform 14438"/>
          <p:cNvSpPr/>
          <p:nvPr/>
        </p:nvSpPr>
        <p:spPr>
          <a:xfrm rot="0" flipH="0" flipV="0">
            <a:off x="16005071" y="15966357"/>
            <a:ext cx="112642" cy="135616"/>
          </a:xfrm>
          <a:custGeom>
            <a:pathLst>
              <a:path w="8343900" h="10045700">
                <a:moveTo>
                  <a:pt x="7353300" y="3327400"/>
                </a:moveTo>
                <a:lnTo>
                  <a:pt x="7518400" y="444500"/>
                </a:lnTo>
                <a:cubicBezTo>
                  <a:pt x="7531100" y="203200"/>
                  <a:pt x="7645400" y="0"/>
                  <a:pt x="7772400" y="0"/>
                </a:cubicBezTo>
                <a:cubicBezTo>
                  <a:pt x="8140700" y="0"/>
                  <a:pt x="8343900" y="393700"/>
                  <a:pt x="8343900" y="1066800"/>
                </a:cubicBezTo>
                <a:lnTo>
                  <a:pt x="8343900" y="2590800"/>
                </a:lnTo>
                <a:cubicBezTo>
                  <a:pt x="8343900" y="2844800"/>
                  <a:pt x="8318500" y="3238500"/>
                  <a:pt x="8280400" y="3467100"/>
                </a:cubicBezTo>
                <a:lnTo>
                  <a:pt x="8204200" y="3911600"/>
                </a:lnTo>
                <a:cubicBezTo>
                  <a:pt x="8178800" y="4152900"/>
                  <a:pt x="8077200" y="4533900"/>
                  <a:pt x="7988300" y="4762500"/>
                </a:cubicBezTo>
                <a:lnTo>
                  <a:pt x="6616700" y="8445500"/>
                </a:lnTo>
                <a:cubicBezTo>
                  <a:pt x="6527800" y="8674100"/>
                  <a:pt x="6362700" y="9017000"/>
                  <a:pt x="6235700" y="9207500"/>
                </a:cubicBezTo>
                <a:lnTo>
                  <a:pt x="6172200" y="9283700"/>
                </a:lnTo>
                <a:cubicBezTo>
                  <a:pt x="5930900" y="9639300"/>
                  <a:pt x="5562600" y="10045700"/>
                  <a:pt x="5473700" y="10045700"/>
                </a:cubicBezTo>
                <a:cubicBezTo>
                  <a:pt x="5321300" y="10045700"/>
                  <a:pt x="5194300" y="9779000"/>
                  <a:pt x="5194300" y="9474200"/>
                </a:cubicBezTo>
                <a:cubicBezTo>
                  <a:pt x="5194300" y="9296400"/>
                  <a:pt x="5295900" y="9029700"/>
                  <a:pt x="5422900" y="8890000"/>
                </a:cubicBezTo>
                <a:cubicBezTo>
                  <a:pt x="5562600" y="8750300"/>
                  <a:pt x="5765800" y="8458200"/>
                  <a:pt x="5880100" y="8229600"/>
                </a:cubicBezTo>
                <a:lnTo>
                  <a:pt x="6337300" y="7353300"/>
                </a:lnTo>
                <a:cubicBezTo>
                  <a:pt x="6464300" y="7124700"/>
                  <a:pt x="6604000" y="6743700"/>
                  <a:pt x="6667500" y="6515100"/>
                </a:cubicBezTo>
                <a:lnTo>
                  <a:pt x="7226300" y="4203700"/>
                </a:lnTo>
                <a:cubicBezTo>
                  <a:pt x="7277100" y="3975100"/>
                  <a:pt x="7340600" y="3568700"/>
                  <a:pt x="7353300" y="3327400"/>
                </a:cubicBezTo>
                <a:close/>
                <a:moveTo>
                  <a:pt x="5499100" y="9131300"/>
                </a:moveTo>
                <a:moveTo>
                  <a:pt x="1917700" y="2806700"/>
                </a:moveTo>
                <a:lnTo>
                  <a:pt x="901700" y="6794500"/>
                </a:lnTo>
                <a:cubicBezTo>
                  <a:pt x="647700" y="7797800"/>
                  <a:pt x="939800" y="8242300"/>
                  <a:pt x="1854200" y="8242300"/>
                </a:cubicBezTo>
                <a:lnTo>
                  <a:pt x="2933700" y="8242300"/>
                </a:lnTo>
                <a:cubicBezTo>
                  <a:pt x="3175000" y="8242300"/>
                  <a:pt x="3429000" y="8293100"/>
                  <a:pt x="3492500" y="8343900"/>
                </a:cubicBezTo>
                <a:cubicBezTo>
                  <a:pt x="3606800" y="8470900"/>
                  <a:pt x="3657600" y="8978900"/>
                  <a:pt x="3556000" y="9080500"/>
                </a:cubicBezTo>
                <a:cubicBezTo>
                  <a:pt x="3517900" y="9118600"/>
                  <a:pt x="3289300" y="9144000"/>
                  <a:pt x="3048000" y="9144000"/>
                </a:cubicBezTo>
                <a:lnTo>
                  <a:pt x="1460500" y="9144000"/>
                </a:lnTo>
                <a:cubicBezTo>
                  <a:pt x="622300" y="9144000"/>
                  <a:pt x="0" y="8420100"/>
                  <a:pt x="0" y="7442200"/>
                </a:cubicBezTo>
                <a:lnTo>
                  <a:pt x="0" y="7112000"/>
                </a:lnTo>
                <a:cubicBezTo>
                  <a:pt x="0" y="6858000"/>
                  <a:pt x="38100" y="6464300"/>
                  <a:pt x="76200" y="6223000"/>
                </a:cubicBezTo>
                <a:lnTo>
                  <a:pt x="342900" y="4876800"/>
                </a:lnTo>
                <a:cubicBezTo>
                  <a:pt x="393700" y="4648200"/>
                  <a:pt x="508000" y="4267200"/>
                  <a:pt x="596900" y="4038600"/>
                </a:cubicBezTo>
                <a:lnTo>
                  <a:pt x="1371600" y="2133600"/>
                </a:lnTo>
                <a:cubicBezTo>
                  <a:pt x="1460500" y="1905000"/>
                  <a:pt x="1701800" y="1587500"/>
                  <a:pt x="1905000" y="1422400"/>
                </a:cubicBezTo>
                <a:lnTo>
                  <a:pt x="2044700" y="1295400"/>
                </a:lnTo>
                <a:cubicBezTo>
                  <a:pt x="2463800" y="952500"/>
                  <a:pt x="2997200" y="787400"/>
                  <a:pt x="3644900" y="787400"/>
                </a:cubicBezTo>
                <a:lnTo>
                  <a:pt x="4851400" y="787400"/>
                </a:lnTo>
                <a:cubicBezTo>
                  <a:pt x="5092700" y="787400"/>
                  <a:pt x="5346700" y="838200"/>
                  <a:pt x="5410200" y="901700"/>
                </a:cubicBezTo>
                <a:cubicBezTo>
                  <a:pt x="5562600" y="1041400"/>
                  <a:pt x="5562600" y="1435100"/>
                  <a:pt x="5410200" y="1574800"/>
                </a:cubicBezTo>
                <a:cubicBezTo>
                  <a:pt x="5346700" y="1638300"/>
                  <a:pt x="5092700" y="1689100"/>
                  <a:pt x="4851400" y="1689100"/>
                </a:cubicBezTo>
                <a:lnTo>
                  <a:pt x="3378200" y="1689100"/>
                </a:lnTo>
                <a:cubicBezTo>
                  <a:pt x="2616200" y="1689100"/>
                  <a:pt x="2095500" y="2082800"/>
                  <a:pt x="1917700" y="2806700"/>
                </a:cubicBezTo>
                <a:close/>
                <a:moveTo>
                  <a:pt x="6019800" y="9131300"/>
                </a:moveTo>
              </a:path>
            </a:pathLst>
          </a:custGeom>
          <a:solidFill>
            <a:srgbClr val="0D0E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39" name="Freeform 14439"/>
          <p:cNvSpPr/>
          <p:nvPr/>
        </p:nvSpPr>
        <p:spPr>
          <a:xfrm rot="0" flipH="0" flipV="0">
            <a:off x="17218152" y="15913925"/>
            <a:ext cx="85585" cy="62801"/>
          </a:xfrm>
          <a:custGeom>
            <a:pathLst>
              <a:path w="3721100" h="2730500">
                <a:moveTo>
                  <a:pt x="0" y="1295400"/>
                </a:moveTo>
                <a:lnTo>
                  <a:pt x="0" y="457200"/>
                </a:lnTo>
                <a:cubicBezTo>
                  <a:pt x="0" y="241300"/>
                  <a:pt x="38100" y="63500"/>
                  <a:pt x="88900" y="38100"/>
                </a:cubicBezTo>
                <a:cubicBezTo>
                  <a:pt x="177800" y="0"/>
                  <a:pt x="241300" y="0"/>
                  <a:pt x="342900" y="25400"/>
                </a:cubicBezTo>
                <a:cubicBezTo>
                  <a:pt x="368300" y="38100"/>
                  <a:pt x="406400" y="215900"/>
                  <a:pt x="406400" y="431800"/>
                </a:cubicBezTo>
                <a:lnTo>
                  <a:pt x="406400" y="1028700"/>
                </a:lnTo>
                <a:cubicBezTo>
                  <a:pt x="406400" y="1231900"/>
                  <a:pt x="431800" y="1435100"/>
                  <a:pt x="469900" y="1473200"/>
                </a:cubicBezTo>
                <a:cubicBezTo>
                  <a:pt x="546100" y="1549400"/>
                  <a:pt x="1028700" y="1663700"/>
                  <a:pt x="1282700" y="1663700"/>
                </a:cubicBezTo>
                <a:cubicBezTo>
                  <a:pt x="1384300" y="1663700"/>
                  <a:pt x="1460500" y="1498600"/>
                  <a:pt x="1460500" y="1295400"/>
                </a:cubicBezTo>
                <a:lnTo>
                  <a:pt x="1460500" y="1244600"/>
                </a:lnTo>
                <a:cubicBezTo>
                  <a:pt x="1460500" y="596900"/>
                  <a:pt x="1689100" y="342900"/>
                  <a:pt x="2235200" y="342900"/>
                </a:cubicBezTo>
                <a:lnTo>
                  <a:pt x="2273300" y="342900"/>
                </a:lnTo>
                <a:cubicBezTo>
                  <a:pt x="3238500" y="342900"/>
                  <a:pt x="3721100" y="749300"/>
                  <a:pt x="3721100" y="1549400"/>
                </a:cubicBezTo>
                <a:lnTo>
                  <a:pt x="3721100" y="2349500"/>
                </a:lnTo>
                <a:cubicBezTo>
                  <a:pt x="3721100" y="2552700"/>
                  <a:pt x="3657600" y="2730500"/>
                  <a:pt x="3581400" y="2730500"/>
                </a:cubicBezTo>
                <a:cubicBezTo>
                  <a:pt x="3378200" y="2730500"/>
                  <a:pt x="3327400" y="2628900"/>
                  <a:pt x="3289300" y="2222500"/>
                </a:cubicBezTo>
                <a:lnTo>
                  <a:pt x="3238500" y="1663700"/>
                </a:lnTo>
                <a:cubicBezTo>
                  <a:pt x="3187700" y="1079500"/>
                  <a:pt x="2844800" y="736600"/>
                  <a:pt x="2311400" y="736600"/>
                </a:cubicBezTo>
                <a:cubicBezTo>
                  <a:pt x="2019300" y="736600"/>
                  <a:pt x="1866900" y="965200"/>
                  <a:pt x="1866900" y="1384300"/>
                </a:cubicBezTo>
                <a:lnTo>
                  <a:pt x="1866900" y="1816100"/>
                </a:lnTo>
                <a:cubicBezTo>
                  <a:pt x="1866900" y="2032000"/>
                  <a:pt x="1765300" y="2197100"/>
                  <a:pt x="1663700" y="2197100"/>
                </a:cubicBezTo>
                <a:cubicBezTo>
                  <a:pt x="1549400" y="2197100"/>
                  <a:pt x="1308100" y="2146300"/>
                  <a:pt x="1104900" y="2095500"/>
                </a:cubicBezTo>
                <a:lnTo>
                  <a:pt x="520700" y="1930400"/>
                </a:lnTo>
                <a:cubicBezTo>
                  <a:pt x="50800" y="1790700"/>
                  <a:pt x="0" y="1739900"/>
                  <a:pt x="0" y="1295400"/>
                </a:cubicBezTo>
                <a:close/>
                <a:moveTo>
                  <a:pt x="1308100" y="2730500"/>
                </a:moveTo>
              </a:path>
            </a:pathLst>
          </a:custGeom>
          <a:solidFill>
            <a:srgbClr val="131414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40" name="Freeform 14440"/>
          <p:cNvSpPr/>
          <p:nvPr/>
        </p:nvSpPr>
        <p:spPr>
          <a:xfrm rot="0" flipH="0" flipV="0">
            <a:off x="15294952" y="16181590"/>
            <a:ext cx="67036" cy="112642"/>
          </a:xfrm>
          <a:custGeom>
            <a:pathLst>
              <a:path w="4965700" h="8343900">
                <a:moveTo>
                  <a:pt x="215900" y="5689600"/>
                </a:moveTo>
                <a:lnTo>
                  <a:pt x="3111500" y="393700"/>
                </a:lnTo>
                <a:cubicBezTo>
                  <a:pt x="3238500" y="177800"/>
                  <a:pt x="3390900" y="0"/>
                  <a:pt x="3467100" y="0"/>
                </a:cubicBezTo>
                <a:cubicBezTo>
                  <a:pt x="3695700" y="0"/>
                  <a:pt x="3835400" y="190500"/>
                  <a:pt x="3835400" y="508000"/>
                </a:cubicBezTo>
                <a:cubicBezTo>
                  <a:pt x="3835400" y="660400"/>
                  <a:pt x="3733800" y="965200"/>
                  <a:pt x="3619500" y="1181100"/>
                </a:cubicBezTo>
                <a:lnTo>
                  <a:pt x="1460500" y="5181600"/>
                </a:lnTo>
                <a:cubicBezTo>
                  <a:pt x="1117600" y="5803900"/>
                  <a:pt x="1155700" y="5867400"/>
                  <a:pt x="1803400" y="5867400"/>
                </a:cubicBezTo>
                <a:lnTo>
                  <a:pt x="2374900" y="5867400"/>
                </a:lnTo>
                <a:cubicBezTo>
                  <a:pt x="2857500" y="5867400"/>
                  <a:pt x="3098800" y="5613400"/>
                  <a:pt x="3302000" y="4927600"/>
                </a:cubicBezTo>
                <a:lnTo>
                  <a:pt x="3390900" y="4610100"/>
                </a:lnTo>
                <a:cubicBezTo>
                  <a:pt x="3517900" y="4203700"/>
                  <a:pt x="3644900" y="4114800"/>
                  <a:pt x="3949700" y="4203700"/>
                </a:cubicBezTo>
                <a:cubicBezTo>
                  <a:pt x="4013200" y="4229100"/>
                  <a:pt x="4051300" y="4445000"/>
                  <a:pt x="4013200" y="4686300"/>
                </a:cubicBezTo>
                <a:lnTo>
                  <a:pt x="3937000" y="5410200"/>
                </a:lnTo>
                <a:cubicBezTo>
                  <a:pt x="3911600" y="5664200"/>
                  <a:pt x="4076700" y="5892800"/>
                  <a:pt x="4330700" y="5956300"/>
                </a:cubicBezTo>
                <a:lnTo>
                  <a:pt x="4419600" y="5981700"/>
                </a:lnTo>
                <a:cubicBezTo>
                  <a:pt x="4889500" y="6096000"/>
                  <a:pt x="4965700" y="6146800"/>
                  <a:pt x="4965700" y="6311900"/>
                </a:cubicBezTo>
                <a:cubicBezTo>
                  <a:pt x="4965700" y="6540500"/>
                  <a:pt x="4737100" y="6654800"/>
                  <a:pt x="4292600" y="6654800"/>
                </a:cubicBezTo>
                <a:lnTo>
                  <a:pt x="4178300" y="6654800"/>
                </a:lnTo>
                <a:cubicBezTo>
                  <a:pt x="3695700" y="6654800"/>
                  <a:pt x="3568700" y="6781800"/>
                  <a:pt x="3340100" y="7467600"/>
                </a:cubicBezTo>
                <a:lnTo>
                  <a:pt x="3187700" y="7924800"/>
                </a:lnTo>
                <a:cubicBezTo>
                  <a:pt x="3111500" y="8153400"/>
                  <a:pt x="2971800" y="8343900"/>
                  <a:pt x="2870200" y="8343900"/>
                </a:cubicBezTo>
                <a:cubicBezTo>
                  <a:pt x="2781300" y="8343900"/>
                  <a:pt x="2654300" y="8293100"/>
                  <a:pt x="2590800" y="8229600"/>
                </a:cubicBezTo>
                <a:cubicBezTo>
                  <a:pt x="2540000" y="8178800"/>
                  <a:pt x="2514600" y="7924800"/>
                  <a:pt x="2565400" y="7683500"/>
                </a:cubicBezTo>
                <a:lnTo>
                  <a:pt x="2641600" y="7213600"/>
                </a:lnTo>
                <a:cubicBezTo>
                  <a:pt x="2730500" y="6731000"/>
                  <a:pt x="2641600" y="6654800"/>
                  <a:pt x="1981200" y="6654800"/>
                </a:cubicBezTo>
                <a:lnTo>
                  <a:pt x="673100" y="6654800"/>
                </a:lnTo>
                <a:cubicBezTo>
                  <a:pt x="203200" y="6654800"/>
                  <a:pt x="0" y="6540500"/>
                  <a:pt x="0" y="6261100"/>
                </a:cubicBezTo>
                <a:cubicBezTo>
                  <a:pt x="0" y="6172200"/>
                  <a:pt x="101600" y="5905500"/>
                  <a:pt x="215900" y="5689600"/>
                </a:cubicBezTo>
                <a:close/>
                <a:moveTo>
                  <a:pt x="1320800" y="8305800"/>
                </a:moveTo>
              </a:path>
            </a:pathLst>
          </a:custGeom>
          <a:solidFill>
            <a:srgbClr val="0C0D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41" name="Freeform 14441"/>
          <p:cNvSpPr/>
          <p:nvPr/>
        </p:nvSpPr>
        <p:spPr>
          <a:xfrm rot="0" flipH="0" flipV="0">
            <a:off x="15381686" y="16214680"/>
            <a:ext cx="89839" cy="79209"/>
          </a:xfrm>
          <a:custGeom>
            <a:pathLst>
              <a:path w="6654800" h="5867400">
                <a:moveTo>
                  <a:pt x="4699000" y="5867400"/>
                </a:moveTo>
                <a:lnTo>
                  <a:pt x="1206500" y="5867400"/>
                </a:lnTo>
                <a:cubicBezTo>
                  <a:pt x="1041400" y="5867400"/>
                  <a:pt x="889000" y="5816600"/>
                  <a:pt x="889000" y="5753100"/>
                </a:cubicBezTo>
                <a:cubicBezTo>
                  <a:pt x="889000" y="5689600"/>
                  <a:pt x="812800" y="5638800"/>
                  <a:pt x="723900" y="5638800"/>
                </a:cubicBezTo>
                <a:cubicBezTo>
                  <a:pt x="635000" y="5638800"/>
                  <a:pt x="457200" y="5537200"/>
                  <a:pt x="355600" y="5410200"/>
                </a:cubicBezTo>
                <a:lnTo>
                  <a:pt x="190500" y="5232400"/>
                </a:lnTo>
                <a:cubicBezTo>
                  <a:pt x="76200" y="5105400"/>
                  <a:pt x="0" y="4864100"/>
                  <a:pt x="12700" y="4711700"/>
                </a:cubicBezTo>
                <a:lnTo>
                  <a:pt x="50800" y="4229100"/>
                </a:lnTo>
                <a:cubicBezTo>
                  <a:pt x="63500" y="4076700"/>
                  <a:pt x="114300" y="3797300"/>
                  <a:pt x="152400" y="3632200"/>
                </a:cubicBezTo>
                <a:lnTo>
                  <a:pt x="889000" y="571500"/>
                </a:lnTo>
                <a:cubicBezTo>
                  <a:pt x="977900" y="190500"/>
                  <a:pt x="1168400" y="0"/>
                  <a:pt x="1460500" y="0"/>
                </a:cubicBezTo>
                <a:cubicBezTo>
                  <a:pt x="1574800" y="0"/>
                  <a:pt x="1701800" y="63500"/>
                  <a:pt x="1739900" y="139700"/>
                </a:cubicBezTo>
                <a:cubicBezTo>
                  <a:pt x="1765300" y="215900"/>
                  <a:pt x="1778000" y="406400"/>
                  <a:pt x="1752600" y="571500"/>
                </a:cubicBezTo>
                <a:lnTo>
                  <a:pt x="1727200" y="762000"/>
                </a:lnTo>
                <a:cubicBezTo>
                  <a:pt x="1714500" y="927100"/>
                  <a:pt x="1663700" y="1193800"/>
                  <a:pt x="1612900" y="1371600"/>
                </a:cubicBezTo>
                <a:lnTo>
                  <a:pt x="863600" y="4216400"/>
                </a:lnTo>
                <a:cubicBezTo>
                  <a:pt x="749300" y="4660900"/>
                  <a:pt x="927100" y="4965700"/>
                  <a:pt x="1295400" y="4965700"/>
                </a:cubicBezTo>
                <a:lnTo>
                  <a:pt x="1930400" y="4965700"/>
                </a:lnTo>
                <a:cubicBezTo>
                  <a:pt x="2095500" y="4965700"/>
                  <a:pt x="2273300" y="4826000"/>
                  <a:pt x="2298700" y="4660900"/>
                </a:cubicBezTo>
                <a:lnTo>
                  <a:pt x="2298700" y="4622800"/>
                </a:lnTo>
                <a:cubicBezTo>
                  <a:pt x="2324100" y="4457700"/>
                  <a:pt x="2387600" y="4178300"/>
                  <a:pt x="2438400" y="4013200"/>
                </a:cubicBezTo>
                <a:lnTo>
                  <a:pt x="3352800" y="584200"/>
                </a:lnTo>
                <a:cubicBezTo>
                  <a:pt x="3454400" y="190500"/>
                  <a:pt x="3657600" y="0"/>
                  <a:pt x="3937000" y="0"/>
                </a:cubicBezTo>
                <a:cubicBezTo>
                  <a:pt x="4178300" y="0"/>
                  <a:pt x="4279900" y="139700"/>
                  <a:pt x="4279900" y="482600"/>
                </a:cubicBezTo>
                <a:cubicBezTo>
                  <a:pt x="4279900" y="584200"/>
                  <a:pt x="4241800" y="812800"/>
                  <a:pt x="4191000" y="990600"/>
                </a:cubicBezTo>
                <a:lnTo>
                  <a:pt x="3238500" y="4254500"/>
                </a:lnTo>
                <a:cubicBezTo>
                  <a:pt x="3086100" y="4800600"/>
                  <a:pt x="3136900" y="4965700"/>
                  <a:pt x="3467100" y="4965700"/>
                </a:cubicBezTo>
                <a:lnTo>
                  <a:pt x="4406900" y="4965700"/>
                </a:lnTo>
                <a:cubicBezTo>
                  <a:pt x="4597400" y="4965700"/>
                  <a:pt x="4749800" y="4838700"/>
                  <a:pt x="4775200" y="4660900"/>
                </a:cubicBezTo>
                <a:lnTo>
                  <a:pt x="4787900" y="4622800"/>
                </a:lnTo>
                <a:cubicBezTo>
                  <a:pt x="4813300" y="4457700"/>
                  <a:pt x="4876800" y="4178300"/>
                  <a:pt x="4914900" y="4013200"/>
                </a:cubicBezTo>
                <a:lnTo>
                  <a:pt x="5816600" y="609600"/>
                </a:lnTo>
                <a:cubicBezTo>
                  <a:pt x="5905500" y="241300"/>
                  <a:pt x="6134100" y="0"/>
                  <a:pt x="6362700" y="0"/>
                </a:cubicBezTo>
                <a:cubicBezTo>
                  <a:pt x="6604000" y="0"/>
                  <a:pt x="6654800" y="63500"/>
                  <a:pt x="6654800" y="431800"/>
                </a:cubicBezTo>
                <a:lnTo>
                  <a:pt x="6654800" y="584200"/>
                </a:lnTo>
                <a:cubicBezTo>
                  <a:pt x="6654800" y="762000"/>
                  <a:pt x="6616700" y="1041400"/>
                  <a:pt x="6565900" y="1206500"/>
                </a:cubicBezTo>
                <a:lnTo>
                  <a:pt x="5524500" y="5181600"/>
                </a:lnTo>
                <a:cubicBezTo>
                  <a:pt x="5422900" y="5600700"/>
                  <a:pt x="5092700" y="5867400"/>
                  <a:pt x="4699000" y="5867400"/>
                </a:cubicBezTo>
                <a:close/>
                <a:moveTo>
                  <a:pt x="-342900" y="5854700"/>
                </a:moveTo>
              </a:path>
            </a:pathLst>
          </a:custGeom>
          <a:solidFill>
            <a:srgbClr val="0C0D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42" name="Freeform 14442"/>
          <p:cNvSpPr/>
          <p:nvPr/>
        </p:nvSpPr>
        <p:spPr>
          <a:xfrm rot="0" flipH="0" flipV="0">
            <a:off x="15478708" y="16213308"/>
            <a:ext cx="89668" cy="81267"/>
          </a:xfrm>
          <a:custGeom>
            <a:pathLst>
              <a:path w="6642100" h="6019800">
                <a:moveTo>
                  <a:pt x="2171700" y="0"/>
                </a:moveTo>
                <a:lnTo>
                  <a:pt x="5016500" y="0"/>
                </a:lnTo>
                <a:cubicBezTo>
                  <a:pt x="5194300" y="0"/>
                  <a:pt x="5473700" y="12700"/>
                  <a:pt x="5638800" y="25400"/>
                </a:cubicBezTo>
                <a:lnTo>
                  <a:pt x="5740400" y="25400"/>
                </a:lnTo>
                <a:cubicBezTo>
                  <a:pt x="6184900" y="63500"/>
                  <a:pt x="6642100" y="762000"/>
                  <a:pt x="6642100" y="1409700"/>
                </a:cubicBezTo>
                <a:lnTo>
                  <a:pt x="6642100" y="1600200"/>
                </a:lnTo>
                <a:cubicBezTo>
                  <a:pt x="6642100" y="1778000"/>
                  <a:pt x="6604000" y="2057400"/>
                  <a:pt x="6565900" y="2222500"/>
                </a:cubicBezTo>
                <a:lnTo>
                  <a:pt x="5740400" y="5435600"/>
                </a:lnTo>
                <a:cubicBezTo>
                  <a:pt x="5689600" y="5613400"/>
                  <a:pt x="5562600" y="5778500"/>
                  <a:pt x="5448300" y="5803900"/>
                </a:cubicBezTo>
                <a:cubicBezTo>
                  <a:pt x="5194300" y="5880100"/>
                  <a:pt x="5194300" y="5880100"/>
                  <a:pt x="5003800" y="5765800"/>
                </a:cubicBezTo>
                <a:cubicBezTo>
                  <a:pt x="4914900" y="5715000"/>
                  <a:pt x="4851400" y="5537200"/>
                  <a:pt x="4876800" y="5384800"/>
                </a:cubicBezTo>
                <a:lnTo>
                  <a:pt x="4889500" y="5207000"/>
                </a:lnTo>
                <a:cubicBezTo>
                  <a:pt x="4914900" y="5054600"/>
                  <a:pt x="4978400" y="4775200"/>
                  <a:pt x="5016500" y="4610100"/>
                </a:cubicBezTo>
                <a:lnTo>
                  <a:pt x="5765800" y="1943100"/>
                </a:lnTo>
                <a:cubicBezTo>
                  <a:pt x="5816600" y="1778000"/>
                  <a:pt x="5854700" y="1549400"/>
                  <a:pt x="5854700" y="1435100"/>
                </a:cubicBezTo>
                <a:cubicBezTo>
                  <a:pt x="5854700" y="977900"/>
                  <a:pt x="4724400" y="558800"/>
                  <a:pt x="4381500" y="901700"/>
                </a:cubicBezTo>
                <a:cubicBezTo>
                  <a:pt x="4318000" y="965200"/>
                  <a:pt x="4267200" y="1117600"/>
                  <a:pt x="4267200" y="1244600"/>
                </a:cubicBezTo>
                <a:cubicBezTo>
                  <a:pt x="4267200" y="1358900"/>
                  <a:pt x="4241800" y="1600200"/>
                  <a:pt x="4191000" y="1765300"/>
                </a:cubicBezTo>
                <a:lnTo>
                  <a:pt x="3352800" y="5168900"/>
                </a:lnTo>
                <a:cubicBezTo>
                  <a:pt x="3213100" y="5715000"/>
                  <a:pt x="3200400" y="5740400"/>
                  <a:pt x="2971800" y="5803900"/>
                </a:cubicBezTo>
                <a:cubicBezTo>
                  <a:pt x="2628900" y="5905500"/>
                  <a:pt x="2501900" y="5867400"/>
                  <a:pt x="2413000" y="5638800"/>
                </a:cubicBezTo>
                <a:cubicBezTo>
                  <a:pt x="2336800" y="5422900"/>
                  <a:pt x="2336800" y="5359400"/>
                  <a:pt x="2451100" y="4991100"/>
                </a:cubicBezTo>
                <a:lnTo>
                  <a:pt x="3390900" y="1727200"/>
                </a:lnTo>
                <a:cubicBezTo>
                  <a:pt x="3492500" y="1371600"/>
                  <a:pt x="3517900" y="927100"/>
                  <a:pt x="3429000" y="838200"/>
                </a:cubicBezTo>
                <a:cubicBezTo>
                  <a:pt x="3390900" y="812800"/>
                  <a:pt x="3225800" y="787400"/>
                  <a:pt x="3048000" y="787400"/>
                </a:cubicBezTo>
                <a:lnTo>
                  <a:pt x="2336800" y="787400"/>
                </a:lnTo>
                <a:cubicBezTo>
                  <a:pt x="2159000" y="787400"/>
                  <a:pt x="1955800" y="927100"/>
                  <a:pt x="1866900" y="1104900"/>
                </a:cubicBezTo>
                <a:lnTo>
                  <a:pt x="1816100" y="1206500"/>
                </a:lnTo>
                <a:cubicBezTo>
                  <a:pt x="1739900" y="1371600"/>
                  <a:pt x="1676400" y="1663700"/>
                  <a:pt x="1676400" y="1828800"/>
                </a:cubicBezTo>
                <a:cubicBezTo>
                  <a:pt x="1676400" y="2006600"/>
                  <a:pt x="1638300" y="2273300"/>
                  <a:pt x="1600200" y="2451100"/>
                </a:cubicBezTo>
                <a:lnTo>
                  <a:pt x="876300" y="5168900"/>
                </a:lnTo>
                <a:cubicBezTo>
                  <a:pt x="736600" y="5664200"/>
                  <a:pt x="736600" y="5689600"/>
                  <a:pt x="584200" y="5829300"/>
                </a:cubicBezTo>
                <a:cubicBezTo>
                  <a:pt x="406400" y="6007100"/>
                  <a:pt x="254000" y="6019800"/>
                  <a:pt x="101600" y="5867400"/>
                </a:cubicBezTo>
                <a:cubicBezTo>
                  <a:pt x="38100" y="5803900"/>
                  <a:pt x="0" y="5626100"/>
                  <a:pt x="12700" y="5461000"/>
                </a:cubicBezTo>
                <a:lnTo>
                  <a:pt x="50800" y="5016500"/>
                </a:lnTo>
                <a:cubicBezTo>
                  <a:pt x="63500" y="4864100"/>
                  <a:pt x="101600" y="4597400"/>
                  <a:pt x="139700" y="4419600"/>
                </a:cubicBezTo>
                <a:lnTo>
                  <a:pt x="1041400" y="647700"/>
                </a:lnTo>
                <a:cubicBezTo>
                  <a:pt x="1155700" y="139700"/>
                  <a:pt x="1422400" y="0"/>
                  <a:pt x="2171700" y="0"/>
                </a:cubicBezTo>
                <a:close/>
                <a:moveTo>
                  <a:pt x="5778500" y="5956300"/>
                </a:moveTo>
              </a:path>
            </a:pathLst>
          </a:custGeom>
          <a:solidFill>
            <a:srgbClr val="0C0D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43" name="Freeform 14443"/>
          <p:cNvSpPr/>
          <p:nvPr/>
        </p:nvSpPr>
        <p:spPr>
          <a:xfrm rot="0" flipH="0" flipV="0">
            <a:off x="15578473" y="16275373"/>
            <a:ext cx="12172" cy="18345"/>
          </a:xfrm>
          <a:custGeom>
            <a:pathLst>
              <a:path w="901700" h="1358900">
                <a:moveTo>
                  <a:pt x="0" y="736600"/>
                </a:moveTo>
                <a:cubicBezTo>
                  <a:pt x="0" y="520700"/>
                  <a:pt x="50800" y="342900"/>
                  <a:pt x="114300" y="342900"/>
                </a:cubicBezTo>
                <a:cubicBezTo>
                  <a:pt x="177800" y="342900"/>
                  <a:pt x="228600" y="266700"/>
                  <a:pt x="228600" y="177800"/>
                </a:cubicBezTo>
                <a:cubicBezTo>
                  <a:pt x="228600" y="76200"/>
                  <a:pt x="330200" y="0"/>
                  <a:pt x="457200" y="0"/>
                </a:cubicBezTo>
                <a:cubicBezTo>
                  <a:pt x="584200" y="0"/>
                  <a:pt x="736600" y="50800"/>
                  <a:pt x="787400" y="114300"/>
                </a:cubicBezTo>
                <a:cubicBezTo>
                  <a:pt x="850900" y="177800"/>
                  <a:pt x="901700" y="355600"/>
                  <a:pt x="901700" y="508000"/>
                </a:cubicBezTo>
                <a:cubicBezTo>
                  <a:pt x="901700" y="673100"/>
                  <a:pt x="850900" y="800100"/>
                  <a:pt x="787400" y="800100"/>
                </a:cubicBezTo>
                <a:cubicBezTo>
                  <a:pt x="736600" y="800100"/>
                  <a:pt x="685800" y="901700"/>
                  <a:pt x="685800" y="1016000"/>
                </a:cubicBezTo>
                <a:cubicBezTo>
                  <a:pt x="685800" y="1231900"/>
                  <a:pt x="533400" y="1358900"/>
                  <a:pt x="317500" y="1358900"/>
                </a:cubicBezTo>
                <a:cubicBezTo>
                  <a:pt x="266700" y="1358900"/>
                  <a:pt x="228600" y="1308100"/>
                  <a:pt x="228600" y="1244600"/>
                </a:cubicBezTo>
                <a:cubicBezTo>
                  <a:pt x="228600" y="1181100"/>
                  <a:pt x="177800" y="1130300"/>
                  <a:pt x="114300" y="1130300"/>
                </a:cubicBezTo>
                <a:cubicBezTo>
                  <a:pt x="50800" y="1130300"/>
                  <a:pt x="0" y="952500"/>
                  <a:pt x="0" y="736600"/>
                </a:cubicBezTo>
                <a:close/>
                <a:moveTo>
                  <a:pt x="-101600" y="1358900"/>
                </a:moveTo>
              </a:path>
            </a:pathLst>
          </a:custGeom>
          <a:solidFill>
            <a:srgbClr val="0C0D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44" name="Freeform 14444"/>
          <p:cNvSpPr/>
          <p:nvPr/>
        </p:nvSpPr>
        <p:spPr>
          <a:xfrm rot="0" flipH="0" flipV="0">
            <a:off x="15605886" y="16282060"/>
            <a:ext cx="21431" cy="33604"/>
          </a:xfrm>
          <a:custGeom>
            <a:pathLst>
              <a:path w="1587500" h="2489200">
                <a:moveTo>
                  <a:pt x="1485900" y="876300"/>
                </a:moveTo>
                <a:lnTo>
                  <a:pt x="800100" y="2286000"/>
                </a:lnTo>
                <a:cubicBezTo>
                  <a:pt x="736600" y="2413000"/>
                  <a:pt x="635000" y="2489200"/>
                  <a:pt x="482600" y="2489200"/>
                </a:cubicBezTo>
                <a:lnTo>
                  <a:pt x="342900" y="2489200"/>
                </a:lnTo>
                <a:cubicBezTo>
                  <a:pt x="114300" y="2489200"/>
                  <a:pt x="0" y="2336800"/>
                  <a:pt x="0" y="2057400"/>
                </a:cubicBezTo>
                <a:cubicBezTo>
                  <a:pt x="0" y="1981200"/>
                  <a:pt x="12700" y="1816100"/>
                  <a:pt x="25400" y="1701800"/>
                </a:cubicBezTo>
                <a:lnTo>
                  <a:pt x="38100" y="1574800"/>
                </a:lnTo>
                <a:cubicBezTo>
                  <a:pt x="50800" y="1460500"/>
                  <a:pt x="127000" y="1358900"/>
                  <a:pt x="203200" y="1358900"/>
                </a:cubicBezTo>
                <a:cubicBezTo>
                  <a:pt x="279400" y="1358900"/>
                  <a:pt x="368300" y="1270000"/>
                  <a:pt x="406400" y="1155700"/>
                </a:cubicBezTo>
                <a:cubicBezTo>
                  <a:pt x="444500" y="1054100"/>
                  <a:pt x="520700" y="876300"/>
                  <a:pt x="571500" y="774700"/>
                </a:cubicBezTo>
                <a:lnTo>
                  <a:pt x="774700" y="342900"/>
                </a:lnTo>
                <a:cubicBezTo>
                  <a:pt x="914400" y="63500"/>
                  <a:pt x="990600" y="0"/>
                  <a:pt x="1244600" y="0"/>
                </a:cubicBezTo>
                <a:cubicBezTo>
                  <a:pt x="1473200" y="0"/>
                  <a:pt x="1587500" y="152400"/>
                  <a:pt x="1587500" y="482600"/>
                </a:cubicBezTo>
                <a:cubicBezTo>
                  <a:pt x="1587500" y="584200"/>
                  <a:pt x="1536700" y="774700"/>
                  <a:pt x="1485900" y="876300"/>
                </a:cubicBezTo>
                <a:close/>
                <a:moveTo>
                  <a:pt x="177800" y="863600"/>
                </a:moveTo>
              </a:path>
            </a:pathLst>
          </a:custGeom>
          <a:solidFill>
            <a:srgbClr val="0C0D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45" name="Freeform 14445"/>
          <p:cNvSpPr/>
          <p:nvPr/>
        </p:nvSpPr>
        <p:spPr>
          <a:xfrm rot="0" flipH="0" flipV="0">
            <a:off x="15717328" y="16181247"/>
            <a:ext cx="34461" cy="112814"/>
          </a:xfrm>
          <a:custGeom>
            <a:pathLst>
              <a:path w="2552700" h="8356600">
                <a:moveTo>
                  <a:pt x="215900" y="6451600"/>
                </a:moveTo>
                <a:lnTo>
                  <a:pt x="1765300" y="444500"/>
                </a:lnTo>
                <a:cubicBezTo>
                  <a:pt x="1828800" y="203200"/>
                  <a:pt x="2006600" y="0"/>
                  <a:pt x="2171700" y="0"/>
                </a:cubicBezTo>
                <a:cubicBezTo>
                  <a:pt x="2336800" y="0"/>
                  <a:pt x="2489200" y="25400"/>
                  <a:pt x="2527300" y="63500"/>
                </a:cubicBezTo>
                <a:cubicBezTo>
                  <a:pt x="2552700" y="88900"/>
                  <a:pt x="2540000" y="304800"/>
                  <a:pt x="2489200" y="546100"/>
                </a:cubicBezTo>
                <a:lnTo>
                  <a:pt x="2235200" y="1663700"/>
                </a:lnTo>
                <a:cubicBezTo>
                  <a:pt x="2184400" y="1905000"/>
                  <a:pt x="2095500" y="2286000"/>
                  <a:pt x="2032000" y="2527300"/>
                </a:cubicBezTo>
                <a:lnTo>
                  <a:pt x="1117600" y="6235700"/>
                </a:lnTo>
                <a:cubicBezTo>
                  <a:pt x="939800" y="6908800"/>
                  <a:pt x="977900" y="7200900"/>
                  <a:pt x="1282700" y="7531100"/>
                </a:cubicBezTo>
                <a:cubicBezTo>
                  <a:pt x="1435100" y="7708900"/>
                  <a:pt x="1562100" y="7886700"/>
                  <a:pt x="1562100" y="7937500"/>
                </a:cubicBezTo>
                <a:cubicBezTo>
                  <a:pt x="1562100" y="8064500"/>
                  <a:pt x="1206500" y="8356600"/>
                  <a:pt x="1041400" y="8356600"/>
                </a:cubicBezTo>
                <a:cubicBezTo>
                  <a:pt x="952500" y="8356600"/>
                  <a:pt x="850900" y="8305800"/>
                  <a:pt x="812800" y="8242300"/>
                </a:cubicBezTo>
                <a:cubicBezTo>
                  <a:pt x="774700" y="8178800"/>
                  <a:pt x="647700" y="8102600"/>
                  <a:pt x="533400" y="8077200"/>
                </a:cubicBezTo>
                <a:cubicBezTo>
                  <a:pt x="152400" y="7975600"/>
                  <a:pt x="0" y="7251700"/>
                  <a:pt x="215900" y="6451600"/>
                </a:cubicBezTo>
                <a:close/>
                <a:moveTo>
                  <a:pt x="1752600" y="8331200"/>
                </a:moveTo>
              </a:path>
            </a:pathLst>
          </a:custGeom>
          <a:solidFill>
            <a:srgbClr val="0C0D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46" name="Freeform 14446"/>
          <p:cNvSpPr/>
          <p:nvPr/>
        </p:nvSpPr>
        <p:spPr>
          <a:xfrm rot="0" flipH="0" flipV="0">
            <a:off x="15764442" y="16229939"/>
            <a:ext cx="63950" cy="45777"/>
          </a:xfrm>
          <a:custGeom>
            <a:pathLst>
              <a:path w="4737100" h="3390900">
                <a:moveTo>
                  <a:pt x="4292600" y="901700"/>
                </a:moveTo>
                <a:lnTo>
                  <a:pt x="1016000" y="901700"/>
                </a:lnTo>
                <a:cubicBezTo>
                  <a:pt x="723900" y="901700"/>
                  <a:pt x="673100" y="850900"/>
                  <a:pt x="673100" y="558800"/>
                </a:cubicBezTo>
                <a:lnTo>
                  <a:pt x="673100" y="444500"/>
                </a:lnTo>
                <a:cubicBezTo>
                  <a:pt x="673100" y="330200"/>
                  <a:pt x="723900" y="228600"/>
                  <a:pt x="787400" y="228600"/>
                </a:cubicBezTo>
                <a:cubicBezTo>
                  <a:pt x="850900" y="228600"/>
                  <a:pt x="901700" y="177800"/>
                  <a:pt x="901700" y="114300"/>
                </a:cubicBezTo>
                <a:cubicBezTo>
                  <a:pt x="901700" y="50800"/>
                  <a:pt x="1003300" y="0"/>
                  <a:pt x="1130300" y="0"/>
                </a:cubicBezTo>
                <a:lnTo>
                  <a:pt x="4178300" y="0"/>
                </a:lnTo>
                <a:cubicBezTo>
                  <a:pt x="4292600" y="0"/>
                  <a:pt x="4419600" y="25400"/>
                  <a:pt x="4457700" y="50800"/>
                </a:cubicBezTo>
                <a:cubicBezTo>
                  <a:pt x="4483100" y="88900"/>
                  <a:pt x="4559300" y="127000"/>
                  <a:pt x="4622800" y="139700"/>
                </a:cubicBezTo>
                <a:cubicBezTo>
                  <a:pt x="4686300" y="165100"/>
                  <a:pt x="4737100" y="279400"/>
                  <a:pt x="4737100" y="406400"/>
                </a:cubicBezTo>
                <a:lnTo>
                  <a:pt x="4737100" y="444500"/>
                </a:lnTo>
                <a:cubicBezTo>
                  <a:pt x="4737100" y="571500"/>
                  <a:pt x="4686300" y="673100"/>
                  <a:pt x="4622800" y="673100"/>
                </a:cubicBezTo>
                <a:cubicBezTo>
                  <a:pt x="4559300" y="673100"/>
                  <a:pt x="4508500" y="723900"/>
                  <a:pt x="4508500" y="787400"/>
                </a:cubicBezTo>
                <a:cubicBezTo>
                  <a:pt x="4508500" y="850900"/>
                  <a:pt x="4406900" y="901700"/>
                  <a:pt x="4292600" y="901700"/>
                </a:cubicBezTo>
                <a:close/>
                <a:moveTo>
                  <a:pt x="3365500" y="4724400"/>
                </a:moveTo>
                <a:moveTo>
                  <a:pt x="3721100" y="3390900"/>
                </a:moveTo>
                <a:lnTo>
                  <a:pt x="330200" y="3390900"/>
                </a:lnTo>
                <a:cubicBezTo>
                  <a:pt x="215900" y="3390900"/>
                  <a:pt x="88900" y="3365500"/>
                  <a:pt x="50800" y="3327400"/>
                </a:cubicBezTo>
                <a:cubicBezTo>
                  <a:pt x="25400" y="3302000"/>
                  <a:pt x="0" y="3175000"/>
                  <a:pt x="0" y="3048000"/>
                </a:cubicBezTo>
                <a:lnTo>
                  <a:pt x="0" y="2933700"/>
                </a:lnTo>
                <a:cubicBezTo>
                  <a:pt x="0" y="2806700"/>
                  <a:pt x="76200" y="2705100"/>
                  <a:pt x="165100" y="2705100"/>
                </a:cubicBezTo>
                <a:cubicBezTo>
                  <a:pt x="254000" y="2705100"/>
                  <a:pt x="330200" y="2654300"/>
                  <a:pt x="330200" y="2590800"/>
                </a:cubicBezTo>
                <a:cubicBezTo>
                  <a:pt x="330200" y="2527300"/>
                  <a:pt x="431800" y="2476500"/>
                  <a:pt x="558800" y="2476500"/>
                </a:cubicBezTo>
                <a:lnTo>
                  <a:pt x="3606800" y="2476500"/>
                </a:lnTo>
                <a:cubicBezTo>
                  <a:pt x="3733800" y="2476500"/>
                  <a:pt x="3835400" y="2527300"/>
                  <a:pt x="3835400" y="2590800"/>
                </a:cubicBezTo>
                <a:cubicBezTo>
                  <a:pt x="3835400" y="2654300"/>
                  <a:pt x="3886200" y="2705100"/>
                  <a:pt x="3949700" y="2705100"/>
                </a:cubicBezTo>
                <a:cubicBezTo>
                  <a:pt x="4013200" y="2705100"/>
                  <a:pt x="4064000" y="2806700"/>
                  <a:pt x="4064000" y="2933700"/>
                </a:cubicBezTo>
                <a:lnTo>
                  <a:pt x="4064000" y="3048000"/>
                </a:lnTo>
                <a:cubicBezTo>
                  <a:pt x="4064000" y="3175000"/>
                  <a:pt x="4038600" y="3302000"/>
                  <a:pt x="4000500" y="3327400"/>
                </a:cubicBezTo>
                <a:cubicBezTo>
                  <a:pt x="3975100" y="3365500"/>
                  <a:pt x="3848100" y="3390900"/>
                  <a:pt x="3721100" y="3390900"/>
                </a:cubicBezTo>
                <a:close/>
                <a:moveTo>
                  <a:pt x="876300" y="4724400"/>
                </a:moveTo>
              </a:path>
            </a:pathLst>
          </a:custGeom>
          <a:solidFill>
            <a:srgbClr val="0C0D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47" name="Freeform 14447"/>
          <p:cNvSpPr/>
          <p:nvPr/>
        </p:nvSpPr>
        <p:spPr>
          <a:xfrm rot="0" flipH="0" flipV="0">
            <a:off x="15849276" y="16180904"/>
            <a:ext cx="63950" cy="114185"/>
          </a:xfrm>
          <a:custGeom>
            <a:pathLst>
              <a:path w="4737100" h="8458200">
                <a:moveTo>
                  <a:pt x="4114800" y="4648200"/>
                </a:moveTo>
                <a:lnTo>
                  <a:pt x="3175000" y="6565900"/>
                </a:lnTo>
                <a:cubicBezTo>
                  <a:pt x="2933700" y="7048500"/>
                  <a:pt x="2819400" y="7162800"/>
                  <a:pt x="2298700" y="7454900"/>
                </a:cubicBezTo>
                <a:lnTo>
                  <a:pt x="1473200" y="7924800"/>
                </a:lnTo>
                <a:cubicBezTo>
                  <a:pt x="635000" y="8394700"/>
                  <a:pt x="330200" y="8458200"/>
                  <a:pt x="114300" y="8242300"/>
                </a:cubicBezTo>
                <a:cubicBezTo>
                  <a:pt x="50800" y="8178800"/>
                  <a:pt x="0" y="7975600"/>
                  <a:pt x="0" y="7797800"/>
                </a:cubicBezTo>
                <a:cubicBezTo>
                  <a:pt x="0" y="7607300"/>
                  <a:pt x="190500" y="7391400"/>
                  <a:pt x="431800" y="7327900"/>
                </a:cubicBezTo>
                <a:lnTo>
                  <a:pt x="1155700" y="7112000"/>
                </a:lnTo>
                <a:cubicBezTo>
                  <a:pt x="1397000" y="7035800"/>
                  <a:pt x="1651000" y="6883400"/>
                  <a:pt x="1727200" y="6769100"/>
                </a:cubicBezTo>
                <a:cubicBezTo>
                  <a:pt x="1803400" y="6642100"/>
                  <a:pt x="1943100" y="6553200"/>
                  <a:pt x="2057400" y="6553200"/>
                </a:cubicBezTo>
                <a:cubicBezTo>
                  <a:pt x="2171700" y="6553200"/>
                  <a:pt x="2311400" y="6400800"/>
                  <a:pt x="2374900" y="6210300"/>
                </a:cubicBezTo>
                <a:cubicBezTo>
                  <a:pt x="2438400" y="6019800"/>
                  <a:pt x="2590800" y="5803900"/>
                  <a:pt x="2717800" y="5727700"/>
                </a:cubicBezTo>
                <a:cubicBezTo>
                  <a:pt x="2832100" y="5651500"/>
                  <a:pt x="2933700" y="5448300"/>
                  <a:pt x="2933700" y="5283200"/>
                </a:cubicBezTo>
                <a:cubicBezTo>
                  <a:pt x="2933700" y="5105400"/>
                  <a:pt x="2730500" y="4965700"/>
                  <a:pt x="2476500" y="4965700"/>
                </a:cubicBezTo>
                <a:lnTo>
                  <a:pt x="1803400" y="4965700"/>
                </a:lnTo>
                <a:cubicBezTo>
                  <a:pt x="1028700" y="4965700"/>
                  <a:pt x="444500" y="4495800"/>
                  <a:pt x="444500" y="3835400"/>
                </a:cubicBezTo>
                <a:lnTo>
                  <a:pt x="444500" y="2717800"/>
                </a:lnTo>
                <a:cubicBezTo>
                  <a:pt x="444500" y="2463800"/>
                  <a:pt x="508000" y="2070100"/>
                  <a:pt x="584200" y="1841500"/>
                </a:cubicBezTo>
                <a:lnTo>
                  <a:pt x="736600" y="1358900"/>
                </a:lnTo>
                <a:cubicBezTo>
                  <a:pt x="800100" y="1130300"/>
                  <a:pt x="1003300" y="800100"/>
                  <a:pt x="1181100" y="622300"/>
                </a:cubicBezTo>
                <a:lnTo>
                  <a:pt x="1257300" y="546100"/>
                </a:lnTo>
                <a:cubicBezTo>
                  <a:pt x="1676400" y="139700"/>
                  <a:pt x="1981200" y="0"/>
                  <a:pt x="2540000" y="0"/>
                </a:cubicBezTo>
                <a:lnTo>
                  <a:pt x="3390900" y="0"/>
                </a:lnTo>
                <a:cubicBezTo>
                  <a:pt x="3632200" y="0"/>
                  <a:pt x="3975100" y="152400"/>
                  <a:pt x="4152900" y="317500"/>
                </a:cubicBezTo>
                <a:lnTo>
                  <a:pt x="4191000" y="355600"/>
                </a:lnTo>
                <a:cubicBezTo>
                  <a:pt x="4610100" y="774700"/>
                  <a:pt x="4737100" y="1079500"/>
                  <a:pt x="4737100" y="1638300"/>
                </a:cubicBezTo>
                <a:lnTo>
                  <a:pt x="4737100" y="1803400"/>
                </a:lnTo>
                <a:cubicBezTo>
                  <a:pt x="4737100" y="2057400"/>
                  <a:pt x="4699000" y="2451100"/>
                  <a:pt x="4648200" y="2692400"/>
                </a:cubicBezTo>
                <a:lnTo>
                  <a:pt x="4406900" y="3810000"/>
                </a:lnTo>
                <a:cubicBezTo>
                  <a:pt x="4356100" y="4051300"/>
                  <a:pt x="4229100" y="4419600"/>
                  <a:pt x="4114800" y="4648200"/>
                </a:cubicBezTo>
                <a:close/>
                <a:moveTo>
                  <a:pt x="2730500" y="8356600"/>
                </a:moveTo>
                <a:moveTo>
                  <a:pt x="2032000" y="4064000"/>
                </a:moveTo>
                <a:lnTo>
                  <a:pt x="2933700" y="4064000"/>
                </a:lnTo>
                <a:cubicBezTo>
                  <a:pt x="3187700" y="4064000"/>
                  <a:pt x="3390900" y="3911600"/>
                  <a:pt x="3390900" y="3733800"/>
                </a:cubicBezTo>
                <a:cubicBezTo>
                  <a:pt x="3390900" y="3543300"/>
                  <a:pt x="3454400" y="3390900"/>
                  <a:pt x="3530600" y="3390900"/>
                </a:cubicBezTo>
                <a:cubicBezTo>
                  <a:pt x="3606800" y="3390900"/>
                  <a:pt x="3708400" y="3187700"/>
                  <a:pt x="3746500" y="2946400"/>
                </a:cubicBezTo>
                <a:lnTo>
                  <a:pt x="3759200" y="2933700"/>
                </a:lnTo>
                <a:cubicBezTo>
                  <a:pt x="3797300" y="2692400"/>
                  <a:pt x="3835400" y="2286000"/>
                  <a:pt x="3835400" y="2032000"/>
                </a:cubicBezTo>
                <a:lnTo>
                  <a:pt x="3835400" y="1587500"/>
                </a:lnTo>
                <a:cubicBezTo>
                  <a:pt x="3835400" y="1333500"/>
                  <a:pt x="3784600" y="1130300"/>
                  <a:pt x="3721100" y="1130300"/>
                </a:cubicBezTo>
                <a:cubicBezTo>
                  <a:pt x="3657600" y="1130300"/>
                  <a:pt x="3606800" y="1079500"/>
                  <a:pt x="3606800" y="1016000"/>
                </a:cubicBezTo>
                <a:cubicBezTo>
                  <a:pt x="3606800" y="952500"/>
                  <a:pt x="3505200" y="901700"/>
                  <a:pt x="3390900" y="901700"/>
                </a:cubicBezTo>
                <a:cubicBezTo>
                  <a:pt x="3263900" y="901700"/>
                  <a:pt x="3162300" y="850900"/>
                  <a:pt x="3162300" y="787400"/>
                </a:cubicBezTo>
                <a:cubicBezTo>
                  <a:pt x="3162300" y="736600"/>
                  <a:pt x="3060700" y="685800"/>
                  <a:pt x="2933700" y="685800"/>
                </a:cubicBezTo>
                <a:cubicBezTo>
                  <a:pt x="2806700" y="685800"/>
                  <a:pt x="2705100" y="736600"/>
                  <a:pt x="2705100" y="787400"/>
                </a:cubicBezTo>
                <a:cubicBezTo>
                  <a:pt x="2705100" y="850900"/>
                  <a:pt x="2552700" y="901700"/>
                  <a:pt x="2374900" y="901700"/>
                </a:cubicBezTo>
                <a:cubicBezTo>
                  <a:pt x="2184400" y="901700"/>
                  <a:pt x="2032000" y="952500"/>
                  <a:pt x="2032000" y="1016000"/>
                </a:cubicBezTo>
                <a:cubicBezTo>
                  <a:pt x="2032000" y="1079500"/>
                  <a:pt x="1981200" y="1130300"/>
                  <a:pt x="1917700" y="1130300"/>
                </a:cubicBezTo>
                <a:cubicBezTo>
                  <a:pt x="1854200" y="1130300"/>
                  <a:pt x="1803400" y="1181100"/>
                  <a:pt x="1803400" y="1244600"/>
                </a:cubicBezTo>
                <a:cubicBezTo>
                  <a:pt x="1803400" y="1308100"/>
                  <a:pt x="1752600" y="1358900"/>
                  <a:pt x="1689100" y="1358900"/>
                </a:cubicBezTo>
                <a:cubicBezTo>
                  <a:pt x="1625600" y="1358900"/>
                  <a:pt x="1574800" y="1460500"/>
                  <a:pt x="1574800" y="1587500"/>
                </a:cubicBezTo>
                <a:cubicBezTo>
                  <a:pt x="1574800" y="1701800"/>
                  <a:pt x="1511300" y="1803400"/>
                  <a:pt x="1435100" y="1803400"/>
                </a:cubicBezTo>
                <a:cubicBezTo>
                  <a:pt x="1358900" y="1803400"/>
                  <a:pt x="1257300" y="2006600"/>
                  <a:pt x="1219200" y="2247900"/>
                </a:cubicBezTo>
                <a:lnTo>
                  <a:pt x="1206500" y="2273300"/>
                </a:lnTo>
                <a:cubicBezTo>
                  <a:pt x="1168400" y="2514600"/>
                  <a:pt x="1130300" y="2921000"/>
                  <a:pt x="1130300" y="3162300"/>
                </a:cubicBezTo>
                <a:cubicBezTo>
                  <a:pt x="1130300" y="3416300"/>
                  <a:pt x="1181100" y="3619500"/>
                  <a:pt x="1244600" y="3619500"/>
                </a:cubicBezTo>
                <a:cubicBezTo>
                  <a:pt x="1308100" y="3619500"/>
                  <a:pt x="1358900" y="3670300"/>
                  <a:pt x="1358900" y="3733800"/>
                </a:cubicBezTo>
                <a:cubicBezTo>
                  <a:pt x="1358900" y="3784600"/>
                  <a:pt x="1409700" y="3835400"/>
                  <a:pt x="1460500" y="3835400"/>
                </a:cubicBezTo>
                <a:cubicBezTo>
                  <a:pt x="1524000" y="3835400"/>
                  <a:pt x="1574800" y="3886200"/>
                  <a:pt x="1574800" y="3949700"/>
                </a:cubicBezTo>
                <a:cubicBezTo>
                  <a:pt x="1574800" y="4013200"/>
                  <a:pt x="1778000" y="4064000"/>
                  <a:pt x="2032000" y="4064000"/>
                </a:cubicBezTo>
                <a:close/>
                <a:moveTo>
                  <a:pt x="3314700" y="8356600"/>
                </a:moveTo>
              </a:path>
            </a:pathLst>
          </a:custGeom>
          <a:solidFill>
            <a:srgbClr val="0C0D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48" name="Freeform 14448"/>
          <p:cNvSpPr/>
          <p:nvPr/>
        </p:nvSpPr>
        <p:spPr>
          <a:xfrm rot="0" flipH="0" flipV="0">
            <a:off x="15913878" y="16181761"/>
            <a:ext cx="74923" cy="112814"/>
          </a:xfrm>
          <a:custGeom>
            <a:pathLst>
              <a:path w="5549900" h="8356600">
                <a:moveTo>
                  <a:pt x="2616200" y="0"/>
                </a:moveTo>
                <a:lnTo>
                  <a:pt x="4876800" y="0"/>
                </a:lnTo>
                <a:cubicBezTo>
                  <a:pt x="5321300" y="0"/>
                  <a:pt x="5549900" y="114300"/>
                  <a:pt x="5549900" y="342900"/>
                </a:cubicBezTo>
                <a:cubicBezTo>
                  <a:pt x="5549900" y="685800"/>
                  <a:pt x="5029200" y="901700"/>
                  <a:pt x="4254500" y="901700"/>
                </a:cubicBezTo>
                <a:lnTo>
                  <a:pt x="3060700" y="901700"/>
                </a:lnTo>
                <a:cubicBezTo>
                  <a:pt x="2527300" y="901700"/>
                  <a:pt x="2527300" y="901700"/>
                  <a:pt x="2374900" y="1447800"/>
                </a:cubicBezTo>
                <a:lnTo>
                  <a:pt x="2057400" y="2489200"/>
                </a:lnTo>
                <a:cubicBezTo>
                  <a:pt x="1854200" y="3200400"/>
                  <a:pt x="1892300" y="3276600"/>
                  <a:pt x="2451100" y="3276600"/>
                </a:cubicBezTo>
                <a:lnTo>
                  <a:pt x="3175000" y="3276600"/>
                </a:lnTo>
                <a:cubicBezTo>
                  <a:pt x="4127500" y="3276600"/>
                  <a:pt x="4762500" y="3937000"/>
                  <a:pt x="4762500" y="4940300"/>
                </a:cubicBezTo>
                <a:cubicBezTo>
                  <a:pt x="4762500" y="5080000"/>
                  <a:pt x="4699000" y="5384800"/>
                  <a:pt x="4635500" y="5613400"/>
                </a:cubicBezTo>
                <a:lnTo>
                  <a:pt x="4343400" y="6642100"/>
                </a:lnTo>
                <a:cubicBezTo>
                  <a:pt x="4089400" y="7543800"/>
                  <a:pt x="3746500" y="7899400"/>
                  <a:pt x="2933700" y="8178800"/>
                </a:cubicBezTo>
                <a:lnTo>
                  <a:pt x="2870200" y="8191500"/>
                </a:lnTo>
                <a:cubicBezTo>
                  <a:pt x="2590800" y="8280400"/>
                  <a:pt x="2171700" y="8356600"/>
                  <a:pt x="1930400" y="8356600"/>
                </a:cubicBezTo>
                <a:lnTo>
                  <a:pt x="914400" y="8356600"/>
                </a:lnTo>
                <a:cubicBezTo>
                  <a:pt x="419100" y="8356600"/>
                  <a:pt x="177800" y="8255000"/>
                  <a:pt x="76200" y="8013700"/>
                </a:cubicBezTo>
                <a:cubicBezTo>
                  <a:pt x="0" y="7810500"/>
                  <a:pt x="0" y="7810500"/>
                  <a:pt x="190500" y="7620000"/>
                </a:cubicBezTo>
                <a:cubicBezTo>
                  <a:pt x="279400" y="7531100"/>
                  <a:pt x="558800" y="7454900"/>
                  <a:pt x="812800" y="7454900"/>
                </a:cubicBezTo>
                <a:lnTo>
                  <a:pt x="2044700" y="7454900"/>
                </a:lnTo>
                <a:cubicBezTo>
                  <a:pt x="2298700" y="7454900"/>
                  <a:pt x="2679700" y="7378700"/>
                  <a:pt x="2895600" y="7289800"/>
                </a:cubicBezTo>
                <a:lnTo>
                  <a:pt x="2959100" y="7264400"/>
                </a:lnTo>
                <a:cubicBezTo>
                  <a:pt x="3187700" y="7175500"/>
                  <a:pt x="3441700" y="6896100"/>
                  <a:pt x="3543300" y="6654800"/>
                </a:cubicBezTo>
                <a:lnTo>
                  <a:pt x="3568700" y="6604000"/>
                </a:lnTo>
                <a:cubicBezTo>
                  <a:pt x="3670300" y="6362700"/>
                  <a:pt x="3797300" y="5956300"/>
                  <a:pt x="3860800" y="5702300"/>
                </a:cubicBezTo>
                <a:cubicBezTo>
                  <a:pt x="4127500" y="4597400"/>
                  <a:pt x="3886200" y="4178300"/>
                  <a:pt x="3035300" y="4178300"/>
                </a:cubicBezTo>
                <a:lnTo>
                  <a:pt x="1828800" y="4178300"/>
                </a:lnTo>
                <a:cubicBezTo>
                  <a:pt x="1574800" y="4178300"/>
                  <a:pt x="1320800" y="4165600"/>
                  <a:pt x="1257300" y="4140200"/>
                </a:cubicBezTo>
                <a:cubicBezTo>
                  <a:pt x="1117600" y="4102100"/>
                  <a:pt x="1117600" y="3416300"/>
                  <a:pt x="1244600" y="2844800"/>
                </a:cubicBezTo>
                <a:lnTo>
                  <a:pt x="1752600" y="736600"/>
                </a:lnTo>
                <a:cubicBezTo>
                  <a:pt x="1892300" y="152400"/>
                  <a:pt x="2082800" y="0"/>
                  <a:pt x="2616200" y="0"/>
                </a:cubicBezTo>
                <a:close/>
                <a:moveTo>
                  <a:pt x="8585200" y="8293100"/>
                </a:moveTo>
              </a:path>
            </a:pathLst>
          </a:custGeom>
          <a:solidFill>
            <a:srgbClr val="0C0D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49" name="Freeform 14449"/>
          <p:cNvSpPr/>
          <p:nvPr/>
        </p:nvSpPr>
        <p:spPr>
          <a:xfrm rot="0" flipH="0" flipV="0">
            <a:off x="15998369" y="16181761"/>
            <a:ext cx="64808" cy="114528"/>
          </a:xfrm>
          <a:custGeom>
            <a:pathLst>
              <a:path w="4800600" h="8483600">
                <a:moveTo>
                  <a:pt x="152400" y="5105400"/>
                </a:moveTo>
                <a:lnTo>
                  <a:pt x="508000" y="3530600"/>
                </a:lnTo>
                <a:cubicBezTo>
                  <a:pt x="558800" y="3289300"/>
                  <a:pt x="673100" y="2921000"/>
                  <a:pt x="774700" y="2692400"/>
                </a:cubicBezTo>
                <a:lnTo>
                  <a:pt x="1104900" y="1917700"/>
                </a:lnTo>
                <a:cubicBezTo>
                  <a:pt x="1371600" y="1270000"/>
                  <a:pt x="1778000" y="723900"/>
                  <a:pt x="2260600" y="342900"/>
                </a:cubicBezTo>
                <a:cubicBezTo>
                  <a:pt x="2654300" y="25400"/>
                  <a:pt x="2743200" y="0"/>
                  <a:pt x="3276600" y="0"/>
                </a:cubicBezTo>
                <a:lnTo>
                  <a:pt x="3670300" y="0"/>
                </a:lnTo>
                <a:cubicBezTo>
                  <a:pt x="4318000" y="0"/>
                  <a:pt x="4800600" y="736600"/>
                  <a:pt x="4800600" y="1752600"/>
                </a:cubicBezTo>
                <a:lnTo>
                  <a:pt x="4800600" y="2260600"/>
                </a:lnTo>
                <a:cubicBezTo>
                  <a:pt x="4800600" y="2501900"/>
                  <a:pt x="4749800" y="2908300"/>
                  <a:pt x="4699000" y="3136900"/>
                </a:cubicBezTo>
                <a:lnTo>
                  <a:pt x="4457700" y="4254500"/>
                </a:lnTo>
                <a:cubicBezTo>
                  <a:pt x="4406900" y="4495800"/>
                  <a:pt x="4292600" y="4876800"/>
                  <a:pt x="4203700" y="5092700"/>
                </a:cubicBezTo>
                <a:lnTo>
                  <a:pt x="3670300" y="6413500"/>
                </a:lnTo>
                <a:cubicBezTo>
                  <a:pt x="3581400" y="6629400"/>
                  <a:pt x="3365500" y="6959600"/>
                  <a:pt x="3200400" y="7137400"/>
                </a:cubicBezTo>
                <a:lnTo>
                  <a:pt x="2552700" y="7797800"/>
                </a:lnTo>
                <a:cubicBezTo>
                  <a:pt x="1968500" y="8407400"/>
                  <a:pt x="1358900" y="8483600"/>
                  <a:pt x="596900" y="8051800"/>
                </a:cubicBezTo>
                <a:cubicBezTo>
                  <a:pt x="495300" y="7988300"/>
                  <a:pt x="342900" y="7747000"/>
                  <a:pt x="254000" y="7493000"/>
                </a:cubicBezTo>
                <a:lnTo>
                  <a:pt x="215900" y="7391400"/>
                </a:lnTo>
                <a:cubicBezTo>
                  <a:pt x="25400" y="6845300"/>
                  <a:pt x="0" y="5803900"/>
                  <a:pt x="152400" y="5105400"/>
                </a:cubicBezTo>
                <a:close/>
                <a:moveTo>
                  <a:pt x="2476500" y="8293100"/>
                </a:moveTo>
                <a:moveTo>
                  <a:pt x="1892300" y="2133600"/>
                </a:moveTo>
                <a:lnTo>
                  <a:pt x="1130300" y="4127500"/>
                </a:lnTo>
                <a:cubicBezTo>
                  <a:pt x="1092200" y="4241800"/>
                  <a:pt x="1041400" y="4432300"/>
                  <a:pt x="1016000" y="4559300"/>
                </a:cubicBezTo>
                <a:lnTo>
                  <a:pt x="876300" y="5422900"/>
                </a:lnTo>
                <a:cubicBezTo>
                  <a:pt x="863600" y="5549900"/>
                  <a:pt x="850900" y="5740400"/>
                  <a:pt x="850900" y="5867400"/>
                </a:cubicBezTo>
                <a:lnTo>
                  <a:pt x="850900" y="6261100"/>
                </a:lnTo>
                <a:cubicBezTo>
                  <a:pt x="850900" y="6388100"/>
                  <a:pt x="863600" y="6604000"/>
                  <a:pt x="889000" y="6731000"/>
                </a:cubicBezTo>
                <a:lnTo>
                  <a:pt x="914400" y="6870700"/>
                </a:lnTo>
                <a:cubicBezTo>
                  <a:pt x="939800" y="6997700"/>
                  <a:pt x="1028700" y="7188200"/>
                  <a:pt x="1117600" y="7277100"/>
                </a:cubicBezTo>
                <a:lnTo>
                  <a:pt x="1143000" y="7289800"/>
                </a:lnTo>
                <a:cubicBezTo>
                  <a:pt x="1231900" y="7378700"/>
                  <a:pt x="1397000" y="7454900"/>
                  <a:pt x="1524000" y="7454900"/>
                </a:cubicBezTo>
                <a:lnTo>
                  <a:pt x="1638300" y="7454900"/>
                </a:lnTo>
                <a:cubicBezTo>
                  <a:pt x="1765300" y="7454900"/>
                  <a:pt x="1930400" y="7378700"/>
                  <a:pt x="2019300" y="7289800"/>
                </a:cubicBezTo>
                <a:lnTo>
                  <a:pt x="2349500" y="6972300"/>
                </a:lnTo>
                <a:cubicBezTo>
                  <a:pt x="2425700" y="6883400"/>
                  <a:pt x="2552700" y="6731000"/>
                  <a:pt x="2603500" y="6629400"/>
                </a:cubicBezTo>
                <a:lnTo>
                  <a:pt x="3022600" y="5892800"/>
                </a:lnTo>
                <a:cubicBezTo>
                  <a:pt x="3086100" y="5791200"/>
                  <a:pt x="3162300" y="5613400"/>
                  <a:pt x="3200400" y="5499100"/>
                </a:cubicBezTo>
                <a:lnTo>
                  <a:pt x="3505200" y="4660900"/>
                </a:lnTo>
                <a:cubicBezTo>
                  <a:pt x="3543300" y="4559300"/>
                  <a:pt x="3594100" y="4368800"/>
                  <a:pt x="3619500" y="4241800"/>
                </a:cubicBezTo>
                <a:lnTo>
                  <a:pt x="3962400" y="2476500"/>
                </a:lnTo>
                <a:cubicBezTo>
                  <a:pt x="4013200" y="2209800"/>
                  <a:pt x="4013200" y="1930400"/>
                  <a:pt x="3975100" y="1625600"/>
                </a:cubicBezTo>
                <a:lnTo>
                  <a:pt x="3937000" y="1371600"/>
                </a:lnTo>
                <a:cubicBezTo>
                  <a:pt x="3886200" y="1092200"/>
                  <a:pt x="3822700" y="1016000"/>
                  <a:pt x="3556000" y="889000"/>
                </a:cubicBezTo>
                <a:lnTo>
                  <a:pt x="3517900" y="876300"/>
                </a:lnTo>
                <a:cubicBezTo>
                  <a:pt x="3314700" y="774700"/>
                  <a:pt x="3314700" y="774700"/>
                  <a:pt x="3022600" y="838200"/>
                </a:cubicBezTo>
                <a:lnTo>
                  <a:pt x="3009900" y="850900"/>
                </a:lnTo>
                <a:cubicBezTo>
                  <a:pt x="2882900" y="876300"/>
                  <a:pt x="2692400" y="977900"/>
                  <a:pt x="2603500" y="1066800"/>
                </a:cubicBezTo>
                <a:lnTo>
                  <a:pt x="2514600" y="1155700"/>
                </a:lnTo>
                <a:cubicBezTo>
                  <a:pt x="2425700" y="1231900"/>
                  <a:pt x="2311400" y="1384300"/>
                  <a:pt x="2247900" y="1485900"/>
                </a:cubicBezTo>
                <a:lnTo>
                  <a:pt x="2082800" y="1752600"/>
                </a:lnTo>
                <a:cubicBezTo>
                  <a:pt x="2019300" y="1854200"/>
                  <a:pt x="1930400" y="2019300"/>
                  <a:pt x="1892300" y="2133600"/>
                </a:cubicBezTo>
                <a:close/>
                <a:moveTo>
                  <a:pt x="5448300" y="8293100"/>
                </a:moveTo>
              </a:path>
            </a:pathLst>
          </a:custGeom>
          <a:solidFill>
            <a:srgbClr val="0C0D0E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50" name="Rectangle 14450"/>
          <p:cNvSpPr/>
          <p:nvPr/>
        </p:nvSpPr>
        <p:spPr>
          <a:xfrm rot="0" flipH="0" flipV="0">
            <a:off x="15163164" y="16734262"/>
            <a:ext cx="6782840" cy="411391"/>
          </a:xfrm>
          <a:prstGeom prst="rect">
            <a:avLst/>
          </a:prstGeom>
        </p:spPr>
      </p:sp>
      <p:sp>
        <p:nvSpPr>
          <p:cNvPr id="14451" name="Freeform 14451"/>
          <p:cNvSpPr/>
          <p:nvPr/>
        </p:nvSpPr>
        <p:spPr>
          <a:xfrm rot="0" flipH="0" flipV="0">
            <a:off x="15175832" y="16906068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52" name="Freeform 14452"/>
          <p:cNvSpPr/>
          <p:nvPr/>
        </p:nvSpPr>
        <p:spPr>
          <a:xfrm rot="0" flipH="0" flipV="0">
            <a:off x="15206658" y="16977492"/>
            <a:ext cx="6032" cy="12185"/>
          </a:xfrm>
          <a:custGeom>
            <a:pathLst>
              <a:path w="635000" h="1282700">
                <a:moveTo>
                  <a:pt x="635000" y="317500"/>
                </a:moveTo>
                <a:lnTo>
                  <a:pt x="635000" y="965200"/>
                </a:lnTo>
                <a:cubicBezTo>
                  <a:pt x="635000" y="1155700"/>
                  <a:pt x="508000" y="1282700"/>
                  <a:pt x="317500" y="1282700"/>
                </a:cubicBezTo>
                <a:cubicBezTo>
                  <a:pt x="127000" y="1282700"/>
                  <a:pt x="0" y="1155700"/>
                  <a:pt x="0" y="965200"/>
                </a:cubicBezTo>
                <a:lnTo>
                  <a:pt x="0" y="317500"/>
                </a:lnTo>
                <a:cubicBezTo>
                  <a:pt x="0" y="127000"/>
                  <a:pt x="127000" y="0"/>
                  <a:pt x="317500" y="0"/>
                </a:cubicBezTo>
                <a:cubicBezTo>
                  <a:pt x="508000" y="0"/>
                  <a:pt x="635000" y="127000"/>
                  <a:pt x="635000" y="317500"/>
                </a:cubicBezTo>
                <a:close/>
                <a:moveTo>
                  <a:pt x="990600" y="1282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53" name="Freeform 14453"/>
          <p:cNvSpPr/>
          <p:nvPr/>
        </p:nvSpPr>
        <p:spPr>
          <a:xfrm rot="0" flipH="0" flipV="0">
            <a:off x="15176129" y="17045393"/>
            <a:ext cx="56343" cy="80835"/>
          </a:xfrm>
          <a:custGeom>
            <a:pathLst>
              <a:path w="5930900" h="8509000">
                <a:moveTo>
                  <a:pt x="3873500" y="8509000"/>
                </a:moveTo>
                <a:lnTo>
                  <a:pt x="457200" y="8509000"/>
                </a:lnTo>
                <a:cubicBezTo>
                  <a:pt x="203200" y="8509000"/>
                  <a:pt x="0" y="8394700"/>
                  <a:pt x="0" y="8267700"/>
                </a:cubicBezTo>
                <a:cubicBezTo>
                  <a:pt x="0" y="8128000"/>
                  <a:pt x="127000" y="7874000"/>
                  <a:pt x="292100" y="7683500"/>
                </a:cubicBezTo>
                <a:lnTo>
                  <a:pt x="4991100" y="2336800"/>
                </a:lnTo>
                <a:cubicBezTo>
                  <a:pt x="5613400" y="1638300"/>
                  <a:pt x="5156200" y="800100"/>
                  <a:pt x="4152900" y="800100"/>
                </a:cubicBezTo>
                <a:lnTo>
                  <a:pt x="4140200" y="800100"/>
                </a:lnTo>
                <a:cubicBezTo>
                  <a:pt x="3898900" y="800100"/>
                  <a:pt x="3530600" y="952500"/>
                  <a:pt x="3340100" y="1143000"/>
                </a:cubicBezTo>
                <a:lnTo>
                  <a:pt x="2844800" y="1612900"/>
                </a:lnTo>
                <a:cubicBezTo>
                  <a:pt x="2362200" y="2070100"/>
                  <a:pt x="2032000" y="2197100"/>
                  <a:pt x="1841500" y="2006600"/>
                </a:cubicBezTo>
                <a:cubicBezTo>
                  <a:pt x="1651000" y="1816100"/>
                  <a:pt x="1790700" y="1257300"/>
                  <a:pt x="2082800" y="965200"/>
                </a:cubicBezTo>
                <a:lnTo>
                  <a:pt x="2565400" y="482600"/>
                </a:lnTo>
                <a:cubicBezTo>
                  <a:pt x="2908300" y="139700"/>
                  <a:pt x="3340100" y="0"/>
                  <a:pt x="4064000" y="0"/>
                </a:cubicBezTo>
                <a:lnTo>
                  <a:pt x="4673600" y="0"/>
                </a:lnTo>
                <a:cubicBezTo>
                  <a:pt x="5422900" y="0"/>
                  <a:pt x="5930900" y="457200"/>
                  <a:pt x="5930900" y="1092200"/>
                </a:cubicBezTo>
                <a:lnTo>
                  <a:pt x="5930900" y="2273300"/>
                </a:lnTo>
                <a:cubicBezTo>
                  <a:pt x="5930900" y="2527300"/>
                  <a:pt x="5816600" y="2882900"/>
                  <a:pt x="5676900" y="3073400"/>
                </a:cubicBezTo>
                <a:lnTo>
                  <a:pt x="5283200" y="3606800"/>
                </a:lnTo>
                <a:cubicBezTo>
                  <a:pt x="5143500" y="3797300"/>
                  <a:pt x="4876800" y="4102100"/>
                  <a:pt x="4711700" y="4292600"/>
                </a:cubicBezTo>
                <a:lnTo>
                  <a:pt x="2082800" y="7112000"/>
                </a:lnTo>
                <a:cubicBezTo>
                  <a:pt x="1905000" y="7302500"/>
                  <a:pt x="1765300" y="7480300"/>
                  <a:pt x="1765300" y="7505700"/>
                </a:cubicBezTo>
                <a:cubicBezTo>
                  <a:pt x="1765300" y="7594600"/>
                  <a:pt x="2197100" y="7696200"/>
                  <a:pt x="2616200" y="7696200"/>
                </a:cubicBezTo>
                <a:lnTo>
                  <a:pt x="3556000" y="7696200"/>
                </a:lnTo>
                <a:cubicBezTo>
                  <a:pt x="4064000" y="7696200"/>
                  <a:pt x="4330700" y="7899400"/>
                  <a:pt x="4330700" y="8267700"/>
                </a:cubicBezTo>
                <a:cubicBezTo>
                  <a:pt x="4330700" y="8394700"/>
                  <a:pt x="4127500" y="8509000"/>
                  <a:pt x="3873500" y="8509000"/>
                </a:cubicBezTo>
                <a:close/>
                <a:moveTo>
                  <a:pt x="317500" y="8559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54" name="Freeform 14454"/>
          <p:cNvSpPr/>
          <p:nvPr/>
        </p:nvSpPr>
        <p:spPr>
          <a:xfrm rot="0" flipH="0" flipV="0">
            <a:off x="15237071" y="17117421"/>
            <a:ext cx="9169" cy="9169"/>
          </a:xfrm>
          <a:custGeom>
            <a:pathLst>
              <a:path w="965200" h="965200">
                <a:moveTo>
                  <a:pt x="330200" y="0"/>
                </a:moveTo>
                <a:lnTo>
                  <a:pt x="647700" y="0"/>
                </a:lnTo>
                <a:cubicBezTo>
                  <a:pt x="876300" y="0"/>
                  <a:pt x="965200" y="101600"/>
                  <a:pt x="965200" y="330200"/>
                </a:cubicBezTo>
                <a:lnTo>
                  <a:pt x="965200" y="647700"/>
                </a:lnTo>
                <a:cubicBezTo>
                  <a:pt x="965200" y="876300"/>
                  <a:pt x="876300" y="965200"/>
                  <a:pt x="647700" y="965200"/>
                </a:cubicBezTo>
                <a:lnTo>
                  <a:pt x="330200" y="965200"/>
                </a:lnTo>
                <a:cubicBezTo>
                  <a:pt x="101600" y="965200"/>
                  <a:pt x="0" y="876300"/>
                  <a:pt x="0" y="647700"/>
                </a:cubicBezTo>
                <a:lnTo>
                  <a:pt x="0" y="330200"/>
                </a:lnTo>
                <a:cubicBezTo>
                  <a:pt x="0" y="101600"/>
                  <a:pt x="101600" y="0"/>
                  <a:pt x="330200" y="0"/>
                </a:cubicBezTo>
                <a:close/>
                <a:moveTo>
                  <a:pt x="1282700" y="97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55" name="Freeform 14455"/>
          <p:cNvSpPr/>
          <p:nvPr/>
        </p:nvSpPr>
        <p:spPr>
          <a:xfrm rot="0" flipH="0" flipV="0">
            <a:off x="15343797" y="16904493"/>
            <a:ext cx="60928" cy="85299"/>
          </a:xfrm>
          <a:custGeom>
            <a:pathLst>
              <a:path w="6413500" h="8978900">
                <a:moveTo>
                  <a:pt x="457200" y="7886700"/>
                </a:moveTo>
                <a:lnTo>
                  <a:pt x="2590800" y="7988300"/>
                </a:lnTo>
                <a:cubicBezTo>
                  <a:pt x="3352800" y="8026400"/>
                  <a:pt x="4114800" y="7531100"/>
                  <a:pt x="4216400" y="6921500"/>
                </a:cubicBezTo>
                <a:cubicBezTo>
                  <a:pt x="4241800" y="6756400"/>
                  <a:pt x="4318000" y="6578600"/>
                  <a:pt x="4381500" y="6527800"/>
                </a:cubicBezTo>
                <a:cubicBezTo>
                  <a:pt x="4432300" y="6464300"/>
                  <a:pt x="4483100" y="6210300"/>
                  <a:pt x="4483100" y="5956300"/>
                </a:cubicBezTo>
                <a:lnTo>
                  <a:pt x="4483100" y="5422900"/>
                </a:lnTo>
                <a:cubicBezTo>
                  <a:pt x="4483100" y="4851400"/>
                  <a:pt x="4279900" y="4648200"/>
                  <a:pt x="3708400" y="4648200"/>
                </a:cubicBezTo>
                <a:lnTo>
                  <a:pt x="3022600" y="4648200"/>
                </a:lnTo>
                <a:cubicBezTo>
                  <a:pt x="2514600" y="4648200"/>
                  <a:pt x="2235200" y="4457700"/>
                  <a:pt x="2235200" y="4089400"/>
                </a:cubicBezTo>
                <a:cubicBezTo>
                  <a:pt x="2235200" y="3949700"/>
                  <a:pt x="2324100" y="3810000"/>
                  <a:pt x="2438400" y="3771900"/>
                </a:cubicBezTo>
                <a:cubicBezTo>
                  <a:pt x="2552700" y="3721100"/>
                  <a:pt x="2844800" y="3683000"/>
                  <a:pt x="3098800" y="3683000"/>
                </a:cubicBezTo>
                <a:lnTo>
                  <a:pt x="4025900" y="3683000"/>
                </a:lnTo>
                <a:cubicBezTo>
                  <a:pt x="4279900" y="3683000"/>
                  <a:pt x="4635500" y="3530600"/>
                  <a:pt x="4813300" y="3327400"/>
                </a:cubicBezTo>
                <a:lnTo>
                  <a:pt x="5118100" y="3009900"/>
                </a:lnTo>
                <a:cubicBezTo>
                  <a:pt x="5295900" y="2819400"/>
                  <a:pt x="5448300" y="2451100"/>
                  <a:pt x="5448300" y="2209800"/>
                </a:cubicBezTo>
                <a:lnTo>
                  <a:pt x="5448300" y="2057400"/>
                </a:lnTo>
                <a:cubicBezTo>
                  <a:pt x="5448300" y="1473200"/>
                  <a:pt x="5092700" y="1117600"/>
                  <a:pt x="4508500" y="1117600"/>
                </a:cubicBezTo>
                <a:lnTo>
                  <a:pt x="3492500" y="1117600"/>
                </a:lnTo>
                <a:cubicBezTo>
                  <a:pt x="3251200" y="1117600"/>
                  <a:pt x="2946400" y="1193800"/>
                  <a:pt x="2844800" y="1282700"/>
                </a:cubicBezTo>
                <a:cubicBezTo>
                  <a:pt x="2730500" y="1371600"/>
                  <a:pt x="2476500" y="1435100"/>
                  <a:pt x="2286000" y="1435100"/>
                </a:cubicBezTo>
                <a:cubicBezTo>
                  <a:pt x="2082800" y="1435100"/>
                  <a:pt x="1917700" y="1295400"/>
                  <a:pt x="1917700" y="1117600"/>
                </a:cubicBezTo>
                <a:cubicBezTo>
                  <a:pt x="1917700" y="939800"/>
                  <a:pt x="1993900" y="723900"/>
                  <a:pt x="2082800" y="635000"/>
                </a:cubicBezTo>
                <a:cubicBezTo>
                  <a:pt x="2171700" y="546100"/>
                  <a:pt x="2451100" y="444500"/>
                  <a:pt x="2705100" y="393700"/>
                </a:cubicBezTo>
                <a:lnTo>
                  <a:pt x="3619500" y="241300"/>
                </a:lnTo>
                <a:cubicBezTo>
                  <a:pt x="5016500" y="0"/>
                  <a:pt x="6007100" y="330200"/>
                  <a:pt x="6146800" y="1092200"/>
                </a:cubicBezTo>
                <a:cubicBezTo>
                  <a:pt x="6172200" y="1257300"/>
                  <a:pt x="6248400" y="1435100"/>
                  <a:pt x="6299200" y="1498600"/>
                </a:cubicBezTo>
                <a:cubicBezTo>
                  <a:pt x="6362700" y="1549400"/>
                  <a:pt x="6413500" y="1803400"/>
                  <a:pt x="6413500" y="2057400"/>
                </a:cubicBezTo>
                <a:lnTo>
                  <a:pt x="6413500" y="2108200"/>
                </a:lnTo>
                <a:cubicBezTo>
                  <a:pt x="6413500" y="2362200"/>
                  <a:pt x="6375400" y="2603500"/>
                  <a:pt x="6337300" y="2641600"/>
                </a:cubicBezTo>
                <a:cubicBezTo>
                  <a:pt x="6286500" y="2692400"/>
                  <a:pt x="6146800" y="2882900"/>
                  <a:pt x="6019800" y="3086100"/>
                </a:cubicBezTo>
                <a:lnTo>
                  <a:pt x="5892800" y="3276600"/>
                </a:lnTo>
                <a:cubicBezTo>
                  <a:pt x="5765800" y="3467100"/>
                  <a:pt x="5549900" y="3746500"/>
                  <a:pt x="5397500" y="3898900"/>
                </a:cubicBezTo>
                <a:cubicBezTo>
                  <a:pt x="5092700" y="4203700"/>
                  <a:pt x="5041900" y="4597400"/>
                  <a:pt x="5283200" y="4749800"/>
                </a:cubicBezTo>
                <a:cubicBezTo>
                  <a:pt x="5372100" y="4800600"/>
                  <a:pt x="5448300" y="5054600"/>
                  <a:pt x="5448300" y="5308600"/>
                </a:cubicBezTo>
                <a:lnTo>
                  <a:pt x="5448300" y="5638800"/>
                </a:lnTo>
                <a:cubicBezTo>
                  <a:pt x="5448300" y="5892800"/>
                  <a:pt x="5410200" y="6134100"/>
                  <a:pt x="5372100" y="6172200"/>
                </a:cubicBezTo>
                <a:cubicBezTo>
                  <a:pt x="5321300" y="6223000"/>
                  <a:pt x="5257800" y="6438900"/>
                  <a:pt x="5232400" y="6667500"/>
                </a:cubicBezTo>
                <a:lnTo>
                  <a:pt x="5219700" y="6731000"/>
                </a:lnTo>
                <a:cubicBezTo>
                  <a:pt x="5118100" y="7366000"/>
                  <a:pt x="4940300" y="7747000"/>
                  <a:pt x="4559300" y="8064500"/>
                </a:cubicBezTo>
                <a:lnTo>
                  <a:pt x="4203700" y="8369300"/>
                </a:lnTo>
                <a:cubicBezTo>
                  <a:pt x="3683000" y="8813800"/>
                  <a:pt x="3162300" y="8978900"/>
                  <a:pt x="2349500" y="8978900"/>
                </a:cubicBezTo>
                <a:lnTo>
                  <a:pt x="1574800" y="8978900"/>
                </a:lnTo>
                <a:cubicBezTo>
                  <a:pt x="1320800" y="8978900"/>
                  <a:pt x="952500" y="8915400"/>
                  <a:pt x="749300" y="8826500"/>
                </a:cubicBezTo>
                <a:cubicBezTo>
                  <a:pt x="558800" y="8750300"/>
                  <a:pt x="304800" y="8661400"/>
                  <a:pt x="190500" y="8623300"/>
                </a:cubicBezTo>
                <a:cubicBezTo>
                  <a:pt x="88900" y="8585200"/>
                  <a:pt x="0" y="8407400"/>
                  <a:pt x="0" y="8204200"/>
                </a:cubicBezTo>
                <a:cubicBezTo>
                  <a:pt x="0" y="8013700"/>
                  <a:pt x="203200" y="7874000"/>
                  <a:pt x="457200" y="7886700"/>
                </a:cubicBezTo>
                <a:close/>
                <a:moveTo>
                  <a:pt x="-1143000" y="8953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56" name="Freeform 14456"/>
          <p:cNvSpPr/>
          <p:nvPr/>
        </p:nvSpPr>
        <p:spPr>
          <a:xfrm rot="0" flipH="0" flipV="0">
            <a:off x="15409028" y="1693151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57" name="Freeform 14457"/>
          <p:cNvSpPr/>
          <p:nvPr/>
        </p:nvSpPr>
        <p:spPr>
          <a:xfrm rot="0" flipH="0" flipV="0">
            <a:off x="15525445" y="16907268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58" name="Freeform 14458"/>
          <p:cNvSpPr/>
          <p:nvPr/>
        </p:nvSpPr>
        <p:spPr>
          <a:xfrm rot="0" flipH="0" flipV="0">
            <a:off x="15584382" y="16907509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59" name="Freeform 14459"/>
          <p:cNvSpPr/>
          <p:nvPr/>
        </p:nvSpPr>
        <p:spPr>
          <a:xfrm rot="0" flipH="0" flipV="0">
            <a:off x="15614243" y="16906303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60" name="Freeform 14460"/>
          <p:cNvSpPr/>
          <p:nvPr/>
        </p:nvSpPr>
        <p:spPr>
          <a:xfrm rot="0" flipH="0" flipV="0">
            <a:off x="15671732" y="1693188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61" name="Freeform 14461"/>
          <p:cNvSpPr/>
          <p:nvPr/>
        </p:nvSpPr>
        <p:spPr>
          <a:xfrm rot="0" flipH="0" flipV="0">
            <a:off x="15736942" y="1693163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62" name="Freeform 14462"/>
          <p:cNvSpPr/>
          <p:nvPr/>
        </p:nvSpPr>
        <p:spPr>
          <a:xfrm rot="0" flipH="0" flipV="0">
            <a:off x="15795757" y="16931398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63" name="Freeform 14463"/>
          <p:cNvSpPr/>
          <p:nvPr/>
        </p:nvSpPr>
        <p:spPr>
          <a:xfrm rot="0" flipH="0" flipV="0">
            <a:off x="15846974" y="1693188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64" name="Freeform 14464"/>
          <p:cNvSpPr/>
          <p:nvPr/>
        </p:nvSpPr>
        <p:spPr>
          <a:xfrm rot="0" flipH="0" flipV="0">
            <a:off x="15905669" y="1693151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65" name="Freeform 14465"/>
          <p:cNvSpPr/>
          <p:nvPr/>
        </p:nvSpPr>
        <p:spPr>
          <a:xfrm rot="0" flipH="0" flipV="0">
            <a:off x="16023540" y="16907268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66" name="Freeform 14466"/>
          <p:cNvSpPr/>
          <p:nvPr/>
        </p:nvSpPr>
        <p:spPr>
          <a:xfrm rot="0" flipH="0" flipV="0">
            <a:off x="16079381" y="16907268"/>
            <a:ext cx="27387" cy="82283"/>
          </a:xfrm>
          <a:custGeom>
            <a:pathLst>
              <a:path w="2882900" h="8661400">
                <a:moveTo>
                  <a:pt x="2882900" y="317500"/>
                </a:moveTo>
                <a:lnTo>
                  <a:pt x="2882900" y="635000"/>
                </a:lnTo>
                <a:cubicBezTo>
                  <a:pt x="2882900" y="812800"/>
                  <a:pt x="2806700" y="952500"/>
                  <a:pt x="2717800" y="952500"/>
                </a:cubicBezTo>
                <a:cubicBezTo>
                  <a:pt x="2628900" y="952500"/>
                  <a:pt x="2565400" y="1028700"/>
                  <a:pt x="2565400" y="1117600"/>
                </a:cubicBezTo>
                <a:cubicBezTo>
                  <a:pt x="2565400" y="1206500"/>
                  <a:pt x="2413000" y="1282700"/>
                  <a:pt x="2235200" y="1282700"/>
                </a:cubicBezTo>
                <a:cubicBezTo>
                  <a:pt x="2070100" y="1282700"/>
                  <a:pt x="1917700" y="1130300"/>
                  <a:pt x="1917700" y="952500"/>
                </a:cubicBezTo>
                <a:lnTo>
                  <a:pt x="1917700" y="635000"/>
                </a:lnTo>
                <a:cubicBezTo>
                  <a:pt x="1917700" y="457200"/>
                  <a:pt x="1993900" y="317500"/>
                  <a:pt x="2082800" y="317500"/>
                </a:cubicBezTo>
                <a:cubicBezTo>
                  <a:pt x="2171700" y="317500"/>
                  <a:pt x="2235200" y="241300"/>
                  <a:pt x="2235200" y="152400"/>
                </a:cubicBezTo>
                <a:cubicBezTo>
                  <a:pt x="2235200" y="63500"/>
                  <a:pt x="2387600" y="0"/>
                  <a:pt x="2565400" y="0"/>
                </a:cubicBezTo>
                <a:cubicBezTo>
                  <a:pt x="2743200" y="0"/>
                  <a:pt x="2882900" y="139700"/>
                  <a:pt x="2882900" y="317500"/>
                </a:cubicBezTo>
                <a:close/>
                <a:moveTo>
                  <a:pt x="8115300" y="8661400"/>
                </a:moveTo>
                <a:moveTo>
                  <a:pt x="0" y="8013700"/>
                </a:moveTo>
                <a:lnTo>
                  <a:pt x="0" y="7696200"/>
                </a:lnTo>
                <a:cubicBezTo>
                  <a:pt x="0" y="7340600"/>
                  <a:pt x="63500" y="7048500"/>
                  <a:pt x="152400" y="7048500"/>
                </a:cubicBezTo>
                <a:cubicBezTo>
                  <a:pt x="241300" y="7048500"/>
                  <a:pt x="317500" y="6832600"/>
                  <a:pt x="317500" y="6565900"/>
                </a:cubicBezTo>
                <a:cubicBezTo>
                  <a:pt x="317500" y="6311900"/>
                  <a:pt x="393700" y="6096000"/>
                  <a:pt x="469900" y="6096000"/>
                </a:cubicBezTo>
                <a:cubicBezTo>
                  <a:pt x="558800" y="6096000"/>
                  <a:pt x="635000" y="5803900"/>
                  <a:pt x="635000" y="5448300"/>
                </a:cubicBezTo>
                <a:cubicBezTo>
                  <a:pt x="635000" y="5092700"/>
                  <a:pt x="711200" y="4800600"/>
                  <a:pt x="800100" y="4800600"/>
                </a:cubicBezTo>
                <a:cubicBezTo>
                  <a:pt x="889000" y="4800600"/>
                  <a:pt x="952500" y="4521200"/>
                  <a:pt x="952500" y="4165600"/>
                </a:cubicBezTo>
                <a:cubicBezTo>
                  <a:pt x="952500" y="3810000"/>
                  <a:pt x="1028700" y="3517900"/>
                  <a:pt x="1117600" y="3517900"/>
                </a:cubicBezTo>
                <a:cubicBezTo>
                  <a:pt x="1206500" y="3517900"/>
                  <a:pt x="1282700" y="3378200"/>
                  <a:pt x="1282700" y="3200400"/>
                </a:cubicBezTo>
                <a:cubicBezTo>
                  <a:pt x="1282700" y="3022600"/>
                  <a:pt x="1346200" y="2882900"/>
                  <a:pt x="1435100" y="2882900"/>
                </a:cubicBezTo>
                <a:cubicBezTo>
                  <a:pt x="1524000" y="2882900"/>
                  <a:pt x="1600200" y="2806700"/>
                  <a:pt x="1600200" y="2717800"/>
                </a:cubicBezTo>
                <a:cubicBezTo>
                  <a:pt x="1600200" y="2628900"/>
                  <a:pt x="1676400" y="2565400"/>
                  <a:pt x="1765300" y="2565400"/>
                </a:cubicBezTo>
                <a:cubicBezTo>
                  <a:pt x="1841500" y="2565400"/>
                  <a:pt x="1993900" y="2628900"/>
                  <a:pt x="2082800" y="2717800"/>
                </a:cubicBezTo>
                <a:cubicBezTo>
                  <a:pt x="2171700" y="2806700"/>
                  <a:pt x="2235200" y="3022600"/>
                  <a:pt x="2235200" y="3200400"/>
                </a:cubicBezTo>
                <a:cubicBezTo>
                  <a:pt x="2235200" y="3378200"/>
                  <a:pt x="2171700" y="3517900"/>
                  <a:pt x="2082800" y="3517900"/>
                </a:cubicBezTo>
                <a:cubicBezTo>
                  <a:pt x="1993900" y="3517900"/>
                  <a:pt x="1917700" y="3810000"/>
                  <a:pt x="1917700" y="4165600"/>
                </a:cubicBezTo>
                <a:cubicBezTo>
                  <a:pt x="1917700" y="4521200"/>
                  <a:pt x="1841500" y="4800600"/>
                  <a:pt x="1765300" y="4800600"/>
                </a:cubicBezTo>
                <a:cubicBezTo>
                  <a:pt x="1676400" y="4800600"/>
                  <a:pt x="1600200" y="5092700"/>
                  <a:pt x="1600200" y="5448300"/>
                </a:cubicBezTo>
                <a:cubicBezTo>
                  <a:pt x="1600200" y="5803900"/>
                  <a:pt x="1524000" y="6096000"/>
                  <a:pt x="1435100" y="6096000"/>
                </a:cubicBezTo>
                <a:cubicBezTo>
                  <a:pt x="1346200" y="6096000"/>
                  <a:pt x="1282700" y="6311900"/>
                  <a:pt x="1282700" y="6565900"/>
                </a:cubicBezTo>
                <a:cubicBezTo>
                  <a:pt x="1282700" y="6832600"/>
                  <a:pt x="1206500" y="7048500"/>
                  <a:pt x="1117600" y="7048500"/>
                </a:cubicBezTo>
                <a:cubicBezTo>
                  <a:pt x="1028700" y="7048500"/>
                  <a:pt x="952500" y="7340600"/>
                  <a:pt x="952500" y="7696200"/>
                </a:cubicBezTo>
                <a:cubicBezTo>
                  <a:pt x="952500" y="8051800"/>
                  <a:pt x="889000" y="8331200"/>
                  <a:pt x="800100" y="8331200"/>
                </a:cubicBezTo>
                <a:cubicBezTo>
                  <a:pt x="711200" y="8331200"/>
                  <a:pt x="635000" y="8407400"/>
                  <a:pt x="635000" y="8496300"/>
                </a:cubicBezTo>
                <a:cubicBezTo>
                  <a:pt x="635000" y="8585200"/>
                  <a:pt x="495300" y="8661400"/>
                  <a:pt x="317500" y="8661400"/>
                </a:cubicBezTo>
                <a:cubicBezTo>
                  <a:pt x="139700" y="8661400"/>
                  <a:pt x="0" y="8369300"/>
                  <a:pt x="0" y="8013700"/>
                </a:cubicBezTo>
                <a:close/>
                <a:moveTo>
                  <a:pt x="4191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67" name="Freeform 14467"/>
          <p:cNvSpPr/>
          <p:nvPr/>
        </p:nvSpPr>
        <p:spPr>
          <a:xfrm rot="0" flipH="0" flipV="0">
            <a:off x="16107834" y="16906303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68" name="Freeform 14468"/>
          <p:cNvSpPr/>
          <p:nvPr/>
        </p:nvSpPr>
        <p:spPr>
          <a:xfrm rot="0" flipH="0" flipV="0">
            <a:off x="16163433" y="1693091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69" name="Freeform 14469"/>
          <p:cNvSpPr/>
          <p:nvPr/>
        </p:nvSpPr>
        <p:spPr>
          <a:xfrm rot="0" flipH="0" flipV="0">
            <a:off x="16232183" y="16907509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70" name="Freeform 14470"/>
          <p:cNvSpPr/>
          <p:nvPr/>
        </p:nvSpPr>
        <p:spPr>
          <a:xfrm rot="0" flipH="0" flipV="0">
            <a:off x="16255207" y="16932001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71" name="Freeform 14471"/>
          <p:cNvSpPr/>
          <p:nvPr/>
        </p:nvSpPr>
        <p:spPr>
          <a:xfrm rot="0" flipH="0" flipV="0">
            <a:off x="16332765" y="16932605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72" name="Freeform 14472"/>
          <p:cNvSpPr/>
          <p:nvPr/>
        </p:nvSpPr>
        <p:spPr>
          <a:xfrm rot="0" flipH="0" flipV="0">
            <a:off x="16389209" y="1693151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73" name="Freeform 14473"/>
          <p:cNvSpPr/>
          <p:nvPr/>
        </p:nvSpPr>
        <p:spPr>
          <a:xfrm rot="0" flipH="0" flipV="0">
            <a:off x="16508368" y="16907147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74" name="Freeform 14474"/>
          <p:cNvSpPr/>
          <p:nvPr/>
        </p:nvSpPr>
        <p:spPr>
          <a:xfrm rot="0" flipH="0" flipV="0">
            <a:off x="16558607" y="16982312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75" name="Freeform 14475"/>
          <p:cNvSpPr/>
          <p:nvPr/>
        </p:nvSpPr>
        <p:spPr>
          <a:xfrm rot="0" flipH="0" flipV="0">
            <a:off x="16599809" y="16907147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76" name="Freeform 14476"/>
          <p:cNvSpPr/>
          <p:nvPr/>
        </p:nvSpPr>
        <p:spPr>
          <a:xfrm rot="0" flipH="0" flipV="0">
            <a:off x="16660729" y="16907147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77" name="Freeform 14477"/>
          <p:cNvSpPr/>
          <p:nvPr/>
        </p:nvSpPr>
        <p:spPr>
          <a:xfrm rot="0" flipH="0" flipV="0">
            <a:off x="16721649" y="16907147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78" name="Freeform 14478"/>
          <p:cNvSpPr/>
          <p:nvPr/>
        </p:nvSpPr>
        <p:spPr>
          <a:xfrm rot="0" flipH="0" flipV="0">
            <a:off x="16821290" y="16932122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79" name="Freeform 14479"/>
          <p:cNvSpPr/>
          <p:nvPr/>
        </p:nvSpPr>
        <p:spPr>
          <a:xfrm rot="0" flipH="0" flipV="0">
            <a:off x="16876246" y="16931639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80" name="Freeform 14480"/>
          <p:cNvSpPr/>
          <p:nvPr/>
        </p:nvSpPr>
        <p:spPr>
          <a:xfrm rot="0" flipH="0" flipV="0">
            <a:off x="16946162" y="16931519"/>
            <a:ext cx="51879" cy="57912"/>
          </a:xfrm>
          <a:custGeom>
            <a:pathLst>
              <a:path w="5461000" h="6096000">
                <a:moveTo>
                  <a:pt x="3530600" y="6096000"/>
                </a:moveTo>
                <a:lnTo>
                  <a:pt x="1282700" y="6096000"/>
                </a:lnTo>
                <a:cubicBezTo>
                  <a:pt x="927100" y="6096000"/>
                  <a:pt x="647700" y="6032500"/>
                  <a:pt x="647700" y="5943600"/>
                </a:cubicBezTo>
                <a:cubicBezTo>
                  <a:pt x="647700" y="5854700"/>
                  <a:pt x="571500" y="5778500"/>
                  <a:pt x="482600" y="5778500"/>
                </a:cubicBezTo>
                <a:cubicBezTo>
                  <a:pt x="393700" y="5778500"/>
                  <a:pt x="317500" y="5702300"/>
                  <a:pt x="317500" y="5613400"/>
                </a:cubicBezTo>
                <a:cubicBezTo>
                  <a:pt x="317500" y="5537200"/>
                  <a:pt x="254000" y="5461000"/>
                  <a:pt x="165100" y="5461000"/>
                </a:cubicBezTo>
                <a:cubicBezTo>
                  <a:pt x="76200" y="5461000"/>
                  <a:pt x="0" y="5168900"/>
                  <a:pt x="0" y="4813300"/>
                </a:cubicBezTo>
                <a:cubicBezTo>
                  <a:pt x="0" y="4470400"/>
                  <a:pt x="76200" y="4178300"/>
                  <a:pt x="165100" y="4178300"/>
                </a:cubicBezTo>
                <a:cubicBezTo>
                  <a:pt x="254000" y="4178300"/>
                  <a:pt x="317500" y="3886200"/>
                  <a:pt x="317500" y="3530600"/>
                </a:cubicBezTo>
                <a:cubicBezTo>
                  <a:pt x="317500" y="3175000"/>
                  <a:pt x="393700" y="2895600"/>
                  <a:pt x="482600" y="2895600"/>
                </a:cubicBezTo>
                <a:cubicBezTo>
                  <a:pt x="571500" y="2895600"/>
                  <a:pt x="647700" y="2603500"/>
                  <a:pt x="647700" y="2247900"/>
                </a:cubicBezTo>
                <a:cubicBezTo>
                  <a:pt x="647700" y="1892300"/>
                  <a:pt x="711200" y="1612900"/>
                  <a:pt x="800100" y="1612900"/>
                </a:cubicBezTo>
                <a:cubicBezTo>
                  <a:pt x="889000" y="1612900"/>
                  <a:pt x="965200" y="1397000"/>
                  <a:pt x="965200" y="1130300"/>
                </a:cubicBezTo>
                <a:cubicBezTo>
                  <a:pt x="965200" y="863600"/>
                  <a:pt x="1041400" y="647700"/>
                  <a:pt x="1130300" y="647700"/>
                </a:cubicBezTo>
                <a:cubicBezTo>
                  <a:pt x="1219200" y="647700"/>
                  <a:pt x="1282700" y="508000"/>
                  <a:pt x="1282700" y="330200"/>
                </a:cubicBezTo>
                <a:cubicBezTo>
                  <a:pt x="1282700" y="152400"/>
                  <a:pt x="1435100" y="0"/>
                  <a:pt x="1612900" y="0"/>
                </a:cubicBezTo>
                <a:cubicBezTo>
                  <a:pt x="1778000" y="0"/>
                  <a:pt x="1930400" y="292100"/>
                  <a:pt x="1930400" y="647700"/>
                </a:cubicBezTo>
                <a:lnTo>
                  <a:pt x="1930400" y="965200"/>
                </a:lnTo>
                <a:cubicBezTo>
                  <a:pt x="1930400" y="1320800"/>
                  <a:pt x="1854200" y="1612900"/>
                  <a:pt x="1765300" y="1612900"/>
                </a:cubicBezTo>
                <a:cubicBezTo>
                  <a:pt x="1676400" y="1612900"/>
                  <a:pt x="1612900" y="1828800"/>
                  <a:pt x="1612900" y="2095500"/>
                </a:cubicBezTo>
                <a:cubicBezTo>
                  <a:pt x="1612900" y="2349500"/>
                  <a:pt x="1536700" y="2565400"/>
                  <a:pt x="1447800" y="2565400"/>
                </a:cubicBezTo>
                <a:cubicBezTo>
                  <a:pt x="1358900" y="2565400"/>
                  <a:pt x="1282700" y="2857500"/>
                  <a:pt x="1282700" y="3213100"/>
                </a:cubicBezTo>
                <a:cubicBezTo>
                  <a:pt x="1282700" y="3568700"/>
                  <a:pt x="1219200" y="3860800"/>
                  <a:pt x="1130300" y="3860800"/>
                </a:cubicBezTo>
                <a:cubicBezTo>
                  <a:pt x="1041400" y="3860800"/>
                  <a:pt x="965200" y="4140200"/>
                  <a:pt x="965200" y="4495800"/>
                </a:cubicBezTo>
                <a:cubicBezTo>
                  <a:pt x="965200" y="4876800"/>
                  <a:pt x="1231900" y="5143500"/>
                  <a:pt x="1612900" y="5143500"/>
                </a:cubicBezTo>
                <a:lnTo>
                  <a:pt x="2895600" y="5143500"/>
                </a:lnTo>
                <a:cubicBezTo>
                  <a:pt x="3238500" y="5143500"/>
                  <a:pt x="3530600" y="4991100"/>
                  <a:pt x="3530600" y="4813300"/>
                </a:cubicBezTo>
                <a:cubicBezTo>
                  <a:pt x="3530600" y="4635500"/>
                  <a:pt x="3606800" y="4495800"/>
                  <a:pt x="3695700" y="4495800"/>
                </a:cubicBezTo>
                <a:cubicBezTo>
                  <a:pt x="3784600" y="4495800"/>
                  <a:pt x="3848100" y="4203700"/>
                  <a:pt x="3848100" y="3860800"/>
                </a:cubicBezTo>
                <a:cubicBezTo>
                  <a:pt x="3848100" y="3505200"/>
                  <a:pt x="3924300" y="3213100"/>
                  <a:pt x="4013200" y="3213100"/>
                </a:cubicBezTo>
                <a:cubicBezTo>
                  <a:pt x="4102100" y="3213100"/>
                  <a:pt x="4178300" y="2921000"/>
                  <a:pt x="4178300" y="2565400"/>
                </a:cubicBezTo>
                <a:cubicBezTo>
                  <a:pt x="4178300" y="2222500"/>
                  <a:pt x="4241800" y="1930400"/>
                  <a:pt x="4330700" y="1930400"/>
                </a:cubicBezTo>
                <a:cubicBezTo>
                  <a:pt x="4419600" y="1930400"/>
                  <a:pt x="4495800" y="1714500"/>
                  <a:pt x="4495800" y="1447800"/>
                </a:cubicBezTo>
                <a:cubicBezTo>
                  <a:pt x="4495800" y="1181100"/>
                  <a:pt x="4572000" y="965200"/>
                  <a:pt x="4660900" y="965200"/>
                </a:cubicBezTo>
                <a:cubicBezTo>
                  <a:pt x="4737100" y="965200"/>
                  <a:pt x="4813300" y="749300"/>
                  <a:pt x="4813300" y="482600"/>
                </a:cubicBezTo>
                <a:cubicBezTo>
                  <a:pt x="4813300" y="215900"/>
                  <a:pt x="4965700" y="0"/>
                  <a:pt x="5130800" y="0"/>
                </a:cubicBezTo>
                <a:cubicBezTo>
                  <a:pt x="5308600" y="0"/>
                  <a:pt x="5461000" y="292100"/>
                  <a:pt x="5461000" y="647700"/>
                </a:cubicBezTo>
                <a:lnTo>
                  <a:pt x="5461000" y="1282700"/>
                </a:lnTo>
                <a:cubicBezTo>
                  <a:pt x="5461000" y="1638300"/>
                  <a:pt x="5384800" y="1930400"/>
                  <a:pt x="5295900" y="1930400"/>
                </a:cubicBezTo>
                <a:cubicBezTo>
                  <a:pt x="5207000" y="1930400"/>
                  <a:pt x="5130800" y="2222500"/>
                  <a:pt x="5130800" y="2565400"/>
                </a:cubicBezTo>
                <a:cubicBezTo>
                  <a:pt x="5130800" y="2921000"/>
                  <a:pt x="5067300" y="3213100"/>
                  <a:pt x="4978400" y="3213100"/>
                </a:cubicBezTo>
                <a:cubicBezTo>
                  <a:pt x="4889500" y="3213100"/>
                  <a:pt x="4813300" y="3429000"/>
                  <a:pt x="4813300" y="3695700"/>
                </a:cubicBezTo>
                <a:cubicBezTo>
                  <a:pt x="4813300" y="3962400"/>
                  <a:pt x="4737100" y="4178300"/>
                  <a:pt x="4660900" y="4178300"/>
                </a:cubicBezTo>
                <a:cubicBezTo>
                  <a:pt x="4572000" y="4178300"/>
                  <a:pt x="4495800" y="4470400"/>
                  <a:pt x="4495800" y="4813300"/>
                </a:cubicBezTo>
                <a:cubicBezTo>
                  <a:pt x="4495800" y="5168900"/>
                  <a:pt x="4419600" y="5461000"/>
                  <a:pt x="4330700" y="5461000"/>
                </a:cubicBezTo>
                <a:cubicBezTo>
                  <a:pt x="4241800" y="5461000"/>
                  <a:pt x="4178300" y="5600700"/>
                  <a:pt x="4178300" y="5778500"/>
                </a:cubicBezTo>
                <a:cubicBezTo>
                  <a:pt x="4178300" y="5956300"/>
                  <a:pt x="3886200" y="6096000"/>
                  <a:pt x="3530600" y="6096000"/>
                </a:cubicBezTo>
                <a:close/>
                <a:moveTo>
                  <a:pt x="-3683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81" name="Freeform 14481"/>
          <p:cNvSpPr/>
          <p:nvPr/>
        </p:nvSpPr>
        <p:spPr>
          <a:xfrm rot="0" flipH="0" flipV="0">
            <a:off x="17008356" y="16906906"/>
            <a:ext cx="51879" cy="82283"/>
          </a:xfrm>
          <a:custGeom>
            <a:pathLst>
              <a:path w="5461000" h="8661400">
                <a:moveTo>
                  <a:pt x="4813300" y="952500"/>
                </a:moveTo>
                <a:lnTo>
                  <a:pt x="3213100" y="952500"/>
                </a:lnTo>
                <a:cubicBezTo>
                  <a:pt x="2921000" y="952500"/>
                  <a:pt x="2730500" y="749300"/>
                  <a:pt x="2730500" y="431800"/>
                </a:cubicBezTo>
                <a:cubicBezTo>
                  <a:pt x="2730500" y="368300"/>
                  <a:pt x="2806700" y="241300"/>
                  <a:pt x="2895600" y="152400"/>
                </a:cubicBezTo>
                <a:cubicBezTo>
                  <a:pt x="2971800" y="63500"/>
                  <a:pt x="3200400" y="0"/>
                  <a:pt x="3365500" y="0"/>
                </a:cubicBezTo>
                <a:lnTo>
                  <a:pt x="4813300" y="0"/>
                </a:lnTo>
                <a:cubicBezTo>
                  <a:pt x="5219700" y="0"/>
                  <a:pt x="5295900" y="76200"/>
                  <a:pt x="5295900" y="482600"/>
                </a:cubicBezTo>
                <a:cubicBezTo>
                  <a:pt x="5295900" y="876300"/>
                  <a:pt x="5219700" y="952500"/>
                  <a:pt x="4813300" y="952500"/>
                </a:cubicBezTo>
                <a:close/>
                <a:moveTo>
                  <a:pt x="7226300" y="8699500"/>
                </a:moveTo>
                <a:moveTo>
                  <a:pt x="3746500" y="8661400"/>
                </a:moveTo>
                <a:lnTo>
                  <a:pt x="965200" y="8661400"/>
                </a:lnTo>
                <a:cubicBezTo>
                  <a:pt x="787400" y="8661400"/>
                  <a:pt x="546100" y="8559800"/>
                  <a:pt x="419100" y="8432800"/>
                </a:cubicBezTo>
                <a:lnTo>
                  <a:pt x="393700" y="8407400"/>
                </a:lnTo>
                <a:cubicBezTo>
                  <a:pt x="101600" y="8115300"/>
                  <a:pt x="0" y="7861300"/>
                  <a:pt x="0" y="7454900"/>
                </a:cubicBezTo>
                <a:lnTo>
                  <a:pt x="0" y="7213600"/>
                </a:lnTo>
                <a:cubicBezTo>
                  <a:pt x="0" y="7035800"/>
                  <a:pt x="38100" y="6756400"/>
                  <a:pt x="88900" y="6591300"/>
                </a:cubicBezTo>
                <a:lnTo>
                  <a:pt x="1003300" y="3225800"/>
                </a:lnTo>
                <a:cubicBezTo>
                  <a:pt x="1054100" y="3060700"/>
                  <a:pt x="1130300" y="2870200"/>
                  <a:pt x="1181100" y="2819400"/>
                </a:cubicBezTo>
                <a:cubicBezTo>
                  <a:pt x="1308100" y="2705100"/>
                  <a:pt x="1739900" y="2692400"/>
                  <a:pt x="1841500" y="2806700"/>
                </a:cubicBezTo>
                <a:cubicBezTo>
                  <a:pt x="1892300" y="2844800"/>
                  <a:pt x="1930400" y="3022600"/>
                  <a:pt x="1930400" y="3200400"/>
                </a:cubicBezTo>
                <a:lnTo>
                  <a:pt x="1930400" y="3365500"/>
                </a:lnTo>
                <a:cubicBezTo>
                  <a:pt x="1930400" y="3543300"/>
                  <a:pt x="1879600" y="3822700"/>
                  <a:pt x="1828800" y="4000500"/>
                </a:cubicBezTo>
                <a:lnTo>
                  <a:pt x="1066800" y="6337300"/>
                </a:lnTo>
                <a:cubicBezTo>
                  <a:pt x="1016000" y="6515100"/>
                  <a:pt x="965200" y="6794500"/>
                  <a:pt x="965200" y="6972300"/>
                </a:cubicBezTo>
                <a:lnTo>
                  <a:pt x="965200" y="7378700"/>
                </a:lnTo>
                <a:cubicBezTo>
                  <a:pt x="965200" y="7721600"/>
                  <a:pt x="1168400" y="7861300"/>
                  <a:pt x="1689100" y="7861300"/>
                </a:cubicBezTo>
                <a:lnTo>
                  <a:pt x="2895600" y="7861300"/>
                </a:lnTo>
                <a:cubicBezTo>
                  <a:pt x="3263900" y="7861300"/>
                  <a:pt x="3492500" y="7658100"/>
                  <a:pt x="3632200" y="7200900"/>
                </a:cubicBezTo>
                <a:lnTo>
                  <a:pt x="3746500" y="6819900"/>
                </a:lnTo>
                <a:cubicBezTo>
                  <a:pt x="3810000" y="6642100"/>
                  <a:pt x="3848100" y="6362700"/>
                  <a:pt x="3848100" y="6210300"/>
                </a:cubicBezTo>
                <a:cubicBezTo>
                  <a:pt x="3848100" y="6057900"/>
                  <a:pt x="3898900" y="5791200"/>
                  <a:pt x="3949700" y="5626100"/>
                </a:cubicBezTo>
                <a:lnTo>
                  <a:pt x="4673600" y="3238500"/>
                </a:lnTo>
                <a:cubicBezTo>
                  <a:pt x="4787900" y="2844800"/>
                  <a:pt x="4914900" y="2717800"/>
                  <a:pt x="5219700" y="2717800"/>
                </a:cubicBezTo>
                <a:cubicBezTo>
                  <a:pt x="5346700" y="2717800"/>
                  <a:pt x="5461000" y="2870200"/>
                  <a:pt x="5461000" y="3048000"/>
                </a:cubicBezTo>
                <a:lnTo>
                  <a:pt x="5461000" y="3683000"/>
                </a:lnTo>
                <a:cubicBezTo>
                  <a:pt x="5461000" y="3860800"/>
                  <a:pt x="5422900" y="4140200"/>
                  <a:pt x="5372100" y="4305300"/>
                </a:cubicBezTo>
                <a:lnTo>
                  <a:pt x="4470400" y="7759700"/>
                </a:lnTo>
                <a:cubicBezTo>
                  <a:pt x="4432300" y="7924800"/>
                  <a:pt x="4330700" y="8191500"/>
                  <a:pt x="4241800" y="8343900"/>
                </a:cubicBezTo>
                <a:lnTo>
                  <a:pt x="4216400" y="8382000"/>
                </a:lnTo>
                <a:cubicBezTo>
                  <a:pt x="4140200" y="8534400"/>
                  <a:pt x="3924300" y="8661400"/>
                  <a:pt x="3746500" y="8661400"/>
                </a:cubicBezTo>
                <a:close/>
                <a:moveTo>
                  <a:pt x="-4826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82" name="Freeform 14482"/>
          <p:cNvSpPr/>
          <p:nvPr/>
        </p:nvSpPr>
        <p:spPr>
          <a:xfrm rot="0" flipH="0" flipV="0">
            <a:off x="17065724" y="1693188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83" name="Freeform 14483"/>
          <p:cNvSpPr/>
          <p:nvPr/>
        </p:nvSpPr>
        <p:spPr>
          <a:xfrm rot="0" flipH="0" flipV="0">
            <a:off x="17127436" y="16931760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84" name="Freeform 14484"/>
          <p:cNvSpPr/>
          <p:nvPr/>
        </p:nvSpPr>
        <p:spPr>
          <a:xfrm rot="0" flipH="0" flipV="0">
            <a:off x="17188063" y="16932001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85" name="Freeform 14485"/>
          <p:cNvSpPr/>
          <p:nvPr/>
        </p:nvSpPr>
        <p:spPr>
          <a:xfrm rot="0" flipH="0" flipV="0">
            <a:off x="17271129" y="1693163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86" name="Freeform 14486"/>
          <p:cNvSpPr/>
          <p:nvPr/>
        </p:nvSpPr>
        <p:spPr>
          <a:xfrm rot="0" flipH="0" flipV="0">
            <a:off x="17367753" y="16931760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87" name="Freeform 14487"/>
          <p:cNvSpPr/>
          <p:nvPr/>
        </p:nvSpPr>
        <p:spPr>
          <a:xfrm rot="0" flipH="0" flipV="0">
            <a:off x="17434658" y="16907027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88" name="Freeform 14488"/>
          <p:cNvSpPr/>
          <p:nvPr/>
        </p:nvSpPr>
        <p:spPr>
          <a:xfrm rot="0" flipH="0" flipV="0">
            <a:off x="17463678" y="16906906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89" name="Freeform 14489"/>
          <p:cNvSpPr/>
          <p:nvPr/>
        </p:nvSpPr>
        <p:spPr>
          <a:xfrm rot="0" flipH="0" flipV="0">
            <a:off x="17523103" y="16931639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90" name="Freeform 14490"/>
          <p:cNvSpPr/>
          <p:nvPr/>
        </p:nvSpPr>
        <p:spPr>
          <a:xfrm rot="0" flipH="0" flipV="0">
            <a:off x="17581925" y="1693188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91" name="Freeform 14491"/>
          <p:cNvSpPr/>
          <p:nvPr/>
        </p:nvSpPr>
        <p:spPr>
          <a:xfrm rot="0" flipH="0" flipV="0">
            <a:off x="17642193" y="16931519"/>
            <a:ext cx="45726" cy="57912"/>
          </a:xfrm>
          <a:custGeom>
            <a:pathLst>
              <a:path w="4813300" h="6096000">
                <a:moveTo>
                  <a:pt x="3213100" y="6096000"/>
                </a:moveTo>
                <a:lnTo>
                  <a:pt x="635000" y="6096000"/>
                </a:lnTo>
                <a:cubicBezTo>
                  <a:pt x="254000" y="6096000"/>
                  <a:pt x="0" y="5880100"/>
                  <a:pt x="0" y="5537200"/>
                </a:cubicBezTo>
                <a:cubicBezTo>
                  <a:pt x="0" y="5410200"/>
                  <a:pt x="76200" y="5168900"/>
                  <a:pt x="165100" y="5016500"/>
                </a:cubicBezTo>
                <a:cubicBezTo>
                  <a:pt x="241300" y="4864100"/>
                  <a:pt x="317500" y="4597400"/>
                  <a:pt x="317500" y="4419600"/>
                </a:cubicBezTo>
                <a:lnTo>
                  <a:pt x="317500" y="4343400"/>
                </a:lnTo>
                <a:cubicBezTo>
                  <a:pt x="317500" y="4165600"/>
                  <a:pt x="381000" y="3873500"/>
                  <a:pt x="457200" y="3708400"/>
                </a:cubicBezTo>
                <a:lnTo>
                  <a:pt x="825500" y="2806700"/>
                </a:lnTo>
                <a:cubicBezTo>
                  <a:pt x="901700" y="2628900"/>
                  <a:pt x="965200" y="2349500"/>
                  <a:pt x="965200" y="2171700"/>
                </a:cubicBezTo>
                <a:lnTo>
                  <a:pt x="965200" y="2095500"/>
                </a:lnTo>
                <a:cubicBezTo>
                  <a:pt x="965200" y="1917700"/>
                  <a:pt x="1003300" y="1638300"/>
                  <a:pt x="1066800" y="1460500"/>
                </a:cubicBezTo>
                <a:lnTo>
                  <a:pt x="1447800" y="304800"/>
                </a:lnTo>
                <a:cubicBezTo>
                  <a:pt x="1498600" y="139700"/>
                  <a:pt x="1676400" y="0"/>
                  <a:pt x="1866900" y="0"/>
                </a:cubicBezTo>
                <a:lnTo>
                  <a:pt x="1917700" y="0"/>
                </a:lnTo>
                <a:cubicBezTo>
                  <a:pt x="2120900" y="0"/>
                  <a:pt x="2247900" y="127000"/>
                  <a:pt x="2247900" y="330200"/>
                </a:cubicBezTo>
                <a:lnTo>
                  <a:pt x="2247900" y="812800"/>
                </a:lnTo>
                <a:cubicBezTo>
                  <a:pt x="2247900" y="990600"/>
                  <a:pt x="2171700" y="1219200"/>
                  <a:pt x="2082800" y="1333500"/>
                </a:cubicBezTo>
                <a:cubicBezTo>
                  <a:pt x="1993900" y="1435100"/>
                  <a:pt x="1879600" y="1689100"/>
                  <a:pt x="1854200" y="1879600"/>
                </a:cubicBezTo>
                <a:lnTo>
                  <a:pt x="1828800" y="1981200"/>
                </a:lnTo>
                <a:cubicBezTo>
                  <a:pt x="1727200" y="2527300"/>
                  <a:pt x="1739900" y="2578100"/>
                  <a:pt x="2082800" y="2578100"/>
                </a:cubicBezTo>
                <a:lnTo>
                  <a:pt x="3530600" y="2578100"/>
                </a:lnTo>
                <a:cubicBezTo>
                  <a:pt x="3708400" y="2578100"/>
                  <a:pt x="3987800" y="2628900"/>
                  <a:pt x="4140200" y="2705100"/>
                </a:cubicBezTo>
                <a:lnTo>
                  <a:pt x="4191000" y="2717800"/>
                </a:lnTo>
                <a:cubicBezTo>
                  <a:pt x="4356100" y="2794000"/>
                  <a:pt x="4495800" y="2933700"/>
                  <a:pt x="4495800" y="3035300"/>
                </a:cubicBezTo>
                <a:cubicBezTo>
                  <a:pt x="4495800" y="3136900"/>
                  <a:pt x="4559300" y="3213100"/>
                  <a:pt x="4648200" y="3213100"/>
                </a:cubicBezTo>
                <a:cubicBezTo>
                  <a:pt x="4737100" y="3213100"/>
                  <a:pt x="4813300" y="3352800"/>
                  <a:pt x="4813300" y="3530600"/>
                </a:cubicBezTo>
                <a:lnTo>
                  <a:pt x="4813300" y="4495800"/>
                </a:lnTo>
                <a:cubicBezTo>
                  <a:pt x="4813300" y="4673600"/>
                  <a:pt x="4737100" y="4864100"/>
                  <a:pt x="4648200" y="4927600"/>
                </a:cubicBezTo>
                <a:cubicBezTo>
                  <a:pt x="4559300" y="4978400"/>
                  <a:pt x="4445000" y="5156200"/>
                  <a:pt x="4406900" y="5321300"/>
                </a:cubicBezTo>
                <a:cubicBezTo>
                  <a:pt x="4318000" y="5689600"/>
                  <a:pt x="4241800" y="5765800"/>
                  <a:pt x="3860800" y="5854700"/>
                </a:cubicBezTo>
                <a:lnTo>
                  <a:pt x="3835400" y="5854700"/>
                </a:lnTo>
                <a:cubicBezTo>
                  <a:pt x="3670300" y="5905500"/>
                  <a:pt x="3530600" y="5969000"/>
                  <a:pt x="3530600" y="6019800"/>
                </a:cubicBezTo>
                <a:cubicBezTo>
                  <a:pt x="3530600" y="6057900"/>
                  <a:pt x="3378200" y="6096000"/>
                  <a:pt x="3213100" y="6096000"/>
                </a:cubicBezTo>
                <a:close/>
                <a:moveTo>
                  <a:pt x="-165100" y="6108700"/>
                </a:moveTo>
                <a:moveTo>
                  <a:pt x="965200" y="5143500"/>
                </a:moveTo>
                <a:lnTo>
                  <a:pt x="3213100" y="5143500"/>
                </a:lnTo>
                <a:cubicBezTo>
                  <a:pt x="3568700" y="5143500"/>
                  <a:pt x="3683000" y="5054600"/>
                  <a:pt x="3860800" y="4660900"/>
                </a:cubicBezTo>
                <a:lnTo>
                  <a:pt x="3886200" y="4610100"/>
                </a:lnTo>
                <a:cubicBezTo>
                  <a:pt x="3949700" y="4457700"/>
                  <a:pt x="4013200" y="4241800"/>
                  <a:pt x="4013200" y="4140200"/>
                </a:cubicBezTo>
                <a:cubicBezTo>
                  <a:pt x="4013200" y="3746500"/>
                  <a:pt x="3848100" y="3530600"/>
                  <a:pt x="3530600" y="3530600"/>
                </a:cubicBezTo>
                <a:lnTo>
                  <a:pt x="1689100" y="3530600"/>
                </a:lnTo>
                <a:cubicBezTo>
                  <a:pt x="1371600" y="3530600"/>
                  <a:pt x="1358900" y="3543300"/>
                  <a:pt x="1282700" y="3848100"/>
                </a:cubicBezTo>
                <a:close/>
                <a:moveTo>
                  <a:pt x="7874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92" name="Freeform 14492"/>
          <p:cNvSpPr/>
          <p:nvPr/>
        </p:nvSpPr>
        <p:spPr>
          <a:xfrm rot="0" flipH="0" flipV="0">
            <a:off x="17760514" y="16931760"/>
            <a:ext cx="45605" cy="58153"/>
          </a:xfrm>
          <a:custGeom>
            <a:pathLst>
              <a:path w="4800600" h="6121400">
                <a:moveTo>
                  <a:pt x="1600200" y="2565400"/>
                </a:moveTo>
                <a:lnTo>
                  <a:pt x="2882900" y="2565400"/>
                </a:lnTo>
                <a:cubicBezTo>
                  <a:pt x="3238500" y="2565400"/>
                  <a:pt x="3517900" y="2387600"/>
                  <a:pt x="3517900" y="2159000"/>
                </a:cubicBezTo>
                <a:cubicBezTo>
                  <a:pt x="3517900" y="1943100"/>
                  <a:pt x="3594100" y="1714500"/>
                  <a:pt x="3683000" y="1663700"/>
                </a:cubicBezTo>
                <a:cubicBezTo>
                  <a:pt x="3771900" y="1612900"/>
                  <a:pt x="3848100" y="1358900"/>
                  <a:pt x="3848100" y="1104900"/>
                </a:cubicBezTo>
                <a:cubicBezTo>
                  <a:pt x="3848100" y="850900"/>
                  <a:pt x="3911600" y="635000"/>
                  <a:pt x="4000500" y="635000"/>
                </a:cubicBezTo>
                <a:cubicBezTo>
                  <a:pt x="4089400" y="635000"/>
                  <a:pt x="4165600" y="495300"/>
                  <a:pt x="4165600" y="317500"/>
                </a:cubicBezTo>
                <a:cubicBezTo>
                  <a:pt x="4165600" y="139700"/>
                  <a:pt x="4305300" y="0"/>
                  <a:pt x="4483100" y="0"/>
                </a:cubicBezTo>
                <a:cubicBezTo>
                  <a:pt x="4660900" y="0"/>
                  <a:pt x="4800600" y="279400"/>
                  <a:pt x="4800600" y="635000"/>
                </a:cubicBezTo>
                <a:cubicBezTo>
                  <a:pt x="4800600" y="990600"/>
                  <a:pt x="4737100" y="1320800"/>
                  <a:pt x="4648200" y="1384300"/>
                </a:cubicBezTo>
                <a:cubicBezTo>
                  <a:pt x="4559300" y="1435100"/>
                  <a:pt x="4483100" y="1727200"/>
                  <a:pt x="4483100" y="2019300"/>
                </a:cubicBezTo>
                <a:cubicBezTo>
                  <a:pt x="4483100" y="2324100"/>
                  <a:pt x="4419600" y="2565400"/>
                  <a:pt x="4330700" y="2565400"/>
                </a:cubicBezTo>
                <a:cubicBezTo>
                  <a:pt x="4241800" y="2565400"/>
                  <a:pt x="4165600" y="2819400"/>
                  <a:pt x="4165600" y="3124200"/>
                </a:cubicBezTo>
                <a:cubicBezTo>
                  <a:pt x="4165600" y="3429000"/>
                  <a:pt x="4089400" y="3733800"/>
                  <a:pt x="4000500" y="3784600"/>
                </a:cubicBezTo>
                <a:cubicBezTo>
                  <a:pt x="3911600" y="3835400"/>
                  <a:pt x="3848100" y="4089400"/>
                  <a:pt x="3848100" y="4343400"/>
                </a:cubicBezTo>
                <a:cubicBezTo>
                  <a:pt x="3848100" y="4597400"/>
                  <a:pt x="3771900" y="4813300"/>
                  <a:pt x="3683000" y="4813300"/>
                </a:cubicBezTo>
                <a:cubicBezTo>
                  <a:pt x="3594100" y="4813300"/>
                  <a:pt x="3517900" y="5067300"/>
                  <a:pt x="3517900" y="5372100"/>
                </a:cubicBezTo>
                <a:cubicBezTo>
                  <a:pt x="3517900" y="5676900"/>
                  <a:pt x="3492500" y="5969000"/>
                  <a:pt x="3441700" y="6007100"/>
                </a:cubicBezTo>
                <a:cubicBezTo>
                  <a:pt x="3352800" y="6096000"/>
                  <a:pt x="2971800" y="6121400"/>
                  <a:pt x="2717800" y="6045200"/>
                </a:cubicBezTo>
                <a:cubicBezTo>
                  <a:pt x="2628900" y="6019800"/>
                  <a:pt x="2565400" y="5803900"/>
                  <a:pt x="2565400" y="5562600"/>
                </a:cubicBezTo>
                <a:cubicBezTo>
                  <a:pt x="2565400" y="5321300"/>
                  <a:pt x="2628900" y="5130800"/>
                  <a:pt x="2717800" y="5130800"/>
                </a:cubicBezTo>
                <a:cubicBezTo>
                  <a:pt x="2806700" y="5130800"/>
                  <a:pt x="2882900" y="4914900"/>
                  <a:pt x="2882900" y="4648200"/>
                </a:cubicBezTo>
                <a:cubicBezTo>
                  <a:pt x="2882900" y="4381500"/>
                  <a:pt x="2959100" y="4127500"/>
                  <a:pt x="3048000" y="4064000"/>
                </a:cubicBezTo>
                <a:cubicBezTo>
                  <a:pt x="3429000" y="3835400"/>
                  <a:pt x="3149600" y="3530600"/>
                  <a:pt x="2565400" y="3530600"/>
                </a:cubicBezTo>
                <a:lnTo>
                  <a:pt x="1600200" y="3530600"/>
                </a:lnTo>
                <a:cubicBezTo>
                  <a:pt x="787400" y="3530600"/>
                  <a:pt x="317500" y="3327400"/>
                  <a:pt x="317500" y="2984500"/>
                </a:cubicBezTo>
                <a:cubicBezTo>
                  <a:pt x="317500" y="2844800"/>
                  <a:pt x="241300" y="2717800"/>
                  <a:pt x="152400" y="2717800"/>
                </a:cubicBezTo>
                <a:cubicBezTo>
                  <a:pt x="63500" y="2717800"/>
                  <a:pt x="0" y="2438400"/>
                  <a:pt x="0" y="2082800"/>
                </a:cubicBezTo>
                <a:cubicBezTo>
                  <a:pt x="0" y="1727200"/>
                  <a:pt x="63500" y="1397000"/>
                  <a:pt x="152400" y="1346200"/>
                </a:cubicBezTo>
                <a:cubicBezTo>
                  <a:pt x="241300" y="1282700"/>
                  <a:pt x="317500" y="1028700"/>
                  <a:pt x="317500" y="774700"/>
                </a:cubicBezTo>
                <a:cubicBezTo>
                  <a:pt x="317500" y="520700"/>
                  <a:pt x="381000" y="317500"/>
                  <a:pt x="469900" y="317500"/>
                </a:cubicBezTo>
                <a:cubicBezTo>
                  <a:pt x="558800" y="317500"/>
                  <a:pt x="635000" y="241300"/>
                  <a:pt x="635000" y="152400"/>
                </a:cubicBezTo>
                <a:cubicBezTo>
                  <a:pt x="635000" y="63500"/>
                  <a:pt x="711200" y="0"/>
                  <a:pt x="800100" y="0"/>
                </a:cubicBezTo>
                <a:cubicBezTo>
                  <a:pt x="889000" y="0"/>
                  <a:pt x="1028700" y="63500"/>
                  <a:pt x="1117600" y="152400"/>
                </a:cubicBezTo>
                <a:cubicBezTo>
                  <a:pt x="1206500" y="241300"/>
                  <a:pt x="1282700" y="495300"/>
                  <a:pt x="1282700" y="723900"/>
                </a:cubicBezTo>
                <a:cubicBezTo>
                  <a:pt x="1282700" y="939800"/>
                  <a:pt x="1206500" y="1168400"/>
                  <a:pt x="1117600" y="1219200"/>
                </a:cubicBezTo>
                <a:cubicBezTo>
                  <a:pt x="1028700" y="1270000"/>
                  <a:pt x="952500" y="1600200"/>
                  <a:pt x="952500" y="1943100"/>
                </a:cubicBezTo>
                <a:cubicBezTo>
                  <a:pt x="952500" y="2298700"/>
                  <a:pt x="1231900" y="2565400"/>
                  <a:pt x="1600200" y="2565400"/>
                </a:cubicBezTo>
                <a:close/>
                <a:moveTo>
                  <a:pt x="23876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93" name="Freeform 14493"/>
          <p:cNvSpPr/>
          <p:nvPr/>
        </p:nvSpPr>
        <p:spPr>
          <a:xfrm rot="0" flipH="0" flipV="0">
            <a:off x="17813057" y="16931881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94" name="Freeform 14494"/>
          <p:cNvSpPr/>
          <p:nvPr/>
        </p:nvSpPr>
        <p:spPr>
          <a:xfrm rot="0" flipH="0" flipV="0">
            <a:off x="17874407" y="16931398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95" name="Freeform 14495"/>
          <p:cNvSpPr/>
          <p:nvPr/>
        </p:nvSpPr>
        <p:spPr>
          <a:xfrm rot="0" flipH="0" flipV="0">
            <a:off x="17925381" y="16932001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96" name="Freeform 14496"/>
          <p:cNvSpPr/>
          <p:nvPr/>
        </p:nvSpPr>
        <p:spPr>
          <a:xfrm rot="0" flipH="0" flipV="0">
            <a:off x="18008447" y="1693163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97" name="Freeform 14497"/>
          <p:cNvSpPr/>
          <p:nvPr/>
        </p:nvSpPr>
        <p:spPr>
          <a:xfrm rot="0" flipH="0" flipV="0">
            <a:off x="18078967" y="16906544"/>
            <a:ext cx="21475" cy="82283"/>
          </a:xfrm>
          <a:custGeom>
            <a:pathLst>
              <a:path w="2260600" h="8661400">
                <a:moveTo>
                  <a:pt x="1066800" y="0"/>
                </a:moveTo>
                <a:lnTo>
                  <a:pt x="1143000" y="0"/>
                </a:lnTo>
                <a:cubicBezTo>
                  <a:pt x="1435100" y="0"/>
                  <a:pt x="1625600" y="203200"/>
                  <a:pt x="1625600" y="520700"/>
                </a:cubicBezTo>
                <a:cubicBezTo>
                  <a:pt x="1625600" y="596900"/>
                  <a:pt x="1574800" y="774700"/>
                  <a:pt x="1511300" y="939800"/>
                </a:cubicBezTo>
                <a:lnTo>
                  <a:pt x="1498600" y="990600"/>
                </a:lnTo>
                <a:cubicBezTo>
                  <a:pt x="1435100" y="1155700"/>
                  <a:pt x="1257300" y="1282700"/>
                  <a:pt x="1104900" y="1282700"/>
                </a:cubicBezTo>
                <a:cubicBezTo>
                  <a:pt x="939800" y="1282700"/>
                  <a:pt x="787400" y="1193800"/>
                  <a:pt x="736600" y="1092200"/>
                </a:cubicBezTo>
                <a:cubicBezTo>
                  <a:pt x="647700" y="863600"/>
                  <a:pt x="647700" y="774700"/>
                  <a:pt x="698500" y="330200"/>
                </a:cubicBezTo>
                <a:lnTo>
                  <a:pt x="698500" y="317500"/>
                </a:lnTo>
                <a:cubicBezTo>
                  <a:pt x="723900" y="152400"/>
                  <a:pt x="889000" y="0"/>
                  <a:pt x="1066800" y="0"/>
                </a:cubicBezTo>
                <a:close/>
                <a:moveTo>
                  <a:pt x="7124700" y="8737600"/>
                </a:moveTo>
                <a:moveTo>
                  <a:pt x="101600" y="7721600"/>
                </a:moveTo>
                <a:lnTo>
                  <a:pt x="1193800" y="3594100"/>
                </a:lnTo>
                <a:cubicBezTo>
                  <a:pt x="1231900" y="3429000"/>
                  <a:pt x="1320800" y="3149600"/>
                  <a:pt x="1384300" y="2984500"/>
                </a:cubicBezTo>
                <a:lnTo>
                  <a:pt x="1435100" y="2870200"/>
                </a:lnTo>
                <a:cubicBezTo>
                  <a:pt x="1498600" y="2705100"/>
                  <a:pt x="1638300" y="2565400"/>
                  <a:pt x="1739900" y="2565400"/>
                </a:cubicBezTo>
                <a:cubicBezTo>
                  <a:pt x="2006600" y="2565400"/>
                  <a:pt x="2070100" y="2616200"/>
                  <a:pt x="2171700" y="2895600"/>
                </a:cubicBezTo>
                <a:cubicBezTo>
                  <a:pt x="2222500" y="3022600"/>
                  <a:pt x="2260600" y="3225800"/>
                  <a:pt x="2260600" y="3327400"/>
                </a:cubicBezTo>
                <a:cubicBezTo>
                  <a:pt x="2260600" y="3441700"/>
                  <a:pt x="2222500" y="3670300"/>
                  <a:pt x="2184400" y="3848100"/>
                </a:cubicBezTo>
                <a:lnTo>
                  <a:pt x="927100" y="8356600"/>
                </a:lnTo>
                <a:cubicBezTo>
                  <a:pt x="876300" y="8559800"/>
                  <a:pt x="723900" y="8661400"/>
                  <a:pt x="520700" y="8661400"/>
                </a:cubicBezTo>
                <a:lnTo>
                  <a:pt x="495300" y="8661400"/>
                </a:lnTo>
                <a:cubicBezTo>
                  <a:pt x="317500" y="8661400"/>
                  <a:pt x="139700" y="8572500"/>
                  <a:pt x="101600" y="8470900"/>
                </a:cubicBezTo>
                <a:cubicBezTo>
                  <a:pt x="0" y="8216900"/>
                  <a:pt x="0" y="8102600"/>
                  <a:pt x="101600" y="7721600"/>
                </a:cubicBezTo>
                <a:close/>
                <a:moveTo>
                  <a:pt x="-596900" y="8737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98" name="Freeform 14498"/>
          <p:cNvSpPr/>
          <p:nvPr/>
        </p:nvSpPr>
        <p:spPr>
          <a:xfrm rot="0" flipH="0" flipV="0">
            <a:off x="18112567" y="16907268"/>
            <a:ext cx="9169" cy="12185"/>
          </a:xfrm>
          <a:custGeom>
            <a:pathLst>
              <a:path w="965200" h="1282700">
                <a:moveTo>
                  <a:pt x="0" y="965200"/>
                </a:moveTo>
                <a:lnTo>
                  <a:pt x="0" y="635000"/>
                </a:lnTo>
                <a:cubicBezTo>
                  <a:pt x="0" y="457200"/>
                  <a:pt x="76200" y="317500"/>
                  <a:pt x="165100" y="317500"/>
                </a:cubicBezTo>
                <a:cubicBezTo>
                  <a:pt x="254000" y="317500"/>
                  <a:pt x="317500" y="241300"/>
                  <a:pt x="317500" y="152400"/>
                </a:cubicBezTo>
                <a:cubicBezTo>
                  <a:pt x="317500" y="63500"/>
                  <a:pt x="431800" y="0"/>
                  <a:pt x="558800" y="0"/>
                </a:cubicBezTo>
                <a:cubicBezTo>
                  <a:pt x="698500" y="0"/>
                  <a:pt x="838200" y="38100"/>
                  <a:pt x="889000" y="76200"/>
                </a:cubicBezTo>
                <a:cubicBezTo>
                  <a:pt x="927100" y="127000"/>
                  <a:pt x="965200" y="304800"/>
                  <a:pt x="965200" y="482600"/>
                </a:cubicBezTo>
                <a:lnTo>
                  <a:pt x="965200" y="635000"/>
                </a:lnTo>
                <a:cubicBezTo>
                  <a:pt x="965200" y="812800"/>
                  <a:pt x="889000" y="965200"/>
                  <a:pt x="800100" y="965200"/>
                </a:cubicBezTo>
                <a:cubicBezTo>
                  <a:pt x="711200" y="965200"/>
                  <a:pt x="647700" y="1028700"/>
                  <a:pt x="647700" y="1117600"/>
                </a:cubicBezTo>
                <a:cubicBezTo>
                  <a:pt x="647700" y="1206500"/>
                  <a:pt x="495300" y="1282700"/>
                  <a:pt x="317500" y="1282700"/>
                </a:cubicBezTo>
                <a:cubicBezTo>
                  <a:pt x="139700" y="1282700"/>
                  <a:pt x="0" y="1130300"/>
                  <a:pt x="0" y="965200"/>
                </a:cubicBezTo>
                <a:close/>
                <a:moveTo>
                  <a:pt x="76327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499" name="Freeform 14499"/>
          <p:cNvSpPr/>
          <p:nvPr/>
        </p:nvSpPr>
        <p:spPr>
          <a:xfrm rot="0" flipH="0" flipV="0">
            <a:off x="18164819" y="16932122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00" name="Freeform 14500"/>
          <p:cNvSpPr/>
          <p:nvPr/>
        </p:nvSpPr>
        <p:spPr>
          <a:xfrm rot="0" flipH="0" flipV="0">
            <a:off x="18226170" y="16907027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01" name="Freeform 14501"/>
          <p:cNvSpPr/>
          <p:nvPr/>
        </p:nvSpPr>
        <p:spPr>
          <a:xfrm rot="0" flipH="0" flipV="0">
            <a:off x="18257237" y="16906303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02" name="Freeform 14502"/>
          <p:cNvSpPr/>
          <p:nvPr/>
        </p:nvSpPr>
        <p:spPr>
          <a:xfrm rot="0" flipH="0" flipV="0">
            <a:off x="18315449" y="16931760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03" name="Freeform 14503"/>
          <p:cNvSpPr/>
          <p:nvPr/>
        </p:nvSpPr>
        <p:spPr>
          <a:xfrm rot="0" flipH="0" flipV="0">
            <a:off x="18380178" y="1693163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04" name="Freeform 14504"/>
          <p:cNvSpPr/>
          <p:nvPr/>
        </p:nvSpPr>
        <p:spPr>
          <a:xfrm rot="0" flipH="0" flipV="0">
            <a:off x="18440441" y="16932122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05" name="Freeform 14505"/>
          <p:cNvSpPr/>
          <p:nvPr/>
        </p:nvSpPr>
        <p:spPr>
          <a:xfrm rot="0" flipH="0" flipV="0">
            <a:off x="18500584" y="16931881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06" name="Freeform 14506"/>
          <p:cNvSpPr/>
          <p:nvPr/>
        </p:nvSpPr>
        <p:spPr>
          <a:xfrm rot="0" flipH="0" flipV="0">
            <a:off x="18605515" y="16932122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07" name="Freeform 14507"/>
          <p:cNvSpPr/>
          <p:nvPr/>
        </p:nvSpPr>
        <p:spPr>
          <a:xfrm rot="0" flipH="0" flipV="0">
            <a:off x="18667267" y="16931639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08" name="Freeform 14508"/>
          <p:cNvSpPr/>
          <p:nvPr/>
        </p:nvSpPr>
        <p:spPr>
          <a:xfrm rot="0" flipH="0" flipV="0">
            <a:off x="18719608" y="16931639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09" name="Freeform 14509"/>
          <p:cNvSpPr/>
          <p:nvPr/>
        </p:nvSpPr>
        <p:spPr>
          <a:xfrm rot="0" flipH="0" flipV="0">
            <a:off x="18790170" y="16932363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10" name="Freeform 14510"/>
          <p:cNvSpPr/>
          <p:nvPr/>
        </p:nvSpPr>
        <p:spPr>
          <a:xfrm rot="0" flipH="0" flipV="0">
            <a:off x="18868692" y="1693163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11" name="Freeform 14511"/>
          <p:cNvSpPr/>
          <p:nvPr/>
        </p:nvSpPr>
        <p:spPr>
          <a:xfrm rot="0" flipH="0" flipV="0">
            <a:off x="18928031" y="16932122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12" name="Freeform 14512"/>
          <p:cNvSpPr/>
          <p:nvPr/>
        </p:nvSpPr>
        <p:spPr>
          <a:xfrm rot="0" flipH="0" flipV="0">
            <a:off x="18989784" y="1693163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13" name="Freeform 14513"/>
          <p:cNvSpPr/>
          <p:nvPr/>
        </p:nvSpPr>
        <p:spPr>
          <a:xfrm rot="0" flipH="0" flipV="0">
            <a:off x="19096370" y="16932122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14" name="Freeform 14514"/>
          <p:cNvSpPr/>
          <p:nvPr/>
        </p:nvSpPr>
        <p:spPr>
          <a:xfrm rot="0" flipH="0" flipV="0">
            <a:off x="19160702" y="1693163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15" name="Freeform 14515"/>
          <p:cNvSpPr/>
          <p:nvPr/>
        </p:nvSpPr>
        <p:spPr>
          <a:xfrm rot="0" flipH="0" flipV="0">
            <a:off x="19220208" y="16906786"/>
            <a:ext cx="48983" cy="82765"/>
          </a:xfrm>
          <a:custGeom>
            <a:pathLst>
              <a:path w="5156200" h="8712200">
                <a:moveTo>
                  <a:pt x="914400" y="3594100"/>
                </a:moveTo>
                <a:lnTo>
                  <a:pt x="1524000" y="1346200"/>
                </a:lnTo>
                <a:cubicBezTo>
                  <a:pt x="1562100" y="1181100"/>
                  <a:pt x="1701800" y="939800"/>
                  <a:pt x="1828800" y="812800"/>
                </a:cubicBezTo>
                <a:lnTo>
                  <a:pt x="2044700" y="596900"/>
                </a:lnTo>
                <a:cubicBezTo>
                  <a:pt x="2171700" y="482600"/>
                  <a:pt x="2413000" y="381000"/>
                  <a:pt x="2590800" y="381000"/>
                </a:cubicBezTo>
                <a:cubicBezTo>
                  <a:pt x="2768600" y="381000"/>
                  <a:pt x="3009900" y="304800"/>
                  <a:pt x="3111500" y="215900"/>
                </a:cubicBezTo>
                <a:cubicBezTo>
                  <a:pt x="3365500" y="12700"/>
                  <a:pt x="3937000" y="0"/>
                  <a:pt x="4318000" y="203200"/>
                </a:cubicBezTo>
                <a:lnTo>
                  <a:pt x="4546600" y="317500"/>
                </a:lnTo>
                <a:cubicBezTo>
                  <a:pt x="4699000" y="393700"/>
                  <a:pt x="4851400" y="546100"/>
                  <a:pt x="4876800" y="635000"/>
                </a:cubicBezTo>
                <a:cubicBezTo>
                  <a:pt x="4914900" y="723900"/>
                  <a:pt x="4991100" y="850900"/>
                  <a:pt x="5054600" y="914400"/>
                </a:cubicBezTo>
                <a:cubicBezTo>
                  <a:pt x="5118100" y="965200"/>
                  <a:pt x="5156200" y="1155700"/>
                  <a:pt x="5156200" y="1333500"/>
                </a:cubicBezTo>
                <a:lnTo>
                  <a:pt x="5156200" y="1498600"/>
                </a:lnTo>
                <a:cubicBezTo>
                  <a:pt x="5156200" y="1676400"/>
                  <a:pt x="5092700" y="1943100"/>
                  <a:pt x="5016500" y="2108200"/>
                </a:cubicBezTo>
                <a:lnTo>
                  <a:pt x="4889500" y="2336800"/>
                </a:lnTo>
                <a:cubicBezTo>
                  <a:pt x="4800600" y="2489200"/>
                  <a:pt x="4686300" y="2616200"/>
                  <a:pt x="4635500" y="2616200"/>
                </a:cubicBezTo>
                <a:cubicBezTo>
                  <a:pt x="4508500" y="2616200"/>
                  <a:pt x="4483100" y="3060700"/>
                  <a:pt x="4597400" y="3187700"/>
                </a:cubicBezTo>
                <a:cubicBezTo>
                  <a:pt x="4648200" y="3225800"/>
                  <a:pt x="4699000" y="3340100"/>
                  <a:pt x="4724400" y="3429000"/>
                </a:cubicBezTo>
                <a:cubicBezTo>
                  <a:pt x="4749800" y="3505200"/>
                  <a:pt x="4864100" y="3581400"/>
                  <a:pt x="4965700" y="3581400"/>
                </a:cubicBezTo>
                <a:cubicBezTo>
                  <a:pt x="5080000" y="3581400"/>
                  <a:pt x="5156200" y="3733800"/>
                  <a:pt x="5156200" y="3898900"/>
                </a:cubicBezTo>
                <a:lnTo>
                  <a:pt x="5156200" y="5346700"/>
                </a:lnTo>
                <a:cubicBezTo>
                  <a:pt x="5156200" y="5524500"/>
                  <a:pt x="5092700" y="5816600"/>
                  <a:pt x="5016500" y="5981700"/>
                </a:cubicBezTo>
                <a:lnTo>
                  <a:pt x="4826000" y="6400800"/>
                </a:lnTo>
                <a:cubicBezTo>
                  <a:pt x="4749800" y="6565900"/>
                  <a:pt x="4686300" y="6731000"/>
                  <a:pt x="4686300" y="6756400"/>
                </a:cubicBezTo>
                <a:cubicBezTo>
                  <a:pt x="4686300" y="6769100"/>
                  <a:pt x="4635500" y="6921500"/>
                  <a:pt x="4572000" y="7061200"/>
                </a:cubicBezTo>
                <a:lnTo>
                  <a:pt x="4508500" y="7251700"/>
                </a:lnTo>
                <a:cubicBezTo>
                  <a:pt x="4267200" y="7861300"/>
                  <a:pt x="3848100" y="8343900"/>
                  <a:pt x="3378200" y="8547100"/>
                </a:cubicBezTo>
                <a:lnTo>
                  <a:pt x="3314700" y="8572500"/>
                </a:lnTo>
                <a:cubicBezTo>
                  <a:pt x="3124200" y="8648700"/>
                  <a:pt x="2819400" y="8712200"/>
                  <a:pt x="2641600" y="8712200"/>
                </a:cubicBezTo>
                <a:lnTo>
                  <a:pt x="1473200" y="8712200"/>
                </a:lnTo>
                <a:cubicBezTo>
                  <a:pt x="952500" y="8712200"/>
                  <a:pt x="457200" y="8331200"/>
                  <a:pt x="203200" y="7734300"/>
                </a:cubicBezTo>
                <a:lnTo>
                  <a:pt x="177800" y="7670800"/>
                </a:lnTo>
                <a:cubicBezTo>
                  <a:pt x="12700" y="7277100"/>
                  <a:pt x="0" y="7086600"/>
                  <a:pt x="101600" y="6629400"/>
                </a:cubicBezTo>
                <a:lnTo>
                  <a:pt x="431800" y="5270500"/>
                </a:lnTo>
                <a:cubicBezTo>
                  <a:pt x="469900" y="5092700"/>
                  <a:pt x="508000" y="4927600"/>
                  <a:pt x="508000" y="4902200"/>
                </a:cubicBezTo>
                <a:cubicBezTo>
                  <a:pt x="508000" y="4889500"/>
                  <a:pt x="533400" y="4737100"/>
                  <a:pt x="546100" y="4572000"/>
                </a:cubicBezTo>
                <a:lnTo>
                  <a:pt x="571500" y="4419600"/>
                </a:lnTo>
                <a:cubicBezTo>
                  <a:pt x="596900" y="4254500"/>
                  <a:pt x="660400" y="4076700"/>
                  <a:pt x="723900" y="4013200"/>
                </a:cubicBezTo>
                <a:cubicBezTo>
                  <a:pt x="787400" y="3949700"/>
                  <a:pt x="863600" y="3771900"/>
                  <a:pt x="914400" y="3594100"/>
                </a:cubicBezTo>
                <a:close/>
                <a:moveTo>
                  <a:pt x="4572000" y="8712200"/>
                </a:moveTo>
                <a:moveTo>
                  <a:pt x="3721100" y="1016000"/>
                </a:moveTo>
                <a:lnTo>
                  <a:pt x="3238500" y="1016000"/>
                </a:lnTo>
                <a:cubicBezTo>
                  <a:pt x="2743200" y="1016000"/>
                  <a:pt x="2273300" y="1574800"/>
                  <a:pt x="2273300" y="2133600"/>
                </a:cubicBezTo>
                <a:lnTo>
                  <a:pt x="2273300" y="2463800"/>
                </a:lnTo>
                <a:cubicBezTo>
                  <a:pt x="2273300" y="2641600"/>
                  <a:pt x="2400300" y="2781300"/>
                  <a:pt x="2552700" y="2781300"/>
                </a:cubicBezTo>
                <a:cubicBezTo>
                  <a:pt x="2705100" y="2781300"/>
                  <a:pt x="2997200" y="2743200"/>
                  <a:pt x="3187700" y="2705100"/>
                </a:cubicBezTo>
                <a:lnTo>
                  <a:pt x="3200400" y="2705100"/>
                </a:lnTo>
                <a:cubicBezTo>
                  <a:pt x="3403600" y="2654300"/>
                  <a:pt x="3657600" y="2514600"/>
                  <a:pt x="3784600" y="2400300"/>
                </a:cubicBezTo>
                <a:lnTo>
                  <a:pt x="3975100" y="2209800"/>
                </a:lnTo>
                <a:cubicBezTo>
                  <a:pt x="4102100" y="2082800"/>
                  <a:pt x="4203700" y="1828800"/>
                  <a:pt x="4203700" y="1663700"/>
                </a:cubicBezTo>
                <a:lnTo>
                  <a:pt x="4203700" y="1498600"/>
                </a:lnTo>
                <a:cubicBezTo>
                  <a:pt x="4203700" y="1092200"/>
                  <a:pt x="4114800" y="1016000"/>
                  <a:pt x="3721100" y="1016000"/>
                </a:cubicBezTo>
                <a:close/>
                <a:moveTo>
                  <a:pt x="7150100" y="8712200"/>
                </a:moveTo>
                <a:moveTo>
                  <a:pt x="4203700" y="5181600"/>
                </a:moveTo>
                <a:lnTo>
                  <a:pt x="4203700" y="4229100"/>
                </a:lnTo>
                <a:cubicBezTo>
                  <a:pt x="4203700" y="3822700"/>
                  <a:pt x="3962400" y="3581400"/>
                  <a:pt x="3556000" y="3581400"/>
                </a:cubicBezTo>
                <a:lnTo>
                  <a:pt x="3022600" y="3581400"/>
                </a:lnTo>
                <a:cubicBezTo>
                  <a:pt x="2844800" y="3581400"/>
                  <a:pt x="2552700" y="3644900"/>
                  <a:pt x="2362200" y="3733800"/>
                </a:cubicBezTo>
                <a:lnTo>
                  <a:pt x="2222500" y="3784600"/>
                </a:lnTo>
                <a:cubicBezTo>
                  <a:pt x="2032000" y="3873500"/>
                  <a:pt x="1841500" y="4076700"/>
                  <a:pt x="1790700" y="4241800"/>
                </a:cubicBezTo>
                <a:lnTo>
                  <a:pt x="1219200" y="6083300"/>
                </a:lnTo>
                <a:cubicBezTo>
                  <a:pt x="1168400" y="6248400"/>
                  <a:pt x="1117600" y="6527800"/>
                  <a:pt x="1092200" y="6680200"/>
                </a:cubicBezTo>
                <a:lnTo>
                  <a:pt x="1028700" y="7137400"/>
                </a:lnTo>
                <a:cubicBezTo>
                  <a:pt x="1003300" y="7302500"/>
                  <a:pt x="1092200" y="7531100"/>
                  <a:pt x="1219200" y="7658100"/>
                </a:cubicBezTo>
                <a:lnTo>
                  <a:pt x="1244600" y="7683500"/>
                </a:lnTo>
                <a:cubicBezTo>
                  <a:pt x="1371600" y="7810500"/>
                  <a:pt x="1612900" y="7912100"/>
                  <a:pt x="1790700" y="7912100"/>
                </a:cubicBezTo>
                <a:lnTo>
                  <a:pt x="2197100" y="7912100"/>
                </a:lnTo>
                <a:cubicBezTo>
                  <a:pt x="2857500" y="7912100"/>
                  <a:pt x="3200400" y="7721600"/>
                  <a:pt x="3619500" y="7137400"/>
                </a:cubicBezTo>
                <a:lnTo>
                  <a:pt x="3746500" y="6972300"/>
                </a:lnTo>
                <a:cubicBezTo>
                  <a:pt x="3848100" y="6832600"/>
                  <a:pt x="3937000" y="6591300"/>
                  <a:pt x="3949700" y="6426200"/>
                </a:cubicBezTo>
                <a:lnTo>
                  <a:pt x="4000500" y="5969000"/>
                </a:lnTo>
                <a:cubicBezTo>
                  <a:pt x="4025900" y="5803900"/>
                  <a:pt x="4076700" y="5638800"/>
                  <a:pt x="4114800" y="5588000"/>
                </a:cubicBezTo>
                <a:cubicBezTo>
                  <a:pt x="4165600" y="5549900"/>
                  <a:pt x="4203700" y="5359400"/>
                  <a:pt x="4203700" y="5181600"/>
                </a:cubicBezTo>
                <a:close/>
                <a:moveTo>
                  <a:pt x="2984500" y="871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16" name="Freeform 14516"/>
          <p:cNvSpPr/>
          <p:nvPr/>
        </p:nvSpPr>
        <p:spPr>
          <a:xfrm rot="0" flipH="0" flipV="0">
            <a:off x="19279713" y="16931639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17" name="Freeform 14517"/>
          <p:cNvSpPr/>
          <p:nvPr/>
        </p:nvSpPr>
        <p:spPr>
          <a:xfrm rot="0" flipH="0" flipV="0">
            <a:off x="19331981" y="16931760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18" name="Freeform 14518"/>
          <p:cNvSpPr/>
          <p:nvPr/>
        </p:nvSpPr>
        <p:spPr>
          <a:xfrm rot="0" flipH="0" flipV="0">
            <a:off x="19398604" y="16931881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19" name="Freeform 14519"/>
          <p:cNvSpPr/>
          <p:nvPr/>
        </p:nvSpPr>
        <p:spPr>
          <a:xfrm rot="0" flipH="0" flipV="0">
            <a:off x="19456301" y="1693151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20" name="Freeform 14520"/>
          <p:cNvSpPr/>
          <p:nvPr/>
        </p:nvSpPr>
        <p:spPr>
          <a:xfrm rot="0" flipH="0" flipV="0">
            <a:off x="19574665" y="16931036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21" name="Freeform 14521"/>
          <p:cNvSpPr/>
          <p:nvPr/>
        </p:nvSpPr>
        <p:spPr>
          <a:xfrm rot="0" flipH="0" flipV="0">
            <a:off x="19660528" y="16931760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22" name="Freeform 14522"/>
          <p:cNvSpPr/>
          <p:nvPr/>
        </p:nvSpPr>
        <p:spPr>
          <a:xfrm rot="0" flipH="0" flipV="0">
            <a:off x="19772734" y="16906906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23" name="Freeform 14523"/>
          <p:cNvSpPr/>
          <p:nvPr/>
        </p:nvSpPr>
        <p:spPr>
          <a:xfrm rot="0" flipH="0" flipV="0">
            <a:off x="19830221" y="16907027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24" name="Freeform 14524"/>
          <p:cNvSpPr/>
          <p:nvPr/>
        </p:nvSpPr>
        <p:spPr>
          <a:xfrm rot="0" flipH="0" flipV="0">
            <a:off x="19859717" y="16906303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25" name="Freeform 14525"/>
          <p:cNvSpPr/>
          <p:nvPr/>
        </p:nvSpPr>
        <p:spPr>
          <a:xfrm rot="0" flipH="0" flipV="0">
            <a:off x="19915875" y="16932122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26" name="Freeform 14526"/>
          <p:cNvSpPr/>
          <p:nvPr/>
        </p:nvSpPr>
        <p:spPr>
          <a:xfrm rot="0" flipH="0" flipV="0">
            <a:off x="19979516" y="1693163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27" name="Freeform 14527"/>
          <p:cNvSpPr/>
          <p:nvPr/>
        </p:nvSpPr>
        <p:spPr>
          <a:xfrm rot="0" flipH="0" flipV="0">
            <a:off x="20038450" y="16906906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28" name="Freeform 14528"/>
          <p:cNvSpPr/>
          <p:nvPr/>
        </p:nvSpPr>
        <p:spPr>
          <a:xfrm rot="0" flipH="0" flipV="0">
            <a:off x="20097263" y="16907509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29" name="Freeform 14529"/>
          <p:cNvSpPr/>
          <p:nvPr/>
        </p:nvSpPr>
        <p:spPr>
          <a:xfrm rot="0" flipH="0" flipV="0">
            <a:off x="20125553" y="16906303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30" name="Freeform 14530"/>
          <p:cNvSpPr/>
          <p:nvPr/>
        </p:nvSpPr>
        <p:spPr>
          <a:xfrm rot="0" flipH="0" flipV="0">
            <a:off x="20184728" y="16931639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31" name="Freeform 14531"/>
          <p:cNvSpPr/>
          <p:nvPr/>
        </p:nvSpPr>
        <p:spPr>
          <a:xfrm rot="0" flipH="0" flipV="0">
            <a:off x="20251867" y="16931398"/>
            <a:ext cx="51879" cy="57912"/>
          </a:xfrm>
          <a:custGeom>
            <a:pathLst>
              <a:path w="5461000" h="6096000">
                <a:moveTo>
                  <a:pt x="5003800" y="965200"/>
                </a:moveTo>
                <a:lnTo>
                  <a:pt x="2387600" y="965200"/>
                </a:lnTo>
                <a:cubicBezTo>
                  <a:pt x="1816100" y="965200"/>
                  <a:pt x="1612900" y="1168400"/>
                  <a:pt x="1612900" y="1739900"/>
                </a:cubicBezTo>
                <a:lnTo>
                  <a:pt x="1612900" y="2120900"/>
                </a:lnTo>
                <a:cubicBezTo>
                  <a:pt x="1612900" y="2476500"/>
                  <a:pt x="1701800" y="2578100"/>
                  <a:pt x="2070100" y="2578100"/>
                </a:cubicBezTo>
                <a:lnTo>
                  <a:pt x="3403600" y="2578100"/>
                </a:lnTo>
                <a:cubicBezTo>
                  <a:pt x="3695700" y="2578100"/>
                  <a:pt x="3860800" y="2730500"/>
                  <a:pt x="3860800" y="3022600"/>
                </a:cubicBezTo>
                <a:lnTo>
                  <a:pt x="3860800" y="3086100"/>
                </a:lnTo>
                <a:cubicBezTo>
                  <a:pt x="3860800" y="3378200"/>
                  <a:pt x="3708400" y="3530600"/>
                  <a:pt x="3403600" y="3530600"/>
                </a:cubicBezTo>
                <a:lnTo>
                  <a:pt x="1422400" y="3530600"/>
                </a:lnTo>
                <a:cubicBezTo>
                  <a:pt x="1016000" y="3530600"/>
                  <a:pt x="965200" y="3581400"/>
                  <a:pt x="965200" y="3987800"/>
                </a:cubicBezTo>
                <a:lnTo>
                  <a:pt x="965200" y="4686300"/>
                </a:lnTo>
                <a:cubicBezTo>
                  <a:pt x="965200" y="5092700"/>
                  <a:pt x="1016000" y="5143500"/>
                  <a:pt x="1422400" y="5143500"/>
                </a:cubicBezTo>
                <a:lnTo>
                  <a:pt x="3238500" y="5143500"/>
                </a:lnTo>
                <a:cubicBezTo>
                  <a:pt x="3848100" y="5143500"/>
                  <a:pt x="4178300" y="5359400"/>
                  <a:pt x="4178300" y="5765800"/>
                </a:cubicBezTo>
                <a:cubicBezTo>
                  <a:pt x="4178300" y="5956300"/>
                  <a:pt x="3975100" y="6096000"/>
                  <a:pt x="3721100" y="6096000"/>
                </a:cubicBezTo>
                <a:lnTo>
                  <a:pt x="1104900" y="6096000"/>
                </a:lnTo>
                <a:cubicBezTo>
                  <a:pt x="850900" y="6096000"/>
                  <a:pt x="520700" y="5943600"/>
                  <a:pt x="368300" y="5740400"/>
                </a:cubicBezTo>
                <a:lnTo>
                  <a:pt x="292100" y="5651500"/>
                </a:lnTo>
                <a:cubicBezTo>
                  <a:pt x="139700" y="5461000"/>
                  <a:pt x="0" y="5092700"/>
                  <a:pt x="0" y="4838700"/>
                </a:cubicBezTo>
                <a:lnTo>
                  <a:pt x="0" y="4318000"/>
                </a:lnTo>
                <a:cubicBezTo>
                  <a:pt x="0" y="4064000"/>
                  <a:pt x="76200" y="3860800"/>
                  <a:pt x="165100" y="3860800"/>
                </a:cubicBezTo>
                <a:cubicBezTo>
                  <a:pt x="254000" y="3860800"/>
                  <a:pt x="330200" y="3644900"/>
                  <a:pt x="330200" y="3403600"/>
                </a:cubicBezTo>
                <a:lnTo>
                  <a:pt x="330200" y="3022600"/>
                </a:lnTo>
                <a:cubicBezTo>
                  <a:pt x="330200" y="2781300"/>
                  <a:pt x="393700" y="2578100"/>
                  <a:pt x="482600" y="2578100"/>
                </a:cubicBezTo>
                <a:cubicBezTo>
                  <a:pt x="571500" y="2578100"/>
                  <a:pt x="647700" y="2362200"/>
                  <a:pt x="647700" y="2120900"/>
                </a:cubicBezTo>
                <a:lnTo>
                  <a:pt x="647700" y="2070100"/>
                </a:lnTo>
                <a:cubicBezTo>
                  <a:pt x="647700" y="1816100"/>
                  <a:pt x="723900" y="1612900"/>
                  <a:pt x="812800" y="1612900"/>
                </a:cubicBezTo>
                <a:cubicBezTo>
                  <a:pt x="901700" y="1612900"/>
                  <a:pt x="965200" y="1460500"/>
                  <a:pt x="965200" y="1295400"/>
                </a:cubicBezTo>
                <a:cubicBezTo>
                  <a:pt x="965200" y="1117600"/>
                  <a:pt x="1117600" y="838200"/>
                  <a:pt x="1308100" y="673100"/>
                </a:cubicBezTo>
                <a:lnTo>
                  <a:pt x="1727200" y="304800"/>
                </a:lnTo>
                <a:cubicBezTo>
                  <a:pt x="1917700" y="139700"/>
                  <a:pt x="2273300" y="0"/>
                  <a:pt x="2514600" y="0"/>
                </a:cubicBezTo>
                <a:lnTo>
                  <a:pt x="5003800" y="0"/>
                </a:lnTo>
                <a:cubicBezTo>
                  <a:pt x="5308600" y="0"/>
                  <a:pt x="5461000" y="152400"/>
                  <a:pt x="5461000" y="457200"/>
                </a:cubicBezTo>
                <a:lnTo>
                  <a:pt x="5461000" y="508000"/>
                </a:lnTo>
                <a:cubicBezTo>
                  <a:pt x="5461000" y="825500"/>
                  <a:pt x="5308600" y="965200"/>
                  <a:pt x="5003800" y="965200"/>
                </a:cubicBezTo>
                <a:close/>
                <a:moveTo>
                  <a:pt x="46482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32" name="Freeform 14532"/>
          <p:cNvSpPr/>
          <p:nvPr/>
        </p:nvSpPr>
        <p:spPr>
          <a:xfrm rot="0" flipH="0" flipV="0">
            <a:off x="20361569" y="1693151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33" name="Freeform 14533"/>
          <p:cNvSpPr/>
          <p:nvPr/>
        </p:nvSpPr>
        <p:spPr>
          <a:xfrm rot="0" flipH="0" flipV="0">
            <a:off x="20431915" y="16907027"/>
            <a:ext cx="57912" cy="82283"/>
          </a:xfrm>
          <a:custGeom>
            <a:pathLst>
              <a:path w="6096000" h="8661400">
                <a:moveTo>
                  <a:pt x="2514600" y="0"/>
                </a:moveTo>
                <a:lnTo>
                  <a:pt x="5181600" y="0"/>
                </a:lnTo>
                <a:cubicBezTo>
                  <a:pt x="5676900" y="0"/>
                  <a:pt x="6096000" y="152400"/>
                  <a:pt x="6096000" y="330200"/>
                </a:cubicBezTo>
                <a:cubicBezTo>
                  <a:pt x="6096000" y="495300"/>
                  <a:pt x="6019800" y="711200"/>
                  <a:pt x="5930900" y="800100"/>
                </a:cubicBezTo>
                <a:cubicBezTo>
                  <a:pt x="5842000" y="889000"/>
                  <a:pt x="5359400" y="965200"/>
                  <a:pt x="4864100" y="965200"/>
                </a:cubicBezTo>
                <a:lnTo>
                  <a:pt x="4114800" y="965200"/>
                </a:lnTo>
                <a:cubicBezTo>
                  <a:pt x="3213100" y="965200"/>
                  <a:pt x="2895600" y="1435100"/>
                  <a:pt x="3543300" y="1803400"/>
                </a:cubicBezTo>
                <a:cubicBezTo>
                  <a:pt x="4241800" y="2184400"/>
                  <a:pt x="4813300" y="3213100"/>
                  <a:pt x="4813300" y="4102100"/>
                </a:cubicBezTo>
                <a:lnTo>
                  <a:pt x="4813300" y="5194300"/>
                </a:lnTo>
                <a:cubicBezTo>
                  <a:pt x="4813300" y="7505700"/>
                  <a:pt x="3835400" y="8661400"/>
                  <a:pt x="1892300" y="8661400"/>
                </a:cubicBezTo>
                <a:lnTo>
                  <a:pt x="1549400" y="8661400"/>
                </a:lnTo>
                <a:cubicBezTo>
                  <a:pt x="393700" y="8661400"/>
                  <a:pt x="0" y="8267700"/>
                  <a:pt x="0" y="7112000"/>
                </a:cubicBezTo>
                <a:lnTo>
                  <a:pt x="0" y="6692900"/>
                </a:lnTo>
                <a:cubicBezTo>
                  <a:pt x="0" y="4419600"/>
                  <a:pt x="1168400" y="2565400"/>
                  <a:pt x="2603500" y="2565400"/>
                </a:cubicBezTo>
                <a:cubicBezTo>
                  <a:pt x="2755900" y="2565400"/>
                  <a:pt x="2882900" y="2501900"/>
                  <a:pt x="2882900" y="2413000"/>
                </a:cubicBezTo>
                <a:cubicBezTo>
                  <a:pt x="2882900" y="2324100"/>
                  <a:pt x="2590800" y="1943100"/>
                  <a:pt x="2235200" y="1562100"/>
                </a:cubicBezTo>
                <a:cubicBezTo>
                  <a:pt x="1892300" y="1193800"/>
                  <a:pt x="1600200" y="685800"/>
                  <a:pt x="1600200" y="444500"/>
                </a:cubicBezTo>
                <a:cubicBezTo>
                  <a:pt x="1600200" y="203200"/>
                  <a:pt x="2006600" y="0"/>
                  <a:pt x="2514600" y="0"/>
                </a:cubicBezTo>
                <a:close/>
                <a:moveTo>
                  <a:pt x="8039100" y="8686800"/>
                </a:moveTo>
                <a:moveTo>
                  <a:pt x="1409700" y="7708900"/>
                </a:moveTo>
                <a:lnTo>
                  <a:pt x="2425700" y="7708900"/>
                </a:lnTo>
                <a:cubicBezTo>
                  <a:pt x="3009900" y="7708900"/>
                  <a:pt x="3530600" y="7188200"/>
                  <a:pt x="3530600" y="6604000"/>
                </a:cubicBezTo>
                <a:lnTo>
                  <a:pt x="3530600" y="6553200"/>
                </a:lnTo>
                <a:cubicBezTo>
                  <a:pt x="3530600" y="6299200"/>
                  <a:pt x="3594100" y="6096000"/>
                  <a:pt x="3683000" y="6096000"/>
                </a:cubicBezTo>
                <a:cubicBezTo>
                  <a:pt x="3771900" y="6096000"/>
                  <a:pt x="3848100" y="5892800"/>
                  <a:pt x="3848100" y="5638800"/>
                </a:cubicBezTo>
                <a:lnTo>
                  <a:pt x="3848100" y="5270500"/>
                </a:lnTo>
                <a:cubicBezTo>
                  <a:pt x="3848100" y="5016500"/>
                  <a:pt x="3911600" y="4813300"/>
                  <a:pt x="4000500" y="4813300"/>
                </a:cubicBezTo>
                <a:cubicBezTo>
                  <a:pt x="4089400" y="4813300"/>
                  <a:pt x="4165600" y="4610100"/>
                  <a:pt x="4165600" y="4356100"/>
                </a:cubicBezTo>
                <a:lnTo>
                  <a:pt x="4165600" y="4305300"/>
                </a:lnTo>
                <a:cubicBezTo>
                  <a:pt x="4165600" y="3733800"/>
                  <a:pt x="3962400" y="3530600"/>
                  <a:pt x="3390900" y="3530600"/>
                </a:cubicBezTo>
                <a:lnTo>
                  <a:pt x="2692400" y="3530600"/>
                </a:lnTo>
                <a:cubicBezTo>
                  <a:pt x="2451100" y="3530600"/>
                  <a:pt x="2095500" y="3683000"/>
                  <a:pt x="1917700" y="3860800"/>
                </a:cubicBezTo>
                <a:lnTo>
                  <a:pt x="1600200" y="4178300"/>
                </a:lnTo>
                <a:cubicBezTo>
                  <a:pt x="1422400" y="4356100"/>
                  <a:pt x="1282700" y="4699000"/>
                  <a:pt x="1282700" y="4953000"/>
                </a:cubicBezTo>
                <a:lnTo>
                  <a:pt x="1282700" y="5321300"/>
                </a:lnTo>
                <a:cubicBezTo>
                  <a:pt x="1282700" y="5575300"/>
                  <a:pt x="1206500" y="5778500"/>
                  <a:pt x="1117600" y="5778500"/>
                </a:cubicBezTo>
                <a:cubicBezTo>
                  <a:pt x="1028700" y="5778500"/>
                  <a:pt x="952500" y="5981700"/>
                  <a:pt x="952500" y="6235700"/>
                </a:cubicBezTo>
                <a:lnTo>
                  <a:pt x="952500" y="6286500"/>
                </a:lnTo>
                <a:cubicBezTo>
                  <a:pt x="952500" y="6540500"/>
                  <a:pt x="889000" y="6743700"/>
                  <a:pt x="800100" y="6743700"/>
                </a:cubicBezTo>
                <a:cubicBezTo>
                  <a:pt x="711200" y="6743700"/>
                  <a:pt x="635000" y="6807200"/>
                  <a:pt x="635000" y="6896100"/>
                </a:cubicBezTo>
                <a:cubicBezTo>
                  <a:pt x="635000" y="6985000"/>
                  <a:pt x="711200" y="7061200"/>
                  <a:pt x="800100" y="7061200"/>
                </a:cubicBezTo>
                <a:cubicBezTo>
                  <a:pt x="889000" y="7061200"/>
                  <a:pt x="952500" y="7200900"/>
                  <a:pt x="952500" y="7378700"/>
                </a:cubicBezTo>
                <a:cubicBezTo>
                  <a:pt x="952500" y="7556500"/>
                  <a:pt x="1168400" y="7708900"/>
                  <a:pt x="1409700" y="7708900"/>
                </a:cubicBezTo>
                <a:close/>
                <a:moveTo>
                  <a:pt x="3302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34" name="Freeform 14534"/>
          <p:cNvSpPr/>
          <p:nvPr/>
        </p:nvSpPr>
        <p:spPr>
          <a:xfrm rot="0" flipH="0" flipV="0">
            <a:off x="20488145" y="16931398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35" name="Freeform 14535"/>
          <p:cNvSpPr/>
          <p:nvPr/>
        </p:nvSpPr>
        <p:spPr>
          <a:xfrm rot="0" flipH="0" flipV="0">
            <a:off x="20541601" y="1693163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36" name="Freeform 14536"/>
          <p:cNvSpPr/>
          <p:nvPr/>
        </p:nvSpPr>
        <p:spPr>
          <a:xfrm rot="0" flipH="0" flipV="0">
            <a:off x="20597953" y="16931760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37" name="Freeform 14537"/>
          <p:cNvSpPr/>
          <p:nvPr/>
        </p:nvSpPr>
        <p:spPr>
          <a:xfrm rot="0" flipH="0" flipV="0">
            <a:off x="20657321" y="16930433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38" name="Freeform 14538"/>
          <p:cNvSpPr/>
          <p:nvPr/>
        </p:nvSpPr>
        <p:spPr>
          <a:xfrm rot="0" flipH="0" flipV="0">
            <a:off x="20729357" y="16932001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39" name="Freeform 14539"/>
          <p:cNvSpPr/>
          <p:nvPr/>
        </p:nvSpPr>
        <p:spPr>
          <a:xfrm rot="0" flipH="0" flipV="0">
            <a:off x="20807182" y="1693188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40" name="Freeform 14540"/>
          <p:cNvSpPr/>
          <p:nvPr/>
        </p:nvSpPr>
        <p:spPr>
          <a:xfrm rot="0" flipH="0" flipV="0">
            <a:off x="20868360" y="16907509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41" name="Freeform 14541"/>
          <p:cNvSpPr/>
          <p:nvPr/>
        </p:nvSpPr>
        <p:spPr>
          <a:xfrm rot="0" flipH="0" flipV="0">
            <a:off x="20895273" y="16906906"/>
            <a:ext cx="51879" cy="82283"/>
          </a:xfrm>
          <a:custGeom>
            <a:pathLst>
              <a:path w="5461000" h="8661400">
                <a:moveTo>
                  <a:pt x="4813300" y="952500"/>
                </a:moveTo>
                <a:lnTo>
                  <a:pt x="3213100" y="952500"/>
                </a:lnTo>
                <a:cubicBezTo>
                  <a:pt x="2921000" y="952500"/>
                  <a:pt x="2730500" y="749300"/>
                  <a:pt x="2730500" y="431800"/>
                </a:cubicBezTo>
                <a:cubicBezTo>
                  <a:pt x="2730500" y="368300"/>
                  <a:pt x="2806700" y="241300"/>
                  <a:pt x="2895600" y="152400"/>
                </a:cubicBezTo>
                <a:cubicBezTo>
                  <a:pt x="2971800" y="63500"/>
                  <a:pt x="3200400" y="0"/>
                  <a:pt x="3365500" y="0"/>
                </a:cubicBezTo>
                <a:lnTo>
                  <a:pt x="4813300" y="0"/>
                </a:lnTo>
                <a:cubicBezTo>
                  <a:pt x="5219700" y="0"/>
                  <a:pt x="5295900" y="76200"/>
                  <a:pt x="5295900" y="482600"/>
                </a:cubicBezTo>
                <a:cubicBezTo>
                  <a:pt x="5295900" y="876300"/>
                  <a:pt x="5219700" y="952500"/>
                  <a:pt x="4813300" y="952500"/>
                </a:cubicBezTo>
                <a:close/>
                <a:moveTo>
                  <a:pt x="7226300" y="8699500"/>
                </a:moveTo>
                <a:moveTo>
                  <a:pt x="3746500" y="8661400"/>
                </a:moveTo>
                <a:lnTo>
                  <a:pt x="965200" y="8661400"/>
                </a:lnTo>
                <a:cubicBezTo>
                  <a:pt x="787400" y="8661400"/>
                  <a:pt x="546100" y="8559800"/>
                  <a:pt x="419100" y="8432800"/>
                </a:cubicBezTo>
                <a:lnTo>
                  <a:pt x="393700" y="8407400"/>
                </a:lnTo>
                <a:cubicBezTo>
                  <a:pt x="101600" y="8115300"/>
                  <a:pt x="0" y="7861300"/>
                  <a:pt x="0" y="7454900"/>
                </a:cubicBezTo>
                <a:lnTo>
                  <a:pt x="0" y="7213600"/>
                </a:lnTo>
                <a:cubicBezTo>
                  <a:pt x="0" y="7035800"/>
                  <a:pt x="38100" y="6756400"/>
                  <a:pt x="88900" y="6591300"/>
                </a:cubicBezTo>
                <a:lnTo>
                  <a:pt x="1003300" y="3225800"/>
                </a:lnTo>
                <a:cubicBezTo>
                  <a:pt x="1054100" y="3060700"/>
                  <a:pt x="1130300" y="2870200"/>
                  <a:pt x="1181100" y="2819400"/>
                </a:cubicBezTo>
                <a:cubicBezTo>
                  <a:pt x="1308100" y="2705100"/>
                  <a:pt x="1739900" y="2692400"/>
                  <a:pt x="1841500" y="2806700"/>
                </a:cubicBezTo>
                <a:cubicBezTo>
                  <a:pt x="1892300" y="2844800"/>
                  <a:pt x="1930400" y="3022600"/>
                  <a:pt x="1930400" y="3200400"/>
                </a:cubicBezTo>
                <a:lnTo>
                  <a:pt x="1930400" y="3365500"/>
                </a:lnTo>
                <a:cubicBezTo>
                  <a:pt x="1930400" y="3543300"/>
                  <a:pt x="1879600" y="3822700"/>
                  <a:pt x="1828800" y="4000500"/>
                </a:cubicBezTo>
                <a:lnTo>
                  <a:pt x="1066800" y="6337300"/>
                </a:lnTo>
                <a:cubicBezTo>
                  <a:pt x="1016000" y="6515100"/>
                  <a:pt x="965200" y="6794500"/>
                  <a:pt x="965200" y="6972300"/>
                </a:cubicBezTo>
                <a:lnTo>
                  <a:pt x="965200" y="7378700"/>
                </a:lnTo>
                <a:cubicBezTo>
                  <a:pt x="965200" y="7721600"/>
                  <a:pt x="1168400" y="7861300"/>
                  <a:pt x="1689100" y="7861300"/>
                </a:cubicBezTo>
                <a:lnTo>
                  <a:pt x="2895600" y="7861300"/>
                </a:lnTo>
                <a:cubicBezTo>
                  <a:pt x="3263900" y="7861300"/>
                  <a:pt x="3492500" y="7658100"/>
                  <a:pt x="3632200" y="7200900"/>
                </a:cubicBezTo>
                <a:lnTo>
                  <a:pt x="3746500" y="6819900"/>
                </a:lnTo>
                <a:cubicBezTo>
                  <a:pt x="3810000" y="6642100"/>
                  <a:pt x="3848100" y="6362700"/>
                  <a:pt x="3848100" y="6210300"/>
                </a:cubicBezTo>
                <a:cubicBezTo>
                  <a:pt x="3848100" y="6057900"/>
                  <a:pt x="3898900" y="5791200"/>
                  <a:pt x="3949700" y="5626100"/>
                </a:cubicBezTo>
                <a:lnTo>
                  <a:pt x="4673600" y="3238500"/>
                </a:lnTo>
                <a:cubicBezTo>
                  <a:pt x="4787900" y="2844800"/>
                  <a:pt x="4914900" y="2717800"/>
                  <a:pt x="5219700" y="2717800"/>
                </a:cubicBezTo>
                <a:cubicBezTo>
                  <a:pt x="5346700" y="2717800"/>
                  <a:pt x="5461000" y="2870200"/>
                  <a:pt x="5461000" y="3048000"/>
                </a:cubicBezTo>
                <a:lnTo>
                  <a:pt x="5461000" y="3683000"/>
                </a:lnTo>
                <a:cubicBezTo>
                  <a:pt x="5461000" y="3860800"/>
                  <a:pt x="5422900" y="4140200"/>
                  <a:pt x="5372100" y="4305300"/>
                </a:cubicBezTo>
                <a:lnTo>
                  <a:pt x="4470400" y="7759700"/>
                </a:lnTo>
                <a:cubicBezTo>
                  <a:pt x="4432300" y="7924800"/>
                  <a:pt x="4330700" y="8191500"/>
                  <a:pt x="4241800" y="8343900"/>
                </a:cubicBezTo>
                <a:lnTo>
                  <a:pt x="4216400" y="8382000"/>
                </a:lnTo>
                <a:cubicBezTo>
                  <a:pt x="4140200" y="8534400"/>
                  <a:pt x="3924300" y="8661400"/>
                  <a:pt x="3746500" y="8661400"/>
                </a:cubicBezTo>
                <a:close/>
                <a:moveTo>
                  <a:pt x="-4826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42" name="Freeform 14542"/>
          <p:cNvSpPr/>
          <p:nvPr/>
        </p:nvSpPr>
        <p:spPr>
          <a:xfrm rot="0" flipH="0" flipV="0">
            <a:off x="21007301" y="16906906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43" name="Freeform 14543"/>
          <p:cNvSpPr/>
          <p:nvPr/>
        </p:nvSpPr>
        <p:spPr>
          <a:xfrm rot="0" flipH="0" flipV="0">
            <a:off x="21063886" y="16907027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44" name="Freeform 14544"/>
          <p:cNvSpPr/>
          <p:nvPr/>
        </p:nvSpPr>
        <p:spPr>
          <a:xfrm rot="0" flipH="0" flipV="0">
            <a:off x="21092482" y="16906303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45" name="Freeform 14545"/>
          <p:cNvSpPr/>
          <p:nvPr/>
        </p:nvSpPr>
        <p:spPr>
          <a:xfrm rot="0" flipH="0" flipV="0">
            <a:off x="21147741" y="1693091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46" name="Freeform 14546"/>
          <p:cNvSpPr/>
          <p:nvPr/>
        </p:nvSpPr>
        <p:spPr>
          <a:xfrm rot="0" flipH="0" flipV="0">
            <a:off x="21216150" y="16907509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47" name="Freeform 14547"/>
          <p:cNvSpPr/>
          <p:nvPr/>
        </p:nvSpPr>
        <p:spPr>
          <a:xfrm rot="0" flipH="0" flipV="0">
            <a:off x="21238834" y="16932001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48" name="Freeform 14548"/>
          <p:cNvSpPr/>
          <p:nvPr/>
        </p:nvSpPr>
        <p:spPr>
          <a:xfrm rot="0" flipH="0" flipV="0">
            <a:off x="21317861" y="16931398"/>
            <a:ext cx="52362" cy="70097"/>
          </a:xfrm>
          <a:custGeom>
            <a:pathLst>
              <a:path w="5511800" h="7378700">
                <a:moveTo>
                  <a:pt x="3594100" y="6096000"/>
                </a:moveTo>
                <a:lnTo>
                  <a:pt x="1346200" y="6096000"/>
                </a:lnTo>
                <a:cubicBezTo>
                  <a:pt x="1168400" y="6096000"/>
                  <a:pt x="901700" y="6045200"/>
                  <a:pt x="736600" y="5981700"/>
                </a:cubicBezTo>
                <a:lnTo>
                  <a:pt x="685800" y="5956300"/>
                </a:lnTo>
                <a:cubicBezTo>
                  <a:pt x="533400" y="5892800"/>
                  <a:pt x="342900" y="5676900"/>
                  <a:pt x="266700" y="5486400"/>
                </a:cubicBezTo>
                <a:lnTo>
                  <a:pt x="203200" y="5372100"/>
                </a:lnTo>
                <a:cubicBezTo>
                  <a:pt x="0" y="4889500"/>
                  <a:pt x="12700" y="4254500"/>
                  <a:pt x="228600" y="3898900"/>
                </a:cubicBezTo>
                <a:cubicBezTo>
                  <a:pt x="330200" y="3746500"/>
                  <a:pt x="444500" y="3467100"/>
                  <a:pt x="482600" y="3289300"/>
                </a:cubicBezTo>
                <a:lnTo>
                  <a:pt x="774700" y="2171700"/>
                </a:lnTo>
                <a:cubicBezTo>
                  <a:pt x="825500" y="1993900"/>
                  <a:pt x="863600" y="1727200"/>
                  <a:pt x="863600" y="1562100"/>
                </a:cubicBezTo>
                <a:cubicBezTo>
                  <a:pt x="863600" y="1409700"/>
                  <a:pt x="901700" y="1155700"/>
                  <a:pt x="952500" y="1003300"/>
                </a:cubicBezTo>
                <a:lnTo>
                  <a:pt x="1066800" y="673100"/>
                </a:lnTo>
                <a:cubicBezTo>
                  <a:pt x="1117600" y="520700"/>
                  <a:pt x="1193800" y="304800"/>
                  <a:pt x="1219200" y="203200"/>
                </a:cubicBezTo>
                <a:cubicBezTo>
                  <a:pt x="1257300" y="88900"/>
                  <a:pt x="1409700" y="0"/>
                  <a:pt x="1549400" y="0"/>
                </a:cubicBezTo>
                <a:cubicBezTo>
                  <a:pt x="1701800" y="0"/>
                  <a:pt x="1866900" y="88900"/>
                  <a:pt x="1905000" y="203200"/>
                </a:cubicBezTo>
                <a:cubicBezTo>
                  <a:pt x="2006600" y="444500"/>
                  <a:pt x="2006600" y="558800"/>
                  <a:pt x="1917700" y="952500"/>
                </a:cubicBezTo>
                <a:lnTo>
                  <a:pt x="1333500" y="3543300"/>
                </a:lnTo>
                <a:cubicBezTo>
                  <a:pt x="1295400" y="3708400"/>
                  <a:pt x="1206500" y="3848100"/>
                  <a:pt x="1143000" y="3848100"/>
                </a:cubicBezTo>
                <a:cubicBezTo>
                  <a:pt x="1079500" y="3848100"/>
                  <a:pt x="1028700" y="4000500"/>
                  <a:pt x="1028700" y="4178300"/>
                </a:cubicBezTo>
                <a:lnTo>
                  <a:pt x="1028700" y="4648200"/>
                </a:lnTo>
                <a:cubicBezTo>
                  <a:pt x="1028700" y="5029200"/>
                  <a:pt x="1092200" y="5105400"/>
                  <a:pt x="1460500" y="5219700"/>
                </a:cubicBezTo>
                <a:cubicBezTo>
                  <a:pt x="1612900" y="5257800"/>
                  <a:pt x="1892300" y="5295900"/>
                  <a:pt x="2070100" y="5295900"/>
                </a:cubicBezTo>
                <a:lnTo>
                  <a:pt x="2946400" y="5295900"/>
                </a:lnTo>
                <a:cubicBezTo>
                  <a:pt x="3454400" y="5295900"/>
                  <a:pt x="3746500" y="4864100"/>
                  <a:pt x="3746500" y="4127500"/>
                </a:cubicBezTo>
                <a:cubicBezTo>
                  <a:pt x="3746500" y="3975100"/>
                  <a:pt x="3784600" y="3721100"/>
                  <a:pt x="3835400" y="3543300"/>
                </a:cubicBezTo>
                <a:lnTo>
                  <a:pt x="4597400" y="850900"/>
                </a:lnTo>
                <a:cubicBezTo>
                  <a:pt x="4724400" y="355600"/>
                  <a:pt x="4978400" y="0"/>
                  <a:pt x="5168900" y="0"/>
                </a:cubicBezTo>
                <a:cubicBezTo>
                  <a:pt x="5270500" y="0"/>
                  <a:pt x="5397500" y="38100"/>
                  <a:pt x="5435600" y="76200"/>
                </a:cubicBezTo>
                <a:cubicBezTo>
                  <a:pt x="5486400" y="127000"/>
                  <a:pt x="5511800" y="304800"/>
                  <a:pt x="5511800" y="482600"/>
                </a:cubicBezTo>
                <a:lnTo>
                  <a:pt x="5511800" y="965200"/>
                </a:lnTo>
                <a:cubicBezTo>
                  <a:pt x="5511800" y="1143000"/>
                  <a:pt x="5473700" y="1422400"/>
                  <a:pt x="5422900" y="1600200"/>
                </a:cubicBezTo>
                <a:lnTo>
                  <a:pt x="4495800" y="4584700"/>
                </a:lnTo>
                <a:cubicBezTo>
                  <a:pt x="4368800" y="4953000"/>
                  <a:pt x="4368800" y="4953000"/>
                  <a:pt x="4635500" y="5194300"/>
                </a:cubicBezTo>
                <a:lnTo>
                  <a:pt x="4800600" y="5334000"/>
                </a:lnTo>
                <a:cubicBezTo>
                  <a:pt x="4927600" y="5461000"/>
                  <a:pt x="5029200" y="5702300"/>
                  <a:pt x="5029200" y="5880100"/>
                </a:cubicBezTo>
                <a:lnTo>
                  <a:pt x="5029200" y="6096000"/>
                </a:lnTo>
                <a:cubicBezTo>
                  <a:pt x="5029200" y="6273800"/>
                  <a:pt x="4978400" y="6553200"/>
                  <a:pt x="4914900" y="6718300"/>
                </a:cubicBezTo>
                <a:lnTo>
                  <a:pt x="4762500" y="7086600"/>
                </a:lnTo>
                <a:cubicBezTo>
                  <a:pt x="4686300" y="7251700"/>
                  <a:pt x="4546600" y="7378700"/>
                  <a:pt x="4432300" y="7378700"/>
                </a:cubicBezTo>
                <a:cubicBezTo>
                  <a:pt x="4140200" y="7378700"/>
                  <a:pt x="3911600" y="7099300"/>
                  <a:pt x="3911600" y="6743700"/>
                </a:cubicBezTo>
                <a:lnTo>
                  <a:pt x="3911600" y="6413500"/>
                </a:lnTo>
                <a:cubicBezTo>
                  <a:pt x="3911600" y="6146800"/>
                  <a:pt x="3873500" y="6096000"/>
                  <a:pt x="3594100" y="6096000"/>
                </a:cubicBezTo>
                <a:close/>
                <a:moveTo>
                  <a:pt x="-4064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49" name="Freeform 14549"/>
          <p:cNvSpPr/>
          <p:nvPr/>
        </p:nvSpPr>
        <p:spPr>
          <a:xfrm rot="0" flipH="0" flipV="0">
            <a:off x="21382651" y="16907027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50" name="Freeform 14550"/>
          <p:cNvSpPr/>
          <p:nvPr/>
        </p:nvSpPr>
        <p:spPr>
          <a:xfrm rot="0" flipH="0" flipV="0">
            <a:off x="21465256" y="16942860"/>
            <a:ext cx="42710" cy="39573"/>
          </a:xfrm>
          <a:custGeom>
            <a:pathLst>
              <a:path w="4495800" h="4165600">
                <a:moveTo>
                  <a:pt x="3848100" y="2565400"/>
                </a:moveTo>
                <a:lnTo>
                  <a:pt x="3213100" y="2565400"/>
                </a:lnTo>
                <a:cubicBezTo>
                  <a:pt x="2857500" y="2565400"/>
                  <a:pt x="2565400" y="2781300"/>
                  <a:pt x="2565400" y="3048000"/>
                </a:cubicBezTo>
                <a:cubicBezTo>
                  <a:pt x="2565400" y="3314700"/>
                  <a:pt x="2501900" y="3530600"/>
                  <a:pt x="2413000" y="3530600"/>
                </a:cubicBezTo>
                <a:cubicBezTo>
                  <a:pt x="2324100" y="3530600"/>
                  <a:pt x="2247900" y="3670300"/>
                  <a:pt x="2247900" y="3848100"/>
                </a:cubicBezTo>
                <a:cubicBezTo>
                  <a:pt x="2247900" y="4025900"/>
                  <a:pt x="2032000" y="4165600"/>
                  <a:pt x="1765300" y="4165600"/>
                </a:cubicBezTo>
                <a:cubicBezTo>
                  <a:pt x="1498600" y="4165600"/>
                  <a:pt x="1282700" y="4102100"/>
                  <a:pt x="1282700" y="4013200"/>
                </a:cubicBezTo>
                <a:cubicBezTo>
                  <a:pt x="1282700" y="3924300"/>
                  <a:pt x="1358900" y="3848100"/>
                  <a:pt x="1447800" y="3848100"/>
                </a:cubicBezTo>
                <a:cubicBezTo>
                  <a:pt x="1536700" y="3848100"/>
                  <a:pt x="1612900" y="3556000"/>
                  <a:pt x="1612900" y="3200400"/>
                </a:cubicBezTo>
                <a:cubicBezTo>
                  <a:pt x="1612900" y="2857500"/>
                  <a:pt x="1320800" y="2565400"/>
                  <a:pt x="965200" y="2565400"/>
                </a:cubicBezTo>
                <a:cubicBezTo>
                  <a:pt x="609600" y="2565400"/>
                  <a:pt x="330200" y="2489200"/>
                  <a:pt x="330200" y="2400300"/>
                </a:cubicBezTo>
                <a:cubicBezTo>
                  <a:pt x="330200" y="2311400"/>
                  <a:pt x="254000" y="2247900"/>
                  <a:pt x="165100" y="2247900"/>
                </a:cubicBezTo>
                <a:cubicBezTo>
                  <a:pt x="76200" y="2247900"/>
                  <a:pt x="0" y="2171700"/>
                  <a:pt x="0" y="2082800"/>
                </a:cubicBezTo>
                <a:cubicBezTo>
                  <a:pt x="0" y="1993900"/>
                  <a:pt x="76200" y="1917700"/>
                  <a:pt x="165100" y="1917700"/>
                </a:cubicBezTo>
                <a:cubicBezTo>
                  <a:pt x="254000" y="1917700"/>
                  <a:pt x="330200" y="1854200"/>
                  <a:pt x="330200" y="1765300"/>
                </a:cubicBezTo>
                <a:cubicBezTo>
                  <a:pt x="330200" y="1676400"/>
                  <a:pt x="609600" y="1600200"/>
                  <a:pt x="965200" y="1600200"/>
                </a:cubicBezTo>
                <a:lnTo>
                  <a:pt x="1282700" y="1600200"/>
                </a:lnTo>
                <a:cubicBezTo>
                  <a:pt x="1638300" y="1600200"/>
                  <a:pt x="1930400" y="1524000"/>
                  <a:pt x="1930400" y="1447800"/>
                </a:cubicBezTo>
                <a:cubicBezTo>
                  <a:pt x="1930400" y="1358900"/>
                  <a:pt x="2006600" y="1282700"/>
                  <a:pt x="2082800" y="1282700"/>
                </a:cubicBezTo>
                <a:cubicBezTo>
                  <a:pt x="2171700" y="1282700"/>
                  <a:pt x="2247900" y="1066800"/>
                  <a:pt x="2247900" y="800100"/>
                </a:cubicBezTo>
                <a:cubicBezTo>
                  <a:pt x="2247900" y="533400"/>
                  <a:pt x="2324100" y="317500"/>
                  <a:pt x="2413000" y="317500"/>
                </a:cubicBezTo>
                <a:cubicBezTo>
                  <a:pt x="2501900" y="317500"/>
                  <a:pt x="2565400" y="241300"/>
                  <a:pt x="2565400" y="152400"/>
                </a:cubicBezTo>
                <a:cubicBezTo>
                  <a:pt x="2565400" y="76200"/>
                  <a:pt x="2717800" y="0"/>
                  <a:pt x="2895600" y="0"/>
                </a:cubicBezTo>
                <a:cubicBezTo>
                  <a:pt x="3073400" y="0"/>
                  <a:pt x="3213100" y="292100"/>
                  <a:pt x="3213100" y="635000"/>
                </a:cubicBezTo>
                <a:cubicBezTo>
                  <a:pt x="3213100" y="990600"/>
                  <a:pt x="3136900" y="1282700"/>
                  <a:pt x="3048000" y="1282700"/>
                </a:cubicBezTo>
                <a:cubicBezTo>
                  <a:pt x="2959100" y="1282700"/>
                  <a:pt x="2895600" y="1358900"/>
                  <a:pt x="2895600" y="1447800"/>
                </a:cubicBezTo>
                <a:cubicBezTo>
                  <a:pt x="2895600" y="1524000"/>
                  <a:pt x="3175000" y="1600200"/>
                  <a:pt x="3530600" y="1600200"/>
                </a:cubicBezTo>
                <a:lnTo>
                  <a:pt x="3848100" y="1600200"/>
                </a:lnTo>
                <a:cubicBezTo>
                  <a:pt x="4203700" y="1600200"/>
                  <a:pt x="4495800" y="1816100"/>
                  <a:pt x="4495800" y="2082800"/>
                </a:cubicBezTo>
                <a:cubicBezTo>
                  <a:pt x="4495800" y="2349500"/>
                  <a:pt x="4203700" y="2565400"/>
                  <a:pt x="3848100" y="2565400"/>
                </a:cubicBezTo>
                <a:close/>
                <a:moveTo>
                  <a:pt x="2032000" y="4914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51" name="Freeform 14551"/>
          <p:cNvSpPr/>
          <p:nvPr/>
        </p:nvSpPr>
        <p:spPr>
          <a:xfrm rot="0" flipH="0" flipV="0">
            <a:off x="21519769" y="16906906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52" name="Freeform 14552"/>
          <p:cNvSpPr/>
          <p:nvPr/>
        </p:nvSpPr>
        <p:spPr>
          <a:xfrm rot="0" flipH="0" flipV="0">
            <a:off x="21580074" y="16906906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53" name="Freeform 14553"/>
          <p:cNvSpPr/>
          <p:nvPr/>
        </p:nvSpPr>
        <p:spPr>
          <a:xfrm rot="0" flipH="0" flipV="0">
            <a:off x="21644722" y="16906665"/>
            <a:ext cx="51517" cy="82283"/>
          </a:xfrm>
          <a:custGeom>
            <a:pathLst>
              <a:path w="5422900" h="8661400">
                <a:moveTo>
                  <a:pt x="901700" y="4914900"/>
                </a:moveTo>
                <a:lnTo>
                  <a:pt x="3060700" y="876300"/>
                </a:lnTo>
                <a:cubicBezTo>
                  <a:pt x="3441700" y="177800"/>
                  <a:pt x="3594100" y="0"/>
                  <a:pt x="3822700" y="0"/>
                </a:cubicBezTo>
                <a:cubicBezTo>
                  <a:pt x="4051300" y="0"/>
                  <a:pt x="4140200" y="127000"/>
                  <a:pt x="4140200" y="482600"/>
                </a:cubicBezTo>
                <a:cubicBezTo>
                  <a:pt x="4140200" y="660400"/>
                  <a:pt x="3987800" y="1079500"/>
                  <a:pt x="3797300" y="1409700"/>
                </a:cubicBezTo>
                <a:lnTo>
                  <a:pt x="2032000" y="4622800"/>
                </a:lnTo>
                <a:cubicBezTo>
                  <a:pt x="1435100" y="5715000"/>
                  <a:pt x="1460500" y="5930900"/>
                  <a:pt x="2146300" y="5930900"/>
                </a:cubicBezTo>
                <a:lnTo>
                  <a:pt x="2489200" y="5930900"/>
                </a:lnTo>
                <a:cubicBezTo>
                  <a:pt x="2870200" y="5930900"/>
                  <a:pt x="3289300" y="5651500"/>
                  <a:pt x="3429000" y="5295900"/>
                </a:cubicBezTo>
                <a:lnTo>
                  <a:pt x="3556000" y="4965700"/>
                </a:lnTo>
                <a:cubicBezTo>
                  <a:pt x="3695700" y="4622800"/>
                  <a:pt x="3924300" y="4330700"/>
                  <a:pt x="4051300" y="4330700"/>
                </a:cubicBezTo>
                <a:cubicBezTo>
                  <a:pt x="4191000" y="4330700"/>
                  <a:pt x="4330700" y="4368800"/>
                  <a:pt x="4381500" y="4406900"/>
                </a:cubicBezTo>
                <a:cubicBezTo>
                  <a:pt x="4470400" y="4495800"/>
                  <a:pt x="4483100" y="5105400"/>
                  <a:pt x="4419600" y="5626100"/>
                </a:cubicBezTo>
                <a:cubicBezTo>
                  <a:pt x="4394200" y="5816600"/>
                  <a:pt x="4610100" y="6070600"/>
                  <a:pt x="4889500" y="6210300"/>
                </a:cubicBezTo>
                <a:cubicBezTo>
                  <a:pt x="5181600" y="6337300"/>
                  <a:pt x="5422900" y="6477000"/>
                  <a:pt x="5422900" y="6515100"/>
                </a:cubicBezTo>
                <a:cubicBezTo>
                  <a:pt x="5422900" y="6731000"/>
                  <a:pt x="5029200" y="6896100"/>
                  <a:pt x="4533900" y="6896100"/>
                </a:cubicBezTo>
                <a:cubicBezTo>
                  <a:pt x="3886200" y="6896100"/>
                  <a:pt x="3822700" y="6946900"/>
                  <a:pt x="3822700" y="7378700"/>
                </a:cubicBezTo>
                <a:cubicBezTo>
                  <a:pt x="3822700" y="8089900"/>
                  <a:pt x="3492500" y="8661400"/>
                  <a:pt x="3098800" y="8661400"/>
                </a:cubicBezTo>
                <a:cubicBezTo>
                  <a:pt x="2959100" y="8661400"/>
                  <a:pt x="2819400" y="8509000"/>
                  <a:pt x="2781300" y="8331200"/>
                </a:cubicBezTo>
                <a:cubicBezTo>
                  <a:pt x="2730500" y="8140700"/>
                  <a:pt x="2717800" y="7747000"/>
                  <a:pt x="2730500" y="7442200"/>
                </a:cubicBezTo>
                <a:cubicBezTo>
                  <a:pt x="2755900" y="7150100"/>
                  <a:pt x="2463800" y="6896100"/>
                  <a:pt x="2095500" y="6896100"/>
                </a:cubicBezTo>
                <a:lnTo>
                  <a:pt x="812800" y="6896100"/>
                </a:lnTo>
                <a:cubicBezTo>
                  <a:pt x="431800" y="6896100"/>
                  <a:pt x="88900" y="6858000"/>
                  <a:pt x="50800" y="6819900"/>
                </a:cubicBezTo>
                <a:cubicBezTo>
                  <a:pt x="0" y="6769100"/>
                  <a:pt x="101600" y="6477000"/>
                  <a:pt x="254000" y="6159500"/>
                </a:cubicBezTo>
                <a:lnTo>
                  <a:pt x="279400" y="6108700"/>
                </a:lnTo>
                <a:cubicBezTo>
                  <a:pt x="444500" y="5791200"/>
                  <a:pt x="711200" y="5245100"/>
                  <a:pt x="901700" y="4914900"/>
                </a:cubicBezTo>
                <a:close/>
                <a:moveTo>
                  <a:pt x="3467100" y="8724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54" name="Freeform 14554"/>
          <p:cNvSpPr/>
          <p:nvPr/>
        </p:nvSpPr>
        <p:spPr>
          <a:xfrm rot="0" flipH="0" flipV="0">
            <a:off x="21708888" y="16982312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55" name="Freeform 14555"/>
          <p:cNvSpPr/>
          <p:nvPr/>
        </p:nvSpPr>
        <p:spPr>
          <a:xfrm rot="0" flipH="0" flipV="0">
            <a:off x="21744338" y="16907509"/>
            <a:ext cx="56464" cy="82283"/>
          </a:xfrm>
          <a:custGeom>
            <a:pathLst>
              <a:path w="5943600" h="8661400">
                <a:moveTo>
                  <a:pt x="2514600" y="0"/>
                </a:moveTo>
                <a:lnTo>
                  <a:pt x="5461000" y="0"/>
                </a:lnTo>
                <a:cubicBezTo>
                  <a:pt x="5842000" y="0"/>
                  <a:pt x="5943600" y="88900"/>
                  <a:pt x="5943600" y="406400"/>
                </a:cubicBezTo>
                <a:cubicBezTo>
                  <a:pt x="5943600" y="533400"/>
                  <a:pt x="5803900" y="647700"/>
                  <a:pt x="5626100" y="660400"/>
                </a:cubicBezTo>
                <a:lnTo>
                  <a:pt x="3924300" y="774700"/>
                </a:lnTo>
                <a:cubicBezTo>
                  <a:pt x="3746500" y="787400"/>
                  <a:pt x="3467100" y="812800"/>
                  <a:pt x="3302000" y="825500"/>
                </a:cubicBezTo>
                <a:lnTo>
                  <a:pt x="3060700" y="850900"/>
                </a:lnTo>
                <a:cubicBezTo>
                  <a:pt x="2844800" y="876300"/>
                  <a:pt x="2717800" y="990600"/>
                  <a:pt x="2667000" y="1206500"/>
                </a:cubicBezTo>
                <a:lnTo>
                  <a:pt x="2336800" y="2489200"/>
                </a:lnTo>
                <a:cubicBezTo>
                  <a:pt x="2286000" y="2667000"/>
                  <a:pt x="2247900" y="2946400"/>
                  <a:pt x="2247900" y="3124200"/>
                </a:cubicBezTo>
                <a:lnTo>
                  <a:pt x="2247900" y="3213100"/>
                </a:lnTo>
                <a:cubicBezTo>
                  <a:pt x="2247900" y="3441700"/>
                  <a:pt x="2349500" y="3530600"/>
                  <a:pt x="2565400" y="3530600"/>
                </a:cubicBezTo>
                <a:lnTo>
                  <a:pt x="3848100" y="3530600"/>
                </a:lnTo>
                <a:cubicBezTo>
                  <a:pt x="4025900" y="3530600"/>
                  <a:pt x="4279900" y="3606800"/>
                  <a:pt x="4406900" y="3708400"/>
                </a:cubicBezTo>
                <a:lnTo>
                  <a:pt x="4521200" y="3784600"/>
                </a:lnTo>
                <a:cubicBezTo>
                  <a:pt x="5003800" y="4127500"/>
                  <a:pt x="5143500" y="4419600"/>
                  <a:pt x="5143500" y="5054600"/>
                </a:cubicBezTo>
                <a:lnTo>
                  <a:pt x="5143500" y="5778500"/>
                </a:lnTo>
                <a:cubicBezTo>
                  <a:pt x="5143500" y="5956300"/>
                  <a:pt x="5080000" y="6223000"/>
                  <a:pt x="5016500" y="6388100"/>
                </a:cubicBezTo>
                <a:lnTo>
                  <a:pt x="4673600" y="7200900"/>
                </a:lnTo>
                <a:cubicBezTo>
                  <a:pt x="4610100" y="7353300"/>
                  <a:pt x="4445000" y="7594600"/>
                  <a:pt x="4318000" y="7708900"/>
                </a:cubicBezTo>
                <a:lnTo>
                  <a:pt x="3924300" y="8115300"/>
                </a:lnTo>
                <a:cubicBezTo>
                  <a:pt x="3797300" y="8242300"/>
                  <a:pt x="3632200" y="8369300"/>
                  <a:pt x="3556000" y="8394700"/>
                </a:cubicBezTo>
                <a:cubicBezTo>
                  <a:pt x="3492500" y="8420100"/>
                  <a:pt x="3378200" y="8496300"/>
                  <a:pt x="3314700" y="8559800"/>
                </a:cubicBezTo>
                <a:cubicBezTo>
                  <a:pt x="3263900" y="8610600"/>
                  <a:pt x="3073400" y="8661400"/>
                  <a:pt x="2895600" y="8661400"/>
                </a:cubicBezTo>
                <a:lnTo>
                  <a:pt x="482600" y="8661400"/>
                </a:lnTo>
                <a:cubicBezTo>
                  <a:pt x="127000" y="8661400"/>
                  <a:pt x="0" y="8585200"/>
                  <a:pt x="0" y="8343900"/>
                </a:cubicBezTo>
                <a:cubicBezTo>
                  <a:pt x="0" y="8255000"/>
                  <a:pt x="101600" y="8077200"/>
                  <a:pt x="228600" y="7962900"/>
                </a:cubicBezTo>
                <a:lnTo>
                  <a:pt x="254000" y="7924800"/>
                </a:lnTo>
                <a:cubicBezTo>
                  <a:pt x="381000" y="7810500"/>
                  <a:pt x="635000" y="7696200"/>
                  <a:pt x="800100" y="7696200"/>
                </a:cubicBezTo>
                <a:lnTo>
                  <a:pt x="1130300" y="7696200"/>
                </a:lnTo>
                <a:cubicBezTo>
                  <a:pt x="1308100" y="7696200"/>
                  <a:pt x="1600200" y="7734300"/>
                  <a:pt x="1803400" y="7772400"/>
                </a:cubicBezTo>
                <a:lnTo>
                  <a:pt x="1816100" y="7772400"/>
                </a:lnTo>
                <a:cubicBezTo>
                  <a:pt x="2006600" y="7823200"/>
                  <a:pt x="2298700" y="7823200"/>
                  <a:pt x="2463800" y="7785100"/>
                </a:cubicBezTo>
                <a:lnTo>
                  <a:pt x="3022600" y="7658100"/>
                </a:lnTo>
                <a:cubicBezTo>
                  <a:pt x="3479800" y="7556500"/>
                  <a:pt x="3733800" y="7251700"/>
                  <a:pt x="3975100" y="6502400"/>
                </a:cubicBezTo>
                <a:lnTo>
                  <a:pt x="4229100" y="5702300"/>
                </a:lnTo>
                <a:cubicBezTo>
                  <a:pt x="4368800" y="5283200"/>
                  <a:pt x="4356100" y="5194300"/>
                  <a:pt x="4203700" y="4838700"/>
                </a:cubicBezTo>
                <a:lnTo>
                  <a:pt x="4191000" y="4787900"/>
                </a:lnTo>
                <a:cubicBezTo>
                  <a:pt x="4114800" y="4622800"/>
                  <a:pt x="3924300" y="4495800"/>
                  <a:pt x="3733800" y="4495800"/>
                </a:cubicBezTo>
                <a:lnTo>
                  <a:pt x="1930400" y="4495800"/>
                </a:lnTo>
                <a:cubicBezTo>
                  <a:pt x="1752600" y="4495800"/>
                  <a:pt x="1511300" y="4394200"/>
                  <a:pt x="1384300" y="4267200"/>
                </a:cubicBezTo>
                <a:lnTo>
                  <a:pt x="1358900" y="4241800"/>
                </a:lnTo>
                <a:cubicBezTo>
                  <a:pt x="1117600" y="4000500"/>
                  <a:pt x="1066800" y="3594100"/>
                  <a:pt x="1206500" y="3073400"/>
                </a:cubicBezTo>
                <a:lnTo>
                  <a:pt x="1803400" y="850900"/>
                </a:lnTo>
                <a:cubicBezTo>
                  <a:pt x="1968500" y="279400"/>
                  <a:pt x="2197100" y="0"/>
                  <a:pt x="2514600" y="0"/>
                </a:cubicBezTo>
                <a:close/>
                <a:moveTo>
                  <a:pt x="87376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56" name="Freeform 14556"/>
          <p:cNvSpPr/>
          <p:nvPr/>
        </p:nvSpPr>
        <p:spPr>
          <a:xfrm rot="0" flipH="0" flipV="0">
            <a:off x="21806091" y="16907147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57" name="Freeform 14557"/>
          <p:cNvSpPr/>
          <p:nvPr/>
        </p:nvSpPr>
        <p:spPr>
          <a:xfrm rot="0" flipH="0" flipV="0">
            <a:off x="21865914" y="16907147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58" name="Freeform 14558"/>
          <p:cNvSpPr/>
          <p:nvPr/>
        </p:nvSpPr>
        <p:spPr>
          <a:xfrm rot="0" flipH="0" flipV="0">
            <a:off x="21919461" y="16977245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59" name="Rectangle 14559"/>
          <p:cNvSpPr/>
          <p:nvPr/>
        </p:nvSpPr>
        <p:spPr>
          <a:xfrm rot="0" flipH="0" flipV="0">
            <a:off x="15179298" y="16871295"/>
            <a:ext cx="3310791" cy="414439"/>
          </a:xfrm>
          <a:prstGeom prst="rect">
            <a:avLst/>
          </a:prstGeom>
        </p:spPr>
      </p:sp>
      <p:sp>
        <p:nvSpPr>
          <p:cNvPr id="14560" name="Freeform 14560"/>
          <p:cNvSpPr/>
          <p:nvPr/>
        </p:nvSpPr>
        <p:spPr>
          <a:xfrm rot="0" flipH="0" flipV="0">
            <a:off x="15176040" y="17181734"/>
            <a:ext cx="57912" cy="83851"/>
          </a:xfrm>
          <a:custGeom>
            <a:pathLst>
              <a:path w="6096000" h="8826500">
                <a:moveTo>
                  <a:pt x="800100" y="7861300"/>
                </a:moveTo>
                <a:lnTo>
                  <a:pt x="2882900" y="7861300"/>
                </a:lnTo>
                <a:cubicBezTo>
                  <a:pt x="3086100" y="7861300"/>
                  <a:pt x="3289300" y="7785100"/>
                  <a:pt x="3429000" y="7632700"/>
                </a:cubicBezTo>
                <a:lnTo>
                  <a:pt x="3784600" y="7289800"/>
                </a:lnTo>
                <a:cubicBezTo>
                  <a:pt x="4038600" y="7035800"/>
                  <a:pt x="4152900" y="6794500"/>
                  <a:pt x="4216400" y="6375400"/>
                </a:cubicBezTo>
                <a:lnTo>
                  <a:pt x="4254500" y="6146800"/>
                </a:lnTo>
                <a:cubicBezTo>
                  <a:pt x="4279900" y="5981700"/>
                  <a:pt x="4343400" y="5753100"/>
                  <a:pt x="4394200" y="5613400"/>
                </a:cubicBezTo>
                <a:cubicBezTo>
                  <a:pt x="4508500" y="5334000"/>
                  <a:pt x="4508500" y="5334000"/>
                  <a:pt x="4330700" y="5016500"/>
                </a:cubicBezTo>
                <a:cubicBezTo>
                  <a:pt x="4051300" y="4521200"/>
                  <a:pt x="3670300" y="4330700"/>
                  <a:pt x="2971800" y="4330700"/>
                </a:cubicBezTo>
                <a:lnTo>
                  <a:pt x="2565400" y="4330700"/>
                </a:lnTo>
                <a:cubicBezTo>
                  <a:pt x="2349500" y="4330700"/>
                  <a:pt x="2247900" y="4229100"/>
                  <a:pt x="2247900" y="4013200"/>
                </a:cubicBezTo>
                <a:lnTo>
                  <a:pt x="2247900" y="3848100"/>
                </a:lnTo>
                <a:cubicBezTo>
                  <a:pt x="2247900" y="3619500"/>
                  <a:pt x="2324100" y="3530600"/>
                  <a:pt x="2565400" y="3530600"/>
                </a:cubicBezTo>
                <a:lnTo>
                  <a:pt x="3683000" y="3530600"/>
                </a:lnTo>
                <a:cubicBezTo>
                  <a:pt x="4000500" y="3530600"/>
                  <a:pt x="4584700" y="3276600"/>
                  <a:pt x="4826000" y="3035300"/>
                </a:cubicBezTo>
                <a:lnTo>
                  <a:pt x="4902200" y="2959100"/>
                </a:lnTo>
                <a:cubicBezTo>
                  <a:pt x="5029200" y="2832100"/>
                  <a:pt x="5156200" y="2641600"/>
                  <a:pt x="5194300" y="2527300"/>
                </a:cubicBezTo>
                <a:cubicBezTo>
                  <a:pt x="5232400" y="2413000"/>
                  <a:pt x="5308600" y="2222500"/>
                  <a:pt x="5359400" y="2082800"/>
                </a:cubicBezTo>
                <a:cubicBezTo>
                  <a:pt x="5473700" y="1790700"/>
                  <a:pt x="5473700" y="1790700"/>
                  <a:pt x="5283200" y="1536700"/>
                </a:cubicBezTo>
                <a:lnTo>
                  <a:pt x="5194300" y="1422400"/>
                </a:lnTo>
                <a:cubicBezTo>
                  <a:pt x="4914900" y="1028700"/>
                  <a:pt x="4826000" y="965200"/>
                  <a:pt x="4483100" y="952500"/>
                </a:cubicBezTo>
                <a:lnTo>
                  <a:pt x="2565400" y="838200"/>
                </a:lnTo>
                <a:cubicBezTo>
                  <a:pt x="2387600" y="825500"/>
                  <a:pt x="2247900" y="711200"/>
                  <a:pt x="2247900" y="571500"/>
                </a:cubicBezTo>
                <a:cubicBezTo>
                  <a:pt x="2247900" y="228600"/>
                  <a:pt x="2501900" y="0"/>
                  <a:pt x="2882900" y="0"/>
                </a:cubicBezTo>
                <a:lnTo>
                  <a:pt x="4165600" y="0"/>
                </a:lnTo>
                <a:cubicBezTo>
                  <a:pt x="4343400" y="0"/>
                  <a:pt x="4622800" y="38100"/>
                  <a:pt x="4775200" y="88900"/>
                </a:cubicBezTo>
                <a:lnTo>
                  <a:pt x="5105400" y="177800"/>
                </a:lnTo>
                <a:cubicBezTo>
                  <a:pt x="5448300" y="279400"/>
                  <a:pt x="5765800" y="584200"/>
                  <a:pt x="5765800" y="800100"/>
                </a:cubicBezTo>
                <a:cubicBezTo>
                  <a:pt x="5765800" y="889000"/>
                  <a:pt x="5842000" y="965200"/>
                  <a:pt x="5930900" y="965200"/>
                </a:cubicBezTo>
                <a:cubicBezTo>
                  <a:pt x="6019800" y="965200"/>
                  <a:pt x="6096000" y="1104900"/>
                  <a:pt x="6096000" y="1282700"/>
                </a:cubicBezTo>
                <a:lnTo>
                  <a:pt x="6096000" y="2565400"/>
                </a:lnTo>
                <a:cubicBezTo>
                  <a:pt x="6096000" y="2921000"/>
                  <a:pt x="5943600" y="3213100"/>
                  <a:pt x="5600700" y="3543300"/>
                </a:cubicBezTo>
                <a:lnTo>
                  <a:pt x="5207000" y="3911600"/>
                </a:lnTo>
                <a:cubicBezTo>
                  <a:pt x="4927600" y="4165600"/>
                  <a:pt x="4927600" y="4229100"/>
                  <a:pt x="5118100" y="4660900"/>
                </a:cubicBezTo>
                <a:lnTo>
                  <a:pt x="5143500" y="4724400"/>
                </a:lnTo>
                <a:cubicBezTo>
                  <a:pt x="5295900" y="5080000"/>
                  <a:pt x="5321300" y="5448300"/>
                  <a:pt x="5232400" y="5918200"/>
                </a:cubicBezTo>
                <a:lnTo>
                  <a:pt x="5067300" y="6692900"/>
                </a:lnTo>
                <a:cubicBezTo>
                  <a:pt x="5029200" y="6858000"/>
                  <a:pt x="4940300" y="7112000"/>
                  <a:pt x="4876800" y="7264400"/>
                </a:cubicBezTo>
                <a:lnTo>
                  <a:pt x="4826000" y="7378700"/>
                </a:lnTo>
                <a:cubicBezTo>
                  <a:pt x="4762500" y="7531100"/>
                  <a:pt x="4597400" y="7747000"/>
                  <a:pt x="4483100" y="7874000"/>
                </a:cubicBezTo>
                <a:lnTo>
                  <a:pt x="4076700" y="8280400"/>
                </a:lnTo>
                <a:cubicBezTo>
                  <a:pt x="3949700" y="8407400"/>
                  <a:pt x="3695700" y="8547100"/>
                  <a:pt x="3517900" y="8610600"/>
                </a:cubicBezTo>
                <a:lnTo>
                  <a:pt x="3136900" y="8724900"/>
                </a:lnTo>
                <a:cubicBezTo>
                  <a:pt x="2959100" y="8775700"/>
                  <a:pt x="2667000" y="8826500"/>
                  <a:pt x="2489200" y="8826500"/>
                </a:cubicBezTo>
                <a:lnTo>
                  <a:pt x="635000" y="8826500"/>
                </a:lnTo>
                <a:cubicBezTo>
                  <a:pt x="165100" y="8826500"/>
                  <a:pt x="0" y="8750300"/>
                  <a:pt x="0" y="8534400"/>
                </a:cubicBezTo>
                <a:cubicBezTo>
                  <a:pt x="0" y="8432800"/>
                  <a:pt x="101600" y="8242300"/>
                  <a:pt x="228600" y="8115300"/>
                </a:cubicBezTo>
                <a:lnTo>
                  <a:pt x="254000" y="8089900"/>
                </a:lnTo>
                <a:cubicBezTo>
                  <a:pt x="381000" y="7962900"/>
                  <a:pt x="622300" y="7861300"/>
                  <a:pt x="800100" y="7861300"/>
                </a:cubicBezTo>
                <a:close/>
                <a:moveTo>
                  <a:pt x="1435100" y="8953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61" name="Freeform 14561"/>
          <p:cNvSpPr/>
          <p:nvPr/>
        </p:nvSpPr>
        <p:spPr>
          <a:xfrm rot="0" flipH="0" flipV="0">
            <a:off x="15237019" y="17254486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62" name="Freeform 14562"/>
          <p:cNvSpPr/>
          <p:nvPr/>
        </p:nvSpPr>
        <p:spPr>
          <a:xfrm rot="0" flipH="0" flipV="0">
            <a:off x="15340364" y="17044307"/>
            <a:ext cx="58394" cy="82283"/>
          </a:xfrm>
          <a:custGeom>
            <a:pathLst>
              <a:path w="6146800" h="8661400">
                <a:moveTo>
                  <a:pt x="5359400" y="990600"/>
                </a:moveTo>
                <a:lnTo>
                  <a:pt x="3797300" y="1054100"/>
                </a:lnTo>
                <a:cubicBezTo>
                  <a:pt x="2819400" y="1092200"/>
                  <a:pt x="2374900" y="1447800"/>
                  <a:pt x="2120900" y="2400300"/>
                </a:cubicBezTo>
                <a:lnTo>
                  <a:pt x="1181100" y="5867400"/>
                </a:lnTo>
                <a:cubicBezTo>
                  <a:pt x="812800" y="7213600"/>
                  <a:pt x="1016000" y="7708900"/>
                  <a:pt x="1943100" y="7708900"/>
                </a:cubicBezTo>
                <a:lnTo>
                  <a:pt x="2933700" y="7708900"/>
                </a:lnTo>
                <a:cubicBezTo>
                  <a:pt x="3289300" y="7708900"/>
                  <a:pt x="3619500" y="7785100"/>
                  <a:pt x="3683000" y="7874000"/>
                </a:cubicBezTo>
                <a:cubicBezTo>
                  <a:pt x="3733800" y="7962900"/>
                  <a:pt x="3886200" y="8077200"/>
                  <a:pt x="4000500" y="8115300"/>
                </a:cubicBezTo>
                <a:cubicBezTo>
                  <a:pt x="4114800" y="8153400"/>
                  <a:pt x="4216400" y="8267700"/>
                  <a:pt x="4216400" y="8343900"/>
                </a:cubicBezTo>
                <a:cubicBezTo>
                  <a:pt x="4216400" y="8610600"/>
                  <a:pt x="4076700" y="8661400"/>
                  <a:pt x="3416300" y="8661400"/>
                </a:cubicBezTo>
                <a:lnTo>
                  <a:pt x="1803400" y="8661400"/>
                </a:lnTo>
                <a:cubicBezTo>
                  <a:pt x="1460500" y="8661400"/>
                  <a:pt x="1117600" y="8585200"/>
                  <a:pt x="1066800" y="8496300"/>
                </a:cubicBezTo>
                <a:cubicBezTo>
                  <a:pt x="1003300" y="8407400"/>
                  <a:pt x="863600" y="8293100"/>
                  <a:pt x="736600" y="8255000"/>
                </a:cubicBezTo>
                <a:cubicBezTo>
                  <a:pt x="419100" y="8140700"/>
                  <a:pt x="381000" y="8089900"/>
                  <a:pt x="203200" y="7505700"/>
                </a:cubicBezTo>
                <a:cubicBezTo>
                  <a:pt x="0" y="6858000"/>
                  <a:pt x="0" y="6794500"/>
                  <a:pt x="203200" y="6540500"/>
                </a:cubicBezTo>
                <a:cubicBezTo>
                  <a:pt x="304800" y="6426200"/>
                  <a:pt x="406400" y="6159500"/>
                  <a:pt x="431800" y="5943600"/>
                </a:cubicBezTo>
                <a:cubicBezTo>
                  <a:pt x="469900" y="5715000"/>
                  <a:pt x="546100" y="5422900"/>
                  <a:pt x="596900" y="5295900"/>
                </a:cubicBezTo>
                <a:cubicBezTo>
                  <a:pt x="647700" y="5168900"/>
                  <a:pt x="723900" y="4876800"/>
                  <a:pt x="762000" y="4648200"/>
                </a:cubicBezTo>
                <a:cubicBezTo>
                  <a:pt x="800100" y="4432300"/>
                  <a:pt x="863600" y="4140200"/>
                  <a:pt x="914400" y="4013200"/>
                </a:cubicBezTo>
                <a:cubicBezTo>
                  <a:pt x="977900" y="3886200"/>
                  <a:pt x="1041400" y="3632200"/>
                  <a:pt x="1079500" y="3454400"/>
                </a:cubicBezTo>
                <a:cubicBezTo>
                  <a:pt x="1117600" y="3276600"/>
                  <a:pt x="1181100" y="3022600"/>
                  <a:pt x="1231900" y="2882900"/>
                </a:cubicBezTo>
                <a:cubicBezTo>
                  <a:pt x="1282700" y="2755900"/>
                  <a:pt x="1333500" y="2489200"/>
                  <a:pt x="1333500" y="2286000"/>
                </a:cubicBezTo>
                <a:cubicBezTo>
                  <a:pt x="1333500" y="2095500"/>
                  <a:pt x="1473200" y="1676400"/>
                  <a:pt x="1651000" y="1371600"/>
                </a:cubicBezTo>
                <a:lnTo>
                  <a:pt x="1765300" y="1193800"/>
                </a:lnTo>
                <a:cubicBezTo>
                  <a:pt x="1943100" y="889000"/>
                  <a:pt x="2171700" y="647700"/>
                  <a:pt x="2273300" y="647700"/>
                </a:cubicBezTo>
                <a:cubicBezTo>
                  <a:pt x="2374900" y="647700"/>
                  <a:pt x="2451100" y="571500"/>
                  <a:pt x="2451100" y="482600"/>
                </a:cubicBezTo>
                <a:cubicBezTo>
                  <a:pt x="2451100" y="393700"/>
                  <a:pt x="2628900" y="330200"/>
                  <a:pt x="2857500" y="330200"/>
                </a:cubicBezTo>
                <a:cubicBezTo>
                  <a:pt x="3073400" y="330200"/>
                  <a:pt x="3302000" y="254000"/>
                  <a:pt x="3352800" y="165100"/>
                </a:cubicBezTo>
                <a:cubicBezTo>
                  <a:pt x="3403600" y="76200"/>
                  <a:pt x="3746500" y="0"/>
                  <a:pt x="4089400" y="0"/>
                </a:cubicBezTo>
                <a:lnTo>
                  <a:pt x="5334000" y="0"/>
                </a:lnTo>
                <a:cubicBezTo>
                  <a:pt x="6070600" y="0"/>
                  <a:pt x="6146800" y="38100"/>
                  <a:pt x="6146800" y="482600"/>
                </a:cubicBezTo>
                <a:cubicBezTo>
                  <a:pt x="6146800" y="914400"/>
                  <a:pt x="6070600" y="965200"/>
                  <a:pt x="5359400" y="990600"/>
                </a:cubicBezTo>
                <a:close/>
                <a:moveTo>
                  <a:pt x="7239000" y="8674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63" name="Freeform 14563"/>
          <p:cNvSpPr/>
          <p:nvPr/>
        </p:nvSpPr>
        <p:spPr>
          <a:xfrm rot="0" flipH="0" flipV="0">
            <a:off x="15398388" y="17071936"/>
            <a:ext cx="53327" cy="55499"/>
          </a:xfrm>
          <a:custGeom>
            <a:pathLst>
              <a:path w="5613400" h="5842000">
                <a:moveTo>
                  <a:pt x="393700" y="4597400"/>
                </a:moveTo>
                <a:lnTo>
                  <a:pt x="2070100" y="2971800"/>
                </a:lnTo>
                <a:cubicBezTo>
                  <a:pt x="2247900" y="2794000"/>
                  <a:pt x="2400300" y="2628900"/>
                  <a:pt x="2400300" y="2616200"/>
                </a:cubicBezTo>
                <a:cubicBezTo>
                  <a:pt x="2400300" y="2514600"/>
                  <a:pt x="2120900" y="1981200"/>
                  <a:pt x="2032000" y="1879600"/>
                </a:cubicBezTo>
                <a:cubicBezTo>
                  <a:pt x="1968500" y="1816100"/>
                  <a:pt x="1828800" y="1562100"/>
                  <a:pt x="1714500" y="1320800"/>
                </a:cubicBezTo>
                <a:lnTo>
                  <a:pt x="1651000" y="1168400"/>
                </a:lnTo>
                <a:cubicBezTo>
                  <a:pt x="1536700" y="927100"/>
                  <a:pt x="1435100" y="558800"/>
                  <a:pt x="1435100" y="368300"/>
                </a:cubicBezTo>
                <a:cubicBezTo>
                  <a:pt x="1435100" y="165100"/>
                  <a:pt x="1587500" y="0"/>
                  <a:pt x="1765300" y="0"/>
                </a:cubicBezTo>
                <a:cubicBezTo>
                  <a:pt x="2159000" y="0"/>
                  <a:pt x="2362200" y="203200"/>
                  <a:pt x="2527300" y="762000"/>
                </a:cubicBezTo>
                <a:lnTo>
                  <a:pt x="2755900" y="1498600"/>
                </a:lnTo>
                <a:cubicBezTo>
                  <a:pt x="2908300" y="2006600"/>
                  <a:pt x="3098800" y="2044700"/>
                  <a:pt x="3517900" y="1600200"/>
                </a:cubicBezTo>
                <a:lnTo>
                  <a:pt x="4787900" y="330200"/>
                </a:lnTo>
                <a:cubicBezTo>
                  <a:pt x="4965700" y="152400"/>
                  <a:pt x="5219700" y="0"/>
                  <a:pt x="5359400" y="0"/>
                </a:cubicBezTo>
                <a:cubicBezTo>
                  <a:pt x="5499100" y="0"/>
                  <a:pt x="5613400" y="177800"/>
                  <a:pt x="5613400" y="406400"/>
                </a:cubicBezTo>
                <a:cubicBezTo>
                  <a:pt x="5613400" y="622300"/>
                  <a:pt x="5461000" y="952500"/>
                  <a:pt x="5283200" y="1117600"/>
                </a:cubicBezTo>
                <a:lnTo>
                  <a:pt x="3695700" y="2654300"/>
                </a:lnTo>
                <a:cubicBezTo>
                  <a:pt x="3340100" y="2997200"/>
                  <a:pt x="3340100" y="2997200"/>
                  <a:pt x="3556000" y="3429000"/>
                </a:cubicBezTo>
                <a:lnTo>
                  <a:pt x="3619500" y="3568700"/>
                </a:lnTo>
                <a:cubicBezTo>
                  <a:pt x="3721100" y="3771900"/>
                  <a:pt x="3911600" y="4140200"/>
                  <a:pt x="4051300" y="4381500"/>
                </a:cubicBezTo>
                <a:lnTo>
                  <a:pt x="4089400" y="4457700"/>
                </a:lnTo>
                <a:cubicBezTo>
                  <a:pt x="4216400" y="4699000"/>
                  <a:pt x="4330700" y="5092700"/>
                  <a:pt x="4330700" y="5334000"/>
                </a:cubicBezTo>
                <a:cubicBezTo>
                  <a:pt x="4330700" y="5575300"/>
                  <a:pt x="4140200" y="5778500"/>
                  <a:pt x="3924300" y="5778500"/>
                </a:cubicBezTo>
                <a:cubicBezTo>
                  <a:pt x="3708400" y="5778500"/>
                  <a:pt x="3492500" y="5740400"/>
                  <a:pt x="3441700" y="5702300"/>
                </a:cubicBezTo>
                <a:cubicBezTo>
                  <a:pt x="3403600" y="5651500"/>
                  <a:pt x="3327400" y="5461000"/>
                  <a:pt x="3289300" y="5257800"/>
                </a:cubicBezTo>
                <a:cubicBezTo>
                  <a:pt x="3009900" y="3797300"/>
                  <a:pt x="2692400" y="3517900"/>
                  <a:pt x="2095500" y="4191000"/>
                </a:cubicBezTo>
                <a:lnTo>
                  <a:pt x="1016000" y="5435600"/>
                </a:lnTo>
                <a:cubicBezTo>
                  <a:pt x="736600" y="5765800"/>
                  <a:pt x="508000" y="5842000"/>
                  <a:pt x="152400" y="5727700"/>
                </a:cubicBezTo>
                <a:cubicBezTo>
                  <a:pt x="63500" y="5702300"/>
                  <a:pt x="0" y="5562600"/>
                  <a:pt x="0" y="5410200"/>
                </a:cubicBezTo>
                <a:cubicBezTo>
                  <a:pt x="0" y="5257800"/>
                  <a:pt x="12700" y="5080000"/>
                  <a:pt x="25400" y="5029200"/>
                </a:cubicBezTo>
                <a:cubicBezTo>
                  <a:pt x="50800" y="4965700"/>
                  <a:pt x="215900" y="4762500"/>
                  <a:pt x="393700" y="4597400"/>
                </a:cubicBezTo>
                <a:close/>
                <a:moveTo>
                  <a:pt x="889000" y="5765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64" name="Freeform 14564"/>
          <p:cNvSpPr/>
          <p:nvPr/>
        </p:nvSpPr>
        <p:spPr>
          <a:xfrm rot="0" flipH="0" flipV="0">
            <a:off x="15461482" y="17068075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65" name="Freeform 14565"/>
          <p:cNvSpPr/>
          <p:nvPr/>
        </p:nvSpPr>
        <p:spPr>
          <a:xfrm rot="0" flipH="0" flipV="0">
            <a:off x="15518782" y="17068075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66" name="Freeform 14566"/>
          <p:cNvSpPr/>
          <p:nvPr/>
        </p:nvSpPr>
        <p:spPr>
          <a:xfrm rot="0" flipH="0" flipV="0">
            <a:off x="15584650" y="1706867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67" name="Freeform 14567"/>
          <p:cNvSpPr/>
          <p:nvPr/>
        </p:nvSpPr>
        <p:spPr>
          <a:xfrm rot="0" flipH="0" flipV="0">
            <a:off x="15694523" y="17068799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68" name="Freeform 14568"/>
          <p:cNvSpPr/>
          <p:nvPr/>
        </p:nvSpPr>
        <p:spPr>
          <a:xfrm rot="0" flipH="0" flipV="0">
            <a:off x="15766103" y="17067593"/>
            <a:ext cx="48260" cy="59239"/>
          </a:xfrm>
          <a:custGeom>
            <a:pathLst>
              <a:path w="5080000" h="6235700">
                <a:moveTo>
                  <a:pt x="0" y="5003800"/>
                </a:moveTo>
                <a:lnTo>
                  <a:pt x="0" y="3797300"/>
                </a:lnTo>
                <a:cubicBezTo>
                  <a:pt x="0" y="3543300"/>
                  <a:pt x="76200" y="3340100"/>
                  <a:pt x="165100" y="3340100"/>
                </a:cubicBezTo>
                <a:cubicBezTo>
                  <a:pt x="254000" y="3340100"/>
                  <a:pt x="317500" y="3136900"/>
                  <a:pt x="317500" y="2882900"/>
                </a:cubicBezTo>
                <a:lnTo>
                  <a:pt x="317500" y="2514600"/>
                </a:lnTo>
                <a:cubicBezTo>
                  <a:pt x="317500" y="2260600"/>
                  <a:pt x="393700" y="2057400"/>
                  <a:pt x="482600" y="2057400"/>
                </a:cubicBezTo>
                <a:cubicBezTo>
                  <a:pt x="571500" y="2057400"/>
                  <a:pt x="647700" y="1917700"/>
                  <a:pt x="647700" y="1739900"/>
                </a:cubicBezTo>
                <a:cubicBezTo>
                  <a:pt x="647700" y="1562100"/>
                  <a:pt x="711200" y="1422400"/>
                  <a:pt x="800100" y="1422400"/>
                </a:cubicBezTo>
                <a:cubicBezTo>
                  <a:pt x="889000" y="1422400"/>
                  <a:pt x="1054100" y="1257300"/>
                  <a:pt x="1168400" y="1054100"/>
                </a:cubicBezTo>
                <a:cubicBezTo>
                  <a:pt x="1435100" y="571500"/>
                  <a:pt x="1549400" y="457200"/>
                  <a:pt x="1905000" y="406400"/>
                </a:cubicBezTo>
                <a:cubicBezTo>
                  <a:pt x="2057400" y="368300"/>
                  <a:pt x="2235200" y="304800"/>
                  <a:pt x="2298700" y="241300"/>
                </a:cubicBezTo>
                <a:cubicBezTo>
                  <a:pt x="2540000" y="0"/>
                  <a:pt x="3835400" y="114300"/>
                  <a:pt x="4203700" y="406400"/>
                </a:cubicBezTo>
                <a:lnTo>
                  <a:pt x="4457700" y="596900"/>
                </a:lnTo>
                <a:cubicBezTo>
                  <a:pt x="4914900" y="965200"/>
                  <a:pt x="5080000" y="1803400"/>
                  <a:pt x="4889500" y="2832100"/>
                </a:cubicBezTo>
                <a:lnTo>
                  <a:pt x="4648200" y="4178300"/>
                </a:lnTo>
                <a:cubicBezTo>
                  <a:pt x="4597400" y="4419600"/>
                  <a:pt x="4470400" y="4622800"/>
                  <a:pt x="4368800" y="4622800"/>
                </a:cubicBezTo>
                <a:cubicBezTo>
                  <a:pt x="4267200" y="4622800"/>
                  <a:pt x="4178300" y="4775200"/>
                  <a:pt x="4178300" y="4940300"/>
                </a:cubicBezTo>
                <a:cubicBezTo>
                  <a:pt x="4178300" y="5562600"/>
                  <a:pt x="3225800" y="6235700"/>
                  <a:pt x="2349500" y="6235700"/>
                </a:cubicBezTo>
                <a:lnTo>
                  <a:pt x="1257300" y="6235700"/>
                </a:lnTo>
                <a:cubicBezTo>
                  <a:pt x="1003300" y="6235700"/>
                  <a:pt x="660400" y="6083300"/>
                  <a:pt x="482600" y="5918200"/>
                </a:cubicBezTo>
                <a:lnTo>
                  <a:pt x="330200" y="5765800"/>
                </a:lnTo>
                <a:cubicBezTo>
                  <a:pt x="152400" y="5600700"/>
                  <a:pt x="0" y="5245100"/>
                  <a:pt x="0" y="5003800"/>
                </a:cubicBezTo>
                <a:close/>
                <a:moveTo>
                  <a:pt x="533400" y="6223000"/>
                </a:moveTo>
                <a:moveTo>
                  <a:pt x="1574800" y="5270500"/>
                </a:moveTo>
                <a:lnTo>
                  <a:pt x="2438400" y="5270500"/>
                </a:lnTo>
                <a:cubicBezTo>
                  <a:pt x="2679700" y="5270500"/>
                  <a:pt x="3035300" y="5118100"/>
                  <a:pt x="3213100" y="4940300"/>
                </a:cubicBezTo>
                <a:lnTo>
                  <a:pt x="3302000" y="4851400"/>
                </a:lnTo>
                <a:cubicBezTo>
                  <a:pt x="3479800" y="4673600"/>
                  <a:pt x="3670300" y="4356100"/>
                  <a:pt x="3733800" y="4140200"/>
                </a:cubicBezTo>
                <a:lnTo>
                  <a:pt x="3746500" y="4064000"/>
                </a:lnTo>
                <a:cubicBezTo>
                  <a:pt x="3810000" y="3848100"/>
                  <a:pt x="3848100" y="3454400"/>
                  <a:pt x="3848100" y="3213100"/>
                </a:cubicBezTo>
                <a:lnTo>
                  <a:pt x="3848100" y="2832100"/>
                </a:lnTo>
                <a:cubicBezTo>
                  <a:pt x="3848100" y="2578100"/>
                  <a:pt x="3924300" y="2374900"/>
                  <a:pt x="4013200" y="2374900"/>
                </a:cubicBezTo>
                <a:cubicBezTo>
                  <a:pt x="4102100" y="2374900"/>
                  <a:pt x="4178300" y="2171700"/>
                  <a:pt x="4178300" y="1917700"/>
                </a:cubicBezTo>
                <a:lnTo>
                  <a:pt x="4178300" y="1866900"/>
                </a:lnTo>
                <a:cubicBezTo>
                  <a:pt x="4178300" y="1295400"/>
                  <a:pt x="3975100" y="1092200"/>
                  <a:pt x="3390900" y="1092200"/>
                </a:cubicBezTo>
                <a:lnTo>
                  <a:pt x="2705100" y="1092200"/>
                </a:lnTo>
                <a:cubicBezTo>
                  <a:pt x="2451100" y="1092200"/>
                  <a:pt x="2247900" y="1181100"/>
                  <a:pt x="2247900" y="1295400"/>
                </a:cubicBezTo>
                <a:cubicBezTo>
                  <a:pt x="2247900" y="1397000"/>
                  <a:pt x="2120900" y="1511300"/>
                  <a:pt x="1968500" y="1536700"/>
                </a:cubicBezTo>
                <a:cubicBezTo>
                  <a:pt x="1549400" y="1612900"/>
                  <a:pt x="1282700" y="1993900"/>
                  <a:pt x="1282700" y="2514600"/>
                </a:cubicBezTo>
                <a:lnTo>
                  <a:pt x="1282700" y="2882900"/>
                </a:lnTo>
                <a:cubicBezTo>
                  <a:pt x="1282700" y="3136900"/>
                  <a:pt x="1193800" y="3340100"/>
                  <a:pt x="1092200" y="3340100"/>
                </a:cubicBezTo>
                <a:cubicBezTo>
                  <a:pt x="977900" y="3340100"/>
                  <a:pt x="863600" y="3543300"/>
                  <a:pt x="850900" y="3797300"/>
                </a:cubicBezTo>
                <a:lnTo>
                  <a:pt x="838200" y="3886200"/>
                </a:lnTo>
                <a:cubicBezTo>
                  <a:pt x="825500" y="4127500"/>
                  <a:pt x="762000" y="4432300"/>
                  <a:pt x="723900" y="4559300"/>
                </a:cubicBezTo>
                <a:cubicBezTo>
                  <a:pt x="685800" y="4686300"/>
                  <a:pt x="749300" y="4889500"/>
                  <a:pt x="889000" y="5029200"/>
                </a:cubicBezTo>
                <a:cubicBezTo>
                  <a:pt x="1016000" y="5156200"/>
                  <a:pt x="1333500" y="5270500"/>
                  <a:pt x="1574800" y="5270500"/>
                </a:cubicBezTo>
                <a:close/>
                <a:moveTo>
                  <a:pt x="266700" y="6223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69" name="Freeform 14569"/>
          <p:cNvSpPr/>
          <p:nvPr/>
        </p:nvSpPr>
        <p:spPr>
          <a:xfrm rot="0" flipH="0" flipV="0">
            <a:off x="15822481" y="17068679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70" name="Freeform 14570"/>
          <p:cNvSpPr/>
          <p:nvPr/>
        </p:nvSpPr>
        <p:spPr>
          <a:xfrm rot="0" flipH="0" flipV="0">
            <a:off x="15877653" y="17069161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71" name="Freeform 14571"/>
          <p:cNvSpPr/>
          <p:nvPr/>
        </p:nvSpPr>
        <p:spPr>
          <a:xfrm rot="0" flipH="0" flipV="0">
            <a:off x="15957918" y="1706867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72" name="Freeform 14572"/>
          <p:cNvSpPr/>
          <p:nvPr/>
        </p:nvSpPr>
        <p:spPr>
          <a:xfrm rot="0" flipH="0" flipV="0">
            <a:off x="16027568" y="17069523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73" name="Freeform 14573"/>
          <p:cNvSpPr/>
          <p:nvPr/>
        </p:nvSpPr>
        <p:spPr>
          <a:xfrm rot="0" flipH="0" flipV="0">
            <a:off x="16099268" y="1706867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74" name="Freeform 14574"/>
          <p:cNvSpPr/>
          <p:nvPr/>
        </p:nvSpPr>
        <p:spPr>
          <a:xfrm rot="0" flipH="0" flipV="0">
            <a:off x="16165299" y="17043945"/>
            <a:ext cx="49587" cy="82524"/>
          </a:xfrm>
          <a:custGeom>
            <a:pathLst>
              <a:path w="5219700" h="8686800">
                <a:moveTo>
                  <a:pt x="127000" y="5854700"/>
                </a:moveTo>
                <a:lnTo>
                  <a:pt x="1143000" y="2273300"/>
                </a:lnTo>
                <a:cubicBezTo>
                  <a:pt x="1206500" y="2032000"/>
                  <a:pt x="1346200" y="1663700"/>
                  <a:pt x="1447800" y="1447800"/>
                </a:cubicBezTo>
                <a:lnTo>
                  <a:pt x="1524000" y="1270000"/>
                </a:lnTo>
                <a:cubicBezTo>
                  <a:pt x="1765300" y="762000"/>
                  <a:pt x="2184400" y="355600"/>
                  <a:pt x="2540000" y="292100"/>
                </a:cubicBezTo>
                <a:cubicBezTo>
                  <a:pt x="2705100" y="266700"/>
                  <a:pt x="2882900" y="190500"/>
                  <a:pt x="2946400" y="139700"/>
                </a:cubicBezTo>
                <a:cubicBezTo>
                  <a:pt x="3086100" y="0"/>
                  <a:pt x="3771900" y="0"/>
                  <a:pt x="4114800" y="139700"/>
                </a:cubicBezTo>
                <a:cubicBezTo>
                  <a:pt x="4800600" y="406400"/>
                  <a:pt x="5067300" y="1028700"/>
                  <a:pt x="4876800" y="1917700"/>
                </a:cubicBezTo>
                <a:lnTo>
                  <a:pt x="4826000" y="2146300"/>
                </a:lnTo>
                <a:cubicBezTo>
                  <a:pt x="4775200" y="2387600"/>
                  <a:pt x="4673600" y="2590800"/>
                  <a:pt x="4610100" y="2590800"/>
                </a:cubicBezTo>
                <a:cubicBezTo>
                  <a:pt x="4394200" y="2590800"/>
                  <a:pt x="4483100" y="3225800"/>
                  <a:pt x="4737100" y="3517900"/>
                </a:cubicBezTo>
                <a:cubicBezTo>
                  <a:pt x="5143500" y="3962400"/>
                  <a:pt x="5219700" y="4356100"/>
                  <a:pt x="5029200" y="5105400"/>
                </a:cubicBezTo>
                <a:lnTo>
                  <a:pt x="4787900" y="6108700"/>
                </a:lnTo>
                <a:cubicBezTo>
                  <a:pt x="4724400" y="6337300"/>
                  <a:pt x="4610100" y="6705600"/>
                  <a:pt x="4533900" y="6934200"/>
                </a:cubicBezTo>
                <a:lnTo>
                  <a:pt x="4406900" y="7251700"/>
                </a:lnTo>
                <a:cubicBezTo>
                  <a:pt x="4318000" y="7467600"/>
                  <a:pt x="4102100" y="7797800"/>
                  <a:pt x="3924300" y="7975600"/>
                </a:cubicBezTo>
                <a:lnTo>
                  <a:pt x="3543300" y="8369300"/>
                </a:lnTo>
                <a:cubicBezTo>
                  <a:pt x="3365500" y="8547100"/>
                  <a:pt x="3022600" y="8686800"/>
                  <a:pt x="2768600" y="8686800"/>
                </a:cubicBezTo>
                <a:lnTo>
                  <a:pt x="1257300" y="8686800"/>
                </a:lnTo>
                <a:cubicBezTo>
                  <a:pt x="520700" y="8686800"/>
                  <a:pt x="0" y="8064500"/>
                  <a:pt x="0" y="7188200"/>
                </a:cubicBezTo>
                <a:lnTo>
                  <a:pt x="0" y="6743700"/>
                </a:lnTo>
                <a:cubicBezTo>
                  <a:pt x="0" y="6489700"/>
                  <a:pt x="63500" y="6083300"/>
                  <a:pt x="127000" y="5854700"/>
                </a:cubicBezTo>
                <a:close/>
                <a:moveTo>
                  <a:pt x="2235200" y="8712200"/>
                </a:moveTo>
                <a:moveTo>
                  <a:pt x="2222500" y="1905000"/>
                </a:moveTo>
                <a:cubicBezTo>
                  <a:pt x="2146300" y="2108200"/>
                  <a:pt x="2082800" y="2413000"/>
                  <a:pt x="2082800" y="2590800"/>
                </a:cubicBezTo>
                <a:cubicBezTo>
                  <a:pt x="2082800" y="2768600"/>
                  <a:pt x="2171700" y="2908300"/>
                  <a:pt x="2286000" y="2908300"/>
                </a:cubicBezTo>
                <a:cubicBezTo>
                  <a:pt x="2400300" y="2908300"/>
                  <a:pt x="2705100" y="2844800"/>
                  <a:pt x="2959100" y="2768600"/>
                </a:cubicBezTo>
                <a:lnTo>
                  <a:pt x="3060700" y="2743200"/>
                </a:lnTo>
                <a:cubicBezTo>
                  <a:pt x="3746500" y="2527300"/>
                  <a:pt x="4013200" y="2235200"/>
                  <a:pt x="4013200" y="1676400"/>
                </a:cubicBezTo>
                <a:cubicBezTo>
                  <a:pt x="4013200" y="1155700"/>
                  <a:pt x="3860800" y="990600"/>
                  <a:pt x="3390900" y="990600"/>
                </a:cubicBezTo>
                <a:lnTo>
                  <a:pt x="3340100" y="990600"/>
                </a:lnTo>
                <a:cubicBezTo>
                  <a:pt x="2844800" y="990600"/>
                  <a:pt x="2425700" y="1333500"/>
                  <a:pt x="2222500" y="1905000"/>
                </a:cubicBezTo>
                <a:close/>
                <a:moveTo>
                  <a:pt x="6184900" y="8712200"/>
                </a:moveTo>
                <a:moveTo>
                  <a:pt x="1079500" y="6413500"/>
                </a:moveTo>
                <a:lnTo>
                  <a:pt x="1003300" y="7302500"/>
                </a:lnTo>
                <a:cubicBezTo>
                  <a:pt x="977900" y="7556500"/>
                  <a:pt x="1066800" y="7823200"/>
                  <a:pt x="1206500" y="7899400"/>
                </a:cubicBezTo>
                <a:cubicBezTo>
                  <a:pt x="1524000" y="8089900"/>
                  <a:pt x="2057400" y="8089900"/>
                  <a:pt x="2628900" y="7874000"/>
                </a:cubicBezTo>
                <a:lnTo>
                  <a:pt x="2692400" y="7861300"/>
                </a:lnTo>
                <a:cubicBezTo>
                  <a:pt x="2959100" y="7759700"/>
                  <a:pt x="3251200" y="7505700"/>
                  <a:pt x="3352800" y="7289800"/>
                </a:cubicBezTo>
                <a:lnTo>
                  <a:pt x="3695700" y="6616700"/>
                </a:lnTo>
                <a:cubicBezTo>
                  <a:pt x="3873500" y="6223000"/>
                  <a:pt x="3937000" y="5969000"/>
                  <a:pt x="4064000" y="4914900"/>
                </a:cubicBezTo>
                <a:lnTo>
                  <a:pt x="4114800" y="4521200"/>
                </a:lnTo>
                <a:cubicBezTo>
                  <a:pt x="4140200" y="4254500"/>
                  <a:pt x="4064000" y="3924300"/>
                  <a:pt x="3937000" y="3797300"/>
                </a:cubicBezTo>
                <a:cubicBezTo>
                  <a:pt x="3797300" y="3670300"/>
                  <a:pt x="3492500" y="3556000"/>
                  <a:pt x="3238500" y="3556000"/>
                </a:cubicBezTo>
                <a:lnTo>
                  <a:pt x="3098800" y="3556000"/>
                </a:lnTo>
                <a:cubicBezTo>
                  <a:pt x="2438400" y="3556000"/>
                  <a:pt x="1841500" y="3860800"/>
                  <a:pt x="1625600" y="4318000"/>
                </a:cubicBezTo>
                <a:lnTo>
                  <a:pt x="1447800" y="4673600"/>
                </a:lnTo>
                <a:cubicBezTo>
                  <a:pt x="1193800" y="5181600"/>
                  <a:pt x="1193800" y="5181600"/>
                  <a:pt x="1079500" y="6413500"/>
                </a:cubicBezTo>
                <a:close/>
                <a:moveTo>
                  <a:pt x="1676400" y="871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75" name="Freeform 14575"/>
          <p:cNvSpPr/>
          <p:nvPr/>
        </p:nvSpPr>
        <p:spPr>
          <a:xfrm rot="0" flipH="0" flipV="0">
            <a:off x="16225174" y="17068799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76" name="Freeform 14576"/>
          <p:cNvSpPr/>
          <p:nvPr/>
        </p:nvSpPr>
        <p:spPr>
          <a:xfrm rot="0" flipH="0" flipV="0">
            <a:off x="16290361" y="17071574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77" name="Freeform 14577"/>
          <p:cNvSpPr/>
          <p:nvPr/>
        </p:nvSpPr>
        <p:spPr>
          <a:xfrm rot="0" flipH="0" flipV="0">
            <a:off x="16350599" y="17071574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78" name="Freeform 14578"/>
          <p:cNvSpPr/>
          <p:nvPr/>
        </p:nvSpPr>
        <p:spPr>
          <a:xfrm rot="0" flipH="0" flipV="0">
            <a:off x="16410475" y="17068920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79" name="Freeform 14579"/>
          <p:cNvSpPr/>
          <p:nvPr/>
        </p:nvSpPr>
        <p:spPr>
          <a:xfrm rot="0" flipH="0" flipV="0">
            <a:off x="16525445" y="17052632"/>
            <a:ext cx="66719" cy="100622"/>
          </a:xfrm>
          <a:custGeom>
            <a:pathLst>
              <a:path w="7023100" h="10591800">
                <a:moveTo>
                  <a:pt x="6464300" y="5156200"/>
                </a:moveTo>
                <a:lnTo>
                  <a:pt x="5892800" y="6807200"/>
                </a:lnTo>
                <a:cubicBezTo>
                  <a:pt x="5638800" y="7518400"/>
                  <a:pt x="5422900" y="7683500"/>
                  <a:pt x="4559300" y="7810500"/>
                </a:cubicBezTo>
                <a:lnTo>
                  <a:pt x="3810000" y="7912100"/>
                </a:lnTo>
                <a:cubicBezTo>
                  <a:pt x="3403600" y="7975600"/>
                  <a:pt x="3124200" y="8229600"/>
                  <a:pt x="3022600" y="8610600"/>
                </a:cubicBezTo>
                <a:lnTo>
                  <a:pt x="2743200" y="9766300"/>
                </a:lnTo>
                <a:cubicBezTo>
                  <a:pt x="2565400" y="10464800"/>
                  <a:pt x="2476500" y="10591800"/>
                  <a:pt x="2133600" y="10591800"/>
                </a:cubicBezTo>
                <a:cubicBezTo>
                  <a:pt x="1993900" y="10591800"/>
                  <a:pt x="1892300" y="10299700"/>
                  <a:pt x="1892300" y="9956800"/>
                </a:cubicBezTo>
                <a:lnTo>
                  <a:pt x="1892300" y="9626600"/>
                </a:lnTo>
                <a:cubicBezTo>
                  <a:pt x="1892300" y="9271000"/>
                  <a:pt x="1968500" y="8940800"/>
                  <a:pt x="2057400" y="8890000"/>
                </a:cubicBezTo>
                <a:cubicBezTo>
                  <a:pt x="2146300" y="8839200"/>
                  <a:pt x="2209800" y="8585200"/>
                  <a:pt x="2209800" y="8331200"/>
                </a:cubicBezTo>
                <a:cubicBezTo>
                  <a:pt x="2209800" y="8077200"/>
                  <a:pt x="1930400" y="7810500"/>
                  <a:pt x="1587500" y="7734300"/>
                </a:cubicBezTo>
                <a:lnTo>
                  <a:pt x="1231900" y="7658100"/>
                </a:lnTo>
                <a:cubicBezTo>
                  <a:pt x="393700" y="7480300"/>
                  <a:pt x="0" y="6527800"/>
                  <a:pt x="266700" y="5334000"/>
                </a:cubicBezTo>
                <a:lnTo>
                  <a:pt x="444500" y="4533900"/>
                </a:lnTo>
                <a:cubicBezTo>
                  <a:pt x="508000" y="4191000"/>
                  <a:pt x="698500" y="3683000"/>
                  <a:pt x="850900" y="3378200"/>
                </a:cubicBezTo>
                <a:lnTo>
                  <a:pt x="1028700" y="3022600"/>
                </a:lnTo>
                <a:cubicBezTo>
                  <a:pt x="1358900" y="2374900"/>
                  <a:pt x="1981200" y="1968500"/>
                  <a:pt x="2857500" y="1816100"/>
                </a:cubicBezTo>
                <a:lnTo>
                  <a:pt x="3340100" y="1727200"/>
                </a:lnTo>
                <a:cubicBezTo>
                  <a:pt x="4102100" y="1600200"/>
                  <a:pt x="4102100" y="1600200"/>
                  <a:pt x="4292600" y="825500"/>
                </a:cubicBezTo>
                <a:lnTo>
                  <a:pt x="4305300" y="787400"/>
                </a:lnTo>
                <a:cubicBezTo>
                  <a:pt x="4483100" y="76200"/>
                  <a:pt x="4533900" y="0"/>
                  <a:pt x="4864100" y="0"/>
                </a:cubicBezTo>
                <a:cubicBezTo>
                  <a:pt x="4991100" y="0"/>
                  <a:pt x="5105400" y="292100"/>
                  <a:pt x="5105400" y="647700"/>
                </a:cubicBezTo>
                <a:lnTo>
                  <a:pt x="5105400" y="1130300"/>
                </a:lnTo>
                <a:cubicBezTo>
                  <a:pt x="5105400" y="1485900"/>
                  <a:pt x="5372100" y="1866900"/>
                  <a:pt x="5715000" y="1981200"/>
                </a:cubicBezTo>
                <a:lnTo>
                  <a:pt x="5943600" y="2057400"/>
                </a:lnTo>
                <a:cubicBezTo>
                  <a:pt x="6781800" y="2336800"/>
                  <a:pt x="7023100" y="2628900"/>
                  <a:pt x="7023100" y="3378200"/>
                </a:cubicBezTo>
                <a:lnTo>
                  <a:pt x="7023100" y="3695700"/>
                </a:lnTo>
                <a:cubicBezTo>
                  <a:pt x="7023100" y="4051300"/>
                  <a:pt x="6946900" y="4381500"/>
                  <a:pt x="6858000" y="4445000"/>
                </a:cubicBezTo>
                <a:cubicBezTo>
                  <a:pt x="6756400" y="4495800"/>
                  <a:pt x="6591300" y="4826000"/>
                  <a:pt x="6464300" y="5156200"/>
                </a:cubicBezTo>
                <a:close/>
                <a:moveTo>
                  <a:pt x="2286000" y="7797800"/>
                </a:moveTo>
                <a:moveTo>
                  <a:pt x="3492500" y="3556000"/>
                </a:moveTo>
                <a:lnTo>
                  <a:pt x="3492500" y="3187700"/>
                </a:lnTo>
                <a:cubicBezTo>
                  <a:pt x="3492500" y="2933700"/>
                  <a:pt x="3327400" y="2730500"/>
                  <a:pt x="3136900" y="2730500"/>
                </a:cubicBezTo>
                <a:cubicBezTo>
                  <a:pt x="2527300" y="2730500"/>
                  <a:pt x="2159000" y="2882900"/>
                  <a:pt x="1879600" y="3263900"/>
                </a:cubicBezTo>
                <a:lnTo>
                  <a:pt x="1752600" y="3454400"/>
                </a:lnTo>
                <a:cubicBezTo>
                  <a:pt x="1600200" y="3657600"/>
                  <a:pt x="1473200" y="4000500"/>
                  <a:pt x="1447800" y="4216400"/>
                </a:cubicBezTo>
                <a:lnTo>
                  <a:pt x="1447800" y="4343400"/>
                </a:lnTo>
                <a:cubicBezTo>
                  <a:pt x="1422400" y="4559300"/>
                  <a:pt x="1358900" y="4953000"/>
                  <a:pt x="1282700" y="5207000"/>
                </a:cubicBezTo>
                <a:lnTo>
                  <a:pt x="1219200" y="5473700"/>
                </a:lnTo>
                <a:cubicBezTo>
                  <a:pt x="1143000" y="5727700"/>
                  <a:pt x="1054100" y="5981700"/>
                  <a:pt x="1003300" y="6019800"/>
                </a:cubicBezTo>
                <a:cubicBezTo>
                  <a:pt x="850900" y="6172200"/>
                  <a:pt x="939800" y="6426200"/>
                  <a:pt x="1244600" y="6743700"/>
                </a:cubicBezTo>
                <a:cubicBezTo>
                  <a:pt x="1422400" y="6921500"/>
                  <a:pt x="1778000" y="7061200"/>
                  <a:pt x="2032000" y="7061200"/>
                </a:cubicBezTo>
                <a:lnTo>
                  <a:pt x="2120900" y="7061200"/>
                </a:lnTo>
                <a:cubicBezTo>
                  <a:pt x="2578100" y="7061200"/>
                  <a:pt x="2832100" y="6718300"/>
                  <a:pt x="2946400" y="5930900"/>
                </a:cubicBezTo>
                <a:lnTo>
                  <a:pt x="2959100" y="5880100"/>
                </a:lnTo>
                <a:cubicBezTo>
                  <a:pt x="2984500" y="5651500"/>
                  <a:pt x="3009900" y="5435600"/>
                  <a:pt x="3009900" y="5422900"/>
                </a:cubicBezTo>
                <a:cubicBezTo>
                  <a:pt x="3009900" y="5397500"/>
                  <a:pt x="3073400" y="5168900"/>
                  <a:pt x="3136900" y="4902200"/>
                </a:cubicBezTo>
                <a:lnTo>
                  <a:pt x="3213100" y="4648200"/>
                </a:lnTo>
                <a:cubicBezTo>
                  <a:pt x="3276600" y="4381500"/>
                  <a:pt x="3365500" y="4140200"/>
                  <a:pt x="3416300" y="4089400"/>
                </a:cubicBezTo>
                <a:cubicBezTo>
                  <a:pt x="3454400" y="4051300"/>
                  <a:pt x="3492500" y="3810000"/>
                  <a:pt x="3492500" y="3556000"/>
                </a:cubicBezTo>
                <a:close/>
                <a:moveTo>
                  <a:pt x="3886200" y="7797800"/>
                </a:moveTo>
                <a:moveTo>
                  <a:pt x="6057900" y="4203700"/>
                </a:moveTo>
                <a:lnTo>
                  <a:pt x="6057900" y="3505200"/>
                </a:lnTo>
                <a:cubicBezTo>
                  <a:pt x="6057900" y="2933700"/>
                  <a:pt x="5867400" y="2730500"/>
                  <a:pt x="5283200" y="2730500"/>
                </a:cubicBezTo>
                <a:lnTo>
                  <a:pt x="5080000" y="2730500"/>
                </a:lnTo>
                <a:cubicBezTo>
                  <a:pt x="4533900" y="2730500"/>
                  <a:pt x="4521200" y="2730500"/>
                  <a:pt x="4381500" y="3302000"/>
                </a:cubicBezTo>
                <a:lnTo>
                  <a:pt x="3771900" y="5816600"/>
                </a:lnTo>
                <a:cubicBezTo>
                  <a:pt x="3708400" y="6057900"/>
                  <a:pt x="3619500" y="6299200"/>
                  <a:pt x="3581400" y="6337300"/>
                </a:cubicBezTo>
                <a:cubicBezTo>
                  <a:pt x="3530600" y="6388100"/>
                  <a:pt x="3492500" y="6527800"/>
                  <a:pt x="3492500" y="6667500"/>
                </a:cubicBezTo>
                <a:cubicBezTo>
                  <a:pt x="3492500" y="6985000"/>
                  <a:pt x="3594100" y="7061200"/>
                  <a:pt x="4013200" y="7061200"/>
                </a:cubicBezTo>
                <a:cubicBezTo>
                  <a:pt x="4978400" y="7061200"/>
                  <a:pt x="5664200" y="6388100"/>
                  <a:pt x="5829300" y="5295900"/>
                </a:cubicBezTo>
                <a:lnTo>
                  <a:pt x="5842000" y="5232400"/>
                </a:lnTo>
                <a:cubicBezTo>
                  <a:pt x="5880100" y="5003800"/>
                  <a:pt x="5943600" y="4775200"/>
                  <a:pt x="5981700" y="4737100"/>
                </a:cubicBezTo>
                <a:cubicBezTo>
                  <a:pt x="6032500" y="4699000"/>
                  <a:pt x="6057900" y="4457700"/>
                  <a:pt x="6057900" y="4203700"/>
                </a:cubicBezTo>
                <a:close/>
                <a:moveTo>
                  <a:pt x="3238500" y="7797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80" name="Freeform 14580"/>
          <p:cNvSpPr/>
          <p:nvPr/>
        </p:nvSpPr>
        <p:spPr>
          <a:xfrm rot="0" flipH="0" flipV="0">
            <a:off x="16597754" y="1706867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81" name="Freeform 14581"/>
          <p:cNvSpPr/>
          <p:nvPr/>
        </p:nvSpPr>
        <p:spPr>
          <a:xfrm rot="0" flipH="0" flipV="0">
            <a:off x="16659808" y="17071574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82" name="Freeform 14582"/>
          <p:cNvSpPr/>
          <p:nvPr/>
        </p:nvSpPr>
        <p:spPr>
          <a:xfrm rot="0" flipH="0" flipV="0">
            <a:off x="16723188" y="17044428"/>
            <a:ext cx="54895" cy="82283"/>
          </a:xfrm>
          <a:custGeom>
            <a:pathLst>
              <a:path w="5778500" h="8661400">
                <a:moveTo>
                  <a:pt x="5638800" y="2679700"/>
                </a:moveTo>
                <a:lnTo>
                  <a:pt x="4064000" y="7556500"/>
                </a:lnTo>
                <a:cubicBezTo>
                  <a:pt x="3873500" y="8140700"/>
                  <a:pt x="2997200" y="8661400"/>
                  <a:pt x="2197100" y="8661400"/>
                </a:cubicBezTo>
                <a:lnTo>
                  <a:pt x="1587500" y="8661400"/>
                </a:lnTo>
                <a:cubicBezTo>
                  <a:pt x="1333500" y="8661400"/>
                  <a:pt x="952500" y="8559800"/>
                  <a:pt x="749300" y="8432800"/>
                </a:cubicBezTo>
                <a:lnTo>
                  <a:pt x="571500" y="8318500"/>
                </a:lnTo>
                <a:cubicBezTo>
                  <a:pt x="127000" y="8051800"/>
                  <a:pt x="0" y="7797800"/>
                  <a:pt x="0" y="7162800"/>
                </a:cubicBezTo>
                <a:lnTo>
                  <a:pt x="0" y="6718300"/>
                </a:lnTo>
                <a:cubicBezTo>
                  <a:pt x="0" y="6464300"/>
                  <a:pt x="38100" y="6070600"/>
                  <a:pt x="88900" y="5829300"/>
                </a:cubicBezTo>
                <a:lnTo>
                  <a:pt x="215900" y="5156200"/>
                </a:lnTo>
                <a:cubicBezTo>
                  <a:pt x="254000" y="4914900"/>
                  <a:pt x="381000" y="4546600"/>
                  <a:pt x="495300" y="4330700"/>
                </a:cubicBezTo>
                <a:lnTo>
                  <a:pt x="863600" y="3644900"/>
                </a:lnTo>
                <a:cubicBezTo>
                  <a:pt x="1092200" y="3187700"/>
                  <a:pt x="1485900" y="2921000"/>
                  <a:pt x="2171700" y="2743200"/>
                </a:cubicBezTo>
                <a:lnTo>
                  <a:pt x="2336800" y="2692400"/>
                </a:lnTo>
                <a:cubicBezTo>
                  <a:pt x="2603500" y="2628900"/>
                  <a:pt x="3009900" y="2565400"/>
                  <a:pt x="3263900" y="2565400"/>
                </a:cubicBezTo>
                <a:lnTo>
                  <a:pt x="4038600" y="2565400"/>
                </a:lnTo>
                <a:cubicBezTo>
                  <a:pt x="4749800" y="2565400"/>
                  <a:pt x="5092700" y="2057400"/>
                  <a:pt x="4940300" y="1206500"/>
                </a:cubicBezTo>
                <a:cubicBezTo>
                  <a:pt x="4889500" y="952500"/>
                  <a:pt x="4483100" y="800100"/>
                  <a:pt x="3797300" y="800100"/>
                </a:cubicBezTo>
                <a:lnTo>
                  <a:pt x="3187700" y="800100"/>
                </a:lnTo>
                <a:cubicBezTo>
                  <a:pt x="2933700" y="800100"/>
                  <a:pt x="2692400" y="762000"/>
                  <a:pt x="2654300" y="723900"/>
                </a:cubicBezTo>
                <a:cubicBezTo>
                  <a:pt x="2552700" y="622300"/>
                  <a:pt x="2552700" y="190500"/>
                  <a:pt x="2654300" y="76200"/>
                </a:cubicBezTo>
                <a:cubicBezTo>
                  <a:pt x="2692400" y="38100"/>
                  <a:pt x="2933700" y="0"/>
                  <a:pt x="3187700" y="0"/>
                </a:cubicBezTo>
                <a:lnTo>
                  <a:pt x="4356100" y="0"/>
                </a:lnTo>
                <a:cubicBezTo>
                  <a:pt x="5308600" y="0"/>
                  <a:pt x="5778500" y="520700"/>
                  <a:pt x="5778500" y="1524000"/>
                </a:cubicBezTo>
                <a:lnTo>
                  <a:pt x="5778500" y="1790700"/>
                </a:lnTo>
                <a:cubicBezTo>
                  <a:pt x="5778500" y="2044700"/>
                  <a:pt x="5715000" y="2438400"/>
                  <a:pt x="5638800" y="2679700"/>
                </a:cubicBezTo>
                <a:close/>
                <a:moveTo>
                  <a:pt x="5321300" y="8661400"/>
                </a:moveTo>
                <a:moveTo>
                  <a:pt x="1143000" y="5181600"/>
                </a:moveTo>
                <a:lnTo>
                  <a:pt x="901700" y="6311900"/>
                </a:lnTo>
                <a:cubicBezTo>
                  <a:pt x="736600" y="7061200"/>
                  <a:pt x="800100" y="7404100"/>
                  <a:pt x="1130300" y="7632700"/>
                </a:cubicBezTo>
                <a:cubicBezTo>
                  <a:pt x="1308100" y="7759700"/>
                  <a:pt x="1574800" y="7861300"/>
                  <a:pt x="1727200" y="7861300"/>
                </a:cubicBezTo>
                <a:cubicBezTo>
                  <a:pt x="2540000" y="7861300"/>
                  <a:pt x="3200400" y="7505700"/>
                  <a:pt x="3467100" y="6934200"/>
                </a:cubicBezTo>
                <a:lnTo>
                  <a:pt x="3708400" y="6426200"/>
                </a:lnTo>
                <a:cubicBezTo>
                  <a:pt x="3810000" y="6210300"/>
                  <a:pt x="3937000" y="5829300"/>
                  <a:pt x="3987800" y="5600700"/>
                </a:cubicBezTo>
                <a:lnTo>
                  <a:pt x="4241800" y="4445000"/>
                </a:lnTo>
                <a:cubicBezTo>
                  <a:pt x="4368800" y="3848100"/>
                  <a:pt x="4356100" y="3721100"/>
                  <a:pt x="4178300" y="3530600"/>
                </a:cubicBezTo>
                <a:cubicBezTo>
                  <a:pt x="3822700" y="3187700"/>
                  <a:pt x="2438400" y="3378200"/>
                  <a:pt x="1943100" y="3860800"/>
                </a:cubicBezTo>
                <a:lnTo>
                  <a:pt x="1879600" y="3911600"/>
                </a:lnTo>
                <a:cubicBezTo>
                  <a:pt x="1435100" y="4343400"/>
                  <a:pt x="1244600" y="4648200"/>
                  <a:pt x="1143000" y="5181600"/>
                </a:cubicBezTo>
                <a:close/>
                <a:moveTo>
                  <a:pt x="2819400" y="866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83" name="Freeform 14583"/>
          <p:cNvSpPr/>
          <p:nvPr/>
        </p:nvSpPr>
        <p:spPr>
          <a:xfrm rot="0" flipH="0" flipV="0">
            <a:off x="16780295" y="1706867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84" name="Freeform 14584"/>
          <p:cNvSpPr/>
          <p:nvPr/>
        </p:nvSpPr>
        <p:spPr>
          <a:xfrm rot="0" flipH="0" flipV="0">
            <a:off x="16846329" y="17068075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85" name="Freeform 14585"/>
          <p:cNvSpPr/>
          <p:nvPr/>
        </p:nvSpPr>
        <p:spPr>
          <a:xfrm rot="0" flipH="0" flipV="0">
            <a:off x="16917191" y="17068075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86" name="Freeform 14586"/>
          <p:cNvSpPr/>
          <p:nvPr/>
        </p:nvSpPr>
        <p:spPr>
          <a:xfrm rot="0" flipH="0" flipV="0">
            <a:off x="16974057" y="17071574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87" name="Freeform 14587"/>
          <p:cNvSpPr/>
          <p:nvPr/>
        </p:nvSpPr>
        <p:spPr>
          <a:xfrm rot="0" flipH="0" flipV="0">
            <a:off x="17032852" y="17069161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88" name="Freeform 14588"/>
          <p:cNvSpPr/>
          <p:nvPr/>
        </p:nvSpPr>
        <p:spPr>
          <a:xfrm rot="0" flipH="0" flipV="0">
            <a:off x="17111556" y="17044669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89" name="Freeform 14589"/>
          <p:cNvSpPr/>
          <p:nvPr/>
        </p:nvSpPr>
        <p:spPr>
          <a:xfrm rot="0" flipH="0" flipV="0">
            <a:off x="17138500" y="17044066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90" name="Freeform 14590"/>
          <p:cNvSpPr/>
          <p:nvPr/>
        </p:nvSpPr>
        <p:spPr>
          <a:xfrm rot="0" flipH="0" flipV="0">
            <a:off x="17252109" y="17043463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91" name="Freeform 14591"/>
          <p:cNvSpPr/>
          <p:nvPr/>
        </p:nvSpPr>
        <p:spPr>
          <a:xfrm rot="0" flipH="0" flipV="0">
            <a:off x="17313038" y="17069764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92" name="Freeform 14592"/>
          <p:cNvSpPr/>
          <p:nvPr/>
        </p:nvSpPr>
        <p:spPr>
          <a:xfrm rot="0" flipH="0" flipV="0">
            <a:off x="17374691" y="17043945"/>
            <a:ext cx="49587" cy="82524"/>
          </a:xfrm>
          <a:custGeom>
            <a:pathLst>
              <a:path w="5219700" h="8686800">
                <a:moveTo>
                  <a:pt x="127000" y="5854700"/>
                </a:moveTo>
                <a:lnTo>
                  <a:pt x="1143000" y="2273300"/>
                </a:lnTo>
                <a:cubicBezTo>
                  <a:pt x="1206500" y="2032000"/>
                  <a:pt x="1346200" y="1663700"/>
                  <a:pt x="1447800" y="1447800"/>
                </a:cubicBezTo>
                <a:lnTo>
                  <a:pt x="1524000" y="1270000"/>
                </a:lnTo>
                <a:cubicBezTo>
                  <a:pt x="1765300" y="762000"/>
                  <a:pt x="2184400" y="355600"/>
                  <a:pt x="2540000" y="292100"/>
                </a:cubicBezTo>
                <a:cubicBezTo>
                  <a:pt x="2705100" y="266700"/>
                  <a:pt x="2882900" y="190500"/>
                  <a:pt x="2946400" y="139700"/>
                </a:cubicBezTo>
                <a:cubicBezTo>
                  <a:pt x="3086100" y="0"/>
                  <a:pt x="3771900" y="0"/>
                  <a:pt x="4114800" y="139700"/>
                </a:cubicBezTo>
                <a:cubicBezTo>
                  <a:pt x="4800600" y="406400"/>
                  <a:pt x="5067300" y="1028700"/>
                  <a:pt x="4876800" y="1917700"/>
                </a:cubicBezTo>
                <a:lnTo>
                  <a:pt x="4826000" y="2146300"/>
                </a:lnTo>
                <a:cubicBezTo>
                  <a:pt x="4775200" y="2387600"/>
                  <a:pt x="4673600" y="2590800"/>
                  <a:pt x="4610100" y="2590800"/>
                </a:cubicBezTo>
                <a:cubicBezTo>
                  <a:pt x="4394200" y="2590800"/>
                  <a:pt x="4483100" y="3225800"/>
                  <a:pt x="4737100" y="3517900"/>
                </a:cubicBezTo>
                <a:cubicBezTo>
                  <a:pt x="5143500" y="3962400"/>
                  <a:pt x="5219700" y="4356100"/>
                  <a:pt x="5029200" y="5105400"/>
                </a:cubicBezTo>
                <a:lnTo>
                  <a:pt x="4787900" y="6108700"/>
                </a:lnTo>
                <a:cubicBezTo>
                  <a:pt x="4724400" y="6337300"/>
                  <a:pt x="4610100" y="6705600"/>
                  <a:pt x="4533900" y="6934200"/>
                </a:cubicBezTo>
                <a:lnTo>
                  <a:pt x="4406900" y="7251700"/>
                </a:lnTo>
                <a:cubicBezTo>
                  <a:pt x="4318000" y="7467600"/>
                  <a:pt x="4102100" y="7797800"/>
                  <a:pt x="3924300" y="7975600"/>
                </a:cubicBezTo>
                <a:lnTo>
                  <a:pt x="3543300" y="8369300"/>
                </a:lnTo>
                <a:cubicBezTo>
                  <a:pt x="3365500" y="8547100"/>
                  <a:pt x="3022600" y="8686800"/>
                  <a:pt x="2768600" y="8686800"/>
                </a:cubicBezTo>
                <a:lnTo>
                  <a:pt x="1257300" y="8686800"/>
                </a:lnTo>
                <a:cubicBezTo>
                  <a:pt x="520700" y="8686800"/>
                  <a:pt x="0" y="8064500"/>
                  <a:pt x="0" y="7188200"/>
                </a:cubicBezTo>
                <a:lnTo>
                  <a:pt x="0" y="6743700"/>
                </a:lnTo>
                <a:cubicBezTo>
                  <a:pt x="0" y="6489700"/>
                  <a:pt x="63500" y="6083300"/>
                  <a:pt x="127000" y="5854700"/>
                </a:cubicBezTo>
                <a:close/>
                <a:moveTo>
                  <a:pt x="2235200" y="8712200"/>
                </a:moveTo>
                <a:moveTo>
                  <a:pt x="2222500" y="1905000"/>
                </a:moveTo>
                <a:cubicBezTo>
                  <a:pt x="2146300" y="2108200"/>
                  <a:pt x="2082800" y="2413000"/>
                  <a:pt x="2082800" y="2590800"/>
                </a:cubicBezTo>
                <a:cubicBezTo>
                  <a:pt x="2082800" y="2768600"/>
                  <a:pt x="2171700" y="2908300"/>
                  <a:pt x="2286000" y="2908300"/>
                </a:cubicBezTo>
                <a:cubicBezTo>
                  <a:pt x="2400300" y="2908300"/>
                  <a:pt x="2705100" y="2844800"/>
                  <a:pt x="2959100" y="2768600"/>
                </a:cubicBezTo>
                <a:lnTo>
                  <a:pt x="3060700" y="2743200"/>
                </a:lnTo>
                <a:cubicBezTo>
                  <a:pt x="3746500" y="2527300"/>
                  <a:pt x="4013200" y="2235200"/>
                  <a:pt x="4013200" y="1676400"/>
                </a:cubicBezTo>
                <a:cubicBezTo>
                  <a:pt x="4013200" y="1155700"/>
                  <a:pt x="3860800" y="990600"/>
                  <a:pt x="3390900" y="990600"/>
                </a:cubicBezTo>
                <a:lnTo>
                  <a:pt x="3340100" y="990600"/>
                </a:lnTo>
                <a:cubicBezTo>
                  <a:pt x="2844800" y="990600"/>
                  <a:pt x="2425700" y="1333500"/>
                  <a:pt x="2222500" y="1905000"/>
                </a:cubicBezTo>
                <a:close/>
                <a:moveTo>
                  <a:pt x="6184900" y="8712200"/>
                </a:moveTo>
                <a:moveTo>
                  <a:pt x="1079500" y="6413500"/>
                </a:moveTo>
                <a:lnTo>
                  <a:pt x="1003300" y="7302500"/>
                </a:lnTo>
                <a:cubicBezTo>
                  <a:pt x="977900" y="7556500"/>
                  <a:pt x="1066800" y="7823200"/>
                  <a:pt x="1206500" y="7899400"/>
                </a:cubicBezTo>
                <a:cubicBezTo>
                  <a:pt x="1524000" y="8089900"/>
                  <a:pt x="2057400" y="8089900"/>
                  <a:pt x="2628900" y="7874000"/>
                </a:cubicBezTo>
                <a:lnTo>
                  <a:pt x="2692400" y="7861300"/>
                </a:lnTo>
                <a:cubicBezTo>
                  <a:pt x="2959100" y="7759700"/>
                  <a:pt x="3251200" y="7505700"/>
                  <a:pt x="3352800" y="7289800"/>
                </a:cubicBezTo>
                <a:lnTo>
                  <a:pt x="3695700" y="6616700"/>
                </a:lnTo>
                <a:cubicBezTo>
                  <a:pt x="3873500" y="6223000"/>
                  <a:pt x="3937000" y="5969000"/>
                  <a:pt x="4064000" y="4914900"/>
                </a:cubicBezTo>
                <a:lnTo>
                  <a:pt x="4114800" y="4521200"/>
                </a:lnTo>
                <a:cubicBezTo>
                  <a:pt x="4140200" y="4254500"/>
                  <a:pt x="4064000" y="3924300"/>
                  <a:pt x="3937000" y="3797300"/>
                </a:cubicBezTo>
                <a:cubicBezTo>
                  <a:pt x="3797300" y="3670300"/>
                  <a:pt x="3492500" y="3556000"/>
                  <a:pt x="3238500" y="3556000"/>
                </a:cubicBezTo>
                <a:lnTo>
                  <a:pt x="3098800" y="3556000"/>
                </a:lnTo>
                <a:cubicBezTo>
                  <a:pt x="2438400" y="3556000"/>
                  <a:pt x="1841500" y="3860800"/>
                  <a:pt x="1625600" y="4318000"/>
                </a:cubicBezTo>
                <a:lnTo>
                  <a:pt x="1447800" y="4673600"/>
                </a:lnTo>
                <a:cubicBezTo>
                  <a:pt x="1193800" y="5181600"/>
                  <a:pt x="1193800" y="5181600"/>
                  <a:pt x="1079500" y="6413500"/>
                </a:cubicBezTo>
                <a:close/>
                <a:moveTo>
                  <a:pt x="1676400" y="871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93" name="Freeform 14593"/>
          <p:cNvSpPr/>
          <p:nvPr/>
        </p:nvSpPr>
        <p:spPr>
          <a:xfrm rot="0" flipH="0" flipV="0">
            <a:off x="17428985" y="17114405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94" name="Freeform 14594"/>
          <p:cNvSpPr/>
          <p:nvPr/>
        </p:nvSpPr>
        <p:spPr>
          <a:xfrm rot="0" flipH="0" flipV="0">
            <a:off x="17505296" y="17071574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95" name="Freeform 14595"/>
          <p:cNvSpPr/>
          <p:nvPr/>
        </p:nvSpPr>
        <p:spPr>
          <a:xfrm rot="0" flipH="0" flipV="0">
            <a:off x="17569131" y="17068799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96" name="Freeform 14596"/>
          <p:cNvSpPr/>
          <p:nvPr/>
        </p:nvSpPr>
        <p:spPr>
          <a:xfrm rot="0" flipH="0" flipV="0">
            <a:off x="17691154" y="17044428"/>
            <a:ext cx="54895" cy="82283"/>
          </a:xfrm>
          <a:custGeom>
            <a:pathLst>
              <a:path w="5778500" h="8661400">
                <a:moveTo>
                  <a:pt x="5638800" y="2679700"/>
                </a:moveTo>
                <a:lnTo>
                  <a:pt x="4064000" y="7556500"/>
                </a:lnTo>
                <a:cubicBezTo>
                  <a:pt x="3873500" y="8140700"/>
                  <a:pt x="2997200" y="8661400"/>
                  <a:pt x="2197100" y="8661400"/>
                </a:cubicBezTo>
                <a:lnTo>
                  <a:pt x="1587500" y="8661400"/>
                </a:lnTo>
                <a:cubicBezTo>
                  <a:pt x="1333500" y="8661400"/>
                  <a:pt x="952500" y="8559800"/>
                  <a:pt x="749300" y="8432800"/>
                </a:cubicBezTo>
                <a:lnTo>
                  <a:pt x="571500" y="8318500"/>
                </a:lnTo>
                <a:cubicBezTo>
                  <a:pt x="127000" y="8051800"/>
                  <a:pt x="0" y="7797800"/>
                  <a:pt x="0" y="7162800"/>
                </a:cubicBezTo>
                <a:lnTo>
                  <a:pt x="0" y="6718300"/>
                </a:lnTo>
                <a:cubicBezTo>
                  <a:pt x="0" y="6464300"/>
                  <a:pt x="38100" y="6070600"/>
                  <a:pt x="88900" y="5829300"/>
                </a:cubicBezTo>
                <a:lnTo>
                  <a:pt x="215900" y="5156200"/>
                </a:lnTo>
                <a:cubicBezTo>
                  <a:pt x="254000" y="4914900"/>
                  <a:pt x="381000" y="4546600"/>
                  <a:pt x="495300" y="4330700"/>
                </a:cubicBezTo>
                <a:lnTo>
                  <a:pt x="863600" y="3644900"/>
                </a:lnTo>
                <a:cubicBezTo>
                  <a:pt x="1092200" y="3187700"/>
                  <a:pt x="1485900" y="2921000"/>
                  <a:pt x="2171700" y="2743200"/>
                </a:cubicBezTo>
                <a:lnTo>
                  <a:pt x="2336800" y="2692400"/>
                </a:lnTo>
                <a:cubicBezTo>
                  <a:pt x="2603500" y="2628900"/>
                  <a:pt x="3009900" y="2565400"/>
                  <a:pt x="3263900" y="2565400"/>
                </a:cubicBezTo>
                <a:lnTo>
                  <a:pt x="4038600" y="2565400"/>
                </a:lnTo>
                <a:cubicBezTo>
                  <a:pt x="4749800" y="2565400"/>
                  <a:pt x="5092700" y="2057400"/>
                  <a:pt x="4940300" y="1206500"/>
                </a:cubicBezTo>
                <a:cubicBezTo>
                  <a:pt x="4889500" y="952500"/>
                  <a:pt x="4483100" y="800100"/>
                  <a:pt x="3797300" y="800100"/>
                </a:cubicBezTo>
                <a:lnTo>
                  <a:pt x="3187700" y="800100"/>
                </a:lnTo>
                <a:cubicBezTo>
                  <a:pt x="2933700" y="800100"/>
                  <a:pt x="2692400" y="762000"/>
                  <a:pt x="2654300" y="723900"/>
                </a:cubicBezTo>
                <a:cubicBezTo>
                  <a:pt x="2552700" y="622300"/>
                  <a:pt x="2552700" y="190500"/>
                  <a:pt x="2654300" y="76200"/>
                </a:cubicBezTo>
                <a:cubicBezTo>
                  <a:pt x="2692400" y="38100"/>
                  <a:pt x="2933700" y="0"/>
                  <a:pt x="3187700" y="0"/>
                </a:cubicBezTo>
                <a:lnTo>
                  <a:pt x="4356100" y="0"/>
                </a:lnTo>
                <a:cubicBezTo>
                  <a:pt x="5308600" y="0"/>
                  <a:pt x="5778500" y="520700"/>
                  <a:pt x="5778500" y="1524000"/>
                </a:cubicBezTo>
                <a:lnTo>
                  <a:pt x="5778500" y="1790700"/>
                </a:lnTo>
                <a:cubicBezTo>
                  <a:pt x="5778500" y="2044700"/>
                  <a:pt x="5715000" y="2438400"/>
                  <a:pt x="5638800" y="2679700"/>
                </a:cubicBezTo>
                <a:close/>
                <a:moveTo>
                  <a:pt x="5321300" y="8661400"/>
                </a:moveTo>
                <a:moveTo>
                  <a:pt x="1143000" y="5181600"/>
                </a:moveTo>
                <a:lnTo>
                  <a:pt x="901700" y="6311900"/>
                </a:lnTo>
                <a:cubicBezTo>
                  <a:pt x="736600" y="7061200"/>
                  <a:pt x="800100" y="7404100"/>
                  <a:pt x="1130300" y="7632700"/>
                </a:cubicBezTo>
                <a:cubicBezTo>
                  <a:pt x="1308100" y="7759700"/>
                  <a:pt x="1574800" y="7861300"/>
                  <a:pt x="1727200" y="7861300"/>
                </a:cubicBezTo>
                <a:cubicBezTo>
                  <a:pt x="2540000" y="7861300"/>
                  <a:pt x="3200400" y="7505700"/>
                  <a:pt x="3467100" y="6934200"/>
                </a:cubicBezTo>
                <a:lnTo>
                  <a:pt x="3708400" y="6426200"/>
                </a:lnTo>
                <a:cubicBezTo>
                  <a:pt x="3810000" y="6210300"/>
                  <a:pt x="3937000" y="5829300"/>
                  <a:pt x="3987800" y="5600700"/>
                </a:cubicBezTo>
                <a:lnTo>
                  <a:pt x="4241800" y="4445000"/>
                </a:lnTo>
                <a:cubicBezTo>
                  <a:pt x="4368800" y="3848100"/>
                  <a:pt x="4356100" y="3721100"/>
                  <a:pt x="4178300" y="3530600"/>
                </a:cubicBezTo>
                <a:cubicBezTo>
                  <a:pt x="3822700" y="3187700"/>
                  <a:pt x="2438400" y="3378200"/>
                  <a:pt x="1943100" y="3860800"/>
                </a:cubicBezTo>
                <a:lnTo>
                  <a:pt x="1879600" y="3911600"/>
                </a:lnTo>
                <a:cubicBezTo>
                  <a:pt x="1435100" y="4343400"/>
                  <a:pt x="1244600" y="4648200"/>
                  <a:pt x="1143000" y="5181600"/>
                </a:cubicBezTo>
                <a:close/>
                <a:moveTo>
                  <a:pt x="2819400" y="866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97" name="Freeform 14597"/>
          <p:cNvSpPr/>
          <p:nvPr/>
        </p:nvSpPr>
        <p:spPr>
          <a:xfrm rot="0" flipH="0" flipV="0">
            <a:off x="17749076" y="1706867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98" name="Freeform 14598"/>
          <p:cNvSpPr/>
          <p:nvPr/>
        </p:nvSpPr>
        <p:spPr>
          <a:xfrm rot="0" flipH="0" flipV="0">
            <a:off x="17816288" y="17071574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599" name="Freeform 14599"/>
          <p:cNvSpPr/>
          <p:nvPr/>
        </p:nvSpPr>
        <p:spPr>
          <a:xfrm rot="0" flipH="0" flipV="0">
            <a:off x="17879881" y="1706879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00" name="Freeform 14600"/>
          <p:cNvSpPr/>
          <p:nvPr/>
        </p:nvSpPr>
        <p:spPr>
          <a:xfrm rot="0" flipH="0" flipV="0">
            <a:off x="17936235" y="17068075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01" name="Freeform 14601"/>
          <p:cNvSpPr/>
          <p:nvPr/>
        </p:nvSpPr>
        <p:spPr>
          <a:xfrm rot="0" flipH="0" flipV="0">
            <a:off x="18002120" y="1706867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02" name="Freeform 14602"/>
          <p:cNvSpPr/>
          <p:nvPr/>
        </p:nvSpPr>
        <p:spPr>
          <a:xfrm rot="0" flipH="0" flipV="0">
            <a:off x="18117734" y="1706867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03" name="Freeform 14603"/>
          <p:cNvSpPr/>
          <p:nvPr/>
        </p:nvSpPr>
        <p:spPr>
          <a:xfrm rot="0" flipH="0" flipV="0">
            <a:off x="18178888" y="17068799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04" name="Freeform 14604"/>
          <p:cNvSpPr/>
          <p:nvPr/>
        </p:nvSpPr>
        <p:spPr>
          <a:xfrm rot="0" flipH="0" flipV="0">
            <a:off x="18251021" y="17074952"/>
            <a:ext cx="50190" cy="51879"/>
          </a:xfrm>
          <a:custGeom>
            <a:pathLst>
              <a:path w="5283200" h="5461000">
                <a:moveTo>
                  <a:pt x="0" y="4813300"/>
                </a:moveTo>
                <a:lnTo>
                  <a:pt x="0" y="3530600"/>
                </a:lnTo>
                <a:cubicBezTo>
                  <a:pt x="0" y="3175000"/>
                  <a:pt x="63500" y="2794000"/>
                  <a:pt x="152400" y="2692400"/>
                </a:cubicBezTo>
                <a:cubicBezTo>
                  <a:pt x="241300" y="2578100"/>
                  <a:pt x="317500" y="2286000"/>
                  <a:pt x="317500" y="2044700"/>
                </a:cubicBezTo>
                <a:cubicBezTo>
                  <a:pt x="317500" y="1803400"/>
                  <a:pt x="393700" y="1600200"/>
                  <a:pt x="482600" y="1600200"/>
                </a:cubicBezTo>
                <a:cubicBezTo>
                  <a:pt x="558800" y="1600200"/>
                  <a:pt x="635000" y="1384300"/>
                  <a:pt x="635000" y="1117600"/>
                </a:cubicBezTo>
                <a:cubicBezTo>
                  <a:pt x="635000" y="381000"/>
                  <a:pt x="876300" y="0"/>
                  <a:pt x="1333500" y="0"/>
                </a:cubicBezTo>
                <a:cubicBezTo>
                  <a:pt x="1574800" y="0"/>
                  <a:pt x="1765300" y="76200"/>
                  <a:pt x="1765300" y="165100"/>
                </a:cubicBezTo>
                <a:cubicBezTo>
                  <a:pt x="1765300" y="254000"/>
                  <a:pt x="1701800" y="609600"/>
                  <a:pt x="1638300" y="952500"/>
                </a:cubicBezTo>
                <a:lnTo>
                  <a:pt x="1638300" y="977900"/>
                </a:lnTo>
                <a:cubicBezTo>
                  <a:pt x="1574800" y="1320800"/>
                  <a:pt x="1460500" y="1600200"/>
                  <a:pt x="1397000" y="1600200"/>
                </a:cubicBezTo>
                <a:cubicBezTo>
                  <a:pt x="1333500" y="1600200"/>
                  <a:pt x="1282700" y="1676400"/>
                  <a:pt x="1282700" y="1765300"/>
                </a:cubicBezTo>
                <a:cubicBezTo>
                  <a:pt x="1282700" y="1854200"/>
                  <a:pt x="1422400" y="1930400"/>
                  <a:pt x="1600200" y="1930400"/>
                </a:cubicBezTo>
                <a:cubicBezTo>
                  <a:pt x="1778000" y="1930400"/>
                  <a:pt x="1917700" y="1854200"/>
                  <a:pt x="1917700" y="1765300"/>
                </a:cubicBezTo>
                <a:cubicBezTo>
                  <a:pt x="1917700" y="1485900"/>
                  <a:pt x="2552700" y="965200"/>
                  <a:pt x="2882900" y="965200"/>
                </a:cubicBezTo>
                <a:cubicBezTo>
                  <a:pt x="3060700" y="965200"/>
                  <a:pt x="3200400" y="889000"/>
                  <a:pt x="3200400" y="800100"/>
                </a:cubicBezTo>
                <a:cubicBezTo>
                  <a:pt x="3200400" y="596900"/>
                  <a:pt x="3479800" y="317500"/>
                  <a:pt x="3683000" y="317500"/>
                </a:cubicBezTo>
                <a:cubicBezTo>
                  <a:pt x="3771900" y="317500"/>
                  <a:pt x="3848100" y="254000"/>
                  <a:pt x="3848100" y="165100"/>
                </a:cubicBezTo>
                <a:cubicBezTo>
                  <a:pt x="3848100" y="76200"/>
                  <a:pt x="4140200" y="0"/>
                  <a:pt x="4483100" y="0"/>
                </a:cubicBezTo>
                <a:lnTo>
                  <a:pt x="4648200" y="0"/>
                </a:lnTo>
                <a:cubicBezTo>
                  <a:pt x="5003800" y="0"/>
                  <a:pt x="5283200" y="76200"/>
                  <a:pt x="5283200" y="165100"/>
                </a:cubicBezTo>
                <a:cubicBezTo>
                  <a:pt x="5283200" y="254000"/>
                  <a:pt x="5270500" y="393700"/>
                  <a:pt x="5245100" y="482600"/>
                </a:cubicBezTo>
                <a:cubicBezTo>
                  <a:pt x="5219700" y="571500"/>
                  <a:pt x="5029200" y="647700"/>
                  <a:pt x="4838700" y="647700"/>
                </a:cubicBezTo>
                <a:cubicBezTo>
                  <a:pt x="4483100" y="647700"/>
                  <a:pt x="3848100" y="1155700"/>
                  <a:pt x="3848100" y="1447800"/>
                </a:cubicBezTo>
                <a:cubicBezTo>
                  <a:pt x="3848100" y="1536700"/>
                  <a:pt x="3695700" y="1600200"/>
                  <a:pt x="3530600" y="1600200"/>
                </a:cubicBezTo>
                <a:cubicBezTo>
                  <a:pt x="2755900" y="1600200"/>
                  <a:pt x="2552700" y="2247900"/>
                  <a:pt x="3048000" y="3149600"/>
                </a:cubicBezTo>
                <a:lnTo>
                  <a:pt x="3683000" y="4305300"/>
                </a:lnTo>
                <a:cubicBezTo>
                  <a:pt x="4013200" y="4902200"/>
                  <a:pt x="4038600" y="5016500"/>
                  <a:pt x="3962400" y="5295900"/>
                </a:cubicBezTo>
                <a:cubicBezTo>
                  <a:pt x="3924300" y="5384800"/>
                  <a:pt x="3746500" y="5461000"/>
                  <a:pt x="3556000" y="5461000"/>
                </a:cubicBezTo>
                <a:cubicBezTo>
                  <a:pt x="3365500" y="5461000"/>
                  <a:pt x="3200400" y="5384800"/>
                  <a:pt x="3200400" y="5295900"/>
                </a:cubicBezTo>
                <a:cubicBezTo>
                  <a:pt x="3200400" y="5207000"/>
                  <a:pt x="3136900" y="5130800"/>
                  <a:pt x="3048000" y="5130800"/>
                </a:cubicBezTo>
                <a:cubicBezTo>
                  <a:pt x="2959100" y="5130800"/>
                  <a:pt x="2882900" y="4991100"/>
                  <a:pt x="2882900" y="4813300"/>
                </a:cubicBezTo>
                <a:cubicBezTo>
                  <a:pt x="2882900" y="4635500"/>
                  <a:pt x="2755900" y="4229100"/>
                  <a:pt x="2603500" y="3911600"/>
                </a:cubicBezTo>
                <a:lnTo>
                  <a:pt x="2387600" y="3467100"/>
                </a:lnTo>
                <a:cubicBezTo>
                  <a:pt x="2235200" y="3149600"/>
                  <a:pt x="1993900" y="2882900"/>
                  <a:pt x="1854200" y="2882900"/>
                </a:cubicBezTo>
                <a:cubicBezTo>
                  <a:pt x="1714500" y="2882900"/>
                  <a:pt x="1600200" y="2959100"/>
                  <a:pt x="1600200" y="3048000"/>
                </a:cubicBezTo>
                <a:cubicBezTo>
                  <a:pt x="1600200" y="3136900"/>
                  <a:pt x="1524000" y="3213100"/>
                  <a:pt x="1435100" y="3213100"/>
                </a:cubicBezTo>
                <a:cubicBezTo>
                  <a:pt x="1346200" y="3213100"/>
                  <a:pt x="1282700" y="3276600"/>
                  <a:pt x="1282700" y="3365500"/>
                </a:cubicBezTo>
                <a:cubicBezTo>
                  <a:pt x="1282700" y="3454400"/>
                  <a:pt x="1206500" y="3530600"/>
                  <a:pt x="1117600" y="3530600"/>
                </a:cubicBezTo>
                <a:cubicBezTo>
                  <a:pt x="1028700" y="3530600"/>
                  <a:pt x="952500" y="3606800"/>
                  <a:pt x="952500" y="3695700"/>
                </a:cubicBezTo>
                <a:cubicBezTo>
                  <a:pt x="952500" y="3784600"/>
                  <a:pt x="889000" y="3848100"/>
                  <a:pt x="800100" y="3848100"/>
                </a:cubicBezTo>
                <a:cubicBezTo>
                  <a:pt x="711200" y="3848100"/>
                  <a:pt x="635000" y="4064000"/>
                  <a:pt x="635000" y="4330700"/>
                </a:cubicBezTo>
                <a:cubicBezTo>
                  <a:pt x="635000" y="4927600"/>
                  <a:pt x="419100" y="5461000"/>
                  <a:pt x="177800" y="5461000"/>
                </a:cubicBezTo>
                <a:cubicBezTo>
                  <a:pt x="76200" y="5461000"/>
                  <a:pt x="0" y="5168900"/>
                  <a:pt x="0" y="4813300"/>
                </a:cubicBezTo>
                <a:close/>
                <a:moveTo>
                  <a:pt x="25400" y="54483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05" name="Freeform 14605"/>
          <p:cNvSpPr/>
          <p:nvPr/>
        </p:nvSpPr>
        <p:spPr>
          <a:xfrm rot="0" flipH="0" flipV="0">
            <a:off x="18304576" y="1706867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06" name="Freeform 14606"/>
          <p:cNvSpPr/>
          <p:nvPr/>
        </p:nvSpPr>
        <p:spPr>
          <a:xfrm rot="0" flipH="0" flipV="0">
            <a:off x="18371158" y="17069523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07" name="Freeform 14607"/>
          <p:cNvSpPr/>
          <p:nvPr/>
        </p:nvSpPr>
        <p:spPr>
          <a:xfrm rot="0" flipH="0" flipV="0">
            <a:off x="18447756" y="17045152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08" name="Freeform 14608"/>
          <p:cNvSpPr/>
          <p:nvPr/>
        </p:nvSpPr>
        <p:spPr>
          <a:xfrm rot="0" flipH="0" flipV="0">
            <a:off x="18477904" y="17117421"/>
            <a:ext cx="9169" cy="9169"/>
          </a:xfrm>
          <a:custGeom>
            <a:pathLst>
              <a:path w="965200" h="965200">
                <a:moveTo>
                  <a:pt x="965200" y="330200"/>
                </a:moveTo>
                <a:lnTo>
                  <a:pt x="965200" y="647700"/>
                </a:lnTo>
                <a:cubicBezTo>
                  <a:pt x="965200" y="876300"/>
                  <a:pt x="863600" y="965200"/>
                  <a:pt x="635000" y="965200"/>
                </a:cubicBezTo>
                <a:lnTo>
                  <a:pt x="317500" y="965200"/>
                </a:lnTo>
                <a:cubicBezTo>
                  <a:pt x="139700" y="965200"/>
                  <a:pt x="0" y="825500"/>
                  <a:pt x="0" y="647700"/>
                </a:cubicBez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57200" y="0"/>
                  <a:pt x="635000" y="0"/>
                </a:cubicBezTo>
                <a:cubicBezTo>
                  <a:pt x="812800" y="0"/>
                  <a:pt x="965200" y="152400"/>
                  <a:pt x="965200" y="330200"/>
                </a:cubicBezTo>
                <a:close/>
                <a:moveTo>
                  <a:pt x="-25400" y="97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09" name="Rectangle 14609"/>
          <p:cNvSpPr/>
          <p:nvPr/>
        </p:nvSpPr>
        <p:spPr>
          <a:xfrm rot="0" flipH="0" flipV="0">
            <a:off x="15322807" y="17011376"/>
            <a:ext cx="7600165" cy="274358"/>
          </a:xfrm>
          <a:prstGeom prst="rect">
            <a:avLst/>
          </a:prstGeom>
        </p:spPr>
      </p:sp>
      <p:sp>
        <p:nvSpPr>
          <p:cNvPr id="14610" name="Freeform 14610"/>
          <p:cNvSpPr/>
          <p:nvPr/>
        </p:nvSpPr>
        <p:spPr>
          <a:xfrm rot="0" flipH="0" flipV="0">
            <a:off x="15343800" y="17181734"/>
            <a:ext cx="60928" cy="85299"/>
          </a:xfrm>
          <a:custGeom>
            <a:pathLst>
              <a:path w="6413500" h="8978900">
                <a:moveTo>
                  <a:pt x="457200" y="7886700"/>
                </a:moveTo>
                <a:lnTo>
                  <a:pt x="2590800" y="7988300"/>
                </a:lnTo>
                <a:cubicBezTo>
                  <a:pt x="3352800" y="8026400"/>
                  <a:pt x="4114800" y="7531100"/>
                  <a:pt x="4216400" y="6921500"/>
                </a:cubicBezTo>
                <a:cubicBezTo>
                  <a:pt x="4241800" y="6756400"/>
                  <a:pt x="4318000" y="6578600"/>
                  <a:pt x="4381500" y="6527800"/>
                </a:cubicBezTo>
                <a:cubicBezTo>
                  <a:pt x="4432300" y="6464300"/>
                  <a:pt x="4483100" y="6210300"/>
                  <a:pt x="4483100" y="5956300"/>
                </a:cubicBezTo>
                <a:lnTo>
                  <a:pt x="4483100" y="5422900"/>
                </a:lnTo>
                <a:cubicBezTo>
                  <a:pt x="4483100" y="4851400"/>
                  <a:pt x="4279900" y="4648200"/>
                  <a:pt x="3708400" y="4648200"/>
                </a:cubicBezTo>
                <a:lnTo>
                  <a:pt x="3022600" y="4648200"/>
                </a:lnTo>
                <a:cubicBezTo>
                  <a:pt x="2514600" y="4648200"/>
                  <a:pt x="2235200" y="4457700"/>
                  <a:pt x="2235200" y="4089400"/>
                </a:cubicBezTo>
                <a:cubicBezTo>
                  <a:pt x="2235200" y="3949700"/>
                  <a:pt x="2324100" y="3810000"/>
                  <a:pt x="2438400" y="3771900"/>
                </a:cubicBezTo>
                <a:cubicBezTo>
                  <a:pt x="2552700" y="3721100"/>
                  <a:pt x="2844800" y="3683000"/>
                  <a:pt x="3098800" y="3683000"/>
                </a:cubicBezTo>
                <a:lnTo>
                  <a:pt x="4025900" y="3683000"/>
                </a:lnTo>
                <a:cubicBezTo>
                  <a:pt x="4279900" y="3683000"/>
                  <a:pt x="4635500" y="3530600"/>
                  <a:pt x="4813300" y="3327400"/>
                </a:cubicBezTo>
                <a:lnTo>
                  <a:pt x="5118100" y="3009900"/>
                </a:lnTo>
                <a:cubicBezTo>
                  <a:pt x="5295900" y="2819400"/>
                  <a:pt x="5448300" y="2451100"/>
                  <a:pt x="5448300" y="2209800"/>
                </a:cubicBezTo>
                <a:lnTo>
                  <a:pt x="5448300" y="2057400"/>
                </a:lnTo>
                <a:cubicBezTo>
                  <a:pt x="5448300" y="1473200"/>
                  <a:pt x="5092700" y="1117600"/>
                  <a:pt x="4508500" y="1117600"/>
                </a:cubicBezTo>
                <a:lnTo>
                  <a:pt x="3492500" y="1117600"/>
                </a:lnTo>
                <a:cubicBezTo>
                  <a:pt x="3251200" y="1117600"/>
                  <a:pt x="2946400" y="1193800"/>
                  <a:pt x="2844800" y="1282700"/>
                </a:cubicBezTo>
                <a:cubicBezTo>
                  <a:pt x="2730500" y="1371600"/>
                  <a:pt x="2476500" y="1435100"/>
                  <a:pt x="2286000" y="1435100"/>
                </a:cubicBezTo>
                <a:cubicBezTo>
                  <a:pt x="2082800" y="1435100"/>
                  <a:pt x="1917700" y="1295400"/>
                  <a:pt x="1917700" y="1117600"/>
                </a:cubicBezTo>
                <a:cubicBezTo>
                  <a:pt x="1917700" y="939800"/>
                  <a:pt x="1993900" y="723900"/>
                  <a:pt x="2082800" y="635000"/>
                </a:cubicBezTo>
                <a:cubicBezTo>
                  <a:pt x="2171700" y="546100"/>
                  <a:pt x="2451100" y="444500"/>
                  <a:pt x="2705100" y="393700"/>
                </a:cubicBezTo>
                <a:lnTo>
                  <a:pt x="3619500" y="241300"/>
                </a:lnTo>
                <a:cubicBezTo>
                  <a:pt x="5016500" y="0"/>
                  <a:pt x="6007100" y="330200"/>
                  <a:pt x="6146800" y="1092200"/>
                </a:cubicBezTo>
                <a:cubicBezTo>
                  <a:pt x="6172200" y="1257300"/>
                  <a:pt x="6248400" y="1435100"/>
                  <a:pt x="6299200" y="1498600"/>
                </a:cubicBezTo>
                <a:cubicBezTo>
                  <a:pt x="6362700" y="1549400"/>
                  <a:pt x="6413500" y="1803400"/>
                  <a:pt x="6413500" y="2057400"/>
                </a:cubicBezTo>
                <a:lnTo>
                  <a:pt x="6413500" y="2108200"/>
                </a:lnTo>
                <a:cubicBezTo>
                  <a:pt x="6413500" y="2362200"/>
                  <a:pt x="6375400" y="2603500"/>
                  <a:pt x="6337300" y="2641600"/>
                </a:cubicBezTo>
                <a:cubicBezTo>
                  <a:pt x="6286500" y="2692400"/>
                  <a:pt x="6146800" y="2882900"/>
                  <a:pt x="6019800" y="3086100"/>
                </a:cubicBezTo>
                <a:lnTo>
                  <a:pt x="5892800" y="3276600"/>
                </a:lnTo>
                <a:cubicBezTo>
                  <a:pt x="5765800" y="3467100"/>
                  <a:pt x="5549900" y="3746500"/>
                  <a:pt x="5397500" y="3898900"/>
                </a:cubicBezTo>
                <a:cubicBezTo>
                  <a:pt x="5092700" y="4203700"/>
                  <a:pt x="5041900" y="4597400"/>
                  <a:pt x="5283200" y="4749800"/>
                </a:cubicBezTo>
                <a:cubicBezTo>
                  <a:pt x="5372100" y="4800600"/>
                  <a:pt x="5448300" y="5054600"/>
                  <a:pt x="5448300" y="5308600"/>
                </a:cubicBezTo>
                <a:lnTo>
                  <a:pt x="5448300" y="5638800"/>
                </a:lnTo>
                <a:cubicBezTo>
                  <a:pt x="5448300" y="5892800"/>
                  <a:pt x="5410200" y="6134100"/>
                  <a:pt x="5372100" y="6172200"/>
                </a:cubicBezTo>
                <a:cubicBezTo>
                  <a:pt x="5321300" y="6223000"/>
                  <a:pt x="5257800" y="6438900"/>
                  <a:pt x="5232400" y="6667500"/>
                </a:cubicBezTo>
                <a:lnTo>
                  <a:pt x="5219700" y="6731000"/>
                </a:lnTo>
                <a:cubicBezTo>
                  <a:pt x="5118100" y="7366000"/>
                  <a:pt x="4940300" y="7747000"/>
                  <a:pt x="4559300" y="8064500"/>
                </a:cubicBezTo>
                <a:lnTo>
                  <a:pt x="4203700" y="8369300"/>
                </a:lnTo>
                <a:cubicBezTo>
                  <a:pt x="3683000" y="8813800"/>
                  <a:pt x="3162300" y="8978900"/>
                  <a:pt x="2349500" y="8978900"/>
                </a:cubicBezTo>
                <a:lnTo>
                  <a:pt x="1574800" y="8978900"/>
                </a:lnTo>
                <a:cubicBezTo>
                  <a:pt x="1320800" y="8978900"/>
                  <a:pt x="952500" y="8915400"/>
                  <a:pt x="749300" y="8826500"/>
                </a:cubicBezTo>
                <a:cubicBezTo>
                  <a:pt x="558800" y="8750300"/>
                  <a:pt x="304800" y="8661400"/>
                  <a:pt x="190500" y="8623300"/>
                </a:cubicBezTo>
                <a:cubicBezTo>
                  <a:pt x="88900" y="8585200"/>
                  <a:pt x="0" y="8407400"/>
                  <a:pt x="0" y="8204200"/>
                </a:cubicBezTo>
                <a:cubicBezTo>
                  <a:pt x="0" y="8013700"/>
                  <a:pt x="203200" y="7874000"/>
                  <a:pt x="457200" y="7886700"/>
                </a:cubicBezTo>
                <a:close/>
                <a:moveTo>
                  <a:pt x="-1143000" y="8953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11" name="Freeform 14611"/>
          <p:cNvSpPr/>
          <p:nvPr/>
        </p:nvSpPr>
        <p:spPr>
          <a:xfrm rot="0" flipH="0" flipV="0">
            <a:off x="15408830" y="1720876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12" name="Freeform 14612"/>
          <p:cNvSpPr/>
          <p:nvPr/>
        </p:nvSpPr>
        <p:spPr>
          <a:xfrm rot="0" flipH="0" flipV="0">
            <a:off x="15476030" y="17209001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13" name="Freeform 14613"/>
          <p:cNvSpPr/>
          <p:nvPr/>
        </p:nvSpPr>
        <p:spPr>
          <a:xfrm rot="0" flipH="0" flipV="0">
            <a:off x="15536716" y="17185233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14" name="Freeform 14614"/>
          <p:cNvSpPr/>
          <p:nvPr/>
        </p:nvSpPr>
        <p:spPr>
          <a:xfrm rot="0" flipH="0" flipV="0">
            <a:off x="15562413" y="17208760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15" name="Freeform 14615"/>
          <p:cNvSpPr/>
          <p:nvPr/>
        </p:nvSpPr>
        <p:spPr>
          <a:xfrm rot="0" flipH="0" flipV="0">
            <a:off x="15621650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16" name="Freeform 14616"/>
          <p:cNvSpPr/>
          <p:nvPr/>
        </p:nvSpPr>
        <p:spPr>
          <a:xfrm rot="0" flipH="0" flipV="0">
            <a:off x="15682336" y="17184268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17" name="Freeform 14617"/>
          <p:cNvSpPr/>
          <p:nvPr/>
        </p:nvSpPr>
        <p:spPr>
          <a:xfrm rot="0" flipH="0" flipV="0">
            <a:off x="15739402" y="17208880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18" name="Freeform 14618"/>
          <p:cNvSpPr/>
          <p:nvPr/>
        </p:nvSpPr>
        <p:spPr>
          <a:xfrm rot="0" flipH="0" flipV="0">
            <a:off x="15797796" y="172092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19" name="Freeform 14619"/>
          <p:cNvSpPr/>
          <p:nvPr/>
        </p:nvSpPr>
        <p:spPr>
          <a:xfrm rot="0" flipH="0" flipV="0">
            <a:off x="15879715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20" name="Freeform 14620"/>
          <p:cNvSpPr/>
          <p:nvPr/>
        </p:nvSpPr>
        <p:spPr>
          <a:xfrm rot="0" flipH="0" flipV="0">
            <a:off x="15935697" y="172091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21" name="Freeform 14621"/>
          <p:cNvSpPr/>
          <p:nvPr/>
        </p:nvSpPr>
        <p:spPr>
          <a:xfrm rot="0" flipH="0" flipV="0">
            <a:off x="15996020" y="172091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22" name="Freeform 14622"/>
          <p:cNvSpPr/>
          <p:nvPr/>
        </p:nvSpPr>
        <p:spPr>
          <a:xfrm rot="0" flipH="0" flipV="0">
            <a:off x="16057188" y="17185233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23" name="Freeform 14623"/>
          <p:cNvSpPr/>
          <p:nvPr/>
        </p:nvSpPr>
        <p:spPr>
          <a:xfrm rot="0" flipH="0" flipV="0">
            <a:off x="16133327" y="17209845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24" name="Freeform 14624"/>
          <p:cNvSpPr/>
          <p:nvPr/>
        </p:nvSpPr>
        <p:spPr>
          <a:xfrm rot="0" flipH="0" flipV="0">
            <a:off x="16197276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25" name="Freeform 14625"/>
          <p:cNvSpPr/>
          <p:nvPr/>
        </p:nvSpPr>
        <p:spPr>
          <a:xfrm rot="0" flipH="0" flipV="0">
            <a:off x="16253260" y="172091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26" name="Freeform 14626"/>
          <p:cNvSpPr/>
          <p:nvPr/>
        </p:nvSpPr>
        <p:spPr>
          <a:xfrm rot="0" flipH="0" flipV="0">
            <a:off x="16315279" y="17208639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27" name="Freeform 14627"/>
          <p:cNvSpPr/>
          <p:nvPr/>
        </p:nvSpPr>
        <p:spPr>
          <a:xfrm rot="0" flipH="0" flipV="0">
            <a:off x="16365112" y="172092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28" name="Freeform 14628"/>
          <p:cNvSpPr/>
          <p:nvPr/>
        </p:nvSpPr>
        <p:spPr>
          <a:xfrm rot="0" flipH="0" flipV="0">
            <a:off x="16436782" y="17208880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29" name="Freeform 14629"/>
          <p:cNvSpPr/>
          <p:nvPr/>
        </p:nvSpPr>
        <p:spPr>
          <a:xfrm rot="0" flipH="0" flipV="0">
            <a:off x="16502298" y="17209122"/>
            <a:ext cx="56584" cy="82283"/>
          </a:xfrm>
          <a:custGeom>
            <a:pathLst>
              <a:path w="5956300" h="8661400">
                <a:moveTo>
                  <a:pt x="5867400" y="1270000"/>
                </a:moveTo>
                <a:lnTo>
                  <a:pt x="4305300" y="6997700"/>
                </a:lnTo>
                <a:cubicBezTo>
                  <a:pt x="4229100" y="7289800"/>
                  <a:pt x="3924300" y="7797800"/>
                  <a:pt x="3695700" y="8026400"/>
                </a:cubicBezTo>
                <a:lnTo>
                  <a:pt x="3619500" y="8115300"/>
                </a:lnTo>
                <a:cubicBezTo>
                  <a:pt x="3492500" y="8242300"/>
                  <a:pt x="3289300" y="8369300"/>
                  <a:pt x="3187700" y="8407400"/>
                </a:cubicBezTo>
                <a:cubicBezTo>
                  <a:pt x="3073400" y="8445500"/>
                  <a:pt x="2870200" y="8521700"/>
                  <a:pt x="2743200" y="8572500"/>
                </a:cubicBezTo>
                <a:cubicBezTo>
                  <a:pt x="2616200" y="8623300"/>
                  <a:pt x="2362200" y="8661400"/>
                  <a:pt x="21844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886700"/>
                  <a:pt x="101600" y="7772400"/>
                </a:cubicBezTo>
                <a:cubicBezTo>
                  <a:pt x="139700" y="7734300"/>
                  <a:pt x="317500" y="7696200"/>
                  <a:pt x="495300" y="7696200"/>
                </a:cubicBezTo>
                <a:lnTo>
                  <a:pt x="2425700" y="7696200"/>
                </a:lnTo>
                <a:cubicBezTo>
                  <a:pt x="2603500" y="7696200"/>
                  <a:pt x="2844800" y="7594600"/>
                  <a:pt x="2971800" y="7467600"/>
                </a:cubicBezTo>
                <a:lnTo>
                  <a:pt x="3162300" y="7277100"/>
                </a:lnTo>
                <a:cubicBezTo>
                  <a:pt x="3289300" y="7162800"/>
                  <a:pt x="3390900" y="6908800"/>
                  <a:pt x="3390900" y="6731000"/>
                </a:cubicBezTo>
                <a:lnTo>
                  <a:pt x="3390900" y="6413500"/>
                </a:lnTo>
                <a:cubicBezTo>
                  <a:pt x="3390900" y="6146800"/>
                  <a:pt x="3340100" y="6096000"/>
                  <a:pt x="3060700" y="6096000"/>
                </a:cubicBezTo>
                <a:lnTo>
                  <a:pt x="1625600" y="6096000"/>
                </a:lnTo>
                <a:cubicBezTo>
                  <a:pt x="1447800" y="6096000"/>
                  <a:pt x="1193800" y="5994400"/>
                  <a:pt x="1066800" y="5880100"/>
                </a:cubicBezTo>
                <a:lnTo>
                  <a:pt x="914400" y="5740400"/>
                </a:lnTo>
                <a:cubicBezTo>
                  <a:pt x="635000" y="5486400"/>
                  <a:pt x="495300" y="5156200"/>
                  <a:pt x="495300" y="4737100"/>
                </a:cubicBezTo>
                <a:lnTo>
                  <a:pt x="495300" y="4013200"/>
                </a:lnTo>
                <a:cubicBezTo>
                  <a:pt x="495300" y="3835400"/>
                  <a:pt x="533400" y="3543300"/>
                  <a:pt x="584200" y="3378200"/>
                </a:cubicBezTo>
                <a:lnTo>
                  <a:pt x="1473200" y="304800"/>
                </a:lnTo>
                <a:cubicBezTo>
                  <a:pt x="1536700" y="63500"/>
                  <a:pt x="1625600" y="0"/>
                  <a:pt x="1879600" y="0"/>
                </a:cubicBezTo>
                <a:lnTo>
                  <a:pt x="2108200" y="0"/>
                </a:lnTo>
                <a:cubicBezTo>
                  <a:pt x="2286000" y="0"/>
                  <a:pt x="2425700" y="139700"/>
                  <a:pt x="2425700" y="317500"/>
                </a:cubicBezTo>
                <a:cubicBezTo>
                  <a:pt x="2425700" y="495300"/>
                  <a:pt x="2387600" y="774700"/>
                  <a:pt x="2336800" y="952500"/>
                </a:cubicBezTo>
                <a:lnTo>
                  <a:pt x="1701800" y="3378200"/>
                </a:lnTo>
                <a:cubicBezTo>
                  <a:pt x="1651000" y="3556000"/>
                  <a:pt x="1549400" y="3822700"/>
                  <a:pt x="1460500" y="3975100"/>
                </a:cubicBezTo>
                <a:cubicBezTo>
                  <a:pt x="1117600" y="4572000"/>
                  <a:pt x="1346200" y="5130800"/>
                  <a:pt x="1943100" y="5130800"/>
                </a:cubicBezTo>
                <a:lnTo>
                  <a:pt x="3390900" y="5130800"/>
                </a:lnTo>
                <a:cubicBezTo>
                  <a:pt x="3797300" y="5130800"/>
                  <a:pt x="4025900" y="4902200"/>
                  <a:pt x="4025900" y="4483100"/>
                </a:cubicBezTo>
                <a:lnTo>
                  <a:pt x="4025900" y="4330700"/>
                </a:lnTo>
                <a:cubicBezTo>
                  <a:pt x="4025900" y="4152900"/>
                  <a:pt x="4064000" y="3873500"/>
                  <a:pt x="4114800" y="3695700"/>
                </a:cubicBezTo>
                <a:lnTo>
                  <a:pt x="5016500" y="482600"/>
                </a:lnTo>
                <a:cubicBezTo>
                  <a:pt x="5105400" y="177800"/>
                  <a:pt x="5372100" y="0"/>
                  <a:pt x="5753100" y="0"/>
                </a:cubicBezTo>
                <a:cubicBezTo>
                  <a:pt x="5867400" y="0"/>
                  <a:pt x="5956300" y="139700"/>
                  <a:pt x="5956300" y="317500"/>
                </a:cubicBezTo>
                <a:lnTo>
                  <a:pt x="5956300" y="635000"/>
                </a:lnTo>
                <a:cubicBezTo>
                  <a:pt x="5956300" y="812800"/>
                  <a:pt x="5918200" y="1092200"/>
                  <a:pt x="5867400" y="1270000"/>
                </a:cubicBezTo>
                <a:close/>
                <a:moveTo>
                  <a:pt x="47625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30" name="Freeform 14630"/>
          <p:cNvSpPr/>
          <p:nvPr/>
        </p:nvSpPr>
        <p:spPr>
          <a:xfrm rot="0" flipH="0" flipV="0">
            <a:off x="16564436" y="17209845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31" name="Freeform 14631"/>
          <p:cNvSpPr/>
          <p:nvPr/>
        </p:nvSpPr>
        <p:spPr>
          <a:xfrm rot="0" flipH="0" flipV="0">
            <a:off x="16626816" y="17208639"/>
            <a:ext cx="52362" cy="70097"/>
          </a:xfrm>
          <a:custGeom>
            <a:pathLst>
              <a:path w="5511800" h="7378700">
                <a:moveTo>
                  <a:pt x="3594100" y="6096000"/>
                </a:moveTo>
                <a:lnTo>
                  <a:pt x="1346200" y="6096000"/>
                </a:lnTo>
                <a:cubicBezTo>
                  <a:pt x="1168400" y="6096000"/>
                  <a:pt x="901700" y="6045200"/>
                  <a:pt x="736600" y="5981700"/>
                </a:cubicBezTo>
                <a:lnTo>
                  <a:pt x="685800" y="5956300"/>
                </a:lnTo>
                <a:cubicBezTo>
                  <a:pt x="533400" y="5892800"/>
                  <a:pt x="342900" y="5676900"/>
                  <a:pt x="266700" y="5486400"/>
                </a:cubicBezTo>
                <a:lnTo>
                  <a:pt x="203200" y="5372100"/>
                </a:lnTo>
                <a:cubicBezTo>
                  <a:pt x="0" y="4889500"/>
                  <a:pt x="12700" y="4254500"/>
                  <a:pt x="228600" y="3898900"/>
                </a:cubicBezTo>
                <a:cubicBezTo>
                  <a:pt x="330200" y="3746500"/>
                  <a:pt x="444500" y="3467100"/>
                  <a:pt x="482600" y="3289300"/>
                </a:cubicBezTo>
                <a:lnTo>
                  <a:pt x="774700" y="2171700"/>
                </a:lnTo>
                <a:cubicBezTo>
                  <a:pt x="825500" y="1993900"/>
                  <a:pt x="863600" y="1727200"/>
                  <a:pt x="863600" y="1562100"/>
                </a:cubicBezTo>
                <a:cubicBezTo>
                  <a:pt x="863600" y="1409700"/>
                  <a:pt x="901700" y="1155700"/>
                  <a:pt x="952500" y="1003300"/>
                </a:cubicBezTo>
                <a:lnTo>
                  <a:pt x="1066800" y="673100"/>
                </a:lnTo>
                <a:cubicBezTo>
                  <a:pt x="1117600" y="520700"/>
                  <a:pt x="1193800" y="304800"/>
                  <a:pt x="1219200" y="203200"/>
                </a:cubicBezTo>
                <a:cubicBezTo>
                  <a:pt x="1257300" y="88900"/>
                  <a:pt x="1409700" y="0"/>
                  <a:pt x="1549400" y="0"/>
                </a:cubicBezTo>
                <a:cubicBezTo>
                  <a:pt x="1701800" y="0"/>
                  <a:pt x="1866900" y="88900"/>
                  <a:pt x="1905000" y="203200"/>
                </a:cubicBezTo>
                <a:cubicBezTo>
                  <a:pt x="2006600" y="444500"/>
                  <a:pt x="2006600" y="558800"/>
                  <a:pt x="1917700" y="952500"/>
                </a:cubicBezTo>
                <a:lnTo>
                  <a:pt x="1333500" y="3543300"/>
                </a:lnTo>
                <a:cubicBezTo>
                  <a:pt x="1295400" y="3708400"/>
                  <a:pt x="1206500" y="3848100"/>
                  <a:pt x="1143000" y="3848100"/>
                </a:cubicBezTo>
                <a:cubicBezTo>
                  <a:pt x="1079500" y="3848100"/>
                  <a:pt x="1028700" y="4000500"/>
                  <a:pt x="1028700" y="4178300"/>
                </a:cubicBezTo>
                <a:lnTo>
                  <a:pt x="1028700" y="4648200"/>
                </a:lnTo>
                <a:cubicBezTo>
                  <a:pt x="1028700" y="5029200"/>
                  <a:pt x="1092200" y="5105400"/>
                  <a:pt x="1460500" y="5219700"/>
                </a:cubicBezTo>
                <a:cubicBezTo>
                  <a:pt x="1612900" y="5257800"/>
                  <a:pt x="1892300" y="5295900"/>
                  <a:pt x="2070100" y="5295900"/>
                </a:cubicBezTo>
                <a:lnTo>
                  <a:pt x="2946400" y="5295900"/>
                </a:lnTo>
                <a:cubicBezTo>
                  <a:pt x="3454400" y="5295900"/>
                  <a:pt x="3746500" y="4864100"/>
                  <a:pt x="3746500" y="4127500"/>
                </a:cubicBezTo>
                <a:cubicBezTo>
                  <a:pt x="3746500" y="3975100"/>
                  <a:pt x="3784600" y="3721100"/>
                  <a:pt x="3835400" y="3543300"/>
                </a:cubicBezTo>
                <a:lnTo>
                  <a:pt x="4597400" y="850900"/>
                </a:lnTo>
                <a:cubicBezTo>
                  <a:pt x="4724400" y="355600"/>
                  <a:pt x="4978400" y="0"/>
                  <a:pt x="5168900" y="0"/>
                </a:cubicBezTo>
                <a:cubicBezTo>
                  <a:pt x="5270500" y="0"/>
                  <a:pt x="5397500" y="38100"/>
                  <a:pt x="5435600" y="76200"/>
                </a:cubicBezTo>
                <a:cubicBezTo>
                  <a:pt x="5486400" y="127000"/>
                  <a:pt x="5511800" y="304800"/>
                  <a:pt x="5511800" y="482600"/>
                </a:cubicBezTo>
                <a:lnTo>
                  <a:pt x="5511800" y="965200"/>
                </a:lnTo>
                <a:cubicBezTo>
                  <a:pt x="5511800" y="1143000"/>
                  <a:pt x="5473700" y="1422400"/>
                  <a:pt x="5422900" y="1600200"/>
                </a:cubicBezTo>
                <a:lnTo>
                  <a:pt x="4495800" y="4584700"/>
                </a:lnTo>
                <a:cubicBezTo>
                  <a:pt x="4368800" y="4953000"/>
                  <a:pt x="4368800" y="4953000"/>
                  <a:pt x="4635500" y="5194300"/>
                </a:cubicBezTo>
                <a:lnTo>
                  <a:pt x="4800600" y="5334000"/>
                </a:lnTo>
                <a:cubicBezTo>
                  <a:pt x="4927600" y="5461000"/>
                  <a:pt x="5029200" y="5702300"/>
                  <a:pt x="5029200" y="5880100"/>
                </a:cubicBezTo>
                <a:lnTo>
                  <a:pt x="5029200" y="6096000"/>
                </a:lnTo>
                <a:cubicBezTo>
                  <a:pt x="5029200" y="6273800"/>
                  <a:pt x="4978400" y="6553200"/>
                  <a:pt x="4914900" y="6718300"/>
                </a:cubicBezTo>
                <a:lnTo>
                  <a:pt x="4762500" y="7086600"/>
                </a:lnTo>
                <a:cubicBezTo>
                  <a:pt x="4686300" y="7251700"/>
                  <a:pt x="4546600" y="7378700"/>
                  <a:pt x="4432300" y="7378700"/>
                </a:cubicBezTo>
                <a:cubicBezTo>
                  <a:pt x="4140200" y="7378700"/>
                  <a:pt x="3911600" y="7099300"/>
                  <a:pt x="3911600" y="6743700"/>
                </a:cubicBezTo>
                <a:lnTo>
                  <a:pt x="3911600" y="6413500"/>
                </a:lnTo>
                <a:cubicBezTo>
                  <a:pt x="3911600" y="6146800"/>
                  <a:pt x="3873500" y="6096000"/>
                  <a:pt x="3594100" y="6096000"/>
                </a:cubicBezTo>
                <a:close/>
                <a:moveTo>
                  <a:pt x="-406400" y="612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32" name="Freeform 14632"/>
          <p:cNvSpPr/>
          <p:nvPr/>
        </p:nvSpPr>
        <p:spPr>
          <a:xfrm rot="0" flipH="0" flipV="0">
            <a:off x="16693901" y="17185233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33" name="Freeform 14633"/>
          <p:cNvSpPr/>
          <p:nvPr/>
        </p:nvSpPr>
        <p:spPr>
          <a:xfrm rot="0" flipH="0" flipV="0">
            <a:off x="16731790" y="17183785"/>
            <a:ext cx="21475" cy="82283"/>
          </a:xfrm>
          <a:custGeom>
            <a:pathLst>
              <a:path w="2260600" h="8661400">
                <a:moveTo>
                  <a:pt x="1066800" y="0"/>
                </a:moveTo>
                <a:lnTo>
                  <a:pt x="1143000" y="0"/>
                </a:lnTo>
                <a:cubicBezTo>
                  <a:pt x="1435100" y="0"/>
                  <a:pt x="1625600" y="203200"/>
                  <a:pt x="1625600" y="520700"/>
                </a:cubicBezTo>
                <a:cubicBezTo>
                  <a:pt x="1625600" y="596900"/>
                  <a:pt x="1574800" y="774700"/>
                  <a:pt x="1511300" y="939800"/>
                </a:cubicBezTo>
                <a:lnTo>
                  <a:pt x="1498600" y="990600"/>
                </a:lnTo>
                <a:cubicBezTo>
                  <a:pt x="1435100" y="1155700"/>
                  <a:pt x="1257300" y="1282700"/>
                  <a:pt x="1104900" y="1282700"/>
                </a:cubicBezTo>
                <a:cubicBezTo>
                  <a:pt x="939800" y="1282700"/>
                  <a:pt x="787400" y="1193800"/>
                  <a:pt x="736600" y="1092200"/>
                </a:cubicBezTo>
                <a:cubicBezTo>
                  <a:pt x="647700" y="863600"/>
                  <a:pt x="647700" y="774700"/>
                  <a:pt x="698500" y="330200"/>
                </a:cubicBezTo>
                <a:lnTo>
                  <a:pt x="698500" y="317500"/>
                </a:lnTo>
                <a:cubicBezTo>
                  <a:pt x="723900" y="152400"/>
                  <a:pt x="889000" y="0"/>
                  <a:pt x="1066800" y="0"/>
                </a:cubicBezTo>
                <a:close/>
                <a:moveTo>
                  <a:pt x="7124700" y="8737600"/>
                </a:moveTo>
                <a:moveTo>
                  <a:pt x="101600" y="7721600"/>
                </a:moveTo>
                <a:lnTo>
                  <a:pt x="1193800" y="3594100"/>
                </a:lnTo>
                <a:cubicBezTo>
                  <a:pt x="1231900" y="3429000"/>
                  <a:pt x="1320800" y="3149600"/>
                  <a:pt x="1384300" y="2984500"/>
                </a:cubicBezTo>
                <a:lnTo>
                  <a:pt x="1435100" y="2870200"/>
                </a:lnTo>
                <a:cubicBezTo>
                  <a:pt x="1498600" y="2705100"/>
                  <a:pt x="1638300" y="2565400"/>
                  <a:pt x="1739900" y="2565400"/>
                </a:cubicBezTo>
                <a:cubicBezTo>
                  <a:pt x="2006600" y="2565400"/>
                  <a:pt x="2070100" y="2616200"/>
                  <a:pt x="2171700" y="2895600"/>
                </a:cubicBezTo>
                <a:cubicBezTo>
                  <a:pt x="2222500" y="3022600"/>
                  <a:pt x="2260600" y="3225800"/>
                  <a:pt x="2260600" y="3327400"/>
                </a:cubicBezTo>
                <a:cubicBezTo>
                  <a:pt x="2260600" y="3441700"/>
                  <a:pt x="2222500" y="3670300"/>
                  <a:pt x="2184400" y="3848100"/>
                </a:cubicBezTo>
                <a:lnTo>
                  <a:pt x="927100" y="8356600"/>
                </a:lnTo>
                <a:cubicBezTo>
                  <a:pt x="876300" y="8559800"/>
                  <a:pt x="723900" y="8661400"/>
                  <a:pt x="520700" y="8661400"/>
                </a:cubicBezTo>
                <a:lnTo>
                  <a:pt x="495300" y="8661400"/>
                </a:lnTo>
                <a:cubicBezTo>
                  <a:pt x="317500" y="8661400"/>
                  <a:pt x="139700" y="8572500"/>
                  <a:pt x="101600" y="8470900"/>
                </a:cubicBezTo>
                <a:cubicBezTo>
                  <a:pt x="0" y="8216900"/>
                  <a:pt x="0" y="8102600"/>
                  <a:pt x="101600" y="7721600"/>
                </a:cubicBezTo>
                <a:close/>
                <a:moveTo>
                  <a:pt x="-596900" y="8737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34" name="Freeform 14634"/>
          <p:cNvSpPr/>
          <p:nvPr/>
        </p:nvSpPr>
        <p:spPr>
          <a:xfrm rot="0" flipH="0" flipV="0">
            <a:off x="16764248" y="17184509"/>
            <a:ext cx="9169" cy="12185"/>
          </a:xfrm>
          <a:custGeom>
            <a:pathLst>
              <a:path w="965200" h="1282700">
                <a:moveTo>
                  <a:pt x="0" y="965200"/>
                </a:moveTo>
                <a:lnTo>
                  <a:pt x="0" y="635000"/>
                </a:lnTo>
                <a:cubicBezTo>
                  <a:pt x="0" y="457200"/>
                  <a:pt x="76200" y="317500"/>
                  <a:pt x="165100" y="317500"/>
                </a:cubicBezTo>
                <a:cubicBezTo>
                  <a:pt x="254000" y="317500"/>
                  <a:pt x="317500" y="241300"/>
                  <a:pt x="317500" y="152400"/>
                </a:cubicBezTo>
                <a:cubicBezTo>
                  <a:pt x="317500" y="63500"/>
                  <a:pt x="431800" y="0"/>
                  <a:pt x="558800" y="0"/>
                </a:cubicBezTo>
                <a:cubicBezTo>
                  <a:pt x="698500" y="0"/>
                  <a:pt x="838200" y="38100"/>
                  <a:pt x="889000" y="76200"/>
                </a:cubicBezTo>
                <a:cubicBezTo>
                  <a:pt x="927100" y="127000"/>
                  <a:pt x="965200" y="304800"/>
                  <a:pt x="965200" y="482600"/>
                </a:cubicBezTo>
                <a:lnTo>
                  <a:pt x="965200" y="635000"/>
                </a:lnTo>
                <a:cubicBezTo>
                  <a:pt x="965200" y="812800"/>
                  <a:pt x="889000" y="965200"/>
                  <a:pt x="800100" y="965200"/>
                </a:cubicBezTo>
                <a:cubicBezTo>
                  <a:pt x="711200" y="965200"/>
                  <a:pt x="647700" y="1028700"/>
                  <a:pt x="647700" y="1117600"/>
                </a:cubicBezTo>
                <a:cubicBezTo>
                  <a:pt x="647700" y="1206500"/>
                  <a:pt x="495300" y="1282700"/>
                  <a:pt x="317500" y="1282700"/>
                </a:cubicBezTo>
                <a:cubicBezTo>
                  <a:pt x="139700" y="1282700"/>
                  <a:pt x="0" y="1130300"/>
                  <a:pt x="0" y="965200"/>
                </a:cubicBezTo>
                <a:close/>
                <a:moveTo>
                  <a:pt x="7632700" y="866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35" name="Freeform 14635"/>
          <p:cNvSpPr/>
          <p:nvPr/>
        </p:nvSpPr>
        <p:spPr>
          <a:xfrm rot="0" flipH="0" flipV="0">
            <a:off x="16824544" y="17208760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36" name="Freeform 14636"/>
          <p:cNvSpPr/>
          <p:nvPr/>
        </p:nvSpPr>
        <p:spPr>
          <a:xfrm rot="0" flipH="0" flipV="0">
            <a:off x="16881899" y="1720876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37" name="Freeform 14637"/>
          <p:cNvSpPr/>
          <p:nvPr/>
        </p:nvSpPr>
        <p:spPr>
          <a:xfrm rot="0" flipH="0" flipV="0">
            <a:off x="16950235" y="17211655"/>
            <a:ext cx="53327" cy="54895"/>
          </a:xfrm>
          <a:custGeom>
            <a:pathLst>
              <a:path w="5613400" h="5778500">
                <a:moveTo>
                  <a:pt x="2082800" y="0"/>
                </a:moveTo>
                <a:lnTo>
                  <a:pt x="4483100" y="0"/>
                </a:lnTo>
                <a:cubicBezTo>
                  <a:pt x="5245100" y="0"/>
                  <a:pt x="5295900" y="38100"/>
                  <a:pt x="5295900" y="571500"/>
                </a:cubicBezTo>
                <a:cubicBezTo>
                  <a:pt x="5295900" y="787400"/>
                  <a:pt x="5359400" y="965200"/>
                  <a:pt x="5448300" y="965200"/>
                </a:cubicBezTo>
                <a:cubicBezTo>
                  <a:pt x="5537200" y="965200"/>
                  <a:pt x="5613400" y="1041400"/>
                  <a:pt x="5613400" y="1130300"/>
                </a:cubicBezTo>
                <a:cubicBezTo>
                  <a:pt x="5613400" y="1219200"/>
                  <a:pt x="5537200" y="1333500"/>
                  <a:pt x="5448300" y="1384300"/>
                </a:cubicBezTo>
                <a:cubicBezTo>
                  <a:pt x="5359400" y="1447800"/>
                  <a:pt x="5295900" y="1727200"/>
                  <a:pt x="5295900" y="2032000"/>
                </a:cubicBezTo>
                <a:cubicBezTo>
                  <a:pt x="5295900" y="2324100"/>
                  <a:pt x="5219700" y="2565400"/>
                  <a:pt x="5130800" y="2565400"/>
                </a:cubicBezTo>
                <a:cubicBezTo>
                  <a:pt x="5041900" y="2565400"/>
                  <a:pt x="4965700" y="2857500"/>
                  <a:pt x="4965700" y="3213100"/>
                </a:cubicBezTo>
                <a:cubicBezTo>
                  <a:pt x="4965700" y="3568700"/>
                  <a:pt x="4902200" y="3860800"/>
                  <a:pt x="4813300" y="3860800"/>
                </a:cubicBezTo>
                <a:cubicBezTo>
                  <a:pt x="4724400" y="3860800"/>
                  <a:pt x="4648200" y="4140200"/>
                  <a:pt x="4648200" y="4495800"/>
                </a:cubicBezTo>
                <a:cubicBezTo>
                  <a:pt x="4648200" y="4851400"/>
                  <a:pt x="4572000" y="5143500"/>
                  <a:pt x="4483100" y="5143500"/>
                </a:cubicBezTo>
                <a:cubicBezTo>
                  <a:pt x="4394200" y="5143500"/>
                  <a:pt x="4330700" y="5283200"/>
                  <a:pt x="4330700" y="5461000"/>
                </a:cubicBezTo>
                <a:cubicBezTo>
                  <a:pt x="4330700" y="5638800"/>
                  <a:pt x="4178300" y="5778500"/>
                  <a:pt x="4013200" y="5778500"/>
                </a:cubicBezTo>
                <a:cubicBezTo>
                  <a:pt x="3835400" y="5778500"/>
                  <a:pt x="3619500" y="5702300"/>
                  <a:pt x="3530600" y="5613400"/>
                </a:cubicBezTo>
                <a:cubicBezTo>
                  <a:pt x="3441700" y="5537200"/>
                  <a:pt x="3365500" y="5422900"/>
                  <a:pt x="3365500" y="5384800"/>
                </a:cubicBezTo>
                <a:cubicBezTo>
                  <a:pt x="3365500" y="5334000"/>
                  <a:pt x="3441700" y="5257800"/>
                  <a:pt x="3530600" y="5194300"/>
                </a:cubicBezTo>
                <a:cubicBezTo>
                  <a:pt x="3619500" y="5143500"/>
                  <a:pt x="3683000" y="4889500"/>
                  <a:pt x="3683000" y="4635500"/>
                </a:cubicBezTo>
                <a:cubicBezTo>
                  <a:pt x="3683000" y="4381500"/>
                  <a:pt x="3759200" y="4127500"/>
                  <a:pt x="3848100" y="4076700"/>
                </a:cubicBezTo>
                <a:cubicBezTo>
                  <a:pt x="3937000" y="4025900"/>
                  <a:pt x="4013200" y="3733800"/>
                  <a:pt x="4013200" y="3429000"/>
                </a:cubicBezTo>
                <a:cubicBezTo>
                  <a:pt x="4013200" y="3136900"/>
                  <a:pt x="4076700" y="2895600"/>
                  <a:pt x="4165600" y="2895600"/>
                </a:cubicBezTo>
                <a:cubicBezTo>
                  <a:pt x="4254500" y="2895600"/>
                  <a:pt x="4330700" y="2603500"/>
                  <a:pt x="4330700" y="2247900"/>
                </a:cubicBezTo>
                <a:cubicBezTo>
                  <a:pt x="4330700" y="1892300"/>
                  <a:pt x="4394200" y="1612900"/>
                  <a:pt x="4483100" y="1612900"/>
                </a:cubicBezTo>
                <a:cubicBezTo>
                  <a:pt x="4572000" y="1612900"/>
                  <a:pt x="4648200" y="1460500"/>
                  <a:pt x="4648200" y="1282700"/>
                </a:cubicBezTo>
                <a:cubicBezTo>
                  <a:pt x="4648200" y="1117600"/>
                  <a:pt x="4572000" y="965200"/>
                  <a:pt x="4483100" y="965200"/>
                </a:cubicBezTo>
                <a:cubicBezTo>
                  <a:pt x="4394200" y="965200"/>
                  <a:pt x="4330700" y="889000"/>
                  <a:pt x="4330700" y="812800"/>
                </a:cubicBezTo>
                <a:cubicBezTo>
                  <a:pt x="4330700" y="723900"/>
                  <a:pt x="4038600" y="647700"/>
                  <a:pt x="3683000" y="647700"/>
                </a:cubicBezTo>
                <a:lnTo>
                  <a:pt x="2717800" y="647700"/>
                </a:lnTo>
                <a:cubicBezTo>
                  <a:pt x="2374900" y="647700"/>
                  <a:pt x="2082800" y="787400"/>
                  <a:pt x="2082800" y="965200"/>
                </a:cubicBezTo>
                <a:cubicBezTo>
                  <a:pt x="2082800" y="1143000"/>
                  <a:pt x="2006600" y="1282700"/>
                  <a:pt x="1917700" y="1282700"/>
                </a:cubicBezTo>
                <a:cubicBezTo>
                  <a:pt x="1828800" y="1282700"/>
                  <a:pt x="1765300" y="1574800"/>
                  <a:pt x="1765300" y="1930400"/>
                </a:cubicBezTo>
                <a:cubicBezTo>
                  <a:pt x="1765300" y="2286000"/>
                  <a:pt x="1689100" y="2565400"/>
                  <a:pt x="1600200" y="2565400"/>
                </a:cubicBezTo>
                <a:cubicBezTo>
                  <a:pt x="1511300" y="2565400"/>
                  <a:pt x="1435100" y="2794000"/>
                  <a:pt x="1435100" y="3048000"/>
                </a:cubicBezTo>
                <a:cubicBezTo>
                  <a:pt x="1435100" y="3314700"/>
                  <a:pt x="1371600" y="3530600"/>
                  <a:pt x="1282700" y="3530600"/>
                </a:cubicBezTo>
                <a:cubicBezTo>
                  <a:pt x="1193800" y="3530600"/>
                  <a:pt x="1117600" y="3822700"/>
                  <a:pt x="1117600" y="4178300"/>
                </a:cubicBezTo>
                <a:cubicBezTo>
                  <a:pt x="1117600" y="4533900"/>
                  <a:pt x="1041400" y="4813300"/>
                  <a:pt x="965200" y="4813300"/>
                </a:cubicBezTo>
                <a:cubicBezTo>
                  <a:pt x="876300" y="4813300"/>
                  <a:pt x="800100" y="5029200"/>
                  <a:pt x="800100" y="5295900"/>
                </a:cubicBezTo>
                <a:cubicBezTo>
                  <a:pt x="800100" y="5562600"/>
                  <a:pt x="622300" y="5778500"/>
                  <a:pt x="393700" y="5778500"/>
                </a:cubicBezTo>
                <a:cubicBezTo>
                  <a:pt x="177800" y="5778500"/>
                  <a:pt x="0" y="5562600"/>
                  <a:pt x="0" y="5295900"/>
                </a:cubicBezTo>
                <a:cubicBezTo>
                  <a:pt x="0" y="5029200"/>
                  <a:pt x="76200" y="4546600"/>
                  <a:pt x="165100" y="4216400"/>
                </a:cubicBezTo>
                <a:cubicBezTo>
                  <a:pt x="254000" y="3886200"/>
                  <a:pt x="342900" y="3378200"/>
                  <a:pt x="355600" y="3098800"/>
                </a:cubicBezTo>
                <a:cubicBezTo>
                  <a:pt x="381000" y="2806700"/>
                  <a:pt x="482600" y="2565400"/>
                  <a:pt x="596900" y="2565400"/>
                </a:cubicBezTo>
                <a:cubicBezTo>
                  <a:pt x="711200" y="2565400"/>
                  <a:pt x="800100" y="2324100"/>
                  <a:pt x="800100" y="2006600"/>
                </a:cubicBezTo>
                <a:cubicBezTo>
                  <a:pt x="800100" y="1701800"/>
                  <a:pt x="876300" y="1409700"/>
                  <a:pt x="965200" y="1346200"/>
                </a:cubicBezTo>
                <a:cubicBezTo>
                  <a:pt x="1041400" y="1295400"/>
                  <a:pt x="1117600" y="1041400"/>
                  <a:pt x="1117600" y="787400"/>
                </a:cubicBezTo>
                <a:cubicBezTo>
                  <a:pt x="1117600" y="165100"/>
                  <a:pt x="1320800" y="0"/>
                  <a:pt x="2082800" y="0"/>
                </a:cubicBezTo>
                <a:close/>
                <a:moveTo>
                  <a:pt x="5372100" y="5803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38" name="Freeform 14638"/>
          <p:cNvSpPr/>
          <p:nvPr/>
        </p:nvSpPr>
        <p:spPr>
          <a:xfrm rot="0" flipH="0" flipV="0">
            <a:off x="17002281" y="17209001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39" name="Freeform 14639"/>
          <p:cNvSpPr/>
          <p:nvPr/>
        </p:nvSpPr>
        <p:spPr>
          <a:xfrm rot="0" flipH="0" flipV="0">
            <a:off x="17072546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40" name="Freeform 14640"/>
          <p:cNvSpPr/>
          <p:nvPr/>
        </p:nvSpPr>
        <p:spPr>
          <a:xfrm rot="0" flipH="0" flipV="0">
            <a:off x="17129420" y="17208880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41" name="Freeform 14641"/>
          <p:cNvSpPr/>
          <p:nvPr/>
        </p:nvSpPr>
        <p:spPr>
          <a:xfrm rot="0" flipH="0" flipV="0">
            <a:off x="17188103" y="17209845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42" name="Freeform 14642"/>
          <p:cNvSpPr/>
          <p:nvPr/>
        </p:nvSpPr>
        <p:spPr>
          <a:xfrm rot="0" flipH="0" flipV="0">
            <a:off x="17247751" y="172092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43" name="Freeform 14643"/>
          <p:cNvSpPr/>
          <p:nvPr/>
        </p:nvSpPr>
        <p:spPr>
          <a:xfrm rot="0" flipH="0" flipV="0">
            <a:off x="17329357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44" name="Freeform 14644"/>
          <p:cNvSpPr/>
          <p:nvPr/>
        </p:nvSpPr>
        <p:spPr>
          <a:xfrm rot="0" flipH="0" flipV="0">
            <a:off x="17388402" y="17184147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45" name="Freeform 14645"/>
          <p:cNvSpPr/>
          <p:nvPr/>
        </p:nvSpPr>
        <p:spPr>
          <a:xfrm rot="0" flipH="0" flipV="0">
            <a:off x="17448291" y="1720876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46" name="Freeform 14646"/>
          <p:cNvSpPr/>
          <p:nvPr/>
        </p:nvSpPr>
        <p:spPr>
          <a:xfrm rot="0" flipH="0" flipV="0">
            <a:off x="17514455" y="172091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47" name="Freeform 14647"/>
          <p:cNvSpPr/>
          <p:nvPr/>
        </p:nvSpPr>
        <p:spPr>
          <a:xfrm rot="0" flipH="0" flipV="0">
            <a:off x="17578205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48" name="Freeform 14648"/>
          <p:cNvSpPr/>
          <p:nvPr/>
        </p:nvSpPr>
        <p:spPr>
          <a:xfrm rot="0" flipH="0" flipV="0">
            <a:off x="17684892" y="1720815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49" name="Freeform 14649"/>
          <p:cNvSpPr/>
          <p:nvPr/>
        </p:nvSpPr>
        <p:spPr>
          <a:xfrm rot="0" flipH="0" flipV="0">
            <a:off x="17756461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50" name="Freeform 14650"/>
          <p:cNvSpPr/>
          <p:nvPr/>
        </p:nvSpPr>
        <p:spPr>
          <a:xfrm rot="0" flipH="0" flipV="0">
            <a:off x="17811744" y="172091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51" name="Freeform 14651"/>
          <p:cNvSpPr/>
          <p:nvPr/>
        </p:nvSpPr>
        <p:spPr>
          <a:xfrm rot="0" flipH="0" flipV="0">
            <a:off x="17875108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52" name="Freeform 14652"/>
          <p:cNvSpPr/>
          <p:nvPr/>
        </p:nvSpPr>
        <p:spPr>
          <a:xfrm rot="0" flipH="0" flipV="0">
            <a:off x="17931115" y="17209001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53" name="Freeform 14653"/>
          <p:cNvSpPr/>
          <p:nvPr/>
        </p:nvSpPr>
        <p:spPr>
          <a:xfrm rot="0" flipH="0" flipV="0">
            <a:off x="17991463" y="17184750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54" name="Freeform 14654"/>
          <p:cNvSpPr/>
          <p:nvPr/>
        </p:nvSpPr>
        <p:spPr>
          <a:xfrm rot="0" flipH="0" flipV="0">
            <a:off x="18014774" y="172092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55" name="Freeform 14655"/>
          <p:cNvSpPr/>
          <p:nvPr/>
        </p:nvSpPr>
        <p:spPr>
          <a:xfrm rot="0" flipH="0" flipV="0">
            <a:off x="18092255" y="172091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56" name="Freeform 14656"/>
          <p:cNvSpPr/>
          <p:nvPr/>
        </p:nvSpPr>
        <p:spPr>
          <a:xfrm rot="0" flipH="0" flipV="0">
            <a:off x="18155137" y="17209845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57" name="Freeform 14657"/>
          <p:cNvSpPr/>
          <p:nvPr/>
        </p:nvSpPr>
        <p:spPr>
          <a:xfrm rot="0" flipH="0" flipV="0">
            <a:off x="18211023" y="1720815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58" name="Freeform 14658"/>
          <p:cNvSpPr/>
          <p:nvPr/>
        </p:nvSpPr>
        <p:spPr>
          <a:xfrm rot="0" flipH="0" flipV="0">
            <a:off x="18280058" y="1720912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59" name="Freeform 14659"/>
          <p:cNvSpPr/>
          <p:nvPr/>
        </p:nvSpPr>
        <p:spPr>
          <a:xfrm rot="0" flipH="0" flipV="0">
            <a:off x="18338719" y="17259553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60" name="Freeform 14660"/>
          <p:cNvSpPr/>
          <p:nvPr/>
        </p:nvSpPr>
        <p:spPr>
          <a:xfrm rot="0" flipH="0" flipV="0">
            <a:off x="18425619" y="17208760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61" name="Freeform 14661"/>
          <p:cNvSpPr/>
          <p:nvPr/>
        </p:nvSpPr>
        <p:spPr>
          <a:xfrm rot="0" flipH="0" flipV="0">
            <a:off x="18535430" y="17184268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62" name="Freeform 14662"/>
          <p:cNvSpPr/>
          <p:nvPr/>
        </p:nvSpPr>
        <p:spPr>
          <a:xfrm rot="0" flipH="0" flipV="0">
            <a:off x="18593101" y="17208880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63" name="Freeform 14663"/>
          <p:cNvSpPr/>
          <p:nvPr/>
        </p:nvSpPr>
        <p:spPr>
          <a:xfrm rot="0" flipH="0" flipV="0">
            <a:off x="18652099" y="172092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64" name="Freeform 14664"/>
          <p:cNvSpPr/>
          <p:nvPr/>
        </p:nvSpPr>
        <p:spPr>
          <a:xfrm rot="0" flipH="0" flipV="0">
            <a:off x="18734623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65" name="Freeform 14665"/>
          <p:cNvSpPr/>
          <p:nvPr/>
        </p:nvSpPr>
        <p:spPr>
          <a:xfrm rot="0" flipH="0" flipV="0">
            <a:off x="18791208" y="172091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66" name="Freeform 14666"/>
          <p:cNvSpPr/>
          <p:nvPr/>
        </p:nvSpPr>
        <p:spPr>
          <a:xfrm rot="0" flipH="0" flipV="0">
            <a:off x="18849361" y="17208760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67" name="Freeform 14667"/>
          <p:cNvSpPr/>
          <p:nvPr/>
        </p:nvSpPr>
        <p:spPr>
          <a:xfrm rot="0" flipH="0" flipV="0">
            <a:off x="18964894" y="17182699"/>
            <a:ext cx="58756" cy="83851"/>
          </a:xfrm>
          <a:custGeom>
            <a:pathLst>
              <a:path w="6184900" h="8826500">
                <a:moveTo>
                  <a:pt x="114300" y="6273800"/>
                </a:moveTo>
                <a:lnTo>
                  <a:pt x="1346200" y="1816100"/>
                </a:lnTo>
                <a:cubicBezTo>
                  <a:pt x="1384300" y="1651000"/>
                  <a:pt x="1511300" y="1397000"/>
                  <a:pt x="1600200" y="1270000"/>
                </a:cubicBezTo>
                <a:lnTo>
                  <a:pt x="1727200" y="1092200"/>
                </a:lnTo>
                <a:cubicBezTo>
                  <a:pt x="2120900" y="546100"/>
                  <a:pt x="2374900" y="381000"/>
                  <a:pt x="3009900" y="228600"/>
                </a:cubicBezTo>
                <a:lnTo>
                  <a:pt x="3619500" y="76200"/>
                </a:lnTo>
                <a:cubicBezTo>
                  <a:pt x="3810000" y="38100"/>
                  <a:pt x="4102100" y="0"/>
                  <a:pt x="4279900" y="0"/>
                </a:cubicBezTo>
                <a:lnTo>
                  <a:pt x="5486400" y="0"/>
                </a:lnTo>
                <a:cubicBezTo>
                  <a:pt x="5664200" y="0"/>
                  <a:pt x="5880100" y="76200"/>
                  <a:pt x="5969000" y="165100"/>
                </a:cubicBezTo>
                <a:cubicBezTo>
                  <a:pt x="6134100" y="330200"/>
                  <a:pt x="6184900" y="749300"/>
                  <a:pt x="6045200" y="876300"/>
                </a:cubicBezTo>
                <a:cubicBezTo>
                  <a:pt x="5994400" y="927100"/>
                  <a:pt x="5816600" y="965200"/>
                  <a:pt x="5638800" y="965200"/>
                </a:cubicBezTo>
                <a:lnTo>
                  <a:pt x="3556000" y="965200"/>
                </a:lnTo>
                <a:cubicBezTo>
                  <a:pt x="3035300" y="965200"/>
                  <a:pt x="2489200" y="1384300"/>
                  <a:pt x="2349500" y="1917700"/>
                </a:cubicBezTo>
                <a:lnTo>
                  <a:pt x="1371600" y="5537200"/>
                </a:lnTo>
                <a:cubicBezTo>
                  <a:pt x="1320800" y="5702300"/>
                  <a:pt x="1219200" y="5956300"/>
                  <a:pt x="1143000" y="6096000"/>
                </a:cubicBezTo>
                <a:cubicBezTo>
                  <a:pt x="1054100" y="6223000"/>
                  <a:pt x="990600" y="6477000"/>
                  <a:pt x="990600" y="6654800"/>
                </a:cubicBezTo>
                <a:lnTo>
                  <a:pt x="990600" y="7061200"/>
                </a:lnTo>
                <a:cubicBezTo>
                  <a:pt x="990600" y="7543800"/>
                  <a:pt x="1219200" y="7861300"/>
                  <a:pt x="1587500" y="7861300"/>
                </a:cubicBezTo>
                <a:lnTo>
                  <a:pt x="3390900" y="7861300"/>
                </a:lnTo>
                <a:cubicBezTo>
                  <a:pt x="3568700" y="7861300"/>
                  <a:pt x="3784600" y="7937500"/>
                  <a:pt x="3873500" y="8026400"/>
                </a:cubicBezTo>
                <a:cubicBezTo>
                  <a:pt x="4051300" y="8191500"/>
                  <a:pt x="4089400" y="8610600"/>
                  <a:pt x="3962400" y="8737600"/>
                </a:cubicBezTo>
                <a:cubicBezTo>
                  <a:pt x="3911600" y="8788400"/>
                  <a:pt x="3733800" y="8826500"/>
                  <a:pt x="3556000" y="8826500"/>
                </a:cubicBezTo>
                <a:lnTo>
                  <a:pt x="1638300" y="8826500"/>
                </a:lnTo>
                <a:cubicBezTo>
                  <a:pt x="1460500" y="8826500"/>
                  <a:pt x="1193800" y="8750300"/>
                  <a:pt x="1054100" y="8674100"/>
                </a:cubicBezTo>
                <a:lnTo>
                  <a:pt x="825500" y="8547100"/>
                </a:lnTo>
                <a:cubicBezTo>
                  <a:pt x="381000" y="8293100"/>
                  <a:pt x="254000" y="8102600"/>
                  <a:pt x="101600" y="7467600"/>
                </a:cubicBezTo>
                <a:cubicBezTo>
                  <a:pt x="0" y="7035800"/>
                  <a:pt x="12700" y="6654800"/>
                  <a:pt x="114300" y="6273800"/>
                </a:cubicBezTo>
                <a:close/>
                <a:moveTo>
                  <a:pt x="2032000" y="8851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68" name="Freeform 14668"/>
          <p:cNvSpPr/>
          <p:nvPr/>
        </p:nvSpPr>
        <p:spPr>
          <a:xfrm rot="0" flipH="0" flipV="0">
            <a:off x="19026565" y="17184147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69" name="Freeform 14669"/>
          <p:cNvSpPr/>
          <p:nvPr/>
        </p:nvSpPr>
        <p:spPr>
          <a:xfrm rot="0" flipH="0" flipV="0">
            <a:off x="19094235" y="17184388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70" name="Freeform 14670"/>
          <p:cNvSpPr/>
          <p:nvPr/>
        </p:nvSpPr>
        <p:spPr>
          <a:xfrm rot="0" flipH="0" flipV="0">
            <a:off x="19153217" y="17184750"/>
            <a:ext cx="57912" cy="80835"/>
          </a:xfrm>
          <a:custGeom>
            <a:pathLst>
              <a:path w="6096000" h="8509000">
                <a:moveTo>
                  <a:pt x="533400" y="6324600"/>
                </a:moveTo>
                <a:lnTo>
                  <a:pt x="4635500" y="736600"/>
                </a:lnTo>
                <a:cubicBezTo>
                  <a:pt x="4927600" y="330200"/>
                  <a:pt x="5372100" y="0"/>
                  <a:pt x="5626100" y="0"/>
                </a:cubicBezTo>
                <a:cubicBezTo>
                  <a:pt x="5880100" y="0"/>
                  <a:pt x="6096000" y="152400"/>
                  <a:pt x="6096000" y="330200"/>
                </a:cubicBezTo>
                <a:cubicBezTo>
                  <a:pt x="6096000" y="736600"/>
                  <a:pt x="5930900" y="1054100"/>
                  <a:pt x="5283200" y="1968500"/>
                </a:cubicBezTo>
                <a:lnTo>
                  <a:pt x="1435100" y="7327900"/>
                </a:lnTo>
                <a:cubicBezTo>
                  <a:pt x="876300" y="8102600"/>
                  <a:pt x="444500" y="8509000"/>
                  <a:pt x="165100" y="8509000"/>
                </a:cubicBezTo>
                <a:cubicBezTo>
                  <a:pt x="63500" y="8509000"/>
                  <a:pt x="0" y="8178800"/>
                  <a:pt x="0" y="7785100"/>
                </a:cubicBezTo>
                <a:cubicBezTo>
                  <a:pt x="0" y="7391400"/>
                  <a:pt x="241300" y="6731000"/>
                  <a:pt x="533400" y="6324600"/>
                </a:cubicBezTo>
                <a:close/>
                <a:moveTo>
                  <a:pt x="2120900" y="863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71" name="Freeform 14671"/>
          <p:cNvSpPr/>
          <p:nvPr/>
        </p:nvSpPr>
        <p:spPr>
          <a:xfrm rot="0" flipH="0" flipV="0">
            <a:off x="19214250" y="17184388"/>
            <a:ext cx="54895" cy="82283"/>
          </a:xfrm>
          <a:custGeom>
            <a:pathLst>
              <a:path w="5778500" h="8661400">
                <a:moveTo>
                  <a:pt x="2933700" y="8661400"/>
                </a:moveTo>
                <a:lnTo>
                  <a:pt x="850900" y="8661400"/>
                </a:lnTo>
                <a:cubicBezTo>
                  <a:pt x="50800" y="8661400"/>
                  <a:pt x="0" y="8636000"/>
                  <a:pt x="0" y="8102600"/>
                </a:cubicBezTo>
                <a:cubicBezTo>
                  <a:pt x="0" y="7543800"/>
                  <a:pt x="292100" y="6959600"/>
                  <a:pt x="850900" y="6337300"/>
                </a:cubicBezTo>
                <a:lnTo>
                  <a:pt x="4495800" y="2400300"/>
                </a:lnTo>
                <a:cubicBezTo>
                  <a:pt x="5156200" y="1676400"/>
                  <a:pt x="5156200" y="1130300"/>
                  <a:pt x="4508500" y="825500"/>
                </a:cubicBezTo>
                <a:cubicBezTo>
                  <a:pt x="3873500" y="520700"/>
                  <a:pt x="3403600" y="622300"/>
                  <a:pt x="2781300" y="1155700"/>
                </a:cubicBezTo>
                <a:lnTo>
                  <a:pt x="2489200" y="1409700"/>
                </a:lnTo>
                <a:cubicBezTo>
                  <a:pt x="2159000" y="1689100"/>
                  <a:pt x="1790700" y="1930400"/>
                  <a:pt x="1676400" y="1930400"/>
                </a:cubicBezTo>
                <a:cubicBezTo>
                  <a:pt x="1549400" y="1930400"/>
                  <a:pt x="1447800" y="1752600"/>
                  <a:pt x="1447800" y="1524000"/>
                </a:cubicBezTo>
                <a:cubicBezTo>
                  <a:pt x="1447800" y="1308100"/>
                  <a:pt x="1689100" y="914400"/>
                  <a:pt x="1993900" y="673100"/>
                </a:cubicBezTo>
                <a:lnTo>
                  <a:pt x="2235200" y="457200"/>
                </a:lnTo>
                <a:cubicBezTo>
                  <a:pt x="2527300" y="203200"/>
                  <a:pt x="3086100" y="0"/>
                  <a:pt x="3454400" y="0"/>
                </a:cubicBezTo>
                <a:lnTo>
                  <a:pt x="4292600" y="0"/>
                </a:lnTo>
                <a:cubicBezTo>
                  <a:pt x="5041900" y="0"/>
                  <a:pt x="5778500" y="660400"/>
                  <a:pt x="5778500" y="1333500"/>
                </a:cubicBezTo>
                <a:cubicBezTo>
                  <a:pt x="5778500" y="1574800"/>
                  <a:pt x="5689600" y="2044700"/>
                  <a:pt x="5588000" y="2387600"/>
                </a:cubicBezTo>
                <a:lnTo>
                  <a:pt x="5537200" y="2527300"/>
                </a:lnTo>
                <a:cubicBezTo>
                  <a:pt x="5435600" y="2870200"/>
                  <a:pt x="5156200" y="3378200"/>
                  <a:pt x="4914900" y="3657600"/>
                </a:cubicBezTo>
                <a:lnTo>
                  <a:pt x="3543300" y="5219700"/>
                </a:lnTo>
                <a:cubicBezTo>
                  <a:pt x="3302000" y="5499100"/>
                  <a:pt x="2882900" y="5930900"/>
                  <a:pt x="2616200" y="6184900"/>
                </a:cubicBezTo>
                <a:lnTo>
                  <a:pt x="1943100" y="6819900"/>
                </a:lnTo>
                <a:cubicBezTo>
                  <a:pt x="1270000" y="7454900"/>
                  <a:pt x="1320800" y="7696200"/>
                  <a:pt x="2133600" y="7696200"/>
                </a:cubicBezTo>
                <a:lnTo>
                  <a:pt x="3327400" y="7696200"/>
                </a:lnTo>
                <a:cubicBezTo>
                  <a:pt x="3708400" y="7696200"/>
                  <a:pt x="4013200" y="7886700"/>
                  <a:pt x="4013200" y="8102600"/>
                </a:cubicBezTo>
                <a:cubicBezTo>
                  <a:pt x="4013200" y="8572500"/>
                  <a:pt x="3848100" y="8661400"/>
                  <a:pt x="2933700" y="8661400"/>
                </a:cubicBezTo>
                <a:close/>
                <a:moveTo>
                  <a:pt x="-482600" y="86741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72" name="Freeform 14672"/>
          <p:cNvSpPr/>
          <p:nvPr/>
        </p:nvSpPr>
        <p:spPr>
          <a:xfrm rot="0" flipH="0" flipV="0">
            <a:off x="19273354" y="17184750"/>
            <a:ext cx="56464" cy="82283"/>
          </a:xfrm>
          <a:custGeom>
            <a:pathLst>
              <a:path w="5943600" h="8661400">
                <a:moveTo>
                  <a:pt x="2514600" y="0"/>
                </a:moveTo>
                <a:lnTo>
                  <a:pt x="5461000" y="0"/>
                </a:lnTo>
                <a:cubicBezTo>
                  <a:pt x="5842000" y="0"/>
                  <a:pt x="5943600" y="88900"/>
                  <a:pt x="5943600" y="406400"/>
                </a:cubicBezTo>
                <a:cubicBezTo>
                  <a:pt x="5943600" y="533400"/>
                  <a:pt x="5803900" y="647700"/>
                  <a:pt x="5626100" y="660400"/>
                </a:cubicBezTo>
                <a:lnTo>
                  <a:pt x="3924300" y="774700"/>
                </a:lnTo>
                <a:cubicBezTo>
                  <a:pt x="3746500" y="787400"/>
                  <a:pt x="3467100" y="812800"/>
                  <a:pt x="3302000" y="825500"/>
                </a:cubicBezTo>
                <a:lnTo>
                  <a:pt x="3060700" y="850900"/>
                </a:lnTo>
                <a:cubicBezTo>
                  <a:pt x="2844800" y="876300"/>
                  <a:pt x="2717800" y="990600"/>
                  <a:pt x="2667000" y="1206500"/>
                </a:cubicBezTo>
                <a:lnTo>
                  <a:pt x="2336800" y="2489200"/>
                </a:lnTo>
                <a:cubicBezTo>
                  <a:pt x="2286000" y="2667000"/>
                  <a:pt x="2247900" y="2946400"/>
                  <a:pt x="2247900" y="3124200"/>
                </a:cubicBezTo>
                <a:lnTo>
                  <a:pt x="2247900" y="3213100"/>
                </a:lnTo>
                <a:cubicBezTo>
                  <a:pt x="2247900" y="3441700"/>
                  <a:pt x="2349500" y="3530600"/>
                  <a:pt x="2565400" y="3530600"/>
                </a:cubicBezTo>
                <a:lnTo>
                  <a:pt x="3848100" y="3530600"/>
                </a:lnTo>
                <a:cubicBezTo>
                  <a:pt x="4025900" y="3530600"/>
                  <a:pt x="4279900" y="3606800"/>
                  <a:pt x="4406900" y="3708400"/>
                </a:cubicBezTo>
                <a:lnTo>
                  <a:pt x="4521200" y="3784600"/>
                </a:lnTo>
                <a:cubicBezTo>
                  <a:pt x="5003800" y="4127500"/>
                  <a:pt x="5143500" y="4419600"/>
                  <a:pt x="5143500" y="5054600"/>
                </a:cubicBezTo>
                <a:lnTo>
                  <a:pt x="5143500" y="5778500"/>
                </a:lnTo>
                <a:cubicBezTo>
                  <a:pt x="5143500" y="5956300"/>
                  <a:pt x="5080000" y="6223000"/>
                  <a:pt x="5016500" y="6388100"/>
                </a:cubicBezTo>
                <a:lnTo>
                  <a:pt x="4673600" y="7200900"/>
                </a:lnTo>
                <a:cubicBezTo>
                  <a:pt x="4610100" y="7353300"/>
                  <a:pt x="4445000" y="7594600"/>
                  <a:pt x="4318000" y="7708900"/>
                </a:cubicBezTo>
                <a:lnTo>
                  <a:pt x="3924300" y="8115300"/>
                </a:lnTo>
                <a:cubicBezTo>
                  <a:pt x="3797300" y="8242300"/>
                  <a:pt x="3632200" y="8369300"/>
                  <a:pt x="3556000" y="8394700"/>
                </a:cubicBezTo>
                <a:cubicBezTo>
                  <a:pt x="3492500" y="8420100"/>
                  <a:pt x="3378200" y="8496300"/>
                  <a:pt x="3314700" y="8559800"/>
                </a:cubicBezTo>
                <a:cubicBezTo>
                  <a:pt x="3263900" y="8610600"/>
                  <a:pt x="3073400" y="8661400"/>
                  <a:pt x="2895600" y="8661400"/>
                </a:cubicBezTo>
                <a:lnTo>
                  <a:pt x="482600" y="8661400"/>
                </a:lnTo>
                <a:cubicBezTo>
                  <a:pt x="127000" y="8661400"/>
                  <a:pt x="0" y="8585200"/>
                  <a:pt x="0" y="8343900"/>
                </a:cubicBezTo>
                <a:cubicBezTo>
                  <a:pt x="0" y="8255000"/>
                  <a:pt x="101600" y="8077200"/>
                  <a:pt x="228600" y="7962900"/>
                </a:cubicBezTo>
                <a:lnTo>
                  <a:pt x="254000" y="7924800"/>
                </a:lnTo>
                <a:cubicBezTo>
                  <a:pt x="381000" y="7810500"/>
                  <a:pt x="635000" y="7696200"/>
                  <a:pt x="800100" y="7696200"/>
                </a:cubicBezTo>
                <a:lnTo>
                  <a:pt x="1130300" y="7696200"/>
                </a:lnTo>
                <a:cubicBezTo>
                  <a:pt x="1308100" y="7696200"/>
                  <a:pt x="1600200" y="7734300"/>
                  <a:pt x="1803400" y="7772400"/>
                </a:cubicBezTo>
                <a:lnTo>
                  <a:pt x="1816100" y="7772400"/>
                </a:lnTo>
                <a:cubicBezTo>
                  <a:pt x="2006600" y="7823200"/>
                  <a:pt x="2298700" y="7823200"/>
                  <a:pt x="2463800" y="7785100"/>
                </a:cubicBezTo>
                <a:lnTo>
                  <a:pt x="3022600" y="7658100"/>
                </a:lnTo>
                <a:cubicBezTo>
                  <a:pt x="3479800" y="7556500"/>
                  <a:pt x="3733800" y="7251700"/>
                  <a:pt x="3975100" y="6502400"/>
                </a:cubicBezTo>
                <a:lnTo>
                  <a:pt x="4229100" y="5702300"/>
                </a:lnTo>
                <a:cubicBezTo>
                  <a:pt x="4368800" y="5283200"/>
                  <a:pt x="4356100" y="5194300"/>
                  <a:pt x="4203700" y="4838700"/>
                </a:cubicBezTo>
                <a:lnTo>
                  <a:pt x="4191000" y="4787900"/>
                </a:lnTo>
                <a:cubicBezTo>
                  <a:pt x="4114800" y="4622800"/>
                  <a:pt x="3924300" y="4495800"/>
                  <a:pt x="3733800" y="4495800"/>
                </a:cubicBezTo>
                <a:lnTo>
                  <a:pt x="1930400" y="4495800"/>
                </a:lnTo>
                <a:cubicBezTo>
                  <a:pt x="1752600" y="4495800"/>
                  <a:pt x="1511300" y="4394200"/>
                  <a:pt x="1384300" y="4267200"/>
                </a:cubicBezTo>
                <a:lnTo>
                  <a:pt x="1358900" y="4241800"/>
                </a:lnTo>
                <a:cubicBezTo>
                  <a:pt x="1117600" y="4000500"/>
                  <a:pt x="1066800" y="3594100"/>
                  <a:pt x="1206500" y="3073400"/>
                </a:cubicBezTo>
                <a:lnTo>
                  <a:pt x="1803400" y="850900"/>
                </a:lnTo>
                <a:cubicBezTo>
                  <a:pt x="1968500" y="279400"/>
                  <a:pt x="2197100" y="0"/>
                  <a:pt x="2514600" y="0"/>
                </a:cubicBezTo>
                <a:close/>
                <a:moveTo>
                  <a:pt x="8737600" y="863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73" name="Freeform 14673"/>
          <p:cNvSpPr/>
          <p:nvPr/>
        </p:nvSpPr>
        <p:spPr>
          <a:xfrm rot="0" flipH="0" flipV="0">
            <a:off x="19335232" y="17259553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74" name="Freeform 14674"/>
          <p:cNvSpPr/>
          <p:nvPr/>
        </p:nvSpPr>
        <p:spPr>
          <a:xfrm rot="0" flipH="0" flipV="0">
            <a:off x="19413363" y="1720815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75" name="Freeform 14675"/>
          <p:cNvSpPr/>
          <p:nvPr/>
        </p:nvSpPr>
        <p:spPr>
          <a:xfrm rot="0" flipH="0" flipV="0">
            <a:off x="19485453" y="17208880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76" name="Freeform 14676"/>
          <p:cNvSpPr/>
          <p:nvPr/>
        </p:nvSpPr>
        <p:spPr>
          <a:xfrm rot="0" flipH="0" flipV="0">
            <a:off x="19543910" y="17208880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77" name="Freeform 14677"/>
          <p:cNvSpPr/>
          <p:nvPr/>
        </p:nvSpPr>
        <p:spPr>
          <a:xfrm rot="0" flipH="0" flipV="0">
            <a:off x="19611658" y="17209845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78" name="Freeform 14678"/>
          <p:cNvSpPr/>
          <p:nvPr/>
        </p:nvSpPr>
        <p:spPr>
          <a:xfrm rot="0" flipH="0" flipV="0">
            <a:off x="19675422" y="17208880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79" name="Freeform 14679"/>
          <p:cNvSpPr/>
          <p:nvPr/>
        </p:nvSpPr>
        <p:spPr>
          <a:xfrm rot="0" flipH="0" flipV="0">
            <a:off x="19794425" y="17208760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80" name="Freeform 14680"/>
          <p:cNvSpPr/>
          <p:nvPr/>
        </p:nvSpPr>
        <p:spPr>
          <a:xfrm rot="0" flipH="0" flipV="0">
            <a:off x="19852393" y="17208880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81" name="Freeform 14681"/>
          <p:cNvSpPr/>
          <p:nvPr/>
        </p:nvSpPr>
        <p:spPr>
          <a:xfrm rot="0" flipH="0" flipV="0">
            <a:off x="19968225" y="1720815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82" name="Freeform 14682"/>
          <p:cNvSpPr/>
          <p:nvPr/>
        </p:nvSpPr>
        <p:spPr>
          <a:xfrm rot="0" flipH="0" flipV="0">
            <a:off x="20040258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83" name="Freeform 14683"/>
          <p:cNvSpPr/>
          <p:nvPr/>
        </p:nvSpPr>
        <p:spPr>
          <a:xfrm rot="0" flipH="0" flipV="0">
            <a:off x="20089489" y="17208880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84" name="Freeform 14684"/>
          <p:cNvSpPr/>
          <p:nvPr/>
        </p:nvSpPr>
        <p:spPr>
          <a:xfrm rot="0" flipH="0" flipV="0">
            <a:off x="20160074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85" name="Freeform 14685"/>
          <p:cNvSpPr/>
          <p:nvPr/>
        </p:nvSpPr>
        <p:spPr>
          <a:xfrm rot="0" flipH="0" flipV="0">
            <a:off x="20217027" y="17208760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86" name="Freeform 14686"/>
          <p:cNvSpPr/>
          <p:nvPr/>
        </p:nvSpPr>
        <p:spPr>
          <a:xfrm rot="0" flipH="0" flipV="0">
            <a:off x="20276030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87" name="Freeform 14687"/>
          <p:cNvSpPr/>
          <p:nvPr/>
        </p:nvSpPr>
        <p:spPr>
          <a:xfrm rot="0" flipH="0" flipV="0">
            <a:off x="20334670" y="17208760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88" name="Freeform 14688"/>
          <p:cNvSpPr/>
          <p:nvPr/>
        </p:nvSpPr>
        <p:spPr>
          <a:xfrm rot="0" flipH="0" flipV="0">
            <a:off x="20383176" y="172092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89" name="Freeform 14689"/>
          <p:cNvSpPr/>
          <p:nvPr/>
        </p:nvSpPr>
        <p:spPr>
          <a:xfrm rot="0" flipH="0" flipV="0">
            <a:off x="20461966" y="17185233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90" name="Freeform 14690"/>
          <p:cNvSpPr/>
          <p:nvPr/>
        </p:nvSpPr>
        <p:spPr>
          <a:xfrm rot="0" flipH="0" flipV="0">
            <a:off x="20489238" y="17184147"/>
            <a:ext cx="51879" cy="82283"/>
          </a:xfrm>
          <a:custGeom>
            <a:pathLst>
              <a:path w="5461000" h="8661400">
                <a:moveTo>
                  <a:pt x="4813300" y="952500"/>
                </a:moveTo>
                <a:lnTo>
                  <a:pt x="3213100" y="952500"/>
                </a:lnTo>
                <a:cubicBezTo>
                  <a:pt x="2921000" y="952500"/>
                  <a:pt x="2730500" y="749300"/>
                  <a:pt x="2730500" y="431800"/>
                </a:cubicBezTo>
                <a:cubicBezTo>
                  <a:pt x="2730500" y="368300"/>
                  <a:pt x="2806700" y="241300"/>
                  <a:pt x="2895600" y="152400"/>
                </a:cubicBezTo>
                <a:cubicBezTo>
                  <a:pt x="2971800" y="63500"/>
                  <a:pt x="3200400" y="0"/>
                  <a:pt x="3365500" y="0"/>
                </a:cubicBezTo>
                <a:lnTo>
                  <a:pt x="4813300" y="0"/>
                </a:lnTo>
                <a:cubicBezTo>
                  <a:pt x="5219700" y="0"/>
                  <a:pt x="5295900" y="76200"/>
                  <a:pt x="5295900" y="482600"/>
                </a:cubicBezTo>
                <a:cubicBezTo>
                  <a:pt x="5295900" y="876300"/>
                  <a:pt x="5219700" y="952500"/>
                  <a:pt x="4813300" y="952500"/>
                </a:cubicBezTo>
                <a:close/>
                <a:moveTo>
                  <a:pt x="7226300" y="8699500"/>
                </a:moveTo>
                <a:moveTo>
                  <a:pt x="3746500" y="8661400"/>
                </a:moveTo>
                <a:lnTo>
                  <a:pt x="965200" y="8661400"/>
                </a:lnTo>
                <a:cubicBezTo>
                  <a:pt x="787400" y="8661400"/>
                  <a:pt x="546100" y="8559800"/>
                  <a:pt x="419100" y="8432800"/>
                </a:cubicBezTo>
                <a:lnTo>
                  <a:pt x="393700" y="8407400"/>
                </a:lnTo>
                <a:cubicBezTo>
                  <a:pt x="101600" y="8115300"/>
                  <a:pt x="0" y="7861300"/>
                  <a:pt x="0" y="7454900"/>
                </a:cubicBezTo>
                <a:lnTo>
                  <a:pt x="0" y="7213600"/>
                </a:lnTo>
                <a:cubicBezTo>
                  <a:pt x="0" y="7035800"/>
                  <a:pt x="38100" y="6756400"/>
                  <a:pt x="88900" y="6591300"/>
                </a:cubicBezTo>
                <a:lnTo>
                  <a:pt x="1003300" y="3225800"/>
                </a:lnTo>
                <a:cubicBezTo>
                  <a:pt x="1054100" y="3060700"/>
                  <a:pt x="1130300" y="2870200"/>
                  <a:pt x="1181100" y="2819400"/>
                </a:cubicBezTo>
                <a:cubicBezTo>
                  <a:pt x="1308100" y="2705100"/>
                  <a:pt x="1739900" y="2692400"/>
                  <a:pt x="1841500" y="2806700"/>
                </a:cubicBezTo>
                <a:cubicBezTo>
                  <a:pt x="1892300" y="2844800"/>
                  <a:pt x="1930400" y="3022600"/>
                  <a:pt x="1930400" y="3200400"/>
                </a:cubicBezTo>
                <a:lnTo>
                  <a:pt x="1930400" y="3365500"/>
                </a:lnTo>
                <a:cubicBezTo>
                  <a:pt x="1930400" y="3543300"/>
                  <a:pt x="1879600" y="3822700"/>
                  <a:pt x="1828800" y="4000500"/>
                </a:cubicBezTo>
                <a:lnTo>
                  <a:pt x="1066800" y="6337300"/>
                </a:lnTo>
                <a:cubicBezTo>
                  <a:pt x="1016000" y="6515100"/>
                  <a:pt x="965200" y="6794500"/>
                  <a:pt x="965200" y="6972300"/>
                </a:cubicBezTo>
                <a:lnTo>
                  <a:pt x="965200" y="7378700"/>
                </a:lnTo>
                <a:cubicBezTo>
                  <a:pt x="965200" y="7721600"/>
                  <a:pt x="1168400" y="7861300"/>
                  <a:pt x="1689100" y="7861300"/>
                </a:cubicBezTo>
                <a:lnTo>
                  <a:pt x="2895600" y="7861300"/>
                </a:lnTo>
                <a:cubicBezTo>
                  <a:pt x="3263900" y="7861300"/>
                  <a:pt x="3492500" y="7658100"/>
                  <a:pt x="3632200" y="7200900"/>
                </a:cubicBezTo>
                <a:lnTo>
                  <a:pt x="3746500" y="6819900"/>
                </a:lnTo>
                <a:cubicBezTo>
                  <a:pt x="3810000" y="6642100"/>
                  <a:pt x="3848100" y="6362700"/>
                  <a:pt x="3848100" y="6210300"/>
                </a:cubicBezTo>
                <a:cubicBezTo>
                  <a:pt x="3848100" y="6057900"/>
                  <a:pt x="3898900" y="5791200"/>
                  <a:pt x="3949700" y="5626100"/>
                </a:cubicBezTo>
                <a:lnTo>
                  <a:pt x="4673600" y="3238500"/>
                </a:lnTo>
                <a:cubicBezTo>
                  <a:pt x="4787900" y="2844800"/>
                  <a:pt x="4914900" y="2717800"/>
                  <a:pt x="5219700" y="2717800"/>
                </a:cubicBezTo>
                <a:cubicBezTo>
                  <a:pt x="5346700" y="2717800"/>
                  <a:pt x="5461000" y="2870200"/>
                  <a:pt x="5461000" y="3048000"/>
                </a:cubicBezTo>
                <a:lnTo>
                  <a:pt x="5461000" y="3683000"/>
                </a:lnTo>
                <a:cubicBezTo>
                  <a:pt x="5461000" y="3860800"/>
                  <a:pt x="5422900" y="4140200"/>
                  <a:pt x="5372100" y="4305300"/>
                </a:cubicBezTo>
                <a:lnTo>
                  <a:pt x="4470400" y="7759700"/>
                </a:lnTo>
                <a:cubicBezTo>
                  <a:pt x="4432300" y="7924800"/>
                  <a:pt x="4330700" y="8191500"/>
                  <a:pt x="4241800" y="8343900"/>
                </a:cubicBezTo>
                <a:lnTo>
                  <a:pt x="4216400" y="8382000"/>
                </a:lnTo>
                <a:cubicBezTo>
                  <a:pt x="4140200" y="8534400"/>
                  <a:pt x="3924300" y="8661400"/>
                  <a:pt x="3746500" y="8661400"/>
                </a:cubicBezTo>
                <a:close/>
                <a:moveTo>
                  <a:pt x="-482600" y="8699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91" name="Freeform 14691"/>
          <p:cNvSpPr/>
          <p:nvPr/>
        </p:nvSpPr>
        <p:spPr>
          <a:xfrm rot="0" flipH="0" flipV="0">
            <a:off x="20545587" y="17209845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92" name="Freeform 14692"/>
          <p:cNvSpPr/>
          <p:nvPr/>
        </p:nvSpPr>
        <p:spPr>
          <a:xfrm rot="0" flipH="0" flipV="0">
            <a:off x="20606761" y="17184750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93" name="Freeform 14693"/>
          <p:cNvSpPr/>
          <p:nvPr/>
        </p:nvSpPr>
        <p:spPr>
          <a:xfrm rot="0" flipH="0" flipV="0">
            <a:off x="20633672" y="17208760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94" name="Freeform 14694"/>
          <p:cNvSpPr/>
          <p:nvPr/>
        </p:nvSpPr>
        <p:spPr>
          <a:xfrm rot="0" flipH="0" flipV="0">
            <a:off x="20682178" y="172092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95" name="Freeform 14695"/>
          <p:cNvSpPr/>
          <p:nvPr/>
        </p:nvSpPr>
        <p:spPr>
          <a:xfrm rot="0" flipH="0" flipV="0">
            <a:off x="20759880" y="172092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96" name="Freeform 14696"/>
          <p:cNvSpPr/>
          <p:nvPr/>
        </p:nvSpPr>
        <p:spPr>
          <a:xfrm rot="0" flipH="0" flipV="0">
            <a:off x="20837705" y="17207674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97" name="Freeform 14697"/>
          <p:cNvSpPr/>
          <p:nvPr/>
        </p:nvSpPr>
        <p:spPr>
          <a:xfrm rot="0" flipH="0" flipV="0">
            <a:off x="20965004" y="17181734"/>
            <a:ext cx="61048" cy="83851"/>
          </a:xfrm>
          <a:custGeom>
            <a:pathLst>
              <a:path w="6426200" h="8826500">
                <a:moveTo>
                  <a:pt x="5778500" y="965200"/>
                </a:moveTo>
                <a:lnTo>
                  <a:pt x="3213100" y="965200"/>
                </a:lnTo>
                <a:cubicBezTo>
                  <a:pt x="2857500" y="965200"/>
                  <a:pt x="2565400" y="1181100"/>
                  <a:pt x="2565400" y="1447800"/>
                </a:cubicBezTo>
                <a:cubicBezTo>
                  <a:pt x="2565400" y="1701800"/>
                  <a:pt x="2501900" y="1917700"/>
                  <a:pt x="2413000" y="1917700"/>
                </a:cubicBezTo>
                <a:cubicBezTo>
                  <a:pt x="2324100" y="1917700"/>
                  <a:pt x="2247900" y="2209800"/>
                  <a:pt x="2247900" y="2565400"/>
                </a:cubicBezTo>
                <a:cubicBezTo>
                  <a:pt x="2247900" y="2921000"/>
                  <a:pt x="2171700" y="3213100"/>
                  <a:pt x="2082800" y="3213100"/>
                </a:cubicBezTo>
                <a:cubicBezTo>
                  <a:pt x="2006600" y="3213100"/>
                  <a:pt x="1930400" y="3276600"/>
                  <a:pt x="1930400" y="3365500"/>
                </a:cubicBezTo>
                <a:cubicBezTo>
                  <a:pt x="1930400" y="3454400"/>
                  <a:pt x="2222500" y="3530600"/>
                  <a:pt x="2565400" y="3530600"/>
                </a:cubicBezTo>
                <a:lnTo>
                  <a:pt x="4495800" y="3530600"/>
                </a:lnTo>
                <a:cubicBezTo>
                  <a:pt x="4851400" y="3530600"/>
                  <a:pt x="5130800" y="3594100"/>
                  <a:pt x="5130800" y="3683000"/>
                </a:cubicBezTo>
                <a:cubicBezTo>
                  <a:pt x="5130800" y="3771900"/>
                  <a:pt x="5207000" y="3848100"/>
                  <a:pt x="5295900" y="3848100"/>
                </a:cubicBezTo>
                <a:cubicBezTo>
                  <a:pt x="5384800" y="3848100"/>
                  <a:pt x="5461000" y="3987800"/>
                  <a:pt x="5461000" y="4165600"/>
                </a:cubicBezTo>
                <a:cubicBezTo>
                  <a:pt x="5461000" y="4343400"/>
                  <a:pt x="5168900" y="4495800"/>
                  <a:pt x="4813300" y="4495800"/>
                </a:cubicBezTo>
                <a:lnTo>
                  <a:pt x="2247900" y="4495800"/>
                </a:lnTo>
                <a:cubicBezTo>
                  <a:pt x="1892300" y="4495800"/>
                  <a:pt x="1612900" y="4711700"/>
                  <a:pt x="1612900" y="4965700"/>
                </a:cubicBezTo>
                <a:cubicBezTo>
                  <a:pt x="1612900" y="5232400"/>
                  <a:pt x="1536700" y="5448300"/>
                  <a:pt x="1447800" y="5448300"/>
                </a:cubicBezTo>
                <a:cubicBezTo>
                  <a:pt x="1358900" y="5448300"/>
                  <a:pt x="1282700" y="5740400"/>
                  <a:pt x="1282700" y="6096000"/>
                </a:cubicBezTo>
                <a:cubicBezTo>
                  <a:pt x="1282700" y="6451600"/>
                  <a:pt x="1219200" y="6731000"/>
                  <a:pt x="1130300" y="6731000"/>
                </a:cubicBezTo>
                <a:cubicBezTo>
                  <a:pt x="1041400" y="6731000"/>
                  <a:pt x="965200" y="7023100"/>
                  <a:pt x="965200" y="7378700"/>
                </a:cubicBezTo>
                <a:cubicBezTo>
                  <a:pt x="965200" y="7734300"/>
                  <a:pt x="889000" y="8013700"/>
                  <a:pt x="800100" y="8013700"/>
                </a:cubicBezTo>
                <a:cubicBezTo>
                  <a:pt x="711200" y="8013700"/>
                  <a:pt x="647700" y="8166100"/>
                  <a:pt x="647700" y="8343900"/>
                </a:cubicBezTo>
                <a:cubicBezTo>
                  <a:pt x="647700" y="8636000"/>
                  <a:pt x="444500" y="8826500"/>
                  <a:pt x="127000" y="8826500"/>
                </a:cubicBezTo>
                <a:cubicBezTo>
                  <a:pt x="63500" y="8826500"/>
                  <a:pt x="0" y="8534400"/>
                  <a:pt x="0" y="8178800"/>
                </a:cubicBezTo>
                <a:lnTo>
                  <a:pt x="0" y="7378700"/>
                </a:lnTo>
                <a:cubicBezTo>
                  <a:pt x="0" y="7023100"/>
                  <a:pt x="76200" y="6731000"/>
                  <a:pt x="165100" y="6731000"/>
                </a:cubicBezTo>
                <a:cubicBezTo>
                  <a:pt x="254000" y="6731000"/>
                  <a:pt x="330200" y="6451600"/>
                  <a:pt x="330200" y="6096000"/>
                </a:cubicBezTo>
                <a:cubicBezTo>
                  <a:pt x="330200" y="5740400"/>
                  <a:pt x="393700" y="5448300"/>
                  <a:pt x="482600" y="5448300"/>
                </a:cubicBezTo>
                <a:cubicBezTo>
                  <a:pt x="571500" y="5448300"/>
                  <a:pt x="647700" y="5232400"/>
                  <a:pt x="647700" y="4965700"/>
                </a:cubicBezTo>
                <a:cubicBezTo>
                  <a:pt x="647700" y="4711700"/>
                  <a:pt x="711200" y="4495800"/>
                  <a:pt x="800100" y="4495800"/>
                </a:cubicBezTo>
                <a:cubicBezTo>
                  <a:pt x="889000" y="4495800"/>
                  <a:pt x="965200" y="4203700"/>
                  <a:pt x="965200" y="3848100"/>
                </a:cubicBezTo>
                <a:cubicBezTo>
                  <a:pt x="965200" y="3492500"/>
                  <a:pt x="1041400" y="3213100"/>
                  <a:pt x="1130300" y="3213100"/>
                </a:cubicBezTo>
                <a:cubicBezTo>
                  <a:pt x="1219200" y="3213100"/>
                  <a:pt x="1282700" y="2921000"/>
                  <a:pt x="1282700" y="2565400"/>
                </a:cubicBezTo>
                <a:cubicBezTo>
                  <a:pt x="1282700" y="2209800"/>
                  <a:pt x="1358900" y="1917700"/>
                  <a:pt x="1447800" y="1917700"/>
                </a:cubicBezTo>
                <a:cubicBezTo>
                  <a:pt x="1536700" y="1917700"/>
                  <a:pt x="1612900" y="1701800"/>
                  <a:pt x="1612900" y="1447800"/>
                </a:cubicBezTo>
                <a:cubicBezTo>
                  <a:pt x="1612900" y="1181100"/>
                  <a:pt x="1676400" y="965200"/>
                  <a:pt x="1765300" y="965200"/>
                </a:cubicBezTo>
                <a:cubicBezTo>
                  <a:pt x="1854200" y="965200"/>
                  <a:pt x="1930400" y="812800"/>
                  <a:pt x="1930400" y="635000"/>
                </a:cubicBezTo>
                <a:cubicBezTo>
                  <a:pt x="1930400" y="469900"/>
                  <a:pt x="2006600" y="317500"/>
                  <a:pt x="2082800" y="317500"/>
                </a:cubicBezTo>
                <a:cubicBezTo>
                  <a:pt x="2171700" y="317500"/>
                  <a:pt x="2247900" y="241300"/>
                  <a:pt x="2247900" y="165100"/>
                </a:cubicBezTo>
                <a:cubicBezTo>
                  <a:pt x="2247900" y="76200"/>
                  <a:pt x="2540000" y="0"/>
                  <a:pt x="2895600" y="0"/>
                </a:cubicBezTo>
                <a:lnTo>
                  <a:pt x="5130800" y="0"/>
                </a:lnTo>
                <a:cubicBezTo>
                  <a:pt x="5486400" y="0"/>
                  <a:pt x="5778500" y="76200"/>
                  <a:pt x="5778500" y="165100"/>
                </a:cubicBezTo>
                <a:cubicBezTo>
                  <a:pt x="5778500" y="241300"/>
                  <a:pt x="5918200" y="317500"/>
                  <a:pt x="6096000" y="317500"/>
                </a:cubicBezTo>
                <a:cubicBezTo>
                  <a:pt x="6273800" y="317500"/>
                  <a:pt x="6426200" y="469900"/>
                  <a:pt x="6426200" y="635000"/>
                </a:cubicBezTo>
                <a:cubicBezTo>
                  <a:pt x="6426200" y="812800"/>
                  <a:pt x="6134100" y="965200"/>
                  <a:pt x="5778500" y="965200"/>
                </a:cubicBezTo>
                <a:close/>
                <a:moveTo>
                  <a:pt x="7670800" y="8953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98" name="Freeform 14698"/>
          <p:cNvSpPr/>
          <p:nvPr/>
        </p:nvSpPr>
        <p:spPr>
          <a:xfrm rot="0" flipH="0" flipV="0">
            <a:off x="21020685" y="17184147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699" name="Freeform 14699"/>
          <p:cNvSpPr/>
          <p:nvPr/>
        </p:nvSpPr>
        <p:spPr>
          <a:xfrm rot="0" flipH="0" flipV="0">
            <a:off x="21084450" y="17184388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00" name="Freeform 14700"/>
          <p:cNvSpPr/>
          <p:nvPr/>
        </p:nvSpPr>
        <p:spPr>
          <a:xfrm rot="0" flipH="0" flipV="0">
            <a:off x="21142181" y="17184388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01" name="Freeform 14701"/>
          <p:cNvSpPr/>
          <p:nvPr/>
        </p:nvSpPr>
        <p:spPr>
          <a:xfrm rot="0" flipH="0" flipV="0">
            <a:off x="21198223" y="17259553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02" name="Freeform 14702"/>
          <p:cNvSpPr/>
          <p:nvPr/>
        </p:nvSpPr>
        <p:spPr>
          <a:xfrm rot="0" flipH="0" flipV="0">
            <a:off x="21285088" y="1720815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03" name="Freeform 14703"/>
          <p:cNvSpPr/>
          <p:nvPr/>
        </p:nvSpPr>
        <p:spPr>
          <a:xfrm rot="0" flipH="0" flipV="0">
            <a:off x="21355746" y="1720876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04" name="Freeform 14704"/>
          <p:cNvSpPr/>
          <p:nvPr/>
        </p:nvSpPr>
        <p:spPr>
          <a:xfrm rot="0" flipH="0" flipV="0">
            <a:off x="21415665" y="17208880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05" name="Freeform 14705"/>
          <p:cNvSpPr/>
          <p:nvPr/>
        </p:nvSpPr>
        <p:spPr>
          <a:xfrm rot="0" flipH="0" flipV="0">
            <a:off x="21483066" y="17209845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06" name="Freeform 14706"/>
          <p:cNvSpPr/>
          <p:nvPr/>
        </p:nvSpPr>
        <p:spPr>
          <a:xfrm rot="0" flipH="0" flipV="0">
            <a:off x="21545398" y="1720876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07" name="Freeform 14707"/>
          <p:cNvSpPr/>
          <p:nvPr/>
        </p:nvSpPr>
        <p:spPr>
          <a:xfrm rot="0" flipH="0" flipV="0">
            <a:off x="21663104" y="17208760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08" name="Freeform 14708"/>
          <p:cNvSpPr/>
          <p:nvPr/>
        </p:nvSpPr>
        <p:spPr>
          <a:xfrm rot="0" flipH="0" flipV="0">
            <a:off x="21722288" y="1720876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09" name="Freeform 14709"/>
          <p:cNvSpPr/>
          <p:nvPr/>
        </p:nvSpPr>
        <p:spPr>
          <a:xfrm rot="0" flipH="0" flipV="0">
            <a:off x="21843062" y="17184509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10" name="Freeform 14710"/>
          <p:cNvSpPr/>
          <p:nvPr/>
        </p:nvSpPr>
        <p:spPr>
          <a:xfrm rot="0" flipH="0" flipV="0">
            <a:off x="21903208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11" name="Freeform 14711"/>
          <p:cNvSpPr/>
          <p:nvPr/>
        </p:nvSpPr>
        <p:spPr>
          <a:xfrm rot="0" flipH="0" flipV="0">
            <a:off x="21965647" y="17181010"/>
            <a:ext cx="56826" cy="85902"/>
          </a:xfrm>
          <a:custGeom>
            <a:pathLst>
              <a:path w="5981700" h="9042400">
                <a:moveTo>
                  <a:pt x="5549900" y="3162300"/>
                </a:moveTo>
                <a:lnTo>
                  <a:pt x="4749800" y="6172200"/>
                </a:lnTo>
                <a:cubicBezTo>
                  <a:pt x="4203700" y="8191500"/>
                  <a:pt x="3263900" y="9042400"/>
                  <a:pt x="1562100" y="9042400"/>
                </a:cubicBezTo>
                <a:cubicBezTo>
                  <a:pt x="355600" y="9042400"/>
                  <a:pt x="0" y="8686800"/>
                  <a:pt x="0" y="7480300"/>
                </a:cubicBezTo>
                <a:lnTo>
                  <a:pt x="0" y="6426200"/>
                </a:lnTo>
                <a:cubicBezTo>
                  <a:pt x="0" y="4330700"/>
                  <a:pt x="1003300" y="2946400"/>
                  <a:pt x="2514600" y="2946400"/>
                </a:cubicBezTo>
                <a:lnTo>
                  <a:pt x="3581400" y="2946400"/>
                </a:lnTo>
                <a:cubicBezTo>
                  <a:pt x="4483100" y="2946400"/>
                  <a:pt x="4813300" y="2628900"/>
                  <a:pt x="4813300" y="1778000"/>
                </a:cubicBezTo>
                <a:cubicBezTo>
                  <a:pt x="4813300" y="1536700"/>
                  <a:pt x="4737100" y="1270000"/>
                  <a:pt x="4648200" y="1181100"/>
                </a:cubicBezTo>
                <a:cubicBezTo>
                  <a:pt x="4559300" y="1092200"/>
                  <a:pt x="4076700" y="1016000"/>
                  <a:pt x="3581400" y="1016000"/>
                </a:cubicBezTo>
                <a:lnTo>
                  <a:pt x="3479800" y="1016000"/>
                </a:lnTo>
                <a:cubicBezTo>
                  <a:pt x="2971800" y="1016000"/>
                  <a:pt x="2565400" y="876300"/>
                  <a:pt x="2565400" y="698500"/>
                </a:cubicBezTo>
                <a:cubicBezTo>
                  <a:pt x="2565400" y="520700"/>
                  <a:pt x="2641600" y="304800"/>
                  <a:pt x="2730500" y="215900"/>
                </a:cubicBezTo>
                <a:cubicBezTo>
                  <a:pt x="2921000" y="25400"/>
                  <a:pt x="4368800" y="0"/>
                  <a:pt x="4787900" y="190500"/>
                </a:cubicBezTo>
                <a:cubicBezTo>
                  <a:pt x="5765800" y="635000"/>
                  <a:pt x="5981700" y="1511300"/>
                  <a:pt x="5549900" y="3162300"/>
                </a:cubicBezTo>
                <a:close/>
                <a:moveTo>
                  <a:pt x="4965700" y="9029700"/>
                </a:moveTo>
                <a:moveTo>
                  <a:pt x="3721100" y="3606800"/>
                </a:moveTo>
                <a:lnTo>
                  <a:pt x="3022600" y="3594100"/>
                </a:lnTo>
                <a:cubicBezTo>
                  <a:pt x="2768600" y="3594100"/>
                  <a:pt x="2565400" y="3657600"/>
                  <a:pt x="2565400" y="3746500"/>
                </a:cubicBezTo>
                <a:cubicBezTo>
                  <a:pt x="2565400" y="3835400"/>
                  <a:pt x="2425700" y="3911600"/>
                  <a:pt x="2247900" y="3911600"/>
                </a:cubicBezTo>
                <a:cubicBezTo>
                  <a:pt x="1778000" y="3911600"/>
                  <a:pt x="1282700" y="4470400"/>
                  <a:pt x="1282700" y="5003800"/>
                </a:cubicBezTo>
                <a:lnTo>
                  <a:pt x="1282700" y="5054600"/>
                </a:lnTo>
                <a:cubicBezTo>
                  <a:pt x="1282700" y="5308600"/>
                  <a:pt x="1206500" y="5511800"/>
                  <a:pt x="1117600" y="5511800"/>
                </a:cubicBezTo>
                <a:cubicBezTo>
                  <a:pt x="1028700" y="5511800"/>
                  <a:pt x="965200" y="5715000"/>
                  <a:pt x="965200" y="5969000"/>
                </a:cubicBezTo>
                <a:lnTo>
                  <a:pt x="965200" y="6337300"/>
                </a:lnTo>
                <a:cubicBezTo>
                  <a:pt x="965200" y="6591300"/>
                  <a:pt x="889000" y="6794500"/>
                  <a:pt x="800100" y="6794500"/>
                </a:cubicBezTo>
                <a:cubicBezTo>
                  <a:pt x="711200" y="6794500"/>
                  <a:pt x="647700" y="6997700"/>
                  <a:pt x="647700" y="7251700"/>
                </a:cubicBezTo>
                <a:lnTo>
                  <a:pt x="647700" y="7302500"/>
                </a:lnTo>
                <a:cubicBezTo>
                  <a:pt x="647700" y="7874000"/>
                  <a:pt x="838200" y="8077200"/>
                  <a:pt x="1422400" y="8077200"/>
                </a:cubicBezTo>
                <a:lnTo>
                  <a:pt x="2108200" y="8077200"/>
                </a:lnTo>
                <a:cubicBezTo>
                  <a:pt x="2362200" y="8077200"/>
                  <a:pt x="2717800" y="7937500"/>
                  <a:pt x="2882900" y="7759700"/>
                </a:cubicBezTo>
                <a:lnTo>
                  <a:pt x="3213100" y="7442200"/>
                </a:lnTo>
                <a:cubicBezTo>
                  <a:pt x="3378200" y="7264400"/>
                  <a:pt x="3530600" y="6908800"/>
                  <a:pt x="3530600" y="6654800"/>
                </a:cubicBezTo>
                <a:lnTo>
                  <a:pt x="3530600" y="6604000"/>
                </a:lnTo>
                <a:cubicBezTo>
                  <a:pt x="3530600" y="6362700"/>
                  <a:pt x="3606800" y="6146800"/>
                  <a:pt x="3695700" y="6146800"/>
                </a:cubicBezTo>
                <a:cubicBezTo>
                  <a:pt x="3771900" y="6146800"/>
                  <a:pt x="3848100" y="5943600"/>
                  <a:pt x="3848100" y="5702300"/>
                </a:cubicBezTo>
                <a:lnTo>
                  <a:pt x="3848100" y="5321300"/>
                </a:lnTo>
                <a:cubicBezTo>
                  <a:pt x="3848100" y="5067300"/>
                  <a:pt x="3924300" y="4864100"/>
                  <a:pt x="4013200" y="4864100"/>
                </a:cubicBezTo>
                <a:cubicBezTo>
                  <a:pt x="4102100" y="4864100"/>
                  <a:pt x="4165600" y="4660900"/>
                  <a:pt x="4165600" y="4406900"/>
                </a:cubicBezTo>
                <a:lnTo>
                  <a:pt x="4165600" y="4076700"/>
                </a:lnTo>
                <a:cubicBezTo>
                  <a:pt x="4165600" y="3759200"/>
                  <a:pt x="4038600" y="3619500"/>
                  <a:pt x="3721100" y="3606800"/>
                </a:cubicBezTo>
                <a:close/>
                <a:moveTo>
                  <a:pt x="4521200" y="9029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12" name="Freeform 14712"/>
          <p:cNvSpPr/>
          <p:nvPr/>
        </p:nvSpPr>
        <p:spPr>
          <a:xfrm rot="0" flipH="0" flipV="0">
            <a:off x="22023983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13" name="Freeform 14713"/>
          <p:cNvSpPr/>
          <p:nvPr/>
        </p:nvSpPr>
        <p:spPr>
          <a:xfrm rot="0" flipH="0" flipV="0">
            <a:off x="22079785" y="172091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14" name="Freeform 14714"/>
          <p:cNvSpPr/>
          <p:nvPr/>
        </p:nvSpPr>
        <p:spPr>
          <a:xfrm rot="0" flipH="0" flipV="0">
            <a:off x="22141137" y="17208880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15" name="Freeform 14715"/>
          <p:cNvSpPr/>
          <p:nvPr/>
        </p:nvSpPr>
        <p:spPr>
          <a:xfrm rot="0" flipH="0" flipV="0">
            <a:off x="22199836" y="17209363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16" name="Freeform 14716"/>
          <p:cNvSpPr/>
          <p:nvPr/>
        </p:nvSpPr>
        <p:spPr>
          <a:xfrm rot="0" flipH="0" flipV="0">
            <a:off x="22253467" y="17208880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17" name="Freeform 14717"/>
          <p:cNvSpPr/>
          <p:nvPr/>
        </p:nvSpPr>
        <p:spPr>
          <a:xfrm rot="0" flipH="0" flipV="0">
            <a:off x="22324109" y="172088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18" name="Freeform 14718"/>
          <p:cNvSpPr/>
          <p:nvPr/>
        </p:nvSpPr>
        <p:spPr>
          <a:xfrm rot="0" flipH="0" flipV="0">
            <a:off x="22379911" y="172091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19" name="Freeform 14719"/>
          <p:cNvSpPr/>
          <p:nvPr/>
        </p:nvSpPr>
        <p:spPr>
          <a:xfrm rot="0" flipH="0" flipV="0">
            <a:off x="22441264" y="1720912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20" name="Freeform 14720"/>
          <p:cNvSpPr/>
          <p:nvPr/>
        </p:nvSpPr>
        <p:spPr>
          <a:xfrm rot="0" flipH="0" flipV="0">
            <a:off x="22499962" y="17209845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21" name="Freeform 14721"/>
          <p:cNvSpPr/>
          <p:nvPr/>
        </p:nvSpPr>
        <p:spPr>
          <a:xfrm rot="0" flipH="0" flipV="0">
            <a:off x="22559987" y="172091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22" name="Freeform 14722"/>
          <p:cNvSpPr/>
          <p:nvPr/>
        </p:nvSpPr>
        <p:spPr>
          <a:xfrm rot="0" flipH="0" flipV="0">
            <a:off x="22621340" y="17184750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23" name="Freeform 14723"/>
          <p:cNvSpPr/>
          <p:nvPr/>
        </p:nvSpPr>
        <p:spPr>
          <a:xfrm rot="0" flipH="0" flipV="0">
            <a:off x="22648307" y="17208760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24" name="Freeform 14724"/>
          <p:cNvSpPr/>
          <p:nvPr/>
        </p:nvSpPr>
        <p:spPr>
          <a:xfrm rot="0" flipH="0" flipV="0">
            <a:off x="22696871" y="172092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25" name="Freeform 14725"/>
          <p:cNvSpPr/>
          <p:nvPr/>
        </p:nvSpPr>
        <p:spPr>
          <a:xfrm rot="0" flipH="0" flipV="0">
            <a:off x="22774632" y="172092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26" name="Freeform 14726"/>
          <p:cNvSpPr/>
          <p:nvPr/>
        </p:nvSpPr>
        <p:spPr>
          <a:xfrm rot="0" flipH="0" flipV="0">
            <a:off x="22852514" y="17207674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27" name="Rectangle 14727"/>
          <p:cNvSpPr/>
          <p:nvPr/>
        </p:nvSpPr>
        <p:spPr>
          <a:xfrm rot="0" flipH="0" flipV="0">
            <a:off x="15173073" y="17148536"/>
            <a:ext cx="364321" cy="411518"/>
          </a:xfrm>
          <a:prstGeom prst="rect">
            <a:avLst/>
          </a:prstGeom>
        </p:spPr>
      </p:sp>
      <p:sp>
        <p:nvSpPr>
          <p:cNvPr id="14728" name="Freeform 14728"/>
          <p:cNvSpPr/>
          <p:nvPr/>
        </p:nvSpPr>
        <p:spPr>
          <a:xfrm rot="0" flipH="0" flipV="0">
            <a:off x="15176331" y="17458226"/>
            <a:ext cx="51517" cy="82283"/>
          </a:xfrm>
          <a:custGeom>
            <a:pathLst>
              <a:path w="5422900" h="8661400">
                <a:moveTo>
                  <a:pt x="901700" y="4914900"/>
                </a:moveTo>
                <a:lnTo>
                  <a:pt x="3060700" y="876300"/>
                </a:lnTo>
                <a:cubicBezTo>
                  <a:pt x="3441700" y="177800"/>
                  <a:pt x="3594100" y="0"/>
                  <a:pt x="3822700" y="0"/>
                </a:cubicBezTo>
                <a:cubicBezTo>
                  <a:pt x="4051300" y="0"/>
                  <a:pt x="4140200" y="127000"/>
                  <a:pt x="4140200" y="482600"/>
                </a:cubicBezTo>
                <a:cubicBezTo>
                  <a:pt x="4140200" y="660400"/>
                  <a:pt x="3987800" y="1079500"/>
                  <a:pt x="3797300" y="1409700"/>
                </a:cubicBezTo>
                <a:lnTo>
                  <a:pt x="2032000" y="4622800"/>
                </a:lnTo>
                <a:cubicBezTo>
                  <a:pt x="1435100" y="5715000"/>
                  <a:pt x="1460500" y="5930900"/>
                  <a:pt x="2146300" y="5930900"/>
                </a:cubicBezTo>
                <a:lnTo>
                  <a:pt x="2489200" y="5930900"/>
                </a:lnTo>
                <a:cubicBezTo>
                  <a:pt x="2870200" y="5930900"/>
                  <a:pt x="3289300" y="5651500"/>
                  <a:pt x="3429000" y="5295900"/>
                </a:cubicBezTo>
                <a:lnTo>
                  <a:pt x="3556000" y="4965700"/>
                </a:lnTo>
                <a:cubicBezTo>
                  <a:pt x="3695700" y="4622800"/>
                  <a:pt x="3924300" y="4330700"/>
                  <a:pt x="4051300" y="4330700"/>
                </a:cubicBezTo>
                <a:cubicBezTo>
                  <a:pt x="4191000" y="4330700"/>
                  <a:pt x="4330700" y="4368800"/>
                  <a:pt x="4381500" y="4406900"/>
                </a:cubicBezTo>
                <a:cubicBezTo>
                  <a:pt x="4470400" y="4495800"/>
                  <a:pt x="4483100" y="5105400"/>
                  <a:pt x="4419600" y="5626100"/>
                </a:cubicBezTo>
                <a:cubicBezTo>
                  <a:pt x="4394200" y="5816600"/>
                  <a:pt x="4610100" y="6070600"/>
                  <a:pt x="4889500" y="6210300"/>
                </a:cubicBezTo>
                <a:cubicBezTo>
                  <a:pt x="5181600" y="6337300"/>
                  <a:pt x="5422900" y="6477000"/>
                  <a:pt x="5422900" y="6515100"/>
                </a:cubicBezTo>
                <a:cubicBezTo>
                  <a:pt x="5422900" y="6731000"/>
                  <a:pt x="5029200" y="6896100"/>
                  <a:pt x="4533900" y="6896100"/>
                </a:cubicBezTo>
                <a:cubicBezTo>
                  <a:pt x="3886200" y="6896100"/>
                  <a:pt x="3822700" y="6946900"/>
                  <a:pt x="3822700" y="7378700"/>
                </a:cubicBezTo>
                <a:cubicBezTo>
                  <a:pt x="3822700" y="8089900"/>
                  <a:pt x="3492500" y="8661400"/>
                  <a:pt x="3098800" y="8661400"/>
                </a:cubicBezTo>
                <a:cubicBezTo>
                  <a:pt x="2959100" y="8661400"/>
                  <a:pt x="2819400" y="8509000"/>
                  <a:pt x="2781300" y="8331200"/>
                </a:cubicBezTo>
                <a:cubicBezTo>
                  <a:pt x="2730500" y="8140700"/>
                  <a:pt x="2717800" y="7747000"/>
                  <a:pt x="2730500" y="7442200"/>
                </a:cubicBezTo>
                <a:cubicBezTo>
                  <a:pt x="2755900" y="7150100"/>
                  <a:pt x="2463800" y="6896100"/>
                  <a:pt x="2095500" y="6896100"/>
                </a:cubicBezTo>
                <a:lnTo>
                  <a:pt x="812800" y="6896100"/>
                </a:lnTo>
                <a:cubicBezTo>
                  <a:pt x="431800" y="6896100"/>
                  <a:pt x="88900" y="6858000"/>
                  <a:pt x="50800" y="6819900"/>
                </a:cubicBezTo>
                <a:cubicBezTo>
                  <a:pt x="0" y="6769100"/>
                  <a:pt x="101600" y="6477000"/>
                  <a:pt x="254000" y="6159500"/>
                </a:cubicBezTo>
                <a:lnTo>
                  <a:pt x="279400" y="6108700"/>
                </a:lnTo>
                <a:cubicBezTo>
                  <a:pt x="444500" y="5791200"/>
                  <a:pt x="711200" y="5245100"/>
                  <a:pt x="901700" y="4914900"/>
                </a:cubicBezTo>
                <a:close/>
                <a:moveTo>
                  <a:pt x="3467100" y="8724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29" name="Freeform 14729"/>
          <p:cNvSpPr/>
          <p:nvPr/>
        </p:nvSpPr>
        <p:spPr>
          <a:xfrm rot="0" flipH="0" flipV="0">
            <a:off x="15239966" y="17528806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30" name="Freeform 14730"/>
          <p:cNvSpPr/>
          <p:nvPr/>
        </p:nvSpPr>
        <p:spPr>
          <a:xfrm rot="0" flipH="0" flipV="0">
            <a:off x="15343603" y="17324564"/>
            <a:ext cx="77698" cy="79267"/>
          </a:xfrm>
          <a:custGeom>
            <a:pathLst>
              <a:path w="8178800" h="8343900">
                <a:moveTo>
                  <a:pt x="0" y="7429500"/>
                </a:moveTo>
                <a:lnTo>
                  <a:pt x="0" y="914400"/>
                </a:lnTo>
                <a:cubicBezTo>
                  <a:pt x="0" y="419100"/>
                  <a:pt x="215900" y="0"/>
                  <a:pt x="482600" y="0"/>
                </a:cubicBezTo>
                <a:cubicBezTo>
                  <a:pt x="749300" y="0"/>
                  <a:pt x="965200" y="419100"/>
                  <a:pt x="965200" y="914400"/>
                </a:cubicBezTo>
                <a:lnTo>
                  <a:pt x="965200" y="4864100"/>
                </a:lnTo>
                <a:cubicBezTo>
                  <a:pt x="965200" y="5372100"/>
                  <a:pt x="1041400" y="5778500"/>
                  <a:pt x="1130300" y="5778500"/>
                </a:cubicBezTo>
                <a:cubicBezTo>
                  <a:pt x="1219200" y="5778500"/>
                  <a:pt x="1282700" y="5638800"/>
                  <a:pt x="1282700" y="5461000"/>
                </a:cubicBezTo>
                <a:cubicBezTo>
                  <a:pt x="1282700" y="5283200"/>
                  <a:pt x="1498600" y="4800600"/>
                  <a:pt x="1752600" y="4381500"/>
                </a:cubicBezTo>
                <a:lnTo>
                  <a:pt x="2362200" y="3390900"/>
                </a:lnTo>
                <a:cubicBezTo>
                  <a:pt x="2959100" y="2425700"/>
                  <a:pt x="3136900" y="2247900"/>
                  <a:pt x="3530600" y="2247900"/>
                </a:cubicBezTo>
                <a:cubicBezTo>
                  <a:pt x="3708400" y="2247900"/>
                  <a:pt x="3924300" y="2552700"/>
                  <a:pt x="4013200" y="2933700"/>
                </a:cubicBezTo>
                <a:cubicBezTo>
                  <a:pt x="4102100" y="3302000"/>
                  <a:pt x="4178300" y="4025900"/>
                  <a:pt x="4178300" y="4521200"/>
                </a:cubicBezTo>
                <a:lnTo>
                  <a:pt x="4178300" y="5194300"/>
                </a:lnTo>
                <a:cubicBezTo>
                  <a:pt x="4178300" y="5689600"/>
                  <a:pt x="4241800" y="6096000"/>
                  <a:pt x="4330700" y="6096000"/>
                </a:cubicBezTo>
                <a:cubicBezTo>
                  <a:pt x="4419600" y="6096000"/>
                  <a:pt x="4495800" y="5956300"/>
                  <a:pt x="4495800" y="5778500"/>
                </a:cubicBezTo>
                <a:cubicBezTo>
                  <a:pt x="4495800" y="5600700"/>
                  <a:pt x="4673600" y="5092700"/>
                  <a:pt x="4889500" y="4648200"/>
                </a:cubicBezTo>
                <a:lnTo>
                  <a:pt x="6604000" y="1193800"/>
                </a:lnTo>
                <a:cubicBezTo>
                  <a:pt x="7099300" y="190500"/>
                  <a:pt x="7277100" y="0"/>
                  <a:pt x="7785100" y="0"/>
                </a:cubicBezTo>
                <a:cubicBezTo>
                  <a:pt x="8001000" y="0"/>
                  <a:pt x="8178800" y="76200"/>
                  <a:pt x="8178800" y="165100"/>
                </a:cubicBezTo>
                <a:cubicBezTo>
                  <a:pt x="8178800" y="520700"/>
                  <a:pt x="8039100" y="927100"/>
                  <a:pt x="7658100" y="1701800"/>
                </a:cubicBezTo>
                <a:lnTo>
                  <a:pt x="4940300" y="7162800"/>
                </a:lnTo>
                <a:cubicBezTo>
                  <a:pt x="4457700" y="8140700"/>
                  <a:pt x="4267200" y="8343900"/>
                  <a:pt x="3848100" y="8343900"/>
                </a:cubicBezTo>
                <a:cubicBezTo>
                  <a:pt x="3683000" y="8343900"/>
                  <a:pt x="3479800" y="7924800"/>
                  <a:pt x="3403600" y="7416800"/>
                </a:cubicBezTo>
                <a:lnTo>
                  <a:pt x="3340100" y="6959600"/>
                </a:lnTo>
                <a:cubicBezTo>
                  <a:pt x="3263900" y="6438900"/>
                  <a:pt x="3213100" y="5613400"/>
                  <a:pt x="3213100" y="5105400"/>
                </a:cubicBezTo>
                <a:lnTo>
                  <a:pt x="3213100" y="5092700"/>
                </a:lnTo>
                <a:cubicBezTo>
                  <a:pt x="3213100" y="4584700"/>
                  <a:pt x="3136900" y="4178300"/>
                  <a:pt x="3048000" y="4178300"/>
                </a:cubicBezTo>
                <a:cubicBezTo>
                  <a:pt x="2959100" y="4178300"/>
                  <a:pt x="2895600" y="4318000"/>
                  <a:pt x="2895600" y="4495800"/>
                </a:cubicBezTo>
                <a:cubicBezTo>
                  <a:pt x="2895600" y="4673600"/>
                  <a:pt x="2667000" y="5156200"/>
                  <a:pt x="2400300" y="5575300"/>
                </a:cubicBezTo>
                <a:lnTo>
                  <a:pt x="1092200" y="7581900"/>
                </a:lnTo>
                <a:cubicBezTo>
                  <a:pt x="825500" y="8001000"/>
                  <a:pt x="457200" y="8343900"/>
                  <a:pt x="304800" y="8343900"/>
                </a:cubicBezTo>
                <a:cubicBezTo>
                  <a:pt x="139700" y="8343900"/>
                  <a:pt x="0" y="7937500"/>
                  <a:pt x="0" y="7429500"/>
                </a:cubicBezTo>
                <a:close/>
                <a:moveTo>
                  <a:pt x="609600" y="8356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31" name="Freeform 14731"/>
          <p:cNvSpPr/>
          <p:nvPr/>
        </p:nvSpPr>
        <p:spPr>
          <a:xfrm rot="0" flipH="0" flipV="0">
            <a:off x="15422558" y="17321307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32" name="Freeform 14732"/>
          <p:cNvSpPr/>
          <p:nvPr/>
        </p:nvSpPr>
        <p:spPr>
          <a:xfrm rot="0" flipH="0" flipV="0">
            <a:off x="15480639" y="17391646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33" name="Rectangle 14733"/>
          <p:cNvSpPr/>
          <p:nvPr/>
        </p:nvSpPr>
        <p:spPr>
          <a:xfrm rot="0" flipH="0" flipV="0">
            <a:off x="15338680" y="17285696"/>
            <a:ext cx="5402321" cy="274358"/>
          </a:xfrm>
          <a:prstGeom prst="rect">
            <a:avLst/>
          </a:prstGeom>
        </p:spPr>
      </p:sp>
      <p:sp>
        <p:nvSpPr>
          <p:cNvPr id="14734" name="Freeform 14734"/>
          <p:cNvSpPr/>
          <p:nvPr/>
        </p:nvSpPr>
        <p:spPr>
          <a:xfrm rot="0" flipH="0" flipV="0">
            <a:off x="15343868" y="17458950"/>
            <a:ext cx="57791" cy="82283"/>
          </a:xfrm>
          <a:custGeom>
            <a:pathLst>
              <a:path w="6083300" h="8661400">
                <a:moveTo>
                  <a:pt x="5626100" y="889000"/>
                </a:moveTo>
                <a:lnTo>
                  <a:pt x="6070600" y="8343900"/>
                </a:lnTo>
                <a:cubicBezTo>
                  <a:pt x="6083300" y="8559800"/>
                  <a:pt x="5994400" y="8661400"/>
                  <a:pt x="5778500" y="8661400"/>
                </a:cubicBezTo>
                <a:lnTo>
                  <a:pt x="5753100" y="8661400"/>
                </a:lnTo>
                <a:cubicBezTo>
                  <a:pt x="5588000" y="8661400"/>
                  <a:pt x="5372100" y="8509000"/>
                  <a:pt x="5295900" y="8318500"/>
                </a:cubicBezTo>
                <a:lnTo>
                  <a:pt x="5270500" y="8255000"/>
                </a:lnTo>
                <a:cubicBezTo>
                  <a:pt x="5181600" y="8077200"/>
                  <a:pt x="5118100" y="7772400"/>
                  <a:pt x="5118100" y="7594600"/>
                </a:cubicBezTo>
                <a:lnTo>
                  <a:pt x="5118100" y="6426200"/>
                </a:lnTo>
                <a:lnTo>
                  <a:pt x="2387600" y="6426200"/>
                </a:lnTo>
                <a:cubicBezTo>
                  <a:pt x="2209800" y="6426200"/>
                  <a:pt x="1968500" y="6527800"/>
                  <a:pt x="1841500" y="6642100"/>
                </a:cubicBezTo>
                <a:lnTo>
                  <a:pt x="1651000" y="6832600"/>
                </a:lnTo>
                <a:cubicBezTo>
                  <a:pt x="1524000" y="6959600"/>
                  <a:pt x="1358900" y="7188200"/>
                  <a:pt x="1270000" y="7340600"/>
                </a:cubicBezTo>
                <a:lnTo>
                  <a:pt x="698500" y="8382000"/>
                </a:lnTo>
                <a:cubicBezTo>
                  <a:pt x="609600" y="8534400"/>
                  <a:pt x="419100" y="8661400"/>
                  <a:pt x="266700" y="8661400"/>
                </a:cubicBezTo>
                <a:cubicBezTo>
                  <a:pt x="114300" y="8661400"/>
                  <a:pt x="0" y="8534400"/>
                  <a:pt x="25400" y="8369300"/>
                </a:cubicBezTo>
                <a:lnTo>
                  <a:pt x="63500" y="8064500"/>
                </a:lnTo>
                <a:cubicBezTo>
                  <a:pt x="88900" y="7899400"/>
                  <a:pt x="190500" y="7632700"/>
                  <a:pt x="279400" y="7493000"/>
                </a:cubicBezTo>
                <a:lnTo>
                  <a:pt x="2324100" y="4178300"/>
                </a:lnTo>
                <a:cubicBezTo>
                  <a:pt x="2425700" y="4025900"/>
                  <a:pt x="2578100" y="3822700"/>
                  <a:pt x="2679700" y="3721100"/>
                </a:cubicBezTo>
                <a:cubicBezTo>
                  <a:pt x="2781300" y="3619500"/>
                  <a:pt x="2908300" y="3403600"/>
                  <a:pt x="2946400" y="3238500"/>
                </a:cubicBezTo>
                <a:lnTo>
                  <a:pt x="2946400" y="3213100"/>
                </a:lnTo>
                <a:cubicBezTo>
                  <a:pt x="2984500" y="3060700"/>
                  <a:pt x="3086100" y="2806700"/>
                  <a:pt x="3162300" y="2667000"/>
                </a:cubicBezTo>
                <a:lnTo>
                  <a:pt x="3314700" y="2400300"/>
                </a:lnTo>
                <a:cubicBezTo>
                  <a:pt x="3390900" y="2260600"/>
                  <a:pt x="3505200" y="2095500"/>
                  <a:pt x="3568700" y="2032000"/>
                </a:cubicBezTo>
                <a:cubicBezTo>
                  <a:pt x="3695700" y="1905000"/>
                  <a:pt x="3886200" y="1625600"/>
                  <a:pt x="4127500" y="1231900"/>
                </a:cubicBezTo>
                <a:lnTo>
                  <a:pt x="4521200" y="558800"/>
                </a:lnTo>
                <a:cubicBezTo>
                  <a:pt x="4775200" y="127000"/>
                  <a:pt x="4927600" y="0"/>
                  <a:pt x="5194300" y="0"/>
                </a:cubicBezTo>
                <a:cubicBezTo>
                  <a:pt x="5435600" y="0"/>
                  <a:pt x="5588000" y="304800"/>
                  <a:pt x="5626100" y="889000"/>
                </a:cubicBezTo>
                <a:close/>
                <a:moveTo>
                  <a:pt x="7213600" y="8648700"/>
                </a:moveTo>
                <a:moveTo>
                  <a:pt x="3187700" y="5613400"/>
                </a:moveTo>
                <a:lnTo>
                  <a:pt x="4635500" y="5613400"/>
                </a:lnTo>
                <a:cubicBezTo>
                  <a:pt x="4813300" y="5613400"/>
                  <a:pt x="4978400" y="5600700"/>
                  <a:pt x="5003800" y="5562600"/>
                </a:cubicBezTo>
                <a:cubicBezTo>
                  <a:pt x="5029200" y="5537200"/>
                  <a:pt x="5029200" y="5372100"/>
                  <a:pt x="5003800" y="5194300"/>
                </a:cubicBezTo>
                <a:lnTo>
                  <a:pt x="4851400" y="4178300"/>
                </a:lnTo>
                <a:cubicBezTo>
                  <a:pt x="4813300" y="4000500"/>
                  <a:pt x="4800600" y="3708400"/>
                  <a:pt x="4800600" y="3530600"/>
                </a:cubicBezTo>
                <a:lnTo>
                  <a:pt x="4800600" y="2413000"/>
                </a:lnTo>
                <a:cubicBezTo>
                  <a:pt x="4800600" y="2235200"/>
                  <a:pt x="4711700" y="2082800"/>
                  <a:pt x="4597400" y="2082800"/>
                </a:cubicBezTo>
                <a:cubicBezTo>
                  <a:pt x="4495800" y="2082800"/>
                  <a:pt x="4381500" y="2171700"/>
                  <a:pt x="4368800" y="2273300"/>
                </a:cubicBezTo>
                <a:cubicBezTo>
                  <a:pt x="4343400" y="2374900"/>
                  <a:pt x="4254500" y="2590800"/>
                  <a:pt x="4165600" y="2755900"/>
                </a:cubicBezTo>
                <a:lnTo>
                  <a:pt x="3517900" y="3873500"/>
                </a:lnTo>
                <a:cubicBezTo>
                  <a:pt x="3429000" y="4038600"/>
                  <a:pt x="3263900" y="4254500"/>
                  <a:pt x="3162300" y="4368800"/>
                </a:cubicBezTo>
                <a:cubicBezTo>
                  <a:pt x="3060700" y="4470400"/>
                  <a:pt x="2921000" y="4673600"/>
                  <a:pt x="2857500" y="4813300"/>
                </a:cubicBezTo>
                <a:lnTo>
                  <a:pt x="2832100" y="4864100"/>
                </a:lnTo>
                <a:cubicBezTo>
                  <a:pt x="2692400" y="5181600"/>
                  <a:pt x="2679700" y="5422900"/>
                  <a:pt x="2794000" y="5537200"/>
                </a:cubicBezTo>
                <a:cubicBezTo>
                  <a:pt x="2832100" y="5588000"/>
                  <a:pt x="3009900" y="5613400"/>
                  <a:pt x="3187700" y="5613400"/>
                </a:cubicBezTo>
                <a:close/>
                <a:moveTo>
                  <a:pt x="2489200" y="864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35" name="Freeform 14735"/>
          <p:cNvSpPr/>
          <p:nvPr/>
        </p:nvSpPr>
        <p:spPr>
          <a:xfrm rot="0" flipH="0" flipV="0">
            <a:off x="15413440" y="17483200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36" name="Freeform 14736"/>
          <p:cNvSpPr/>
          <p:nvPr/>
        </p:nvSpPr>
        <p:spPr>
          <a:xfrm rot="0" flipH="0" flipV="0">
            <a:off x="15480718" y="17482959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37" name="Freeform 14737"/>
          <p:cNvSpPr/>
          <p:nvPr/>
        </p:nvSpPr>
        <p:spPr>
          <a:xfrm rot="0" flipH="0" flipV="0">
            <a:off x="15546307" y="17483080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38" name="Freeform 14738"/>
          <p:cNvSpPr/>
          <p:nvPr/>
        </p:nvSpPr>
        <p:spPr>
          <a:xfrm rot="0" flipH="0" flipV="0">
            <a:off x="15611655" y="17458467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39" name="Freeform 14739"/>
          <p:cNvSpPr/>
          <p:nvPr/>
        </p:nvSpPr>
        <p:spPr>
          <a:xfrm rot="0" flipH="0" flipV="0">
            <a:off x="15671694" y="1748308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40" name="Freeform 14740"/>
          <p:cNvSpPr/>
          <p:nvPr/>
        </p:nvSpPr>
        <p:spPr>
          <a:xfrm rot="0" flipH="0" flipV="0">
            <a:off x="15738007" y="1748344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41" name="Freeform 14741"/>
          <p:cNvSpPr/>
          <p:nvPr/>
        </p:nvSpPr>
        <p:spPr>
          <a:xfrm rot="0" flipH="0" flipV="0">
            <a:off x="15798166" y="1748344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42" name="Freeform 14742"/>
          <p:cNvSpPr/>
          <p:nvPr/>
        </p:nvSpPr>
        <p:spPr>
          <a:xfrm rot="0" flipH="0" flipV="0">
            <a:off x="15858568" y="17483321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43" name="Freeform 14743"/>
          <p:cNvSpPr/>
          <p:nvPr/>
        </p:nvSpPr>
        <p:spPr>
          <a:xfrm rot="0" flipH="0" flipV="0">
            <a:off x="15971660" y="1748247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44" name="Freeform 14744"/>
          <p:cNvSpPr/>
          <p:nvPr/>
        </p:nvSpPr>
        <p:spPr>
          <a:xfrm rot="0" flipH="0" flipV="0">
            <a:off x="16043190" y="17483321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45" name="Freeform 14745"/>
          <p:cNvSpPr/>
          <p:nvPr/>
        </p:nvSpPr>
        <p:spPr>
          <a:xfrm rot="0" flipH="0" flipV="0">
            <a:off x="16100484" y="1748344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46" name="Freeform 14746"/>
          <p:cNvSpPr/>
          <p:nvPr/>
        </p:nvSpPr>
        <p:spPr>
          <a:xfrm rot="0" flipH="0" flipV="0">
            <a:off x="16164412" y="1748320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47" name="Freeform 14747"/>
          <p:cNvSpPr/>
          <p:nvPr/>
        </p:nvSpPr>
        <p:spPr>
          <a:xfrm rot="0" flipH="0" flipV="0">
            <a:off x="16220983" y="17483321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48" name="Freeform 14748"/>
          <p:cNvSpPr/>
          <p:nvPr/>
        </p:nvSpPr>
        <p:spPr>
          <a:xfrm rot="0" flipH="0" flipV="0">
            <a:off x="16281896" y="17459070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49" name="Freeform 14749"/>
          <p:cNvSpPr/>
          <p:nvPr/>
        </p:nvSpPr>
        <p:spPr>
          <a:xfrm rot="0" flipH="0" flipV="0">
            <a:off x="16305769" y="1748356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50" name="Freeform 14750"/>
          <p:cNvSpPr/>
          <p:nvPr/>
        </p:nvSpPr>
        <p:spPr>
          <a:xfrm rot="0" flipH="0" flipV="0">
            <a:off x="16383814" y="1748344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51" name="Freeform 14751"/>
          <p:cNvSpPr/>
          <p:nvPr/>
        </p:nvSpPr>
        <p:spPr>
          <a:xfrm rot="0" flipH="0" flipV="0">
            <a:off x="16447261" y="17484166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52" name="Freeform 14752"/>
          <p:cNvSpPr/>
          <p:nvPr/>
        </p:nvSpPr>
        <p:spPr>
          <a:xfrm rot="0" flipH="0" flipV="0">
            <a:off x="16502986" y="17483442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53" name="Freeform 14753"/>
          <p:cNvSpPr/>
          <p:nvPr/>
        </p:nvSpPr>
        <p:spPr>
          <a:xfrm rot="0" flipH="0" flipV="0">
            <a:off x="16614909" y="17484166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54" name="Freeform 14754"/>
          <p:cNvSpPr/>
          <p:nvPr/>
        </p:nvSpPr>
        <p:spPr>
          <a:xfrm rot="0" flipH="0" flipV="0">
            <a:off x="16678272" y="17483321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55" name="Freeform 14755"/>
          <p:cNvSpPr/>
          <p:nvPr/>
        </p:nvSpPr>
        <p:spPr>
          <a:xfrm rot="0" flipH="0" flipV="0">
            <a:off x="16735726" y="1748344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56" name="Freeform 14756"/>
          <p:cNvSpPr/>
          <p:nvPr/>
        </p:nvSpPr>
        <p:spPr>
          <a:xfrm rot="0" flipH="0" flipV="0">
            <a:off x="16797763" y="17482959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57" name="Freeform 14757"/>
          <p:cNvSpPr/>
          <p:nvPr/>
        </p:nvSpPr>
        <p:spPr>
          <a:xfrm rot="0" flipH="0" flipV="0">
            <a:off x="16847614" y="1748356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58" name="Freeform 14758"/>
          <p:cNvSpPr/>
          <p:nvPr/>
        </p:nvSpPr>
        <p:spPr>
          <a:xfrm rot="0" flipH="0" flipV="0">
            <a:off x="16919303" y="17483200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59" name="Freeform 14759"/>
          <p:cNvSpPr/>
          <p:nvPr/>
        </p:nvSpPr>
        <p:spPr>
          <a:xfrm rot="0" flipH="0" flipV="0">
            <a:off x="16983631" y="17483080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60" name="Freeform 14760"/>
          <p:cNvSpPr/>
          <p:nvPr/>
        </p:nvSpPr>
        <p:spPr>
          <a:xfrm rot="0" flipH="0" flipV="0">
            <a:off x="17046151" y="17484166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61" name="Freeform 14761"/>
          <p:cNvSpPr/>
          <p:nvPr/>
        </p:nvSpPr>
        <p:spPr>
          <a:xfrm rot="0" flipH="0" flipV="0">
            <a:off x="17108551" y="17482959"/>
            <a:ext cx="52362" cy="70097"/>
          </a:xfrm>
          <a:custGeom>
            <a:pathLst>
              <a:path w="5511800" h="7378700">
                <a:moveTo>
                  <a:pt x="3594100" y="6096000"/>
                </a:moveTo>
                <a:lnTo>
                  <a:pt x="1346200" y="6096000"/>
                </a:lnTo>
                <a:cubicBezTo>
                  <a:pt x="1168400" y="6096000"/>
                  <a:pt x="901700" y="6045200"/>
                  <a:pt x="736600" y="5981700"/>
                </a:cubicBezTo>
                <a:lnTo>
                  <a:pt x="685800" y="5956300"/>
                </a:lnTo>
                <a:cubicBezTo>
                  <a:pt x="533400" y="5892800"/>
                  <a:pt x="342900" y="5676900"/>
                  <a:pt x="266700" y="5486400"/>
                </a:cubicBezTo>
                <a:lnTo>
                  <a:pt x="203200" y="5372100"/>
                </a:lnTo>
                <a:cubicBezTo>
                  <a:pt x="0" y="4889500"/>
                  <a:pt x="12700" y="4254500"/>
                  <a:pt x="228600" y="3898900"/>
                </a:cubicBezTo>
                <a:cubicBezTo>
                  <a:pt x="330200" y="3746500"/>
                  <a:pt x="444500" y="3467100"/>
                  <a:pt x="482600" y="3289300"/>
                </a:cubicBezTo>
                <a:lnTo>
                  <a:pt x="774700" y="2171700"/>
                </a:lnTo>
                <a:cubicBezTo>
                  <a:pt x="825500" y="1993900"/>
                  <a:pt x="863600" y="1727200"/>
                  <a:pt x="863600" y="1562100"/>
                </a:cubicBezTo>
                <a:cubicBezTo>
                  <a:pt x="863600" y="1409700"/>
                  <a:pt x="901700" y="1155700"/>
                  <a:pt x="952500" y="1003300"/>
                </a:cubicBezTo>
                <a:lnTo>
                  <a:pt x="1066800" y="673100"/>
                </a:lnTo>
                <a:cubicBezTo>
                  <a:pt x="1117600" y="520700"/>
                  <a:pt x="1193800" y="304800"/>
                  <a:pt x="1219200" y="203200"/>
                </a:cubicBezTo>
                <a:cubicBezTo>
                  <a:pt x="1257300" y="88900"/>
                  <a:pt x="1409700" y="0"/>
                  <a:pt x="1549400" y="0"/>
                </a:cubicBezTo>
                <a:cubicBezTo>
                  <a:pt x="1701800" y="0"/>
                  <a:pt x="1866900" y="88900"/>
                  <a:pt x="1905000" y="203200"/>
                </a:cubicBezTo>
                <a:cubicBezTo>
                  <a:pt x="2006600" y="444500"/>
                  <a:pt x="2006600" y="558800"/>
                  <a:pt x="1917700" y="952500"/>
                </a:cubicBezTo>
                <a:lnTo>
                  <a:pt x="1333500" y="3543300"/>
                </a:lnTo>
                <a:cubicBezTo>
                  <a:pt x="1295400" y="3708400"/>
                  <a:pt x="1206500" y="3848100"/>
                  <a:pt x="1143000" y="3848100"/>
                </a:cubicBezTo>
                <a:cubicBezTo>
                  <a:pt x="1079500" y="3848100"/>
                  <a:pt x="1028700" y="4000500"/>
                  <a:pt x="1028700" y="4178300"/>
                </a:cubicBezTo>
                <a:lnTo>
                  <a:pt x="1028700" y="4648200"/>
                </a:lnTo>
                <a:cubicBezTo>
                  <a:pt x="1028700" y="5029200"/>
                  <a:pt x="1092200" y="5105400"/>
                  <a:pt x="1460500" y="5219700"/>
                </a:cubicBezTo>
                <a:cubicBezTo>
                  <a:pt x="1612900" y="5257800"/>
                  <a:pt x="1892300" y="5295900"/>
                  <a:pt x="2070100" y="5295900"/>
                </a:cubicBezTo>
                <a:lnTo>
                  <a:pt x="2946400" y="5295900"/>
                </a:lnTo>
                <a:cubicBezTo>
                  <a:pt x="3454400" y="5295900"/>
                  <a:pt x="3746500" y="4864100"/>
                  <a:pt x="3746500" y="4127500"/>
                </a:cubicBezTo>
                <a:cubicBezTo>
                  <a:pt x="3746500" y="3975100"/>
                  <a:pt x="3784600" y="3721100"/>
                  <a:pt x="3835400" y="3543300"/>
                </a:cubicBezTo>
                <a:lnTo>
                  <a:pt x="4597400" y="850900"/>
                </a:lnTo>
                <a:cubicBezTo>
                  <a:pt x="4724400" y="355600"/>
                  <a:pt x="4978400" y="0"/>
                  <a:pt x="5168900" y="0"/>
                </a:cubicBezTo>
                <a:cubicBezTo>
                  <a:pt x="5270500" y="0"/>
                  <a:pt x="5397500" y="38100"/>
                  <a:pt x="5435600" y="76200"/>
                </a:cubicBezTo>
                <a:cubicBezTo>
                  <a:pt x="5486400" y="127000"/>
                  <a:pt x="5511800" y="304800"/>
                  <a:pt x="5511800" y="482600"/>
                </a:cubicBezTo>
                <a:lnTo>
                  <a:pt x="5511800" y="965200"/>
                </a:lnTo>
                <a:cubicBezTo>
                  <a:pt x="5511800" y="1143000"/>
                  <a:pt x="5473700" y="1422400"/>
                  <a:pt x="5422900" y="1600200"/>
                </a:cubicBezTo>
                <a:lnTo>
                  <a:pt x="4495800" y="4584700"/>
                </a:lnTo>
                <a:cubicBezTo>
                  <a:pt x="4368800" y="4953000"/>
                  <a:pt x="4368800" y="4953000"/>
                  <a:pt x="4635500" y="5194300"/>
                </a:cubicBezTo>
                <a:lnTo>
                  <a:pt x="4800600" y="5334000"/>
                </a:lnTo>
                <a:cubicBezTo>
                  <a:pt x="4927600" y="5461000"/>
                  <a:pt x="5029200" y="5702300"/>
                  <a:pt x="5029200" y="5880100"/>
                </a:cubicBezTo>
                <a:lnTo>
                  <a:pt x="5029200" y="6096000"/>
                </a:lnTo>
                <a:cubicBezTo>
                  <a:pt x="5029200" y="6273800"/>
                  <a:pt x="4978400" y="6553200"/>
                  <a:pt x="4914900" y="6718300"/>
                </a:cubicBezTo>
                <a:lnTo>
                  <a:pt x="4762500" y="7086600"/>
                </a:lnTo>
                <a:cubicBezTo>
                  <a:pt x="4686300" y="7251700"/>
                  <a:pt x="4546600" y="7378700"/>
                  <a:pt x="4432300" y="7378700"/>
                </a:cubicBezTo>
                <a:cubicBezTo>
                  <a:pt x="4140200" y="7378700"/>
                  <a:pt x="3911600" y="7099300"/>
                  <a:pt x="3911600" y="6743700"/>
                </a:cubicBezTo>
                <a:lnTo>
                  <a:pt x="3911600" y="6413500"/>
                </a:lnTo>
                <a:cubicBezTo>
                  <a:pt x="3911600" y="6146800"/>
                  <a:pt x="3873500" y="6096000"/>
                  <a:pt x="3594100" y="6096000"/>
                </a:cubicBezTo>
                <a:close/>
                <a:moveTo>
                  <a:pt x="-406400" y="612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62" name="Freeform 14762"/>
          <p:cNvSpPr/>
          <p:nvPr/>
        </p:nvSpPr>
        <p:spPr>
          <a:xfrm rot="0" flipH="0" flipV="0">
            <a:off x="17175655" y="17459553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63" name="Freeform 14763"/>
          <p:cNvSpPr/>
          <p:nvPr/>
        </p:nvSpPr>
        <p:spPr>
          <a:xfrm rot="0" flipH="0" flipV="0">
            <a:off x="17203186" y="17458467"/>
            <a:ext cx="51879" cy="82283"/>
          </a:xfrm>
          <a:custGeom>
            <a:pathLst>
              <a:path w="5461000" h="8661400">
                <a:moveTo>
                  <a:pt x="4813300" y="952500"/>
                </a:moveTo>
                <a:lnTo>
                  <a:pt x="3213100" y="952500"/>
                </a:lnTo>
                <a:cubicBezTo>
                  <a:pt x="2921000" y="952500"/>
                  <a:pt x="2730500" y="749300"/>
                  <a:pt x="2730500" y="431800"/>
                </a:cubicBezTo>
                <a:cubicBezTo>
                  <a:pt x="2730500" y="368300"/>
                  <a:pt x="2806700" y="241300"/>
                  <a:pt x="2895600" y="152400"/>
                </a:cubicBezTo>
                <a:cubicBezTo>
                  <a:pt x="2971800" y="63500"/>
                  <a:pt x="3200400" y="0"/>
                  <a:pt x="3365500" y="0"/>
                </a:cubicBezTo>
                <a:lnTo>
                  <a:pt x="4813300" y="0"/>
                </a:lnTo>
                <a:cubicBezTo>
                  <a:pt x="5219700" y="0"/>
                  <a:pt x="5295900" y="76200"/>
                  <a:pt x="5295900" y="482600"/>
                </a:cubicBezTo>
                <a:cubicBezTo>
                  <a:pt x="5295900" y="876300"/>
                  <a:pt x="5219700" y="952500"/>
                  <a:pt x="4813300" y="952500"/>
                </a:cubicBezTo>
                <a:close/>
                <a:moveTo>
                  <a:pt x="7226300" y="8699500"/>
                </a:moveTo>
                <a:moveTo>
                  <a:pt x="3746500" y="8661400"/>
                </a:moveTo>
                <a:lnTo>
                  <a:pt x="965200" y="8661400"/>
                </a:lnTo>
                <a:cubicBezTo>
                  <a:pt x="787400" y="8661400"/>
                  <a:pt x="546100" y="8559800"/>
                  <a:pt x="419100" y="8432800"/>
                </a:cubicBezTo>
                <a:lnTo>
                  <a:pt x="393700" y="8407400"/>
                </a:lnTo>
                <a:cubicBezTo>
                  <a:pt x="101600" y="8115300"/>
                  <a:pt x="0" y="7861300"/>
                  <a:pt x="0" y="7454900"/>
                </a:cubicBezTo>
                <a:lnTo>
                  <a:pt x="0" y="7213600"/>
                </a:lnTo>
                <a:cubicBezTo>
                  <a:pt x="0" y="7035800"/>
                  <a:pt x="38100" y="6756400"/>
                  <a:pt x="88900" y="6591300"/>
                </a:cubicBezTo>
                <a:lnTo>
                  <a:pt x="1003300" y="3225800"/>
                </a:lnTo>
                <a:cubicBezTo>
                  <a:pt x="1054100" y="3060700"/>
                  <a:pt x="1130300" y="2870200"/>
                  <a:pt x="1181100" y="2819400"/>
                </a:cubicBezTo>
                <a:cubicBezTo>
                  <a:pt x="1308100" y="2705100"/>
                  <a:pt x="1739900" y="2692400"/>
                  <a:pt x="1841500" y="2806700"/>
                </a:cubicBezTo>
                <a:cubicBezTo>
                  <a:pt x="1892300" y="2844800"/>
                  <a:pt x="1930400" y="3022600"/>
                  <a:pt x="1930400" y="3200400"/>
                </a:cubicBezTo>
                <a:lnTo>
                  <a:pt x="1930400" y="3365500"/>
                </a:lnTo>
                <a:cubicBezTo>
                  <a:pt x="1930400" y="3543300"/>
                  <a:pt x="1879600" y="3822700"/>
                  <a:pt x="1828800" y="4000500"/>
                </a:cubicBezTo>
                <a:lnTo>
                  <a:pt x="1066800" y="6337300"/>
                </a:lnTo>
                <a:cubicBezTo>
                  <a:pt x="1016000" y="6515100"/>
                  <a:pt x="965200" y="6794500"/>
                  <a:pt x="965200" y="6972300"/>
                </a:cubicBezTo>
                <a:lnTo>
                  <a:pt x="965200" y="7378700"/>
                </a:lnTo>
                <a:cubicBezTo>
                  <a:pt x="965200" y="7721600"/>
                  <a:pt x="1168400" y="7861300"/>
                  <a:pt x="1689100" y="7861300"/>
                </a:cubicBezTo>
                <a:lnTo>
                  <a:pt x="2895600" y="7861300"/>
                </a:lnTo>
                <a:cubicBezTo>
                  <a:pt x="3263900" y="7861300"/>
                  <a:pt x="3492500" y="7658100"/>
                  <a:pt x="3632200" y="7200900"/>
                </a:cubicBezTo>
                <a:lnTo>
                  <a:pt x="3746500" y="6819900"/>
                </a:lnTo>
                <a:cubicBezTo>
                  <a:pt x="3810000" y="6642100"/>
                  <a:pt x="3848100" y="6362700"/>
                  <a:pt x="3848100" y="6210300"/>
                </a:cubicBezTo>
                <a:cubicBezTo>
                  <a:pt x="3848100" y="6057900"/>
                  <a:pt x="3898900" y="5791200"/>
                  <a:pt x="3949700" y="5626100"/>
                </a:cubicBezTo>
                <a:lnTo>
                  <a:pt x="4673600" y="3238500"/>
                </a:lnTo>
                <a:cubicBezTo>
                  <a:pt x="4787900" y="2844800"/>
                  <a:pt x="4914900" y="2717800"/>
                  <a:pt x="5219700" y="2717800"/>
                </a:cubicBezTo>
                <a:cubicBezTo>
                  <a:pt x="5346700" y="2717800"/>
                  <a:pt x="5461000" y="2870200"/>
                  <a:pt x="5461000" y="3048000"/>
                </a:cubicBezTo>
                <a:lnTo>
                  <a:pt x="5461000" y="3683000"/>
                </a:lnTo>
                <a:cubicBezTo>
                  <a:pt x="5461000" y="3860800"/>
                  <a:pt x="5422900" y="4140200"/>
                  <a:pt x="5372100" y="4305300"/>
                </a:cubicBezTo>
                <a:lnTo>
                  <a:pt x="4470400" y="7759700"/>
                </a:lnTo>
                <a:cubicBezTo>
                  <a:pt x="4432300" y="7924800"/>
                  <a:pt x="4330700" y="8191500"/>
                  <a:pt x="4241800" y="8343900"/>
                </a:cubicBezTo>
                <a:lnTo>
                  <a:pt x="4216400" y="8382000"/>
                </a:lnTo>
                <a:cubicBezTo>
                  <a:pt x="4140200" y="8534400"/>
                  <a:pt x="3924300" y="8661400"/>
                  <a:pt x="3746500" y="8661400"/>
                </a:cubicBezTo>
                <a:close/>
                <a:moveTo>
                  <a:pt x="-482600" y="8699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64" name="Freeform 14764"/>
          <p:cNvSpPr/>
          <p:nvPr/>
        </p:nvSpPr>
        <p:spPr>
          <a:xfrm rot="0" flipH="0" flipV="0">
            <a:off x="17312781" y="17483683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65" name="Freeform 14765"/>
          <p:cNvSpPr/>
          <p:nvPr/>
        </p:nvSpPr>
        <p:spPr>
          <a:xfrm rot="0" flipH="0" flipV="0">
            <a:off x="17374355" y="17483200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66" name="Freeform 14766"/>
          <p:cNvSpPr/>
          <p:nvPr/>
        </p:nvSpPr>
        <p:spPr>
          <a:xfrm rot="0" flipH="0" flipV="0">
            <a:off x="17426399" y="17483321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67" name="Freeform 14767"/>
          <p:cNvSpPr/>
          <p:nvPr/>
        </p:nvSpPr>
        <p:spPr>
          <a:xfrm rot="0" flipH="0" flipV="0">
            <a:off x="17494489" y="17483200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68" name="Freeform 14768"/>
          <p:cNvSpPr/>
          <p:nvPr/>
        </p:nvSpPr>
        <p:spPr>
          <a:xfrm rot="0" flipH="0" flipV="0">
            <a:off x="17557512" y="17458829"/>
            <a:ext cx="54895" cy="82283"/>
          </a:xfrm>
          <a:custGeom>
            <a:pathLst>
              <a:path w="5778500" h="8661400">
                <a:moveTo>
                  <a:pt x="5638800" y="2679700"/>
                </a:moveTo>
                <a:lnTo>
                  <a:pt x="4064000" y="7556500"/>
                </a:lnTo>
                <a:cubicBezTo>
                  <a:pt x="3873500" y="8140700"/>
                  <a:pt x="2997200" y="8661400"/>
                  <a:pt x="2197100" y="8661400"/>
                </a:cubicBezTo>
                <a:lnTo>
                  <a:pt x="1587500" y="8661400"/>
                </a:lnTo>
                <a:cubicBezTo>
                  <a:pt x="1333500" y="8661400"/>
                  <a:pt x="952500" y="8559800"/>
                  <a:pt x="749300" y="8432800"/>
                </a:cubicBezTo>
                <a:lnTo>
                  <a:pt x="571500" y="8318500"/>
                </a:lnTo>
                <a:cubicBezTo>
                  <a:pt x="127000" y="8051800"/>
                  <a:pt x="0" y="7797800"/>
                  <a:pt x="0" y="7162800"/>
                </a:cubicBezTo>
                <a:lnTo>
                  <a:pt x="0" y="6718300"/>
                </a:lnTo>
                <a:cubicBezTo>
                  <a:pt x="0" y="6464300"/>
                  <a:pt x="38100" y="6070600"/>
                  <a:pt x="88900" y="5829300"/>
                </a:cubicBezTo>
                <a:lnTo>
                  <a:pt x="215900" y="5156200"/>
                </a:lnTo>
                <a:cubicBezTo>
                  <a:pt x="254000" y="4914900"/>
                  <a:pt x="381000" y="4546600"/>
                  <a:pt x="495300" y="4330700"/>
                </a:cubicBezTo>
                <a:lnTo>
                  <a:pt x="863600" y="3644900"/>
                </a:lnTo>
                <a:cubicBezTo>
                  <a:pt x="1092200" y="3187700"/>
                  <a:pt x="1485900" y="2921000"/>
                  <a:pt x="2171700" y="2743200"/>
                </a:cubicBezTo>
                <a:lnTo>
                  <a:pt x="2336800" y="2692400"/>
                </a:lnTo>
                <a:cubicBezTo>
                  <a:pt x="2603500" y="2628900"/>
                  <a:pt x="3009900" y="2565400"/>
                  <a:pt x="3263900" y="2565400"/>
                </a:cubicBezTo>
                <a:lnTo>
                  <a:pt x="4038600" y="2565400"/>
                </a:lnTo>
                <a:cubicBezTo>
                  <a:pt x="4749800" y="2565400"/>
                  <a:pt x="5092700" y="2057400"/>
                  <a:pt x="4940300" y="1206500"/>
                </a:cubicBezTo>
                <a:cubicBezTo>
                  <a:pt x="4889500" y="952500"/>
                  <a:pt x="4483100" y="800100"/>
                  <a:pt x="3797300" y="800100"/>
                </a:cubicBezTo>
                <a:lnTo>
                  <a:pt x="3187700" y="800100"/>
                </a:lnTo>
                <a:cubicBezTo>
                  <a:pt x="2933700" y="800100"/>
                  <a:pt x="2692400" y="762000"/>
                  <a:pt x="2654300" y="723900"/>
                </a:cubicBezTo>
                <a:cubicBezTo>
                  <a:pt x="2552700" y="622300"/>
                  <a:pt x="2552700" y="190500"/>
                  <a:pt x="2654300" y="76200"/>
                </a:cubicBezTo>
                <a:cubicBezTo>
                  <a:pt x="2692400" y="38100"/>
                  <a:pt x="2933700" y="0"/>
                  <a:pt x="3187700" y="0"/>
                </a:cubicBezTo>
                <a:lnTo>
                  <a:pt x="4356100" y="0"/>
                </a:lnTo>
                <a:cubicBezTo>
                  <a:pt x="5308600" y="0"/>
                  <a:pt x="5778500" y="520700"/>
                  <a:pt x="5778500" y="1524000"/>
                </a:cubicBezTo>
                <a:lnTo>
                  <a:pt x="5778500" y="1790700"/>
                </a:lnTo>
                <a:cubicBezTo>
                  <a:pt x="5778500" y="2044700"/>
                  <a:pt x="5715000" y="2438400"/>
                  <a:pt x="5638800" y="2679700"/>
                </a:cubicBezTo>
                <a:close/>
                <a:moveTo>
                  <a:pt x="5321300" y="8661400"/>
                </a:moveTo>
                <a:moveTo>
                  <a:pt x="1143000" y="5181600"/>
                </a:moveTo>
                <a:lnTo>
                  <a:pt x="901700" y="6311900"/>
                </a:lnTo>
                <a:cubicBezTo>
                  <a:pt x="736600" y="7061200"/>
                  <a:pt x="800100" y="7404100"/>
                  <a:pt x="1130300" y="7632700"/>
                </a:cubicBezTo>
                <a:cubicBezTo>
                  <a:pt x="1308100" y="7759700"/>
                  <a:pt x="1574800" y="7861300"/>
                  <a:pt x="1727200" y="7861300"/>
                </a:cubicBezTo>
                <a:cubicBezTo>
                  <a:pt x="2540000" y="7861300"/>
                  <a:pt x="3200400" y="7505700"/>
                  <a:pt x="3467100" y="6934200"/>
                </a:cubicBezTo>
                <a:lnTo>
                  <a:pt x="3708400" y="6426200"/>
                </a:lnTo>
                <a:cubicBezTo>
                  <a:pt x="3810000" y="6210300"/>
                  <a:pt x="3937000" y="5829300"/>
                  <a:pt x="3987800" y="5600700"/>
                </a:cubicBezTo>
                <a:lnTo>
                  <a:pt x="4241800" y="4445000"/>
                </a:lnTo>
                <a:cubicBezTo>
                  <a:pt x="4368800" y="3848100"/>
                  <a:pt x="4356100" y="3721100"/>
                  <a:pt x="4178300" y="3530600"/>
                </a:cubicBezTo>
                <a:cubicBezTo>
                  <a:pt x="3822700" y="3187700"/>
                  <a:pt x="2438400" y="3378200"/>
                  <a:pt x="1943100" y="3860800"/>
                </a:cubicBezTo>
                <a:lnTo>
                  <a:pt x="1879600" y="3911600"/>
                </a:lnTo>
                <a:cubicBezTo>
                  <a:pt x="1435100" y="4343400"/>
                  <a:pt x="1244600" y="4648200"/>
                  <a:pt x="1143000" y="5181600"/>
                </a:cubicBezTo>
                <a:close/>
                <a:moveTo>
                  <a:pt x="2819400" y="866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69" name="Freeform 14769"/>
          <p:cNvSpPr/>
          <p:nvPr/>
        </p:nvSpPr>
        <p:spPr>
          <a:xfrm rot="0" flipH="0" flipV="0">
            <a:off x="17617880" y="17458588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70" name="Freeform 14770"/>
          <p:cNvSpPr/>
          <p:nvPr/>
        </p:nvSpPr>
        <p:spPr>
          <a:xfrm rot="0" flipH="0" flipV="0">
            <a:off x="17675956" y="1748308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71" name="Freeform 14771"/>
          <p:cNvSpPr/>
          <p:nvPr/>
        </p:nvSpPr>
        <p:spPr>
          <a:xfrm rot="0" flipH="0" flipV="0">
            <a:off x="17751284" y="17483321"/>
            <a:ext cx="45605" cy="58153"/>
          </a:xfrm>
          <a:custGeom>
            <a:pathLst>
              <a:path w="4800600" h="6121400">
                <a:moveTo>
                  <a:pt x="1600200" y="2565400"/>
                </a:moveTo>
                <a:lnTo>
                  <a:pt x="2882900" y="2565400"/>
                </a:lnTo>
                <a:cubicBezTo>
                  <a:pt x="3238500" y="2565400"/>
                  <a:pt x="3517900" y="2387600"/>
                  <a:pt x="3517900" y="2159000"/>
                </a:cubicBezTo>
                <a:cubicBezTo>
                  <a:pt x="3517900" y="1943100"/>
                  <a:pt x="3594100" y="1714500"/>
                  <a:pt x="3683000" y="1663700"/>
                </a:cubicBezTo>
                <a:cubicBezTo>
                  <a:pt x="3771900" y="1612900"/>
                  <a:pt x="3848100" y="1358900"/>
                  <a:pt x="3848100" y="1104900"/>
                </a:cubicBezTo>
                <a:cubicBezTo>
                  <a:pt x="3848100" y="850900"/>
                  <a:pt x="3911600" y="635000"/>
                  <a:pt x="4000500" y="635000"/>
                </a:cubicBezTo>
                <a:cubicBezTo>
                  <a:pt x="4089400" y="635000"/>
                  <a:pt x="4165600" y="495300"/>
                  <a:pt x="4165600" y="317500"/>
                </a:cubicBezTo>
                <a:cubicBezTo>
                  <a:pt x="4165600" y="139700"/>
                  <a:pt x="4305300" y="0"/>
                  <a:pt x="4483100" y="0"/>
                </a:cubicBezTo>
                <a:cubicBezTo>
                  <a:pt x="4660900" y="0"/>
                  <a:pt x="4800600" y="279400"/>
                  <a:pt x="4800600" y="635000"/>
                </a:cubicBezTo>
                <a:cubicBezTo>
                  <a:pt x="4800600" y="990600"/>
                  <a:pt x="4737100" y="1320800"/>
                  <a:pt x="4648200" y="1384300"/>
                </a:cubicBezTo>
                <a:cubicBezTo>
                  <a:pt x="4559300" y="1435100"/>
                  <a:pt x="4483100" y="1727200"/>
                  <a:pt x="4483100" y="2019300"/>
                </a:cubicBezTo>
                <a:cubicBezTo>
                  <a:pt x="4483100" y="2324100"/>
                  <a:pt x="4419600" y="2565400"/>
                  <a:pt x="4330700" y="2565400"/>
                </a:cubicBezTo>
                <a:cubicBezTo>
                  <a:pt x="4241800" y="2565400"/>
                  <a:pt x="4165600" y="2819400"/>
                  <a:pt x="4165600" y="3124200"/>
                </a:cubicBezTo>
                <a:cubicBezTo>
                  <a:pt x="4165600" y="3429000"/>
                  <a:pt x="4089400" y="3733800"/>
                  <a:pt x="4000500" y="3784600"/>
                </a:cubicBezTo>
                <a:cubicBezTo>
                  <a:pt x="3911600" y="3835400"/>
                  <a:pt x="3848100" y="4089400"/>
                  <a:pt x="3848100" y="4343400"/>
                </a:cubicBezTo>
                <a:cubicBezTo>
                  <a:pt x="3848100" y="4597400"/>
                  <a:pt x="3771900" y="4813300"/>
                  <a:pt x="3683000" y="4813300"/>
                </a:cubicBezTo>
                <a:cubicBezTo>
                  <a:pt x="3594100" y="4813300"/>
                  <a:pt x="3517900" y="5067300"/>
                  <a:pt x="3517900" y="5372100"/>
                </a:cubicBezTo>
                <a:cubicBezTo>
                  <a:pt x="3517900" y="5676900"/>
                  <a:pt x="3492500" y="5969000"/>
                  <a:pt x="3441700" y="6007100"/>
                </a:cubicBezTo>
                <a:cubicBezTo>
                  <a:pt x="3352800" y="6096000"/>
                  <a:pt x="2971800" y="6121400"/>
                  <a:pt x="2717800" y="6045200"/>
                </a:cubicBezTo>
                <a:cubicBezTo>
                  <a:pt x="2628900" y="6019800"/>
                  <a:pt x="2565400" y="5803900"/>
                  <a:pt x="2565400" y="5562600"/>
                </a:cubicBezTo>
                <a:cubicBezTo>
                  <a:pt x="2565400" y="5321300"/>
                  <a:pt x="2628900" y="5130800"/>
                  <a:pt x="2717800" y="5130800"/>
                </a:cubicBezTo>
                <a:cubicBezTo>
                  <a:pt x="2806700" y="5130800"/>
                  <a:pt x="2882900" y="4914900"/>
                  <a:pt x="2882900" y="4648200"/>
                </a:cubicBezTo>
                <a:cubicBezTo>
                  <a:pt x="2882900" y="4381500"/>
                  <a:pt x="2959100" y="4127500"/>
                  <a:pt x="3048000" y="4064000"/>
                </a:cubicBezTo>
                <a:cubicBezTo>
                  <a:pt x="3429000" y="3835400"/>
                  <a:pt x="3149600" y="3530600"/>
                  <a:pt x="2565400" y="3530600"/>
                </a:cubicBezTo>
                <a:lnTo>
                  <a:pt x="1600200" y="3530600"/>
                </a:lnTo>
                <a:cubicBezTo>
                  <a:pt x="787400" y="3530600"/>
                  <a:pt x="317500" y="3327400"/>
                  <a:pt x="317500" y="2984500"/>
                </a:cubicBezTo>
                <a:cubicBezTo>
                  <a:pt x="317500" y="2844800"/>
                  <a:pt x="241300" y="2717800"/>
                  <a:pt x="152400" y="2717800"/>
                </a:cubicBezTo>
                <a:cubicBezTo>
                  <a:pt x="63500" y="2717800"/>
                  <a:pt x="0" y="2438400"/>
                  <a:pt x="0" y="2082800"/>
                </a:cubicBezTo>
                <a:cubicBezTo>
                  <a:pt x="0" y="1727200"/>
                  <a:pt x="63500" y="1397000"/>
                  <a:pt x="152400" y="1346200"/>
                </a:cubicBezTo>
                <a:cubicBezTo>
                  <a:pt x="241300" y="1282700"/>
                  <a:pt x="317500" y="1028700"/>
                  <a:pt x="317500" y="774700"/>
                </a:cubicBezTo>
                <a:cubicBezTo>
                  <a:pt x="317500" y="520700"/>
                  <a:pt x="381000" y="317500"/>
                  <a:pt x="469900" y="317500"/>
                </a:cubicBezTo>
                <a:cubicBezTo>
                  <a:pt x="558800" y="317500"/>
                  <a:pt x="635000" y="241300"/>
                  <a:pt x="635000" y="152400"/>
                </a:cubicBezTo>
                <a:cubicBezTo>
                  <a:pt x="635000" y="63500"/>
                  <a:pt x="711200" y="0"/>
                  <a:pt x="800100" y="0"/>
                </a:cubicBezTo>
                <a:cubicBezTo>
                  <a:pt x="889000" y="0"/>
                  <a:pt x="1028700" y="63500"/>
                  <a:pt x="1117600" y="152400"/>
                </a:cubicBezTo>
                <a:cubicBezTo>
                  <a:pt x="1206500" y="241300"/>
                  <a:pt x="1282700" y="495300"/>
                  <a:pt x="1282700" y="723900"/>
                </a:cubicBezTo>
                <a:cubicBezTo>
                  <a:pt x="1282700" y="939800"/>
                  <a:pt x="1206500" y="1168400"/>
                  <a:pt x="1117600" y="1219200"/>
                </a:cubicBezTo>
                <a:cubicBezTo>
                  <a:pt x="1028700" y="1270000"/>
                  <a:pt x="952500" y="1600200"/>
                  <a:pt x="952500" y="1943100"/>
                </a:cubicBezTo>
                <a:cubicBezTo>
                  <a:pt x="952500" y="2298700"/>
                  <a:pt x="1231900" y="2565400"/>
                  <a:pt x="1600200" y="2565400"/>
                </a:cubicBezTo>
                <a:close/>
                <a:moveTo>
                  <a:pt x="23876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72" name="Freeform 14772"/>
          <p:cNvSpPr/>
          <p:nvPr/>
        </p:nvSpPr>
        <p:spPr>
          <a:xfrm rot="0" flipH="0" flipV="0">
            <a:off x="17802724" y="17483200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73" name="Freeform 14773"/>
          <p:cNvSpPr/>
          <p:nvPr/>
        </p:nvSpPr>
        <p:spPr>
          <a:xfrm rot="0" flipH="0" flipV="0">
            <a:off x="17861404" y="1748344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74" name="Freeform 14774"/>
          <p:cNvSpPr/>
          <p:nvPr/>
        </p:nvSpPr>
        <p:spPr>
          <a:xfrm rot="0" flipH="0" flipV="0">
            <a:off x="17925511" y="1748320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75" name="Freeform 14775"/>
          <p:cNvSpPr/>
          <p:nvPr/>
        </p:nvSpPr>
        <p:spPr>
          <a:xfrm rot="0" flipH="0" flipV="0">
            <a:off x="18038433" y="17483321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76" name="Freeform 14776"/>
          <p:cNvSpPr/>
          <p:nvPr/>
        </p:nvSpPr>
        <p:spPr>
          <a:xfrm rot="0" flipH="0" flipV="0">
            <a:off x="18099858" y="17489353"/>
            <a:ext cx="50190" cy="51879"/>
          </a:xfrm>
          <a:custGeom>
            <a:pathLst>
              <a:path w="5283200" h="5461000">
                <a:moveTo>
                  <a:pt x="0" y="4813300"/>
                </a:moveTo>
                <a:lnTo>
                  <a:pt x="0" y="3530600"/>
                </a:lnTo>
                <a:cubicBezTo>
                  <a:pt x="0" y="3175000"/>
                  <a:pt x="63500" y="2794000"/>
                  <a:pt x="152400" y="2692400"/>
                </a:cubicBezTo>
                <a:cubicBezTo>
                  <a:pt x="241300" y="2578100"/>
                  <a:pt x="317500" y="2286000"/>
                  <a:pt x="317500" y="2044700"/>
                </a:cubicBezTo>
                <a:cubicBezTo>
                  <a:pt x="317500" y="1803400"/>
                  <a:pt x="393700" y="1600200"/>
                  <a:pt x="482600" y="1600200"/>
                </a:cubicBezTo>
                <a:cubicBezTo>
                  <a:pt x="558800" y="1600200"/>
                  <a:pt x="635000" y="1384300"/>
                  <a:pt x="635000" y="1117600"/>
                </a:cubicBezTo>
                <a:cubicBezTo>
                  <a:pt x="635000" y="381000"/>
                  <a:pt x="876300" y="0"/>
                  <a:pt x="1333500" y="0"/>
                </a:cubicBezTo>
                <a:cubicBezTo>
                  <a:pt x="1574800" y="0"/>
                  <a:pt x="1765300" y="76200"/>
                  <a:pt x="1765300" y="165100"/>
                </a:cubicBezTo>
                <a:cubicBezTo>
                  <a:pt x="1765300" y="254000"/>
                  <a:pt x="1701800" y="609600"/>
                  <a:pt x="1638300" y="952500"/>
                </a:cubicBezTo>
                <a:lnTo>
                  <a:pt x="1638300" y="977900"/>
                </a:lnTo>
                <a:cubicBezTo>
                  <a:pt x="1574800" y="1320800"/>
                  <a:pt x="1460500" y="1600200"/>
                  <a:pt x="1397000" y="1600200"/>
                </a:cubicBezTo>
                <a:cubicBezTo>
                  <a:pt x="1333500" y="1600200"/>
                  <a:pt x="1282700" y="1676400"/>
                  <a:pt x="1282700" y="1765300"/>
                </a:cubicBezTo>
                <a:cubicBezTo>
                  <a:pt x="1282700" y="1854200"/>
                  <a:pt x="1422400" y="1930400"/>
                  <a:pt x="1600200" y="1930400"/>
                </a:cubicBezTo>
                <a:cubicBezTo>
                  <a:pt x="1778000" y="1930400"/>
                  <a:pt x="1917700" y="1854200"/>
                  <a:pt x="1917700" y="1765300"/>
                </a:cubicBezTo>
                <a:cubicBezTo>
                  <a:pt x="1917700" y="1485900"/>
                  <a:pt x="2552700" y="965200"/>
                  <a:pt x="2882900" y="965200"/>
                </a:cubicBezTo>
                <a:cubicBezTo>
                  <a:pt x="3060700" y="965200"/>
                  <a:pt x="3200400" y="889000"/>
                  <a:pt x="3200400" y="800100"/>
                </a:cubicBezTo>
                <a:cubicBezTo>
                  <a:pt x="3200400" y="596900"/>
                  <a:pt x="3479800" y="317500"/>
                  <a:pt x="3683000" y="317500"/>
                </a:cubicBezTo>
                <a:cubicBezTo>
                  <a:pt x="3771900" y="317500"/>
                  <a:pt x="3848100" y="254000"/>
                  <a:pt x="3848100" y="165100"/>
                </a:cubicBezTo>
                <a:cubicBezTo>
                  <a:pt x="3848100" y="76200"/>
                  <a:pt x="4140200" y="0"/>
                  <a:pt x="4483100" y="0"/>
                </a:cubicBezTo>
                <a:lnTo>
                  <a:pt x="4648200" y="0"/>
                </a:lnTo>
                <a:cubicBezTo>
                  <a:pt x="5003800" y="0"/>
                  <a:pt x="5283200" y="76200"/>
                  <a:pt x="5283200" y="165100"/>
                </a:cubicBezTo>
                <a:cubicBezTo>
                  <a:pt x="5283200" y="254000"/>
                  <a:pt x="5270500" y="393700"/>
                  <a:pt x="5245100" y="482600"/>
                </a:cubicBezTo>
                <a:cubicBezTo>
                  <a:pt x="5219700" y="571500"/>
                  <a:pt x="5029200" y="647700"/>
                  <a:pt x="4838700" y="647700"/>
                </a:cubicBezTo>
                <a:cubicBezTo>
                  <a:pt x="4483100" y="647700"/>
                  <a:pt x="3848100" y="1155700"/>
                  <a:pt x="3848100" y="1447800"/>
                </a:cubicBezTo>
                <a:cubicBezTo>
                  <a:pt x="3848100" y="1536700"/>
                  <a:pt x="3695700" y="1600200"/>
                  <a:pt x="3530600" y="1600200"/>
                </a:cubicBezTo>
                <a:cubicBezTo>
                  <a:pt x="2755900" y="1600200"/>
                  <a:pt x="2552700" y="2247900"/>
                  <a:pt x="3048000" y="3149600"/>
                </a:cubicBezTo>
                <a:lnTo>
                  <a:pt x="3683000" y="4305300"/>
                </a:lnTo>
                <a:cubicBezTo>
                  <a:pt x="4013200" y="4902200"/>
                  <a:pt x="4038600" y="5016500"/>
                  <a:pt x="3962400" y="5295900"/>
                </a:cubicBezTo>
                <a:cubicBezTo>
                  <a:pt x="3924300" y="5384800"/>
                  <a:pt x="3746500" y="5461000"/>
                  <a:pt x="3556000" y="5461000"/>
                </a:cubicBezTo>
                <a:cubicBezTo>
                  <a:pt x="3365500" y="5461000"/>
                  <a:pt x="3200400" y="5384800"/>
                  <a:pt x="3200400" y="5295900"/>
                </a:cubicBezTo>
                <a:cubicBezTo>
                  <a:pt x="3200400" y="5207000"/>
                  <a:pt x="3136900" y="5130800"/>
                  <a:pt x="3048000" y="5130800"/>
                </a:cubicBezTo>
                <a:cubicBezTo>
                  <a:pt x="2959100" y="5130800"/>
                  <a:pt x="2882900" y="4991100"/>
                  <a:pt x="2882900" y="4813300"/>
                </a:cubicBezTo>
                <a:cubicBezTo>
                  <a:pt x="2882900" y="4635500"/>
                  <a:pt x="2755900" y="4229100"/>
                  <a:pt x="2603500" y="3911600"/>
                </a:cubicBezTo>
                <a:lnTo>
                  <a:pt x="2387600" y="3467100"/>
                </a:lnTo>
                <a:cubicBezTo>
                  <a:pt x="2235200" y="3149600"/>
                  <a:pt x="1993900" y="2882900"/>
                  <a:pt x="1854200" y="2882900"/>
                </a:cubicBezTo>
                <a:cubicBezTo>
                  <a:pt x="1714500" y="2882900"/>
                  <a:pt x="1600200" y="2959100"/>
                  <a:pt x="1600200" y="3048000"/>
                </a:cubicBezTo>
                <a:cubicBezTo>
                  <a:pt x="1600200" y="3136900"/>
                  <a:pt x="1524000" y="3213100"/>
                  <a:pt x="1435100" y="3213100"/>
                </a:cubicBezTo>
                <a:cubicBezTo>
                  <a:pt x="1346200" y="3213100"/>
                  <a:pt x="1282700" y="3276600"/>
                  <a:pt x="1282700" y="3365500"/>
                </a:cubicBezTo>
                <a:cubicBezTo>
                  <a:pt x="1282700" y="3454400"/>
                  <a:pt x="1206500" y="3530600"/>
                  <a:pt x="1117600" y="3530600"/>
                </a:cubicBezTo>
                <a:cubicBezTo>
                  <a:pt x="1028700" y="3530600"/>
                  <a:pt x="952500" y="3606800"/>
                  <a:pt x="952500" y="3695700"/>
                </a:cubicBezTo>
                <a:cubicBezTo>
                  <a:pt x="952500" y="3784600"/>
                  <a:pt x="889000" y="3848100"/>
                  <a:pt x="800100" y="3848100"/>
                </a:cubicBezTo>
                <a:cubicBezTo>
                  <a:pt x="711200" y="3848100"/>
                  <a:pt x="635000" y="4064000"/>
                  <a:pt x="635000" y="4330700"/>
                </a:cubicBezTo>
                <a:cubicBezTo>
                  <a:pt x="635000" y="4927600"/>
                  <a:pt x="419100" y="5461000"/>
                  <a:pt x="177800" y="5461000"/>
                </a:cubicBezTo>
                <a:cubicBezTo>
                  <a:pt x="76200" y="5461000"/>
                  <a:pt x="0" y="5168900"/>
                  <a:pt x="0" y="4813300"/>
                </a:cubicBezTo>
                <a:close/>
                <a:moveTo>
                  <a:pt x="25400" y="5448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77" name="Freeform 14777"/>
          <p:cNvSpPr/>
          <p:nvPr/>
        </p:nvSpPr>
        <p:spPr>
          <a:xfrm rot="0" flipH="0" flipV="0">
            <a:off x="18148496" y="17483321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78" name="Freeform 14778"/>
          <p:cNvSpPr/>
          <p:nvPr/>
        </p:nvSpPr>
        <p:spPr>
          <a:xfrm rot="0" flipH="0" flipV="0">
            <a:off x="18216679" y="17483200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79" name="Freeform 14779"/>
          <p:cNvSpPr/>
          <p:nvPr/>
        </p:nvSpPr>
        <p:spPr>
          <a:xfrm rot="0" flipH="0" flipV="0">
            <a:off x="18275691" y="1748247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80" name="Freeform 14780"/>
          <p:cNvSpPr/>
          <p:nvPr/>
        </p:nvSpPr>
        <p:spPr>
          <a:xfrm rot="0" flipH="0" flipV="0">
            <a:off x="18345563" y="1748344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81" name="Freeform 14781"/>
          <p:cNvSpPr/>
          <p:nvPr/>
        </p:nvSpPr>
        <p:spPr>
          <a:xfrm rot="0" flipH="0" flipV="0">
            <a:off x="18404456" y="1748247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82" name="Freeform 14782"/>
          <p:cNvSpPr/>
          <p:nvPr/>
        </p:nvSpPr>
        <p:spPr>
          <a:xfrm rot="0" flipH="0" flipV="0">
            <a:off x="18474327" y="1748344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83" name="Freeform 14783"/>
          <p:cNvSpPr/>
          <p:nvPr/>
        </p:nvSpPr>
        <p:spPr>
          <a:xfrm rot="0" flipH="0" flipV="0">
            <a:off x="18586007" y="17482959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84" name="Freeform 14784"/>
          <p:cNvSpPr/>
          <p:nvPr/>
        </p:nvSpPr>
        <p:spPr>
          <a:xfrm rot="0" flipH="0" flipV="0">
            <a:off x="18635598" y="1748356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85" name="Freeform 14785"/>
          <p:cNvSpPr/>
          <p:nvPr/>
        </p:nvSpPr>
        <p:spPr>
          <a:xfrm rot="0" flipH="0" flipV="0">
            <a:off x="18714748" y="17483200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86" name="Freeform 14786"/>
          <p:cNvSpPr/>
          <p:nvPr/>
        </p:nvSpPr>
        <p:spPr>
          <a:xfrm rot="0" flipH="0" flipV="0">
            <a:off x="18766511" y="17483321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87" name="Freeform 14787"/>
          <p:cNvSpPr/>
          <p:nvPr/>
        </p:nvSpPr>
        <p:spPr>
          <a:xfrm rot="0" flipH="0" flipV="0">
            <a:off x="18834079" y="17484166"/>
            <a:ext cx="70097" cy="56343"/>
          </a:xfrm>
          <a:custGeom>
            <a:pathLst>
              <a:path w="7378700" h="5930900">
                <a:moveTo>
                  <a:pt x="6718300" y="1485900"/>
                </a:moveTo>
                <a:lnTo>
                  <a:pt x="5791200" y="2451100"/>
                </a:lnTo>
                <a:cubicBezTo>
                  <a:pt x="5422900" y="2819400"/>
                  <a:pt x="5130800" y="3175000"/>
                  <a:pt x="5130800" y="3251200"/>
                </a:cubicBezTo>
                <a:cubicBezTo>
                  <a:pt x="5130800" y="3314700"/>
                  <a:pt x="5207000" y="3365500"/>
                  <a:pt x="5295900" y="3365500"/>
                </a:cubicBezTo>
                <a:cubicBezTo>
                  <a:pt x="5511800" y="3365500"/>
                  <a:pt x="6096000" y="4902200"/>
                  <a:pt x="6096000" y="5473700"/>
                </a:cubicBezTo>
                <a:cubicBezTo>
                  <a:pt x="6096000" y="5727700"/>
                  <a:pt x="5956300" y="5930900"/>
                  <a:pt x="5778500" y="5930900"/>
                </a:cubicBezTo>
                <a:cubicBezTo>
                  <a:pt x="5168900" y="5930900"/>
                  <a:pt x="4927600" y="5651500"/>
                  <a:pt x="4737100" y="4737100"/>
                </a:cubicBezTo>
                <a:cubicBezTo>
                  <a:pt x="4508500" y="3657600"/>
                  <a:pt x="4356100" y="3365500"/>
                  <a:pt x="4013200" y="3365500"/>
                </a:cubicBezTo>
                <a:cubicBezTo>
                  <a:pt x="3860800" y="3365500"/>
                  <a:pt x="3733800" y="3937000"/>
                  <a:pt x="3644900" y="5054600"/>
                </a:cubicBezTo>
                <a:cubicBezTo>
                  <a:pt x="3606800" y="5575300"/>
                  <a:pt x="3340100" y="5930900"/>
                  <a:pt x="2971800" y="5930900"/>
                </a:cubicBezTo>
                <a:cubicBezTo>
                  <a:pt x="2628900" y="5930900"/>
                  <a:pt x="2565400" y="5842000"/>
                  <a:pt x="2565400" y="5372100"/>
                </a:cubicBezTo>
                <a:cubicBezTo>
                  <a:pt x="2565400" y="5156200"/>
                  <a:pt x="2641600" y="4927600"/>
                  <a:pt x="2730500" y="4876800"/>
                </a:cubicBezTo>
                <a:cubicBezTo>
                  <a:pt x="2933700" y="4749800"/>
                  <a:pt x="2933700" y="3683000"/>
                  <a:pt x="2730500" y="3683000"/>
                </a:cubicBezTo>
                <a:cubicBezTo>
                  <a:pt x="2641600" y="3683000"/>
                  <a:pt x="2286000" y="4000500"/>
                  <a:pt x="1955800" y="4368800"/>
                </a:cubicBezTo>
                <a:lnTo>
                  <a:pt x="1168400" y="5257800"/>
                </a:lnTo>
                <a:cubicBezTo>
                  <a:pt x="838200" y="5626100"/>
                  <a:pt x="431800" y="5930900"/>
                  <a:pt x="279400" y="5930900"/>
                </a:cubicBezTo>
                <a:cubicBezTo>
                  <a:pt x="127000" y="5930900"/>
                  <a:pt x="0" y="5753100"/>
                  <a:pt x="0" y="5537200"/>
                </a:cubicBezTo>
                <a:cubicBezTo>
                  <a:pt x="0" y="5308600"/>
                  <a:pt x="292100" y="4851400"/>
                  <a:pt x="660400" y="4495800"/>
                </a:cubicBezTo>
                <a:lnTo>
                  <a:pt x="1587500" y="3606800"/>
                </a:lnTo>
                <a:cubicBezTo>
                  <a:pt x="1943100" y="3251200"/>
                  <a:pt x="2247900" y="2882900"/>
                  <a:pt x="2247900" y="2768600"/>
                </a:cubicBezTo>
                <a:cubicBezTo>
                  <a:pt x="2247900" y="2654300"/>
                  <a:pt x="2171700" y="2565400"/>
                  <a:pt x="2082800" y="2565400"/>
                </a:cubicBezTo>
                <a:cubicBezTo>
                  <a:pt x="1866900" y="2565400"/>
                  <a:pt x="1282700" y="1028700"/>
                  <a:pt x="1282700" y="457200"/>
                </a:cubicBezTo>
                <a:cubicBezTo>
                  <a:pt x="1282700" y="203200"/>
                  <a:pt x="1422400" y="0"/>
                  <a:pt x="1600200" y="0"/>
                </a:cubicBezTo>
                <a:cubicBezTo>
                  <a:pt x="2209800" y="0"/>
                  <a:pt x="2387600" y="228600"/>
                  <a:pt x="2654300" y="1358900"/>
                </a:cubicBezTo>
                <a:cubicBezTo>
                  <a:pt x="2692400" y="1536700"/>
                  <a:pt x="2730500" y="1701800"/>
                  <a:pt x="2730500" y="1727200"/>
                </a:cubicBezTo>
                <a:cubicBezTo>
                  <a:pt x="2730500" y="2451100"/>
                  <a:pt x="2895600" y="2667000"/>
                  <a:pt x="3365500" y="2514600"/>
                </a:cubicBezTo>
                <a:cubicBezTo>
                  <a:pt x="3517900" y="2476500"/>
                  <a:pt x="3632200" y="1854200"/>
                  <a:pt x="3733800" y="698500"/>
                </a:cubicBezTo>
                <a:cubicBezTo>
                  <a:pt x="3771900" y="215900"/>
                  <a:pt x="3987800" y="0"/>
                  <a:pt x="4445000" y="0"/>
                </a:cubicBezTo>
                <a:cubicBezTo>
                  <a:pt x="4749800" y="0"/>
                  <a:pt x="4813300" y="114300"/>
                  <a:pt x="4813300" y="635000"/>
                </a:cubicBezTo>
                <a:cubicBezTo>
                  <a:pt x="4813300" y="901700"/>
                  <a:pt x="4737100" y="1117600"/>
                  <a:pt x="4648200" y="1117600"/>
                </a:cubicBezTo>
                <a:cubicBezTo>
                  <a:pt x="4559300" y="1117600"/>
                  <a:pt x="4495800" y="1371600"/>
                  <a:pt x="4495800" y="1689100"/>
                </a:cubicBezTo>
                <a:cubicBezTo>
                  <a:pt x="4495800" y="1993900"/>
                  <a:pt x="4559300" y="2247900"/>
                  <a:pt x="4648200" y="2247900"/>
                </a:cubicBezTo>
                <a:cubicBezTo>
                  <a:pt x="4737100" y="2247900"/>
                  <a:pt x="5080000" y="1943100"/>
                  <a:pt x="5422900" y="1574800"/>
                </a:cubicBezTo>
                <a:lnTo>
                  <a:pt x="6235700" y="673100"/>
                </a:lnTo>
                <a:cubicBezTo>
                  <a:pt x="6565900" y="304800"/>
                  <a:pt x="6959600" y="0"/>
                  <a:pt x="7112000" y="0"/>
                </a:cubicBezTo>
                <a:cubicBezTo>
                  <a:pt x="7251700" y="0"/>
                  <a:pt x="7378700" y="177800"/>
                  <a:pt x="7378700" y="406400"/>
                </a:cubicBezTo>
                <a:cubicBezTo>
                  <a:pt x="7378700" y="622300"/>
                  <a:pt x="7086600" y="1104900"/>
                  <a:pt x="6718300" y="1485900"/>
                </a:cubicBezTo>
                <a:close/>
                <a:moveTo>
                  <a:pt x="4203700" y="5994400"/>
                </a:moveTo>
                <a:moveTo>
                  <a:pt x="4406900" y="2247900"/>
                </a:moveTo>
                <a:cubicBezTo>
                  <a:pt x="4457700" y="2247900"/>
                  <a:pt x="4495800" y="2286000"/>
                  <a:pt x="4495800" y="2324100"/>
                </a:cubicBezTo>
                <a:cubicBezTo>
                  <a:pt x="4495800" y="2374900"/>
                  <a:pt x="4457700" y="2400300"/>
                  <a:pt x="4406900" y="2400300"/>
                </a:cubicBezTo>
                <a:cubicBezTo>
                  <a:pt x="4368800" y="2400300"/>
                  <a:pt x="4330700" y="2374900"/>
                  <a:pt x="4330700" y="2324100"/>
                </a:cubicBezTo>
                <a:cubicBezTo>
                  <a:pt x="4330700" y="2286000"/>
                  <a:pt x="4368800" y="2247900"/>
                  <a:pt x="4406900" y="2247900"/>
                </a:cubicBezTo>
                <a:close/>
                <a:moveTo>
                  <a:pt x="3441700" y="5994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88" name="Freeform 14788"/>
          <p:cNvSpPr/>
          <p:nvPr/>
        </p:nvSpPr>
        <p:spPr>
          <a:xfrm rot="0" flipH="0" flipV="0">
            <a:off x="18909610" y="1748344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89" name="Freeform 14789"/>
          <p:cNvSpPr/>
          <p:nvPr/>
        </p:nvSpPr>
        <p:spPr>
          <a:xfrm rot="0" flipH="0" flipV="0">
            <a:off x="18969939" y="17483321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90" name="Freeform 14790"/>
          <p:cNvSpPr/>
          <p:nvPr/>
        </p:nvSpPr>
        <p:spPr>
          <a:xfrm rot="0" flipH="0" flipV="0">
            <a:off x="19029664" y="1748247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91" name="Freeform 14791"/>
          <p:cNvSpPr/>
          <p:nvPr/>
        </p:nvSpPr>
        <p:spPr>
          <a:xfrm rot="0" flipH="0" flipV="0">
            <a:off x="19099161" y="1748344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92" name="Freeform 14792"/>
          <p:cNvSpPr/>
          <p:nvPr/>
        </p:nvSpPr>
        <p:spPr>
          <a:xfrm rot="0" flipH="0" flipV="0">
            <a:off x="19211379" y="17483080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93" name="Freeform 14793"/>
          <p:cNvSpPr/>
          <p:nvPr/>
        </p:nvSpPr>
        <p:spPr>
          <a:xfrm rot="0" flipH="0" flipV="0">
            <a:off x="19315216" y="1748308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94" name="Freeform 14794"/>
          <p:cNvSpPr/>
          <p:nvPr/>
        </p:nvSpPr>
        <p:spPr>
          <a:xfrm rot="0" flipH="0" flipV="0">
            <a:off x="19375229" y="17483321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95" name="Freeform 14795"/>
          <p:cNvSpPr/>
          <p:nvPr/>
        </p:nvSpPr>
        <p:spPr>
          <a:xfrm rot="0" flipH="0" flipV="0">
            <a:off x="19442481" y="1748247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96" name="Freeform 14796"/>
          <p:cNvSpPr/>
          <p:nvPr/>
        </p:nvSpPr>
        <p:spPr>
          <a:xfrm rot="0" flipH="0" flipV="0">
            <a:off x="19513351" y="1748308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97" name="Freeform 14797"/>
          <p:cNvSpPr/>
          <p:nvPr/>
        </p:nvSpPr>
        <p:spPr>
          <a:xfrm rot="0" flipH="0" flipV="0">
            <a:off x="19579759" y="1748356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98" name="Freeform 14798"/>
          <p:cNvSpPr/>
          <p:nvPr/>
        </p:nvSpPr>
        <p:spPr>
          <a:xfrm rot="0" flipH="0" flipV="0">
            <a:off x="19655335" y="17483080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799" name="Freeform 14799"/>
          <p:cNvSpPr/>
          <p:nvPr/>
        </p:nvSpPr>
        <p:spPr>
          <a:xfrm rot="0" flipH="0" flipV="0">
            <a:off x="19711125" y="17483200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00" name="Freeform 14800"/>
          <p:cNvSpPr/>
          <p:nvPr/>
        </p:nvSpPr>
        <p:spPr>
          <a:xfrm rot="0" flipH="0" flipV="0">
            <a:off x="19779582" y="1748344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01" name="Freeform 14801"/>
          <p:cNvSpPr/>
          <p:nvPr/>
        </p:nvSpPr>
        <p:spPr>
          <a:xfrm rot="0" flipH="0" flipV="0">
            <a:off x="19885922" y="17484166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02" name="Freeform 14802"/>
          <p:cNvSpPr/>
          <p:nvPr/>
        </p:nvSpPr>
        <p:spPr>
          <a:xfrm rot="0" flipH="0" flipV="0">
            <a:off x="19945926" y="17483321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03" name="Freeform 14803"/>
          <p:cNvSpPr/>
          <p:nvPr/>
        </p:nvSpPr>
        <p:spPr>
          <a:xfrm rot="0" flipH="0" flipV="0">
            <a:off x="20007017" y="1748308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04" name="Freeform 14804"/>
          <p:cNvSpPr/>
          <p:nvPr/>
        </p:nvSpPr>
        <p:spPr>
          <a:xfrm rot="0" flipH="0" flipV="0">
            <a:off x="20074261" y="17482959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05" name="Freeform 14805"/>
          <p:cNvSpPr/>
          <p:nvPr/>
        </p:nvSpPr>
        <p:spPr>
          <a:xfrm rot="0" flipH="0" flipV="0">
            <a:off x="20120632" y="17483080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06" name="Freeform 14806"/>
          <p:cNvSpPr/>
          <p:nvPr/>
        </p:nvSpPr>
        <p:spPr>
          <a:xfrm rot="0" flipH="0" flipV="0">
            <a:off x="20238828" y="17458950"/>
            <a:ext cx="57791" cy="82283"/>
          </a:xfrm>
          <a:custGeom>
            <a:pathLst>
              <a:path w="6083300" h="8661400">
                <a:moveTo>
                  <a:pt x="5626100" y="889000"/>
                </a:moveTo>
                <a:lnTo>
                  <a:pt x="6070600" y="8343900"/>
                </a:lnTo>
                <a:cubicBezTo>
                  <a:pt x="6083300" y="8559800"/>
                  <a:pt x="5994400" y="8661400"/>
                  <a:pt x="5778500" y="8661400"/>
                </a:cubicBezTo>
                <a:lnTo>
                  <a:pt x="5753100" y="8661400"/>
                </a:lnTo>
                <a:cubicBezTo>
                  <a:pt x="5588000" y="8661400"/>
                  <a:pt x="5372100" y="8509000"/>
                  <a:pt x="5295900" y="8318500"/>
                </a:cubicBezTo>
                <a:lnTo>
                  <a:pt x="5270500" y="8255000"/>
                </a:lnTo>
                <a:cubicBezTo>
                  <a:pt x="5181600" y="8077200"/>
                  <a:pt x="5118100" y="7772400"/>
                  <a:pt x="5118100" y="7594600"/>
                </a:cubicBezTo>
                <a:lnTo>
                  <a:pt x="5118100" y="6426200"/>
                </a:lnTo>
                <a:lnTo>
                  <a:pt x="2387600" y="6426200"/>
                </a:lnTo>
                <a:cubicBezTo>
                  <a:pt x="2209800" y="6426200"/>
                  <a:pt x="1968500" y="6527800"/>
                  <a:pt x="1841500" y="6642100"/>
                </a:cubicBezTo>
                <a:lnTo>
                  <a:pt x="1651000" y="6832600"/>
                </a:lnTo>
                <a:cubicBezTo>
                  <a:pt x="1524000" y="6959600"/>
                  <a:pt x="1358900" y="7188200"/>
                  <a:pt x="1270000" y="7340600"/>
                </a:cubicBezTo>
                <a:lnTo>
                  <a:pt x="698500" y="8382000"/>
                </a:lnTo>
                <a:cubicBezTo>
                  <a:pt x="609600" y="8534400"/>
                  <a:pt x="419100" y="8661400"/>
                  <a:pt x="266700" y="8661400"/>
                </a:cubicBezTo>
                <a:cubicBezTo>
                  <a:pt x="114300" y="8661400"/>
                  <a:pt x="0" y="8534400"/>
                  <a:pt x="25400" y="8369300"/>
                </a:cubicBezTo>
                <a:lnTo>
                  <a:pt x="63500" y="8064500"/>
                </a:lnTo>
                <a:cubicBezTo>
                  <a:pt x="88900" y="7899400"/>
                  <a:pt x="190500" y="7632700"/>
                  <a:pt x="279400" y="7493000"/>
                </a:cubicBezTo>
                <a:lnTo>
                  <a:pt x="2324100" y="4178300"/>
                </a:lnTo>
                <a:cubicBezTo>
                  <a:pt x="2425700" y="4025900"/>
                  <a:pt x="2578100" y="3822700"/>
                  <a:pt x="2679700" y="3721100"/>
                </a:cubicBezTo>
                <a:cubicBezTo>
                  <a:pt x="2781300" y="3619500"/>
                  <a:pt x="2908300" y="3403600"/>
                  <a:pt x="2946400" y="3238500"/>
                </a:cubicBezTo>
                <a:lnTo>
                  <a:pt x="2946400" y="3213100"/>
                </a:lnTo>
                <a:cubicBezTo>
                  <a:pt x="2984500" y="3060700"/>
                  <a:pt x="3086100" y="2806700"/>
                  <a:pt x="3162300" y="2667000"/>
                </a:cubicBezTo>
                <a:lnTo>
                  <a:pt x="3314700" y="2400300"/>
                </a:lnTo>
                <a:cubicBezTo>
                  <a:pt x="3390900" y="2260600"/>
                  <a:pt x="3505200" y="2095500"/>
                  <a:pt x="3568700" y="2032000"/>
                </a:cubicBezTo>
                <a:cubicBezTo>
                  <a:pt x="3695700" y="1905000"/>
                  <a:pt x="3886200" y="1625600"/>
                  <a:pt x="4127500" y="1231900"/>
                </a:cubicBezTo>
                <a:lnTo>
                  <a:pt x="4521200" y="558800"/>
                </a:lnTo>
                <a:cubicBezTo>
                  <a:pt x="4775200" y="127000"/>
                  <a:pt x="4927600" y="0"/>
                  <a:pt x="5194300" y="0"/>
                </a:cubicBezTo>
                <a:cubicBezTo>
                  <a:pt x="5435600" y="0"/>
                  <a:pt x="5588000" y="304800"/>
                  <a:pt x="5626100" y="889000"/>
                </a:cubicBezTo>
                <a:close/>
                <a:moveTo>
                  <a:pt x="7213600" y="8648700"/>
                </a:moveTo>
                <a:moveTo>
                  <a:pt x="3187700" y="5613400"/>
                </a:moveTo>
                <a:lnTo>
                  <a:pt x="4635500" y="5613400"/>
                </a:lnTo>
                <a:cubicBezTo>
                  <a:pt x="4813300" y="5613400"/>
                  <a:pt x="4978400" y="5600700"/>
                  <a:pt x="5003800" y="5562600"/>
                </a:cubicBezTo>
                <a:cubicBezTo>
                  <a:pt x="5029200" y="5537200"/>
                  <a:pt x="5029200" y="5372100"/>
                  <a:pt x="5003800" y="5194300"/>
                </a:cubicBezTo>
                <a:lnTo>
                  <a:pt x="4851400" y="4178300"/>
                </a:lnTo>
                <a:cubicBezTo>
                  <a:pt x="4813300" y="4000500"/>
                  <a:pt x="4800600" y="3708400"/>
                  <a:pt x="4800600" y="3530600"/>
                </a:cubicBezTo>
                <a:lnTo>
                  <a:pt x="4800600" y="2413000"/>
                </a:lnTo>
                <a:cubicBezTo>
                  <a:pt x="4800600" y="2235200"/>
                  <a:pt x="4711700" y="2082800"/>
                  <a:pt x="4597400" y="2082800"/>
                </a:cubicBezTo>
                <a:cubicBezTo>
                  <a:pt x="4495800" y="2082800"/>
                  <a:pt x="4381500" y="2171700"/>
                  <a:pt x="4368800" y="2273300"/>
                </a:cubicBezTo>
                <a:cubicBezTo>
                  <a:pt x="4343400" y="2374900"/>
                  <a:pt x="4254500" y="2590800"/>
                  <a:pt x="4165600" y="2755900"/>
                </a:cubicBezTo>
                <a:lnTo>
                  <a:pt x="3517900" y="3873500"/>
                </a:lnTo>
                <a:cubicBezTo>
                  <a:pt x="3429000" y="4038600"/>
                  <a:pt x="3263900" y="4254500"/>
                  <a:pt x="3162300" y="4368800"/>
                </a:cubicBezTo>
                <a:cubicBezTo>
                  <a:pt x="3060700" y="4470400"/>
                  <a:pt x="2921000" y="4673600"/>
                  <a:pt x="2857500" y="4813300"/>
                </a:cubicBezTo>
                <a:lnTo>
                  <a:pt x="2832100" y="4864100"/>
                </a:lnTo>
                <a:cubicBezTo>
                  <a:pt x="2692400" y="5181600"/>
                  <a:pt x="2679700" y="5422900"/>
                  <a:pt x="2794000" y="5537200"/>
                </a:cubicBezTo>
                <a:cubicBezTo>
                  <a:pt x="2832100" y="5588000"/>
                  <a:pt x="3009900" y="5613400"/>
                  <a:pt x="3187700" y="5613400"/>
                </a:cubicBezTo>
                <a:close/>
                <a:moveTo>
                  <a:pt x="2489200" y="864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07" name="Freeform 14807"/>
          <p:cNvSpPr/>
          <p:nvPr/>
        </p:nvSpPr>
        <p:spPr>
          <a:xfrm rot="0" flipH="0" flipV="0">
            <a:off x="20316577" y="17458226"/>
            <a:ext cx="51517" cy="82283"/>
          </a:xfrm>
          <a:custGeom>
            <a:pathLst>
              <a:path w="5422900" h="8661400">
                <a:moveTo>
                  <a:pt x="901700" y="4914900"/>
                </a:moveTo>
                <a:lnTo>
                  <a:pt x="3060700" y="876300"/>
                </a:lnTo>
                <a:cubicBezTo>
                  <a:pt x="3441700" y="177800"/>
                  <a:pt x="3594100" y="0"/>
                  <a:pt x="3822700" y="0"/>
                </a:cubicBezTo>
                <a:cubicBezTo>
                  <a:pt x="4051300" y="0"/>
                  <a:pt x="4140200" y="127000"/>
                  <a:pt x="4140200" y="482600"/>
                </a:cubicBezTo>
                <a:cubicBezTo>
                  <a:pt x="4140200" y="660400"/>
                  <a:pt x="3987800" y="1079500"/>
                  <a:pt x="3797300" y="1409700"/>
                </a:cubicBezTo>
                <a:lnTo>
                  <a:pt x="2032000" y="4622800"/>
                </a:lnTo>
                <a:cubicBezTo>
                  <a:pt x="1435100" y="5715000"/>
                  <a:pt x="1460500" y="5930900"/>
                  <a:pt x="2146300" y="5930900"/>
                </a:cubicBezTo>
                <a:lnTo>
                  <a:pt x="2489200" y="5930900"/>
                </a:lnTo>
                <a:cubicBezTo>
                  <a:pt x="2870200" y="5930900"/>
                  <a:pt x="3289300" y="5651500"/>
                  <a:pt x="3429000" y="5295900"/>
                </a:cubicBezTo>
                <a:lnTo>
                  <a:pt x="3556000" y="4965700"/>
                </a:lnTo>
                <a:cubicBezTo>
                  <a:pt x="3695700" y="4622800"/>
                  <a:pt x="3924300" y="4330700"/>
                  <a:pt x="4051300" y="4330700"/>
                </a:cubicBezTo>
                <a:cubicBezTo>
                  <a:pt x="4191000" y="4330700"/>
                  <a:pt x="4330700" y="4368800"/>
                  <a:pt x="4381500" y="4406900"/>
                </a:cubicBezTo>
                <a:cubicBezTo>
                  <a:pt x="4470400" y="4495800"/>
                  <a:pt x="4483100" y="5105400"/>
                  <a:pt x="4419600" y="5626100"/>
                </a:cubicBezTo>
                <a:cubicBezTo>
                  <a:pt x="4394200" y="5816600"/>
                  <a:pt x="4610100" y="6070600"/>
                  <a:pt x="4889500" y="6210300"/>
                </a:cubicBezTo>
                <a:cubicBezTo>
                  <a:pt x="5181600" y="6337300"/>
                  <a:pt x="5422900" y="6477000"/>
                  <a:pt x="5422900" y="6515100"/>
                </a:cubicBezTo>
                <a:cubicBezTo>
                  <a:pt x="5422900" y="6731000"/>
                  <a:pt x="5029200" y="6896100"/>
                  <a:pt x="4533900" y="6896100"/>
                </a:cubicBezTo>
                <a:cubicBezTo>
                  <a:pt x="3886200" y="6896100"/>
                  <a:pt x="3822700" y="6946900"/>
                  <a:pt x="3822700" y="7378700"/>
                </a:cubicBezTo>
                <a:cubicBezTo>
                  <a:pt x="3822700" y="8089900"/>
                  <a:pt x="3492500" y="8661400"/>
                  <a:pt x="3098800" y="8661400"/>
                </a:cubicBezTo>
                <a:cubicBezTo>
                  <a:pt x="2959100" y="8661400"/>
                  <a:pt x="2819400" y="8509000"/>
                  <a:pt x="2781300" y="8331200"/>
                </a:cubicBezTo>
                <a:cubicBezTo>
                  <a:pt x="2730500" y="8140700"/>
                  <a:pt x="2717800" y="7747000"/>
                  <a:pt x="2730500" y="7442200"/>
                </a:cubicBezTo>
                <a:cubicBezTo>
                  <a:pt x="2755900" y="7150100"/>
                  <a:pt x="2463800" y="6896100"/>
                  <a:pt x="2095500" y="6896100"/>
                </a:cubicBezTo>
                <a:lnTo>
                  <a:pt x="812800" y="6896100"/>
                </a:lnTo>
                <a:cubicBezTo>
                  <a:pt x="431800" y="6896100"/>
                  <a:pt x="88900" y="6858000"/>
                  <a:pt x="50800" y="6819900"/>
                </a:cubicBezTo>
                <a:cubicBezTo>
                  <a:pt x="0" y="6769100"/>
                  <a:pt x="101600" y="6477000"/>
                  <a:pt x="254000" y="6159500"/>
                </a:cubicBezTo>
                <a:lnTo>
                  <a:pt x="279400" y="6108700"/>
                </a:lnTo>
                <a:cubicBezTo>
                  <a:pt x="444500" y="5791200"/>
                  <a:pt x="711200" y="5245100"/>
                  <a:pt x="901700" y="4914900"/>
                </a:cubicBezTo>
                <a:close/>
                <a:moveTo>
                  <a:pt x="3467100" y="8724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08" name="Freeform 14808"/>
          <p:cNvSpPr/>
          <p:nvPr/>
        </p:nvSpPr>
        <p:spPr>
          <a:xfrm rot="0" flipH="0" flipV="0">
            <a:off x="20383224" y="17458708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09" name="Freeform 14809"/>
          <p:cNvSpPr/>
          <p:nvPr/>
        </p:nvSpPr>
        <p:spPr>
          <a:xfrm rot="0" flipH="0" flipV="0">
            <a:off x="20443841" y="17458708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10" name="Freeform 14810"/>
          <p:cNvSpPr/>
          <p:nvPr/>
        </p:nvSpPr>
        <p:spPr>
          <a:xfrm rot="0" flipH="0" flipV="0">
            <a:off x="20505181" y="17457019"/>
            <a:ext cx="58756" cy="83851"/>
          </a:xfrm>
          <a:custGeom>
            <a:pathLst>
              <a:path w="6184900" h="8826500">
                <a:moveTo>
                  <a:pt x="114300" y="6273800"/>
                </a:moveTo>
                <a:lnTo>
                  <a:pt x="1346200" y="1816100"/>
                </a:lnTo>
                <a:cubicBezTo>
                  <a:pt x="1384300" y="1651000"/>
                  <a:pt x="1511300" y="1397000"/>
                  <a:pt x="1600200" y="1270000"/>
                </a:cubicBezTo>
                <a:lnTo>
                  <a:pt x="1727200" y="1092200"/>
                </a:lnTo>
                <a:cubicBezTo>
                  <a:pt x="2120900" y="546100"/>
                  <a:pt x="2374900" y="381000"/>
                  <a:pt x="3009900" y="228600"/>
                </a:cubicBezTo>
                <a:lnTo>
                  <a:pt x="3619500" y="76200"/>
                </a:lnTo>
                <a:cubicBezTo>
                  <a:pt x="3810000" y="38100"/>
                  <a:pt x="4102100" y="0"/>
                  <a:pt x="4279900" y="0"/>
                </a:cubicBezTo>
                <a:lnTo>
                  <a:pt x="5486400" y="0"/>
                </a:lnTo>
                <a:cubicBezTo>
                  <a:pt x="5664200" y="0"/>
                  <a:pt x="5880100" y="76200"/>
                  <a:pt x="5969000" y="165100"/>
                </a:cubicBezTo>
                <a:cubicBezTo>
                  <a:pt x="6134100" y="330200"/>
                  <a:pt x="6184900" y="749300"/>
                  <a:pt x="6045200" y="876300"/>
                </a:cubicBezTo>
                <a:cubicBezTo>
                  <a:pt x="5994400" y="927100"/>
                  <a:pt x="5816600" y="965200"/>
                  <a:pt x="5638800" y="965200"/>
                </a:cubicBezTo>
                <a:lnTo>
                  <a:pt x="3556000" y="965200"/>
                </a:lnTo>
                <a:cubicBezTo>
                  <a:pt x="3035300" y="965200"/>
                  <a:pt x="2489200" y="1384300"/>
                  <a:pt x="2349500" y="1917700"/>
                </a:cubicBezTo>
                <a:lnTo>
                  <a:pt x="1371600" y="5537200"/>
                </a:lnTo>
                <a:cubicBezTo>
                  <a:pt x="1320800" y="5702300"/>
                  <a:pt x="1219200" y="5956300"/>
                  <a:pt x="1143000" y="6096000"/>
                </a:cubicBezTo>
                <a:cubicBezTo>
                  <a:pt x="1054100" y="6223000"/>
                  <a:pt x="990600" y="6477000"/>
                  <a:pt x="990600" y="6654800"/>
                </a:cubicBezTo>
                <a:lnTo>
                  <a:pt x="990600" y="7061200"/>
                </a:lnTo>
                <a:cubicBezTo>
                  <a:pt x="990600" y="7543800"/>
                  <a:pt x="1219200" y="7861300"/>
                  <a:pt x="1587500" y="7861300"/>
                </a:cubicBezTo>
                <a:lnTo>
                  <a:pt x="3390900" y="7861300"/>
                </a:lnTo>
                <a:cubicBezTo>
                  <a:pt x="3568700" y="7861300"/>
                  <a:pt x="3784600" y="7937500"/>
                  <a:pt x="3873500" y="8026400"/>
                </a:cubicBezTo>
                <a:cubicBezTo>
                  <a:pt x="4051300" y="8191500"/>
                  <a:pt x="4089400" y="8610600"/>
                  <a:pt x="3962400" y="8737600"/>
                </a:cubicBezTo>
                <a:cubicBezTo>
                  <a:pt x="3911600" y="8788400"/>
                  <a:pt x="3733800" y="8826500"/>
                  <a:pt x="3556000" y="8826500"/>
                </a:cubicBezTo>
                <a:lnTo>
                  <a:pt x="1638300" y="8826500"/>
                </a:lnTo>
                <a:cubicBezTo>
                  <a:pt x="1460500" y="8826500"/>
                  <a:pt x="1193800" y="8750300"/>
                  <a:pt x="1054100" y="8674100"/>
                </a:cubicBezTo>
                <a:lnTo>
                  <a:pt x="825500" y="8547100"/>
                </a:lnTo>
                <a:cubicBezTo>
                  <a:pt x="381000" y="8293100"/>
                  <a:pt x="254000" y="8102600"/>
                  <a:pt x="101600" y="7467600"/>
                </a:cubicBezTo>
                <a:cubicBezTo>
                  <a:pt x="0" y="7035800"/>
                  <a:pt x="12700" y="6654800"/>
                  <a:pt x="114300" y="6273800"/>
                </a:cubicBezTo>
                <a:close/>
                <a:moveTo>
                  <a:pt x="2032000" y="8851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11" name="Freeform 14811"/>
          <p:cNvSpPr/>
          <p:nvPr/>
        </p:nvSpPr>
        <p:spPr>
          <a:xfrm rot="0" flipH="0" flipV="0">
            <a:off x="20617512" y="17483080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12" name="Freeform 14812"/>
          <p:cNvSpPr/>
          <p:nvPr/>
        </p:nvSpPr>
        <p:spPr>
          <a:xfrm rot="0" flipH="0" flipV="0">
            <a:off x="20676696" y="1748308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13" name="Rectangle 14813"/>
          <p:cNvSpPr/>
          <p:nvPr/>
        </p:nvSpPr>
        <p:spPr>
          <a:xfrm rot="0" flipH="0" flipV="0">
            <a:off x="15172945" y="17423110"/>
            <a:ext cx="7823772" cy="274358"/>
          </a:xfrm>
          <a:prstGeom prst="rect">
            <a:avLst/>
          </a:prstGeom>
        </p:spPr>
      </p:sp>
      <p:sp>
        <p:nvSpPr>
          <p:cNvPr id="14814" name="Freeform 14814"/>
          <p:cNvSpPr/>
          <p:nvPr/>
        </p:nvSpPr>
        <p:spPr>
          <a:xfrm rot="0" flipH="0" flipV="0">
            <a:off x="15175961" y="17595278"/>
            <a:ext cx="74923" cy="94468"/>
          </a:xfrm>
          <a:custGeom>
            <a:pathLst>
              <a:path w="7886700" h="9944100">
                <a:moveTo>
                  <a:pt x="5232400" y="8813800"/>
                </a:moveTo>
                <a:lnTo>
                  <a:pt x="1612900" y="8813800"/>
                </a:lnTo>
                <a:cubicBezTo>
                  <a:pt x="1219200" y="8813800"/>
                  <a:pt x="990600" y="9029700"/>
                  <a:pt x="901700" y="9448800"/>
                </a:cubicBezTo>
                <a:lnTo>
                  <a:pt x="863600" y="9626600"/>
                </a:lnTo>
                <a:cubicBezTo>
                  <a:pt x="825500" y="9804400"/>
                  <a:pt x="660400" y="9944100"/>
                  <a:pt x="482600" y="9944100"/>
                </a:cubicBezTo>
                <a:cubicBezTo>
                  <a:pt x="127000" y="9944100"/>
                  <a:pt x="0" y="9855200"/>
                  <a:pt x="0" y="9626600"/>
                </a:cubicBezTo>
                <a:cubicBezTo>
                  <a:pt x="0" y="9537700"/>
                  <a:pt x="38100" y="9334500"/>
                  <a:pt x="76200" y="9169400"/>
                </a:cubicBezTo>
                <a:lnTo>
                  <a:pt x="177800" y="8712200"/>
                </a:lnTo>
                <a:cubicBezTo>
                  <a:pt x="254000" y="8356600"/>
                  <a:pt x="533400" y="8064500"/>
                  <a:pt x="965200" y="7874000"/>
                </a:cubicBezTo>
                <a:lnTo>
                  <a:pt x="1193800" y="7772400"/>
                </a:lnTo>
                <a:cubicBezTo>
                  <a:pt x="1587500" y="7594600"/>
                  <a:pt x="1600200" y="7594600"/>
                  <a:pt x="1676400" y="7213600"/>
                </a:cubicBezTo>
                <a:lnTo>
                  <a:pt x="1714500" y="7035800"/>
                </a:lnTo>
                <a:cubicBezTo>
                  <a:pt x="1739900" y="6858000"/>
                  <a:pt x="1828800" y="6578600"/>
                  <a:pt x="1892300" y="6426200"/>
                </a:cubicBezTo>
                <a:lnTo>
                  <a:pt x="4000500" y="1041400"/>
                </a:lnTo>
                <a:cubicBezTo>
                  <a:pt x="4064000" y="876300"/>
                  <a:pt x="4178300" y="635000"/>
                  <a:pt x="4267200" y="495300"/>
                </a:cubicBezTo>
                <a:lnTo>
                  <a:pt x="4292600" y="457200"/>
                </a:lnTo>
                <a:cubicBezTo>
                  <a:pt x="4521200" y="63500"/>
                  <a:pt x="4635500" y="0"/>
                  <a:pt x="4978400" y="0"/>
                </a:cubicBezTo>
                <a:lnTo>
                  <a:pt x="7378700" y="0"/>
                </a:lnTo>
                <a:cubicBezTo>
                  <a:pt x="7556500" y="0"/>
                  <a:pt x="7734300" y="38100"/>
                  <a:pt x="7785100" y="76200"/>
                </a:cubicBezTo>
                <a:cubicBezTo>
                  <a:pt x="7886700" y="177800"/>
                  <a:pt x="7886700" y="711200"/>
                  <a:pt x="7785100" y="1104900"/>
                </a:cubicBezTo>
                <a:lnTo>
                  <a:pt x="6400800" y="6578600"/>
                </a:lnTo>
                <a:cubicBezTo>
                  <a:pt x="6350000" y="6756400"/>
                  <a:pt x="6273800" y="6896100"/>
                  <a:pt x="6210300" y="6896100"/>
                </a:cubicBezTo>
                <a:cubicBezTo>
                  <a:pt x="6146800" y="6896100"/>
                  <a:pt x="6096000" y="7035800"/>
                  <a:pt x="6096000" y="7213600"/>
                </a:cubicBezTo>
                <a:lnTo>
                  <a:pt x="6096000" y="7531100"/>
                </a:lnTo>
                <a:cubicBezTo>
                  <a:pt x="6096000" y="7708900"/>
                  <a:pt x="6134100" y="7886700"/>
                  <a:pt x="6184900" y="7937500"/>
                </a:cubicBezTo>
                <a:cubicBezTo>
                  <a:pt x="6223000" y="7975600"/>
                  <a:pt x="6337300" y="8013700"/>
                  <a:pt x="6426200" y="8013700"/>
                </a:cubicBezTo>
                <a:cubicBezTo>
                  <a:pt x="6502400" y="8013700"/>
                  <a:pt x="6578600" y="8166100"/>
                  <a:pt x="6578600" y="8343900"/>
                </a:cubicBezTo>
                <a:lnTo>
                  <a:pt x="6578600" y="8661400"/>
                </a:lnTo>
                <a:cubicBezTo>
                  <a:pt x="6578600" y="8839200"/>
                  <a:pt x="6540500" y="9118600"/>
                  <a:pt x="6502400" y="9296400"/>
                </a:cubicBezTo>
                <a:lnTo>
                  <a:pt x="6413500" y="9626600"/>
                </a:lnTo>
                <a:cubicBezTo>
                  <a:pt x="6362700" y="9817100"/>
                  <a:pt x="6197600" y="9944100"/>
                  <a:pt x="6007100" y="9944100"/>
                </a:cubicBezTo>
                <a:lnTo>
                  <a:pt x="5778500" y="9944100"/>
                </a:lnTo>
                <a:cubicBezTo>
                  <a:pt x="5588000" y="9944100"/>
                  <a:pt x="5461000" y="9817100"/>
                  <a:pt x="5461000" y="9626600"/>
                </a:cubicBezTo>
                <a:lnTo>
                  <a:pt x="5461000" y="9461500"/>
                </a:lnTo>
                <a:cubicBezTo>
                  <a:pt x="5461000" y="9283700"/>
                  <a:pt x="5473700" y="9067800"/>
                  <a:pt x="5511800" y="8978900"/>
                </a:cubicBezTo>
                <a:cubicBezTo>
                  <a:pt x="5537200" y="8890000"/>
                  <a:pt x="5410200" y="8813800"/>
                  <a:pt x="5232400" y="8813800"/>
                </a:cubicBezTo>
                <a:close/>
                <a:moveTo>
                  <a:pt x="-368300" y="8763000"/>
                </a:moveTo>
                <a:moveTo>
                  <a:pt x="4660900" y="1803400"/>
                </a:moveTo>
                <a:lnTo>
                  <a:pt x="2692400" y="6756400"/>
                </a:lnTo>
                <a:cubicBezTo>
                  <a:pt x="2628900" y="6921500"/>
                  <a:pt x="2565400" y="7200900"/>
                  <a:pt x="2565400" y="7378700"/>
                </a:cubicBezTo>
                <a:lnTo>
                  <a:pt x="2565400" y="7531100"/>
                </a:lnTo>
                <a:cubicBezTo>
                  <a:pt x="2565400" y="7785100"/>
                  <a:pt x="2641600" y="7861300"/>
                  <a:pt x="2895600" y="7861300"/>
                </a:cubicBezTo>
                <a:lnTo>
                  <a:pt x="4495800" y="7861300"/>
                </a:lnTo>
                <a:cubicBezTo>
                  <a:pt x="4876800" y="7861300"/>
                  <a:pt x="5003800" y="7747000"/>
                  <a:pt x="5118100" y="7340600"/>
                </a:cubicBezTo>
                <a:lnTo>
                  <a:pt x="6654800" y="2070100"/>
                </a:lnTo>
                <a:cubicBezTo>
                  <a:pt x="6705600" y="1892300"/>
                  <a:pt x="6743700" y="1612900"/>
                  <a:pt x="6743700" y="1435100"/>
                </a:cubicBezTo>
                <a:lnTo>
                  <a:pt x="6743700" y="1282700"/>
                </a:lnTo>
                <a:cubicBezTo>
                  <a:pt x="6743700" y="1041400"/>
                  <a:pt x="6654800" y="952500"/>
                  <a:pt x="6426200" y="952500"/>
                </a:cubicBezTo>
                <a:lnTo>
                  <a:pt x="5410200" y="952500"/>
                </a:lnTo>
                <a:cubicBezTo>
                  <a:pt x="5092700" y="952500"/>
                  <a:pt x="4914900" y="1168400"/>
                  <a:pt x="4660900" y="1803400"/>
                </a:cubicBezTo>
                <a:close/>
                <a:moveTo>
                  <a:pt x="6642100" y="8763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15" name="Freeform 14815"/>
          <p:cNvSpPr/>
          <p:nvPr/>
        </p:nvSpPr>
        <p:spPr>
          <a:xfrm rot="0" flipH="0" flipV="0">
            <a:off x="15260077" y="17596122"/>
            <a:ext cx="58394" cy="82283"/>
          </a:xfrm>
          <a:custGeom>
            <a:pathLst>
              <a:path w="6146800" h="8661400">
                <a:moveTo>
                  <a:pt x="5359400" y="990600"/>
                </a:moveTo>
                <a:lnTo>
                  <a:pt x="3797300" y="1054100"/>
                </a:lnTo>
                <a:cubicBezTo>
                  <a:pt x="2819400" y="1092200"/>
                  <a:pt x="2374900" y="1447800"/>
                  <a:pt x="2120900" y="2400300"/>
                </a:cubicBezTo>
                <a:lnTo>
                  <a:pt x="1181100" y="5867400"/>
                </a:lnTo>
                <a:cubicBezTo>
                  <a:pt x="812800" y="7213600"/>
                  <a:pt x="1016000" y="7708900"/>
                  <a:pt x="1943100" y="7708900"/>
                </a:cubicBezTo>
                <a:lnTo>
                  <a:pt x="2933700" y="7708900"/>
                </a:lnTo>
                <a:cubicBezTo>
                  <a:pt x="3289300" y="7708900"/>
                  <a:pt x="3619500" y="7785100"/>
                  <a:pt x="3683000" y="7874000"/>
                </a:cubicBezTo>
                <a:cubicBezTo>
                  <a:pt x="3733800" y="7962900"/>
                  <a:pt x="3886200" y="8077200"/>
                  <a:pt x="4000500" y="8115300"/>
                </a:cubicBezTo>
                <a:cubicBezTo>
                  <a:pt x="4114800" y="8153400"/>
                  <a:pt x="4216400" y="8267700"/>
                  <a:pt x="4216400" y="8343900"/>
                </a:cubicBezTo>
                <a:cubicBezTo>
                  <a:pt x="4216400" y="8610600"/>
                  <a:pt x="4076700" y="8661400"/>
                  <a:pt x="3416300" y="8661400"/>
                </a:cubicBezTo>
                <a:lnTo>
                  <a:pt x="1803400" y="8661400"/>
                </a:lnTo>
                <a:cubicBezTo>
                  <a:pt x="1460500" y="8661400"/>
                  <a:pt x="1117600" y="8585200"/>
                  <a:pt x="1066800" y="8496300"/>
                </a:cubicBezTo>
                <a:cubicBezTo>
                  <a:pt x="1003300" y="8407400"/>
                  <a:pt x="863600" y="8293100"/>
                  <a:pt x="736600" y="8255000"/>
                </a:cubicBezTo>
                <a:cubicBezTo>
                  <a:pt x="419100" y="8140700"/>
                  <a:pt x="381000" y="8089900"/>
                  <a:pt x="203200" y="7505700"/>
                </a:cubicBezTo>
                <a:cubicBezTo>
                  <a:pt x="0" y="6858000"/>
                  <a:pt x="0" y="6794500"/>
                  <a:pt x="203200" y="6540500"/>
                </a:cubicBezTo>
                <a:cubicBezTo>
                  <a:pt x="304800" y="6426200"/>
                  <a:pt x="406400" y="6159500"/>
                  <a:pt x="431800" y="5943600"/>
                </a:cubicBezTo>
                <a:cubicBezTo>
                  <a:pt x="469900" y="5715000"/>
                  <a:pt x="546100" y="5422900"/>
                  <a:pt x="596900" y="5295900"/>
                </a:cubicBezTo>
                <a:cubicBezTo>
                  <a:pt x="647700" y="5168900"/>
                  <a:pt x="723900" y="4876800"/>
                  <a:pt x="762000" y="4648200"/>
                </a:cubicBezTo>
                <a:cubicBezTo>
                  <a:pt x="800100" y="4432300"/>
                  <a:pt x="863600" y="4140200"/>
                  <a:pt x="914400" y="4013200"/>
                </a:cubicBezTo>
                <a:cubicBezTo>
                  <a:pt x="977900" y="3886200"/>
                  <a:pt x="1041400" y="3632200"/>
                  <a:pt x="1079500" y="3454400"/>
                </a:cubicBezTo>
                <a:cubicBezTo>
                  <a:pt x="1117600" y="3276600"/>
                  <a:pt x="1181100" y="3022600"/>
                  <a:pt x="1231900" y="2882900"/>
                </a:cubicBezTo>
                <a:cubicBezTo>
                  <a:pt x="1282700" y="2755900"/>
                  <a:pt x="1333500" y="2489200"/>
                  <a:pt x="1333500" y="2286000"/>
                </a:cubicBezTo>
                <a:cubicBezTo>
                  <a:pt x="1333500" y="2095500"/>
                  <a:pt x="1473200" y="1676400"/>
                  <a:pt x="1651000" y="1371600"/>
                </a:cubicBezTo>
                <a:lnTo>
                  <a:pt x="1765300" y="1193800"/>
                </a:lnTo>
                <a:cubicBezTo>
                  <a:pt x="1943100" y="889000"/>
                  <a:pt x="2171700" y="647700"/>
                  <a:pt x="2273300" y="647700"/>
                </a:cubicBezTo>
                <a:cubicBezTo>
                  <a:pt x="2374900" y="647700"/>
                  <a:pt x="2451100" y="571500"/>
                  <a:pt x="2451100" y="482600"/>
                </a:cubicBezTo>
                <a:cubicBezTo>
                  <a:pt x="2451100" y="393700"/>
                  <a:pt x="2628900" y="330200"/>
                  <a:pt x="2857500" y="330200"/>
                </a:cubicBezTo>
                <a:cubicBezTo>
                  <a:pt x="3073400" y="330200"/>
                  <a:pt x="3302000" y="254000"/>
                  <a:pt x="3352800" y="165100"/>
                </a:cubicBezTo>
                <a:cubicBezTo>
                  <a:pt x="3403600" y="76200"/>
                  <a:pt x="3746500" y="0"/>
                  <a:pt x="4089400" y="0"/>
                </a:cubicBezTo>
                <a:lnTo>
                  <a:pt x="5334000" y="0"/>
                </a:lnTo>
                <a:cubicBezTo>
                  <a:pt x="6070600" y="0"/>
                  <a:pt x="6146800" y="38100"/>
                  <a:pt x="6146800" y="482600"/>
                </a:cubicBezTo>
                <a:cubicBezTo>
                  <a:pt x="6146800" y="914400"/>
                  <a:pt x="6070600" y="965200"/>
                  <a:pt x="5359400" y="990600"/>
                </a:cubicBezTo>
                <a:close/>
                <a:moveTo>
                  <a:pt x="7239000" y="8674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16" name="Freeform 14816"/>
          <p:cNvSpPr/>
          <p:nvPr/>
        </p:nvSpPr>
        <p:spPr>
          <a:xfrm rot="0" flipH="0" flipV="0">
            <a:off x="15337557" y="17596243"/>
            <a:ext cx="50190" cy="82283"/>
          </a:xfrm>
          <a:custGeom>
            <a:pathLst>
              <a:path w="5283200" h="8661400">
                <a:moveTo>
                  <a:pt x="635000" y="0"/>
                </a:moveTo>
                <a:lnTo>
                  <a:pt x="4813300" y="0"/>
                </a:lnTo>
                <a:cubicBezTo>
                  <a:pt x="5118100" y="0"/>
                  <a:pt x="5283200" y="203200"/>
                  <a:pt x="5283200" y="596900"/>
                </a:cubicBezTo>
                <a:cubicBezTo>
                  <a:pt x="5283200" y="711200"/>
                  <a:pt x="5257800" y="838200"/>
                  <a:pt x="5207000" y="876300"/>
                </a:cubicBezTo>
                <a:cubicBezTo>
                  <a:pt x="5168900" y="927100"/>
                  <a:pt x="4978400" y="952500"/>
                  <a:pt x="4813300" y="952500"/>
                </a:cubicBezTo>
                <a:lnTo>
                  <a:pt x="3200400" y="952500"/>
                </a:lnTo>
                <a:cubicBezTo>
                  <a:pt x="2908300" y="952500"/>
                  <a:pt x="2882900" y="977900"/>
                  <a:pt x="2806700" y="1295400"/>
                </a:cubicBezTo>
                <a:lnTo>
                  <a:pt x="2641600" y="1993900"/>
                </a:lnTo>
                <a:cubicBezTo>
                  <a:pt x="2590800" y="2171700"/>
                  <a:pt x="2565400" y="2451100"/>
                  <a:pt x="2565400" y="2603500"/>
                </a:cubicBezTo>
                <a:cubicBezTo>
                  <a:pt x="2565400" y="2755900"/>
                  <a:pt x="2527300" y="3022600"/>
                  <a:pt x="2476500" y="3187700"/>
                </a:cubicBezTo>
                <a:lnTo>
                  <a:pt x="1219200" y="7950200"/>
                </a:lnTo>
                <a:cubicBezTo>
                  <a:pt x="1054100" y="8610600"/>
                  <a:pt x="1016000" y="8661400"/>
                  <a:pt x="698500" y="8661400"/>
                </a:cubicBezTo>
                <a:lnTo>
                  <a:pt x="635000" y="8661400"/>
                </a:lnTo>
                <a:cubicBezTo>
                  <a:pt x="228600" y="8661400"/>
                  <a:pt x="152400" y="8585200"/>
                  <a:pt x="152400" y="8178800"/>
                </a:cubicBezTo>
                <a:cubicBezTo>
                  <a:pt x="152400" y="8001000"/>
                  <a:pt x="190500" y="7721600"/>
                  <a:pt x="241300" y="7556500"/>
                </a:cubicBezTo>
                <a:lnTo>
                  <a:pt x="1651000" y="2298700"/>
                </a:lnTo>
                <a:cubicBezTo>
                  <a:pt x="1701800" y="2133600"/>
                  <a:pt x="1778000" y="1854200"/>
                  <a:pt x="1841500" y="1663700"/>
                </a:cubicBezTo>
                <a:lnTo>
                  <a:pt x="1930400" y="1384300"/>
                </a:lnTo>
                <a:cubicBezTo>
                  <a:pt x="2044700" y="1003300"/>
                  <a:pt x="2019300" y="952500"/>
                  <a:pt x="1600200" y="952500"/>
                </a:cubicBezTo>
                <a:lnTo>
                  <a:pt x="482600" y="952500"/>
                </a:lnTo>
                <a:cubicBezTo>
                  <a:pt x="88900" y="952500"/>
                  <a:pt x="0" y="876300"/>
                  <a:pt x="0" y="558800"/>
                </a:cubicBezTo>
                <a:cubicBezTo>
                  <a:pt x="0" y="419100"/>
                  <a:pt x="63500" y="241300"/>
                  <a:pt x="152400" y="152400"/>
                </a:cubicBezTo>
                <a:cubicBezTo>
                  <a:pt x="241300" y="63500"/>
                  <a:pt x="457200" y="0"/>
                  <a:pt x="635000" y="0"/>
                </a:cubicBezTo>
                <a:close/>
                <a:moveTo>
                  <a:pt x="6375400" y="866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17" name="Freeform 14817"/>
          <p:cNvSpPr/>
          <p:nvPr/>
        </p:nvSpPr>
        <p:spPr>
          <a:xfrm rot="0" flipH="0" flipV="0">
            <a:off x="15395492" y="17595640"/>
            <a:ext cx="60928" cy="82403"/>
          </a:xfrm>
          <a:custGeom>
            <a:pathLst>
              <a:path w="6413500" h="8674100">
                <a:moveTo>
                  <a:pt x="2489200" y="8674100"/>
                </a:moveTo>
                <a:lnTo>
                  <a:pt x="800100" y="8674100"/>
                </a:lnTo>
                <a:cubicBezTo>
                  <a:pt x="88900" y="8674100"/>
                  <a:pt x="0" y="8623300"/>
                  <a:pt x="0" y="8267700"/>
                </a:cubicBezTo>
                <a:cubicBezTo>
                  <a:pt x="0" y="8001000"/>
                  <a:pt x="76200" y="7899400"/>
                  <a:pt x="355600" y="7785100"/>
                </a:cubicBezTo>
                <a:cubicBezTo>
                  <a:pt x="469900" y="7747000"/>
                  <a:pt x="850900" y="7708900"/>
                  <a:pt x="1206500" y="7708900"/>
                </a:cubicBezTo>
                <a:lnTo>
                  <a:pt x="2882900" y="7708900"/>
                </a:lnTo>
                <a:cubicBezTo>
                  <a:pt x="3302000" y="7708900"/>
                  <a:pt x="3619500" y="7493000"/>
                  <a:pt x="3771900" y="7073900"/>
                </a:cubicBezTo>
                <a:lnTo>
                  <a:pt x="3937000" y="6654800"/>
                </a:lnTo>
                <a:cubicBezTo>
                  <a:pt x="4254500" y="5816600"/>
                  <a:pt x="4229100" y="5321300"/>
                  <a:pt x="3886200" y="5219700"/>
                </a:cubicBezTo>
                <a:cubicBezTo>
                  <a:pt x="3530600" y="5118100"/>
                  <a:pt x="2755900" y="5118100"/>
                  <a:pt x="2641600" y="5219700"/>
                </a:cubicBezTo>
                <a:cubicBezTo>
                  <a:pt x="2603500" y="5257800"/>
                  <a:pt x="2298700" y="5245100"/>
                  <a:pt x="1955800" y="5181600"/>
                </a:cubicBezTo>
                <a:lnTo>
                  <a:pt x="1790700" y="5156200"/>
                </a:lnTo>
                <a:cubicBezTo>
                  <a:pt x="1447800" y="5092700"/>
                  <a:pt x="1092200" y="4953000"/>
                  <a:pt x="990600" y="4851400"/>
                </a:cubicBezTo>
                <a:cubicBezTo>
                  <a:pt x="495300" y="4356100"/>
                  <a:pt x="190500" y="3200400"/>
                  <a:pt x="406400" y="2692400"/>
                </a:cubicBezTo>
                <a:cubicBezTo>
                  <a:pt x="635000" y="2184400"/>
                  <a:pt x="1117600" y="584200"/>
                  <a:pt x="1117600" y="368300"/>
                </a:cubicBezTo>
                <a:cubicBezTo>
                  <a:pt x="1117600" y="152400"/>
                  <a:pt x="1270000" y="0"/>
                  <a:pt x="1498600" y="0"/>
                </a:cubicBezTo>
                <a:cubicBezTo>
                  <a:pt x="1638300" y="0"/>
                  <a:pt x="1803400" y="38100"/>
                  <a:pt x="1841500" y="88900"/>
                </a:cubicBezTo>
                <a:cubicBezTo>
                  <a:pt x="2032000" y="266700"/>
                  <a:pt x="1905000" y="1333500"/>
                  <a:pt x="1638300" y="1905000"/>
                </a:cubicBezTo>
                <a:lnTo>
                  <a:pt x="1574800" y="2032000"/>
                </a:lnTo>
                <a:cubicBezTo>
                  <a:pt x="1282700" y="2667000"/>
                  <a:pt x="1181100" y="3733800"/>
                  <a:pt x="1409700" y="4000500"/>
                </a:cubicBezTo>
                <a:cubicBezTo>
                  <a:pt x="1612900" y="4254500"/>
                  <a:pt x="2451100" y="4495800"/>
                  <a:pt x="3124200" y="4495800"/>
                </a:cubicBezTo>
                <a:lnTo>
                  <a:pt x="3530600" y="4495800"/>
                </a:lnTo>
                <a:cubicBezTo>
                  <a:pt x="4559300" y="4495800"/>
                  <a:pt x="4978400" y="4025900"/>
                  <a:pt x="4978400" y="2857500"/>
                </a:cubicBezTo>
                <a:cubicBezTo>
                  <a:pt x="4978400" y="2794000"/>
                  <a:pt x="5029200" y="2463800"/>
                  <a:pt x="5105400" y="2133600"/>
                </a:cubicBezTo>
                <a:lnTo>
                  <a:pt x="5270500" y="1346200"/>
                </a:lnTo>
                <a:cubicBezTo>
                  <a:pt x="5448300" y="533400"/>
                  <a:pt x="5765800" y="0"/>
                  <a:pt x="6096000" y="0"/>
                </a:cubicBezTo>
                <a:cubicBezTo>
                  <a:pt x="6362700" y="0"/>
                  <a:pt x="6413500" y="139700"/>
                  <a:pt x="6413500" y="723900"/>
                </a:cubicBezTo>
                <a:cubicBezTo>
                  <a:pt x="6413500" y="1041400"/>
                  <a:pt x="6350000" y="1562100"/>
                  <a:pt x="6248400" y="1905000"/>
                </a:cubicBezTo>
                <a:lnTo>
                  <a:pt x="5016500" y="6553200"/>
                </a:lnTo>
                <a:cubicBezTo>
                  <a:pt x="4660900" y="7899400"/>
                  <a:pt x="3746500" y="8674100"/>
                  <a:pt x="2489200" y="8674100"/>
                </a:cubicBezTo>
                <a:close/>
                <a:moveTo>
                  <a:pt x="-1041400" y="8724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18" name="Freeform 14818"/>
          <p:cNvSpPr/>
          <p:nvPr/>
        </p:nvSpPr>
        <p:spPr>
          <a:xfrm rot="0" flipH="0" flipV="0">
            <a:off x="15498712" y="17596002"/>
            <a:ext cx="58394" cy="83851"/>
          </a:xfrm>
          <a:custGeom>
            <a:pathLst>
              <a:path w="6146800" h="8826500">
                <a:moveTo>
                  <a:pt x="4406900" y="1117600"/>
                </a:moveTo>
                <a:lnTo>
                  <a:pt x="2298700" y="1054100"/>
                </a:lnTo>
                <a:cubicBezTo>
                  <a:pt x="2120900" y="1041400"/>
                  <a:pt x="1968500" y="914400"/>
                  <a:pt x="1968500" y="762000"/>
                </a:cubicBezTo>
                <a:cubicBezTo>
                  <a:pt x="1968500" y="304800"/>
                  <a:pt x="2387600" y="0"/>
                  <a:pt x="3009900" y="0"/>
                </a:cubicBezTo>
                <a:lnTo>
                  <a:pt x="4533900" y="0"/>
                </a:lnTo>
                <a:cubicBezTo>
                  <a:pt x="4711700" y="0"/>
                  <a:pt x="4978400" y="63500"/>
                  <a:pt x="5118100" y="152400"/>
                </a:cubicBezTo>
                <a:lnTo>
                  <a:pt x="5346700" y="279400"/>
                </a:lnTo>
                <a:cubicBezTo>
                  <a:pt x="5702300" y="482600"/>
                  <a:pt x="5803900" y="584200"/>
                  <a:pt x="5969000" y="990600"/>
                </a:cubicBezTo>
                <a:lnTo>
                  <a:pt x="5994400" y="1041400"/>
                </a:lnTo>
                <a:cubicBezTo>
                  <a:pt x="6070600" y="1231900"/>
                  <a:pt x="6146800" y="1536700"/>
                  <a:pt x="6146800" y="1714500"/>
                </a:cubicBezTo>
                <a:lnTo>
                  <a:pt x="6146800" y="2082800"/>
                </a:lnTo>
                <a:cubicBezTo>
                  <a:pt x="6146800" y="2260600"/>
                  <a:pt x="6096000" y="2527300"/>
                  <a:pt x="6032500" y="2692400"/>
                </a:cubicBezTo>
                <a:lnTo>
                  <a:pt x="5829300" y="3187700"/>
                </a:lnTo>
                <a:cubicBezTo>
                  <a:pt x="5765800" y="3352800"/>
                  <a:pt x="5613400" y="3568700"/>
                  <a:pt x="5486400" y="3683000"/>
                </a:cubicBezTo>
                <a:lnTo>
                  <a:pt x="5270500" y="3886200"/>
                </a:lnTo>
                <a:cubicBezTo>
                  <a:pt x="5143500" y="4000500"/>
                  <a:pt x="5067300" y="4203700"/>
                  <a:pt x="5105400" y="4330700"/>
                </a:cubicBezTo>
                <a:cubicBezTo>
                  <a:pt x="5143500" y="4457700"/>
                  <a:pt x="5181600" y="4711700"/>
                  <a:pt x="5181600" y="4889500"/>
                </a:cubicBezTo>
                <a:lnTo>
                  <a:pt x="5181600" y="5930900"/>
                </a:lnTo>
                <a:cubicBezTo>
                  <a:pt x="5181600" y="6108700"/>
                  <a:pt x="5130800" y="6388100"/>
                  <a:pt x="5067300" y="6540500"/>
                </a:cubicBezTo>
                <a:lnTo>
                  <a:pt x="4699000" y="7518400"/>
                </a:lnTo>
                <a:cubicBezTo>
                  <a:pt x="4572000" y="7874000"/>
                  <a:pt x="4445000" y="7988300"/>
                  <a:pt x="4114800" y="8115300"/>
                </a:cubicBezTo>
                <a:cubicBezTo>
                  <a:pt x="3975100" y="8166100"/>
                  <a:pt x="3733800" y="8280400"/>
                  <a:pt x="3568700" y="8356600"/>
                </a:cubicBezTo>
                <a:cubicBezTo>
                  <a:pt x="3416300" y="8445500"/>
                  <a:pt x="3136900" y="8572500"/>
                  <a:pt x="2946400" y="8636000"/>
                </a:cubicBezTo>
                <a:lnTo>
                  <a:pt x="2705100" y="8712200"/>
                </a:lnTo>
                <a:cubicBezTo>
                  <a:pt x="2527300" y="8775700"/>
                  <a:pt x="2235200" y="8826500"/>
                  <a:pt x="2057400" y="8826500"/>
                </a:cubicBezTo>
                <a:lnTo>
                  <a:pt x="1968500" y="8826500"/>
                </a:lnTo>
                <a:cubicBezTo>
                  <a:pt x="1790700" y="8826500"/>
                  <a:pt x="1511300" y="8813800"/>
                  <a:pt x="1333500" y="8801100"/>
                </a:cubicBezTo>
                <a:lnTo>
                  <a:pt x="546100" y="8763000"/>
                </a:lnTo>
                <a:cubicBezTo>
                  <a:pt x="368300" y="8750300"/>
                  <a:pt x="190500" y="8636000"/>
                  <a:pt x="139700" y="8496300"/>
                </a:cubicBezTo>
                <a:cubicBezTo>
                  <a:pt x="0" y="8153400"/>
                  <a:pt x="38100" y="8089900"/>
                  <a:pt x="406400" y="7937500"/>
                </a:cubicBezTo>
                <a:cubicBezTo>
                  <a:pt x="520700" y="7899400"/>
                  <a:pt x="749300" y="7874000"/>
                  <a:pt x="927100" y="7886700"/>
                </a:cubicBezTo>
                <a:lnTo>
                  <a:pt x="2311400" y="7988300"/>
                </a:lnTo>
                <a:cubicBezTo>
                  <a:pt x="2489200" y="8001000"/>
                  <a:pt x="2755900" y="7950200"/>
                  <a:pt x="2895600" y="7861300"/>
                </a:cubicBezTo>
                <a:lnTo>
                  <a:pt x="3416300" y="7581900"/>
                </a:lnTo>
                <a:cubicBezTo>
                  <a:pt x="3797300" y="7378700"/>
                  <a:pt x="3886200" y="7264400"/>
                  <a:pt x="3987800" y="6896100"/>
                </a:cubicBezTo>
                <a:lnTo>
                  <a:pt x="4279900" y="5854700"/>
                </a:lnTo>
                <a:cubicBezTo>
                  <a:pt x="4432300" y="5334000"/>
                  <a:pt x="4394200" y="4991100"/>
                  <a:pt x="4152900" y="4749800"/>
                </a:cubicBezTo>
                <a:lnTo>
                  <a:pt x="4127500" y="4711700"/>
                </a:lnTo>
                <a:cubicBezTo>
                  <a:pt x="4000500" y="4597400"/>
                  <a:pt x="3746500" y="4495800"/>
                  <a:pt x="3581400" y="4495800"/>
                </a:cubicBezTo>
                <a:lnTo>
                  <a:pt x="2616200" y="4495800"/>
                </a:lnTo>
                <a:cubicBezTo>
                  <a:pt x="2438400" y="4495800"/>
                  <a:pt x="2260600" y="4457700"/>
                  <a:pt x="2209800" y="4406900"/>
                </a:cubicBezTo>
                <a:cubicBezTo>
                  <a:pt x="2108200" y="4305300"/>
                  <a:pt x="2108200" y="3708400"/>
                  <a:pt x="2209800" y="3606800"/>
                </a:cubicBezTo>
                <a:cubicBezTo>
                  <a:pt x="2260600" y="3568700"/>
                  <a:pt x="2438400" y="3530600"/>
                  <a:pt x="2616200" y="3530600"/>
                </a:cubicBezTo>
                <a:lnTo>
                  <a:pt x="3898900" y="3530600"/>
                </a:lnTo>
                <a:cubicBezTo>
                  <a:pt x="4584700" y="3530600"/>
                  <a:pt x="5181600" y="2895600"/>
                  <a:pt x="5181600" y="2171700"/>
                </a:cubicBezTo>
                <a:lnTo>
                  <a:pt x="5181600" y="1600200"/>
                </a:lnTo>
                <a:cubicBezTo>
                  <a:pt x="5181600" y="1270000"/>
                  <a:pt x="4953000" y="1130300"/>
                  <a:pt x="4406900" y="1117600"/>
                </a:cubicBezTo>
                <a:close/>
                <a:moveTo>
                  <a:pt x="7848600" y="8686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19" name="Freeform 14819"/>
          <p:cNvSpPr/>
          <p:nvPr/>
        </p:nvSpPr>
        <p:spPr>
          <a:xfrm rot="0" flipH="0" flipV="0">
            <a:off x="15576476" y="17596243"/>
            <a:ext cx="44640" cy="82524"/>
          </a:xfrm>
          <a:custGeom>
            <a:pathLst>
              <a:path w="4699000" h="8686800">
                <a:moveTo>
                  <a:pt x="1092200" y="0"/>
                </a:moveTo>
                <a:lnTo>
                  <a:pt x="4064000" y="0"/>
                </a:lnTo>
                <a:cubicBezTo>
                  <a:pt x="4584700" y="0"/>
                  <a:pt x="4699000" y="76200"/>
                  <a:pt x="4699000" y="406400"/>
                </a:cubicBezTo>
                <a:lnTo>
                  <a:pt x="4699000" y="469900"/>
                </a:lnTo>
                <a:cubicBezTo>
                  <a:pt x="4699000" y="647700"/>
                  <a:pt x="4635500" y="927100"/>
                  <a:pt x="4559300" y="1079500"/>
                </a:cubicBezTo>
                <a:lnTo>
                  <a:pt x="3594100" y="3073400"/>
                </a:lnTo>
                <a:cubicBezTo>
                  <a:pt x="3517900" y="3238500"/>
                  <a:pt x="3403600" y="3365500"/>
                  <a:pt x="3352800" y="3365500"/>
                </a:cubicBezTo>
                <a:cubicBezTo>
                  <a:pt x="3187700" y="3365500"/>
                  <a:pt x="3238500" y="3835400"/>
                  <a:pt x="3416300" y="3937000"/>
                </a:cubicBezTo>
                <a:cubicBezTo>
                  <a:pt x="3505200" y="4000500"/>
                  <a:pt x="3581400" y="4178300"/>
                  <a:pt x="3581400" y="4343400"/>
                </a:cubicBezTo>
                <a:cubicBezTo>
                  <a:pt x="3581400" y="4724400"/>
                  <a:pt x="3492500" y="4800600"/>
                  <a:pt x="3098800" y="4800600"/>
                </a:cubicBezTo>
                <a:cubicBezTo>
                  <a:pt x="2743200" y="4800600"/>
                  <a:pt x="2527300" y="4978400"/>
                  <a:pt x="2311400" y="5422900"/>
                </a:cubicBezTo>
                <a:lnTo>
                  <a:pt x="939800" y="8255000"/>
                </a:lnTo>
                <a:cubicBezTo>
                  <a:pt x="863600" y="8420100"/>
                  <a:pt x="774700" y="8572500"/>
                  <a:pt x="736600" y="8597900"/>
                </a:cubicBezTo>
                <a:cubicBezTo>
                  <a:pt x="660400" y="8686800"/>
                  <a:pt x="215900" y="8661400"/>
                  <a:pt x="127000" y="8572500"/>
                </a:cubicBezTo>
                <a:cubicBezTo>
                  <a:pt x="0" y="8458200"/>
                  <a:pt x="38100" y="8051800"/>
                  <a:pt x="190500" y="7721600"/>
                </a:cubicBezTo>
                <a:lnTo>
                  <a:pt x="1041400" y="5880100"/>
                </a:lnTo>
                <a:cubicBezTo>
                  <a:pt x="1117600" y="5715000"/>
                  <a:pt x="1244600" y="5461000"/>
                  <a:pt x="1333500" y="5321300"/>
                </a:cubicBezTo>
                <a:cubicBezTo>
                  <a:pt x="1524000" y="4991100"/>
                  <a:pt x="1524000" y="4991100"/>
                  <a:pt x="1333500" y="4864100"/>
                </a:cubicBezTo>
                <a:cubicBezTo>
                  <a:pt x="1244600" y="4813300"/>
                  <a:pt x="1168400" y="4635500"/>
                  <a:pt x="1168400" y="4470400"/>
                </a:cubicBezTo>
                <a:cubicBezTo>
                  <a:pt x="1168400" y="4102100"/>
                  <a:pt x="1244600" y="4025900"/>
                  <a:pt x="1651000" y="3949700"/>
                </a:cubicBezTo>
                <a:lnTo>
                  <a:pt x="1981200" y="3898900"/>
                </a:lnTo>
                <a:cubicBezTo>
                  <a:pt x="2197100" y="3860800"/>
                  <a:pt x="2349500" y="3746500"/>
                  <a:pt x="2438400" y="3543300"/>
                </a:cubicBezTo>
                <a:lnTo>
                  <a:pt x="3429000" y="1536700"/>
                </a:lnTo>
                <a:cubicBezTo>
                  <a:pt x="3657600" y="1066800"/>
                  <a:pt x="3594100" y="952500"/>
                  <a:pt x="3098800" y="952500"/>
                </a:cubicBezTo>
                <a:lnTo>
                  <a:pt x="850900" y="952500"/>
                </a:lnTo>
                <a:cubicBezTo>
                  <a:pt x="533400" y="952500"/>
                  <a:pt x="368300" y="749300"/>
                  <a:pt x="368300" y="355600"/>
                </a:cubicBezTo>
                <a:cubicBezTo>
                  <a:pt x="368300" y="241300"/>
                  <a:pt x="457200" y="114300"/>
                  <a:pt x="571500" y="76200"/>
                </a:cubicBezTo>
                <a:cubicBezTo>
                  <a:pt x="673100" y="25400"/>
                  <a:pt x="914400" y="0"/>
                  <a:pt x="1092200" y="0"/>
                </a:cubicBezTo>
                <a:close/>
                <a:moveTo>
                  <a:pt x="7112000" y="866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20" name="Freeform 14820"/>
          <p:cNvSpPr/>
          <p:nvPr/>
        </p:nvSpPr>
        <p:spPr>
          <a:xfrm rot="0" flipH="0" flipV="0">
            <a:off x="15624921" y="17595881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21" name="Freeform 14821"/>
          <p:cNvSpPr/>
          <p:nvPr/>
        </p:nvSpPr>
        <p:spPr>
          <a:xfrm rot="0" flipH="0" flipV="0">
            <a:off x="15688809" y="17596122"/>
            <a:ext cx="48742" cy="84696"/>
          </a:xfrm>
          <a:custGeom>
            <a:pathLst>
              <a:path w="5130800" h="8915400">
                <a:moveTo>
                  <a:pt x="0" y="7353300"/>
                </a:moveTo>
                <a:lnTo>
                  <a:pt x="0" y="5118100"/>
                </a:lnTo>
                <a:cubicBezTo>
                  <a:pt x="0" y="4864100"/>
                  <a:pt x="25400" y="4622800"/>
                  <a:pt x="76200" y="4572000"/>
                </a:cubicBezTo>
                <a:cubicBezTo>
                  <a:pt x="228600" y="4419600"/>
                  <a:pt x="469900" y="3708400"/>
                  <a:pt x="469900" y="3416300"/>
                </a:cubicBezTo>
                <a:cubicBezTo>
                  <a:pt x="469900" y="3200400"/>
                  <a:pt x="635000" y="2730500"/>
                  <a:pt x="825500" y="2413000"/>
                </a:cubicBezTo>
                <a:lnTo>
                  <a:pt x="1612900" y="1079500"/>
                </a:lnTo>
                <a:cubicBezTo>
                  <a:pt x="1727200" y="863600"/>
                  <a:pt x="2019300" y="596900"/>
                  <a:pt x="2260600" y="482600"/>
                </a:cubicBezTo>
                <a:lnTo>
                  <a:pt x="2819400" y="215900"/>
                </a:lnTo>
                <a:cubicBezTo>
                  <a:pt x="3060700" y="101600"/>
                  <a:pt x="3454400" y="0"/>
                  <a:pt x="3708400" y="0"/>
                </a:cubicBezTo>
                <a:cubicBezTo>
                  <a:pt x="4559300" y="0"/>
                  <a:pt x="5130800" y="736600"/>
                  <a:pt x="5130800" y="1828800"/>
                </a:cubicBezTo>
                <a:lnTo>
                  <a:pt x="5130800" y="2603500"/>
                </a:lnTo>
                <a:cubicBezTo>
                  <a:pt x="5130800" y="2844800"/>
                  <a:pt x="5092700" y="3086100"/>
                  <a:pt x="5041900" y="3136900"/>
                </a:cubicBezTo>
                <a:cubicBezTo>
                  <a:pt x="5003800" y="3175000"/>
                  <a:pt x="4927600" y="3429000"/>
                  <a:pt x="4864100" y="3683000"/>
                </a:cubicBezTo>
                <a:lnTo>
                  <a:pt x="4749800" y="4267200"/>
                </a:lnTo>
                <a:cubicBezTo>
                  <a:pt x="4686300" y="4521200"/>
                  <a:pt x="4648200" y="4749800"/>
                  <a:pt x="4648200" y="4775200"/>
                </a:cubicBezTo>
                <a:cubicBezTo>
                  <a:pt x="4648200" y="5041900"/>
                  <a:pt x="4521200" y="5588000"/>
                  <a:pt x="4432300" y="5676900"/>
                </a:cubicBezTo>
                <a:cubicBezTo>
                  <a:pt x="4368800" y="5727700"/>
                  <a:pt x="4305300" y="5905500"/>
                  <a:pt x="4267200" y="6070600"/>
                </a:cubicBezTo>
                <a:cubicBezTo>
                  <a:pt x="4241800" y="6223000"/>
                  <a:pt x="4102100" y="6515100"/>
                  <a:pt x="3962400" y="6718300"/>
                </a:cubicBezTo>
                <a:lnTo>
                  <a:pt x="3390900" y="7594600"/>
                </a:lnTo>
                <a:cubicBezTo>
                  <a:pt x="2806700" y="8470900"/>
                  <a:pt x="1536700" y="8915400"/>
                  <a:pt x="660400" y="8534400"/>
                </a:cubicBezTo>
                <a:cubicBezTo>
                  <a:pt x="254000" y="8369300"/>
                  <a:pt x="0" y="7912100"/>
                  <a:pt x="0" y="7353300"/>
                </a:cubicBezTo>
                <a:close/>
                <a:moveTo>
                  <a:pt x="736600" y="8674100"/>
                </a:moveTo>
                <a:moveTo>
                  <a:pt x="4165600" y="3073400"/>
                </a:moveTo>
                <a:lnTo>
                  <a:pt x="4165600" y="1803400"/>
                </a:lnTo>
                <a:cubicBezTo>
                  <a:pt x="4165600" y="1181100"/>
                  <a:pt x="3911600" y="812800"/>
                  <a:pt x="3492500" y="812800"/>
                </a:cubicBezTo>
                <a:cubicBezTo>
                  <a:pt x="3302000" y="812800"/>
                  <a:pt x="3009900" y="952500"/>
                  <a:pt x="2832100" y="1143000"/>
                </a:cubicBezTo>
                <a:lnTo>
                  <a:pt x="2336800" y="1651000"/>
                </a:lnTo>
                <a:cubicBezTo>
                  <a:pt x="2171700" y="1841500"/>
                  <a:pt x="1943100" y="2171700"/>
                  <a:pt x="1841500" y="2387600"/>
                </a:cubicBezTo>
                <a:lnTo>
                  <a:pt x="1435100" y="3213100"/>
                </a:lnTo>
                <a:cubicBezTo>
                  <a:pt x="1282700" y="3530600"/>
                  <a:pt x="1117600" y="4140200"/>
                  <a:pt x="1117600" y="4381500"/>
                </a:cubicBezTo>
                <a:cubicBezTo>
                  <a:pt x="1117600" y="4394200"/>
                  <a:pt x="1079500" y="4635500"/>
                  <a:pt x="1016000" y="4889500"/>
                </a:cubicBezTo>
                <a:lnTo>
                  <a:pt x="901700" y="5473700"/>
                </a:lnTo>
                <a:cubicBezTo>
                  <a:pt x="838200" y="5727700"/>
                  <a:pt x="762000" y="5981700"/>
                  <a:pt x="711200" y="6019800"/>
                </a:cubicBezTo>
                <a:cubicBezTo>
                  <a:pt x="673100" y="6070600"/>
                  <a:pt x="635000" y="6223000"/>
                  <a:pt x="635000" y="6388100"/>
                </a:cubicBezTo>
                <a:cubicBezTo>
                  <a:pt x="635000" y="7099300"/>
                  <a:pt x="1130300" y="7861300"/>
                  <a:pt x="1587500" y="7861300"/>
                </a:cubicBezTo>
                <a:cubicBezTo>
                  <a:pt x="1676400" y="7861300"/>
                  <a:pt x="1905000" y="7734300"/>
                  <a:pt x="2108200" y="7581900"/>
                </a:cubicBezTo>
                <a:lnTo>
                  <a:pt x="2298700" y="7429500"/>
                </a:lnTo>
                <a:cubicBezTo>
                  <a:pt x="2501900" y="7277100"/>
                  <a:pt x="2755900" y="6972300"/>
                  <a:pt x="2857500" y="6756400"/>
                </a:cubicBezTo>
                <a:lnTo>
                  <a:pt x="3365500" y="5778500"/>
                </a:lnTo>
                <a:cubicBezTo>
                  <a:pt x="3530600" y="5461000"/>
                  <a:pt x="3683000" y="4965700"/>
                  <a:pt x="3683000" y="4775200"/>
                </a:cubicBezTo>
                <a:cubicBezTo>
                  <a:pt x="3683000" y="4749800"/>
                  <a:pt x="3746500" y="4521200"/>
                  <a:pt x="3835400" y="4267200"/>
                </a:cubicBezTo>
                <a:lnTo>
                  <a:pt x="3860800" y="4165600"/>
                </a:lnTo>
                <a:cubicBezTo>
                  <a:pt x="3937000" y="3911600"/>
                  <a:pt x="4038600" y="3657600"/>
                  <a:pt x="4089400" y="3619500"/>
                </a:cubicBezTo>
                <a:cubicBezTo>
                  <a:pt x="4127500" y="3568700"/>
                  <a:pt x="4165600" y="3327400"/>
                  <a:pt x="4165600" y="3073400"/>
                </a:cubicBezTo>
                <a:close/>
                <a:moveTo>
                  <a:pt x="5016500" y="8674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22" name="Freeform 14822"/>
          <p:cNvSpPr/>
          <p:nvPr/>
        </p:nvSpPr>
        <p:spPr>
          <a:xfrm rot="0" flipH="0" flipV="0">
            <a:off x="15748597" y="17648123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23" name="Freeform 14823"/>
          <p:cNvSpPr/>
          <p:nvPr/>
        </p:nvSpPr>
        <p:spPr>
          <a:xfrm rot="0" flipH="0" flipV="0">
            <a:off x="15807177" y="17595881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24" name="Freeform 14824"/>
          <p:cNvSpPr/>
          <p:nvPr/>
        </p:nvSpPr>
        <p:spPr>
          <a:xfrm rot="0" flipH="0" flipV="0">
            <a:off x="15875287" y="17596122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25" name="Freeform 14825"/>
          <p:cNvSpPr/>
          <p:nvPr/>
        </p:nvSpPr>
        <p:spPr>
          <a:xfrm rot="0" flipH="0" flipV="0">
            <a:off x="15945571" y="17594916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26" name="Freeform 14826"/>
          <p:cNvSpPr/>
          <p:nvPr/>
        </p:nvSpPr>
        <p:spPr>
          <a:xfrm rot="0" flipH="0" flipV="0">
            <a:off x="15982434" y="17596243"/>
            <a:ext cx="50311" cy="82283"/>
          </a:xfrm>
          <a:custGeom>
            <a:pathLst>
              <a:path w="5295900" h="8661400">
                <a:moveTo>
                  <a:pt x="5219700" y="2552700"/>
                </a:moveTo>
                <a:lnTo>
                  <a:pt x="4749800" y="4597400"/>
                </a:lnTo>
                <a:cubicBezTo>
                  <a:pt x="4711700" y="4762500"/>
                  <a:pt x="4635500" y="5016500"/>
                  <a:pt x="4572000" y="5168900"/>
                </a:cubicBezTo>
                <a:lnTo>
                  <a:pt x="4483100" y="5422900"/>
                </a:lnTo>
                <a:cubicBezTo>
                  <a:pt x="4419600" y="5575300"/>
                  <a:pt x="4292600" y="5829300"/>
                  <a:pt x="4203700" y="5969000"/>
                </a:cubicBezTo>
                <a:lnTo>
                  <a:pt x="3568700" y="6921500"/>
                </a:lnTo>
                <a:cubicBezTo>
                  <a:pt x="3479800" y="7061200"/>
                  <a:pt x="3302000" y="7289800"/>
                  <a:pt x="3175000" y="7416800"/>
                </a:cubicBezTo>
                <a:lnTo>
                  <a:pt x="2959100" y="7632700"/>
                </a:lnTo>
                <a:cubicBezTo>
                  <a:pt x="2832100" y="7759700"/>
                  <a:pt x="2679700" y="7874000"/>
                  <a:pt x="2616200" y="7886700"/>
                </a:cubicBezTo>
                <a:cubicBezTo>
                  <a:pt x="2552700" y="7912100"/>
                  <a:pt x="2400300" y="8013700"/>
                  <a:pt x="2286000" y="8128000"/>
                </a:cubicBezTo>
                <a:cubicBezTo>
                  <a:pt x="2171700" y="8242300"/>
                  <a:pt x="1943100" y="8343900"/>
                  <a:pt x="1765300" y="8343900"/>
                </a:cubicBezTo>
                <a:cubicBezTo>
                  <a:pt x="1587500" y="8343900"/>
                  <a:pt x="1358900" y="8407400"/>
                  <a:pt x="1244600" y="8496300"/>
                </a:cubicBezTo>
                <a:cubicBezTo>
                  <a:pt x="1130300" y="8585200"/>
                  <a:pt x="901700" y="8661400"/>
                  <a:pt x="7239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8128000"/>
                  <a:pt x="152400" y="7950200"/>
                  <a:pt x="342900" y="7874000"/>
                </a:cubicBezTo>
                <a:lnTo>
                  <a:pt x="406400" y="7848600"/>
                </a:lnTo>
                <a:cubicBezTo>
                  <a:pt x="596900" y="7759700"/>
                  <a:pt x="889000" y="7696200"/>
                  <a:pt x="1066800" y="7696200"/>
                </a:cubicBezTo>
                <a:lnTo>
                  <a:pt x="1117600" y="7696200"/>
                </a:lnTo>
                <a:cubicBezTo>
                  <a:pt x="1295400" y="7696200"/>
                  <a:pt x="1485900" y="7620000"/>
                  <a:pt x="1549400" y="7531100"/>
                </a:cubicBezTo>
                <a:cubicBezTo>
                  <a:pt x="1600200" y="7429500"/>
                  <a:pt x="1752600" y="7327900"/>
                  <a:pt x="1892300" y="7277100"/>
                </a:cubicBezTo>
                <a:cubicBezTo>
                  <a:pt x="2413000" y="7099300"/>
                  <a:pt x="2832100" y="6718300"/>
                  <a:pt x="2971800" y="6311900"/>
                </a:cubicBezTo>
                <a:cubicBezTo>
                  <a:pt x="3022600" y="6172200"/>
                  <a:pt x="3136900" y="5981700"/>
                  <a:pt x="3213100" y="5880100"/>
                </a:cubicBezTo>
                <a:cubicBezTo>
                  <a:pt x="3441700" y="5600700"/>
                  <a:pt x="3403600" y="5461000"/>
                  <a:pt x="3073400" y="5410200"/>
                </a:cubicBezTo>
                <a:lnTo>
                  <a:pt x="2463800" y="5346700"/>
                </a:lnTo>
                <a:cubicBezTo>
                  <a:pt x="2298700" y="5321300"/>
                  <a:pt x="2032000" y="5270500"/>
                  <a:pt x="1866900" y="5219700"/>
                </a:cubicBezTo>
                <a:lnTo>
                  <a:pt x="1473200" y="5105400"/>
                </a:lnTo>
                <a:cubicBezTo>
                  <a:pt x="1308100" y="5067300"/>
                  <a:pt x="1079500" y="4927600"/>
                  <a:pt x="952500" y="4800600"/>
                </a:cubicBezTo>
                <a:lnTo>
                  <a:pt x="863600" y="4711700"/>
                </a:lnTo>
                <a:cubicBezTo>
                  <a:pt x="584200" y="4432300"/>
                  <a:pt x="482600" y="4178300"/>
                  <a:pt x="482600" y="3771900"/>
                </a:cubicBezTo>
                <a:lnTo>
                  <a:pt x="482600" y="3365500"/>
                </a:lnTo>
                <a:cubicBezTo>
                  <a:pt x="482600" y="3187700"/>
                  <a:pt x="520700" y="2908300"/>
                  <a:pt x="571500" y="2743200"/>
                </a:cubicBezTo>
                <a:lnTo>
                  <a:pt x="977900" y="1473200"/>
                </a:lnTo>
                <a:cubicBezTo>
                  <a:pt x="1028700" y="1308100"/>
                  <a:pt x="1168400" y="1079500"/>
                  <a:pt x="1295400" y="952500"/>
                </a:cubicBezTo>
                <a:lnTo>
                  <a:pt x="1701800" y="546100"/>
                </a:lnTo>
                <a:cubicBezTo>
                  <a:pt x="2044700" y="203200"/>
                  <a:pt x="2578100" y="0"/>
                  <a:pt x="3124200" y="0"/>
                </a:cubicBezTo>
                <a:lnTo>
                  <a:pt x="3848100" y="0"/>
                </a:lnTo>
                <a:cubicBezTo>
                  <a:pt x="4025900" y="0"/>
                  <a:pt x="4267200" y="101600"/>
                  <a:pt x="4394200" y="228600"/>
                </a:cubicBezTo>
                <a:lnTo>
                  <a:pt x="4902200" y="736600"/>
                </a:lnTo>
                <a:cubicBezTo>
                  <a:pt x="5194300" y="1016000"/>
                  <a:pt x="5295900" y="1270000"/>
                  <a:pt x="5295900" y="1676400"/>
                </a:cubicBezTo>
                <a:lnTo>
                  <a:pt x="5295900" y="1917700"/>
                </a:lnTo>
                <a:cubicBezTo>
                  <a:pt x="5295900" y="2095500"/>
                  <a:pt x="5257800" y="2374900"/>
                  <a:pt x="5219700" y="2552700"/>
                </a:cubicBezTo>
                <a:close/>
                <a:moveTo>
                  <a:pt x="5549900" y="8661400"/>
                </a:moveTo>
                <a:moveTo>
                  <a:pt x="2565400" y="4483100"/>
                </a:moveTo>
                <a:lnTo>
                  <a:pt x="3454400" y="4483100"/>
                </a:lnTo>
                <a:cubicBezTo>
                  <a:pt x="3746500" y="4483100"/>
                  <a:pt x="3784600" y="4470400"/>
                  <a:pt x="3860800" y="4178300"/>
                </a:cubicBezTo>
                <a:lnTo>
                  <a:pt x="4254500" y="2844800"/>
                </a:lnTo>
                <a:cubicBezTo>
                  <a:pt x="4305300" y="2667000"/>
                  <a:pt x="4368800" y="2387600"/>
                  <a:pt x="4394200" y="2222500"/>
                </a:cubicBezTo>
                <a:lnTo>
                  <a:pt x="4445000" y="1905000"/>
                </a:lnTo>
                <a:cubicBezTo>
                  <a:pt x="4470400" y="1739900"/>
                  <a:pt x="4394200" y="1498600"/>
                  <a:pt x="4267200" y="1371600"/>
                </a:cubicBezTo>
                <a:lnTo>
                  <a:pt x="4076700" y="1181100"/>
                </a:lnTo>
                <a:cubicBezTo>
                  <a:pt x="3949700" y="1066800"/>
                  <a:pt x="3708400" y="965200"/>
                  <a:pt x="3530600" y="965200"/>
                </a:cubicBezTo>
                <a:lnTo>
                  <a:pt x="2882900" y="965200"/>
                </a:lnTo>
                <a:cubicBezTo>
                  <a:pt x="2705100" y="965200"/>
                  <a:pt x="2514600" y="1003300"/>
                  <a:pt x="2463800" y="1066800"/>
                </a:cubicBezTo>
                <a:cubicBezTo>
                  <a:pt x="2400300" y="1130300"/>
                  <a:pt x="2273300" y="1206500"/>
                  <a:pt x="2184400" y="1244600"/>
                </a:cubicBezTo>
                <a:cubicBezTo>
                  <a:pt x="2095500" y="1270000"/>
                  <a:pt x="1943100" y="1422400"/>
                  <a:pt x="1866900" y="1574800"/>
                </a:cubicBezTo>
                <a:lnTo>
                  <a:pt x="1714500" y="1879600"/>
                </a:lnTo>
                <a:cubicBezTo>
                  <a:pt x="1638300" y="2032000"/>
                  <a:pt x="1549400" y="2286000"/>
                  <a:pt x="1511300" y="2438400"/>
                </a:cubicBezTo>
                <a:lnTo>
                  <a:pt x="1498600" y="2514600"/>
                </a:lnTo>
                <a:cubicBezTo>
                  <a:pt x="1473200" y="2679700"/>
                  <a:pt x="1409700" y="2895600"/>
                  <a:pt x="1371600" y="3009900"/>
                </a:cubicBezTo>
                <a:cubicBezTo>
                  <a:pt x="1168400" y="3467100"/>
                  <a:pt x="1333500" y="4013200"/>
                  <a:pt x="1739900" y="4229100"/>
                </a:cubicBezTo>
                <a:lnTo>
                  <a:pt x="1968500" y="4343400"/>
                </a:lnTo>
                <a:cubicBezTo>
                  <a:pt x="2120900" y="4419600"/>
                  <a:pt x="2387600" y="4483100"/>
                  <a:pt x="2565400" y="4483100"/>
                </a:cubicBezTo>
                <a:close/>
                <a:moveTo>
                  <a:pt x="3619500" y="866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27" name="Freeform 14827"/>
          <p:cNvSpPr/>
          <p:nvPr/>
        </p:nvSpPr>
        <p:spPr>
          <a:xfrm rot="0" flipH="0" flipV="0">
            <a:off x="16035464" y="17669236"/>
            <a:ext cx="9169" cy="9169"/>
          </a:xfrm>
          <a:custGeom>
            <a:pathLst>
              <a:path w="965200" h="965200">
                <a:moveTo>
                  <a:pt x="330200" y="0"/>
                </a:moveTo>
                <a:lnTo>
                  <a:pt x="647700" y="0"/>
                </a:lnTo>
                <a:cubicBezTo>
                  <a:pt x="876300" y="0"/>
                  <a:pt x="965200" y="101600"/>
                  <a:pt x="965200" y="330200"/>
                </a:cubicBezTo>
                <a:lnTo>
                  <a:pt x="965200" y="647700"/>
                </a:lnTo>
                <a:cubicBezTo>
                  <a:pt x="965200" y="876300"/>
                  <a:pt x="876300" y="965200"/>
                  <a:pt x="647700" y="965200"/>
                </a:cubicBezTo>
                <a:lnTo>
                  <a:pt x="330200" y="965200"/>
                </a:lnTo>
                <a:cubicBezTo>
                  <a:pt x="101600" y="965200"/>
                  <a:pt x="0" y="876300"/>
                  <a:pt x="0" y="647700"/>
                </a:cubicBezTo>
                <a:lnTo>
                  <a:pt x="0" y="330200"/>
                </a:lnTo>
                <a:cubicBezTo>
                  <a:pt x="0" y="101600"/>
                  <a:pt x="101600" y="0"/>
                  <a:pt x="330200" y="0"/>
                </a:cubicBezTo>
                <a:close/>
                <a:moveTo>
                  <a:pt x="1282700" y="97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28" name="Freeform 14828"/>
          <p:cNvSpPr/>
          <p:nvPr/>
        </p:nvSpPr>
        <p:spPr>
          <a:xfrm rot="0" flipH="0" flipV="0">
            <a:off x="16108415" y="17599018"/>
            <a:ext cx="58273" cy="80956"/>
          </a:xfrm>
          <a:custGeom>
            <a:pathLst>
              <a:path w="6134100" h="8521700">
                <a:moveTo>
                  <a:pt x="3111500" y="0"/>
                </a:moveTo>
                <a:lnTo>
                  <a:pt x="5676900" y="0"/>
                </a:lnTo>
                <a:cubicBezTo>
                  <a:pt x="5930900" y="0"/>
                  <a:pt x="6134100" y="152400"/>
                  <a:pt x="6134100" y="330200"/>
                </a:cubicBezTo>
                <a:cubicBezTo>
                  <a:pt x="6134100" y="508000"/>
                  <a:pt x="5930900" y="647700"/>
                  <a:pt x="5676900" y="647700"/>
                </a:cubicBezTo>
                <a:lnTo>
                  <a:pt x="3708400" y="647700"/>
                </a:lnTo>
                <a:cubicBezTo>
                  <a:pt x="3454400" y="647700"/>
                  <a:pt x="3098800" y="787400"/>
                  <a:pt x="2933700" y="965200"/>
                </a:cubicBezTo>
                <a:lnTo>
                  <a:pt x="2603500" y="1282700"/>
                </a:lnTo>
                <a:cubicBezTo>
                  <a:pt x="2362200" y="1536700"/>
                  <a:pt x="2120900" y="2133600"/>
                  <a:pt x="2120900" y="2527300"/>
                </a:cubicBezTo>
                <a:cubicBezTo>
                  <a:pt x="2120900" y="2552700"/>
                  <a:pt x="2108200" y="2768600"/>
                  <a:pt x="2082800" y="2997200"/>
                </a:cubicBezTo>
                <a:lnTo>
                  <a:pt x="2070100" y="3213100"/>
                </a:lnTo>
                <a:cubicBezTo>
                  <a:pt x="2044700" y="3441700"/>
                  <a:pt x="1968500" y="3683000"/>
                  <a:pt x="1917700" y="3746500"/>
                </a:cubicBezTo>
                <a:cubicBezTo>
                  <a:pt x="1854200" y="3810000"/>
                  <a:pt x="1752600" y="4064000"/>
                  <a:pt x="1676400" y="4330700"/>
                </a:cubicBezTo>
                <a:lnTo>
                  <a:pt x="1612900" y="4584700"/>
                </a:lnTo>
                <a:cubicBezTo>
                  <a:pt x="1536700" y="4838700"/>
                  <a:pt x="1473200" y="5257800"/>
                  <a:pt x="1460500" y="5486400"/>
                </a:cubicBezTo>
                <a:lnTo>
                  <a:pt x="1435100" y="5778500"/>
                </a:lnTo>
                <a:cubicBezTo>
                  <a:pt x="1422400" y="6019800"/>
                  <a:pt x="1320800" y="6261100"/>
                  <a:pt x="1206500" y="6337300"/>
                </a:cubicBezTo>
                <a:cubicBezTo>
                  <a:pt x="952500" y="6489700"/>
                  <a:pt x="952500" y="6667500"/>
                  <a:pt x="1219200" y="7061200"/>
                </a:cubicBezTo>
                <a:cubicBezTo>
                  <a:pt x="1485900" y="7442200"/>
                  <a:pt x="1739900" y="7543800"/>
                  <a:pt x="2336800" y="7543800"/>
                </a:cubicBezTo>
                <a:lnTo>
                  <a:pt x="3276600" y="7543800"/>
                </a:lnTo>
                <a:cubicBezTo>
                  <a:pt x="3860800" y="7543800"/>
                  <a:pt x="4216400" y="7747000"/>
                  <a:pt x="4216400" y="8077200"/>
                </a:cubicBezTo>
                <a:cubicBezTo>
                  <a:pt x="4216400" y="8229600"/>
                  <a:pt x="4000500" y="8356600"/>
                  <a:pt x="3746500" y="8369300"/>
                </a:cubicBezTo>
                <a:lnTo>
                  <a:pt x="2197100" y="8470900"/>
                </a:lnTo>
                <a:cubicBezTo>
                  <a:pt x="1397000" y="8521700"/>
                  <a:pt x="1104900" y="8445500"/>
                  <a:pt x="774700" y="8115300"/>
                </a:cubicBezTo>
                <a:lnTo>
                  <a:pt x="685800" y="8026400"/>
                </a:lnTo>
                <a:cubicBezTo>
                  <a:pt x="508000" y="7848600"/>
                  <a:pt x="292100" y="7493000"/>
                  <a:pt x="215900" y="7239000"/>
                </a:cubicBezTo>
                <a:lnTo>
                  <a:pt x="190500" y="7137400"/>
                </a:lnTo>
                <a:cubicBezTo>
                  <a:pt x="25400" y="6604000"/>
                  <a:pt x="0" y="6299200"/>
                  <a:pt x="127000" y="6184900"/>
                </a:cubicBezTo>
                <a:cubicBezTo>
                  <a:pt x="165100" y="6134100"/>
                  <a:pt x="215900" y="5892800"/>
                  <a:pt x="241300" y="5651500"/>
                </a:cubicBezTo>
                <a:lnTo>
                  <a:pt x="241300" y="5588000"/>
                </a:lnTo>
                <a:cubicBezTo>
                  <a:pt x="266700" y="5346700"/>
                  <a:pt x="368300" y="5143500"/>
                  <a:pt x="482600" y="5143500"/>
                </a:cubicBezTo>
                <a:cubicBezTo>
                  <a:pt x="647700" y="5143500"/>
                  <a:pt x="838200" y="4445000"/>
                  <a:pt x="838200" y="3898900"/>
                </a:cubicBezTo>
                <a:cubicBezTo>
                  <a:pt x="838200" y="3873500"/>
                  <a:pt x="863600" y="3657600"/>
                  <a:pt x="889000" y="3429000"/>
                </a:cubicBezTo>
                <a:lnTo>
                  <a:pt x="901700" y="3213100"/>
                </a:lnTo>
                <a:cubicBezTo>
                  <a:pt x="927100" y="2984500"/>
                  <a:pt x="1003300" y="2743200"/>
                  <a:pt x="1054100" y="2679700"/>
                </a:cubicBezTo>
                <a:cubicBezTo>
                  <a:pt x="1117600" y="2616200"/>
                  <a:pt x="1181100" y="2387600"/>
                  <a:pt x="1193800" y="2159000"/>
                </a:cubicBezTo>
                <a:lnTo>
                  <a:pt x="1206500" y="1955800"/>
                </a:lnTo>
                <a:cubicBezTo>
                  <a:pt x="1219200" y="1727200"/>
                  <a:pt x="1371600" y="1397000"/>
                  <a:pt x="1549400" y="1206500"/>
                </a:cubicBezTo>
                <a:lnTo>
                  <a:pt x="2336800" y="342900"/>
                </a:lnTo>
                <a:cubicBezTo>
                  <a:pt x="2578100" y="88900"/>
                  <a:pt x="2768600" y="0"/>
                  <a:pt x="3111500" y="0"/>
                </a:cubicBezTo>
                <a:close/>
                <a:moveTo>
                  <a:pt x="8089900" y="83693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29" name="Freeform 14829"/>
          <p:cNvSpPr/>
          <p:nvPr/>
        </p:nvSpPr>
        <p:spPr>
          <a:xfrm rot="0" flipH="0" flipV="0">
            <a:off x="16165663" y="1762097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30" name="Freeform 14830"/>
          <p:cNvSpPr/>
          <p:nvPr/>
        </p:nvSpPr>
        <p:spPr>
          <a:xfrm rot="0" flipH="0" flipV="0">
            <a:off x="16245233" y="17620856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31" name="Freeform 14831"/>
          <p:cNvSpPr/>
          <p:nvPr/>
        </p:nvSpPr>
        <p:spPr>
          <a:xfrm rot="0" flipH="0" flipV="0">
            <a:off x="16304292" y="1762158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32" name="Freeform 14832"/>
          <p:cNvSpPr/>
          <p:nvPr/>
        </p:nvSpPr>
        <p:spPr>
          <a:xfrm rot="0" flipH="0" flipV="0">
            <a:off x="16367936" y="17621580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33" name="Freeform 14833"/>
          <p:cNvSpPr/>
          <p:nvPr/>
        </p:nvSpPr>
        <p:spPr>
          <a:xfrm rot="0" flipH="0" flipV="0">
            <a:off x="16477502" y="17621097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34" name="Freeform 14834"/>
          <p:cNvSpPr/>
          <p:nvPr/>
        </p:nvSpPr>
        <p:spPr>
          <a:xfrm rot="0" flipH="0" flipV="0">
            <a:off x="16541472" y="17620614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35" name="Freeform 14835"/>
          <p:cNvSpPr/>
          <p:nvPr/>
        </p:nvSpPr>
        <p:spPr>
          <a:xfrm rot="0" flipH="0" flipV="0">
            <a:off x="16599651" y="17594795"/>
            <a:ext cx="52000" cy="83489"/>
          </a:xfrm>
          <a:custGeom>
            <a:pathLst>
              <a:path w="5473700" h="8788400">
                <a:moveTo>
                  <a:pt x="2362200" y="8788400"/>
                </a:moveTo>
                <a:lnTo>
                  <a:pt x="1701800" y="8788400"/>
                </a:lnTo>
                <a:cubicBezTo>
                  <a:pt x="1193800" y="8788400"/>
                  <a:pt x="711200" y="8712200"/>
                  <a:pt x="635000" y="8623300"/>
                </a:cubicBezTo>
                <a:cubicBezTo>
                  <a:pt x="12700" y="8013700"/>
                  <a:pt x="0" y="6845300"/>
                  <a:pt x="584200" y="4495800"/>
                </a:cubicBezTo>
                <a:cubicBezTo>
                  <a:pt x="647700" y="4203700"/>
                  <a:pt x="800100" y="3975100"/>
                  <a:pt x="914400" y="3975100"/>
                </a:cubicBezTo>
                <a:cubicBezTo>
                  <a:pt x="1066800" y="3975100"/>
                  <a:pt x="1270000" y="3352800"/>
                  <a:pt x="1270000" y="2895600"/>
                </a:cubicBezTo>
                <a:cubicBezTo>
                  <a:pt x="1270000" y="1612900"/>
                  <a:pt x="1917700" y="596900"/>
                  <a:pt x="2908300" y="292100"/>
                </a:cubicBezTo>
                <a:cubicBezTo>
                  <a:pt x="3835400" y="0"/>
                  <a:pt x="4305300" y="114300"/>
                  <a:pt x="4927600" y="736600"/>
                </a:cubicBezTo>
                <a:cubicBezTo>
                  <a:pt x="5270500" y="1079500"/>
                  <a:pt x="5372100" y="1739900"/>
                  <a:pt x="5181600" y="2374900"/>
                </a:cubicBezTo>
                <a:cubicBezTo>
                  <a:pt x="5130800" y="2552700"/>
                  <a:pt x="4991100" y="2692400"/>
                  <a:pt x="4864100" y="2692400"/>
                </a:cubicBezTo>
                <a:cubicBezTo>
                  <a:pt x="4521200" y="2692400"/>
                  <a:pt x="4597400" y="3302000"/>
                  <a:pt x="4965700" y="3530600"/>
                </a:cubicBezTo>
                <a:cubicBezTo>
                  <a:pt x="5473700" y="3848100"/>
                  <a:pt x="5308600" y="6121400"/>
                  <a:pt x="4686300" y="7442200"/>
                </a:cubicBezTo>
                <a:cubicBezTo>
                  <a:pt x="4152900" y="8547100"/>
                  <a:pt x="3746500" y="8788400"/>
                  <a:pt x="2362200" y="8788400"/>
                </a:cubicBezTo>
                <a:close/>
                <a:moveTo>
                  <a:pt x="-419100" y="8813800"/>
                </a:moveTo>
                <a:moveTo>
                  <a:pt x="2273300" y="2235200"/>
                </a:moveTo>
                <a:lnTo>
                  <a:pt x="2273300" y="2273300"/>
                </a:lnTo>
                <a:cubicBezTo>
                  <a:pt x="2209800" y="2984500"/>
                  <a:pt x="2222500" y="3009900"/>
                  <a:pt x="2628900" y="3009900"/>
                </a:cubicBezTo>
                <a:cubicBezTo>
                  <a:pt x="2857500" y="3009900"/>
                  <a:pt x="3035300" y="2946400"/>
                  <a:pt x="3035300" y="2857500"/>
                </a:cubicBezTo>
                <a:cubicBezTo>
                  <a:pt x="3035300" y="2768600"/>
                  <a:pt x="3175000" y="2692400"/>
                  <a:pt x="3352800" y="2692400"/>
                </a:cubicBezTo>
                <a:cubicBezTo>
                  <a:pt x="3530600" y="2692400"/>
                  <a:pt x="3822700" y="2552700"/>
                  <a:pt x="4000500" y="2374900"/>
                </a:cubicBezTo>
                <a:cubicBezTo>
                  <a:pt x="4178300" y="2197100"/>
                  <a:pt x="4318000" y="1905000"/>
                  <a:pt x="4318000" y="1727200"/>
                </a:cubicBezTo>
                <a:cubicBezTo>
                  <a:pt x="4318000" y="1282700"/>
                  <a:pt x="4076700" y="1092200"/>
                  <a:pt x="3543300" y="1092200"/>
                </a:cubicBezTo>
                <a:lnTo>
                  <a:pt x="3492500" y="1092200"/>
                </a:lnTo>
                <a:cubicBezTo>
                  <a:pt x="3238500" y="1092200"/>
                  <a:pt x="2895600" y="1231900"/>
                  <a:pt x="2717800" y="1409700"/>
                </a:cubicBezTo>
                <a:lnTo>
                  <a:pt x="2628900" y="1498600"/>
                </a:lnTo>
                <a:cubicBezTo>
                  <a:pt x="2451100" y="1676400"/>
                  <a:pt x="2286000" y="2006600"/>
                  <a:pt x="2273300" y="2235200"/>
                </a:cubicBezTo>
                <a:close/>
                <a:moveTo>
                  <a:pt x="6134100" y="8813800"/>
                </a:moveTo>
                <a:moveTo>
                  <a:pt x="4318000" y="5118100"/>
                </a:moveTo>
                <a:lnTo>
                  <a:pt x="4318000" y="4432300"/>
                </a:lnTo>
                <a:cubicBezTo>
                  <a:pt x="4318000" y="3860800"/>
                  <a:pt x="4114800" y="3657600"/>
                  <a:pt x="3543300" y="3657600"/>
                </a:cubicBezTo>
                <a:lnTo>
                  <a:pt x="3175000" y="3657600"/>
                </a:lnTo>
                <a:cubicBezTo>
                  <a:pt x="2921000" y="3657600"/>
                  <a:pt x="2717800" y="3721100"/>
                  <a:pt x="2717800" y="3810000"/>
                </a:cubicBezTo>
                <a:cubicBezTo>
                  <a:pt x="2717800" y="3898900"/>
                  <a:pt x="2565400" y="3975100"/>
                  <a:pt x="2387600" y="3975100"/>
                </a:cubicBezTo>
                <a:cubicBezTo>
                  <a:pt x="1955800" y="3975100"/>
                  <a:pt x="1752600" y="4216400"/>
                  <a:pt x="1752600" y="4749800"/>
                </a:cubicBezTo>
                <a:lnTo>
                  <a:pt x="1752600" y="4800600"/>
                </a:lnTo>
                <a:cubicBezTo>
                  <a:pt x="1752600" y="5054600"/>
                  <a:pt x="1676400" y="5257800"/>
                  <a:pt x="1587500" y="5257800"/>
                </a:cubicBezTo>
                <a:cubicBezTo>
                  <a:pt x="1498600" y="5257800"/>
                  <a:pt x="1435100" y="5461000"/>
                  <a:pt x="1435100" y="5715000"/>
                </a:cubicBezTo>
                <a:lnTo>
                  <a:pt x="1435100" y="6083300"/>
                </a:lnTo>
                <a:cubicBezTo>
                  <a:pt x="1435100" y="6337300"/>
                  <a:pt x="1358900" y="6540500"/>
                  <a:pt x="1270000" y="6540500"/>
                </a:cubicBezTo>
                <a:cubicBezTo>
                  <a:pt x="1181100" y="6540500"/>
                  <a:pt x="1104900" y="6743700"/>
                  <a:pt x="1104900" y="6997700"/>
                </a:cubicBezTo>
                <a:lnTo>
                  <a:pt x="1104900" y="7366000"/>
                </a:lnTo>
                <a:cubicBezTo>
                  <a:pt x="1104900" y="7620000"/>
                  <a:pt x="1181100" y="7899400"/>
                  <a:pt x="1270000" y="7988300"/>
                </a:cubicBezTo>
                <a:cubicBezTo>
                  <a:pt x="1358900" y="8077200"/>
                  <a:pt x="1638300" y="8140700"/>
                  <a:pt x="1892300" y="8140700"/>
                </a:cubicBezTo>
                <a:lnTo>
                  <a:pt x="2260600" y="8140700"/>
                </a:lnTo>
                <a:cubicBezTo>
                  <a:pt x="2514600" y="8140700"/>
                  <a:pt x="2717800" y="8077200"/>
                  <a:pt x="2717800" y="7988300"/>
                </a:cubicBezTo>
                <a:cubicBezTo>
                  <a:pt x="2717800" y="7899400"/>
                  <a:pt x="2857500" y="7823200"/>
                  <a:pt x="3035300" y="7823200"/>
                </a:cubicBezTo>
                <a:cubicBezTo>
                  <a:pt x="3441700" y="7823200"/>
                  <a:pt x="3683000" y="7594600"/>
                  <a:pt x="3683000" y="7188200"/>
                </a:cubicBezTo>
                <a:cubicBezTo>
                  <a:pt x="3683000" y="7010400"/>
                  <a:pt x="3746500" y="6858000"/>
                  <a:pt x="3835400" y="6858000"/>
                </a:cubicBezTo>
                <a:cubicBezTo>
                  <a:pt x="3924300" y="6858000"/>
                  <a:pt x="4000500" y="6654800"/>
                  <a:pt x="4000500" y="6413500"/>
                </a:cubicBezTo>
                <a:lnTo>
                  <a:pt x="4000500" y="6032500"/>
                </a:lnTo>
                <a:cubicBezTo>
                  <a:pt x="4000500" y="5778500"/>
                  <a:pt x="4064000" y="5575300"/>
                  <a:pt x="4152900" y="5575300"/>
                </a:cubicBezTo>
                <a:cubicBezTo>
                  <a:pt x="4241800" y="5575300"/>
                  <a:pt x="4318000" y="5372100"/>
                  <a:pt x="4318000" y="5118100"/>
                </a:cubicBezTo>
                <a:close/>
                <a:moveTo>
                  <a:pt x="3251200" y="8813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36" name="Freeform 14836"/>
          <p:cNvSpPr/>
          <p:nvPr/>
        </p:nvSpPr>
        <p:spPr>
          <a:xfrm rot="0" flipH="0" flipV="0">
            <a:off x="16659036" y="17620494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37" name="Freeform 14837"/>
          <p:cNvSpPr/>
          <p:nvPr/>
        </p:nvSpPr>
        <p:spPr>
          <a:xfrm rot="0" flipH="0" flipV="0">
            <a:off x="16718904" y="17595278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38" name="Freeform 14838"/>
          <p:cNvSpPr/>
          <p:nvPr/>
        </p:nvSpPr>
        <p:spPr>
          <a:xfrm rot="0" flipH="0" flipV="0">
            <a:off x="16775876" y="17620252"/>
            <a:ext cx="51155" cy="57912"/>
          </a:xfrm>
          <a:custGeom>
            <a:pathLst>
              <a:path w="5384800" h="6096000">
                <a:moveTo>
                  <a:pt x="2463800" y="6096000"/>
                </a:moveTo>
                <a:lnTo>
                  <a:pt x="1803400" y="6096000"/>
                </a:lnTo>
                <a:cubicBezTo>
                  <a:pt x="1295400" y="6096000"/>
                  <a:pt x="812800" y="6019800"/>
                  <a:pt x="723900" y="5930900"/>
                </a:cubicBezTo>
                <a:cubicBezTo>
                  <a:pt x="0" y="5194300"/>
                  <a:pt x="215900" y="2717800"/>
                  <a:pt x="1155700" y="1168400"/>
                </a:cubicBezTo>
                <a:cubicBezTo>
                  <a:pt x="1511300" y="571500"/>
                  <a:pt x="2667000" y="0"/>
                  <a:pt x="3492500" y="0"/>
                </a:cubicBezTo>
                <a:cubicBezTo>
                  <a:pt x="4673600" y="0"/>
                  <a:pt x="5384800" y="698500"/>
                  <a:pt x="5384800" y="1866900"/>
                </a:cubicBezTo>
                <a:lnTo>
                  <a:pt x="5384800" y="2286000"/>
                </a:lnTo>
                <a:cubicBezTo>
                  <a:pt x="5384800" y="3263900"/>
                  <a:pt x="5270500" y="3708400"/>
                  <a:pt x="4787900" y="4749800"/>
                </a:cubicBezTo>
                <a:cubicBezTo>
                  <a:pt x="4254500" y="5854700"/>
                  <a:pt x="3848100" y="6096000"/>
                  <a:pt x="2463800" y="6096000"/>
                </a:cubicBezTo>
                <a:close/>
                <a:moveTo>
                  <a:pt x="-241300" y="6134100"/>
                </a:moveTo>
                <a:moveTo>
                  <a:pt x="4419600" y="2425700"/>
                </a:moveTo>
                <a:lnTo>
                  <a:pt x="4419600" y="1739900"/>
                </a:lnTo>
                <a:cubicBezTo>
                  <a:pt x="4419600" y="1485900"/>
                  <a:pt x="4343400" y="1206500"/>
                  <a:pt x="4254500" y="1117600"/>
                </a:cubicBezTo>
                <a:cubicBezTo>
                  <a:pt x="4165600" y="1028700"/>
                  <a:pt x="3898900" y="952500"/>
                  <a:pt x="3644900" y="952500"/>
                </a:cubicBezTo>
                <a:lnTo>
                  <a:pt x="3276600" y="952500"/>
                </a:lnTo>
                <a:cubicBezTo>
                  <a:pt x="3022600" y="952500"/>
                  <a:pt x="2819400" y="1028700"/>
                  <a:pt x="2819400" y="1117600"/>
                </a:cubicBezTo>
                <a:cubicBezTo>
                  <a:pt x="2819400" y="1206500"/>
                  <a:pt x="2667000" y="1282700"/>
                  <a:pt x="2489200" y="1282700"/>
                </a:cubicBezTo>
                <a:cubicBezTo>
                  <a:pt x="2057400" y="1282700"/>
                  <a:pt x="1854200" y="1524000"/>
                  <a:pt x="1854200" y="2057400"/>
                </a:cubicBezTo>
                <a:lnTo>
                  <a:pt x="1854200" y="2108200"/>
                </a:lnTo>
                <a:cubicBezTo>
                  <a:pt x="1854200" y="2362200"/>
                  <a:pt x="1778000" y="2565400"/>
                  <a:pt x="1689100" y="2565400"/>
                </a:cubicBezTo>
                <a:cubicBezTo>
                  <a:pt x="1600200" y="2565400"/>
                  <a:pt x="1536700" y="2768600"/>
                  <a:pt x="1536700" y="3022600"/>
                </a:cubicBezTo>
                <a:lnTo>
                  <a:pt x="1536700" y="3390900"/>
                </a:lnTo>
                <a:cubicBezTo>
                  <a:pt x="1536700" y="3644900"/>
                  <a:pt x="1460500" y="3848100"/>
                  <a:pt x="1371600" y="3848100"/>
                </a:cubicBezTo>
                <a:cubicBezTo>
                  <a:pt x="1282700" y="3848100"/>
                  <a:pt x="1206500" y="4051300"/>
                  <a:pt x="1206500" y="4305300"/>
                </a:cubicBezTo>
                <a:lnTo>
                  <a:pt x="1206500" y="4673600"/>
                </a:lnTo>
                <a:cubicBezTo>
                  <a:pt x="1206500" y="4927600"/>
                  <a:pt x="1282700" y="5194300"/>
                  <a:pt x="1371600" y="5283200"/>
                </a:cubicBezTo>
                <a:cubicBezTo>
                  <a:pt x="1460500" y="5372100"/>
                  <a:pt x="1739900" y="5448300"/>
                  <a:pt x="1981200" y="5448300"/>
                </a:cubicBezTo>
                <a:lnTo>
                  <a:pt x="2362200" y="5448300"/>
                </a:lnTo>
                <a:cubicBezTo>
                  <a:pt x="2616200" y="5448300"/>
                  <a:pt x="2819400" y="5372100"/>
                  <a:pt x="2819400" y="5283200"/>
                </a:cubicBezTo>
                <a:cubicBezTo>
                  <a:pt x="2819400" y="5194300"/>
                  <a:pt x="2959100" y="5130800"/>
                  <a:pt x="3136900" y="5130800"/>
                </a:cubicBezTo>
                <a:cubicBezTo>
                  <a:pt x="3543300" y="5130800"/>
                  <a:pt x="3771900" y="4889500"/>
                  <a:pt x="3771900" y="4483100"/>
                </a:cubicBezTo>
                <a:cubicBezTo>
                  <a:pt x="3771900" y="4305300"/>
                  <a:pt x="3848100" y="4165600"/>
                  <a:pt x="3937000" y="4165600"/>
                </a:cubicBezTo>
                <a:cubicBezTo>
                  <a:pt x="4025900" y="4165600"/>
                  <a:pt x="4102100" y="3962400"/>
                  <a:pt x="4102100" y="3708400"/>
                </a:cubicBezTo>
                <a:lnTo>
                  <a:pt x="4102100" y="3340100"/>
                </a:lnTo>
                <a:cubicBezTo>
                  <a:pt x="4102100" y="3086100"/>
                  <a:pt x="4165600" y="2882900"/>
                  <a:pt x="4254500" y="2882900"/>
                </a:cubicBezTo>
                <a:cubicBezTo>
                  <a:pt x="4343400" y="2882900"/>
                  <a:pt x="4419600" y="2679700"/>
                  <a:pt x="4419600" y="2425700"/>
                </a:cubicBezTo>
                <a:close/>
                <a:moveTo>
                  <a:pt x="3429000" y="6134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39" name="Freeform 14839"/>
          <p:cNvSpPr/>
          <p:nvPr/>
        </p:nvSpPr>
        <p:spPr>
          <a:xfrm rot="0" flipH="0" flipV="0">
            <a:off x="16838398" y="17595881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40" name="Freeform 14840"/>
          <p:cNvSpPr/>
          <p:nvPr/>
        </p:nvSpPr>
        <p:spPr>
          <a:xfrm rot="0" flipH="0" flipV="0">
            <a:off x="16897301" y="17621580"/>
            <a:ext cx="70097" cy="56343"/>
          </a:xfrm>
          <a:custGeom>
            <a:pathLst>
              <a:path w="7378700" h="5930900">
                <a:moveTo>
                  <a:pt x="6718300" y="1485900"/>
                </a:moveTo>
                <a:lnTo>
                  <a:pt x="5791200" y="2451100"/>
                </a:lnTo>
                <a:cubicBezTo>
                  <a:pt x="5422900" y="2819400"/>
                  <a:pt x="5130800" y="3175000"/>
                  <a:pt x="5130800" y="3251200"/>
                </a:cubicBezTo>
                <a:cubicBezTo>
                  <a:pt x="5130800" y="3314700"/>
                  <a:pt x="5207000" y="3365500"/>
                  <a:pt x="5295900" y="3365500"/>
                </a:cubicBezTo>
                <a:cubicBezTo>
                  <a:pt x="5511800" y="3365500"/>
                  <a:pt x="6096000" y="4902200"/>
                  <a:pt x="6096000" y="5473700"/>
                </a:cubicBezTo>
                <a:cubicBezTo>
                  <a:pt x="6096000" y="5727700"/>
                  <a:pt x="5956300" y="5930900"/>
                  <a:pt x="5778500" y="5930900"/>
                </a:cubicBezTo>
                <a:cubicBezTo>
                  <a:pt x="5168900" y="5930900"/>
                  <a:pt x="4927600" y="5651500"/>
                  <a:pt x="4737100" y="4737100"/>
                </a:cubicBezTo>
                <a:cubicBezTo>
                  <a:pt x="4508500" y="3657600"/>
                  <a:pt x="4356100" y="3365500"/>
                  <a:pt x="4013200" y="3365500"/>
                </a:cubicBezTo>
                <a:cubicBezTo>
                  <a:pt x="3860800" y="3365500"/>
                  <a:pt x="3733800" y="3937000"/>
                  <a:pt x="3644900" y="5054600"/>
                </a:cubicBezTo>
                <a:cubicBezTo>
                  <a:pt x="3606800" y="5575300"/>
                  <a:pt x="3340100" y="5930900"/>
                  <a:pt x="2971800" y="5930900"/>
                </a:cubicBezTo>
                <a:cubicBezTo>
                  <a:pt x="2628900" y="5930900"/>
                  <a:pt x="2565400" y="5842000"/>
                  <a:pt x="2565400" y="5372100"/>
                </a:cubicBezTo>
                <a:cubicBezTo>
                  <a:pt x="2565400" y="5156200"/>
                  <a:pt x="2641600" y="4927600"/>
                  <a:pt x="2730500" y="4876800"/>
                </a:cubicBezTo>
                <a:cubicBezTo>
                  <a:pt x="2933700" y="4749800"/>
                  <a:pt x="2933700" y="3683000"/>
                  <a:pt x="2730500" y="3683000"/>
                </a:cubicBezTo>
                <a:cubicBezTo>
                  <a:pt x="2641600" y="3683000"/>
                  <a:pt x="2286000" y="4000500"/>
                  <a:pt x="1955800" y="4368800"/>
                </a:cubicBezTo>
                <a:lnTo>
                  <a:pt x="1168400" y="5257800"/>
                </a:lnTo>
                <a:cubicBezTo>
                  <a:pt x="838200" y="5626100"/>
                  <a:pt x="431800" y="5930900"/>
                  <a:pt x="279400" y="5930900"/>
                </a:cubicBezTo>
                <a:cubicBezTo>
                  <a:pt x="127000" y="5930900"/>
                  <a:pt x="0" y="5753100"/>
                  <a:pt x="0" y="5537200"/>
                </a:cubicBezTo>
                <a:cubicBezTo>
                  <a:pt x="0" y="5308600"/>
                  <a:pt x="292100" y="4851400"/>
                  <a:pt x="660400" y="4495800"/>
                </a:cubicBezTo>
                <a:lnTo>
                  <a:pt x="1587500" y="3606800"/>
                </a:lnTo>
                <a:cubicBezTo>
                  <a:pt x="1943100" y="3251200"/>
                  <a:pt x="2247900" y="2882900"/>
                  <a:pt x="2247900" y="2768600"/>
                </a:cubicBezTo>
                <a:cubicBezTo>
                  <a:pt x="2247900" y="2654300"/>
                  <a:pt x="2171700" y="2565400"/>
                  <a:pt x="2082800" y="2565400"/>
                </a:cubicBezTo>
                <a:cubicBezTo>
                  <a:pt x="1866900" y="2565400"/>
                  <a:pt x="1282700" y="1028700"/>
                  <a:pt x="1282700" y="457200"/>
                </a:cubicBezTo>
                <a:cubicBezTo>
                  <a:pt x="1282700" y="203200"/>
                  <a:pt x="1422400" y="0"/>
                  <a:pt x="1600200" y="0"/>
                </a:cubicBezTo>
                <a:cubicBezTo>
                  <a:pt x="2209800" y="0"/>
                  <a:pt x="2387600" y="228600"/>
                  <a:pt x="2654300" y="1358900"/>
                </a:cubicBezTo>
                <a:cubicBezTo>
                  <a:pt x="2692400" y="1536700"/>
                  <a:pt x="2730500" y="1701800"/>
                  <a:pt x="2730500" y="1727200"/>
                </a:cubicBezTo>
                <a:cubicBezTo>
                  <a:pt x="2730500" y="2451100"/>
                  <a:pt x="2895600" y="2667000"/>
                  <a:pt x="3365500" y="2514600"/>
                </a:cubicBezTo>
                <a:cubicBezTo>
                  <a:pt x="3517900" y="2476500"/>
                  <a:pt x="3632200" y="1854200"/>
                  <a:pt x="3733800" y="698500"/>
                </a:cubicBezTo>
                <a:cubicBezTo>
                  <a:pt x="3771900" y="215900"/>
                  <a:pt x="3987800" y="0"/>
                  <a:pt x="4445000" y="0"/>
                </a:cubicBezTo>
                <a:cubicBezTo>
                  <a:pt x="4749800" y="0"/>
                  <a:pt x="4813300" y="114300"/>
                  <a:pt x="4813300" y="635000"/>
                </a:cubicBezTo>
                <a:cubicBezTo>
                  <a:pt x="4813300" y="901700"/>
                  <a:pt x="4737100" y="1117600"/>
                  <a:pt x="4648200" y="1117600"/>
                </a:cubicBezTo>
                <a:cubicBezTo>
                  <a:pt x="4559300" y="1117600"/>
                  <a:pt x="4495800" y="1371600"/>
                  <a:pt x="4495800" y="1689100"/>
                </a:cubicBezTo>
                <a:cubicBezTo>
                  <a:pt x="4495800" y="1993900"/>
                  <a:pt x="4559300" y="2247900"/>
                  <a:pt x="4648200" y="2247900"/>
                </a:cubicBezTo>
                <a:cubicBezTo>
                  <a:pt x="4737100" y="2247900"/>
                  <a:pt x="5080000" y="1943100"/>
                  <a:pt x="5422900" y="1574800"/>
                </a:cubicBezTo>
                <a:lnTo>
                  <a:pt x="6235700" y="673100"/>
                </a:lnTo>
                <a:cubicBezTo>
                  <a:pt x="6565900" y="304800"/>
                  <a:pt x="6959600" y="0"/>
                  <a:pt x="7112000" y="0"/>
                </a:cubicBezTo>
                <a:cubicBezTo>
                  <a:pt x="7251700" y="0"/>
                  <a:pt x="7378700" y="177800"/>
                  <a:pt x="7378700" y="406400"/>
                </a:cubicBezTo>
                <a:cubicBezTo>
                  <a:pt x="7378700" y="622300"/>
                  <a:pt x="7086600" y="1104900"/>
                  <a:pt x="6718300" y="1485900"/>
                </a:cubicBezTo>
                <a:close/>
                <a:moveTo>
                  <a:pt x="4203700" y="5994400"/>
                </a:moveTo>
                <a:moveTo>
                  <a:pt x="4406900" y="2247900"/>
                </a:moveTo>
                <a:cubicBezTo>
                  <a:pt x="4457700" y="2247900"/>
                  <a:pt x="4495800" y="2286000"/>
                  <a:pt x="4495800" y="2324100"/>
                </a:cubicBezTo>
                <a:cubicBezTo>
                  <a:pt x="4495800" y="2374900"/>
                  <a:pt x="4457700" y="2400300"/>
                  <a:pt x="4406900" y="2400300"/>
                </a:cubicBezTo>
                <a:cubicBezTo>
                  <a:pt x="4368800" y="2400300"/>
                  <a:pt x="4330700" y="2374900"/>
                  <a:pt x="4330700" y="2324100"/>
                </a:cubicBezTo>
                <a:cubicBezTo>
                  <a:pt x="4330700" y="2286000"/>
                  <a:pt x="4368800" y="2247900"/>
                  <a:pt x="4406900" y="2247900"/>
                </a:cubicBezTo>
                <a:close/>
                <a:moveTo>
                  <a:pt x="3441700" y="5994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41" name="Freeform 14841"/>
          <p:cNvSpPr/>
          <p:nvPr/>
        </p:nvSpPr>
        <p:spPr>
          <a:xfrm rot="0" flipH="0" flipV="0">
            <a:off x="16973576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42" name="Freeform 14842"/>
          <p:cNvSpPr/>
          <p:nvPr/>
        </p:nvSpPr>
        <p:spPr>
          <a:xfrm rot="0" flipH="0" flipV="0">
            <a:off x="17032842" y="17623631"/>
            <a:ext cx="45726" cy="54895"/>
          </a:xfrm>
          <a:custGeom>
            <a:pathLst>
              <a:path w="4813300" h="5778500">
                <a:moveTo>
                  <a:pt x="3556000" y="5778500"/>
                </a:moveTo>
                <a:lnTo>
                  <a:pt x="457200" y="5778500"/>
                </a:lnTo>
                <a:cubicBezTo>
                  <a:pt x="152400" y="5778500"/>
                  <a:pt x="0" y="5638800"/>
                  <a:pt x="0" y="5321300"/>
                </a:cubicBezTo>
                <a:lnTo>
                  <a:pt x="0" y="5270500"/>
                </a:lnTo>
                <a:cubicBezTo>
                  <a:pt x="0" y="5016500"/>
                  <a:pt x="63500" y="4622800"/>
                  <a:pt x="127000" y="4381500"/>
                </a:cubicBezTo>
                <a:lnTo>
                  <a:pt x="1231900" y="444500"/>
                </a:lnTo>
                <a:cubicBezTo>
                  <a:pt x="1295400" y="203200"/>
                  <a:pt x="1524000" y="0"/>
                  <a:pt x="1727200" y="0"/>
                </a:cubicBezTo>
                <a:cubicBezTo>
                  <a:pt x="2146300" y="0"/>
                  <a:pt x="2247900" y="76200"/>
                  <a:pt x="2247900" y="406400"/>
                </a:cubicBezTo>
                <a:cubicBezTo>
                  <a:pt x="2247900" y="533400"/>
                  <a:pt x="2171700" y="850900"/>
                  <a:pt x="2082800" y="1104900"/>
                </a:cubicBezTo>
                <a:lnTo>
                  <a:pt x="1930400" y="1549400"/>
                </a:lnTo>
                <a:cubicBezTo>
                  <a:pt x="1663700" y="2298700"/>
                  <a:pt x="1739900" y="2565400"/>
                  <a:pt x="2222500" y="2565400"/>
                </a:cubicBezTo>
                <a:lnTo>
                  <a:pt x="3873500" y="2565400"/>
                </a:lnTo>
                <a:cubicBezTo>
                  <a:pt x="4559300" y="2565400"/>
                  <a:pt x="4813300" y="2933700"/>
                  <a:pt x="4813300" y="3898900"/>
                </a:cubicBezTo>
                <a:lnTo>
                  <a:pt x="4813300" y="4038600"/>
                </a:lnTo>
                <a:cubicBezTo>
                  <a:pt x="4813300" y="4292600"/>
                  <a:pt x="4737100" y="4660900"/>
                  <a:pt x="4635500" y="4876800"/>
                </a:cubicBezTo>
                <a:lnTo>
                  <a:pt x="4584700" y="5003800"/>
                </a:lnTo>
                <a:cubicBezTo>
                  <a:pt x="4305300" y="5588000"/>
                  <a:pt x="4064000" y="5778500"/>
                  <a:pt x="3556000" y="5778500"/>
                </a:cubicBezTo>
                <a:close/>
                <a:moveTo>
                  <a:pt x="-165100" y="5778500"/>
                </a:moveTo>
                <a:moveTo>
                  <a:pt x="3073400" y="3213100"/>
                </a:moveTo>
                <a:lnTo>
                  <a:pt x="1828800" y="3213100"/>
                </a:lnTo>
                <a:cubicBezTo>
                  <a:pt x="1574800" y="3213100"/>
                  <a:pt x="1320800" y="3403600"/>
                  <a:pt x="1257300" y="3657600"/>
                </a:cubicBezTo>
                <a:lnTo>
                  <a:pt x="1244600" y="3733800"/>
                </a:lnTo>
                <a:cubicBezTo>
                  <a:pt x="1181100" y="3975100"/>
                  <a:pt x="1130300" y="4381500"/>
                  <a:pt x="1130300" y="4622800"/>
                </a:cubicBezTo>
                <a:lnTo>
                  <a:pt x="1130300" y="4673600"/>
                </a:lnTo>
                <a:cubicBezTo>
                  <a:pt x="1130300" y="4965700"/>
                  <a:pt x="1295400" y="5130800"/>
                  <a:pt x="1587500" y="5130800"/>
                </a:cubicBezTo>
                <a:lnTo>
                  <a:pt x="2755900" y="5130800"/>
                </a:lnTo>
                <a:cubicBezTo>
                  <a:pt x="3009900" y="5130800"/>
                  <a:pt x="3213100" y="5067300"/>
                  <a:pt x="3213100" y="4978400"/>
                </a:cubicBezTo>
                <a:cubicBezTo>
                  <a:pt x="3213100" y="4889500"/>
                  <a:pt x="3327400" y="4813300"/>
                  <a:pt x="3479800" y="4813300"/>
                </a:cubicBezTo>
                <a:cubicBezTo>
                  <a:pt x="3619500" y="4813300"/>
                  <a:pt x="3797300" y="4673600"/>
                  <a:pt x="3873500" y="4495800"/>
                </a:cubicBezTo>
                <a:cubicBezTo>
                  <a:pt x="3949700" y="4318000"/>
                  <a:pt x="4013200" y="4064000"/>
                  <a:pt x="4013200" y="3937000"/>
                </a:cubicBezTo>
                <a:cubicBezTo>
                  <a:pt x="4013200" y="3556000"/>
                  <a:pt x="3568700" y="3213100"/>
                  <a:pt x="3073400" y="3213100"/>
                </a:cubicBezTo>
                <a:close/>
                <a:moveTo>
                  <a:pt x="2400300" y="57785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43" name="Freeform 14843"/>
          <p:cNvSpPr/>
          <p:nvPr/>
        </p:nvSpPr>
        <p:spPr>
          <a:xfrm rot="0" flipH="0" flipV="0">
            <a:off x="17095605" y="17620614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44" name="Freeform 14844"/>
          <p:cNvSpPr/>
          <p:nvPr/>
        </p:nvSpPr>
        <p:spPr>
          <a:xfrm rot="0" flipH="0" flipV="0">
            <a:off x="17166693" y="17596002"/>
            <a:ext cx="18338" cy="82283"/>
          </a:xfrm>
          <a:custGeom>
            <a:pathLst>
              <a:path w="1930400" h="8661400">
                <a:moveTo>
                  <a:pt x="1282700" y="317500"/>
                </a:moveTo>
                <a:lnTo>
                  <a:pt x="1282700" y="965200"/>
                </a:lnTo>
                <a:cubicBezTo>
                  <a:pt x="1282700" y="1206500"/>
                  <a:pt x="1219200" y="1282700"/>
                  <a:pt x="965200" y="1282700"/>
                </a:cubicBezTo>
                <a:lnTo>
                  <a:pt x="647700" y="1282700"/>
                </a:lnTo>
                <a:cubicBezTo>
                  <a:pt x="469900" y="1282700"/>
                  <a:pt x="317500" y="1206500"/>
                  <a:pt x="317500" y="1117600"/>
                </a:cubicBezTo>
                <a:cubicBezTo>
                  <a:pt x="317500" y="1028700"/>
                  <a:pt x="393700" y="965200"/>
                  <a:pt x="482600" y="965200"/>
                </a:cubicBezTo>
                <a:cubicBezTo>
                  <a:pt x="571500" y="965200"/>
                  <a:pt x="647700" y="812800"/>
                  <a:pt x="647700" y="635000"/>
                </a:cubicBezTo>
                <a:cubicBezTo>
                  <a:pt x="647700" y="457200"/>
                  <a:pt x="711200" y="317500"/>
                  <a:pt x="800100" y="317500"/>
                </a:cubicBezTo>
                <a:cubicBezTo>
                  <a:pt x="889000" y="317500"/>
                  <a:pt x="965200" y="241300"/>
                  <a:pt x="965200" y="152400"/>
                </a:cubicBezTo>
                <a:cubicBezTo>
                  <a:pt x="965200" y="63500"/>
                  <a:pt x="1041400" y="0"/>
                  <a:pt x="1130300" y="0"/>
                </a:cubicBezTo>
                <a:cubicBezTo>
                  <a:pt x="1206500" y="0"/>
                  <a:pt x="1282700" y="139700"/>
                  <a:pt x="1282700" y="317500"/>
                </a:cubicBezTo>
                <a:close/>
                <a:moveTo>
                  <a:pt x="6565900" y="8686800"/>
                </a:moveTo>
                <a:moveTo>
                  <a:pt x="1930400" y="3200400"/>
                </a:moveTo>
                <a:lnTo>
                  <a:pt x="1930400" y="4165600"/>
                </a:lnTo>
                <a:cubicBezTo>
                  <a:pt x="1930400" y="4343400"/>
                  <a:pt x="1854200" y="4483100"/>
                  <a:pt x="1765300" y="4483100"/>
                </a:cubicBezTo>
                <a:cubicBezTo>
                  <a:pt x="1676400" y="4483100"/>
                  <a:pt x="1600200" y="4635500"/>
                  <a:pt x="1600200" y="4813300"/>
                </a:cubicBezTo>
                <a:lnTo>
                  <a:pt x="1600200" y="5130800"/>
                </a:lnTo>
                <a:cubicBezTo>
                  <a:pt x="1600200" y="5308600"/>
                  <a:pt x="1536700" y="5448300"/>
                  <a:pt x="1447800" y="5448300"/>
                </a:cubicBezTo>
                <a:cubicBezTo>
                  <a:pt x="1358900" y="5448300"/>
                  <a:pt x="1282700" y="5600700"/>
                  <a:pt x="1282700" y="5765800"/>
                </a:cubicBezTo>
                <a:lnTo>
                  <a:pt x="1282700" y="6413500"/>
                </a:lnTo>
                <a:cubicBezTo>
                  <a:pt x="1282700" y="6591300"/>
                  <a:pt x="1206500" y="6731000"/>
                  <a:pt x="1130300" y="6731000"/>
                </a:cubicBezTo>
                <a:cubicBezTo>
                  <a:pt x="1041400" y="6731000"/>
                  <a:pt x="965200" y="6883400"/>
                  <a:pt x="965200" y="7061200"/>
                </a:cubicBezTo>
                <a:lnTo>
                  <a:pt x="965200" y="7696200"/>
                </a:lnTo>
                <a:cubicBezTo>
                  <a:pt x="965200" y="7874000"/>
                  <a:pt x="889000" y="8013700"/>
                  <a:pt x="800100" y="8013700"/>
                </a:cubicBezTo>
                <a:cubicBezTo>
                  <a:pt x="711200" y="8013700"/>
                  <a:pt x="647700" y="8166100"/>
                  <a:pt x="647700" y="8343900"/>
                </a:cubicBezTo>
                <a:cubicBezTo>
                  <a:pt x="647700" y="8509000"/>
                  <a:pt x="495300" y="8661400"/>
                  <a:pt x="317500" y="8661400"/>
                </a:cubicBezTo>
                <a:cubicBezTo>
                  <a:pt x="127000" y="8661400"/>
                  <a:pt x="0" y="8534400"/>
                  <a:pt x="0" y="8343900"/>
                </a:cubicBezTo>
                <a:lnTo>
                  <a:pt x="0" y="7378700"/>
                </a:lnTo>
                <a:cubicBezTo>
                  <a:pt x="0" y="7200900"/>
                  <a:pt x="76200" y="7061200"/>
                  <a:pt x="165100" y="7061200"/>
                </a:cubicBezTo>
                <a:cubicBezTo>
                  <a:pt x="254000" y="7061200"/>
                  <a:pt x="317500" y="6908800"/>
                  <a:pt x="317500" y="6731000"/>
                </a:cubicBezTo>
                <a:lnTo>
                  <a:pt x="317500" y="6096000"/>
                </a:lnTo>
                <a:cubicBezTo>
                  <a:pt x="317500" y="5918200"/>
                  <a:pt x="393700" y="5765800"/>
                  <a:pt x="482600" y="5765800"/>
                </a:cubicBezTo>
                <a:cubicBezTo>
                  <a:pt x="571500" y="5765800"/>
                  <a:pt x="647700" y="5626100"/>
                  <a:pt x="647700" y="5448300"/>
                </a:cubicBezTo>
                <a:lnTo>
                  <a:pt x="647700" y="4813300"/>
                </a:lnTo>
                <a:cubicBezTo>
                  <a:pt x="647700" y="4635500"/>
                  <a:pt x="711200" y="4483100"/>
                  <a:pt x="800100" y="4483100"/>
                </a:cubicBezTo>
                <a:cubicBezTo>
                  <a:pt x="889000" y="4483100"/>
                  <a:pt x="965200" y="4343400"/>
                  <a:pt x="965200" y="4165600"/>
                </a:cubicBezTo>
                <a:lnTo>
                  <a:pt x="965200" y="3530600"/>
                </a:lnTo>
                <a:cubicBezTo>
                  <a:pt x="965200" y="3352800"/>
                  <a:pt x="1041400" y="3200400"/>
                  <a:pt x="1130300" y="3200400"/>
                </a:cubicBezTo>
                <a:cubicBezTo>
                  <a:pt x="1206500" y="3200400"/>
                  <a:pt x="1282700" y="3136900"/>
                  <a:pt x="1282700" y="3048000"/>
                </a:cubicBezTo>
                <a:cubicBezTo>
                  <a:pt x="1282700" y="2959100"/>
                  <a:pt x="1435100" y="2882900"/>
                  <a:pt x="1600200" y="2882900"/>
                </a:cubicBezTo>
                <a:cubicBezTo>
                  <a:pt x="1803400" y="2882900"/>
                  <a:pt x="1930400" y="3009900"/>
                  <a:pt x="1930400" y="3200400"/>
                </a:cubicBezTo>
                <a:close/>
                <a:moveTo>
                  <a:pt x="3683000" y="8686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45" name="Freeform 14845"/>
          <p:cNvSpPr/>
          <p:nvPr/>
        </p:nvSpPr>
        <p:spPr>
          <a:xfrm rot="0" flipH="0" flipV="0">
            <a:off x="17197122" y="17596243"/>
            <a:ext cx="9169" cy="12185"/>
          </a:xfrm>
          <a:custGeom>
            <a:pathLst>
              <a:path w="965200" h="1282700">
                <a:moveTo>
                  <a:pt x="0" y="965200"/>
                </a:moveTo>
                <a:lnTo>
                  <a:pt x="0" y="635000"/>
                </a:lnTo>
                <a:cubicBezTo>
                  <a:pt x="0" y="457200"/>
                  <a:pt x="76200" y="317500"/>
                  <a:pt x="165100" y="317500"/>
                </a:cubicBezTo>
                <a:cubicBezTo>
                  <a:pt x="254000" y="317500"/>
                  <a:pt x="317500" y="241300"/>
                  <a:pt x="317500" y="152400"/>
                </a:cubicBezTo>
                <a:cubicBezTo>
                  <a:pt x="317500" y="63500"/>
                  <a:pt x="431800" y="0"/>
                  <a:pt x="558800" y="0"/>
                </a:cubicBezTo>
                <a:cubicBezTo>
                  <a:pt x="698500" y="0"/>
                  <a:pt x="838200" y="38100"/>
                  <a:pt x="889000" y="76200"/>
                </a:cubicBezTo>
                <a:cubicBezTo>
                  <a:pt x="927100" y="127000"/>
                  <a:pt x="965200" y="304800"/>
                  <a:pt x="965200" y="482600"/>
                </a:cubicBezTo>
                <a:lnTo>
                  <a:pt x="965200" y="635000"/>
                </a:lnTo>
                <a:cubicBezTo>
                  <a:pt x="965200" y="812800"/>
                  <a:pt x="889000" y="965200"/>
                  <a:pt x="800100" y="965200"/>
                </a:cubicBezTo>
                <a:cubicBezTo>
                  <a:pt x="711200" y="965200"/>
                  <a:pt x="647700" y="1028700"/>
                  <a:pt x="647700" y="1117600"/>
                </a:cubicBezTo>
                <a:cubicBezTo>
                  <a:pt x="647700" y="1206500"/>
                  <a:pt x="495300" y="1282700"/>
                  <a:pt x="317500" y="1282700"/>
                </a:cubicBezTo>
                <a:cubicBezTo>
                  <a:pt x="139700" y="1282700"/>
                  <a:pt x="0" y="1130300"/>
                  <a:pt x="0" y="965200"/>
                </a:cubicBezTo>
                <a:close/>
                <a:moveTo>
                  <a:pt x="7632700" y="866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46" name="Freeform 14846"/>
          <p:cNvSpPr/>
          <p:nvPr/>
        </p:nvSpPr>
        <p:spPr>
          <a:xfrm rot="0" flipH="0" flipV="0">
            <a:off x="17252229" y="17620494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47" name="Freeform 14847"/>
          <p:cNvSpPr/>
          <p:nvPr/>
        </p:nvSpPr>
        <p:spPr>
          <a:xfrm rot="0" flipH="0" flipV="0">
            <a:off x="17313824" y="17620614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48" name="Freeform 14848"/>
          <p:cNvSpPr/>
          <p:nvPr/>
        </p:nvSpPr>
        <p:spPr>
          <a:xfrm rot="0" flipH="0" flipV="0">
            <a:off x="17382659" y="17623027"/>
            <a:ext cx="62738" cy="56826"/>
          </a:xfrm>
          <a:custGeom>
            <a:pathLst>
              <a:path w="6604000" h="5981700">
                <a:moveTo>
                  <a:pt x="6388100" y="2159000"/>
                </a:moveTo>
                <a:lnTo>
                  <a:pt x="5880100" y="4191000"/>
                </a:lnTo>
                <a:cubicBezTo>
                  <a:pt x="5588000" y="5410200"/>
                  <a:pt x="5435600" y="5740400"/>
                  <a:pt x="5168900" y="5842000"/>
                </a:cubicBezTo>
                <a:cubicBezTo>
                  <a:pt x="4813300" y="5981700"/>
                  <a:pt x="4686300" y="5956300"/>
                  <a:pt x="4597400" y="5740400"/>
                </a:cubicBezTo>
                <a:cubicBezTo>
                  <a:pt x="4483100" y="5448300"/>
                  <a:pt x="4508500" y="5219700"/>
                  <a:pt x="4724400" y="4254500"/>
                </a:cubicBezTo>
                <a:lnTo>
                  <a:pt x="4876800" y="3619500"/>
                </a:lnTo>
                <a:cubicBezTo>
                  <a:pt x="4991100" y="3136900"/>
                  <a:pt x="5143500" y="2730500"/>
                  <a:pt x="5207000" y="2730500"/>
                </a:cubicBezTo>
                <a:cubicBezTo>
                  <a:pt x="5270500" y="2730500"/>
                  <a:pt x="5321300" y="2552700"/>
                  <a:pt x="5321300" y="2324100"/>
                </a:cubicBezTo>
                <a:cubicBezTo>
                  <a:pt x="5321300" y="2108200"/>
                  <a:pt x="5257800" y="1930400"/>
                  <a:pt x="5168900" y="1930400"/>
                </a:cubicBezTo>
                <a:cubicBezTo>
                  <a:pt x="5080000" y="1930400"/>
                  <a:pt x="4724400" y="2222500"/>
                  <a:pt x="4381500" y="2565400"/>
                </a:cubicBezTo>
                <a:cubicBezTo>
                  <a:pt x="3759200" y="3200400"/>
                  <a:pt x="3238500" y="3378200"/>
                  <a:pt x="2921000" y="3048000"/>
                </a:cubicBezTo>
                <a:cubicBezTo>
                  <a:pt x="2679700" y="2806700"/>
                  <a:pt x="2438400" y="2349500"/>
                  <a:pt x="2438400" y="2133600"/>
                </a:cubicBezTo>
                <a:cubicBezTo>
                  <a:pt x="2438400" y="1460500"/>
                  <a:pt x="1816100" y="1447800"/>
                  <a:pt x="1714500" y="2133600"/>
                </a:cubicBezTo>
                <a:cubicBezTo>
                  <a:pt x="1676400" y="2413000"/>
                  <a:pt x="1638300" y="2705100"/>
                  <a:pt x="1638300" y="2768600"/>
                </a:cubicBezTo>
                <a:cubicBezTo>
                  <a:pt x="1638300" y="3771900"/>
                  <a:pt x="1016000" y="5715000"/>
                  <a:pt x="660400" y="5854700"/>
                </a:cubicBezTo>
                <a:cubicBezTo>
                  <a:pt x="317500" y="5981700"/>
                  <a:pt x="203200" y="5956300"/>
                  <a:pt x="114300" y="5740400"/>
                </a:cubicBezTo>
                <a:cubicBezTo>
                  <a:pt x="0" y="5448300"/>
                  <a:pt x="12700" y="5245100"/>
                  <a:pt x="203200" y="4241800"/>
                </a:cubicBezTo>
                <a:lnTo>
                  <a:pt x="292100" y="3784600"/>
                </a:lnTo>
                <a:cubicBezTo>
                  <a:pt x="393700" y="3289300"/>
                  <a:pt x="558800" y="2895600"/>
                  <a:pt x="647700" y="2895600"/>
                </a:cubicBezTo>
                <a:cubicBezTo>
                  <a:pt x="800100" y="2895600"/>
                  <a:pt x="990600" y="2235200"/>
                  <a:pt x="990600" y="1727200"/>
                </a:cubicBezTo>
                <a:cubicBezTo>
                  <a:pt x="990600" y="800100"/>
                  <a:pt x="1346200" y="0"/>
                  <a:pt x="1765300" y="0"/>
                </a:cubicBezTo>
                <a:cubicBezTo>
                  <a:pt x="2400300" y="0"/>
                  <a:pt x="2463800" y="88900"/>
                  <a:pt x="2641600" y="1016000"/>
                </a:cubicBezTo>
                <a:cubicBezTo>
                  <a:pt x="2679700" y="1282700"/>
                  <a:pt x="3365500" y="2095500"/>
                  <a:pt x="3543300" y="2095500"/>
                </a:cubicBezTo>
                <a:cubicBezTo>
                  <a:pt x="3644900" y="2095500"/>
                  <a:pt x="4000500" y="1790700"/>
                  <a:pt x="4356100" y="1435100"/>
                </a:cubicBezTo>
                <a:lnTo>
                  <a:pt x="5092700" y="660400"/>
                </a:lnTo>
                <a:cubicBezTo>
                  <a:pt x="5435600" y="304800"/>
                  <a:pt x="5918200" y="0"/>
                  <a:pt x="6172200" y="0"/>
                </a:cubicBezTo>
                <a:cubicBezTo>
                  <a:pt x="6413500" y="0"/>
                  <a:pt x="6604000" y="292100"/>
                  <a:pt x="6604000" y="647700"/>
                </a:cubicBezTo>
                <a:cubicBezTo>
                  <a:pt x="6604000" y="1003300"/>
                  <a:pt x="6515100" y="1676400"/>
                  <a:pt x="6388100" y="2159000"/>
                </a:cubicBezTo>
                <a:close/>
                <a:moveTo>
                  <a:pt x="3467100" y="5842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49" name="Freeform 14849"/>
          <p:cNvSpPr/>
          <p:nvPr/>
        </p:nvSpPr>
        <p:spPr>
          <a:xfrm rot="0" flipH="0" flipV="0">
            <a:off x="17455235" y="17620494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50" name="Freeform 14850"/>
          <p:cNvSpPr/>
          <p:nvPr/>
        </p:nvSpPr>
        <p:spPr>
          <a:xfrm rot="0" flipH="0" flipV="0">
            <a:off x="17523106" y="1762097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51" name="Freeform 14851"/>
          <p:cNvSpPr/>
          <p:nvPr/>
        </p:nvSpPr>
        <p:spPr>
          <a:xfrm rot="0" flipH="0" flipV="0">
            <a:off x="17600146" y="17620494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52" name="Freeform 14852"/>
          <p:cNvSpPr/>
          <p:nvPr/>
        </p:nvSpPr>
        <p:spPr>
          <a:xfrm rot="0" flipH="0" flipV="0">
            <a:off x="17657399" y="17620614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53" name="Freeform 14853"/>
          <p:cNvSpPr/>
          <p:nvPr/>
        </p:nvSpPr>
        <p:spPr>
          <a:xfrm rot="0" flipH="0" flipV="0">
            <a:off x="17727320" y="17620856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54" name="Freeform 14854"/>
          <p:cNvSpPr/>
          <p:nvPr/>
        </p:nvSpPr>
        <p:spPr>
          <a:xfrm rot="0" flipH="0" flipV="0">
            <a:off x="17833958" y="17595761"/>
            <a:ext cx="48983" cy="82765"/>
          </a:xfrm>
          <a:custGeom>
            <a:pathLst>
              <a:path w="5156200" h="8712200">
                <a:moveTo>
                  <a:pt x="914400" y="3594100"/>
                </a:moveTo>
                <a:lnTo>
                  <a:pt x="1524000" y="1346200"/>
                </a:lnTo>
                <a:cubicBezTo>
                  <a:pt x="1562100" y="1181100"/>
                  <a:pt x="1701800" y="939800"/>
                  <a:pt x="1828800" y="812800"/>
                </a:cubicBezTo>
                <a:lnTo>
                  <a:pt x="2044700" y="596900"/>
                </a:lnTo>
                <a:cubicBezTo>
                  <a:pt x="2171700" y="482600"/>
                  <a:pt x="2413000" y="381000"/>
                  <a:pt x="2590800" y="381000"/>
                </a:cubicBezTo>
                <a:cubicBezTo>
                  <a:pt x="2768600" y="381000"/>
                  <a:pt x="3009900" y="304800"/>
                  <a:pt x="3111500" y="215900"/>
                </a:cubicBezTo>
                <a:cubicBezTo>
                  <a:pt x="3365500" y="12700"/>
                  <a:pt x="3937000" y="0"/>
                  <a:pt x="4318000" y="203200"/>
                </a:cubicBezTo>
                <a:lnTo>
                  <a:pt x="4546600" y="317500"/>
                </a:lnTo>
                <a:cubicBezTo>
                  <a:pt x="4699000" y="393700"/>
                  <a:pt x="4851400" y="546100"/>
                  <a:pt x="4876800" y="635000"/>
                </a:cubicBezTo>
                <a:cubicBezTo>
                  <a:pt x="4914900" y="723900"/>
                  <a:pt x="4991100" y="850900"/>
                  <a:pt x="5054600" y="914400"/>
                </a:cubicBezTo>
                <a:cubicBezTo>
                  <a:pt x="5118100" y="965200"/>
                  <a:pt x="5156200" y="1155700"/>
                  <a:pt x="5156200" y="1333500"/>
                </a:cubicBezTo>
                <a:lnTo>
                  <a:pt x="5156200" y="1498600"/>
                </a:lnTo>
                <a:cubicBezTo>
                  <a:pt x="5156200" y="1676400"/>
                  <a:pt x="5092700" y="1943100"/>
                  <a:pt x="5016500" y="2108200"/>
                </a:cubicBezTo>
                <a:lnTo>
                  <a:pt x="4889500" y="2336800"/>
                </a:lnTo>
                <a:cubicBezTo>
                  <a:pt x="4800600" y="2489200"/>
                  <a:pt x="4686300" y="2616200"/>
                  <a:pt x="4635500" y="2616200"/>
                </a:cubicBezTo>
                <a:cubicBezTo>
                  <a:pt x="4508500" y="2616200"/>
                  <a:pt x="4483100" y="3060700"/>
                  <a:pt x="4597400" y="3187700"/>
                </a:cubicBezTo>
                <a:cubicBezTo>
                  <a:pt x="4648200" y="3225800"/>
                  <a:pt x="4699000" y="3340100"/>
                  <a:pt x="4724400" y="3429000"/>
                </a:cubicBezTo>
                <a:cubicBezTo>
                  <a:pt x="4749800" y="3505200"/>
                  <a:pt x="4864100" y="3581400"/>
                  <a:pt x="4965700" y="3581400"/>
                </a:cubicBezTo>
                <a:cubicBezTo>
                  <a:pt x="5080000" y="3581400"/>
                  <a:pt x="5156200" y="3733800"/>
                  <a:pt x="5156200" y="3898900"/>
                </a:cubicBezTo>
                <a:lnTo>
                  <a:pt x="5156200" y="5346700"/>
                </a:lnTo>
                <a:cubicBezTo>
                  <a:pt x="5156200" y="5524500"/>
                  <a:pt x="5092700" y="5816600"/>
                  <a:pt x="5016500" y="5981700"/>
                </a:cubicBezTo>
                <a:lnTo>
                  <a:pt x="4826000" y="6400800"/>
                </a:lnTo>
                <a:cubicBezTo>
                  <a:pt x="4749800" y="6565900"/>
                  <a:pt x="4686300" y="6731000"/>
                  <a:pt x="4686300" y="6756400"/>
                </a:cubicBezTo>
                <a:cubicBezTo>
                  <a:pt x="4686300" y="6769100"/>
                  <a:pt x="4635500" y="6921500"/>
                  <a:pt x="4572000" y="7061200"/>
                </a:cubicBezTo>
                <a:lnTo>
                  <a:pt x="4508500" y="7251700"/>
                </a:lnTo>
                <a:cubicBezTo>
                  <a:pt x="4267200" y="7861300"/>
                  <a:pt x="3848100" y="8343900"/>
                  <a:pt x="3378200" y="8547100"/>
                </a:cubicBezTo>
                <a:lnTo>
                  <a:pt x="3314700" y="8572500"/>
                </a:lnTo>
                <a:cubicBezTo>
                  <a:pt x="3124200" y="8648700"/>
                  <a:pt x="2819400" y="8712200"/>
                  <a:pt x="2641600" y="8712200"/>
                </a:cubicBezTo>
                <a:lnTo>
                  <a:pt x="1473200" y="8712200"/>
                </a:lnTo>
                <a:cubicBezTo>
                  <a:pt x="952500" y="8712200"/>
                  <a:pt x="457200" y="8331200"/>
                  <a:pt x="203200" y="7734300"/>
                </a:cubicBezTo>
                <a:lnTo>
                  <a:pt x="177800" y="7670800"/>
                </a:lnTo>
                <a:cubicBezTo>
                  <a:pt x="12700" y="7277100"/>
                  <a:pt x="0" y="7086600"/>
                  <a:pt x="101600" y="6629400"/>
                </a:cubicBezTo>
                <a:lnTo>
                  <a:pt x="431800" y="5270500"/>
                </a:lnTo>
                <a:cubicBezTo>
                  <a:pt x="469900" y="5092700"/>
                  <a:pt x="508000" y="4927600"/>
                  <a:pt x="508000" y="4902200"/>
                </a:cubicBezTo>
                <a:cubicBezTo>
                  <a:pt x="508000" y="4889500"/>
                  <a:pt x="533400" y="4737100"/>
                  <a:pt x="546100" y="4572000"/>
                </a:cubicBezTo>
                <a:lnTo>
                  <a:pt x="571500" y="4419600"/>
                </a:lnTo>
                <a:cubicBezTo>
                  <a:pt x="596900" y="4254500"/>
                  <a:pt x="660400" y="4076700"/>
                  <a:pt x="723900" y="4013200"/>
                </a:cubicBezTo>
                <a:cubicBezTo>
                  <a:pt x="787400" y="3949700"/>
                  <a:pt x="863600" y="3771900"/>
                  <a:pt x="914400" y="3594100"/>
                </a:cubicBezTo>
                <a:close/>
                <a:moveTo>
                  <a:pt x="4572000" y="8712200"/>
                </a:moveTo>
                <a:moveTo>
                  <a:pt x="3721100" y="1016000"/>
                </a:moveTo>
                <a:lnTo>
                  <a:pt x="3238500" y="1016000"/>
                </a:lnTo>
                <a:cubicBezTo>
                  <a:pt x="2743200" y="1016000"/>
                  <a:pt x="2273300" y="1574800"/>
                  <a:pt x="2273300" y="2133600"/>
                </a:cubicBezTo>
                <a:lnTo>
                  <a:pt x="2273300" y="2463800"/>
                </a:lnTo>
                <a:cubicBezTo>
                  <a:pt x="2273300" y="2641600"/>
                  <a:pt x="2400300" y="2781300"/>
                  <a:pt x="2552700" y="2781300"/>
                </a:cubicBezTo>
                <a:cubicBezTo>
                  <a:pt x="2705100" y="2781300"/>
                  <a:pt x="2997200" y="2743200"/>
                  <a:pt x="3187700" y="2705100"/>
                </a:cubicBezTo>
                <a:lnTo>
                  <a:pt x="3200400" y="2705100"/>
                </a:lnTo>
                <a:cubicBezTo>
                  <a:pt x="3403600" y="2654300"/>
                  <a:pt x="3657600" y="2514600"/>
                  <a:pt x="3784600" y="2400300"/>
                </a:cubicBezTo>
                <a:lnTo>
                  <a:pt x="3975100" y="2209800"/>
                </a:lnTo>
                <a:cubicBezTo>
                  <a:pt x="4102100" y="2082800"/>
                  <a:pt x="4203700" y="1828800"/>
                  <a:pt x="4203700" y="1663700"/>
                </a:cubicBezTo>
                <a:lnTo>
                  <a:pt x="4203700" y="1498600"/>
                </a:lnTo>
                <a:cubicBezTo>
                  <a:pt x="4203700" y="1092200"/>
                  <a:pt x="4114800" y="1016000"/>
                  <a:pt x="3721100" y="1016000"/>
                </a:cubicBezTo>
                <a:close/>
                <a:moveTo>
                  <a:pt x="7150100" y="8712200"/>
                </a:moveTo>
                <a:moveTo>
                  <a:pt x="4203700" y="5181600"/>
                </a:moveTo>
                <a:lnTo>
                  <a:pt x="4203700" y="4229100"/>
                </a:lnTo>
                <a:cubicBezTo>
                  <a:pt x="4203700" y="3822700"/>
                  <a:pt x="3962400" y="3581400"/>
                  <a:pt x="3556000" y="3581400"/>
                </a:cubicBezTo>
                <a:lnTo>
                  <a:pt x="3022600" y="3581400"/>
                </a:lnTo>
                <a:cubicBezTo>
                  <a:pt x="2844800" y="3581400"/>
                  <a:pt x="2552700" y="3644900"/>
                  <a:pt x="2362200" y="3733800"/>
                </a:cubicBezTo>
                <a:lnTo>
                  <a:pt x="2222500" y="3784600"/>
                </a:lnTo>
                <a:cubicBezTo>
                  <a:pt x="2032000" y="3873500"/>
                  <a:pt x="1841500" y="4076700"/>
                  <a:pt x="1790700" y="4241800"/>
                </a:cubicBezTo>
                <a:lnTo>
                  <a:pt x="1219200" y="6083300"/>
                </a:lnTo>
                <a:cubicBezTo>
                  <a:pt x="1168400" y="6248400"/>
                  <a:pt x="1117600" y="6527800"/>
                  <a:pt x="1092200" y="6680200"/>
                </a:cubicBezTo>
                <a:lnTo>
                  <a:pt x="1028700" y="7137400"/>
                </a:lnTo>
                <a:cubicBezTo>
                  <a:pt x="1003300" y="7302500"/>
                  <a:pt x="1092200" y="7531100"/>
                  <a:pt x="1219200" y="7658100"/>
                </a:cubicBezTo>
                <a:lnTo>
                  <a:pt x="1244600" y="7683500"/>
                </a:lnTo>
                <a:cubicBezTo>
                  <a:pt x="1371600" y="7810500"/>
                  <a:pt x="1612900" y="7912100"/>
                  <a:pt x="1790700" y="7912100"/>
                </a:cubicBezTo>
                <a:lnTo>
                  <a:pt x="2197100" y="7912100"/>
                </a:lnTo>
                <a:cubicBezTo>
                  <a:pt x="2857500" y="7912100"/>
                  <a:pt x="3200400" y="7721600"/>
                  <a:pt x="3619500" y="7137400"/>
                </a:cubicBezTo>
                <a:lnTo>
                  <a:pt x="3746500" y="6972300"/>
                </a:lnTo>
                <a:cubicBezTo>
                  <a:pt x="3848100" y="6832600"/>
                  <a:pt x="3937000" y="6591300"/>
                  <a:pt x="3949700" y="6426200"/>
                </a:cubicBezTo>
                <a:lnTo>
                  <a:pt x="4000500" y="5969000"/>
                </a:lnTo>
                <a:cubicBezTo>
                  <a:pt x="4025900" y="5803900"/>
                  <a:pt x="4076700" y="5638800"/>
                  <a:pt x="4114800" y="5588000"/>
                </a:cubicBezTo>
                <a:cubicBezTo>
                  <a:pt x="4165600" y="5549900"/>
                  <a:pt x="4203700" y="5359400"/>
                  <a:pt x="4203700" y="5181600"/>
                </a:cubicBezTo>
                <a:close/>
                <a:moveTo>
                  <a:pt x="2984500" y="871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55" name="Freeform 14855"/>
          <p:cNvSpPr/>
          <p:nvPr/>
        </p:nvSpPr>
        <p:spPr>
          <a:xfrm rot="0" flipH="0" flipV="0">
            <a:off x="17894851" y="17621580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56" name="Freeform 14856"/>
          <p:cNvSpPr/>
          <p:nvPr/>
        </p:nvSpPr>
        <p:spPr>
          <a:xfrm rot="0" flipH="0" flipV="0">
            <a:off x="17951159" y="1762158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57" name="Freeform 14857"/>
          <p:cNvSpPr/>
          <p:nvPr/>
        </p:nvSpPr>
        <p:spPr>
          <a:xfrm rot="0" flipH="0" flipV="0">
            <a:off x="18014706" y="17620614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58" name="Freeform 14858"/>
          <p:cNvSpPr/>
          <p:nvPr/>
        </p:nvSpPr>
        <p:spPr>
          <a:xfrm rot="0" flipH="0" flipV="0">
            <a:off x="18070894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59" name="Freeform 14859"/>
          <p:cNvSpPr/>
          <p:nvPr/>
        </p:nvSpPr>
        <p:spPr>
          <a:xfrm rot="0" flipH="0" flipV="0">
            <a:off x="18132389" y="17620494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60" name="Freeform 14860"/>
          <p:cNvSpPr/>
          <p:nvPr/>
        </p:nvSpPr>
        <p:spPr>
          <a:xfrm rot="0" flipH="0" flipV="0">
            <a:off x="18198229" y="1762097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61" name="Freeform 14861"/>
          <p:cNvSpPr/>
          <p:nvPr/>
        </p:nvSpPr>
        <p:spPr>
          <a:xfrm rot="0" flipH="0" flipV="0">
            <a:off x="18279269" y="17621580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62" name="Freeform 14862"/>
          <p:cNvSpPr/>
          <p:nvPr/>
        </p:nvSpPr>
        <p:spPr>
          <a:xfrm rot="0" flipH="0" flipV="0">
            <a:off x="18388695" y="17595761"/>
            <a:ext cx="48983" cy="82765"/>
          </a:xfrm>
          <a:custGeom>
            <a:pathLst>
              <a:path w="5156200" h="8712200">
                <a:moveTo>
                  <a:pt x="914400" y="3594100"/>
                </a:moveTo>
                <a:lnTo>
                  <a:pt x="1524000" y="1346200"/>
                </a:lnTo>
                <a:cubicBezTo>
                  <a:pt x="1562100" y="1181100"/>
                  <a:pt x="1701800" y="939800"/>
                  <a:pt x="1828800" y="812800"/>
                </a:cubicBezTo>
                <a:lnTo>
                  <a:pt x="2044700" y="596900"/>
                </a:lnTo>
                <a:cubicBezTo>
                  <a:pt x="2171700" y="482600"/>
                  <a:pt x="2413000" y="381000"/>
                  <a:pt x="2590800" y="381000"/>
                </a:cubicBezTo>
                <a:cubicBezTo>
                  <a:pt x="2768600" y="381000"/>
                  <a:pt x="3009900" y="304800"/>
                  <a:pt x="3111500" y="215900"/>
                </a:cubicBezTo>
                <a:cubicBezTo>
                  <a:pt x="3365500" y="12700"/>
                  <a:pt x="3937000" y="0"/>
                  <a:pt x="4318000" y="203200"/>
                </a:cubicBezTo>
                <a:lnTo>
                  <a:pt x="4546600" y="317500"/>
                </a:lnTo>
                <a:cubicBezTo>
                  <a:pt x="4699000" y="393700"/>
                  <a:pt x="4851400" y="546100"/>
                  <a:pt x="4876800" y="635000"/>
                </a:cubicBezTo>
                <a:cubicBezTo>
                  <a:pt x="4914900" y="723900"/>
                  <a:pt x="4991100" y="850900"/>
                  <a:pt x="5054600" y="914400"/>
                </a:cubicBezTo>
                <a:cubicBezTo>
                  <a:pt x="5118100" y="965200"/>
                  <a:pt x="5156200" y="1155700"/>
                  <a:pt x="5156200" y="1333500"/>
                </a:cubicBezTo>
                <a:lnTo>
                  <a:pt x="5156200" y="1498600"/>
                </a:lnTo>
                <a:cubicBezTo>
                  <a:pt x="5156200" y="1676400"/>
                  <a:pt x="5092700" y="1943100"/>
                  <a:pt x="5016500" y="2108200"/>
                </a:cubicBezTo>
                <a:lnTo>
                  <a:pt x="4889500" y="2336800"/>
                </a:lnTo>
                <a:cubicBezTo>
                  <a:pt x="4800600" y="2489200"/>
                  <a:pt x="4686300" y="2616200"/>
                  <a:pt x="4635500" y="2616200"/>
                </a:cubicBezTo>
                <a:cubicBezTo>
                  <a:pt x="4508500" y="2616200"/>
                  <a:pt x="4483100" y="3060700"/>
                  <a:pt x="4597400" y="3187700"/>
                </a:cubicBezTo>
                <a:cubicBezTo>
                  <a:pt x="4648200" y="3225800"/>
                  <a:pt x="4699000" y="3340100"/>
                  <a:pt x="4724400" y="3429000"/>
                </a:cubicBezTo>
                <a:cubicBezTo>
                  <a:pt x="4749800" y="3505200"/>
                  <a:pt x="4864100" y="3581400"/>
                  <a:pt x="4965700" y="3581400"/>
                </a:cubicBezTo>
                <a:cubicBezTo>
                  <a:pt x="5080000" y="3581400"/>
                  <a:pt x="5156200" y="3733800"/>
                  <a:pt x="5156200" y="3898900"/>
                </a:cubicBezTo>
                <a:lnTo>
                  <a:pt x="5156200" y="5346700"/>
                </a:lnTo>
                <a:cubicBezTo>
                  <a:pt x="5156200" y="5524500"/>
                  <a:pt x="5092700" y="5816600"/>
                  <a:pt x="5016500" y="5981700"/>
                </a:cubicBezTo>
                <a:lnTo>
                  <a:pt x="4826000" y="6400800"/>
                </a:lnTo>
                <a:cubicBezTo>
                  <a:pt x="4749800" y="6565900"/>
                  <a:pt x="4686300" y="6731000"/>
                  <a:pt x="4686300" y="6756400"/>
                </a:cubicBezTo>
                <a:cubicBezTo>
                  <a:pt x="4686300" y="6769100"/>
                  <a:pt x="4635500" y="6921500"/>
                  <a:pt x="4572000" y="7061200"/>
                </a:cubicBezTo>
                <a:lnTo>
                  <a:pt x="4508500" y="7251700"/>
                </a:lnTo>
                <a:cubicBezTo>
                  <a:pt x="4267200" y="7861300"/>
                  <a:pt x="3848100" y="8343900"/>
                  <a:pt x="3378200" y="8547100"/>
                </a:cubicBezTo>
                <a:lnTo>
                  <a:pt x="3314700" y="8572500"/>
                </a:lnTo>
                <a:cubicBezTo>
                  <a:pt x="3124200" y="8648700"/>
                  <a:pt x="2819400" y="8712200"/>
                  <a:pt x="2641600" y="8712200"/>
                </a:cubicBezTo>
                <a:lnTo>
                  <a:pt x="1473200" y="8712200"/>
                </a:lnTo>
                <a:cubicBezTo>
                  <a:pt x="952500" y="8712200"/>
                  <a:pt x="457200" y="8331200"/>
                  <a:pt x="203200" y="7734300"/>
                </a:cubicBezTo>
                <a:lnTo>
                  <a:pt x="177800" y="7670800"/>
                </a:lnTo>
                <a:cubicBezTo>
                  <a:pt x="12700" y="7277100"/>
                  <a:pt x="0" y="7086600"/>
                  <a:pt x="101600" y="6629400"/>
                </a:cubicBezTo>
                <a:lnTo>
                  <a:pt x="431800" y="5270500"/>
                </a:lnTo>
                <a:cubicBezTo>
                  <a:pt x="469900" y="5092700"/>
                  <a:pt x="508000" y="4927600"/>
                  <a:pt x="508000" y="4902200"/>
                </a:cubicBezTo>
                <a:cubicBezTo>
                  <a:pt x="508000" y="4889500"/>
                  <a:pt x="533400" y="4737100"/>
                  <a:pt x="546100" y="4572000"/>
                </a:cubicBezTo>
                <a:lnTo>
                  <a:pt x="571500" y="4419600"/>
                </a:lnTo>
                <a:cubicBezTo>
                  <a:pt x="596900" y="4254500"/>
                  <a:pt x="660400" y="4076700"/>
                  <a:pt x="723900" y="4013200"/>
                </a:cubicBezTo>
                <a:cubicBezTo>
                  <a:pt x="787400" y="3949700"/>
                  <a:pt x="863600" y="3771900"/>
                  <a:pt x="914400" y="3594100"/>
                </a:cubicBezTo>
                <a:close/>
                <a:moveTo>
                  <a:pt x="4572000" y="8712200"/>
                </a:moveTo>
                <a:moveTo>
                  <a:pt x="3721100" y="1016000"/>
                </a:moveTo>
                <a:lnTo>
                  <a:pt x="3238500" y="1016000"/>
                </a:lnTo>
                <a:cubicBezTo>
                  <a:pt x="2743200" y="1016000"/>
                  <a:pt x="2273300" y="1574800"/>
                  <a:pt x="2273300" y="2133600"/>
                </a:cubicBezTo>
                <a:lnTo>
                  <a:pt x="2273300" y="2463800"/>
                </a:lnTo>
                <a:cubicBezTo>
                  <a:pt x="2273300" y="2641600"/>
                  <a:pt x="2400300" y="2781300"/>
                  <a:pt x="2552700" y="2781300"/>
                </a:cubicBezTo>
                <a:cubicBezTo>
                  <a:pt x="2705100" y="2781300"/>
                  <a:pt x="2997200" y="2743200"/>
                  <a:pt x="3187700" y="2705100"/>
                </a:cubicBezTo>
                <a:lnTo>
                  <a:pt x="3200400" y="2705100"/>
                </a:lnTo>
                <a:cubicBezTo>
                  <a:pt x="3403600" y="2654300"/>
                  <a:pt x="3657600" y="2514600"/>
                  <a:pt x="3784600" y="2400300"/>
                </a:cubicBezTo>
                <a:lnTo>
                  <a:pt x="3975100" y="2209800"/>
                </a:lnTo>
                <a:cubicBezTo>
                  <a:pt x="4102100" y="2082800"/>
                  <a:pt x="4203700" y="1828800"/>
                  <a:pt x="4203700" y="1663700"/>
                </a:cubicBezTo>
                <a:lnTo>
                  <a:pt x="4203700" y="1498600"/>
                </a:lnTo>
                <a:cubicBezTo>
                  <a:pt x="4203700" y="1092200"/>
                  <a:pt x="4114800" y="1016000"/>
                  <a:pt x="3721100" y="1016000"/>
                </a:cubicBezTo>
                <a:close/>
                <a:moveTo>
                  <a:pt x="7150100" y="8712200"/>
                </a:moveTo>
                <a:moveTo>
                  <a:pt x="4203700" y="5181600"/>
                </a:moveTo>
                <a:lnTo>
                  <a:pt x="4203700" y="4229100"/>
                </a:lnTo>
                <a:cubicBezTo>
                  <a:pt x="4203700" y="3822700"/>
                  <a:pt x="3962400" y="3581400"/>
                  <a:pt x="3556000" y="3581400"/>
                </a:cubicBezTo>
                <a:lnTo>
                  <a:pt x="3022600" y="3581400"/>
                </a:lnTo>
                <a:cubicBezTo>
                  <a:pt x="2844800" y="3581400"/>
                  <a:pt x="2552700" y="3644900"/>
                  <a:pt x="2362200" y="3733800"/>
                </a:cubicBezTo>
                <a:lnTo>
                  <a:pt x="2222500" y="3784600"/>
                </a:lnTo>
                <a:cubicBezTo>
                  <a:pt x="2032000" y="3873500"/>
                  <a:pt x="1841500" y="4076700"/>
                  <a:pt x="1790700" y="4241800"/>
                </a:cubicBezTo>
                <a:lnTo>
                  <a:pt x="1219200" y="6083300"/>
                </a:lnTo>
                <a:cubicBezTo>
                  <a:pt x="1168400" y="6248400"/>
                  <a:pt x="1117600" y="6527800"/>
                  <a:pt x="1092200" y="6680200"/>
                </a:cubicBezTo>
                <a:lnTo>
                  <a:pt x="1028700" y="7137400"/>
                </a:lnTo>
                <a:cubicBezTo>
                  <a:pt x="1003300" y="7302500"/>
                  <a:pt x="1092200" y="7531100"/>
                  <a:pt x="1219200" y="7658100"/>
                </a:cubicBezTo>
                <a:lnTo>
                  <a:pt x="1244600" y="7683500"/>
                </a:lnTo>
                <a:cubicBezTo>
                  <a:pt x="1371600" y="7810500"/>
                  <a:pt x="1612900" y="7912100"/>
                  <a:pt x="1790700" y="7912100"/>
                </a:cubicBezTo>
                <a:lnTo>
                  <a:pt x="2197100" y="7912100"/>
                </a:lnTo>
                <a:cubicBezTo>
                  <a:pt x="2857500" y="7912100"/>
                  <a:pt x="3200400" y="7721600"/>
                  <a:pt x="3619500" y="7137400"/>
                </a:cubicBezTo>
                <a:lnTo>
                  <a:pt x="3746500" y="6972300"/>
                </a:lnTo>
                <a:cubicBezTo>
                  <a:pt x="3848100" y="6832600"/>
                  <a:pt x="3937000" y="6591300"/>
                  <a:pt x="3949700" y="6426200"/>
                </a:cubicBezTo>
                <a:lnTo>
                  <a:pt x="4000500" y="5969000"/>
                </a:lnTo>
                <a:cubicBezTo>
                  <a:pt x="4025900" y="5803900"/>
                  <a:pt x="4076700" y="5638800"/>
                  <a:pt x="4114800" y="5588000"/>
                </a:cubicBezTo>
                <a:cubicBezTo>
                  <a:pt x="4165600" y="5549900"/>
                  <a:pt x="4203700" y="5359400"/>
                  <a:pt x="4203700" y="5181600"/>
                </a:cubicBezTo>
                <a:close/>
                <a:moveTo>
                  <a:pt x="2984500" y="871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63" name="Freeform 14863"/>
          <p:cNvSpPr/>
          <p:nvPr/>
        </p:nvSpPr>
        <p:spPr>
          <a:xfrm rot="0" flipH="0" flipV="0">
            <a:off x="18446524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64" name="Freeform 14864"/>
          <p:cNvSpPr/>
          <p:nvPr/>
        </p:nvSpPr>
        <p:spPr>
          <a:xfrm rot="0" flipH="0" flipV="0">
            <a:off x="18507611" y="17620494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65" name="Freeform 14865"/>
          <p:cNvSpPr/>
          <p:nvPr/>
        </p:nvSpPr>
        <p:spPr>
          <a:xfrm rot="0" flipH="0" flipV="0">
            <a:off x="18573524" y="17621097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66" name="Freeform 14866"/>
          <p:cNvSpPr/>
          <p:nvPr/>
        </p:nvSpPr>
        <p:spPr>
          <a:xfrm rot="0" flipH="0" flipV="0">
            <a:off x="18630267" y="17620494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67" name="Freeform 14867"/>
          <p:cNvSpPr/>
          <p:nvPr/>
        </p:nvSpPr>
        <p:spPr>
          <a:xfrm rot="0" flipH="0" flipV="0">
            <a:off x="18693286" y="17620373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68" name="Freeform 14868"/>
          <p:cNvSpPr/>
          <p:nvPr/>
        </p:nvSpPr>
        <p:spPr>
          <a:xfrm rot="0" flipH="0" flipV="0">
            <a:off x="18742307" y="1762097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69" name="Freeform 14869"/>
          <p:cNvSpPr/>
          <p:nvPr/>
        </p:nvSpPr>
        <p:spPr>
          <a:xfrm rot="0" flipH="0" flipV="0">
            <a:off x="18823422" y="17620614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70" name="Freeform 14870"/>
          <p:cNvSpPr/>
          <p:nvPr/>
        </p:nvSpPr>
        <p:spPr>
          <a:xfrm rot="0" flipH="0" flipV="0">
            <a:off x="18878960" y="1762158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71" name="Freeform 14871"/>
          <p:cNvSpPr/>
          <p:nvPr/>
        </p:nvSpPr>
        <p:spPr>
          <a:xfrm rot="0" flipH="0" flipV="0">
            <a:off x="18939202" y="17671287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72" name="Freeform 14872"/>
          <p:cNvSpPr/>
          <p:nvPr/>
        </p:nvSpPr>
        <p:spPr>
          <a:xfrm rot="0" flipH="0" flipV="0">
            <a:off x="19027434" y="17595761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73" name="Freeform 14873"/>
          <p:cNvSpPr/>
          <p:nvPr/>
        </p:nvSpPr>
        <p:spPr>
          <a:xfrm rot="0" flipH="0" flipV="0">
            <a:off x="19088186" y="17620614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74" name="Freeform 14874"/>
          <p:cNvSpPr/>
          <p:nvPr/>
        </p:nvSpPr>
        <p:spPr>
          <a:xfrm rot="0" flipH="0" flipV="0">
            <a:off x="19149178" y="17595881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75" name="Freeform 14875"/>
          <p:cNvSpPr/>
          <p:nvPr/>
        </p:nvSpPr>
        <p:spPr>
          <a:xfrm rot="0" flipH="0" flipV="0">
            <a:off x="19209810" y="17621580"/>
            <a:ext cx="70097" cy="56343"/>
          </a:xfrm>
          <a:custGeom>
            <a:pathLst>
              <a:path w="7378700" h="5930900">
                <a:moveTo>
                  <a:pt x="6718300" y="1485900"/>
                </a:moveTo>
                <a:lnTo>
                  <a:pt x="5791200" y="2451100"/>
                </a:lnTo>
                <a:cubicBezTo>
                  <a:pt x="5422900" y="2819400"/>
                  <a:pt x="5130800" y="3175000"/>
                  <a:pt x="5130800" y="3251200"/>
                </a:cubicBezTo>
                <a:cubicBezTo>
                  <a:pt x="5130800" y="3314700"/>
                  <a:pt x="5207000" y="3365500"/>
                  <a:pt x="5295900" y="3365500"/>
                </a:cubicBezTo>
                <a:cubicBezTo>
                  <a:pt x="5511800" y="3365500"/>
                  <a:pt x="6096000" y="4902200"/>
                  <a:pt x="6096000" y="5473700"/>
                </a:cubicBezTo>
                <a:cubicBezTo>
                  <a:pt x="6096000" y="5727700"/>
                  <a:pt x="5956300" y="5930900"/>
                  <a:pt x="5778500" y="5930900"/>
                </a:cubicBezTo>
                <a:cubicBezTo>
                  <a:pt x="5168900" y="5930900"/>
                  <a:pt x="4927600" y="5651500"/>
                  <a:pt x="4737100" y="4737100"/>
                </a:cubicBezTo>
                <a:cubicBezTo>
                  <a:pt x="4508500" y="3657600"/>
                  <a:pt x="4356100" y="3365500"/>
                  <a:pt x="4013200" y="3365500"/>
                </a:cubicBezTo>
                <a:cubicBezTo>
                  <a:pt x="3860800" y="3365500"/>
                  <a:pt x="3733800" y="3937000"/>
                  <a:pt x="3644900" y="5054600"/>
                </a:cubicBezTo>
                <a:cubicBezTo>
                  <a:pt x="3606800" y="5575300"/>
                  <a:pt x="3340100" y="5930900"/>
                  <a:pt x="2971800" y="5930900"/>
                </a:cubicBezTo>
                <a:cubicBezTo>
                  <a:pt x="2628900" y="5930900"/>
                  <a:pt x="2565400" y="5842000"/>
                  <a:pt x="2565400" y="5372100"/>
                </a:cubicBezTo>
                <a:cubicBezTo>
                  <a:pt x="2565400" y="5156200"/>
                  <a:pt x="2641600" y="4927600"/>
                  <a:pt x="2730500" y="4876800"/>
                </a:cubicBezTo>
                <a:cubicBezTo>
                  <a:pt x="2933700" y="4749800"/>
                  <a:pt x="2933700" y="3683000"/>
                  <a:pt x="2730500" y="3683000"/>
                </a:cubicBezTo>
                <a:cubicBezTo>
                  <a:pt x="2641600" y="3683000"/>
                  <a:pt x="2286000" y="4000500"/>
                  <a:pt x="1955800" y="4368800"/>
                </a:cubicBezTo>
                <a:lnTo>
                  <a:pt x="1168400" y="5257800"/>
                </a:lnTo>
                <a:cubicBezTo>
                  <a:pt x="838200" y="5626100"/>
                  <a:pt x="431800" y="5930900"/>
                  <a:pt x="279400" y="5930900"/>
                </a:cubicBezTo>
                <a:cubicBezTo>
                  <a:pt x="127000" y="5930900"/>
                  <a:pt x="0" y="5753100"/>
                  <a:pt x="0" y="5537200"/>
                </a:cubicBezTo>
                <a:cubicBezTo>
                  <a:pt x="0" y="5308600"/>
                  <a:pt x="292100" y="4851400"/>
                  <a:pt x="660400" y="4495800"/>
                </a:cubicBezTo>
                <a:lnTo>
                  <a:pt x="1587500" y="3606800"/>
                </a:lnTo>
                <a:cubicBezTo>
                  <a:pt x="1943100" y="3251200"/>
                  <a:pt x="2247900" y="2882900"/>
                  <a:pt x="2247900" y="2768600"/>
                </a:cubicBezTo>
                <a:cubicBezTo>
                  <a:pt x="2247900" y="2654300"/>
                  <a:pt x="2171700" y="2565400"/>
                  <a:pt x="2082800" y="2565400"/>
                </a:cubicBezTo>
                <a:cubicBezTo>
                  <a:pt x="1866900" y="2565400"/>
                  <a:pt x="1282700" y="1028700"/>
                  <a:pt x="1282700" y="457200"/>
                </a:cubicBezTo>
                <a:cubicBezTo>
                  <a:pt x="1282700" y="203200"/>
                  <a:pt x="1422400" y="0"/>
                  <a:pt x="1600200" y="0"/>
                </a:cubicBezTo>
                <a:cubicBezTo>
                  <a:pt x="2209800" y="0"/>
                  <a:pt x="2387600" y="228600"/>
                  <a:pt x="2654300" y="1358900"/>
                </a:cubicBezTo>
                <a:cubicBezTo>
                  <a:pt x="2692400" y="1536700"/>
                  <a:pt x="2730500" y="1701800"/>
                  <a:pt x="2730500" y="1727200"/>
                </a:cubicBezTo>
                <a:cubicBezTo>
                  <a:pt x="2730500" y="2451100"/>
                  <a:pt x="2895600" y="2667000"/>
                  <a:pt x="3365500" y="2514600"/>
                </a:cubicBezTo>
                <a:cubicBezTo>
                  <a:pt x="3517900" y="2476500"/>
                  <a:pt x="3632200" y="1854200"/>
                  <a:pt x="3733800" y="698500"/>
                </a:cubicBezTo>
                <a:cubicBezTo>
                  <a:pt x="3771900" y="215900"/>
                  <a:pt x="3987800" y="0"/>
                  <a:pt x="4445000" y="0"/>
                </a:cubicBezTo>
                <a:cubicBezTo>
                  <a:pt x="4749800" y="0"/>
                  <a:pt x="4813300" y="114300"/>
                  <a:pt x="4813300" y="635000"/>
                </a:cubicBezTo>
                <a:cubicBezTo>
                  <a:pt x="4813300" y="901700"/>
                  <a:pt x="4737100" y="1117600"/>
                  <a:pt x="4648200" y="1117600"/>
                </a:cubicBezTo>
                <a:cubicBezTo>
                  <a:pt x="4559300" y="1117600"/>
                  <a:pt x="4495800" y="1371600"/>
                  <a:pt x="4495800" y="1689100"/>
                </a:cubicBezTo>
                <a:cubicBezTo>
                  <a:pt x="4495800" y="1993900"/>
                  <a:pt x="4559300" y="2247900"/>
                  <a:pt x="4648200" y="2247900"/>
                </a:cubicBezTo>
                <a:cubicBezTo>
                  <a:pt x="4737100" y="2247900"/>
                  <a:pt x="5080000" y="1943100"/>
                  <a:pt x="5422900" y="1574800"/>
                </a:cubicBezTo>
                <a:lnTo>
                  <a:pt x="6235700" y="673100"/>
                </a:lnTo>
                <a:cubicBezTo>
                  <a:pt x="6565900" y="304800"/>
                  <a:pt x="6959600" y="0"/>
                  <a:pt x="7112000" y="0"/>
                </a:cubicBezTo>
                <a:cubicBezTo>
                  <a:pt x="7251700" y="0"/>
                  <a:pt x="7378700" y="177800"/>
                  <a:pt x="7378700" y="406400"/>
                </a:cubicBezTo>
                <a:cubicBezTo>
                  <a:pt x="7378700" y="622300"/>
                  <a:pt x="7086600" y="1104900"/>
                  <a:pt x="6718300" y="1485900"/>
                </a:cubicBezTo>
                <a:close/>
                <a:moveTo>
                  <a:pt x="4203700" y="5994400"/>
                </a:moveTo>
                <a:moveTo>
                  <a:pt x="4406900" y="2247900"/>
                </a:moveTo>
                <a:cubicBezTo>
                  <a:pt x="4457700" y="2247900"/>
                  <a:pt x="4495800" y="2286000"/>
                  <a:pt x="4495800" y="2324100"/>
                </a:cubicBezTo>
                <a:cubicBezTo>
                  <a:pt x="4495800" y="2374900"/>
                  <a:pt x="4457700" y="2400300"/>
                  <a:pt x="4406900" y="2400300"/>
                </a:cubicBezTo>
                <a:cubicBezTo>
                  <a:pt x="4368800" y="2400300"/>
                  <a:pt x="4330700" y="2374900"/>
                  <a:pt x="4330700" y="2324100"/>
                </a:cubicBezTo>
                <a:cubicBezTo>
                  <a:pt x="4330700" y="2286000"/>
                  <a:pt x="4368800" y="2247900"/>
                  <a:pt x="4406900" y="2247900"/>
                </a:cubicBezTo>
                <a:close/>
                <a:moveTo>
                  <a:pt x="3441700" y="5994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76" name="Freeform 14876"/>
          <p:cNvSpPr/>
          <p:nvPr/>
        </p:nvSpPr>
        <p:spPr>
          <a:xfrm rot="0" flipH="0" flipV="0">
            <a:off x="19290469" y="17621580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77" name="Freeform 14877"/>
          <p:cNvSpPr/>
          <p:nvPr/>
        </p:nvSpPr>
        <p:spPr>
          <a:xfrm rot="0" flipH="0" flipV="0">
            <a:off x="19349048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78" name="Freeform 14878"/>
          <p:cNvSpPr/>
          <p:nvPr/>
        </p:nvSpPr>
        <p:spPr>
          <a:xfrm rot="0" flipH="0" flipV="0">
            <a:off x="19412576" y="17620494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79" name="Freeform 14879"/>
          <p:cNvSpPr/>
          <p:nvPr/>
        </p:nvSpPr>
        <p:spPr>
          <a:xfrm rot="0" flipH="0" flipV="0">
            <a:off x="19521036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80" name="Freeform 14880"/>
          <p:cNvSpPr/>
          <p:nvPr/>
        </p:nvSpPr>
        <p:spPr>
          <a:xfrm rot="0" flipH="0" flipV="0">
            <a:off x="19585650" y="17620614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81" name="Freeform 14881"/>
          <p:cNvSpPr/>
          <p:nvPr/>
        </p:nvSpPr>
        <p:spPr>
          <a:xfrm rot="0" flipH="0" flipV="0">
            <a:off x="19652192" y="17621097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82" name="Freeform 14882"/>
          <p:cNvSpPr/>
          <p:nvPr/>
        </p:nvSpPr>
        <p:spPr>
          <a:xfrm rot="0" flipH="0" flipV="0">
            <a:off x="19711375" y="17620494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83" name="Freeform 14883"/>
          <p:cNvSpPr/>
          <p:nvPr/>
        </p:nvSpPr>
        <p:spPr>
          <a:xfrm rot="0" flipH="0" flipV="0">
            <a:off x="19776832" y="17620373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84" name="Freeform 14884"/>
          <p:cNvSpPr/>
          <p:nvPr/>
        </p:nvSpPr>
        <p:spPr>
          <a:xfrm rot="0" flipH="0" flipV="0">
            <a:off x="19828897" y="1762158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85" name="Freeform 14885"/>
          <p:cNvSpPr/>
          <p:nvPr/>
        </p:nvSpPr>
        <p:spPr>
          <a:xfrm rot="0" flipH="0" flipV="0">
            <a:off x="19891579" y="17596967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86" name="Freeform 14886"/>
          <p:cNvSpPr/>
          <p:nvPr/>
        </p:nvSpPr>
        <p:spPr>
          <a:xfrm rot="0" flipH="0" flipV="0">
            <a:off x="19920963" y="17595761"/>
            <a:ext cx="48983" cy="82765"/>
          </a:xfrm>
          <a:custGeom>
            <a:pathLst>
              <a:path w="5156200" h="8712200">
                <a:moveTo>
                  <a:pt x="914400" y="3594100"/>
                </a:moveTo>
                <a:lnTo>
                  <a:pt x="1524000" y="1346200"/>
                </a:lnTo>
                <a:cubicBezTo>
                  <a:pt x="1562100" y="1181100"/>
                  <a:pt x="1701800" y="939800"/>
                  <a:pt x="1828800" y="812800"/>
                </a:cubicBezTo>
                <a:lnTo>
                  <a:pt x="2044700" y="596900"/>
                </a:lnTo>
                <a:cubicBezTo>
                  <a:pt x="2171700" y="482600"/>
                  <a:pt x="2413000" y="381000"/>
                  <a:pt x="2590800" y="381000"/>
                </a:cubicBezTo>
                <a:cubicBezTo>
                  <a:pt x="2768600" y="381000"/>
                  <a:pt x="3009900" y="304800"/>
                  <a:pt x="3111500" y="215900"/>
                </a:cubicBezTo>
                <a:cubicBezTo>
                  <a:pt x="3365500" y="12700"/>
                  <a:pt x="3937000" y="0"/>
                  <a:pt x="4318000" y="203200"/>
                </a:cubicBezTo>
                <a:lnTo>
                  <a:pt x="4546600" y="317500"/>
                </a:lnTo>
                <a:cubicBezTo>
                  <a:pt x="4699000" y="393700"/>
                  <a:pt x="4851400" y="546100"/>
                  <a:pt x="4876800" y="635000"/>
                </a:cubicBezTo>
                <a:cubicBezTo>
                  <a:pt x="4914900" y="723900"/>
                  <a:pt x="4991100" y="850900"/>
                  <a:pt x="5054600" y="914400"/>
                </a:cubicBezTo>
                <a:cubicBezTo>
                  <a:pt x="5118100" y="965200"/>
                  <a:pt x="5156200" y="1155700"/>
                  <a:pt x="5156200" y="1333500"/>
                </a:cubicBezTo>
                <a:lnTo>
                  <a:pt x="5156200" y="1498600"/>
                </a:lnTo>
                <a:cubicBezTo>
                  <a:pt x="5156200" y="1676400"/>
                  <a:pt x="5092700" y="1943100"/>
                  <a:pt x="5016500" y="2108200"/>
                </a:cubicBezTo>
                <a:lnTo>
                  <a:pt x="4889500" y="2336800"/>
                </a:lnTo>
                <a:cubicBezTo>
                  <a:pt x="4800600" y="2489200"/>
                  <a:pt x="4686300" y="2616200"/>
                  <a:pt x="4635500" y="2616200"/>
                </a:cubicBezTo>
                <a:cubicBezTo>
                  <a:pt x="4508500" y="2616200"/>
                  <a:pt x="4483100" y="3060700"/>
                  <a:pt x="4597400" y="3187700"/>
                </a:cubicBezTo>
                <a:cubicBezTo>
                  <a:pt x="4648200" y="3225800"/>
                  <a:pt x="4699000" y="3340100"/>
                  <a:pt x="4724400" y="3429000"/>
                </a:cubicBezTo>
                <a:cubicBezTo>
                  <a:pt x="4749800" y="3505200"/>
                  <a:pt x="4864100" y="3581400"/>
                  <a:pt x="4965700" y="3581400"/>
                </a:cubicBezTo>
                <a:cubicBezTo>
                  <a:pt x="5080000" y="3581400"/>
                  <a:pt x="5156200" y="3733800"/>
                  <a:pt x="5156200" y="3898900"/>
                </a:cubicBezTo>
                <a:lnTo>
                  <a:pt x="5156200" y="5346700"/>
                </a:lnTo>
                <a:cubicBezTo>
                  <a:pt x="5156200" y="5524500"/>
                  <a:pt x="5092700" y="5816600"/>
                  <a:pt x="5016500" y="5981700"/>
                </a:cubicBezTo>
                <a:lnTo>
                  <a:pt x="4826000" y="6400800"/>
                </a:lnTo>
                <a:cubicBezTo>
                  <a:pt x="4749800" y="6565900"/>
                  <a:pt x="4686300" y="6731000"/>
                  <a:pt x="4686300" y="6756400"/>
                </a:cubicBezTo>
                <a:cubicBezTo>
                  <a:pt x="4686300" y="6769100"/>
                  <a:pt x="4635500" y="6921500"/>
                  <a:pt x="4572000" y="7061200"/>
                </a:cubicBezTo>
                <a:lnTo>
                  <a:pt x="4508500" y="7251700"/>
                </a:lnTo>
                <a:cubicBezTo>
                  <a:pt x="4267200" y="7861300"/>
                  <a:pt x="3848100" y="8343900"/>
                  <a:pt x="3378200" y="8547100"/>
                </a:cubicBezTo>
                <a:lnTo>
                  <a:pt x="3314700" y="8572500"/>
                </a:lnTo>
                <a:cubicBezTo>
                  <a:pt x="3124200" y="8648700"/>
                  <a:pt x="2819400" y="8712200"/>
                  <a:pt x="2641600" y="8712200"/>
                </a:cubicBezTo>
                <a:lnTo>
                  <a:pt x="1473200" y="8712200"/>
                </a:lnTo>
                <a:cubicBezTo>
                  <a:pt x="952500" y="8712200"/>
                  <a:pt x="457200" y="8331200"/>
                  <a:pt x="203200" y="7734300"/>
                </a:cubicBezTo>
                <a:lnTo>
                  <a:pt x="177800" y="7670800"/>
                </a:lnTo>
                <a:cubicBezTo>
                  <a:pt x="12700" y="7277100"/>
                  <a:pt x="0" y="7086600"/>
                  <a:pt x="101600" y="6629400"/>
                </a:cubicBezTo>
                <a:lnTo>
                  <a:pt x="431800" y="5270500"/>
                </a:lnTo>
                <a:cubicBezTo>
                  <a:pt x="469900" y="5092700"/>
                  <a:pt x="508000" y="4927600"/>
                  <a:pt x="508000" y="4902200"/>
                </a:cubicBezTo>
                <a:cubicBezTo>
                  <a:pt x="508000" y="4889500"/>
                  <a:pt x="533400" y="4737100"/>
                  <a:pt x="546100" y="4572000"/>
                </a:cubicBezTo>
                <a:lnTo>
                  <a:pt x="571500" y="4419600"/>
                </a:lnTo>
                <a:cubicBezTo>
                  <a:pt x="596900" y="4254500"/>
                  <a:pt x="660400" y="4076700"/>
                  <a:pt x="723900" y="4013200"/>
                </a:cubicBezTo>
                <a:cubicBezTo>
                  <a:pt x="787400" y="3949700"/>
                  <a:pt x="863600" y="3771900"/>
                  <a:pt x="914400" y="3594100"/>
                </a:cubicBezTo>
                <a:close/>
                <a:moveTo>
                  <a:pt x="4572000" y="8712200"/>
                </a:moveTo>
                <a:moveTo>
                  <a:pt x="3721100" y="1016000"/>
                </a:moveTo>
                <a:lnTo>
                  <a:pt x="3238500" y="1016000"/>
                </a:lnTo>
                <a:cubicBezTo>
                  <a:pt x="2743200" y="1016000"/>
                  <a:pt x="2273300" y="1574800"/>
                  <a:pt x="2273300" y="2133600"/>
                </a:cubicBezTo>
                <a:lnTo>
                  <a:pt x="2273300" y="2463800"/>
                </a:lnTo>
                <a:cubicBezTo>
                  <a:pt x="2273300" y="2641600"/>
                  <a:pt x="2400300" y="2781300"/>
                  <a:pt x="2552700" y="2781300"/>
                </a:cubicBezTo>
                <a:cubicBezTo>
                  <a:pt x="2705100" y="2781300"/>
                  <a:pt x="2997200" y="2743200"/>
                  <a:pt x="3187700" y="2705100"/>
                </a:cubicBezTo>
                <a:lnTo>
                  <a:pt x="3200400" y="2705100"/>
                </a:lnTo>
                <a:cubicBezTo>
                  <a:pt x="3403600" y="2654300"/>
                  <a:pt x="3657600" y="2514600"/>
                  <a:pt x="3784600" y="2400300"/>
                </a:cubicBezTo>
                <a:lnTo>
                  <a:pt x="3975100" y="2209800"/>
                </a:lnTo>
                <a:cubicBezTo>
                  <a:pt x="4102100" y="2082800"/>
                  <a:pt x="4203700" y="1828800"/>
                  <a:pt x="4203700" y="1663700"/>
                </a:cubicBezTo>
                <a:lnTo>
                  <a:pt x="4203700" y="1498600"/>
                </a:lnTo>
                <a:cubicBezTo>
                  <a:pt x="4203700" y="1092200"/>
                  <a:pt x="4114800" y="1016000"/>
                  <a:pt x="3721100" y="1016000"/>
                </a:cubicBezTo>
                <a:close/>
                <a:moveTo>
                  <a:pt x="7150100" y="8712200"/>
                </a:moveTo>
                <a:moveTo>
                  <a:pt x="4203700" y="5181600"/>
                </a:moveTo>
                <a:lnTo>
                  <a:pt x="4203700" y="4229100"/>
                </a:lnTo>
                <a:cubicBezTo>
                  <a:pt x="4203700" y="3822700"/>
                  <a:pt x="3962400" y="3581400"/>
                  <a:pt x="3556000" y="3581400"/>
                </a:cubicBezTo>
                <a:lnTo>
                  <a:pt x="3022600" y="3581400"/>
                </a:lnTo>
                <a:cubicBezTo>
                  <a:pt x="2844800" y="3581400"/>
                  <a:pt x="2552700" y="3644900"/>
                  <a:pt x="2362200" y="3733800"/>
                </a:cubicBezTo>
                <a:lnTo>
                  <a:pt x="2222500" y="3784600"/>
                </a:lnTo>
                <a:cubicBezTo>
                  <a:pt x="2032000" y="3873500"/>
                  <a:pt x="1841500" y="4076700"/>
                  <a:pt x="1790700" y="4241800"/>
                </a:cubicBezTo>
                <a:lnTo>
                  <a:pt x="1219200" y="6083300"/>
                </a:lnTo>
                <a:cubicBezTo>
                  <a:pt x="1168400" y="6248400"/>
                  <a:pt x="1117600" y="6527800"/>
                  <a:pt x="1092200" y="6680200"/>
                </a:cubicBezTo>
                <a:lnTo>
                  <a:pt x="1028700" y="7137400"/>
                </a:lnTo>
                <a:cubicBezTo>
                  <a:pt x="1003300" y="7302500"/>
                  <a:pt x="1092200" y="7531100"/>
                  <a:pt x="1219200" y="7658100"/>
                </a:cubicBezTo>
                <a:lnTo>
                  <a:pt x="1244600" y="7683500"/>
                </a:lnTo>
                <a:cubicBezTo>
                  <a:pt x="1371600" y="7810500"/>
                  <a:pt x="1612900" y="7912100"/>
                  <a:pt x="1790700" y="7912100"/>
                </a:cubicBezTo>
                <a:lnTo>
                  <a:pt x="2197100" y="7912100"/>
                </a:lnTo>
                <a:cubicBezTo>
                  <a:pt x="2857500" y="7912100"/>
                  <a:pt x="3200400" y="7721600"/>
                  <a:pt x="3619500" y="7137400"/>
                </a:cubicBezTo>
                <a:lnTo>
                  <a:pt x="3746500" y="6972300"/>
                </a:lnTo>
                <a:cubicBezTo>
                  <a:pt x="3848100" y="6832600"/>
                  <a:pt x="3937000" y="6591300"/>
                  <a:pt x="3949700" y="6426200"/>
                </a:cubicBezTo>
                <a:lnTo>
                  <a:pt x="4000500" y="5969000"/>
                </a:lnTo>
                <a:cubicBezTo>
                  <a:pt x="4025900" y="5803900"/>
                  <a:pt x="4076700" y="5638800"/>
                  <a:pt x="4114800" y="5588000"/>
                </a:cubicBezTo>
                <a:cubicBezTo>
                  <a:pt x="4165600" y="5549900"/>
                  <a:pt x="4203700" y="5359400"/>
                  <a:pt x="4203700" y="5181600"/>
                </a:cubicBezTo>
                <a:close/>
                <a:moveTo>
                  <a:pt x="2984500" y="871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87" name="Freeform 14887"/>
          <p:cNvSpPr/>
          <p:nvPr/>
        </p:nvSpPr>
        <p:spPr>
          <a:xfrm rot="0" flipH="0" flipV="0">
            <a:off x="20026119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88" name="Freeform 14888"/>
          <p:cNvSpPr/>
          <p:nvPr/>
        </p:nvSpPr>
        <p:spPr>
          <a:xfrm rot="0" flipH="0" flipV="0">
            <a:off x="20086894" y="1761989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89" name="Freeform 14889"/>
          <p:cNvSpPr/>
          <p:nvPr/>
        </p:nvSpPr>
        <p:spPr>
          <a:xfrm rot="0" flipH="0" flipV="0">
            <a:off x="20190977" y="17620373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90" name="Freeform 14890"/>
          <p:cNvSpPr/>
          <p:nvPr/>
        </p:nvSpPr>
        <p:spPr>
          <a:xfrm rot="0" flipH="0" flipV="0">
            <a:off x="20264156" y="1761989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91" name="Freeform 14891"/>
          <p:cNvSpPr/>
          <p:nvPr/>
        </p:nvSpPr>
        <p:spPr>
          <a:xfrm rot="0" flipH="0" flipV="0">
            <a:off x="20323339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92" name="Freeform 14892"/>
          <p:cNvSpPr/>
          <p:nvPr/>
        </p:nvSpPr>
        <p:spPr>
          <a:xfrm rot="0" flipH="0" flipV="0">
            <a:off x="20387953" y="17621338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93" name="Freeform 14893"/>
          <p:cNvSpPr/>
          <p:nvPr/>
        </p:nvSpPr>
        <p:spPr>
          <a:xfrm rot="0" flipH="0" flipV="0">
            <a:off x="20467162" y="1761989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94" name="Freeform 14894"/>
          <p:cNvSpPr/>
          <p:nvPr/>
        </p:nvSpPr>
        <p:spPr>
          <a:xfrm rot="0" flipH="0" flipV="0">
            <a:off x="20574973" y="17595640"/>
            <a:ext cx="51517" cy="82283"/>
          </a:xfrm>
          <a:custGeom>
            <a:pathLst>
              <a:path w="5422900" h="8661400">
                <a:moveTo>
                  <a:pt x="901700" y="4914900"/>
                </a:moveTo>
                <a:lnTo>
                  <a:pt x="3060700" y="876300"/>
                </a:lnTo>
                <a:cubicBezTo>
                  <a:pt x="3441700" y="177800"/>
                  <a:pt x="3594100" y="0"/>
                  <a:pt x="3822700" y="0"/>
                </a:cubicBezTo>
                <a:cubicBezTo>
                  <a:pt x="4051300" y="0"/>
                  <a:pt x="4140200" y="127000"/>
                  <a:pt x="4140200" y="482600"/>
                </a:cubicBezTo>
                <a:cubicBezTo>
                  <a:pt x="4140200" y="660400"/>
                  <a:pt x="3987800" y="1079500"/>
                  <a:pt x="3797300" y="1409700"/>
                </a:cubicBezTo>
                <a:lnTo>
                  <a:pt x="2032000" y="4622800"/>
                </a:lnTo>
                <a:cubicBezTo>
                  <a:pt x="1435100" y="5715000"/>
                  <a:pt x="1460500" y="5930900"/>
                  <a:pt x="2146300" y="5930900"/>
                </a:cubicBezTo>
                <a:lnTo>
                  <a:pt x="2489200" y="5930900"/>
                </a:lnTo>
                <a:cubicBezTo>
                  <a:pt x="2870200" y="5930900"/>
                  <a:pt x="3289300" y="5651500"/>
                  <a:pt x="3429000" y="5295900"/>
                </a:cubicBezTo>
                <a:lnTo>
                  <a:pt x="3556000" y="4965700"/>
                </a:lnTo>
                <a:cubicBezTo>
                  <a:pt x="3695700" y="4622800"/>
                  <a:pt x="3924300" y="4330700"/>
                  <a:pt x="4051300" y="4330700"/>
                </a:cubicBezTo>
                <a:cubicBezTo>
                  <a:pt x="4191000" y="4330700"/>
                  <a:pt x="4330700" y="4368800"/>
                  <a:pt x="4381500" y="4406900"/>
                </a:cubicBezTo>
                <a:cubicBezTo>
                  <a:pt x="4470400" y="4495800"/>
                  <a:pt x="4483100" y="5105400"/>
                  <a:pt x="4419600" y="5626100"/>
                </a:cubicBezTo>
                <a:cubicBezTo>
                  <a:pt x="4394200" y="5816600"/>
                  <a:pt x="4610100" y="6070600"/>
                  <a:pt x="4889500" y="6210300"/>
                </a:cubicBezTo>
                <a:cubicBezTo>
                  <a:pt x="5181600" y="6337300"/>
                  <a:pt x="5422900" y="6477000"/>
                  <a:pt x="5422900" y="6515100"/>
                </a:cubicBezTo>
                <a:cubicBezTo>
                  <a:pt x="5422900" y="6731000"/>
                  <a:pt x="5029200" y="6896100"/>
                  <a:pt x="4533900" y="6896100"/>
                </a:cubicBezTo>
                <a:cubicBezTo>
                  <a:pt x="3886200" y="6896100"/>
                  <a:pt x="3822700" y="6946900"/>
                  <a:pt x="3822700" y="7378700"/>
                </a:cubicBezTo>
                <a:cubicBezTo>
                  <a:pt x="3822700" y="8089900"/>
                  <a:pt x="3492500" y="8661400"/>
                  <a:pt x="3098800" y="8661400"/>
                </a:cubicBezTo>
                <a:cubicBezTo>
                  <a:pt x="2959100" y="8661400"/>
                  <a:pt x="2819400" y="8509000"/>
                  <a:pt x="2781300" y="8331200"/>
                </a:cubicBezTo>
                <a:cubicBezTo>
                  <a:pt x="2730500" y="8140700"/>
                  <a:pt x="2717800" y="7747000"/>
                  <a:pt x="2730500" y="7442200"/>
                </a:cubicBezTo>
                <a:cubicBezTo>
                  <a:pt x="2755900" y="7150100"/>
                  <a:pt x="2463800" y="6896100"/>
                  <a:pt x="2095500" y="6896100"/>
                </a:cubicBezTo>
                <a:lnTo>
                  <a:pt x="812800" y="6896100"/>
                </a:lnTo>
                <a:cubicBezTo>
                  <a:pt x="431800" y="6896100"/>
                  <a:pt x="88900" y="6858000"/>
                  <a:pt x="50800" y="6819900"/>
                </a:cubicBezTo>
                <a:cubicBezTo>
                  <a:pt x="0" y="6769100"/>
                  <a:pt x="101600" y="6477000"/>
                  <a:pt x="254000" y="6159500"/>
                </a:cubicBezTo>
                <a:lnTo>
                  <a:pt x="279400" y="6108700"/>
                </a:lnTo>
                <a:cubicBezTo>
                  <a:pt x="444500" y="5791200"/>
                  <a:pt x="711200" y="5245100"/>
                  <a:pt x="901700" y="4914900"/>
                </a:cubicBezTo>
                <a:close/>
                <a:moveTo>
                  <a:pt x="3467100" y="8724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95" name="Freeform 14895"/>
          <p:cNvSpPr/>
          <p:nvPr/>
        </p:nvSpPr>
        <p:spPr>
          <a:xfrm rot="0" flipH="0" flipV="0">
            <a:off x="20642852" y="17596122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96" name="Freeform 14896"/>
          <p:cNvSpPr/>
          <p:nvPr/>
        </p:nvSpPr>
        <p:spPr>
          <a:xfrm rot="0" flipH="0" flipV="0">
            <a:off x="20701197" y="17599380"/>
            <a:ext cx="57912" cy="79267"/>
          </a:xfrm>
          <a:custGeom>
            <a:pathLst>
              <a:path w="6096000" h="8343900">
                <a:moveTo>
                  <a:pt x="2946400" y="8343900"/>
                </a:moveTo>
                <a:lnTo>
                  <a:pt x="1879600" y="8343900"/>
                </a:lnTo>
                <a:cubicBezTo>
                  <a:pt x="342900" y="8343900"/>
                  <a:pt x="0" y="8064500"/>
                  <a:pt x="0" y="6794500"/>
                </a:cubicBezTo>
                <a:lnTo>
                  <a:pt x="0" y="6362700"/>
                </a:lnTo>
                <a:cubicBezTo>
                  <a:pt x="0" y="4749800"/>
                  <a:pt x="292100" y="3911600"/>
                  <a:pt x="1143000" y="3009900"/>
                </a:cubicBezTo>
                <a:cubicBezTo>
                  <a:pt x="1816100" y="2298700"/>
                  <a:pt x="1943100" y="2247900"/>
                  <a:pt x="3073400" y="2247900"/>
                </a:cubicBezTo>
                <a:lnTo>
                  <a:pt x="3911600" y="2247900"/>
                </a:lnTo>
                <a:cubicBezTo>
                  <a:pt x="4838700" y="2247900"/>
                  <a:pt x="5143500" y="1866900"/>
                  <a:pt x="5143500" y="685800"/>
                </a:cubicBezTo>
                <a:cubicBezTo>
                  <a:pt x="5143500" y="304800"/>
                  <a:pt x="5359400" y="0"/>
                  <a:pt x="5613400" y="0"/>
                </a:cubicBezTo>
                <a:cubicBezTo>
                  <a:pt x="5880100" y="0"/>
                  <a:pt x="6096000" y="292100"/>
                  <a:pt x="6096000" y="647700"/>
                </a:cubicBezTo>
                <a:cubicBezTo>
                  <a:pt x="6096000" y="990600"/>
                  <a:pt x="5994400" y="1676400"/>
                  <a:pt x="5854700" y="2159000"/>
                </a:cubicBezTo>
                <a:lnTo>
                  <a:pt x="4470400" y="7099300"/>
                </a:lnTo>
                <a:cubicBezTo>
                  <a:pt x="4152900" y="8229600"/>
                  <a:pt x="4025900" y="8343900"/>
                  <a:pt x="2946400" y="8343900"/>
                </a:cubicBezTo>
                <a:close/>
                <a:moveTo>
                  <a:pt x="-114300" y="8331200"/>
                </a:moveTo>
                <a:moveTo>
                  <a:pt x="1358900" y="4025900"/>
                </a:moveTo>
                <a:lnTo>
                  <a:pt x="1054100" y="5257800"/>
                </a:lnTo>
                <a:cubicBezTo>
                  <a:pt x="990600" y="5499100"/>
                  <a:pt x="927100" y="5880100"/>
                  <a:pt x="901700" y="6121400"/>
                </a:cubicBezTo>
                <a:lnTo>
                  <a:pt x="850900" y="6477000"/>
                </a:lnTo>
                <a:cubicBezTo>
                  <a:pt x="787400" y="7073900"/>
                  <a:pt x="800100" y="7366000"/>
                  <a:pt x="889000" y="7454900"/>
                </a:cubicBezTo>
                <a:cubicBezTo>
                  <a:pt x="927100" y="7505700"/>
                  <a:pt x="1168400" y="7543800"/>
                  <a:pt x="1422400" y="7543800"/>
                </a:cubicBezTo>
                <a:lnTo>
                  <a:pt x="2514600" y="7543800"/>
                </a:lnTo>
                <a:cubicBezTo>
                  <a:pt x="3302000" y="7543800"/>
                  <a:pt x="3619500" y="7378700"/>
                  <a:pt x="3733800" y="6921500"/>
                </a:cubicBezTo>
                <a:lnTo>
                  <a:pt x="4381500" y="4292600"/>
                </a:lnTo>
                <a:cubicBezTo>
                  <a:pt x="4445000" y="4051300"/>
                  <a:pt x="4495800" y="3695700"/>
                  <a:pt x="4495800" y="3492500"/>
                </a:cubicBezTo>
                <a:cubicBezTo>
                  <a:pt x="4495800" y="3111500"/>
                  <a:pt x="4394200" y="3048000"/>
                  <a:pt x="3721100" y="3048000"/>
                </a:cubicBezTo>
                <a:lnTo>
                  <a:pt x="3263900" y="3048000"/>
                </a:lnTo>
                <a:cubicBezTo>
                  <a:pt x="2222500" y="3048000"/>
                  <a:pt x="1511300" y="3416300"/>
                  <a:pt x="1358900" y="4025900"/>
                </a:cubicBezTo>
                <a:close/>
                <a:moveTo>
                  <a:pt x="4203700" y="8331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97" name="Freeform 14897"/>
          <p:cNvSpPr/>
          <p:nvPr/>
        </p:nvSpPr>
        <p:spPr>
          <a:xfrm rot="0" flipH="0" flipV="0">
            <a:off x="20757493" y="17671408"/>
            <a:ext cx="9048" cy="9169"/>
          </a:xfrm>
          <a:custGeom>
            <a:pathLst>
              <a:path w="952500" h="965200">
                <a:moveTo>
                  <a:pt x="952500" y="330200"/>
                </a:moveTo>
                <a:lnTo>
                  <a:pt x="952500" y="647700"/>
                </a:lnTo>
                <a:cubicBezTo>
                  <a:pt x="952500" y="876300"/>
                  <a:pt x="863600" y="965200"/>
                  <a:pt x="635000" y="965200"/>
                </a:cubicBezTo>
                <a:lnTo>
                  <a:pt x="317500" y="965200"/>
                </a:lnTo>
                <a:cubicBezTo>
                  <a:pt x="139700" y="965200"/>
                  <a:pt x="0" y="889000"/>
                  <a:pt x="0" y="812800"/>
                </a:cubicBezTo>
                <a:cubicBezTo>
                  <a:pt x="0" y="723900"/>
                  <a:pt x="63500" y="647700"/>
                  <a:pt x="152400" y="647700"/>
                </a:cubicBezTo>
                <a:cubicBezTo>
                  <a:pt x="241300" y="647700"/>
                  <a:pt x="317500" y="508000"/>
                  <a:pt x="317500" y="330200"/>
                </a:cubicBezTo>
                <a:cubicBezTo>
                  <a:pt x="317500" y="152400"/>
                  <a:pt x="457200" y="0"/>
                  <a:pt x="635000" y="0"/>
                </a:cubicBezTo>
                <a:cubicBezTo>
                  <a:pt x="812800" y="0"/>
                  <a:pt x="952500" y="152400"/>
                  <a:pt x="952500" y="330200"/>
                </a:cubicBezTo>
                <a:close/>
                <a:moveTo>
                  <a:pt x="609600" y="7493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98" name="Freeform 14898"/>
          <p:cNvSpPr/>
          <p:nvPr/>
        </p:nvSpPr>
        <p:spPr>
          <a:xfrm rot="0" flipH="0" flipV="0">
            <a:off x="20836397" y="17596002"/>
            <a:ext cx="58394" cy="83851"/>
          </a:xfrm>
          <a:custGeom>
            <a:pathLst>
              <a:path w="6146800" h="8826500">
                <a:moveTo>
                  <a:pt x="4406900" y="1117600"/>
                </a:moveTo>
                <a:lnTo>
                  <a:pt x="2298700" y="1054100"/>
                </a:lnTo>
                <a:cubicBezTo>
                  <a:pt x="2120900" y="1041400"/>
                  <a:pt x="1968500" y="914400"/>
                  <a:pt x="1968500" y="762000"/>
                </a:cubicBezTo>
                <a:cubicBezTo>
                  <a:pt x="1968500" y="304800"/>
                  <a:pt x="2387600" y="0"/>
                  <a:pt x="3009900" y="0"/>
                </a:cubicBezTo>
                <a:lnTo>
                  <a:pt x="4533900" y="0"/>
                </a:lnTo>
                <a:cubicBezTo>
                  <a:pt x="4711700" y="0"/>
                  <a:pt x="4978400" y="63500"/>
                  <a:pt x="5118100" y="152400"/>
                </a:cubicBezTo>
                <a:lnTo>
                  <a:pt x="5346700" y="279400"/>
                </a:lnTo>
                <a:cubicBezTo>
                  <a:pt x="5702300" y="482600"/>
                  <a:pt x="5803900" y="584200"/>
                  <a:pt x="5969000" y="990600"/>
                </a:cubicBezTo>
                <a:lnTo>
                  <a:pt x="5994400" y="1041400"/>
                </a:lnTo>
                <a:cubicBezTo>
                  <a:pt x="6070600" y="1231900"/>
                  <a:pt x="6146800" y="1536700"/>
                  <a:pt x="6146800" y="1714500"/>
                </a:cubicBezTo>
                <a:lnTo>
                  <a:pt x="6146800" y="2082800"/>
                </a:lnTo>
                <a:cubicBezTo>
                  <a:pt x="6146800" y="2260600"/>
                  <a:pt x="6096000" y="2527300"/>
                  <a:pt x="6032500" y="2692400"/>
                </a:cubicBezTo>
                <a:lnTo>
                  <a:pt x="5829300" y="3187700"/>
                </a:lnTo>
                <a:cubicBezTo>
                  <a:pt x="5765800" y="3352800"/>
                  <a:pt x="5613400" y="3568700"/>
                  <a:pt x="5486400" y="3683000"/>
                </a:cubicBezTo>
                <a:lnTo>
                  <a:pt x="5270500" y="3886200"/>
                </a:lnTo>
                <a:cubicBezTo>
                  <a:pt x="5143500" y="4000500"/>
                  <a:pt x="5067300" y="4203700"/>
                  <a:pt x="5105400" y="4330700"/>
                </a:cubicBezTo>
                <a:cubicBezTo>
                  <a:pt x="5143500" y="4457700"/>
                  <a:pt x="5181600" y="4711700"/>
                  <a:pt x="5181600" y="4889500"/>
                </a:cubicBezTo>
                <a:lnTo>
                  <a:pt x="5181600" y="5930900"/>
                </a:lnTo>
                <a:cubicBezTo>
                  <a:pt x="5181600" y="6108700"/>
                  <a:pt x="5130800" y="6388100"/>
                  <a:pt x="5067300" y="6540500"/>
                </a:cubicBezTo>
                <a:lnTo>
                  <a:pt x="4699000" y="7518400"/>
                </a:lnTo>
                <a:cubicBezTo>
                  <a:pt x="4572000" y="7874000"/>
                  <a:pt x="4445000" y="7988300"/>
                  <a:pt x="4114800" y="8115300"/>
                </a:cubicBezTo>
                <a:cubicBezTo>
                  <a:pt x="3975100" y="8166100"/>
                  <a:pt x="3733800" y="8280400"/>
                  <a:pt x="3568700" y="8356600"/>
                </a:cubicBezTo>
                <a:cubicBezTo>
                  <a:pt x="3416300" y="8445500"/>
                  <a:pt x="3136900" y="8572500"/>
                  <a:pt x="2946400" y="8636000"/>
                </a:cubicBezTo>
                <a:lnTo>
                  <a:pt x="2705100" y="8712200"/>
                </a:lnTo>
                <a:cubicBezTo>
                  <a:pt x="2527300" y="8775700"/>
                  <a:pt x="2235200" y="8826500"/>
                  <a:pt x="2057400" y="8826500"/>
                </a:cubicBezTo>
                <a:lnTo>
                  <a:pt x="1968500" y="8826500"/>
                </a:lnTo>
                <a:cubicBezTo>
                  <a:pt x="1790700" y="8826500"/>
                  <a:pt x="1511300" y="8813800"/>
                  <a:pt x="1333500" y="8801100"/>
                </a:cubicBezTo>
                <a:lnTo>
                  <a:pt x="546100" y="8763000"/>
                </a:lnTo>
                <a:cubicBezTo>
                  <a:pt x="368300" y="8750300"/>
                  <a:pt x="190500" y="8636000"/>
                  <a:pt x="139700" y="8496300"/>
                </a:cubicBezTo>
                <a:cubicBezTo>
                  <a:pt x="0" y="8153400"/>
                  <a:pt x="38100" y="8089900"/>
                  <a:pt x="406400" y="7937500"/>
                </a:cubicBezTo>
                <a:cubicBezTo>
                  <a:pt x="520700" y="7899400"/>
                  <a:pt x="749300" y="7874000"/>
                  <a:pt x="927100" y="7886700"/>
                </a:cubicBezTo>
                <a:lnTo>
                  <a:pt x="2311400" y="7988300"/>
                </a:lnTo>
                <a:cubicBezTo>
                  <a:pt x="2489200" y="8001000"/>
                  <a:pt x="2755900" y="7950200"/>
                  <a:pt x="2895600" y="7861300"/>
                </a:cubicBezTo>
                <a:lnTo>
                  <a:pt x="3416300" y="7581900"/>
                </a:lnTo>
                <a:cubicBezTo>
                  <a:pt x="3797300" y="7378700"/>
                  <a:pt x="3886200" y="7264400"/>
                  <a:pt x="3987800" y="6896100"/>
                </a:cubicBezTo>
                <a:lnTo>
                  <a:pt x="4279900" y="5854700"/>
                </a:lnTo>
                <a:cubicBezTo>
                  <a:pt x="4432300" y="5334000"/>
                  <a:pt x="4394200" y="4991100"/>
                  <a:pt x="4152900" y="4749800"/>
                </a:cubicBezTo>
                <a:lnTo>
                  <a:pt x="4127500" y="4711700"/>
                </a:lnTo>
                <a:cubicBezTo>
                  <a:pt x="4000500" y="4597400"/>
                  <a:pt x="3746500" y="4495800"/>
                  <a:pt x="3581400" y="4495800"/>
                </a:cubicBezTo>
                <a:lnTo>
                  <a:pt x="2616200" y="4495800"/>
                </a:lnTo>
                <a:cubicBezTo>
                  <a:pt x="2438400" y="4495800"/>
                  <a:pt x="2260600" y="4457700"/>
                  <a:pt x="2209800" y="4406900"/>
                </a:cubicBezTo>
                <a:cubicBezTo>
                  <a:pt x="2108200" y="4305300"/>
                  <a:pt x="2108200" y="3708400"/>
                  <a:pt x="2209800" y="3606800"/>
                </a:cubicBezTo>
                <a:cubicBezTo>
                  <a:pt x="2260600" y="3568700"/>
                  <a:pt x="2438400" y="3530600"/>
                  <a:pt x="2616200" y="3530600"/>
                </a:cubicBezTo>
                <a:lnTo>
                  <a:pt x="3898900" y="3530600"/>
                </a:lnTo>
                <a:cubicBezTo>
                  <a:pt x="4584700" y="3530600"/>
                  <a:pt x="5181600" y="2895600"/>
                  <a:pt x="5181600" y="2171700"/>
                </a:cubicBezTo>
                <a:lnTo>
                  <a:pt x="5181600" y="1600200"/>
                </a:lnTo>
                <a:cubicBezTo>
                  <a:pt x="5181600" y="1270000"/>
                  <a:pt x="4953000" y="1130300"/>
                  <a:pt x="4406900" y="1117600"/>
                </a:cubicBezTo>
                <a:close/>
                <a:moveTo>
                  <a:pt x="7848600" y="8686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899" name="Freeform 14899"/>
          <p:cNvSpPr/>
          <p:nvPr/>
        </p:nvSpPr>
        <p:spPr>
          <a:xfrm rot="0" flipH="0" flipV="0">
            <a:off x="20903689" y="17596243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00" name="Freeform 14900"/>
          <p:cNvSpPr/>
          <p:nvPr/>
        </p:nvSpPr>
        <p:spPr>
          <a:xfrm rot="0" flipH="0" flipV="0">
            <a:off x="20962534" y="17620494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01" name="Freeform 14901"/>
          <p:cNvSpPr/>
          <p:nvPr/>
        </p:nvSpPr>
        <p:spPr>
          <a:xfrm rot="0" flipH="0" flipV="0">
            <a:off x="21022465" y="17620735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02" name="Freeform 14902"/>
          <p:cNvSpPr/>
          <p:nvPr/>
        </p:nvSpPr>
        <p:spPr>
          <a:xfrm rot="0" flipH="0" flipV="0">
            <a:off x="21089274" y="17619408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03" name="Freeform 14903"/>
          <p:cNvSpPr/>
          <p:nvPr/>
        </p:nvSpPr>
        <p:spPr>
          <a:xfrm rot="0" flipH="0" flipV="0">
            <a:off x="21164286" y="17594795"/>
            <a:ext cx="52000" cy="83489"/>
          </a:xfrm>
          <a:custGeom>
            <a:pathLst>
              <a:path w="5473700" h="8788400">
                <a:moveTo>
                  <a:pt x="2362200" y="8788400"/>
                </a:moveTo>
                <a:lnTo>
                  <a:pt x="1701800" y="8788400"/>
                </a:lnTo>
                <a:cubicBezTo>
                  <a:pt x="1193800" y="8788400"/>
                  <a:pt x="711200" y="8712200"/>
                  <a:pt x="635000" y="8623300"/>
                </a:cubicBezTo>
                <a:cubicBezTo>
                  <a:pt x="12700" y="8013700"/>
                  <a:pt x="0" y="6845300"/>
                  <a:pt x="584200" y="4495800"/>
                </a:cubicBezTo>
                <a:cubicBezTo>
                  <a:pt x="647700" y="4203700"/>
                  <a:pt x="800100" y="3975100"/>
                  <a:pt x="914400" y="3975100"/>
                </a:cubicBezTo>
                <a:cubicBezTo>
                  <a:pt x="1066800" y="3975100"/>
                  <a:pt x="1270000" y="3352800"/>
                  <a:pt x="1270000" y="2895600"/>
                </a:cubicBezTo>
                <a:cubicBezTo>
                  <a:pt x="1270000" y="1612900"/>
                  <a:pt x="1917700" y="596900"/>
                  <a:pt x="2908300" y="292100"/>
                </a:cubicBezTo>
                <a:cubicBezTo>
                  <a:pt x="3835400" y="0"/>
                  <a:pt x="4305300" y="114300"/>
                  <a:pt x="4927600" y="736600"/>
                </a:cubicBezTo>
                <a:cubicBezTo>
                  <a:pt x="5270500" y="1079500"/>
                  <a:pt x="5372100" y="1739900"/>
                  <a:pt x="5181600" y="2374900"/>
                </a:cubicBezTo>
                <a:cubicBezTo>
                  <a:pt x="5130800" y="2552700"/>
                  <a:pt x="4991100" y="2692400"/>
                  <a:pt x="4864100" y="2692400"/>
                </a:cubicBezTo>
                <a:cubicBezTo>
                  <a:pt x="4521200" y="2692400"/>
                  <a:pt x="4597400" y="3302000"/>
                  <a:pt x="4965700" y="3530600"/>
                </a:cubicBezTo>
                <a:cubicBezTo>
                  <a:pt x="5473700" y="3848100"/>
                  <a:pt x="5308600" y="6121400"/>
                  <a:pt x="4686300" y="7442200"/>
                </a:cubicBezTo>
                <a:cubicBezTo>
                  <a:pt x="4152900" y="8547100"/>
                  <a:pt x="3746500" y="8788400"/>
                  <a:pt x="2362200" y="8788400"/>
                </a:cubicBezTo>
                <a:close/>
                <a:moveTo>
                  <a:pt x="-419100" y="8813800"/>
                </a:moveTo>
                <a:moveTo>
                  <a:pt x="2273300" y="2235200"/>
                </a:moveTo>
                <a:lnTo>
                  <a:pt x="2273300" y="2273300"/>
                </a:lnTo>
                <a:cubicBezTo>
                  <a:pt x="2209800" y="2984500"/>
                  <a:pt x="2222500" y="3009900"/>
                  <a:pt x="2628900" y="3009900"/>
                </a:cubicBezTo>
                <a:cubicBezTo>
                  <a:pt x="2857500" y="3009900"/>
                  <a:pt x="3035300" y="2946400"/>
                  <a:pt x="3035300" y="2857500"/>
                </a:cubicBezTo>
                <a:cubicBezTo>
                  <a:pt x="3035300" y="2768600"/>
                  <a:pt x="3175000" y="2692400"/>
                  <a:pt x="3352800" y="2692400"/>
                </a:cubicBezTo>
                <a:cubicBezTo>
                  <a:pt x="3530600" y="2692400"/>
                  <a:pt x="3822700" y="2552700"/>
                  <a:pt x="4000500" y="2374900"/>
                </a:cubicBezTo>
                <a:cubicBezTo>
                  <a:pt x="4178300" y="2197100"/>
                  <a:pt x="4318000" y="1905000"/>
                  <a:pt x="4318000" y="1727200"/>
                </a:cubicBezTo>
                <a:cubicBezTo>
                  <a:pt x="4318000" y="1282700"/>
                  <a:pt x="4076700" y="1092200"/>
                  <a:pt x="3543300" y="1092200"/>
                </a:cubicBezTo>
                <a:lnTo>
                  <a:pt x="3492500" y="1092200"/>
                </a:lnTo>
                <a:cubicBezTo>
                  <a:pt x="3238500" y="1092200"/>
                  <a:pt x="2895600" y="1231900"/>
                  <a:pt x="2717800" y="1409700"/>
                </a:cubicBezTo>
                <a:lnTo>
                  <a:pt x="2628900" y="1498600"/>
                </a:lnTo>
                <a:cubicBezTo>
                  <a:pt x="2451100" y="1676400"/>
                  <a:pt x="2286000" y="2006600"/>
                  <a:pt x="2273300" y="2235200"/>
                </a:cubicBezTo>
                <a:close/>
                <a:moveTo>
                  <a:pt x="6134100" y="8813800"/>
                </a:moveTo>
                <a:moveTo>
                  <a:pt x="4318000" y="5118100"/>
                </a:moveTo>
                <a:lnTo>
                  <a:pt x="4318000" y="4432300"/>
                </a:lnTo>
                <a:cubicBezTo>
                  <a:pt x="4318000" y="3860800"/>
                  <a:pt x="4114800" y="3657600"/>
                  <a:pt x="3543300" y="3657600"/>
                </a:cubicBezTo>
                <a:lnTo>
                  <a:pt x="3175000" y="3657600"/>
                </a:lnTo>
                <a:cubicBezTo>
                  <a:pt x="2921000" y="3657600"/>
                  <a:pt x="2717800" y="3721100"/>
                  <a:pt x="2717800" y="3810000"/>
                </a:cubicBezTo>
                <a:cubicBezTo>
                  <a:pt x="2717800" y="3898900"/>
                  <a:pt x="2565400" y="3975100"/>
                  <a:pt x="2387600" y="3975100"/>
                </a:cubicBezTo>
                <a:cubicBezTo>
                  <a:pt x="1955800" y="3975100"/>
                  <a:pt x="1752600" y="4216400"/>
                  <a:pt x="1752600" y="4749800"/>
                </a:cubicBezTo>
                <a:lnTo>
                  <a:pt x="1752600" y="4800600"/>
                </a:lnTo>
                <a:cubicBezTo>
                  <a:pt x="1752600" y="5054600"/>
                  <a:pt x="1676400" y="5257800"/>
                  <a:pt x="1587500" y="5257800"/>
                </a:cubicBezTo>
                <a:cubicBezTo>
                  <a:pt x="1498600" y="5257800"/>
                  <a:pt x="1435100" y="5461000"/>
                  <a:pt x="1435100" y="5715000"/>
                </a:cubicBezTo>
                <a:lnTo>
                  <a:pt x="1435100" y="6083300"/>
                </a:lnTo>
                <a:cubicBezTo>
                  <a:pt x="1435100" y="6337300"/>
                  <a:pt x="1358900" y="6540500"/>
                  <a:pt x="1270000" y="6540500"/>
                </a:cubicBezTo>
                <a:cubicBezTo>
                  <a:pt x="1181100" y="6540500"/>
                  <a:pt x="1104900" y="6743700"/>
                  <a:pt x="1104900" y="6997700"/>
                </a:cubicBezTo>
                <a:lnTo>
                  <a:pt x="1104900" y="7366000"/>
                </a:lnTo>
                <a:cubicBezTo>
                  <a:pt x="1104900" y="7620000"/>
                  <a:pt x="1181100" y="7899400"/>
                  <a:pt x="1270000" y="7988300"/>
                </a:cubicBezTo>
                <a:cubicBezTo>
                  <a:pt x="1358900" y="8077200"/>
                  <a:pt x="1638300" y="8140700"/>
                  <a:pt x="1892300" y="8140700"/>
                </a:cubicBezTo>
                <a:lnTo>
                  <a:pt x="2260600" y="8140700"/>
                </a:lnTo>
                <a:cubicBezTo>
                  <a:pt x="2514600" y="8140700"/>
                  <a:pt x="2717800" y="8077200"/>
                  <a:pt x="2717800" y="7988300"/>
                </a:cubicBezTo>
                <a:cubicBezTo>
                  <a:pt x="2717800" y="7899400"/>
                  <a:pt x="2857500" y="7823200"/>
                  <a:pt x="3035300" y="7823200"/>
                </a:cubicBezTo>
                <a:cubicBezTo>
                  <a:pt x="3441700" y="7823200"/>
                  <a:pt x="3683000" y="7594600"/>
                  <a:pt x="3683000" y="7188200"/>
                </a:cubicBezTo>
                <a:cubicBezTo>
                  <a:pt x="3683000" y="7010400"/>
                  <a:pt x="3746500" y="6858000"/>
                  <a:pt x="3835400" y="6858000"/>
                </a:cubicBezTo>
                <a:cubicBezTo>
                  <a:pt x="3924300" y="6858000"/>
                  <a:pt x="4000500" y="6654800"/>
                  <a:pt x="4000500" y="6413500"/>
                </a:cubicBezTo>
                <a:lnTo>
                  <a:pt x="4000500" y="6032500"/>
                </a:lnTo>
                <a:cubicBezTo>
                  <a:pt x="4000500" y="5778500"/>
                  <a:pt x="4064000" y="5575300"/>
                  <a:pt x="4152900" y="5575300"/>
                </a:cubicBezTo>
                <a:cubicBezTo>
                  <a:pt x="4241800" y="5575300"/>
                  <a:pt x="4318000" y="5372100"/>
                  <a:pt x="4318000" y="5118100"/>
                </a:cubicBezTo>
                <a:close/>
                <a:moveTo>
                  <a:pt x="3251200" y="8813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04" name="Freeform 14904"/>
          <p:cNvSpPr/>
          <p:nvPr/>
        </p:nvSpPr>
        <p:spPr>
          <a:xfrm rot="0" flipH="0" flipV="0">
            <a:off x="21224820" y="17620494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05" name="Freeform 14905"/>
          <p:cNvSpPr/>
          <p:nvPr/>
        </p:nvSpPr>
        <p:spPr>
          <a:xfrm rot="0" flipH="0" flipV="0">
            <a:off x="21291990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06" name="Freeform 14906"/>
          <p:cNvSpPr/>
          <p:nvPr/>
        </p:nvSpPr>
        <p:spPr>
          <a:xfrm rot="0" flipH="0" flipV="0">
            <a:off x="21352405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07" name="Freeform 14907"/>
          <p:cNvSpPr/>
          <p:nvPr/>
        </p:nvSpPr>
        <p:spPr>
          <a:xfrm rot="0" flipH="0" flipV="0">
            <a:off x="21412457" y="17620735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08" name="Freeform 14908"/>
          <p:cNvSpPr/>
          <p:nvPr/>
        </p:nvSpPr>
        <p:spPr>
          <a:xfrm rot="0" flipH="0" flipV="0">
            <a:off x="21522018" y="17620494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09" name="Freeform 14909"/>
          <p:cNvSpPr/>
          <p:nvPr/>
        </p:nvSpPr>
        <p:spPr>
          <a:xfrm rot="0" flipH="0" flipV="0">
            <a:off x="21595048" y="17596122"/>
            <a:ext cx="17252" cy="24371"/>
          </a:xfrm>
          <a:custGeom>
            <a:pathLst>
              <a:path w="1816100" h="2565400">
                <a:moveTo>
                  <a:pt x="190500" y="1638300"/>
                </a:moveTo>
                <a:lnTo>
                  <a:pt x="863600" y="279400"/>
                </a:lnTo>
                <a:cubicBezTo>
                  <a:pt x="952500" y="114300"/>
                  <a:pt x="1130300" y="0"/>
                  <a:pt x="1333500" y="0"/>
                </a:cubicBezTo>
                <a:lnTo>
                  <a:pt x="1485900" y="0"/>
                </a:lnTo>
                <a:cubicBezTo>
                  <a:pt x="1663700" y="0"/>
                  <a:pt x="1816100" y="139700"/>
                  <a:pt x="1816100" y="317500"/>
                </a:cubicBezTo>
                <a:cubicBezTo>
                  <a:pt x="1816100" y="495300"/>
                  <a:pt x="1739900" y="762000"/>
                  <a:pt x="1663700" y="914400"/>
                </a:cubicBezTo>
                <a:lnTo>
                  <a:pt x="1054100" y="2070100"/>
                </a:lnTo>
                <a:cubicBezTo>
                  <a:pt x="850900" y="2438400"/>
                  <a:pt x="723900" y="2565400"/>
                  <a:pt x="533400" y="2565400"/>
                </a:cubicBezTo>
                <a:cubicBezTo>
                  <a:pt x="444500" y="2565400"/>
                  <a:pt x="292100" y="2489200"/>
                  <a:pt x="203200" y="2400300"/>
                </a:cubicBezTo>
                <a:cubicBezTo>
                  <a:pt x="12700" y="2209800"/>
                  <a:pt x="0" y="2006600"/>
                  <a:pt x="190500" y="1638300"/>
                </a:cubicBezTo>
                <a:close/>
                <a:moveTo>
                  <a:pt x="4965700" y="8674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10" name="Freeform 14910"/>
          <p:cNvSpPr/>
          <p:nvPr/>
        </p:nvSpPr>
        <p:spPr>
          <a:xfrm rot="0" flipH="0" flipV="0">
            <a:off x="21625731" y="17620373"/>
            <a:ext cx="51879" cy="57912"/>
          </a:xfrm>
          <a:custGeom>
            <a:pathLst>
              <a:path w="5461000" h="6096000">
                <a:moveTo>
                  <a:pt x="3721100" y="6096000"/>
                </a:moveTo>
                <a:lnTo>
                  <a:pt x="787400" y="6096000"/>
                </a:lnTo>
                <a:cubicBezTo>
                  <a:pt x="203200" y="6096000"/>
                  <a:pt x="0" y="5905500"/>
                  <a:pt x="0" y="5321300"/>
                </a:cubicBezTo>
                <a:lnTo>
                  <a:pt x="0" y="4305300"/>
                </a:lnTo>
                <a:cubicBezTo>
                  <a:pt x="0" y="4064000"/>
                  <a:pt x="76200" y="3860800"/>
                  <a:pt x="165100" y="3860800"/>
                </a:cubicBezTo>
                <a:cubicBezTo>
                  <a:pt x="254000" y="3860800"/>
                  <a:pt x="330200" y="3644900"/>
                  <a:pt x="330200" y="3403600"/>
                </a:cubicBezTo>
                <a:lnTo>
                  <a:pt x="330200" y="3022600"/>
                </a:lnTo>
                <a:cubicBezTo>
                  <a:pt x="330200" y="2781300"/>
                  <a:pt x="393700" y="2565400"/>
                  <a:pt x="482600" y="2565400"/>
                </a:cubicBezTo>
                <a:cubicBezTo>
                  <a:pt x="571500" y="2565400"/>
                  <a:pt x="647700" y="2362200"/>
                  <a:pt x="647700" y="2120900"/>
                </a:cubicBezTo>
                <a:lnTo>
                  <a:pt x="647700" y="2070100"/>
                </a:lnTo>
                <a:cubicBezTo>
                  <a:pt x="647700" y="1816100"/>
                  <a:pt x="723900" y="1612900"/>
                  <a:pt x="812800" y="1612900"/>
                </a:cubicBezTo>
                <a:cubicBezTo>
                  <a:pt x="901700" y="1612900"/>
                  <a:pt x="965200" y="1460500"/>
                  <a:pt x="965200" y="1282700"/>
                </a:cubicBezTo>
                <a:cubicBezTo>
                  <a:pt x="965200" y="825500"/>
                  <a:pt x="1536700" y="330200"/>
                  <a:pt x="2070100" y="330200"/>
                </a:cubicBezTo>
                <a:lnTo>
                  <a:pt x="2120900" y="330200"/>
                </a:lnTo>
                <a:cubicBezTo>
                  <a:pt x="2362200" y="330200"/>
                  <a:pt x="2578100" y="254000"/>
                  <a:pt x="2578100" y="165100"/>
                </a:cubicBezTo>
                <a:cubicBezTo>
                  <a:pt x="2578100" y="76200"/>
                  <a:pt x="2781300" y="0"/>
                  <a:pt x="3022600" y="0"/>
                </a:cubicBezTo>
                <a:lnTo>
                  <a:pt x="4686300" y="0"/>
                </a:lnTo>
                <a:cubicBezTo>
                  <a:pt x="4940300" y="0"/>
                  <a:pt x="5207000" y="76200"/>
                  <a:pt x="5295900" y="165100"/>
                </a:cubicBezTo>
                <a:cubicBezTo>
                  <a:pt x="5384800" y="254000"/>
                  <a:pt x="5461000" y="469900"/>
                  <a:pt x="5461000" y="647700"/>
                </a:cubicBezTo>
                <a:cubicBezTo>
                  <a:pt x="5461000" y="825500"/>
                  <a:pt x="5257800" y="965200"/>
                  <a:pt x="5003800" y="965200"/>
                </a:cubicBezTo>
                <a:lnTo>
                  <a:pt x="2705100" y="965200"/>
                </a:lnTo>
                <a:cubicBezTo>
                  <a:pt x="2120900" y="965200"/>
                  <a:pt x="1612900" y="1485900"/>
                  <a:pt x="1612900" y="2070100"/>
                </a:cubicBezTo>
                <a:lnTo>
                  <a:pt x="1612900" y="2438400"/>
                </a:lnTo>
                <a:cubicBezTo>
                  <a:pt x="1612900" y="2794000"/>
                  <a:pt x="1701800" y="2895600"/>
                  <a:pt x="2070100" y="2895600"/>
                </a:cubicBezTo>
                <a:lnTo>
                  <a:pt x="3403600" y="2895600"/>
                </a:lnTo>
                <a:cubicBezTo>
                  <a:pt x="3644900" y="2895600"/>
                  <a:pt x="3860800" y="3035300"/>
                  <a:pt x="3860800" y="3213100"/>
                </a:cubicBezTo>
                <a:cubicBezTo>
                  <a:pt x="3860800" y="3390900"/>
                  <a:pt x="3644900" y="3530600"/>
                  <a:pt x="3403600" y="3530600"/>
                </a:cubicBezTo>
                <a:lnTo>
                  <a:pt x="1739900" y="3530600"/>
                </a:lnTo>
                <a:cubicBezTo>
                  <a:pt x="1168400" y="3530600"/>
                  <a:pt x="965200" y="3733800"/>
                  <a:pt x="965200" y="4305300"/>
                </a:cubicBezTo>
                <a:lnTo>
                  <a:pt x="965200" y="4686300"/>
                </a:lnTo>
                <a:cubicBezTo>
                  <a:pt x="965200" y="5257800"/>
                  <a:pt x="1168400" y="5461000"/>
                  <a:pt x="1739900" y="5461000"/>
                </a:cubicBezTo>
                <a:lnTo>
                  <a:pt x="3721100" y="5461000"/>
                </a:lnTo>
                <a:cubicBezTo>
                  <a:pt x="3975100" y="5461000"/>
                  <a:pt x="4178300" y="5600700"/>
                  <a:pt x="4178300" y="5778500"/>
                </a:cubicBezTo>
                <a:cubicBezTo>
                  <a:pt x="4178300" y="5956300"/>
                  <a:pt x="3975100" y="6096000"/>
                  <a:pt x="3721100" y="6096000"/>
                </a:cubicBezTo>
                <a:close/>
                <a:moveTo>
                  <a:pt x="-546100" y="612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11" name="Freeform 14911"/>
          <p:cNvSpPr/>
          <p:nvPr/>
        </p:nvSpPr>
        <p:spPr>
          <a:xfrm rot="0" flipH="0" flipV="0">
            <a:off x="21687419" y="17595278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12" name="Freeform 14912"/>
          <p:cNvSpPr/>
          <p:nvPr/>
        </p:nvSpPr>
        <p:spPr>
          <a:xfrm rot="0" flipH="0" flipV="0">
            <a:off x="21744161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13" name="Freeform 14913"/>
          <p:cNvSpPr/>
          <p:nvPr/>
        </p:nvSpPr>
        <p:spPr>
          <a:xfrm rot="0" flipH="0" flipV="0">
            <a:off x="21805850" y="17620494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14" name="Freeform 14914"/>
          <p:cNvSpPr/>
          <p:nvPr/>
        </p:nvSpPr>
        <p:spPr>
          <a:xfrm rot="0" flipH="0" flipV="0">
            <a:off x="21873330" y="17621459"/>
            <a:ext cx="54895" cy="56464"/>
          </a:xfrm>
          <a:custGeom>
            <a:pathLst>
              <a:path w="5778500" h="5943600">
                <a:moveTo>
                  <a:pt x="2247900" y="2578100"/>
                </a:moveTo>
                <a:lnTo>
                  <a:pt x="3530600" y="2578100"/>
                </a:lnTo>
                <a:cubicBezTo>
                  <a:pt x="4292600" y="2578100"/>
                  <a:pt x="4495800" y="2413000"/>
                  <a:pt x="4495800" y="1765300"/>
                </a:cubicBezTo>
                <a:cubicBezTo>
                  <a:pt x="4495800" y="1511300"/>
                  <a:pt x="4559300" y="1295400"/>
                  <a:pt x="4648200" y="1295400"/>
                </a:cubicBezTo>
                <a:cubicBezTo>
                  <a:pt x="4737100" y="1295400"/>
                  <a:pt x="4813300" y="1003300"/>
                  <a:pt x="4813300" y="647700"/>
                </a:cubicBezTo>
                <a:cubicBezTo>
                  <a:pt x="4813300" y="292100"/>
                  <a:pt x="5029200" y="0"/>
                  <a:pt x="5295900" y="0"/>
                </a:cubicBezTo>
                <a:cubicBezTo>
                  <a:pt x="5562600" y="0"/>
                  <a:pt x="5778500" y="228600"/>
                  <a:pt x="5778500" y="482600"/>
                </a:cubicBezTo>
                <a:cubicBezTo>
                  <a:pt x="5778500" y="749300"/>
                  <a:pt x="5702300" y="965200"/>
                  <a:pt x="5613400" y="965200"/>
                </a:cubicBezTo>
                <a:cubicBezTo>
                  <a:pt x="5524500" y="965200"/>
                  <a:pt x="5448300" y="1257300"/>
                  <a:pt x="5448300" y="1612900"/>
                </a:cubicBezTo>
                <a:cubicBezTo>
                  <a:pt x="5448300" y="1968500"/>
                  <a:pt x="5384800" y="2247900"/>
                  <a:pt x="5295900" y="2247900"/>
                </a:cubicBezTo>
                <a:cubicBezTo>
                  <a:pt x="5207000" y="2247900"/>
                  <a:pt x="5130800" y="2540000"/>
                  <a:pt x="5130800" y="2895600"/>
                </a:cubicBezTo>
                <a:cubicBezTo>
                  <a:pt x="5130800" y="3251200"/>
                  <a:pt x="5054600" y="3530600"/>
                  <a:pt x="4965700" y="3530600"/>
                </a:cubicBezTo>
                <a:cubicBezTo>
                  <a:pt x="4889500" y="3530600"/>
                  <a:pt x="4813300" y="3784600"/>
                  <a:pt x="4813300" y="4102100"/>
                </a:cubicBezTo>
                <a:cubicBezTo>
                  <a:pt x="4813300" y="4406900"/>
                  <a:pt x="4737100" y="4699000"/>
                  <a:pt x="4648200" y="4762500"/>
                </a:cubicBezTo>
                <a:cubicBezTo>
                  <a:pt x="4559300" y="4813300"/>
                  <a:pt x="4495800" y="5067300"/>
                  <a:pt x="4495800" y="5321300"/>
                </a:cubicBezTo>
                <a:cubicBezTo>
                  <a:pt x="4495800" y="5727700"/>
                  <a:pt x="4318000" y="5943600"/>
                  <a:pt x="3975100" y="5943600"/>
                </a:cubicBezTo>
                <a:cubicBezTo>
                  <a:pt x="3632200" y="5943600"/>
                  <a:pt x="3530600" y="5803900"/>
                  <a:pt x="3530600" y="5334000"/>
                </a:cubicBezTo>
                <a:cubicBezTo>
                  <a:pt x="3530600" y="5054600"/>
                  <a:pt x="3594100" y="4813300"/>
                  <a:pt x="3683000" y="4813300"/>
                </a:cubicBezTo>
                <a:cubicBezTo>
                  <a:pt x="3771900" y="4813300"/>
                  <a:pt x="3848100" y="4533900"/>
                  <a:pt x="3848100" y="4178300"/>
                </a:cubicBezTo>
                <a:lnTo>
                  <a:pt x="3848100" y="4013200"/>
                </a:lnTo>
                <a:cubicBezTo>
                  <a:pt x="3848100" y="3657600"/>
                  <a:pt x="3810000" y="3340100"/>
                  <a:pt x="3771900" y="3289300"/>
                </a:cubicBezTo>
                <a:cubicBezTo>
                  <a:pt x="3721100" y="3251200"/>
                  <a:pt x="3403600" y="3213100"/>
                  <a:pt x="3048000" y="3213100"/>
                </a:cubicBezTo>
                <a:lnTo>
                  <a:pt x="2247900" y="3213100"/>
                </a:lnTo>
                <a:cubicBezTo>
                  <a:pt x="1892300" y="3213100"/>
                  <a:pt x="1600200" y="3289300"/>
                  <a:pt x="1600200" y="3378200"/>
                </a:cubicBezTo>
                <a:cubicBezTo>
                  <a:pt x="1600200" y="3467100"/>
                  <a:pt x="1536700" y="3530600"/>
                  <a:pt x="1447800" y="3530600"/>
                </a:cubicBezTo>
                <a:cubicBezTo>
                  <a:pt x="1358900" y="3530600"/>
                  <a:pt x="1282700" y="3683000"/>
                  <a:pt x="1282700" y="3860800"/>
                </a:cubicBezTo>
                <a:cubicBezTo>
                  <a:pt x="1282700" y="4038600"/>
                  <a:pt x="1206500" y="4178300"/>
                  <a:pt x="1117600" y="4178300"/>
                </a:cubicBezTo>
                <a:cubicBezTo>
                  <a:pt x="1028700" y="4178300"/>
                  <a:pt x="965200" y="4470400"/>
                  <a:pt x="965200" y="4813300"/>
                </a:cubicBezTo>
                <a:cubicBezTo>
                  <a:pt x="965200" y="5168900"/>
                  <a:pt x="889000" y="5461000"/>
                  <a:pt x="800100" y="5461000"/>
                </a:cubicBezTo>
                <a:cubicBezTo>
                  <a:pt x="711200" y="5461000"/>
                  <a:pt x="635000" y="5562600"/>
                  <a:pt x="635000" y="5702300"/>
                </a:cubicBezTo>
                <a:cubicBezTo>
                  <a:pt x="635000" y="5829300"/>
                  <a:pt x="495300" y="5943600"/>
                  <a:pt x="317500" y="5943600"/>
                </a:cubicBezTo>
                <a:cubicBezTo>
                  <a:pt x="139700" y="5943600"/>
                  <a:pt x="0" y="5651500"/>
                  <a:pt x="0" y="5295900"/>
                </a:cubicBezTo>
                <a:lnTo>
                  <a:pt x="0" y="4978400"/>
                </a:lnTo>
                <a:cubicBezTo>
                  <a:pt x="0" y="4622800"/>
                  <a:pt x="76200" y="4292600"/>
                  <a:pt x="165100" y="4241800"/>
                </a:cubicBezTo>
                <a:cubicBezTo>
                  <a:pt x="241300" y="4178300"/>
                  <a:pt x="317500" y="3937000"/>
                  <a:pt x="317500" y="3670300"/>
                </a:cubicBezTo>
                <a:cubicBezTo>
                  <a:pt x="317500" y="3416300"/>
                  <a:pt x="393700" y="3213100"/>
                  <a:pt x="482600" y="3213100"/>
                </a:cubicBezTo>
                <a:cubicBezTo>
                  <a:pt x="571500" y="3213100"/>
                  <a:pt x="635000" y="2921000"/>
                  <a:pt x="635000" y="2578100"/>
                </a:cubicBezTo>
                <a:cubicBezTo>
                  <a:pt x="635000" y="2222500"/>
                  <a:pt x="711200" y="1930400"/>
                  <a:pt x="800100" y="1930400"/>
                </a:cubicBezTo>
                <a:cubicBezTo>
                  <a:pt x="889000" y="1930400"/>
                  <a:pt x="965200" y="1638300"/>
                  <a:pt x="965200" y="1295400"/>
                </a:cubicBezTo>
                <a:cubicBezTo>
                  <a:pt x="965200" y="939800"/>
                  <a:pt x="1028700" y="647700"/>
                  <a:pt x="1117600" y="647700"/>
                </a:cubicBezTo>
                <a:cubicBezTo>
                  <a:pt x="1206500" y="647700"/>
                  <a:pt x="1282700" y="508000"/>
                  <a:pt x="1282700" y="330200"/>
                </a:cubicBezTo>
                <a:cubicBezTo>
                  <a:pt x="1282700" y="152400"/>
                  <a:pt x="1498600" y="0"/>
                  <a:pt x="1765300" y="0"/>
                </a:cubicBezTo>
                <a:cubicBezTo>
                  <a:pt x="2032000" y="0"/>
                  <a:pt x="2247900" y="152400"/>
                  <a:pt x="2247900" y="330200"/>
                </a:cubicBezTo>
                <a:cubicBezTo>
                  <a:pt x="2247900" y="508000"/>
                  <a:pt x="2171700" y="647700"/>
                  <a:pt x="2082800" y="647700"/>
                </a:cubicBezTo>
                <a:cubicBezTo>
                  <a:pt x="1993900" y="647700"/>
                  <a:pt x="1917700" y="939800"/>
                  <a:pt x="1917700" y="1295400"/>
                </a:cubicBezTo>
                <a:cubicBezTo>
                  <a:pt x="1917700" y="1638300"/>
                  <a:pt x="1854200" y="1930400"/>
                  <a:pt x="1765300" y="1930400"/>
                </a:cubicBezTo>
                <a:cubicBezTo>
                  <a:pt x="1676400" y="1930400"/>
                  <a:pt x="1600200" y="2070100"/>
                  <a:pt x="1600200" y="2247900"/>
                </a:cubicBezTo>
                <a:cubicBezTo>
                  <a:pt x="1600200" y="2425700"/>
                  <a:pt x="1892300" y="2578100"/>
                  <a:pt x="2247900" y="2578100"/>
                </a:cubicBezTo>
                <a:close/>
                <a:moveTo>
                  <a:pt x="3098800" y="6007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15" name="Freeform 14915"/>
          <p:cNvSpPr/>
          <p:nvPr/>
        </p:nvSpPr>
        <p:spPr>
          <a:xfrm rot="0" flipH="0" flipV="0">
            <a:off x="21932847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16" name="Freeform 14916"/>
          <p:cNvSpPr/>
          <p:nvPr/>
        </p:nvSpPr>
        <p:spPr>
          <a:xfrm rot="0" flipH="0" flipV="0">
            <a:off x="21992004" y="17623631"/>
            <a:ext cx="45726" cy="54895"/>
          </a:xfrm>
          <a:custGeom>
            <a:pathLst>
              <a:path w="4813300" h="5778500">
                <a:moveTo>
                  <a:pt x="3556000" y="5778500"/>
                </a:moveTo>
                <a:lnTo>
                  <a:pt x="457200" y="5778500"/>
                </a:lnTo>
                <a:cubicBezTo>
                  <a:pt x="152400" y="5778500"/>
                  <a:pt x="0" y="5638800"/>
                  <a:pt x="0" y="5321300"/>
                </a:cubicBezTo>
                <a:lnTo>
                  <a:pt x="0" y="5270500"/>
                </a:lnTo>
                <a:cubicBezTo>
                  <a:pt x="0" y="5016500"/>
                  <a:pt x="63500" y="4622800"/>
                  <a:pt x="127000" y="4381500"/>
                </a:cubicBezTo>
                <a:lnTo>
                  <a:pt x="1231900" y="444500"/>
                </a:lnTo>
                <a:cubicBezTo>
                  <a:pt x="1295400" y="203200"/>
                  <a:pt x="1524000" y="0"/>
                  <a:pt x="1727200" y="0"/>
                </a:cubicBezTo>
                <a:cubicBezTo>
                  <a:pt x="2146300" y="0"/>
                  <a:pt x="2247900" y="76200"/>
                  <a:pt x="2247900" y="406400"/>
                </a:cubicBezTo>
                <a:cubicBezTo>
                  <a:pt x="2247900" y="533400"/>
                  <a:pt x="2171700" y="850900"/>
                  <a:pt x="2082800" y="1104900"/>
                </a:cubicBezTo>
                <a:lnTo>
                  <a:pt x="1930400" y="1549400"/>
                </a:lnTo>
                <a:cubicBezTo>
                  <a:pt x="1663700" y="2298700"/>
                  <a:pt x="1739900" y="2565400"/>
                  <a:pt x="2222500" y="2565400"/>
                </a:cubicBezTo>
                <a:lnTo>
                  <a:pt x="3873500" y="2565400"/>
                </a:lnTo>
                <a:cubicBezTo>
                  <a:pt x="4559300" y="2565400"/>
                  <a:pt x="4813300" y="2933700"/>
                  <a:pt x="4813300" y="3898900"/>
                </a:cubicBezTo>
                <a:lnTo>
                  <a:pt x="4813300" y="4038600"/>
                </a:lnTo>
                <a:cubicBezTo>
                  <a:pt x="4813300" y="4292600"/>
                  <a:pt x="4737100" y="4660900"/>
                  <a:pt x="4635500" y="4876800"/>
                </a:cubicBezTo>
                <a:lnTo>
                  <a:pt x="4584700" y="5003800"/>
                </a:lnTo>
                <a:cubicBezTo>
                  <a:pt x="4305300" y="5588000"/>
                  <a:pt x="4064000" y="5778500"/>
                  <a:pt x="3556000" y="5778500"/>
                </a:cubicBezTo>
                <a:close/>
                <a:moveTo>
                  <a:pt x="-165100" y="5778500"/>
                </a:moveTo>
                <a:moveTo>
                  <a:pt x="3073400" y="3213100"/>
                </a:moveTo>
                <a:lnTo>
                  <a:pt x="1828800" y="3213100"/>
                </a:lnTo>
                <a:cubicBezTo>
                  <a:pt x="1574800" y="3213100"/>
                  <a:pt x="1320800" y="3403600"/>
                  <a:pt x="1257300" y="3657600"/>
                </a:cubicBezTo>
                <a:lnTo>
                  <a:pt x="1244600" y="3733800"/>
                </a:lnTo>
                <a:cubicBezTo>
                  <a:pt x="1181100" y="3975100"/>
                  <a:pt x="1130300" y="4381500"/>
                  <a:pt x="1130300" y="4622800"/>
                </a:cubicBezTo>
                <a:lnTo>
                  <a:pt x="1130300" y="4673600"/>
                </a:lnTo>
                <a:cubicBezTo>
                  <a:pt x="1130300" y="4965700"/>
                  <a:pt x="1295400" y="5130800"/>
                  <a:pt x="1587500" y="5130800"/>
                </a:cubicBezTo>
                <a:lnTo>
                  <a:pt x="2755900" y="5130800"/>
                </a:lnTo>
                <a:cubicBezTo>
                  <a:pt x="3009900" y="5130800"/>
                  <a:pt x="3213100" y="5067300"/>
                  <a:pt x="3213100" y="4978400"/>
                </a:cubicBezTo>
                <a:cubicBezTo>
                  <a:pt x="3213100" y="4889500"/>
                  <a:pt x="3327400" y="4813300"/>
                  <a:pt x="3479800" y="4813300"/>
                </a:cubicBezTo>
                <a:cubicBezTo>
                  <a:pt x="3619500" y="4813300"/>
                  <a:pt x="3797300" y="4673600"/>
                  <a:pt x="3873500" y="4495800"/>
                </a:cubicBezTo>
                <a:cubicBezTo>
                  <a:pt x="3949700" y="4318000"/>
                  <a:pt x="4013200" y="4064000"/>
                  <a:pt x="4013200" y="3937000"/>
                </a:cubicBezTo>
                <a:cubicBezTo>
                  <a:pt x="4013200" y="3556000"/>
                  <a:pt x="3568700" y="3213100"/>
                  <a:pt x="3073400" y="3213100"/>
                </a:cubicBezTo>
                <a:close/>
                <a:moveTo>
                  <a:pt x="2400300" y="57785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17" name="Freeform 14917"/>
          <p:cNvSpPr/>
          <p:nvPr/>
        </p:nvSpPr>
        <p:spPr>
          <a:xfrm rot="0" flipH="0" flipV="0">
            <a:off x="22108028" y="1761989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18" name="Freeform 14918"/>
          <p:cNvSpPr/>
          <p:nvPr/>
        </p:nvSpPr>
        <p:spPr>
          <a:xfrm rot="0" flipH="0" flipV="0">
            <a:off x="22165495" y="17620735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19" name="Freeform 14919"/>
          <p:cNvSpPr/>
          <p:nvPr/>
        </p:nvSpPr>
        <p:spPr>
          <a:xfrm rot="0" flipH="0" flipV="0">
            <a:off x="22228151" y="1761989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20" name="Freeform 14920"/>
          <p:cNvSpPr/>
          <p:nvPr/>
        </p:nvSpPr>
        <p:spPr>
          <a:xfrm rot="0" flipH="0" flipV="0">
            <a:off x="22285256" y="17620373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21" name="Freeform 14921"/>
          <p:cNvSpPr/>
          <p:nvPr/>
        </p:nvSpPr>
        <p:spPr>
          <a:xfrm rot="0" flipH="0" flipV="0">
            <a:off x="22356599" y="1761989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22" name="Freeform 14922"/>
          <p:cNvSpPr/>
          <p:nvPr/>
        </p:nvSpPr>
        <p:spPr>
          <a:xfrm rot="0" flipH="0" flipV="0">
            <a:off x="22413945" y="17623389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23" name="Freeform 14923"/>
          <p:cNvSpPr/>
          <p:nvPr/>
        </p:nvSpPr>
        <p:spPr>
          <a:xfrm rot="0" flipH="0" flipV="0">
            <a:off x="22473222" y="1762097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24" name="Freeform 14924"/>
          <p:cNvSpPr/>
          <p:nvPr/>
        </p:nvSpPr>
        <p:spPr>
          <a:xfrm rot="0" flipH="0" flipV="0">
            <a:off x="22552408" y="17596484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25" name="Freeform 14925"/>
          <p:cNvSpPr/>
          <p:nvPr/>
        </p:nvSpPr>
        <p:spPr>
          <a:xfrm rot="0" flipH="0" flipV="0">
            <a:off x="22579833" y="17595881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26" name="Freeform 14926"/>
          <p:cNvSpPr/>
          <p:nvPr/>
        </p:nvSpPr>
        <p:spPr>
          <a:xfrm rot="0" flipH="0" flipV="0">
            <a:off x="22695638" y="17595881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27" name="Freeform 14927"/>
          <p:cNvSpPr/>
          <p:nvPr/>
        </p:nvSpPr>
        <p:spPr>
          <a:xfrm rot="0" flipH="0" flipV="0">
            <a:off x="22755646" y="1761989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28" name="Freeform 14928"/>
          <p:cNvSpPr/>
          <p:nvPr/>
        </p:nvSpPr>
        <p:spPr>
          <a:xfrm rot="0" flipH="0" flipV="0">
            <a:off x="22813239" y="17620373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29" name="Freeform 14929"/>
          <p:cNvSpPr/>
          <p:nvPr/>
        </p:nvSpPr>
        <p:spPr>
          <a:xfrm rot="0" flipH="0" flipV="0">
            <a:off x="22862027" y="1762097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30" name="Freeform 14930"/>
          <p:cNvSpPr/>
          <p:nvPr/>
        </p:nvSpPr>
        <p:spPr>
          <a:xfrm rot="0" flipH="0" flipV="0">
            <a:off x="22940374" y="17620856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31" name="Rectangle 14931"/>
          <p:cNvSpPr/>
          <p:nvPr/>
        </p:nvSpPr>
        <p:spPr>
          <a:xfrm rot="0" flipH="0" flipV="0">
            <a:off x="15177011" y="17562810"/>
            <a:ext cx="2775202" cy="411771"/>
          </a:xfrm>
          <a:prstGeom prst="rect">
            <a:avLst/>
          </a:prstGeom>
        </p:spPr>
      </p:sp>
      <p:sp>
        <p:nvSpPr>
          <p:cNvPr id="14932" name="Freeform 14932"/>
          <p:cNvSpPr/>
          <p:nvPr/>
        </p:nvSpPr>
        <p:spPr>
          <a:xfrm rot="0" flipH="0" flipV="0">
            <a:off x="15176046" y="17873598"/>
            <a:ext cx="56464" cy="82283"/>
          </a:xfrm>
          <a:custGeom>
            <a:pathLst>
              <a:path w="5943600" h="8661400">
                <a:moveTo>
                  <a:pt x="2514600" y="0"/>
                </a:moveTo>
                <a:lnTo>
                  <a:pt x="5461000" y="0"/>
                </a:lnTo>
                <a:cubicBezTo>
                  <a:pt x="5842000" y="0"/>
                  <a:pt x="5943600" y="88900"/>
                  <a:pt x="5943600" y="406400"/>
                </a:cubicBezTo>
                <a:cubicBezTo>
                  <a:pt x="5943600" y="533400"/>
                  <a:pt x="5803900" y="647700"/>
                  <a:pt x="5626100" y="660400"/>
                </a:cubicBezTo>
                <a:lnTo>
                  <a:pt x="3924300" y="774700"/>
                </a:lnTo>
                <a:cubicBezTo>
                  <a:pt x="3746500" y="787400"/>
                  <a:pt x="3467100" y="812800"/>
                  <a:pt x="3302000" y="825500"/>
                </a:cubicBezTo>
                <a:lnTo>
                  <a:pt x="3060700" y="850900"/>
                </a:lnTo>
                <a:cubicBezTo>
                  <a:pt x="2844800" y="876300"/>
                  <a:pt x="2717800" y="990600"/>
                  <a:pt x="2667000" y="1206500"/>
                </a:cubicBezTo>
                <a:lnTo>
                  <a:pt x="2336800" y="2489200"/>
                </a:lnTo>
                <a:cubicBezTo>
                  <a:pt x="2286000" y="2667000"/>
                  <a:pt x="2247900" y="2946400"/>
                  <a:pt x="2247900" y="3124200"/>
                </a:cubicBezTo>
                <a:lnTo>
                  <a:pt x="2247900" y="3213100"/>
                </a:lnTo>
                <a:cubicBezTo>
                  <a:pt x="2247900" y="3441700"/>
                  <a:pt x="2349500" y="3530600"/>
                  <a:pt x="2565400" y="3530600"/>
                </a:cubicBezTo>
                <a:lnTo>
                  <a:pt x="3848100" y="3530600"/>
                </a:lnTo>
                <a:cubicBezTo>
                  <a:pt x="4025900" y="3530600"/>
                  <a:pt x="4279900" y="3606800"/>
                  <a:pt x="4406900" y="3708400"/>
                </a:cubicBezTo>
                <a:lnTo>
                  <a:pt x="4521200" y="3784600"/>
                </a:lnTo>
                <a:cubicBezTo>
                  <a:pt x="5003800" y="4127500"/>
                  <a:pt x="5143500" y="4419600"/>
                  <a:pt x="5143500" y="5054600"/>
                </a:cubicBezTo>
                <a:lnTo>
                  <a:pt x="5143500" y="5778500"/>
                </a:lnTo>
                <a:cubicBezTo>
                  <a:pt x="5143500" y="5956300"/>
                  <a:pt x="5080000" y="6223000"/>
                  <a:pt x="5016500" y="6388100"/>
                </a:cubicBezTo>
                <a:lnTo>
                  <a:pt x="4673600" y="7200900"/>
                </a:lnTo>
                <a:cubicBezTo>
                  <a:pt x="4610100" y="7353300"/>
                  <a:pt x="4445000" y="7594600"/>
                  <a:pt x="4318000" y="7708900"/>
                </a:cubicBezTo>
                <a:lnTo>
                  <a:pt x="3924300" y="8115300"/>
                </a:lnTo>
                <a:cubicBezTo>
                  <a:pt x="3797300" y="8242300"/>
                  <a:pt x="3632200" y="8369300"/>
                  <a:pt x="3556000" y="8394700"/>
                </a:cubicBezTo>
                <a:cubicBezTo>
                  <a:pt x="3492500" y="8420100"/>
                  <a:pt x="3378200" y="8496300"/>
                  <a:pt x="3314700" y="8559800"/>
                </a:cubicBezTo>
                <a:cubicBezTo>
                  <a:pt x="3263900" y="8610600"/>
                  <a:pt x="3073400" y="8661400"/>
                  <a:pt x="2895600" y="8661400"/>
                </a:cubicBezTo>
                <a:lnTo>
                  <a:pt x="482600" y="8661400"/>
                </a:lnTo>
                <a:cubicBezTo>
                  <a:pt x="127000" y="8661400"/>
                  <a:pt x="0" y="8585200"/>
                  <a:pt x="0" y="8343900"/>
                </a:cubicBezTo>
                <a:cubicBezTo>
                  <a:pt x="0" y="8255000"/>
                  <a:pt x="101600" y="8077200"/>
                  <a:pt x="228600" y="7962900"/>
                </a:cubicBezTo>
                <a:lnTo>
                  <a:pt x="254000" y="7924800"/>
                </a:lnTo>
                <a:cubicBezTo>
                  <a:pt x="381000" y="7810500"/>
                  <a:pt x="635000" y="7696200"/>
                  <a:pt x="800100" y="7696200"/>
                </a:cubicBezTo>
                <a:lnTo>
                  <a:pt x="1130300" y="7696200"/>
                </a:lnTo>
                <a:cubicBezTo>
                  <a:pt x="1308100" y="7696200"/>
                  <a:pt x="1600200" y="7734300"/>
                  <a:pt x="1803400" y="7772400"/>
                </a:cubicBezTo>
                <a:lnTo>
                  <a:pt x="1816100" y="7772400"/>
                </a:lnTo>
                <a:cubicBezTo>
                  <a:pt x="2006600" y="7823200"/>
                  <a:pt x="2298700" y="7823200"/>
                  <a:pt x="2463800" y="7785100"/>
                </a:cubicBezTo>
                <a:lnTo>
                  <a:pt x="3022600" y="7658100"/>
                </a:lnTo>
                <a:cubicBezTo>
                  <a:pt x="3479800" y="7556500"/>
                  <a:pt x="3733800" y="7251700"/>
                  <a:pt x="3975100" y="6502400"/>
                </a:cubicBezTo>
                <a:lnTo>
                  <a:pt x="4229100" y="5702300"/>
                </a:lnTo>
                <a:cubicBezTo>
                  <a:pt x="4368800" y="5283200"/>
                  <a:pt x="4356100" y="5194300"/>
                  <a:pt x="4203700" y="4838700"/>
                </a:cubicBezTo>
                <a:lnTo>
                  <a:pt x="4191000" y="4787900"/>
                </a:lnTo>
                <a:cubicBezTo>
                  <a:pt x="4114800" y="4622800"/>
                  <a:pt x="3924300" y="4495800"/>
                  <a:pt x="3733800" y="4495800"/>
                </a:cubicBezTo>
                <a:lnTo>
                  <a:pt x="1930400" y="4495800"/>
                </a:lnTo>
                <a:cubicBezTo>
                  <a:pt x="1752600" y="4495800"/>
                  <a:pt x="1511300" y="4394200"/>
                  <a:pt x="1384300" y="4267200"/>
                </a:cubicBezTo>
                <a:lnTo>
                  <a:pt x="1358900" y="4241800"/>
                </a:lnTo>
                <a:cubicBezTo>
                  <a:pt x="1117600" y="4000500"/>
                  <a:pt x="1066800" y="3594100"/>
                  <a:pt x="1206500" y="3073400"/>
                </a:cubicBezTo>
                <a:lnTo>
                  <a:pt x="1803400" y="850900"/>
                </a:lnTo>
                <a:cubicBezTo>
                  <a:pt x="1968500" y="279400"/>
                  <a:pt x="2197100" y="0"/>
                  <a:pt x="2514600" y="0"/>
                </a:cubicBezTo>
                <a:close/>
                <a:moveTo>
                  <a:pt x="87376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33" name="Freeform 14933"/>
          <p:cNvSpPr/>
          <p:nvPr/>
        </p:nvSpPr>
        <p:spPr>
          <a:xfrm rot="0" flipH="0" flipV="0">
            <a:off x="15236966" y="17943334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34" name="Freeform 14934"/>
          <p:cNvSpPr/>
          <p:nvPr/>
        </p:nvSpPr>
        <p:spPr>
          <a:xfrm rot="0" flipH="0" flipV="0">
            <a:off x="15346295" y="1775959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35" name="Freeform 14935"/>
          <p:cNvSpPr/>
          <p:nvPr/>
        </p:nvSpPr>
        <p:spPr>
          <a:xfrm rot="0" flipH="0" flipV="0">
            <a:off x="15401115" y="17761762"/>
            <a:ext cx="57912" cy="56343"/>
          </a:xfrm>
          <a:custGeom>
            <a:pathLst>
              <a:path w="6096000" h="5930900">
                <a:moveTo>
                  <a:pt x="4216400" y="0"/>
                </a:moveTo>
                <a:lnTo>
                  <a:pt x="4864100" y="0"/>
                </a:lnTo>
                <a:cubicBezTo>
                  <a:pt x="5994400" y="0"/>
                  <a:pt x="6096000" y="25400"/>
                  <a:pt x="6096000" y="368300"/>
                </a:cubicBezTo>
                <a:cubicBezTo>
                  <a:pt x="6096000" y="520700"/>
                  <a:pt x="6057900" y="673100"/>
                  <a:pt x="6007100" y="723900"/>
                </a:cubicBezTo>
                <a:cubicBezTo>
                  <a:pt x="5943600" y="787400"/>
                  <a:pt x="5613400" y="1892300"/>
                  <a:pt x="5613400" y="2044700"/>
                </a:cubicBezTo>
                <a:cubicBezTo>
                  <a:pt x="5613400" y="2311400"/>
                  <a:pt x="5486400" y="2857500"/>
                  <a:pt x="5397500" y="2933700"/>
                </a:cubicBezTo>
                <a:cubicBezTo>
                  <a:pt x="5308600" y="3022600"/>
                  <a:pt x="4965700" y="4102100"/>
                  <a:pt x="4965700" y="4292600"/>
                </a:cubicBezTo>
                <a:cubicBezTo>
                  <a:pt x="4965700" y="5257800"/>
                  <a:pt x="4648200" y="5930900"/>
                  <a:pt x="4178300" y="5930900"/>
                </a:cubicBezTo>
                <a:cubicBezTo>
                  <a:pt x="4000500" y="5930900"/>
                  <a:pt x="3771900" y="5867400"/>
                  <a:pt x="3683000" y="5778500"/>
                </a:cubicBezTo>
                <a:cubicBezTo>
                  <a:pt x="3505200" y="5600700"/>
                  <a:pt x="3479800" y="5486400"/>
                  <a:pt x="3606800" y="5372100"/>
                </a:cubicBezTo>
                <a:cubicBezTo>
                  <a:pt x="3670300" y="5308600"/>
                  <a:pt x="4000500" y="4203700"/>
                  <a:pt x="4000500" y="4051300"/>
                </a:cubicBezTo>
                <a:cubicBezTo>
                  <a:pt x="4000500" y="3695700"/>
                  <a:pt x="4533900" y="2044700"/>
                  <a:pt x="4699000" y="1866900"/>
                </a:cubicBezTo>
                <a:cubicBezTo>
                  <a:pt x="4826000" y="1752600"/>
                  <a:pt x="4851400" y="635000"/>
                  <a:pt x="4724400" y="635000"/>
                </a:cubicBezTo>
                <a:cubicBezTo>
                  <a:pt x="4686300" y="635000"/>
                  <a:pt x="4470400" y="660400"/>
                  <a:pt x="4254500" y="685800"/>
                </a:cubicBezTo>
                <a:cubicBezTo>
                  <a:pt x="4038600" y="698500"/>
                  <a:pt x="3822700" y="838200"/>
                  <a:pt x="3797300" y="965200"/>
                </a:cubicBezTo>
                <a:cubicBezTo>
                  <a:pt x="3721100" y="1206500"/>
                  <a:pt x="3086100" y="2400300"/>
                  <a:pt x="2755900" y="2895600"/>
                </a:cubicBezTo>
                <a:cubicBezTo>
                  <a:pt x="2578100" y="3162300"/>
                  <a:pt x="2120900" y="3962400"/>
                  <a:pt x="1638300" y="4826000"/>
                </a:cubicBezTo>
                <a:cubicBezTo>
                  <a:pt x="1257300" y="5537200"/>
                  <a:pt x="863600" y="5930900"/>
                  <a:pt x="558800" y="5930900"/>
                </a:cubicBezTo>
                <a:cubicBezTo>
                  <a:pt x="330200" y="5930900"/>
                  <a:pt x="0" y="5702300"/>
                  <a:pt x="0" y="5537200"/>
                </a:cubicBezTo>
                <a:cubicBezTo>
                  <a:pt x="0" y="5486400"/>
                  <a:pt x="203200" y="5105400"/>
                  <a:pt x="469900" y="4673600"/>
                </a:cubicBezTo>
                <a:lnTo>
                  <a:pt x="2832100" y="774700"/>
                </a:lnTo>
                <a:cubicBezTo>
                  <a:pt x="3124200" y="292100"/>
                  <a:pt x="3644900" y="0"/>
                  <a:pt x="4216400" y="0"/>
                </a:cubicBezTo>
                <a:close/>
                <a:moveTo>
                  <a:pt x="5854700" y="59436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36" name="Freeform 14936"/>
          <p:cNvSpPr/>
          <p:nvPr/>
        </p:nvSpPr>
        <p:spPr>
          <a:xfrm rot="0" flipH="0" flipV="0">
            <a:off x="15464018" y="1775959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37" name="Freeform 14937"/>
          <p:cNvSpPr/>
          <p:nvPr/>
        </p:nvSpPr>
        <p:spPr>
          <a:xfrm rot="0" flipH="0" flipV="0">
            <a:off x="15521130" y="17760194"/>
            <a:ext cx="54895" cy="57912"/>
          </a:xfrm>
          <a:custGeom>
            <a:pathLst>
              <a:path w="5778500" h="6096000">
                <a:moveTo>
                  <a:pt x="228600" y="3606800"/>
                </a:moveTo>
                <a:lnTo>
                  <a:pt x="927100" y="889000"/>
                </a:lnTo>
                <a:cubicBezTo>
                  <a:pt x="1054100" y="406400"/>
                  <a:pt x="1397000" y="0"/>
                  <a:pt x="1701800" y="0"/>
                </a:cubicBezTo>
                <a:cubicBezTo>
                  <a:pt x="1993900" y="0"/>
                  <a:pt x="2247900" y="215900"/>
                  <a:pt x="2247900" y="482600"/>
                </a:cubicBezTo>
                <a:cubicBezTo>
                  <a:pt x="2247900" y="749300"/>
                  <a:pt x="2171700" y="965200"/>
                  <a:pt x="2082800" y="965200"/>
                </a:cubicBezTo>
                <a:cubicBezTo>
                  <a:pt x="1993900" y="965200"/>
                  <a:pt x="1917700" y="1257300"/>
                  <a:pt x="1917700" y="1612900"/>
                </a:cubicBezTo>
                <a:cubicBezTo>
                  <a:pt x="1917700" y="2413000"/>
                  <a:pt x="2082800" y="2413000"/>
                  <a:pt x="2921000" y="1587500"/>
                </a:cubicBezTo>
                <a:cubicBezTo>
                  <a:pt x="4013200" y="495300"/>
                  <a:pt x="4762500" y="0"/>
                  <a:pt x="5283200" y="0"/>
                </a:cubicBezTo>
                <a:cubicBezTo>
                  <a:pt x="5549900" y="0"/>
                  <a:pt x="5778500" y="152400"/>
                  <a:pt x="5778500" y="330200"/>
                </a:cubicBezTo>
                <a:cubicBezTo>
                  <a:pt x="5778500" y="495300"/>
                  <a:pt x="5562600" y="863600"/>
                  <a:pt x="5295900" y="1130300"/>
                </a:cubicBezTo>
                <a:cubicBezTo>
                  <a:pt x="4711700" y="1714500"/>
                  <a:pt x="3835400" y="2247900"/>
                  <a:pt x="3479800" y="2247900"/>
                </a:cubicBezTo>
                <a:cubicBezTo>
                  <a:pt x="3327400" y="2247900"/>
                  <a:pt x="3213100" y="2463800"/>
                  <a:pt x="3213100" y="2730500"/>
                </a:cubicBezTo>
                <a:cubicBezTo>
                  <a:pt x="3213100" y="2997200"/>
                  <a:pt x="3276600" y="3213100"/>
                  <a:pt x="3365500" y="3213100"/>
                </a:cubicBezTo>
                <a:cubicBezTo>
                  <a:pt x="3556000" y="3213100"/>
                  <a:pt x="3721100" y="3505200"/>
                  <a:pt x="4152900" y="4660900"/>
                </a:cubicBezTo>
                <a:cubicBezTo>
                  <a:pt x="4533900" y="5664200"/>
                  <a:pt x="4546600" y="5727700"/>
                  <a:pt x="4330700" y="5943600"/>
                </a:cubicBezTo>
                <a:cubicBezTo>
                  <a:pt x="4241800" y="6032500"/>
                  <a:pt x="4102100" y="6096000"/>
                  <a:pt x="4013200" y="6096000"/>
                </a:cubicBezTo>
                <a:cubicBezTo>
                  <a:pt x="3581400" y="6096000"/>
                  <a:pt x="2565400" y="4483100"/>
                  <a:pt x="2565400" y="3810000"/>
                </a:cubicBezTo>
                <a:cubicBezTo>
                  <a:pt x="2565400" y="3517900"/>
                  <a:pt x="1714500" y="3429000"/>
                  <a:pt x="1447800" y="3695700"/>
                </a:cubicBezTo>
                <a:cubicBezTo>
                  <a:pt x="1358900" y="3784600"/>
                  <a:pt x="1282700" y="4000500"/>
                  <a:pt x="1282700" y="4178300"/>
                </a:cubicBezTo>
                <a:cubicBezTo>
                  <a:pt x="1282700" y="5295900"/>
                  <a:pt x="876300" y="6096000"/>
                  <a:pt x="317500" y="6096000"/>
                </a:cubicBezTo>
                <a:cubicBezTo>
                  <a:pt x="139700" y="6096000"/>
                  <a:pt x="0" y="5740400"/>
                  <a:pt x="0" y="5295900"/>
                </a:cubicBezTo>
                <a:cubicBezTo>
                  <a:pt x="0" y="4851400"/>
                  <a:pt x="101600" y="4102100"/>
                  <a:pt x="228600" y="3606800"/>
                </a:cubicBezTo>
                <a:close/>
                <a:moveTo>
                  <a:pt x="2171700" y="6108700"/>
                </a:moveTo>
                <a:moveTo>
                  <a:pt x="1765300" y="2247900"/>
                </a:moveTo>
                <a:cubicBezTo>
                  <a:pt x="1854200" y="2247900"/>
                  <a:pt x="1917700" y="2324100"/>
                  <a:pt x="1917700" y="2413000"/>
                </a:cubicBezTo>
                <a:cubicBezTo>
                  <a:pt x="1917700" y="2501900"/>
                  <a:pt x="1854200" y="2565400"/>
                  <a:pt x="1765300" y="2565400"/>
                </a:cubicBezTo>
                <a:cubicBezTo>
                  <a:pt x="1676400" y="2565400"/>
                  <a:pt x="1600200" y="2501900"/>
                  <a:pt x="1600200" y="2413000"/>
                </a:cubicBezTo>
                <a:cubicBezTo>
                  <a:pt x="1600200" y="2324100"/>
                  <a:pt x="1676400" y="2247900"/>
                  <a:pt x="1765300" y="2247900"/>
                </a:cubicBezTo>
                <a:close/>
                <a:moveTo>
                  <a:pt x="35306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38" name="Freeform 14938"/>
          <p:cNvSpPr/>
          <p:nvPr/>
        </p:nvSpPr>
        <p:spPr>
          <a:xfrm rot="0" flipH="0" flipV="0">
            <a:off x="15579206" y="1776067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39" name="Freeform 14939"/>
          <p:cNvSpPr/>
          <p:nvPr/>
        </p:nvSpPr>
        <p:spPr>
          <a:xfrm rot="0" flipH="0" flipV="0">
            <a:off x="15649711" y="17760435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40" name="Freeform 14940"/>
          <p:cNvSpPr/>
          <p:nvPr/>
        </p:nvSpPr>
        <p:spPr>
          <a:xfrm rot="0" flipH="0" flipV="0">
            <a:off x="15718646" y="17760435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41" name="Freeform 14941"/>
          <p:cNvSpPr/>
          <p:nvPr/>
        </p:nvSpPr>
        <p:spPr>
          <a:xfrm rot="0" flipH="0" flipV="0">
            <a:off x="15779618" y="17735461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42" name="Freeform 14942"/>
          <p:cNvSpPr/>
          <p:nvPr/>
        </p:nvSpPr>
        <p:spPr>
          <a:xfrm rot="0" flipH="0" flipV="0">
            <a:off x="15835162" y="17760314"/>
            <a:ext cx="55981" cy="57912"/>
          </a:xfrm>
          <a:custGeom>
            <a:pathLst>
              <a:path w="5892800" h="6096000">
                <a:moveTo>
                  <a:pt x="2489200" y="0"/>
                </a:moveTo>
                <a:lnTo>
                  <a:pt x="5892800" y="0"/>
                </a:lnTo>
                <a:lnTo>
                  <a:pt x="5613400" y="1473200"/>
                </a:lnTo>
                <a:cubicBezTo>
                  <a:pt x="5575300" y="1727200"/>
                  <a:pt x="5473700" y="1930400"/>
                  <a:pt x="5384800" y="1930400"/>
                </a:cubicBezTo>
                <a:cubicBezTo>
                  <a:pt x="5308600" y="1930400"/>
                  <a:pt x="5219700" y="2146300"/>
                  <a:pt x="5168900" y="2413000"/>
                </a:cubicBezTo>
                <a:lnTo>
                  <a:pt x="5156200" y="2476500"/>
                </a:lnTo>
                <a:cubicBezTo>
                  <a:pt x="5118100" y="2743200"/>
                  <a:pt x="5092700" y="3022600"/>
                  <a:pt x="5092700" y="3086100"/>
                </a:cubicBezTo>
                <a:cubicBezTo>
                  <a:pt x="5092700" y="3149600"/>
                  <a:pt x="5067300" y="3403600"/>
                  <a:pt x="5029200" y="3632200"/>
                </a:cubicBezTo>
                <a:lnTo>
                  <a:pt x="5029200" y="3683000"/>
                </a:lnTo>
                <a:cubicBezTo>
                  <a:pt x="4991100" y="3911600"/>
                  <a:pt x="4889500" y="4216400"/>
                  <a:pt x="4787900" y="4343400"/>
                </a:cubicBezTo>
                <a:cubicBezTo>
                  <a:pt x="4495800" y="4711700"/>
                  <a:pt x="4572000" y="5130800"/>
                  <a:pt x="4927600" y="5130800"/>
                </a:cubicBezTo>
                <a:cubicBezTo>
                  <a:pt x="5105400" y="5130800"/>
                  <a:pt x="5245100" y="5283200"/>
                  <a:pt x="5245100" y="5461000"/>
                </a:cubicBezTo>
                <a:cubicBezTo>
                  <a:pt x="5245100" y="5626100"/>
                  <a:pt x="5181600" y="5854700"/>
                  <a:pt x="5092700" y="5930900"/>
                </a:cubicBezTo>
                <a:cubicBezTo>
                  <a:pt x="5003800" y="6019800"/>
                  <a:pt x="4787900" y="6096000"/>
                  <a:pt x="4610100" y="6096000"/>
                </a:cubicBezTo>
                <a:cubicBezTo>
                  <a:pt x="4432300" y="6096000"/>
                  <a:pt x="4279900" y="6019800"/>
                  <a:pt x="4279900" y="5930900"/>
                </a:cubicBezTo>
                <a:cubicBezTo>
                  <a:pt x="4279900" y="5854700"/>
                  <a:pt x="4076700" y="5778500"/>
                  <a:pt x="3835400" y="5778500"/>
                </a:cubicBezTo>
                <a:lnTo>
                  <a:pt x="3454400" y="5778500"/>
                </a:lnTo>
                <a:cubicBezTo>
                  <a:pt x="3213100" y="5778500"/>
                  <a:pt x="2997200" y="5854700"/>
                  <a:pt x="2997200" y="5930900"/>
                </a:cubicBezTo>
                <a:cubicBezTo>
                  <a:pt x="2997200" y="6019800"/>
                  <a:pt x="2794000" y="6096000"/>
                  <a:pt x="2540000" y="6096000"/>
                </a:cubicBezTo>
                <a:lnTo>
                  <a:pt x="1536700" y="6096000"/>
                </a:lnTo>
                <a:cubicBezTo>
                  <a:pt x="1282700" y="6096000"/>
                  <a:pt x="952500" y="5956300"/>
                  <a:pt x="800100" y="5778500"/>
                </a:cubicBezTo>
                <a:lnTo>
                  <a:pt x="571500" y="5524500"/>
                </a:lnTo>
                <a:cubicBezTo>
                  <a:pt x="139700" y="5029200"/>
                  <a:pt x="0" y="4457700"/>
                  <a:pt x="203200" y="3975100"/>
                </a:cubicBezTo>
                <a:cubicBezTo>
                  <a:pt x="241300" y="3860800"/>
                  <a:pt x="304800" y="3594100"/>
                  <a:pt x="342900" y="3365500"/>
                </a:cubicBezTo>
                <a:cubicBezTo>
                  <a:pt x="381000" y="3149600"/>
                  <a:pt x="469900" y="2768600"/>
                  <a:pt x="546100" y="2540000"/>
                </a:cubicBezTo>
                <a:lnTo>
                  <a:pt x="889000" y="1447800"/>
                </a:lnTo>
                <a:cubicBezTo>
                  <a:pt x="1041400" y="965200"/>
                  <a:pt x="1244600" y="723900"/>
                  <a:pt x="1714500" y="469900"/>
                </a:cubicBezTo>
                <a:cubicBezTo>
                  <a:pt x="1892300" y="368300"/>
                  <a:pt x="2044700" y="228600"/>
                  <a:pt x="2044700" y="139700"/>
                </a:cubicBezTo>
                <a:cubicBezTo>
                  <a:pt x="2044700" y="63500"/>
                  <a:pt x="2247900" y="0"/>
                  <a:pt x="2489200" y="0"/>
                </a:cubicBezTo>
                <a:close/>
                <a:moveTo>
                  <a:pt x="5765800" y="6096000"/>
                </a:moveTo>
                <a:moveTo>
                  <a:pt x="1854200" y="5130800"/>
                </a:moveTo>
                <a:lnTo>
                  <a:pt x="2870200" y="5130800"/>
                </a:lnTo>
                <a:cubicBezTo>
                  <a:pt x="3556000" y="5130800"/>
                  <a:pt x="3962400" y="4610100"/>
                  <a:pt x="3962400" y="3721100"/>
                </a:cubicBezTo>
                <a:lnTo>
                  <a:pt x="3962400" y="3670300"/>
                </a:lnTo>
                <a:cubicBezTo>
                  <a:pt x="3962400" y="3416300"/>
                  <a:pt x="4051300" y="3213100"/>
                  <a:pt x="4165600" y="3213100"/>
                </a:cubicBezTo>
                <a:cubicBezTo>
                  <a:pt x="4279900" y="3213100"/>
                  <a:pt x="4381500" y="3009900"/>
                  <a:pt x="4406900" y="2768600"/>
                </a:cubicBezTo>
                <a:cubicBezTo>
                  <a:pt x="4419600" y="2527300"/>
                  <a:pt x="4470400" y="2108200"/>
                  <a:pt x="4495800" y="1841500"/>
                </a:cubicBezTo>
                <a:lnTo>
                  <a:pt x="4533900" y="1524000"/>
                </a:lnTo>
                <a:cubicBezTo>
                  <a:pt x="4572000" y="1257300"/>
                  <a:pt x="4559300" y="952500"/>
                  <a:pt x="4521200" y="838200"/>
                </a:cubicBezTo>
                <a:cubicBezTo>
                  <a:pt x="4483100" y="736600"/>
                  <a:pt x="4241800" y="647700"/>
                  <a:pt x="3987800" y="647700"/>
                </a:cubicBezTo>
                <a:lnTo>
                  <a:pt x="3136900" y="647700"/>
                </a:lnTo>
                <a:cubicBezTo>
                  <a:pt x="2882900" y="647700"/>
                  <a:pt x="2679700" y="711200"/>
                  <a:pt x="2679700" y="800100"/>
                </a:cubicBezTo>
                <a:cubicBezTo>
                  <a:pt x="2679700" y="889000"/>
                  <a:pt x="2540000" y="965200"/>
                  <a:pt x="2362200" y="965200"/>
                </a:cubicBezTo>
                <a:cubicBezTo>
                  <a:pt x="2184400" y="965200"/>
                  <a:pt x="2044700" y="1104900"/>
                  <a:pt x="2044700" y="1282700"/>
                </a:cubicBezTo>
                <a:cubicBezTo>
                  <a:pt x="2044700" y="1460500"/>
                  <a:pt x="1943100" y="1600200"/>
                  <a:pt x="1841500" y="1600200"/>
                </a:cubicBezTo>
                <a:cubicBezTo>
                  <a:pt x="1727200" y="1600200"/>
                  <a:pt x="1625600" y="1816100"/>
                  <a:pt x="1600200" y="2057400"/>
                </a:cubicBezTo>
                <a:lnTo>
                  <a:pt x="1600200" y="2108200"/>
                </a:lnTo>
                <a:cubicBezTo>
                  <a:pt x="1574800" y="2362200"/>
                  <a:pt x="1562100" y="2628900"/>
                  <a:pt x="1562100" y="2692400"/>
                </a:cubicBezTo>
                <a:cubicBezTo>
                  <a:pt x="1562100" y="2755900"/>
                  <a:pt x="1524000" y="3035300"/>
                  <a:pt x="1485900" y="3302000"/>
                </a:cubicBezTo>
                <a:lnTo>
                  <a:pt x="1473200" y="3365500"/>
                </a:lnTo>
                <a:cubicBezTo>
                  <a:pt x="1435100" y="3632200"/>
                  <a:pt x="1320800" y="3848100"/>
                  <a:pt x="1231900" y="3848100"/>
                </a:cubicBezTo>
                <a:cubicBezTo>
                  <a:pt x="1143000" y="3848100"/>
                  <a:pt x="1079500" y="4051300"/>
                  <a:pt x="1079500" y="4305300"/>
                </a:cubicBezTo>
                <a:lnTo>
                  <a:pt x="1079500" y="4356100"/>
                </a:lnTo>
                <a:cubicBezTo>
                  <a:pt x="1079500" y="4940300"/>
                  <a:pt x="1282700" y="5130800"/>
                  <a:pt x="1854200" y="5130800"/>
                </a:cubicBezTo>
                <a:close/>
                <a:moveTo>
                  <a:pt x="6350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43" name="Freeform 14943"/>
          <p:cNvSpPr/>
          <p:nvPr/>
        </p:nvSpPr>
        <p:spPr>
          <a:xfrm rot="0" flipH="0" flipV="0">
            <a:off x="15901082" y="17762727"/>
            <a:ext cx="62738" cy="56826"/>
          </a:xfrm>
          <a:custGeom>
            <a:pathLst>
              <a:path w="6604000" h="5981700">
                <a:moveTo>
                  <a:pt x="6388100" y="2159000"/>
                </a:moveTo>
                <a:lnTo>
                  <a:pt x="5880100" y="4191000"/>
                </a:lnTo>
                <a:cubicBezTo>
                  <a:pt x="5588000" y="5410200"/>
                  <a:pt x="5435600" y="5740400"/>
                  <a:pt x="5168900" y="5842000"/>
                </a:cubicBezTo>
                <a:cubicBezTo>
                  <a:pt x="4813300" y="5981700"/>
                  <a:pt x="4686300" y="5956300"/>
                  <a:pt x="4597400" y="5740400"/>
                </a:cubicBezTo>
                <a:cubicBezTo>
                  <a:pt x="4483100" y="5448300"/>
                  <a:pt x="4508500" y="5219700"/>
                  <a:pt x="4724400" y="4254500"/>
                </a:cubicBezTo>
                <a:lnTo>
                  <a:pt x="4876800" y="3619500"/>
                </a:lnTo>
                <a:cubicBezTo>
                  <a:pt x="4991100" y="3136900"/>
                  <a:pt x="5143500" y="2730500"/>
                  <a:pt x="5207000" y="2730500"/>
                </a:cubicBezTo>
                <a:cubicBezTo>
                  <a:pt x="5270500" y="2730500"/>
                  <a:pt x="5321300" y="2552700"/>
                  <a:pt x="5321300" y="2324100"/>
                </a:cubicBezTo>
                <a:cubicBezTo>
                  <a:pt x="5321300" y="2108200"/>
                  <a:pt x="5257800" y="1930400"/>
                  <a:pt x="5168900" y="1930400"/>
                </a:cubicBezTo>
                <a:cubicBezTo>
                  <a:pt x="5080000" y="1930400"/>
                  <a:pt x="4724400" y="2222500"/>
                  <a:pt x="4381500" y="2565400"/>
                </a:cubicBezTo>
                <a:cubicBezTo>
                  <a:pt x="3759200" y="3200400"/>
                  <a:pt x="3238500" y="3378200"/>
                  <a:pt x="2921000" y="3048000"/>
                </a:cubicBezTo>
                <a:cubicBezTo>
                  <a:pt x="2679700" y="2806700"/>
                  <a:pt x="2438400" y="2349500"/>
                  <a:pt x="2438400" y="2133600"/>
                </a:cubicBezTo>
                <a:cubicBezTo>
                  <a:pt x="2438400" y="1460500"/>
                  <a:pt x="1816100" y="1447800"/>
                  <a:pt x="1714500" y="2133600"/>
                </a:cubicBezTo>
                <a:cubicBezTo>
                  <a:pt x="1676400" y="2413000"/>
                  <a:pt x="1638300" y="2705100"/>
                  <a:pt x="1638300" y="2768600"/>
                </a:cubicBezTo>
                <a:cubicBezTo>
                  <a:pt x="1638300" y="3771900"/>
                  <a:pt x="1016000" y="5715000"/>
                  <a:pt x="660400" y="5854700"/>
                </a:cubicBezTo>
                <a:cubicBezTo>
                  <a:pt x="317500" y="5981700"/>
                  <a:pt x="203200" y="5956300"/>
                  <a:pt x="114300" y="5740400"/>
                </a:cubicBezTo>
                <a:cubicBezTo>
                  <a:pt x="0" y="5448300"/>
                  <a:pt x="12700" y="5245100"/>
                  <a:pt x="203200" y="4241800"/>
                </a:cubicBezTo>
                <a:lnTo>
                  <a:pt x="292100" y="3784600"/>
                </a:lnTo>
                <a:cubicBezTo>
                  <a:pt x="393700" y="3289300"/>
                  <a:pt x="558800" y="2895600"/>
                  <a:pt x="647700" y="2895600"/>
                </a:cubicBezTo>
                <a:cubicBezTo>
                  <a:pt x="800100" y="2895600"/>
                  <a:pt x="990600" y="2235200"/>
                  <a:pt x="990600" y="1727200"/>
                </a:cubicBezTo>
                <a:cubicBezTo>
                  <a:pt x="990600" y="800100"/>
                  <a:pt x="1346200" y="0"/>
                  <a:pt x="1765300" y="0"/>
                </a:cubicBezTo>
                <a:cubicBezTo>
                  <a:pt x="2400300" y="0"/>
                  <a:pt x="2463800" y="88900"/>
                  <a:pt x="2641600" y="1016000"/>
                </a:cubicBezTo>
                <a:cubicBezTo>
                  <a:pt x="2679700" y="1282700"/>
                  <a:pt x="3365500" y="2095500"/>
                  <a:pt x="3543300" y="2095500"/>
                </a:cubicBezTo>
                <a:cubicBezTo>
                  <a:pt x="3644900" y="2095500"/>
                  <a:pt x="4000500" y="1790700"/>
                  <a:pt x="4356100" y="1435100"/>
                </a:cubicBezTo>
                <a:lnTo>
                  <a:pt x="5092700" y="660400"/>
                </a:lnTo>
                <a:cubicBezTo>
                  <a:pt x="5435600" y="304800"/>
                  <a:pt x="5918200" y="0"/>
                  <a:pt x="6172200" y="0"/>
                </a:cubicBezTo>
                <a:cubicBezTo>
                  <a:pt x="6413500" y="0"/>
                  <a:pt x="6604000" y="292100"/>
                  <a:pt x="6604000" y="647700"/>
                </a:cubicBezTo>
                <a:cubicBezTo>
                  <a:pt x="6604000" y="1003300"/>
                  <a:pt x="6515100" y="1676400"/>
                  <a:pt x="6388100" y="2159000"/>
                </a:cubicBezTo>
                <a:close/>
                <a:moveTo>
                  <a:pt x="3467100" y="5842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44" name="Freeform 14944"/>
          <p:cNvSpPr/>
          <p:nvPr/>
        </p:nvSpPr>
        <p:spPr>
          <a:xfrm rot="0" flipH="0" flipV="0">
            <a:off x="15972310" y="17760314"/>
            <a:ext cx="51758" cy="57912"/>
          </a:xfrm>
          <a:custGeom>
            <a:pathLst>
              <a:path w="5448300" h="6096000">
                <a:moveTo>
                  <a:pt x="2933700" y="6096000"/>
                </a:moveTo>
                <a:lnTo>
                  <a:pt x="1549400" y="6096000"/>
                </a:lnTo>
                <a:cubicBezTo>
                  <a:pt x="393700" y="6096000"/>
                  <a:pt x="0" y="5689600"/>
                  <a:pt x="0" y="4546600"/>
                </a:cubicBezTo>
                <a:lnTo>
                  <a:pt x="0" y="4114800"/>
                </a:lnTo>
                <a:cubicBezTo>
                  <a:pt x="0" y="3619500"/>
                  <a:pt x="101600" y="2806700"/>
                  <a:pt x="228600" y="2324100"/>
                </a:cubicBezTo>
                <a:lnTo>
                  <a:pt x="609600" y="876300"/>
                </a:lnTo>
                <a:cubicBezTo>
                  <a:pt x="736600" y="393700"/>
                  <a:pt x="1079500" y="0"/>
                  <a:pt x="1384300" y="0"/>
                </a:cubicBezTo>
                <a:cubicBezTo>
                  <a:pt x="1676400" y="0"/>
                  <a:pt x="1917700" y="215900"/>
                  <a:pt x="1917700" y="482600"/>
                </a:cubicBezTo>
                <a:cubicBezTo>
                  <a:pt x="1917700" y="749300"/>
                  <a:pt x="1816100" y="1358900"/>
                  <a:pt x="1689100" y="1841500"/>
                </a:cubicBezTo>
                <a:lnTo>
                  <a:pt x="1308100" y="3289300"/>
                </a:lnTo>
                <a:cubicBezTo>
                  <a:pt x="1181100" y="3771900"/>
                  <a:pt x="977900" y="4165600"/>
                  <a:pt x="863600" y="4165600"/>
                </a:cubicBezTo>
                <a:cubicBezTo>
                  <a:pt x="609600" y="4165600"/>
                  <a:pt x="558800" y="4737100"/>
                  <a:pt x="800100" y="4965700"/>
                </a:cubicBezTo>
                <a:cubicBezTo>
                  <a:pt x="889000" y="5054600"/>
                  <a:pt x="1371600" y="5130800"/>
                  <a:pt x="1866900" y="5130800"/>
                </a:cubicBezTo>
                <a:lnTo>
                  <a:pt x="2298700" y="5130800"/>
                </a:lnTo>
                <a:cubicBezTo>
                  <a:pt x="2794000" y="5130800"/>
                  <a:pt x="3276600" y="4787900"/>
                  <a:pt x="3352800" y="4368800"/>
                </a:cubicBezTo>
                <a:cubicBezTo>
                  <a:pt x="3441700" y="3949700"/>
                  <a:pt x="3619500" y="3213100"/>
                  <a:pt x="3759200" y="2743200"/>
                </a:cubicBezTo>
                <a:lnTo>
                  <a:pt x="4191000" y="1231900"/>
                </a:lnTo>
                <a:cubicBezTo>
                  <a:pt x="4470400" y="266700"/>
                  <a:pt x="4673600" y="0"/>
                  <a:pt x="5130800" y="0"/>
                </a:cubicBezTo>
                <a:cubicBezTo>
                  <a:pt x="5308600" y="0"/>
                  <a:pt x="5448300" y="215900"/>
                  <a:pt x="5448300" y="482600"/>
                </a:cubicBezTo>
                <a:cubicBezTo>
                  <a:pt x="5448300" y="749300"/>
                  <a:pt x="5346700" y="1358900"/>
                  <a:pt x="5232400" y="1828800"/>
                </a:cubicBezTo>
                <a:lnTo>
                  <a:pt x="4445000" y="4851400"/>
                </a:lnTo>
                <a:cubicBezTo>
                  <a:pt x="4152900" y="5981700"/>
                  <a:pt x="4025900" y="6096000"/>
                  <a:pt x="2933700" y="6096000"/>
                </a:cubicBezTo>
                <a:close/>
                <a:moveTo>
                  <a:pt x="-5715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45" name="Freeform 14945"/>
          <p:cNvSpPr/>
          <p:nvPr/>
        </p:nvSpPr>
        <p:spPr>
          <a:xfrm rot="0" flipH="0" flipV="0">
            <a:off x="16087704" y="17733048"/>
            <a:ext cx="65633" cy="85299"/>
          </a:xfrm>
          <a:custGeom>
            <a:pathLst>
              <a:path w="6908800" h="8978900">
                <a:moveTo>
                  <a:pt x="1028700" y="8013700"/>
                </a:moveTo>
                <a:lnTo>
                  <a:pt x="3111500" y="8013700"/>
                </a:lnTo>
                <a:cubicBezTo>
                  <a:pt x="4038600" y="8013700"/>
                  <a:pt x="4673600" y="7632700"/>
                  <a:pt x="4673600" y="7048500"/>
                </a:cubicBezTo>
                <a:cubicBezTo>
                  <a:pt x="4673600" y="6464300"/>
                  <a:pt x="4902200" y="5765800"/>
                  <a:pt x="5105400" y="5765800"/>
                </a:cubicBezTo>
                <a:cubicBezTo>
                  <a:pt x="5219700" y="5765800"/>
                  <a:pt x="5308600" y="5486400"/>
                  <a:pt x="5308600" y="5130800"/>
                </a:cubicBezTo>
                <a:cubicBezTo>
                  <a:pt x="5308600" y="4775200"/>
                  <a:pt x="4902200" y="4483100"/>
                  <a:pt x="4394200" y="4483100"/>
                </a:cubicBezTo>
                <a:lnTo>
                  <a:pt x="3975100" y="4483100"/>
                </a:lnTo>
                <a:cubicBezTo>
                  <a:pt x="3479800" y="4483100"/>
                  <a:pt x="3060700" y="4267200"/>
                  <a:pt x="3060700" y="4000500"/>
                </a:cubicBezTo>
                <a:cubicBezTo>
                  <a:pt x="3060700" y="3733800"/>
                  <a:pt x="3479800" y="3517900"/>
                  <a:pt x="3975100" y="3517900"/>
                </a:cubicBezTo>
                <a:lnTo>
                  <a:pt x="4724400" y="3517900"/>
                </a:lnTo>
                <a:cubicBezTo>
                  <a:pt x="5854700" y="3517900"/>
                  <a:pt x="5956300" y="3429000"/>
                  <a:pt x="5956300" y="2286000"/>
                </a:cubicBezTo>
                <a:lnTo>
                  <a:pt x="5956300" y="2184400"/>
                </a:lnTo>
                <a:cubicBezTo>
                  <a:pt x="5956300" y="1638300"/>
                  <a:pt x="5600700" y="1257300"/>
                  <a:pt x="5041900" y="1219200"/>
                </a:cubicBezTo>
                <a:lnTo>
                  <a:pt x="3009900" y="1079500"/>
                </a:lnTo>
                <a:cubicBezTo>
                  <a:pt x="2514600" y="1041400"/>
                  <a:pt x="2095500" y="850900"/>
                  <a:pt x="2095500" y="660400"/>
                </a:cubicBezTo>
                <a:cubicBezTo>
                  <a:pt x="2095500" y="127000"/>
                  <a:pt x="2349500" y="0"/>
                  <a:pt x="3327400" y="0"/>
                </a:cubicBezTo>
                <a:lnTo>
                  <a:pt x="4394200" y="0"/>
                </a:lnTo>
                <a:cubicBezTo>
                  <a:pt x="6375400" y="0"/>
                  <a:pt x="6908800" y="482600"/>
                  <a:pt x="6908800" y="2273300"/>
                </a:cubicBezTo>
                <a:lnTo>
                  <a:pt x="6908800" y="2286000"/>
                </a:lnTo>
                <a:cubicBezTo>
                  <a:pt x="6908800" y="2794000"/>
                  <a:pt x="6807200" y="3594100"/>
                  <a:pt x="6680200" y="4064000"/>
                </a:cubicBezTo>
                <a:lnTo>
                  <a:pt x="5930900" y="6769100"/>
                </a:lnTo>
                <a:cubicBezTo>
                  <a:pt x="5499100" y="8293100"/>
                  <a:pt x="4508500" y="8978900"/>
                  <a:pt x="2717800" y="8978900"/>
                </a:cubicBezTo>
                <a:lnTo>
                  <a:pt x="1092200" y="8978900"/>
                </a:lnTo>
                <a:cubicBezTo>
                  <a:pt x="584200" y="8978900"/>
                  <a:pt x="139700" y="8890000"/>
                  <a:pt x="101600" y="8775700"/>
                </a:cubicBezTo>
                <a:cubicBezTo>
                  <a:pt x="0" y="8547100"/>
                  <a:pt x="0" y="8407400"/>
                  <a:pt x="63500" y="8178800"/>
                </a:cubicBezTo>
                <a:cubicBezTo>
                  <a:pt x="88900" y="8089900"/>
                  <a:pt x="520700" y="8013700"/>
                  <a:pt x="1028700" y="8013700"/>
                </a:cubicBezTo>
                <a:close/>
                <a:moveTo>
                  <a:pt x="647700" y="8966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46" name="Freeform 14946"/>
          <p:cNvSpPr/>
          <p:nvPr/>
        </p:nvSpPr>
        <p:spPr>
          <a:xfrm rot="0" flipH="0" flipV="0">
            <a:off x="16169187" y="17787823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47" name="Freeform 14947"/>
          <p:cNvSpPr/>
          <p:nvPr/>
        </p:nvSpPr>
        <p:spPr>
          <a:xfrm rot="0" flipH="0" flipV="0">
            <a:off x="16229436" y="17735340"/>
            <a:ext cx="51517" cy="82283"/>
          </a:xfrm>
          <a:custGeom>
            <a:pathLst>
              <a:path w="5422900" h="8661400">
                <a:moveTo>
                  <a:pt x="901700" y="4914900"/>
                </a:moveTo>
                <a:lnTo>
                  <a:pt x="3060700" y="876300"/>
                </a:lnTo>
                <a:cubicBezTo>
                  <a:pt x="3441700" y="177800"/>
                  <a:pt x="3594100" y="0"/>
                  <a:pt x="3822700" y="0"/>
                </a:cubicBezTo>
                <a:cubicBezTo>
                  <a:pt x="4051300" y="0"/>
                  <a:pt x="4140200" y="127000"/>
                  <a:pt x="4140200" y="482600"/>
                </a:cubicBezTo>
                <a:cubicBezTo>
                  <a:pt x="4140200" y="660400"/>
                  <a:pt x="3987800" y="1079500"/>
                  <a:pt x="3797300" y="1409700"/>
                </a:cubicBezTo>
                <a:lnTo>
                  <a:pt x="2032000" y="4622800"/>
                </a:lnTo>
                <a:cubicBezTo>
                  <a:pt x="1435100" y="5715000"/>
                  <a:pt x="1460500" y="5930900"/>
                  <a:pt x="2146300" y="5930900"/>
                </a:cubicBezTo>
                <a:lnTo>
                  <a:pt x="2489200" y="5930900"/>
                </a:lnTo>
                <a:cubicBezTo>
                  <a:pt x="2870200" y="5930900"/>
                  <a:pt x="3289300" y="5651500"/>
                  <a:pt x="3429000" y="5295900"/>
                </a:cubicBezTo>
                <a:lnTo>
                  <a:pt x="3556000" y="4965700"/>
                </a:lnTo>
                <a:cubicBezTo>
                  <a:pt x="3695700" y="4622800"/>
                  <a:pt x="3924300" y="4330700"/>
                  <a:pt x="4051300" y="4330700"/>
                </a:cubicBezTo>
                <a:cubicBezTo>
                  <a:pt x="4191000" y="4330700"/>
                  <a:pt x="4330700" y="4368800"/>
                  <a:pt x="4381500" y="4406900"/>
                </a:cubicBezTo>
                <a:cubicBezTo>
                  <a:pt x="4470400" y="4495800"/>
                  <a:pt x="4483100" y="5105400"/>
                  <a:pt x="4419600" y="5626100"/>
                </a:cubicBezTo>
                <a:cubicBezTo>
                  <a:pt x="4394200" y="5816600"/>
                  <a:pt x="4610100" y="6070600"/>
                  <a:pt x="4889500" y="6210300"/>
                </a:cubicBezTo>
                <a:cubicBezTo>
                  <a:pt x="5181600" y="6337300"/>
                  <a:pt x="5422900" y="6477000"/>
                  <a:pt x="5422900" y="6515100"/>
                </a:cubicBezTo>
                <a:cubicBezTo>
                  <a:pt x="5422900" y="6731000"/>
                  <a:pt x="5029200" y="6896100"/>
                  <a:pt x="4533900" y="6896100"/>
                </a:cubicBezTo>
                <a:cubicBezTo>
                  <a:pt x="3886200" y="6896100"/>
                  <a:pt x="3822700" y="6946900"/>
                  <a:pt x="3822700" y="7378700"/>
                </a:cubicBezTo>
                <a:cubicBezTo>
                  <a:pt x="3822700" y="8089900"/>
                  <a:pt x="3492500" y="8661400"/>
                  <a:pt x="3098800" y="8661400"/>
                </a:cubicBezTo>
                <a:cubicBezTo>
                  <a:pt x="2959100" y="8661400"/>
                  <a:pt x="2819400" y="8509000"/>
                  <a:pt x="2781300" y="8331200"/>
                </a:cubicBezTo>
                <a:cubicBezTo>
                  <a:pt x="2730500" y="8140700"/>
                  <a:pt x="2717800" y="7747000"/>
                  <a:pt x="2730500" y="7442200"/>
                </a:cubicBezTo>
                <a:cubicBezTo>
                  <a:pt x="2755900" y="7150100"/>
                  <a:pt x="2463800" y="6896100"/>
                  <a:pt x="2095500" y="6896100"/>
                </a:cubicBezTo>
                <a:lnTo>
                  <a:pt x="812800" y="6896100"/>
                </a:lnTo>
                <a:cubicBezTo>
                  <a:pt x="431800" y="6896100"/>
                  <a:pt x="88900" y="6858000"/>
                  <a:pt x="50800" y="6819900"/>
                </a:cubicBezTo>
                <a:cubicBezTo>
                  <a:pt x="0" y="6769100"/>
                  <a:pt x="101600" y="6477000"/>
                  <a:pt x="254000" y="6159500"/>
                </a:cubicBezTo>
                <a:lnTo>
                  <a:pt x="279400" y="6108700"/>
                </a:lnTo>
                <a:cubicBezTo>
                  <a:pt x="444500" y="5791200"/>
                  <a:pt x="711200" y="5245100"/>
                  <a:pt x="901700" y="4914900"/>
                </a:cubicBezTo>
                <a:close/>
                <a:moveTo>
                  <a:pt x="3467100" y="8724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48" name="Freeform 14948"/>
          <p:cNvSpPr/>
          <p:nvPr/>
        </p:nvSpPr>
        <p:spPr>
          <a:xfrm rot="0" flipH="0" flipV="0">
            <a:off x="16291615" y="17735581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49" name="Freeform 14949"/>
          <p:cNvSpPr/>
          <p:nvPr/>
        </p:nvSpPr>
        <p:spPr>
          <a:xfrm rot="0" flipH="0" flipV="0">
            <a:off x="16352467" y="17736064"/>
            <a:ext cx="57791" cy="82283"/>
          </a:xfrm>
          <a:custGeom>
            <a:pathLst>
              <a:path w="6083300" h="8661400">
                <a:moveTo>
                  <a:pt x="5626100" y="889000"/>
                </a:moveTo>
                <a:lnTo>
                  <a:pt x="6070600" y="8343900"/>
                </a:lnTo>
                <a:cubicBezTo>
                  <a:pt x="6083300" y="8559800"/>
                  <a:pt x="5994400" y="8661400"/>
                  <a:pt x="5778500" y="8661400"/>
                </a:cubicBezTo>
                <a:lnTo>
                  <a:pt x="5753100" y="8661400"/>
                </a:lnTo>
                <a:cubicBezTo>
                  <a:pt x="5588000" y="8661400"/>
                  <a:pt x="5372100" y="8509000"/>
                  <a:pt x="5295900" y="8318500"/>
                </a:cubicBezTo>
                <a:lnTo>
                  <a:pt x="5270500" y="8255000"/>
                </a:lnTo>
                <a:cubicBezTo>
                  <a:pt x="5181600" y="8077200"/>
                  <a:pt x="5118100" y="7772400"/>
                  <a:pt x="5118100" y="7594600"/>
                </a:cubicBezTo>
                <a:lnTo>
                  <a:pt x="5118100" y="6426200"/>
                </a:lnTo>
                <a:lnTo>
                  <a:pt x="2387600" y="6426200"/>
                </a:lnTo>
                <a:cubicBezTo>
                  <a:pt x="2209800" y="6426200"/>
                  <a:pt x="1968500" y="6527800"/>
                  <a:pt x="1841500" y="6642100"/>
                </a:cubicBezTo>
                <a:lnTo>
                  <a:pt x="1651000" y="6832600"/>
                </a:lnTo>
                <a:cubicBezTo>
                  <a:pt x="1524000" y="6959600"/>
                  <a:pt x="1358900" y="7188200"/>
                  <a:pt x="1270000" y="7340600"/>
                </a:cubicBezTo>
                <a:lnTo>
                  <a:pt x="698500" y="8382000"/>
                </a:lnTo>
                <a:cubicBezTo>
                  <a:pt x="609600" y="8534400"/>
                  <a:pt x="419100" y="8661400"/>
                  <a:pt x="266700" y="8661400"/>
                </a:cubicBezTo>
                <a:cubicBezTo>
                  <a:pt x="114300" y="8661400"/>
                  <a:pt x="0" y="8534400"/>
                  <a:pt x="25400" y="8369300"/>
                </a:cubicBezTo>
                <a:lnTo>
                  <a:pt x="63500" y="8064500"/>
                </a:lnTo>
                <a:cubicBezTo>
                  <a:pt x="88900" y="7899400"/>
                  <a:pt x="190500" y="7632700"/>
                  <a:pt x="279400" y="7493000"/>
                </a:cubicBezTo>
                <a:lnTo>
                  <a:pt x="2324100" y="4178300"/>
                </a:lnTo>
                <a:cubicBezTo>
                  <a:pt x="2425700" y="4025900"/>
                  <a:pt x="2578100" y="3822700"/>
                  <a:pt x="2679700" y="3721100"/>
                </a:cubicBezTo>
                <a:cubicBezTo>
                  <a:pt x="2781300" y="3619500"/>
                  <a:pt x="2908300" y="3403600"/>
                  <a:pt x="2946400" y="3238500"/>
                </a:cubicBezTo>
                <a:lnTo>
                  <a:pt x="2946400" y="3213100"/>
                </a:lnTo>
                <a:cubicBezTo>
                  <a:pt x="2984500" y="3060700"/>
                  <a:pt x="3086100" y="2806700"/>
                  <a:pt x="3162300" y="2667000"/>
                </a:cubicBezTo>
                <a:lnTo>
                  <a:pt x="3314700" y="2400300"/>
                </a:lnTo>
                <a:cubicBezTo>
                  <a:pt x="3390900" y="2260600"/>
                  <a:pt x="3505200" y="2095500"/>
                  <a:pt x="3568700" y="2032000"/>
                </a:cubicBezTo>
                <a:cubicBezTo>
                  <a:pt x="3695700" y="1905000"/>
                  <a:pt x="3886200" y="1625600"/>
                  <a:pt x="4127500" y="1231900"/>
                </a:cubicBezTo>
                <a:lnTo>
                  <a:pt x="4521200" y="558800"/>
                </a:lnTo>
                <a:cubicBezTo>
                  <a:pt x="4775200" y="127000"/>
                  <a:pt x="4927600" y="0"/>
                  <a:pt x="5194300" y="0"/>
                </a:cubicBezTo>
                <a:cubicBezTo>
                  <a:pt x="5435600" y="0"/>
                  <a:pt x="5588000" y="304800"/>
                  <a:pt x="5626100" y="889000"/>
                </a:cubicBezTo>
                <a:close/>
                <a:moveTo>
                  <a:pt x="7213600" y="8648700"/>
                </a:moveTo>
                <a:moveTo>
                  <a:pt x="3187700" y="5613400"/>
                </a:moveTo>
                <a:lnTo>
                  <a:pt x="4635500" y="5613400"/>
                </a:lnTo>
                <a:cubicBezTo>
                  <a:pt x="4813300" y="5613400"/>
                  <a:pt x="4978400" y="5600700"/>
                  <a:pt x="5003800" y="5562600"/>
                </a:cubicBezTo>
                <a:cubicBezTo>
                  <a:pt x="5029200" y="5537200"/>
                  <a:pt x="5029200" y="5372100"/>
                  <a:pt x="5003800" y="5194300"/>
                </a:cubicBezTo>
                <a:lnTo>
                  <a:pt x="4851400" y="4178300"/>
                </a:lnTo>
                <a:cubicBezTo>
                  <a:pt x="4813300" y="4000500"/>
                  <a:pt x="4800600" y="3708400"/>
                  <a:pt x="4800600" y="3530600"/>
                </a:cubicBezTo>
                <a:lnTo>
                  <a:pt x="4800600" y="2413000"/>
                </a:lnTo>
                <a:cubicBezTo>
                  <a:pt x="4800600" y="2235200"/>
                  <a:pt x="4711700" y="2082800"/>
                  <a:pt x="4597400" y="2082800"/>
                </a:cubicBezTo>
                <a:cubicBezTo>
                  <a:pt x="4495800" y="2082800"/>
                  <a:pt x="4381500" y="2171700"/>
                  <a:pt x="4368800" y="2273300"/>
                </a:cubicBezTo>
                <a:cubicBezTo>
                  <a:pt x="4343400" y="2374900"/>
                  <a:pt x="4254500" y="2590800"/>
                  <a:pt x="4165600" y="2755900"/>
                </a:cubicBezTo>
                <a:lnTo>
                  <a:pt x="3517900" y="3873500"/>
                </a:lnTo>
                <a:cubicBezTo>
                  <a:pt x="3429000" y="4038600"/>
                  <a:pt x="3263900" y="4254500"/>
                  <a:pt x="3162300" y="4368800"/>
                </a:cubicBezTo>
                <a:cubicBezTo>
                  <a:pt x="3060700" y="4470400"/>
                  <a:pt x="2921000" y="4673600"/>
                  <a:pt x="2857500" y="4813300"/>
                </a:cubicBezTo>
                <a:lnTo>
                  <a:pt x="2832100" y="4864100"/>
                </a:lnTo>
                <a:cubicBezTo>
                  <a:pt x="2692400" y="5181600"/>
                  <a:pt x="2679700" y="5422900"/>
                  <a:pt x="2794000" y="5537200"/>
                </a:cubicBezTo>
                <a:cubicBezTo>
                  <a:pt x="2832100" y="5588000"/>
                  <a:pt x="3009900" y="5613400"/>
                  <a:pt x="3187700" y="5613400"/>
                </a:cubicBezTo>
                <a:close/>
                <a:moveTo>
                  <a:pt x="2489200" y="864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50" name="Freeform 14950"/>
          <p:cNvSpPr/>
          <p:nvPr/>
        </p:nvSpPr>
        <p:spPr>
          <a:xfrm rot="0" flipH="0" flipV="0">
            <a:off x="16483790" y="17760194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51" name="Freeform 14951"/>
          <p:cNvSpPr/>
          <p:nvPr/>
        </p:nvSpPr>
        <p:spPr>
          <a:xfrm rot="0" flipH="0" flipV="0">
            <a:off x="16540653" y="17760314"/>
            <a:ext cx="55981" cy="57912"/>
          </a:xfrm>
          <a:custGeom>
            <a:pathLst>
              <a:path w="5892800" h="6096000">
                <a:moveTo>
                  <a:pt x="2489200" y="0"/>
                </a:moveTo>
                <a:lnTo>
                  <a:pt x="5892800" y="0"/>
                </a:lnTo>
                <a:lnTo>
                  <a:pt x="5613400" y="1473200"/>
                </a:lnTo>
                <a:cubicBezTo>
                  <a:pt x="5575300" y="1727200"/>
                  <a:pt x="5473700" y="1930400"/>
                  <a:pt x="5384800" y="1930400"/>
                </a:cubicBezTo>
                <a:cubicBezTo>
                  <a:pt x="5308600" y="1930400"/>
                  <a:pt x="5219700" y="2146300"/>
                  <a:pt x="5168900" y="2413000"/>
                </a:cubicBezTo>
                <a:lnTo>
                  <a:pt x="5156200" y="2476500"/>
                </a:lnTo>
                <a:cubicBezTo>
                  <a:pt x="5118100" y="2743200"/>
                  <a:pt x="5092700" y="3022600"/>
                  <a:pt x="5092700" y="3086100"/>
                </a:cubicBezTo>
                <a:cubicBezTo>
                  <a:pt x="5092700" y="3149600"/>
                  <a:pt x="5067300" y="3403600"/>
                  <a:pt x="5029200" y="3632200"/>
                </a:cubicBezTo>
                <a:lnTo>
                  <a:pt x="5029200" y="3683000"/>
                </a:lnTo>
                <a:cubicBezTo>
                  <a:pt x="4991100" y="3911600"/>
                  <a:pt x="4889500" y="4216400"/>
                  <a:pt x="4787900" y="4343400"/>
                </a:cubicBezTo>
                <a:cubicBezTo>
                  <a:pt x="4495800" y="4711700"/>
                  <a:pt x="4572000" y="5130800"/>
                  <a:pt x="4927600" y="5130800"/>
                </a:cubicBezTo>
                <a:cubicBezTo>
                  <a:pt x="5105400" y="5130800"/>
                  <a:pt x="5245100" y="5283200"/>
                  <a:pt x="5245100" y="5461000"/>
                </a:cubicBezTo>
                <a:cubicBezTo>
                  <a:pt x="5245100" y="5626100"/>
                  <a:pt x="5181600" y="5854700"/>
                  <a:pt x="5092700" y="5930900"/>
                </a:cubicBezTo>
                <a:cubicBezTo>
                  <a:pt x="5003800" y="6019800"/>
                  <a:pt x="4787900" y="6096000"/>
                  <a:pt x="4610100" y="6096000"/>
                </a:cubicBezTo>
                <a:cubicBezTo>
                  <a:pt x="4432300" y="6096000"/>
                  <a:pt x="4279900" y="6019800"/>
                  <a:pt x="4279900" y="5930900"/>
                </a:cubicBezTo>
                <a:cubicBezTo>
                  <a:pt x="4279900" y="5854700"/>
                  <a:pt x="4076700" y="5778500"/>
                  <a:pt x="3835400" y="5778500"/>
                </a:cubicBezTo>
                <a:lnTo>
                  <a:pt x="3454400" y="5778500"/>
                </a:lnTo>
                <a:cubicBezTo>
                  <a:pt x="3213100" y="5778500"/>
                  <a:pt x="2997200" y="5854700"/>
                  <a:pt x="2997200" y="5930900"/>
                </a:cubicBezTo>
                <a:cubicBezTo>
                  <a:pt x="2997200" y="6019800"/>
                  <a:pt x="2794000" y="6096000"/>
                  <a:pt x="2540000" y="6096000"/>
                </a:cubicBezTo>
                <a:lnTo>
                  <a:pt x="1536700" y="6096000"/>
                </a:lnTo>
                <a:cubicBezTo>
                  <a:pt x="1282700" y="6096000"/>
                  <a:pt x="952500" y="5956300"/>
                  <a:pt x="800100" y="5778500"/>
                </a:cubicBezTo>
                <a:lnTo>
                  <a:pt x="571500" y="5524500"/>
                </a:lnTo>
                <a:cubicBezTo>
                  <a:pt x="139700" y="5029200"/>
                  <a:pt x="0" y="4457700"/>
                  <a:pt x="203200" y="3975100"/>
                </a:cubicBezTo>
                <a:cubicBezTo>
                  <a:pt x="241300" y="3860800"/>
                  <a:pt x="304800" y="3594100"/>
                  <a:pt x="342900" y="3365500"/>
                </a:cubicBezTo>
                <a:cubicBezTo>
                  <a:pt x="381000" y="3149600"/>
                  <a:pt x="469900" y="2768600"/>
                  <a:pt x="546100" y="2540000"/>
                </a:cubicBezTo>
                <a:lnTo>
                  <a:pt x="889000" y="1447800"/>
                </a:lnTo>
                <a:cubicBezTo>
                  <a:pt x="1041400" y="965200"/>
                  <a:pt x="1244600" y="723900"/>
                  <a:pt x="1714500" y="469900"/>
                </a:cubicBezTo>
                <a:cubicBezTo>
                  <a:pt x="1892300" y="368300"/>
                  <a:pt x="2044700" y="228600"/>
                  <a:pt x="2044700" y="139700"/>
                </a:cubicBezTo>
                <a:cubicBezTo>
                  <a:pt x="2044700" y="63500"/>
                  <a:pt x="2247900" y="0"/>
                  <a:pt x="2489200" y="0"/>
                </a:cubicBezTo>
                <a:close/>
                <a:moveTo>
                  <a:pt x="5765800" y="6096000"/>
                </a:moveTo>
                <a:moveTo>
                  <a:pt x="1854200" y="5130800"/>
                </a:moveTo>
                <a:lnTo>
                  <a:pt x="2870200" y="5130800"/>
                </a:lnTo>
                <a:cubicBezTo>
                  <a:pt x="3556000" y="5130800"/>
                  <a:pt x="3962400" y="4610100"/>
                  <a:pt x="3962400" y="3721100"/>
                </a:cubicBezTo>
                <a:lnTo>
                  <a:pt x="3962400" y="3670300"/>
                </a:lnTo>
                <a:cubicBezTo>
                  <a:pt x="3962400" y="3416300"/>
                  <a:pt x="4051300" y="3213100"/>
                  <a:pt x="4165600" y="3213100"/>
                </a:cubicBezTo>
                <a:cubicBezTo>
                  <a:pt x="4279900" y="3213100"/>
                  <a:pt x="4381500" y="3009900"/>
                  <a:pt x="4406900" y="2768600"/>
                </a:cubicBezTo>
                <a:cubicBezTo>
                  <a:pt x="4419600" y="2527300"/>
                  <a:pt x="4470400" y="2108200"/>
                  <a:pt x="4495800" y="1841500"/>
                </a:cubicBezTo>
                <a:lnTo>
                  <a:pt x="4533900" y="1524000"/>
                </a:lnTo>
                <a:cubicBezTo>
                  <a:pt x="4572000" y="1257300"/>
                  <a:pt x="4559300" y="952500"/>
                  <a:pt x="4521200" y="838200"/>
                </a:cubicBezTo>
                <a:cubicBezTo>
                  <a:pt x="4483100" y="736600"/>
                  <a:pt x="4241800" y="647700"/>
                  <a:pt x="3987800" y="647700"/>
                </a:cubicBezTo>
                <a:lnTo>
                  <a:pt x="3136900" y="647700"/>
                </a:lnTo>
                <a:cubicBezTo>
                  <a:pt x="2882900" y="647700"/>
                  <a:pt x="2679700" y="711200"/>
                  <a:pt x="2679700" y="800100"/>
                </a:cubicBezTo>
                <a:cubicBezTo>
                  <a:pt x="2679700" y="889000"/>
                  <a:pt x="2540000" y="965200"/>
                  <a:pt x="2362200" y="965200"/>
                </a:cubicBezTo>
                <a:cubicBezTo>
                  <a:pt x="2184400" y="965200"/>
                  <a:pt x="2044700" y="1104900"/>
                  <a:pt x="2044700" y="1282700"/>
                </a:cubicBezTo>
                <a:cubicBezTo>
                  <a:pt x="2044700" y="1460500"/>
                  <a:pt x="1943100" y="1600200"/>
                  <a:pt x="1841500" y="1600200"/>
                </a:cubicBezTo>
                <a:cubicBezTo>
                  <a:pt x="1727200" y="1600200"/>
                  <a:pt x="1625600" y="1816100"/>
                  <a:pt x="1600200" y="2057400"/>
                </a:cubicBezTo>
                <a:lnTo>
                  <a:pt x="1600200" y="2108200"/>
                </a:lnTo>
                <a:cubicBezTo>
                  <a:pt x="1574800" y="2362200"/>
                  <a:pt x="1562100" y="2628900"/>
                  <a:pt x="1562100" y="2692400"/>
                </a:cubicBezTo>
                <a:cubicBezTo>
                  <a:pt x="1562100" y="2755900"/>
                  <a:pt x="1524000" y="3035300"/>
                  <a:pt x="1485900" y="3302000"/>
                </a:cubicBezTo>
                <a:lnTo>
                  <a:pt x="1473200" y="3365500"/>
                </a:lnTo>
                <a:cubicBezTo>
                  <a:pt x="1435100" y="3632200"/>
                  <a:pt x="1320800" y="3848100"/>
                  <a:pt x="1231900" y="3848100"/>
                </a:cubicBezTo>
                <a:cubicBezTo>
                  <a:pt x="1143000" y="3848100"/>
                  <a:pt x="1079500" y="4051300"/>
                  <a:pt x="1079500" y="4305300"/>
                </a:cubicBezTo>
                <a:lnTo>
                  <a:pt x="1079500" y="4356100"/>
                </a:lnTo>
                <a:cubicBezTo>
                  <a:pt x="1079500" y="4940300"/>
                  <a:pt x="1282700" y="5130800"/>
                  <a:pt x="1854200" y="5130800"/>
                </a:cubicBezTo>
                <a:close/>
                <a:moveTo>
                  <a:pt x="635000" y="609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52" name="Freeform 14952"/>
          <p:cNvSpPr/>
          <p:nvPr/>
        </p:nvSpPr>
        <p:spPr>
          <a:xfrm rot="0" flipH="0" flipV="0">
            <a:off x="16654497" y="17734978"/>
            <a:ext cx="74923" cy="94468"/>
          </a:xfrm>
          <a:custGeom>
            <a:pathLst>
              <a:path w="7886700" h="9944100">
                <a:moveTo>
                  <a:pt x="5232400" y="8813800"/>
                </a:moveTo>
                <a:lnTo>
                  <a:pt x="1612900" y="8813800"/>
                </a:lnTo>
                <a:cubicBezTo>
                  <a:pt x="1219200" y="8813800"/>
                  <a:pt x="990600" y="9029700"/>
                  <a:pt x="901700" y="9448800"/>
                </a:cubicBezTo>
                <a:lnTo>
                  <a:pt x="863600" y="9626600"/>
                </a:lnTo>
                <a:cubicBezTo>
                  <a:pt x="825500" y="9804400"/>
                  <a:pt x="660400" y="9944100"/>
                  <a:pt x="482600" y="9944100"/>
                </a:cubicBezTo>
                <a:cubicBezTo>
                  <a:pt x="127000" y="9944100"/>
                  <a:pt x="0" y="9855200"/>
                  <a:pt x="0" y="9626600"/>
                </a:cubicBezTo>
                <a:cubicBezTo>
                  <a:pt x="0" y="9537700"/>
                  <a:pt x="38100" y="9334500"/>
                  <a:pt x="76200" y="9169400"/>
                </a:cubicBezTo>
                <a:lnTo>
                  <a:pt x="177800" y="8712200"/>
                </a:lnTo>
                <a:cubicBezTo>
                  <a:pt x="254000" y="8356600"/>
                  <a:pt x="533400" y="8064500"/>
                  <a:pt x="965200" y="7874000"/>
                </a:cubicBezTo>
                <a:lnTo>
                  <a:pt x="1193800" y="7772400"/>
                </a:lnTo>
                <a:cubicBezTo>
                  <a:pt x="1587500" y="7594600"/>
                  <a:pt x="1600200" y="7594600"/>
                  <a:pt x="1676400" y="7213600"/>
                </a:cubicBezTo>
                <a:lnTo>
                  <a:pt x="1714500" y="7035800"/>
                </a:lnTo>
                <a:cubicBezTo>
                  <a:pt x="1739900" y="6858000"/>
                  <a:pt x="1828800" y="6578600"/>
                  <a:pt x="1892300" y="6426200"/>
                </a:cubicBezTo>
                <a:lnTo>
                  <a:pt x="4000500" y="1041400"/>
                </a:lnTo>
                <a:cubicBezTo>
                  <a:pt x="4064000" y="876300"/>
                  <a:pt x="4178300" y="635000"/>
                  <a:pt x="4267200" y="495300"/>
                </a:cubicBezTo>
                <a:lnTo>
                  <a:pt x="4292600" y="457200"/>
                </a:lnTo>
                <a:cubicBezTo>
                  <a:pt x="4521200" y="63500"/>
                  <a:pt x="4635500" y="0"/>
                  <a:pt x="4978400" y="0"/>
                </a:cubicBezTo>
                <a:lnTo>
                  <a:pt x="7378700" y="0"/>
                </a:lnTo>
                <a:cubicBezTo>
                  <a:pt x="7556500" y="0"/>
                  <a:pt x="7734300" y="38100"/>
                  <a:pt x="7785100" y="76200"/>
                </a:cubicBezTo>
                <a:cubicBezTo>
                  <a:pt x="7886700" y="177800"/>
                  <a:pt x="7886700" y="711200"/>
                  <a:pt x="7785100" y="1104900"/>
                </a:cubicBezTo>
                <a:lnTo>
                  <a:pt x="6400800" y="6578600"/>
                </a:lnTo>
                <a:cubicBezTo>
                  <a:pt x="6350000" y="6756400"/>
                  <a:pt x="6273800" y="6896100"/>
                  <a:pt x="6210300" y="6896100"/>
                </a:cubicBezTo>
                <a:cubicBezTo>
                  <a:pt x="6146800" y="6896100"/>
                  <a:pt x="6096000" y="7035800"/>
                  <a:pt x="6096000" y="7213600"/>
                </a:cubicBezTo>
                <a:lnTo>
                  <a:pt x="6096000" y="7531100"/>
                </a:lnTo>
                <a:cubicBezTo>
                  <a:pt x="6096000" y="7708900"/>
                  <a:pt x="6134100" y="7886700"/>
                  <a:pt x="6184900" y="7937500"/>
                </a:cubicBezTo>
                <a:cubicBezTo>
                  <a:pt x="6223000" y="7975600"/>
                  <a:pt x="6337300" y="8013700"/>
                  <a:pt x="6426200" y="8013700"/>
                </a:cubicBezTo>
                <a:cubicBezTo>
                  <a:pt x="6502400" y="8013700"/>
                  <a:pt x="6578600" y="8166100"/>
                  <a:pt x="6578600" y="8343900"/>
                </a:cubicBezTo>
                <a:lnTo>
                  <a:pt x="6578600" y="8661400"/>
                </a:lnTo>
                <a:cubicBezTo>
                  <a:pt x="6578600" y="8839200"/>
                  <a:pt x="6540500" y="9118600"/>
                  <a:pt x="6502400" y="9296400"/>
                </a:cubicBezTo>
                <a:lnTo>
                  <a:pt x="6413500" y="9626600"/>
                </a:lnTo>
                <a:cubicBezTo>
                  <a:pt x="6362700" y="9817100"/>
                  <a:pt x="6197600" y="9944100"/>
                  <a:pt x="6007100" y="9944100"/>
                </a:cubicBezTo>
                <a:lnTo>
                  <a:pt x="5778500" y="9944100"/>
                </a:lnTo>
                <a:cubicBezTo>
                  <a:pt x="5588000" y="9944100"/>
                  <a:pt x="5461000" y="9817100"/>
                  <a:pt x="5461000" y="9626600"/>
                </a:cubicBezTo>
                <a:lnTo>
                  <a:pt x="5461000" y="9461500"/>
                </a:lnTo>
                <a:cubicBezTo>
                  <a:pt x="5461000" y="9283700"/>
                  <a:pt x="5473700" y="9067800"/>
                  <a:pt x="5511800" y="8978900"/>
                </a:cubicBezTo>
                <a:cubicBezTo>
                  <a:pt x="5537200" y="8890000"/>
                  <a:pt x="5410200" y="8813800"/>
                  <a:pt x="5232400" y="8813800"/>
                </a:cubicBezTo>
                <a:close/>
                <a:moveTo>
                  <a:pt x="-368300" y="8763000"/>
                </a:moveTo>
                <a:moveTo>
                  <a:pt x="4660900" y="1803400"/>
                </a:moveTo>
                <a:lnTo>
                  <a:pt x="2692400" y="6756400"/>
                </a:lnTo>
                <a:cubicBezTo>
                  <a:pt x="2628900" y="6921500"/>
                  <a:pt x="2565400" y="7200900"/>
                  <a:pt x="2565400" y="7378700"/>
                </a:cubicBezTo>
                <a:lnTo>
                  <a:pt x="2565400" y="7531100"/>
                </a:lnTo>
                <a:cubicBezTo>
                  <a:pt x="2565400" y="7785100"/>
                  <a:pt x="2641600" y="7861300"/>
                  <a:pt x="2895600" y="7861300"/>
                </a:cubicBezTo>
                <a:lnTo>
                  <a:pt x="4495800" y="7861300"/>
                </a:lnTo>
                <a:cubicBezTo>
                  <a:pt x="4876800" y="7861300"/>
                  <a:pt x="5003800" y="7747000"/>
                  <a:pt x="5118100" y="7340600"/>
                </a:cubicBezTo>
                <a:lnTo>
                  <a:pt x="6654800" y="2070100"/>
                </a:lnTo>
                <a:cubicBezTo>
                  <a:pt x="6705600" y="1892300"/>
                  <a:pt x="6743700" y="1612900"/>
                  <a:pt x="6743700" y="1435100"/>
                </a:cubicBezTo>
                <a:lnTo>
                  <a:pt x="6743700" y="1282700"/>
                </a:lnTo>
                <a:cubicBezTo>
                  <a:pt x="6743700" y="1041400"/>
                  <a:pt x="6654800" y="952500"/>
                  <a:pt x="6426200" y="952500"/>
                </a:cubicBezTo>
                <a:lnTo>
                  <a:pt x="5410200" y="952500"/>
                </a:lnTo>
                <a:cubicBezTo>
                  <a:pt x="5092700" y="952500"/>
                  <a:pt x="4914900" y="1168400"/>
                  <a:pt x="4660900" y="1803400"/>
                </a:cubicBezTo>
                <a:close/>
                <a:moveTo>
                  <a:pt x="6642100" y="8763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53" name="Freeform 14953"/>
          <p:cNvSpPr/>
          <p:nvPr/>
        </p:nvSpPr>
        <p:spPr>
          <a:xfrm rot="0" flipH="0" flipV="0">
            <a:off x="16739269" y="17733048"/>
            <a:ext cx="128009" cy="85420"/>
          </a:xfrm>
          <a:custGeom>
            <a:pathLst>
              <a:path w="13474700" h="8991600">
                <a:moveTo>
                  <a:pt x="3276600" y="8991600"/>
                </a:moveTo>
                <a:lnTo>
                  <a:pt x="1930400" y="8991600"/>
                </a:lnTo>
                <a:cubicBezTo>
                  <a:pt x="1574800" y="8991600"/>
                  <a:pt x="1282700" y="8915400"/>
                  <a:pt x="1282700" y="8826500"/>
                </a:cubicBezTo>
                <a:cubicBezTo>
                  <a:pt x="1282700" y="8737600"/>
                  <a:pt x="1143000" y="8661400"/>
                  <a:pt x="965200" y="8661400"/>
                </a:cubicBezTo>
                <a:cubicBezTo>
                  <a:pt x="787400" y="8661400"/>
                  <a:pt x="647700" y="8597900"/>
                  <a:pt x="647700" y="8509000"/>
                </a:cubicBezTo>
                <a:cubicBezTo>
                  <a:pt x="647700" y="8420100"/>
                  <a:pt x="571500" y="8343900"/>
                  <a:pt x="482600" y="8343900"/>
                </a:cubicBezTo>
                <a:cubicBezTo>
                  <a:pt x="393700" y="8343900"/>
                  <a:pt x="317500" y="8128000"/>
                  <a:pt x="317500" y="7861300"/>
                </a:cubicBezTo>
                <a:cubicBezTo>
                  <a:pt x="317500" y="7594600"/>
                  <a:pt x="254000" y="7378700"/>
                  <a:pt x="165100" y="7378700"/>
                </a:cubicBezTo>
                <a:cubicBezTo>
                  <a:pt x="76200" y="7378700"/>
                  <a:pt x="0" y="7239000"/>
                  <a:pt x="0" y="7061200"/>
                </a:cubicBezTo>
                <a:cubicBezTo>
                  <a:pt x="0" y="6883400"/>
                  <a:pt x="76200" y="6743700"/>
                  <a:pt x="165100" y="6743700"/>
                </a:cubicBezTo>
                <a:cubicBezTo>
                  <a:pt x="254000" y="6743700"/>
                  <a:pt x="317500" y="6451600"/>
                  <a:pt x="317500" y="6096000"/>
                </a:cubicBezTo>
                <a:cubicBezTo>
                  <a:pt x="317500" y="5740400"/>
                  <a:pt x="393700" y="5461000"/>
                  <a:pt x="482600" y="5461000"/>
                </a:cubicBezTo>
                <a:cubicBezTo>
                  <a:pt x="571500" y="5461000"/>
                  <a:pt x="647700" y="5168900"/>
                  <a:pt x="647700" y="4813300"/>
                </a:cubicBezTo>
                <a:cubicBezTo>
                  <a:pt x="647700" y="4457700"/>
                  <a:pt x="711200" y="4178300"/>
                  <a:pt x="800100" y="4178300"/>
                </a:cubicBezTo>
                <a:cubicBezTo>
                  <a:pt x="889000" y="4178300"/>
                  <a:pt x="965200" y="3886200"/>
                  <a:pt x="965200" y="3530600"/>
                </a:cubicBezTo>
                <a:cubicBezTo>
                  <a:pt x="965200" y="3175000"/>
                  <a:pt x="1028700" y="2895600"/>
                  <a:pt x="1117600" y="2895600"/>
                </a:cubicBezTo>
                <a:cubicBezTo>
                  <a:pt x="1206500" y="2895600"/>
                  <a:pt x="1282700" y="2679700"/>
                  <a:pt x="1282700" y="2413000"/>
                </a:cubicBezTo>
                <a:cubicBezTo>
                  <a:pt x="1282700" y="2146300"/>
                  <a:pt x="1358900" y="1930400"/>
                  <a:pt x="1447800" y="1930400"/>
                </a:cubicBezTo>
                <a:cubicBezTo>
                  <a:pt x="1536700" y="1930400"/>
                  <a:pt x="1600200" y="1778000"/>
                  <a:pt x="1600200" y="1612900"/>
                </a:cubicBezTo>
                <a:cubicBezTo>
                  <a:pt x="1600200" y="1435100"/>
                  <a:pt x="1676400" y="1282700"/>
                  <a:pt x="1765300" y="1282700"/>
                </a:cubicBezTo>
                <a:cubicBezTo>
                  <a:pt x="1854200" y="1282700"/>
                  <a:pt x="1930400" y="1219200"/>
                  <a:pt x="1930400" y="1130300"/>
                </a:cubicBezTo>
                <a:cubicBezTo>
                  <a:pt x="1930400" y="1041400"/>
                  <a:pt x="1993900" y="965200"/>
                  <a:pt x="2082800" y="965200"/>
                </a:cubicBezTo>
                <a:cubicBezTo>
                  <a:pt x="2171700" y="965200"/>
                  <a:pt x="2247900" y="889000"/>
                  <a:pt x="2247900" y="800100"/>
                </a:cubicBezTo>
                <a:cubicBezTo>
                  <a:pt x="2247900" y="711200"/>
                  <a:pt x="2324100" y="647700"/>
                  <a:pt x="2400300" y="647700"/>
                </a:cubicBezTo>
                <a:cubicBezTo>
                  <a:pt x="2489200" y="647700"/>
                  <a:pt x="2565400" y="571500"/>
                  <a:pt x="2565400" y="482600"/>
                </a:cubicBezTo>
                <a:cubicBezTo>
                  <a:pt x="2565400" y="393700"/>
                  <a:pt x="2857500" y="330200"/>
                  <a:pt x="3213100" y="330200"/>
                </a:cubicBezTo>
                <a:cubicBezTo>
                  <a:pt x="3556000" y="330200"/>
                  <a:pt x="3848100" y="254000"/>
                  <a:pt x="3848100" y="165100"/>
                </a:cubicBezTo>
                <a:cubicBezTo>
                  <a:pt x="3848100" y="76200"/>
                  <a:pt x="4140200" y="0"/>
                  <a:pt x="4495800" y="0"/>
                </a:cubicBezTo>
                <a:lnTo>
                  <a:pt x="5130800" y="0"/>
                </a:lnTo>
                <a:cubicBezTo>
                  <a:pt x="5486400" y="0"/>
                  <a:pt x="5842000" y="76200"/>
                  <a:pt x="5930900" y="165100"/>
                </a:cubicBezTo>
                <a:cubicBezTo>
                  <a:pt x="6019800" y="254000"/>
                  <a:pt x="6096000" y="469900"/>
                  <a:pt x="6096000" y="647700"/>
                </a:cubicBezTo>
                <a:cubicBezTo>
                  <a:pt x="6096000" y="825500"/>
                  <a:pt x="5816600" y="1003300"/>
                  <a:pt x="5473700" y="1041400"/>
                </a:cubicBezTo>
                <a:lnTo>
                  <a:pt x="4216400" y="1193800"/>
                </a:lnTo>
                <a:cubicBezTo>
                  <a:pt x="2794000" y="1358900"/>
                  <a:pt x="2247900" y="1701800"/>
                  <a:pt x="2247900" y="2413000"/>
                </a:cubicBezTo>
                <a:cubicBezTo>
                  <a:pt x="2247900" y="2679700"/>
                  <a:pt x="2171700" y="2895600"/>
                  <a:pt x="2082800" y="2895600"/>
                </a:cubicBezTo>
                <a:cubicBezTo>
                  <a:pt x="1993900" y="2895600"/>
                  <a:pt x="1930400" y="3111500"/>
                  <a:pt x="1930400" y="3378200"/>
                </a:cubicBezTo>
                <a:cubicBezTo>
                  <a:pt x="1930400" y="3632200"/>
                  <a:pt x="1854200" y="3848100"/>
                  <a:pt x="1765300" y="3848100"/>
                </a:cubicBezTo>
                <a:cubicBezTo>
                  <a:pt x="1676400" y="3848100"/>
                  <a:pt x="1600200" y="4140200"/>
                  <a:pt x="1600200" y="4495800"/>
                </a:cubicBezTo>
                <a:cubicBezTo>
                  <a:pt x="1600200" y="4851400"/>
                  <a:pt x="1536700" y="5130800"/>
                  <a:pt x="1447800" y="5130800"/>
                </a:cubicBezTo>
                <a:cubicBezTo>
                  <a:pt x="1358900" y="5130800"/>
                  <a:pt x="1282700" y="5422900"/>
                  <a:pt x="1282700" y="5778500"/>
                </a:cubicBezTo>
                <a:cubicBezTo>
                  <a:pt x="1282700" y="6134100"/>
                  <a:pt x="1206500" y="6426200"/>
                  <a:pt x="1117600" y="6426200"/>
                </a:cubicBezTo>
                <a:cubicBezTo>
                  <a:pt x="1028700" y="6426200"/>
                  <a:pt x="965200" y="6642100"/>
                  <a:pt x="965200" y="6896100"/>
                </a:cubicBezTo>
                <a:cubicBezTo>
                  <a:pt x="965200" y="7162800"/>
                  <a:pt x="1028700" y="7378700"/>
                  <a:pt x="1117600" y="7378700"/>
                </a:cubicBezTo>
                <a:cubicBezTo>
                  <a:pt x="1206500" y="7378700"/>
                  <a:pt x="1282700" y="7531100"/>
                  <a:pt x="1282700" y="7708900"/>
                </a:cubicBezTo>
                <a:cubicBezTo>
                  <a:pt x="1282700" y="7874000"/>
                  <a:pt x="1574800" y="8026400"/>
                  <a:pt x="1930400" y="8026400"/>
                </a:cubicBezTo>
                <a:lnTo>
                  <a:pt x="3213100" y="8026400"/>
                </a:lnTo>
                <a:cubicBezTo>
                  <a:pt x="3556000" y="8026400"/>
                  <a:pt x="3886200" y="8115300"/>
                  <a:pt x="3924300" y="8229600"/>
                </a:cubicBezTo>
                <a:cubicBezTo>
                  <a:pt x="4025900" y="8458200"/>
                  <a:pt x="4025900" y="8597900"/>
                  <a:pt x="3962400" y="8826500"/>
                </a:cubicBezTo>
                <a:cubicBezTo>
                  <a:pt x="3937000" y="8915400"/>
                  <a:pt x="3619500" y="8991600"/>
                  <a:pt x="3276600" y="8991600"/>
                </a:cubicBezTo>
                <a:close/>
                <a:moveTo>
                  <a:pt x="-609600" y="8966200"/>
                </a:moveTo>
                <a:moveTo>
                  <a:pt x="9309100" y="0"/>
                </a:moveTo>
                <a:lnTo>
                  <a:pt x="12509500" y="0"/>
                </a:lnTo>
                <a:cubicBezTo>
                  <a:pt x="13233400" y="0"/>
                  <a:pt x="13474700" y="165100"/>
                  <a:pt x="13474700" y="647700"/>
                </a:cubicBezTo>
                <a:cubicBezTo>
                  <a:pt x="13474700" y="825500"/>
                  <a:pt x="13182600" y="965200"/>
                  <a:pt x="12839700" y="965200"/>
                </a:cubicBezTo>
                <a:lnTo>
                  <a:pt x="11874500" y="965200"/>
                </a:lnTo>
                <a:cubicBezTo>
                  <a:pt x="11061700" y="965200"/>
                  <a:pt x="10909300" y="1130300"/>
                  <a:pt x="10909300" y="1930400"/>
                </a:cubicBezTo>
                <a:cubicBezTo>
                  <a:pt x="10909300" y="2286000"/>
                  <a:pt x="10833100" y="2565400"/>
                  <a:pt x="10744200" y="2565400"/>
                </a:cubicBezTo>
                <a:cubicBezTo>
                  <a:pt x="10655300" y="2565400"/>
                  <a:pt x="10591800" y="2857500"/>
                  <a:pt x="10591800" y="3213100"/>
                </a:cubicBezTo>
                <a:cubicBezTo>
                  <a:pt x="10591800" y="3568700"/>
                  <a:pt x="10515600" y="3848100"/>
                  <a:pt x="10426700" y="3848100"/>
                </a:cubicBezTo>
                <a:cubicBezTo>
                  <a:pt x="10337800" y="3848100"/>
                  <a:pt x="10261600" y="4064000"/>
                  <a:pt x="10261600" y="4330700"/>
                </a:cubicBezTo>
                <a:cubicBezTo>
                  <a:pt x="10261600" y="4597400"/>
                  <a:pt x="10198100" y="4813300"/>
                  <a:pt x="10109200" y="4813300"/>
                </a:cubicBezTo>
                <a:cubicBezTo>
                  <a:pt x="10020300" y="4813300"/>
                  <a:pt x="9944100" y="5105400"/>
                  <a:pt x="9944100" y="5461000"/>
                </a:cubicBezTo>
                <a:cubicBezTo>
                  <a:pt x="9944100" y="5816600"/>
                  <a:pt x="9867900" y="6096000"/>
                  <a:pt x="9791700" y="6096000"/>
                </a:cubicBezTo>
                <a:cubicBezTo>
                  <a:pt x="9702800" y="6096000"/>
                  <a:pt x="9626600" y="6388100"/>
                  <a:pt x="9626600" y="6743700"/>
                </a:cubicBezTo>
                <a:cubicBezTo>
                  <a:pt x="9626600" y="7099300"/>
                  <a:pt x="9550400" y="7378700"/>
                  <a:pt x="9461500" y="7378700"/>
                </a:cubicBezTo>
                <a:cubicBezTo>
                  <a:pt x="9372600" y="7378700"/>
                  <a:pt x="9309100" y="7670800"/>
                  <a:pt x="9309100" y="8026400"/>
                </a:cubicBezTo>
                <a:cubicBezTo>
                  <a:pt x="9309100" y="8382000"/>
                  <a:pt x="9232900" y="8661400"/>
                  <a:pt x="9144000" y="8661400"/>
                </a:cubicBezTo>
                <a:cubicBezTo>
                  <a:pt x="9055100" y="8661400"/>
                  <a:pt x="8978900" y="8737600"/>
                  <a:pt x="8978900" y="8826500"/>
                </a:cubicBezTo>
                <a:cubicBezTo>
                  <a:pt x="8978900" y="8915400"/>
                  <a:pt x="8839200" y="8991600"/>
                  <a:pt x="8661400" y="8991600"/>
                </a:cubicBezTo>
                <a:cubicBezTo>
                  <a:pt x="8483600" y="8991600"/>
                  <a:pt x="8343900" y="8699500"/>
                  <a:pt x="8343900" y="8343900"/>
                </a:cubicBezTo>
                <a:lnTo>
                  <a:pt x="8343900" y="8026400"/>
                </a:lnTo>
                <a:cubicBezTo>
                  <a:pt x="8343900" y="7670800"/>
                  <a:pt x="8420100" y="7378700"/>
                  <a:pt x="8496300" y="7378700"/>
                </a:cubicBezTo>
                <a:cubicBezTo>
                  <a:pt x="8585200" y="7378700"/>
                  <a:pt x="8661400" y="7099300"/>
                  <a:pt x="8661400" y="6743700"/>
                </a:cubicBezTo>
                <a:cubicBezTo>
                  <a:pt x="8661400" y="6388100"/>
                  <a:pt x="8737600" y="6096000"/>
                  <a:pt x="8826500" y="6096000"/>
                </a:cubicBezTo>
                <a:cubicBezTo>
                  <a:pt x="8915400" y="6096000"/>
                  <a:pt x="8978900" y="5880100"/>
                  <a:pt x="8978900" y="5613400"/>
                </a:cubicBezTo>
                <a:cubicBezTo>
                  <a:pt x="8978900" y="5359400"/>
                  <a:pt x="9055100" y="5130800"/>
                  <a:pt x="9144000" y="5130800"/>
                </a:cubicBezTo>
                <a:cubicBezTo>
                  <a:pt x="9232900" y="5130800"/>
                  <a:pt x="9309100" y="4851400"/>
                  <a:pt x="9309100" y="4495800"/>
                </a:cubicBezTo>
                <a:cubicBezTo>
                  <a:pt x="9309100" y="4140200"/>
                  <a:pt x="9372600" y="3848100"/>
                  <a:pt x="9461500" y="3848100"/>
                </a:cubicBezTo>
                <a:cubicBezTo>
                  <a:pt x="9550400" y="3848100"/>
                  <a:pt x="9626600" y="3568700"/>
                  <a:pt x="9626600" y="3213100"/>
                </a:cubicBezTo>
                <a:cubicBezTo>
                  <a:pt x="9626600" y="2857500"/>
                  <a:pt x="9702800" y="2565400"/>
                  <a:pt x="9791700" y="2565400"/>
                </a:cubicBezTo>
                <a:cubicBezTo>
                  <a:pt x="9867900" y="2565400"/>
                  <a:pt x="9944100" y="2349500"/>
                  <a:pt x="9944100" y="2082800"/>
                </a:cubicBezTo>
                <a:cubicBezTo>
                  <a:pt x="9944100" y="1828800"/>
                  <a:pt x="10020300" y="1612900"/>
                  <a:pt x="10109200" y="1612900"/>
                </a:cubicBezTo>
                <a:cubicBezTo>
                  <a:pt x="10198100" y="1612900"/>
                  <a:pt x="10261600" y="1460500"/>
                  <a:pt x="10261600" y="1282700"/>
                </a:cubicBezTo>
                <a:cubicBezTo>
                  <a:pt x="10261600" y="1104900"/>
                  <a:pt x="9982200" y="965200"/>
                  <a:pt x="9626600" y="965200"/>
                </a:cubicBezTo>
                <a:lnTo>
                  <a:pt x="8661400" y="965200"/>
                </a:lnTo>
                <a:cubicBezTo>
                  <a:pt x="8305800" y="965200"/>
                  <a:pt x="8026400" y="825500"/>
                  <a:pt x="8026400" y="647700"/>
                </a:cubicBezTo>
                <a:cubicBezTo>
                  <a:pt x="8026400" y="469900"/>
                  <a:pt x="8166100" y="330200"/>
                  <a:pt x="8343900" y="330200"/>
                </a:cubicBezTo>
                <a:cubicBezTo>
                  <a:pt x="8521700" y="330200"/>
                  <a:pt x="8661400" y="254000"/>
                  <a:pt x="8661400" y="165100"/>
                </a:cubicBezTo>
                <a:cubicBezTo>
                  <a:pt x="8661400" y="76200"/>
                  <a:pt x="8953500" y="0"/>
                  <a:pt x="9309100" y="0"/>
                </a:cubicBezTo>
                <a:close/>
                <a:moveTo>
                  <a:pt x="8382000" y="8966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54" name="Freeform 14954"/>
          <p:cNvSpPr/>
          <p:nvPr/>
        </p:nvSpPr>
        <p:spPr>
          <a:xfrm rot="0" flipH="0" flipV="0">
            <a:off x="16873991" y="17735340"/>
            <a:ext cx="60928" cy="82403"/>
          </a:xfrm>
          <a:custGeom>
            <a:pathLst>
              <a:path w="6413500" h="8674100">
                <a:moveTo>
                  <a:pt x="2489200" y="8674100"/>
                </a:moveTo>
                <a:lnTo>
                  <a:pt x="800100" y="8674100"/>
                </a:lnTo>
                <a:cubicBezTo>
                  <a:pt x="88900" y="8674100"/>
                  <a:pt x="0" y="8623300"/>
                  <a:pt x="0" y="8267700"/>
                </a:cubicBezTo>
                <a:cubicBezTo>
                  <a:pt x="0" y="8001000"/>
                  <a:pt x="76200" y="7899400"/>
                  <a:pt x="355600" y="7785100"/>
                </a:cubicBezTo>
                <a:cubicBezTo>
                  <a:pt x="469900" y="7747000"/>
                  <a:pt x="850900" y="7708900"/>
                  <a:pt x="1206500" y="7708900"/>
                </a:cubicBezTo>
                <a:lnTo>
                  <a:pt x="2882900" y="7708900"/>
                </a:lnTo>
                <a:cubicBezTo>
                  <a:pt x="3302000" y="7708900"/>
                  <a:pt x="3619500" y="7493000"/>
                  <a:pt x="3771900" y="7073900"/>
                </a:cubicBezTo>
                <a:lnTo>
                  <a:pt x="3937000" y="6654800"/>
                </a:lnTo>
                <a:cubicBezTo>
                  <a:pt x="4254500" y="5816600"/>
                  <a:pt x="4229100" y="5321300"/>
                  <a:pt x="3886200" y="5219700"/>
                </a:cubicBezTo>
                <a:cubicBezTo>
                  <a:pt x="3530600" y="5118100"/>
                  <a:pt x="2755900" y="5118100"/>
                  <a:pt x="2641600" y="5219700"/>
                </a:cubicBezTo>
                <a:cubicBezTo>
                  <a:pt x="2603500" y="5257800"/>
                  <a:pt x="2298700" y="5245100"/>
                  <a:pt x="1955800" y="5181600"/>
                </a:cubicBezTo>
                <a:lnTo>
                  <a:pt x="1790700" y="5156200"/>
                </a:lnTo>
                <a:cubicBezTo>
                  <a:pt x="1447800" y="5092700"/>
                  <a:pt x="1092200" y="4953000"/>
                  <a:pt x="990600" y="4851400"/>
                </a:cubicBezTo>
                <a:cubicBezTo>
                  <a:pt x="495300" y="4356100"/>
                  <a:pt x="190500" y="3200400"/>
                  <a:pt x="406400" y="2692400"/>
                </a:cubicBezTo>
                <a:cubicBezTo>
                  <a:pt x="635000" y="2184400"/>
                  <a:pt x="1117600" y="584200"/>
                  <a:pt x="1117600" y="368300"/>
                </a:cubicBezTo>
                <a:cubicBezTo>
                  <a:pt x="1117600" y="152400"/>
                  <a:pt x="1270000" y="0"/>
                  <a:pt x="1498600" y="0"/>
                </a:cubicBezTo>
                <a:cubicBezTo>
                  <a:pt x="1638300" y="0"/>
                  <a:pt x="1803400" y="38100"/>
                  <a:pt x="1841500" y="88900"/>
                </a:cubicBezTo>
                <a:cubicBezTo>
                  <a:pt x="2032000" y="266700"/>
                  <a:pt x="1905000" y="1333500"/>
                  <a:pt x="1638300" y="1905000"/>
                </a:cubicBezTo>
                <a:lnTo>
                  <a:pt x="1574800" y="2032000"/>
                </a:lnTo>
                <a:cubicBezTo>
                  <a:pt x="1282700" y="2667000"/>
                  <a:pt x="1181100" y="3733800"/>
                  <a:pt x="1409700" y="4000500"/>
                </a:cubicBezTo>
                <a:cubicBezTo>
                  <a:pt x="1612900" y="4254500"/>
                  <a:pt x="2451100" y="4495800"/>
                  <a:pt x="3124200" y="4495800"/>
                </a:cubicBezTo>
                <a:lnTo>
                  <a:pt x="3530600" y="4495800"/>
                </a:lnTo>
                <a:cubicBezTo>
                  <a:pt x="4559300" y="4495800"/>
                  <a:pt x="4978400" y="4025900"/>
                  <a:pt x="4978400" y="2857500"/>
                </a:cubicBezTo>
                <a:cubicBezTo>
                  <a:pt x="4978400" y="2794000"/>
                  <a:pt x="5029200" y="2463800"/>
                  <a:pt x="5105400" y="2133600"/>
                </a:cubicBezTo>
                <a:lnTo>
                  <a:pt x="5270500" y="1346200"/>
                </a:lnTo>
                <a:cubicBezTo>
                  <a:pt x="5448300" y="533400"/>
                  <a:pt x="5765800" y="0"/>
                  <a:pt x="6096000" y="0"/>
                </a:cubicBezTo>
                <a:cubicBezTo>
                  <a:pt x="6362700" y="0"/>
                  <a:pt x="6413500" y="139700"/>
                  <a:pt x="6413500" y="723900"/>
                </a:cubicBezTo>
                <a:cubicBezTo>
                  <a:pt x="6413500" y="1041400"/>
                  <a:pt x="6350000" y="1562100"/>
                  <a:pt x="6248400" y="1905000"/>
                </a:cubicBezTo>
                <a:lnTo>
                  <a:pt x="5016500" y="6553200"/>
                </a:lnTo>
                <a:cubicBezTo>
                  <a:pt x="4660900" y="7899400"/>
                  <a:pt x="3746500" y="8674100"/>
                  <a:pt x="2489200" y="8674100"/>
                </a:cubicBezTo>
                <a:close/>
                <a:moveTo>
                  <a:pt x="-1041400" y="8724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55" name="Freeform 14955"/>
          <p:cNvSpPr/>
          <p:nvPr/>
        </p:nvSpPr>
        <p:spPr>
          <a:xfrm rot="0" flipH="0" flipV="0">
            <a:off x="16989904" y="17733048"/>
            <a:ext cx="57912" cy="85299"/>
          </a:xfrm>
          <a:custGeom>
            <a:pathLst>
              <a:path w="6096000" h="8978900">
                <a:moveTo>
                  <a:pt x="2844800" y="0"/>
                </a:moveTo>
                <a:lnTo>
                  <a:pt x="4864100" y="0"/>
                </a:lnTo>
                <a:cubicBezTo>
                  <a:pt x="5842000" y="0"/>
                  <a:pt x="6096000" y="127000"/>
                  <a:pt x="6096000" y="635000"/>
                </a:cubicBezTo>
                <a:cubicBezTo>
                  <a:pt x="6096000" y="812800"/>
                  <a:pt x="5689600" y="965200"/>
                  <a:pt x="5194300" y="965200"/>
                </a:cubicBezTo>
                <a:lnTo>
                  <a:pt x="3479800" y="965200"/>
                </a:lnTo>
                <a:cubicBezTo>
                  <a:pt x="2286000" y="965200"/>
                  <a:pt x="1930400" y="1409700"/>
                  <a:pt x="1930400" y="2921000"/>
                </a:cubicBezTo>
                <a:cubicBezTo>
                  <a:pt x="1930400" y="3251200"/>
                  <a:pt x="2336800" y="3530600"/>
                  <a:pt x="2844800" y="3530600"/>
                </a:cubicBezTo>
                <a:lnTo>
                  <a:pt x="3263900" y="3530600"/>
                </a:lnTo>
                <a:cubicBezTo>
                  <a:pt x="3759200" y="3530600"/>
                  <a:pt x="4178300" y="3746500"/>
                  <a:pt x="4178300" y="4013200"/>
                </a:cubicBezTo>
                <a:cubicBezTo>
                  <a:pt x="4178300" y="4267200"/>
                  <a:pt x="3759200" y="4483100"/>
                  <a:pt x="3263900" y="4483100"/>
                </a:cubicBezTo>
                <a:lnTo>
                  <a:pt x="2514600" y="4483100"/>
                </a:lnTo>
                <a:cubicBezTo>
                  <a:pt x="1485900" y="4483100"/>
                  <a:pt x="1282700" y="4610100"/>
                  <a:pt x="1282700" y="5295900"/>
                </a:cubicBezTo>
                <a:cubicBezTo>
                  <a:pt x="1282700" y="6019800"/>
                  <a:pt x="1066800" y="6731000"/>
                  <a:pt x="850900" y="6731000"/>
                </a:cubicBezTo>
                <a:cubicBezTo>
                  <a:pt x="736600" y="6731000"/>
                  <a:pt x="647700" y="7023100"/>
                  <a:pt x="647700" y="7378700"/>
                </a:cubicBezTo>
                <a:cubicBezTo>
                  <a:pt x="647700" y="7734300"/>
                  <a:pt x="1054100" y="8013700"/>
                  <a:pt x="1562100" y="8013700"/>
                </a:cubicBezTo>
                <a:lnTo>
                  <a:pt x="2946400" y="8013700"/>
                </a:lnTo>
                <a:cubicBezTo>
                  <a:pt x="3441700" y="8013700"/>
                  <a:pt x="3848100" y="8229600"/>
                  <a:pt x="3848100" y="8496300"/>
                </a:cubicBezTo>
                <a:cubicBezTo>
                  <a:pt x="3848100" y="8763000"/>
                  <a:pt x="3441700" y="8978900"/>
                  <a:pt x="2946400" y="8978900"/>
                </a:cubicBezTo>
                <a:lnTo>
                  <a:pt x="914400" y="8978900"/>
                </a:lnTo>
                <a:cubicBezTo>
                  <a:pt x="177800" y="8978900"/>
                  <a:pt x="0" y="8801100"/>
                  <a:pt x="0" y="8064500"/>
                </a:cubicBezTo>
                <a:lnTo>
                  <a:pt x="0" y="7010400"/>
                </a:lnTo>
                <a:cubicBezTo>
                  <a:pt x="0" y="6502400"/>
                  <a:pt x="114300" y="5702300"/>
                  <a:pt x="241300" y="5219700"/>
                </a:cubicBezTo>
                <a:lnTo>
                  <a:pt x="1320800" y="1244600"/>
                </a:lnTo>
                <a:cubicBezTo>
                  <a:pt x="1625600" y="101600"/>
                  <a:pt x="1752600" y="0"/>
                  <a:pt x="2844800" y="0"/>
                </a:cubicBezTo>
                <a:close/>
                <a:moveTo>
                  <a:pt x="8648700" y="8966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56" name="Freeform 14956"/>
          <p:cNvSpPr/>
          <p:nvPr/>
        </p:nvSpPr>
        <p:spPr>
          <a:xfrm rot="0" flipH="0" flipV="0">
            <a:off x="17044800" y="17739080"/>
            <a:ext cx="70097" cy="79267"/>
          </a:xfrm>
          <a:custGeom>
            <a:pathLst>
              <a:path w="7378700" h="8343900">
                <a:moveTo>
                  <a:pt x="228600" y="6502400"/>
                </a:moveTo>
                <a:lnTo>
                  <a:pt x="1676400" y="889000"/>
                </a:lnTo>
                <a:cubicBezTo>
                  <a:pt x="1790700" y="406400"/>
                  <a:pt x="2197100" y="0"/>
                  <a:pt x="2552700" y="0"/>
                </a:cubicBezTo>
                <a:cubicBezTo>
                  <a:pt x="2921000" y="0"/>
                  <a:pt x="3340100" y="406400"/>
                  <a:pt x="3479800" y="889000"/>
                </a:cubicBezTo>
                <a:lnTo>
                  <a:pt x="4546600" y="4330700"/>
                </a:lnTo>
                <a:cubicBezTo>
                  <a:pt x="4699000" y="4813300"/>
                  <a:pt x="4813300" y="5410200"/>
                  <a:pt x="4813300" y="5664200"/>
                </a:cubicBezTo>
                <a:cubicBezTo>
                  <a:pt x="4813300" y="5905500"/>
                  <a:pt x="4889500" y="6096000"/>
                  <a:pt x="4978400" y="6096000"/>
                </a:cubicBezTo>
                <a:cubicBezTo>
                  <a:pt x="5067300" y="6096000"/>
                  <a:pt x="5143500" y="5880100"/>
                  <a:pt x="5143500" y="5626100"/>
                </a:cubicBezTo>
                <a:cubicBezTo>
                  <a:pt x="5143500" y="5359400"/>
                  <a:pt x="5232400" y="4749800"/>
                  <a:pt x="5359400" y="4267200"/>
                </a:cubicBezTo>
                <a:lnTo>
                  <a:pt x="6108700" y="1282700"/>
                </a:lnTo>
                <a:cubicBezTo>
                  <a:pt x="6362700" y="317500"/>
                  <a:pt x="6591300" y="0"/>
                  <a:pt x="7061200" y="0"/>
                </a:cubicBezTo>
                <a:cubicBezTo>
                  <a:pt x="7239000" y="0"/>
                  <a:pt x="7378700" y="292100"/>
                  <a:pt x="7378700" y="647700"/>
                </a:cubicBezTo>
                <a:cubicBezTo>
                  <a:pt x="7378700" y="1003300"/>
                  <a:pt x="7277100" y="1676400"/>
                  <a:pt x="7150100" y="2159000"/>
                </a:cubicBezTo>
                <a:lnTo>
                  <a:pt x="6032500" y="6438900"/>
                </a:lnTo>
                <a:cubicBezTo>
                  <a:pt x="5676900" y="7797800"/>
                  <a:pt x="5372100" y="8343900"/>
                  <a:pt x="4978400" y="8343900"/>
                </a:cubicBezTo>
                <a:cubicBezTo>
                  <a:pt x="4686300" y="8343900"/>
                  <a:pt x="4495800" y="8039100"/>
                  <a:pt x="4229100" y="7137400"/>
                </a:cubicBezTo>
                <a:lnTo>
                  <a:pt x="3162300" y="3695700"/>
                </a:lnTo>
                <a:cubicBezTo>
                  <a:pt x="3009900" y="3213100"/>
                  <a:pt x="2895600" y="2616200"/>
                  <a:pt x="2895600" y="2374900"/>
                </a:cubicBezTo>
                <a:cubicBezTo>
                  <a:pt x="2895600" y="2133600"/>
                  <a:pt x="2819400" y="1930400"/>
                  <a:pt x="2730500" y="1930400"/>
                </a:cubicBezTo>
                <a:cubicBezTo>
                  <a:pt x="2641600" y="1930400"/>
                  <a:pt x="2565400" y="2070100"/>
                  <a:pt x="2565400" y="2247900"/>
                </a:cubicBezTo>
                <a:cubicBezTo>
                  <a:pt x="2565400" y="2425700"/>
                  <a:pt x="2463800" y="2959100"/>
                  <a:pt x="2336800" y="3441700"/>
                </a:cubicBezTo>
                <a:lnTo>
                  <a:pt x="1536700" y="6438900"/>
                </a:lnTo>
                <a:cubicBezTo>
                  <a:pt x="1181100" y="7797800"/>
                  <a:pt x="876300" y="8343900"/>
                  <a:pt x="482600" y="8343900"/>
                </a:cubicBezTo>
                <a:cubicBezTo>
                  <a:pt x="228600" y="8343900"/>
                  <a:pt x="0" y="8051800"/>
                  <a:pt x="0" y="7708900"/>
                </a:cubicBezTo>
                <a:cubicBezTo>
                  <a:pt x="0" y="7531100"/>
                  <a:pt x="101600" y="6985000"/>
                  <a:pt x="228600" y="6502400"/>
                </a:cubicBezTo>
                <a:close/>
                <a:moveTo>
                  <a:pt x="1993900" y="83312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57" name="Freeform 14957"/>
          <p:cNvSpPr/>
          <p:nvPr/>
        </p:nvSpPr>
        <p:spPr>
          <a:xfrm rot="0" flipH="0" flipV="0">
            <a:off x="17166687" y="17739201"/>
            <a:ext cx="27508" cy="79146"/>
          </a:xfrm>
          <a:custGeom>
            <a:pathLst>
              <a:path w="2895600" h="8331200">
                <a:moveTo>
                  <a:pt x="0" y="7696200"/>
                </a:moveTo>
                <a:lnTo>
                  <a:pt x="0" y="7378700"/>
                </a:lnTo>
                <a:cubicBezTo>
                  <a:pt x="0" y="7023100"/>
                  <a:pt x="76200" y="6731000"/>
                  <a:pt x="165100" y="6731000"/>
                </a:cubicBezTo>
                <a:cubicBezTo>
                  <a:pt x="254000" y="6731000"/>
                  <a:pt x="330200" y="6438900"/>
                  <a:pt x="330200" y="6096000"/>
                </a:cubicBezTo>
                <a:cubicBezTo>
                  <a:pt x="330200" y="5740400"/>
                  <a:pt x="393700" y="5448300"/>
                  <a:pt x="482600" y="5448300"/>
                </a:cubicBezTo>
                <a:cubicBezTo>
                  <a:pt x="571500" y="5448300"/>
                  <a:pt x="647700" y="5156200"/>
                  <a:pt x="647700" y="4800600"/>
                </a:cubicBezTo>
                <a:cubicBezTo>
                  <a:pt x="647700" y="4457700"/>
                  <a:pt x="711200" y="4165600"/>
                  <a:pt x="800100" y="4165600"/>
                </a:cubicBezTo>
                <a:cubicBezTo>
                  <a:pt x="889000" y="4165600"/>
                  <a:pt x="965200" y="3949700"/>
                  <a:pt x="965200" y="3683000"/>
                </a:cubicBezTo>
                <a:cubicBezTo>
                  <a:pt x="965200" y="3416300"/>
                  <a:pt x="1041400" y="3200400"/>
                  <a:pt x="1130300" y="3200400"/>
                </a:cubicBezTo>
                <a:cubicBezTo>
                  <a:pt x="1219200" y="3200400"/>
                  <a:pt x="1282700" y="2908300"/>
                  <a:pt x="1282700" y="2565400"/>
                </a:cubicBezTo>
                <a:cubicBezTo>
                  <a:pt x="1282700" y="2209800"/>
                  <a:pt x="1358900" y="1917700"/>
                  <a:pt x="1447800" y="1917700"/>
                </a:cubicBezTo>
                <a:cubicBezTo>
                  <a:pt x="1536700" y="1917700"/>
                  <a:pt x="1612900" y="1625600"/>
                  <a:pt x="1612900" y="1282700"/>
                </a:cubicBezTo>
                <a:cubicBezTo>
                  <a:pt x="1612900" y="927100"/>
                  <a:pt x="1676400" y="635000"/>
                  <a:pt x="1765300" y="635000"/>
                </a:cubicBezTo>
                <a:cubicBezTo>
                  <a:pt x="1854200" y="635000"/>
                  <a:pt x="1930400" y="495300"/>
                  <a:pt x="1930400" y="317500"/>
                </a:cubicBezTo>
                <a:cubicBezTo>
                  <a:pt x="1930400" y="139700"/>
                  <a:pt x="2146300" y="0"/>
                  <a:pt x="2413000" y="0"/>
                </a:cubicBezTo>
                <a:cubicBezTo>
                  <a:pt x="2679700" y="0"/>
                  <a:pt x="2895600" y="139700"/>
                  <a:pt x="2895600" y="317500"/>
                </a:cubicBezTo>
                <a:cubicBezTo>
                  <a:pt x="2895600" y="495300"/>
                  <a:pt x="2819400" y="635000"/>
                  <a:pt x="2730500" y="635000"/>
                </a:cubicBezTo>
                <a:cubicBezTo>
                  <a:pt x="2641600" y="635000"/>
                  <a:pt x="2565400" y="927100"/>
                  <a:pt x="2565400" y="1282700"/>
                </a:cubicBezTo>
                <a:cubicBezTo>
                  <a:pt x="2565400" y="1625600"/>
                  <a:pt x="2501900" y="1917700"/>
                  <a:pt x="2413000" y="1917700"/>
                </a:cubicBezTo>
                <a:cubicBezTo>
                  <a:pt x="2324100" y="1917700"/>
                  <a:pt x="2247900" y="2209800"/>
                  <a:pt x="2247900" y="2565400"/>
                </a:cubicBezTo>
                <a:cubicBezTo>
                  <a:pt x="2247900" y="2908300"/>
                  <a:pt x="2171700" y="3200400"/>
                  <a:pt x="2082800" y="3200400"/>
                </a:cubicBezTo>
                <a:cubicBezTo>
                  <a:pt x="2006600" y="3200400"/>
                  <a:pt x="1930400" y="3416300"/>
                  <a:pt x="1930400" y="3683000"/>
                </a:cubicBezTo>
                <a:cubicBezTo>
                  <a:pt x="1930400" y="3949700"/>
                  <a:pt x="1854200" y="4165600"/>
                  <a:pt x="1765300" y="4165600"/>
                </a:cubicBezTo>
                <a:cubicBezTo>
                  <a:pt x="1676400" y="4165600"/>
                  <a:pt x="1612900" y="4457700"/>
                  <a:pt x="1612900" y="4800600"/>
                </a:cubicBezTo>
                <a:cubicBezTo>
                  <a:pt x="1612900" y="5156200"/>
                  <a:pt x="1536700" y="5448300"/>
                  <a:pt x="1447800" y="5448300"/>
                </a:cubicBezTo>
                <a:cubicBezTo>
                  <a:pt x="1358900" y="5448300"/>
                  <a:pt x="1282700" y="5740400"/>
                  <a:pt x="1282700" y="6096000"/>
                </a:cubicBezTo>
                <a:cubicBezTo>
                  <a:pt x="1282700" y="6438900"/>
                  <a:pt x="1219200" y="6731000"/>
                  <a:pt x="1130300" y="6731000"/>
                </a:cubicBezTo>
                <a:cubicBezTo>
                  <a:pt x="1041400" y="6731000"/>
                  <a:pt x="965200" y="7023100"/>
                  <a:pt x="965200" y="7378700"/>
                </a:cubicBezTo>
                <a:cubicBezTo>
                  <a:pt x="965200" y="7721600"/>
                  <a:pt x="889000" y="8013700"/>
                  <a:pt x="800100" y="8013700"/>
                </a:cubicBezTo>
                <a:cubicBezTo>
                  <a:pt x="711200" y="8013700"/>
                  <a:pt x="647700" y="8089900"/>
                  <a:pt x="647700" y="8178800"/>
                </a:cubicBezTo>
                <a:cubicBezTo>
                  <a:pt x="647700" y="8267700"/>
                  <a:pt x="495300" y="8331200"/>
                  <a:pt x="330200" y="8331200"/>
                </a:cubicBezTo>
                <a:cubicBezTo>
                  <a:pt x="152400" y="8331200"/>
                  <a:pt x="0" y="8051800"/>
                  <a:pt x="0" y="7696200"/>
                </a:cubicBezTo>
                <a:close/>
                <a:moveTo>
                  <a:pt x="304800" y="83185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58" name="Freeform 14958"/>
          <p:cNvSpPr/>
          <p:nvPr/>
        </p:nvSpPr>
        <p:spPr>
          <a:xfrm rot="0" flipH="0" flipV="0">
            <a:off x="17193585" y="17731600"/>
            <a:ext cx="64668" cy="86868"/>
          </a:xfrm>
          <a:custGeom>
            <a:pathLst>
              <a:path w="6807200" h="9144000">
                <a:moveTo>
                  <a:pt x="3124200" y="5181600"/>
                </a:moveTo>
                <a:lnTo>
                  <a:pt x="2489200" y="4851400"/>
                </a:lnTo>
                <a:cubicBezTo>
                  <a:pt x="1447800" y="4292600"/>
                  <a:pt x="977900" y="2882900"/>
                  <a:pt x="1473200" y="1790700"/>
                </a:cubicBezTo>
                <a:cubicBezTo>
                  <a:pt x="1993900" y="635000"/>
                  <a:pt x="3644900" y="0"/>
                  <a:pt x="5334000" y="292100"/>
                </a:cubicBezTo>
                <a:cubicBezTo>
                  <a:pt x="6057900" y="406400"/>
                  <a:pt x="6807200" y="914400"/>
                  <a:pt x="6807200" y="1282700"/>
                </a:cubicBezTo>
                <a:cubicBezTo>
                  <a:pt x="6807200" y="1485900"/>
                  <a:pt x="6527800" y="1752600"/>
                  <a:pt x="6324600" y="1752600"/>
                </a:cubicBezTo>
                <a:cubicBezTo>
                  <a:pt x="5867400" y="1752600"/>
                  <a:pt x="5194300" y="1498600"/>
                  <a:pt x="5194300" y="1320800"/>
                </a:cubicBezTo>
                <a:cubicBezTo>
                  <a:pt x="5194300" y="800100"/>
                  <a:pt x="3263900" y="1117600"/>
                  <a:pt x="2654300" y="1727200"/>
                </a:cubicBezTo>
                <a:cubicBezTo>
                  <a:pt x="1917700" y="2463800"/>
                  <a:pt x="2590800" y="4330700"/>
                  <a:pt x="3594100" y="4330700"/>
                </a:cubicBezTo>
                <a:cubicBezTo>
                  <a:pt x="4711700" y="4330700"/>
                  <a:pt x="5842000" y="5384800"/>
                  <a:pt x="5842000" y="6451600"/>
                </a:cubicBezTo>
                <a:cubicBezTo>
                  <a:pt x="5842000" y="8064500"/>
                  <a:pt x="4610100" y="9144000"/>
                  <a:pt x="2755900" y="9144000"/>
                </a:cubicBezTo>
                <a:cubicBezTo>
                  <a:pt x="1803400" y="9144000"/>
                  <a:pt x="673100" y="8788400"/>
                  <a:pt x="254000" y="8369300"/>
                </a:cubicBezTo>
                <a:cubicBezTo>
                  <a:pt x="25400" y="8128000"/>
                  <a:pt x="0" y="7594600"/>
                  <a:pt x="228600" y="7378700"/>
                </a:cubicBezTo>
                <a:cubicBezTo>
                  <a:pt x="444500" y="7150100"/>
                  <a:pt x="609600" y="7175500"/>
                  <a:pt x="1346200" y="7493000"/>
                </a:cubicBezTo>
                <a:cubicBezTo>
                  <a:pt x="1701800" y="7632700"/>
                  <a:pt x="1993900" y="7848600"/>
                  <a:pt x="1993900" y="7962900"/>
                </a:cubicBezTo>
                <a:cubicBezTo>
                  <a:pt x="1993900" y="8077200"/>
                  <a:pt x="2400300" y="8178800"/>
                  <a:pt x="2895600" y="8178800"/>
                </a:cubicBezTo>
                <a:lnTo>
                  <a:pt x="2997200" y="8178800"/>
                </a:lnTo>
                <a:cubicBezTo>
                  <a:pt x="3505200" y="8178800"/>
                  <a:pt x="4127500" y="7962900"/>
                  <a:pt x="4394200" y="7696200"/>
                </a:cubicBezTo>
                <a:cubicBezTo>
                  <a:pt x="4864100" y="7226300"/>
                  <a:pt x="5041900" y="6096000"/>
                  <a:pt x="4711700" y="5765800"/>
                </a:cubicBezTo>
                <a:cubicBezTo>
                  <a:pt x="4622800" y="5676900"/>
                  <a:pt x="4406900" y="5613400"/>
                  <a:pt x="4229100" y="5613400"/>
                </a:cubicBezTo>
                <a:cubicBezTo>
                  <a:pt x="4064000" y="5613400"/>
                  <a:pt x="3556000" y="5422900"/>
                  <a:pt x="3124200" y="5181600"/>
                </a:cubicBezTo>
                <a:close/>
                <a:moveTo>
                  <a:pt x="4000500" y="91186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59" name="Freeform 14959"/>
          <p:cNvSpPr/>
          <p:nvPr/>
        </p:nvSpPr>
        <p:spPr>
          <a:xfrm rot="0" flipH="0" flipV="0">
            <a:off x="17264278" y="17733771"/>
            <a:ext cx="60928" cy="84575"/>
          </a:xfrm>
          <a:custGeom>
            <a:pathLst>
              <a:path w="6413500" h="8902700">
                <a:moveTo>
                  <a:pt x="254000" y="5156200"/>
                </a:moveTo>
                <a:lnTo>
                  <a:pt x="977900" y="2768600"/>
                </a:lnTo>
                <a:cubicBezTo>
                  <a:pt x="1498600" y="1041400"/>
                  <a:pt x="2324100" y="279400"/>
                  <a:pt x="3822700" y="152400"/>
                </a:cubicBezTo>
                <a:cubicBezTo>
                  <a:pt x="5562600" y="0"/>
                  <a:pt x="6413500" y="647700"/>
                  <a:pt x="6413500" y="2108200"/>
                </a:cubicBezTo>
                <a:lnTo>
                  <a:pt x="6413500" y="2857500"/>
                </a:lnTo>
                <a:cubicBezTo>
                  <a:pt x="6413500" y="3352800"/>
                  <a:pt x="6299200" y="4152900"/>
                  <a:pt x="6159500" y="4622800"/>
                </a:cubicBezTo>
                <a:lnTo>
                  <a:pt x="5727700" y="6045200"/>
                </a:lnTo>
                <a:cubicBezTo>
                  <a:pt x="5118100" y="8089900"/>
                  <a:pt x="4114800" y="8902700"/>
                  <a:pt x="2209800" y="8902700"/>
                </a:cubicBezTo>
                <a:cubicBezTo>
                  <a:pt x="889000" y="8902700"/>
                  <a:pt x="0" y="7912100"/>
                  <a:pt x="0" y="6451600"/>
                </a:cubicBezTo>
                <a:cubicBezTo>
                  <a:pt x="0" y="6210300"/>
                  <a:pt x="114300" y="5626100"/>
                  <a:pt x="254000" y="5156200"/>
                </a:cubicBezTo>
                <a:close/>
                <a:moveTo>
                  <a:pt x="3302000" y="8890000"/>
                </a:moveTo>
                <a:moveTo>
                  <a:pt x="1663700" y="3416300"/>
                </a:moveTo>
                <a:lnTo>
                  <a:pt x="1193800" y="5156200"/>
                </a:lnTo>
                <a:cubicBezTo>
                  <a:pt x="1066800" y="5626100"/>
                  <a:pt x="965200" y="6299200"/>
                  <a:pt x="965200" y="6654800"/>
                </a:cubicBezTo>
                <a:cubicBezTo>
                  <a:pt x="965200" y="7569200"/>
                  <a:pt x="1409700" y="7937500"/>
                  <a:pt x="2527300" y="7937500"/>
                </a:cubicBezTo>
                <a:cubicBezTo>
                  <a:pt x="3860800" y="7937500"/>
                  <a:pt x="4432300" y="7302500"/>
                  <a:pt x="5092700" y="5080000"/>
                </a:cubicBezTo>
                <a:lnTo>
                  <a:pt x="5524500" y="3657600"/>
                </a:lnTo>
                <a:cubicBezTo>
                  <a:pt x="5664200" y="3187700"/>
                  <a:pt x="5778500" y="2590800"/>
                  <a:pt x="5778500" y="2324100"/>
                </a:cubicBezTo>
                <a:cubicBezTo>
                  <a:pt x="5778500" y="1714500"/>
                  <a:pt x="4953000" y="876300"/>
                  <a:pt x="4368800" y="876300"/>
                </a:cubicBezTo>
                <a:cubicBezTo>
                  <a:pt x="4127500" y="876300"/>
                  <a:pt x="3619500" y="1016000"/>
                  <a:pt x="3251200" y="1193800"/>
                </a:cubicBezTo>
                <a:cubicBezTo>
                  <a:pt x="2209800" y="1689100"/>
                  <a:pt x="2095500" y="1854200"/>
                  <a:pt x="1663700" y="3416300"/>
                </a:cubicBezTo>
                <a:close/>
                <a:moveTo>
                  <a:pt x="5041900" y="8890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60" name="Freeform 14960"/>
          <p:cNvSpPr/>
          <p:nvPr/>
        </p:nvSpPr>
        <p:spPr>
          <a:xfrm rot="0" flipH="0" flipV="0">
            <a:off x="17395160" y="17734616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61" name="Freeform 14961"/>
          <p:cNvSpPr/>
          <p:nvPr/>
        </p:nvSpPr>
        <p:spPr>
          <a:xfrm rot="0" flipH="0" flipV="0">
            <a:off x="17426265" y="17736184"/>
            <a:ext cx="55016" cy="82283"/>
          </a:xfrm>
          <a:custGeom>
            <a:pathLst>
              <a:path w="5791200" h="8661400">
                <a:moveTo>
                  <a:pt x="88900" y="6121400"/>
                </a:moveTo>
                <a:lnTo>
                  <a:pt x="622300" y="4546600"/>
                </a:lnTo>
                <a:cubicBezTo>
                  <a:pt x="673100" y="4381500"/>
                  <a:pt x="825500" y="4152900"/>
                  <a:pt x="952500" y="4038600"/>
                </a:cubicBezTo>
                <a:lnTo>
                  <a:pt x="1206500" y="3810000"/>
                </a:lnTo>
                <a:cubicBezTo>
                  <a:pt x="1485900" y="3556000"/>
                  <a:pt x="1498600" y="3467100"/>
                  <a:pt x="1282700" y="3098800"/>
                </a:cubicBezTo>
                <a:cubicBezTo>
                  <a:pt x="1193800" y="2933700"/>
                  <a:pt x="1117600" y="2667000"/>
                  <a:pt x="1117600" y="2489200"/>
                </a:cubicBezTo>
                <a:lnTo>
                  <a:pt x="1117600" y="2247900"/>
                </a:lnTo>
                <a:cubicBezTo>
                  <a:pt x="1117600" y="2070100"/>
                  <a:pt x="1168400" y="1803400"/>
                  <a:pt x="1231900" y="1651000"/>
                </a:cubicBezTo>
                <a:lnTo>
                  <a:pt x="1295400" y="1473200"/>
                </a:lnTo>
                <a:cubicBezTo>
                  <a:pt x="1549400" y="800100"/>
                  <a:pt x="1905000" y="406400"/>
                  <a:pt x="2425700" y="177800"/>
                </a:cubicBezTo>
                <a:lnTo>
                  <a:pt x="2489200" y="152400"/>
                </a:lnTo>
                <a:cubicBezTo>
                  <a:pt x="2679700" y="76200"/>
                  <a:pt x="2971800" y="0"/>
                  <a:pt x="3149600" y="0"/>
                </a:cubicBezTo>
                <a:lnTo>
                  <a:pt x="4483100" y="0"/>
                </a:lnTo>
                <a:cubicBezTo>
                  <a:pt x="5041900" y="0"/>
                  <a:pt x="5562600" y="444500"/>
                  <a:pt x="5689600" y="1003300"/>
                </a:cubicBezTo>
                <a:lnTo>
                  <a:pt x="5689600" y="1016000"/>
                </a:lnTo>
                <a:cubicBezTo>
                  <a:pt x="5791200" y="1460500"/>
                  <a:pt x="5791200" y="1689100"/>
                  <a:pt x="5689600" y="2057400"/>
                </a:cubicBezTo>
                <a:lnTo>
                  <a:pt x="5562600" y="2527300"/>
                </a:lnTo>
                <a:cubicBezTo>
                  <a:pt x="5461000" y="2946400"/>
                  <a:pt x="5270500" y="3263900"/>
                  <a:pt x="4978400" y="3492500"/>
                </a:cubicBezTo>
                <a:lnTo>
                  <a:pt x="4902200" y="3568700"/>
                </a:lnTo>
                <a:cubicBezTo>
                  <a:pt x="4762500" y="3683000"/>
                  <a:pt x="4648200" y="3911600"/>
                  <a:pt x="4648200" y="4089400"/>
                </a:cubicBezTo>
                <a:lnTo>
                  <a:pt x="4648200" y="4330700"/>
                </a:lnTo>
                <a:cubicBezTo>
                  <a:pt x="4648200" y="4508500"/>
                  <a:pt x="4673600" y="4813300"/>
                  <a:pt x="4699000" y="5003800"/>
                </a:cubicBezTo>
                <a:lnTo>
                  <a:pt x="4749800" y="5346700"/>
                </a:lnTo>
                <a:cubicBezTo>
                  <a:pt x="4775200" y="5537200"/>
                  <a:pt x="4762500" y="5829300"/>
                  <a:pt x="4711700" y="5981700"/>
                </a:cubicBezTo>
                <a:lnTo>
                  <a:pt x="4610100" y="6388100"/>
                </a:lnTo>
                <a:cubicBezTo>
                  <a:pt x="4559300" y="6540500"/>
                  <a:pt x="4457700" y="6794500"/>
                  <a:pt x="4381500" y="6934200"/>
                </a:cubicBezTo>
                <a:lnTo>
                  <a:pt x="4076700" y="7505700"/>
                </a:lnTo>
                <a:cubicBezTo>
                  <a:pt x="3784600" y="8064500"/>
                  <a:pt x="3365500" y="8343900"/>
                  <a:pt x="2844800" y="8343900"/>
                </a:cubicBezTo>
                <a:cubicBezTo>
                  <a:pt x="2692400" y="8343900"/>
                  <a:pt x="2476500" y="8420100"/>
                  <a:pt x="2362200" y="8509000"/>
                </a:cubicBezTo>
                <a:cubicBezTo>
                  <a:pt x="2260600" y="8597900"/>
                  <a:pt x="2019300" y="8661400"/>
                  <a:pt x="1841500" y="8661400"/>
                </a:cubicBezTo>
                <a:lnTo>
                  <a:pt x="1600200" y="8661400"/>
                </a:lnTo>
                <a:cubicBezTo>
                  <a:pt x="1257300" y="8661400"/>
                  <a:pt x="977900" y="8534400"/>
                  <a:pt x="622300" y="8178800"/>
                </a:cubicBezTo>
                <a:lnTo>
                  <a:pt x="381000" y="7924800"/>
                </a:lnTo>
                <a:cubicBezTo>
                  <a:pt x="127000" y="7670800"/>
                  <a:pt x="0" y="7302500"/>
                  <a:pt x="0" y="6819900"/>
                </a:cubicBezTo>
                <a:lnTo>
                  <a:pt x="0" y="6743700"/>
                </a:lnTo>
                <a:cubicBezTo>
                  <a:pt x="0" y="6565900"/>
                  <a:pt x="38100" y="6286500"/>
                  <a:pt x="88900" y="6121400"/>
                </a:cubicBezTo>
                <a:close/>
                <a:moveTo>
                  <a:pt x="2298700" y="8636000"/>
                </a:moveTo>
                <a:moveTo>
                  <a:pt x="2565400" y="3213100"/>
                </a:moveTo>
                <a:lnTo>
                  <a:pt x="3683000" y="3213100"/>
                </a:lnTo>
                <a:cubicBezTo>
                  <a:pt x="3860800" y="3213100"/>
                  <a:pt x="4051300" y="3162300"/>
                  <a:pt x="4114800" y="3098800"/>
                </a:cubicBezTo>
                <a:cubicBezTo>
                  <a:pt x="4178300" y="3048000"/>
                  <a:pt x="4292600" y="2971800"/>
                  <a:pt x="4381500" y="2933700"/>
                </a:cubicBezTo>
                <a:cubicBezTo>
                  <a:pt x="4597400" y="2857500"/>
                  <a:pt x="4813300" y="2362200"/>
                  <a:pt x="4813300" y="1930400"/>
                </a:cubicBezTo>
                <a:lnTo>
                  <a:pt x="4813300" y="1447800"/>
                </a:lnTo>
                <a:cubicBezTo>
                  <a:pt x="4813300" y="1092200"/>
                  <a:pt x="4724400" y="965200"/>
                  <a:pt x="4330700" y="787400"/>
                </a:cubicBezTo>
                <a:lnTo>
                  <a:pt x="4279900" y="762000"/>
                </a:lnTo>
                <a:cubicBezTo>
                  <a:pt x="3924300" y="609600"/>
                  <a:pt x="3543300" y="609600"/>
                  <a:pt x="3124200" y="787400"/>
                </a:cubicBezTo>
                <a:lnTo>
                  <a:pt x="3073400" y="812800"/>
                </a:lnTo>
                <a:cubicBezTo>
                  <a:pt x="2463800" y="1079500"/>
                  <a:pt x="2082800" y="1574800"/>
                  <a:pt x="2082800" y="2095500"/>
                </a:cubicBezTo>
                <a:lnTo>
                  <a:pt x="2082800" y="2730500"/>
                </a:lnTo>
                <a:cubicBezTo>
                  <a:pt x="2082800" y="3136900"/>
                  <a:pt x="2159000" y="3213100"/>
                  <a:pt x="2565400" y="3213100"/>
                </a:cubicBezTo>
                <a:close/>
                <a:moveTo>
                  <a:pt x="5207000" y="8636000"/>
                </a:moveTo>
                <a:moveTo>
                  <a:pt x="3848100" y="5778500"/>
                </a:moveTo>
                <a:lnTo>
                  <a:pt x="3848100" y="4762500"/>
                </a:lnTo>
                <a:cubicBezTo>
                  <a:pt x="3848100" y="4406900"/>
                  <a:pt x="3530600" y="4178300"/>
                  <a:pt x="3048000" y="4178300"/>
                </a:cubicBezTo>
                <a:lnTo>
                  <a:pt x="2832100" y="4178300"/>
                </a:lnTo>
                <a:cubicBezTo>
                  <a:pt x="2654300" y="4178300"/>
                  <a:pt x="2362200" y="4241800"/>
                  <a:pt x="2171700" y="4318000"/>
                </a:cubicBezTo>
                <a:lnTo>
                  <a:pt x="2108200" y="4343400"/>
                </a:lnTo>
                <a:cubicBezTo>
                  <a:pt x="1524000" y="4597400"/>
                  <a:pt x="1117600" y="5092700"/>
                  <a:pt x="1041400" y="5664200"/>
                </a:cubicBezTo>
                <a:lnTo>
                  <a:pt x="1003300" y="5892800"/>
                </a:lnTo>
                <a:cubicBezTo>
                  <a:pt x="990600" y="6045200"/>
                  <a:pt x="927100" y="6273800"/>
                  <a:pt x="889000" y="6375400"/>
                </a:cubicBezTo>
                <a:cubicBezTo>
                  <a:pt x="838200" y="6489700"/>
                  <a:pt x="800100" y="6667500"/>
                  <a:pt x="800100" y="6781800"/>
                </a:cubicBezTo>
                <a:cubicBezTo>
                  <a:pt x="800100" y="7340600"/>
                  <a:pt x="1181100" y="7708900"/>
                  <a:pt x="1765300" y="7708900"/>
                </a:cubicBezTo>
                <a:lnTo>
                  <a:pt x="1968500" y="7708900"/>
                </a:lnTo>
                <a:cubicBezTo>
                  <a:pt x="2146300" y="7708900"/>
                  <a:pt x="2451100" y="7632700"/>
                  <a:pt x="2641600" y="7556500"/>
                </a:cubicBezTo>
                <a:lnTo>
                  <a:pt x="2705100" y="7531100"/>
                </a:lnTo>
                <a:cubicBezTo>
                  <a:pt x="3098800" y="7353300"/>
                  <a:pt x="3213100" y="7264400"/>
                  <a:pt x="3403600" y="6896100"/>
                </a:cubicBezTo>
                <a:lnTo>
                  <a:pt x="3695700" y="6362700"/>
                </a:lnTo>
                <a:cubicBezTo>
                  <a:pt x="3784600" y="6223000"/>
                  <a:pt x="3848100" y="5956300"/>
                  <a:pt x="3848100" y="5778500"/>
                </a:cubicBezTo>
                <a:close/>
                <a:moveTo>
                  <a:pt x="2641600" y="863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62" name="Freeform 14962"/>
          <p:cNvSpPr/>
          <p:nvPr/>
        </p:nvSpPr>
        <p:spPr>
          <a:xfrm rot="0" flipH="0" flipV="0">
            <a:off x="17485844" y="17735822"/>
            <a:ext cx="54895" cy="82283"/>
          </a:xfrm>
          <a:custGeom>
            <a:pathLst>
              <a:path w="5778500" h="8661400">
                <a:moveTo>
                  <a:pt x="2933700" y="8661400"/>
                </a:moveTo>
                <a:lnTo>
                  <a:pt x="850900" y="8661400"/>
                </a:lnTo>
                <a:cubicBezTo>
                  <a:pt x="50800" y="8661400"/>
                  <a:pt x="0" y="8636000"/>
                  <a:pt x="0" y="8102600"/>
                </a:cubicBezTo>
                <a:cubicBezTo>
                  <a:pt x="0" y="7543800"/>
                  <a:pt x="292100" y="6959600"/>
                  <a:pt x="850900" y="6337300"/>
                </a:cubicBezTo>
                <a:lnTo>
                  <a:pt x="4495800" y="2400300"/>
                </a:lnTo>
                <a:cubicBezTo>
                  <a:pt x="5156200" y="1676400"/>
                  <a:pt x="5156200" y="1130300"/>
                  <a:pt x="4508500" y="825500"/>
                </a:cubicBezTo>
                <a:cubicBezTo>
                  <a:pt x="3873500" y="520700"/>
                  <a:pt x="3403600" y="622300"/>
                  <a:pt x="2781300" y="1155700"/>
                </a:cubicBezTo>
                <a:lnTo>
                  <a:pt x="2489200" y="1409700"/>
                </a:lnTo>
                <a:cubicBezTo>
                  <a:pt x="2159000" y="1689100"/>
                  <a:pt x="1790700" y="1930400"/>
                  <a:pt x="1676400" y="1930400"/>
                </a:cubicBezTo>
                <a:cubicBezTo>
                  <a:pt x="1549400" y="1930400"/>
                  <a:pt x="1447800" y="1752600"/>
                  <a:pt x="1447800" y="1524000"/>
                </a:cubicBezTo>
                <a:cubicBezTo>
                  <a:pt x="1447800" y="1308100"/>
                  <a:pt x="1689100" y="914400"/>
                  <a:pt x="1993900" y="673100"/>
                </a:cubicBezTo>
                <a:lnTo>
                  <a:pt x="2235200" y="457200"/>
                </a:lnTo>
                <a:cubicBezTo>
                  <a:pt x="2527300" y="203200"/>
                  <a:pt x="3086100" y="0"/>
                  <a:pt x="3454400" y="0"/>
                </a:cubicBezTo>
                <a:lnTo>
                  <a:pt x="4292600" y="0"/>
                </a:lnTo>
                <a:cubicBezTo>
                  <a:pt x="5041900" y="0"/>
                  <a:pt x="5778500" y="660400"/>
                  <a:pt x="5778500" y="1333500"/>
                </a:cubicBezTo>
                <a:cubicBezTo>
                  <a:pt x="5778500" y="1574800"/>
                  <a:pt x="5689600" y="2044700"/>
                  <a:pt x="5588000" y="2387600"/>
                </a:cubicBezTo>
                <a:lnTo>
                  <a:pt x="5537200" y="2527300"/>
                </a:lnTo>
                <a:cubicBezTo>
                  <a:pt x="5435600" y="2870200"/>
                  <a:pt x="5156200" y="3378200"/>
                  <a:pt x="4914900" y="3657600"/>
                </a:cubicBezTo>
                <a:lnTo>
                  <a:pt x="3543300" y="5219700"/>
                </a:lnTo>
                <a:cubicBezTo>
                  <a:pt x="3302000" y="5499100"/>
                  <a:pt x="2882900" y="5930900"/>
                  <a:pt x="2616200" y="6184900"/>
                </a:cubicBezTo>
                <a:lnTo>
                  <a:pt x="1943100" y="6819900"/>
                </a:lnTo>
                <a:cubicBezTo>
                  <a:pt x="1270000" y="7454900"/>
                  <a:pt x="1320800" y="7696200"/>
                  <a:pt x="2133600" y="7696200"/>
                </a:cubicBezTo>
                <a:lnTo>
                  <a:pt x="3327400" y="7696200"/>
                </a:lnTo>
                <a:cubicBezTo>
                  <a:pt x="3708400" y="7696200"/>
                  <a:pt x="4013200" y="7886700"/>
                  <a:pt x="4013200" y="8102600"/>
                </a:cubicBezTo>
                <a:cubicBezTo>
                  <a:pt x="4013200" y="8572500"/>
                  <a:pt x="3848100" y="8661400"/>
                  <a:pt x="2933700" y="8661400"/>
                </a:cubicBezTo>
                <a:close/>
                <a:moveTo>
                  <a:pt x="-482600" y="8674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63" name="Freeform 14963"/>
          <p:cNvSpPr/>
          <p:nvPr/>
        </p:nvSpPr>
        <p:spPr>
          <a:xfrm rot="0" flipH="0" flipV="0">
            <a:off x="17558572" y="17735943"/>
            <a:ext cx="44640" cy="82524"/>
          </a:xfrm>
          <a:custGeom>
            <a:pathLst>
              <a:path w="4699000" h="8686800">
                <a:moveTo>
                  <a:pt x="1092200" y="0"/>
                </a:moveTo>
                <a:lnTo>
                  <a:pt x="4064000" y="0"/>
                </a:lnTo>
                <a:cubicBezTo>
                  <a:pt x="4584700" y="0"/>
                  <a:pt x="4699000" y="76200"/>
                  <a:pt x="4699000" y="406400"/>
                </a:cubicBezTo>
                <a:lnTo>
                  <a:pt x="4699000" y="469900"/>
                </a:lnTo>
                <a:cubicBezTo>
                  <a:pt x="4699000" y="647700"/>
                  <a:pt x="4635500" y="927100"/>
                  <a:pt x="4559300" y="1079500"/>
                </a:cubicBezTo>
                <a:lnTo>
                  <a:pt x="3594100" y="3073400"/>
                </a:lnTo>
                <a:cubicBezTo>
                  <a:pt x="3517900" y="3238500"/>
                  <a:pt x="3403600" y="3365500"/>
                  <a:pt x="3352800" y="3365500"/>
                </a:cubicBezTo>
                <a:cubicBezTo>
                  <a:pt x="3187700" y="3365500"/>
                  <a:pt x="3238500" y="3835400"/>
                  <a:pt x="3416300" y="3937000"/>
                </a:cubicBezTo>
                <a:cubicBezTo>
                  <a:pt x="3505200" y="4000500"/>
                  <a:pt x="3581400" y="4178300"/>
                  <a:pt x="3581400" y="4343400"/>
                </a:cubicBezTo>
                <a:cubicBezTo>
                  <a:pt x="3581400" y="4724400"/>
                  <a:pt x="3492500" y="4800600"/>
                  <a:pt x="3098800" y="4800600"/>
                </a:cubicBezTo>
                <a:cubicBezTo>
                  <a:pt x="2743200" y="4800600"/>
                  <a:pt x="2527300" y="4978400"/>
                  <a:pt x="2311400" y="5422900"/>
                </a:cubicBezTo>
                <a:lnTo>
                  <a:pt x="939800" y="8255000"/>
                </a:lnTo>
                <a:cubicBezTo>
                  <a:pt x="863600" y="8420100"/>
                  <a:pt x="774700" y="8572500"/>
                  <a:pt x="736600" y="8597900"/>
                </a:cubicBezTo>
                <a:cubicBezTo>
                  <a:pt x="660400" y="8686800"/>
                  <a:pt x="215900" y="8661400"/>
                  <a:pt x="127000" y="8572500"/>
                </a:cubicBezTo>
                <a:cubicBezTo>
                  <a:pt x="0" y="8458200"/>
                  <a:pt x="38100" y="8051800"/>
                  <a:pt x="190500" y="7721600"/>
                </a:cubicBezTo>
                <a:lnTo>
                  <a:pt x="1041400" y="5880100"/>
                </a:lnTo>
                <a:cubicBezTo>
                  <a:pt x="1117600" y="5715000"/>
                  <a:pt x="1244600" y="5461000"/>
                  <a:pt x="1333500" y="5321300"/>
                </a:cubicBezTo>
                <a:cubicBezTo>
                  <a:pt x="1524000" y="4991100"/>
                  <a:pt x="1524000" y="4991100"/>
                  <a:pt x="1333500" y="4864100"/>
                </a:cubicBezTo>
                <a:cubicBezTo>
                  <a:pt x="1244600" y="4813300"/>
                  <a:pt x="1168400" y="4635500"/>
                  <a:pt x="1168400" y="4470400"/>
                </a:cubicBezTo>
                <a:cubicBezTo>
                  <a:pt x="1168400" y="4102100"/>
                  <a:pt x="1244600" y="4025900"/>
                  <a:pt x="1651000" y="3949700"/>
                </a:cubicBezTo>
                <a:lnTo>
                  <a:pt x="1981200" y="3898900"/>
                </a:lnTo>
                <a:cubicBezTo>
                  <a:pt x="2197100" y="3860800"/>
                  <a:pt x="2349500" y="3746500"/>
                  <a:pt x="2438400" y="3543300"/>
                </a:cubicBezTo>
                <a:lnTo>
                  <a:pt x="3429000" y="1536700"/>
                </a:lnTo>
                <a:cubicBezTo>
                  <a:pt x="3657600" y="1066800"/>
                  <a:pt x="3594100" y="952500"/>
                  <a:pt x="3098800" y="952500"/>
                </a:cubicBezTo>
                <a:lnTo>
                  <a:pt x="850900" y="952500"/>
                </a:lnTo>
                <a:cubicBezTo>
                  <a:pt x="533400" y="952500"/>
                  <a:pt x="368300" y="749300"/>
                  <a:pt x="368300" y="355600"/>
                </a:cubicBezTo>
                <a:cubicBezTo>
                  <a:pt x="368300" y="241300"/>
                  <a:pt x="457200" y="114300"/>
                  <a:pt x="571500" y="76200"/>
                </a:cubicBezTo>
                <a:cubicBezTo>
                  <a:pt x="673100" y="25400"/>
                  <a:pt x="914400" y="0"/>
                  <a:pt x="1092200" y="0"/>
                </a:cubicBezTo>
                <a:close/>
                <a:moveTo>
                  <a:pt x="7112000" y="86614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64" name="Freeform 14964"/>
          <p:cNvSpPr/>
          <p:nvPr/>
        </p:nvSpPr>
        <p:spPr>
          <a:xfrm rot="0" flipH="0" flipV="0">
            <a:off x="17600657" y="17735702"/>
            <a:ext cx="58394" cy="83851"/>
          </a:xfrm>
          <a:custGeom>
            <a:pathLst>
              <a:path w="6146800" h="8826500">
                <a:moveTo>
                  <a:pt x="4406900" y="1117600"/>
                </a:moveTo>
                <a:lnTo>
                  <a:pt x="2298700" y="1054100"/>
                </a:lnTo>
                <a:cubicBezTo>
                  <a:pt x="2120900" y="1041400"/>
                  <a:pt x="1968500" y="914400"/>
                  <a:pt x="1968500" y="762000"/>
                </a:cubicBezTo>
                <a:cubicBezTo>
                  <a:pt x="1968500" y="304800"/>
                  <a:pt x="2387600" y="0"/>
                  <a:pt x="3009900" y="0"/>
                </a:cubicBezTo>
                <a:lnTo>
                  <a:pt x="4533900" y="0"/>
                </a:lnTo>
                <a:cubicBezTo>
                  <a:pt x="4711700" y="0"/>
                  <a:pt x="4978400" y="63500"/>
                  <a:pt x="5118100" y="152400"/>
                </a:cubicBezTo>
                <a:lnTo>
                  <a:pt x="5346700" y="279400"/>
                </a:lnTo>
                <a:cubicBezTo>
                  <a:pt x="5702300" y="482600"/>
                  <a:pt x="5803900" y="584200"/>
                  <a:pt x="5969000" y="990600"/>
                </a:cubicBezTo>
                <a:lnTo>
                  <a:pt x="5994400" y="1041400"/>
                </a:lnTo>
                <a:cubicBezTo>
                  <a:pt x="6070600" y="1231900"/>
                  <a:pt x="6146800" y="1536700"/>
                  <a:pt x="6146800" y="1714500"/>
                </a:cubicBezTo>
                <a:lnTo>
                  <a:pt x="6146800" y="2082800"/>
                </a:lnTo>
                <a:cubicBezTo>
                  <a:pt x="6146800" y="2260600"/>
                  <a:pt x="6096000" y="2527300"/>
                  <a:pt x="6032500" y="2692400"/>
                </a:cubicBezTo>
                <a:lnTo>
                  <a:pt x="5829300" y="3187700"/>
                </a:lnTo>
                <a:cubicBezTo>
                  <a:pt x="5765800" y="3352800"/>
                  <a:pt x="5613400" y="3568700"/>
                  <a:pt x="5486400" y="3683000"/>
                </a:cubicBezTo>
                <a:lnTo>
                  <a:pt x="5270500" y="3886200"/>
                </a:lnTo>
                <a:cubicBezTo>
                  <a:pt x="5143500" y="4000500"/>
                  <a:pt x="5067300" y="4203700"/>
                  <a:pt x="5105400" y="4330700"/>
                </a:cubicBezTo>
                <a:cubicBezTo>
                  <a:pt x="5143500" y="4457700"/>
                  <a:pt x="5181600" y="4711700"/>
                  <a:pt x="5181600" y="4889500"/>
                </a:cubicBezTo>
                <a:lnTo>
                  <a:pt x="5181600" y="5930900"/>
                </a:lnTo>
                <a:cubicBezTo>
                  <a:pt x="5181600" y="6108700"/>
                  <a:pt x="5130800" y="6388100"/>
                  <a:pt x="5067300" y="6540500"/>
                </a:cubicBezTo>
                <a:lnTo>
                  <a:pt x="4699000" y="7518400"/>
                </a:lnTo>
                <a:cubicBezTo>
                  <a:pt x="4572000" y="7874000"/>
                  <a:pt x="4445000" y="7988300"/>
                  <a:pt x="4114800" y="8115300"/>
                </a:cubicBezTo>
                <a:cubicBezTo>
                  <a:pt x="3975100" y="8166100"/>
                  <a:pt x="3733800" y="8280400"/>
                  <a:pt x="3568700" y="8356600"/>
                </a:cubicBezTo>
                <a:cubicBezTo>
                  <a:pt x="3416300" y="8445500"/>
                  <a:pt x="3136900" y="8572500"/>
                  <a:pt x="2946400" y="8636000"/>
                </a:cubicBezTo>
                <a:lnTo>
                  <a:pt x="2705100" y="8712200"/>
                </a:lnTo>
                <a:cubicBezTo>
                  <a:pt x="2527300" y="8775700"/>
                  <a:pt x="2235200" y="8826500"/>
                  <a:pt x="2057400" y="8826500"/>
                </a:cubicBezTo>
                <a:lnTo>
                  <a:pt x="1968500" y="8826500"/>
                </a:lnTo>
                <a:cubicBezTo>
                  <a:pt x="1790700" y="8826500"/>
                  <a:pt x="1511300" y="8813800"/>
                  <a:pt x="1333500" y="8801100"/>
                </a:cubicBezTo>
                <a:lnTo>
                  <a:pt x="546100" y="8763000"/>
                </a:lnTo>
                <a:cubicBezTo>
                  <a:pt x="368300" y="8750300"/>
                  <a:pt x="190500" y="8636000"/>
                  <a:pt x="139700" y="8496300"/>
                </a:cubicBezTo>
                <a:cubicBezTo>
                  <a:pt x="0" y="8153400"/>
                  <a:pt x="38100" y="8089900"/>
                  <a:pt x="406400" y="7937500"/>
                </a:cubicBezTo>
                <a:cubicBezTo>
                  <a:pt x="520700" y="7899400"/>
                  <a:pt x="749300" y="7874000"/>
                  <a:pt x="927100" y="7886700"/>
                </a:cubicBezTo>
                <a:lnTo>
                  <a:pt x="2311400" y="7988300"/>
                </a:lnTo>
                <a:cubicBezTo>
                  <a:pt x="2489200" y="8001000"/>
                  <a:pt x="2755900" y="7950200"/>
                  <a:pt x="2895600" y="7861300"/>
                </a:cubicBezTo>
                <a:lnTo>
                  <a:pt x="3416300" y="7581900"/>
                </a:lnTo>
                <a:cubicBezTo>
                  <a:pt x="3797300" y="7378700"/>
                  <a:pt x="3886200" y="7264400"/>
                  <a:pt x="3987800" y="6896100"/>
                </a:cubicBezTo>
                <a:lnTo>
                  <a:pt x="4279900" y="5854700"/>
                </a:lnTo>
                <a:cubicBezTo>
                  <a:pt x="4432300" y="5334000"/>
                  <a:pt x="4394200" y="4991100"/>
                  <a:pt x="4152900" y="4749800"/>
                </a:cubicBezTo>
                <a:lnTo>
                  <a:pt x="4127500" y="4711700"/>
                </a:lnTo>
                <a:cubicBezTo>
                  <a:pt x="4000500" y="4597400"/>
                  <a:pt x="3746500" y="4495800"/>
                  <a:pt x="3581400" y="4495800"/>
                </a:cubicBezTo>
                <a:lnTo>
                  <a:pt x="2616200" y="4495800"/>
                </a:lnTo>
                <a:cubicBezTo>
                  <a:pt x="2438400" y="4495800"/>
                  <a:pt x="2260600" y="4457700"/>
                  <a:pt x="2209800" y="4406900"/>
                </a:cubicBezTo>
                <a:cubicBezTo>
                  <a:pt x="2108200" y="4305300"/>
                  <a:pt x="2108200" y="3708400"/>
                  <a:pt x="2209800" y="3606800"/>
                </a:cubicBezTo>
                <a:cubicBezTo>
                  <a:pt x="2260600" y="3568700"/>
                  <a:pt x="2438400" y="3530600"/>
                  <a:pt x="2616200" y="3530600"/>
                </a:cubicBezTo>
                <a:lnTo>
                  <a:pt x="3898900" y="3530600"/>
                </a:lnTo>
                <a:cubicBezTo>
                  <a:pt x="4584700" y="3530600"/>
                  <a:pt x="5181600" y="2895600"/>
                  <a:pt x="5181600" y="2171700"/>
                </a:cubicBezTo>
                <a:lnTo>
                  <a:pt x="5181600" y="1600200"/>
                </a:lnTo>
                <a:cubicBezTo>
                  <a:pt x="5181600" y="1270000"/>
                  <a:pt x="4953000" y="1130300"/>
                  <a:pt x="4406900" y="1117600"/>
                </a:cubicBezTo>
                <a:close/>
                <a:moveTo>
                  <a:pt x="7848600" y="86868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65" name="Freeform 14965"/>
          <p:cNvSpPr/>
          <p:nvPr/>
        </p:nvSpPr>
        <p:spPr>
          <a:xfrm rot="0" flipH="0" flipV="0">
            <a:off x="17662166" y="17730393"/>
            <a:ext cx="86868" cy="88074"/>
          </a:xfrm>
          <a:custGeom>
            <a:pathLst>
              <a:path w="9144000" h="9271000">
                <a:moveTo>
                  <a:pt x="5829300" y="9271000"/>
                </a:moveTo>
                <a:lnTo>
                  <a:pt x="3479800" y="9271000"/>
                </a:lnTo>
                <a:cubicBezTo>
                  <a:pt x="2984500" y="9271000"/>
                  <a:pt x="2565400" y="9055100"/>
                  <a:pt x="2565400" y="8788400"/>
                </a:cubicBezTo>
                <a:cubicBezTo>
                  <a:pt x="2565400" y="8521700"/>
                  <a:pt x="2857500" y="8001000"/>
                  <a:pt x="3200400" y="7632700"/>
                </a:cubicBezTo>
                <a:lnTo>
                  <a:pt x="7073900" y="3454400"/>
                </a:lnTo>
                <a:cubicBezTo>
                  <a:pt x="8039100" y="2413000"/>
                  <a:pt x="7835900" y="1257300"/>
                  <a:pt x="6705600" y="1257300"/>
                </a:cubicBezTo>
                <a:cubicBezTo>
                  <a:pt x="6540500" y="1257300"/>
                  <a:pt x="6108700" y="1536700"/>
                  <a:pt x="5740400" y="1892300"/>
                </a:cubicBezTo>
                <a:cubicBezTo>
                  <a:pt x="5359400" y="2247900"/>
                  <a:pt x="4864100" y="2540000"/>
                  <a:pt x="4610100" y="2540000"/>
                </a:cubicBezTo>
                <a:cubicBezTo>
                  <a:pt x="4368800" y="2540000"/>
                  <a:pt x="4178300" y="2387600"/>
                  <a:pt x="4178300" y="2209800"/>
                </a:cubicBezTo>
                <a:cubicBezTo>
                  <a:pt x="4178300" y="2032000"/>
                  <a:pt x="4394200" y="1676400"/>
                  <a:pt x="4660900" y="1409700"/>
                </a:cubicBezTo>
                <a:cubicBezTo>
                  <a:pt x="5753100" y="317500"/>
                  <a:pt x="7416800" y="0"/>
                  <a:pt x="8153400" y="736600"/>
                </a:cubicBezTo>
                <a:cubicBezTo>
                  <a:pt x="9144000" y="1727200"/>
                  <a:pt x="8788400" y="3276600"/>
                  <a:pt x="7137400" y="5080000"/>
                </a:cubicBezTo>
                <a:lnTo>
                  <a:pt x="5372100" y="7023100"/>
                </a:lnTo>
                <a:cubicBezTo>
                  <a:pt x="5029200" y="7404100"/>
                  <a:pt x="4622800" y="7785100"/>
                  <a:pt x="4457700" y="7886700"/>
                </a:cubicBezTo>
                <a:cubicBezTo>
                  <a:pt x="4305300" y="7988300"/>
                  <a:pt x="4178300" y="8115300"/>
                  <a:pt x="4178300" y="8191500"/>
                </a:cubicBezTo>
                <a:cubicBezTo>
                  <a:pt x="4178300" y="8255000"/>
                  <a:pt x="4584700" y="8305800"/>
                  <a:pt x="5080000" y="8305800"/>
                </a:cubicBezTo>
                <a:lnTo>
                  <a:pt x="5829300" y="8305800"/>
                </a:lnTo>
                <a:cubicBezTo>
                  <a:pt x="6705600" y="8305800"/>
                  <a:pt x="7061200" y="8445500"/>
                  <a:pt x="7061200" y="8788400"/>
                </a:cubicBezTo>
                <a:cubicBezTo>
                  <a:pt x="7061200" y="9131300"/>
                  <a:pt x="6705600" y="9271000"/>
                  <a:pt x="5829300" y="9271000"/>
                </a:cubicBezTo>
                <a:close/>
                <a:moveTo>
                  <a:pt x="-127000" y="9245600"/>
                </a:moveTo>
                <a:moveTo>
                  <a:pt x="965200" y="4648200"/>
                </a:moveTo>
                <a:lnTo>
                  <a:pt x="965200" y="4597400"/>
                </a:lnTo>
                <a:cubicBezTo>
                  <a:pt x="965200" y="4127500"/>
                  <a:pt x="1155700" y="3822700"/>
                  <a:pt x="1447800" y="3822700"/>
                </a:cubicBezTo>
                <a:cubicBezTo>
                  <a:pt x="1536700" y="3822700"/>
                  <a:pt x="1676400" y="3886200"/>
                  <a:pt x="1765300" y="3975100"/>
                </a:cubicBezTo>
                <a:cubicBezTo>
                  <a:pt x="1968500" y="4191000"/>
                  <a:pt x="1968500" y="4737100"/>
                  <a:pt x="1765300" y="4940300"/>
                </a:cubicBezTo>
                <a:cubicBezTo>
                  <a:pt x="1676400" y="5029200"/>
                  <a:pt x="1460500" y="5105400"/>
                  <a:pt x="1282700" y="5105400"/>
                </a:cubicBezTo>
                <a:cubicBezTo>
                  <a:pt x="1104900" y="5105400"/>
                  <a:pt x="965200" y="4902200"/>
                  <a:pt x="965200" y="4648200"/>
                </a:cubicBezTo>
                <a:close/>
                <a:moveTo>
                  <a:pt x="4495800" y="9245600"/>
                </a:moveTo>
                <a:moveTo>
                  <a:pt x="0" y="8178800"/>
                </a:moveTo>
                <a:lnTo>
                  <a:pt x="0" y="8128000"/>
                </a:lnTo>
                <a:cubicBezTo>
                  <a:pt x="0" y="7658100"/>
                  <a:pt x="190500" y="7353300"/>
                  <a:pt x="482600" y="7353300"/>
                </a:cubicBezTo>
                <a:cubicBezTo>
                  <a:pt x="571500" y="7353300"/>
                  <a:pt x="711200" y="7416800"/>
                  <a:pt x="800100" y="7505700"/>
                </a:cubicBezTo>
                <a:cubicBezTo>
                  <a:pt x="1016000" y="7708900"/>
                  <a:pt x="1016000" y="8267700"/>
                  <a:pt x="800100" y="8470900"/>
                </a:cubicBezTo>
                <a:cubicBezTo>
                  <a:pt x="711200" y="8559800"/>
                  <a:pt x="495300" y="8636000"/>
                  <a:pt x="317500" y="8636000"/>
                </a:cubicBezTo>
                <a:cubicBezTo>
                  <a:pt x="152400" y="8636000"/>
                  <a:pt x="0" y="8420100"/>
                  <a:pt x="0" y="8178800"/>
                </a:cubicBezTo>
                <a:close/>
                <a:moveTo>
                  <a:pt x="965200" y="92456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66" name="Freeform 14966"/>
          <p:cNvSpPr/>
          <p:nvPr/>
        </p:nvSpPr>
        <p:spPr>
          <a:xfrm rot="0" flipH="0" flipV="0">
            <a:off x="17751423" y="17735822"/>
            <a:ext cx="48742" cy="84696"/>
          </a:xfrm>
          <a:custGeom>
            <a:pathLst>
              <a:path w="5130800" h="8915400">
                <a:moveTo>
                  <a:pt x="0" y="7353300"/>
                </a:moveTo>
                <a:lnTo>
                  <a:pt x="0" y="5118100"/>
                </a:lnTo>
                <a:cubicBezTo>
                  <a:pt x="0" y="4864100"/>
                  <a:pt x="25400" y="4622800"/>
                  <a:pt x="76200" y="4572000"/>
                </a:cubicBezTo>
                <a:cubicBezTo>
                  <a:pt x="228600" y="4419600"/>
                  <a:pt x="469900" y="3708400"/>
                  <a:pt x="469900" y="3416300"/>
                </a:cubicBezTo>
                <a:cubicBezTo>
                  <a:pt x="469900" y="3200400"/>
                  <a:pt x="635000" y="2730500"/>
                  <a:pt x="825500" y="2413000"/>
                </a:cubicBezTo>
                <a:lnTo>
                  <a:pt x="1612900" y="1079500"/>
                </a:lnTo>
                <a:cubicBezTo>
                  <a:pt x="1727200" y="863600"/>
                  <a:pt x="2019300" y="596900"/>
                  <a:pt x="2260600" y="482600"/>
                </a:cubicBezTo>
                <a:lnTo>
                  <a:pt x="2819400" y="215900"/>
                </a:lnTo>
                <a:cubicBezTo>
                  <a:pt x="3060700" y="101600"/>
                  <a:pt x="3454400" y="0"/>
                  <a:pt x="3708400" y="0"/>
                </a:cubicBezTo>
                <a:cubicBezTo>
                  <a:pt x="4559300" y="0"/>
                  <a:pt x="5130800" y="736600"/>
                  <a:pt x="5130800" y="1828800"/>
                </a:cubicBezTo>
                <a:lnTo>
                  <a:pt x="5130800" y="2603500"/>
                </a:lnTo>
                <a:cubicBezTo>
                  <a:pt x="5130800" y="2844800"/>
                  <a:pt x="5092700" y="3086100"/>
                  <a:pt x="5041900" y="3136900"/>
                </a:cubicBezTo>
                <a:cubicBezTo>
                  <a:pt x="5003800" y="3175000"/>
                  <a:pt x="4927600" y="3429000"/>
                  <a:pt x="4864100" y="3683000"/>
                </a:cubicBezTo>
                <a:lnTo>
                  <a:pt x="4749800" y="4267200"/>
                </a:lnTo>
                <a:cubicBezTo>
                  <a:pt x="4686300" y="4521200"/>
                  <a:pt x="4648200" y="4749800"/>
                  <a:pt x="4648200" y="4775200"/>
                </a:cubicBezTo>
                <a:cubicBezTo>
                  <a:pt x="4648200" y="5041900"/>
                  <a:pt x="4521200" y="5588000"/>
                  <a:pt x="4432300" y="5676900"/>
                </a:cubicBezTo>
                <a:cubicBezTo>
                  <a:pt x="4368800" y="5727700"/>
                  <a:pt x="4305300" y="5905500"/>
                  <a:pt x="4267200" y="6070600"/>
                </a:cubicBezTo>
                <a:cubicBezTo>
                  <a:pt x="4241800" y="6223000"/>
                  <a:pt x="4102100" y="6515100"/>
                  <a:pt x="3962400" y="6718300"/>
                </a:cubicBezTo>
                <a:lnTo>
                  <a:pt x="3390900" y="7594600"/>
                </a:lnTo>
                <a:cubicBezTo>
                  <a:pt x="2806700" y="8470900"/>
                  <a:pt x="1536700" y="8915400"/>
                  <a:pt x="660400" y="8534400"/>
                </a:cubicBezTo>
                <a:cubicBezTo>
                  <a:pt x="254000" y="8369300"/>
                  <a:pt x="0" y="7912100"/>
                  <a:pt x="0" y="7353300"/>
                </a:cubicBezTo>
                <a:close/>
                <a:moveTo>
                  <a:pt x="736600" y="8674100"/>
                </a:moveTo>
                <a:moveTo>
                  <a:pt x="4165600" y="3073400"/>
                </a:moveTo>
                <a:lnTo>
                  <a:pt x="4165600" y="1803400"/>
                </a:lnTo>
                <a:cubicBezTo>
                  <a:pt x="4165600" y="1181100"/>
                  <a:pt x="3911600" y="812800"/>
                  <a:pt x="3492500" y="812800"/>
                </a:cubicBezTo>
                <a:cubicBezTo>
                  <a:pt x="3302000" y="812800"/>
                  <a:pt x="3009900" y="952500"/>
                  <a:pt x="2832100" y="1143000"/>
                </a:cubicBezTo>
                <a:lnTo>
                  <a:pt x="2336800" y="1651000"/>
                </a:lnTo>
                <a:cubicBezTo>
                  <a:pt x="2171700" y="1841500"/>
                  <a:pt x="1943100" y="2171700"/>
                  <a:pt x="1841500" y="2387600"/>
                </a:cubicBezTo>
                <a:lnTo>
                  <a:pt x="1435100" y="3213100"/>
                </a:lnTo>
                <a:cubicBezTo>
                  <a:pt x="1282700" y="3530600"/>
                  <a:pt x="1117600" y="4140200"/>
                  <a:pt x="1117600" y="4381500"/>
                </a:cubicBezTo>
                <a:cubicBezTo>
                  <a:pt x="1117600" y="4394200"/>
                  <a:pt x="1079500" y="4635500"/>
                  <a:pt x="1016000" y="4889500"/>
                </a:cubicBezTo>
                <a:lnTo>
                  <a:pt x="901700" y="5473700"/>
                </a:lnTo>
                <a:cubicBezTo>
                  <a:pt x="838200" y="5727700"/>
                  <a:pt x="762000" y="5981700"/>
                  <a:pt x="711200" y="6019800"/>
                </a:cubicBezTo>
                <a:cubicBezTo>
                  <a:pt x="673100" y="6070600"/>
                  <a:pt x="635000" y="6223000"/>
                  <a:pt x="635000" y="6388100"/>
                </a:cubicBezTo>
                <a:cubicBezTo>
                  <a:pt x="635000" y="7099300"/>
                  <a:pt x="1130300" y="7861300"/>
                  <a:pt x="1587500" y="7861300"/>
                </a:cubicBezTo>
                <a:cubicBezTo>
                  <a:pt x="1676400" y="7861300"/>
                  <a:pt x="1905000" y="7734300"/>
                  <a:pt x="2108200" y="7581900"/>
                </a:cubicBezTo>
                <a:lnTo>
                  <a:pt x="2298700" y="7429500"/>
                </a:lnTo>
                <a:cubicBezTo>
                  <a:pt x="2501900" y="7277100"/>
                  <a:pt x="2755900" y="6972300"/>
                  <a:pt x="2857500" y="6756400"/>
                </a:cubicBezTo>
                <a:lnTo>
                  <a:pt x="3365500" y="5778500"/>
                </a:lnTo>
                <a:cubicBezTo>
                  <a:pt x="3530600" y="5461000"/>
                  <a:pt x="3683000" y="4965700"/>
                  <a:pt x="3683000" y="4775200"/>
                </a:cubicBezTo>
                <a:cubicBezTo>
                  <a:pt x="3683000" y="4749800"/>
                  <a:pt x="3746500" y="4521200"/>
                  <a:pt x="3835400" y="4267200"/>
                </a:cubicBezTo>
                <a:lnTo>
                  <a:pt x="3860800" y="4165600"/>
                </a:lnTo>
                <a:cubicBezTo>
                  <a:pt x="3937000" y="3911600"/>
                  <a:pt x="4038600" y="3657600"/>
                  <a:pt x="4089400" y="3619500"/>
                </a:cubicBezTo>
                <a:cubicBezTo>
                  <a:pt x="4127500" y="3568700"/>
                  <a:pt x="4165600" y="3327400"/>
                  <a:pt x="4165600" y="3073400"/>
                </a:cubicBezTo>
                <a:close/>
                <a:moveTo>
                  <a:pt x="5016500" y="8674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67" name="Freeform 14967"/>
          <p:cNvSpPr/>
          <p:nvPr/>
        </p:nvSpPr>
        <p:spPr>
          <a:xfrm rot="0" flipH="0" flipV="0">
            <a:off x="17818120" y="17734616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68" name="Freeform 14968"/>
          <p:cNvSpPr/>
          <p:nvPr/>
        </p:nvSpPr>
        <p:spPr>
          <a:xfrm rot="0" flipH="0" flipV="0">
            <a:off x="17849225" y="17736184"/>
            <a:ext cx="55016" cy="82283"/>
          </a:xfrm>
          <a:custGeom>
            <a:pathLst>
              <a:path w="5791200" h="8661400">
                <a:moveTo>
                  <a:pt x="88900" y="6121400"/>
                </a:moveTo>
                <a:lnTo>
                  <a:pt x="622300" y="4546600"/>
                </a:lnTo>
                <a:cubicBezTo>
                  <a:pt x="673100" y="4381500"/>
                  <a:pt x="825500" y="4152900"/>
                  <a:pt x="952500" y="4038600"/>
                </a:cubicBezTo>
                <a:lnTo>
                  <a:pt x="1206500" y="3810000"/>
                </a:lnTo>
                <a:cubicBezTo>
                  <a:pt x="1485900" y="3556000"/>
                  <a:pt x="1498600" y="3467100"/>
                  <a:pt x="1282700" y="3098800"/>
                </a:cubicBezTo>
                <a:cubicBezTo>
                  <a:pt x="1193800" y="2933700"/>
                  <a:pt x="1117600" y="2667000"/>
                  <a:pt x="1117600" y="2489200"/>
                </a:cubicBezTo>
                <a:lnTo>
                  <a:pt x="1117600" y="2247900"/>
                </a:lnTo>
                <a:cubicBezTo>
                  <a:pt x="1117600" y="2070100"/>
                  <a:pt x="1168400" y="1803400"/>
                  <a:pt x="1231900" y="1651000"/>
                </a:cubicBezTo>
                <a:lnTo>
                  <a:pt x="1295400" y="1473200"/>
                </a:lnTo>
                <a:cubicBezTo>
                  <a:pt x="1549400" y="800100"/>
                  <a:pt x="1905000" y="406400"/>
                  <a:pt x="2425700" y="177800"/>
                </a:cubicBezTo>
                <a:lnTo>
                  <a:pt x="2489200" y="152400"/>
                </a:lnTo>
                <a:cubicBezTo>
                  <a:pt x="2679700" y="76200"/>
                  <a:pt x="2971800" y="0"/>
                  <a:pt x="3149600" y="0"/>
                </a:cubicBezTo>
                <a:lnTo>
                  <a:pt x="4483100" y="0"/>
                </a:lnTo>
                <a:cubicBezTo>
                  <a:pt x="5041900" y="0"/>
                  <a:pt x="5562600" y="444500"/>
                  <a:pt x="5689600" y="1003300"/>
                </a:cubicBezTo>
                <a:lnTo>
                  <a:pt x="5689600" y="1016000"/>
                </a:lnTo>
                <a:cubicBezTo>
                  <a:pt x="5791200" y="1460500"/>
                  <a:pt x="5791200" y="1689100"/>
                  <a:pt x="5689600" y="2057400"/>
                </a:cubicBezTo>
                <a:lnTo>
                  <a:pt x="5562600" y="2527300"/>
                </a:lnTo>
                <a:cubicBezTo>
                  <a:pt x="5461000" y="2946400"/>
                  <a:pt x="5270500" y="3263900"/>
                  <a:pt x="4978400" y="3492500"/>
                </a:cubicBezTo>
                <a:lnTo>
                  <a:pt x="4902200" y="3568700"/>
                </a:lnTo>
                <a:cubicBezTo>
                  <a:pt x="4762500" y="3683000"/>
                  <a:pt x="4648200" y="3911600"/>
                  <a:pt x="4648200" y="4089400"/>
                </a:cubicBezTo>
                <a:lnTo>
                  <a:pt x="4648200" y="4330700"/>
                </a:lnTo>
                <a:cubicBezTo>
                  <a:pt x="4648200" y="4508500"/>
                  <a:pt x="4673600" y="4813300"/>
                  <a:pt x="4699000" y="5003800"/>
                </a:cubicBezTo>
                <a:lnTo>
                  <a:pt x="4749800" y="5346700"/>
                </a:lnTo>
                <a:cubicBezTo>
                  <a:pt x="4775200" y="5537200"/>
                  <a:pt x="4762500" y="5829300"/>
                  <a:pt x="4711700" y="5981700"/>
                </a:cubicBezTo>
                <a:lnTo>
                  <a:pt x="4610100" y="6388100"/>
                </a:lnTo>
                <a:cubicBezTo>
                  <a:pt x="4559300" y="6540500"/>
                  <a:pt x="4457700" y="6794500"/>
                  <a:pt x="4381500" y="6934200"/>
                </a:cubicBezTo>
                <a:lnTo>
                  <a:pt x="4076700" y="7505700"/>
                </a:lnTo>
                <a:cubicBezTo>
                  <a:pt x="3784600" y="8064500"/>
                  <a:pt x="3365500" y="8343900"/>
                  <a:pt x="2844800" y="8343900"/>
                </a:cubicBezTo>
                <a:cubicBezTo>
                  <a:pt x="2692400" y="8343900"/>
                  <a:pt x="2476500" y="8420100"/>
                  <a:pt x="2362200" y="8509000"/>
                </a:cubicBezTo>
                <a:cubicBezTo>
                  <a:pt x="2260600" y="8597900"/>
                  <a:pt x="2019300" y="8661400"/>
                  <a:pt x="1841500" y="8661400"/>
                </a:cubicBezTo>
                <a:lnTo>
                  <a:pt x="1600200" y="8661400"/>
                </a:lnTo>
                <a:cubicBezTo>
                  <a:pt x="1257300" y="8661400"/>
                  <a:pt x="977900" y="8534400"/>
                  <a:pt x="622300" y="8178800"/>
                </a:cubicBezTo>
                <a:lnTo>
                  <a:pt x="381000" y="7924800"/>
                </a:lnTo>
                <a:cubicBezTo>
                  <a:pt x="127000" y="7670800"/>
                  <a:pt x="0" y="7302500"/>
                  <a:pt x="0" y="6819900"/>
                </a:cubicBezTo>
                <a:lnTo>
                  <a:pt x="0" y="6743700"/>
                </a:lnTo>
                <a:cubicBezTo>
                  <a:pt x="0" y="6565900"/>
                  <a:pt x="38100" y="6286500"/>
                  <a:pt x="88900" y="6121400"/>
                </a:cubicBezTo>
                <a:close/>
                <a:moveTo>
                  <a:pt x="2298700" y="8636000"/>
                </a:moveTo>
                <a:moveTo>
                  <a:pt x="2565400" y="3213100"/>
                </a:moveTo>
                <a:lnTo>
                  <a:pt x="3683000" y="3213100"/>
                </a:lnTo>
                <a:cubicBezTo>
                  <a:pt x="3860800" y="3213100"/>
                  <a:pt x="4051300" y="3162300"/>
                  <a:pt x="4114800" y="3098800"/>
                </a:cubicBezTo>
                <a:cubicBezTo>
                  <a:pt x="4178300" y="3048000"/>
                  <a:pt x="4292600" y="2971800"/>
                  <a:pt x="4381500" y="2933700"/>
                </a:cubicBezTo>
                <a:cubicBezTo>
                  <a:pt x="4597400" y="2857500"/>
                  <a:pt x="4813300" y="2362200"/>
                  <a:pt x="4813300" y="1930400"/>
                </a:cubicBezTo>
                <a:lnTo>
                  <a:pt x="4813300" y="1447800"/>
                </a:lnTo>
                <a:cubicBezTo>
                  <a:pt x="4813300" y="1092200"/>
                  <a:pt x="4724400" y="965200"/>
                  <a:pt x="4330700" y="787400"/>
                </a:cubicBezTo>
                <a:lnTo>
                  <a:pt x="4279900" y="762000"/>
                </a:lnTo>
                <a:cubicBezTo>
                  <a:pt x="3924300" y="609600"/>
                  <a:pt x="3543300" y="609600"/>
                  <a:pt x="3124200" y="787400"/>
                </a:cubicBezTo>
                <a:lnTo>
                  <a:pt x="3073400" y="812800"/>
                </a:lnTo>
                <a:cubicBezTo>
                  <a:pt x="2463800" y="1079500"/>
                  <a:pt x="2082800" y="1574800"/>
                  <a:pt x="2082800" y="2095500"/>
                </a:cubicBezTo>
                <a:lnTo>
                  <a:pt x="2082800" y="2730500"/>
                </a:lnTo>
                <a:cubicBezTo>
                  <a:pt x="2082800" y="3136900"/>
                  <a:pt x="2159000" y="3213100"/>
                  <a:pt x="2565400" y="3213100"/>
                </a:cubicBezTo>
                <a:close/>
                <a:moveTo>
                  <a:pt x="5207000" y="8636000"/>
                </a:moveTo>
                <a:moveTo>
                  <a:pt x="3848100" y="5778500"/>
                </a:moveTo>
                <a:lnTo>
                  <a:pt x="3848100" y="4762500"/>
                </a:lnTo>
                <a:cubicBezTo>
                  <a:pt x="3848100" y="4406900"/>
                  <a:pt x="3530600" y="4178300"/>
                  <a:pt x="3048000" y="4178300"/>
                </a:cubicBezTo>
                <a:lnTo>
                  <a:pt x="2832100" y="4178300"/>
                </a:lnTo>
                <a:cubicBezTo>
                  <a:pt x="2654300" y="4178300"/>
                  <a:pt x="2362200" y="4241800"/>
                  <a:pt x="2171700" y="4318000"/>
                </a:cubicBezTo>
                <a:lnTo>
                  <a:pt x="2108200" y="4343400"/>
                </a:lnTo>
                <a:cubicBezTo>
                  <a:pt x="1524000" y="4597400"/>
                  <a:pt x="1117600" y="5092700"/>
                  <a:pt x="1041400" y="5664200"/>
                </a:cubicBezTo>
                <a:lnTo>
                  <a:pt x="1003300" y="5892800"/>
                </a:lnTo>
                <a:cubicBezTo>
                  <a:pt x="990600" y="6045200"/>
                  <a:pt x="927100" y="6273800"/>
                  <a:pt x="889000" y="6375400"/>
                </a:cubicBezTo>
                <a:cubicBezTo>
                  <a:pt x="838200" y="6489700"/>
                  <a:pt x="800100" y="6667500"/>
                  <a:pt x="800100" y="6781800"/>
                </a:cubicBezTo>
                <a:cubicBezTo>
                  <a:pt x="800100" y="7340600"/>
                  <a:pt x="1181100" y="7708900"/>
                  <a:pt x="1765300" y="7708900"/>
                </a:cubicBezTo>
                <a:lnTo>
                  <a:pt x="1968500" y="7708900"/>
                </a:lnTo>
                <a:cubicBezTo>
                  <a:pt x="2146300" y="7708900"/>
                  <a:pt x="2451100" y="7632700"/>
                  <a:pt x="2641600" y="7556500"/>
                </a:cubicBezTo>
                <a:lnTo>
                  <a:pt x="2705100" y="7531100"/>
                </a:lnTo>
                <a:cubicBezTo>
                  <a:pt x="3098800" y="7353300"/>
                  <a:pt x="3213100" y="7264400"/>
                  <a:pt x="3403600" y="6896100"/>
                </a:cubicBezTo>
                <a:lnTo>
                  <a:pt x="3695700" y="6362700"/>
                </a:lnTo>
                <a:cubicBezTo>
                  <a:pt x="3784600" y="6223000"/>
                  <a:pt x="3848100" y="5956300"/>
                  <a:pt x="3848100" y="5778500"/>
                </a:cubicBezTo>
                <a:close/>
                <a:moveTo>
                  <a:pt x="2641600" y="86360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69" name="Freeform 14969"/>
          <p:cNvSpPr/>
          <p:nvPr/>
        </p:nvSpPr>
        <p:spPr>
          <a:xfrm rot="0" flipH="0" flipV="0">
            <a:off x="17910492" y="17808936"/>
            <a:ext cx="9169" cy="9169"/>
          </a:xfrm>
          <a:custGeom>
            <a:pathLst>
              <a:path w="965200" h="965200">
                <a:moveTo>
                  <a:pt x="965200" y="330200"/>
                </a:moveTo>
                <a:lnTo>
                  <a:pt x="965200" y="647700"/>
                </a:lnTo>
                <a:cubicBezTo>
                  <a:pt x="965200" y="876300"/>
                  <a:pt x="863600" y="965200"/>
                  <a:pt x="635000" y="965200"/>
                </a:cubicBezTo>
                <a:lnTo>
                  <a:pt x="317500" y="965200"/>
                </a:lnTo>
                <a:cubicBezTo>
                  <a:pt x="139700" y="965200"/>
                  <a:pt x="0" y="825500"/>
                  <a:pt x="0" y="647700"/>
                </a:cubicBez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57200" y="0"/>
                  <a:pt x="635000" y="0"/>
                </a:cubicBezTo>
                <a:cubicBezTo>
                  <a:pt x="812800" y="0"/>
                  <a:pt x="965200" y="152400"/>
                  <a:pt x="965200" y="330200"/>
                </a:cubicBezTo>
                <a:close/>
                <a:moveTo>
                  <a:pt x="-25400" y="977900"/>
                </a:moveTo>
              </a:path>
            </a:pathLst>
          </a:custGeom>
          <a:solidFill>
            <a:srgbClr val="0D0E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70" name="Rectangle 14970"/>
          <p:cNvSpPr/>
          <p:nvPr/>
        </p:nvSpPr>
        <p:spPr>
          <a:xfrm rot="0" flipH="0" flipV="0">
            <a:off x="15320902" y="17700224"/>
            <a:ext cx="7409496" cy="414312"/>
          </a:xfrm>
          <a:prstGeom prst="rect">
            <a:avLst/>
          </a:prstGeom>
        </p:spPr>
      </p:sp>
      <p:sp>
        <p:nvSpPr>
          <p:cNvPr id="14971" name="Freeform 14971"/>
          <p:cNvSpPr/>
          <p:nvPr/>
        </p:nvSpPr>
        <p:spPr>
          <a:xfrm rot="0" flipH="0" flipV="0">
            <a:off x="15343704" y="18009933"/>
            <a:ext cx="37763" cy="27387"/>
          </a:xfrm>
          <a:custGeom>
            <a:pathLst>
              <a:path w="3975100" h="2882900">
                <a:moveTo>
                  <a:pt x="1676400" y="647700"/>
                </a:moveTo>
                <a:lnTo>
                  <a:pt x="1320800" y="1993900"/>
                </a:lnTo>
                <a:cubicBezTo>
                  <a:pt x="1168400" y="2616200"/>
                  <a:pt x="914400" y="2882900"/>
                  <a:pt x="482600" y="2882900"/>
                </a:cubicBezTo>
                <a:lnTo>
                  <a:pt x="317500" y="2882900"/>
                </a:lnTo>
                <a:cubicBezTo>
                  <a:pt x="139700" y="2882900"/>
                  <a:pt x="0" y="2743200"/>
                  <a:pt x="0" y="2565400"/>
                </a:cubicBezTo>
                <a:cubicBezTo>
                  <a:pt x="0" y="2387600"/>
                  <a:pt x="38100" y="2120900"/>
                  <a:pt x="88900" y="1968500"/>
                </a:cubicBezTo>
                <a:lnTo>
                  <a:pt x="190500" y="1638300"/>
                </a:lnTo>
                <a:cubicBezTo>
                  <a:pt x="241300" y="1485900"/>
                  <a:pt x="342900" y="1219200"/>
                  <a:pt x="419100" y="1066800"/>
                </a:cubicBezTo>
                <a:lnTo>
                  <a:pt x="635000" y="609600"/>
                </a:lnTo>
                <a:cubicBezTo>
                  <a:pt x="698500" y="457200"/>
                  <a:pt x="850900" y="317500"/>
                  <a:pt x="939800" y="317500"/>
                </a:cubicBezTo>
                <a:cubicBezTo>
                  <a:pt x="1041400" y="317500"/>
                  <a:pt x="1117600" y="254000"/>
                  <a:pt x="1117600" y="165100"/>
                </a:cubicBezTo>
                <a:cubicBezTo>
                  <a:pt x="1117600" y="76200"/>
                  <a:pt x="1193800" y="0"/>
                  <a:pt x="1282700" y="0"/>
                </a:cubicBezTo>
                <a:cubicBezTo>
                  <a:pt x="1371600" y="0"/>
                  <a:pt x="1511300" y="76200"/>
                  <a:pt x="1600200" y="165100"/>
                </a:cubicBezTo>
                <a:cubicBezTo>
                  <a:pt x="1689100" y="254000"/>
                  <a:pt x="1727200" y="469900"/>
                  <a:pt x="1676400" y="647700"/>
                </a:cubicBezTo>
                <a:close/>
                <a:moveTo>
                  <a:pt x="5969000" y="9017000"/>
                </a:moveTo>
                <a:moveTo>
                  <a:pt x="3924300" y="647700"/>
                </a:moveTo>
                <a:lnTo>
                  <a:pt x="3568700" y="1993900"/>
                </a:lnTo>
                <a:cubicBezTo>
                  <a:pt x="3403600" y="2616200"/>
                  <a:pt x="3162300" y="2882900"/>
                  <a:pt x="2730500" y="2882900"/>
                </a:cubicBezTo>
                <a:lnTo>
                  <a:pt x="2565400" y="2882900"/>
                </a:lnTo>
                <a:cubicBezTo>
                  <a:pt x="2387600" y="2882900"/>
                  <a:pt x="2247900" y="2743200"/>
                  <a:pt x="2247900" y="2565400"/>
                </a:cubicBezTo>
                <a:cubicBezTo>
                  <a:pt x="2247900" y="2387600"/>
                  <a:pt x="2286000" y="2108200"/>
                  <a:pt x="2349500" y="1943100"/>
                </a:cubicBezTo>
                <a:lnTo>
                  <a:pt x="2578100" y="1270000"/>
                </a:lnTo>
                <a:cubicBezTo>
                  <a:pt x="2641600" y="1104900"/>
                  <a:pt x="2768600" y="965200"/>
                  <a:pt x="2870200" y="965200"/>
                </a:cubicBezTo>
                <a:cubicBezTo>
                  <a:pt x="2959100" y="965200"/>
                  <a:pt x="3048000" y="812800"/>
                  <a:pt x="3048000" y="647700"/>
                </a:cubicBezTo>
                <a:cubicBezTo>
                  <a:pt x="3048000" y="469900"/>
                  <a:pt x="3124200" y="317500"/>
                  <a:pt x="3200400" y="317500"/>
                </a:cubicBezTo>
                <a:cubicBezTo>
                  <a:pt x="3289300" y="317500"/>
                  <a:pt x="3365500" y="254000"/>
                  <a:pt x="3365500" y="165100"/>
                </a:cubicBezTo>
                <a:cubicBezTo>
                  <a:pt x="3365500" y="76200"/>
                  <a:pt x="3441700" y="0"/>
                  <a:pt x="3530600" y="0"/>
                </a:cubicBezTo>
                <a:cubicBezTo>
                  <a:pt x="3619500" y="0"/>
                  <a:pt x="3759200" y="76200"/>
                  <a:pt x="3848100" y="165100"/>
                </a:cubicBezTo>
                <a:cubicBezTo>
                  <a:pt x="3937000" y="254000"/>
                  <a:pt x="3975100" y="469900"/>
                  <a:pt x="3924300" y="647700"/>
                </a:cubicBezTo>
                <a:close/>
                <a:moveTo>
                  <a:pt x="5969000" y="9017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72" name="Freeform 14972"/>
          <p:cNvSpPr/>
          <p:nvPr/>
        </p:nvSpPr>
        <p:spPr>
          <a:xfrm rot="0" flipH="0" flipV="0">
            <a:off x="15391860" y="18011863"/>
            <a:ext cx="61772" cy="83851"/>
          </a:xfrm>
          <a:custGeom>
            <a:pathLst>
              <a:path w="6502400" h="8826500">
                <a:moveTo>
                  <a:pt x="2781300" y="0"/>
                </a:moveTo>
                <a:lnTo>
                  <a:pt x="5994400" y="0"/>
                </a:lnTo>
                <a:cubicBezTo>
                  <a:pt x="6172200" y="0"/>
                  <a:pt x="6350000" y="38100"/>
                  <a:pt x="6388100" y="76200"/>
                </a:cubicBezTo>
                <a:cubicBezTo>
                  <a:pt x="6489700" y="165100"/>
                  <a:pt x="6502400" y="558800"/>
                  <a:pt x="6426200" y="800100"/>
                </a:cubicBezTo>
                <a:cubicBezTo>
                  <a:pt x="6400800" y="889000"/>
                  <a:pt x="6235700" y="965200"/>
                  <a:pt x="6057900" y="965200"/>
                </a:cubicBezTo>
                <a:lnTo>
                  <a:pt x="3263900" y="965200"/>
                </a:lnTo>
                <a:cubicBezTo>
                  <a:pt x="2882900" y="965200"/>
                  <a:pt x="2806700" y="1028700"/>
                  <a:pt x="2730500" y="1409700"/>
                </a:cubicBezTo>
                <a:lnTo>
                  <a:pt x="2705100" y="1562100"/>
                </a:lnTo>
                <a:cubicBezTo>
                  <a:pt x="2667000" y="1727200"/>
                  <a:pt x="2603500" y="1955800"/>
                  <a:pt x="2552700" y="2082800"/>
                </a:cubicBezTo>
                <a:cubicBezTo>
                  <a:pt x="2501900" y="2222500"/>
                  <a:pt x="2425700" y="2476500"/>
                  <a:pt x="2387600" y="2679700"/>
                </a:cubicBezTo>
                <a:lnTo>
                  <a:pt x="2374900" y="2781300"/>
                </a:lnTo>
                <a:cubicBezTo>
                  <a:pt x="2222500" y="3530600"/>
                  <a:pt x="2286000" y="3683000"/>
                  <a:pt x="2768600" y="3708400"/>
                </a:cubicBezTo>
                <a:lnTo>
                  <a:pt x="4483100" y="3822700"/>
                </a:lnTo>
                <a:cubicBezTo>
                  <a:pt x="5118100" y="3860800"/>
                  <a:pt x="5346700" y="3937000"/>
                  <a:pt x="5346700" y="4140200"/>
                </a:cubicBezTo>
                <a:cubicBezTo>
                  <a:pt x="5346700" y="4241800"/>
                  <a:pt x="5422900" y="4330700"/>
                  <a:pt x="5511800" y="4330700"/>
                </a:cubicBezTo>
                <a:cubicBezTo>
                  <a:pt x="5600700" y="4330700"/>
                  <a:pt x="5740400" y="4483100"/>
                  <a:pt x="5816600" y="4673600"/>
                </a:cubicBezTo>
                <a:lnTo>
                  <a:pt x="5842000" y="4737100"/>
                </a:lnTo>
                <a:cubicBezTo>
                  <a:pt x="5930900" y="4927600"/>
                  <a:pt x="5994400" y="5219700"/>
                  <a:pt x="5994400" y="5397500"/>
                </a:cubicBezTo>
                <a:lnTo>
                  <a:pt x="5994400" y="6261100"/>
                </a:lnTo>
                <a:cubicBezTo>
                  <a:pt x="5994400" y="6438900"/>
                  <a:pt x="5930900" y="6705600"/>
                  <a:pt x="5867400" y="6845300"/>
                </a:cubicBezTo>
                <a:lnTo>
                  <a:pt x="5689600" y="7213600"/>
                </a:lnTo>
                <a:cubicBezTo>
                  <a:pt x="5626100" y="7366000"/>
                  <a:pt x="5461000" y="7581900"/>
                  <a:pt x="5346700" y="7708900"/>
                </a:cubicBezTo>
                <a:lnTo>
                  <a:pt x="4940300" y="8115300"/>
                </a:lnTo>
                <a:cubicBezTo>
                  <a:pt x="4597400" y="8458200"/>
                  <a:pt x="3695700" y="8826500"/>
                  <a:pt x="3187700" y="8826500"/>
                </a:cubicBezTo>
                <a:lnTo>
                  <a:pt x="863600" y="8826500"/>
                </a:lnTo>
                <a:cubicBezTo>
                  <a:pt x="685800" y="8826500"/>
                  <a:pt x="431800" y="8801100"/>
                  <a:pt x="292100" y="8775700"/>
                </a:cubicBezTo>
                <a:cubicBezTo>
                  <a:pt x="50800" y="8737600"/>
                  <a:pt x="0" y="8547100"/>
                  <a:pt x="139700" y="8039100"/>
                </a:cubicBezTo>
                <a:lnTo>
                  <a:pt x="2159000" y="520700"/>
                </a:lnTo>
                <a:cubicBezTo>
                  <a:pt x="2273300" y="114300"/>
                  <a:pt x="2400300" y="0"/>
                  <a:pt x="2781300" y="0"/>
                </a:cubicBezTo>
                <a:close/>
                <a:moveTo>
                  <a:pt x="8686800" y="8813800"/>
                </a:moveTo>
                <a:moveTo>
                  <a:pt x="1663700" y="7861300"/>
                </a:moveTo>
                <a:lnTo>
                  <a:pt x="3581400" y="7861300"/>
                </a:lnTo>
                <a:cubicBezTo>
                  <a:pt x="3822700" y="7861300"/>
                  <a:pt x="3975100" y="7797800"/>
                  <a:pt x="4140200" y="7632700"/>
                </a:cubicBezTo>
                <a:lnTo>
                  <a:pt x="4699000" y="7073900"/>
                </a:lnTo>
                <a:cubicBezTo>
                  <a:pt x="4826000" y="6946900"/>
                  <a:pt x="4965700" y="6718300"/>
                  <a:pt x="5016500" y="6553200"/>
                </a:cubicBezTo>
                <a:lnTo>
                  <a:pt x="5105400" y="6223000"/>
                </a:lnTo>
                <a:cubicBezTo>
                  <a:pt x="5346700" y="5422900"/>
                  <a:pt x="5118100" y="4838700"/>
                  <a:pt x="4521200" y="4686300"/>
                </a:cubicBezTo>
                <a:lnTo>
                  <a:pt x="4038600" y="4559300"/>
                </a:lnTo>
                <a:cubicBezTo>
                  <a:pt x="3886200" y="4521200"/>
                  <a:pt x="3606800" y="4495800"/>
                  <a:pt x="3429000" y="4495800"/>
                </a:cubicBezTo>
                <a:lnTo>
                  <a:pt x="2705100" y="4495800"/>
                </a:lnTo>
                <a:cubicBezTo>
                  <a:pt x="2108200" y="4495800"/>
                  <a:pt x="1816100" y="4686300"/>
                  <a:pt x="1689100" y="5168900"/>
                </a:cubicBezTo>
                <a:lnTo>
                  <a:pt x="1397000" y="6362700"/>
                </a:lnTo>
                <a:cubicBezTo>
                  <a:pt x="1346200" y="6527800"/>
                  <a:pt x="1295400" y="6794500"/>
                  <a:pt x="1282700" y="6959600"/>
                </a:cubicBezTo>
                <a:lnTo>
                  <a:pt x="1219200" y="7404100"/>
                </a:lnTo>
                <a:cubicBezTo>
                  <a:pt x="1193800" y="7569200"/>
                  <a:pt x="1219200" y="7734300"/>
                  <a:pt x="1257300" y="7785100"/>
                </a:cubicBezTo>
                <a:cubicBezTo>
                  <a:pt x="1308100" y="7823200"/>
                  <a:pt x="1485900" y="7861300"/>
                  <a:pt x="1663700" y="7861300"/>
                </a:cubicBezTo>
                <a:close/>
                <a:moveTo>
                  <a:pt x="825500" y="88138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73" name="Freeform 14973"/>
          <p:cNvSpPr/>
          <p:nvPr/>
        </p:nvSpPr>
        <p:spPr>
          <a:xfrm rot="0" flipH="0" flipV="0">
            <a:off x="15348175" y="17873236"/>
            <a:ext cx="68770" cy="82283"/>
          </a:xfrm>
          <a:custGeom>
            <a:pathLst>
              <a:path w="7239000" h="8661400">
                <a:moveTo>
                  <a:pt x="228600" y="6172200"/>
                </a:moveTo>
                <a:lnTo>
                  <a:pt x="1612900" y="876300"/>
                </a:lnTo>
                <a:cubicBezTo>
                  <a:pt x="1739900" y="393700"/>
                  <a:pt x="2006600" y="0"/>
                  <a:pt x="2209800" y="0"/>
                </a:cubicBezTo>
                <a:cubicBezTo>
                  <a:pt x="2413000" y="0"/>
                  <a:pt x="2641600" y="63500"/>
                  <a:pt x="2730500" y="152400"/>
                </a:cubicBezTo>
                <a:cubicBezTo>
                  <a:pt x="2946400" y="368300"/>
                  <a:pt x="2933700" y="774700"/>
                  <a:pt x="2692400" y="1841500"/>
                </a:cubicBezTo>
                <a:lnTo>
                  <a:pt x="2578100" y="2311400"/>
                </a:lnTo>
                <a:cubicBezTo>
                  <a:pt x="2463800" y="2806700"/>
                  <a:pt x="2273300" y="3200400"/>
                  <a:pt x="2146300" y="3200400"/>
                </a:cubicBezTo>
                <a:cubicBezTo>
                  <a:pt x="2032000" y="3200400"/>
                  <a:pt x="1930400" y="3352800"/>
                  <a:pt x="1930400" y="3530600"/>
                </a:cubicBezTo>
                <a:cubicBezTo>
                  <a:pt x="1930400" y="3949700"/>
                  <a:pt x="2197100" y="3937000"/>
                  <a:pt x="2438400" y="3505200"/>
                </a:cubicBezTo>
                <a:cubicBezTo>
                  <a:pt x="2540000" y="3314700"/>
                  <a:pt x="2933700" y="2895600"/>
                  <a:pt x="3314700" y="2578100"/>
                </a:cubicBezTo>
                <a:lnTo>
                  <a:pt x="5664200" y="571500"/>
                </a:lnTo>
                <a:cubicBezTo>
                  <a:pt x="6032500" y="254000"/>
                  <a:pt x="6502400" y="0"/>
                  <a:pt x="6705600" y="0"/>
                </a:cubicBezTo>
                <a:cubicBezTo>
                  <a:pt x="6896100" y="0"/>
                  <a:pt x="7099300" y="88900"/>
                  <a:pt x="7137400" y="190500"/>
                </a:cubicBezTo>
                <a:cubicBezTo>
                  <a:pt x="7226300" y="406400"/>
                  <a:pt x="7239000" y="571500"/>
                  <a:pt x="7188200" y="749300"/>
                </a:cubicBezTo>
                <a:cubicBezTo>
                  <a:pt x="7099300" y="1066800"/>
                  <a:pt x="6057900" y="1917700"/>
                  <a:pt x="5778500" y="1917700"/>
                </a:cubicBezTo>
                <a:cubicBezTo>
                  <a:pt x="5600700" y="1917700"/>
                  <a:pt x="5168900" y="2209800"/>
                  <a:pt x="4813300" y="2565400"/>
                </a:cubicBezTo>
                <a:lnTo>
                  <a:pt x="4495800" y="2882900"/>
                </a:lnTo>
                <a:cubicBezTo>
                  <a:pt x="4140200" y="3238500"/>
                  <a:pt x="3848100" y="3746500"/>
                  <a:pt x="3848100" y="4000500"/>
                </a:cubicBezTo>
                <a:cubicBezTo>
                  <a:pt x="3848100" y="4267200"/>
                  <a:pt x="3924300" y="4483100"/>
                  <a:pt x="4013200" y="4483100"/>
                </a:cubicBezTo>
                <a:cubicBezTo>
                  <a:pt x="4102100" y="4483100"/>
                  <a:pt x="4305300" y="4889500"/>
                  <a:pt x="4457700" y="5372100"/>
                </a:cubicBezTo>
                <a:lnTo>
                  <a:pt x="4851400" y="6565900"/>
                </a:lnTo>
                <a:cubicBezTo>
                  <a:pt x="5003800" y="7048500"/>
                  <a:pt x="5130800" y="7721600"/>
                  <a:pt x="5130800" y="8051800"/>
                </a:cubicBezTo>
                <a:cubicBezTo>
                  <a:pt x="5130800" y="8382000"/>
                  <a:pt x="4991100" y="8661400"/>
                  <a:pt x="4813300" y="8661400"/>
                </a:cubicBezTo>
                <a:cubicBezTo>
                  <a:pt x="4356100" y="8661400"/>
                  <a:pt x="4203700" y="8458200"/>
                  <a:pt x="3911600" y="7442200"/>
                </a:cubicBezTo>
                <a:lnTo>
                  <a:pt x="3479800" y="5943600"/>
                </a:lnTo>
                <a:cubicBezTo>
                  <a:pt x="3327400" y="5448300"/>
                  <a:pt x="3213100" y="4851400"/>
                  <a:pt x="3213100" y="4610100"/>
                </a:cubicBezTo>
                <a:cubicBezTo>
                  <a:pt x="3213100" y="4368800"/>
                  <a:pt x="3136900" y="4165600"/>
                  <a:pt x="3048000" y="4165600"/>
                </a:cubicBezTo>
                <a:cubicBezTo>
                  <a:pt x="2908300" y="4165600"/>
                  <a:pt x="1752600" y="4991100"/>
                  <a:pt x="1409700" y="5321300"/>
                </a:cubicBezTo>
                <a:cubicBezTo>
                  <a:pt x="1346200" y="5397500"/>
                  <a:pt x="1282700" y="5740400"/>
                  <a:pt x="1282700" y="6096000"/>
                </a:cubicBezTo>
                <a:cubicBezTo>
                  <a:pt x="1282700" y="7429500"/>
                  <a:pt x="863600" y="8661400"/>
                  <a:pt x="393700" y="8661400"/>
                </a:cubicBezTo>
                <a:cubicBezTo>
                  <a:pt x="177800" y="8661400"/>
                  <a:pt x="0" y="8293100"/>
                  <a:pt x="0" y="7861300"/>
                </a:cubicBezTo>
                <a:cubicBezTo>
                  <a:pt x="0" y="7416800"/>
                  <a:pt x="101600" y="6654800"/>
                  <a:pt x="228600" y="6172200"/>
                </a:cubicBezTo>
                <a:close/>
                <a:moveTo>
                  <a:pt x="21844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74" name="Freeform 14974"/>
          <p:cNvSpPr/>
          <p:nvPr/>
        </p:nvSpPr>
        <p:spPr>
          <a:xfrm rot="0" flipH="0" flipV="0">
            <a:off x="15417405" y="17897849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75" name="Freeform 14975"/>
          <p:cNvSpPr/>
          <p:nvPr/>
        </p:nvSpPr>
        <p:spPr>
          <a:xfrm rot="0" flipH="0" flipV="0">
            <a:off x="15473967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76" name="Freeform 14976"/>
          <p:cNvSpPr/>
          <p:nvPr/>
        </p:nvSpPr>
        <p:spPr>
          <a:xfrm rot="0" flipH="0" flipV="0">
            <a:off x="15535114" y="17897487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77" name="Freeform 14977"/>
          <p:cNvSpPr/>
          <p:nvPr/>
        </p:nvSpPr>
        <p:spPr>
          <a:xfrm rot="0" flipH="0" flipV="0">
            <a:off x="15584075" y="17898090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78" name="Freeform 14978"/>
          <p:cNvSpPr/>
          <p:nvPr/>
        </p:nvSpPr>
        <p:spPr>
          <a:xfrm rot="0" flipH="0" flipV="0">
            <a:off x="15654874" y="17897728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79" name="Freeform 14979"/>
          <p:cNvSpPr/>
          <p:nvPr/>
        </p:nvSpPr>
        <p:spPr>
          <a:xfrm rot="0" flipH="0" flipV="0">
            <a:off x="15718313" y="17897607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80" name="Freeform 14980"/>
          <p:cNvSpPr/>
          <p:nvPr/>
        </p:nvSpPr>
        <p:spPr>
          <a:xfrm rot="0" flipH="0" flipV="0">
            <a:off x="15779943" y="17898693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81" name="Freeform 14981"/>
          <p:cNvSpPr/>
          <p:nvPr/>
        </p:nvSpPr>
        <p:spPr>
          <a:xfrm rot="0" flipH="0" flipV="0">
            <a:off x="15841451" y="17897487"/>
            <a:ext cx="52362" cy="70097"/>
          </a:xfrm>
          <a:custGeom>
            <a:pathLst>
              <a:path w="5511800" h="7378700">
                <a:moveTo>
                  <a:pt x="3594100" y="6096000"/>
                </a:moveTo>
                <a:lnTo>
                  <a:pt x="1346200" y="6096000"/>
                </a:lnTo>
                <a:cubicBezTo>
                  <a:pt x="1168400" y="6096000"/>
                  <a:pt x="901700" y="6045200"/>
                  <a:pt x="736600" y="5981700"/>
                </a:cubicBezTo>
                <a:lnTo>
                  <a:pt x="685800" y="5956300"/>
                </a:lnTo>
                <a:cubicBezTo>
                  <a:pt x="533400" y="5892800"/>
                  <a:pt x="342900" y="5676900"/>
                  <a:pt x="266700" y="5486400"/>
                </a:cubicBezTo>
                <a:lnTo>
                  <a:pt x="203200" y="5372100"/>
                </a:lnTo>
                <a:cubicBezTo>
                  <a:pt x="0" y="4889500"/>
                  <a:pt x="12700" y="4254500"/>
                  <a:pt x="228600" y="3898900"/>
                </a:cubicBezTo>
                <a:cubicBezTo>
                  <a:pt x="330200" y="3746500"/>
                  <a:pt x="444500" y="3467100"/>
                  <a:pt x="482600" y="3289300"/>
                </a:cubicBezTo>
                <a:lnTo>
                  <a:pt x="774700" y="2171700"/>
                </a:lnTo>
                <a:cubicBezTo>
                  <a:pt x="825500" y="1993900"/>
                  <a:pt x="863600" y="1727200"/>
                  <a:pt x="863600" y="1562100"/>
                </a:cubicBezTo>
                <a:cubicBezTo>
                  <a:pt x="863600" y="1409700"/>
                  <a:pt x="901700" y="1155700"/>
                  <a:pt x="952500" y="1003300"/>
                </a:cubicBezTo>
                <a:lnTo>
                  <a:pt x="1066800" y="673100"/>
                </a:lnTo>
                <a:cubicBezTo>
                  <a:pt x="1117600" y="520700"/>
                  <a:pt x="1193800" y="304800"/>
                  <a:pt x="1219200" y="203200"/>
                </a:cubicBezTo>
                <a:cubicBezTo>
                  <a:pt x="1257300" y="88900"/>
                  <a:pt x="1409700" y="0"/>
                  <a:pt x="1549400" y="0"/>
                </a:cubicBezTo>
                <a:cubicBezTo>
                  <a:pt x="1701800" y="0"/>
                  <a:pt x="1866900" y="88900"/>
                  <a:pt x="1905000" y="203200"/>
                </a:cubicBezTo>
                <a:cubicBezTo>
                  <a:pt x="2006600" y="444500"/>
                  <a:pt x="2006600" y="558800"/>
                  <a:pt x="1917700" y="952500"/>
                </a:cubicBezTo>
                <a:lnTo>
                  <a:pt x="1333500" y="3543300"/>
                </a:lnTo>
                <a:cubicBezTo>
                  <a:pt x="1295400" y="3708400"/>
                  <a:pt x="1206500" y="3848100"/>
                  <a:pt x="1143000" y="3848100"/>
                </a:cubicBezTo>
                <a:cubicBezTo>
                  <a:pt x="1079500" y="3848100"/>
                  <a:pt x="1028700" y="4000500"/>
                  <a:pt x="1028700" y="4178300"/>
                </a:cubicBezTo>
                <a:lnTo>
                  <a:pt x="1028700" y="4648200"/>
                </a:lnTo>
                <a:cubicBezTo>
                  <a:pt x="1028700" y="5029200"/>
                  <a:pt x="1092200" y="5105400"/>
                  <a:pt x="1460500" y="5219700"/>
                </a:cubicBezTo>
                <a:cubicBezTo>
                  <a:pt x="1612900" y="5257800"/>
                  <a:pt x="1892300" y="5295900"/>
                  <a:pt x="2070100" y="5295900"/>
                </a:cubicBezTo>
                <a:lnTo>
                  <a:pt x="2946400" y="5295900"/>
                </a:lnTo>
                <a:cubicBezTo>
                  <a:pt x="3454400" y="5295900"/>
                  <a:pt x="3746500" y="4864100"/>
                  <a:pt x="3746500" y="4127500"/>
                </a:cubicBezTo>
                <a:cubicBezTo>
                  <a:pt x="3746500" y="3975100"/>
                  <a:pt x="3784600" y="3721100"/>
                  <a:pt x="3835400" y="3543300"/>
                </a:cubicBezTo>
                <a:lnTo>
                  <a:pt x="4597400" y="850900"/>
                </a:lnTo>
                <a:cubicBezTo>
                  <a:pt x="4724400" y="355600"/>
                  <a:pt x="4978400" y="0"/>
                  <a:pt x="5168900" y="0"/>
                </a:cubicBezTo>
                <a:cubicBezTo>
                  <a:pt x="5270500" y="0"/>
                  <a:pt x="5397500" y="38100"/>
                  <a:pt x="5435600" y="76200"/>
                </a:cubicBezTo>
                <a:cubicBezTo>
                  <a:pt x="5486400" y="127000"/>
                  <a:pt x="5511800" y="304800"/>
                  <a:pt x="5511800" y="482600"/>
                </a:cubicBezTo>
                <a:lnTo>
                  <a:pt x="5511800" y="965200"/>
                </a:lnTo>
                <a:cubicBezTo>
                  <a:pt x="5511800" y="1143000"/>
                  <a:pt x="5473700" y="1422400"/>
                  <a:pt x="5422900" y="1600200"/>
                </a:cubicBezTo>
                <a:lnTo>
                  <a:pt x="4495800" y="4584700"/>
                </a:lnTo>
                <a:cubicBezTo>
                  <a:pt x="4368800" y="4953000"/>
                  <a:pt x="4368800" y="4953000"/>
                  <a:pt x="4635500" y="5194300"/>
                </a:cubicBezTo>
                <a:lnTo>
                  <a:pt x="4800600" y="5334000"/>
                </a:lnTo>
                <a:cubicBezTo>
                  <a:pt x="4927600" y="5461000"/>
                  <a:pt x="5029200" y="5702300"/>
                  <a:pt x="5029200" y="5880100"/>
                </a:cubicBezTo>
                <a:lnTo>
                  <a:pt x="5029200" y="6096000"/>
                </a:lnTo>
                <a:cubicBezTo>
                  <a:pt x="5029200" y="6273800"/>
                  <a:pt x="4978400" y="6553200"/>
                  <a:pt x="4914900" y="6718300"/>
                </a:cubicBezTo>
                <a:lnTo>
                  <a:pt x="4762500" y="7086600"/>
                </a:lnTo>
                <a:cubicBezTo>
                  <a:pt x="4686300" y="7251700"/>
                  <a:pt x="4546600" y="7378700"/>
                  <a:pt x="4432300" y="7378700"/>
                </a:cubicBezTo>
                <a:cubicBezTo>
                  <a:pt x="4140200" y="7378700"/>
                  <a:pt x="3911600" y="7099300"/>
                  <a:pt x="3911600" y="6743700"/>
                </a:cubicBezTo>
                <a:lnTo>
                  <a:pt x="3911600" y="6413500"/>
                </a:lnTo>
                <a:cubicBezTo>
                  <a:pt x="3911600" y="6146800"/>
                  <a:pt x="3873500" y="6096000"/>
                  <a:pt x="3594100" y="6096000"/>
                </a:cubicBezTo>
                <a:close/>
                <a:moveTo>
                  <a:pt x="-4064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82" name="Freeform 14982"/>
          <p:cNvSpPr/>
          <p:nvPr/>
        </p:nvSpPr>
        <p:spPr>
          <a:xfrm rot="0" flipH="0" flipV="0">
            <a:off x="15908026" y="17873598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83" name="Freeform 14983"/>
          <p:cNvSpPr/>
          <p:nvPr/>
        </p:nvSpPr>
        <p:spPr>
          <a:xfrm rot="0" flipH="0" flipV="0">
            <a:off x="15944802" y="17872633"/>
            <a:ext cx="21475" cy="82283"/>
          </a:xfrm>
          <a:custGeom>
            <a:pathLst>
              <a:path w="2260600" h="8661400">
                <a:moveTo>
                  <a:pt x="1066800" y="0"/>
                </a:moveTo>
                <a:lnTo>
                  <a:pt x="1143000" y="0"/>
                </a:lnTo>
                <a:cubicBezTo>
                  <a:pt x="1435100" y="0"/>
                  <a:pt x="1625600" y="203200"/>
                  <a:pt x="1625600" y="520700"/>
                </a:cubicBezTo>
                <a:cubicBezTo>
                  <a:pt x="1625600" y="596900"/>
                  <a:pt x="1574800" y="774700"/>
                  <a:pt x="1511300" y="939800"/>
                </a:cubicBezTo>
                <a:lnTo>
                  <a:pt x="1498600" y="990600"/>
                </a:lnTo>
                <a:cubicBezTo>
                  <a:pt x="1435100" y="1155700"/>
                  <a:pt x="1257300" y="1282700"/>
                  <a:pt x="1104900" y="1282700"/>
                </a:cubicBezTo>
                <a:cubicBezTo>
                  <a:pt x="939800" y="1282700"/>
                  <a:pt x="787400" y="1193800"/>
                  <a:pt x="736600" y="1092200"/>
                </a:cubicBezTo>
                <a:cubicBezTo>
                  <a:pt x="647700" y="863600"/>
                  <a:pt x="647700" y="774700"/>
                  <a:pt x="698500" y="330200"/>
                </a:cubicBezTo>
                <a:lnTo>
                  <a:pt x="698500" y="317500"/>
                </a:lnTo>
                <a:cubicBezTo>
                  <a:pt x="723900" y="152400"/>
                  <a:pt x="889000" y="0"/>
                  <a:pt x="1066800" y="0"/>
                </a:cubicBezTo>
                <a:close/>
                <a:moveTo>
                  <a:pt x="7124700" y="8737600"/>
                </a:moveTo>
                <a:moveTo>
                  <a:pt x="101600" y="7721600"/>
                </a:moveTo>
                <a:lnTo>
                  <a:pt x="1193800" y="3594100"/>
                </a:lnTo>
                <a:cubicBezTo>
                  <a:pt x="1231900" y="3429000"/>
                  <a:pt x="1320800" y="3149600"/>
                  <a:pt x="1384300" y="2984500"/>
                </a:cubicBezTo>
                <a:lnTo>
                  <a:pt x="1435100" y="2870200"/>
                </a:lnTo>
                <a:cubicBezTo>
                  <a:pt x="1498600" y="2705100"/>
                  <a:pt x="1638300" y="2565400"/>
                  <a:pt x="1739900" y="2565400"/>
                </a:cubicBezTo>
                <a:cubicBezTo>
                  <a:pt x="2006600" y="2565400"/>
                  <a:pt x="2070100" y="2616200"/>
                  <a:pt x="2171700" y="2895600"/>
                </a:cubicBezTo>
                <a:cubicBezTo>
                  <a:pt x="2222500" y="3022600"/>
                  <a:pt x="2260600" y="3225800"/>
                  <a:pt x="2260600" y="3327400"/>
                </a:cubicBezTo>
                <a:cubicBezTo>
                  <a:pt x="2260600" y="3441700"/>
                  <a:pt x="2222500" y="3670300"/>
                  <a:pt x="2184400" y="3848100"/>
                </a:cubicBezTo>
                <a:lnTo>
                  <a:pt x="927100" y="8356600"/>
                </a:lnTo>
                <a:cubicBezTo>
                  <a:pt x="876300" y="8559800"/>
                  <a:pt x="723900" y="8661400"/>
                  <a:pt x="520700" y="8661400"/>
                </a:cubicBezTo>
                <a:lnTo>
                  <a:pt x="495300" y="8661400"/>
                </a:lnTo>
                <a:cubicBezTo>
                  <a:pt x="317500" y="8661400"/>
                  <a:pt x="139700" y="8572500"/>
                  <a:pt x="101600" y="8470900"/>
                </a:cubicBezTo>
                <a:cubicBezTo>
                  <a:pt x="0" y="8216900"/>
                  <a:pt x="0" y="8102600"/>
                  <a:pt x="101600" y="7721600"/>
                </a:cubicBezTo>
                <a:close/>
                <a:moveTo>
                  <a:pt x="-596900" y="8737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84" name="Freeform 14984"/>
          <p:cNvSpPr/>
          <p:nvPr/>
        </p:nvSpPr>
        <p:spPr>
          <a:xfrm rot="0" flipH="0" flipV="0">
            <a:off x="15976390" y="17873357"/>
            <a:ext cx="9169" cy="12185"/>
          </a:xfrm>
          <a:custGeom>
            <a:pathLst>
              <a:path w="965200" h="1282700">
                <a:moveTo>
                  <a:pt x="0" y="965200"/>
                </a:moveTo>
                <a:lnTo>
                  <a:pt x="0" y="635000"/>
                </a:lnTo>
                <a:cubicBezTo>
                  <a:pt x="0" y="457200"/>
                  <a:pt x="76200" y="317500"/>
                  <a:pt x="165100" y="317500"/>
                </a:cubicBezTo>
                <a:cubicBezTo>
                  <a:pt x="254000" y="317500"/>
                  <a:pt x="317500" y="241300"/>
                  <a:pt x="317500" y="152400"/>
                </a:cubicBezTo>
                <a:cubicBezTo>
                  <a:pt x="317500" y="63500"/>
                  <a:pt x="431800" y="0"/>
                  <a:pt x="558800" y="0"/>
                </a:cubicBezTo>
                <a:cubicBezTo>
                  <a:pt x="698500" y="0"/>
                  <a:pt x="838200" y="38100"/>
                  <a:pt x="889000" y="76200"/>
                </a:cubicBezTo>
                <a:cubicBezTo>
                  <a:pt x="927100" y="127000"/>
                  <a:pt x="965200" y="304800"/>
                  <a:pt x="965200" y="482600"/>
                </a:cubicBezTo>
                <a:lnTo>
                  <a:pt x="965200" y="635000"/>
                </a:lnTo>
                <a:cubicBezTo>
                  <a:pt x="965200" y="812800"/>
                  <a:pt x="889000" y="965200"/>
                  <a:pt x="800100" y="965200"/>
                </a:cubicBezTo>
                <a:cubicBezTo>
                  <a:pt x="711200" y="965200"/>
                  <a:pt x="647700" y="1028700"/>
                  <a:pt x="647700" y="1117600"/>
                </a:cubicBezTo>
                <a:cubicBezTo>
                  <a:pt x="647700" y="1206500"/>
                  <a:pt x="495300" y="1282700"/>
                  <a:pt x="317500" y="1282700"/>
                </a:cubicBezTo>
                <a:cubicBezTo>
                  <a:pt x="139700" y="1282700"/>
                  <a:pt x="0" y="1130300"/>
                  <a:pt x="0" y="965200"/>
                </a:cubicBezTo>
                <a:close/>
                <a:moveTo>
                  <a:pt x="76327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85" name="Freeform 14985"/>
          <p:cNvSpPr/>
          <p:nvPr/>
        </p:nvSpPr>
        <p:spPr>
          <a:xfrm rot="0" flipH="0" flipV="0">
            <a:off x="16044632" y="17897607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86" name="Freeform 14986"/>
          <p:cNvSpPr/>
          <p:nvPr/>
        </p:nvSpPr>
        <p:spPr>
          <a:xfrm rot="0" flipH="0" flipV="0">
            <a:off x="16101435" y="17897607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87" name="Freeform 14987"/>
          <p:cNvSpPr/>
          <p:nvPr/>
        </p:nvSpPr>
        <p:spPr>
          <a:xfrm rot="0" flipH="0" flipV="0">
            <a:off x="16167287" y="17898211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88" name="Freeform 14988"/>
          <p:cNvSpPr/>
          <p:nvPr/>
        </p:nvSpPr>
        <p:spPr>
          <a:xfrm rot="0" flipH="0" flipV="0">
            <a:off x="16220229" y="17897728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89" name="Freeform 14989"/>
          <p:cNvSpPr/>
          <p:nvPr/>
        </p:nvSpPr>
        <p:spPr>
          <a:xfrm rot="0" flipH="0" flipV="0">
            <a:off x="16290183" y="17897728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90" name="Freeform 14990"/>
          <p:cNvSpPr/>
          <p:nvPr/>
        </p:nvSpPr>
        <p:spPr>
          <a:xfrm rot="0" flipH="0" flipV="0">
            <a:off x="16346505" y="17897728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91" name="Freeform 14991"/>
          <p:cNvSpPr/>
          <p:nvPr/>
        </p:nvSpPr>
        <p:spPr>
          <a:xfrm rot="0" flipH="0" flipV="0">
            <a:off x="16404635" y="17898693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92" name="Freeform 14992"/>
          <p:cNvSpPr/>
          <p:nvPr/>
        </p:nvSpPr>
        <p:spPr>
          <a:xfrm rot="0" flipH="0" flipV="0">
            <a:off x="16463730" y="17898090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93" name="Freeform 14993"/>
          <p:cNvSpPr/>
          <p:nvPr/>
        </p:nvSpPr>
        <p:spPr>
          <a:xfrm rot="0" flipH="0" flipV="0">
            <a:off x="16544785" y="17897728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94" name="Freeform 14994"/>
          <p:cNvSpPr/>
          <p:nvPr/>
        </p:nvSpPr>
        <p:spPr>
          <a:xfrm rot="0" flipH="0" flipV="0">
            <a:off x="16603276" y="17872995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95" name="Freeform 14995"/>
          <p:cNvSpPr/>
          <p:nvPr/>
        </p:nvSpPr>
        <p:spPr>
          <a:xfrm rot="0" flipH="0" flipV="0">
            <a:off x="16662613" y="17897607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96" name="Freeform 14996"/>
          <p:cNvSpPr/>
          <p:nvPr/>
        </p:nvSpPr>
        <p:spPr>
          <a:xfrm rot="0" flipH="0" flipV="0">
            <a:off x="16728225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97" name="Freeform 14997"/>
          <p:cNvSpPr/>
          <p:nvPr/>
        </p:nvSpPr>
        <p:spPr>
          <a:xfrm rot="0" flipH="0" flipV="0">
            <a:off x="16791422" y="17897728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98" name="Freeform 14998"/>
          <p:cNvSpPr/>
          <p:nvPr/>
        </p:nvSpPr>
        <p:spPr>
          <a:xfrm rot="0" flipH="0" flipV="0">
            <a:off x="16903792" y="17897607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4999" name="Freeform 14999"/>
          <p:cNvSpPr/>
          <p:nvPr/>
        </p:nvSpPr>
        <p:spPr>
          <a:xfrm rot="0" flipH="0" flipV="0">
            <a:off x="16962193" y="17898211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00" name="Freeform 15000"/>
          <p:cNvSpPr/>
          <p:nvPr/>
        </p:nvSpPr>
        <p:spPr>
          <a:xfrm rot="0" flipH="0" flipV="0">
            <a:off x="17020955" y="17873598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01" name="Freeform 15001"/>
          <p:cNvSpPr/>
          <p:nvPr/>
        </p:nvSpPr>
        <p:spPr>
          <a:xfrm rot="0" flipH="0" flipV="0">
            <a:off x="17047143" y="17873357"/>
            <a:ext cx="61048" cy="82283"/>
          </a:xfrm>
          <a:custGeom>
            <a:pathLst>
              <a:path w="6426200" h="8661400">
                <a:moveTo>
                  <a:pt x="5562600" y="3746500"/>
                </a:moveTo>
                <a:lnTo>
                  <a:pt x="5067300" y="5791200"/>
                </a:lnTo>
                <a:cubicBezTo>
                  <a:pt x="4508500" y="8064500"/>
                  <a:pt x="3911600" y="8661400"/>
                  <a:pt x="2222500" y="8661400"/>
                </a:cubicBezTo>
                <a:lnTo>
                  <a:pt x="1879600" y="8661400"/>
                </a:lnTo>
                <a:cubicBezTo>
                  <a:pt x="812800" y="8661400"/>
                  <a:pt x="0" y="7962900"/>
                  <a:pt x="0" y="7061200"/>
                </a:cubicBezTo>
                <a:cubicBezTo>
                  <a:pt x="0" y="5041900"/>
                  <a:pt x="965200" y="3086100"/>
                  <a:pt x="2133600" y="2730500"/>
                </a:cubicBezTo>
                <a:cubicBezTo>
                  <a:pt x="2413000" y="2641600"/>
                  <a:pt x="3060700" y="2565400"/>
                  <a:pt x="3568700" y="2565400"/>
                </a:cubicBezTo>
                <a:lnTo>
                  <a:pt x="3911600" y="2565400"/>
                </a:lnTo>
                <a:cubicBezTo>
                  <a:pt x="4914900" y="2565400"/>
                  <a:pt x="5562600" y="1701800"/>
                  <a:pt x="4978400" y="1117600"/>
                </a:cubicBezTo>
                <a:cubicBezTo>
                  <a:pt x="4889500" y="1028700"/>
                  <a:pt x="4406900" y="965200"/>
                  <a:pt x="3911600" y="965200"/>
                </a:cubicBezTo>
                <a:lnTo>
                  <a:pt x="3810000" y="965200"/>
                </a:lnTo>
                <a:cubicBezTo>
                  <a:pt x="2933700" y="965200"/>
                  <a:pt x="2578100" y="825500"/>
                  <a:pt x="2578100" y="482600"/>
                </a:cubicBezTo>
                <a:cubicBezTo>
                  <a:pt x="2578100" y="393700"/>
                  <a:pt x="2641600" y="241300"/>
                  <a:pt x="2730500" y="152400"/>
                </a:cubicBezTo>
                <a:cubicBezTo>
                  <a:pt x="2819400" y="63500"/>
                  <a:pt x="3302000" y="0"/>
                  <a:pt x="3810000" y="0"/>
                </a:cubicBezTo>
                <a:lnTo>
                  <a:pt x="4229100" y="0"/>
                </a:lnTo>
                <a:cubicBezTo>
                  <a:pt x="5384800" y="0"/>
                  <a:pt x="5778500" y="393700"/>
                  <a:pt x="5778500" y="1549400"/>
                </a:cubicBezTo>
                <a:lnTo>
                  <a:pt x="5778500" y="1968500"/>
                </a:lnTo>
                <a:cubicBezTo>
                  <a:pt x="5778500" y="2476500"/>
                  <a:pt x="5689600" y="3276600"/>
                  <a:pt x="5562600" y="3746500"/>
                </a:cubicBezTo>
                <a:close/>
                <a:moveTo>
                  <a:pt x="4483100" y="8661400"/>
                </a:moveTo>
                <a:moveTo>
                  <a:pt x="4038600" y="3530600"/>
                </a:moveTo>
                <a:lnTo>
                  <a:pt x="2705100" y="3530600"/>
                </a:lnTo>
                <a:cubicBezTo>
                  <a:pt x="2120900" y="3530600"/>
                  <a:pt x="1612900" y="4038600"/>
                  <a:pt x="1612900" y="4622800"/>
                </a:cubicBezTo>
                <a:lnTo>
                  <a:pt x="1612900" y="4673600"/>
                </a:lnTo>
                <a:cubicBezTo>
                  <a:pt x="1612900" y="4927600"/>
                  <a:pt x="1536700" y="5130800"/>
                  <a:pt x="1447800" y="5130800"/>
                </a:cubicBezTo>
                <a:cubicBezTo>
                  <a:pt x="1358900" y="5130800"/>
                  <a:pt x="1295400" y="5334000"/>
                  <a:pt x="1295400" y="5588000"/>
                </a:cubicBezTo>
                <a:lnTo>
                  <a:pt x="1295400" y="5956300"/>
                </a:lnTo>
                <a:cubicBezTo>
                  <a:pt x="1295400" y="6210300"/>
                  <a:pt x="1219200" y="6413500"/>
                  <a:pt x="1130300" y="6413500"/>
                </a:cubicBezTo>
                <a:cubicBezTo>
                  <a:pt x="1041400" y="6413500"/>
                  <a:pt x="965200" y="6616700"/>
                  <a:pt x="965200" y="6870700"/>
                </a:cubicBezTo>
                <a:lnTo>
                  <a:pt x="965200" y="6921500"/>
                </a:lnTo>
                <a:cubicBezTo>
                  <a:pt x="965200" y="7493000"/>
                  <a:pt x="1168400" y="7696200"/>
                  <a:pt x="1739900" y="7696200"/>
                </a:cubicBezTo>
                <a:lnTo>
                  <a:pt x="2755900" y="7696200"/>
                </a:lnTo>
                <a:cubicBezTo>
                  <a:pt x="3289300" y="7696200"/>
                  <a:pt x="3530600" y="7493000"/>
                  <a:pt x="3530600" y="7061200"/>
                </a:cubicBezTo>
                <a:cubicBezTo>
                  <a:pt x="3530600" y="6883400"/>
                  <a:pt x="3606800" y="6731000"/>
                  <a:pt x="3695700" y="6731000"/>
                </a:cubicBezTo>
                <a:cubicBezTo>
                  <a:pt x="3784600" y="6731000"/>
                  <a:pt x="3860800" y="6527800"/>
                  <a:pt x="3860800" y="6273800"/>
                </a:cubicBezTo>
                <a:lnTo>
                  <a:pt x="3860800" y="5905500"/>
                </a:lnTo>
                <a:cubicBezTo>
                  <a:pt x="3860800" y="5651500"/>
                  <a:pt x="3924300" y="5448300"/>
                  <a:pt x="4013200" y="5448300"/>
                </a:cubicBezTo>
                <a:cubicBezTo>
                  <a:pt x="4102100" y="5448300"/>
                  <a:pt x="4178300" y="5245100"/>
                  <a:pt x="4178300" y="4991100"/>
                </a:cubicBezTo>
                <a:lnTo>
                  <a:pt x="4178300" y="4940300"/>
                </a:lnTo>
                <a:cubicBezTo>
                  <a:pt x="4178300" y="4699000"/>
                  <a:pt x="4254500" y="4483100"/>
                  <a:pt x="4343400" y="4483100"/>
                </a:cubicBezTo>
                <a:cubicBezTo>
                  <a:pt x="4419600" y="4483100"/>
                  <a:pt x="4495800" y="4279900"/>
                  <a:pt x="4495800" y="4038600"/>
                </a:cubicBezTo>
                <a:lnTo>
                  <a:pt x="4495800" y="3987800"/>
                </a:lnTo>
                <a:cubicBezTo>
                  <a:pt x="4495800" y="3683000"/>
                  <a:pt x="4330700" y="3530600"/>
                  <a:pt x="4038600" y="3530600"/>
                </a:cubicBezTo>
                <a:close/>
                <a:moveTo>
                  <a:pt x="4699000" y="8661400"/>
                </a:moveTo>
                <a:moveTo>
                  <a:pt x="6426200" y="7188200"/>
                </a:moveTo>
                <a:lnTo>
                  <a:pt x="6426200" y="8204200"/>
                </a:lnTo>
                <a:cubicBezTo>
                  <a:pt x="6426200" y="8458200"/>
                  <a:pt x="6350000" y="8661400"/>
                  <a:pt x="6261100" y="8661400"/>
                </a:cubicBezTo>
                <a:cubicBezTo>
                  <a:pt x="6172200" y="8661400"/>
                  <a:pt x="6032500" y="8585200"/>
                  <a:pt x="5943600" y="8496300"/>
                </a:cubicBezTo>
                <a:cubicBezTo>
                  <a:pt x="5854700" y="8407400"/>
                  <a:pt x="5778500" y="8267700"/>
                  <a:pt x="5778500" y="8178800"/>
                </a:cubicBezTo>
                <a:cubicBezTo>
                  <a:pt x="5778500" y="8089900"/>
                  <a:pt x="5854700" y="8013700"/>
                  <a:pt x="5943600" y="8013700"/>
                </a:cubicBezTo>
                <a:cubicBezTo>
                  <a:pt x="6032500" y="8013700"/>
                  <a:pt x="6096000" y="7810500"/>
                  <a:pt x="6096000" y="7556500"/>
                </a:cubicBezTo>
                <a:lnTo>
                  <a:pt x="6096000" y="7188200"/>
                </a:lnTo>
                <a:cubicBezTo>
                  <a:pt x="6096000" y="6934200"/>
                  <a:pt x="6172200" y="6731000"/>
                  <a:pt x="6261100" y="6731000"/>
                </a:cubicBezTo>
                <a:cubicBezTo>
                  <a:pt x="6350000" y="6731000"/>
                  <a:pt x="6426200" y="6934200"/>
                  <a:pt x="6426200" y="7188200"/>
                </a:cubicBezTo>
                <a:close/>
                <a:moveTo>
                  <a:pt x="10414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02" name="Freeform 15002"/>
          <p:cNvSpPr/>
          <p:nvPr/>
        </p:nvSpPr>
        <p:spPr>
          <a:xfrm rot="0" flipH="0" flipV="0">
            <a:off x="17103252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03" name="Freeform 15003"/>
          <p:cNvSpPr/>
          <p:nvPr/>
        </p:nvSpPr>
        <p:spPr>
          <a:xfrm rot="0" flipH="0" flipV="0">
            <a:off x="17166478" y="17897849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04" name="Freeform 15004"/>
          <p:cNvSpPr/>
          <p:nvPr/>
        </p:nvSpPr>
        <p:spPr>
          <a:xfrm rot="0" flipH="0" flipV="0">
            <a:off x="17270320" y="17872392"/>
            <a:ext cx="74923" cy="94468"/>
          </a:xfrm>
          <a:custGeom>
            <a:pathLst>
              <a:path w="7886700" h="9944100">
                <a:moveTo>
                  <a:pt x="5232400" y="8813800"/>
                </a:moveTo>
                <a:lnTo>
                  <a:pt x="1612900" y="8813800"/>
                </a:lnTo>
                <a:cubicBezTo>
                  <a:pt x="1219200" y="8813800"/>
                  <a:pt x="990600" y="9029700"/>
                  <a:pt x="901700" y="9448800"/>
                </a:cubicBezTo>
                <a:lnTo>
                  <a:pt x="863600" y="9626600"/>
                </a:lnTo>
                <a:cubicBezTo>
                  <a:pt x="825500" y="9804400"/>
                  <a:pt x="660400" y="9944100"/>
                  <a:pt x="482600" y="9944100"/>
                </a:cubicBezTo>
                <a:cubicBezTo>
                  <a:pt x="127000" y="9944100"/>
                  <a:pt x="0" y="9855200"/>
                  <a:pt x="0" y="9626600"/>
                </a:cubicBezTo>
                <a:cubicBezTo>
                  <a:pt x="0" y="9537700"/>
                  <a:pt x="38100" y="9334500"/>
                  <a:pt x="76200" y="9169400"/>
                </a:cubicBezTo>
                <a:lnTo>
                  <a:pt x="177800" y="8712200"/>
                </a:lnTo>
                <a:cubicBezTo>
                  <a:pt x="254000" y="8356600"/>
                  <a:pt x="533400" y="8064500"/>
                  <a:pt x="965200" y="7874000"/>
                </a:cubicBezTo>
                <a:lnTo>
                  <a:pt x="1193800" y="7772400"/>
                </a:lnTo>
                <a:cubicBezTo>
                  <a:pt x="1587500" y="7594600"/>
                  <a:pt x="1600200" y="7594600"/>
                  <a:pt x="1676400" y="7213600"/>
                </a:cubicBezTo>
                <a:lnTo>
                  <a:pt x="1714500" y="7035800"/>
                </a:lnTo>
                <a:cubicBezTo>
                  <a:pt x="1739900" y="6858000"/>
                  <a:pt x="1828800" y="6578600"/>
                  <a:pt x="1892300" y="6426200"/>
                </a:cubicBezTo>
                <a:lnTo>
                  <a:pt x="4000500" y="1041400"/>
                </a:lnTo>
                <a:cubicBezTo>
                  <a:pt x="4064000" y="876300"/>
                  <a:pt x="4178300" y="635000"/>
                  <a:pt x="4267200" y="495300"/>
                </a:cubicBezTo>
                <a:lnTo>
                  <a:pt x="4292600" y="457200"/>
                </a:lnTo>
                <a:cubicBezTo>
                  <a:pt x="4521200" y="63500"/>
                  <a:pt x="4635500" y="0"/>
                  <a:pt x="4978400" y="0"/>
                </a:cubicBezTo>
                <a:lnTo>
                  <a:pt x="7378700" y="0"/>
                </a:lnTo>
                <a:cubicBezTo>
                  <a:pt x="7556500" y="0"/>
                  <a:pt x="7734300" y="38100"/>
                  <a:pt x="7785100" y="76200"/>
                </a:cubicBezTo>
                <a:cubicBezTo>
                  <a:pt x="7886700" y="177800"/>
                  <a:pt x="7886700" y="711200"/>
                  <a:pt x="7785100" y="1104900"/>
                </a:cubicBezTo>
                <a:lnTo>
                  <a:pt x="6400800" y="6578600"/>
                </a:lnTo>
                <a:cubicBezTo>
                  <a:pt x="6350000" y="6756400"/>
                  <a:pt x="6273800" y="6896100"/>
                  <a:pt x="6210300" y="6896100"/>
                </a:cubicBezTo>
                <a:cubicBezTo>
                  <a:pt x="6146800" y="6896100"/>
                  <a:pt x="6096000" y="7035800"/>
                  <a:pt x="6096000" y="7213600"/>
                </a:cubicBezTo>
                <a:lnTo>
                  <a:pt x="6096000" y="7531100"/>
                </a:lnTo>
                <a:cubicBezTo>
                  <a:pt x="6096000" y="7708900"/>
                  <a:pt x="6134100" y="7886700"/>
                  <a:pt x="6184900" y="7937500"/>
                </a:cubicBezTo>
                <a:cubicBezTo>
                  <a:pt x="6223000" y="7975600"/>
                  <a:pt x="6337300" y="8013700"/>
                  <a:pt x="6426200" y="8013700"/>
                </a:cubicBezTo>
                <a:cubicBezTo>
                  <a:pt x="6502400" y="8013700"/>
                  <a:pt x="6578600" y="8166100"/>
                  <a:pt x="6578600" y="8343900"/>
                </a:cubicBezTo>
                <a:lnTo>
                  <a:pt x="6578600" y="8661400"/>
                </a:lnTo>
                <a:cubicBezTo>
                  <a:pt x="6578600" y="8839200"/>
                  <a:pt x="6540500" y="9118600"/>
                  <a:pt x="6502400" y="9296400"/>
                </a:cubicBezTo>
                <a:lnTo>
                  <a:pt x="6413500" y="9626600"/>
                </a:lnTo>
                <a:cubicBezTo>
                  <a:pt x="6362700" y="9817100"/>
                  <a:pt x="6197600" y="9944100"/>
                  <a:pt x="6007100" y="9944100"/>
                </a:cubicBezTo>
                <a:lnTo>
                  <a:pt x="5778500" y="9944100"/>
                </a:lnTo>
                <a:cubicBezTo>
                  <a:pt x="5588000" y="9944100"/>
                  <a:pt x="5461000" y="9817100"/>
                  <a:pt x="5461000" y="9626600"/>
                </a:cubicBezTo>
                <a:lnTo>
                  <a:pt x="5461000" y="9461500"/>
                </a:lnTo>
                <a:cubicBezTo>
                  <a:pt x="5461000" y="9283700"/>
                  <a:pt x="5473700" y="9067800"/>
                  <a:pt x="5511800" y="8978900"/>
                </a:cubicBezTo>
                <a:cubicBezTo>
                  <a:pt x="5537200" y="8890000"/>
                  <a:pt x="5410200" y="8813800"/>
                  <a:pt x="5232400" y="8813800"/>
                </a:cubicBezTo>
                <a:close/>
                <a:moveTo>
                  <a:pt x="-368300" y="8763000"/>
                </a:moveTo>
                <a:moveTo>
                  <a:pt x="4660900" y="1803400"/>
                </a:moveTo>
                <a:lnTo>
                  <a:pt x="2692400" y="6756400"/>
                </a:lnTo>
                <a:cubicBezTo>
                  <a:pt x="2628900" y="6921500"/>
                  <a:pt x="2565400" y="7200900"/>
                  <a:pt x="2565400" y="7378700"/>
                </a:cubicBezTo>
                <a:lnTo>
                  <a:pt x="2565400" y="7531100"/>
                </a:lnTo>
                <a:cubicBezTo>
                  <a:pt x="2565400" y="7785100"/>
                  <a:pt x="2641600" y="7861300"/>
                  <a:pt x="2895600" y="7861300"/>
                </a:cubicBezTo>
                <a:lnTo>
                  <a:pt x="4495800" y="7861300"/>
                </a:lnTo>
                <a:cubicBezTo>
                  <a:pt x="4876800" y="7861300"/>
                  <a:pt x="5003800" y="7747000"/>
                  <a:pt x="5118100" y="7340600"/>
                </a:cubicBezTo>
                <a:lnTo>
                  <a:pt x="6654800" y="2070100"/>
                </a:lnTo>
                <a:cubicBezTo>
                  <a:pt x="6705600" y="1892300"/>
                  <a:pt x="6743700" y="1612900"/>
                  <a:pt x="6743700" y="1435100"/>
                </a:cubicBezTo>
                <a:lnTo>
                  <a:pt x="6743700" y="1282700"/>
                </a:lnTo>
                <a:cubicBezTo>
                  <a:pt x="6743700" y="1041400"/>
                  <a:pt x="6654800" y="952500"/>
                  <a:pt x="6426200" y="952500"/>
                </a:cubicBezTo>
                <a:lnTo>
                  <a:pt x="5410200" y="952500"/>
                </a:lnTo>
                <a:cubicBezTo>
                  <a:pt x="5092700" y="952500"/>
                  <a:pt x="4914900" y="1168400"/>
                  <a:pt x="4660900" y="1803400"/>
                </a:cubicBezTo>
                <a:close/>
                <a:moveTo>
                  <a:pt x="66421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05" name="Freeform 15005"/>
          <p:cNvSpPr/>
          <p:nvPr/>
        </p:nvSpPr>
        <p:spPr>
          <a:xfrm rot="0" flipH="0" flipV="0">
            <a:off x="17350749" y="17871909"/>
            <a:ext cx="61772" cy="83851"/>
          </a:xfrm>
          <a:custGeom>
            <a:pathLst>
              <a:path w="6502400" h="8826500">
                <a:moveTo>
                  <a:pt x="2781300" y="0"/>
                </a:moveTo>
                <a:lnTo>
                  <a:pt x="5994400" y="0"/>
                </a:lnTo>
                <a:cubicBezTo>
                  <a:pt x="6172200" y="0"/>
                  <a:pt x="6350000" y="38100"/>
                  <a:pt x="6388100" y="76200"/>
                </a:cubicBezTo>
                <a:cubicBezTo>
                  <a:pt x="6489700" y="165100"/>
                  <a:pt x="6502400" y="558800"/>
                  <a:pt x="6426200" y="800100"/>
                </a:cubicBezTo>
                <a:cubicBezTo>
                  <a:pt x="6400800" y="889000"/>
                  <a:pt x="6235700" y="965200"/>
                  <a:pt x="6057900" y="965200"/>
                </a:cubicBezTo>
                <a:lnTo>
                  <a:pt x="3263900" y="965200"/>
                </a:lnTo>
                <a:cubicBezTo>
                  <a:pt x="2882900" y="965200"/>
                  <a:pt x="2806700" y="1028700"/>
                  <a:pt x="2730500" y="1409700"/>
                </a:cubicBezTo>
                <a:lnTo>
                  <a:pt x="2705100" y="1562100"/>
                </a:lnTo>
                <a:cubicBezTo>
                  <a:pt x="2667000" y="1727200"/>
                  <a:pt x="2603500" y="1955800"/>
                  <a:pt x="2552700" y="2082800"/>
                </a:cubicBezTo>
                <a:cubicBezTo>
                  <a:pt x="2501900" y="2222500"/>
                  <a:pt x="2425700" y="2476500"/>
                  <a:pt x="2387600" y="2679700"/>
                </a:cubicBezTo>
                <a:lnTo>
                  <a:pt x="2374900" y="2781300"/>
                </a:lnTo>
                <a:cubicBezTo>
                  <a:pt x="2222500" y="3530600"/>
                  <a:pt x="2286000" y="3683000"/>
                  <a:pt x="2768600" y="3708400"/>
                </a:cubicBezTo>
                <a:lnTo>
                  <a:pt x="4483100" y="3822700"/>
                </a:lnTo>
                <a:cubicBezTo>
                  <a:pt x="5118100" y="3860800"/>
                  <a:pt x="5346700" y="3937000"/>
                  <a:pt x="5346700" y="4140200"/>
                </a:cubicBezTo>
                <a:cubicBezTo>
                  <a:pt x="5346700" y="4241800"/>
                  <a:pt x="5422900" y="4330700"/>
                  <a:pt x="5511800" y="4330700"/>
                </a:cubicBezTo>
                <a:cubicBezTo>
                  <a:pt x="5600700" y="4330700"/>
                  <a:pt x="5740400" y="4483100"/>
                  <a:pt x="5816600" y="4673600"/>
                </a:cubicBezTo>
                <a:lnTo>
                  <a:pt x="5842000" y="4737100"/>
                </a:lnTo>
                <a:cubicBezTo>
                  <a:pt x="5930900" y="4927600"/>
                  <a:pt x="5994400" y="5219700"/>
                  <a:pt x="5994400" y="5397500"/>
                </a:cubicBezTo>
                <a:lnTo>
                  <a:pt x="5994400" y="6261100"/>
                </a:lnTo>
                <a:cubicBezTo>
                  <a:pt x="5994400" y="6438900"/>
                  <a:pt x="5930900" y="6705600"/>
                  <a:pt x="5867400" y="6845300"/>
                </a:cubicBezTo>
                <a:lnTo>
                  <a:pt x="5689600" y="7213600"/>
                </a:lnTo>
                <a:cubicBezTo>
                  <a:pt x="5626100" y="7366000"/>
                  <a:pt x="5461000" y="7581900"/>
                  <a:pt x="5346700" y="7708900"/>
                </a:cubicBezTo>
                <a:lnTo>
                  <a:pt x="4940300" y="8115300"/>
                </a:lnTo>
                <a:cubicBezTo>
                  <a:pt x="4597400" y="8458200"/>
                  <a:pt x="3695700" y="8826500"/>
                  <a:pt x="3187700" y="8826500"/>
                </a:cubicBezTo>
                <a:lnTo>
                  <a:pt x="863600" y="8826500"/>
                </a:lnTo>
                <a:cubicBezTo>
                  <a:pt x="685800" y="8826500"/>
                  <a:pt x="431800" y="8801100"/>
                  <a:pt x="292100" y="8775700"/>
                </a:cubicBezTo>
                <a:cubicBezTo>
                  <a:pt x="50800" y="8737600"/>
                  <a:pt x="0" y="8547100"/>
                  <a:pt x="139700" y="8039100"/>
                </a:cubicBezTo>
                <a:lnTo>
                  <a:pt x="2159000" y="520700"/>
                </a:lnTo>
                <a:cubicBezTo>
                  <a:pt x="2273300" y="114300"/>
                  <a:pt x="2400300" y="0"/>
                  <a:pt x="2781300" y="0"/>
                </a:cubicBezTo>
                <a:close/>
                <a:moveTo>
                  <a:pt x="8686800" y="8813800"/>
                </a:moveTo>
                <a:moveTo>
                  <a:pt x="1663700" y="7861300"/>
                </a:moveTo>
                <a:lnTo>
                  <a:pt x="3581400" y="7861300"/>
                </a:lnTo>
                <a:cubicBezTo>
                  <a:pt x="3822700" y="7861300"/>
                  <a:pt x="3975100" y="7797800"/>
                  <a:pt x="4140200" y="7632700"/>
                </a:cubicBezTo>
                <a:lnTo>
                  <a:pt x="4699000" y="7073900"/>
                </a:lnTo>
                <a:cubicBezTo>
                  <a:pt x="4826000" y="6946900"/>
                  <a:pt x="4965700" y="6718300"/>
                  <a:pt x="5016500" y="6553200"/>
                </a:cubicBezTo>
                <a:lnTo>
                  <a:pt x="5105400" y="6223000"/>
                </a:lnTo>
                <a:cubicBezTo>
                  <a:pt x="5346700" y="5422900"/>
                  <a:pt x="5118100" y="4838700"/>
                  <a:pt x="4521200" y="4686300"/>
                </a:cubicBezTo>
                <a:lnTo>
                  <a:pt x="4038600" y="4559300"/>
                </a:lnTo>
                <a:cubicBezTo>
                  <a:pt x="3886200" y="4521200"/>
                  <a:pt x="3606800" y="4495800"/>
                  <a:pt x="3429000" y="4495800"/>
                </a:cubicBezTo>
                <a:lnTo>
                  <a:pt x="2705100" y="4495800"/>
                </a:lnTo>
                <a:cubicBezTo>
                  <a:pt x="2108200" y="4495800"/>
                  <a:pt x="1816100" y="4686300"/>
                  <a:pt x="1689100" y="5168900"/>
                </a:cubicBezTo>
                <a:lnTo>
                  <a:pt x="1397000" y="6362700"/>
                </a:lnTo>
                <a:cubicBezTo>
                  <a:pt x="1346200" y="6527800"/>
                  <a:pt x="1295400" y="6794500"/>
                  <a:pt x="1282700" y="6959600"/>
                </a:cubicBezTo>
                <a:lnTo>
                  <a:pt x="1219200" y="7404100"/>
                </a:lnTo>
                <a:cubicBezTo>
                  <a:pt x="1193800" y="7569200"/>
                  <a:pt x="1219200" y="7734300"/>
                  <a:pt x="1257300" y="7785100"/>
                </a:cubicBezTo>
                <a:cubicBezTo>
                  <a:pt x="1308100" y="7823200"/>
                  <a:pt x="1485900" y="7861300"/>
                  <a:pt x="1663700" y="7861300"/>
                </a:cubicBezTo>
                <a:close/>
                <a:moveTo>
                  <a:pt x="825500" y="8813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06" name="Freeform 15006"/>
          <p:cNvSpPr/>
          <p:nvPr/>
        </p:nvSpPr>
        <p:spPr>
          <a:xfrm rot="0" flipH="0" flipV="0">
            <a:off x="17419717" y="17871426"/>
            <a:ext cx="70097" cy="83851"/>
          </a:xfrm>
          <a:custGeom>
            <a:pathLst>
              <a:path w="7378700" h="8826500">
                <a:moveTo>
                  <a:pt x="2895600" y="3695700"/>
                </a:moveTo>
                <a:lnTo>
                  <a:pt x="5130800" y="3695700"/>
                </a:lnTo>
                <a:cubicBezTo>
                  <a:pt x="5486400" y="3695700"/>
                  <a:pt x="5778500" y="3479800"/>
                  <a:pt x="5778500" y="3213100"/>
                </a:cubicBezTo>
                <a:cubicBezTo>
                  <a:pt x="5778500" y="2946400"/>
                  <a:pt x="5854700" y="2730500"/>
                  <a:pt x="5943600" y="2730500"/>
                </a:cubicBezTo>
                <a:cubicBezTo>
                  <a:pt x="6032500" y="2730500"/>
                  <a:pt x="6096000" y="2438400"/>
                  <a:pt x="6096000" y="2095500"/>
                </a:cubicBezTo>
                <a:cubicBezTo>
                  <a:pt x="6096000" y="1739900"/>
                  <a:pt x="6172200" y="1447800"/>
                  <a:pt x="6261100" y="1447800"/>
                </a:cubicBezTo>
                <a:cubicBezTo>
                  <a:pt x="6350000" y="1447800"/>
                  <a:pt x="6426200" y="1193800"/>
                  <a:pt x="6426200" y="889000"/>
                </a:cubicBezTo>
                <a:cubicBezTo>
                  <a:pt x="6426200" y="584200"/>
                  <a:pt x="6527800" y="292100"/>
                  <a:pt x="6654800" y="241300"/>
                </a:cubicBezTo>
                <a:cubicBezTo>
                  <a:pt x="6794500" y="190500"/>
                  <a:pt x="6896100" y="127000"/>
                  <a:pt x="6896100" y="76200"/>
                </a:cubicBezTo>
                <a:cubicBezTo>
                  <a:pt x="6896100" y="38100"/>
                  <a:pt x="6934200" y="0"/>
                  <a:pt x="6985000" y="0"/>
                </a:cubicBezTo>
                <a:cubicBezTo>
                  <a:pt x="7023100" y="0"/>
                  <a:pt x="7137400" y="25400"/>
                  <a:pt x="7226300" y="50800"/>
                </a:cubicBezTo>
                <a:cubicBezTo>
                  <a:pt x="7315200" y="76200"/>
                  <a:pt x="7378700" y="368300"/>
                  <a:pt x="7378700" y="698500"/>
                </a:cubicBezTo>
                <a:cubicBezTo>
                  <a:pt x="7378700" y="1028700"/>
                  <a:pt x="7315200" y="1295400"/>
                  <a:pt x="7226300" y="1295400"/>
                </a:cubicBezTo>
                <a:cubicBezTo>
                  <a:pt x="7137400" y="1295400"/>
                  <a:pt x="7061200" y="1536700"/>
                  <a:pt x="7061200" y="1854200"/>
                </a:cubicBezTo>
                <a:cubicBezTo>
                  <a:pt x="7061200" y="2159000"/>
                  <a:pt x="6985000" y="2501900"/>
                  <a:pt x="6896100" y="2616200"/>
                </a:cubicBezTo>
                <a:cubicBezTo>
                  <a:pt x="6807200" y="2717800"/>
                  <a:pt x="6743700" y="3009900"/>
                  <a:pt x="6743700" y="3251200"/>
                </a:cubicBezTo>
                <a:cubicBezTo>
                  <a:pt x="6743700" y="3492500"/>
                  <a:pt x="6667500" y="3695700"/>
                  <a:pt x="6578600" y="3695700"/>
                </a:cubicBezTo>
                <a:cubicBezTo>
                  <a:pt x="6489700" y="3695700"/>
                  <a:pt x="6426200" y="3987800"/>
                  <a:pt x="6426200" y="4343400"/>
                </a:cubicBezTo>
                <a:cubicBezTo>
                  <a:pt x="6426200" y="4686300"/>
                  <a:pt x="6350000" y="4978400"/>
                  <a:pt x="6261100" y="4978400"/>
                </a:cubicBezTo>
                <a:cubicBezTo>
                  <a:pt x="6172200" y="4978400"/>
                  <a:pt x="6096000" y="5270500"/>
                  <a:pt x="6096000" y="5626100"/>
                </a:cubicBezTo>
                <a:cubicBezTo>
                  <a:pt x="6096000" y="5969000"/>
                  <a:pt x="6032500" y="6261100"/>
                  <a:pt x="5943600" y="6261100"/>
                </a:cubicBezTo>
                <a:cubicBezTo>
                  <a:pt x="5854700" y="6261100"/>
                  <a:pt x="5778500" y="6477000"/>
                  <a:pt x="5778500" y="6743700"/>
                </a:cubicBezTo>
                <a:cubicBezTo>
                  <a:pt x="5778500" y="7010400"/>
                  <a:pt x="5702300" y="7315200"/>
                  <a:pt x="5613400" y="7429500"/>
                </a:cubicBezTo>
                <a:cubicBezTo>
                  <a:pt x="5524500" y="7531100"/>
                  <a:pt x="5461000" y="7823200"/>
                  <a:pt x="5461000" y="8064500"/>
                </a:cubicBezTo>
                <a:cubicBezTo>
                  <a:pt x="5461000" y="8305800"/>
                  <a:pt x="5384800" y="8509000"/>
                  <a:pt x="5295900" y="8509000"/>
                </a:cubicBezTo>
                <a:cubicBezTo>
                  <a:pt x="5207000" y="8509000"/>
                  <a:pt x="5130800" y="8585200"/>
                  <a:pt x="5130800" y="8674100"/>
                </a:cubicBezTo>
                <a:cubicBezTo>
                  <a:pt x="5130800" y="8763000"/>
                  <a:pt x="4991100" y="8826500"/>
                  <a:pt x="4813300" y="8826500"/>
                </a:cubicBezTo>
                <a:cubicBezTo>
                  <a:pt x="4635500" y="8826500"/>
                  <a:pt x="4495800" y="8534400"/>
                  <a:pt x="4495800" y="8191500"/>
                </a:cubicBezTo>
                <a:cubicBezTo>
                  <a:pt x="4495800" y="7835900"/>
                  <a:pt x="4572000" y="7543800"/>
                  <a:pt x="4660900" y="7543800"/>
                </a:cubicBezTo>
                <a:cubicBezTo>
                  <a:pt x="4749800" y="7543800"/>
                  <a:pt x="4813300" y="7251700"/>
                  <a:pt x="4813300" y="6908800"/>
                </a:cubicBezTo>
                <a:cubicBezTo>
                  <a:pt x="4813300" y="6553200"/>
                  <a:pt x="4889500" y="6261100"/>
                  <a:pt x="4978400" y="6261100"/>
                </a:cubicBezTo>
                <a:cubicBezTo>
                  <a:pt x="5067300" y="6261100"/>
                  <a:pt x="5130800" y="6045200"/>
                  <a:pt x="5130800" y="5778500"/>
                </a:cubicBezTo>
                <a:cubicBezTo>
                  <a:pt x="5130800" y="5511800"/>
                  <a:pt x="5207000" y="5207000"/>
                  <a:pt x="5295900" y="5105400"/>
                </a:cubicBezTo>
                <a:cubicBezTo>
                  <a:pt x="5575300" y="4749800"/>
                  <a:pt x="5473700" y="4660900"/>
                  <a:pt x="4813300" y="4660900"/>
                </a:cubicBezTo>
                <a:lnTo>
                  <a:pt x="2565400" y="4660900"/>
                </a:lnTo>
                <a:cubicBezTo>
                  <a:pt x="2222500" y="4660900"/>
                  <a:pt x="1930400" y="4724400"/>
                  <a:pt x="1930400" y="4813300"/>
                </a:cubicBezTo>
                <a:cubicBezTo>
                  <a:pt x="1930400" y="4902200"/>
                  <a:pt x="1854200" y="4978400"/>
                  <a:pt x="1765300" y="4978400"/>
                </a:cubicBezTo>
                <a:cubicBezTo>
                  <a:pt x="1676400" y="4978400"/>
                  <a:pt x="1612900" y="5270500"/>
                  <a:pt x="1612900" y="5626100"/>
                </a:cubicBezTo>
                <a:cubicBezTo>
                  <a:pt x="1612900" y="5969000"/>
                  <a:pt x="1536700" y="6261100"/>
                  <a:pt x="1447800" y="6261100"/>
                </a:cubicBezTo>
                <a:cubicBezTo>
                  <a:pt x="1358900" y="6261100"/>
                  <a:pt x="1282700" y="6477000"/>
                  <a:pt x="1282700" y="6743700"/>
                </a:cubicBezTo>
                <a:cubicBezTo>
                  <a:pt x="1282700" y="7010400"/>
                  <a:pt x="1219200" y="7315200"/>
                  <a:pt x="1130300" y="7429500"/>
                </a:cubicBezTo>
                <a:cubicBezTo>
                  <a:pt x="1041400" y="7531100"/>
                  <a:pt x="965200" y="7823200"/>
                  <a:pt x="965200" y="8064500"/>
                </a:cubicBezTo>
                <a:cubicBezTo>
                  <a:pt x="965200" y="8305800"/>
                  <a:pt x="889000" y="8509000"/>
                  <a:pt x="800100" y="8509000"/>
                </a:cubicBezTo>
                <a:cubicBezTo>
                  <a:pt x="711200" y="8509000"/>
                  <a:pt x="647700" y="8585200"/>
                  <a:pt x="647700" y="8674100"/>
                </a:cubicBezTo>
                <a:cubicBezTo>
                  <a:pt x="647700" y="8763000"/>
                  <a:pt x="495300" y="8826500"/>
                  <a:pt x="330200" y="8826500"/>
                </a:cubicBezTo>
                <a:cubicBezTo>
                  <a:pt x="152400" y="8826500"/>
                  <a:pt x="0" y="8534400"/>
                  <a:pt x="0" y="8191500"/>
                </a:cubicBezTo>
                <a:cubicBezTo>
                  <a:pt x="0" y="7835900"/>
                  <a:pt x="76200" y="7543800"/>
                  <a:pt x="165100" y="7543800"/>
                </a:cubicBezTo>
                <a:cubicBezTo>
                  <a:pt x="254000" y="7543800"/>
                  <a:pt x="330200" y="7251700"/>
                  <a:pt x="330200" y="6908800"/>
                </a:cubicBezTo>
                <a:cubicBezTo>
                  <a:pt x="330200" y="6553200"/>
                  <a:pt x="393700" y="6261100"/>
                  <a:pt x="482600" y="6261100"/>
                </a:cubicBezTo>
                <a:cubicBezTo>
                  <a:pt x="571500" y="6261100"/>
                  <a:pt x="647700" y="5969000"/>
                  <a:pt x="647700" y="5626100"/>
                </a:cubicBezTo>
                <a:cubicBezTo>
                  <a:pt x="647700" y="5270500"/>
                  <a:pt x="711200" y="4978400"/>
                  <a:pt x="800100" y="4978400"/>
                </a:cubicBezTo>
                <a:cubicBezTo>
                  <a:pt x="889000" y="4978400"/>
                  <a:pt x="965200" y="4686300"/>
                  <a:pt x="965200" y="4343400"/>
                </a:cubicBezTo>
                <a:cubicBezTo>
                  <a:pt x="965200" y="3987800"/>
                  <a:pt x="1041400" y="3695700"/>
                  <a:pt x="1130300" y="3695700"/>
                </a:cubicBezTo>
                <a:cubicBezTo>
                  <a:pt x="1219200" y="3695700"/>
                  <a:pt x="1282700" y="3479800"/>
                  <a:pt x="1282700" y="3213100"/>
                </a:cubicBezTo>
                <a:cubicBezTo>
                  <a:pt x="1282700" y="2946400"/>
                  <a:pt x="1358900" y="2641600"/>
                  <a:pt x="1447800" y="2527300"/>
                </a:cubicBezTo>
                <a:cubicBezTo>
                  <a:pt x="1536700" y="2425700"/>
                  <a:pt x="1612900" y="2095500"/>
                  <a:pt x="1612900" y="1816100"/>
                </a:cubicBezTo>
                <a:cubicBezTo>
                  <a:pt x="1612900" y="1524000"/>
                  <a:pt x="1676400" y="1295400"/>
                  <a:pt x="1765300" y="1295400"/>
                </a:cubicBezTo>
                <a:cubicBezTo>
                  <a:pt x="1854200" y="1295400"/>
                  <a:pt x="1930400" y="1066800"/>
                  <a:pt x="1930400" y="812800"/>
                </a:cubicBezTo>
                <a:cubicBezTo>
                  <a:pt x="1930400" y="546100"/>
                  <a:pt x="2032000" y="292100"/>
                  <a:pt x="2171700" y="241300"/>
                </a:cubicBezTo>
                <a:cubicBezTo>
                  <a:pt x="2298700" y="190500"/>
                  <a:pt x="2413000" y="127000"/>
                  <a:pt x="2413000" y="76200"/>
                </a:cubicBezTo>
                <a:cubicBezTo>
                  <a:pt x="2413000" y="38100"/>
                  <a:pt x="2451100" y="0"/>
                  <a:pt x="2489200" y="0"/>
                </a:cubicBezTo>
                <a:cubicBezTo>
                  <a:pt x="2540000" y="0"/>
                  <a:pt x="2641600" y="25400"/>
                  <a:pt x="2730500" y="50800"/>
                </a:cubicBezTo>
                <a:cubicBezTo>
                  <a:pt x="2921000" y="114300"/>
                  <a:pt x="2946400" y="1054100"/>
                  <a:pt x="2768600" y="1854200"/>
                </a:cubicBezTo>
                <a:cubicBezTo>
                  <a:pt x="2705100" y="2159000"/>
                  <a:pt x="2590800" y="2413000"/>
                  <a:pt x="2527300" y="2413000"/>
                </a:cubicBezTo>
                <a:cubicBezTo>
                  <a:pt x="2362200" y="2413000"/>
                  <a:pt x="2247900" y="2743200"/>
                  <a:pt x="2247900" y="3251200"/>
                </a:cubicBezTo>
                <a:cubicBezTo>
                  <a:pt x="2247900" y="3492500"/>
                  <a:pt x="2540000" y="3695700"/>
                  <a:pt x="2895600" y="3695700"/>
                </a:cubicBezTo>
                <a:close/>
                <a:moveTo>
                  <a:pt x="4991100" y="8864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07" name="Freeform 15007"/>
          <p:cNvSpPr/>
          <p:nvPr/>
        </p:nvSpPr>
        <p:spPr>
          <a:xfrm rot="0" flipH="0" flipV="0">
            <a:off x="17544767" y="17873357"/>
            <a:ext cx="62496" cy="82283"/>
          </a:xfrm>
          <a:custGeom>
            <a:pathLst>
              <a:path w="6578600" h="8661400">
                <a:moveTo>
                  <a:pt x="3505200" y="8661400"/>
                </a:moveTo>
                <a:lnTo>
                  <a:pt x="457200" y="8661400"/>
                </a:lnTo>
                <a:cubicBezTo>
                  <a:pt x="203200" y="8661400"/>
                  <a:pt x="0" y="8521700"/>
                  <a:pt x="0" y="8343900"/>
                </a:cubicBezTo>
                <a:cubicBezTo>
                  <a:pt x="0" y="8166100"/>
                  <a:pt x="50800" y="7823200"/>
                  <a:pt x="114300" y="7581900"/>
                </a:cubicBezTo>
                <a:lnTo>
                  <a:pt x="1778000" y="1130300"/>
                </a:lnTo>
                <a:cubicBezTo>
                  <a:pt x="1968500" y="419100"/>
                  <a:pt x="2349500" y="0"/>
                  <a:pt x="2832100" y="0"/>
                </a:cubicBezTo>
                <a:lnTo>
                  <a:pt x="5003800" y="0"/>
                </a:lnTo>
                <a:cubicBezTo>
                  <a:pt x="5257800" y="0"/>
                  <a:pt x="5613400" y="127000"/>
                  <a:pt x="5816600" y="279400"/>
                </a:cubicBezTo>
                <a:lnTo>
                  <a:pt x="6057900" y="469900"/>
                </a:lnTo>
                <a:cubicBezTo>
                  <a:pt x="6438900" y="774700"/>
                  <a:pt x="6578600" y="1130300"/>
                  <a:pt x="6578600" y="1816100"/>
                </a:cubicBezTo>
                <a:lnTo>
                  <a:pt x="6578600" y="1955800"/>
                </a:lnTo>
                <a:cubicBezTo>
                  <a:pt x="6578600" y="2501900"/>
                  <a:pt x="6426200" y="2870200"/>
                  <a:pt x="5981700" y="3352800"/>
                </a:cubicBezTo>
                <a:lnTo>
                  <a:pt x="5626100" y="3733800"/>
                </a:lnTo>
                <a:cubicBezTo>
                  <a:pt x="5448300" y="3924300"/>
                  <a:pt x="5295900" y="4114800"/>
                  <a:pt x="5295900" y="4127500"/>
                </a:cubicBezTo>
                <a:cubicBezTo>
                  <a:pt x="5295900" y="4152900"/>
                  <a:pt x="5435600" y="4356100"/>
                  <a:pt x="5613400" y="4572000"/>
                </a:cubicBezTo>
                <a:cubicBezTo>
                  <a:pt x="5791200" y="4787900"/>
                  <a:pt x="5943600" y="5168900"/>
                  <a:pt x="5943600" y="5422900"/>
                </a:cubicBezTo>
                <a:lnTo>
                  <a:pt x="5943600" y="6121400"/>
                </a:lnTo>
                <a:cubicBezTo>
                  <a:pt x="5943600" y="6375400"/>
                  <a:pt x="5829300" y="6743700"/>
                  <a:pt x="5702300" y="6934200"/>
                </a:cubicBezTo>
                <a:lnTo>
                  <a:pt x="5588000" y="7124700"/>
                </a:lnTo>
                <a:cubicBezTo>
                  <a:pt x="5461000" y="7327900"/>
                  <a:pt x="5207000" y="7632700"/>
                  <a:pt x="5029200" y="7810500"/>
                </a:cubicBezTo>
                <a:lnTo>
                  <a:pt x="4813300" y="8026400"/>
                </a:lnTo>
                <a:cubicBezTo>
                  <a:pt x="4330700" y="8509000"/>
                  <a:pt x="4013200" y="8661400"/>
                  <a:pt x="3505200" y="8661400"/>
                </a:cubicBezTo>
                <a:close/>
                <a:moveTo>
                  <a:pt x="-317500" y="8661400"/>
                </a:moveTo>
                <a:moveTo>
                  <a:pt x="4838700" y="965200"/>
                </a:moveTo>
                <a:lnTo>
                  <a:pt x="3314700" y="965200"/>
                </a:lnTo>
                <a:cubicBezTo>
                  <a:pt x="2832100" y="965200"/>
                  <a:pt x="2578100" y="1244600"/>
                  <a:pt x="2451100" y="1943100"/>
                </a:cubicBezTo>
                <a:lnTo>
                  <a:pt x="2324100" y="2616200"/>
                </a:lnTo>
                <a:cubicBezTo>
                  <a:pt x="2286000" y="2857500"/>
                  <a:pt x="2247900" y="3162300"/>
                  <a:pt x="2247900" y="3289300"/>
                </a:cubicBezTo>
                <a:cubicBezTo>
                  <a:pt x="2247900" y="3429000"/>
                  <a:pt x="2451100" y="3530600"/>
                  <a:pt x="2705100" y="3530600"/>
                </a:cubicBezTo>
                <a:lnTo>
                  <a:pt x="4140200" y="3530600"/>
                </a:lnTo>
                <a:cubicBezTo>
                  <a:pt x="4978400" y="3530600"/>
                  <a:pt x="5613400" y="2921000"/>
                  <a:pt x="5613400" y="2108200"/>
                </a:cubicBezTo>
                <a:lnTo>
                  <a:pt x="5613400" y="1739900"/>
                </a:lnTo>
                <a:cubicBezTo>
                  <a:pt x="5613400" y="1168400"/>
                  <a:pt x="5422900" y="965200"/>
                  <a:pt x="4838700" y="965200"/>
                </a:cubicBezTo>
                <a:close/>
                <a:moveTo>
                  <a:pt x="7378700" y="8661400"/>
                </a:moveTo>
                <a:moveTo>
                  <a:pt x="4038600" y="4495800"/>
                </a:moveTo>
                <a:lnTo>
                  <a:pt x="2540000" y="4495800"/>
                </a:lnTo>
                <a:cubicBezTo>
                  <a:pt x="1943100" y="4495800"/>
                  <a:pt x="1752600" y="4724400"/>
                  <a:pt x="1460500" y="5791200"/>
                </a:cubicBezTo>
                <a:lnTo>
                  <a:pt x="1244600" y="6642100"/>
                </a:lnTo>
                <a:cubicBezTo>
                  <a:pt x="1104900" y="7124700"/>
                  <a:pt x="1092200" y="7670800"/>
                  <a:pt x="1206500" y="7785100"/>
                </a:cubicBezTo>
                <a:cubicBezTo>
                  <a:pt x="1244600" y="7823200"/>
                  <a:pt x="1485900" y="7861300"/>
                  <a:pt x="1739900" y="7861300"/>
                </a:cubicBezTo>
                <a:lnTo>
                  <a:pt x="2679700" y="7861300"/>
                </a:lnTo>
                <a:cubicBezTo>
                  <a:pt x="2933700" y="7861300"/>
                  <a:pt x="3327400" y="7823200"/>
                  <a:pt x="3568700" y="7785100"/>
                </a:cubicBezTo>
                <a:cubicBezTo>
                  <a:pt x="3810000" y="7734300"/>
                  <a:pt x="4114800" y="7607300"/>
                  <a:pt x="4229100" y="7493000"/>
                </a:cubicBezTo>
                <a:cubicBezTo>
                  <a:pt x="5130800" y="6578600"/>
                  <a:pt x="5372100" y="5613400"/>
                  <a:pt x="4851400" y="4940300"/>
                </a:cubicBezTo>
                <a:lnTo>
                  <a:pt x="4787900" y="4864100"/>
                </a:lnTo>
                <a:cubicBezTo>
                  <a:pt x="4622800" y="4660900"/>
                  <a:pt x="4292600" y="4495800"/>
                  <a:pt x="4038600" y="4495800"/>
                </a:cubicBezTo>
                <a:close/>
                <a:moveTo>
                  <a:pt x="38481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08" name="Freeform 15008"/>
          <p:cNvSpPr/>
          <p:nvPr/>
        </p:nvSpPr>
        <p:spPr>
          <a:xfrm rot="0" flipH="0" flipV="0">
            <a:off x="17617134" y="17943454"/>
            <a:ext cx="6032" cy="12185"/>
          </a:xfrm>
          <a:custGeom>
            <a:pathLst>
              <a:path w="635000" h="1282700">
                <a:moveTo>
                  <a:pt x="635000" y="317500"/>
                </a:moveTo>
                <a:lnTo>
                  <a:pt x="635000" y="965200"/>
                </a:lnTo>
                <a:cubicBezTo>
                  <a:pt x="635000" y="1155700"/>
                  <a:pt x="508000" y="1282700"/>
                  <a:pt x="317500" y="1282700"/>
                </a:cubicBezTo>
                <a:cubicBezTo>
                  <a:pt x="127000" y="1282700"/>
                  <a:pt x="0" y="1155700"/>
                  <a:pt x="0" y="965200"/>
                </a:cubicBezTo>
                <a:lnTo>
                  <a:pt x="0" y="317500"/>
                </a:lnTo>
                <a:cubicBezTo>
                  <a:pt x="0" y="127000"/>
                  <a:pt x="127000" y="0"/>
                  <a:pt x="317500" y="0"/>
                </a:cubicBezTo>
                <a:cubicBezTo>
                  <a:pt x="508000" y="0"/>
                  <a:pt x="635000" y="127000"/>
                  <a:pt x="635000" y="317500"/>
                </a:cubicBezTo>
                <a:close/>
                <a:moveTo>
                  <a:pt x="990600" y="1282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09" name="Freeform 15009"/>
          <p:cNvSpPr/>
          <p:nvPr/>
        </p:nvSpPr>
        <p:spPr>
          <a:xfrm rot="0" flipH="0" flipV="0">
            <a:off x="17641121" y="17872995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10" name="Freeform 15010"/>
          <p:cNvSpPr/>
          <p:nvPr/>
        </p:nvSpPr>
        <p:spPr>
          <a:xfrm rot="0" flipH="0" flipV="0">
            <a:off x="17700458" y="17943334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11" name="Freeform 15011"/>
          <p:cNvSpPr/>
          <p:nvPr/>
        </p:nvSpPr>
        <p:spPr>
          <a:xfrm rot="0" flipH="0" flipV="0">
            <a:off x="17727581" y="17872995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12" name="Freeform 15012"/>
          <p:cNvSpPr/>
          <p:nvPr/>
        </p:nvSpPr>
        <p:spPr>
          <a:xfrm rot="0" flipH="0" flipV="0">
            <a:off x="17784626" y="17943334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13" name="Freeform 15013"/>
          <p:cNvSpPr/>
          <p:nvPr/>
        </p:nvSpPr>
        <p:spPr>
          <a:xfrm rot="0" flipH="0" flipV="0">
            <a:off x="17814403" y="17928011"/>
            <a:ext cx="42710" cy="6032"/>
          </a:xfrm>
          <a:custGeom>
            <a:pathLst>
              <a:path w="4495800" h="635000">
                <a:moveTo>
                  <a:pt x="330200" y="0"/>
                </a:moveTo>
                <a:lnTo>
                  <a:pt x="4178300" y="0"/>
                </a:lnTo>
                <a:cubicBezTo>
                  <a:pt x="4394200" y="0"/>
                  <a:pt x="4495800" y="101600"/>
                  <a:pt x="4495800" y="317500"/>
                </a:cubicBezTo>
                <a:cubicBezTo>
                  <a:pt x="4495800" y="533400"/>
                  <a:pt x="4394200" y="635000"/>
                  <a:pt x="4178300" y="635000"/>
                </a:cubicBezTo>
                <a:lnTo>
                  <a:pt x="330200" y="635000"/>
                </a:lnTo>
                <a:cubicBezTo>
                  <a:pt x="114300" y="635000"/>
                  <a:pt x="0" y="533400"/>
                  <a:pt x="0" y="317500"/>
                </a:cubicBezTo>
                <a:cubicBezTo>
                  <a:pt x="0" y="101600"/>
                  <a:pt x="114300" y="0"/>
                  <a:pt x="330200" y="0"/>
                </a:cubicBezTo>
                <a:close/>
                <a:moveTo>
                  <a:pt x="2463800" y="2908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14" name="Freeform 15014"/>
          <p:cNvSpPr/>
          <p:nvPr/>
        </p:nvSpPr>
        <p:spPr>
          <a:xfrm rot="0" flipH="0" flipV="0">
            <a:off x="17874825" y="17873357"/>
            <a:ext cx="50311" cy="82283"/>
          </a:xfrm>
          <a:custGeom>
            <a:pathLst>
              <a:path w="5295900" h="8661400">
                <a:moveTo>
                  <a:pt x="5219700" y="2552700"/>
                </a:moveTo>
                <a:lnTo>
                  <a:pt x="4749800" y="4597400"/>
                </a:lnTo>
                <a:cubicBezTo>
                  <a:pt x="4711700" y="4762500"/>
                  <a:pt x="4635500" y="5016500"/>
                  <a:pt x="4572000" y="5168900"/>
                </a:cubicBezTo>
                <a:lnTo>
                  <a:pt x="4483100" y="5422900"/>
                </a:lnTo>
                <a:cubicBezTo>
                  <a:pt x="4419600" y="5575300"/>
                  <a:pt x="4292600" y="5829300"/>
                  <a:pt x="4203700" y="5969000"/>
                </a:cubicBezTo>
                <a:lnTo>
                  <a:pt x="3568700" y="6921500"/>
                </a:lnTo>
                <a:cubicBezTo>
                  <a:pt x="3479800" y="7061200"/>
                  <a:pt x="3302000" y="7289800"/>
                  <a:pt x="3175000" y="7416800"/>
                </a:cubicBezTo>
                <a:lnTo>
                  <a:pt x="2959100" y="7632700"/>
                </a:lnTo>
                <a:cubicBezTo>
                  <a:pt x="2832100" y="7759700"/>
                  <a:pt x="2679700" y="7874000"/>
                  <a:pt x="2616200" y="7886700"/>
                </a:cubicBezTo>
                <a:cubicBezTo>
                  <a:pt x="2552700" y="7912100"/>
                  <a:pt x="2400300" y="8013700"/>
                  <a:pt x="2286000" y="8128000"/>
                </a:cubicBezTo>
                <a:cubicBezTo>
                  <a:pt x="2171700" y="8242300"/>
                  <a:pt x="1943100" y="8343900"/>
                  <a:pt x="1765300" y="8343900"/>
                </a:cubicBezTo>
                <a:cubicBezTo>
                  <a:pt x="1587500" y="8343900"/>
                  <a:pt x="1358900" y="8407400"/>
                  <a:pt x="1244600" y="8496300"/>
                </a:cubicBezTo>
                <a:cubicBezTo>
                  <a:pt x="1130300" y="8585200"/>
                  <a:pt x="901700" y="8661400"/>
                  <a:pt x="7239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8128000"/>
                  <a:pt x="152400" y="7950200"/>
                  <a:pt x="342900" y="7874000"/>
                </a:cubicBezTo>
                <a:lnTo>
                  <a:pt x="406400" y="7848600"/>
                </a:lnTo>
                <a:cubicBezTo>
                  <a:pt x="596900" y="7759700"/>
                  <a:pt x="889000" y="7696200"/>
                  <a:pt x="1066800" y="7696200"/>
                </a:cubicBezTo>
                <a:lnTo>
                  <a:pt x="1117600" y="7696200"/>
                </a:lnTo>
                <a:cubicBezTo>
                  <a:pt x="1295400" y="7696200"/>
                  <a:pt x="1485900" y="7620000"/>
                  <a:pt x="1549400" y="7531100"/>
                </a:cubicBezTo>
                <a:cubicBezTo>
                  <a:pt x="1600200" y="7429500"/>
                  <a:pt x="1752600" y="7327900"/>
                  <a:pt x="1892300" y="7277100"/>
                </a:cubicBezTo>
                <a:cubicBezTo>
                  <a:pt x="2413000" y="7099300"/>
                  <a:pt x="2832100" y="6718300"/>
                  <a:pt x="2971800" y="6311900"/>
                </a:cubicBezTo>
                <a:cubicBezTo>
                  <a:pt x="3022600" y="6172200"/>
                  <a:pt x="3136900" y="5981700"/>
                  <a:pt x="3213100" y="5880100"/>
                </a:cubicBezTo>
                <a:cubicBezTo>
                  <a:pt x="3441700" y="5600700"/>
                  <a:pt x="3403600" y="5461000"/>
                  <a:pt x="3073400" y="5410200"/>
                </a:cubicBezTo>
                <a:lnTo>
                  <a:pt x="2463800" y="5346700"/>
                </a:lnTo>
                <a:cubicBezTo>
                  <a:pt x="2298700" y="5321300"/>
                  <a:pt x="2032000" y="5270500"/>
                  <a:pt x="1866900" y="5219700"/>
                </a:cubicBezTo>
                <a:lnTo>
                  <a:pt x="1473200" y="5105400"/>
                </a:lnTo>
                <a:cubicBezTo>
                  <a:pt x="1308100" y="5067300"/>
                  <a:pt x="1079500" y="4927600"/>
                  <a:pt x="952500" y="4800600"/>
                </a:cubicBezTo>
                <a:lnTo>
                  <a:pt x="863600" y="4711700"/>
                </a:lnTo>
                <a:cubicBezTo>
                  <a:pt x="584200" y="4432300"/>
                  <a:pt x="482600" y="4178300"/>
                  <a:pt x="482600" y="3771900"/>
                </a:cubicBezTo>
                <a:lnTo>
                  <a:pt x="482600" y="3365500"/>
                </a:lnTo>
                <a:cubicBezTo>
                  <a:pt x="482600" y="3187700"/>
                  <a:pt x="520700" y="2908300"/>
                  <a:pt x="571500" y="2743200"/>
                </a:cubicBezTo>
                <a:lnTo>
                  <a:pt x="977900" y="1473200"/>
                </a:lnTo>
                <a:cubicBezTo>
                  <a:pt x="1028700" y="1308100"/>
                  <a:pt x="1168400" y="1079500"/>
                  <a:pt x="1295400" y="952500"/>
                </a:cubicBezTo>
                <a:lnTo>
                  <a:pt x="1701800" y="546100"/>
                </a:lnTo>
                <a:cubicBezTo>
                  <a:pt x="2044700" y="203200"/>
                  <a:pt x="2578100" y="0"/>
                  <a:pt x="3124200" y="0"/>
                </a:cubicBezTo>
                <a:lnTo>
                  <a:pt x="3848100" y="0"/>
                </a:lnTo>
                <a:cubicBezTo>
                  <a:pt x="4025900" y="0"/>
                  <a:pt x="4267200" y="101600"/>
                  <a:pt x="4394200" y="228600"/>
                </a:cubicBezTo>
                <a:lnTo>
                  <a:pt x="4902200" y="736600"/>
                </a:lnTo>
                <a:cubicBezTo>
                  <a:pt x="5194300" y="1016000"/>
                  <a:pt x="5295900" y="1270000"/>
                  <a:pt x="5295900" y="1676400"/>
                </a:cubicBezTo>
                <a:lnTo>
                  <a:pt x="5295900" y="1917700"/>
                </a:lnTo>
                <a:cubicBezTo>
                  <a:pt x="5295900" y="2095500"/>
                  <a:pt x="5257800" y="2374900"/>
                  <a:pt x="5219700" y="2552700"/>
                </a:cubicBezTo>
                <a:close/>
                <a:moveTo>
                  <a:pt x="5549900" y="8661400"/>
                </a:moveTo>
                <a:moveTo>
                  <a:pt x="2565400" y="4483100"/>
                </a:moveTo>
                <a:lnTo>
                  <a:pt x="3454400" y="4483100"/>
                </a:lnTo>
                <a:cubicBezTo>
                  <a:pt x="3746500" y="4483100"/>
                  <a:pt x="3784600" y="4470400"/>
                  <a:pt x="3860800" y="4178300"/>
                </a:cubicBezTo>
                <a:lnTo>
                  <a:pt x="4254500" y="2844800"/>
                </a:lnTo>
                <a:cubicBezTo>
                  <a:pt x="4305300" y="2667000"/>
                  <a:pt x="4368800" y="2387600"/>
                  <a:pt x="4394200" y="2222500"/>
                </a:cubicBezTo>
                <a:lnTo>
                  <a:pt x="4445000" y="1905000"/>
                </a:lnTo>
                <a:cubicBezTo>
                  <a:pt x="4470400" y="1739900"/>
                  <a:pt x="4394200" y="1498600"/>
                  <a:pt x="4267200" y="1371600"/>
                </a:cubicBezTo>
                <a:lnTo>
                  <a:pt x="4076700" y="1181100"/>
                </a:lnTo>
                <a:cubicBezTo>
                  <a:pt x="3949700" y="1066800"/>
                  <a:pt x="3708400" y="965200"/>
                  <a:pt x="3530600" y="965200"/>
                </a:cubicBezTo>
                <a:lnTo>
                  <a:pt x="2882900" y="965200"/>
                </a:lnTo>
                <a:cubicBezTo>
                  <a:pt x="2705100" y="965200"/>
                  <a:pt x="2514600" y="1003300"/>
                  <a:pt x="2463800" y="1066800"/>
                </a:cubicBezTo>
                <a:cubicBezTo>
                  <a:pt x="2400300" y="1130300"/>
                  <a:pt x="2273300" y="1206500"/>
                  <a:pt x="2184400" y="1244600"/>
                </a:cubicBezTo>
                <a:cubicBezTo>
                  <a:pt x="2095500" y="1270000"/>
                  <a:pt x="1943100" y="1422400"/>
                  <a:pt x="1866900" y="1574800"/>
                </a:cubicBezTo>
                <a:lnTo>
                  <a:pt x="1714500" y="1879600"/>
                </a:lnTo>
                <a:cubicBezTo>
                  <a:pt x="1638300" y="2032000"/>
                  <a:pt x="1549400" y="2286000"/>
                  <a:pt x="1511300" y="2438400"/>
                </a:cubicBezTo>
                <a:lnTo>
                  <a:pt x="1498600" y="2514600"/>
                </a:lnTo>
                <a:cubicBezTo>
                  <a:pt x="1473200" y="2679700"/>
                  <a:pt x="1409700" y="2895600"/>
                  <a:pt x="1371600" y="3009900"/>
                </a:cubicBezTo>
                <a:cubicBezTo>
                  <a:pt x="1168400" y="3467100"/>
                  <a:pt x="1333500" y="4013200"/>
                  <a:pt x="1739900" y="4229100"/>
                </a:cubicBezTo>
                <a:lnTo>
                  <a:pt x="1968500" y="4343400"/>
                </a:lnTo>
                <a:cubicBezTo>
                  <a:pt x="2120900" y="4419600"/>
                  <a:pt x="2387600" y="4483100"/>
                  <a:pt x="2565400" y="4483100"/>
                </a:cubicBezTo>
                <a:close/>
                <a:moveTo>
                  <a:pt x="36195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15" name="Freeform 15015"/>
          <p:cNvSpPr/>
          <p:nvPr/>
        </p:nvSpPr>
        <p:spPr>
          <a:xfrm rot="0" flipH="0" flipV="0">
            <a:off x="17930302" y="17873598"/>
            <a:ext cx="55016" cy="82283"/>
          </a:xfrm>
          <a:custGeom>
            <a:pathLst>
              <a:path w="5791200" h="8661400">
                <a:moveTo>
                  <a:pt x="88900" y="6121400"/>
                </a:moveTo>
                <a:lnTo>
                  <a:pt x="622300" y="4546600"/>
                </a:lnTo>
                <a:cubicBezTo>
                  <a:pt x="673100" y="4381500"/>
                  <a:pt x="825500" y="4152900"/>
                  <a:pt x="952500" y="4038600"/>
                </a:cubicBezTo>
                <a:lnTo>
                  <a:pt x="1206500" y="3810000"/>
                </a:lnTo>
                <a:cubicBezTo>
                  <a:pt x="1485900" y="3556000"/>
                  <a:pt x="1498600" y="3467100"/>
                  <a:pt x="1282700" y="3098800"/>
                </a:cubicBezTo>
                <a:cubicBezTo>
                  <a:pt x="1193800" y="2933700"/>
                  <a:pt x="1117600" y="2667000"/>
                  <a:pt x="1117600" y="2489200"/>
                </a:cubicBezTo>
                <a:lnTo>
                  <a:pt x="1117600" y="2247900"/>
                </a:lnTo>
                <a:cubicBezTo>
                  <a:pt x="1117600" y="2070100"/>
                  <a:pt x="1168400" y="1803400"/>
                  <a:pt x="1231900" y="1651000"/>
                </a:cubicBezTo>
                <a:lnTo>
                  <a:pt x="1295400" y="1473200"/>
                </a:lnTo>
                <a:cubicBezTo>
                  <a:pt x="1549400" y="800100"/>
                  <a:pt x="1905000" y="406400"/>
                  <a:pt x="2425700" y="177800"/>
                </a:cubicBezTo>
                <a:lnTo>
                  <a:pt x="2489200" y="152400"/>
                </a:lnTo>
                <a:cubicBezTo>
                  <a:pt x="2679700" y="76200"/>
                  <a:pt x="2971800" y="0"/>
                  <a:pt x="3149600" y="0"/>
                </a:cubicBezTo>
                <a:lnTo>
                  <a:pt x="4483100" y="0"/>
                </a:lnTo>
                <a:cubicBezTo>
                  <a:pt x="5041900" y="0"/>
                  <a:pt x="5562600" y="444500"/>
                  <a:pt x="5689600" y="1003300"/>
                </a:cubicBezTo>
                <a:lnTo>
                  <a:pt x="5689600" y="1016000"/>
                </a:lnTo>
                <a:cubicBezTo>
                  <a:pt x="5791200" y="1460500"/>
                  <a:pt x="5791200" y="1689100"/>
                  <a:pt x="5689600" y="2057400"/>
                </a:cubicBezTo>
                <a:lnTo>
                  <a:pt x="5562600" y="2527300"/>
                </a:lnTo>
                <a:cubicBezTo>
                  <a:pt x="5461000" y="2946400"/>
                  <a:pt x="5270500" y="3263900"/>
                  <a:pt x="4978400" y="3492500"/>
                </a:cubicBezTo>
                <a:lnTo>
                  <a:pt x="4902200" y="3568700"/>
                </a:lnTo>
                <a:cubicBezTo>
                  <a:pt x="4762500" y="3683000"/>
                  <a:pt x="4648200" y="3911600"/>
                  <a:pt x="4648200" y="4089400"/>
                </a:cubicBezTo>
                <a:lnTo>
                  <a:pt x="4648200" y="4330700"/>
                </a:lnTo>
                <a:cubicBezTo>
                  <a:pt x="4648200" y="4508500"/>
                  <a:pt x="4673600" y="4813300"/>
                  <a:pt x="4699000" y="5003800"/>
                </a:cubicBezTo>
                <a:lnTo>
                  <a:pt x="4749800" y="5346700"/>
                </a:lnTo>
                <a:cubicBezTo>
                  <a:pt x="4775200" y="5537200"/>
                  <a:pt x="4762500" y="5829300"/>
                  <a:pt x="4711700" y="5981700"/>
                </a:cubicBezTo>
                <a:lnTo>
                  <a:pt x="4610100" y="6388100"/>
                </a:lnTo>
                <a:cubicBezTo>
                  <a:pt x="4559300" y="6540500"/>
                  <a:pt x="4457700" y="6794500"/>
                  <a:pt x="4381500" y="6934200"/>
                </a:cubicBezTo>
                <a:lnTo>
                  <a:pt x="4076700" y="7505700"/>
                </a:lnTo>
                <a:cubicBezTo>
                  <a:pt x="3784600" y="8064500"/>
                  <a:pt x="3365500" y="8343900"/>
                  <a:pt x="2844800" y="8343900"/>
                </a:cubicBezTo>
                <a:cubicBezTo>
                  <a:pt x="2692400" y="8343900"/>
                  <a:pt x="2476500" y="8420100"/>
                  <a:pt x="2362200" y="8509000"/>
                </a:cubicBezTo>
                <a:cubicBezTo>
                  <a:pt x="2260600" y="8597900"/>
                  <a:pt x="2019300" y="8661400"/>
                  <a:pt x="1841500" y="8661400"/>
                </a:cubicBezTo>
                <a:lnTo>
                  <a:pt x="1600200" y="8661400"/>
                </a:lnTo>
                <a:cubicBezTo>
                  <a:pt x="1257300" y="8661400"/>
                  <a:pt x="977900" y="8534400"/>
                  <a:pt x="622300" y="8178800"/>
                </a:cubicBezTo>
                <a:lnTo>
                  <a:pt x="381000" y="7924800"/>
                </a:lnTo>
                <a:cubicBezTo>
                  <a:pt x="127000" y="7670800"/>
                  <a:pt x="0" y="7302500"/>
                  <a:pt x="0" y="6819900"/>
                </a:cubicBezTo>
                <a:lnTo>
                  <a:pt x="0" y="6743700"/>
                </a:lnTo>
                <a:cubicBezTo>
                  <a:pt x="0" y="6565900"/>
                  <a:pt x="38100" y="6286500"/>
                  <a:pt x="88900" y="6121400"/>
                </a:cubicBezTo>
                <a:close/>
                <a:moveTo>
                  <a:pt x="2298700" y="8636000"/>
                </a:moveTo>
                <a:moveTo>
                  <a:pt x="2565400" y="3213100"/>
                </a:moveTo>
                <a:lnTo>
                  <a:pt x="3683000" y="3213100"/>
                </a:lnTo>
                <a:cubicBezTo>
                  <a:pt x="3860800" y="3213100"/>
                  <a:pt x="4051300" y="3162300"/>
                  <a:pt x="4114800" y="3098800"/>
                </a:cubicBezTo>
                <a:cubicBezTo>
                  <a:pt x="4178300" y="3048000"/>
                  <a:pt x="4292600" y="2971800"/>
                  <a:pt x="4381500" y="2933700"/>
                </a:cubicBezTo>
                <a:cubicBezTo>
                  <a:pt x="4597400" y="2857500"/>
                  <a:pt x="4813300" y="2362200"/>
                  <a:pt x="4813300" y="1930400"/>
                </a:cubicBezTo>
                <a:lnTo>
                  <a:pt x="4813300" y="1447800"/>
                </a:lnTo>
                <a:cubicBezTo>
                  <a:pt x="4813300" y="1092200"/>
                  <a:pt x="4724400" y="965200"/>
                  <a:pt x="4330700" y="787400"/>
                </a:cubicBezTo>
                <a:lnTo>
                  <a:pt x="4279900" y="762000"/>
                </a:lnTo>
                <a:cubicBezTo>
                  <a:pt x="3924300" y="609600"/>
                  <a:pt x="3543300" y="609600"/>
                  <a:pt x="3124200" y="787400"/>
                </a:cubicBezTo>
                <a:lnTo>
                  <a:pt x="3073400" y="812800"/>
                </a:lnTo>
                <a:cubicBezTo>
                  <a:pt x="2463800" y="1079500"/>
                  <a:pt x="2082800" y="1574800"/>
                  <a:pt x="2082800" y="2095500"/>
                </a:cubicBezTo>
                <a:lnTo>
                  <a:pt x="2082800" y="2730500"/>
                </a:lnTo>
                <a:cubicBezTo>
                  <a:pt x="2082800" y="3136900"/>
                  <a:pt x="2159000" y="3213100"/>
                  <a:pt x="2565400" y="3213100"/>
                </a:cubicBezTo>
                <a:close/>
                <a:moveTo>
                  <a:pt x="5207000" y="8636000"/>
                </a:moveTo>
                <a:moveTo>
                  <a:pt x="3848100" y="5778500"/>
                </a:moveTo>
                <a:lnTo>
                  <a:pt x="3848100" y="4762500"/>
                </a:lnTo>
                <a:cubicBezTo>
                  <a:pt x="3848100" y="4406900"/>
                  <a:pt x="3530600" y="4178300"/>
                  <a:pt x="3048000" y="4178300"/>
                </a:cubicBezTo>
                <a:lnTo>
                  <a:pt x="2832100" y="4178300"/>
                </a:lnTo>
                <a:cubicBezTo>
                  <a:pt x="2654300" y="4178300"/>
                  <a:pt x="2362200" y="4241800"/>
                  <a:pt x="2171700" y="4318000"/>
                </a:cubicBezTo>
                <a:lnTo>
                  <a:pt x="2108200" y="4343400"/>
                </a:lnTo>
                <a:cubicBezTo>
                  <a:pt x="1524000" y="4597400"/>
                  <a:pt x="1117600" y="5092700"/>
                  <a:pt x="1041400" y="5664200"/>
                </a:cubicBezTo>
                <a:lnTo>
                  <a:pt x="1003300" y="5892800"/>
                </a:lnTo>
                <a:cubicBezTo>
                  <a:pt x="990600" y="6045200"/>
                  <a:pt x="927100" y="6273800"/>
                  <a:pt x="889000" y="6375400"/>
                </a:cubicBezTo>
                <a:cubicBezTo>
                  <a:pt x="838200" y="6489700"/>
                  <a:pt x="800100" y="6667500"/>
                  <a:pt x="800100" y="6781800"/>
                </a:cubicBezTo>
                <a:cubicBezTo>
                  <a:pt x="800100" y="7340600"/>
                  <a:pt x="1181100" y="7708900"/>
                  <a:pt x="1765300" y="7708900"/>
                </a:cubicBezTo>
                <a:lnTo>
                  <a:pt x="1968500" y="7708900"/>
                </a:lnTo>
                <a:cubicBezTo>
                  <a:pt x="2146300" y="7708900"/>
                  <a:pt x="2451100" y="7632700"/>
                  <a:pt x="2641600" y="7556500"/>
                </a:cubicBezTo>
                <a:lnTo>
                  <a:pt x="2705100" y="7531100"/>
                </a:lnTo>
                <a:cubicBezTo>
                  <a:pt x="3098800" y="7353300"/>
                  <a:pt x="3213100" y="7264400"/>
                  <a:pt x="3403600" y="6896100"/>
                </a:cubicBezTo>
                <a:lnTo>
                  <a:pt x="3695700" y="6362700"/>
                </a:lnTo>
                <a:cubicBezTo>
                  <a:pt x="3784600" y="6223000"/>
                  <a:pt x="3848100" y="5956300"/>
                  <a:pt x="3848100" y="5778500"/>
                </a:cubicBezTo>
                <a:close/>
                <a:moveTo>
                  <a:pt x="26416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16" name="Freeform 15016"/>
          <p:cNvSpPr/>
          <p:nvPr/>
        </p:nvSpPr>
        <p:spPr>
          <a:xfrm rot="0" flipH="0" flipV="0">
            <a:off x="17993017" y="17928253"/>
            <a:ext cx="39573" cy="6153"/>
          </a:xfrm>
          <a:custGeom>
            <a:pathLst>
              <a:path w="4165600" h="647700">
                <a:moveTo>
                  <a:pt x="317500" y="0"/>
                </a:moveTo>
                <a:lnTo>
                  <a:pt x="3848100" y="0"/>
                </a:lnTo>
                <a:cubicBezTo>
                  <a:pt x="4051300" y="0"/>
                  <a:pt x="4165600" y="114300"/>
                  <a:pt x="4165600" y="330200"/>
                </a:cubicBezTo>
                <a:cubicBezTo>
                  <a:pt x="4165600" y="533400"/>
                  <a:pt x="4051300" y="647700"/>
                  <a:pt x="3848100" y="647700"/>
                </a:cubicBezTo>
                <a:lnTo>
                  <a:pt x="317500" y="647700"/>
                </a:lnTo>
                <a:cubicBezTo>
                  <a:pt x="101600" y="647700"/>
                  <a:pt x="0" y="533400"/>
                  <a:pt x="0" y="330200"/>
                </a:cubicBezTo>
                <a:cubicBezTo>
                  <a:pt x="0" y="114300"/>
                  <a:pt x="101600" y="0"/>
                  <a:pt x="317500" y="0"/>
                </a:cubicBezTo>
                <a:close/>
                <a:moveTo>
                  <a:pt x="2057400" y="2882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17" name="Freeform 15017"/>
          <p:cNvSpPr/>
          <p:nvPr/>
        </p:nvSpPr>
        <p:spPr>
          <a:xfrm rot="0" flipH="0" flipV="0">
            <a:off x="18046322" y="17872995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18" name="Freeform 15018"/>
          <p:cNvSpPr/>
          <p:nvPr/>
        </p:nvSpPr>
        <p:spPr>
          <a:xfrm rot="0" flipH="0" flipV="0">
            <a:off x="18111932" y="17873236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19" name="Freeform 15019"/>
          <p:cNvSpPr/>
          <p:nvPr/>
        </p:nvSpPr>
        <p:spPr>
          <a:xfrm rot="0" flipH="0" flipV="0">
            <a:off x="18171510" y="17873236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20" name="Freeform 15020"/>
          <p:cNvSpPr/>
          <p:nvPr/>
        </p:nvSpPr>
        <p:spPr>
          <a:xfrm rot="0" flipH="0" flipV="0">
            <a:off x="18231934" y="17873357"/>
            <a:ext cx="50311" cy="82283"/>
          </a:xfrm>
          <a:custGeom>
            <a:pathLst>
              <a:path w="5295900" h="8661400">
                <a:moveTo>
                  <a:pt x="5219700" y="2552700"/>
                </a:moveTo>
                <a:lnTo>
                  <a:pt x="4749800" y="4597400"/>
                </a:lnTo>
                <a:cubicBezTo>
                  <a:pt x="4711700" y="4762500"/>
                  <a:pt x="4635500" y="5016500"/>
                  <a:pt x="4572000" y="5168900"/>
                </a:cubicBezTo>
                <a:lnTo>
                  <a:pt x="4483100" y="5422900"/>
                </a:lnTo>
                <a:cubicBezTo>
                  <a:pt x="4419600" y="5575300"/>
                  <a:pt x="4292600" y="5829300"/>
                  <a:pt x="4203700" y="5969000"/>
                </a:cubicBezTo>
                <a:lnTo>
                  <a:pt x="3568700" y="6921500"/>
                </a:lnTo>
                <a:cubicBezTo>
                  <a:pt x="3479800" y="7061200"/>
                  <a:pt x="3302000" y="7289800"/>
                  <a:pt x="3175000" y="7416800"/>
                </a:cubicBezTo>
                <a:lnTo>
                  <a:pt x="2959100" y="7632700"/>
                </a:lnTo>
                <a:cubicBezTo>
                  <a:pt x="2832100" y="7759700"/>
                  <a:pt x="2679700" y="7874000"/>
                  <a:pt x="2616200" y="7886700"/>
                </a:cubicBezTo>
                <a:cubicBezTo>
                  <a:pt x="2552700" y="7912100"/>
                  <a:pt x="2400300" y="8013700"/>
                  <a:pt x="2286000" y="8128000"/>
                </a:cubicBezTo>
                <a:cubicBezTo>
                  <a:pt x="2171700" y="8242300"/>
                  <a:pt x="1943100" y="8343900"/>
                  <a:pt x="1765300" y="8343900"/>
                </a:cubicBezTo>
                <a:cubicBezTo>
                  <a:pt x="1587500" y="8343900"/>
                  <a:pt x="1358900" y="8407400"/>
                  <a:pt x="1244600" y="8496300"/>
                </a:cubicBezTo>
                <a:cubicBezTo>
                  <a:pt x="1130300" y="8585200"/>
                  <a:pt x="901700" y="8661400"/>
                  <a:pt x="7239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8128000"/>
                  <a:pt x="152400" y="7950200"/>
                  <a:pt x="342900" y="7874000"/>
                </a:cubicBezTo>
                <a:lnTo>
                  <a:pt x="406400" y="7848600"/>
                </a:lnTo>
                <a:cubicBezTo>
                  <a:pt x="596900" y="7759700"/>
                  <a:pt x="889000" y="7696200"/>
                  <a:pt x="1066800" y="7696200"/>
                </a:cubicBezTo>
                <a:lnTo>
                  <a:pt x="1117600" y="7696200"/>
                </a:lnTo>
                <a:cubicBezTo>
                  <a:pt x="1295400" y="7696200"/>
                  <a:pt x="1485900" y="7620000"/>
                  <a:pt x="1549400" y="7531100"/>
                </a:cubicBezTo>
                <a:cubicBezTo>
                  <a:pt x="1600200" y="7429500"/>
                  <a:pt x="1752600" y="7327900"/>
                  <a:pt x="1892300" y="7277100"/>
                </a:cubicBezTo>
                <a:cubicBezTo>
                  <a:pt x="2413000" y="7099300"/>
                  <a:pt x="2832100" y="6718300"/>
                  <a:pt x="2971800" y="6311900"/>
                </a:cubicBezTo>
                <a:cubicBezTo>
                  <a:pt x="3022600" y="6172200"/>
                  <a:pt x="3136900" y="5981700"/>
                  <a:pt x="3213100" y="5880100"/>
                </a:cubicBezTo>
                <a:cubicBezTo>
                  <a:pt x="3441700" y="5600700"/>
                  <a:pt x="3403600" y="5461000"/>
                  <a:pt x="3073400" y="5410200"/>
                </a:cubicBezTo>
                <a:lnTo>
                  <a:pt x="2463800" y="5346700"/>
                </a:lnTo>
                <a:cubicBezTo>
                  <a:pt x="2298700" y="5321300"/>
                  <a:pt x="2032000" y="5270500"/>
                  <a:pt x="1866900" y="5219700"/>
                </a:cubicBezTo>
                <a:lnTo>
                  <a:pt x="1473200" y="5105400"/>
                </a:lnTo>
                <a:cubicBezTo>
                  <a:pt x="1308100" y="5067300"/>
                  <a:pt x="1079500" y="4927600"/>
                  <a:pt x="952500" y="4800600"/>
                </a:cubicBezTo>
                <a:lnTo>
                  <a:pt x="863600" y="4711700"/>
                </a:lnTo>
                <a:cubicBezTo>
                  <a:pt x="584200" y="4432300"/>
                  <a:pt x="482600" y="4178300"/>
                  <a:pt x="482600" y="3771900"/>
                </a:cubicBezTo>
                <a:lnTo>
                  <a:pt x="482600" y="3365500"/>
                </a:lnTo>
                <a:cubicBezTo>
                  <a:pt x="482600" y="3187700"/>
                  <a:pt x="520700" y="2908300"/>
                  <a:pt x="571500" y="2743200"/>
                </a:cubicBezTo>
                <a:lnTo>
                  <a:pt x="977900" y="1473200"/>
                </a:lnTo>
                <a:cubicBezTo>
                  <a:pt x="1028700" y="1308100"/>
                  <a:pt x="1168400" y="1079500"/>
                  <a:pt x="1295400" y="952500"/>
                </a:cubicBezTo>
                <a:lnTo>
                  <a:pt x="1701800" y="546100"/>
                </a:lnTo>
                <a:cubicBezTo>
                  <a:pt x="2044700" y="203200"/>
                  <a:pt x="2578100" y="0"/>
                  <a:pt x="3124200" y="0"/>
                </a:cubicBezTo>
                <a:lnTo>
                  <a:pt x="3848100" y="0"/>
                </a:lnTo>
                <a:cubicBezTo>
                  <a:pt x="4025900" y="0"/>
                  <a:pt x="4267200" y="101600"/>
                  <a:pt x="4394200" y="228600"/>
                </a:cubicBezTo>
                <a:lnTo>
                  <a:pt x="4902200" y="736600"/>
                </a:lnTo>
                <a:cubicBezTo>
                  <a:pt x="5194300" y="1016000"/>
                  <a:pt x="5295900" y="1270000"/>
                  <a:pt x="5295900" y="1676400"/>
                </a:cubicBezTo>
                <a:lnTo>
                  <a:pt x="5295900" y="1917700"/>
                </a:lnTo>
                <a:cubicBezTo>
                  <a:pt x="5295900" y="2095500"/>
                  <a:pt x="5257800" y="2374900"/>
                  <a:pt x="5219700" y="2552700"/>
                </a:cubicBezTo>
                <a:close/>
                <a:moveTo>
                  <a:pt x="5549900" y="8661400"/>
                </a:moveTo>
                <a:moveTo>
                  <a:pt x="2565400" y="4483100"/>
                </a:moveTo>
                <a:lnTo>
                  <a:pt x="3454400" y="4483100"/>
                </a:lnTo>
                <a:cubicBezTo>
                  <a:pt x="3746500" y="4483100"/>
                  <a:pt x="3784600" y="4470400"/>
                  <a:pt x="3860800" y="4178300"/>
                </a:cubicBezTo>
                <a:lnTo>
                  <a:pt x="4254500" y="2844800"/>
                </a:lnTo>
                <a:cubicBezTo>
                  <a:pt x="4305300" y="2667000"/>
                  <a:pt x="4368800" y="2387600"/>
                  <a:pt x="4394200" y="2222500"/>
                </a:cubicBezTo>
                <a:lnTo>
                  <a:pt x="4445000" y="1905000"/>
                </a:lnTo>
                <a:cubicBezTo>
                  <a:pt x="4470400" y="1739900"/>
                  <a:pt x="4394200" y="1498600"/>
                  <a:pt x="4267200" y="1371600"/>
                </a:cubicBezTo>
                <a:lnTo>
                  <a:pt x="4076700" y="1181100"/>
                </a:lnTo>
                <a:cubicBezTo>
                  <a:pt x="3949700" y="1066800"/>
                  <a:pt x="3708400" y="965200"/>
                  <a:pt x="3530600" y="965200"/>
                </a:cubicBezTo>
                <a:lnTo>
                  <a:pt x="2882900" y="965200"/>
                </a:lnTo>
                <a:cubicBezTo>
                  <a:pt x="2705100" y="965200"/>
                  <a:pt x="2514600" y="1003300"/>
                  <a:pt x="2463800" y="1066800"/>
                </a:cubicBezTo>
                <a:cubicBezTo>
                  <a:pt x="2400300" y="1130300"/>
                  <a:pt x="2273300" y="1206500"/>
                  <a:pt x="2184400" y="1244600"/>
                </a:cubicBezTo>
                <a:cubicBezTo>
                  <a:pt x="2095500" y="1270000"/>
                  <a:pt x="1943100" y="1422400"/>
                  <a:pt x="1866900" y="1574800"/>
                </a:cubicBezTo>
                <a:lnTo>
                  <a:pt x="1714500" y="1879600"/>
                </a:lnTo>
                <a:cubicBezTo>
                  <a:pt x="1638300" y="2032000"/>
                  <a:pt x="1549400" y="2286000"/>
                  <a:pt x="1511300" y="2438400"/>
                </a:cubicBezTo>
                <a:lnTo>
                  <a:pt x="1498600" y="2514600"/>
                </a:lnTo>
                <a:cubicBezTo>
                  <a:pt x="1473200" y="2679700"/>
                  <a:pt x="1409700" y="2895600"/>
                  <a:pt x="1371600" y="3009900"/>
                </a:cubicBezTo>
                <a:cubicBezTo>
                  <a:pt x="1168400" y="3467100"/>
                  <a:pt x="1333500" y="4013200"/>
                  <a:pt x="1739900" y="4229100"/>
                </a:cubicBezTo>
                <a:lnTo>
                  <a:pt x="1968500" y="4343400"/>
                </a:lnTo>
                <a:cubicBezTo>
                  <a:pt x="2120900" y="4419600"/>
                  <a:pt x="2387600" y="4483100"/>
                  <a:pt x="2565400" y="4483100"/>
                </a:cubicBezTo>
                <a:close/>
                <a:moveTo>
                  <a:pt x="36195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21" name="Freeform 15021"/>
          <p:cNvSpPr/>
          <p:nvPr/>
        </p:nvSpPr>
        <p:spPr>
          <a:xfrm rot="0" flipH="0" flipV="0">
            <a:off x="18355516" y="17873236"/>
            <a:ext cx="38004" cy="24371"/>
          </a:xfrm>
          <a:custGeom>
            <a:pathLst>
              <a:path w="4000500" h="2565400">
                <a:moveTo>
                  <a:pt x="1485900" y="1193800"/>
                </a:moveTo>
                <a:lnTo>
                  <a:pt x="1155700" y="1905000"/>
                </a:lnTo>
                <a:cubicBezTo>
                  <a:pt x="939800" y="2349500"/>
                  <a:pt x="673100" y="2565400"/>
                  <a:pt x="317500" y="2565400"/>
                </a:cubicBezTo>
                <a:cubicBezTo>
                  <a:pt x="139700" y="2565400"/>
                  <a:pt x="0" y="2413000"/>
                  <a:pt x="0" y="2235200"/>
                </a:cubicBezTo>
                <a:lnTo>
                  <a:pt x="0" y="2082800"/>
                </a:lnTo>
                <a:cubicBezTo>
                  <a:pt x="0" y="1905000"/>
                  <a:pt x="88900" y="1625600"/>
                  <a:pt x="203200" y="1473200"/>
                </a:cubicBezTo>
                <a:lnTo>
                  <a:pt x="304800" y="1333500"/>
                </a:lnTo>
                <a:cubicBezTo>
                  <a:pt x="419100" y="1181100"/>
                  <a:pt x="558800" y="914400"/>
                  <a:pt x="622300" y="749300"/>
                </a:cubicBezTo>
                <a:lnTo>
                  <a:pt x="673100" y="622300"/>
                </a:lnTo>
                <a:cubicBezTo>
                  <a:pt x="825500" y="215900"/>
                  <a:pt x="1079500" y="0"/>
                  <a:pt x="1358900" y="0"/>
                </a:cubicBezTo>
                <a:cubicBezTo>
                  <a:pt x="1498600" y="0"/>
                  <a:pt x="1638300" y="88900"/>
                  <a:pt x="1676400" y="190500"/>
                </a:cubicBezTo>
                <a:cubicBezTo>
                  <a:pt x="1714500" y="304800"/>
                  <a:pt x="1714500" y="508000"/>
                  <a:pt x="1689100" y="660400"/>
                </a:cubicBezTo>
                <a:cubicBezTo>
                  <a:pt x="1651000" y="800100"/>
                  <a:pt x="1562100" y="1041400"/>
                  <a:pt x="1485900" y="1193800"/>
                </a:cubicBezTo>
                <a:close/>
                <a:moveTo>
                  <a:pt x="5092700" y="8674100"/>
                </a:moveTo>
                <a:moveTo>
                  <a:pt x="2717800" y="1155700"/>
                </a:moveTo>
                <a:lnTo>
                  <a:pt x="3175000" y="279400"/>
                </a:lnTo>
                <a:cubicBezTo>
                  <a:pt x="3263900" y="127000"/>
                  <a:pt x="3441700" y="0"/>
                  <a:pt x="3594100" y="0"/>
                </a:cubicBezTo>
                <a:cubicBezTo>
                  <a:pt x="3733800" y="0"/>
                  <a:pt x="3886200" y="88900"/>
                  <a:pt x="3924300" y="190500"/>
                </a:cubicBezTo>
                <a:cubicBezTo>
                  <a:pt x="4000500" y="419100"/>
                  <a:pt x="3937000" y="774700"/>
                  <a:pt x="3733800" y="1193800"/>
                </a:cubicBezTo>
                <a:lnTo>
                  <a:pt x="3390900" y="1905000"/>
                </a:lnTo>
                <a:cubicBezTo>
                  <a:pt x="3187700" y="2349500"/>
                  <a:pt x="2908300" y="2565400"/>
                  <a:pt x="2565400" y="2565400"/>
                </a:cubicBezTo>
                <a:cubicBezTo>
                  <a:pt x="2387600" y="2565400"/>
                  <a:pt x="2247900" y="2413000"/>
                  <a:pt x="2247900" y="2235200"/>
                </a:cubicBezTo>
                <a:lnTo>
                  <a:pt x="2247900" y="2082800"/>
                </a:lnTo>
                <a:cubicBezTo>
                  <a:pt x="2247900" y="1905000"/>
                  <a:pt x="2311400" y="1689100"/>
                  <a:pt x="2400300" y="1600200"/>
                </a:cubicBezTo>
                <a:cubicBezTo>
                  <a:pt x="2489200" y="1511300"/>
                  <a:pt x="2628900" y="1308100"/>
                  <a:pt x="2717800" y="1155700"/>
                </a:cubicBezTo>
                <a:close/>
                <a:moveTo>
                  <a:pt x="51308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22" name="Freeform 15022"/>
          <p:cNvSpPr/>
          <p:nvPr/>
        </p:nvSpPr>
        <p:spPr>
          <a:xfrm rot="0" flipH="0" flipV="0">
            <a:off x="18403704" y="17871909"/>
            <a:ext cx="61772" cy="83851"/>
          </a:xfrm>
          <a:custGeom>
            <a:pathLst>
              <a:path w="6502400" h="8826500">
                <a:moveTo>
                  <a:pt x="2781300" y="0"/>
                </a:moveTo>
                <a:lnTo>
                  <a:pt x="5994400" y="0"/>
                </a:lnTo>
                <a:cubicBezTo>
                  <a:pt x="6172200" y="0"/>
                  <a:pt x="6350000" y="38100"/>
                  <a:pt x="6388100" y="76200"/>
                </a:cubicBezTo>
                <a:cubicBezTo>
                  <a:pt x="6489700" y="165100"/>
                  <a:pt x="6502400" y="558800"/>
                  <a:pt x="6426200" y="800100"/>
                </a:cubicBezTo>
                <a:cubicBezTo>
                  <a:pt x="6400800" y="889000"/>
                  <a:pt x="6235700" y="965200"/>
                  <a:pt x="6057900" y="965200"/>
                </a:cubicBezTo>
                <a:lnTo>
                  <a:pt x="3263900" y="965200"/>
                </a:lnTo>
                <a:cubicBezTo>
                  <a:pt x="2882900" y="965200"/>
                  <a:pt x="2806700" y="1028700"/>
                  <a:pt x="2730500" y="1409700"/>
                </a:cubicBezTo>
                <a:lnTo>
                  <a:pt x="2705100" y="1562100"/>
                </a:lnTo>
                <a:cubicBezTo>
                  <a:pt x="2667000" y="1727200"/>
                  <a:pt x="2603500" y="1955800"/>
                  <a:pt x="2552700" y="2082800"/>
                </a:cubicBezTo>
                <a:cubicBezTo>
                  <a:pt x="2501900" y="2222500"/>
                  <a:pt x="2425700" y="2476500"/>
                  <a:pt x="2387600" y="2679700"/>
                </a:cubicBezTo>
                <a:lnTo>
                  <a:pt x="2374900" y="2781300"/>
                </a:lnTo>
                <a:cubicBezTo>
                  <a:pt x="2222500" y="3530600"/>
                  <a:pt x="2286000" y="3683000"/>
                  <a:pt x="2768600" y="3708400"/>
                </a:cubicBezTo>
                <a:lnTo>
                  <a:pt x="4483100" y="3822700"/>
                </a:lnTo>
                <a:cubicBezTo>
                  <a:pt x="5118100" y="3860800"/>
                  <a:pt x="5346700" y="3937000"/>
                  <a:pt x="5346700" y="4140200"/>
                </a:cubicBezTo>
                <a:cubicBezTo>
                  <a:pt x="5346700" y="4241800"/>
                  <a:pt x="5422900" y="4330700"/>
                  <a:pt x="5511800" y="4330700"/>
                </a:cubicBezTo>
                <a:cubicBezTo>
                  <a:pt x="5600700" y="4330700"/>
                  <a:pt x="5740400" y="4483100"/>
                  <a:pt x="5816600" y="4673600"/>
                </a:cubicBezTo>
                <a:lnTo>
                  <a:pt x="5842000" y="4737100"/>
                </a:lnTo>
                <a:cubicBezTo>
                  <a:pt x="5930900" y="4927600"/>
                  <a:pt x="5994400" y="5219700"/>
                  <a:pt x="5994400" y="5397500"/>
                </a:cubicBezTo>
                <a:lnTo>
                  <a:pt x="5994400" y="6261100"/>
                </a:lnTo>
                <a:cubicBezTo>
                  <a:pt x="5994400" y="6438900"/>
                  <a:pt x="5930900" y="6705600"/>
                  <a:pt x="5867400" y="6845300"/>
                </a:cubicBezTo>
                <a:lnTo>
                  <a:pt x="5689600" y="7213600"/>
                </a:lnTo>
                <a:cubicBezTo>
                  <a:pt x="5626100" y="7366000"/>
                  <a:pt x="5461000" y="7581900"/>
                  <a:pt x="5346700" y="7708900"/>
                </a:cubicBezTo>
                <a:lnTo>
                  <a:pt x="4940300" y="8115300"/>
                </a:lnTo>
                <a:cubicBezTo>
                  <a:pt x="4597400" y="8458200"/>
                  <a:pt x="3695700" y="8826500"/>
                  <a:pt x="3187700" y="8826500"/>
                </a:cubicBezTo>
                <a:lnTo>
                  <a:pt x="863600" y="8826500"/>
                </a:lnTo>
                <a:cubicBezTo>
                  <a:pt x="685800" y="8826500"/>
                  <a:pt x="431800" y="8801100"/>
                  <a:pt x="292100" y="8775700"/>
                </a:cubicBezTo>
                <a:cubicBezTo>
                  <a:pt x="50800" y="8737600"/>
                  <a:pt x="0" y="8547100"/>
                  <a:pt x="139700" y="8039100"/>
                </a:cubicBezTo>
                <a:lnTo>
                  <a:pt x="2159000" y="520700"/>
                </a:lnTo>
                <a:cubicBezTo>
                  <a:pt x="2273300" y="114300"/>
                  <a:pt x="2400300" y="0"/>
                  <a:pt x="2781300" y="0"/>
                </a:cubicBezTo>
                <a:close/>
                <a:moveTo>
                  <a:pt x="8686800" y="8813800"/>
                </a:moveTo>
                <a:moveTo>
                  <a:pt x="1663700" y="7861300"/>
                </a:moveTo>
                <a:lnTo>
                  <a:pt x="3581400" y="7861300"/>
                </a:lnTo>
                <a:cubicBezTo>
                  <a:pt x="3822700" y="7861300"/>
                  <a:pt x="3975100" y="7797800"/>
                  <a:pt x="4140200" y="7632700"/>
                </a:cubicBezTo>
                <a:lnTo>
                  <a:pt x="4699000" y="7073900"/>
                </a:lnTo>
                <a:cubicBezTo>
                  <a:pt x="4826000" y="6946900"/>
                  <a:pt x="4965700" y="6718300"/>
                  <a:pt x="5016500" y="6553200"/>
                </a:cubicBezTo>
                <a:lnTo>
                  <a:pt x="5105400" y="6223000"/>
                </a:lnTo>
                <a:cubicBezTo>
                  <a:pt x="5346700" y="5422900"/>
                  <a:pt x="5118100" y="4838700"/>
                  <a:pt x="4521200" y="4686300"/>
                </a:cubicBezTo>
                <a:lnTo>
                  <a:pt x="4038600" y="4559300"/>
                </a:lnTo>
                <a:cubicBezTo>
                  <a:pt x="3886200" y="4521200"/>
                  <a:pt x="3606800" y="4495800"/>
                  <a:pt x="3429000" y="4495800"/>
                </a:cubicBezTo>
                <a:lnTo>
                  <a:pt x="2705100" y="4495800"/>
                </a:lnTo>
                <a:cubicBezTo>
                  <a:pt x="2108200" y="4495800"/>
                  <a:pt x="1816100" y="4686300"/>
                  <a:pt x="1689100" y="5168900"/>
                </a:cubicBezTo>
                <a:lnTo>
                  <a:pt x="1397000" y="6362700"/>
                </a:lnTo>
                <a:cubicBezTo>
                  <a:pt x="1346200" y="6527800"/>
                  <a:pt x="1295400" y="6794500"/>
                  <a:pt x="1282700" y="6959600"/>
                </a:cubicBezTo>
                <a:lnTo>
                  <a:pt x="1219200" y="7404100"/>
                </a:lnTo>
                <a:cubicBezTo>
                  <a:pt x="1193800" y="7569200"/>
                  <a:pt x="1219200" y="7734300"/>
                  <a:pt x="1257300" y="7785100"/>
                </a:cubicBezTo>
                <a:cubicBezTo>
                  <a:pt x="1308100" y="7823200"/>
                  <a:pt x="1485900" y="7861300"/>
                  <a:pt x="1663700" y="7861300"/>
                </a:cubicBezTo>
                <a:close/>
                <a:moveTo>
                  <a:pt x="825500" y="8813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23" name="Freeform 15023"/>
          <p:cNvSpPr/>
          <p:nvPr/>
        </p:nvSpPr>
        <p:spPr>
          <a:xfrm rot="0" flipH="0" flipV="0">
            <a:off x="18473130" y="17897728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24" name="Freeform 15024"/>
          <p:cNvSpPr/>
          <p:nvPr/>
        </p:nvSpPr>
        <p:spPr>
          <a:xfrm rot="0" flipH="0" flipV="0">
            <a:off x="18531773" y="17898090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25" name="Freeform 15025"/>
          <p:cNvSpPr/>
          <p:nvPr/>
        </p:nvSpPr>
        <p:spPr>
          <a:xfrm rot="0" flipH="0" flipV="0">
            <a:off x="18613944" y="17897728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26" name="Freeform 15026"/>
          <p:cNvSpPr/>
          <p:nvPr/>
        </p:nvSpPr>
        <p:spPr>
          <a:xfrm rot="0" flipH="0" flipV="0">
            <a:off x="18670175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27" name="Freeform 15027"/>
          <p:cNvSpPr/>
          <p:nvPr/>
        </p:nvSpPr>
        <p:spPr>
          <a:xfrm rot="0" flipH="0" flipV="0">
            <a:off x="18730748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28" name="Freeform 15028"/>
          <p:cNvSpPr/>
          <p:nvPr/>
        </p:nvSpPr>
        <p:spPr>
          <a:xfrm rot="0" flipH="0" flipV="0">
            <a:off x="18791202" y="17873116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29" name="Freeform 15029"/>
          <p:cNvSpPr/>
          <p:nvPr/>
        </p:nvSpPr>
        <p:spPr>
          <a:xfrm rot="0" flipH="0" flipV="0">
            <a:off x="18867287" y="17898090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30" name="Freeform 15030"/>
          <p:cNvSpPr/>
          <p:nvPr/>
        </p:nvSpPr>
        <p:spPr>
          <a:xfrm rot="0" flipH="0" flipV="0">
            <a:off x="18948131" y="17897607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31" name="Freeform 15031"/>
          <p:cNvSpPr/>
          <p:nvPr/>
        </p:nvSpPr>
        <p:spPr>
          <a:xfrm rot="0" flipH="0" flipV="0">
            <a:off x="19071288" y="17897607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32" name="Freeform 15032"/>
          <p:cNvSpPr/>
          <p:nvPr/>
        </p:nvSpPr>
        <p:spPr>
          <a:xfrm rot="0" flipH="0" flipV="0">
            <a:off x="19127972" y="17897607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33" name="Freeform 15033"/>
          <p:cNvSpPr/>
          <p:nvPr/>
        </p:nvSpPr>
        <p:spPr>
          <a:xfrm rot="0" flipH="0" flipV="0">
            <a:off x="19194306" y="17897849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34" name="Freeform 15034"/>
          <p:cNvSpPr/>
          <p:nvPr/>
        </p:nvSpPr>
        <p:spPr>
          <a:xfrm rot="0" flipH="0" flipV="0">
            <a:off x="19254125" y="17874081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35" name="Freeform 15035"/>
          <p:cNvSpPr/>
          <p:nvPr/>
        </p:nvSpPr>
        <p:spPr>
          <a:xfrm rot="0" flipH="0" flipV="0">
            <a:off x="19278957" y="17897607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36" name="Freeform 15036"/>
          <p:cNvSpPr/>
          <p:nvPr/>
        </p:nvSpPr>
        <p:spPr>
          <a:xfrm rot="0" flipH="0" flipV="0">
            <a:off x="19337327" y="17897728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37" name="Freeform 15037"/>
          <p:cNvSpPr/>
          <p:nvPr/>
        </p:nvSpPr>
        <p:spPr>
          <a:xfrm rot="0" flipH="0" flipV="0">
            <a:off x="19397992" y="17873357"/>
            <a:ext cx="57912" cy="82283"/>
          </a:xfrm>
          <a:custGeom>
            <a:pathLst>
              <a:path w="6096000" h="8661400">
                <a:moveTo>
                  <a:pt x="2514600" y="0"/>
                </a:moveTo>
                <a:lnTo>
                  <a:pt x="5181600" y="0"/>
                </a:lnTo>
                <a:cubicBezTo>
                  <a:pt x="5689600" y="0"/>
                  <a:pt x="6096000" y="152400"/>
                  <a:pt x="6096000" y="330200"/>
                </a:cubicBezTo>
                <a:cubicBezTo>
                  <a:pt x="6096000" y="495300"/>
                  <a:pt x="6019800" y="711200"/>
                  <a:pt x="5943600" y="800100"/>
                </a:cubicBezTo>
                <a:cubicBezTo>
                  <a:pt x="5854700" y="889000"/>
                  <a:pt x="5372100" y="965200"/>
                  <a:pt x="4864100" y="965200"/>
                </a:cubicBezTo>
                <a:lnTo>
                  <a:pt x="4127500" y="965200"/>
                </a:lnTo>
                <a:cubicBezTo>
                  <a:pt x="3213100" y="965200"/>
                  <a:pt x="2895600" y="1435100"/>
                  <a:pt x="3556000" y="1803400"/>
                </a:cubicBezTo>
                <a:cubicBezTo>
                  <a:pt x="4254500" y="2184400"/>
                  <a:pt x="4813300" y="3213100"/>
                  <a:pt x="4813300" y="4102100"/>
                </a:cubicBezTo>
                <a:lnTo>
                  <a:pt x="4813300" y="5194300"/>
                </a:lnTo>
                <a:cubicBezTo>
                  <a:pt x="4813300" y="7505700"/>
                  <a:pt x="3835400" y="8661400"/>
                  <a:pt x="1905000" y="8661400"/>
                </a:cubicBezTo>
                <a:lnTo>
                  <a:pt x="1549400" y="8661400"/>
                </a:lnTo>
                <a:cubicBezTo>
                  <a:pt x="406400" y="8661400"/>
                  <a:pt x="0" y="8267700"/>
                  <a:pt x="0" y="7112000"/>
                </a:cubicBezTo>
                <a:lnTo>
                  <a:pt x="0" y="6692900"/>
                </a:lnTo>
                <a:cubicBezTo>
                  <a:pt x="0" y="4419600"/>
                  <a:pt x="1168400" y="2565400"/>
                  <a:pt x="2603500" y="2565400"/>
                </a:cubicBezTo>
                <a:cubicBezTo>
                  <a:pt x="2768600" y="2565400"/>
                  <a:pt x="2895600" y="2501900"/>
                  <a:pt x="2895600" y="2413000"/>
                </a:cubicBezTo>
                <a:cubicBezTo>
                  <a:pt x="2895600" y="2324100"/>
                  <a:pt x="2603500" y="1943100"/>
                  <a:pt x="2247900" y="1562100"/>
                </a:cubicBezTo>
                <a:cubicBezTo>
                  <a:pt x="1892300" y="1193800"/>
                  <a:pt x="1600200" y="685800"/>
                  <a:pt x="1600200" y="444500"/>
                </a:cubicBezTo>
                <a:cubicBezTo>
                  <a:pt x="1600200" y="203200"/>
                  <a:pt x="2019300" y="0"/>
                  <a:pt x="2514600" y="0"/>
                </a:cubicBezTo>
                <a:close/>
                <a:moveTo>
                  <a:pt x="7874000" y="8661400"/>
                </a:moveTo>
                <a:moveTo>
                  <a:pt x="1422400" y="7708900"/>
                </a:moveTo>
                <a:lnTo>
                  <a:pt x="2438400" y="7708900"/>
                </a:lnTo>
                <a:cubicBezTo>
                  <a:pt x="3022600" y="7708900"/>
                  <a:pt x="3530600" y="7188200"/>
                  <a:pt x="3530600" y="6604000"/>
                </a:cubicBezTo>
                <a:lnTo>
                  <a:pt x="3530600" y="6553200"/>
                </a:lnTo>
                <a:cubicBezTo>
                  <a:pt x="3530600" y="6299200"/>
                  <a:pt x="3606800" y="6096000"/>
                  <a:pt x="3695700" y="6096000"/>
                </a:cubicBezTo>
                <a:cubicBezTo>
                  <a:pt x="3784600" y="6096000"/>
                  <a:pt x="3848100" y="5892800"/>
                  <a:pt x="3848100" y="5638800"/>
                </a:cubicBezTo>
                <a:lnTo>
                  <a:pt x="3848100" y="5270500"/>
                </a:lnTo>
                <a:cubicBezTo>
                  <a:pt x="3848100" y="5016500"/>
                  <a:pt x="3924300" y="4813300"/>
                  <a:pt x="4013200" y="4813300"/>
                </a:cubicBezTo>
                <a:cubicBezTo>
                  <a:pt x="4102100" y="4813300"/>
                  <a:pt x="4178300" y="4610100"/>
                  <a:pt x="4178300" y="4356100"/>
                </a:cubicBezTo>
                <a:lnTo>
                  <a:pt x="4178300" y="4305300"/>
                </a:lnTo>
                <a:cubicBezTo>
                  <a:pt x="4178300" y="3733800"/>
                  <a:pt x="3975100" y="3530600"/>
                  <a:pt x="3390900" y="3530600"/>
                </a:cubicBezTo>
                <a:lnTo>
                  <a:pt x="2705100" y="3530600"/>
                </a:lnTo>
                <a:cubicBezTo>
                  <a:pt x="2451100" y="3530600"/>
                  <a:pt x="2108200" y="3683000"/>
                  <a:pt x="1930400" y="3860800"/>
                </a:cubicBezTo>
                <a:lnTo>
                  <a:pt x="1612900" y="4178300"/>
                </a:lnTo>
                <a:cubicBezTo>
                  <a:pt x="1435100" y="4356100"/>
                  <a:pt x="1282700" y="4699000"/>
                  <a:pt x="1282700" y="4953000"/>
                </a:cubicBezTo>
                <a:lnTo>
                  <a:pt x="1282700" y="5321300"/>
                </a:lnTo>
                <a:cubicBezTo>
                  <a:pt x="1282700" y="5575300"/>
                  <a:pt x="1219200" y="5778500"/>
                  <a:pt x="1130300" y="5778500"/>
                </a:cubicBezTo>
                <a:cubicBezTo>
                  <a:pt x="1041400" y="5778500"/>
                  <a:pt x="965200" y="5981700"/>
                  <a:pt x="965200" y="6235700"/>
                </a:cubicBezTo>
                <a:lnTo>
                  <a:pt x="965200" y="6604000"/>
                </a:lnTo>
                <a:cubicBezTo>
                  <a:pt x="965200" y="6858000"/>
                  <a:pt x="889000" y="7061200"/>
                  <a:pt x="800100" y="7061200"/>
                </a:cubicBezTo>
                <a:cubicBezTo>
                  <a:pt x="711200" y="7061200"/>
                  <a:pt x="647700" y="7137400"/>
                  <a:pt x="647700" y="7226300"/>
                </a:cubicBezTo>
                <a:cubicBezTo>
                  <a:pt x="647700" y="7505700"/>
                  <a:pt x="952500" y="7708900"/>
                  <a:pt x="1422400" y="7708900"/>
                </a:cubicBezTo>
                <a:close/>
                <a:moveTo>
                  <a:pt x="1651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38" name="Freeform 15038"/>
          <p:cNvSpPr/>
          <p:nvPr/>
        </p:nvSpPr>
        <p:spPr>
          <a:xfrm rot="0" flipH="0" flipV="0">
            <a:off x="19454072" y="17897728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39" name="Freeform 15039"/>
          <p:cNvSpPr/>
          <p:nvPr/>
        </p:nvSpPr>
        <p:spPr>
          <a:xfrm rot="0" flipH="0" flipV="0">
            <a:off x="19511599" y="17898090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40" name="Freeform 15040"/>
          <p:cNvSpPr/>
          <p:nvPr/>
        </p:nvSpPr>
        <p:spPr>
          <a:xfrm rot="0" flipH="0" flipV="0">
            <a:off x="19593497" y="17896522"/>
            <a:ext cx="48260" cy="59239"/>
          </a:xfrm>
          <a:custGeom>
            <a:pathLst>
              <a:path w="5080000" h="6235700">
                <a:moveTo>
                  <a:pt x="0" y="5003800"/>
                </a:moveTo>
                <a:lnTo>
                  <a:pt x="0" y="3797300"/>
                </a:lnTo>
                <a:cubicBezTo>
                  <a:pt x="0" y="3543300"/>
                  <a:pt x="76200" y="3340100"/>
                  <a:pt x="165100" y="3340100"/>
                </a:cubicBezTo>
                <a:cubicBezTo>
                  <a:pt x="254000" y="3340100"/>
                  <a:pt x="317500" y="3136900"/>
                  <a:pt x="317500" y="2882900"/>
                </a:cubicBezTo>
                <a:lnTo>
                  <a:pt x="317500" y="2514600"/>
                </a:lnTo>
                <a:cubicBezTo>
                  <a:pt x="317500" y="2260600"/>
                  <a:pt x="393700" y="2057400"/>
                  <a:pt x="482600" y="2057400"/>
                </a:cubicBezTo>
                <a:cubicBezTo>
                  <a:pt x="571500" y="2057400"/>
                  <a:pt x="647700" y="1917700"/>
                  <a:pt x="647700" y="1739900"/>
                </a:cubicBezTo>
                <a:cubicBezTo>
                  <a:pt x="647700" y="1562100"/>
                  <a:pt x="711200" y="1422400"/>
                  <a:pt x="800100" y="1422400"/>
                </a:cubicBezTo>
                <a:cubicBezTo>
                  <a:pt x="889000" y="1422400"/>
                  <a:pt x="1054100" y="1257300"/>
                  <a:pt x="1168400" y="1054100"/>
                </a:cubicBezTo>
                <a:cubicBezTo>
                  <a:pt x="1435100" y="571500"/>
                  <a:pt x="1549400" y="457200"/>
                  <a:pt x="1905000" y="406400"/>
                </a:cubicBezTo>
                <a:cubicBezTo>
                  <a:pt x="2057400" y="368300"/>
                  <a:pt x="2235200" y="304800"/>
                  <a:pt x="2298700" y="241300"/>
                </a:cubicBezTo>
                <a:cubicBezTo>
                  <a:pt x="2540000" y="0"/>
                  <a:pt x="3835400" y="114300"/>
                  <a:pt x="4203700" y="406400"/>
                </a:cubicBezTo>
                <a:lnTo>
                  <a:pt x="4457700" y="596900"/>
                </a:lnTo>
                <a:cubicBezTo>
                  <a:pt x="4914900" y="965200"/>
                  <a:pt x="5080000" y="1803400"/>
                  <a:pt x="4889500" y="2832100"/>
                </a:cubicBezTo>
                <a:lnTo>
                  <a:pt x="4648200" y="4178300"/>
                </a:lnTo>
                <a:cubicBezTo>
                  <a:pt x="4597400" y="4419600"/>
                  <a:pt x="4470400" y="4622800"/>
                  <a:pt x="4368800" y="4622800"/>
                </a:cubicBezTo>
                <a:cubicBezTo>
                  <a:pt x="4267200" y="4622800"/>
                  <a:pt x="4178300" y="4775200"/>
                  <a:pt x="4178300" y="4940300"/>
                </a:cubicBezTo>
                <a:cubicBezTo>
                  <a:pt x="4178300" y="5562600"/>
                  <a:pt x="3225800" y="6235700"/>
                  <a:pt x="2349500" y="6235700"/>
                </a:cubicBezTo>
                <a:lnTo>
                  <a:pt x="1257300" y="6235700"/>
                </a:lnTo>
                <a:cubicBezTo>
                  <a:pt x="1003300" y="6235700"/>
                  <a:pt x="660400" y="6083300"/>
                  <a:pt x="482600" y="5918200"/>
                </a:cubicBezTo>
                <a:lnTo>
                  <a:pt x="330200" y="5765800"/>
                </a:lnTo>
                <a:cubicBezTo>
                  <a:pt x="152400" y="5600700"/>
                  <a:pt x="0" y="5245100"/>
                  <a:pt x="0" y="5003800"/>
                </a:cubicBezTo>
                <a:close/>
                <a:moveTo>
                  <a:pt x="533400" y="6223000"/>
                </a:moveTo>
                <a:moveTo>
                  <a:pt x="1574800" y="5270500"/>
                </a:moveTo>
                <a:lnTo>
                  <a:pt x="2438400" y="5270500"/>
                </a:lnTo>
                <a:cubicBezTo>
                  <a:pt x="2679700" y="5270500"/>
                  <a:pt x="3035300" y="5118100"/>
                  <a:pt x="3213100" y="4940300"/>
                </a:cubicBezTo>
                <a:lnTo>
                  <a:pt x="3302000" y="4851400"/>
                </a:lnTo>
                <a:cubicBezTo>
                  <a:pt x="3479800" y="4673600"/>
                  <a:pt x="3670300" y="4356100"/>
                  <a:pt x="3733800" y="4140200"/>
                </a:cubicBezTo>
                <a:lnTo>
                  <a:pt x="3746500" y="4064000"/>
                </a:lnTo>
                <a:cubicBezTo>
                  <a:pt x="3810000" y="3848100"/>
                  <a:pt x="3848100" y="3454400"/>
                  <a:pt x="3848100" y="3213100"/>
                </a:cubicBezTo>
                <a:lnTo>
                  <a:pt x="3848100" y="2832100"/>
                </a:lnTo>
                <a:cubicBezTo>
                  <a:pt x="3848100" y="2578100"/>
                  <a:pt x="3924300" y="2374900"/>
                  <a:pt x="4013200" y="2374900"/>
                </a:cubicBezTo>
                <a:cubicBezTo>
                  <a:pt x="4102100" y="2374900"/>
                  <a:pt x="4178300" y="2171700"/>
                  <a:pt x="4178300" y="1917700"/>
                </a:cubicBezTo>
                <a:lnTo>
                  <a:pt x="4178300" y="1866900"/>
                </a:lnTo>
                <a:cubicBezTo>
                  <a:pt x="4178300" y="1295400"/>
                  <a:pt x="3975100" y="1092200"/>
                  <a:pt x="3390900" y="1092200"/>
                </a:cubicBezTo>
                <a:lnTo>
                  <a:pt x="2705100" y="1092200"/>
                </a:lnTo>
                <a:cubicBezTo>
                  <a:pt x="2451100" y="1092200"/>
                  <a:pt x="2247900" y="1181100"/>
                  <a:pt x="2247900" y="1295400"/>
                </a:cubicBezTo>
                <a:cubicBezTo>
                  <a:pt x="2247900" y="1397000"/>
                  <a:pt x="2120900" y="1511300"/>
                  <a:pt x="1968500" y="1536700"/>
                </a:cubicBezTo>
                <a:cubicBezTo>
                  <a:pt x="1549400" y="1612900"/>
                  <a:pt x="1282700" y="1993900"/>
                  <a:pt x="1282700" y="2514600"/>
                </a:cubicBezTo>
                <a:lnTo>
                  <a:pt x="1282700" y="2882900"/>
                </a:lnTo>
                <a:cubicBezTo>
                  <a:pt x="1282700" y="3136900"/>
                  <a:pt x="1193800" y="3340100"/>
                  <a:pt x="1092200" y="3340100"/>
                </a:cubicBezTo>
                <a:cubicBezTo>
                  <a:pt x="977900" y="3340100"/>
                  <a:pt x="863600" y="3543300"/>
                  <a:pt x="850900" y="3797300"/>
                </a:cubicBezTo>
                <a:lnTo>
                  <a:pt x="838200" y="3886200"/>
                </a:lnTo>
                <a:cubicBezTo>
                  <a:pt x="825500" y="4127500"/>
                  <a:pt x="762000" y="4432300"/>
                  <a:pt x="723900" y="4559300"/>
                </a:cubicBezTo>
                <a:cubicBezTo>
                  <a:pt x="685800" y="4686300"/>
                  <a:pt x="749300" y="4889500"/>
                  <a:pt x="889000" y="5029200"/>
                </a:cubicBezTo>
                <a:cubicBezTo>
                  <a:pt x="1016000" y="5156200"/>
                  <a:pt x="1333500" y="5270500"/>
                  <a:pt x="1574800" y="5270500"/>
                </a:cubicBezTo>
                <a:close/>
                <a:moveTo>
                  <a:pt x="266700" y="622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41" name="Freeform 15041"/>
          <p:cNvSpPr/>
          <p:nvPr/>
        </p:nvSpPr>
        <p:spPr>
          <a:xfrm rot="0" flipH="0" flipV="0">
            <a:off x="19647887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42" name="Freeform 15042"/>
          <p:cNvSpPr/>
          <p:nvPr/>
        </p:nvSpPr>
        <p:spPr>
          <a:xfrm rot="0" flipH="0" flipV="0">
            <a:off x="19707344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43" name="Freeform 15043"/>
          <p:cNvSpPr/>
          <p:nvPr/>
        </p:nvSpPr>
        <p:spPr>
          <a:xfrm rot="0" flipH="0" flipV="0">
            <a:off x="19767647" y="17874081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44" name="Freeform 15044"/>
          <p:cNvSpPr/>
          <p:nvPr/>
        </p:nvSpPr>
        <p:spPr>
          <a:xfrm rot="0" flipH="0" flipV="0">
            <a:off x="19849220" y="17898693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45" name="Freeform 15045"/>
          <p:cNvSpPr/>
          <p:nvPr/>
        </p:nvSpPr>
        <p:spPr>
          <a:xfrm rot="0" flipH="0" flipV="0">
            <a:off x="19912396" y="17897728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46" name="Freeform 15046"/>
          <p:cNvSpPr/>
          <p:nvPr/>
        </p:nvSpPr>
        <p:spPr>
          <a:xfrm rot="0" flipH="0" flipV="0">
            <a:off x="19967609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47" name="Freeform 15047"/>
          <p:cNvSpPr/>
          <p:nvPr/>
        </p:nvSpPr>
        <p:spPr>
          <a:xfrm rot="0" flipH="0" flipV="0">
            <a:off x="20028856" y="17897487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48" name="Freeform 15048"/>
          <p:cNvSpPr/>
          <p:nvPr/>
        </p:nvSpPr>
        <p:spPr>
          <a:xfrm rot="0" flipH="0" flipV="0">
            <a:off x="20077916" y="17898090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49" name="Freeform 15049"/>
          <p:cNvSpPr/>
          <p:nvPr/>
        </p:nvSpPr>
        <p:spPr>
          <a:xfrm rot="0" flipH="0" flipV="0">
            <a:off x="20148813" y="17897728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50" name="Freeform 15050"/>
          <p:cNvSpPr/>
          <p:nvPr/>
        </p:nvSpPr>
        <p:spPr>
          <a:xfrm rot="0" flipH="0" flipV="0">
            <a:off x="20212351" y="17897607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51" name="Freeform 15051"/>
          <p:cNvSpPr/>
          <p:nvPr/>
        </p:nvSpPr>
        <p:spPr>
          <a:xfrm rot="0" flipH="0" flipV="0">
            <a:off x="20274079" y="17898693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52" name="Freeform 15052"/>
          <p:cNvSpPr/>
          <p:nvPr/>
        </p:nvSpPr>
        <p:spPr>
          <a:xfrm rot="0" flipH="0" flipV="0">
            <a:off x="20335687" y="17897487"/>
            <a:ext cx="52362" cy="70097"/>
          </a:xfrm>
          <a:custGeom>
            <a:pathLst>
              <a:path w="5511800" h="7378700">
                <a:moveTo>
                  <a:pt x="3594100" y="6096000"/>
                </a:moveTo>
                <a:lnTo>
                  <a:pt x="1346200" y="6096000"/>
                </a:lnTo>
                <a:cubicBezTo>
                  <a:pt x="1168400" y="6096000"/>
                  <a:pt x="901700" y="6045200"/>
                  <a:pt x="736600" y="5981700"/>
                </a:cubicBezTo>
                <a:lnTo>
                  <a:pt x="685800" y="5956300"/>
                </a:lnTo>
                <a:cubicBezTo>
                  <a:pt x="533400" y="5892800"/>
                  <a:pt x="342900" y="5676900"/>
                  <a:pt x="266700" y="5486400"/>
                </a:cubicBezTo>
                <a:lnTo>
                  <a:pt x="203200" y="5372100"/>
                </a:lnTo>
                <a:cubicBezTo>
                  <a:pt x="0" y="4889500"/>
                  <a:pt x="12700" y="4254500"/>
                  <a:pt x="228600" y="3898900"/>
                </a:cubicBezTo>
                <a:cubicBezTo>
                  <a:pt x="330200" y="3746500"/>
                  <a:pt x="444500" y="3467100"/>
                  <a:pt x="482600" y="3289300"/>
                </a:cubicBezTo>
                <a:lnTo>
                  <a:pt x="774700" y="2171700"/>
                </a:lnTo>
                <a:cubicBezTo>
                  <a:pt x="825500" y="1993900"/>
                  <a:pt x="863600" y="1727200"/>
                  <a:pt x="863600" y="1562100"/>
                </a:cubicBezTo>
                <a:cubicBezTo>
                  <a:pt x="863600" y="1409700"/>
                  <a:pt x="901700" y="1155700"/>
                  <a:pt x="952500" y="1003300"/>
                </a:cubicBezTo>
                <a:lnTo>
                  <a:pt x="1066800" y="673100"/>
                </a:lnTo>
                <a:cubicBezTo>
                  <a:pt x="1117600" y="520700"/>
                  <a:pt x="1193800" y="304800"/>
                  <a:pt x="1219200" y="203200"/>
                </a:cubicBezTo>
                <a:cubicBezTo>
                  <a:pt x="1257300" y="88900"/>
                  <a:pt x="1409700" y="0"/>
                  <a:pt x="1549400" y="0"/>
                </a:cubicBezTo>
                <a:cubicBezTo>
                  <a:pt x="1701800" y="0"/>
                  <a:pt x="1866900" y="88900"/>
                  <a:pt x="1905000" y="203200"/>
                </a:cubicBezTo>
                <a:cubicBezTo>
                  <a:pt x="2006600" y="444500"/>
                  <a:pt x="2006600" y="558800"/>
                  <a:pt x="1917700" y="952500"/>
                </a:cubicBezTo>
                <a:lnTo>
                  <a:pt x="1333500" y="3543300"/>
                </a:lnTo>
                <a:cubicBezTo>
                  <a:pt x="1295400" y="3708400"/>
                  <a:pt x="1206500" y="3848100"/>
                  <a:pt x="1143000" y="3848100"/>
                </a:cubicBezTo>
                <a:cubicBezTo>
                  <a:pt x="1079500" y="3848100"/>
                  <a:pt x="1028700" y="4000500"/>
                  <a:pt x="1028700" y="4178300"/>
                </a:cubicBezTo>
                <a:lnTo>
                  <a:pt x="1028700" y="4648200"/>
                </a:lnTo>
                <a:cubicBezTo>
                  <a:pt x="1028700" y="5029200"/>
                  <a:pt x="1092200" y="5105400"/>
                  <a:pt x="1460500" y="5219700"/>
                </a:cubicBezTo>
                <a:cubicBezTo>
                  <a:pt x="1612900" y="5257800"/>
                  <a:pt x="1892300" y="5295900"/>
                  <a:pt x="2070100" y="5295900"/>
                </a:cubicBezTo>
                <a:lnTo>
                  <a:pt x="2946400" y="5295900"/>
                </a:lnTo>
                <a:cubicBezTo>
                  <a:pt x="3454400" y="5295900"/>
                  <a:pt x="3746500" y="4864100"/>
                  <a:pt x="3746500" y="4127500"/>
                </a:cubicBezTo>
                <a:cubicBezTo>
                  <a:pt x="3746500" y="3975100"/>
                  <a:pt x="3784600" y="3721100"/>
                  <a:pt x="3835400" y="3543300"/>
                </a:cubicBezTo>
                <a:lnTo>
                  <a:pt x="4597400" y="850900"/>
                </a:lnTo>
                <a:cubicBezTo>
                  <a:pt x="4724400" y="355600"/>
                  <a:pt x="4978400" y="0"/>
                  <a:pt x="5168900" y="0"/>
                </a:cubicBezTo>
                <a:cubicBezTo>
                  <a:pt x="5270500" y="0"/>
                  <a:pt x="5397500" y="38100"/>
                  <a:pt x="5435600" y="76200"/>
                </a:cubicBezTo>
                <a:cubicBezTo>
                  <a:pt x="5486400" y="127000"/>
                  <a:pt x="5511800" y="304800"/>
                  <a:pt x="5511800" y="482600"/>
                </a:cubicBezTo>
                <a:lnTo>
                  <a:pt x="5511800" y="965200"/>
                </a:lnTo>
                <a:cubicBezTo>
                  <a:pt x="5511800" y="1143000"/>
                  <a:pt x="5473700" y="1422400"/>
                  <a:pt x="5422900" y="1600200"/>
                </a:cubicBezTo>
                <a:lnTo>
                  <a:pt x="4495800" y="4584700"/>
                </a:lnTo>
                <a:cubicBezTo>
                  <a:pt x="4368800" y="4953000"/>
                  <a:pt x="4368800" y="4953000"/>
                  <a:pt x="4635500" y="5194300"/>
                </a:cubicBezTo>
                <a:lnTo>
                  <a:pt x="4800600" y="5334000"/>
                </a:lnTo>
                <a:cubicBezTo>
                  <a:pt x="4927600" y="5461000"/>
                  <a:pt x="5029200" y="5702300"/>
                  <a:pt x="5029200" y="5880100"/>
                </a:cubicBezTo>
                <a:lnTo>
                  <a:pt x="5029200" y="6096000"/>
                </a:lnTo>
                <a:cubicBezTo>
                  <a:pt x="5029200" y="6273800"/>
                  <a:pt x="4978400" y="6553200"/>
                  <a:pt x="4914900" y="6718300"/>
                </a:cubicBezTo>
                <a:lnTo>
                  <a:pt x="4762500" y="7086600"/>
                </a:lnTo>
                <a:cubicBezTo>
                  <a:pt x="4686300" y="7251700"/>
                  <a:pt x="4546600" y="7378700"/>
                  <a:pt x="4432300" y="7378700"/>
                </a:cubicBezTo>
                <a:cubicBezTo>
                  <a:pt x="4140200" y="7378700"/>
                  <a:pt x="3911600" y="7099300"/>
                  <a:pt x="3911600" y="6743700"/>
                </a:cubicBezTo>
                <a:lnTo>
                  <a:pt x="3911600" y="6413500"/>
                </a:lnTo>
                <a:cubicBezTo>
                  <a:pt x="3911600" y="6146800"/>
                  <a:pt x="3873500" y="6096000"/>
                  <a:pt x="3594100" y="6096000"/>
                </a:cubicBezTo>
                <a:close/>
                <a:moveTo>
                  <a:pt x="-4064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53" name="Freeform 15053"/>
          <p:cNvSpPr/>
          <p:nvPr/>
        </p:nvSpPr>
        <p:spPr>
          <a:xfrm rot="0" flipH="0" flipV="0">
            <a:off x="20401035" y="17873116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54" name="Freeform 15054"/>
          <p:cNvSpPr/>
          <p:nvPr/>
        </p:nvSpPr>
        <p:spPr>
          <a:xfrm rot="0" flipH="0" flipV="0">
            <a:off x="20439116" y="17872633"/>
            <a:ext cx="21475" cy="82283"/>
          </a:xfrm>
          <a:custGeom>
            <a:pathLst>
              <a:path w="2260600" h="8661400">
                <a:moveTo>
                  <a:pt x="1066800" y="0"/>
                </a:moveTo>
                <a:lnTo>
                  <a:pt x="1143000" y="0"/>
                </a:lnTo>
                <a:cubicBezTo>
                  <a:pt x="1435100" y="0"/>
                  <a:pt x="1625600" y="203200"/>
                  <a:pt x="1625600" y="520700"/>
                </a:cubicBezTo>
                <a:cubicBezTo>
                  <a:pt x="1625600" y="596900"/>
                  <a:pt x="1574800" y="774700"/>
                  <a:pt x="1511300" y="939800"/>
                </a:cubicBezTo>
                <a:lnTo>
                  <a:pt x="1498600" y="990600"/>
                </a:lnTo>
                <a:cubicBezTo>
                  <a:pt x="1435100" y="1155700"/>
                  <a:pt x="1257300" y="1282700"/>
                  <a:pt x="1104900" y="1282700"/>
                </a:cubicBezTo>
                <a:cubicBezTo>
                  <a:pt x="939800" y="1282700"/>
                  <a:pt x="787400" y="1193800"/>
                  <a:pt x="736600" y="1092200"/>
                </a:cubicBezTo>
                <a:cubicBezTo>
                  <a:pt x="647700" y="863600"/>
                  <a:pt x="647700" y="774700"/>
                  <a:pt x="698500" y="330200"/>
                </a:cubicBezTo>
                <a:lnTo>
                  <a:pt x="698500" y="317500"/>
                </a:lnTo>
                <a:cubicBezTo>
                  <a:pt x="723900" y="152400"/>
                  <a:pt x="889000" y="0"/>
                  <a:pt x="1066800" y="0"/>
                </a:cubicBezTo>
                <a:close/>
                <a:moveTo>
                  <a:pt x="7124700" y="8737600"/>
                </a:moveTo>
                <a:moveTo>
                  <a:pt x="101600" y="7721600"/>
                </a:moveTo>
                <a:lnTo>
                  <a:pt x="1193800" y="3594100"/>
                </a:lnTo>
                <a:cubicBezTo>
                  <a:pt x="1231900" y="3429000"/>
                  <a:pt x="1320800" y="3149600"/>
                  <a:pt x="1384300" y="2984500"/>
                </a:cubicBezTo>
                <a:lnTo>
                  <a:pt x="1435100" y="2870200"/>
                </a:lnTo>
                <a:cubicBezTo>
                  <a:pt x="1498600" y="2705100"/>
                  <a:pt x="1638300" y="2565400"/>
                  <a:pt x="1739900" y="2565400"/>
                </a:cubicBezTo>
                <a:cubicBezTo>
                  <a:pt x="2006600" y="2565400"/>
                  <a:pt x="2070100" y="2616200"/>
                  <a:pt x="2171700" y="2895600"/>
                </a:cubicBezTo>
                <a:cubicBezTo>
                  <a:pt x="2222500" y="3022600"/>
                  <a:pt x="2260600" y="3225800"/>
                  <a:pt x="2260600" y="3327400"/>
                </a:cubicBezTo>
                <a:cubicBezTo>
                  <a:pt x="2260600" y="3441700"/>
                  <a:pt x="2222500" y="3670300"/>
                  <a:pt x="2184400" y="3848100"/>
                </a:cubicBezTo>
                <a:lnTo>
                  <a:pt x="927100" y="8356600"/>
                </a:lnTo>
                <a:cubicBezTo>
                  <a:pt x="876300" y="8559800"/>
                  <a:pt x="723900" y="8661400"/>
                  <a:pt x="520700" y="8661400"/>
                </a:cubicBezTo>
                <a:lnTo>
                  <a:pt x="495300" y="8661400"/>
                </a:lnTo>
                <a:cubicBezTo>
                  <a:pt x="317500" y="8661400"/>
                  <a:pt x="139700" y="8572500"/>
                  <a:pt x="101600" y="8470900"/>
                </a:cubicBezTo>
                <a:cubicBezTo>
                  <a:pt x="0" y="8216900"/>
                  <a:pt x="0" y="8102600"/>
                  <a:pt x="101600" y="7721600"/>
                </a:cubicBezTo>
                <a:close/>
                <a:moveTo>
                  <a:pt x="-596900" y="8737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55" name="Freeform 15055"/>
          <p:cNvSpPr/>
          <p:nvPr/>
        </p:nvSpPr>
        <p:spPr>
          <a:xfrm rot="0" flipH="0" flipV="0">
            <a:off x="20470803" y="17873357"/>
            <a:ext cx="9169" cy="12185"/>
          </a:xfrm>
          <a:custGeom>
            <a:pathLst>
              <a:path w="965200" h="1282700">
                <a:moveTo>
                  <a:pt x="0" y="965200"/>
                </a:moveTo>
                <a:lnTo>
                  <a:pt x="0" y="635000"/>
                </a:lnTo>
                <a:cubicBezTo>
                  <a:pt x="0" y="457200"/>
                  <a:pt x="76200" y="317500"/>
                  <a:pt x="165100" y="317500"/>
                </a:cubicBezTo>
                <a:cubicBezTo>
                  <a:pt x="254000" y="317500"/>
                  <a:pt x="317500" y="241300"/>
                  <a:pt x="317500" y="152400"/>
                </a:cubicBezTo>
                <a:cubicBezTo>
                  <a:pt x="317500" y="63500"/>
                  <a:pt x="431800" y="0"/>
                  <a:pt x="558800" y="0"/>
                </a:cubicBezTo>
                <a:cubicBezTo>
                  <a:pt x="698500" y="0"/>
                  <a:pt x="838200" y="38100"/>
                  <a:pt x="889000" y="76200"/>
                </a:cubicBezTo>
                <a:cubicBezTo>
                  <a:pt x="927100" y="127000"/>
                  <a:pt x="965200" y="304800"/>
                  <a:pt x="965200" y="482600"/>
                </a:cubicBezTo>
                <a:lnTo>
                  <a:pt x="965200" y="635000"/>
                </a:lnTo>
                <a:cubicBezTo>
                  <a:pt x="965200" y="812800"/>
                  <a:pt x="889000" y="965200"/>
                  <a:pt x="800100" y="965200"/>
                </a:cubicBezTo>
                <a:cubicBezTo>
                  <a:pt x="711200" y="965200"/>
                  <a:pt x="647700" y="1028700"/>
                  <a:pt x="647700" y="1117600"/>
                </a:cubicBezTo>
                <a:cubicBezTo>
                  <a:pt x="647700" y="1206500"/>
                  <a:pt x="495300" y="1282700"/>
                  <a:pt x="317500" y="1282700"/>
                </a:cubicBezTo>
                <a:cubicBezTo>
                  <a:pt x="139700" y="1282700"/>
                  <a:pt x="0" y="1130300"/>
                  <a:pt x="0" y="965200"/>
                </a:cubicBezTo>
                <a:close/>
                <a:moveTo>
                  <a:pt x="76327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56" name="Freeform 15056"/>
          <p:cNvSpPr/>
          <p:nvPr/>
        </p:nvSpPr>
        <p:spPr>
          <a:xfrm rot="0" flipH="0" flipV="0">
            <a:off x="20489097" y="17943334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57" name="Freeform 15057"/>
          <p:cNvSpPr/>
          <p:nvPr/>
        </p:nvSpPr>
        <p:spPr>
          <a:xfrm rot="0" flipH="0" flipV="0">
            <a:off x="20571094" y="17870220"/>
            <a:ext cx="61410" cy="85178"/>
          </a:xfrm>
          <a:custGeom>
            <a:pathLst>
              <a:path w="6464300" h="8966200">
                <a:moveTo>
                  <a:pt x="6350000" y="3302000"/>
                </a:moveTo>
                <a:lnTo>
                  <a:pt x="5334000" y="6858000"/>
                </a:lnTo>
                <a:cubicBezTo>
                  <a:pt x="5118100" y="7607300"/>
                  <a:pt x="5118100" y="7607300"/>
                  <a:pt x="4775200" y="7899400"/>
                </a:cubicBezTo>
                <a:lnTo>
                  <a:pt x="4267200" y="8343900"/>
                </a:lnTo>
                <a:cubicBezTo>
                  <a:pt x="4089400" y="8509000"/>
                  <a:pt x="3733800" y="8699500"/>
                  <a:pt x="3467100" y="8775700"/>
                </a:cubicBezTo>
                <a:lnTo>
                  <a:pt x="3327400" y="8826500"/>
                </a:lnTo>
                <a:cubicBezTo>
                  <a:pt x="3073400" y="8902700"/>
                  <a:pt x="2654300" y="8966200"/>
                  <a:pt x="2400300" y="8966200"/>
                </a:cubicBezTo>
                <a:lnTo>
                  <a:pt x="1955800" y="8966200"/>
                </a:lnTo>
                <a:cubicBezTo>
                  <a:pt x="1701800" y="8966200"/>
                  <a:pt x="1333500" y="8864600"/>
                  <a:pt x="1117600" y="8737600"/>
                </a:cubicBezTo>
                <a:lnTo>
                  <a:pt x="939800" y="8623300"/>
                </a:lnTo>
                <a:cubicBezTo>
                  <a:pt x="736600" y="8509000"/>
                  <a:pt x="469900" y="8204200"/>
                  <a:pt x="368300" y="7962900"/>
                </a:cubicBezTo>
                <a:lnTo>
                  <a:pt x="254000" y="7734300"/>
                </a:lnTo>
                <a:cubicBezTo>
                  <a:pt x="25400" y="7239000"/>
                  <a:pt x="0" y="6604000"/>
                  <a:pt x="177800" y="5969000"/>
                </a:cubicBezTo>
                <a:lnTo>
                  <a:pt x="1155700" y="2413000"/>
                </a:lnTo>
                <a:cubicBezTo>
                  <a:pt x="1308100" y="1905000"/>
                  <a:pt x="1612900" y="1435100"/>
                  <a:pt x="2082800" y="1041400"/>
                </a:cubicBezTo>
                <a:lnTo>
                  <a:pt x="2425700" y="762000"/>
                </a:lnTo>
                <a:cubicBezTo>
                  <a:pt x="3086100" y="190500"/>
                  <a:pt x="4127500" y="0"/>
                  <a:pt x="5105400" y="241300"/>
                </a:cubicBezTo>
                <a:lnTo>
                  <a:pt x="5168900" y="266700"/>
                </a:lnTo>
                <a:cubicBezTo>
                  <a:pt x="5651500" y="393700"/>
                  <a:pt x="5981700" y="698500"/>
                  <a:pt x="5981700" y="1028700"/>
                </a:cubicBezTo>
                <a:cubicBezTo>
                  <a:pt x="5981700" y="1155700"/>
                  <a:pt x="6057900" y="1270000"/>
                  <a:pt x="6146800" y="1270000"/>
                </a:cubicBezTo>
                <a:cubicBezTo>
                  <a:pt x="6324600" y="1270000"/>
                  <a:pt x="6464300" y="1778000"/>
                  <a:pt x="6464300" y="2425700"/>
                </a:cubicBezTo>
                <a:cubicBezTo>
                  <a:pt x="6464300" y="2667000"/>
                  <a:pt x="6413500" y="3060700"/>
                  <a:pt x="6350000" y="3302000"/>
                </a:cubicBezTo>
                <a:close/>
                <a:moveTo>
                  <a:pt x="3175000" y="8991600"/>
                </a:moveTo>
                <a:moveTo>
                  <a:pt x="4826000" y="5740400"/>
                </a:moveTo>
                <a:lnTo>
                  <a:pt x="5092700" y="4584700"/>
                </a:lnTo>
                <a:cubicBezTo>
                  <a:pt x="5143500" y="4343400"/>
                  <a:pt x="5232400" y="4102100"/>
                  <a:pt x="5295900" y="4051300"/>
                </a:cubicBezTo>
                <a:cubicBezTo>
                  <a:pt x="5346700" y="3987800"/>
                  <a:pt x="5448300" y="3746500"/>
                  <a:pt x="5499100" y="3517900"/>
                </a:cubicBezTo>
                <a:lnTo>
                  <a:pt x="5575300" y="3136900"/>
                </a:lnTo>
                <a:cubicBezTo>
                  <a:pt x="5702300" y="2552700"/>
                  <a:pt x="5689600" y="2374900"/>
                  <a:pt x="5499100" y="1841500"/>
                </a:cubicBezTo>
                <a:lnTo>
                  <a:pt x="5486400" y="1816100"/>
                </a:lnTo>
                <a:cubicBezTo>
                  <a:pt x="5397500" y="1549400"/>
                  <a:pt x="5130800" y="1270000"/>
                  <a:pt x="4914900" y="1168400"/>
                </a:cubicBezTo>
                <a:lnTo>
                  <a:pt x="4787900" y="1117600"/>
                </a:lnTo>
                <a:cubicBezTo>
                  <a:pt x="4127500" y="838200"/>
                  <a:pt x="3517900" y="939800"/>
                  <a:pt x="3009900" y="1409700"/>
                </a:cubicBezTo>
                <a:lnTo>
                  <a:pt x="2336800" y="2044700"/>
                </a:lnTo>
                <a:cubicBezTo>
                  <a:pt x="2006600" y="2349500"/>
                  <a:pt x="1841500" y="2692400"/>
                  <a:pt x="1689100" y="3378200"/>
                </a:cubicBezTo>
                <a:lnTo>
                  <a:pt x="1435100" y="4533900"/>
                </a:lnTo>
                <a:cubicBezTo>
                  <a:pt x="1384300" y="4762500"/>
                  <a:pt x="1282700" y="5003800"/>
                  <a:pt x="1231900" y="5067300"/>
                </a:cubicBezTo>
                <a:cubicBezTo>
                  <a:pt x="1168400" y="5118100"/>
                  <a:pt x="1079500" y="5359400"/>
                  <a:pt x="1028700" y="5600700"/>
                </a:cubicBezTo>
                <a:lnTo>
                  <a:pt x="952500" y="5969000"/>
                </a:lnTo>
                <a:cubicBezTo>
                  <a:pt x="838200" y="6489700"/>
                  <a:pt x="838200" y="6553200"/>
                  <a:pt x="927100" y="6959600"/>
                </a:cubicBezTo>
                <a:cubicBezTo>
                  <a:pt x="1117600" y="7785100"/>
                  <a:pt x="1371600" y="8001000"/>
                  <a:pt x="2108200" y="8001000"/>
                </a:cubicBezTo>
                <a:lnTo>
                  <a:pt x="2832100" y="8001000"/>
                </a:lnTo>
                <a:cubicBezTo>
                  <a:pt x="3086100" y="8001000"/>
                  <a:pt x="3441700" y="7874000"/>
                  <a:pt x="3619500" y="7708900"/>
                </a:cubicBezTo>
                <a:lnTo>
                  <a:pt x="4127500" y="7264400"/>
                </a:lnTo>
                <a:cubicBezTo>
                  <a:pt x="4356100" y="7061200"/>
                  <a:pt x="4686300" y="6350000"/>
                  <a:pt x="4826000" y="5740400"/>
                </a:cubicBezTo>
                <a:close/>
                <a:moveTo>
                  <a:pt x="736600" y="8991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58" name="Freeform 15058"/>
          <p:cNvSpPr/>
          <p:nvPr/>
        </p:nvSpPr>
        <p:spPr>
          <a:xfrm rot="0" flipH="0" flipV="0">
            <a:off x="20636355" y="17897487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59" name="Freeform 15059"/>
          <p:cNvSpPr/>
          <p:nvPr/>
        </p:nvSpPr>
        <p:spPr>
          <a:xfrm rot="0" flipH="0" flipV="0">
            <a:off x="20686534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60" name="Freeform 15060"/>
          <p:cNvSpPr/>
          <p:nvPr/>
        </p:nvSpPr>
        <p:spPr>
          <a:xfrm rot="0" flipH="0" flipV="0">
            <a:off x="20750104" y="17897849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61" name="Freeform 15061"/>
          <p:cNvSpPr/>
          <p:nvPr/>
        </p:nvSpPr>
        <p:spPr>
          <a:xfrm rot="0" flipH="0" flipV="0">
            <a:off x="20810659" y="17870944"/>
            <a:ext cx="48742" cy="84455"/>
          </a:xfrm>
          <a:custGeom>
            <a:pathLst>
              <a:path w="5130800" h="8890000">
                <a:moveTo>
                  <a:pt x="2349500" y="8890000"/>
                </a:moveTo>
                <a:lnTo>
                  <a:pt x="1739900" y="8890000"/>
                </a:lnTo>
                <a:cubicBezTo>
                  <a:pt x="762000" y="8890000"/>
                  <a:pt x="0" y="8166100"/>
                  <a:pt x="0" y="7226300"/>
                </a:cubicBezTo>
                <a:lnTo>
                  <a:pt x="0" y="6934200"/>
                </a:lnTo>
                <a:cubicBezTo>
                  <a:pt x="0" y="6692900"/>
                  <a:pt x="38100" y="6451600"/>
                  <a:pt x="76200" y="6400800"/>
                </a:cubicBezTo>
                <a:cubicBezTo>
                  <a:pt x="127000" y="6362700"/>
                  <a:pt x="203200" y="6108700"/>
                  <a:pt x="266700" y="5854700"/>
                </a:cubicBezTo>
                <a:lnTo>
                  <a:pt x="368300" y="5435600"/>
                </a:lnTo>
                <a:cubicBezTo>
                  <a:pt x="431800" y="5168900"/>
                  <a:pt x="482600" y="4940300"/>
                  <a:pt x="482600" y="4914900"/>
                </a:cubicBezTo>
                <a:cubicBezTo>
                  <a:pt x="482600" y="4279900"/>
                  <a:pt x="533400" y="4025900"/>
                  <a:pt x="698500" y="3860800"/>
                </a:cubicBezTo>
                <a:cubicBezTo>
                  <a:pt x="749300" y="3810000"/>
                  <a:pt x="876300" y="3556000"/>
                  <a:pt x="965200" y="3314700"/>
                </a:cubicBezTo>
                <a:cubicBezTo>
                  <a:pt x="1054100" y="3073400"/>
                  <a:pt x="1117600" y="2857500"/>
                  <a:pt x="1117600" y="2832100"/>
                </a:cubicBezTo>
                <a:cubicBezTo>
                  <a:pt x="1117600" y="2806700"/>
                  <a:pt x="1143000" y="2603500"/>
                  <a:pt x="1168400" y="2362200"/>
                </a:cubicBezTo>
                <a:lnTo>
                  <a:pt x="1181100" y="2311400"/>
                </a:lnTo>
                <a:cubicBezTo>
                  <a:pt x="1206500" y="2082800"/>
                  <a:pt x="1270000" y="1841500"/>
                  <a:pt x="1333500" y="1778000"/>
                </a:cubicBezTo>
                <a:cubicBezTo>
                  <a:pt x="1397000" y="1714500"/>
                  <a:pt x="1460500" y="1511300"/>
                  <a:pt x="1485900" y="1308100"/>
                </a:cubicBezTo>
                <a:cubicBezTo>
                  <a:pt x="1498600" y="1104900"/>
                  <a:pt x="1676400" y="812800"/>
                  <a:pt x="1879600" y="647700"/>
                </a:cubicBezTo>
                <a:lnTo>
                  <a:pt x="2057400" y="508000"/>
                </a:lnTo>
                <a:cubicBezTo>
                  <a:pt x="2540000" y="114300"/>
                  <a:pt x="3213100" y="0"/>
                  <a:pt x="3937000" y="165100"/>
                </a:cubicBezTo>
                <a:lnTo>
                  <a:pt x="4000500" y="177800"/>
                </a:lnTo>
                <a:cubicBezTo>
                  <a:pt x="4394200" y="266700"/>
                  <a:pt x="5130800" y="1155700"/>
                  <a:pt x="5130800" y="1549400"/>
                </a:cubicBezTo>
                <a:cubicBezTo>
                  <a:pt x="5130800" y="1612900"/>
                  <a:pt x="5016500" y="1854200"/>
                  <a:pt x="4876800" y="2095500"/>
                </a:cubicBezTo>
                <a:lnTo>
                  <a:pt x="4749800" y="2298700"/>
                </a:lnTo>
                <a:cubicBezTo>
                  <a:pt x="4419600" y="2819400"/>
                  <a:pt x="4419600" y="3009900"/>
                  <a:pt x="4749800" y="3530600"/>
                </a:cubicBezTo>
                <a:lnTo>
                  <a:pt x="4876800" y="3733800"/>
                </a:lnTo>
                <a:cubicBezTo>
                  <a:pt x="5016500" y="3962400"/>
                  <a:pt x="5130800" y="4356100"/>
                  <a:pt x="5130800" y="4610100"/>
                </a:cubicBezTo>
                <a:lnTo>
                  <a:pt x="5130800" y="5067300"/>
                </a:lnTo>
                <a:cubicBezTo>
                  <a:pt x="5130800" y="5321300"/>
                  <a:pt x="5092700" y="5562600"/>
                  <a:pt x="5054600" y="5600700"/>
                </a:cubicBezTo>
                <a:cubicBezTo>
                  <a:pt x="5003800" y="5651500"/>
                  <a:pt x="4940300" y="5867400"/>
                  <a:pt x="4914900" y="6096000"/>
                </a:cubicBezTo>
                <a:lnTo>
                  <a:pt x="4902200" y="6159500"/>
                </a:lnTo>
                <a:cubicBezTo>
                  <a:pt x="4876800" y="6388100"/>
                  <a:pt x="4762500" y="6743700"/>
                  <a:pt x="4660900" y="6959600"/>
                </a:cubicBezTo>
                <a:lnTo>
                  <a:pt x="4419600" y="7467600"/>
                </a:lnTo>
                <a:cubicBezTo>
                  <a:pt x="4318000" y="7683500"/>
                  <a:pt x="4089400" y="8013700"/>
                  <a:pt x="3911600" y="8191500"/>
                </a:cubicBezTo>
                <a:lnTo>
                  <a:pt x="3848100" y="8242300"/>
                </a:lnTo>
                <a:cubicBezTo>
                  <a:pt x="3429000" y="8674100"/>
                  <a:pt x="2908300" y="8890000"/>
                  <a:pt x="2349500" y="8890000"/>
                </a:cubicBezTo>
                <a:close/>
                <a:moveTo>
                  <a:pt x="-495300" y="8915400"/>
                </a:moveTo>
                <a:moveTo>
                  <a:pt x="2247900" y="1968500"/>
                </a:moveTo>
                <a:lnTo>
                  <a:pt x="2247900" y="2501900"/>
                </a:lnTo>
                <a:cubicBezTo>
                  <a:pt x="2247900" y="2743200"/>
                  <a:pt x="2260600" y="2959100"/>
                  <a:pt x="2286000" y="2959100"/>
                </a:cubicBezTo>
                <a:cubicBezTo>
                  <a:pt x="2895600" y="2959100"/>
                  <a:pt x="3886200" y="2501900"/>
                  <a:pt x="4038600" y="2133600"/>
                </a:cubicBezTo>
                <a:cubicBezTo>
                  <a:pt x="4229100" y="1689100"/>
                  <a:pt x="4203700" y="1384300"/>
                  <a:pt x="3924300" y="1104900"/>
                </a:cubicBezTo>
                <a:cubicBezTo>
                  <a:pt x="3606800" y="787400"/>
                  <a:pt x="3124200" y="800100"/>
                  <a:pt x="2692400" y="1155700"/>
                </a:cubicBezTo>
                <a:lnTo>
                  <a:pt x="2603500" y="1219200"/>
                </a:lnTo>
                <a:cubicBezTo>
                  <a:pt x="2400300" y="1384300"/>
                  <a:pt x="2247900" y="1714500"/>
                  <a:pt x="2247900" y="1968500"/>
                </a:cubicBezTo>
                <a:close/>
                <a:moveTo>
                  <a:pt x="6426200" y="8915400"/>
                </a:moveTo>
                <a:moveTo>
                  <a:pt x="4051300" y="5232400"/>
                </a:moveTo>
                <a:lnTo>
                  <a:pt x="4140200" y="4267200"/>
                </a:lnTo>
                <a:cubicBezTo>
                  <a:pt x="4165600" y="4000500"/>
                  <a:pt x="4000500" y="3771900"/>
                  <a:pt x="3733800" y="3721100"/>
                </a:cubicBezTo>
                <a:lnTo>
                  <a:pt x="3657600" y="3695700"/>
                </a:lnTo>
                <a:cubicBezTo>
                  <a:pt x="3124200" y="3581400"/>
                  <a:pt x="3060700" y="3568700"/>
                  <a:pt x="2641600" y="3670300"/>
                </a:cubicBezTo>
                <a:cubicBezTo>
                  <a:pt x="2082800" y="3797300"/>
                  <a:pt x="1930400" y="3911600"/>
                  <a:pt x="1930400" y="4152900"/>
                </a:cubicBezTo>
                <a:cubicBezTo>
                  <a:pt x="1930400" y="4292600"/>
                  <a:pt x="1828800" y="4394200"/>
                  <a:pt x="1727200" y="4394200"/>
                </a:cubicBezTo>
                <a:cubicBezTo>
                  <a:pt x="1562100" y="4394200"/>
                  <a:pt x="1447800" y="4699000"/>
                  <a:pt x="1447800" y="5080000"/>
                </a:cubicBezTo>
                <a:cubicBezTo>
                  <a:pt x="1447800" y="5105400"/>
                  <a:pt x="1384300" y="5334000"/>
                  <a:pt x="1308100" y="5588000"/>
                </a:cubicBezTo>
                <a:lnTo>
                  <a:pt x="1244600" y="5765800"/>
                </a:lnTo>
                <a:cubicBezTo>
                  <a:pt x="1168400" y="6032500"/>
                  <a:pt x="1092200" y="6438900"/>
                  <a:pt x="1066800" y="6667500"/>
                </a:cubicBezTo>
                <a:lnTo>
                  <a:pt x="1003300" y="7175500"/>
                </a:lnTo>
                <a:cubicBezTo>
                  <a:pt x="977900" y="7416800"/>
                  <a:pt x="1028700" y="7683500"/>
                  <a:pt x="1117600" y="7772400"/>
                </a:cubicBezTo>
                <a:cubicBezTo>
                  <a:pt x="1206500" y="7861300"/>
                  <a:pt x="1485900" y="7924800"/>
                  <a:pt x="1739900" y="7924800"/>
                </a:cubicBezTo>
                <a:lnTo>
                  <a:pt x="2425700" y="7924800"/>
                </a:lnTo>
                <a:cubicBezTo>
                  <a:pt x="2679700" y="7924800"/>
                  <a:pt x="3035300" y="7785100"/>
                  <a:pt x="3213100" y="7607300"/>
                </a:cubicBezTo>
                <a:lnTo>
                  <a:pt x="3314700" y="7505700"/>
                </a:lnTo>
                <a:cubicBezTo>
                  <a:pt x="3670300" y="7137400"/>
                  <a:pt x="3848100" y="6769100"/>
                  <a:pt x="3937000" y="6159500"/>
                </a:cubicBezTo>
                <a:lnTo>
                  <a:pt x="3949700" y="6096000"/>
                </a:lnTo>
                <a:cubicBezTo>
                  <a:pt x="3987800" y="5867400"/>
                  <a:pt x="4025900" y="5473700"/>
                  <a:pt x="4051300" y="5232400"/>
                </a:cubicBezTo>
                <a:close/>
                <a:moveTo>
                  <a:pt x="3162300" y="891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62" name="Freeform 15062"/>
          <p:cNvSpPr/>
          <p:nvPr/>
        </p:nvSpPr>
        <p:spPr>
          <a:xfrm rot="0" flipH="0" flipV="0">
            <a:off x="20867596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63" name="Freeform 15063"/>
          <p:cNvSpPr/>
          <p:nvPr/>
        </p:nvSpPr>
        <p:spPr>
          <a:xfrm rot="0" flipH="0" flipV="0">
            <a:off x="20927909" y="17873116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64" name="Freeform 15064"/>
          <p:cNvSpPr/>
          <p:nvPr/>
        </p:nvSpPr>
        <p:spPr>
          <a:xfrm rot="0" flipH="0" flipV="0">
            <a:off x="21007339" y="17898211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65" name="Freeform 15065"/>
          <p:cNvSpPr/>
          <p:nvPr/>
        </p:nvSpPr>
        <p:spPr>
          <a:xfrm rot="0" flipH="0" flipV="0">
            <a:off x="21071906" y="17896522"/>
            <a:ext cx="48260" cy="59239"/>
          </a:xfrm>
          <a:custGeom>
            <a:pathLst>
              <a:path w="5080000" h="6235700">
                <a:moveTo>
                  <a:pt x="0" y="5003800"/>
                </a:moveTo>
                <a:lnTo>
                  <a:pt x="0" y="3797300"/>
                </a:lnTo>
                <a:cubicBezTo>
                  <a:pt x="0" y="3543300"/>
                  <a:pt x="76200" y="3340100"/>
                  <a:pt x="165100" y="3340100"/>
                </a:cubicBezTo>
                <a:cubicBezTo>
                  <a:pt x="254000" y="3340100"/>
                  <a:pt x="317500" y="3136900"/>
                  <a:pt x="317500" y="2882900"/>
                </a:cubicBezTo>
                <a:lnTo>
                  <a:pt x="317500" y="2514600"/>
                </a:lnTo>
                <a:cubicBezTo>
                  <a:pt x="317500" y="2260600"/>
                  <a:pt x="393700" y="2057400"/>
                  <a:pt x="482600" y="2057400"/>
                </a:cubicBezTo>
                <a:cubicBezTo>
                  <a:pt x="571500" y="2057400"/>
                  <a:pt x="647700" y="1917700"/>
                  <a:pt x="647700" y="1739900"/>
                </a:cubicBezTo>
                <a:cubicBezTo>
                  <a:pt x="647700" y="1562100"/>
                  <a:pt x="711200" y="1422400"/>
                  <a:pt x="800100" y="1422400"/>
                </a:cubicBezTo>
                <a:cubicBezTo>
                  <a:pt x="889000" y="1422400"/>
                  <a:pt x="1054100" y="1257300"/>
                  <a:pt x="1168400" y="1054100"/>
                </a:cubicBezTo>
                <a:cubicBezTo>
                  <a:pt x="1435100" y="571500"/>
                  <a:pt x="1549400" y="457200"/>
                  <a:pt x="1905000" y="406400"/>
                </a:cubicBezTo>
                <a:cubicBezTo>
                  <a:pt x="2057400" y="368300"/>
                  <a:pt x="2235200" y="304800"/>
                  <a:pt x="2298700" y="241300"/>
                </a:cubicBezTo>
                <a:cubicBezTo>
                  <a:pt x="2540000" y="0"/>
                  <a:pt x="3835400" y="114300"/>
                  <a:pt x="4203700" y="406400"/>
                </a:cubicBezTo>
                <a:lnTo>
                  <a:pt x="4457700" y="596900"/>
                </a:lnTo>
                <a:cubicBezTo>
                  <a:pt x="4914900" y="965200"/>
                  <a:pt x="5080000" y="1803400"/>
                  <a:pt x="4889500" y="2832100"/>
                </a:cubicBezTo>
                <a:lnTo>
                  <a:pt x="4648200" y="4178300"/>
                </a:lnTo>
                <a:cubicBezTo>
                  <a:pt x="4597400" y="4419600"/>
                  <a:pt x="4470400" y="4622800"/>
                  <a:pt x="4368800" y="4622800"/>
                </a:cubicBezTo>
                <a:cubicBezTo>
                  <a:pt x="4267200" y="4622800"/>
                  <a:pt x="4178300" y="4775200"/>
                  <a:pt x="4178300" y="4940300"/>
                </a:cubicBezTo>
                <a:cubicBezTo>
                  <a:pt x="4178300" y="5562600"/>
                  <a:pt x="3225800" y="6235700"/>
                  <a:pt x="2349500" y="6235700"/>
                </a:cubicBezTo>
                <a:lnTo>
                  <a:pt x="1257300" y="6235700"/>
                </a:lnTo>
                <a:cubicBezTo>
                  <a:pt x="1003300" y="6235700"/>
                  <a:pt x="660400" y="6083300"/>
                  <a:pt x="482600" y="5918200"/>
                </a:cubicBezTo>
                <a:lnTo>
                  <a:pt x="330200" y="5765800"/>
                </a:lnTo>
                <a:cubicBezTo>
                  <a:pt x="152400" y="5600700"/>
                  <a:pt x="0" y="5245100"/>
                  <a:pt x="0" y="5003800"/>
                </a:cubicBezTo>
                <a:close/>
                <a:moveTo>
                  <a:pt x="533400" y="6223000"/>
                </a:moveTo>
                <a:moveTo>
                  <a:pt x="1574800" y="5270500"/>
                </a:moveTo>
                <a:lnTo>
                  <a:pt x="2438400" y="5270500"/>
                </a:lnTo>
                <a:cubicBezTo>
                  <a:pt x="2679700" y="5270500"/>
                  <a:pt x="3035300" y="5118100"/>
                  <a:pt x="3213100" y="4940300"/>
                </a:cubicBezTo>
                <a:lnTo>
                  <a:pt x="3302000" y="4851400"/>
                </a:lnTo>
                <a:cubicBezTo>
                  <a:pt x="3479800" y="4673600"/>
                  <a:pt x="3670300" y="4356100"/>
                  <a:pt x="3733800" y="4140200"/>
                </a:cubicBezTo>
                <a:lnTo>
                  <a:pt x="3746500" y="4064000"/>
                </a:lnTo>
                <a:cubicBezTo>
                  <a:pt x="3810000" y="3848100"/>
                  <a:pt x="3848100" y="3454400"/>
                  <a:pt x="3848100" y="3213100"/>
                </a:cubicBezTo>
                <a:lnTo>
                  <a:pt x="3848100" y="2832100"/>
                </a:lnTo>
                <a:cubicBezTo>
                  <a:pt x="3848100" y="2578100"/>
                  <a:pt x="3924300" y="2374900"/>
                  <a:pt x="4013200" y="2374900"/>
                </a:cubicBezTo>
                <a:cubicBezTo>
                  <a:pt x="4102100" y="2374900"/>
                  <a:pt x="4178300" y="2171700"/>
                  <a:pt x="4178300" y="1917700"/>
                </a:cubicBezTo>
                <a:lnTo>
                  <a:pt x="4178300" y="1866900"/>
                </a:lnTo>
                <a:cubicBezTo>
                  <a:pt x="4178300" y="1295400"/>
                  <a:pt x="3975100" y="1092200"/>
                  <a:pt x="3390900" y="1092200"/>
                </a:cubicBezTo>
                <a:lnTo>
                  <a:pt x="2705100" y="1092200"/>
                </a:lnTo>
                <a:cubicBezTo>
                  <a:pt x="2451100" y="1092200"/>
                  <a:pt x="2247900" y="1181100"/>
                  <a:pt x="2247900" y="1295400"/>
                </a:cubicBezTo>
                <a:cubicBezTo>
                  <a:pt x="2247900" y="1397000"/>
                  <a:pt x="2120900" y="1511300"/>
                  <a:pt x="1968500" y="1536700"/>
                </a:cubicBezTo>
                <a:cubicBezTo>
                  <a:pt x="1549400" y="1612900"/>
                  <a:pt x="1282700" y="1993900"/>
                  <a:pt x="1282700" y="2514600"/>
                </a:cubicBezTo>
                <a:lnTo>
                  <a:pt x="1282700" y="2882900"/>
                </a:lnTo>
                <a:cubicBezTo>
                  <a:pt x="1282700" y="3136900"/>
                  <a:pt x="1193800" y="3340100"/>
                  <a:pt x="1092200" y="3340100"/>
                </a:cubicBezTo>
                <a:cubicBezTo>
                  <a:pt x="977900" y="3340100"/>
                  <a:pt x="863600" y="3543300"/>
                  <a:pt x="850900" y="3797300"/>
                </a:cubicBezTo>
                <a:lnTo>
                  <a:pt x="838200" y="3886200"/>
                </a:lnTo>
                <a:cubicBezTo>
                  <a:pt x="825500" y="4127500"/>
                  <a:pt x="762000" y="4432300"/>
                  <a:pt x="723900" y="4559300"/>
                </a:cubicBezTo>
                <a:cubicBezTo>
                  <a:pt x="685800" y="4686300"/>
                  <a:pt x="749300" y="4889500"/>
                  <a:pt x="889000" y="5029200"/>
                </a:cubicBezTo>
                <a:cubicBezTo>
                  <a:pt x="1016000" y="5156200"/>
                  <a:pt x="1333500" y="5270500"/>
                  <a:pt x="1574800" y="5270500"/>
                </a:cubicBezTo>
                <a:close/>
                <a:moveTo>
                  <a:pt x="266700" y="622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66" name="Freeform 15066"/>
          <p:cNvSpPr/>
          <p:nvPr/>
        </p:nvSpPr>
        <p:spPr>
          <a:xfrm rot="0" flipH="0" flipV="0">
            <a:off x="21127547" y="17897849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67" name="Freeform 15067"/>
          <p:cNvSpPr/>
          <p:nvPr/>
        </p:nvSpPr>
        <p:spPr>
          <a:xfrm rot="0" flipH="0" flipV="0">
            <a:off x="21190185" y="17897849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68" name="Freeform 15068"/>
          <p:cNvSpPr/>
          <p:nvPr/>
        </p:nvSpPr>
        <p:spPr>
          <a:xfrm rot="0" flipH="0" flipV="0">
            <a:off x="21248237" y="17898693"/>
            <a:ext cx="70097" cy="56343"/>
          </a:xfrm>
          <a:custGeom>
            <a:pathLst>
              <a:path w="7378700" h="5930900">
                <a:moveTo>
                  <a:pt x="6718300" y="1485900"/>
                </a:moveTo>
                <a:lnTo>
                  <a:pt x="5791200" y="2451100"/>
                </a:lnTo>
                <a:cubicBezTo>
                  <a:pt x="5422900" y="2819400"/>
                  <a:pt x="5130800" y="3175000"/>
                  <a:pt x="5130800" y="3251200"/>
                </a:cubicBezTo>
                <a:cubicBezTo>
                  <a:pt x="5130800" y="3314700"/>
                  <a:pt x="5207000" y="3365500"/>
                  <a:pt x="5295900" y="3365500"/>
                </a:cubicBezTo>
                <a:cubicBezTo>
                  <a:pt x="5511800" y="3365500"/>
                  <a:pt x="6096000" y="4902200"/>
                  <a:pt x="6096000" y="5473700"/>
                </a:cubicBezTo>
                <a:cubicBezTo>
                  <a:pt x="6096000" y="5727700"/>
                  <a:pt x="5956300" y="5930900"/>
                  <a:pt x="5778500" y="5930900"/>
                </a:cubicBezTo>
                <a:cubicBezTo>
                  <a:pt x="5168900" y="5930900"/>
                  <a:pt x="4927600" y="5651500"/>
                  <a:pt x="4737100" y="4737100"/>
                </a:cubicBezTo>
                <a:cubicBezTo>
                  <a:pt x="4508500" y="3657600"/>
                  <a:pt x="4356100" y="3365500"/>
                  <a:pt x="4013200" y="3365500"/>
                </a:cubicBezTo>
                <a:cubicBezTo>
                  <a:pt x="3860800" y="3365500"/>
                  <a:pt x="3733800" y="3937000"/>
                  <a:pt x="3644900" y="5054600"/>
                </a:cubicBezTo>
                <a:cubicBezTo>
                  <a:pt x="3606800" y="5575300"/>
                  <a:pt x="3340100" y="5930900"/>
                  <a:pt x="2971800" y="5930900"/>
                </a:cubicBezTo>
                <a:cubicBezTo>
                  <a:pt x="2628900" y="5930900"/>
                  <a:pt x="2565400" y="5842000"/>
                  <a:pt x="2565400" y="5372100"/>
                </a:cubicBezTo>
                <a:cubicBezTo>
                  <a:pt x="2565400" y="5156200"/>
                  <a:pt x="2641600" y="4927600"/>
                  <a:pt x="2730500" y="4876800"/>
                </a:cubicBezTo>
                <a:cubicBezTo>
                  <a:pt x="2933700" y="4749800"/>
                  <a:pt x="2933700" y="3683000"/>
                  <a:pt x="2730500" y="3683000"/>
                </a:cubicBezTo>
                <a:cubicBezTo>
                  <a:pt x="2641600" y="3683000"/>
                  <a:pt x="2286000" y="4000500"/>
                  <a:pt x="1955800" y="4368800"/>
                </a:cubicBezTo>
                <a:lnTo>
                  <a:pt x="1168400" y="5257800"/>
                </a:lnTo>
                <a:cubicBezTo>
                  <a:pt x="838200" y="5626100"/>
                  <a:pt x="431800" y="5930900"/>
                  <a:pt x="279400" y="5930900"/>
                </a:cubicBezTo>
                <a:cubicBezTo>
                  <a:pt x="127000" y="5930900"/>
                  <a:pt x="0" y="5753100"/>
                  <a:pt x="0" y="5537200"/>
                </a:cubicBezTo>
                <a:cubicBezTo>
                  <a:pt x="0" y="5308600"/>
                  <a:pt x="292100" y="4851400"/>
                  <a:pt x="660400" y="4495800"/>
                </a:cubicBezTo>
                <a:lnTo>
                  <a:pt x="1587500" y="3606800"/>
                </a:lnTo>
                <a:cubicBezTo>
                  <a:pt x="1943100" y="3251200"/>
                  <a:pt x="2247900" y="2882900"/>
                  <a:pt x="2247900" y="2768600"/>
                </a:cubicBezTo>
                <a:cubicBezTo>
                  <a:pt x="2247900" y="2654300"/>
                  <a:pt x="2171700" y="2565400"/>
                  <a:pt x="2082800" y="2565400"/>
                </a:cubicBezTo>
                <a:cubicBezTo>
                  <a:pt x="1866900" y="2565400"/>
                  <a:pt x="1282700" y="1028700"/>
                  <a:pt x="1282700" y="457200"/>
                </a:cubicBezTo>
                <a:cubicBezTo>
                  <a:pt x="1282700" y="203200"/>
                  <a:pt x="1422400" y="0"/>
                  <a:pt x="1600200" y="0"/>
                </a:cubicBezTo>
                <a:cubicBezTo>
                  <a:pt x="2209800" y="0"/>
                  <a:pt x="2387600" y="228600"/>
                  <a:pt x="2654300" y="1358900"/>
                </a:cubicBezTo>
                <a:cubicBezTo>
                  <a:pt x="2692400" y="1536700"/>
                  <a:pt x="2730500" y="1701800"/>
                  <a:pt x="2730500" y="1727200"/>
                </a:cubicBezTo>
                <a:cubicBezTo>
                  <a:pt x="2730500" y="2451100"/>
                  <a:pt x="2895600" y="2667000"/>
                  <a:pt x="3365500" y="2514600"/>
                </a:cubicBezTo>
                <a:cubicBezTo>
                  <a:pt x="3517900" y="2476500"/>
                  <a:pt x="3632200" y="1854200"/>
                  <a:pt x="3733800" y="698500"/>
                </a:cubicBezTo>
                <a:cubicBezTo>
                  <a:pt x="3771900" y="215900"/>
                  <a:pt x="3987800" y="0"/>
                  <a:pt x="4445000" y="0"/>
                </a:cubicBezTo>
                <a:cubicBezTo>
                  <a:pt x="4749800" y="0"/>
                  <a:pt x="4813300" y="114300"/>
                  <a:pt x="4813300" y="635000"/>
                </a:cubicBezTo>
                <a:cubicBezTo>
                  <a:pt x="4813300" y="901700"/>
                  <a:pt x="4737100" y="1117600"/>
                  <a:pt x="4648200" y="1117600"/>
                </a:cubicBezTo>
                <a:cubicBezTo>
                  <a:pt x="4559300" y="1117600"/>
                  <a:pt x="4495800" y="1371600"/>
                  <a:pt x="4495800" y="1689100"/>
                </a:cubicBezTo>
                <a:cubicBezTo>
                  <a:pt x="4495800" y="1993900"/>
                  <a:pt x="4559300" y="2247900"/>
                  <a:pt x="4648200" y="2247900"/>
                </a:cubicBezTo>
                <a:cubicBezTo>
                  <a:pt x="4737100" y="2247900"/>
                  <a:pt x="5080000" y="1943100"/>
                  <a:pt x="5422900" y="1574800"/>
                </a:cubicBezTo>
                <a:lnTo>
                  <a:pt x="6235700" y="673100"/>
                </a:lnTo>
                <a:cubicBezTo>
                  <a:pt x="6565900" y="304800"/>
                  <a:pt x="6959600" y="0"/>
                  <a:pt x="7112000" y="0"/>
                </a:cubicBezTo>
                <a:cubicBezTo>
                  <a:pt x="7251700" y="0"/>
                  <a:pt x="7378700" y="177800"/>
                  <a:pt x="7378700" y="406400"/>
                </a:cubicBezTo>
                <a:cubicBezTo>
                  <a:pt x="7378700" y="622300"/>
                  <a:pt x="7086600" y="1104900"/>
                  <a:pt x="6718300" y="1485900"/>
                </a:cubicBezTo>
                <a:close/>
                <a:moveTo>
                  <a:pt x="4203700" y="5994400"/>
                </a:moveTo>
                <a:moveTo>
                  <a:pt x="4406900" y="2247900"/>
                </a:moveTo>
                <a:cubicBezTo>
                  <a:pt x="4457700" y="2247900"/>
                  <a:pt x="4495800" y="2286000"/>
                  <a:pt x="4495800" y="2324100"/>
                </a:cubicBezTo>
                <a:cubicBezTo>
                  <a:pt x="4495800" y="2374900"/>
                  <a:pt x="4457700" y="2400300"/>
                  <a:pt x="4406900" y="2400300"/>
                </a:cubicBezTo>
                <a:cubicBezTo>
                  <a:pt x="4368800" y="2400300"/>
                  <a:pt x="4330700" y="2374900"/>
                  <a:pt x="4330700" y="2324100"/>
                </a:cubicBezTo>
                <a:cubicBezTo>
                  <a:pt x="4330700" y="2286000"/>
                  <a:pt x="4368800" y="2247900"/>
                  <a:pt x="4406900" y="2247900"/>
                </a:cubicBezTo>
                <a:close/>
                <a:moveTo>
                  <a:pt x="3441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69" name="Freeform 15069"/>
          <p:cNvSpPr/>
          <p:nvPr/>
        </p:nvSpPr>
        <p:spPr>
          <a:xfrm rot="0" flipH="0" flipV="0">
            <a:off x="21324871" y="17897728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70" name="Freeform 15070"/>
          <p:cNvSpPr/>
          <p:nvPr/>
        </p:nvSpPr>
        <p:spPr>
          <a:xfrm rot="0" flipH="0" flipV="0">
            <a:off x="21383164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71" name="Freeform 15071"/>
          <p:cNvSpPr/>
          <p:nvPr/>
        </p:nvSpPr>
        <p:spPr>
          <a:xfrm rot="0" flipH="0" flipV="0">
            <a:off x="21443148" y="1789796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72" name="Freeform 15072"/>
          <p:cNvSpPr/>
          <p:nvPr/>
        </p:nvSpPr>
        <p:spPr>
          <a:xfrm rot="0" flipH="0" flipV="0">
            <a:off x="21503374" y="17897849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73" name="Freeform 15073"/>
          <p:cNvSpPr/>
          <p:nvPr/>
        </p:nvSpPr>
        <p:spPr>
          <a:xfrm rot="0" flipH="0" flipV="0">
            <a:off x="21583505" y="17873236"/>
            <a:ext cx="38004" cy="24371"/>
          </a:xfrm>
          <a:custGeom>
            <a:pathLst>
              <a:path w="4000500" h="2565400">
                <a:moveTo>
                  <a:pt x="1485900" y="1193800"/>
                </a:moveTo>
                <a:lnTo>
                  <a:pt x="1155700" y="1905000"/>
                </a:lnTo>
                <a:cubicBezTo>
                  <a:pt x="939800" y="2349500"/>
                  <a:pt x="673100" y="2565400"/>
                  <a:pt x="317500" y="2565400"/>
                </a:cubicBezTo>
                <a:cubicBezTo>
                  <a:pt x="139700" y="2565400"/>
                  <a:pt x="0" y="2413000"/>
                  <a:pt x="0" y="2235200"/>
                </a:cubicBezTo>
                <a:lnTo>
                  <a:pt x="0" y="2082800"/>
                </a:lnTo>
                <a:cubicBezTo>
                  <a:pt x="0" y="1905000"/>
                  <a:pt x="88900" y="1625600"/>
                  <a:pt x="203200" y="1473200"/>
                </a:cubicBezTo>
                <a:lnTo>
                  <a:pt x="304800" y="1333500"/>
                </a:lnTo>
                <a:cubicBezTo>
                  <a:pt x="419100" y="1181100"/>
                  <a:pt x="558800" y="914400"/>
                  <a:pt x="622300" y="749300"/>
                </a:cubicBezTo>
                <a:lnTo>
                  <a:pt x="673100" y="622300"/>
                </a:lnTo>
                <a:cubicBezTo>
                  <a:pt x="825500" y="215900"/>
                  <a:pt x="1079500" y="0"/>
                  <a:pt x="1358900" y="0"/>
                </a:cubicBezTo>
                <a:cubicBezTo>
                  <a:pt x="1498600" y="0"/>
                  <a:pt x="1638300" y="88900"/>
                  <a:pt x="1676400" y="190500"/>
                </a:cubicBezTo>
                <a:cubicBezTo>
                  <a:pt x="1714500" y="304800"/>
                  <a:pt x="1714500" y="508000"/>
                  <a:pt x="1689100" y="660400"/>
                </a:cubicBezTo>
                <a:cubicBezTo>
                  <a:pt x="1651000" y="800100"/>
                  <a:pt x="1562100" y="1041400"/>
                  <a:pt x="1485900" y="1193800"/>
                </a:cubicBezTo>
                <a:close/>
                <a:moveTo>
                  <a:pt x="5092700" y="8674100"/>
                </a:moveTo>
                <a:moveTo>
                  <a:pt x="2717800" y="1155700"/>
                </a:moveTo>
                <a:lnTo>
                  <a:pt x="3175000" y="279400"/>
                </a:lnTo>
                <a:cubicBezTo>
                  <a:pt x="3263900" y="127000"/>
                  <a:pt x="3441700" y="0"/>
                  <a:pt x="3594100" y="0"/>
                </a:cubicBezTo>
                <a:cubicBezTo>
                  <a:pt x="3733800" y="0"/>
                  <a:pt x="3886200" y="88900"/>
                  <a:pt x="3924300" y="190500"/>
                </a:cubicBezTo>
                <a:cubicBezTo>
                  <a:pt x="4000500" y="419100"/>
                  <a:pt x="3937000" y="774700"/>
                  <a:pt x="3733800" y="1193800"/>
                </a:cubicBezTo>
                <a:lnTo>
                  <a:pt x="3390900" y="1905000"/>
                </a:lnTo>
                <a:cubicBezTo>
                  <a:pt x="3187700" y="2349500"/>
                  <a:pt x="2908300" y="2565400"/>
                  <a:pt x="2565400" y="2565400"/>
                </a:cubicBezTo>
                <a:cubicBezTo>
                  <a:pt x="2387600" y="2565400"/>
                  <a:pt x="2247900" y="2413000"/>
                  <a:pt x="2247900" y="2235200"/>
                </a:cubicBezTo>
                <a:lnTo>
                  <a:pt x="2247900" y="2082800"/>
                </a:lnTo>
                <a:cubicBezTo>
                  <a:pt x="2247900" y="1905000"/>
                  <a:pt x="2311400" y="1689100"/>
                  <a:pt x="2400300" y="1600200"/>
                </a:cubicBezTo>
                <a:cubicBezTo>
                  <a:pt x="2489200" y="1511300"/>
                  <a:pt x="2628900" y="1308100"/>
                  <a:pt x="2717800" y="1155700"/>
                </a:cubicBezTo>
                <a:close/>
                <a:moveTo>
                  <a:pt x="51308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74" name="Freeform 15074"/>
          <p:cNvSpPr/>
          <p:nvPr/>
        </p:nvSpPr>
        <p:spPr>
          <a:xfrm rot="0" flipH="0" flipV="0">
            <a:off x="21615497" y="17948401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75" name="Freeform 15075"/>
          <p:cNvSpPr/>
          <p:nvPr/>
        </p:nvSpPr>
        <p:spPr>
          <a:xfrm rot="0" flipH="0" flipV="0">
            <a:off x="21696397" y="17872392"/>
            <a:ext cx="74923" cy="94468"/>
          </a:xfrm>
          <a:custGeom>
            <a:pathLst>
              <a:path w="7886700" h="9944100">
                <a:moveTo>
                  <a:pt x="5232400" y="8813800"/>
                </a:moveTo>
                <a:lnTo>
                  <a:pt x="1612900" y="8813800"/>
                </a:lnTo>
                <a:cubicBezTo>
                  <a:pt x="1219200" y="8813800"/>
                  <a:pt x="990600" y="9029700"/>
                  <a:pt x="901700" y="9448800"/>
                </a:cubicBezTo>
                <a:lnTo>
                  <a:pt x="863600" y="9626600"/>
                </a:lnTo>
                <a:cubicBezTo>
                  <a:pt x="825500" y="9804400"/>
                  <a:pt x="660400" y="9944100"/>
                  <a:pt x="482600" y="9944100"/>
                </a:cubicBezTo>
                <a:cubicBezTo>
                  <a:pt x="127000" y="9944100"/>
                  <a:pt x="0" y="9855200"/>
                  <a:pt x="0" y="9626600"/>
                </a:cubicBezTo>
                <a:cubicBezTo>
                  <a:pt x="0" y="9537700"/>
                  <a:pt x="38100" y="9334500"/>
                  <a:pt x="76200" y="9169400"/>
                </a:cubicBezTo>
                <a:lnTo>
                  <a:pt x="177800" y="8712200"/>
                </a:lnTo>
                <a:cubicBezTo>
                  <a:pt x="254000" y="8356600"/>
                  <a:pt x="533400" y="8064500"/>
                  <a:pt x="965200" y="7874000"/>
                </a:cubicBezTo>
                <a:lnTo>
                  <a:pt x="1193800" y="7772400"/>
                </a:lnTo>
                <a:cubicBezTo>
                  <a:pt x="1587500" y="7594600"/>
                  <a:pt x="1600200" y="7594600"/>
                  <a:pt x="1676400" y="7213600"/>
                </a:cubicBezTo>
                <a:lnTo>
                  <a:pt x="1714500" y="7035800"/>
                </a:lnTo>
                <a:cubicBezTo>
                  <a:pt x="1739900" y="6858000"/>
                  <a:pt x="1828800" y="6578600"/>
                  <a:pt x="1892300" y="6426200"/>
                </a:cubicBezTo>
                <a:lnTo>
                  <a:pt x="4000500" y="1041400"/>
                </a:lnTo>
                <a:cubicBezTo>
                  <a:pt x="4064000" y="876300"/>
                  <a:pt x="4178300" y="635000"/>
                  <a:pt x="4267200" y="495300"/>
                </a:cubicBezTo>
                <a:lnTo>
                  <a:pt x="4292600" y="457200"/>
                </a:lnTo>
                <a:cubicBezTo>
                  <a:pt x="4521200" y="63500"/>
                  <a:pt x="4635500" y="0"/>
                  <a:pt x="4978400" y="0"/>
                </a:cubicBezTo>
                <a:lnTo>
                  <a:pt x="7378700" y="0"/>
                </a:lnTo>
                <a:cubicBezTo>
                  <a:pt x="7556500" y="0"/>
                  <a:pt x="7734300" y="38100"/>
                  <a:pt x="7785100" y="76200"/>
                </a:cubicBezTo>
                <a:cubicBezTo>
                  <a:pt x="7886700" y="177800"/>
                  <a:pt x="7886700" y="711200"/>
                  <a:pt x="7785100" y="1104900"/>
                </a:cubicBezTo>
                <a:lnTo>
                  <a:pt x="6400800" y="6578600"/>
                </a:lnTo>
                <a:cubicBezTo>
                  <a:pt x="6350000" y="6756400"/>
                  <a:pt x="6273800" y="6896100"/>
                  <a:pt x="6210300" y="6896100"/>
                </a:cubicBezTo>
                <a:cubicBezTo>
                  <a:pt x="6146800" y="6896100"/>
                  <a:pt x="6096000" y="7035800"/>
                  <a:pt x="6096000" y="7213600"/>
                </a:cubicBezTo>
                <a:lnTo>
                  <a:pt x="6096000" y="7531100"/>
                </a:lnTo>
                <a:cubicBezTo>
                  <a:pt x="6096000" y="7708900"/>
                  <a:pt x="6134100" y="7886700"/>
                  <a:pt x="6184900" y="7937500"/>
                </a:cubicBezTo>
                <a:cubicBezTo>
                  <a:pt x="6223000" y="7975600"/>
                  <a:pt x="6337300" y="8013700"/>
                  <a:pt x="6426200" y="8013700"/>
                </a:cubicBezTo>
                <a:cubicBezTo>
                  <a:pt x="6502400" y="8013700"/>
                  <a:pt x="6578600" y="8166100"/>
                  <a:pt x="6578600" y="8343900"/>
                </a:cubicBezTo>
                <a:lnTo>
                  <a:pt x="6578600" y="8661400"/>
                </a:lnTo>
                <a:cubicBezTo>
                  <a:pt x="6578600" y="8839200"/>
                  <a:pt x="6540500" y="9118600"/>
                  <a:pt x="6502400" y="9296400"/>
                </a:cubicBezTo>
                <a:lnTo>
                  <a:pt x="6413500" y="9626600"/>
                </a:lnTo>
                <a:cubicBezTo>
                  <a:pt x="6362700" y="9817100"/>
                  <a:pt x="6197600" y="9944100"/>
                  <a:pt x="6007100" y="9944100"/>
                </a:cubicBezTo>
                <a:lnTo>
                  <a:pt x="5778500" y="9944100"/>
                </a:lnTo>
                <a:cubicBezTo>
                  <a:pt x="5588000" y="9944100"/>
                  <a:pt x="5461000" y="9817100"/>
                  <a:pt x="5461000" y="9626600"/>
                </a:cubicBezTo>
                <a:lnTo>
                  <a:pt x="5461000" y="9461500"/>
                </a:lnTo>
                <a:cubicBezTo>
                  <a:pt x="5461000" y="9283700"/>
                  <a:pt x="5473700" y="9067800"/>
                  <a:pt x="5511800" y="8978900"/>
                </a:cubicBezTo>
                <a:cubicBezTo>
                  <a:pt x="5537200" y="8890000"/>
                  <a:pt x="5410200" y="8813800"/>
                  <a:pt x="5232400" y="8813800"/>
                </a:cubicBezTo>
                <a:close/>
                <a:moveTo>
                  <a:pt x="-368300" y="8763000"/>
                </a:moveTo>
                <a:moveTo>
                  <a:pt x="4660900" y="1803400"/>
                </a:moveTo>
                <a:lnTo>
                  <a:pt x="2692400" y="6756400"/>
                </a:lnTo>
                <a:cubicBezTo>
                  <a:pt x="2628900" y="6921500"/>
                  <a:pt x="2565400" y="7200900"/>
                  <a:pt x="2565400" y="7378700"/>
                </a:cubicBezTo>
                <a:lnTo>
                  <a:pt x="2565400" y="7531100"/>
                </a:lnTo>
                <a:cubicBezTo>
                  <a:pt x="2565400" y="7785100"/>
                  <a:pt x="2641600" y="7861300"/>
                  <a:pt x="2895600" y="7861300"/>
                </a:cubicBezTo>
                <a:lnTo>
                  <a:pt x="4495800" y="7861300"/>
                </a:lnTo>
                <a:cubicBezTo>
                  <a:pt x="4876800" y="7861300"/>
                  <a:pt x="5003800" y="7747000"/>
                  <a:pt x="5118100" y="7340600"/>
                </a:cubicBezTo>
                <a:lnTo>
                  <a:pt x="6654800" y="2070100"/>
                </a:lnTo>
                <a:cubicBezTo>
                  <a:pt x="6705600" y="1892300"/>
                  <a:pt x="6743700" y="1612900"/>
                  <a:pt x="6743700" y="1435100"/>
                </a:cubicBezTo>
                <a:lnTo>
                  <a:pt x="6743700" y="1282700"/>
                </a:lnTo>
                <a:cubicBezTo>
                  <a:pt x="6743700" y="1041400"/>
                  <a:pt x="6654800" y="952500"/>
                  <a:pt x="6426200" y="952500"/>
                </a:cubicBezTo>
                <a:lnTo>
                  <a:pt x="5410200" y="952500"/>
                </a:lnTo>
                <a:cubicBezTo>
                  <a:pt x="5092700" y="952500"/>
                  <a:pt x="4914900" y="1168400"/>
                  <a:pt x="4660900" y="1803400"/>
                </a:cubicBezTo>
                <a:close/>
                <a:moveTo>
                  <a:pt x="66421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76" name="Freeform 15076"/>
          <p:cNvSpPr/>
          <p:nvPr/>
        </p:nvSpPr>
        <p:spPr>
          <a:xfrm rot="0" flipH="0" flipV="0">
            <a:off x="21781088" y="17871547"/>
            <a:ext cx="58756" cy="83851"/>
          </a:xfrm>
          <a:custGeom>
            <a:pathLst>
              <a:path w="6184900" h="8826500">
                <a:moveTo>
                  <a:pt x="114300" y="6273800"/>
                </a:moveTo>
                <a:lnTo>
                  <a:pt x="1346200" y="1816100"/>
                </a:lnTo>
                <a:cubicBezTo>
                  <a:pt x="1384300" y="1651000"/>
                  <a:pt x="1511300" y="1397000"/>
                  <a:pt x="1600200" y="1270000"/>
                </a:cubicBezTo>
                <a:lnTo>
                  <a:pt x="1727200" y="1092200"/>
                </a:lnTo>
                <a:cubicBezTo>
                  <a:pt x="2120900" y="546100"/>
                  <a:pt x="2374900" y="381000"/>
                  <a:pt x="3009900" y="228600"/>
                </a:cubicBezTo>
                <a:lnTo>
                  <a:pt x="3619500" y="76200"/>
                </a:lnTo>
                <a:cubicBezTo>
                  <a:pt x="3810000" y="38100"/>
                  <a:pt x="4102100" y="0"/>
                  <a:pt x="4279900" y="0"/>
                </a:cubicBezTo>
                <a:lnTo>
                  <a:pt x="5486400" y="0"/>
                </a:lnTo>
                <a:cubicBezTo>
                  <a:pt x="5664200" y="0"/>
                  <a:pt x="5880100" y="76200"/>
                  <a:pt x="5969000" y="165100"/>
                </a:cubicBezTo>
                <a:cubicBezTo>
                  <a:pt x="6134100" y="330200"/>
                  <a:pt x="6184900" y="749300"/>
                  <a:pt x="6045200" y="876300"/>
                </a:cubicBezTo>
                <a:cubicBezTo>
                  <a:pt x="5994400" y="927100"/>
                  <a:pt x="5816600" y="965200"/>
                  <a:pt x="5638800" y="965200"/>
                </a:cubicBezTo>
                <a:lnTo>
                  <a:pt x="3556000" y="965200"/>
                </a:lnTo>
                <a:cubicBezTo>
                  <a:pt x="3035300" y="965200"/>
                  <a:pt x="2489200" y="1384300"/>
                  <a:pt x="2349500" y="1917700"/>
                </a:cubicBezTo>
                <a:lnTo>
                  <a:pt x="1371600" y="5537200"/>
                </a:lnTo>
                <a:cubicBezTo>
                  <a:pt x="1320800" y="5702300"/>
                  <a:pt x="1219200" y="5956300"/>
                  <a:pt x="1143000" y="6096000"/>
                </a:cubicBezTo>
                <a:cubicBezTo>
                  <a:pt x="1054100" y="6223000"/>
                  <a:pt x="990600" y="6477000"/>
                  <a:pt x="990600" y="6654800"/>
                </a:cubicBezTo>
                <a:lnTo>
                  <a:pt x="990600" y="7061200"/>
                </a:lnTo>
                <a:cubicBezTo>
                  <a:pt x="990600" y="7543800"/>
                  <a:pt x="1219200" y="7861300"/>
                  <a:pt x="1587500" y="7861300"/>
                </a:cubicBezTo>
                <a:lnTo>
                  <a:pt x="3390900" y="7861300"/>
                </a:lnTo>
                <a:cubicBezTo>
                  <a:pt x="3568700" y="7861300"/>
                  <a:pt x="3784600" y="7937500"/>
                  <a:pt x="3873500" y="8026400"/>
                </a:cubicBezTo>
                <a:cubicBezTo>
                  <a:pt x="4051300" y="8191500"/>
                  <a:pt x="4089400" y="8610600"/>
                  <a:pt x="3962400" y="8737600"/>
                </a:cubicBezTo>
                <a:cubicBezTo>
                  <a:pt x="3911600" y="8788400"/>
                  <a:pt x="3733800" y="8826500"/>
                  <a:pt x="3556000" y="8826500"/>
                </a:cubicBezTo>
                <a:lnTo>
                  <a:pt x="1638300" y="8826500"/>
                </a:lnTo>
                <a:cubicBezTo>
                  <a:pt x="1460500" y="8826500"/>
                  <a:pt x="1193800" y="8750300"/>
                  <a:pt x="1054100" y="8674100"/>
                </a:cubicBezTo>
                <a:lnTo>
                  <a:pt x="825500" y="8547100"/>
                </a:lnTo>
                <a:cubicBezTo>
                  <a:pt x="381000" y="8293100"/>
                  <a:pt x="254000" y="8102600"/>
                  <a:pt x="101600" y="7467600"/>
                </a:cubicBezTo>
                <a:cubicBezTo>
                  <a:pt x="0" y="7035800"/>
                  <a:pt x="12700" y="6654800"/>
                  <a:pt x="114300" y="6273800"/>
                </a:cubicBezTo>
                <a:close/>
                <a:moveTo>
                  <a:pt x="2032000" y="8851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77" name="Freeform 15077"/>
          <p:cNvSpPr/>
          <p:nvPr/>
        </p:nvSpPr>
        <p:spPr>
          <a:xfrm rot="0" flipH="0" flipV="0">
            <a:off x="21858418" y="17873357"/>
            <a:ext cx="50190" cy="82283"/>
          </a:xfrm>
          <a:custGeom>
            <a:pathLst>
              <a:path w="5283200" h="8661400">
                <a:moveTo>
                  <a:pt x="635000" y="0"/>
                </a:moveTo>
                <a:lnTo>
                  <a:pt x="4813300" y="0"/>
                </a:lnTo>
                <a:cubicBezTo>
                  <a:pt x="5118100" y="0"/>
                  <a:pt x="5283200" y="203200"/>
                  <a:pt x="5283200" y="596900"/>
                </a:cubicBezTo>
                <a:cubicBezTo>
                  <a:pt x="5283200" y="711200"/>
                  <a:pt x="5257800" y="838200"/>
                  <a:pt x="5207000" y="876300"/>
                </a:cubicBezTo>
                <a:cubicBezTo>
                  <a:pt x="5168900" y="927100"/>
                  <a:pt x="4978400" y="952500"/>
                  <a:pt x="4813300" y="952500"/>
                </a:cubicBezTo>
                <a:lnTo>
                  <a:pt x="3200400" y="952500"/>
                </a:lnTo>
                <a:cubicBezTo>
                  <a:pt x="2908300" y="952500"/>
                  <a:pt x="2882900" y="977900"/>
                  <a:pt x="2806700" y="1295400"/>
                </a:cubicBezTo>
                <a:lnTo>
                  <a:pt x="2641600" y="1993900"/>
                </a:lnTo>
                <a:cubicBezTo>
                  <a:pt x="2590800" y="2171700"/>
                  <a:pt x="2565400" y="2451100"/>
                  <a:pt x="2565400" y="2603500"/>
                </a:cubicBezTo>
                <a:cubicBezTo>
                  <a:pt x="2565400" y="2755900"/>
                  <a:pt x="2527300" y="3022600"/>
                  <a:pt x="2476500" y="3187700"/>
                </a:cubicBezTo>
                <a:lnTo>
                  <a:pt x="1219200" y="7950200"/>
                </a:lnTo>
                <a:cubicBezTo>
                  <a:pt x="1054100" y="8610600"/>
                  <a:pt x="1016000" y="8661400"/>
                  <a:pt x="698500" y="8661400"/>
                </a:cubicBezTo>
                <a:lnTo>
                  <a:pt x="635000" y="8661400"/>
                </a:lnTo>
                <a:cubicBezTo>
                  <a:pt x="228600" y="8661400"/>
                  <a:pt x="152400" y="8585200"/>
                  <a:pt x="152400" y="8178800"/>
                </a:cubicBezTo>
                <a:cubicBezTo>
                  <a:pt x="152400" y="8001000"/>
                  <a:pt x="190500" y="7721600"/>
                  <a:pt x="241300" y="7556500"/>
                </a:cubicBezTo>
                <a:lnTo>
                  <a:pt x="1651000" y="2298700"/>
                </a:lnTo>
                <a:cubicBezTo>
                  <a:pt x="1701800" y="2133600"/>
                  <a:pt x="1778000" y="1854200"/>
                  <a:pt x="1841500" y="1663700"/>
                </a:cubicBezTo>
                <a:lnTo>
                  <a:pt x="1930400" y="1384300"/>
                </a:lnTo>
                <a:cubicBezTo>
                  <a:pt x="2044700" y="1003300"/>
                  <a:pt x="2019300" y="952500"/>
                  <a:pt x="1600200" y="952500"/>
                </a:cubicBezTo>
                <a:lnTo>
                  <a:pt x="482600" y="952500"/>
                </a:lnTo>
                <a:cubicBezTo>
                  <a:pt x="88900" y="952500"/>
                  <a:pt x="0" y="876300"/>
                  <a:pt x="0" y="558800"/>
                </a:cubicBezTo>
                <a:cubicBezTo>
                  <a:pt x="0" y="419100"/>
                  <a:pt x="63500" y="241300"/>
                  <a:pt x="152400" y="152400"/>
                </a:cubicBezTo>
                <a:cubicBezTo>
                  <a:pt x="241300" y="63500"/>
                  <a:pt x="457200" y="0"/>
                  <a:pt x="635000" y="0"/>
                </a:cubicBezTo>
                <a:close/>
                <a:moveTo>
                  <a:pt x="63754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78" name="Freeform 15078"/>
          <p:cNvSpPr/>
          <p:nvPr/>
        </p:nvSpPr>
        <p:spPr>
          <a:xfrm rot="0" flipH="0" flipV="0">
            <a:off x="21915961" y="17872754"/>
            <a:ext cx="60928" cy="82403"/>
          </a:xfrm>
          <a:custGeom>
            <a:pathLst>
              <a:path w="6413500" h="8674100">
                <a:moveTo>
                  <a:pt x="2489200" y="8674100"/>
                </a:moveTo>
                <a:lnTo>
                  <a:pt x="800100" y="8674100"/>
                </a:lnTo>
                <a:cubicBezTo>
                  <a:pt x="88900" y="8674100"/>
                  <a:pt x="0" y="8623300"/>
                  <a:pt x="0" y="8267700"/>
                </a:cubicBezTo>
                <a:cubicBezTo>
                  <a:pt x="0" y="8001000"/>
                  <a:pt x="76200" y="7899400"/>
                  <a:pt x="355600" y="7785100"/>
                </a:cubicBezTo>
                <a:cubicBezTo>
                  <a:pt x="469900" y="7747000"/>
                  <a:pt x="850900" y="7708900"/>
                  <a:pt x="1206500" y="7708900"/>
                </a:cubicBezTo>
                <a:lnTo>
                  <a:pt x="2882900" y="7708900"/>
                </a:lnTo>
                <a:cubicBezTo>
                  <a:pt x="3302000" y="7708900"/>
                  <a:pt x="3619500" y="7493000"/>
                  <a:pt x="3771900" y="7073900"/>
                </a:cubicBezTo>
                <a:lnTo>
                  <a:pt x="3937000" y="6654800"/>
                </a:lnTo>
                <a:cubicBezTo>
                  <a:pt x="4254500" y="5816600"/>
                  <a:pt x="4229100" y="5321300"/>
                  <a:pt x="3886200" y="5219700"/>
                </a:cubicBezTo>
                <a:cubicBezTo>
                  <a:pt x="3530600" y="5118100"/>
                  <a:pt x="2755900" y="5118100"/>
                  <a:pt x="2641600" y="5219700"/>
                </a:cubicBezTo>
                <a:cubicBezTo>
                  <a:pt x="2603500" y="5257800"/>
                  <a:pt x="2298700" y="5245100"/>
                  <a:pt x="1955800" y="5181600"/>
                </a:cubicBezTo>
                <a:lnTo>
                  <a:pt x="1790700" y="5156200"/>
                </a:lnTo>
                <a:cubicBezTo>
                  <a:pt x="1447800" y="5092700"/>
                  <a:pt x="1092200" y="4953000"/>
                  <a:pt x="990600" y="4851400"/>
                </a:cubicBezTo>
                <a:cubicBezTo>
                  <a:pt x="495300" y="4356100"/>
                  <a:pt x="190500" y="3200400"/>
                  <a:pt x="406400" y="2692400"/>
                </a:cubicBezTo>
                <a:cubicBezTo>
                  <a:pt x="635000" y="2184400"/>
                  <a:pt x="1117600" y="584200"/>
                  <a:pt x="1117600" y="368300"/>
                </a:cubicBezTo>
                <a:cubicBezTo>
                  <a:pt x="1117600" y="152400"/>
                  <a:pt x="1270000" y="0"/>
                  <a:pt x="1498600" y="0"/>
                </a:cubicBezTo>
                <a:cubicBezTo>
                  <a:pt x="1638300" y="0"/>
                  <a:pt x="1803400" y="38100"/>
                  <a:pt x="1841500" y="88900"/>
                </a:cubicBezTo>
                <a:cubicBezTo>
                  <a:pt x="2032000" y="266700"/>
                  <a:pt x="1905000" y="1333500"/>
                  <a:pt x="1638300" y="1905000"/>
                </a:cubicBezTo>
                <a:lnTo>
                  <a:pt x="1574800" y="2032000"/>
                </a:lnTo>
                <a:cubicBezTo>
                  <a:pt x="1282700" y="2667000"/>
                  <a:pt x="1181100" y="3733800"/>
                  <a:pt x="1409700" y="4000500"/>
                </a:cubicBezTo>
                <a:cubicBezTo>
                  <a:pt x="1612900" y="4254500"/>
                  <a:pt x="2451100" y="4495800"/>
                  <a:pt x="3124200" y="4495800"/>
                </a:cubicBezTo>
                <a:lnTo>
                  <a:pt x="3530600" y="4495800"/>
                </a:lnTo>
                <a:cubicBezTo>
                  <a:pt x="4559300" y="4495800"/>
                  <a:pt x="4978400" y="4025900"/>
                  <a:pt x="4978400" y="2857500"/>
                </a:cubicBezTo>
                <a:cubicBezTo>
                  <a:pt x="4978400" y="2794000"/>
                  <a:pt x="5029200" y="2463800"/>
                  <a:pt x="5105400" y="2133600"/>
                </a:cubicBezTo>
                <a:lnTo>
                  <a:pt x="5270500" y="1346200"/>
                </a:lnTo>
                <a:cubicBezTo>
                  <a:pt x="5448300" y="533400"/>
                  <a:pt x="5765800" y="0"/>
                  <a:pt x="6096000" y="0"/>
                </a:cubicBezTo>
                <a:cubicBezTo>
                  <a:pt x="6362700" y="0"/>
                  <a:pt x="6413500" y="139700"/>
                  <a:pt x="6413500" y="723900"/>
                </a:cubicBezTo>
                <a:cubicBezTo>
                  <a:pt x="6413500" y="1041400"/>
                  <a:pt x="6350000" y="1562100"/>
                  <a:pt x="6248400" y="1905000"/>
                </a:cubicBezTo>
                <a:lnTo>
                  <a:pt x="5016500" y="6553200"/>
                </a:lnTo>
                <a:cubicBezTo>
                  <a:pt x="4660900" y="7899400"/>
                  <a:pt x="3746500" y="8674100"/>
                  <a:pt x="2489200" y="8674100"/>
                </a:cubicBezTo>
                <a:close/>
                <a:moveTo>
                  <a:pt x="-1041400" y="8724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79" name="Freeform 15079"/>
          <p:cNvSpPr/>
          <p:nvPr/>
        </p:nvSpPr>
        <p:spPr>
          <a:xfrm rot="0" flipH="0" flipV="0">
            <a:off x="22025707" y="17873357"/>
            <a:ext cx="62496" cy="82283"/>
          </a:xfrm>
          <a:custGeom>
            <a:pathLst>
              <a:path w="6578600" h="8661400">
                <a:moveTo>
                  <a:pt x="3505200" y="8661400"/>
                </a:moveTo>
                <a:lnTo>
                  <a:pt x="457200" y="8661400"/>
                </a:lnTo>
                <a:cubicBezTo>
                  <a:pt x="203200" y="8661400"/>
                  <a:pt x="0" y="8521700"/>
                  <a:pt x="0" y="8343900"/>
                </a:cubicBezTo>
                <a:cubicBezTo>
                  <a:pt x="0" y="8166100"/>
                  <a:pt x="50800" y="7823200"/>
                  <a:pt x="114300" y="7581900"/>
                </a:cubicBezTo>
                <a:lnTo>
                  <a:pt x="1778000" y="1130300"/>
                </a:lnTo>
                <a:cubicBezTo>
                  <a:pt x="1968500" y="419100"/>
                  <a:pt x="2349500" y="0"/>
                  <a:pt x="2832100" y="0"/>
                </a:cubicBezTo>
                <a:lnTo>
                  <a:pt x="5003800" y="0"/>
                </a:lnTo>
                <a:cubicBezTo>
                  <a:pt x="5257800" y="0"/>
                  <a:pt x="5613400" y="127000"/>
                  <a:pt x="5816600" y="279400"/>
                </a:cubicBezTo>
                <a:lnTo>
                  <a:pt x="6057900" y="469900"/>
                </a:lnTo>
                <a:cubicBezTo>
                  <a:pt x="6438900" y="774700"/>
                  <a:pt x="6578600" y="1130300"/>
                  <a:pt x="6578600" y="1816100"/>
                </a:cubicBezTo>
                <a:lnTo>
                  <a:pt x="6578600" y="1955800"/>
                </a:lnTo>
                <a:cubicBezTo>
                  <a:pt x="6578600" y="2501900"/>
                  <a:pt x="6426200" y="2870200"/>
                  <a:pt x="5981700" y="3352800"/>
                </a:cubicBezTo>
                <a:lnTo>
                  <a:pt x="5626100" y="3733800"/>
                </a:lnTo>
                <a:cubicBezTo>
                  <a:pt x="5448300" y="3924300"/>
                  <a:pt x="5295900" y="4114800"/>
                  <a:pt x="5295900" y="4127500"/>
                </a:cubicBezTo>
                <a:cubicBezTo>
                  <a:pt x="5295900" y="4152900"/>
                  <a:pt x="5435600" y="4356100"/>
                  <a:pt x="5613400" y="4572000"/>
                </a:cubicBezTo>
                <a:cubicBezTo>
                  <a:pt x="5791200" y="4787900"/>
                  <a:pt x="5943600" y="5168900"/>
                  <a:pt x="5943600" y="5422900"/>
                </a:cubicBezTo>
                <a:lnTo>
                  <a:pt x="5943600" y="6121400"/>
                </a:lnTo>
                <a:cubicBezTo>
                  <a:pt x="5943600" y="6375400"/>
                  <a:pt x="5829300" y="6743700"/>
                  <a:pt x="5702300" y="6934200"/>
                </a:cubicBezTo>
                <a:lnTo>
                  <a:pt x="5588000" y="7124700"/>
                </a:lnTo>
                <a:cubicBezTo>
                  <a:pt x="5461000" y="7327900"/>
                  <a:pt x="5207000" y="7632700"/>
                  <a:pt x="5029200" y="7810500"/>
                </a:cubicBezTo>
                <a:lnTo>
                  <a:pt x="4813300" y="8026400"/>
                </a:lnTo>
                <a:cubicBezTo>
                  <a:pt x="4330700" y="8509000"/>
                  <a:pt x="4013200" y="8661400"/>
                  <a:pt x="3505200" y="8661400"/>
                </a:cubicBezTo>
                <a:close/>
                <a:moveTo>
                  <a:pt x="-317500" y="8661400"/>
                </a:moveTo>
                <a:moveTo>
                  <a:pt x="4838700" y="965200"/>
                </a:moveTo>
                <a:lnTo>
                  <a:pt x="3314700" y="965200"/>
                </a:lnTo>
                <a:cubicBezTo>
                  <a:pt x="2832100" y="965200"/>
                  <a:pt x="2578100" y="1244600"/>
                  <a:pt x="2451100" y="1943100"/>
                </a:cubicBezTo>
                <a:lnTo>
                  <a:pt x="2324100" y="2616200"/>
                </a:lnTo>
                <a:cubicBezTo>
                  <a:pt x="2286000" y="2857500"/>
                  <a:pt x="2247900" y="3162300"/>
                  <a:pt x="2247900" y="3289300"/>
                </a:cubicBezTo>
                <a:cubicBezTo>
                  <a:pt x="2247900" y="3429000"/>
                  <a:pt x="2451100" y="3530600"/>
                  <a:pt x="2705100" y="3530600"/>
                </a:cubicBezTo>
                <a:lnTo>
                  <a:pt x="4140200" y="3530600"/>
                </a:lnTo>
                <a:cubicBezTo>
                  <a:pt x="4978400" y="3530600"/>
                  <a:pt x="5613400" y="2921000"/>
                  <a:pt x="5613400" y="2108200"/>
                </a:cubicBezTo>
                <a:lnTo>
                  <a:pt x="5613400" y="1739900"/>
                </a:lnTo>
                <a:cubicBezTo>
                  <a:pt x="5613400" y="1168400"/>
                  <a:pt x="5422900" y="965200"/>
                  <a:pt x="4838700" y="965200"/>
                </a:cubicBezTo>
                <a:close/>
                <a:moveTo>
                  <a:pt x="7378700" y="8661400"/>
                </a:moveTo>
                <a:moveTo>
                  <a:pt x="4038600" y="4495800"/>
                </a:moveTo>
                <a:lnTo>
                  <a:pt x="2540000" y="4495800"/>
                </a:lnTo>
                <a:cubicBezTo>
                  <a:pt x="1943100" y="4495800"/>
                  <a:pt x="1752600" y="4724400"/>
                  <a:pt x="1460500" y="5791200"/>
                </a:cubicBezTo>
                <a:lnTo>
                  <a:pt x="1244600" y="6642100"/>
                </a:lnTo>
                <a:cubicBezTo>
                  <a:pt x="1104900" y="7124700"/>
                  <a:pt x="1092200" y="7670800"/>
                  <a:pt x="1206500" y="7785100"/>
                </a:cubicBezTo>
                <a:cubicBezTo>
                  <a:pt x="1244600" y="7823200"/>
                  <a:pt x="1485900" y="7861300"/>
                  <a:pt x="1739900" y="7861300"/>
                </a:cubicBezTo>
                <a:lnTo>
                  <a:pt x="2679700" y="7861300"/>
                </a:lnTo>
                <a:cubicBezTo>
                  <a:pt x="2933700" y="7861300"/>
                  <a:pt x="3327400" y="7823200"/>
                  <a:pt x="3568700" y="7785100"/>
                </a:cubicBezTo>
                <a:cubicBezTo>
                  <a:pt x="3810000" y="7734300"/>
                  <a:pt x="4114800" y="7607300"/>
                  <a:pt x="4229100" y="7493000"/>
                </a:cubicBezTo>
                <a:cubicBezTo>
                  <a:pt x="5130800" y="6578600"/>
                  <a:pt x="5372100" y="5613400"/>
                  <a:pt x="4851400" y="4940300"/>
                </a:cubicBezTo>
                <a:lnTo>
                  <a:pt x="4787900" y="4864100"/>
                </a:lnTo>
                <a:cubicBezTo>
                  <a:pt x="4622800" y="4660900"/>
                  <a:pt x="4292600" y="4495800"/>
                  <a:pt x="4038600" y="4495800"/>
                </a:cubicBezTo>
                <a:close/>
                <a:moveTo>
                  <a:pt x="38481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80" name="Freeform 15080"/>
          <p:cNvSpPr/>
          <p:nvPr/>
        </p:nvSpPr>
        <p:spPr>
          <a:xfrm rot="0" flipH="0" flipV="0">
            <a:off x="22101037" y="17940921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81" name="Freeform 15081"/>
          <p:cNvSpPr/>
          <p:nvPr/>
        </p:nvSpPr>
        <p:spPr>
          <a:xfrm rot="0" flipH="0" flipV="0">
            <a:off x="22124729" y="17872995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82" name="Freeform 15082"/>
          <p:cNvSpPr/>
          <p:nvPr/>
        </p:nvSpPr>
        <p:spPr>
          <a:xfrm rot="0" flipH="0" flipV="0">
            <a:off x="22188598" y="17940921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83" name="Freeform 15083"/>
          <p:cNvSpPr/>
          <p:nvPr/>
        </p:nvSpPr>
        <p:spPr>
          <a:xfrm rot="0" flipH="0" flipV="0">
            <a:off x="22214582" y="17872995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84" name="Freeform 15084"/>
          <p:cNvSpPr/>
          <p:nvPr/>
        </p:nvSpPr>
        <p:spPr>
          <a:xfrm rot="0" flipH="0" flipV="0">
            <a:off x="22279174" y="17928253"/>
            <a:ext cx="39573" cy="6153"/>
          </a:xfrm>
          <a:custGeom>
            <a:pathLst>
              <a:path w="4165600" h="647700">
                <a:moveTo>
                  <a:pt x="317500" y="0"/>
                </a:moveTo>
                <a:lnTo>
                  <a:pt x="3848100" y="0"/>
                </a:lnTo>
                <a:cubicBezTo>
                  <a:pt x="4051300" y="0"/>
                  <a:pt x="4165600" y="114300"/>
                  <a:pt x="4165600" y="330200"/>
                </a:cubicBezTo>
                <a:cubicBezTo>
                  <a:pt x="4165600" y="533400"/>
                  <a:pt x="4051300" y="647700"/>
                  <a:pt x="3848100" y="647700"/>
                </a:cubicBezTo>
                <a:lnTo>
                  <a:pt x="317500" y="647700"/>
                </a:lnTo>
                <a:cubicBezTo>
                  <a:pt x="101600" y="647700"/>
                  <a:pt x="0" y="533400"/>
                  <a:pt x="0" y="330200"/>
                </a:cubicBezTo>
                <a:cubicBezTo>
                  <a:pt x="0" y="114300"/>
                  <a:pt x="101600" y="0"/>
                  <a:pt x="317500" y="0"/>
                </a:cubicBezTo>
                <a:close/>
                <a:moveTo>
                  <a:pt x="2057400" y="2882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85" name="Freeform 15085"/>
          <p:cNvSpPr/>
          <p:nvPr/>
        </p:nvSpPr>
        <p:spPr>
          <a:xfrm rot="0" flipH="0" flipV="0">
            <a:off x="22347145" y="17872030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86" name="Freeform 15086"/>
          <p:cNvSpPr/>
          <p:nvPr/>
        </p:nvSpPr>
        <p:spPr>
          <a:xfrm rot="0" flipH="0" flipV="0">
            <a:off x="22376144" y="17873598"/>
            <a:ext cx="56464" cy="82283"/>
          </a:xfrm>
          <a:custGeom>
            <a:pathLst>
              <a:path w="5943600" h="8661400">
                <a:moveTo>
                  <a:pt x="2514600" y="0"/>
                </a:moveTo>
                <a:lnTo>
                  <a:pt x="5461000" y="0"/>
                </a:lnTo>
                <a:cubicBezTo>
                  <a:pt x="5842000" y="0"/>
                  <a:pt x="5943600" y="88900"/>
                  <a:pt x="5943600" y="406400"/>
                </a:cubicBezTo>
                <a:cubicBezTo>
                  <a:pt x="5943600" y="533400"/>
                  <a:pt x="5803900" y="647700"/>
                  <a:pt x="5626100" y="660400"/>
                </a:cubicBezTo>
                <a:lnTo>
                  <a:pt x="3924300" y="774700"/>
                </a:lnTo>
                <a:cubicBezTo>
                  <a:pt x="3746500" y="787400"/>
                  <a:pt x="3467100" y="812800"/>
                  <a:pt x="3302000" y="825500"/>
                </a:cubicBezTo>
                <a:lnTo>
                  <a:pt x="3060700" y="850900"/>
                </a:lnTo>
                <a:cubicBezTo>
                  <a:pt x="2844800" y="876300"/>
                  <a:pt x="2717800" y="990600"/>
                  <a:pt x="2667000" y="1206500"/>
                </a:cubicBezTo>
                <a:lnTo>
                  <a:pt x="2336800" y="2489200"/>
                </a:lnTo>
                <a:cubicBezTo>
                  <a:pt x="2286000" y="2667000"/>
                  <a:pt x="2247900" y="2946400"/>
                  <a:pt x="2247900" y="3124200"/>
                </a:cubicBezTo>
                <a:lnTo>
                  <a:pt x="2247900" y="3213100"/>
                </a:lnTo>
                <a:cubicBezTo>
                  <a:pt x="2247900" y="3441700"/>
                  <a:pt x="2349500" y="3530600"/>
                  <a:pt x="2565400" y="3530600"/>
                </a:cubicBezTo>
                <a:lnTo>
                  <a:pt x="3848100" y="3530600"/>
                </a:lnTo>
                <a:cubicBezTo>
                  <a:pt x="4025900" y="3530600"/>
                  <a:pt x="4279900" y="3606800"/>
                  <a:pt x="4406900" y="3708400"/>
                </a:cubicBezTo>
                <a:lnTo>
                  <a:pt x="4521200" y="3784600"/>
                </a:lnTo>
                <a:cubicBezTo>
                  <a:pt x="5003800" y="4127500"/>
                  <a:pt x="5143500" y="4419600"/>
                  <a:pt x="5143500" y="5054600"/>
                </a:cubicBezTo>
                <a:lnTo>
                  <a:pt x="5143500" y="5778500"/>
                </a:lnTo>
                <a:cubicBezTo>
                  <a:pt x="5143500" y="5956300"/>
                  <a:pt x="5080000" y="6223000"/>
                  <a:pt x="5016500" y="6388100"/>
                </a:cubicBezTo>
                <a:lnTo>
                  <a:pt x="4673600" y="7200900"/>
                </a:lnTo>
                <a:cubicBezTo>
                  <a:pt x="4610100" y="7353300"/>
                  <a:pt x="4445000" y="7594600"/>
                  <a:pt x="4318000" y="7708900"/>
                </a:cubicBezTo>
                <a:lnTo>
                  <a:pt x="3924300" y="8115300"/>
                </a:lnTo>
                <a:cubicBezTo>
                  <a:pt x="3797300" y="8242300"/>
                  <a:pt x="3632200" y="8369300"/>
                  <a:pt x="3556000" y="8394700"/>
                </a:cubicBezTo>
                <a:cubicBezTo>
                  <a:pt x="3492500" y="8420100"/>
                  <a:pt x="3378200" y="8496300"/>
                  <a:pt x="3314700" y="8559800"/>
                </a:cubicBezTo>
                <a:cubicBezTo>
                  <a:pt x="3263900" y="8610600"/>
                  <a:pt x="3073400" y="8661400"/>
                  <a:pt x="2895600" y="8661400"/>
                </a:cubicBezTo>
                <a:lnTo>
                  <a:pt x="482600" y="8661400"/>
                </a:lnTo>
                <a:cubicBezTo>
                  <a:pt x="127000" y="8661400"/>
                  <a:pt x="0" y="8585200"/>
                  <a:pt x="0" y="8343900"/>
                </a:cubicBezTo>
                <a:cubicBezTo>
                  <a:pt x="0" y="8255000"/>
                  <a:pt x="101600" y="8077200"/>
                  <a:pt x="228600" y="7962900"/>
                </a:cubicBezTo>
                <a:lnTo>
                  <a:pt x="254000" y="7924800"/>
                </a:lnTo>
                <a:cubicBezTo>
                  <a:pt x="381000" y="7810500"/>
                  <a:pt x="635000" y="7696200"/>
                  <a:pt x="800100" y="7696200"/>
                </a:cubicBezTo>
                <a:lnTo>
                  <a:pt x="1130300" y="7696200"/>
                </a:lnTo>
                <a:cubicBezTo>
                  <a:pt x="1308100" y="7696200"/>
                  <a:pt x="1600200" y="7734300"/>
                  <a:pt x="1803400" y="7772400"/>
                </a:cubicBezTo>
                <a:lnTo>
                  <a:pt x="1816100" y="7772400"/>
                </a:lnTo>
                <a:cubicBezTo>
                  <a:pt x="2006600" y="7823200"/>
                  <a:pt x="2298700" y="7823200"/>
                  <a:pt x="2463800" y="7785100"/>
                </a:cubicBezTo>
                <a:lnTo>
                  <a:pt x="3022600" y="7658100"/>
                </a:lnTo>
                <a:cubicBezTo>
                  <a:pt x="3479800" y="7556500"/>
                  <a:pt x="3733800" y="7251700"/>
                  <a:pt x="3975100" y="6502400"/>
                </a:cubicBezTo>
                <a:lnTo>
                  <a:pt x="4229100" y="5702300"/>
                </a:lnTo>
                <a:cubicBezTo>
                  <a:pt x="4368800" y="5283200"/>
                  <a:pt x="4356100" y="5194300"/>
                  <a:pt x="4203700" y="4838700"/>
                </a:cubicBezTo>
                <a:lnTo>
                  <a:pt x="4191000" y="4787900"/>
                </a:lnTo>
                <a:cubicBezTo>
                  <a:pt x="4114800" y="4622800"/>
                  <a:pt x="3924300" y="4495800"/>
                  <a:pt x="3733800" y="4495800"/>
                </a:cubicBezTo>
                <a:lnTo>
                  <a:pt x="1930400" y="4495800"/>
                </a:lnTo>
                <a:cubicBezTo>
                  <a:pt x="1752600" y="4495800"/>
                  <a:pt x="1511300" y="4394200"/>
                  <a:pt x="1384300" y="4267200"/>
                </a:cubicBezTo>
                <a:lnTo>
                  <a:pt x="1358900" y="4241800"/>
                </a:lnTo>
                <a:cubicBezTo>
                  <a:pt x="1117600" y="4000500"/>
                  <a:pt x="1066800" y="3594100"/>
                  <a:pt x="1206500" y="3073400"/>
                </a:cubicBezTo>
                <a:lnTo>
                  <a:pt x="1803400" y="850900"/>
                </a:lnTo>
                <a:cubicBezTo>
                  <a:pt x="1968500" y="279400"/>
                  <a:pt x="2197100" y="0"/>
                  <a:pt x="2514600" y="0"/>
                </a:cubicBezTo>
                <a:close/>
                <a:moveTo>
                  <a:pt x="87376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87" name="Freeform 15087"/>
          <p:cNvSpPr/>
          <p:nvPr/>
        </p:nvSpPr>
        <p:spPr>
          <a:xfrm rot="0" flipH="0" flipV="0">
            <a:off x="22435308" y="17872995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88" name="Freeform 15088"/>
          <p:cNvSpPr/>
          <p:nvPr/>
        </p:nvSpPr>
        <p:spPr>
          <a:xfrm rot="0" flipH="0" flipV="0">
            <a:off x="22494591" y="17907018"/>
            <a:ext cx="16891" cy="45726"/>
          </a:xfrm>
          <a:custGeom>
            <a:pathLst>
              <a:path w="1778000" h="4813300">
                <a:moveTo>
                  <a:pt x="1778000" y="317500"/>
                </a:moveTo>
                <a:lnTo>
                  <a:pt x="1778000" y="952500"/>
                </a:lnTo>
                <a:cubicBezTo>
                  <a:pt x="1778000" y="1143000"/>
                  <a:pt x="1651000" y="1282700"/>
                  <a:pt x="1460500" y="1282700"/>
                </a:cubicBezTo>
                <a:cubicBezTo>
                  <a:pt x="1282700" y="1282700"/>
                  <a:pt x="1143000" y="1206500"/>
                  <a:pt x="1143000" y="1117600"/>
                </a:cubicBezTo>
                <a:cubicBezTo>
                  <a:pt x="1143000" y="1028700"/>
                  <a:pt x="1066800" y="952500"/>
                  <a:pt x="977900" y="952500"/>
                </a:cubicBezTo>
                <a:cubicBezTo>
                  <a:pt x="889000" y="952500"/>
                  <a:pt x="825500" y="889000"/>
                  <a:pt x="825500" y="800100"/>
                </a:cubicBezTo>
                <a:cubicBezTo>
                  <a:pt x="825500" y="711200"/>
                  <a:pt x="876300" y="508000"/>
                  <a:pt x="952500" y="342900"/>
                </a:cubicBezTo>
                <a:lnTo>
                  <a:pt x="965200" y="292100"/>
                </a:lnTo>
                <a:cubicBezTo>
                  <a:pt x="1041400" y="127000"/>
                  <a:pt x="1244600" y="0"/>
                  <a:pt x="1422400" y="0"/>
                </a:cubicBezTo>
                <a:lnTo>
                  <a:pt x="1460500" y="0"/>
                </a:lnTo>
                <a:cubicBezTo>
                  <a:pt x="1663700" y="0"/>
                  <a:pt x="1778000" y="114300"/>
                  <a:pt x="1778000" y="317500"/>
                </a:cubicBezTo>
                <a:close/>
                <a:moveTo>
                  <a:pt x="4533900" y="5118100"/>
                </a:moveTo>
                <a:moveTo>
                  <a:pt x="419100" y="3530600"/>
                </a:moveTo>
                <a:lnTo>
                  <a:pt x="495300" y="3530600"/>
                </a:lnTo>
                <a:cubicBezTo>
                  <a:pt x="673100" y="3530600"/>
                  <a:pt x="850900" y="3619500"/>
                  <a:pt x="901700" y="3721100"/>
                </a:cubicBezTo>
                <a:cubicBezTo>
                  <a:pt x="990600" y="3949700"/>
                  <a:pt x="1003300" y="4038600"/>
                  <a:pt x="939800" y="4483100"/>
                </a:cubicBezTo>
                <a:lnTo>
                  <a:pt x="939800" y="4495800"/>
                </a:lnTo>
                <a:cubicBezTo>
                  <a:pt x="914400" y="4660900"/>
                  <a:pt x="749300" y="4813300"/>
                  <a:pt x="571500" y="4813300"/>
                </a:cubicBezTo>
                <a:lnTo>
                  <a:pt x="495300" y="4813300"/>
                </a:lnTo>
                <a:cubicBezTo>
                  <a:pt x="317500" y="4813300"/>
                  <a:pt x="139700" y="4724400"/>
                  <a:pt x="101600" y="4610100"/>
                </a:cubicBezTo>
                <a:cubicBezTo>
                  <a:pt x="12700" y="4381500"/>
                  <a:pt x="0" y="4292600"/>
                  <a:pt x="63500" y="3848100"/>
                </a:cubicBezTo>
                <a:cubicBezTo>
                  <a:pt x="88900" y="3670300"/>
                  <a:pt x="241300" y="3530600"/>
                  <a:pt x="419100" y="3530600"/>
                </a:cubicBezTo>
                <a:close/>
                <a:moveTo>
                  <a:pt x="1320800" y="5118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89" name="Freeform 15089"/>
          <p:cNvSpPr/>
          <p:nvPr/>
        </p:nvSpPr>
        <p:spPr>
          <a:xfrm rot="0" flipH="0" flipV="0">
            <a:off x="22519610" y="17872995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90" name="Freeform 15090"/>
          <p:cNvSpPr/>
          <p:nvPr/>
        </p:nvSpPr>
        <p:spPr>
          <a:xfrm rot="0" flipH="0" flipV="0">
            <a:off x="22586133" y="17873236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91" name="Freeform 15091"/>
          <p:cNvSpPr/>
          <p:nvPr/>
        </p:nvSpPr>
        <p:spPr>
          <a:xfrm rot="0" flipH="0" flipV="0">
            <a:off x="22656033" y="17873477"/>
            <a:ext cx="30524" cy="82283"/>
          </a:xfrm>
          <a:custGeom>
            <a:pathLst>
              <a:path w="3213100" h="8661400">
                <a:moveTo>
                  <a:pt x="2984500" y="2159000"/>
                </a:moveTo>
                <a:lnTo>
                  <a:pt x="1892300" y="6489700"/>
                </a:lnTo>
                <a:cubicBezTo>
                  <a:pt x="1765300" y="6985000"/>
                  <a:pt x="1511300" y="7378700"/>
                  <a:pt x="1320800" y="7378700"/>
                </a:cubicBezTo>
                <a:cubicBezTo>
                  <a:pt x="1117600" y="7378700"/>
                  <a:pt x="965200" y="7670800"/>
                  <a:pt x="965200" y="8013700"/>
                </a:cubicBezTo>
                <a:cubicBezTo>
                  <a:pt x="965200" y="8369300"/>
                  <a:pt x="749300" y="8661400"/>
                  <a:pt x="482600" y="8661400"/>
                </a:cubicBezTo>
                <a:cubicBezTo>
                  <a:pt x="215900" y="8661400"/>
                  <a:pt x="0" y="8445500"/>
                  <a:pt x="0" y="8178800"/>
                </a:cubicBezTo>
                <a:cubicBezTo>
                  <a:pt x="0" y="7696200"/>
                  <a:pt x="152400" y="6997700"/>
                  <a:pt x="482600" y="5930900"/>
                </a:cubicBezTo>
                <a:cubicBezTo>
                  <a:pt x="571500" y="5626100"/>
                  <a:pt x="685800" y="5105400"/>
                  <a:pt x="736600" y="4775200"/>
                </a:cubicBezTo>
                <a:cubicBezTo>
                  <a:pt x="774700" y="4445000"/>
                  <a:pt x="990600" y="4165600"/>
                  <a:pt x="1206500" y="4165600"/>
                </a:cubicBezTo>
                <a:cubicBezTo>
                  <a:pt x="1422400" y="4165600"/>
                  <a:pt x="1600200" y="3873500"/>
                  <a:pt x="1600200" y="3530600"/>
                </a:cubicBezTo>
                <a:cubicBezTo>
                  <a:pt x="1600200" y="3175000"/>
                  <a:pt x="1676400" y="2882900"/>
                  <a:pt x="1765300" y="2882900"/>
                </a:cubicBezTo>
                <a:cubicBezTo>
                  <a:pt x="1854200" y="2882900"/>
                  <a:pt x="1930400" y="2667000"/>
                  <a:pt x="1930400" y="2400300"/>
                </a:cubicBezTo>
                <a:cubicBezTo>
                  <a:pt x="1930400" y="2133600"/>
                  <a:pt x="1854200" y="1917700"/>
                  <a:pt x="1765300" y="1917700"/>
                </a:cubicBezTo>
                <a:cubicBezTo>
                  <a:pt x="1676400" y="1917700"/>
                  <a:pt x="1600200" y="1993900"/>
                  <a:pt x="1600200" y="2082800"/>
                </a:cubicBezTo>
                <a:cubicBezTo>
                  <a:pt x="1600200" y="2247900"/>
                  <a:pt x="749300" y="2565400"/>
                  <a:pt x="279400" y="2565400"/>
                </a:cubicBezTo>
                <a:cubicBezTo>
                  <a:pt x="127000" y="2565400"/>
                  <a:pt x="0" y="2349500"/>
                  <a:pt x="0" y="2082800"/>
                </a:cubicBezTo>
                <a:cubicBezTo>
                  <a:pt x="0" y="1435100"/>
                  <a:pt x="558800" y="965200"/>
                  <a:pt x="1320800" y="965200"/>
                </a:cubicBezTo>
                <a:cubicBezTo>
                  <a:pt x="1473200" y="965200"/>
                  <a:pt x="1701800" y="812800"/>
                  <a:pt x="1816100" y="622300"/>
                </a:cubicBezTo>
                <a:cubicBezTo>
                  <a:pt x="2044700" y="254000"/>
                  <a:pt x="2501900" y="0"/>
                  <a:pt x="2933700" y="0"/>
                </a:cubicBezTo>
                <a:cubicBezTo>
                  <a:pt x="3086100" y="0"/>
                  <a:pt x="3213100" y="292100"/>
                  <a:pt x="3213100" y="635000"/>
                </a:cubicBezTo>
                <a:cubicBezTo>
                  <a:pt x="3213100" y="990600"/>
                  <a:pt x="3111500" y="1676400"/>
                  <a:pt x="2984500" y="2159000"/>
                </a:cubicBezTo>
                <a:close/>
                <a:moveTo>
                  <a:pt x="5029200" y="864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92" name="Freeform 15092"/>
          <p:cNvSpPr/>
          <p:nvPr/>
        </p:nvSpPr>
        <p:spPr>
          <a:xfrm rot="0" flipH="0" flipV="0">
            <a:off x="22700719" y="17872030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93" name="Rectangle 15093"/>
          <p:cNvSpPr/>
          <p:nvPr/>
        </p:nvSpPr>
        <p:spPr>
          <a:xfrm rot="0" flipH="0" flipV="0">
            <a:off x="15174469" y="17840178"/>
            <a:ext cx="6689749" cy="414946"/>
          </a:xfrm>
          <a:prstGeom prst="rect">
            <a:avLst/>
          </a:prstGeom>
        </p:spPr>
      </p:sp>
      <p:sp>
        <p:nvSpPr>
          <p:cNvPr id="15094" name="Freeform 15094"/>
          <p:cNvSpPr/>
          <p:nvPr/>
        </p:nvSpPr>
        <p:spPr>
          <a:xfrm rot="0" flipH="0" flipV="0">
            <a:off x="15175675" y="18153538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95" name="Freeform 15095"/>
          <p:cNvSpPr/>
          <p:nvPr/>
        </p:nvSpPr>
        <p:spPr>
          <a:xfrm rot="0" flipH="0" flipV="0">
            <a:off x="15233910" y="18223877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96" name="Freeform 15096"/>
          <p:cNvSpPr/>
          <p:nvPr/>
        </p:nvSpPr>
        <p:spPr>
          <a:xfrm rot="0" flipH="0" flipV="0">
            <a:off x="15343704" y="18009933"/>
            <a:ext cx="37763" cy="27387"/>
          </a:xfrm>
          <a:custGeom>
            <a:pathLst>
              <a:path w="3975100" h="2882900">
                <a:moveTo>
                  <a:pt x="1676400" y="647700"/>
                </a:moveTo>
                <a:lnTo>
                  <a:pt x="1320800" y="1993900"/>
                </a:lnTo>
                <a:cubicBezTo>
                  <a:pt x="1168400" y="2616200"/>
                  <a:pt x="914400" y="2882900"/>
                  <a:pt x="482600" y="2882900"/>
                </a:cubicBezTo>
                <a:lnTo>
                  <a:pt x="317500" y="2882900"/>
                </a:lnTo>
                <a:cubicBezTo>
                  <a:pt x="139700" y="2882900"/>
                  <a:pt x="0" y="2743200"/>
                  <a:pt x="0" y="2565400"/>
                </a:cubicBezTo>
                <a:cubicBezTo>
                  <a:pt x="0" y="2387600"/>
                  <a:pt x="38100" y="2120900"/>
                  <a:pt x="88900" y="1968500"/>
                </a:cubicBezTo>
                <a:lnTo>
                  <a:pt x="190500" y="1638300"/>
                </a:lnTo>
                <a:cubicBezTo>
                  <a:pt x="241300" y="1485900"/>
                  <a:pt x="342900" y="1219200"/>
                  <a:pt x="419100" y="1066800"/>
                </a:cubicBezTo>
                <a:lnTo>
                  <a:pt x="635000" y="609600"/>
                </a:lnTo>
                <a:cubicBezTo>
                  <a:pt x="698500" y="457200"/>
                  <a:pt x="850900" y="317500"/>
                  <a:pt x="939800" y="317500"/>
                </a:cubicBezTo>
                <a:cubicBezTo>
                  <a:pt x="1041400" y="317500"/>
                  <a:pt x="1117600" y="254000"/>
                  <a:pt x="1117600" y="165100"/>
                </a:cubicBezTo>
                <a:cubicBezTo>
                  <a:pt x="1117600" y="76200"/>
                  <a:pt x="1193800" y="0"/>
                  <a:pt x="1282700" y="0"/>
                </a:cubicBezTo>
                <a:cubicBezTo>
                  <a:pt x="1371600" y="0"/>
                  <a:pt x="1511300" y="76200"/>
                  <a:pt x="1600200" y="165100"/>
                </a:cubicBezTo>
                <a:cubicBezTo>
                  <a:pt x="1689100" y="254000"/>
                  <a:pt x="1727200" y="469900"/>
                  <a:pt x="1676400" y="647700"/>
                </a:cubicBezTo>
                <a:close/>
                <a:moveTo>
                  <a:pt x="5969000" y="9017000"/>
                </a:moveTo>
                <a:moveTo>
                  <a:pt x="3924300" y="647700"/>
                </a:moveTo>
                <a:lnTo>
                  <a:pt x="3568700" y="1993900"/>
                </a:lnTo>
                <a:cubicBezTo>
                  <a:pt x="3403600" y="2616200"/>
                  <a:pt x="3162300" y="2882900"/>
                  <a:pt x="2730500" y="2882900"/>
                </a:cubicBezTo>
                <a:lnTo>
                  <a:pt x="2565400" y="2882900"/>
                </a:lnTo>
                <a:cubicBezTo>
                  <a:pt x="2387600" y="2882900"/>
                  <a:pt x="2247900" y="2743200"/>
                  <a:pt x="2247900" y="2565400"/>
                </a:cubicBezTo>
                <a:cubicBezTo>
                  <a:pt x="2247900" y="2387600"/>
                  <a:pt x="2286000" y="2108200"/>
                  <a:pt x="2349500" y="1943100"/>
                </a:cubicBezTo>
                <a:lnTo>
                  <a:pt x="2578100" y="1270000"/>
                </a:lnTo>
                <a:cubicBezTo>
                  <a:pt x="2641600" y="1104900"/>
                  <a:pt x="2768600" y="965200"/>
                  <a:pt x="2870200" y="965200"/>
                </a:cubicBezTo>
                <a:cubicBezTo>
                  <a:pt x="2959100" y="965200"/>
                  <a:pt x="3048000" y="812800"/>
                  <a:pt x="3048000" y="647700"/>
                </a:cubicBezTo>
                <a:cubicBezTo>
                  <a:pt x="3048000" y="469900"/>
                  <a:pt x="3124200" y="317500"/>
                  <a:pt x="3200400" y="317500"/>
                </a:cubicBezTo>
                <a:cubicBezTo>
                  <a:pt x="3289300" y="317500"/>
                  <a:pt x="3365500" y="254000"/>
                  <a:pt x="3365500" y="165100"/>
                </a:cubicBezTo>
                <a:cubicBezTo>
                  <a:pt x="3365500" y="76200"/>
                  <a:pt x="3441700" y="0"/>
                  <a:pt x="3530600" y="0"/>
                </a:cubicBezTo>
                <a:cubicBezTo>
                  <a:pt x="3619500" y="0"/>
                  <a:pt x="3759200" y="76200"/>
                  <a:pt x="3848100" y="165100"/>
                </a:cubicBezTo>
                <a:cubicBezTo>
                  <a:pt x="3937000" y="254000"/>
                  <a:pt x="3975100" y="469900"/>
                  <a:pt x="3924300" y="647700"/>
                </a:cubicBezTo>
                <a:close/>
                <a:moveTo>
                  <a:pt x="5969000" y="9017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97" name="Freeform 15097"/>
          <p:cNvSpPr/>
          <p:nvPr/>
        </p:nvSpPr>
        <p:spPr>
          <a:xfrm rot="0" flipH="0" flipV="0">
            <a:off x="15391860" y="18011863"/>
            <a:ext cx="61772" cy="83851"/>
          </a:xfrm>
          <a:custGeom>
            <a:pathLst>
              <a:path w="6502400" h="8826500">
                <a:moveTo>
                  <a:pt x="2781300" y="0"/>
                </a:moveTo>
                <a:lnTo>
                  <a:pt x="5994400" y="0"/>
                </a:lnTo>
                <a:cubicBezTo>
                  <a:pt x="6172200" y="0"/>
                  <a:pt x="6350000" y="38100"/>
                  <a:pt x="6388100" y="76200"/>
                </a:cubicBezTo>
                <a:cubicBezTo>
                  <a:pt x="6489700" y="165100"/>
                  <a:pt x="6502400" y="558800"/>
                  <a:pt x="6426200" y="800100"/>
                </a:cubicBezTo>
                <a:cubicBezTo>
                  <a:pt x="6400800" y="889000"/>
                  <a:pt x="6235700" y="965200"/>
                  <a:pt x="6057900" y="965200"/>
                </a:cubicBezTo>
                <a:lnTo>
                  <a:pt x="3263900" y="965200"/>
                </a:lnTo>
                <a:cubicBezTo>
                  <a:pt x="2882900" y="965200"/>
                  <a:pt x="2806700" y="1028700"/>
                  <a:pt x="2730500" y="1409700"/>
                </a:cubicBezTo>
                <a:lnTo>
                  <a:pt x="2705100" y="1562100"/>
                </a:lnTo>
                <a:cubicBezTo>
                  <a:pt x="2667000" y="1727200"/>
                  <a:pt x="2603500" y="1955800"/>
                  <a:pt x="2552700" y="2082800"/>
                </a:cubicBezTo>
                <a:cubicBezTo>
                  <a:pt x="2501900" y="2222500"/>
                  <a:pt x="2425700" y="2476500"/>
                  <a:pt x="2387600" y="2679700"/>
                </a:cubicBezTo>
                <a:lnTo>
                  <a:pt x="2374900" y="2781300"/>
                </a:lnTo>
                <a:cubicBezTo>
                  <a:pt x="2222500" y="3530600"/>
                  <a:pt x="2286000" y="3683000"/>
                  <a:pt x="2768600" y="3708400"/>
                </a:cubicBezTo>
                <a:lnTo>
                  <a:pt x="4483100" y="3822700"/>
                </a:lnTo>
                <a:cubicBezTo>
                  <a:pt x="5118100" y="3860800"/>
                  <a:pt x="5346700" y="3937000"/>
                  <a:pt x="5346700" y="4140200"/>
                </a:cubicBezTo>
                <a:cubicBezTo>
                  <a:pt x="5346700" y="4241800"/>
                  <a:pt x="5422900" y="4330700"/>
                  <a:pt x="5511800" y="4330700"/>
                </a:cubicBezTo>
                <a:cubicBezTo>
                  <a:pt x="5600700" y="4330700"/>
                  <a:pt x="5740400" y="4483100"/>
                  <a:pt x="5816600" y="4673600"/>
                </a:cubicBezTo>
                <a:lnTo>
                  <a:pt x="5842000" y="4737100"/>
                </a:lnTo>
                <a:cubicBezTo>
                  <a:pt x="5930900" y="4927600"/>
                  <a:pt x="5994400" y="5219700"/>
                  <a:pt x="5994400" y="5397500"/>
                </a:cubicBezTo>
                <a:lnTo>
                  <a:pt x="5994400" y="6261100"/>
                </a:lnTo>
                <a:cubicBezTo>
                  <a:pt x="5994400" y="6438900"/>
                  <a:pt x="5930900" y="6705600"/>
                  <a:pt x="5867400" y="6845300"/>
                </a:cubicBezTo>
                <a:lnTo>
                  <a:pt x="5689600" y="7213600"/>
                </a:lnTo>
                <a:cubicBezTo>
                  <a:pt x="5626100" y="7366000"/>
                  <a:pt x="5461000" y="7581900"/>
                  <a:pt x="5346700" y="7708900"/>
                </a:cubicBezTo>
                <a:lnTo>
                  <a:pt x="4940300" y="8115300"/>
                </a:lnTo>
                <a:cubicBezTo>
                  <a:pt x="4597400" y="8458200"/>
                  <a:pt x="3695700" y="8826500"/>
                  <a:pt x="3187700" y="8826500"/>
                </a:cubicBezTo>
                <a:lnTo>
                  <a:pt x="863600" y="8826500"/>
                </a:lnTo>
                <a:cubicBezTo>
                  <a:pt x="685800" y="8826500"/>
                  <a:pt x="431800" y="8801100"/>
                  <a:pt x="292100" y="8775700"/>
                </a:cubicBezTo>
                <a:cubicBezTo>
                  <a:pt x="50800" y="8737600"/>
                  <a:pt x="0" y="8547100"/>
                  <a:pt x="139700" y="8039100"/>
                </a:cubicBezTo>
                <a:lnTo>
                  <a:pt x="2159000" y="520700"/>
                </a:lnTo>
                <a:cubicBezTo>
                  <a:pt x="2273300" y="114300"/>
                  <a:pt x="2400300" y="0"/>
                  <a:pt x="2781300" y="0"/>
                </a:cubicBezTo>
                <a:close/>
                <a:moveTo>
                  <a:pt x="8686800" y="8813800"/>
                </a:moveTo>
                <a:moveTo>
                  <a:pt x="1663700" y="7861300"/>
                </a:moveTo>
                <a:lnTo>
                  <a:pt x="3581400" y="7861300"/>
                </a:lnTo>
                <a:cubicBezTo>
                  <a:pt x="3822700" y="7861300"/>
                  <a:pt x="3975100" y="7797800"/>
                  <a:pt x="4140200" y="7632700"/>
                </a:cubicBezTo>
                <a:lnTo>
                  <a:pt x="4699000" y="7073900"/>
                </a:lnTo>
                <a:cubicBezTo>
                  <a:pt x="4826000" y="6946900"/>
                  <a:pt x="4965700" y="6718300"/>
                  <a:pt x="5016500" y="6553200"/>
                </a:cubicBezTo>
                <a:lnTo>
                  <a:pt x="5105400" y="6223000"/>
                </a:lnTo>
                <a:cubicBezTo>
                  <a:pt x="5346700" y="5422900"/>
                  <a:pt x="5118100" y="4838700"/>
                  <a:pt x="4521200" y="4686300"/>
                </a:cubicBezTo>
                <a:lnTo>
                  <a:pt x="4038600" y="4559300"/>
                </a:lnTo>
                <a:cubicBezTo>
                  <a:pt x="3886200" y="4521200"/>
                  <a:pt x="3606800" y="4495800"/>
                  <a:pt x="3429000" y="4495800"/>
                </a:cubicBezTo>
                <a:lnTo>
                  <a:pt x="2705100" y="4495800"/>
                </a:lnTo>
                <a:cubicBezTo>
                  <a:pt x="2108200" y="4495800"/>
                  <a:pt x="1816100" y="4686300"/>
                  <a:pt x="1689100" y="5168900"/>
                </a:cubicBezTo>
                <a:lnTo>
                  <a:pt x="1397000" y="6362700"/>
                </a:lnTo>
                <a:cubicBezTo>
                  <a:pt x="1346200" y="6527800"/>
                  <a:pt x="1295400" y="6794500"/>
                  <a:pt x="1282700" y="6959600"/>
                </a:cubicBezTo>
                <a:lnTo>
                  <a:pt x="1219200" y="7404100"/>
                </a:lnTo>
                <a:cubicBezTo>
                  <a:pt x="1193800" y="7569200"/>
                  <a:pt x="1219200" y="7734300"/>
                  <a:pt x="1257300" y="7785100"/>
                </a:cubicBezTo>
                <a:cubicBezTo>
                  <a:pt x="1308100" y="7823200"/>
                  <a:pt x="1485900" y="7861300"/>
                  <a:pt x="1663700" y="7861300"/>
                </a:cubicBezTo>
                <a:close/>
                <a:moveTo>
                  <a:pt x="825500" y="88138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98" name="Freeform 15098"/>
          <p:cNvSpPr/>
          <p:nvPr/>
        </p:nvSpPr>
        <p:spPr>
          <a:xfrm rot="0" flipH="0" flipV="0">
            <a:off x="15462626" y="18036958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099" name="Freeform 15099"/>
          <p:cNvSpPr/>
          <p:nvPr/>
        </p:nvSpPr>
        <p:spPr>
          <a:xfrm rot="0" flipH="0" flipV="0">
            <a:off x="15519002" y="1803804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00" name="Freeform 15100"/>
          <p:cNvSpPr/>
          <p:nvPr/>
        </p:nvSpPr>
        <p:spPr>
          <a:xfrm rot="0" flipH="0" flipV="0">
            <a:off x="15597576" y="18037320"/>
            <a:ext cx="51155" cy="57912"/>
          </a:xfrm>
          <a:custGeom>
            <a:pathLst>
              <a:path w="5384800" h="6096000">
                <a:moveTo>
                  <a:pt x="2463800" y="6096000"/>
                </a:moveTo>
                <a:lnTo>
                  <a:pt x="1803400" y="6096000"/>
                </a:lnTo>
                <a:cubicBezTo>
                  <a:pt x="1295400" y="6096000"/>
                  <a:pt x="812800" y="6019800"/>
                  <a:pt x="723900" y="5930900"/>
                </a:cubicBezTo>
                <a:cubicBezTo>
                  <a:pt x="0" y="5194300"/>
                  <a:pt x="215900" y="2717800"/>
                  <a:pt x="1155700" y="1168400"/>
                </a:cubicBezTo>
                <a:cubicBezTo>
                  <a:pt x="1511300" y="571500"/>
                  <a:pt x="2667000" y="0"/>
                  <a:pt x="3492500" y="0"/>
                </a:cubicBezTo>
                <a:cubicBezTo>
                  <a:pt x="4673600" y="0"/>
                  <a:pt x="5384800" y="698500"/>
                  <a:pt x="5384800" y="1866900"/>
                </a:cubicBezTo>
                <a:lnTo>
                  <a:pt x="5384800" y="2286000"/>
                </a:lnTo>
                <a:cubicBezTo>
                  <a:pt x="5384800" y="3263900"/>
                  <a:pt x="5270500" y="3708400"/>
                  <a:pt x="4787900" y="4749800"/>
                </a:cubicBezTo>
                <a:cubicBezTo>
                  <a:pt x="4254500" y="5854700"/>
                  <a:pt x="3848100" y="6096000"/>
                  <a:pt x="2463800" y="6096000"/>
                </a:cubicBezTo>
                <a:close/>
                <a:moveTo>
                  <a:pt x="-241300" y="6134100"/>
                </a:moveTo>
                <a:moveTo>
                  <a:pt x="4419600" y="2425700"/>
                </a:moveTo>
                <a:lnTo>
                  <a:pt x="4419600" y="1739900"/>
                </a:lnTo>
                <a:cubicBezTo>
                  <a:pt x="4419600" y="1485900"/>
                  <a:pt x="4343400" y="1206500"/>
                  <a:pt x="4254500" y="1117600"/>
                </a:cubicBezTo>
                <a:cubicBezTo>
                  <a:pt x="4165600" y="1028700"/>
                  <a:pt x="3898900" y="952500"/>
                  <a:pt x="3644900" y="952500"/>
                </a:cubicBezTo>
                <a:lnTo>
                  <a:pt x="3276600" y="952500"/>
                </a:lnTo>
                <a:cubicBezTo>
                  <a:pt x="3022600" y="952500"/>
                  <a:pt x="2819400" y="1028700"/>
                  <a:pt x="2819400" y="1117600"/>
                </a:cubicBezTo>
                <a:cubicBezTo>
                  <a:pt x="2819400" y="1206500"/>
                  <a:pt x="2667000" y="1282700"/>
                  <a:pt x="2489200" y="1282700"/>
                </a:cubicBezTo>
                <a:cubicBezTo>
                  <a:pt x="2057400" y="1282700"/>
                  <a:pt x="1854200" y="1524000"/>
                  <a:pt x="1854200" y="2057400"/>
                </a:cubicBezTo>
                <a:lnTo>
                  <a:pt x="1854200" y="2108200"/>
                </a:lnTo>
                <a:cubicBezTo>
                  <a:pt x="1854200" y="2362200"/>
                  <a:pt x="1778000" y="2565400"/>
                  <a:pt x="1689100" y="2565400"/>
                </a:cubicBezTo>
                <a:cubicBezTo>
                  <a:pt x="1600200" y="2565400"/>
                  <a:pt x="1536700" y="2768600"/>
                  <a:pt x="1536700" y="3022600"/>
                </a:cubicBezTo>
                <a:lnTo>
                  <a:pt x="1536700" y="3390900"/>
                </a:lnTo>
                <a:cubicBezTo>
                  <a:pt x="1536700" y="3644900"/>
                  <a:pt x="1460500" y="3848100"/>
                  <a:pt x="1371600" y="3848100"/>
                </a:cubicBezTo>
                <a:cubicBezTo>
                  <a:pt x="1282700" y="3848100"/>
                  <a:pt x="1206500" y="4051300"/>
                  <a:pt x="1206500" y="4305300"/>
                </a:cubicBezTo>
                <a:lnTo>
                  <a:pt x="1206500" y="4673600"/>
                </a:lnTo>
                <a:cubicBezTo>
                  <a:pt x="1206500" y="4927600"/>
                  <a:pt x="1282700" y="5194300"/>
                  <a:pt x="1371600" y="5283200"/>
                </a:cubicBezTo>
                <a:cubicBezTo>
                  <a:pt x="1460500" y="5372100"/>
                  <a:pt x="1739900" y="5448300"/>
                  <a:pt x="1981200" y="5448300"/>
                </a:cubicBezTo>
                <a:lnTo>
                  <a:pt x="2362200" y="5448300"/>
                </a:lnTo>
                <a:cubicBezTo>
                  <a:pt x="2616200" y="5448300"/>
                  <a:pt x="2819400" y="5372100"/>
                  <a:pt x="2819400" y="5283200"/>
                </a:cubicBezTo>
                <a:cubicBezTo>
                  <a:pt x="2819400" y="5194300"/>
                  <a:pt x="2959100" y="5130800"/>
                  <a:pt x="3136900" y="5130800"/>
                </a:cubicBezTo>
                <a:cubicBezTo>
                  <a:pt x="3543300" y="5130800"/>
                  <a:pt x="3771900" y="4889500"/>
                  <a:pt x="3771900" y="4483100"/>
                </a:cubicBezTo>
                <a:cubicBezTo>
                  <a:pt x="3771900" y="4305300"/>
                  <a:pt x="3848100" y="4165600"/>
                  <a:pt x="3937000" y="4165600"/>
                </a:cubicBezTo>
                <a:cubicBezTo>
                  <a:pt x="4025900" y="4165600"/>
                  <a:pt x="4102100" y="3962400"/>
                  <a:pt x="4102100" y="3708400"/>
                </a:cubicBezTo>
                <a:lnTo>
                  <a:pt x="4102100" y="3340100"/>
                </a:lnTo>
                <a:cubicBezTo>
                  <a:pt x="4102100" y="3086100"/>
                  <a:pt x="4165600" y="2882900"/>
                  <a:pt x="4254500" y="2882900"/>
                </a:cubicBezTo>
                <a:cubicBezTo>
                  <a:pt x="4343400" y="2882900"/>
                  <a:pt x="4419600" y="2679700"/>
                  <a:pt x="4419600" y="2425700"/>
                </a:cubicBezTo>
                <a:close/>
                <a:moveTo>
                  <a:pt x="3429000" y="61341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01" name="Freeform 15101"/>
          <p:cNvSpPr/>
          <p:nvPr/>
        </p:nvSpPr>
        <p:spPr>
          <a:xfrm rot="0" flipH="0" flipV="0">
            <a:off x="15657088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02" name="Freeform 15102"/>
          <p:cNvSpPr/>
          <p:nvPr/>
        </p:nvSpPr>
        <p:spPr>
          <a:xfrm rot="0" flipH="0" flipV="0">
            <a:off x="15717082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03" name="Freeform 15103"/>
          <p:cNvSpPr/>
          <p:nvPr/>
        </p:nvSpPr>
        <p:spPr>
          <a:xfrm rot="0" flipH="0" flipV="0">
            <a:off x="15776353" y="18013070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04" name="Freeform 15104"/>
          <p:cNvSpPr/>
          <p:nvPr/>
        </p:nvSpPr>
        <p:spPr>
          <a:xfrm rot="0" flipH="0" flipV="0">
            <a:off x="15855481" y="1803804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05" name="Freeform 15105"/>
          <p:cNvSpPr/>
          <p:nvPr/>
        </p:nvSpPr>
        <p:spPr>
          <a:xfrm rot="0" flipH="0" flipV="0">
            <a:off x="15936324" y="18037562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06" name="Freeform 15106"/>
          <p:cNvSpPr/>
          <p:nvPr/>
        </p:nvSpPr>
        <p:spPr>
          <a:xfrm rot="0" flipH="0" flipV="0">
            <a:off x="16053271" y="18037562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07" name="Freeform 15107"/>
          <p:cNvSpPr/>
          <p:nvPr/>
        </p:nvSpPr>
        <p:spPr>
          <a:xfrm rot="0" flipH="0" flipV="0">
            <a:off x="16111165" y="18037562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08" name="Freeform 15108"/>
          <p:cNvSpPr/>
          <p:nvPr/>
        </p:nvSpPr>
        <p:spPr>
          <a:xfrm rot="0" flipH="0" flipV="0">
            <a:off x="16178590" y="18037803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09" name="Freeform 15109"/>
          <p:cNvSpPr/>
          <p:nvPr/>
        </p:nvSpPr>
        <p:spPr>
          <a:xfrm rot="0" flipH="0" flipV="0">
            <a:off x="16238536" y="18013070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10" name="Freeform 15110"/>
          <p:cNvSpPr/>
          <p:nvPr/>
        </p:nvSpPr>
        <p:spPr>
          <a:xfrm rot="0" flipH="0" flipV="0">
            <a:off x="16265424" y="18037562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11" name="Freeform 15111"/>
          <p:cNvSpPr/>
          <p:nvPr/>
        </p:nvSpPr>
        <p:spPr>
          <a:xfrm rot="0" flipH="0" flipV="0">
            <a:off x="16324886" y="1803768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12" name="Freeform 15112"/>
          <p:cNvSpPr/>
          <p:nvPr/>
        </p:nvSpPr>
        <p:spPr>
          <a:xfrm rot="0" flipH="0" flipV="0">
            <a:off x="16385797" y="18013070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13" name="Freeform 15113"/>
          <p:cNvSpPr/>
          <p:nvPr/>
        </p:nvSpPr>
        <p:spPr>
          <a:xfrm rot="0" flipH="0" flipV="0">
            <a:off x="16444898" y="18036958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14" name="Freeform 15114"/>
          <p:cNvSpPr/>
          <p:nvPr/>
        </p:nvSpPr>
        <p:spPr>
          <a:xfrm rot="0" flipH="0" flipV="0">
            <a:off x="16501827" y="1803804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15" name="Freeform 15115"/>
          <p:cNvSpPr/>
          <p:nvPr/>
        </p:nvSpPr>
        <p:spPr>
          <a:xfrm rot="0" flipH="0" flipV="0">
            <a:off x="16583971" y="1803768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16" name="Freeform 15116"/>
          <p:cNvSpPr/>
          <p:nvPr/>
        </p:nvSpPr>
        <p:spPr>
          <a:xfrm rot="0" flipH="0" flipV="0">
            <a:off x="16640780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17" name="Freeform 15117"/>
          <p:cNvSpPr/>
          <p:nvPr/>
        </p:nvSpPr>
        <p:spPr>
          <a:xfrm rot="0" flipH="0" flipV="0">
            <a:off x="16701328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18" name="Freeform 15118"/>
          <p:cNvSpPr/>
          <p:nvPr/>
        </p:nvSpPr>
        <p:spPr>
          <a:xfrm rot="0" flipH="0" flipV="0">
            <a:off x="16761152" y="18013070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19" name="Freeform 15119"/>
          <p:cNvSpPr/>
          <p:nvPr/>
        </p:nvSpPr>
        <p:spPr>
          <a:xfrm rot="0" flipH="0" flipV="0">
            <a:off x="16832206" y="18038648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20" name="Freeform 15120"/>
          <p:cNvSpPr/>
          <p:nvPr/>
        </p:nvSpPr>
        <p:spPr>
          <a:xfrm rot="0" flipH="0" flipV="0">
            <a:off x="16893178" y="18037320"/>
            <a:ext cx="51155" cy="57912"/>
          </a:xfrm>
          <a:custGeom>
            <a:pathLst>
              <a:path w="5384800" h="6096000">
                <a:moveTo>
                  <a:pt x="2463800" y="6096000"/>
                </a:moveTo>
                <a:lnTo>
                  <a:pt x="1803400" y="6096000"/>
                </a:lnTo>
                <a:cubicBezTo>
                  <a:pt x="1295400" y="6096000"/>
                  <a:pt x="812800" y="6019800"/>
                  <a:pt x="723900" y="5930900"/>
                </a:cubicBezTo>
                <a:cubicBezTo>
                  <a:pt x="0" y="5194300"/>
                  <a:pt x="215900" y="2717800"/>
                  <a:pt x="1155700" y="1168400"/>
                </a:cubicBezTo>
                <a:cubicBezTo>
                  <a:pt x="1511300" y="571500"/>
                  <a:pt x="2667000" y="0"/>
                  <a:pt x="3492500" y="0"/>
                </a:cubicBezTo>
                <a:cubicBezTo>
                  <a:pt x="4673600" y="0"/>
                  <a:pt x="5384800" y="698500"/>
                  <a:pt x="5384800" y="1866900"/>
                </a:cubicBezTo>
                <a:lnTo>
                  <a:pt x="5384800" y="2286000"/>
                </a:lnTo>
                <a:cubicBezTo>
                  <a:pt x="5384800" y="3263900"/>
                  <a:pt x="5270500" y="3708400"/>
                  <a:pt x="4787900" y="4749800"/>
                </a:cubicBezTo>
                <a:cubicBezTo>
                  <a:pt x="4254500" y="5854700"/>
                  <a:pt x="3848100" y="6096000"/>
                  <a:pt x="2463800" y="6096000"/>
                </a:cubicBezTo>
                <a:close/>
                <a:moveTo>
                  <a:pt x="-241300" y="6134100"/>
                </a:moveTo>
                <a:moveTo>
                  <a:pt x="4419600" y="2425700"/>
                </a:moveTo>
                <a:lnTo>
                  <a:pt x="4419600" y="1739900"/>
                </a:lnTo>
                <a:cubicBezTo>
                  <a:pt x="4419600" y="1485900"/>
                  <a:pt x="4343400" y="1206500"/>
                  <a:pt x="4254500" y="1117600"/>
                </a:cubicBezTo>
                <a:cubicBezTo>
                  <a:pt x="4165600" y="1028700"/>
                  <a:pt x="3898900" y="952500"/>
                  <a:pt x="3644900" y="952500"/>
                </a:cubicBezTo>
                <a:lnTo>
                  <a:pt x="3276600" y="952500"/>
                </a:lnTo>
                <a:cubicBezTo>
                  <a:pt x="3022600" y="952500"/>
                  <a:pt x="2819400" y="1028700"/>
                  <a:pt x="2819400" y="1117600"/>
                </a:cubicBezTo>
                <a:cubicBezTo>
                  <a:pt x="2819400" y="1206500"/>
                  <a:pt x="2667000" y="1282700"/>
                  <a:pt x="2489200" y="1282700"/>
                </a:cubicBezTo>
                <a:cubicBezTo>
                  <a:pt x="2057400" y="1282700"/>
                  <a:pt x="1854200" y="1524000"/>
                  <a:pt x="1854200" y="2057400"/>
                </a:cubicBezTo>
                <a:lnTo>
                  <a:pt x="1854200" y="2108200"/>
                </a:lnTo>
                <a:cubicBezTo>
                  <a:pt x="1854200" y="2362200"/>
                  <a:pt x="1778000" y="2565400"/>
                  <a:pt x="1689100" y="2565400"/>
                </a:cubicBezTo>
                <a:cubicBezTo>
                  <a:pt x="1600200" y="2565400"/>
                  <a:pt x="1536700" y="2768600"/>
                  <a:pt x="1536700" y="3022600"/>
                </a:cubicBezTo>
                <a:lnTo>
                  <a:pt x="1536700" y="3390900"/>
                </a:lnTo>
                <a:cubicBezTo>
                  <a:pt x="1536700" y="3644900"/>
                  <a:pt x="1460500" y="3848100"/>
                  <a:pt x="1371600" y="3848100"/>
                </a:cubicBezTo>
                <a:cubicBezTo>
                  <a:pt x="1282700" y="3848100"/>
                  <a:pt x="1206500" y="4051300"/>
                  <a:pt x="1206500" y="4305300"/>
                </a:cubicBezTo>
                <a:lnTo>
                  <a:pt x="1206500" y="4673600"/>
                </a:lnTo>
                <a:cubicBezTo>
                  <a:pt x="1206500" y="4927600"/>
                  <a:pt x="1282700" y="5194300"/>
                  <a:pt x="1371600" y="5283200"/>
                </a:cubicBezTo>
                <a:cubicBezTo>
                  <a:pt x="1460500" y="5372100"/>
                  <a:pt x="1739900" y="5448300"/>
                  <a:pt x="1981200" y="5448300"/>
                </a:cubicBezTo>
                <a:lnTo>
                  <a:pt x="2362200" y="5448300"/>
                </a:lnTo>
                <a:cubicBezTo>
                  <a:pt x="2616200" y="5448300"/>
                  <a:pt x="2819400" y="5372100"/>
                  <a:pt x="2819400" y="5283200"/>
                </a:cubicBezTo>
                <a:cubicBezTo>
                  <a:pt x="2819400" y="5194300"/>
                  <a:pt x="2959100" y="5130800"/>
                  <a:pt x="3136900" y="5130800"/>
                </a:cubicBezTo>
                <a:cubicBezTo>
                  <a:pt x="3543300" y="5130800"/>
                  <a:pt x="3771900" y="4889500"/>
                  <a:pt x="3771900" y="4483100"/>
                </a:cubicBezTo>
                <a:cubicBezTo>
                  <a:pt x="3771900" y="4305300"/>
                  <a:pt x="3848100" y="4165600"/>
                  <a:pt x="3937000" y="4165600"/>
                </a:cubicBezTo>
                <a:cubicBezTo>
                  <a:pt x="4025900" y="4165600"/>
                  <a:pt x="4102100" y="3962400"/>
                  <a:pt x="4102100" y="3708400"/>
                </a:cubicBezTo>
                <a:lnTo>
                  <a:pt x="4102100" y="3340100"/>
                </a:lnTo>
                <a:cubicBezTo>
                  <a:pt x="4102100" y="3086100"/>
                  <a:pt x="4165600" y="2882900"/>
                  <a:pt x="4254500" y="2882900"/>
                </a:cubicBezTo>
                <a:cubicBezTo>
                  <a:pt x="4343400" y="2882900"/>
                  <a:pt x="4419600" y="2679700"/>
                  <a:pt x="4419600" y="2425700"/>
                </a:cubicBezTo>
                <a:close/>
                <a:moveTo>
                  <a:pt x="3429000" y="61341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21" name="Freeform 15121"/>
          <p:cNvSpPr/>
          <p:nvPr/>
        </p:nvSpPr>
        <p:spPr>
          <a:xfrm rot="0" flipH="0" flipV="0">
            <a:off x="16953066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22" name="Freeform 15122"/>
          <p:cNvSpPr/>
          <p:nvPr/>
        </p:nvSpPr>
        <p:spPr>
          <a:xfrm rot="0" flipH="0" flipV="0">
            <a:off x="17014520" y="18037441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23" name="Freeform 15123"/>
          <p:cNvSpPr/>
          <p:nvPr/>
        </p:nvSpPr>
        <p:spPr>
          <a:xfrm rot="0" flipH="0" flipV="0">
            <a:off x="17064393" y="1803804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24" name="Freeform 15124"/>
          <p:cNvSpPr/>
          <p:nvPr/>
        </p:nvSpPr>
        <p:spPr>
          <a:xfrm rot="0" flipH="0" flipV="0">
            <a:off x="17136103" y="18037682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25" name="Freeform 15125"/>
          <p:cNvSpPr/>
          <p:nvPr/>
        </p:nvSpPr>
        <p:spPr>
          <a:xfrm rot="0" flipH="0" flipV="0">
            <a:off x="17200455" y="18037562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26" name="Freeform 15126"/>
          <p:cNvSpPr/>
          <p:nvPr/>
        </p:nvSpPr>
        <p:spPr>
          <a:xfrm rot="0" flipH="0" flipV="0">
            <a:off x="17262996" y="18038648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27" name="Freeform 15127"/>
          <p:cNvSpPr/>
          <p:nvPr/>
        </p:nvSpPr>
        <p:spPr>
          <a:xfrm rot="0" flipH="0" flipV="0">
            <a:off x="17325416" y="18037441"/>
            <a:ext cx="52362" cy="70097"/>
          </a:xfrm>
          <a:custGeom>
            <a:pathLst>
              <a:path w="5511800" h="7378700">
                <a:moveTo>
                  <a:pt x="3594100" y="6096000"/>
                </a:moveTo>
                <a:lnTo>
                  <a:pt x="1346200" y="6096000"/>
                </a:lnTo>
                <a:cubicBezTo>
                  <a:pt x="1168400" y="6096000"/>
                  <a:pt x="901700" y="6045200"/>
                  <a:pt x="736600" y="5981700"/>
                </a:cubicBezTo>
                <a:lnTo>
                  <a:pt x="685800" y="5956300"/>
                </a:lnTo>
                <a:cubicBezTo>
                  <a:pt x="533400" y="5892800"/>
                  <a:pt x="342900" y="5676900"/>
                  <a:pt x="266700" y="5486400"/>
                </a:cubicBezTo>
                <a:lnTo>
                  <a:pt x="203200" y="5372100"/>
                </a:lnTo>
                <a:cubicBezTo>
                  <a:pt x="0" y="4889500"/>
                  <a:pt x="12700" y="4254500"/>
                  <a:pt x="228600" y="3898900"/>
                </a:cubicBezTo>
                <a:cubicBezTo>
                  <a:pt x="330200" y="3746500"/>
                  <a:pt x="444500" y="3467100"/>
                  <a:pt x="482600" y="3289300"/>
                </a:cubicBezTo>
                <a:lnTo>
                  <a:pt x="774700" y="2171700"/>
                </a:lnTo>
                <a:cubicBezTo>
                  <a:pt x="825500" y="1993900"/>
                  <a:pt x="863600" y="1727200"/>
                  <a:pt x="863600" y="1562100"/>
                </a:cubicBezTo>
                <a:cubicBezTo>
                  <a:pt x="863600" y="1409700"/>
                  <a:pt x="901700" y="1155700"/>
                  <a:pt x="952500" y="1003300"/>
                </a:cubicBezTo>
                <a:lnTo>
                  <a:pt x="1066800" y="673100"/>
                </a:lnTo>
                <a:cubicBezTo>
                  <a:pt x="1117600" y="520700"/>
                  <a:pt x="1193800" y="304800"/>
                  <a:pt x="1219200" y="203200"/>
                </a:cubicBezTo>
                <a:cubicBezTo>
                  <a:pt x="1257300" y="88900"/>
                  <a:pt x="1409700" y="0"/>
                  <a:pt x="1549400" y="0"/>
                </a:cubicBezTo>
                <a:cubicBezTo>
                  <a:pt x="1701800" y="0"/>
                  <a:pt x="1866900" y="88900"/>
                  <a:pt x="1905000" y="203200"/>
                </a:cubicBezTo>
                <a:cubicBezTo>
                  <a:pt x="2006600" y="444500"/>
                  <a:pt x="2006600" y="558800"/>
                  <a:pt x="1917700" y="952500"/>
                </a:cubicBezTo>
                <a:lnTo>
                  <a:pt x="1333500" y="3543300"/>
                </a:lnTo>
                <a:cubicBezTo>
                  <a:pt x="1295400" y="3708400"/>
                  <a:pt x="1206500" y="3848100"/>
                  <a:pt x="1143000" y="3848100"/>
                </a:cubicBezTo>
                <a:cubicBezTo>
                  <a:pt x="1079500" y="3848100"/>
                  <a:pt x="1028700" y="4000500"/>
                  <a:pt x="1028700" y="4178300"/>
                </a:cubicBezTo>
                <a:lnTo>
                  <a:pt x="1028700" y="4648200"/>
                </a:lnTo>
                <a:cubicBezTo>
                  <a:pt x="1028700" y="5029200"/>
                  <a:pt x="1092200" y="5105400"/>
                  <a:pt x="1460500" y="5219700"/>
                </a:cubicBezTo>
                <a:cubicBezTo>
                  <a:pt x="1612900" y="5257800"/>
                  <a:pt x="1892300" y="5295900"/>
                  <a:pt x="2070100" y="5295900"/>
                </a:cubicBezTo>
                <a:lnTo>
                  <a:pt x="2946400" y="5295900"/>
                </a:lnTo>
                <a:cubicBezTo>
                  <a:pt x="3454400" y="5295900"/>
                  <a:pt x="3746500" y="4864100"/>
                  <a:pt x="3746500" y="4127500"/>
                </a:cubicBezTo>
                <a:cubicBezTo>
                  <a:pt x="3746500" y="3975100"/>
                  <a:pt x="3784600" y="3721100"/>
                  <a:pt x="3835400" y="3543300"/>
                </a:cubicBezTo>
                <a:lnTo>
                  <a:pt x="4597400" y="850900"/>
                </a:lnTo>
                <a:cubicBezTo>
                  <a:pt x="4724400" y="355600"/>
                  <a:pt x="4978400" y="0"/>
                  <a:pt x="5168900" y="0"/>
                </a:cubicBezTo>
                <a:cubicBezTo>
                  <a:pt x="5270500" y="0"/>
                  <a:pt x="5397500" y="38100"/>
                  <a:pt x="5435600" y="76200"/>
                </a:cubicBezTo>
                <a:cubicBezTo>
                  <a:pt x="5486400" y="127000"/>
                  <a:pt x="5511800" y="304800"/>
                  <a:pt x="5511800" y="482600"/>
                </a:cubicBezTo>
                <a:lnTo>
                  <a:pt x="5511800" y="965200"/>
                </a:lnTo>
                <a:cubicBezTo>
                  <a:pt x="5511800" y="1143000"/>
                  <a:pt x="5473700" y="1422400"/>
                  <a:pt x="5422900" y="1600200"/>
                </a:cubicBezTo>
                <a:lnTo>
                  <a:pt x="4495800" y="4584700"/>
                </a:lnTo>
                <a:cubicBezTo>
                  <a:pt x="4368800" y="4953000"/>
                  <a:pt x="4368800" y="4953000"/>
                  <a:pt x="4635500" y="5194300"/>
                </a:cubicBezTo>
                <a:lnTo>
                  <a:pt x="4800600" y="5334000"/>
                </a:lnTo>
                <a:cubicBezTo>
                  <a:pt x="4927600" y="5461000"/>
                  <a:pt x="5029200" y="5702300"/>
                  <a:pt x="5029200" y="5880100"/>
                </a:cubicBezTo>
                <a:lnTo>
                  <a:pt x="5029200" y="6096000"/>
                </a:lnTo>
                <a:cubicBezTo>
                  <a:pt x="5029200" y="6273800"/>
                  <a:pt x="4978400" y="6553200"/>
                  <a:pt x="4914900" y="6718300"/>
                </a:cubicBezTo>
                <a:lnTo>
                  <a:pt x="4762500" y="7086600"/>
                </a:lnTo>
                <a:cubicBezTo>
                  <a:pt x="4686300" y="7251700"/>
                  <a:pt x="4546600" y="7378700"/>
                  <a:pt x="4432300" y="7378700"/>
                </a:cubicBezTo>
                <a:cubicBezTo>
                  <a:pt x="4140200" y="7378700"/>
                  <a:pt x="3911600" y="7099300"/>
                  <a:pt x="3911600" y="6743700"/>
                </a:cubicBezTo>
                <a:lnTo>
                  <a:pt x="3911600" y="6413500"/>
                </a:lnTo>
                <a:cubicBezTo>
                  <a:pt x="3911600" y="6146800"/>
                  <a:pt x="3873500" y="6096000"/>
                  <a:pt x="3594100" y="6096000"/>
                </a:cubicBezTo>
                <a:close/>
                <a:moveTo>
                  <a:pt x="-406400" y="6121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28" name="Freeform 15128"/>
          <p:cNvSpPr/>
          <p:nvPr/>
        </p:nvSpPr>
        <p:spPr>
          <a:xfrm rot="0" flipH="0" flipV="0">
            <a:off x="17392542" y="18014035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29" name="Freeform 15129"/>
          <p:cNvSpPr/>
          <p:nvPr/>
        </p:nvSpPr>
        <p:spPr>
          <a:xfrm rot="0" flipH="0" flipV="0">
            <a:off x="17430471" y="18012587"/>
            <a:ext cx="21475" cy="82283"/>
          </a:xfrm>
          <a:custGeom>
            <a:pathLst>
              <a:path w="2260600" h="8661400">
                <a:moveTo>
                  <a:pt x="1066800" y="0"/>
                </a:moveTo>
                <a:lnTo>
                  <a:pt x="1143000" y="0"/>
                </a:lnTo>
                <a:cubicBezTo>
                  <a:pt x="1435100" y="0"/>
                  <a:pt x="1625600" y="203200"/>
                  <a:pt x="1625600" y="520700"/>
                </a:cubicBezTo>
                <a:cubicBezTo>
                  <a:pt x="1625600" y="596900"/>
                  <a:pt x="1574800" y="774700"/>
                  <a:pt x="1511300" y="939800"/>
                </a:cubicBezTo>
                <a:lnTo>
                  <a:pt x="1498600" y="990600"/>
                </a:lnTo>
                <a:cubicBezTo>
                  <a:pt x="1435100" y="1155700"/>
                  <a:pt x="1257300" y="1282700"/>
                  <a:pt x="1104900" y="1282700"/>
                </a:cubicBezTo>
                <a:cubicBezTo>
                  <a:pt x="939800" y="1282700"/>
                  <a:pt x="787400" y="1193800"/>
                  <a:pt x="736600" y="1092200"/>
                </a:cubicBezTo>
                <a:cubicBezTo>
                  <a:pt x="647700" y="863600"/>
                  <a:pt x="647700" y="774700"/>
                  <a:pt x="698500" y="330200"/>
                </a:cubicBezTo>
                <a:lnTo>
                  <a:pt x="698500" y="317500"/>
                </a:lnTo>
                <a:cubicBezTo>
                  <a:pt x="723900" y="152400"/>
                  <a:pt x="889000" y="0"/>
                  <a:pt x="1066800" y="0"/>
                </a:cubicBezTo>
                <a:close/>
                <a:moveTo>
                  <a:pt x="7124700" y="8737600"/>
                </a:moveTo>
                <a:moveTo>
                  <a:pt x="101600" y="7721600"/>
                </a:moveTo>
                <a:lnTo>
                  <a:pt x="1193800" y="3594100"/>
                </a:lnTo>
                <a:cubicBezTo>
                  <a:pt x="1231900" y="3429000"/>
                  <a:pt x="1320800" y="3149600"/>
                  <a:pt x="1384300" y="2984500"/>
                </a:cubicBezTo>
                <a:lnTo>
                  <a:pt x="1435100" y="2870200"/>
                </a:lnTo>
                <a:cubicBezTo>
                  <a:pt x="1498600" y="2705100"/>
                  <a:pt x="1638300" y="2565400"/>
                  <a:pt x="1739900" y="2565400"/>
                </a:cubicBezTo>
                <a:cubicBezTo>
                  <a:pt x="2006600" y="2565400"/>
                  <a:pt x="2070100" y="2616200"/>
                  <a:pt x="2171700" y="2895600"/>
                </a:cubicBezTo>
                <a:cubicBezTo>
                  <a:pt x="2222500" y="3022600"/>
                  <a:pt x="2260600" y="3225800"/>
                  <a:pt x="2260600" y="3327400"/>
                </a:cubicBezTo>
                <a:cubicBezTo>
                  <a:pt x="2260600" y="3441700"/>
                  <a:pt x="2222500" y="3670300"/>
                  <a:pt x="2184400" y="3848100"/>
                </a:cubicBezTo>
                <a:lnTo>
                  <a:pt x="927100" y="8356600"/>
                </a:lnTo>
                <a:cubicBezTo>
                  <a:pt x="876300" y="8559800"/>
                  <a:pt x="723900" y="8661400"/>
                  <a:pt x="520700" y="8661400"/>
                </a:cubicBezTo>
                <a:lnTo>
                  <a:pt x="495300" y="8661400"/>
                </a:lnTo>
                <a:cubicBezTo>
                  <a:pt x="317500" y="8661400"/>
                  <a:pt x="139700" y="8572500"/>
                  <a:pt x="101600" y="8470900"/>
                </a:cubicBezTo>
                <a:cubicBezTo>
                  <a:pt x="0" y="8216900"/>
                  <a:pt x="0" y="8102600"/>
                  <a:pt x="101600" y="7721600"/>
                </a:cubicBezTo>
                <a:close/>
                <a:moveTo>
                  <a:pt x="-596900" y="87376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30" name="Freeform 15130"/>
          <p:cNvSpPr/>
          <p:nvPr/>
        </p:nvSpPr>
        <p:spPr>
          <a:xfrm rot="0" flipH="0" flipV="0">
            <a:off x="17463090" y="18011501"/>
            <a:ext cx="9048" cy="12306"/>
          </a:xfrm>
          <a:custGeom>
            <a:pathLst>
              <a:path w="952500" h="1295400">
                <a:moveTo>
                  <a:pt x="0" y="9652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635000" y="76200"/>
                  <a:pt x="635000" y="165100"/>
                </a:cubicBezTo>
                <a:cubicBezTo>
                  <a:pt x="635000" y="254000"/>
                  <a:pt x="711200" y="330200"/>
                  <a:pt x="800100" y="330200"/>
                </a:cubicBezTo>
                <a:cubicBezTo>
                  <a:pt x="889000" y="330200"/>
                  <a:pt x="952500" y="469900"/>
                  <a:pt x="952500" y="647700"/>
                </a:cubicBezTo>
                <a:cubicBezTo>
                  <a:pt x="9525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495300" y="1295400"/>
                  <a:pt x="317500" y="1295400"/>
                </a:cubicBezTo>
                <a:cubicBezTo>
                  <a:pt x="139700" y="1295400"/>
                  <a:pt x="0" y="1143000"/>
                  <a:pt x="0" y="965200"/>
                </a:cubicBezTo>
                <a:close/>
                <a:moveTo>
                  <a:pt x="7810500" y="8851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31" name="Freeform 15131"/>
          <p:cNvSpPr/>
          <p:nvPr/>
        </p:nvSpPr>
        <p:spPr>
          <a:xfrm rot="0" flipH="0" flipV="0">
            <a:off x="17497520" y="18009933"/>
            <a:ext cx="37763" cy="27387"/>
          </a:xfrm>
          <a:custGeom>
            <a:pathLst>
              <a:path w="3975100" h="2882900">
                <a:moveTo>
                  <a:pt x="1676400" y="647700"/>
                </a:moveTo>
                <a:lnTo>
                  <a:pt x="1320800" y="1993900"/>
                </a:lnTo>
                <a:cubicBezTo>
                  <a:pt x="1168400" y="2616200"/>
                  <a:pt x="914400" y="2882900"/>
                  <a:pt x="482600" y="2882900"/>
                </a:cubicBezTo>
                <a:lnTo>
                  <a:pt x="317500" y="2882900"/>
                </a:lnTo>
                <a:cubicBezTo>
                  <a:pt x="139700" y="2882900"/>
                  <a:pt x="0" y="2743200"/>
                  <a:pt x="0" y="2565400"/>
                </a:cubicBezTo>
                <a:cubicBezTo>
                  <a:pt x="0" y="2387600"/>
                  <a:pt x="38100" y="2120900"/>
                  <a:pt x="88900" y="1968500"/>
                </a:cubicBezTo>
                <a:lnTo>
                  <a:pt x="190500" y="1638300"/>
                </a:lnTo>
                <a:cubicBezTo>
                  <a:pt x="241300" y="1485900"/>
                  <a:pt x="342900" y="1219200"/>
                  <a:pt x="419100" y="1066800"/>
                </a:cubicBezTo>
                <a:lnTo>
                  <a:pt x="635000" y="609600"/>
                </a:lnTo>
                <a:cubicBezTo>
                  <a:pt x="698500" y="457200"/>
                  <a:pt x="850900" y="317500"/>
                  <a:pt x="939800" y="317500"/>
                </a:cubicBezTo>
                <a:cubicBezTo>
                  <a:pt x="1041400" y="317500"/>
                  <a:pt x="1117600" y="254000"/>
                  <a:pt x="1117600" y="165100"/>
                </a:cubicBezTo>
                <a:cubicBezTo>
                  <a:pt x="1117600" y="76200"/>
                  <a:pt x="1193800" y="0"/>
                  <a:pt x="1282700" y="0"/>
                </a:cubicBezTo>
                <a:cubicBezTo>
                  <a:pt x="1371600" y="0"/>
                  <a:pt x="1511300" y="76200"/>
                  <a:pt x="1600200" y="165100"/>
                </a:cubicBezTo>
                <a:cubicBezTo>
                  <a:pt x="1689100" y="254000"/>
                  <a:pt x="1727200" y="469900"/>
                  <a:pt x="1676400" y="647700"/>
                </a:cubicBezTo>
                <a:close/>
                <a:moveTo>
                  <a:pt x="5969000" y="9017000"/>
                </a:moveTo>
                <a:moveTo>
                  <a:pt x="3924300" y="647700"/>
                </a:moveTo>
                <a:lnTo>
                  <a:pt x="3568700" y="1993900"/>
                </a:lnTo>
                <a:cubicBezTo>
                  <a:pt x="3403600" y="2616200"/>
                  <a:pt x="3162300" y="2882900"/>
                  <a:pt x="2730500" y="2882900"/>
                </a:cubicBezTo>
                <a:lnTo>
                  <a:pt x="2565400" y="2882900"/>
                </a:lnTo>
                <a:cubicBezTo>
                  <a:pt x="2387600" y="2882900"/>
                  <a:pt x="2247900" y="2743200"/>
                  <a:pt x="2247900" y="2565400"/>
                </a:cubicBezTo>
                <a:cubicBezTo>
                  <a:pt x="2247900" y="2387600"/>
                  <a:pt x="2286000" y="2108200"/>
                  <a:pt x="2349500" y="1943100"/>
                </a:cubicBezTo>
                <a:lnTo>
                  <a:pt x="2578100" y="1270000"/>
                </a:lnTo>
                <a:cubicBezTo>
                  <a:pt x="2641600" y="1104900"/>
                  <a:pt x="2768600" y="965200"/>
                  <a:pt x="2870200" y="965200"/>
                </a:cubicBezTo>
                <a:cubicBezTo>
                  <a:pt x="2959100" y="965200"/>
                  <a:pt x="3048000" y="812800"/>
                  <a:pt x="3048000" y="647700"/>
                </a:cubicBezTo>
                <a:cubicBezTo>
                  <a:pt x="3048000" y="469900"/>
                  <a:pt x="3124200" y="317500"/>
                  <a:pt x="3200400" y="317500"/>
                </a:cubicBezTo>
                <a:cubicBezTo>
                  <a:pt x="3289300" y="317500"/>
                  <a:pt x="3365500" y="254000"/>
                  <a:pt x="3365500" y="165100"/>
                </a:cubicBezTo>
                <a:cubicBezTo>
                  <a:pt x="3365500" y="76200"/>
                  <a:pt x="3441700" y="0"/>
                  <a:pt x="3530600" y="0"/>
                </a:cubicBezTo>
                <a:cubicBezTo>
                  <a:pt x="3619500" y="0"/>
                  <a:pt x="3759200" y="76200"/>
                  <a:pt x="3848100" y="165100"/>
                </a:cubicBezTo>
                <a:cubicBezTo>
                  <a:pt x="3937000" y="254000"/>
                  <a:pt x="3975100" y="469900"/>
                  <a:pt x="3924300" y="647700"/>
                </a:cubicBezTo>
                <a:close/>
                <a:moveTo>
                  <a:pt x="5969000" y="9017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32" name="Freeform 15132"/>
          <p:cNvSpPr/>
          <p:nvPr/>
        </p:nvSpPr>
        <p:spPr>
          <a:xfrm rot="0" flipH="0" flipV="0">
            <a:off x="17530019" y="18088355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33" name="Freeform 15133"/>
          <p:cNvSpPr/>
          <p:nvPr/>
        </p:nvSpPr>
        <p:spPr>
          <a:xfrm rot="0" flipH="0" flipV="0">
            <a:off x="17608647" y="18012346"/>
            <a:ext cx="74923" cy="94468"/>
          </a:xfrm>
          <a:custGeom>
            <a:pathLst>
              <a:path w="7886700" h="9944100">
                <a:moveTo>
                  <a:pt x="5232400" y="8813800"/>
                </a:moveTo>
                <a:lnTo>
                  <a:pt x="1612900" y="8813800"/>
                </a:lnTo>
                <a:cubicBezTo>
                  <a:pt x="1219200" y="8813800"/>
                  <a:pt x="990600" y="9029700"/>
                  <a:pt x="901700" y="9448800"/>
                </a:cubicBezTo>
                <a:lnTo>
                  <a:pt x="863600" y="9626600"/>
                </a:lnTo>
                <a:cubicBezTo>
                  <a:pt x="825500" y="9804400"/>
                  <a:pt x="660400" y="9944100"/>
                  <a:pt x="482600" y="9944100"/>
                </a:cubicBezTo>
                <a:cubicBezTo>
                  <a:pt x="127000" y="9944100"/>
                  <a:pt x="0" y="9855200"/>
                  <a:pt x="0" y="9626600"/>
                </a:cubicBezTo>
                <a:cubicBezTo>
                  <a:pt x="0" y="9537700"/>
                  <a:pt x="38100" y="9334500"/>
                  <a:pt x="76200" y="9169400"/>
                </a:cubicBezTo>
                <a:lnTo>
                  <a:pt x="177800" y="8712200"/>
                </a:lnTo>
                <a:cubicBezTo>
                  <a:pt x="254000" y="8356600"/>
                  <a:pt x="533400" y="8064500"/>
                  <a:pt x="965200" y="7874000"/>
                </a:cubicBezTo>
                <a:lnTo>
                  <a:pt x="1193800" y="7772400"/>
                </a:lnTo>
                <a:cubicBezTo>
                  <a:pt x="1587500" y="7594600"/>
                  <a:pt x="1600200" y="7594600"/>
                  <a:pt x="1676400" y="7213600"/>
                </a:cubicBezTo>
                <a:lnTo>
                  <a:pt x="1714500" y="7035800"/>
                </a:lnTo>
                <a:cubicBezTo>
                  <a:pt x="1739900" y="6858000"/>
                  <a:pt x="1828800" y="6578600"/>
                  <a:pt x="1892300" y="6426200"/>
                </a:cubicBezTo>
                <a:lnTo>
                  <a:pt x="4000500" y="1041400"/>
                </a:lnTo>
                <a:cubicBezTo>
                  <a:pt x="4064000" y="876300"/>
                  <a:pt x="4178300" y="635000"/>
                  <a:pt x="4267200" y="495300"/>
                </a:cubicBezTo>
                <a:lnTo>
                  <a:pt x="4292600" y="457200"/>
                </a:lnTo>
                <a:cubicBezTo>
                  <a:pt x="4521200" y="63500"/>
                  <a:pt x="4635500" y="0"/>
                  <a:pt x="4978400" y="0"/>
                </a:cubicBezTo>
                <a:lnTo>
                  <a:pt x="7378700" y="0"/>
                </a:lnTo>
                <a:cubicBezTo>
                  <a:pt x="7556500" y="0"/>
                  <a:pt x="7734300" y="38100"/>
                  <a:pt x="7785100" y="76200"/>
                </a:cubicBezTo>
                <a:cubicBezTo>
                  <a:pt x="7886700" y="177800"/>
                  <a:pt x="7886700" y="711200"/>
                  <a:pt x="7785100" y="1104900"/>
                </a:cubicBezTo>
                <a:lnTo>
                  <a:pt x="6400800" y="6578600"/>
                </a:lnTo>
                <a:cubicBezTo>
                  <a:pt x="6350000" y="6756400"/>
                  <a:pt x="6273800" y="6896100"/>
                  <a:pt x="6210300" y="6896100"/>
                </a:cubicBezTo>
                <a:cubicBezTo>
                  <a:pt x="6146800" y="6896100"/>
                  <a:pt x="6096000" y="7035800"/>
                  <a:pt x="6096000" y="7213600"/>
                </a:cubicBezTo>
                <a:lnTo>
                  <a:pt x="6096000" y="7531100"/>
                </a:lnTo>
                <a:cubicBezTo>
                  <a:pt x="6096000" y="7708900"/>
                  <a:pt x="6134100" y="7886700"/>
                  <a:pt x="6184900" y="7937500"/>
                </a:cubicBezTo>
                <a:cubicBezTo>
                  <a:pt x="6223000" y="7975600"/>
                  <a:pt x="6337300" y="8013700"/>
                  <a:pt x="6426200" y="8013700"/>
                </a:cubicBezTo>
                <a:cubicBezTo>
                  <a:pt x="6502400" y="8013700"/>
                  <a:pt x="6578600" y="8166100"/>
                  <a:pt x="6578600" y="8343900"/>
                </a:cubicBezTo>
                <a:lnTo>
                  <a:pt x="6578600" y="8661400"/>
                </a:lnTo>
                <a:cubicBezTo>
                  <a:pt x="6578600" y="8839200"/>
                  <a:pt x="6540500" y="9118600"/>
                  <a:pt x="6502400" y="9296400"/>
                </a:cubicBezTo>
                <a:lnTo>
                  <a:pt x="6413500" y="9626600"/>
                </a:lnTo>
                <a:cubicBezTo>
                  <a:pt x="6362700" y="9817100"/>
                  <a:pt x="6197600" y="9944100"/>
                  <a:pt x="6007100" y="9944100"/>
                </a:cubicBezTo>
                <a:lnTo>
                  <a:pt x="5778500" y="9944100"/>
                </a:lnTo>
                <a:cubicBezTo>
                  <a:pt x="5588000" y="9944100"/>
                  <a:pt x="5461000" y="9817100"/>
                  <a:pt x="5461000" y="9626600"/>
                </a:cubicBezTo>
                <a:lnTo>
                  <a:pt x="5461000" y="9461500"/>
                </a:lnTo>
                <a:cubicBezTo>
                  <a:pt x="5461000" y="9283700"/>
                  <a:pt x="5473700" y="9067800"/>
                  <a:pt x="5511800" y="8978900"/>
                </a:cubicBezTo>
                <a:cubicBezTo>
                  <a:pt x="5537200" y="8890000"/>
                  <a:pt x="5410200" y="8813800"/>
                  <a:pt x="5232400" y="8813800"/>
                </a:cubicBezTo>
                <a:close/>
                <a:moveTo>
                  <a:pt x="-368300" y="8763000"/>
                </a:moveTo>
                <a:moveTo>
                  <a:pt x="4660900" y="1803400"/>
                </a:moveTo>
                <a:lnTo>
                  <a:pt x="2692400" y="6756400"/>
                </a:lnTo>
                <a:cubicBezTo>
                  <a:pt x="2628900" y="6921500"/>
                  <a:pt x="2565400" y="7200900"/>
                  <a:pt x="2565400" y="7378700"/>
                </a:cubicBezTo>
                <a:lnTo>
                  <a:pt x="2565400" y="7531100"/>
                </a:lnTo>
                <a:cubicBezTo>
                  <a:pt x="2565400" y="7785100"/>
                  <a:pt x="2641600" y="7861300"/>
                  <a:pt x="2895600" y="7861300"/>
                </a:cubicBezTo>
                <a:lnTo>
                  <a:pt x="4495800" y="7861300"/>
                </a:lnTo>
                <a:cubicBezTo>
                  <a:pt x="4876800" y="7861300"/>
                  <a:pt x="5003800" y="7747000"/>
                  <a:pt x="5118100" y="7340600"/>
                </a:cubicBezTo>
                <a:lnTo>
                  <a:pt x="6654800" y="2070100"/>
                </a:lnTo>
                <a:cubicBezTo>
                  <a:pt x="6705600" y="1892300"/>
                  <a:pt x="6743700" y="1612900"/>
                  <a:pt x="6743700" y="1435100"/>
                </a:cubicBezTo>
                <a:lnTo>
                  <a:pt x="6743700" y="1282700"/>
                </a:lnTo>
                <a:cubicBezTo>
                  <a:pt x="6743700" y="1041400"/>
                  <a:pt x="6654800" y="952500"/>
                  <a:pt x="6426200" y="952500"/>
                </a:cubicBezTo>
                <a:lnTo>
                  <a:pt x="5410200" y="952500"/>
                </a:lnTo>
                <a:cubicBezTo>
                  <a:pt x="5092700" y="952500"/>
                  <a:pt x="4914900" y="1168400"/>
                  <a:pt x="4660900" y="1803400"/>
                </a:cubicBezTo>
                <a:close/>
                <a:moveTo>
                  <a:pt x="6642100" y="8763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34" name="Freeform 15134"/>
          <p:cNvSpPr/>
          <p:nvPr/>
        </p:nvSpPr>
        <p:spPr>
          <a:xfrm rot="0" flipH="0" flipV="0">
            <a:off x="17689075" y="18011863"/>
            <a:ext cx="61772" cy="83851"/>
          </a:xfrm>
          <a:custGeom>
            <a:pathLst>
              <a:path w="6502400" h="8826500">
                <a:moveTo>
                  <a:pt x="2781300" y="0"/>
                </a:moveTo>
                <a:lnTo>
                  <a:pt x="5994400" y="0"/>
                </a:lnTo>
                <a:cubicBezTo>
                  <a:pt x="6172200" y="0"/>
                  <a:pt x="6350000" y="38100"/>
                  <a:pt x="6388100" y="76200"/>
                </a:cubicBezTo>
                <a:cubicBezTo>
                  <a:pt x="6489700" y="165100"/>
                  <a:pt x="6502400" y="558800"/>
                  <a:pt x="6426200" y="800100"/>
                </a:cubicBezTo>
                <a:cubicBezTo>
                  <a:pt x="6400800" y="889000"/>
                  <a:pt x="6235700" y="965200"/>
                  <a:pt x="6057900" y="965200"/>
                </a:cubicBezTo>
                <a:lnTo>
                  <a:pt x="3263900" y="965200"/>
                </a:lnTo>
                <a:cubicBezTo>
                  <a:pt x="2882900" y="965200"/>
                  <a:pt x="2806700" y="1028700"/>
                  <a:pt x="2730500" y="1409700"/>
                </a:cubicBezTo>
                <a:lnTo>
                  <a:pt x="2705100" y="1562100"/>
                </a:lnTo>
                <a:cubicBezTo>
                  <a:pt x="2667000" y="1727200"/>
                  <a:pt x="2603500" y="1955800"/>
                  <a:pt x="2552700" y="2082800"/>
                </a:cubicBezTo>
                <a:cubicBezTo>
                  <a:pt x="2501900" y="2222500"/>
                  <a:pt x="2425700" y="2476500"/>
                  <a:pt x="2387600" y="2679700"/>
                </a:cubicBezTo>
                <a:lnTo>
                  <a:pt x="2374900" y="2781300"/>
                </a:lnTo>
                <a:cubicBezTo>
                  <a:pt x="2222500" y="3530600"/>
                  <a:pt x="2286000" y="3683000"/>
                  <a:pt x="2768600" y="3708400"/>
                </a:cubicBezTo>
                <a:lnTo>
                  <a:pt x="4483100" y="3822700"/>
                </a:lnTo>
                <a:cubicBezTo>
                  <a:pt x="5118100" y="3860800"/>
                  <a:pt x="5346700" y="3937000"/>
                  <a:pt x="5346700" y="4140200"/>
                </a:cubicBezTo>
                <a:cubicBezTo>
                  <a:pt x="5346700" y="4241800"/>
                  <a:pt x="5422900" y="4330700"/>
                  <a:pt x="5511800" y="4330700"/>
                </a:cubicBezTo>
                <a:cubicBezTo>
                  <a:pt x="5600700" y="4330700"/>
                  <a:pt x="5740400" y="4483100"/>
                  <a:pt x="5816600" y="4673600"/>
                </a:cubicBezTo>
                <a:lnTo>
                  <a:pt x="5842000" y="4737100"/>
                </a:lnTo>
                <a:cubicBezTo>
                  <a:pt x="5930900" y="4927600"/>
                  <a:pt x="5994400" y="5219700"/>
                  <a:pt x="5994400" y="5397500"/>
                </a:cubicBezTo>
                <a:lnTo>
                  <a:pt x="5994400" y="6261100"/>
                </a:lnTo>
                <a:cubicBezTo>
                  <a:pt x="5994400" y="6438900"/>
                  <a:pt x="5930900" y="6705600"/>
                  <a:pt x="5867400" y="6845300"/>
                </a:cubicBezTo>
                <a:lnTo>
                  <a:pt x="5689600" y="7213600"/>
                </a:lnTo>
                <a:cubicBezTo>
                  <a:pt x="5626100" y="7366000"/>
                  <a:pt x="5461000" y="7581900"/>
                  <a:pt x="5346700" y="7708900"/>
                </a:cubicBezTo>
                <a:lnTo>
                  <a:pt x="4940300" y="8115300"/>
                </a:lnTo>
                <a:cubicBezTo>
                  <a:pt x="4597400" y="8458200"/>
                  <a:pt x="3695700" y="8826500"/>
                  <a:pt x="3187700" y="8826500"/>
                </a:cubicBezTo>
                <a:lnTo>
                  <a:pt x="863600" y="8826500"/>
                </a:lnTo>
                <a:cubicBezTo>
                  <a:pt x="685800" y="8826500"/>
                  <a:pt x="431800" y="8801100"/>
                  <a:pt x="292100" y="8775700"/>
                </a:cubicBezTo>
                <a:cubicBezTo>
                  <a:pt x="50800" y="8737600"/>
                  <a:pt x="0" y="8547100"/>
                  <a:pt x="139700" y="8039100"/>
                </a:cubicBezTo>
                <a:lnTo>
                  <a:pt x="2159000" y="520700"/>
                </a:lnTo>
                <a:cubicBezTo>
                  <a:pt x="2273300" y="114300"/>
                  <a:pt x="2400300" y="0"/>
                  <a:pt x="2781300" y="0"/>
                </a:cubicBezTo>
                <a:close/>
                <a:moveTo>
                  <a:pt x="8686800" y="8813800"/>
                </a:moveTo>
                <a:moveTo>
                  <a:pt x="1663700" y="7861300"/>
                </a:moveTo>
                <a:lnTo>
                  <a:pt x="3581400" y="7861300"/>
                </a:lnTo>
                <a:cubicBezTo>
                  <a:pt x="3822700" y="7861300"/>
                  <a:pt x="3975100" y="7797800"/>
                  <a:pt x="4140200" y="7632700"/>
                </a:cubicBezTo>
                <a:lnTo>
                  <a:pt x="4699000" y="7073900"/>
                </a:lnTo>
                <a:cubicBezTo>
                  <a:pt x="4826000" y="6946900"/>
                  <a:pt x="4965700" y="6718300"/>
                  <a:pt x="5016500" y="6553200"/>
                </a:cubicBezTo>
                <a:lnTo>
                  <a:pt x="5105400" y="6223000"/>
                </a:lnTo>
                <a:cubicBezTo>
                  <a:pt x="5346700" y="5422900"/>
                  <a:pt x="5118100" y="4838700"/>
                  <a:pt x="4521200" y="4686300"/>
                </a:cubicBezTo>
                <a:lnTo>
                  <a:pt x="4038600" y="4559300"/>
                </a:lnTo>
                <a:cubicBezTo>
                  <a:pt x="3886200" y="4521200"/>
                  <a:pt x="3606800" y="4495800"/>
                  <a:pt x="3429000" y="4495800"/>
                </a:cubicBezTo>
                <a:lnTo>
                  <a:pt x="2705100" y="4495800"/>
                </a:lnTo>
                <a:cubicBezTo>
                  <a:pt x="2108200" y="4495800"/>
                  <a:pt x="1816100" y="4686300"/>
                  <a:pt x="1689100" y="5168900"/>
                </a:cubicBezTo>
                <a:lnTo>
                  <a:pt x="1397000" y="6362700"/>
                </a:lnTo>
                <a:cubicBezTo>
                  <a:pt x="1346200" y="6527800"/>
                  <a:pt x="1295400" y="6794500"/>
                  <a:pt x="1282700" y="6959600"/>
                </a:cubicBezTo>
                <a:lnTo>
                  <a:pt x="1219200" y="7404100"/>
                </a:lnTo>
                <a:cubicBezTo>
                  <a:pt x="1193800" y="7569200"/>
                  <a:pt x="1219200" y="7734300"/>
                  <a:pt x="1257300" y="7785100"/>
                </a:cubicBezTo>
                <a:cubicBezTo>
                  <a:pt x="1308100" y="7823200"/>
                  <a:pt x="1485900" y="7861300"/>
                  <a:pt x="1663700" y="7861300"/>
                </a:cubicBezTo>
                <a:close/>
                <a:moveTo>
                  <a:pt x="825500" y="88138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35" name="Freeform 15135"/>
          <p:cNvSpPr/>
          <p:nvPr/>
        </p:nvSpPr>
        <p:spPr>
          <a:xfrm rot="0" flipH="0" flipV="0">
            <a:off x="17758044" y="18011381"/>
            <a:ext cx="70097" cy="83851"/>
          </a:xfrm>
          <a:custGeom>
            <a:pathLst>
              <a:path w="7378700" h="8826500">
                <a:moveTo>
                  <a:pt x="2895600" y="3695700"/>
                </a:moveTo>
                <a:lnTo>
                  <a:pt x="5130800" y="3695700"/>
                </a:lnTo>
                <a:cubicBezTo>
                  <a:pt x="5486400" y="3695700"/>
                  <a:pt x="5778500" y="3479800"/>
                  <a:pt x="5778500" y="3213100"/>
                </a:cubicBezTo>
                <a:cubicBezTo>
                  <a:pt x="5778500" y="2946400"/>
                  <a:pt x="5854700" y="2730500"/>
                  <a:pt x="5943600" y="2730500"/>
                </a:cubicBezTo>
                <a:cubicBezTo>
                  <a:pt x="6032500" y="2730500"/>
                  <a:pt x="6096000" y="2438400"/>
                  <a:pt x="6096000" y="2095500"/>
                </a:cubicBezTo>
                <a:cubicBezTo>
                  <a:pt x="6096000" y="1739900"/>
                  <a:pt x="6172200" y="1447800"/>
                  <a:pt x="6261100" y="1447800"/>
                </a:cubicBezTo>
                <a:cubicBezTo>
                  <a:pt x="6350000" y="1447800"/>
                  <a:pt x="6426200" y="1193800"/>
                  <a:pt x="6426200" y="889000"/>
                </a:cubicBezTo>
                <a:cubicBezTo>
                  <a:pt x="6426200" y="584200"/>
                  <a:pt x="6527800" y="292100"/>
                  <a:pt x="6654800" y="241300"/>
                </a:cubicBezTo>
                <a:cubicBezTo>
                  <a:pt x="6794500" y="190500"/>
                  <a:pt x="6896100" y="127000"/>
                  <a:pt x="6896100" y="76200"/>
                </a:cubicBezTo>
                <a:cubicBezTo>
                  <a:pt x="6896100" y="38100"/>
                  <a:pt x="6934200" y="0"/>
                  <a:pt x="6985000" y="0"/>
                </a:cubicBezTo>
                <a:cubicBezTo>
                  <a:pt x="7023100" y="0"/>
                  <a:pt x="7137400" y="25400"/>
                  <a:pt x="7226300" y="50800"/>
                </a:cubicBezTo>
                <a:cubicBezTo>
                  <a:pt x="7315200" y="76200"/>
                  <a:pt x="7378700" y="368300"/>
                  <a:pt x="7378700" y="698500"/>
                </a:cubicBezTo>
                <a:cubicBezTo>
                  <a:pt x="7378700" y="1028700"/>
                  <a:pt x="7315200" y="1295400"/>
                  <a:pt x="7226300" y="1295400"/>
                </a:cubicBezTo>
                <a:cubicBezTo>
                  <a:pt x="7137400" y="1295400"/>
                  <a:pt x="7061200" y="1536700"/>
                  <a:pt x="7061200" y="1854200"/>
                </a:cubicBezTo>
                <a:cubicBezTo>
                  <a:pt x="7061200" y="2159000"/>
                  <a:pt x="6985000" y="2501900"/>
                  <a:pt x="6896100" y="2616200"/>
                </a:cubicBezTo>
                <a:cubicBezTo>
                  <a:pt x="6807200" y="2717800"/>
                  <a:pt x="6743700" y="3009900"/>
                  <a:pt x="6743700" y="3251200"/>
                </a:cubicBezTo>
                <a:cubicBezTo>
                  <a:pt x="6743700" y="3492500"/>
                  <a:pt x="6667500" y="3695700"/>
                  <a:pt x="6578600" y="3695700"/>
                </a:cubicBezTo>
                <a:cubicBezTo>
                  <a:pt x="6489700" y="3695700"/>
                  <a:pt x="6426200" y="3987800"/>
                  <a:pt x="6426200" y="4343400"/>
                </a:cubicBezTo>
                <a:cubicBezTo>
                  <a:pt x="6426200" y="4686300"/>
                  <a:pt x="6350000" y="4978400"/>
                  <a:pt x="6261100" y="4978400"/>
                </a:cubicBezTo>
                <a:cubicBezTo>
                  <a:pt x="6172200" y="4978400"/>
                  <a:pt x="6096000" y="5270500"/>
                  <a:pt x="6096000" y="5626100"/>
                </a:cubicBezTo>
                <a:cubicBezTo>
                  <a:pt x="6096000" y="5969000"/>
                  <a:pt x="6032500" y="6261100"/>
                  <a:pt x="5943600" y="6261100"/>
                </a:cubicBezTo>
                <a:cubicBezTo>
                  <a:pt x="5854700" y="6261100"/>
                  <a:pt x="5778500" y="6477000"/>
                  <a:pt x="5778500" y="6743700"/>
                </a:cubicBezTo>
                <a:cubicBezTo>
                  <a:pt x="5778500" y="7010400"/>
                  <a:pt x="5702300" y="7315200"/>
                  <a:pt x="5613400" y="7429500"/>
                </a:cubicBezTo>
                <a:cubicBezTo>
                  <a:pt x="5524500" y="7531100"/>
                  <a:pt x="5461000" y="7823200"/>
                  <a:pt x="5461000" y="8064500"/>
                </a:cubicBezTo>
                <a:cubicBezTo>
                  <a:pt x="5461000" y="8305800"/>
                  <a:pt x="5384800" y="8509000"/>
                  <a:pt x="5295900" y="8509000"/>
                </a:cubicBezTo>
                <a:cubicBezTo>
                  <a:pt x="5207000" y="8509000"/>
                  <a:pt x="5130800" y="8585200"/>
                  <a:pt x="5130800" y="8674100"/>
                </a:cubicBezTo>
                <a:cubicBezTo>
                  <a:pt x="5130800" y="8763000"/>
                  <a:pt x="4991100" y="8826500"/>
                  <a:pt x="4813300" y="8826500"/>
                </a:cubicBezTo>
                <a:cubicBezTo>
                  <a:pt x="4635500" y="8826500"/>
                  <a:pt x="4495800" y="8534400"/>
                  <a:pt x="4495800" y="8191500"/>
                </a:cubicBezTo>
                <a:cubicBezTo>
                  <a:pt x="4495800" y="7835900"/>
                  <a:pt x="4572000" y="7543800"/>
                  <a:pt x="4660900" y="7543800"/>
                </a:cubicBezTo>
                <a:cubicBezTo>
                  <a:pt x="4749800" y="7543800"/>
                  <a:pt x="4813300" y="7251700"/>
                  <a:pt x="4813300" y="6908800"/>
                </a:cubicBezTo>
                <a:cubicBezTo>
                  <a:pt x="4813300" y="6553200"/>
                  <a:pt x="4889500" y="6261100"/>
                  <a:pt x="4978400" y="6261100"/>
                </a:cubicBezTo>
                <a:cubicBezTo>
                  <a:pt x="5067300" y="6261100"/>
                  <a:pt x="5130800" y="6045200"/>
                  <a:pt x="5130800" y="5778500"/>
                </a:cubicBezTo>
                <a:cubicBezTo>
                  <a:pt x="5130800" y="5511800"/>
                  <a:pt x="5207000" y="5207000"/>
                  <a:pt x="5295900" y="5105400"/>
                </a:cubicBezTo>
                <a:cubicBezTo>
                  <a:pt x="5575300" y="4749800"/>
                  <a:pt x="5473700" y="4660900"/>
                  <a:pt x="4813300" y="4660900"/>
                </a:cubicBezTo>
                <a:lnTo>
                  <a:pt x="2565400" y="4660900"/>
                </a:lnTo>
                <a:cubicBezTo>
                  <a:pt x="2222500" y="4660900"/>
                  <a:pt x="1930400" y="4724400"/>
                  <a:pt x="1930400" y="4813300"/>
                </a:cubicBezTo>
                <a:cubicBezTo>
                  <a:pt x="1930400" y="4902200"/>
                  <a:pt x="1854200" y="4978400"/>
                  <a:pt x="1765300" y="4978400"/>
                </a:cubicBezTo>
                <a:cubicBezTo>
                  <a:pt x="1676400" y="4978400"/>
                  <a:pt x="1612900" y="5270500"/>
                  <a:pt x="1612900" y="5626100"/>
                </a:cubicBezTo>
                <a:cubicBezTo>
                  <a:pt x="1612900" y="5969000"/>
                  <a:pt x="1536700" y="6261100"/>
                  <a:pt x="1447800" y="6261100"/>
                </a:cubicBezTo>
                <a:cubicBezTo>
                  <a:pt x="1358900" y="6261100"/>
                  <a:pt x="1282700" y="6477000"/>
                  <a:pt x="1282700" y="6743700"/>
                </a:cubicBezTo>
                <a:cubicBezTo>
                  <a:pt x="1282700" y="7010400"/>
                  <a:pt x="1219200" y="7315200"/>
                  <a:pt x="1130300" y="7429500"/>
                </a:cubicBezTo>
                <a:cubicBezTo>
                  <a:pt x="1041400" y="7531100"/>
                  <a:pt x="965200" y="7823200"/>
                  <a:pt x="965200" y="8064500"/>
                </a:cubicBezTo>
                <a:cubicBezTo>
                  <a:pt x="965200" y="8305800"/>
                  <a:pt x="889000" y="8509000"/>
                  <a:pt x="800100" y="8509000"/>
                </a:cubicBezTo>
                <a:cubicBezTo>
                  <a:pt x="711200" y="8509000"/>
                  <a:pt x="647700" y="8585200"/>
                  <a:pt x="647700" y="8674100"/>
                </a:cubicBezTo>
                <a:cubicBezTo>
                  <a:pt x="647700" y="8763000"/>
                  <a:pt x="495300" y="8826500"/>
                  <a:pt x="330200" y="8826500"/>
                </a:cubicBezTo>
                <a:cubicBezTo>
                  <a:pt x="152400" y="8826500"/>
                  <a:pt x="0" y="8534400"/>
                  <a:pt x="0" y="8191500"/>
                </a:cubicBezTo>
                <a:cubicBezTo>
                  <a:pt x="0" y="7835900"/>
                  <a:pt x="76200" y="7543800"/>
                  <a:pt x="165100" y="7543800"/>
                </a:cubicBezTo>
                <a:cubicBezTo>
                  <a:pt x="254000" y="7543800"/>
                  <a:pt x="330200" y="7251700"/>
                  <a:pt x="330200" y="6908800"/>
                </a:cubicBezTo>
                <a:cubicBezTo>
                  <a:pt x="330200" y="6553200"/>
                  <a:pt x="393700" y="6261100"/>
                  <a:pt x="482600" y="6261100"/>
                </a:cubicBezTo>
                <a:cubicBezTo>
                  <a:pt x="571500" y="6261100"/>
                  <a:pt x="647700" y="5969000"/>
                  <a:pt x="647700" y="5626100"/>
                </a:cubicBezTo>
                <a:cubicBezTo>
                  <a:pt x="647700" y="5270500"/>
                  <a:pt x="711200" y="4978400"/>
                  <a:pt x="800100" y="4978400"/>
                </a:cubicBezTo>
                <a:cubicBezTo>
                  <a:pt x="889000" y="4978400"/>
                  <a:pt x="965200" y="4686300"/>
                  <a:pt x="965200" y="4343400"/>
                </a:cubicBezTo>
                <a:cubicBezTo>
                  <a:pt x="965200" y="3987800"/>
                  <a:pt x="1041400" y="3695700"/>
                  <a:pt x="1130300" y="3695700"/>
                </a:cubicBezTo>
                <a:cubicBezTo>
                  <a:pt x="1219200" y="3695700"/>
                  <a:pt x="1282700" y="3479800"/>
                  <a:pt x="1282700" y="3213100"/>
                </a:cubicBezTo>
                <a:cubicBezTo>
                  <a:pt x="1282700" y="2946400"/>
                  <a:pt x="1358900" y="2641600"/>
                  <a:pt x="1447800" y="2527300"/>
                </a:cubicBezTo>
                <a:cubicBezTo>
                  <a:pt x="1536700" y="2425700"/>
                  <a:pt x="1612900" y="2095500"/>
                  <a:pt x="1612900" y="1816100"/>
                </a:cubicBezTo>
                <a:cubicBezTo>
                  <a:pt x="1612900" y="1524000"/>
                  <a:pt x="1676400" y="1295400"/>
                  <a:pt x="1765300" y="1295400"/>
                </a:cubicBezTo>
                <a:cubicBezTo>
                  <a:pt x="1854200" y="1295400"/>
                  <a:pt x="1930400" y="1066800"/>
                  <a:pt x="1930400" y="812800"/>
                </a:cubicBezTo>
                <a:cubicBezTo>
                  <a:pt x="1930400" y="546100"/>
                  <a:pt x="2032000" y="292100"/>
                  <a:pt x="2171700" y="241300"/>
                </a:cubicBezTo>
                <a:cubicBezTo>
                  <a:pt x="2298700" y="190500"/>
                  <a:pt x="2413000" y="127000"/>
                  <a:pt x="2413000" y="76200"/>
                </a:cubicBezTo>
                <a:cubicBezTo>
                  <a:pt x="2413000" y="38100"/>
                  <a:pt x="2451100" y="0"/>
                  <a:pt x="2489200" y="0"/>
                </a:cubicBezTo>
                <a:cubicBezTo>
                  <a:pt x="2540000" y="0"/>
                  <a:pt x="2641600" y="25400"/>
                  <a:pt x="2730500" y="50800"/>
                </a:cubicBezTo>
                <a:cubicBezTo>
                  <a:pt x="2921000" y="114300"/>
                  <a:pt x="2946400" y="1054100"/>
                  <a:pt x="2768600" y="1854200"/>
                </a:cubicBezTo>
                <a:cubicBezTo>
                  <a:pt x="2705100" y="2159000"/>
                  <a:pt x="2590800" y="2413000"/>
                  <a:pt x="2527300" y="2413000"/>
                </a:cubicBezTo>
                <a:cubicBezTo>
                  <a:pt x="2362200" y="2413000"/>
                  <a:pt x="2247900" y="2743200"/>
                  <a:pt x="2247900" y="3251200"/>
                </a:cubicBezTo>
                <a:cubicBezTo>
                  <a:pt x="2247900" y="3492500"/>
                  <a:pt x="2540000" y="3695700"/>
                  <a:pt x="2895600" y="3695700"/>
                </a:cubicBezTo>
                <a:close/>
                <a:moveTo>
                  <a:pt x="4991100" y="88646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36" name="Freeform 15136"/>
          <p:cNvSpPr/>
          <p:nvPr/>
        </p:nvSpPr>
        <p:spPr>
          <a:xfrm rot="0" flipH="0" flipV="0">
            <a:off x="17876870" y="18013311"/>
            <a:ext cx="62496" cy="82283"/>
          </a:xfrm>
          <a:custGeom>
            <a:pathLst>
              <a:path w="6578600" h="8661400">
                <a:moveTo>
                  <a:pt x="3505200" y="8661400"/>
                </a:moveTo>
                <a:lnTo>
                  <a:pt x="457200" y="8661400"/>
                </a:lnTo>
                <a:cubicBezTo>
                  <a:pt x="203200" y="8661400"/>
                  <a:pt x="0" y="8521700"/>
                  <a:pt x="0" y="8343900"/>
                </a:cubicBezTo>
                <a:cubicBezTo>
                  <a:pt x="0" y="8166100"/>
                  <a:pt x="50800" y="7823200"/>
                  <a:pt x="114300" y="7581900"/>
                </a:cubicBezTo>
                <a:lnTo>
                  <a:pt x="1778000" y="1130300"/>
                </a:lnTo>
                <a:cubicBezTo>
                  <a:pt x="1968500" y="419100"/>
                  <a:pt x="2349500" y="0"/>
                  <a:pt x="2832100" y="0"/>
                </a:cubicBezTo>
                <a:lnTo>
                  <a:pt x="5003800" y="0"/>
                </a:lnTo>
                <a:cubicBezTo>
                  <a:pt x="5257800" y="0"/>
                  <a:pt x="5613400" y="127000"/>
                  <a:pt x="5816600" y="279400"/>
                </a:cubicBezTo>
                <a:lnTo>
                  <a:pt x="6057900" y="469900"/>
                </a:lnTo>
                <a:cubicBezTo>
                  <a:pt x="6438900" y="774700"/>
                  <a:pt x="6578600" y="1130300"/>
                  <a:pt x="6578600" y="1816100"/>
                </a:cubicBezTo>
                <a:lnTo>
                  <a:pt x="6578600" y="1955800"/>
                </a:lnTo>
                <a:cubicBezTo>
                  <a:pt x="6578600" y="2501900"/>
                  <a:pt x="6426200" y="2870200"/>
                  <a:pt x="5981700" y="3352800"/>
                </a:cubicBezTo>
                <a:lnTo>
                  <a:pt x="5626100" y="3733800"/>
                </a:lnTo>
                <a:cubicBezTo>
                  <a:pt x="5448300" y="3924300"/>
                  <a:pt x="5295900" y="4114800"/>
                  <a:pt x="5295900" y="4127500"/>
                </a:cubicBezTo>
                <a:cubicBezTo>
                  <a:pt x="5295900" y="4152900"/>
                  <a:pt x="5435600" y="4356100"/>
                  <a:pt x="5613400" y="4572000"/>
                </a:cubicBezTo>
                <a:cubicBezTo>
                  <a:pt x="5791200" y="4787900"/>
                  <a:pt x="5943600" y="5168900"/>
                  <a:pt x="5943600" y="5422900"/>
                </a:cubicBezTo>
                <a:lnTo>
                  <a:pt x="5943600" y="6121400"/>
                </a:lnTo>
                <a:cubicBezTo>
                  <a:pt x="5943600" y="6375400"/>
                  <a:pt x="5829300" y="6743700"/>
                  <a:pt x="5702300" y="6934200"/>
                </a:cubicBezTo>
                <a:lnTo>
                  <a:pt x="5588000" y="7124700"/>
                </a:lnTo>
                <a:cubicBezTo>
                  <a:pt x="5461000" y="7327900"/>
                  <a:pt x="5207000" y="7632700"/>
                  <a:pt x="5029200" y="7810500"/>
                </a:cubicBezTo>
                <a:lnTo>
                  <a:pt x="4813300" y="8026400"/>
                </a:lnTo>
                <a:cubicBezTo>
                  <a:pt x="4330700" y="8509000"/>
                  <a:pt x="4013200" y="8661400"/>
                  <a:pt x="3505200" y="8661400"/>
                </a:cubicBezTo>
                <a:close/>
                <a:moveTo>
                  <a:pt x="-317500" y="8661400"/>
                </a:moveTo>
                <a:moveTo>
                  <a:pt x="4838700" y="965200"/>
                </a:moveTo>
                <a:lnTo>
                  <a:pt x="3314700" y="965200"/>
                </a:lnTo>
                <a:cubicBezTo>
                  <a:pt x="2832100" y="965200"/>
                  <a:pt x="2578100" y="1244600"/>
                  <a:pt x="2451100" y="1943100"/>
                </a:cubicBezTo>
                <a:lnTo>
                  <a:pt x="2324100" y="2616200"/>
                </a:lnTo>
                <a:cubicBezTo>
                  <a:pt x="2286000" y="2857500"/>
                  <a:pt x="2247900" y="3162300"/>
                  <a:pt x="2247900" y="3289300"/>
                </a:cubicBezTo>
                <a:cubicBezTo>
                  <a:pt x="2247900" y="3429000"/>
                  <a:pt x="2451100" y="3530600"/>
                  <a:pt x="2705100" y="3530600"/>
                </a:cubicBezTo>
                <a:lnTo>
                  <a:pt x="4140200" y="3530600"/>
                </a:lnTo>
                <a:cubicBezTo>
                  <a:pt x="4978400" y="3530600"/>
                  <a:pt x="5613400" y="2921000"/>
                  <a:pt x="5613400" y="2108200"/>
                </a:cubicBezTo>
                <a:lnTo>
                  <a:pt x="5613400" y="1739900"/>
                </a:lnTo>
                <a:cubicBezTo>
                  <a:pt x="5613400" y="1168400"/>
                  <a:pt x="5422900" y="965200"/>
                  <a:pt x="4838700" y="965200"/>
                </a:cubicBezTo>
                <a:close/>
                <a:moveTo>
                  <a:pt x="7378700" y="8661400"/>
                </a:moveTo>
                <a:moveTo>
                  <a:pt x="4038600" y="4495800"/>
                </a:moveTo>
                <a:lnTo>
                  <a:pt x="2540000" y="4495800"/>
                </a:lnTo>
                <a:cubicBezTo>
                  <a:pt x="1943100" y="4495800"/>
                  <a:pt x="1752600" y="4724400"/>
                  <a:pt x="1460500" y="5791200"/>
                </a:cubicBezTo>
                <a:lnTo>
                  <a:pt x="1244600" y="6642100"/>
                </a:lnTo>
                <a:cubicBezTo>
                  <a:pt x="1104900" y="7124700"/>
                  <a:pt x="1092200" y="7670800"/>
                  <a:pt x="1206500" y="7785100"/>
                </a:cubicBezTo>
                <a:cubicBezTo>
                  <a:pt x="1244600" y="7823200"/>
                  <a:pt x="1485900" y="7861300"/>
                  <a:pt x="1739900" y="7861300"/>
                </a:cubicBezTo>
                <a:lnTo>
                  <a:pt x="2679700" y="7861300"/>
                </a:lnTo>
                <a:cubicBezTo>
                  <a:pt x="2933700" y="7861300"/>
                  <a:pt x="3327400" y="7823200"/>
                  <a:pt x="3568700" y="7785100"/>
                </a:cubicBezTo>
                <a:cubicBezTo>
                  <a:pt x="3810000" y="7734300"/>
                  <a:pt x="4114800" y="7607300"/>
                  <a:pt x="4229100" y="7493000"/>
                </a:cubicBezTo>
                <a:cubicBezTo>
                  <a:pt x="5130800" y="6578600"/>
                  <a:pt x="5372100" y="5613400"/>
                  <a:pt x="4851400" y="4940300"/>
                </a:cubicBezTo>
                <a:lnTo>
                  <a:pt x="4787900" y="4864100"/>
                </a:lnTo>
                <a:cubicBezTo>
                  <a:pt x="4622800" y="4660900"/>
                  <a:pt x="4292600" y="4495800"/>
                  <a:pt x="4038600" y="4495800"/>
                </a:cubicBezTo>
                <a:close/>
                <a:moveTo>
                  <a:pt x="3848100" y="8661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37" name="Freeform 15137"/>
          <p:cNvSpPr/>
          <p:nvPr/>
        </p:nvSpPr>
        <p:spPr>
          <a:xfrm rot="0" flipH="0" flipV="0">
            <a:off x="17948476" y="18009933"/>
            <a:ext cx="57912" cy="85420"/>
          </a:xfrm>
          <a:custGeom>
            <a:pathLst>
              <a:path w="6096000" h="8991600">
                <a:moveTo>
                  <a:pt x="3429000" y="8991600"/>
                </a:moveTo>
                <a:lnTo>
                  <a:pt x="901700" y="8991600"/>
                </a:lnTo>
                <a:cubicBezTo>
                  <a:pt x="406400" y="8991600"/>
                  <a:pt x="0" y="8839200"/>
                  <a:pt x="0" y="8661400"/>
                </a:cubicBezTo>
                <a:cubicBezTo>
                  <a:pt x="0" y="8267700"/>
                  <a:pt x="393700" y="7632700"/>
                  <a:pt x="1206500" y="6769100"/>
                </a:cubicBezTo>
                <a:lnTo>
                  <a:pt x="3924300" y="3848100"/>
                </a:lnTo>
                <a:cubicBezTo>
                  <a:pt x="4267200" y="3467100"/>
                  <a:pt x="4686300" y="3086100"/>
                  <a:pt x="4838700" y="2997200"/>
                </a:cubicBezTo>
                <a:cubicBezTo>
                  <a:pt x="5143500" y="2806700"/>
                  <a:pt x="5245100" y="1397000"/>
                  <a:pt x="4965700" y="1130300"/>
                </a:cubicBezTo>
                <a:cubicBezTo>
                  <a:pt x="4876800" y="1041400"/>
                  <a:pt x="4521200" y="965200"/>
                  <a:pt x="4165600" y="965200"/>
                </a:cubicBezTo>
                <a:cubicBezTo>
                  <a:pt x="3479800" y="965200"/>
                  <a:pt x="2882900" y="1409700"/>
                  <a:pt x="2882900" y="1930400"/>
                </a:cubicBezTo>
                <a:cubicBezTo>
                  <a:pt x="2882900" y="2374900"/>
                  <a:pt x="2641600" y="2565400"/>
                  <a:pt x="2082800" y="2565400"/>
                </a:cubicBezTo>
                <a:cubicBezTo>
                  <a:pt x="1816100" y="2565400"/>
                  <a:pt x="1600200" y="2349500"/>
                  <a:pt x="1600200" y="2082800"/>
                </a:cubicBezTo>
                <a:cubicBezTo>
                  <a:pt x="1600200" y="1600200"/>
                  <a:pt x="2578100" y="457200"/>
                  <a:pt x="3238500" y="165100"/>
                </a:cubicBezTo>
                <a:cubicBezTo>
                  <a:pt x="3441700" y="76200"/>
                  <a:pt x="3873500" y="0"/>
                  <a:pt x="4203700" y="0"/>
                </a:cubicBezTo>
                <a:cubicBezTo>
                  <a:pt x="5448300" y="0"/>
                  <a:pt x="6096000" y="647700"/>
                  <a:pt x="6096000" y="1879600"/>
                </a:cubicBezTo>
                <a:lnTo>
                  <a:pt x="6096000" y="1981200"/>
                </a:lnTo>
                <a:cubicBezTo>
                  <a:pt x="6096000" y="3048000"/>
                  <a:pt x="6019800" y="3238500"/>
                  <a:pt x="5245100" y="4152900"/>
                </a:cubicBezTo>
                <a:lnTo>
                  <a:pt x="4483100" y="5041900"/>
                </a:lnTo>
                <a:cubicBezTo>
                  <a:pt x="4165600" y="5422900"/>
                  <a:pt x="3594100" y="5994400"/>
                  <a:pt x="3225800" y="6324600"/>
                </a:cubicBezTo>
                <a:lnTo>
                  <a:pt x="2273300" y="7175500"/>
                </a:lnTo>
                <a:cubicBezTo>
                  <a:pt x="1358900" y="8001000"/>
                  <a:pt x="1422400" y="8343900"/>
                  <a:pt x="2514600" y="8343900"/>
                </a:cubicBezTo>
                <a:lnTo>
                  <a:pt x="3251200" y="8343900"/>
                </a:lnTo>
                <a:cubicBezTo>
                  <a:pt x="3759200" y="8343900"/>
                  <a:pt x="4203700" y="8483600"/>
                  <a:pt x="4254500" y="8661400"/>
                </a:cubicBezTo>
                <a:cubicBezTo>
                  <a:pt x="4305300" y="8839200"/>
                  <a:pt x="3924300" y="8991600"/>
                  <a:pt x="3429000" y="8991600"/>
                </a:cubicBezTo>
                <a:close/>
                <a:moveTo>
                  <a:pt x="241300" y="9017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38" name="Freeform 15138"/>
          <p:cNvSpPr/>
          <p:nvPr/>
        </p:nvSpPr>
        <p:spPr>
          <a:xfrm rot="0" flipH="0" flipV="0">
            <a:off x="18006689" y="18083047"/>
            <a:ext cx="9169" cy="12185"/>
          </a:xfrm>
          <a:custGeom>
            <a:pathLst>
              <a:path w="965200" h="1282700">
                <a:moveTo>
                  <a:pt x="965200" y="330200"/>
                </a:moveTo>
                <a:lnTo>
                  <a:pt x="965200" y="965200"/>
                </a:lnTo>
                <a:cubicBezTo>
                  <a:pt x="965200" y="1219200"/>
                  <a:pt x="889000" y="1282700"/>
                  <a:pt x="647700" y="1282700"/>
                </a:cubicBezTo>
                <a:lnTo>
                  <a:pt x="317500" y="1282700"/>
                </a:lnTo>
                <a:cubicBezTo>
                  <a:pt x="139700" y="1282700"/>
                  <a:pt x="0" y="1219200"/>
                  <a:pt x="0" y="1130300"/>
                </a:cubicBezTo>
                <a:cubicBezTo>
                  <a:pt x="0" y="1041400"/>
                  <a:pt x="76200" y="965200"/>
                  <a:pt x="165100" y="965200"/>
                </a:cubicBezTo>
                <a:cubicBezTo>
                  <a:pt x="254000" y="965200"/>
                  <a:pt x="317500" y="825500"/>
                  <a:pt x="317500" y="647700"/>
                </a:cubicBezTo>
                <a:cubicBezTo>
                  <a:pt x="317500" y="469900"/>
                  <a:pt x="393700" y="330200"/>
                  <a:pt x="482600" y="330200"/>
                </a:cubicBezTo>
                <a:cubicBezTo>
                  <a:pt x="571500" y="330200"/>
                  <a:pt x="647700" y="254000"/>
                  <a:pt x="647700" y="165100"/>
                </a:cubicBezTo>
                <a:cubicBezTo>
                  <a:pt x="647700" y="76200"/>
                  <a:pt x="711200" y="0"/>
                  <a:pt x="800100" y="0"/>
                </a:cubicBezTo>
                <a:cubicBezTo>
                  <a:pt x="889000" y="0"/>
                  <a:pt x="965200" y="152400"/>
                  <a:pt x="965200" y="330200"/>
                </a:cubicBezTo>
                <a:close/>
                <a:moveTo>
                  <a:pt x="1270000" y="13208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39" name="Freeform 15139"/>
          <p:cNvSpPr/>
          <p:nvPr/>
        </p:nvSpPr>
        <p:spPr>
          <a:xfrm rot="0" flipH="0" flipV="0">
            <a:off x="18049216" y="18011984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40" name="Freeform 15140"/>
          <p:cNvSpPr/>
          <p:nvPr/>
        </p:nvSpPr>
        <p:spPr>
          <a:xfrm rot="0" flipH="0" flipV="0">
            <a:off x="18082577" y="18065191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41" name="Freeform 15141"/>
          <p:cNvSpPr/>
          <p:nvPr/>
        </p:nvSpPr>
        <p:spPr>
          <a:xfrm rot="0" flipH="0" flipV="0">
            <a:off x="18153458" y="18011984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42" name="Freeform 15142"/>
          <p:cNvSpPr/>
          <p:nvPr/>
        </p:nvSpPr>
        <p:spPr>
          <a:xfrm rot="0" flipH="0" flipV="0">
            <a:off x="18188023" y="18013190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43" name="Freeform 15143"/>
          <p:cNvSpPr/>
          <p:nvPr/>
        </p:nvSpPr>
        <p:spPr>
          <a:xfrm rot="0" flipH="0" flipV="0">
            <a:off x="18247443" y="18065191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44" name="Freeform 15144"/>
          <p:cNvSpPr/>
          <p:nvPr/>
        </p:nvSpPr>
        <p:spPr>
          <a:xfrm rot="0" flipH="0" flipV="0">
            <a:off x="18303605" y="18009933"/>
            <a:ext cx="57912" cy="85420"/>
          </a:xfrm>
          <a:custGeom>
            <a:pathLst>
              <a:path w="6096000" h="8991600">
                <a:moveTo>
                  <a:pt x="3429000" y="8991600"/>
                </a:moveTo>
                <a:lnTo>
                  <a:pt x="901700" y="8991600"/>
                </a:lnTo>
                <a:cubicBezTo>
                  <a:pt x="406400" y="8991600"/>
                  <a:pt x="0" y="8839200"/>
                  <a:pt x="0" y="8661400"/>
                </a:cubicBezTo>
                <a:cubicBezTo>
                  <a:pt x="0" y="8267700"/>
                  <a:pt x="393700" y="7632700"/>
                  <a:pt x="1206500" y="6769100"/>
                </a:cubicBezTo>
                <a:lnTo>
                  <a:pt x="3924300" y="3848100"/>
                </a:lnTo>
                <a:cubicBezTo>
                  <a:pt x="4267200" y="3467100"/>
                  <a:pt x="4686300" y="3086100"/>
                  <a:pt x="4838700" y="2997200"/>
                </a:cubicBezTo>
                <a:cubicBezTo>
                  <a:pt x="5143500" y="2806700"/>
                  <a:pt x="5245100" y="1397000"/>
                  <a:pt x="4965700" y="1130300"/>
                </a:cubicBezTo>
                <a:cubicBezTo>
                  <a:pt x="4876800" y="1041400"/>
                  <a:pt x="4521200" y="965200"/>
                  <a:pt x="4165600" y="965200"/>
                </a:cubicBezTo>
                <a:cubicBezTo>
                  <a:pt x="3479800" y="965200"/>
                  <a:pt x="2882900" y="1409700"/>
                  <a:pt x="2882900" y="1930400"/>
                </a:cubicBezTo>
                <a:cubicBezTo>
                  <a:pt x="2882900" y="2374900"/>
                  <a:pt x="2641600" y="2565400"/>
                  <a:pt x="2082800" y="2565400"/>
                </a:cubicBezTo>
                <a:cubicBezTo>
                  <a:pt x="1816100" y="2565400"/>
                  <a:pt x="1600200" y="2349500"/>
                  <a:pt x="1600200" y="2082800"/>
                </a:cubicBezTo>
                <a:cubicBezTo>
                  <a:pt x="1600200" y="1600200"/>
                  <a:pt x="2578100" y="457200"/>
                  <a:pt x="3238500" y="165100"/>
                </a:cubicBezTo>
                <a:cubicBezTo>
                  <a:pt x="3441700" y="76200"/>
                  <a:pt x="3873500" y="0"/>
                  <a:pt x="4203700" y="0"/>
                </a:cubicBezTo>
                <a:cubicBezTo>
                  <a:pt x="5448300" y="0"/>
                  <a:pt x="6096000" y="647700"/>
                  <a:pt x="6096000" y="1879600"/>
                </a:cubicBezTo>
                <a:lnTo>
                  <a:pt x="6096000" y="1981200"/>
                </a:lnTo>
                <a:cubicBezTo>
                  <a:pt x="6096000" y="3048000"/>
                  <a:pt x="6019800" y="3238500"/>
                  <a:pt x="5245100" y="4152900"/>
                </a:cubicBezTo>
                <a:lnTo>
                  <a:pt x="4483100" y="5041900"/>
                </a:lnTo>
                <a:cubicBezTo>
                  <a:pt x="4165600" y="5422900"/>
                  <a:pt x="3594100" y="5994400"/>
                  <a:pt x="3225800" y="6324600"/>
                </a:cubicBezTo>
                <a:lnTo>
                  <a:pt x="2273300" y="7175500"/>
                </a:lnTo>
                <a:cubicBezTo>
                  <a:pt x="1358900" y="8001000"/>
                  <a:pt x="1422400" y="8343900"/>
                  <a:pt x="2514600" y="8343900"/>
                </a:cubicBezTo>
                <a:lnTo>
                  <a:pt x="3251200" y="8343900"/>
                </a:lnTo>
                <a:cubicBezTo>
                  <a:pt x="3759200" y="8343900"/>
                  <a:pt x="4203700" y="8483600"/>
                  <a:pt x="4254500" y="8661400"/>
                </a:cubicBezTo>
                <a:cubicBezTo>
                  <a:pt x="4305300" y="8839200"/>
                  <a:pt x="3924300" y="8991600"/>
                  <a:pt x="3429000" y="8991600"/>
                </a:cubicBezTo>
                <a:close/>
                <a:moveTo>
                  <a:pt x="241300" y="9017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45" name="Freeform 15145"/>
          <p:cNvSpPr/>
          <p:nvPr/>
        </p:nvSpPr>
        <p:spPr>
          <a:xfrm rot="0" flipH="0" flipV="0">
            <a:off x="18368936" y="18013190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46" name="Freeform 15146"/>
          <p:cNvSpPr/>
          <p:nvPr/>
        </p:nvSpPr>
        <p:spPr>
          <a:xfrm rot="0" flipH="0" flipV="0">
            <a:off x="18429562" y="18013190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47" name="Freeform 15147"/>
          <p:cNvSpPr/>
          <p:nvPr/>
        </p:nvSpPr>
        <p:spPr>
          <a:xfrm rot="0" flipH="0" flipV="0">
            <a:off x="18491032" y="18013311"/>
            <a:ext cx="50311" cy="82283"/>
          </a:xfrm>
          <a:custGeom>
            <a:pathLst>
              <a:path w="5295900" h="8661400">
                <a:moveTo>
                  <a:pt x="5219700" y="2552700"/>
                </a:moveTo>
                <a:lnTo>
                  <a:pt x="4749800" y="4597400"/>
                </a:lnTo>
                <a:cubicBezTo>
                  <a:pt x="4711700" y="4762500"/>
                  <a:pt x="4635500" y="5016500"/>
                  <a:pt x="4572000" y="5168900"/>
                </a:cubicBezTo>
                <a:lnTo>
                  <a:pt x="4483100" y="5422900"/>
                </a:lnTo>
                <a:cubicBezTo>
                  <a:pt x="4419600" y="5575300"/>
                  <a:pt x="4292600" y="5829300"/>
                  <a:pt x="4203700" y="5969000"/>
                </a:cubicBezTo>
                <a:lnTo>
                  <a:pt x="3568700" y="6921500"/>
                </a:lnTo>
                <a:cubicBezTo>
                  <a:pt x="3479800" y="7061200"/>
                  <a:pt x="3302000" y="7289800"/>
                  <a:pt x="3175000" y="7416800"/>
                </a:cubicBezTo>
                <a:lnTo>
                  <a:pt x="2959100" y="7632700"/>
                </a:lnTo>
                <a:cubicBezTo>
                  <a:pt x="2832100" y="7759700"/>
                  <a:pt x="2679700" y="7874000"/>
                  <a:pt x="2616200" y="7886700"/>
                </a:cubicBezTo>
                <a:cubicBezTo>
                  <a:pt x="2552700" y="7912100"/>
                  <a:pt x="2400300" y="8013700"/>
                  <a:pt x="2286000" y="8128000"/>
                </a:cubicBezTo>
                <a:cubicBezTo>
                  <a:pt x="2171700" y="8242300"/>
                  <a:pt x="1943100" y="8343900"/>
                  <a:pt x="1765300" y="8343900"/>
                </a:cubicBezTo>
                <a:cubicBezTo>
                  <a:pt x="1587500" y="8343900"/>
                  <a:pt x="1358900" y="8407400"/>
                  <a:pt x="1244600" y="8496300"/>
                </a:cubicBezTo>
                <a:cubicBezTo>
                  <a:pt x="1130300" y="8585200"/>
                  <a:pt x="901700" y="8661400"/>
                  <a:pt x="7239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8128000"/>
                  <a:pt x="152400" y="7950200"/>
                  <a:pt x="342900" y="7874000"/>
                </a:cubicBezTo>
                <a:lnTo>
                  <a:pt x="406400" y="7848600"/>
                </a:lnTo>
                <a:cubicBezTo>
                  <a:pt x="596900" y="7759700"/>
                  <a:pt x="889000" y="7696200"/>
                  <a:pt x="1066800" y="7696200"/>
                </a:cubicBezTo>
                <a:lnTo>
                  <a:pt x="1117600" y="7696200"/>
                </a:lnTo>
                <a:cubicBezTo>
                  <a:pt x="1295400" y="7696200"/>
                  <a:pt x="1485900" y="7620000"/>
                  <a:pt x="1549400" y="7531100"/>
                </a:cubicBezTo>
                <a:cubicBezTo>
                  <a:pt x="1600200" y="7429500"/>
                  <a:pt x="1752600" y="7327900"/>
                  <a:pt x="1892300" y="7277100"/>
                </a:cubicBezTo>
                <a:cubicBezTo>
                  <a:pt x="2413000" y="7099300"/>
                  <a:pt x="2832100" y="6718300"/>
                  <a:pt x="2971800" y="6311900"/>
                </a:cubicBezTo>
                <a:cubicBezTo>
                  <a:pt x="3022600" y="6172200"/>
                  <a:pt x="3136900" y="5981700"/>
                  <a:pt x="3213100" y="5880100"/>
                </a:cubicBezTo>
                <a:cubicBezTo>
                  <a:pt x="3441700" y="5600700"/>
                  <a:pt x="3403600" y="5461000"/>
                  <a:pt x="3073400" y="5410200"/>
                </a:cubicBezTo>
                <a:lnTo>
                  <a:pt x="2463800" y="5346700"/>
                </a:lnTo>
                <a:cubicBezTo>
                  <a:pt x="2298700" y="5321300"/>
                  <a:pt x="2032000" y="5270500"/>
                  <a:pt x="1866900" y="5219700"/>
                </a:cubicBezTo>
                <a:lnTo>
                  <a:pt x="1473200" y="5105400"/>
                </a:lnTo>
                <a:cubicBezTo>
                  <a:pt x="1308100" y="5067300"/>
                  <a:pt x="1079500" y="4927600"/>
                  <a:pt x="952500" y="4800600"/>
                </a:cubicBezTo>
                <a:lnTo>
                  <a:pt x="863600" y="4711700"/>
                </a:lnTo>
                <a:cubicBezTo>
                  <a:pt x="584200" y="4432300"/>
                  <a:pt x="482600" y="4178300"/>
                  <a:pt x="482600" y="3771900"/>
                </a:cubicBezTo>
                <a:lnTo>
                  <a:pt x="482600" y="3365500"/>
                </a:lnTo>
                <a:cubicBezTo>
                  <a:pt x="482600" y="3187700"/>
                  <a:pt x="520700" y="2908300"/>
                  <a:pt x="571500" y="2743200"/>
                </a:cubicBezTo>
                <a:lnTo>
                  <a:pt x="977900" y="1473200"/>
                </a:lnTo>
                <a:cubicBezTo>
                  <a:pt x="1028700" y="1308100"/>
                  <a:pt x="1168400" y="1079500"/>
                  <a:pt x="1295400" y="952500"/>
                </a:cubicBezTo>
                <a:lnTo>
                  <a:pt x="1701800" y="546100"/>
                </a:lnTo>
                <a:cubicBezTo>
                  <a:pt x="2044700" y="203200"/>
                  <a:pt x="2578100" y="0"/>
                  <a:pt x="3124200" y="0"/>
                </a:cubicBezTo>
                <a:lnTo>
                  <a:pt x="3848100" y="0"/>
                </a:lnTo>
                <a:cubicBezTo>
                  <a:pt x="4025900" y="0"/>
                  <a:pt x="4267200" y="101600"/>
                  <a:pt x="4394200" y="228600"/>
                </a:cubicBezTo>
                <a:lnTo>
                  <a:pt x="4902200" y="736600"/>
                </a:lnTo>
                <a:cubicBezTo>
                  <a:pt x="5194300" y="1016000"/>
                  <a:pt x="5295900" y="1270000"/>
                  <a:pt x="5295900" y="1676400"/>
                </a:cubicBezTo>
                <a:lnTo>
                  <a:pt x="5295900" y="1917700"/>
                </a:lnTo>
                <a:cubicBezTo>
                  <a:pt x="5295900" y="2095500"/>
                  <a:pt x="5257800" y="2374900"/>
                  <a:pt x="5219700" y="2552700"/>
                </a:cubicBezTo>
                <a:close/>
                <a:moveTo>
                  <a:pt x="5549900" y="8661400"/>
                </a:moveTo>
                <a:moveTo>
                  <a:pt x="2565400" y="4483100"/>
                </a:moveTo>
                <a:lnTo>
                  <a:pt x="3454400" y="4483100"/>
                </a:lnTo>
                <a:cubicBezTo>
                  <a:pt x="3746500" y="4483100"/>
                  <a:pt x="3784600" y="4470400"/>
                  <a:pt x="3860800" y="4178300"/>
                </a:cubicBezTo>
                <a:lnTo>
                  <a:pt x="4254500" y="2844800"/>
                </a:lnTo>
                <a:cubicBezTo>
                  <a:pt x="4305300" y="2667000"/>
                  <a:pt x="4368800" y="2387600"/>
                  <a:pt x="4394200" y="2222500"/>
                </a:cubicBezTo>
                <a:lnTo>
                  <a:pt x="4445000" y="1905000"/>
                </a:lnTo>
                <a:cubicBezTo>
                  <a:pt x="4470400" y="1739900"/>
                  <a:pt x="4394200" y="1498600"/>
                  <a:pt x="4267200" y="1371600"/>
                </a:cubicBezTo>
                <a:lnTo>
                  <a:pt x="4076700" y="1181100"/>
                </a:lnTo>
                <a:cubicBezTo>
                  <a:pt x="3949700" y="1066800"/>
                  <a:pt x="3708400" y="965200"/>
                  <a:pt x="3530600" y="965200"/>
                </a:cubicBezTo>
                <a:lnTo>
                  <a:pt x="2882900" y="965200"/>
                </a:lnTo>
                <a:cubicBezTo>
                  <a:pt x="2705100" y="965200"/>
                  <a:pt x="2514600" y="1003300"/>
                  <a:pt x="2463800" y="1066800"/>
                </a:cubicBezTo>
                <a:cubicBezTo>
                  <a:pt x="2400300" y="1130300"/>
                  <a:pt x="2273300" y="1206500"/>
                  <a:pt x="2184400" y="1244600"/>
                </a:cubicBezTo>
                <a:cubicBezTo>
                  <a:pt x="2095500" y="1270000"/>
                  <a:pt x="1943100" y="1422400"/>
                  <a:pt x="1866900" y="1574800"/>
                </a:cubicBezTo>
                <a:lnTo>
                  <a:pt x="1714500" y="1879600"/>
                </a:lnTo>
                <a:cubicBezTo>
                  <a:pt x="1638300" y="2032000"/>
                  <a:pt x="1549400" y="2286000"/>
                  <a:pt x="1511300" y="2438400"/>
                </a:cubicBezTo>
                <a:lnTo>
                  <a:pt x="1498600" y="2514600"/>
                </a:lnTo>
                <a:cubicBezTo>
                  <a:pt x="1473200" y="2679700"/>
                  <a:pt x="1409700" y="2895600"/>
                  <a:pt x="1371600" y="3009900"/>
                </a:cubicBezTo>
                <a:cubicBezTo>
                  <a:pt x="1168400" y="3467100"/>
                  <a:pt x="1333500" y="4013200"/>
                  <a:pt x="1739900" y="4229100"/>
                </a:cubicBezTo>
                <a:lnTo>
                  <a:pt x="1968500" y="4343400"/>
                </a:lnTo>
                <a:cubicBezTo>
                  <a:pt x="2120900" y="4419600"/>
                  <a:pt x="2387600" y="4483100"/>
                  <a:pt x="2565400" y="4483100"/>
                </a:cubicBezTo>
                <a:close/>
                <a:moveTo>
                  <a:pt x="3619500" y="8661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48" name="Freeform 15148"/>
          <p:cNvSpPr/>
          <p:nvPr/>
        </p:nvSpPr>
        <p:spPr>
          <a:xfrm rot="0" flipH="0" flipV="0">
            <a:off x="18608491" y="18009933"/>
            <a:ext cx="37763" cy="27387"/>
          </a:xfrm>
          <a:custGeom>
            <a:pathLst>
              <a:path w="3975100" h="2882900">
                <a:moveTo>
                  <a:pt x="1676400" y="647700"/>
                </a:moveTo>
                <a:lnTo>
                  <a:pt x="1320800" y="1993900"/>
                </a:lnTo>
                <a:cubicBezTo>
                  <a:pt x="1168400" y="2616200"/>
                  <a:pt x="914400" y="2882900"/>
                  <a:pt x="482600" y="2882900"/>
                </a:cubicBezTo>
                <a:lnTo>
                  <a:pt x="317500" y="2882900"/>
                </a:lnTo>
                <a:cubicBezTo>
                  <a:pt x="139700" y="2882900"/>
                  <a:pt x="0" y="2743200"/>
                  <a:pt x="0" y="2565400"/>
                </a:cubicBezTo>
                <a:cubicBezTo>
                  <a:pt x="0" y="2387600"/>
                  <a:pt x="38100" y="2120900"/>
                  <a:pt x="88900" y="1968500"/>
                </a:cubicBezTo>
                <a:lnTo>
                  <a:pt x="190500" y="1638300"/>
                </a:lnTo>
                <a:cubicBezTo>
                  <a:pt x="241300" y="1485900"/>
                  <a:pt x="342900" y="1219200"/>
                  <a:pt x="419100" y="1066800"/>
                </a:cubicBezTo>
                <a:lnTo>
                  <a:pt x="635000" y="609600"/>
                </a:lnTo>
                <a:cubicBezTo>
                  <a:pt x="698500" y="457200"/>
                  <a:pt x="850900" y="317500"/>
                  <a:pt x="939800" y="317500"/>
                </a:cubicBezTo>
                <a:cubicBezTo>
                  <a:pt x="1041400" y="317500"/>
                  <a:pt x="1117600" y="254000"/>
                  <a:pt x="1117600" y="165100"/>
                </a:cubicBezTo>
                <a:cubicBezTo>
                  <a:pt x="1117600" y="76200"/>
                  <a:pt x="1193800" y="0"/>
                  <a:pt x="1282700" y="0"/>
                </a:cubicBezTo>
                <a:cubicBezTo>
                  <a:pt x="1371600" y="0"/>
                  <a:pt x="1511300" y="76200"/>
                  <a:pt x="1600200" y="165100"/>
                </a:cubicBezTo>
                <a:cubicBezTo>
                  <a:pt x="1689100" y="254000"/>
                  <a:pt x="1727200" y="469900"/>
                  <a:pt x="1676400" y="647700"/>
                </a:cubicBezTo>
                <a:close/>
                <a:moveTo>
                  <a:pt x="5969000" y="9017000"/>
                </a:moveTo>
                <a:moveTo>
                  <a:pt x="3924300" y="647700"/>
                </a:moveTo>
                <a:lnTo>
                  <a:pt x="3568700" y="1993900"/>
                </a:lnTo>
                <a:cubicBezTo>
                  <a:pt x="3403600" y="2616200"/>
                  <a:pt x="3162300" y="2882900"/>
                  <a:pt x="2730500" y="2882900"/>
                </a:cubicBezTo>
                <a:lnTo>
                  <a:pt x="2565400" y="2882900"/>
                </a:lnTo>
                <a:cubicBezTo>
                  <a:pt x="2387600" y="2882900"/>
                  <a:pt x="2247900" y="2743200"/>
                  <a:pt x="2247900" y="2565400"/>
                </a:cubicBezTo>
                <a:cubicBezTo>
                  <a:pt x="2247900" y="2387600"/>
                  <a:pt x="2286000" y="2108200"/>
                  <a:pt x="2349500" y="1943100"/>
                </a:cubicBezTo>
                <a:lnTo>
                  <a:pt x="2578100" y="1270000"/>
                </a:lnTo>
                <a:cubicBezTo>
                  <a:pt x="2641600" y="1104900"/>
                  <a:pt x="2768600" y="965200"/>
                  <a:pt x="2870200" y="965200"/>
                </a:cubicBezTo>
                <a:cubicBezTo>
                  <a:pt x="2959100" y="965200"/>
                  <a:pt x="3048000" y="812800"/>
                  <a:pt x="3048000" y="647700"/>
                </a:cubicBezTo>
                <a:cubicBezTo>
                  <a:pt x="3048000" y="469900"/>
                  <a:pt x="3124200" y="317500"/>
                  <a:pt x="3200400" y="317500"/>
                </a:cubicBezTo>
                <a:cubicBezTo>
                  <a:pt x="3289300" y="317500"/>
                  <a:pt x="3365500" y="254000"/>
                  <a:pt x="3365500" y="165100"/>
                </a:cubicBezTo>
                <a:cubicBezTo>
                  <a:pt x="3365500" y="76200"/>
                  <a:pt x="3441700" y="0"/>
                  <a:pt x="3530600" y="0"/>
                </a:cubicBezTo>
                <a:cubicBezTo>
                  <a:pt x="3619500" y="0"/>
                  <a:pt x="3759200" y="76200"/>
                  <a:pt x="3848100" y="165100"/>
                </a:cubicBezTo>
                <a:cubicBezTo>
                  <a:pt x="3937000" y="254000"/>
                  <a:pt x="3975100" y="469900"/>
                  <a:pt x="3924300" y="647700"/>
                </a:cubicBezTo>
                <a:close/>
                <a:moveTo>
                  <a:pt x="5969000" y="9017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49" name="Freeform 15149"/>
          <p:cNvSpPr/>
          <p:nvPr/>
        </p:nvSpPr>
        <p:spPr>
          <a:xfrm rot="0" flipH="0" flipV="0">
            <a:off x="18661899" y="18010174"/>
            <a:ext cx="61410" cy="85178"/>
          </a:xfrm>
          <a:custGeom>
            <a:pathLst>
              <a:path w="6464300" h="8966200">
                <a:moveTo>
                  <a:pt x="6350000" y="3302000"/>
                </a:moveTo>
                <a:lnTo>
                  <a:pt x="5334000" y="6858000"/>
                </a:lnTo>
                <a:cubicBezTo>
                  <a:pt x="5118100" y="7607300"/>
                  <a:pt x="5118100" y="7607300"/>
                  <a:pt x="4775200" y="7899400"/>
                </a:cubicBezTo>
                <a:lnTo>
                  <a:pt x="4267200" y="8343900"/>
                </a:lnTo>
                <a:cubicBezTo>
                  <a:pt x="4089400" y="8509000"/>
                  <a:pt x="3733800" y="8699500"/>
                  <a:pt x="3467100" y="8775700"/>
                </a:cubicBezTo>
                <a:lnTo>
                  <a:pt x="3327400" y="8826500"/>
                </a:lnTo>
                <a:cubicBezTo>
                  <a:pt x="3073400" y="8902700"/>
                  <a:pt x="2654300" y="8966200"/>
                  <a:pt x="2400300" y="8966200"/>
                </a:cubicBezTo>
                <a:lnTo>
                  <a:pt x="1955800" y="8966200"/>
                </a:lnTo>
                <a:cubicBezTo>
                  <a:pt x="1701800" y="8966200"/>
                  <a:pt x="1333500" y="8864600"/>
                  <a:pt x="1117600" y="8737600"/>
                </a:cubicBezTo>
                <a:lnTo>
                  <a:pt x="939800" y="8623300"/>
                </a:lnTo>
                <a:cubicBezTo>
                  <a:pt x="736600" y="8509000"/>
                  <a:pt x="469900" y="8204200"/>
                  <a:pt x="368300" y="7962900"/>
                </a:cubicBezTo>
                <a:lnTo>
                  <a:pt x="254000" y="7734300"/>
                </a:lnTo>
                <a:cubicBezTo>
                  <a:pt x="25400" y="7239000"/>
                  <a:pt x="0" y="6604000"/>
                  <a:pt x="177800" y="5969000"/>
                </a:cubicBezTo>
                <a:lnTo>
                  <a:pt x="1155700" y="2413000"/>
                </a:lnTo>
                <a:cubicBezTo>
                  <a:pt x="1308100" y="1905000"/>
                  <a:pt x="1612900" y="1435100"/>
                  <a:pt x="2082800" y="1041400"/>
                </a:cubicBezTo>
                <a:lnTo>
                  <a:pt x="2425700" y="762000"/>
                </a:lnTo>
                <a:cubicBezTo>
                  <a:pt x="3086100" y="190500"/>
                  <a:pt x="4127500" y="0"/>
                  <a:pt x="5105400" y="241300"/>
                </a:cubicBezTo>
                <a:lnTo>
                  <a:pt x="5168900" y="266700"/>
                </a:lnTo>
                <a:cubicBezTo>
                  <a:pt x="5651500" y="393700"/>
                  <a:pt x="5981700" y="698500"/>
                  <a:pt x="5981700" y="1028700"/>
                </a:cubicBezTo>
                <a:cubicBezTo>
                  <a:pt x="5981700" y="1155700"/>
                  <a:pt x="6057900" y="1270000"/>
                  <a:pt x="6146800" y="1270000"/>
                </a:cubicBezTo>
                <a:cubicBezTo>
                  <a:pt x="6324600" y="1270000"/>
                  <a:pt x="6464300" y="1778000"/>
                  <a:pt x="6464300" y="2425700"/>
                </a:cubicBezTo>
                <a:cubicBezTo>
                  <a:pt x="6464300" y="2667000"/>
                  <a:pt x="6413500" y="3060700"/>
                  <a:pt x="6350000" y="3302000"/>
                </a:cubicBezTo>
                <a:close/>
                <a:moveTo>
                  <a:pt x="3175000" y="8991600"/>
                </a:moveTo>
                <a:moveTo>
                  <a:pt x="4826000" y="5740400"/>
                </a:moveTo>
                <a:lnTo>
                  <a:pt x="5092700" y="4584700"/>
                </a:lnTo>
                <a:cubicBezTo>
                  <a:pt x="5143500" y="4343400"/>
                  <a:pt x="5232400" y="4102100"/>
                  <a:pt x="5295900" y="4051300"/>
                </a:cubicBezTo>
                <a:cubicBezTo>
                  <a:pt x="5346700" y="3987800"/>
                  <a:pt x="5448300" y="3746500"/>
                  <a:pt x="5499100" y="3517900"/>
                </a:cubicBezTo>
                <a:lnTo>
                  <a:pt x="5575300" y="3136900"/>
                </a:lnTo>
                <a:cubicBezTo>
                  <a:pt x="5702300" y="2552700"/>
                  <a:pt x="5689600" y="2374900"/>
                  <a:pt x="5499100" y="1841500"/>
                </a:cubicBezTo>
                <a:lnTo>
                  <a:pt x="5486400" y="1816100"/>
                </a:lnTo>
                <a:cubicBezTo>
                  <a:pt x="5397500" y="1549400"/>
                  <a:pt x="5130800" y="1270000"/>
                  <a:pt x="4914900" y="1168400"/>
                </a:cubicBezTo>
                <a:lnTo>
                  <a:pt x="4787900" y="1117600"/>
                </a:lnTo>
                <a:cubicBezTo>
                  <a:pt x="4127500" y="838200"/>
                  <a:pt x="3517900" y="939800"/>
                  <a:pt x="3009900" y="1409700"/>
                </a:cubicBezTo>
                <a:lnTo>
                  <a:pt x="2336800" y="2044700"/>
                </a:lnTo>
                <a:cubicBezTo>
                  <a:pt x="2006600" y="2349500"/>
                  <a:pt x="1841500" y="2692400"/>
                  <a:pt x="1689100" y="3378200"/>
                </a:cubicBezTo>
                <a:lnTo>
                  <a:pt x="1435100" y="4533900"/>
                </a:lnTo>
                <a:cubicBezTo>
                  <a:pt x="1384300" y="4762500"/>
                  <a:pt x="1282700" y="5003800"/>
                  <a:pt x="1231900" y="5067300"/>
                </a:cubicBezTo>
                <a:cubicBezTo>
                  <a:pt x="1168400" y="5118100"/>
                  <a:pt x="1079500" y="5359400"/>
                  <a:pt x="1028700" y="5600700"/>
                </a:cubicBezTo>
                <a:lnTo>
                  <a:pt x="952500" y="5969000"/>
                </a:lnTo>
                <a:cubicBezTo>
                  <a:pt x="838200" y="6489700"/>
                  <a:pt x="838200" y="6553200"/>
                  <a:pt x="927100" y="6959600"/>
                </a:cubicBezTo>
                <a:cubicBezTo>
                  <a:pt x="1117600" y="7785100"/>
                  <a:pt x="1371600" y="8001000"/>
                  <a:pt x="2108200" y="8001000"/>
                </a:cubicBezTo>
                <a:lnTo>
                  <a:pt x="2832100" y="8001000"/>
                </a:lnTo>
                <a:cubicBezTo>
                  <a:pt x="3086100" y="8001000"/>
                  <a:pt x="3441700" y="7874000"/>
                  <a:pt x="3619500" y="7708900"/>
                </a:cubicBezTo>
                <a:lnTo>
                  <a:pt x="4127500" y="7264400"/>
                </a:lnTo>
                <a:cubicBezTo>
                  <a:pt x="4356100" y="7061200"/>
                  <a:pt x="4686300" y="6350000"/>
                  <a:pt x="4826000" y="5740400"/>
                </a:cubicBezTo>
                <a:close/>
                <a:moveTo>
                  <a:pt x="736600" y="89916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50" name="Freeform 15150"/>
          <p:cNvSpPr/>
          <p:nvPr/>
        </p:nvSpPr>
        <p:spPr>
          <a:xfrm rot="0" flipH="0" flipV="0">
            <a:off x="18726890" y="18037441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51" name="Freeform 15151"/>
          <p:cNvSpPr/>
          <p:nvPr/>
        </p:nvSpPr>
        <p:spPr>
          <a:xfrm rot="0" flipH="0" flipV="0">
            <a:off x="18777404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52" name="Freeform 15152"/>
          <p:cNvSpPr/>
          <p:nvPr/>
        </p:nvSpPr>
        <p:spPr>
          <a:xfrm rot="0" flipH="0" flipV="0">
            <a:off x="18840705" y="1803768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53" name="Freeform 15153"/>
          <p:cNvSpPr/>
          <p:nvPr/>
        </p:nvSpPr>
        <p:spPr>
          <a:xfrm rot="0" flipH="0" flipV="0">
            <a:off x="18899905" y="18012949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54" name="Freeform 15154"/>
          <p:cNvSpPr/>
          <p:nvPr/>
        </p:nvSpPr>
        <p:spPr>
          <a:xfrm rot="0" flipH="0" flipV="0">
            <a:off x="18958984" y="18037924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55" name="Freeform 15155"/>
          <p:cNvSpPr/>
          <p:nvPr/>
        </p:nvSpPr>
        <p:spPr>
          <a:xfrm rot="0" flipH="0" flipV="0">
            <a:off x="19068453" y="1803804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56" name="Freeform 15156"/>
          <p:cNvSpPr/>
          <p:nvPr/>
        </p:nvSpPr>
        <p:spPr>
          <a:xfrm rot="0" flipH="0" flipV="0">
            <a:off x="19151129" y="18037682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57" name="Freeform 15157"/>
          <p:cNvSpPr/>
          <p:nvPr/>
        </p:nvSpPr>
        <p:spPr>
          <a:xfrm rot="0" flipH="0" flipV="0">
            <a:off x="19268771" y="18021515"/>
            <a:ext cx="66719" cy="100622"/>
          </a:xfrm>
          <a:custGeom>
            <a:pathLst>
              <a:path w="7023100" h="10591800">
                <a:moveTo>
                  <a:pt x="6464300" y="5156200"/>
                </a:moveTo>
                <a:lnTo>
                  <a:pt x="5892800" y="6807200"/>
                </a:lnTo>
                <a:cubicBezTo>
                  <a:pt x="5638800" y="7518400"/>
                  <a:pt x="5422900" y="7683500"/>
                  <a:pt x="4559300" y="7810500"/>
                </a:cubicBezTo>
                <a:lnTo>
                  <a:pt x="3810000" y="7912100"/>
                </a:lnTo>
                <a:cubicBezTo>
                  <a:pt x="3403600" y="7975600"/>
                  <a:pt x="3124200" y="8229600"/>
                  <a:pt x="3022600" y="8610600"/>
                </a:cubicBezTo>
                <a:lnTo>
                  <a:pt x="2743200" y="9766300"/>
                </a:lnTo>
                <a:cubicBezTo>
                  <a:pt x="2565400" y="10464800"/>
                  <a:pt x="2476500" y="10591800"/>
                  <a:pt x="2133600" y="10591800"/>
                </a:cubicBezTo>
                <a:cubicBezTo>
                  <a:pt x="1993900" y="10591800"/>
                  <a:pt x="1892300" y="10299700"/>
                  <a:pt x="1892300" y="9956800"/>
                </a:cubicBezTo>
                <a:lnTo>
                  <a:pt x="1892300" y="9626600"/>
                </a:lnTo>
                <a:cubicBezTo>
                  <a:pt x="1892300" y="9271000"/>
                  <a:pt x="1968500" y="8940800"/>
                  <a:pt x="2057400" y="8890000"/>
                </a:cubicBezTo>
                <a:cubicBezTo>
                  <a:pt x="2146300" y="8839200"/>
                  <a:pt x="2209800" y="8585200"/>
                  <a:pt x="2209800" y="8331200"/>
                </a:cubicBezTo>
                <a:cubicBezTo>
                  <a:pt x="2209800" y="8077200"/>
                  <a:pt x="1930400" y="7810500"/>
                  <a:pt x="1587500" y="7734300"/>
                </a:cubicBezTo>
                <a:lnTo>
                  <a:pt x="1231900" y="7658100"/>
                </a:lnTo>
                <a:cubicBezTo>
                  <a:pt x="393700" y="7480300"/>
                  <a:pt x="0" y="6527800"/>
                  <a:pt x="266700" y="5334000"/>
                </a:cubicBezTo>
                <a:lnTo>
                  <a:pt x="444500" y="4533900"/>
                </a:lnTo>
                <a:cubicBezTo>
                  <a:pt x="508000" y="4191000"/>
                  <a:pt x="698500" y="3683000"/>
                  <a:pt x="850900" y="3378200"/>
                </a:cubicBezTo>
                <a:lnTo>
                  <a:pt x="1028700" y="3022600"/>
                </a:lnTo>
                <a:cubicBezTo>
                  <a:pt x="1358900" y="2374900"/>
                  <a:pt x="1981200" y="1968500"/>
                  <a:pt x="2857500" y="1816100"/>
                </a:cubicBezTo>
                <a:lnTo>
                  <a:pt x="3340100" y="1727200"/>
                </a:lnTo>
                <a:cubicBezTo>
                  <a:pt x="4102100" y="1600200"/>
                  <a:pt x="4102100" y="1600200"/>
                  <a:pt x="4292600" y="825500"/>
                </a:cubicBezTo>
                <a:lnTo>
                  <a:pt x="4305300" y="787400"/>
                </a:lnTo>
                <a:cubicBezTo>
                  <a:pt x="4483100" y="76200"/>
                  <a:pt x="4533900" y="0"/>
                  <a:pt x="4864100" y="0"/>
                </a:cubicBezTo>
                <a:cubicBezTo>
                  <a:pt x="4991100" y="0"/>
                  <a:pt x="5105400" y="292100"/>
                  <a:pt x="5105400" y="647700"/>
                </a:cubicBezTo>
                <a:lnTo>
                  <a:pt x="5105400" y="1130300"/>
                </a:lnTo>
                <a:cubicBezTo>
                  <a:pt x="5105400" y="1485900"/>
                  <a:pt x="5372100" y="1866900"/>
                  <a:pt x="5715000" y="1981200"/>
                </a:cubicBezTo>
                <a:lnTo>
                  <a:pt x="5943600" y="2057400"/>
                </a:lnTo>
                <a:cubicBezTo>
                  <a:pt x="6781800" y="2336800"/>
                  <a:pt x="7023100" y="2628900"/>
                  <a:pt x="7023100" y="3378200"/>
                </a:cubicBezTo>
                <a:lnTo>
                  <a:pt x="7023100" y="3695700"/>
                </a:lnTo>
                <a:cubicBezTo>
                  <a:pt x="7023100" y="4051300"/>
                  <a:pt x="6946900" y="4381500"/>
                  <a:pt x="6858000" y="4445000"/>
                </a:cubicBezTo>
                <a:cubicBezTo>
                  <a:pt x="6756400" y="4495800"/>
                  <a:pt x="6591300" y="4826000"/>
                  <a:pt x="6464300" y="5156200"/>
                </a:cubicBezTo>
                <a:close/>
                <a:moveTo>
                  <a:pt x="2286000" y="7797800"/>
                </a:moveTo>
                <a:moveTo>
                  <a:pt x="3492500" y="3556000"/>
                </a:moveTo>
                <a:lnTo>
                  <a:pt x="3492500" y="3187700"/>
                </a:lnTo>
                <a:cubicBezTo>
                  <a:pt x="3492500" y="2933700"/>
                  <a:pt x="3327400" y="2730500"/>
                  <a:pt x="3136900" y="2730500"/>
                </a:cubicBezTo>
                <a:cubicBezTo>
                  <a:pt x="2527300" y="2730500"/>
                  <a:pt x="2159000" y="2882900"/>
                  <a:pt x="1879600" y="3263900"/>
                </a:cubicBezTo>
                <a:lnTo>
                  <a:pt x="1752600" y="3454400"/>
                </a:lnTo>
                <a:cubicBezTo>
                  <a:pt x="1600200" y="3657600"/>
                  <a:pt x="1473200" y="4000500"/>
                  <a:pt x="1447800" y="4216400"/>
                </a:cubicBezTo>
                <a:lnTo>
                  <a:pt x="1447800" y="4343400"/>
                </a:lnTo>
                <a:cubicBezTo>
                  <a:pt x="1422400" y="4559300"/>
                  <a:pt x="1358900" y="4953000"/>
                  <a:pt x="1282700" y="5207000"/>
                </a:cubicBezTo>
                <a:lnTo>
                  <a:pt x="1219200" y="5473700"/>
                </a:lnTo>
                <a:cubicBezTo>
                  <a:pt x="1143000" y="5727700"/>
                  <a:pt x="1054100" y="5981700"/>
                  <a:pt x="1003300" y="6019800"/>
                </a:cubicBezTo>
                <a:cubicBezTo>
                  <a:pt x="850900" y="6172200"/>
                  <a:pt x="939800" y="6426200"/>
                  <a:pt x="1244600" y="6743700"/>
                </a:cubicBezTo>
                <a:cubicBezTo>
                  <a:pt x="1422400" y="6921500"/>
                  <a:pt x="1778000" y="7061200"/>
                  <a:pt x="2032000" y="7061200"/>
                </a:cubicBezTo>
                <a:lnTo>
                  <a:pt x="2120900" y="7061200"/>
                </a:lnTo>
                <a:cubicBezTo>
                  <a:pt x="2578100" y="7061200"/>
                  <a:pt x="2832100" y="6718300"/>
                  <a:pt x="2946400" y="5930900"/>
                </a:cubicBezTo>
                <a:lnTo>
                  <a:pt x="2959100" y="5880100"/>
                </a:lnTo>
                <a:cubicBezTo>
                  <a:pt x="2984500" y="5651500"/>
                  <a:pt x="3009900" y="5435600"/>
                  <a:pt x="3009900" y="5422900"/>
                </a:cubicBezTo>
                <a:cubicBezTo>
                  <a:pt x="3009900" y="5397500"/>
                  <a:pt x="3073400" y="5168900"/>
                  <a:pt x="3136900" y="4902200"/>
                </a:cubicBezTo>
                <a:lnTo>
                  <a:pt x="3213100" y="4648200"/>
                </a:lnTo>
                <a:cubicBezTo>
                  <a:pt x="3276600" y="4381500"/>
                  <a:pt x="3365500" y="4140200"/>
                  <a:pt x="3416300" y="4089400"/>
                </a:cubicBezTo>
                <a:cubicBezTo>
                  <a:pt x="3454400" y="4051300"/>
                  <a:pt x="3492500" y="3810000"/>
                  <a:pt x="3492500" y="3556000"/>
                </a:cubicBezTo>
                <a:close/>
                <a:moveTo>
                  <a:pt x="3886200" y="7797800"/>
                </a:moveTo>
                <a:moveTo>
                  <a:pt x="6057900" y="4203700"/>
                </a:moveTo>
                <a:lnTo>
                  <a:pt x="6057900" y="3505200"/>
                </a:lnTo>
                <a:cubicBezTo>
                  <a:pt x="6057900" y="2933700"/>
                  <a:pt x="5867400" y="2730500"/>
                  <a:pt x="5283200" y="2730500"/>
                </a:cubicBezTo>
                <a:lnTo>
                  <a:pt x="5080000" y="2730500"/>
                </a:lnTo>
                <a:cubicBezTo>
                  <a:pt x="4533900" y="2730500"/>
                  <a:pt x="4521200" y="2730500"/>
                  <a:pt x="4381500" y="3302000"/>
                </a:cubicBezTo>
                <a:lnTo>
                  <a:pt x="3771900" y="5816600"/>
                </a:lnTo>
                <a:cubicBezTo>
                  <a:pt x="3708400" y="6057900"/>
                  <a:pt x="3619500" y="6299200"/>
                  <a:pt x="3581400" y="6337300"/>
                </a:cubicBezTo>
                <a:cubicBezTo>
                  <a:pt x="3530600" y="6388100"/>
                  <a:pt x="3492500" y="6527800"/>
                  <a:pt x="3492500" y="6667500"/>
                </a:cubicBezTo>
                <a:cubicBezTo>
                  <a:pt x="3492500" y="6985000"/>
                  <a:pt x="3594100" y="7061200"/>
                  <a:pt x="4013200" y="7061200"/>
                </a:cubicBezTo>
                <a:cubicBezTo>
                  <a:pt x="4978400" y="7061200"/>
                  <a:pt x="5664200" y="6388100"/>
                  <a:pt x="5829300" y="5295900"/>
                </a:cubicBezTo>
                <a:lnTo>
                  <a:pt x="5842000" y="5232400"/>
                </a:lnTo>
                <a:cubicBezTo>
                  <a:pt x="5880100" y="5003800"/>
                  <a:pt x="5943600" y="4775200"/>
                  <a:pt x="5981700" y="4737100"/>
                </a:cubicBezTo>
                <a:cubicBezTo>
                  <a:pt x="6032500" y="4699000"/>
                  <a:pt x="6057900" y="4457700"/>
                  <a:pt x="6057900" y="4203700"/>
                </a:cubicBezTo>
                <a:close/>
                <a:moveTo>
                  <a:pt x="3238500" y="77978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58" name="Freeform 15158"/>
          <p:cNvSpPr/>
          <p:nvPr/>
        </p:nvSpPr>
        <p:spPr>
          <a:xfrm rot="0" flipH="0" flipV="0">
            <a:off x="19341421" y="18037562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59" name="Freeform 15159"/>
          <p:cNvSpPr/>
          <p:nvPr/>
        </p:nvSpPr>
        <p:spPr>
          <a:xfrm rot="0" flipH="0" flipV="0">
            <a:off x="19403816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60" name="Freeform 15160"/>
          <p:cNvSpPr/>
          <p:nvPr/>
        </p:nvSpPr>
        <p:spPr>
          <a:xfrm rot="0" flipH="0" flipV="0">
            <a:off x="19467659" y="18012346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61" name="Freeform 15161"/>
          <p:cNvSpPr/>
          <p:nvPr/>
        </p:nvSpPr>
        <p:spPr>
          <a:xfrm rot="0" flipH="0" flipV="0">
            <a:off x="19526917" y="18037682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62" name="Freeform 15162"/>
          <p:cNvSpPr/>
          <p:nvPr/>
        </p:nvSpPr>
        <p:spPr>
          <a:xfrm rot="0" flipH="0" flipV="0">
            <a:off x="19591605" y="18037441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63" name="Freeform 15163"/>
          <p:cNvSpPr/>
          <p:nvPr/>
        </p:nvSpPr>
        <p:spPr>
          <a:xfrm rot="0" flipH="0" flipV="0">
            <a:off x="19662807" y="18036958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64" name="Freeform 15164"/>
          <p:cNvSpPr/>
          <p:nvPr/>
        </p:nvSpPr>
        <p:spPr>
          <a:xfrm rot="0" flipH="0" flipV="0">
            <a:off x="19720015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65" name="Freeform 15165"/>
          <p:cNvSpPr/>
          <p:nvPr/>
        </p:nvSpPr>
        <p:spPr>
          <a:xfrm rot="0" flipH="0" flipV="0">
            <a:off x="19779153" y="1803804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66" name="Freeform 15166"/>
          <p:cNvSpPr/>
          <p:nvPr/>
        </p:nvSpPr>
        <p:spPr>
          <a:xfrm rot="0" flipH="0" flipV="0">
            <a:off x="19858197" y="18037924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67" name="Freeform 15167"/>
          <p:cNvSpPr/>
          <p:nvPr/>
        </p:nvSpPr>
        <p:spPr>
          <a:xfrm rot="0" flipH="0" flipV="0">
            <a:off x="20004165" y="18010174"/>
            <a:ext cx="61410" cy="85178"/>
          </a:xfrm>
          <a:custGeom>
            <a:pathLst>
              <a:path w="6464300" h="8966200">
                <a:moveTo>
                  <a:pt x="6350000" y="3302000"/>
                </a:moveTo>
                <a:lnTo>
                  <a:pt x="5334000" y="6858000"/>
                </a:lnTo>
                <a:cubicBezTo>
                  <a:pt x="5118100" y="7607300"/>
                  <a:pt x="5118100" y="7607300"/>
                  <a:pt x="4775200" y="7899400"/>
                </a:cubicBezTo>
                <a:lnTo>
                  <a:pt x="4267200" y="8343900"/>
                </a:lnTo>
                <a:cubicBezTo>
                  <a:pt x="4089400" y="8509000"/>
                  <a:pt x="3733800" y="8699500"/>
                  <a:pt x="3467100" y="8775700"/>
                </a:cubicBezTo>
                <a:lnTo>
                  <a:pt x="3327400" y="8826500"/>
                </a:lnTo>
                <a:cubicBezTo>
                  <a:pt x="3073400" y="8902700"/>
                  <a:pt x="2654300" y="8966200"/>
                  <a:pt x="2400300" y="8966200"/>
                </a:cubicBezTo>
                <a:lnTo>
                  <a:pt x="1955800" y="8966200"/>
                </a:lnTo>
                <a:cubicBezTo>
                  <a:pt x="1701800" y="8966200"/>
                  <a:pt x="1333500" y="8864600"/>
                  <a:pt x="1117600" y="8737600"/>
                </a:cubicBezTo>
                <a:lnTo>
                  <a:pt x="939800" y="8623300"/>
                </a:lnTo>
                <a:cubicBezTo>
                  <a:pt x="736600" y="8509000"/>
                  <a:pt x="469900" y="8204200"/>
                  <a:pt x="368300" y="7962900"/>
                </a:cubicBezTo>
                <a:lnTo>
                  <a:pt x="254000" y="7734300"/>
                </a:lnTo>
                <a:cubicBezTo>
                  <a:pt x="25400" y="7239000"/>
                  <a:pt x="0" y="6604000"/>
                  <a:pt x="177800" y="5969000"/>
                </a:cubicBezTo>
                <a:lnTo>
                  <a:pt x="1155700" y="2413000"/>
                </a:lnTo>
                <a:cubicBezTo>
                  <a:pt x="1308100" y="1905000"/>
                  <a:pt x="1612900" y="1435100"/>
                  <a:pt x="2082800" y="1041400"/>
                </a:cubicBezTo>
                <a:lnTo>
                  <a:pt x="2425700" y="762000"/>
                </a:lnTo>
                <a:cubicBezTo>
                  <a:pt x="3086100" y="190500"/>
                  <a:pt x="4127500" y="0"/>
                  <a:pt x="5105400" y="241300"/>
                </a:cubicBezTo>
                <a:lnTo>
                  <a:pt x="5168900" y="266700"/>
                </a:lnTo>
                <a:cubicBezTo>
                  <a:pt x="5651500" y="393700"/>
                  <a:pt x="5981700" y="698500"/>
                  <a:pt x="5981700" y="1028700"/>
                </a:cubicBezTo>
                <a:cubicBezTo>
                  <a:pt x="5981700" y="1155700"/>
                  <a:pt x="6057900" y="1270000"/>
                  <a:pt x="6146800" y="1270000"/>
                </a:cubicBezTo>
                <a:cubicBezTo>
                  <a:pt x="6324600" y="1270000"/>
                  <a:pt x="6464300" y="1778000"/>
                  <a:pt x="6464300" y="2425700"/>
                </a:cubicBezTo>
                <a:cubicBezTo>
                  <a:pt x="6464300" y="2667000"/>
                  <a:pt x="6413500" y="3060700"/>
                  <a:pt x="6350000" y="3302000"/>
                </a:cubicBezTo>
                <a:close/>
                <a:moveTo>
                  <a:pt x="3175000" y="8991600"/>
                </a:moveTo>
                <a:moveTo>
                  <a:pt x="4826000" y="5740400"/>
                </a:moveTo>
                <a:lnTo>
                  <a:pt x="5092700" y="4584700"/>
                </a:lnTo>
                <a:cubicBezTo>
                  <a:pt x="5143500" y="4343400"/>
                  <a:pt x="5232400" y="4102100"/>
                  <a:pt x="5295900" y="4051300"/>
                </a:cubicBezTo>
                <a:cubicBezTo>
                  <a:pt x="5346700" y="3987800"/>
                  <a:pt x="5448300" y="3746500"/>
                  <a:pt x="5499100" y="3517900"/>
                </a:cubicBezTo>
                <a:lnTo>
                  <a:pt x="5575300" y="3136900"/>
                </a:lnTo>
                <a:cubicBezTo>
                  <a:pt x="5702300" y="2552700"/>
                  <a:pt x="5689600" y="2374900"/>
                  <a:pt x="5499100" y="1841500"/>
                </a:cubicBezTo>
                <a:lnTo>
                  <a:pt x="5486400" y="1816100"/>
                </a:lnTo>
                <a:cubicBezTo>
                  <a:pt x="5397500" y="1549400"/>
                  <a:pt x="5130800" y="1270000"/>
                  <a:pt x="4914900" y="1168400"/>
                </a:cubicBezTo>
                <a:lnTo>
                  <a:pt x="4787900" y="1117600"/>
                </a:lnTo>
                <a:cubicBezTo>
                  <a:pt x="4127500" y="838200"/>
                  <a:pt x="3517900" y="939800"/>
                  <a:pt x="3009900" y="1409700"/>
                </a:cubicBezTo>
                <a:lnTo>
                  <a:pt x="2336800" y="2044700"/>
                </a:lnTo>
                <a:cubicBezTo>
                  <a:pt x="2006600" y="2349500"/>
                  <a:pt x="1841500" y="2692400"/>
                  <a:pt x="1689100" y="3378200"/>
                </a:cubicBezTo>
                <a:lnTo>
                  <a:pt x="1435100" y="4533900"/>
                </a:lnTo>
                <a:cubicBezTo>
                  <a:pt x="1384300" y="4762500"/>
                  <a:pt x="1282700" y="5003800"/>
                  <a:pt x="1231900" y="5067300"/>
                </a:cubicBezTo>
                <a:cubicBezTo>
                  <a:pt x="1168400" y="5118100"/>
                  <a:pt x="1079500" y="5359400"/>
                  <a:pt x="1028700" y="5600700"/>
                </a:cubicBezTo>
                <a:lnTo>
                  <a:pt x="952500" y="5969000"/>
                </a:lnTo>
                <a:cubicBezTo>
                  <a:pt x="838200" y="6489700"/>
                  <a:pt x="838200" y="6553200"/>
                  <a:pt x="927100" y="6959600"/>
                </a:cubicBezTo>
                <a:cubicBezTo>
                  <a:pt x="1117600" y="7785100"/>
                  <a:pt x="1371600" y="8001000"/>
                  <a:pt x="2108200" y="8001000"/>
                </a:cubicBezTo>
                <a:lnTo>
                  <a:pt x="2832100" y="8001000"/>
                </a:lnTo>
                <a:cubicBezTo>
                  <a:pt x="3086100" y="8001000"/>
                  <a:pt x="3441700" y="7874000"/>
                  <a:pt x="3619500" y="7708900"/>
                </a:cubicBezTo>
                <a:lnTo>
                  <a:pt x="4127500" y="7264400"/>
                </a:lnTo>
                <a:cubicBezTo>
                  <a:pt x="4356100" y="7061200"/>
                  <a:pt x="4686300" y="6350000"/>
                  <a:pt x="4826000" y="5740400"/>
                </a:cubicBezTo>
                <a:close/>
                <a:moveTo>
                  <a:pt x="736600" y="89916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68" name="Freeform 15168"/>
          <p:cNvSpPr/>
          <p:nvPr/>
        </p:nvSpPr>
        <p:spPr>
          <a:xfrm rot="0" flipH="0" flipV="0">
            <a:off x="20069329" y="18037441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69" name="Freeform 15169"/>
          <p:cNvSpPr/>
          <p:nvPr/>
        </p:nvSpPr>
        <p:spPr>
          <a:xfrm rot="0" flipH="0" flipV="0">
            <a:off x="20120014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70" name="Freeform 15170"/>
          <p:cNvSpPr/>
          <p:nvPr/>
        </p:nvSpPr>
        <p:spPr>
          <a:xfrm rot="0" flipH="0" flipV="0">
            <a:off x="20182885" y="18037803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71" name="Freeform 15171"/>
          <p:cNvSpPr/>
          <p:nvPr/>
        </p:nvSpPr>
        <p:spPr>
          <a:xfrm rot="0" flipH="0" flipV="0">
            <a:off x="20244188" y="18013311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72" name="Freeform 15172"/>
          <p:cNvSpPr/>
          <p:nvPr/>
        </p:nvSpPr>
        <p:spPr>
          <a:xfrm rot="0" flipH="0" flipV="0">
            <a:off x="20301389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73" name="Freeform 15173"/>
          <p:cNvSpPr/>
          <p:nvPr/>
        </p:nvSpPr>
        <p:spPr>
          <a:xfrm rot="0" flipH="0" flipV="0">
            <a:off x="20361004" y="18013070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74" name="Freeform 15174"/>
          <p:cNvSpPr/>
          <p:nvPr/>
        </p:nvSpPr>
        <p:spPr>
          <a:xfrm rot="0" flipH="0" flipV="0">
            <a:off x="20440410" y="18038165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75" name="Freeform 15175"/>
          <p:cNvSpPr/>
          <p:nvPr/>
        </p:nvSpPr>
        <p:spPr>
          <a:xfrm rot="0" flipH="0" flipV="0">
            <a:off x="20504222" y="1803768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76" name="Freeform 15176"/>
          <p:cNvSpPr/>
          <p:nvPr/>
        </p:nvSpPr>
        <p:spPr>
          <a:xfrm rot="0" flipH="0" flipV="0">
            <a:off x="20560673" y="18037803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77" name="Freeform 15177"/>
          <p:cNvSpPr/>
          <p:nvPr/>
        </p:nvSpPr>
        <p:spPr>
          <a:xfrm rot="0" flipH="0" flipV="0">
            <a:off x="20623399" y="18037803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78" name="Freeform 15178"/>
          <p:cNvSpPr/>
          <p:nvPr/>
        </p:nvSpPr>
        <p:spPr>
          <a:xfrm rot="0" flipH="0" flipV="0">
            <a:off x="20681538" y="18038648"/>
            <a:ext cx="70097" cy="56343"/>
          </a:xfrm>
          <a:custGeom>
            <a:pathLst>
              <a:path w="7378700" h="5930900">
                <a:moveTo>
                  <a:pt x="6718300" y="1485900"/>
                </a:moveTo>
                <a:lnTo>
                  <a:pt x="5791200" y="2451100"/>
                </a:lnTo>
                <a:cubicBezTo>
                  <a:pt x="5422900" y="2819400"/>
                  <a:pt x="5130800" y="3175000"/>
                  <a:pt x="5130800" y="3251200"/>
                </a:cubicBezTo>
                <a:cubicBezTo>
                  <a:pt x="5130800" y="3314700"/>
                  <a:pt x="5207000" y="3365500"/>
                  <a:pt x="5295900" y="3365500"/>
                </a:cubicBezTo>
                <a:cubicBezTo>
                  <a:pt x="5511800" y="3365500"/>
                  <a:pt x="6096000" y="4902200"/>
                  <a:pt x="6096000" y="5473700"/>
                </a:cubicBezTo>
                <a:cubicBezTo>
                  <a:pt x="6096000" y="5727700"/>
                  <a:pt x="5956300" y="5930900"/>
                  <a:pt x="5778500" y="5930900"/>
                </a:cubicBezTo>
                <a:cubicBezTo>
                  <a:pt x="5168900" y="5930900"/>
                  <a:pt x="4927600" y="5651500"/>
                  <a:pt x="4737100" y="4737100"/>
                </a:cubicBezTo>
                <a:cubicBezTo>
                  <a:pt x="4508500" y="3657600"/>
                  <a:pt x="4356100" y="3365500"/>
                  <a:pt x="4013200" y="3365500"/>
                </a:cubicBezTo>
                <a:cubicBezTo>
                  <a:pt x="3860800" y="3365500"/>
                  <a:pt x="3733800" y="3937000"/>
                  <a:pt x="3644900" y="5054600"/>
                </a:cubicBezTo>
                <a:cubicBezTo>
                  <a:pt x="3606800" y="5575300"/>
                  <a:pt x="3340100" y="5930900"/>
                  <a:pt x="2971800" y="5930900"/>
                </a:cubicBezTo>
                <a:cubicBezTo>
                  <a:pt x="2628900" y="5930900"/>
                  <a:pt x="2565400" y="5842000"/>
                  <a:pt x="2565400" y="5372100"/>
                </a:cubicBezTo>
                <a:cubicBezTo>
                  <a:pt x="2565400" y="5156200"/>
                  <a:pt x="2641600" y="4927600"/>
                  <a:pt x="2730500" y="4876800"/>
                </a:cubicBezTo>
                <a:cubicBezTo>
                  <a:pt x="2933700" y="4749800"/>
                  <a:pt x="2933700" y="3683000"/>
                  <a:pt x="2730500" y="3683000"/>
                </a:cubicBezTo>
                <a:cubicBezTo>
                  <a:pt x="2641600" y="3683000"/>
                  <a:pt x="2286000" y="4000500"/>
                  <a:pt x="1955800" y="4368800"/>
                </a:cubicBezTo>
                <a:lnTo>
                  <a:pt x="1168400" y="5257800"/>
                </a:lnTo>
                <a:cubicBezTo>
                  <a:pt x="838200" y="5626100"/>
                  <a:pt x="431800" y="5930900"/>
                  <a:pt x="279400" y="5930900"/>
                </a:cubicBezTo>
                <a:cubicBezTo>
                  <a:pt x="127000" y="5930900"/>
                  <a:pt x="0" y="5753100"/>
                  <a:pt x="0" y="5537200"/>
                </a:cubicBezTo>
                <a:cubicBezTo>
                  <a:pt x="0" y="5308600"/>
                  <a:pt x="292100" y="4851400"/>
                  <a:pt x="660400" y="4495800"/>
                </a:cubicBezTo>
                <a:lnTo>
                  <a:pt x="1587500" y="3606800"/>
                </a:lnTo>
                <a:cubicBezTo>
                  <a:pt x="1943100" y="3251200"/>
                  <a:pt x="2247900" y="2882900"/>
                  <a:pt x="2247900" y="2768600"/>
                </a:cubicBezTo>
                <a:cubicBezTo>
                  <a:pt x="2247900" y="2654300"/>
                  <a:pt x="2171700" y="2565400"/>
                  <a:pt x="2082800" y="2565400"/>
                </a:cubicBezTo>
                <a:cubicBezTo>
                  <a:pt x="1866900" y="2565400"/>
                  <a:pt x="1282700" y="1028700"/>
                  <a:pt x="1282700" y="457200"/>
                </a:cubicBezTo>
                <a:cubicBezTo>
                  <a:pt x="1282700" y="203200"/>
                  <a:pt x="1422400" y="0"/>
                  <a:pt x="1600200" y="0"/>
                </a:cubicBezTo>
                <a:cubicBezTo>
                  <a:pt x="2209800" y="0"/>
                  <a:pt x="2387600" y="228600"/>
                  <a:pt x="2654300" y="1358900"/>
                </a:cubicBezTo>
                <a:cubicBezTo>
                  <a:pt x="2692400" y="1536700"/>
                  <a:pt x="2730500" y="1701800"/>
                  <a:pt x="2730500" y="1727200"/>
                </a:cubicBezTo>
                <a:cubicBezTo>
                  <a:pt x="2730500" y="2451100"/>
                  <a:pt x="2895600" y="2667000"/>
                  <a:pt x="3365500" y="2514600"/>
                </a:cubicBezTo>
                <a:cubicBezTo>
                  <a:pt x="3517900" y="2476500"/>
                  <a:pt x="3632200" y="1854200"/>
                  <a:pt x="3733800" y="698500"/>
                </a:cubicBezTo>
                <a:cubicBezTo>
                  <a:pt x="3771900" y="215900"/>
                  <a:pt x="3987800" y="0"/>
                  <a:pt x="4445000" y="0"/>
                </a:cubicBezTo>
                <a:cubicBezTo>
                  <a:pt x="4749800" y="0"/>
                  <a:pt x="4813300" y="114300"/>
                  <a:pt x="4813300" y="635000"/>
                </a:cubicBezTo>
                <a:cubicBezTo>
                  <a:pt x="4813300" y="901700"/>
                  <a:pt x="4737100" y="1117600"/>
                  <a:pt x="4648200" y="1117600"/>
                </a:cubicBezTo>
                <a:cubicBezTo>
                  <a:pt x="4559300" y="1117600"/>
                  <a:pt x="4495800" y="1371600"/>
                  <a:pt x="4495800" y="1689100"/>
                </a:cubicBezTo>
                <a:cubicBezTo>
                  <a:pt x="4495800" y="1993900"/>
                  <a:pt x="4559300" y="2247900"/>
                  <a:pt x="4648200" y="2247900"/>
                </a:cubicBezTo>
                <a:cubicBezTo>
                  <a:pt x="4737100" y="2247900"/>
                  <a:pt x="5080000" y="1943100"/>
                  <a:pt x="5422900" y="1574800"/>
                </a:cubicBezTo>
                <a:lnTo>
                  <a:pt x="6235700" y="673100"/>
                </a:lnTo>
                <a:cubicBezTo>
                  <a:pt x="6565900" y="304800"/>
                  <a:pt x="6959600" y="0"/>
                  <a:pt x="7112000" y="0"/>
                </a:cubicBezTo>
                <a:cubicBezTo>
                  <a:pt x="7251700" y="0"/>
                  <a:pt x="7378700" y="177800"/>
                  <a:pt x="7378700" y="406400"/>
                </a:cubicBezTo>
                <a:cubicBezTo>
                  <a:pt x="7378700" y="622300"/>
                  <a:pt x="7086600" y="1104900"/>
                  <a:pt x="6718300" y="1485900"/>
                </a:cubicBezTo>
                <a:close/>
                <a:moveTo>
                  <a:pt x="4203700" y="5994400"/>
                </a:moveTo>
                <a:moveTo>
                  <a:pt x="4406900" y="2247900"/>
                </a:moveTo>
                <a:cubicBezTo>
                  <a:pt x="4457700" y="2247900"/>
                  <a:pt x="4495800" y="2286000"/>
                  <a:pt x="4495800" y="2324100"/>
                </a:cubicBezTo>
                <a:cubicBezTo>
                  <a:pt x="4495800" y="2374900"/>
                  <a:pt x="4457700" y="2400300"/>
                  <a:pt x="4406900" y="2400300"/>
                </a:cubicBezTo>
                <a:cubicBezTo>
                  <a:pt x="4368800" y="2400300"/>
                  <a:pt x="4330700" y="2374900"/>
                  <a:pt x="4330700" y="2324100"/>
                </a:cubicBezTo>
                <a:cubicBezTo>
                  <a:pt x="4330700" y="2286000"/>
                  <a:pt x="4368800" y="2247900"/>
                  <a:pt x="4406900" y="2247900"/>
                </a:cubicBezTo>
                <a:close/>
                <a:moveTo>
                  <a:pt x="3441700" y="5994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79" name="Freeform 15179"/>
          <p:cNvSpPr/>
          <p:nvPr/>
        </p:nvSpPr>
        <p:spPr>
          <a:xfrm rot="0" flipH="0" flipV="0">
            <a:off x="20760070" y="18036958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80" name="Freeform 15180"/>
          <p:cNvSpPr/>
          <p:nvPr/>
        </p:nvSpPr>
        <p:spPr>
          <a:xfrm rot="0" flipH="0" flipV="0">
            <a:off x="20817365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81" name="Freeform 15181"/>
          <p:cNvSpPr/>
          <p:nvPr/>
        </p:nvSpPr>
        <p:spPr>
          <a:xfrm rot="0" flipH="0" flipV="0">
            <a:off x="20877437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82" name="Freeform 15182"/>
          <p:cNvSpPr/>
          <p:nvPr/>
        </p:nvSpPr>
        <p:spPr>
          <a:xfrm rot="0" flipH="0" flipV="0">
            <a:off x="20937146" y="18037803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83" name="Freeform 15183"/>
          <p:cNvSpPr/>
          <p:nvPr/>
        </p:nvSpPr>
        <p:spPr>
          <a:xfrm rot="0" flipH="0" flipV="0">
            <a:off x="21046961" y="18038165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84" name="Freeform 15184"/>
          <p:cNvSpPr/>
          <p:nvPr/>
        </p:nvSpPr>
        <p:spPr>
          <a:xfrm rot="0" flipH="0" flipV="0">
            <a:off x="21100815" y="18037682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85" name="Freeform 15185"/>
          <p:cNvSpPr/>
          <p:nvPr/>
        </p:nvSpPr>
        <p:spPr>
          <a:xfrm rot="0" flipH="0" flipV="0">
            <a:off x="21171682" y="1803768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86" name="Freeform 15186"/>
          <p:cNvSpPr/>
          <p:nvPr/>
        </p:nvSpPr>
        <p:spPr>
          <a:xfrm rot="0" flipH="0" flipV="0">
            <a:off x="21230723" y="18036958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87" name="Freeform 15187"/>
          <p:cNvSpPr/>
          <p:nvPr/>
        </p:nvSpPr>
        <p:spPr>
          <a:xfrm rot="0" flipH="0" flipV="0">
            <a:off x="21288076" y="18038648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88" name="Freeform 15188"/>
          <p:cNvSpPr/>
          <p:nvPr/>
        </p:nvSpPr>
        <p:spPr>
          <a:xfrm rot="0" flipH="0" flipV="0">
            <a:off x="21348085" y="1803804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89" name="Freeform 15189"/>
          <p:cNvSpPr/>
          <p:nvPr/>
        </p:nvSpPr>
        <p:spPr>
          <a:xfrm rot="0" flipH="0" flipV="0">
            <a:off x="21423536" y="18037562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90" name="Freeform 15190"/>
          <p:cNvSpPr/>
          <p:nvPr/>
        </p:nvSpPr>
        <p:spPr>
          <a:xfrm rot="0" flipH="0" flipV="0">
            <a:off x="21488731" y="18010898"/>
            <a:ext cx="48742" cy="84455"/>
          </a:xfrm>
          <a:custGeom>
            <a:pathLst>
              <a:path w="5130800" h="8890000">
                <a:moveTo>
                  <a:pt x="2349500" y="8890000"/>
                </a:moveTo>
                <a:lnTo>
                  <a:pt x="1739900" y="8890000"/>
                </a:lnTo>
                <a:cubicBezTo>
                  <a:pt x="762000" y="8890000"/>
                  <a:pt x="0" y="8166100"/>
                  <a:pt x="0" y="7226300"/>
                </a:cubicBezTo>
                <a:lnTo>
                  <a:pt x="0" y="6934200"/>
                </a:lnTo>
                <a:cubicBezTo>
                  <a:pt x="0" y="6692900"/>
                  <a:pt x="38100" y="6451600"/>
                  <a:pt x="76200" y="6400800"/>
                </a:cubicBezTo>
                <a:cubicBezTo>
                  <a:pt x="127000" y="6362700"/>
                  <a:pt x="203200" y="6108700"/>
                  <a:pt x="266700" y="5854700"/>
                </a:cubicBezTo>
                <a:lnTo>
                  <a:pt x="368300" y="5435600"/>
                </a:lnTo>
                <a:cubicBezTo>
                  <a:pt x="431800" y="5168900"/>
                  <a:pt x="482600" y="4940300"/>
                  <a:pt x="482600" y="4914900"/>
                </a:cubicBezTo>
                <a:cubicBezTo>
                  <a:pt x="482600" y="4279900"/>
                  <a:pt x="533400" y="4025900"/>
                  <a:pt x="698500" y="3860800"/>
                </a:cubicBezTo>
                <a:cubicBezTo>
                  <a:pt x="749300" y="3810000"/>
                  <a:pt x="876300" y="3556000"/>
                  <a:pt x="965200" y="3314700"/>
                </a:cubicBezTo>
                <a:cubicBezTo>
                  <a:pt x="1054100" y="3073400"/>
                  <a:pt x="1117600" y="2857500"/>
                  <a:pt x="1117600" y="2832100"/>
                </a:cubicBezTo>
                <a:cubicBezTo>
                  <a:pt x="1117600" y="2806700"/>
                  <a:pt x="1143000" y="2603500"/>
                  <a:pt x="1168400" y="2362200"/>
                </a:cubicBezTo>
                <a:lnTo>
                  <a:pt x="1181100" y="2311400"/>
                </a:lnTo>
                <a:cubicBezTo>
                  <a:pt x="1206500" y="2082800"/>
                  <a:pt x="1270000" y="1841500"/>
                  <a:pt x="1333500" y="1778000"/>
                </a:cubicBezTo>
                <a:cubicBezTo>
                  <a:pt x="1397000" y="1714500"/>
                  <a:pt x="1460500" y="1511300"/>
                  <a:pt x="1485900" y="1308100"/>
                </a:cubicBezTo>
                <a:cubicBezTo>
                  <a:pt x="1498600" y="1104900"/>
                  <a:pt x="1676400" y="812800"/>
                  <a:pt x="1879600" y="647700"/>
                </a:cubicBezTo>
                <a:lnTo>
                  <a:pt x="2057400" y="508000"/>
                </a:lnTo>
                <a:cubicBezTo>
                  <a:pt x="2540000" y="114300"/>
                  <a:pt x="3213100" y="0"/>
                  <a:pt x="3937000" y="165100"/>
                </a:cubicBezTo>
                <a:lnTo>
                  <a:pt x="4000500" y="177800"/>
                </a:lnTo>
                <a:cubicBezTo>
                  <a:pt x="4394200" y="266700"/>
                  <a:pt x="5130800" y="1155700"/>
                  <a:pt x="5130800" y="1549400"/>
                </a:cubicBezTo>
                <a:cubicBezTo>
                  <a:pt x="5130800" y="1612900"/>
                  <a:pt x="5016500" y="1854200"/>
                  <a:pt x="4876800" y="2095500"/>
                </a:cubicBezTo>
                <a:lnTo>
                  <a:pt x="4749800" y="2298700"/>
                </a:lnTo>
                <a:cubicBezTo>
                  <a:pt x="4419600" y="2819400"/>
                  <a:pt x="4419600" y="3009900"/>
                  <a:pt x="4749800" y="3530600"/>
                </a:cubicBezTo>
                <a:lnTo>
                  <a:pt x="4876800" y="3733800"/>
                </a:lnTo>
                <a:cubicBezTo>
                  <a:pt x="5016500" y="3962400"/>
                  <a:pt x="5130800" y="4356100"/>
                  <a:pt x="5130800" y="4610100"/>
                </a:cubicBezTo>
                <a:lnTo>
                  <a:pt x="5130800" y="5067300"/>
                </a:lnTo>
                <a:cubicBezTo>
                  <a:pt x="5130800" y="5321300"/>
                  <a:pt x="5092700" y="5562600"/>
                  <a:pt x="5054600" y="5600700"/>
                </a:cubicBezTo>
                <a:cubicBezTo>
                  <a:pt x="5003800" y="5651500"/>
                  <a:pt x="4940300" y="5867400"/>
                  <a:pt x="4914900" y="6096000"/>
                </a:cubicBezTo>
                <a:lnTo>
                  <a:pt x="4902200" y="6159500"/>
                </a:lnTo>
                <a:cubicBezTo>
                  <a:pt x="4876800" y="6388100"/>
                  <a:pt x="4762500" y="6743700"/>
                  <a:pt x="4660900" y="6959600"/>
                </a:cubicBezTo>
                <a:lnTo>
                  <a:pt x="4419600" y="7467600"/>
                </a:lnTo>
                <a:cubicBezTo>
                  <a:pt x="4318000" y="7683500"/>
                  <a:pt x="4089400" y="8013700"/>
                  <a:pt x="3911600" y="8191500"/>
                </a:cubicBezTo>
                <a:lnTo>
                  <a:pt x="3848100" y="8242300"/>
                </a:lnTo>
                <a:cubicBezTo>
                  <a:pt x="3429000" y="8674100"/>
                  <a:pt x="2908300" y="8890000"/>
                  <a:pt x="2349500" y="8890000"/>
                </a:cubicBezTo>
                <a:close/>
                <a:moveTo>
                  <a:pt x="-495300" y="8915400"/>
                </a:moveTo>
                <a:moveTo>
                  <a:pt x="2247900" y="1968500"/>
                </a:moveTo>
                <a:lnTo>
                  <a:pt x="2247900" y="2501900"/>
                </a:lnTo>
                <a:cubicBezTo>
                  <a:pt x="2247900" y="2743200"/>
                  <a:pt x="2260600" y="2959100"/>
                  <a:pt x="2286000" y="2959100"/>
                </a:cubicBezTo>
                <a:cubicBezTo>
                  <a:pt x="2895600" y="2959100"/>
                  <a:pt x="3886200" y="2501900"/>
                  <a:pt x="4038600" y="2133600"/>
                </a:cubicBezTo>
                <a:cubicBezTo>
                  <a:pt x="4229100" y="1689100"/>
                  <a:pt x="4203700" y="1384300"/>
                  <a:pt x="3924300" y="1104900"/>
                </a:cubicBezTo>
                <a:cubicBezTo>
                  <a:pt x="3606800" y="787400"/>
                  <a:pt x="3124200" y="800100"/>
                  <a:pt x="2692400" y="1155700"/>
                </a:cubicBezTo>
                <a:lnTo>
                  <a:pt x="2603500" y="1219200"/>
                </a:lnTo>
                <a:cubicBezTo>
                  <a:pt x="2400300" y="1384300"/>
                  <a:pt x="2247900" y="1714500"/>
                  <a:pt x="2247900" y="1968500"/>
                </a:cubicBezTo>
                <a:close/>
                <a:moveTo>
                  <a:pt x="6426200" y="8915400"/>
                </a:moveTo>
                <a:moveTo>
                  <a:pt x="4051300" y="5232400"/>
                </a:moveTo>
                <a:lnTo>
                  <a:pt x="4140200" y="4267200"/>
                </a:lnTo>
                <a:cubicBezTo>
                  <a:pt x="4165600" y="4000500"/>
                  <a:pt x="4000500" y="3771900"/>
                  <a:pt x="3733800" y="3721100"/>
                </a:cubicBezTo>
                <a:lnTo>
                  <a:pt x="3657600" y="3695700"/>
                </a:lnTo>
                <a:cubicBezTo>
                  <a:pt x="3124200" y="3581400"/>
                  <a:pt x="3060700" y="3568700"/>
                  <a:pt x="2641600" y="3670300"/>
                </a:cubicBezTo>
                <a:cubicBezTo>
                  <a:pt x="2082800" y="3797300"/>
                  <a:pt x="1930400" y="3911600"/>
                  <a:pt x="1930400" y="4152900"/>
                </a:cubicBezTo>
                <a:cubicBezTo>
                  <a:pt x="1930400" y="4292600"/>
                  <a:pt x="1828800" y="4394200"/>
                  <a:pt x="1727200" y="4394200"/>
                </a:cubicBezTo>
                <a:cubicBezTo>
                  <a:pt x="1562100" y="4394200"/>
                  <a:pt x="1447800" y="4699000"/>
                  <a:pt x="1447800" y="5080000"/>
                </a:cubicBezTo>
                <a:cubicBezTo>
                  <a:pt x="1447800" y="5105400"/>
                  <a:pt x="1384300" y="5334000"/>
                  <a:pt x="1308100" y="5588000"/>
                </a:cubicBezTo>
                <a:lnTo>
                  <a:pt x="1244600" y="5765800"/>
                </a:lnTo>
                <a:cubicBezTo>
                  <a:pt x="1168400" y="6032500"/>
                  <a:pt x="1092200" y="6438900"/>
                  <a:pt x="1066800" y="6667500"/>
                </a:cubicBezTo>
                <a:lnTo>
                  <a:pt x="1003300" y="7175500"/>
                </a:lnTo>
                <a:cubicBezTo>
                  <a:pt x="977900" y="7416800"/>
                  <a:pt x="1028700" y="7683500"/>
                  <a:pt x="1117600" y="7772400"/>
                </a:cubicBezTo>
                <a:cubicBezTo>
                  <a:pt x="1206500" y="7861300"/>
                  <a:pt x="1485900" y="7924800"/>
                  <a:pt x="1739900" y="7924800"/>
                </a:cubicBezTo>
                <a:lnTo>
                  <a:pt x="2425700" y="7924800"/>
                </a:lnTo>
                <a:cubicBezTo>
                  <a:pt x="2679700" y="7924800"/>
                  <a:pt x="3035300" y="7785100"/>
                  <a:pt x="3213100" y="7607300"/>
                </a:cubicBezTo>
                <a:lnTo>
                  <a:pt x="3314700" y="7505700"/>
                </a:lnTo>
                <a:cubicBezTo>
                  <a:pt x="3670300" y="7137400"/>
                  <a:pt x="3848100" y="6769100"/>
                  <a:pt x="3937000" y="6159500"/>
                </a:cubicBezTo>
                <a:lnTo>
                  <a:pt x="3949700" y="6096000"/>
                </a:lnTo>
                <a:cubicBezTo>
                  <a:pt x="3987800" y="5867400"/>
                  <a:pt x="4025900" y="5473700"/>
                  <a:pt x="4051300" y="5232400"/>
                </a:cubicBezTo>
                <a:close/>
                <a:moveTo>
                  <a:pt x="3162300" y="89154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91" name="Freeform 15191"/>
          <p:cNvSpPr/>
          <p:nvPr/>
        </p:nvSpPr>
        <p:spPr>
          <a:xfrm rot="0" flipH="0" flipV="0">
            <a:off x="21547773" y="18037562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92" name="Freeform 15192"/>
          <p:cNvSpPr/>
          <p:nvPr/>
        </p:nvSpPr>
        <p:spPr>
          <a:xfrm rot="0" flipH="0" flipV="0">
            <a:off x="21614899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93" name="Freeform 15193"/>
          <p:cNvSpPr/>
          <p:nvPr/>
        </p:nvSpPr>
        <p:spPr>
          <a:xfrm rot="0" flipH="0" flipV="0">
            <a:off x="21675268" y="1804045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94" name="Freeform 15194"/>
          <p:cNvSpPr/>
          <p:nvPr/>
        </p:nvSpPr>
        <p:spPr>
          <a:xfrm rot="0" flipH="0" flipV="0">
            <a:off x="21735276" y="18037803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95" name="Freeform 15195"/>
          <p:cNvSpPr/>
          <p:nvPr/>
        </p:nvSpPr>
        <p:spPr>
          <a:xfrm rot="0" flipH="0" flipV="0">
            <a:off x="21815914" y="18009933"/>
            <a:ext cx="37763" cy="27387"/>
          </a:xfrm>
          <a:custGeom>
            <a:pathLst>
              <a:path w="3975100" h="2882900">
                <a:moveTo>
                  <a:pt x="1676400" y="647700"/>
                </a:moveTo>
                <a:lnTo>
                  <a:pt x="1320800" y="1993900"/>
                </a:lnTo>
                <a:cubicBezTo>
                  <a:pt x="1168400" y="2616200"/>
                  <a:pt x="914400" y="2882900"/>
                  <a:pt x="482600" y="2882900"/>
                </a:cubicBezTo>
                <a:lnTo>
                  <a:pt x="317500" y="2882900"/>
                </a:lnTo>
                <a:cubicBezTo>
                  <a:pt x="139700" y="2882900"/>
                  <a:pt x="0" y="2743200"/>
                  <a:pt x="0" y="2565400"/>
                </a:cubicBezTo>
                <a:cubicBezTo>
                  <a:pt x="0" y="2387600"/>
                  <a:pt x="38100" y="2120900"/>
                  <a:pt x="88900" y="1968500"/>
                </a:cubicBezTo>
                <a:lnTo>
                  <a:pt x="190500" y="1638300"/>
                </a:lnTo>
                <a:cubicBezTo>
                  <a:pt x="241300" y="1485900"/>
                  <a:pt x="342900" y="1219200"/>
                  <a:pt x="419100" y="1066800"/>
                </a:cubicBezTo>
                <a:lnTo>
                  <a:pt x="635000" y="609600"/>
                </a:lnTo>
                <a:cubicBezTo>
                  <a:pt x="698500" y="457200"/>
                  <a:pt x="850900" y="317500"/>
                  <a:pt x="939800" y="317500"/>
                </a:cubicBezTo>
                <a:cubicBezTo>
                  <a:pt x="1041400" y="317500"/>
                  <a:pt x="1117600" y="254000"/>
                  <a:pt x="1117600" y="165100"/>
                </a:cubicBezTo>
                <a:cubicBezTo>
                  <a:pt x="1117600" y="76200"/>
                  <a:pt x="1193800" y="0"/>
                  <a:pt x="1282700" y="0"/>
                </a:cubicBezTo>
                <a:cubicBezTo>
                  <a:pt x="1371600" y="0"/>
                  <a:pt x="1511300" y="76200"/>
                  <a:pt x="1600200" y="165100"/>
                </a:cubicBezTo>
                <a:cubicBezTo>
                  <a:pt x="1689100" y="254000"/>
                  <a:pt x="1727200" y="469900"/>
                  <a:pt x="1676400" y="647700"/>
                </a:cubicBezTo>
                <a:close/>
                <a:moveTo>
                  <a:pt x="5969000" y="9017000"/>
                </a:moveTo>
                <a:moveTo>
                  <a:pt x="3924300" y="647700"/>
                </a:moveTo>
                <a:lnTo>
                  <a:pt x="3568700" y="1993900"/>
                </a:lnTo>
                <a:cubicBezTo>
                  <a:pt x="3403600" y="2616200"/>
                  <a:pt x="3162300" y="2882900"/>
                  <a:pt x="2730500" y="2882900"/>
                </a:cubicBezTo>
                <a:lnTo>
                  <a:pt x="2565400" y="2882900"/>
                </a:lnTo>
                <a:cubicBezTo>
                  <a:pt x="2387600" y="2882900"/>
                  <a:pt x="2247900" y="2743200"/>
                  <a:pt x="2247900" y="2565400"/>
                </a:cubicBezTo>
                <a:cubicBezTo>
                  <a:pt x="2247900" y="2387600"/>
                  <a:pt x="2286000" y="2108200"/>
                  <a:pt x="2349500" y="1943100"/>
                </a:cubicBezTo>
                <a:lnTo>
                  <a:pt x="2578100" y="1270000"/>
                </a:lnTo>
                <a:cubicBezTo>
                  <a:pt x="2641600" y="1104900"/>
                  <a:pt x="2768600" y="965200"/>
                  <a:pt x="2870200" y="965200"/>
                </a:cubicBezTo>
                <a:cubicBezTo>
                  <a:pt x="2959100" y="965200"/>
                  <a:pt x="3048000" y="812800"/>
                  <a:pt x="3048000" y="647700"/>
                </a:cubicBezTo>
                <a:cubicBezTo>
                  <a:pt x="3048000" y="469900"/>
                  <a:pt x="3124200" y="317500"/>
                  <a:pt x="3200400" y="317500"/>
                </a:cubicBezTo>
                <a:cubicBezTo>
                  <a:pt x="3289300" y="317500"/>
                  <a:pt x="3365500" y="254000"/>
                  <a:pt x="3365500" y="165100"/>
                </a:cubicBezTo>
                <a:cubicBezTo>
                  <a:pt x="3365500" y="76200"/>
                  <a:pt x="3441700" y="0"/>
                  <a:pt x="3530600" y="0"/>
                </a:cubicBezTo>
                <a:cubicBezTo>
                  <a:pt x="3619500" y="0"/>
                  <a:pt x="3759200" y="76200"/>
                  <a:pt x="3848100" y="165100"/>
                </a:cubicBezTo>
                <a:cubicBezTo>
                  <a:pt x="3937000" y="254000"/>
                  <a:pt x="3975100" y="469900"/>
                  <a:pt x="3924300" y="647700"/>
                </a:cubicBezTo>
                <a:close/>
                <a:moveTo>
                  <a:pt x="5969000" y="90170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96" name="Freeform 15196"/>
          <p:cNvSpPr/>
          <p:nvPr/>
        </p:nvSpPr>
        <p:spPr>
          <a:xfrm rot="0" flipH="0" flipV="0">
            <a:off x="21852033" y="18086304"/>
            <a:ext cx="9169" cy="9169"/>
          </a:xfrm>
          <a:custGeom>
            <a:pathLst>
              <a:path w="965200" h="965200">
                <a:moveTo>
                  <a:pt x="965200" y="330200"/>
                </a:moveTo>
                <a:lnTo>
                  <a:pt x="965200" y="647700"/>
                </a:lnTo>
                <a:cubicBezTo>
                  <a:pt x="965200" y="876300"/>
                  <a:pt x="863600" y="965200"/>
                  <a:pt x="635000" y="965200"/>
                </a:cubicBezTo>
                <a:lnTo>
                  <a:pt x="317500" y="965200"/>
                </a:lnTo>
                <a:cubicBezTo>
                  <a:pt x="139700" y="965200"/>
                  <a:pt x="0" y="825500"/>
                  <a:pt x="0" y="647700"/>
                </a:cubicBez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57200" y="0"/>
                  <a:pt x="635000" y="0"/>
                </a:cubicBezTo>
                <a:cubicBezTo>
                  <a:pt x="812800" y="0"/>
                  <a:pt x="965200" y="152400"/>
                  <a:pt x="965200" y="330200"/>
                </a:cubicBezTo>
                <a:close/>
                <a:moveTo>
                  <a:pt x="-25400" y="977900"/>
                </a:moveTo>
              </a:path>
            </a:pathLst>
          </a:custGeom>
          <a:solidFill>
            <a:srgbClr val="0D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97" name="Rectangle 15197"/>
          <p:cNvSpPr/>
          <p:nvPr/>
        </p:nvSpPr>
        <p:spPr>
          <a:xfrm rot="0" flipH="0" flipV="0">
            <a:off x="15179040" y="17980767"/>
            <a:ext cx="2712935" cy="411390"/>
          </a:xfrm>
          <a:prstGeom prst="rect">
            <a:avLst/>
          </a:prstGeom>
        </p:spPr>
      </p:sp>
      <p:sp>
        <p:nvSpPr>
          <p:cNvPr id="15198" name="Freeform 15198"/>
          <p:cNvSpPr/>
          <p:nvPr/>
        </p:nvSpPr>
        <p:spPr>
          <a:xfrm rot="0" flipH="0" flipV="0">
            <a:off x="15182057" y="18290933"/>
            <a:ext cx="42710" cy="82283"/>
          </a:xfrm>
          <a:custGeom>
            <a:pathLst>
              <a:path w="4495800" h="8661400">
                <a:moveTo>
                  <a:pt x="914400" y="0"/>
                </a:moveTo>
                <a:lnTo>
                  <a:pt x="3263900" y="0"/>
                </a:lnTo>
                <a:cubicBezTo>
                  <a:pt x="3759200" y="0"/>
                  <a:pt x="4178300" y="215900"/>
                  <a:pt x="4178300" y="482600"/>
                </a:cubicBezTo>
                <a:cubicBezTo>
                  <a:pt x="4178300" y="749300"/>
                  <a:pt x="4000500" y="1333500"/>
                  <a:pt x="3784600" y="1778000"/>
                </a:cubicBezTo>
                <a:lnTo>
                  <a:pt x="3340100" y="2705100"/>
                </a:lnTo>
                <a:cubicBezTo>
                  <a:pt x="3124200" y="3162300"/>
                  <a:pt x="2857500" y="3530600"/>
                  <a:pt x="2755900" y="3530600"/>
                </a:cubicBezTo>
                <a:cubicBezTo>
                  <a:pt x="2654300" y="3530600"/>
                  <a:pt x="2565400" y="3594100"/>
                  <a:pt x="2565400" y="3683000"/>
                </a:cubicBezTo>
                <a:cubicBezTo>
                  <a:pt x="2565400" y="3771900"/>
                  <a:pt x="2717800" y="3848100"/>
                  <a:pt x="2895600" y="3848100"/>
                </a:cubicBezTo>
                <a:cubicBezTo>
                  <a:pt x="3073400" y="3848100"/>
                  <a:pt x="3213100" y="3987800"/>
                  <a:pt x="3213100" y="4165600"/>
                </a:cubicBezTo>
                <a:cubicBezTo>
                  <a:pt x="3213100" y="4343400"/>
                  <a:pt x="3136900" y="4559300"/>
                  <a:pt x="3048000" y="4648200"/>
                </a:cubicBezTo>
                <a:cubicBezTo>
                  <a:pt x="2959100" y="4737100"/>
                  <a:pt x="2679700" y="4813300"/>
                  <a:pt x="2413000" y="4813300"/>
                </a:cubicBezTo>
                <a:cubicBezTo>
                  <a:pt x="2146300" y="4813300"/>
                  <a:pt x="1739900" y="5194300"/>
                  <a:pt x="1524000" y="5651500"/>
                </a:cubicBezTo>
                <a:lnTo>
                  <a:pt x="736600" y="7277100"/>
                </a:lnTo>
                <a:cubicBezTo>
                  <a:pt x="508000" y="7734300"/>
                  <a:pt x="330200" y="8242300"/>
                  <a:pt x="330200" y="8394700"/>
                </a:cubicBezTo>
                <a:cubicBezTo>
                  <a:pt x="330200" y="8534400"/>
                  <a:pt x="254000" y="8661400"/>
                  <a:pt x="165100" y="8661400"/>
                </a:cubicBezTo>
                <a:cubicBezTo>
                  <a:pt x="76200" y="8661400"/>
                  <a:pt x="0" y="8255000"/>
                  <a:pt x="0" y="7747000"/>
                </a:cubicBezTo>
                <a:lnTo>
                  <a:pt x="0" y="7645400"/>
                </a:lnTo>
                <a:cubicBezTo>
                  <a:pt x="0" y="7150100"/>
                  <a:pt x="76200" y="6731000"/>
                  <a:pt x="165100" y="6731000"/>
                </a:cubicBezTo>
                <a:cubicBezTo>
                  <a:pt x="355600" y="6731000"/>
                  <a:pt x="965200" y="5486400"/>
                  <a:pt x="965200" y="5092700"/>
                </a:cubicBezTo>
                <a:cubicBezTo>
                  <a:pt x="965200" y="4940300"/>
                  <a:pt x="889000" y="4813300"/>
                  <a:pt x="800100" y="4813300"/>
                </a:cubicBezTo>
                <a:cubicBezTo>
                  <a:pt x="711200" y="4813300"/>
                  <a:pt x="647700" y="4597400"/>
                  <a:pt x="647700" y="4330700"/>
                </a:cubicBezTo>
                <a:cubicBezTo>
                  <a:pt x="647700" y="4064000"/>
                  <a:pt x="863600" y="3848100"/>
                  <a:pt x="1130300" y="3848100"/>
                </a:cubicBezTo>
                <a:cubicBezTo>
                  <a:pt x="1727200" y="3848100"/>
                  <a:pt x="1828800" y="3746500"/>
                  <a:pt x="2336800" y="2641600"/>
                </a:cubicBezTo>
                <a:lnTo>
                  <a:pt x="2476500" y="2336800"/>
                </a:lnTo>
                <a:cubicBezTo>
                  <a:pt x="3098800" y="1003300"/>
                  <a:pt x="2984500" y="635000"/>
                  <a:pt x="1981200" y="635000"/>
                </a:cubicBezTo>
                <a:lnTo>
                  <a:pt x="914400" y="635000"/>
                </a:lnTo>
                <a:cubicBezTo>
                  <a:pt x="419100" y="635000"/>
                  <a:pt x="0" y="495300"/>
                  <a:pt x="0" y="317500"/>
                </a:cubicBezTo>
                <a:cubicBezTo>
                  <a:pt x="0" y="139700"/>
                  <a:pt x="419100" y="0"/>
                  <a:pt x="914400" y="0"/>
                </a:cubicBezTo>
                <a:close/>
                <a:moveTo>
                  <a:pt x="8343900" y="8661400"/>
                </a:moveTo>
                <a:moveTo>
                  <a:pt x="4495800" y="7835900"/>
                </a:moveTo>
                <a:lnTo>
                  <a:pt x="4495800" y="8204200"/>
                </a:lnTo>
                <a:cubicBezTo>
                  <a:pt x="4495800" y="8458200"/>
                  <a:pt x="4419600" y="8661400"/>
                  <a:pt x="4330700" y="8661400"/>
                </a:cubicBezTo>
                <a:cubicBezTo>
                  <a:pt x="4241800" y="8661400"/>
                  <a:pt x="4102100" y="8585200"/>
                  <a:pt x="4013200" y="8496300"/>
                </a:cubicBezTo>
                <a:cubicBezTo>
                  <a:pt x="3924300" y="8407400"/>
                  <a:pt x="3848100" y="8267700"/>
                  <a:pt x="3848100" y="8178800"/>
                </a:cubicBezTo>
                <a:cubicBezTo>
                  <a:pt x="3848100" y="8089900"/>
                  <a:pt x="3924300" y="8013700"/>
                  <a:pt x="4013200" y="8013700"/>
                </a:cubicBezTo>
                <a:cubicBezTo>
                  <a:pt x="4102100" y="8013700"/>
                  <a:pt x="4178300" y="7874000"/>
                  <a:pt x="4178300" y="7696200"/>
                </a:cubicBezTo>
                <a:cubicBezTo>
                  <a:pt x="4178300" y="7518400"/>
                  <a:pt x="4241800" y="7378700"/>
                  <a:pt x="4330700" y="7378700"/>
                </a:cubicBezTo>
                <a:cubicBezTo>
                  <a:pt x="4419600" y="7378700"/>
                  <a:pt x="4495800" y="7581900"/>
                  <a:pt x="4495800" y="7835900"/>
                </a:cubicBezTo>
                <a:close/>
                <a:moveTo>
                  <a:pt x="5080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199" name="Freeform 15199"/>
          <p:cNvSpPr/>
          <p:nvPr/>
        </p:nvSpPr>
        <p:spPr>
          <a:xfrm rot="0" flipH="0" flipV="0">
            <a:off x="15218735" y="18364047"/>
            <a:ext cx="9169" cy="9169"/>
          </a:xfrm>
          <a:custGeom>
            <a:pathLst>
              <a:path w="965200" h="965200">
                <a:moveTo>
                  <a:pt x="965200" y="317500"/>
                </a:moveTo>
                <a:lnTo>
                  <a:pt x="965200" y="647700"/>
                </a:lnTo>
                <a:cubicBezTo>
                  <a:pt x="965200" y="825500"/>
                  <a:pt x="812800" y="965200"/>
                  <a:pt x="635000" y="965200"/>
                </a:cubicBezTo>
                <a:cubicBezTo>
                  <a:pt x="457200" y="965200"/>
                  <a:pt x="317500" y="889000"/>
                  <a:pt x="317500" y="800100"/>
                </a:cubicBezTo>
                <a:cubicBezTo>
                  <a:pt x="317500" y="711200"/>
                  <a:pt x="241300" y="647700"/>
                  <a:pt x="152400" y="647700"/>
                </a:cubicBezTo>
                <a:cubicBezTo>
                  <a:pt x="63500" y="647700"/>
                  <a:pt x="0" y="571500"/>
                  <a:pt x="0" y="482600"/>
                </a:cubicBezTo>
                <a:cubicBezTo>
                  <a:pt x="0" y="393700"/>
                  <a:pt x="63500" y="317500"/>
                  <a:pt x="152400" y="317500"/>
                </a:cubicBezTo>
                <a:cubicBezTo>
                  <a:pt x="241300" y="317500"/>
                  <a:pt x="317500" y="254000"/>
                  <a:pt x="317500" y="165100"/>
                </a:cubicBezTo>
                <a:cubicBezTo>
                  <a:pt x="317500" y="76200"/>
                  <a:pt x="457200" y="0"/>
                  <a:pt x="635000" y="0"/>
                </a:cubicBezTo>
                <a:cubicBezTo>
                  <a:pt x="812800" y="0"/>
                  <a:pt x="965200" y="152400"/>
                  <a:pt x="965200" y="317500"/>
                </a:cubicBezTo>
                <a:close/>
                <a:moveTo>
                  <a:pt x="965200" y="96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00" name="Freeform 15200"/>
          <p:cNvSpPr/>
          <p:nvPr/>
        </p:nvSpPr>
        <p:spPr>
          <a:xfrm rot="0" flipH="0" flipV="0">
            <a:off x="15340680" y="18152935"/>
            <a:ext cx="74923" cy="94468"/>
          </a:xfrm>
          <a:custGeom>
            <a:pathLst>
              <a:path w="7886700" h="9944100">
                <a:moveTo>
                  <a:pt x="5232400" y="8813800"/>
                </a:moveTo>
                <a:lnTo>
                  <a:pt x="1612900" y="8813800"/>
                </a:lnTo>
                <a:cubicBezTo>
                  <a:pt x="1219200" y="8813800"/>
                  <a:pt x="990600" y="9029700"/>
                  <a:pt x="901700" y="9448800"/>
                </a:cubicBezTo>
                <a:lnTo>
                  <a:pt x="863600" y="9626600"/>
                </a:lnTo>
                <a:cubicBezTo>
                  <a:pt x="825500" y="9804400"/>
                  <a:pt x="660400" y="9944100"/>
                  <a:pt x="482600" y="9944100"/>
                </a:cubicBezTo>
                <a:cubicBezTo>
                  <a:pt x="127000" y="9944100"/>
                  <a:pt x="0" y="9855200"/>
                  <a:pt x="0" y="9626600"/>
                </a:cubicBezTo>
                <a:cubicBezTo>
                  <a:pt x="0" y="9537700"/>
                  <a:pt x="38100" y="9334500"/>
                  <a:pt x="76200" y="9169400"/>
                </a:cubicBezTo>
                <a:lnTo>
                  <a:pt x="177800" y="8712200"/>
                </a:lnTo>
                <a:cubicBezTo>
                  <a:pt x="254000" y="8356600"/>
                  <a:pt x="533400" y="8064500"/>
                  <a:pt x="965200" y="7874000"/>
                </a:cubicBezTo>
                <a:lnTo>
                  <a:pt x="1193800" y="7772400"/>
                </a:lnTo>
                <a:cubicBezTo>
                  <a:pt x="1587500" y="7594600"/>
                  <a:pt x="1600200" y="7594600"/>
                  <a:pt x="1676400" y="7213600"/>
                </a:cubicBezTo>
                <a:lnTo>
                  <a:pt x="1714500" y="7035800"/>
                </a:lnTo>
                <a:cubicBezTo>
                  <a:pt x="1739900" y="6858000"/>
                  <a:pt x="1828800" y="6578600"/>
                  <a:pt x="1892300" y="6426200"/>
                </a:cubicBezTo>
                <a:lnTo>
                  <a:pt x="4000500" y="1041400"/>
                </a:lnTo>
                <a:cubicBezTo>
                  <a:pt x="4064000" y="876300"/>
                  <a:pt x="4178300" y="635000"/>
                  <a:pt x="4267200" y="495300"/>
                </a:cubicBezTo>
                <a:lnTo>
                  <a:pt x="4292600" y="457200"/>
                </a:lnTo>
                <a:cubicBezTo>
                  <a:pt x="4521200" y="63500"/>
                  <a:pt x="4635500" y="0"/>
                  <a:pt x="4978400" y="0"/>
                </a:cubicBezTo>
                <a:lnTo>
                  <a:pt x="7378700" y="0"/>
                </a:lnTo>
                <a:cubicBezTo>
                  <a:pt x="7556500" y="0"/>
                  <a:pt x="7734300" y="38100"/>
                  <a:pt x="7785100" y="76200"/>
                </a:cubicBezTo>
                <a:cubicBezTo>
                  <a:pt x="7886700" y="177800"/>
                  <a:pt x="7886700" y="711200"/>
                  <a:pt x="7785100" y="1104900"/>
                </a:cubicBezTo>
                <a:lnTo>
                  <a:pt x="6400800" y="6578600"/>
                </a:lnTo>
                <a:cubicBezTo>
                  <a:pt x="6350000" y="6756400"/>
                  <a:pt x="6273800" y="6896100"/>
                  <a:pt x="6210300" y="6896100"/>
                </a:cubicBezTo>
                <a:cubicBezTo>
                  <a:pt x="6146800" y="6896100"/>
                  <a:pt x="6096000" y="7035800"/>
                  <a:pt x="6096000" y="7213600"/>
                </a:cubicBezTo>
                <a:lnTo>
                  <a:pt x="6096000" y="7531100"/>
                </a:lnTo>
                <a:cubicBezTo>
                  <a:pt x="6096000" y="7708900"/>
                  <a:pt x="6134100" y="7886700"/>
                  <a:pt x="6184900" y="7937500"/>
                </a:cubicBezTo>
                <a:cubicBezTo>
                  <a:pt x="6223000" y="7975600"/>
                  <a:pt x="6337300" y="8013700"/>
                  <a:pt x="6426200" y="8013700"/>
                </a:cubicBezTo>
                <a:cubicBezTo>
                  <a:pt x="6502400" y="8013700"/>
                  <a:pt x="6578600" y="8166100"/>
                  <a:pt x="6578600" y="8343900"/>
                </a:cubicBezTo>
                <a:lnTo>
                  <a:pt x="6578600" y="8661400"/>
                </a:lnTo>
                <a:cubicBezTo>
                  <a:pt x="6578600" y="8839200"/>
                  <a:pt x="6540500" y="9118600"/>
                  <a:pt x="6502400" y="9296400"/>
                </a:cubicBezTo>
                <a:lnTo>
                  <a:pt x="6413500" y="9626600"/>
                </a:lnTo>
                <a:cubicBezTo>
                  <a:pt x="6362700" y="9817100"/>
                  <a:pt x="6197600" y="9944100"/>
                  <a:pt x="6007100" y="9944100"/>
                </a:cubicBezTo>
                <a:lnTo>
                  <a:pt x="5778500" y="9944100"/>
                </a:lnTo>
                <a:cubicBezTo>
                  <a:pt x="5588000" y="9944100"/>
                  <a:pt x="5461000" y="9817100"/>
                  <a:pt x="5461000" y="9626600"/>
                </a:cubicBezTo>
                <a:lnTo>
                  <a:pt x="5461000" y="9461500"/>
                </a:lnTo>
                <a:cubicBezTo>
                  <a:pt x="5461000" y="9283700"/>
                  <a:pt x="5473700" y="9067800"/>
                  <a:pt x="5511800" y="8978900"/>
                </a:cubicBezTo>
                <a:cubicBezTo>
                  <a:pt x="5537200" y="8890000"/>
                  <a:pt x="5410200" y="8813800"/>
                  <a:pt x="5232400" y="8813800"/>
                </a:cubicBezTo>
                <a:close/>
                <a:moveTo>
                  <a:pt x="-368300" y="8763000"/>
                </a:moveTo>
                <a:moveTo>
                  <a:pt x="4660900" y="1803400"/>
                </a:moveTo>
                <a:lnTo>
                  <a:pt x="2692400" y="6756400"/>
                </a:lnTo>
                <a:cubicBezTo>
                  <a:pt x="2628900" y="6921500"/>
                  <a:pt x="2565400" y="7200900"/>
                  <a:pt x="2565400" y="7378700"/>
                </a:cubicBezTo>
                <a:lnTo>
                  <a:pt x="2565400" y="7531100"/>
                </a:lnTo>
                <a:cubicBezTo>
                  <a:pt x="2565400" y="7785100"/>
                  <a:pt x="2641600" y="7861300"/>
                  <a:pt x="2895600" y="7861300"/>
                </a:cubicBezTo>
                <a:lnTo>
                  <a:pt x="4495800" y="7861300"/>
                </a:lnTo>
                <a:cubicBezTo>
                  <a:pt x="4876800" y="7861300"/>
                  <a:pt x="5003800" y="7747000"/>
                  <a:pt x="5118100" y="7340600"/>
                </a:cubicBezTo>
                <a:lnTo>
                  <a:pt x="6654800" y="2070100"/>
                </a:lnTo>
                <a:cubicBezTo>
                  <a:pt x="6705600" y="1892300"/>
                  <a:pt x="6743700" y="1612900"/>
                  <a:pt x="6743700" y="1435100"/>
                </a:cubicBezTo>
                <a:lnTo>
                  <a:pt x="6743700" y="1282700"/>
                </a:lnTo>
                <a:cubicBezTo>
                  <a:pt x="6743700" y="1041400"/>
                  <a:pt x="6654800" y="952500"/>
                  <a:pt x="6426200" y="952500"/>
                </a:cubicBezTo>
                <a:lnTo>
                  <a:pt x="5410200" y="952500"/>
                </a:lnTo>
                <a:cubicBezTo>
                  <a:pt x="5092700" y="952500"/>
                  <a:pt x="4914900" y="1168400"/>
                  <a:pt x="4660900" y="1803400"/>
                </a:cubicBezTo>
                <a:close/>
                <a:moveTo>
                  <a:pt x="66421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01" name="Freeform 15201"/>
          <p:cNvSpPr/>
          <p:nvPr/>
        </p:nvSpPr>
        <p:spPr>
          <a:xfrm rot="0" flipH="0" flipV="0">
            <a:off x="15426106" y="1817827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02" name="Freeform 15202"/>
          <p:cNvSpPr/>
          <p:nvPr/>
        </p:nvSpPr>
        <p:spPr>
          <a:xfrm rot="0" flipH="0" flipV="0">
            <a:off x="15485835" y="18153538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03" name="Freeform 15203"/>
          <p:cNvSpPr/>
          <p:nvPr/>
        </p:nvSpPr>
        <p:spPr>
          <a:xfrm rot="0" flipH="0" flipV="0">
            <a:off x="15545201" y="18179236"/>
            <a:ext cx="70097" cy="56343"/>
          </a:xfrm>
          <a:custGeom>
            <a:pathLst>
              <a:path w="7378700" h="5930900">
                <a:moveTo>
                  <a:pt x="6718300" y="1485900"/>
                </a:moveTo>
                <a:lnTo>
                  <a:pt x="5791200" y="2451100"/>
                </a:lnTo>
                <a:cubicBezTo>
                  <a:pt x="5422900" y="2819400"/>
                  <a:pt x="5130800" y="3175000"/>
                  <a:pt x="5130800" y="3251200"/>
                </a:cubicBezTo>
                <a:cubicBezTo>
                  <a:pt x="5130800" y="3314700"/>
                  <a:pt x="5207000" y="3365500"/>
                  <a:pt x="5295900" y="3365500"/>
                </a:cubicBezTo>
                <a:cubicBezTo>
                  <a:pt x="5511800" y="3365500"/>
                  <a:pt x="6096000" y="4902200"/>
                  <a:pt x="6096000" y="5473700"/>
                </a:cubicBezTo>
                <a:cubicBezTo>
                  <a:pt x="6096000" y="5727700"/>
                  <a:pt x="5956300" y="5930900"/>
                  <a:pt x="5778500" y="5930900"/>
                </a:cubicBezTo>
                <a:cubicBezTo>
                  <a:pt x="5168900" y="5930900"/>
                  <a:pt x="4927600" y="5651500"/>
                  <a:pt x="4737100" y="4737100"/>
                </a:cubicBezTo>
                <a:cubicBezTo>
                  <a:pt x="4508500" y="3657600"/>
                  <a:pt x="4356100" y="3365500"/>
                  <a:pt x="4013200" y="3365500"/>
                </a:cubicBezTo>
                <a:cubicBezTo>
                  <a:pt x="3860800" y="3365500"/>
                  <a:pt x="3733800" y="3937000"/>
                  <a:pt x="3644900" y="5054600"/>
                </a:cubicBezTo>
                <a:cubicBezTo>
                  <a:pt x="3606800" y="5575300"/>
                  <a:pt x="3340100" y="5930900"/>
                  <a:pt x="2971800" y="5930900"/>
                </a:cubicBezTo>
                <a:cubicBezTo>
                  <a:pt x="2628900" y="5930900"/>
                  <a:pt x="2565400" y="5842000"/>
                  <a:pt x="2565400" y="5372100"/>
                </a:cubicBezTo>
                <a:cubicBezTo>
                  <a:pt x="2565400" y="5156200"/>
                  <a:pt x="2641600" y="4927600"/>
                  <a:pt x="2730500" y="4876800"/>
                </a:cubicBezTo>
                <a:cubicBezTo>
                  <a:pt x="2933700" y="4749800"/>
                  <a:pt x="2933700" y="3683000"/>
                  <a:pt x="2730500" y="3683000"/>
                </a:cubicBezTo>
                <a:cubicBezTo>
                  <a:pt x="2641600" y="3683000"/>
                  <a:pt x="2286000" y="4000500"/>
                  <a:pt x="1955800" y="4368800"/>
                </a:cubicBezTo>
                <a:lnTo>
                  <a:pt x="1168400" y="5257800"/>
                </a:lnTo>
                <a:cubicBezTo>
                  <a:pt x="838200" y="5626100"/>
                  <a:pt x="431800" y="5930900"/>
                  <a:pt x="279400" y="5930900"/>
                </a:cubicBezTo>
                <a:cubicBezTo>
                  <a:pt x="127000" y="5930900"/>
                  <a:pt x="0" y="5753100"/>
                  <a:pt x="0" y="5537200"/>
                </a:cubicBezTo>
                <a:cubicBezTo>
                  <a:pt x="0" y="5308600"/>
                  <a:pt x="292100" y="4851400"/>
                  <a:pt x="660400" y="4495800"/>
                </a:cubicBezTo>
                <a:lnTo>
                  <a:pt x="1587500" y="3606800"/>
                </a:lnTo>
                <a:cubicBezTo>
                  <a:pt x="1943100" y="3251200"/>
                  <a:pt x="2247900" y="2882900"/>
                  <a:pt x="2247900" y="2768600"/>
                </a:cubicBezTo>
                <a:cubicBezTo>
                  <a:pt x="2247900" y="2654300"/>
                  <a:pt x="2171700" y="2565400"/>
                  <a:pt x="2082800" y="2565400"/>
                </a:cubicBezTo>
                <a:cubicBezTo>
                  <a:pt x="1866900" y="2565400"/>
                  <a:pt x="1282700" y="1028700"/>
                  <a:pt x="1282700" y="457200"/>
                </a:cubicBezTo>
                <a:cubicBezTo>
                  <a:pt x="1282700" y="203200"/>
                  <a:pt x="1422400" y="0"/>
                  <a:pt x="1600200" y="0"/>
                </a:cubicBezTo>
                <a:cubicBezTo>
                  <a:pt x="2209800" y="0"/>
                  <a:pt x="2387600" y="228600"/>
                  <a:pt x="2654300" y="1358900"/>
                </a:cubicBezTo>
                <a:cubicBezTo>
                  <a:pt x="2692400" y="1536700"/>
                  <a:pt x="2730500" y="1701800"/>
                  <a:pt x="2730500" y="1727200"/>
                </a:cubicBezTo>
                <a:cubicBezTo>
                  <a:pt x="2730500" y="2451100"/>
                  <a:pt x="2895600" y="2667000"/>
                  <a:pt x="3365500" y="2514600"/>
                </a:cubicBezTo>
                <a:cubicBezTo>
                  <a:pt x="3517900" y="2476500"/>
                  <a:pt x="3632200" y="1854200"/>
                  <a:pt x="3733800" y="698500"/>
                </a:cubicBezTo>
                <a:cubicBezTo>
                  <a:pt x="3771900" y="215900"/>
                  <a:pt x="3987800" y="0"/>
                  <a:pt x="4445000" y="0"/>
                </a:cubicBezTo>
                <a:cubicBezTo>
                  <a:pt x="4749800" y="0"/>
                  <a:pt x="4813300" y="114300"/>
                  <a:pt x="4813300" y="635000"/>
                </a:cubicBezTo>
                <a:cubicBezTo>
                  <a:pt x="4813300" y="901700"/>
                  <a:pt x="4737100" y="1117600"/>
                  <a:pt x="4648200" y="1117600"/>
                </a:cubicBezTo>
                <a:cubicBezTo>
                  <a:pt x="4559300" y="1117600"/>
                  <a:pt x="4495800" y="1371600"/>
                  <a:pt x="4495800" y="1689100"/>
                </a:cubicBezTo>
                <a:cubicBezTo>
                  <a:pt x="4495800" y="1993900"/>
                  <a:pt x="4559300" y="2247900"/>
                  <a:pt x="4648200" y="2247900"/>
                </a:cubicBezTo>
                <a:cubicBezTo>
                  <a:pt x="4737100" y="2247900"/>
                  <a:pt x="5080000" y="1943100"/>
                  <a:pt x="5422900" y="1574800"/>
                </a:cubicBezTo>
                <a:lnTo>
                  <a:pt x="6235700" y="673100"/>
                </a:lnTo>
                <a:cubicBezTo>
                  <a:pt x="6565900" y="304800"/>
                  <a:pt x="6959600" y="0"/>
                  <a:pt x="7112000" y="0"/>
                </a:cubicBezTo>
                <a:cubicBezTo>
                  <a:pt x="7251700" y="0"/>
                  <a:pt x="7378700" y="177800"/>
                  <a:pt x="7378700" y="406400"/>
                </a:cubicBezTo>
                <a:cubicBezTo>
                  <a:pt x="7378700" y="622300"/>
                  <a:pt x="7086600" y="1104900"/>
                  <a:pt x="6718300" y="1485900"/>
                </a:cubicBezTo>
                <a:close/>
                <a:moveTo>
                  <a:pt x="4203700" y="5994400"/>
                </a:moveTo>
                <a:moveTo>
                  <a:pt x="4406900" y="2247900"/>
                </a:moveTo>
                <a:cubicBezTo>
                  <a:pt x="4457700" y="2247900"/>
                  <a:pt x="4495800" y="2286000"/>
                  <a:pt x="4495800" y="2324100"/>
                </a:cubicBezTo>
                <a:cubicBezTo>
                  <a:pt x="4495800" y="2374900"/>
                  <a:pt x="4457700" y="2400300"/>
                  <a:pt x="4406900" y="2400300"/>
                </a:cubicBezTo>
                <a:cubicBezTo>
                  <a:pt x="4368800" y="2400300"/>
                  <a:pt x="4330700" y="2374900"/>
                  <a:pt x="4330700" y="2324100"/>
                </a:cubicBezTo>
                <a:cubicBezTo>
                  <a:pt x="4330700" y="2286000"/>
                  <a:pt x="4368800" y="2247900"/>
                  <a:pt x="4406900" y="2247900"/>
                </a:cubicBezTo>
                <a:close/>
                <a:moveTo>
                  <a:pt x="3441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04" name="Freeform 15204"/>
          <p:cNvSpPr/>
          <p:nvPr/>
        </p:nvSpPr>
        <p:spPr>
          <a:xfrm rot="0" flipH="0" flipV="0">
            <a:off x="15622543" y="18178513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05" name="Freeform 15205"/>
          <p:cNvSpPr/>
          <p:nvPr/>
        </p:nvSpPr>
        <p:spPr>
          <a:xfrm rot="0" flipH="0" flipV="0">
            <a:off x="15681427" y="1817851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06" name="Freeform 15206"/>
          <p:cNvSpPr/>
          <p:nvPr/>
        </p:nvSpPr>
        <p:spPr>
          <a:xfrm rot="0" flipH="0" flipV="0">
            <a:off x="15744291" y="1817815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07" name="Freeform 15207"/>
          <p:cNvSpPr/>
          <p:nvPr/>
        </p:nvSpPr>
        <p:spPr>
          <a:xfrm rot="0" flipH="0" flipV="0">
            <a:off x="15864754" y="1817815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08" name="Freeform 15208"/>
          <p:cNvSpPr/>
          <p:nvPr/>
        </p:nvSpPr>
        <p:spPr>
          <a:xfrm rot="0" flipH="0" flipV="0">
            <a:off x="15930894" y="1817851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09" name="Freeform 15209"/>
          <p:cNvSpPr/>
          <p:nvPr/>
        </p:nvSpPr>
        <p:spPr>
          <a:xfrm rot="0" flipH="0" flipV="0">
            <a:off x="15991243" y="18179236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10" name="Freeform 15210"/>
          <p:cNvSpPr/>
          <p:nvPr/>
        </p:nvSpPr>
        <p:spPr>
          <a:xfrm rot="0" flipH="0" flipV="0">
            <a:off x="16054126" y="18177547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11" name="Freeform 15211"/>
          <p:cNvSpPr/>
          <p:nvPr/>
        </p:nvSpPr>
        <p:spPr>
          <a:xfrm rot="0" flipH="0" flipV="0">
            <a:off x="16104219" y="18178271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12" name="Freeform 15212"/>
          <p:cNvSpPr/>
          <p:nvPr/>
        </p:nvSpPr>
        <p:spPr>
          <a:xfrm rot="0" flipH="0" flipV="0">
            <a:off x="16174703" y="1817827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13" name="Freeform 15213"/>
          <p:cNvSpPr/>
          <p:nvPr/>
        </p:nvSpPr>
        <p:spPr>
          <a:xfrm rot="0" flipH="0" flipV="0">
            <a:off x="16233725" y="18153538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14" name="Freeform 15214"/>
          <p:cNvSpPr/>
          <p:nvPr/>
        </p:nvSpPr>
        <p:spPr>
          <a:xfrm rot="0" flipH="0" flipV="0">
            <a:off x="16291783" y="18179236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15" name="Freeform 15215"/>
          <p:cNvSpPr/>
          <p:nvPr/>
        </p:nvSpPr>
        <p:spPr>
          <a:xfrm rot="0" flipH="0" flipV="0">
            <a:off x="16352855" y="18178513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16" name="Freeform 15216"/>
          <p:cNvSpPr/>
          <p:nvPr/>
        </p:nvSpPr>
        <p:spPr>
          <a:xfrm rot="0" flipH="0" flipV="0">
            <a:off x="16465336" y="1817815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17" name="Freeform 15217"/>
          <p:cNvSpPr/>
          <p:nvPr/>
        </p:nvSpPr>
        <p:spPr>
          <a:xfrm rot="0" flipH="0" flipV="0">
            <a:off x="16525147" y="18178271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18" name="Freeform 15218"/>
          <p:cNvSpPr/>
          <p:nvPr/>
        </p:nvSpPr>
        <p:spPr>
          <a:xfrm rot="0" flipH="0" flipV="0">
            <a:off x="16592320" y="18177547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19" name="Freeform 15219"/>
          <p:cNvSpPr/>
          <p:nvPr/>
        </p:nvSpPr>
        <p:spPr>
          <a:xfrm rot="0" flipH="0" flipV="0">
            <a:off x="16662869" y="1817815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20" name="Freeform 15220"/>
          <p:cNvSpPr/>
          <p:nvPr/>
        </p:nvSpPr>
        <p:spPr>
          <a:xfrm rot="0" flipH="0" flipV="0">
            <a:off x="16728954" y="1817863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21" name="Freeform 15221"/>
          <p:cNvSpPr/>
          <p:nvPr/>
        </p:nvSpPr>
        <p:spPr>
          <a:xfrm rot="0" flipH="0" flipV="0">
            <a:off x="16804210" y="1817815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22" name="Freeform 15222"/>
          <p:cNvSpPr/>
          <p:nvPr/>
        </p:nvSpPr>
        <p:spPr>
          <a:xfrm rot="0" flipH="0" flipV="0">
            <a:off x="16859678" y="18178271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23" name="Freeform 15223"/>
          <p:cNvSpPr/>
          <p:nvPr/>
        </p:nvSpPr>
        <p:spPr>
          <a:xfrm rot="0" flipH="0" flipV="0">
            <a:off x="16926608" y="1817851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24" name="Freeform 15224"/>
          <p:cNvSpPr/>
          <p:nvPr/>
        </p:nvSpPr>
        <p:spPr>
          <a:xfrm rot="0" flipH="0" flipV="0">
            <a:off x="16987990" y="18178513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25" name="Freeform 15225"/>
          <p:cNvSpPr/>
          <p:nvPr/>
        </p:nvSpPr>
        <p:spPr>
          <a:xfrm rot="0" flipH="0" flipV="0">
            <a:off x="17045870" y="18178513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26" name="Freeform 15226"/>
          <p:cNvSpPr/>
          <p:nvPr/>
        </p:nvSpPr>
        <p:spPr>
          <a:xfrm rot="0" flipH="0" flipV="0">
            <a:off x="17160622" y="18178151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27" name="Freeform 15227"/>
          <p:cNvSpPr/>
          <p:nvPr/>
        </p:nvSpPr>
        <p:spPr>
          <a:xfrm rot="0" flipH="0" flipV="0">
            <a:off x="17208849" y="1817863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28" name="Freeform 15228"/>
          <p:cNvSpPr/>
          <p:nvPr/>
        </p:nvSpPr>
        <p:spPr>
          <a:xfrm rot="0" flipH="0" flipV="0">
            <a:off x="17289530" y="18177547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29" name="Freeform 15229"/>
          <p:cNvSpPr/>
          <p:nvPr/>
        </p:nvSpPr>
        <p:spPr>
          <a:xfrm rot="0" flipH="0" flipV="0">
            <a:off x="17339446" y="18178271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30" name="Freeform 15230"/>
          <p:cNvSpPr/>
          <p:nvPr/>
        </p:nvSpPr>
        <p:spPr>
          <a:xfrm rot="0" flipH="0" flipV="0">
            <a:off x="17406977" y="18179236"/>
            <a:ext cx="70097" cy="56343"/>
          </a:xfrm>
          <a:custGeom>
            <a:pathLst>
              <a:path w="7378700" h="5930900">
                <a:moveTo>
                  <a:pt x="6718300" y="1485900"/>
                </a:moveTo>
                <a:lnTo>
                  <a:pt x="5791200" y="2451100"/>
                </a:lnTo>
                <a:cubicBezTo>
                  <a:pt x="5422900" y="2819400"/>
                  <a:pt x="5130800" y="3175000"/>
                  <a:pt x="5130800" y="3251200"/>
                </a:cubicBezTo>
                <a:cubicBezTo>
                  <a:pt x="5130800" y="3314700"/>
                  <a:pt x="5207000" y="3365500"/>
                  <a:pt x="5295900" y="3365500"/>
                </a:cubicBezTo>
                <a:cubicBezTo>
                  <a:pt x="5511800" y="3365500"/>
                  <a:pt x="6096000" y="4902200"/>
                  <a:pt x="6096000" y="5473700"/>
                </a:cubicBezTo>
                <a:cubicBezTo>
                  <a:pt x="6096000" y="5727700"/>
                  <a:pt x="5956300" y="5930900"/>
                  <a:pt x="5778500" y="5930900"/>
                </a:cubicBezTo>
                <a:cubicBezTo>
                  <a:pt x="5168900" y="5930900"/>
                  <a:pt x="4927600" y="5651500"/>
                  <a:pt x="4737100" y="4737100"/>
                </a:cubicBezTo>
                <a:cubicBezTo>
                  <a:pt x="4508500" y="3657600"/>
                  <a:pt x="4356100" y="3365500"/>
                  <a:pt x="4013200" y="3365500"/>
                </a:cubicBezTo>
                <a:cubicBezTo>
                  <a:pt x="3860800" y="3365500"/>
                  <a:pt x="3733800" y="3937000"/>
                  <a:pt x="3644900" y="5054600"/>
                </a:cubicBezTo>
                <a:cubicBezTo>
                  <a:pt x="3606800" y="5575300"/>
                  <a:pt x="3340100" y="5930900"/>
                  <a:pt x="2971800" y="5930900"/>
                </a:cubicBezTo>
                <a:cubicBezTo>
                  <a:pt x="2628900" y="5930900"/>
                  <a:pt x="2565400" y="5842000"/>
                  <a:pt x="2565400" y="5372100"/>
                </a:cubicBezTo>
                <a:cubicBezTo>
                  <a:pt x="2565400" y="5156200"/>
                  <a:pt x="2641600" y="4927600"/>
                  <a:pt x="2730500" y="4876800"/>
                </a:cubicBezTo>
                <a:cubicBezTo>
                  <a:pt x="2933700" y="4749800"/>
                  <a:pt x="2933700" y="3683000"/>
                  <a:pt x="2730500" y="3683000"/>
                </a:cubicBezTo>
                <a:cubicBezTo>
                  <a:pt x="2641600" y="3683000"/>
                  <a:pt x="2286000" y="4000500"/>
                  <a:pt x="1955800" y="4368800"/>
                </a:cubicBezTo>
                <a:lnTo>
                  <a:pt x="1168400" y="5257800"/>
                </a:lnTo>
                <a:cubicBezTo>
                  <a:pt x="838200" y="5626100"/>
                  <a:pt x="431800" y="5930900"/>
                  <a:pt x="279400" y="5930900"/>
                </a:cubicBezTo>
                <a:cubicBezTo>
                  <a:pt x="127000" y="5930900"/>
                  <a:pt x="0" y="5753100"/>
                  <a:pt x="0" y="5537200"/>
                </a:cubicBezTo>
                <a:cubicBezTo>
                  <a:pt x="0" y="5308600"/>
                  <a:pt x="292100" y="4851400"/>
                  <a:pt x="660400" y="4495800"/>
                </a:cubicBezTo>
                <a:lnTo>
                  <a:pt x="1587500" y="3606800"/>
                </a:lnTo>
                <a:cubicBezTo>
                  <a:pt x="1943100" y="3251200"/>
                  <a:pt x="2247900" y="2882900"/>
                  <a:pt x="2247900" y="2768600"/>
                </a:cubicBezTo>
                <a:cubicBezTo>
                  <a:pt x="2247900" y="2654300"/>
                  <a:pt x="2171700" y="2565400"/>
                  <a:pt x="2082800" y="2565400"/>
                </a:cubicBezTo>
                <a:cubicBezTo>
                  <a:pt x="1866900" y="2565400"/>
                  <a:pt x="1282700" y="1028700"/>
                  <a:pt x="1282700" y="457200"/>
                </a:cubicBezTo>
                <a:cubicBezTo>
                  <a:pt x="1282700" y="203200"/>
                  <a:pt x="1422400" y="0"/>
                  <a:pt x="1600200" y="0"/>
                </a:cubicBezTo>
                <a:cubicBezTo>
                  <a:pt x="2209800" y="0"/>
                  <a:pt x="2387600" y="228600"/>
                  <a:pt x="2654300" y="1358900"/>
                </a:cubicBezTo>
                <a:cubicBezTo>
                  <a:pt x="2692400" y="1536700"/>
                  <a:pt x="2730500" y="1701800"/>
                  <a:pt x="2730500" y="1727200"/>
                </a:cubicBezTo>
                <a:cubicBezTo>
                  <a:pt x="2730500" y="2451100"/>
                  <a:pt x="2895600" y="2667000"/>
                  <a:pt x="3365500" y="2514600"/>
                </a:cubicBezTo>
                <a:cubicBezTo>
                  <a:pt x="3517900" y="2476500"/>
                  <a:pt x="3632200" y="1854200"/>
                  <a:pt x="3733800" y="698500"/>
                </a:cubicBezTo>
                <a:cubicBezTo>
                  <a:pt x="3771900" y="215900"/>
                  <a:pt x="3987800" y="0"/>
                  <a:pt x="4445000" y="0"/>
                </a:cubicBezTo>
                <a:cubicBezTo>
                  <a:pt x="4749800" y="0"/>
                  <a:pt x="4813300" y="114300"/>
                  <a:pt x="4813300" y="635000"/>
                </a:cubicBezTo>
                <a:cubicBezTo>
                  <a:pt x="4813300" y="901700"/>
                  <a:pt x="4737100" y="1117600"/>
                  <a:pt x="4648200" y="1117600"/>
                </a:cubicBezTo>
                <a:cubicBezTo>
                  <a:pt x="4559300" y="1117600"/>
                  <a:pt x="4495800" y="1371600"/>
                  <a:pt x="4495800" y="1689100"/>
                </a:cubicBezTo>
                <a:cubicBezTo>
                  <a:pt x="4495800" y="1993900"/>
                  <a:pt x="4559300" y="2247900"/>
                  <a:pt x="4648200" y="2247900"/>
                </a:cubicBezTo>
                <a:cubicBezTo>
                  <a:pt x="4737100" y="2247900"/>
                  <a:pt x="5080000" y="1943100"/>
                  <a:pt x="5422900" y="1574800"/>
                </a:cubicBezTo>
                <a:lnTo>
                  <a:pt x="6235700" y="673100"/>
                </a:lnTo>
                <a:cubicBezTo>
                  <a:pt x="6565900" y="304800"/>
                  <a:pt x="6959600" y="0"/>
                  <a:pt x="7112000" y="0"/>
                </a:cubicBezTo>
                <a:cubicBezTo>
                  <a:pt x="7251700" y="0"/>
                  <a:pt x="7378700" y="177800"/>
                  <a:pt x="7378700" y="406400"/>
                </a:cubicBezTo>
                <a:cubicBezTo>
                  <a:pt x="7378700" y="622300"/>
                  <a:pt x="7086600" y="1104900"/>
                  <a:pt x="6718300" y="1485900"/>
                </a:cubicBezTo>
                <a:close/>
                <a:moveTo>
                  <a:pt x="4203700" y="5994400"/>
                </a:moveTo>
                <a:moveTo>
                  <a:pt x="4406900" y="2247900"/>
                </a:moveTo>
                <a:cubicBezTo>
                  <a:pt x="4457700" y="2247900"/>
                  <a:pt x="4495800" y="2286000"/>
                  <a:pt x="4495800" y="2324100"/>
                </a:cubicBezTo>
                <a:cubicBezTo>
                  <a:pt x="4495800" y="2374900"/>
                  <a:pt x="4457700" y="2400300"/>
                  <a:pt x="4406900" y="2400300"/>
                </a:cubicBezTo>
                <a:cubicBezTo>
                  <a:pt x="4368800" y="2400300"/>
                  <a:pt x="4330700" y="2374900"/>
                  <a:pt x="4330700" y="2324100"/>
                </a:cubicBezTo>
                <a:cubicBezTo>
                  <a:pt x="4330700" y="2286000"/>
                  <a:pt x="4368800" y="2247900"/>
                  <a:pt x="4406900" y="2247900"/>
                </a:cubicBezTo>
                <a:close/>
                <a:moveTo>
                  <a:pt x="3441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31" name="Freeform 15231"/>
          <p:cNvSpPr/>
          <p:nvPr/>
        </p:nvSpPr>
        <p:spPr>
          <a:xfrm rot="0" flipH="0" flipV="0">
            <a:off x="17482834" y="1818104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32" name="Freeform 15232"/>
          <p:cNvSpPr/>
          <p:nvPr/>
        </p:nvSpPr>
        <p:spPr>
          <a:xfrm rot="0" flipH="0" flipV="0">
            <a:off x="17542884" y="18154624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33" name="Freeform 15233"/>
          <p:cNvSpPr/>
          <p:nvPr/>
        </p:nvSpPr>
        <p:spPr>
          <a:xfrm rot="0" flipH="0" flipV="0">
            <a:off x="17570722" y="18153900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34" name="Freeform 15234"/>
          <p:cNvSpPr/>
          <p:nvPr/>
        </p:nvSpPr>
        <p:spPr>
          <a:xfrm rot="0" flipH="0" flipV="0">
            <a:off x="17684325" y="18153297"/>
            <a:ext cx="51517" cy="82283"/>
          </a:xfrm>
          <a:custGeom>
            <a:pathLst>
              <a:path w="5422900" h="8661400">
                <a:moveTo>
                  <a:pt x="901700" y="4914900"/>
                </a:moveTo>
                <a:lnTo>
                  <a:pt x="3060700" y="876300"/>
                </a:lnTo>
                <a:cubicBezTo>
                  <a:pt x="3441700" y="177800"/>
                  <a:pt x="3594100" y="0"/>
                  <a:pt x="3822700" y="0"/>
                </a:cubicBezTo>
                <a:cubicBezTo>
                  <a:pt x="4051300" y="0"/>
                  <a:pt x="4140200" y="127000"/>
                  <a:pt x="4140200" y="482600"/>
                </a:cubicBezTo>
                <a:cubicBezTo>
                  <a:pt x="4140200" y="660400"/>
                  <a:pt x="3987800" y="1079500"/>
                  <a:pt x="3797300" y="1409700"/>
                </a:cubicBezTo>
                <a:lnTo>
                  <a:pt x="2032000" y="4622800"/>
                </a:lnTo>
                <a:cubicBezTo>
                  <a:pt x="1435100" y="5715000"/>
                  <a:pt x="1460500" y="5930900"/>
                  <a:pt x="2146300" y="5930900"/>
                </a:cubicBezTo>
                <a:lnTo>
                  <a:pt x="2489200" y="5930900"/>
                </a:lnTo>
                <a:cubicBezTo>
                  <a:pt x="2870200" y="5930900"/>
                  <a:pt x="3289300" y="5651500"/>
                  <a:pt x="3429000" y="5295900"/>
                </a:cubicBezTo>
                <a:lnTo>
                  <a:pt x="3556000" y="4965700"/>
                </a:lnTo>
                <a:cubicBezTo>
                  <a:pt x="3695700" y="4622800"/>
                  <a:pt x="3924300" y="4330700"/>
                  <a:pt x="4051300" y="4330700"/>
                </a:cubicBezTo>
                <a:cubicBezTo>
                  <a:pt x="4191000" y="4330700"/>
                  <a:pt x="4330700" y="4368800"/>
                  <a:pt x="4381500" y="4406900"/>
                </a:cubicBezTo>
                <a:cubicBezTo>
                  <a:pt x="4470400" y="4495800"/>
                  <a:pt x="4483100" y="5105400"/>
                  <a:pt x="4419600" y="5626100"/>
                </a:cubicBezTo>
                <a:cubicBezTo>
                  <a:pt x="4394200" y="5816600"/>
                  <a:pt x="4610100" y="6070600"/>
                  <a:pt x="4889500" y="6210300"/>
                </a:cubicBezTo>
                <a:cubicBezTo>
                  <a:pt x="5181600" y="6337300"/>
                  <a:pt x="5422900" y="6477000"/>
                  <a:pt x="5422900" y="6515100"/>
                </a:cubicBezTo>
                <a:cubicBezTo>
                  <a:pt x="5422900" y="6731000"/>
                  <a:pt x="5029200" y="6896100"/>
                  <a:pt x="4533900" y="6896100"/>
                </a:cubicBezTo>
                <a:cubicBezTo>
                  <a:pt x="3886200" y="6896100"/>
                  <a:pt x="3822700" y="6946900"/>
                  <a:pt x="3822700" y="7378700"/>
                </a:cubicBezTo>
                <a:cubicBezTo>
                  <a:pt x="3822700" y="8089900"/>
                  <a:pt x="3492500" y="8661400"/>
                  <a:pt x="3098800" y="8661400"/>
                </a:cubicBezTo>
                <a:cubicBezTo>
                  <a:pt x="2959100" y="8661400"/>
                  <a:pt x="2819400" y="8509000"/>
                  <a:pt x="2781300" y="8331200"/>
                </a:cubicBezTo>
                <a:cubicBezTo>
                  <a:pt x="2730500" y="8140700"/>
                  <a:pt x="2717800" y="7747000"/>
                  <a:pt x="2730500" y="7442200"/>
                </a:cubicBezTo>
                <a:cubicBezTo>
                  <a:pt x="2755900" y="7150100"/>
                  <a:pt x="2463800" y="6896100"/>
                  <a:pt x="2095500" y="6896100"/>
                </a:cubicBezTo>
                <a:lnTo>
                  <a:pt x="812800" y="6896100"/>
                </a:lnTo>
                <a:cubicBezTo>
                  <a:pt x="431800" y="6896100"/>
                  <a:pt x="88900" y="6858000"/>
                  <a:pt x="50800" y="6819900"/>
                </a:cubicBezTo>
                <a:cubicBezTo>
                  <a:pt x="0" y="6769100"/>
                  <a:pt x="101600" y="6477000"/>
                  <a:pt x="254000" y="6159500"/>
                </a:cubicBezTo>
                <a:lnTo>
                  <a:pt x="279400" y="6108700"/>
                </a:lnTo>
                <a:cubicBezTo>
                  <a:pt x="444500" y="5791200"/>
                  <a:pt x="711200" y="5245100"/>
                  <a:pt x="901700" y="4914900"/>
                </a:cubicBezTo>
                <a:close/>
                <a:moveTo>
                  <a:pt x="3467100" y="8724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35" name="Freeform 15235"/>
          <p:cNvSpPr/>
          <p:nvPr/>
        </p:nvSpPr>
        <p:spPr>
          <a:xfrm rot="0" flipH="0" flipV="0">
            <a:off x="17750847" y="18153779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36" name="Freeform 15236"/>
          <p:cNvSpPr/>
          <p:nvPr/>
        </p:nvSpPr>
        <p:spPr>
          <a:xfrm rot="0" flipH="0" flipV="0">
            <a:off x="17807839" y="18157037"/>
            <a:ext cx="57912" cy="79267"/>
          </a:xfrm>
          <a:custGeom>
            <a:pathLst>
              <a:path w="6096000" h="8343900">
                <a:moveTo>
                  <a:pt x="2946400" y="8343900"/>
                </a:moveTo>
                <a:lnTo>
                  <a:pt x="1879600" y="8343900"/>
                </a:lnTo>
                <a:cubicBezTo>
                  <a:pt x="342900" y="8343900"/>
                  <a:pt x="0" y="8064500"/>
                  <a:pt x="0" y="6794500"/>
                </a:cubicBezTo>
                <a:lnTo>
                  <a:pt x="0" y="6362700"/>
                </a:lnTo>
                <a:cubicBezTo>
                  <a:pt x="0" y="4749800"/>
                  <a:pt x="292100" y="3911600"/>
                  <a:pt x="1143000" y="3009900"/>
                </a:cubicBezTo>
                <a:cubicBezTo>
                  <a:pt x="1816100" y="2298700"/>
                  <a:pt x="1943100" y="2247900"/>
                  <a:pt x="3073400" y="2247900"/>
                </a:cubicBezTo>
                <a:lnTo>
                  <a:pt x="3911600" y="2247900"/>
                </a:lnTo>
                <a:cubicBezTo>
                  <a:pt x="4838700" y="2247900"/>
                  <a:pt x="5143500" y="1866900"/>
                  <a:pt x="5143500" y="685800"/>
                </a:cubicBezTo>
                <a:cubicBezTo>
                  <a:pt x="5143500" y="304800"/>
                  <a:pt x="5359400" y="0"/>
                  <a:pt x="5613400" y="0"/>
                </a:cubicBezTo>
                <a:cubicBezTo>
                  <a:pt x="5880100" y="0"/>
                  <a:pt x="6096000" y="292100"/>
                  <a:pt x="6096000" y="647700"/>
                </a:cubicBezTo>
                <a:cubicBezTo>
                  <a:pt x="6096000" y="990600"/>
                  <a:pt x="5994400" y="1676400"/>
                  <a:pt x="5854700" y="2159000"/>
                </a:cubicBezTo>
                <a:lnTo>
                  <a:pt x="4470400" y="7099300"/>
                </a:lnTo>
                <a:cubicBezTo>
                  <a:pt x="4152900" y="8229600"/>
                  <a:pt x="4025900" y="8343900"/>
                  <a:pt x="2946400" y="8343900"/>
                </a:cubicBezTo>
                <a:close/>
                <a:moveTo>
                  <a:pt x="-114300" y="8331200"/>
                </a:moveTo>
                <a:moveTo>
                  <a:pt x="1358900" y="4025900"/>
                </a:moveTo>
                <a:lnTo>
                  <a:pt x="1054100" y="5257800"/>
                </a:lnTo>
                <a:cubicBezTo>
                  <a:pt x="990600" y="5499100"/>
                  <a:pt x="927100" y="5880100"/>
                  <a:pt x="901700" y="6121400"/>
                </a:cubicBezTo>
                <a:lnTo>
                  <a:pt x="850900" y="6477000"/>
                </a:lnTo>
                <a:cubicBezTo>
                  <a:pt x="787400" y="7073900"/>
                  <a:pt x="800100" y="7366000"/>
                  <a:pt x="889000" y="7454900"/>
                </a:cubicBezTo>
                <a:cubicBezTo>
                  <a:pt x="927100" y="7505700"/>
                  <a:pt x="1168400" y="7543800"/>
                  <a:pt x="1422400" y="7543800"/>
                </a:cubicBezTo>
                <a:lnTo>
                  <a:pt x="2514600" y="7543800"/>
                </a:lnTo>
                <a:cubicBezTo>
                  <a:pt x="3302000" y="7543800"/>
                  <a:pt x="3619500" y="7378700"/>
                  <a:pt x="3733800" y="6921500"/>
                </a:cubicBezTo>
                <a:lnTo>
                  <a:pt x="4381500" y="4292600"/>
                </a:lnTo>
                <a:cubicBezTo>
                  <a:pt x="4445000" y="4051300"/>
                  <a:pt x="4495800" y="3695700"/>
                  <a:pt x="4495800" y="3492500"/>
                </a:cubicBezTo>
                <a:cubicBezTo>
                  <a:pt x="4495800" y="3111500"/>
                  <a:pt x="4394200" y="3048000"/>
                  <a:pt x="3721100" y="3048000"/>
                </a:cubicBezTo>
                <a:lnTo>
                  <a:pt x="3263900" y="3048000"/>
                </a:lnTo>
                <a:cubicBezTo>
                  <a:pt x="2222500" y="3048000"/>
                  <a:pt x="1511300" y="3416300"/>
                  <a:pt x="1358900" y="4025900"/>
                </a:cubicBezTo>
                <a:close/>
                <a:moveTo>
                  <a:pt x="4203700" y="8331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37" name="Freeform 15237"/>
          <p:cNvSpPr/>
          <p:nvPr/>
        </p:nvSpPr>
        <p:spPr>
          <a:xfrm rot="0" flipH="0" flipV="0">
            <a:off x="17865795" y="18223877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38" name="Rectangle 15238"/>
          <p:cNvSpPr/>
          <p:nvPr/>
        </p:nvSpPr>
        <p:spPr>
          <a:xfrm rot="0" flipH="0" flipV="0">
            <a:off x="15174089" y="18117800"/>
            <a:ext cx="3969720" cy="412534"/>
          </a:xfrm>
          <a:prstGeom prst="rect">
            <a:avLst/>
          </a:prstGeom>
        </p:spPr>
      </p:sp>
      <p:sp>
        <p:nvSpPr>
          <p:cNvPr id="15239" name="Freeform 15239"/>
          <p:cNvSpPr/>
          <p:nvPr/>
        </p:nvSpPr>
        <p:spPr>
          <a:xfrm rot="0" flipH="0" flipV="0">
            <a:off x="15176140" y="18429350"/>
            <a:ext cx="55016" cy="82283"/>
          </a:xfrm>
          <a:custGeom>
            <a:pathLst>
              <a:path w="5791200" h="8661400">
                <a:moveTo>
                  <a:pt x="88900" y="6121400"/>
                </a:moveTo>
                <a:lnTo>
                  <a:pt x="622300" y="4546600"/>
                </a:lnTo>
                <a:cubicBezTo>
                  <a:pt x="673100" y="4381500"/>
                  <a:pt x="825500" y="4152900"/>
                  <a:pt x="952500" y="4038600"/>
                </a:cubicBezTo>
                <a:lnTo>
                  <a:pt x="1206500" y="3810000"/>
                </a:lnTo>
                <a:cubicBezTo>
                  <a:pt x="1485900" y="3556000"/>
                  <a:pt x="1498600" y="3467100"/>
                  <a:pt x="1282700" y="3098800"/>
                </a:cubicBezTo>
                <a:cubicBezTo>
                  <a:pt x="1193800" y="2933700"/>
                  <a:pt x="1117600" y="2667000"/>
                  <a:pt x="1117600" y="2489200"/>
                </a:cubicBezTo>
                <a:lnTo>
                  <a:pt x="1117600" y="2247900"/>
                </a:lnTo>
                <a:cubicBezTo>
                  <a:pt x="1117600" y="2070100"/>
                  <a:pt x="1168400" y="1803400"/>
                  <a:pt x="1231900" y="1651000"/>
                </a:cubicBezTo>
                <a:lnTo>
                  <a:pt x="1295400" y="1473200"/>
                </a:lnTo>
                <a:cubicBezTo>
                  <a:pt x="1549400" y="800100"/>
                  <a:pt x="1905000" y="406400"/>
                  <a:pt x="2425700" y="177800"/>
                </a:cubicBezTo>
                <a:lnTo>
                  <a:pt x="2489200" y="152400"/>
                </a:lnTo>
                <a:cubicBezTo>
                  <a:pt x="2679700" y="76200"/>
                  <a:pt x="2971800" y="0"/>
                  <a:pt x="3149600" y="0"/>
                </a:cubicBezTo>
                <a:lnTo>
                  <a:pt x="4483100" y="0"/>
                </a:lnTo>
                <a:cubicBezTo>
                  <a:pt x="5041900" y="0"/>
                  <a:pt x="5562600" y="444500"/>
                  <a:pt x="5689600" y="1003300"/>
                </a:cubicBezTo>
                <a:lnTo>
                  <a:pt x="5689600" y="1016000"/>
                </a:lnTo>
                <a:cubicBezTo>
                  <a:pt x="5791200" y="1460500"/>
                  <a:pt x="5791200" y="1689100"/>
                  <a:pt x="5689600" y="2057400"/>
                </a:cubicBezTo>
                <a:lnTo>
                  <a:pt x="5562600" y="2527300"/>
                </a:lnTo>
                <a:cubicBezTo>
                  <a:pt x="5461000" y="2946400"/>
                  <a:pt x="5270500" y="3263900"/>
                  <a:pt x="4978400" y="3492500"/>
                </a:cubicBezTo>
                <a:lnTo>
                  <a:pt x="4902200" y="3568700"/>
                </a:lnTo>
                <a:cubicBezTo>
                  <a:pt x="4762500" y="3683000"/>
                  <a:pt x="4648200" y="3911600"/>
                  <a:pt x="4648200" y="4089400"/>
                </a:cubicBezTo>
                <a:lnTo>
                  <a:pt x="4648200" y="4330700"/>
                </a:lnTo>
                <a:cubicBezTo>
                  <a:pt x="4648200" y="4508500"/>
                  <a:pt x="4673600" y="4813300"/>
                  <a:pt x="4699000" y="5003800"/>
                </a:cubicBezTo>
                <a:lnTo>
                  <a:pt x="4749800" y="5346700"/>
                </a:lnTo>
                <a:cubicBezTo>
                  <a:pt x="4775200" y="5537200"/>
                  <a:pt x="4762500" y="5829300"/>
                  <a:pt x="4711700" y="5981700"/>
                </a:cubicBezTo>
                <a:lnTo>
                  <a:pt x="4610100" y="6388100"/>
                </a:lnTo>
                <a:cubicBezTo>
                  <a:pt x="4559300" y="6540500"/>
                  <a:pt x="4457700" y="6794500"/>
                  <a:pt x="4381500" y="6934200"/>
                </a:cubicBezTo>
                <a:lnTo>
                  <a:pt x="4076700" y="7505700"/>
                </a:lnTo>
                <a:cubicBezTo>
                  <a:pt x="3784600" y="8064500"/>
                  <a:pt x="3365500" y="8343900"/>
                  <a:pt x="2844800" y="8343900"/>
                </a:cubicBezTo>
                <a:cubicBezTo>
                  <a:pt x="2692400" y="8343900"/>
                  <a:pt x="2476500" y="8420100"/>
                  <a:pt x="2362200" y="8509000"/>
                </a:cubicBezTo>
                <a:cubicBezTo>
                  <a:pt x="2260600" y="8597900"/>
                  <a:pt x="2019300" y="8661400"/>
                  <a:pt x="1841500" y="8661400"/>
                </a:cubicBezTo>
                <a:lnTo>
                  <a:pt x="1600200" y="8661400"/>
                </a:lnTo>
                <a:cubicBezTo>
                  <a:pt x="1257300" y="8661400"/>
                  <a:pt x="977900" y="8534400"/>
                  <a:pt x="622300" y="8178800"/>
                </a:cubicBezTo>
                <a:lnTo>
                  <a:pt x="381000" y="7924800"/>
                </a:lnTo>
                <a:cubicBezTo>
                  <a:pt x="127000" y="7670800"/>
                  <a:pt x="0" y="7302500"/>
                  <a:pt x="0" y="6819900"/>
                </a:cubicBezTo>
                <a:lnTo>
                  <a:pt x="0" y="6743700"/>
                </a:lnTo>
                <a:cubicBezTo>
                  <a:pt x="0" y="6565900"/>
                  <a:pt x="38100" y="6286500"/>
                  <a:pt x="88900" y="6121400"/>
                </a:cubicBezTo>
                <a:close/>
                <a:moveTo>
                  <a:pt x="2298700" y="8636000"/>
                </a:moveTo>
                <a:moveTo>
                  <a:pt x="2565400" y="3213100"/>
                </a:moveTo>
                <a:lnTo>
                  <a:pt x="3683000" y="3213100"/>
                </a:lnTo>
                <a:cubicBezTo>
                  <a:pt x="3860800" y="3213100"/>
                  <a:pt x="4051300" y="3162300"/>
                  <a:pt x="4114800" y="3098800"/>
                </a:cubicBezTo>
                <a:cubicBezTo>
                  <a:pt x="4178300" y="3048000"/>
                  <a:pt x="4292600" y="2971800"/>
                  <a:pt x="4381500" y="2933700"/>
                </a:cubicBezTo>
                <a:cubicBezTo>
                  <a:pt x="4597400" y="2857500"/>
                  <a:pt x="4813300" y="2362200"/>
                  <a:pt x="4813300" y="1930400"/>
                </a:cubicBezTo>
                <a:lnTo>
                  <a:pt x="4813300" y="1447800"/>
                </a:lnTo>
                <a:cubicBezTo>
                  <a:pt x="4813300" y="1092200"/>
                  <a:pt x="4724400" y="965200"/>
                  <a:pt x="4330700" y="787400"/>
                </a:cubicBezTo>
                <a:lnTo>
                  <a:pt x="4279900" y="762000"/>
                </a:lnTo>
                <a:cubicBezTo>
                  <a:pt x="3924300" y="609600"/>
                  <a:pt x="3543300" y="609600"/>
                  <a:pt x="3124200" y="787400"/>
                </a:cubicBezTo>
                <a:lnTo>
                  <a:pt x="3073400" y="812800"/>
                </a:lnTo>
                <a:cubicBezTo>
                  <a:pt x="2463800" y="1079500"/>
                  <a:pt x="2082800" y="1574800"/>
                  <a:pt x="2082800" y="2095500"/>
                </a:cubicBezTo>
                <a:lnTo>
                  <a:pt x="2082800" y="2730500"/>
                </a:lnTo>
                <a:cubicBezTo>
                  <a:pt x="2082800" y="3136900"/>
                  <a:pt x="2159000" y="3213100"/>
                  <a:pt x="2565400" y="3213100"/>
                </a:cubicBezTo>
                <a:close/>
                <a:moveTo>
                  <a:pt x="5207000" y="8636000"/>
                </a:moveTo>
                <a:moveTo>
                  <a:pt x="3848100" y="5778500"/>
                </a:moveTo>
                <a:lnTo>
                  <a:pt x="3848100" y="4762500"/>
                </a:lnTo>
                <a:cubicBezTo>
                  <a:pt x="3848100" y="4406900"/>
                  <a:pt x="3530600" y="4178300"/>
                  <a:pt x="3048000" y="4178300"/>
                </a:cubicBezTo>
                <a:lnTo>
                  <a:pt x="2832100" y="4178300"/>
                </a:lnTo>
                <a:cubicBezTo>
                  <a:pt x="2654300" y="4178300"/>
                  <a:pt x="2362200" y="4241800"/>
                  <a:pt x="2171700" y="4318000"/>
                </a:cubicBezTo>
                <a:lnTo>
                  <a:pt x="2108200" y="4343400"/>
                </a:lnTo>
                <a:cubicBezTo>
                  <a:pt x="1524000" y="4597400"/>
                  <a:pt x="1117600" y="5092700"/>
                  <a:pt x="1041400" y="5664200"/>
                </a:cubicBezTo>
                <a:lnTo>
                  <a:pt x="1003300" y="5892800"/>
                </a:lnTo>
                <a:cubicBezTo>
                  <a:pt x="990600" y="6045200"/>
                  <a:pt x="927100" y="6273800"/>
                  <a:pt x="889000" y="6375400"/>
                </a:cubicBezTo>
                <a:cubicBezTo>
                  <a:pt x="838200" y="6489700"/>
                  <a:pt x="800100" y="6667500"/>
                  <a:pt x="800100" y="6781800"/>
                </a:cubicBezTo>
                <a:cubicBezTo>
                  <a:pt x="800100" y="7340600"/>
                  <a:pt x="1181100" y="7708900"/>
                  <a:pt x="1765300" y="7708900"/>
                </a:cubicBezTo>
                <a:lnTo>
                  <a:pt x="1968500" y="7708900"/>
                </a:lnTo>
                <a:cubicBezTo>
                  <a:pt x="2146300" y="7708900"/>
                  <a:pt x="2451100" y="7632700"/>
                  <a:pt x="2641600" y="7556500"/>
                </a:cubicBezTo>
                <a:lnTo>
                  <a:pt x="2705100" y="7531100"/>
                </a:lnTo>
                <a:cubicBezTo>
                  <a:pt x="3098800" y="7353300"/>
                  <a:pt x="3213100" y="7264400"/>
                  <a:pt x="3403600" y="6896100"/>
                </a:cubicBezTo>
                <a:lnTo>
                  <a:pt x="3695700" y="6362700"/>
                </a:lnTo>
                <a:cubicBezTo>
                  <a:pt x="3784600" y="6223000"/>
                  <a:pt x="3848100" y="5956300"/>
                  <a:pt x="3848100" y="5778500"/>
                </a:cubicBezTo>
                <a:close/>
                <a:moveTo>
                  <a:pt x="26416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40" name="Freeform 15240"/>
          <p:cNvSpPr/>
          <p:nvPr/>
        </p:nvSpPr>
        <p:spPr>
          <a:xfrm rot="0" flipH="0" flipV="0">
            <a:off x="15234006" y="18499086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41" name="Freeform 15241"/>
          <p:cNvSpPr/>
          <p:nvPr/>
        </p:nvSpPr>
        <p:spPr>
          <a:xfrm rot="0" flipH="0" flipV="0">
            <a:off x="15343138" y="18287796"/>
            <a:ext cx="61410" cy="85178"/>
          </a:xfrm>
          <a:custGeom>
            <a:pathLst>
              <a:path w="6464300" h="8966200">
                <a:moveTo>
                  <a:pt x="6350000" y="3302000"/>
                </a:moveTo>
                <a:lnTo>
                  <a:pt x="5334000" y="6858000"/>
                </a:lnTo>
                <a:cubicBezTo>
                  <a:pt x="5118100" y="7607300"/>
                  <a:pt x="5118100" y="7607300"/>
                  <a:pt x="4775200" y="7899400"/>
                </a:cubicBezTo>
                <a:lnTo>
                  <a:pt x="4267200" y="8343900"/>
                </a:lnTo>
                <a:cubicBezTo>
                  <a:pt x="4089400" y="8509000"/>
                  <a:pt x="3733800" y="8699500"/>
                  <a:pt x="3467100" y="8775700"/>
                </a:cubicBezTo>
                <a:lnTo>
                  <a:pt x="3327400" y="8826500"/>
                </a:lnTo>
                <a:cubicBezTo>
                  <a:pt x="3073400" y="8902700"/>
                  <a:pt x="2654300" y="8966200"/>
                  <a:pt x="2400300" y="8966200"/>
                </a:cubicBezTo>
                <a:lnTo>
                  <a:pt x="1955800" y="8966200"/>
                </a:lnTo>
                <a:cubicBezTo>
                  <a:pt x="1701800" y="8966200"/>
                  <a:pt x="1333500" y="8864600"/>
                  <a:pt x="1117600" y="8737600"/>
                </a:cubicBezTo>
                <a:lnTo>
                  <a:pt x="939800" y="8623300"/>
                </a:lnTo>
                <a:cubicBezTo>
                  <a:pt x="736600" y="8509000"/>
                  <a:pt x="469900" y="8204200"/>
                  <a:pt x="368300" y="7962900"/>
                </a:cubicBezTo>
                <a:lnTo>
                  <a:pt x="254000" y="7734300"/>
                </a:lnTo>
                <a:cubicBezTo>
                  <a:pt x="25400" y="7239000"/>
                  <a:pt x="0" y="6604000"/>
                  <a:pt x="177800" y="5969000"/>
                </a:cubicBezTo>
                <a:lnTo>
                  <a:pt x="1155700" y="2413000"/>
                </a:lnTo>
                <a:cubicBezTo>
                  <a:pt x="1308100" y="1905000"/>
                  <a:pt x="1612900" y="1435100"/>
                  <a:pt x="2082800" y="1041400"/>
                </a:cubicBezTo>
                <a:lnTo>
                  <a:pt x="2425700" y="762000"/>
                </a:lnTo>
                <a:cubicBezTo>
                  <a:pt x="3086100" y="190500"/>
                  <a:pt x="4127500" y="0"/>
                  <a:pt x="5105400" y="241300"/>
                </a:cubicBezTo>
                <a:lnTo>
                  <a:pt x="5168900" y="266700"/>
                </a:lnTo>
                <a:cubicBezTo>
                  <a:pt x="5651500" y="393700"/>
                  <a:pt x="5981700" y="698500"/>
                  <a:pt x="5981700" y="1028700"/>
                </a:cubicBezTo>
                <a:cubicBezTo>
                  <a:pt x="5981700" y="1155700"/>
                  <a:pt x="6057900" y="1270000"/>
                  <a:pt x="6146800" y="1270000"/>
                </a:cubicBezTo>
                <a:cubicBezTo>
                  <a:pt x="6324600" y="1270000"/>
                  <a:pt x="6464300" y="1778000"/>
                  <a:pt x="6464300" y="2425700"/>
                </a:cubicBezTo>
                <a:cubicBezTo>
                  <a:pt x="6464300" y="2667000"/>
                  <a:pt x="6413500" y="3060700"/>
                  <a:pt x="6350000" y="3302000"/>
                </a:cubicBezTo>
                <a:close/>
                <a:moveTo>
                  <a:pt x="3175000" y="8991600"/>
                </a:moveTo>
                <a:moveTo>
                  <a:pt x="4826000" y="5740400"/>
                </a:moveTo>
                <a:lnTo>
                  <a:pt x="5092700" y="4584700"/>
                </a:lnTo>
                <a:cubicBezTo>
                  <a:pt x="5143500" y="4343400"/>
                  <a:pt x="5232400" y="4102100"/>
                  <a:pt x="5295900" y="4051300"/>
                </a:cubicBezTo>
                <a:cubicBezTo>
                  <a:pt x="5346700" y="3987800"/>
                  <a:pt x="5448300" y="3746500"/>
                  <a:pt x="5499100" y="3517900"/>
                </a:cubicBezTo>
                <a:lnTo>
                  <a:pt x="5575300" y="3136900"/>
                </a:lnTo>
                <a:cubicBezTo>
                  <a:pt x="5702300" y="2552700"/>
                  <a:pt x="5689600" y="2374900"/>
                  <a:pt x="5499100" y="1841500"/>
                </a:cubicBezTo>
                <a:lnTo>
                  <a:pt x="5486400" y="1816100"/>
                </a:lnTo>
                <a:cubicBezTo>
                  <a:pt x="5397500" y="1549400"/>
                  <a:pt x="5130800" y="1270000"/>
                  <a:pt x="4914900" y="1168400"/>
                </a:cubicBezTo>
                <a:lnTo>
                  <a:pt x="4787900" y="1117600"/>
                </a:lnTo>
                <a:cubicBezTo>
                  <a:pt x="4127500" y="838200"/>
                  <a:pt x="3517900" y="939800"/>
                  <a:pt x="3009900" y="1409700"/>
                </a:cubicBezTo>
                <a:lnTo>
                  <a:pt x="2336800" y="2044700"/>
                </a:lnTo>
                <a:cubicBezTo>
                  <a:pt x="2006600" y="2349500"/>
                  <a:pt x="1841500" y="2692400"/>
                  <a:pt x="1689100" y="3378200"/>
                </a:cubicBezTo>
                <a:lnTo>
                  <a:pt x="1435100" y="4533900"/>
                </a:lnTo>
                <a:cubicBezTo>
                  <a:pt x="1384300" y="4762500"/>
                  <a:pt x="1282700" y="5003800"/>
                  <a:pt x="1231900" y="5067300"/>
                </a:cubicBezTo>
                <a:cubicBezTo>
                  <a:pt x="1168400" y="5118100"/>
                  <a:pt x="1079500" y="5359400"/>
                  <a:pt x="1028700" y="5600700"/>
                </a:cubicBezTo>
                <a:lnTo>
                  <a:pt x="952500" y="5969000"/>
                </a:lnTo>
                <a:cubicBezTo>
                  <a:pt x="838200" y="6489700"/>
                  <a:pt x="838200" y="6553200"/>
                  <a:pt x="927100" y="6959600"/>
                </a:cubicBezTo>
                <a:cubicBezTo>
                  <a:pt x="1117600" y="7785100"/>
                  <a:pt x="1371600" y="8001000"/>
                  <a:pt x="2108200" y="8001000"/>
                </a:cubicBezTo>
                <a:lnTo>
                  <a:pt x="2832100" y="8001000"/>
                </a:lnTo>
                <a:cubicBezTo>
                  <a:pt x="3086100" y="8001000"/>
                  <a:pt x="3441700" y="7874000"/>
                  <a:pt x="3619500" y="7708900"/>
                </a:cubicBezTo>
                <a:lnTo>
                  <a:pt x="4127500" y="7264400"/>
                </a:lnTo>
                <a:cubicBezTo>
                  <a:pt x="4356100" y="7061200"/>
                  <a:pt x="4686300" y="6350000"/>
                  <a:pt x="4826000" y="5740400"/>
                </a:cubicBezTo>
                <a:close/>
                <a:moveTo>
                  <a:pt x="736600" y="8991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42" name="Freeform 15242"/>
          <p:cNvSpPr/>
          <p:nvPr/>
        </p:nvSpPr>
        <p:spPr>
          <a:xfrm rot="0" flipH="0" flipV="0">
            <a:off x="15406660" y="18315787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43" name="Freeform 15243"/>
          <p:cNvSpPr/>
          <p:nvPr/>
        </p:nvSpPr>
        <p:spPr>
          <a:xfrm rot="0" flipH="0" flipV="0">
            <a:off x="15468976" y="18315184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44" name="Freeform 15244"/>
          <p:cNvSpPr/>
          <p:nvPr/>
        </p:nvSpPr>
        <p:spPr>
          <a:xfrm rot="0" flipH="0" flipV="0">
            <a:off x="15535999" y="18315425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45" name="Freeform 15245"/>
          <p:cNvSpPr/>
          <p:nvPr/>
        </p:nvSpPr>
        <p:spPr>
          <a:xfrm rot="0" flipH="0" flipV="0">
            <a:off x="15592885" y="18315184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46" name="Freeform 15246"/>
          <p:cNvSpPr/>
          <p:nvPr/>
        </p:nvSpPr>
        <p:spPr>
          <a:xfrm rot="0" flipH="0" flipV="0">
            <a:off x="15659545" y="18290692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47" name="Freeform 15247"/>
          <p:cNvSpPr/>
          <p:nvPr/>
        </p:nvSpPr>
        <p:spPr>
          <a:xfrm rot="0" flipH="0" flipV="0">
            <a:off x="15716192" y="18315787"/>
            <a:ext cx="54775" cy="57912"/>
          </a:xfrm>
          <a:custGeom>
            <a:pathLst>
              <a:path w="5765800" h="6096000">
                <a:moveTo>
                  <a:pt x="241300" y="3937000"/>
                </a:moveTo>
                <a:lnTo>
                  <a:pt x="977900" y="1231900"/>
                </a:lnTo>
                <a:cubicBezTo>
                  <a:pt x="1257300" y="266700"/>
                  <a:pt x="1460500" y="0"/>
                  <a:pt x="1917700" y="0"/>
                </a:cubicBezTo>
                <a:cubicBezTo>
                  <a:pt x="2095500" y="0"/>
                  <a:pt x="2235200" y="279400"/>
                  <a:pt x="2235200" y="635000"/>
                </a:cubicBezTo>
                <a:cubicBezTo>
                  <a:pt x="2235200" y="990600"/>
                  <a:pt x="2171700" y="1282700"/>
                  <a:pt x="2082800" y="1282700"/>
                </a:cubicBezTo>
                <a:cubicBezTo>
                  <a:pt x="1993900" y="1282700"/>
                  <a:pt x="1917700" y="1562100"/>
                  <a:pt x="1917700" y="1917700"/>
                </a:cubicBezTo>
                <a:cubicBezTo>
                  <a:pt x="1917700" y="2628900"/>
                  <a:pt x="2133600" y="2755900"/>
                  <a:pt x="2438400" y="2209800"/>
                </a:cubicBezTo>
                <a:cubicBezTo>
                  <a:pt x="2540000" y="2019300"/>
                  <a:pt x="2959100" y="1600200"/>
                  <a:pt x="3378200" y="1257300"/>
                </a:cubicBezTo>
                <a:lnTo>
                  <a:pt x="3848100" y="889000"/>
                </a:lnTo>
                <a:cubicBezTo>
                  <a:pt x="4711700" y="203200"/>
                  <a:pt x="5080000" y="0"/>
                  <a:pt x="5486400" y="0"/>
                </a:cubicBezTo>
                <a:cubicBezTo>
                  <a:pt x="5638800" y="0"/>
                  <a:pt x="5765800" y="215900"/>
                  <a:pt x="5765800" y="469900"/>
                </a:cubicBezTo>
                <a:cubicBezTo>
                  <a:pt x="5765800" y="990600"/>
                  <a:pt x="4737100" y="1917700"/>
                  <a:pt x="4178300" y="1917700"/>
                </a:cubicBezTo>
                <a:cubicBezTo>
                  <a:pt x="3759200" y="1917700"/>
                  <a:pt x="3200400" y="2463800"/>
                  <a:pt x="3200400" y="2882900"/>
                </a:cubicBezTo>
                <a:cubicBezTo>
                  <a:pt x="3200400" y="3060700"/>
                  <a:pt x="3276600" y="3200400"/>
                  <a:pt x="3365500" y="3200400"/>
                </a:cubicBezTo>
                <a:cubicBezTo>
                  <a:pt x="3454400" y="3200400"/>
                  <a:pt x="3708400" y="3606800"/>
                  <a:pt x="3937000" y="4089400"/>
                </a:cubicBezTo>
                <a:lnTo>
                  <a:pt x="4076700" y="4394200"/>
                </a:lnTo>
                <a:cubicBezTo>
                  <a:pt x="4521200" y="5359400"/>
                  <a:pt x="4572000" y="5676900"/>
                  <a:pt x="4330700" y="5930900"/>
                </a:cubicBezTo>
                <a:cubicBezTo>
                  <a:pt x="4241800" y="6019800"/>
                  <a:pt x="4025900" y="6096000"/>
                  <a:pt x="3848100" y="6096000"/>
                </a:cubicBezTo>
                <a:cubicBezTo>
                  <a:pt x="3479800" y="6096000"/>
                  <a:pt x="2882900" y="4965700"/>
                  <a:pt x="2882900" y="4279900"/>
                </a:cubicBezTo>
                <a:cubicBezTo>
                  <a:pt x="2882900" y="3492500"/>
                  <a:pt x="2197100" y="3251200"/>
                  <a:pt x="1600200" y="3848100"/>
                </a:cubicBezTo>
                <a:cubicBezTo>
                  <a:pt x="1422400" y="4025900"/>
                  <a:pt x="1282700" y="4305300"/>
                  <a:pt x="1282700" y="4483100"/>
                </a:cubicBezTo>
                <a:cubicBezTo>
                  <a:pt x="1282700" y="5384800"/>
                  <a:pt x="850900" y="6096000"/>
                  <a:pt x="317500" y="6096000"/>
                </a:cubicBezTo>
                <a:cubicBezTo>
                  <a:pt x="139700" y="6096000"/>
                  <a:pt x="0" y="5803900"/>
                  <a:pt x="0" y="5448300"/>
                </a:cubicBezTo>
                <a:cubicBezTo>
                  <a:pt x="0" y="5092700"/>
                  <a:pt x="101600" y="4419600"/>
                  <a:pt x="241300" y="3937000"/>
                </a:cubicBezTo>
                <a:close/>
                <a:moveTo>
                  <a:pt x="18034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48" name="Freeform 15248"/>
          <p:cNvSpPr/>
          <p:nvPr/>
        </p:nvSpPr>
        <p:spPr>
          <a:xfrm rot="0" flipH="0" flipV="0">
            <a:off x="15773440" y="18315184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49" name="Freeform 15249"/>
          <p:cNvSpPr/>
          <p:nvPr/>
        </p:nvSpPr>
        <p:spPr>
          <a:xfrm rot="0" flipH="0" flipV="0">
            <a:off x="15889301" y="18315184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50" name="Freeform 15250"/>
          <p:cNvSpPr/>
          <p:nvPr/>
        </p:nvSpPr>
        <p:spPr>
          <a:xfrm rot="0" flipH="0" flipV="0">
            <a:off x="15944585" y="1831554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51" name="Freeform 15251"/>
          <p:cNvSpPr/>
          <p:nvPr/>
        </p:nvSpPr>
        <p:spPr>
          <a:xfrm rot="0" flipH="0" flipV="0">
            <a:off x="16006023" y="18291174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52" name="Freeform 15252"/>
          <p:cNvSpPr/>
          <p:nvPr/>
        </p:nvSpPr>
        <p:spPr>
          <a:xfrm rot="0" flipH="0" flipV="0">
            <a:off x="16030541" y="18315063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53" name="Freeform 15253"/>
          <p:cNvSpPr/>
          <p:nvPr/>
        </p:nvSpPr>
        <p:spPr>
          <a:xfrm rot="0" flipH="0" flipV="0">
            <a:off x="16102234" y="18315304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54" name="Freeform 15254"/>
          <p:cNvSpPr/>
          <p:nvPr/>
        </p:nvSpPr>
        <p:spPr>
          <a:xfrm rot="0" flipH="0" flipV="0">
            <a:off x="16166567" y="1831566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55" name="Freeform 15255"/>
          <p:cNvSpPr/>
          <p:nvPr/>
        </p:nvSpPr>
        <p:spPr>
          <a:xfrm rot="0" flipH="0" flipV="0">
            <a:off x="16245861" y="18315545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56" name="Freeform 15256"/>
          <p:cNvSpPr/>
          <p:nvPr/>
        </p:nvSpPr>
        <p:spPr>
          <a:xfrm rot="0" flipH="0" flipV="0">
            <a:off x="16355454" y="18315787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57" name="Freeform 15257"/>
          <p:cNvSpPr/>
          <p:nvPr/>
        </p:nvSpPr>
        <p:spPr>
          <a:xfrm rot="0" flipH="0" flipV="0">
            <a:off x="16417659" y="18291174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58" name="Freeform 15258"/>
          <p:cNvSpPr/>
          <p:nvPr/>
        </p:nvSpPr>
        <p:spPr>
          <a:xfrm rot="0" flipH="0" flipV="0">
            <a:off x="16444271" y="18315063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59" name="Freeform 15259"/>
          <p:cNvSpPr/>
          <p:nvPr/>
        </p:nvSpPr>
        <p:spPr>
          <a:xfrm rot="0" flipH="0" flipV="0">
            <a:off x="16495739" y="18315425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60" name="Freeform 15260"/>
          <p:cNvSpPr/>
          <p:nvPr/>
        </p:nvSpPr>
        <p:spPr>
          <a:xfrm rot="0" flipH="0" flipV="0">
            <a:off x="16556494" y="18315425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61" name="Freeform 15261"/>
          <p:cNvSpPr/>
          <p:nvPr/>
        </p:nvSpPr>
        <p:spPr>
          <a:xfrm rot="0" flipH="0" flipV="0">
            <a:off x="16669682" y="18289968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62" name="Freeform 15262"/>
          <p:cNvSpPr/>
          <p:nvPr/>
        </p:nvSpPr>
        <p:spPr>
          <a:xfrm rot="0" flipH="0" flipV="0">
            <a:off x="16729786" y="18315304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63" name="Freeform 15263"/>
          <p:cNvSpPr/>
          <p:nvPr/>
        </p:nvSpPr>
        <p:spPr>
          <a:xfrm rot="0" flipH="0" flipV="0">
            <a:off x="16787475" y="18315063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64" name="Freeform 15264"/>
          <p:cNvSpPr/>
          <p:nvPr/>
        </p:nvSpPr>
        <p:spPr>
          <a:xfrm rot="0" flipH="0" flipV="0">
            <a:off x="16837806" y="18315425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65" name="Freeform 15265"/>
          <p:cNvSpPr/>
          <p:nvPr/>
        </p:nvSpPr>
        <p:spPr>
          <a:xfrm rot="0" flipH="0" flipV="0">
            <a:off x="16900682" y="18315787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66" name="Freeform 15266"/>
          <p:cNvSpPr/>
          <p:nvPr/>
        </p:nvSpPr>
        <p:spPr>
          <a:xfrm rot="0" flipH="0" flipV="0">
            <a:off x="16958493" y="1831554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67" name="Freeform 15267"/>
          <p:cNvSpPr/>
          <p:nvPr/>
        </p:nvSpPr>
        <p:spPr>
          <a:xfrm rot="0" flipH="0" flipV="0">
            <a:off x="17020043" y="18315304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68" name="Freeform 15268"/>
          <p:cNvSpPr/>
          <p:nvPr/>
        </p:nvSpPr>
        <p:spPr>
          <a:xfrm rot="0" flipH="0" flipV="0">
            <a:off x="17078698" y="1831554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69" name="Freeform 15269"/>
          <p:cNvSpPr/>
          <p:nvPr/>
        </p:nvSpPr>
        <p:spPr>
          <a:xfrm rot="0" flipH="0" flipV="0">
            <a:off x="17139042" y="1831554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70" name="Freeform 15270"/>
          <p:cNvSpPr/>
          <p:nvPr/>
        </p:nvSpPr>
        <p:spPr>
          <a:xfrm rot="0" flipH="0" flipV="0">
            <a:off x="17199628" y="18315425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71" name="Freeform 15271"/>
          <p:cNvSpPr/>
          <p:nvPr/>
        </p:nvSpPr>
        <p:spPr>
          <a:xfrm rot="0" flipH="0" flipV="0">
            <a:off x="17312798" y="18290692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72" name="Freeform 15272"/>
          <p:cNvSpPr/>
          <p:nvPr/>
        </p:nvSpPr>
        <p:spPr>
          <a:xfrm rot="0" flipH="0" flipV="0">
            <a:off x="17369624" y="18315304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73" name="Freeform 15273"/>
          <p:cNvSpPr/>
          <p:nvPr/>
        </p:nvSpPr>
        <p:spPr>
          <a:xfrm rot="0" flipH="0" flipV="0">
            <a:off x="17427777" y="1831566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74" name="Freeform 15274"/>
          <p:cNvSpPr/>
          <p:nvPr/>
        </p:nvSpPr>
        <p:spPr>
          <a:xfrm rot="0" flipH="0" flipV="0">
            <a:off x="17509457" y="18315304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75" name="Freeform 15275"/>
          <p:cNvSpPr/>
          <p:nvPr/>
        </p:nvSpPr>
        <p:spPr>
          <a:xfrm rot="0" flipH="0" flipV="0">
            <a:off x="17565197" y="1831554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76" name="Freeform 15276"/>
          <p:cNvSpPr/>
          <p:nvPr/>
        </p:nvSpPr>
        <p:spPr>
          <a:xfrm rot="0" flipH="0" flipV="0">
            <a:off x="17629021" y="18315304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77" name="Freeform 15277"/>
          <p:cNvSpPr/>
          <p:nvPr/>
        </p:nvSpPr>
        <p:spPr>
          <a:xfrm rot="0" flipH="0" flipV="0">
            <a:off x="17685003" y="18314580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78" name="Freeform 15278"/>
          <p:cNvSpPr/>
          <p:nvPr/>
        </p:nvSpPr>
        <p:spPr>
          <a:xfrm rot="0" flipH="0" flipV="0">
            <a:off x="17818469" y="18290933"/>
            <a:ext cx="44640" cy="82524"/>
          </a:xfrm>
          <a:custGeom>
            <a:pathLst>
              <a:path w="4699000" h="8686800">
                <a:moveTo>
                  <a:pt x="1092200" y="0"/>
                </a:moveTo>
                <a:lnTo>
                  <a:pt x="4064000" y="0"/>
                </a:lnTo>
                <a:cubicBezTo>
                  <a:pt x="4584700" y="0"/>
                  <a:pt x="4699000" y="76200"/>
                  <a:pt x="4699000" y="406400"/>
                </a:cubicBezTo>
                <a:lnTo>
                  <a:pt x="4699000" y="469900"/>
                </a:lnTo>
                <a:cubicBezTo>
                  <a:pt x="4699000" y="647700"/>
                  <a:pt x="4635500" y="927100"/>
                  <a:pt x="4559300" y="1079500"/>
                </a:cubicBezTo>
                <a:lnTo>
                  <a:pt x="3594100" y="3073400"/>
                </a:lnTo>
                <a:cubicBezTo>
                  <a:pt x="3517900" y="3238500"/>
                  <a:pt x="3403600" y="3365500"/>
                  <a:pt x="3352800" y="3365500"/>
                </a:cubicBezTo>
                <a:cubicBezTo>
                  <a:pt x="3187700" y="3365500"/>
                  <a:pt x="3238500" y="3835400"/>
                  <a:pt x="3416300" y="3937000"/>
                </a:cubicBezTo>
                <a:cubicBezTo>
                  <a:pt x="3505200" y="4000500"/>
                  <a:pt x="3581400" y="4178300"/>
                  <a:pt x="3581400" y="4343400"/>
                </a:cubicBezTo>
                <a:cubicBezTo>
                  <a:pt x="3581400" y="4724400"/>
                  <a:pt x="3492500" y="4800600"/>
                  <a:pt x="3098800" y="4800600"/>
                </a:cubicBezTo>
                <a:cubicBezTo>
                  <a:pt x="2743200" y="4800600"/>
                  <a:pt x="2527300" y="4978400"/>
                  <a:pt x="2311400" y="5422900"/>
                </a:cubicBezTo>
                <a:lnTo>
                  <a:pt x="939800" y="8255000"/>
                </a:lnTo>
                <a:cubicBezTo>
                  <a:pt x="863600" y="8420100"/>
                  <a:pt x="774700" y="8572500"/>
                  <a:pt x="736600" y="8597900"/>
                </a:cubicBezTo>
                <a:cubicBezTo>
                  <a:pt x="660400" y="8686800"/>
                  <a:pt x="215900" y="8661400"/>
                  <a:pt x="127000" y="8572500"/>
                </a:cubicBezTo>
                <a:cubicBezTo>
                  <a:pt x="0" y="8458200"/>
                  <a:pt x="38100" y="8051800"/>
                  <a:pt x="190500" y="7721600"/>
                </a:cubicBezTo>
                <a:lnTo>
                  <a:pt x="1041400" y="5880100"/>
                </a:lnTo>
                <a:cubicBezTo>
                  <a:pt x="1117600" y="5715000"/>
                  <a:pt x="1244600" y="5461000"/>
                  <a:pt x="1333500" y="5321300"/>
                </a:cubicBezTo>
                <a:cubicBezTo>
                  <a:pt x="1524000" y="4991100"/>
                  <a:pt x="1524000" y="4991100"/>
                  <a:pt x="1333500" y="4864100"/>
                </a:cubicBezTo>
                <a:cubicBezTo>
                  <a:pt x="1244600" y="4813300"/>
                  <a:pt x="1168400" y="4635500"/>
                  <a:pt x="1168400" y="4470400"/>
                </a:cubicBezTo>
                <a:cubicBezTo>
                  <a:pt x="1168400" y="4102100"/>
                  <a:pt x="1244600" y="4025900"/>
                  <a:pt x="1651000" y="3949700"/>
                </a:cubicBezTo>
                <a:lnTo>
                  <a:pt x="1981200" y="3898900"/>
                </a:lnTo>
                <a:cubicBezTo>
                  <a:pt x="2197100" y="3860800"/>
                  <a:pt x="2349500" y="3746500"/>
                  <a:pt x="2438400" y="3543300"/>
                </a:cubicBezTo>
                <a:lnTo>
                  <a:pt x="3429000" y="1536700"/>
                </a:lnTo>
                <a:cubicBezTo>
                  <a:pt x="3657600" y="1066800"/>
                  <a:pt x="3594100" y="952500"/>
                  <a:pt x="3098800" y="952500"/>
                </a:cubicBezTo>
                <a:lnTo>
                  <a:pt x="850900" y="952500"/>
                </a:lnTo>
                <a:cubicBezTo>
                  <a:pt x="533400" y="952500"/>
                  <a:pt x="368300" y="749300"/>
                  <a:pt x="368300" y="355600"/>
                </a:cubicBezTo>
                <a:cubicBezTo>
                  <a:pt x="368300" y="241300"/>
                  <a:pt x="457200" y="114300"/>
                  <a:pt x="571500" y="76200"/>
                </a:cubicBezTo>
                <a:cubicBezTo>
                  <a:pt x="673100" y="25400"/>
                  <a:pt x="914400" y="0"/>
                  <a:pt x="1092200" y="0"/>
                </a:cubicBezTo>
                <a:close/>
                <a:moveTo>
                  <a:pt x="71120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79" name="Freeform 15279"/>
          <p:cNvSpPr/>
          <p:nvPr/>
        </p:nvSpPr>
        <p:spPr>
          <a:xfrm rot="0" flipH="0" flipV="0">
            <a:off x="17869144" y="18290812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80" name="Freeform 15280"/>
          <p:cNvSpPr/>
          <p:nvPr/>
        </p:nvSpPr>
        <p:spPr>
          <a:xfrm rot="0" flipH="0" flipV="0">
            <a:off x="17931642" y="18290933"/>
            <a:ext cx="79267" cy="82283"/>
          </a:xfrm>
          <a:custGeom>
            <a:pathLst>
              <a:path w="8343900" h="8661400">
                <a:moveTo>
                  <a:pt x="2374900" y="0"/>
                </a:moveTo>
                <a:lnTo>
                  <a:pt x="3390900" y="0"/>
                </a:lnTo>
                <a:cubicBezTo>
                  <a:pt x="3975100" y="0"/>
                  <a:pt x="4495800" y="508000"/>
                  <a:pt x="4495800" y="1092200"/>
                </a:cubicBezTo>
                <a:lnTo>
                  <a:pt x="4495800" y="1473200"/>
                </a:lnTo>
                <a:cubicBezTo>
                  <a:pt x="4495800" y="1714500"/>
                  <a:pt x="4419600" y="1917700"/>
                  <a:pt x="4330700" y="1917700"/>
                </a:cubicBezTo>
                <a:cubicBezTo>
                  <a:pt x="4241800" y="1917700"/>
                  <a:pt x="4165600" y="2070100"/>
                  <a:pt x="4165600" y="2247900"/>
                </a:cubicBezTo>
                <a:cubicBezTo>
                  <a:pt x="4165600" y="2654300"/>
                  <a:pt x="3619500" y="3213100"/>
                  <a:pt x="3213100" y="3213100"/>
                </a:cubicBezTo>
                <a:cubicBezTo>
                  <a:pt x="3035300" y="3213100"/>
                  <a:pt x="2882900" y="3276600"/>
                  <a:pt x="2882900" y="3365500"/>
                </a:cubicBezTo>
                <a:cubicBezTo>
                  <a:pt x="2882900" y="3454400"/>
                  <a:pt x="2679700" y="3530600"/>
                  <a:pt x="2425700" y="3530600"/>
                </a:cubicBezTo>
                <a:lnTo>
                  <a:pt x="2057400" y="3530600"/>
                </a:lnTo>
                <a:cubicBezTo>
                  <a:pt x="1803400" y="3530600"/>
                  <a:pt x="1460500" y="3378200"/>
                  <a:pt x="1282700" y="3213100"/>
                </a:cubicBezTo>
                <a:cubicBezTo>
                  <a:pt x="1104900" y="3035300"/>
                  <a:pt x="965200" y="2743200"/>
                  <a:pt x="965200" y="2565400"/>
                </a:cubicBezTo>
                <a:cubicBezTo>
                  <a:pt x="965200" y="2387600"/>
                  <a:pt x="889000" y="2247900"/>
                  <a:pt x="800100" y="2247900"/>
                </a:cubicBezTo>
                <a:cubicBezTo>
                  <a:pt x="711200" y="2247900"/>
                  <a:pt x="635000" y="2095500"/>
                  <a:pt x="635000" y="1917700"/>
                </a:cubicBezTo>
                <a:cubicBezTo>
                  <a:pt x="635000" y="17526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1104900"/>
                  <a:pt x="1028700" y="965200"/>
                  <a:pt x="1117600" y="965200"/>
                </a:cubicBezTo>
                <a:cubicBezTo>
                  <a:pt x="1206500" y="965200"/>
                  <a:pt x="1282700" y="812800"/>
                  <a:pt x="1282700" y="635000"/>
                </a:cubicBezTo>
                <a:cubicBezTo>
                  <a:pt x="1282700" y="469900"/>
                  <a:pt x="1422400" y="317500"/>
                  <a:pt x="1600200" y="317500"/>
                </a:cubicBezTo>
                <a:cubicBezTo>
                  <a:pt x="1778000" y="317500"/>
                  <a:pt x="1917700" y="241300"/>
                  <a:pt x="1917700" y="165100"/>
                </a:cubicBezTo>
                <a:cubicBezTo>
                  <a:pt x="1917700" y="76200"/>
                  <a:pt x="2133600" y="0"/>
                  <a:pt x="2374900" y="0"/>
                </a:cubicBezTo>
                <a:close/>
                <a:moveTo>
                  <a:pt x="8039100" y="8661400"/>
                </a:moveTo>
                <a:moveTo>
                  <a:pt x="8013700" y="1282700"/>
                </a:moveTo>
                <a:lnTo>
                  <a:pt x="965200" y="8343900"/>
                </a:lnTo>
                <a:cubicBezTo>
                  <a:pt x="787400" y="8521700"/>
                  <a:pt x="495300" y="8661400"/>
                  <a:pt x="317500" y="8661400"/>
                </a:cubicBezTo>
                <a:cubicBezTo>
                  <a:pt x="139700" y="8661400"/>
                  <a:pt x="0" y="8521700"/>
                  <a:pt x="0" y="8343900"/>
                </a:cubicBezTo>
                <a:cubicBezTo>
                  <a:pt x="0" y="8166100"/>
                  <a:pt x="165100" y="7924800"/>
                  <a:pt x="355600" y="7797800"/>
                </a:cubicBezTo>
                <a:cubicBezTo>
                  <a:pt x="558800" y="7670800"/>
                  <a:pt x="838200" y="7391400"/>
                  <a:pt x="965200" y="7162800"/>
                </a:cubicBezTo>
                <a:lnTo>
                  <a:pt x="1409700" y="6438900"/>
                </a:lnTo>
                <a:cubicBezTo>
                  <a:pt x="1549400" y="6223000"/>
                  <a:pt x="1803400" y="5892800"/>
                  <a:pt x="1993900" y="5727700"/>
                </a:cubicBezTo>
                <a:lnTo>
                  <a:pt x="6426200" y="1524000"/>
                </a:lnTo>
                <a:cubicBezTo>
                  <a:pt x="6616700" y="1346200"/>
                  <a:pt x="6832600" y="1003300"/>
                  <a:pt x="6921500" y="762000"/>
                </a:cubicBezTo>
                <a:lnTo>
                  <a:pt x="6921500" y="736600"/>
                </a:lnTo>
                <a:cubicBezTo>
                  <a:pt x="7137400" y="127000"/>
                  <a:pt x="7302500" y="0"/>
                  <a:pt x="7835900" y="0"/>
                </a:cubicBezTo>
                <a:lnTo>
                  <a:pt x="7886700" y="0"/>
                </a:lnTo>
                <a:cubicBezTo>
                  <a:pt x="8140700" y="0"/>
                  <a:pt x="8343900" y="203200"/>
                  <a:pt x="8343900" y="457200"/>
                </a:cubicBezTo>
                <a:lnTo>
                  <a:pt x="8343900" y="508000"/>
                </a:lnTo>
                <a:cubicBezTo>
                  <a:pt x="8343900" y="762000"/>
                  <a:pt x="8191500" y="1104900"/>
                  <a:pt x="8013700" y="1282700"/>
                </a:cubicBezTo>
                <a:close/>
                <a:moveTo>
                  <a:pt x="6756400" y="8661400"/>
                </a:moveTo>
                <a:moveTo>
                  <a:pt x="3073400" y="965200"/>
                </a:moveTo>
                <a:lnTo>
                  <a:pt x="2705100" y="965200"/>
                </a:lnTo>
                <a:cubicBezTo>
                  <a:pt x="2451100" y="965200"/>
                  <a:pt x="2095500" y="1104900"/>
                  <a:pt x="1917700" y="1282700"/>
                </a:cubicBezTo>
                <a:cubicBezTo>
                  <a:pt x="1752600" y="1460500"/>
                  <a:pt x="1600200" y="1752600"/>
                  <a:pt x="1600200" y="1917700"/>
                </a:cubicBezTo>
                <a:cubicBezTo>
                  <a:pt x="1600200" y="2362200"/>
                  <a:pt x="1841500" y="2565400"/>
                  <a:pt x="2374900" y="2565400"/>
                </a:cubicBezTo>
                <a:lnTo>
                  <a:pt x="2425700" y="2565400"/>
                </a:lnTo>
                <a:cubicBezTo>
                  <a:pt x="2679700" y="2565400"/>
                  <a:pt x="3035300" y="2425700"/>
                  <a:pt x="3213100" y="2247900"/>
                </a:cubicBezTo>
                <a:cubicBezTo>
                  <a:pt x="3378200" y="2070100"/>
                  <a:pt x="3530600" y="1714500"/>
                  <a:pt x="3530600" y="1473200"/>
                </a:cubicBezTo>
                <a:lnTo>
                  <a:pt x="3530600" y="1422400"/>
                </a:lnTo>
                <a:cubicBezTo>
                  <a:pt x="3530600" y="1168400"/>
                  <a:pt x="3327400" y="965200"/>
                  <a:pt x="3073400" y="965200"/>
                </a:cubicBezTo>
                <a:close/>
                <a:moveTo>
                  <a:pt x="7073900" y="8661400"/>
                </a:moveTo>
                <a:moveTo>
                  <a:pt x="5956300" y="8661400"/>
                </a:moveTo>
                <a:lnTo>
                  <a:pt x="4940300" y="8661400"/>
                </a:lnTo>
                <a:cubicBezTo>
                  <a:pt x="4406900" y="8661400"/>
                  <a:pt x="4165600" y="8458200"/>
                  <a:pt x="4165600" y="8013700"/>
                </a:cubicBezTo>
                <a:cubicBezTo>
                  <a:pt x="4165600" y="7848600"/>
                  <a:pt x="4102100" y="7696200"/>
                  <a:pt x="4013200" y="7696200"/>
                </a:cubicBezTo>
                <a:cubicBezTo>
                  <a:pt x="3924300" y="7696200"/>
                  <a:pt x="3848100" y="7493000"/>
                  <a:pt x="3848100" y="7239000"/>
                </a:cubicBezTo>
                <a:lnTo>
                  <a:pt x="3848100" y="7188200"/>
                </a:lnTo>
                <a:cubicBezTo>
                  <a:pt x="3848100" y="6946900"/>
                  <a:pt x="3924300" y="6731000"/>
                  <a:pt x="4013200" y="6731000"/>
                </a:cubicBezTo>
                <a:cubicBezTo>
                  <a:pt x="4102100" y="6731000"/>
                  <a:pt x="4165600" y="6591300"/>
                  <a:pt x="4165600" y="6413500"/>
                </a:cubicBezTo>
                <a:cubicBezTo>
                  <a:pt x="4165600" y="6235700"/>
                  <a:pt x="4318000" y="5943600"/>
                  <a:pt x="4495800" y="5778500"/>
                </a:cubicBezTo>
                <a:lnTo>
                  <a:pt x="4813300" y="5448300"/>
                </a:lnTo>
                <a:cubicBezTo>
                  <a:pt x="4991100" y="5283200"/>
                  <a:pt x="5334000" y="5130800"/>
                  <a:pt x="5588000" y="5130800"/>
                </a:cubicBezTo>
                <a:lnTo>
                  <a:pt x="6286500" y="5130800"/>
                </a:lnTo>
                <a:cubicBezTo>
                  <a:pt x="6527800" y="5130800"/>
                  <a:pt x="6731000" y="5207000"/>
                  <a:pt x="6731000" y="5295900"/>
                </a:cubicBezTo>
                <a:cubicBezTo>
                  <a:pt x="6731000" y="5384800"/>
                  <a:pt x="6883400" y="5448300"/>
                  <a:pt x="7061200" y="5448300"/>
                </a:cubicBezTo>
                <a:cubicBezTo>
                  <a:pt x="7239000" y="5448300"/>
                  <a:pt x="7378700" y="5600700"/>
                  <a:pt x="7378700" y="5778500"/>
                </a:cubicBezTo>
                <a:cubicBezTo>
                  <a:pt x="7378700" y="5956300"/>
                  <a:pt x="7454900" y="6096000"/>
                  <a:pt x="7543800" y="6096000"/>
                </a:cubicBezTo>
                <a:cubicBezTo>
                  <a:pt x="7632700" y="6096000"/>
                  <a:pt x="7696200" y="6299200"/>
                  <a:pt x="7696200" y="6553200"/>
                </a:cubicBezTo>
                <a:lnTo>
                  <a:pt x="7696200" y="6604000"/>
                </a:lnTo>
                <a:cubicBezTo>
                  <a:pt x="7696200" y="6858000"/>
                  <a:pt x="7632700" y="7061200"/>
                  <a:pt x="7543800" y="7061200"/>
                </a:cubicBezTo>
                <a:cubicBezTo>
                  <a:pt x="7454900" y="7061200"/>
                  <a:pt x="7378700" y="7200900"/>
                  <a:pt x="7378700" y="7378700"/>
                </a:cubicBezTo>
                <a:cubicBezTo>
                  <a:pt x="7378700" y="7556500"/>
                  <a:pt x="7239000" y="7848600"/>
                  <a:pt x="7061200" y="8026400"/>
                </a:cubicBezTo>
                <a:lnTo>
                  <a:pt x="6743700" y="8343900"/>
                </a:lnTo>
                <a:cubicBezTo>
                  <a:pt x="6565900" y="8521700"/>
                  <a:pt x="6210300" y="8661400"/>
                  <a:pt x="5956300" y="8661400"/>
                </a:cubicBezTo>
                <a:close/>
                <a:moveTo>
                  <a:pt x="-622300" y="8661400"/>
                </a:moveTo>
                <a:moveTo>
                  <a:pt x="5270500" y="7696200"/>
                </a:moveTo>
                <a:lnTo>
                  <a:pt x="5956300" y="7696200"/>
                </a:lnTo>
                <a:cubicBezTo>
                  <a:pt x="6210300" y="7696200"/>
                  <a:pt x="6413500" y="7556500"/>
                  <a:pt x="6413500" y="7378700"/>
                </a:cubicBezTo>
                <a:cubicBezTo>
                  <a:pt x="6413500" y="7200900"/>
                  <a:pt x="6489700" y="7061200"/>
                  <a:pt x="6578600" y="7061200"/>
                </a:cubicBezTo>
                <a:cubicBezTo>
                  <a:pt x="6667500" y="7061200"/>
                  <a:pt x="6731000" y="6858000"/>
                  <a:pt x="6731000" y="6604000"/>
                </a:cubicBezTo>
                <a:lnTo>
                  <a:pt x="6731000" y="6553200"/>
                </a:lnTo>
                <a:cubicBezTo>
                  <a:pt x="6731000" y="6299200"/>
                  <a:pt x="6527800" y="6096000"/>
                  <a:pt x="6286500" y="6096000"/>
                </a:cubicBezTo>
                <a:lnTo>
                  <a:pt x="5905500" y="6096000"/>
                </a:lnTo>
                <a:cubicBezTo>
                  <a:pt x="5664200" y="6096000"/>
                  <a:pt x="5308600" y="6235700"/>
                  <a:pt x="5130800" y="6413500"/>
                </a:cubicBezTo>
                <a:cubicBezTo>
                  <a:pt x="4953000" y="6591300"/>
                  <a:pt x="4813300" y="6946900"/>
                  <a:pt x="4813300" y="7188200"/>
                </a:cubicBezTo>
                <a:lnTo>
                  <a:pt x="4813300" y="7239000"/>
                </a:lnTo>
                <a:cubicBezTo>
                  <a:pt x="4813300" y="7518400"/>
                  <a:pt x="4991100" y="7696200"/>
                  <a:pt x="5270500" y="7696200"/>
                </a:cubicBezTo>
                <a:close/>
                <a:moveTo>
                  <a:pt x="3429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81" name="Freeform 15281"/>
          <p:cNvSpPr/>
          <p:nvPr/>
        </p:nvSpPr>
        <p:spPr>
          <a:xfrm rot="0" flipH="0" flipV="0">
            <a:off x="18068685" y="18315787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82" name="Freeform 15282"/>
          <p:cNvSpPr/>
          <p:nvPr/>
        </p:nvSpPr>
        <p:spPr>
          <a:xfrm rot="0" flipH="0" flipV="0">
            <a:off x="18122164" y="18315304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83" name="Freeform 15283"/>
          <p:cNvSpPr/>
          <p:nvPr/>
        </p:nvSpPr>
        <p:spPr>
          <a:xfrm rot="0" flipH="0" flipV="0">
            <a:off x="18192051" y="18315425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84" name="Freeform 15284"/>
          <p:cNvSpPr/>
          <p:nvPr/>
        </p:nvSpPr>
        <p:spPr>
          <a:xfrm rot="0" flipH="0" flipV="0">
            <a:off x="18250356" y="18315304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85" name="Freeform 15285"/>
          <p:cNvSpPr/>
          <p:nvPr/>
        </p:nvSpPr>
        <p:spPr>
          <a:xfrm rot="0" flipH="0" flipV="0">
            <a:off x="18309021" y="18316269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86" name="Freeform 15286"/>
          <p:cNvSpPr/>
          <p:nvPr/>
        </p:nvSpPr>
        <p:spPr>
          <a:xfrm rot="0" flipH="0" flipV="0">
            <a:off x="18368653" y="1831566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87" name="Freeform 15287"/>
          <p:cNvSpPr/>
          <p:nvPr/>
        </p:nvSpPr>
        <p:spPr>
          <a:xfrm rot="0" flipH="0" flipV="0">
            <a:off x="18446503" y="1831554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88" name="Freeform 15288"/>
          <p:cNvSpPr/>
          <p:nvPr/>
        </p:nvSpPr>
        <p:spPr>
          <a:xfrm rot="0" flipH="0" flipV="0">
            <a:off x="18510237" y="18315304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89" name="Freeform 15289"/>
          <p:cNvSpPr/>
          <p:nvPr/>
        </p:nvSpPr>
        <p:spPr>
          <a:xfrm rot="0" flipH="0" flipV="0">
            <a:off x="18579279" y="18290209"/>
            <a:ext cx="21475" cy="82283"/>
          </a:xfrm>
          <a:custGeom>
            <a:pathLst>
              <a:path w="2260600" h="8661400">
                <a:moveTo>
                  <a:pt x="1066800" y="0"/>
                </a:moveTo>
                <a:lnTo>
                  <a:pt x="1143000" y="0"/>
                </a:lnTo>
                <a:cubicBezTo>
                  <a:pt x="1435100" y="0"/>
                  <a:pt x="1625600" y="203200"/>
                  <a:pt x="1625600" y="520700"/>
                </a:cubicBezTo>
                <a:cubicBezTo>
                  <a:pt x="1625600" y="596900"/>
                  <a:pt x="1574800" y="774700"/>
                  <a:pt x="1511300" y="939800"/>
                </a:cubicBezTo>
                <a:lnTo>
                  <a:pt x="1498600" y="990600"/>
                </a:lnTo>
                <a:cubicBezTo>
                  <a:pt x="1435100" y="1155700"/>
                  <a:pt x="1257300" y="1282700"/>
                  <a:pt x="1104900" y="1282700"/>
                </a:cubicBezTo>
                <a:cubicBezTo>
                  <a:pt x="939800" y="1282700"/>
                  <a:pt x="787400" y="1193800"/>
                  <a:pt x="736600" y="1092200"/>
                </a:cubicBezTo>
                <a:cubicBezTo>
                  <a:pt x="647700" y="863600"/>
                  <a:pt x="647700" y="774700"/>
                  <a:pt x="698500" y="330200"/>
                </a:cubicBezTo>
                <a:lnTo>
                  <a:pt x="698500" y="317500"/>
                </a:lnTo>
                <a:cubicBezTo>
                  <a:pt x="723900" y="152400"/>
                  <a:pt x="889000" y="0"/>
                  <a:pt x="1066800" y="0"/>
                </a:cubicBezTo>
                <a:close/>
                <a:moveTo>
                  <a:pt x="7124700" y="8737600"/>
                </a:moveTo>
                <a:moveTo>
                  <a:pt x="101600" y="7721600"/>
                </a:moveTo>
                <a:lnTo>
                  <a:pt x="1193800" y="3594100"/>
                </a:lnTo>
                <a:cubicBezTo>
                  <a:pt x="1231900" y="3429000"/>
                  <a:pt x="1320800" y="3149600"/>
                  <a:pt x="1384300" y="2984500"/>
                </a:cubicBezTo>
                <a:lnTo>
                  <a:pt x="1435100" y="2870200"/>
                </a:lnTo>
                <a:cubicBezTo>
                  <a:pt x="1498600" y="2705100"/>
                  <a:pt x="1638300" y="2565400"/>
                  <a:pt x="1739900" y="2565400"/>
                </a:cubicBezTo>
                <a:cubicBezTo>
                  <a:pt x="2006600" y="2565400"/>
                  <a:pt x="2070100" y="2616200"/>
                  <a:pt x="2171700" y="2895600"/>
                </a:cubicBezTo>
                <a:cubicBezTo>
                  <a:pt x="2222500" y="3022600"/>
                  <a:pt x="2260600" y="3225800"/>
                  <a:pt x="2260600" y="3327400"/>
                </a:cubicBezTo>
                <a:cubicBezTo>
                  <a:pt x="2260600" y="3441700"/>
                  <a:pt x="2222500" y="3670300"/>
                  <a:pt x="2184400" y="3848100"/>
                </a:cubicBezTo>
                <a:lnTo>
                  <a:pt x="927100" y="8356600"/>
                </a:lnTo>
                <a:cubicBezTo>
                  <a:pt x="876300" y="8559800"/>
                  <a:pt x="723900" y="8661400"/>
                  <a:pt x="520700" y="8661400"/>
                </a:cubicBezTo>
                <a:lnTo>
                  <a:pt x="495300" y="8661400"/>
                </a:lnTo>
                <a:cubicBezTo>
                  <a:pt x="317500" y="8661400"/>
                  <a:pt x="139700" y="8572500"/>
                  <a:pt x="101600" y="8470900"/>
                </a:cubicBezTo>
                <a:cubicBezTo>
                  <a:pt x="0" y="8216900"/>
                  <a:pt x="0" y="8102600"/>
                  <a:pt x="101600" y="7721600"/>
                </a:cubicBezTo>
                <a:close/>
                <a:moveTo>
                  <a:pt x="-596900" y="8737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90" name="Freeform 15290"/>
          <p:cNvSpPr/>
          <p:nvPr/>
        </p:nvSpPr>
        <p:spPr>
          <a:xfrm rot="0" flipH="0" flipV="0">
            <a:off x="18611402" y="18290933"/>
            <a:ext cx="9169" cy="12185"/>
          </a:xfrm>
          <a:custGeom>
            <a:pathLst>
              <a:path w="965200" h="1282700">
                <a:moveTo>
                  <a:pt x="0" y="965200"/>
                </a:moveTo>
                <a:lnTo>
                  <a:pt x="0" y="635000"/>
                </a:lnTo>
                <a:cubicBezTo>
                  <a:pt x="0" y="457200"/>
                  <a:pt x="76200" y="317500"/>
                  <a:pt x="165100" y="317500"/>
                </a:cubicBezTo>
                <a:cubicBezTo>
                  <a:pt x="254000" y="317500"/>
                  <a:pt x="317500" y="241300"/>
                  <a:pt x="317500" y="152400"/>
                </a:cubicBezTo>
                <a:cubicBezTo>
                  <a:pt x="317500" y="63500"/>
                  <a:pt x="431800" y="0"/>
                  <a:pt x="558800" y="0"/>
                </a:cubicBezTo>
                <a:cubicBezTo>
                  <a:pt x="698500" y="0"/>
                  <a:pt x="838200" y="38100"/>
                  <a:pt x="889000" y="76200"/>
                </a:cubicBezTo>
                <a:cubicBezTo>
                  <a:pt x="927100" y="127000"/>
                  <a:pt x="965200" y="304800"/>
                  <a:pt x="965200" y="482600"/>
                </a:cubicBezTo>
                <a:lnTo>
                  <a:pt x="965200" y="635000"/>
                </a:lnTo>
                <a:cubicBezTo>
                  <a:pt x="965200" y="812800"/>
                  <a:pt x="889000" y="965200"/>
                  <a:pt x="800100" y="965200"/>
                </a:cubicBezTo>
                <a:cubicBezTo>
                  <a:pt x="711200" y="965200"/>
                  <a:pt x="647700" y="1028700"/>
                  <a:pt x="647700" y="1117600"/>
                </a:cubicBezTo>
                <a:cubicBezTo>
                  <a:pt x="647700" y="1206500"/>
                  <a:pt x="495300" y="1282700"/>
                  <a:pt x="317500" y="1282700"/>
                </a:cubicBezTo>
                <a:cubicBezTo>
                  <a:pt x="139700" y="1282700"/>
                  <a:pt x="0" y="1130300"/>
                  <a:pt x="0" y="965200"/>
                </a:cubicBezTo>
                <a:close/>
                <a:moveTo>
                  <a:pt x="76327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91" name="Freeform 15291"/>
          <p:cNvSpPr/>
          <p:nvPr/>
        </p:nvSpPr>
        <p:spPr>
          <a:xfrm rot="0" flipH="0" flipV="0">
            <a:off x="18669395" y="18314580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92" name="Freeform 15292"/>
          <p:cNvSpPr/>
          <p:nvPr/>
        </p:nvSpPr>
        <p:spPr>
          <a:xfrm rot="0" flipH="0" flipV="0">
            <a:off x="18737565" y="18290692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93" name="Freeform 15293"/>
          <p:cNvSpPr/>
          <p:nvPr/>
        </p:nvSpPr>
        <p:spPr>
          <a:xfrm rot="0" flipH="0" flipV="0">
            <a:off x="18764955" y="18315063"/>
            <a:ext cx="52362" cy="70097"/>
          </a:xfrm>
          <a:custGeom>
            <a:pathLst>
              <a:path w="5511800" h="7378700">
                <a:moveTo>
                  <a:pt x="3594100" y="6096000"/>
                </a:moveTo>
                <a:lnTo>
                  <a:pt x="1346200" y="6096000"/>
                </a:lnTo>
                <a:cubicBezTo>
                  <a:pt x="1168400" y="6096000"/>
                  <a:pt x="901700" y="6045200"/>
                  <a:pt x="736600" y="5981700"/>
                </a:cubicBezTo>
                <a:lnTo>
                  <a:pt x="685800" y="5956300"/>
                </a:lnTo>
                <a:cubicBezTo>
                  <a:pt x="533400" y="5892800"/>
                  <a:pt x="342900" y="5676900"/>
                  <a:pt x="266700" y="5486400"/>
                </a:cubicBezTo>
                <a:lnTo>
                  <a:pt x="203200" y="5372100"/>
                </a:lnTo>
                <a:cubicBezTo>
                  <a:pt x="0" y="4889500"/>
                  <a:pt x="12700" y="4254500"/>
                  <a:pt x="228600" y="3898900"/>
                </a:cubicBezTo>
                <a:cubicBezTo>
                  <a:pt x="330200" y="3746500"/>
                  <a:pt x="444500" y="3467100"/>
                  <a:pt x="482600" y="3289300"/>
                </a:cubicBezTo>
                <a:lnTo>
                  <a:pt x="774700" y="2171700"/>
                </a:lnTo>
                <a:cubicBezTo>
                  <a:pt x="825500" y="1993900"/>
                  <a:pt x="863600" y="1727200"/>
                  <a:pt x="863600" y="1562100"/>
                </a:cubicBezTo>
                <a:cubicBezTo>
                  <a:pt x="863600" y="1409700"/>
                  <a:pt x="901700" y="1155700"/>
                  <a:pt x="952500" y="1003300"/>
                </a:cubicBezTo>
                <a:lnTo>
                  <a:pt x="1066800" y="673100"/>
                </a:lnTo>
                <a:cubicBezTo>
                  <a:pt x="1117600" y="520700"/>
                  <a:pt x="1193800" y="304800"/>
                  <a:pt x="1219200" y="203200"/>
                </a:cubicBezTo>
                <a:cubicBezTo>
                  <a:pt x="1257300" y="88900"/>
                  <a:pt x="1409700" y="0"/>
                  <a:pt x="1549400" y="0"/>
                </a:cubicBezTo>
                <a:cubicBezTo>
                  <a:pt x="1701800" y="0"/>
                  <a:pt x="1866900" y="88900"/>
                  <a:pt x="1905000" y="203200"/>
                </a:cubicBezTo>
                <a:cubicBezTo>
                  <a:pt x="2006600" y="444500"/>
                  <a:pt x="2006600" y="558800"/>
                  <a:pt x="1917700" y="952500"/>
                </a:cubicBezTo>
                <a:lnTo>
                  <a:pt x="1333500" y="3543300"/>
                </a:lnTo>
                <a:cubicBezTo>
                  <a:pt x="1295400" y="3708400"/>
                  <a:pt x="1206500" y="3848100"/>
                  <a:pt x="1143000" y="3848100"/>
                </a:cubicBezTo>
                <a:cubicBezTo>
                  <a:pt x="1079500" y="3848100"/>
                  <a:pt x="1028700" y="4000500"/>
                  <a:pt x="1028700" y="4178300"/>
                </a:cubicBezTo>
                <a:lnTo>
                  <a:pt x="1028700" y="4648200"/>
                </a:lnTo>
                <a:cubicBezTo>
                  <a:pt x="1028700" y="5029200"/>
                  <a:pt x="1092200" y="5105400"/>
                  <a:pt x="1460500" y="5219700"/>
                </a:cubicBezTo>
                <a:cubicBezTo>
                  <a:pt x="1612900" y="5257800"/>
                  <a:pt x="1892300" y="5295900"/>
                  <a:pt x="2070100" y="5295900"/>
                </a:cubicBezTo>
                <a:lnTo>
                  <a:pt x="2946400" y="5295900"/>
                </a:lnTo>
                <a:cubicBezTo>
                  <a:pt x="3454400" y="5295900"/>
                  <a:pt x="3746500" y="4864100"/>
                  <a:pt x="3746500" y="4127500"/>
                </a:cubicBezTo>
                <a:cubicBezTo>
                  <a:pt x="3746500" y="3975100"/>
                  <a:pt x="3784600" y="3721100"/>
                  <a:pt x="3835400" y="3543300"/>
                </a:cubicBezTo>
                <a:lnTo>
                  <a:pt x="4597400" y="850900"/>
                </a:lnTo>
                <a:cubicBezTo>
                  <a:pt x="4724400" y="355600"/>
                  <a:pt x="4978400" y="0"/>
                  <a:pt x="5168900" y="0"/>
                </a:cubicBezTo>
                <a:cubicBezTo>
                  <a:pt x="5270500" y="0"/>
                  <a:pt x="5397500" y="38100"/>
                  <a:pt x="5435600" y="76200"/>
                </a:cubicBezTo>
                <a:cubicBezTo>
                  <a:pt x="5486400" y="127000"/>
                  <a:pt x="5511800" y="304800"/>
                  <a:pt x="5511800" y="482600"/>
                </a:cubicBezTo>
                <a:lnTo>
                  <a:pt x="5511800" y="965200"/>
                </a:lnTo>
                <a:cubicBezTo>
                  <a:pt x="5511800" y="1143000"/>
                  <a:pt x="5473700" y="1422400"/>
                  <a:pt x="5422900" y="1600200"/>
                </a:cubicBezTo>
                <a:lnTo>
                  <a:pt x="4495800" y="4584700"/>
                </a:lnTo>
                <a:cubicBezTo>
                  <a:pt x="4368800" y="4953000"/>
                  <a:pt x="4368800" y="4953000"/>
                  <a:pt x="4635500" y="5194300"/>
                </a:cubicBezTo>
                <a:lnTo>
                  <a:pt x="4800600" y="5334000"/>
                </a:lnTo>
                <a:cubicBezTo>
                  <a:pt x="4927600" y="5461000"/>
                  <a:pt x="5029200" y="5702300"/>
                  <a:pt x="5029200" y="5880100"/>
                </a:cubicBezTo>
                <a:lnTo>
                  <a:pt x="5029200" y="6096000"/>
                </a:lnTo>
                <a:cubicBezTo>
                  <a:pt x="5029200" y="6273800"/>
                  <a:pt x="4978400" y="6553200"/>
                  <a:pt x="4914900" y="6718300"/>
                </a:cubicBezTo>
                <a:lnTo>
                  <a:pt x="4762500" y="7086600"/>
                </a:lnTo>
                <a:cubicBezTo>
                  <a:pt x="4686300" y="7251700"/>
                  <a:pt x="4546600" y="7378700"/>
                  <a:pt x="4432300" y="7378700"/>
                </a:cubicBezTo>
                <a:cubicBezTo>
                  <a:pt x="4140200" y="7378700"/>
                  <a:pt x="3911600" y="7099300"/>
                  <a:pt x="3911600" y="6743700"/>
                </a:cubicBezTo>
                <a:lnTo>
                  <a:pt x="3911600" y="6413500"/>
                </a:lnTo>
                <a:cubicBezTo>
                  <a:pt x="3911600" y="6146800"/>
                  <a:pt x="3873500" y="6096000"/>
                  <a:pt x="3594100" y="6096000"/>
                </a:cubicBezTo>
                <a:close/>
                <a:moveTo>
                  <a:pt x="-4064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94" name="Freeform 15294"/>
          <p:cNvSpPr/>
          <p:nvPr/>
        </p:nvSpPr>
        <p:spPr>
          <a:xfrm rot="0" flipH="0" flipV="0">
            <a:off x="18830953" y="1831554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95" name="Freeform 15295"/>
          <p:cNvSpPr/>
          <p:nvPr/>
        </p:nvSpPr>
        <p:spPr>
          <a:xfrm rot="0" flipH="0" flipV="0">
            <a:off x="18894176" y="18315425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96" name="Freeform 15296"/>
          <p:cNvSpPr/>
          <p:nvPr/>
        </p:nvSpPr>
        <p:spPr>
          <a:xfrm rot="0" flipH="0" flipV="0">
            <a:off x="18953056" y="18315063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97" name="Freeform 15297"/>
          <p:cNvSpPr/>
          <p:nvPr/>
        </p:nvSpPr>
        <p:spPr>
          <a:xfrm rot="0" flipH="0" flipV="0">
            <a:off x="19001399" y="1831566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98" name="Freeform 15298"/>
          <p:cNvSpPr/>
          <p:nvPr/>
        </p:nvSpPr>
        <p:spPr>
          <a:xfrm rot="0" flipH="0" flipV="0">
            <a:off x="19080976" y="18291657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299" name="Freeform 15299"/>
          <p:cNvSpPr/>
          <p:nvPr/>
        </p:nvSpPr>
        <p:spPr>
          <a:xfrm rot="0" flipH="0" flipV="0">
            <a:off x="19117628" y="18360910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00" name="Rectangle 15300"/>
          <p:cNvSpPr/>
          <p:nvPr/>
        </p:nvSpPr>
        <p:spPr>
          <a:xfrm rot="0" flipH="0" flipV="0">
            <a:off x="15170787" y="18255976"/>
            <a:ext cx="4631495" cy="410628"/>
          </a:xfrm>
          <a:prstGeom prst="rect">
            <a:avLst/>
          </a:prstGeom>
        </p:spPr>
      </p:sp>
      <p:sp>
        <p:nvSpPr>
          <p:cNvPr id="15301" name="Freeform 15301"/>
          <p:cNvSpPr/>
          <p:nvPr/>
        </p:nvSpPr>
        <p:spPr>
          <a:xfrm rot="0" flipH="0" flipV="0">
            <a:off x="15176095" y="18565380"/>
            <a:ext cx="50311" cy="82283"/>
          </a:xfrm>
          <a:custGeom>
            <a:pathLst>
              <a:path w="5295900" h="8661400">
                <a:moveTo>
                  <a:pt x="5219700" y="2552700"/>
                </a:moveTo>
                <a:lnTo>
                  <a:pt x="4749800" y="4597400"/>
                </a:lnTo>
                <a:cubicBezTo>
                  <a:pt x="4711700" y="4762500"/>
                  <a:pt x="4635500" y="5016500"/>
                  <a:pt x="4572000" y="5168900"/>
                </a:cubicBezTo>
                <a:lnTo>
                  <a:pt x="4483100" y="5422900"/>
                </a:lnTo>
                <a:cubicBezTo>
                  <a:pt x="4419600" y="5575300"/>
                  <a:pt x="4292600" y="5829300"/>
                  <a:pt x="4203700" y="5969000"/>
                </a:cubicBezTo>
                <a:lnTo>
                  <a:pt x="3568700" y="6921500"/>
                </a:lnTo>
                <a:cubicBezTo>
                  <a:pt x="3479800" y="7061200"/>
                  <a:pt x="3302000" y="7289800"/>
                  <a:pt x="3175000" y="7416800"/>
                </a:cubicBezTo>
                <a:lnTo>
                  <a:pt x="2959100" y="7632700"/>
                </a:lnTo>
                <a:cubicBezTo>
                  <a:pt x="2832100" y="7759700"/>
                  <a:pt x="2679700" y="7874000"/>
                  <a:pt x="2616200" y="7886700"/>
                </a:cubicBezTo>
                <a:cubicBezTo>
                  <a:pt x="2552700" y="7912100"/>
                  <a:pt x="2400300" y="8013700"/>
                  <a:pt x="2286000" y="8128000"/>
                </a:cubicBezTo>
                <a:cubicBezTo>
                  <a:pt x="2171700" y="8242300"/>
                  <a:pt x="1943100" y="8343900"/>
                  <a:pt x="1765300" y="8343900"/>
                </a:cubicBezTo>
                <a:cubicBezTo>
                  <a:pt x="1587500" y="8343900"/>
                  <a:pt x="1358900" y="8407400"/>
                  <a:pt x="1244600" y="8496300"/>
                </a:cubicBezTo>
                <a:cubicBezTo>
                  <a:pt x="1130300" y="8585200"/>
                  <a:pt x="901700" y="8661400"/>
                  <a:pt x="7239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8128000"/>
                  <a:pt x="152400" y="7950200"/>
                  <a:pt x="342900" y="7874000"/>
                </a:cubicBezTo>
                <a:lnTo>
                  <a:pt x="406400" y="7848600"/>
                </a:lnTo>
                <a:cubicBezTo>
                  <a:pt x="596900" y="7759700"/>
                  <a:pt x="889000" y="7696200"/>
                  <a:pt x="1066800" y="7696200"/>
                </a:cubicBezTo>
                <a:lnTo>
                  <a:pt x="1117600" y="7696200"/>
                </a:lnTo>
                <a:cubicBezTo>
                  <a:pt x="1295400" y="7696200"/>
                  <a:pt x="1485900" y="7620000"/>
                  <a:pt x="1549400" y="7531100"/>
                </a:cubicBezTo>
                <a:cubicBezTo>
                  <a:pt x="1600200" y="7429500"/>
                  <a:pt x="1752600" y="7327900"/>
                  <a:pt x="1892300" y="7277100"/>
                </a:cubicBezTo>
                <a:cubicBezTo>
                  <a:pt x="2413000" y="7099300"/>
                  <a:pt x="2832100" y="6718300"/>
                  <a:pt x="2971800" y="6311900"/>
                </a:cubicBezTo>
                <a:cubicBezTo>
                  <a:pt x="3022600" y="6172200"/>
                  <a:pt x="3136900" y="5981700"/>
                  <a:pt x="3213100" y="5880100"/>
                </a:cubicBezTo>
                <a:cubicBezTo>
                  <a:pt x="3441700" y="5600700"/>
                  <a:pt x="3403600" y="5461000"/>
                  <a:pt x="3073400" y="5410200"/>
                </a:cubicBezTo>
                <a:lnTo>
                  <a:pt x="2463800" y="5346700"/>
                </a:lnTo>
                <a:cubicBezTo>
                  <a:pt x="2298700" y="5321300"/>
                  <a:pt x="2032000" y="5270500"/>
                  <a:pt x="1866900" y="5219700"/>
                </a:cubicBezTo>
                <a:lnTo>
                  <a:pt x="1473200" y="5105400"/>
                </a:lnTo>
                <a:cubicBezTo>
                  <a:pt x="1308100" y="5067300"/>
                  <a:pt x="1079500" y="4927600"/>
                  <a:pt x="952500" y="4800600"/>
                </a:cubicBezTo>
                <a:lnTo>
                  <a:pt x="863600" y="4711700"/>
                </a:lnTo>
                <a:cubicBezTo>
                  <a:pt x="584200" y="4432300"/>
                  <a:pt x="482600" y="4178300"/>
                  <a:pt x="482600" y="3771900"/>
                </a:cubicBezTo>
                <a:lnTo>
                  <a:pt x="482600" y="3365500"/>
                </a:lnTo>
                <a:cubicBezTo>
                  <a:pt x="482600" y="3187700"/>
                  <a:pt x="520700" y="2908300"/>
                  <a:pt x="571500" y="2743200"/>
                </a:cubicBezTo>
                <a:lnTo>
                  <a:pt x="977900" y="1473200"/>
                </a:lnTo>
                <a:cubicBezTo>
                  <a:pt x="1028700" y="1308100"/>
                  <a:pt x="1168400" y="1079500"/>
                  <a:pt x="1295400" y="952500"/>
                </a:cubicBezTo>
                <a:lnTo>
                  <a:pt x="1701800" y="546100"/>
                </a:lnTo>
                <a:cubicBezTo>
                  <a:pt x="2044700" y="203200"/>
                  <a:pt x="2578100" y="0"/>
                  <a:pt x="3124200" y="0"/>
                </a:cubicBezTo>
                <a:lnTo>
                  <a:pt x="3848100" y="0"/>
                </a:lnTo>
                <a:cubicBezTo>
                  <a:pt x="4025900" y="0"/>
                  <a:pt x="4267200" y="101600"/>
                  <a:pt x="4394200" y="228600"/>
                </a:cubicBezTo>
                <a:lnTo>
                  <a:pt x="4902200" y="736600"/>
                </a:lnTo>
                <a:cubicBezTo>
                  <a:pt x="5194300" y="1016000"/>
                  <a:pt x="5295900" y="1270000"/>
                  <a:pt x="5295900" y="1676400"/>
                </a:cubicBezTo>
                <a:lnTo>
                  <a:pt x="5295900" y="1917700"/>
                </a:lnTo>
                <a:cubicBezTo>
                  <a:pt x="5295900" y="2095500"/>
                  <a:pt x="5257800" y="2374900"/>
                  <a:pt x="5219700" y="2552700"/>
                </a:cubicBezTo>
                <a:close/>
                <a:moveTo>
                  <a:pt x="5549900" y="8661400"/>
                </a:moveTo>
                <a:moveTo>
                  <a:pt x="2565400" y="4483100"/>
                </a:moveTo>
                <a:lnTo>
                  <a:pt x="3454400" y="4483100"/>
                </a:lnTo>
                <a:cubicBezTo>
                  <a:pt x="3746500" y="4483100"/>
                  <a:pt x="3784600" y="4470400"/>
                  <a:pt x="3860800" y="4178300"/>
                </a:cubicBezTo>
                <a:lnTo>
                  <a:pt x="4254500" y="2844800"/>
                </a:lnTo>
                <a:cubicBezTo>
                  <a:pt x="4305300" y="2667000"/>
                  <a:pt x="4368800" y="2387600"/>
                  <a:pt x="4394200" y="2222500"/>
                </a:cubicBezTo>
                <a:lnTo>
                  <a:pt x="4445000" y="1905000"/>
                </a:lnTo>
                <a:cubicBezTo>
                  <a:pt x="4470400" y="1739900"/>
                  <a:pt x="4394200" y="1498600"/>
                  <a:pt x="4267200" y="1371600"/>
                </a:cubicBezTo>
                <a:lnTo>
                  <a:pt x="4076700" y="1181100"/>
                </a:lnTo>
                <a:cubicBezTo>
                  <a:pt x="3949700" y="1066800"/>
                  <a:pt x="3708400" y="965200"/>
                  <a:pt x="3530600" y="965200"/>
                </a:cubicBezTo>
                <a:lnTo>
                  <a:pt x="2882900" y="965200"/>
                </a:lnTo>
                <a:cubicBezTo>
                  <a:pt x="2705100" y="965200"/>
                  <a:pt x="2514600" y="1003300"/>
                  <a:pt x="2463800" y="1066800"/>
                </a:cubicBezTo>
                <a:cubicBezTo>
                  <a:pt x="2400300" y="1130300"/>
                  <a:pt x="2273300" y="1206500"/>
                  <a:pt x="2184400" y="1244600"/>
                </a:cubicBezTo>
                <a:cubicBezTo>
                  <a:pt x="2095500" y="1270000"/>
                  <a:pt x="1943100" y="1422400"/>
                  <a:pt x="1866900" y="1574800"/>
                </a:cubicBezTo>
                <a:lnTo>
                  <a:pt x="1714500" y="1879600"/>
                </a:lnTo>
                <a:cubicBezTo>
                  <a:pt x="1638300" y="2032000"/>
                  <a:pt x="1549400" y="2286000"/>
                  <a:pt x="1511300" y="2438400"/>
                </a:cubicBezTo>
                <a:lnTo>
                  <a:pt x="1498600" y="2514600"/>
                </a:lnTo>
                <a:cubicBezTo>
                  <a:pt x="1473200" y="2679700"/>
                  <a:pt x="1409700" y="2895600"/>
                  <a:pt x="1371600" y="3009900"/>
                </a:cubicBezTo>
                <a:cubicBezTo>
                  <a:pt x="1168400" y="3467100"/>
                  <a:pt x="1333500" y="4013200"/>
                  <a:pt x="1739900" y="4229100"/>
                </a:cubicBezTo>
                <a:lnTo>
                  <a:pt x="1968500" y="4343400"/>
                </a:lnTo>
                <a:cubicBezTo>
                  <a:pt x="2120900" y="4419600"/>
                  <a:pt x="2387600" y="4483100"/>
                  <a:pt x="2565400" y="4483100"/>
                </a:cubicBezTo>
                <a:close/>
                <a:moveTo>
                  <a:pt x="36195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02" name="Freeform 15302"/>
          <p:cNvSpPr/>
          <p:nvPr/>
        </p:nvSpPr>
        <p:spPr>
          <a:xfrm rot="0" flipH="0" flipV="0">
            <a:off x="15227830" y="18638373"/>
            <a:ext cx="9169" cy="9169"/>
          </a:xfrm>
          <a:custGeom>
            <a:pathLst>
              <a:path w="965200" h="965200">
                <a:moveTo>
                  <a:pt x="330200" y="0"/>
                </a:moveTo>
                <a:lnTo>
                  <a:pt x="647700" y="0"/>
                </a:lnTo>
                <a:cubicBezTo>
                  <a:pt x="876300" y="0"/>
                  <a:pt x="965200" y="101600"/>
                  <a:pt x="965200" y="330200"/>
                </a:cubicBezTo>
                <a:lnTo>
                  <a:pt x="965200" y="647700"/>
                </a:lnTo>
                <a:cubicBezTo>
                  <a:pt x="965200" y="876300"/>
                  <a:pt x="876300" y="965200"/>
                  <a:pt x="647700" y="965200"/>
                </a:cubicBezTo>
                <a:lnTo>
                  <a:pt x="330200" y="965200"/>
                </a:lnTo>
                <a:cubicBezTo>
                  <a:pt x="101600" y="965200"/>
                  <a:pt x="0" y="876300"/>
                  <a:pt x="0" y="647700"/>
                </a:cubicBezTo>
                <a:lnTo>
                  <a:pt x="0" y="330200"/>
                </a:lnTo>
                <a:cubicBezTo>
                  <a:pt x="0" y="101600"/>
                  <a:pt x="101600" y="0"/>
                  <a:pt x="330200" y="0"/>
                </a:cubicBezTo>
                <a:close/>
                <a:moveTo>
                  <a:pt x="1282700" y="97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03" name="Freeform 15303"/>
          <p:cNvSpPr/>
          <p:nvPr/>
        </p:nvSpPr>
        <p:spPr>
          <a:xfrm rot="0" flipH="0" flipV="0">
            <a:off x="15340318" y="18431884"/>
            <a:ext cx="58273" cy="80956"/>
          </a:xfrm>
          <a:custGeom>
            <a:pathLst>
              <a:path w="6134100" h="8521700">
                <a:moveTo>
                  <a:pt x="3111500" y="0"/>
                </a:moveTo>
                <a:lnTo>
                  <a:pt x="5676900" y="0"/>
                </a:lnTo>
                <a:cubicBezTo>
                  <a:pt x="5930900" y="0"/>
                  <a:pt x="6134100" y="152400"/>
                  <a:pt x="6134100" y="330200"/>
                </a:cubicBezTo>
                <a:cubicBezTo>
                  <a:pt x="6134100" y="508000"/>
                  <a:pt x="5930900" y="647700"/>
                  <a:pt x="5676900" y="647700"/>
                </a:cubicBezTo>
                <a:lnTo>
                  <a:pt x="3708400" y="647700"/>
                </a:lnTo>
                <a:cubicBezTo>
                  <a:pt x="3454400" y="647700"/>
                  <a:pt x="3098800" y="787400"/>
                  <a:pt x="2933700" y="965200"/>
                </a:cubicBezTo>
                <a:lnTo>
                  <a:pt x="2603500" y="1282700"/>
                </a:lnTo>
                <a:cubicBezTo>
                  <a:pt x="2362200" y="1536700"/>
                  <a:pt x="2120900" y="2133600"/>
                  <a:pt x="2120900" y="2527300"/>
                </a:cubicBezTo>
                <a:cubicBezTo>
                  <a:pt x="2120900" y="2552700"/>
                  <a:pt x="2108200" y="2768600"/>
                  <a:pt x="2082800" y="2997200"/>
                </a:cubicBezTo>
                <a:lnTo>
                  <a:pt x="2070100" y="3213100"/>
                </a:lnTo>
                <a:cubicBezTo>
                  <a:pt x="2044700" y="3441700"/>
                  <a:pt x="1968500" y="3683000"/>
                  <a:pt x="1917700" y="3746500"/>
                </a:cubicBezTo>
                <a:cubicBezTo>
                  <a:pt x="1854200" y="3810000"/>
                  <a:pt x="1752600" y="4064000"/>
                  <a:pt x="1676400" y="4330700"/>
                </a:cubicBezTo>
                <a:lnTo>
                  <a:pt x="1612900" y="4584700"/>
                </a:lnTo>
                <a:cubicBezTo>
                  <a:pt x="1536700" y="4838700"/>
                  <a:pt x="1473200" y="5257800"/>
                  <a:pt x="1460500" y="5486400"/>
                </a:cubicBezTo>
                <a:lnTo>
                  <a:pt x="1435100" y="5778500"/>
                </a:lnTo>
                <a:cubicBezTo>
                  <a:pt x="1422400" y="6019800"/>
                  <a:pt x="1320800" y="6261100"/>
                  <a:pt x="1206500" y="6337300"/>
                </a:cubicBezTo>
                <a:cubicBezTo>
                  <a:pt x="952500" y="6489700"/>
                  <a:pt x="952500" y="6667500"/>
                  <a:pt x="1219200" y="7061200"/>
                </a:cubicBezTo>
                <a:cubicBezTo>
                  <a:pt x="1485900" y="7442200"/>
                  <a:pt x="1739900" y="7543800"/>
                  <a:pt x="2336800" y="7543800"/>
                </a:cubicBezTo>
                <a:lnTo>
                  <a:pt x="3276600" y="7543800"/>
                </a:lnTo>
                <a:cubicBezTo>
                  <a:pt x="3860800" y="7543800"/>
                  <a:pt x="4216400" y="7747000"/>
                  <a:pt x="4216400" y="8077200"/>
                </a:cubicBezTo>
                <a:cubicBezTo>
                  <a:pt x="4216400" y="8229600"/>
                  <a:pt x="4000500" y="8356600"/>
                  <a:pt x="3746500" y="8369300"/>
                </a:cubicBezTo>
                <a:lnTo>
                  <a:pt x="2197100" y="8470900"/>
                </a:lnTo>
                <a:cubicBezTo>
                  <a:pt x="1397000" y="8521700"/>
                  <a:pt x="1104900" y="8445500"/>
                  <a:pt x="774700" y="8115300"/>
                </a:cubicBezTo>
                <a:lnTo>
                  <a:pt x="685800" y="8026400"/>
                </a:lnTo>
                <a:cubicBezTo>
                  <a:pt x="508000" y="7848600"/>
                  <a:pt x="292100" y="7493000"/>
                  <a:pt x="215900" y="7239000"/>
                </a:cubicBezTo>
                <a:lnTo>
                  <a:pt x="190500" y="7137400"/>
                </a:lnTo>
                <a:cubicBezTo>
                  <a:pt x="25400" y="6604000"/>
                  <a:pt x="0" y="6299200"/>
                  <a:pt x="127000" y="6184900"/>
                </a:cubicBezTo>
                <a:cubicBezTo>
                  <a:pt x="165100" y="6134100"/>
                  <a:pt x="215900" y="5892800"/>
                  <a:pt x="241300" y="5651500"/>
                </a:cubicBezTo>
                <a:lnTo>
                  <a:pt x="241300" y="5588000"/>
                </a:lnTo>
                <a:cubicBezTo>
                  <a:pt x="266700" y="5346700"/>
                  <a:pt x="368300" y="5143500"/>
                  <a:pt x="482600" y="5143500"/>
                </a:cubicBezTo>
                <a:cubicBezTo>
                  <a:pt x="647700" y="5143500"/>
                  <a:pt x="838200" y="4445000"/>
                  <a:pt x="838200" y="3898900"/>
                </a:cubicBezTo>
                <a:cubicBezTo>
                  <a:pt x="838200" y="3873500"/>
                  <a:pt x="863600" y="3657600"/>
                  <a:pt x="889000" y="3429000"/>
                </a:cubicBezTo>
                <a:lnTo>
                  <a:pt x="901700" y="3213100"/>
                </a:lnTo>
                <a:cubicBezTo>
                  <a:pt x="927100" y="2984500"/>
                  <a:pt x="1003300" y="2743200"/>
                  <a:pt x="1054100" y="2679700"/>
                </a:cubicBezTo>
                <a:cubicBezTo>
                  <a:pt x="1117600" y="2616200"/>
                  <a:pt x="1181100" y="2387600"/>
                  <a:pt x="1193800" y="2159000"/>
                </a:cubicBezTo>
                <a:lnTo>
                  <a:pt x="1206500" y="1955800"/>
                </a:lnTo>
                <a:cubicBezTo>
                  <a:pt x="1219200" y="1727200"/>
                  <a:pt x="1371600" y="1397000"/>
                  <a:pt x="1549400" y="1206500"/>
                </a:cubicBezTo>
                <a:lnTo>
                  <a:pt x="2336800" y="342900"/>
                </a:lnTo>
                <a:cubicBezTo>
                  <a:pt x="2578100" y="88900"/>
                  <a:pt x="2768600" y="0"/>
                  <a:pt x="3111500" y="0"/>
                </a:cubicBezTo>
                <a:close/>
                <a:moveTo>
                  <a:pt x="8089900" y="8369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04" name="Freeform 15304"/>
          <p:cNvSpPr/>
          <p:nvPr/>
        </p:nvSpPr>
        <p:spPr>
          <a:xfrm rot="0" flipH="0" flipV="0">
            <a:off x="15397231" y="184538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05" name="Freeform 15305"/>
          <p:cNvSpPr/>
          <p:nvPr/>
        </p:nvSpPr>
        <p:spPr>
          <a:xfrm rot="0" flipH="0" flipV="0">
            <a:off x="15476465" y="1845372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06" name="Freeform 15306"/>
          <p:cNvSpPr/>
          <p:nvPr/>
        </p:nvSpPr>
        <p:spPr>
          <a:xfrm rot="0" flipH="0" flipV="0">
            <a:off x="15535189" y="18454445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07" name="Freeform 15307"/>
          <p:cNvSpPr/>
          <p:nvPr/>
        </p:nvSpPr>
        <p:spPr>
          <a:xfrm rot="0" flipH="0" flipV="0">
            <a:off x="15598377" y="18453601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08" name="Freeform 15308"/>
          <p:cNvSpPr/>
          <p:nvPr/>
        </p:nvSpPr>
        <p:spPr>
          <a:xfrm rot="0" flipH="0" flipV="0">
            <a:off x="15659513" y="18429109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09" name="Freeform 15309"/>
          <p:cNvSpPr/>
          <p:nvPr/>
        </p:nvSpPr>
        <p:spPr>
          <a:xfrm rot="0" flipH="0" flipV="0">
            <a:off x="15716306" y="18454445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10" name="Freeform 15310"/>
          <p:cNvSpPr/>
          <p:nvPr/>
        </p:nvSpPr>
        <p:spPr>
          <a:xfrm rot="0" flipH="0" flipV="0">
            <a:off x="15773581" y="18453360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11" name="Freeform 15311"/>
          <p:cNvSpPr/>
          <p:nvPr/>
        </p:nvSpPr>
        <p:spPr>
          <a:xfrm rot="0" flipH="0" flipV="0">
            <a:off x="15892185" y="1845336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12" name="Freeform 15312"/>
          <p:cNvSpPr/>
          <p:nvPr/>
        </p:nvSpPr>
        <p:spPr>
          <a:xfrm rot="0" flipH="0" flipV="0">
            <a:off x="15951943" y="18453601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13" name="Freeform 15313"/>
          <p:cNvSpPr/>
          <p:nvPr/>
        </p:nvSpPr>
        <p:spPr>
          <a:xfrm rot="0" flipH="0" flipV="0">
            <a:off x="16018941" y="18452756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14" name="Freeform 15314"/>
          <p:cNvSpPr/>
          <p:nvPr/>
        </p:nvSpPr>
        <p:spPr>
          <a:xfrm rot="0" flipH="0" flipV="0">
            <a:off x="16089559" y="1845336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15" name="Freeform 15315"/>
          <p:cNvSpPr/>
          <p:nvPr/>
        </p:nvSpPr>
        <p:spPr>
          <a:xfrm rot="0" flipH="0" flipV="0">
            <a:off x="16155710" y="184538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16" name="Freeform 15316"/>
          <p:cNvSpPr/>
          <p:nvPr/>
        </p:nvSpPr>
        <p:spPr>
          <a:xfrm rot="0" flipH="0" flipV="0">
            <a:off x="16231034" y="18453360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17" name="Freeform 15317"/>
          <p:cNvSpPr/>
          <p:nvPr/>
        </p:nvSpPr>
        <p:spPr>
          <a:xfrm rot="0" flipH="0" flipV="0">
            <a:off x="16286449" y="18453601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18" name="Freeform 15318"/>
          <p:cNvSpPr/>
          <p:nvPr/>
        </p:nvSpPr>
        <p:spPr>
          <a:xfrm rot="0" flipH="0" flipV="0">
            <a:off x="16353205" y="184537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19" name="Freeform 15319"/>
          <p:cNvSpPr/>
          <p:nvPr/>
        </p:nvSpPr>
        <p:spPr>
          <a:xfrm rot="0" flipH="0" flipV="0">
            <a:off x="16414652" y="1845372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20" name="Freeform 15320"/>
          <p:cNvSpPr/>
          <p:nvPr/>
        </p:nvSpPr>
        <p:spPr>
          <a:xfrm rot="0" flipH="0" flipV="0">
            <a:off x="16472602" y="18453722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21" name="Freeform 15321"/>
          <p:cNvSpPr/>
          <p:nvPr/>
        </p:nvSpPr>
        <p:spPr>
          <a:xfrm rot="0" flipH="0" flipV="0">
            <a:off x="16586264" y="18453239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22" name="Freeform 15322"/>
          <p:cNvSpPr/>
          <p:nvPr/>
        </p:nvSpPr>
        <p:spPr>
          <a:xfrm rot="0" flipH="0" flipV="0">
            <a:off x="16636247" y="184538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23" name="Freeform 15323"/>
          <p:cNvSpPr/>
          <p:nvPr/>
        </p:nvSpPr>
        <p:spPr>
          <a:xfrm rot="0" flipH="0" flipV="0">
            <a:off x="16715791" y="18453480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24" name="Freeform 15324"/>
          <p:cNvSpPr/>
          <p:nvPr/>
        </p:nvSpPr>
        <p:spPr>
          <a:xfrm rot="0" flipH="0" flipV="0">
            <a:off x="16767945" y="18453601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25" name="Freeform 15325"/>
          <p:cNvSpPr/>
          <p:nvPr/>
        </p:nvSpPr>
        <p:spPr>
          <a:xfrm rot="0" flipH="0" flipV="0">
            <a:off x="16835905" y="18454445"/>
            <a:ext cx="70097" cy="56343"/>
          </a:xfrm>
          <a:custGeom>
            <a:pathLst>
              <a:path w="7378700" h="5930900">
                <a:moveTo>
                  <a:pt x="6718300" y="1485900"/>
                </a:moveTo>
                <a:lnTo>
                  <a:pt x="5791200" y="2451100"/>
                </a:lnTo>
                <a:cubicBezTo>
                  <a:pt x="5422900" y="2819400"/>
                  <a:pt x="5130800" y="3175000"/>
                  <a:pt x="5130800" y="3251200"/>
                </a:cubicBezTo>
                <a:cubicBezTo>
                  <a:pt x="5130800" y="3314700"/>
                  <a:pt x="5207000" y="3365500"/>
                  <a:pt x="5295900" y="3365500"/>
                </a:cubicBezTo>
                <a:cubicBezTo>
                  <a:pt x="5511800" y="3365500"/>
                  <a:pt x="6096000" y="4902200"/>
                  <a:pt x="6096000" y="5473700"/>
                </a:cubicBezTo>
                <a:cubicBezTo>
                  <a:pt x="6096000" y="5727700"/>
                  <a:pt x="5956300" y="5930900"/>
                  <a:pt x="5778500" y="5930900"/>
                </a:cubicBezTo>
                <a:cubicBezTo>
                  <a:pt x="5168900" y="5930900"/>
                  <a:pt x="4927600" y="5651500"/>
                  <a:pt x="4737100" y="4737100"/>
                </a:cubicBezTo>
                <a:cubicBezTo>
                  <a:pt x="4508500" y="3657600"/>
                  <a:pt x="4356100" y="3365500"/>
                  <a:pt x="4013200" y="3365500"/>
                </a:cubicBezTo>
                <a:cubicBezTo>
                  <a:pt x="3860800" y="3365500"/>
                  <a:pt x="3733800" y="3937000"/>
                  <a:pt x="3644900" y="5054600"/>
                </a:cubicBezTo>
                <a:cubicBezTo>
                  <a:pt x="3606800" y="5575300"/>
                  <a:pt x="3340100" y="5930900"/>
                  <a:pt x="2971800" y="5930900"/>
                </a:cubicBezTo>
                <a:cubicBezTo>
                  <a:pt x="2628900" y="5930900"/>
                  <a:pt x="2565400" y="5842000"/>
                  <a:pt x="2565400" y="5372100"/>
                </a:cubicBezTo>
                <a:cubicBezTo>
                  <a:pt x="2565400" y="5156200"/>
                  <a:pt x="2641600" y="4927600"/>
                  <a:pt x="2730500" y="4876800"/>
                </a:cubicBezTo>
                <a:cubicBezTo>
                  <a:pt x="2933700" y="4749800"/>
                  <a:pt x="2933700" y="3683000"/>
                  <a:pt x="2730500" y="3683000"/>
                </a:cubicBezTo>
                <a:cubicBezTo>
                  <a:pt x="2641600" y="3683000"/>
                  <a:pt x="2286000" y="4000500"/>
                  <a:pt x="1955800" y="4368800"/>
                </a:cubicBezTo>
                <a:lnTo>
                  <a:pt x="1168400" y="5257800"/>
                </a:lnTo>
                <a:cubicBezTo>
                  <a:pt x="838200" y="5626100"/>
                  <a:pt x="431800" y="5930900"/>
                  <a:pt x="279400" y="5930900"/>
                </a:cubicBezTo>
                <a:cubicBezTo>
                  <a:pt x="127000" y="5930900"/>
                  <a:pt x="0" y="5753100"/>
                  <a:pt x="0" y="5537200"/>
                </a:cubicBezTo>
                <a:cubicBezTo>
                  <a:pt x="0" y="5308600"/>
                  <a:pt x="292100" y="4851400"/>
                  <a:pt x="660400" y="4495800"/>
                </a:cubicBezTo>
                <a:lnTo>
                  <a:pt x="1587500" y="3606800"/>
                </a:lnTo>
                <a:cubicBezTo>
                  <a:pt x="1943100" y="3251200"/>
                  <a:pt x="2247900" y="2882900"/>
                  <a:pt x="2247900" y="2768600"/>
                </a:cubicBezTo>
                <a:cubicBezTo>
                  <a:pt x="2247900" y="2654300"/>
                  <a:pt x="2171700" y="2565400"/>
                  <a:pt x="2082800" y="2565400"/>
                </a:cubicBezTo>
                <a:cubicBezTo>
                  <a:pt x="1866900" y="2565400"/>
                  <a:pt x="1282700" y="1028700"/>
                  <a:pt x="1282700" y="457200"/>
                </a:cubicBezTo>
                <a:cubicBezTo>
                  <a:pt x="1282700" y="203200"/>
                  <a:pt x="1422400" y="0"/>
                  <a:pt x="1600200" y="0"/>
                </a:cubicBezTo>
                <a:cubicBezTo>
                  <a:pt x="2209800" y="0"/>
                  <a:pt x="2387600" y="228600"/>
                  <a:pt x="2654300" y="1358900"/>
                </a:cubicBezTo>
                <a:cubicBezTo>
                  <a:pt x="2692400" y="1536700"/>
                  <a:pt x="2730500" y="1701800"/>
                  <a:pt x="2730500" y="1727200"/>
                </a:cubicBezTo>
                <a:cubicBezTo>
                  <a:pt x="2730500" y="2451100"/>
                  <a:pt x="2895600" y="2667000"/>
                  <a:pt x="3365500" y="2514600"/>
                </a:cubicBezTo>
                <a:cubicBezTo>
                  <a:pt x="3517900" y="2476500"/>
                  <a:pt x="3632200" y="1854200"/>
                  <a:pt x="3733800" y="698500"/>
                </a:cubicBezTo>
                <a:cubicBezTo>
                  <a:pt x="3771900" y="215900"/>
                  <a:pt x="3987800" y="0"/>
                  <a:pt x="4445000" y="0"/>
                </a:cubicBezTo>
                <a:cubicBezTo>
                  <a:pt x="4749800" y="0"/>
                  <a:pt x="4813300" y="114300"/>
                  <a:pt x="4813300" y="635000"/>
                </a:cubicBezTo>
                <a:cubicBezTo>
                  <a:pt x="4813300" y="901700"/>
                  <a:pt x="4737100" y="1117600"/>
                  <a:pt x="4648200" y="1117600"/>
                </a:cubicBezTo>
                <a:cubicBezTo>
                  <a:pt x="4559300" y="1117600"/>
                  <a:pt x="4495800" y="1371600"/>
                  <a:pt x="4495800" y="1689100"/>
                </a:cubicBezTo>
                <a:cubicBezTo>
                  <a:pt x="4495800" y="1993900"/>
                  <a:pt x="4559300" y="2247900"/>
                  <a:pt x="4648200" y="2247900"/>
                </a:cubicBezTo>
                <a:cubicBezTo>
                  <a:pt x="4737100" y="2247900"/>
                  <a:pt x="5080000" y="1943100"/>
                  <a:pt x="5422900" y="1574800"/>
                </a:cubicBezTo>
                <a:lnTo>
                  <a:pt x="6235700" y="673100"/>
                </a:lnTo>
                <a:cubicBezTo>
                  <a:pt x="6565900" y="304800"/>
                  <a:pt x="6959600" y="0"/>
                  <a:pt x="7112000" y="0"/>
                </a:cubicBezTo>
                <a:cubicBezTo>
                  <a:pt x="7251700" y="0"/>
                  <a:pt x="7378700" y="177800"/>
                  <a:pt x="7378700" y="406400"/>
                </a:cubicBezTo>
                <a:cubicBezTo>
                  <a:pt x="7378700" y="622300"/>
                  <a:pt x="7086600" y="1104900"/>
                  <a:pt x="6718300" y="1485900"/>
                </a:cubicBezTo>
                <a:close/>
                <a:moveTo>
                  <a:pt x="4203700" y="5994400"/>
                </a:moveTo>
                <a:moveTo>
                  <a:pt x="4406900" y="2247900"/>
                </a:moveTo>
                <a:cubicBezTo>
                  <a:pt x="4457700" y="2247900"/>
                  <a:pt x="4495800" y="2286000"/>
                  <a:pt x="4495800" y="2324100"/>
                </a:cubicBezTo>
                <a:cubicBezTo>
                  <a:pt x="4495800" y="2374900"/>
                  <a:pt x="4457700" y="2400300"/>
                  <a:pt x="4406900" y="2400300"/>
                </a:cubicBezTo>
                <a:cubicBezTo>
                  <a:pt x="4368800" y="2400300"/>
                  <a:pt x="4330700" y="2374900"/>
                  <a:pt x="4330700" y="2324100"/>
                </a:cubicBezTo>
                <a:cubicBezTo>
                  <a:pt x="4330700" y="2286000"/>
                  <a:pt x="4368800" y="2247900"/>
                  <a:pt x="4406900" y="2247900"/>
                </a:cubicBezTo>
                <a:close/>
                <a:moveTo>
                  <a:pt x="3441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26" name="Freeform 15326"/>
          <p:cNvSpPr/>
          <p:nvPr/>
        </p:nvSpPr>
        <p:spPr>
          <a:xfrm rot="0" flipH="0" flipV="0">
            <a:off x="16911828" y="184537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27" name="Freeform 15327"/>
          <p:cNvSpPr/>
          <p:nvPr/>
        </p:nvSpPr>
        <p:spPr>
          <a:xfrm rot="0" flipH="0" flipV="0">
            <a:off x="16973153" y="18429833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28" name="Freeform 15328"/>
          <p:cNvSpPr/>
          <p:nvPr/>
        </p:nvSpPr>
        <p:spPr>
          <a:xfrm rot="0" flipH="0" flipV="0">
            <a:off x="17001178" y="18428747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29" name="Freeform 15329"/>
          <p:cNvSpPr/>
          <p:nvPr/>
        </p:nvSpPr>
        <p:spPr>
          <a:xfrm rot="0" flipH="0" flipV="0">
            <a:off x="17114852" y="18429109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30" name="Freeform 15330"/>
          <p:cNvSpPr/>
          <p:nvPr/>
        </p:nvSpPr>
        <p:spPr>
          <a:xfrm rot="0" flipH="0" flipV="0">
            <a:off x="17174648" y="18454445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31" name="Freeform 15331"/>
          <p:cNvSpPr/>
          <p:nvPr/>
        </p:nvSpPr>
        <p:spPr>
          <a:xfrm rot="0" flipH="0" flipV="0">
            <a:off x="17231305" y="18454445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32" name="Freeform 15332"/>
          <p:cNvSpPr/>
          <p:nvPr/>
        </p:nvSpPr>
        <p:spPr>
          <a:xfrm rot="0" flipH="0" flipV="0">
            <a:off x="17295204" y="184534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33" name="Freeform 15333"/>
          <p:cNvSpPr/>
          <p:nvPr/>
        </p:nvSpPr>
        <p:spPr>
          <a:xfrm rot="0" flipH="0" flipV="0">
            <a:off x="17351138" y="184537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34" name="Freeform 15334"/>
          <p:cNvSpPr/>
          <p:nvPr/>
        </p:nvSpPr>
        <p:spPr>
          <a:xfrm rot="0" flipH="0" flipV="0">
            <a:off x="17408641" y="18453360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35" name="Freeform 15335"/>
          <p:cNvSpPr/>
          <p:nvPr/>
        </p:nvSpPr>
        <p:spPr>
          <a:xfrm rot="0" flipH="0" flipV="0">
            <a:off x="17474590" y="18429109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36" name="Freeform 15336"/>
          <p:cNvSpPr/>
          <p:nvPr/>
        </p:nvSpPr>
        <p:spPr>
          <a:xfrm rot="0" flipH="0" flipV="0">
            <a:off x="17533298" y="18453360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37" name="Freeform 15337"/>
          <p:cNvSpPr/>
          <p:nvPr/>
        </p:nvSpPr>
        <p:spPr>
          <a:xfrm rot="0" flipH="0" flipV="0">
            <a:off x="17599489" y="184538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38" name="Freeform 15338"/>
          <p:cNvSpPr/>
          <p:nvPr/>
        </p:nvSpPr>
        <p:spPr>
          <a:xfrm rot="0" flipH="0" flipV="0">
            <a:off x="17678830" y="1845372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39" name="Freeform 15339"/>
          <p:cNvSpPr/>
          <p:nvPr/>
        </p:nvSpPr>
        <p:spPr>
          <a:xfrm rot="0" flipH="0" flipV="0">
            <a:off x="17788554" y="18453360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40" name="Freeform 15340"/>
          <p:cNvSpPr/>
          <p:nvPr/>
        </p:nvSpPr>
        <p:spPr>
          <a:xfrm rot="0" flipH="0" flipV="0">
            <a:off x="17906722" y="18428747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41" name="Freeform 15341"/>
          <p:cNvSpPr/>
          <p:nvPr/>
        </p:nvSpPr>
        <p:spPr>
          <a:xfrm rot="0" flipH="0" flipV="0">
            <a:off x="17964869" y="18429833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42" name="Freeform 15342"/>
          <p:cNvSpPr/>
          <p:nvPr/>
        </p:nvSpPr>
        <p:spPr>
          <a:xfrm rot="0" flipH="0" flipV="0">
            <a:off x="17993093" y="18428144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43" name="Freeform 15343"/>
          <p:cNvSpPr/>
          <p:nvPr/>
        </p:nvSpPr>
        <p:spPr>
          <a:xfrm rot="0" flipH="0" flipV="0">
            <a:off x="18048946" y="18453963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44" name="Freeform 15344"/>
          <p:cNvSpPr/>
          <p:nvPr/>
        </p:nvSpPr>
        <p:spPr>
          <a:xfrm rot="0" flipH="0" flipV="0">
            <a:off x="18111676" y="18453601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45" name="Freeform 15345"/>
          <p:cNvSpPr/>
          <p:nvPr/>
        </p:nvSpPr>
        <p:spPr>
          <a:xfrm rot="0" flipH="0" flipV="0">
            <a:off x="18172356" y="18428626"/>
            <a:ext cx="49587" cy="82524"/>
          </a:xfrm>
          <a:custGeom>
            <a:pathLst>
              <a:path w="5219700" h="8686800">
                <a:moveTo>
                  <a:pt x="127000" y="5854700"/>
                </a:moveTo>
                <a:lnTo>
                  <a:pt x="1143000" y="2273300"/>
                </a:lnTo>
                <a:cubicBezTo>
                  <a:pt x="1206500" y="2032000"/>
                  <a:pt x="1346200" y="1663700"/>
                  <a:pt x="1447800" y="1447800"/>
                </a:cubicBezTo>
                <a:lnTo>
                  <a:pt x="1524000" y="1270000"/>
                </a:lnTo>
                <a:cubicBezTo>
                  <a:pt x="1765300" y="762000"/>
                  <a:pt x="2184400" y="355600"/>
                  <a:pt x="2540000" y="292100"/>
                </a:cubicBezTo>
                <a:cubicBezTo>
                  <a:pt x="2705100" y="266700"/>
                  <a:pt x="2882900" y="190500"/>
                  <a:pt x="2946400" y="139700"/>
                </a:cubicBezTo>
                <a:cubicBezTo>
                  <a:pt x="3086100" y="0"/>
                  <a:pt x="3771900" y="0"/>
                  <a:pt x="4114800" y="139700"/>
                </a:cubicBezTo>
                <a:cubicBezTo>
                  <a:pt x="4800600" y="406400"/>
                  <a:pt x="5067300" y="1028700"/>
                  <a:pt x="4876800" y="1917700"/>
                </a:cubicBezTo>
                <a:lnTo>
                  <a:pt x="4826000" y="2146300"/>
                </a:lnTo>
                <a:cubicBezTo>
                  <a:pt x="4775200" y="2387600"/>
                  <a:pt x="4673600" y="2590800"/>
                  <a:pt x="4610100" y="2590800"/>
                </a:cubicBezTo>
                <a:cubicBezTo>
                  <a:pt x="4394200" y="2590800"/>
                  <a:pt x="4483100" y="3225800"/>
                  <a:pt x="4737100" y="3517900"/>
                </a:cubicBezTo>
                <a:cubicBezTo>
                  <a:pt x="5143500" y="3962400"/>
                  <a:pt x="5219700" y="4356100"/>
                  <a:pt x="5029200" y="5105400"/>
                </a:cubicBezTo>
                <a:lnTo>
                  <a:pt x="4787900" y="6108700"/>
                </a:lnTo>
                <a:cubicBezTo>
                  <a:pt x="4724400" y="6337300"/>
                  <a:pt x="4610100" y="6705600"/>
                  <a:pt x="4533900" y="6934200"/>
                </a:cubicBezTo>
                <a:lnTo>
                  <a:pt x="4406900" y="7251700"/>
                </a:lnTo>
                <a:cubicBezTo>
                  <a:pt x="4318000" y="7467600"/>
                  <a:pt x="4102100" y="7797800"/>
                  <a:pt x="3924300" y="7975600"/>
                </a:cubicBezTo>
                <a:lnTo>
                  <a:pt x="3543300" y="8369300"/>
                </a:lnTo>
                <a:cubicBezTo>
                  <a:pt x="3365500" y="8547100"/>
                  <a:pt x="3022600" y="8686800"/>
                  <a:pt x="2768600" y="8686800"/>
                </a:cubicBezTo>
                <a:lnTo>
                  <a:pt x="1257300" y="8686800"/>
                </a:lnTo>
                <a:cubicBezTo>
                  <a:pt x="520700" y="8686800"/>
                  <a:pt x="0" y="8064500"/>
                  <a:pt x="0" y="7188200"/>
                </a:cubicBezTo>
                <a:lnTo>
                  <a:pt x="0" y="6743700"/>
                </a:lnTo>
                <a:cubicBezTo>
                  <a:pt x="0" y="6489700"/>
                  <a:pt x="63500" y="6083300"/>
                  <a:pt x="127000" y="5854700"/>
                </a:cubicBezTo>
                <a:close/>
                <a:moveTo>
                  <a:pt x="2235200" y="8712200"/>
                </a:moveTo>
                <a:moveTo>
                  <a:pt x="2222500" y="1905000"/>
                </a:moveTo>
                <a:cubicBezTo>
                  <a:pt x="2146300" y="2108200"/>
                  <a:pt x="2082800" y="2413000"/>
                  <a:pt x="2082800" y="2590800"/>
                </a:cubicBezTo>
                <a:cubicBezTo>
                  <a:pt x="2082800" y="2768600"/>
                  <a:pt x="2171700" y="2908300"/>
                  <a:pt x="2286000" y="2908300"/>
                </a:cubicBezTo>
                <a:cubicBezTo>
                  <a:pt x="2400300" y="2908300"/>
                  <a:pt x="2705100" y="2844800"/>
                  <a:pt x="2959100" y="2768600"/>
                </a:cubicBezTo>
                <a:lnTo>
                  <a:pt x="3060700" y="2743200"/>
                </a:lnTo>
                <a:cubicBezTo>
                  <a:pt x="3746500" y="2527300"/>
                  <a:pt x="4013200" y="2235200"/>
                  <a:pt x="4013200" y="1676400"/>
                </a:cubicBezTo>
                <a:cubicBezTo>
                  <a:pt x="4013200" y="1155700"/>
                  <a:pt x="3860800" y="990600"/>
                  <a:pt x="3390900" y="990600"/>
                </a:cubicBezTo>
                <a:lnTo>
                  <a:pt x="3340100" y="990600"/>
                </a:lnTo>
                <a:cubicBezTo>
                  <a:pt x="2844800" y="990600"/>
                  <a:pt x="2425700" y="1333500"/>
                  <a:pt x="2222500" y="1905000"/>
                </a:cubicBezTo>
                <a:close/>
                <a:moveTo>
                  <a:pt x="6184900" y="8712200"/>
                </a:moveTo>
                <a:moveTo>
                  <a:pt x="1079500" y="6413500"/>
                </a:moveTo>
                <a:lnTo>
                  <a:pt x="1003300" y="7302500"/>
                </a:lnTo>
                <a:cubicBezTo>
                  <a:pt x="977900" y="7556500"/>
                  <a:pt x="1066800" y="7823200"/>
                  <a:pt x="1206500" y="7899400"/>
                </a:cubicBezTo>
                <a:cubicBezTo>
                  <a:pt x="1524000" y="8089900"/>
                  <a:pt x="2057400" y="8089900"/>
                  <a:pt x="2628900" y="7874000"/>
                </a:cubicBezTo>
                <a:lnTo>
                  <a:pt x="2692400" y="7861300"/>
                </a:lnTo>
                <a:cubicBezTo>
                  <a:pt x="2959100" y="7759700"/>
                  <a:pt x="3251200" y="7505700"/>
                  <a:pt x="3352800" y="7289800"/>
                </a:cubicBezTo>
                <a:lnTo>
                  <a:pt x="3695700" y="6616700"/>
                </a:lnTo>
                <a:cubicBezTo>
                  <a:pt x="3873500" y="6223000"/>
                  <a:pt x="3937000" y="5969000"/>
                  <a:pt x="4064000" y="4914900"/>
                </a:cubicBezTo>
                <a:lnTo>
                  <a:pt x="4114800" y="4521200"/>
                </a:lnTo>
                <a:cubicBezTo>
                  <a:pt x="4140200" y="4254500"/>
                  <a:pt x="4064000" y="3924300"/>
                  <a:pt x="3937000" y="3797300"/>
                </a:cubicBezTo>
                <a:cubicBezTo>
                  <a:pt x="3797300" y="3670300"/>
                  <a:pt x="3492500" y="3556000"/>
                  <a:pt x="3238500" y="3556000"/>
                </a:cubicBezTo>
                <a:lnTo>
                  <a:pt x="3098800" y="3556000"/>
                </a:lnTo>
                <a:cubicBezTo>
                  <a:pt x="2438400" y="3556000"/>
                  <a:pt x="1841500" y="3860800"/>
                  <a:pt x="1625600" y="4318000"/>
                </a:cubicBezTo>
                <a:lnTo>
                  <a:pt x="1447800" y="4673600"/>
                </a:lnTo>
                <a:cubicBezTo>
                  <a:pt x="1193800" y="5181600"/>
                  <a:pt x="1193800" y="5181600"/>
                  <a:pt x="1079500" y="6413500"/>
                </a:cubicBezTo>
                <a:close/>
                <a:moveTo>
                  <a:pt x="1676400" y="871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46" name="Freeform 15346"/>
          <p:cNvSpPr/>
          <p:nvPr/>
        </p:nvSpPr>
        <p:spPr>
          <a:xfrm rot="0" flipH="0" flipV="0">
            <a:off x="18228208" y="18428868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47" name="Freeform 15347"/>
          <p:cNvSpPr/>
          <p:nvPr/>
        </p:nvSpPr>
        <p:spPr>
          <a:xfrm rot="0" flipH="0" flipV="0">
            <a:off x="18257279" y="18429109"/>
            <a:ext cx="54895" cy="82283"/>
          </a:xfrm>
          <a:custGeom>
            <a:pathLst>
              <a:path w="5778500" h="8661400">
                <a:moveTo>
                  <a:pt x="5638800" y="2679700"/>
                </a:moveTo>
                <a:lnTo>
                  <a:pt x="4064000" y="7556500"/>
                </a:lnTo>
                <a:cubicBezTo>
                  <a:pt x="3873500" y="8140700"/>
                  <a:pt x="2997200" y="8661400"/>
                  <a:pt x="2197100" y="8661400"/>
                </a:cubicBezTo>
                <a:lnTo>
                  <a:pt x="1587500" y="8661400"/>
                </a:lnTo>
                <a:cubicBezTo>
                  <a:pt x="1333500" y="8661400"/>
                  <a:pt x="952500" y="8559800"/>
                  <a:pt x="749300" y="8432800"/>
                </a:cubicBezTo>
                <a:lnTo>
                  <a:pt x="571500" y="8318500"/>
                </a:lnTo>
                <a:cubicBezTo>
                  <a:pt x="127000" y="8051800"/>
                  <a:pt x="0" y="7797800"/>
                  <a:pt x="0" y="7162800"/>
                </a:cubicBezTo>
                <a:lnTo>
                  <a:pt x="0" y="6718300"/>
                </a:lnTo>
                <a:cubicBezTo>
                  <a:pt x="0" y="6464300"/>
                  <a:pt x="38100" y="6070600"/>
                  <a:pt x="88900" y="5829300"/>
                </a:cubicBezTo>
                <a:lnTo>
                  <a:pt x="215900" y="5156200"/>
                </a:lnTo>
                <a:cubicBezTo>
                  <a:pt x="254000" y="4914900"/>
                  <a:pt x="381000" y="4546600"/>
                  <a:pt x="495300" y="4330700"/>
                </a:cubicBezTo>
                <a:lnTo>
                  <a:pt x="863600" y="3644900"/>
                </a:lnTo>
                <a:cubicBezTo>
                  <a:pt x="1092200" y="3187700"/>
                  <a:pt x="1485900" y="2921000"/>
                  <a:pt x="2171700" y="2743200"/>
                </a:cubicBezTo>
                <a:lnTo>
                  <a:pt x="2336800" y="2692400"/>
                </a:lnTo>
                <a:cubicBezTo>
                  <a:pt x="2603500" y="2628900"/>
                  <a:pt x="3009900" y="2565400"/>
                  <a:pt x="3263900" y="2565400"/>
                </a:cubicBezTo>
                <a:lnTo>
                  <a:pt x="4038600" y="2565400"/>
                </a:lnTo>
                <a:cubicBezTo>
                  <a:pt x="4749800" y="2565400"/>
                  <a:pt x="5092700" y="2057400"/>
                  <a:pt x="4940300" y="1206500"/>
                </a:cubicBezTo>
                <a:cubicBezTo>
                  <a:pt x="4889500" y="952500"/>
                  <a:pt x="4483100" y="800100"/>
                  <a:pt x="3797300" y="800100"/>
                </a:cubicBezTo>
                <a:lnTo>
                  <a:pt x="3187700" y="800100"/>
                </a:lnTo>
                <a:cubicBezTo>
                  <a:pt x="2933700" y="800100"/>
                  <a:pt x="2692400" y="762000"/>
                  <a:pt x="2654300" y="723900"/>
                </a:cubicBezTo>
                <a:cubicBezTo>
                  <a:pt x="2552700" y="622300"/>
                  <a:pt x="2552700" y="190500"/>
                  <a:pt x="2654300" y="76200"/>
                </a:cubicBezTo>
                <a:cubicBezTo>
                  <a:pt x="2692400" y="38100"/>
                  <a:pt x="2933700" y="0"/>
                  <a:pt x="3187700" y="0"/>
                </a:cubicBezTo>
                <a:lnTo>
                  <a:pt x="4356100" y="0"/>
                </a:lnTo>
                <a:cubicBezTo>
                  <a:pt x="5308600" y="0"/>
                  <a:pt x="5778500" y="520700"/>
                  <a:pt x="5778500" y="1524000"/>
                </a:cubicBezTo>
                <a:lnTo>
                  <a:pt x="5778500" y="1790700"/>
                </a:lnTo>
                <a:cubicBezTo>
                  <a:pt x="5778500" y="2044700"/>
                  <a:pt x="5715000" y="2438400"/>
                  <a:pt x="5638800" y="2679700"/>
                </a:cubicBezTo>
                <a:close/>
                <a:moveTo>
                  <a:pt x="5321300" y="8661400"/>
                </a:moveTo>
                <a:moveTo>
                  <a:pt x="1143000" y="5181600"/>
                </a:moveTo>
                <a:lnTo>
                  <a:pt x="901700" y="6311900"/>
                </a:lnTo>
                <a:cubicBezTo>
                  <a:pt x="736600" y="7061200"/>
                  <a:pt x="800100" y="7404100"/>
                  <a:pt x="1130300" y="7632700"/>
                </a:cubicBezTo>
                <a:cubicBezTo>
                  <a:pt x="1308100" y="7759700"/>
                  <a:pt x="1574800" y="7861300"/>
                  <a:pt x="1727200" y="7861300"/>
                </a:cubicBezTo>
                <a:cubicBezTo>
                  <a:pt x="2540000" y="7861300"/>
                  <a:pt x="3200400" y="7505700"/>
                  <a:pt x="3467100" y="6934200"/>
                </a:cubicBezTo>
                <a:lnTo>
                  <a:pt x="3708400" y="6426200"/>
                </a:lnTo>
                <a:cubicBezTo>
                  <a:pt x="3810000" y="6210300"/>
                  <a:pt x="3937000" y="5829300"/>
                  <a:pt x="3987800" y="5600700"/>
                </a:cubicBezTo>
                <a:lnTo>
                  <a:pt x="4241800" y="4445000"/>
                </a:lnTo>
                <a:cubicBezTo>
                  <a:pt x="4368800" y="3848100"/>
                  <a:pt x="4356100" y="3721100"/>
                  <a:pt x="4178300" y="3530600"/>
                </a:cubicBezTo>
                <a:cubicBezTo>
                  <a:pt x="3822700" y="3187700"/>
                  <a:pt x="2438400" y="3378200"/>
                  <a:pt x="1943100" y="3860800"/>
                </a:cubicBezTo>
                <a:lnTo>
                  <a:pt x="1879600" y="3911600"/>
                </a:lnTo>
                <a:cubicBezTo>
                  <a:pt x="1435100" y="4343400"/>
                  <a:pt x="1244600" y="4648200"/>
                  <a:pt x="1143000" y="5181600"/>
                </a:cubicBezTo>
                <a:close/>
                <a:moveTo>
                  <a:pt x="28194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48" name="Freeform 15348"/>
          <p:cNvSpPr/>
          <p:nvPr/>
        </p:nvSpPr>
        <p:spPr>
          <a:xfrm rot="0" flipH="0" flipV="0">
            <a:off x="18312166" y="1845372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49" name="Freeform 15349"/>
          <p:cNvSpPr/>
          <p:nvPr/>
        </p:nvSpPr>
        <p:spPr>
          <a:xfrm rot="0" flipH="0" flipV="0">
            <a:off x="18375499" y="18453480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50" name="Freeform 15350"/>
          <p:cNvSpPr/>
          <p:nvPr/>
        </p:nvSpPr>
        <p:spPr>
          <a:xfrm rot="0" flipH="0" flipV="0">
            <a:off x="18432438" y="18453239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51" name="Freeform 15351"/>
          <p:cNvSpPr/>
          <p:nvPr/>
        </p:nvSpPr>
        <p:spPr>
          <a:xfrm rot="0" flipH="0" flipV="0">
            <a:off x="18481536" y="18453842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52" name="Freeform 15352"/>
          <p:cNvSpPr/>
          <p:nvPr/>
        </p:nvSpPr>
        <p:spPr>
          <a:xfrm rot="0" flipH="0" flipV="0">
            <a:off x="18559829" y="18429833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53" name="Freeform 15353"/>
          <p:cNvSpPr/>
          <p:nvPr/>
        </p:nvSpPr>
        <p:spPr>
          <a:xfrm rot="0" flipH="0" flipV="0">
            <a:off x="18632902" y="18428144"/>
            <a:ext cx="74923" cy="94468"/>
          </a:xfrm>
          <a:custGeom>
            <a:pathLst>
              <a:path w="7886700" h="9944100">
                <a:moveTo>
                  <a:pt x="5232400" y="8813800"/>
                </a:moveTo>
                <a:lnTo>
                  <a:pt x="1612900" y="8813800"/>
                </a:lnTo>
                <a:cubicBezTo>
                  <a:pt x="1219200" y="8813800"/>
                  <a:pt x="990600" y="9029700"/>
                  <a:pt x="901700" y="9448800"/>
                </a:cubicBezTo>
                <a:lnTo>
                  <a:pt x="863600" y="9626600"/>
                </a:lnTo>
                <a:cubicBezTo>
                  <a:pt x="825500" y="9804400"/>
                  <a:pt x="660400" y="9944100"/>
                  <a:pt x="482600" y="9944100"/>
                </a:cubicBezTo>
                <a:cubicBezTo>
                  <a:pt x="127000" y="9944100"/>
                  <a:pt x="0" y="9855200"/>
                  <a:pt x="0" y="9626600"/>
                </a:cubicBezTo>
                <a:cubicBezTo>
                  <a:pt x="0" y="9537700"/>
                  <a:pt x="38100" y="9334500"/>
                  <a:pt x="76200" y="9169400"/>
                </a:cubicBezTo>
                <a:lnTo>
                  <a:pt x="177800" y="8712200"/>
                </a:lnTo>
                <a:cubicBezTo>
                  <a:pt x="254000" y="8356600"/>
                  <a:pt x="533400" y="8064500"/>
                  <a:pt x="965200" y="7874000"/>
                </a:cubicBezTo>
                <a:lnTo>
                  <a:pt x="1193800" y="7772400"/>
                </a:lnTo>
                <a:cubicBezTo>
                  <a:pt x="1587500" y="7594600"/>
                  <a:pt x="1600200" y="7594600"/>
                  <a:pt x="1676400" y="7213600"/>
                </a:cubicBezTo>
                <a:lnTo>
                  <a:pt x="1714500" y="7035800"/>
                </a:lnTo>
                <a:cubicBezTo>
                  <a:pt x="1739900" y="6858000"/>
                  <a:pt x="1828800" y="6578600"/>
                  <a:pt x="1892300" y="6426200"/>
                </a:cubicBezTo>
                <a:lnTo>
                  <a:pt x="4000500" y="1041400"/>
                </a:lnTo>
                <a:cubicBezTo>
                  <a:pt x="4064000" y="876300"/>
                  <a:pt x="4178300" y="635000"/>
                  <a:pt x="4267200" y="495300"/>
                </a:cubicBezTo>
                <a:lnTo>
                  <a:pt x="4292600" y="457200"/>
                </a:lnTo>
                <a:cubicBezTo>
                  <a:pt x="4521200" y="63500"/>
                  <a:pt x="4635500" y="0"/>
                  <a:pt x="4978400" y="0"/>
                </a:cubicBezTo>
                <a:lnTo>
                  <a:pt x="7378700" y="0"/>
                </a:lnTo>
                <a:cubicBezTo>
                  <a:pt x="7556500" y="0"/>
                  <a:pt x="7734300" y="38100"/>
                  <a:pt x="7785100" y="76200"/>
                </a:cubicBezTo>
                <a:cubicBezTo>
                  <a:pt x="7886700" y="177800"/>
                  <a:pt x="7886700" y="711200"/>
                  <a:pt x="7785100" y="1104900"/>
                </a:cubicBezTo>
                <a:lnTo>
                  <a:pt x="6400800" y="6578600"/>
                </a:lnTo>
                <a:cubicBezTo>
                  <a:pt x="6350000" y="6756400"/>
                  <a:pt x="6273800" y="6896100"/>
                  <a:pt x="6210300" y="6896100"/>
                </a:cubicBezTo>
                <a:cubicBezTo>
                  <a:pt x="6146800" y="6896100"/>
                  <a:pt x="6096000" y="7035800"/>
                  <a:pt x="6096000" y="7213600"/>
                </a:cubicBezTo>
                <a:lnTo>
                  <a:pt x="6096000" y="7531100"/>
                </a:lnTo>
                <a:cubicBezTo>
                  <a:pt x="6096000" y="7708900"/>
                  <a:pt x="6134100" y="7886700"/>
                  <a:pt x="6184900" y="7937500"/>
                </a:cubicBezTo>
                <a:cubicBezTo>
                  <a:pt x="6223000" y="7975600"/>
                  <a:pt x="6337300" y="8013700"/>
                  <a:pt x="6426200" y="8013700"/>
                </a:cubicBezTo>
                <a:cubicBezTo>
                  <a:pt x="6502400" y="8013700"/>
                  <a:pt x="6578600" y="8166100"/>
                  <a:pt x="6578600" y="8343900"/>
                </a:cubicBezTo>
                <a:lnTo>
                  <a:pt x="6578600" y="8661400"/>
                </a:lnTo>
                <a:cubicBezTo>
                  <a:pt x="6578600" y="8839200"/>
                  <a:pt x="6540500" y="9118600"/>
                  <a:pt x="6502400" y="9296400"/>
                </a:cubicBezTo>
                <a:lnTo>
                  <a:pt x="6413500" y="9626600"/>
                </a:lnTo>
                <a:cubicBezTo>
                  <a:pt x="6362700" y="9817100"/>
                  <a:pt x="6197600" y="9944100"/>
                  <a:pt x="6007100" y="9944100"/>
                </a:cubicBezTo>
                <a:lnTo>
                  <a:pt x="5778500" y="9944100"/>
                </a:lnTo>
                <a:cubicBezTo>
                  <a:pt x="5588000" y="9944100"/>
                  <a:pt x="5461000" y="9817100"/>
                  <a:pt x="5461000" y="9626600"/>
                </a:cubicBezTo>
                <a:lnTo>
                  <a:pt x="5461000" y="9461500"/>
                </a:lnTo>
                <a:cubicBezTo>
                  <a:pt x="5461000" y="9283700"/>
                  <a:pt x="5473700" y="9067800"/>
                  <a:pt x="5511800" y="8978900"/>
                </a:cubicBezTo>
                <a:cubicBezTo>
                  <a:pt x="5537200" y="8890000"/>
                  <a:pt x="5410200" y="8813800"/>
                  <a:pt x="5232400" y="8813800"/>
                </a:cubicBezTo>
                <a:close/>
                <a:moveTo>
                  <a:pt x="-368300" y="8763000"/>
                </a:moveTo>
                <a:moveTo>
                  <a:pt x="4660900" y="1803400"/>
                </a:moveTo>
                <a:lnTo>
                  <a:pt x="2692400" y="6756400"/>
                </a:lnTo>
                <a:cubicBezTo>
                  <a:pt x="2628900" y="6921500"/>
                  <a:pt x="2565400" y="7200900"/>
                  <a:pt x="2565400" y="7378700"/>
                </a:cubicBezTo>
                <a:lnTo>
                  <a:pt x="2565400" y="7531100"/>
                </a:lnTo>
                <a:cubicBezTo>
                  <a:pt x="2565400" y="7785100"/>
                  <a:pt x="2641600" y="7861300"/>
                  <a:pt x="2895600" y="7861300"/>
                </a:cubicBezTo>
                <a:lnTo>
                  <a:pt x="4495800" y="7861300"/>
                </a:lnTo>
                <a:cubicBezTo>
                  <a:pt x="4876800" y="7861300"/>
                  <a:pt x="5003800" y="7747000"/>
                  <a:pt x="5118100" y="7340600"/>
                </a:cubicBezTo>
                <a:lnTo>
                  <a:pt x="6654800" y="2070100"/>
                </a:lnTo>
                <a:cubicBezTo>
                  <a:pt x="6705600" y="1892300"/>
                  <a:pt x="6743700" y="1612900"/>
                  <a:pt x="6743700" y="1435100"/>
                </a:cubicBezTo>
                <a:lnTo>
                  <a:pt x="6743700" y="1282700"/>
                </a:lnTo>
                <a:cubicBezTo>
                  <a:pt x="6743700" y="1041400"/>
                  <a:pt x="6654800" y="952500"/>
                  <a:pt x="6426200" y="952500"/>
                </a:cubicBezTo>
                <a:lnTo>
                  <a:pt x="5410200" y="952500"/>
                </a:lnTo>
                <a:cubicBezTo>
                  <a:pt x="5092700" y="952500"/>
                  <a:pt x="4914900" y="1168400"/>
                  <a:pt x="4660900" y="1803400"/>
                </a:cubicBezTo>
                <a:close/>
                <a:moveTo>
                  <a:pt x="66421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54" name="Freeform 15354"/>
          <p:cNvSpPr/>
          <p:nvPr/>
        </p:nvSpPr>
        <p:spPr>
          <a:xfrm rot="0" flipH="0" flipV="0">
            <a:off x="18716001" y="18428988"/>
            <a:ext cx="58394" cy="82283"/>
          </a:xfrm>
          <a:custGeom>
            <a:pathLst>
              <a:path w="6146800" h="8661400">
                <a:moveTo>
                  <a:pt x="5359400" y="990600"/>
                </a:moveTo>
                <a:lnTo>
                  <a:pt x="3797300" y="1054100"/>
                </a:lnTo>
                <a:cubicBezTo>
                  <a:pt x="2819400" y="1092200"/>
                  <a:pt x="2374900" y="1447800"/>
                  <a:pt x="2120900" y="2400300"/>
                </a:cubicBezTo>
                <a:lnTo>
                  <a:pt x="1181100" y="5867400"/>
                </a:lnTo>
                <a:cubicBezTo>
                  <a:pt x="812800" y="7213600"/>
                  <a:pt x="1016000" y="7708900"/>
                  <a:pt x="1943100" y="7708900"/>
                </a:cubicBezTo>
                <a:lnTo>
                  <a:pt x="2933700" y="7708900"/>
                </a:lnTo>
                <a:cubicBezTo>
                  <a:pt x="3289300" y="7708900"/>
                  <a:pt x="3619500" y="7785100"/>
                  <a:pt x="3683000" y="7874000"/>
                </a:cubicBezTo>
                <a:cubicBezTo>
                  <a:pt x="3733800" y="7962900"/>
                  <a:pt x="3886200" y="8077200"/>
                  <a:pt x="4000500" y="8115300"/>
                </a:cubicBezTo>
                <a:cubicBezTo>
                  <a:pt x="4114800" y="8153400"/>
                  <a:pt x="4216400" y="8267700"/>
                  <a:pt x="4216400" y="8343900"/>
                </a:cubicBezTo>
                <a:cubicBezTo>
                  <a:pt x="4216400" y="8610600"/>
                  <a:pt x="4076700" y="8661400"/>
                  <a:pt x="3416300" y="8661400"/>
                </a:cubicBezTo>
                <a:lnTo>
                  <a:pt x="1803400" y="8661400"/>
                </a:lnTo>
                <a:cubicBezTo>
                  <a:pt x="1460500" y="8661400"/>
                  <a:pt x="1117600" y="8585200"/>
                  <a:pt x="1066800" y="8496300"/>
                </a:cubicBezTo>
                <a:cubicBezTo>
                  <a:pt x="1003300" y="8407400"/>
                  <a:pt x="863600" y="8293100"/>
                  <a:pt x="736600" y="8255000"/>
                </a:cubicBezTo>
                <a:cubicBezTo>
                  <a:pt x="419100" y="8140700"/>
                  <a:pt x="381000" y="8089900"/>
                  <a:pt x="203200" y="7505700"/>
                </a:cubicBezTo>
                <a:cubicBezTo>
                  <a:pt x="0" y="6858000"/>
                  <a:pt x="0" y="6794500"/>
                  <a:pt x="203200" y="6540500"/>
                </a:cubicBezTo>
                <a:cubicBezTo>
                  <a:pt x="304800" y="6426200"/>
                  <a:pt x="406400" y="6159500"/>
                  <a:pt x="431800" y="5943600"/>
                </a:cubicBezTo>
                <a:cubicBezTo>
                  <a:pt x="469900" y="5715000"/>
                  <a:pt x="546100" y="5422900"/>
                  <a:pt x="596900" y="5295900"/>
                </a:cubicBezTo>
                <a:cubicBezTo>
                  <a:pt x="647700" y="5168900"/>
                  <a:pt x="723900" y="4876800"/>
                  <a:pt x="762000" y="4648200"/>
                </a:cubicBezTo>
                <a:cubicBezTo>
                  <a:pt x="800100" y="4432300"/>
                  <a:pt x="863600" y="4140200"/>
                  <a:pt x="914400" y="4013200"/>
                </a:cubicBezTo>
                <a:cubicBezTo>
                  <a:pt x="977900" y="3886200"/>
                  <a:pt x="1041400" y="3632200"/>
                  <a:pt x="1079500" y="3454400"/>
                </a:cubicBezTo>
                <a:cubicBezTo>
                  <a:pt x="1117600" y="3276600"/>
                  <a:pt x="1181100" y="3022600"/>
                  <a:pt x="1231900" y="2882900"/>
                </a:cubicBezTo>
                <a:cubicBezTo>
                  <a:pt x="1282700" y="2755900"/>
                  <a:pt x="1333500" y="2489200"/>
                  <a:pt x="1333500" y="2286000"/>
                </a:cubicBezTo>
                <a:cubicBezTo>
                  <a:pt x="1333500" y="2095500"/>
                  <a:pt x="1473200" y="1676400"/>
                  <a:pt x="1651000" y="1371600"/>
                </a:cubicBezTo>
                <a:lnTo>
                  <a:pt x="1765300" y="1193800"/>
                </a:lnTo>
                <a:cubicBezTo>
                  <a:pt x="1943100" y="889000"/>
                  <a:pt x="2171700" y="647700"/>
                  <a:pt x="2273300" y="647700"/>
                </a:cubicBezTo>
                <a:cubicBezTo>
                  <a:pt x="2374900" y="647700"/>
                  <a:pt x="2451100" y="571500"/>
                  <a:pt x="2451100" y="482600"/>
                </a:cubicBezTo>
                <a:cubicBezTo>
                  <a:pt x="2451100" y="393700"/>
                  <a:pt x="2628900" y="330200"/>
                  <a:pt x="2857500" y="330200"/>
                </a:cubicBezTo>
                <a:cubicBezTo>
                  <a:pt x="3073400" y="330200"/>
                  <a:pt x="3302000" y="254000"/>
                  <a:pt x="3352800" y="165100"/>
                </a:cubicBezTo>
                <a:cubicBezTo>
                  <a:pt x="3403600" y="76200"/>
                  <a:pt x="3746500" y="0"/>
                  <a:pt x="4089400" y="0"/>
                </a:cubicBezTo>
                <a:lnTo>
                  <a:pt x="5334000" y="0"/>
                </a:lnTo>
                <a:cubicBezTo>
                  <a:pt x="6070600" y="0"/>
                  <a:pt x="6146800" y="38100"/>
                  <a:pt x="6146800" y="482600"/>
                </a:cubicBezTo>
                <a:cubicBezTo>
                  <a:pt x="6146800" y="914400"/>
                  <a:pt x="6070600" y="965200"/>
                  <a:pt x="5359400" y="990600"/>
                </a:cubicBezTo>
                <a:close/>
                <a:moveTo>
                  <a:pt x="72390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55" name="Freeform 15355"/>
          <p:cNvSpPr/>
          <p:nvPr/>
        </p:nvSpPr>
        <p:spPr>
          <a:xfrm rot="0" flipH="0" flipV="0">
            <a:off x="18792465" y="18429109"/>
            <a:ext cx="50190" cy="82283"/>
          </a:xfrm>
          <a:custGeom>
            <a:pathLst>
              <a:path w="5283200" h="8661400">
                <a:moveTo>
                  <a:pt x="635000" y="0"/>
                </a:moveTo>
                <a:lnTo>
                  <a:pt x="4813300" y="0"/>
                </a:lnTo>
                <a:cubicBezTo>
                  <a:pt x="5118100" y="0"/>
                  <a:pt x="5283200" y="203200"/>
                  <a:pt x="5283200" y="596900"/>
                </a:cubicBezTo>
                <a:cubicBezTo>
                  <a:pt x="5283200" y="711200"/>
                  <a:pt x="5257800" y="838200"/>
                  <a:pt x="5207000" y="876300"/>
                </a:cubicBezTo>
                <a:cubicBezTo>
                  <a:pt x="5168900" y="927100"/>
                  <a:pt x="4978400" y="952500"/>
                  <a:pt x="4813300" y="952500"/>
                </a:cubicBezTo>
                <a:lnTo>
                  <a:pt x="3200400" y="952500"/>
                </a:lnTo>
                <a:cubicBezTo>
                  <a:pt x="2908300" y="952500"/>
                  <a:pt x="2882900" y="977900"/>
                  <a:pt x="2806700" y="1295400"/>
                </a:cubicBezTo>
                <a:lnTo>
                  <a:pt x="2641600" y="1993900"/>
                </a:lnTo>
                <a:cubicBezTo>
                  <a:pt x="2590800" y="2171700"/>
                  <a:pt x="2565400" y="2451100"/>
                  <a:pt x="2565400" y="2603500"/>
                </a:cubicBezTo>
                <a:cubicBezTo>
                  <a:pt x="2565400" y="2755900"/>
                  <a:pt x="2527300" y="3022600"/>
                  <a:pt x="2476500" y="3187700"/>
                </a:cubicBezTo>
                <a:lnTo>
                  <a:pt x="1219200" y="7950200"/>
                </a:lnTo>
                <a:cubicBezTo>
                  <a:pt x="1054100" y="8610600"/>
                  <a:pt x="1016000" y="8661400"/>
                  <a:pt x="698500" y="8661400"/>
                </a:cubicBezTo>
                <a:lnTo>
                  <a:pt x="635000" y="8661400"/>
                </a:lnTo>
                <a:cubicBezTo>
                  <a:pt x="228600" y="8661400"/>
                  <a:pt x="152400" y="8585200"/>
                  <a:pt x="152400" y="8178800"/>
                </a:cubicBezTo>
                <a:cubicBezTo>
                  <a:pt x="152400" y="8001000"/>
                  <a:pt x="190500" y="7721600"/>
                  <a:pt x="241300" y="7556500"/>
                </a:cubicBezTo>
                <a:lnTo>
                  <a:pt x="1651000" y="2298700"/>
                </a:lnTo>
                <a:cubicBezTo>
                  <a:pt x="1701800" y="2133600"/>
                  <a:pt x="1778000" y="1854200"/>
                  <a:pt x="1841500" y="1663700"/>
                </a:cubicBezTo>
                <a:lnTo>
                  <a:pt x="1930400" y="1384300"/>
                </a:lnTo>
                <a:cubicBezTo>
                  <a:pt x="2044700" y="1003300"/>
                  <a:pt x="2019300" y="952500"/>
                  <a:pt x="1600200" y="952500"/>
                </a:cubicBezTo>
                <a:lnTo>
                  <a:pt x="482600" y="952500"/>
                </a:lnTo>
                <a:cubicBezTo>
                  <a:pt x="88900" y="952500"/>
                  <a:pt x="0" y="876300"/>
                  <a:pt x="0" y="558800"/>
                </a:cubicBezTo>
                <a:cubicBezTo>
                  <a:pt x="0" y="419100"/>
                  <a:pt x="63500" y="241300"/>
                  <a:pt x="152400" y="152400"/>
                </a:cubicBezTo>
                <a:cubicBezTo>
                  <a:pt x="241300" y="63500"/>
                  <a:pt x="457200" y="0"/>
                  <a:pt x="635000" y="0"/>
                </a:cubicBezTo>
                <a:close/>
                <a:moveTo>
                  <a:pt x="63754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56" name="Freeform 15356"/>
          <p:cNvSpPr/>
          <p:nvPr/>
        </p:nvSpPr>
        <p:spPr>
          <a:xfrm rot="0" flipH="0" flipV="0">
            <a:off x="18849385" y="18428506"/>
            <a:ext cx="60928" cy="82403"/>
          </a:xfrm>
          <a:custGeom>
            <a:pathLst>
              <a:path w="6413500" h="8674100">
                <a:moveTo>
                  <a:pt x="2489200" y="8674100"/>
                </a:moveTo>
                <a:lnTo>
                  <a:pt x="800100" y="8674100"/>
                </a:lnTo>
                <a:cubicBezTo>
                  <a:pt x="88900" y="8674100"/>
                  <a:pt x="0" y="8623300"/>
                  <a:pt x="0" y="8267700"/>
                </a:cubicBezTo>
                <a:cubicBezTo>
                  <a:pt x="0" y="8001000"/>
                  <a:pt x="76200" y="7899400"/>
                  <a:pt x="355600" y="7785100"/>
                </a:cubicBezTo>
                <a:cubicBezTo>
                  <a:pt x="469900" y="7747000"/>
                  <a:pt x="850900" y="7708900"/>
                  <a:pt x="1206500" y="7708900"/>
                </a:cubicBezTo>
                <a:lnTo>
                  <a:pt x="2882900" y="7708900"/>
                </a:lnTo>
                <a:cubicBezTo>
                  <a:pt x="3302000" y="7708900"/>
                  <a:pt x="3619500" y="7493000"/>
                  <a:pt x="3771900" y="7073900"/>
                </a:cubicBezTo>
                <a:lnTo>
                  <a:pt x="3937000" y="6654800"/>
                </a:lnTo>
                <a:cubicBezTo>
                  <a:pt x="4254500" y="5816600"/>
                  <a:pt x="4229100" y="5321300"/>
                  <a:pt x="3886200" y="5219700"/>
                </a:cubicBezTo>
                <a:cubicBezTo>
                  <a:pt x="3530600" y="5118100"/>
                  <a:pt x="2755900" y="5118100"/>
                  <a:pt x="2641600" y="5219700"/>
                </a:cubicBezTo>
                <a:cubicBezTo>
                  <a:pt x="2603500" y="5257800"/>
                  <a:pt x="2298700" y="5245100"/>
                  <a:pt x="1955800" y="5181600"/>
                </a:cubicBezTo>
                <a:lnTo>
                  <a:pt x="1790700" y="5156200"/>
                </a:lnTo>
                <a:cubicBezTo>
                  <a:pt x="1447800" y="5092700"/>
                  <a:pt x="1092200" y="4953000"/>
                  <a:pt x="990600" y="4851400"/>
                </a:cubicBezTo>
                <a:cubicBezTo>
                  <a:pt x="495300" y="4356100"/>
                  <a:pt x="190500" y="3200400"/>
                  <a:pt x="406400" y="2692400"/>
                </a:cubicBezTo>
                <a:cubicBezTo>
                  <a:pt x="635000" y="2184400"/>
                  <a:pt x="1117600" y="584200"/>
                  <a:pt x="1117600" y="368300"/>
                </a:cubicBezTo>
                <a:cubicBezTo>
                  <a:pt x="1117600" y="152400"/>
                  <a:pt x="1270000" y="0"/>
                  <a:pt x="1498600" y="0"/>
                </a:cubicBezTo>
                <a:cubicBezTo>
                  <a:pt x="1638300" y="0"/>
                  <a:pt x="1803400" y="38100"/>
                  <a:pt x="1841500" y="88900"/>
                </a:cubicBezTo>
                <a:cubicBezTo>
                  <a:pt x="2032000" y="266700"/>
                  <a:pt x="1905000" y="1333500"/>
                  <a:pt x="1638300" y="1905000"/>
                </a:cubicBezTo>
                <a:lnTo>
                  <a:pt x="1574800" y="2032000"/>
                </a:lnTo>
                <a:cubicBezTo>
                  <a:pt x="1282700" y="2667000"/>
                  <a:pt x="1181100" y="3733800"/>
                  <a:pt x="1409700" y="4000500"/>
                </a:cubicBezTo>
                <a:cubicBezTo>
                  <a:pt x="1612900" y="4254500"/>
                  <a:pt x="2451100" y="4495800"/>
                  <a:pt x="3124200" y="4495800"/>
                </a:cubicBezTo>
                <a:lnTo>
                  <a:pt x="3530600" y="4495800"/>
                </a:lnTo>
                <a:cubicBezTo>
                  <a:pt x="4559300" y="4495800"/>
                  <a:pt x="4978400" y="4025900"/>
                  <a:pt x="4978400" y="2857500"/>
                </a:cubicBezTo>
                <a:cubicBezTo>
                  <a:pt x="4978400" y="2794000"/>
                  <a:pt x="5029200" y="2463800"/>
                  <a:pt x="5105400" y="2133600"/>
                </a:cubicBezTo>
                <a:lnTo>
                  <a:pt x="5270500" y="1346200"/>
                </a:lnTo>
                <a:cubicBezTo>
                  <a:pt x="5448300" y="533400"/>
                  <a:pt x="5765800" y="0"/>
                  <a:pt x="6096000" y="0"/>
                </a:cubicBezTo>
                <a:cubicBezTo>
                  <a:pt x="6362700" y="0"/>
                  <a:pt x="6413500" y="139700"/>
                  <a:pt x="6413500" y="723900"/>
                </a:cubicBezTo>
                <a:cubicBezTo>
                  <a:pt x="6413500" y="1041400"/>
                  <a:pt x="6350000" y="1562100"/>
                  <a:pt x="6248400" y="1905000"/>
                </a:cubicBezTo>
                <a:lnTo>
                  <a:pt x="5016500" y="6553200"/>
                </a:lnTo>
                <a:cubicBezTo>
                  <a:pt x="4660900" y="7899400"/>
                  <a:pt x="3746500" y="8674100"/>
                  <a:pt x="2489200" y="8674100"/>
                </a:cubicBezTo>
                <a:close/>
                <a:moveTo>
                  <a:pt x="-1041400" y="8724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57" name="Freeform 15357"/>
          <p:cNvSpPr/>
          <p:nvPr/>
        </p:nvSpPr>
        <p:spPr>
          <a:xfrm rot="0" flipH="0" flipV="0">
            <a:off x="18958624" y="18427661"/>
            <a:ext cx="61772" cy="83851"/>
          </a:xfrm>
          <a:custGeom>
            <a:pathLst>
              <a:path w="6502400" h="8826500">
                <a:moveTo>
                  <a:pt x="2781300" y="0"/>
                </a:moveTo>
                <a:lnTo>
                  <a:pt x="5994400" y="0"/>
                </a:lnTo>
                <a:cubicBezTo>
                  <a:pt x="6172200" y="0"/>
                  <a:pt x="6350000" y="38100"/>
                  <a:pt x="6388100" y="76200"/>
                </a:cubicBezTo>
                <a:cubicBezTo>
                  <a:pt x="6489700" y="165100"/>
                  <a:pt x="6502400" y="558800"/>
                  <a:pt x="6426200" y="800100"/>
                </a:cubicBezTo>
                <a:cubicBezTo>
                  <a:pt x="6400800" y="889000"/>
                  <a:pt x="6235700" y="965200"/>
                  <a:pt x="6057900" y="965200"/>
                </a:cubicBezTo>
                <a:lnTo>
                  <a:pt x="3263900" y="965200"/>
                </a:lnTo>
                <a:cubicBezTo>
                  <a:pt x="2882900" y="965200"/>
                  <a:pt x="2806700" y="1028700"/>
                  <a:pt x="2730500" y="1409700"/>
                </a:cubicBezTo>
                <a:lnTo>
                  <a:pt x="2705100" y="1562100"/>
                </a:lnTo>
                <a:cubicBezTo>
                  <a:pt x="2667000" y="1727200"/>
                  <a:pt x="2603500" y="1955800"/>
                  <a:pt x="2552700" y="2082800"/>
                </a:cubicBezTo>
                <a:cubicBezTo>
                  <a:pt x="2501900" y="2222500"/>
                  <a:pt x="2425700" y="2476500"/>
                  <a:pt x="2387600" y="2679700"/>
                </a:cubicBezTo>
                <a:lnTo>
                  <a:pt x="2374900" y="2781300"/>
                </a:lnTo>
                <a:cubicBezTo>
                  <a:pt x="2222500" y="3530600"/>
                  <a:pt x="2286000" y="3683000"/>
                  <a:pt x="2768600" y="3708400"/>
                </a:cubicBezTo>
                <a:lnTo>
                  <a:pt x="4483100" y="3822700"/>
                </a:lnTo>
                <a:cubicBezTo>
                  <a:pt x="5118100" y="3860800"/>
                  <a:pt x="5346700" y="3937000"/>
                  <a:pt x="5346700" y="4140200"/>
                </a:cubicBezTo>
                <a:cubicBezTo>
                  <a:pt x="5346700" y="4241800"/>
                  <a:pt x="5422900" y="4330700"/>
                  <a:pt x="5511800" y="4330700"/>
                </a:cubicBezTo>
                <a:cubicBezTo>
                  <a:pt x="5600700" y="4330700"/>
                  <a:pt x="5740400" y="4483100"/>
                  <a:pt x="5816600" y="4673600"/>
                </a:cubicBezTo>
                <a:lnTo>
                  <a:pt x="5842000" y="4737100"/>
                </a:lnTo>
                <a:cubicBezTo>
                  <a:pt x="5930900" y="4927600"/>
                  <a:pt x="5994400" y="5219700"/>
                  <a:pt x="5994400" y="5397500"/>
                </a:cubicBezTo>
                <a:lnTo>
                  <a:pt x="5994400" y="6261100"/>
                </a:lnTo>
                <a:cubicBezTo>
                  <a:pt x="5994400" y="6438900"/>
                  <a:pt x="5930900" y="6705600"/>
                  <a:pt x="5867400" y="6845300"/>
                </a:cubicBezTo>
                <a:lnTo>
                  <a:pt x="5689600" y="7213600"/>
                </a:lnTo>
                <a:cubicBezTo>
                  <a:pt x="5626100" y="7366000"/>
                  <a:pt x="5461000" y="7581900"/>
                  <a:pt x="5346700" y="7708900"/>
                </a:cubicBezTo>
                <a:lnTo>
                  <a:pt x="4940300" y="8115300"/>
                </a:lnTo>
                <a:cubicBezTo>
                  <a:pt x="4597400" y="8458200"/>
                  <a:pt x="3695700" y="8826500"/>
                  <a:pt x="3187700" y="8826500"/>
                </a:cubicBezTo>
                <a:lnTo>
                  <a:pt x="863600" y="8826500"/>
                </a:lnTo>
                <a:cubicBezTo>
                  <a:pt x="685800" y="8826500"/>
                  <a:pt x="431800" y="8801100"/>
                  <a:pt x="292100" y="8775700"/>
                </a:cubicBezTo>
                <a:cubicBezTo>
                  <a:pt x="50800" y="8737600"/>
                  <a:pt x="0" y="8547100"/>
                  <a:pt x="139700" y="8039100"/>
                </a:cubicBezTo>
                <a:lnTo>
                  <a:pt x="2159000" y="520700"/>
                </a:lnTo>
                <a:cubicBezTo>
                  <a:pt x="2273300" y="114300"/>
                  <a:pt x="2400300" y="0"/>
                  <a:pt x="2781300" y="0"/>
                </a:cubicBezTo>
                <a:close/>
                <a:moveTo>
                  <a:pt x="8686800" y="8813800"/>
                </a:moveTo>
                <a:moveTo>
                  <a:pt x="1663700" y="7861300"/>
                </a:moveTo>
                <a:lnTo>
                  <a:pt x="3581400" y="7861300"/>
                </a:lnTo>
                <a:cubicBezTo>
                  <a:pt x="3822700" y="7861300"/>
                  <a:pt x="3975100" y="7797800"/>
                  <a:pt x="4140200" y="7632700"/>
                </a:cubicBezTo>
                <a:lnTo>
                  <a:pt x="4699000" y="7073900"/>
                </a:lnTo>
                <a:cubicBezTo>
                  <a:pt x="4826000" y="6946900"/>
                  <a:pt x="4965700" y="6718300"/>
                  <a:pt x="5016500" y="6553200"/>
                </a:cubicBezTo>
                <a:lnTo>
                  <a:pt x="5105400" y="6223000"/>
                </a:lnTo>
                <a:cubicBezTo>
                  <a:pt x="5346700" y="5422900"/>
                  <a:pt x="5118100" y="4838700"/>
                  <a:pt x="4521200" y="4686300"/>
                </a:cubicBezTo>
                <a:lnTo>
                  <a:pt x="4038600" y="4559300"/>
                </a:lnTo>
                <a:cubicBezTo>
                  <a:pt x="3886200" y="4521200"/>
                  <a:pt x="3606800" y="4495800"/>
                  <a:pt x="3429000" y="4495800"/>
                </a:cubicBezTo>
                <a:lnTo>
                  <a:pt x="2705100" y="4495800"/>
                </a:lnTo>
                <a:cubicBezTo>
                  <a:pt x="2108200" y="4495800"/>
                  <a:pt x="1816100" y="4686300"/>
                  <a:pt x="1689100" y="5168900"/>
                </a:cubicBezTo>
                <a:lnTo>
                  <a:pt x="1397000" y="6362700"/>
                </a:lnTo>
                <a:cubicBezTo>
                  <a:pt x="1346200" y="6527800"/>
                  <a:pt x="1295400" y="6794500"/>
                  <a:pt x="1282700" y="6959600"/>
                </a:cubicBezTo>
                <a:lnTo>
                  <a:pt x="1219200" y="7404100"/>
                </a:lnTo>
                <a:cubicBezTo>
                  <a:pt x="1193800" y="7569200"/>
                  <a:pt x="1219200" y="7734300"/>
                  <a:pt x="1257300" y="7785100"/>
                </a:cubicBezTo>
                <a:cubicBezTo>
                  <a:pt x="1308100" y="7823200"/>
                  <a:pt x="1485900" y="7861300"/>
                  <a:pt x="1663700" y="7861300"/>
                </a:cubicBezTo>
                <a:close/>
                <a:moveTo>
                  <a:pt x="825500" y="8813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58" name="Freeform 15358"/>
          <p:cNvSpPr/>
          <p:nvPr/>
        </p:nvSpPr>
        <p:spPr>
          <a:xfrm rot="0" flipH="0" flipV="0">
            <a:off x="19078036" y="18429109"/>
            <a:ext cx="62496" cy="82283"/>
          </a:xfrm>
          <a:custGeom>
            <a:pathLst>
              <a:path w="6578600" h="8661400">
                <a:moveTo>
                  <a:pt x="3505200" y="8661400"/>
                </a:moveTo>
                <a:lnTo>
                  <a:pt x="457200" y="8661400"/>
                </a:lnTo>
                <a:cubicBezTo>
                  <a:pt x="203200" y="8661400"/>
                  <a:pt x="0" y="8521700"/>
                  <a:pt x="0" y="8343900"/>
                </a:cubicBezTo>
                <a:cubicBezTo>
                  <a:pt x="0" y="8166100"/>
                  <a:pt x="50800" y="7823200"/>
                  <a:pt x="114300" y="7581900"/>
                </a:cubicBezTo>
                <a:lnTo>
                  <a:pt x="1778000" y="1130300"/>
                </a:lnTo>
                <a:cubicBezTo>
                  <a:pt x="1968500" y="419100"/>
                  <a:pt x="2349500" y="0"/>
                  <a:pt x="2832100" y="0"/>
                </a:cubicBezTo>
                <a:lnTo>
                  <a:pt x="5003800" y="0"/>
                </a:lnTo>
                <a:cubicBezTo>
                  <a:pt x="5257800" y="0"/>
                  <a:pt x="5613400" y="127000"/>
                  <a:pt x="5816600" y="279400"/>
                </a:cubicBezTo>
                <a:lnTo>
                  <a:pt x="6057900" y="469900"/>
                </a:lnTo>
                <a:cubicBezTo>
                  <a:pt x="6438900" y="774700"/>
                  <a:pt x="6578600" y="1130300"/>
                  <a:pt x="6578600" y="1816100"/>
                </a:cubicBezTo>
                <a:lnTo>
                  <a:pt x="6578600" y="1955800"/>
                </a:lnTo>
                <a:cubicBezTo>
                  <a:pt x="6578600" y="2501900"/>
                  <a:pt x="6426200" y="2870200"/>
                  <a:pt x="5981700" y="3352800"/>
                </a:cubicBezTo>
                <a:lnTo>
                  <a:pt x="5626100" y="3733800"/>
                </a:lnTo>
                <a:cubicBezTo>
                  <a:pt x="5448300" y="3924300"/>
                  <a:pt x="5295900" y="4114800"/>
                  <a:pt x="5295900" y="4127500"/>
                </a:cubicBezTo>
                <a:cubicBezTo>
                  <a:pt x="5295900" y="4152900"/>
                  <a:pt x="5435600" y="4356100"/>
                  <a:pt x="5613400" y="4572000"/>
                </a:cubicBezTo>
                <a:cubicBezTo>
                  <a:pt x="5791200" y="4787900"/>
                  <a:pt x="5943600" y="5168900"/>
                  <a:pt x="5943600" y="5422900"/>
                </a:cubicBezTo>
                <a:lnTo>
                  <a:pt x="5943600" y="6121400"/>
                </a:lnTo>
                <a:cubicBezTo>
                  <a:pt x="5943600" y="6375400"/>
                  <a:pt x="5829300" y="6743700"/>
                  <a:pt x="5702300" y="6934200"/>
                </a:cubicBezTo>
                <a:lnTo>
                  <a:pt x="5588000" y="7124700"/>
                </a:lnTo>
                <a:cubicBezTo>
                  <a:pt x="5461000" y="7327900"/>
                  <a:pt x="5207000" y="7632700"/>
                  <a:pt x="5029200" y="7810500"/>
                </a:cubicBezTo>
                <a:lnTo>
                  <a:pt x="4813300" y="8026400"/>
                </a:lnTo>
                <a:cubicBezTo>
                  <a:pt x="4330700" y="8509000"/>
                  <a:pt x="4013200" y="8661400"/>
                  <a:pt x="3505200" y="8661400"/>
                </a:cubicBezTo>
                <a:close/>
                <a:moveTo>
                  <a:pt x="-317500" y="8661400"/>
                </a:moveTo>
                <a:moveTo>
                  <a:pt x="4838700" y="965200"/>
                </a:moveTo>
                <a:lnTo>
                  <a:pt x="3314700" y="965200"/>
                </a:lnTo>
                <a:cubicBezTo>
                  <a:pt x="2832100" y="965200"/>
                  <a:pt x="2578100" y="1244600"/>
                  <a:pt x="2451100" y="1943100"/>
                </a:cubicBezTo>
                <a:lnTo>
                  <a:pt x="2324100" y="2616200"/>
                </a:lnTo>
                <a:cubicBezTo>
                  <a:pt x="2286000" y="2857500"/>
                  <a:pt x="2247900" y="3162300"/>
                  <a:pt x="2247900" y="3289300"/>
                </a:cubicBezTo>
                <a:cubicBezTo>
                  <a:pt x="2247900" y="3429000"/>
                  <a:pt x="2451100" y="3530600"/>
                  <a:pt x="2705100" y="3530600"/>
                </a:cubicBezTo>
                <a:lnTo>
                  <a:pt x="4140200" y="3530600"/>
                </a:lnTo>
                <a:cubicBezTo>
                  <a:pt x="4978400" y="3530600"/>
                  <a:pt x="5613400" y="2921000"/>
                  <a:pt x="5613400" y="2108200"/>
                </a:cubicBezTo>
                <a:lnTo>
                  <a:pt x="5613400" y="1739900"/>
                </a:lnTo>
                <a:cubicBezTo>
                  <a:pt x="5613400" y="1168400"/>
                  <a:pt x="5422900" y="965200"/>
                  <a:pt x="4838700" y="965200"/>
                </a:cubicBezTo>
                <a:close/>
                <a:moveTo>
                  <a:pt x="7378700" y="8661400"/>
                </a:moveTo>
                <a:moveTo>
                  <a:pt x="4038600" y="4495800"/>
                </a:moveTo>
                <a:lnTo>
                  <a:pt x="2540000" y="4495800"/>
                </a:lnTo>
                <a:cubicBezTo>
                  <a:pt x="1943100" y="4495800"/>
                  <a:pt x="1752600" y="4724400"/>
                  <a:pt x="1460500" y="5791200"/>
                </a:cubicBezTo>
                <a:lnTo>
                  <a:pt x="1244600" y="6642100"/>
                </a:lnTo>
                <a:cubicBezTo>
                  <a:pt x="1104900" y="7124700"/>
                  <a:pt x="1092200" y="7670800"/>
                  <a:pt x="1206500" y="7785100"/>
                </a:cubicBezTo>
                <a:cubicBezTo>
                  <a:pt x="1244600" y="7823200"/>
                  <a:pt x="1485900" y="7861300"/>
                  <a:pt x="1739900" y="7861300"/>
                </a:cubicBezTo>
                <a:lnTo>
                  <a:pt x="2679700" y="7861300"/>
                </a:lnTo>
                <a:cubicBezTo>
                  <a:pt x="2933700" y="7861300"/>
                  <a:pt x="3327400" y="7823200"/>
                  <a:pt x="3568700" y="7785100"/>
                </a:cubicBezTo>
                <a:cubicBezTo>
                  <a:pt x="3810000" y="7734300"/>
                  <a:pt x="4114800" y="7607300"/>
                  <a:pt x="4229100" y="7493000"/>
                </a:cubicBezTo>
                <a:cubicBezTo>
                  <a:pt x="5130800" y="6578600"/>
                  <a:pt x="5372100" y="5613400"/>
                  <a:pt x="4851400" y="4940300"/>
                </a:cubicBezTo>
                <a:lnTo>
                  <a:pt x="4787900" y="4864100"/>
                </a:lnTo>
                <a:cubicBezTo>
                  <a:pt x="4622800" y="4660900"/>
                  <a:pt x="4292600" y="4495800"/>
                  <a:pt x="4038600" y="4495800"/>
                </a:cubicBezTo>
                <a:close/>
                <a:moveTo>
                  <a:pt x="38481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59" name="Freeform 15359"/>
          <p:cNvSpPr/>
          <p:nvPr/>
        </p:nvSpPr>
        <p:spPr>
          <a:xfrm rot="0" flipH="0" flipV="0">
            <a:off x="19150509" y="18499086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60" name="Freeform 15360"/>
          <p:cNvSpPr/>
          <p:nvPr/>
        </p:nvSpPr>
        <p:spPr>
          <a:xfrm rot="0" flipH="0" flipV="0">
            <a:off x="19177013" y="18428747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61" name="Freeform 15361"/>
          <p:cNvSpPr/>
          <p:nvPr/>
        </p:nvSpPr>
        <p:spPr>
          <a:xfrm rot="0" flipH="0" flipV="0">
            <a:off x="19238025" y="18499086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62" name="Freeform 15362"/>
          <p:cNvSpPr/>
          <p:nvPr/>
        </p:nvSpPr>
        <p:spPr>
          <a:xfrm rot="0" flipH="0" flipV="0">
            <a:off x="19266821" y="18428747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63" name="Freeform 15363"/>
          <p:cNvSpPr/>
          <p:nvPr/>
        </p:nvSpPr>
        <p:spPr>
          <a:xfrm rot="0" flipH="0" flipV="0">
            <a:off x="19328556" y="18483763"/>
            <a:ext cx="42710" cy="6032"/>
          </a:xfrm>
          <a:custGeom>
            <a:pathLst>
              <a:path w="4495800" h="635000">
                <a:moveTo>
                  <a:pt x="330200" y="0"/>
                </a:moveTo>
                <a:lnTo>
                  <a:pt x="4178300" y="0"/>
                </a:lnTo>
                <a:cubicBezTo>
                  <a:pt x="4394200" y="0"/>
                  <a:pt x="4495800" y="101600"/>
                  <a:pt x="4495800" y="317500"/>
                </a:cubicBezTo>
                <a:cubicBezTo>
                  <a:pt x="4495800" y="533400"/>
                  <a:pt x="4394200" y="635000"/>
                  <a:pt x="4178300" y="635000"/>
                </a:cubicBezTo>
                <a:lnTo>
                  <a:pt x="330200" y="635000"/>
                </a:lnTo>
                <a:cubicBezTo>
                  <a:pt x="114300" y="635000"/>
                  <a:pt x="0" y="533400"/>
                  <a:pt x="0" y="317500"/>
                </a:cubicBezTo>
                <a:cubicBezTo>
                  <a:pt x="0" y="101600"/>
                  <a:pt x="114300" y="0"/>
                  <a:pt x="330200" y="0"/>
                </a:cubicBezTo>
                <a:close/>
                <a:moveTo>
                  <a:pt x="2463800" y="2908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64" name="Freeform 15364"/>
          <p:cNvSpPr/>
          <p:nvPr/>
        </p:nvSpPr>
        <p:spPr>
          <a:xfrm rot="0" flipH="0" flipV="0">
            <a:off x="19398013" y="18427782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65" name="Freeform 15365"/>
          <p:cNvSpPr/>
          <p:nvPr/>
        </p:nvSpPr>
        <p:spPr>
          <a:xfrm rot="0" flipH="0" flipV="0">
            <a:off x="19429947" y="18428747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66" name="Freeform 15366"/>
          <p:cNvSpPr/>
          <p:nvPr/>
        </p:nvSpPr>
        <p:spPr>
          <a:xfrm rot="0" flipH="0" flipV="0">
            <a:off x="19495746" y="18429109"/>
            <a:ext cx="50311" cy="82283"/>
          </a:xfrm>
          <a:custGeom>
            <a:pathLst>
              <a:path w="5295900" h="8661400">
                <a:moveTo>
                  <a:pt x="5219700" y="2552700"/>
                </a:moveTo>
                <a:lnTo>
                  <a:pt x="4749800" y="4597400"/>
                </a:lnTo>
                <a:cubicBezTo>
                  <a:pt x="4711700" y="4762500"/>
                  <a:pt x="4635500" y="5016500"/>
                  <a:pt x="4572000" y="5168900"/>
                </a:cubicBezTo>
                <a:lnTo>
                  <a:pt x="4483100" y="5422900"/>
                </a:lnTo>
                <a:cubicBezTo>
                  <a:pt x="4419600" y="5575300"/>
                  <a:pt x="4292600" y="5829300"/>
                  <a:pt x="4203700" y="5969000"/>
                </a:cubicBezTo>
                <a:lnTo>
                  <a:pt x="3568700" y="6921500"/>
                </a:lnTo>
                <a:cubicBezTo>
                  <a:pt x="3479800" y="7061200"/>
                  <a:pt x="3302000" y="7289800"/>
                  <a:pt x="3175000" y="7416800"/>
                </a:cubicBezTo>
                <a:lnTo>
                  <a:pt x="2959100" y="7632700"/>
                </a:lnTo>
                <a:cubicBezTo>
                  <a:pt x="2832100" y="7759700"/>
                  <a:pt x="2679700" y="7874000"/>
                  <a:pt x="2616200" y="7886700"/>
                </a:cubicBezTo>
                <a:cubicBezTo>
                  <a:pt x="2552700" y="7912100"/>
                  <a:pt x="2400300" y="8013700"/>
                  <a:pt x="2286000" y="8128000"/>
                </a:cubicBezTo>
                <a:cubicBezTo>
                  <a:pt x="2171700" y="8242300"/>
                  <a:pt x="1943100" y="8343900"/>
                  <a:pt x="1765300" y="8343900"/>
                </a:cubicBezTo>
                <a:cubicBezTo>
                  <a:pt x="1587500" y="8343900"/>
                  <a:pt x="1358900" y="8407400"/>
                  <a:pt x="1244600" y="8496300"/>
                </a:cubicBezTo>
                <a:cubicBezTo>
                  <a:pt x="1130300" y="8585200"/>
                  <a:pt x="901700" y="8661400"/>
                  <a:pt x="7239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8128000"/>
                  <a:pt x="152400" y="7950200"/>
                  <a:pt x="342900" y="7874000"/>
                </a:cubicBezTo>
                <a:lnTo>
                  <a:pt x="406400" y="7848600"/>
                </a:lnTo>
                <a:cubicBezTo>
                  <a:pt x="596900" y="7759700"/>
                  <a:pt x="889000" y="7696200"/>
                  <a:pt x="1066800" y="7696200"/>
                </a:cubicBezTo>
                <a:lnTo>
                  <a:pt x="1117600" y="7696200"/>
                </a:lnTo>
                <a:cubicBezTo>
                  <a:pt x="1295400" y="7696200"/>
                  <a:pt x="1485900" y="7620000"/>
                  <a:pt x="1549400" y="7531100"/>
                </a:cubicBezTo>
                <a:cubicBezTo>
                  <a:pt x="1600200" y="7429500"/>
                  <a:pt x="1752600" y="7327900"/>
                  <a:pt x="1892300" y="7277100"/>
                </a:cubicBezTo>
                <a:cubicBezTo>
                  <a:pt x="2413000" y="7099300"/>
                  <a:pt x="2832100" y="6718300"/>
                  <a:pt x="2971800" y="6311900"/>
                </a:cubicBezTo>
                <a:cubicBezTo>
                  <a:pt x="3022600" y="6172200"/>
                  <a:pt x="3136900" y="5981700"/>
                  <a:pt x="3213100" y="5880100"/>
                </a:cubicBezTo>
                <a:cubicBezTo>
                  <a:pt x="3441700" y="5600700"/>
                  <a:pt x="3403600" y="5461000"/>
                  <a:pt x="3073400" y="5410200"/>
                </a:cubicBezTo>
                <a:lnTo>
                  <a:pt x="2463800" y="5346700"/>
                </a:lnTo>
                <a:cubicBezTo>
                  <a:pt x="2298700" y="5321300"/>
                  <a:pt x="2032000" y="5270500"/>
                  <a:pt x="1866900" y="5219700"/>
                </a:cubicBezTo>
                <a:lnTo>
                  <a:pt x="1473200" y="5105400"/>
                </a:lnTo>
                <a:cubicBezTo>
                  <a:pt x="1308100" y="5067300"/>
                  <a:pt x="1079500" y="4927600"/>
                  <a:pt x="952500" y="4800600"/>
                </a:cubicBezTo>
                <a:lnTo>
                  <a:pt x="863600" y="4711700"/>
                </a:lnTo>
                <a:cubicBezTo>
                  <a:pt x="584200" y="4432300"/>
                  <a:pt x="482600" y="4178300"/>
                  <a:pt x="482600" y="3771900"/>
                </a:cubicBezTo>
                <a:lnTo>
                  <a:pt x="482600" y="3365500"/>
                </a:lnTo>
                <a:cubicBezTo>
                  <a:pt x="482600" y="3187700"/>
                  <a:pt x="520700" y="2908300"/>
                  <a:pt x="571500" y="2743200"/>
                </a:cubicBezTo>
                <a:lnTo>
                  <a:pt x="977900" y="1473200"/>
                </a:lnTo>
                <a:cubicBezTo>
                  <a:pt x="1028700" y="1308100"/>
                  <a:pt x="1168400" y="1079500"/>
                  <a:pt x="1295400" y="952500"/>
                </a:cubicBezTo>
                <a:lnTo>
                  <a:pt x="1701800" y="546100"/>
                </a:lnTo>
                <a:cubicBezTo>
                  <a:pt x="2044700" y="203200"/>
                  <a:pt x="2578100" y="0"/>
                  <a:pt x="3124200" y="0"/>
                </a:cubicBezTo>
                <a:lnTo>
                  <a:pt x="3848100" y="0"/>
                </a:lnTo>
                <a:cubicBezTo>
                  <a:pt x="4025900" y="0"/>
                  <a:pt x="4267200" y="101600"/>
                  <a:pt x="4394200" y="228600"/>
                </a:cubicBezTo>
                <a:lnTo>
                  <a:pt x="4902200" y="736600"/>
                </a:lnTo>
                <a:cubicBezTo>
                  <a:pt x="5194300" y="1016000"/>
                  <a:pt x="5295900" y="1270000"/>
                  <a:pt x="5295900" y="1676400"/>
                </a:cubicBezTo>
                <a:lnTo>
                  <a:pt x="5295900" y="1917700"/>
                </a:lnTo>
                <a:cubicBezTo>
                  <a:pt x="5295900" y="2095500"/>
                  <a:pt x="5257800" y="2374900"/>
                  <a:pt x="5219700" y="2552700"/>
                </a:cubicBezTo>
                <a:close/>
                <a:moveTo>
                  <a:pt x="5549900" y="8661400"/>
                </a:moveTo>
                <a:moveTo>
                  <a:pt x="2565400" y="4483100"/>
                </a:moveTo>
                <a:lnTo>
                  <a:pt x="3454400" y="4483100"/>
                </a:lnTo>
                <a:cubicBezTo>
                  <a:pt x="3746500" y="4483100"/>
                  <a:pt x="3784600" y="4470400"/>
                  <a:pt x="3860800" y="4178300"/>
                </a:cubicBezTo>
                <a:lnTo>
                  <a:pt x="4254500" y="2844800"/>
                </a:lnTo>
                <a:cubicBezTo>
                  <a:pt x="4305300" y="2667000"/>
                  <a:pt x="4368800" y="2387600"/>
                  <a:pt x="4394200" y="2222500"/>
                </a:cubicBezTo>
                <a:lnTo>
                  <a:pt x="4445000" y="1905000"/>
                </a:lnTo>
                <a:cubicBezTo>
                  <a:pt x="4470400" y="1739900"/>
                  <a:pt x="4394200" y="1498600"/>
                  <a:pt x="4267200" y="1371600"/>
                </a:cubicBezTo>
                <a:lnTo>
                  <a:pt x="4076700" y="1181100"/>
                </a:lnTo>
                <a:cubicBezTo>
                  <a:pt x="3949700" y="1066800"/>
                  <a:pt x="3708400" y="965200"/>
                  <a:pt x="3530600" y="965200"/>
                </a:cubicBezTo>
                <a:lnTo>
                  <a:pt x="2882900" y="965200"/>
                </a:lnTo>
                <a:cubicBezTo>
                  <a:pt x="2705100" y="965200"/>
                  <a:pt x="2514600" y="1003300"/>
                  <a:pt x="2463800" y="1066800"/>
                </a:cubicBezTo>
                <a:cubicBezTo>
                  <a:pt x="2400300" y="1130300"/>
                  <a:pt x="2273300" y="1206500"/>
                  <a:pt x="2184400" y="1244600"/>
                </a:cubicBezTo>
                <a:cubicBezTo>
                  <a:pt x="2095500" y="1270000"/>
                  <a:pt x="1943100" y="1422400"/>
                  <a:pt x="1866900" y="1574800"/>
                </a:cubicBezTo>
                <a:lnTo>
                  <a:pt x="1714500" y="1879600"/>
                </a:lnTo>
                <a:cubicBezTo>
                  <a:pt x="1638300" y="2032000"/>
                  <a:pt x="1549400" y="2286000"/>
                  <a:pt x="1511300" y="2438400"/>
                </a:cubicBezTo>
                <a:lnTo>
                  <a:pt x="1498600" y="2514600"/>
                </a:lnTo>
                <a:cubicBezTo>
                  <a:pt x="1473200" y="2679700"/>
                  <a:pt x="1409700" y="2895600"/>
                  <a:pt x="1371600" y="3009900"/>
                </a:cubicBezTo>
                <a:cubicBezTo>
                  <a:pt x="1168400" y="3467100"/>
                  <a:pt x="1333500" y="4013200"/>
                  <a:pt x="1739900" y="4229100"/>
                </a:cubicBezTo>
                <a:lnTo>
                  <a:pt x="1968500" y="4343400"/>
                </a:lnTo>
                <a:cubicBezTo>
                  <a:pt x="2120900" y="4419600"/>
                  <a:pt x="2387600" y="4483100"/>
                  <a:pt x="2565400" y="4483100"/>
                </a:cubicBezTo>
                <a:close/>
                <a:moveTo>
                  <a:pt x="36195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67" name="Freeform 15367"/>
          <p:cNvSpPr/>
          <p:nvPr/>
        </p:nvSpPr>
        <p:spPr>
          <a:xfrm rot="0" flipH="0" flipV="0">
            <a:off x="19548867" y="18461684"/>
            <a:ext cx="18338" cy="47536"/>
          </a:xfrm>
          <a:custGeom>
            <a:pathLst>
              <a:path w="1930400" h="5003800">
                <a:moveTo>
                  <a:pt x="965200" y="1143000"/>
                </a:moveTo>
                <a:lnTo>
                  <a:pt x="965200" y="508000"/>
                </a:lnTo>
                <a:cubicBezTo>
                  <a:pt x="965200" y="330200"/>
                  <a:pt x="1003300" y="152400"/>
                  <a:pt x="1041400" y="101600"/>
                </a:cubicBezTo>
                <a:cubicBezTo>
                  <a:pt x="1143000" y="0"/>
                  <a:pt x="1739900" y="0"/>
                  <a:pt x="1841500" y="101600"/>
                </a:cubicBezTo>
                <a:cubicBezTo>
                  <a:pt x="1892300" y="152400"/>
                  <a:pt x="1930400" y="330200"/>
                  <a:pt x="1930400" y="508000"/>
                </a:cubicBezTo>
                <a:lnTo>
                  <a:pt x="1930400" y="673100"/>
                </a:lnTo>
                <a:cubicBezTo>
                  <a:pt x="1930400" y="838200"/>
                  <a:pt x="1828800" y="1092200"/>
                  <a:pt x="1701800" y="1219200"/>
                </a:cubicBezTo>
                <a:lnTo>
                  <a:pt x="1676400" y="1244600"/>
                </a:lnTo>
                <a:cubicBezTo>
                  <a:pt x="1549400" y="1371600"/>
                  <a:pt x="1333500" y="1473200"/>
                  <a:pt x="1206500" y="1473200"/>
                </a:cubicBezTo>
                <a:cubicBezTo>
                  <a:pt x="1079500" y="1473200"/>
                  <a:pt x="965200" y="1320800"/>
                  <a:pt x="965200" y="1143000"/>
                </a:cubicBezTo>
                <a:close/>
                <a:moveTo>
                  <a:pt x="4152900" y="5232400"/>
                </a:moveTo>
                <a:moveTo>
                  <a:pt x="0" y="4673600"/>
                </a:moveTo>
                <a:lnTo>
                  <a:pt x="0" y="4038600"/>
                </a:lnTo>
                <a:cubicBezTo>
                  <a:pt x="0" y="3860800"/>
                  <a:pt x="38100" y="3683000"/>
                  <a:pt x="88900" y="3632200"/>
                </a:cubicBezTo>
                <a:cubicBezTo>
                  <a:pt x="177800" y="3543300"/>
                  <a:pt x="558800" y="3530600"/>
                  <a:pt x="800100" y="3606800"/>
                </a:cubicBezTo>
                <a:cubicBezTo>
                  <a:pt x="889000" y="3632200"/>
                  <a:pt x="965200" y="3797300"/>
                  <a:pt x="965200" y="3975100"/>
                </a:cubicBezTo>
                <a:lnTo>
                  <a:pt x="965200" y="4191000"/>
                </a:lnTo>
                <a:cubicBezTo>
                  <a:pt x="965200" y="4368800"/>
                  <a:pt x="863600" y="4622800"/>
                  <a:pt x="736600" y="4749800"/>
                </a:cubicBezTo>
                <a:lnTo>
                  <a:pt x="711200" y="4775200"/>
                </a:lnTo>
                <a:cubicBezTo>
                  <a:pt x="584200" y="4902200"/>
                  <a:pt x="381000" y="5003800"/>
                  <a:pt x="241300" y="5003800"/>
                </a:cubicBezTo>
                <a:cubicBezTo>
                  <a:pt x="114300" y="5003800"/>
                  <a:pt x="0" y="4851400"/>
                  <a:pt x="0" y="4673600"/>
                </a:cubicBezTo>
                <a:close/>
                <a:moveTo>
                  <a:pt x="622300" y="5232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68" name="Freeform 15368"/>
          <p:cNvSpPr/>
          <p:nvPr/>
        </p:nvSpPr>
        <p:spPr>
          <a:xfrm rot="0" flipH="0" flipV="0">
            <a:off x="19573030" y="18428747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69" name="Freeform 15369"/>
          <p:cNvSpPr/>
          <p:nvPr/>
        </p:nvSpPr>
        <p:spPr>
          <a:xfrm rot="0" flipH="0" flipV="0">
            <a:off x="19638940" y="18428988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70" name="Freeform 15370"/>
          <p:cNvSpPr/>
          <p:nvPr/>
        </p:nvSpPr>
        <p:spPr>
          <a:xfrm rot="0" flipH="0" flipV="0">
            <a:off x="19707021" y="18427782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71" name="Freeform 15371"/>
          <p:cNvSpPr/>
          <p:nvPr/>
        </p:nvSpPr>
        <p:spPr>
          <a:xfrm rot="0" flipH="0" flipV="0">
            <a:off x="19749041" y="18432005"/>
            <a:ext cx="33540" cy="79267"/>
          </a:xfrm>
          <a:custGeom>
            <a:pathLst>
              <a:path w="3530600" h="8343900">
                <a:moveTo>
                  <a:pt x="2971800" y="1511300"/>
                </a:moveTo>
                <a:lnTo>
                  <a:pt x="1549400" y="6756400"/>
                </a:lnTo>
                <a:cubicBezTo>
                  <a:pt x="1130300" y="8293100"/>
                  <a:pt x="1104900" y="8343900"/>
                  <a:pt x="711200" y="8343900"/>
                </a:cubicBezTo>
                <a:cubicBezTo>
                  <a:pt x="495300" y="8343900"/>
                  <a:pt x="330200" y="7988300"/>
                  <a:pt x="330200" y="7543800"/>
                </a:cubicBezTo>
                <a:cubicBezTo>
                  <a:pt x="330200" y="7099300"/>
                  <a:pt x="431800" y="6350000"/>
                  <a:pt x="558800" y="5854700"/>
                </a:cubicBezTo>
                <a:lnTo>
                  <a:pt x="1257300" y="3136900"/>
                </a:lnTo>
                <a:cubicBezTo>
                  <a:pt x="1384300" y="2654300"/>
                  <a:pt x="1587500" y="2247900"/>
                  <a:pt x="1714500" y="2247900"/>
                </a:cubicBezTo>
                <a:cubicBezTo>
                  <a:pt x="1828800" y="2247900"/>
                  <a:pt x="1930400" y="2108200"/>
                  <a:pt x="1930400" y="1930400"/>
                </a:cubicBezTo>
                <a:cubicBezTo>
                  <a:pt x="1930400" y="1511300"/>
                  <a:pt x="1346200" y="1511300"/>
                  <a:pt x="1092200" y="1930400"/>
                </a:cubicBezTo>
                <a:cubicBezTo>
                  <a:pt x="977900" y="2108200"/>
                  <a:pt x="698500" y="2247900"/>
                  <a:pt x="444500" y="2247900"/>
                </a:cubicBezTo>
                <a:cubicBezTo>
                  <a:pt x="203200" y="2247900"/>
                  <a:pt x="0" y="2108200"/>
                  <a:pt x="0" y="1930400"/>
                </a:cubicBezTo>
                <a:cubicBezTo>
                  <a:pt x="0" y="1231900"/>
                  <a:pt x="1676400" y="0"/>
                  <a:pt x="2628900" y="0"/>
                </a:cubicBezTo>
                <a:cubicBezTo>
                  <a:pt x="2946400" y="0"/>
                  <a:pt x="3213100" y="152400"/>
                  <a:pt x="3213100" y="330200"/>
                </a:cubicBezTo>
                <a:cubicBezTo>
                  <a:pt x="3213100" y="508000"/>
                  <a:pt x="3111500" y="1041400"/>
                  <a:pt x="2971800" y="1511300"/>
                </a:cubicBezTo>
                <a:close/>
                <a:moveTo>
                  <a:pt x="5511800" y="8356600"/>
                </a:moveTo>
                <a:moveTo>
                  <a:pt x="3530600" y="7683500"/>
                </a:moveTo>
                <a:lnTo>
                  <a:pt x="3530600" y="7886700"/>
                </a:lnTo>
                <a:cubicBezTo>
                  <a:pt x="3530600" y="8140700"/>
                  <a:pt x="3390900" y="8343900"/>
                  <a:pt x="3213100" y="8343900"/>
                </a:cubicBezTo>
                <a:cubicBezTo>
                  <a:pt x="3035300" y="8343900"/>
                  <a:pt x="2895600" y="8140700"/>
                  <a:pt x="2895600" y="7886700"/>
                </a:cubicBezTo>
                <a:lnTo>
                  <a:pt x="2895600" y="7835900"/>
                </a:lnTo>
                <a:cubicBezTo>
                  <a:pt x="2895600" y="7594600"/>
                  <a:pt x="2984500" y="7353300"/>
                  <a:pt x="3098800" y="7302500"/>
                </a:cubicBezTo>
                <a:cubicBezTo>
                  <a:pt x="3200400" y="7264400"/>
                  <a:pt x="3352800" y="7226300"/>
                  <a:pt x="3416300" y="7226300"/>
                </a:cubicBezTo>
                <a:cubicBezTo>
                  <a:pt x="3479800" y="7226300"/>
                  <a:pt x="3530600" y="7429500"/>
                  <a:pt x="3530600" y="7683500"/>
                </a:cubicBezTo>
                <a:close/>
                <a:moveTo>
                  <a:pt x="-660400" y="8356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72" name="Freeform 15372"/>
          <p:cNvSpPr/>
          <p:nvPr/>
        </p:nvSpPr>
        <p:spPr>
          <a:xfrm rot="0" flipH="0" flipV="0">
            <a:off x="19776101" y="18499086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73" name="Rectangle 15373"/>
          <p:cNvSpPr/>
          <p:nvPr/>
        </p:nvSpPr>
        <p:spPr>
          <a:xfrm rot="0" flipH="0" flipV="0">
            <a:off x="15340713" y="18392247"/>
            <a:ext cx="7566810" cy="274358"/>
          </a:xfrm>
          <a:prstGeom prst="rect">
            <a:avLst/>
          </a:prstGeom>
        </p:spPr>
      </p:sp>
      <p:sp>
        <p:nvSpPr>
          <p:cNvPr id="15374" name="Freeform 15374"/>
          <p:cNvSpPr/>
          <p:nvPr/>
        </p:nvSpPr>
        <p:spPr>
          <a:xfrm rot="0" flipH="0" flipV="0">
            <a:off x="15343729" y="18565380"/>
            <a:ext cx="61048" cy="82283"/>
          </a:xfrm>
          <a:custGeom>
            <a:pathLst>
              <a:path w="6426200" h="8661400">
                <a:moveTo>
                  <a:pt x="2895600" y="0"/>
                </a:moveTo>
                <a:lnTo>
                  <a:pt x="5461000" y="0"/>
                </a:lnTo>
                <a:cubicBezTo>
                  <a:pt x="6172200" y="0"/>
                  <a:pt x="6426200" y="165100"/>
                  <a:pt x="6426200" y="635000"/>
                </a:cubicBezTo>
                <a:cubicBezTo>
                  <a:pt x="6426200" y="812800"/>
                  <a:pt x="6134100" y="965200"/>
                  <a:pt x="5778500" y="965200"/>
                </a:cubicBezTo>
                <a:lnTo>
                  <a:pt x="3213100" y="965200"/>
                </a:lnTo>
                <a:cubicBezTo>
                  <a:pt x="2806700" y="965200"/>
                  <a:pt x="2565400" y="1193800"/>
                  <a:pt x="2565400" y="1600200"/>
                </a:cubicBezTo>
                <a:cubicBezTo>
                  <a:pt x="2565400" y="1955800"/>
                  <a:pt x="2501900" y="2247900"/>
                  <a:pt x="2413000" y="2247900"/>
                </a:cubicBezTo>
                <a:cubicBezTo>
                  <a:pt x="2324100" y="2247900"/>
                  <a:pt x="2247900" y="2527300"/>
                  <a:pt x="2247900" y="2882900"/>
                </a:cubicBezTo>
                <a:cubicBezTo>
                  <a:pt x="2247900" y="3238500"/>
                  <a:pt x="2171700" y="3530600"/>
                  <a:pt x="2082800" y="3530600"/>
                </a:cubicBezTo>
                <a:cubicBezTo>
                  <a:pt x="2006600" y="3530600"/>
                  <a:pt x="1930400" y="3746500"/>
                  <a:pt x="1930400" y="4013200"/>
                </a:cubicBezTo>
                <a:cubicBezTo>
                  <a:pt x="1930400" y="4279900"/>
                  <a:pt x="1854200" y="4495800"/>
                  <a:pt x="1765300" y="4495800"/>
                </a:cubicBezTo>
                <a:cubicBezTo>
                  <a:pt x="1676400" y="4495800"/>
                  <a:pt x="1612900" y="4775200"/>
                  <a:pt x="1612900" y="5130800"/>
                </a:cubicBezTo>
                <a:cubicBezTo>
                  <a:pt x="1612900" y="5486400"/>
                  <a:pt x="1536700" y="5778500"/>
                  <a:pt x="1447800" y="5778500"/>
                </a:cubicBezTo>
                <a:cubicBezTo>
                  <a:pt x="1358900" y="5778500"/>
                  <a:pt x="1282700" y="6057900"/>
                  <a:pt x="1282700" y="6413500"/>
                </a:cubicBezTo>
                <a:cubicBezTo>
                  <a:pt x="1282700" y="6769100"/>
                  <a:pt x="1219200" y="7061200"/>
                  <a:pt x="1130300" y="7061200"/>
                </a:cubicBezTo>
                <a:cubicBezTo>
                  <a:pt x="1041400" y="7061200"/>
                  <a:pt x="965200" y="7340600"/>
                  <a:pt x="965200" y="7696200"/>
                </a:cubicBezTo>
                <a:cubicBezTo>
                  <a:pt x="965200" y="8051800"/>
                  <a:pt x="889000" y="8343900"/>
                  <a:pt x="800100" y="8343900"/>
                </a:cubicBezTo>
                <a:cubicBezTo>
                  <a:pt x="711200" y="8343900"/>
                  <a:pt x="647700" y="8407400"/>
                  <a:pt x="647700" y="8496300"/>
                </a:cubicBezTo>
                <a:cubicBezTo>
                  <a:pt x="647700" y="8585200"/>
                  <a:pt x="495300" y="8661400"/>
                  <a:pt x="330200" y="8661400"/>
                </a:cubicBezTo>
                <a:cubicBezTo>
                  <a:pt x="152400" y="8661400"/>
                  <a:pt x="0" y="8369300"/>
                  <a:pt x="0" y="8013700"/>
                </a:cubicBezTo>
                <a:lnTo>
                  <a:pt x="0" y="7696200"/>
                </a:lnTo>
                <a:cubicBezTo>
                  <a:pt x="0" y="7340600"/>
                  <a:pt x="76200" y="7061200"/>
                  <a:pt x="165100" y="7061200"/>
                </a:cubicBezTo>
                <a:cubicBezTo>
                  <a:pt x="254000" y="7061200"/>
                  <a:pt x="330200" y="6769100"/>
                  <a:pt x="330200" y="6413500"/>
                </a:cubicBezTo>
                <a:cubicBezTo>
                  <a:pt x="330200" y="6057900"/>
                  <a:pt x="393700" y="5778500"/>
                  <a:pt x="482600" y="5778500"/>
                </a:cubicBezTo>
                <a:cubicBezTo>
                  <a:pt x="571500" y="5778500"/>
                  <a:pt x="647700" y="5562600"/>
                  <a:pt x="647700" y="5295900"/>
                </a:cubicBezTo>
                <a:cubicBezTo>
                  <a:pt x="647700" y="5029200"/>
                  <a:pt x="711200" y="4813300"/>
                  <a:pt x="800100" y="4813300"/>
                </a:cubicBezTo>
                <a:cubicBezTo>
                  <a:pt x="889000" y="4813300"/>
                  <a:pt x="965200" y="4521200"/>
                  <a:pt x="965200" y="4165600"/>
                </a:cubicBezTo>
                <a:cubicBezTo>
                  <a:pt x="965200" y="3822700"/>
                  <a:pt x="1041400" y="3530600"/>
                  <a:pt x="1130300" y="3530600"/>
                </a:cubicBezTo>
                <a:cubicBezTo>
                  <a:pt x="1219200" y="3530600"/>
                  <a:pt x="1282700" y="3238500"/>
                  <a:pt x="1282700" y="2882900"/>
                </a:cubicBezTo>
                <a:cubicBezTo>
                  <a:pt x="1282700" y="2527300"/>
                  <a:pt x="1358900" y="2247900"/>
                  <a:pt x="1447800" y="2247900"/>
                </a:cubicBezTo>
                <a:cubicBezTo>
                  <a:pt x="1536700" y="2247900"/>
                  <a:pt x="1612900" y="1955800"/>
                  <a:pt x="1612900" y="1600200"/>
                </a:cubicBezTo>
                <a:cubicBezTo>
                  <a:pt x="1612900" y="1244600"/>
                  <a:pt x="1676400" y="965200"/>
                  <a:pt x="1765300" y="965200"/>
                </a:cubicBezTo>
                <a:cubicBezTo>
                  <a:pt x="1854200" y="965200"/>
                  <a:pt x="1930400" y="812800"/>
                  <a:pt x="1930400" y="635000"/>
                </a:cubicBezTo>
                <a:cubicBezTo>
                  <a:pt x="1930400" y="469900"/>
                  <a:pt x="2006600" y="317500"/>
                  <a:pt x="2082800" y="317500"/>
                </a:cubicBezTo>
                <a:cubicBezTo>
                  <a:pt x="2171700" y="317500"/>
                  <a:pt x="2247900" y="241300"/>
                  <a:pt x="2247900" y="165100"/>
                </a:cubicBezTo>
                <a:cubicBezTo>
                  <a:pt x="2247900" y="76200"/>
                  <a:pt x="2540000" y="0"/>
                  <a:pt x="2895600" y="0"/>
                </a:cubicBezTo>
                <a:close/>
                <a:moveTo>
                  <a:pt x="83439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75" name="Freeform 15375"/>
          <p:cNvSpPr/>
          <p:nvPr/>
        </p:nvSpPr>
        <p:spPr>
          <a:xfrm rot="0" flipH="0" flipV="0">
            <a:off x="15395965" y="18589872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76" name="Freeform 15376"/>
          <p:cNvSpPr/>
          <p:nvPr/>
        </p:nvSpPr>
        <p:spPr>
          <a:xfrm rot="0" flipH="0" flipV="0">
            <a:off x="15459664" y="1858963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77" name="Freeform 15377"/>
          <p:cNvSpPr/>
          <p:nvPr/>
        </p:nvSpPr>
        <p:spPr>
          <a:xfrm rot="0" flipH="0" flipV="0">
            <a:off x="15522034" y="1859252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78" name="Freeform 15378"/>
          <p:cNvSpPr/>
          <p:nvPr/>
        </p:nvSpPr>
        <p:spPr>
          <a:xfrm rot="0" flipH="0" flipV="0">
            <a:off x="15581149" y="1859011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79" name="Freeform 15379"/>
          <p:cNvSpPr/>
          <p:nvPr/>
        </p:nvSpPr>
        <p:spPr>
          <a:xfrm rot="0" flipH="0" flipV="0">
            <a:off x="15712454" y="18590234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80" name="Freeform 15380"/>
          <p:cNvSpPr/>
          <p:nvPr/>
        </p:nvSpPr>
        <p:spPr>
          <a:xfrm rot="0" flipH="0" flipV="0">
            <a:off x="15774381" y="18566104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81" name="Freeform 15381"/>
          <p:cNvSpPr/>
          <p:nvPr/>
        </p:nvSpPr>
        <p:spPr>
          <a:xfrm rot="0" flipH="0" flipV="0">
            <a:off x="15804093" y="18564415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82" name="Freeform 15382"/>
          <p:cNvSpPr/>
          <p:nvPr/>
        </p:nvSpPr>
        <p:spPr>
          <a:xfrm rot="0" flipH="0" flipV="0">
            <a:off x="15912669" y="18573584"/>
            <a:ext cx="66719" cy="100622"/>
          </a:xfrm>
          <a:custGeom>
            <a:pathLst>
              <a:path w="7023100" h="10591800">
                <a:moveTo>
                  <a:pt x="6464300" y="5156200"/>
                </a:moveTo>
                <a:lnTo>
                  <a:pt x="5892800" y="6807200"/>
                </a:lnTo>
                <a:cubicBezTo>
                  <a:pt x="5638800" y="7518400"/>
                  <a:pt x="5422900" y="7683500"/>
                  <a:pt x="4559300" y="7810500"/>
                </a:cubicBezTo>
                <a:lnTo>
                  <a:pt x="3810000" y="7912100"/>
                </a:lnTo>
                <a:cubicBezTo>
                  <a:pt x="3403600" y="7975600"/>
                  <a:pt x="3124200" y="8229600"/>
                  <a:pt x="3022600" y="8610600"/>
                </a:cubicBezTo>
                <a:lnTo>
                  <a:pt x="2743200" y="9766300"/>
                </a:lnTo>
                <a:cubicBezTo>
                  <a:pt x="2565400" y="10464800"/>
                  <a:pt x="2476500" y="10591800"/>
                  <a:pt x="2133600" y="10591800"/>
                </a:cubicBezTo>
                <a:cubicBezTo>
                  <a:pt x="1993900" y="10591800"/>
                  <a:pt x="1892300" y="10299700"/>
                  <a:pt x="1892300" y="9956800"/>
                </a:cubicBezTo>
                <a:lnTo>
                  <a:pt x="1892300" y="9626600"/>
                </a:lnTo>
                <a:cubicBezTo>
                  <a:pt x="1892300" y="9271000"/>
                  <a:pt x="1968500" y="8940800"/>
                  <a:pt x="2057400" y="8890000"/>
                </a:cubicBezTo>
                <a:cubicBezTo>
                  <a:pt x="2146300" y="8839200"/>
                  <a:pt x="2209800" y="8585200"/>
                  <a:pt x="2209800" y="8331200"/>
                </a:cubicBezTo>
                <a:cubicBezTo>
                  <a:pt x="2209800" y="8077200"/>
                  <a:pt x="1930400" y="7810500"/>
                  <a:pt x="1587500" y="7734300"/>
                </a:cubicBezTo>
                <a:lnTo>
                  <a:pt x="1231900" y="7658100"/>
                </a:lnTo>
                <a:cubicBezTo>
                  <a:pt x="393700" y="7480300"/>
                  <a:pt x="0" y="6527800"/>
                  <a:pt x="266700" y="5334000"/>
                </a:cubicBezTo>
                <a:lnTo>
                  <a:pt x="444500" y="4533900"/>
                </a:lnTo>
                <a:cubicBezTo>
                  <a:pt x="508000" y="4191000"/>
                  <a:pt x="698500" y="3683000"/>
                  <a:pt x="850900" y="3378200"/>
                </a:cubicBezTo>
                <a:lnTo>
                  <a:pt x="1028700" y="3022600"/>
                </a:lnTo>
                <a:cubicBezTo>
                  <a:pt x="1358900" y="2374900"/>
                  <a:pt x="1981200" y="1968500"/>
                  <a:pt x="2857500" y="1816100"/>
                </a:cubicBezTo>
                <a:lnTo>
                  <a:pt x="3340100" y="1727200"/>
                </a:lnTo>
                <a:cubicBezTo>
                  <a:pt x="4102100" y="1600200"/>
                  <a:pt x="4102100" y="1600200"/>
                  <a:pt x="4292600" y="825500"/>
                </a:cubicBezTo>
                <a:lnTo>
                  <a:pt x="4305300" y="787400"/>
                </a:lnTo>
                <a:cubicBezTo>
                  <a:pt x="4483100" y="76200"/>
                  <a:pt x="4533900" y="0"/>
                  <a:pt x="4864100" y="0"/>
                </a:cubicBezTo>
                <a:cubicBezTo>
                  <a:pt x="4991100" y="0"/>
                  <a:pt x="5105400" y="292100"/>
                  <a:pt x="5105400" y="647700"/>
                </a:cubicBezTo>
                <a:lnTo>
                  <a:pt x="5105400" y="1130300"/>
                </a:lnTo>
                <a:cubicBezTo>
                  <a:pt x="5105400" y="1485900"/>
                  <a:pt x="5372100" y="1866900"/>
                  <a:pt x="5715000" y="1981200"/>
                </a:cubicBezTo>
                <a:lnTo>
                  <a:pt x="5943600" y="2057400"/>
                </a:lnTo>
                <a:cubicBezTo>
                  <a:pt x="6781800" y="2336800"/>
                  <a:pt x="7023100" y="2628900"/>
                  <a:pt x="7023100" y="3378200"/>
                </a:cubicBezTo>
                <a:lnTo>
                  <a:pt x="7023100" y="3695700"/>
                </a:lnTo>
                <a:cubicBezTo>
                  <a:pt x="7023100" y="4051300"/>
                  <a:pt x="6946900" y="4381500"/>
                  <a:pt x="6858000" y="4445000"/>
                </a:cubicBezTo>
                <a:cubicBezTo>
                  <a:pt x="6756400" y="4495800"/>
                  <a:pt x="6591300" y="4826000"/>
                  <a:pt x="6464300" y="5156200"/>
                </a:cubicBezTo>
                <a:close/>
                <a:moveTo>
                  <a:pt x="2286000" y="7797800"/>
                </a:moveTo>
                <a:moveTo>
                  <a:pt x="3492500" y="3556000"/>
                </a:moveTo>
                <a:lnTo>
                  <a:pt x="3492500" y="3187700"/>
                </a:lnTo>
                <a:cubicBezTo>
                  <a:pt x="3492500" y="2933700"/>
                  <a:pt x="3327400" y="2730500"/>
                  <a:pt x="3136900" y="2730500"/>
                </a:cubicBezTo>
                <a:cubicBezTo>
                  <a:pt x="2527300" y="2730500"/>
                  <a:pt x="2159000" y="2882900"/>
                  <a:pt x="1879600" y="3263900"/>
                </a:cubicBezTo>
                <a:lnTo>
                  <a:pt x="1752600" y="3454400"/>
                </a:lnTo>
                <a:cubicBezTo>
                  <a:pt x="1600200" y="3657600"/>
                  <a:pt x="1473200" y="4000500"/>
                  <a:pt x="1447800" y="4216400"/>
                </a:cubicBezTo>
                <a:lnTo>
                  <a:pt x="1447800" y="4343400"/>
                </a:lnTo>
                <a:cubicBezTo>
                  <a:pt x="1422400" y="4559300"/>
                  <a:pt x="1358900" y="4953000"/>
                  <a:pt x="1282700" y="5207000"/>
                </a:cubicBezTo>
                <a:lnTo>
                  <a:pt x="1219200" y="5473700"/>
                </a:lnTo>
                <a:cubicBezTo>
                  <a:pt x="1143000" y="5727700"/>
                  <a:pt x="1054100" y="5981700"/>
                  <a:pt x="1003300" y="6019800"/>
                </a:cubicBezTo>
                <a:cubicBezTo>
                  <a:pt x="850900" y="6172200"/>
                  <a:pt x="939800" y="6426200"/>
                  <a:pt x="1244600" y="6743700"/>
                </a:cubicBezTo>
                <a:cubicBezTo>
                  <a:pt x="1422400" y="6921500"/>
                  <a:pt x="1778000" y="7061200"/>
                  <a:pt x="2032000" y="7061200"/>
                </a:cubicBezTo>
                <a:lnTo>
                  <a:pt x="2120900" y="7061200"/>
                </a:lnTo>
                <a:cubicBezTo>
                  <a:pt x="2578100" y="7061200"/>
                  <a:pt x="2832100" y="6718300"/>
                  <a:pt x="2946400" y="5930900"/>
                </a:cubicBezTo>
                <a:lnTo>
                  <a:pt x="2959100" y="5880100"/>
                </a:lnTo>
                <a:cubicBezTo>
                  <a:pt x="2984500" y="5651500"/>
                  <a:pt x="3009900" y="5435600"/>
                  <a:pt x="3009900" y="5422900"/>
                </a:cubicBezTo>
                <a:cubicBezTo>
                  <a:pt x="3009900" y="5397500"/>
                  <a:pt x="3073400" y="5168900"/>
                  <a:pt x="3136900" y="4902200"/>
                </a:cubicBezTo>
                <a:lnTo>
                  <a:pt x="3213100" y="4648200"/>
                </a:lnTo>
                <a:cubicBezTo>
                  <a:pt x="3276600" y="4381500"/>
                  <a:pt x="3365500" y="4140200"/>
                  <a:pt x="3416300" y="4089400"/>
                </a:cubicBezTo>
                <a:cubicBezTo>
                  <a:pt x="3454400" y="4051300"/>
                  <a:pt x="3492500" y="3810000"/>
                  <a:pt x="3492500" y="3556000"/>
                </a:cubicBezTo>
                <a:close/>
                <a:moveTo>
                  <a:pt x="3886200" y="7797800"/>
                </a:moveTo>
                <a:moveTo>
                  <a:pt x="6057900" y="4203700"/>
                </a:moveTo>
                <a:lnTo>
                  <a:pt x="6057900" y="3505200"/>
                </a:lnTo>
                <a:cubicBezTo>
                  <a:pt x="6057900" y="2933700"/>
                  <a:pt x="5867400" y="2730500"/>
                  <a:pt x="5283200" y="2730500"/>
                </a:cubicBezTo>
                <a:lnTo>
                  <a:pt x="5080000" y="2730500"/>
                </a:lnTo>
                <a:cubicBezTo>
                  <a:pt x="4533900" y="2730500"/>
                  <a:pt x="4521200" y="2730500"/>
                  <a:pt x="4381500" y="3302000"/>
                </a:cubicBezTo>
                <a:lnTo>
                  <a:pt x="3771900" y="5816600"/>
                </a:lnTo>
                <a:cubicBezTo>
                  <a:pt x="3708400" y="6057900"/>
                  <a:pt x="3619500" y="6299200"/>
                  <a:pt x="3581400" y="6337300"/>
                </a:cubicBezTo>
                <a:cubicBezTo>
                  <a:pt x="3530600" y="6388100"/>
                  <a:pt x="3492500" y="6527800"/>
                  <a:pt x="3492500" y="6667500"/>
                </a:cubicBezTo>
                <a:cubicBezTo>
                  <a:pt x="3492500" y="6985000"/>
                  <a:pt x="3594100" y="7061200"/>
                  <a:pt x="4013200" y="7061200"/>
                </a:cubicBezTo>
                <a:cubicBezTo>
                  <a:pt x="4978400" y="7061200"/>
                  <a:pt x="5664200" y="6388100"/>
                  <a:pt x="5829300" y="5295900"/>
                </a:cubicBezTo>
                <a:lnTo>
                  <a:pt x="5842000" y="5232400"/>
                </a:lnTo>
                <a:cubicBezTo>
                  <a:pt x="5880100" y="5003800"/>
                  <a:pt x="5943600" y="4775200"/>
                  <a:pt x="5981700" y="4737100"/>
                </a:cubicBezTo>
                <a:cubicBezTo>
                  <a:pt x="6032500" y="4699000"/>
                  <a:pt x="6057900" y="4457700"/>
                  <a:pt x="6057900" y="4203700"/>
                </a:cubicBezTo>
                <a:close/>
                <a:moveTo>
                  <a:pt x="3238500" y="7797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83" name="Freeform 15383"/>
          <p:cNvSpPr/>
          <p:nvPr/>
        </p:nvSpPr>
        <p:spPr>
          <a:xfrm rot="0" flipH="0" flipV="0">
            <a:off x="15986752" y="18589992"/>
            <a:ext cx="56584" cy="82283"/>
          </a:xfrm>
          <a:custGeom>
            <a:pathLst>
              <a:path w="5956300" h="8661400">
                <a:moveTo>
                  <a:pt x="5867400" y="1270000"/>
                </a:moveTo>
                <a:lnTo>
                  <a:pt x="4305300" y="6997700"/>
                </a:lnTo>
                <a:cubicBezTo>
                  <a:pt x="4229100" y="7289800"/>
                  <a:pt x="3924300" y="7797800"/>
                  <a:pt x="3695700" y="8026400"/>
                </a:cubicBezTo>
                <a:lnTo>
                  <a:pt x="3619500" y="8115300"/>
                </a:lnTo>
                <a:cubicBezTo>
                  <a:pt x="3492500" y="8242300"/>
                  <a:pt x="3289300" y="8369300"/>
                  <a:pt x="3187700" y="8407400"/>
                </a:cubicBezTo>
                <a:cubicBezTo>
                  <a:pt x="3073400" y="8445500"/>
                  <a:pt x="2870200" y="8521700"/>
                  <a:pt x="2743200" y="8572500"/>
                </a:cubicBezTo>
                <a:cubicBezTo>
                  <a:pt x="2616200" y="8623300"/>
                  <a:pt x="2362200" y="8661400"/>
                  <a:pt x="21844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886700"/>
                  <a:pt x="101600" y="7772400"/>
                </a:cubicBezTo>
                <a:cubicBezTo>
                  <a:pt x="139700" y="7734300"/>
                  <a:pt x="317500" y="7696200"/>
                  <a:pt x="495300" y="7696200"/>
                </a:cubicBezTo>
                <a:lnTo>
                  <a:pt x="2425700" y="7696200"/>
                </a:lnTo>
                <a:cubicBezTo>
                  <a:pt x="2603500" y="7696200"/>
                  <a:pt x="2844800" y="7594600"/>
                  <a:pt x="2971800" y="7467600"/>
                </a:cubicBezTo>
                <a:lnTo>
                  <a:pt x="3162300" y="7277100"/>
                </a:lnTo>
                <a:cubicBezTo>
                  <a:pt x="3289300" y="7162800"/>
                  <a:pt x="3390900" y="6908800"/>
                  <a:pt x="3390900" y="6731000"/>
                </a:cubicBezTo>
                <a:lnTo>
                  <a:pt x="3390900" y="6413500"/>
                </a:lnTo>
                <a:cubicBezTo>
                  <a:pt x="3390900" y="6146800"/>
                  <a:pt x="3340100" y="6096000"/>
                  <a:pt x="3060700" y="6096000"/>
                </a:cubicBezTo>
                <a:lnTo>
                  <a:pt x="1625600" y="6096000"/>
                </a:lnTo>
                <a:cubicBezTo>
                  <a:pt x="1447800" y="6096000"/>
                  <a:pt x="1193800" y="5994400"/>
                  <a:pt x="1066800" y="5880100"/>
                </a:cubicBezTo>
                <a:lnTo>
                  <a:pt x="914400" y="5740400"/>
                </a:lnTo>
                <a:cubicBezTo>
                  <a:pt x="635000" y="5486400"/>
                  <a:pt x="495300" y="5156200"/>
                  <a:pt x="495300" y="4737100"/>
                </a:cubicBezTo>
                <a:lnTo>
                  <a:pt x="495300" y="4013200"/>
                </a:lnTo>
                <a:cubicBezTo>
                  <a:pt x="495300" y="3835400"/>
                  <a:pt x="533400" y="3543300"/>
                  <a:pt x="584200" y="3378200"/>
                </a:cubicBezTo>
                <a:lnTo>
                  <a:pt x="1473200" y="304800"/>
                </a:lnTo>
                <a:cubicBezTo>
                  <a:pt x="1536700" y="63500"/>
                  <a:pt x="1625600" y="0"/>
                  <a:pt x="1879600" y="0"/>
                </a:cubicBezTo>
                <a:lnTo>
                  <a:pt x="2108200" y="0"/>
                </a:lnTo>
                <a:cubicBezTo>
                  <a:pt x="2286000" y="0"/>
                  <a:pt x="2425700" y="139700"/>
                  <a:pt x="2425700" y="317500"/>
                </a:cubicBezTo>
                <a:cubicBezTo>
                  <a:pt x="2425700" y="495300"/>
                  <a:pt x="2387600" y="774700"/>
                  <a:pt x="2336800" y="952500"/>
                </a:cubicBezTo>
                <a:lnTo>
                  <a:pt x="1701800" y="3378200"/>
                </a:lnTo>
                <a:cubicBezTo>
                  <a:pt x="1651000" y="3556000"/>
                  <a:pt x="1549400" y="3822700"/>
                  <a:pt x="1460500" y="3975100"/>
                </a:cubicBezTo>
                <a:cubicBezTo>
                  <a:pt x="1117600" y="4572000"/>
                  <a:pt x="1346200" y="5130800"/>
                  <a:pt x="1943100" y="5130800"/>
                </a:cubicBezTo>
                <a:lnTo>
                  <a:pt x="3390900" y="5130800"/>
                </a:lnTo>
                <a:cubicBezTo>
                  <a:pt x="3797300" y="5130800"/>
                  <a:pt x="4025900" y="4902200"/>
                  <a:pt x="4025900" y="4483100"/>
                </a:cubicBezTo>
                <a:lnTo>
                  <a:pt x="4025900" y="4330700"/>
                </a:lnTo>
                <a:cubicBezTo>
                  <a:pt x="4025900" y="4152900"/>
                  <a:pt x="4064000" y="3873500"/>
                  <a:pt x="4114800" y="3695700"/>
                </a:cubicBezTo>
                <a:lnTo>
                  <a:pt x="5016500" y="482600"/>
                </a:lnTo>
                <a:cubicBezTo>
                  <a:pt x="5105400" y="177800"/>
                  <a:pt x="5372100" y="0"/>
                  <a:pt x="5753100" y="0"/>
                </a:cubicBezTo>
                <a:cubicBezTo>
                  <a:pt x="5867400" y="0"/>
                  <a:pt x="5956300" y="139700"/>
                  <a:pt x="5956300" y="317500"/>
                </a:cubicBezTo>
                <a:lnTo>
                  <a:pt x="5956300" y="635000"/>
                </a:lnTo>
                <a:cubicBezTo>
                  <a:pt x="5956300" y="812800"/>
                  <a:pt x="5918200" y="1092200"/>
                  <a:pt x="5867400" y="1270000"/>
                </a:cubicBezTo>
                <a:close/>
                <a:moveTo>
                  <a:pt x="47625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84" name="Freeform 15384"/>
          <p:cNvSpPr/>
          <p:nvPr/>
        </p:nvSpPr>
        <p:spPr>
          <a:xfrm rot="0" flipH="0" flipV="0">
            <a:off x="16049011" y="1859252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85" name="Freeform 15385"/>
          <p:cNvSpPr/>
          <p:nvPr/>
        </p:nvSpPr>
        <p:spPr>
          <a:xfrm rot="0" flipH="0" flipV="0">
            <a:off x="16113079" y="18564415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86" name="Freeform 15386"/>
          <p:cNvSpPr/>
          <p:nvPr/>
        </p:nvSpPr>
        <p:spPr>
          <a:xfrm rot="0" flipH="0" flipV="0">
            <a:off x="16172563" y="18589751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87" name="Freeform 15387"/>
          <p:cNvSpPr/>
          <p:nvPr/>
        </p:nvSpPr>
        <p:spPr>
          <a:xfrm rot="0" flipH="0" flipV="0">
            <a:off x="16237357" y="18589027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88" name="Freeform 15388"/>
          <p:cNvSpPr/>
          <p:nvPr/>
        </p:nvSpPr>
        <p:spPr>
          <a:xfrm rot="0" flipH="0" flipV="0">
            <a:off x="16308785" y="18589027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89" name="Freeform 15389"/>
          <p:cNvSpPr/>
          <p:nvPr/>
        </p:nvSpPr>
        <p:spPr>
          <a:xfrm rot="0" flipH="0" flipV="0">
            <a:off x="16366218" y="1859252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90" name="Freeform 15390"/>
          <p:cNvSpPr/>
          <p:nvPr/>
        </p:nvSpPr>
        <p:spPr>
          <a:xfrm rot="0" flipH="0" flipV="0">
            <a:off x="16425582" y="1859011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91" name="Freeform 15391"/>
          <p:cNvSpPr/>
          <p:nvPr/>
        </p:nvSpPr>
        <p:spPr>
          <a:xfrm rot="0" flipH="0" flipV="0">
            <a:off x="16506784" y="18589872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92" name="Freeform 15392"/>
          <p:cNvSpPr/>
          <p:nvPr/>
        </p:nvSpPr>
        <p:spPr>
          <a:xfrm rot="0" flipH="0" flipV="0">
            <a:off x="16564216" y="18592164"/>
            <a:ext cx="62738" cy="56826"/>
          </a:xfrm>
          <a:custGeom>
            <a:pathLst>
              <a:path w="6604000" h="5981700">
                <a:moveTo>
                  <a:pt x="6388100" y="2159000"/>
                </a:moveTo>
                <a:lnTo>
                  <a:pt x="5880100" y="4191000"/>
                </a:lnTo>
                <a:cubicBezTo>
                  <a:pt x="5588000" y="5410200"/>
                  <a:pt x="5435600" y="5740400"/>
                  <a:pt x="5168900" y="5842000"/>
                </a:cubicBezTo>
                <a:cubicBezTo>
                  <a:pt x="4813300" y="5981700"/>
                  <a:pt x="4686300" y="5956300"/>
                  <a:pt x="4597400" y="5740400"/>
                </a:cubicBezTo>
                <a:cubicBezTo>
                  <a:pt x="4483100" y="5448300"/>
                  <a:pt x="4508500" y="5219700"/>
                  <a:pt x="4724400" y="4254500"/>
                </a:cubicBezTo>
                <a:lnTo>
                  <a:pt x="4876800" y="3619500"/>
                </a:lnTo>
                <a:cubicBezTo>
                  <a:pt x="4991100" y="3136900"/>
                  <a:pt x="5143500" y="2730500"/>
                  <a:pt x="5207000" y="2730500"/>
                </a:cubicBezTo>
                <a:cubicBezTo>
                  <a:pt x="5270500" y="2730500"/>
                  <a:pt x="5321300" y="2552700"/>
                  <a:pt x="5321300" y="2324100"/>
                </a:cubicBezTo>
                <a:cubicBezTo>
                  <a:pt x="5321300" y="2108200"/>
                  <a:pt x="5257800" y="1930400"/>
                  <a:pt x="5168900" y="1930400"/>
                </a:cubicBezTo>
                <a:cubicBezTo>
                  <a:pt x="5080000" y="1930400"/>
                  <a:pt x="4724400" y="2222500"/>
                  <a:pt x="4381500" y="2565400"/>
                </a:cubicBezTo>
                <a:cubicBezTo>
                  <a:pt x="3759200" y="3200400"/>
                  <a:pt x="3238500" y="3378200"/>
                  <a:pt x="2921000" y="3048000"/>
                </a:cubicBezTo>
                <a:cubicBezTo>
                  <a:pt x="2679700" y="2806700"/>
                  <a:pt x="2438400" y="2349500"/>
                  <a:pt x="2438400" y="2133600"/>
                </a:cubicBezTo>
                <a:cubicBezTo>
                  <a:pt x="2438400" y="1460500"/>
                  <a:pt x="1816100" y="1447800"/>
                  <a:pt x="1714500" y="2133600"/>
                </a:cubicBezTo>
                <a:cubicBezTo>
                  <a:pt x="1676400" y="2413000"/>
                  <a:pt x="1638300" y="2705100"/>
                  <a:pt x="1638300" y="2768600"/>
                </a:cubicBezTo>
                <a:cubicBezTo>
                  <a:pt x="1638300" y="3771900"/>
                  <a:pt x="1016000" y="5715000"/>
                  <a:pt x="660400" y="5854700"/>
                </a:cubicBezTo>
                <a:cubicBezTo>
                  <a:pt x="317500" y="5981700"/>
                  <a:pt x="203200" y="5956300"/>
                  <a:pt x="114300" y="5740400"/>
                </a:cubicBezTo>
                <a:cubicBezTo>
                  <a:pt x="0" y="5448300"/>
                  <a:pt x="12700" y="5245100"/>
                  <a:pt x="203200" y="4241800"/>
                </a:cubicBezTo>
                <a:lnTo>
                  <a:pt x="292100" y="3784600"/>
                </a:lnTo>
                <a:cubicBezTo>
                  <a:pt x="393700" y="3289300"/>
                  <a:pt x="558800" y="2895600"/>
                  <a:pt x="647700" y="2895600"/>
                </a:cubicBezTo>
                <a:cubicBezTo>
                  <a:pt x="800100" y="2895600"/>
                  <a:pt x="990600" y="2235200"/>
                  <a:pt x="990600" y="1727200"/>
                </a:cubicBezTo>
                <a:cubicBezTo>
                  <a:pt x="990600" y="800100"/>
                  <a:pt x="1346200" y="0"/>
                  <a:pt x="1765300" y="0"/>
                </a:cubicBezTo>
                <a:cubicBezTo>
                  <a:pt x="2400300" y="0"/>
                  <a:pt x="2463800" y="88900"/>
                  <a:pt x="2641600" y="1016000"/>
                </a:cubicBezTo>
                <a:cubicBezTo>
                  <a:pt x="2679700" y="1282700"/>
                  <a:pt x="3365500" y="2095500"/>
                  <a:pt x="3543300" y="2095500"/>
                </a:cubicBezTo>
                <a:cubicBezTo>
                  <a:pt x="3644900" y="2095500"/>
                  <a:pt x="4000500" y="1790700"/>
                  <a:pt x="4356100" y="1435100"/>
                </a:cubicBezTo>
                <a:lnTo>
                  <a:pt x="5092700" y="660400"/>
                </a:lnTo>
                <a:cubicBezTo>
                  <a:pt x="5435600" y="304800"/>
                  <a:pt x="5918200" y="0"/>
                  <a:pt x="6172200" y="0"/>
                </a:cubicBezTo>
                <a:cubicBezTo>
                  <a:pt x="6413500" y="0"/>
                  <a:pt x="6604000" y="292100"/>
                  <a:pt x="6604000" y="647700"/>
                </a:cubicBezTo>
                <a:cubicBezTo>
                  <a:pt x="6604000" y="1003300"/>
                  <a:pt x="6515100" y="1676400"/>
                  <a:pt x="6388100" y="2159000"/>
                </a:cubicBezTo>
                <a:close/>
                <a:moveTo>
                  <a:pt x="3467100" y="5842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93" name="Freeform 15393"/>
          <p:cNvSpPr/>
          <p:nvPr/>
        </p:nvSpPr>
        <p:spPr>
          <a:xfrm rot="0" flipH="0" flipV="0">
            <a:off x="16682003" y="1858963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94" name="Freeform 15394"/>
          <p:cNvSpPr/>
          <p:nvPr/>
        </p:nvSpPr>
        <p:spPr>
          <a:xfrm rot="0" flipH="0" flipV="0">
            <a:off x="16743588" y="1859011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95" name="Freeform 15395"/>
          <p:cNvSpPr/>
          <p:nvPr/>
        </p:nvSpPr>
        <p:spPr>
          <a:xfrm rot="0" flipH="0" flipV="0">
            <a:off x="16814826" y="18589872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96" name="Freeform 15396"/>
          <p:cNvSpPr/>
          <p:nvPr/>
        </p:nvSpPr>
        <p:spPr>
          <a:xfrm rot="0" flipH="0" flipV="0">
            <a:off x="16883529" y="1858963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97" name="Freeform 15397"/>
          <p:cNvSpPr/>
          <p:nvPr/>
        </p:nvSpPr>
        <p:spPr>
          <a:xfrm rot="0" flipH="0" flipV="0">
            <a:off x="16949818" y="18592164"/>
            <a:ext cx="62738" cy="56826"/>
          </a:xfrm>
          <a:custGeom>
            <a:pathLst>
              <a:path w="6604000" h="5981700">
                <a:moveTo>
                  <a:pt x="6388100" y="2159000"/>
                </a:moveTo>
                <a:lnTo>
                  <a:pt x="5880100" y="4191000"/>
                </a:lnTo>
                <a:cubicBezTo>
                  <a:pt x="5588000" y="5410200"/>
                  <a:pt x="5435600" y="5740400"/>
                  <a:pt x="5168900" y="5842000"/>
                </a:cubicBezTo>
                <a:cubicBezTo>
                  <a:pt x="4813300" y="5981700"/>
                  <a:pt x="4686300" y="5956300"/>
                  <a:pt x="4597400" y="5740400"/>
                </a:cubicBezTo>
                <a:cubicBezTo>
                  <a:pt x="4483100" y="5448300"/>
                  <a:pt x="4508500" y="5219700"/>
                  <a:pt x="4724400" y="4254500"/>
                </a:cubicBezTo>
                <a:lnTo>
                  <a:pt x="4876800" y="3619500"/>
                </a:lnTo>
                <a:cubicBezTo>
                  <a:pt x="4991100" y="3136900"/>
                  <a:pt x="5143500" y="2730500"/>
                  <a:pt x="5207000" y="2730500"/>
                </a:cubicBezTo>
                <a:cubicBezTo>
                  <a:pt x="5270500" y="2730500"/>
                  <a:pt x="5321300" y="2552700"/>
                  <a:pt x="5321300" y="2324100"/>
                </a:cubicBezTo>
                <a:cubicBezTo>
                  <a:pt x="5321300" y="2108200"/>
                  <a:pt x="5257800" y="1930400"/>
                  <a:pt x="5168900" y="1930400"/>
                </a:cubicBezTo>
                <a:cubicBezTo>
                  <a:pt x="5080000" y="1930400"/>
                  <a:pt x="4724400" y="2222500"/>
                  <a:pt x="4381500" y="2565400"/>
                </a:cubicBezTo>
                <a:cubicBezTo>
                  <a:pt x="3759200" y="3200400"/>
                  <a:pt x="3238500" y="3378200"/>
                  <a:pt x="2921000" y="3048000"/>
                </a:cubicBezTo>
                <a:cubicBezTo>
                  <a:pt x="2679700" y="2806700"/>
                  <a:pt x="2438400" y="2349500"/>
                  <a:pt x="2438400" y="2133600"/>
                </a:cubicBezTo>
                <a:cubicBezTo>
                  <a:pt x="2438400" y="1460500"/>
                  <a:pt x="1816100" y="1447800"/>
                  <a:pt x="1714500" y="2133600"/>
                </a:cubicBezTo>
                <a:cubicBezTo>
                  <a:pt x="1676400" y="2413000"/>
                  <a:pt x="1638300" y="2705100"/>
                  <a:pt x="1638300" y="2768600"/>
                </a:cubicBezTo>
                <a:cubicBezTo>
                  <a:pt x="1638300" y="3771900"/>
                  <a:pt x="1016000" y="5715000"/>
                  <a:pt x="660400" y="5854700"/>
                </a:cubicBezTo>
                <a:cubicBezTo>
                  <a:pt x="317500" y="5981700"/>
                  <a:pt x="203200" y="5956300"/>
                  <a:pt x="114300" y="5740400"/>
                </a:cubicBezTo>
                <a:cubicBezTo>
                  <a:pt x="0" y="5448300"/>
                  <a:pt x="12700" y="5245100"/>
                  <a:pt x="203200" y="4241800"/>
                </a:cubicBezTo>
                <a:lnTo>
                  <a:pt x="292100" y="3784600"/>
                </a:lnTo>
                <a:cubicBezTo>
                  <a:pt x="393700" y="3289300"/>
                  <a:pt x="558800" y="2895600"/>
                  <a:pt x="647700" y="2895600"/>
                </a:cubicBezTo>
                <a:cubicBezTo>
                  <a:pt x="800100" y="2895600"/>
                  <a:pt x="990600" y="2235200"/>
                  <a:pt x="990600" y="1727200"/>
                </a:cubicBezTo>
                <a:cubicBezTo>
                  <a:pt x="990600" y="800100"/>
                  <a:pt x="1346200" y="0"/>
                  <a:pt x="1765300" y="0"/>
                </a:cubicBezTo>
                <a:cubicBezTo>
                  <a:pt x="2400300" y="0"/>
                  <a:pt x="2463800" y="88900"/>
                  <a:pt x="2641600" y="1016000"/>
                </a:cubicBezTo>
                <a:cubicBezTo>
                  <a:pt x="2679700" y="1282700"/>
                  <a:pt x="3365500" y="2095500"/>
                  <a:pt x="3543300" y="2095500"/>
                </a:cubicBezTo>
                <a:cubicBezTo>
                  <a:pt x="3644900" y="2095500"/>
                  <a:pt x="4000500" y="1790700"/>
                  <a:pt x="4356100" y="1435100"/>
                </a:cubicBezTo>
                <a:lnTo>
                  <a:pt x="5092700" y="660400"/>
                </a:lnTo>
                <a:cubicBezTo>
                  <a:pt x="5435600" y="304800"/>
                  <a:pt x="5918200" y="0"/>
                  <a:pt x="6172200" y="0"/>
                </a:cubicBezTo>
                <a:cubicBezTo>
                  <a:pt x="6413500" y="0"/>
                  <a:pt x="6604000" y="292100"/>
                  <a:pt x="6604000" y="647700"/>
                </a:cubicBezTo>
                <a:cubicBezTo>
                  <a:pt x="6604000" y="1003300"/>
                  <a:pt x="6515100" y="1676400"/>
                  <a:pt x="6388100" y="2159000"/>
                </a:cubicBezTo>
                <a:close/>
                <a:moveTo>
                  <a:pt x="3467100" y="5842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98" name="Freeform 15398"/>
          <p:cNvSpPr/>
          <p:nvPr/>
        </p:nvSpPr>
        <p:spPr>
          <a:xfrm rot="0" flipH="0" flipV="0">
            <a:off x="17022986" y="18565139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399" name="Freeform 15399"/>
          <p:cNvSpPr/>
          <p:nvPr/>
        </p:nvSpPr>
        <p:spPr>
          <a:xfrm rot="0" flipH="0" flipV="0">
            <a:off x="17076969" y="18589992"/>
            <a:ext cx="56584" cy="82283"/>
          </a:xfrm>
          <a:custGeom>
            <a:pathLst>
              <a:path w="5956300" h="8661400">
                <a:moveTo>
                  <a:pt x="5867400" y="1270000"/>
                </a:moveTo>
                <a:lnTo>
                  <a:pt x="4305300" y="6997700"/>
                </a:lnTo>
                <a:cubicBezTo>
                  <a:pt x="4229100" y="7289800"/>
                  <a:pt x="3924300" y="7797800"/>
                  <a:pt x="3695700" y="8026400"/>
                </a:cubicBezTo>
                <a:lnTo>
                  <a:pt x="3619500" y="8115300"/>
                </a:lnTo>
                <a:cubicBezTo>
                  <a:pt x="3492500" y="8242300"/>
                  <a:pt x="3289300" y="8369300"/>
                  <a:pt x="3187700" y="8407400"/>
                </a:cubicBezTo>
                <a:cubicBezTo>
                  <a:pt x="3073400" y="8445500"/>
                  <a:pt x="2870200" y="8521700"/>
                  <a:pt x="2743200" y="8572500"/>
                </a:cubicBezTo>
                <a:cubicBezTo>
                  <a:pt x="2616200" y="8623300"/>
                  <a:pt x="2362200" y="8661400"/>
                  <a:pt x="21844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886700"/>
                  <a:pt x="101600" y="7772400"/>
                </a:cubicBezTo>
                <a:cubicBezTo>
                  <a:pt x="139700" y="7734300"/>
                  <a:pt x="317500" y="7696200"/>
                  <a:pt x="495300" y="7696200"/>
                </a:cubicBezTo>
                <a:lnTo>
                  <a:pt x="2425700" y="7696200"/>
                </a:lnTo>
                <a:cubicBezTo>
                  <a:pt x="2603500" y="7696200"/>
                  <a:pt x="2844800" y="7594600"/>
                  <a:pt x="2971800" y="7467600"/>
                </a:cubicBezTo>
                <a:lnTo>
                  <a:pt x="3162300" y="7277100"/>
                </a:lnTo>
                <a:cubicBezTo>
                  <a:pt x="3289300" y="7162800"/>
                  <a:pt x="3390900" y="6908800"/>
                  <a:pt x="3390900" y="6731000"/>
                </a:cubicBezTo>
                <a:lnTo>
                  <a:pt x="3390900" y="6413500"/>
                </a:lnTo>
                <a:cubicBezTo>
                  <a:pt x="3390900" y="6146800"/>
                  <a:pt x="3340100" y="6096000"/>
                  <a:pt x="3060700" y="6096000"/>
                </a:cubicBezTo>
                <a:lnTo>
                  <a:pt x="1625600" y="6096000"/>
                </a:lnTo>
                <a:cubicBezTo>
                  <a:pt x="1447800" y="6096000"/>
                  <a:pt x="1193800" y="5994400"/>
                  <a:pt x="1066800" y="5880100"/>
                </a:cubicBezTo>
                <a:lnTo>
                  <a:pt x="914400" y="5740400"/>
                </a:lnTo>
                <a:cubicBezTo>
                  <a:pt x="635000" y="5486400"/>
                  <a:pt x="495300" y="5156200"/>
                  <a:pt x="495300" y="4737100"/>
                </a:cubicBezTo>
                <a:lnTo>
                  <a:pt x="495300" y="4013200"/>
                </a:lnTo>
                <a:cubicBezTo>
                  <a:pt x="495300" y="3835400"/>
                  <a:pt x="533400" y="3543300"/>
                  <a:pt x="584200" y="3378200"/>
                </a:cubicBezTo>
                <a:lnTo>
                  <a:pt x="1473200" y="304800"/>
                </a:lnTo>
                <a:cubicBezTo>
                  <a:pt x="1536700" y="63500"/>
                  <a:pt x="1625600" y="0"/>
                  <a:pt x="1879600" y="0"/>
                </a:cubicBezTo>
                <a:lnTo>
                  <a:pt x="2108200" y="0"/>
                </a:lnTo>
                <a:cubicBezTo>
                  <a:pt x="2286000" y="0"/>
                  <a:pt x="2425700" y="139700"/>
                  <a:pt x="2425700" y="317500"/>
                </a:cubicBezTo>
                <a:cubicBezTo>
                  <a:pt x="2425700" y="495300"/>
                  <a:pt x="2387600" y="774700"/>
                  <a:pt x="2336800" y="952500"/>
                </a:cubicBezTo>
                <a:lnTo>
                  <a:pt x="1701800" y="3378200"/>
                </a:lnTo>
                <a:cubicBezTo>
                  <a:pt x="1651000" y="3556000"/>
                  <a:pt x="1549400" y="3822700"/>
                  <a:pt x="1460500" y="3975100"/>
                </a:cubicBezTo>
                <a:cubicBezTo>
                  <a:pt x="1117600" y="4572000"/>
                  <a:pt x="1346200" y="5130800"/>
                  <a:pt x="1943100" y="5130800"/>
                </a:cubicBezTo>
                <a:lnTo>
                  <a:pt x="3390900" y="5130800"/>
                </a:lnTo>
                <a:cubicBezTo>
                  <a:pt x="3797300" y="5130800"/>
                  <a:pt x="4025900" y="4902200"/>
                  <a:pt x="4025900" y="4483100"/>
                </a:cubicBezTo>
                <a:lnTo>
                  <a:pt x="4025900" y="4330700"/>
                </a:lnTo>
                <a:cubicBezTo>
                  <a:pt x="4025900" y="4152900"/>
                  <a:pt x="4064000" y="3873500"/>
                  <a:pt x="4114800" y="3695700"/>
                </a:cubicBezTo>
                <a:lnTo>
                  <a:pt x="5016500" y="482600"/>
                </a:lnTo>
                <a:cubicBezTo>
                  <a:pt x="5105400" y="177800"/>
                  <a:pt x="5372100" y="0"/>
                  <a:pt x="5753100" y="0"/>
                </a:cubicBezTo>
                <a:cubicBezTo>
                  <a:pt x="5867400" y="0"/>
                  <a:pt x="5956300" y="139700"/>
                  <a:pt x="5956300" y="317500"/>
                </a:cubicBezTo>
                <a:lnTo>
                  <a:pt x="5956300" y="635000"/>
                </a:lnTo>
                <a:cubicBezTo>
                  <a:pt x="5956300" y="812800"/>
                  <a:pt x="5918200" y="1092200"/>
                  <a:pt x="5867400" y="1270000"/>
                </a:cubicBezTo>
                <a:close/>
                <a:moveTo>
                  <a:pt x="47625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00" name="Freeform 15400"/>
          <p:cNvSpPr/>
          <p:nvPr/>
        </p:nvSpPr>
        <p:spPr>
          <a:xfrm rot="0" flipH="0" flipV="0">
            <a:off x="17141812" y="18565018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01" name="Freeform 15401"/>
          <p:cNvSpPr/>
          <p:nvPr/>
        </p:nvSpPr>
        <p:spPr>
          <a:xfrm rot="0" flipH="0" flipV="0">
            <a:off x="17201708" y="1858963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02" name="Freeform 15402"/>
          <p:cNvSpPr/>
          <p:nvPr/>
        </p:nvSpPr>
        <p:spPr>
          <a:xfrm rot="0" flipH="0" flipV="0">
            <a:off x="17267636" y="1859011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03" name="Freeform 15403"/>
          <p:cNvSpPr/>
          <p:nvPr/>
        </p:nvSpPr>
        <p:spPr>
          <a:xfrm rot="0" flipH="0" flipV="0">
            <a:off x="17346715" y="1858999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04" name="Freeform 15404"/>
          <p:cNvSpPr/>
          <p:nvPr/>
        </p:nvSpPr>
        <p:spPr>
          <a:xfrm rot="0" flipH="0" flipV="0">
            <a:off x="17465339" y="18564415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05" name="Freeform 15405"/>
          <p:cNvSpPr/>
          <p:nvPr/>
        </p:nvSpPr>
        <p:spPr>
          <a:xfrm rot="0" flipH="0" flipV="0">
            <a:off x="17523252" y="18589872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06" name="Freeform 15406"/>
          <p:cNvSpPr/>
          <p:nvPr/>
        </p:nvSpPr>
        <p:spPr>
          <a:xfrm rot="0" flipH="0" flipV="0">
            <a:off x="17632453" y="18589148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07" name="Freeform 15407"/>
          <p:cNvSpPr/>
          <p:nvPr/>
        </p:nvSpPr>
        <p:spPr>
          <a:xfrm rot="0" flipH="0" flipV="0">
            <a:off x="17716889" y="18566104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08" name="Freeform 15408"/>
          <p:cNvSpPr/>
          <p:nvPr/>
        </p:nvSpPr>
        <p:spPr>
          <a:xfrm rot="0" flipH="0" flipV="0">
            <a:off x="17741844" y="18589872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09" name="Freeform 15409"/>
          <p:cNvSpPr/>
          <p:nvPr/>
        </p:nvSpPr>
        <p:spPr>
          <a:xfrm rot="0" flipH="0" flipV="0">
            <a:off x="17801064" y="18592767"/>
            <a:ext cx="45726" cy="54895"/>
          </a:xfrm>
          <a:custGeom>
            <a:pathLst>
              <a:path w="4813300" h="5778500">
                <a:moveTo>
                  <a:pt x="3556000" y="5778500"/>
                </a:moveTo>
                <a:lnTo>
                  <a:pt x="457200" y="5778500"/>
                </a:lnTo>
                <a:cubicBezTo>
                  <a:pt x="152400" y="5778500"/>
                  <a:pt x="0" y="5638800"/>
                  <a:pt x="0" y="5321300"/>
                </a:cubicBezTo>
                <a:lnTo>
                  <a:pt x="0" y="5270500"/>
                </a:lnTo>
                <a:cubicBezTo>
                  <a:pt x="0" y="5016500"/>
                  <a:pt x="63500" y="4622800"/>
                  <a:pt x="127000" y="4381500"/>
                </a:cubicBezTo>
                <a:lnTo>
                  <a:pt x="1231900" y="444500"/>
                </a:lnTo>
                <a:cubicBezTo>
                  <a:pt x="1295400" y="203200"/>
                  <a:pt x="1524000" y="0"/>
                  <a:pt x="1727200" y="0"/>
                </a:cubicBezTo>
                <a:cubicBezTo>
                  <a:pt x="2146300" y="0"/>
                  <a:pt x="2247900" y="76200"/>
                  <a:pt x="2247900" y="406400"/>
                </a:cubicBezTo>
                <a:cubicBezTo>
                  <a:pt x="2247900" y="533400"/>
                  <a:pt x="2171700" y="850900"/>
                  <a:pt x="2082800" y="1104900"/>
                </a:cubicBezTo>
                <a:lnTo>
                  <a:pt x="1930400" y="1549400"/>
                </a:lnTo>
                <a:cubicBezTo>
                  <a:pt x="1663700" y="2298700"/>
                  <a:pt x="1739900" y="2565400"/>
                  <a:pt x="2222500" y="2565400"/>
                </a:cubicBezTo>
                <a:lnTo>
                  <a:pt x="3873500" y="2565400"/>
                </a:lnTo>
                <a:cubicBezTo>
                  <a:pt x="4559300" y="2565400"/>
                  <a:pt x="4813300" y="2933700"/>
                  <a:pt x="4813300" y="3898900"/>
                </a:cubicBezTo>
                <a:lnTo>
                  <a:pt x="4813300" y="4038600"/>
                </a:lnTo>
                <a:cubicBezTo>
                  <a:pt x="4813300" y="4292600"/>
                  <a:pt x="4737100" y="4660900"/>
                  <a:pt x="4635500" y="4876800"/>
                </a:cubicBezTo>
                <a:lnTo>
                  <a:pt x="4584700" y="5003800"/>
                </a:lnTo>
                <a:cubicBezTo>
                  <a:pt x="4305300" y="5588000"/>
                  <a:pt x="4064000" y="5778500"/>
                  <a:pt x="3556000" y="5778500"/>
                </a:cubicBezTo>
                <a:close/>
                <a:moveTo>
                  <a:pt x="-165100" y="5778500"/>
                </a:moveTo>
                <a:moveTo>
                  <a:pt x="3073400" y="3213100"/>
                </a:moveTo>
                <a:lnTo>
                  <a:pt x="1828800" y="3213100"/>
                </a:lnTo>
                <a:cubicBezTo>
                  <a:pt x="1574800" y="3213100"/>
                  <a:pt x="1320800" y="3403600"/>
                  <a:pt x="1257300" y="3657600"/>
                </a:cubicBezTo>
                <a:lnTo>
                  <a:pt x="1244600" y="3733800"/>
                </a:lnTo>
                <a:cubicBezTo>
                  <a:pt x="1181100" y="3975100"/>
                  <a:pt x="1130300" y="4381500"/>
                  <a:pt x="1130300" y="4622800"/>
                </a:cubicBezTo>
                <a:lnTo>
                  <a:pt x="1130300" y="4673600"/>
                </a:lnTo>
                <a:cubicBezTo>
                  <a:pt x="1130300" y="4965700"/>
                  <a:pt x="1295400" y="5130800"/>
                  <a:pt x="1587500" y="5130800"/>
                </a:cubicBezTo>
                <a:lnTo>
                  <a:pt x="2755900" y="5130800"/>
                </a:lnTo>
                <a:cubicBezTo>
                  <a:pt x="3009900" y="5130800"/>
                  <a:pt x="3213100" y="5067300"/>
                  <a:pt x="3213100" y="4978400"/>
                </a:cubicBezTo>
                <a:cubicBezTo>
                  <a:pt x="3213100" y="4889500"/>
                  <a:pt x="3327400" y="4813300"/>
                  <a:pt x="3479800" y="4813300"/>
                </a:cubicBezTo>
                <a:cubicBezTo>
                  <a:pt x="3619500" y="4813300"/>
                  <a:pt x="3797300" y="4673600"/>
                  <a:pt x="3873500" y="4495800"/>
                </a:cubicBezTo>
                <a:cubicBezTo>
                  <a:pt x="3949700" y="4318000"/>
                  <a:pt x="4013200" y="4064000"/>
                  <a:pt x="4013200" y="3937000"/>
                </a:cubicBezTo>
                <a:cubicBezTo>
                  <a:pt x="4013200" y="3556000"/>
                  <a:pt x="3568700" y="3213100"/>
                  <a:pt x="3073400" y="3213100"/>
                </a:cubicBezTo>
                <a:close/>
                <a:moveTo>
                  <a:pt x="2400300" y="5778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10" name="Freeform 15410"/>
          <p:cNvSpPr/>
          <p:nvPr/>
        </p:nvSpPr>
        <p:spPr>
          <a:xfrm rot="0" flipH="0" flipV="0">
            <a:off x="17860525" y="1859252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11" name="Freeform 15411"/>
          <p:cNvSpPr/>
          <p:nvPr/>
        </p:nvSpPr>
        <p:spPr>
          <a:xfrm rot="0" flipH="0" flipV="0">
            <a:off x="17923727" y="1858975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12" name="Freeform 15412"/>
          <p:cNvSpPr/>
          <p:nvPr/>
        </p:nvSpPr>
        <p:spPr>
          <a:xfrm rot="0" flipH="0" flipV="0">
            <a:off x="17981137" y="18589510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13" name="Freeform 15413"/>
          <p:cNvSpPr/>
          <p:nvPr/>
        </p:nvSpPr>
        <p:spPr>
          <a:xfrm rot="0" flipH="0" flipV="0">
            <a:off x="18030706" y="1859011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14" name="Freeform 15414"/>
          <p:cNvSpPr/>
          <p:nvPr/>
        </p:nvSpPr>
        <p:spPr>
          <a:xfrm rot="0" flipH="0" flipV="0">
            <a:off x="18109833" y="18565621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15" name="Freeform 15415"/>
          <p:cNvSpPr/>
          <p:nvPr/>
        </p:nvSpPr>
        <p:spPr>
          <a:xfrm rot="0" flipH="0" flipV="0">
            <a:off x="18184871" y="1859252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16" name="Freeform 15416"/>
          <p:cNvSpPr/>
          <p:nvPr/>
        </p:nvSpPr>
        <p:spPr>
          <a:xfrm rot="0" flipH="0" flipV="0">
            <a:off x="18248695" y="18589027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17" name="Freeform 15417"/>
          <p:cNvSpPr/>
          <p:nvPr/>
        </p:nvSpPr>
        <p:spPr>
          <a:xfrm rot="0" flipH="0" flipV="0">
            <a:off x="18355451" y="18589027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18" name="Freeform 15418"/>
          <p:cNvSpPr/>
          <p:nvPr/>
        </p:nvSpPr>
        <p:spPr>
          <a:xfrm rot="0" flipH="0" flipV="0">
            <a:off x="18425879" y="18589027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19" name="Freeform 15419"/>
          <p:cNvSpPr/>
          <p:nvPr/>
        </p:nvSpPr>
        <p:spPr>
          <a:xfrm rot="0" flipH="0" flipV="0">
            <a:off x="18482311" y="1859252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20" name="Freeform 15420"/>
          <p:cNvSpPr/>
          <p:nvPr/>
        </p:nvSpPr>
        <p:spPr>
          <a:xfrm rot="0" flipH="0" flipV="0">
            <a:off x="18544174" y="18590475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21" name="Freeform 15421"/>
          <p:cNvSpPr/>
          <p:nvPr/>
        </p:nvSpPr>
        <p:spPr>
          <a:xfrm rot="0" flipH="0" flipV="0">
            <a:off x="18620633" y="18589027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22" name="Freeform 15422"/>
          <p:cNvSpPr/>
          <p:nvPr/>
        </p:nvSpPr>
        <p:spPr>
          <a:xfrm rot="0" flipH="0" flipV="0">
            <a:off x="18748471" y="18564053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23" name="Freeform 15423"/>
          <p:cNvSpPr/>
          <p:nvPr/>
        </p:nvSpPr>
        <p:spPr>
          <a:xfrm rot="0" flipH="0" flipV="0">
            <a:off x="18775168" y="18635357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24" name="Freeform 15424"/>
          <p:cNvSpPr/>
          <p:nvPr/>
        </p:nvSpPr>
        <p:spPr>
          <a:xfrm rot="0" flipH="0" flipV="0">
            <a:off x="18801744" y="18565018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25" name="Freeform 15425"/>
          <p:cNvSpPr/>
          <p:nvPr/>
        </p:nvSpPr>
        <p:spPr>
          <a:xfrm rot="0" flipH="0" flipV="0">
            <a:off x="18909959" y="1859011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26" name="Freeform 15426"/>
          <p:cNvSpPr/>
          <p:nvPr/>
        </p:nvSpPr>
        <p:spPr>
          <a:xfrm rot="0" flipH="0" flipV="0">
            <a:off x="18990715" y="18565621"/>
            <a:ext cx="60928" cy="82283"/>
          </a:xfrm>
          <a:custGeom>
            <a:pathLst>
              <a:path w="6413500" h="8661400">
                <a:moveTo>
                  <a:pt x="533400" y="7112000"/>
                </a:moveTo>
                <a:lnTo>
                  <a:pt x="4330700" y="1816100"/>
                </a:lnTo>
                <a:cubicBezTo>
                  <a:pt x="4876800" y="1041400"/>
                  <a:pt x="5918200" y="0"/>
                  <a:pt x="6134100" y="0"/>
                </a:cubicBezTo>
                <a:cubicBezTo>
                  <a:pt x="6337300" y="0"/>
                  <a:pt x="6413500" y="139700"/>
                  <a:pt x="6413500" y="558800"/>
                </a:cubicBezTo>
                <a:cubicBezTo>
                  <a:pt x="6413500" y="774700"/>
                  <a:pt x="6172200" y="1295400"/>
                  <a:pt x="5880100" y="1701800"/>
                </a:cubicBezTo>
                <a:lnTo>
                  <a:pt x="1752600" y="7480300"/>
                </a:lnTo>
                <a:cubicBezTo>
                  <a:pt x="1155700" y="8318500"/>
                  <a:pt x="762000" y="8661400"/>
                  <a:pt x="406400" y="8661400"/>
                </a:cubicBezTo>
                <a:cubicBezTo>
                  <a:pt x="76200" y="8661400"/>
                  <a:pt x="0" y="8559800"/>
                  <a:pt x="0" y="8178800"/>
                </a:cubicBezTo>
                <a:cubicBezTo>
                  <a:pt x="0" y="8001000"/>
                  <a:pt x="241300" y="7518400"/>
                  <a:pt x="533400" y="7112000"/>
                </a:cubicBezTo>
                <a:close/>
                <a:moveTo>
                  <a:pt x="10160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27" name="Freeform 15427"/>
          <p:cNvSpPr/>
          <p:nvPr/>
        </p:nvSpPr>
        <p:spPr>
          <a:xfrm rot="0" flipH="0" flipV="0">
            <a:off x="19061818" y="18589510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28" name="Freeform 15428"/>
          <p:cNvSpPr/>
          <p:nvPr/>
        </p:nvSpPr>
        <p:spPr>
          <a:xfrm rot="0" flipH="0" flipV="0">
            <a:off x="19129664" y="18539440"/>
            <a:ext cx="36556" cy="57912"/>
          </a:xfrm>
          <a:custGeom>
            <a:pathLst>
              <a:path w="3848100" h="6096000">
                <a:moveTo>
                  <a:pt x="1422400" y="0"/>
                </a:moveTo>
                <a:lnTo>
                  <a:pt x="2755900" y="0"/>
                </a:lnTo>
                <a:cubicBezTo>
                  <a:pt x="3479800" y="0"/>
                  <a:pt x="3848100" y="241300"/>
                  <a:pt x="3848100" y="736600"/>
                </a:cubicBezTo>
                <a:lnTo>
                  <a:pt x="3848100" y="1625600"/>
                </a:lnTo>
                <a:cubicBezTo>
                  <a:pt x="3848100" y="1879600"/>
                  <a:pt x="3771900" y="2082800"/>
                  <a:pt x="3695700" y="2082800"/>
                </a:cubicBezTo>
                <a:cubicBezTo>
                  <a:pt x="3606800" y="2082800"/>
                  <a:pt x="3530600" y="2197100"/>
                  <a:pt x="3530600" y="2324100"/>
                </a:cubicBezTo>
                <a:cubicBezTo>
                  <a:pt x="3530600" y="2463800"/>
                  <a:pt x="3454400" y="2565400"/>
                  <a:pt x="3365500" y="2565400"/>
                </a:cubicBezTo>
                <a:cubicBezTo>
                  <a:pt x="3276600" y="2565400"/>
                  <a:pt x="3213100" y="2768600"/>
                  <a:pt x="3213100" y="3022600"/>
                </a:cubicBezTo>
                <a:lnTo>
                  <a:pt x="3213100" y="4038600"/>
                </a:lnTo>
                <a:cubicBezTo>
                  <a:pt x="3213100" y="4292600"/>
                  <a:pt x="3136900" y="4495800"/>
                  <a:pt x="3048000" y="4495800"/>
                </a:cubicBezTo>
                <a:cubicBezTo>
                  <a:pt x="2959100" y="4495800"/>
                  <a:pt x="2882900" y="4673600"/>
                  <a:pt x="2882900" y="4889500"/>
                </a:cubicBezTo>
                <a:cubicBezTo>
                  <a:pt x="2882900" y="5499100"/>
                  <a:pt x="1955800" y="6096000"/>
                  <a:pt x="1041400" y="6096000"/>
                </a:cubicBezTo>
                <a:lnTo>
                  <a:pt x="457200" y="6096000"/>
                </a:lnTo>
                <a:cubicBezTo>
                  <a:pt x="203200" y="6096000"/>
                  <a:pt x="0" y="5956300"/>
                  <a:pt x="0" y="5778500"/>
                </a:cubicBezTo>
                <a:cubicBezTo>
                  <a:pt x="0" y="5600700"/>
                  <a:pt x="203200" y="5461000"/>
                  <a:pt x="457200" y="5461000"/>
                </a:cubicBezTo>
                <a:lnTo>
                  <a:pt x="1143000" y="5461000"/>
                </a:lnTo>
                <a:cubicBezTo>
                  <a:pt x="1828800" y="5461000"/>
                  <a:pt x="2247900" y="5219700"/>
                  <a:pt x="2247900" y="4838700"/>
                </a:cubicBezTo>
                <a:cubicBezTo>
                  <a:pt x="2247900" y="4648200"/>
                  <a:pt x="2324100" y="4495800"/>
                  <a:pt x="2400300" y="4495800"/>
                </a:cubicBezTo>
                <a:cubicBezTo>
                  <a:pt x="2489200" y="4495800"/>
                  <a:pt x="2565400" y="4292600"/>
                  <a:pt x="2565400" y="4038600"/>
                </a:cubicBezTo>
                <a:lnTo>
                  <a:pt x="2565400" y="3670300"/>
                </a:lnTo>
                <a:cubicBezTo>
                  <a:pt x="2565400" y="3416300"/>
                  <a:pt x="2400300" y="3136900"/>
                  <a:pt x="2197100" y="3048000"/>
                </a:cubicBezTo>
                <a:cubicBezTo>
                  <a:pt x="1981200" y="2959100"/>
                  <a:pt x="1625600" y="2895600"/>
                  <a:pt x="1384300" y="2895600"/>
                </a:cubicBezTo>
                <a:cubicBezTo>
                  <a:pt x="1155700" y="2895600"/>
                  <a:pt x="965200" y="2819400"/>
                  <a:pt x="965200" y="2730500"/>
                </a:cubicBezTo>
                <a:cubicBezTo>
                  <a:pt x="965200" y="2641600"/>
                  <a:pt x="1054100" y="2527300"/>
                  <a:pt x="1168400" y="2489200"/>
                </a:cubicBezTo>
                <a:cubicBezTo>
                  <a:pt x="1270000" y="2438400"/>
                  <a:pt x="1562100" y="2413000"/>
                  <a:pt x="1803400" y="2413000"/>
                </a:cubicBezTo>
                <a:cubicBezTo>
                  <a:pt x="2882900" y="2413000"/>
                  <a:pt x="3213100" y="2197100"/>
                  <a:pt x="3213100" y="1473200"/>
                </a:cubicBezTo>
                <a:lnTo>
                  <a:pt x="3213100" y="1104900"/>
                </a:lnTo>
                <a:cubicBezTo>
                  <a:pt x="3213100" y="749300"/>
                  <a:pt x="3098800" y="647700"/>
                  <a:pt x="2755900" y="647700"/>
                </a:cubicBezTo>
                <a:lnTo>
                  <a:pt x="1739900" y="647700"/>
                </a:lnTo>
                <a:cubicBezTo>
                  <a:pt x="1270000" y="647700"/>
                  <a:pt x="965200" y="444500"/>
                  <a:pt x="965200" y="165100"/>
                </a:cubicBezTo>
                <a:cubicBezTo>
                  <a:pt x="965200" y="76200"/>
                  <a:pt x="1168400" y="0"/>
                  <a:pt x="1422400" y="0"/>
                </a:cubicBezTo>
                <a:close/>
                <a:moveTo>
                  <a:pt x="11226800" y="11391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29" name="Freeform 15429"/>
          <p:cNvSpPr/>
          <p:nvPr/>
        </p:nvSpPr>
        <p:spPr>
          <a:xfrm rot="0" flipH="0" flipV="0">
            <a:off x="19175430" y="18635116"/>
            <a:ext cx="9169" cy="12185"/>
          </a:xfrm>
          <a:custGeom>
            <a:pathLst>
              <a:path w="965200" h="1282700">
                <a:moveTo>
                  <a:pt x="965200" y="330200"/>
                </a:moveTo>
                <a:lnTo>
                  <a:pt x="965200" y="965200"/>
                </a:lnTo>
                <a:cubicBezTo>
                  <a:pt x="965200" y="1219200"/>
                  <a:pt x="889000" y="1282700"/>
                  <a:pt x="647700" y="1282700"/>
                </a:cubicBezTo>
                <a:lnTo>
                  <a:pt x="317500" y="1282700"/>
                </a:lnTo>
                <a:cubicBezTo>
                  <a:pt x="139700" y="1282700"/>
                  <a:pt x="0" y="1219200"/>
                  <a:pt x="0" y="1130300"/>
                </a:cubicBezTo>
                <a:cubicBezTo>
                  <a:pt x="0" y="1041400"/>
                  <a:pt x="76200" y="965200"/>
                  <a:pt x="165100" y="965200"/>
                </a:cubicBezTo>
                <a:cubicBezTo>
                  <a:pt x="254000" y="965200"/>
                  <a:pt x="317500" y="825500"/>
                  <a:pt x="317500" y="647700"/>
                </a:cubicBezTo>
                <a:cubicBezTo>
                  <a:pt x="317500" y="469900"/>
                  <a:pt x="393700" y="330200"/>
                  <a:pt x="482600" y="330200"/>
                </a:cubicBezTo>
                <a:cubicBezTo>
                  <a:pt x="571500" y="330200"/>
                  <a:pt x="647700" y="254000"/>
                  <a:pt x="647700" y="165100"/>
                </a:cubicBezTo>
                <a:cubicBezTo>
                  <a:pt x="647700" y="76200"/>
                  <a:pt x="711200" y="0"/>
                  <a:pt x="800100" y="0"/>
                </a:cubicBezTo>
                <a:cubicBezTo>
                  <a:pt x="889000" y="0"/>
                  <a:pt x="965200" y="152400"/>
                  <a:pt x="965200" y="330200"/>
                </a:cubicBezTo>
                <a:close/>
                <a:moveTo>
                  <a:pt x="1270000" y="1320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30" name="Freeform 15430"/>
          <p:cNvSpPr/>
          <p:nvPr/>
        </p:nvSpPr>
        <p:spPr>
          <a:xfrm rot="0" flipH="0" flipV="0">
            <a:off x="19254693" y="18565742"/>
            <a:ext cx="69011" cy="82283"/>
          </a:xfrm>
          <a:custGeom>
            <a:pathLst>
              <a:path w="7264400" h="8661400">
                <a:moveTo>
                  <a:pt x="2730500" y="0"/>
                </a:moveTo>
                <a:lnTo>
                  <a:pt x="6261100" y="0"/>
                </a:lnTo>
                <a:cubicBezTo>
                  <a:pt x="6616700" y="0"/>
                  <a:pt x="6972300" y="76200"/>
                  <a:pt x="7061200" y="165100"/>
                </a:cubicBezTo>
                <a:cubicBezTo>
                  <a:pt x="7264400" y="368300"/>
                  <a:pt x="7264400" y="787400"/>
                  <a:pt x="7061200" y="1600200"/>
                </a:cubicBezTo>
                <a:lnTo>
                  <a:pt x="6731000" y="2971800"/>
                </a:lnTo>
                <a:cubicBezTo>
                  <a:pt x="6388100" y="4330700"/>
                  <a:pt x="6337300" y="4495800"/>
                  <a:pt x="6223000" y="4495800"/>
                </a:cubicBezTo>
                <a:cubicBezTo>
                  <a:pt x="6057900" y="4495800"/>
                  <a:pt x="5943600" y="4762500"/>
                  <a:pt x="5803900" y="5537200"/>
                </a:cubicBezTo>
                <a:lnTo>
                  <a:pt x="5372100" y="7759700"/>
                </a:lnTo>
                <a:cubicBezTo>
                  <a:pt x="5232400" y="8420100"/>
                  <a:pt x="5092700" y="8661400"/>
                  <a:pt x="4813300" y="8661400"/>
                </a:cubicBezTo>
                <a:cubicBezTo>
                  <a:pt x="4521200" y="8661400"/>
                  <a:pt x="4330700" y="8356600"/>
                  <a:pt x="4330700" y="7861300"/>
                </a:cubicBezTo>
                <a:cubicBezTo>
                  <a:pt x="4330700" y="7594600"/>
                  <a:pt x="4394200" y="7099300"/>
                  <a:pt x="4483100" y="6756400"/>
                </a:cubicBezTo>
                <a:lnTo>
                  <a:pt x="4787900" y="5435600"/>
                </a:lnTo>
                <a:cubicBezTo>
                  <a:pt x="4864100" y="5092700"/>
                  <a:pt x="5016500" y="4813300"/>
                  <a:pt x="5118100" y="4813300"/>
                </a:cubicBezTo>
                <a:cubicBezTo>
                  <a:pt x="5270500" y="4813300"/>
                  <a:pt x="5461000" y="4165600"/>
                  <a:pt x="5461000" y="3657600"/>
                </a:cubicBezTo>
                <a:cubicBezTo>
                  <a:pt x="5461000" y="3225800"/>
                  <a:pt x="5626100" y="2552700"/>
                  <a:pt x="5880100" y="2032000"/>
                </a:cubicBezTo>
                <a:lnTo>
                  <a:pt x="5969000" y="1828800"/>
                </a:lnTo>
                <a:cubicBezTo>
                  <a:pt x="6413500" y="876300"/>
                  <a:pt x="6375400" y="800100"/>
                  <a:pt x="5461000" y="800100"/>
                </a:cubicBezTo>
                <a:lnTo>
                  <a:pt x="3530600" y="800100"/>
                </a:lnTo>
                <a:cubicBezTo>
                  <a:pt x="2654300" y="800100"/>
                  <a:pt x="2247900" y="1320800"/>
                  <a:pt x="2247900" y="2451100"/>
                </a:cubicBezTo>
                <a:cubicBezTo>
                  <a:pt x="2247900" y="3086100"/>
                  <a:pt x="2133600" y="3530600"/>
                  <a:pt x="1968500" y="3530600"/>
                </a:cubicBezTo>
                <a:cubicBezTo>
                  <a:pt x="1854200" y="3530600"/>
                  <a:pt x="1701800" y="3822700"/>
                  <a:pt x="1612900" y="4165600"/>
                </a:cubicBezTo>
                <a:lnTo>
                  <a:pt x="965200" y="6819900"/>
                </a:lnTo>
                <a:cubicBezTo>
                  <a:pt x="876300" y="7175500"/>
                  <a:pt x="800100" y="7658100"/>
                  <a:pt x="800100" y="7899400"/>
                </a:cubicBezTo>
                <a:cubicBezTo>
                  <a:pt x="800100" y="8140700"/>
                  <a:pt x="736600" y="8343900"/>
                  <a:pt x="647700" y="8343900"/>
                </a:cubicBezTo>
                <a:cubicBezTo>
                  <a:pt x="558800" y="8343900"/>
                  <a:pt x="482600" y="8420100"/>
                  <a:pt x="482600" y="8509000"/>
                </a:cubicBezTo>
                <a:cubicBezTo>
                  <a:pt x="482600" y="8597900"/>
                  <a:pt x="406400" y="8661400"/>
                  <a:pt x="330200" y="8661400"/>
                </a:cubicBezTo>
                <a:cubicBezTo>
                  <a:pt x="241300" y="8661400"/>
                  <a:pt x="127000" y="8623300"/>
                  <a:pt x="88900" y="8585200"/>
                </a:cubicBezTo>
                <a:cubicBezTo>
                  <a:pt x="38100" y="8534400"/>
                  <a:pt x="0" y="8255000"/>
                  <a:pt x="0" y="7937500"/>
                </a:cubicBezTo>
                <a:cubicBezTo>
                  <a:pt x="0" y="7632700"/>
                  <a:pt x="63500" y="7099300"/>
                  <a:pt x="139700" y="6756400"/>
                </a:cubicBezTo>
                <a:lnTo>
                  <a:pt x="673100" y="4165600"/>
                </a:lnTo>
                <a:cubicBezTo>
                  <a:pt x="749300" y="3810000"/>
                  <a:pt x="876300" y="3530600"/>
                  <a:pt x="965200" y="3530600"/>
                </a:cubicBezTo>
                <a:cubicBezTo>
                  <a:pt x="1054100" y="3530600"/>
                  <a:pt x="1155700" y="3327400"/>
                  <a:pt x="1193800" y="3086100"/>
                </a:cubicBezTo>
                <a:cubicBezTo>
                  <a:pt x="1231900" y="2844800"/>
                  <a:pt x="1308100" y="2540000"/>
                  <a:pt x="1358900" y="2413000"/>
                </a:cubicBezTo>
                <a:cubicBezTo>
                  <a:pt x="1409700" y="2273300"/>
                  <a:pt x="1485900" y="1993900"/>
                  <a:pt x="1524000" y="1765300"/>
                </a:cubicBezTo>
                <a:cubicBezTo>
                  <a:pt x="1549400" y="1536700"/>
                  <a:pt x="1625600" y="1257300"/>
                  <a:pt x="1676400" y="1117600"/>
                </a:cubicBezTo>
                <a:cubicBezTo>
                  <a:pt x="1727200" y="990600"/>
                  <a:pt x="1765300" y="762000"/>
                  <a:pt x="1765300" y="609600"/>
                </a:cubicBezTo>
                <a:cubicBezTo>
                  <a:pt x="1765300" y="165100"/>
                  <a:pt x="2032000" y="0"/>
                  <a:pt x="2730500" y="0"/>
                </a:cubicBezTo>
                <a:close/>
                <a:moveTo>
                  <a:pt x="8305800" y="8623300"/>
                </a:moveTo>
                <a:moveTo>
                  <a:pt x="7061200" y="8026400"/>
                </a:moveTo>
                <a:cubicBezTo>
                  <a:pt x="7150100" y="8026400"/>
                  <a:pt x="7226300" y="8089900"/>
                  <a:pt x="7226300" y="8178800"/>
                </a:cubicBezTo>
                <a:cubicBezTo>
                  <a:pt x="7226300" y="8267700"/>
                  <a:pt x="7150100" y="8343900"/>
                  <a:pt x="7061200" y="8343900"/>
                </a:cubicBezTo>
                <a:cubicBezTo>
                  <a:pt x="6972300" y="8343900"/>
                  <a:pt x="6896100" y="8267700"/>
                  <a:pt x="6896100" y="8178800"/>
                </a:cubicBezTo>
                <a:cubicBezTo>
                  <a:pt x="6896100" y="8089900"/>
                  <a:pt x="6972300" y="8026400"/>
                  <a:pt x="7061200" y="8026400"/>
                </a:cubicBezTo>
                <a:close/>
                <a:moveTo>
                  <a:pt x="279400" y="862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31" name="Freeform 15431"/>
          <p:cNvSpPr/>
          <p:nvPr/>
        </p:nvSpPr>
        <p:spPr>
          <a:xfrm rot="0" flipH="0" flipV="0">
            <a:off x="19322646" y="18565621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32" name="Freeform 15432"/>
          <p:cNvSpPr/>
          <p:nvPr/>
        </p:nvSpPr>
        <p:spPr>
          <a:xfrm rot="0" flipH="0" flipV="0">
            <a:off x="19352232" y="18564415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33" name="Freeform 15433"/>
          <p:cNvSpPr/>
          <p:nvPr/>
        </p:nvSpPr>
        <p:spPr>
          <a:xfrm rot="0" flipH="0" flipV="0">
            <a:off x="19461875" y="18590234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34" name="Freeform 15434"/>
          <p:cNvSpPr/>
          <p:nvPr/>
        </p:nvSpPr>
        <p:spPr>
          <a:xfrm rot="0" flipH="0" flipV="0">
            <a:off x="19523112" y="18565621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35" name="Freeform 15435"/>
          <p:cNvSpPr/>
          <p:nvPr/>
        </p:nvSpPr>
        <p:spPr>
          <a:xfrm rot="0" flipH="0" flipV="0">
            <a:off x="19551534" y="18564415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36" name="Freeform 15436"/>
          <p:cNvSpPr/>
          <p:nvPr/>
        </p:nvSpPr>
        <p:spPr>
          <a:xfrm rot="0" flipH="0" flipV="0">
            <a:off x="19611325" y="1858975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37" name="Freeform 15437"/>
          <p:cNvSpPr/>
          <p:nvPr/>
        </p:nvSpPr>
        <p:spPr>
          <a:xfrm rot="0" flipH="0" flipV="0">
            <a:off x="19670271" y="18590475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38" name="Freeform 15438"/>
          <p:cNvSpPr/>
          <p:nvPr/>
        </p:nvSpPr>
        <p:spPr>
          <a:xfrm rot="0" flipH="0" flipV="0">
            <a:off x="19747917" y="18565018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39" name="Freeform 15439"/>
          <p:cNvSpPr/>
          <p:nvPr/>
        </p:nvSpPr>
        <p:spPr>
          <a:xfrm rot="0" flipH="0" flipV="0">
            <a:off x="19809396" y="1858975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40" name="Freeform 15440"/>
          <p:cNvSpPr/>
          <p:nvPr/>
        </p:nvSpPr>
        <p:spPr>
          <a:xfrm rot="0" flipH="0" flipV="0">
            <a:off x="19864964" y="18588545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41" name="Freeform 15441"/>
          <p:cNvSpPr/>
          <p:nvPr/>
        </p:nvSpPr>
        <p:spPr>
          <a:xfrm rot="0" flipH="0" flipV="0">
            <a:off x="19991275" y="18573584"/>
            <a:ext cx="66719" cy="100622"/>
          </a:xfrm>
          <a:custGeom>
            <a:pathLst>
              <a:path w="7023100" h="10591800">
                <a:moveTo>
                  <a:pt x="6464300" y="5156200"/>
                </a:moveTo>
                <a:lnTo>
                  <a:pt x="5892800" y="6807200"/>
                </a:lnTo>
                <a:cubicBezTo>
                  <a:pt x="5638800" y="7518400"/>
                  <a:pt x="5422900" y="7683500"/>
                  <a:pt x="4559300" y="7810500"/>
                </a:cubicBezTo>
                <a:lnTo>
                  <a:pt x="3810000" y="7912100"/>
                </a:lnTo>
                <a:cubicBezTo>
                  <a:pt x="3403600" y="7975600"/>
                  <a:pt x="3124200" y="8229600"/>
                  <a:pt x="3022600" y="8610600"/>
                </a:cubicBezTo>
                <a:lnTo>
                  <a:pt x="2743200" y="9766300"/>
                </a:lnTo>
                <a:cubicBezTo>
                  <a:pt x="2565400" y="10464800"/>
                  <a:pt x="2476500" y="10591800"/>
                  <a:pt x="2133600" y="10591800"/>
                </a:cubicBezTo>
                <a:cubicBezTo>
                  <a:pt x="1993900" y="10591800"/>
                  <a:pt x="1892300" y="10299700"/>
                  <a:pt x="1892300" y="9956800"/>
                </a:cubicBezTo>
                <a:lnTo>
                  <a:pt x="1892300" y="9626600"/>
                </a:lnTo>
                <a:cubicBezTo>
                  <a:pt x="1892300" y="9271000"/>
                  <a:pt x="1968500" y="8940800"/>
                  <a:pt x="2057400" y="8890000"/>
                </a:cubicBezTo>
                <a:cubicBezTo>
                  <a:pt x="2146300" y="8839200"/>
                  <a:pt x="2209800" y="8585200"/>
                  <a:pt x="2209800" y="8331200"/>
                </a:cubicBezTo>
                <a:cubicBezTo>
                  <a:pt x="2209800" y="8077200"/>
                  <a:pt x="1930400" y="7810500"/>
                  <a:pt x="1587500" y="7734300"/>
                </a:cubicBezTo>
                <a:lnTo>
                  <a:pt x="1231900" y="7658100"/>
                </a:lnTo>
                <a:cubicBezTo>
                  <a:pt x="393700" y="7480300"/>
                  <a:pt x="0" y="6527800"/>
                  <a:pt x="266700" y="5334000"/>
                </a:cubicBezTo>
                <a:lnTo>
                  <a:pt x="444500" y="4533900"/>
                </a:lnTo>
                <a:cubicBezTo>
                  <a:pt x="508000" y="4191000"/>
                  <a:pt x="698500" y="3683000"/>
                  <a:pt x="850900" y="3378200"/>
                </a:cubicBezTo>
                <a:lnTo>
                  <a:pt x="1028700" y="3022600"/>
                </a:lnTo>
                <a:cubicBezTo>
                  <a:pt x="1358900" y="2374900"/>
                  <a:pt x="1981200" y="1968500"/>
                  <a:pt x="2857500" y="1816100"/>
                </a:cubicBezTo>
                <a:lnTo>
                  <a:pt x="3340100" y="1727200"/>
                </a:lnTo>
                <a:cubicBezTo>
                  <a:pt x="4102100" y="1600200"/>
                  <a:pt x="4102100" y="1600200"/>
                  <a:pt x="4292600" y="825500"/>
                </a:cubicBezTo>
                <a:lnTo>
                  <a:pt x="4305300" y="787400"/>
                </a:lnTo>
                <a:cubicBezTo>
                  <a:pt x="4483100" y="76200"/>
                  <a:pt x="4533900" y="0"/>
                  <a:pt x="4864100" y="0"/>
                </a:cubicBezTo>
                <a:cubicBezTo>
                  <a:pt x="4991100" y="0"/>
                  <a:pt x="5105400" y="292100"/>
                  <a:pt x="5105400" y="647700"/>
                </a:cubicBezTo>
                <a:lnTo>
                  <a:pt x="5105400" y="1130300"/>
                </a:lnTo>
                <a:cubicBezTo>
                  <a:pt x="5105400" y="1485900"/>
                  <a:pt x="5372100" y="1866900"/>
                  <a:pt x="5715000" y="1981200"/>
                </a:cubicBezTo>
                <a:lnTo>
                  <a:pt x="5943600" y="2057400"/>
                </a:lnTo>
                <a:cubicBezTo>
                  <a:pt x="6781800" y="2336800"/>
                  <a:pt x="7023100" y="2628900"/>
                  <a:pt x="7023100" y="3378200"/>
                </a:cubicBezTo>
                <a:lnTo>
                  <a:pt x="7023100" y="3695700"/>
                </a:lnTo>
                <a:cubicBezTo>
                  <a:pt x="7023100" y="4051300"/>
                  <a:pt x="6946900" y="4381500"/>
                  <a:pt x="6858000" y="4445000"/>
                </a:cubicBezTo>
                <a:cubicBezTo>
                  <a:pt x="6756400" y="4495800"/>
                  <a:pt x="6591300" y="4826000"/>
                  <a:pt x="6464300" y="5156200"/>
                </a:cubicBezTo>
                <a:close/>
                <a:moveTo>
                  <a:pt x="2286000" y="7797800"/>
                </a:moveTo>
                <a:moveTo>
                  <a:pt x="3492500" y="3556000"/>
                </a:moveTo>
                <a:lnTo>
                  <a:pt x="3492500" y="3187700"/>
                </a:lnTo>
                <a:cubicBezTo>
                  <a:pt x="3492500" y="2933700"/>
                  <a:pt x="3327400" y="2730500"/>
                  <a:pt x="3136900" y="2730500"/>
                </a:cubicBezTo>
                <a:cubicBezTo>
                  <a:pt x="2527300" y="2730500"/>
                  <a:pt x="2159000" y="2882900"/>
                  <a:pt x="1879600" y="3263900"/>
                </a:cubicBezTo>
                <a:lnTo>
                  <a:pt x="1752600" y="3454400"/>
                </a:lnTo>
                <a:cubicBezTo>
                  <a:pt x="1600200" y="3657600"/>
                  <a:pt x="1473200" y="4000500"/>
                  <a:pt x="1447800" y="4216400"/>
                </a:cubicBezTo>
                <a:lnTo>
                  <a:pt x="1447800" y="4343400"/>
                </a:lnTo>
                <a:cubicBezTo>
                  <a:pt x="1422400" y="4559300"/>
                  <a:pt x="1358900" y="4953000"/>
                  <a:pt x="1282700" y="5207000"/>
                </a:cubicBezTo>
                <a:lnTo>
                  <a:pt x="1219200" y="5473700"/>
                </a:lnTo>
                <a:cubicBezTo>
                  <a:pt x="1143000" y="5727700"/>
                  <a:pt x="1054100" y="5981700"/>
                  <a:pt x="1003300" y="6019800"/>
                </a:cubicBezTo>
                <a:cubicBezTo>
                  <a:pt x="850900" y="6172200"/>
                  <a:pt x="939800" y="6426200"/>
                  <a:pt x="1244600" y="6743700"/>
                </a:cubicBezTo>
                <a:cubicBezTo>
                  <a:pt x="1422400" y="6921500"/>
                  <a:pt x="1778000" y="7061200"/>
                  <a:pt x="2032000" y="7061200"/>
                </a:cubicBezTo>
                <a:lnTo>
                  <a:pt x="2120900" y="7061200"/>
                </a:lnTo>
                <a:cubicBezTo>
                  <a:pt x="2578100" y="7061200"/>
                  <a:pt x="2832100" y="6718300"/>
                  <a:pt x="2946400" y="5930900"/>
                </a:cubicBezTo>
                <a:lnTo>
                  <a:pt x="2959100" y="5880100"/>
                </a:lnTo>
                <a:cubicBezTo>
                  <a:pt x="2984500" y="5651500"/>
                  <a:pt x="3009900" y="5435600"/>
                  <a:pt x="3009900" y="5422900"/>
                </a:cubicBezTo>
                <a:cubicBezTo>
                  <a:pt x="3009900" y="5397500"/>
                  <a:pt x="3073400" y="5168900"/>
                  <a:pt x="3136900" y="4902200"/>
                </a:cubicBezTo>
                <a:lnTo>
                  <a:pt x="3213100" y="4648200"/>
                </a:lnTo>
                <a:cubicBezTo>
                  <a:pt x="3276600" y="4381500"/>
                  <a:pt x="3365500" y="4140200"/>
                  <a:pt x="3416300" y="4089400"/>
                </a:cubicBezTo>
                <a:cubicBezTo>
                  <a:pt x="3454400" y="4051300"/>
                  <a:pt x="3492500" y="3810000"/>
                  <a:pt x="3492500" y="3556000"/>
                </a:cubicBezTo>
                <a:close/>
                <a:moveTo>
                  <a:pt x="3886200" y="7797800"/>
                </a:moveTo>
                <a:moveTo>
                  <a:pt x="6057900" y="4203700"/>
                </a:moveTo>
                <a:lnTo>
                  <a:pt x="6057900" y="3505200"/>
                </a:lnTo>
                <a:cubicBezTo>
                  <a:pt x="6057900" y="2933700"/>
                  <a:pt x="5867400" y="2730500"/>
                  <a:pt x="5283200" y="2730500"/>
                </a:cubicBezTo>
                <a:lnTo>
                  <a:pt x="5080000" y="2730500"/>
                </a:lnTo>
                <a:cubicBezTo>
                  <a:pt x="4533900" y="2730500"/>
                  <a:pt x="4521200" y="2730500"/>
                  <a:pt x="4381500" y="3302000"/>
                </a:cubicBezTo>
                <a:lnTo>
                  <a:pt x="3771900" y="5816600"/>
                </a:lnTo>
                <a:cubicBezTo>
                  <a:pt x="3708400" y="6057900"/>
                  <a:pt x="3619500" y="6299200"/>
                  <a:pt x="3581400" y="6337300"/>
                </a:cubicBezTo>
                <a:cubicBezTo>
                  <a:pt x="3530600" y="6388100"/>
                  <a:pt x="3492500" y="6527800"/>
                  <a:pt x="3492500" y="6667500"/>
                </a:cubicBezTo>
                <a:cubicBezTo>
                  <a:pt x="3492500" y="6985000"/>
                  <a:pt x="3594100" y="7061200"/>
                  <a:pt x="4013200" y="7061200"/>
                </a:cubicBezTo>
                <a:cubicBezTo>
                  <a:pt x="4978400" y="7061200"/>
                  <a:pt x="5664200" y="6388100"/>
                  <a:pt x="5829300" y="5295900"/>
                </a:cubicBezTo>
                <a:lnTo>
                  <a:pt x="5842000" y="5232400"/>
                </a:lnTo>
                <a:cubicBezTo>
                  <a:pt x="5880100" y="5003800"/>
                  <a:pt x="5943600" y="4775200"/>
                  <a:pt x="5981700" y="4737100"/>
                </a:cubicBezTo>
                <a:cubicBezTo>
                  <a:pt x="6032500" y="4699000"/>
                  <a:pt x="6057900" y="4457700"/>
                  <a:pt x="6057900" y="4203700"/>
                </a:cubicBezTo>
                <a:close/>
                <a:moveTo>
                  <a:pt x="3238500" y="7797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42" name="Freeform 15442"/>
          <p:cNvSpPr/>
          <p:nvPr/>
        </p:nvSpPr>
        <p:spPr>
          <a:xfrm rot="0" flipH="0" flipV="0">
            <a:off x="20064296" y="1858963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43" name="Freeform 15443"/>
          <p:cNvSpPr/>
          <p:nvPr/>
        </p:nvSpPr>
        <p:spPr>
          <a:xfrm rot="0" flipH="0" flipV="0">
            <a:off x="20127063" y="1859252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44" name="Freeform 15444"/>
          <p:cNvSpPr/>
          <p:nvPr/>
        </p:nvSpPr>
        <p:spPr>
          <a:xfrm rot="0" flipH="0" flipV="0">
            <a:off x="20191277" y="18564415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45" name="Freeform 15445"/>
          <p:cNvSpPr/>
          <p:nvPr/>
        </p:nvSpPr>
        <p:spPr>
          <a:xfrm rot="0" flipH="0" flipV="0">
            <a:off x="20249819" y="1858963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46" name="Freeform 15446"/>
          <p:cNvSpPr/>
          <p:nvPr/>
        </p:nvSpPr>
        <p:spPr>
          <a:xfrm rot="0" flipH="0" flipV="0">
            <a:off x="20316446" y="18592164"/>
            <a:ext cx="62738" cy="56826"/>
          </a:xfrm>
          <a:custGeom>
            <a:pathLst>
              <a:path w="6604000" h="5981700">
                <a:moveTo>
                  <a:pt x="6388100" y="2159000"/>
                </a:moveTo>
                <a:lnTo>
                  <a:pt x="5880100" y="4191000"/>
                </a:lnTo>
                <a:cubicBezTo>
                  <a:pt x="5588000" y="5410200"/>
                  <a:pt x="5435600" y="5740400"/>
                  <a:pt x="5168900" y="5842000"/>
                </a:cubicBezTo>
                <a:cubicBezTo>
                  <a:pt x="4813300" y="5981700"/>
                  <a:pt x="4686300" y="5956300"/>
                  <a:pt x="4597400" y="5740400"/>
                </a:cubicBezTo>
                <a:cubicBezTo>
                  <a:pt x="4483100" y="5448300"/>
                  <a:pt x="4508500" y="5219700"/>
                  <a:pt x="4724400" y="4254500"/>
                </a:cubicBezTo>
                <a:lnTo>
                  <a:pt x="4876800" y="3619500"/>
                </a:lnTo>
                <a:cubicBezTo>
                  <a:pt x="4991100" y="3136900"/>
                  <a:pt x="5143500" y="2730500"/>
                  <a:pt x="5207000" y="2730500"/>
                </a:cubicBezTo>
                <a:cubicBezTo>
                  <a:pt x="5270500" y="2730500"/>
                  <a:pt x="5321300" y="2552700"/>
                  <a:pt x="5321300" y="2324100"/>
                </a:cubicBezTo>
                <a:cubicBezTo>
                  <a:pt x="5321300" y="2108200"/>
                  <a:pt x="5257800" y="1930400"/>
                  <a:pt x="5168900" y="1930400"/>
                </a:cubicBezTo>
                <a:cubicBezTo>
                  <a:pt x="5080000" y="1930400"/>
                  <a:pt x="4724400" y="2222500"/>
                  <a:pt x="4381500" y="2565400"/>
                </a:cubicBezTo>
                <a:cubicBezTo>
                  <a:pt x="3759200" y="3200400"/>
                  <a:pt x="3238500" y="3378200"/>
                  <a:pt x="2921000" y="3048000"/>
                </a:cubicBezTo>
                <a:cubicBezTo>
                  <a:pt x="2679700" y="2806700"/>
                  <a:pt x="2438400" y="2349500"/>
                  <a:pt x="2438400" y="2133600"/>
                </a:cubicBezTo>
                <a:cubicBezTo>
                  <a:pt x="2438400" y="1460500"/>
                  <a:pt x="1816100" y="1447800"/>
                  <a:pt x="1714500" y="2133600"/>
                </a:cubicBezTo>
                <a:cubicBezTo>
                  <a:pt x="1676400" y="2413000"/>
                  <a:pt x="1638300" y="2705100"/>
                  <a:pt x="1638300" y="2768600"/>
                </a:cubicBezTo>
                <a:cubicBezTo>
                  <a:pt x="1638300" y="3771900"/>
                  <a:pt x="1016000" y="5715000"/>
                  <a:pt x="660400" y="5854700"/>
                </a:cubicBezTo>
                <a:cubicBezTo>
                  <a:pt x="317500" y="5981700"/>
                  <a:pt x="203200" y="5956300"/>
                  <a:pt x="114300" y="5740400"/>
                </a:cubicBezTo>
                <a:cubicBezTo>
                  <a:pt x="0" y="5448300"/>
                  <a:pt x="12700" y="5245100"/>
                  <a:pt x="203200" y="4241800"/>
                </a:cubicBezTo>
                <a:lnTo>
                  <a:pt x="292100" y="3784600"/>
                </a:lnTo>
                <a:cubicBezTo>
                  <a:pt x="393700" y="3289300"/>
                  <a:pt x="558800" y="2895600"/>
                  <a:pt x="647700" y="2895600"/>
                </a:cubicBezTo>
                <a:cubicBezTo>
                  <a:pt x="800100" y="2895600"/>
                  <a:pt x="990600" y="2235200"/>
                  <a:pt x="990600" y="1727200"/>
                </a:cubicBezTo>
                <a:cubicBezTo>
                  <a:pt x="990600" y="800100"/>
                  <a:pt x="1346200" y="0"/>
                  <a:pt x="1765300" y="0"/>
                </a:cubicBezTo>
                <a:cubicBezTo>
                  <a:pt x="2400300" y="0"/>
                  <a:pt x="2463800" y="88900"/>
                  <a:pt x="2641600" y="1016000"/>
                </a:cubicBezTo>
                <a:cubicBezTo>
                  <a:pt x="2679700" y="1282700"/>
                  <a:pt x="3365500" y="2095500"/>
                  <a:pt x="3543300" y="2095500"/>
                </a:cubicBezTo>
                <a:cubicBezTo>
                  <a:pt x="3644900" y="2095500"/>
                  <a:pt x="4000500" y="1790700"/>
                  <a:pt x="4356100" y="1435100"/>
                </a:cubicBezTo>
                <a:lnTo>
                  <a:pt x="5092700" y="660400"/>
                </a:lnTo>
                <a:cubicBezTo>
                  <a:pt x="5435600" y="304800"/>
                  <a:pt x="5918200" y="0"/>
                  <a:pt x="6172200" y="0"/>
                </a:cubicBezTo>
                <a:cubicBezTo>
                  <a:pt x="6413500" y="0"/>
                  <a:pt x="6604000" y="292100"/>
                  <a:pt x="6604000" y="647700"/>
                </a:cubicBezTo>
                <a:cubicBezTo>
                  <a:pt x="6604000" y="1003300"/>
                  <a:pt x="6515100" y="1676400"/>
                  <a:pt x="6388100" y="2159000"/>
                </a:cubicBezTo>
                <a:close/>
                <a:moveTo>
                  <a:pt x="3467100" y="5842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47" name="Freeform 15447"/>
          <p:cNvSpPr/>
          <p:nvPr/>
        </p:nvSpPr>
        <p:spPr>
          <a:xfrm rot="0" flipH="0" flipV="0">
            <a:off x="20388262" y="18589027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48" name="Freeform 15448"/>
          <p:cNvSpPr/>
          <p:nvPr/>
        </p:nvSpPr>
        <p:spPr>
          <a:xfrm rot="0" flipH="0" flipV="0">
            <a:off x="20445839" y="1859252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49" name="Freeform 15449"/>
          <p:cNvSpPr/>
          <p:nvPr/>
        </p:nvSpPr>
        <p:spPr>
          <a:xfrm rot="0" flipH="0" flipV="0">
            <a:off x="20505347" y="1859011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50" name="Freeform 15450"/>
          <p:cNvSpPr/>
          <p:nvPr/>
        </p:nvSpPr>
        <p:spPr>
          <a:xfrm rot="0" flipH="0" flipV="0">
            <a:off x="20580781" y="1858963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51" name="Freeform 15451"/>
          <p:cNvSpPr/>
          <p:nvPr/>
        </p:nvSpPr>
        <p:spPr>
          <a:xfrm rot="0" flipH="0" flipV="0">
            <a:off x="20699681" y="18565380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52" name="Freeform 15452"/>
          <p:cNvSpPr/>
          <p:nvPr/>
        </p:nvSpPr>
        <p:spPr>
          <a:xfrm rot="0" flipH="0" flipV="0">
            <a:off x="20757532" y="1858999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53" name="Freeform 15453"/>
          <p:cNvSpPr/>
          <p:nvPr/>
        </p:nvSpPr>
        <p:spPr>
          <a:xfrm rot="0" flipH="0" flipV="0">
            <a:off x="20816469" y="18590716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54" name="Freeform 15454"/>
          <p:cNvSpPr/>
          <p:nvPr/>
        </p:nvSpPr>
        <p:spPr>
          <a:xfrm rot="0" flipH="0" flipV="0">
            <a:off x="20880473" y="1858975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55" name="Freeform 15455"/>
          <p:cNvSpPr/>
          <p:nvPr/>
        </p:nvSpPr>
        <p:spPr>
          <a:xfrm rot="0" flipH="0" flipV="0">
            <a:off x="20937117" y="1859252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56" name="Freeform 15456"/>
          <p:cNvSpPr/>
          <p:nvPr/>
        </p:nvSpPr>
        <p:spPr>
          <a:xfrm rot="0" flipH="0" flipV="0">
            <a:off x="20999071" y="1858963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57" name="Freeform 15457"/>
          <p:cNvSpPr/>
          <p:nvPr/>
        </p:nvSpPr>
        <p:spPr>
          <a:xfrm rot="0" flipH="0" flipV="0">
            <a:off x="21065367" y="1859011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58" name="Freeform 15458"/>
          <p:cNvSpPr/>
          <p:nvPr/>
        </p:nvSpPr>
        <p:spPr>
          <a:xfrm rot="0" flipH="0" flipV="0">
            <a:off x="21144815" y="1858999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59" name="Freeform 15459"/>
          <p:cNvSpPr/>
          <p:nvPr/>
        </p:nvSpPr>
        <p:spPr>
          <a:xfrm rot="0" flipH="0" flipV="0">
            <a:off x="21261104" y="18565139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60" name="Freeform 15460"/>
          <p:cNvSpPr/>
          <p:nvPr/>
        </p:nvSpPr>
        <p:spPr>
          <a:xfrm rot="0" flipH="0" flipV="0">
            <a:off x="21319413" y="18589027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61" name="Freeform 15461"/>
          <p:cNvSpPr/>
          <p:nvPr/>
        </p:nvSpPr>
        <p:spPr>
          <a:xfrm rot="0" flipH="0" flipV="0">
            <a:off x="21375548" y="1859011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62" name="Freeform 15462"/>
          <p:cNvSpPr/>
          <p:nvPr/>
        </p:nvSpPr>
        <p:spPr>
          <a:xfrm rot="0" flipH="0" flipV="0">
            <a:off x="21456900" y="1858975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63" name="Freeform 15463"/>
          <p:cNvSpPr/>
          <p:nvPr/>
        </p:nvSpPr>
        <p:spPr>
          <a:xfrm rot="0" flipH="0" flipV="0">
            <a:off x="21512916" y="1859252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64" name="Freeform 15464"/>
          <p:cNvSpPr/>
          <p:nvPr/>
        </p:nvSpPr>
        <p:spPr>
          <a:xfrm rot="0" flipH="0" flipV="0">
            <a:off x="21572672" y="18592526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65" name="Freeform 15465"/>
          <p:cNvSpPr/>
          <p:nvPr/>
        </p:nvSpPr>
        <p:spPr>
          <a:xfrm rot="0" flipH="0" flipV="0">
            <a:off x="21629050" y="1858963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66" name="Freeform 15466"/>
          <p:cNvSpPr/>
          <p:nvPr/>
        </p:nvSpPr>
        <p:spPr>
          <a:xfrm rot="0" flipH="0" flipV="0">
            <a:off x="21745083" y="18590234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67" name="Freeform 15467"/>
          <p:cNvSpPr/>
          <p:nvPr/>
        </p:nvSpPr>
        <p:spPr>
          <a:xfrm rot="0" flipH="0" flipV="0">
            <a:off x="21805638" y="18565621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68" name="Freeform 15468"/>
          <p:cNvSpPr/>
          <p:nvPr/>
        </p:nvSpPr>
        <p:spPr>
          <a:xfrm rot="0" flipH="0" flipV="0">
            <a:off x="21833376" y="18564415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69" name="Freeform 15469"/>
          <p:cNvSpPr/>
          <p:nvPr/>
        </p:nvSpPr>
        <p:spPr>
          <a:xfrm rot="0" flipH="0" flipV="0">
            <a:off x="21891880" y="18590234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70" name="Freeform 15470"/>
          <p:cNvSpPr/>
          <p:nvPr/>
        </p:nvSpPr>
        <p:spPr>
          <a:xfrm rot="0" flipH="0" flipV="0">
            <a:off x="21952434" y="1858975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71" name="Freeform 15471"/>
          <p:cNvSpPr/>
          <p:nvPr/>
        </p:nvSpPr>
        <p:spPr>
          <a:xfrm rot="0" flipH="0" flipV="0">
            <a:off x="22007198" y="1859011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72" name="Freeform 15472"/>
          <p:cNvSpPr/>
          <p:nvPr/>
        </p:nvSpPr>
        <p:spPr>
          <a:xfrm rot="0" flipH="0" flipV="0">
            <a:off x="22088142" y="1858975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73" name="Freeform 15473"/>
          <p:cNvSpPr/>
          <p:nvPr/>
        </p:nvSpPr>
        <p:spPr>
          <a:xfrm rot="0" flipH="0" flipV="0">
            <a:off x="22146526" y="18565018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74" name="Freeform 15474"/>
          <p:cNvSpPr/>
          <p:nvPr/>
        </p:nvSpPr>
        <p:spPr>
          <a:xfrm rot="0" flipH="0" flipV="0">
            <a:off x="22203944" y="18590716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75" name="Freeform 15475"/>
          <p:cNvSpPr/>
          <p:nvPr/>
        </p:nvSpPr>
        <p:spPr>
          <a:xfrm rot="0" flipH="0" flipV="0">
            <a:off x="22260396" y="1858963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76" name="Freeform 15476"/>
          <p:cNvSpPr/>
          <p:nvPr/>
        </p:nvSpPr>
        <p:spPr>
          <a:xfrm rot="0" flipH="0" flipV="0">
            <a:off x="22372869" y="1859011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77" name="Freeform 15477"/>
          <p:cNvSpPr/>
          <p:nvPr/>
        </p:nvSpPr>
        <p:spPr>
          <a:xfrm rot="0" flipH="0" flipV="0">
            <a:off x="22454642" y="1858975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78" name="Freeform 15478"/>
          <p:cNvSpPr/>
          <p:nvPr/>
        </p:nvSpPr>
        <p:spPr>
          <a:xfrm rot="0" flipH="0" flipV="0">
            <a:off x="22513855" y="18565018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79" name="Freeform 15479"/>
          <p:cNvSpPr/>
          <p:nvPr/>
        </p:nvSpPr>
        <p:spPr>
          <a:xfrm rot="0" flipH="0" flipV="0">
            <a:off x="22574154" y="18589148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80" name="Freeform 15480"/>
          <p:cNvSpPr/>
          <p:nvPr/>
        </p:nvSpPr>
        <p:spPr>
          <a:xfrm rot="0" flipH="0" flipV="0">
            <a:off x="22659065" y="18589992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81" name="Freeform 15481"/>
          <p:cNvSpPr/>
          <p:nvPr/>
        </p:nvSpPr>
        <p:spPr>
          <a:xfrm rot="0" flipH="0" flipV="0">
            <a:off x="22717433" y="18589992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82" name="Freeform 15482"/>
          <p:cNvSpPr/>
          <p:nvPr/>
        </p:nvSpPr>
        <p:spPr>
          <a:xfrm rot="0" flipH="0" flipV="0">
            <a:off x="22781350" y="1858975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83" name="Freeform 15483"/>
          <p:cNvSpPr/>
          <p:nvPr/>
        </p:nvSpPr>
        <p:spPr>
          <a:xfrm rot="0" flipH="0" flipV="0">
            <a:off x="22837063" y="18588545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84" name="Rectangle 15484"/>
          <p:cNvSpPr/>
          <p:nvPr/>
        </p:nvSpPr>
        <p:spPr>
          <a:xfrm rot="0" flipH="0" flipV="0">
            <a:off x="15330808" y="18532328"/>
            <a:ext cx="7156393" cy="274358"/>
          </a:xfrm>
          <a:prstGeom prst="rect">
            <a:avLst/>
          </a:prstGeom>
        </p:spPr>
      </p:sp>
      <p:sp>
        <p:nvSpPr>
          <p:cNvPr id="15485" name="Freeform 15485"/>
          <p:cNvSpPr/>
          <p:nvPr/>
        </p:nvSpPr>
        <p:spPr>
          <a:xfrm rot="0" flipH="0" flipV="0">
            <a:off x="15343476" y="18704134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86" name="Freeform 15486"/>
          <p:cNvSpPr/>
          <p:nvPr/>
        </p:nvSpPr>
        <p:spPr>
          <a:xfrm rot="0" flipH="0" flipV="0">
            <a:off x="15377300" y="18705340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87" name="Freeform 15487"/>
          <p:cNvSpPr/>
          <p:nvPr/>
        </p:nvSpPr>
        <p:spPr>
          <a:xfrm rot="0" flipH="0" flipV="0">
            <a:off x="15438271" y="18705340"/>
            <a:ext cx="48742" cy="84696"/>
          </a:xfrm>
          <a:custGeom>
            <a:pathLst>
              <a:path w="5130800" h="8915400">
                <a:moveTo>
                  <a:pt x="0" y="7353300"/>
                </a:moveTo>
                <a:lnTo>
                  <a:pt x="0" y="5118100"/>
                </a:lnTo>
                <a:cubicBezTo>
                  <a:pt x="0" y="4864100"/>
                  <a:pt x="25400" y="4622800"/>
                  <a:pt x="76200" y="4572000"/>
                </a:cubicBezTo>
                <a:cubicBezTo>
                  <a:pt x="228600" y="4419600"/>
                  <a:pt x="469900" y="3708400"/>
                  <a:pt x="469900" y="3416300"/>
                </a:cubicBezTo>
                <a:cubicBezTo>
                  <a:pt x="469900" y="3200400"/>
                  <a:pt x="635000" y="2730500"/>
                  <a:pt x="825500" y="2413000"/>
                </a:cubicBezTo>
                <a:lnTo>
                  <a:pt x="1612900" y="1079500"/>
                </a:lnTo>
                <a:cubicBezTo>
                  <a:pt x="1727200" y="863600"/>
                  <a:pt x="2019300" y="596900"/>
                  <a:pt x="2260600" y="482600"/>
                </a:cubicBezTo>
                <a:lnTo>
                  <a:pt x="2819400" y="215900"/>
                </a:lnTo>
                <a:cubicBezTo>
                  <a:pt x="3060700" y="101600"/>
                  <a:pt x="3454400" y="0"/>
                  <a:pt x="3708400" y="0"/>
                </a:cubicBezTo>
                <a:cubicBezTo>
                  <a:pt x="4559300" y="0"/>
                  <a:pt x="5130800" y="736600"/>
                  <a:pt x="5130800" y="1828800"/>
                </a:cubicBezTo>
                <a:lnTo>
                  <a:pt x="5130800" y="2603500"/>
                </a:lnTo>
                <a:cubicBezTo>
                  <a:pt x="5130800" y="2844800"/>
                  <a:pt x="5092700" y="3086100"/>
                  <a:pt x="5041900" y="3136900"/>
                </a:cubicBezTo>
                <a:cubicBezTo>
                  <a:pt x="5003800" y="3175000"/>
                  <a:pt x="4927600" y="3429000"/>
                  <a:pt x="4864100" y="3683000"/>
                </a:cubicBezTo>
                <a:lnTo>
                  <a:pt x="4749800" y="4267200"/>
                </a:lnTo>
                <a:cubicBezTo>
                  <a:pt x="4686300" y="4521200"/>
                  <a:pt x="4648200" y="4749800"/>
                  <a:pt x="4648200" y="4775200"/>
                </a:cubicBezTo>
                <a:cubicBezTo>
                  <a:pt x="4648200" y="5041900"/>
                  <a:pt x="4521200" y="5588000"/>
                  <a:pt x="4432300" y="5676900"/>
                </a:cubicBezTo>
                <a:cubicBezTo>
                  <a:pt x="4368800" y="5727700"/>
                  <a:pt x="4305300" y="5905500"/>
                  <a:pt x="4267200" y="6070600"/>
                </a:cubicBezTo>
                <a:cubicBezTo>
                  <a:pt x="4241800" y="6223000"/>
                  <a:pt x="4102100" y="6515100"/>
                  <a:pt x="3962400" y="6718300"/>
                </a:cubicBezTo>
                <a:lnTo>
                  <a:pt x="3390900" y="7594600"/>
                </a:lnTo>
                <a:cubicBezTo>
                  <a:pt x="2806700" y="8470900"/>
                  <a:pt x="1536700" y="8915400"/>
                  <a:pt x="660400" y="8534400"/>
                </a:cubicBezTo>
                <a:cubicBezTo>
                  <a:pt x="254000" y="8369300"/>
                  <a:pt x="0" y="7912100"/>
                  <a:pt x="0" y="7353300"/>
                </a:cubicBezTo>
                <a:close/>
                <a:moveTo>
                  <a:pt x="736600" y="8674100"/>
                </a:moveTo>
                <a:moveTo>
                  <a:pt x="4165600" y="3073400"/>
                </a:moveTo>
                <a:lnTo>
                  <a:pt x="4165600" y="1803400"/>
                </a:lnTo>
                <a:cubicBezTo>
                  <a:pt x="4165600" y="1181100"/>
                  <a:pt x="3911600" y="812800"/>
                  <a:pt x="3492500" y="812800"/>
                </a:cubicBezTo>
                <a:cubicBezTo>
                  <a:pt x="3302000" y="812800"/>
                  <a:pt x="3009900" y="952500"/>
                  <a:pt x="2832100" y="1143000"/>
                </a:cubicBezTo>
                <a:lnTo>
                  <a:pt x="2336800" y="1651000"/>
                </a:lnTo>
                <a:cubicBezTo>
                  <a:pt x="2171700" y="1841500"/>
                  <a:pt x="1943100" y="2171700"/>
                  <a:pt x="1841500" y="2387600"/>
                </a:cubicBezTo>
                <a:lnTo>
                  <a:pt x="1435100" y="3213100"/>
                </a:lnTo>
                <a:cubicBezTo>
                  <a:pt x="1282700" y="3530600"/>
                  <a:pt x="1117600" y="4140200"/>
                  <a:pt x="1117600" y="4381500"/>
                </a:cubicBezTo>
                <a:cubicBezTo>
                  <a:pt x="1117600" y="4394200"/>
                  <a:pt x="1079500" y="4635500"/>
                  <a:pt x="1016000" y="4889500"/>
                </a:cubicBezTo>
                <a:lnTo>
                  <a:pt x="901700" y="5473700"/>
                </a:lnTo>
                <a:cubicBezTo>
                  <a:pt x="838200" y="5727700"/>
                  <a:pt x="762000" y="5981700"/>
                  <a:pt x="711200" y="6019800"/>
                </a:cubicBezTo>
                <a:cubicBezTo>
                  <a:pt x="673100" y="6070600"/>
                  <a:pt x="635000" y="6223000"/>
                  <a:pt x="635000" y="6388100"/>
                </a:cubicBezTo>
                <a:cubicBezTo>
                  <a:pt x="635000" y="7099300"/>
                  <a:pt x="1130300" y="7861300"/>
                  <a:pt x="1587500" y="7861300"/>
                </a:cubicBezTo>
                <a:cubicBezTo>
                  <a:pt x="1676400" y="7861300"/>
                  <a:pt x="1905000" y="7734300"/>
                  <a:pt x="2108200" y="7581900"/>
                </a:cubicBezTo>
                <a:lnTo>
                  <a:pt x="2298700" y="7429500"/>
                </a:lnTo>
                <a:cubicBezTo>
                  <a:pt x="2501900" y="7277100"/>
                  <a:pt x="2755900" y="6972300"/>
                  <a:pt x="2857500" y="6756400"/>
                </a:cubicBezTo>
                <a:lnTo>
                  <a:pt x="3365500" y="5778500"/>
                </a:lnTo>
                <a:cubicBezTo>
                  <a:pt x="3530600" y="5461000"/>
                  <a:pt x="3683000" y="4965700"/>
                  <a:pt x="3683000" y="4775200"/>
                </a:cubicBezTo>
                <a:cubicBezTo>
                  <a:pt x="3683000" y="4749800"/>
                  <a:pt x="3746500" y="4521200"/>
                  <a:pt x="3835400" y="4267200"/>
                </a:cubicBezTo>
                <a:lnTo>
                  <a:pt x="3860800" y="4165600"/>
                </a:lnTo>
                <a:cubicBezTo>
                  <a:pt x="3937000" y="3911600"/>
                  <a:pt x="4038600" y="3657600"/>
                  <a:pt x="4089400" y="3619500"/>
                </a:cubicBezTo>
                <a:cubicBezTo>
                  <a:pt x="4127500" y="3568700"/>
                  <a:pt x="4165600" y="3327400"/>
                  <a:pt x="4165600" y="3073400"/>
                </a:cubicBezTo>
                <a:close/>
                <a:moveTo>
                  <a:pt x="50165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88" name="Freeform 15488"/>
          <p:cNvSpPr/>
          <p:nvPr/>
        </p:nvSpPr>
        <p:spPr>
          <a:xfrm rot="0" flipH="0" flipV="0">
            <a:off x="15541894" y="18729108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89" name="Freeform 15489"/>
          <p:cNvSpPr/>
          <p:nvPr/>
        </p:nvSpPr>
        <p:spPr>
          <a:xfrm rot="0" flipH="0" flipV="0">
            <a:off x="15610135" y="18732245"/>
            <a:ext cx="62738" cy="56826"/>
          </a:xfrm>
          <a:custGeom>
            <a:pathLst>
              <a:path w="6604000" h="5981700">
                <a:moveTo>
                  <a:pt x="6388100" y="2159000"/>
                </a:moveTo>
                <a:lnTo>
                  <a:pt x="5880100" y="4191000"/>
                </a:lnTo>
                <a:cubicBezTo>
                  <a:pt x="5588000" y="5410200"/>
                  <a:pt x="5435600" y="5740400"/>
                  <a:pt x="5168900" y="5842000"/>
                </a:cubicBezTo>
                <a:cubicBezTo>
                  <a:pt x="4813300" y="5981700"/>
                  <a:pt x="4686300" y="5956300"/>
                  <a:pt x="4597400" y="5740400"/>
                </a:cubicBezTo>
                <a:cubicBezTo>
                  <a:pt x="4483100" y="5448300"/>
                  <a:pt x="4508500" y="5219700"/>
                  <a:pt x="4724400" y="4254500"/>
                </a:cubicBezTo>
                <a:lnTo>
                  <a:pt x="4876800" y="3619500"/>
                </a:lnTo>
                <a:cubicBezTo>
                  <a:pt x="4991100" y="3136900"/>
                  <a:pt x="5143500" y="2730500"/>
                  <a:pt x="5207000" y="2730500"/>
                </a:cubicBezTo>
                <a:cubicBezTo>
                  <a:pt x="5270500" y="2730500"/>
                  <a:pt x="5321300" y="2552700"/>
                  <a:pt x="5321300" y="2324100"/>
                </a:cubicBezTo>
                <a:cubicBezTo>
                  <a:pt x="5321300" y="2108200"/>
                  <a:pt x="5257800" y="1930400"/>
                  <a:pt x="5168900" y="1930400"/>
                </a:cubicBezTo>
                <a:cubicBezTo>
                  <a:pt x="5080000" y="1930400"/>
                  <a:pt x="4724400" y="2222500"/>
                  <a:pt x="4381500" y="2565400"/>
                </a:cubicBezTo>
                <a:cubicBezTo>
                  <a:pt x="3759200" y="3200400"/>
                  <a:pt x="3238500" y="3378200"/>
                  <a:pt x="2921000" y="3048000"/>
                </a:cubicBezTo>
                <a:cubicBezTo>
                  <a:pt x="2679700" y="2806700"/>
                  <a:pt x="2438400" y="2349500"/>
                  <a:pt x="2438400" y="2133600"/>
                </a:cubicBezTo>
                <a:cubicBezTo>
                  <a:pt x="2438400" y="1460500"/>
                  <a:pt x="1816100" y="1447800"/>
                  <a:pt x="1714500" y="2133600"/>
                </a:cubicBezTo>
                <a:cubicBezTo>
                  <a:pt x="1676400" y="2413000"/>
                  <a:pt x="1638300" y="2705100"/>
                  <a:pt x="1638300" y="2768600"/>
                </a:cubicBezTo>
                <a:cubicBezTo>
                  <a:pt x="1638300" y="3771900"/>
                  <a:pt x="1016000" y="5715000"/>
                  <a:pt x="660400" y="5854700"/>
                </a:cubicBezTo>
                <a:cubicBezTo>
                  <a:pt x="317500" y="5981700"/>
                  <a:pt x="203200" y="5956300"/>
                  <a:pt x="114300" y="5740400"/>
                </a:cubicBezTo>
                <a:cubicBezTo>
                  <a:pt x="0" y="5448300"/>
                  <a:pt x="12700" y="5245100"/>
                  <a:pt x="203200" y="4241800"/>
                </a:cubicBezTo>
                <a:lnTo>
                  <a:pt x="292100" y="3784600"/>
                </a:lnTo>
                <a:cubicBezTo>
                  <a:pt x="393700" y="3289300"/>
                  <a:pt x="558800" y="2895600"/>
                  <a:pt x="647700" y="2895600"/>
                </a:cubicBezTo>
                <a:cubicBezTo>
                  <a:pt x="800100" y="2895600"/>
                  <a:pt x="990600" y="2235200"/>
                  <a:pt x="990600" y="1727200"/>
                </a:cubicBezTo>
                <a:cubicBezTo>
                  <a:pt x="990600" y="800100"/>
                  <a:pt x="1346200" y="0"/>
                  <a:pt x="1765300" y="0"/>
                </a:cubicBezTo>
                <a:cubicBezTo>
                  <a:pt x="2400300" y="0"/>
                  <a:pt x="2463800" y="88900"/>
                  <a:pt x="2641600" y="1016000"/>
                </a:cubicBezTo>
                <a:cubicBezTo>
                  <a:pt x="2679700" y="1282700"/>
                  <a:pt x="3365500" y="2095500"/>
                  <a:pt x="3543300" y="2095500"/>
                </a:cubicBezTo>
                <a:cubicBezTo>
                  <a:pt x="3644900" y="2095500"/>
                  <a:pt x="4000500" y="1790700"/>
                  <a:pt x="4356100" y="1435100"/>
                </a:cubicBezTo>
                <a:lnTo>
                  <a:pt x="5092700" y="660400"/>
                </a:lnTo>
                <a:cubicBezTo>
                  <a:pt x="5435600" y="304800"/>
                  <a:pt x="5918200" y="0"/>
                  <a:pt x="6172200" y="0"/>
                </a:cubicBezTo>
                <a:cubicBezTo>
                  <a:pt x="6413500" y="0"/>
                  <a:pt x="6604000" y="292100"/>
                  <a:pt x="6604000" y="647700"/>
                </a:cubicBezTo>
                <a:cubicBezTo>
                  <a:pt x="6604000" y="1003300"/>
                  <a:pt x="6515100" y="1676400"/>
                  <a:pt x="6388100" y="2159000"/>
                </a:cubicBezTo>
                <a:close/>
                <a:moveTo>
                  <a:pt x="3467100" y="5842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90" name="Freeform 15490"/>
          <p:cNvSpPr/>
          <p:nvPr/>
        </p:nvSpPr>
        <p:spPr>
          <a:xfrm rot="0" flipH="0" flipV="0">
            <a:off x="15730934" y="18729712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91" name="Freeform 15491"/>
          <p:cNvSpPr/>
          <p:nvPr/>
        </p:nvSpPr>
        <p:spPr>
          <a:xfrm rot="0" flipH="0" flipV="0">
            <a:off x="15840745" y="18705220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92" name="Freeform 15492"/>
          <p:cNvSpPr/>
          <p:nvPr/>
        </p:nvSpPr>
        <p:spPr>
          <a:xfrm rot="0" flipH="0" flipV="0">
            <a:off x="15899602" y="18729108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93" name="Freeform 15493"/>
          <p:cNvSpPr/>
          <p:nvPr/>
        </p:nvSpPr>
        <p:spPr>
          <a:xfrm rot="0" flipH="0" flipV="0">
            <a:off x="15956290" y="1873019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94" name="Freeform 15494"/>
          <p:cNvSpPr/>
          <p:nvPr/>
        </p:nvSpPr>
        <p:spPr>
          <a:xfrm rot="0" flipH="0" flipV="0">
            <a:off x="16038192" y="1872983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95" name="Freeform 15495"/>
          <p:cNvSpPr/>
          <p:nvPr/>
        </p:nvSpPr>
        <p:spPr>
          <a:xfrm rot="0" flipH="0" flipV="0">
            <a:off x="16094154" y="1873007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96" name="Freeform 15496"/>
          <p:cNvSpPr/>
          <p:nvPr/>
        </p:nvSpPr>
        <p:spPr>
          <a:xfrm rot="0" flipH="0" flipV="0">
            <a:off x="16151685" y="18729712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97" name="Freeform 15497"/>
          <p:cNvSpPr/>
          <p:nvPr/>
        </p:nvSpPr>
        <p:spPr>
          <a:xfrm rot="0" flipH="0" flipV="0">
            <a:off x="16270207" y="18703651"/>
            <a:ext cx="58756" cy="83851"/>
          </a:xfrm>
          <a:custGeom>
            <a:pathLst>
              <a:path w="6184900" h="8826500">
                <a:moveTo>
                  <a:pt x="114300" y="6273800"/>
                </a:moveTo>
                <a:lnTo>
                  <a:pt x="1346200" y="1816100"/>
                </a:lnTo>
                <a:cubicBezTo>
                  <a:pt x="1384300" y="1651000"/>
                  <a:pt x="1511300" y="1397000"/>
                  <a:pt x="1600200" y="1270000"/>
                </a:cubicBezTo>
                <a:lnTo>
                  <a:pt x="1727200" y="1092200"/>
                </a:lnTo>
                <a:cubicBezTo>
                  <a:pt x="2120900" y="546100"/>
                  <a:pt x="2374900" y="381000"/>
                  <a:pt x="3009900" y="228600"/>
                </a:cubicBezTo>
                <a:lnTo>
                  <a:pt x="3619500" y="76200"/>
                </a:lnTo>
                <a:cubicBezTo>
                  <a:pt x="3810000" y="38100"/>
                  <a:pt x="4102100" y="0"/>
                  <a:pt x="4279900" y="0"/>
                </a:cubicBezTo>
                <a:lnTo>
                  <a:pt x="5486400" y="0"/>
                </a:lnTo>
                <a:cubicBezTo>
                  <a:pt x="5664200" y="0"/>
                  <a:pt x="5880100" y="76200"/>
                  <a:pt x="5969000" y="165100"/>
                </a:cubicBezTo>
                <a:cubicBezTo>
                  <a:pt x="6134100" y="330200"/>
                  <a:pt x="6184900" y="749300"/>
                  <a:pt x="6045200" y="876300"/>
                </a:cubicBezTo>
                <a:cubicBezTo>
                  <a:pt x="5994400" y="927100"/>
                  <a:pt x="5816600" y="965200"/>
                  <a:pt x="5638800" y="965200"/>
                </a:cubicBezTo>
                <a:lnTo>
                  <a:pt x="3556000" y="965200"/>
                </a:lnTo>
                <a:cubicBezTo>
                  <a:pt x="3035300" y="965200"/>
                  <a:pt x="2489200" y="1384300"/>
                  <a:pt x="2349500" y="1917700"/>
                </a:cubicBezTo>
                <a:lnTo>
                  <a:pt x="1371600" y="5537200"/>
                </a:lnTo>
                <a:cubicBezTo>
                  <a:pt x="1320800" y="5702300"/>
                  <a:pt x="1219200" y="5956300"/>
                  <a:pt x="1143000" y="6096000"/>
                </a:cubicBezTo>
                <a:cubicBezTo>
                  <a:pt x="1054100" y="6223000"/>
                  <a:pt x="990600" y="6477000"/>
                  <a:pt x="990600" y="6654800"/>
                </a:cubicBezTo>
                <a:lnTo>
                  <a:pt x="990600" y="7061200"/>
                </a:lnTo>
                <a:cubicBezTo>
                  <a:pt x="990600" y="7543800"/>
                  <a:pt x="1219200" y="7861300"/>
                  <a:pt x="1587500" y="7861300"/>
                </a:cubicBezTo>
                <a:lnTo>
                  <a:pt x="3390900" y="7861300"/>
                </a:lnTo>
                <a:cubicBezTo>
                  <a:pt x="3568700" y="7861300"/>
                  <a:pt x="3784600" y="7937500"/>
                  <a:pt x="3873500" y="8026400"/>
                </a:cubicBezTo>
                <a:cubicBezTo>
                  <a:pt x="4051300" y="8191500"/>
                  <a:pt x="4089400" y="8610600"/>
                  <a:pt x="3962400" y="8737600"/>
                </a:cubicBezTo>
                <a:cubicBezTo>
                  <a:pt x="3911600" y="8788400"/>
                  <a:pt x="3733800" y="8826500"/>
                  <a:pt x="3556000" y="8826500"/>
                </a:cubicBezTo>
                <a:lnTo>
                  <a:pt x="1638300" y="8826500"/>
                </a:lnTo>
                <a:cubicBezTo>
                  <a:pt x="1460500" y="8826500"/>
                  <a:pt x="1193800" y="8750300"/>
                  <a:pt x="1054100" y="8674100"/>
                </a:cubicBezTo>
                <a:lnTo>
                  <a:pt x="825500" y="8547100"/>
                </a:lnTo>
                <a:cubicBezTo>
                  <a:pt x="381000" y="8293100"/>
                  <a:pt x="254000" y="8102600"/>
                  <a:pt x="101600" y="7467600"/>
                </a:cubicBezTo>
                <a:cubicBezTo>
                  <a:pt x="0" y="7035800"/>
                  <a:pt x="12700" y="6654800"/>
                  <a:pt x="114300" y="6273800"/>
                </a:cubicBezTo>
                <a:close/>
                <a:moveTo>
                  <a:pt x="2032000" y="8851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98" name="Freeform 15498"/>
          <p:cNvSpPr/>
          <p:nvPr/>
        </p:nvSpPr>
        <p:spPr>
          <a:xfrm rot="0" flipH="0" flipV="0">
            <a:off x="16340638" y="18705702"/>
            <a:ext cx="55016" cy="82283"/>
          </a:xfrm>
          <a:custGeom>
            <a:pathLst>
              <a:path w="5791200" h="8661400">
                <a:moveTo>
                  <a:pt x="88900" y="6121400"/>
                </a:moveTo>
                <a:lnTo>
                  <a:pt x="622300" y="4546600"/>
                </a:lnTo>
                <a:cubicBezTo>
                  <a:pt x="673100" y="4381500"/>
                  <a:pt x="825500" y="4152900"/>
                  <a:pt x="952500" y="4038600"/>
                </a:cubicBezTo>
                <a:lnTo>
                  <a:pt x="1206500" y="3810000"/>
                </a:lnTo>
                <a:cubicBezTo>
                  <a:pt x="1485900" y="3556000"/>
                  <a:pt x="1498600" y="3467100"/>
                  <a:pt x="1282700" y="3098800"/>
                </a:cubicBezTo>
                <a:cubicBezTo>
                  <a:pt x="1193800" y="2933700"/>
                  <a:pt x="1117600" y="2667000"/>
                  <a:pt x="1117600" y="2489200"/>
                </a:cubicBezTo>
                <a:lnTo>
                  <a:pt x="1117600" y="2247900"/>
                </a:lnTo>
                <a:cubicBezTo>
                  <a:pt x="1117600" y="2070100"/>
                  <a:pt x="1168400" y="1803400"/>
                  <a:pt x="1231900" y="1651000"/>
                </a:cubicBezTo>
                <a:lnTo>
                  <a:pt x="1295400" y="1473200"/>
                </a:lnTo>
                <a:cubicBezTo>
                  <a:pt x="1549400" y="800100"/>
                  <a:pt x="1905000" y="406400"/>
                  <a:pt x="2425700" y="177800"/>
                </a:cubicBezTo>
                <a:lnTo>
                  <a:pt x="2489200" y="152400"/>
                </a:lnTo>
                <a:cubicBezTo>
                  <a:pt x="2679700" y="76200"/>
                  <a:pt x="2971800" y="0"/>
                  <a:pt x="3149600" y="0"/>
                </a:cubicBezTo>
                <a:lnTo>
                  <a:pt x="4483100" y="0"/>
                </a:lnTo>
                <a:cubicBezTo>
                  <a:pt x="5041900" y="0"/>
                  <a:pt x="5562600" y="444500"/>
                  <a:pt x="5689600" y="1003300"/>
                </a:cubicBezTo>
                <a:lnTo>
                  <a:pt x="5689600" y="1016000"/>
                </a:lnTo>
                <a:cubicBezTo>
                  <a:pt x="5791200" y="1460500"/>
                  <a:pt x="5791200" y="1689100"/>
                  <a:pt x="5689600" y="2057400"/>
                </a:cubicBezTo>
                <a:lnTo>
                  <a:pt x="5562600" y="2527300"/>
                </a:lnTo>
                <a:cubicBezTo>
                  <a:pt x="5461000" y="2946400"/>
                  <a:pt x="5270500" y="3263900"/>
                  <a:pt x="4978400" y="3492500"/>
                </a:cubicBezTo>
                <a:lnTo>
                  <a:pt x="4902200" y="3568700"/>
                </a:lnTo>
                <a:cubicBezTo>
                  <a:pt x="4762500" y="3683000"/>
                  <a:pt x="4648200" y="3911600"/>
                  <a:pt x="4648200" y="4089400"/>
                </a:cubicBezTo>
                <a:lnTo>
                  <a:pt x="4648200" y="4330700"/>
                </a:lnTo>
                <a:cubicBezTo>
                  <a:pt x="4648200" y="4508500"/>
                  <a:pt x="4673600" y="4813300"/>
                  <a:pt x="4699000" y="5003800"/>
                </a:cubicBezTo>
                <a:lnTo>
                  <a:pt x="4749800" y="5346700"/>
                </a:lnTo>
                <a:cubicBezTo>
                  <a:pt x="4775200" y="5537200"/>
                  <a:pt x="4762500" y="5829300"/>
                  <a:pt x="4711700" y="5981700"/>
                </a:cubicBezTo>
                <a:lnTo>
                  <a:pt x="4610100" y="6388100"/>
                </a:lnTo>
                <a:cubicBezTo>
                  <a:pt x="4559300" y="6540500"/>
                  <a:pt x="4457700" y="6794500"/>
                  <a:pt x="4381500" y="6934200"/>
                </a:cubicBezTo>
                <a:lnTo>
                  <a:pt x="4076700" y="7505700"/>
                </a:lnTo>
                <a:cubicBezTo>
                  <a:pt x="3784600" y="8064500"/>
                  <a:pt x="3365500" y="8343900"/>
                  <a:pt x="2844800" y="8343900"/>
                </a:cubicBezTo>
                <a:cubicBezTo>
                  <a:pt x="2692400" y="8343900"/>
                  <a:pt x="2476500" y="8420100"/>
                  <a:pt x="2362200" y="8509000"/>
                </a:cubicBezTo>
                <a:cubicBezTo>
                  <a:pt x="2260600" y="8597900"/>
                  <a:pt x="2019300" y="8661400"/>
                  <a:pt x="1841500" y="8661400"/>
                </a:cubicBezTo>
                <a:lnTo>
                  <a:pt x="1600200" y="8661400"/>
                </a:lnTo>
                <a:cubicBezTo>
                  <a:pt x="1257300" y="8661400"/>
                  <a:pt x="977900" y="8534400"/>
                  <a:pt x="622300" y="8178800"/>
                </a:cubicBezTo>
                <a:lnTo>
                  <a:pt x="381000" y="7924800"/>
                </a:lnTo>
                <a:cubicBezTo>
                  <a:pt x="127000" y="7670800"/>
                  <a:pt x="0" y="7302500"/>
                  <a:pt x="0" y="6819900"/>
                </a:cubicBezTo>
                <a:lnTo>
                  <a:pt x="0" y="6743700"/>
                </a:lnTo>
                <a:cubicBezTo>
                  <a:pt x="0" y="6565900"/>
                  <a:pt x="38100" y="6286500"/>
                  <a:pt x="88900" y="6121400"/>
                </a:cubicBezTo>
                <a:close/>
                <a:moveTo>
                  <a:pt x="2298700" y="8636000"/>
                </a:moveTo>
                <a:moveTo>
                  <a:pt x="2565400" y="3213100"/>
                </a:moveTo>
                <a:lnTo>
                  <a:pt x="3683000" y="3213100"/>
                </a:lnTo>
                <a:cubicBezTo>
                  <a:pt x="3860800" y="3213100"/>
                  <a:pt x="4051300" y="3162300"/>
                  <a:pt x="4114800" y="3098800"/>
                </a:cubicBezTo>
                <a:cubicBezTo>
                  <a:pt x="4178300" y="3048000"/>
                  <a:pt x="4292600" y="2971800"/>
                  <a:pt x="4381500" y="2933700"/>
                </a:cubicBezTo>
                <a:cubicBezTo>
                  <a:pt x="4597400" y="2857500"/>
                  <a:pt x="4813300" y="2362200"/>
                  <a:pt x="4813300" y="1930400"/>
                </a:cubicBezTo>
                <a:lnTo>
                  <a:pt x="4813300" y="1447800"/>
                </a:lnTo>
                <a:cubicBezTo>
                  <a:pt x="4813300" y="1092200"/>
                  <a:pt x="4724400" y="965200"/>
                  <a:pt x="4330700" y="787400"/>
                </a:cubicBezTo>
                <a:lnTo>
                  <a:pt x="4279900" y="762000"/>
                </a:lnTo>
                <a:cubicBezTo>
                  <a:pt x="3924300" y="609600"/>
                  <a:pt x="3543300" y="609600"/>
                  <a:pt x="3124200" y="787400"/>
                </a:cubicBezTo>
                <a:lnTo>
                  <a:pt x="3073400" y="812800"/>
                </a:lnTo>
                <a:cubicBezTo>
                  <a:pt x="2463800" y="1079500"/>
                  <a:pt x="2082800" y="1574800"/>
                  <a:pt x="2082800" y="2095500"/>
                </a:cubicBezTo>
                <a:lnTo>
                  <a:pt x="2082800" y="2730500"/>
                </a:lnTo>
                <a:cubicBezTo>
                  <a:pt x="2082800" y="3136900"/>
                  <a:pt x="2159000" y="3213100"/>
                  <a:pt x="2565400" y="3213100"/>
                </a:cubicBezTo>
                <a:close/>
                <a:moveTo>
                  <a:pt x="5207000" y="8636000"/>
                </a:moveTo>
                <a:moveTo>
                  <a:pt x="3848100" y="5778500"/>
                </a:moveTo>
                <a:lnTo>
                  <a:pt x="3848100" y="4762500"/>
                </a:lnTo>
                <a:cubicBezTo>
                  <a:pt x="3848100" y="4406900"/>
                  <a:pt x="3530600" y="4178300"/>
                  <a:pt x="3048000" y="4178300"/>
                </a:cubicBezTo>
                <a:lnTo>
                  <a:pt x="2832100" y="4178300"/>
                </a:lnTo>
                <a:cubicBezTo>
                  <a:pt x="2654300" y="4178300"/>
                  <a:pt x="2362200" y="4241800"/>
                  <a:pt x="2171700" y="4318000"/>
                </a:cubicBezTo>
                <a:lnTo>
                  <a:pt x="2108200" y="4343400"/>
                </a:lnTo>
                <a:cubicBezTo>
                  <a:pt x="1524000" y="4597400"/>
                  <a:pt x="1117600" y="5092700"/>
                  <a:pt x="1041400" y="5664200"/>
                </a:cubicBezTo>
                <a:lnTo>
                  <a:pt x="1003300" y="5892800"/>
                </a:lnTo>
                <a:cubicBezTo>
                  <a:pt x="990600" y="6045200"/>
                  <a:pt x="927100" y="6273800"/>
                  <a:pt x="889000" y="6375400"/>
                </a:cubicBezTo>
                <a:cubicBezTo>
                  <a:pt x="838200" y="6489700"/>
                  <a:pt x="800100" y="6667500"/>
                  <a:pt x="800100" y="6781800"/>
                </a:cubicBezTo>
                <a:cubicBezTo>
                  <a:pt x="800100" y="7340600"/>
                  <a:pt x="1181100" y="7708900"/>
                  <a:pt x="1765300" y="7708900"/>
                </a:cubicBezTo>
                <a:lnTo>
                  <a:pt x="1968500" y="7708900"/>
                </a:lnTo>
                <a:cubicBezTo>
                  <a:pt x="2146300" y="7708900"/>
                  <a:pt x="2451100" y="7632700"/>
                  <a:pt x="2641600" y="7556500"/>
                </a:cubicBezTo>
                <a:lnTo>
                  <a:pt x="2705100" y="7531100"/>
                </a:lnTo>
                <a:cubicBezTo>
                  <a:pt x="3098800" y="7353300"/>
                  <a:pt x="3213100" y="7264400"/>
                  <a:pt x="3403600" y="6896100"/>
                </a:cubicBezTo>
                <a:lnTo>
                  <a:pt x="3695700" y="6362700"/>
                </a:lnTo>
                <a:cubicBezTo>
                  <a:pt x="3784600" y="6223000"/>
                  <a:pt x="3848100" y="5956300"/>
                  <a:pt x="3848100" y="5778500"/>
                </a:cubicBezTo>
                <a:close/>
                <a:moveTo>
                  <a:pt x="26416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499" name="Freeform 15499"/>
          <p:cNvSpPr/>
          <p:nvPr/>
        </p:nvSpPr>
        <p:spPr>
          <a:xfrm rot="0" flipH="0" flipV="0">
            <a:off x="16398580" y="18705702"/>
            <a:ext cx="60928" cy="81680"/>
          </a:xfrm>
          <a:custGeom>
            <a:pathLst>
              <a:path w="6413500" h="8597900">
                <a:moveTo>
                  <a:pt x="533400" y="6946900"/>
                </a:moveTo>
                <a:lnTo>
                  <a:pt x="4660900" y="1295400"/>
                </a:lnTo>
                <a:cubicBezTo>
                  <a:pt x="5422900" y="266700"/>
                  <a:pt x="5715000" y="0"/>
                  <a:pt x="6096000" y="0"/>
                </a:cubicBezTo>
                <a:cubicBezTo>
                  <a:pt x="6261100" y="0"/>
                  <a:pt x="6413500" y="215900"/>
                  <a:pt x="6413500" y="482600"/>
                </a:cubicBezTo>
                <a:cubicBezTo>
                  <a:pt x="6413500" y="749300"/>
                  <a:pt x="6172200" y="1295400"/>
                  <a:pt x="5867400" y="1701800"/>
                </a:cubicBezTo>
                <a:lnTo>
                  <a:pt x="1765300" y="7315200"/>
                </a:lnTo>
                <a:cubicBezTo>
                  <a:pt x="1016000" y="8343900"/>
                  <a:pt x="647700" y="8597900"/>
                  <a:pt x="152400" y="8445500"/>
                </a:cubicBezTo>
                <a:cubicBezTo>
                  <a:pt x="63500" y="8420100"/>
                  <a:pt x="0" y="8242300"/>
                  <a:pt x="0" y="8051800"/>
                </a:cubicBezTo>
                <a:cubicBezTo>
                  <a:pt x="0" y="7861300"/>
                  <a:pt x="241300" y="7366000"/>
                  <a:pt x="533400" y="6946900"/>
                </a:cubicBezTo>
                <a:close/>
                <a:moveTo>
                  <a:pt x="16002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00" name="Freeform 15500"/>
          <p:cNvSpPr/>
          <p:nvPr/>
        </p:nvSpPr>
        <p:spPr>
          <a:xfrm rot="0" flipH="0" flipV="0">
            <a:off x="16470459" y="18704134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01" name="Freeform 15501"/>
          <p:cNvSpPr/>
          <p:nvPr/>
        </p:nvSpPr>
        <p:spPr>
          <a:xfrm rot="0" flipH="0" flipV="0">
            <a:off x="16500832" y="18705340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02" name="Freeform 15502"/>
          <p:cNvSpPr/>
          <p:nvPr/>
        </p:nvSpPr>
        <p:spPr>
          <a:xfrm rot="0" flipH="0" flipV="0">
            <a:off x="16555578" y="18780505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03" name="Freeform 15503"/>
          <p:cNvSpPr/>
          <p:nvPr/>
        </p:nvSpPr>
        <p:spPr>
          <a:xfrm rot="0" flipH="0" flipV="0">
            <a:off x="16642095" y="18729953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04" name="Freeform 15504"/>
          <p:cNvSpPr/>
          <p:nvPr/>
        </p:nvSpPr>
        <p:spPr>
          <a:xfrm rot="0" flipH="0" flipV="0">
            <a:off x="16702232" y="18730797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05" name="Freeform 15505"/>
          <p:cNvSpPr/>
          <p:nvPr/>
        </p:nvSpPr>
        <p:spPr>
          <a:xfrm rot="0" flipH="0" flipV="0">
            <a:off x="16763696" y="18730073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06" name="Freeform 15506"/>
          <p:cNvSpPr/>
          <p:nvPr/>
        </p:nvSpPr>
        <p:spPr>
          <a:xfrm rot="0" flipH="0" flipV="0">
            <a:off x="16825281" y="18705099"/>
            <a:ext cx="51879" cy="82283"/>
          </a:xfrm>
          <a:custGeom>
            <a:pathLst>
              <a:path w="5461000" h="8661400">
                <a:moveTo>
                  <a:pt x="4813300" y="952500"/>
                </a:moveTo>
                <a:lnTo>
                  <a:pt x="3213100" y="952500"/>
                </a:lnTo>
                <a:cubicBezTo>
                  <a:pt x="2921000" y="952500"/>
                  <a:pt x="2730500" y="749300"/>
                  <a:pt x="2730500" y="431800"/>
                </a:cubicBezTo>
                <a:cubicBezTo>
                  <a:pt x="2730500" y="368300"/>
                  <a:pt x="2806700" y="241300"/>
                  <a:pt x="2895600" y="152400"/>
                </a:cubicBezTo>
                <a:cubicBezTo>
                  <a:pt x="2971800" y="63500"/>
                  <a:pt x="3200400" y="0"/>
                  <a:pt x="3365500" y="0"/>
                </a:cubicBezTo>
                <a:lnTo>
                  <a:pt x="4813300" y="0"/>
                </a:lnTo>
                <a:cubicBezTo>
                  <a:pt x="5219700" y="0"/>
                  <a:pt x="5295900" y="76200"/>
                  <a:pt x="5295900" y="482600"/>
                </a:cubicBezTo>
                <a:cubicBezTo>
                  <a:pt x="5295900" y="876300"/>
                  <a:pt x="5219700" y="952500"/>
                  <a:pt x="4813300" y="952500"/>
                </a:cubicBezTo>
                <a:close/>
                <a:moveTo>
                  <a:pt x="7226300" y="8699500"/>
                </a:moveTo>
                <a:moveTo>
                  <a:pt x="3746500" y="8661400"/>
                </a:moveTo>
                <a:lnTo>
                  <a:pt x="965200" y="8661400"/>
                </a:lnTo>
                <a:cubicBezTo>
                  <a:pt x="787400" y="8661400"/>
                  <a:pt x="546100" y="8559800"/>
                  <a:pt x="419100" y="8432800"/>
                </a:cubicBezTo>
                <a:lnTo>
                  <a:pt x="393700" y="8407400"/>
                </a:lnTo>
                <a:cubicBezTo>
                  <a:pt x="101600" y="8115300"/>
                  <a:pt x="0" y="7861300"/>
                  <a:pt x="0" y="7454900"/>
                </a:cubicBezTo>
                <a:lnTo>
                  <a:pt x="0" y="7213600"/>
                </a:lnTo>
                <a:cubicBezTo>
                  <a:pt x="0" y="7035800"/>
                  <a:pt x="38100" y="6756400"/>
                  <a:pt x="88900" y="6591300"/>
                </a:cubicBezTo>
                <a:lnTo>
                  <a:pt x="1003300" y="3225800"/>
                </a:lnTo>
                <a:cubicBezTo>
                  <a:pt x="1054100" y="3060700"/>
                  <a:pt x="1130300" y="2870200"/>
                  <a:pt x="1181100" y="2819400"/>
                </a:cubicBezTo>
                <a:cubicBezTo>
                  <a:pt x="1308100" y="2705100"/>
                  <a:pt x="1739900" y="2692400"/>
                  <a:pt x="1841500" y="2806700"/>
                </a:cubicBezTo>
                <a:cubicBezTo>
                  <a:pt x="1892300" y="2844800"/>
                  <a:pt x="1930400" y="3022600"/>
                  <a:pt x="1930400" y="3200400"/>
                </a:cubicBezTo>
                <a:lnTo>
                  <a:pt x="1930400" y="3365500"/>
                </a:lnTo>
                <a:cubicBezTo>
                  <a:pt x="1930400" y="3543300"/>
                  <a:pt x="1879600" y="3822700"/>
                  <a:pt x="1828800" y="4000500"/>
                </a:cubicBezTo>
                <a:lnTo>
                  <a:pt x="1066800" y="6337300"/>
                </a:lnTo>
                <a:cubicBezTo>
                  <a:pt x="1016000" y="6515100"/>
                  <a:pt x="965200" y="6794500"/>
                  <a:pt x="965200" y="6972300"/>
                </a:cubicBezTo>
                <a:lnTo>
                  <a:pt x="965200" y="7378700"/>
                </a:lnTo>
                <a:cubicBezTo>
                  <a:pt x="965200" y="7721600"/>
                  <a:pt x="1168400" y="7861300"/>
                  <a:pt x="1689100" y="7861300"/>
                </a:cubicBezTo>
                <a:lnTo>
                  <a:pt x="2895600" y="7861300"/>
                </a:lnTo>
                <a:cubicBezTo>
                  <a:pt x="3263900" y="7861300"/>
                  <a:pt x="3492500" y="7658100"/>
                  <a:pt x="3632200" y="7200900"/>
                </a:cubicBezTo>
                <a:lnTo>
                  <a:pt x="3746500" y="6819900"/>
                </a:lnTo>
                <a:cubicBezTo>
                  <a:pt x="3810000" y="6642100"/>
                  <a:pt x="3848100" y="6362700"/>
                  <a:pt x="3848100" y="6210300"/>
                </a:cubicBezTo>
                <a:cubicBezTo>
                  <a:pt x="3848100" y="6057900"/>
                  <a:pt x="3898900" y="5791200"/>
                  <a:pt x="3949700" y="5626100"/>
                </a:cubicBezTo>
                <a:lnTo>
                  <a:pt x="4673600" y="3238500"/>
                </a:lnTo>
                <a:cubicBezTo>
                  <a:pt x="4787900" y="2844800"/>
                  <a:pt x="4914900" y="2717800"/>
                  <a:pt x="5219700" y="2717800"/>
                </a:cubicBezTo>
                <a:cubicBezTo>
                  <a:pt x="5346700" y="2717800"/>
                  <a:pt x="5461000" y="2870200"/>
                  <a:pt x="5461000" y="3048000"/>
                </a:cubicBezTo>
                <a:lnTo>
                  <a:pt x="5461000" y="3683000"/>
                </a:lnTo>
                <a:cubicBezTo>
                  <a:pt x="5461000" y="3860800"/>
                  <a:pt x="5422900" y="4140200"/>
                  <a:pt x="5372100" y="4305300"/>
                </a:cubicBezTo>
                <a:lnTo>
                  <a:pt x="4470400" y="7759700"/>
                </a:lnTo>
                <a:cubicBezTo>
                  <a:pt x="4432300" y="7924800"/>
                  <a:pt x="4330700" y="8191500"/>
                  <a:pt x="4241800" y="8343900"/>
                </a:cubicBezTo>
                <a:lnTo>
                  <a:pt x="4216400" y="8382000"/>
                </a:lnTo>
                <a:cubicBezTo>
                  <a:pt x="4140200" y="8534400"/>
                  <a:pt x="3924300" y="8661400"/>
                  <a:pt x="3746500" y="8661400"/>
                </a:cubicBezTo>
                <a:close/>
                <a:moveTo>
                  <a:pt x="-4826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07" name="Freeform 15507"/>
          <p:cNvSpPr/>
          <p:nvPr/>
        </p:nvSpPr>
        <p:spPr>
          <a:xfrm rot="0" flipH="0" flipV="0">
            <a:off x="16938113" y="18703048"/>
            <a:ext cx="48742" cy="84455"/>
          </a:xfrm>
          <a:custGeom>
            <a:pathLst>
              <a:path w="5130800" h="8890000">
                <a:moveTo>
                  <a:pt x="2349500" y="8890000"/>
                </a:moveTo>
                <a:lnTo>
                  <a:pt x="1739900" y="8890000"/>
                </a:lnTo>
                <a:cubicBezTo>
                  <a:pt x="762000" y="8890000"/>
                  <a:pt x="0" y="8166100"/>
                  <a:pt x="0" y="7226300"/>
                </a:cubicBezTo>
                <a:lnTo>
                  <a:pt x="0" y="6934200"/>
                </a:lnTo>
                <a:cubicBezTo>
                  <a:pt x="0" y="6692900"/>
                  <a:pt x="38100" y="6451600"/>
                  <a:pt x="76200" y="6400800"/>
                </a:cubicBezTo>
                <a:cubicBezTo>
                  <a:pt x="127000" y="6362700"/>
                  <a:pt x="203200" y="6108700"/>
                  <a:pt x="266700" y="5854700"/>
                </a:cubicBezTo>
                <a:lnTo>
                  <a:pt x="368300" y="5435600"/>
                </a:lnTo>
                <a:cubicBezTo>
                  <a:pt x="431800" y="5168900"/>
                  <a:pt x="482600" y="4940300"/>
                  <a:pt x="482600" y="4914900"/>
                </a:cubicBezTo>
                <a:cubicBezTo>
                  <a:pt x="482600" y="4279900"/>
                  <a:pt x="533400" y="4025900"/>
                  <a:pt x="698500" y="3860800"/>
                </a:cubicBezTo>
                <a:cubicBezTo>
                  <a:pt x="749300" y="3810000"/>
                  <a:pt x="876300" y="3556000"/>
                  <a:pt x="965200" y="3314700"/>
                </a:cubicBezTo>
                <a:cubicBezTo>
                  <a:pt x="1054100" y="3073400"/>
                  <a:pt x="1117600" y="2857500"/>
                  <a:pt x="1117600" y="2832100"/>
                </a:cubicBezTo>
                <a:cubicBezTo>
                  <a:pt x="1117600" y="2806700"/>
                  <a:pt x="1143000" y="2603500"/>
                  <a:pt x="1168400" y="2362200"/>
                </a:cubicBezTo>
                <a:lnTo>
                  <a:pt x="1181100" y="2311400"/>
                </a:lnTo>
                <a:cubicBezTo>
                  <a:pt x="1206500" y="2082800"/>
                  <a:pt x="1270000" y="1841500"/>
                  <a:pt x="1333500" y="1778000"/>
                </a:cubicBezTo>
                <a:cubicBezTo>
                  <a:pt x="1397000" y="1714500"/>
                  <a:pt x="1460500" y="1511300"/>
                  <a:pt x="1485900" y="1308100"/>
                </a:cubicBezTo>
                <a:cubicBezTo>
                  <a:pt x="1498600" y="1104900"/>
                  <a:pt x="1676400" y="812800"/>
                  <a:pt x="1879600" y="647700"/>
                </a:cubicBezTo>
                <a:lnTo>
                  <a:pt x="2057400" y="508000"/>
                </a:lnTo>
                <a:cubicBezTo>
                  <a:pt x="2540000" y="114300"/>
                  <a:pt x="3213100" y="0"/>
                  <a:pt x="3937000" y="165100"/>
                </a:cubicBezTo>
                <a:lnTo>
                  <a:pt x="4000500" y="177800"/>
                </a:lnTo>
                <a:cubicBezTo>
                  <a:pt x="4394200" y="266700"/>
                  <a:pt x="5130800" y="1155700"/>
                  <a:pt x="5130800" y="1549400"/>
                </a:cubicBezTo>
                <a:cubicBezTo>
                  <a:pt x="5130800" y="1612900"/>
                  <a:pt x="5016500" y="1854200"/>
                  <a:pt x="4876800" y="2095500"/>
                </a:cubicBezTo>
                <a:lnTo>
                  <a:pt x="4749800" y="2298700"/>
                </a:lnTo>
                <a:cubicBezTo>
                  <a:pt x="4419600" y="2819400"/>
                  <a:pt x="4419600" y="3009900"/>
                  <a:pt x="4749800" y="3530600"/>
                </a:cubicBezTo>
                <a:lnTo>
                  <a:pt x="4876800" y="3733800"/>
                </a:lnTo>
                <a:cubicBezTo>
                  <a:pt x="5016500" y="3962400"/>
                  <a:pt x="5130800" y="4356100"/>
                  <a:pt x="5130800" y="4610100"/>
                </a:cubicBezTo>
                <a:lnTo>
                  <a:pt x="5130800" y="5067300"/>
                </a:lnTo>
                <a:cubicBezTo>
                  <a:pt x="5130800" y="5321300"/>
                  <a:pt x="5092700" y="5562600"/>
                  <a:pt x="5054600" y="5600700"/>
                </a:cubicBezTo>
                <a:cubicBezTo>
                  <a:pt x="5003800" y="5651500"/>
                  <a:pt x="4940300" y="5867400"/>
                  <a:pt x="4914900" y="6096000"/>
                </a:cubicBezTo>
                <a:lnTo>
                  <a:pt x="4902200" y="6159500"/>
                </a:lnTo>
                <a:cubicBezTo>
                  <a:pt x="4876800" y="6388100"/>
                  <a:pt x="4762500" y="6743700"/>
                  <a:pt x="4660900" y="6959600"/>
                </a:cubicBezTo>
                <a:lnTo>
                  <a:pt x="4419600" y="7467600"/>
                </a:lnTo>
                <a:cubicBezTo>
                  <a:pt x="4318000" y="7683500"/>
                  <a:pt x="4089400" y="8013700"/>
                  <a:pt x="3911600" y="8191500"/>
                </a:cubicBezTo>
                <a:lnTo>
                  <a:pt x="3848100" y="8242300"/>
                </a:lnTo>
                <a:cubicBezTo>
                  <a:pt x="3429000" y="8674100"/>
                  <a:pt x="2908300" y="8890000"/>
                  <a:pt x="2349500" y="8890000"/>
                </a:cubicBezTo>
                <a:close/>
                <a:moveTo>
                  <a:pt x="-495300" y="8915400"/>
                </a:moveTo>
                <a:moveTo>
                  <a:pt x="2247900" y="1968500"/>
                </a:moveTo>
                <a:lnTo>
                  <a:pt x="2247900" y="2501900"/>
                </a:lnTo>
                <a:cubicBezTo>
                  <a:pt x="2247900" y="2743200"/>
                  <a:pt x="2260600" y="2959100"/>
                  <a:pt x="2286000" y="2959100"/>
                </a:cubicBezTo>
                <a:cubicBezTo>
                  <a:pt x="2895600" y="2959100"/>
                  <a:pt x="3886200" y="2501900"/>
                  <a:pt x="4038600" y="2133600"/>
                </a:cubicBezTo>
                <a:cubicBezTo>
                  <a:pt x="4229100" y="1689100"/>
                  <a:pt x="4203700" y="1384300"/>
                  <a:pt x="3924300" y="1104900"/>
                </a:cubicBezTo>
                <a:cubicBezTo>
                  <a:pt x="3606800" y="787400"/>
                  <a:pt x="3124200" y="800100"/>
                  <a:pt x="2692400" y="1155700"/>
                </a:cubicBezTo>
                <a:lnTo>
                  <a:pt x="2603500" y="1219200"/>
                </a:lnTo>
                <a:cubicBezTo>
                  <a:pt x="2400300" y="1384300"/>
                  <a:pt x="2247900" y="1714500"/>
                  <a:pt x="2247900" y="1968500"/>
                </a:cubicBezTo>
                <a:close/>
                <a:moveTo>
                  <a:pt x="6426200" y="8915400"/>
                </a:moveTo>
                <a:moveTo>
                  <a:pt x="4051300" y="5232400"/>
                </a:moveTo>
                <a:lnTo>
                  <a:pt x="4140200" y="4267200"/>
                </a:lnTo>
                <a:cubicBezTo>
                  <a:pt x="4165600" y="4000500"/>
                  <a:pt x="4000500" y="3771900"/>
                  <a:pt x="3733800" y="3721100"/>
                </a:cubicBezTo>
                <a:lnTo>
                  <a:pt x="3657600" y="3695700"/>
                </a:lnTo>
                <a:cubicBezTo>
                  <a:pt x="3124200" y="3581400"/>
                  <a:pt x="3060700" y="3568700"/>
                  <a:pt x="2641600" y="3670300"/>
                </a:cubicBezTo>
                <a:cubicBezTo>
                  <a:pt x="2082800" y="3797300"/>
                  <a:pt x="1930400" y="3911600"/>
                  <a:pt x="1930400" y="4152900"/>
                </a:cubicBezTo>
                <a:cubicBezTo>
                  <a:pt x="1930400" y="4292600"/>
                  <a:pt x="1828800" y="4394200"/>
                  <a:pt x="1727200" y="4394200"/>
                </a:cubicBezTo>
                <a:cubicBezTo>
                  <a:pt x="1562100" y="4394200"/>
                  <a:pt x="1447800" y="4699000"/>
                  <a:pt x="1447800" y="5080000"/>
                </a:cubicBezTo>
                <a:cubicBezTo>
                  <a:pt x="1447800" y="5105400"/>
                  <a:pt x="1384300" y="5334000"/>
                  <a:pt x="1308100" y="5588000"/>
                </a:cubicBezTo>
                <a:lnTo>
                  <a:pt x="1244600" y="5765800"/>
                </a:lnTo>
                <a:cubicBezTo>
                  <a:pt x="1168400" y="6032500"/>
                  <a:pt x="1092200" y="6438900"/>
                  <a:pt x="1066800" y="6667500"/>
                </a:cubicBezTo>
                <a:lnTo>
                  <a:pt x="1003300" y="7175500"/>
                </a:lnTo>
                <a:cubicBezTo>
                  <a:pt x="977900" y="7416800"/>
                  <a:pt x="1028700" y="7683500"/>
                  <a:pt x="1117600" y="7772400"/>
                </a:cubicBezTo>
                <a:cubicBezTo>
                  <a:pt x="1206500" y="7861300"/>
                  <a:pt x="1485900" y="7924800"/>
                  <a:pt x="1739900" y="7924800"/>
                </a:cubicBezTo>
                <a:lnTo>
                  <a:pt x="2425700" y="7924800"/>
                </a:lnTo>
                <a:cubicBezTo>
                  <a:pt x="2679700" y="7924800"/>
                  <a:pt x="3035300" y="7785100"/>
                  <a:pt x="3213100" y="7607300"/>
                </a:cubicBezTo>
                <a:lnTo>
                  <a:pt x="3314700" y="7505700"/>
                </a:lnTo>
                <a:cubicBezTo>
                  <a:pt x="3670300" y="7137400"/>
                  <a:pt x="3848100" y="6769100"/>
                  <a:pt x="3937000" y="6159500"/>
                </a:cubicBezTo>
                <a:lnTo>
                  <a:pt x="3949700" y="6096000"/>
                </a:lnTo>
                <a:cubicBezTo>
                  <a:pt x="3987800" y="5867400"/>
                  <a:pt x="4025900" y="5473700"/>
                  <a:pt x="4051300" y="5232400"/>
                </a:cubicBezTo>
                <a:close/>
                <a:moveTo>
                  <a:pt x="3162300" y="891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08" name="Freeform 15508"/>
          <p:cNvSpPr/>
          <p:nvPr/>
        </p:nvSpPr>
        <p:spPr>
          <a:xfrm rot="0" flipH="0" flipV="0">
            <a:off x="16996276" y="18730073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09" name="Freeform 15509"/>
          <p:cNvSpPr/>
          <p:nvPr/>
        </p:nvSpPr>
        <p:spPr>
          <a:xfrm rot="0" flipH="0" flipV="0">
            <a:off x="17057817" y="18729712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10" name="Freeform 15510"/>
          <p:cNvSpPr/>
          <p:nvPr/>
        </p:nvSpPr>
        <p:spPr>
          <a:xfrm rot="0" flipH="0" flipV="0">
            <a:off x="17106691" y="1873019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11" name="Freeform 15511"/>
          <p:cNvSpPr/>
          <p:nvPr/>
        </p:nvSpPr>
        <p:spPr>
          <a:xfrm rot="0" flipH="0" flipV="0">
            <a:off x="17182229" y="18729712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12" name="Freeform 15512"/>
          <p:cNvSpPr/>
          <p:nvPr/>
        </p:nvSpPr>
        <p:spPr>
          <a:xfrm rot="0" flipH="0" flipV="0">
            <a:off x="17244734" y="18730315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13" name="Freeform 15513"/>
          <p:cNvSpPr/>
          <p:nvPr/>
        </p:nvSpPr>
        <p:spPr>
          <a:xfrm rot="0" flipH="0" flipV="0">
            <a:off x="17307363" y="18729712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14" name="Freeform 15514"/>
          <p:cNvSpPr/>
          <p:nvPr/>
        </p:nvSpPr>
        <p:spPr>
          <a:xfrm rot="0" flipH="0" flipV="0">
            <a:off x="17375540" y="18729832"/>
            <a:ext cx="53327" cy="57912"/>
          </a:xfrm>
          <a:custGeom>
            <a:pathLst>
              <a:path w="5613400" h="6096000">
                <a:moveTo>
                  <a:pt x="2222500" y="0"/>
                </a:moveTo>
                <a:lnTo>
                  <a:pt x="5156200" y="0"/>
                </a:lnTo>
                <a:cubicBezTo>
                  <a:pt x="5410200" y="0"/>
                  <a:pt x="5613400" y="139700"/>
                  <a:pt x="5613400" y="317500"/>
                </a:cubicBezTo>
                <a:cubicBezTo>
                  <a:pt x="5613400" y="495300"/>
                  <a:pt x="5410200" y="647700"/>
                  <a:pt x="5156200" y="647700"/>
                </a:cubicBezTo>
                <a:lnTo>
                  <a:pt x="3187700" y="647700"/>
                </a:lnTo>
                <a:cubicBezTo>
                  <a:pt x="2933700" y="647700"/>
                  <a:pt x="2730500" y="711200"/>
                  <a:pt x="2730500" y="800100"/>
                </a:cubicBezTo>
                <a:cubicBezTo>
                  <a:pt x="2730500" y="889000"/>
                  <a:pt x="2552700" y="965200"/>
                  <a:pt x="2324100" y="965200"/>
                </a:cubicBezTo>
                <a:cubicBezTo>
                  <a:pt x="2108200" y="965200"/>
                  <a:pt x="1854200" y="1143000"/>
                  <a:pt x="1752600" y="1358900"/>
                </a:cubicBezTo>
                <a:cubicBezTo>
                  <a:pt x="1574800" y="1778000"/>
                  <a:pt x="1447800" y="2235200"/>
                  <a:pt x="1447800" y="2451100"/>
                </a:cubicBezTo>
                <a:cubicBezTo>
                  <a:pt x="1447800" y="2514600"/>
                  <a:pt x="1651000" y="2565400"/>
                  <a:pt x="1905000" y="2565400"/>
                </a:cubicBezTo>
                <a:lnTo>
                  <a:pt x="3556000" y="2565400"/>
                </a:lnTo>
                <a:cubicBezTo>
                  <a:pt x="3810000" y="2565400"/>
                  <a:pt x="4013200" y="2705100"/>
                  <a:pt x="4013200" y="2882900"/>
                </a:cubicBezTo>
                <a:cubicBezTo>
                  <a:pt x="4013200" y="3060700"/>
                  <a:pt x="3810000" y="3213100"/>
                  <a:pt x="3556000" y="3213100"/>
                </a:cubicBezTo>
                <a:lnTo>
                  <a:pt x="1739900" y="3213100"/>
                </a:lnTo>
                <a:cubicBezTo>
                  <a:pt x="1485900" y="3213100"/>
                  <a:pt x="1219200" y="3378200"/>
                  <a:pt x="1130300" y="3581400"/>
                </a:cubicBezTo>
                <a:cubicBezTo>
                  <a:pt x="965200" y="3949700"/>
                  <a:pt x="914400" y="4648200"/>
                  <a:pt x="1016000" y="4978400"/>
                </a:cubicBezTo>
                <a:cubicBezTo>
                  <a:pt x="1041400" y="5067300"/>
                  <a:pt x="1270000" y="5130800"/>
                  <a:pt x="1511300" y="5130800"/>
                </a:cubicBezTo>
                <a:lnTo>
                  <a:pt x="3556000" y="5130800"/>
                </a:lnTo>
                <a:cubicBezTo>
                  <a:pt x="3810000" y="5130800"/>
                  <a:pt x="4051300" y="5219700"/>
                  <a:pt x="4089400" y="5334000"/>
                </a:cubicBezTo>
                <a:cubicBezTo>
                  <a:pt x="4191000" y="5562600"/>
                  <a:pt x="4191000" y="5715000"/>
                  <a:pt x="4127500" y="5930900"/>
                </a:cubicBezTo>
                <a:cubicBezTo>
                  <a:pt x="4102100" y="6019800"/>
                  <a:pt x="3873500" y="6096000"/>
                  <a:pt x="3619500" y="6096000"/>
                </a:cubicBezTo>
                <a:lnTo>
                  <a:pt x="1422400" y="6096000"/>
                </a:lnTo>
                <a:cubicBezTo>
                  <a:pt x="1168400" y="6096000"/>
                  <a:pt x="965200" y="6019800"/>
                  <a:pt x="965200" y="5930900"/>
                </a:cubicBezTo>
                <a:cubicBezTo>
                  <a:pt x="965200" y="5842000"/>
                  <a:pt x="850900" y="5778500"/>
                  <a:pt x="723900" y="5778500"/>
                </a:cubicBezTo>
                <a:cubicBezTo>
                  <a:pt x="292100" y="5778500"/>
                  <a:pt x="0" y="5257800"/>
                  <a:pt x="0" y="4457700"/>
                </a:cubicBezTo>
                <a:cubicBezTo>
                  <a:pt x="0" y="4292600"/>
                  <a:pt x="63500" y="3975100"/>
                  <a:pt x="127000" y="3746500"/>
                </a:cubicBezTo>
                <a:lnTo>
                  <a:pt x="901700" y="1155700"/>
                </a:lnTo>
                <a:cubicBezTo>
                  <a:pt x="977900" y="927100"/>
                  <a:pt x="1181100" y="584200"/>
                  <a:pt x="1358900" y="406400"/>
                </a:cubicBezTo>
                <a:lnTo>
                  <a:pt x="1447800" y="317500"/>
                </a:lnTo>
                <a:cubicBezTo>
                  <a:pt x="1625600" y="139700"/>
                  <a:pt x="1968500" y="0"/>
                  <a:pt x="2222500" y="0"/>
                </a:cubicBezTo>
                <a:close/>
                <a:moveTo>
                  <a:pt x="57277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15" name="Freeform 15515"/>
          <p:cNvSpPr/>
          <p:nvPr/>
        </p:nvSpPr>
        <p:spPr>
          <a:xfrm rot="0" flipH="0" flipV="0">
            <a:off x="17486836" y="18729712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16" name="Freeform 15516"/>
          <p:cNvSpPr/>
          <p:nvPr/>
        </p:nvSpPr>
        <p:spPr>
          <a:xfrm rot="0" flipH="0" flipV="0">
            <a:off x="17546020" y="18729712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17" name="Freeform 15517"/>
          <p:cNvSpPr/>
          <p:nvPr/>
        </p:nvSpPr>
        <p:spPr>
          <a:xfrm rot="0" flipH="0" flipV="0">
            <a:off x="17666832" y="18730315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18" name="Freeform 15518"/>
          <p:cNvSpPr/>
          <p:nvPr/>
        </p:nvSpPr>
        <p:spPr>
          <a:xfrm rot="0" flipH="0" flipV="0">
            <a:off x="17717442" y="18729953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19" name="Freeform 15519"/>
          <p:cNvSpPr/>
          <p:nvPr/>
        </p:nvSpPr>
        <p:spPr>
          <a:xfrm rot="0" flipH="0" flipV="0">
            <a:off x="17785908" y="18729712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20" name="Freeform 15520"/>
          <p:cNvSpPr/>
          <p:nvPr/>
        </p:nvSpPr>
        <p:spPr>
          <a:xfrm rot="0" flipH="0" flipV="0">
            <a:off x="17851839" y="1873007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21" name="Freeform 15521"/>
          <p:cNvSpPr/>
          <p:nvPr/>
        </p:nvSpPr>
        <p:spPr>
          <a:xfrm rot="0" flipH="0" flipV="0">
            <a:off x="17910532" y="18729832"/>
            <a:ext cx="48742" cy="57912"/>
          </a:xfrm>
          <a:custGeom>
            <a:pathLst>
              <a:path w="5130800" h="6096000">
                <a:moveTo>
                  <a:pt x="2540000" y="6096000"/>
                </a:moveTo>
                <a:lnTo>
                  <a:pt x="1231900" y="6096000"/>
                </a:lnTo>
                <a:cubicBezTo>
                  <a:pt x="355600" y="6096000"/>
                  <a:pt x="0" y="5956300"/>
                  <a:pt x="0" y="5613400"/>
                </a:cubicBezTo>
                <a:cubicBezTo>
                  <a:pt x="0" y="5524500"/>
                  <a:pt x="101600" y="5067300"/>
                  <a:pt x="228600" y="4584700"/>
                </a:cubicBezTo>
                <a:lnTo>
                  <a:pt x="1028700" y="1587500"/>
                </a:lnTo>
                <a:cubicBezTo>
                  <a:pt x="1435100" y="76200"/>
                  <a:pt x="1473200" y="0"/>
                  <a:pt x="1866900" y="0"/>
                </a:cubicBezTo>
                <a:cubicBezTo>
                  <a:pt x="2070100" y="0"/>
                  <a:pt x="2247900" y="368300"/>
                  <a:pt x="2247900" y="800100"/>
                </a:cubicBezTo>
                <a:cubicBezTo>
                  <a:pt x="2247900" y="1244600"/>
                  <a:pt x="2171700" y="1600200"/>
                  <a:pt x="2082800" y="1600200"/>
                </a:cubicBezTo>
                <a:cubicBezTo>
                  <a:pt x="1993900" y="1600200"/>
                  <a:pt x="1930400" y="1816100"/>
                  <a:pt x="1930400" y="2082800"/>
                </a:cubicBezTo>
                <a:cubicBezTo>
                  <a:pt x="1930400" y="2349500"/>
                  <a:pt x="2336800" y="2565400"/>
                  <a:pt x="2844800" y="2565400"/>
                </a:cubicBezTo>
                <a:lnTo>
                  <a:pt x="3581400" y="2565400"/>
                </a:lnTo>
                <a:cubicBezTo>
                  <a:pt x="4660900" y="2565400"/>
                  <a:pt x="5130800" y="2971800"/>
                  <a:pt x="5130800" y="3886200"/>
                </a:cubicBezTo>
                <a:cubicBezTo>
                  <a:pt x="5130800" y="5270500"/>
                  <a:pt x="4165600" y="6096000"/>
                  <a:pt x="2540000" y="6096000"/>
                </a:cubicBezTo>
                <a:close/>
                <a:moveTo>
                  <a:pt x="-88900" y="6096000"/>
                </a:moveTo>
                <a:moveTo>
                  <a:pt x="1739900" y="5130800"/>
                </a:moveTo>
                <a:lnTo>
                  <a:pt x="3073400" y="5130800"/>
                </a:lnTo>
                <a:cubicBezTo>
                  <a:pt x="3657600" y="5130800"/>
                  <a:pt x="4178300" y="4622800"/>
                  <a:pt x="4178300" y="4038600"/>
                </a:cubicBezTo>
                <a:lnTo>
                  <a:pt x="4178300" y="3987800"/>
                </a:lnTo>
                <a:cubicBezTo>
                  <a:pt x="4178300" y="3733800"/>
                  <a:pt x="3962400" y="3530600"/>
                  <a:pt x="3721100" y="3530600"/>
                </a:cubicBezTo>
                <a:lnTo>
                  <a:pt x="3340100" y="3530600"/>
                </a:lnTo>
                <a:cubicBezTo>
                  <a:pt x="3098800" y="3530600"/>
                  <a:pt x="2832100" y="3467100"/>
                  <a:pt x="2755900" y="3403600"/>
                </a:cubicBezTo>
                <a:cubicBezTo>
                  <a:pt x="2501900" y="3149600"/>
                  <a:pt x="1930400" y="3213100"/>
                  <a:pt x="1612900" y="3530600"/>
                </a:cubicBezTo>
                <a:cubicBezTo>
                  <a:pt x="1435100" y="3708400"/>
                  <a:pt x="1282700" y="4051300"/>
                  <a:pt x="1282700" y="4305300"/>
                </a:cubicBezTo>
                <a:lnTo>
                  <a:pt x="1282700" y="4673600"/>
                </a:lnTo>
                <a:cubicBezTo>
                  <a:pt x="1282700" y="5041900"/>
                  <a:pt x="1384300" y="5130800"/>
                  <a:pt x="1739900" y="5130800"/>
                </a:cubicBezTo>
                <a:close/>
                <a:moveTo>
                  <a:pt x="8763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22" name="Freeform 15522"/>
          <p:cNvSpPr/>
          <p:nvPr/>
        </p:nvSpPr>
        <p:spPr>
          <a:xfrm rot="0" flipH="0" flipV="0">
            <a:off x="18025316" y="18713665"/>
            <a:ext cx="66719" cy="100622"/>
          </a:xfrm>
          <a:custGeom>
            <a:pathLst>
              <a:path w="7023100" h="10591800">
                <a:moveTo>
                  <a:pt x="6464300" y="5156200"/>
                </a:moveTo>
                <a:lnTo>
                  <a:pt x="5892800" y="6807200"/>
                </a:lnTo>
                <a:cubicBezTo>
                  <a:pt x="5638800" y="7518400"/>
                  <a:pt x="5422900" y="7683500"/>
                  <a:pt x="4559300" y="7810500"/>
                </a:cubicBezTo>
                <a:lnTo>
                  <a:pt x="3810000" y="7912100"/>
                </a:lnTo>
                <a:cubicBezTo>
                  <a:pt x="3403600" y="7975600"/>
                  <a:pt x="3124200" y="8229600"/>
                  <a:pt x="3022600" y="8610600"/>
                </a:cubicBezTo>
                <a:lnTo>
                  <a:pt x="2743200" y="9766300"/>
                </a:lnTo>
                <a:cubicBezTo>
                  <a:pt x="2565400" y="10464800"/>
                  <a:pt x="2476500" y="10591800"/>
                  <a:pt x="2133600" y="10591800"/>
                </a:cubicBezTo>
                <a:cubicBezTo>
                  <a:pt x="1993900" y="10591800"/>
                  <a:pt x="1892300" y="10299700"/>
                  <a:pt x="1892300" y="9956800"/>
                </a:cubicBezTo>
                <a:lnTo>
                  <a:pt x="1892300" y="9626600"/>
                </a:lnTo>
                <a:cubicBezTo>
                  <a:pt x="1892300" y="9271000"/>
                  <a:pt x="1968500" y="8940800"/>
                  <a:pt x="2057400" y="8890000"/>
                </a:cubicBezTo>
                <a:cubicBezTo>
                  <a:pt x="2146300" y="8839200"/>
                  <a:pt x="2209800" y="8585200"/>
                  <a:pt x="2209800" y="8331200"/>
                </a:cubicBezTo>
                <a:cubicBezTo>
                  <a:pt x="2209800" y="8077200"/>
                  <a:pt x="1930400" y="7810500"/>
                  <a:pt x="1587500" y="7734300"/>
                </a:cubicBezTo>
                <a:lnTo>
                  <a:pt x="1231900" y="7658100"/>
                </a:lnTo>
                <a:cubicBezTo>
                  <a:pt x="393700" y="7480300"/>
                  <a:pt x="0" y="6527800"/>
                  <a:pt x="266700" y="5334000"/>
                </a:cubicBezTo>
                <a:lnTo>
                  <a:pt x="444500" y="4533900"/>
                </a:lnTo>
                <a:cubicBezTo>
                  <a:pt x="508000" y="4191000"/>
                  <a:pt x="698500" y="3683000"/>
                  <a:pt x="850900" y="3378200"/>
                </a:cubicBezTo>
                <a:lnTo>
                  <a:pt x="1028700" y="3022600"/>
                </a:lnTo>
                <a:cubicBezTo>
                  <a:pt x="1358900" y="2374900"/>
                  <a:pt x="1981200" y="1968500"/>
                  <a:pt x="2857500" y="1816100"/>
                </a:cubicBezTo>
                <a:lnTo>
                  <a:pt x="3340100" y="1727200"/>
                </a:lnTo>
                <a:cubicBezTo>
                  <a:pt x="4102100" y="1600200"/>
                  <a:pt x="4102100" y="1600200"/>
                  <a:pt x="4292600" y="825500"/>
                </a:cubicBezTo>
                <a:lnTo>
                  <a:pt x="4305300" y="787400"/>
                </a:lnTo>
                <a:cubicBezTo>
                  <a:pt x="4483100" y="76200"/>
                  <a:pt x="4533900" y="0"/>
                  <a:pt x="4864100" y="0"/>
                </a:cubicBezTo>
                <a:cubicBezTo>
                  <a:pt x="4991100" y="0"/>
                  <a:pt x="5105400" y="292100"/>
                  <a:pt x="5105400" y="647700"/>
                </a:cubicBezTo>
                <a:lnTo>
                  <a:pt x="5105400" y="1130300"/>
                </a:lnTo>
                <a:cubicBezTo>
                  <a:pt x="5105400" y="1485900"/>
                  <a:pt x="5372100" y="1866900"/>
                  <a:pt x="5715000" y="1981200"/>
                </a:cubicBezTo>
                <a:lnTo>
                  <a:pt x="5943600" y="2057400"/>
                </a:lnTo>
                <a:cubicBezTo>
                  <a:pt x="6781800" y="2336800"/>
                  <a:pt x="7023100" y="2628900"/>
                  <a:pt x="7023100" y="3378200"/>
                </a:cubicBezTo>
                <a:lnTo>
                  <a:pt x="7023100" y="3695700"/>
                </a:lnTo>
                <a:cubicBezTo>
                  <a:pt x="7023100" y="4051300"/>
                  <a:pt x="6946900" y="4381500"/>
                  <a:pt x="6858000" y="4445000"/>
                </a:cubicBezTo>
                <a:cubicBezTo>
                  <a:pt x="6756400" y="4495800"/>
                  <a:pt x="6591300" y="4826000"/>
                  <a:pt x="6464300" y="5156200"/>
                </a:cubicBezTo>
                <a:close/>
                <a:moveTo>
                  <a:pt x="2286000" y="7797800"/>
                </a:moveTo>
                <a:moveTo>
                  <a:pt x="3492500" y="3556000"/>
                </a:moveTo>
                <a:lnTo>
                  <a:pt x="3492500" y="3187700"/>
                </a:lnTo>
                <a:cubicBezTo>
                  <a:pt x="3492500" y="2933700"/>
                  <a:pt x="3327400" y="2730500"/>
                  <a:pt x="3136900" y="2730500"/>
                </a:cubicBezTo>
                <a:cubicBezTo>
                  <a:pt x="2527300" y="2730500"/>
                  <a:pt x="2159000" y="2882900"/>
                  <a:pt x="1879600" y="3263900"/>
                </a:cubicBezTo>
                <a:lnTo>
                  <a:pt x="1752600" y="3454400"/>
                </a:lnTo>
                <a:cubicBezTo>
                  <a:pt x="1600200" y="3657600"/>
                  <a:pt x="1473200" y="4000500"/>
                  <a:pt x="1447800" y="4216400"/>
                </a:cubicBezTo>
                <a:lnTo>
                  <a:pt x="1447800" y="4343400"/>
                </a:lnTo>
                <a:cubicBezTo>
                  <a:pt x="1422400" y="4559300"/>
                  <a:pt x="1358900" y="4953000"/>
                  <a:pt x="1282700" y="5207000"/>
                </a:cubicBezTo>
                <a:lnTo>
                  <a:pt x="1219200" y="5473700"/>
                </a:lnTo>
                <a:cubicBezTo>
                  <a:pt x="1143000" y="5727700"/>
                  <a:pt x="1054100" y="5981700"/>
                  <a:pt x="1003300" y="6019800"/>
                </a:cubicBezTo>
                <a:cubicBezTo>
                  <a:pt x="850900" y="6172200"/>
                  <a:pt x="939800" y="6426200"/>
                  <a:pt x="1244600" y="6743700"/>
                </a:cubicBezTo>
                <a:cubicBezTo>
                  <a:pt x="1422400" y="6921500"/>
                  <a:pt x="1778000" y="7061200"/>
                  <a:pt x="2032000" y="7061200"/>
                </a:cubicBezTo>
                <a:lnTo>
                  <a:pt x="2120900" y="7061200"/>
                </a:lnTo>
                <a:cubicBezTo>
                  <a:pt x="2578100" y="7061200"/>
                  <a:pt x="2832100" y="6718300"/>
                  <a:pt x="2946400" y="5930900"/>
                </a:cubicBezTo>
                <a:lnTo>
                  <a:pt x="2959100" y="5880100"/>
                </a:lnTo>
                <a:cubicBezTo>
                  <a:pt x="2984500" y="5651500"/>
                  <a:pt x="3009900" y="5435600"/>
                  <a:pt x="3009900" y="5422900"/>
                </a:cubicBezTo>
                <a:cubicBezTo>
                  <a:pt x="3009900" y="5397500"/>
                  <a:pt x="3073400" y="5168900"/>
                  <a:pt x="3136900" y="4902200"/>
                </a:cubicBezTo>
                <a:lnTo>
                  <a:pt x="3213100" y="4648200"/>
                </a:lnTo>
                <a:cubicBezTo>
                  <a:pt x="3276600" y="4381500"/>
                  <a:pt x="3365500" y="4140200"/>
                  <a:pt x="3416300" y="4089400"/>
                </a:cubicBezTo>
                <a:cubicBezTo>
                  <a:pt x="3454400" y="4051300"/>
                  <a:pt x="3492500" y="3810000"/>
                  <a:pt x="3492500" y="3556000"/>
                </a:cubicBezTo>
                <a:close/>
                <a:moveTo>
                  <a:pt x="3886200" y="7797800"/>
                </a:moveTo>
                <a:moveTo>
                  <a:pt x="6057900" y="4203700"/>
                </a:moveTo>
                <a:lnTo>
                  <a:pt x="6057900" y="3505200"/>
                </a:lnTo>
                <a:cubicBezTo>
                  <a:pt x="6057900" y="2933700"/>
                  <a:pt x="5867400" y="2730500"/>
                  <a:pt x="5283200" y="2730500"/>
                </a:cubicBezTo>
                <a:lnTo>
                  <a:pt x="5080000" y="2730500"/>
                </a:lnTo>
                <a:cubicBezTo>
                  <a:pt x="4533900" y="2730500"/>
                  <a:pt x="4521200" y="2730500"/>
                  <a:pt x="4381500" y="3302000"/>
                </a:cubicBezTo>
                <a:lnTo>
                  <a:pt x="3771900" y="5816600"/>
                </a:lnTo>
                <a:cubicBezTo>
                  <a:pt x="3708400" y="6057900"/>
                  <a:pt x="3619500" y="6299200"/>
                  <a:pt x="3581400" y="6337300"/>
                </a:cubicBezTo>
                <a:cubicBezTo>
                  <a:pt x="3530600" y="6388100"/>
                  <a:pt x="3492500" y="6527800"/>
                  <a:pt x="3492500" y="6667500"/>
                </a:cubicBezTo>
                <a:cubicBezTo>
                  <a:pt x="3492500" y="6985000"/>
                  <a:pt x="3594100" y="7061200"/>
                  <a:pt x="4013200" y="7061200"/>
                </a:cubicBezTo>
                <a:cubicBezTo>
                  <a:pt x="4978400" y="7061200"/>
                  <a:pt x="5664200" y="6388100"/>
                  <a:pt x="5829300" y="5295900"/>
                </a:cubicBezTo>
                <a:lnTo>
                  <a:pt x="5842000" y="5232400"/>
                </a:lnTo>
                <a:cubicBezTo>
                  <a:pt x="5880100" y="5003800"/>
                  <a:pt x="5943600" y="4775200"/>
                  <a:pt x="5981700" y="4737100"/>
                </a:cubicBezTo>
                <a:cubicBezTo>
                  <a:pt x="6032500" y="4699000"/>
                  <a:pt x="6057900" y="4457700"/>
                  <a:pt x="6057900" y="4203700"/>
                </a:cubicBezTo>
                <a:close/>
                <a:moveTo>
                  <a:pt x="3238500" y="7797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23" name="Freeform 15523"/>
          <p:cNvSpPr/>
          <p:nvPr/>
        </p:nvSpPr>
        <p:spPr>
          <a:xfrm rot="0" flipH="0" flipV="0">
            <a:off x="18098864" y="18730073"/>
            <a:ext cx="56584" cy="82283"/>
          </a:xfrm>
          <a:custGeom>
            <a:pathLst>
              <a:path w="5956300" h="8661400">
                <a:moveTo>
                  <a:pt x="5867400" y="1270000"/>
                </a:moveTo>
                <a:lnTo>
                  <a:pt x="4305300" y="6997700"/>
                </a:lnTo>
                <a:cubicBezTo>
                  <a:pt x="4229100" y="7289800"/>
                  <a:pt x="3924300" y="7797800"/>
                  <a:pt x="3695700" y="8026400"/>
                </a:cubicBezTo>
                <a:lnTo>
                  <a:pt x="3619500" y="8115300"/>
                </a:lnTo>
                <a:cubicBezTo>
                  <a:pt x="3492500" y="8242300"/>
                  <a:pt x="3289300" y="8369300"/>
                  <a:pt x="3187700" y="8407400"/>
                </a:cubicBezTo>
                <a:cubicBezTo>
                  <a:pt x="3073400" y="8445500"/>
                  <a:pt x="2870200" y="8521700"/>
                  <a:pt x="2743200" y="8572500"/>
                </a:cubicBezTo>
                <a:cubicBezTo>
                  <a:pt x="2616200" y="8623300"/>
                  <a:pt x="2362200" y="8661400"/>
                  <a:pt x="21844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886700"/>
                  <a:pt x="101600" y="7772400"/>
                </a:cubicBezTo>
                <a:cubicBezTo>
                  <a:pt x="139700" y="7734300"/>
                  <a:pt x="317500" y="7696200"/>
                  <a:pt x="495300" y="7696200"/>
                </a:cubicBezTo>
                <a:lnTo>
                  <a:pt x="2425700" y="7696200"/>
                </a:lnTo>
                <a:cubicBezTo>
                  <a:pt x="2603500" y="7696200"/>
                  <a:pt x="2844800" y="7594600"/>
                  <a:pt x="2971800" y="7467600"/>
                </a:cubicBezTo>
                <a:lnTo>
                  <a:pt x="3162300" y="7277100"/>
                </a:lnTo>
                <a:cubicBezTo>
                  <a:pt x="3289300" y="7162800"/>
                  <a:pt x="3390900" y="6908800"/>
                  <a:pt x="3390900" y="6731000"/>
                </a:cubicBezTo>
                <a:lnTo>
                  <a:pt x="3390900" y="6413500"/>
                </a:lnTo>
                <a:cubicBezTo>
                  <a:pt x="3390900" y="6146800"/>
                  <a:pt x="3340100" y="6096000"/>
                  <a:pt x="3060700" y="6096000"/>
                </a:cubicBezTo>
                <a:lnTo>
                  <a:pt x="1625600" y="6096000"/>
                </a:lnTo>
                <a:cubicBezTo>
                  <a:pt x="1447800" y="6096000"/>
                  <a:pt x="1193800" y="5994400"/>
                  <a:pt x="1066800" y="5880100"/>
                </a:cubicBezTo>
                <a:lnTo>
                  <a:pt x="914400" y="5740400"/>
                </a:lnTo>
                <a:cubicBezTo>
                  <a:pt x="635000" y="5486400"/>
                  <a:pt x="495300" y="5156200"/>
                  <a:pt x="495300" y="4737100"/>
                </a:cubicBezTo>
                <a:lnTo>
                  <a:pt x="495300" y="4013200"/>
                </a:lnTo>
                <a:cubicBezTo>
                  <a:pt x="495300" y="3835400"/>
                  <a:pt x="533400" y="3543300"/>
                  <a:pt x="584200" y="3378200"/>
                </a:cubicBezTo>
                <a:lnTo>
                  <a:pt x="1473200" y="304800"/>
                </a:lnTo>
                <a:cubicBezTo>
                  <a:pt x="1536700" y="63500"/>
                  <a:pt x="1625600" y="0"/>
                  <a:pt x="1879600" y="0"/>
                </a:cubicBezTo>
                <a:lnTo>
                  <a:pt x="2108200" y="0"/>
                </a:lnTo>
                <a:cubicBezTo>
                  <a:pt x="2286000" y="0"/>
                  <a:pt x="2425700" y="139700"/>
                  <a:pt x="2425700" y="317500"/>
                </a:cubicBezTo>
                <a:cubicBezTo>
                  <a:pt x="2425700" y="495300"/>
                  <a:pt x="2387600" y="774700"/>
                  <a:pt x="2336800" y="952500"/>
                </a:cubicBezTo>
                <a:lnTo>
                  <a:pt x="1701800" y="3378200"/>
                </a:lnTo>
                <a:cubicBezTo>
                  <a:pt x="1651000" y="3556000"/>
                  <a:pt x="1549400" y="3822700"/>
                  <a:pt x="1460500" y="3975100"/>
                </a:cubicBezTo>
                <a:cubicBezTo>
                  <a:pt x="1117600" y="4572000"/>
                  <a:pt x="1346200" y="5130800"/>
                  <a:pt x="1943100" y="5130800"/>
                </a:cubicBezTo>
                <a:lnTo>
                  <a:pt x="3390900" y="5130800"/>
                </a:lnTo>
                <a:cubicBezTo>
                  <a:pt x="3797300" y="5130800"/>
                  <a:pt x="4025900" y="4902200"/>
                  <a:pt x="4025900" y="4483100"/>
                </a:cubicBezTo>
                <a:lnTo>
                  <a:pt x="4025900" y="4330700"/>
                </a:lnTo>
                <a:cubicBezTo>
                  <a:pt x="4025900" y="4152900"/>
                  <a:pt x="4064000" y="3873500"/>
                  <a:pt x="4114800" y="3695700"/>
                </a:cubicBezTo>
                <a:lnTo>
                  <a:pt x="5016500" y="482600"/>
                </a:lnTo>
                <a:cubicBezTo>
                  <a:pt x="5105400" y="177800"/>
                  <a:pt x="5372100" y="0"/>
                  <a:pt x="5753100" y="0"/>
                </a:cubicBezTo>
                <a:cubicBezTo>
                  <a:pt x="5867400" y="0"/>
                  <a:pt x="5956300" y="139700"/>
                  <a:pt x="5956300" y="317500"/>
                </a:cubicBezTo>
                <a:lnTo>
                  <a:pt x="5956300" y="635000"/>
                </a:lnTo>
                <a:cubicBezTo>
                  <a:pt x="5956300" y="812800"/>
                  <a:pt x="5918200" y="1092200"/>
                  <a:pt x="5867400" y="1270000"/>
                </a:cubicBezTo>
                <a:close/>
                <a:moveTo>
                  <a:pt x="47625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24" name="Freeform 15524"/>
          <p:cNvSpPr/>
          <p:nvPr/>
        </p:nvSpPr>
        <p:spPr>
          <a:xfrm rot="0" flipH="0" flipV="0">
            <a:off x="18159986" y="1873007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25" name="Freeform 15525"/>
          <p:cNvSpPr/>
          <p:nvPr/>
        </p:nvSpPr>
        <p:spPr>
          <a:xfrm rot="0" flipH="0" flipV="0">
            <a:off x="18224003" y="18705461"/>
            <a:ext cx="54895" cy="82283"/>
          </a:xfrm>
          <a:custGeom>
            <a:pathLst>
              <a:path w="5778500" h="8661400">
                <a:moveTo>
                  <a:pt x="5638800" y="2679700"/>
                </a:moveTo>
                <a:lnTo>
                  <a:pt x="4064000" y="7556500"/>
                </a:lnTo>
                <a:cubicBezTo>
                  <a:pt x="3873500" y="8140700"/>
                  <a:pt x="2997200" y="8661400"/>
                  <a:pt x="2197100" y="8661400"/>
                </a:cubicBezTo>
                <a:lnTo>
                  <a:pt x="1587500" y="8661400"/>
                </a:lnTo>
                <a:cubicBezTo>
                  <a:pt x="1333500" y="8661400"/>
                  <a:pt x="952500" y="8559800"/>
                  <a:pt x="749300" y="8432800"/>
                </a:cubicBezTo>
                <a:lnTo>
                  <a:pt x="571500" y="8318500"/>
                </a:lnTo>
                <a:cubicBezTo>
                  <a:pt x="127000" y="8051800"/>
                  <a:pt x="0" y="7797800"/>
                  <a:pt x="0" y="7162800"/>
                </a:cubicBezTo>
                <a:lnTo>
                  <a:pt x="0" y="6718300"/>
                </a:lnTo>
                <a:cubicBezTo>
                  <a:pt x="0" y="6464300"/>
                  <a:pt x="38100" y="6070600"/>
                  <a:pt x="88900" y="5829300"/>
                </a:cubicBezTo>
                <a:lnTo>
                  <a:pt x="215900" y="5156200"/>
                </a:lnTo>
                <a:cubicBezTo>
                  <a:pt x="254000" y="4914900"/>
                  <a:pt x="381000" y="4546600"/>
                  <a:pt x="495300" y="4330700"/>
                </a:cubicBezTo>
                <a:lnTo>
                  <a:pt x="863600" y="3644900"/>
                </a:lnTo>
                <a:cubicBezTo>
                  <a:pt x="1092200" y="3187700"/>
                  <a:pt x="1485900" y="2921000"/>
                  <a:pt x="2171700" y="2743200"/>
                </a:cubicBezTo>
                <a:lnTo>
                  <a:pt x="2336800" y="2692400"/>
                </a:lnTo>
                <a:cubicBezTo>
                  <a:pt x="2603500" y="2628900"/>
                  <a:pt x="3009900" y="2565400"/>
                  <a:pt x="3263900" y="2565400"/>
                </a:cubicBezTo>
                <a:lnTo>
                  <a:pt x="4038600" y="2565400"/>
                </a:lnTo>
                <a:cubicBezTo>
                  <a:pt x="4749800" y="2565400"/>
                  <a:pt x="5092700" y="2057400"/>
                  <a:pt x="4940300" y="1206500"/>
                </a:cubicBezTo>
                <a:cubicBezTo>
                  <a:pt x="4889500" y="952500"/>
                  <a:pt x="4483100" y="800100"/>
                  <a:pt x="3797300" y="800100"/>
                </a:cubicBezTo>
                <a:lnTo>
                  <a:pt x="3187700" y="800100"/>
                </a:lnTo>
                <a:cubicBezTo>
                  <a:pt x="2933700" y="800100"/>
                  <a:pt x="2692400" y="762000"/>
                  <a:pt x="2654300" y="723900"/>
                </a:cubicBezTo>
                <a:cubicBezTo>
                  <a:pt x="2552700" y="622300"/>
                  <a:pt x="2552700" y="190500"/>
                  <a:pt x="2654300" y="76200"/>
                </a:cubicBezTo>
                <a:cubicBezTo>
                  <a:pt x="2692400" y="38100"/>
                  <a:pt x="2933700" y="0"/>
                  <a:pt x="3187700" y="0"/>
                </a:cubicBezTo>
                <a:lnTo>
                  <a:pt x="4356100" y="0"/>
                </a:lnTo>
                <a:cubicBezTo>
                  <a:pt x="5308600" y="0"/>
                  <a:pt x="5778500" y="520700"/>
                  <a:pt x="5778500" y="1524000"/>
                </a:cubicBezTo>
                <a:lnTo>
                  <a:pt x="5778500" y="1790700"/>
                </a:lnTo>
                <a:cubicBezTo>
                  <a:pt x="5778500" y="2044700"/>
                  <a:pt x="5715000" y="2438400"/>
                  <a:pt x="5638800" y="2679700"/>
                </a:cubicBezTo>
                <a:close/>
                <a:moveTo>
                  <a:pt x="5321300" y="8661400"/>
                </a:moveTo>
                <a:moveTo>
                  <a:pt x="1143000" y="5181600"/>
                </a:moveTo>
                <a:lnTo>
                  <a:pt x="901700" y="6311900"/>
                </a:lnTo>
                <a:cubicBezTo>
                  <a:pt x="736600" y="7061200"/>
                  <a:pt x="800100" y="7404100"/>
                  <a:pt x="1130300" y="7632700"/>
                </a:cubicBezTo>
                <a:cubicBezTo>
                  <a:pt x="1308100" y="7759700"/>
                  <a:pt x="1574800" y="7861300"/>
                  <a:pt x="1727200" y="7861300"/>
                </a:cubicBezTo>
                <a:cubicBezTo>
                  <a:pt x="2540000" y="7861300"/>
                  <a:pt x="3200400" y="7505700"/>
                  <a:pt x="3467100" y="6934200"/>
                </a:cubicBezTo>
                <a:lnTo>
                  <a:pt x="3708400" y="6426200"/>
                </a:lnTo>
                <a:cubicBezTo>
                  <a:pt x="3810000" y="6210300"/>
                  <a:pt x="3937000" y="5829300"/>
                  <a:pt x="3987800" y="5600700"/>
                </a:cubicBezTo>
                <a:lnTo>
                  <a:pt x="4241800" y="4445000"/>
                </a:lnTo>
                <a:cubicBezTo>
                  <a:pt x="4368800" y="3848100"/>
                  <a:pt x="4356100" y="3721100"/>
                  <a:pt x="4178300" y="3530600"/>
                </a:cubicBezTo>
                <a:cubicBezTo>
                  <a:pt x="3822700" y="3187700"/>
                  <a:pt x="2438400" y="3378200"/>
                  <a:pt x="1943100" y="3860800"/>
                </a:cubicBezTo>
                <a:lnTo>
                  <a:pt x="1879600" y="3911600"/>
                </a:lnTo>
                <a:cubicBezTo>
                  <a:pt x="1435100" y="4343400"/>
                  <a:pt x="1244600" y="4648200"/>
                  <a:pt x="1143000" y="5181600"/>
                </a:cubicBezTo>
                <a:close/>
                <a:moveTo>
                  <a:pt x="28194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26" name="Freeform 15526"/>
          <p:cNvSpPr/>
          <p:nvPr/>
        </p:nvSpPr>
        <p:spPr>
          <a:xfrm rot="0" flipH="0" flipV="0">
            <a:off x="18281143" y="18729712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27" name="Freeform 15527"/>
          <p:cNvSpPr/>
          <p:nvPr/>
        </p:nvSpPr>
        <p:spPr>
          <a:xfrm rot="0" flipH="0" flipV="0">
            <a:off x="18347332" y="18729591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28" name="Freeform 15528"/>
          <p:cNvSpPr/>
          <p:nvPr/>
        </p:nvSpPr>
        <p:spPr>
          <a:xfrm rot="0" flipH="0" flipV="0">
            <a:off x="18418225" y="18729108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29" name="Freeform 15529"/>
          <p:cNvSpPr/>
          <p:nvPr/>
        </p:nvSpPr>
        <p:spPr>
          <a:xfrm rot="0" flipH="0" flipV="0">
            <a:off x="18474520" y="1873007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30" name="Freeform 15530"/>
          <p:cNvSpPr/>
          <p:nvPr/>
        </p:nvSpPr>
        <p:spPr>
          <a:xfrm rot="0" flipH="0" flipV="0">
            <a:off x="18533953" y="1873019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31" name="Freeform 15531"/>
          <p:cNvSpPr/>
          <p:nvPr/>
        </p:nvSpPr>
        <p:spPr>
          <a:xfrm rot="0" flipH="0" flipV="0">
            <a:off x="18608707" y="18729712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32" name="Freeform 15532"/>
          <p:cNvSpPr/>
          <p:nvPr/>
        </p:nvSpPr>
        <p:spPr>
          <a:xfrm rot="0" flipH="0" flipV="0">
            <a:off x="18721352" y="1873007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33" name="Freeform 15533"/>
          <p:cNvSpPr/>
          <p:nvPr/>
        </p:nvSpPr>
        <p:spPr>
          <a:xfrm rot="0" flipH="0" flipV="0">
            <a:off x="18785547" y="18729832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34" name="Freeform 15534"/>
          <p:cNvSpPr/>
          <p:nvPr/>
        </p:nvSpPr>
        <p:spPr>
          <a:xfrm rot="0" flipH="0" flipV="0">
            <a:off x="18916494" y="18704134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35" name="Freeform 15535"/>
          <p:cNvSpPr/>
          <p:nvPr/>
        </p:nvSpPr>
        <p:spPr>
          <a:xfrm rot="0" flipH="0" flipV="0">
            <a:off x="18951982" y="18705340"/>
            <a:ext cx="48742" cy="84696"/>
          </a:xfrm>
          <a:custGeom>
            <a:pathLst>
              <a:path w="5130800" h="8915400">
                <a:moveTo>
                  <a:pt x="0" y="7353300"/>
                </a:moveTo>
                <a:lnTo>
                  <a:pt x="0" y="5118100"/>
                </a:lnTo>
                <a:cubicBezTo>
                  <a:pt x="0" y="4864100"/>
                  <a:pt x="25400" y="4622800"/>
                  <a:pt x="76200" y="4572000"/>
                </a:cubicBezTo>
                <a:cubicBezTo>
                  <a:pt x="228600" y="4419600"/>
                  <a:pt x="469900" y="3708400"/>
                  <a:pt x="469900" y="3416300"/>
                </a:cubicBezTo>
                <a:cubicBezTo>
                  <a:pt x="469900" y="3200400"/>
                  <a:pt x="635000" y="2730500"/>
                  <a:pt x="825500" y="2413000"/>
                </a:cubicBezTo>
                <a:lnTo>
                  <a:pt x="1612900" y="1079500"/>
                </a:lnTo>
                <a:cubicBezTo>
                  <a:pt x="1727200" y="863600"/>
                  <a:pt x="2019300" y="596900"/>
                  <a:pt x="2260600" y="482600"/>
                </a:cubicBezTo>
                <a:lnTo>
                  <a:pt x="2819400" y="215900"/>
                </a:lnTo>
                <a:cubicBezTo>
                  <a:pt x="3060700" y="101600"/>
                  <a:pt x="3454400" y="0"/>
                  <a:pt x="3708400" y="0"/>
                </a:cubicBezTo>
                <a:cubicBezTo>
                  <a:pt x="4559300" y="0"/>
                  <a:pt x="5130800" y="736600"/>
                  <a:pt x="5130800" y="1828800"/>
                </a:cubicBezTo>
                <a:lnTo>
                  <a:pt x="5130800" y="2603500"/>
                </a:lnTo>
                <a:cubicBezTo>
                  <a:pt x="5130800" y="2844800"/>
                  <a:pt x="5092700" y="3086100"/>
                  <a:pt x="5041900" y="3136900"/>
                </a:cubicBezTo>
                <a:cubicBezTo>
                  <a:pt x="5003800" y="3175000"/>
                  <a:pt x="4927600" y="3429000"/>
                  <a:pt x="4864100" y="3683000"/>
                </a:cubicBezTo>
                <a:lnTo>
                  <a:pt x="4749800" y="4267200"/>
                </a:lnTo>
                <a:cubicBezTo>
                  <a:pt x="4686300" y="4521200"/>
                  <a:pt x="4648200" y="4749800"/>
                  <a:pt x="4648200" y="4775200"/>
                </a:cubicBezTo>
                <a:cubicBezTo>
                  <a:pt x="4648200" y="5041900"/>
                  <a:pt x="4521200" y="5588000"/>
                  <a:pt x="4432300" y="5676900"/>
                </a:cubicBezTo>
                <a:cubicBezTo>
                  <a:pt x="4368800" y="5727700"/>
                  <a:pt x="4305300" y="5905500"/>
                  <a:pt x="4267200" y="6070600"/>
                </a:cubicBezTo>
                <a:cubicBezTo>
                  <a:pt x="4241800" y="6223000"/>
                  <a:pt x="4102100" y="6515100"/>
                  <a:pt x="3962400" y="6718300"/>
                </a:cubicBezTo>
                <a:lnTo>
                  <a:pt x="3390900" y="7594600"/>
                </a:lnTo>
                <a:cubicBezTo>
                  <a:pt x="2806700" y="8470900"/>
                  <a:pt x="1536700" y="8915400"/>
                  <a:pt x="660400" y="8534400"/>
                </a:cubicBezTo>
                <a:cubicBezTo>
                  <a:pt x="254000" y="8369300"/>
                  <a:pt x="0" y="7912100"/>
                  <a:pt x="0" y="7353300"/>
                </a:cubicBezTo>
                <a:close/>
                <a:moveTo>
                  <a:pt x="736600" y="8674100"/>
                </a:moveTo>
                <a:moveTo>
                  <a:pt x="4165600" y="3073400"/>
                </a:moveTo>
                <a:lnTo>
                  <a:pt x="4165600" y="1803400"/>
                </a:lnTo>
                <a:cubicBezTo>
                  <a:pt x="4165600" y="1181100"/>
                  <a:pt x="3911600" y="812800"/>
                  <a:pt x="3492500" y="812800"/>
                </a:cubicBezTo>
                <a:cubicBezTo>
                  <a:pt x="3302000" y="812800"/>
                  <a:pt x="3009900" y="952500"/>
                  <a:pt x="2832100" y="1143000"/>
                </a:cubicBezTo>
                <a:lnTo>
                  <a:pt x="2336800" y="1651000"/>
                </a:lnTo>
                <a:cubicBezTo>
                  <a:pt x="2171700" y="1841500"/>
                  <a:pt x="1943100" y="2171700"/>
                  <a:pt x="1841500" y="2387600"/>
                </a:cubicBezTo>
                <a:lnTo>
                  <a:pt x="1435100" y="3213100"/>
                </a:lnTo>
                <a:cubicBezTo>
                  <a:pt x="1282700" y="3530600"/>
                  <a:pt x="1117600" y="4140200"/>
                  <a:pt x="1117600" y="4381500"/>
                </a:cubicBezTo>
                <a:cubicBezTo>
                  <a:pt x="1117600" y="4394200"/>
                  <a:pt x="1079500" y="4635500"/>
                  <a:pt x="1016000" y="4889500"/>
                </a:cubicBezTo>
                <a:lnTo>
                  <a:pt x="901700" y="5473700"/>
                </a:lnTo>
                <a:cubicBezTo>
                  <a:pt x="838200" y="5727700"/>
                  <a:pt x="762000" y="5981700"/>
                  <a:pt x="711200" y="6019800"/>
                </a:cubicBezTo>
                <a:cubicBezTo>
                  <a:pt x="673100" y="6070600"/>
                  <a:pt x="635000" y="6223000"/>
                  <a:pt x="635000" y="6388100"/>
                </a:cubicBezTo>
                <a:cubicBezTo>
                  <a:pt x="635000" y="7099300"/>
                  <a:pt x="1130300" y="7861300"/>
                  <a:pt x="1587500" y="7861300"/>
                </a:cubicBezTo>
                <a:cubicBezTo>
                  <a:pt x="1676400" y="7861300"/>
                  <a:pt x="1905000" y="7734300"/>
                  <a:pt x="2108200" y="7581900"/>
                </a:cubicBezTo>
                <a:lnTo>
                  <a:pt x="2298700" y="7429500"/>
                </a:lnTo>
                <a:cubicBezTo>
                  <a:pt x="2501900" y="7277100"/>
                  <a:pt x="2755900" y="6972300"/>
                  <a:pt x="2857500" y="6756400"/>
                </a:cubicBezTo>
                <a:lnTo>
                  <a:pt x="3365500" y="5778500"/>
                </a:lnTo>
                <a:cubicBezTo>
                  <a:pt x="3530600" y="5461000"/>
                  <a:pt x="3683000" y="4965700"/>
                  <a:pt x="3683000" y="4775200"/>
                </a:cubicBezTo>
                <a:cubicBezTo>
                  <a:pt x="3683000" y="4749800"/>
                  <a:pt x="3746500" y="4521200"/>
                  <a:pt x="3835400" y="4267200"/>
                </a:cubicBezTo>
                <a:lnTo>
                  <a:pt x="3860800" y="4165600"/>
                </a:lnTo>
                <a:cubicBezTo>
                  <a:pt x="3937000" y="3911600"/>
                  <a:pt x="4038600" y="3657600"/>
                  <a:pt x="4089400" y="3619500"/>
                </a:cubicBezTo>
                <a:cubicBezTo>
                  <a:pt x="4127500" y="3568700"/>
                  <a:pt x="4165600" y="3327400"/>
                  <a:pt x="4165600" y="3073400"/>
                </a:cubicBezTo>
                <a:close/>
                <a:moveTo>
                  <a:pt x="50165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36" name="Freeform 15536"/>
          <p:cNvSpPr/>
          <p:nvPr/>
        </p:nvSpPr>
        <p:spPr>
          <a:xfrm rot="0" flipH="0" flipV="0">
            <a:off x="19011361" y="18705340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37" name="Freeform 15537"/>
          <p:cNvSpPr/>
          <p:nvPr/>
        </p:nvSpPr>
        <p:spPr>
          <a:xfrm rot="0" flipH="0" flipV="0">
            <a:off x="19121389" y="18729108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38" name="Freeform 15538"/>
          <p:cNvSpPr/>
          <p:nvPr/>
        </p:nvSpPr>
        <p:spPr>
          <a:xfrm rot="0" flipH="0" flipV="0">
            <a:off x="19190012" y="18729108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39" name="Freeform 15539"/>
          <p:cNvSpPr/>
          <p:nvPr/>
        </p:nvSpPr>
        <p:spPr>
          <a:xfrm rot="0" flipH="0" flipV="0">
            <a:off x="19254653" y="18775438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40" name="Freeform 15540"/>
          <p:cNvSpPr/>
          <p:nvPr/>
        </p:nvSpPr>
        <p:spPr>
          <a:xfrm rot="0" flipH="0" flipV="0">
            <a:off x="19340547" y="18705823"/>
            <a:ext cx="69011" cy="82283"/>
          </a:xfrm>
          <a:custGeom>
            <a:pathLst>
              <a:path w="7264400" h="8661400">
                <a:moveTo>
                  <a:pt x="2730500" y="0"/>
                </a:moveTo>
                <a:lnTo>
                  <a:pt x="6261100" y="0"/>
                </a:lnTo>
                <a:cubicBezTo>
                  <a:pt x="6616700" y="0"/>
                  <a:pt x="6972300" y="76200"/>
                  <a:pt x="7061200" y="165100"/>
                </a:cubicBezTo>
                <a:cubicBezTo>
                  <a:pt x="7264400" y="368300"/>
                  <a:pt x="7264400" y="787400"/>
                  <a:pt x="7061200" y="1600200"/>
                </a:cubicBezTo>
                <a:lnTo>
                  <a:pt x="6731000" y="2971800"/>
                </a:lnTo>
                <a:cubicBezTo>
                  <a:pt x="6388100" y="4330700"/>
                  <a:pt x="6337300" y="4495800"/>
                  <a:pt x="6223000" y="4495800"/>
                </a:cubicBezTo>
                <a:cubicBezTo>
                  <a:pt x="6057900" y="4495800"/>
                  <a:pt x="5943600" y="4762500"/>
                  <a:pt x="5803900" y="5537200"/>
                </a:cubicBezTo>
                <a:lnTo>
                  <a:pt x="5372100" y="7759700"/>
                </a:lnTo>
                <a:cubicBezTo>
                  <a:pt x="5232400" y="8420100"/>
                  <a:pt x="5092700" y="8661400"/>
                  <a:pt x="4813300" y="8661400"/>
                </a:cubicBezTo>
                <a:cubicBezTo>
                  <a:pt x="4521200" y="8661400"/>
                  <a:pt x="4330700" y="8356600"/>
                  <a:pt x="4330700" y="7861300"/>
                </a:cubicBezTo>
                <a:cubicBezTo>
                  <a:pt x="4330700" y="7594600"/>
                  <a:pt x="4394200" y="7099300"/>
                  <a:pt x="4483100" y="6756400"/>
                </a:cubicBezTo>
                <a:lnTo>
                  <a:pt x="4787900" y="5435600"/>
                </a:lnTo>
                <a:cubicBezTo>
                  <a:pt x="4864100" y="5092700"/>
                  <a:pt x="5016500" y="4813300"/>
                  <a:pt x="5118100" y="4813300"/>
                </a:cubicBezTo>
                <a:cubicBezTo>
                  <a:pt x="5270500" y="4813300"/>
                  <a:pt x="5461000" y="4165600"/>
                  <a:pt x="5461000" y="3657600"/>
                </a:cubicBezTo>
                <a:cubicBezTo>
                  <a:pt x="5461000" y="3225800"/>
                  <a:pt x="5626100" y="2552700"/>
                  <a:pt x="5880100" y="2032000"/>
                </a:cubicBezTo>
                <a:lnTo>
                  <a:pt x="5969000" y="1828800"/>
                </a:lnTo>
                <a:cubicBezTo>
                  <a:pt x="6413500" y="876300"/>
                  <a:pt x="6375400" y="800100"/>
                  <a:pt x="5461000" y="800100"/>
                </a:cubicBezTo>
                <a:lnTo>
                  <a:pt x="3530600" y="800100"/>
                </a:lnTo>
                <a:cubicBezTo>
                  <a:pt x="2654300" y="800100"/>
                  <a:pt x="2247900" y="1320800"/>
                  <a:pt x="2247900" y="2451100"/>
                </a:cubicBezTo>
                <a:cubicBezTo>
                  <a:pt x="2247900" y="3086100"/>
                  <a:pt x="2133600" y="3530600"/>
                  <a:pt x="1968500" y="3530600"/>
                </a:cubicBezTo>
                <a:cubicBezTo>
                  <a:pt x="1854200" y="3530600"/>
                  <a:pt x="1701800" y="3822700"/>
                  <a:pt x="1612900" y="4165600"/>
                </a:cubicBezTo>
                <a:lnTo>
                  <a:pt x="965200" y="6819900"/>
                </a:lnTo>
                <a:cubicBezTo>
                  <a:pt x="876300" y="7175500"/>
                  <a:pt x="800100" y="7658100"/>
                  <a:pt x="800100" y="7899400"/>
                </a:cubicBezTo>
                <a:cubicBezTo>
                  <a:pt x="800100" y="8140700"/>
                  <a:pt x="736600" y="8343900"/>
                  <a:pt x="647700" y="8343900"/>
                </a:cubicBezTo>
                <a:cubicBezTo>
                  <a:pt x="558800" y="8343900"/>
                  <a:pt x="482600" y="8420100"/>
                  <a:pt x="482600" y="8509000"/>
                </a:cubicBezTo>
                <a:cubicBezTo>
                  <a:pt x="482600" y="8597900"/>
                  <a:pt x="406400" y="8661400"/>
                  <a:pt x="330200" y="8661400"/>
                </a:cubicBezTo>
                <a:cubicBezTo>
                  <a:pt x="241300" y="8661400"/>
                  <a:pt x="127000" y="8623300"/>
                  <a:pt x="88900" y="8585200"/>
                </a:cubicBezTo>
                <a:cubicBezTo>
                  <a:pt x="38100" y="8534400"/>
                  <a:pt x="0" y="8255000"/>
                  <a:pt x="0" y="7937500"/>
                </a:cubicBezTo>
                <a:cubicBezTo>
                  <a:pt x="0" y="7632700"/>
                  <a:pt x="63500" y="7099300"/>
                  <a:pt x="139700" y="6756400"/>
                </a:cubicBezTo>
                <a:lnTo>
                  <a:pt x="673100" y="4165600"/>
                </a:lnTo>
                <a:cubicBezTo>
                  <a:pt x="749300" y="3810000"/>
                  <a:pt x="876300" y="3530600"/>
                  <a:pt x="965200" y="3530600"/>
                </a:cubicBezTo>
                <a:cubicBezTo>
                  <a:pt x="1054100" y="3530600"/>
                  <a:pt x="1155700" y="3327400"/>
                  <a:pt x="1193800" y="3086100"/>
                </a:cubicBezTo>
                <a:cubicBezTo>
                  <a:pt x="1231900" y="2844800"/>
                  <a:pt x="1308100" y="2540000"/>
                  <a:pt x="1358900" y="2413000"/>
                </a:cubicBezTo>
                <a:cubicBezTo>
                  <a:pt x="1409700" y="2273300"/>
                  <a:pt x="1485900" y="1993900"/>
                  <a:pt x="1524000" y="1765300"/>
                </a:cubicBezTo>
                <a:cubicBezTo>
                  <a:pt x="1549400" y="1536700"/>
                  <a:pt x="1625600" y="1257300"/>
                  <a:pt x="1676400" y="1117600"/>
                </a:cubicBezTo>
                <a:cubicBezTo>
                  <a:pt x="1727200" y="990600"/>
                  <a:pt x="1765300" y="762000"/>
                  <a:pt x="1765300" y="609600"/>
                </a:cubicBezTo>
                <a:cubicBezTo>
                  <a:pt x="1765300" y="165100"/>
                  <a:pt x="2032000" y="0"/>
                  <a:pt x="2730500" y="0"/>
                </a:cubicBezTo>
                <a:close/>
                <a:moveTo>
                  <a:pt x="8305800" y="8623300"/>
                </a:moveTo>
                <a:moveTo>
                  <a:pt x="7061200" y="8026400"/>
                </a:moveTo>
                <a:cubicBezTo>
                  <a:pt x="7150100" y="8026400"/>
                  <a:pt x="7226300" y="8089900"/>
                  <a:pt x="7226300" y="8178800"/>
                </a:cubicBezTo>
                <a:cubicBezTo>
                  <a:pt x="7226300" y="8267700"/>
                  <a:pt x="7150100" y="8343900"/>
                  <a:pt x="7061200" y="8343900"/>
                </a:cubicBezTo>
                <a:cubicBezTo>
                  <a:pt x="6972300" y="8343900"/>
                  <a:pt x="6896100" y="8267700"/>
                  <a:pt x="6896100" y="8178800"/>
                </a:cubicBezTo>
                <a:cubicBezTo>
                  <a:pt x="6896100" y="8089900"/>
                  <a:pt x="6972300" y="8026400"/>
                  <a:pt x="7061200" y="8026400"/>
                </a:cubicBezTo>
                <a:close/>
                <a:moveTo>
                  <a:pt x="279400" y="862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41" name="Freeform 15541"/>
          <p:cNvSpPr/>
          <p:nvPr/>
        </p:nvSpPr>
        <p:spPr>
          <a:xfrm rot="0" flipH="0" flipV="0">
            <a:off x="19406664" y="18705702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42" name="Freeform 15542"/>
          <p:cNvSpPr/>
          <p:nvPr/>
        </p:nvSpPr>
        <p:spPr>
          <a:xfrm rot="0" flipH="0" flipV="0">
            <a:off x="19434533" y="18704978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43" name="Freeform 15543"/>
          <p:cNvSpPr/>
          <p:nvPr/>
        </p:nvSpPr>
        <p:spPr>
          <a:xfrm rot="0" flipH="0" flipV="0">
            <a:off x="19551050" y="18705220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44" name="Freeform 15544"/>
          <p:cNvSpPr/>
          <p:nvPr/>
        </p:nvSpPr>
        <p:spPr>
          <a:xfrm rot="0" flipH="0" flipV="0">
            <a:off x="19609433" y="18729108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45" name="Freeform 15545"/>
          <p:cNvSpPr/>
          <p:nvPr/>
        </p:nvSpPr>
        <p:spPr>
          <a:xfrm rot="0" flipH="0" flipV="0">
            <a:off x="19665645" y="1873019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46" name="Freeform 15546"/>
          <p:cNvSpPr/>
          <p:nvPr/>
        </p:nvSpPr>
        <p:spPr>
          <a:xfrm rot="0" flipH="0" flipV="0">
            <a:off x="19747071" y="1872983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47" name="Freeform 15547"/>
          <p:cNvSpPr/>
          <p:nvPr/>
        </p:nvSpPr>
        <p:spPr>
          <a:xfrm rot="0" flipH="0" flipV="0">
            <a:off x="19802560" y="1873007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48" name="Freeform 15548"/>
          <p:cNvSpPr/>
          <p:nvPr/>
        </p:nvSpPr>
        <p:spPr>
          <a:xfrm rot="0" flipH="0" flipV="0">
            <a:off x="19862391" y="1873007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49" name="Freeform 15549"/>
          <p:cNvSpPr/>
          <p:nvPr/>
        </p:nvSpPr>
        <p:spPr>
          <a:xfrm rot="0" flipH="0" flipV="0">
            <a:off x="19925961" y="1872983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50" name="Freeform 15550"/>
          <p:cNvSpPr/>
          <p:nvPr/>
        </p:nvSpPr>
        <p:spPr>
          <a:xfrm rot="0" flipH="0" flipV="0">
            <a:off x="19981329" y="18728626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51" name="Freeform 15551"/>
          <p:cNvSpPr/>
          <p:nvPr/>
        </p:nvSpPr>
        <p:spPr>
          <a:xfrm rot="0" flipH="0" flipV="0">
            <a:off x="20105639" y="18730315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52" name="Freeform 15552"/>
          <p:cNvSpPr/>
          <p:nvPr/>
        </p:nvSpPr>
        <p:spPr>
          <a:xfrm rot="0" flipH="0" flipV="0">
            <a:off x="20167206" y="18705702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53" name="Freeform 15553"/>
          <p:cNvSpPr/>
          <p:nvPr/>
        </p:nvSpPr>
        <p:spPr>
          <a:xfrm rot="0" flipH="0" flipV="0">
            <a:off x="20196076" y="18704978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54" name="Freeform 15554"/>
          <p:cNvSpPr/>
          <p:nvPr/>
        </p:nvSpPr>
        <p:spPr>
          <a:xfrm rot="0" flipH="0" flipV="0">
            <a:off x="20254628" y="18730315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55" name="Freeform 15555"/>
          <p:cNvSpPr/>
          <p:nvPr/>
        </p:nvSpPr>
        <p:spPr>
          <a:xfrm rot="0" flipH="0" flipV="0">
            <a:off x="20316195" y="1872983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56" name="Freeform 15556"/>
          <p:cNvSpPr/>
          <p:nvPr/>
        </p:nvSpPr>
        <p:spPr>
          <a:xfrm rot="0" flipH="0" flipV="0">
            <a:off x="20371971" y="1873019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57" name="Freeform 15557"/>
          <p:cNvSpPr/>
          <p:nvPr/>
        </p:nvSpPr>
        <p:spPr>
          <a:xfrm rot="0" flipH="0" flipV="0">
            <a:off x="20453927" y="1872983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58" name="Freeform 15558"/>
          <p:cNvSpPr/>
          <p:nvPr/>
        </p:nvSpPr>
        <p:spPr>
          <a:xfrm rot="0" flipH="0" flipV="0">
            <a:off x="20513323" y="18705099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59" name="Freeform 15559"/>
          <p:cNvSpPr/>
          <p:nvPr/>
        </p:nvSpPr>
        <p:spPr>
          <a:xfrm rot="0" flipH="0" flipV="0">
            <a:off x="20571753" y="18730797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60" name="Freeform 15560"/>
          <p:cNvSpPr/>
          <p:nvPr/>
        </p:nvSpPr>
        <p:spPr>
          <a:xfrm rot="0" flipH="0" flipV="0">
            <a:off x="20635733" y="1872983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61" name="Freeform 15561"/>
          <p:cNvSpPr/>
          <p:nvPr/>
        </p:nvSpPr>
        <p:spPr>
          <a:xfrm rot="0" flipH="0" flipV="0">
            <a:off x="20691630" y="18728626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62" name="Freeform 15562"/>
          <p:cNvSpPr/>
          <p:nvPr/>
        </p:nvSpPr>
        <p:spPr>
          <a:xfrm rot="0" flipH="0" flipV="0">
            <a:off x="20815836" y="1873007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63" name="Freeform 15563"/>
          <p:cNvSpPr/>
          <p:nvPr/>
        </p:nvSpPr>
        <p:spPr>
          <a:xfrm rot="0" flipH="0" flipV="0">
            <a:off x="20877411" y="18729832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64" name="Freeform 15564"/>
          <p:cNvSpPr/>
          <p:nvPr/>
        </p:nvSpPr>
        <p:spPr>
          <a:xfrm rot="0" flipH="0" flipV="0">
            <a:off x="20939829" y="1872983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65" name="Freeform 15565"/>
          <p:cNvSpPr/>
          <p:nvPr/>
        </p:nvSpPr>
        <p:spPr>
          <a:xfrm rot="0" flipH="0" flipV="0">
            <a:off x="21000560" y="18705220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66" name="Freeform 15566"/>
          <p:cNvSpPr/>
          <p:nvPr/>
        </p:nvSpPr>
        <p:spPr>
          <a:xfrm rot="0" flipH="0" flipV="0">
            <a:off x="21055982" y="18730073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67" name="Freeform 15567"/>
          <p:cNvSpPr/>
          <p:nvPr/>
        </p:nvSpPr>
        <p:spPr>
          <a:xfrm rot="0" flipH="0" flipV="0">
            <a:off x="21117435" y="18705702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68" name="Freeform 15568"/>
          <p:cNvSpPr/>
          <p:nvPr/>
        </p:nvSpPr>
        <p:spPr>
          <a:xfrm rot="0" flipH="0" flipV="0">
            <a:off x="21144866" y="18705461"/>
            <a:ext cx="56946" cy="82283"/>
          </a:xfrm>
          <a:custGeom>
            <a:pathLst>
              <a:path w="5994400" h="8661400">
                <a:moveTo>
                  <a:pt x="3695700" y="0"/>
                </a:moveTo>
                <a:lnTo>
                  <a:pt x="4762500" y="0"/>
                </a:lnTo>
                <a:cubicBezTo>
                  <a:pt x="5778500" y="0"/>
                  <a:pt x="5994400" y="292100"/>
                  <a:pt x="5994400" y="1625600"/>
                </a:cubicBezTo>
                <a:lnTo>
                  <a:pt x="5994400" y="1651000"/>
                </a:lnTo>
                <a:cubicBezTo>
                  <a:pt x="5994400" y="2159000"/>
                  <a:pt x="5892800" y="2959100"/>
                  <a:pt x="5753100" y="3429000"/>
                </a:cubicBezTo>
                <a:lnTo>
                  <a:pt x="4978400" y="6121400"/>
                </a:lnTo>
                <a:cubicBezTo>
                  <a:pt x="4419600" y="8077200"/>
                  <a:pt x="3771900" y="8661400"/>
                  <a:pt x="2108200" y="8661400"/>
                </a:cubicBezTo>
                <a:cubicBezTo>
                  <a:pt x="1397000" y="8661400"/>
                  <a:pt x="1041400" y="8521700"/>
                  <a:pt x="571500" y="8051800"/>
                </a:cubicBezTo>
                <a:cubicBezTo>
                  <a:pt x="0" y="7480300"/>
                  <a:pt x="127000" y="5372100"/>
                  <a:pt x="825500" y="3911600"/>
                </a:cubicBezTo>
                <a:cubicBezTo>
                  <a:pt x="1346200" y="2806700"/>
                  <a:pt x="1765300" y="2565400"/>
                  <a:pt x="3136900" y="2565400"/>
                </a:cubicBezTo>
                <a:lnTo>
                  <a:pt x="4127500" y="2565400"/>
                </a:lnTo>
                <a:cubicBezTo>
                  <a:pt x="4622800" y="2565400"/>
                  <a:pt x="5029200" y="2209800"/>
                  <a:pt x="5029200" y="1765300"/>
                </a:cubicBezTo>
                <a:cubicBezTo>
                  <a:pt x="5029200" y="1320800"/>
                  <a:pt x="4965700" y="889000"/>
                  <a:pt x="4876800" y="800100"/>
                </a:cubicBezTo>
                <a:cubicBezTo>
                  <a:pt x="4787900" y="711200"/>
                  <a:pt x="4305300" y="635000"/>
                  <a:pt x="3797300" y="635000"/>
                </a:cubicBezTo>
                <a:lnTo>
                  <a:pt x="3695700" y="635000"/>
                </a:lnTo>
                <a:cubicBezTo>
                  <a:pt x="3200400" y="635000"/>
                  <a:pt x="2794000" y="495300"/>
                  <a:pt x="2794000" y="317500"/>
                </a:cubicBezTo>
                <a:cubicBezTo>
                  <a:pt x="2794000" y="139700"/>
                  <a:pt x="3200400" y="0"/>
                  <a:pt x="3695700" y="0"/>
                </a:cubicBezTo>
                <a:close/>
                <a:moveTo>
                  <a:pt x="8128000" y="8661400"/>
                </a:moveTo>
                <a:moveTo>
                  <a:pt x="1181100" y="6235700"/>
                </a:moveTo>
                <a:lnTo>
                  <a:pt x="1181100" y="6921500"/>
                </a:lnTo>
                <a:cubicBezTo>
                  <a:pt x="1181100" y="7493000"/>
                  <a:pt x="1384300" y="7696200"/>
                  <a:pt x="1955800" y="7696200"/>
                </a:cubicBezTo>
                <a:lnTo>
                  <a:pt x="2260600" y="7696200"/>
                </a:lnTo>
                <a:cubicBezTo>
                  <a:pt x="3314700" y="7696200"/>
                  <a:pt x="3886200" y="7162800"/>
                  <a:pt x="4203700" y="5905500"/>
                </a:cubicBezTo>
                <a:lnTo>
                  <a:pt x="4610100" y="4279900"/>
                </a:lnTo>
                <a:cubicBezTo>
                  <a:pt x="4660900" y="4038600"/>
                  <a:pt x="4711700" y="3771900"/>
                  <a:pt x="4711700" y="3683000"/>
                </a:cubicBezTo>
                <a:cubicBezTo>
                  <a:pt x="4711700" y="3403600"/>
                  <a:pt x="4406900" y="3213100"/>
                  <a:pt x="3937000" y="3213100"/>
                </a:cubicBezTo>
                <a:lnTo>
                  <a:pt x="3644900" y="3213100"/>
                </a:lnTo>
                <a:cubicBezTo>
                  <a:pt x="3390900" y="3213100"/>
                  <a:pt x="2971800" y="3276600"/>
                  <a:pt x="2717800" y="3352800"/>
                </a:cubicBezTo>
                <a:lnTo>
                  <a:pt x="2616200" y="3378200"/>
                </a:lnTo>
                <a:cubicBezTo>
                  <a:pt x="1917700" y="3594100"/>
                  <a:pt x="1625600" y="3962400"/>
                  <a:pt x="1384300" y="4978400"/>
                </a:cubicBezTo>
                <a:lnTo>
                  <a:pt x="1282700" y="5359400"/>
                </a:lnTo>
                <a:cubicBezTo>
                  <a:pt x="1231900" y="5588000"/>
                  <a:pt x="1181100" y="5981700"/>
                  <a:pt x="1181100" y="6235700"/>
                </a:cubicBezTo>
                <a:close/>
                <a:moveTo>
                  <a:pt x="1892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69" name="Freeform 15569"/>
          <p:cNvSpPr/>
          <p:nvPr/>
        </p:nvSpPr>
        <p:spPr>
          <a:xfrm rot="0" flipH="0" flipV="0">
            <a:off x="21203667" y="1873260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70" name="Freeform 15570"/>
          <p:cNvSpPr/>
          <p:nvPr/>
        </p:nvSpPr>
        <p:spPr>
          <a:xfrm rot="0" flipH="0" flipV="0">
            <a:off x="21267171" y="1872983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71" name="Freeform 15571"/>
          <p:cNvSpPr/>
          <p:nvPr/>
        </p:nvSpPr>
        <p:spPr>
          <a:xfrm rot="0" flipH="0" flipV="0">
            <a:off x="21380065" y="18703048"/>
            <a:ext cx="48742" cy="84455"/>
          </a:xfrm>
          <a:custGeom>
            <a:pathLst>
              <a:path w="5130800" h="8890000">
                <a:moveTo>
                  <a:pt x="2349500" y="8890000"/>
                </a:moveTo>
                <a:lnTo>
                  <a:pt x="1739900" y="8890000"/>
                </a:lnTo>
                <a:cubicBezTo>
                  <a:pt x="762000" y="8890000"/>
                  <a:pt x="0" y="8166100"/>
                  <a:pt x="0" y="7226300"/>
                </a:cubicBezTo>
                <a:lnTo>
                  <a:pt x="0" y="6934200"/>
                </a:lnTo>
                <a:cubicBezTo>
                  <a:pt x="0" y="6692900"/>
                  <a:pt x="38100" y="6451600"/>
                  <a:pt x="76200" y="6400800"/>
                </a:cubicBezTo>
                <a:cubicBezTo>
                  <a:pt x="127000" y="6362700"/>
                  <a:pt x="203200" y="6108700"/>
                  <a:pt x="266700" y="5854700"/>
                </a:cubicBezTo>
                <a:lnTo>
                  <a:pt x="368300" y="5435600"/>
                </a:lnTo>
                <a:cubicBezTo>
                  <a:pt x="431800" y="5168900"/>
                  <a:pt x="482600" y="4940300"/>
                  <a:pt x="482600" y="4914900"/>
                </a:cubicBezTo>
                <a:cubicBezTo>
                  <a:pt x="482600" y="4279900"/>
                  <a:pt x="533400" y="4025900"/>
                  <a:pt x="698500" y="3860800"/>
                </a:cubicBezTo>
                <a:cubicBezTo>
                  <a:pt x="749300" y="3810000"/>
                  <a:pt x="876300" y="3556000"/>
                  <a:pt x="965200" y="3314700"/>
                </a:cubicBezTo>
                <a:cubicBezTo>
                  <a:pt x="1054100" y="3073400"/>
                  <a:pt x="1117600" y="2857500"/>
                  <a:pt x="1117600" y="2832100"/>
                </a:cubicBezTo>
                <a:cubicBezTo>
                  <a:pt x="1117600" y="2806700"/>
                  <a:pt x="1143000" y="2603500"/>
                  <a:pt x="1168400" y="2362200"/>
                </a:cubicBezTo>
                <a:lnTo>
                  <a:pt x="1181100" y="2311400"/>
                </a:lnTo>
                <a:cubicBezTo>
                  <a:pt x="1206500" y="2082800"/>
                  <a:pt x="1270000" y="1841500"/>
                  <a:pt x="1333500" y="1778000"/>
                </a:cubicBezTo>
                <a:cubicBezTo>
                  <a:pt x="1397000" y="1714500"/>
                  <a:pt x="1460500" y="1511300"/>
                  <a:pt x="1485900" y="1308100"/>
                </a:cubicBezTo>
                <a:cubicBezTo>
                  <a:pt x="1498600" y="1104900"/>
                  <a:pt x="1676400" y="812800"/>
                  <a:pt x="1879600" y="647700"/>
                </a:cubicBezTo>
                <a:lnTo>
                  <a:pt x="2057400" y="508000"/>
                </a:lnTo>
                <a:cubicBezTo>
                  <a:pt x="2540000" y="114300"/>
                  <a:pt x="3213100" y="0"/>
                  <a:pt x="3937000" y="165100"/>
                </a:cubicBezTo>
                <a:lnTo>
                  <a:pt x="4000500" y="177800"/>
                </a:lnTo>
                <a:cubicBezTo>
                  <a:pt x="4394200" y="266700"/>
                  <a:pt x="5130800" y="1155700"/>
                  <a:pt x="5130800" y="1549400"/>
                </a:cubicBezTo>
                <a:cubicBezTo>
                  <a:pt x="5130800" y="1612900"/>
                  <a:pt x="5016500" y="1854200"/>
                  <a:pt x="4876800" y="2095500"/>
                </a:cubicBezTo>
                <a:lnTo>
                  <a:pt x="4749800" y="2298700"/>
                </a:lnTo>
                <a:cubicBezTo>
                  <a:pt x="4419600" y="2819400"/>
                  <a:pt x="4419600" y="3009900"/>
                  <a:pt x="4749800" y="3530600"/>
                </a:cubicBezTo>
                <a:lnTo>
                  <a:pt x="4876800" y="3733800"/>
                </a:lnTo>
                <a:cubicBezTo>
                  <a:pt x="5016500" y="3962400"/>
                  <a:pt x="5130800" y="4356100"/>
                  <a:pt x="5130800" y="4610100"/>
                </a:cubicBezTo>
                <a:lnTo>
                  <a:pt x="5130800" y="5067300"/>
                </a:lnTo>
                <a:cubicBezTo>
                  <a:pt x="5130800" y="5321300"/>
                  <a:pt x="5092700" y="5562600"/>
                  <a:pt x="5054600" y="5600700"/>
                </a:cubicBezTo>
                <a:cubicBezTo>
                  <a:pt x="5003800" y="5651500"/>
                  <a:pt x="4940300" y="5867400"/>
                  <a:pt x="4914900" y="6096000"/>
                </a:cubicBezTo>
                <a:lnTo>
                  <a:pt x="4902200" y="6159500"/>
                </a:lnTo>
                <a:cubicBezTo>
                  <a:pt x="4876800" y="6388100"/>
                  <a:pt x="4762500" y="6743700"/>
                  <a:pt x="4660900" y="6959600"/>
                </a:cubicBezTo>
                <a:lnTo>
                  <a:pt x="4419600" y="7467600"/>
                </a:lnTo>
                <a:cubicBezTo>
                  <a:pt x="4318000" y="7683500"/>
                  <a:pt x="4089400" y="8013700"/>
                  <a:pt x="3911600" y="8191500"/>
                </a:cubicBezTo>
                <a:lnTo>
                  <a:pt x="3848100" y="8242300"/>
                </a:lnTo>
                <a:cubicBezTo>
                  <a:pt x="3429000" y="8674100"/>
                  <a:pt x="2908300" y="8890000"/>
                  <a:pt x="2349500" y="8890000"/>
                </a:cubicBezTo>
                <a:close/>
                <a:moveTo>
                  <a:pt x="-495300" y="8915400"/>
                </a:moveTo>
                <a:moveTo>
                  <a:pt x="2247900" y="1968500"/>
                </a:moveTo>
                <a:lnTo>
                  <a:pt x="2247900" y="2501900"/>
                </a:lnTo>
                <a:cubicBezTo>
                  <a:pt x="2247900" y="2743200"/>
                  <a:pt x="2260600" y="2959100"/>
                  <a:pt x="2286000" y="2959100"/>
                </a:cubicBezTo>
                <a:cubicBezTo>
                  <a:pt x="2895600" y="2959100"/>
                  <a:pt x="3886200" y="2501900"/>
                  <a:pt x="4038600" y="2133600"/>
                </a:cubicBezTo>
                <a:cubicBezTo>
                  <a:pt x="4229100" y="1689100"/>
                  <a:pt x="4203700" y="1384300"/>
                  <a:pt x="3924300" y="1104900"/>
                </a:cubicBezTo>
                <a:cubicBezTo>
                  <a:pt x="3606800" y="787400"/>
                  <a:pt x="3124200" y="800100"/>
                  <a:pt x="2692400" y="1155700"/>
                </a:cubicBezTo>
                <a:lnTo>
                  <a:pt x="2603500" y="1219200"/>
                </a:lnTo>
                <a:cubicBezTo>
                  <a:pt x="2400300" y="1384300"/>
                  <a:pt x="2247900" y="1714500"/>
                  <a:pt x="2247900" y="1968500"/>
                </a:cubicBezTo>
                <a:close/>
                <a:moveTo>
                  <a:pt x="6426200" y="8915400"/>
                </a:moveTo>
                <a:moveTo>
                  <a:pt x="4051300" y="5232400"/>
                </a:moveTo>
                <a:lnTo>
                  <a:pt x="4140200" y="4267200"/>
                </a:lnTo>
                <a:cubicBezTo>
                  <a:pt x="4165600" y="4000500"/>
                  <a:pt x="4000500" y="3771900"/>
                  <a:pt x="3733800" y="3721100"/>
                </a:cubicBezTo>
                <a:lnTo>
                  <a:pt x="3657600" y="3695700"/>
                </a:lnTo>
                <a:cubicBezTo>
                  <a:pt x="3124200" y="3581400"/>
                  <a:pt x="3060700" y="3568700"/>
                  <a:pt x="2641600" y="3670300"/>
                </a:cubicBezTo>
                <a:cubicBezTo>
                  <a:pt x="2082800" y="3797300"/>
                  <a:pt x="1930400" y="3911600"/>
                  <a:pt x="1930400" y="4152900"/>
                </a:cubicBezTo>
                <a:cubicBezTo>
                  <a:pt x="1930400" y="4292600"/>
                  <a:pt x="1828800" y="4394200"/>
                  <a:pt x="1727200" y="4394200"/>
                </a:cubicBezTo>
                <a:cubicBezTo>
                  <a:pt x="1562100" y="4394200"/>
                  <a:pt x="1447800" y="4699000"/>
                  <a:pt x="1447800" y="5080000"/>
                </a:cubicBezTo>
                <a:cubicBezTo>
                  <a:pt x="1447800" y="5105400"/>
                  <a:pt x="1384300" y="5334000"/>
                  <a:pt x="1308100" y="5588000"/>
                </a:cubicBezTo>
                <a:lnTo>
                  <a:pt x="1244600" y="5765800"/>
                </a:lnTo>
                <a:cubicBezTo>
                  <a:pt x="1168400" y="6032500"/>
                  <a:pt x="1092200" y="6438900"/>
                  <a:pt x="1066800" y="6667500"/>
                </a:cubicBezTo>
                <a:lnTo>
                  <a:pt x="1003300" y="7175500"/>
                </a:lnTo>
                <a:cubicBezTo>
                  <a:pt x="977900" y="7416800"/>
                  <a:pt x="1028700" y="7683500"/>
                  <a:pt x="1117600" y="7772400"/>
                </a:cubicBezTo>
                <a:cubicBezTo>
                  <a:pt x="1206500" y="7861300"/>
                  <a:pt x="1485900" y="7924800"/>
                  <a:pt x="1739900" y="7924800"/>
                </a:cubicBezTo>
                <a:lnTo>
                  <a:pt x="2425700" y="7924800"/>
                </a:lnTo>
                <a:cubicBezTo>
                  <a:pt x="2679700" y="7924800"/>
                  <a:pt x="3035300" y="7785100"/>
                  <a:pt x="3213100" y="7607300"/>
                </a:cubicBezTo>
                <a:lnTo>
                  <a:pt x="3314700" y="7505700"/>
                </a:lnTo>
                <a:cubicBezTo>
                  <a:pt x="3670300" y="7137400"/>
                  <a:pt x="3848100" y="6769100"/>
                  <a:pt x="3937000" y="6159500"/>
                </a:cubicBezTo>
                <a:lnTo>
                  <a:pt x="3949700" y="6096000"/>
                </a:lnTo>
                <a:cubicBezTo>
                  <a:pt x="3987800" y="5867400"/>
                  <a:pt x="4025900" y="5473700"/>
                  <a:pt x="4051300" y="5232400"/>
                </a:cubicBezTo>
                <a:close/>
                <a:moveTo>
                  <a:pt x="3162300" y="891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72" name="Freeform 15572"/>
          <p:cNvSpPr/>
          <p:nvPr/>
        </p:nvSpPr>
        <p:spPr>
          <a:xfrm rot="0" flipH="0" flipV="0">
            <a:off x="21437771" y="18730073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73" name="Freeform 15573"/>
          <p:cNvSpPr/>
          <p:nvPr/>
        </p:nvSpPr>
        <p:spPr>
          <a:xfrm rot="0" flipH="0" flipV="0">
            <a:off x="21496323" y="18730797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74" name="Freeform 15574"/>
          <p:cNvSpPr/>
          <p:nvPr/>
        </p:nvSpPr>
        <p:spPr>
          <a:xfrm rot="0" flipH="0" flipV="0">
            <a:off x="21559940" y="1872983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75" name="Freeform 15575"/>
          <p:cNvSpPr/>
          <p:nvPr/>
        </p:nvSpPr>
        <p:spPr>
          <a:xfrm rot="0" flipH="0" flipV="0">
            <a:off x="21615595" y="1873007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76" name="Freeform 15576"/>
          <p:cNvSpPr/>
          <p:nvPr/>
        </p:nvSpPr>
        <p:spPr>
          <a:xfrm rot="0" flipH="0" flipV="0">
            <a:off x="21678851" y="18729832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77" name="Freeform 15577"/>
          <p:cNvSpPr/>
          <p:nvPr/>
        </p:nvSpPr>
        <p:spPr>
          <a:xfrm rot="0" flipH="0" flipV="0">
            <a:off x="21742952" y="18730194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78" name="Freeform 15578"/>
          <p:cNvSpPr/>
          <p:nvPr/>
        </p:nvSpPr>
        <p:spPr>
          <a:xfrm rot="0" flipH="0" flipV="0">
            <a:off x="21822014" y="18730073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79" name="Freeform 15579"/>
          <p:cNvSpPr/>
          <p:nvPr/>
        </p:nvSpPr>
        <p:spPr>
          <a:xfrm rot="0" flipH="0" flipV="0">
            <a:off x="21926660" y="18730073"/>
            <a:ext cx="56584" cy="82283"/>
          </a:xfrm>
          <a:custGeom>
            <a:pathLst>
              <a:path w="5956300" h="8661400">
                <a:moveTo>
                  <a:pt x="5867400" y="1270000"/>
                </a:moveTo>
                <a:lnTo>
                  <a:pt x="4305300" y="6997700"/>
                </a:lnTo>
                <a:cubicBezTo>
                  <a:pt x="4229100" y="7289800"/>
                  <a:pt x="3924300" y="7797800"/>
                  <a:pt x="3695700" y="8026400"/>
                </a:cubicBezTo>
                <a:lnTo>
                  <a:pt x="3619500" y="8115300"/>
                </a:lnTo>
                <a:cubicBezTo>
                  <a:pt x="3492500" y="8242300"/>
                  <a:pt x="3289300" y="8369300"/>
                  <a:pt x="3187700" y="8407400"/>
                </a:cubicBezTo>
                <a:cubicBezTo>
                  <a:pt x="3073400" y="8445500"/>
                  <a:pt x="2870200" y="8521700"/>
                  <a:pt x="2743200" y="8572500"/>
                </a:cubicBezTo>
                <a:cubicBezTo>
                  <a:pt x="2616200" y="8623300"/>
                  <a:pt x="2362200" y="8661400"/>
                  <a:pt x="21844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886700"/>
                  <a:pt x="101600" y="7772400"/>
                </a:cubicBezTo>
                <a:cubicBezTo>
                  <a:pt x="139700" y="7734300"/>
                  <a:pt x="317500" y="7696200"/>
                  <a:pt x="495300" y="7696200"/>
                </a:cubicBezTo>
                <a:lnTo>
                  <a:pt x="2425700" y="7696200"/>
                </a:lnTo>
                <a:cubicBezTo>
                  <a:pt x="2603500" y="7696200"/>
                  <a:pt x="2844800" y="7594600"/>
                  <a:pt x="2971800" y="7467600"/>
                </a:cubicBezTo>
                <a:lnTo>
                  <a:pt x="3162300" y="7277100"/>
                </a:lnTo>
                <a:cubicBezTo>
                  <a:pt x="3289300" y="7162800"/>
                  <a:pt x="3390900" y="6908800"/>
                  <a:pt x="3390900" y="6731000"/>
                </a:cubicBezTo>
                <a:lnTo>
                  <a:pt x="3390900" y="6413500"/>
                </a:lnTo>
                <a:cubicBezTo>
                  <a:pt x="3390900" y="6146800"/>
                  <a:pt x="3340100" y="6096000"/>
                  <a:pt x="3060700" y="6096000"/>
                </a:cubicBezTo>
                <a:lnTo>
                  <a:pt x="1625600" y="6096000"/>
                </a:lnTo>
                <a:cubicBezTo>
                  <a:pt x="1447800" y="6096000"/>
                  <a:pt x="1193800" y="5994400"/>
                  <a:pt x="1066800" y="5880100"/>
                </a:cubicBezTo>
                <a:lnTo>
                  <a:pt x="914400" y="5740400"/>
                </a:lnTo>
                <a:cubicBezTo>
                  <a:pt x="635000" y="5486400"/>
                  <a:pt x="495300" y="5156200"/>
                  <a:pt x="495300" y="4737100"/>
                </a:cubicBezTo>
                <a:lnTo>
                  <a:pt x="495300" y="4013200"/>
                </a:lnTo>
                <a:cubicBezTo>
                  <a:pt x="495300" y="3835400"/>
                  <a:pt x="533400" y="3543300"/>
                  <a:pt x="584200" y="3378200"/>
                </a:cubicBezTo>
                <a:lnTo>
                  <a:pt x="1473200" y="304800"/>
                </a:lnTo>
                <a:cubicBezTo>
                  <a:pt x="1536700" y="63500"/>
                  <a:pt x="1625600" y="0"/>
                  <a:pt x="1879600" y="0"/>
                </a:cubicBezTo>
                <a:lnTo>
                  <a:pt x="2108200" y="0"/>
                </a:lnTo>
                <a:cubicBezTo>
                  <a:pt x="2286000" y="0"/>
                  <a:pt x="2425700" y="139700"/>
                  <a:pt x="2425700" y="317500"/>
                </a:cubicBezTo>
                <a:cubicBezTo>
                  <a:pt x="2425700" y="495300"/>
                  <a:pt x="2387600" y="774700"/>
                  <a:pt x="2336800" y="952500"/>
                </a:cubicBezTo>
                <a:lnTo>
                  <a:pt x="1701800" y="3378200"/>
                </a:lnTo>
                <a:cubicBezTo>
                  <a:pt x="1651000" y="3556000"/>
                  <a:pt x="1549400" y="3822700"/>
                  <a:pt x="1460500" y="3975100"/>
                </a:cubicBezTo>
                <a:cubicBezTo>
                  <a:pt x="1117600" y="4572000"/>
                  <a:pt x="1346200" y="5130800"/>
                  <a:pt x="1943100" y="5130800"/>
                </a:cubicBezTo>
                <a:lnTo>
                  <a:pt x="3390900" y="5130800"/>
                </a:lnTo>
                <a:cubicBezTo>
                  <a:pt x="3797300" y="5130800"/>
                  <a:pt x="4025900" y="4902200"/>
                  <a:pt x="4025900" y="4483100"/>
                </a:cubicBezTo>
                <a:lnTo>
                  <a:pt x="4025900" y="4330700"/>
                </a:lnTo>
                <a:cubicBezTo>
                  <a:pt x="4025900" y="4152900"/>
                  <a:pt x="4064000" y="3873500"/>
                  <a:pt x="4114800" y="3695700"/>
                </a:cubicBezTo>
                <a:lnTo>
                  <a:pt x="5016500" y="482600"/>
                </a:lnTo>
                <a:cubicBezTo>
                  <a:pt x="5105400" y="177800"/>
                  <a:pt x="5372100" y="0"/>
                  <a:pt x="5753100" y="0"/>
                </a:cubicBezTo>
                <a:cubicBezTo>
                  <a:pt x="5867400" y="0"/>
                  <a:pt x="5956300" y="139700"/>
                  <a:pt x="5956300" y="317500"/>
                </a:cubicBezTo>
                <a:lnTo>
                  <a:pt x="5956300" y="635000"/>
                </a:lnTo>
                <a:cubicBezTo>
                  <a:pt x="5956300" y="812800"/>
                  <a:pt x="5918200" y="1092200"/>
                  <a:pt x="5867400" y="1270000"/>
                </a:cubicBezTo>
                <a:close/>
                <a:moveTo>
                  <a:pt x="47625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80" name="Freeform 15580"/>
          <p:cNvSpPr/>
          <p:nvPr/>
        </p:nvSpPr>
        <p:spPr>
          <a:xfrm rot="0" flipH="0" flipV="0">
            <a:off x="21990699" y="18729229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81" name="Freeform 15581"/>
          <p:cNvSpPr/>
          <p:nvPr/>
        </p:nvSpPr>
        <p:spPr>
          <a:xfrm rot="0" flipH="0" flipV="0">
            <a:off x="22075609" y="18705702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82" name="Freeform 15582"/>
          <p:cNvSpPr/>
          <p:nvPr/>
        </p:nvSpPr>
        <p:spPr>
          <a:xfrm rot="0" flipH="0" flipV="0">
            <a:off x="22100437" y="18729953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83" name="Freeform 15583"/>
          <p:cNvSpPr/>
          <p:nvPr/>
        </p:nvSpPr>
        <p:spPr>
          <a:xfrm rot="0" flipH="0" flipV="0">
            <a:off x="22159891" y="18729712"/>
            <a:ext cx="45726" cy="57912"/>
          </a:xfrm>
          <a:custGeom>
            <a:pathLst>
              <a:path w="4813300" h="6096000">
                <a:moveTo>
                  <a:pt x="3213100" y="6096000"/>
                </a:moveTo>
                <a:lnTo>
                  <a:pt x="635000" y="6096000"/>
                </a:lnTo>
                <a:cubicBezTo>
                  <a:pt x="254000" y="6096000"/>
                  <a:pt x="0" y="5880100"/>
                  <a:pt x="0" y="5537200"/>
                </a:cubicBezTo>
                <a:cubicBezTo>
                  <a:pt x="0" y="5410200"/>
                  <a:pt x="76200" y="5168900"/>
                  <a:pt x="165100" y="5016500"/>
                </a:cubicBezTo>
                <a:cubicBezTo>
                  <a:pt x="241300" y="4864100"/>
                  <a:pt x="317500" y="4597400"/>
                  <a:pt x="317500" y="4419600"/>
                </a:cubicBezTo>
                <a:lnTo>
                  <a:pt x="317500" y="4343400"/>
                </a:lnTo>
                <a:cubicBezTo>
                  <a:pt x="317500" y="4165600"/>
                  <a:pt x="381000" y="3873500"/>
                  <a:pt x="457200" y="3708400"/>
                </a:cubicBezTo>
                <a:lnTo>
                  <a:pt x="825500" y="2806700"/>
                </a:lnTo>
                <a:cubicBezTo>
                  <a:pt x="901700" y="2628900"/>
                  <a:pt x="965200" y="2349500"/>
                  <a:pt x="965200" y="2171700"/>
                </a:cubicBezTo>
                <a:lnTo>
                  <a:pt x="965200" y="2095500"/>
                </a:lnTo>
                <a:cubicBezTo>
                  <a:pt x="965200" y="1917700"/>
                  <a:pt x="1003300" y="1638300"/>
                  <a:pt x="1066800" y="1460500"/>
                </a:cubicBezTo>
                <a:lnTo>
                  <a:pt x="1447800" y="304800"/>
                </a:lnTo>
                <a:cubicBezTo>
                  <a:pt x="1498600" y="139700"/>
                  <a:pt x="1676400" y="0"/>
                  <a:pt x="1866900" y="0"/>
                </a:cubicBezTo>
                <a:lnTo>
                  <a:pt x="1917700" y="0"/>
                </a:lnTo>
                <a:cubicBezTo>
                  <a:pt x="2120900" y="0"/>
                  <a:pt x="2247900" y="127000"/>
                  <a:pt x="2247900" y="330200"/>
                </a:cubicBezTo>
                <a:lnTo>
                  <a:pt x="2247900" y="812800"/>
                </a:lnTo>
                <a:cubicBezTo>
                  <a:pt x="2247900" y="990600"/>
                  <a:pt x="2171700" y="1219200"/>
                  <a:pt x="2082800" y="1333500"/>
                </a:cubicBezTo>
                <a:cubicBezTo>
                  <a:pt x="1993900" y="1435100"/>
                  <a:pt x="1879600" y="1689100"/>
                  <a:pt x="1854200" y="1879600"/>
                </a:cubicBezTo>
                <a:lnTo>
                  <a:pt x="1828800" y="1981200"/>
                </a:lnTo>
                <a:cubicBezTo>
                  <a:pt x="1727200" y="2527300"/>
                  <a:pt x="1739900" y="2578100"/>
                  <a:pt x="2082800" y="2578100"/>
                </a:cubicBezTo>
                <a:lnTo>
                  <a:pt x="3530600" y="2578100"/>
                </a:lnTo>
                <a:cubicBezTo>
                  <a:pt x="3708400" y="2578100"/>
                  <a:pt x="3987800" y="2628900"/>
                  <a:pt x="4140200" y="2705100"/>
                </a:cubicBezTo>
                <a:lnTo>
                  <a:pt x="4191000" y="2717800"/>
                </a:lnTo>
                <a:cubicBezTo>
                  <a:pt x="4356100" y="2794000"/>
                  <a:pt x="4495800" y="2933700"/>
                  <a:pt x="4495800" y="3035300"/>
                </a:cubicBezTo>
                <a:cubicBezTo>
                  <a:pt x="4495800" y="3136900"/>
                  <a:pt x="4559300" y="3213100"/>
                  <a:pt x="4648200" y="3213100"/>
                </a:cubicBezTo>
                <a:cubicBezTo>
                  <a:pt x="4737100" y="3213100"/>
                  <a:pt x="4813300" y="3352800"/>
                  <a:pt x="4813300" y="3530600"/>
                </a:cubicBezTo>
                <a:lnTo>
                  <a:pt x="4813300" y="4495800"/>
                </a:lnTo>
                <a:cubicBezTo>
                  <a:pt x="4813300" y="4673600"/>
                  <a:pt x="4737100" y="4864100"/>
                  <a:pt x="4648200" y="4927600"/>
                </a:cubicBezTo>
                <a:cubicBezTo>
                  <a:pt x="4559300" y="4978400"/>
                  <a:pt x="4445000" y="5156200"/>
                  <a:pt x="4406900" y="5321300"/>
                </a:cubicBezTo>
                <a:cubicBezTo>
                  <a:pt x="4318000" y="5689600"/>
                  <a:pt x="4241800" y="5765800"/>
                  <a:pt x="3860800" y="5854700"/>
                </a:cubicBezTo>
                <a:lnTo>
                  <a:pt x="3835400" y="5854700"/>
                </a:lnTo>
                <a:cubicBezTo>
                  <a:pt x="3670300" y="5905500"/>
                  <a:pt x="3530600" y="5969000"/>
                  <a:pt x="3530600" y="6019800"/>
                </a:cubicBezTo>
                <a:cubicBezTo>
                  <a:pt x="3530600" y="6057900"/>
                  <a:pt x="3378200" y="6096000"/>
                  <a:pt x="3213100" y="6096000"/>
                </a:cubicBezTo>
                <a:close/>
                <a:moveTo>
                  <a:pt x="-165100" y="6108700"/>
                </a:moveTo>
                <a:moveTo>
                  <a:pt x="965200" y="5143500"/>
                </a:moveTo>
                <a:lnTo>
                  <a:pt x="3213100" y="5143500"/>
                </a:lnTo>
                <a:cubicBezTo>
                  <a:pt x="3568700" y="5143500"/>
                  <a:pt x="3683000" y="5054600"/>
                  <a:pt x="3860800" y="4660900"/>
                </a:cubicBezTo>
                <a:lnTo>
                  <a:pt x="3886200" y="4610100"/>
                </a:lnTo>
                <a:cubicBezTo>
                  <a:pt x="3949700" y="4457700"/>
                  <a:pt x="4013200" y="4241800"/>
                  <a:pt x="4013200" y="4140200"/>
                </a:cubicBezTo>
                <a:cubicBezTo>
                  <a:pt x="4013200" y="3746500"/>
                  <a:pt x="3848100" y="3530600"/>
                  <a:pt x="3530600" y="3530600"/>
                </a:cubicBezTo>
                <a:lnTo>
                  <a:pt x="1689100" y="3530600"/>
                </a:lnTo>
                <a:cubicBezTo>
                  <a:pt x="1371600" y="3530600"/>
                  <a:pt x="1358900" y="3543300"/>
                  <a:pt x="1282700" y="3848100"/>
                </a:cubicBezTo>
                <a:close/>
                <a:moveTo>
                  <a:pt x="7874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84" name="Freeform 15584"/>
          <p:cNvSpPr/>
          <p:nvPr/>
        </p:nvSpPr>
        <p:spPr>
          <a:xfrm rot="0" flipH="0" flipV="0">
            <a:off x="22219707" y="1873007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85" name="Freeform 15585"/>
          <p:cNvSpPr/>
          <p:nvPr/>
        </p:nvSpPr>
        <p:spPr>
          <a:xfrm rot="0" flipH="0" flipV="0">
            <a:off x="22281091" y="18729832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86" name="Freeform 15586"/>
          <p:cNvSpPr/>
          <p:nvPr/>
        </p:nvSpPr>
        <p:spPr>
          <a:xfrm rot="0" flipH="0" flipV="0">
            <a:off x="22340182" y="18732607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87" name="Freeform 15587"/>
          <p:cNvSpPr/>
          <p:nvPr/>
        </p:nvSpPr>
        <p:spPr>
          <a:xfrm rot="0" flipH="0" flipV="0">
            <a:off x="22396982" y="18729712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88" name="Rectangle 15588"/>
          <p:cNvSpPr/>
          <p:nvPr/>
        </p:nvSpPr>
        <p:spPr>
          <a:xfrm rot="0" flipH="0" flipV="0">
            <a:off x="15163167" y="18669107"/>
            <a:ext cx="5522587" cy="411899"/>
          </a:xfrm>
          <a:prstGeom prst="rect">
            <a:avLst/>
          </a:prstGeom>
        </p:spPr>
      </p:sp>
      <p:sp>
        <p:nvSpPr>
          <p:cNvPr id="15589" name="Freeform 15589"/>
          <p:cNvSpPr/>
          <p:nvPr/>
        </p:nvSpPr>
        <p:spPr>
          <a:xfrm rot="0" flipH="0" flipV="0">
            <a:off x="15175835" y="18978454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90" name="Freeform 15590"/>
          <p:cNvSpPr/>
          <p:nvPr/>
        </p:nvSpPr>
        <p:spPr>
          <a:xfrm rot="0" flipH="0" flipV="0">
            <a:off x="15209854" y="18979660"/>
            <a:ext cx="48742" cy="84696"/>
          </a:xfrm>
          <a:custGeom>
            <a:pathLst>
              <a:path w="5130800" h="8915400">
                <a:moveTo>
                  <a:pt x="0" y="7353300"/>
                </a:moveTo>
                <a:lnTo>
                  <a:pt x="0" y="5118100"/>
                </a:lnTo>
                <a:cubicBezTo>
                  <a:pt x="0" y="4864100"/>
                  <a:pt x="25400" y="4622800"/>
                  <a:pt x="76200" y="4572000"/>
                </a:cubicBezTo>
                <a:cubicBezTo>
                  <a:pt x="228600" y="4419600"/>
                  <a:pt x="469900" y="3708400"/>
                  <a:pt x="469900" y="3416300"/>
                </a:cubicBezTo>
                <a:cubicBezTo>
                  <a:pt x="469900" y="3200400"/>
                  <a:pt x="635000" y="2730500"/>
                  <a:pt x="825500" y="2413000"/>
                </a:cubicBezTo>
                <a:lnTo>
                  <a:pt x="1612900" y="1079500"/>
                </a:lnTo>
                <a:cubicBezTo>
                  <a:pt x="1727200" y="863600"/>
                  <a:pt x="2019300" y="596900"/>
                  <a:pt x="2260600" y="482600"/>
                </a:cubicBezTo>
                <a:lnTo>
                  <a:pt x="2819400" y="215900"/>
                </a:lnTo>
                <a:cubicBezTo>
                  <a:pt x="3060700" y="101600"/>
                  <a:pt x="3454400" y="0"/>
                  <a:pt x="3708400" y="0"/>
                </a:cubicBezTo>
                <a:cubicBezTo>
                  <a:pt x="4559300" y="0"/>
                  <a:pt x="5130800" y="736600"/>
                  <a:pt x="5130800" y="1828800"/>
                </a:cubicBezTo>
                <a:lnTo>
                  <a:pt x="5130800" y="2603500"/>
                </a:lnTo>
                <a:cubicBezTo>
                  <a:pt x="5130800" y="2844800"/>
                  <a:pt x="5092700" y="3086100"/>
                  <a:pt x="5041900" y="3136900"/>
                </a:cubicBezTo>
                <a:cubicBezTo>
                  <a:pt x="5003800" y="3175000"/>
                  <a:pt x="4927600" y="3429000"/>
                  <a:pt x="4864100" y="3683000"/>
                </a:cubicBezTo>
                <a:lnTo>
                  <a:pt x="4749800" y="4267200"/>
                </a:lnTo>
                <a:cubicBezTo>
                  <a:pt x="4686300" y="4521200"/>
                  <a:pt x="4648200" y="4749800"/>
                  <a:pt x="4648200" y="4775200"/>
                </a:cubicBezTo>
                <a:cubicBezTo>
                  <a:pt x="4648200" y="5041900"/>
                  <a:pt x="4521200" y="5588000"/>
                  <a:pt x="4432300" y="5676900"/>
                </a:cubicBezTo>
                <a:cubicBezTo>
                  <a:pt x="4368800" y="5727700"/>
                  <a:pt x="4305300" y="5905500"/>
                  <a:pt x="4267200" y="6070600"/>
                </a:cubicBezTo>
                <a:cubicBezTo>
                  <a:pt x="4241800" y="6223000"/>
                  <a:pt x="4102100" y="6515100"/>
                  <a:pt x="3962400" y="6718300"/>
                </a:cubicBezTo>
                <a:lnTo>
                  <a:pt x="3390900" y="7594600"/>
                </a:lnTo>
                <a:cubicBezTo>
                  <a:pt x="2806700" y="8470900"/>
                  <a:pt x="1536700" y="8915400"/>
                  <a:pt x="660400" y="8534400"/>
                </a:cubicBezTo>
                <a:cubicBezTo>
                  <a:pt x="254000" y="8369300"/>
                  <a:pt x="0" y="7912100"/>
                  <a:pt x="0" y="7353300"/>
                </a:cubicBezTo>
                <a:close/>
                <a:moveTo>
                  <a:pt x="736600" y="8674100"/>
                </a:moveTo>
                <a:moveTo>
                  <a:pt x="4165600" y="3073400"/>
                </a:moveTo>
                <a:lnTo>
                  <a:pt x="4165600" y="1803400"/>
                </a:lnTo>
                <a:cubicBezTo>
                  <a:pt x="4165600" y="1181100"/>
                  <a:pt x="3911600" y="812800"/>
                  <a:pt x="3492500" y="812800"/>
                </a:cubicBezTo>
                <a:cubicBezTo>
                  <a:pt x="3302000" y="812800"/>
                  <a:pt x="3009900" y="952500"/>
                  <a:pt x="2832100" y="1143000"/>
                </a:cubicBezTo>
                <a:lnTo>
                  <a:pt x="2336800" y="1651000"/>
                </a:lnTo>
                <a:cubicBezTo>
                  <a:pt x="2171700" y="1841500"/>
                  <a:pt x="1943100" y="2171700"/>
                  <a:pt x="1841500" y="2387600"/>
                </a:cubicBezTo>
                <a:lnTo>
                  <a:pt x="1435100" y="3213100"/>
                </a:lnTo>
                <a:cubicBezTo>
                  <a:pt x="1282700" y="3530600"/>
                  <a:pt x="1117600" y="4140200"/>
                  <a:pt x="1117600" y="4381500"/>
                </a:cubicBezTo>
                <a:cubicBezTo>
                  <a:pt x="1117600" y="4394200"/>
                  <a:pt x="1079500" y="4635500"/>
                  <a:pt x="1016000" y="4889500"/>
                </a:cubicBezTo>
                <a:lnTo>
                  <a:pt x="901700" y="5473700"/>
                </a:lnTo>
                <a:cubicBezTo>
                  <a:pt x="838200" y="5727700"/>
                  <a:pt x="762000" y="5981700"/>
                  <a:pt x="711200" y="6019800"/>
                </a:cubicBezTo>
                <a:cubicBezTo>
                  <a:pt x="673100" y="6070600"/>
                  <a:pt x="635000" y="6223000"/>
                  <a:pt x="635000" y="6388100"/>
                </a:cubicBezTo>
                <a:cubicBezTo>
                  <a:pt x="635000" y="7099300"/>
                  <a:pt x="1130300" y="7861300"/>
                  <a:pt x="1587500" y="7861300"/>
                </a:cubicBezTo>
                <a:cubicBezTo>
                  <a:pt x="1676400" y="7861300"/>
                  <a:pt x="1905000" y="7734300"/>
                  <a:pt x="2108200" y="7581900"/>
                </a:cubicBezTo>
                <a:lnTo>
                  <a:pt x="2298700" y="7429500"/>
                </a:lnTo>
                <a:cubicBezTo>
                  <a:pt x="2501900" y="7277100"/>
                  <a:pt x="2755900" y="6972300"/>
                  <a:pt x="2857500" y="6756400"/>
                </a:cubicBezTo>
                <a:lnTo>
                  <a:pt x="3365500" y="5778500"/>
                </a:lnTo>
                <a:cubicBezTo>
                  <a:pt x="3530600" y="5461000"/>
                  <a:pt x="3683000" y="4965700"/>
                  <a:pt x="3683000" y="4775200"/>
                </a:cubicBezTo>
                <a:cubicBezTo>
                  <a:pt x="3683000" y="4749800"/>
                  <a:pt x="3746500" y="4521200"/>
                  <a:pt x="3835400" y="4267200"/>
                </a:cubicBezTo>
                <a:lnTo>
                  <a:pt x="3860800" y="4165600"/>
                </a:lnTo>
                <a:cubicBezTo>
                  <a:pt x="3937000" y="3911600"/>
                  <a:pt x="4038600" y="3657600"/>
                  <a:pt x="4089400" y="3619500"/>
                </a:cubicBezTo>
                <a:cubicBezTo>
                  <a:pt x="4127500" y="3568700"/>
                  <a:pt x="4165600" y="3327400"/>
                  <a:pt x="4165600" y="3073400"/>
                </a:cubicBezTo>
                <a:close/>
                <a:moveTo>
                  <a:pt x="5016500" y="8674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91" name="Freeform 15591"/>
          <p:cNvSpPr/>
          <p:nvPr/>
        </p:nvSpPr>
        <p:spPr>
          <a:xfrm rot="0" flipH="0" flipV="0">
            <a:off x="15264502" y="19049758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92" name="Freeform 15592"/>
          <p:cNvSpPr/>
          <p:nvPr/>
        </p:nvSpPr>
        <p:spPr>
          <a:xfrm rot="0" flipH="0" flipV="0">
            <a:off x="15340104" y="18866008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93" name="Freeform 15593"/>
          <p:cNvSpPr/>
          <p:nvPr/>
        </p:nvSpPr>
        <p:spPr>
          <a:xfrm rot="0" flipH="0" flipV="0">
            <a:off x="15425240" y="18866611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94" name="Freeform 15594"/>
          <p:cNvSpPr/>
          <p:nvPr/>
        </p:nvSpPr>
        <p:spPr>
          <a:xfrm rot="0" flipH="0" flipV="0">
            <a:off x="15488659" y="18841999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95" name="Freeform 15595"/>
          <p:cNvSpPr/>
          <p:nvPr/>
        </p:nvSpPr>
        <p:spPr>
          <a:xfrm rot="0" flipH="0" flipV="0">
            <a:off x="15545803" y="18866611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96" name="Freeform 15596"/>
          <p:cNvSpPr/>
          <p:nvPr/>
        </p:nvSpPr>
        <p:spPr>
          <a:xfrm rot="0" flipH="0" flipV="0">
            <a:off x="15604517" y="1886685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97" name="Freeform 15597"/>
          <p:cNvSpPr/>
          <p:nvPr/>
        </p:nvSpPr>
        <p:spPr>
          <a:xfrm rot="0" flipH="0" flipV="0">
            <a:off x="15666126" y="18866611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98" name="Freeform 15598"/>
          <p:cNvSpPr/>
          <p:nvPr/>
        </p:nvSpPr>
        <p:spPr>
          <a:xfrm rot="0" flipH="0" flipV="0">
            <a:off x="15728218" y="18841878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599" name="Freeform 15599"/>
          <p:cNvSpPr/>
          <p:nvPr/>
        </p:nvSpPr>
        <p:spPr>
          <a:xfrm rot="0" flipH="0" flipV="0">
            <a:off x="15790068" y="1886661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00" name="Freeform 15600"/>
          <p:cNvSpPr/>
          <p:nvPr/>
        </p:nvSpPr>
        <p:spPr>
          <a:xfrm rot="0" flipH="0" flipV="0">
            <a:off x="15847454" y="18894119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01" name="Freeform 15601"/>
          <p:cNvSpPr/>
          <p:nvPr/>
        </p:nvSpPr>
        <p:spPr>
          <a:xfrm rot="0" flipH="0" flipV="0">
            <a:off x="15907737" y="18867094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02" name="Freeform 15602"/>
          <p:cNvSpPr/>
          <p:nvPr/>
        </p:nvSpPr>
        <p:spPr>
          <a:xfrm rot="0" flipH="0" flipV="0">
            <a:off x="15968983" y="18842964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03" name="Freeform 15603"/>
          <p:cNvSpPr/>
          <p:nvPr/>
        </p:nvSpPr>
        <p:spPr>
          <a:xfrm rot="0" flipH="0" flipV="0">
            <a:off x="15995965" y="18866008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04" name="Freeform 15604"/>
          <p:cNvSpPr/>
          <p:nvPr/>
        </p:nvSpPr>
        <p:spPr>
          <a:xfrm rot="0" flipH="0" flipV="0">
            <a:off x="16082066" y="1886649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05" name="Freeform 15605"/>
          <p:cNvSpPr/>
          <p:nvPr/>
        </p:nvSpPr>
        <p:spPr>
          <a:xfrm rot="0" flipH="0" flipV="0">
            <a:off x="16148622" y="1886685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06" name="Freeform 15606"/>
          <p:cNvSpPr/>
          <p:nvPr/>
        </p:nvSpPr>
        <p:spPr>
          <a:xfrm rot="0" flipH="0" flipV="0">
            <a:off x="16206249" y="1886649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07" name="Freeform 15607"/>
          <p:cNvSpPr/>
          <p:nvPr/>
        </p:nvSpPr>
        <p:spPr>
          <a:xfrm rot="0" flipH="0" flipV="0">
            <a:off x="16318881" y="18867094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08" name="Freeform 15608"/>
          <p:cNvSpPr/>
          <p:nvPr/>
        </p:nvSpPr>
        <p:spPr>
          <a:xfrm rot="0" flipH="0" flipV="0">
            <a:off x="16382089" y="18866732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09" name="Freeform 15609"/>
          <p:cNvSpPr/>
          <p:nvPr/>
        </p:nvSpPr>
        <p:spPr>
          <a:xfrm rot="0" flipH="0" flipV="0">
            <a:off x="16443729" y="18841275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10" name="Freeform 15610"/>
          <p:cNvSpPr/>
          <p:nvPr/>
        </p:nvSpPr>
        <p:spPr>
          <a:xfrm rot="0" flipH="0" flipV="0">
            <a:off x="16497043" y="1886649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11" name="Freeform 15611"/>
          <p:cNvSpPr/>
          <p:nvPr/>
        </p:nvSpPr>
        <p:spPr>
          <a:xfrm rot="0" flipH="0" flipV="0">
            <a:off x="16562181" y="18867335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12" name="Freeform 15612"/>
          <p:cNvSpPr/>
          <p:nvPr/>
        </p:nvSpPr>
        <p:spPr>
          <a:xfrm rot="0" flipH="0" flipV="0">
            <a:off x="16636850" y="18867576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13" name="Freeform 15613"/>
          <p:cNvSpPr/>
          <p:nvPr/>
        </p:nvSpPr>
        <p:spPr>
          <a:xfrm rot="0" flipH="0" flipV="0">
            <a:off x="16694026" y="1886649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14" name="Freeform 15614"/>
          <p:cNvSpPr/>
          <p:nvPr/>
        </p:nvSpPr>
        <p:spPr>
          <a:xfrm rot="0" flipH="0" flipV="0">
            <a:off x="16806770" y="18841516"/>
            <a:ext cx="54895" cy="82403"/>
          </a:xfrm>
          <a:custGeom>
            <a:pathLst>
              <a:path w="5778500" h="8674100">
                <a:moveTo>
                  <a:pt x="3213100" y="2578100"/>
                </a:moveTo>
                <a:lnTo>
                  <a:pt x="4178300" y="2578100"/>
                </a:lnTo>
                <a:cubicBezTo>
                  <a:pt x="4521200" y="2578100"/>
                  <a:pt x="4813300" y="2641600"/>
                  <a:pt x="4813300" y="2730500"/>
                </a:cubicBezTo>
                <a:cubicBezTo>
                  <a:pt x="4813300" y="2819400"/>
                  <a:pt x="4965700" y="2895600"/>
                  <a:pt x="5130800" y="2895600"/>
                </a:cubicBezTo>
                <a:cubicBezTo>
                  <a:pt x="5308600" y="2895600"/>
                  <a:pt x="5461000" y="3035300"/>
                  <a:pt x="5461000" y="3213100"/>
                </a:cubicBezTo>
                <a:cubicBezTo>
                  <a:pt x="5461000" y="3390900"/>
                  <a:pt x="5524500" y="3530600"/>
                  <a:pt x="5613400" y="3530600"/>
                </a:cubicBezTo>
                <a:cubicBezTo>
                  <a:pt x="5702300" y="3530600"/>
                  <a:pt x="5778500" y="3683000"/>
                  <a:pt x="5778500" y="3860800"/>
                </a:cubicBezTo>
                <a:cubicBezTo>
                  <a:pt x="5778500" y="4038600"/>
                  <a:pt x="5702300" y="4178300"/>
                  <a:pt x="5613400" y="4178300"/>
                </a:cubicBezTo>
                <a:cubicBezTo>
                  <a:pt x="5524500" y="4178300"/>
                  <a:pt x="5461000" y="4470400"/>
                  <a:pt x="5461000" y="4813300"/>
                </a:cubicBezTo>
                <a:cubicBezTo>
                  <a:pt x="5461000" y="5168900"/>
                  <a:pt x="5384800" y="5461000"/>
                  <a:pt x="5295900" y="5461000"/>
                </a:cubicBezTo>
                <a:cubicBezTo>
                  <a:pt x="5207000" y="5461000"/>
                  <a:pt x="5130800" y="5753100"/>
                  <a:pt x="5130800" y="6096000"/>
                </a:cubicBezTo>
                <a:cubicBezTo>
                  <a:pt x="5130800" y="6451600"/>
                  <a:pt x="5067300" y="6743700"/>
                  <a:pt x="4978400" y="6743700"/>
                </a:cubicBezTo>
                <a:cubicBezTo>
                  <a:pt x="4889500" y="6743700"/>
                  <a:pt x="4813300" y="6959600"/>
                  <a:pt x="4813300" y="7226300"/>
                </a:cubicBezTo>
                <a:cubicBezTo>
                  <a:pt x="4813300" y="7493000"/>
                  <a:pt x="4749800" y="7708900"/>
                  <a:pt x="4660900" y="7708900"/>
                </a:cubicBezTo>
                <a:cubicBezTo>
                  <a:pt x="4572000" y="7708900"/>
                  <a:pt x="4495800" y="7924800"/>
                  <a:pt x="4495800" y="8191500"/>
                </a:cubicBezTo>
                <a:cubicBezTo>
                  <a:pt x="4495800" y="8458200"/>
                  <a:pt x="4356100" y="8674100"/>
                  <a:pt x="4178300" y="8674100"/>
                </a:cubicBezTo>
                <a:cubicBezTo>
                  <a:pt x="4000500" y="8674100"/>
                  <a:pt x="3822700" y="8572500"/>
                  <a:pt x="3771900" y="8470900"/>
                </a:cubicBezTo>
                <a:cubicBezTo>
                  <a:pt x="3733800" y="8356600"/>
                  <a:pt x="3721100" y="7975600"/>
                  <a:pt x="3759200" y="7632700"/>
                </a:cubicBezTo>
                <a:lnTo>
                  <a:pt x="3771900" y="7378700"/>
                </a:lnTo>
                <a:cubicBezTo>
                  <a:pt x="3810000" y="7035800"/>
                  <a:pt x="3911600" y="6743700"/>
                  <a:pt x="4000500" y="6743700"/>
                </a:cubicBezTo>
                <a:cubicBezTo>
                  <a:pt x="4102100" y="6743700"/>
                  <a:pt x="4178300" y="6527800"/>
                  <a:pt x="4178300" y="6261100"/>
                </a:cubicBezTo>
                <a:cubicBezTo>
                  <a:pt x="4178300" y="5994400"/>
                  <a:pt x="4241800" y="5778500"/>
                  <a:pt x="4330700" y="5778500"/>
                </a:cubicBezTo>
                <a:cubicBezTo>
                  <a:pt x="4419600" y="5778500"/>
                  <a:pt x="4495800" y="5486400"/>
                  <a:pt x="4495800" y="5143500"/>
                </a:cubicBezTo>
                <a:cubicBezTo>
                  <a:pt x="4495800" y="4787900"/>
                  <a:pt x="4572000" y="4495800"/>
                  <a:pt x="4660900" y="4495800"/>
                </a:cubicBezTo>
                <a:cubicBezTo>
                  <a:pt x="4749800" y="4495800"/>
                  <a:pt x="4813300" y="4356100"/>
                  <a:pt x="4813300" y="4178300"/>
                </a:cubicBezTo>
                <a:cubicBezTo>
                  <a:pt x="4813300" y="4000500"/>
                  <a:pt x="4749800" y="3860800"/>
                  <a:pt x="4660900" y="3860800"/>
                </a:cubicBezTo>
                <a:cubicBezTo>
                  <a:pt x="4572000" y="3860800"/>
                  <a:pt x="4495800" y="3784600"/>
                  <a:pt x="4495800" y="3695700"/>
                </a:cubicBezTo>
                <a:cubicBezTo>
                  <a:pt x="4495800" y="3606800"/>
                  <a:pt x="4203700" y="3530600"/>
                  <a:pt x="3848100" y="3530600"/>
                </a:cubicBezTo>
                <a:lnTo>
                  <a:pt x="2895600" y="3530600"/>
                </a:lnTo>
                <a:cubicBezTo>
                  <a:pt x="2540000" y="3530600"/>
                  <a:pt x="2247900" y="3683000"/>
                  <a:pt x="2247900" y="3860800"/>
                </a:cubicBezTo>
                <a:cubicBezTo>
                  <a:pt x="2247900" y="4038600"/>
                  <a:pt x="2171700" y="4178300"/>
                  <a:pt x="2082800" y="4178300"/>
                </a:cubicBezTo>
                <a:cubicBezTo>
                  <a:pt x="2006600" y="4178300"/>
                  <a:pt x="1930400" y="4394200"/>
                  <a:pt x="1930400" y="4660900"/>
                </a:cubicBezTo>
                <a:cubicBezTo>
                  <a:pt x="1930400" y="4927600"/>
                  <a:pt x="1854200" y="5143500"/>
                  <a:pt x="1765300" y="5143500"/>
                </a:cubicBezTo>
                <a:cubicBezTo>
                  <a:pt x="1676400" y="5143500"/>
                  <a:pt x="1612900" y="5422900"/>
                  <a:pt x="1612900" y="5778500"/>
                </a:cubicBezTo>
                <a:cubicBezTo>
                  <a:pt x="1612900" y="6134100"/>
                  <a:pt x="1536700" y="6426200"/>
                  <a:pt x="1447800" y="6426200"/>
                </a:cubicBezTo>
                <a:cubicBezTo>
                  <a:pt x="1358900" y="6426200"/>
                  <a:pt x="1282700" y="6705600"/>
                  <a:pt x="1282700" y="7061200"/>
                </a:cubicBezTo>
                <a:cubicBezTo>
                  <a:pt x="1282700" y="7416800"/>
                  <a:pt x="1219200" y="7708900"/>
                  <a:pt x="1130300" y="7708900"/>
                </a:cubicBezTo>
                <a:cubicBezTo>
                  <a:pt x="1041400" y="7708900"/>
                  <a:pt x="965200" y="7924800"/>
                  <a:pt x="965200" y="8191500"/>
                </a:cubicBezTo>
                <a:cubicBezTo>
                  <a:pt x="965200" y="8458200"/>
                  <a:pt x="825500" y="8674100"/>
                  <a:pt x="647700" y="8674100"/>
                </a:cubicBezTo>
                <a:cubicBezTo>
                  <a:pt x="469900" y="8674100"/>
                  <a:pt x="330200" y="8597900"/>
                  <a:pt x="330200" y="8509000"/>
                </a:cubicBezTo>
                <a:cubicBezTo>
                  <a:pt x="330200" y="8420100"/>
                  <a:pt x="254000" y="8343900"/>
                  <a:pt x="165100" y="8343900"/>
                </a:cubicBezTo>
                <a:cubicBezTo>
                  <a:pt x="76200" y="8343900"/>
                  <a:pt x="0" y="8204200"/>
                  <a:pt x="0" y="8026400"/>
                </a:cubicBezTo>
                <a:cubicBezTo>
                  <a:pt x="0" y="7848600"/>
                  <a:pt x="76200" y="7708900"/>
                  <a:pt x="165100" y="7708900"/>
                </a:cubicBezTo>
                <a:cubicBezTo>
                  <a:pt x="254000" y="7708900"/>
                  <a:pt x="330200" y="7416800"/>
                  <a:pt x="330200" y="7061200"/>
                </a:cubicBezTo>
                <a:cubicBezTo>
                  <a:pt x="330200" y="6705600"/>
                  <a:pt x="393700" y="6426200"/>
                  <a:pt x="482600" y="6426200"/>
                </a:cubicBezTo>
                <a:cubicBezTo>
                  <a:pt x="571500" y="6426200"/>
                  <a:pt x="647700" y="6210300"/>
                  <a:pt x="647700" y="5943600"/>
                </a:cubicBezTo>
                <a:cubicBezTo>
                  <a:pt x="647700" y="5676900"/>
                  <a:pt x="711200" y="5461000"/>
                  <a:pt x="800100" y="5461000"/>
                </a:cubicBezTo>
                <a:cubicBezTo>
                  <a:pt x="889000" y="5461000"/>
                  <a:pt x="965200" y="5168900"/>
                  <a:pt x="965200" y="4813300"/>
                </a:cubicBezTo>
                <a:cubicBezTo>
                  <a:pt x="965200" y="4470400"/>
                  <a:pt x="1041400" y="4178300"/>
                  <a:pt x="1130300" y="4178300"/>
                </a:cubicBezTo>
                <a:cubicBezTo>
                  <a:pt x="1219200" y="4178300"/>
                  <a:pt x="1282700" y="3886200"/>
                  <a:pt x="1282700" y="3530600"/>
                </a:cubicBezTo>
                <a:cubicBezTo>
                  <a:pt x="1282700" y="3187700"/>
                  <a:pt x="1358900" y="2895600"/>
                  <a:pt x="1447800" y="2895600"/>
                </a:cubicBezTo>
                <a:cubicBezTo>
                  <a:pt x="1536700" y="2895600"/>
                  <a:pt x="1612900" y="2603500"/>
                  <a:pt x="1612900" y="2247900"/>
                </a:cubicBezTo>
                <a:cubicBezTo>
                  <a:pt x="1612900" y="1905000"/>
                  <a:pt x="1676400" y="1612900"/>
                  <a:pt x="1765300" y="1612900"/>
                </a:cubicBezTo>
                <a:cubicBezTo>
                  <a:pt x="1854200" y="1612900"/>
                  <a:pt x="1930400" y="1320800"/>
                  <a:pt x="1930400" y="965200"/>
                </a:cubicBezTo>
                <a:cubicBezTo>
                  <a:pt x="1930400" y="609600"/>
                  <a:pt x="2006600" y="330200"/>
                  <a:pt x="2082800" y="330200"/>
                </a:cubicBezTo>
                <a:cubicBezTo>
                  <a:pt x="2171700" y="330200"/>
                  <a:pt x="2247900" y="254000"/>
                  <a:pt x="2247900" y="165100"/>
                </a:cubicBezTo>
                <a:cubicBezTo>
                  <a:pt x="2247900" y="76200"/>
                  <a:pt x="2387600" y="0"/>
                  <a:pt x="2565400" y="0"/>
                </a:cubicBezTo>
                <a:cubicBezTo>
                  <a:pt x="2743200" y="0"/>
                  <a:pt x="2895600" y="292100"/>
                  <a:pt x="2895600" y="647700"/>
                </a:cubicBezTo>
                <a:lnTo>
                  <a:pt x="2895600" y="965200"/>
                </a:lnTo>
                <a:cubicBezTo>
                  <a:pt x="2895600" y="1320800"/>
                  <a:pt x="2819400" y="1612900"/>
                  <a:pt x="2730500" y="1612900"/>
                </a:cubicBezTo>
                <a:cubicBezTo>
                  <a:pt x="2641600" y="1612900"/>
                  <a:pt x="2565400" y="1828800"/>
                  <a:pt x="2565400" y="2095500"/>
                </a:cubicBezTo>
                <a:cubicBezTo>
                  <a:pt x="2565400" y="2362200"/>
                  <a:pt x="2857500" y="2578100"/>
                  <a:pt x="3213100" y="2578100"/>
                </a:cubicBezTo>
                <a:close/>
                <a:moveTo>
                  <a:pt x="5842000" y="8737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15" name="Freeform 15615"/>
          <p:cNvSpPr/>
          <p:nvPr/>
        </p:nvSpPr>
        <p:spPr>
          <a:xfrm rot="0" flipH="0" flipV="0">
            <a:off x="16871632" y="18878073"/>
            <a:ext cx="48742" cy="33540"/>
          </a:xfrm>
          <a:custGeom>
            <a:pathLst>
              <a:path w="5130800" h="3530600">
                <a:moveTo>
                  <a:pt x="1282700" y="0"/>
                </a:moveTo>
                <a:lnTo>
                  <a:pt x="4813300" y="0"/>
                </a:lnTo>
                <a:cubicBezTo>
                  <a:pt x="5092700" y="0"/>
                  <a:pt x="5130800" y="38100"/>
                  <a:pt x="5130800" y="317500"/>
                </a:cubicBezTo>
                <a:lnTo>
                  <a:pt x="5130800" y="635000"/>
                </a:lnTo>
                <a:cubicBezTo>
                  <a:pt x="5130800" y="927100"/>
                  <a:pt x="5092700" y="965200"/>
                  <a:pt x="4813300" y="965200"/>
                </a:cubicBezTo>
                <a:lnTo>
                  <a:pt x="1282700" y="965200"/>
                </a:lnTo>
                <a:cubicBezTo>
                  <a:pt x="1104900" y="965200"/>
                  <a:pt x="952500" y="889000"/>
                  <a:pt x="952500" y="800100"/>
                </a:cubicBezTo>
                <a:cubicBezTo>
                  <a:pt x="952500" y="711200"/>
                  <a:pt x="889000" y="635000"/>
                  <a:pt x="800100" y="635000"/>
                </a:cubicBezTo>
                <a:cubicBezTo>
                  <a:pt x="711200" y="635000"/>
                  <a:pt x="635000" y="571500"/>
                  <a:pt x="635000" y="482600"/>
                </a:cubicBezTo>
                <a:cubicBezTo>
                  <a:pt x="635000" y="393700"/>
                  <a:pt x="711200" y="317500"/>
                  <a:pt x="800100" y="317500"/>
                </a:cubicBezTo>
                <a:cubicBezTo>
                  <a:pt x="889000" y="317500"/>
                  <a:pt x="952500" y="241300"/>
                  <a:pt x="952500" y="152400"/>
                </a:cubicBezTo>
                <a:cubicBezTo>
                  <a:pt x="952500" y="76200"/>
                  <a:pt x="1104900" y="0"/>
                  <a:pt x="1282700" y="0"/>
                </a:cubicBezTo>
                <a:close/>
                <a:moveTo>
                  <a:pt x="4178300" y="4889500"/>
                </a:moveTo>
                <a:moveTo>
                  <a:pt x="317500" y="2565400"/>
                </a:moveTo>
                <a:lnTo>
                  <a:pt x="4165600" y="2565400"/>
                </a:lnTo>
                <a:cubicBezTo>
                  <a:pt x="4445000" y="2565400"/>
                  <a:pt x="4483100" y="2603500"/>
                  <a:pt x="4483100" y="2882900"/>
                </a:cubicBezTo>
                <a:lnTo>
                  <a:pt x="4483100" y="3200400"/>
                </a:lnTo>
                <a:cubicBezTo>
                  <a:pt x="4483100" y="3492500"/>
                  <a:pt x="4445000" y="3530600"/>
                  <a:pt x="4165600" y="3530600"/>
                </a:cubicBezTo>
                <a:lnTo>
                  <a:pt x="317500" y="3530600"/>
                </a:lnTo>
                <a:cubicBezTo>
                  <a:pt x="38100" y="3530600"/>
                  <a:pt x="0" y="3492500"/>
                  <a:pt x="0" y="3200400"/>
                </a:cubicBezTo>
                <a:lnTo>
                  <a:pt x="0" y="2882900"/>
                </a:lnTo>
                <a:cubicBezTo>
                  <a:pt x="0" y="2603500"/>
                  <a:pt x="38100" y="2565400"/>
                  <a:pt x="317500" y="2565400"/>
                </a:cubicBezTo>
                <a:close/>
                <a:moveTo>
                  <a:pt x="1612900" y="488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16" name="Freeform 15616"/>
          <p:cNvSpPr/>
          <p:nvPr/>
        </p:nvSpPr>
        <p:spPr>
          <a:xfrm rot="0" flipH="0" flipV="0">
            <a:off x="16944817" y="18840913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17" name="Freeform 15617"/>
          <p:cNvSpPr/>
          <p:nvPr/>
        </p:nvSpPr>
        <p:spPr>
          <a:xfrm rot="0" flipH="0" flipV="0">
            <a:off x="16974328" y="18842481"/>
            <a:ext cx="56464" cy="82283"/>
          </a:xfrm>
          <a:custGeom>
            <a:pathLst>
              <a:path w="5943600" h="8661400">
                <a:moveTo>
                  <a:pt x="2514600" y="0"/>
                </a:moveTo>
                <a:lnTo>
                  <a:pt x="5461000" y="0"/>
                </a:lnTo>
                <a:cubicBezTo>
                  <a:pt x="5842000" y="0"/>
                  <a:pt x="5943600" y="88900"/>
                  <a:pt x="5943600" y="406400"/>
                </a:cubicBezTo>
                <a:cubicBezTo>
                  <a:pt x="5943600" y="533400"/>
                  <a:pt x="5803900" y="647700"/>
                  <a:pt x="5626100" y="660400"/>
                </a:cubicBezTo>
                <a:lnTo>
                  <a:pt x="3924300" y="774700"/>
                </a:lnTo>
                <a:cubicBezTo>
                  <a:pt x="3746500" y="787400"/>
                  <a:pt x="3467100" y="812800"/>
                  <a:pt x="3302000" y="825500"/>
                </a:cubicBezTo>
                <a:lnTo>
                  <a:pt x="3060700" y="850900"/>
                </a:lnTo>
                <a:cubicBezTo>
                  <a:pt x="2844800" y="876300"/>
                  <a:pt x="2717800" y="990600"/>
                  <a:pt x="2667000" y="1206500"/>
                </a:cubicBezTo>
                <a:lnTo>
                  <a:pt x="2336800" y="2489200"/>
                </a:lnTo>
                <a:cubicBezTo>
                  <a:pt x="2286000" y="2667000"/>
                  <a:pt x="2247900" y="2946400"/>
                  <a:pt x="2247900" y="3124200"/>
                </a:cubicBezTo>
                <a:lnTo>
                  <a:pt x="2247900" y="3213100"/>
                </a:lnTo>
                <a:cubicBezTo>
                  <a:pt x="2247900" y="3441700"/>
                  <a:pt x="2349500" y="3530600"/>
                  <a:pt x="2565400" y="3530600"/>
                </a:cubicBezTo>
                <a:lnTo>
                  <a:pt x="3848100" y="3530600"/>
                </a:lnTo>
                <a:cubicBezTo>
                  <a:pt x="4025900" y="3530600"/>
                  <a:pt x="4279900" y="3606800"/>
                  <a:pt x="4406900" y="3708400"/>
                </a:cubicBezTo>
                <a:lnTo>
                  <a:pt x="4521200" y="3784600"/>
                </a:lnTo>
                <a:cubicBezTo>
                  <a:pt x="5003800" y="4127500"/>
                  <a:pt x="5143500" y="4419600"/>
                  <a:pt x="5143500" y="5054600"/>
                </a:cubicBezTo>
                <a:lnTo>
                  <a:pt x="5143500" y="5778500"/>
                </a:lnTo>
                <a:cubicBezTo>
                  <a:pt x="5143500" y="5956300"/>
                  <a:pt x="5080000" y="6223000"/>
                  <a:pt x="5016500" y="6388100"/>
                </a:cubicBezTo>
                <a:lnTo>
                  <a:pt x="4673600" y="7200900"/>
                </a:lnTo>
                <a:cubicBezTo>
                  <a:pt x="4610100" y="7353300"/>
                  <a:pt x="4445000" y="7594600"/>
                  <a:pt x="4318000" y="7708900"/>
                </a:cubicBezTo>
                <a:lnTo>
                  <a:pt x="3924300" y="8115300"/>
                </a:lnTo>
                <a:cubicBezTo>
                  <a:pt x="3797300" y="8242300"/>
                  <a:pt x="3632200" y="8369300"/>
                  <a:pt x="3556000" y="8394700"/>
                </a:cubicBezTo>
                <a:cubicBezTo>
                  <a:pt x="3492500" y="8420100"/>
                  <a:pt x="3378200" y="8496300"/>
                  <a:pt x="3314700" y="8559800"/>
                </a:cubicBezTo>
                <a:cubicBezTo>
                  <a:pt x="3263900" y="8610600"/>
                  <a:pt x="3073400" y="8661400"/>
                  <a:pt x="2895600" y="8661400"/>
                </a:cubicBezTo>
                <a:lnTo>
                  <a:pt x="482600" y="8661400"/>
                </a:lnTo>
                <a:cubicBezTo>
                  <a:pt x="127000" y="8661400"/>
                  <a:pt x="0" y="8585200"/>
                  <a:pt x="0" y="8343900"/>
                </a:cubicBezTo>
                <a:cubicBezTo>
                  <a:pt x="0" y="8255000"/>
                  <a:pt x="101600" y="8077200"/>
                  <a:pt x="228600" y="7962900"/>
                </a:cubicBezTo>
                <a:lnTo>
                  <a:pt x="254000" y="7924800"/>
                </a:lnTo>
                <a:cubicBezTo>
                  <a:pt x="381000" y="7810500"/>
                  <a:pt x="635000" y="7696200"/>
                  <a:pt x="800100" y="7696200"/>
                </a:cubicBezTo>
                <a:lnTo>
                  <a:pt x="1130300" y="7696200"/>
                </a:lnTo>
                <a:cubicBezTo>
                  <a:pt x="1308100" y="7696200"/>
                  <a:pt x="1600200" y="7734300"/>
                  <a:pt x="1803400" y="7772400"/>
                </a:cubicBezTo>
                <a:lnTo>
                  <a:pt x="1816100" y="7772400"/>
                </a:lnTo>
                <a:cubicBezTo>
                  <a:pt x="2006600" y="7823200"/>
                  <a:pt x="2298700" y="7823200"/>
                  <a:pt x="2463800" y="7785100"/>
                </a:cubicBezTo>
                <a:lnTo>
                  <a:pt x="3022600" y="7658100"/>
                </a:lnTo>
                <a:cubicBezTo>
                  <a:pt x="3479800" y="7556500"/>
                  <a:pt x="3733800" y="7251700"/>
                  <a:pt x="3975100" y="6502400"/>
                </a:cubicBezTo>
                <a:lnTo>
                  <a:pt x="4229100" y="5702300"/>
                </a:lnTo>
                <a:cubicBezTo>
                  <a:pt x="4368800" y="5283200"/>
                  <a:pt x="4356100" y="5194300"/>
                  <a:pt x="4203700" y="4838700"/>
                </a:cubicBezTo>
                <a:lnTo>
                  <a:pt x="4191000" y="4787900"/>
                </a:lnTo>
                <a:cubicBezTo>
                  <a:pt x="4114800" y="4622800"/>
                  <a:pt x="3924300" y="4495800"/>
                  <a:pt x="3733800" y="4495800"/>
                </a:cubicBezTo>
                <a:lnTo>
                  <a:pt x="1930400" y="4495800"/>
                </a:lnTo>
                <a:cubicBezTo>
                  <a:pt x="1752600" y="4495800"/>
                  <a:pt x="1511300" y="4394200"/>
                  <a:pt x="1384300" y="4267200"/>
                </a:cubicBezTo>
                <a:lnTo>
                  <a:pt x="1358900" y="4241800"/>
                </a:lnTo>
                <a:cubicBezTo>
                  <a:pt x="1117600" y="4000500"/>
                  <a:pt x="1066800" y="3594100"/>
                  <a:pt x="1206500" y="3073400"/>
                </a:cubicBezTo>
                <a:lnTo>
                  <a:pt x="1803400" y="850900"/>
                </a:lnTo>
                <a:cubicBezTo>
                  <a:pt x="1968500" y="279400"/>
                  <a:pt x="2197100" y="0"/>
                  <a:pt x="2514600" y="0"/>
                </a:cubicBezTo>
                <a:close/>
                <a:moveTo>
                  <a:pt x="87376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18" name="Freeform 15618"/>
          <p:cNvSpPr/>
          <p:nvPr/>
        </p:nvSpPr>
        <p:spPr>
          <a:xfrm rot="0" flipH="0" flipV="0">
            <a:off x="17031830" y="18842481"/>
            <a:ext cx="56464" cy="82283"/>
          </a:xfrm>
          <a:custGeom>
            <a:pathLst>
              <a:path w="5943600" h="8661400">
                <a:moveTo>
                  <a:pt x="2514600" y="0"/>
                </a:moveTo>
                <a:lnTo>
                  <a:pt x="5461000" y="0"/>
                </a:lnTo>
                <a:cubicBezTo>
                  <a:pt x="5842000" y="0"/>
                  <a:pt x="5943600" y="88900"/>
                  <a:pt x="5943600" y="406400"/>
                </a:cubicBezTo>
                <a:cubicBezTo>
                  <a:pt x="5943600" y="533400"/>
                  <a:pt x="5803900" y="647700"/>
                  <a:pt x="5626100" y="660400"/>
                </a:cubicBezTo>
                <a:lnTo>
                  <a:pt x="3924300" y="774700"/>
                </a:lnTo>
                <a:cubicBezTo>
                  <a:pt x="3746500" y="787400"/>
                  <a:pt x="3467100" y="812800"/>
                  <a:pt x="3302000" y="825500"/>
                </a:cubicBezTo>
                <a:lnTo>
                  <a:pt x="3060700" y="850900"/>
                </a:lnTo>
                <a:cubicBezTo>
                  <a:pt x="2844800" y="876300"/>
                  <a:pt x="2717800" y="990600"/>
                  <a:pt x="2667000" y="1206500"/>
                </a:cubicBezTo>
                <a:lnTo>
                  <a:pt x="2336800" y="2489200"/>
                </a:lnTo>
                <a:cubicBezTo>
                  <a:pt x="2286000" y="2667000"/>
                  <a:pt x="2247900" y="2946400"/>
                  <a:pt x="2247900" y="3124200"/>
                </a:cubicBezTo>
                <a:lnTo>
                  <a:pt x="2247900" y="3213100"/>
                </a:lnTo>
                <a:cubicBezTo>
                  <a:pt x="2247900" y="3441700"/>
                  <a:pt x="2349500" y="3530600"/>
                  <a:pt x="2565400" y="3530600"/>
                </a:cubicBezTo>
                <a:lnTo>
                  <a:pt x="3848100" y="3530600"/>
                </a:lnTo>
                <a:cubicBezTo>
                  <a:pt x="4025900" y="3530600"/>
                  <a:pt x="4279900" y="3606800"/>
                  <a:pt x="4406900" y="3708400"/>
                </a:cubicBezTo>
                <a:lnTo>
                  <a:pt x="4521200" y="3784600"/>
                </a:lnTo>
                <a:cubicBezTo>
                  <a:pt x="5003800" y="4127500"/>
                  <a:pt x="5143500" y="4419600"/>
                  <a:pt x="5143500" y="5054600"/>
                </a:cubicBezTo>
                <a:lnTo>
                  <a:pt x="5143500" y="5778500"/>
                </a:lnTo>
                <a:cubicBezTo>
                  <a:pt x="5143500" y="5956300"/>
                  <a:pt x="5080000" y="6223000"/>
                  <a:pt x="5016500" y="6388100"/>
                </a:cubicBezTo>
                <a:lnTo>
                  <a:pt x="4673600" y="7200900"/>
                </a:lnTo>
                <a:cubicBezTo>
                  <a:pt x="4610100" y="7353300"/>
                  <a:pt x="4445000" y="7594600"/>
                  <a:pt x="4318000" y="7708900"/>
                </a:cubicBezTo>
                <a:lnTo>
                  <a:pt x="3924300" y="8115300"/>
                </a:lnTo>
                <a:cubicBezTo>
                  <a:pt x="3797300" y="8242300"/>
                  <a:pt x="3632200" y="8369300"/>
                  <a:pt x="3556000" y="8394700"/>
                </a:cubicBezTo>
                <a:cubicBezTo>
                  <a:pt x="3492500" y="8420100"/>
                  <a:pt x="3378200" y="8496300"/>
                  <a:pt x="3314700" y="8559800"/>
                </a:cubicBezTo>
                <a:cubicBezTo>
                  <a:pt x="3263900" y="8610600"/>
                  <a:pt x="3073400" y="8661400"/>
                  <a:pt x="2895600" y="8661400"/>
                </a:cubicBezTo>
                <a:lnTo>
                  <a:pt x="482600" y="8661400"/>
                </a:lnTo>
                <a:cubicBezTo>
                  <a:pt x="127000" y="8661400"/>
                  <a:pt x="0" y="8585200"/>
                  <a:pt x="0" y="8343900"/>
                </a:cubicBezTo>
                <a:cubicBezTo>
                  <a:pt x="0" y="8255000"/>
                  <a:pt x="101600" y="8077200"/>
                  <a:pt x="228600" y="7962900"/>
                </a:cubicBezTo>
                <a:lnTo>
                  <a:pt x="254000" y="7924800"/>
                </a:lnTo>
                <a:cubicBezTo>
                  <a:pt x="381000" y="7810500"/>
                  <a:pt x="635000" y="7696200"/>
                  <a:pt x="800100" y="7696200"/>
                </a:cubicBezTo>
                <a:lnTo>
                  <a:pt x="1130300" y="7696200"/>
                </a:lnTo>
                <a:cubicBezTo>
                  <a:pt x="1308100" y="7696200"/>
                  <a:pt x="1600200" y="7734300"/>
                  <a:pt x="1803400" y="7772400"/>
                </a:cubicBezTo>
                <a:lnTo>
                  <a:pt x="1816100" y="7772400"/>
                </a:lnTo>
                <a:cubicBezTo>
                  <a:pt x="2006600" y="7823200"/>
                  <a:pt x="2298700" y="7823200"/>
                  <a:pt x="2463800" y="7785100"/>
                </a:cubicBezTo>
                <a:lnTo>
                  <a:pt x="3022600" y="7658100"/>
                </a:lnTo>
                <a:cubicBezTo>
                  <a:pt x="3479800" y="7556500"/>
                  <a:pt x="3733800" y="7251700"/>
                  <a:pt x="3975100" y="6502400"/>
                </a:cubicBezTo>
                <a:lnTo>
                  <a:pt x="4229100" y="5702300"/>
                </a:lnTo>
                <a:cubicBezTo>
                  <a:pt x="4368800" y="5283200"/>
                  <a:pt x="4356100" y="5194300"/>
                  <a:pt x="4203700" y="4838700"/>
                </a:cubicBezTo>
                <a:lnTo>
                  <a:pt x="4191000" y="4787900"/>
                </a:lnTo>
                <a:cubicBezTo>
                  <a:pt x="4114800" y="4622800"/>
                  <a:pt x="3924300" y="4495800"/>
                  <a:pt x="3733800" y="4495800"/>
                </a:cubicBezTo>
                <a:lnTo>
                  <a:pt x="1930400" y="4495800"/>
                </a:lnTo>
                <a:cubicBezTo>
                  <a:pt x="1752600" y="4495800"/>
                  <a:pt x="1511300" y="4394200"/>
                  <a:pt x="1384300" y="4267200"/>
                </a:cubicBezTo>
                <a:lnTo>
                  <a:pt x="1358900" y="4241800"/>
                </a:lnTo>
                <a:cubicBezTo>
                  <a:pt x="1117600" y="4000500"/>
                  <a:pt x="1066800" y="3594100"/>
                  <a:pt x="1206500" y="3073400"/>
                </a:cubicBezTo>
                <a:lnTo>
                  <a:pt x="1803400" y="850900"/>
                </a:lnTo>
                <a:cubicBezTo>
                  <a:pt x="1968500" y="279400"/>
                  <a:pt x="2197100" y="0"/>
                  <a:pt x="2514600" y="0"/>
                </a:cubicBezTo>
                <a:close/>
                <a:moveTo>
                  <a:pt x="87376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19" name="Freeform 15619"/>
          <p:cNvSpPr/>
          <p:nvPr/>
        </p:nvSpPr>
        <p:spPr>
          <a:xfrm rot="0" flipH="0" flipV="0">
            <a:off x="17094761" y="18842119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20" name="Freeform 15620"/>
          <p:cNvSpPr/>
          <p:nvPr/>
        </p:nvSpPr>
        <p:spPr>
          <a:xfrm rot="0" flipH="0" flipV="0">
            <a:off x="17153591" y="18866370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21" name="Freeform 15621"/>
          <p:cNvSpPr/>
          <p:nvPr/>
        </p:nvSpPr>
        <p:spPr>
          <a:xfrm rot="0" flipH="0" flipV="0">
            <a:off x="17222915" y="18865887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22" name="Freeform 15622"/>
          <p:cNvSpPr/>
          <p:nvPr/>
        </p:nvSpPr>
        <p:spPr>
          <a:xfrm rot="0" flipH="0" flipV="0">
            <a:off x="17292845" y="18917284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23" name="Freeform 15623"/>
          <p:cNvSpPr/>
          <p:nvPr/>
        </p:nvSpPr>
        <p:spPr>
          <a:xfrm rot="0" flipH="0" flipV="0">
            <a:off x="17379714" y="18867094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24" name="Freeform 15624"/>
          <p:cNvSpPr/>
          <p:nvPr/>
        </p:nvSpPr>
        <p:spPr>
          <a:xfrm rot="0" flipH="0" flipV="0">
            <a:off x="17444178" y="1886661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25" name="Freeform 15625"/>
          <p:cNvSpPr/>
          <p:nvPr/>
        </p:nvSpPr>
        <p:spPr>
          <a:xfrm rot="0" flipH="0" flipV="0">
            <a:off x="17505022" y="18841275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26" name="Freeform 15626"/>
          <p:cNvSpPr/>
          <p:nvPr/>
        </p:nvSpPr>
        <p:spPr>
          <a:xfrm rot="0" flipH="0" flipV="0">
            <a:off x="17558990" y="1886649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27" name="Freeform 15627"/>
          <p:cNvSpPr/>
          <p:nvPr/>
        </p:nvSpPr>
        <p:spPr>
          <a:xfrm rot="0" flipH="0" flipV="0">
            <a:off x="17624780" y="18867335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28" name="Freeform 15628"/>
          <p:cNvSpPr/>
          <p:nvPr/>
        </p:nvSpPr>
        <p:spPr>
          <a:xfrm rot="0" flipH="0" flipV="0">
            <a:off x="17700103" y="18867576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29" name="Freeform 15629"/>
          <p:cNvSpPr/>
          <p:nvPr/>
        </p:nvSpPr>
        <p:spPr>
          <a:xfrm rot="0" flipH="0" flipV="0">
            <a:off x="17757931" y="1886649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30" name="Freeform 15630"/>
          <p:cNvSpPr/>
          <p:nvPr/>
        </p:nvSpPr>
        <p:spPr>
          <a:xfrm rot="0" flipH="0" flipV="0">
            <a:off x="17872708" y="18840068"/>
            <a:ext cx="48260" cy="83731"/>
          </a:xfrm>
          <a:custGeom>
            <a:pathLst>
              <a:path w="5080000" h="8813800">
                <a:moveTo>
                  <a:pt x="203200" y="6451600"/>
                </a:moveTo>
                <a:lnTo>
                  <a:pt x="812800" y="3492500"/>
                </a:lnTo>
                <a:cubicBezTo>
                  <a:pt x="876300" y="3238500"/>
                  <a:pt x="977900" y="3048000"/>
                  <a:pt x="1066800" y="3048000"/>
                </a:cubicBezTo>
                <a:cubicBezTo>
                  <a:pt x="1155700" y="3048000"/>
                  <a:pt x="1231900" y="2832100"/>
                  <a:pt x="1231900" y="2590800"/>
                </a:cubicBezTo>
                <a:lnTo>
                  <a:pt x="1231900" y="2540000"/>
                </a:lnTo>
                <a:cubicBezTo>
                  <a:pt x="1231900" y="2286000"/>
                  <a:pt x="1308100" y="2082800"/>
                  <a:pt x="1397000" y="2082800"/>
                </a:cubicBezTo>
                <a:cubicBezTo>
                  <a:pt x="1485900" y="2082800"/>
                  <a:pt x="1549400" y="1879600"/>
                  <a:pt x="1549400" y="1625600"/>
                </a:cubicBezTo>
                <a:lnTo>
                  <a:pt x="1549400" y="1574800"/>
                </a:lnTo>
                <a:cubicBezTo>
                  <a:pt x="1549400" y="1320800"/>
                  <a:pt x="1663700" y="990600"/>
                  <a:pt x="1790700" y="838200"/>
                </a:cubicBezTo>
                <a:cubicBezTo>
                  <a:pt x="1930400" y="685800"/>
                  <a:pt x="2032000" y="533400"/>
                  <a:pt x="2032000" y="520700"/>
                </a:cubicBezTo>
                <a:cubicBezTo>
                  <a:pt x="2032000" y="393700"/>
                  <a:pt x="3238500" y="0"/>
                  <a:pt x="3594100" y="0"/>
                </a:cubicBezTo>
                <a:cubicBezTo>
                  <a:pt x="3619500" y="0"/>
                  <a:pt x="3822700" y="38100"/>
                  <a:pt x="4051300" y="101600"/>
                </a:cubicBezTo>
                <a:lnTo>
                  <a:pt x="4127500" y="127000"/>
                </a:lnTo>
                <a:cubicBezTo>
                  <a:pt x="4635500" y="254000"/>
                  <a:pt x="5080000" y="889000"/>
                  <a:pt x="5080000" y="1498600"/>
                </a:cubicBezTo>
                <a:lnTo>
                  <a:pt x="5080000" y="1625600"/>
                </a:lnTo>
                <a:cubicBezTo>
                  <a:pt x="5080000" y="2197100"/>
                  <a:pt x="4864100" y="2717800"/>
                  <a:pt x="4622800" y="2717800"/>
                </a:cubicBezTo>
                <a:cubicBezTo>
                  <a:pt x="4343400" y="2717800"/>
                  <a:pt x="4406900" y="3009900"/>
                  <a:pt x="4762500" y="3327400"/>
                </a:cubicBezTo>
                <a:cubicBezTo>
                  <a:pt x="4940300" y="3492500"/>
                  <a:pt x="5080000" y="3822700"/>
                  <a:pt x="5080000" y="4076700"/>
                </a:cubicBezTo>
                <a:lnTo>
                  <a:pt x="5080000" y="5308600"/>
                </a:lnTo>
                <a:cubicBezTo>
                  <a:pt x="5080000" y="5562600"/>
                  <a:pt x="5029200" y="5956300"/>
                  <a:pt x="4953000" y="6172200"/>
                </a:cubicBezTo>
                <a:lnTo>
                  <a:pt x="4927600" y="6261100"/>
                </a:lnTo>
                <a:cubicBezTo>
                  <a:pt x="4851400" y="6477000"/>
                  <a:pt x="4711700" y="6832600"/>
                  <a:pt x="4610100" y="7048500"/>
                </a:cubicBezTo>
                <a:lnTo>
                  <a:pt x="4368800" y="7556500"/>
                </a:lnTo>
                <a:cubicBezTo>
                  <a:pt x="4013200" y="8305800"/>
                  <a:pt x="3162300" y="8813800"/>
                  <a:pt x="2273300" y="8813800"/>
                </a:cubicBezTo>
                <a:lnTo>
                  <a:pt x="1689100" y="8813800"/>
                </a:lnTo>
                <a:cubicBezTo>
                  <a:pt x="1435100" y="8813800"/>
                  <a:pt x="1066800" y="8686800"/>
                  <a:pt x="876300" y="8534400"/>
                </a:cubicBezTo>
                <a:lnTo>
                  <a:pt x="635000" y="8356600"/>
                </a:lnTo>
                <a:cubicBezTo>
                  <a:pt x="127000" y="7950200"/>
                  <a:pt x="0" y="7391400"/>
                  <a:pt x="203200" y="6451600"/>
                </a:cubicBezTo>
                <a:close/>
                <a:moveTo>
                  <a:pt x="1917700" y="8890000"/>
                </a:moveTo>
                <a:moveTo>
                  <a:pt x="2654300" y="2717800"/>
                </a:moveTo>
                <a:lnTo>
                  <a:pt x="3022600" y="2717800"/>
                </a:lnTo>
                <a:cubicBezTo>
                  <a:pt x="3594100" y="2717800"/>
                  <a:pt x="4114800" y="2209800"/>
                  <a:pt x="4114800" y="1651000"/>
                </a:cubicBezTo>
                <a:cubicBezTo>
                  <a:pt x="4114800" y="1409700"/>
                  <a:pt x="3975100" y="1130300"/>
                  <a:pt x="3797300" y="1003300"/>
                </a:cubicBezTo>
                <a:cubicBezTo>
                  <a:pt x="3390900" y="749300"/>
                  <a:pt x="3213100" y="736600"/>
                  <a:pt x="2946400" y="1003300"/>
                </a:cubicBezTo>
                <a:cubicBezTo>
                  <a:pt x="2832100" y="1117600"/>
                  <a:pt x="2679700" y="1231900"/>
                  <a:pt x="2603500" y="1257300"/>
                </a:cubicBezTo>
                <a:cubicBezTo>
                  <a:pt x="2425700" y="1308100"/>
                  <a:pt x="2197100" y="1955800"/>
                  <a:pt x="2197100" y="2400300"/>
                </a:cubicBezTo>
                <a:cubicBezTo>
                  <a:pt x="2197100" y="2578100"/>
                  <a:pt x="2400300" y="2717800"/>
                  <a:pt x="2654300" y="2717800"/>
                </a:cubicBezTo>
                <a:close/>
                <a:moveTo>
                  <a:pt x="5651500" y="8890000"/>
                </a:moveTo>
                <a:moveTo>
                  <a:pt x="3505200" y="3683000"/>
                </a:moveTo>
                <a:lnTo>
                  <a:pt x="2654300" y="3683000"/>
                </a:lnTo>
                <a:cubicBezTo>
                  <a:pt x="2400300" y="3683000"/>
                  <a:pt x="2044700" y="3835400"/>
                  <a:pt x="1866900" y="4000500"/>
                </a:cubicBezTo>
                <a:lnTo>
                  <a:pt x="1790700" y="4089400"/>
                </a:lnTo>
                <a:cubicBezTo>
                  <a:pt x="1612900" y="4267200"/>
                  <a:pt x="1447800" y="4597400"/>
                  <a:pt x="1435100" y="4838700"/>
                </a:cubicBezTo>
                <a:lnTo>
                  <a:pt x="1422400" y="5105400"/>
                </a:lnTo>
                <a:cubicBezTo>
                  <a:pt x="1409700" y="5346700"/>
                  <a:pt x="1333500" y="5740400"/>
                  <a:pt x="1257300" y="5994400"/>
                </a:cubicBezTo>
                <a:lnTo>
                  <a:pt x="1193800" y="6197600"/>
                </a:lnTo>
                <a:cubicBezTo>
                  <a:pt x="939800" y="7048500"/>
                  <a:pt x="914400" y="7327900"/>
                  <a:pt x="1079500" y="7594600"/>
                </a:cubicBezTo>
                <a:cubicBezTo>
                  <a:pt x="1155700" y="7734300"/>
                  <a:pt x="1435100" y="7861300"/>
                  <a:pt x="1689100" y="7861300"/>
                </a:cubicBezTo>
                <a:lnTo>
                  <a:pt x="2298700" y="7861300"/>
                </a:lnTo>
                <a:cubicBezTo>
                  <a:pt x="2971800" y="7861300"/>
                  <a:pt x="3479800" y="7581900"/>
                  <a:pt x="3479800" y="7213600"/>
                </a:cubicBezTo>
                <a:cubicBezTo>
                  <a:pt x="3479800" y="7035800"/>
                  <a:pt x="3568700" y="6896100"/>
                  <a:pt x="3670300" y="6896100"/>
                </a:cubicBezTo>
                <a:cubicBezTo>
                  <a:pt x="3771900" y="6896100"/>
                  <a:pt x="3898900" y="6692900"/>
                  <a:pt x="3949700" y="6438900"/>
                </a:cubicBezTo>
                <a:lnTo>
                  <a:pt x="4191000" y="5092700"/>
                </a:lnTo>
                <a:cubicBezTo>
                  <a:pt x="4241800" y="4851400"/>
                  <a:pt x="4279900" y="4559300"/>
                  <a:pt x="4279900" y="4457700"/>
                </a:cubicBezTo>
                <a:cubicBezTo>
                  <a:pt x="4279900" y="4025900"/>
                  <a:pt x="3937000" y="3683000"/>
                  <a:pt x="3505200" y="3683000"/>
                </a:cubicBezTo>
                <a:close/>
                <a:moveTo>
                  <a:pt x="4686300" y="8890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31" name="Freeform 15631"/>
          <p:cNvSpPr/>
          <p:nvPr/>
        </p:nvSpPr>
        <p:spPr>
          <a:xfrm rot="0" flipH="0" flipV="0">
            <a:off x="17930435" y="18867094"/>
            <a:ext cx="54775" cy="57912"/>
          </a:xfrm>
          <a:custGeom>
            <a:pathLst>
              <a:path w="5765800" h="6096000">
                <a:moveTo>
                  <a:pt x="241300" y="3937000"/>
                </a:moveTo>
                <a:lnTo>
                  <a:pt x="977900" y="1231900"/>
                </a:lnTo>
                <a:cubicBezTo>
                  <a:pt x="1257300" y="266700"/>
                  <a:pt x="1460500" y="0"/>
                  <a:pt x="1917700" y="0"/>
                </a:cubicBezTo>
                <a:cubicBezTo>
                  <a:pt x="2095500" y="0"/>
                  <a:pt x="2235200" y="279400"/>
                  <a:pt x="2235200" y="635000"/>
                </a:cubicBezTo>
                <a:cubicBezTo>
                  <a:pt x="2235200" y="990600"/>
                  <a:pt x="2171700" y="1282700"/>
                  <a:pt x="2082800" y="1282700"/>
                </a:cubicBezTo>
                <a:cubicBezTo>
                  <a:pt x="1993900" y="1282700"/>
                  <a:pt x="1917700" y="1562100"/>
                  <a:pt x="1917700" y="1917700"/>
                </a:cubicBezTo>
                <a:cubicBezTo>
                  <a:pt x="1917700" y="2628900"/>
                  <a:pt x="2133600" y="2755900"/>
                  <a:pt x="2438400" y="2209800"/>
                </a:cubicBezTo>
                <a:cubicBezTo>
                  <a:pt x="2540000" y="2019300"/>
                  <a:pt x="2959100" y="1600200"/>
                  <a:pt x="3378200" y="1257300"/>
                </a:cubicBezTo>
                <a:lnTo>
                  <a:pt x="3848100" y="889000"/>
                </a:lnTo>
                <a:cubicBezTo>
                  <a:pt x="4711700" y="203200"/>
                  <a:pt x="5080000" y="0"/>
                  <a:pt x="5486400" y="0"/>
                </a:cubicBezTo>
                <a:cubicBezTo>
                  <a:pt x="5638800" y="0"/>
                  <a:pt x="5765800" y="215900"/>
                  <a:pt x="5765800" y="469900"/>
                </a:cubicBezTo>
                <a:cubicBezTo>
                  <a:pt x="5765800" y="990600"/>
                  <a:pt x="4737100" y="1917700"/>
                  <a:pt x="4178300" y="1917700"/>
                </a:cubicBezTo>
                <a:cubicBezTo>
                  <a:pt x="3759200" y="1917700"/>
                  <a:pt x="3200400" y="2463800"/>
                  <a:pt x="3200400" y="2882900"/>
                </a:cubicBezTo>
                <a:cubicBezTo>
                  <a:pt x="3200400" y="3060700"/>
                  <a:pt x="3276600" y="3200400"/>
                  <a:pt x="3365500" y="3200400"/>
                </a:cubicBezTo>
                <a:cubicBezTo>
                  <a:pt x="3454400" y="3200400"/>
                  <a:pt x="3708400" y="3606800"/>
                  <a:pt x="3937000" y="4089400"/>
                </a:cubicBezTo>
                <a:lnTo>
                  <a:pt x="4076700" y="4394200"/>
                </a:lnTo>
                <a:cubicBezTo>
                  <a:pt x="4521200" y="5359400"/>
                  <a:pt x="4572000" y="5676900"/>
                  <a:pt x="4330700" y="5930900"/>
                </a:cubicBezTo>
                <a:cubicBezTo>
                  <a:pt x="4241800" y="6019800"/>
                  <a:pt x="4025900" y="6096000"/>
                  <a:pt x="3848100" y="6096000"/>
                </a:cubicBezTo>
                <a:cubicBezTo>
                  <a:pt x="3479800" y="6096000"/>
                  <a:pt x="2882900" y="4965700"/>
                  <a:pt x="2882900" y="4279900"/>
                </a:cubicBezTo>
                <a:cubicBezTo>
                  <a:pt x="2882900" y="3492500"/>
                  <a:pt x="2197100" y="3251200"/>
                  <a:pt x="1600200" y="3848100"/>
                </a:cubicBezTo>
                <a:cubicBezTo>
                  <a:pt x="1422400" y="4025900"/>
                  <a:pt x="1282700" y="4305300"/>
                  <a:pt x="1282700" y="4483100"/>
                </a:cubicBezTo>
                <a:cubicBezTo>
                  <a:pt x="1282700" y="5384800"/>
                  <a:pt x="850900" y="6096000"/>
                  <a:pt x="317500" y="6096000"/>
                </a:cubicBezTo>
                <a:cubicBezTo>
                  <a:pt x="139700" y="6096000"/>
                  <a:pt x="0" y="5803900"/>
                  <a:pt x="0" y="5448300"/>
                </a:cubicBezTo>
                <a:cubicBezTo>
                  <a:pt x="0" y="5092700"/>
                  <a:pt x="101600" y="4419600"/>
                  <a:pt x="241300" y="3937000"/>
                </a:cubicBezTo>
                <a:close/>
                <a:moveTo>
                  <a:pt x="18034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32" name="Freeform 15632"/>
          <p:cNvSpPr/>
          <p:nvPr/>
        </p:nvSpPr>
        <p:spPr>
          <a:xfrm rot="0" flipH="0" flipV="0">
            <a:off x="17991298" y="18866732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33" name="Freeform 15633"/>
          <p:cNvSpPr/>
          <p:nvPr/>
        </p:nvSpPr>
        <p:spPr>
          <a:xfrm rot="0" flipH="0" flipV="0">
            <a:off x="18053248" y="1886649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34" name="Freeform 15634"/>
          <p:cNvSpPr/>
          <p:nvPr/>
        </p:nvSpPr>
        <p:spPr>
          <a:xfrm rot="0" flipH="0" flipV="0">
            <a:off x="18124125" y="18841275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35" name="Freeform 15635"/>
          <p:cNvSpPr/>
          <p:nvPr/>
        </p:nvSpPr>
        <p:spPr>
          <a:xfrm rot="0" flipH="0" flipV="0">
            <a:off x="18182575" y="1886649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36" name="Freeform 15636"/>
          <p:cNvSpPr/>
          <p:nvPr/>
        </p:nvSpPr>
        <p:spPr>
          <a:xfrm rot="0" flipH="0" flipV="0">
            <a:off x="18248747" y="1886697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37" name="Freeform 15637"/>
          <p:cNvSpPr/>
          <p:nvPr/>
        </p:nvSpPr>
        <p:spPr>
          <a:xfrm rot="0" flipH="0" flipV="0">
            <a:off x="18328071" y="18866853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38" name="Freeform 15638"/>
          <p:cNvSpPr/>
          <p:nvPr/>
        </p:nvSpPr>
        <p:spPr>
          <a:xfrm rot="0" flipH="0" flipV="0">
            <a:off x="18437508" y="1886685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39" name="Freeform 15639"/>
          <p:cNvSpPr/>
          <p:nvPr/>
        </p:nvSpPr>
        <p:spPr>
          <a:xfrm rot="0" flipH="0" flipV="0">
            <a:off x="18502918" y="1886649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40" name="Freeform 15640"/>
          <p:cNvSpPr/>
          <p:nvPr/>
        </p:nvSpPr>
        <p:spPr>
          <a:xfrm rot="0" flipH="0" flipV="0">
            <a:off x="18623773" y="18867335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41" name="Freeform 15641"/>
          <p:cNvSpPr/>
          <p:nvPr/>
        </p:nvSpPr>
        <p:spPr>
          <a:xfrm rot="0" flipH="0" flipV="0">
            <a:off x="18700015" y="1886649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42" name="Freeform 15642"/>
          <p:cNvSpPr/>
          <p:nvPr/>
        </p:nvSpPr>
        <p:spPr>
          <a:xfrm rot="0" flipH="0" flipV="0">
            <a:off x="18759485" y="18866611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43" name="Freeform 15643"/>
          <p:cNvSpPr/>
          <p:nvPr/>
        </p:nvSpPr>
        <p:spPr>
          <a:xfrm rot="0" flipH="0" flipV="0">
            <a:off x="18879811" y="18867094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44" name="Freeform 15644"/>
          <p:cNvSpPr/>
          <p:nvPr/>
        </p:nvSpPr>
        <p:spPr>
          <a:xfrm rot="0" flipH="0" flipV="0">
            <a:off x="18938429" y="18866611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45" name="Freeform 15645"/>
          <p:cNvSpPr/>
          <p:nvPr/>
        </p:nvSpPr>
        <p:spPr>
          <a:xfrm rot="0" flipH="0" flipV="0">
            <a:off x="19000425" y="1886661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46" name="Freeform 15646"/>
          <p:cNvSpPr/>
          <p:nvPr/>
        </p:nvSpPr>
        <p:spPr>
          <a:xfrm rot="0" flipH="0" flipV="0">
            <a:off x="19055786" y="1886697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47" name="Freeform 15647"/>
          <p:cNvSpPr/>
          <p:nvPr/>
        </p:nvSpPr>
        <p:spPr>
          <a:xfrm rot="0" flipH="0" flipV="0">
            <a:off x="19134793" y="18866611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48" name="Freeform 15648"/>
          <p:cNvSpPr/>
          <p:nvPr/>
        </p:nvSpPr>
        <p:spPr>
          <a:xfrm rot="0" flipH="0" flipV="0">
            <a:off x="19194015" y="18867094"/>
            <a:ext cx="54775" cy="57912"/>
          </a:xfrm>
          <a:custGeom>
            <a:pathLst>
              <a:path w="5765800" h="6096000">
                <a:moveTo>
                  <a:pt x="241300" y="3937000"/>
                </a:moveTo>
                <a:lnTo>
                  <a:pt x="977900" y="1231900"/>
                </a:lnTo>
                <a:cubicBezTo>
                  <a:pt x="1257300" y="266700"/>
                  <a:pt x="1460500" y="0"/>
                  <a:pt x="1917700" y="0"/>
                </a:cubicBezTo>
                <a:cubicBezTo>
                  <a:pt x="2095500" y="0"/>
                  <a:pt x="2235200" y="279400"/>
                  <a:pt x="2235200" y="635000"/>
                </a:cubicBezTo>
                <a:cubicBezTo>
                  <a:pt x="2235200" y="990600"/>
                  <a:pt x="2171700" y="1282700"/>
                  <a:pt x="2082800" y="1282700"/>
                </a:cubicBezTo>
                <a:cubicBezTo>
                  <a:pt x="1993900" y="1282700"/>
                  <a:pt x="1917700" y="1562100"/>
                  <a:pt x="1917700" y="1917700"/>
                </a:cubicBezTo>
                <a:cubicBezTo>
                  <a:pt x="1917700" y="2628900"/>
                  <a:pt x="2133600" y="2755900"/>
                  <a:pt x="2438400" y="2209800"/>
                </a:cubicBezTo>
                <a:cubicBezTo>
                  <a:pt x="2540000" y="2019300"/>
                  <a:pt x="2959100" y="1600200"/>
                  <a:pt x="3378200" y="1257300"/>
                </a:cubicBezTo>
                <a:lnTo>
                  <a:pt x="3848100" y="889000"/>
                </a:lnTo>
                <a:cubicBezTo>
                  <a:pt x="4711700" y="203200"/>
                  <a:pt x="5080000" y="0"/>
                  <a:pt x="5486400" y="0"/>
                </a:cubicBezTo>
                <a:cubicBezTo>
                  <a:pt x="5638800" y="0"/>
                  <a:pt x="5765800" y="215900"/>
                  <a:pt x="5765800" y="469900"/>
                </a:cubicBezTo>
                <a:cubicBezTo>
                  <a:pt x="5765800" y="990600"/>
                  <a:pt x="4737100" y="1917700"/>
                  <a:pt x="4178300" y="1917700"/>
                </a:cubicBezTo>
                <a:cubicBezTo>
                  <a:pt x="3759200" y="1917700"/>
                  <a:pt x="3200400" y="2463800"/>
                  <a:pt x="3200400" y="2882900"/>
                </a:cubicBezTo>
                <a:cubicBezTo>
                  <a:pt x="3200400" y="3060700"/>
                  <a:pt x="3276600" y="3200400"/>
                  <a:pt x="3365500" y="3200400"/>
                </a:cubicBezTo>
                <a:cubicBezTo>
                  <a:pt x="3454400" y="3200400"/>
                  <a:pt x="3708400" y="3606800"/>
                  <a:pt x="3937000" y="4089400"/>
                </a:cubicBezTo>
                <a:lnTo>
                  <a:pt x="4076700" y="4394200"/>
                </a:lnTo>
                <a:cubicBezTo>
                  <a:pt x="4521200" y="5359400"/>
                  <a:pt x="4572000" y="5676900"/>
                  <a:pt x="4330700" y="5930900"/>
                </a:cubicBezTo>
                <a:cubicBezTo>
                  <a:pt x="4241800" y="6019800"/>
                  <a:pt x="4025900" y="6096000"/>
                  <a:pt x="3848100" y="6096000"/>
                </a:cubicBezTo>
                <a:cubicBezTo>
                  <a:pt x="3479800" y="6096000"/>
                  <a:pt x="2882900" y="4965700"/>
                  <a:pt x="2882900" y="4279900"/>
                </a:cubicBezTo>
                <a:cubicBezTo>
                  <a:pt x="2882900" y="3492500"/>
                  <a:pt x="2197100" y="3251200"/>
                  <a:pt x="1600200" y="3848100"/>
                </a:cubicBezTo>
                <a:cubicBezTo>
                  <a:pt x="1422400" y="4025900"/>
                  <a:pt x="1282700" y="4305300"/>
                  <a:pt x="1282700" y="4483100"/>
                </a:cubicBezTo>
                <a:cubicBezTo>
                  <a:pt x="1282700" y="5384800"/>
                  <a:pt x="850900" y="6096000"/>
                  <a:pt x="317500" y="6096000"/>
                </a:cubicBezTo>
                <a:cubicBezTo>
                  <a:pt x="139700" y="6096000"/>
                  <a:pt x="0" y="5803900"/>
                  <a:pt x="0" y="5448300"/>
                </a:cubicBezTo>
                <a:cubicBezTo>
                  <a:pt x="0" y="5092700"/>
                  <a:pt x="101600" y="4419600"/>
                  <a:pt x="241300" y="3937000"/>
                </a:cubicBezTo>
                <a:close/>
                <a:moveTo>
                  <a:pt x="18034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49" name="Freeform 15649"/>
          <p:cNvSpPr/>
          <p:nvPr/>
        </p:nvSpPr>
        <p:spPr>
          <a:xfrm rot="0" flipH="0" flipV="0">
            <a:off x="19255529" y="18866370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50" name="Freeform 15650"/>
          <p:cNvSpPr/>
          <p:nvPr/>
        </p:nvSpPr>
        <p:spPr>
          <a:xfrm rot="0" flipH="0" flipV="0">
            <a:off x="19304977" y="1886697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51" name="Freeform 15651"/>
          <p:cNvSpPr/>
          <p:nvPr/>
        </p:nvSpPr>
        <p:spPr>
          <a:xfrm rot="0" flipH="0" flipV="0">
            <a:off x="19383986" y="18866853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52" name="Freeform 15652"/>
          <p:cNvSpPr/>
          <p:nvPr/>
        </p:nvSpPr>
        <p:spPr>
          <a:xfrm rot="0" flipH="0" flipV="0">
            <a:off x="19442845" y="18866732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53" name="Freeform 15653"/>
          <p:cNvSpPr/>
          <p:nvPr/>
        </p:nvSpPr>
        <p:spPr>
          <a:xfrm rot="0" flipH="0" flipV="0">
            <a:off x="19502186" y="18865405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54" name="Freeform 15654"/>
          <p:cNvSpPr/>
          <p:nvPr/>
        </p:nvSpPr>
        <p:spPr>
          <a:xfrm rot="0" flipH="0" flipV="0">
            <a:off x="19629021" y="18866008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55" name="Freeform 15655"/>
          <p:cNvSpPr/>
          <p:nvPr/>
        </p:nvSpPr>
        <p:spPr>
          <a:xfrm rot="0" flipH="0" flipV="0">
            <a:off x="19713439" y="18842481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56" name="Freeform 15656"/>
          <p:cNvSpPr/>
          <p:nvPr/>
        </p:nvSpPr>
        <p:spPr>
          <a:xfrm rot="0" flipH="0" flipV="0">
            <a:off x="19737773" y="18866732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57" name="Freeform 15657"/>
          <p:cNvSpPr/>
          <p:nvPr/>
        </p:nvSpPr>
        <p:spPr>
          <a:xfrm rot="0" flipH="0" flipV="0">
            <a:off x="19796735" y="18866491"/>
            <a:ext cx="45726" cy="57912"/>
          </a:xfrm>
          <a:custGeom>
            <a:pathLst>
              <a:path w="4813300" h="6096000">
                <a:moveTo>
                  <a:pt x="3213100" y="6096000"/>
                </a:moveTo>
                <a:lnTo>
                  <a:pt x="635000" y="6096000"/>
                </a:lnTo>
                <a:cubicBezTo>
                  <a:pt x="254000" y="6096000"/>
                  <a:pt x="0" y="5880100"/>
                  <a:pt x="0" y="5537200"/>
                </a:cubicBezTo>
                <a:cubicBezTo>
                  <a:pt x="0" y="5410200"/>
                  <a:pt x="76200" y="5168900"/>
                  <a:pt x="165100" y="5016500"/>
                </a:cubicBezTo>
                <a:cubicBezTo>
                  <a:pt x="241300" y="4864100"/>
                  <a:pt x="317500" y="4597400"/>
                  <a:pt x="317500" y="4419600"/>
                </a:cubicBezTo>
                <a:lnTo>
                  <a:pt x="317500" y="4343400"/>
                </a:lnTo>
                <a:cubicBezTo>
                  <a:pt x="317500" y="4165600"/>
                  <a:pt x="381000" y="3873500"/>
                  <a:pt x="457200" y="3708400"/>
                </a:cubicBezTo>
                <a:lnTo>
                  <a:pt x="825500" y="2806700"/>
                </a:lnTo>
                <a:cubicBezTo>
                  <a:pt x="901700" y="2628900"/>
                  <a:pt x="965200" y="2349500"/>
                  <a:pt x="965200" y="2171700"/>
                </a:cubicBezTo>
                <a:lnTo>
                  <a:pt x="965200" y="2095500"/>
                </a:lnTo>
                <a:cubicBezTo>
                  <a:pt x="965200" y="1917700"/>
                  <a:pt x="1003300" y="1638300"/>
                  <a:pt x="1066800" y="1460500"/>
                </a:cubicBezTo>
                <a:lnTo>
                  <a:pt x="1447800" y="304800"/>
                </a:lnTo>
                <a:cubicBezTo>
                  <a:pt x="1498600" y="139700"/>
                  <a:pt x="1676400" y="0"/>
                  <a:pt x="1866900" y="0"/>
                </a:cubicBezTo>
                <a:lnTo>
                  <a:pt x="1917700" y="0"/>
                </a:lnTo>
                <a:cubicBezTo>
                  <a:pt x="2120900" y="0"/>
                  <a:pt x="2247900" y="127000"/>
                  <a:pt x="2247900" y="330200"/>
                </a:cubicBezTo>
                <a:lnTo>
                  <a:pt x="2247900" y="812800"/>
                </a:lnTo>
                <a:cubicBezTo>
                  <a:pt x="2247900" y="990600"/>
                  <a:pt x="2171700" y="1219200"/>
                  <a:pt x="2082800" y="1333500"/>
                </a:cubicBezTo>
                <a:cubicBezTo>
                  <a:pt x="1993900" y="1435100"/>
                  <a:pt x="1879600" y="1689100"/>
                  <a:pt x="1854200" y="1879600"/>
                </a:cubicBezTo>
                <a:lnTo>
                  <a:pt x="1828800" y="1981200"/>
                </a:lnTo>
                <a:cubicBezTo>
                  <a:pt x="1727200" y="2527300"/>
                  <a:pt x="1739900" y="2578100"/>
                  <a:pt x="2082800" y="2578100"/>
                </a:cubicBezTo>
                <a:lnTo>
                  <a:pt x="3530600" y="2578100"/>
                </a:lnTo>
                <a:cubicBezTo>
                  <a:pt x="3708400" y="2578100"/>
                  <a:pt x="3987800" y="2628900"/>
                  <a:pt x="4140200" y="2705100"/>
                </a:cubicBezTo>
                <a:lnTo>
                  <a:pt x="4191000" y="2717800"/>
                </a:lnTo>
                <a:cubicBezTo>
                  <a:pt x="4356100" y="2794000"/>
                  <a:pt x="4495800" y="2933700"/>
                  <a:pt x="4495800" y="3035300"/>
                </a:cubicBezTo>
                <a:cubicBezTo>
                  <a:pt x="4495800" y="3136900"/>
                  <a:pt x="4559300" y="3213100"/>
                  <a:pt x="4648200" y="3213100"/>
                </a:cubicBezTo>
                <a:cubicBezTo>
                  <a:pt x="4737100" y="3213100"/>
                  <a:pt x="4813300" y="3352800"/>
                  <a:pt x="4813300" y="3530600"/>
                </a:cubicBezTo>
                <a:lnTo>
                  <a:pt x="4813300" y="4495800"/>
                </a:lnTo>
                <a:cubicBezTo>
                  <a:pt x="4813300" y="4673600"/>
                  <a:pt x="4737100" y="4864100"/>
                  <a:pt x="4648200" y="4927600"/>
                </a:cubicBezTo>
                <a:cubicBezTo>
                  <a:pt x="4559300" y="4978400"/>
                  <a:pt x="4445000" y="5156200"/>
                  <a:pt x="4406900" y="5321300"/>
                </a:cubicBezTo>
                <a:cubicBezTo>
                  <a:pt x="4318000" y="5689600"/>
                  <a:pt x="4241800" y="5765800"/>
                  <a:pt x="3860800" y="5854700"/>
                </a:cubicBezTo>
                <a:lnTo>
                  <a:pt x="3835400" y="5854700"/>
                </a:lnTo>
                <a:cubicBezTo>
                  <a:pt x="3670300" y="5905500"/>
                  <a:pt x="3530600" y="5969000"/>
                  <a:pt x="3530600" y="6019800"/>
                </a:cubicBezTo>
                <a:cubicBezTo>
                  <a:pt x="3530600" y="6057900"/>
                  <a:pt x="3378200" y="6096000"/>
                  <a:pt x="3213100" y="6096000"/>
                </a:cubicBezTo>
                <a:close/>
                <a:moveTo>
                  <a:pt x="-165100" y="6108700"/>
                </a:moveTo>
                <a:moveTo>
                  <a:pt x="965200" y="5143500"/>
                </a:moveTo>
                <a:lnTo>
                  <a:pt x="3213100" y="5143500"/>
                </a:lnTo>
                <a:cubicBezTo>
                  <a:pt x="3568700" y="5143500"/>
                  <a:pt x="3683000" y="5054600"/>
                  <a:pt x="3860800" y="4660900"/>
                </a:cubicBezTo>
                <a:lnTo>
                  <a:pt x="3886200" y="4610100"/>
                </a:lnTo>
                <a:cubicBezTo>
                  <a:pt x="3949700" y="4457700"/>
                  <a:pt x="4013200" y="4241800"/>
                  <a:pt x="4013200" y="4140200"/>
                </a:cubicBezTo>
                <a:cubicBezTo>
                  <a:pt x="4013200" y="3746500"/>
                  <a:pt x="3848100" y="3530600"/>
                  <a:pt x="3530600" y="3530600"/>
                </a:cubicBezTo>
                <a:lnTo>
                  <a:pt x="1689100" y="3530600"/>
                </a:lnTo>
                <a:cubicBezTo>
                  <a:pt x="1371600" y="3530600"/>
                  <a:pt x="1358900" y="3543300"/>
                  <a:pt x="1282700" y="3848100"/>
                </a:cubicBezTo>
                <a:close/>
                <a:moveTo>
                  <a:pt x="7874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58" name="Freeform 15658"/>
          <p:cNvSpPr/>
          <p:nvPr/>
        </p:nvSpPr>
        <p:spPr>
          <a:xfrm rot="0" flipH="0" flipV="0">
            <a:off x="19856058" y="1886685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59" name="Freeform 15659"/>
          <p:cNvSpPr/>
          <p:nvPr/>
        </p:nvSpPr>
        <p:spPr>
          <a:xfrm rot="0" flipH="0" flipV="0">
            <a:off x="19916949" y="18842481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60" name="Freeform 15660"/>
          <p:cNvSpPr/>
          <p:nvPr/>
        </p:nvSpPr>
        <p:spPr>
          <a:xfrm rot="0" flipH="0" flipV="0">
            <a:off x="19942248" y="18866370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61" name="Freeform 15661"/>
          <p:cNvSpPr/>
          <p:nvPr/>
        </p:nvSpPr>
        <p:spPr>
          <a:xfrm rot="0" flipH="0" flipV="0">
            <a:off x="19991437" y="18866973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62" name="Freeform 15662"/>
          <p:cNvSpPr/>
          <p:nvPr/>
        </p:nvSpPr>
        <p:spPr>
          <a:xfrm rot="0" flipH="0" flipV="0">
            <a:off x="20068857" y="18865405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63" name="Freeform 15663"/>
          <p:cNvSpPr/>
          <p:nvPr/>
        </p:nvSpPr>
        <p:spPr>
          <a:xfrm rot="0" flipH="0" flipV="0">
            <a:off x="20193556" y="18839465"/>
            <a:ext cx="57912" cy="83851"/>
          </a:xfrm>
          <a:custGeom>
            <a:pathLst>
              <a:path w="6096000" h="8826500">
                <a:moveTo>
                  <a:pt x="800100" y="7861300"/>
                </a:moveTo>
                <a:lnTo>
                  <a:pt x="2882900" y="7861300"/>
                </a:lnTo>
                <a:cubicBezTo>
                  <a:pt x="3086100" y="7861300"/>
                  <a:pt x="3289300" y="7785100"/>
                  <a:pt x="3429000" y="7632700"/>
                </a:cubicBezTo>
                <a:lnTo>
                  <a:pt x="3784600" y="7289800"/>
                </a:lnTo>
                <a:cubicBezTo>
                  <a:pt x="4038600" y="7035800"/>
                  <a:pt x="4152900" y="6794500"/>
                  <a:pt x="4216400" y="6375400"/>
                </a:cubicBezTo>
                <a:lnTo>
                  <a:pt x="4254500" y="6146800"/>
                </a:lnTo>
                <a:cubicBezTo>
                  <a:pt x="4279900" y="5981700"/>
                  <a:pt x="4343400" y="5753100"/>
                  <a:pt x="4394200" y="5613400"/>
                </a:cubicBezTo>
                <a:cubicBezTo>
                  <a:pt x="4508500" y="5334000"/>
                  <a:pt x="4508500" y="5334000"/>
                  <a:pt x="4330700" y="5016500"/>
                </a:cubicBezTo>
                <a:cubicBezTo>
                  <a:pt x="4051300" y="4521200"/>
                  <a:pt x="3670300" y="4330700"/>
                  <a:pt x="2971800" y="4330700"/>
                </a:cubicBezTo>
                <a:lnTo>
                  <a:pt x="2565400" y="4330700"/>
                </a:lnTo>
                <a:cubicBezTo>
                  <a:pt x="2349500" y="4330700"/>
                  <a:pt x="2247900" y="4229100"/>
                  <a:pt x="2247900" y="4013200"/>
                </a:cubicBezTo>
                <a:lnTo>
                  <a:pt x="2247900" y="3848100"/>
                </a:lnTo>
                <a:cubicBezTo>
                  <a:pt x="2247900" y="3619500"/>
                  <a:pt x="2324100" y="3530600"/>
                  <a:pt x="2565400" y="3530600"/>
                </a:cubicBezTo>
                <a:lnTo>
                  <a:pt x="3683000" y="3530600"/>
                </a:lnTo>
                <a:cubicBezTo>
                  <a:pt x="4000500" y="3530600"/>
                  <a:pt x="4584700" y="3276600"/>
                  <a:pt x="4826000" y="3035300"/>
                </a:cubicBezTo>
                <a:lnTo>
                  <a:pt x="4902200" y="2959100"/>
                </a:lnTo>
                <a:cubicBezTo>
                  <a:pt x="5029200" y="2832100"/>
                  <a:pt x="5156200" y="2641600"/>
                  <a:pt x="5194300" y="2527300"/>
                </a:cubicBezTo>
                <a:cubicBezTo>
                  <a:pt x="5232400" y="2413000"/>
                  <a:pt x="5308600" y="2222500"/>
                  <a:pt x="5359400" y="2082800"/>
                </a:cubicBezTo>
                <a:cubicBezTo>
                  <a:pt x="5473700" y="1790700"/>
                  <a:pt x="5473700" y="1790700"/>
                  <a:pt x="5283200" y="1536700"/>
                </a:cubicBezTo>
                <a:lnTo>
                  <a:pt x="5194300" y="1422400"/>
                </a:lnTo>
                <a:cubicBezTo>
                  <a:pt x="4914900" y="1028700"/>
                  <a:pt x="4826000" y="965200"/>
                  <a:pt x="4483100" y="952500"/>
                </a:cubicBezTo>
                <a:lnTo>
                  <a:pt x="2565400" y="838200"/>
                </a:lnTo>
                <a:cubicBezTo>
                  <a:pt x="2387600" y="825500"/>
                  <a:pt x="2247900" y="711200"/>
                  <a:pt x="2247900" y="571500"/>
                </a:cubicBezTo>
                <a:cubicBezTo>
                  <a:pt x="2247900" y="228600"/>
                  <a:pt x="2501900" y="0"/>
                  <a:pt x="2882900" y="0"/>
                </a:cubicBezTo>
                <a:lnTo>
                  <a:pt x="4165600" y="0"/>
                </a:lnTo>
                <a:cubicBezTo>
                  <a:pt x="4343400" y="0"/>
                  <a:pt x="4622800" y="38100"/>
                  <a:pt x="4775200" y="88900"/>
                </a:cubicBezTo>
                <a:lnTo>
                  <a:pt x="5105400" y="177800"/>
                </a:lnTo>
                <a:cubicBezTo>
                  <a:pt x="5448300" y="279400"/>
                  <a:pt x="5765800" y="584200"/>
                  <a:pt x="5765800" y="800100"/>
                </a:cubicBezTo>
                <a:cubicBezTo>
                  <a:pt x="5765800" y="889000"/>
                  <a:pt x="5842000" y="965200"/>
                  <a:pt x="5930900" y="965200"/>
                </a:cubicBezTo>
                <a:cubicBezTo>
                  <a:pt x="6019800" y="965200"/>
                  <a:pt x="6096000" y="1104900"/>
                  <a:pt x="6096000" y="1282700"/>
                </a:cubicBezTo>
                <a:lnTo>
                  <a:pt x="6096000" y="2565400"/>
                </a:lnTo>
                <a:cubicBezTo>
                  <a:pt x="6096000" y="2921000"/>
                  <a:pt x="5943600" y="3213100"/>
                  <a:pt x="5600700" y="3543300"/>
                </a:cubicBezTo>
                <a:lnTo>
                  <a:pt x="5207000" y="3911600"/>
                </a:lnTo>
                <a:cubicBezTo>
                  <a:pt x="4927600" y="4165600"/>
                  <a:pt x="4927600" y="4229100"/>
                  <a:pt x="5118100" y="4660900"/>
                </a:cubicBezTo>
                <a:lnTo>
                  <a:pt x="5143500" y="4724400"/>
                </a:lnTo>
                <a:cubicBezTo>
                  <a:pt x="5295900" y="5080000"/>
                  <a:pt x="5321300" y="5448300"/>
                  <a:pt x="5232400" y="5918200"/>
                </a:cubicBezTo>
                <a:lnTo>
                  <a:pt x="5067300" y="6692900"/>
                </a:lnTo>
                <a:cubicBezTo>
                  <a:pt x="5029200" y="6858000"/>
                  <a:pt x="4940300" y="7112000"/>
                  <a:pt x="4876800" y="7264400"/>
                </a:cubicBezTo>
                <a:lnTo>
                  <a:pt x="4826000" y="7378700"/>
                </a:lnTo>
                <a:cubicBezTo>
                  <a:pt x="4762500" y="7531100"/>
                  <a:pt x="4597400" y="7747000"/>
                  <a:pt x="4483100" y="7874000"/>
                </a:cubicBezTo>
                <a:lnTo>
                  <a:pt x="4076700" y="8280400"/>
                </a:lnTo>
                <a:cubicBezTo>
                  <a:pt x="3949700" y="8407400"/>
                  <a:pt x="3695700" y="8547100"/>
                  <a:pt x="3517900" y="8610600"/>
                </a:cubicBezTo>
                <a:lnTo>
                  <a:pt x="3136900" y="8724900"/>
                </a:lnTo>
                <a:cubicBezTo>
                  <a:pt x="2959100" y="8775700"/>
                  <a:pt x="2667000" y="8826500"/>
                  <a:pt x="2489200" y="8826500"/>
                </a:cubicBezTo>
                <a:lnTo>
                  <a:pt x="635000" y="8826500"/>
                </a:lnTo>
                <a:cubicBezTo>
                  <a:pt x="165100" y="8826500"/>
                  <a:pt x="0" y="8750300"/>
                  <a:pt x="0" y="8534400"/>
                </a:cubicBezTo>
                <a:cubicBezTo>
                  <a:pt x="0" y="8432800"/>
                  <a:pt x="101600" y="8242300"/>
                  <a:pt x="228600" y="8115300"/>
                </a:cubicBezTo>
                <a:lnTo>
                  <a:pt x="254000" y="8089900"/>
                </a:lnTo>
                <a:cubicBezTo>
                  <a:pt x="381000" y="7962900"/>
                  <a:pt x="622300" y="7861300"/>
                  <a:pt x="800100" y="7861300"/>
                </a:cubicBezTo>
                <a:close/>
                <a:moveTo>
                  <a:pt x="1435100" y="8953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64" name="Freeform 15664"/>
          <p:cNvSpPr/>
          <p:nvPr/>
        </p:nvSpPr>
        <p:spPr>
          <a:xfrm rot="0" flipH="0" flipV="0">
            <a:off x="20260480" y="18842119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65" name="Freeform 15665"/>
          <p:cNvSpPr/>
          <p:nvPr/>
        </p:nvSpPr>
        <p:spPr>
          <a:xfrm rot="0" flipH="0" flipV="0">
            <a:off x="20320889" y="18842119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66" name="Freeform 15666"/>
          <p:cNvSpPr/>
          <p:nvPr/>
        </p:nvSpPr>
        <p:spPr>
          <a:xfrm rot="0" flipH="0" flipV="0">
            <a:off x="20381901" y="18867094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67" name="Freeform 15667"/>
          <p:cNvSpPr/>
          <p:nvPr/>
        </p:nvSpPr>
        <p:spPr>
          <a:xfrm rot="0" flipH="0" flipV="0">
            <a:off x="20442550" y="18842481"/>
            <a:ext cx="60928" cy="82283"/>
          </a:xfrm>
          <a:custGeom>
            <a:pathLst>
              <a:path w="6413500" h="8661400">
                <a:moveTo>
                  <a:pt x="533400" y="7112000"/>
                </a:moveTo>
                <a:lnTo>
                  <a:pt x="4330700" y="1816100"/>
                </a:lnTo>
                <a:cubicBezTo>
                  <a:pt x="4876800" y="1041400"/>
                  <a:pt x="5918200" y="0"/>
                  <a:pt x="6134100" y="0"/>
                </a:cubicBezTo>
                <a:cubicBezTo>
                  <a:pt x="6337300" y="0"/>
                  <a:pt x="6413500" y="139700"/>
                  <a:pt x="6413500" y="558800"/>
                </a:cubicBezTo>
                <a:cubicBezTo>
                  <a:pt x="6413500" y="774700"/>
                  <a:pt x="6172200" y="1295400"/>
                  <a:pt x="5880100" y="1701800"/>
                </a:cubicBezTo>
                <a:lnTo>
                  <a:pt x="1752600" y="7480300"/>
                </a:lnTo>
                <a:cubicBezTo>
                  <a:pt x="1155700" y="8318500"/>
                  <a:pt x="762000" y="8661400"/>
                  <a:pt x="406400" y="8661400"/>
                </a:cubicBezTo>
                <a:cubicBezTo>
                  <a:pt x="76200" y="8661400"/>
                  <a:pt x="0" y="8559800"/>
                  <a:pt x="0" y="8178800"/>
                </a:cubicBezTo>
                <a:cubicBezTo>
                  <a:pt x="0" y="8001000"/>
                  <a:pt x="241300" y="7518400"/>
                  <a:pt x="533400" y="7112000"/>
                </a:cubicBezTo>
                <a:close/>
                <a:moveTo>
                  <a:pt x="10160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68" name="Freeform 15668"/>
          <p:cNvSpPr/>
          <p:nvPr/>
        </p:nvSpPr>
        <p:spPr>
          <a:xfrm rot="0" flipH="0" flipV="0">
            <a:off x="20513939" y="18866370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69" name="Freeform 15669"/>
          <p:cNvSpPr/>
          <p:nvPr/>
        </p:nvSpPr>
        <p:spPr>
          <a:xfrm rot="0" flipH="0" flipV="0">
            <a:off x="20580741" y="18815094"/>
            <a:ext cx="39693" cy="57912"/>
          </a:xfrm>
          <a:custGeom>
            <a:pathLst>
              <a:path w="4178300" h="6096000">
                <a:moveTo>
                  <a:pt x="2438400" y="6096000"/>
                </a:moveTo>
                <a:lnTo>
                  <a:pt x="457200" y="6096000"/>
                </a:lnTo>
                <a:cubicBezTo>
                  <a:pt x="203200" y="6096000"/>
                  <a:pt x="0" y="5943600"/>
                  <a:pt x="0" y="5765800"/>
                </a:cubicBezTo>
                <a:cubicBezTo>
                  <a:pt x="0" y="5321300"/>
                  <a:pt x="25400" y="5270500"/>
                  <a:pt x="393700" y="4902200"/>
                </a:cubicBezTo>
                <a:lnTo>
                  <a:pt x="2768600" y="2514600"/>
                </a:lnTo>
                <a:cubicBezTo>
                  <a:pt x="3822700" y="1447800"/>
                  <a:pt x="3810000" y="635000"/>
                  <a:pt x="2755900" y="635000"/>
                </a:cubicBezTo>
                <a:lnTo>
                  <a:pt x="2705100" y="635000"/>
                </a:lnTo>
                <a:cubicBezTo>
                  <a:pt x="2451100" y="635000"/>
                  <a:pt x="2120900" y="800100"/>
                  <a:pt x="1955800" y="990600"/>
                </a:cubicBezTo>
                <a:lnTo>
                  <a:pt x="1739900" y="1244600"/>
                </a:lnTo>
                <a:cubicBezTo>
                  <a:pt x="1587500" y="1447800"/>
                  <a:pt x="1346200" y="1600200"/>
                  <a:pt x="1206500" y="1600200"/>
                </a:cubicBezTo>
                <a:cubicBezTo>
                  <a:pt x="1079500" y="1600200"/>
                  <a:pt x="965200" y="1460500"/>
                  <a:pt x="965200" y="1282700"/>
                </a:cubicBezTo>
                <a:cubicBezTo>
                  <a:pt x="965200" y="901700"/>
                  <a:pt x="1498600" y="317500"/>
                  <a:pt x="1854200" y="317500"/>
                </a:cubicBezTo>
                <a:cubicBezTo>
                  <a:pt x="1981200" y="317500"/>
                  <a:pt x="2082800" y="241300"/>
                  <a:pt x="2082800" y="152400"/>
                </a:cubicBezTo>
                <a:cubicBezTo>
                  <a:pt x="2082800" y="63500"/>
                  <a:pt x="2298700" y="0"/>
                  <a:pt x="2540000" y="0"/>
                </a:cubicBezTo>
                <a:lnTo>
                  <a:pt x="3073400" y="0"/>
                </a:lnTo>
                <a:cubicBezTo>
                  <a:pt x="3327400" y="0"/>
                  <a:pt x="3683000" y="139700"/>
                  <a:pt x="3848100" y="317500"/>
                </a:cubicBezTo>
                <a:cubicBezTo>
                  <a:pt x="4025900" y="495300"/>
                  <a:pt x="4178300" y="838200"/>
                  <a:pt x="4178300" y="1092200"/>
                </a:cubicBezTo>
                <a:lnTo>
                  <a:pt x="4178300" y="1143000"/>
                </a:lnTo>
                <a:cubicBezTo>
                  <a:pt x="4178300" y="1727200"/>
                  <a:pt x="4000500" y="2120900"/>
                  <a:pt x="3619500" y="2400300"/>
                </a:cubicBezTo>
                <a:cubicBezTo>
                  <a:pt x="3454400" y="2514600"/>
                  <a:pt x="3187700" y="2768600"/>
                  <a:pt x="3022600" y="2946400"/>
                </a:cubicBezTo>
                <a:lnTo>
                  <a:pt x="1955800" y="4102100"/>
                </a:lnTo>
                <a:cubicBezTo>
                  <a:pt x="1790700" y="4279900"/>
                  <a:pt x="1524000" y="4584700"/>
                  <a:pt x="1371600" y="4775200"/>
                </a:cubicBezTo>
                <a:lnTo>
                  <a:pt x="1104900" y="5105400"/>
                </a:lnTo>
                <a:cubicBezTo>
                  <a:pt x="850900" y="5410200"/>
                  <a:pt x="863600" y="5448300"/>
                  <a:pt x="1270000" y="5448300"/>
                </a:cubicBezTo>
                <a:lnTo>
                  <a:pt x="2438400" y="5448300"/>
                </a:lnTo>
                <a:cubicBezTo>
                  <a:pt x="2679700" y="5448300"/>
                  <a:pt x="2895600" y="5600700"/>
                  <a:pt x="2895600" y="5765800"/>
                </a:cubicBezTo>
                <a:cubicBezTo>
                  <a:pt x="2895600" y="5943600"/>
                  <a:pt x="2679700" y="6096000"/>
                  <a:pt x="2438400" y="6096000"/>
                </a:cubicBezTo>
                <a:close/>
                <a:moveTo>
                  <a:pt x="5397500" y="11518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70" name="Freeform 15670"/>
          <p:cNvSpPr/>
          <p:nvPr/>
        </p:nvSpPr>
        <p:spPr>
          <a:xfrm rot="0" flipH="0" flipV="0">
            <a:off x="20629206" y="18912217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71" name="Rectangle 15671"/>
          <p:cNvSpPr/>
          <p:nvPr/>
        </p:nvSpPr>
        <p:spPr>
          <a:xfrm rot="0" flipH="0" flipV="0">
            <a:off x="15163169" y="18806648"/>
            <a:ext cx="5337482" cy="416471"/>
          </a:xfrm>
          <a:prstGeom prst="rect">
            <a:avLst/>
          </a:prstGeom>
        </p:spPr>
      </p:sp>
      <p:sp>
        <p:nvSpPr>
          <p:cNvPr id="15672" name="Freeform 15672"/>
          <p:cNvSpPr/>
          <p:nvPr/>
        </p:nvSpPr>
        <p:spPr>
          <a:xfrm rot="0" flipH="0" flipV="0">
            <a:off x="15175837" y="19120567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73" name="Freeform 15673"/>
          <p:cNvSpPr/>
          <p:nvPr/>
        </p:nvSpPr>
        <p:spPr>
          <a:xfrm rot="0" flipH="0" flipV="0">
            <a:off x="15219876" y="19120567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74" name="Freeform 15674"/>
          <p:cNvSpPr/>
          <p:nvPr/>
        </p:nvSpPr>
        <p:spPr>
          <a:xfrm rot="0" flipH="0" flipV="0">
            <a:off x="15249318" y="19193801"/>
            <a:ext cx="6153" cy="9169"/>
          </a:xfrm>
          <a:custGeom>
            <a:pathLst>
              <a:path w="647700" h="965200">
                <a:moveTo>
                  <a:pt x="647700" y="317500"/>
                </a:moveTo>
                <a:lnTo>
                  <a:pt x="647700" y="647700"/>
                </a:lnTo>
                <a:cubicBezTo>
                  <a:pt x="647700" y="812800"/>
                  <a:pt x="495300" y="965200"/>
                  <a:pt x="317500" y="965200"/>
                </a:cubicBezTo>
                <a:cubicBezTo>
                  <a:pt x="139700" y="965200"/>
                  <a:pt x="0" y="812800"/>
                  <a:pt x="0" y="647700"/>
                </a:cubicBezTo>
                <a:lnTo>
                  <a:pt x="0" y="317500"/>
                </a:lnTo>
                <a:cubicBezTo>
                  <a:pt x="0" y="139700"/>
                  <a:pt x="139700" y="0"/>
                  <a:pt x="317500" y="0"/>
                </a:cubicBezTo>
                <a:cubicBezTo>
                  <a:pt x="495300" y="0"/>
                  <a:pt x="647700" y="139700"/>
                  <a:pt x="647700" y="317500"/>
                </a:cubicBezTo>
                <a:close/>
                <a:moveTo>
                  <a:pt x="977900" y="109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75" name="Freeform 15675"/>
          <p:cNvSpPr/>
          <p:nvPr/>
        </p:nvSpPr>
        <p:spPr>
          <a:xfrm rot="0" flipH="0" flipV="0">
            <a:off x="15343731" y="18982677"/>
            <a:ext cx="56464" cy="79267"/>
          </a:xfrm>
          <a:custGeom>
            <a:pathLst>
              <a:path w="5943600" h="8343900">
                <a:moveTo>
                  <a:pt x="3238500" y="0"/>
                </a:moveTo>
                <a:lnTo>
                  <a:pt x="5029200" y="0"/>
                </a:lnTo>
                <a:cubicBezTo>
                  <a:pt x="5524500" y="0"/>
                  <a:pt x="5943600" y="76200"/>
                  <a:pt x="5943600" y="165100"/>
                </a:cubicBezTo>
                <a:cubicBezTo>
                  <a:pt x="5943600" y="254000"/>
                  <a:pt x="5918200" y="393700"/>
                  <a:pt x="5892800" y="482600"/>
                </a:cubicBezTo>
                <a:cubicBezTo>
                  <a:pt x="5867400" y="571500"/>
                  <a:pt x="5435600" y="647700"/>
                  <a:pt x="4927600" y="647700"/>
                </a:cubicBezTo>
                <a:lnTo>
                  <a:pt x="3797300" y="647700"/>
                </a:lnTo>
                <a:cubicBezTo>
                  <a:pt x="2806700" y="647700"/>
                  <a:pt x="1930400" y="1320800"/>
                  <a:pt x="1930400" y="2082800"/>
                </a:cubicBezTo>
                <a:cubicBezTo>
                  <a:pt x="1930400" y="2349500"/>
                  <a:pt x="1841500" y="2971800"/>
                  <a:pt x="1727200" y="3454400"/>
                </a:cubicBezTo>
                <a:lnTo>
                  <a:pt x="1270000" y="5524500"/>
                </a:lnTo>
                <a:cubicBezTo>
                  <a:pt x="1155700" y="6019800"/>
                  <a:pt x="965200" y="6413500"/>
                  <a:pt x="850900" y="6413500"/>
                </a:cubicBezTo>
                <a:cubicBezTo>
                  <a:pt x="622300" y="6413500"/>
                  <a:pt x="596900" y="6578600"/>
                  <a:pt x="736600" y="7061200"/>
                </a:cubicBezTo>
                <a:cubicBezTo>
                  <a:pt x="800100" y="7239000"/>
                  <a:pt x="1244600" y="7378700"/>
                  <a:pt x="1752600" y="7378700"/>
                </a:cubicBezTo>
                <a:lnTo>
                  <a:pt x="2616200" y="7378700"/>
                </a:lnTo>
                <a:cubicBezTo>
                  <a:pt x="3594100" y="7378700"/>
                  <a:pt x="3848100" y="7518400"/>
                  <a:pt x="3848100" y="8026400"/>
                </a:cubicBezTo>
                <a:cubicBezTo>
                  <a:pt x="3848100" y="8191500"/>
                  <a:pt x="3441700" y="8343900"/>
                  <a:pt x="2946400" y="8343900"/>
                </a:cubicBezTo>
                <a:lnTo>
                  <a:pt x="1562100" y="8343900"/>
                </a:lnTo>
                <a:cubicBezTo>
                  <a:pt x="1054100" y="8343900"/>
                  <a:pt x="495300" y="8191500"/>
                  <a:pt x="330200" y="8026400"/>
                </a:cubicBezTo>
                <a:cubicBezTo>
                  <a:pt x="152400" y="7848600"/>
                  <a:pt x="0" y="7289800"/>
                  <a:pt x="0" y="6794500"/>
                </a:cubicBezTo>
                <a:lnTo>
                  <a:pt x="0" y="6045200"/>
                </a:lnTo>
                <a:cubicBezTo>
                  <a:pt x="0" y="4927600"/>
                  <a:pt x="177800" y="4165600"/>
                  <a:pt x="444500" y="4165600"/>
                </a:cubicBezTo>
                <a:cubicBezTo>
                  <a:pt x="558800" y="4165600"/>
                  <a:pt x="736600" y="3784600"/>
                  <a:pt x="850900" y="3302000"/>
                </a:cubicBezTo>
                <a:lnTo>
                  <a:pt x="1028700" y="2527300"/>
                </a:lnTo>
                <a:cubicBezTo>
                  <a:pt x="1460500" y="762000"/>
                  <a:pt x="2120900" y="0"/>
                  <a:pt x="3238500" y="0"/>
                </a:cubicBezTo>
                <a:close/>
                <a:moveTo>
                  <a:pt x="8039100" y="8356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76" name="Freeform 15676"/>
          <p:cNvSpPr/>
          <p:nvPr/>
        </p:nvSpPr>
        <p:spPr>
          <a:xfrm rot="0" flipH="0" flipV="0">
            <a:off x="15397972" y="19005117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77" name="Freeform 15677"/>
          <p:cNvSpPr/>
          <p:nvPr/>
        </p:nvSpPr>
        <p:spPr>
          <a:xfrm rot="0" flipH="0" flipV="0">
            <a:off x="15458487" y="19004273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78" name="Freeform 15678"/>
          <p:cNvSpPr/>
          <p:nvPr/>
        </p:nvSpPr>
        <p:spPr>
          <a:xfrm rot="0" flipH="0" flipV="0">
            <a:off x="15520089" y="19004032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79" name="Freeform 15679"/>
          <p:cNvSpPr/>
          <p:nvPr/>
        </p:nvSpPr>
        <p:spPr>
          <a:xfrm rot="0" flipH="0" flipV="0">
            <a:off x="15590618" y="18978816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80" name="Freeform 15680"/>
          <p:cNvSpPr/>
          <p:nvPr/>
        </p:nvSpPr>
        <p:spPr>
          <a:xfrm rot="0" flipH="0" flipV="0">
            <a:off x="15702943" y="19003549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81" name="Freeform 15681"/>
          <p:cNvSpPr/>
          <p:nvPr/>
        </p:nvSpPr>
        <p:spPr>
          <a:xfrm rot="0" flipH="0" flipV="0">
            <a:off x="15787984" y="19004152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82" name="Freeform 15682"/>
          <p:cNvSpPr/>
          <p:nvPr/>
        </p:nvSpPr>
        <p:spPr>
          <a:xfrm rot="0" flipH="0" flipV="0">
            <a:off x="15851307" y="18979540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83" name="Freeform 15683"/>
          <p:cNvSpPr/>
          <p:nvPr/>
        </p:nvSpPr>
        <p:spPr>
          <a:xfrm rot="0" flipH="0" flipV="0">
            <a:off x="15908356" y="19004152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84" name="Freeform 15684"/>
          <p:cNvSpPr/>
          <p:nvPr/>
        </p:nvSpPr>
        <p:spPr>
          <a:xfrm rot="0" flipH="0" flipV="0">
            <a:off x="15966974" y="19004394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85" name="Freeform 15685"/>
          <p:cNvSpPr/>
          <p:nvPr/>
        </p:nvSpPr>
        <p:spPr>
          <a:xfrm rot="0" flipH="0" flipV="0">
            <a:off x="16028488" y="19004152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86" name="Freeform 15686"/>
          <p:cNvSpPr/>
          <p:nvPr/>
        </p:nvSpPr>
        <p:spPr>
          <a:xfrm rot="0" flipH="0" flipV="0">
            <a:off x="16089640" y="18979902"/>
            <a:ext cx="48018" cy="82283"/>
          </a:xfrm>
          <a:custGeom>
            <a:pathLst>
              <a:path w="5054600" h="8661400">
                <a:moveTo>
                  <a:pt x="469900" y="4343400"/>
                </a:moveTo>
                <a:lnTo>
                  <a:pt x="1206500" y="1879600"/>
                </a:lnTo>
                <a:cubicBezTo>
                  <a:pt x="1587500" y="584200"/>
                  <a:pt x="2298700" y="0"/>
                  <a:pt x="3479800" y="0"/>
                </a:cubicBezTo>
                <a:cubicBezTo>
                  <a:pt x="4660900" y="0"/>
                  <a:pt x="5054600" y="355600"/>
                  <a:pt x="5054600" y="1435100"/>
                </a:cubicBezTo>
                <a:cubicBezTo>
                  <a:pt x="5054600" y="1879600"/>
                  <a:pt x="4902200" y="2336800"/>
                  <a:pt x="4724400" y="2438400"/>
                </a:cubicBezTo>
                <a:cubicBezTo>
                  <a:pt x="4546600" y="2552700"/>
                  <a:pt x="4406900" y="2692400"/>
                  <a:pt x="4406900" y="2755900"/>
                </a:cubicBezTo>
                <a:cubicBezTo>
                  <a:pt x="4406900" y="2832100"/>
                  <a:pt x="4483100" y="2882900"/>
                  <a:pt x="4572000" y="2882900"/>
                </a:cubicBezTo>
                <a:cubicBezTo>
                  <a:pt x="4851400" y="2882900"/>
                  <a:pt x="5054600" y="3568700"/>
                  <a:pt x="5054600" y="4521200"/>
                </a:cubicBezTo>
                <a:lnTo>
                  <a:pt x="5054600" y="4864100"/>
                </a:lnTo>
                <a:cubicBezTo>
                  <a:pt x="5054600" y="5829300"/>
                  <a:pt x="4940300" y="6286500"/>
                  <a:pt x="4445000" y="7315200"/>
                </a:cubicBezTo>
                <a:cubicBezTo>
                  <a:pt x="3924300" y="8420100"/>
                  <a:pt x="3505200" y="8661400"/>
                  <a:pt x="2133600" y="8661400"/>
                </a:cubicBezTo>
                <a:lnTo>
                  <a:pt x="1790700" y="8661400"/>
                </a:lnTo>
                <a:cubicBezTo>
                  <a:pt x="342900" y="8661400"/>
                  <a:pt x="0" y="8128000"/>
                  <a:pt x="139700" y="6184900"/>
                </a:cubicBezTo>
                <a:lnTo>
                  <a:pt x="152400" y="6083300"/>
                </a:lnTo>
                <a:cubicBezTo>
                  <a:pt x="190500" y="5600700"/>
                  <a:pt x="330200" y="4813300"/>
                  <a:pt x="469900" y="4343400"/>
                </a:cubicBezTo>
                <a:close/>
                <a:moveTo>
                  <a:pt x="3835400" y="8648700"/>
                </a:moveTo>
                <a:moveTo>
                  <a:pt x="3632200" y="965200"/>
                </a:moveTo>
                <a:lnTo>
                  <a:pt x="3263900" y="965200"/>
                </a:lnTo>
                <a:cubicBezTo>
                  <a:pt x="2679700" y="965200"/>
                  <a:pt x="2159000" y="1473200"/>
                  <a:pt x="2159000" y="2057400"/>
                </a:cubicBezTo>
                <a:lnTo>
                  <a:pt x="2159000" y="2425700"/>
                </a:lnTo>
                <a:cubicBezTo>
                  <a:pt x="2159000" y="2679700"/>
                  <a:pt x="2235200" y="2882900"/>
                  <a:pt x="2324100" y="2882900"/>
                </a:cubicBezTo>
                <a:cubicBezTo>
                  <a:pt x="2413000" y="2882900"/>
                  <a:pt x="2476500" y="2806700"/>
                  <a:pt x="2476500" y="2730500"/>
                </a:cubicBezTo>
                <a:cubicBezTo>
                  <a:pt x="2476500" y="2641600"/>
                  <a:pt x="2692400" y="2565400"/>
                  <a:pt x="2933700" y="2565400"/>
                </a:cubicBezTo>
                <a:lnTo>
                  <a:pt x="2984500" y="2565400"/>
                </a:lnTo>
                <a:cubicBezTo>
                  <a:pt x="3238500" y="2565400"/>
                  <a:pt x="3441700" y="2489200"/>
                  <a:pt x="3441700" y="2400300"/>
                </a:cubicBezTo>
                <a:cubicBezTo>
                  <a:pt x="3441700" y="2311400"/>
                  <a:pt x="3594100" y="2247900"/>
                  <a:pt x="3759200" y="2247900"/>
                </a:cubicBezTo>
                <a:cubicBezTo>
                  <a:pt x="3937000" y="2247900"/>
                  <a:pt x="4089400" y="2032000"/>
                  <a:pt x="4089400" y="1790700"/>
                </a:cubicBezTo>
                <a:lnTo>
                  <a:pt x="4089400" y="1409700"/>
                </a:lnTo>
                <a:cubicBezTo>
                  <a:pt x="4089400" y="1117600"/>
                  <a:pt x="3937000" y="965200"/>
                  <a:pt x="3632200" y="965200"/>
                </a:cubicBezTo>
                <a:close/>
                <a:moveTo>
                  <a:pt x="7213600" y="8648700"/>
                </a:moveTo>
                <a:moveTo>
                  <a:pt x="1651000" y="7696200"/>
                </a:moveTo>
                <a:lnTo>
                  <a:pt x="2667000" y="7696200"/>
                </a:lnTo>
                <a:cubicBezTo>
                  <a:pt x="3200400" y="7696200"/>
                  <a:pt x="3441700" y="7493000"/>
                  <a:pt x="3441700" y="7061200"/>
                </a:cubicBezTo>
                <a:cubicBezTo>
                  <a:pt x="3441700" y="6883400"/>
                  <a:pt x="3517900" y="6731000"/>
                  <a:pt x="3606800" y="6731000"/>
                </a:cubicBezTo>
                <a:cubicBezTo>
                  <a:pt x="3695700" y="6731000"/>
                  <a:pt x="3759200" y="6527800"/>
                  <a:pt x="3759200" y="6273800"/>
                </a:cubicBezTo>
                <a:lnTo>
                  <a:pt x="3759200" y="6223000"/>
                </a:lnTo>
                <a:cubicBezTo>
                  <a:pt x="3759200" y="5981700"/>
                  <a:pt x="3835400" y="5778500"/>
                  <a:pt x="3924300" y="5778500"/>
                </a:cubicBezTo>
                <a:cubicBezTo>
                  <a:pt x="4013200" y="5778500"/>
                  <a:pt x="4089400" y="5562600"/>
                  <a:pt x="4089400" y="5321300"/>
                </a:cubicBezTo>
                <a:lnTo>
                  <a:pt x="4089400" y="4940300"/>
                </a:lnTo>
                <a:cubicBezTo>
                  <a:pt x="4089400" y="4699000"/>
                  <a:pt x="4152900" y="4483100"/>
                  <a:pt x="4241800" y="4483100"/>
                </a:cubicBezTo>
                <a:cubicBezTo>
                  <a:pt x="4330700" y="4483100"/>
                  <a:pt x="4406900" y="4419600"/>
                  <a:pt x="4406900" y="4330700"/>
                </a:cubicBezTo>
                <a:cubicBezTo>
                  <a:pt x="4406900" y="4241800"/>
                  <a:pt x="4267200" y="4025900"/>
                  <a:pt x="4089400" y="3848100"/>
                </a:cubicBezTo>
                <a:cubicBezTo>
                  <a:pt x="3911600" y="3670300"/>
                  <a:pt x="3556000" y="3530600"/>
                  <a:pt x="3314700" y="3530600"/>
                </a:cubicBezTo>
                <a:lnTo>
                  <a:pt x="2933700" y="3530600"/>
                </a:lnTo>
                <a:cubicBezTo>
                  <a:pt x="2692400" y="3530600"/>
                  <a:pt x="2476500" y="3594100"/>
                  <a:pt x="2476500" y="3683000"/>
                </a:cubicBezTo>
                <a:cubicBezTo>
                  <a:pt x="2476500" y="3771900"/>
                  <a:pt x="2336800" y="3848100"/>
                  <a:pt x="2159000" y="3848100"/>
                </a:cubicBezTo>
                <a:cubicBezTo>
                  <a:pt x="1981200" y="3848100"/>
                  <a:pt x="1841500" y="3987800"/>
                  <a:pt x="1841500" y="4165600"/>
                </a:cubicBezTo>
                <a:cubicBezTo>
                  <a:pt x="1841500" y="4343400"/>
                  <a:pt x="1765300" y="4483100"/>
                  <a:pt x="1676400" y="4483100"/>
                </a:cubicBezTo>
                <a:cubicBezTo>
                  <a:pt x="1587500" y="4483100"/>
                  <a:pt x="1524000" y="4699000"/>
                  <a:pt x="1524000" y="4940300"/>
                </a:cubicBezTo>
                <a:lnTo>
                  <a:pt x="1524000" y="4991100"/>
                </a:lnTo>
                <a:cubicBezTo>
                  <a:pt x="1524000" y="5245100"/>
                  <a:pt x="1447800" y="5448300"/>
                  <a:pt x="1358900" y="5448300"/>
                </a:cubicBezTo>
                <a:cubicBezTo>
                  <a:pt x="1270000" y="5448300"/>
                  <a:pt x="1193800" y="5651500"/>
                  <a:pt x="1193800" y="5905500"/>
                </a:cubicBezTo>
                <a:lnTo>
                  <a:pt x="1193800" y="6273800"/>
                </a:lnTo>
                <a:cubicBezTo>
                  <a:pt x="1193800" y="6527800"/>
                  <a:pt x="1130300" y="6731000"/>
                  <a:pt x="1041400" y="6731000"/>
                </a:cubicBezTo>
                <a:cubicBezTo>
                  <a:pt x="952500" y="6731000"/>
                  <a:pt x="876300" y="6883400"/>
                  <a:pt x="876300" y="7061200"/>
                </a:cubicBezTo>
                <a:cubicBezTo>
                  <a:pt x="876300" y="7493000"/>
                  <a:pt x="1117600" y="7696200"/>
                  <a:pt x="1651000" y="7696200"/>
                </a:cubicBezTo>
                <a:close/>
                <a:moveTo>
                  <a:pt x="482600" y="864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87" name="Freeform 15687"/>
          <p:cNvSpPr/>
          <p:nvPr/>
        </p:nvSpPr>
        <p:spPr>
          <a:xfrm rot="0" flipH="0" flipV="0">
            <a:off x="16149947" y="1900415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88" name="Freeform 15688"/>
          <p:cNvSpPr/>
          <p:nvPr/>
        </p:nvSpPr>
        <p:spPr>
          <a:xfrm rot="0" flipH="0" flipV="0">
            <a:off x="16208204" y="19034435"/>
            <a:ext cx="42710" cy="6032"/>
          </a:xfrm>
          <a:custGeom>
            <a:pathLst>
              <a:path w="4495800" h="635000">
                <a:moveTo>
                  <a:pt x="330200" y="0"/>
                </a:moveTo>
                <a:lnTo>
                  <a:pt x="4178300" y="0"/>
                </a:lnTo>
                <a:cubicBezTo>
                  <a:pt x="4394200" y="0"/>
                  <a:pt x="4495800" y="101600"/>
                  <a:pt x="4495800" y="317500"/>
                </a:cubicBezTo>
                <a:cubicBezTo>
                  <a:pt x="4495800" y="533400"/>
                  <a:pt x="4394200" y="635000"/>
                  <a:pt x="4178300" y="635000"/>
                </a:cubicBezTo>
                <a:lnTo>
                  <a:pt x="330200" y="635000"/>
                </a:lnTo>
                <a:cubicBezTo>
                  <a:pt x="114300" y="635000"/>
                  <a:pt x="0" y="533400"/>
                  <a:pt x="0" y="317500"/>
                </a:cubicBezTo>
                <a:cubicBezTo>
                  <a:pt x="0" y="101600"/>
                  <a:pt x="114300" y="0"/>
                  <a:pt x="330200" y="0"/>
                </a:cubicBezTo>
                <a:close/>
                <a:moveTo>
                  <a:pt x="2463800" y="2908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89" name="Freeform 15689"/>
          <p:cNvSpPr/>
          <p:nvPr/>
        </p:nvSpPr>
        <p:spPr>
          <a:xfrm rot="0" flipH="0" flipV="0">
            <a:off x="16266340" y="19004635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90" name="Freeform 15690"/>
          <p:cNvSpPr/>
          <p:nvPr/>
        </p:nvSpPr>
        <p:spPr>
          <a:xfrm rot="0" flipH="0" flipV="0">
            <a:off x="16327491" y="18980505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91" name="Freeform 15691"/>
          <p:cNvSpPr/>
          <p:nvPr/>
        </p:nvSpPr>
        <p:spPr>
          <a:xfrm rot="0" flipH="0" flipV="0">
            <a:off x="16354377" y="19003549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92" name="Freeform 15692"/>
          <p:cNvSpPr/>
          <p:nvPr/>
        </p:nvSpPr>
        <p:spPr>
          <a:xfrm rot="0" flipH="0" flipV="0">
            <a:off x="16440384" y="19004032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93" name="Freeform 15693"/>
          <p:cNvSpPr/>
          <p:nvPr/>
        </p:nvSpPr>
        <p:spPr>
          <a:xfrm rot="0" flipH="0" flipV="0">
            <a:off x="16506843" y="19004394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94" name="Freeform 15694"/>
          <p:cNvSpPr/>
          <p:nvPr/>
        </p:nvSpPr>
        <p:spPr>
          <a:xfrm rot="0" flipH="0" flipV="0">
            <a:off x="16570891" y="1900415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95" name="Freeform 15695"/>
          <p:cNvSpPr/>
          <p:nvPr/>
        </p:nvSpPr>
        <p:spPr>
          <a:xfrm rot="0" flipH="0" flipV="0">
            <a:off x="16640247" y="18979057"/>
            <a:ext cx="21475" cy="82283"/>
          </a:xfrm>
          <a:custGeom>
            <a:pathLst>
              <a:path w="2260600" h="8661400">
                <a:moveTo>
                  <a:pt x="1066800" y="0"/>
                </a:moveTo>
                <a:lnTo>
                  <a:pt x="1143000" y="0"/>
                </a:lnTo>
                <a:cubicBezTo>
                  <a:pt x="1435100" y="0"/>
                  <a:pt x="1625600" y="203200"/>
                  <a:pt x="1625600" y="520700"/>
                </a:cubicBezTo>
                <a:cubicBezTo>
                  <a:pt x="1625600" y="596900"/>
                  <a:pt x="1574800" y="774700"/>
                  <a:pt x="1511300" y="939800"/>
                </a:cubicBezTo>
                <a:lnTo>
                  <a:pt x="1498600" y="990600"/>
                </a:lnTo>
                <a:cubicBezTo>
                  <a:pt x="1435100" y="1155700"/>
                  <a:pt x="1257300" y="1282700"/>
                  <a:pt x="1104900" y="1282700"/>
                </a:cubicBezTo>
                <a:cubicBezTo>
                  <a:pt x="939800" y="1282700"/>
                  <a:pt x="787400" y="1193800"/>
                  <a:pt x="736600" y="1092200"/>
                </a:cubicBezTo>
                <a:cubicBezTo>
                  <a:pt x="647700" y="863600"/>
                  <a:pt x="647700" y="774700"/>
                  <a:pt x="698500" y="330200"/>
                </a:cubicBezTo>
                <a:lnTo>
                  <a:pt x="698500" y="317500"/>
                </a:lnTo>
                <a:cubicBezTo>
                  <a:pt x="723900" y="152400"/>
                  <a:pt x="889000" y="0"/>
                  <a:pt x="1066800" y="0"/>
                </a:cubicBezTo>
                <a:close/>
                <a:moveTo>
                  <a:pt x="7124700" y="8737600"/>
                </a:moveTo>
                <a:moveTo>
                  <a:pt x="101600" y="7721600"/>
                </a:moveTo>
                <a:lnTo>
                  <a:pt x="1193800" y="3594100"/>
                </a:lnTo>
                <a:cubicBezTo>
                  <a:pt x="1231900" y="3429000"/>
                  <a:pt x="1320800" y="3149600"/>
                  <a:pt x="1384300" y="2984500"/>
                </a:cubicBezTo>
                <a:lnTo>
                  <a:pt x="1435100" y="2870200"/>
                </a:lnTo>
                <a:cubicBezTo>
                  <a:pt x="1498600" y="2705100"/>
                  <a:pt x="1638300" y="2565400"/>
                  <a:pt x="1739900" y="2565400"/>
                </a:cubicBezTo>
                <a:cubicBezTo>
                  <a:pt x="2006600" y="2565400"/>
                  <a:pt x="2070100" y="2616200"/>
                  <a:pt x="2171700" y="2895600"/>
                </a:cubicBezTo>
                <a:cubicBezTo>
                  <a:pt x="2222500" y="3022600"/>
                  <a:pt x="2260600" y="3225800"/>
                  <a:pt x="2260600" y="3327400"/>
                </a:cubicBezTo>
                <a:cubicBezTo>
                  <a:pt x="2260600" y="3441700"/>
                  <a:pt x="2222500" y="3670300"/>
                  <a:pt x="2184400" y="3848100"/>
                </a:cubicBezTo>
                <a:lnTo>
                  <a:pt x="927100" y="8356600"/>
                </a:lnTo>
                <a:cubicBezTo>
                  <a:pt x="876300" y="8559800"/>
                  <a:pt x="723900" y="8661400"/>
                  <a:pt x="520700" y="8661400"/>
                </a:cubicBezTo>
                <a:lnTo>
                  <a:pt x="495300" y="8661400"/>
                </a:lnTo>
                <a:cubicBezTo>
                  <a:pt x="317500" y="8661400"/>
                  <a:pt x="139700" y="8572500"/>
                  <a:pt x="101600" y="8470900"/>
                </a:cubicBezTo>
                <a:cubicBezTo>
                  <a:pt x="0" y="8216900"/>
                  <a:pt x="0" y="8102600"/>
                  <a:pt x="101600" y="7721600"/>
                </a:cubicBezTo>
                <a:close/>
                <a:moveTo>
                  <a:pt x="-596900" y="8737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96" name="Freeform 15696"/>
          <p:cNvSpPr/>
          <p:nvPr/>
        </p:nvSpPr>
        <p:spPr>
          <a:xfrm rot="0" flipH="0" flipV="0">
            <a:off x="16672805" y="18977971"/>
            <a:ext cx="9048" cy="12306"/>
          </a:xfrm>
          <a:custGeom>
            <a:pathLst>
              <a:path w="952500" h="1295400">
                <a:moveTo>
                  <a:pt x="0" y="9652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635000" y="76200"/>
                  <a:pt x="635000" y="165100"/>
                </a:cubicBezTo>
                <a:cubicBezTo>
                  <a:pt x="635000" y="254000"/>
                  <a:pt x="711200" y="330200"/>
                  <a:pt x="800100" y="330200"/>
                </a:cubicBezTo>
                <a:cubicBezTo>
                  <a:pt x="889000" y="330200"/>
                  <a:pt x="952500" y="469900"/>
                  <a:pt x="952500" y="647700"/>
                </a:cubicBezTo>
                <a:cubicBezTo>
                  <a:pt x="9525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495300" y="1295400"/>
                  <a:pt x="317500" y="1295400"/>
                </a:cubicBezTo>
                <a:cubicBezTo>
                  <a:pt x="139700" y="1295400"/>
                  <a:pt x="0" y="1143000"/>
                  <a:pt x="0" y="965200"/>
                </a:cubicBezTo>
                <a:close/>
                <a:moveTo>
                  <a:pt x="7810500" y="8851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97" name="Freeform 15697"/>
          <p:cNvSpPr/>
          <p:nvPr/>
        </p:nvSpPr>
        <p:spPr>
          <a:xfrm rot="0" flipH="0" flipV="0">
            <a:off x="16730487" y="19004635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98" name="Freeform 15698"/>
          <p:cNvSpPr/>
          <p:nvPr/>
        </p:nvSpPr>
        <p:spPr>
          <a:xfrm rot="0" flipH="0" flipV="0">
            <a:off x="16794496" y="19004273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699" name="Freeform 15699"/>
          <p:cNvSpPr/>
          <p:nvPr/>
        </p:nvSpPr>
        <p:spPr>
          <a:xfrm rot="0" flipH="0" flipV="0">
            <a:off x="16856936" y="18978816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00" name="Freeform 15700"/>
          <p:cNvSpPr/>
          <p:nvPr/>
        </p:nvSpPr>
        <p:spPr>
          <a:xfrm rot="0" flipH="0" flipV="0">
            <a:off x="16911053" y="19004032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01" name="Freeform 15701"/>
          <p:cNvSpPr/>
          <p:nvPr/>
        </p:nvSpPr>
        <p:spPr>
          <a:xfrm rot="0" flipH="0" flipV="0">
            <a:off x="16976992" y="19004876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02" name="Freeform 15702"/>
          <p:cNvSpPr/>
          <p:nvPr/>
        </p:nvSpPr>
        <p:spPr>
          <a:xfrm rot="0" flipH="0" flipV="0">
            <a:off x="17052464" y="19005117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03" name="Freeform 15703"/>
          <p:cNvSpPr/>
          <p:nvPr/>
        </p:nvSpPr>
        <p:spPr>
          <a:xfrm rot="0" flipH="0" flipV="0">
            <a:off x="17114422" y="19004394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04" name="Freeform 15704"/>
          <p:cNvSpPr/>
          <p:nvPr/>
        </p:nvSpPr>
        <p:spPr>
          <a:xfrm rot="0" flipH="0" flipV="0">
            <a:off x="17174088" y="19013442"/>
            <a:ext cx="16891" cy="45726"/>
          </a:xfrm>
          <a:custGeom>
            <a:pathLst>
              <a:path w="1778000" h="4813300">
                <a:moveTo>
                  <a:pt x="1778000" y="317500"/>
                </a:moveTo>
                <a:lnTo>
                  <a:pt x="1778000" y="952500"/>
                </a:lnTo>
                <a:cubicBezTo>
                  <a:pt x="1778000" y="1143000"/>
                  <a:pt x="1651000" y="1282700"/>
                  <a:pt x="1460500" y="1282700"/>
                </a:cubicBezTo>
                <a:cubicBezTo>
                  <a:pt x="1282700" y="1282700"/>
                  <a:pt x="1143000" y="1206500"/>
                  <a:pt x="1143000" y="1117600"/>
                </a:cubicBezTo>
                <a:cubicBezTo>
                  <a:pt x="1143000" y="1028700"/>
                  <a:pt x="1066800" y="952500"/>
                  <a:pt x="977900" y="952500"/>
                </a:cubicBezTo>
                <a:cubicBezTo>
                  <a:pt x="889000" y="952500"/>
                  <a:pt x="825500" y="889000"/>
                  <a:pt x="825500" y="800100"/>
                </a:cubicBezTo>
                <a:cubicBezTo>
                  <a:pt x="825500" y="711200"/>
                  <a:pt x="876300" y="508000"/>
                  <a:pt x="952500" y="342900"/>
                </a:cubicBezTo>
                <a:lnTo>
                  <a:pt x="965200" y="292100"/>
                </a:lnTo>
                <a:cubicBezTo>
                  <a:pt x="1041400" y="127000"/>
                  <a:pt x="1244600" y="0"/>
                  <a:pt x="1422400" y="0"/>
                </a:cubicBezTo>
                <a:lnTo>
                  <a:pt x="1460500" y="0"/>
                </a:lnTo>
                <a:cubicBezTo>
                  <a:pt x="1663700" y="0"/>
                  <a:pt x="1778000" y="114300"/>
                  <a:pt x="1778000" y="317500"/>
                </a:cubicBezTo>
                <a:close/>
                <a:moveTo>
                  <a:pt x="4533900" y="5118100"/>
                </a:moveTo>
                <a:moveTo>
                  <a:pt x="419100" y="3530600"/>
                </a:moveTo>
                <a:lnTo>
                  <a:pt x="495300" y="3530600"/>
                </a:lnTo>
                <a:cubicBezTo>
                  <a:pt x="673100" y="3530600"/>
                  <a:pt x="850900" y="3619500"/>
                  <a:pt x="901700" y="3721100"/>
                </a:cubicBezTo>
                <a:cubicBezTo>
                  <a:pt x="990600" y="3949700"/>
                  <a:pt x="1003300" y="4038600"/>
                  <a:pt x="939800" y="4483100"/>
                </a:cubicBezTo>
                <a:lnTo>
                  <a:pt x="939800" y="4495800"/>
                </a:lnTo>
                <a:cubicBezTo>
                  <a:pt x="914400" y="4660900"/>
                  <a:pt x="749300" y="4813300"/>
                  <a:pt x="571500" y="4813300"/>
                </a:cubicBezTo>
                <a:lnTo>
                  <a:pt x="495300" y="4813300"/>
                </a:lnTo>
                <a:cubicBezTo>
                  <a:pt x="317500" y="4813300"/>
                  <a:pt x="139700" y="4724400"/>
                  <a:pt x="101600" y="4610100"/>
                </a:cubicBezTo>
                <a:cubicBezTo>
                  <a:pt x="12700" y="4381500"/>
                  <a:pt x="0" y="4292600"/>
                  <a:pt x="63500" y="3848100"/>
                </a:cubicBezTo>
                <a:cubicBezTo>
                  <a:pt x="88900" y="3670300"/>
                  <a:pt x="241300" y="3530600"/>
                  <a:pt x="419100" y="3530600"/>
                </a:cubicBezTo>
                <a:close/>
                <a:moveTo>
                  <a:pt x="1320800" y="5118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05" name="Freeform 15705"/>
          <p:cNvSpPr/>
          <p:nvPr/>
        </p:nvSpPr>
        <p:spPr>
          <a:xfrm rot="0" flipH="0" flipV="0">
            <a:off x="17249459" y="18979660"/>
            <a:ext cx="87833" cy="99898"/>
          </a:xfrm>
          <a:custGeom>
            <a:pathLst>
              <a:path w="9245600" h="10515600">
                <a:moveTo>
                  <a:pt x="6375400" y="8661400"/>
                </a:moveTo>
                <a:lnTo>
                  <a:pt x="901700" y="8661400"/>
                </a:lnTo>
                <a:cubicBezTo>
                  <a:pt x="546100" y="8661400"/>
                  <a:pt x="190500" y="8648700"/>
                  <a:pt x="88900" y="8610600"/>
                </a:cubicBezTo>
                <a:cubicBezTo>
                  <a:pt x="0" y="8585200"/>
                  <a:pt x="0" y="8293100"/>
                  <a:pt x="88900" y="7950200"/>
                </a:cubicBezTo>
                <a:lnTo>
                  <a:pt x="2057400" y="622300"/>
                </a:lnTo>
                <a:cubicBezTo>
                  <a:pt x="2146300" y="279400"/>
                  <a:pt x="2362200" y="0"/>
                  <a:pt x="2527300" y="0"/>
                </a:cubicBezTo>
                <a:cubicBezTo>
                  <a:pt x="2692400" y="0"/>
                  <a:pt x="2832100" y="292100"/>
                  <a:pt x="2832100" y="647700"/>
                </a:cubicBezTo>
                <a:cubicBezTo>
                  <a:pt x="2832100" y="1003300"/>
                  <a:pt x="2755900" y="1371600"/>
                  <a:pt x="2654300" y="1485900"/>
                </a:cubicBezTo>
                <a:cubicBezTo>
                  <a:pt x="2565400" y="1600200"/>
                  <a:pt x="2413000" y="1955800"/>
                  <a:pt x="2324100" y="2298700"/>
                </a:cubicBezTo>
                <a:lnTo>
                  <a:pt x="1231900" y="6375400"/>
                </a:lnTo>
                <a:cubicBezTo>
                  <a:pt x="939800" y="7429500"/>
                  <a:pt x="1041400" y="7708900"/>
                  <a:pt x="1701800" y="7708900"/>
                </a:cubicBezTo>
                <a:lnTo>
                  <a:pt x="2501900" y="7708900"/>
                </a:lnTo>
                <a:cubicBezTo>
                  <a:pt x="3263900" y="7708900"/>
                  <a:pt x="3416300" y="7581900"/>
                  <a:pt x="3632200" y="6769100"/>
                </a:cubicBezTo>
                <a:lnTo>
                  <a:pt x="5257800" y="622300"/>
                </a:lnTo>
                <a:cubicBezTo>
                  <a:pt x="5346700" y="279400"/>
                  <a:pt x="5562600" y="0"/>
                  <a:pt x="5727700" y="0"/>
                </a:cubicBezTo>
                <a:cubicBezTo>
                  <a:pt x="5892800" y="0"/>
                  <a:pt x="6032500" y="215900"/>
                  <a:pt x="6032500" y="482600"/>
                </a:cubicBezTo>
                <a:cubicBezTo>
                  <a:pt x="6032500" y="749300"/>
                  <a:pt x="5956300" y="1244600"/>
                  <a:pt x="5854700" y="1587500"/>
                </a:cubicBezTo>
                <a:lnTo>
                  <a:pt x="4445000" y="6515100"/>
                </a:lnTo>
                <a:cubicBezTo>
                  <a:pt x="4356100" y="6858000"/>
                  <a:pt x="4267200" y="7264400"/>
                  <a:pt x="4267200" y="7429500"/>
                </a:cubicBezTo>
                <a:cubicBezTo>
                  <a:pt x="4267200" y="7581900"/>
                  <a:pt x="4559300" y="7708900"/>
                  <a:pt x="4914900" y="7708900"/>
                </a:cubicBezTo>
                <a:lnTo>
                  <a:pt x="5715000" y="7708900"/>
                </a:lnTo>
                <a:cubicBezTo>
                  <a:pt x="6273800" y="7708900"/>
                  <a:pt x="6375400" y="7620000"/>
                  <a:pt x="6527800" y="7086600"/>
                </a:cubicBezTo>
                <a:lnTo>
                  <a:pt x="8216900" y="838200"/>
                </a:lnTo>
                <a:cubicBezTo>
                  <a:pt x="8420100" y="101600"/>
                  <a:pt x="8496300" y="0"/>
                  <a:pt x="8928100" y="0"/>
                </a:cubicBezTo>
                <a:cubicBezTo>
                  <a:pt x="9105900" y="0"/>
                  <a:pt x="9245600" y="215900"/>
                  <a:pt x="9245600" y="482600"/>
                </a:cubicBezTo>
                <a:cubicBezTo>
                  <a:pt x="9245600" y="749300"/>
                  <a:pt x="9156700" y="1244600"/>
                  <a:pt x="9055100" y="1587500"/>
                </a:cubicBezTo>
                <a:lnTo>
                  <a:pt x="7505700" y="6845300"/>
                </a:lnTo>
                <a:cubicBezTo>
                  <a:pt x="7264400" y="7658100"/>
                  <a:pt x="7264400" y="7696200"/>
                  <a:pt x="7645400" y="7785100"/>
                </a:cubicBezTo>
                <a:cubicBezTo>
                  <a:pt x="7810500" y="7835900"/>
                  <a:pt x="7962900" y="8128000"/>
                  <a:pt x="7962900" y="8432800"/>
                </a:cubicBezTo>
                <a:cubicBezTo>
                  <a:pt x="7962900" y="8737600"/>
                  <a:pt x="7861300" y="9258300"/>
                  <a:pt x="7747000" y="9588500"/>
                </a:cubicBezTo>
                <a:lnTo>
                  <a:pt x="7658100" y="9829800"/>
                </a:lnTo>
                <a:cubicBezTo>
                  <a:pt x="7454900" y="10388600"/>
                  <a:pt x="7264400" y="10515600"/>
                  <a:pt x="6832600" y="10375900"/>
                </a:cubicBezTo>
                <a:cubicBezTo>
                  <a:pt x="6743700" y="10350500"/>
                  <a:pt x="6718300" y="10045700"/>
                  <a:pt x="6794500" y="9702800"/>
                </a:cubicBezTo>
                <a:lnTo>
                  <a:pt x="6883400" y="9296400"/>
                </a:lnTo>
                <a:cubicBezTo>
                  <a:pt x="6997700" y="8775700"/>
                  <a:pt x="6908800" y="8661400"/>
                  <a:pt x="6375400" y="8661400"/>
                </a:cubicBezTo>
                <a:close/>
                <a:moveTo>
                  <a:pt x="-368300" y="8674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06" name="Freeform 15706"/>
          <p:cNvSpPr/>
          <p:nvPr/>
        </p:nvSpPr>
        <p:spPr>
          <a:xfrm rot="0" flipH="0" flipV="0">
            <a:off x="17344481" y="18980505"/>
            <a:ext cx="70459" cy="81559"/>
          </a:xfrm>
          <a:custGeom>
            <a:pathLst>
              <a:path w="7416800" h="8585200">
                <a:moveTo>
                  <a:pt x="2374900" y="0"/>
                </a:moveTo>
                <a:lnTo>
                  <a:pt x="7099300" y="0"/>
                </a:lnTo>
                <a:cubicBezTo>
                  <a:pt x="7302500" y="0"/>
                  <a:pt x="7416800" y="101600"/>
                  <a:pt x="7416800" y="317500"/>
                </a:cubicBezTo>
                <a:cubicBezTo>
                  <a:pt x="7416800" y="495300"/>
                  <a:pt x="7378700" y="774700"/>
                  <a:pt x="7327900" y="939800"/>
                </a:cubicBezTo>
                <a:lnTo>
                  <a:pt x="5461000" y="7975600"/>
                </a:lnTo>
                <a:cubicBezTo>
                  <a:pt x="5334000" y="8458200"/>
                  <a:pt x="5130800" y="8585200"/>
                  <a:pt x="4686300" y="8445500"/>
                </a:cubicBezTo>
                <a:cubicBezTo>
                  <a:pt x="4597400" y="8420100"/>
                  <a:pt x="4521200" y="8255000"/>
                  <a:pt x="4521200" y="8077200"/>
                </a:cubicBezTo>
                <a:lnTo>
                  <a:pt x="4521200" y="7696200"/>
                </a:lnTo>
                <a:cubicBezTo>
                  <a:pt x="4521200" y="7518400"/>
                  <a:pt x="4572000" y="7239000"/>
                  <a:pt x="4622800" y="7061200"/>
                </a:cubicBezTo>
                <a:lnTo>
                  <a:pt x="6362700" y="1193800"/>
                </a:lnTo>
                <a:cubicBezTo>
                  <a:pt x="6502400" y="711200"/>
                  <a:pt x="6477000" y="635000"/>
                  <a:pt x="6134100" y="635000"/>
                </a:cubicBezTo>
                <a:lnTo>
                  <a:pt x="3238500" y="635000"/>
                </a:lnTo>
                <a:cubicBezTo>
                  <a:pt x="3060700" y="635000"/>
                  <a:pt x="2882900" y="723900"/>
                  <a:pt x="2832100" y="838200"/>
                </a:cubicBezTo>
                <a:cubicBezTo>
                  <a:pt x="2743200" y="1066800"/>
                  <a:pt x="2603500" y="1625600"/>
                  <a:pt x="2603500" y="1803400"/>
                </a:cubicBezTo>
                <a:cubicBezTo>
                  <a:pt x="2603500" y="1866900"/>
                  <a:pt x="2565400" y="2057400"/>
                  <a:pt x="2514600" y="2222500"/>
                </a:cubicBezTo>
                <a:lnTo>
                  <a:pt x="977900" y="7975600"/>
                </a:lnTo>
                <a:cubicBezTo>
                  <a:pt x="927100" y="8140700"/>
                  <a:pt x="838200" y="8331200"/>
                  <a:pt x="787400" y="8394700"/>
                </a:cubicBezTo>
                <a:cubicBezTo>
                  <a:pt x="660400" y="8509000"/>
                  <a:pt x="228600" y="8534400"/>
                  <a:pt x="114300" y="8420100"/>
                </a:cubicBezTo>
                <a:cubicBezTo>
                  <a:pt x="0" y="8305800"/>
                  <a:pt x="0" y="7493000"/>
                  <a:pt x="114300" y="7073900"/>
                </a:cubicBezTo>
                <a:lnTo>
                  <a:pt x="1854200" y="698500"/>
                </a:lnTo>
                <a:cubicBezTo>
                  <a:pt x="2032000" y="38100"/>
                  <a:pt x="2070100" y="0"/>
                  <a:pt x="2374900" y="0"/>
                </a:cubicBezTo>
                <a:close/>
                <a:moveTo>
                  <a:pt x="8470900" y="8585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07" name="Freeform 15707"/>
          <p:cNvSpPr/>
          <p:nvPr/>
        </p:nvSpPr>
        <p:spPr>
          <a:xfrm rot="0" flipH="0" flipV="0">
            <a:off x="17416217" y="18979660"/>
            <a:ext cx="58394" cy="82283"/>
          </a:xfrm>
          <a:custGeom>
            <a:pathLst>
              <a:path w="6146800" h="8661400">
                <a:moveTo>
                  <a:pt x="5359400" y="990600"/>
                </a:moveTo>
                <a:lnTo>
                  <a:pt x="3797300" y="1054100"/>
                </a:lnTo>
                <a:cubicBezTo>
                  <a:pt x="2819400" y="1092200"/>
                  <a:pt x="2374900" y="1447800"/>
                  <a:pt x="2120900" y="2400300"/>
                </a:cubicBezTo>
                <a:lnTo>
                  <a:pt x="1181100" y="5867400"/>
                </a:lnTo>
                <a:cubicBezTo>
                  <a:pt x="812800" y="7213600"/>
                  <a:pt x="1016000" y="7708900"/>
                  <a:pt x="1943100" y="7708900"/>
                </a:cubicBezTo>
                <a:lnTo>
                  <a:pt x="2933700" y="7708900"/>
                </a:lnTo>
                <a:cubicBezTo>
                  <a:pt x="3289300" y="7708900"/>
                  <a:pt x="3619500" y="7785100"/>
                  <a:pt x="3683000" y="7874000"/>
                </a:cubicBezTo>
                <a:cubicBezTo>
                  <a:pt x="3733800" y="7962900"/>
                  <a:pt x="3886200" y="8077200"/>
                  <a:pt x="4000500" y="8115300"/>
                </a:cubicBezTo>
                <a:cubicBezTo>
                  <a:pt x="4114800" y="8153400"/>
                  <a:pt x="4216400" y="8267700"/>
                  <a:pt x="4216400" y="8343900"/>
                </a:cubicBezTo>
                <a:cubicBezTo>
                  <a:pt x="4216400" y="8610600"/>
                  <a:pt x="4076700" y="8661400"/>
                  <a:pt x="3416300" y="8661400"/>
                </a:cubicBezTo>
                <a:lnTo>
                  <a:pt x="1803400" y="8661400"/>
                </a:lnTo>
                <a:cubicBezTo>
                  <a:pt x="1460500" y="8661400"/>
                  <a:pt x="1117600" y="8585200"/>
                  <a:pt x="1066800" y="8496300"/>
                </a:cubicBezTo>
                <a:cubicBezTo>
                  <a:pt x="1003300" y="8407400"/>
                  <a:pt x="863600" y="8293100"/>
                  <a:pt x="736600" y="8255000"/>
                </a:cubicBezTo>
                <a:cubicBezTo>
                  <a:pt x="419100" y="8140700"/>
                  <a:pt x="381000" y="8089900"/>
                  <a:pt x="203200" y="7505700"/>
                </a:cubicBezTo>
                <a:cubicBezTo>
                  <a:pt x="0" y="6858000"/>
                  <a:pt x="0" y="6794500"/>
                  <a:pt x="203200" y="6540500"/>
                </a:cubicBezTo>
                <a:cubicBezTo>
                  <a:pt x="304800" y="6426200"/>
                  <a:pt x="406400" y="6159500"/>
                  <a:pt x="431800" y="5943600"/>
                </a:cubicBezTo>
                <a:cubicBezTo>
                  <a:pt x="469900" y="5715000"/>
                  <a:pt x="546100" y="5422900"/>
                  <a:pt x="596900" y="5295900"/>
                </a:cubicBezTo>
                <a:cubicBezTo>
                  <a:pt x="647700" y="5168900"/>
                  <a:pt x="723900" y="4876800"/>
                  <a:pt x="762000" y="4648200"/>
                </a:cubicBezTo>
                <a:cubicBezTo>
                  <a:pt x="800100" y="4432300"/>
                  <a:pt x="863600" y="4140200"/>
                  <a:pt x="914400" y="4013200"/>
                </a:cubicBezTo>
                <a:cubicBezTo>
                  <a:pt x="977900" y="3886200"/>
                  <a:pt x="1041400" y="3632200"/>
                  <a:pt x="1079500" y="3454400"/>
                </a:cubicBezTo>
                <a:cubicBezTo>
                  <a:pt x="1117600" y="3276600"/>
                  <a:pt x="1181100" y="3022600"/>
                  <a:pt x="1231900" y="2882900"/>
                </a:cubicBezTo>
                <a:cubicBezTo>
                  <a:pt x="1282700" y="2755900"/>
                  <a:pt x="1333500" y="2489200"/>
                  <a:pt x="1333500" y="2286000"/>
                </a:cubicBezTo>
                <a:cubicBezTo>
                  <a:pt x="1333500" y="2095500"/>
                  <a:pt x="1473200" y="1676400"/>
                  <a:pt x="1651000" y="1371600"/>
                </a:cubicBezTo>
                <a:lnTo>
                  <a:pt x="1765300" y="1193800"/>
                </a:lnTo>
                <a:cubicBezTo>
                  <a:pt x="1943100" y="889000"/>
                  <a:pt x="2171700" y="647700"/>
                  <a:pt x="2273300" y="647700"/>
                </a:cubicBezTo>
                <a:cubicBezTo>
                  <a:pt x="2374900" y="647700"/>
                  <a:pt x="2451100" y="571500"/>
                  <a:pt x="2451100" y="482600"/>
                </a:cubicBezTo>
                <a:cubicBezTo>
                  <a:pt x="2451100" y="393700"/>
                  <a:pt x="2628900" y="330200"/>
                  <a:pt x="2857500" y="330200"/>
                </a:cubicBezTo>
                <a:cubicBezTo>
                  <a:pt x="3073400" y="330200"/>
                  <a:pt x="3302000" y="254000"/>
                  <a:pt x="3352800" y="165100"/>
                </a:cubicBezTo>
                <a:cubicBezTo>
                  <a:pt x="3403600" y="76200"/>
                  <a:pt x="3746500" y="0"/>
                  <a:pt x="4089400" y="0"/>
                </a:cubicBezTo>
                <a:lnTo>
                  <a:pt x="5334000" y="0"/>
                </a:lnTo>
                <a:cubicBezTo>
                  <a:pt x="6070600" y="0"/>
                  <a:pt x="6146800" y="38100"/>
                  <a:pt x="6146800" y="482600"/>
                </a:cubicBezTo>
                <a:cubicBezTo>
                  <a:pt x="6146800" y="914400"/>
                  <a:pt x="6070600" y="965200"/>
                  <a:pt x="5359400" y="990600"/>
                </a:cubicBezTo>
                <a:close/>
                <a:moveTo>
                  <a:pt x="7239000" y="8674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08" name="Freeform 15708"/>
          <p:cNvSpPr/>
          <p:nvPr/>
        </p:nvSpPr>
        <p:spPr>
          <a:xfrm rot="0" flipH="0" flipV="0">
            <a:off x="17525908" y="18979660"/>
            <a:ext cx="58394" cy="82283"/>
          </a:xfrm>
          <a:custGeom>
            <a:pathLst>
              <a:path w="6146800" h="8661400">
                <a:moveTo>
                  <a:pt x="5359400" y="990600"/>
                </a:moveTo>
                <a:lnTo>
                  <a:pt x="3797300" y="1054100"/>
                </a:lnTo>
                <a:cubicBezTo>
                  <a:pt x="2819400" y="1092200"/>
                  <a:pt x="2374900" y="1447800"/>
                  <a:pt x="2120900" y="2400300"/>
                </a:cubicBezTo>
                <a:lnTo>
                  <a:pt x="1181100" y="5867400"/>
                </a:lnTo>
                <a:cubicBezTo>
                  <a:pt x="812800" y="7213600"/>
                  <a:pt x="1016000" y="7708900"/>
                  <a:pt x="1943100" y="7708900"/>
                </a:cubicBezTo>
                <a:lnTo>
                  <a:pt x="2933700" y="7708900"/>
                </a:lnTo>
                <a:cubicBezTo>
                  <a:pt x="3289300" y="7708900"/>
                  <a:pt x="3619500" y="7785100"/>
                  <a:pt x="3683000" y="7874000"/>
                </a:cubicBezTo>
                <a:cubicBezTo>
                  <a:pt x="3733800" y="7962900"/>
                  <a:pt x="3886200" y="8077200"/>
                  <a:pt x="4000500" y="8115300"/>
                </a:cubicBezTo>
                <a:cubicBezTo>
                  <a:pt x="4114800" y="8153400"/>
                  <a:pt x="4216400" y="8267700"/>
                  <a:pt x="4216400" y="8343900"/>
                </a:cubicBezTo>
                <a:cubicBezTo>
                  <a:pt x="4216400" y="8610600"/>
                  <a:pt x="4076700" y="8661400"/>
                  <a:pt x="3416300" y="8661400"/>
                </a:cubicBezTo>
                <a:lnTo>
                  <a:pt x="1803400" y="8661400"/>
                </a:lnTo>
                <a:cubicBezTo>
                  <a:pt x="1460500" y="8661400"/>
                  <a:pt x="1117600" y="8585200"/>
                  <a:pt x="1066800" y="8496300"/>
                </a:cubicBezTo>
                <a:cubicBezTo>
                  <a:pt x="1003300" y="8407400"/>
                  <a:pt x="863600" y="8293100"/>
                  <a:pt x="736600" y="8255000"/>
                </a:cubicBezTo>
                <a:cubicBezTo>
                  <a:pt x="419100" y="8140700"/>
                  <a:pt x="381000" y="8089900"/>
                  <a:pt x="203200" y="7505700"/>
                </a:cubicBezTo>
                <a:cubicBezTo>
                  <a:pt x="0" y="6858000"/>
                  <a:pt x="0" y="6794500"/>
                  <a:pt x="203200" y="6540500"/>
                </a:cubicBezTo>
                <a:cubicBezTo>
                  <a:pt x="304800" y="6426200"/>
                  <a:pt x="406400" y="6159500"/>
                  <a:pt x="431800" y="5943600"/>
                </a:cubicBezTo>
                <a:cubicBezTo>
                  <a:pt x="469900" y="5715000"/>
                  <a:pt x="546100" y="5422900"/>
                  <a:pt x="596900" y="5295900"/>
                </a:cubicBezTo>
                <a:cubicBezTo>
                  <a:pt x="647700" y="5168900"/>
                  <a:pt x="723900" y="4876800"/>
                  <a:pt x="762000" y="4648200"/>
                </a:cubicBezTo>
                <a:cubicBezTo>
                  <a:pt x="800100" y="4432300"/>
                  <a:pt x="863600" y="4140200"/>
                  <a:pt x="914400" y="4013200"/>
                </a:cubicBezTo>
                <a:cubicBezTo>
                  <a:pt x="977900" y="3886200"/>
                  <a:pt x="1041400" y="3632200"/>
                  <a:pt x="1079500" y="3454400"/>
                </a:cubicBezTo>
                <a:cubicBezTo>
                  <a:pt x="1117600" y="3276600"/>
                  <a:pt x="1181100" y="3022600"/>
                  <a:pt x="1231900" y="2882900"/>
                </a:cubicBezTo>
                <a:cubicBezTo>
                  <a:pt x="1282700" y="2755900"/>
                  <a:pt x="1333500" y="2489200"/>
                  <a:pt x="1333500" y="2286000"/>
                </a:cubicBezTo>
                <a:cubicBezTo>
                  <a:pt x="1333500" y="2095500"/>
                  <a:pt x="1473200" y="1676400"/>
                  <a:pt x="1651000" y="1371600"/>
                </a:cubicBezTo>
                <a:lnTo>
                  <a:pt x="1765300" y="1193800"/>
                </a:lnTo>
                <a:cubicBezTo>
                  <a:pt x="1943100" y="889000"/>
                  <a:pt x="2171700" y="647700"/>
                  <a:pt x="2273300" y="647700"/>
                </a:cubicBezTo>
                <a:cubicBezTo>
                  <a:pt x="2374900" y="647700"/>
                  <a:pt x="2451100" y="571500"/>
                  <a:pt x="2451100" y="482600"/>
                </a:cubicBezTo>
                <a:cubicBezTo>
                  <a:pt x="2451100" y="393700"/>
                  <a:pt x="2628900" y="330200"/>
                  <a:pt x="2857500" y="330200"/>
                </a:cubicBezTo>
                <a:cubicBezTo>
                  <a:pt x="3073400" y="330200"/>
                  <a:pt x="3302000" y="254000"/>
                  <a:pt x="3352800" y="165100"/>
                </a:cubicBezTo>
                <a:cubicBezTo>
                  <a:pt x="3403600" y="76200"/>
                  <a:pt x="3746500" y="0"/>
                  <a:pt x="4089400" y="0"/>
                </a:cubicBezTo>
                <a:lnTo>
                  <a:pt x="5334000" y="0"/>
                </a:lnTo>
                <a:cubicBezTo>
                  <a:pt x="6070600" y="0"/>
                  <a:pt x="6146800" y="38100"/>
                  <a:pt x="6146800" y="482600"/>
                </a:cubicBezTo>
                <a:cubicBezTo>
                  <a:pt x="6146800" y="914400"/>
                  <a:pt x="6070600" y="965200"/>
                  <a:pt x="5359400" y="990600"/>
                </a:cubicBezTo>
                <a:close/>
                <a:moveTo>
                  <a:pt x="7239000" y="8674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09" name="Freeform 15709"/>
          <p:cNvSpPr/>
          <p:nvPr/>
        </p:nvSpPr>
        <p:spPr>
          <a:xfrm rot="0" flipH="0" flipV="0">
            <a:off x="17614381" y="18979781"/>
            <a:ext cx="44640" cy="82524"/>
          </a:xfrm>
          <a:custGeom>
            <a:pathLst>
              <a:path w="4699000" h="8686800">
                <a:moveTo>
                  <a:pt x="1092200" y="0"/>
                </a:moveTo>
                <a:lnTo>
                  <a:pt x="4064000" y="0"/>
                </a:lnTo>
                <a:cubicBezTo>
                  <a:pt x="4584700" y="0"/>
                  <a:pt x="4699000" y="76200"/>
                  <a:pt x="4699000" y="406400"/>
                </a:cubicBezTo>
                <a:lnTo>
                  <a:pt x="4699000" y="469900"/>
                </a:lnTo>
                <a:cubicBezTo>
                  <a:pt x="4699000" y="647700"/>
                  <a:pt x="4635500" y="927100"/>
                  <a:pt x="4559300" y="1079500"/>
                </a:cubicBezTo>
                <a:lnTo>
                  <a:pt x="3594100" y="3073400"/>
                </a:lnTo>
                <a:cubicBezTo>
                  <a:pt x="3517900" y="3238500"/>
                  <a:pt x="3403600" y="3365500"/>
                  <a:pt x="3352800" y="3365500"/>
                </a:cubicBezTo>
                <a:cubicBezTo>
                  <a:pt x="3187700" y="3365500"/>
                  <a:pt x="3238500" y="3835400"/>
                  <a:pt x="3416300" y="3937000"/>
                </a:cubicBezTo>
                <a:cubicBezTo>
                  <a:pt x="3505200" y="4000500"/>
                  <a:pt x="3581400" y="4178300"/>
                  <a:pt x="3581400" y="4343400"/>
                </a:cubicBezTo>
                <a:cubicBezTo>
                  <a:pt x="3581400" y="4724400"/>
                  <a:pt x="3492500" y="4800600"/>
                  <a:pt x="3098800" y="4800600"/>
                </a:cubicBezTo>
                <a:cubicBezTo>
                  <a:pt x="2743200" y="4800600"/>
                  <a:pt x="2527300" y="4978400"/>
                  <a:pt x="2311400" y="5422900"/>
                </a:cubicBezTo>
                <a:lnTo>
                  <a:pt x="939800" y="8255000"/>
                </a:lnTo>
                <a:cubicBezTo>
                  <a:pt x="863600" y="8420100"/>
                  <a:pt x="774700" y="8572500"/>
                  <a:pt x="736600" y="8597900"/>
                </a:cubicBezTo>
                <a:cubicBezTo>
                  <a:pt x="660400" y="8686800"/>
                  <a:pt x="215900" y="8661400"/>
                  <a:pt x="127000" y="8572500"/>
                </a:cubicBezTo>
                <a:cubicBezTo>
                  <a:pt x="0" y="8458200"/>
                  <a:pt x="38100" y="8051800"/>
                  <a:pt x="190500" y="7721600"/>
                </a:cubicBezTo>
                <a:lnTo>
                  <a:pt x="1041400" y="5880100"/>
                </a:lnTo>
                <a:cubicBezTo>
                  <a:pt x="1117600" y="5715000"/>
                  <a:pt x="1244600" y="5461000"/>
                  <a:pt x="1333500" y="5321300"/>
                </a:cubicBezTo>
                <a:cubicBezTo>
                  <a:pt x="1524000" y="4991100"/>
                  <a:pt x="1524000" y="4991100"/>
                  <a:pt x="1333500" y="4864100"/>
                </a:cubicBezTo>
                <a:cubicBezTo>
                  <a:pt x="1244600" y="4813300"/>
                  <a:pt x="1168400" y="4635500"/>
                  <a:pt x="1168400" y="4470400"/>
                </a:cubicBezTo>
                <a:cubicBezTo>
                  <a:pt x="1168400" y="4102100"/>
                  <a:pt x="1244600" y="4025900"/>
                  <a:pt x="1651000" y="3949700"/>
                </a:cubicBezTo>
                <a:lnTo>
                  <a:pt x="1981200" y="3898900"/>
                </a:lnTo>
                <a:cubicBezTo>
                  <a:pt x="2197100" y="3860800"/>
                  <a:pt x="2349500" y="3746500"/>
                  <a:pt x="2438400" y="3543300"/>
                </a:cubicBezTo>
                <a:lnTo>
                  <a:pt x="3429000" y="1536700"/>
                </a:lnTo>
                <a:cubicBezTo>
                  <a:pt x="3657600" y="1066800"/>
                  <a:pt x="3594100" y="952500"/>
                  <a:pt x="3098800" y="952500"/>
                </a:cubicBezTo>
                <a:lnTo>
                  <a:pt x="850900" y="952500"/>
                </a:lnTo>
                <a:cubicBezTo>
                  <a:pt x="533400" y="952500"/>
                  <a:pt x="368300" y="749300"/>
                  <a:pt x="368300" y="355600"/>
                </a:cubicBezTo>
                <a:cubicBezTo>
                  <a:pt x="368300" y="241300"/>
                  <a:pt x="457200" y="114300"/>
                  <a:pt x="571500" y="76200"/>
                </a:cubicBezTo>
                <a:cubicBezTo>
                  <a:pt x="673100" y="25400"/>
                  <a:pt x="914400" y="0"/>
                  <a:pt x="1092200" y="0"/>
                </a:cubicBezTo>
                <a:close/>
                <a:moveTo>
                  <a:pt x="7112000" y="866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10" name="Freeform 15710"/>
          <p:cNvSpPr/>
          <p:nvPr/>
        </p:nvSpPr>
        <p:spPr>
          <a:xfrm rot="0" flipH="0" flipV="0">
            <a:off x="17715581" y="19034677"/>
            <a:ext cx="39573" cy="6153"/>
          </a:xfrm>
          <a:custGeom>
            <a:pathLst>
              <a:path w="4165600" h="647700">
                <a:moveTo>
                  <a:pt x="317500" y="0"/>
                </a:moveTo>
                <a:lnTo>
                  <a:pt x="3848100" y="0"/>
                </a:lnTo>
                <a:cubicBezTo>
                  <a:pt x="4051300" y="0"/>
                  <a:pt x="4165600" y="114300"/>
                  <a:pt x="4165600" y="330200"/>
                </a:cubicBezTo>
                <a:cubicBezTo>
                  <a:pt x="4165600" y="533400"/>
                  <a:pt x="4051300" y="647700"/>
                  <a:pt x="3848100" y="647700"/>
                </a:cubicBezTo>
                <a:lnTo>
                  <a:pt x="317500" y="647700"/>
                </a:lnTo>
                <a:cubicBezTo>
                  <a:pt x="101600" y="647700"/>
                  <a:pt x="0" y="533400"/>
                  <a:pt x="0" y="330200"/>
                </a:cubicBezTo>
                <a:cubicBezTo>
                  <a:pt x="0" y="114300"/>
                  <a:pt x="101600" y="0"/>
                  <a:pt x="317500" y="0"/>
                </a:cubicBezTo>
                <a:close/>
                <a:moveTo>
                  <a:pt x="2057400" y="2882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11" name="Freeform 15711"/>
          <p:cNvSpPr/>
          <p:nvPr/>
        </p:nvSpPr>
        <p:spPr>
          <a:xfrm rot="0" flipH="0" flipV="0">
            <a:off x="17821683" y="19003549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12" name="Freeform 15712"/>
          <p:cNvSpPr/>
          <p:nvPr/>
        </p:nvSpPr>
        <p:spPr>
          <a:xfrm rot="0" flipH="0" flipV="0">
            <a:off x="17906704" y="19004152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13" name="Freeform 15713"/>
          <p:cNvSpPr/>
          <p:nvPr/>
        </p:nvSpPr>
        <p:spPr>
          <a:xfrm rot="0" flipH="0" flipV="0">
            <a:off x="17970009" y="18979540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14" name="Freeform 15714"/>
          <p:cNvSpPr/>
          <p:nvPr/>
        </p:nvSpPr>
        <p:spPr>
          <a:xfrm rot="0" flipH="0" flipV="0">
            <a:off x="18027039" y="19004152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15" name="Freeform 15715"/>
          <p:cNvSpPr/>
          <p:nvPr/>
        </p:nvSpPr>
        <p:spPr>
          <a:xfrm rot="0" flipH="0" flipV="0">
            <a:off x="18085638" y="19004394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16" name="Freeform 15716"/>
          <p:cNvSpPr/>
          <p:nvPr/>
        </p:nvSpPr>
        <p:spPr>
          <a:xfrm rot="0" flipH="0" flipV="0">
            <a:off x="18147133" y="19004152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17" name="Freeform 15717"/>
          <p:cNvSpPr/>
          <p:nvPr/>
        </p:nvSpPr>
        <p:spPr>
          <a:xfrm rot="0" flipH="0" flipV="0">
            <a:off x="18209593" y="18979781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18" name="Freeform 15718"/>
          <p:cNvSpPr/>
          <p:nvPr/>
        </p:nvSpPr>
        <p:spPr>
          <a:xfrm rot="0" flipH="0" flipV="0">
            <a:off x="18269881" y="1900415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19" name="Freeform 15719"/>
          <p:cNvSpPr/>
          <p:nvPr/>
        </p:nvSpPr>
        <p:spPr>
          <a:xfrm rot="0" flipH="0" flipV="0">
            <a:off x="18331739" y="19034677"/>
            <a:ext cx="39573" cy="6153"/>
          </a:xfrm>
          <a:custGeom>
            <a:pathLst>
              <a:path w="4165600" h="647700">
                <a:moveTo>
                  <a:pt x="317500" y="0"/>
                </a:moveTo>
                <a:lnTo>
                  <a:pt x="3848100" y="0"/>
                </a:lnTo>
                <a:cubicBezTo>
                  <a:pt x="4051300" y="0"/>
                  <a:pt x="4165600" y="114300"/>
                  <a:pt x="4165600" y="330200"/>
                </a:cubicBezTo>
                <a:cubicBezTo>
                  <a:pt x="4165600" y="533400"/>
                  <a:pt x="4051300" y="647700"/>
                  <a:pt x="3848100" y="647700"/>
                </a:cubicBezTo>
                <a:lnTo>
                  <a:pt x="317500" y="647700"/>
                </a:lnTo>
                <a:cubicBezTo>
                  <a:pt x="101600" y="647700"/>
                  <a:pt x="0" y="533400"/>
                  <a:pt x="0" y="330200"/>
                </a:cubicBezTo>
                <a:cubicBezTo>
                  <a:pt x="0" y="114300"/>
                  <a:pt x="101600" y="0"/>
                  <a:pt x="317500" y="0"/>
                </a:cubicBezTo>
                <a:close/>
                <a:moveTo>
                  <a:pt x="2057400" y="2882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20" name="Freeform 15720"/>
          <p:cNvSpPr/>
          <p:nvPr/>
        </p:nvSpPr>
        <p:spPr>
          <a:xfrm rot="0" flipH="0" flipV="0">
            <a:off x="18389131" y="19004635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21" name="Freeform 15721"/>
          <p:cNvSpPr/>
          <p:nvPr/>
        </p:nvSpPr>
        <p:spPr>
          <a:xfrm rot="0" flipH="0" flipV="0">
            <a:off x="18449299" y="18979540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22" name="Freeform 15722"/>
          <p:cNvSpPr/>
          <p:nvPr/>
        </p:nvSpPr>
        <p:spPr>
          <a:xfrm rot="0" flipH="0" flipV="0">
            <a:off x="18477132" y="19003549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23" name="Freeform 15723"/>
          <p:cNvSpPr/>
          <p:nvPr/>
        </p:nvSpPr>
        <p:spPr>
          <a:xfrm rot="0" flipH="0" flipV="0">
            <a:off x="18563118" y="19004032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24" name="Freeform 15724"/>
          <p:cNvSpPr/>
          <p:nvPr/>
        </p:nvSpPr>
        <p:spPr>
          <a:xfrm rot="0" flipH="0" flipV="0">
            <a:off x="18629559" y="19004394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25" name="Freeform 15725"/>
          <p:cNvSpPr/>
          <p:nvPr/>
        </p:nvSpPr>
        <p:spPr>
          <a:xfrm rot="0" flipH="0" flipV="0">
            <a:off x="18692020" y="19004032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26" name="Freeform 15726"/>
          <p:cNvSpPr/>
          <p:nvPr/>
        </p:nvSpPr>
        <p:spPr>
          <a:xfrm rot="0" flipH="0" flipV="0">
            <a:off x="18816006" y="19007289"/>
            <a:ext cx="39693" cy="54895"/>
          </a:xfrm>
          <a:custGeom>
            <a:pathLst>
              <a:path w="4178300" h="5778500">
                <a:moveTo>
                  <a:pt x="0" y="4991100"/>
                </a:moveTo>
                <a:lnTo>
                  <a:pt x="0" y="2374900"/>
                </a:lnTo>
                <a:cubicBezTo>
                  <a:pt x="0" y="2120900"/>
                  <a:pt x="76200" y="1917700"/>
                  <a:pt x="165100" y="1917700"/>
                </a:cubicBezTo>
                <a:cubicBezTo>
                  <a:pt x="254000" y="1917700"/>
                  <a:pt x="317500" y="1714500"/>
                  <a:pt x="317500" y="1460500"/>
                </a:cubicBezTo>
                <a:lnTo>
                  <a:pt x="317500" y="1409700"/>
                </a:lnTo>
                <a:cubicBezTo>
                  <a:pt x="317500" y="1168400"/>
                  <a:pt x="393700" y="965200"/>
                  <a:pt x="482600" y="965200"/>
                </a:cubicBezTo>
                <a:cubicBezTo>
                  <a:pt x="571500" y="965200"/>
                  <a:pt x="647700" y="812800"/>
                  <a:pt x="647700" y="635000"/>
                </a:cubicBezTo>
                <a:cubicBezTo>
                  <a:pt x="647700" y="190500"/>
                  <a:pt x="889000" y="0"/>
                  <a:pt x="1422400" y="0"/>
                </a:cubicBezTo>
                <a:lnTo>
                  <a:pt x="3721100" y="0"/>
                </a:lnTo>
                <a:cubicBezTo>
                  <a:pt x="3975100" y="0"/>
                  <a:pt x="4178300" y="139700"/>
                  <a:pt x="4178300" y="317500"/>
                </a:cubicBezTo>
                <a:cubicBezTo>
                  <a:pt x="4178300" y="495300"/>
                  <a:pt x="3975100" y="635000"/>
                  <a:pt x="3721100" y="635000"/>
                </a:cubicBezTo>
                <a:lnTo>
                  <a:pt x="2057400" y="635000"/>
                </a:lnTo>
                <a:cubicBezTo>
                  <a:pt x="1485900" y="635000"/>
                  <a:pt x="1282700" y="838200"/>
                  <a:pt x="1282700" y="1409700"/>
                </a:cubicBezTo>
                <a:lnTo>
                  <a:pt x="1282700" y="1460500"/>
                </a:lnTo>
                <a:cubicBezTo>
                  <a:pt x="1282700" y="1714500"/>
                  <a:pt x="1219200" y="1917700"/>
                  <a:pt x="1130300" y="1917700"/>
                </a:cubicBezTo>
                <a:cubicBezTo>
                  <a:pt x="1041400" y="1917700"/>
                  <a:pt x="965200" y="2120900"/>
                  <a:pt x="965200" y="2374900"/>
                </a:cubicBezTo>
                <a:lnTo>
                  <a:pt x="965200" y="2425700"/>
                </a:lnTo>
                <a:cubicBezTo>
                  <a:pt x="965200" y="2679700"/>
                  <a:pt x="889000" y="2882900"/>
                  <a:pt x="800100" y="2882900"/>
                </a:cubicBezTo>
                <a:cubicBezTo>
                  <a:pt x="711200" y="2882900"/>
                  <a:pt x="647700" y="3086100"/>
                  <a:pt x="647700" y="3340100"/>
                </a:cubicBezTo>
                <a:lnTo>
                  <a:pt x="647700" y="3708400"/>
                </a:lnTo>
                <a:cubicBezTo>
                  <a:pt x="647700" y="3962400"/>
                  <a:pt x="571500" y="4165600"/>
                  <a:pt x="482600" y="4165600"/>
                </a:cubicBezTo>
                <a:cubicBezTo>
                  <a:pt x="279400" y="4165600"/>
                  <a:pt x="279400" y="4445000"/>
                  <a:pt x="482600" y="4648200"/>
                </a:cubicBezTo>
                <a:cubicBezTo>
                  <a:pt x="571500" y="4737100"/>
                  <a:pt x="850900" y="4813300"/>
                  <a:pt x="1104900" y="4813300"/>
                </a:cubicBezTo>
                <a:lnTo>
                  <a:pt x="1790700" y="4813300"/>
                </a:lnTo>
                <a:cubicBezTo>
                  <a:pt x="2044700" y="4813300"/>
                  <a:pt x="2247900" y="4876800"/>
                  <a:pt x="2247900" y="4965700"/>
                </a:cubicBezTo>
                <a:cubicBezTo>
                  <a:pt x="2247900" y="5054600"/>
                  <a:pt x="2387600" y="5130800"/>
                  <a:pt x="2565400" y="5130800"/>
                </a:cubicBezTo>
                <a:cubicBezTo>
                  <a:pt x="2743200" y="5130800"/>
                  <a:pt x="2895600" y="5270500"/>
                  <a:pt x="2895600" y="5448300"/>
                </a:cubicBezTo>
                <a:cubicBezTo>
                  <a:pt x="2895600" y="5626100"/>
                  <a:pt x="2679700" y="5778500"/>
                  <a:pt x="2438400" y="5778500"/>
                </a:cubicBezTo>
                <a:lnTo>
                  <a:pt x="774700" y="5778500"/>
                </a:lnTo>
                <a:cubicBezTo>
                  <a:pt x="533400" y="5778500"/>
                  <a:pt x="254000" y="5702300"/>
                  <a:pt x="165100" y="5613400"/>
                </a:cubicBezTo>
                <a:cubicBezTo>
                  <a:pt x="76200" y="5524500"/>
                  <a:pt x="0" y="5245100"/>
                  <a:pt x="0" y="4991100"/>
                </a:cubicBezTo>
                <a:close/>
                <a:moveTo>
                  <a:pt x="-114300" y="57658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27" name="Freeform 15727"/>
          <p:cNvSpPr/>
          <p:nvPr/>
        </p:nvSpPr>
        <p:spPr>
          <a:xfrm rot="0" flipH="0" flipV="0">
            <a:off x="18857864" y="19004032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28" name="Freeform 15728"/>
          <p:cNvSpPr/>
          <p:nvPr/>
        </p:nvSpPr>
        <p:spPr>
          <a:xfrm rot="0" flipH="0" flipV="0">
            <a:off x="18920596" y="19003428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29" name="Freeform 15729"/>
          <p:cNvSpPr/>
          <p:nvPr/>
        </p:nvSpPr>
        <p:spPr>
          <a:xfrm rot="0" flipH="0" flipV="0">
            <a:off x="18989360" y="18979540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30" name="Freeform 15730"/>
          <p:cNvSpPr/>
          <p:nvPr/>
        </p:nvSpPr>
        <p:spPr>
          <a:xfrm rot="0" flipH="0" flipV="0">
            <a:off x="19018432" y="19004876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31" name="Freeform 15731"/>
          <p:cNvSpPr/>
          <p:nvPr/>
        </p:nvSpPr>
        <p:spPr>
          <a:xfrm rot="0" flipH="0" flipV="0">
            <a:off x="19093227" y="18979540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32" name="Freeform 15732"/>
          <p:cNvSpPr/>
          <p:nvPr/>
        </p:nvSpPr>
        <p:spPr>
          <a:xfrm rot="0" flipH="0" flipV="0">
            <a:off x="19172011" y="19004032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33" name="Freeform 15733"/>
          <p:cNvSpPr/>
          <p:nvPr/>
        </p:nvSpPr>
        <p:spPr>
          <a:xfrm rot="0" flipH="0" flipV="0">
            <a:off x="19229842" y="19004635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34" name="Freeform 15734"/>
          <p:cNvSpPr/>
          <p:nvPr/>
        </p:nvSpPr>
        <p:spPr>
          <a:xfrm rot="0" flipH="0" flipV="0">
            <a:off x="19288035" y="18980022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35" name="Freeform 15735"/>
          <p:cNvSpPr/>
          <p:nvPr/>
        </p:nvSpPr>
        <p:spPr>
          <a:xfrm rot="0" flipH="0" flipV="0">
            <a:off x="19315944" y="18978816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36" name="Freeform 15736"/>
          <p:cNvSpPr/>
          <p:nvPr/>
        </p:nvSpPr>
        <p:spPr>
          <a:xfrm rot="0" flipH="0" flipV="0">
            <a:off x="19371482" y="19004394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37" name="Freeform 15737"/>
          <p:cNvSpPr/>
          <p:nvPr/>
        </p:nvSpPr>
        <p:spPr>
          <a:xfrm rot="0" flipH="0" flipV="0">
            <a:off x="19434743" y="19004152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38" name="Freeform 15738"/>
          <p:cNvSpPr/>
          <p:nvPr/>
        </p:nvSpPr>
        <p:spPr>
          <a:xfrm rot="0" flipH="0" flipV="0">
            <a:off x="19538540" y="18978816"/>
            <a:ext cx="74923" cy="94468"/>
          </a:xfrm>
          <a:custGeom>
            <a:pathLst>
              <a:path w="7886700" h="9944100">
                <a:moveTo>
                  <a:pt x="5232400" y="8813800"/>
                </a:moveTo>
                <a:lnTo>
                  <a:pt x="1612900" y="8813800"/>
                </a:lnTo>
                <a:cubicBezTo>
                  <a:pt x="1219200" y="8813800"/>
                  <a:pt x="990600" y="9029700"/>
                  <a:pt x="901700" y="9448800"/>
                </a:cubicBezTo>
                <a:lnTo>
                  <a:pt x="863600" y="9626600"/>
                </a:lnTo>
                <a:cubicBezTo>
                  <a:pt x="825500" y="9804400"/>
                  <a:pt x="660400" y="9944100"/>
                  <a:pt x="482600" y="9944100"/>
                </a:cubicBezTo>
                <a:cubicBezTo>
                  <a:pt x="127000" y="9944100"/>
                  <a:pt x="0" y="9855200"/>
                  <a:pt x="0" y="9626600"/>
                </a:cubicBezTo>
                <a:cubicBezTo>
                  <a:pt x="0" y="9537700"/>
                  <a:pt x="38100" y="9334500"/>
                  <a:pt x="76200" y="9169400"/>
                </a:cubicBezTo>
                <a:lnTo>
                  <a:pt x="177800" y="8712200"/>
                </a:lnTo>
                <a:cubicBezTo>
                  <a:pt x="254000" y="8356600"/>
                  <a:pt x="533400" y="8064500"/>
                  <a:pt x="965200" y="7874000"/>
                </a:cubicBezTo>
                <a:lnTo>
                  <a:pt x="1193800" y="7772400"/>
                </a:lnTo>
                <a:cubicBezTo>
                  <a:pt x="1587500" y="7594600"/>
                  <a:pt x="1600200" y="7594600"/>
                  <a:pt x="1676400" y="7213600"/>
                </a:cubicBezTo>
                <a:lnTo>
                  <a:pt x="1714500" y="7035800"/>
                </a:lnTo>
                <a:cubicBezTo>
                  <a:pt x="1739900" y="6858000"/>
                  <a:pt x="1828800" y="6578600"/>
                  <a:pt x="1892300" y="6426200"/>
                </a:cubicBezTo>
                <a:lnTo>
                  <a:pt x="4000500" y="1041400"/>
                </a:lnTo>
                <a:cubicBezTo>
                  <a:pt x="4064000" y="876300"/>
                  <a:pt x="4178300" y="635000"/>
                  <a:pt x="4267200" y="495300"/>
                </a:cubicBezTo>
                <a:lnTo>
                  <a:pt x="4292600" y="457200"/>
                </a:lnTo>
                <a:cubicBezTo>
                  <a:pt x="4521200" y="63500"/>
                  <a:pt x="4635500" y="0"/>
                  <a:pt x="4978400" y="0"/>
                </a:cubicBezTo>
                <a:lnTo>
                  <a:pt x="7378700" y="0"/>
                </a:lnTo>
                <a:cubicBezTo>
                  <a:pt x="7556500" y="0"/>
                  <a:pt x="7734300" y="38100"/>
                  <a:pt x="7785100" y="76200"/>
                </a:cubicBezTo>
                <a:cubicBezTo>
                  <a:pt x="7886700" y="177800"/>
                  <a:pt x="7886700" y="711200"/>
                  <a:pt x="7785100" y="1104900"/>
                </a:cubicBezTo>
                <a:lnTo>
                  <a:pt x="6400800" y="6578600"/>
                </a:lnTo>
                <a:cubicBezTo>
                  <a:pt x="6350000" y="6756400"/>
                  <a:pt x="6273800" y="6896100"/>
                  <a:pt x="6210300" y="6896100"/>
                </a:cubicBezTo>
                <a:cubicBezTo>
                  <a:pt x="6146800" y="6896100"/>
                  <a:pt x="6096000" y="7035800"/>
                  <a:pt x="6096000" y="7213600"/>
                </a:cubicBezTo>
                <a:lnTo>
                  <a:pt x="6096000" y="7531100"/>
                </a:lnTo>
                <a:cubicBezTo>
                  <a:pt x="6096000" y="7708900"/>
                  <a:pt x="6134100" y="7886700"/>
                  <a:pt x="6184900" y="7937500"/>
                </a:cubicBezTo>
                <a:cubicBezTo>
                  <a:pt x="6223000" y="7975600"/>
                  <a:pt x="6337300" y="8013700"/>
                  <a:pt x="6426200" y="8013700"/>
                </a:cubicBezTo>
                <a:cubicBezTo>
                  <a:pt x="6502400" y="8013700"/>
                  <a:pt x="6578600" y="8166100"/>
                  <a:pt x="6578600" y="8343900"/>
                </a:cubicBezTo>
                <a:lnTo>
                  <a:pt x="6578600" y="8661400"/>
                </a:lnTo>
                <a:cubicBezTo>
                  <a:pt x="6578600" y="8839200"/>
                  <a:pt x="6540500" y="9118600"/>
                  <a:pt x="6502400" y="9296400"/>
                </a:cubicBezTo>
                <a:lnTo>
                  <a:pt x="6413500" y="9626600"/>
                </a:lnTo>
                <a:cubicBezTo>
                  <a:pt x="6362700" y="9817100"/>
                  <a:pt x="6197600" y="9944100"/>
                  <a:pt x="6007100" y="9944100"/>
                </a:cubicBezTo>
                <a:lnTo>
                  <a:pt x="5778500" y="9944100"/>
                </a:lnTo>
                <a:cubicBezTo>
                  <a:pt x="5588000" y="9944100"/>
                  <a:pt x="5461000" y="9817100"/>
                  <a:pt x="5461000" y="9626600"/>
                </a:cubicBezTo>
                <a:lnTo>
                  <a:pt x="5461000" y="9461500"/>
                </a:lnTo>
                <a:cubicBezTo>
                  <a:pt x="5461000" y="9283700"/>
                  <a:pt x="5473700" y="9067800"/>
                  <a:pt x="5511800" y="8978900"/>
                </a:cubicBezTo>
                <a:cubicBezTo>
                  <a:pt x="5537200" y="8890000"/>
                  <a:pt x="5410200" y="8813800"/>
                  <a:pt x="5232400" y="8813800"/>
                </a:cubicBezTo>
                <a:close/>
                <a:moveTo>
                  <a:pt x="-368300" y="8763000"/>
                </a:moveTo>
                <a:moveTo>
                  <a:pt x="4660900" y="1803400"/>
                </a:moveTo>
                <a:lnTo>
                  <a:pt x="2692400" y="6756400"/>
                </a:lnTo>
                <a:cubicBezTo>
                  <a:pt x="2628900" y="6921500"/>
                  <a:pt x="2565400" y="7200900"/>
                  <a:pt x="2565400" y="7378700"/>
                </a:cubicBezTo>
                <a:lnTo>
                  <a:pt x="2565400" y="7531100"/>
                </a:lnTo>
                <a:cubicBezTo>
                  <a:pt x="2565400" y="7785100"/>
                  <a:pt x="2641600" y="7861300"/>
                  <a:pt x="2895600" y="7861300"/>
                </a:cubicBezTo>
                <a:lnTo>
                  <a:pt x="4495800" y="7861300"/>
                </a:lnTo>
                <a:cubicBezTo>
                  <a:pt x="4876800" y="7861300"/>
                  <a:pt x="5003800" y="7747000"/>
                  <a:pt x="5118100" y="7340600"/>
                </a:cubicBezTo>
                <a:lnTo>
                  <a:pt x="6654800" y="2070100"/>
                </a:lnTo>
                <a:cubicBezTo>
                  <a:pt x="6705600" y="1892300"/>
                  <a:pt x="6743700" y="1612900"/>
                  <a:pt x="6743700" y="1435100"/>
                </a:cubicBezTo>
                <a:lnTo>
                  <a:pt x="6743700" y="1282700"/>
                </a:lnTo>
                <a:cubicBezTo>
                  <a:pt x="6743700" y="1041400"/>
                  <a:pt x="6654800" y="952500"/>
                  <a:pt x="6426200" y="952500"/>
                </a:cubicBezTo>
                <a:lnTo>
                  <a:pt x="5410200" y="952500"/>
                </a:lnTo>
                <a:cubicBezTo>
                  <a:pt x="5092700" y="952500"/>
                  <a:pt x="4914900" y="1168400"/>
                  <a:pt x="4660900" y="1803400"/>
                </a:cubicBezTo>
                <a:close/>
                <a:moveTo>
                  <a:pt x="6642100" y="87630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39" name="Freeform 15739"/>
          <p:cNvSpPr/>
          <p:nvPr/>
        </p:nvSpPr>
        <p:spPr>
          <a:xfrm rot="0" flipH="0" flipV="0">
            <a:off x="19622656" y="18979660"/>
            <a:ext cx="58394" cy="82283"/>
          </a:xfrm>
          <a:custGeom>
            <a:pathLst>
              <a:path w="6146800" h="8661400">
                <a:moveTo>
                  <a:pt x="5359400" y="990600"/>
                </a:moveTo>
                <a:lnTo>
                  <a:pt x="3797300" y="1054100"/>
                </a:lnTo>
                <a:cubicBezTo>
                  <a:pt x="2819400" y="1092200"/>
                  <a:pt x="2374900" y="1447800"/>
                  <a:pt x="2120900" y="2400300"/>
                </a:cubicBezTo>
                <a:lnTo>
                  <a:pt x="1181100" y="5867400"/>
                </a:lnTo>
                <a:cubicBezTo>
                  <a:pt x="812800" y="7213600"/>
                  <a:pt x="1016000" y="7708900"/>
                  <a:pt x="1943100" y="7708900"/>
                </a:cubicBezTo>
                <a:lnTo>
                  <a:pt x="2933700" y="7708900"/>
                </a:lnTo>
                <a:cubicBezTo>
                  <a:pt x="3289300" y="7708900"/>
                  <a:pt x="3619500" y="7785100"/>
                  <a:pt x="3683000" y="7874000"/>
                </a:cubicBezTo>
                <a:cubicBezTo>
                  <a:pt x="3733800" y="7962900"/>
                  <a:pt x="3886200" y="8077200"/>
                  <a:pt x="4000500" y="8115300"/>
                </a:cubicBezTo>
                <a:cubicBezTo>
                  <a:pt x="4114800" y="8153400"/>
                  <a:pt x="4216400" y="8267700"/>
                  <a:pt x="4216400" y="8343900"/>
                </a:cubicBezTo>
                <a:cubicBezTo>
                  <a:pt x="4216400" y="8610600"/>
                  <a:pt x="4076700" y="8661400"/>
                  <a:pt x="3416300" y="8661400"/>
                </a:cubicBezTo>
                <a:lnTo>
                  <a:pt x="1803400" y="8661400"/>
                </a:lnTo>
                <a:cubicBezTo>
                  <a:pt x="1460500" y="8661400"/>
                  <a:pt x="1117600" y="8585200"/>
                  <a:pt x="1066800" y="8496300"/>
                </a:cubicBezTo>
                <a:cubicBezTo>
                  <a:pt x="1003300" y="8407400"/>
                  <a:pt x="863600" y="8293100"/>
                  <a:pt x="736600" y="8255000"/>
                </a:cubicBezTo>
                <a:cubicBezTo>
                  <a:pt x="419100" y="8140700"/>
                  <a:pt x="381000" y="8089900"/>
                  <a:pt x="203200" y="7505700"/>
                </a:cubicBezTo>
                <a:cubicBezTo>
                  <a:pt x="0" y="6858000"/>
                  <a:pt x="0" y="6794500"/>
                  <a:pt x="203200" y="6540500"/>
                </a:cubicBezTo>
                <a:cubicBezTo>
                  <a:pt x="304800" y="6426200"/>
                  <a:pt x="406400" y="6159500"/>
                  <a:pt x="431800" y="5943600"/>
                </a:cubicBezTo>
                <a:cubicBezTo>
                  <a:pt x="469900" y="5715000"/>
                  <a:pt x="546100" y="5422900"/>
                  <a:pt x="596900" y="5295900"/>
                </a:cubicBezTo>
                <a:cubicBezTo>
                  <a:pt x="647700" y="5168900"/>
                  <a:pt x="723900" y="4876800"/>
                  <a:pt x="762000" y="4648200"/>
                </a:cubicBezTo>
                <a:cubicBezTo>
                  <a:pt x="800100" y="4432300"/>
                  <a:pt x="863600" y="4140200"/>
                  <a:pt x="914400" y="4013200"/>
                </a:cubicBezTo>
                <a:cubicBezTo>
                  <a:pt x="977900" y="3886200"/>
                  <a:pt x="1041400" y="3632200"/>
                  <a:pt x="1079500" y="3454400"/>
                </a:cubicBezTo>
                <a:cubicBezTo>
                  <a:pt x="1117600" y="3276600"/>
                  <a:pt x="1181100" y="3022600"/>
                  <a:pt x="1231900" y="2882900"/>
                </a:cubicBezTo>
                <a:cubicBezTo>
                  <a:pt x="1282700" y="2755900"/>
                  <a:pt x="1333500" y="2489200"/>
                  <a:pt x="1333500" y="2286000"/>
                </a:cubicBezTo>
                <a:cubicBezTo>
                  <a:pt x="1333500" y="2095500"/>
                  <a:pt x="1473200" y="1676400"/>
                  <a:pt x="1651000" y="1371600"/>
                </a:cubicBezTo>
                <a:lnTo>
                  <a:pt x="1765300" y="1193800"/>
                </a:lnTo>
                <a:cubicBezTo>
                  <a:pt x="1943100" y="889000"/>
                  <a:pt x="2171700" y="647700"/>
                  <a:pt x="2273300" y="647700"/>
                </a:cubicBezTo>
                <a:cubicBezTo>
                  <a:pt x="2374900" y="647700"/>
                  <a:pt x="2451100" y="571500"/>
                  <a:pt x="2451100" y="482600"/>
                </a:cubicBezTo>
                <a:cubicBezTo>
                  <a:pt x="2451100" y="393700"/>
                  <a:pt x="2628900" y="330200"/>
                  <a:pt x="2857500" y="330200"/>
                </a:cubicBezTo>
                <a:cubicBezTo>
                  <a:pt x="3073400" y="330200"/>
                  <a:pt x="3302000" y="254000"/>
                  <a:pt x="3352800" y="165100"/>
                </a:cubicBezTo>
                <a:cubicBezTo>
                  <a:pt x="3403600" y="76200"/>
                  <a:pt x="3746500" y="0"/>
                  <a:pt x="4089400" y="0"/>
                </a:cubicBezTo>
                <a:lnTo>
                  <a:pt x="5334000" y="0"/>
                </a:lnTo>
                <a:cubicBezTo>
                  <a:pt x="6070600" y="0"/>
                  <a:pt x="6146800" y="38100"/>
                  <a:pt x="6146800" y="482600"/>
                </a:cubicBezTo>
                <a:cubicBezTo>
                  <a:pt x="6146800" y="914400"/>
                  <a:pt x="6070600" y="965200"/>
                  <a:pt x="5359400" y="990600"/>
                </a:cubicBezTo>
                <a:close/>
                <a:moveTo>
                  <a:pt x="7239000" y="8674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40" name="Freeform 15740"/>
          <p:cNvSpPr/>
          <p:nvPr/>
        </p:nvSpPr>
        <p:spPr>
          <a:xfrm rot="0" flipH="0" flipV="0">
            <a:off x="19700136" y="18979781"/>
            <a:ext cx="50190" cy="82283"/>
          </a:xfrm>
          <a:custGeom>
            <a:pathLst>
              <a:path w="5283200" h="8661400">
                <a:moveTo>
                  <a:pt x="635000" y="0"/>
                </a:moveTo>
                <a:lnTo>
                  <a:pt x="4813300" y="0"/>
                </a:lnTo>
                <a:cubicBezTo>
                  <a:pt x="5118100" y="0"/>
                  <a:pt x="5283200" y="203200"/>
                  <a:pt x="5283200" y="596900"/>
                </a:cubicBezTo>
                <a:cubicBezTo>
                  <a:pt x="5283200" y="711200"/>
                  <a:pt x="5257800" y="838200"/>
                  <a:pt x="5207000" y="876300"/>
                </a:cubicBezTo>
                <a:cubicBezTo>
                  <a:pt x="5168900" y="927100"/>
                  <a:pt x="4978400" y="952500"/>
                  <a:pt x="4813300" y="952500"/>
                </a:cubicBezTo>
                <a:lnTo>
                  <a:pt x="3200400" y="952500"/>
                </a:lnTo>
                <a:cubicBezTo>
                  <a:pt x="2908300" y="952500"/>
                  <a:pt x="2882900" y="977900"/>
                  <a:pt x="2806700" y="1295400"/>
                </a:cubicBezTo>
                <a:lnTo>
                  <a:pt x="2641600" y="1993900"/>
                </a:lnTo>
                <a:cubicBezTo>
                  <a:pt x="2590800" y="2171700"/>
                  <a:pt x="2565400" y="2451100"/>
                  <a:pt x="2565400" y="2603500"/>
                </a:cubicBezTo>
                <a:cubicBezTo>
                  <a:pt x="2565400" y="2755900"/>
                  <a:pt x="2527300" y="3022600"/>
                  <a:pt x="2476500" y="3187700"/>
                </a:cubicBezTo>
                <a:lnTo>
                  <a:pt x="1219200" y="7950200"/>
                </a:lnTo>
                <a:cubicBezTo>
                  <a:pt x="1054100" y="8610600"/>
                  <a:pt x="1016000" y="8661400"/>
                  <a:pt x="698500" y="8661400"/>
                </a:cubicBezTo>
                <a:lnTo>
                  <a:pt x="635000" y="8661400"/>
                </a:lnTo>
                <a:cubicBezTo>
                  <a:pt x="228600" y="8661400"/>
                  <a:pt x="152400" y="8585200"/>
                  <a:pt x="152400" y="8178800"/>
                </a:cubicBezTo>
                <a:cubicBezTo>
                  <a:pt x="152400" y="8001000"/>
                  <a:pt x="190500" y="7721600"/>
                  <a:pt x="241300" y="7556500"/>
                </a:cubicBezTo>
                <a:lnTo>
                  <a:pt x="1651000" y="2298700"/>
                </a:lnTo>
                <a:cubicBezTo>
                  <a:pt x="1701800" y="2133600"/>
                  <a:pt x="1778000" y="1854200"/>
                  <a:pt x="1841500" y="1663700"/>
                </a:cubicBezTo>
                <a:lnTo>
                  <a:pt x="1930400" y="1384300"/>
                </a:lnTo>
                <a:cubicBezTo>
                  <a:pt x="2044700" y="1003300"/>
                  <a:pt x="2019300" y="952500"/>
                  <a:pt x="1600200" y="952500"/>
                </a:cubicBezTo>
                <a:lnTo>
                  <a:pt x="482600" y="952500"/>
                </a:lnTo>
                <a:cubicBezTo>
                  <a:pt x="88900" y="952500"/>
                  <a:pt x="0" y="876300"/>
                  <a:pt x="0" y="558800"/>
                </a:cubicBezTo>
                <a:cubicBezTo>
                  <a:pt x="0" y="419100"/>
                  <a:pt x="63500" y="241300"/>
                  <a:pt x="152400" y="152400"/>
                </a:cubicBezTo>
                <a:cubicBezTo>
                  <a:pt x="241300" y="63500"/>
                  <a:pt x="457200" y="0"/>
                  <a:pt x="635000" y="0"/>
                </a:cubicBezTo>
                <a:close/>
                <a:moveTo>
                  <a:pt x="6375400" y="866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41" name="Freeform 15741"/>
          <p:cNvSpPr/>
          <p:nvPr/>
        </p:nvSpPr>
        <p:spPr>
          <a:xfrm rot="0" flipH="0" flipV="0">
            <a:off x="19758071" y="18979178"/>
            <a:ext cx="60928" cy="82403"/>
          </a:xfrm>
          <a:custGeom>
            <a:pathLst>
              <a:path w="6413500" h="8674100">
                <a:moveTo>
                  <a:pt x="2489200" y="8674100"/>
                </a:moveTo>
                <a:lnTo>
                  <a:pt x="800100" y="8674100"/>
                </a:lnTo>
                <a:cubicBezTo>
                  <a:pt x="88900" y="8674100"/>
                  <a:pt x="0" y="8623300"/>
                  <a:pt x="0" y="8267700"/>
                </a:cubicBezTo>
                <a:cubicBezTo>
                  <a:pt x="0" y="8001000"/>
                  <a:pt x="76200" y="7899400"/>
                  <a:pt x="355600" y="7785100"/>
                </a:cubicBezTo>
                <a:cubicBezTo>
                  <a:pt x="469900" y="7747000"/>
                  <a:pt x="850900" y="7708900"/>
                  <a:pt x="1206500" y="7708900"/>
                </a:cubicBezTo>
                <a:lnTo>
                  <a:pt x="2882900" y="7708900"/>
                </a:lnTo>
                <a:cubicBezTo>
                  <a:pt x="3302000" y="7708900"/>
                  <a:pt x="3619500" y="7493000"/>
                  <a:pt x="3771900" y="7073900"/>
                </a:cubicBezTo>
                <a:lnTo>
                  <a:pt x="3937000" y="6654800"/>
                </a:lnTo>
                <a:cubicBezTo>
                  <a:pt x="4254500" y="5816600"/>
                  <a:pt x="4229100" y="5321300"/>
                  <a:pt x="3886200" y="5219700"/>
                </a:cubicBezTo>
                <a:cubicBezTo>
                  <a:pt x="3530600" y="5118100"/>
                  <a:pt x="2755900" y="5118100"/>
                  <a:pt x="2641600" y="5219700"/>
                </a:cubicBezTo>
                <a:cubicBezTo>
                  <a:pt x="2603500" y="5257800"/>
                  <a:pt x="2298700" y="5245100"/>
                  <a:pt x="1955800" y="5181600"/>
                </a:cubicBezTo>
                <a:lnTo>
                  <a:pt x="1790700" y="5156200"/>
                </a:lnTo>
                <a:cubicBezTo>
                  <a:pt x="1447800" y="5092700"/>
                  <a:pt x="1092200" y="4953000"/>
                  <a:pt x="990600" y="4851400"/>
                </a:cubicBezTo>
                <a:cubicBezTo>
                  <a:pt x="495300" y="4356100"/>
                  <a:pt x="190500" y="3200400"/>
                  <a:pt x="406400" y="2692400"/>
                </a:cubicBezTo>
                <a:cubicBezTo>
                  <a:pt x="635000" y="2184400"/>
                  <a:pt x="1117600" y="584200"/>
                  <a:pt x="1117600" y="368300"/>
                </a:cubicBezTo>
                <a:cubicBezTo>
                  <a:pt x="1117600" y="152400"/>
                  <a:pt x="1270000" y="0"/>
                  <a:pt x="1498600" y="0"/>
                </a:cubicBezTo>
                <a:cubicBezTo>
                  <a:pt x="1638300" y="0"/>
                  <a:pt x="1803400" y="38100"/>
                  <a:pt x="1841500" y="88900"/>
                </a:cubicBezTo>
                <a:cubicBezTo>
                  <a:pt x="2032000" y="266700"/>
                  <a:pt x="1905000" y="1333500"/>
                  <a:pt x="1638300" y="1905000"/>
                </a:cubicBezTo>
                <a:lnTo>
                  <a:pt x="1574800" y="2032000"/>
                </a:lnTo>
                <a:cubicBezTo>
                  <a:pt x="1282700" y="2667000"/>
                  <a:pt x="1181100" y="3733800"/>
                  <a:pt x="1409700" y="4000500"/>
                </a:cubicBezTo>
                <a:cubicBezTo>
                  <a:pt x="1612900" y="4254500"/>
                  <a:pt x="2451100" y="4495800"/>
                  <a:pt x="3124200" y="4495800"/>
                </a:cubicBezTo>
                <a:lnTo>
                  <a:pt x="3530600" y="4495800"/>
                </a:lnTo>
                <a:cubicBezTo>
                  <a:pt x="4559300" y="4495800"/>
                  <a:pt x="4978400" y="4025900"/>
                  <a:pt x="4978400" y="2857500"/>
                </a:cubicBezTo>
                <a:cubicBezTo>
                  <a:pt x="4978400" y="2794000"/>
                  <a:pt x="5029200" y="2463800"/>
                  <a:pt x="5105400" y="2133600"/>
                </a:cubicBezTo>
                <a:lnTo>
                  <a:pt x="5270500" y="1346200"/>
                </a:lnTo>
                <a:cubicBezTo>
                  <a:pt x="5448300" y="533400"/>
                  <a:pt x="5765800" y="0"/>
                  <a:pt x="6096000" y="0"/>
                </a:cubicBezTo>
                <a:cubicBezTo>
                  <a:pt x="6362700" y="0"/>
                  <a:pt x="6413500" y="139700"/>
                  <a:pt x="6413500" y="723900"/>
                </a:cubicBezTo>
                <a:cubicBezTo>
                  <a:pt x="6413500" y="1041400"/>
                  <a:pt x="6350000" y="1562100"/>
                  <a:pt x="6248400" y="1905000"/>
                </a:cubicBezTo>
                <a:lnTo>
                  <a:pt x="5016500" y="6553200"/>
                </a:lnTo>
                <a:cubicBezTo>
                  <a:pt x="4660900" y="7899400"/>
                  <a:pt x="3746500" y="8674100"/>
                  <a:pt x="2489200" y="8674100"/>
                </a:cubicBezTo>
                <a:close/>
                <a:moveTo>
                  <a:pt x="-1041400" y="8724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42" name="Freeform 15742"/>
          <p:cNvSpPr/>
          <p:nvPr/>
        </p:nvSpPr>
        <p:spPr>
          <a:xfrm rot="0" flipH="0" flipV="0">
            <a:off x="19873954" y="18979781"/>
            <a:ext cx="50311" cy="82283"/>
          </a:xfrm>
          <a:custGeom>
            <a:pathLst>
              <a:path w="5295900" h="8661400">
                <a:moveTo>
                  <a:pt x="5219700" y="2552700"/>
                </a:moveTo>
                <a:lnTo>
                  <a:pt x="4749800" y="4597400"/>
                </a:lnTo>
                <a:cubicBezTo>
                  <a:pt x="4711700" y="4762500"/>
                  <a:pt x="4635500" y="5016500"/>
                  <a:pt x="4572000" y="5168900"/>
                </a:cubicBezTo>
                <a:lnTo>
                  <a:pt x="4483100" y="5422900"/>
                </a:lnTo>
                <a:cubicBezTo>
                  <a:pt x="4419600" y="5575300"/>
                  <a:pt x="4292600" y="5829300"/>
                  <a:pt x="4203700" y="5969000"/>
                </a:cubicBezTo>
                <a:lnTo>
                  <a:pt x="3568700" y="6921500"/>
                </a:lnTo>
                <a:cubicBezTo>
                  <a:pt x="3479800" y="7061200"/>
                  <a:pt x="3302000" y="7289800"/>
                  <a:pt x="3175000" y="7416800"/>
                </a:cubicBezTo>
                <a:lnTo>
                  <a:pt x="2959100" y="7632700"/>
                </a:lnTo>
                <a:cubicBezTo>
                  <a:pt x="2832100" y="7759700"/>
                  <a:pt x="2679700" y="7874000"/>
                  <a:pt x="2616200" y="7886700"/>
                </a:cubicBezTo>
                <a:cubicBezTo>
                  <a:pt x="2552700" y="7912100"/>
                  <a:pt x="2400300" y="8013700"/>
                  <a:pt x="2286000" y="8128000"/>
                </a:cubicBezTo>
                <a:cubicBezTo>
                  <a:pt x="2171700" y="8242300"/>
                  <a:pt x="1943100" y="8343900"/>
                  <a:pt x="1765300" y="8343900"/>
                </a:cubicBezTo>
                <a:cubicBezTo>
                  <a:pt x="1587500" y="8343900"/>
                  <a:pt x="1358900" y="8407400"/>
                  <a:pt x="1244600" y="8496300"/>
                </a:cubicBezTo>
                <a:cubicBezTo>
                  <a:pt x="1130300" y="8585200"/>
                  <a:pt x="901700" y="8661400"/>
                  <a:pt x="7239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8128000"/>
                  <a:pt x="152400" y="7950200"/>
                  <a:pt x="342900" y="7874000"/>
                </a:cubicBezTo>
                <a:lnTo>
                  <a:pt x="406400" y="7848600"/>
                </a:lnTo>
                <a:cubicBezTo>
                  <a:pt x="596900" y="7759700"/>
                  <a:pt x="889000" y="7696200"/>
                  <a:pt x="1066800" y="7696200"/>
                </a:cubicBezTo>
                <a:lnTo>
                  <a:pt x="1117600" y="7696200"/>
                </a:lnTo>
                <a:cubicBezTo>
                  <a:pt x="1295400" y="7696200"/>
                  <a:pt x="1485900" y="7620000"/>
                  <a:pt x="1549400" y="7531100"/>
                </a:cubicBezTo>
                <a:cubicBezTo>
                  <a:pt x="1600200" y="7429500"/>
                  <a:pt x="1752600" y="7327900"/>
                  <a:pt x="1892300" y="7277100"/>
                </a:cubicBezTo>
                <a:cubicBezTo>
                  <a:pt x="2413000" y="7099300"/>
                  <a:pt x="2832100" y="6718300"/>
                  <a:pt x="2971800" y="6311900"/>
                </a:cubicBezTo>
                <a:cubicBezTo>
                  <a:pt x="3022600" y="6172200"/>
                  <a:pt x="3136900" y="5981700"/>
                  <a:pt x="3213100" y="5880100"/>
                </a:cubicBezTo>
                <a:cubicBezTo>
                  <a:pt x="3441700" y="5600700"/>
                  <a:pt x="3403600" y="5461000"/>
                  <a:pt x="3073400" y="5410200"/>
                </a:cubicBezTo>
                <a:lnTo>
                  <a:pt x="2463800" y="5346700"/>
                </a:lnTo>
                <a:cubicBezTo>
                  <a:pt x="2298700" y="5321300"/>
                  <a:pt x="2032000" y="5270500"/>
                  <a:pt x="1866900" y="5219700"/>
                </a:cubicBezTo>
                <a:lnTo>
                  <a:pt x="1473200" y="5105400"/>
                </a:lnTo>
                <a:cubicBezTo>
                  <a:pt x="1308100" y="5067300"/>
                  <a:pt x="1079500" y="4927600"/>
                  <a:pt x="952500" y="4800600"/>
                </a:cubicBezTo>
                <a:lnTo>
                  <a:pt x="863600" y="4711700"/>
                </a:lnTo>
                <a:cubicBezTo>
                  <a:pt x="584200" y="4432300"/>
                  <a:pt x="482600" y="4178300"/>
                  <a:pt x="482600" y="3771900"/>
                </a:cubicBezTo>
                <a:lnTo>
                  <a:pt x="482600" y="3365500"/>
                </a:lnTo>
                <a:cubicBezTo>
                  <a:pt x="482600" y="3187700"/>
                  <a:pt x="520700" y="2908300"/>
                  <a:pt x="571500" y="2743200"/>
                </a:cubicBezTo>
                <a:lnTo>
                  <a:pt x="977900" y="1473200"/>
                </a:lnTo>
                <a:cubicBezTo>
                  <a:pt x="1028700" y="1308100"/>
                  <a:pt x="1168400" y="1079500"/>
                  <a:pt x="1295400" y="952500"/>
                </a:cubicBezTo>
                <a:lnTo>
                  <a:pt x="1701800" y="546100"/>
                </a:lnTo>
                <a:cubicBezTo>
                  <a:pt x="2044700" y="203200"/>
                  <a:pt x="2578100" y="0"/>
                  <a:pt x="3124200" y="0"/>
                </a:cubicBezTo>
                <a:lnTo>
                  <a:pt x="3848100" y="0"/>
                </a:lnTo>
                <a:cubicBezTo>
                  <a:pt x="4025900" y="0"/>
                  <a:pt x="4267200" y="101600"/>
                  <a:pt x="4394200" y="228600"/>
                </a:cubicBezTo>
                <a:lnTo>
                  <a:pt x="4902200" y="736600"/>
                </a:lnTo>
                <a:cubicBezTo>
                  <a:pt x="5194300" y="1016000"/>
                  <a:pt x="5295900" y="1270000"/>
                  <a:pt x="5295900" y="1676400"/>
                </a:cubicBezTo>
                <a:lnTo>
                  <a:pt x="5295900" y="1917700"/>
                </a:lnTo>
                <a:cubicBezTo>
                  <a:pt x="5295900" y="2095500"/>
                  <a:pt x="5257800" y="2374900"/>
                  <a:pt x="5219700" y="2552700"/>
                </a:cubicBezTo>
                <a:close/>
                <a:moveTo>
                  <a:pt x="5549900" y="8661400"/>
                </a:moveTo>
                <a:moveTo>
                  <a:pt x="2565400" y="4483100"/>
                </a:moveTo>
                <a:lnTo>
                  <a:pt x="3454400" y="4483100"/>
                </a:lnTo>
                <a:cubicBezTo>
                  <a:pt x="3746500" y="4483100"/>
                  <a:pt x="3784600" y="4470400"/>
                  <a:pt x="3860800" y="4178300"/>
                </a:cubicBezTo>
                <a:lnTo>
                  <a:pt x="4254500" y="2844800"/>
                </a:lnTo>
                <a:cubicBezTo>
                  <a:pt x="4305300" y="2667000"/>
                  <a:pt x="4368800" y="2387600"/>
                  <a:pt x="4394200" y="2222500"/>
                </a:cubicBezTo>
                <a:lnTo>
                  <a:pt x="4445000" y="1905000"/>
                </a:lnTo>
                <a:cubicBezTo>
                  <a:pt x="4470400" y="1739900"/>
                  <a:pt x="4394200" y="1498600"/>
                  <a:pt x="4267200" y="1371600"/>
                </a:cubicBezTo>
                <a:lnTo>
                  <a:pt x="4076700" y="1181100"/>
                </a:lnTo>
                <a:cubicBezTo>
                  <a:pt x="3949700" y="1066800"/>
                  <a:pt x="3708400" y="965200"/>
                  <a:pt x="3530600" y="965200"/>
                </a:cubicBezTo>
                <a:lnTo>
                  <a:pt x="2882900" y="965200"/>
                </a:lnTo>
                <a:cubicBezTo>
                  <a:pt x="2705100" y="965200"/>
                  <a:pt x="2514600" y="1003300"/>
                  <a:pt x="2463800" y="1066800"/>
                </a:cubicBezTo>
                <a:cubicBezTo>
                  <a:pt x="2400300" y="1130300"/>
                  <a:pt x="2273300" y="1206500"/>
                  <a:pt x="2184400" y="1244600"/>
                </a:cubicBezTo>
                <a:cubicBezTo>
                  <a:pt x="2095500" y="1270000"/>
                  <a:pt x="1943100" y="1422400"/>
                  <a:pt x="1866900" y="1574800"/>
                </a:cubicBezTo>
                <a:lnTo>
                  <a:pt x="1714500" y="1879600"/>
                </a:lnTo>
                <a:cubicBezTo>
                  <a:pt x="1638300" y="2032000"/>
                  <a:pt x="1549400" y="2286000"/>
                  <a:pt x="1511300" y="2438400"/>
                </a:cubicBezTo>
                <a:lnTo>
                  <a:pt x="1498600" y="2514600"/>
                </a:lnTo>
                <a:cubicBezTo>
                  <a:pt x="1473200" y="2679700"/>
                  <a:pt x="1409700" y="2895600"/>
                  <a:pt x="1371600" y="3009900"/>
                </a:cubicBezTo>
                <a:cubicBezTo>
                  <a:pt x="1168400" y="3467100"/>
                  <a:pt x="1333500" y="4013200"/>
                  <a:pt x="1739900" y="4229100"/>
                </a:cubicBezTo>
                <a:lnTo>
                  <a:pt x="1968500" y="4343400"/>
                </a:lnTo>
                <a:cubicBezTo>
                  <a:pt x="2120900" y="4419600"/>
                  <a:pt x="2387600" y="4483100"/>
                  <a:pt x="2565400" y="4483100"/>
                </a:cubicBezTo>
                <a:close/>
                <a:moveTo>
                  <a:pt x="3619500" y="866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43" name="Freeform 15743"/>
          <p:cNvSpPr/>
          <p:nvPr/>
        </p:nvSpPr>
        <p:spPr>
          <a:xfrm rot="0" flipH="0" flipV="0">
            <a:off x="19940282" y="18978454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44" name="Freeform 15744"/>
          <p:cNvSpPr/>
          <p:nvPr/>
        </p:nvSpPr>
        <p:spPr>
          <a:xfrm rot="0" flipH="0" flipV="0">
            <a:off x="19984291" y="18979781"/>
            <a:ext cx="44640" cy="82524"/>
          </a:xfrm>
          <a:custGeom>
            <a:pathLst>
              <a:path w="4699000" h="8686800">
                <a:moveTo>
                  <a:pt x="1092200" y="0"/>
                </a:moveTo>
                <a:lnTo>
                  <a:pt x="4064000" y="0"/>
                </a:lnTo>
                <a:cubicBezTo>
                  <a:pt x="4584700" y="0"/>
                  <a:pt x="4699000" y="76200"/>
                  <a:pt x="4699000" y="406400"/>
                </a:cubicBezTo>
                <a:lnTo>
                  <a:pt x="4699000" y="469900"/>
                </a:lnTo>
                <a:cubicBezTo>
                  <a:pt x="4699000" y="647700"/>
                  <a:pt x="4635500" y="927100"/>
                  <a:pt x="4559300" y="1079500"/>
                </a:cubicBezTo>
                <a:lnTo>
                  <a:pt x="3594100" y="3073400"/>
                </a:lnTo>
                <a:cubicBezTo>
                  <a:pt x="3517900" y="3238500"/>
                  <a:pt x="3403600" y="3365500"/>
                  <a:pt x="3352800" y="3365500"/>
                </a:cubicBezTo>
                <a:cubicBezTo>
                  <a:pt x="3187700" y="3365500"/>
                  <a:pt x="3238500" y="3835400"/>
                  <a:pt x="3416300" y="3937000"/>
                </a:cubicBezTo>
                <a:cubicBezTo>
                  <a:pt x="3505200" y="4000500"/>
                  <a:pt x="3581400" y="4178300"/>
                  <a:pt x="3581400" y="4343400"/>
                </a:cubicBezTo>
                <a:cubicBezTo>
                  <a:pt x="3581400" y="4724400"/>
                  <a:pt x="3492500" y="4800600"/>
                  <a:pt x="3098800" y="4800600"/>
                </a:cubicBezTo>
                <a:cubicBezTo>
                  <a:pt x="2743200" y="4800600"/>
                  <a:pt x="2527300" y="4978400"/>
                  <a:pt x="2311400" y="5422900"/>
                </a:cubicBezTo>
                <a:lnTo>
                  <a:pt x="939800" y="8255000"/>
                </a:lnTo>
                <a:cubicBezTo>
                  <a:pt x="863600" y="8420100"/>
                  <a:pt x="774700" y="8572500"/>
                  <a:pt x="736600" y="8597900"/>
                </a:cubicBezTo>
                <a:cubicBezTo>
                  <a:pt x="660400" y="8686800"/>
                  <a:pt x="215900" y="8661400"/>
                  <a:pt x="127000" y="8572500"/>
                </a:cubicBezTo>
                <a:cubicBezTo>
                  <a:pt x="0" y="8458200"/>
                  <a:pt x="38100" y="8051800"/>
                  <a:pt x="190500" y="7721600"/>
                </a:cubicBezTo>
                <a:lnTo>
                  <a:pt x="1041400" y="5880100"/>
                </a:lnTo>
                <a:cubicBezTo>
                  <a:pt x="1117600" y="5715000"/>
                  <a:pt x="1244600" y="5461000"/>
                  <a:pt x="1333500" y="5321300"/>
                </a:cubicBezTo>
                <a:cubicBezTo>
                  <a:pt x="1524000" y="4991100"/>
                  <a:pt x="1524000" y="4991100"/>
                  <a:pt x="1333500" y="4864100"/>
                </a:cubicBezTo>
                <a:cubicBezTo>
                  <a:pt x="1244600" y="4813300"/>
                  <a:pt x="1168400" y="4635500"/>
                  <a:pt x="1168400" y="4470400"/>
                </a:cubicBezTo>
                <a:cubicBezTo>
                  <a:pt x="1168400" y="4102100"/>
                  <a:pt x="1244600" y="4025900"/>
                  <a:pt x="1651000" y="3949700"/>
                </a:cubicBezTo>
                <a:lnTo>
                  <a:pt x="1981200" y="3898900"/>
                </a:lnTo>
                <a:cubicBezTo>
                  <a:pt x="2197100" y="3860800"/>
                  <a:pt x="2349500" y="3746500"/>
                  <a:pt x="2438400" y="3543300"/>
                </a:cubicBezTo>
                <a:lnTo>
                  <a:pt x="3429000" y="1536700"/>
                </a:lnTo>
                <a:cubicBezTo>
                  <a:pt x="3657600" y="1066800"/>
                  <a:pt x="3594100" y="952500"/>
                  <a:pt x="3098800" y="952500"/>
                </a:cubicBezTo>
                <a:lnTo>
                  <a:pt x="850900" y="952500"/>
                </a:lnTo>
                <a:cubicBezTo>
                  <a:pt x="533400" y="952500"/>
                  <a:pt x="368300" y="749300"/>
                  <a:pt x="368300" y="355600"/>
                </a:cubicBezTo>
                <a:cubicBezTo>
                  <a:pt x="368300" y="241300"/>
                  <a:pt x="457200" y="114300"/>
                  <a:pt x="571500" y="76200"/>
                </a:cubicBezTo>
                <a:cubicBezTo>
                  <a:pt x="673100" y="25400"/>
                  <a:pt x="914400" y="0"/>
                  <a:pt x="1092200" y="0"/>
                </a:cubicBezTo>
                <a:close/>
                <a:moveTo>
                  <a:pt x="7112000" y="866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45" name="Freeform 15745"/>
          <p:cNvSpPr/>
          <p:nvPr/>
        </p:nvSpPr>
        <p:spPr>
          <a:xfrm rot="0" flipH="0" flipV="0">
            <a:off x="20043983" y="18979781"/>
            <a:ext cx="44640" cy="82524"/>
          </a:xfrm>
          <a:custGeom>
            <a:pathLst>
              <a:path w="4699000" h="8686800">
                <a:moveTo>
                  <a:pt x="1092200" y="0"/>
                </a:moveTo>
                <a:lnTo>
                  <a:pt x="4064000" y="0"/>
                </a:lnTo>
                <a:cubicBezTo>
                  <a:pt x="4584700" y="0"/>
                  <a:pt x="4699000" y="76200"/>
                  <a:pt x="4699000" y="406400"/>
                </a:cubicBezTo>
                <a:lnTo>
                  <a:pt x="4699000" y="469900"/>
                </a:lnTo>
                <a:cubicBezTo>
                  <a:pt x="4699000" y="647700"/>
                  <a:pt x="4635500" y="927100"/>
                  <a:pt x="4559300" y="1079500"/>
                </a:cubicBezTo>
                <a:lnTo>
                  <a:pt x="3594100" y="3073400"/>
                </a:lnTo>
                <a:cubicBezTo>
                  <a:pt x="3517900" y="3238500"/>
                  <a:pt x="3403600" y="3365500"/>
                  <a:pt x="3352800" y="3365500"/>
                </a:cubicBezTo>
                <a:cubicBezTo>
                  <a:pt x="3187700" y="3365500"/>
                  <a:pt x="3238500" y="3835400"/>
                  <a:pt x="3416300" y="3937000"/>
                </a:cubicBezTo>
                <a:cubicBezTo>
                  <a:pt x="3505200" y="4000500"/>
                  <a:pt x="3581400" y="4178300"/>
                  <a:pt x="3581400" y="4343400"/>
                </a:cubicBezTo>
                <a:cubicBezTo>
                  <a:pt x="3581400" y="4724400"/>
                  <a:pt x="3492500" y="4800600"/>
                  <a:pt x="3098800" y="4800600"/>
                </a:cubicBezTo>
                <a:cubicBezTo>
                  <a:pt x="2743200" y="4800600"/>
                  <a:pt x="2527300" y="4978400"/>
                  <a:pt x="2311400" y="5422900"/>
                </a:cubicBezTo>
                <a:lnTo>
                  <a:pt x="939800" y="8255000"/>
                </a:lnTo>
                <a:cubicBezTo>
                  <a:pt x="863600" y="8420100"/>
                  <a:pt x="774700" y="8572500"/>
                  <a:pt x="736600" y="8597900"/>
                </a:cubicBezTo>
                <a:cubicBezTo>
                  <a:pt x="660400" y="8686800"/>
                  <a:pt x="215900" y="8661400"/>
                  <a:pt x="127000" y="8572500"/>
                </a:cubicBezTo>
                <a:cubicBezTo>
                  <a:pt x="0" y="8458200"/>
                  <a:pt x="38100" y="8051800"/>
                  <a:pt x="190500" y="7721600"/>
                </a:cubicBezTo>
                <a:lnTo>
                  <a:pt x="1041400" y="5880100"/>
                </a:lnTo>
                <a:cubicBezTo>
                  <a:pt x="1117600" y="5715000"/>
                  <a:pt x="1244600" y="5461000"/>
                  <a:pt x="1333500" y="5321300"/>
                </a:cubicBezTo>
                <a:cubicBezTo>
                  <a:pt x="1524000" y="4991100"/>
                  <a:pt x="1524000" y="4991100"/>
                  <a:pt x="1333500" y="4864100"/>
                </a:cubicBezTo>
                <a:cubicBezTo>
                  <a:pt x="1244600" y="4813300"/>
                  <a:pt x="1168400" y="4635500"/>
                  <a:pt x="1168400" y="4470400"/>
                </a:cubicBezTo>
                <a:cubicBezTo>
                  <a:pt x="1168400" y="4102100"/>
                  <a:pt x="1244600" y="4025900"/>
                  <a:pt x="1651000" y="3949700"/>
                </a:cubicBezTo>
                <a:lnTo>
                  <a:pt x="1981200" y="3898900"/>
                </a:lnTo>
                <a:cubicBezTo>
                  <a:pt x="2197100" y="3860800"/>
                  <a:pt x="2349500" y="3746500"/>
                  <a:pt x="2438400" y="3543300"/>
                </a:cubicBezTo>
                <a:lnTo>
                  <a:pt x="3429000" y="1536700"/>
                </a:lnTo>
                <a:cubicBezTo>
                  <a:pt x="3657600" y="1066800"/>
                  <a:pt x="3594100" y="952500"/>
                  <a:pt x="3098800" y="952500"/>
                </a:cubicBezTo>
                <a:lnTo>
                  <a:pt x="850900" y="952500"/>
                </a:lnTo>
                <a:cubicBezTo>
                  <a:pt x="533400" y="952500"/>
                  <a:pt x="368300" y="749300"/>
                  <a:pt x="368300" y="355600"/>
                </a:cubicBezTo>
                <a:cubicBezTo>
                  <a:pt x="368300" y="241300"/>
                  <a:pt x="457200" y="114300"/>
                  <a:pt x="571500" y="76200"/>
                </a:cubicBezTo>
                <a:cubicBezTo>
                  <a:pt x="673100" y="25400"/>
                  <a:pt x="914400" y="0"/>
                  <a:pt x="1092200" y="0"/>
                </a:cubicBezTo>
                <a:close/>
                <a:moveTo>
                  <a:pt x="7112000" y="8661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46" name="Freeform 15746"/>
          <p:cNvSpPr/>
          <p:nvPr/>
        </p:nvSpPr>
        <p:spPr>
          <a:xfrm rot="0" flipH="0" flipV="0">
            <a:off x="20093179" y="19034435"/>
            <a:ext cx="42710" cy="6032"/>
          </a:xfrm>
          <a:custGeom>
            <a:pathLst>
              <a:path w="4495800" h="635000">
                <a:moveTo>
                  <a:pt x="330200" y="0"/>
                </a:moveTo>
                <a:lnTo>
                  <a:pt x="4178300" y="0"/>
                </a:lnTo>
                <a:cubicBezTo>
                  <a:pt x="4394200" y="0"/>
                  <a:pt x="4495800" y="101600"/>
                  <a:pt x="4495800" y="317500"/>
                </a:cubicBezTo>
                <a:cubicBezTo>
                  <a:pt x="4495800" y="533400"/>
                  <a:pt x="4394200" y="635000"/>
                  <a:pt x="4178300" y="635000"/>
                </a:cubicBezTo>
                <a:lnTo>
                  <a:pt x="330200" y="635000"/>
                </a:lnTo>
                <a:cubicBezTo>
                  <a:pt x="114300" y="635000"/>
                  <a:pt x="0" y="533400"/>
                  <a:pt x="0" y="317500"/>
                </a:cubicBezTo>
                <a:cubicBezTo>
                  <a:pt x="0" y="101600"/>
                  <a:pt x="114300" y="0"/>
                  <a:pt x="330200" y="0"/>
                </a:cubicBezTo>
                <a:close/>
                <a:moveTo>
                  <a:pt x="2463800" y="2908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47" name="Freeform 15747"/>
          <p:cNvSpPr/>
          <p:nvPr/>
        </p:nvSpPr>
        <p:spPr>
          <a:xfrm rot="0" flipH="0" flipV="0">
            <a:off x="20147442" y="18979419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48" name="Freeform 15748"/>
          <p:cNvSpPr/>
          <p:nvPr/>
        </p:nvSpPr>
        <p:spPr>
          <a:xfrm rot="0" flipH="0" flipV="0">
            <a:off x="20208220" y="19012356"/>
            <a:ext cx="18338" cy="47536"/>
          </a:xfrm>
          <a:custGeom>
            <a:pathLst>
              <a:path w="1930400" h="5003800">
                <a:moveTo>
                  <a:pt x="965200" y="1143000"/>
                </a:moveTo>
                <a:lnTo>
                  <a:pt x="965200" y="508000"/>
                </a:lnTo>
                <a:cubicBezTo>
                  <a:pt x="965200" y="330200"/>
                  <a:pt x="1003300" y="152400"/>
                  <a:pt x="1041400" y="101600"/>
                </a:cubicBezTo>
                <a:cubicBezTo>
                  <a:pt x="1143000" y="0"/>
                  <a:pt x="1739900" y="0"/>
                  <a:pt x="1841500" y="101600"/>
                </a:cubicBezTo>
                <a:cubicBezTo>
                  <a:pt x="1892300" y="152400"/>
                  <a:pt x="1930400" y="330200"/>
                  <a:pt x="1930400" y="508000"/>
                </a:cubicBezTo>
                <a:lnTo>
                  <a:pt x="1930400" y="673100"/>
                </a:lnTo>
                <a:cubicBezTo>
                  <a:pt x="1930400" y="838200"/>
                  <a:pt x="1828800" y="1092200"/>
                  <a:pt x="1701800" y="1219200"/>
                </a:cubicBezTo>
                <a:lnTo>
                  <a:pt x="1676400" y="1244600"/>
                </a:lnTo>
                <a:cubicBezTo>
                  <a:pt x="1549400" y="1371600"/>
                  <a:pt x="1333500" y="1473200"/>
                  <a:pt x="1206500" y="1473200"/>
                </a:cubicBezTo>
                <a:cubicBezTo>
                  <a:pt x="1079500" y="1473200"/>
                  <a:pt x="965200" y="1320800"/>
                  <a:pt x="965200" y="1143000"/>
                </a:cubicBezTo>
                <a:close/>
                <a:moveTo>
                  <a:pt x="4152900" y="5232400"/>
                </a:moveTo>
                <a:moveTo>
                  <a:pt x="0" y="4673600"/>
                </a:moveTo>
                <a:lnTo>
                  <a:pt x="0" y="4038600"/>
                </a:lnTo>
                <a:cubicBezTo>
                  <a:pt x="0" y="3860800"/>
                  <a:pt x="38100" y="3683000"/>
                  <a:pt x="88900" y="3632200"/>
                </a:cubicBezTo>
                <a:cubicBezTo>
                  <a:pt x="177800" y="3543300"/>
                  <a:pt x="558800" y="3530600"/>
                  <a:pt x="800100" y="3606800"/>
                </a:cubicBezTo>
                <a:cubicBezTo>
                  <a:pt x="889000" y="3632200"/>
                  <a:pt x="965200" y="3797300"/>
                  <a:pt x="965200" y="3975100"/>
                </a:cubicBezTo>
                <a:lnTo>
                  <a:pt x="965200" y="4191000"/>
                </a:lnTo>
                <a:cubicBezTo>
                  <a:pt x="965200" y="4368800"/>
                  <a:pt x="863600" y="4622800"/>
                  <a:pt x="736600" y="4749800"/>
                </a:cubicBezTo>
                <a:lnTo>
                  <a:pt x="711200" y="4775200"/>
                </a:lnTo>
                <a:cubicBezTo>
                  <a:pt x="584200" y="4902200"/>
                  <a:pt x="381000" y="5003800"/>
                  <a:pt x="241300" y="5003800"/>
                </a:cubicBezTo>
                <a:cubicBezTo>
                  <a:pt x="114300" y="5003800"/>
                  <a:pt x="0" y="4851400"/>
                  <a:pt x="0" y="4673600"/>
                </a:cubicBezTo>
                <a:close/>
                <a:moveTo>
                  <a:pt x="622300" y="5232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49" name="Freeform 15749"/>
          <p:cNvSpPr/>
          <p:nvPr/>
        </p:nvSpPr>
        <p:spPr>
          <a:xfrm rot="0" flipH="0" flipV="0">
            <a:off x="20232322" y="18979419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50" name="Freeform 15750"/>
          <p:cNvSpPr/>
          <p:nvPr/>
        </p:nvSpPr>
        <p:spPr>
          <a:xfrm rot="0" flipH="0" flipV="0">
            <a:off x="20298167" y="18979660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51" name="Freeform 15751"/>
          <p:cNvSpPr/>
          <p:nvPr/>
        </p:nvSpPr>
        <p:spPr>
          <a:xfrm rot="0" flipH="0" flipV="0">
            <a:off x="20350983" y="18980746"/>
            <a:ext cx="56343" cy="80835"/>
          </a:xfrm>
          <a:custGeom>
            <a:pathLst>
              <a:path w="5930900" h="8509000">
                <a:moveTo>
                  <a:pt x="3873500" y="8509000"/>
                </a:moveTo>
                <a:lnTo>
                  <a:pt x="457200" y="8509000"/>
                </a:lnTo>
                <a:cubicBezTo>
                  <a:pt x="203200" y="8509000"/>
                  <a:pt x="0" y="8394700"/>
                  <a:pt x="0" y="8267700"/>
                </a:cubicBezTo>
                <a:cubicBezTo>
                  <a:pt x="0" y="8128000"/>
                  <a:pt x="127000" y="7874000"/>
                  <a:pt x="292100" y="7683500"/>
                </a:cubicBezTo>
                <a:lnTo>
                  <a:pt x="4991100" y="2336800"/>
                </a:lnTo>
                <a:cubicBezTo>
                  <a:pt x="5613400" y="1638300"/>
                  <a:pt x="5156200" y="800100"/>
                  <a:pt x="4152900" y="800100"/>
                </a:cubicBezTo>
                <a:lnTo>
                  <a:pt x="4140200" y="800100"/>
                </a:lnTo>
                <a:cubicBezTo>
                  <a:pt x="3898900" y="800100"/>
                  <a:pt x="3530600" y="952500"/>
                  <a:pt x="3340100" y="1143000"/>
                </a:cubicBezTo>
                <a:lnTo>
                  <a:pt x="2844800" y="1612900"/>
                </a:lnTo>
                <a:cubicBezTo>
                  <a:pt x="2362200" y="2070100"/>
                  <a:pt x="2032000" y="2197100"/>
                  <a:pt x="1841500" y="2006600"/>
                </a:cubicBezTo>
                <a:cubicBezTo>
                  <a:pt x="1651000" y="1816100"/>
                  <a:pt x="1790700" y="1257300"/>
                  <a:pt x="2082800" y="965200"/>
                </a:cubicBezTo>
                <a:lnTo>
                  <a:pt x="2565400" y="482600"/>
                </a:lnTo>
                <a:cubicBezTo>
                  <a:pt x="2908300" y="139700"/>
                  <a:pt x="3340100" y="0"/>
                  <a:pt x="4064000" y="0"/>
                </a:cubicBezTo>
                <a:lnTo>
                  <a:pt x="4673600" y="0"/>
                </a:lnTo>
                <a:cubicBezTo>
                  <a:pt x="5422900" y="0"/>
                  <a:pt x="5930900" y="457200"/>
                  <a:pt x="5930900" y="1092200"/>
                </a:cubicBezTo>
                <a:lnTo>
                  <a:pt x="5930900" y="2273300"/>
                </a:lnTo>
                <a:cubicBezTo>
                  <a:pt x="5930900" y="2527300"/>
                  <a:pt x="5816600" y="2882900"/>
                  <a:pt x="5676900" y="3073400"/>
                </a:cubicBezTo>
                <a:lnTo>
                  <a:pt x="5283200" y="3606800"/>
                </a:lnTo>
                <a:cubicBezTo>
                  <a:pt x="5143500" y="3797300"/>
                  <a:pt x="4876800" y="4102100"/>
                  <a:pt x="4711700" y="4292600"/>
                </a:cubicBezTo>
                <a:lnTo>
                  <a:pt x="2082800" y="7112000"/>
                </a:lnTo>
                <a:cubicBezTo>
                  <a:pt x="1905000" y="7302500"/>
                  <a:pt x="1765300" y="7480300"/>
                  <a:pt x="1765300" y="7505700"/>
                </a:cubicBezTo>
                <a:cubicBezTo>
                  <a:pt x="1765300" y="7594600"/>
                  <a:pt x="2197100" y="7696200"/>
                  <a:pt x="2616200" y="7696200"/>
                </a:cubicBezTo>
                <a:lnTo>
                  <a:pt x="3556000" y="7696200"/>
                </a:lnTo>
                <a:cubicBezTo>
                  <a:pt x="4064000" y="7696200"/>
                  <a:pt x="4330700" y="7899400"/>
                  <a:pt x="4330700" y="8267700"/>
                </a:cubicBezTo>
                <a:cubicBezTo>
                  <a:pt x="4330700" y="8394700"/>
                  <a:pt x="4127500" y="8509000"/>
                  <a:pt x="3873500" y="8509000"/>
                </a:cubicBezTo>
                <a:close/>
                <a:moveTo>
                  <a:pt x="317500" y="85598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52" name="Freeform 15752"/>
          <p:cNvSpPr/>
          <p:nvPr/>
        </p:nvSpPr>
        <p:spPr>
          <a:xfrm rot="0" flipH="0" flipV="0">
            <a:off x="20411882" y="18979419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53" name="Freeform 15753"/>
          <p:cNvSpPr/>
          <p:nvPr/>
        </p:nvSpPr>
        <p:spPr>
          <a:xfrm rot="0" flipH="0" flipV="0">
            <a:off x="20474470" y="19049758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54" name="Rectangle 15754"/>
          <p:cNvSpPr/>
          <p:nvPr/>
        </p:nvSpPr>
        <p:spPr>
          <a:xfrm rot="0" flipH="0" flipV="0">
            <a:off x="15338811" y="18948761"/>
            <a:ext cx="7496691" cy="274358"/>
          </a:xfrm>
          <a:prstGeom prst="rect">
            <a:avLst/>
          </a:prstGeom>
        </p:spPr>
      </p:sp>
      <p:sp>
        <p:nvSpPr>
          <p:cNvPr id="15755" name="Freeform 15755"/>
          <p:cNvSpPr/>
          <p:nvPr/>
        </p:nvSpPr>
        <p:spPr>
          <a:xfrm rot="0" flipH="0" flipV="0">
            <a:off x="15343998" y="19122015"/>
            <a:ext cx="57791" cy="82283"/>
          </a:xfrm>
          <a:custGeom>
            <a:pathLst>
              <a:path w="6083300" h="8661400">
                <a:moveTo>
                  <a:pt x="5626100" y="889000"/>
                </a:moveTo>
                <a:lnTo>
                  <a:pt x="6070600" y="8343900"/>
                </a:lnTo>
                <a:cubicBezTo>
                  <a:pt x="6083300" y="8559800"/>
                  <a:pt x="5994400" y="8661400"/>
                  <a:pt x="5778500" y="8661400"/>
                </a:cubicBezTo>
                <a:lnTo>
                  <a:pt x="5753100" y="8661400"/>
                </a:lnTo>
                <a:cubicBezTo>
                  <a:pt x="5588000" y="8661400"/>
                  <a:pt x="5372100" y="8509000"/>
                  <a:pt x="5295900" y="8318500"/>
                </a:cubicBezTo>
                <a:lnTo>
                  <a:pt x="5270500" y="8255000"/>
                </a:lnTo>
                <a:cubicBezTo>
                  <a:pt x="5181600" y="8077200"/>
                  <a:pt x="5118100" y="7772400"/>
                  <a:pt x="5118100" y="7594600"/>
                </a:cubicBezTo>
                <a:lnTo>
                  <a:pt x="5118100" y="6426200"/>
                </a:lnTo>
                <a:lnTo>
                  <a:pt x="2387600" y="6426200"/>
                </a:lnTo>
                <a:cubicBezTo>
                  <a:pt x="2209800" y="6426200"/>
                  <a:pt x="1968500" y="6527800"/>
                  <a:pt x="1841500" y="6642100"/>
                </a:cubicBezTo>
                <a:lnTo>
                  <a:pt x="1651000" y="6832600"/>
                </a:lnTo>
                <a:cubicBezTo>
                  <a:pt x="1524000" y="6959600"/>
                  <a:pt x="1358900" y="7188200"/>
                  <a:pt x="1270000" y="7340600"/>
                </a:cubicBezTo>
                <a:lnTo>
                  <a:pt x="698500" y="8382000"/>
                </a:lnTo>
                <a:cubicBezTo>
                  <a:pt x="609600" y="8534400"/>
                  <a:pt x="419100" y="8661400"/>
                  <a:pt x="266700" y="8661400"/>
                </a:cubicBezTo>
                <a:cubicBezTo>
                  <a:pt x="114300" y="8661400"/>
                  <a:pt x="0" y="8534400"/>
                  <a:pt x="25400" y="8369300"/>
                </a:cubicBezTo>
                <a:lnTo>
                  <a:pt x="63500" y="8064500"/>
                </a:lnTo>
                <a:cubicBezTo>
                  <a:pt x="88900" y="7899400"/>
                  <a:pt x="190500" y="7632700"/>
                  <a:pt x="279400" y="7493000"/>
                </a:cubicBezTo>
                <a:lnTo>
                  <a:pt x="2324100" y="4178300"/>
                </a:lnTo>
                <a:cubicBezTo>
                  <a:pt x="2425700" y="4025900"/>
                  <a:pt x="2578100" y="3822700"/>
                  <a:pt x="2679700" y="3721100"/>
                </a:cubicBezTo>
                <a:cubicBezTo>
                  <a:pt x="2781300" y="3619500"/>
                  <a:pt x="2908300" y="3403600"/>
                  <a:pt x="2946400" y="3238500"/>
                </a:cubicBezTo>
                <a:lnTo>
                  <a:pt x="2946400" y="3213100"/>
                </a:lnTo>
                <a:cubicBezTo>
                  <a:pt x="2984500" y="3060700"/>
                  <a:pt x="3086100" y="2806700"/>
                  <a:pt x="3162300" y="2667000"/>
                </a:cubicBezTo>
                <a:lnTo>
                  <a:pt x="3314700" y="2400300"/>
                </a:lnTo>
                <a:cubicBezTo>
                  <a:pt x="3390900" y="2260600"/>
                  <a:pt x="3505200" y="2095500"/>
                  <a:pt x="3568700" y="2032000"/>
                </a:cubicBezTo>
                <a:cubicBezTo>
                  <a:pt x="3695700" y="1905000"/>
                  <a:pt x="3886200" y="1625600"/>
                  <a:pt x="4127500" y="1231900"/>
                </a:cubicBezTo>
                <a:lnTo>
                  <a:pt x="4521200" y="558800"/>
                </a:lnTo>
                <a:cubicBezTo>
                  <a:pt x="4775200" y="127000"/>
                  <a:pt x="4927600" y="0"/>
                  <a:pt x="5194300" y="0"/>
                </a:cubicBezTo>
                <a:cubicBezTo>
                  <a:pt x="5435600" y="0"/>
                  <a:pt x="5588000" y="304800"/>
                  <a:pt x="5626100" y="889000"/>
                </a:cubicBezTo>
                <a:close/>
                <a:moveTo>
                  <a:pt x="7213600" y="8648700"/>
                </a:moveTo>
                <a:moveTo>
                  <a:pt x="3187700" y="5613400"/>
                </a:moveTo>
                <a:lnTo>
                  <a:pt x="4635500" y="5613400"/>
                </a:lnTo>
                <a:cubicBezTo>
                  <a:pt x="4813300" y="5613400"/>
                  <a:pt x="4978400" y="5600700"/>
                  <a:pt x="5003800" y="5562600"/>
                </a:cubicBezTo>
                <a:cubicBezTo>
                  <a:pt x="5029200" y="5537200"/>
                  <a:pt x="5029200" y="5372100"/>
                  <a:pt x="5003800" y="5194300"/>
                </a:cubicBezTo>
                <a:lnTo>
                  <a:pt x="4851400" y="4178300"/>
                </a:lnTo>
                <a:cubicBezTo>
                  <a:pt x="4813300" y="4000500"/>
                  <a:pt x="4800600" y="3708400"/>
                  <a:pt x="4800600" y="3530600"/>
                </a:cubicBezTo>
                <a:lnTo>
                  <a:pt x="4800600" y="2413000"/>
                </a:lnTo>
                <a:cubicBezTo>
                  <a:pt x="4800600" y="2235200"/>
                  <a:pt x="4711700" y="2082800"/>
                  <a:pt x="4597400" y="2082800"/>
                </a:cubicBezTo>
                <a:cubicBezTo>
                  <a:pt x="4495800" y="2082800"/>
                  <a:pt x="4381500" y="2171700"/>
                  <a:pt x="4368800" y="2273300"/>
                </a:cubicBezTo>
                <a:cubicBezTo>
                  <a:pt x="4343400" y="2374900"/>
                  <a:pt x="4254500" y="2590800"/>
                  <a:pt x="4165600" y="2755900"/>
                </a:cubicBezTo>
                <a:lnTo>
                  <a:pt x="3517900" y="3873500"/>
                </a:lnTo>
                <a:cubicBezTo>
                  <a:pt x="3429000" y="4038600"/>
                  <a:pt x="3263900" y="4254500"/>
                  <a:pt x="3162300" y="4368800"/>
                </a:cubicBezTo>
                <a:cubicBezTo>
                  <a:pt x="3060700" y="4470400"/>
                  <a:pt x="2921000" y="4673600"/>
                  <a:pt x="2857500" y="4813300"/>
                </a:cubicBezTo>
                <a:lnTo>
                  <a:pt x="2832100" y="4864100"/>
                </a:lnTo>
                <a:cubicBezTo>
                  <a:pt x="2692400" y="5181600"/>
                  <a:pt x="2679700" y="5422900"/>
                  <a:pt x="2794000" y="5537200"/>
                </a:cubicBezTo>
                <a:cubicBezTo>
                  <a:pt x="2832100" y="5588000"/>
                  <a:pt x="3009900" y="5613400"/>
                  <a:pt x="3187700" y="5613400"/>
                </a:cubicBezTo>
                <a:close/>
                <a:moveTo>
                  <a:pt x="2489200" y="864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56" name="Freeform 15756"/>
          <p:cNvSpPr/>
          <p:nvPr/>
        </p:nvSpPr>
        <p:spPr>
          <a:xfrm rot="0" flipH="0" flipV="0">
            <a:off x="15413832" y="1914626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57" name="Freeform 15757"/>
          <p:cNvSpPr/>
          <p:nvPr/>
        </p:nvSpPr>
        <p:spPr>
          <a:xfrm rot="0" flipH="0" flipV="0">
            <a:off x="15481373" y="19146024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58" name="Freeform 15758"/>
          <p:cNvSpPr/>
          <p:nvPr/>
        </p:nvSpPr>
        <p:spPr>
          <a:xfrm rot="0" flipH="0" flipV="0">
            <a:off x="15552171" y="1914614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59" name="Freeform 15759"/>
          <p:cNvSpPr/>
          <p:nvPr/>
        </p:nvSpPr>
        <p:spPr>
          <a:xfrm rot="0" flipH="0" flipV="0">
            <a:off x="15618506" y="1914662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60" name="Freeform 15760"/>
          <p:cNvSpPr/>
          <p:nvPr/>
        </p:nvSpPr>
        <p:spPr>
          <a:xfrm rot="0" flipH="0" flipV="0">
            <a:off x="15694011" y="1914614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61" name="Freeform 15761"/>
          <p:cNvSpPr/>
          <p:nvPr/>
        </p:nvSpPr>
        <p:spPr>
          <a:xfrm rot="0" flipH="0" flipV="0">
            <a:off x="15749728" y="1914626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62" name="Freeform 15762"/>
          <p:cNvSpPr/>
          <p:nvPr/>
        </p:nvSpPr>
        <p:spPr>
          <a:xfrm rot="0" flipH="0" flipV="0">
            <a:off x="15816907" y="1914650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63" name="Freeform 15763"/>
          <p:cNvSpPr/>
          <p:nvPr/>
        </p:nvSpPr>
        <p:spPr>
          <a:xfrm rot="0" flipH="0" flipV="0">
            <a:off x="15877209" y="19121653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64" name="Freeform 15764"/>
          <p:cNvSpPr/>
          <p:nvPr/>
        </p:nvSpPr>
        <p:spPr>
          <a:xfrm rot="0" flipH="0" flipV="0">
            <a:off x="15955332" y="19146024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65" name="Freeform 15765"/>
          <p:cNvSpPr/>
          <p:nvPr/>
        </p:nvSpPr>
        <p:spPr>
          <a:xfrm rot="0" flipH="0" flipV="0">
            <a:off x="16006294" y="19122135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66" name="Freeform 15766"/>
          <p:cNvSpPr/>
          <p:nvPr/>
        </p:nvSpPr>
        <p:spPr>
          <a:xfrm rot="0" flipH="0" flipV="0">
            <a:off x="16029991" y="1914662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67" name="Freeform 15767"/>
          <p:cNvSpPr/>
          <p:nvPr/>
        </p:nvSpPr>
        <p:spPr>
          <a:xfrm rot="0" flipH="0" flipV="0">
            <a:off x="16108824" y="19146748"/>
            <a:ext cx="54775" cy="57912"/>
          </a:xfrm>
          <a:custGeom>
            <a:pathLst>
              <a:path w="5765800" h="6096000">
                <a:moveTo>
                  <a:pt x="241300" y="3937000"/>
                </a:moveTo>
                <a:lnTo>
                  <a:pt x="977900" y="1231900"/>
                </a:lnTo>
                <a:cubicBezTo>
                  <a:pt x="1257300" y="266700"/>
                  <a:pt x="1460500" y="0"/>
                  <a:pt x="1917700" y="0"/>
                </a:cubicBezTo>
                <a:cubicBezTo>
                  <a:pt x="2095500" y="0"/>
                  <a:pt x="2235200" y="279400"/>
                  <a:pt x="2235200" y="635000"/>
                </a:cubicBezTo>
                <a:cubicBezTo>
                  <a:pt x="2235200" y="990600"/>
                  <a:pt x="2171700" y="1282700"/>
                  <a:pt x="2082800" y="1282700"/>
                </a:cubicBezTo>
                <a:cubicBezTo>
                  <a:pt x="1993900" y="1282700"/>
                  <a:pt x="1917700" y="1562100"/>
                  <a:pt x="1917700" y="1917700"/>
                </a:cubicBezTo>
                <a:cubicBezTo>
                  <a:pt x="1917700" y="2628900"/>
                  <a:pt x="2133600" y="2755900"/>
                  <a:pt x="2438400" y="2209800"/>
                </a:cubicBezTo>
                <a:cubicBezTo>
                  <a:pt x="2540000" y="2019300"/>
                  <a:pt x="2959100" y="1600200"/>
                  <a:pt x="3378200" y="1257300"/>
                </a:cubicBezTo>
                <a:lnTo>
                  <a:pt x="3848100" y="889000"/>
                </a:lnTo>
                <a:cubicBezTo>
                  <a:pt x="4711700" y="203200"/>
                  <a:pt x="5080000" y="0"/>
                  <a:pt x="5486400" y="0"/>
                </a:cubicBezTo>
                <a:cubicBezTo>
                  <a:pt x="5638800" y="0"/>
                  <a:pt x="5765800" y="215900"/>
                  <a:pt x="5765800" y="469900"/>
                </a:cubicBezTo>
                <a:cubicBezTo>
                  <a:pt x="5765800" y="990600"/>
                  <a:pt x="4737100" y="1917700"/>
                  <a:pt x="4178300" y="1917700"/>
                </a:cubicBezTo>
                <a:cubicBezTo>
                  <a:pt x="3759200" y="1917700"/>
                  <a:pt x="3200400" y="2463800"/>
                  <a:pt x="3200400" y="2882900"/>
                </a:cubicBezTo>
                <a:cubicBezTo>
                  <a:pt x="3200400" y="3060700"/>
                  <a:pt x="3276600" y="3200400"/>
                  <a:pt x="3365500" y="3200400"/>
                </a:cubicBezTo>
                <a:cubicBezTo>
                  <a:pt x="3454400" y="3200400"/>
                  <a:pt x="3708400" y="3606800"/>
                  <a:pt x="3937000" y="4089400"/>
                </a:cubicBezTo>
                <a:lnTo>
                  <a:pt x="4076700" y="4394200"/>
                </a:lnTo>
                <a:cubicBezTo>
                  <a:pt x="4521200" y="5359400"/>
                  <a:pt x="4572000" y="5676900"/>
                  <a:pt x="4330700" y="5930900"/>
                </a:cubicBezTo>
                <a:cubicBezTo>
                  <a:pt x="4241800" y="6019800"/>
                  <a:pt x="4025900" y="6096000"/>
                  <a:pt x="3848100" y="6096000"/>
                </a:cubicBezTo>
                <a:cubicBezTo>
                  <a:pt x="3479800" y="6096000"/>
                  <a:pt x="2882900" y="4965700"/>
                  <a:pt x="2882900" y="4279900"/>
                </a:cubicBezTo>
                <a:cubicBezTo>
                  <a:pt x="2882900" y="3492500"/>
                  <a:pt x="2197100" y="3251200"/>
                  <a:pt x="1600200" y="3848100"/>
                </a:cubicBezTo>
                <a:cubicBezTo>
                  <a:pt x="1422400" y="4025900"/>
                  <a:pt x="1282700" y="4305300"/>
                  <a:pt x="1282700" y="4483100"/>
                </a:cubicBezTo>
                <a:cubicBezTo>
                  <a:pt x="1282700" y="5384800"/>
                  <a:pt x="850900" y="6096000"/>
                  <a:pt x="317500" y="6096000"/>
                </a:cubicBezTo>
                <a:cubicBezTo>
                  <a:pt x="139700" y="6096000"/>
                  <a:pt x="0" y="5803900"/>
                  <a:pt x="0" y="5448300"/>
                </a:cubicBezTo>
                <a:cubicBezTo>
                  <a:pt x="0" y="5092700"/>
                  <a:pt x="101600" y="4419600"/>
                  <a:pt x="241300" y="3937000"/>
                </a:cubicBezTo>
                <a:close/>
                <a:moveTo>
                  <a:pt x="18034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68" name="Freeform 15768"/>
          <p:cNvSpPr/>
          <p:nvPr/>
        </p:nvSpPr>
        <p:spPr>
          <a:xfrm rot="0" flipH="0" flipV="0">
            <a:off x="16169920" y="1914650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69" name="Freeform 15769"/>
          <p:cNvSpPr/>
          <p:nvPr/>
        </p:nvSpPr>
        <p:spPr>
          <a:xfrm rot="0" flipH="0" flipV="0">
            <a:off x="16285799" y="19121894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70" name="Freeform 15770"/>
          <p:cNvSpPr/>
          <p:nvPr/>
        </p:nvSpPr>
        <p:spPr>
          <a:xfrm rot="0" flipH="0" flipV="0">
            <a:off x="16343375" y="1914650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71" name="Freeform 15771"/>
          <p:cNvSpPr/>
          <p:nvPr/>
        </p:nvSpPr>
        <p:spPr>
          <a:xfrm rot="0" flipH="0" flipV="0">
            <a:off x="16402638" y="19146748"/>
            <a:ext cx="54775" cy="57912"/>
          </a:xfrm>
          <a:custGeom>
            <a:pathLst>
              <a:path w="5765800" h="6096000">
                <a:moveTo>
                  <a:pt x="241300" y="3937000"/>
                </a:moveTo>
                <a:lnTo>
                  <a:pt x="977900" y="1231900"/>
                </a:lnTo>
                <a:cubicBezTo>
                  <a:pt x="1257300" y="266700"/>
                  <a:pt x="1460500" y="0"/>
                  <a:pt x="1917700" y="0"/>
                </a:cubicBezTo>
                <a:cubicBezTo>
                  <a:pt x="2095500" y="0"/>
                  <a:pt x="2235200" y="279400"/>
                  <a:pt x="2235200" y="635000"/>
                </a:cubicBezTo>
                <a:cubicBezTo>
                  <a:pt x="2235200" y="990600"/>
                  <a:pt x="2171700" y="1282700"/>
                  <a:pt x="2082800" y="1282700"/>
                </a:cubicBezTo>
                <a:cubicBezTo>
                  <a:pt x="1993900" y="1282700"/>
                  <a:pt x="1917700" y="1562100"/>
                  <a:pt x="1917700" y="1917700"/>
                </a:cubicBezTo>
                <a:cubicBezTo>
                  <a:pt x="1917700" y="2628900"/>
                  <a:pt x="2133600" y="2755900"/>
                  <a:pt x="2438400" y="2209800"/>
                </a:cubicBezTo>
                <a:cubicBezTo>
                  <a:pt x="2540000" y="2019300"/>
                  <a:pt x="2959100" y="1600200"/>
                  <a:pt x="3378200" y="1257300"/>
                </a:cubicBezTo>
                <a:lnTo>
                  <a:pt x="3848100" y="889000"/>
                </a:lnTo>
                <a:cubicBezTo>
                  <a:pt x="4711700" y="203200"/>
                  <a:pt x="5080000" y="0"/>
                  <a:pt x="5486400" y="0"/>
                </a:cubicBezTo>
                <a:cubicBezTo>
                  <a:pt x="5638800" y="0"/>
                  <a:pt x="5765800" y="215900"/>
                  <a:pt x="5765800" y="469900"/>
                </a:cubicBezTo>
                <a:cubicBezTo>
                  <a:pt x="5765800" y="990600"/>
                  <a:pt x="4737100" y="1917700"/>
                  <a:pt x="4178300" y="1917700"/>
                </a:cubicBezTo>
                <a:cubicBezTo>
                  <a:pt x="3759200" y="1917700"/>
                  <a:pt x="3200400" y="2463800"/>
                  <a:pt x="3200400" y="2882900"/>
                </a:cubicBezTo>
                <a:cubicBezTo>
                  <a:pt x="3200400" y="3060700"/>
                  <a:pt x="3276600" y="3200400"/>
                  <a:pt x="3365500" y="3200400"/>
                </a:cubicBezTo>
                <a:cubicBezTo>
                  <a:pt x="3454400" y="3200400"/>
                  <a:pt x="3708400" y="3606800"/>
                  <a:pt x="3937000" y="4089400"/>
                </a:cubicBezTo>
                <a:lnTo>
                  <a:pt x="4076700" y="4394200"/>
                </a:lnTo>
                <a:cubicBezTo>
                  <a:pt x="4521200" y="5359400"/>
                  <a:pt x="4572000" y="5676900"/>
                  <a:pt x="4330700" y="5930900"/>
                </a:cubicBezTo>
                <a:cubicBezTo>
                  <a:pt x="4241800" y="6019800"/>
                  <a:pt x="4025900" y="6096000"/>
                  <a:pt x="3848100" y="6096000"/>
                </a:cubicBezTo>
                <a:cubicBezTo>
                  <a:pt x="3479800" y="6096000"/>
                  <a:pt x="2882900" y="4965700"/>
                  <a:pt x="2882900" y="4279900"/>
                </a:cubicBezTo>
                <a:cubicBezTo>
                  <a:pt x="2882900" y="3492500"/>
                  <a:pt x="2197100" y="3251200"/>
                  <a:pt x="1600200" y="3848100"/>
                </a:cubicBezTo>
                <a:cubicBezTo>
                  <a:pt x="1422400" y="4025900"/>
                  <a:pt x="1282700" y="4305300"/>
                  <a:pt x="1282700" y="4483100"/>
                </a:cubicBezTo>
                <a:cubicBezTo>
                  <a:pt x="1282700" y="5384800"/>
                  <a:pt x="850900" y="6096000"/>
                  <a:pt x="317500" y="6096000"/>
                </a:cubicBezTo>
                <a:cubicBezTo>
                  <a:pt x="139700" y="6096000"/>
                  <a:pt x="0" y="5803900"/>
                  <a:pt x="0" y="5448300"/>
                </a:cubicBezTo>
                <a:cubicBezTo>
                  <a:pt x="0" y="5092700"/>
                  <a:pt x="101600" y="4419600"/>
                  <a:pt x="241300" y="3937000"/>
                </a:cubicBezTo>
                <a:close/>
                <a:moveTo>
                  <a:pt x="18034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72" name="Freeform 15772"/>
          <p:cNvSpPr/>
          <p:nvPr/>
        </p:nvSpPr>
        <p:spPr>
          <a:xfrm rot="0" flipH="0" flipV="0">
            <a:off x="16466368" y="1914626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73" name="Freeform 15773"/>
          <p:cNvSpPr/>
          <p:nvPr/>
        </p:nvSpPr>
        <p:spPr>
          <a:xfrm rot="0" flipH="0" flipV="0">
            <a:off x="16523339" y="19147110"/>
            <a:ext cx="54895" cy="56464"/>
          </a:xfrm>
          <a:custGeom>
            <a:pathLst>
              <a:path w="5778500" h="5943600">
                <a:moveTo>
                  <a:pt x="2247900" y="2578100"/>
                </a:moveTo>
                <a:lnTo>
                  <a:pt x="3530600" y="2578100"/>
                </a:lnTo>
                <a:cubicBezTo>
                  <a:pt x="4292600" y="2578100"/>
                  <a:pt x="4495800" y="2413000"/>
                  <a:pt x="4495800" y="1765300"/>
                </a:cubicBezTo>
                <a:cubicBezTo>
                  <a:pt x="4495800" y="1511300"/>
                  <a:pt x="4559300" y="1295400"/>
                  <a:pt x="4648200" y="1295400"/>
                </a:cubicBezTo>
                <a:cubicBezTo>
                  <a:pt x="4737100" y="1295400"/>
                  <a:pt x="4813300" y="1003300"/>
                  <a:pt x="4813300" y="647700"/>
                </a:cubicBezTo>
                <a:cubicBezTo>
                  <a:pt x="4813300" y="292100"/>
                  <a:pt x="5029200" y="0"/>
                  <a:pt x="5295900" y="0"/>
                </a:cubicBezTo>
                <a:cubicBezTo>
                  <a:pt x="5562600" y="0"/>
                  <a:pt x="5778500" y="228600"/>
                  <a:pt x="5778500" y="482600"/>
                </a:cubicBezTo>
                <a:cubicBezTo>
                  <a:pt x="5778500" y="749300"/>
                  <a:pt x="5702300" y="965200"/>
                  <a:pt x="5613400" y="965200"/>
                </a:cubicBezTo>
                <a:cubicBezTo>
                  <a:pt x="5524500" y="965200"/>
                  <a:pt x="5448300" y="1257300"/>
                  <a:pt x="5448300" y="1612900"/>
                </a:cubicBezTo>
                <a:cubicBezTo>
                  <a:pt x="5448300" y="1968500"/>
                  <a:pt x="5384800" y="2247900"/>
                  <a:pt x="5295900" y="2247900"/>
                </a:cubicBezTo>
                <a:cubicBezTo>
                  <a:pt x="5207000" y="2247900"/>
                  <a:pt x="5130800" y="2540000"/>
                  <a:pt x="5130800" y="2895600"/>
                </a:cubicBezTo>
                <a:cubicBezTo>
                  <a:pt x="5130800" y="3251200"/>
                  <a:pt x="5054600" y="3530600"/>
                  <a:pt x="4965700" y="3530600"/>
                </a:cubicBezTo>
                <a:cubicBezTo>
                  <a:pt x="4889500" y="3530600"/>
                  <a:pt x="4813300" y="3784600"/>
                  <a:pt x="4813300" y="4102100"/>
                </a:cubicBezTo>
                <a:cubicBezTo>
                  <a:pt x="4813300" y="4406900"/>
                  <a:pt x="4737100" y="4699000"/>
                  <a:pt x="4648200" y="4762500"/>
                </a:cubicBezTo>
                <a:cubicBezTo>
                  <a:pt x="4559300" y="4813300"/>
                  <a:pt x="4495800" y="5067300"/>
                  <a:pt x="4495800" y="5321300"/>
                </a:cubicBezTo>
                <a:cubicBezTo>
                  <a:pt x="4495800" y="5727700"/>
                  <a:pt x="4318000" y="5943600"/>
                  <a:pt x="3975100" y="5943600"/>
                </a:cubicBezTo>
                <a:cubicBezTo>
                  <a:pt x="3632200" y="5943600"/>
                  <a:pt x="3530600" y="5803900"/>
                  <a:pt x="3530600" y="5334000"/>
                </a:cubicBezTo>
                <a:cubicBezTo>
                  <a:pt x="3530600" y="5054600"/>
                  <a:pt x="3594100" y="4813300"/>
                  <a:pt x="3683000" y="4813300"/>
                </a:cubicBezTo>
                <a:cubicBezTo>
                  <a:pt x="3771900" y="4813300"/>
                  <a:pt x="3848100" y="4533900"/>
                  <a:pt x="3848100" y="4178300"/>
                </a:cubicBezTo>
                <a:lnTo>
                  <a:pt x="3848100" y="4013200"/>
                </a:lnTo>
                <a:cubicBezTo>
                  <a:pt x="3848100" y="3657600"/>
                  <a:pt x="3810000" y="3340100"/>
                  <a:pt x="3771900" y="3289300"/>
                </a:cubicBezTo>
                <a:cubicBezTo>
                  <a:pt x="3721100" y="3251200"/>
                  <a:pt x="3403600" y="3213100"/>
                  <a:pt x="3048000" y="3213100"/>
                </a:cubicBezTo>
                <a:lnTo>
                  <a:pt x="2247900" y="3213100"/>
                </a:lnTo>
                <a:cubicBezTo>
                  <a:pt x="1892300" y="3213100"/>
                  <a:pt x="1600200" y="3289300"/>
                  <a:pt x="1600200" y="3378200"/>
                </a:cubicBezTo>
                <a:cubicBezTo>
                  <a:pt x="1600200" y="3467100"/>
                  <a:pt x="1536700" y="3530600"/>
                  <a:pt x="1447800" y="3530600"/>
                </a:cubicBezTo>
                <a:cubicBezTo>
                  <a:pt x="1358900" y="3530600"/>
                  <a:pt x="1282700" y="3683000"/>
                  <a:pt x="1282700" y="3860800"/>
                </a:cubicBezTo>
                <a:cubicBezTo>
                  <a:pt x="1282700" y="4038600"/>
                  <a:pt x="1206500" y="4178300"/>
                  <a:pt x="1117600" y="4178300"/>
                </a:cubicBezTo>
                <a:cubicBezTo>
                  <a:pt x="1028700" y="4178300"/>
                  <a:pt x="965200" y="4470400"/>
                  <a:pt x="965200" y="4813300"/>
                </a:cubicBezTo>
                <a:cubicBezTo>
                  <a:pt x="965200" y="5168900"/>
                  <a:pt x="889000" y="5461000"/>
                  <a:pt x="800100" y="5461000"/>
                </a:cubicBezTo>
                <a:cubicBezTo>
                  <a:pt x="711200" y="5461000"/>
                  <a:pt x="635000" y="5562600"/>
                  <a:pt x="635000" y="5702300"/>
                </a:cubicBezTo>
                <a:cubicBezTo>
                  <a:pt x="635000" y="5829300"/>
                  <a:pt x="495300" y="5943600"/>
                  <a:pt x="317500" y="5943600"/>
                </a:cubicBezTo>
                <a:cubicBezTo>
                  <a:pt x="139700" y="5943600"/>
                  <a:pt x="0" y="5651500"/>
                  <a:pt x="0" y="5295900"/>
                </a:cubicBezTo>
                <a:lnTo>
                  <a:pt x="0" y="4978400"/>
                </a:lnTo>
                <a:cubicBezTo>
                  <a:pt x="0" y="4622800"/>
                  <a:pt x="76200" y="4292600"/>
                  <a:pt x="165100" y="4241800"/>
                </a:cubicBezTo>
                <a:cubicBezTo>
                  <a:pt x="241300" y="4178300"/>
                  <a:pt x="317500" y="3937000"/>
                  <a:pt x="317500" y="3670300"/>
                </a:cubicBezTo>
                <a:cubicBezTo>
                  <a:pt x="317500" y="3416300"/>
                  <a:pt x="393700" y="3213100"/>
                  <a:pt x="482600" y="3213100"/>
                </a:cubicBezTo>
                <a:cubicBezTo>
                  <a:pt x="571500" y="3213100"/>
                  <a:pt x="635000" y="2921000"/>
                  <a:pt x="635000" y="2578100"/>
                </a:cubicBezTo>
                <a:cubicBezTo>
                  <a:pt x="635000" y="2222500"/>
                  <a:pt x="711200" y="1930400"/>
                  <a:pt x="800100" y="1930400"/>
                </a:cubicBezTo>
                <a:cubicBezTo>
                  <a:pt x="889000" y="1930400"/>
                  <a:pt x="965200" y="1638300"/>
                  <a:pt x="965200" y="1295400"/>
                </a:cubicBezTo>
                <a:cubicBezTo>
                  <a:pt x="965200" y="939800"/>
                  <a:pt x="1028700" y="647700"/>
                  <a:pt x="1117600" y="647700"/>
                </a:cubicBezTo>
                <a:cubicBezTo>
                  <a:pt x="1206500" y="647700"/>
                  <a:pt x="1282700" y="508000"/>
                  <a:pt x="1282700" y="330200"/>
                </a:cubicBezTo>
                <a:cubicBezTo>
                  <a:pt x="1282700" y="152400"/>
                  <a:pt x="1498600" y="0"/>
                  <a:pt x="1765300" y="0"/>
                </a:cubicBezTo>
                <a:cubicBezTo>
                  <a:pt x="2032000" y="0"/>
                  <a:pt x="2247900" y="152400"/>
                  <a:pt x="2247900" y="330200"/>
                </a:cubicBezTo>
                <a:cubicBezTo>
                  <a:pt x="2247900" y="508000"/>
                  <a:pt x="2171700" y="647700"/>
                  <a:pt x="2082800" y="647700"/>
                </a:cubicBezTo>
                <a:cubicBezTo>
                  <a:pt x="1993900" y="647700"/>
                  <a:pt x="1917700" y="939800"/>
                  <a:pt x="1917700" y="1295400"/>
                </a:cubicBezTo>
                <a:cubicBezTo>
                  <a:pt x="1917700" y="1638300"/>
                  <a:pt x="1854200" y="1930400"/>
                  <a:pt x="1765300" y="1930400"/>
                </a:cubicBezTo>
                <a:cubicBezTo>
                  <a:pt x="1676400" y="1930400"/>
                  <a:pt x="1600200" y="2070100"/>
                  <a:pt x="1600200" y="2247900"/>
                </a:cubicBezTo>
                <a:cubicBezTo>
                  <a:pt x="1600200" y="2425700"/>
                  <a:pt x="1892300" y="2578100"/>
                  <a:pt x="2247900" y="2578100"/>
                </a:cubicBezTo>
                <a:close/>
                <a:moveTo>
                  <a:pt x="3098800" y="6007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74" name="Freeform 15774"/>
          <p:cNvSpPr/>
          <p:nvPr/>
        </p:nvSpPr>
        <p:spPr>
          <a:xfrm rot="0" flipH="0" flipV="0">
            <a:off x="16579467" y="1914614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75" name="Freeform 15775"/>
          <p:cNvSpPr/>
          <p:nvPr/>
        </p:nvSpPr>
        <p:spPr>
          <a:xfrm rot="0" flipH="0" flipV="0">
            <a:off x="16644764" y="19121532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76" name="Freeform 15776"/>
          <p:cNvSpPr/>
          <p:nvPr/>
        </p:nvSpPr>
        <p:spPr>
          <a:xfrm rot="0" flipH="0" flipV="0">
            <a:off x="16704752" y="1914614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77" name="Freeform 15777"/>
          <p:cNvSpPr/>
          <p:nvPr/>
        </p:nvSpPr>
        <p:spPr>
          <a:xfrm rot="0" flipH="0" flipV="0">
            <a:off x="16770774" y="1914662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78" name="Freeform 15778"/>
          <p:cNvSpPr/>
          <p:nvPr/>
        </p:nvSpPr>
        <p:spPr>
          <a:xfrm rot="0" flipH="0" flipV="0">
            <a:off x="16849945" y="1914650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79" name="Freeform 15779"/>
          <p:cNvSpPr/>
          <p:nvPr/>
        </p:nvSpPr>
        <p:spPr>
          <a:xfrm rot="0" flipH="0" flipV="0">
            <a:off x="16959463" y="1914723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80" name="Freeform 15780"/>
          <p:cNvSpPr/>
          <p:nvPr/>
        </p:nvSpPr>
        <p:spPr>
          <a:xfrm rot="0" flipH="0" flipV="0">
            <a:off x="17022413" y="19146386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81" name="Freeform 15781"/>
          <p:cNvSpPr/>
          <p:nvPr/>
        </p:nvSpPr>
        <p:spPr>
          <a:xfrm rot="0" flipH="0" flipV="0">
            <a:off x="17079452" y="1914650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82" name="Freeform 15782"/>
          <p:cNvSpPr/>
          <p:nvPr/>
        </p:nvSpPr>
        <p:spPr>
          <a:xfrm rot="0" flipH="0" flipV="0">
            <a:off x="17139143" y="1914662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83" name="Freeform 15783"/>
          <p:cNvSpPr/>
          <p:nvPr/>
        </p:nvSpPr>
        <p:spPr>
          <a:xfrm rot="0" flipH="0" flipV="0">
            <a:off x="17219105" y="1914614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84" name="Freeform 15784"/>
          <p:cNvSpPr/>
          <p:nvPr/>
        </p:nvSpPr>
        <p:spPr>
          <a:xfrm rot="0" flipH="0" flipV="0">
            <a:off x="17285555" y="1914723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85" name="Freeform 15785"/>
          <p:cNvSpPr/>
          <p:nvPr/>
        </p:nvSpPr>
        <p:spPr>
          <a:xfrm rot="0" flipH="0" flipV="0">
            <a:off x="17345126" y="1914662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86" name="Freeform 15786"/>
          <p:cNvSpPr/>
          <p:nvPr/>
        </p:nvSpPr>
        <p:spPr>
          <a:xfrm rot="0" flipH="0" flipV="0">
            <a:off x="17422916" y="1914650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87" name="Freeform 15787"/>
          <p:cNvSpPr/>
          <p:nvPr/>
        </p:nvSpPr>
        <p:spPr>
          <a:xfrm rot="0" flipH="0" flipV="0">
            <a:off x="17486591" y="1914626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88" name="Freeform 15788"/>
          <p:cNvSpPr/>
          <p:nvPr/>
        </p:nvSpPr>
        <p:spPr>
          <a:xfrm rot="0" flipH="0" flipV="0">
            <a:off x="17543507" y="19173773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89" name="Freeform 15789"/>
          <p:cNvSpPr/>
          <p:nvPr/>
        </p:nvSpPr>
        <p:spPr>
          <a:xfrm rot="0" flipH="0" flipV="0">
            <a:off x="17602839" y="1914662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90" name="Freeform 15790"/>
          <p:cNvSpPr/>
          <p:nvPr/>
        </p:nvSpPr>
        <p:spPr>
          <a:xfrm rot="0" flipH="0" flipV="0">
            <a:off x="17684369" y="1914626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91" name="Freeform 15791"/>
          <p:cNvSpPr/>
          <p:nvPr/>
        </p:nvSpPr>
        <p:spPr>
          <a:xfrm rot="0" flipH="0" flipV="0">
            <a:off x="17747680" y="19146386"/>
            <a:ext cx="47777" cy="57912"/>
          </a:xfrm>
          <a:custGeom>
            <a:pathLst>
              <a:path w="5029200" h="6096000">
                <a:moveTo>
                  <a:pt x="1981200" y="2565400"/>
                </a:moveTo>
                <a:lnTo>
                  <a:pt x="2946400" y="2565400"/>
                </a:lnTo>
                <a:cubicBezTo>
                  <a:pt x="3594100" y="2565400"/>
                  <a:pt x="3911600" y="2197100"/>
                  <a:pt x="3911600" y="1409700"/>
                </a:cubicBezTo>
                <a:cubicBezTo>
                  <a:pt x="3911600" y="1168400"/>
                  <a:pt x="3975100" y="965200"/>
                  <a:pt x="4064000" y="965200"/>
                </a:cubicBezTo>
                <a:cubicBezTo>
                  <a:pt x="4152900" y="965200"/>
                  <a:pt x="4229100" y="749300"/>
                  <a:pt x="4229100" y="482600"/>
                </a:cubicBezTo>
                <a:cubicBezTo>
                  <a:pt x="4229100" y="215900"/>
                  <a:pt x="4406900" y="0"/>
                  <a:pt x="4635500" y="0"/>
                </a:cubicBezTo>
                <a:cubicBezTo>
                  <a:pt x="4851400" y="0"/>
                  <a:pt x="5029200" y="152400"/>
                  <a:pt x="5029200" y="330200"/>
                </a:cubicBezTo>
                <a:cubicBezTo>
                  <a:pt x="5029200" y="508000"/>
                  <a:pt x="4953000" y="939800"/>
                  <a:pt x="4876800" y="1308100"/>
                </a:cubicBezTo>
                <a:lnTo>
                  <a:pt x="4864100" y="1346200"/>
                </a:lnTo>
                <a:cubicBezTo>
                  <a:pt x="4775200" y="1714500"/>
                  <a:pt x="4686300" y="2209800"/>
                  <a:pt x="4660900" y="2451100"/>
                </a:cubicBezTo>
                <a:cubicBezTo>
                  <a:pt x="4648200" y="2692400"/>
                  <a:pt x="4533900" y="2895600"/>
                  <a:pt x="4432300" y="2895600"/>
                </a:cubicBezTo>
                <a:cubicBezTo>
                  <a:pt x="4318000" y="2895600"/>
                  <a:pt x="4229100" y="3175000"/>
                  <a:pt x="4229100" y="3530600"/>
                </a:cubicBezTo>
                <a:cubicBezTo>
                  <a:pt x="4229100" y="3886200"/>
                  <a:pt x="4152900" y="4178300"/>
                  <a:pt x="4064000" y="4178300"/>
                </a:cubicBezTo>
                <a:cubicBezTo>
                  <a:pt x="3975100" y="4178300"/>
                  <a:pt x="3911600" y="4394200"/>
                  <a:pt x="3911600" y="4660900"/>
                </a:cubicBezTo>
                <a:cubicBezTo>
                  <a:pt x="3911600" y="4927600"/>
                  <a:pt x="3835400" y="5232400"/>
                  <a:pt x="3746500" y="5334000"/>
                </a:cubicBezTo>
                <a:cubicBezTo>
                  <a:pt x="3657600" y="5448300"/>
                  <a:pt x="3581400" y="5664200"/>
                  <a:pt x="3581400" y="5816600"/>
                </a:cubicBezTo>
                <a:cubicBezTo>
                  <a:pt x="3581400" y="5969000"/>
                  <a:pt x="3441700" y="6096000"/>
                  <a:pt x="3263900" y="6096000"/>
                </a:cubicBezTo>
                <a:cubicBezTo>
                  <a:pt x="2971800" y="6096000"/>
                  <a:pt x="2781300" y="5892800"/>
                  <a:pt x="2781300" y="5575300"/>
                </a:cubicBezTo>
                <a:cubicBezTo>
                  <a:pt x="2781300" y="4953000"/>
                  <a:pt x="2984500" y="4178300"/>
                  <a:pt x="3149600" y="4178300"/>
                </a:cubicBezTo>
                <a:cubicBezTo>
                  <a:pt x="3390900" y="4178300"/>
                  <a:pt x="3251200" y="3530600"/>
                  <a:pt x="2984500" y="3454400"/>
                </a:cubicBezTo>
                <a:cubicBezTo>
                  <a:pt x="2832100" y="3403600"/>
                  <a:pt x="2413000" y="3378200"/>
                  <a:pt x="2070100" y="3378200"/>
                </a:cubicBezTo>
                <a:lnTo>
                  <a:pt x="1816100" y="3378200"/>
                </a:lnTo>
                <a:cubicBezTo>
                  <a:pt x="723900" y="3378200"/>
                  <a:pt x="584200" y="3314700"/>
                  <a:pt x="317500" y="2730500"/>
                </a:cubicBezTo>
                <a:cubicBezTo>
                  <a:pt x="12700" y="2082800"/>
                  <a:pt x="0" y="1993900"/>
                  <a:pt x="215900" y="1727200"/>
                </a:cubicBezTo>
                <a:cubicBezTo>
                  <a:pt x="304800" y="1625600"/>
                  <a:pt x="381000" y="1333500"/>
                  <a:pt x="381000" y="1092200"/>
                </a:cubicBezTo>
                <a:cubicBezTo>
                  <a:pt x="381000" y="850900"/>
                  <a:pt x="444500" y="647700"/>
                  <a:pt x="533400" y="647700"/>
                </a:cubicBezTo>
                <a:cubicBezTo>
                  <a:pt x="622300" y="647700"/>
                  <a:pt x="698500" y="508000"/>
                  <a:pt x="698500" y="330200"/>
                </a:cubicBezTo>
                <a:cubicBezTo>
                  <a:pt x="698500" y="152400"/>
                  <a:pt x="838200" y="0"/>
                  <a:pt x="1016000" y="0"/>
                </a:cubicBezTo>
                <a:cubicBezTo>
                  <a:pt x="1193800" y="0"/>
                  <a:pt x="1346200" y="292100"/>
                  <a:pt x="1346200" y="647700"/>
                </a:cubicBezTo>
                <a:lnTo>
                  <a:pt x="1346200" y="965200"/>
                </a:lnTo>
                <a:cubicBezTo>
                  <a:pt x="1346200" y="1320800"/>
                  <a:pt x="1270000" y="1612900"/>
                  <a:pt x="1181100" y="1612900"/>
                </a:cubicBezTo>
                <a:cubicBezTo>
                  <a:pt x="1092200" y="1612900"/>
                  <a:pt x="1016000" y="1752600"/>
                  <a:pt x="1016000" y="1930400"/>
                </a:cubicBezTo>
                <a:cubicBezTo>
                  <a:pt x="1016000" y="2108200"/>
                  <a:pt x="1092200" y="2247900"/>
                  <a:pt x="1181100" y="2247900"/>
                </a:cubicBezTo>
                <a:cubicBezTo>
                  <a:pt x="1270000" y="2247900"/>
                  <a:pt x="1346200" y="2324100"/>
                  <a:pt x="1346200" y="2413000"/>
                </a:cubicBezTo>
                <a:cubicBezTo>
                  <a:pt x="1346200" y="2501900"/>
                  <a:pt x="1625600" y="2565400"/>
                  <a:pt x="1981200" y="2565400"/>
                </a:cubicBezTo>
                <a:close/>
                <a:moveTo>
                  <a:pt x="25019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92" name="Freeform 15792"/>
          <p:cNvSpPr/>
          <p:nvPr/>
        </p:nvSpPr>
        <p:spPr>
          <a:xfrm rot="0" flipH="0" flipV="0">
            <a:off x="17799893" y="19146748"/>
            <a:ext cx="54775" cy="57912"/>
          </a:xfrm>
          <a:custGeom>
            <a:pathLst>
              <a:path w="5765800" h="6096000">
                <a:moveTo>
                  <a:pt x="241300" y="3937000"/>
                </a:moveTo>
                <a:lnTo>
                  <a:pt x="977900" y="1231900"/>
                </a:lnTo>
                <a:cubicBezTo>
                  <a:pt x="1257300" y="266700"/>
                  <a:pt x="1460500" y="0"/>
                  <a:pt x="1917700" y="0"/>
                </a:cubicBezTo>
                <a:cubicBezTo>
                  <a:pt x="2095500" y="0"/>
                  <a:pt x="2235200" y="279400"/>
                  <a:pt x="2235200" y="635000"/>
                </a:cubicBezTo>
                <a:cubicBezTo>
                  <a:pt x="2235200" y="990600"/>
                  <a:pt x="2171700" y="1282700"/>
                  <a:pt x="2082800" y="1282700"/>
                </a:cubicBezTo>
                <a:cubicBezTo>
                  <a:pt x="1993900" y="1282700"/>
                  <a:pt x="1917700" y="1562100"/>
                  <a:pt x="1917700" y="1917700"/>
                </a:cubicBezTo>
                <a:cubicBezTo>
                  <a:pt x="1917700" y="2628900"/>
                  <a:pt x="2133600" y="2755900"/>
                  <a:pt x="2438400" y="2209800"/>
                </a:cubicBezTo>
                <a:cubicBezTo>
                  <a:pt x="2540000" y="2019300"/>
                  <a:pt x="2959100" y="1600200"/>
                  <a:pt x="3378200" y="1257300"/>
                </a:cubicBezTo>
                <a:lnTo>
                  <a:pt x="3848100" y="889000"/>
                </a:lnTo>
                <a:cubicBezTo>
                  <a:pt x="4711700" y="203200"/>
                  <a:pt x="5080000" y="0"/>
                  <a:pt x="5486400" y="0"/>
                </a:cubicBezTo>
                <a:cubicBezTo>
                  <a:pt x="5638800" y="0"/>
                  <a:pt x="5765800" y="215900"/>
                  <a:pt x="5765800" y="469900"/>
                </a:cubicBezTo>
                <a:cubicBezTo>
                  <a:pt x="5765800" y="990600"/>
                  <a:pt x="4737100" y="1917700"/>
                  <a:pt x="4178300" y="1917700"/>
                </a:cubicBezTo>
                <a:cubicBezTo>
                  <a:pt x="3759200" y="1917700"/>
                  <a:pt x="3200400" y="2463800"/>
                  <a:pt x="3200400" y="2882900"/>
                </a:cubicBezTo>
                <a:cubicBezTo>
                  <a:pt x="3200400" y="3060700"/>
                  <a:pt x="3276600" y="3200400"/>
                  <a:pt x="3365500" y="3200400"/>
                </a:cubicBezTo>
                <a:cubicBezTo>
                  <a:pt x="3454400" y="3200400"/>
                  <a:pt x="3708400" y="3606800"/>
                  <a:pt x="3937000" y="4089400"/>
                </a:cubicBezTo>
                <a:lnTo>
                  <a:pt x="4076700" y="4394200"/>
                </a:lnTo>
                <a:cubicBezTo>
                  <a:pt x="4521200" y="5359400"/>
                  <a:pt x="4572000" y="5676900"/>
                  <a:pt x="4330700" y="5930900"/>
                </a:cubicBezTo>
                <a:cubicBezTo>
                  <a:pt x="4241800" y="6019800"/>
                  <a:pt x="4025900" y="6096000"/>
                  <a:pt x="3848100" y="6096000"/>
                </a:cubicBezTo>
                <a:cubicBezTo>
                  <a:pt x="3479800" y="6096000"/>
                  <a:pt x="2882900" y="4965700"/>
                  <a:pt x="2882900" y="4279900"/>
                </a:cubicBezTo>
                <a:cubicBezTo>
                  <a:pt x="2882900" y="3492500"/>
                  <a:pt x="2197100" y="3251200"/>
                  <a:pt x="1600200" y="3848100"/>
                </a:cubicBezTo>
                <a:cubicBezTo>
                  <a:pt x="1422400" y="4025900"/>
                  <a:pt x="1282700" y="4305300"/>
                  <a:pt x="1282700" y="4483100"/>
                </a:cubicBezTo>
                <a:cubicBezTo>
                  <a:pt x="1282700" y="5384800"/>
                  <a:pt x="850900" y="6096000"/>
                  <a:pt x="317500" y="6096000"/>
                </a:cubicBezTo>
                <a:cubicBezTo>
                  <a:pt x="139700" y="6096000"/>
                  <a:pt x="0" y="5803900"/>
                  <a:pt x="0" y="5448300"/>
                </a:cubicBezTo>
                <a:cubicBezTo>
                  <a:pt x="0" y="5092700"/>
                  <a:pt x="101600" y="4419600"/>
                  <a:pt x="241300" y="3937000"/>
                </a:cubicBezTo>
                <a:close/>
                <a:moveTo>
                  <a:pt x="18034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93" name="Freeform 15793"/>
          <p:cNvSpPr/>
          <p:nvPr/>
        </p:nvSpPr>
        <p:spPr>
          <a:xfrm rot="0" flipH="0" flipV="0">
            <a:off x="17863447" y="1914626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94" name="Freeform 15794"/>
          <p:cNvSpPr/>
          <p:nvPr/>
        </p:nvSpPr>
        <p:spPr>
          <a:xfrm rot="0" flipH="0" flipV="0">
            <a:off x="17922897" y="19121894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95" name="Freeform 15795"/>
          <p:cNvSpPr/>
          <p:nvPr/>
        </p:nvSpPr>
        <p:spPr>
          <a:xfrm rot="0" flipH="0" flipV="0">
            <a:off x="17980298" y="1914650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96" name="Freeform 15796"/>
          <p:cNvSpPr/>
          <p:nvPr/>
        </p:nvSpPr>
        <p:spPr>
          <a:xfrm rot="0" flipH="0" flipV="0">
            <a:off x="18038664" y="19145541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97" name="Freeform 15797"/>
          <p:cNvSpPr/>
          <p:nvPr/>
        </p:nvSpPr>
        <p:spPr>
          <a:xfrm rot="0" flipH="0" flipV="0">
            <a:off x="18160445" y="1914614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98" name="Freeform 15798"/>
          <p:cNvSpPr/>
          <p:nvPr/>
        </p:nvSpPr>
        <p:spPr>
          <a:xfrm rot="0" flipH="0" flipV="0">
            <a:off x="18218742" y="19121532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799" name="Freeform 15799"/>
          <p:cNvSpPr/>
          <p:nvPr/>
        </p:nvSpPr>
        <p:spPr>
          <a:xfrm rot="0" flipH="0" flipV="0">
            <a:off x="18278485" y="1914614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00" name="Freeform 15800"/>
          <p:cNvSpPr/>
          <p:nvPr/>
        </p:nvSpPr>
        <p:spPr>
          <a:xfrm rot="0" flipH="0" flipV="0">
            <a:off x="18337990" y="1914626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01" name="Freeform 15801"/>
          <p:cNvSpPr/>
          <p:nvPr/>
        </p:nvSpPr>
        <p:spPr>
          <a:xfrm rot="0" flipH="0" flipV="0">
            <a:off x="18404732" y="19146748"/>
            <a:ext cx="67564" cy="57912"/>
          </a:xfrm>
          <a:custGeom>
            <a:pathLst>
              <a:path w="7112000" h="6096000">
                <a:moveTo>
                  <a:pt x="241300" y="3937000"/>
                </a:moveTo>
                <a:lnTo>
                  <a:pt x="990600" y="1244600"/>
                </a:lnTo>
                <a:cubicBezTo>
                  <a:pt x="1257300" y="266700"/>
                  <a:pt x="1460500" y="0"/>
                  <a:pt x="1930400" y="0"/>
                </a:cubicBezTo>
                <a:cubicBezTo>
                  <a:pt x="2108200" y="0"/>
                  <a:pt x="2247900" y="292100"/>
                  <a:pt x="2247900" y="635000"/>
                </a:cubicBezTo>
                <a:cubicBezTo>
                  <a:pt x="2247900" y="990600"/>
                  <a:pt x="2197100" y="1498600"/>
                  <a:pt x="2133600" y="1765300"/>
                </a:cubicBezTo>
                <a:cubicBezTo>
                  <a:pt x="2057400" y="2032000"/>
                  <a:pt x="1917700" y="2247900"/>
                  <a:pt x="1803400" y="2247900"/>
                </a:cubicBezTo>
                <a:cubicBezTo>
                  <a:pt x="1701800" y="2247900"/>
                  <a:pt x="1612900" y="2311400"/>
                  <a:pt x="1612900" y="2400300"/>
                </a:cubicBezTo>
                <a:cubicBezTo>
                  <a:pt x="1612900" y="2489200"/>
                  <a:pt x="1968500" y="2565400"/>
                  <a:pt x="2413000" y="2565400"/>
                </a:cubicBezTo>
                <a:cubicBezTo>
                  <a:pt x="2857500" y="2565400"/>
                  <a:pt x="3213100" y="2273300"/>
                  <a:pt x="3213100" y="1917700"/>
                </a:cubicBezTo>
                <a:cubicBezTo>
                  <a:pt x="3213100" y="647700"/>
                  <a:pt x="3937000" y="0"/>
                  <a:pt x="5334000" y="0"/>
                </a:cubicBezTo>
                <a:cubicBezTo>
                  <a:pt x="6388100" y="0"/>
                  <a:pt x="6667500" y="114300"/>
                  <a:pt x="6883400" y="609600"/>
                </a:cubicBezTo>
                <a:cubicBezTo>
                  <a:pt x="7112000" y="1168400"/>
                  <a:pt x="7112000" y="1422400"/>
                  <a:pt x="6832600" y="2463800"/>
                </a:cubicBezTo>
                <a:lnTo>
                  <a:pt x="6388100" y="4203700"/>
                </a:lnTo>
                <a:cubicBezTo>
                  <a:pt x="6032500" y="5549900"/>
                  <a:pt x="5346700" y="6096000"/>
                  <a:pt x="3975100" y="6096000"/>
                </a:cubicBezTo>
                <a:cubicBezTo>
                  <a:pt x="2971800" y="6096000"/>
                  <a:pt x="2578100" y="5651500"/>
                  <a:pt x="2578100" y="4546600"/>
                </a:cubicBezTo>
                <a:lnTo>
                  <a:pt x="2578100" y="4432300"/>
                </a:lnTo>
                <a:cubicBezTo>
                  <a:pt x="2578100" y="3937000"/>
                  <a:pt x="2286000" y="3530600"/>
                  <a:pt x="1930400" y="3530600"/>
                </a:cubicBezTo>
                <a:cubicBezTo>
                  <a:pt x="1574800" y="3530600"/>
                  <a:pt x="1282700" y="3810000"/>
                  <a:pt x="1282700" y="4165600"/>
                </a:cubicBezTo>
                <a:cubicBezTo>
                  <a:pt x="1282700" y="5384800"/>
                  <a:pt x="939800" y="6096000"/>
                  <a:pt x="330200" y="6096000"/>
                </a:cubicBezTo>
                <a:cubicBezTo>
                  <a:pt x="152400" y="6096000"/>
                  <a:pt x="0" y="5803900"/>
                  <a:pt x="0" y="5448300"/>
                </a:cubicBezTo>
                <a:cubicBezTo>
                  <a:pt x="0" y="5092700"/>
                  <a:pt x="114300" y="4419600"/>
                  <a:pt x="241300" y="3937000"/>
                </a:cubicBezTo>
                <a:close/>
                <a:moveTo>
                  <a:pt x="1892300" y="6045200"/>
                </a:moveTo>
                <a:moveTo>
                  <a:pt x="3530600" y="3987800"/>
                </a:moveTo>
                <a:lnTo>
                  <a:pt x="3530600" y="4673600"/>
                </a:lnTo>
                <a:cubicBezTo>
                  <a:pt x="3530600" y="5003800"/>
                  <a:pt x="3657600" y="5130800"/>
                  <a:pt x="3987800" y="5130800"/>
                </a:cubicBezTo>
                <a:lnTo>
                  <a:pt x="4368800" y="5130800"/>
                </a:lnTo>
                <a:cubicBezTo>
                  <a:pt x="4902200" y="5130800"/>
                  <a:pt x="5143500" y="4927600"/>
                  <a:pt x="5143500" y="4483100"/>
                </a:cubicBezTo>
                <a:cubicBezTo>
                  <a:pt x="5143500" y="4318000"/>
                  <a:pt x="5207000" y="4165600"/>
                  <a:pt x="5295900" y="4165600"/>
                </a:cubicBezTo>
                <a:cubicBezTo>
                  <a:pt x="5384800" y="4165600"/>
                  <a:pt x="5461000" y="3962400"/>
                  <a:pt x="5461000" y="3708400"/>
                </a:cubicBezTo>
                <a:lnTo>
                  <a:pt x="5461000" y="3657600"/>
                </a:lnTo>
                <a:cubicBezTo>
                  <a:pt x="5461000" y="3416300"/>
                  <a:pt x="5537200" y="3200400"/>
                  <a:pt x="5626100" y="3200400"/>
                </a:cubicBezTo>
                <a:cubicBezTo>
                  <a:pt x="5702300" y="3200400"/>
                  <a:pt x="5778500" y="2997200"/>
                  <a:pt x="5778500" y="2755900"/>
                </a:cubicBezTo>
                <a:lnTo>
                  <a:pt x="5778500" y="2374900"/>
                </a:lnTo>
                <a:cubicBezTo>
                  <a:pt x="5778500" y="2133600"/>
                  <a:pt x="5854700" y="1917700"/>
                  <a:pt x="5943600" y="1917700"/>
                </a:cubicBezTo>
                <a:cubicBezTo>
                  <a:pt x="6032500" y="1917700"/>
                  <a:pt x="6096000" y="1778000"/>
                  <a:pt x="6096000" y="1600200"/>
                </a:cubicBezTo>
                <a:cubicBezTo>
                  <a:pt x="6096000" y="1155700"/>
                  <a:pt x="5867400" y="965200"/>
                  <a:pt x="5321300" y="965200"/>
                </a:cubicBezTo>
                <a:lnTo>
                  <a:pt x="4953000" y="965200"/>
                </a:lnTo>
                <a:cubicBezTo>
                  <a:pt x="4381500" y="965200"/>
                  <a:pt x="4178300" y="1155700"/>
                  <a:pt x="4178300" y="1739900"/>
                </a:cubicBezTo>
                <a:lnTo>
                  <a:pt x="4178300" y="1790700"/>
                </a:lnTo>
                <a:cubicBezTo>
                  <a:pt x="4178300" y="2032000"/>
                  <a:pt x="4102100" y="2247900"/>
                  <a:pt x="4013200" y="2247900"/>
                </a:cubicBezTo>
                <a:cubicBezTo>
                  <a:pt x="3924300" y="2247900"/>
                  <a:pt x="3860800" y="2451100"/>
                  <a:pt x="3860800" y="2705100"/>
                </a:cubicBezTo>
                <a:lnTo>
                  <a:pt x="3860800" y="3073400"/>
                </a:lnTo>
                <a:cubicBezTo>
                  <a:pt x="3860800" y="3327400"/>
                  <a:pt x="3784600" y="3530600"/>
                  <a:pt x="3695700" y="3530600"/>
                </a:cubicBezTo>
                <a:cubicBezTo>
                  <a:pt x="3606800" y="3530600"/>
                  <a:pt x="3530600" y="3733800"/>
                  <a:pt x="3530600" y="3987800"/>
                </a:cubicBezTo>
                <a:close/>
                <a:moveTo>
                  <a:pt x="18415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02" name="Freeform 15802"/>
          <p:cNvSpPr/>
          <p:nvPr/>
        </p:nvSpPr>
        <p:spPr>
          <a:xfrm rot="0" flipH="0" flipV="0">
            <a:off x="18480041" y="19121532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03" name="Freeform 15803"/>
          <p:cNvSpPr/>
          <p:nvPr/>
        </p:nvSpPr>
        <p:spPr>
          <a:xfrm rot="0" flipH="0" flipV="0">
            <a:off x="18539784" y="1914614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04" name="Freeform 15804"/>
          <p:cNvSpPr/>
          <p:nvPr/>
        </p:nvSpPr>
        <p:spPr>
          <a:xfrm rot="0" flipH="0" flipV="0">
            <a:off x="18605804" y="1914650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05" name="Freeform 15805"/>
          <p:cNvSpPr/>
          <p:nvPr/>
        </p:nvSpPr>
        <p:spPr>
          <a:xfrm rot="0" flipH="0" flipV="0">
            <a:off x="18665668" y="1914650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06" name="Freeform 15806"/>
          <p:cNvSpPr/>
          <p:nvPr/>
        </p:nvSpPr>
        <p:spPr>
          <a:xfrm rot="0" flipH="0" flipV="0">
            <a:off x="18725776" y="19146386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07" name="Freeform 15807"/>
          <p:cNvSpPr/>
          <p:nvPr/>
        </p:nvSpPr>
        <p:spPr>
          <a:xfrm rot="0" flipH="0" flipV="0">
            <a:off x="18785279" y="19145541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08" name="Freeform 15808"/>
          <p:cNvSpPr/>
          <p:nvPr/>
        </p:nvSpPr>
        <p:spPr>
          <a:xfrm rot="0" flipH="0" flipV="0">
            <a:off x="18907332" y="1914614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09" name="Freeform 15809"/>
          <p:cNvSpPr/>
          <p:nvPr/>
        </p:nvSpPr>
        <p:spPr>
          <a:xfrm rot="0" flipH="0" flipV="0">
            <a:off x="18965652" y="19146748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10" name="Freeform 15810"/>
          <p:cNvSpPr/>
          <p:nvPr/>
        </p:nvSpPr>
        <p:spPr>
          <a:xfrm rot="0" flipH="0" flipV="0">
            <a:off x="19024454" y="19122135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11" name="Freeform 15811"/>
          <p:cNvSpPr/>
          <p:nvPr/>
        </p:nvSpPr>
        <p:spPr>
          <a:xfrm rot="0" flipH="0" flipV="0">
            <a:off x="19052974" y="19120929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12" name="Freeform 15812"/>
          <p:cNvSpPr/>
          <p:nvPr/>
        </p:nvSpPr>
        <p:spPr>
          <a:xfrm rot="0" flipH="0" flipV="0">
            <a:off x="19109122" y="1914650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13" name="Freeform 15813"/>
          <p:cNvSpPr/>
          <p:nvPr/>
        </p:nvSpPr>
        <p:spPr>
          <a:xfrm rot="0" flipH="0" flipV="0">
            <a:off x="19172388" y="19146386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14" name="Freeform 15814"/>
          <p:cNvSpPr/>
          <p:nvPr/>
        </p:nvSpPr>
        <p:spPr>
          <a:xfrm rot="0" flipH="0" flipV="0">
            <a:off x="19282364" y="1914614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15" name="Freeform 15815"/>
          <p:cNvSpPr/>
          <p:nvPr/>
        </p:nvSpPr>
        <p:spPr>
          <a:xfrm rot="0" flipH="0" flipV="0">
            <a:off x="19394529" y="19121532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16" name="Freeform 15816"/>
          <p:cNvSpPr/>
          <p:nvPr/>
        </p:nvSpPr>
        <p:spPr>
          <a:xfrm rot="0" flipH="0" flipV="0">
            <a:off x="19452112" y="1914723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17" name="Freeform 15817"/>
          <p:cNvSpPr/>
          <p:nvPr/>
        </p:nvSpPr>
        <p:spPr>
          <a:xfrm rot="0" flipH="0" flipV="0">
            <a:off x="19513677" y="1914614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18" name="Freeform 15818"/>
          <p:cNvSpPr/>
          <p:nvPr/>
        </p:nvSpPr>
        <p:spPr>
          <a:xfrm rot="0" flipH="0" flipV="0">
            <a:off x="19580792" y="1914614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19" name="Freeform 15819"/>
          <p:cNvSpPr/>
          <p:nvPr/>
        </p:nvSpPr>
        <p:spPr>
          <a:xfrm rot="0" flipH="0" flipV="0">
            <a:off x="19636564" y="19122135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20" name="Freeform 15820"/>
          <p:cNvSpPr/>
          <p:nvPr/>
        </p:nvSpPr>
        <p:spPr>
          <a:xfrm rot="0" flipH="0" flipV="0">
            <a:off x="19663865" y="19121894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21" name="Freeform 15821"/>
          <p:cNvSpPr/>
          <p:nvPr/>
        </p:nvSpPr>
        <p:spPr>
          <a:xfrm rot="0" flipH="0" flipV="0">
            <a:off x="19720000" y="1914723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22" name="Freeform 15822"/>
          <p:cNvSpPr/>
          <p:nvPr/>
        </p:nvSpPr>
        <p:spPr>
          <a:xfrm rot="0" flipH="0" flipV="0">
            <a:off x="19781564" y="1914614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23" name="Freeform 15823"/>
          <p:cNvSpPr/>
          <p:nvPr/>
        </p:nvSpPr>
        <p:spPr>
          <a:xfrm rot="0" flipH="0" flipV="0">
            <a:off x="19847592" y="19146024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24" name="Freeform 15824"/>
          <p:cNvSpPr/>
          <p:nvPr/>
        </p:nvSpPr>
        <p:spPr>
          <a:xfrm rot="0" flipH="0" flipV="0">
            <a:off x="19916516" y="1914650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25" name="Freeform 15825"/>
          <p:cNvSpPr/>
          <p:nvPr/>
        </p:nvSpPr>
        <p:spPr>
          <a:xfrm rot="0" flipH="0" flipV="0">
            <a:off x="20023174" y="19120929"/>
            <a:ext cx="74923" cy="94468"/>
          </a:xfrm>
          <a:custGeom>
            <a:pathLst>
              <a:path w="7886700" h="9944100">
                <a:moveTo>
                  <a:pt x="5232400" y="8813800"/>
                </a:moveTo>
                <a:lnTo>
                  <a:pt x="1612900" y="8813800"/>
                </a:lnTo>
                <a:cubicBezTo>
                  <a:pt x="1219200" y="8813800"/>
                  <a:pt x="990600" y="9029700"/>
                  <a:pt x="901700" y="9448800"/>
                </a:cubicBezTo>
                <a:lnTo>
                  <a:pt x="863600" y="9626600"/>
                </a:lnTo>
                <a:cubicBezTo>
                  <a:pt x="825500" y="9804400"/>
                  <a:pt x="660400" y="9944100"/>
                  <a:pt x="482600" y="9944100"/>
                </a:cubicBezTo>
                <a:cubicBezTo>
                  <a:pt x="127000" y="9944100"/>
                  <a:pt x="0" y="9855200"/>
                  <a:pt x="0" y="9626600"/>
                </a:cubicBezTo>
                <a:cubicBezTo>
                  <a:pt x="0" y="9537700"/>
                  <a:pt x="38100" y="9334500"/>
                  <a:pt x="76200" y="9169400"/>
                </a:cubicBezTo>
                <a:lnTo>
                  <a:pt x="177800" y="8712200"/>
                </a:lnTo>
                <a:cubicBezTo>
                  <a:pt x="254000" y="8356600"/>
                  <a:pt x="533400" y="8064500"/>
                  <a:pt x="965200" y="7874000"/>
                </a:cubicBezTo>
                <a:lnTo>
                  <a:pt x="1193800" y="7772400"/>
                </a:lnTo>
                <a:cubicBezTo>
                  <a:pt x="1587500" y="7594600"/>
                  <a:pt x="1600200" y="7594600"/>
                  <a:pt x="1676400" y="7213600"/>
                </a:cubicBezTo>
                <a:lnTo>
                  <a:pt x="1714500" y="7035800"/>
                </a:lnTo>
                <a:cubicBezTo>
                  <a:pt x="1739900" y="6858000"/>
                  <a:pt x="1828800" y="6578600"/>
                  <a:pt x="1892300" y="6426200"/>
                </a:cubicBezTo>
                <a:lnTo>
                  <a:pt x="4000500" y="1041400"/>
                </a:lnTo>
                <a:cubicBezTo>
                  <a:pt x="4064000" y="876300"/>
                  <a:pt x="4178300" y="635000"/>
                  <a:pt x="4267200" y="495300"/>
                </a:cubicBezTo>
                <a:lnTo>
                  <a:pt x="4292600" y="457200"/>
                </a:lnTo>
                <a:cubicBezTo>
                  <a:pt x="4521200" y="63500"/>
                  <a:pt x="4635500" y="0"/>
                  <a:pt x="4978400" y="0"/>
                </a:cubicBezTo>
                <a:lnTo>
                  <a:pt x="7378700" y="0"/>
                </a:lnTo>
                <a:cubicBezTo>
                  <a:pt x="7556500" y="0"/>
                  <a:pt x="7734300" y="38100"/>
                  <a:pt x="7785100" y="76200"/>
                </a:cubicBezTo>
                <a:cubicBezTo>
                  <a:pt x="7886700" y="177800"/>
                  <a:pt x="7886700" y="711200"/>
                  <a:pt x="7785100" y="1104900"/>
                </a:cubicBezTo>
                <a:lnTo>
                  <a:pt x="6400800" y="6578600"/>
                </a:lnTo>
                <a:cubicBezTo>
                  <a:pt x="6350000" y="6756400"/>
                  <a:pt x="6273800" y="6896100"/>
                  <a:pt x="6210300" y="6896100"/>
                </a:cubicBezTo>
                <a:cubicBezTo>
                  <a:pt x="6146800" y="6896100"/>
                  <a:pt x="6096000" y="7035800"/>
                  <a:pt x="6096000" y="7213600"/>
                </a:cubicBezTo>
                <a:lnTo>
                  <a:pt x="6096000" y="7531100"/>
                </a:lnTo>
                <a:cubicBezTo>
                  <a:pt x="6096000" y="7708900"/>
                  <a:pt x="6134100" y="7886700"/>
                  <a:pt x="6184900" y="7937500"/>
                </a:cubicBezTo>
                <a:cubicBezTo>
                  <a:pt x="6223000" y="7975600"/>
                  <a:pt x="6337300" y="8013700"/>
                  <a:pt x="6426200" y="8013700"/>
                </a:cubicBezTo>
                <a:cubicBezTo>
                  <a:pt x="6502400" y="8013700"/>
                  <a:pt x="6578600" y="8166100"/>
                  <a:pt x="6578600" y="8343900"/>
                </a:cubicBezTo>
                <a:lnTo>
                  <a:pt x="6578600" y="8661400"/>
                </a:lnTo>
                <a:cubicBezTo>
                  <a:pt x="6578600" y="8839200"/>
                  <a:pt x="6540500" y="9118600"/>
                  <a:pt x="6502400" y="9296400"/>
                </a:cubicBezTo>
                <a:lnTo>
                  <a:pt x="6413500" y="9626600"/>
                </a:lnTo>
                <a:cubicBezTo>
                  <a:pt x="6362700" y="9817100"/>
                  <a:pt x="6197600" y="9944100"/>
                  <a:pt x="6007100" y="9944100"/>
                </a:cubicBezTo>
                <a:lnTo>
                  <a:pt x="5778500" y="9944100"/>
                </a:lnTo>
                <a:cubicBezTo>
                  <a:pt x="5588000" y="9944100"/>
                  <a:pt x="5461000" y="9817100"/>
                  <a:pt x="5461000" y="9626600"/>
                </a:cubicBezTo>
                <a:lnTo>
                  <a:pt x="5461000" y="9461500"/>
                </a:lnTo>
                <a:cubicBezTo>
                  <a:pt x="5461000" y="9283700"/>
                  <a:pt x="5473700" y="9067800"/>
                  <a:pt x="5511800" y="8978900"/>
                </a:cubicBezTo>
                <a:cubicBezTo>
                  <a:pt x="5537200" y="8890000"/>
                  <a:pt x="5410200" y="8813800"/>
                  <a:pt x="5232400" y="8813800"/>
                </a:cubicBezTo>
                <a:close/>
                <a:moveTo>
                  <a:pt x="-368300" y="8763000"/>
                </a:moveTo>
                <a:moveTo>
                  <a:pt x="4660900" y="1803400"/>
                </a:moveTo>
                <a:lnTo>
                  <a:pt x="2692400" y="6756400"/>
                </a:lnTo>
                <a:cubicBezTo>
                  <a:pt x="2628900" y="6921500"/>
                  <a:pt x="2565400" y="7200900"/>
                  <a:pt x="2565400" y="7378700"/>
                </a:cubicBezTo>
                <a:lnTo>
                  <a:pt x="2565400" y="7531100"/>
                </a:lnTo>
                <a:cubicBezTo>
                  <a:pt x="2565400" y="7785100"/>
                  <a:pt x="2641600" y="7861300"/>
                  <a:pt x="2895600" y="7861300"/>
                </a:cubicBezTo>
                <a:lnTo>
                  <a:pt x="4495800" y="7861300"/>
                </a:lnTo>
                <a:cubicBezTo>
                  <a:pt x="4876800" y="7861300"/>
                  <a:pt x="5003800" y="7747000"/>
                  <a:pt x="5118100" y="7340600"/>
                </a:cubicBezTo>
                <a:lnTo>
                  <a:pt x="6654800" y="2070100"/>
                </a:lnTo>
                <a:cubicBezTo>
                  <a:pt x="6705600" y="1892300"/>
                  <a:pt x="6743700" y="1612900"/>
                  <a:pt x="6743700" y="1435100"/>
                </a:cubicBezTo>
                <a:lnTo>
                  <a:pt x="6743700" y="1282700"/>
                </a:lnTo>
                <a:cubicBezTo>
                  <a:pt x="6743700" y="1041400"/>
                  <a:pt x="6654800" y="952500"/>
                  <a:pt x="6426200" y="952500"/>
                </a:cubicBezTo>
                <a:lnTo>
                  <a:pt x="5410200" y="952500"/>
                </a:lnTo>
                <a:cubicBezTo>
                  <a:pt x="5092700" y="952500"/>
                  <a:pt x="4914900" y="1168400"/>
                  <a:pt x="4660900" y="1803400"/>
                </a:cubicBezTo>
                <a:close/>
                <a:moveTo>
                  <a:pt x="66421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26" name="Freeform 15826"/>
          <p:cNvSpPr/>
          <p:nvPr/>
        </p:nvSpPr>
        <p:spPr>
          <a:xfrm rot="0" flipH="0" flipV="0">
            <a:off x="20105984" y="19121773"/>
            <a:ext cx="58394" cy="82283"/>
          </a:xfrm>
          <a:custGeom>
            <a:pathLst>
              <a:path w="6146800" h="8661400">
                <a:moveTo>
                  <a:pt x="5359400" y="990600"/>
                </a:moveTo>
                <a:lnTo>
                  <a:pt x="3797300" y="1054100"/>
                </a:lnTo>
                <a:cubicBezTo>
                  <a:pt x="2819400" y="1092200"/>
                  <a:pt x="2374900" y="1447800"/>
                  <a:pt x="2120900" y="2400300"/>
                </a:cubicBezTo>
                <a:lnTo>
                  <a:pt x="1181100" y="5867400"/>
                </a:lnTo>
                <a:cubicBezTo>
                  <a:pt x="812800" y="7213600"/>
                  <a:pt x="1016000" y="7708900"/>
                  <a:pt x="1943100" y="7708900"/>
                </a:cubicBezTo>
                <a:lnTo>
                  <a:pt x="2933700" y="7708900"/>
                </a:lnTo>
                <a:cubicBezTo>
                  <a:pt x="3289300" y="7708900"/>
                  <a:pt x="3619500" y="7785100"/>
                  <a:pt x="3683000" y="7874000"/>
                </a:cubicBezTo>
                <a:cubicBezTo>
                  <a:pt x="3733800" y="7962900"/>
                  <a:pt x="3886200" y="8077200"/>
                  <a:pt x="4000500" y="8115300"/>
                </a:cubicBezTo>
                <a:cubicBezTo>
                  <a:pt x="4114800" y="8153400"/>
                  <a:pt x="4216400" y="8267700"/>
                  <a:pt x="4216400" y="8343900"/>
                </a:cubicBezTo>
                <a:cubicBezTo>
                  <a:pt x="4216400" y="8610600"/>
                  <a:pt x="4076700" y="8661400"/>
                  <a:pt x="3416300" y="8661400"/>
                </a:cubicBezTo>
                <a:lnTo>
                  <a:pt x="1803400" y="8661400"/>
                </a:lnTo>
                <a:cubicBezTo>
                  <a:pt x="1460500" y="8661400"/>
                  <a:pt x="1117600" y="8585200"/>
                  <a:pt x="1066800" y="8496300"/>
                </a:cubicBezTo>
                <a:cubicBezTo>
                  <a:pt x="1003300" y="8407400"/>
                  <a:pt x="863600" y="8293100"/>
                  <a:pt x="736600" y="8255000"/>
                </a:cubicBezTo>
                <a:cubicBezTo>
                  <a:pt x="419100" y="8140700"/>
                  <a:pt x="381000" y="8089900"/>
                  <a:pt x="203200" y="7505700"/>
                </a:cubicBezTo>
                <a:cubicBezTo>
                  <a:pt x="0" y="6858000"/>
                  <a:pt x="0" y="6794500"/>
                  <a:pt x="203200" y="6540500"/>
                </a:cubicBezTo>
                <a:cubicBezTo>
                  <a:pt x="304800" y="6426200"/>
                  <a:pt x="406400" y="6159500"/>
                  <a:pt x="431800" y="5943600"/>
                </a:cubicBezTo>
                <a:cubicBezTo>
                  <a:pt x="469900" y="5715000"/>
                  <a:pt x="546100" y="5422900"/>
                  <a:pt x="596900" y="5295900"/>
                </a:cubicBezTo>
                <a:cubicBezTo>
                  <a:pt x="647700" y="5168900"/>
                  <a:pt x="723900" y="4876800"/>
                  <a:pt x="762000" y="4648200"/>
                </a:cubicBezTo>
                <a:cubicBezTo>
                  <a:pt x="800100" y="4432300"/>
                  <a:pt x="863600" y="4140200"/>
                  <a:pt x="914400" y="4013200"/>
                </a:cubicBezTo>
                <a:cubicBezTo>
                  <a:pt x="977900" y="3886200"/>
                  <a:pt x="1041400" y="3632200"/>
                  <a:pt x="1079500" y="3454400"/>
                </a:cubicBezTo>
                <a:cubicBezTo>
                  <a:pt x="1117600" y="3276600"/>
                  <a:pt x="1181100" y="3022600"/>
                  <a:pt x="1231900" y="2882900"/>
                </a:cubicBezTo>
                <a:cubicBezTo>
                  <a:pt x="1282700" y="2755900"/>
                  <a:pt x="1333500" y="2489200"/>
                  <a:pt x="1333500" y="2286000"/>
                </a:cubicBezTo>
                <a:cubicBezTo>
                  <a:pt x="1333500" y="2095500"/>
                  <a:pt x="1473200" y="1676400"/>
                  <a:pt x="1651000" y="1371600"/>
                </a:cubicBezTo>
                <a:lnTo>
                  <a:pt x="1765300" y="1193800"/>
                </a:lnTo>
                <a:cubicBezTo>
                  <a:pt x="1943100" y="889000"/>
                  <a:pt x="2171700" y="647700"/>
                  <a:pt x="2273300" y="647700"/>
                </a:cubicBezTo>
                <a:cubicBezTo>
                  <a:pt x="2374900" y="647700"/>
                  <a:pt x="2451100" y="571500"/>
                  <a:pt x="2451100" y="482600"/>
                </a:cubicBezTo>
                <a:cubicBezTo>
                  <a:pt x="2451100" y="393700"/>
                  <a:pt x="2628900" y="330200"/>
                  <a:pt x="2857500" y="330200"/>
                </a:cubicBezTo>
                <a:cubicBezTo>
                  <a:pt x="3073400" y="330200"/>
                  <a:pt x="3302000" y="254000"/>
                  <a:pt x="3352800" y="165100"/>
                </a:cubicBezTo>
                <a:cubicBezTo>
                  <a:pt x="3403600" y="76200"/>
                  <a:pt x="3746500" y="0"/>
                  <a:pt x="4089400" y="0"/>
                </a:cubicBezTo>
                <a:lnTo>
                  <a:pt x="5334000" y="0"/>
                </a:lnTo>
                <a:cubicBezTo>
                  <a:pt x="6070600" y="0"/>
                  <a:pt x="6146800" y="38100"/>
                  <a:pt x="6146800" y="482600"/>
                </a:cubicBezTo>
                <a:cubicBezTo>
                  <a:pt x="6146800" y="914400"/>
                  <a:pt x="6070600" y="965200"/>
                  <a:pt x="5359400" y="990600"/>
                </a:cubicBezTo>
                <a:close/>
                <a:moveTo>
                  <a:pt x="72390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27" name="Freeform 15827"/>
          <p:cNvSpPr/>
          <p:nvPr/>
        </p:nvSpPr>
        <p:spPr>
          <a:xfrm rot="0" flipH="0" flipV="0">
            <a:off x="20183365" y="19121532"/>
            <a:ext cx="50431" cy="82283"/>
          </a:xfrm>
          <a:custGeom>
            <a:pathLst>
              <a:path w="5308600" h="8661400">
                <a:moveTo>
                  <a:pt x="495300" y="0"/>
                </a:moveTo>
                <a:lnTo>
                  <a:pt x="4991100" y="0"/>
                </a:lnTo>
                <a:cubicBezTo>
                  <a:pt x="5207000" y="0"/>
                  <a:pt x="5308600" y="114300"/>
                  <a:pt x="5308600" y="330200"/>
                </a:cubicBezTo>
                <a:cubicBezTo>
                  <a:pt x="5308600" y="533400"/>
                  <a:pt x="5194300" y="647700"/>
                  <a:pt x="4991100" y="647700"/>
                </a:cubicBezTo>
                <a:lnTo>
                  <a:pt x="3390900" y="647700"/>
                </a:lnTo>
                <a:cubicBezTo>
                  <a:pt x="3187700" y="647700"/>
                  <a:pt x="3009900" y="774700"/>
                  <a:pt x="2921000" y="977900"/>
                </a:cubicBezTo>
                <a:lnTo>
                  <a:pt x="2882900" y="1041400"/>
                </a:lnTo>
                <a:cubicBezTo>
                  <a:pt x="2806700" y="1219200"/>
                  <a:pt x="2717800" y="1524000"/>
                  <a:pt x="2679700" y="1714500"/>
                </a:cubicBezTo>
                <a:lnTo>
                  <a:pt x="2641600" y="1981200"/>
                </a:lnTo>
                <a:cubicBezTo>
                  <a:pt x="2616200" y="2171700"/>
                  <a:pt x="2590800" y="2387600"/>
                  <a:pt x="2590800" y="2451100"/>
                </a:cubicBezTo>
                <a:cubicBezTo>
                  <a:pt x="2590800" y="2514600"/>
                  <a:pt x="2565400" y="2705100"/>
                  <a:pt x="2540000" y="2857500"/>
                </a:cubicBezTo>
                <a:lnTo>
                  <a:pt x="2489200" y="3162300"/>
                </a:lnTo>
                <a:cubicBezTo>
                  <a:pt x="2463800" y="3327400"/>
                  <a:pt x="2400300" y="3568700"/>
                  <a:pt x="2349500" y="3695700"/>
                </a:cubicBezTo>
                <a:cubicBezTo>
                  <a:pt x="2286000" y="3822700"/>
                  <a:pt x="2209800" y="4076700"/>
                  <a:pt x="2159000" y="4241800"/>
                </a:cubicBezTo>
                <a:lnTo>
                  <a:pt x="1168400" y="8039100"/>
                </a:lnTo>
                <a:cubicBezTo>
                  <a:pt x="1130300" y="8204200"/>
                  <a:pt x="1028700" y="8343900"/>
                  <a:pt x="952500" y="8343900"/>
                </a:cubicBezTo>
                <a:cubicBezTo>
                  <a:pt x="876300" y="8343900"/>
                  <a:pt x="825500" y="8420100"/>
                  <a:pt x="825500" y="8509000"/>
                </a:cubicBezTo>
                <a:cubicBezTo>
                  <a:pt x="825500" y="8597900"/>
                  <a:pt x="673100" y="8661400"/>
                  <a:pt x="495300" y="8661400"/>
                </a:cubicBezTo>
                <a:cubicBezTo>
                  <a:pt x="317500" y="8661400"/>
                  <a:pt x="177800" y="8534400"/>
                  <a:pt x="177800" y="8343900"/>
                </a:cubicBezTo>
                <a:lnTo>
                  <a:pt x="177800" y="7708900"/>
                </a:lnTo>
                <a:cubicBezTo>
                  <a:pt x="177800" y="7531100"/>
                  <a:pt x="254000" y="7289800"/>
                  <a:pt x="342900" y="7188200"/>
                </a:cubicBezTo>
                <a:cubicBezTo>
                  <a:pt x="431800" y="7073900"/>
                  <a:pt x="533400" y="6870700"/>
                  <a:pt x="571500" y="6743700"/>
                </a:cubicBezTo>
                <a:cubicBezTo>
                  <a:pt x="609600" y="6604000"/>
                  <a:pt x="685800" y="6388100"/>
                  <a:pt x="736600" y="6261100"/>
                </a:cubicBezTo>
                <a:cubicBezTo>
                  <a:pt x="787400" y="6134100"/>
                  <a:pt x="850900" y="5892800"/>
                  <a:pt x="876300" y="5727700"/>
                </a:cubicBezTo>
                <a:lnTo>
                  <a:pt x="914400" y="5499100"/>
                </a:lnTo>
                <a:cubicBezTo>
                  <a:pt x="939800" y="5346700"/>
                  <a:pt x="1003300" y="5105400"/>
                  <a:pt x="1054100" y="4978400"/>
                </a:cubicBezTo>
                <a:cubicBezTo>
                  <a:pt x="1117600" y="4851400"/>
                  <a:pt x="1193800" y="4610100"/>
                  <a:pt x="1231900" y="4445000"/>
                </a:cubicBezTo>
                <a:lnTo>
                  <a:pt x="1524000" y="3263900"/>
                </a:lnTo>
                <a:cubicBezTo>
                  <a:pt x="1562100" y="3098800"/>
                  <a:pt x="1638300" y="2857500"/>
                  <a:pt x="1689100" y="2730500"/>
                </a:cubicBezTo>
                <a:cubicBezTo>
                  <a:pt x="1752600" y="2603500"/>
                  <a:pt x="1816100" y="2362200"/>
                  <a:pt x="1841500" y="2209800"/>
                </a:cubicBezTo>
                <a:lnTo>
                  <a:pt x="1879600" y="1968500"/>
                </a:lnTo>
                <a:cubicBezTo>
                  <a:pt x="1905000" y="1816100"/>
                  <a:pt x="1955800" y="1549400"/>
                  <a:pt x="2006600" y="1384300"/>
                </a:cubicBezTo>
                <a:lnTo>
                  <a:pt x="2032000" y="1282700"/>
                </a:lnTo>
                <a:cubicBezTo>
                  <a:pt x="2146300" y="838200"/>
                  <a:pt x="2044700" y="647700"/>
                  <a:pt x="1689100" y="647700"/>
                </a:cubicBezTo>
                <a:lnTo>
                  <a:pt x="495300" y="647700"/>
                </a:lnTo>
                <a:cubicBezTo>
                  <a:pt x="317500" y="647700"/>
                  <a:pt x="139700" y="609600"/>
                  <a:pt x="101600" y="571500"/>
                </a:cubicBezTo>
                <a:cubicBezTo>
                  <a:pt x="0" y="457200"/>
                  <a:pt x="0" y="190500"/>
                  <a:pt x="101600" y="88900"/>
                </a:cubicBezTo>
                <a:cubicBezTo>
                  <a:pt x="139700" y="38100"/>
                  <a:pt x="317500" y="0"/>
                  <a:pt x="495300" y="0"/>
                </a:cubicBezTo>
                <a:close/>
                <a:moveTo>
                  <a:pt x="62865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28" name="Freeform 15828"/>
          <p:cNvSpPr/>
          <p:nvPr/>
        </p:nvSpPr>
        <p:spPr>
          <a:xfrm rot="0" flipH="0" flipV="0">
            <a:off x="20239632" y="19121291"/>
            <a:ext cx="60928" cy="82403"/>
          </a:xfrm>
          <a:custGeom>
            <a:pathLst>
              <a:path w="6413500" h="8674100">
                <a:moveTo>
                  <a:pt x="2489200" y="8674100"/>
                </a:moveTo>
                <a:lnTo>
                  <a:pt x="800100" y="8674100"/>
                </a:lnTo>
                <a:cubicBezTo>
                  <a:pt x="88900" y="8674100"/>
                  <a:pt x="0" y="8623300"/>
                  <a:pt x="0" y="8267700"/>
                </a:cubicBezTo>
                <a:cubicBezTo>
                  <a:pt x="0" y="8001000"/>
                  <a:pt x="76200" y="7899400"/>
                  <a:pt x="355600" y="7785100"/>
                </a:cubicBezTo>
                <a:cubicBezTo>
                  <a:pt x="469900" y="7747000"/>
                  <a:pt x="850900" y="7708900"/>
                  <a:pt x="1206500" y="7708900"/>
                </a:cubicBezTo>
                <a:lnTo>
                  <a:pt x="2882900" y="7708900"/>
                </a:lnTo>
                <a:cubicBezTo>
                  <a:pt x="3302000" y="7708900"/>
                  <a:pt x="3619500" y="7493000"/>
                  <a:pt x="3771900" y="7073900"/>
                </a:cubicBezTo>
                <a:lnTo>
                  <a:pt x="3937000" y="6654800"/>
                </a:lnTo>
                <a:cubicBezTo>
                  <a:pt x="4254500" y="5816600"/>
                  <a:pt x="4229100" y="5321300"/>
                  <a:pt x="3886200" y="5219700"/>
                </a:cubicBezTo>
                <a:cubicBezTo>
                  <a:pt x="3530600" y="5118100"/>
                  <a:pt x="2755900" y="5118100"/>
                  <a:pt x="2641600" y="5219700"/>
                </a:cubicBezTo>
                <a:cubicBezTo>
                  <a:pt x="2603500" y="5257800"/>
                  <a:pt x="2298700" y="5245100"/>
                  <a:pt x="1955800" y="5181600"/>
                </a:cubicBezTo>
                <a:lnTo>
                  <a:pt x="1790700" y="5156200"/>
                </a:lnTo>
                <a:cubicBezTo>
                  <a:pt x="1447800" y="5092700"/>
                  <a:pt x="1092200" y="4953000"/>
                  <a:pt x="990600" y="4851400"/>
                </a:cubicBezTo>
                <a:cubicBezTo>
                  <a:pt x="495300" y="4356100"/>
                  <a:pt x="190500" y="3200400"/>
                  <a:pt x="406400" y="2692400"/>
                </a:cubicBezTo>
                <a:cubicBezTo>
                  <a:pt x="635000" y="2184400"/>
                  <a:pt x="1117600" y="584200"/>
                  <a:pt x="1117600" y="368300"/>
                </a:cubicBezTo>
                <a:cubicBezTo>
                  <a:pt x="1117600" y="152400"/>
                  <a:pt x="1270000" y="0"/>
                  <a:pt x="1498600" y="0"/>
                </a:cubicBezTo>
                <a:cubicBezTo>
                  <a:pt x="1638300" y="0"/>
                  <a:pt x="1803400" y="38100"/>
                  <a:pt x="1841500" y="88900"/>
                </a:cubicBezTo>
                <a:cubicBezTo>
                  <a:pt x="2032000" y="266700"/>
                  <a:pt x="1905000" y="1333500"/>
                  <a:pt x="1638300" y="1905000"/>
                </a:cubicBezTo>
                <a:lnTo>
                  <a:pt x="1574800" y="2032000"/>
                </a:lnTo>
                <a:cubicBezTo>
                  <a:pt x="1282700" y="2667000"/>
                  <a:pt x="1181100" y="3733800"/>
                  <a:pt x="1409700" y="4000500"/>
                </a:cubicBezTo>
                <a:cubicBezTo>
                  <a:pt x="1612900" y="4254500"/>
                  <a:pt x="2451100" y="4495800"/>
                  <a:pt x="3124200" y="4495800"/>
                </a:cubicBezTo>
                <a:lnTo>
                  <a:pt x="3530600" y="4495800"/>
                </a:lnTo>
                <a:cubicBezTo>
                  <a:pt x="4559300" y="4495800"/>
                  <a:pt x="4978400" y="4025900"/>
                  <a:pt x="4978400" y="2857500"/>
                </a:cubicBezTo>
                <a:cubicBezTo>
                  <a:pt x="4978400" y="2794000"/>
                  <a:pt x="5029200" y="2463800"/>
                  <a:pt x="5105400" y="2133600"/>
                </a:cubicBezTo>
                <a:lnTo>
                  <a:pt x="5270500" y="1346200"/>
                </a:lnTo>
                <a:cubicBezTo>
                  <a:pt x="5448300" y="533400"/>
                  <a:pt x="5765800" y="0"/>
                  <a:pt x="6096000" y="0"/>
                </a:cubicBezTo>
                <a:cubicBezTo>
                  <a:pt x="6362700" y="0"/>
                  <a:pt x="6413500" y="139700"/>
                  <a:pt x="6413500" y="723900"/>
                </a:cubicBezTo>
                <a:cubicBezTo>
                  <a:pt x="6413500" y="1041400"/>
                  <a:pt x="6350000" y="1562100"/>
                  <a:pt x="6248400" y="1905000"/>
                </a:cubicBezTo>
                <a:lnTo>
                  <a:pt x="5016500" y="6553200"/>
                </a:lnTo>
                <a:cubicBezTo>
                  <a:pt x="4660900" y="7899400"/>
                  <a:pt x="3746500" y="8674100"/>
                  <a:pt x="2489200" y="8674100"/>
                </a:cubicBezTo>
                <a:close/>
                <a:moveTo>
                  <a:pt x="-1041400" y="8724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29" name="Freeform 15829"/>
          <p:cNvSpPr/>
          <p:nvPr/>
        </p:nvSpPr>
        <p:spPr>
          <a:xfrm rot="0" flipH="0" flipV="0">
            <a:off x="20348897" y="19120446"/>
            <a:ext cx="61772" cy="83851"/>
          </a:xfrm>
          <a:custGeom>
            <a:pathLst>
              <a:path w="6502400" h="8826500">
                <a:moveTo>
                  <a:pt x="2781300" y="0"/>
                </a:moveTo>
                <a:lnTo>
                  <a:pt x="5994400" y="0"/>
                </a:lnTo>
                <a:cubicBezTo>
                  <a:pt x="6172200" y="0"/>
                  <a:pt x="6350000" y="38100"/>
                  <a:pt x="6388100" y="76200"/>
                </a:cubicBezTo>
                <a:cubicBezTo>
                  <a:pt x="6489700" y="165100"/>
                  <a:pt x="6502400" y="558800"/>
                  <a:pt x="6426200" y="800100"/>
                </a:cubicBezTo>
                <a:cubicBezTo>
                  <a:pt x="6400800" y="889000"/>
                  <a:pt x="6235700" y="965200"/>
                  <a:pt x="6057900" y="965200"/>
                </a:cubicBezTo>
                <a:lnTo>
                  <a:pt x="3263900" y="965200"/>
                </a:lnTo>
                <a:cubicBezTo>
                  <a:pt x="2882900" y="965200"/>
                  <a:pt x="2806700" y="1028700"/>
                  <a:pt x="2730500" y="1409700"/>
                </a:cubicBezTo>
                <a:lnTo>
                  <a:pt x="2705100" y="1562100"/>
                </a:lnTo>
                <a:cubicBezTo>
                  <a:pt x="2667000" y="1727200"/>
                  <a:pt x="2603500" y="1955800"/>
                  <a:pt x="2552700" y="2082800"/>
                </a:cubicBezTo>
                <a:cubicBezTo>
                  <a:pt x="2501900" y="2222500"/>
                  <a:pt x="2425700" y="2476500"/>
                  <a:pt x="2387600" y="2679700"/>
                </a:cubicBezTo>
                <a:lnTo>
                  <a:pt x="2374900" y="2781300"/>
                </a:lnTo>
                <a:cubicBezTo>
                  <a:pt x="2222500" y="3530600"/>
                  <a:pt x="2286000" y="3683000"/>
                  <a:pt x="2768600" y="3708400"/>
                </a:cubicBezTo>
                <a:lnTo>
                  <a:pt x="4483100" y="3822700"/>
                </a:lnTo>
                <a:cubicBezTo>
                  <a:pt x="5118100" y="3860800"/>
                  <a:pt x="5346700" y="3937000"/>
                  <a:pt x="5346700" y="4140200"/>
                </a:cubicBezTo>
                <a:cubicBezTo>
                  <a:pt x="5346700" y="4241800"/>
                  <a:pt x="5422900" y="4330700"/>
                  <a:pt x="5511800" y="4330700"/>
                </a:cubicBezTo>
                <a:cubicBezTo>
                  <a:pt x="5600700" y="4330700"/>
                  <a:pt x="5740400" y="4483100"/>
                  <a:pt x="5816600" y="4673600"/>
                </a:cubicBezTo>
                <a:lnTo>
                  <a:pt x="5842000" y="4737100"/>
                </a:lnTo>
                <a:cubicBezTo>
                  <a:pt x="5930900" y="4927600"/>
                  <a:pt x="5994400" y="5219700"/>
                  <a:pt x="5994400" y="5397500"/>
                </a:cubicBezTo>
                <a:lnTo>
                  <a:pt x="5994400" y="6261100"/>
                </a:lnTo>
                <a:cubicBezTo>
                  <a:pt x="5994400" y="6438900"/>
                  <a:pt x="5930900" y="6705600"/>
                  <a:pt x="5867400" y="6845300"/>
                </a:cubicBezTo>
                <a:lnTo>
                  <a:pt x="5689600" y="7213600"/>
                </a:lnTo>
                <a:cubicBezTo>
                  <a:pt x="5626100" y="7366000"/>
                  <a:pt x="5461000" y="7581900"/>
                  <a:pt x="5346700" y="7708900"/>
                </a:cubicBezTo>
                <a:lnTo>
                  <a:pt x="4940300" y="8115300"/>
                </a:lnTo>
                <a:cubicBezTo>
                  <a:pt x="4597400" y="8458200"/>
                  <a:pt x="3695700" y="8826500"/>
                  <a:pt x="3187700" y="8826500"/>
                </a:cubicBezTo>
                <a:lnTo>
                  <a:pt x="863600" y="8826500"/>
                </a:lnTo>
                <a:cubicBezTo>
                  <a:pt x="685800" y="8826500"/>
                  <a:pt x="431800" y="8801100"/>
                  <a:pt x="292100" y="8775700"/>
                </a:cubicBezTo>
                <a:cubicBezTo>
                  <a:pt x="50800" y="8737600"/>
                  <a:pt x="0" y="8547100"/>
                  <a:pt x="139700" y="8039100"/>
                </a:cubicBezTo>
                <a:lnTo>
                  <a:pt x="2159000" y="520700"/>
                </a:lnTo>
                <a:cubicBezTo>
                  <a:pt x="2273300" y="114300"/>
                  <a:pt x="2400300" y="0"/>
                  <a:pt x="2781300" y="0"/>
                </a:cubicBezTo>
                <a:close/>
                <a:moveTo>
                  <a:pt x="8686800" y="8813800"/>
                </a:moveTo>
                <a:moveTo>
                  <a:pt x="1663700" y="7861300"/>
                </a:moveTo>
                <a:lnTo>
                  <a:pt x="3581400" y="7861300"/>
                </a:lnTo>
                <a:cubicBezTo>
                  <a:pt x="3822700" y="7861300"/>
                  <a:pt x="3975100" y="7797800"/>
                  <a:pt x="4140200" y="7632700"/>
                </a:cubicBezTo>
                <a:lnTo>
                  <a:pt x="4699000" y="7073900"/>
                </a:lnTo>
                <a:cubicBezTo>
                  <a:pt x="4826000" y="6946900"/>
                  <a:pt x="4965700" y="6718300"/>
                  <a:pt x="5016500" y="6553200"/>
                </a:cubicBezTo>
                <a:lnTo>
                  <a:pt x="5105400" y="6223000"/>
                </a:lnTo>
                <a:cubicBezTo>
                  <a:pt x="5346700" y="5422900"/>
                  <a:pt x="5118100" y="4838700"/>
                  <a:pt x="4521200" y="4686300"/>
                </a:cubicBezTo>
                <a:lnTo>
                  <a:pt x="4038600" y="4559300"/>
                </a:lnTo>
                <a:cubicBezTo>
                  <a:pt x="3886200" y="4521200"/>
                  <a:pt x="3606800" y="4495800"/>
                  <a:pt x="3429000" y="4495800"/>
                </a:cubicBezTo>
                <a:lnTo>
                  <a:pt x="2705100" y="4495800"/>
                </a:lnTo>
                <a:cubicBezTo>
                  <a:pt x="2108200" y="4495800"/>
                  <a:pt x="1816100" y="4686300"/>
                  <a:pt x="1689100" y="5168900"/>
                </a:cubicBezTo>
                <a:lnTo>
                  <a:pt x="1397000" y="6362700"/>
                </a:lnTo>
                <a:cubicBezTo>
                  <a:pt x="1346200" y="6527800"/>
                  <a:pt x="1295400" y="6794500"/>
                  <a:pt x="1282700" y="6959600"/>
                </a:cubicBezTo>
                <a:lnTo>
                  <a:pt x="1219200" y="7404100"/>
                </a:lnTo>
                <a:cubicBezTo>
                  <a:pt x="1193800" y="7569200"/>
                  <a:pt x="1219200" y="7734300"/>
                  <a:pt x="1257300" y="7785100"/>
                </a:cubicBezTo>
                <a:cubicBezTo>
                  <a:pt x="1308100" y="7823200"/>
                  <a:pt x="1485900" y="7861300"/>
                  <a:pt x="1663700" y="7861300"/>
                </a:cubicBezTo>
                <a:close/>
                <a:moveTo>
                  <a:pt x="825500" y="8813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30" name="Freeform 15830"/>
          <p:cNvSpPr/>
          <p:nvPr/>
        </p:nvSpPr>
        <p:spPr>
          <a:xfrm rot="0" flipH="0" flipV="0">
            <a:off x="20472881" y="19121894"/>
            <a:ext cx="62496" cy="82283"/>
          </a:xfrm>
          <a:custGeom>
            <a:pathLst>
              <a:path w="6578600" h="8661400">
                <a:moveTo>
                  <a:pt x="3505200" y="8661400"/>
                </a:moveTo>
                <a:lnTo>
                  <a:pt x="457200" y="8661400"/>
                </a:lnTo>
                <a:cubicBezTo>
                  <a:pt x="203200" y="8661400"/>
                  <a:pt x="0" y="8521700"/>
                  <a:pt x="0" y="8343900"/>
                </a:cubicBezTo>
                <a:cubicBezTo>
                  <a:pt x="0" y="8166100"/>
                  <a:pt x="50800" y="7823200"/>
                  <a:pt x="114300" y="7581900"/>
                </a:cubicBezTo>
                <a:lnTo>
                  <a:pt x="1778000" y="1130300"/>
                </a:lnTo>
                <a:cubicBezTo>
                  <a:pt x="1968500" y="419100"/>
                  <a:pt x="2349500" y="0"/>
                  <a:pt x="2832100" y="0"/>
                </a:cubicBezTo>
                <a:lnTo>
                  <a:pt x="5003800" y="0"/>
                </a:lnTo>
                <a:cubicBezTo>
                  <a:pt x="5257800" y="0"/>
                  <a:pt x="5613400" y="127000"/>
                  <a:pt x="5816600" y="279400"/>
                </a:cubicBezTo>
                <a:lnTo>
                  <a:pt x="6057900" y="469900"/>
                </a:lnTo>
                <a:cubicBezTo>
                  <a:pt x="6438900" y="774700"/>
                  <a:pt x="6578600" y="1130300"/>
                  <a:pt x="6578600" y="1816100"/>
                </a:cubicBezTo>
                <a:lnTo>
                  <a:pt x="6578600" y="1955800"/>
                </a:lnTo>
                <a:cubicBezTo>
                  <a:pt x="6578600" y="2501900"/>
                  <a:pt x="6426200" y="2870200"/>
                  <a:pt x="5981700" y="3352800"/>
                </a:cubicBezTo>
                <a:lnTo>
                  <a:pt x="5626100" y="3733800"/>
                </a:lnTo>
                <a:cubicBezTo>
                  <a:pt x="5448300" y="3924300"/>
                  <a:pt x="5295900" y="4114800"/>
                  <a:pt x="5295900" y="4127500"/>
                </a:cubicBezTo>
                <a:cubicBezTo>
                  <a:pt x="5295900" y="4152900"/>
                  <a:pt x="5435600" y="4356100"/>
                  <a:pt x="5613400" y="4572000"/>
                </a:cubicBezTo>
                <a:cubicBezTo>
                  <a:pt x="5791200" y="4787900"/>
                  <a:pt x="5943600" y="5168900"/>
                  <a:pt x="5943600" y="5422900"/>
                </a:cubicBezTo>
                <a:lnTo>
                  <a:pt x="5943600" y="6121400"/>
                </a:lnTo>
                <a:cubicBezTo>
                  <a:pt x="5943600" y="6375400"/>
                  <a:pt x="5829300" y="6743700"/>
                  <a:pt x="5702300" y="6934200"/>
                </a:cubicBezTo>
                <a:lnTo>
                  <a:pt x="5588000" y="7124700"/>
                </a:lnTo>
                <a:cubicBezTo>
                  <a:pt x="5461000" y="7327900"/>
                  <a:pt x="5207000" y="7632700"/>
                  <a:pt x="5029200" y="7810500"/>
                </a:cubicBezTo>
                <a:lnTo>
                  <a:pt x="4813300" y="8026400"/>
                </a:lnTo>
                <a:cubicBezTo>
                  <a:pt x="4330700" y="8509000"/>
                  <a:pt x="4013200" y="8661400"/>
                  <a:pt x="3505200" y="8661400"/>
                </a:cubicBezTo>
                <a:close/>
                <a:moveTo>
                  <a:pt x="-317500" y="8661400"/>
                </a:moveTo>
                <a:moveTo>
                  <a:pt x="4838700" y="965200"/>
                </a:moveTo>
                <a:lnTo>
                  <a:pt x="3314700" y="965200"/>
                </a:lnTo>
                <a:cubicBezTo>
                  <a:pt x="2832100" y="965200"/>
                  <a:pt x="2578100" y="1244600"/>
                  <a:pt x="2451100" y="1943100"/>
                </a:cubicBezTo>
                <a:lnTo>
                  <a:pt x="2324100" y="2616200"/>
                </a:lnTo>
                <a:cubicBezTo>
                  <a:pt x="2286000" y="2857500"/>
                  <a:pt x="2247900" y="3162300"/>
                  <a:pt x="2247900" y="3289300"/>
                </a:cubicBezTo>
                <a:cubicBezTo>
                  <a:pt x="2247900" y="3429000"/>
                  <a:pt x="2451100" y="3530600"/>
                  <a:pt x="2705100" y="3530600"/>
                </a:cubicBezTo>
                <a:lnTo>
                  <a:pt x="4140200" y="3530600"/>
                </a:lnTo>
                <a:cubicBezTo>
                  <a:pt x="4978400" y="3530600"/>
                  <a:pt x="5613400" y="2921000"/>
                  <a:pt x="5613400" y="2108200"/>
                </a:cubicBezTo>
                <a:lnTo>
                  <a:pt x="5613400" y="1739900"/>
                </a:lnTo>
                <a:cubicBezTo>
                  <a:pt x="5613400" y="1168400"/>
                  <a:pt x="5422900" y="965200"/>
                  <a:pt x="4838700" y="965200"/>
                </a:cubicBezTo>
                <a:close/>
                <a:moveTo>
                  <a:pt x="7378700" y="8661400"/>
                </a:moveTo>
                <a:moveTo>
                  <a:pt x="4038600" y="4495800"/>
                </a:moveTo>
                <a:lnTo>
                  <a:pt x="2540000" y="4495800"/>
                </a:lnTo>
                <a:cubicBezTo>
                  <a:pt x="1943100" y="4495800"/>
                  <a:pt x="1752600" y="4724400"/>
                  <a:pt x="1460500" y="5791200"/>
                </a:cubicBezTo>
                <a:lnTo>
                  <a:pt x="1244600" y="6642100"/>
                </a:lnTo>
                <a:cubicBezTo>
                  <a:pt x="1104900" y="7124700"/>
                  <a:pt x="1092200" y="7670800"/>
                  <a:pt x="1206500" y="7785100"/>
                </a:cubicBezTo>
                <a:cubicBezTo>
                  <a:pt x="1244600" y="7823200"/>
                  <a:pt x="1485900" y="7861300"/>
                  <a:pt x="1739900" y="7861300"/>
                </a:cubicBezTo>
                <a:lnTo>
                  <a:pt x="2679700" y="7861300"/>
                </a:lnTo>
                <a:cubicBezTo>
                  <a:pt x="2933700" y="7861300"/>
                  <a:pt x="3327400" y="7823200"/>
                  <a:pt x="3568700" y="7785100"/>
                </a:cubicBezTo>
                <a:cubicBezTo>
                  <a:pt x="3810000" y="7734300"/>
                  <a:pt x="4114800" y="7607300"/>
                  <a:pt x="4229100" y="7493000"/>
                </a:cubicBezTo>
                <a:cubicBezTo>
                  <a:pt x="5130800" y="6578600"/>
                  <a:pt x="5372100" y="5613400"/>
                  <a:pt x="4851400" y="4940300"/>
                </a:cubicBezTo>
                <a:lnTo>
                  <a:pt x="4787900" y="4864100"/>
                </a:lnTo>
                <a:cubicBezTo>
                  <a:pt x="4622800" y="4660900"/>
                  <a:pt x="4292600" y="4495800"/>
                  <a:pt x="4038600" y="4495800"/>
                </a:cubicBezTo>
                <a:close/>
                <a:moveTo>
                  <a:pt x="38481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31" name="Freeform 15831"/>
          <p:cNvSpPr/>
          <p:nvPr/>
        </p:nvSpPr>
        <p:spPr>
          <a:xfrm rot="0" flipH="0" flipV="0">
            <a:off x="20543914" y="19191871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32" name="Freeform 15832"/>
          <p:cNvSpPr/>
          <p:nvPr/>
        </p:nvSpPr>
        <p:spPr>
          <a:xfrm rot="0" flipH="0" flipV="0">
            <a:off x="20568981" y="19121532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33" name="Freeform 15833"/>
          <p:cNvSpPr/>
          <p:nvPr/>
        </p:nvSpPr>
        <p:spPr>
          <a:xfrm rot="0" flipH="0" flipV="0">
            <a:off x="20631568" y="19191871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34" name="Freeform 15834"/>
          <p:cNvSpPr/>
          <p:nvPr/>
        </p:nvSpPr>
        <p:spPr>
          <a:xfrm rot="0" flipH="0" flipV="0">
            <a:off x="20658565" y="19121532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35" name="Freeform 15835"/>
          <p:cNvSpPr/>
          <p:nvPr/>
        </p:nvSpPr>
        <p:spPr>
          <a:xfrm rot="0" flipH="0" flipV="0">
            <a:off x="20717897" y="19173773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36" name="Freeform 15836"/>
          <p:cNvSpPr/>
          <p:nvPr/>
        </p:nvSpPr>
        <p:spPr>
          <a:xfrm rot="0" flipH="0" flipV="0">
            <a:off x="20787964" y="19120567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37" name="Freeform 15837"/>
          <p:cNvSpPr/>
          <p:nvPr/>
        </p:nvSpPr>
        <p:spPr>
          <a:xfrm rot="0" flipH="0" flipV="0">
            <a:off x="20818459" y="19121532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38" name="Freeform 15838"/>
          <p:cNvSpPr/>
          <p:nvPr/>
        </p:nvSpPr>
        <p:spPr>
          <a:xfrm rot="0" flipH="0" flipV="0">
            <a:off x="20879842" y="19121894"/>
            <a:ext cx="50311" cy="82283"/>
          </a:xfrm>
          <a:custGeom>
            <a:pathLst>
              <a:path w="5295900" h="8661400">
                <a:moveTo>
                  <a:pt x="5219700" y="2552700"/>
                </a:moveTo>
                <a:lnTo>
                  <a:pt x="4749800" y="4597400"/>
                </a:lnTo>
                <a:cubicBezTo>
                  <a:pt x="4711700" y="4762500"/>
                  <a:pt x="4635500" y="5016500"/>
                  <a:pt x="4572000" y="5168900"/>
                </a:cubicBezTo>
                <a:lnTo>
                  <a:pt x="4483100" y="5422900"/>
                </a:lnTo>
                <a:cubicBezTo>
                  <a:pt x="4419600" y="5575300"/>
                  <a:pt x="4292600" y="5829300"/>
                  <a:pt x="4203700" y="5969000"/>
                </a:cubicBezTo>
                <a:lnTo>
                  <a:pt x="3568700" y="6921500"/>
                </a:lnTo>
                <a:cubicBezTo>
                  <a:pt x="3479800" y="7061200"/>
                  <a:pt x="3302000" y="7289800"/>
                  <a:pt x="3175000" y="7416800"/>
                </a:cubicBezTo>
                <a:lnTo>
                  <a:pt x="2959100" y="7632700"/>
                </a:lnTo>
                <a:cubicBezTo>
                  <a:pt x="2832100" y="7759700"/>
                  <a:pt x="2679700" y="7874000"/>
                  <a:pt x="2616200" y="7886700"/>
                </a:cubicBezTo>
                <a:cubicBezTo>
                  <a:pt x="2552700" y="7912100"/>
                  <a:pt x="2400300" y="8013700"/>
                  <a:pt x="2286000" y="8128000"/>
                </a:cubicBezTo>
                <a:cubicBezTo>
                  <a:pt x="2171700" y="8242300"/>
                  <a:pt x="1943100" y="8343900"/>
                  <a:pt x="1765300" y="8343900"/>
                </a:cubicBezTo>
                <a:cubicBezTo>
                  <a:pt x="1587500" y="8343900"/>
                  <a:pt x="1358900" y="8407400"/>
                  <a:pt x="1244600" y="8496300"/>
                </a:cubicBezTo>
                <a:cubicBezTo>
                  <a:pt x="1130300" y="8585200"/>
                  <a:pt x="901700" y="8661400"/>
                  <a:pt x="7239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8128000"/>
                  <a:pt x="152400" y="7950200"/>
                  <a:pt x="342900" y="7874000"/>
                </a:cubicBezTo>
                <a:lnTo>
                  <a:pt x="406400" y="7848600"/>
                </a:lnTo>
                <a:cubicBezTo>
                  <a:pt x="596900" y="7759700"/>
                  <a:pt x="889000" y="7696200"/>
                  <a:pt x="1066800" y="7696200"/>
                </a:cubicBezTo>
                <a:lnTo>
                  <a:pt x="1117600" y="7696200"/>
                </a:lnTo>
                <a:cubicBezTo>
                  <a:pt x="1295400" y="7696200"/>
                  <a:pt x="1485900" y="7620000"/>
                  <a:pt x="1549400" y="7531100"/>
                </a:cubicBezTo>
                <a:cubicBezTo>
                  <a:pt x="1600200" y="7429500"/>
                  <a:pt x="1752600" y="7327900"/>
                  <a:pt x="1892300" y="7277100"/>
                </a:cubicBezTo>
                <a:cubicBezTo>
                  <a:pt x="2413000" y="7099300"/>
                  <a:pt x="2832100" y="6718300"/>
                  <a:pt x="2971800" y="6311900"/>
                </a:cubicBezTo>
                <a:cubicBezTo>
                  <a:pt x="3022600" y="6172200"/>
                  <a:pt x="3136900" y="5981700"/>
                  <a:pt x="3213100" y="5880100"/>
                </a:cubicBezTo>
                <a:cubicBezTo>
                  <a:pt x="3441700" y="5600700"/>
                  <a:pt x="3403600" y="5461000"/>
                  <a:pt x="3073400" y="5410200"/>
                </a:cubicBezTo>
                <a:lnTo>
                  <a:pt x="2463800" y="5346700"/>
                </a:lnTo>
                <a:cubicBezTo>
                  <a:pt x="2298700" y="5321300"/>
                  <a:pt x="2032000" y="5270500"/>
                  <a:pt x="1866900" y="5219700"/>
                </a:cubicBezTo>
                <a:lnTo>
                  <a:pt x="1473200" y="5105400"/>
                </a:lnTo>
                <a:cubicBezTo>
                  <a:pt x="1308100" y="5067300"/>
                  <a:pt x="1079500" y="4927600"/>
                  <a:pt x="952500" y="4800600"/>
                </a:cubicBezTo>
                <a:lnTo>
                  <a:pt x="863600" y="4711700"/>
                </a:lnTo>
                <a:cubicBezTo>
                  <a:pt x="584200" y="4432300"/>
                  <a:pt x="482600" y="4178300"/>
                  <a:pt x="482600" y="3771900"/>
                </a:cubicBezTo>
                <a:lnTo>
                  <a:pt x="482600" y="3365500"/>
                </a:lnTo>
                <a:cubicBezTo>
                  <a:pt x="482600" y="3187700"/>
                  <a:pt x="520700" y="2908300"/>
                  <a:pt x="571500" y="2743200"/>
                </a:cubicBezTo>
                <a:lnTo>
                  <a:pt x="977900" y="1473200"/>
                </a:lnTo>
                <a:cubicBezTo>
                  <a:pt x="1028700" y="1308100"/>
                  <a:pt x="1168400" y="1079500"/>
                  <a:pt x="1295400" y="952500"/>
                </a:cubicBezTo>
                <a:lnTo>
                  <a:pt x="1701800" y="546100"/>
                </a:lnTo>
                <a:cubicBezTo>
                  <a:pt x="2044700" y="203200"/>
                  <a:pt x="2578100" y="0"/>
                  <a:pt x="3124200" y="0"/>
                </a:cubicBezTo>
                <a:lnTo>
                  <a:pt x="3848100" y="0"/>
                </a:lnTo>
                <a:cubicBezTo>
                  <a:pt x="4025900" y="0"/>
                  <a:pt x="4267200" y="101600"/>
                  <a:pt x="4394200" y="228600"/>
                </a:cubicBezTo>
                <a:lnTo>
                  <a:pt x="4902200" y="736600"/>
                </a:lnTo>
                <a:cubicBezTo>
                  <a:pt x="5194300" y="1016000"/>
                  <a:pt x="5295900" y="1270000"/>
                  <a:pt x="5295900" y="1676400"/>
                </a:cubicBezTo>
                <a:lnTo>
                  <a:pt x="5295900" y="1917700"/>
                </a:lnTo>
                <a:cubicBezTo>
                  <a:pt x="5295900" y="2095500"/>
                  <a:pt x="5257800" y="2374900"/>
                  <a:pt x="5219700" y="2552700"/>
                </a:cubicBezTo>
                <a:close/>
                <a:moveTo>
                  <a:pt x="5549900" y="8661400"/>
                </a:moveTo>
                <a:moveTo>
                  <a:pt x="2565400" y="4483100"/>
                </a:moveTo>
                <a:lnTo>
                  <a:pt x="3454400" y="4483100"/>
                </a:lnTo>
                <a:cubicBezTo>
                  <a:pt x="3746500" y="4483100"/>
                  <a:pt x="3784600" y="4470400"/>
                  <a:pt x="3860800" y="4178300"/>
                </a:cubicBezTo>
                <a:lnTo>
                  <a:pt x="4254500" y="2844800"/>
                </a:lnTo>
                <a:cubicBezTo>
                  <a:pt x="4305300" y="2667000"/>
                  <a:pt x="4368800" y="2387600"/>
                  <a:pt x="4394200" y="2222500"/>
                </a:cubicBezTo>
                <a:lnTo>
                  <a:pt x="4445000" y="1905000"/>
                </a:lnTo>
                <a:cubicBezTo>
                  <a:pt x="4470400" y="1739900"/>
                  <a:pt x="4394200" y="1498600"/>
                  <a:pt x="4267200" y="1371600"/>
                </a:cubicBezTo>
                <a:lnTo>
                  <a:pt x="4076700" y="1181100"/>
                </a:lnTo>
                <a:cubicBezTo>
                  <a:pt x="3949700" y="1066800"/>
                  <a:pt x="3708400" y="965200"/>
                  <a:pt x="3530600" y="965200"/>
                </a:cubicBezTo>
                <a:lnTo>
                  <a:pt x="2882900" y="965200"/>
                </a:lnTo>
                <a:cubicBezTo>
                  <a:pt x="2705100" y="965200"/>
                  <a:pt x="2514600" y="1003300"/>
                  <a:pt x="2463800" y="1066800"/>
                </a:cubicBezTo>
                <a:cubicBezTo>
                  <a:pt x="2400300" y="1130300"/>
                  <a:pt x="2273300" y="1206500"/>
                  <a:pt x="2184400" y="1244600"/>
                </a:cubicBezTo>
                <a:cubicBezTo>
                  <a:pt x="2095500" y="1270000"/>
                  <a:pt x="1943100" y="1422400"/>
                  <a:pt x="1866900" y="1574800"/>
                </a:cubicBezTo>
                <a:lnTo>
                  <a:pt x="1714500" y="1879600"/>
                </a:lnTo>
                <a:cubicBezTo>
                  <a:pt x="1638300" y="2032000"/>
                  <a:pt x="1549400" y="2286000"/>
                  <a:pt x="1511300" y="2438400"/>
                </a:cubicBezTo>
                <a:lnTo>
                  <a:pt x="1498600" y="2514600"/>
                </a:lnTo>
                <a:cubicBezTo>
                  <a:pt x="1473200" y="2679700"/>
                  <a:pt x="1409700" y="2895600"/>
                  <a:pt x="1371600" y="3009900"/>
                </a:cubicBezTo>
                <a:cubicBezTo>
                  <a:pt x="1168400" y="3467100"/>
                  <a:pt x="1333500" y="4013200"/>
                  <a:pt x="1739900" y="4229100"/>
                </a:cubicBezTo>
                <a:lnTo>
                  <a:pt x="1968500" y="4343400"/>
                </a:lnTo>
                <a:cubicBezTo>
                  <a:pt x="2120900" y="4419600"/>
                  <a:pt x="2387600" y="4483100"/>
                  <a:pt x="2565400" y="4483100"/>
                </a:cubicBezTo>
                <a:close/>
                <a:moveTo>
                  <a:pt x="36195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39" name="Freeform 15839"/>
          <p:cNvSpPr/>
          <p:nvPr/>
        </p:nvSpPr>
        <p:spPr>
          <a:xfrm rot="0" flipH="0" flipV="0">
            <a:off x="20932898" y="19154469"/>
            <a:ext cx="18338" cy="47536"/>
          </a:xfrm>
          <a:custGeom>
            <a:pathLst>
              <a:path w="1930400" h="5003800">
                <a:moveTo>
                  <a:pt x="965200" y="1143000"/>
                </a:moveTo>
                <a:lnTo>
                  <a:pt x="965200" y="508000"/>
                </a:lnTo>
                <a:cubicBezTo>
                  <a:pt x="965200" y="330200"/>
                  <a:pt x="1003300" y="152400"/>
                  <a:pt x="1041400" y="101600"/>
                </a:cubicBezTo>
                <a:cubicBezTo>
                  <a:pt x="1143000" y="0"/>
                  <a:pt x="1739900" y="0"/>
                  <a:pt x="1841500" y="101600"/>
                </a:cubicBezTo>
                <a:cubicBezTo>
                  <a:pt x="1892300" y="152400"/>
                  <a:pt x="1930400" y="330200"/>
                  <a:pt x="1930400" y="508000"/>
                </a:cubicBezTo>
                <a:lnTo>
                  <a:pt x="1930400" y="673100"/>
                </a:lnTo>
                <a:cubicBezTo>
                  <a:pt x="1930400" y="838200"/>
                  <a:pt x="1828800" y="1092200"/>
                  <a:pt x="1701800" y="1219200"/>
                </a:cubicBezTo>
                <a:lnTo>
                  <a:pt x="1676400" y="1244600"/>
                </a:lnTo>
                <a:cubicBezTo>
                  <a:pt x="1549400" y="1371600"/>
                  <a:pt x="1333500" y="1473200"/>
                  <a:pt x="1206500" y="1473200"/>
                </a:cubicBezTo>
                <a:cubicBezTo>
                  <a:pt x="1079500" y="1473200"/>
                  <a:pt x="965200" y="1320800"/>
                  <a:pt x="965200" y="1143000"/>
                </a:cubicBezTo>
                <a:close/>
                <a:moveTo>
                  <a:pt x="4152900" y="5232400"/>
                </a:moveTo>
                <a:moveTo>
                  <a:pt x="0" y="4673600"/>
                </a:moveTo>
                <a:lnTo>
                  <a:pt x="0" y="4038600"/>
                </a:lnTo>
                <a:cubicBezTo>
                  <a:pt x="0" y="3860800"/>
                  <a:pt x="38100" y="3683000"/>
                  <a:pt x="88900" y="3632200"/>
                </a:cubicBezTo>
                <a:cubicBezTo>
                  <a:pt x="177800" y="3543300"/>
                  <a:pt x="558800" y="3530600"/>
                  <a:pt x="800100" y="3606800"/>
                </a:cubicBezTo>
                <a:cubicBezTo>
                  <a:pt x="889000" y="3632200"/>
                  <a:pt x="965200" y="3797300"/>
                  <a:pt x="965200" y="3975100"/>
                </a:cubicBezTo>
                <a:lnTo>
                  <a:pt x="965200" y="4191000"/>
                </a:lnTo>
                <a:cubicBezTo>
                  <a:pt x="965200" y="4368800"/>
                  <a:pt x="863600" y="4622800"/>
                  <a:pt x="736600" y="4749800"/>
                </a:cubicBezTo>
                <a:lnTo>
                  <a:pt x="711200" y="4775200"/>
                </a:lnTo>
                <a:cubicBezTo>
                  <a:pt x="584200" y="4902200"/>
                  <a:pt x="381000" y="5003800"/>
                  <a:pt x="241300" y="5003800"/>
                </a:cubicBezTo>
                <a:cubicBezTo>
                  <a:pt x="114300" y="5003800"/>
                  <a:pt x="0" y="4851400"/>
                  <a:pt x="0" y="4673600"/>
                </a:cubicBezTo>
                <a:close/>
                <a:moveTo>
                  <a:pt x="622300" y="5232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40" name="Freeform 15840"/>
          <p:cNvSpPr/>
          <p:nvPr/>
        </p:nvSpPr>
        <p:spPr>
          <a:xfrm rot="0" flipH="0" flipV="0">
            <a:off x="20956999" y="19121532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41" name="Freeform 15841"/>
          <p:cNvSpPr/>
          <p:nvPr/>
        </p:nvSpPr>
        <p:spPr>
          <a:xfrm rot="0" flipH="0" flipV="0">
            <a:off x="21022844" y="19121773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42" name="Freeform 15842"/>
          <p:cNvSpPr/>
          <p:nvPr/>
        </p:nvSpPr>
        <p:spPr>
          <a:xfrm rot="0" flipH="0" flipV="0">
            <a:off x="21090862" y="19120567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43" name="Freeform 15843"/>
          <p:cNvSpPr/>
          <p:nvPr/>
        </p:nvSpPr>
        <p:spPr>
          <a:xfrm rot="0" flipH="0" flipV="0">
            <a:off x="21132819" y="19120567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44" name="Freeform 15844"/>
          <p:cNvSpPr/>
          <p:nvPr/>
        </p:nvSpPr>
        <p:spPr>
          <a:xfrm rot="0" flipH="0" flipV="0">
            <a:off x="21221290" y="19110794"/>
            <a:ext cx="33540" cy="100622"/>
          </a:xfrm>
          <a:custGeom>
            <a:pathLst>
              <a:path w="3530600" h="10591800">
                <a:moveTo>
                  <a:pt x="1244600" y="5854700"/>
                </a:moveTo>
                <a:lnTo>
                  <a:pt x="1028700" y="9944100"/>
                </a:lnTo>
                <a:cubicBezTo>
                  <a:pt x="1003300" y="10299700"/>
                  <a:pt x="838200" y="10591800"/>
                  <a:pt x="660400" y="10591800"/>
                </a:cubicBezTo>
                <a:cubicBezTo>
                  <a:pt x="165100" y="10591800"/>
                  <a:pt x="0" y="10337800"/>
                  <a:pt x="0" y="9626600"/>
                </a:cubicBezTo>
                <a:lnTo>
                  <a:pt x="0" y="7696200"/>
                </a:lnTo>
                <a:cubicBezTo>
                  <a:pt x="0" y="7340600"/>
                  <a:pt x="63500" y="6781800"/>
                  <a:pt x="139700" y="6451600"/>
                </a:cubicBezTo>
                <a:lnTo>
                  <a:pt x="482600" y="4851400"/>
                </a:lnTo>
                <a:cubicBezTo>
                  <a:pt x="558800" y="4521200"/>
                  <a:pt x="723900" y="3987800"/>
                  <a:pt x="838200" y="3670300"/>
                </a:cubicBezTo>
                <a:lnTo>
                  <a:pt x="1028700" y="3213100"/>
                </a:lnTo>
                <a:cubicBezTo>
                  <a:pt x="1143000" y="2895600"/>
                  <a:pt x="1397000" y="2387600"/>
                  <a:pt x="1574800" y="2082800"/>
                </a:cubicBezTo>
                <a:lnTo>
                  <a:pt x="2489200" y="546100"/>
                </a:lnTo>
                <a:cubicBezTo>
                  <a:pt x="2667000" y="241300"/>
                  <a:pt x="2971800" y="0"/>
                  <a:pt x="3175000" y="0"/>
                </a:cubicBezTo>
                <a:cubicBezTo>
                  <a:pt x="3365500" y="0"/>
                  <a:pt x="3530600" y="215900"/>
                  <a:pt x="3530600" y="482600"/>
                </a:cubicBezTo>
                <a:cubicBezTo>
                  <a:pt x="3530600" y="749300"/>
                  <a:pt x="3365500" y="1206500"/>
                  <a:pt x="3149600" y="1511300"/>
                </a:cubicBezTo>
                <a:lnTo>
                  <a:pt x="2286000" y="2743200"/>
                </a:lnTo>
                <a:cubicBezTo>
                  <a:pt x="2082800" y="3035300"/>
                  <a:pt x="1816100" y="3568700"/>
                  <a:pt x="1701800" y="3924300"/>
                </a:cubicBezTo>
                <a:lnTo>
                  <a:pt x="1485900" y="4572000"/>
                </a:lnTo>
                <a:cubicBezTo>
                  <a:pt x="1371600" y="4927600"/>
                  <a:pt x="1270000" y="5499100"/>
                  <a:pt x="1244600" y="5854700"/>
                </a:cubicBezTo>
                <a:close/>
                <a:moveTo>
                  <a:pt x="3657600" y="9829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45" name="Freeform 15845"/>
          <p:cNvSpPr/>
          <p:nvPr/>
        </p:nvSpPr>
        <p:spPr>
          <a:xfrm rot="0" flipH="0" flipV="0">
            <a:off x="21266927" y="19146748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46" name="Freeform 15846"/>
          <p:cNvSpPr/>
          <p:nvPr/>
        </p:nvSpPr>
        <p:spPr>
          <a:xfrm rot="0" flipH="0" flipV="0">
            <a:off x="21319247" y="1914626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47" name="Freeform 15847"/>
          <p:cNvSpPr/>
          <p:nvPr/>
        </p:nvSpPr>
        <p:spPr>
          <a:xfrm rot="0" flipH="0" flipV="0">
            <a:off x="21386044" y="1914650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48" name="Freeform 15848"/>
          <p:cNvSpPr/>
          <p:nvPr/>
        </p:nvSpPr>
        <p:spPr>
          <a:xfrm rot="0" flipH="0" flipV="0">
            <a:off x="21498588" y="1914650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49" name="Freeform 15849"/>
          <p:cNvSpPr/>
          <p:nvPr/>
        </p:nvSpPr>
        <p:spPr>
          <a:xfrm rot="0" flipH="0" flipV="0">
            <a:off x="21561809" y="1914554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50" name="Freeform 15850"/>
          <p:cNvSpPr/>
          <p:nvPr/>
        </p:nvSpPr>
        <p:spPr>
          <a:xfrm rot="0" flipH="0" flipV="0">
            <a:off x="21622375" y="1914626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51" name="Freeform 15851"/>
          <p:cNvSpPr/>
          <p:nvPr/>
        </p:nvSpPr>
        <p:spPr>
          <a:xfrm rot="0" flipH="0" flipV="0">
            <a:off x="21681614" y="19122015"/>
            <a:ext cx="60566" cy="80835"/>
          </a:xfrm>
          <a:custGeom>
            <a:pathLst>
              <a:path w="6375400" h="8509000">
                <a:moveTo>
                  <a:pt x="2298700" y="0"/>
                </a:moveTo>
                <a:lnTo>
                  <a:pt x="5562600" y="0"/>
                </a:lnTo>
                <a:cubicBezTo>
                  <a:pt x="5803900" y="0"/>
                  <a:pt x="6083300" y="76200"/>
                  <a:pt x="6172200" y="165100"/>
                </a:cubicBezTo>
                <a:cubicBezTo>
                  <a:pt x="6350000" y="342900"/>
                  <a:pt x="6375400" y="444500"/>
                  <a:pt x="6248400" y="558800"/>
                </a:cubicBezTo>
                <a:cubicBezTo>
                  <a:pt x="6210300" y="609600"/>
                  <a:pt x="5969000" y="647700"/>
                  <a:pt x="5715000" y="647700"/>
                </a:cubicBezTo>
                <a:lnTo>
                  <a:pt x="3746500" y="647700"/>
                </a:lnTo>
                <a:cubicBezTo>
                  <a:pt x="3187700" y="647700"/>
                  <a:pt x="3149600" y="1168400"/>
                  <a:pt x="3657600" y="1600200"/>
                </a:cubicBezTo>
                <a:lnTo>
                  <a:pt x="3759200" y="1689100"/>
                </a:lnTo>
                <a:cubicBezTo>
                  <a:pt x="3962400" y="1854200"/>
                  <a:pt x="4241800" y="2171700"/>
                  <a:pt x="4381500" y="2387600"/>
                </a:cubicBezTo>
                <a:lnTo>
                  <a:pt x="4965700" y="3327400"/>
                </a:lnTo>
                <a:cubicBezTo>
                  <a:pt x="5105400" y="3543300"/>
                  <a:pt x="5207000" y="3924300"/>
                  <a:pt x="5207000" y="4178300"/>
                </a:cubicBezTo>
                <a:lnTo>
                  <a:pt x="5207000" y="4356100"/>
                </a:lnTo>
                <a:cubicBezTo>
                  <a:pt x="5207000" y="4610100"/>
                  <a:pt x="5156200" y="5003800"/>
                  <a:pt x="5092700" y="5245100"/>
                </a:cubicBezTo>
                <a:lnTo>
                  <a:pt x="4724400" y="6565900"/>
                </a:lnTo>
                <a:cubicBezTo>
                  <a:pt x="4660900" y="6794500"/>
                  <a:pt x="4521200" y="7175500"/>
                  <a:pt x="4406900" y="7404100"/>
                </a:cubicBezTo>
                <a:lnTo>
                  <a:pt x="4318000" y="7607300"/>
                </a:lnTo>
                <a:cubicBezTo>
                  <a:pt x="4216400" y="7835900"/>
                  <a:pt x="3975100" y="8026400"/>
                  <a:pt x="3784600" y="8026400"/>
                </a:cubicBezTo>
                <a:cubicBezTo>
                  <a:pt x="3594100" y="8026400"/>
                  <a:pt x="3441700" y="8102600"/>
                  <a:pt x="3441700" y="8178800"/>
                </a:cubicBezTo>
                <a:cubicBezTo>
                  <a:pt x="3441700" y="8356600"/>
                  <a:pt x="2832100" y="8509000"/>
                  <a:pt x="2108200" y="8509000"/>
                </a:cubicBezTo>
                <a:lnTo>
                  <a:pt x="1981200" y="8509000"/>
                </a:lnTo>
                <a:cubicBezTo>
                  <a:pt x="1727200" y="8509000"/>
                  <a:pt x="1358900" y="8432800"/>
                  <a:pt x="1155700" y="8356600"/>
                </a:cubicBezTo>
                <a:cubicBezTo>
                  <a:pt x="952500" y="8280400"/>
                  <a:pt x="711200" y="8178800"/>
                  <a:pt x="609600" y="8153400"/>
                </a:cubicBezTo>
                <a:cubicBezTo>
                  <a:pt x="215900" y="8026400"/>
                  <a:pt x="0" y="7137400"/>
                  <a:pt x="165100" y="6311900"/>
                </a:cubicBezTo>
                <a:lnTo>
                  <a:pt x="431800" y="5003800"/>
                </a:lnTo>
                <a:cubicBezTo>
                  <a:pt x="482600" y="4762500"/>
                  <a:pt x="609600" y="4394200"/>
                  <a:pt x="711200" y="4165600"/>
                </a:cubicBezTo>
                <a:lnTo>
                  <a:pt x="952500" y="3657600"/>
                </a:lnTo>
                <a:cubicBezTo>
                  <a:pt x="1219200" y="3111500"/>
                  <a:pt x="1473200" y="2895600"/>
                  <a:pt x="1841500" y="2895600"/>
                </a:cubicBezTo>
                <a:cubicBezTo>
                  <a:pt x="2019300" y="2895600"/>
                  <a:pt x="2159000" y="2819400"/>
                  <a:pt x="2159000" y="2730500"/>
                </a:cubicBezTo>
                <a:cubicBezTo>
                  <a:pt x="2159000" y="2641600"/>
                  <a:pt x="2374900" y="2565400"/>
                  <a:pt x="2616200" y="2565400"/>
                </a:cubicBezTo>
                <a:lnTo>
                  <a:pt x="2667000" y="2565400"/>
                </a:lnTo>
                <a:cubicBezTo>
                  <a:pt x="3175000" y="2565400"/>
                  <a:pt x="3213100" y="2451100"/>
                  <a:pt x="2946400" y="1866900"/>
                </a:cubicBezTo>
                <a:lnTo>
                  <a:pt x="2882900" y="1739900"/>
                </a:lnTo>
                <a:cubicBezTo>
                  <a:pt x="2794000" y="1524000"/>
                  <a:pt x="2565400" y="1206500"/>
                  <a:pt x="2387600" y="1028700"/>
                </a:cubicBezTo>
                <a:lnTo>
                  <a:pt x="2171700" y="825500"/>
                </a:lnTo>
                <a:cubicBezTo>
                  <a:pt x="1993900" y="647700"/>
                  <a:pt x="1841500" y="393700"/>
                  <a:pt x="1841500" y="254000"/>
                </a:cubicBezTo>
                <a:cubicBezTo>
                  <a:pt x="1841500" y="114300"/>
                  <a:pt x="2044700" y="0"/>
                  <a:pt x="2298700" y="0"/>
                </a:cubicBezTo>
                <a:close/>
                <a:moveTo>
                  <a:pt x="8089900" y="8648700"/>
                </a:moveTo>
                <a:moveTo>
                  <a:pt x="3251200" y="3441700"/>
                </a:moveTo>
                <a:lnTo>
                  <a:pt x="2654300" y="3492500"/>
                </a:lnTo>
                <a:cubicBezTo>
                  <a:pt x="1968500" y="3543300"/>
                  <a:pt x="1816100" y="3721100"/>
                  <a:pt x="1536700" y="4673600"/>
                </a:cubicBezTo>
                <a:lnTo>
                  <a:pt x="1155700" y="5994400"/>
                </a:lnTo>
                <a:cubicBezTo>
                  <a:pt x="952500" y="6718300"/>
                  <a:pt x="965200" y="7315200"/>
                  <a:pt x="1206500" y="7543800"/>
                </a:cubicBezTo>
                <a:cubicBezTo>
                  <a:pt x="1295400" y="7632700"/>
                  <a:pt x="1562100" y="7708900"/>
                  <a:pt x="1816100" y="7708900"/>
                </a:cubicBezTo>
                <a:lnTo>
                  <a:pt x="2349500" y="7708900"/>
                </a:lnTo>
                <a:cubicBezTo>
                  <a:pt x="2603500" y="7708900"/>
                  <a:pt x="2806700" y="7632700"/>
                  <a:pt x="2806700" y="7543800"/>
                </a:cubicBezTo>
                <a:cubicBezTo>
                  <a:pt x="2806700" y="7454900"/>
                  <a:pt x="2959100" y="7378700"/>
                  <a:pt x="3149600" y="7378700"/>
                </a:cubicBezTo>
                <a:cubicBezTo>
                  <a:pt x="3492500" y="7378700"/>
                  <a:pt x="3708400" y="7061200"/>
                  <a:pt x="3898900" y="6248400"/>
                </a:cubicBezTo>
                <a:lnTo>
                  <a:pt x="4140200" y="5245100"/>
                </a:lnTo>
                <a:cubicBezTo>
                  <a:pt x="4356100" y="4381500"/>
                  <a:pt x="4229100" y="3492500"/>
                  <a:pt x="3898900" y="3429000"/>
                </a:cubicBezTo>
                <a:cubicBezTo>
                  <a:pt x="3810000" y="3403600"/>
                  <a:pt x="3517900" y="3416300"/>
                  <a:pt x="3251200" y="3441700"/>
                </a:cubicBezTo>
                <a:close/>
                <a:moveTo>
                  <a:pt x="4648200" y="864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52" name="Freeform 15852"/>
          <p:cNvSpPr/>
          <p:nvPr/>
        </p:nvSpPr>
        <p:spPr>
          <a:xfrm rot="0" flipH="0" flipV="0">
            <a:off x="21740370" y="19149402"/>
            <a:ext cx="53327" cy="55499"/>
          </a:xfrm>
          <a:custGeom>
            <a:pathLst>
              <a:path w="5613400" h="5842000">
                <a:moveTo>
                  <a:pt x="393700" y="4597400"/>
                </a:moveTo>
                <a:lnTo>
                  <a:pt x="2070100" y="2971800"/>
                </a:lnTo>
                <a:cubicBezTo>
                  <a:pt x="2247900" y="2794000"/>
                  <a:pt x="2400300" y="2628900"/>
                  <a:pt x="2400300" y="2616200"/>
                </a:cubicBezTo>
                <a:cubicBezTo>
                  <a:pt x="2400300" y="2514600"/>
                  <a:pt x="2120900" y="1981200"/>
                  <a:pt x="2032000" y="1879600"/>
                </a:cubicBezTo>
                <a:cubicBezTo>
                  <a:pt x="1968500" y="1816100"/>
                  <a:pt x="1828800" y="1562100"/>
                  <a:pt x="1714500" y="1320800"/>
                </a:cubicBezTo>
                <a:lnTo>
                  <a:pt x="1651000" y="1168400"/>
                </a:lnTo>
                <a:cubicBezTo>
                  <a:pt x="1536700" y="927100"/>
                  <a:pt x="1435100" y="558800"/>
                  <a:pt x="1435100" y="368300"/>
                </a:cubicBezTo>
                <a:cubicBezTo>
                  <a:pt x="1435100" y="165100"/>
                  <a:pt x="1587500" y="0"/>
                  <a:pt x="1765300" y="0"/>
                </a:cubicBezTo>
                <a:cubicBezTo>
                  <a:pt x="2159000" y="0"/>
                  <a:pt x="2362200" y="203200"/>
                  <a:pt x="2527300" y="762000"/>
                </a:cubicBezTo>
                <a:lnTo>
                  <a:pt x="2755900" y="1498600"/>
                </a:lnTo>
                <a:cubicBezTo>
                  <a:pt x="2908300" y="2006600"/>
                  <a:pt x="3098800" y="2044700"/>
                  <a:pt x="3517900" y="1600200"/>
                </a:cubicBezTo>
                <a:lnTo>
                  <a:pt x="4787900" y="330200"/>
                </a:lnTo>
                <a:cubicBezTo>
                  <a:pt x="4965700" y="152400"/>
                  <a:pt x="5219700" y="0"/>
                  <a:pt x="5359400" y="0"/>
                </a:cubicBezTo>
                <a:cubicBezTo>
                  <a:pt x="5499100" y="0"/>
                  <a:pt x="5613400" y="177800"/>
                  <a:pt x="5613400" y="406400"/>
                </a:cubicBezTo>
                <a:cubicBezTo>
                  <a:pt x="5613400" y="622300"/>
                  <a:pt x="5461000" y="952500"/>
                  <a:pt x="5283200" y="1117600"/>
                </a:cubicBezTo>
                <a:lnTo>
                  <a:pt x="3695700" y="2654300"/>
                </a:lnTo>
                <a:cubicBezTo>
                  <a:pt x="3340100" y="2997200"/>
                  <a:pt x="3340100" y="2997200"/>
                  <a:pt x="3556000" y="3429000"/>
                </a:cubicBezTo>
                <a:lnTo>
                  <a:pt x="3619500" y="3568700"/>
                </a:lnTo>
                <a:cubicBezTo>
                  <a:pt x="3721100" y="3771900"/>
                  <a:pt x="3911600" y="4140200"/>
                  <a:pt x="4051300" y="4381500"/>
                </a:cubicBezTo>
                <a:lnTo>
                  <a:pt x="4089400" y="4457700"/>
                </a:lnTo>
                <a:cubicBezTo>
                  <a:pt x="4216400" y="4699000"/>
                  <a:pt x="4330700" y="5092700"/>
                  <a:pt x="4330700" y="5334000"/>
                </a:cubicBezTo>
                <a:cubicBezTo>
                  <a:pt x="4330700" y="5575300"/>
                  <a:pt x="4140200" y="5778500"/>
                  <a:pt x="3924300" y="5778500"/>
                </a:cubicBezTo>
                <a:cubicBezTo>
                  <a:pt x="3708400" y="5778500"/>
                  <a:pt x="3492500" y="5740400"/>
                  <a:pt x="3441700" y="5702300"/>
                </a:cubicBezTo>
                <a:cubicBezTo>
                  <a:pt x="3403600" y="5651500"/>
                  <a:pt x="3327400" y="5461000"/>
                  <a:pt x="3289300" y="5257800"/>
                </a:cubicBezTo>
                <a:cubicBezTo>
                  <a:pt x="3009900" y="3797300"/>
                  <a:pt x="2692400" y="3517900"/>
                  <a:pt x="2095500" y="4191000"/>
                </a:cubicBezTo>
                <a:lnTo>
                  <a:pt x="1016000" y="5435600"/>
                </a:lnTo>
                <a:cubicBezTo>
                  <a:pt x="736600" y="5765800"/>
                  <a:pt x="508000" y="5842000"/>
                  <a:pt x="152400" y="5727700"/>
                </a:cubicBezTo>
                <a:cubicBezTo>
                  <a:pt x="63500" y="5702300"/>
                  <a:pt x="0" y="5562600"/>
                  <a:pt x="0" y="5410200"/>
                </a:cubicBezTo>
                <a:cubicBezTo>
                  <a:pt x="0" y="5257800"/>
                  <a:pt x="12700" y="5080000"/>
                  <a:pt x="25400" y="5029200"/>
                </a:cubicBezTo>
                <a:cubicBezTo>
                  <a:pt x="50800" y="4965700"/>
                  <a:pt x="215900" y="4762500"/>
                  <a:pt x="393700" y="4597400"/>
                </a:cubicBezTo>
                <a:close/>
                <a:moveTo>
                  <a:pt x="889000" y="5765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53" name="Freeform 15853"/>
          <p:cNvSpPr/>
          <p:nvPr/>
        </p:nvSpPr>
        <p:spPr>
          <a:xfrm rot="0" flipH="0" flipV="0">
            <a:off x="21801058" y="19122618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54" name="Freeform 15854"/>
          <p:cNvSpPr/>
          <p:nvPr/>
        </p:nvSpPr>
        <p:spPr>
          <a:xfrm rot="0" flipH="0" flipV="0">
            <a:off x="21829893" y="19120929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55" name="Freeform 15855"/>
          <p:cNvSpPr/>
          <p:nvPr/>
        </p:nvSpPr>
        <p:spPr>
          <a:xfrm rot="0" flipH="0" flipV="0">
            <a:off x="21886117" y="1914650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56" name="Freeform 15856"/>
          <p:cNvSpPr/>
          <p:nvPr/>
        </p:nvSpPr>
        <p:spPr>
          <a:xfrm rot="0" flipH="0" flipV="0">
            <a:off x="21950061" y="1914626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57" name="Freeform 15857"/>
          <p:cNvSpPr/>
          <p:nvPr/>
        </p:nvSpPr>
        <p:spPr>
          <a:xfrm rot="0" flipH="0" flipV="0">
            <a:off x="22008335" y="19148799"/>
            <a:ext cx="45726" cy="54895"/>
          </a:xfrm>
          <a:custGeom>
            <a:pathLst>
              <a:path w="4813300" h="5778500">
                <a:moveTo>
                  <a:pt x="3073400" y="5778500"/>
                </a:moveTo>
                <a:lnTo>
                  <a:pt x="774700" y="5778500"/>
                </a:lnTo>
                <a:cubicBezTo>
                  <a:pt x="520700" y="5778500"/>
                  <a:pt x="317500" y="5638800"/>
                  <a:pt x="317500" y="5461000"/>
                </a:cubicBezTo>
                <a:cubicBezTo>
                  <a:pt x="317500" y="5283200"/>
                  <a:pt x="241300" y="5143500"/>
                  <a:pt x="152400" y="5143500"/>
                </a:cubicBezTo>
                <a:cubicBezTo>
                  <a:pt x="63500" y="5143500"/>
                  <a:pt x="0" y="4927600"/>
                  <a:pt x="0" y="4686300"/>
                </a:cubicBezTo>
                <a:lnTo>
                  <a:pt x="0" y="4635500"/>
                </a:lnTo>
                <a:cubicBezTo>
                  <a:pt x="0" y="4381500"/>
                  <a:pt x="63500" y="4178300"/>
                  <a:pt x="152400" y="4178300"/>
                </a:cubicBezTo>
                <a:cubicBezTo>
                  <a:pt x="241300" y="4178300"/>
                  <a:pt x="317500" y="3975100"/>
                  <a:pt x="317500" y="3721100"/>
                </a:cubicBezTo>
                <a:lnTo>
                  <a:pt x="317500" y="3670300"/>
                </a:lnTo>
                <a:cubicBezTo>
                  <a:pt x="317500" y="3416300"/>
                  <a:pt x="393700" y="3213100"/>
                  <a:pt x="482600" y="3213100"/>
                </a:cubicBezTo>
                <a:cubicBezTo>
                  <a:pt x="558800" y="3213100"/>
                  <a:pt x="635000" y="3009900"/>
                  <a:pt x="635000" y="2755900"/>
                </a:cubicBezTo>
                <a:lnTo>
                  <a:pt x="635000" y="2387600"/>
                </a:lnTo>
                <a:cubicBezTo>
                  <a:pt x="635000" y="2133600"/>
                  <a:pt x="711200" y="1930400"/>
                  <a:pt x="800100" y="1930400"/>
                </a:cubicBezTo>
                <a:cubicBezTo>
                  <a:pt x="889000" y="1930400"/>
                  <a:pt x="952500" y="1727200"/>
                  <a:pt x="952500" y="1473200"/>
                </a:cubicBezTo>
                <a:lnTo>
                  <a:pt x="952500" y="1422400"/>
                </a:lnTo>
                <a:cubicBezTo>
                  <a:pt x="952500" y="1168400"/>
                  <a:pt x="1104900" y="825500"/>
                  <a:pt x="1282700" y="647700"/>
                </a:cubicBezTo>
                <a:lnTo>
                  <a:pt x="1600200" y="330200"/>
                </a:lnTo>
                <a:cubicBezTo>
                  <a:pt x="1778000" y="152400"/>
                  <a:pt x="2120900" y="0"/>
                  <a:pt x="2374900" y="0"/>
                </a:cubicBezTo>
                <a:lnTo>
                  <a:pt x="4356100" y="0"/>
                </a:lnTo>
                <a:cubicBezTo>
                  <a:pt x="4597400" y="0"/>
                  <a:pt x="4813300" y="152400"/>
                  <a:pt x="4813300" y="330200"/>
                </a:cubicBezTo>
                <a:cubicBezTo>
                  <a:pt x="4813300" y="508000"/>
                  <a:pt x="4737100" y="723900"/>
                  <a:pt x="4648200" y="812800"/>
                </a:cubicBezTo>
                <a:cubicBezTo>
                  <a:pt x="4559300" y="889000"/>
                  <a:pt x="4279900" y="965200"/>
                  <a:pt x="4025900" y="965200"/>
                </a:cubicBezTo>
                <a:lnTo>
                  <a:pt x="2692400" y="965200"/>
                </a:lnTo>
                <a:cubicBezTo>
                  <a:pt x="2108200" y="965200"/>
                  <a:pt x="1600200" y="1485900"/>
                  <a:pt x="1600200" y="2070100"/>
                </a:cubicBezTo>
                <a:lnTo>
                  <a:pt x="1600200" y="2438400"/>
                </a:lnTo>
                <a:cubicBezTo>
                  <a:pt x="1600200" y="2692400"/>
                  <a:pt x="1524000" y="2895600"/>
                  <a:pt x="1435100" y="2895600"/>
                </a:cubicBezTo>
                <a:cubicBezTo>
                  <a:pt x="1346200" y="2895600"/>
                  <a:pt x="1282700" y="3098800"/>
                  <a:pt x="1282700" y="3352800"/>
                </a:cubicBezTo>
                <a:lnTo>
                  <a:pt x="1282700" y="3403600"/>
                </a:lnTo>
                <a:cubicBezTo>
                  <a:pt x="1282700" y="3644900"/>
                  <a:pt x="1206500" y="3860800"/>
                  <a:pt x="1117600" y="3860800"/>
                </a:cubicBezTo>
                <a:cubicBezTo>
                  <a:pt x="863600" y="3860800"/>
                  <a:pt x="863600" y="4724400"/>
                  <a:pt x="1117600" y="4978400"/>
                </a:cubicBezTo>
                <a:cubicBezTo>
                  <a:pt x="1206500" y="5067300"/>
                  <a:pt x="1485900" y="5143500"/>
                  <a:pt x="1739900" y="5143500"/>
                </a:cubicBezTo>
                <a:lnTo>
                  <a:pt x="2743200" y="5143500"/>
                </a:lnTo>
                <a:cubicBezTo>
                  <a:pt x="3213100" y="5143500"/>
                  <a:pt x="3530600" y="5334000"/>
                  <a:pt x="3530600" y="5613400"/>
                </a:cubicBezTo>
                <a:cubicBezTo>
                  <a:pt x="3530600" y="5702300"/>
                  <a:pt x="3314700" y="5778500"/>
                  <a:pt x="3073400" y="5778500"/>
                </a:cubicBezTo>
                <a:close/>
                <a:moveTo>
                  <a:pt x="-406400" y="5829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58" name="Freeform 15858"/>
          <p:cNvSpPr/>
          <p:nvPr/>
        </p:nvSpPr>
        <p:spPr>
          <a:xfrm rot="0" flipH="0" flipV="0">
            <a:off x="22057922" y="1914662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59" name="Freeform 15859"/>
          <p:cNvSpPr/>
          <p:nvPr/>
        </p:nvSpPr>
        <p:spPr>
          <a:xfrm rot="0" flipH="0" flipV="0">
            <a:off x="22135861" y="19121653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60" name="Freeform 15860"/>
          <p:cNvSpPr/>
          <p:nvPr/>
        </p:nvSpPr>
        <p:spPr>
          <a:xfrm rot="0" flipH="0" flipV="0">
            <a:off x="22218221" y="19121894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61" name="Freeform 15861"/>
          <p:cNvSpPr/>
          <p:nvPr/>
        </p:nvSpPr>
        <p:spPr>
          <a:xfrm rot="0" flipH="0" flipV="0">
            <a:off x="22275628" y="1914650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62" name="Freeform 15862"/>
          <p:cNvSpPr/>
          <p:nvPr/>
        </p:nvSpPr>
        <p:spPr>
          <a:xfrm rot="0" flipH="0" flipV="0">
            <a:off x="22334723" y="19146748"/>
            <a:ext cx="54775" cy="57912"/>
          </a:xfrm>
          <a:custGeom>
            <a:pathLst>
              <a:path w="5765800" h="6096000">
                <a:moveTo>
                  <a:pt x="241300" y="3937000"/>
                </a:moveTo>
                <a:lnTo>
                  <a:pt x="977900" y="1231900"/>
                </a:lnTo>
                <a:cubicBezTo>
                  <a:pt x="1257300" y="266700"/>
                  <a:pt x="1460500" y="0"/>
                  <a:pt x="1917700" y="0"/>
                </a:cubicBezTo>
                <a:cubicBezTo>
                  <a:pt x="2095500" y="0"/>
                  <a:pt x="2235200" y="279400"/>
                  <a:pt x="2235200" y="635000"/>
                </a:cubicBezTo>
                <a:cubicBezTo>
                  <a:pt x="2235200" y="990600"/>
                  <a:pt x="2171700" y="1282700"/>
                  <a:pt x="2082800" y="1282700"/>
                </a:cubicBezTo>
                <a:cubicBezTo>
                  <a:pt x="1993900" y="1282700"/>
                  <a:pt x="1917700" y="1562100"/>
                  <a:pt x="1917700" y="1917700"/>
                </a:cubicBezTo>
                <a:cubicBezTo>
                  <a:pt x="1917700" y="2628900"/>
                  <a:pt x="2133600" y="2755900"/>
                  <a:pt x="2438400" y="2209800"/>
                </a:cubicBezTo>
                <a:cubicBezTo>
                  <a:pt x="2540000" y="2019300"/>
                  <a:pt x="2959100" y="1600200"/>
                  <a:pt x="3378200" y="1257300"/>
                </a:cubicBezTo>
                <a:lnTo>
                  <a:pt x="3848100" y="889000"/>
                </a:lnTo>
                <a:cubicBezTo>
                  <a:pt x="4711700" y="203200"/>
                  <a:pt x="5080000" y="0"/>
                  <a:pt x="5486400" y="0"/>
                </a:cubicBezTo>
                <a:cubicBezTo>
                  <a:pt x="5638800" y="0"/>
                  <a:pt x="5765800" y="215900"/>
                  <a:pt x="5765800" y="469900"/>
                </a:cubicBezTo>
                <a:cubicBezTo>
                  <a:pt x="5765800" y="990600"/>
                  <a:pt x="4737100" y="1917700"/>
                  <a:pt x="4178300" y="1917700"/>
                </a:cubicBezTo>
                <a:cubicBezTo>
                  <a:pt x="3759200" y="1917700"/>
                  <a:pt x="3200400" y="2463800"/>
                  <a:pt x="3200400" y="2882900"/>
                </a:cubicBezTo>
                <a:cubicBezTo>
                  <a:pt x="3200400" y="3060700"/>
                  <a:pt x="3276600" y="3200400"/>
                  <a:pt x="3365500" y="3200400"/>
                </a:cubicBezTo>
                <a:cubicBezTo>
                  <a:pt x="3454400" y="3200400"/>
                  <a:pt x="3708400" y="3606800"/>
                  <a:pt x="3937000" y="4089400"/>
                </a:cubicBezTo>
                <a:lnTo>
                  <a:pt x="4076700" y="4394200"/>
                </a:lnTo>
                <a:cubicBezTo>
                  <a:pt x="4521200" y="5359400"/>
                  <a:pt x="4572000" y="5676900"/>
                  <a:pt x="4330700" y="5930900"/>
                </a:cubicBezTo>
                <a:cubicBezTo>
                  <a:pt x="4241800" y="6019800"/>
                  <a:pt x="4025900" y="6096000"/>
                  <a:pt x="3848100" y="6096000"/>
                </a:cubicBezTo>
                <a:cubicBezTo>
                  <a:pt x="3479800" y="6096000"/>
                  <a:pt x="2882900" y="4965700"/>
                  <a:pt x="2882900" y="4279900"/>
                </a:cubicBezTo>
                <a:cubicBezTo>
                  <a:pt x="2882900" y="3492500"/>
                  <a:pt x="2197100" y="3251200"/>
                  <a:pt x="1600200" y="3848100"/>
                </a:cubicBezTo>
                <a:cubicBezTo>
                  <a:pt x="1422400" y="4025900"/>
                  <a:pt x="1282700" y="4305300"/>
                  <a:pt x="1282700" y="4483100"/>
                </a:cubicBezTo>
                <a:cubicBezTo>
                  <a:pt x="1282700" y="5384800"/>
                  <a:pt x="850900" y="6096000"/>
                  <a:pt x="317500" y="6096000"/>
                </a:cubicBezTo>
                <a:cubicBezTo>
                  <a:pt x="139700" y="6096000"/>
                  <a:pt x="0" y="5803900"/>
                  <a:pt x="0" y="5448300"/>
                </a:cubicBezTo>
                <a:cubicBezTo>
                  <a:pt x="0" y="5092700"/>
                  <a:pt x="101600" y="4419600"/>
                  <a:pt x="241300" y="3937000"/>
                </a:cubicBezTo>
                <a:close/>
                <a:moveTo>
                  <a:pt x="18034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63" name="Freeform 15863"/>
          <p:cNvSpPr/>
          <p:nvPr/>
        </p:nvSpPr>
        <p:spPr>
          <a:xfrm rot="0" flipH="0" flipV="0">
            <a:off x="22398283" y="1914626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64" name="Freeform 15864"/>
          <p:cNvSpPr/>
          <p:nvPr/>
        </p:nvSpPr>
        <p:spPr>
          <a:xfrm rot="0" flipH="0" flipV="0">
            <a:off x="22453879" y="1914650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65" name="Freeform 15865"/>
          <p:cNvSpPr/>
          <p:nvPr/>
        </p:nvSpPr>
        <p:spPr>
          <a:xfrm rot="0" flipH="0" flipV="0">
            <a:off x="22511044" y="1914614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66" name="Freeform 15866"/>
          <p:cNvSpPr/>
          <p:nvPr/>
        </p:nvSpPr>
        <p:spPr>
          <a:xfrm rot="0" flipH="0" flipV="0">
            <a:off x="22576655" y="19121894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67" name="Freeform 15867"/>
          <p:cNvSpPr/>
          <p:nvPr/>
        </p:nvSpPr>
        <p:spPr>
          <a:xfrm rot="0" flipH="0" flipV="0">
            <a:off x="22636113" y="19146265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68" name="Freeform 15868"/>
          <p:cNvSpPr/>
          <p:nvPr/>
        </p:nvSpPr>
        <p:spPr>
          <a:xfrm rot="0" flipH="0" flipV="0">
            <a:off x="22700156" y="1914662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69" name="Freeform 15869"/>
          <p:cNvSpPr/>
          <p:nvPr/>
        </p:nvSpPr>
        <p:spPr>
          <a:xfrm rot="0" flipH="0" flipV="0">
            <a:off x="22779159" y="1914650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70" name="Rectangle 15870"/>
          <p:cNvSpPr/>
          <p:nvPr/>
        </p:nvSpPr>
        <p:spPr>
          <a:xfrm rot="0" flipH="0" flipV="0">
            <a:off x="15335761" y="19099510"/>
            <a:ext cx="418661" cy="274358"/>
          </a:xfrm>
          <a:prstGeom prst="rect">
            <a:avLst/>
          </a:prstGeom>
        </p:spPr>
      </p:sp>
      <p:sp>
        <p:nvSpPr>
          <p:cNvPr id="15871" name="Freeform 15871"/>
          <p:cNvSpPr/>
          <p:nvPr/>
        </p:nvSpPr>
        <p:spPr>
          <a:xfrm rot="0" flipH="0" flipV="0">
            <a:off x="15340587" y="19296894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72" name="Freeform 15872"/>
          <p:cNvSpPr/>
          <p:nvPr/>
        </p:nvSpPr>
        <p:spPr>
          <a:xfrm rot="0" flipH="0" flipV="0">
            <a:off x="15389301" y="19272402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73" name="Freeform 15873"/>
          <p:cNvSpPr/>
          <p:nvPr/>
        </p:nvSpPr>
        <p:spPr>
          <a:xfrm rot="0" flipH="0" flipV="0">
            <a:off x="15414366" y="19297376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74" name="Freeform 15874"/>
          <p:cNvSpPr/>
          <p:nvPr/>
        </p:nvSpPr>
        <p:spPr>
          <a:xfrm rot="0" flipH="0" flipV="0">
            <a:off x="15492760" y="19297979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75" name="Freeform 15875"/>
          <p:cNvSpPr/>
          <p:nvPr/>
        </p:nvSpPr>
        <p:spPr>
          <a:xfrm rot="0" flipH="0" flipV="0">
            <a:off x="15554021" y="19297256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76" name="Freeform 15876"/>
          <p:cNvSpPr/>
          <p:nvPr/>
        </p:nvSpPr>
        <p:spPr>
          <a:xfrm rot="0" flipH="0" flipV="0">
            <a:off x="15669847" y="19272643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77" name="Rectangle 15877"/>
          <p:cNvSpPr/>
          <p:nvPr/>
        </p:nvSpPr>
        <p:spPr>
          <a:xfrm rot="0" flipH="0" flipV="0">
            <a:off x="15163167" y="19099510"/>
            <a:ext cx="1103457" cy="418249"/>
          </a:xfrm>
          <a:prstGeom prst="rect">
            <a:avLst/>
          </a:prstGeom>
        </p:spPr>
      </p:sp>
      <p:sp>
        <p:nvSpPr>
          <p:cNvPr id="15878" name="Freeform 15878"/>
          <p:cNvSpPr/>
          <p:nvPr/>
        </p:nvSpPr>
        <p:spPr>
          <a:xfrm rot="0" flipH="0" flipV="0">
            <a:off x="15175835" y="19415207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79" name="Freeform 15879"/>
          <p:cNvSpPr/>
          <p:nvPr/>
        </p:nvSpPr>
        <p:spPr>
          <a:xfrm rot="0" flipH="0" flipV="0">
            <a:off x="15204536" y="19416172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80" name="Freeform 15880"/>
          <p:cNvSpPr/>
          <p:nvPr/>
        </p:nvSpPr>
        <p:spPr>
          <a:xfrm rot="0" flipH="0" flipV="0">
            <a:off x="15264605" y="19486511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81" name="Freeform 15881"/>
          <p:cNvSpPr/>
          <p:nvPr/>
        </p:nvSpPr>
        <p:spPr>
          <a:xfrm rot="0" flipH="0" flipV="0">
            <a:off x="15742650" y="19272522"/>
            <a:ext cx="17252" cy="24371"/>
          </a:xfrm>
          <a:custGeom>
            <a:pathLst>
              <a:path w="1816100" h="2565400">
                <a:moveTo>
                  <a:pt x="190500" y="1638300"/>
                </a:moveTo>
                <a:lnTo>
                  <a:pt x="863600" y="279400"/>
                </a:lnTo>
                <a:cubicBezTo>
                  <a:pt x="952500" y="114300"/>
                  <a:pt x="1130300" y="0"/>
                  <a:pt x="1333500" y="0"/>
                </a:cubicBezTo>
                <a:lnTo>
                  <a:pt x="1485900" y="0"/>
                </a:lnTo>
                <a:cubicBezTo>
                  <a:pt x="1663700" y="0"/>
                  <a:pt x="1816100" y="139700"/>
                  <a:pt x="1816100" y="317500"/>
                </a:cubicBezTo>
                <a:cubicBezTo>
                  <a:pt x="1816100" y="495300"/>
                  <a:pt x="1739900" y="762000"/>
                  <a:pt x="1663700" y="914400"/>
                </a:cubicBezTo>
                <a:lnTo>
                  <a:pt x="1054100" y="2070100"/>
                </a:lnTo>
                <a:cubicBezTo>
                  <a:pt x="850900" y="2438400"/>
                  <a:pt x="723900" y="2565400"/>
                  <a:pt x="533400" y="2565400"/>
                </a:cubicBezTo>
                <a:cubicBezTo>
                  <a:pt x="444500" y="2565400"/>
                  <a:pt x="292100" y="2489200"/>
                  <a:pt x="203200" y="2400300"/>
                </a:cubicBezTo>
                <a:cubicBezTo>
                  <a:pt x="12700" y="2209800"/>
                  <a:pt x="0" y="2006600"/>
                  <a:pt x="190500" y="1638300"/>
                </a:cubicBezTo>
                <a:close/>
                <a:moveTo>
                  <a:pt x="49657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82" name="Freeform 15882"/>
          <p:cNvSpPr/>
          <p:nvPr/>
        </p:nvSpPr>
        <p:spPr>
          <a:xfrm rot="0" flipH="0" flipV="0">
            <a:off x="15770190" y="19297135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83" name="Freeform 15883"/>
          <p:cNvSpPr/>
          <p:nvPr/>
        </p:nvSpPr>
        <p:spPr>
          <a:xfrm rot="0" flipH="0" flipV="0">
            <a:off x="15831519" y="19296894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84" name="Freeform 15884"/>
          <p:cNvSpPr/>
          <p:nvPr/>
        </p:nvSpPr>
        <p:spPr>
          <a:xfrm rot="0" flipH="0" flipV="0">
            <a:off x="15887655" y="19296894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85" name="Freeform 15885"/>
          <p:cNvSpPr/>
          <p:nvPr/>
        </p:nvSpPr>
        <p:spPr>
          <a:xfrm rot="0" flipH="0" flipV="0">
            <a:off x="15956306" y="19297256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86" name="Freeform 15886"/>
          <p:cNvSpPr/>
          <p:nvPr/>
        </p:nvSpPr>
        <p:spPr>
          <a:xfrm rot="0" flipH="0" flipV="0">
            <a:off x="16017453" y="19297256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87" name="Freeform 15887"/>
          <p:cNvSpPr/>
          <p:nvPr/>
        </p:nvSpPr>
        <p:spPr>
          <a:xfrm rot="0" flipH="0" flipV="0">
            <a:off x="16075824" y="19296290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88" name="Freeform 15888"/>
          <p:cNvSpPr/>
          <p:nvPr/>
        </p:nvSpPr>
        <p:spPr>
          <a:xfrm rot="0" flipH="0" flipV="0">
            <a:off x="16145176" y="19297256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89" name="Freeform 15889"/>
          <p:cNvSpPr/>
          <p:nvPr/>
        </p:nvSpPr>
        <p:spPr>
          <a:xfrm rot="0" flipH="0" flipV="0">
            <a:off x="16204755" y="19264921"/>
            <a:ext cx="31972" cy="97485"/>
          </a:xfrm>
          <a:custGeom>
            <a:pathLst>
              <a:path w="3365500" h="10261600">
                <a:moveTo>
                  <a:pt x="2413000" y="3175000"/>
                </a:moveTo>
                <a:lnTo>
                  <a:pt x="2413000" y="914400"/>
                </a:lnTo>
                <a:cubicBezTo>
                  <a:pt x="2413000" y="406400"/>
                  <a:pt x="2628900" y="0"/>
                  <a:pt x="2895600" y="0"/>
                </a:cubicBezTo>
                <a:cubicBezTo>
                  <a:pt x="3149600" y="0"/>
                  <a:pt x="3365500" y="406400"/>
                  <a:pt x="3365500" y="914400"/>
                </a:cubicBezTo>
                <a:lnTo>
                  <a:pt x="3365500" y="2616200"/>
                </a:lnTo>
                <a:cubicBezTo>
                  <a:pt x="3365500" y="3111500"/>
                  <a:pt x="3327400" y="3886200"/>
                  <a:pt x="3263900" y="4330700"/>
                </a:cubicBezTo>
                <a:cubicBezTo>
                  <a:pt x="3200400" y="4775200"/>
                  <a:pt x="3060700" y="5130800"/>
                  <a:pt x="2946400" y="5130800"/>
                </a:cubicBezTo>
                <a:cubicBezTo>
                  <a:pt x="2768600" y="5130800"/>
                  <a:pt x="2565400" y="5753100"/>
                  <a:pt x="2565400" y="6299200"/>
                </a:cubicBezTo>
                <a:cubicBezTo>
                  <a:pt x="2565400" y="6819900"/>
                  <a:pt x="2374900" y="7429500"/>
                  <a:pt x="2006600" y="8102600"/>
                </a:cubicBezTo>
                <a:lnTo>
                  <a:pt x="1257300" y="9461500"/>
                </a:lnTo>
                <a:cubicBezTo>
                  <a:pt x="1016000" y="9906000"/>
                  <a:pt x="596900" y="10261600"/>
                  <a:pt x="330200" y="10261600"/>
                </a:cubicBezTo>
                <a:cubicBezTo>
                  <a:pt x="63500" y="10261600"/>
                  <a:pt x="0" y="9906000"/>
                  <a:pt x="203200" y="9448800"/>
                </a:cubicBezTo>
                <a:lnTo>
                  <a:pt x="736600" y="8267700"/>
                </a:lnTo>
                <a:cubicBezTo>
                  <a:pt x="939800" y="7810500"/>
                  <a:pt x="1282700" y="7073900"/>
                  <a:pt x="1511300" y="6604000"/>
                </a:cubicBezTo>
                <a:lnTo>
                  <a:pt x="1689100" y="6223000"/>
                </a:lnTo>
                <a:cubicBezTo>
                  <a:pt x="2209800" y="5130800"/>
                  <a:pt x="2413000" y="4318000"/>
                  <a:pt x="2413000" y="3175000"/>
                </a:cubicBezTo>
                <a:close/>
                <a:moveTo>
                  <a:pt x="5943600" y="9474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90" name="Freeform 15890"/>
          <p:cNvSpPr/>
          <p:nvPr/>
        </p:nvSpPr>
        <p:spPr>
          <a:xfrm rot="0" flipH="0" flipV="0">
            <a:off x="16240082" y="19342620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91" name="Rectangle 15891"/>
          <p:cNvSpPr/>
          <p:nvPr/>
        </p:nvSpPr>
        <p:spPr>
          <a:xfrm rot="0" flipH="0" flipV="0">
            <a:off x="15338809" y="19243401"/>
            <a:ext cx="7096893" cy="310000"/>
          </a:xfrm>
          <a:prstGeom prst="rect">
            <a:avLst/>
          </a:prstGeom>
        </p:spPr>
      </p:sp>
      <p:sp>
        <p:nvSpPr>
          <p:cNvPr id="15892" name="Freeform 15892"/>
          <p:cNvSpPr/>
          <p:nvPr/>
        </p:nvSpPr>
        <p:spPr>
          <a:xfrm rot="0" flipH="0" flipV="0">
            <a:off x="15343997" y="19416655"/>
            <a:ext cx="57791" cy="82283"/>
          </a:xfrm>
          <a:custGeom>
            <a:pathLst>
              <a:path w="6083300" h="8661400">
                <a:moveTo>
                  <a:pt x="5626100" y="889000"/>
                </a:moveTo>
                <a:lnTo>
                  <a:pt x="6070600" y="8343900"/>
                </a:lnTo>
                <a:cubicBezTo>
                  <a:pt x="6083300" y="8559800"/>
                  <a:pt x="5994400" y="8661400"/>
                  <a:pt x="5778500" y="8661400"/>
                </a:cubicBezTo>
                <a:lnTo>
                  <a:pt x="5753100" y="8661400"/>
                </a:lnTo>
                <a:cubicBezTo>
                  <a:pt x="5588000" y="8661400"/>
                  <a:pt x="5372100" y="8509000"/>
                  <a:pt x="5295900" y="8318500"/>
                </a:cubicBezTo>
                <a:lnTo>
                  <a:pt x="5270500" y="8255000"/>
                </a:lnTo>
                <a:cubicBezTo>
                  <a:pt x="5181600" y="8077200"/>
                  <a:pt x="5118100" y="7772400"/>
                  <a:pt x="5118100" y="7594600"/>
                </a:cubicBezTo>
                <a:lnTo>
                  <a:pt x="5118100" y="6426200"/>
                </a:lnTo>
                <a:lnTo>
                  <a:pt x="2387600" y="6426200"/>
                </a:lnTo>
                <a:cubicBezTo>
                  <a:pt x="2209800" y="6426200"/>
                  <a:pt x="1968500" y="6527800"/>
                  <a:pt x="1841500" y="6642100"/>
                </a:cubicBezTo>
                <a:lnTo>
                  <a:pt x="1651000" y="6832600"/>
                </a:lnTo>
                <a:cubicBezTo>
                  <a:pt x="1524000" y="6959600"/>
                  <a:pt x="1358900" y="7188200"/>
                  <a:pt x="1270000" y="7340600"/>
                </a:cubicBezTo>
                <a:lnTo>
                  <a:pt x="698500" y="8382000"/>
                </a:lnTo>
                <a:cubicBezTo>
                  <a:pt x="609600" y="8534400"/>
                  <a:pt x="419100" y="8661400"/>
                  <a:pt x="266700" y="8661400"/>
                </a:cubicBezTo>
                <a:cubicBezTo>
                  <a:pt x="114300" y="8661400"/>
                  <a:pt x="0" y="8534400"/>
                  <a:pt x="25400" y="8369300"/>
                </a:cubicBezTo>
                <a:lnTo>
                  <a:pt x="63500" y="8064500"/>
                </a:lnTo>
                <a:cubicBezTo>
                  <a:pt x="88900" y="7899400"/>
                  <a:pt x="190500" y="7632700"/>
                  <a:pt x="279400" y="7493000"/>
                </a:cubicBezTo>
                <a:lnTo>
                  <a:pt x="2324100" y="4178300"/>
                </a:lnTo>
                <a:cubicBezTo>
                  <a:pt x="2425700" y="4025900"/>
                  <a:pt x="2578100" y="3822700"/>
                  <a:pt x="2679700" y="3721100"/>
                </a:cubicBezTo>
                <a:cubicBezTo>
                  <a:pt x="2781300" y="3619500"/>
                  <a:pt x="2908300" y="3403600"/>
                  <a:pt x="2946400" y="3238500"/>
                </a:cubicBezTo>
                <a:lnTo>
                  <a:pt x="2946400" y="3213100"/>
                </a:lnTo>
                <a:cubicBezTo>
                  <a:pt x="2984500" y="3060700"/>
                  <a:pt x="3086100" y="2806700"/>
                  <a:pt x="3162300" y="2667000"/>
                </a:cubicBezTo>
                <a:lnTo>
                  <a:pt x="3314700" y="2400300"/>
                </a:lnTo>
                <a:cubicBezTo>
                  <a:pt x="3390900" y="2260600"/>
                  <a:pt x="3505200" y="2095500"/>
                  <a:pt x="3568700" y="2032000"/>
                </a:cubicBezTo>
                <a:cubicBezTo>
                  <a:pt x="3695700" y="1905000"/>
                  <a:pt x="3886200" y="1625600"/>
                  <a:pt x="4127500" y="1231900"/>
                </a:cubicBezTo>
                <a:lnTo>
                  <a:pt x="4521200" y="558800"/>
                </a:lnTo>
                <a:cubicBezTo>
                  <a:pt x="4775200" y="127000"/>
                  <a:pt x="4927600" y="0"/>
                  <a:pt x="5194300" y="0"/>
                </a:cubicBezTo>
                <a:cubicBezTo>
                  <a:pt x="5435600" y="0"/>
                  <a:pt x="5588000" y="304800"/>
                  <a:pt x="5626100" y="889000"/>
                </a:cubicBezTo>
                <a:close/>
                <a:moveTo>
                  <a:pt x="7213600" y="8648700"/>
                </a:moveTo>
                <a:moveTo>
                  <a:pt x="3187700" y="5613400"/>
                </a:moveTo>
                <a:lnTo>
                  <a:pt x="4635500" y="5613400"/>
                </a:lnTo>
                <a:cubicBezTo>
                  <a:pt x="4813300" y="5613400"/>
                  <a:pt x="4978400" y="5600700"/>
                  <a:pt x="5003800" y="5562600"/>
                </a:cubicBezTo>
                <a:cubicBezTo>
                  <a:pt x="5029200" y="5537200"/>
                  <a:pt x="5029200" y="5372100"/>
                  <a:pt x="5003800" y="5194300"/>
                </a:cubicBezTo>
                <a:lnTo>
                  <a:pt x="4851400" y="4178300"/>
                </a:lnTo>
                <a:cubicBezTo>
                  <a:pt x="4813300" y="4000500"/>
                  <a:pt x="4800600" y="3708400"/>
                  <a:pt x="4800600" y="3530600"/>
                </a:cubicBezTo>
                <a:lnTo>
                  <a:pt x="4800600" y="2413000"/>
                </a:lnTo>
                <a:cubicBezTo>
                  <a:pt x="4800600" y="2235200"/>
                  <a:pt x="4711700" y="2082800"/>
                  <a:pt x="4597400" y="2082800"/>
                </a:cubicBezTo>
                <a:cubicBezTo>
                  <a:pt x="4495800" y="2082800"/>
                  <a:pt x="4381500" y="2171700"/>
                  <a:pt x="4368800" y="2273300"/>
                </a:cubicBezTo>
                <a:cubicBezTo>
                  <a:pt x="4343400" y="2374900"/>
                  <a:pt x="4254500" y="2590800"/>
                  <a:pt x="4165600" y="2755900"/>
                </a:cubicBezTo>
                <a:lnTo>
                  <a:pt x="3517900" y="3873500"/>
                </a:lnTo>
                <a:cubicBezTo>
                  <a:pt x="3429000" y="4038600"/>
                  <a:pt x="3263900" y="4254500"/>
                  <a:pt x="3162300" y="4368800"/>
                </a:cubicBezTo>
                <a:cubicBezTo>
                  <a:pt x="3060700" y="4470400"/>
                  <a:pt x="2921000" y="4673600"/>
                  <a:pt x="2857500" y="4813300"/>
                </a:cubicBezTo>
                <a:lnTo>
                  <a:pt x="2832100" y="4864100"/>
                </a:lnTo>
                <a:cubicBezTo>
                  <a:pt x="2692400" y="5181600"/>
                  <a:pt x="2679700" y="5422900"/>
                  <a:pt x="2794000" y="5537200"/>
                </a:cubicBezTo>
                <a:cubicBezTo>
                  <a:pt x="2832100" y="5588000"/>
                  <a:pt x="3009900" y="5613400"/>
                  <a:pt x="3187700" y="5613400"/>
                </a:cubicBezTo>
                <a:close/>
                <a:moveTo>
                  <a:pt x="2489200" y="864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93" name="Freeform 15893"/>
          <p:cNvSpPr/>
          <p:nvPr/>
        </p:nvSpPr>
        <p:spPr>
          <a:xfrm rot="0" flipH="0" flipV="0">
            <a:off x="15413841" y="1944090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94" name="Freeform 15894"/>
          <p:cNvSpPr/>
          <p:nvPr/>
        </p:nvSpPr>
        <p:spPr>
          <a:xfrm rot="0" flipH="0" flipV="0">
            <a:off x="15481271" y="19440181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95" name="Freeform 15895"/>
          <p:cNvSpPr/>
          <p:nvPr/>
        </p:nvSpPr>
        <p:spPr>
          <a:xfrm rot="0" flipH="0" flipV="0">
            <a:off x="15552080" y="1944078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96" name="Freeform 15896"/>
          <p:cNvSpPr/>
          <p:nvPr/>
        </p:nvSpPr>
        <p:spPr>
          <a:xfrm rot="0" flipH="0" flipV="0">
            <a:off x="15618425" y="1944126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97" name="Freeform 15897"/>
          <p:cNvSpPr/>
          <p:nvPr/>
        </p:nvSpPr>
        <p:spPr>
          <a:xfrm rot="0" flipH="0" flipV="0">
            <a:off x="15693940" y="1944078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98" name="Freeform 15898"/>
          <p:cNvSpPr/>
          <p:nvPr/>
        </p:nvSpPr>
        <p:spPr>
          <a:xfrm rot="0" flipH="0" flipV="0">
            <a:off x="15749667" y="1944090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899" name="Freeform 15899"/>
          <p:cNvSpPr/>
          <p:nvPr/>
        </p:nvSpPr>
        <p:spPr>
          <a:xfrm rot="0" flipH="0" flipV="0">
            <a:off x="15816856" y="1944114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00" name="Freeform 15900"/>
          <p:cNvSpPr/>
          <p:nvPr/>
        </p:nvSpPr>
        <p:spPr>
          <a:xfrm rot="0" flipH="0" flipV="0">
            <a:off x="15877169" y="19416293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01" name="Freeform 15901"/>
          <p:cNvSpPr/>
          <p:nvPr/>
        </p:nvSpPr>
        <p:spPr>
          <a:xfrm rot="0" flipH="0" flipV="0">
            <a:off x="15955331" y="19440664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02" name="Freeform 15902"/>
          <p:cNvSpPr/>
          <p:nvPr/>
        </p:nvSpPr>
        <p:spPr>
          <a:xfrm rot="0" flipH="0" flipV="0">
            <a:off x="16005673" y="19416775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03" name="Freeform 15903"/>
          <p:cNvSpPr/>
          <p:nvPr/>
        </p:nvSpPr>
        <p:spPr>
          <a:xfrm rot="0" flipH="0" flipV="0">
            <a:off x="16028746" y="1944126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04" name="Freeform 15904"/>
          <p:cNvSpPr/>
          <p:nvPr/>
        </p:nvSpPr>
        <p:spPr>
          <a:xfrm rot="0" flipH="0" flipV="0">
            <a:off x="16106355" y="1944187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05" name="Freeform 15905"/>
          <p:cNvSpPr/>
          <p:nvPr/>
        </p:nvSpPr>
        <p:spPr>
          <a:xfrm rot="0" flipH="0" flipV="0">
            <a:off x="16166832" y="1944114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06" name="Freeform 15906"/>
          <p:cNvSpPr/>
          <p:nvPr/>
        </p:nvSpPr>
        <p:spPr>
          <a:xfrm rot="0" flipH="0" flipV="0">
            <a:off x="16276653" y="1944078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07" name="Freeform 15907"/>
          <p:cNvSpPr/>
          <p:nvPr/>
        </p:nvSpPr>
        <p:spPr>
          <a:xfrm rot="0" flipH="0" flipV="0">
            <a:off x="16349625" y="19416413"/>
            <a:ext cx="17252" cy="24371"/>
          </a:xfrm>
          <a:custGeom>
            <a:pathLst>
              <a:path w="1816100" h="2565400">
                <a:moveTo>
                  <a:pt x="190500" y="1638300"/>
                </a:moveTo>
                <a:lnTo>
                  <a:pt x="863600" y="279400"/>
                </a:lnTo>
                <a:cubicBezTo>
                  <a:pt x="952500" y="114300"/>
                  <a:pt x="1130300" y="0"/>
                  <a:pt x="1333500" y="0"/>
                </a:cubicBezTo>
                <a:lnTo>
                  <a:pt x="1485900" y="0"/>
                </a:lnTo>
                <a:cubicBezTo>
                  <a:pt x="1663700" y="0"/>
                  <a:pt x="1816100" y="139700"/>
                  <a:pt x="1816100" y="317500"/>
                </a:cubicBezTo>
                <a:cubicBezTo>
                  <a:pt x="1816100" y="495300"/>
                  <a:pt x="1739900" y="762000"/>
                  <a:pt x="1663700" y="914400"/>
                </a:cubicBezTo>
                <a:lnTo>
                  <a:pt x="1054100" y="2070100"/>
                </a:lnTo>
                <a:cubicBezTo>
                  <a:pt x="850900" y="2438400"/>
                  <a:pt x="723900" y="2565400"/>
                  <a:pt x="533400" y="2565400"/>
                </a:cubicBezTo>
                <a:cubicBezTo>
                  <a:pt x="444500" y="2565400"/>
                  <a:pt x="292100" y="2489200"/>
                  <a:pt x="203200" y="2400300"/>
                </a:cubicBezTo>
                <a:cubicBezTo>
                  <a:pt x="12700" y="2209800"/>
                  <a:pt x="0" y="2006600"/>
                  <a:pt x="190500" y="1638300"/>
                </a:cubicBezTo>
                <a:close/>
                <a:moveTo>
                  <a:pt x="49657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08" name="Freeform 15908"/>
          <p:cNvSpPr/>
          <p:nvPr/>
        </p:nvSpPr>
        <p:spPr>
          <a:xfrm rot="0" flipH="0" flipV="0">
            <a:off x="16379767" y="19440664"/>
            <a:ext cx="51879" cy="57912"/>
          </a:xfrm>
          <a:custGeom>
            <a:pathLst>
              <a:path w="5461000" h="6096000">
                <a:moveTo>
                  <a:pt x="5003800" y="965200"/>
                </a:moveTo>
                <a:lnTo>
                  <a:pt x="2387600" y="965200"/>
                </a:lnTo>
                <a:cubicBezTo>
                  <a:pt x="1816100" y="965200"/>
                  <a:pt x="1612900" y="1168400"/>
                  <a:pt x="1612900" y="1739900"/>
                </a:cubicBezTo>
                <a:lnTo>
                  <a:pt x="1612900" y="2120900"/>
                </a:lnTo>
                <a:cubicBezTo>
                  <a:pt x="1612900" y="2476500"/>
                  <a:pt x="1701800" y="2578100"/>
                  <a:pt x="2070100" y="2578100"/>
                </a:cubicBezTo>
                <a:lnTo>
                  <a:pt x="3403600" y="2578100"/>
                </a:lnTo>
                <a:cubicBezTo>
                  <a:pt x="3695700" y="2578100"/>
                  <a:pt x="3860800" y="2730500"/>
                  <a:pt x="3860800" y="3022600"/>
                </a:cubicBezTo>
                <a:lnTo>
                  <a:pt x="3860800" y="3086100"/>
                </a:lnTo>
                <a:cubicBezTo>
                  <a:pt x="3860800" y="3378200"/>
                  <a:pt x="3708400" y="3530600"/>
                  <a:pt x="3403600" y="3530600"/>
                </a:cubicBezTo>
                <a:lnTo>
                  <a:pt x="1422400" y="3530600"/>
                </a:lnTo>
                <a:cubicBezTo>
                  <a:pt x="1016000" y="3530600"/>
                  <a:pt x="965200" y="3581400"/>
                  <a:pt x="965200" y="3987800"/>
                </a:cubicBezTo>
                <a:lnTo>
                  <a:pt x="965200" y="4686300"/>
                </a:lnTo>
                <a:cubicBezTo>
                  <a:pt x="965200" y="5092700"/>
                  <a:pt x="1016000" y="5143500"/>
                  <a:pt x="1422400" y="5143500"/>
                </a:cubicBezTo>
                <a:lnTo>
                  <a:pt x="3238500" y="5143500"/>
                </a:lnTo>
                <a:cubicBezTo>
                  <a:pt x="3848100" y="5143500"/>
                  <a:pt x="4178300" y="5359400"/>
                  <a:pt x="4178300" y="5765800"/>
                </a:cubicBezTo>
                <a:cubicBezTo>
                  <a:pt x="4178300" y="5956300"/>
                  <a:pt x="3975100" y="6096000"/>
                  <a:pt x="3721100" y="6096000"/>
                </a:cubicBezTo>
                <a:lnTo>
                  <a:pt x="1104900" y="6096000"/>
                </a:lnTo>
                <a:cubicBezTo>
                  <a:pt x="850900" y="6096000"/>
                  <a:pt x="520700" y="5943600"/>
                  <a:pt x="368300" y="5740400"/>
                </a:cubicBezTo>
                <a:lnTo>
                  <a:pt x="292100" y="5651500"/>
                </a:lnTo>
                <a:cubicBezTo>
                  <a:pt x="139700" y="5461000"/>
                  <a:pt x="0" y="5092700"/>
                  <a:pt x="0" y="4838700"/>
                </a:cubicBezTo>
                <a:lnTo>
                  <a:pt x="0" y="4318000"/>
                </a:lnTo>
                <a:cubicBezTo>
                  <a:pt x="0" y="4064000"/>
                  <a:pt x="76200" y="3860800"/>
                  <a:pt x="165100" y="3860800"/>
                </a:cubicBezTo>
                <a:cubicBezTo>
                  <a:pt x="254000" y="3860800"/>
                  <a:pt x="330200" y="3644900"/>
                  <a:pt x="330200" y="3403600"/>
                </a:cubicBezTo>
                <a:lnTo>
                  <a:pt x="330200" y="3022600"/>
                </a:lnTo>
                <a:cubicBezTo>
                  <a:pt x="330200" y="2781300"/>
                  <a:pt x="393700" y="2578100"/>
                  <a:pt x="482600" y="2578100"/>
                </a:cubicBezTo>
                <a:cubicBezTo>
                  <a:pt x="571500" y="2578100"/>
                  <a:pt x="647700" y="2362200"/>
                  <a:pt x="647700" y="2120900"/>
                </a:cubicBezTo>
                <a:lnTo>
                  <a:pt x="647700" y="2070100"/>
                </a:lnTo>
                <a:cubicBezTo>
                  <a:pt x="647700" y="1816100"/>
                  <a:pt x="723900" y="1612900"/>
                  <a:pt x="812800" y="1612900"/>
                </a:cubicBezTo>
                <a:cubicBezTo>
                  <a:pt x="901700" y="1612900"/>
                  <a:pt x="965200" y="1460500"/>
                  <a:pt x="965200" y="1295400"/>
                </a:cubicBezTo>
                <a:cubicBezTo>
                  <a:pt x="965200" y="1117600"/>
                  <a:pt x="1117600" y="838200"/>
                  <a:pt x="1308100" y="673100"/>
                </a:cubicBezTo>
                <a:lnTo>
                  <a:pt x="1727200" y="304800"/>
                </a:lnTo>
                <a:cubicBezTo>
                  <a:pt x="1917700" y="139700"/>
                  <a:pt x="2273300" y="0"/>
                  <a:pt x="2514600" y="0"/>
                </a:cubicBezTo>
                <a:lnTo>
                  <a:pt x="5003800" y="0"/>
                </a:lnTo>
                <a:cubicBezTo>
                  <a:pt x="5308600" y="0"/>
                  <a:pt x="5461000" y="152400"/>
                  <a:pt x="5461000" y="457200"/>
                </a:cubicBezTo>
                <a:lnTo>
                  <a:pt x="5461000" y="508000"/>
                </a:lnTo>
                <a:cubicBezTo>
                  <a:pt x="5461000" y="825500"/>
                  <a:pt x="5308600" y="965200"/>
                  <a:pt x="5003800" y="965200"/>
                </a:cubicBezTo>
                <a:close/>
                <a:moveTo>
                  <a:pt x="46482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09" name="Freeform 15909"/>
          <p:cNvSpPr/>
          <p:nvPr/>
        </p:nvSpPr>
        <p:spPr>
          <a:xfrm rot="0" flipH="0" flipV="0">
            <a:off x="16441037" y="19415569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10" name="Freeform 15910"/>
          <p:cNvSpPr/>
          <p:nvPr/>
        </p:nvSpPr>
        <p:spPr>
          <a:xfrm rot="0" flipH="0" flipV="0">
            <a:off x="16497241" y="1944114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11" name="Freeform 15911"/>
          <p:cNvSpPr/>
          <p:nvPr/>
        </p:nvSpPr>
        <p:spPr>
          <a:xfrm rot="0" flipH="0" flipV="0">
            <a:off x="16554650" y="1944078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12" name="Freeform 15912"/>
          <p:cNvSpPr/>
          <p:nvPr/>
        </p:nvSpPr>
        <p:spPr>
          <a:xfrm rot="0" flipH="0" flipV="0">
            <a:off x="16620021" y="19416172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13" name="Freeform 15913"/>
          <p:cNvSpPr/>
          <p:nvPr/>
        </p:nvSpPr>
        <p:spPr>
          <a:xfrm rot="0" flipH="0" flipV="0">
            <a:off x="16680085" y="1944078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14" name="Freeform 15914"/>
          <p:cNvSpPr/>
          <p:nvPr/>
        </p:nvSpPr>
        <p:spPr>
          <a:xfrm rot="0" flipH="0" flipV="0">
            <a:off x="16746180" y="1944126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15" name="Freeform 15915"/>
          <p:cNvSpPr/>
          <p:nvPr/>
        </p:nvSpPr>
        <p:spPr>
          <a:xfrm rot="0" flipH="0" flipV="0">
            <a:off x="16825427" y="1944114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16" name="Freeform 15916"/>
          <p:cNvSpPr/>
          <p:nvPr/>
        </p:nvSpPr>
        <p:spPr>
          <a:xfrm rot="0" flipH="0" flipV="0">
            <a:off x="16938133" y="19440181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17" name="Freeform 15917"/>
          <p:cNvSpPr/>
          <p:nvPr/>
        </p:nvSpPr>
        <p:spPr>
          <a:xfrm rot="0" flipH="0" flipV="0">
            <a:off x="17009128" y="19416775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18" name="Freeform 15918"/>
          <p:cNvSpPr/>
          <p:nvPr/>
        </p:nvSpPr>
        <p:spPr>
          <a:xfrm rot="0" flipH="0" flipV="0">
            <a:off x="17035604" y="19441870"/>
            <a:ext cx="70097" cy="56343"/>
          </a:xfrm>
          <a:custGeom>
            <a:pathLst>
              <a:path w="7378700" h="5930900">
                <a:moveTo>
                  <a:pt x="6718300" y="1485900"/>
                </a:moveTo>
                <a:lnTo>
                  <a:pt x="5791200" y="2451100"/>
                </a:lnTo>
                <a:cubicBezTo>
                  <a:pt x="5422900" y="2819400"/>
                  <a:pt x="5130800" y="3175000"/>
                  <a:pt x="5130800" y="3251200"/>
                </a:cubicBezTo>
                <a:cubicBezTo>
                  <a:pt x="5130800" y="3314700"/>
                  <a:pt x="5207000" y="3365500"/>
                  <a:pt x="5295900" y="3365500"/>
                </a:cubicBezTo>
                <a:cubicBezTo>
                  <a:pt x="5511800" y="3365500"/>
                  <a:pt x="6096000" y="4902200"/>
                  <a:pt x="6096000" y="5473700"/>
                </a:cubicBezTo>
                <a:cubicBezTo>
                  <a:pt x="6096000" y="5727700"/>
                  <a:pt x="5956300" y="5930900"/>
                  <a:pt x="5778500" y="5930900"/>
                </a:cubicBezTo>
                <a:cubicBezTo>
                  <a:pt x="5168900" y="5930900"/>
                  <a:pt x="4927600" y="5651500"/>
                  <a:pt x="4737100" y="4737100"/>
                </a:cubicBezTo>
                <a:cubicBezTo>
                  <a:pt x="4508500" y="3657600"/>
                  <a:pt x="4356100" y="3365500"/>
                  <a:pt x="4013200" y="3365500"/>
                </a:cubicBezTo>
                <a:cubicBezTo>
                  <a:pt x="3860800" y="3365500"/>
                  <a:pt x="3733800" y="3937000"/>
                  <a:pt x="3644900" y="5054600"/>
                </a:cubicBezTo>
                <a:cubicBezTo>
                  <a:pt x="3606800" y="5575300"/>
                  <a:pt x="3340100" y="5930900"/>
                  <a:pt x="2971800" y="5930900"/>
                </a:cubicBezTo>
                <a:cubicBezTo>
                  <a:pt x="2628900" y="5930900"/>
                  <a:pt x="2565400" y="5842000"/>
                  <a:pt x="2565400" y="5372100"/>
                </a:cubicBezTo>
                <a:cubicBezTo>
                  <a:pt x="2565400" y="5156200"/>
                  <a:pt x="2641600" y="4927600"/>
                  <a:pt x="2730500" y="4876800"/>
                </a:cubicBezTo>
                <a:cubicBezTo>
                  <a:pt x="2933700" y="4749800"/>
                  <a:pt x="2933700" y="3683000"/>
                  <a:pt x="2730500" y="3683000"/>
                </a:cubicBezTo>
                <a:cubicBezTo>
                  <a:pt x="2641600" y="3683000"/>
                  <a:pt x="2286000" y="4000500"/>
                  <a:pt x="1955800" y="4368800"/>
                </a:cubicBezTo>
                <a:lnTo>
                  <a:pt x="1168400" y="5257800"/>
                </a:lnTo>
                <a:cubicBezTo>
                  <a:pt x="838200" y="5626100"/>
                  <a:pt x="431800" y="5930900"/>
                  <a:pt x="279400" y="5930900"/>
                </a:cubicBezTo>
                <a:cubicBezTo>
                  <a:pt x="127000" y="5930900"/>
                  <a:pt x="0" y="5753100"/>
                  <a:pt x="0" y="5537200"/>
                </a:cubicBezTo>
                <a:cubicBezTo>
                  <a:pt x="0" y="5308600"/>
                  <a:pt x="292100" y="4851400"/>
                  <a:pt x="660400" y="4495800"/>
                </a:cubicBezTo>
                <a:lnTo>
                  <a:pt x="1587500" y="3606800"/>
                </a:lnTo>
                <a:cubicBezTo>
                  <a:pt x="1943100" y="3251200"/>
                  <a:pt x="2247900" y="2882900"/>
                  <a:pt x="2247900" y="2768600"/>
                </a:cubicBezTo>
                <a:cubicBezTo>
                  <a:pt x="2247900" y="2654300"/>
                  <a:pt x="2171700" y="2565400"/>
                  <a:pt x="2082800" y="2565400"/>
                </a:cubicBezTo>
                <a:cubicBezTo>
                  <a:pt x="1866900" y="2565400"/>
                  <a:pt x="1282700" y="1028700"/>
                  <a:pt x="1282700" y="457200"/>
                </a:cubicBezTo>
                <a:cubicBezTo>
                  <a:pt x="1282700" y="203200"/>
                  <a:pt x="1422400" y="0"/>
                  <a:pt x="1600200" y="0"/>
                </a:cubicBezTo>
                <a:cubicBezTo>
                  <a:pt x="2209800" y="0"/>
                  <a:pt x="2387600" y="228600"/>
                  <a:pt x="2654300" y="1358900"/>
                </a:cubicBezTo>
                <a:cubicBezTo>
                  <a:pt x="2692400" y="1536700"/>
                  <a:pt x="2730500" y="1701800"/>
                  <a:pt x="2730500" y="1727200"/>
                </a:cubicBezTo>
                <a:cubicBezTo>
                  <a:pt x="2730500" y="2451100"/>
                  <a:pt x="2895600" y="2667000"/>
                  <a:pt x="3365500" y="2514600"/>
                </a:cubicBezTo>
                <a:cubicBezTo>
                  <a:pt x="3517900" y="2476500"/>
                  <a:pt x="3632200" y="1854200"/>
                  <a:pt x="3733800" y="698500"/>
                </a:cubicBezTo>
                <a:cubicBezTo>
                  <a:pt x="3771900" y="215900"/>
                  <a:pt x="3987800" y="0"/>
                  <a:pt x="4445000" y="0"/>
                </a:cubicBezTo>
                <a:cubicBezTo>
                  <a:pt x="4749800" y="0"/>
                  <a:pt x="4813300" y="114300"/>
                  <a:pt x="4813300" y="635000"/>
                </a:cubicBezTo>
                <a:cubicBezTo>
                  <a:pt x="4813300" y="901700"/>
                  <a:pt x="4737100" y="1117600"/>
                  <a:pt x="4648200" y="1117600"/>
                </a:cubicBezTo>
                <a:cubicBezTo>
                  <a:pt x="4559300" y="1117600"/>
                  <a:pt x="4495800" y="1371600"/>
                  <a:pt x="4495800" y="1689100"/>
                </a:cubicBezTo>
                <a:cubicBezTo>
                  <a:pt x="4495800" y="1993900"/>
                  <a:pt x="4559300" y="2247900"/>
                  <a:pt x="4648200" y="2247900"/>
                </a:cubicBezTo>
                <a:cubicBezTo>
                  <a:pt x="4737100" y="2247900"/>
                  <a:pt x="5080000" y="1943100"/>
                  <a:pt x="5422900" y="1574800"/>
                </a:cubicBezTo>
                <a:lnTo>
                  <a:pt x="6235700" y="673100"/>
                </a:lnTo>
                <a:cubicBezTo>
                  <a:pt x="6565900" y="304800"/>
                  <a:pt x="6959600" y="0"/>
                  <a:pt x="7112000" y="0"/>
                </a:cubicBezTo>
                <a:cubicBezTo>
                  <a:pt x="7251700" y="0"/>
                  <a:pt x="7378700" y="177800"/>
                  <a:pt x="7378700" y="406400"/>
                </a:cubicBezTo>
                <a:cubicBezTo>
                  <a:pt x="7378700" y="622300"/>
                  <a:pt x="7086600" y="1104900"/>
                  <a:pt x="6718300" y="1485900"/>
                </a:cubicBezTo>
                <a:close/>
                <a:moveTo>
                  <a:pt x="4203700" y="5994400"/>
                </a:moveTo>
                <a:moveTo>
                  <a:pt x="4406900" y="2247900"/>
                </a:moveTo>
                <a:cubicBezTo>
                  <a:pt x="4457700" y="2247900"/>
                  <a:pt x="4495800" y="2286000"/>
                  <a:pt x="4495800" y="2324100"/>
                </a:cubicBezTo>
                <a:cubicBezTo>
                  <a:pt x="4495800" y="2374900"/>
                  <a:pt x="4457700" y="2400300"/>
                  <a:pt x="4406900" y="2400300"/>
                </a:cubicBezTo>
                <a:cubicBezTo>
                  <a:pt x="4368800" y="2400300"/>
                  <a:pt x="4330700" y="2374900"/>
                  <a:pt x="4330700" y="2324100"/>
                </a:cubicBezTo>
                <a:cubicBezTo>
                  <a:pt x="4330700" y="2286000"/>
                  <a:pt x="4368800" y="2247900"/>
                  <a:pt x="4406900" y="2247900"/>
                </a:cubicBezTo>
                <a:close/>
                <a:moveTo>
                  <a:pt x="3441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19" name="Freeform 15919"/>
          <p:cNvSpPr/>
          <p:nvPr/>
        </p:nvSpPr>
        <p:spPr>
          <a:xfrm rot="0" flipH="0" flipV="0">
            <a:off x="17162592" y="19440664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20" name="Freeform 15920"/>
          <p:cNvSpPr/>
          <p:nvPr/>
        </p:nvSpPr>
        <p:spPr>
          <a:xfrm rot="0" flipH="0" flipV="0">
            <a:off x="17215686" y="19441026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21" name="Freeform 15921"/>
          <p:cNvSpPr/>
          <p:nvPr/>
        </p:nvSpPr>
        <p:spPr>
          <a:xfrm rot="0" flipH="0" flipV="0">
            <a:off x="17277710" y="19416293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22" name="Freeform 15922"/>
          <p:cNvSpPr/>
          <p:nvPr/>
        </p:nvSpPr>
        <p:spPr>
          <a:xfrm rot="0" flipH="0" flipV="0">
            <a:off x="17337200" y="1944090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23" name="Freeform 15923"/>
          <p:cNvSpPr/>
          <p:nvPr/>
        </p:nvSpPr>
        <p:spPr>
          <a:xfrm rot="0" flipH="0" flipV="0">
            <a:off x="17392948" y="19439699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24" name="Freeform 15924"/>
          <p:cNvSpPr/>
          <p:nvPr/>
        </p:nvSpPr>
        <p:spPr>
          <a:xfrm rot="0" flipH="0" flipV="0">
            <a:off x="17523438" y="19414896"/>
            <a:ext cx="47294" cy="84455"/>
          </a:xfrm>
          <a:custGeom>
            <a:pathLst>
              <a:path w="3378200" h="6032500">
                <a:moveTo>
                  <a:pt x="76200" y="4419600"/>
                </a:moveTo>
                <a:lnTo>
                  <a:pt x="965200" y="1028700"/>
                </a:lnTo>
                <a:cubicBezTo>
                  <a:pt x="1016000" y="863600"/>
                  <a:pt x="1143000" y="622300"/>
                  <a:pt x="1257300" y="508000"/>
                </a:cubicBezTo>
                <a:lnTo>
                  <a:pt x="1371600" y="381000"/>
                </a:lnTo>
                <a:cubicBezTo>
                  <a:pt x="1485900" y="254000"/>
                  <a:pt x="1727200" y="127000"/>
                  <a:pt x="1905000" y="101600"/>
                </a:cubicBezTo>
                <a:lnTo>
                  <a:pt x="2006600" y="88900"/>
                </a:lnTo>
                <a:cubicBezTo>
                  <a:pt x="2628900" y="0"/>
                  <a:pt x="2857500" y="38100"/>
                  <a:pt x="3086100" y="317500"/>
                </a:cubicBezTo>
                <a:lnTo>
                  <a:pt x="3187700" y="444500"/>
                </a:lnTo>
                <a:cubicBezTo>
                  <a:pt x="3289300" y="571500"/>
                  <a:pt x="3378200" y="800100"/>
                  <a:pt x="3378200" y="977900"/>
                </a:cubicBezTo>
                <a:lnTo>
                  <a:pt x="3378200" y="1041400"/>
                </a:lnTo>
                <a:cubicBezTo>
                  <a:pt x="3378200" y="1206500"/>
                  <a:pt x="3289300" y="1473200"/>
                  <a:pt x="3175000" y="1625600"/>
                </a:cubicBezTo>
                <a:lnTo>
                  <a:pt x="3136900" y="1676400"/>
                </a:lnTo>
                <a:cubicBezTo>
                  <a:pt x="2895600" y="2019300"/>
                  <a:pt x="2895600" y="2057400"/>
                  <a:pt x="3162300" y="2324100"/>
                </a:cubicBezTo>
                <a:cubicBezTo>
                  <a:pt x="3276600" y="2451100"/>
                  <a:pt x="3378200" y="2679700"/>
                  <a:pt x="3378200" y="2857500"/>
                </a:cubicBezTo>
                <a:lnTo>
                  <a:pt x="3378200" y="3759200"/>
                </a:lnTo>
                <a:cubicBezTo>
                  <a:pt x="3378200" y="3924300"/>
                  <a:pt x="3340100" y="4191000"/>
                  <a:pt x="3289300" y="4343400"/>
                </a:cubicBezTo>
                <a:lnTo>
                  <a:pt x="3263900" y="4406900"/>
                </a:lnTo>
                <a:cubicBezTo>
                  <a:pt x="3098800" y="4927600"/>
                  <a:pt x="3009900" y="5092700"/>
                  <a:pt x="2794000" y="5308600"/>
                </a:cubicBezTo>
                <a:lnTo>
                  <a:pt x="2501900" y="5588000"/>
                </a:lnTo>
                <a:cubicBezTo>
                  <a:pt x="2222500" y="5880100"/>
                  <a:pt x="1866900" y="6032500"/>
                  <a:pt x="1485900" y="6032500"/>
                </a:cubicBezTo>
                <a:lnTo>
                  <a:pt x="1181100" y="6032500"/>
                </a:lnTo>
                <a:cubicBezTo>
                  <a:pt x="482600" y="6032500"/>
                  <a:pt x="0" y="5575300"/>
                  <a:pt x="0" y="4914900"/>
                </a:cubicBezTo>
                <a:cubicBezTo>
                  <a:pt x="0" y="4813300"/>
                  <a:pt x="38100" y="4584700"/>
                  <a:pt x="76200" y="4419600"/>
                </a:cubicBezTo>
                <a:close/>
                <a:moveTo>
                  <a:pt x="1358900" y="5994400"/>
                </a:moveTo>
                <a:moveTo>
                  <a:pt x="1727200" y="1892300"/>
                </a:moveTo>
                <a:lnTo>
                  <a:pt x="1816100" y="1892300"/>
                </a:lnTo>
                <a:cubicBezTo>
                  <a:pt x="1981200" y="1892300"/>
                  <a:pt x="2247900" y="1803400"/>
                  <a:pt x="2400300" y="1689100"/>
                </a:cubicBezTo>
                <a:lnTo>
                  <a:pt x="2451100" y="1651000"/>
                </a:lnTo>
                <a:cubicBezTo>
                  <a:pt x="2603500" y="1549400"/>
                  <a:pt x="2717800" y="1320800"/>
                  <a:pt x="2717800" y="1143000"/>
                </a:cubicBezTo>
                <a:lnTo>
                  <a:pt x="2717800" y="1066800"/>
                </a:lnTo>
                <a:cubicBezTo>
                  <a:pt x="2717800" y="749300"/>
                  <a:pt x="2654300" y="698500"/>
                  <a:pt x="2311400" y="698500"/>
                </a:cubicBezTo>
                <a:cubicBezTo>
                  <a:pt x="1917700" y="698500"/>
                  <a:pt x="1676400" y="825500"/>
                  <a:pt x="1562100" y="1092200"/>
                </a:cubicBezTo>
                <a:lnTo>
                  <a:pt x="1536700" y="1181100"/>
                </a:lnTo>
                <a:cubicBezTo>
                  <a:pt x="1473200" y="1333500"/>
                  <a:pt x="1422400" y="1549400"/>
                  <a:pt x="1422400" y="1676400"/>
                </a:cubicBezTo>
                <a:cubicBezTo>
                  <a:pt x="1422400" y="1790700"/>
                  <a:pt x="1562100" y="1892300"/>
                  <a:pt x="1727200" y="1892300"/>
                </a:cubicBezTo>
                <a:close/>
                <a:moveTo>
                  <a:pt x="3886200" y="5994400"/>
                </a:moveTo>
                <a:moveTo>
                  <a:pt x="876300" y="3441700"/>
                </a:moveTo>
                <a:lnTo>
                  <a:pt x="711200" y="4267200"/>
                </a:lnTo>
                <a:cubicBezTo>
                  <a:pt x="673100" y="4419600"/>
                  <a:pt x="660400" y="4686300"/>
                  <a:pt x="685800" y="4838700"/>
                </a:cubicBezTo>
                <a:lnTo>
                  <a:pt x="723900" y="5092700"/>
                </a:lnTo>
                <a:cubicBezTo>
                  <a:pt x="749300" y="5270500"/>
                  <a:pt x="863600" y="5372100"/>
                  <a:pt x="1066800" y="5372100"/>
                </a:cubicBezTo>
                <a:lnTo>
                  <a:pt x="1549400" y="5372100"/>
                </a:lnTo>
                <a:cubicBezTo>
                  <a:pt x="1714500" y="5372100"/>
                  <a:pt x="1955800" y="5270500"/>
                  <a:pt x="2070100" y="5156200"/>
                </a:cubicBezTo>
                <a:lnTo>
                  <a:pt x="2209800" y="5016500"/>
                </a:lnTo>
                <a:cubicBezTo>
                  <a:pt x="2336800" y="4889500"/>
                  <a:pt x="2463800" y="4660900"/>
                  <a:pt x="2514600" y="4495800"/>
                </a:cubicBezTo>
                <a:lnTo>
                  <a:pt x="2755900" y="3594100"/>
                </a:lnTo>
                <a:cubicBezTo>
                  <a:pt x="2844800" y="3251200"/>
                  <a:pt x="2857500" y="2870200"/>
                  <a:pt x="2768600" y="2654300"/>
                </a:cubicBezTo>
                <a:cubicBezTo>
                  <a:pt x="2730500" y="2565400"/>
                  <a:pt x="2565400" y="2476500"/>
                  <a:pt x="2400300" y="2463800"/>
                </a:cubicBezTo>
                <a:lnTo>
                  <a:pt x="2374900" y="2463800"/>
                </a:lnTo>
                <a:cubicBezTo>
                  <a:pt x="1727200" y="2413000"/>
                  <a:pt x="1409700" y="2501900"/>
                  <a:pt x="1193800" y="2794000"/>
                </a:cubicBezTo>
                <a:lnTo>
                  <a:pt x="1117600" y="2895600"/>
                </a:lnTo>
                <a:cubicBezTo>
                  <a:pt x="1016000" y="3035300"/>
                  <a:pt x="914400" y="3276600"/>
                  <a:pt x="876300" y="3441700"/>
                </a:cubicBezTo>
                <a:close/>
                <a:moveTo>
                  <a:pt x="23368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25" name="Freeform 15925"/>
          <p:cNvSpPr/>
          <p:nvPr/>
        </p:nvSpPr>
        <p:spPr>
          <a:xfrm rot="0" flipH="0" flipV="0">
            <a:off x="17633076" y="19441388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26" name="Freeform 15926"/>
          <p:cNvSpPr/>
          <p:nvPr/>
        </p:nvSpPr>
        <p:spPr>
          <a:xfrm rot="0" flipH="0" flipV="0">
            <a:off x="17686752" y="1944090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27" name="Freeform 15927"/>
          <p:cNvSpPr/>
          <p:nvPr/>
        </p:nvSpPr>
        <p:spPr>
          <a:xfrm rot="0" flipH="0" flipV="0">
            <a:off x="17757439" y="1944090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28" name="Freeform 15928"/>
          <p:cNvSpPr/>
          <p:nvPr/>
        </p:nvSpPr>
        <p:spPr>
          <a:xfrm rot="0" flipH="0" flipV="0">
            <a:off x="17814975" y="19440664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29" name="Freeform 15929"/>
          <p:cNvSpPr/>
          <p:nvPr/>
        </p:nvSpPr>
        <p:spPr>
          <a:xfrm rot="0" flipH="0" flipV="0">
            <a:off x="17864668" y="1944126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30" name="Freeform 15930"/>
          <p:cNvSpPr/>
          <p:nvPr/>
        </p:nvSpPr>
        <p:spPr>
          <a:xfrm rot="0" flipH="0" flipV="0">
            <a:off x="17946456" y="1944090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31" name="Freeform 15931"/>
          <p:cNvSpPr/>
          <p:nvPr/>
        </p:nvSpPr>
        <p:spPr>
          <a:xfrm rot="0" flipH="0" flipV="0">
            <a:off x="17995787" y="1944090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32" name="Freeform 15932"/>
          <p:cNvSpPr/>
          <p:nvPr/>
        </p:nvSpPr>
        <p:spPr>
          <a:xfrm rot="0" flipH="0" flipV="0">
            <a:off x="18066475" y="1944090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33" name="Freeform 15933"/>
          <p:cNvSpPr/>
          <p:nvPr/>
        </p:nvSpPr>
        <p:spPr>
          <a:xfrm rot="0" flipH="0" flipV="0">
            <a:off x="18125700" y="19416172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34" name="Freeform 15934"/>
          <p:cNvSpPr/>
          <p:nvPr/>
        </p:nvSpPr>
        <p:spPr>
          <a:xfrm rot="0" flipH="0" flipV="0">
            <a:off x="18184803" y="1944114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35" name="Freeform 15935"/>
          <p:cNvSpPr/>
          <p:nvPr/>
        </p:nvSpPr>
        <p:spPr>
          <a:xfrm rot="0" flipH="0" flipV="0">
            <a:off x="18246200" y="19416172"/>
            <a:ext cx="51879" cy="82283"/>
          </a:xfrm>
          <a:custGeom>
            <a:pathLst>
              <a:path w="5461000" h="8661400">
                <a:moveTo>
                  <a:pt x="4813300" y="952500"/>
                </a:moveTo>
                <a:lnTo>
                  <a:pt x="3213100" y="952500"/>
                </a:lnTo>
                <a:cubicBezTo>
                  <a:pt x="2921000" y="952500"/>
                  <a:pt x="2730500" y="749300"/>
                  <a:pt x="2730500" y="431800"/>
                </a:cubicBezTo>
                <a:cubicBezTo>
                  <a:pt x="2730500" y="368300"/>
                  <a:pt x="2806700" y="241300"/>
                  <a:pt x="2895600" y="152400"/>
                </a:cubicBezTo>
                <a:cubicBezTo>
                  <a:pt x="2971800" y="63500"/>
                  <a:pt x="3200400" y="0"/>
                  <a:pt x="3365500" y="0"/>
                </a:cubicBezTo>
                <a:lnTo>
                  <a:pt x="4813300" y="0"/>
                </a:lnTo>
                <a:cubicBezTo>
                  <a:pt x="5219700" y="0"/>
                  <a:pt x="5295900" y="76200"/>
                  <a:pt x="5295900" y="482600"/>
                </a:cubicBezTo>
                <a:cubicBezTo>
                  <a:pt x="5295900" y="876300"/>
                  <a:pt x="5219700" y="952500"/>
                  <a:pt x="4813300" y="952500"/>
                </a:cubicBezTo>
                <a:close/>
                <a:moveTo>
                  <a:pt x="7226300" y="8699500"/>
                </a:moveTo>
                <a:moveTo>
                  <a:pt x="3746500" y="8661400"/>
                </a:moveTo>
                <a:lnTo>
                  <a:pt x="965200" y="8661400"/>
                </a:lnTo>
                <a:cubicBezTo>
                  <a:pt x="787400" y="8661400"/>
                  <a:pt x="546100" y="8559800"/>
                  <a:pt x="419100" y="8432800"/>
                </a:cubicBezTo>
                <a:lnTo>
                  <a:pt x="393700" y="8407400"/>
                </a:lnTo>
                <a:cubicBezTo>
                  <a:pt x="101600" y="8115300"/>
                  <a:pt x="0" y="7861300"/>
                  <a:pt x="0" y="7454900"/>
                </a:cubicBezTo>
                <a:lnTo>
                  <a:pt x="0" y="7213600"/>
                </a:lnTo>
                <a:cubicBezTo>
                  <a:pt x="0" y="7035800"/>
                  <a:pt x="38100" y="6756400"/>
                  <a:pt x="88900" y="6591300"/>
                </a:cubicBezTo>
                <a:lnTo>
                  <a:pt x="1003300" y="3225800"/>
                </a:lnTo>
                <a:cubicBezTo>
                  <a:pt x="1054100" y="3060700"/>
                  <a:pt x="1130300" y="2870200"/>
                  <a:pt x="1181100" y="2819400"/>
                </a:cubicBezTo>
                <a:cubicBezTo>
                  <a:pt x="1308100" y="2705100"/>
                  <a:pt x="1739900" y="2692400"/>
                  <a:pt x="1841500" y="2806700"/>
                </a:cubicBezTo>
                <a:cubicBezTo>
                  <a:pt x="1892300" y="2844800"/>
                  <a:pt x="1930400" y="3022600"/>
                  <a:pt x="1930400" y="3200400"/>
                </a:cubicBezTo>
                <a:lnTo>
                  <a:pt x="1930400" y="3365500"/>
                </a:lnTo>
                <a:cubicBezTo>
                  <a:pt x="1930400" y="3543300"/>
                  <a:pt x="1879600" y="3822700"/>
                  <a:pt x="1828800" y="4000500"/>
                </a:cubicBezTo>
                <a:lnTo>
                  <a:pt x="1066800" y="6337300"/>
                </a:lnTo>
                <a:cubicBezTo>
                  <a:pt x="1016000" y="6515100"/>
                  <a:pt x="965200" y="6794500"/>
                  <a:pt x="965200" y="6972300"/>
                </a:cubicBezTo>
                <a:lnTo>
                  <a:pt x="965200" y="7378700"/>
                </a:lnTo>
                <a:cubicBezTo>
                  <a:pt x="965200" y="7721600"/>
                  <a:pt x="1168400" y="7861300"/>
                  <a:pt x="1689100" y="7861300"/>
                </a:cubicBezTo>
                <a:lnTo>
                  <a:pt x="2895600" y="7861300"/>
                </a:lnTo>
                <a:cubicBezTo>
                  <a:pt x="3263900" y="7861300"/>
                  <a:pt x="3492500" y="7658100"/>
                  <a:pt x="3632200" y="7200900"/>
                </a:cubicBezTo>
                <a:lnTo>
                  <a:pt x="3746500" y="6819900"/>
                </a:lnTo>
                <a:cubicBezTo>
                  <a:pt x="3810000" y="6642100"/>
                  <a:pt x="3848100" y="6362700"/>
                  <a:pt x="3848100" y="6210300"/>
                </a:cubicBezTo>
                <a:cubicBezTo>
                  <a:pt x="3848100" y="6057900"/>
                  <a:pt x="3898900" y="5791200"/>
                  <a:pt x="3949700" y="5626100"/>
                </a:cubicBezTo>
                <a:lnTo>
                  <a:pt x="4673600" y="3238500"/>
                </a:lnTo>
                <a:cubicBezTo>
                  <a:pt x="4787900" y="2844800"/>
                  <a:pt x="4914900" y="2717800"/>
                  <a:pt x="5219700" y="2717800"/>
                </a:cubicBezTo>
                <a:cubicBezTo>
                  <a:pt x="5346700" y="2717800"/>
                  <a:pt x="5461000" y="2870200"/>
                  <a:pt x="5461000" y="3048000"/>
                </a:cubicBezTo>
                <a:lnTo>
                  <a:pt x="5461000" y="3683000"/>
                </a:lnTo>
                <a:cubicBezTo>
                  <a:pt x="5461000" y="3860800"/>
                  <a:pt x="5422900" y="4140200"/>
                  <a:pt x="5372100" y="4305300"/>
                </a:cubicBezTo>
                <a:lnTo>
                  <a:pt x="4470400" y="7759700"/>
                </a:lnTo>
                <a:cubicBezTo>
                  <a:pt x="4432300" y="7924800"/>
                  <a:pt x="4330700" y="8191500"/>
                  <a:pt x="4241800" y="8343900"/>
                </a:cubicBezTo>
                <a:lnTo>
                  <a:pt x="4216400" y="8382000"/>
                </a:lnTo>
                <a:cubicBezTo>
                  <a:pt x="4140200" y="8534400"/>
                  <a:pt x="3924300" y="8661400"/>
                  <a:pt x="3746500" y="8661400"/>
                </a:cubicBezTo>
                <a:close/>
                <a:moveTo>
                  <a:pt x="-4826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36" name="Freeform 15936"/>
          <p:cNvSpPr/>
          <p:nvPr/>
        </p:nvSpPr>
        <p:spPr>
          <a:xfrm rot="0" flipH="0" flipV="0">
            <a:off x="18352652" y="1944187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37" name="Freeform 15937"/>
          <p:cNvSpPr/>
          <p:nvPr/>
        </p:nvSpPr>
        <p:spPr>
          <a:xfrm rot="0" flipH="0" flipV="0">
            <a:off x="18415043" y="1944078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38" name="Freeform 15938"/>
          <p:cNvSpPr/>
          <p:nvPr/>
        </p:nvSpPr>
        <p:spPr>
          <a:xfrm rot="0" flipH="0" flipV="0">
            <a:off x="18475022" y="1944090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39" name="Freeform 15939"/>
          <p:cNvSpPr/>
          <p:nvPr/>
        </p:nvSpPr>
        <p:spPr>
          <a:xfrm rot="0" flipH="0" flipV="0">
            <a:off x="18542481" y="1944187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40" name="Freeform 15940"/>
          <p:cNvSpPr/>
          <p:nvPr/>
        </p:nvSpPr>
        <p:spPr>
          <a:xfrm rot="0" flipH="0" flipV="0">
            <a:off x="18604872" y="1944078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41" name="Freeform 15941"/>
          <p:cNvSpPr/>
          <p:nvPr/>
        </p:nvSpPr>
        <p:spPr>
          <a:xfrm rot="0" flipH="0" flipV="0">
            <a:off x="18673055" y="19440664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42" name="Freeform 15942"/>
          <p:cNvSpPr/>
          <p:nvPr/>
        </p:nvSpPr>
        <p:spPr>
          <a:xfrm rot="0" flipH="0" flipV="0">
            <a:off x="18773156" y="19441388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43" name="Freeform 15943"/>
          <p:cNvSpPr/>
          <p:nvPr/>
        </p:nvSpPr>
        <p:spPr>
          <a:xfrm rot="0" flipH="0" flipV="0">
            <a:off x="18825475" y="1944090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44" name="Freeform 15944"/>
          <p:cNvSpPr/>
          <p:nvPr/>
        </p:nvSpPr>
        <p:spPr>
          <a:xfrm rot="0" flipH="0" flipV="0">
            <a:off x="18892272" y="1944114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45" name="Freeform 15945"/>
          <p:cNvSpPr/>
          <p:nvPr/>
        </p:nvSpPr>
        <p:spPr>
          <a:xfrm rot="0" flipH="0" flipV="0">
            <a:off x="19008136" y="19415569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46" name="Freeform 15946"/>
          <p:cNvSpPr/>
          <p:nvPr/>
        </p:nvSpPr>
        <p:spPr>
          <a:xfrm rot="0" flipH="0" flipV="0">
            <a:off x="19067214" y="1944090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47" name="Freeform 15947"/>
          <p:cNvSpPr/>
          <p:nvPr/>
        </p:nvSpPr>
        <p:spPr>
          <a:xfrm rot="0" flipH="0" flipV="0">
            <a:off x="19122432" y="19441388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48" name="Freeform 15948"/>
          <p:cNvSpPr/>
          <p:nvPr/>
        </p:nvSpPr>
        <p:spPr>
          <a:xfrm rot="0" flipH="0" flipV="0">
            <a:off x="19185490" y="1944090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49" name="Freeform 15949"/>
          <p:cNvSpPr/>
          <p:nvPr/>
        </p:nvSpPr>
        <p:spPr>
          <a:xfrm rot="0" flipH="0" flipV="0">
            <a:off x="19240707" y="19440181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50" name="Freeform 15950"/>
          <p:cNvSpPr/>
          <p:nvPr/>
        </p:nvSpPr>
        <p:spPr>
          <a:xfrm rot="0" flipH="0" flipV="0">
            <a:off x="19311971" y="1944090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51" name="Freeform 15951"/>
          <p:cNvSpPr/>
          <p:nvPr/>
        </p:nvSpPr>
        <p:spPr>
          <a:xfrm rot="0" flipH="0" flipV="0">
            <a:off x="19368394" y="1944078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52" name="Freeform 15952"/>
          <p:cNvSpPr/>
          <p:nvPr/>
        </p:nvSpPr>
        <p:spPr>
          <a:xfrm rot="0" flipH="0" flipV="0">
            <a:off x="19423974" y="19416775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53" name="Freeform 15953"/>
          <p:cNvSpPr/>
          <p:nvPr/>
        </p:nvSpPr>
        <p:spPr>
          <a:xfrm rot="0" flipH="0" flipV="0">
            <a:off x="19501208" y="19416172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54" name="Freeform 15954"/>
          <p:cNvSpPr/>
          <p:nvPr/>
        </p:nvSpPr>
        <p:spPr>
          <a:xfrm rot="0" flipH="0" flipV="0">
            <a:off x="19576824" y="19416413"/>
            <a:ext cx="17252" cy="24371"/>
          </a:xfrm>
          <a:custGeom>
            <a:pathLst>
              <a:path w="1816100" h="2565400">
                <a:moveTo>
                  <a:pt x="190500" y="1638300"/>
                </a:moveTo>
                <a:lnTo>
                  <a:pt x="863600" y="279400"/>
                </a:lnTo>
                <a:cubicBezTo>
                  <a:pt x="952500" y="114300"/>
                  <a:pt x="1130300" y="0"/>
                  <a:pt x="1333500" y="0"/>
                </a:cubicBezTo>
                <a:lnTo>
                  <a:pt x="1485900" y="0"/>
                </a:lnTo>
                <a:cubicBezTo>
                  <a:pt x="1663700" y="0"/>
                  <a:pt x="1816100" y="139700"/>
                  <a:pt x="1816100" y="317500"/>
                </a:cubicBezTo>
                <a:cubicBezTo>
                  <a:pt x="1816100" y="495300"/>
                  <a:pt x="1739900" y="762000"/>
                  <a:pt x="1663700" y="914400"/>
                </a:cubicBezTo>
                <a:lnTo>
                  <a:pt x="1054100" y="2070100"/>
                </a:lnTo>
                <a:cubicBezTo>
                  <a:pt x="850900" y="2438400"/>
                  <a:pt x="723900" y="2565400"/>
                  <a:pt x="533400" y="2565400"/>
                </a:cubicBezTo>
                <a:cubicBezTo>
                  <a:pt x="444500" y="2565400"/>
                  <a:pt x="292100" y="2489200"/>
                  <a:pt x="203200" y="2400300"/>
                </a:cubicBezTo>
                <a:cubicBezTo>
                  <a:pt x="12700" y="2209800"/>
                  <a:pt x="0" y="2006600"/>
                  <a:pt x="190500" y="1638300"/>
                </a:cubicBezTo>
                <a:close/>
                <a:moveTo>
                  <a:pt x="49657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55" name="Freeform 15955"/>
          <p:cNvSpPr/>
          <p:nvPr/>
        </p:nvSpPr>
        <p:spPr>
          <a:xfrm rot="0" flipH="0" flipV="0">
            <a:off x="19604300" y="19441026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56" name="Freeform 15956"/>
          <p:cNvSpPr/>
          <p:nvPr/>
        </p:nvSpPr>
        <p:spPr>
          <a:xfrm rot="0" flipH="0" flipV="0">
            <a:off x="19665317" y="1944078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57" name="Freeform 15957"/>
          <p:cNvSpPr/>
          <p:nvPr/>
        </p:nvSpPr>
        <p:spPr>
          <a:xfrm rot="0" flipH="0" flipV="0">
            <a:off x="19722715" y="1944078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58" name="Freeform 15958"/>
          <p:cNvSpPr/>
          <p:nvPr/>
        </p:nvSpPr>
        <p:spPr>
          <a:xfrm rot="0" flipH="0" flipV="0">
            <a:off x="19789765" y="19441026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59" name="Freeform 15959"/>
          <p:cNvSpPr/>
          <p:nvPr/>
        </p:nvSpPr>
        <p:spPr>
          <a:xfrm rot="0" flipH="0" flipV="0">
            <a:off x="19849214" y="19440785"/>
            <a:ext cx="45726" cy="57912"/>
          </a:xfrm>
          <a:custGeom>
            <a:pathLst>
              <a:path w="4813300" h="6096000">
                <a:moveTo>
                  <a:pt x="3213100" y="6096000"/>
                </a:moveTo>
                <a:lnTo>
                  <a:pt x="635000" y="6096000"/>
                </a:lnTo>
                <a:cubicBezTo>
                  <a:pt x="254000" y="6096000"/>
                  <a:pt x="0" y="5880100"/>
                  <a:pt x="0" y="5537200"/>
                </a:cubicBezTo>
                <a:cubicBezTo>
                  <a:pt x="0" y="5410200"/>
                  <a:pt x="76200" y="5168900"/>
                  <a:pt x="165100" y="5016500"/>
                </a:cubicBezTo>
                <a:cubicBezTo>
                  <a:pt x="241300" y="4864100"/>
                  <a:pt x="317500" y="4597400"/>
                  <a:pt x="317500" y="4419600"/>
                </a:cubicBezTo>
                <a:lnTo>
                  <a:pt x="317500" y="4343400"/>
                </a:lnTo>
                <a:cubicBezTo>
                  <a:pt x="317500" y="4165600"/>
                  <a:pt x="381000" y="3873500"/>
                  <a:pt x="457200" y="3708400"/>
                </a:cubicBezTo>
                <a:lnTo>
                  <a:pt x="825500" y="2806700"/>
                </a:lnTo>
                <a:cubicBezTo>
                  <a:pt x="901700" y="2628900"/>
                  <a:pt x="965200" y="2349500"/>
                  <a:pt x="965200" y="2171700"/>
                </a:cubicBezTo>
                <a:lnTo>
                  <a:pt x="965200" y="2095500"/>
                </a:lnTo>
                <a:cubicBezTo>
                  <a:pt x="965200" y="1917700"/>
                  <a:pt x="1003300" y="1638300"/>
                  <a:pt x="1066800" y="1460500"/>
                </a:cubicBezTo>
                <a:lnTo>
                  <a:pt x="1447800" y="304800"/>
                </a:lnTo>
                <a:cubicBezTo>
                  <a:pt x="1498600" y="139700"/>
                  <a:pt x="1676400" y="0"/>
                  <a:pt x="1866900" y="0"/>
                </a:cubicBezTo>
                <a:lnTo>
                  <a:pt x="1917700" y="0"/>
                </a:lnTo>
                <a:cubicBezTo>
                  <a:pt x="2120900" y="0"/>
                  <a:pt x="2247900" y="127000"/>
                  <a:pt x="2247900" y="330200"/>
                </a:cubicBezTo>
                <a:lnTo>
                  <a:pt x="2247900" y="812800"/>
                </a:lnTo>
                <a:cubicBezTo>
                  <a:pt x="2247900" y="990600"/>
                  <a:pt x="2171700" y="1219200"/>
                  <a:pt x="2082800" y="1333500"/>
                </a:cubicBezTo>
                <a:cubicBezTo>
                  <a:pt x="1993900" y="1435100"/>
                  <a:pt x="1879600" y="1689100"/>
                  <a:pt x="1854200" y="1879600"/>
                </a:cubicBezTo>
                <a:lnTo>
                  <a:pt x="1828800" y="1981200"/>
                </a:lnTo>
                <a:cubicBezTo>
                  <a:pt x="1727200" y="2527300"/>
                  <a:pt x="1739900" y="2578100"/>
                  <a:pt x="2082800" y="2578100"/>
                </a:cubicBezTo>
                <a:lnTo>
                  <a:pt x="3530600" y="2578100"/>
                </a:lnTo>
                <a:cubicBezTo>
                  <a:pt x="3708400" y="2578100"/>
                  <a:pt x="3987800" y="2628900"/>
                  <a:pt x="4140200" y="2705100"/>
                </a:cubicBezTo>
                <a:lnTo>
                  <a:pt x="4191000" y="2717800"/>
                </a:lnTo>
                <a:cubicBezTo>
                  <a:pt x="4356100" y="2794000"/>
                  <a:pt x="4495800" y="2933700"/>
                  <a:pt x="4495800" y="3035300"/>
                </a:cubicBezTo>
                <a:cubicBezTo>
                  <a:pt x="4495800" y="3136900"/>
                  <a:pt x="4559300" y="3213100"/>
                  <a:pt x="4648200" y="3213100"/>
                </a:cubicBezTo>
                <a:cubicBezTo>
                  <a:pt x="4737100" y="3213100"/>
                  <a:pt x="4813300" y="3352800"/>
                  <a:pt x="4813300" y="3530600"/>
                </a:cubicBezTo>
                <a:lnTo>
                  <a:pt x="4813300" y="4495800"/>
                </a:lnTo>
                <a:cubicBezTo>
                  <a:pt x="4813300" y="4673600"/>
                  <a:pt x="4737100" y="4864100"/>
                  <a:pt x="4648200" y="4927600"/>
                </a:cubicBezTo>
                <a:cubicBezTo>
                  <a:pt x="4559300" y="4978400"/>
                  <a:pt x="4445000" y="5156200"/>
                  <a:pt x="4406900" y="5321300"/>
                </a:cubicBezTo>
                <a:cubicBezTo>
                  <a:pt x="4318000" y="5689600"/>
                  <a:pt x="4241800" y="5765800"/>
                  <a:pt x="3860800" y="5854700"/>
                </a:cubicBezTo>
                <a:lnTo>
                  <a:pt x="3835400" y="5854700"/>
                </a:lnTo>
                <a:cubicBezTo>
                  <a:pt x="3670300" y="5905500"/>
                  <a:pt x="3530600" y="5969000"/>
                  <a:pt x="3530600" y="6019800"/>
                </a:cubicBezTo>
                <a:cubicBezTo>
                  <a:pt x="3530600" y="6057900"/>
                  <a:pt x="3378200" y="6096000"/>
                  <a:pt x="3213100" y="6096000"/>
                </a:cubicBezTo>
                <a:close/>
                <a:moveTo>
                  <a:pt x="-165100" y="6108700"/>
                </a:moveTo>
                <a:moveTo>
                  <a:pt x="965200" y="5143500"/>
                </a:moveTo>
                <a:lnTo>
                  <a:pt x="3213100" y="5143500"/>
                </a:lnTo>
                <a:cubicBezTo>
                  <a:pt x="3568700" y="5143500"/>
                  <a:pt x="3683000" y="5054600"/>
                  <a:pt x="3860800" y="4660900"/>
                </a:cubicBezTo>
                <a:lnTo>
                  <a:pt x="3886200" y="4610100"/>
                </a:lnTo>
                <a:cubicBezTo>
                  <a:pt x="3949700" y="4457700"/>
                  <a:pt x="4013200" y="4241800"/>
                  <a:pt x="4013200" y="4140200"/>
                </a:cubicBezTo>
                <a:cubicBezTo>
                  <a:pt x="4013200" y="3746500"/>
                  <a:pt x="3848100" y="3530600"/>
                  <a:pt x="3530600" y="3530600"/>
                </a:cubicBezTo>
                <a:lnTo>
                  <a:pt x="1689100" y="3530600"/>
                </a:lnTo>
                <a:cubicBezTo>
                  <a:pt x="1371600" y="3530600"/>
                  <a:pt x="1358900" y="3543300"/>
                  <a:pt x="1282700" y="3848100"/>
                </a:cubicBezTo>
                <a:close/>
                <a:moveTo>
                  <a:pt x="7874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60" name="Freeform 15960"/>
          <p:cNvSpPr/>
          <p:nvPr/>
        </p:nvSpPr>
        <p:spPr>
          <a:xfrm rot="0" flipH="0" flipV="0">
            <a:off x="19909023" y="1944114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61" name="Freeform 15961"/>
          <p:cNvSpPr/>
          <p:nvPr/>
        </p:nvSpPr>
        <p:spPr>
          <a:xfrm rot="0" flipH="0" flipV="0">
            <a:off x="19972937" y="1944090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62" name="Freeform 15962"/>
          <p:cNvSpPr/>
          <p:nvPr/>
        </p:nvSpPr>
        <p:spPr>
          <a:xfrm rot="0" flipH="0" flipV="0">
            <a:off x="20031903" y="19441388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63" name="Freeform 15963"/>
          <p:cNvSpPr/>
          <p:nvPr/>
        </p:nvSpPr>
        <p:spPr>
          <a:xfrm rot="0" flipH="0" flipV="0">
            <a:off x="20093283" y="1944090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64" name="Freeform 15964"/>
          <p:cNvSpPr/>
          <p:nvPr/>
        </p:nvSpPr>
        <p:spPr>
          <a:xfrm rot="0" flipH="0" flipV="0">
            <a:off x="20209175" y="19415569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65" name="Freeform 15965"/>
          <p:cNvSpPr/>
          <p:nvPr/>
        </p:nvSpPr>
        <p:spPr>
          <a:xfrm rot="0" flipH="0" flipV="0">
            <a:off x="20257809" y="1944090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66" name="Freeform 15966"/>
          <p:cNvSpPr/>
          <p:nvPr/>
        </p:nvSpPr>
        <p:spPr>
          <a:xfrm rot="0" flipH="0" flipV="0">
            <a:off x="20327437" y="1944090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67" name="Freeform 15967"/>
          <p:cNvSpPr/>
          <p:nvPr/>
        </p:nvSpPr>
        <p:spPr>
          <a:xfrm rot="0" flipH="0" flipV="0">
            <a:off x="20381984" y="1944126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68" name="Freeform 15968"/>
          <p:cNvSpPr/>
          <p:nvPr/>
        </p:nvSpPr>
        <p:spPr>
          <a:xfrm rot="0" flipH="0" flipV="0">
            <a:off x="20456196" y="1944078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69" name="Freeform 15969"/>
          <p:cNvSpPr/>
          <p:nvPr/>
        </p:nvSpPr>
        <p:spPr>
          <a:xfrm rot="0" flipH="0" flipV="0">
            <a:off x="20578033" y="19416413"/>
            <a:ext cx="70097" cy="82283"/>
          </a:xfrm>
          <a:custGeom>
            <a:pathLst>
              <a:path w="7378700" h="8661400">
                <a:moveTo>
                  <a:pt x="4597400" y="6527800"/>
                </a:moveTo>
                <a:lnTo>
                  <a:pt x="4483100" y="6540500"/>
                </a:lnTo>
                <a:cubicBezTo>
                  <a:pt x="3429000" y="6667500"/>
                  <a:pt x="3213100" y="6870700"/>
                  <a:pt x="3213100" y="7696200"/>
                </a:cubicBezTo>
                <a:cubicBezTo>
                  <a:pt x="3213100" y="8407400"/>
                  <a:pt x="3048000" y="8661400"/>
                  <a:pt x="2565400" y="8661400"/>
                </a:cubicBezTo>
                <a:cubicBezTo>
                  <a:pt x="2387600" y="8661400"/>
                  <a:pt x="2247900" y="8293100"/>
                  <a:pt x="2247900" y="7848600"/>
                </a:cubicBezTo>
                <a:cubicBezTo>
                  <a:pt x="2247900" y="6921500"/>
                  <a:pt x="2108200" y="6731000"/>
                  <a:pt x="1447800" y="6731000"/>
                </a:cubicBezTo>
                <a:cubicBezTo>
                  <a:pt x="901700" y="6731000"/>
                  <a:pt x="330200" y="6235700"/>
                  <a:pt x="330200" y="5765800"/>
                </a:cubicBezTo>
                <a:cubicBezTo>
                  <a:pt x="330200" y="5588000"/>
                  <a:pt x="254000" y="5448300"/>
                  <a:pt x="165100" y="5448300"/>
                </a:cubicBezTo>
                <a:cubicBezTo>
                  <a:pt x="76200" y="5448300"/>
                  <a:pt x="0" y="5092700"/>
                  <a:pt x="0" y="4648200"/>
                </a:cubicBezTo>
                <a:cubicBezTo>
                  <a:pt x="0" y="4203700"/>
                  <a:pt x="76200" y="3848100"/>
                  <a:pt x="165100" y="3848100"/>
                </a:cubicBezTo>
                <a:cubicBezTo>
                  <a:pt x="254000" y="3848100"/>
                  <a:pt x="330200" y="3632200"/>
                  <a:pt x="330200" y="3365500"/>
                </a:cubicBezTo>
                <a:cubicBezTo>
                  <a:pt x="330200" y="2819400"/>
                  <a:pt x="1435100" y="1600200"/>
                  <a:pt x="1930400" y="1600200"/>
                </a:cubicBezTo>
                <a:cubicBezTo>
                  <a:pt x="2108200" y="1600200"/>
                  <a:pt x="2654300" y="1562100"/>
                  <a:pt x="3162300" y="1524000"/>
                </a:cubicBezTo>
                <a:lnTo>
                  <a:pt x="3263900" y="1511300"/>
                </a:lnTo>
                <a:cubicBezTo>
                  <a:pt x="3771900" y="1473200"/>
                  <a:pt x="4178300" y="1181100"/>
                  <a:pt x="4178300" y="876300"/>
                </a:cubicBezTo>
                <a:cubicBezTo>
                  <a:pt x="4178300" y="241300"/>
                  <a:pt x="4356100" y="0"/>
                  <a:pt x="4813300" y="0"/>
                </a:cubicBezTo>
                <a:cubicBezTo>
                  <a:pt x="4991100" y="0"/>
                  <a:pt x="5130800" y="279400"/>
                  <a:pt x="5130800" y="635000"/>
                </a:cubicBezTo>
                <a:cubicBezTo>
                  <a:pt x="5130800" y="1206500"/>
                  <a:pt x="5664200" y="1600200"/>
                  <a:pt x="6464300" y="1600200"/>
                </a:cubicBezTo>
                <a:cubicBezTo>
                  <a:pt x="6832600" y="1600200"/>
                  <a:pt x="7061200" y="1841500"/>
                  <a:pt x="7061200" y="2235200"/>
                </a:cubicBezTo>
                <a:cubicBezTo>
                  <a:pt x="7061200" y="2413000"/>
                  <a:pt x="7137400" y="2565400"/>
                  <a:pt x="7226300" y="2565400"/>
                </a:cubicBezTo>
                <a:cubicBezTo>
                  <a:pt x="7315200" y="2565400"/>
                  <a:pt x="7378700" y="2971800"/>
                  <a:pt x="7378700" y="3467100"/>
                </a:cubicBezTo>
                <a:lnTo>
                  <a:pt x="7378700" y="3568700"/>
                </a:lnTo>
                <a:cubicBezTo>
                  <a:pt x="7378700" y="4076700"/>
                  <a:pt x="7315200" y="4483100"/>
                  <a:pt x="7226300" y="4483100"/>
                </a:cubicBezTo>
                <a:cubicBezTo>
                  <a:pt x="7035800" y="4483100"/>
                  <a:pt x="6743700" y="5092700"/>
                  <a:pt x="6743700" y="5486400"/>
                </a:cubicBezTo>
                <a:cubicBezTo>
                  <a:pt x="6743700" y="5867400"/>
                  <a:pt x="6172200" y="6413500"/>
                  <a:pt x="5778500" y="6413500"/>
                </a:cubicBezTo>
                <a:cubicBezTo>
                  <a:pt x="5600700" y="6413500"/>
                  <a:pt x="5067300" y="6464300"/>
                  <a:pt x="4597400" y="6527800"/>
                </a:cubicBezTo>
                <a:close/>
                <a:moveTo>
                  <a:pt x="1828800" y="8674100"/>
                </a:moveTo>
                <a:moveTo>
                  <a:pt x="965200" y="4305300"/>
                </a:moveTo>
                <a:lnTo>
                  <a:pt x="965200" y="4991100"/>
                </a:lnTo>
                <a:cubicBezTo>
                  <a:pt x="965200" y="5575300"/>
                  <a:pt x="1473200" y="6096000"/>
                  <a:pt x="2057400" y="6096000"/>
                </a:cubicBezTo>
                <a:lnTo>
                  <a:pt x="2108200" y="6096000"/>
                </a:lnTo>
                <a:cubicBezTo>
                  <a:pt x="2692400" y="6096000"/>
                  <a:pt x="2895600" y="5892800"/>
                  <a:pt x="2895600" y="5308600"/>
                </a:cubicBezTo>
                <a:lnTo>
                  <a:pt x="2895600" y="5257800"/>
                </a:lnTo>
                <a:cubicBezTo>
                  <a:pt x="2895600" y="5016500"/>
                  <a:pt x="2959100" y="4800600"/>
                  <a:pt x="3048000" y="4800600"/>
                </a:cubicBezTo>
                <a:cubicBezTo>
                  <a:pt x="3136900" y="4800600"/>
                  <a:pt x="3213100" y="4597400"/>
                  <a:pt x="3213100" y="4356100"/>
                </a:cubicBezTo>
                <a:lnTo>
                  <a:pt x="3213100" y="4305300"/>
                </a:lnTo>
                <a:cubicBezTo>
                  <a:pt x="3213100" y="4051300"/>
                  <a:pt x="3289300" y="3848100"/>
                  <a:pt x="3378200" y="3848100"/>
                </a:cubicBezTo>
                <a:cubicBezTo>
                  <a:pt x="3454400" y="3848100"/>
                  <a:pt x="3530600" y="3644900"/>
                  <a:pt x="3530600" y="3390900"/>
                </a:cubicBezTo>
                <a:lnTo>
                  <a:pt x="3530600" y="3009900"/>
                </a:lnTo>
                <a:cubicBezTo>
                  <a:pt x="3530600" y="2768600"/>
                  <a:pt x="3606800" y="2565400"/>
                  <a:pt x="3695700" y="2565400"/>
                </a:cubicBezTo>
                <a:cubicBezTo>
                  <a:pt x="3784600" y="2565400"/>
                  <a:pt x="3848100" y="2489200"/>
                  <a:pt x="3848100" y="2400300"/>
                </a:cubicBezTo>
                <a:cubicBezTo>
                  <a:pt x="3848100" y="2311400"/>
                  <a:pt x="3644900" y="2235200"/>
                  <a:pt x="3403600" y="2235200"/>
                </a:cubicBezTo>
                <a:lnTo>
                  <a:pt x="2705100" y="2235200"/>
                </a:lnTo>
                <a:cubicBezTo>
                  <a:pt x="2451100" y="2235200"/>
                  <a:pt x="2108200" y="2387600"/>
                  <a:pt x="1930400" y="2565400"/>
                </a:cubicBezTo>
                <a:lnTo>
                  <a:pt x="1612900" y="2882900"/>
                </a:lnTo>
                <a:cubicBezTo>
                  <a:pt x="1435100" y="3060700"/>
                  <a:pt x="1282700" y="3352800"/>
                  <a:pt x="1282700" y="3517900"/>
                </a:cubicBezTo>
                <a:cubicBezTo>
                  <a:pt x="1282700" y="3695700"/>
                  <a:pt x="1219200" y="3848100"/>
                  <a:pt x="1130300" y="3848100"/>
                </a:cubicBezTo>
                <a:cubicBezTo>
                  <a:pt x="1041400" y="3848100"/>
                  <a:pt x="965200" y="4051300"/>
                  <a:pt x="965200" y="4305300"/>
                </a:cubicBezTo>
                <a:close/>
                <a:moveTo>
                  <a:pt x="4051300" y="8674100"/>
                </a:moveTo>
                <a:moveTo>
                  <a:pt x="6426200" y="4025900"/>
                </a:moveTo>
                <a:lnTo>
                  <a:pt x="6426200" y="3009900"/>
                </a:lnTo>
                <a:cubicBezTo>
                  <a:pt x="6426200" y="2768600"/>
                  <a:pt x="6350000" y="2489200"/>
                  <a:pt x="6261100" y="2400300"/>
                </a:cubicBezTo>
                <a:cubicBezTo>
                  <a:pt x="6172200" y="2311400"/>
                  <a:pt x="5892800" y="2235200"/>
                  <a:pt x="5638800" y="2235200"/>
                </a:cubicBezTo>
                <a:lnTo>
                  <a:pt x="4953000" y="2235200"/>
                </a:lnTo>
                <a:cubicBezTo>
                  <a:pt x="4622800" y="2235200"/>
                  <a:pt x="4495800" y="2362200"/>
                  <a:pt x="4495800" y="2692400"/>
                </a:cubicBezTo>
                <a:lnTo>
                  <a:pt x="4495800" y="3073400"/>
                </a:lnTo>
                <a:cubicBezTo>
                  <a:pt x="4495800" y="3314700"/>
                  <a:pt x="4419600" y="3517900"/>
                  <a:pt x="4330700" y="3517900"/>
                </a:cubicBezTo>
                <a:cubicBezTo>
                  <a:pt x="4241800" y="3517900"/>
                  <a:pt x="4178300" y="3733800"/>
                  <a:pt x="4178300" y="3975100"/>
                </a:cubicBezTo>
                <a:lnTo>
                  <a:pt x="4178300" y="4356100"/>
                </a:lnTo>
                <a:cubicBezTo>
                  <a:pt x="4178300" y="4597400"/>
                  <a:pt x="4102100" y="4800600"/>
                  <a:pt x="4013200" y="4800600"/>
                </a:cubicBezTo>
                <a:cubicBezTo>
                  <a:pt x="3924300" y="4800600"/>
                  <a:pt x="3848100" y="5016500"/>
                  <a:pt x="3848100" y="5257800"/>
                </a:cubicBezTo>
                <a:lnTo>
                  <a:pt x="3848100" y="5638800"/>
                </a:lnTo>
                <a:cubicBezTo>
                  <a:pt x="3848100" y="5880100"/>
                  <a:pt x="4064000" y="6096000"/>
                  <a:pt x="4305300" y="6096000"/>
                </a:cubicBezTo>
                <a:lnTo>
                  <a:pt x="4356100" y="6096000"/>
                </a:lnTo>
                <a:cubicBezTo>
                  <a:pt x="4610100" y="6096000"/>
                  <a:pt x="4813300" y="6019800"/>
                  <a:pt x="4813300" y="5930900"/>
                </a:cubicBezTo>
                <a:cubicBezTo>
                  <a:pt x="4813300" y="5842000"/>
                  <a:pt x="4965700" y="5765800"/>
                  <a:pt x="5130800" y="5765800"/>
                </a:cubicBezTo>
                <a:cubicBezTo>
                  <a:pt x="5549900" y="5765800"/>
                  <a:pt x="6096000" y="5219700"/>
                  <a:pt x="6096000" y="4800600"/>
                </a:cubicBezTo>
                <a:cubicBezTo>
                  <a:pt x="6096000" y="4635500"/>
                  <a:pt x="6172200" y="4483100"/>
                  <a:pt x="6261100" y="4483100"/>
                </a:cubicBezTo>
                <a:cubicBezTo>
                  <a:pt x="6350000" y="4483100"/>
                  <a:pt x="6426200" y="4279900"/>
                  <a:pt x="6426200" y="4025900"/>
                </a:cubicBezTo>
                <a:close/>
                <a:moveTo>
                  <a:pt x="43307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70" name="Freeform 15970"/>
          <p:cNvSpPr/>
          <p:nvPr/>
        </p:nvSpPr>
        <p:spPr>
          <a:xfrm rot="0" flipH="0" flipV="0">
            <a:off x="20674346" y="19415207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71" name="Freeform 15971"/>
          <p:cNvSpPr/>
          <p:nvPr/>
        </p:nvSpPr>
        <p:spPr>
          <a:xfrm rot="0" flipH="0" flipV="0">
            <a:off x="20701285" y="19489407"/>
            <a:ext cx="12185" cy="21355"/>
          </a:xfrm>
          <a:custGeom>
            <a:pathLst>
              <a:path w="1282700" h="2247900">
                <a:moveTo>
                  <a:pt x="1282700" y="647700"/>
                </a:moveTo>
                <a:cubicBezTo>
                  <a:pt x="1282700" y="1003300"/>
                  <a:pt x="1206500" y="1282700"/>
                  <a:pt x="1130300" y="1282700"/>
                </a:cubicBezTo>
                <a:cubicBezTo>
                  <a:pt x="1041400" y="1282700"/>
                  <a:pt x="965200" y="1435100"/>
                  <a:pt x="965200" y="1612900"/>
                </a:cubicBezTo>
                <a:cubicBezTo>
                  <a:pt x="965200" y="1778000"/>
                  <a:pt x="889000" y="1930400"/>
                  <a:pt x="800100" y="1930400"/>
                </a:cubicBezTo>
                <a:cubicBezTo>
                  <a:pt x="711200" y="1930400"/>
                  <a:pt x="647700" y="1993900"/>
                  <a:pt x="647700" y="2082800"/>
                </a:cubicBezTo>
                <a:cubicBezTo>
                  <a:pt x="647700" y="2171700"/>
                  <a:pt x="495300" y="2247900"/>
                  <a:pt x="317500" y="2247900"/>
                </a:cubicBezTo>
                <a:cubicBezTo>
                  <a:pt x="139700" y="2247900"/>
                  <a:pt x="0" y="2032000"/>
                  <a:pt x="0" y="1765300"/>
                </a:cubicBezTo>
                <a:cubicBezTo>
                  <a:pt x="0" y="1498600"/>
                  <a:pt x="76200" y="1282700"/>
                  <a:pt x="165100" y="1282700"/>
                </a:cubicBezTo>
                <a:cubicBezTo>
                  <a:pt x="254000" y="1282700"/>
                  <a:pt x="317500" y="1143000"/>
                  <a:pt x="317500" y="965200"/>
                </a:cubicBezTo>
                <a:cubicBezTo>
                  <a:pt x="317500" y="787400"/>
                  <a:pt x="393700" y="647700"/>
                  <a:pt x="482600" y="647700"/>
                </a:cubicBezTo>
                <a:cubicBezTo>
                  <a:pt x="571500" y="647700"/>
                  <a:pt x="647700" y="571500"/>
                  <a:pt x="647700" y="482600"/>
                </a:cubicBezTo>
                <a:cubicBezTo>
                  <a:pt x="647700" y="393700"/>
                  <a:pt x="711200" y="317500"/>
                  <a:pt x="800100" y="317500"/>
                </a:cubicBezTo>
                <a:cubicBezTo>
                  <a:pt x="889000" y="317500"/>
                  <a:pt x="965200" y="254000"/>
                  <a:pt x="965200" y="165100"/>
                </a:cubicBezTo>
                <a:cubicBezTo>
                  <a:pt x="965200" y="76200"/>
                  <a:pt x="1041400" y="0"/>
                  <a:pt x="1130300" y="0"/>
                </a:cubicBezTo>
                <a:cubicBezTo>
                  <a:pt x="1206500" y="0"/>
                  <a:pt x="1282700" y="292100"/>
                  <a:pt x="1282700" y="647700"/>
                </a:cubicBezTo>
                <a:close/>
                <a:moveTo>
                  <a:pt x="698500" y="99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72" name="Freeform 15972"/>
          <p:cNvSpPr/>
          <p:nvPr/>
        </p:nvSpPr>
        <p:spPr>
          <a:xfrm rot="0" flipH="0" flipV="0">
            <a:off x="20733171" y="19417499"/>
            <a:ext cx="56343" cy="80835"/>
          </a:xfrm>
          <a:custGeom>
            <a:pathLst>
              <a:path w="5930900" h="8509000">
                <a:moveTo>
                  <a:pt x="3873500" y="8509000"/>
                </a:moveTo>
                <a:lnTo>
                  <a:pt x="457200" y="8509000"/>
                </a:lnTo>
                <a:cubicBezTo>
                  <a:pt x="203200" y="8509000"/>
                  <a:pt x="0" y="8394700"/>
                  <a:pt x="0" y="8267700"/>
                </a:cubicBezTo>
                <a:cubicBezTo>
                  <a:pt x="0" y="8128000"/>
                  <a:pt x="127000" y="7874000"/>
                  <a:pt x="292100" y="7683500"/>
                </a:cubicBezTo>
                <a:lnTo>
                  <a:pt x="4991100" y="2336800"/>
                </a:lnTo>
                <a:cubicBezTo>
                  <a:pt x="5613400" y="1638300"/>
                  <a:pt x="5156200" y="800100"/>
                  <a:pt x="4152900" y="800100"/>
                </a:cubicBezTo>
                <a:lnTo>
                  <a:pt x="4140200" y="800100"/>
                </a:lnTo>
                <a:cubicBezTo>
                  <a:pt x="3898900" y="800100"/>
                  <a:pt x="3530600" y="952500"/>
                  <a:pt x="3340100" y="1143000"/>
                </a:cubicBezTo>
                <a:lnTo>
                  <a:pt x="2844800" y="1612900"/>
                </a:lnTo>
                <a:cubicBezTo>
                  <a:pt x="2362200" y="2070100"/>
                  <a:pt x="2032000" y="2197100"/>
                  <a:pt x="1841500" y="2006600"/>
                </a:cubicBezTo>
                <a:cubicBezTo>
                  <a:pt x="1651000" y="1816100"/>
                  <a:pt x="1790700" y="1257300"/>
                  <a:pt x="2082800" y="965200"/>
                </a:cubicBezTo>
                <a:lnTo>
                  <a:pt x="2565400" y="482600"/>
                </a:lnTo>
                <a:cubicBezTo>
                  <a:pt x="2908300" y="139700"/>
                  <a:pt x="3340100" y="0"/>
                  <a:pt x="4064000" y="0"/>
                </a:cubicBezTo>
                <a:lnTo>
                  <a:pt x="4673600" y="0"/>
                </a:lnTo>
                <a:cubicBezTo>
                  <a:pt x="5422900" y="0"/>
                  <a:pt x="5930900" y="457200"/>
                  <a:pt x="5930900" y="1092200"/>
                </a:cubicBezTo>
                <a:lnTo>
                  <a:pt x="5930900" y="2273300"/>
                </a:lnTo>
                <a:cubicBezTo>
                  <a:pt x="5930900" y="2527300"/>
                  <a:pt x="5816600" y="2882900"/>
                  <a:pt x="5676900" y="3073400"/>
                </a:cubicBezTo>
                <a:lnTo>
                  <a:pt x="5283200" y="3606800"/>
                </a:lnTo>
                <a:cubicBezTo>
                  <a:pt x="5143500" y="3797300"/>
                  <a:pt x="4876800" y="4102100"/>
                  <a:pt x="4711700" y="4292600"/>
                </a:cubicBezTo>
                <a:lnTo>
                  <a:pt x="2082800" y="7112000"/>
                </a:lnTo>
                <a:cubicBezTo>
                  <a:pt x="1905000" y="7302500"/>
                  <a:pt x="1765300" y="7480300"/>
                  <a:pt x="1765300" y="7505700"/>
                </a:cubicBezTo>
                <a:cubicBezTo>
                  <a:pt x="1765300" y="7594600"/>
                  <a:pt x="2197100" y="7696200"/>
                  <a:pt x="2616200" y="7696200"/>
                </a:cubicBezTo>
                <a:lnTo>
                  <a:pt x="3556000" y="7696200"/>
                </a:lnTo>
                <a:cubicBezTo>
                  <a:pt x="4064000" y="7696200"/>
                  <a:pt x="4330700" y="7899400"/>
                  <a:pt x="4330700" y="8267700"/>
                </a:cubicBezTo>
                <a:cubicBezTo>
                  <a:pt x="4330700" y="8394700"/>
                  <a:pt x="4127500" y="8509000"/>
                  <a:pt x="3873500" y="8509000"/>
                </a:cubicBezTo>
                <a:close/>
                <a:moveTo>
                  <a:pt x="317500" y="8559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73" name="Freeform 15973"/>
          <p:cNvSpPr/>
          <p:nvPr/>
        </p:nvSpPr>
        <p:spPr>
          <a:xfrm rot="0" flipH="0" flipV="0">
            <a:off x="20798477" y="19440664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74" name="Freeform 15974"/>
          <p:cNvSpPr/>
          <p:nvPr/>
        </p:nvSpPr>
        <p:spPr>
          <a:xfrm rot="0" flipH="0" flipV="0">
            <a:off x="20867643" y="19440181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75" name="Freeform 15975"/>
          <p:cNvSpPr/>
          <p:nvPr/>
        </p:nvSpPr>
        <p:spPr>
          <a:xfrm rot="0" flipH="0" flipV="0">
            <a:off x="20992694" y="19414896"/>
            <a:ext cx="47294" cy="84455"/>
          </a:xfrm>
          <a:custGeom>
            <a:pathLst>
              <a:path w="3378200" h="6032500">
                <a:moveTo>
                  <a:pt x="76200" y="4419600"/>
                </a:moveTo>
                <a:lnTo>
                  <a:pt x="965200" y="1028700"/>
                </a:lnTo>
                <a:cubicBezTo>
                  <a:pt x="1016000" y="863600"/>
                  <a:pt x="1143000" y="622300"/>
                  <a:pt x="1257300" y="508000"/>
                </a:cubicBezTo>
                <a:lnTo>
                  <a:pt x="1371600" y="381000"/>
                </a:lnTo>
                <a:cubicBezTo>
                  <a:pt x="1485900" y="254000"/>
                  <a:pt x="1727200" y="127000"/>
                  <a:pt x="1905000" y="101600"/>
                </a:cubicBezTo>
                <a:lnTo>
                  <a:pt x="2006600" y="88900"/>
                </a:lnTo>
                <a:cubicBezTo>
                  <a:pt x="2628900" y="0"/>
                  <a:pt x="2857500" y="38100"/>
                  <a:pt x="3086100" y="317500"/>
                </a:cubicBezTo>
                <a:lnTo>
                  <a:pt x="3187700" y="444500"/>
                </a:lnTo>
                <a:cubicBezTo>
                  <a:pt x="3289300" y="571500"/>
                  <a:pt x="3378200" y="800100"/>
                  <a:pt x="3378200" y="977900"/>
                </a:cubicBezTo>
                <a:lnTo>
                  <a:pt x="3378200" y="1041400"/>
                </a:lnTo>
                <a:cubicBezTo>
                  <a:pt x="3378200" y="1206500"/>
                  <a:pt x="3289300" y="1473200"/>
                  <a:pt x="3175000" y="1625600"/>
                </a:cubicBezTo>
                <a:lnTo>
                  <a:pt x="3136900" y="1676400"/>
                </a:lnTo>
                <a:cubicBezTo>
                  <a:pt x="2895600" y="2019300"/>
                  <a:pt x="2895600" y="2057400"/>
                  <a:pt x="3162300" y="2324100"/>
                </a:cubicBezTo>
                <a:cubicBezTo>
                  <a:pt x="3276600" y="2451100"/>
                  <a:pt x="3378200" y="2679700"/>
                  <a:pt x="3378200" y="2857500"/>
                </a:cubicBezTo>
                <a:lnTo>
                  <a:pt x="3378200" y="3759200"/>
                </a:lnTo>
                <a:cubicBezTo>
                  <a:pt x="3378200" y="3924300"/>
                  <a:pt x="3340100" y="4191000"/>
                  <a:pt x="3289300" y="4343400"/>
                </a:cubicBezTo>
                <a:lnTo>
                  <a:pt x="3263900" y="4406900"/>
                </a:lnTo>
                <a:cubicBezTo>
                  <a:pt x="3098800" y="4927600"/>
                  <a:pt x="3009900" y="5092700"/>
                  <a:pt x="2794000" y="5308600"/>
                </a:cubicBezTo>
                <a:lnTo>
                  <a:pt x="2501900" y="5588000"/>
                </a:lnTo>
                <a:cubicBezTo>
                  <a:pt x="2222500" y="5880100"/>
                  <a:pt x="1866900" y="6032500"/>
                  <a:pt x="1485900" y="6032500"/>
                </a:cubicBezTo>
                <a:lnTo>
                  <a:pt x="1181100" y="6032500"/>
                </a:lnTo>
                <a:cubicBezTo>
                  <a:pt x="482600" y="6032500"/>
                  <a:pt x="0" y="5575300"/>
                  <a:pt x="0" y="4914900"/>
                </a:cubicBezTo>
                <a:cubicBezTo>
                  <a:pt x="0" y="4813300"/>
                  <a:pt x="38100" y="4584700"/>
                  <a:pt x="76200" y="4419600"/>
                </a:cubicBezTo>
                <a:close/>
                <a:moveTo>
                  <a:pt x="1358900" y="5994400"/>
                </a:moveTo>
                <a:moveTo>
                  <a:pt x="1727200" y="1892300"/>
                </a:moveTo>
                <a:lnTo>
                  <a:pt x="1816100" y="1892300"/>
                </a:lnTo>
                <a:cubicBezTo>
                  <a:pt x="1981200" y="1892300"/>
                  <a:pt x="2247900" y="1803400"/>
                  <a:pt x="2400300" y="1689100"/>
                </a:cubicBezTo>
                <a:lnTo>
                  <a:pt x="2451100" y="1651000"/>
                </a:lnTo>
                <a:cubicBezTo>
                  <a:pt x="2603500" y="1549400"/>
                  <a:pt x="2717800" y="1320800"/>
                  <a:pt x="2717800" y="1143000"/>
                </a:cubicBezTo>
                <a:lnTo>
                  <a:pt x="2717800" y="1066800"/>
                </a:lnTo>
                <a:cubicBezTo>
                  <a:pt x="2717800" y="749300"/>
                  <a:pt x="2654300" y="698500"/>
                  <a:pt x="2311400" y="698500"/>
                </a:cubicBezTo>
                <a:cubicBezTo>
                  <a:pt x="1917700" y="698500"/>
                  <a:pt x="1676400" y="825500"/>
                  <a:pt x="1562100" y="1092200"/>
                </a:cubicBezTo>
                <a:lnTo>
                  <a:pt x="1536700" y="1181100"/>
                </a:lnTo>
                <a:cubicBezTo>
                  <a:pt x="1473200" y="1333500"/>
                  <a:pt x="1422400" y="1549400"/>
                  <a:pt x="1422400" y="1676400"/>
                </a:cubicBezTo>
                <a:cubicBezTo>
                  <a:pt x="1422400" y="1790700"/>
                  <a:pt x="1562100" y="1892300"/>
                  <a:pt x="1727200" y="1892300"/>
                </a:cubicBezTo>
                <a:close/>
                <a:moveTo>
                  <a:pt x="3886200" y="5994400"/>
                </a:moveTo>
                <a:moveTo>
                  <a:pt x="876300" y="3441700"/>
                </a:moveTo>
                <a:lnTo>
                  <a:pt x="711200" y="4267200"/>
                </a:lnTo>
                <a:cubicBezTo>
                  <a:pt x="673100" y="4419600"/>
                  <a:pt x="660400" y="4686300"/>
                  <a:pt x="685800" y="4838700"/>
                </a:cubicBezTo>
                <a:lnTo>
                  <a:pt x="723900" y="5092700"/>
                </a:lnTo>
                <a:cubicBezTo>
                  <a:pt x="749300" y="5270500"/>
                  <a:pt x="863600" y="5372100"/>
                  <a:pt x="1066800" y="5372100"/>
                </a:cubicBezTo>
                <a:lnTo>
                  <a:pt x="1549400" y="5372100"/>
                </a:lnTo>
                <a:cubicBezTo>
                  <a:pt x="1714500" y="5372100"/>
                  <a:pt x="1955800" y="5270500"/>
                  <a:pt x="2070100" y="5156200"/>
                </a:cubicBezTo>
                <a:lnTo>
                  <a:pt x="2209800" y="5016500"/>
                </a:lnTo>
                <a:cubicBezTo>
                  <a:pt x="2336800" y="4889500"/>
                  <a:pt x="2463800" y="4660900"/>
                  <a:pt x="2514600" y="4495800"/>
                </a:cubicBezTo>
                <a:lnTo>
                  <a:pt x="2755900" y="3594100"/>
                </a:lnTo>
                <a:cubicBezTo>
                  <a:pt x="2844800" y="3251200"/>
                  <a:pt x="2857500" y="2870200"/>
                  <a:pt x="2768600" y="2654300"/>
                </a:cubicBezTo>
                <a:cubicBezTo>
                  <a:pt x="2730500" y="2565400"/>
                  <a:pt x="2565400" y="2476500"/>
                  <a:pt x="2400300" y="2463800"/>
                </a:cubicBezTo>
                <a:lnTo>
                  <a:pt x="2374900" y="2463800"/>
                </a:lnTo>
                <a:cubicBezTo>
                  <a:pt x="1727200" y="2413000"/>
                  <a:pt x="1409700" y="2501900"/>
                  <a:pt x="1193800" y="2794000"/>
                </a:cubicBezTo>
                <a:lnTo>
                  <a:pt x="1117600" y="2895600"/>
                </a:lnTo>
                <a:cubicBezTo>
                  <a:pt x="1016000" y="3035300"/>
                  <a:pt x="914400" y="3276600"/>
                  <a:pt x="876300" y="3441700"/>
                </a:cubicBezTo>
                <a:close/>
                <a:moveTo>
                  <a:pt x="23368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76" name="Freeform 15976"/>
          <p:cNvSpPr/>
          <p:nvPr/>
        </p:nvSpPr>
        <p:spPr>
          <a:xfrm rot="0" flipH="0" flipV="0">
            <a:off x="21105540" y="19415569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77" name="Freeform 15977"/>
          <p:cNvSpPr/>
          <p:nvPr/>
        </p:nvSpPr>
        <p:spPr>
          <a:xfrm rot="0" flipH="0" flipV="0">
            <a:off x="21164802" y="19416534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78" name="Freeform 15978"/>
          <p:cNvSpPr/>
          <p:nvPr/>
        </p:nvSpPr>
        <p:spPr>
          <a:xfrm rot="0" flipH="0" flipV="0">
            <a:off x="21222616" y="1944078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79" name="Freeform 15979"/>
          <p:cNvSpPr/>
          <p:nvPr/>
        </p:nvSpPr>
        <p:spPr>
          <a:xfrm rot="0" flipH="0" flipV="0">
            <a:off x="21334210" y="1944090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80" name="Freeform 15980"/>
          <p:cNvSpPr/>
          <p:nvPr/>
        </p:nvSpPr>
        <p:spPr>
          <a:xfrm rot="0" flipH="0" flipV="0">
            <a:off x="21402907" y="1944078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81" name="Freeform 15981"/>
          <p:cNvSpPr/>
          <p:nvPr/>
        </p:nvSpPr>
        <p:spPr>
          <a:xfrm rot="0" flipH="0" flipV="0">
            <a:off x="21470277" y="1944078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82" name="Freeform 15982"/>
          <p:cNvSpPr/>
          <p:nvPr/>
        </p:nvSpPr>
        <p:spPr>
          <a:xfrm rot="0" flipH="0" flipV="0">
            <a:off x="21526305" y="1944114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83" name="Freeform 15983"/>
          <p:cNvSpPr/>
          <p:nvPr/>
        </p:nvSpPr>
        <p:spPr>
          <a:xfrm rot="0" flipH="0" flipV="0">
            <a:off x="21638973" y="19416534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84" name="Freeform 15984"/>
          <p:cNvSpPr/>
          <p:nvPr/>
        </p:nvSpPr>
        <p:spPr>
          <a:xfrm rot="0" flipH="0" flipV="0">
            <a:off x="21713006" y="19416413"/>
            <a:ext cx="17252" cy="24371"/>
          </a:xfrm>
          <a:custGeom>
            <a:pathLst>
              <a:path w="1816100" h="2565400">
                <a:moveTo>
                  <a:pt x="190500" y="1638300"/>
                </a:moveTo>
                <a:lnTo>
                  <a:pt x="863600" y="279400"/>
                </a:lnTo>
                <a:cubicBezTo>
                  <a:pt x="952500" y="114300"/>
                  <a:pt x="1130300" y="0"/>
                  <a:pt x="1333500" y="0"/>
                </a:cubicBezTo>
                <a:lnTo>
                  <a:pt x="1485900" y="0"/>
                </a:lnTo>
                <a:cubicBezTo>
                  <a:pt x="1663700" y="0"/>
                  <a:pt x="1816100" y="139700"/>
                  <a:pt x="1816100" y="317500"/>
                </a:cubicBezTo>
                <a:cubicBezTo>
                  <a:pt x="1816100" y="495300"/>
                  <a:pt x="1739900" y="762000"/>
                  <a:pt x="1663700" y="914400"/>
                </a:cubicBezTo>
                <a:lnTo>
                  <a:pt x="1054100" y="2070100"/>
                </a:lnTo>
                <a:cubicBezTo>
                  <a:pt x="850900" y="2438400"/>
                  <a:pt x="723900" y="2565400"/>
                  <a:pt x="533400" y="2565400"/>
                </a:cubicBezTo>
                <a:cubicBezTo>
                  <a:pt x="444500" y="2565400"/>
                  <a:pt x="292100" y="2489200"/>
                  <a:pt x="203200" y="2400300"/>
                </a:cubicBezTo>
                <a:cubicBezTo>
                  <a:pt x="12700" y="2209800"/>
                  <a:pt x="0" y="2006600"/>
                  <a:pt x="190500" y="1638300"/>
                </a:cubicBezTo>
                <a:close/>
                <a:moveTo>
                  <a:pt x="49657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85" name="Freeform 15985"/>
          <p:cNvSpPr/>
          <p:nvPr/>
        </p:nvSpPr>
        <p:spPr>
          <a:xfrm rot="0" flipH="0" flipV="0">
            <a:off x="21740348" y="19441026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86" name="Freeform 15986"/>
          <p:cNvSpPr/>
          <p:nvPr/>
        </p:nvSpPr>
        <p:spPr>
          <a:xfrm rot="0" flipH="0" flipV="0">
            <a:off x="21801230" y="1944078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87" name="Freeform 15987"/>
          <p:cNvSpPr/>
          <p:nvPr/>
        </p:nvSpPr>
        <p:spPr>
          <a:xfrm rot="0" flipH="0" flipV="0">
            <a:off x="21858493" y="1944078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88" name="Freeform 15988"/>
          <p:cNvSpPr/>
          <p:nvPr/>
        </p:nvSpPr>
        <p:spPr>
          <a:xfrm rot="0" flipH="0" flipV="0">
            <a:off x="21924685" y="1944114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89" name="Freeform 15989"/>
          <p:cNvSpPr/>
          <p:nvPr/>
        </p:nvSpPr>
        <p:spPr>
          <a:xfrm rot="0" flipH="0" flipV="0">
            <a:off x="21984723" y="1944114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90" name="Freeform 15990"/>
          <p:cNvSpPr/>
          <p:nvPr/>
        </p:nvSpPr>
        <p:spPr>
          <a:xfrm rot="0" flipH="0" flipV="0">
            <a:off x="22045002" y="19441026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91" name="Freeform 15991"/>
          <p:cNvSpPr/>
          <p:nvPr/>
        </p:nvSpPr>
        <p:spPr>
          <a:xfrm rot="0" flipH="0" flipV="0">
            <a:off x="22104799" y="19440664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92" name="Freeform 15992"/>
          <p:cNvSpPr/>
          <p:nvPr/>
        </p:nvSpPr>
        <p:spPr>
          <a:xfrm rot="0" flipH="0" flipV="0">
            <a:off x="22226499" y="19416172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93" name="Freeform 15993"/>
          <p:cNvSpPr/>
          <p:nvPr/>
        </p:nvSpPr>
        <p:spPr>
          <a:xfrm rot="0" flipH="0" flipV="0">
            <a:off x="22285523" y="19440664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94" name="Freeform 15994"/>
          <p:cNvSpPr/>
          <p:nvPr/>
        </p:nvSpPr>
        <p:spPr>
          <a:xfrm rot="0" flipH="0" flipV="0">
            <a:off x="22339968" y="19416293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95" name="Freeform 15995"/>
          <p:cNvSpPr/>
          <p:nvPr/>
        </p:nvSpPr>
        <p:spPr>
          <a:xfrm rot="0" flipH="0" flipV="0">
            <a:off x="22377671" y="19441147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96" name="Rectangle 15996"/>
          <p:cNvSpPr/>
          <p:nvPr/>
        </p:nvSpPr>
        <p:spPr>
          <a:xfrm rot="0" flipH="0" flipV="0">
            <a:off x="15169263" y="19380053"/>
            <a:ext cx="1319436" cy="410756"/>
          </a:xfrm>
          <a:prstGeom prst="rect">
            <a:avLst/>
          </a:prstGeom>
        </p:spPr>
      </p:sp>
      <p:sp>
        <p:nvSpPr>
          <p:cNvPr id="15997" name="Freeform 15997"/>
          <p:cNvSpPr/>
          <p:nvPr/>
        </p:nvSpPr>
        <p:spPr>
          <a:xfrm rot="0" flipH="0" flipV="0">
            <a:off x="15181931" y="19688257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98" name="Freeform 15998"/>
          <p:cNvSpPr/>
          <p:nvPr/>
        </p:nvSpPr>
        <p:spPr>
          <a:xfrm rot="0" flipH="0" flipV="0">
            <a:off x="15207059" y="19689343"/>
            <a:ext cx="58394" cy="83851"/>
          </a:xfrm>
          <a:custGeom>
            <a:pathLst>
              <a:path w="6146800" h="8826500">
                <a:moveTo>
                  <a:pt x="4406900" y="1117600"/>
                </a:moveTo>
                <a:lnTo>
                  <a:pt x="2298700" y="1054100"/>
                </a:lnTo>
                <a:cubicBezTo>
                  <a:pt x="2120900" y="1041400"/>
                  <a:pt x="1968500" y="914400"/>
                  <a:pt x="1968500" y="762000"/>
                </a:cubicBezTo>
                <a:cubicBezTo>
                  <a:pt x="1968500" y="304800"/>
                  <a:pt x="2387600" y="0"/>
                  <a:pt x="3009900" y="0"/>
                </a:cubicBezTo>
                <a:lnTo>
                  <a:pt x="4533900" y="0"/>
                </a:lnTo>
                <a:cubicBezTo>
                  <a:pt x="4711700" y="0"/>
                  <a:pt x="4978400" y="63500"/>
                  <a:pt x="5118100" y="152400"/>
                </a:cubicBezTo>
                <a:lnTo>
                  <a:pt x="5346700" y="279400"/>
                </a:lnTo>
                <a:cubicBezTo>
                  <a:pt x="5702300" y="482600"/>
                  <a:pt x="5803900" y="584200"/>
                  <a:pt x="5969000" y="990600"/>
                </a:cubicBezTo>
                <a:lnTo>
                  <a:pt x="5994400" y="1041400"/>
                </a:lnTo>
                <a:cubicBezTo>
                  <a:pt x="6070600" y="1231900"/>
                  <a:pt x="6146800" y="1536700"/>
                  <a:pt x="6146800" y="1714500"/>
                </a:cubicBezTo>
                <a:lnTo>
                  <a:pt x="6146800" y="2082800"/>
                </a:lnTo>
                <a:cubicBezTo>
                  <a:pt x="6146800" y="2260600"/>
                  <a:pt x="6096000" y="2527300"/>
                  <a:pt x="6032500" y="2692400"/>
                </a:cubicBezTo>
                <a:lnTo>
                  <a:pt x="5829300" y="3187700"/>
                </a:lnTo>
                <a:cubicBezTo>
                  <a:pt x="5765800" y="3352800"/>
                  <a:pt x="5613400" y="3568700"/>
                  <a:pt x="5486400" y="3683000"/>
                </a:cubicBezTo>
                <a:lnTo>
                  <a:pt x="5270500" y="3886200"/>
                </a:lnTo>
                <a:cubicBezTo>
                  <a:pt x="5143500" y="4000500"/>
                  <a:pt x="5067300" y="4203700"/>
                  <a:pt x="5105400" y="4330700"/>
                </a:cubicBezTo>
                <a:cubicBezTo>
                  <a:pt x="5143500" y="4457700"/>
                  <a:pt x="5181600" y="4711700"/>
                  <a:pt x="5181600" y="4889500"/>
                </a:cubicBezTo>
                <a:lnTo>
                  <a:pt x="5181600" y="5930900"/>
                </a:lnTo>
                <a:cubicBezTo>
                  <a:pt x="5181600" y="6108700"/>
                  <a:pt x="5130800" y="6388100"/>
                  <a:pt x="5067300" y="6540500"/>
                </a:cubicBezTo>
                <a:lnTo>
                  <a:pt x="4699000" y="7518400"/>
                </a:lnTo>
                <a:cubicBezTo>
                  <a:pt x="4572000" y="7874000"/>
                  <a:pt x="4445000" y="7988300"/>
                  <a:pt x="4114800" y="8115300"/>
                </a:cubicBezTo>
                <a:cubicBezTo>
                  <a:pt x="3975100" y="8166100"/>
                  <a:pt x="3733800" y="8280400"/>
                  <a:pt x="3568700" y="8356600"/>
                </a:cubicBezTo>
                <a:cubicBezTo>
                  <a:pt x="3416300" y="8445500"/>
                  <a:pt x="3136900" y="8572500"/>
                  <a:pt x="2946400" y="8636000"/>
                </a:cubicBezTo>
                <a:lnTo>
                  <a:pt x="2705100" y="8712200"/>
                </a:lnTo>
                <a:cubicBezTo>
                  <a:pt x="2527300" y="8775700"/>
                  <a:pt x="2235200" y="8826500"/>
                  <a:pt x="2057400" y="8826500"/>
                </a:cubicBezTo>
                <a:lnTo>
                  <a:pt x="1968500" y="8826500"/>
                </a:lnTo>
                <a:cubicBezTo>
                  <a:pt x="1790700" y="8826500"/>
                  <a:pt x="1511300" y="8813800"/>
                  <a:pt x="1333500" y="8801100"/>
                </a:cubicBezTo>
                <a:lnTo>
                  <a:pt x="546100" y="8763000"/>
                </a:lnTo>
                <a:cubicBezTo>
                  <a:pt x="368300" y="8750300"/>
                  <a:pt x="190500" y="8636000"/>
                  <a:pt x="139700" y="8496300"/>
                </a:cubicBezTo>
                <a:cubicBezTo>
                  <a:pt x="0" y="8153400"/>
                  <a:pt x="38100" y="8089900"/>
                  <a:pt x="406400" y="7937500"/>
                </a:cubicBezTo>
                <a:cubicBezTo>
                  <a:pt x="520700" y="7899400"/>
                  <a:pt x="749300" y="7874000"/>
                  <a:pt x="927100" y="7886700"/>
                </a:cubicBezTo>
                <a:lnTo>
                  <a:pt x="2311400" y="7988300"/>
                </a:lnTo>
                <a:cubicBezTo>
                  <a:pt x="2489200" y="8001000"/>
                  <a:pt x="2755900" y="7950200"/>
                  <a:pt x="2895600" y="7861300"/>
                </a:cubicBezTo>
                <a:lnTo>
                  <a:pt x="3416300" y="7581900"/>
                </a:lnTo>
                <a:cubicBezTo>
                  <a:pt x="3797300" y="7378700"/>
                  <a:pt x="3886200" y="7264400"/>
                  <a:pt x="3987800" y="6896100"/>
                </a:cubicBezTo>
                <a:lnTo>
                  <a:pt x="4279900" y="5854700"/>
                </a:lnTo>
                <a:cubicBezTo>
                  <a:pt x="4432300" y="5334000"/>
                  <a:pt x="4394200" y="4991100"/>
                  <a:pt x="4152900" y="4749800"/>
                </a:cubicBezTo>
                <a:lnTo>
                  <a:pt x="4127500" y="4711700"/>
                </a:lnTo>
                <a:cubicBezTo>
                  <a:pt x="4000500" y="4597400"/>
                  <a:pt x="3746500" y="4495800"/>
                  <a:pt x="3581400" y="4495800"/>
                </a:cubicBezTo>
                <a:lnTo>
                  <a:pt x="2616200" y="4495800"/>
                </a:lnTo>
                <a:cubicBezTo>
                  <a:pt x="2438400" y="4495800"/>
                  <a:pt x="2260600" y="4457700"/>
                  <a:pt x="2209800" y="4406900"/>
                </a:cubicBezTo>
                <a:cubicBezTo>
                  <a:pt x="2108200" y="4305300"/>
                  <a:pt x="2108200" y="3708400"/>
                  <a:pt x="2209800" y="3606800"/>
                </a:cubicBezTo>
                <a:cubicBezTo>
                  <a:pt x="2260600" y="3568700"/>
                  <a:pt x="2438400" y="3530600"/>
                  <a:pt x="2616200" y="3530600"/>
                </a:cubicBezTo>
                <a:lnTo>
                  <a:pt x="3898900" y="3530600"/>
                </a:lnTo>
                <a:cubicBezTo>
                  <a:pt x="4584700" y="3530600"/>
                  <a:pt x="5181600" y="2895600"/>
                  <a:pt x="5181600" y="2171700"/>
                </a:cubicBezTo>
                <a:lnTo>
                  <a:pt x="5181600" y="1600200"/>
                </a:lnTo>
                <a:cubicBezTo>
                  <a:pt x="5181600" y="1270000"/>
                  <a:pt x="4953000" y="1130300"/>
                  <a:pt x="4406900" y="1117600"/>
                </a:cubicBezTo>
                <a:close/>
                <a:moveTo>
                  <a:pt x="78486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5999" name="Freeform 15999"/>
          <p:cNvSpPr/>
          <p:nvPr/>
        </p:nvSpPr>
        <p:spPr>
          <a:xfrm rot="0" flipH="0" flipV="0">
            <a:off x="15264521" y="19759561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00" name="Freeform 16000"/>
          <p:cNvSpPr/>
          <p:nvPr/>
        </p:nvSpPr>
        <p:spPr>
          <a:xfrm rot="0" flipH="0" flipV="0">
            <a:off x="15340472" y="19578040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01" name="Freeform 16001"/>
          <p:cNvSpPr/>
          <p:nvPr/>
        </p:nvSpPr>
        <p:spPr>
          <a:xfrm rot="0" flipH="0" flipV="0">
            <a:off x="15402308" y="19577557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02" name="Freeform 16002"/>
          <p:cNvSpPr/>
          <p:nvPr/>
        </p:nvSpPr>
        <p:spPr>
          <a:xfrm rot="0" flipH="0" flipV="0">
            <a:off x="15454735" y="19577557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03" name="Freeform 16003"/>
          <p:cNvSpPr/>
          <p:nvPr/>
        </p:nvSpPr>
        <p:spPr>
          <a:xfrm rot="0" flipH="0" flipV="0">
            <a:off x="15523327" y="19577557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04" name="Freeform 16004"/>
          <p:cNvSpPr/>
          <p:nvPr/>
        </p:nvSpPr>
        <p:spPr>
          <a:xfrm rot="0" flipH="0" flipV="0">
            <a:off x="15582026" y="19577919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05" name="Freeform 16005"/>
          <p:cNvSpPr/>
          <p:nvPr/>
        </p:nvSpPr>
        <p:spPr>
          <a:xfrm rot="0" flipH="0" flipV="0">
            <a:off x="15663770" y="19578522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06" name="Freeform 16006"/>
          <p:cNvSpPr/>
          <p:nvPr/>
        </p:nvSpPr>
        <p:spPr>
          <a:xfrm rot="0" flipH="0" flipV="0">
            <a:off x="15718436" y="19577798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07" name="Freeform 16007"/>
          <p:cNvSpPr/>
          <p:nvPr/>
        </p:nvSpPr>
        <p:spPr>
          <a:xfrm rot="0" flipH="0" flipV="0">
            <a:off x="15788413" y="19553427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08" name="Freeform 16008"/>
          <p:cNvSpPr/>
          <p:nvPr/>
        </p:nvSpPr>
        <p:spPr>
          <a:xfrm rot="0" flipH="0" flipV="0">
            <a:off x="15824487" y="19552824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09" name="Freeform 16009"/>
          <p:cNvSpPr/>
          <p:nvPr/>
        </p:nvSpPr>
        <p:spPr>
          <a:xfrm rot="0" flipH="0" flipV="0">
            <a:off x="15937904" y="19577437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10" name="Freeform 16010"/>
          <p:cNvSpPr/>
          <p:nvPr/>
        </p:nvSpPr>
        <p:spPr>
          <a:xfrm rot="0" flipH="0" flipV="0">
            <a:off x="15998203" y="19577678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11" name="Freeform 16011"/>
          <p:cNvSpPr/>
          <p:nvPr/>
        </p:nvSpPr>
        <p:spPr>
          <a:xfrm rot="0" flipH="0" flipV="0">
            <a:off x="16065860" y="19577316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12" name="Freeform 16012"/>
          <p:cNvSpPr/>
          <p:nvPr/>
        </p:nvSpPr>
        <p:spPr>
          <a:xfrm rot="0" flipH="0" flipV="0">
            <a:off x="16137018" y="19577437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13" name="Freeform 16013"/>
          <p:cNvSpPr/>
          <p:nvPr/>
        </p:nvSpPr>
        <p:spPr>
          <a:xfrm rot="0" flipH="0" flipV="0">
            <a:off x="16203710" y="19577919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14" name="Freeform 16014"/>
          <p:cNvSpPr/>
          <p:nvPr/>
        </p:nvSpPr>
        <p:spPr>
          <a:xfrm rot="0" flipH="0" flipV="0">
            <a:off x="16279572" y="19577437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15" name="Freeform 16015"/>
          <p:cNvSpPr/>
          <p:nvPr/>
        </p:nvSpPr>
        <p:spPr>
          <a:xfrm rot="0" flipH="0" flipV="0">
            <a:off x="16335648" y="19577557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16" name="Freeform 16016"/>
          <p:cNvSpPr/>
          <p:nvPr/>
        </p:nvSpPr>
        <p:spPr>
          <a:xfrm rot="0" flipH="0" flipV="0">
            <a:off x="16406442" y="19578522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17" name="Freeform 16017"/>
          <p:cNvSpPr/>
          <p:nvPr/>
        </p:nvSpPr>
        <p:spPr>
          <a:xfrm rot="0" flipH="0" flipV="0">
            <a:off x="16462519" y="19623163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18" name="Rectangle 16018"/>
          <p:cNvSpPr/>
          <p:nvPr/>
        </p:nvSpPr>
        <p:spPr>
          <a:xfrm rot="0" flipH="0" flipV="0">
            <a:off x="15322805" y="19516451"/>
            <a:ext cx="7533151" cy="274358"/>
          </a:xfrm>
          <a:prstGeom prst="rect">
            <a:avLst/>
          </a:prstGeom>
        </p:spPr>
      </p:sp>
      <p:sp>
        <p:nvSpPr>
          <p:cNvPr id="16019" name="Freeform 16019"/>
          <p:cNvSpPr/>
          <p:nvPr/>
        </p:nvSpPr>
        <p:spPr>
          <a:xfrm rot="0" flipH="0" flipV="0">
            <a:off x="15343798" y="19686809"/>
            <a:ext cx="60928" cy="85299"/>
          </a:xfrm>
          <a:custGeom>
            <a:pathLst>
              <a:path w="6413500" h="8978900">
                <a:moveTo>
                  <a:pt x="457200" y="7886700"/>
                </a:moveTo>
                <a:lnTo>
                  <a:pt x="2590800" y="7988300"/>
                </a:lnTo>
                <a:cubicBezTo>
                  <a:pt x="3352800" y="8026400"/>
                  <a:pt x="4114800" y="7531100"/>
                  <a:pt x="4216400" y="6921500"/>
                </a:cubicBezTo>
                <a:cubicBezTo>
                  <a:pt x="4241800" y="6756400"/>
                  <a:pt x="4318000" y="6578600"/>
                  <a:pt x="4381500" y="6527800"/>
                </a:cubicBezTo>
                <a:cubicBezTo>
                  <a:pt x="4432300" y="6464300"/>
                  <a:pt x="4483100" y="6210300"/>
                  <a:pt x="4483100" y="5956300"/>
                </a:cubicBezTo>
                <a:lnTo>
                  <a:pt x="4483100" y="5422900"/>
                </a:lnTo>
                <a:cubicBezTo>
                  <a:pt x="4483100" y="4851400"/>
                  <a:pt x="4279900" y="4648200"/>
                  <a:pt x="3708400" y="4648200"/>
                </a:cubicBezTo>
                <a:lnTo>
                  <a:pt x="3022600" y="4648200"/>
                </a:lnTo>
                <a:cubicBezTo>
                  <a:pt x="2514600" y="4648200"/>
                  <a:pt x="2235200" y="4457700"/>
                  <a:pt x="2235200" y="4089400"/>
                </a:cubicBezTo>
                <a:cubicBezTo>
                  <a:pt x="2235200" y="3949700"/>
                  <a:pt x="2324100" y="3810000"/>
                  <a:pt x="2438400" y="3771900"/>
                </a:cubicBezTo>
                <a:cubicBezTo>
                  <a:pt x="2552700" y="3721100"/>
                  <a:pt x="2844800" y="3683000"/>
                  <a:pt x="3098800" y="3683000"/>
                </a:cubicBezTo>
                <a:lnTo>
                  <a:pt x="4025900" y="3683000"/>
                </a:lnTo>
                <a:cubicBezTo>
                  <a:pt x="4279900" y="3683000"/>
                  <a:pt x="4635500" y="3530600"/>
                  <a:pt x="4813300" y="3327400"/>
                </a:cubicBezTo>
                <a:lnTo>
                  <a:pt x="5118100" y="3009900"/>
                </a:lnTo>
                <a:cubicBezTo>
                  <a:pt x="5295900" y="2819400"/>
                  <a:pt x="5448300" y="2451100"/>
                  <a:pt x="5448300" y="2209800"/>
                </a:cubicBezTo>
                <a:lnTo>
                  <a:pt x="5448300" y="2057400"/>
                </a:lnTo>
                <a:cubicBezTo>
                  <a:pt x="5448300" y="1473200"/>
                  <a:pt x="5092700" y="1117600"/>
                  <a:pt x="4508500" y="1117600"/>
                </a:cubicBezTo>
                <a:lnTo>
                  <a:pt x="3492500" y="1117600"/>
                </a:lnTo>
                <a:cubicBezTo>
                  <a:pt x="3251200" y="1117600"/>
                  <a:pt x="2946400" y="1193800"/>
                  <a:pt x="2844800" y="1282700"/>
                </a:cubicBezTo>
                <a:cubicBezTo>
                  <a:pt x="2730500" y="1371600"/>
                  <a:pt x="2476500" y="1435100"/>
                  <a:pt x="2286000" y="1435100"/>
                </a:cubicBezTo>
                <a:cubicBezTo>
                  <a:pt x="2082800" y="1435100"/>
                  <a:pt x="1917700" y="1295400"/>
                  <a:pt x="1917700" y="1117600"/>
                </a:cubicBezTo>
                <a:cubicBezTo>
                  <a:pt x="1917700" y="939800"/>
                  <a:pt x="1993900" y="723900"/>
                  <a:pt x="2082800" y="635000"/>
                </a:cubicBezTo>
                <a:cubicBezTo>
                  <a:pt x="2171700" y="546100"/>
                  <a:pt x="2451100" y="444500"/>
                  <a:pt x="2705100" y="393700"/>
                </a:cubicBezTo>
                <a:lnTo>
                  <a:pt x="3619500" y="241300"/>
                </a:lnTo>
                <a:cubicBezTo>
                  <a:pt x="5016500" y="0"/>
                  <a:pt x="6007100" y="330200"/>
                  <a:pt x="6146800" y="1092200"/>
                </a:cubicBezTo>
                <a:cubicBezTo>
                  <a:pt x="6172200" y="1257300"/>
                  <a:pt x="6248400" y="1435100"/>
                  <a:pt x="6299200" y="1498600"/>
                </a:cubicBezTo>
                <a:cubicBezTo>
                  <a:pt x="6362700" y="1549400"/>
                  <a:pt x="6413500" y="1803400"/>
                  <a:pt x="6413500" y="2057400"/>
                </a:cubicBezTo>
                <a:lnTo>
                  <a:pt x="6413500" y="2108200"/>
                </a:lnTo>
                <a:cubicBezTo>
                  <a:pt x="6413500" y="2362200"/>
                  <a:pt x="6375400" y="2603500"/>
                  <a:pt x="6337300" y="2641600"/>
                </a:cubicBezTo>
                <a:cubicBezTo>
                  <a:pt x="6286500" y="2692400"/>
                  <a:pt x="6146800" y="2882900"/>
                  <a:pt x="6019800" y="3086100"/>
                </a:cubicBezTo>
                <a:lnTo>
                  <a:pt x="5892800" y="3276600"/>
                </a:lnTo>
                <a:cubicBezTo>
                  <a:pt x="5765800" y="3467100"/>
                  <a:pt x="5549900" y="3746500"/>
                  <a:pt x="5397500" y="3898900"/>
                </a:cubicBezTo>
                <a:cubicBezTo>
                  <a:pt x="5092700" y="4203700"/>
                  <a:pt x="5041900" y="4597400"/>
                  <a:pt x="5283200" y="4749800"/>
                </a:cubicBezTo>
                <a:cubicBezTo>
                  <a:pt x="5372100" y="4800600"/>
                  <a:pt x="5448300" y="5054600"/>
                  <a:pt x="5448300" y="5308600"/>
                </a:cubicBezTo>
                <a:lnTo>
                  <a:pt x="5448300" y="5638800"/>
                </a:lnTo>
                <a:cubicBezTo>
                  <a:pt x="5448300" y="5892800"/>
                  <a:pt x="5410200" y="6134100"/>
                  <a:pt x="5372100" y="6172200"/>
                </a:cubicBezTo>
                <a:cubicBezTo>
                  <a:pt x="5321300" y="6223000"/>
                  <a:pt x="5257800" y="6438900"/>
                  <a:pt x="5232400" y="6667500"/>
                </a:cubicBezTo>
                <a:lnTo>
                  <a:pt x="5219700" y="6731000"/>
                </a:lnTo>
                <a:cubicBezTo>
                  <a:pt x="5118100" y="7366000"/>
                  <a:pt x="4940300" y="7747000"/>
                  <a:pt x="4559300" y="8064500"/>
                </a:cubicBezTo>
                <a:lnTo>
                  <a:pt x="4203700" y="8369300"/>
                </a:lnTo>
                <a:cubicBezTo>
                  <a:pt x="3683000" y="8813800"/>
                  <a:pt x="3162300" y="8978900"/>
                  <a:pt x="2349500" y="8978900"/>
                </a:cubicBezTo>
                <a:lnTo>
                  <a:pt x="1574800" y="8978900"/>
                </a:lnTo>
                <a:cubicBezTo>
                  <a:pt x="1320800" y="8978900"/>
                  <a:pt x="952500" y="8915400"/>
                  <a:pt x="749300" y="8826500"/>
                </a:cubicBezTo>
                <a:cubicBezTo>
                  <a:pt x="558800" y="8750300"/>
                  <a:pt x="304800" y="8661400"/>
                  <a:pt x="190500" y="8623300"/>
                </a:cubicBezTo>
                <a:cubicBezTo>
                  <a:pt x="88900" y="8585200"/>
                  <a:pt x="0" y="8407400"/>
                  <a:pt x="0" y="8204200"/>
                </a:cubicBezTo>
                <a:cubicBezTo>
                  <a:pt x="0" y="8013700"/>
                  <a:pt x="203200" y="7874000"/>
                  <a:pt x="457200" y="7886700"/>
                </a:cubicBezTo>
                <a:close/>
                <a:moveTo>
                  <a:pt x="-1143000" y="8953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20" name="Freeform 16020"/>
          <p:cNvSpPr/>
          <p:nvPr/>
        </p:nvSpPr>
        <p:spPr>
          <a:xfrm rot="0" flipH="0" flipV="0">
            <a:off x="15409267" y="1971383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21" name="Freeform 16021"/>
          <p:cNvSpPr/>
          <p:nvPr/>
        </p:nvSpPr>
        <p:spPr>
          <a:xfrm rot="0" flipH="0" flipV="0">
            <a:off x="15475701" y="19714197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22" name="Freeform 16022"/>
          <p:cNvSpPr/>
          <p:nvPr/>
        </p:nvSpPr>
        <p:spPr>
          <a:xfrm rot="0" flipH="0" flipV="0">
            <a:off x="15539600" y="19714920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23" name="Freeform 16023"/>
          <p:cNvSpPr/>
          <p:nvPr/>
        </p:nvSpPr>
        <p:spPr>
          <a:xfrm rot="0" flipH="0" flipV="0">
            <a:off x="15598072" y="19713714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24" name="Freeform 16024"/>
          <p:cNvSpPr/>
          <p:nvPr/>
        </p:nvSpPr>
        <p:spPr>
          <a:xfrm rot="0" flipH="0" flipV="0">
            <a:off x="15648338" y="1971431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25" name="Freeform 16025"/>
          <p:cNvSpPr/>
          <p:nvPr/>
        </p:nvSpPr>
        <p:spPr>
          <a:xfrm rot="0" flipH="0" flipV="0">
            <a:off x="15775902" y="19713835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26" name="Freeform 16026"/>
          <p:cNvSpPr/>
          <p:nvPr/>
        </p:nvSpPr>
        <p:spPr>
          <a:xfrm rot="0" flipH="0" flipV="0">
            <a:off x="15833768" y="1971383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27" name="Freeform 16027"/>
          <p:cNvSpPr/>
          <p:nvPr/>
        </p:nvSpPr>
        <p:spPr>
          <a:xfrm rot="0" flipH="0" flipV="0">
            <a:off x="15900804" y="1971492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28" name="Freeform 16028"/>
          <p:cNvSpPr/>
          <p:nvPr/>
        </p:nvSpPr>
        <p:spPr>
          <a:xfrm rot="0" flipH="0" flipV="0">
            <a:off x="15961928" y="19714076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29" name="Freeform 16029"/>
          <p:cNvSpPr/>
          <p:nvPr/>
        </p:nvSpPr>
        <p:spPr>
          <a:xfrm rot="0" flipH="0" flipV="0">
            <a:off x="16024138" y="1971383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30" name="Freeform 16030"/>
          <p:cNvSpPr/>
          <p:nvPr/>
        </p:nvSpPr>
        <p:spPr>
          <a:xfrm rot="0" flipH="0" flipV="0">
            <a:off x="16095396" y="19689101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31" name="Freeform 16031"/>
          <p:cNvSpPr/>
          <p:nvPr/>
        </p:nvSpPr>
        <p:spPr>
          <a:xfrm rot="0" flipH="0" flipV="0">
            <a:off x="16151574" y="19716730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32" name="Freeform 16032"/>
          <p:cNvSpPr/>
          <p:nvPr/>
        </p:nvSpPr>
        <p:spPr>
          <a:xfrm rot="0" flipH="0" flipV="0">
            <a:off x="16212697" y="1971419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33" name="Freeform 16033"/>
          <p:cNvSpPr/>
          <p:nvPr/>
        </p:nvSpPr>
        <p:spPr>
          <a:xfrm rot="0" flipH="0" flipV="0">
            <a:off x="16272132" y="19717092"/>
            <a:ext cx="53327" cy="55499"/>
          </a:xfrm>
          <a:custGeom>
            <a:pathLst>
              <a:path w="5613400" h="5842000">
                <a:moveTo>
                  <a:pt x="393700" y="4597400"/>
                </a:moveTo>
                <a:lnTo>
                  <a:pt x="2070100" y="2971800"/>
                </a:lnTo>
                <a:cubicBezTo>
                  <a:pt x="2247900" y="2794000"/>
                  <a:pt x="2400300" y="2628900"/>
                  <a:pt x="2400300" y="2616200"/>
                </a:cubicBezTo>
                <a:cubicBezTo>
                  <a:pt x="2400300" y="2514600"/>
                  <a:pt x="2120900" y="1981200"/>
                  <a:pt x="2032000" y="1879600"/>
                </a:cubicBezTo>
                <a:cubicBezTo>
                  <a:pt x="1968500" y="1816100"/>
                  <a:pt x="1828800" y="1562100"/>
                  <a:pt x="1714500" y="1320800"/>
                </a:cubicBezTo>
                <a:lnTo>
                  <a:pt x="1651000" y="1168400"/>
                </a:lnTo>
                <a:cubicBezTo>
                  <a:pt x="1536700" y="927100"/>
                  <a:pt x="1435100" y="558800"/>
                  <a:pt x="1435100" y="368300"/>
                </a:cubicBezTo>
                <a:cubicBezTo>
                  <a:pt x="1435100" y="165100"/>
                  <a:pt x="1587500" y="0"/>
                  <a:pt x="1765300" y="0"/>
                </a:cubicBezTo>
                <a:cubicBezTo>
                  <a:pt x="2159000" y="0"/>
                  <a:pt x="2362200" y="203200"/>
                  <a:pt x="2527300" y="762000"/>
                </a:cubicBezTo>
                <a:lnTo>
                  <a:pt x="2755900" y="1498600"/>
                </a:lnTo>
                <a:cubicBezTo>
                  <a:pt x="2908300" y="2006600"/>
                  <a:pt x="3098800" y="2044700"/>
                  <a:pt x="3517900" y="1600200"/>
                </a:cubicBezTo>
                <a:lnTo>
                  <a:pt x="4787900" y="330200"/>
                </a:lnTo>
                <a:cubicBezTo>
                  <a:pt x="4965700" y="152400"/>
                  <a:pt x="5219700" y="0"/>
                  <a:pt x="5359400" y="0"/>
                </a:cubicBezTo>
                <a:cubicBezTo>
                  <a:pt x="5499100" y="0"/>
                  <a:pt x="5613400" y="177800"/>
                  <a:pt x="5613400" y="406400"/>
                </a:cubicBezTo>
                <a:cubicBezTo>
                  <a:pt x="5613400" y="622300"/>
                  <a:pt x="5461000" y="952500"/>
                  <a:pt x="5283200" y="1117600"/>
                </a:cubicBezTo>
                <a:lnTo>
                  <a:pt x="3695700" y="2654300"/>
                </a:lnTo>
                <a:cubicBezTo>
                  <a:pt x="3340100" y="2997200"/>
                  <a:pt x="3340100" y="2997200"/>
                  <a:pt x="3556000" y="3429000"/>
                </a:cubicBezTo>
                <a:lnTo>
                  <a:pt x="3619500" y="3568700"/>
                </a:lnTo>
                <a:cubicBezTo>
                  <a:pt x="3721100" y="3771900"/>
                  <a:pt x="3911600" y="4140200"/>
                  <a:pt x="4051300" y="4381500"/>
                </a:cubicBezTo>
                <a:lnTo>
                  <a:pt x="4089400" y="4457700"/>
                </a:lnTo>
                <a:cubicBezTo>
                  <a:pt x="4216400" y="4699000"/>
                  <a:pt x="4330700" y="5092700"/>
                  <a:pt x="4330700" y="5334000"/>
                </a:cubicBezTo>
                <a:cubicBezTo>
                  <a:pt x="4330700" y="5575300"/>
                  <a:pt x="4140200" y="5778500"/>
                  <a:pt x="3924300" y="5778500"/>
                </a:cubicBezTo>
                <a:cubicBezTo>
                  <a:pt x="3708400" y="5778500"/>
                  <a:pt x="3492500" y="5740400"/>
                  <a:pt x="3441700" y="5702300"/>
                </a:cubicBezTo>
                <a:cubicBezTo>
                  <a:pt x="3403600" y="5651500"/>
                  <a:pt x="3327400" y="5461000"/>
                  <a:pt x="3289300" y="5257800"/>
                </a:cubicBezTo>
                <a:cubicBezTo>
                  <a:pt x="3009900" y="3797300"/>
                  <a:pt x="2692400" y="3517900"/>
                  <a:pt x="2095500" y="4191000"/>
                </a:cubicBezTo>
                <a:lnTo>
                  <a:pt x="1016000" y="5435600"/>
                </a:lnTo>
                <a:cubicBezTo>
                  <a:pt x="736600" y="5765800"/>
                  <a:pt x="508000" y="5842000"/>
                  <a:pt x="152400" y="5727700"/>
                </a:cubicBezTo>
                <a:cubicBezTo>
                  <a:pt x="63500" y="5702300"/>
                  <a:pt x="0" y="5562600"/>
                  <a:pt x="0" y="5410200"/>
                </a:cubicBezTo>
                <a:cubicBezTo>
                  <a:pt x="0" y="5257800"/>
                  <a:pt x="12700" y="5080000"/>
                  <a:pt x="25400" y="5029200"/>
                </a:cubicBezTo>
                <a:cubicBezTo>
                  <a:pt x="50800" y="4965700"/>
                  <a:pt x="215900" y="4762500"/>
                  <a:pt x="393700" y="4597400"/>
                </a:cubicBezTo>
                <a:close/>
                <a:moveTo>
                  <a:pt x="889000" y="5765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34" name="Freeform 16034"/>
          <p:cNvSpPr/>
          <p:nvPr/>
        </p:nvSpPr>
        <p:spPr>
          <a:xfrm rot="0" flipH="0" flipV="0">
            <a:off x="16386221" y="19688619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35" name="Freeform 16035"/>
          <p:cNvSpPr/>
          <p:nvPr/>
        </p:nvSpPr>
        <p:spPr>
          <a:xfrm rot="0" flipH="0" flipV="0">
            <a:off x="16445214" y="1971323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36" name="Freeform 16036"/>
          <p:cNvSpPr/>
          <p:nvPr/>
        </p:nvSpPr>
        <p:spPr>
          <a:xfrm rot="0" flipH="0" flipV="0">
            <a:off x="16501554" y="1971431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37" name="Freeform 16037"/>
          <p:cNvSpPr/>
          <p:nvPr/>
        </p:nvSpPr>
        <p:spPr>
          <a:xfrm rot="0" flipH="0" flipV="0">
            <a:off x="16581541" y="1971383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38" name="Freeform 16038"/>
          <p:cNvSpPr/>
          <p:nvPr/>
        </p:nvSpPr>
        <p:spPr>
          <a:xfrm rot="0" flipH="0" flipV="0">
            <a:off x="16648377" y="19714076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39" name="Freeform 16039"/>
          <p:cNvSpPr/>
          <p:nvPr/>
        </p:nvSpPr>
        <p:spPr>
          <a:xfrm rot="0" flipH="0" flipV="0">
            <a:off x="16710871" y="1971323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40" name="Freeform 16040"/>
          <p:cNvSpPr/>
          <p:nvPr/>
        </p:nvSpPr>
        <p:spPr>
          <a:xfrm rot="0" flipH="0" flipV="0">
            <a:off x="16770469" y="19689222"/>
            <a:ext cx="51879" cy="82283"/>
          </a:xfrm>
          <a:custGeom>
            <a:pathLst>
              <a:path w="5461000" h="8661400">
                <a:moveTo>
                  <a:pt x="4813300" y="952500"/>
                </a:moveTo>
                <a:lnTo>
                  <a:pt x="3213100" y="952500"/>
                </a:lnTo>
                <a:cubicBezTo>
                  <a:pt x="2921000" y="952500"/>
                  <a:pt x="2730500" y="749300"/>
                  <a:pt x="2730500" y="431800"/>
                </a:cubicBezTo>
                <a:cubicBezTo>
                  <a:pt x="2730500" y="368300"/>
                  <a:pt x="2806700" y="241300"/>
                  <a:pt x="2895600" y="152400"/>
                </a:cubicBezTo>
                <a:cubicBezTo>
                  <a:pt x="2971800" y="63500"/>
                  <a:pt x="3200400" y="0"/>
                  <a:pt x="3365500" y="0"/>
                </a:cubicBezTo>
                <a:lnTo>
                  <a:pt x="4813300" y="0"/>
                </a:lnTo>
                <a:cubicBezTo>
                  <a:pt x="5219700" y="0"/>
                  <a:pt x="5295900" y="76200"/>
                  <a:pt x="5295900" y="482600"/>
                </a:cubicBezTo>
                <a:cubicBezTo>
                  <a:pt x="5295900" y="876300"/>
                  <a:pt x="5219700" y="952500"/>
                  <a:pt x="4813300" y="952500"/>
                </a:cubicBezTo>
                <a:close/>
                <a:moveTo>
                  <a:pt x="7226300" y="8699500"/>
                </a:moveTo>
                <a:moveTo>
                  <a:pt x="3746500" y="8661400"/>
                </a:moveTo>
                <a:lnTo>
                  <a:pt x="965200" y="8661400"/>
                </a:lnTo>
                <a:cubicBezTo>
                  <a:pt x="787400" y="8661400"/>
                  <a:pt x="546100" y="8559800"/>
                  <a:pt x="419100" y="8432800"/>
                </a:cubicBezTo>
                <a:lnTo>
                  <a:pt x="393700" y="8407400"/>
                </a:lnTo>
                <a:cubicBezTo>
                  <a:pt x="101600" y="8115300"/>
                  <a:pt x="0" y="7861300"/>
                  <a:pt x="0" y="7454900"/>
                </a:cubicBezTo>
                <a:lnTo>
                  <a:pt x="0" y="7213600"/>
                </a:lnTo>
                <a:cubicBezTo>
                  <a:pt x="0" y="7035800"/>
                  <a:pt x="38100" y="6756400"/>
                  <a:pt x="88900" y="6591300"/>
                </a:cubicBezTo>
                <a:lnTo>
                  <a:pt x="1003300" y="3225800"/>
                </a:lnTo>
                <a:cubicBezTo>
                  <a:pt x="1054100" y="3060700"/>
                  <a:pt x="1130300" y="2870200"/>
                  <a:pt x="1181100" y="2819400"/>
                </a:cubicBezTo>
                <a:cubicBezTo>
                  <a:pt x="1308100" y="2705100"/>
                  <a:pt x="1739900" y="2692400"/>
                  <a:pt x="1841500" y="2806700"/>
                </a:cubicBezTo>
                <a:cubicBezTo>
                  <a:pt x="1892300" y="2844800"/>
                  <a:pt x="1930400" y="3022600"/>
                  <a:pt x="1930400" y="3200400"/>
                </a:cubicBezTo>
                <a:lnTo>
                  <a:pt x="1930400" y="3365500"/>
                </a:lnTo>
                <a:cubicBezTo>
                  <a:pt x="1930400" y="3543300"/>
                  <a:pt x="1879600" y="3822700"/>
                  <a:pt x="1828800" y="4000500"/>
                </a:cubicBezTo>
                <a:lnTo>
                  <a:pt x="1066800" y="6337300"/>
                </a:lnTo>
                <a:cubicBezTo>
                  <a:pt x="1016000" y="6515100"/>
                  <a:pt x="965200" y="6794500"/>
                  <a:pt x="965200" y="6972300"/>
                </a:cubicBezTo>
                <a:lnTo>
                  <a:pt x="965200" y="7378700"/>
                </a:lnTo>
                <a:cubicBezTo>
                  <a:pt x="965200" y="7721600"/>
                  <a:pt x="1168400" y="7861300"/>
                  <a:pt x="1689100" y="7861300"/>
                </a:cubicBezTo>
                <a:lnTo>
                  <a:pt x="2895600" y="7861300"/>
                </a:lnTo>
                <a:cubicBezTo>
                  <a:pt x="3263900" y="7861300"/>
                  <a:pt x="3492500" y="7658100"/>
                  <a:pt x="3632200" y="7200900"/>
                </a:cubicBezTo>
                <a:lnTo>
                  <a:pt x="3746500" y="6819900"/>
                </a:lnTo>
                <a:cubicBezTo>
                  <a:pt x="3810000" y="6642100"/>
                  <a:pt x="3848100" y="6362700"/>
                  <a:pt x="3848100" y="6210300"/>
                </a:cubicBezTo>
                <a:cubicBezTo>
                  <a:pt x="3848100" y="6057900"/>
                  <a:pt x="3898900" y="5791200"/>
                  <a:pt x="3949700" y="5626100"/>
                </a:cubicBezTo>
                <a:lnTo>
                  <a:pt x="4673600" y="3238500"/>
                </a:lnTo>
                <a:cubicBezTo>
                  <a:pt x="4787900" y="2844800"/>
                  <a:pt x="4914900" y="2717800"/>
                  <a:pt x="5219700" y="2717800"/>
                </a:cubicBezTo>
                <a:cubicBezTo>
                  <a:pt x="5346700" y="2717800"/>
                  <a:pt x="5461000" y="2870200"/>
                  <a:pt x="5461000" y="3048000"/>
                </a:cubicBezTo>
                <a:lnTo>
                  <a:pt x="5461000" y="3683000"/>
                </a:lnTo>
                <a:cubicBezTo>
                  <a:pt x="5461000" y="3860800"/>
                  <a:pt x="5422900" y="4140200"/>
                  <a:pt x="5372100" y="4305300"/>
                </a:cubicBezTo>
                <a:lnTo>
                  <a:pt x="4470400" y="7759700"/>
                </a:lnTo>
                <a:cubicBezTo>
                  <a:pt x="4432300" y="7924800"/>
                  <a:pt x="4330700" y="8191500"/>
                  <a:pt x="4241800" y="8343900"/>
                </a:cubicBezTo>
                <a:lnTo>
                  <a:pt x="4216400" y="8382000"/>
                </a:lnTo>
                <a:cubicBezTo>
                  <a:pt x="4140200" y="8534400"/>
                  <a:pt x="3924300" y="8661400"/>
                  <a:pt x="3746500" y="8661400"/>
                </a:cubicBezTo>
                <a:close/>
                <a:moveTo>
                  <a:pt x="-4826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41" name="Freeform 16041"/>
          <p:cNvSpPr/>
          <p:nvPr/>
        </p:nvSpPr>
        <p:spPr>
          <a:xfrm rot="0" flipH="0" flipV="0">
            <a:off x="16880021" y="19689101"/>
            <a:ext cx="49587" cy="82524"/>
          </a:xfrm>
          <a:custGeom>
            <a:pathLst>
              <a:path w="5219700" h="8686800">
                <a:moveTo>
                  <a:pt x="127000" y="5854700"/>
                </a:moveTo>
                <a:lnTo>
                  <a:pt x="1143000" y="2273300"/>
                </a:lnTo>
                <a:cubicBezTo>
                  <a:pt x="1206500" y="2032000"/>
                  <a:pt x="1346200" y="1663700"/>
                  <a:pt x="1447800" y="1447800"/>
                </a:cubicBezTo>
                <a:lnTo>
                  <a:pt x="1524000" y="1270000"/>
                </a:lnTo>
                <a:cubicBezTo>
                  <a:pt x="1765300" y="762000"/>
                  <a:pt x="2184400" y="355600"/>
                  <a:pt x="2540000" y="292100"/>
                </a:cubicBezTo>
                <a:cubicBezTo>
                  <a:pt x="2705100" y="266700"/>
                  <a:pt x="2882900" y="190500"/>
                  <a:pt x="2946400" y="139700"/>
                </a:cubicBezTo>
                <a:cubicBezTo>
                  <a:pt x="3086100" y="0"/>
                  <a:pt x="3771900" y="0"/>
                  <a:pt x="4114800" y="139700"/>
                </a:cubicBezTo>
                <a:cubicBezTo>
                  <a:pt x="4800600" y="406400"/>
                  <a:pt x="5067300" y="1028700"/>
                  <a:pt x="4876800" y="1917700"/>
                </a:cubicBezTo>
                <a:lnTo>
                  <a:pt x="4826000" y="2146300"/>
                </a:lnTo>
                <a:cubicBezTo>
                  <a:pt x="4775200" y="2387600"/>
                  <a:pt x="4673600" y="2590800"/>
                  <a:pt x="4610100" y="2590800"/>
                </a:cubicBezTo>
                <a:cubicBezTo>
                  <a:pt x="4394200" y="2590800"/>
                  <a:pt x="4483100" y="3225800"/>
                  <a:pt x="4737100" y="3517900"/>
                </a:cubicBezTo>
                <a:cubicBezTo>
                  <a:pt x="5143500" y="3962400"/>
                  <a:pt x="5219700" y="4356100"/>
                  <a:pt x="5029200" y="5105400"/>
                </a:cubicBezTo>
                <a:lnTo>
                  <a:pt x="4787900" y="6108700"/>
                </a:lnTo>
                <a:cubicBezTo>
                  <a:pt x="4724400" y="6337300"/>
                  <a:pt x="4610100" y="6705600"/>
                  <a:pt x="4533900" y="6934200"/>
                </a:cubicBezTo>
                <a:lnTo>
                  <a:pt x="4406900" y="7251700"/>
                </a:lnTo>
                <a:cubicBezTo>
                  <a:pt x="4318000" y="7467600"/>
                  <a:pt x="4102100" y="7797800"/>
                  <a:pt x="3924300" y="7975600"/>
                </a:cubicBezTo>
                <a:lnTo>
                  <a:pt x="3543300" y="8369300"/>
                </a:lnTo>
                <a:cubicBezTo>
                  <a:pt x="3365500" y="8547100"/>
                  <a:pt x="3022600" y="8686800"/>
                  <a:pt x="2768600" y="8686800"/>
                </a:cubicBezTo>
                <a:lnTo>
                  <a:pt x="1257300" y="8686800"/>
                </a:lnTo>
                <a:cubicBezTo>
                  <a:pt x="520700" y="8686800"/>
                  <a:pt x="0" y="8064500"/>
                  <a:pt x="0" y="7188200"/>
                </a:cubicBezTo>
                <a:lnTo>
                  <a:pt x="0" y="6743700"/>
                </a:lnTo>
                <a:cubicBezTo>
                  <a:pt x="0" y="6489700"/>
                  <a:pt x="63500" y="6083300"/>
                  <a:pt x="127000" y="5854700"/>
                </a:cubicBezTo>
                <a:close/>
                <a:moveTo>
                  <a:pt x="2235200" y="8712200"/>
                </a:moveTo>
                <a:moveTo>
                  <a:pt x="2222500" y="1905000"/>
                </a:moveTo>
                <a:cubicBezTo>
                  <a:pt x="2146300" y="2108200"/>
                  <a:pt x="2082800" y="2413000"/>
                  <a:pt x="2082800" y="2590800"/>
                </a:cubicBezTo>
                <a:cubicBezTo>
                  <a:pt x="2082800" y="2768600"/>
                  <a:pt x="2171700" y="2908300"/>
                  <a:pt x="2286000" y="2908300"/>
                </a:cubicBezTo>
                <a:cubicBezTo>
                  <a:pt x="2400300" y="2908300"/>
                  <a:pt x="2705100" y="2844800"/>
                  <a:pt x="2959100" y="2768600"/>
                </a:cubicBezTo>
                <a:lnTo>
                  <a:pt x="3060700" y="2743200"/>
                </a:lnTo>
                <a:cubicBezTo>
                  <a:pt x="3746500" y="2527300"/>
                  <a:pt x="4013200" y="2235200"/>
                  <a:pt x="4013200" y="1676400"/>
                </a:cubicBezTo>
                <a:cubicBezTo>
                  <a:pt x="4013200" y="1155700"/>
                  <a:pt x="3860800" y="990600"/>
                  <a:pt x="3390900" y="990600"/>
                </a:cubicBezTo>
                <a:lnTo>
                  <a:pt x="3340100" y="990600"/>
                </a:lnTo>
                <a:cubicBezTo>
                  <a:pt x="2844800" y="990600"/>
                  <a:pt x="2425700" y="1333500"/>
                  <a:pt x="2222500" y="1905000"/>
                </a:cubicBezTo>
                <a:close/>
                <a:moveTo>
                  <a:pt x="6184900" y="8712200"/>
                </a:moveTo>
                <a:moveTo>
                  <a:pt x="1079500" y="6413500"/>
                </a:moveTo>
                <a:lnTo>
                  <a:pt x="1003300" y="7302500"/>
                </a:lnTo>
                <a:cubicBezTo>
                  <a:pt x="977900" y="7556500"/>
                  <a:pt x="1066800" y="7823200"/>
                  <a:pt x="1206500" y="7899400"/>
                </a:cubicBezTo>
                <a:cubicBezTo>
                  <a:pt x="1524000" y="8089900"/>
                  <a:pt x="2057400" y="8089900"/>
                  <a:pt x="2628900" y="7874000"/>
                </a:cubicBezTo>
                <a:lnTo>
                  <a:pt x="2692400" y="7861300"/>
                </a:lnTo>
                <a:cubicBezTo>
                  <a:pt x="2959100" y="7759700"/>
                  <a:pt x="3251200" y="7505700"/>
                  <a:pt x="3352800" y="7289800"/>
                </a:cubicBezTo>
                <a:lnTo>
                  <a:pt x="3695700" y="6616700"/>
                </a:lnTo>
                <a:cubicBezTo>
                  <a:pt x="3873500" y="6223000"/>
                  <a:pt x="3937000" y="5969000"/>
                  <a:pt x="4064000" y="4914900"/>
                </a:cubicBezTo>
                <a:lnTo>
                  <a:pt x="4114800" y="4521200"/>
                </a:lnTo>
                <a:cubicBezTo>
                  <a:pt x="4140200" y="4254500"/>
                  <a:pt x="4064000" y="3924300"/>
                  <a:pt x="3937000" y="3797300"/>
                </a:cubicBezTo>
                <a:cubicBezTo>
                  <a:pt x="3797300" y="3670300"/>
                  <a:pt x="3492500" y="3556000"/>
                  <a:pt x="3238500" y="3556000"/>
                </a:cubicBezTo>
                <a:lnTo>
                  <a:pt x="3098800" y="3556000"/>
                </a:lnTo>
                <a:cubicBezTo>
                  <a:pt x="2438400" y="3556000"/>
                  <a:pt x="1841500" y="3860800"/>
                  <a:pt x="1625600" y="4318000"/>
                </a:cubicBezTo>
                <a:lnTo>
                  <a:pt x="1447800" y="4673600"/>
                </a:lnTo>
                <a:cubicBezTo>
                  <a:pt x="1193800" y="5181600"/>
                  <a:pt x="1193800" y="5181600"/>
                  <a:pt x="1079500" y="6413500"/>
                </a:cubicBezTo>
                <a:close/>
                <a:moveTo>
                  <a:pt x="1676400" y="871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42" name="Freeform 16042"/>
          <p:cNvSpPr/>
          <p:nvPr/>
        </p:nvSpPr>
        <p:spPr>
          <a:xfrm rot="0" flipH="0" flipV="0">
            <a:off x="16939185" y="19689825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43" name="Freeform 16043"/>
          <p:cNvSpPr/>
          <p:nvPr/>
        </p:nvSpPr>
        <p:spPr>
          <a:xfrm rot="0" flipH="0" flipV="0">
            <a:off x="16980707" y="19688619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44" name="Freeform 16044"/>
          <p:cNvSpPr/>
          <p:nvPr/>
        </p:nvSpPr>
        <p:spPr>
          <a:xfrm rot="0" flipH="0" flipV="0">
            <a:off x="17087475" y="1971492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45" name="Freeform 16045"/>
          <p:cNvSpPr/>
          <p:nvPr/>
        </p:nvSpPr>
        <p:spPr>
          <a:xfrm rot="0" flipH="0" flipV="0">
            <a:off x="17151169" y="19714076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46" name="Freeform 16046"/>
          <p:cNvSpPr/>
          <p:nvPr/>
        </p:nvSpPr>
        <p:spPr>
          <a:xfrm rot="0" flipH="0" flipV="0">
            <a:off x="17202437" y="1971395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47" name="Freeform 16047"/>
          <p:cNvSpPr/>
          <p:nvPr/>
        </p:nvSpPr>
        <p:spPr>
          <a:xfrm rot="0" flipH="0" flipV="0">
            <a:off x="17273611" y="1971395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48" name="Freeform 16048"/>
          <p:cNvSpPr/>
          <p:nvPr/>
        </p:nvSpPr>
        <p:spPr>
          <a:xfrm rot="0" flipH="0" flipV="0">
            <a:off x="17331153" y="19713835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49" name="Freeform 16049"/>
          <p:cNvSpPr/>
          <p:nvPr/>
        </p:nvSpPr>
        <p:spPr>
          <a:xfrm rot="0" flipH="0" flipV="0">
            <a:off x="17388212" y="19689825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50" name="Freeform 16050"/>
          <p:cNvSpPr/>
          <p:nvPr/>
        </p:nvSpPr>
        <p:spPr>
          <a:xfrm rot="0" flipH="0" flipV="0">
            <a:off x="17413659" y="19690308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51" name="Freeform 16051"/>
          <p:cNvSpPr/>
          <p:nvPr/>
        </p:nvSpPr>
        <p:spPr>
          <a:xfrm rot="0" flipH="0" flipV="0">
            <a:off x="17492928" y="19689584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52" name="Freeform 16052"/>
          <p:cNvSpPr/>
          <p:nvPr/>
        </p:nvSpPr>
        <p:spPr>
          <a:xfrm rot="0" flipH="0" flipV="0">
            <a:off x="17550778" y="1971419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53" name="Freeform 16053"/>
          <p:cNvSpPr/>
          <p:nvPr/>
        </p:nvSpPr>
        <p:spPr>
          <a:xfrm rot="0" flipH="0" flipV="0">
            <a:off x="17609716" y="1971492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54" name="Freeform 16054"/>
          <p:cNvSpPr/>
          <p:nvPr/>
        </p:nvSpPr>
        <p:spPr>
          <a:xfrm rot="0" flipH="0" flipV="0">
            <a:off x="17673720" y="1971395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55" name="Freeform 16055"/>
          <p:cNvSpPr/>
          <p:nvPr/>
        </p:nvSpPr>
        <p:spPr>
          <a:xfrm rot="0" flipH="0" flipV="0">
            <a:off x="17730364" y="19716730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56" name="Freeform 16056"/>
          <p:cNvSpPr/>
          <p:nvPr/>
        </p:nvSpPr>
        <p:spPr>
          <a:xfrm rot="0" flipH="0" flipV="0">
            <a:off x="17792318" y="1971383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57" name="Freeform 16057"/>
          <p:cNvSpPr/>
          <p:nvPr/>
        </p:nvSpPr>
        <p:spPr>
          <a:xfrm rot="0" flipH="0" flipV="0">
            <a:off x="17858614" y="1971431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58" name="Freeform 16058"/>
          <p:cNvSpPr/>
          <p:nvPr/>
        </p:nvSpPr>
        <p:spPr>
          <a:xfrm rot="0" flipH="0" flipV="0">
            <a:off x="17938062" y="1971419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59" name="Freeform 16059"/>
          <p:cNvSpPr/>
          <p:nvPr/>
        </p:nvSpPr>
        <p:spPr>
          <a:xfrm rot="0" flipH="0" flipV="0">
            <a:off x="18047043" y="19713835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60" name="Freeform 16060"/>
          <p:cNvSpPr/>
          <p:nvPr/>
        </p:nvSpPr>
        <p:spPr>
          <a:xfrm rot="0" flipH="0" flipV="0">
            <a:off x="18108697" y="19714438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61" name="Freeform 16061"/>
          <p:cNvSpPr/>
          <p:nvPr/>
        </p:nvSpPr>
        <p:spPr>
          <a:xfrm rot="0" flipH="0" flipV="0">
            <a:off x="18170349" y="19690308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62" name="Freeform 16062"/>
          <p:cNvSpPr/>
          <p:nvPr/>
        </p:nvSpPr>
        <p:spPr>
          <a:xfrm rot="0" flipH="0" flipV="0">
            <a:off x="18202324" y="19688619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63" name="Freeform 16063"/>
          <p:cNvSpPr/>
          <p:nvPr/>
        </p:nvSpPr>
        <p:spPr>
          <a:xfrm rot="0" flipH="0" flipV="0">
            <a:off x="18262287" y="19716730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64" name="Freeform 16064"/>
          <p:cNvSpPr/>
          <p:nvPr/>
        </p:nvSpPr>
        <p:spPr>
          <a:xfrm rot="0" flipH="0" flipV="0">
            <a:off x="18328164" y="19714076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65" name="Freeform 16065"/>
          <p:cNvSpPr/>
          <p:nvPr/>
        </p:nvSpPr>
        <p:spPr>
          <a:xfrm rot="0" flipH="0" flipV="0">
            <a:off x="18440983" y="19689584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66" name="Freeform 16066"/>
          <p:cNvSpPr/>
          <p:nvPr/>
        </p:nvSpPr>
        <p:spPr>
          <a:xfrm rot="0" flipH="0" flipV="0">
            <a:off x="18498896" y="1971419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67" name="Freeform 16067"/>
          <p:cNvSpPr/>
          <p:nvPr/>
        </p:nvSpPr>
        <p:spPr>
          <a:xfrm rot="0" flipH="0" flipV="0">
            <a:off x="18557893" y="19713714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68" name="Freeform 16068"/>
          <p:cNvSpPr/>
          <p:nvPr/>
        </p:nvSpPr>
        <p:spPr>
          <a:xfrm rot="0" flipH="0" flipV="0">
            <a:off x="18630284" y="1971395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69" name="Freeform 16069"/>
          <p:cNvSpPr/>
          <p:nvPr/>
        </p:nvSpPr>
        <p:spPr>
          <a:xfrm rot="0" flipH="0" flipV="0">
            <a:off x="18689522" y="19714438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70" name="Freeform 16070"/>
          <p:cNvSpPr/>
          <p:nvPr/>
        </p:nvSpPr>
        <p:spPr>
          <a:xfrm rot="0" flipH="0" flipV="0">
            <a:off x="18794571" y="19688619"/>
            <a:ext cx="74923" cy="94468"/>
          </a:xfrm>
          <a:custGeom>
            <a:pathLst>
              <a:path w="7886700" h="9944100">
                <a:moveTo>
                  <a:pt x="5232400" y="8813800"/>
                </a:moveTo>
                <a:lnTo>
                  <a:pt x="1612900" y="8813800"/>
                </a:lnTo>
                <a:cubicBezTo>
                  <a:pt x="1219200" y="8813800"/>
                  <a:pt x="990600" y="9029700"/>
                  <a:pt x="901700" y="9448800"/>
                </a:cubicBezTo>
                <a:lnTo>
                  <a:pt x="863600" y="9626600"/>
                </a:lnTo>
                <a:cubicBezTo>
                  <a:pt x="825500" y="9804400"/>
                  <a:pt x="660400" y="9944100"/>
                  <a:pt x="482600" y="9944100"/>
                </a:cubicBezTo>
                <a:cubicBezTo>
                  <a:pt x="127000" y="9944100"/>
                  <a:pt x="0" y="9855200"/>
                  <a:pt x="0" y="9626600"/>
                </a:cubicBezTo>
                <a:cubicBezTo>
                  <a:pt x="0" y="9537700"/>
                  <a:pt x="38100" y="9334500"/>
                  <a:pt x="76200" y="9169400"/>
                </a:cubicBezTo>
                <a:lnTo>
                  <a:pt x="177800" y="8712200"/>
                </a:lnTo>
                <a:cubicBezTo>
                  <a:pt x="254000" y="8356600"/>
                  <a:pt x="533400" y="8064500"/>
                  <a:pt x="965200" y="7874000"/>
                </a:cubicBezTo>
                <a:lnTo>
                  <a:pt x="1193800" y="7772400"/>
                </a:lnTo>
                <a:cubicBezTo>
                  <a:pt x="1587500" y="7594600"/>
                  <a:pt x="1600200" y="7594600"/>
                  <a:pt x="1676400" y="7213600"/>
                </a:cubicBezTo>
                <a:lnTo>
                  <a:pt x="1714500" y="7035800"/>
                </a:lnTo>
                <a:cubicBezTo>
                  <a:pt x="1739900" y="6858000"/>
                  <a:pt x="1828800" y="6578600"/>
                  <a:pt x="1892300" y="6426200"/>
                </a:cubicBezTo>
                <a:lnTo>
                  <a:pt x="4000500" y="1041400"/>
                </a:lnTo>
                <a:cubicBezTo>
                  <a:pt x="4064000" y="876300"/>
                  <a:pt x="4178300" y="635000"/>
                  <a:pt x="4267200" y="495300"/>
                </a:cubicBezTo>
                <a:lnTo>
                  <a:pt x="4292600" y="457200"/>
                </a:lnTo>
                <a:cubicBezTo>
                  <a:pt x="4521200" y="63500"/>
                  <a:pt x="4635500" y="0"/>
                  <a:pt x="4978400" y="0"/>
                </a:cubicBezTo>
                <a:lnTo>
                  <a:pt x="7378700" y="0"/>
                </a:lnTo>
                <a:cubicBezTo>
                  <a:pt x="7556500" y="0"/>
                  <a:pt x="7734300" y="38100"/>
                  <a:pt x="7785100" y="76200"/>
                </a:cubicBezTo>
                <a:cubicBezTo>
                  <a:pt x="7886700" y="177800"/>
                  <a:pt x="7886700" y="711200"/>
                  <a:pt x="7785100" y="1104900"/>
                </a:cubicBezTo>
                <a:lnTo>
                  <a:pt x="6400800" y="6578600"/>
                </a:lnTo>
                <a:cubicBezTo>
                  <a:pt x="6350000" y="6756400"/>
                  <a:pt x="6273800" y="6896100"/>
                  <a:pt x="6210300" y="6896100"/>
                </a:cubicBezTo>
                <a:cubicBezTo>
                  <a:pt x="6146800" y="6896100"/>
                  <a:pt x="6096000" y="7035800"/>
                  <a:pt x="6096000" y="7213600"/>
                </a:cubicBezTo>
                <a:lnTo>
                  <a:pt x="6096000" y="7531100"/>
                </a:lnTo>
                <a:cubicBezTo>
                  <a:pt x="6096000" y="7708900"/>
                  <a:pt x="6134100" y="7886700"/>
                  <a:pt x="6184900" y="7937500"/>
                </a:cubicBezTo>
                <a:cubicBezTo>
                  <a:pt x="6223000" y="7975600"/>
                  <a:pt x="6337300" y="8013700"/>
                  <a:pt x="6426200" y="8013700"/>
                </a:cubicBezTo>
                <a:cubicBezTo>
                  <a:pt x="6502400" y="8013700"/>
                  <a:pt x="6578600" y="8166100"/>
                  <a:pt x="6578600" y="8343900"/>
                </a:cubicBezTo>
                <a:lnTo>
                  <a:pt x="6578600" y="8661400"/>
                </a:lnTo>
                <a:cubicBezTo>
                  <a:pt x="6578600" y="8839200"/>
                  <a:pt x="6540500" y="9118600"/>
                  <a:pt x="6502400" y="9296400"/>
                </a:cubicBezTo>
                <a:lnTo>
                  <a:pt x="6413500" y="9626600"/>
                </a:lnTo>
                <a:cubicBezTo>
                  <a:pt x="6362700" y="9817100"/>
                  <a:pt x="6197600" y="9944100"/>
                  <a:pt x="6007100" y="9944100"/>
                </a:cubicBezTo>
                <a:lnTo>
                  <a:pt x="5778500" y="9944100"/>
                </a:lnTo>
                <a:cubicBezTo>
                  <a:pt x="5588000" y="9944100"/>
                  <a:pt x="5461000" y="9817100"/>
                  <a:pt x="5461000" y="9626600"/>
                </a:cubicBezTo>
                <a:lnTo>
                  <a:pt x="5461000" y="9461500"/>
                </a:lnTo>
                <a:cubicBezTo>
                  <a:pt x="5461000" y="9283700"/>
                  <a:pt x="5473700" y="9067800"/>
                  <a:pt x="5511800" y="8978900"/>
                </a:cubicBezTo>
                <a:cubicBezTo>
                  <a:pt x="5537200" y="8890000"/>
                  <a:pt x="5410200" y="8813800"/>
                  <a:pt x="5232400" y="8813800"/>
                </a:cubicBezTo>
                <a:close/>
                <a:moveTo>
                  <a:pt x="-368300" y="8763000"/>
                </a:moveTo>
                <a:moveTo>
                  <a:pt x="4660900" y="1803400"/>
                </a:moveTo>
                <a:lnTo>
                  <a:pt x="2692400" y="6756400"/>
                </a:lnTo>
                <a:cubicBezTo>
                  <a:pt x="2628900" y="6921500"/>
                  <a:pt x="2565400" y="7200900"/>
                  <a:pt x="2565400" y="7378700"/>
                </a:cubicBezTo>
                <a:lnTo>
                  <a:pt x="2565400" y="7531100"/>
                </a:lnTo>
                <a:cubicBezTo>
                  <a:pt x="2565400" y="7785100"/>
                  <a:pt x="2641600" y="7861300"/>
                  <a:pt x="2895600" y="7861300"/>
                </a:cubicBezTo>
                <a:lnTo>
                  <a:pt x="4495800" y="7861300"/>
                </a:lnTo>
                <a:cubicBezTo>
                  <a:pt x="4876800" y="7861300"/>
                  <a:pt x="5003800" y="7747000"/>
                  <a:pt x="5118100" y="7340600"/>
                </a:cubicBezTo>
                <a:lnTo>
                  <a:pt x="6654800" y="2070100"/>
                </a:lnTo>
                <a:cubicBezTo>
                  <a:pt x="6705600" y="1892300"/>
                  <a:pt x="6743700" y="1612900"/>
                  <a:pt x="6743700" y="1435100"/>
                </a:cubicBezTo>
                <a:lnTo>
                  <a:pt x="6743700" y="1282700"/>
                </a:lnTo>
                <a:cubicBezTo>
                  <a:pt x="6743700" y="1041400"/>
                  <a:pt x="6654800" y="952500"/>
                  <a:pt x="6426200" y="952500"/>
                </a:cubicBezTo>
                <a:lnTo>
                  <a:pt x="5410200" y="952500"/>
                </a:lnTo>
                <a:cubicBezTo>
                  <a:pt x="5092700" y="952500"/>
                  <a:pt x="4914900" y="1168400"/>
                  <a:pt x="4660900" y="1803400"/>
                </a:cubicBezTo>
                <a:close/>
                <a:moveTo>
                  <a:pt x="6642100" y="8763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71" name="Freeform 16071"/>
          <p:cNvSpPr/>
          <p:nvPr/>
        </p:nvSpPr>
        <p:spPr>
          <a:xfrm rot="0" flipH="0" flipV="0">
            <a:off x="18879262" y="19687774"/>
            <a:ext cx="58756" cy="83851"/>
          </a:xfrm>
          <a:custGeom>
            <a:pathLst>
              <a:path w="6184900" h="8826500">
                <a:moveTo>
                  <a:pt x="114300" y="6273800"/>
                </a:moveTo>
                <a:lnTo>
                  <a:pt x="1346200" y="1816100"/>
                </a:lnTo>
                <a:cubicBezTo>
                  <a:pt x="1384300" y="1651000"/>
                  <a:pt x="1511300" y="1397000"/>
                  <a:pt x="1600200" y="1270000"/>
                </a:cubicBezTo>
                <a:lnTo>
                  <a:pt x="1727200" y="1092200"/>
                </a:lnTo>
                <a:cubicBezTo>
                  <a:pt x="2120900" y="546100"/>
                  <a:pt x="2374900" y="381000"/>
                  <a:pt x="3009900" y="228600"/>
                </a:cubicBezTo>
                <a:lnTo>
                  <a:pt x="3619500" y="76200"/>
                </a:lnTo>
                <a:cubicBezTo>
                  <a:pt x="3810000" y="38100"/>
                  <a:pt x="4102100" y="0"/>
                  <a:pt x="4279900" y="0"/>
                </a:cubicBezTo>
                <a:lnTo>
                  <a:pt x="5486400" y="0"/>
                </a:lnTo>
                <a:cubicBezTo>
                  <a:pt x="5664200" y="0"/>
                  <a:pt x="5880100" y="76200"/>
                  <a:pt x="5969000" y="165100"/>
                </a:cubicBezTo>
                <a:cubicBezTo>
                  <a:pt x="6134100" y="330200"/>
                  <a:pt x="6184900" y="749300"/>
                  <a:pt x="6045200" y="876300"/>
                </a:cubicBezTo>
                <a:cubicBezTo>
                  <a:pt x="5994400" y="927100"/>
                  <a:pt x="5816600" y="965200"/>
                  <a:pt x="5638800" y="965200"/>
                </a:cubicBezTo>
                <a:lnTo>
                  <a:pt x="3556000" y="965200"/>
                </a:lnTo>
                <a:cubicBezTo>
                  <a:pt x="3035300" y="965200"/>
                  <a:pt x="2489200" y="1384300"/>
                  <a:pt x="2349500" y="1917700"/>
                </a:cubicBezTo>
                <a:lnTo>
                  <a:pt x="1371600" y="5537200"/>
                </a:lnTo>
                <a:cubicBezTo>
                  <a:pt x="1320800" y="5702300"/>
                  <a:pt x="1219200" y="5956300"/>
                  <a:pt x="1143000" y="6096000"/>
                </a:cubicBezTo>
                <a:cubicBezTo>
                  <a:pt x="1054100" y="6223000"/>
                  <a:pt x="990600" y="6477000"/>
                  <a:pt x="990600" y="6654800"/>
                </a:cubicBezTo>
                <a:lnTo>
                  <a:pt x="990600" y="7061200"/>
                </a:lnTo>
                <a:cubicBezTo>
                  <a:pt x="990600" y="7543800"/>
                  <a:pt x="1219200" y="7861300"/>
                  <a:pt x="1587500" y="7861300"/>
                </a:cubicBezTo>
                <a:lnTo>
                  <a:pt x="3390900" y="7861300"/>
                </a:lnTo>
                <a:cubicBezTo>
                  <a:pt x="3568700" y="7861300"/>
                  <a:pt x="3784600" y="7937500"/>
                  <a:pt x="3873500" y="8026400"/>
                </a:cubicBezTo>
                <a:cubicBezTo>
                  <a:pt x="4051300" y="8191500"/>
                  <a:pt x="4089400" y="8610600"/>
                  <a:pt x="3962400" y="8737600"/>
                </a:cubicBezTo>
                <a:cubicBezTo>
                  <a:pt x="3911600" y="8788400"/>
                  <a:pt x="3733800" y="8826500"/>
                  <a:pt x="3556000" y="8826500"/>
                </a:cubicBezTo>
                <a:lnTo>
                  <a:pt x="1638300" y="8826500"/>
                </a:lnTo>
                <a:cubicBezTo>
                  <a:pt x="1460500" y="8826500"/>
                  <a:pt x="1193800" y="8750300"/>
                  <a:pt x="1054100" y="8674100"/>
                </a:cubicBezTo>
                <a:lnTo>
                  <a:pt x="825500" y="8547100"/>
                </a:lnTo>
                <a:cubicBezTo>
                  <a:pt x="381000" y="8293100"/>
                  <a:pt x="254000" y="8102600"/>
                  <a:pt x="101600" y="7467600"/>
                </a:cubicBezTo>
                <a:cubicBezTo>
                  <a:pt x="0" y="7035800"/>
                  <a:pt x="12700" y="6654800"/>
                  <a:pt x="114300" y="6273800"/>
                </a:cubicBezTo>
                <a:close/>
                <a:moveTo>
                  <a:pt x="2032000" y="8851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72" name="Freeform 16072"/>
          <p:cNvSpPr/>
          <p:nvPr/>
        </p:nvSpPr>
        <p:spPr>
          <a:xfrm rot="0" flipH="0" flipV="0">
            <a:off x="18956592" y="19689584"/>
            <a:ext cx="50190" cy="82283"/>
          </a:xfrm>
          <a:custGeom>
            <a:pathLst>
              <a:path w="5283200" h="8661400">
                <a:moveTo>
                  <a:pt x="635000" y="0"/>
                </a:moveTo>
                <a:lnTo>
                  <a:pt x="4813300" y="0"/>
                </a:lnTo>
                <a:cubicBezTo>
                  <a:pt x="5118100" y="0"/>
                  <a:pt x="5283200" y="203200"/>
                  <a:pt x="5283200" y="596900"/>
                </a:cubicBezTo>
                <a:cubicBezTo>
                  <a:pt x="5283200" y="711200"/>
                  <a:pt x="5257800" y="838200"/>
                  <a:pt x="5207000" y="876300"/>
                </a:cubicBezTo>
                <a:cubicBezTo>
                  <a:pt x="5168900" y="927100"/>
                  <a:pt x="4978400" y="952500"/>
                  <a:pt x="4813300" y="952500"/>
                </a:cubicBezTo>
                <a:lnTo>
                  <a:pt x="3200400" y="952500"/>
                </a:lnTo>
                <a:cubicBezTo>
                  <a:pt x="2908300" y="952500"/>
                  <a:pt x="2882900" y="977900"/>
                  <a:pt x="2806700" y="1295400"/>
                </a:cubicBezTo>
                <a:lnTo>
                  <a:pt x="2641600" y="1993900"/>
                </a:lnTo>
                <a:cubicBezTo>
                  <a:pt x="2590800" y="2171700"/>
                  <a:pt x="2565400" y="2451100"/>
                  <a:pt x="2565400" y="2603500"/>
                </a:cubicBezTo>
                <a:cubicBezTo>
                  <a:pt x="2565400" y="2755900"/>
                  <a:pt x="2527300" y="3022600"/>
                  <a:pt x="2476500" y="3187700"/>
                </a:cubicBezTo>
                <a:lnTo>
                  <a:pt x="1219200" y="7950200"/>
                </a:lnTo>
                <a:cubicBezTo>
                  <a:pt x="1054100" y="8610600"/>
                  <a:pt x="1016000" y="8661400"/>
                  <a:pt x="698500" y="8661400"/>
                </a:cubicBezTo>
                <a:lnTo>
                  <a:pt x="635000" y="8661400"/>
                </a:lnTo>
                <a:cubicBezTo>
                  <a:pt x="228600" y="8661400"/>
                  <a:pt x="152400" y="8585200"/>
                  <a:pt x="152400" y="8178800"/>
                </a:cubicBezTo>
                <a:cubicBezTo>
                  <a:pt x="152400" y="8001000"/>
                  <a:pt x="190500" y="7721600"/>
                  <a:pt x="241300" y="7556500"/>
                </a:cubicBezTo>
                <a:lnTo>
                  <a:pt x="1651000" y="2298700"/>
                </a:lnTo>
                <a:cubicBezTo>
                  <a:pt x="1701800" y="2133600"/>
                  <a:pt x="1778000" y="1854200"/>
                  <a:pt x="1841500" y="1663700"/>
                </a:cubicBezTo>
                <a:lnTo>
                  <a:pt x="1930400" y="1384300"/>
                </a:lnTo>
                <a:cubicBezTo>
                  <a:pt x="2044700" y="1003300"/>
                  <a:pt x="2019300" y="952500"/>
                  <a:pt x="1600200" y="952500"/>
                </a:cubicBezTo>
                <a:lnTo>
                  <a:pt x="482600" y="952500"/>
                </a:lnTo>
                <a:cubicBezTo>
                  <a:pt x="88900" y="952500"/>
                  <a:pt x="0" y="876300"/>
                  <a:pt x="0" y="558800"/>
                </a:cubicBezTo>
                <a:cubicBezTo>
                  <a:pt x="0" y="419100"/>
                  <a:pt x="63500" y="241300"/>
                  <a:pt x="152400" y="152400"/>
                </a:cubicBezTo>
                <a:cubicBezTo>
                  <a:pt x="241300" y="63500"/>
                  <a:pt x="457200" y="0"/>
                  <a:pt x="635000" y="0"/>
                </a:cubicBezTo>
                <a:close/>
                <a:moveTo>
                  <a:pt x="63754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73" name="Freeform 16073"/>
          <p:cNvSpPr/>
          <p:nvPr/>
        </p:nvSpPr>
        <p:spPr>
          <a:xfrm rot="0" flipH="0" flipV="0">
            <a:off x="19014135" y="19688981"/>
            <a:ext cx="60928" cy="82403"/>
          </a:xfrm>
          <a:custGeom>
            <a:pathLst>
              <a:path w="6413500" h="8674100">
                <a:moveTo>
                  <a:pt x="2489200" y="8674100"/>
                </a:moveTo>
                <a:lnTo>
                  <a:pt x="800100" y="8674100"/>
                </a:lnTo>
                <a:cubicBezTo>
                  <a:pt x="88900" y="8674100"/>
                  <a:pt x="0" y="8623300"/>
                  <a:pt x="0" y="8267700"/>
                </a:cubicBezTo>
                <a:cubicBezTo>
                  <a:pt x="0" y="8001000"/>
                  <a:pt x="76200" y="7899400"/>
                  <a:pt x="355600" y="7785100"/>
                </a:cubicBezTo>
                <a:cubicBezTo>
                  <a:pt x="469900" y="7747000"/>
                  <a:pt x="850900" y="7708900"/>
                  <a:pt x="1206500" y="7708900"/>
                </a:cubicBezTo>
                <a:lnTo>
                  <a:pt x="2882900" y="7708900"/>
                </a:lnTo>
                <a:cubicBezTo>
                  <a:pt x="3302000" y="7708900"/>
                  <a:pt x="3619500" y="7493000"/>
                  <a:pt x="3771900" y="7073900"/>
                </a:cubicBezTo>
                <a:lnTo>
                  <a:pt x="3937000" y="6654800"/>
                </a:lnTo>
                <a:cubicBezTo>
                  <a:pt x="4254500" y="5816600"/>
                  <a:pt x="4229100" y="5321300"/>
                  <a:pt x="3886200" y="5219700"/>
                </a:cubicBezTo>
                <a:cubicBezTo>
                  <a:pt x="3530600" y="5118100"/>
                  <a:pt x="2755900" y="5118100"/>
                  <a:pt x="2641600" y="5219700"/>
                </a:cubicBezTo>
                <a:cubicBezTo>
                  <a:pt x="2603500" y="5257800"/>
                  <a:pt x="2298700" y="5245100"/>
                  <a:pt x="1955800" y="5181600"/>
                </a:cubicBezTo>
                <a:lnTo>
                  <a:pt x="1790700" y="5156200"/>
                </a:lnTo>
                <a:cubicBezTo>
                  <a:pt x="1447800" y="5092700"/>
                  <a:pt x="1092200" y="4953000"/>
                  <a:pt x="990600" y="4851400"/>
                </a:cubicBezTo>
                <a:cubicBezTo>
                  <a:pt x="495300" y="4356100"/>
                  <a:pt x="190500" y="3200400"/>
                  <a:pt x="406400" y="2692400"/>
                </a:cubicBezTo>
                <a:cubicBezTo>
                  <a:pt x="635000" y="2184400"/>
                  <a:pt x="1117600" y="584200"/>
                  <a:pt x="1117600" y="368300"/>
                </a:cubicBezTo>
                <a:cubicBezTo>
                  <a:pt x="1117600" y="152400"/>
                  <a:pt x="1270000" y="0"/>
                  <a:pt x="1498600" y="0"/>
                </a:cubicBezTo>
                <a:cubicBezTo>
                  <a:pt x="1638300" y="0"/>
                  <a:pt x="1803400" y="38100"/>
                  <a:pt x="1841500" y="88900"/>
                </a:cubicBezTo>
                <a:cubicBezTo>
                  <a:pt x="2032000" y="266700"/>
                  <a:pt x="1905000" y="1333500"/>
                  <a:pt x="1638300" y="1905000"/>
                </a:cubicBezTo>
                <a:lnTo>
                  <a:pt x="1574800" y="2032000"/>
                </a:lnTo>
                <a:cubicBezTo>
                  <a:pt x="1282700" y="2667000"/>
                  <a:pt x="1181100" y="3733800"/>
                  <a:pt x="1409700" y="4000500"/>
                </a:cubicBezTo>
                <a:cubicBezTo>
                  <a:pt x="1612900" y="4254500"/>
                  <a:pt x="2451100" y="4495800"/>
                  <a:pt x="3124200" y="4495800"/>
                </a:cubicBezTo>
                <a:lnTo>
                  <a:pt x="3530600" y="4495800"/>
                </a:lnTo>
                <a:cubicBezTo>
                  <a:pt x="4559300" y="4495800"/>
                  <a:pt x="4978400" y="4025900"/>
                  <a:pt x="4978400" y="2857500"/>
                </a:cubicBezTo>
                <a:cubicBezTo>
                  <a:pt x="4978400" y="2794000"/>
                  <a:pt x="5029200" y="2463800"/>
                  <a:pt x="5105400" y="2133600"/>
                </a:cubicBezTo>
                <a:lnTo>
                  <a:pt x="5270500" y="1346200"/>
                </a:lnTo>
                <a:cubicBezTo>
                  <a:pt x="5448300" y="533400"/>
                  <a:pt x="5765800" y="0"/>
                  <a:pt x="6096000" y="0"/>
                </a:cubicBezTo>
                <a:cubicBezTo>
                  <a:pt x="6362700" y="0"/>
                  <a:pt x="6413500" y="139700"/>
                  <a:pt x="6413500" y="723900"/>
                </a:cubicBezTo>
                <a:cubicBezTo>
                  <a:pt x="6413500" y="1041400"/>
                  <a:pt x="6350000" y="1562100"/>
                  <a:pt x="6248400" y="1905000"/>
                </a:cubicBezTo>
                <a:lnTo>
                  <a:pt x="5016500" y="6553200"/>
                </a:lnTo>
                <a:cubicBezTo>
                  <a:pt x="4660900" y="7899400"/>
                  <a:pt x="3746500" y="8674100"/>
                  <a:pt x="2489200" y="8674100"/>
                </a:cubicBezTo>
                <a:close/>
                <a:moveTo>
                  <a:pt x="-1041400" y="8724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74" name="Freeform 16074"/>
          <p:cNvSpPr/>
          <p:nvPr/>
        </p:nvSpPr>
        <p:spPr>
          <a:xfrm rot="0" flipH="0" flipV="0">
            <a:off x="19123343" y="19688136"/>
            <a:ext cx="61772" cy="83851"/>
          </a:xfrm>
          <a:custGeom>
            <a:pathLst>
              <a:path w="6502400" h="8826500">
                <a:moveTo>
                  <a:pt x="2781300" y="0"/>
                </a:moveTo>
                <a:lnTo>
                  <a:pt x="5994400" y="0"/>
                </a:lnTo>
                <a:cubicBezTo>
                  <a:pt x="6172200" y="0"/>
                  <a:pt x="6350000" y="38100"/>
                  <a:pt x="6388100" y="76200"/>
                </a:cubicBezTo>
                <a:cubicBezTo>
                  <a:pt x="6489700" y="165100"/>
                  <a:pt x="6502400" y="558800"/>
                  <a:pt x="6426200" y="800100"/>
                </a:cubicBezTo>
                <a:cubicBezTo>
                  <a:pt x="6400800" y="889000"/>
                  <a:pt x="6235700" y="965200"/>
                  <a:pt x="6057900" y="965200"/>
                </a:cubicBezTo>
                <a:lnTo>
                  <a:pt x="3263900" y="965200"/>
                </a:lnTo>
                <a:cubicBezTo>
                  <a:pt x="2882900" y="965200"/>
                  <a:pt x="2806700" y="1028700"/>
                  <a:pt x="2730500" y="1409700"/>
                </a:cubicBezTo>
                <a:lnTo>
                  <a:pt x="2705100" y="1562100"/>
                </a:lnTo>
                <a:cubicBezTo>
                  <a:pt x="2667000" y="1727200"/>
                  <a:pt x="2603500" y="1955800"/>
                  <a:pt x="2552700" y="2082800"/>
                </a:cubicBezTo>
                <a:cubicBezTo>
                  <a:pt x="2501900" y="2222500"/>
                  <a:pt x="2425700" y="2476500"/>
                  <a:pt x="2387600" y="2679700"/>
                </a:cubicBezTo>
                <a:lnTo>
                  <a:pt x="2374900" y="2781300"/>
                </a:lnTo>
                <a:cubicBezTo>
                  <a:pt x="2222500" y="3530600"/>
                  <a:pt x="2286000" y="3683000"/>
                  <a:pt x="2768600" y="3708400"/>
                </a:cubicBezTo>
                <a:lnTo>
                  <a:pt x="4483100" y="3822700"/>
                </a:lnTo>
                <a:cubicBezTo>
                  <a:pt x="5118100" y="3860800"/>
                  <a:pt x="5346700" y="3937000"/>
                  <a:pt x="5346700" y="4140200"/>
                </a:cubicBezTo>
                <a:cubicBezTo>
                  <a:pt x="5346700" y="4241800"/>
                  <a:pt x="5422900" y="4330700"/>
                  <a:pt x="5511800" y="4330700"/>
                </a:cubicBezTo>
                <a:cubicBezTo>
                  <a:pt x="5600700" y="4330700"/>
                  <a:pt x="5740400" y="4483100"/>
                  <a:pt x="5816600" y="4673600"/>
                </a:cubicBezTo>
                <a:lnTo>
                  <a:pt x="5842000" y="4737100"/>
                </a:lnTo>
                <a:cubicBezTo>
                  <a:pt x="5930900" y="4927600"/>
                  <a:pt x="5994400" y="5219700"/>
                  <a:pt x="5994400" y="5397500"/>
                </a:cubicBezTo>
                <a:lnTo>
                  <a:pt x="5994400" y="6261100"/>
                </a:lnTo>
                <a:cubicBezTo>
                  <a:pt x="5994400" y="6438900"/>
                  <a:pt x="5930900" y="6705600"/>
                  <a:pt x="5867400" y="6845300"/>
                </a:cubicBezTo>
                <a:lnTo>
                  <a:pt x="5689600" y="7213600"/>
                </a:lnTo>
                <a:cubicBezTo>
                  <a:pt x="5626100" y="7366000"/>
                  <a:pt x="5461000" y="7581900"/>
                  <a:pt x="5346700" y="7708900"/>
                </a:cubicBezTo>
                <a:lnTo>
                  <a:pt x="4940300" y="8115300"/>
                </a:lnTo>
                <a:cubicBezTo>
                  <a:pt x="4597400" y="8458200"/>
                  <a:pt x="3695700" y="8826500"/>
                  <a:pt x="3187700" y="8826500"/>
                </a:cubicBezTo>
                <a:lnTo>
                  <a:pt x="863600" y="8826500"/>
                </a:lnTo>
                <a:cubicBezTo>
                  <a:pt x="685800" y="8826500"/>
                  <a:pt x="431800" y="8801100"/>
                  <a:pt x="292100" y="8775700"/>
                </a:cubicBezTo>
                <a:cubicBezTo>
                  <a:pt x="50800" y="8737600"/>
                  <a:pt x="0" y="8547100"/>
                  <a:pt x="139700" y="8039100"/>
                </a:cubicBezTo>
                <a:lnTo>
                  <a:pt x="2159000" y="520700"/>
                </a:lnTo>
                <a:cubicBezTo>
                  <a:pt x="2273300" y="114300"/>
                  <a:pt x="2400300" y="0"/>
                  <a:pt x="2781300" y="0"/>
                </a:cubicBezTo>
                <a:close/>
                <a:moveTo>
                  <a:pt x="8686800" y="8813800"/>
                </a:moveTo>
                <a:moveTo>
                  <a:pt x="1663700" y="7861300"/>
                </a:moveTo>
                <a:lnTo>
                  <a:pt x="3581400" y="7861300"/>
                </a:lnTo>
                <a:cubicBezTo>
                  <a:pt x="3822700" y="7861300"/>
                  <a:pt x="3975100" y="7797800"/>
                  <a:pt x="4140200" y="7632700"/>
                </a:cubicBezTo>
                <a:lnTo>
                  <a:pt x="4699000" y="7073900"/>
                </a:lnTo>
                <a:cubicBezTo>
                  <a:pt x="4826000" y="6946900"/>
                  <a:pt x="4965700" y="6718300"/>
                  <a:pt x="5016500" y="6553200"/>
                </a:cubicBezTo>
                <a:lnTo>
                  <a:pt x="5105400" y="6223000"/>
                </a:lnTo>
                <a:cubicBezTo>
                  <a:pt x="5346700" y="5422900"/>
                  <a:pt x="5118100" y="4838700"/>
                  <a:pt x="4521200" y="4686300"/>
                </a:cubicBezTo>
                <a:lnTo>
                  <a:pt x="4038600" y="4559300"/>
                </a:lnTo>
                <a:cubicBezTo>
                  <a:pt x="3886200" y="4521200"/>
                  <a:pt x="3606800" y="4495800"/>
                  <a:pt x="3429000" y="4495800"/>
                </a:cubicBezTo>
                <a:lnTo>
                  <a:pt x="2705100" y="4495800"/>
                </a:lnTo>
                <a:cubicBezTo>
                  <a:pt x="2108200" y="4495800"/>
                  <a:pt x="1816100" y="4686300"/>
                  <a:pt x="1689100" y="5168900"/>
                </a:cubicBezTo>
                <a:lnTo>
                  <a:pt x="1397000" y="6362700"/>
                </a:lnTo>
                <a:cubicBezTo>
                  <a:pt x="1346200" y="6527800"/>
                  <a:pt x="1295400" y="6794500"/>
                  <a:pt x="1282700" y="6959600"/>
                </a:cubicBezTo>
                <a:lnTo>
                  <a:pt x="1219200" y="7404100"/>
                </a:lnTo>
                <a:cubicBezTo>
                  <a:pt x="1193800" y="7569200"/>
                  <a:pt x="1219200" y="7734300"/>
                  <a:pt x="1257300" y="7785100"/>
                </a:cubicBezTo>
                <a:cubicBezTo>
                  <a:pt x="1308100" y="7823200"/>
                  <a:pt x="1485900" y="7861300"/>
                  <a:pt x="1663700" y="7861300"/>
                </a:cubicBezTo>
                <a:close/>
                <a:moveTo>
                  <a:pt x="825500" y="8813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75" name="Freeform 16075"/>
          <p:cNvSpPr/>
          <p:nvPr/>
        </p:nvSpPr>
        <p:spPr>
          <a:xfrm rot="0" flipH="0" flipV="0">
            <a:off x="19242753" y="19689584"/>
            <a:ext cx="62496" cy="82283"/>
          </a:xfrm>
          <a:custGeom>
            <a:pathLst>
              <a:path w="6578600" h="8661400">
                <a:moveTo>
                  <a:pt x="3505200" y="8661400"/>
                </a:moveTo>
                <a:lnTo>
                  <a:pt x="457200" y="8661400"/>
                </a:lnTo>
                <a:cubicBezTo>
                  <a:pt x="203200" y="8661400"/>
                  <a:pt x="0" y="8521700"/>
                  <a:pt x="0" y="8343900"/>
                </a:cubicBezTo>
                <a:cubicBezTo>
                  <a:pt x="0" y="8166100"/>
                  <a:pt x="50800" y="7823200"/>
                  <a:pt x="114300" y="7581900"/>
                </a:cubicBezTo>
                <a:lnTo>
                  <a:pt x="1778000" y="1130300"/>
                </a:lnTo>
                <a:cubicBezTo>
                  <a:pt x="1968500" y="419100"/>
                  <a:pt x="2349500" y="0"/>
                  <a:pt x="2832100" y="0"/>
                </a:cubicBezTo>
                <a:lnTo>
                  <a:pt x="5003800" y="0"/>
                </a:lnTo>
                <a:cubicBezTo>
                  <a:pt x="5257800" y="0"/>
                  <a:pt x="5613400" y="127000"/>
                  <a:pt x="5816600" y="279400"/>
                </a:cubicBezTo>
                <a:lnTo>
                  <a:pt x="6057900" y="469900"/>
                </a:lnTo>
                <a:cubicBezTo>
                  <a:pt x="6438900" y="774700"/>
                  <a:pt x="6578600" y="1130300"/>
                  <a:pt x="6578600" y="1816100"/>
                </a:cubicBezTo>
                <a:lnTo>
                  <a:pt x="6578600" y="1955800"/>
                </a:lnTo>
                <a:cubicBezTo>
                  <a:pt x="6578600" y="2501900"/>
                  <a:pt x="6426200" y="2870200"/>
                  <a:pt x="5981700" y="3352800"/>
                </a:cubicBezTo>
                <a:lnTo>
                  <a:pt x="5626100" y="3733800"/>
                </a:lnTo>
                <a:cubicBezTo>
                  <a:pt x="5448300" y="3924300"/>
                  <a:pt x="5295900" y="4114800"/>
                  <a:pt x="5295900" y="4127500"/>
                </a:cubicBezTo>
                <a:cubicBezTo>
                  <a:pt x="5295900" y="4152900"/>
                  <a:pt x="5435600" y="4356100"/>
                  <a:pt x="5613400" y="4572000"/>
                </a:cubicBezTo>
                <a:cubicBezTo>
                  <a:pt x="5791200" y="4787900"/>
                  <a:pt x="5943600" y="5168900"/>
                  <a:pt x="5943600" y="5422900"/>
                </a:cubicBezTo>
                <a:lnTo>
                  <a:pt x="5943600" y="6121400"/>
                </a:lnTo>
                <a:cubicBezTo>
                  <a:pt x="5943600" y="6375400"/>
                  <a:pt x="5829300" y="6743700"/>
                  <a:pt x="5702300" y="6934200"/>
                </a:cubicBezTo>
                <a:lnTo>
                  <a:pt x="5588000" y="7124700"/>
                </a:lnTo>
                <a:cubicBezTo>
                  <a:pt x="5461000" y="7327900"/>
                  <a:pt x="5207000" y="7632700"/>
                  <a:pt x="5029200" y="7810500"/>
                </a:cubicBezTo>
                <a:lnTo>
                  <a:pt x="4813300" y="8026400"/>
                </a:lnTo>
                <a:cubicBezTo>
                  <a:pt x="4330700" y="8509000"/>
                  <a:pt x="4013200" y="8661400"/>
                  <a:pt x="3505200" y="8661400"/>
                </a:cubicBezTo>
                <a:close/>
                <a:moveTo>
                  <a:pt x="-317500" y="8661400"/>
                </a:moveTo>
                <a:moveTo>
                  <a:pt x="4838700" y="965200"/>
                </a:moveTo>
                <a:lnTo>
                  <a:pt x="3314700" y="965200"/>
                </a:lnTo>
                <a:cubicBezTo>
                  <a:pt x="2832100" y="965200"/>
                  <a:pt x="2578100" y="1244600"/>
                  <a:pt x="2451100" y="1943100"/>
                </a:cubicBezTo>
                <a:lnTo>
                  <a:pt x="2324100" y="2616200"/>
                </a:lnTo>
                <a:cubicBezTo>
                  <a:pt x="2286000" y="2857500"/>
                  <a:pt x="2247900" y="3162300"/>
                  <a:pt x="2247900" y="3289300"/>
                </a:cubicBezTo>
                <a:cubicBezTo>
                  <a:pt x="2247900" y="3429000"/>
                  <a:pt x="2451100" y="3530600"/>
                  <a:pt x="2705100" y="3530600"/>
                </a:cubicBezTo>
                <a:lnTo>
                  <a:pt x="4140200" y="3530600"/>
                </a:lnTo>
                <a:cubicBezTo>
                  <a:pt x="4978400" y="3530600"/>
                  <a:pt x="5613400" y="2921000"/>
                  <a:pt x="5613400" y="2108200"/>
                </a:cubicBezTo>
                <a:lnTo>
                  <a:pt x="5613400" y="1739900"/>
                </a:lnTo>
                <a:cubicBezTo>
                  <a:pt x="5613400" y="1168400"/>
                  <a:pt x="5422900" y="965200"/>
                  <a:pt x="4838700" y="965200"/>
                </a:cubicBezTo>
                <a:close/>
                <a:moveTo>
                  <a:pt x="7378700" y="8661400"/>
                </a:moveTo>
                <a:moveTo>
                  <a:pt x="4038600" y="4495800"/>
                </a:moveTo>
                <a:lnTo>
                  <a:pt x="2540000" y="4495800"/>
                </a:lnTo>
                <a:cubicBezTo>
                  <a:pt x="1943100" y="4495800"/>
                  <a:pt x="1752600" y="4724400"/>
                  <a:pt x="1460500" y="5791200"/>
                </a:cubicBezTo>
                <a:lnTo>
                  <a:pt x="1244600" y="6642100"/>
                </a:lnTo>
                <a:cubicBezTo>
                  <a:pt x="1104900" y="7124700"/>
                  <a:pt x="1092200" y="7670800"/>
                  <a:pt x="1206500" y="7785100"/>
                </a:cubicBezTo>
                <a:cubicBezTo>
                  <a:pt x="1244600" y="7823200"/>
                  <a:pt x="1485900" y="7861300"/>
                  <a:pt x="1739900" y="7861300"/>
                </a:cubicBezTo>
                <a:lnTo>
                  <a:pt x="2679700" y="7861300"/>
                </a:lnTo>
                <a:cubicBezTo>
                  <a:pt x="2933700" y="7861300"/>
                  <a:pt x="3327400" y="7823200"/>
                  <a:pt x="3568700" y="7785100"/>
                </a:cubicBezTo>
                <a:cubicBezTo>
                  <a:pt x="3810000" y="7734300"/>
                  <a:pt x="4114800" y="7607300"/>
                  <a:pt x="4229100" y="7493000"/>
                </a:cubicBezTo>
                <a:cubicBezTo>
                  <a:pt x="5130800" y="6578600"/>
                  <a:pt x="5372100" y="5613400"/>
                  <a:pt x="4851400" y="4940300"/>
                </a:cubicBezTo>
                <a:lnTo>
                  <a:pt x="4787900" y="4864100"/>
                </a:lnTo>
                <a:cubicBezTo>
                  <a:pt x="4622800" y="4660900"/>
                  <a:pt x="4292600" y="4495800"/>
                  <a:pt x="4038600" y="4495800"/>
                </a:cubicBezTo>
                <a:close/>
                <a:moveTo>
                  <a:pt x="38481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76" name="Freeform 16076"/>
          <p:cNvSpPr/>
          <p:nvPr/>
        </p:nvSpPr>
        <p:spPr>
          <a:xfrm rot="0" flipH="0" flipV="0">
            <a:off x="19313839" y="19759320"/>
            <a:ext cx="9169" cy="12185"/>
          </a:xfrm>
          <a:custGeom>
            <a:pathLst>
              <a:path w="965200" h="1282700">
                <a:moveTo>
                  <a:pt x="965200" y="330200"/>
                </a:moveTo>
                <a:lnTo>
                  <a:pt x="965200" y="965200"/>
                </a:lnTo>
                <a:cubicBezTo>
                  <a:pt x="965200" y="1219200"/>
                  <a:pt x="889000" y="1282700"/>
                  <a:pt x="647700" y="1282700"/>
                </a:cubicBezTo>
                <a:lnTo>
                  <a:pt x="317500" y="1282700"/>
                </a:lnTo>
                <a:cubicBezTo>
                  <a:pt x="139700" y="1282700"/>
                  <a:pt x="0" y="1219200"/>
                  <a:pt x="0" y="1130300"/>
                </a:cubicBezTo>
                <a:cubicBezTo>
                  <a:pt x="0" y="1041400"/>
                  <a:pt x="76200" y="965200"/>
                  <a:pt x="165100" y="965200"/>
                </a:cubicBezTo>
                <a:cubicBezTo>
                  <a:pt x="254000" y="965200"/>
                  <a:pt x="317500" y="825500"/>
                  <a:pt x="317500" y="647700"/>
                </a:cubicBezTo>
                <a:cubicBezTo>
                  <a:pt x="317500" y="469900"/>
                  <a:pt x="393700" y="330200"/>
                  <a:pt x="482600" y="330200"/>
                </a:cubicBezTo>
                <a:cubicBezTo>
                  <a:pt x="571500" y="330200"/>
                  <a:pt x="647700" y="254000"/>
                  <a:pt x="647700" y="165100"/>
                </a:cubicBezTo>
                <a:cubicBezTo>
                  <a:pt x="647700" y="76200"/>
                  <a:pt x="711200" y="0"/>
                  <a:pt x="800100" y="0"/>
                </a:cubicBezTo>
                <a:cubicBezTo>
                  <a:pt x="889000" y="0"/>
                  <a:pt x="965200" y="152400"/>
                  <a:pt x="965200" y="330200"/>
                </a:cubicBezTo>
                <a:close/>
                <a:moveTo>
                  <a:pt x="1270000" y="1320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77" name="Freeform 16077"/>
          <p:cNvSpPr/>
          <p:nvPr/>
        </p:nvSpPr>
        <p:spPr>
          <a:xfrm rot="0" flipH="0" flipV="0">
            <a:off x="19342697" y="19689222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78" name="Freeform 16078"/>
          <p:cNvSpPr/>
          <p:nvPr/>
        </p:nvSpPr>
        <p:spPr>
          <a:xfrm rot="0" flipH="0" flipV="0">
            <a:off x="19403165" y="19759561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79" name="Freeform 16079"/>
          <p:cNvSpPr/>
          <p:nvPr/>
        </p:nvSpPr>
        <p:spPr>
          <a:xfrm rot="0" flipH="0" flipV="0">
            <a:off x="19431420" y="19689222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80" name="Freeform 16080"/>
          <p:cNvSpPr/>
          <p:nvPr/>
        </p:nvSpPr>
        <p:spPr>
          <a:xfrm rot="0" flipH="0" flipV="0">
            <a:off x="19491647" y="19741463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81" name="Freeform 16081"/>
          <p:cNvSpPr/>
          <p:nvPr/>
        </p:nvSpPr>
        <p:spPr>
          <a:xfrm rot="0" flipH="0" flipV="0">
            <a:off x="19562612" y="19688257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82" name="Freeform 16082"/>
          <p:cNvSpPr/>
          <p:nvPr/>
        </p:nvSpPr>
        <p:spPr>
          <a:xfrm rot="0" flipH="0" flipV="0">
            <a:off x="19596055" y="19688981"/>
            <a:ext cx="51517" cy="82283"/>
          </a:xfrm>
          <a:custGeom>
            <a:pathLst>
              <a:path w="5422900" h="8661400">
                <a:moveTo>
                  <a:pt x="901700" y="4914900"/>
                </a:moveTo>
                <a:lnTo>
                  <a:pt x="3060700" y="876300"/>
                </a:lnTo>
                <a:cubicBezTo>
                  <a:pt x="3441700" y="177800"/>
                  <a:pt x="3594100" y="0"/>
                  <a:pt x="3822700" y="0"/>
                </a:cubicBezTo>
                <a:cubicBezTo>
                  <a:pt x="4051300" y="0"/>
                  <a:pt x="4140200" y="127000"/>
                  <a:pt x="4140200" y="482600"/>
                </a:cubicBezTo>
                <a:cubicBezTo>
                  <a:pt x="4140200" y="660400"/>
                  <a:pt x="3987800" y="1079500"/>
                  <a:pt x="3797300" y="1409700"/>
                </a:cubicBezTo>
                <a:lnTo>
                  <a:pt x="2032000" y="4622800"/>
                </a:lnTo>
                <a:cubicBezTo>
                  <a:pt x="1435100" y="5715000"/>
                  <a:pt x="1460500" y="5930900"/>
                  <a:pt x="2146300" y="5930900"/>
                </a:cubicBezTo>
                <a:lnTo>
                  <a:pt x="2489200" y="5930900"/>
                </a:lnTo>
                <a:cubicBezTo>
                  <a:pt x="2870200" y="5930900"/>
                  <a:pt x="3289300" y="5651500"/>
                  <a:pt x="3429000" y="5295900"/>
                </a:cubicBezTo>
                <a:lnTo>
                  <a:pt x="3556000" y="4965700"/>
                </a:lnTo>
                <a:cubicBezTo>
                  <a:pt x="3695700" y="4622800"/>
                  <a:pt x="3924300" y="4330700"/>
                  <a:pt x="4051300" y="4330700"/>
                </a:cubicBezTo>
                <a:cubicBezTo>
                  <a:pt x="4191000" y="4330700"/>
                  <a:pt x="4330700" y="4368800"/>
                  <a:pt x="4381500" y="4406900"/>
                </a:cubicBezTo>
                <a:cubicBezTo>
                  <a:pt x="4470400" y="4495800"/>
                  <a:pt x="4483100" y="5105400"/>
                  <a:pt x="4419600" y="5626100"/>
                </a:cubicBezTo>
                <a:cubicBezTo>
                  <a:pt x="4394200" y="5816600"/>
                  <a:pt x="4610100" y="6070600"/>
                  <a:pt x="4889500" y="6210300"/>
                </a:cubicBezTo>
                <a:cubicBezTo>
                  <a:pt x="5181600" y="6337300"/>
                  <a:pt x="5422900" y="6477000"/>
                  <a:pt x="5422900" y="6515100"/>
                </a:cubicBezTo>
                <a:cubicBezTo>
                  <a:pt x="5422900" y="6731000"/>
                  <a:pt x="5029200" y="6896100"/>
                  <a:pt x="4533900" y="6896100"/>
                </a:cubicBezTo>
                <a:cubicBezTo>
                  <a:pt x="3886200" y="6896100"/>
                  <a:pt x="3822700" y="6946900"/>
                  <a:pt x="3822700" y="7378700"/>
                </a:cubicBezTo>
                <a:cubicBezTo>
                  <a:pt x="3822700" y="8089900"/>
                  <a:pt x="3492500" y="8661400"/>
                  <a:pt x="3098800" y="8661400"/>
                </a:cubicBezTo>
                <a:cubicBezTo>
                  <a:pt x="2959100" y="8661400"/>
                  <a:pt x="2819400" y="8509000"/>
                  <a:pt x="2781300" y="8331200"/>
                </a:cubicBezTo>
                <a:cubicBezTo>
                  <a:pt x="2730500" y="8140700"/>
                  <a:pt x="2717800" y="7747000"/>
                  <a:pt x="2730500" y="7442200"/>
                </a:cubicBezTo>
                <a:cubicBezTo>
                  <a:pt x="2755900" y="7150100"/>
                  <a:pt x="2463800" y="6896100"/>
                  <a:pt x="2095500" y="6896100"/>
                </a:cubicBezTo>
                <a:lnTo>
                  <a:pt x="812800" y="6896100"/>
                </a:lnTo>
                <a:cubicBezTo>
                  <a:pt x="431800" y="6896100"/>
                  <a:pt x="88900" y="6858000"/>
                  <a:pt x="50800" y="6819900"/>
                </a:cubicBezTo>
                <a:cubicBezTo>
                  <a:pt x="0" y="6769100"/>
                  <a:pt x="101600" y="6477000"/>
                  <a:pt x="254000" y="6159500"/>
                </a:cubicBezTo>
                <a:lnTo>
                  <a:pt x="279400" y="6108700"/>
                </a:lnTo>
                <a:cubicBezTo>
                  <a:pt x="444500" y="5791200"/>
                  <a:pt x="711200" y="5245100"/>
                  <a:pt x="901700" y="4914900"/>
                </a:cubicBezTo>
                <a:close/>
                <a:moveTo>
                  <a:pt x="3467100" y="8724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83" name="Freeform 16083"/>
          <p:cNvSpPr/>
          <p:nvPr/>
        </p:nvSpPr>
        <p:spPr>
          <a:xfrm rot="0" flipH="0" flipV="0">
            <a:off x="19657369" y="19689825"/>
            <a:ext cx="56464" cy="82283"/>
          </a:xfrm>
          <a:custGeom>
            <a:pathLst>
              <a:path w="5943600" h="8661400">
                <a:moveTo>
                  <a:pt x="2514600" y="0"/>
                </a:moveTo>
                <a:lnTo>
                  <a:pt x="5461000" y="0"/>
                </a:lnTo>
                <a:cubicBezTo>
                  <a:pt x="5842000" y="0"/>
                  <a:pt x="5943600" y="88900"/>
                  <a:pt x="5943600" y="406400"/>
                </a:cubicBezTo>
                <a:cubicBezTo>
                  <a:pt x="5943600" y="533400"/>
                  <a:pt x="5803900" y="647700"/>
                  <a:pt x="5626100" y="660400"/>
                </a:cubicBezTo>
                <a:lnTo>
                  <a:pt x="3924300" y="774700"/>
                </a:lnTo>
                <a:cubicBezTo>
                  <a:pt x="3746500" y="787400"/>
                  <a:pt x="3467100" y="812800"/>
                  <a:pt x="3302000" y="825500"/>
                </a:cubicBezTo>
                <a:lnTo>
                  <a:pt x="3060700" y="850900"/>
                </a:lnTo>
                <a:cubicBezTo>
                  <a:pt x="2844800" y="876300"/>
                  <a:pt x="2717800" y="990600"/>
                  <a:pt x="2667000" y="1206500"/>
                </a:cubicBezTo>
                <a:lnTo>
                  <a:pt x="2336800" y="2489200"/>
                </a:lnTo>
                <a:cubicBezTo>
                  <a:pt x="2286000" y="2667000"/>
                  <a:pt x="2247900" y="2946400"/>
                  <a:pt x="2247900" y="3124200"/>
                </a:cubicBezTo>
                <a:lnTo>
                  <a:pt x="2247900" y="3213100"/>
                </a:lnTo>
                <a:cubicBezTo>
                  <a:pt x="2247900" y="3441700"/>
                  <a:pt x="2349500" y="3530600"/>
                  <a:pt x="2565400" y="3530600"/>
                </a:cubicBezTo>
                <a:lnTo>
                  <a:pt x="3848100" y="3530600"/>
                </a:lnTo>
                <a:cubicBezTo>
                  <a:pt x="4025900" y="3530600"/>
                  <a:pt x="4279900" y="3606800"/>
                  <a:pt x="4406900" y="3708400"/>
                </a:cubicBezTo>
                <a:lnTo>
                  <a:pt x="4521200" y="3784600"/>
                </a:lnTo>
                <a:cubicBezTo>
                  <a:pt x="5003800" y="4127500"/>
                  <a:pt x="5143500" y="4419600"/>
                  <a:pt x="5143500" y="5054600"/>
                </a:cubicBezTo>
                <a:lnTo>
                  <a:pt x="5143500" y="5778500"/>
                </a:lnTo>
                <a:cubicBezTo>
                  <a:pt x="5143500" y="5956300"/>
                  <a:pt x="5080000" y="6223000"/>
                  <a:pt x="5016500" y="6388100"/>
                </a:cubicBezTo>
                <a:lnTo>
                  <a:pt x="4673600" y="7200900"/>
                </a:lnTo>
                <a:cubicBezTo>
                  <a:pt x="4610100" y="7353300"/>
                  <a:pt x="4445000" y="7594600"/>
                  <a:pt x="4318000" y="7708900"/>
                </a:cubicBezTo>
                <a:lnTo>
                  <a:pt x="3924300" y="8115300"/>
                </a:lnTo>
                <a:cubicBezTo>
                  <a:pt x="3797300" y="8242300"/>
                  <a:pt x="3632200" y="8369300"/>
                  <a:pt x="3556000" y="8394700"/>
                </a:cubicBezTo>
                <a:cubicBezTo>
                  <a:pt x="3492500" y="8420100"/>
                  <a:pt x="3378200" y="8496300"/>
                  <a:pt x="3314700" y="8559800"/>
                </a:cubicBezTo>
                <a:cubicBezTo>
                  <a:pt x="3263900" y="8610600"/>
                  <a:pt x="3073400" y="8661400"/>
                  <a:pt x="2895600" y="8661400"/>
                </a:cubicBezTo>
                <a:lnTo>
                  <a:pt x="482600" y="8661400"/>
                </a:lnTo>
                <a:cubicBezTo>
                  <a:pt x="127000" y="8661400"/>
                  <a:pt x="0" y="8585200"/>
                  <a:pt x="0" y="8343900"/>
                </a:cubicBezTo>
                <a:cubicBezTo>
                  <a:pt x="0" y="8255000"/>
                  <a:pt x="101600" y="8077200"/>
                  <a:pt x="228600" y="7962900"/>
                </a:cubicBezTo>
                <a:lnTo>
                  <a:pt x="254000" y="7924800"/>
                </a:lnTo>
                <a:cubicBezTo>
                  <a:pt x="381000" y="7810500"/>
                  <a:pt x="635000" y="7696200"/>
                  <a:pt x="800100" y="7696200"/>
                </a:cubicBezTo>
                <a:lnTo>
                  <a:pt x="1130300" y="7696200"/>
                </a:lnTo>
                <a:cubicBezTo>
                  <a:pt x="1308100" y="7696200"/>
                  <a:pt x="1600200" y="7734300"/>
                  <a:pt x="1803400" y="7772400"/>
                </a:cubicBezTo>
                <a:lnTo>
                  <a:pt x="1816100" y="7772400"/>
                </a:lnTo>
                <a:cubicBezTo>
                  <a:pt x="2006600" y="7823200"/>
                  <a:pt x="2298700" y="7823200"/>
                  <a:pt x="2463800" y="7785100"/>
                </a:cubicBezTo>
                <a:lnTo>
                  <a:pt x="3022600" y="7658100"/>
                </a:lnTo>
                <a:cubicBezTo>
                  <a:pt x="3479800" y="7556500"/>
                  <a:pt x="3733800" y="7251700"/>
                  <a:pt x="3975100" y="6502400"/>
                </a:cubicBezTo>
                <a:lnTo>
                  <a:pt x="4229100" y="5702300"/>
                </a:lnTo>
                <a:cubicBezTo>
                  <a:pt x="4368800" y="5283200"/>
                  <a:pt x="4356100" y="5194300"/>
                  <a:pt x="4203700" y="4838700"/>
                </a:cubicBezTo>
                <a:lnTo>
                  <a:pt x="4191000" y="4787900"/>
                </a:lnTo>
                <a:cubicBezTo>
                  <a:pt x="4114800" y="4622800"/>
                  <a:pt x="3924300" y="4495800"/>
                  <a:pt x="3733800" y="4495800"/>
                </a:cubicBezTo>
                <a:lnTo>
                  <a:pt x="1930400" y="4495800"/>
                </a:lnTo>
                <a:cubicBezTo>
                  <a:pt x="1752600" y="4495800"/>
                  <a:pt x="1511300" y="4394200"/>
                  <a:pt x="1384300" y="4267200"/>
                </a:cubicBezTo>
                <a:lnTo>
                  <a:pt x="1358900" y="4241800"/>
                </a:lnTo>
                <a:cubicBezTo>
                  <a:pt x="1117600" y="4000500"/>
                  <a:pt x="1066800" y="3594100"/>
                  <a:pt x="1206500" y="3073400"/>
                </a:cubicBezTo>
                <a:lnTo>
                  <a:pt x="1803400" y="850900"/>
                </a:lnTo>
                <a:cubicBezTo>
                  <a:pt x="1968500" y="279400"/>
                  <a:pt x="2197100" y="0"/>
                  <a:pt x="2514600" y="0"/>
                </a:cubicBezTo>
                <a:close/>
                <a:moveTo>
                  <a:pt x="87376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84" name="Freeform 16084"/>
          <p:cNvSpPr/>
          <p:nvPr/>
        </p:nvSpPr>
        <p:spPr>
          <a:xfrm rot="0" flipH="0" flipV="0">
            <a:off x="19718079" y="19723245"/>
            <a:ext cx="16891" cy="45726"/>
          </a:xfrm>
          <a:custGeom>
            <a:pathLst>
              <a:path w="1778000" h="4813300">
                <a:moveTo>
                  <a:pt x="1778000" y="317500"/>
                </a:moveTo>
                <a:lnTo>
                  <a:pt x="1778000" y="952500"/>
                </a:lnTo>
                <a:cubicBezTo>
                  <a:pt x="1778000" y="1143000"/>
                  <a:pt x="1651000" y="1282700"/>
                  <a:pt x="1460500" y="1282700"/>
                </a:cubicBezTo>
                <a:cubicBezTo>
                  <a:pt x="1282700" y="1282700"/>
                  <a:pt x="1143000" y="1206500"/>
                  <a:pt x="1143000" y="1117600"/>
                </a:cubicBezTo>
                <a:cubicBezTo>
                  <a:pt x="1143000" y="1028700"/>
                  <a:pt x="1066800" y="952500"/>
                  <a:pt x="977900" y="952500"/>
                </a:cubicBezTo>
                <a:cubicBezTo>
                  <a:pt x="889000" y="952500"/>
                  <a:pt x="825500" y="889000"/>
                  <a:pt x="825500" y="800100"/>
                </a:cubicBezTo>
                <a:cubicBezTo>
                  <a:pt x="825500" y="711200"/>
                  <a:pt x="876300" y="508000"/>
                  <a:pt x="952500" y="342900"/>
                </a:cubicBezTo>
                <a:lnTo>
                  <a:pt x="965200" y="292100"/>
                </a:lnTo>
                <a:cubicBezTo>
                  <a:pt x="1041400" y="127000"/>
                  <a:pt x="1244600" y="0"/>
                  <a:pt x="1422400" y="0"/>
                </a:cubicBezTo>
                <a:lnTo>
                  <a:pt x="1460500" y="0"/>
                </a:lnTo>
                <a:cubicBezTo>
                  <a:pt x="1663700" y="0"/>
                  <a:pt x="1778000" y="114300"/>
                  <a:pt x="1778000" y="317500"/>
                </a:cubicBezTo>
                <a:close/>
                <a:moveTo>
                  <a:pt x="4533900" y="5118100"/>
                </a:moveTo>
                <a:moveTo>
                  <a:pt x="419100" y="3530600"/>
                </a:moveTo>
                <a:lnTo>
                  <a:pt x="495300" y="3530600"/>
                </a:lnTo>
                <a:cubicBezTo>
                  <a:pt x="673100" y="3530600"/>
                  <a:pt x="850900" y="3619500"/>
                  <a:pt x="901700" y="3721100"/>
                </a:cubicBezTo>
                <a:cubicBezTo>
                  <a:pt x="990600" y="3949700"/>
                  <a:pt x="1003300" y="4038600"/>
                  <a:pt x="939800" y="4483100"/>
                </a:cubicBezTo>
                <a:lnTo>
                  <a:pt x="939800" y="4495800"/>
                </a:lnTo>
                <a:cubicBezTo>
                  <a:pt x="914400" y="4660900"/>
                  <a:pt x="749300" y="4813300"/>
                  <a:pt x="571500" y="4813300"/>
                </a:cubicBezTo>
                <a:lnTo>
                  <a:pt x="495300" y="4813300"/>
                </a:lnTo>
                <a:cubicBezTo>
                  <a:pt x="317500" y="4813300"/>
                  <a:pt x="139700" y="4724400"/>
                  <a:pt x="101600" y="4610100"/>
                </a:cubicBezTo>
                <a:cubicBezTo>
                  <a:pt x="12700" y="4381500"/>
                  <a:pt x="0" y="4292600"/>
                  <a:pt x="63500" y="3848100"/>
                </a:cubicBezTo>
                <a:cubicBezTo>
                  <a:pt x="88900" y="3670300"/>
                  <a:pt x="241300" y="3530600"/>
                  <a:pt x="419100" y="3530600"/>
                </a:cubicBezTo>
                <a:close/>
                <a:moveTo>
                  <a:pt x="1320800" y="5118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85" name="Freeform 16085"/>
          <p:cNvSpPr/>
          <p:nvPr/>
        </p:nvSpPr>
        <p:spPr>
          <a:xfrm rot="0" flipH="0" flipV="0">
            <a:off x="19743318" y="19689222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86" name="Freeform 16086"/>
          <p:cNvSpPr/>
          <p:nvPr/>
        </p:nvSpPr>
        <p:spPr>
          <a:xfrm rot="0" flipH="0" flipV="0">
            <a:off x="19811145" y="19689463"/>
            <a:ext cx="48742" cy="84696"/>
          </a:xfrm>
          <a:custGeom>
            <a:pathLst>
              <a:path w="5130800" h="8915400">
                <a:moveTo>
                  <a:pt x="0" y="7353300"/>
                </a:moveTo>
                <a:lnTo>
                  <a:pt x="0" y="5118100"/>
                </a:lnTo>
                <a:cubicBezTo>
                  <a:pt x="0" y="4864100"/>
                  <a:pt x="25400" y="4622800"/>
                  <a:pt x="76200" y="4572000"/>
                </a:cubicBezTo>
                <a:cubicBezTo>
                  <a:pt x="228600" y="4419600"/>
                  <a:pt x="469900" y="3708400"/>
                  <a:pt x="469900" y="3416300"/>
                </a:cubicBezTo>
                <a:cubicBezTo>
                  <a:pt x="469900" y="3200400"/>
                  <a:pt x="635000" y="2730500"/>
                  <a:pt x="825500" y="2413000"/>
                </a:cubicBezTo>
                <a:lnTo>
                  <a:pt x="1612900" y="1079500"/>
                </a:lnTo>
                <a:cubicBezTo>
                  <a:pt x="1727200" y="863600"/>
                  <a:pt x="2019300" y="596900"/>
                  <a:pt x="2260600" y="482600"/>
                </a:cubicBezTo>
                <a:lnTo>
                  <a:pt x="2819400" y="215900"/>
                </a:lnTo>
                <a:cubicBezTo>
                  <a:pt x="3060700" y="101600"/>
                  <a:pt x="3454400" y="0"/>
                  <a:pt x="3708400" y="0"/>
                </a:cubicBezTo>
                <a:cubicBezTo>
                  <a:pt x="4559300" y="0"/>
                  <a:pt x="5130800" y="736600"/>
                  <a:pt x="5130800" y="1828800"/>
                </a:cubicBezTo>
                <a:lnTo>
                  <a:pt x="5130800" y="2603500"/>
                </a:lnTo>
                <a:cubicBezTo>
                  <a:pt x="5130800" y="2844800"/>
                  <a:pt x="5092700" y="3086100"/>
                  <a:pt x="5041900" y="3136900"/>
                </a:cubicBezTo>
                <a:cubicBezTo>
                  <a:pt x="5003800" y="3175000"/>
                  <a:pt x="4927600" y="3429000"/>
                  <a:pt x="4864100" y="3683000"/>
                </a:cubicBezTo>
                <a:lnTo>
                  <a:pt x="4749800" y="4267200"/>
                </a:lnTo>
                <a:cubicBezTo>
                  <a:pt x="4686300" y="4521200"/>
                  <a:pt x="4648200" y="4749800"/>
                  <a:pt x="4648200" y="4775200"/>
                </a:cubicBezTo>
                <a:cubicBezTo>
                  <a:pt x="4648200" y="5041900"/>
                  <a:pt x="4521200" y="5588000"/>
                  <a:pt x="4432300" y="5676900"/>
                </a:cubicBezTo>
                <a:cubicBezTo>
                  <a:pt x="4368800" y="5727700"/>
                  <a:pt x="4305300" y="5905500"/>
                  <a:pt x="4267200" y="6070600"/>
                </a:cubicBezTo>
                <a:cubicBezTo>
                  <a:pt x="4241800" y="6223000"/>
                  <a:pt x="4102100" y="6515100"/>
                  <a:pt x="3962400" y="6718300"/>
                </a:cubicBezTo>
                <a:lnTo>
                  <a:pt x="3390900" y="7594600"/>
                </a:lnTo>
                <a:cubicBezTo>
                  <a:pt x="2806700" y="8470900"/>
                  <a:pt x="1536700" y="8915400"/>
                  <a:pt x="660400" y="8534400"/>
                </a:cubicBezTo>
                <a:cubicBezTo>
                  <a:pt x="254000" y="8369300"/>
                  <a:pt x="0" y="7912100"/>
                  <a:pt x="0" y="7353300"/>
                </a:cubicBezTo>
                <a:close/>
                <a:moveTo>
                  <a:pt x="736600" y="8674100"/>
                </a:moveTo>
                <a:moveTo>
                  <a:pt x="4165600" y="3073400"/>
                </a:moveTo>
                <a:lnTo>
                  <a:pt x="4165600" y="1803400"/>
                </a:lnTo>
                <a:cubicBezTo>
                  <a:pt x="4165600" y="1181100"/>
                  <a:pt x="3911600" y="812800"/>
                  <a:pt x="3492500" y="812800"/>
                </a:cubicBezTo>
                <a:cubicBezTo>
                  <a:pt x="3302000" y="812800"/>
                  <a:pt x="3009900" y="952500"/>
                  <a:pt x="2832100" y="1143000"/>
                </a:cubicBezTo>
                <a:lnTo>
                  <a:pt x="2336800" y="1651000"/>
                </a:lnTo>
                <a:cubicBezTo>
                  <a:pt x="2171700" y="1841500"/>
                  <a:pt x="1943100" y="2171700"/>
                  <a:pt x="1841500" y="2387600"/>
                </a:cubicBezTo>
                <a:lnTo>
                  <a:pt x="1435100" y="3213100"/>
                </a:lnTo>
                <a:cubicBezTo>
                  <a:pt x="1282700" y="3530600"/>
                  <a:pt x="1117600" y="4140200"/>
                  <a:pt x="1117600" y="4381500"/>
                </a:cubicBezTo>
                <a:cubicBezTo>
                  <a:pt x="1117600" y="4394200"/>
                  <a:pt x="1079500" y="4635500"/>
                  <a:pt x="1016000" y="4889500"/>
                </a:cubicBezTo>
                <a:lnTo>
                  <a:pt x="901700" y="5473700"/>
                </a:lnTo>
                <a:cubicBezTo>
                  <a:pt x="838200" y="5727700"/>
                  <a:pt x="762000" y="5981700"/>
                  <a:pt x="711200" y="6019800"/>
                </a:cubicBezTo>
                <a:cubicBezTo>
                  <a:pt x="673100" y="6070600"/>
                  <a:pt x="635000" y="6223000"/>
                  <a:pt x="635000" y="6388100"/>
                </a:cubicBezTo>
                <a:cubicBezTo>
                  <a:pt x="635000" y="7099300"/>
                  <a:pt x="1130300" y="7861300"/>
                  <a:pt x="1587500" y="7861300"/>
                </a:cubicBezTo>
                <a:cubicBezTo>
                  <a:pt x="1676400" y="7861300"/>
                  <a:pt x="1905000" y="7734300"/>
                  <a:pt x="2108200" y="7581900"/>
                </a:cubicBezTo>
                <a:lnTo>
                  <a:pt x="2298700" y="7429500"/>
                </a:lnTo>
                <a:cubicBezTo>
                  <a:pt x="2501900" y="7277100"/>
                  <a:pt x="2755900" y="6972300"/>
                  <a:pt x="2857500" y="6756400"/>
                </a:cubicBezTo>
                <a:lnTo>
                  <a:pt x="3365500" y="5778500"/>
                </a:lnTo>
                <a:cubicBezTo>
                  <a:pt x="3530600" y="5461000"/>
                  <a:pt x="3683000" y="4965700"/>
                  <a:pt x="3683000" y="4775200"/>
                </a:cubicBezTo>
                <a:cubicBezTo>
                  <a:pt x="3683000" y="4749800"/>
                  <a:pt x="3746500" y="4521200"/>
                  <a:pt x="3835400" y="4267200"/>
                </a:cubicBezTo>
                <a:lnTo>
                  <a:pt x="3860800" y="4165600"/>
                </a:lnTo>
                <a:cubicBezTo>
                  <a:pt x="3937000" y="3911600"/>
                  <a:pt x="4038600" y="3657600"/>
                  <a:pt x="4089400" y="3619500"/>
                </a:cubicBezTo>
                <a:cubicBezTo>
                  <a:pt x="4127500" y="3568700"/>
                  <a:pt x="4165600" y="3327400"/>
                  <a:pt x="4165600" y="3073400"/>
                </a:cubicBezTo>
                <a:close/>
                <a:moveTo>
                  <a:pt x="50165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87" name="Freeform 16087"/>
          <p:cNvSpPr/>
          <p:nvPr/>
        </p:nvSpPr>
        <p:spPr>
          <a:xfrm rot="0" flipH="0" flipV="0">
            <a:off x="19878973" y="19688257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88" name="Freeform 16088"/>
          <p:cNvSpPr/>
          <p:nvPr/>
        </p:nvSpPr>
        <p:spPr>
          <a:xfrm rot="0" flipH="0" flipV="0">
            <a:off x="19913624" y="19689463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89" name="Freeform 16089"/>
          <p:cNvSpPr/>
          <p:nvPr/>
        </p:nvSpPr>
        <p:spPr>
          <a:xfrm rot="0" flipH="0" flipV="0">
            <a:off x="20032294" y="19689463"/>
            <a:ext cx="38004" cy="24371"/>
          </a:xfrm>
          <a:custGeom>
            <a:pathLst>
              <a:path w="4000500" h="2565400">
                <a:moveTo>
                  <a:pt x="1485900" y="1193800"/>
                </a:moveTo>
                <a:lnTo>
                  <a:pt x="1155700" y="1905000"/>
                </a:lnTo>
                <a:cubicBezTo>
                  <a:pt x="939800" y="2349500"/>
                  <a:pt x="673100" y="2565400"/>
                  <a:pt x="317500" y="2565400"/>
                </a:cubicBezTo>
                <a:cubicBezTo>
                  <a:pt x="139700" y="2565400"/>
                  <a:pt x="0" y="2413000"/>
                  <a:pt x="0" y="2235200"/>
                </a:cubicBezTo>
                <a:lnTo>
                  <a:pt x="0" y="2082800"/>
                </a:lnTo>
                <a:cubicBezTo>
                  <a:pt x="0" y="1905000"/>
                  <a:pt x="88900" y="1625600"/>
                  <a:pt x="203200" y="1473200"/>
                </a:cubicBezTo>
                <a:lnTo>
                  <a:pt x="304800" y="1333500"/>
                </a:lnTo>
                <a:cubicBezTo>
                  <a:pt x="419100" y="1181100"/>
                  <a:pt x="558800" y="914400"/>
                  <a:pt x="622300" y="749300"/>
                </a:cubicBezTo>
                <a:lnTo>
                  <a:pt x="673100" y="622300"/>
                </a:lnTo>
                <a:cubicBezTo>
                  <a:pt x="825500" y="215900"/>
                  <a:pt x="1079500" y="0"/>
                  <a:pt x="1358900" y="0"/>
                </a:cubicBezTo>
                <a:cubicBezTo>
                  <a:pt x="1498600" y="0"/>
                  <a:pt x="1638300" y="88900"/>
                  <a:pt x="1676400" y="190500"/>
                </a:cubicBezTo>
                <a:cubicBezTo>
                  <a:pt x="1714500" y="304800"/>
                  <a:pt x="1714500" y="508000"/>
                  <a:pt x="1689100" y="660400"/>
                </a:cubicBezTo>
                <a:cubicBezTo>
                  <a:pt x="1651000" y="800100"/>
                  <a:pt x="1562100" y="1041400"/>
                  <a:pt x="1485900" y="1193800"/>
                </a:cubicBezTo>
                <a:close/>
                <a:moveTo>
                  <a:pt x="5092700" y="8674100"/>
                </a:moveTo>
                <a:moveTo>
                  <a:pt x="2717800" y="1155700"/>
                </a:moveTo>
                <a:lnTo>
                  <a:pt x="3175000" y="279400"/>
                </a:lnTo>
                <a:cubicBezTo>
                  <a:pt x="3263900" y="127000"/>
                  <a:pt x="3441700" y="0"/>
                  <a:pt x="3594100" y="0"/>
                </a:cubicBezTo>
                <a:cubicBezTo>
                  <a:pt x="3733800" y="0"/>
                  <a:pt x="3886200" y="88900"/>
                  <a:pt x="3924300" y="190500"/>
                </a:cubicBezTo>
                <a:cubicBezTo>
                  <a:pt x="4000500" y="419100"/>
                  <a:pt x="3937000" y="774700"/>
                  <a:pt x="3733800" y="1193800"/>
                </a:cubicBezTo>
                <a:lnTo>
                  <a:pt x="3390900" y="1905000"/>
                </a:lnTo>
                <a:cubicBezTo>
                  <a:pt x="3187700" y="2349500"/>
                  <a:pt x="2908300" y="2565400"/>
                  <a:pt x="2565400" y="2565400"/>
                </a:cubicBezTo>
                <a:cubicBezTo>
                  <a:pt x="2387600" y="2565400"/>
                  <a:pt x="2247900" y="2413000"/>
                  <a:pt x="2247900" y="2235200"/>
                </a:cubicBezTo>
                <a:lnTo>
                  <a:pt x="2247900" y="2082800"/>
                </a:lnTo>
                <a:cubicBezTo>
                  <a:pt x="2247900" y="1905000"/>
                  <a:pt x="2311400" y="1689100"/>
                  <a:pt x="2400300" y="1600200"/>
                </a:cubicBezTo>
                <a:cubicBezTo>
                  <a:pt x="2489200" y="1511300"/>
                  <a:pt x="2628900" y="1308100"/>
                  <a:pt x="2717800" y="1155700"/>
                </a:cubicBezTo>
                <a:close/>
                <a:moveTo>
                  <a:pt x="5130800" y="8674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90" name="Freeform 16090"/>
          <p:cNvSpPr/>
          <p:nvPr/>
        </p:nvSpPr>
        <p:spPr>
          <a:xfrm rot="0" flipH="0" flipV="0">
            <a:off x="20082904" y="19686809"/>
            <a:ext cx="60928" cy="85299"/>
          </a:xfrm>
          <a:custGeom>
            <a:pathLst>
              <a:path w="6413500" h="8978900">
                <a:moveTo>
                  <a:pt x="457200" y="7886700"/>
                </a:moveTo>
                <a:lnTo>
                  <a:pt x="2590800" y="7988300"/>
                </a:lnTo>
                <a:cubicBezTo>
                  <a:pt x="3352800" y="8026400"/>
                  <a:pt x="4114800" y="7531100"/>
                  <a:pt x="4216400" y="6921500"/>
                </a:cubicBezTo>
                <a:cubicBezTo>
                  <a:pt x="4241800" y="6756400"/>
                  <a:pt x="4318000" y="6578600"/>
                  <a:pt x="4381500" y="6527800"/>
                </a:cubicBezTo>
                <a:cubicBezTo>
                  <a:pt x="4432300" y="6464300"/>
                  <a:pt x="4483100" y="6210300"/>
                  <a:pt x="4483100" y="5956300"/>
                </a:cubicBezTo>
                <a:lnTo>
                  <a:pt x="4483100" y="5422900"/>
                </a:lnTo>
                <a:cubicBezTo>
                  <a:pt x="4483100" y="4851400"/>
                  <a:pt x="4279900" y="4648200"/>
                  <a:pt x="3708400" y="4648200"/>
                </a:cubicBezTo>
                <a:lnTo>
                  <a:pt x="3022600" y="4648200"/>
                </a:lnTo>
                <a:cubicBezTo>
                  <a:pt x="2514600" y="4648200"/>
                  <a:pt x="2235200" y="4457700"/>
                  <a:pt x="2235200" y="4089400"/>
                </a:cubicBezTo>
                <a:cubicBezTo>
                  <a:pt x="2235200" y="3949700"/>
                  <a:pt x="2324100" y="3810000"/>
                  <a:pt x="2438400" y="3771900"/>
                </a:cubicBezTo>
                <a:cubicBezTo>
                  <a:pt x="2552700" y="3721100"/>
                  <a:pt x="2844800" y="3683000"/>
                  <a:pt x="3098800" y="3683000"/>
                </a:cubicBezTo>
                <a:lnTo>
                  <a:pt x="4025900" y="3683000"/>
                </a:lnTo>
                <a:cubicBezTo>
                  <a:pt x="4279900" y="3683000"/>
                  <a:pt x="4635500" y="3530600"/>
                  <a:pt x="4813300" y="3327400"/>
                </a:cubicBezTo>
                <a:lnTo>
                  <a:pt x="5118100" y="3009900"/>
                </a:lnTo>
                <a:cubicBezTo>
                  <a:pt x="5295900" y="2819400"/>
                  <a:pt x="5448300" y="2451100"/>
                  <a:pt x="5448300" y="2209800"/>
                </a:cubicBezTo>
                <a:lnTo>
                  <a:pt x="5448300" y="2057400"/>
                </a:lnTo>
                <a:cubicBezTo>
                  <a:pt x="5448300" y="1473200"/>
                  <a:pt x="5092700" y="1117600"/>
                  <a:pt x="4508500" y="1117600"/>
                </a:cubicBezTo>
                <a:lnTo>
                  <a:pt x="3492500" y="1117600"/>
                </a:lnTo>
                <a:cubicBezTo>
                  <a:pt x="3251200" y="1117600"/>
                  <a:pt x="2946400" y="1193800"/>
                  <a:pt x="2844800" y="1282700"/>
                </a:cubicBezTo>
                <a:cubicBezTo>
                  <a:pt x="2730500" y="1371600"/>
                  <a:pt x="2476500" y="1435100"/>
                  <a:pt x="2286000" y="1435100"/>
                </a:cubicBezTo>
                <a:cubicBezTo>
                  <a:pt x="2082800" y="1435100"/>
                  <a:pt x="1917700" y="1295400"/>
                  <a:pt x="1917700" y="1117600"/>
                </a:cubicBezTo>
                <a:cubicBezTo>
                  <a:pt x="1917700" y="939800"/>
                  <a:pt x="1993900" y="723900"/>
                  <a:pt x="2082800" y="635000"/>
                </a:cubicBezTo>
                <a:cubicBezTo>
                  <a:pt x="2171700" y="546100"/>
                  <a:pt x="2451100" y="444500"/>
                  <a:pt x="2705100" y="393700"/>
                </a:cubicBezTo>
                <a:lnTo>
                  <a:pt x="3619500" y="241300"/>
                </a:lnTo>
                <a:cubicBezTo>
                  <a:pt x="5016500" y="0"/>
                  <a:pt x="6007100" y="330200"/>
                  <a:pt x="6146800" y="1092200"/>
                </a:cubicBezTo>
                <a:cubicBezTo>
                  <a:pt x="6172200" y="1257300"/>
                  <a:pt x="6248400" y="1435100"/>
                  <a:pt x="6299200" y="1498600"/>
                </a:cubicBezTo>
                <a:cubicBezTo>
                  <a:pt x="6362700" y="1549400"/>
                  <a:pt x="6413500" y="1803400"/>
                  <a:pt x="6413500" y="2057400"/>
                </a:cubicBezTo>
                <a:lnTo>
                  <a:pt x="6413500" y="2108200"/>
                </a:lnTo>
                <a:cubicBezTo>
                  <a:pt x="6413500" y="2362200"/>
                  <a:pt x="6375400" y="2603500"/>
                  <a:pt x="6337300" y="2641600"/>
                </a:cubicBezTo>
                <a:cubicBezTo>
                  <a:pt x="6286500" y="2692400"/>
                  <a:pt x="6146800" y="2882900"/>
                  <a:pt x="6019800" y="3086100"/>
                </a:cubicBezTo>
                <a:lnTo>
                  <a:pt x="5892800" y="3276600"/>
                </a:lnTo>
                <a:cubicBezTo>
                  <a:pt x="5765800" y="3467100"/>
                  <a:pt x="5549900" y="3746500"/>
                  <a:pt x="5397500" y="3898900"/>
                </a:cubicBezTo>
                <a:cubicBezTo>
                  <a:pt x="5092700" y="4203700"/>
                  <a:pt x="5041900" y="4597400"/>
                  <a:pt x="5283200" y="4749800"/>
                </a:cubicBezTo>
                <a:cubicBezTo>
                  <a:pt x="5372100" y="4800600"/>
                  <a:pt x="5448300" y="5054600"/>
                  <a:pt x="5448300" y="5308600"/>
                </a:cubicBezTo>
                <a:lnTo>
                  <a:pt x="5448300" y="5638800"/>
                </a:lnTo>
                <a:cubicBezTo>
                  <a:pt x="5448300" y="5892800"/>
                  <a:pt x="5410200" y="6134100"/>
                  <a:pt x="5372100" y="6172200"/>
                </a:cubicBezTo>
                <a:cubicBezTo>
                  <a:pt x="5321300" y="6223000"/>
                  <a:pt x="5257800" y="6438900"/>
                  <a:pt x="5232400" y="6667500"/>
                </a:cubicBezTo>
                <a:lnTo>
                  <a:pt x="5219700" y="6731000"/>
                </a:lnTo>
                <a:cubicBezTo>
                  <a:pt x="5118100" y="7366000"/>
                  <a:pt x="4940300" y="7747000"/>
                  <a:pt x="4559300" y="8064500"/>
                </a:cubicBezTo>
                <a:lnTo>
                  <a:pt x="4203700" y="8369300"/>
                </a:lnTo>
                <a:cubicBezTo>
                  <a:pt x="3683000" y="8813800"/>
                  <a:pt x="3162300" y="8978900"/>
                  <a:pt x="2349500" y="8978900"/>
                </a:cubicBezTo>
                <a:lnTo>
                  <a:pt x="1574800" y="8978900"/>
                </a:lnTo>
                <a:cubicBezTo>
                  <a:pt x="1320800" y="8978900"/>
                  <a:pt x="952500" y="8915400"/>
                  <a:pt x="749300" y="8826500"/>
                </a:cubicBezTo>
                <a:cubicBezTo>
                  <a:pt x="558800" y="8750300"/>
                  <a:pt x="304800" y="8661400"/>
                  <a:pt x="190500" y="8623300"/>
                </a:cubicBezTo>
                <a:cubicBezTo>
                  <a:pt x="88900" y="8585200"/>
                  <a:pt x="0" y="8407400"/>
                  <a:pt x="0" y="8204200"/>
                </a:cubicBezTo>
                <a:cubicBezTo>
                  <a:pt x="0" y="8013700"/>
                  <a:pt x="203200" y="7874000"/>
                  <a:pt x="457200" y="7886700"/>
                </a:cubicBezTo>
                <a:close/>
                <a:moveTo>
                  <a:pt x="-1143000" y="8953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91" name="Freeform 16091"/>
          <p:cNvSpPr/>
          <p:nvPr/>
        </p:nvSpPr>
        <p:spPr>
          <a:xfrm rot="0" flipH="0" flipV="0">
            <a:off x="20147995" y="1971383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92" name="Freeform 16092"/>
          <p:cNvSpPr/>
          <p:nvPr/>
        </p:nvSpPr>
        <p:spPr>
          <a:xfrm rot="0" flipH="0" flipV="0">
            <a:off x="20214048" y="19714197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93" name="Freeform 16093"/>
          <p:cNvSpPr/>
          <p:nvPr/>
        </p:nvSpPr>
        <p:spPr>
          <a:xfrm rot="0" flipH="0" flipV="0">
            <a:off x="20275518" y="1971419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94" name="Freeform 16094"/>
          <p:cNvSpPr/>
          <p:nvPr/>
        </p:nvSpPr>
        <p:spPr>
          <a:xfrm rot="0" flipH="0" flipV="0">
            <a:off x="20335779" y="19713714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95" name="Freeform 16095"/>
          <p:cNvSpPr/>
          <p:nvPr/>
        </p:nvSpPr>
        <p:spPr>
          <a:xfrm rot="0" flipH="0" flipV="0">
            <a:off x="20385666" y="1971431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96" name="Freeform 16096"/>
          <p:cNvSpPr/>
          <p:nvPr/>
        </p:nvSpPr>
        <p:spPr>
          <a:xfrm rot="0" flipH="0" flipV="0">
            <a:off x="20519802" y="19689343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97" name="Freeform 16097"/>
          <p:cNvSpPr/>
          <p:nvPr/>
        </p:nvSpPr>
        <p:spPr>
          <a:xfrm rot="0" flipH="0" flipV="0">
            <a:off x="20579135" y="1971323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98" name="Freeform 16098"/>
          <p:cNvSpPr/>
          <p:nvPr/>
        </p:nvSpPr>
        <p:spPr>
          <a:xfrm rot="0" flipH="0" flipV="0">
            <a:off x="20636296" y="1971431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099" name="Freeform 16099"/>
          <p:cNvSpPr/>
          <p:nvPr/>
        </p:nvSpPr>
        <p:spPr>
          <a:xfrm rot="0" flipH="0" flipV="0">
            <a:off x="20718071" y="19714076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00" name="Freeform 16100"/>
          <p:cNvSpPr/>
          <p:nvPr/>
        </p:nvSpPr>
        <p:spPr>
          <a:xfrm rot="0" flipH="0" flipV="0">
            <a:off x="20776558" y="19716730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01" name="Freeform 16101"/>
          <p:cNvSpPr/>
          <p:nvPr/>
        </p:nvSpPr>
        <p:spPr>
          <a:xfrm rot="0" flipH="0" flipV="0">
            <a:off x="20837340" y="19716730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02" name="Freeform 16102"/>
          <p:cNvSpPr/>
          <p:nvPr/>
        </p:nvSpPr>
        <p:spPr>
          <a:xfrm rot="0" flipH="0" flipV="0">
            <a:off x="20900776" y="19714920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03" name="Freeform 16103"/>
          <p:cNvSpPr/>
          <p:nvPr/>
        </p:nvSpPr>
        <p:spPr>
          <a:xfrm rot="0" flipH="0" flipV="0">
            <a:off x="20957092" y="19714197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04" name="Freeform 16104"/>
          <p:cNvSpPr/>
          <p:nvPr/>
        </p:nvSpPr>
        <p:spPr>
          <a:xfrm rot="0" flipH="0" flipV="0">
            <a:off x="21065522" y="19689343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05" name="Freeform 16105"/>
          <p:cNvSpPr/>
          <p:nvPr/>
        </p:nvSpPr>
        <p:spPr>
          <a:xfrm rot="0" flipH="0" flipV="0">
            <a:off x="21144319" y="19713835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06" name="Freeform 16106"/>
          <p:cNvSpPr/>
          <p:nvPr/>
        </p:nvSpPr>
        <p:spPr>
          <a:xfrm rot="0" flipH="0" flipV="0">
            <a:off x="21202087" y="1971383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07" name="Freeform 16107"/>
          <p:cNvSpPr/>
          <p:nvPr/>
        </p:nvSpPr>
        <p:spPr>
          <a:xfrm rot="0" flipH="0" flipV="0">
            <a:off x="21269387" y="19714076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08" name="Freeform 16108"/>
          <p:cNvSpPr/>
          <p:nvPr/>
        </p:nvSpPr>
        <p:spPr>
          <a:xfrm rot="0" flipH="0" flipV="0">
            <a:off x="21333429" y="19689343"/>
            <a:ext cx="24371" cy="82283"/>
          </a:xfrm>
          <a:custGeom>
            <a:pathLst>
              <a:path w="2565400" h="8661400">
                <a:moveTo>
                  <a:pt x="1600200" y="965200"/>
                </a:moveTo>
                <a:lnTo>
                  <a:pt x="1600200" y="647700"/>
                </a:lnTo>
                <a:cubicBezTo>
                  <a:pt x="1600200" y="469900"/>
                  <a:pt x="1676400" y="317500"/>
                  <a:pt x="1765300" y="317500"/>
                </a:cubicBezTo>
                <a:cubicBezTo>
                  <a:pt x="1854200" y="317500"/>
                  <a:pt x="1917700" y="254000"/>
                  <a:pt x="1917700" y="165100"/>
                </a:cubicBezTo>
                <a:cubicBezTo>
                  <a:pt x="1917700" y="76200"/>
                  <a:pt x="1993900" y="0"/>
                  <a:pt x="2082800" y="0"/>
                </a:cubicBezTo>
                <a:cubicBezTo>
                  <a:pt x="2171700" y="0"/>
                  <a:pt x="2247900" y="76200"/>
                  <a:pt x="2247900" y="165100"/>
                </a:cubicBezTo>
                <a:cubicBezTo>
                  <a:pt x="2247900" y="254000"/>
                  <a:pt x="2311400" y="317500"/>
                  <a:pt x="2400300" y="317500"/>
                </a:cubicBezTo>
                <a:cubicBezTo>
                  <a:pt x="2489200" y="317500"/>
                  <a:pt x="2565400" y="469900"/>
                  <a:pt x="2565400" y="647700"/>
                </a:cubicBezTo>
                <a:cubicBezTo>
                  <a:pt x="2565400" y="812800"/>
                  <a:pt x="2489200" y="965200"/>
                  <a:pt x="2400300" y="965200"/>
                </a:cubicBezTo>
                <a:cubicBezTo>
                  <a:pt x="2311400" y="965200"/>
                  <a:pt x="2247900" y="1028700"/>
                  <a:pt x="2247900" y="1117600"/>
                </a:cubicBezTo>
                <a:cubicBezTo>
                  <a:pt x="2247900" y="1206500"/>
                  <a:pt x="2095500" y="1282700"/>
                  <a:pt x="1917700" y="1282700"/>
                </a:cubicBezTo>
                <a:cubicBezTo>
                  <a:pt x="1739900" y="1282700"/>
                  <a:pt x="1600200" y="1143000"/>
                  <a:pt x="1600200" y="965200"/>
                </a:cubicBezTo>
                <a:close/>
                <a:moveTo>
                  <a:pt x="7086600" y="8686800"/>
                </a:moveTo>
                <a:moveTo>
                  <a:pt x="0" y="8343900"/>
                </a:moveTo>
                <a:lnTo>
                  <a:pt x="0" y="6413500"/>
                </a:lnTo>
                <a:cubicBezTo>
                  <a:pt x="0" y="6235700"/>
                  <a:pt x="63500" y="6096000"/>
                  <a:pt x="152400" y="6096000"/>
                </a:cubicBezTo>
                <a:cubicBezTo>
                  <a:pt x="241300" y="6096000"/>
                  <a:pt x="317500" y="5956300"/>
                  <a:pt x="317500" y="5778500"/>
                </a:cubicBezTo>
                <a:lnTo>
                  <a:pt x="317500" y="5130800"/>
                </a:lnTo>
                <a:cubicBezTo>
                  <a:pt x="317500" y="4953000"/>
                  <a:pt x="393700" y="4813300"/>
                  <a:pt x="482600" y="4813300"/>
                </a:cubicBezTo>
                <a:cubicBezTo>
                  <a:pt x="571500" y="4813300"/>
                  <a:pt x="635000" y="4673600"/>
                  <a:pt x="635000" y="4495800"/>
                </a:cubicBezTo>
                <a:lnTo>
                  <a:pt x="635000" y="3848100"/>
                </a:lnTo>
                <a:cubicBezTo>
                  <a:pt x="635000" y="3670300"/>
                  <a:pt x="711200" y="3530600"/>
                  <a:pt x="800100" y="3530600"/>
                </a:cubicBezTo>
                <a:cubicBezTo>
                  <a:pt x="889000" y="3530600"/>
                  <a:pt x="965200" y="3390900"/>
                  <a:pt x="965200" y="3213100"/>
                </a:cubicBezTo>
                <a:cubicBezTo>
                  <a:pt x="965200" y="3035300"/>
                  <a:pt x="1104900" y="2882900"/>
                  <a:pt x="1282700" y="2882900"/>
                </a:cubicBezTo>
                <a:lnTo>
                  <a:pt x="1600200" y="2882900"/>
                </a:lnTo>
                <a:cubicBezTo>
                  <a:pt x="1778000" y="2882900"/>
                  <a:pt x="1917700" y="3035300"/>
                  <a:pt x="1917700" y="3213100"/>
                </a:cubicBezTo>
                <a:cubicBezTo>
                  <a:pt x="1917700" y="3390900"/>
                  <a:pt x="1854200" y="3530600"/>
                  <a:pt x="1765300" y="3530600"/>
                </a:cubicBezTo>
                <a:cubicBezTo>
                  <a:pt x="1676400" y="3530600"/>
                  <a:pt x="1600200" y="3670300"/>
                  <a:pt x="1600200" y="3848100"/>
                </a:cubicBezTo>
                <a:lnTo>
                  <a:pt x="1600200" y="4495800"/>
                </a:lnTo>
                <a:cubicBezTo>
                  <a:pt x="1600200" y="4673600"/>
                  <a:pt x="1524000" y="4813300"/>
                  <a:pt x="1435100" y="4813300"/>
                </a:cubicBezTo>
                <a:cubicBezTo>
                  <a:pt x="1358900" y="4813300"/>
                  <a:pt x="1282700" y="4953000"/>
                  <a:pt x="1282700" y="5130800"/>
                </a:cubicBezTo>
                <a:lnTo>
                  <a:pt x="1282700" y="5778500"/>
                </a:lnTo>
                <a:cubicBezTo>
                  <a:pt x="1282700" y="5956300"/>
                  <a:pt x="1206500" y="6096000"/>
                  <a:pt x="1117600" y="6096000"/>
                </a:cubicBezTo>
                <a:cubicBezTo>
                  <a:pt x="1028700" y="6096000"/>
                  <a:pt x="965200" y="6235700"/>
                  <a:pt x="965200" y="6413500"/>
                </a:cubicBezTo>
                <a:lnTo>
                  <a:pt x="965200" y="7061200"/>
                </a:lnTo>
                <a:cubicBezTo>
                  <a:pt x="965200" y="7239000"/>
                  <a:pt x="889000" y="7378700"/>
                  <a:pt x="800100" y="7378700"/>
                </a:cubicBezTo>
                <a:cubicBezTo>
                  <a:pt x="711200" y="7378700"/>
                  <a:pt x="635000" y="7518400"/>
                  <a:pt x="635000" y="7696200"/>
                </a:cubicBezTo>
                <a:lnTo>
                  <a:pt x="635000" y="8026400"/>
                </a:lnTo>
                <a:cubicBezTo>
                  <a:pt x="635000" y="8191500"/>
                  <a:pt x="571500" y="8343900"/>
                  <a:pt x="482600" y="8343900"/>
                </a:cubicBezTo>
                <a:cubicBezTo>
                  <a:pt x="393700" y="8343900"/>
                  <a:pt x="317500" y="8420100"/>
                  <a:pt x="317500" y="8496300"/>
                </a:cubicBezTo>
                <a:cubicBezTo>
                  <a:pt x="317500" y="8585200"/>
                  <a:pt x="241300" y="8661400"/>
                  <a:pt x="152400" y="8661400"/>
                </a:cubicBezTo>
                <a:cubicBezTo>
                  <a:pt x="63500" y="8661400"/>
                  <a:pt x="0" y="8521700"/>
                  <a:pt x="0" y="8343900"/>
                </a:cubicBezTo>
                <a:close/>
                <a:moveTo>
                  <a:pt x="-2921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09" name="Freeform 16109"/>
          <p:cNvSpPr/>
          <p:nvPr/>
        </p:nvSpPr>
        <p:spPr>
          <a:xfrm rot="0" flipH="0" flipV="0">
            <a:off x="21357295" y="19713835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10" name="Freeform 16110"/>
          <p:cNvSpPr/>
          <p:nvPr/>
        </p:nvSpPr>
        <p:spPr>
          <a:xfrm rot="0" flipH="0" flipV="0">
            <a:off x="21416633" y="1971395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11" name="Freeform 16111"/>
          <p:cNvSpPr/>
          <p:nvPr/>
        </p:nvSpPr>
        <p:spPr>
          <a:xfrm rot="0" flipH="0" flipV="0">
            <a:off x="21477418" y="19689343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12" name="Freeform 16112"/>
          <p:cNvSpPr/>
          <p:nvPr/>
        </p:nvSpPr>
        <p:spPr>
          <a:xfrm rot="0" flipH="0" flipV="0">
            <a:off x="21536392" y="1971323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13" name="Freeform 16113"/>
          <p:cNvSpPr/>
          <p:nvPr/>
        </p:nvSpPr>
        <p:spPr>
          <a:xfrm rot="0" flipH="0" flipV="0">
            <a:off x="21593195" y="1971431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14" name="Freeform 16114"/>
          <p:cNvSpPr/>
          <p:nvPr/>
        </p:nvSpPr>
        <p:spPr>
          <a:xfrm rot="0" flipH="0" flipV="0">
            <a:off x="21675214" y="1971395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15" name="Freeform 16115"/>
          <p:cNvSpPr/>
          <p:nvPr/>
        </p:nvSpPr>
        <p:spPr>
          <a:xfrm rot="0" flipH="0" flipV="0">
            <a:off x="21731897" y="19716730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16" name="Freeform 16116"/>
          <p:cNvSpPr/>
          <p:nvPr/>
        </p:nvSpPr>
        <p:spPr>
          <a:xfrm rot="0" flipH="0" flipV="0">
            <a:off x="21792319" y="19716730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17" name="Freeform 16117"/>
          <p:cNvSpPr/>
          <p:nvPr/>
        </p:nvSpPr>
        <p:spPr>
          <a:xfrm rot="0" flipH="0" flipV="0">
            <a:off x="21855396" y="19714920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18" name="Freeform 16118"/>
          <p:cNvSpPr/>
          <p:nvPr/>
        </p:nvSpPr>
        <p:spPr>
          <a:xfrm rot="0" flipH="0" flipV="0">
            <a:off x="21911355" y="19714197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19" name="Freeform 16119"/>
          <p:cNvSpPr/>
          <p:nvPr/>
        </p:nvSpPr>
        <p:spPr>
          <a:xfrm rot="0" flipH="0" flipV="0">
            <a:off x="22016726" y="1971492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20" name="Freeform 16120"/>
          <p:cNvSpPr/>
          <p:nvPr/>
        </p:nvSpPr>
        <p:spPr>
          <a:xfrm rot="0" flipH="0" flipV="0">
            <a:off x="22081127" y="1971395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21" name="Freeform 16121"/>
          <p:cNvSpPr/>
          <p:nvPr/>
        </p:nvSpPr>
        <p:spPr>
          <a:xfrm rot="0" flipH="0" flipV="0">
            <a:off x="22138168" y="19716730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22" name="Freeform 16122"/>
          <p:cNvSpPr/>
          <p:nvPr/>
        </p:nvSpPr>
        <p:spPr>
          <a:xfrm rot="0" flipH="0" flipV="0">
            <a:off x="22200035" y="19713714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23" name="Freeform 16123"/>
          <p:cNvSpPr/>
          <p:nvPr/>
        </p:nvSpPr>
        <p:spPr>
          <a:xfrm rot="0" flipH="0" flipV="0">
            <a:off x="22250318" y="1971431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24" name="Freeform 16124"/>
          <p:cNvSpPr/>
          <p:nvPr/>
        </p:nvSpPr>
        <p:spPr>
          <a:xfrm rot="0" flipH="0" flipV="0">
            <a:off x="22322320" y="19714076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25" name="Freeform 16125"/>
          <p:cNvSpPr/>
          <p:nvPr/>
        </p:nvSpPr>
        <p:spPr>
          <a:xfrm rot="0" flipH="0" flipV="0">
            <a:off x="22386841" y="1971383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26" name="Freeform 16126"/>
          <p:cNvSpPr/>
          <p:nvPr/>
        </p:nvSpPr>
        <p:spPr>
          <a:xfrm rot="0" flipH="0" flipV="0">
            <a:off x="22449795" y="19714920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27" name="Freeform 16127"/>
          <p:cNvSpPr/>
          <p:nvPr/>
        </p:nvSpPr>
        <p:spPr>
          <a:xfrm rot="0" flipH="0" flipV="0">
            <a:off x="22512625" y="19713714"/>
            <a:ext cx="52362" cy="70097"/>
          </a:xfrm>
          <a:custGeom>
            <a:pathLst>
              <a:path w="5511800" h="7378700">
                <a:moveTo>
                  <a:pt x="3594100" y="6096000"/>
                </a:moveTo>
                <a:lnTo>
                  <a:pt x="1346200" y="6096000"/>
                </a:lnTo>
                <a:cubicBezTo>
                  <a:pt x="1168400" y="6096000"/>
                  <a:pt x="901700" y="6045200"/>
                  <a:pt x="736600" y="5981700"/>
                </a:cubicBezTo>
                <a:lnTo>
                  <a:pt x="685800" y="5956300"/>
                </a:lnTo>
                <a:cubicBezTo>
                  <a:pt x="533400" y="5892800"/>
                  <a:pt x="342900" y="5676900"/>
                  <a:pt x="266700" y="5486400"/>
                </a:cubicBezTo>
                <a:lnTo>
                  <a:pt x="203200" y="5372100"/>
                </a:lnTo>
                <a:cubicBezTo>
                  <a:pt x="0" y="4889500"/>
                  <a:pt x="12700" y="4254500"/>
                  <a:pt x="228600" y="3898900"/>
                </a:cubicBezTo>
                <a:cubicBezTo>
                  <a:pt x="330200" y="3746500"/>
                  <a:pt x="444500" y="3467100"/>
                  <a:pt x="482600" y="3289300"/>
                </a:cubicBezTo>
                <a:lnTo>
                  <a:pt x="774700" y="2171700"/>
                </a:lnTo>
                <a:cubicBezTo>
                  <a:pt x="825500" y="1993900"/>
                  <a:pt x="863600" y="1727200"/>
                  <a:pt x="863600" y="1562100"/>
                </a:cubicBezTo>
                <a:cubicBezTo>
                  <a:pt x="863600" y="1409700"/>
                  <a:pt x="901700" y="1155700"/>
                  <a:pt x="952500" y="1003300"/>
                </a:cubicBezTo>
                <a:lnTo>
                  <a:pt x="1066800" y="673100"/>
                </a:lnTo>
                <a:cubicBezTo>
                  <a:pt x="1117600" y="520700"/>
                  <a:pt x="1193800" y="304800"/>
                  <a:pt x="1219200" y="203200"/>
                </a:cubicBezTo>
                <a:cubicBezTo>
                  <a:pt x="1257300" y="88900"/>
                  <a:pt x="1409700" y="0"/>
                  <a:pt x="1549400" y="0"/>
                </a:cubicBezTo>
                <a:cubicBezTo>
                  <a:pt x="1701800" y="0"/>
                  <a:pt x="1866900" y="88900"/>
                  <a:pt x="1905000" y="203200"/>
                </a:cubicBezTo>
                <a:cubicBezTo>
                  <a:pt x="2006600" y="444500"/>
                  <a:pt x="2006600" y="558800"/>
                  <a:pt x="1917700" y="952500"/>
                </a:cubicBezTo>
                <a:lnTo>
                  <a:pt x="1333500" y="3543300"/>
                </a:lnTo>
                <a:cubicBezTo>
                  <a:pt x="1295400" y="3708400"/>
                  <a:pt x="1206500" y="3848100"/>
                  <a:pt x="1143000" y="3848100"/>
                </a:cubicBezTo>
                <a:cubicBezTo>
                  <a:pt x="1079500" y="3848100"/>
                  <a:pt x="1028700" y="4000500"/>
                  <a:pt x="1028700" y="4178300"/>
                </a:cubicBezTo>
                <a:lnTo>
                  <a:pt x="1028700" y="4648200"/>
                </a:lnTo>
                <a:cubicBezTo>
                  <a:pt x="1028700" y="5029200"/>
                  <a:pt x="1092200" y="5105400"/>
                  <a:pt x="1460500" y="5219700"/>
                </a:cubicBezTo>
                <a:cubicBezTo>
                  <a:pt x="1612900" y="5257800"/>
                  <a:pt x="1892300" y="5295900"/>
                  <a:pt x="2070100" y="5295900"/>
                </a:cubicBezTo>
                <a:lnTo>
                  <a:pt x="2946400" y="5295900"/>
                </a:lnTo>
                <a:cubicBezTo>
                  <a:pt x="3454400" y="5295900"/>
                  <a:pt x="3746500" y="4864100"/>
                  <a:pt x="3746500" y="4127500"/>
                </a:cubicBezTo>
                <a:cubicBezTo>
                  <a:pt x="3746500" y="3975100"/>
                  <a:pt x="3784600" y="3721100"/>
                  <a:pt x="3835400" y="3543300"/>
                </a:cubicBezTo>
                <a:lnTo>
                  <a:pt x="4597400" y="850900"/>
                </a:lnTo>
                <a:cubicBezTo>
                  <a:pt x="4724400" y="355600"/>
                  <a:pt x="4978400" y="0"/>
                  <a:pt x="5168900" y="0"/>
                </a:cubicBezTo>
                <a:cubicBezTo>
                  <a:pt x="5270500" y="0"/>
                  <a:pt x="5397500" y="38100"/>
                  <a:pt x="5435600" y="76200"/>
                </a:cubicBezTo>
                <a:cubicBezTo>
                  <a:pt x="5486400" y="127000"/>
                  <a:pt x="5511800" y="304800"/>
                  <a:pt x="5511800" y="482600"/>
                </a:cubicBezTo>
                <a:lnTo>
                  <a:pt x="5511800" y="965200"/>
                </a:lnTo>
                <a:cubicBezTo>
                  <a:pt x="5511800" y="1143000"/>
                  <a:pt x="5473700" y="1422400"/>
                  <a:pt x="5422900" y="1600200"/>
                </a:cubicBezTo>
                <a:lnTo>
                  <a:pt x="4495800" y="4584700"/>
                </a:lnTo>
                <a:cubicBezTo>
                  <a:pt x="4368800" y="4953000"/>
                  <a:pt x="4368800" y="4953000"/>
                  <a:pt x="4635500" y="5194300"/>
                </a:cubicBezTo>
                <a:lnTo>
                  <a:pt x="4800600" y="5334000"/>
                </a:lnTo>
                <a:cubicBezTo>
                  <a:pt x="4927600" y="5461000"/>
                  <a:pt x="5029200" y="5702300"/>
                  <a:pt x="5029200" y="5880100"/>
                </a:cubicBezTo>
                <a:lnTo>
                  <a:pt x="5029200" y="6096000"/>
                </a:lnTo>
                <a:cubicBezTo>
                  <a:pt x="5029200" y="6273800"/>
                  <a:pt x="4978400" y="6553200"/>
                  <a:pt x="4914900" y="6718300"/>
                </a:cubicBezTo>
                <a:lnTo>
                  <a:pt x="4762500" y="7086600"/>
                </a:lnTo>
                <a:cubicBezTo>
                  <a:pt x="4686300" y="7251700"/>
                  <a:pt x="4546600" y="7378700"/>
                  <a:pt x="4432300" y="7378700"/>
                </a:cubicBezTo>
                <a:cubicBezTo>
                  <a:pt x="4140200" y="7378700"/>
                  <a:pt x="3911600" y="7099300"/>
                  <a:pt x="3911600" y="6743700"/>
                </a:cubicBezTo>
                <a:lnTo>
                  <a:pt x="3911600" y="6413500"/>
                </a:lnTo>
                <a:cubicBezTo>
                  <a:pt x="3911600" y="6146800"/>
                  <a:pt x="3873500" y="6096000"/>
                  <a:pt x="3594100" y="6096000"/>
                </a:cubicBezTo>
                <a:close/>
                <a:moveTo>
                  <a:pt x="-406400" y="612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28" name="Freeform 16128"/>
          <p:cNvSpPr/>
          <p:nvPr/>
        </p:nvSpPr>
        <p:spPr>
          <a:xfrm rot="0" flipH="0" flipV="0">
            <a:off x="22579199" y="19689343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29" name="Freeform 16129"/>
          <p:cNvSpPr/>
          <p:nvPr/>
        </p:nvSpPr>
        <p:spPr>
          <a:xfrm rot="0" flipH="0" flipV="0">
            <a:off x="22608128" y="19689222"/>
            <a:ext cx="51879" cy="82283"/>
          </a:xfrm>
          <a:custGeom>
            <a:pathLst>
              <a:path w="5461000" h="8661400">
                <a:moveTo>
                  <a:pt x="4813300" y="952500"/>
                </a:moveTo>
                <a:lnTo>
                  <a:pt x="3213100" y="952500"/>
                </a:lnTo>
                <a:cubicBezTo>
                  <a:pt x="2921000" y="952500"/>
                  <a:pt x="2730500" y="749300"/>
                  <a:pt x="2730500" y="431800"/>
                </a:cubicBezTo>
                <a:cubicBezTo>
                  <a:pt x="2730500" y="368300"/>
                  <a:pt x="2806700" y="241300"/>
                  <a:pt x="2895600" y="152400"/>
                </a:cubicBezTo>
                <a:cubicBezTo>
                  <a:pt x="2971800" y="63500"/>
                  <a:pt x="3200400" y="0"/>
                  <a:pt x="3365500" y="0"/>
                </a:cubicBezTo>
                <a:lnTo>
                  <a:pt x="4813300" y="0"/>
                </a:lnTo>
                <a:cubicBezTo>
                  <a:pt x="5219700" y="0"/>
                  <a:pt x="5295900" y="76200"/>
                  <a:pt x="5295900" y="482600"/>
                </a:cubicBezTo>
                <a:cubicBezTo>
                  <a:pt x="5295900" y="876300"/>
                  <a:pt x="5219700" y="952500"/>
                  <a:pt x="4813300" y="952500"/>
                </a:cubicBezTo>
                <a:close/>
                <a:moveTo>
                  <a:pt x="7226300" y="8699500"/>
                </a:moveTo>
                <a:moveTo>
                  <a:pt x="3746500" y="8661400"/>
                </a:moveTo>
                <a:lnTo>
                  <a:pt x="965200" y="8661400"/>
                </a:lnTo>
                <a:cubicBezTo>
                  <a:pt x="787400" y="8661400"/>
                  <a:pt x="546100" y="8559800"/>
                  <a:pt x="419100" y="8432800"/>
                </a:cubicBezTo>
                <a:lnTo>
                  <a:pt x="393700" y="8407400"/>
                </a:lnTo>
                <a:cubicBezTo>
                  <a:pt x="101600" y="8115300"/>
                  <a:pt x="0" y="7861300"/>
                  <a:pt x="0" y="7454900"/>
                </a:cubicBezTo>
                <a:lnTo>
                  <a:pt x="0" y="7213600"/>
                </a:lnTo>
                <a:cubicBezTo>
                  <a:pt x="0" y="7035800"/>
                  <a:pt x="38100" y="6756400"/>
                  <a:pt x="88900" y="6591300"/>
                </a:cubicBezTo>
                <a:lnTo>
                  <a:pt x="1003300" y="3225800"/>
                </a:lnTo>
                <a:cubicBezTo>
                  <a:pt x="1054100" y="3060700"/>
                  <a:pt x="1130300" y="2870200"/>
                  <a:pt x="1181100" y="2819400"/>
                </a:cubicBezTo>
                <a:cubicBezTo>
                  <a:pt x="1308100" y="2705100"/>
                  <a:pt x="1739900" y="2692400"/>
                  <a:pt x="1841500" y="2806700"/>
                </a:cubicBezTo>
                <a:cubicBezTo>
                  <a:pt x="1892300" y="2844800"/>
                  <a:pt x="1930400" y="3022600"/>
                  <a:pt x="1930400" y="3200400"/>
                </a:cubicBezTo>
                <a:lnTo>
                  <a:pt x="1930400" y="3365500"/>
                </a:lnTo>
                <a:cubicBezTo>
                  <a:pt x="1930400" y="3543300"/>
                  <a:pt x="1879600" y="3822700"/>
                  <a:pt x="1828800" y="4000500"/>
                </a:cubicBezTo>
                <a:lnTo>
                  <a:pt x="1066800" y="6337300"/>
                </a:lnTo>
                <a:cubicBezTo>
                  <a:pt x="1016000" y="6515100"/>
                  <a:pt x="965200" y="6794500"/>
                  <a:pt x="965200" y="6972300"/>
                </a:cubicBezTo>
                <a:lnTo>
                  <a:pt x="965200" y="7378700"/>
                </a:lnTo>
                <a:cubicBezTo>
                  <a:pt x="965200" y="7721600"/>
                  <a:pt x="1168400" y="7861300"/>
                  <a:pt x="1689100" y="7861300"/>
                </a:cubicBezTo>
                <a:lnTo>
                  <a:pt x="2895600" y="7861300"/>
                </a:lnTo>
                <a:cubicBezTo>
                  <a:pt x="3263900" y="7861300"/>
                  <a:pt x="3492500" y="7658100"/>
                  <a:pt x="3632200" y="7200900"/>
                </a:cubicBezTo>
                <a:lnTo>
                  <a:pt x="3746500" y="6819900"/>
                </a:lnTo>
                <a:cubicBezTo>
                  <a:pt x="3810000" y="6642100"/>
                  <a:pt x="3848100" y="6362700"/>
                  <a:pt x="3848100" y="6210300"/>
                </a:cubicBezTo>
                <a:cubicBezTo>
                  <a:pt x="3848100" y="6057900"/>
                  <a:pt x="3898900" y="5791200"/>
                  <a:pt x="3949700" y="5626100"/>
                </a:cubicBezTo>
                <a:lnTo>
                  <a:pt x="4673600" y="3238500"/>
                </a:lnTo>
                <a:cubicBezTo>
                  <a:pt x="4787900" y="2844800"/>
                  <a:pt x="4914900" y="2717800"/>
                  <a:pt x="5219700" y="2717800"/>
                </a:cubicBezTo>
                <a:cubicBezTo>
                  <a:pt x="5346700" y="2717800"/>
                  <a:pt x="5461000" y="2870200"/>
                  <a:pt x="5461000" y="3048000"/>
                </a:cubicBezTo>
                <a:lnTo>
                  <a:pt x="5461000" y="3683000"/>
                </a:lnTo>
                <a:cubicBezTo>
                  <a:pt x="5461000" y="3860800"/>
                  <a:pt x="5422900" y="4140200"/>
                  <a:pt x="5372100" y="4305300"/>
                </a:cubicBezTo>
                <a:lnTo>
                  <a:pt x="4470400" y="7759700"/>
                </a:lnTo>
                <a:cubicBezTo>
                  <a:pt x="4432300" y="7924800"/>
                  <a:pt x="4330700" y="8191500"/>
                  <a:pt x="4241800" y="8343900"/>
                </a:cubicBezTo>
                <a:lnTo>
                  <a:pt x="4216400" y="8382000"/>
                </a:lnTo>
                <a:cubicBezTo>
                  <a:pt x="4140200" y="8534400"/>
                  <a:pt x="3924300" y="8661400"/>
                  <a:pt x="3746500" y="8661400"/>
                </a:cubicBezTo>
                <a:close/>
                <a:moveTo>
                  <a:pt x="-482600" y="8699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30" name="Freeform 16130"/>
          <p:cNvSpPr/>
          <p:nvPr/>
        </p:nvSpPr>
        <p:spPr>
          <a:xfrm rot="0" flipH="0" flipV="0">
            <a:off x="22717963" y="19689584"/>
            <a:ext cx="47294" cy="82283"/>
          </a:xfrm>
          <a:custGeom>
            <a:pathLst>
              <a:path w="4978400" h="8661400">
                <a:moveTo>
                  <a:pt x="127000" y="5956300"/>
                </a:moveTo>
                <a:lnTo>
                  <a:pt x="1219200" y="1905000"/>
                </a:lnTo>
                <a:cubicBezTo>
                  <a:pt x="1562100" y="609600"/>
                  <a:pt x="2273300" y="0"/>
                  <a:pt x="3403600" y="0"/>
                </a:cubicBezTo>
                <a:cubicBezTo>
                  <a:pt x="3657600" y="0"/>
                  <a:pt x="4025900" y="101600"/>
                  <a:pt x="4229100" y="228600"/>
                </a:cubicBezTo>
                <a:lnTo>
                  <a:pt x="4419600" y="342900"/>
                </a:lnTo>
                <a:cubicBezTo>
                  <a:pt x="4851400" y="609600"/>
                  <a:pt x="4978400" y="850900"/>
                  <a:pt x="4978400" y="1473200"/>
                </a:cubicBezTo>
                <a:cubicBezTo>
                  <a:pt x="4978400" y="2032000"/>
                  <a:pt x="4813300" y="2463800"/>
                  <a:pt x="4546600" y="2628900"/>
                </a:cubicBezTo>
                <a:cubicBezTo>
                  <a:pt x="4279900" y="2794000"/>
                  <a:pt x="4279900" y="2806700"/>
                  <a:pt x="4622800" y="3289300"/>
                </a:cubicBezTo>
                <a:lnTo>
                  <a:pt x="4686300" y="3352800"/>
                </a:lnTo>
                <a:cubicBezTo>
                  <a:pt x="4838700" y="3581400"/>
                  <a:pt x="4978400" y="3962400"/>
                  <a:pt x="4978400" y="4216400"/>
                </a:cubicBezTo>
                <a:lnTo>
                  <a:pt x="4978400" y="4991100"/>
                </a:lnTo>
                <a:cubicBezTo>
                  <a:pt x="4978400" y="5245100"/>
                  <a:pt x="4914900" y="5638800"/>
                  <a:pt x="4851400" y="5867400"/>
                </a:cubicBezTo>
                <a:lnTo>
                  <a:pt x="4648200" y="6565900"/>
                </a:lnTo>
                <a:cubicBezTo>
                  <a:pt x="4584700" y="6794500"/>
                  <a:pt x="4432300" y="7162800"/>
                  <a:pt x="4305300" y="7366000"/>
                </a:cubicBezTo>
                <a:lnTo>
                  <a:pt x="3975100" y="7924800"/>
                </a:lnTo>
                <a:cubicBezTo>
                  <a:pt x="3708400" y="8382000"/>
                  <a:pt x="3149600" y="8661400"/>
                  <a:pt x="2514600" y="8661400"/>
                </a:cubicBezTo>
                <a:lnTo>
                  <a:pt x="1422400" y="8661400"/>
                </a:lnTo>
                <a:cubicBezTo>
                  <a:pt x="609600" y="8661400"/>
                  <a:pt x="0" y="8013700"/>
                  <a:pt x="0" y="7150100"/>
                </a:cubicBezTo>
                <a:lnTo>
                  <a:pt x="0" y="6870700"/>
                </a:lnTo>
                <a:cubicBezTo>
                  <a:pt x="0" y="6616700"/>
                  <a:pt x="50800" y="6210300"/>
                  <a:pt x="127000" y="5956300"/>
                </a:cubicBezTo>
                <a:close/>
                <a:moveTo>
                  <a:pt x="2095500" y="8661400"/>
                </a:moveTo>
                <a:moveTo>
                  <a:pt x="2311400" y="1549400"/>
                </a:moveTo>
                <a:lnTo>
                  <a:pt x="2260600" y="1676400"/>
                </a:lnTo>
                <a:cubicBezTo>
                  <a:pt x="2171700" y="1892300"/>
                  <a:pt x="2082800" y="2222500"/>
                  <a:pt x="2082800" y="2400300"/>
                </a:cubicBezTo>
                <a:cubicBezTo>
                  <a:pt x="2082800" y="2578100"/>
                  <a:pt x="2247900" y="2717800"/>
                  <a:pt x="2451100" y="2717800"/>
                </a:cubicBezTo>
                <a:cubicBezTo>
                  <a:pt x="2654300" y="2717800"/>
                  <a:pt x="3009900" y="2628900"/>
                  <a:pt x="3263900" y="2514600"/>
                </a:cubicBezTo>
                <a:lnTo>
                  <a:pt x="3479800" y="2413000"/>
                </a:lnTo>
                <a:cubicBezTo>
                  <a:pt x="3721100" y="2298700"/>
                  <a:pt x="3949700" y="2146300"/>
                  <a:pt x="3962400" y="2057400"/>
                </a:cubicBezTo>
                <a:cubicBezTo>
                  <a:pt x="4038600" y="1816100"/>
                  <a:pt x="4013200" y="1117600"/>
                  <a:pt x="3937000" y="1041400"/>
                </a:cubicBezTo>
                <a:cubicBezTo>
                  <a:pt x="3822700" y="927100"/>
                  <a:pt x="3022600" y="939800"/>
                  <a:pt x="2730500" y="1054100"/>
                </a:cubicBezTo>
                <a:cubicBezTo>
                  <a:pt x="2590800" y="1104900"/>
                  <a:pt x="2413000" y="1320800"/>
                  <a:pt x="2311400" y="1549400"/>
                </a:cubicBezTo>
                <a:close/>
                <a:moveTo>
                  <a:pt x="6502400" y="8661400"/>
                </a:moveTo>
                <a:moveTo>
                  <a:pt x="1295400" y="5143500"/>
                </a:moveTo>
                <a:lnTo>
                  <a:pt x="927100" y="6464300"/>
                </a:lnTo>
                <a:cubicBezTo>
                  <a:pt x="762000" y="7048500"/>
                  <a:pt x="774700" y="7112000"/>
                  <a:pt x="1041400" y="7505700"/>
                </a:cubicBezTo>
                <a:cubicBezTo>
                  <a:pt x="1346200" y="7937500"/>
                  <a:pt x="2044700" y="7988300"/>
                  <a:pt x="2781300" y="7645400"/>
                </a:cubicBezTo>
                <a:lnTo>
                  <a:pt x="2997200" y="7543800"/>
                </a:lnTo>
                <a:cubicBezTo>
                  <a:pt x="3441700" y="7340600"/>
                  <a:pt x="3454400" y="7327900"/>
                  <a:pt x="3670300" y="6553200"/>
                </a:cubicBezTo>
                <a:lnTo>
                  <a:pt x="4051300" y="5232400"/>
                </a:lnTo>
                <a:cubicBezTo>
                  <a:pt x="4114800" y="4991100"/>
                  <a:pt x="4178300" y="4673600"/>
                  <a:pt x="4178300" y="4508500"/>
                </a:cubicBezTo>
                <a:cubicBezTo>
                  <a:pt x="4178300" y="4000500"/>
                  <a:pt x="3708400" y="3517900"/>
                  <a:pt x="3238500" y="3517900"/>
                </a:cubicBezTo>
                <a:lnTo>
                  <a:pt x="3098800" y="3517900"/>
                </a:lnTo>
                <a:cubicBezTo>
                  <a:pt x="2032000" y="3517900"/>
                  <a:pt x="1663700" y="3848100"/>
                  <a:pt x="1295400" y="5143500"/>
                </a:cubicBezTo>
                <a:close/>
                <a:moveTo>
                  <a:pt x="2908300" y="8661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31" name="Freeform 16131"/>
          <p:cNvSpPr/>
          <p:nvPr/>
        </p:nvSpPr>
        <p:spPr>
          <a:xfrm rot="0" flipH="0" flipV="0">
            <a:off x="22774835" y="19689825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32" name="Freeform 16132"/>
          <p:cNvSpPr/>
          <p:nvPr/>
        </p:nvSpPr>
        <p:spPr>
          <a:xfrm rot="0" flipH="0" flipV="0">
            <a:off x="22802750" y="19689101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33" name="Rectangle 16133"/>
          <p:cNvSpPr/>
          <p:nvPr/>
        </p:nvSpPr>
        <p:spPr>
          <a:xfrm rot="0" flipH="0" flipV="0">
            <a:off x="15163164" y="19656913"/>
            <a:ext cx="541827" cy="412026"/>
          </a:xfrm>
          <a:prstGeom prst="rect">
            <a:avLst/>
          </a:prstGeom>
        </p:spPr>
      </p:sp>
      <p:sp>
        <p:nvSpPr>
          <p:cNvPr id="16134" name="Freeform 16134"/>
          <p:cNvSpPr/>
          <p:nvPr/>
        </p:nvSpPr>
        <p:spPr>
          <a:xfrm rot="0" flipH="0" flipV="0">
            <a:off x="15175832" y="19966387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35" name="Freeform 16135"/>
          <p:cNvSpPr/>
          <p:nvPr/>
        </p:nvSpPr>
        <p:spPr>
          <a:xfrm rot="0" flipH="0" flipV="0">
            <a:off x="15209699" y="19967111"/>
            <a:ext cx="51517" cy="82283"/>
          </a:xfrm>
          <a:custGeom>
            <a:pathLst>
              <a:path w="5422900" h="8661400">
                <a:moveTo>
                  <a:pt x="901700" y="4914900"/>
                </a:moveTo>
                <a:lnTo>
                  <a:pt x="3060700" y="876300"/>
                </a:lnTo>
                <a:cubicBezTo>
                  <a:pt x="3441700" y="177800"/>
                  <a:pt x="3594100" y="0"/>
                  <a:pt x="3822700" y="0"/>
                </a:cubicBezTo>
                <a:cubicBezTo>
                  <a:pt x="4051300" y="0"/>
                  <a:pt x="4140200" y="127000"/>
                  <a:pt x="4140200" y="482600"/>
                </a:cubicBezTo>
                <a:cubicBezTo>
                  <a:pt x="4140200" y="660400"/>
                  <a:pt x="3987800" y="1079500"/>
                  <a:pt x="3797300" y="1409700"/>
                </a:cubicBezTo>
                <a:lnTo>
                  <a:pt x="2032000" y="4622800"/>
                </a:lnTo>
                <a:cubicBezTo>
                  <a:pt x="1435100" y="5715000"/>
                  <a:pt x="1460500" y="5930900"/>
                  <a:pt x="2146300" y="5930900"/>
                </a:cubicBezTo>
                <a:lnTo>
                  <a:pt x="2489200" y="5930900"/>
                </a:lnTo>
                <a:cubicBezTo>
                  <a:pt x="2870200" y="5930900"/>
                  <a:pt x="3289300" y="5651500"/>
                  <a:pt x="3429000" y="5295900"/>
                </a:cubicBezTo>
                <a:lnTo>
                  <a:pt x="3556000" y="4965700"/>
                </a:lnTo>
                <a:cubicBezTo>
                  <a:pt x="3695700" y="4622800"/>
                  <a:pt x="3924300" y="4330700"/>
                  <a:pt x="4051300" y="4330700"/>
                </a:cubicBezTo>
                <a:cubicBezTo>
                  <a:pt x="4191000" y="4330700"/>
                  <a:pt x="4330700" y="4368800"/>
                  <a:pt x="4381500" y="4406900"/>
                </a:cubicBezTo>
                <a:cubicBezTo>
                  <a:pt x="4470400" y="4495800"/>
                  <a:pt x="4483100" y="5105400"/>
                  <a:pt x="4419600" y="5626100"/>
                </a:cubicBezTo>
                <a:cubicBezTo>
                  <a:pt x="4394200" y="5816600"/>
                  <a:pt x="4610100" y="6070600"/>
                  <a:pt x="4889500" y="6210300"/>
                </a:cubicBezTo>
                <a:cubicBezTo>
                  <a:pt x="5181600" y="6337300"/>
                  <a:pt x="5422900" y="6477000"/>
                  <a:pt x="5422900" y="6515100"/>
                </a:cubicBezTo>
                <a:cubicBezTo>
                  <a:pt x="5422900" y="6731000"/>
                  <a:pt x="5029200" y="6896100"/>
                  <a:pt x="4533900" y="6896100"/>
                </a:cubicBezTo>
                <a:cubicBezTo>
                  <a:pt x="3886200" y="6896100"/>
                  <a:pt x="3822700" y="6946900"/>
                  <a:pt x="3822700" y="7378700"/>
                </a:cubicBezTo>
                <a:cubicBezTo>
                  <a:pt x="3822700" y="8089900"/>
                  <a:pt x="3492500" y="8661400"/>
                  <a:pt x="3098800" y="8661400"/>
                </a:cubicBezTo>
                <a:cubicBezTo>
                  <a:pt x="2959100" y="8661400"/>
                  <a:pt x="2819400" y="8509000"/>
                  <a:pt x="2781300" y="8331200"/>
                </a:cubicBezTo>
                <a:cubicBezTo>
                  <a:pt x="2730500" y="8140700"/>
                  <a:pt x="2717800" y="7747000"/>
                  <a:pt x="2730500" y="7442200"/>
                </a:cubicBezTo>
                <a:cubicBezTo>
                  <a:pt x="2755900" y="7150100"/>
                  <a:pt x="2463800" y="6896100"/>
                  <a:pt x="2095500" y="6896100"/>
                </a:cubicBezTo>
                <a:lnTo>
                  <a:pt x="812800" y="6896100"/>
                </a:lnTo>
                <a:cubicBezTo>
                  <a:pt x="431800" y="6896100"/>
                  <a:pt x="88900" y="6858000"/>
                  <a:pt x="50800" y="6819900"/>
                </a:cubicBezTo>
                <a:cubicBezTo>
                  <a:pt x="0" y="6769100"/>
                  <a:pt x="101600" y="6477000"/>
                  <a:pt x="254000" y="6159500"/>
                </a:cubicBezTo>
                <a:lnTo>
                  <a:pt x="279400" y="6108700"/>
                </a:lnTo>
                <a:cubicBezTo>
                  <a:pt x="444500" y="5791200"/>
                  <a:pt x="711200" y="5245100"/>
                  <a:pt x="901700" y="4914900"/>
                </a:cubicBezTo>
                <a:close/>
                <a:moveTo>
                  <a:pt x="3467100" y="8724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36" name="Freeform 16136"/>
          <p:cNvSpPr/>
          <p:nvPr/>
        </p:nvSpPr>
        <p:spPr>
          <a:xfrm rot="0" flipH="0" flipV="0">
            <a:off x="15273609" y="20037691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37" name="Freeform 16137"/>
          <p:cNvSpPr/>
          <p:nvPr/>
        </p:nvSpPr>
        <p:spPr>
          <a:xfrm rot="0" flipH="0" flipV="0">
            <a:off x="15343129" y="19855382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38" name="Freeform 16138"/>
          <p:cNvSpPr/>
          <p:nvPr/>
        </p:nvSpPr>
        <p:spPr>
          <a:xfrm rot="0" flipH="0" flipV="0">
            <a:off x="15406155" y="19854417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39" name="Freeform 16139"/>
          <p:cNvSpPr/>
          <p:nvPr/>
        </p:nvSpPr>
        <p:spPr>
          <a:xfrm rot="0" flipH="0" flipV="0">
            <a:off x="15454701" y="19854417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40" name="Freeform 16140"/>
          <p:cNvSpPr/>
          <p:nvPr/>
        </p:nvSpPr>
        <p:spPr>
          <a:xfrm rot="0" flipH="0" flipV="0">
            <a:off x="15524603" y="19854417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41" name="Freeform 16141"/>
          <p:cNvSpPr/>
          <p:nvPr/>
        </p:nvSpPr>
        <p:spPr>
          <a:xfrm rot="0" flipH="0" flipV="0">
            <a:off x="15581114" y="19854297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42" name="Freeform 16142"/>
          <p:cNvSpPr/>
          <p:nvPr/>
        </p:nvSpPr>
        <p:spPr>
          <a:xfrm rot="0" flipH="0" flipV="0">
            <a:off x="15636417" y="19830770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43" name="Freeform 16143"/>
          <p:cNvSpPr/>
          <p:nvPr/>
        </p:nvSpPr>
        <p:spPr>
          <a:xfrm rot="0" flipH="0" flipV="0">
            <a:off x="15673382" y="19829322"/>
            <a:ext cx="21475" cy="82283"/>
          </a:xfrm>
          <a:custGeom>
            <a:pathLst>
              <a:path w="2260600" h="8661400">
                <a:moveTo>
                  <a:pt x="1066800" y="0"/>
                </a:moveTo>
                <a:lnTo>
                  <a:pt x="1143000" y="0"/>
                </a:lnTo>
                <a:cubicBezTo>
                  <a:pt x="1435100" y="0"/>
                  <a:pt x="1625600" y="203200"/>
                  <a:pt x="1625600" y="520700"/>
                </a:cubicBezTo>
                <a:cubicBezTo>
                  <a:pt x="1625600" y="596900"/>
                  <a:pt x="1574800" y="774700"/>
                  <a:pt x="1511300" y="939800"/>
                </a:cubicBezTo>
                <a:lnTo>
                  <a:pt x="1498600" y="990600"/>
                </a:lnTo>
                <a:cubicBezTo>
                  <a:pt x="1435100" y="1155700"/>
                  <a:pt x="1257300" y="1282700"/>
                  <a:pt x="1104900" y="1282700"/>
                </a:cubicBezTo>
                <a:cubicBezTo>
                  <a:pt x="939800" y="1282700"/>
                  <a:pt x="787400" y="1193800"/>
                  <a:pt x="736600" y="1092200"/>
                </a:cubicBezTo>
                <a:cubicBezTo>
                  <a:pt x="647700" y="863600"/>
                  <a:pt x="647700" y="774700"/>
                  <a:pt x="698500" y="330200"/>
                </a:cubicBezTo>
                <a:lnTo>
                  <a:pt x="698500" y="317500"/>
                </a:lnTo>
                <a:cubicBezTo>
                  <a:pt x="723900" y="152400"/>
                  <a:pt x="889000" y="0"/>
                  <a:pt x="1066800" y="0"/>
                </a:cubicBezTo>
                <a:close/>
                <a:moveTo>
                  <a:pt x="7124700" y="8737600"/>
                </a:moveTo>
                <a:moveTo>
                  <a:pt x="101600" y="7721600"/>
                </a:moveTo>
                <a:lnTo>
                  <a:pt x="1193800" y="3594100"/>
                </a:lnTo>
                <a:cubicBezTo>
                  <a:pt x="1231900" y="3429000"/>
                  <a:pt x="1320800" y="3149600"/>
                  <a:pt x="1384300" y="2984500"/>
                </a:cubicBezTo>
                <a:lnTo>
                  <a:pt x="1435100" y="2870200"/>
                </a:lnTo>
                <a:cubicBezTo>
                  <a:pt x="1498600" y="2705100"/>
                  <a:pt x="1638300" y="2565400"/>
                  <a:pt x="1739900" y="2565400"/>
                </a:cubicBezTo>
                <a:cubicBezTo>
                  <a:pt x="2006600" y="2565400"/>
                  <a:pt x="2070100" y="2616200"/>
                  <a:pt x="2171700" y="2895600"/>
                </a:cubicBezTo>
                <a:cubicBezTo>
                  <a:pt x="2222500" y="3022600"/>
                  <a:pt x="2260600" y="3225800"/>
                  <a:pt x="2260600" y="3327400"/>
                </a:cubicBezTo>
                <a:cubicBezTo>
                  <a:pt x="2260600" y="3441700"/>
                  <a:pt x="2222500" y="3670300"/>
                  <a:pt x="2184400" y="3848100"/>
                </a:cubicBezTo>
                <a:lnTo>
                  <a:pt x="927100" y="8356600"/>
                </a:lnTo>
                <a:cubicBezTo>
                  <a:pt x="876300" y="8559800"/>
                  <a:pt x="723900" y="8661400"/>
                  <a:pt x="520700" y="8661400"/>
                </a:cubicBezTo>
                <a:lnTo>
                  <a:pt x="495300" y="8661400"/>
                </a:lnTo>
                <a:cubicBezTo>
                  <a:pt x="317500" y="8661400"/>
                  <a:pt x="139700" y="8572500"/>
                  <a:pt x="101600" y="8470900"/>
                </a:cubicBezTo>
                <a:cubicBezTo>
                  <a:pt x="0" y="8216900"/>
                  <a:pt x="0" y="8102600"/>
                  <a:pt x="101600" y="7721600"/>
                </a:cubicBezTo>
                <a:close/>
                <a:moveTo>
                  <a:pt x="-596900" y="8737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44" name="Rectangle 16144"/>
          <p:cNvSpPr/>
          <p:nvPr/>
        </p:nvSpPr>
        <p:spPr>
          <a:xfrm rot="0" flipH="0" flipV="0">
            <a:off x="15163164" y="19794581"/>
            <a:ext cx="6718529" cy="412026"/>
          </a:xfrm>
          <a:prstGeom prst="rect">
            <a:avLst/>
          </a:prstGeom>
        </p:spPr>
      </p:sp>
      <p:sp>
        <p:nvSpPr>
          <p:cNvPr id="16145" name="Freeform 16145"/>
          <p:cNvSpPr/>
          <p:nvPr/>
        </p:nvSpPr>
        <p:spPr>
          <a:xfrm rot="0" flipH="0" flipV="0">
            <a:off x="15175832" y="20104055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46" name="Freeform 16146"/>
          <p:cNvSpPr/>
          <p:nvPr/>
        </p:nvSpPr>
        <p:spPr>
          <a:xfrm rot="0" flipH="0" flipV="0">
            <a:off x="15205058" y="20105623"/>
            <a:ext cx="56464" cy="82283"/>
          </a:xfrm>
          <a:custGeom>
            <a:pathLst>
              <a:path w="5943600" h="8661400">
                <a:moveTo>
                  <a:pt x="2514600" y="0"/>
                </a:moveTo>
                <a:lnTo>
                  <a:pt x="5461000" y="0"/>
                </a:lnTo>
                <a:cubicBezTo>
                  <a:pt x="5842000" y="0"/>
                  <a:pt x="5943600" y="88900"/>
                  <a:pt x="5943600" y="406400"/>
                </a:cubicBezTo>
                <a:cubicBezTo>
                  <a:pt x="5943600" y="533400"/>
                  <a:pt x="5803900" y="647700"/>
                  <a:pt x="5626100" y="660400"/>
                </a:cubicBezTo>
                <a:lnTo>
                  <a:pt x="3924300" y="774700"/>
                </a:lnTo>
                <a:cubicBezTo>
                  <a:pt x="3746500" y="787400"/>
                  <a:pt x="3467100" y="812800"/>
                  <a:pt x="3302000" y="825500"/>
                </a:cubicBezTo>
                <a:lnTo>
                  <a:pt x="3060700" y="850900"/>
                </a:lnTo>
                <a:cubicBezTo>
                  <a:pt x="2844800" y="876300"/>
                  <a:pt x="2717800" y="990600"/>
                  <a:pt x="2667000" y="1206500"/>
                </a:cubicBezTo>
                <a:lnTo>
                  <a:pt x="2336800" y="2489200"/>
                </a:lnTo>
                <a:cubicBezTo>
                  <a:pt x="2286000" y="2667000"/>
                  <a:pt x="2247900" y="2946400"/>
                  <a:pt x="2247900" y="3124200"/>
                </a:cubicBezTo>
                <a:lnTo>
                  <a:pt x="2247900" y="3213100"/>
                </a:lnTo>
                <a:cubicBezTo>
                  <a:pt x="2247900" y="3441700"/>
                  <a:pt x="2349500" y="3530600"/>
                  <a:pt x="2565400" y="3530600"/>
                </a:cubicBezTo>
                <a:lnTo>
                  <a:pt x="3848100" y="3530600"/>
                </a:lnTo>
                <a:cubicBezTo>
                  <a:pt x="4025900" y="3530600"/>
                  <a:pt x="4279900" y="3606800"/>
                  <a:pt x="4406900" y="3708400"/>
                </a:cubicBezTo>
                <a:lnTo>
                  <a:pt x="4521200" y="3784600"/>
                </a:lnTo>
                <a:cubicBezTo>
                  <a:pt x="5003800" y="4127500"/>
                  <a:pt x="5143500" y="4419600"/>
                  <a:pt x="5143500" y="5054600"/>
                </a:cubicBezTo>
                <a:lnTo>
                  <a:pt x="5143500" y="5778500"/>
                </a:lnTo>
                <a:cubicBezTo>
                  <a:pt x="5143500" y="5956300"/>
                  <a:pt x="5080000" y="6223000"/>
                  <a:pt x="5016500" y="6388100"/>
                </a:cubicBezTo>
                <a:lnTo>
                  <a:pt x="4673600" y="7200900"/>
                </a:lnTo>
                <a:cubicBezTo>
                  <a:pt x="4610100" y="7353300"/>
                  <a:pt x="4445000" y="7594600"/>
                  <a:pt x="4318000" y="7708900"/>
                </a:cubicBezTo>
                <a:lnTo>
                  <a:pt x="3924300" y="8115300"/>
                </a:lnTo>
                <a:cubicBezTo>
                  <a:pt x="3797300" y="8242300"/>
                  <a:pt x="3632200" y="8369300"/>
                  <a:pt x="3556000" y="8394700"/>
                </a:cubicBezTo>
                <a:cubicBezTo>
                  <a:pt x="3492500" y="8420100"/>
                  <a:pt x="3378200" y="8496300"/>
                  <a:pt x="3314700" y="8559800"/>
                </a:cubicBezTo>
                <a:cubicBezTo>
                  <a:pt x="3263900" y="8610600"/>
                  <a:pt x="3073400" y="8661400"/>
                  <a:pt x="2895600" y="8661400"/>
                </a:cubicBezTo>
                <a:lnTo>
                  <a:pt x="482600" y="8661400"/>
                </a:lnTo>
                <a:cubicBezTo>
                  <a:pt x="127000" y="8661400"/>
                  <a:pt x="0" y="8585200"/>
                  <a:pt x="0" y="8343900"/>
                </a:cubicBezTo>
                <a:cubicBezTo>
                  <a:pt x="0" y="8255000"/>
                  <a:pt x="101600" y="8077200"/>
                  <a:pt x="228600" y="7962900"/>
                </a:cubicBezTo>
                <a:lnTo>
                  <a:pt x="254000" y="7924800"/>
                </a:lnTo>
                <a:cubicBezTo>
                  <a:pt x="381000" y="7810500"/>
                  <a:pt x="635000" y="7696200"/>
                  <a:pt x="800100" y="7696200"/>
                </a:cubicBezTo>
                <a:lnTo>
                  <a:pt x="1130300" y="7696200"/>
                </a:lnTo>
                <a:cubicBezTo>
                  <a:pt x="1308100" y="7696200"/>
                  <a:pt x="1600200" y="7734300"/>
                  <a:pt x="1803400" y="7772400"/>
                </a:cubicBezTo>
                <a:lnTo>
                  <a:pt x="1816100" y="7772400"/>
                </a:lnTo>
                <a:cubicBezTo>
                  <a:pt x="2006600" y="7823200"/>
                  <a:pt x="2298700" y="7823200"/>
                  <a:pt x="2463800" y="7785100"/>
                </a:cubicBezTo>
                <a:lnTo>
                  <a:pt x="3022600" y="7658100"/>
                </a:lnTo>
                <a:cubicBezTo>
                  <a:pt x="3479800" y="7556500"/>
                  <a:pt x="3733800" y="7251700"/>
                  <a:pt x="3975100" y="6502400"/>
                </a:cubicBezTo>
                <a:lnTo>
                  <a:pt x="4229100" y="5702300"/>
                </a:lnTo>
                <a:cubicBezTo>
                  <a:pt x="4368800" y="5283200"/>
                  <a:pt x="4356100" y="5194300"/>
                  <a:pt x="4203700" y="4838700"/>
                </a:cubicBezTo>
                <a:lnTo>
                  <a:pt x="4191000" y="4787900"/>
                </a:lnTo>
                <a:cubicBezTo>
                  <a:pt x="4114800" y="4622800"/>
                  <a:pt x="3924300" y="4495800"/>
                  <a:pt x="3733800" y="4495800"/>
                </a:cubicBezTo>
                <a:lnTo>
                  <a:pt x="1930400" y="4495800"/>
                </a:lnTo>
                <a:cubicBezTo>
                  <a:pt x="1752600" y="4495800"/>
                  <a:pt x="1511300" y="4394200"/>
                  <a:pt x="1384300" y="4267200"/>
                </a:cubicBezTo>
                <a:lnTo>
                  <a:pt x="1358900" y="4241800"/>
                </a:lnTo>
                <a:cubicBezTo>
                  <a:pt x="1117600" y="4000500"/>
                  <a:pt x="1066800" y="3594100"/>
                  <a:pt x="1206500" y="3073400"/>
                </a:cubicBezTo>
                <a:lnTo>
                  <a:pt x="1803400" y="850900"/>
                </a:lnTo>
                <a:cubicBezTo>
                  <a:pt x="1968500" y="279400"/>
                  <a:pt x="2197100" y="0"/>
                  <a:pt x="2514600" y="0"/>
                </a:cubicBezTo>
                <a:close/>
                <a:moveTo>
                  <a:pt x="8737600" y="863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47" name="Freeform 16147"/>
          <p:cNvSpPr/>
          <p:nvPr/>
        </p:nvSpPr>
        <p:spPr>
          <a:xfrm rot="0" flipH="0" flipV="0">
            <a:off x="15264445" y="20175359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48" name="Freeform 16148"/>
          <p:cNvSpPr/>
          <p:nvPr/>
        </p:nvSpPr>
        <p:spPr>
          <a:xfrm rot="0" flipH="0" flipV="0">
            <a:off x="15343568" y="19967352"/>
            <a:ext cx="50431" cy="82283"/>
          </a:xfrm>
          <a:custGeom>
            <a:pathLst>
              <a:path w="5308600" h="8661400">
                <a:moveTo>
                  <a:pt x="495300" y="0"/>
                </a:moveTo>
                <a:lnTo>
                  <a:pt x="4991100" y="0"/>
                </a:lnTo>
                <a:cubicBezTo>
                  <a:pt x="5207000" y="0"/>
                  <a:pt x="5308600" y="114300"/>
                  <a:pt x="5308600" y="330200"/>
                </a:cubicBezTo>
                <a:cubicBezTo>
                  <a:pt x="5308600" y="533400"/>
                  <a:pt x="5194300" y="647700"/>
                  <a:pt x="4991100" y="647700"/>
                </a:cubicBezTo>
                <a:lnTo>
                  <a:pt x="3390900" y="647700"/>
                </a:lnTo>
                <a:cubicBezTo>
                  <a:pt x="3187700" y="647700"/>
                  <a:pt x="3009900" y="774700"/>
                  <a:pt x="2921000" y="977900"/>
                </a:cubicBezTo>
                <a:lnTo>
                  <a:pt x="2882900" y="1041400"/>
                </a:lnTo>
                <a:cubicBezTo>
                  <a:pt x="2806700" y="1219200"/>
                  <a:pt x="2717800" y="1524000"/>
                  <a:pt x="2679700" y="1714500"/>
                </a:cubicBezTo>
                <a:lnTo>
                  <a:pt x="2641600" y="1981200"/>
                </a:lnTo>
                <a:cubicBezTo>
                  <a:pt x="2616200" y="2171700"/>
                  <a:pt x="2590800" y="2387600"/>
                  <a:pt x="2590800" y="2451100"/>
                </a:cubicBezTo>
                <a:cubicBezTo>
                  <a:pt x="2590800" y="2514600"/>
                  <a:pt x="2565400" y="2705100"/>
                  <a:pt x="2540000" y="2857500"/>
                </a:cubicBezTo>
                <a:lnTo>
                  <a:pt x="2489200" y="3162300"/>
                </a:lnTo>
                <a:cubicBezTo>
                  <a:pt x="2463800" y="3327400"/>
                  <a:pt x="2400300" y="3568700"/>
                  <a:pt x="2349500" y="3695700"/>
                </a:cubicBezTo>
                <a:cubicBezTo>
                  <a:pt x="2286000" y="3822700"/>
                  <a:pt x="2209800" y="4076700"/>
                  <a:pt x="2159000" y="4241800"/>
                </a:cubicBezTo>
                <a:lnTo>
                  <a:pt x="1168400" y="8039100"/>
                </a:lnTo>
                <a:cubicBezTo>
                  <a:pt x="1130300" y="8204200"/>
                  <a:pt x="1028700" y="8343900"/>
                  <a:pt x="952500" y="8343900"/>
                </a:cubicBezTo>
                <a:cubicBezTo>
                  <a:pt x="876300" y="8343900"/>
                  <a:pt x="825500" y="8420100"/>
                  <a:pt x="825500" y="8509000"/>
                </a:cubicBezTo>
                <a:cubicBezTo>
                  <a:pt x="825500" y="8597900"/>
                  <a:pt x="673100" y="8661400"/>
                  <a:pt x="495300" y="8661400"/>
                </a:cubicBezTo>
                <a:cubicBezTo>
                  <a:pt x="317500" y="8661400"/>
                  <a:pt x="177800" y="8534400"/>
                  <a:pt x="177800" y="8343900"/>
                </a:cubicBezTo>
                <a:lnTo>
                  <a:pt x="177800" y="7708900"/>
                </a:lnTo>
                <a:cubicBezTo>
                  <a:pt x="177800" y="7531100"/>
                  <a:pt x="254000" y="7289800"/>
                  <a:pt x="342900" y="7188200"/>
                </a:cubicBezTo>
                <a:cubicBezTo>
                  <a:pt x="431800" y="7073900"/>
                  <a:pt x="533400" y="6870700"/>
                  <a:pt x="571500" y="6743700"/>
                </a:cubicBezTo>
                <a:cubicBezTo>
                  <a:pt x="609600" y="6604000"/>
                  <a:pt x="685800" y="6388100"/>
                  <a:pt x="736600" y="6261100"/>
                </a:cubicBezTo>
                <a:cubicBezTo>
                  <a:pt x="787400" y="6134100"/>
                  <a:pt x="850900" y="5892800"/>
                  <a:pt x="876300" y="5727700"/>
                </a:cubicBezTo>
                <a:lnTo>
                  <a:pt x="914400" y="5499100"/>
                </a:lnTo>
                <a:cubicBezTo>
                  <a:pt x="939800" y="5346700"/>
                  <a:pt x="1003300" y="5105400"/>
                  <a:pt x="1054100" y="4978400"/>
                </a:cubicBezTo>
                <a:cubicBezTo>
                  <a:pt x="1117600" y="4851400"/>
                  <a:pt x="1193800" y="4610100"/>
                  <a:pt x="1231900" y="4445000"/>
                </a:cubicBezTo>
                <a:lnTo>
                  <a:pt x="1524000" y="3263900"/>
                </a:lnTo>
                <a:cubicBezTo>
                  <a:pt x="1562100" y="3098800"/>
                  <a:pt x="1638300" y="2857500"/>
                  <a:pt x="1689100" y="2730500"/>
                </a:cubicBezTo>
                <a:cubicBezTo>
                  <a:pt x="1752600" y="2603500"/>
                  <a:pt x="1816100" y="2362200"/>
                  <a:pt x="1841500" y="2209800"/>
                </a:cubicBezTo>
                <a:lnTo>
                  <a:pt x="1879600" y="1968500"/>
                </a:lnTo>
                <a:cubicBezTo>
                  <a:pt x="1905000" y="1816100"/>
                  <a:pt x="1955800" y="1549400"/>
                  <a:pt x="2006600" y="1384300"/>
                </a:cubicBezTo>
                <a:lnTo>
                  <a:pt x="2032000" y="1282700"/>
                </a:lnTo>
                <a:cubicBezTo>
                  <a:pt x="2146300" y="838200"/>
                  <a:pt x="2044700" y="647700"/>
                  <a:pt x="1689100" y="647700"/>
                </a:cubicBezTo>
                <a:lnTo>
                  <a:pt x="495300" y="647700"/>
                </a:lnTo>
                <a:cubicBezTo>
                  <a:pt x="317500" y="647700"/>
                  <a:pt x="139700" y="609600"/>
                  <a:pt x="101600" y="571500"/>
                </a:cubicBezTo>
                <a:cubicBezTo>
                  <a:pt x="0" y="457200"/>
                  <a:pt x="0" y="190500"/>
                  <a:pt x="101600" y="88900"/>
                </a:cubicBezTo>
                <a:cubicBezTo>
                  <a:pt x="139700" y="38100"/>
                  <a:pt x="317500" y="0"/>
                  <a:pt x="495300" y="0"/>
                </a:cubicBezTo>
                <a:close/>
                <a:moveTo>
                  <a:pt x="62865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49" name="Freeform 16149"/>
          <p:cNvSpPr/>
          <p:nvPr/>
        </p:nvSpPr>
        <p:spPr>
          <a:xfrm rot="0" flipH="0" flipV="0">
            <a:off x="15395745" y="1999208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50" name="Freeform 16150"/>
          <p:cNvSpPr/>
          <p:nvPr/>
        </p:nvSpPr>
        <p:spPr>
          <a:xfrm rot="0" flipH="0" flipV="0">
            <a:off x="15454919" y="19967352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51" name="Freeform 16151"/>
          <p:cNvSpPr/>
          <p:nvPr/>
        </p:nvSpPr>
        <p:spPr>
          <a:xfrm rot="0" flipH="0" flipV="0">
            <a:off x="15515179" y="19991482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52" name="Freeform 16152"/>
          <p:cNvSpPr/>
          <p:nvPr/>
        </p:nvSpPr>
        <p:spPr>
          <a:xfrm rot="0" flipH="0" flipV="0">
            <a:off x="15600051" y="1999232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53" name="Freeform 16153"/>
          <p:cNvSpPr/>
          <p:nvPr/>
        </p:nvSpPr>
        <p:spPr>
          <a:xfrm rot="0" flipH="0" flipV="0">
            <a:off x="15658382" y="1999232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54" name="Freeform 16154"/>
          <p:cNvSpPr/>
          <p:nvPr/>
        </p:nvSpPr>
        <p:spPr>
          <a:xfrm rot="0" flipH="0" flipV="0">
            <a:off x="15721779" y="19992085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55" name="Freeform 16155"/>
          <p:cNvSpPr/>
          <p:nvPr/>
        </p:nvSpPr>
        <p:spPr>
          <a:xfrm rot="0" flipH="0" flipV="0">
            <a:off x="15843961" y="1999196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56" name="Freeform 16156"/>
          <p:cNvSpPr/>
          <p:nvPr/>
        </p:nvSpPr>
        <p:spPr>
          <a:xfrm rot="0" flipH="0" flipV="0">
            <a:off x="15901678" y="19992085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57" name="Freeform 16157"/>
          <p:cNvSpPr/>
          <p:nvPr/>
        </p:nvSpPr>
        <p:spPr>
          <a:xfrm rot="0" flipH="0" flipV="0">
            <a:off x="15964944" y="19992327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58" name="Freeform 16158"/>
          <p:cNvSpPr/>
          <p:nvPr/>
        </p:nvSpPr>
        <p:spPr>
          <a:xfrm rot="0" flipH="0" flipV="0">
            <a:off x="16025436" y="1999232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59" name="Freeform 16159"/>
          <p:cNvSpPr/>
          <p:nvPr/>
        </p:nvSpPr>
        <p:spPr>
          <a:xfrm rot="0" flipH="0" flipV="0">
            <a:off x="16084720" y="19991844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60" name="Freeform 16160"/>
          <p:cNvSpPr/>
          <p:nvPr/>
        </p:nvSpPr>
        <p:spPr>
          <a:xfrm rot="0" flipH="0" flipV="0">
            <a:off x="16133871" y="1999232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61" name="Freeform 16161"/>
          <p:cNvSpPr/>
          <p:nvPr/>
        </p:nvSpPr>
        <p:spPr>
          <a:xfrm rot="0" flipH="0" flipV="0">
            <a:off x="16197017" y="1999208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62" name="Freeform 16162"/>
          <p:cNvSpPr/>
          <p:nvPr/>
        </p:nvSpPr>
        <p:spPr>
          <a:xfrm rot="0" flipH="0" flipV="0">
            <a:off x="16255214" y="19992568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63" name="Freeform 16163"/>
          <p:cNvSpPr/>
          <p:nvPr/>
        </p:nvSpPr>
        <p:spPr>
          <a:xfrm rot="0" flipH="0" flipV="0">
            <a:off x="16315826" y="1999208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64" name="Freeform 16164"/>
          <p:cNvSpPr/>
          <p:nvPr/>
        </p:nvSpPr>
        <p:spPr>
          <a:xfrm rot="0" flipH="0" flipV="0">
            <a:off x="16432002" y="19992809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65" name="Freeform 16165"/>
          <p:cNvSpPr/>
          <p:nvPr/>
        </p:nvSpPr>
        <p:spPr>
          <a:xfrm rot="0" flipH="0" flipV="0">
            <a:off x="16508809" y="1999196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66" name="Freeform 16166"/>
          <p:cNvSpPr/>
          <p:nvPr/>
        </p:nvSpPr>
        <p:spPr>
          <a:xfrm rot="0" flipH="0" flipV="0">
            <a:off x="16568845" y="1999208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67" name="Freeform 16167"/>
          <p:cNvSpPr/>
          <p:nvPr/>
        </p:nvSpPr>
        <p:spPr>
          <a:xfrm rot="0" flipH="0" flipV="0">
            <a:off x="16633226" y="1999196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68" name="Freeform 16168"/>
          <p:cNvSpPr/>
          <p:nvPr/>
        </p:nvSpPr>
        <p:spPr>
          <a:xfrm rot="0" flipH="0" flipV="0">
            <a:off x="16752474" y="19967473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69" name="Freeform 16169"/>
          <p:cNvSpPr/>
          <p:nvPr/>
        </p:nvSpPr>
        <p:spPr>
          <a:xfrm rot="0" flipH="0" flipV="0">
            <a:off x="16808622" y="19992085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70" name="Freeform 16170"/>
          <p:cNvSpPr/>
          <p:nvPr/>
        </p:nvSpPr>
        <p:spPr>
          <a:xfrm rot="0" flipH="0" flipV="0">
            <a:off x="16866096" y="1999244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71" name="Freeform 16171"/>
          <p:cNvSpPr/>
          <p:nvPr/>
        </p:nvSpPr>
        <p:spPr>
          <a:xfrm rot="0" flipH="0" flipV="0">
            <a:off x="16946495" y="19992206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72" name="Freeform 16172"/>
          <p:cNvSpPr/>
          <p:nvPr/>
        </p:nvSpPr>
        <p:spPr>
          <a:xfrm rot="0" flipH="0" flipV="0">
            <a:off x="17003005" y="1999232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73" name="Freeform 16173"/>
          <p:cNvSpPr/>
          <p:nvPr/>
        </p:nvSpPr>
        <p:spPr>
          <a:xfrm rot="0" flipH="0" flipV="0">
            <a:off x="17059636" y="1999196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74" name="Freeform 16174"/>
          <p:cNvSpPr/>
          <p:nvPr/>
        </p:nvSpPr>
        <p:spPr>
          <a:xfrm rot="0" flipH="0" flipV="0">
            <a:off x="17181359" y="19967231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75" name="Freeform 16175"/>
          <p:cNvSpPr/>
          <p:nvPr/>
        </p:nvSpPr>
        <p:spPr>
          <a:xfrm rot="0" flipH="0" flipV="0">
            <a:off x="17239832" y="19992206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76" name="Freeform 16176"/>
          <p:cNvSpPr/>
          <p:nvPr/>
        </p:nvSpPr>
        <p:spPr>
          <a:xfrm rot="0" flipH="0" flipV="0">
            <a:off x="17352047" y="19991844"/>
            <a:ext cx="52362" cy="70097"/>
          </a:xfrm>
          <a:custGeom>
            <a:pathLst>
              <a:path w="5511800" h="7378700">
                <a:moveTo>
                  <a:pt x="3594100" y="6096000"/>
                </a:moveTo>
                <a:lnTo>
                  <a:pt x="1346200" y="6096000"/>
                </a:lnTo>
                <a:cubicBezTo>
                  <a:pt x="1168400" y="6096000"/>
                  <a:pt x="901700" y="6045200"/>
                  <a:pt x="736600" y="5981700"/>
                </a:cubicBezTo>
                <a:lnTo>
                  <a:pt x="685800" y="5956300"/>
                </a:lnTo>
                <a:cubicBezTo>
                  <a:pt x="533400" y="5892800"/>
                  <a:pt x="342900" y="5676900"/>
                  <a:pt x="266700" y="5486400"/>
                </a:cubicBezTo>
                <a:lnTo>
                  <a:pt x="203200" y="5372100"/>
                </a:lnTo>
                <a:cubicBezTo>
                  <a:pt x="0" y="4889500"/>
                  <a:pt x="12700" y="4254500"/>
                  <a:pt x="228600" y="3898900"/>
                </a:cubicBezTo>
                <a:cubicBezTo>
                  <a:pt x="330200" y="3746500"/>
                  <a:pt x="444500" y="3467100"/>
                  <a:pt x="482600" y="3289300"/>
                </a:cubicBezTo>
                <a:lnTo>
                  <a:pt x="774700" y="2171700"/>
                </a:lnTo>
                <a:cubicBezTo>
                  <a:pt x="825500" y="1993900"/>
                  <a:pt x="863600" y="1727200"/>
                  <a:pt x="863600" y="1562100"/>
                </a:cubicBezTo>
                <a:cubicBezTo>
                  <a:pt x="863600" y="1409700"/>
                  <a:pt x="901700" y="1155700"/>
                  <a:pt x="952500" y="1003300"/>
                </a:cubicBezTo>
                <a:lnTo>
                  <a:pt x="1066800" y="673100"/>
                </a:lnTo>
                <a:cubicBezTo>
                  <a:pt x="1117600" y="520700"/>
                  <a:pt x="1193800" y="304800"/>
                  <a:pt x="1219200" y="203200"/>
                </a:cubicBezTo>
                <a:cubicBezTo>
                  <a:pt x="1257300" y="88900"/>
                  <a:pt x="1409700" y="0"/>
                  <a:pt x="1549400" y="0"/>
                </a:cubicBezTo>
                <a:cubicBezTo>
                  <a:pt x="1701800" y="0"/>
                  <a:pt x="1866900" y="88900"/>
                  <a:pt x="1905000" y="203200"/>
                </a:cubicBezTo>
                <a:cubicBezTo>
                  <a:pt x="2006600" y="444500"/>
                  <a:pt x="2006600" y="558800"/>
                  <a:pt x="1917700" y="952500"/>
                </a:cubicBezTo>
                <a:lnTo>
                  <a:pt x="1333500" y="3543300"/>
                </a:lnTo>
                <a:cubicBezTo>
                  <a:pt x="1295400" y="3708400"/>
                  <a:pt x="1206500" y="3848100"/>
                  <a:pt x="1143000" y="3848100"/>
                </a:cubicBezTo>
                <a:cubicBezTo>
                  <a:pt x="1079500" y="3848100"/>
                  <a:pt x="1028700" y="4000500"/>
                  <a:pt x="1028700" y="4178300"/>
                </a:cubicBezTo>
                <a:lnTo>
                  <a:pt x="1028700" y="4648200"/>
                </a:lnTo>
                <a:cubicBezTo>
                  <a:pt x="1028700" y="5029200"/>
                  <a:pt x="1092200" y="5105400"/>
                  <a:pt x="1460500" y="5219700"/>
                </a:cubicBezTo>
                <a:cubicBezTo>
                  <a:pt x="1612900" y="5257800"/>
                  <a:pt x="1892300" y="5295900"/>
                  <a:pt x="2070100" y="5295900"/>
                </a:cubicBezTo>
                <a:lnTo>
                  <a:pt x="2946400" y="5295900"/>
                </a:lnTo>
                <a:cubicBezTo>
                  <a:pt x="3454400" y="5295900"/>
                  <a:pt x="3746500" y="4864100"/>
                  <a:pt x="3746500" y="4127500"/>
                </a:cubicBezTo>
                <a:cubicBezTo>
                  <a:pt x="3746500" y="3975100"/>
                  <a:pt x="3784600" y="3721100"/>
                  <a:pt x="3835400" y="3543300"/>
                </a:cubicBezTo>
                <a:lnTo>
                  <a:pt x="4597400" y="850900"/>
                </a:lnTo>
                <a:cubicBezTo>
                  <a:pt x="4724400" y="355600"/>
                  <a:pt x="4978400" y="0"/>
                  <a:pt x="5168900" y="0"/>
                </a:cubicBezTo>
                <a:cubicBezTo>
                  <a:pt x="5270500" y="0"/>
                  <a:pt x="5397500" y="38100"/>
                  <a:pt x="5435600" y="76200"/>
                </a:cubicBezTo>
                <a:cubicBezTo>
                  <a:pt x="5486400" y="127000"/>
                  <a:pt x="5511800" y="304800"/>
                  <a:pt x="5511800" y="482600"/>
                </a:cubicBezTo>
                <a:lnTo>
                  <a:pt x="5511800" y="965200"/>
                </a:lnTo>
                <a:cubicBezTo>
                  <a:pt x="5511800" y="1143000"/>
                  <a:pt x="5473700" y="1422400"/>
                  <a:pt x="5422900" y="1600200"/>
                </a:cubicBezTo>
                <a:lnTo>
                  <a:pt x="4495800" y="4584700"/>
                </a:lnTo>
                <a:cubicBezTo>
                  <a:pt x="4368800" y="4953000"/>
                  <a:pt x="4368800" y="4953000"/>
                  <a:pt x="4635500" y="5194300"/>
                </a:cubicBezTo>
                <a:lnTo>
                  <a:pt x="4800600" y="5334000"/>
                </a:lnTo>
                <a:cubicBezTo>
                  <a:pt x="4927600" y="5461000"/>
                  <a:pt x="5029200" y="5702300"/>
                  <a:pt x="5029200" y="5880100"/>
                </a:cubicBezTo>
                <a:lnTo>
                  <a:pt x="5029200" y="6096000"/>
                </a:lnTo>
                <a:cubicBezTo>
                  <a:pt x="5029200" y="6273800"/>
                  <a:pt x="4978400" y="6553200"/>
                  <a:pt x="4914900" y="6718300"/>
                </a:cubicBezTo>
                <a:lnTo>
                  <a:pt x="4762500" y="7086600"/>
                </a:lnTo>
                <a:cubicBezTo>
                  <a:pt x="4686300" y="7251700"/>
                  <a:pt x="4546600" y="7378700"/>
                  <a:pt x="4432300" y="7378700"/>
                </a:cubicBezTo>
                <a:cubicBezTo>
                  <a:pt x="4140200" y="7378700"/>
                  <a:pt x="3911600" y="7099300"/>
                  <a:pt x="3911600" y="6743700"/>
                </a:cubicBezTo>
                <a:lnTo>
                  <a:pt x="3911600" y="6413500"/>
                </a:lnTo>
                <a:cubicBezTo>
                  <a:pt x="3911600" y="6146800"/>
                  <a:pt x="3873500" y="6096000"/>
                  <a:pt x="3594100" y="6096000"/>
                </a:cubicBezTo>
                <a:close/>
                <a:moveTo>
                  <a:pt x="-4064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77" name="Freeform 16177"/>
          <p:cNvSpPr/>
          <p:nvPr/>
        </p:nvSpPr>
        <p:spPr>
          <a:xfrm rot="0" flipH="0" flipV="0">
            <a:off x="17419182" y="19992085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78" name="Freeform 16178"/>
          <p:cNvSpPr/>
          <p:nvPr/>
        </p:nvSpPr>
        <p:spPr>
          <a:xfrm rot="0" flipH="0" flipV="0">
            <a:off x="17477510" y="1999232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79" name="Freeform 16179"/>
          <p:cNvSpPr/>
          <p:nvPr/>
        </p:nvSpPr>
        <p:spPr>
          <a:xfrm rot="0" flipH="0" flipV="0">
            <a:off x="17537285" y="1999244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80" name="Freeform 16180"/>
          <p:cNvSpPr/>
          <p:nvPr/>
        </p:nvSpPr>
        <p:spPr>
          <a:xfrm rot="0" flipH="0" flipV="0">
            <a:off x="17608642" y="1999208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81" name="Freeform 16181"/>
          <p:cNvSpPr/>
          <p:nvPr/>
        </p:nvSpPr>
        <p:spPr>
          <a:xfrm rot="0" flipH="0" flipV="0">
            <a:off x="17672641" y="1999196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82" name="Freeform 16182"/>
          <p:cNvSpPr/>
          <p:nvPr/>
        </p:nvSpPr>
        <p:spPr>
          <a:xfrm rot="0" flipH="0" flipV="0">
            <a:off x="17782528" y="1999208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83" name="Freeform 16183"/>
          <p:cNvSpPr/>
          <p:nvPr/>
        </p:nvSpPr>
        <p:spPr>
          <a:xfrm rot="0" flipH="0" flipV="0">
            <a:off x="17853303" y="1999208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84" name="Freeform 16184"/>
          <p:cNvSpPr/>
          <p:nvPr/>
        </p:nvSpPr>
        <p:spPr>
          <a:xfrm rot="0" flipH="0" flipV="0">
            <a:off x="17913945" y="19967473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85" name="Freeform 16185"/>
          <p:cNvSpPr/>
          <p:nvPr/>
        </p:nvSpPr>
        <p:spPr>
          <a:xfrm rot="0" flipH="0" flipV="0">
            <a:off x="17972897" y="19992206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86" name="Freeform 16186"/>
          <p:cNvSpPr/>
          <p:nvPr/>
        </p:nvSpPr>
        <p:spPr>
          <a:xfrm rot="0" flipH="0" flipV="0">
            <a:off x="18039088" y="19992206"/>
            <a:ext cx="45605" cy="58153"/>
          </a:xfrm>
          <a:custGeom>
            <a:pathLst>
              <a:path w="4800600" h="6121400">
                <a:moveTo>
                  <a:pt x="1600200" y="2565400"/>
                </a:moveTo>
                <a:lnTo>
                  <a:pt x="2882900" y="2565400"/>
                </a:lnTo>
                <a:cubicBezTo>
                  <a:pt x="3238500" y="2565400"/>
                  <a:pt x="3517900" y="2387600"/>
                  <a:pt x="3517900" y="2159000"/>
                </a:cubicBezTo>
                <a:cubicBezTo>
                  <a:pt x="3517900" y="1943100"/>
                  <a:pt x="3594100" y="1714500"/>
                  <a:pt x="3683000" y="1663700"/>
                </a:cubicBezTo>
                <a:cubicBezTo>
                  <a:pt x="3771900" y="1612900"/>
                  <a:pt x="3848100" y="1358900"/>
                  <a:pt x="3848100" y="1104900"/>
                </a:cubicBezTo>
                <a:cubicBezTo>
                  <a:pt x="3848100" y="850900"/>
                  <a:pt x="3911600" y="635000"/>
                  <a:pt x="4000500" y="635000"/>
                </a:cubicBezTo>
                <a:cubicBezTo>
                  <a:pt x="4089400" y="635000"/>
                  <a:pt x="4165600" y="495300"/>
                  <a:pt x="4165600" y="317500"/>
                </a:cubicBezTo>
                <a:cubicBezTo>
                  <a:pt x="4165600" y="139700"/>
                  <a:pt x="4305300" y="0"/>
                  <a:pt x="4483100" y="0"/>
                </a:cubicBezTo>
                <a:cubicBezTo>
                  <a:pt x="4660900" y="0"/>
                  <a:pt x="4800600" y="279400"/>
                  <a:pt x="4800600" y="635000"/>
                </a:cubicBezTo>
                <a:cubicBezTo>
                  <a:pt x="4800600" y="990600"/>
                  <a:pt x="4737100" y="1320800"/>
                  <a:pt x="4648200" y="1384300"/>
                </a:cubicBezTo>
                <a:cubicBezTo>
                  <a:pt x="4559300" y="1435100"/>
                  <a:pt x="4483100" y="1727200"/>
                  <a:pt x="4483100" y="2019300"/>
                </a:cubicBezTo>
                <a:cubicBezTo>
                  <a:pt x="4483100" y="2324100"/>
                  <a:pt x="4419600" y="2565400"/>
                  <a:pt x="4330700" y="2565400"/>
                </a:cubicBezTo>
                <a:cubicBezTo>
                  <a:pt x="4241800" y="2565400"/>
                  <a:pt x="4165600" y="2819400"/>
                  <a:pt x="4165600" y="3124200"/>
                </a:cubicBezTo>
                <a:cubicBezTo>
                  <a:pt x="4165600" y="3429000"/>
                  <a:pt x="4089400" y="3733800"/>
                  <a:pt x="4000500" y="3784600"/>
                </a:cubicBezTo>
                <a:cubicBezTo>
                  <a:pt x="3911600" y="3835400"/>
                  <a:pt x="3848100" y="4089400"/>
                  <a:pt x="3848100" y="4343400"/>
                </a:cubicBezTo>
                <a:cubicBezTo>
                  <a:pt x="3848100" y="4597400"/>
                  <a:pt x="3771900" y="4813300"/>
                  <a:pt x="3683000" y="4813300"/>
                </a:cubicBezTo>
                <a:cubicBezTo>
                  <a:pt x="3594100" y="4813300"/>
                  <a:pt x="3517900" y="5067300"/>
                  <a:pt x="3517900" y="5372100"/>
                </a:cubicBezTo>
                <a:cubicBezTo>
                  <a:pt x="3517900" y="5676900"/>
                  <a:pt x="3492500" y="5969000"/>
                  <a:pt x="3441700" y="6007100"/>
                </a:cubicBezTo>
                <a:cubicBezTo>
                  <a:pt x="3352800" y="6096000"/>
                  <a:pt x="2971800" y="6121400"/>
                  <a:pt x="2717800" y="6045200"/>
                </a:cubicBezTo>
                <a:cubicBezTo>
                  <a:pt x="2628900" y="6019800"/>
                  <a:pt x="2565400" y="5803900"/>
                  <a:pt x="2565400" y="5562600"/>
                </a:cubicBezTo>
                <a:cubicBezTo>
                  <a:pt x="2565400" y="5321300"/>
                  <a:pt x="2628900" y="5130800"/>
                  <a:pt x="2717800" y="5130800"/>
                </a:cubicBezTo>
                <a:cubicBezTo>
                  <a:pt x="2806700" y="5130800"/>
                  <a:pt x="2882900" y="4914900"/>
                  <a:pt x="2882900" y="4648200"/>
                </a:cubicBezTo>
                <a:cubicBezTo>
                  <a:pt x="2882900" y="4381500"/>
                  <a:pt x="2959100" y="4127500"/>
                  <a:pt x="3048000" y="4064000"/>
                </a:cubicBezTo>
                <a:cubicBezTo>
                  <a:pt x="3429000" y="3835400"/>
                  <a:pt x="3149600" y="3530600"/>
                  <a:pt x="2565400" y="3530600"/>
                </a:cubicBezTo>
                <a:lnTo>
                  <a:pt x="1600200" y="3530600"/>
                </a:lnTo>
                <a:cubicBezTo>
                  <a:pt x="787400" y="3530600"/>
                  <a:pt x="317500" y="3327400"/>
                  <a:pt x="317500" y="2984500"/>
                </a:cubicBezTo>
                <a:cubicBezTo>
                  <a:pt x="317500" y="2844800"/>
                  <a:pt x="241300" y="2717800"/>
                  <a:pt x="152400" y="2717800"/>
                </a:cubicBezTo>
                <a:cubicBezTo>
                  <a:pt x="63500" y="2717800"/>
                  <a:pt x="0" y="2438400"/>
                  <a:pt x="0" y="2082800"/>
                </a:cubicBezTo>
                <a:cubicBezTo>
                  <a:pt x="0" y="1727200"/>
                  <a:pt x="63500" y="1397000"/>
                  <a:pt x="152400" y="1346200"/>
                </a:cubicBezTo>
                <a:cubicBezTo>
                  <a:pt x="241300" y="1282700"/>
                  <a:pt x="317500" y="1028700"/>
                  <a:pt x="317500" y="774700"/>
                </a:cubicBezTo>
                <a:cubicBezTo>
                  <a:pt x="317500" y="520700"/>
                  <a:pt x="381000" y="317500"/>
                  <a:pt x="469900" y="317500"/>
                </a:cubicBezTo>
                <a:cubicBezTo>
                  <a:pt x="558800" y="317500"/>
                  <a:pt x="635000" y="241300"/>
                  <a:pt x="635000" y="152400"/>
                </a:cubicBezTo>
                <a:cubicBezTo>
                  <a:pt x="635000" y="63500"/>
                  <a:pt x="711200" y="0"/>
                  <a:pt x="800100" y="0"/>
                </a:cubicBezTo>
                <a:cubicBezTo>
                  <a:pt x="889000" y="0"/>
                  <a:pt x="1028700" y="63500"/>
                  <a:pt x="1117600" y="152400"/>
                </a:cubicBezTo>
                <a:cubicBezTo>
                  <a:pt x="1206500" y="241300"/>
                  <a:pt x="1282700" y="495300"/>
                  <a:pt x="1282700" y="723900"/>
                </a:cubicBezTo>
                <a:cubicBezTo>
                  <a:pt x="1282700" y="939800"/>
                  <a:pt x="1206500" y="1168400"/>
                  <a:pt x="1117600" y="1219200"/>
                </a:cubicBezTo>
                <a:cubicBezTo>
                  <a:pt x="1028700" y="1270000"/>
                  <a:pt x="952500" y="1600200"/>
                  <a:pt x="952500" y="1943100"/>
                </a:cubicBezTo>
                <a:cubicBezTo>
                  <a:pt x="952500" y="2298700"/>
                  <a:pt x="1231900" y="2565400"/>
                  <a:pt x="1600200" y="2565400"/>
                </a:cubicBezTo>
                <a:close/>
                <a:moveTo>
                  <a:pt x="23876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87" name="Freeform 16187"/>
          <p:cNvSpPr/>
          <p:nvPr/>
        </p:nvSpPr>
        <p:spPr>
          <a:xfrm rot="0" flipH="0" flipV="0">
            <a:off x="18092972" y="19992085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88" name="Freeform 16188"/>
          <p:cNvSpPr/>
          <p:nvPr/>
        </p:nvSpPr>
        <p:spPr>
          <a:xfrm rot="0" flipH="0" flipV="0">
            <a:off x="18162301" y="19966990"/>
            <a:ext cx="21475" cy="82283"/>
          </a:xfrm>
          <a:custGeom>
            <a:pathLst>
              <a:path w="2260600" h="8661400">
                <a:moveTo>
                  <a:pt x="1066800" y="0"/>
                </a:moveTo>
                <a:lnTo>
                  <a:pt x="1143000" y="0"/>
                </a:lnTo>
                <a:cubicBezTo>
                  <a:pt x="1435100" y="0"/>
                  <a:pt x="1625600" y="203200"/>
                  <a:pt x="1625600" y="520700"/>
                </a:cubicBezTo>
                <a:cubicBezTo>
                  <a:pt x="1625600" y="596900"/>
                  <a:pt x="1574800" y="774700"/>
                  <a:pt x="1511300" y="939800"/>
                </a:cubicBezTo>
                <a:lnTo>
                  <a:pt x="1498600" y="990600"/>
                </a:lnTo>
                <a:cubicBezTo>
                  <a:pt x="1435100" y="1155700"/>
                  <a:pt x="1257300" y="1282700"/>
                  <a:pt x="1104900" y="1282700"/>
                </a:cubicBezTo>
                <a:cubicBezTo>
                  <a:pt x="939800" y="1282700"/>
                  <a:pt x="787400" y="1193800"/>
                  <a:pt x="736600" y="1092200"/>
                </a:cubicBezTo>
                <a:cubicBezTo>
                  <a:pt x="647700" y="863600"/>
                  <a:pt x="647700" y="774700"/>
                  <a:pt x="698500" y="330200"/>
                </a:cubicBezTo>
                <a:lnTo>
                  <a:pt x="698500" y="317500"/>
                </a:lnTo>
                <a:cubicBezTo>
                  <a:pt x="723900" y="152400"/>
                  <a:pt x="889000" y="0"/>
                  <a:pt x="1066800" y="0"/>
                </a:cubicBezTo>
                <a:close/>
                <a:moveTo>
                  <a:pt x="7124700" y="8737600"/>
                </a:moveTo>
                <a:moveTo>
                  <a:pt x="101600" y="7721600"/>
                </a:moveTo>
                <a:lnTo>
                  <a:pt x="1193800" y="3594100"/>
                </a:lnTo>
                <a:cubicBezTo>
                  <a:pt x="1231900" y="3429000"/>
                  <a:pt x="1320800" y="3149600"/>
                  <a:pt x="1384300" y="2984500"/>
                </a:cubicBezTo>
                <a:lnTo>
                  <a:pt x="1435100" y="2870200"/>
                </a:lnTo>
                <a:cubicBezTo>
                  <a:pt x="1498600" y="2705100"/>
                  <a:pt x="1638300" y="2565400"/>
                  <a:pt x="1739900" y="2565400"/>
                </a:cubicBezTo>
                <a:cubicBezTo>
                  <a:pt x="2006600" y="2565400"/>
                  <a:pt x="2070100" y="2616200"/>
                  <a:pt x="2171700" y="2895600"/>
                </a:cubicBezTo>
                <a:cubicBezTo>
                  <a:pt x="2222500" y="3022600"/>
                  <a:pt x="2260600" y="3225800"/>
                  <a:pt x="2260600" y="3327400"/>
                </a:cubicBezTo>
                <a:cubicBezTo>
                  <a:pt x="2260600" y="3441700"/>
                  <a:pt x="2222500" y="3670300"/>
                  <a:pt x="2184400" y="3848100"/>
                </a:cubicBezTo>
                <a:lnTo>
                  <a:pt x="927100" y="8356600"/>
                </a:lnTo>
                <a:cubicBezTo>
                  <a:pt x="876300" y="8559800"/>
                  <a:pt x="723900" y="8661400"/>
                  <a:pt x="520700" y="8661400"/>
                </a:cubicBezTo>
                <a:lnTo>
                  <a:pt x="495300" y="8661400"/>
                </a:lnTo>
                <a:cubicBezTo>
                  <a:pt x="317500" y="8661400"/>
                  <a:pt x="139700" y="8572500"/>
                  <a:pt x="101600" y="8470900"/>
                </a:cubicBezTo>
                <a:cubicBezTo>
                  <a:pt x="0" y="8216900"/>
                  <a:pt x="0" y="8102600"/>
                  <a:pt x="101600" y="7721600"/>
                </a:cubicBezTo>
                <a:close/>
                <a:moveTo>
                  <a:pt x="-596900" y="8737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89" name="Freeform 16189"/>
          <p:cNvSpPr/>
          <p:nvPr/>
        </p:nvSpPr>
        <p:spPr>
          <a:xfrm rot="0" flipH="0" flipV="0">
            <a:off x="18194106" y="19967352"/>
            <a:ext cx="9048" cy="12185"/>
          </a:xfrm>
          <a:custGeom>
            <a:pathLst>
              <a:path w="952500" h="1282700">
                <a:moveTo>
                  <a:pt x="952500" y="317500"/>
                </a:moveTo>
                <a:lnTo>
                  <a:pt x="952500" y="647700"/>
                </a:lnTo>
                <a:cubicBezTo>
                  <a:pt x="9525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06500"/>
                  <a:pt x="495300" y="1282700"/>
                  <a:pt x="317500" y="1282700"/>
                </a:cubicBezTo>
                <a:cubicBezTo>
                  <a:pt x="139700" y="12827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17500"/>
                  <a:pt x="152400" y="317500"/>
                </a:cubicBezTo>
                <a:cubicBezTo>
                  <a:pt x="241300" y="317500"/>
                  <a:pt x="317500" y="254000"/>
                  <a:pt x="317500" y="165100"/>
                </a:cubicBezTo>
                <a:cubicBezTo>
                  <a:pt x="317500" y="76200"/>
                  <a:pt x="457200" y="0"/>
                  <a:pt x="635000" y="0"/>
                </a:cubicBezTo>
                <a:cubicBezTo>
                  <a:pt x="812800" y="0"/>
                  <a:pt x="952500" y="139700"/>
                  <a:pt x="952500" y="317500"/>
                </a:cubicBezTo>
                <a:close/>
                <a:moveTo>
                  <a:pt x="83820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90" name="Freeform 16190"/>
          <p:cNvSpPr/>
          <p:nvPr/>
        </p:nvSpPr>
        <p:spPr>
          <a:xfrm rot="0" flipH="0" flipV="0">
            <a:off x="18254637" y="1999196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91" name="Freeform 16191"/>
          <p:cNvSpPr/>
          <p:nvPr/>
        </p:nvSpPr>
        <p:spPr>
          <a:xfrm rot="0" flipH="0" flipV="0">
            <a:off x="18314185" y="1999208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92" name="Freeform 16192"/>
          <p:cNvSpPr/>
          <p:nvPr/>
        </p:nvSpPr>
        <p:spPr>
          <a:xfrm rot="0" flipH="0" flipV="0">
            <a:off x="18381213" y="19991844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93" name="Freeform 16193"/>
          <p:cNvSpPr/>
          <p:nvPr/>
        </p:nvSpPr>
        <p:spPr>
          <a:xfrm rot="0" flipH="0" flipV="0">
            <a:off x="18451498" y="1999196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94" name="Freeform 16194"/>
          <p:cNvSpPr/>
          <p:nvPr/>
        </p:nvSpPr>
        <p:spPr>
          <a:xfrm rot="0" flipH="0" flipV="0">
            <a:off x="18517320" y="1999244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95" name="Freeform 16195"/>
          <p:cNvSpPr/>
          <p:nvPr/>
        </p:nvSpPr>
        <p:spPr>
          <a:xfrm rot="0" flipH="0" flipV="0">
            <a:off x="18592312" y="1999196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96" name="Freeform 16196"/>
          <p:cNvSpPr/>
          <p:nvPr/>
        </p:nvSpPr>
        <p:spPr>
          <a:xfrm rot="0" flipH="0" flipV="0">
            <a:off x="18647515" y="1999208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97" name="Freeform 16197"/>
          <p:cNvSpPr/>
          <p:nvPr/>
        </p:nvSpPr>
        <p:spPr>
          <a:xfrm rot="0" flipH="0" flipV="0">
            <a:off x="18715388" y="1999232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98" name="Freeform 16198"/>
          <p:cNvSpPr/>
          <p:nvPr/>
        </p:nvSpPr>
        <p:spPr>
          <a:xfrm rot="0" flipH="0" flipV="0">
            <a:off x="18824711" y="19992568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199" name="Freeform 16199"/>
          <p:cNvSpPr/>
          <p:nvPr/>
        </p:nvSpPr>
        <p:spPr>
          <a:xfrm rot="0" flipH="0" flipV="0">
            <a:off x="18878106" y="1999208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00" name="Freeform 16200"/>
          <p:cNvSpPr/>
          <p:nvPr/>
        </p:nvSpPr>
        <p:spPr>
          <a:xfrm rot="0" flipH="0" flipV="0">
            <a:off x="18945979" y="1999232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01" name="Freeform 16201"/>
          <p:cNvSpPr/>
          <p:nvPr/>
        </p:nvSpPr>
        <p:spPr>
          <a:xfrm rot="0" flipH="0" flipV="0">
            <a:off x="19007095" y="19967352"/>
            <a:ext cx="51879" cy="82283"/>
          </a:xfrm>
          <a:custGeom>
            <a:pathLst>
              <a:path w="5461000" h="8661400">
                <a:moveTo>
                  <a:pt x="4813300" y="952500"/>
                </a:moveTo>
                <a:lnTo>
                  <a:pt x="3213100" y="952500"/>
                </a:lnTo>
                <a:cubicBezTo>
                  <a:pt x="2921000" y="952500"/>
                  <a:pt x="2730500" y="749300"/>
                  <a:pt x="2730500" y="431800"/>
                </a:cubicBezTo>
                <a:cubicBezTo>
                  <a:pt x="2730500" y="368300"/>
                  <a:pt x="2806700" y="241300"/>
                  <a:pt x="2895600" y="152400"/>
                </a:cubicBezTo>
                <a:cubicBezTo>
                  <a:pt x="2971800" y="63500"/>
                  <a:pt x="3200400" y="0"/>
                  <a:pt x="3365500" y="0"/>
                </a:cubicBezTo>
                <a:lnTo>
                  <a:pt x="4813300" y="0"/>
                </a:lnTo>
                <a:cubicBezTo>
                  <a:pt x="5219700" y="0"/>
                  <a:pt x="5295900" y="76200"/>
                  <a:pt x="5295900" y="482600"/>
                </a:cubicBezTo>
                <a:cubicBezTo>
                  <a:pt x="5295900" y="876300"/>
                  <a:pt x="5219700" y="952500"/>
                  <a:pt x="4813300" y="952500"/>
                </a:cubicBezTo>
                <a:close/>
                <a:moveTo>
                  <a:pt x="7226300" y="8699500"/>
                </a:moveTo>
                <a:moveTo>
                  <a:pt x="3746500" y="8661400"/>
                </a:moveTo>
                <a:lnTo>
                  <a:pt x="965200" y="8661400"/>
                </a:lnTo>
                <a:cubicBezTo>
                  <a:pt x="787400" y="8661400"/>
                  <a:pt x="546100" y="8559800"/>
                  <a:pt x="419100" y="8432800"/>
                </a:cubicBezTo>
                <a:lnTo>
                  <a:pt x="393700" y="8407400"/>
                </a:lnTo>
                <a:cubicBezTo>
                  <a:pt x="101600" y="8115300"/>
                  <a:pt x="0" y="7861300"/>
                  <a:pt x="0" y="7454900"/>
                </a:cubicBezTo>
                <a:lnTo>
                  <a:pt x="0" y="7213600"/>
                </a:lnTo>
                <a:cubicBezTo>
                  <a:pt x="0" y="7035800"/>
                  <a:pt x="38100" y="6756400"/>
                  <a:pt x="88900" y="6591300"/>
                </a:cubicBezTo>
                <a:lnTo>
                  <a:pt x="1003300" y="3225800"/>
                </a:lnTo>
                <a:cubicBezTo>
                  <a:pt x="1054100" y="3060700"/>
                  <a:pt x="1130300" y="2870200"/>
                  <a:pt x="1181100" y="2819400"/>
                </a:cubicBezTo>
                <a:cubicBezTo>
                  <a:pt x="1308100" y="2705100"/>
                  <a:pt x="1739900" y="2692400"/>
                  <a:pt x="1841500" y="2806700"/>
                </a:cubicBezTo>
                <a:cubicBezTo>
                  <a:pt x="1892300" y="2844800"/>
                  <a:pt x="1930400" y="3022600"/>
                  <a:pt x="1930400" y="3200400"/>
                </a:cubicBezTo>
                <a:lnTo>
                  <a:pt x="1930400" y="3365500"/>
                </a:lnTo>
                <a:cubicBezTo>
                  <a:pt x="1930400" y="3543300"/>
                  <a:pt x="1879600" y="3822700"/>
                  <a:pt x="1828800" y="4000500"/>
                </a:cubicBezTo>
                <a:lnTo>
                  <a:pt x="1066800" y="6337300"/>
                </a:lnTo>
                <a:cubicBezTo>
                  <a:pt x="1016000" y="6515100"/>
                  <a:pt x="965200" y="6794500"/>
                  <a:pt x="965200" y="6972300"/>
                </a:cubicBezTo>
                <a:lnTo>
                  <a:pt x="965200" y="7378700"/>
                </a:lnTo>
                <a:cubicBezTo>
                  <a:pt x="965200" y="7721600"/>
                  <a:pt x="1168400" y="7861300"/>
                  <a:pt x="1689100" y="7861300"/>
                </a:cubicBezTo>
                <a:lnTo>
                  <a:pt x="2895600" y="7861300"/>
                </a:lnTo>
                <a:cubicBezTo>
                  <a:pt x="3263900" y="7861300"/>
                  <a:pt x="3492500" y="7658100"/>
                  <a:pt x="3632200" y="7200900"/>
                </a:cubicBezTo>
                <a:lnTo>
                  <a:pt x="3746500" y="6819900"/>
                </a:lnTo>
                <a:cubicBezTo>
                  <a:pt x="3810000" y="6642100"/>
                  <a:pt x="3848100" y="6362700"/>
                  <a:pt x="3848100" y="6210300"/>
                </a:cubicBezTo>
                <a:cubicBezTo>
                  <a:pt x="3848100" y="6057900"/>
                  <a:pt x="3898900" y="5791200"/>
                  <a:pt x="3949700" y="5626100"/>
                </a:cubicBezTo>
                <a:lnTo>
                  <a:pt x="4673600" y="3238500"/>
                </a:lnTo>
                <a:cubicBezTo>
                  <a:pt x="4787900" y="2844800"/>
                  <a:pt x="4914900" y="2717800"/>
                  <a:pt x="5219700" y="2717800"/>
                </a:cubicBezTo>
                <a:cubicBezTo>
                  <a:pt x="5346700" y="2717800"/>
                  <a:pt x="5461000" y="2870200"/>
                  <a:pt x="5461000" y="3048000"/>
                </a:cubicBezTo>
                <a:lnTo>
                  <a:pt x="5461000" y="3683000"/>
                </a:lnTo>
                <a:cubicBezTo>
                  <a:pt x="5461000" y="3860800"/>
                  <a:pt x="5422900" y="4140200"/>
                  <a:pt x="5372100" y="4305300"/>
                </a:cubicBezTo>
                <a:lnTo>
                  <a:pt x="4470400" y="7759700"/>
                </a:lnTo>
                <a:cubicBezTo>
                  <a:pt x="4432300" y="7924800"/>
                  <a:pt x="4330700" y="8191500"/>
                  <a:pt x="4241800" y="8343900"/>
                </a:cubicBezTo>
                <a:lnTo>
                  <a:pt x="4216400" y="8382000"/>
                </a:lnTo>
                <a:cubicBezTo>
                  <a:pt x="4140200" y="8534400"/>
                  <a:pt x="3924300" y="8661400"/>
                  <a:pt x="3746500" y="8661400"/>
                </a:cubicBezTo>
                <a:close/>
                <a:moveTo>
                  <a:pt x="-4826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02" name="Freeform 16202"/>
          <p:cNvSpPr/>
          <p:nvPr/>
        </p:nvSpPr>
        <p:spPr>
          <a:xfrm rot="0" flipH="0" flipV="0">
            <a:off x="19062901" y="1999232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03" name="Freeform 16203"/>
          <p:cNvSpPr/>
          <p:nvPr/>
        </p:nvSpPr>
        <p:spPr>
          <a:xfrm rot="0" flipH="0" flipV="0">
            <a:off x="19123054" y="19992206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04" name="Freeform 16204"/>
          <p:cNvSpPr/>
          <p:nvPr/>
        </p:nvSpPr>
        <p:spPr>
          <a:xfrm rot="0" flipH="0" flipV="0">
            <a:off x="19182118" y="19992447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05" name="Freeform 16205"/>
          <p:cNvSpPr/>
          <p:nvPr/>
        </p:nvSpPr>
        <p:spPr>
          <a:xfrm rot="0" flipH="0" flipV="0">
            <a:off x="19262056" y="19991965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06" name="Freeform 16206"/>
          <p:cNvSpPr/>
          <p:nvPr/>
        </p:nvSpPr>
        <p:spPr>
          <a:xfrm rot="0" flipH="0" flipV="0">
            <a:off x="19376416" y="1999232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07" name="Freeform 16207"/>
          <p:cNvSpPr/>
          <p:nvPr/>
        </p:nvSpPr>
        <p:spPr>
          <a:xfrm rot="0" flipH="0" flipV="0">
            <a:off x="19439307" y="19992085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08" name="Freeform 16208"/>
          <p:cNvSpPr/>
          <p:nvPr/>
        </p:nvSpPr>
        <p:spPr>
          <a:xfrm rot="0" flipH="0" flipV="0">
            <a:off x="19546956" y="19991844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09" name="Freeform 16209"/>
          <p:cNvSpPr/>
          <p:nvPr/>
        </p:nvSpPr>
        <p:spPr>
          <a:xfrm rot="0" flipH="0" flipV="0">
            <a:off x="19616474" y="19992085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10" name="Freeform 16210"/>
          <p:cNvSpPr/>
          <p:nvPr/>
        </p:nvSpPr>
        <p:spPr>
          <a:xfrm rot="0" flipH="0" flipV="0">
            <a:off x="19674890" y="1999232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11" name="Freeform 16211"/>
          <p:cNvSpPr/>
          <p:nvPr/>
        </p:nvSpPr>
        <p:spPr>
          <a:xfrm rot="0" flipH="0" flipV="0">
            <a:off x="19738256" y="19992809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12" name="Freeform 16212"/>
          <p:cNvSpPr/>
          <p:nvPr/>
        </p:nvSpPr>
        <p:spPr>
          <a:xfrm rot="0" flipH="0" flipV="0">
            <a:off x="19815614" y="1999136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13" name="Freeform 16213"/>
          <p:cNvSpPr/>
          <p:nvPr/>
        </p:nvSpPr>
        <p:spPr>
          <a:xfrm rot="0" flipH="0" flipV="0">
            <a:off x="19926223" y="19967955"/>
            <a:ext cx="56464" cy="82283"/>
          </a:xfrm>
          <a:custGeom>
            <a:pathLst>
              <a:path w="5943600" h="8661400">
                <a:moveTo>
                  <a:pt x="2514600" y="0"/>
                </a:moveTo>
                <a:lnTo>
                  <a:pt x="5461000" y="0"/>
                </a:lnTo>
                <a:cubicBezTo>
                  <a:pt x="5842000" y="0"/>
                  <a:pt x="5943600" y="88900"/>
                  <a:pt x="5943600" y="406400"/>
                </a:cubicBezTo>
                <a:cubicBezTo>
                  <a:pt x="5943600" y="533400"/>
                  <a:pt x="5803900" y="647700"/>
                  <a:pt x="5626100" y="660400"/>
                </a:cubicBezTo>
                <a:lnTo>
                  <a:pt x="3924300" y="774700"/>
                </a:lnTo>
                <a:cubicBezTo>
                  <a:pt x="3746500" y="787400"/>
                  <a:pt x="3467100" y="812800"/>
                  <a:pt x="3302000" y="825500"/>
                </a:cubicBezTo>
                <a:lnTo>
                  <a:pt x="3060700" y="850900"/>
                </a:lnTo>
                <a:cubicBezTo>
                  <a:pt x="2844800" y="876300"/>
                  <a:pt x="2717800" y="990600"/>
                  <a:pt x="2667000" y="1206500"/>
                </a:cubicBezTo>
                <a:lnTo>
                  <a:pt x="2336800" y="2489200"/>
                </a:lnTo>
                <a:cubicBezTo>
                  <a:pt x="2286000" y="2667000"/>
                  <a:pt x="2247900" y="2946400"/>
                  <a:pt x="2247900" y="3124200"/>
                </a:cubicBezTo>
                <a:lnTo>
                  <a:pt x="2247900" y="3213100"/>
                </a:lnTo>
                <a:cubicBezTo>
                  <a:pt x="2247900" y="3441700"/>
                  <a:pt x="2349500" y="3530600"/>
                  <a:pt x="2565400" y="3530600"/>
                </a:cubicBezTo>
                <a:lnTo>
                  <a:pt x="3848100" y="3530600"/>
                </a:lnTo>
                <a:cubicBezTo>
                  <a:pt x="4025900" y="3530600"/>
                  <a:pt x="4279900" y="3606800"/>
                  <a:pt x="4406900" y="3708400"/>
                </a:cubicBezTo>
                <a:lnTo>
                  <a:pt x="4521200" y="3784600"/>
                </a:lnTo>
                <a:cubicBezTo>
                  <a:pt x="5003800" y="4127500"/>
                  <a:pt x="5143500" y="4419600"/>
                  <a:pt x="5143500" y="5054600"/>
                </a:cubicBezTo>
                <a:lnTo>
                  <a:pt x="5143500" y="5778500"/>
                </a:lnTo>
                <a:cubicBezTo>
                  <a:pt x="5143500" y="5956300"/>
                  <a:pt x="5080000" y="6223000"/>
                  <a:pt x="5016500" y="6388100"/>
                </a:cubicBezTo>
                <a:lnTo>
                  <a:pt x="4673600" y="7200900"/>
                </a:lnTo>
                <a:cubicBezTo>
                  <a:pt x="4610100" y="7353300"/>
                  <a:pt x="4445000" y="7594600"/>
                  <a:pt x="4318000" y="7708900"/>
                </a:cubicBezTo>
                <a:lnTo>
                  <a:pt x="3924300" y="8115300"/>
                </a:lnTo>
                <a:cubicBezTo>
                  <a:pt x="3797300" y="8242300"/>
                  <a:pt x="3632200" y="8369300"/>
                  <a:pt x="3556000" y="8394700"/>
                </a:cubicBezTo>
                <a:cubicBezTo>
                  <a:pt x="3492500" y="8420100"/>
                  <a:pt x="3378200" y="8496300"/>
                  <a:pt x="3314700" y="8559800"/>
                </a:cubicBezTo>
                <a:cubicBezTo>
                  <a:pt x="3263900" y="8610600"/>
                  <a:pt x="3073400" y="8661400"/>
                  <a:pt x="2895600" y="8661400"/>
                </a:cubicBezTo>
                <a:lnTo>
                  <a:pt x="482600" y="8661400"/>
                </a:lnTo>
                <a:cubicBezTo>
                  <a:pt x="127000" y="8661400"/>
                  <a:pt x="0" y="8585200"/>
                  <a:pt x="0" y="8343900"/>
                </a:cubicBezTo>
                <a:cubicBezTo>
                  <a:pt x="0" y="8255000"/>
                  <a:pt x="101600" y="8077200"/>
                  <a:pt x="228600" y="7962900"/>
                </a:cubicBezTo>
                <a:lnTo>
                  <a:pt x="254000" y="7924800"/>
                </a:lnTo>
                <a:cubicBezTo>
                  <a:pt x="381000" y="7810500"/>
                  <a:pt x="635000" y="7696200"/>
                  <a:pt x="800100" y="7696200"/>
                </a:cubicBezTo>
                <a:lnTo>
                  <a:pt x="1130300" y="7696200"/>
                </a:lnTo>
                <a:cubicBezTo>
                  <a:pt x="1308100" y="7696200"/>
                  <a:pt x="1600200" y="7734300"/>
                  <a:pt x="1803400" y="7772400"/>
                </a:cubicBezTo>
                <a:lnTo>
                  <a:pt x="1816100" y="7772400"/>
                </a:lnTo>
                <a:cubicBezTo>
                  <a:pt x="2006600" y="7823200"/>
                  <a:pt x="2298700" y="7823200"/>
                  <a:pt x="2463800" y="7785100"/>
                </a:cubicBezTo>
                <a:lnTo>
                  <a:pt x="3022600" y="7658100"/>
                </a:lnTo>
                <a:cubicBezTo>
                  <a:pt x="3479800" y="7556500"/>
                  <a:pt x="3733800" y="7251700"/>
                  <a:pt x="3975100" y="6502400"/>
                </a:cubicBezTo>
                <a:lnTo>
                  <a:pt x="4229100" y="5702300"/>
                </a:lnTo>
                <a:cubicBezTo>
                  <a:pt x="4368800" y="5283200"/>
                  <a:pt x="4356100" y="5194300"/>
                  <a:pt x="4203700" y="4838700"/>
                </a:cubicBezTo>
                <a:lnTo>
                  <a:pt x="4191000" y="4787900"/>
                </a:lnTo>
                <a:cubicBezTo>
                  <a:pt x="4114800" y="4622800"/>
                  <a:pt x="3924300" y="4495800"/>
                  <a:pt x="3733800" y="4495800"/>
                </a:cubicBezTo>
                <a:lnTo>
                  <a:pt x="1930400" y="4495800"/>
                </a:lnTo>
                <a:cubicBezTo>
                  <a:pt x="1752600" y="4495800"/>
                  <a:pt x="1511300" y="4394200"/>
                  <a:pt x="1384300" y="4267200"/>
                </a:cubicBezTo>
                <a:lnTo>
                  <a:pt x="1358900" y="4241800"/>
                </a:lnTo>
                <a:cubicBezTo>
                  <a:pt x="1117600" y="4000500"/>
                  <a:pt x="1066800" y="3594100"/>
                  <a:pt x="1206500" y="3073400"/>
                </a:cubicBezTo>
                <a:lnTo>
                  <a:pt x="1803400" y="850900"/>
                </a:lnTo>
                <a:cubicBezTo>
                  <a:pt x="1968500" y="279400"/>
                  <a:pt x="2197100" y="0"/>
                  <a:pt x="2514600" y="0"/>
                </a:cubicBezTo>
                <a:close/>
                <a:moveTo>
                  <a:pt x="8737600" y="863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14" name="Freeform 16214"/>
          <p:cNvSpPr/>
          <p:nvPr/>
        </p:nvSpPr>
        <p:spPr>
          <a:xfrm rot="0" flipH="0" flipV="0">
            <a:off x="19987679" y="19967593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15" name="Freeform 16215"/>
          <p:cNvSpPr/>
          <p:nvPr/>
        </p:nvSpPr>
        <p:spPr>
          <a:xfrm rot="0" flipH="0" flipV="0">
            <a:off x="20045034" y="19991844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16" name="Freeform 16216"/>
          <p:cNvSpPr/>
          <p:nvPr/>
        </p:nvSpPr>
        <p:spPr>
          <a:xfrm rot="0" flipH="0" flipV="0">
            <a:off x="20113005" y="19991844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17" name="Freeform 16217"/>
          <p:cNvSpPr/>
          <p:nvPr/>
        </p:nvSpPr>
        <p:spPr>
          <a:xfrm rot="0" flipH="0" flipV="0">
            <a:off x="20239432" y="1999196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18" name="Freeform 16218"/>
          <p:cNvSpPr/>
          <p:nvPr/>
        </p:nvSpPr>
        <p:spPr>
          <a:xfrm rot="0" flipH="0" flipV="0">
            <a:off x="20294600" y="1999232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19" name="Freeform 16219"/>
          <p:cNvSpPr/>
          <p:nvPr/>
        </p:nvSpPr>
        <p:spPr>
          <a:xfrm rot="0" flipH="0" flipV="0">
            <a:off x="20355920" y="19992327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20" name="Freeform 16220"/>
          <p:cNvSpPr/>
          <p:nvPr/>
        </p:nvSpPr>
        <p:spPr>
          <a:xfrm rot="0" flipH="0" flipV="0">
            <a:off x="20415673" y="1999196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21" name="Freeform 16221"/>
          <p:cNvSpPr/>
          <p:nvPr/>
        </p:nvSpPr>
        <p:spPr>
          <a:xfrm rot="0" flipH="0" flipV="0">
            <a:off x="20468065" y="1999196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22" name="Freeform 16222"/>
          <p:cNvSpPr/>
          <p:nvPr/>
        </p:nvSpPr>
        <p:spPr>
          <a:xfrm rot="0" flipH="0" flipV="0">
            <a:off x="20580764" y="19967473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23" name="Freeform 16223"/>
          <p:cNvSpPr/>
          <p:nvPr/>
        </p:nvSpPr>
        <p:spPr>
          <a:xfrm rot="0" flipH="0" flipV="0">
            <a:off x="20660005" y="1999232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24" name="Freeform 16224"/>
          <p:cNvSpPr/>
          <p:nvPr/>
        </p:nvSpPr>
        <p:spPr>
          <a:xfrm rot="0" flipH="0" flipV="0">
            <a:off x="20724187" y="19991361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25" name="Freeform 16225"/>
          <p:cNvSpPr/>
          <p:nvPr/>
        </p:nvSpPr>
        <p:spPr>
          <a:xfrm rot="0" flipH="0" flipV="0">
            <a:off x="20830546" y="19991844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26" name="Freeform 16226"/>
          <p:cNvSpPr/>
          <p:nvPr/>
        </p:nvSpPr>
        <p:spPr>
          <a:xfrm rot="0" flipH="0" flipV="0">
            <a:off x="20900193" y="19992085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27" name="Freeform 16227"/>
          <p:cNvSpPr/>
          <p:nvPr/>
        </p:nvSpPr>
        <p:spPr>
          <a:xfrm rot="0" flipH="0" flipV="0">
            <a:off x="20958741" y="19992327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28" name="Freeform 16228"/>
          <p:cNvSpPr/>
          <p:nvPr/>
        </p:nvSpPr>
        <p:spPr>
          <a:xfrm rot="0" flipH="0" flipV="0">
            <a:off x="21022233" y="19992809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29" name="Freeform 16229"/>
          <p:cNvSpPr/>
          <p:nvPr/>
        </p:nvSpPr>
        <p:spPr>
          <a:xfrm rot="0" flipH="0" flipV="0">
            <a:off x="21097912" y="19992085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30" name="Freeform 16230"/>
          <p:cNvSpPr/>
          <p:nvPr/>
        </p:nvSpPr>
        <p:spPr>
          <a:xfrm rot="0" flipH="0" flipV="0">
            <a:off x="21214037" y="19967111"/>
            <a:ext cx="51517" cy="82283"/>
          </a:xfrm>
          <a:custGeom>
            <a:pathLst>
              <a:path w="5422900" h="8661400">
                <a:moveTo>
                  <a:pt x="901700" y="4914900"/>
                </a:moveTo>
                <a:lnTo>
                  <a:pt x="3060700" y="876300"/>
                </a:lnTo>
                <a:cubicBezTo>
                  <a:pt x="3441700" y="177800"/>
                  <a:pt x="3594100" y="0"/>
                  <a:pt x="3822700" y="0"/>
                </a:cubicBezTo>
                <a:cubicBezTo>
                  <a:pt x="4051300" y="0"/>
                  <a:pt x="4140200" y="127000"/>
                  <a:pt x="4140200" y="482600"/>
                </a:cubicBezTo>
                <a:cubicBezTo>
                  <a:pt x="4140200" y="660400"/>
                  <a:pt x="3987800" y="1079500"/>
                  <a:pt x="3797300" y="1409700"/>
                </a:cubicBezTo>
                <a:lnTo>
                  <a:pt x="2032000" y="4622800"/>
                </a:lnTo>
                <a:cubicBezTo>
                  <a:pt x="1435100" y="5715000"/>
                  <a:pt x="1460500" y="5930900"/>
                  <a:pt x="2146300" y="5930900"/>
                </a:cubicBezTo>
                <a:lnTo>
                  <a:pt x="2489200" y="5930900"/>
                </a:lnTo>
                <a:cubicBezTo>
                  <a:pt x="2870200" y="5930900"/>
                  <a:pt x="3289300" y="5651500"/>
                  <a:pt x="3429000" y="5295900"/>
                </a:cubicBezTo>
                <a:lnTo>
                  <a:pt x="3556000" y="4965700"/>
                </a:lnTo>
                <a:cubicBezTo>
                  <a:pt x="3695700" y="4622800"/>
                  <a:pt x="3924300" y="4330700"/>
                  <a:pt x="4051300" y="4330700"/>
                </a:cubicBezTo>
                <a:cubicBezTo>
                  <a:pt x="4191000" y="4330700"/>
                  <a:pt x="4330700" y="4368800"/>
                  <a:pt x="4381500" y="4406900"/>
                </a:cubicBezTo>
                <a:cubicBezTo>
                  <a:pt x="4470400" y="4495800"/>
                  <a:pt x="4483100" y="5105400"/>
                  <a:pt x="4419600" y="5626100"/>
                </a:cubicBezTo>
                <a:cubicBezTo>
                  <a:pt x="4394200" y="5816600"/>
                  <a:pt x="4610100" y="6070600"/>
                  <a:pt x="4889500" y="6210300"/>
                </a:cubicBezTo>
                <a:cubicBezTo>
                  <a:pt x="5181600" y="6337300"/>
                  <a:pt x="5422900" y="6477000"/>
                  <a:pt x="5422900" y="6515100"/>
                </a:cubicBezTo>
                <a:cubicBezTo>
                  <a:pt x="5422900" y="6731000"/>
                  <a:pt x="5029200" y="6896100"/>
                  <a:pt x="4533900" y="6896100"/>
                </a:cubicBezTo>
                <a:cubicBezTo>
                  <a:pt x="3886200" y="6896100"/>
                  <a:pt x="3822700" y="6946900"/>
                  <a:pt x="3822700" y="7378700"/>
                </a:cubicBezTo>
                <a:cubicBezTo>
                  <a:pt x="3822700" y="8089900"/>
                  <a:pt x="3492500" y="8661400"/>
                  <a:pt x="3098800" y="8661400"/>
                </a:cubicBezTo>
                <a:cubicBezTo>
                  <a:pt x="2959100" y="8661400"/>
                  <a:pt x="2819400" y="8509000"/>
                  <a:pt x="2781300" y="8331200"/>
                </a:cubicBezTo>
                <a:cubicBezTo>
                  <a:pt x="2730500" y="8140700"/>
                  <a:pt x="2717800" y="7747000"/>
                  <a:pt x="2730500" y="7442200"/>
                </a:cubicBezTo>
                <a:cubicBezTo>
                  <a:pt x="2755900" y="7150100"/>
                  <a:pt x="2463800" y="6896100"/>
                  <a:pt x="2095500" y="6896100"/>
                </a:cubicBezTo>
                <a:lnTo>
                  <a:pt x="812800" y="6896100"/>
                </a:lnTo>
                <a:cubicBezTo>
                  <a:pt x="431800" y="6896100"/>
                  <a:pt x="88900" y="6858000"/>
                  <a:pt x="50800" y="6819900"/>
                </a:cubicBezTo>
                <a:cubicBezTo>
                  <a:pt x="0" y="6769100"/>
                  <a:pt x="101600" y="6477000"/>
                  <a:pt x="254000" y="6159500"/>
                </a:cubicBezTo>
                <a:lnTo>
                  <a:pt x="279400" y="6108700"/>
                </a:lnTo>
                <a:cubicBezTo>
                  <a:pt x="444500" y="5791200"/>
                  <a:pt x="711200" y="5245100"/>
                  <a:pt x="901700" y="4914900"/>
                </a:cubicBezTo>
                <a:close/>
                <a:moveTo>
                  <a:pt x="3467100" y="8724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31" name="Freeform 16231"/>
          <p:cNvSpPr/>
          <p:nvPr/>
        </p:nvSpPr>
        <p:spPr>
          <a:xfrm rot="0" flipH="0" flipV="0">
            <a:off x="21279596" y="19967593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32" name="Freeform 16232"/>
          <p:cNvSpPr/>
          <p:nvPr/>
        </p:nvSpPr>
        <p:spPr>
          <a:xfrm rot="0" flipH="0" flipV="0">
            <a:off x="21336829" y="19991361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33" name="Freeform 16233"/>
          <p:cNvSpPr/>
          <p:nvPr/>
        </p:nvSpPr>
        <p:spPr>
          <a:xfrm rot="0" flipH="0" flipV="0">
            <a:off x="21404801" y="19991844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34" name="Freeform 16234"/>
          <p:cNvSpPr/>
          <p:nvPr/>
        </p:nvSpPr>
        <p:spPr>
          <a:xfrm rot="0" flipH="0" flipV="0">
            <a:off x="21532037" y="19991965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35" name="Freeform 16235"/>
          <p:cNvSpPr/>
          <p:nvPr/>
        </p:nvSpPr>
        <p:spPr>
          <a:xfrm rot="0" flipH="0" flipV="0">
            <a:off x="21589904" y="19967352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36" name="Freeform 16236"/>
          <p:cNvSpPr/>
          <p:nvPr/>
        </p:nvSpPr>
        <p:spPr>
          <a:xfrm rot="0" flipH="0" flipV="0">
            <a:off x="21648252" y="19992085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37" name="Freeform 16237"/>
          <p:cNvSpPr/>
          <p:nvPr/>
        </p:nvSpPr>
        <p:spPr>
          <a:xfrm rot="0" flipH="0" flipV="0">
            <a:off x="21699482" y="19992085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38" name="Freeform 16238"/>
          <p:cNvSpPr/>
          <p:nvPr/>
        </p:nvSpPr>
        <p:spPr>
          <a:xfrm rot="0" flipH="0" flipV="0">
            <a:off x="21765192" y="19992327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39" name="Freeform 16239"/>
          <p:cNvSpPr/>
          <p:nvPr/>
        </p:nvSpPr>
        <p:spPr>
          <a:xfrm rot="0" flipH="0" flipV="0">
            <a:off x="21821730" y="19991965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40" name="Rectangle 16240"/>
          <p:cNvSpPr/>
          <p:nvPr/>
        </p:nvSpPr>
        <p:spPr>
          <a:xfrm rot="0" flipH="0" flipV="0">
            <a:off x="15337662" y="19932249"/>
            <a:ext cx="7494971" cy="274358"/>
          </a:xfrm>
          <a:prstGeom prst="rect">
            <a:avLst/>
          </a:prstGeom>
        </p:spPr>
      </p:sp>
      <p:sp>
        <p:nvSpPr>
          <p:cNvPr id="16241" name="Freeform 16241"/>
          <p:cNvSpPr/>
          <p:nvPr/>
        </p:nvSpPr>
        <p:spPr>
          <a:xfrm rot="0" flipH="0" flipV="0">
            <a:off x="15340678" y="20104417"/>
            <a:ext cx="74923" cy="94468"/>
          </a:xfrm>
          <a:custGeom>
            <a:pathLst>
              <a:path w="7886700" h="9944100">
                <a:moveTo>
                  <a:pt x="5232400" y="8813800"/>
                </a:moveTo>
                <a:lnTo>
                  <a:pt x="1612900" y="8813800"/>
                </a:lnTo>
                <a:cubicBezTo>
                  <a:pt x="1219200" y="8813800"/>
                  <a:pt x="990600" y="9029700"/>
                  <a:pt x="901700" y="9448800"/>
                </a:cubicBezTo>
                <a:lnTo>
                  <a:pt x="863600" y="9626600"/>
                </a:lnTo>
                <a:cubicBezTo>
                  <a:pt x="825500" y="9804400"/>
                  <a:pt x="660400" y="9944100"/>
                  <a:pt x="482600" y="9944100"/>
                </a:cubicBezTo>
                <a:cubicBezTo>
                  <a:pt x="127000" y="9944100"/>
                  <a:pt x="0" y="9855200"/>
                  <a:pt x="0" y="9626600"/>
                </a:cubicBezTo>
                <a:cubicBezTo>
                  <a:pt x="0" y="9537700"/>
                  <a:pt x="38100" y="9334500"/>
                  <a:pt x="76200" y="9169400"/>
                </a:cubicBezTo>
                <a:lnTo>
                  <a:pt x="177800" y="8712200"/>
                </a:lnTo>
                <a:cubicBezTo>
                  <a:pt x="254000" y="8356600"/>
                  <a:pt x="533400" y="8064500"/>
                  <a:pt x="965200" y="7874000"/>
                </a:cubicBezTo>
                <a:lnTo>
                  <a:pt x="1193800" y="7772400"/>
                </a:lnTo>
                <a:cubicBezTo>
                  <a:pt x="1587500" y="7594600"/>
                  <a:pt x="1600200" y="7594600"/>
                  <a:pt x="1676400" y="7213600"/>
                </a:cubicBezTo>
                <a:lnTo>
                  <a:pt x="1714500" y="7035800"/>
                </a:lnTo>
                <a:cubicBezTo>
                  <a:pt x="1739900" y="6858000"/>
                  <a:pt x="1828800" y="6578600"/>
                  <a:pt x="1892300" y="6426200"/>
                </a:cubicBezTo>
                <a:lnTo>
                  <a:pt x="4000500" y="1041400"/>
                </a:lnTo>
                <a:cubicBezTo>
                  <a:pt x="4064000" y="876300"/>
                  <a:pt x="4178300" y="635000"/>
                  <a:pt x="4267200" y="495300"/>
                </a:cubicBezTo>
                <a:lnTo>
                  <a:pt x="4292600" y="457200"/>
                </a:lnTo>
                <a:cubicBezTo>
                  <a:pt x="4521200" y="63500"/>
                  <a:pt x="4635500" y="0"/>
                  <a:pt x="4978400" y="0"/>
                </a:cubicBezTo>
                <a:lnTo>
                  <a:pt x="7378700" y="0"/>
                </a:lnTo>
                <a:cubicBezTo>
                  <a:pt x="7556500" y="0"/>
                  <a:pt x="7734300" y="38100"/>
                  <a:pt x="7785100" y="76200"/>
                </a:cubicBezTo>
                <a:cubicBezTo>
                  <a:pt x="7886700" y="177800"/>
                  <a:pt x="7886700" y="711200"/>
                  <a:pt x="7785100" y="1104900"/>
                </a:cubicBezTo>
                <a:lnTo>
                  <a:pt x="6400800" y="6578600"/>
                </a:lnTo>
                <a:cubicBezTo>
                  <a:pt x="6350000" y="6756400"/>
                  <a:pt x="6273800" y="6896100"/>
                  <a:pt x="6210300" y="6896100"/>
                </a:cubicBezTo>
                <a:cubicBezTo>
                  <a:pt x="6146800" y="6896100"/>
                  <a:pt x="6096000" y="7035800"/>
                  <a:pt x="6096000" y="7213600"/>
                </a:cubicBezTo>
                <a:lnTo>
                  <a:pt x="6096000" y="7531100"/>
                </a:lnTo>
                <a:cubicBezTo>
                  <a:pt x="6096000" y="7708900"/>
                  <a:pt x="6134100" y="7886700"/>
                  <a:pt x="6184900" y="7937500"/>
                </a:cubicBezTo>
                <a:cubicBezTo>
                  <a:pt x="6223000" y="7975600"/>
                  <a:pt x="6337300" y="8013700"/>
                  <a:pt x="6426200" y="8013700"/>
                </a:cubicBezTo>
                <a:cubicBezTo>
                  <a:pt x="6502400" y="8013700"/>
                  <a:pt x="6578600" y="8166100"/>
                  <a:pt x="6578600" y="8343900"/>
                </a:cubicBezTo>
                <a:lnTo>
                  <a:pt x="6578600" y="8661400"/>
                </a:lnTo>
                <a:cubicBezTo>
                  <a:pt x="6578600" y="8839200"/>
                  <a:pt x="6540500" y="9118600"/>
                  <a:pt x="6502400" y="9296400"/>
                </a:cubicBezTo>
                <a:lnTo>
                  <a:pt x="6413500" y="9626600"/>
                </a:lnTo>
                <a:cubicBezTo>
                  <a:pt x="6362700" y="9817100"/>
                  <a:pt x="6197600" y="9944100"/>
                  <a:pt x="6007100" y="9944100"/>
                </a:cubicBezTo>
                <a:lnTo>
                  <a:pt x="5778500" y="9944100"/>
                </a:lnTo>
                <a:cubicBezTo>
                  <a:pt x="5588000" y="9944100"/>
                  <a:pt x="5461000" y="9817100"/>
                  <a:pt x="5461000" y="9626600"/>
                </a:cubicBezTo>
                <a:lnTo>
                  <a:pt x="5461000" y="9461500"/>
                </a:lnTo>
                <a:cubicBezTo>
                  <a:pt x="5461000" y="9283700"/>
                  <a:pt x="5473700" y="9067800"/>
                  <a:pt x="5511800" y="8978900"/>
                </a:cubicBezTo>
                <a:cubicBezTo>
                  <a:pt x="5537200" y="8890000"/>
                  <a:pt x="5410200" y="8813800"/>
                  <a:pt x="5232400" y="8813800"/>
                </a:cubicBezTo>
                <a:close/>
                <a:moveTo>
                  <a:pt x="-368300" y="8763000"/>
                </a:moveTo>
                <a:moveTo>
                  <a:pt x="4660900" y="1803400"/>
                </a:moveTo>
                <a:lnTo>
                  <a:pt x="2692400" y="6756400"/>
                </a:lnTo>
                <a:cubicBezTo>
                  <a:pt x="2628900" y="6921500"/>
                  <a:pt x="2565400" y="7200900"/>
                  <a:pt x="2565400" y="7378700"/>
                </a:cubicBezTo>
                <a:lnTo>
                  <a:pt x="2565400" y="7531100"/>
                </a:lnTo>
                <a:cubicBezTo>
                  <a:pt x="2565400" y="7785100"/>
                  <a:pt x="2641600" y="7861300"/>
                  <a:pt x="2895600" y="7861300"/>
                </a:cubicBezTo>
                <a:lnTo>
                  <a:pt x="4495800" y="7861300"/>
                </a:lnTo>
                <a:cubicBezTo>
                  <a:pt x="4876800" y="7861300"/>
                  <a:pt x="5003800" y="7747000"/>
                  <a:pt x="5118100" y="7340600"/>
                </a:cubicBezTo>
                <a:lnTo>
                  <a:pt x="6654800" y="2070100"/>
                </a:lnTo>
                <a:cubicBezTo>
                  <a:pt x="6705600" y="1892300"/>
                  <a:pt x="6743700" y="1612900"/>
                  <a:pt x="6743700" y="1435100"/>
                </a:cubicBezTo>
                <a:lnTo>
                  <a:pt x="6743700" y="1282700"/>
                </a:lnTo>
                <a:cubicBezTo>
                  <a:pt x="6743700" y="1041400"/>
                  <a:pt x="6654800" y="952500"/>
                  <a:pt x="6426200" y="952500"/>
                </a:cubicBezTo>
                <a:lnTo>
                  <a:pt x="5410200" y="952500"/>
                </a:lnTo>
                <a:cubicBezTo>
                  <a:pt x="5092700" y="952500"/>
                  <a:pt x="4914900" y="1168400"/>
                  <a:pt x="4660900" y="1803400"/>
                </a:cubicBezTo>
                <a:close/>
                <a:moveTo>
                  <a:pt x="6642100" y="8763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42" name="Freeform 16242"/>
          <p:cNvSpPr/>
          <p:nvPr/>
        </p:nvSpPr>
        <p:spPr>
          <a:xfrm rot="0" flipH="0" flipV="0">
            <a:off x="15426020" y="20129874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43" name="Freeform 16243"/>
          <p:cNvSpPr/>
          <p:nvPr/>
        </p:nvSpPr>
        <p:spPr>
          <a:xfrm rot="0" flipH="0" flipV="0">
            <a:off x="15535668" y="20130236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44" name="Freeform 16244"/>
          <p:cNvSpPr/>
          <p:nvPr/>
        </p:nvSpPr>
        <p:spPr>
          <a:xfrm rot="0" flipH="0" flipV="0">
            <a:off x="15599867" y="20129753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45" name="Freeform 16245"/>
          <p:cNvSpPr/>
          <p:nvPr/>
        </p:nvSpPr>
        <p:spPr>
          <a:xfrm rot="0" flipH="0" flipV="0">
            <a:off x="15664791" y="20129874"/>
            <a:ext cx="45605" cy="58153"/>
          </a:xfrm>
          <a:custGeom>
            <a:pathLst>
              <a:path w="4800600" h="6121400">
                <a:moveTo>
                  <a:pt x="1600200" y="2565400"/>
                </a:moveTo>
                <a:lnTo>
                  <a:pt x="2882900" y="2565400"/>
                </a:lnTo>
                <a:cubicBezTo>
                  <a:pt x="3238500" y="2565400"/>
                  <a:pt x="3517900" y="2387600"/>
                  <a:pt x="3517900" y="2159000"/>
                </a:cubicBezTo>
                <a:cubicBezTo>
                  <a:pt x="3517900" y="1943100"/>
                  <a:pt x="3594100" y="1714500"/>
                  <a:pt x="3683000" y="1663700"/>
                </a:cubicBezTo>
                <a:cubicBezTo>
                  <a:pt x="3771900" y="1612900"/>
                  <a:pt x="3848100" y="1358900"/>
                  <a:pt x="3848100" y="1104900"/>
                </a:cubicBezTo>
                <a:cubicBezTo>
                  <a:pt x="3848100" y="850900"/>
                  <a:pt x="3911600" y="635000"/>
                  <a:pt x="4000500" y="635000"/>
                </a:cubicBezTo>
                <a:cubicBezTo>
                  <a:pt x="4089400" y="635000"/>
                  <a:pt x="4165600" y="495300"/>
                  <a:pt x="4165600" y="317500"/>
                </a:cubicBezTo>
                <a:cubicBezTo>
                  <a:pt x="4165600" y="139700"/>
                  <a:pt x="4305300" y="0"/>
                  <a:pt x="4483100" y="0"/>
                </a:cubicBezTo>
                <a:cubicBezTo>
                  <a:pt x="4660900" y="0"/>
                  <a:pt x="4800600" y="279400"/>
                  <a:pt x="4800600" y="635000"/>
                </a:cubicBezTo>
                <a:cubicBezTo>
                  <a:pt x="4800600" y="990600"/>
                  <a:pt x="4737100" y="1320800"/>
                  <a:pt x="4648200" y="1384300"/>
                </a:cubicBezTo>
                <a:cubicBezTo>
                  <a:pt x="4559300" y="1435100"/>
                  <a:pt x="4483100" y="1727200"/>
                  <a:pt x="4483100" y="2019300"/>
                </a:cubicBezTo>
                <a:cubicBezTo>
                  <a:pt x="4483100" y="2324100"/>
                  <a:pt x="4419600" y="2565400"/>
                  <a:pt x="4330700" y="2565400"/>
                </a:cubicBezTo>
                <a:cubicBezTo>
                  <a:pt x="4241800" y="2565400"/>
                  <a:pt x="4165600" y="2819400"/>
                  <a:pt x="4165600" y="3124200"/>
                </a:cubicBezTo>
                <a:cubicBezTo>
                  <a:pt x="4165600" y="3429000"/>
                  <a:pt x="4089400" y="3733800"/>
                  <a:pt x="4000500" y="3784600"/>
                </a:cubicBezTo>
                <a:cubicBezTo>
                  <a:pt x="3911600" y="3835400"/>
                  <a:pt x="3848100" y="4089400"/>
                  <a:pt x="3848100" y="4343400"/>
                </a:cubicBezTo>
                <a:cubicBezTo>
                  <a:pt x="3848100" y="4597400"/>
                  <a:pt x="3771900" y="4813300"/>
                  <a:pt x="3683000" y="4813300"/>
                </a:cubicBezTo>
                <a:cubicBezTo>
                  <a:pt x="3594100" y="4813300"/>
                  <a:pt x="3517900" y="5067300"/>
                  <a:pt x="3517900" y="5372100"/>
                </a:cubicBezTo>
                <a:cubicBezTo>
                  <a:pt x="3517900" y="5676900"/>
                  <a:pt x="3492500" y="5969000"/>
                  <a:pt x="3441700" y="6007100"/>
                </a:cubicBezTo>
                <a:cubicBezTo>
                  <a:pt x="3352800" y="6096000"/>
                  <a:pt x="2971800" y="6121400"/>
                  <a:pt x="2717800" y="6045200"/>
                </a:cubicBezTo>
                <a:cubicBezTo>
                  <a:pt x="2628900" y="6019800"/>
                  <a:pt x="2565400" y="5803900"/>
                  <a:pt x="2565400" y="5562600"/>
                </a:cubicBezTo>
                <a:cubicBezTo>
                  <a:pt x="2565400" y="5321300"/>
                  <a:pt x="2628900" y="5130800"/>
                  <a:pt x="2717800" y="5130800"/>
                </a:cubicBezTo>
                <a:cubicBezTo>
                  <a:pt x="2806700" y="5130800"/>
                  <a:pt x="2882900" y="4914900"/>
                  <a:pt x="2882900" y="4648200"/>
                </a:cubicBezTo>
                <a:cubicBezTo>
                  <a:pt x="2882900" y="4381500"/>
                  <a:pt x="2959100" y="4127500"/>
                  <a:pt x="3048000" y="4064000"/>
                </a:cubicBezTo>
                <a:cubicBezTo>
                  <a:pt x="3429000" y="3835400"/>
                  <a:pt x="3149600" y="3530600"/>
                  <a:pt x="2565400" y="3530600"/>
                </a:cubicBezTo>
                <a:lnTo>
                  <a:pt x="1600200" y="3530600"/>
                </a:lnTo>
                <a:cubicBezTo>
                  <a:pt x="787400" y="3530600"/>
                  <a:pt x="317500" y="3327400"/>
                  <a:pt x="317500" y="2984500"/>
                </a:cubicBezTo>
                <a:cubicBezTo>
                  <a:pt x="317500" y="2844800"/>
                  <a:pt x="241300" y="2717800"/>
                  <a:pt x="152400" y="2717800"/>
                </a:cubicBezTo>
                <a:cubicBezTo>
                  <a:pt x="63500" y="2717800"/>
                  <a:pt x="0" y="2438400"/>
                  <a:pt x="0" y="2082800"/>
                </a:cubicBezTo>
                <a:cubicBezTo>
                  <a:pt x="0" y="1727200"/>
                  <a:pt x="63500" y="1397000"/>
                  <a:pt x="152400" y="1346200"/>
                </a:cubicBezTo>
                <a:cubicBezTo>
                  <a:pt x="241300" y="1282700"/>
                  <a:pt x="317500" y="1028700"/>
                  <a:pt x="317500" y="774700"/>
                </a:cubicBezTo>
                <a:cubicBezTo>
                  <a:pt x="317500" y="520700"/>
                  <a:pt x="381000" y="317500"/>
                  <a:pt x="469900" y="317500"/>
                </a:cubicBezTo>
                <a:cubicBezTo>
                  <a:pt x="558800" y="317500"/>
                  <a:pt x="635000" y="241300"/>
                  <a:pt x="635000" y="152400"/>
                </a:cubicBezTo>
                <a:cubicBezTo>
                  <a:pt x="635000" y="63500"/>
                  <a:pt x="711200" y="0"/>
                  <a:pt x="800100" y="0"/>
                </a:cubicBezTo>
                <a:cubicBezTo>
                  <a:pt x="889000" y="0"/>
                  <a:pt x="1028700" y="63500"/>
                  <a:pt x="1117600" y="152400"/>
                </a:cubicBezTo>
                <a:cubicBezTo>
                  <a:pt x="1206500" y="241300"/>
                  <a:pt x="1282700" y="495300"/>
                  <a:pt x="1282700" y="723900"/>
                </a:cubicBezTo>
                <a:cubicBezTo>
                  <a:pt x="1282700" y="939800"/>
                  <a:pt x="1206500" y="1168400"/>
                  <a:pt x="1117600" y="1219200"/>
                </a:cubicBezTo>
                <a:cubicBezTo>
                  <a:pt x="1028700" y="1270000"/>
                  <a:pt x="952500" y="1600200"/>
                  <a:pt x="952500" y="1943100"/>
                </a:cubicBezTo>
                <a:cubicBezTo>
                  <a:pt x="952500" y="2298700"/>
                  <a:pt x="1231900" y="2565400"/>
                  <a:pt x="1600200" y="2565400"/>
                </a:cubicBezTo>
                <a:close/>
                <a:moveTo>
                  <a:pt x="23876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46" name="Freeform 16246"/>
          <p:cNvSpPr/>
          <p:nvPr/>
        </p:nvSpPr>
        <p:spPr>
          <a:xfrm rot="0" flipH="0" flipV="0">
            <a:off x="15717288" y="20129633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47" name="Freeform 16247"/>
          <p:cNvSpPr/>
          <p:nvPr/>
        </p:nvSpPr>
        <p:spPr>
          <a:xfrm rot="0" flipH="0" flipV="0">
            <a:off x="15783660" y="20130115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48" name="Freeform 16248"/>
          <p:cNvSpPr/>
          <p:nvPr/>
        </p:nvSpPr>
        <p:spPr>
          <a:xfrm rot="0" flipH="0" flipV="0">
            <a:off x="15862338" y="20130718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49" name="Freeform 16249"/>
          <p:cNvSpPr/>
          <p:nvPr/>
        </p:nvSpPr>
        <p:spPr>
          <a:xfrm rot="0" flipH="0" flipV="0">
            <a:off x="15919901" y="20129633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50" name="Freeform 16250"/>
          <p:cNvSpPr/>
          <p:nvPr/>
        </p:nvSpPr>
        <p:spPr>
          <a:xfrm rot="0" flipH="0" flipV="0">
            <a:off x="16045211" y="20105141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51" name="Freeform 16251"/>
          <p:cNvSpPr/>
          <p:nvPr/>
        </p:nvSpPr>
        <p:spPr>
          <a:xfrm rot="0" flipH="0" flipV="0">
            <a:off x="16101388" y="20129753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52" name="Freeform 16252"/>
          <p:cNvSpPr/>
          <p:nvPr/>
        </p:nvSpPr>
        <p:spPr>
          <a:xfrm rot="0" flipH="0" flipV="0">
            <a:off x="16158893" y="20130115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53" name="Freeform 16253"/>
          <p:cNvSpPr/>
          <p:nvPr/>
        </p:nvSpPr>
        <p:spPr>
          <a:xfrm rot="0" flipH="0" flipV="0">
            <a:off x="16239924" y="20129753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54" name="Freeform 16254"/>
          <p:cNvSpPr/>
          <p:nvPr/>
        </p:nvSpPr>
        <p:spPr>
          <a:xfrm rot="0" flipH="0" flipV="0">
            <a:off x="16295619" y="20132528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55" name="Freeform 16255"/>
          <p:cNvSpPr/>
          <p:nvPr/>
        </p:nvSpPr>
        <p:spPr>
          <a:xfrm rot="0" flipH="0" flipV="0">
            <a:off x="16351675" y="20129633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56" name="Freeform 16256"/>
          <p:cNvSpPr/>
          <p:nvPr/>
        </p:nvSpPr>
        <p:spPr>
          <a:xfrm rot="0" flipH="0" flipV="0">
            <a:off x="16416297" y="20105020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57" name="Freeform 16257"/>
          <p:cNvSpPr/>
          <p:nvPr/>
        </p:nvSpPr>
        <p:spPr>
          <a:xfrm rot="0" flipH="0" flipV="0">
            <a:off x="16475612" y="20129633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58" name="Freeform 16258"/>
          <p:cNvSpPr/>
          <p:nvPr/>
        </p:nvSpPr>
        <p:spPr>
          <a:xfrm rot="0" flipH="0" flipV="0">
            <a:off x="16541199" y="2012999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59" name="Freeform 16259"/>
          <p:cNvSpPr/>
          <p:nvPr/>
        </p:nvSpPr>
        <p:spPr>
          <a:xfrm rot="0" flipH="0" flipV="0">
            <a:off x="16600635" y="2012999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60" name="Freeform 16260"/>
          <p:cNvSpPr/>
          <p:nvPr/>
        </p:nvSpPr>
        <p:spPr>
          <a:xfrm rot="0" flipH="0" flipV="0">
            <a:off x="16660311" y="20129874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61" name="Freeform 16261"/>
          <p:cNvSpPr/>
          <p:nvPr/>
        </p:nvSpPr>
        <p:spPr>
          <a:xfrm rot="0" flipH="0" flipV="0">
            <a:off x="16778107" y="20130718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62" name="Freeform 16262"/>
          <p:cNvSpPr/>
          <p:nvPr/>
        </p:nvSpPr>
        <p:spPr>
          <a:xfrm rot="0" flipH="0" flipV="0">
            <a:off x="16840557" y="20129874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63" name="Freeform 16263"/>
          <p:cNvSpPr/>
          <p:nvPr/>
        </p:nvSpPr>
        <p:spPr>
          <a:xfrm rot="0" flipH="0" flipV="0">
            <a:off x="16897096" y="2012999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64" name="Freeform 16264"/>
          <p:cNvSpPr/>
          <p:nvPr/>
        </p:nvSpPr>
        <p:spPr>
          <a:xfrm rot="0" flipH="0" flipV="0">
            <a:off x="16958220" y="20129512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65" name="Freeform 16265"/>
          <p:cNvSpPr/>
          <p:nvPr/>
        </p:nvSpPr>
        <p:spPr>
          <a:xfrm rot="0" flipH="0" flipV="0">
            <a:off x="17007158" y="20130115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66" name="Freeform 16266"/>
          <p:cNvSpPr/>
          <p:nvPr/>
        </p:nvSpPr>
        <p:spPr>
          <a:xfrm rot="0" flipH="0" flipV="0">
            <a:off x="17077933" y="20129753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67" name="Freeform 16267"/>
          <p:cNvSpPr/>
          <p:nvPr/>
        </p:nvSpPr>
        <p:spPr>
          <a:xfrm rot="0" flipH="0" flipV="0">
            <a:off x="17141350" y="20129633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68" name="Freeform 16268"/>
          <p:cNvSpPr/>
          <p:nvPr/>
        </p:nvSpPr>
        <p:spPr>
          <a:xfrm rot="0" flipH="0" flipV="0">
            <a:off x="17202957" y="20130718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69" name="Freeform 16269"/>
          <p:cNvSpPr/>
          <p:nvPr/>
        </p:nvSpPr>
        <p:spPr>
          <a:xfrm rot="0" flipH="0" flipV="0">
            <a:off x="17264442" y="20129512"/>
            <a:ext cx="52362" cy="70097"/>
          </a:xfrm>
          <a:custGeom>
            <a:pathLst>
              <a:path w="5511800" h="7378700">
                <a:moveTo>
                  <a:pt x="3594100" y="6096000"/>
                </a:moveTo>
                <a:lnTo>
                  <a:pt x="1346200" y="6096000"/>
                </a:lnTo>
                <a:cubicBezTo>
                  <a:pt x="1168400" y="6096000"/>
                  <a:pt x="901700" y="6045200"/>
                  <a:pt x="736600" y="5981700"/>
                </a:cubicBezTo>
                <a:lnTo>
                  <a:pt x="685800" y="5956300"/>
                </a:lnTo>
                <a:cubicBezTo>
                  <a:pt x="533400" y="5892800"/>
                  <a:pt x="342900" y="5676900"/>
                  <a:pt x="266700" y="5486400"/>
                </a:cubicBezTo>
                <a:lnTo>
                  <a:pt x="203200" y="5372100"/>
                </a:lnTo>
                <a:cubicBezTo>
                  <a:pt x="0" y="4889500"/>
                  <a:pt x="12700" y="4254500"/>
                  <a:pt x="228600" y="3898900"/>
                </a:cubicBezTo>
                <a:cubicBezTo>
                  <a:pt x="330200" y="3746500"/>
                  <a:pt x="444500" y="3467100"/>
                  <a:pt x="482600" y="3289300"/>
                </a:cubicBezTo>
                <a:lnTo>
                  <a:pt x="774700" y="2171700"/>
                </a:lnTo>
                <a:cubicBezTo>
                  <a:pt x="825500" y="1993900"/>
                  <a:pt x="863600" y="1727200"/>
                  <a:pt x="863600" y="1562100"/>
                </a:cubicBezTo>
                <a:cubicBezTo>
                  <a:pt x="863600" y="1409700"/>
                  <a:pt x="901700" y="1155700"/>
                  <a:pt x="952500" y="1003300"/>
                </a:cubicBezTo>
                <a:lnTo>
                  <a:pt x="1066800" y="673100"/>
                </a:lnTo>
                <a:cubicBezTo>
                  <a:pt x="1117600" y="520700"/>
                  <a:pt x="1193800" y="304800"/>
                  <a:pt x="1219200" y="203200"/>
                </a:cubicBezTo>
                <a:cubicBezTo>
                  <a:pt x="1257300" y="88900"/>
                  <a:pt x="1409700" y="0"/>
                  <a:pt x="1549400" y="0"/>
                </a:cubicBezTo>
                <a:cubicBezTo>
                  <a:pt x="1701800" y="0"/>
                  <a:pt x="1866900" y="88900"/>
                  <a:pt x="1905000" y="203200"/>
                </a:cubicBezTo>
                <a:cubicBezTo>
                  <a:pt x="2006600" y="444500"/>
                  <a:pt x="2006600" y="558800"/>
                  <a:pt x="1917700" y="952500"/>
                </a:cubicBezTo>
                <a:lnTo>
                  <a:pt x="1333500" y="3543300"/>
                </a:lnTo>
                <a:cubicBezTo>
                  <a:pt x="1295400" y="3708400"/>
                  <a:pt x="1206500" y="3848100"/>
                  <a:pt x="1143000" y="3848100"/>
                </a:cubicBezTo>
                <a:cubicBezTo>
                  <a:pt x="1079500" y="3848100"/>
                  <a:pt x="1028700" y="4000500"/>
                  <a:pt x="1028700" y="4178300"/>
                </a:cubicBezTo>
                <a:lnTo>
                  <a:pt x="1028700" y="4648200"/>
                </a:lnTo>
                <a:cubicBezTo>
                  <a:pt x="1028700" y="5029200"/>
                  <a:pt x="1092200" y="5105400"/>
                  <a:pt x="1460500" y="5219700"/>
                </a:cubicBezTo>
                <a:cubicBezTo>
                  <a:pt x="1612900" y="5257800"/>
                  <a:pt x="1892300" y="5295900"/>
                  <a:pt x="2070100" y="5295900"/>
                </a:cubicBezTo>
                <a:lnTo>
                  <a:pt x="2946400" y="5295900"/>
                </a:lnTo>
                <a:cubicBezTo>
                  <a:pt x="3454400" y="5295900"/>
                  <a:pt x="3746500" y="4864100"/>
                  <a:pt x="3746500" y="4127500"/>
                </a:cubicBezTo>
                <a:cubicBezTo>
                  <a:pt x="3746500" y="3975100"/>
                  <a:pt x="3784600" y="3721100"/>
                  <a:pt x="3835400" y="3543300"/>
                </a:cubicBezTo>
                <a:lnTo>
                  <a:pt x="4597400" y="850900"/>
                </a:lnTo>
                <a:cubicBezTo>
                  <a:pt x="4724400" y="355600"/>
                  <a:pt x="4978400" y="0"/>
                  <a:pt x="5168900" y="0"/>
                </a:cubicBezTo>
                <a:cubicBezTo>
                  <a:pt x="5270500" y="0"/>
                  <a:pt x="5397500" y="38100"/>
                  <a:pt x="5435600" y="76200"/>
                </a:cubicBezTo>
                <a:cubicBezTo>
                  <a:pt x="5486400" y="127000"/>
                  <a:pt x="5511800" y="304800"/>
                  <a:pt x="5511800" y="482600"/>
                </a:cubicBezTo>
                <a:lnTo>
                  <a:pt x="5511800" y="965200"/>
                </a:lnTo>
                <a:cubicBezTo>
                  <a:pt x="5511800" y="1143000"/>
                  <a:pt x="5473700" y="1422400"/>
                  <a:pt x="5422900" y="1600200"/>
                </a:cubicBezTo>
                <a:lnTo>
                  <a:pt x="4495800" y="4584700"/>
                </a:lnTo>
                <a:cubicBezTo>
                  <a:pt x="4368800" y="4953000"/>
                  <a:pt x="4368800" y="4953000"/>
                  <a:pt x="4635500" y="5194300"/>
                </a:cubicBezTo>
                <a:lnTo>
                  <a:pt x="4800600" y="5334000"/>
                </a:lnTo>
                <a:cubicBezTo>
                  <a:pt x="4927600" y="5461000"/>
                  <a:pt x="5029200" y="5702300"/>
                  <a:pt x="5029200" y="5880100"/>
                </a:cubicBezTo>
                <a:lnTo>
                  <a:pt x="5029200" y="6096000"/>
                </a:lnTo>
                <a:cubicBezTo>
                  <a:pt x="5029200" y="6273800"/>
                  <a:pt x="4978400" y="6553200"/>
                  <a:pt x="4914900" y="6718300"/>
                </a:cubicBezTo>
                <a:lnTo>
                  <a:pt x="4762500" y="7086600"/>
                </a:lnTo>
                <a:cubicBezTo>
                  <a:pt x="4686300" y="7251700"/>
                  <a:pt x="4546600" y="7378700"/>
                  <a:pt x="4432300" y="7378700"/>
                </a:cubicBezTo>
                <a:cubicBezTo>
                  <a:pt x="4140200" y="7378700"/>
                  <a:pt x="3911600" y="7099300"/>
                  <a:pt x="3911600" y="6743700"/>
                </a:cubicBezTo>
                <a:lnTo>
                  <a:pt x="3911600" y="6413500"/>
                </a:lnTo>
                <a:cubicBezTo>
                  <a:pt x="3911600" y="6146800"/>
                  <a:pt x="3873500" y="6096000"/>
                  <a:pt x="3594100" y="6096000"/>
                </a:cubicBezTo>
                <a:close/>
                <a:moveTo>
                  <a:pt x="-406400" y="612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70" name="Freeform 16270"/>
          <p:cNvSpPr/>
          <p:nvPr/>
        </p:nvSpPr>
        <p:spPr>
          <a:xfrm rot="0" flipH="0" flipV="0">
            <a:off x="17330633" y="20106106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71" name="Freeform 16271"/>
          <p:cNvSpPr/>
          <p:nvPr/>
        </p:nvSpPr>
        <p:spPr>
          <a:xfrm rot="0" flipH="0" flipV="0">
            <a:off x="17357251" y="20105020"/>
            <a:ext cx="51879" cy="82283"/>
          </a:xfrm>
          <a:custGeom>
            <a:pathLst>
              <a:path w="5461000" h="8661400">
                <a:moveTo>
                  <a:pt x="4813300" y="952500"/>
                </a:moveTo>
                <a:lnTo>
                  <a:pt x="3213100" y="952500"/>
                </a:lnTo>
                <a:cubicBezTo>
                  <a:pt x="2921000" y="952500"/>
                  <a:pt x="2730500" y="749300"/>
                  <a:pt x="2730500" y="431800"/>
                </a:cubicBezTo>
                <a:cubicBezTo>
                  <a:pt x="2730500" y="368300"/>
                  <a:pt x="2806700" y="241300"/>
                  <a:pt x="2895600" y="152400"/>
                </a:cubicBezTo>
                <a:cubicBezTo>
                  <a:pt x="2971800" y="63500"/>
                  <a:pt x="3200400" y="0"/>
                  <a:pt x="3365500" y="0"/>
                </a:cubicBezTo>
                <a:lnTo>
                  <a:pt x="4813300" y="0"/>
                </a:lnTo>
                <a:cubicBezTo>
                  <a:pt x="5219700" y="0"/>
                  <a:pt x="5295900" y="76200"/>
                  <a:pt x="5295900" y="482600"/>
                </a:cubicBezTo>
                <a:cubicBezTo>
                  <a:pt x="5295900" y="876300"/>
                  <a:pt x="5219700" y="952500"/>
                  <a:pt x="4813300" y="952500"/>
                </a:cubicBezTo>
                <a:close/>
                <a:moveTo>
                  <a:pt x="7226300" y="8699500"/>
                </a:moveTo>
                <a:moveTo>
                  <a:pt x="3746500" y="8661400"/>
                </a:moveTo>
                <a:lnTo>
                  <a:pt x="965200" y="8661400"/>
                </a:lnTo>
                <a:cubicBezTo>
                  <a:pt x="787400" y="8661400"/>
                  <a:pt x="546100" y="8559800"/>
                  <a:pt x="419100" y="8432800"/>
                </a:cubicBezTo>
                <a:lnTo>
                  <a:pt x="393700" y="8407400"/>
                </a:lnTo>
                <a:cubicBezTo>
                  <a:pt x="101600" y="8115300"/>
                  <a:pt x="0" y="7861300"/>
                  <a:pt x="0" y="7454900"/>
                </a:cubicBezTo>
                <a:lnTo>
                  <a:pt x="0" y="7213600"/>
                </a:lnTo>
                <a:cubicBezTo>
                  <a:pt x="0" y="7035800"/>
                  <a:pt x="38100" y="6756400"/>
                  <a:pt x="88900" y="6591300"/>
                </a:cubicBezTo>
                <a:lnTo>
                  <a:pt x="1003300" y="3225800"/>
                </a:lnTo>
                <a:cubicBezTo>
                  <a:pt x="1054100" y="3060700"/>
                  <a:pt x="1130300" y="2870200"/>
                  <a:pt x="1181100" y="2819400"/>
                </a:cubicBezTo>
                <a:cubicBezTo>
                  <a:pt x="1308100" y="2705100"/>
                  <a:pt x="1739900" y="2692400"/>
                  <a:pt x="1841500" y="2806700"/>
                </a:cubicBezTo>
                <a:cubicBezTo>
                  <a:pt x="1892300" y="2844800"/>
                  <a:pt x="1930400" y="3022600"/>
                  <a:pt x="1930400" y="3200400"/>
                </a:cubicBezTo>
                <a:lnTo>
                  <a:pt x="1930400" y="3365500"/>
                </a:lnTo>
                <a:cubicBezTo>
                  <a:pt x="1930400" y="3543300"/>
                  <a:pt x="1879600" y="3822700"/>
                  <a:pt x="1828800" y="4000500"/>
                </a:cubicBezTo>
                <a:lnTo>
                  <a:pt x="1066800" y="6337300"/>
                </a:lnTo>
                <a:cubicBezTo>
                  <a:pt x="1016000" y="6515100"/>
                  <a:pt x="965200" y="6794500"/>
                  <a:pt x="965200" y="6972300"/>
                </a:cubicBezTo>
                <a:lnTo>
                  <a:pt x="965200" y="7378700"/>
                </a:lnTo>
                <a:cubicBezTo>
                  <a:pt x="965200" y="7721600"/>
                  <a:pt x="1168400" y="7861300"/>
                  <a:pt x="1689100" y="7861300"/>
                </a:cubicBezTo>
                <a:lnTo>
                  <a:pt x="2895600" y="7861300"/>
                </a:lnTo>
                <a:cubicBezTo>
                  <a:pt x="3263900" y="7861300"/>
                  <a:pt x="3492500" y="7658100"/>
                  <a:pt x="3632200" y="7200900"/>
                </a:cubicBezTo>
                <a:lnTo>
                  <a:pt x="3746500" y="6819900"/>
                </a:lnTo>
                <a:cubicBezTo>
                  <a:pt x="3810000" y="6642100"/>
                  <a:pt x="3848100" y="6362700"/>
                  <a:pt x="3848100" y="6210300"/>
                </a:cubicBezTo>
                <a:cubicBezTo>
                  <a:pt x="3848100" y="6057900"/>
                  <a:pt x="3898900" y="5791200"/>
                  <a:pt x="3949700" y="5626100"/>
                </a:cubicBezTo>
                <a:lnTo>
                  <a:pt x="4673600" y="3238500"/>
                </a:lnTo>
                <a:cubicBezTo>
                  <a:pt x="4787900" y="2844800"/>
                  <a:pt x="4914900" y="2717800"/>
                  <a:pt x="5219700" y="2717800"/>
                </a:cubicBezTo>
                <a:cubicBezTo>
                  <a:pt x="5346700" y="2717800"/>
                  <a:pt x="5461000" y="2870200"/>
                  <a:pt x="5461000" y="3048000"/>
                </a:cubicBezTo>
                <a:lnTo>
                  <a:pt x="5461000" y="3683000"/>
                </a:lnTo>
                <a:cubicBezTo>
                  <a:pt x="5461000" y="3860800"/>
                  <a:pt x="5422900" y="4140200"/>
                  <a:pt x="5372100" y="4305300"/>
                </a:cubicBezTo>
                <a:lnTo>
                  <a:pt x="4470400" y="7759700"/>
                </a:lnTo>
                <a:cubicBezTo>
                  <a:pt x="4432300" y="7924800"/>
                  <a:pt x="4330700" y="8191500"/>
                  <a:pt x="4241800" y="8343900"/>
                </a:cubicBezTo>
                <a:lnTo>
                  <a:pt x="4216400" y="8382000"/>
                </a:lnTo>
                <a:cubicBezTo>
                  <a:pt x="4140200" y="8534400"/>
                  <a:pt x="3924300" y="8661400"/>
                  <a:pt x="3746500" y="8661400"/>
                </a:cubicBezTo>
                <a:close/>
                <a:moveTo>
                  <a:pt x="-482600" y="8699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72" name="Freeform 16272"/>
          <p:cNvSpPr/>
          <p:nvPr/>
        </p:nvSpPr>
        <p:spPr>
          <a:xfrm rot="0" flipH="0" flipV="0">
            <a:off x="17473484" y="20129512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73" name="Freeform 16273"/>
          <p:cNvSpPr/>
          <p:nvPr/>
        </p:nvSpPr>
        <p:spPr>
          <a:xfrm rot="0" flipH="0" flipV="0">
            <a:off x="17523807" y="20130718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74" name="Freeform 16274"/>
          <p:cNvSpPr/>
          <p:nvPr/>
        </p:nvSpPr>
        <p:spPr>
          <a:xfrm rot="0" flipH="0" flipV="0">
            <a:off x="17584626" y="20129874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75" name="Freeform 16275"/>
          <p:cNvSpPr/>
          <p:nvPr/>
        </p:nvSpPr>
        <p:spPr>
          <a:xfrm rot="0" flipH="0" flipV="0">
            <a:off x="17646530" y="20129633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76" name="Freeform 16276"/>
          <p:cNvSpPr/>
          <p:nvPr/>
        </p:nvSpPr>
        <p:spPr>
          <a:xfrm rot="0" flipH="0" flipV="0">
            <a:off x="17714589" y="20129512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77" name="Freeform 16277"/>
          <p:cNvSpPr/>
          <p:nvPr/>
        </p:nvSpPr>
        <p:spPr>
          <a:xfrm rot="0" flipH="0" flipV="0">
            <a:off x="17764308" y="20130115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78" name="Freeform 16278"/>
          <p:cNvSpPr/>
          <p:nvPr/>
        </p:nvSpPr>
        <p:spPr>
          <a:xfrm rot="0" flipH="0" flipV="0">
            <a:off x="17843587" y="20129995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79" name="Freeform 16279"/>
          <p:cNvSpPr/>
          <p:nvPr/>
        </p:nvSpPr>
        <p:spPr>
          <a:xfrm rot="0" flipH="0" flipV="0">
            <a:off x="17956060" y="20129633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80" name="Freeform 16280"/>
          <p:cNvSpPr/>
          <p:nvPr/>
        </p:nvSpPr>
        <p:spPr>
          <a:xfrm rot="0" flipH="0" flipV="0">
            <a:off x="18021958" y="20130718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81" name="Freeform 16281"/>
          <p:cNvSpPr/>
          <p:nvPr/>
        </p:nvSpPr>
        <p:spPr>
          <a:xfrm rot="0" flipH="0" flipV="0">
            <a:off x="18080979" y="20130115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82" name="Freeform 16282"/>
          <p:cNvSpPr/>
          <p:nvPr/>
        </p:nvSpPr>
        <p:spPr>
          <a:xfrm rot="0" flipH="0" flipV="0">
            <a:off x="18215520" y="20132528"/>
            <a:ext cx="53327" cy="54895"/>
          </a:xfrm>
          <a:custGeom>
            <a:pathLst>
              <a:path w="5613400" h="5778500">
                <a:moveTo>
                  <a:pt x="2082800" y="0"/>
                </a:moveTo>
                <a:lnTo>
                  <a:pt x="4483100" y="0"/>
                </a:lnTo>
                <a:cubicBezTo>
                  <a:pt x="5245100" y="0"/>
                  <a:pt x="5295900" y="38100"/>
                  <a:pt x="5295900" y="571500"/>
                </a:cubicBezTo>
                <a:cubicBezTo>
                  <a:pt x="5295900" y="787400"/>
                  <a:pt x="5359400" y="965200"/>
                  <a:pt x="5448300" y="965200"/>
                </a:cubicBezTo>
                <a:cubicBezTo>
                  <a:pt x="5537200" y="965200"/>
                  <a:pt x="5613400" y="1041400"/>
                  <a:pt x="5613400" y="1130300"/>
                </a:cubicBezTo>
                <a:cubicBezTo>
                  <a:pt x="5613400" y="1219200"/>
                  <a:pt x="5537200" y="1333500"/>
                  <a:pt x="5448300" y="1384300"/>
                </a:cubicBezTo>
                <a:cubicBezTo>
                  <a:pt x="5359400" y="1447800"/>
                  <a:pt x="5295900" y="1727200"/>
                  <a:pt x="5295900" y="2032000"/>
                </a:cubicBezTo>
                <a:cubicBezTo>
                  <a:pt x="5295900" y="2324100"/>
                  <a:pt x="5219700" y="2565400"/>
                  <a:pt x="5130800" y="2565400"/>
                </a:cubicBezTo>
                <a:cubicBezTo>
                  <a:pt x="5041900" y="2565400"/>
                  <a:pt x="4965700" y="2857500"/>
                  <a:pt x="4965700" y="3213100"/>
                </a:cubicBezTo>
                <a:cubicBezTo>
                  <a:pt x="4965700" y="3568700"/>
                  <a:pt x="4902200" y="3860800"/>
                  <a:pt x="4813300" y="3860800"/>
                </a:cubicBezTo>
                <a:cubicBezTo>
                  <a:pt x="4724400" y="3860800"/>
                  <a:pt x="4648200" y="4140200"/>
                  <a:pt x="4648200" y="4495800"/>
                </a:cubicBezTo>
                <a:cubicBezTo>
                  <a:pt x="4648200" y="4851400"/>
                  <a:pt x="4572000" y="5143500"/>
                  <a:pt x="4483100" y="5143500"/>
                </a:cubicBezTo>
                <a:cubicBezTo>
                  <a:pt x="4394200" y="5143500"/>
                  <a:pt x="4330700" y="5283200"/>
                  <a:pt x="4330700" y="5461000"/>
                </a:cubicBezTo>
                <a:cubicBezTo>
                  <a:pt x="4330700" y="5638800"/>
                  <a:pt x="4178300" y="5778500"/>
                  <a:pt x="4013200" y="5778500"/>
                </a:cubicBezTo>
                <a:cubicBezTo>
                  <a:pt x="3835400" y="5778500"/>
                  <a:pt x="3619500" y="5702300"/>
                  <a:pt x="3530600" y="5613400"/>
                </a:cubicBezTo>
                <a:cubicBezTo>
                  <a:pt x="3441700" y="5537200"/>
                  <a:pt x="3365500" y="5422900"/>
                  <a:pt x="3365500" y="5384800"/>
                </a:cubicBezTo>
                <a:cubicBezTo>
                  <a:pt x="3365500" y="5334000"/>
                  <a:pt x="3441700" y="5257800"/>
                  <a:pt x="3530600" y="5194300"/>
                </a:cubicBezTo>
                <a:cubicBezTo>
                  <a:pt x="3619500" y="5143500"/>
                  <a:pt x="3683000" y="4889500"/>
                  <a:pt x="3683000" y="4635500"/>
                </a:cubicBezTo>
                <a:cubicBezTo>
                  <a:pt x="3683000" y="4381500"/>
                  <a:pt x="3759200" y="4127500"/>
                  <a:pt x="3848100" y="4076700"/>
                </a:cubicBezTo>
                <a:cubicBezTo>
                  <a:pt x="3937000" y="4025900"/>
                  <a:pt x="4013200" y="3733800"/>
                  <a:pt x="4013200" y="3429000"/>
                </a:cubicBezTo>
                <a:cubicBezTo>
                  <a:pt x="4013200" y="3136900"/>
                  <a:pt x="4076700" y="2895600"/>
                  <a:pt x="4165600" y="2895600"/>
                </a:cubicBezTo>
                <a:cubicBezTo>
                  <a:pt x="4254500" y="2895600"/>
                  <a:pt x="4330700" y="2603500"/>
                  <a:pt x="4330700" y="2247900"/>
                </a:cubicBezTo>
                <a:cubicBezTo>
                  <a:pt x="4330700" y="1892300"/>
                  <a:pt x="4394200" y="1612900"/>
                  <a:pt x="4483100" y="1612900"/>
                </a:cubicBezTo>
                <a:cubicBezTo>
                  <a:pt x="4572000" y="1612900"/>
                  <a:pt x="4648200" y="1460500"/>
                  <a:pt x="4648200" y="1282700"/>
                </a:cubicBezTo>
                <a:cubicBezTo>
                  <a:pt x="4648200" y="1117600"/>
                  <a:pt x="4572000" y="965200"/>
                  <a:pt x="4483100" y="965200"/>
                </a:cubicBezTo>
                <a:cubicBezTo>
                  <a:pt x="4394200" y="965200"/>
                  <a:pt x="4330700" y="889000"/>
                  <a:pt x="4330700" y="812800"/>
                </a:cubicBezTo>
                <a:cubicBezTo>
                  <a:pt x="4330700" y="723900"/>
                  <a:pt x="4038600" y="647700"/>
                  <a:pt x="3683000" y="647700"/>
                </a:cubicBezTo>
                <a:lnTo>
                  <a:pt x="2717800" y="647700"/>
                </a:lnTo>
                <a:cubicBezTo>
                  <a:pt x="2374900" y="647700"/>
                  <a:pt x="2082800" y="787400"/>
                  <a:pt x="2082800" y="965200"/>
                </a:cubicBezTo>
                <a:cubicBezTo>
                  <a:pt x="2082800" y="1143000"/>
                  <a:pt x="2006600" y="1282700"/>
                  <a:pt x="1917700" y="1282700"/>
                </a:cubicBezTo>
                <a:cubicBezTo>
                  <a:pt x="1828800" y="1282700"/>
                  <a:pt x="1765300" y="1574800"/>
                  <a:pt x="1765300" y="1930400"/>
                </a:cubicBezTo>
                <a:cubicBezTo>
                  <a:pt x="1765300" y="2286000"/>
                  <a:pt x="1689100" y="2565400"/>
                  <a:pt x="1600200" y="2565400"/>
                </a:cubicBezTo>
                <a:cubicBezTo>
                  <a:pt x="1511300" y="2565400"/>
                  <a:pt x="1435100" y="2794000"/>
                  <a:pt x="1435100" y="3048000"/>
                </a:cubicBezTo>
                <a:cubicBezTo>
                  <a:pt x="1435100" y="3314700"/>
                  <a:pt x="1371600" y="3530600"/>
                  <a:pt x="1282700" y="3530600"/>
                </a:cubicBezTo>
                <a:cubicBezTo>
                  <a:pt x="1193800" y="3530600"/>
                  <a:pt x="1117600" y="3822700"/>
                  <a:pt x="1117600" y="4178300"/>
                </a:cubicBezTo>
                <a:cubicBezTo>
                  <a:pt x="1117600" y="4533900"/>
                  <a:pt x="1041400" y="4813300"/>
                  <a:pt x="965200" y="4813300"/>
                </a:cubicBezTo>
                <a:cubicBezTo>
                  <a:pt x="876300" y="4813300"/>
                  <a:pt x="800100" y="5029200"/>
                  <a:pt x="800100" y="5295900"/>
                </a:cubicBezTo>
                <a:cubicBezTo>
                  <a:pt x="800100" y="5562600"/>
                  <a:pt x="622300" y="5778500"/>
                  <a:pt x="393700" y="5778500"/>
                </a:cubicBezTo>
                <a:cubicBezTo>
                  <a:pt x="177800" y="5778500"/>
                  <a:pt x="0" y="5562600"/>
                  <a:pt x="0" y="5295900"/>
                </a:cubicBezTo>
                <a:cubicBezTo>
                  <a:pt x="0" y="5029200"/>
                  <a:pt x="76200" y="4546600"/>
                  <a:pt x="165100" y="4216400"/>
                </a:cubicBezTo>
                <a:cubicBezTo>
                  <a:pt x="254000" y="3886200"/>
                  <a:pt x="342900" y="3378200"/>
                  <a:pt x="355600" y="3098800"/>
                </a:cubicBezTo>
                <a:cubicBezTo>
                  <a:pt x="381000" y="2806700"/>
                  <a:pt x="482600" y="2565400"/>
                  <a:pt x="596900" y="2565400"/>
                </a:cubicBezTo>
                <a:cubicBezTo>
                  <a:pt x="711200" y="2565400"/>
                  <a:pt x="800100" y="2324100"/>
                  <a:pt x="800100" y="2006600"/>
                </a:cubicBezTo>
                <a:cubicBezTo>
                  <a:pt x="800100" y="1701800"/>
                  <a:pt x="876300" y="1409700"/>
                  <a:pt x="965200" y="1346200"/>
                </a:cubicBezTo>
                <a:cubicBezTo>
                  <a:pt x="1041400" y="1295400"/>
                  <a:pt x="1117600" y="1041400"/>
                  <a:pt x="1117600" y="787400"/>
                </a:cubicBezTo>
                <a:cubicBezTo>
                  <a:pt x="1117600" y="165100"/>
                  <a:pt x="1320800" y="0"/>
                  <a:pt x="2082800" y="0"/>
                </a:cubicBezTo>
                <a:close/>
                <a:moveTo>
                  <a:pt x="5372100" y="5803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83" name="Freeform 16283"/>
          <p:cNvSpPr/>
          <p:nvPr/>
        </p:nvSpPr>
        <p:spPr>
          <a:xfrm rot="0" flipH="0" flipV="0">
            <a:off x="18267314" y="20129874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84" name="Freeform 16284"/>
          <p:cNvSpPr/>
          <p:nvPr/>
        </p:nvSpPr>
        <p:spPr>
          <a:xfrm rot="0" flipH="0" flipV="0">
            <a:off x="18337325" y="20129753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85" name="Freeform 16285"/>
          <p:cNvSpPr/>
          <p:nvPr/>
        </p:nvSpPr>
        <p:spPr>
          <a:xfrm rot="0" flipH="0" flipV="0">
            <a:off x="18446471" y="20105020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86" name="Freeform 16286"/>
          <p:cNvSpPr/>
          <p:nvPr/>
        </p:nvSpPr>
        <p:spPr>
          <a:xfrm rot="0" flipH="0" flipV="0">
            <a:off x="18504621" y="20105141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87" name="Freeform 16287"/>
          <p:cNvSpPr/>
          <p:nvPr/>
        </p:nvSpPr>
        <p:spPr>
          <a:xfrm rot="0" flipH="0" flipV="0">
            <a:off x="18534900" y="20104899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88" name="Freeform 16288"/>
          <p:cNvSpPr/>
          <p:nvPr/>
        </p:nvSpPr>
        <p:spPr>
          <a:xfrm rot="0" flipH="0" flipV="0">
            <a:off x="18592688" y="20132528"/>
            <a:ext cx="53327" cy="54895"/>
          </a:xfrm>
          <a:custGeom>
            <a:pathLst>
              <a:path w="5613400" h="5778500">
                <a:moveTo>
                  <a:pt x="2082800" y="0"/>
                </a:moveTo>
                <a:lnTo>
                  <a:pt x="4483100" y="0"/>
                </a:lnTo>
                <a:cubicBezTo>
                  <a:pt x="5245100" y="0"/>
                  <a:pt x="5295900" y="38100"/>
                  <a:pt x="5295900" y="571500"/>
                </a:cubicBezTo>
                <a:cubicBezTo>
                  <a:pt x="5295900" y="787400"/>
                  <a:pt x="5359400" y="965200"/>
                  <a:pt x="5448300" y="965200"/>
                </a:cubicBezTo>
                <a:cubicBezTo>
                  <a:pt x="5537200" y="965200"/>
                  <a:pt x="5613400" y="1041400"/>
                  <a:pt x="5613400" y="1130300"/>
                </a:cubicBezTo>
                <a:cubicBezTo>
                  <a:pt x="5613400" y="1219200"/>
                  <a:pt x="5537200" y="1333500"/>
                  <a:pt x="5448300" y="1384300"/>
                </a:cubicBezTo>
                <a:cubicBezTo>
                  <a:pt x="5359400" y="1447800"/>
                  <a:pt x="5295900" y="1727200"/>
                  <a:pt x="5295900" y="2032000"/>
                </a:cubicBezTo>
                <a:cubicBezTo>
                  <a:pt x="5295900" y="2324100"/>
                  <a:pt x="5219700" y="2565400"/>
                  <a:pt x="5130800" y="2565400"/>
                </a:cubicBezTo>
                <a:cubicBezTo>
                  <a:pt x="5041900" y="2565400"/>
                  <a:pt x="4965700" y="2857500"/>
                  <a:pt x="4965700" y="3213100"/>
                </a:cubicBezTo>
                <a:cubicBezTo>
                  <a:pt x="4965700" y="3568700"/>
                  <a:pt x="4902200" y="3860800"/>
                  <a:pt x="4813300" y="3860800"/>
                </a:cubicBezTo>
                <a:cubicBezTo>
                  <a:pt x="4724400" y="3860800"/>
                  <a:pt x="4648200" y="4140200"/>
                  <a:pt x="4648200" y="4495800"/>
                </a:cubicBezTo>
                <a:cubicBezTo>
                  <a:pt x="4648200" y="4851400"/>
                  <a:pt x="4572000" y="5143500"/>
                  <a:pt x="4483100" y="5143500"/>
                </a:cubicBezTo>
                <a:cubicBezTo>
                  <a:pt x="4394200" y="5143500"/>
                  <a:pt x="4330700" y="5283200"/>
                  <a:pt x="4330700" y="5461000"/>
                </a:cubicBezTo>
                <a:cubicBezTo>
                  <a:pt x="4330700" y="5638800"/>
                  <a:pt x="4178300" y="5778500"/>
                  <a:pt x="4013200" y="5778500"/>
                </a:cubicBezTo>
                <a:cubicBezTo>
                  <a:pt x="3835400" y="5778500"/>
                  <a:pt x="3619500" y="5702300"/>
                  <a:pt x="3530600" y="5613400"/>
                </a:cubicBezTo>
                <a:cubicBezTo>
                  <a:pt x="3441700" y="5537200"/>
                  <a:pt x="3365500" y="5422900"/>
                  <a:pt x="3365500" y="5384800"/>
                </a:cubicBezTo>
                <a:cubicBezTo>
                  <a:pt x="3365500" y="5334000"/>
                  <a:pt x="3441700" y="5257800"/>
                  <a:pt x="3530600" y="5194300"/>
                </a:cubicBezTo>
                <a:cubicBezTo>
                  <a:pt x="3619500" y="5143500"/>
                  <a:pt x="3683000" y="4889500"/>
                  <a:pt x="3683000" y="4635500"/>
                </a:cubicBezTo>
                <a:cubicBezTo>
                  <a:pt x="3683000" y="4381500"/>
                  <a:pt x="3759200" y="4127500"/>
                  <a:pt x="3848100" y="4076700"/>
                </a:cubicBezTo>
                <a:cubicBezTo>
                  <a:pt x="3937000" y="4025900"/>
                  <a:pt x="4013200" y="3733800"/>
                  <a:pt x="4013200" y="3429000"/>
                </a:cubicBezTo>
                <a:cubicBezTo>
                  <a:pt x="4013200" y="3136900"/>
                  <a:pt x="4076700" y="2895600"/>
                  <a:pt x="4165600" y="2895600"/>
                </a:cubicBezTo>
                <a:cubicBezTo>
                  <a:pt x="4254500" y="2895600"/>
                  <a:pt x="4330700" y="2603500"/>
                  <a:pt x="4330700" y="2247900"/>
                </a:cubicBezTo>
                <a:cubicBezTo>
                  <a:pt x="4330700" y="1892300"/>
                  <a:pt x="4394200" y="1612900"/>
                  <a:pt x="4483100" y="1612900"/>
                </a:cubicBezTo>
                <a:cubicBezTo>
                  <a:pt x="4572000" y="1612900"/>
                  <a:pt x="4648200" y="1460500"/>
                  <a:pt x="4648200" y="1282700"/>
                </a:cubicBezTo>
                <a:cubicBezTo>
                  <a:pt x="4648200" y="1117600"/>
                  <a:pt x="4572000" y="965200"/>
                  <a:pt x="4483100" y="965200"/>
                </a:cubicBezTo>
                <a:cubicBezTo>
                  <a:pt x="4394200" y="965200"/>
                  <a:pt x="4330700" y="889000"/>
                  <a:pt x="4330700" y="812800"/>
                </a:cubicBezTo>
                <a:cubicBezTo>
                  <a:pt x="4330700" y="723900"/>
                  <a:pt x="4038600" y="647700"/>
                  <a:pt x="3683000" y="647700"/>
                </a:cubicBezTo>
                <a:lnTo>
                  <a:pt x="2717800" y="647700"/>
                </a:lnTo>
                <a:cubicBezTo>
                  <a:pt x="2374900" y="647700"/>
                  <a:pt x="2082800" y="787400"/>
                  <a:pt x="2082800" y="965200"/>
                </a:cubicBezTo>
                <a:cubicBezTo>
                  <a:pt x="2082800" y="1143000"/>
                  <a:pt x="2006600" y="1282700"/>
                  <a:pt x="1917700" y="1282700"/>
                </a:cubicBezTo>
                <a:cubicBezTo>
                  <a:pt x="1828800" y="1282700"/>
                  <a:pt x="1765300" y="1574800"/>
                  <a:pt x="1765300" y="1930400"/>
                </a:cubicBezTo>
                <a:cubicBezTo>
                  <a:pt x="1765300" y="2286000"/>
                  <a:pt x="1689100" y="2565400"/>
                  <a:pt x="1600200" y="2565400"/>
                </a:cubicBezTo>
                <a:cubicBezTo>
                  <a:pt x="1511300" y="2565400"/>
                  <a:pt x="1435100" y="2794000"/>
                  <a:pt x="1435100" y="3048000"/>
                </a:cubicBezTo>
                <a:cubicBezTo>
                  <a:pt x="1435100" y="3314700"/>
                  <a:pt x="1371600" y="3530600"/>
                  <a:pt x="1282700" y="3530600"/>
                </a:cubicBezTo>
                <a:cubicBezTo>
                  <a:pt x="1193800" y="3530600"/>
                  <a:pt x="1117600" y="3822700"/>
                  <a:pt x="1117600" y="4178300"/>
                </a:cubicBezTo>
                <a:cubicBezTo>
                  <a:pt x="1117600" y="4533900"/>
                  <a:pt x="1041400" y="4813300"/>
                  <a:pt x="965200" y="4813300"/>
                </a:cubicBezTo>
                <a:cubicBezTo>
                  <a:pt x="876300" y="4813300"/>
                  <a:pt x="800100" y="5029200"/>
                  <a:pt x="800100" y="5295900"/>
                </a:cubicBezTo>
                <a:cubicBezTo>
                  <a:pt x="800100" y="5562600"/>
                  <a:pt x="622300" y="5778500"/>
                  <a:pt x="393700" y="5778500"/>
                </a:cubicBezTo>
                <a:cubicBezTo>
                  <a:pt x="177800" y="5778500"/>
                  <a:pt x="0" y="5562600"/>
                  <a:pt x="0" y="5295900"/>
                </a:cubicBezTo>
                <a:cubicBezTo>
                  <a:pt x="0" y="5029200"/>
                  <a:pt x="76200" y="4546600"/>
                  <a:pt x="165100" y="4216400"/>
                </a:cubicBezTo>
                <a:cubicBezTo>
                  <a:pt x="254000" y="3886200"/>
                  <a:pt x="342900" y="3378200"/>
                  <a:pt x="355600" y="3098800"/>
                </a:cubicBezTo>
                <a:cubicBezTo>
                  <a:pt x="381000" y="2806700"/>
                  <a:pt x="482600" y="2565400"/>
                  <a:pt x="596900" y="2565400"/>
                </a:cubicBezTo>
                <a:cubicBezTo>
                  <a:pt x="711200" y="2565400"/>
                  <a:pt x="800100" y="2324100"/>
                  <a:pt x="800100" y="2006600"/>
                </a:cubicBezTo>
                <a:cubicBezTo>
                  <a:pt x="800100" y="1701800"/>
                  <a:pt x="876300" y="1409700"/>
                  <a:pt x="965200" y="1346200"/>
                </a:cubicBezTo>
                <a:cubicBezTo>
                  <a:pt x="1041400" y="1295400"/>
                  <a:pt x="1117600" y="1041400"/>
                  <a:pt x="1117600" y="787400"/>
                </a:cubicBezTo>
                <a:cubicBezTo>
                  <a:pt x="1117600" y="165100"/>
                  <a:pt x="1320800" y="0"/>
                  <a:pt x="2082800" y="0"/>
                </a:cubicBezTo>
                <a:close/>
                <a:moveTo>
                  <a:pt x="5372100" y="5803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89" name="Freeform 16289"/>
          <p:cNvSpPr/>
          <p:nvPr/>
        </p:nvSpPr>
        <p:spPr>
          <a:xfrm rot="0" flipH="0" flipV="0">
            <a:off x="18655060" y="20129874"/>
            <a:ext cx="48742" cy="57912"/>
          </a:xfrm>
          <a:custGeom>
            <a:pathLst>
              <a:path w="5130800" h="6096000">
                <a:moveTo>
                  <a:pt x="5130800" y="1409700"/>
                </a:moveTo>
                <a:lnTo>
                  <a:pt x="5130800" y="2755900"/>
                </a:lnTo>
                <a:cubicBezTo>
                  <a:pt x="5130800" y="2997200"/>
                  <a:pt x="5067300" y="3200400"/>
                  <a:pt x="4978400" y="3200400"/>
                </a:cubicBezTo>
                <a:cubicBezTo>
                  <a:pt x="4889500" y="3200400"/>
                  <a:pt x="4813300" y="3416300"/>
                  <a:pt x="4813300" y="3657600"/>
                </a:cubicBezTo>
                <a:lnTo>
                  <a:pt x="4813300" y="3708400"/>
                </a:lnTo>
                <a:cubicBezTo>
                  <a:pt x="4813300" y="3962400"/>
                  <a:pt x="4737100" y="4165600"/>
                  <a:pt x="4660900" y="4165600"/>
                </a:cubicBezTo>
                <a:cubicBezTo>
                  <a:pt x="4572000" y="4165600"/>
                  <a:pt x="4495800" y="4318000"/>
                  <a:pt x="4495800" y="4483100"/>
                </a:cubicBezTo>
                <a:cubicBezTo>
                  <a:pt x="4495800" y="4660900"/>
                  <a:pt x="4419600" y="4813300"/>
                  <a:pt x="4330700" y="4813300"/>
                </a:cubicBezTo>
                <a:cubicBezTo>
                  <a:pt x="4241800" y="4813300"/>
                  <a:pt x="4178300" y="4953000"/>
                  <a:pt x="4178300" y="5130800"/>
                </a:cubicBezTo>
                <a:cubicBezTo>
                  <a:pt x="4178300" y="5308600"/>
                  <a:pt x="3975100" y="5549900"/>
                  <a:pt x="3746500" y="5651500"/>
                </a:cubicBezTo>
                <a:lnTo>
                  <a:pt x="3263900" y="5892800"/>
                </a:lnTo>
                <a:cubicBezTo>
                  <a:pt x="3022600" y="5994400"/>
                  <a:pt x="2628900" y="6096000"/>
                  <a:pt x="2374900" y="6096000"/>
                </a:cubicBezTo>
                <a:lnTo>
                  <a:pt x="1422400" y="6096000"/>
                </a:lnTo>
                <a:cubicBezTo>
                  <a:pt x="1168400" y="6096000"/>
                  <a:pt x="838200" y="5943600"/>
                  <a:pt x="673100" y="5753100"/>
                </a:cubicBezTo>
                <a:lnTo>
                  <a:pt x="292100" y="5334000"/>
                </a:lnTo>
                <a:cubicBezTo>
                  <a:pt x="139700" y="5143500"/>
                  <a:pt x="0" y="4787900"/>
                  <a:pt x="0" y="4546600"/>
                </a:cubicBezTo>
                <a:lnTo>
                  <a:pt x="0" y="4457700"/>
                </a:lnTo>
                <a:cubicBezTo>
                  <a:pt x="0" y="4216400"/>
                  <a:pt x="38100" y="3975100"/>
                  <a:pt x="88900" y="3924300"/>
                </a:cubicBezTo>
                <a:cubicBezTo>
                  <a:pt x="127000" y="3886200"/>
                  <a:pt x="177800" y="3644900"/>
                  <a:pt x="190500" y="3390900"/>
                </a:cubicBezTo>
                <a:lnTo>
                  <a:pt x="215900" y="3022600"/>
                </a:lnTo>
                <a:cubicBezTo>
                  <a:pt x="228600" y="2768600"/>
                  <a:pt x="330200" y="2565400"/>
                  <a:pt x="444500" y="2565400"/>
                </a:cubicBezTo>
                <a:cubicBezTo>
                  <a:pt x="558800" y="2565400"/>
                  <a:pt x="647700" y="2362200"/>
                  <a:pt x="647700" y="2108200"/>
                </a:cubicBezTo>
                <a:lnTo>
                  <a:pt x="647700" y="2057400"/>
                </a:lnTo>
                <a:cubicBezTo>
                  <a:pt x="647700" y="1803400"/>
                  <a:pt x="711200" y="1600200"/>
                  <a:pt x="8001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863600"/>
                  <a:pt x="1473200" y="355600"/>
                  <a:pt x="2082800" y="177800"/>
                </a:cubicBezTo>
                <a:lnTo>
                  <a:pt x="2171700" y="139700"/>
                </a:lnTo>
                <a:cubicBezTo>
                  <a:pt x="2438400" y="63500"/>
                  <a:pt x="2857500" y="0"/>
                  <a:pt x="3098800" y="0"/>
                </a:cubicBezTo>
                <a:lnTo>
                  <a:pt x="3390900" y="0"/>
                </a:lnTo>
                <a:cubicBezTo>
                  <a:pt x="3644900" y="0"/>
                  <a:pt x="3848100" y="63500"/>
                  <a:pt x="3848100" y="152400"/>
                </a:cubicBezTo>
                <a:cubicBezTo>
                  <a:pt x="3848100" y="241300"/>
                  <a:pt x="4000500" y="317500"/>
                  <a:pt x="4178300" y="317500"/>
                </a:cubicBezTo>
                <a:cubicBezTo>
                  <a:pt x="4635500" y="317500"/>
                  <a:pt x="5130800" y="889000"/>
                  <a:pt x="5130800" y="1409700"/>
                </a:cubicBezTo>
                <a:close/>
                <a:moveTo>
                  <a:pt x="4140200" y="6083300"/>
                </a:moveTo>
                <a:moveTo>
                  <a:pt x="1739900" y="5130800"/>
                </a:moveTo>
                <a:lnTo>
                  <a:pt x="2540000" y="5130800"/>
                </a:lnTo>
                <a:cubicBezTo>
                  <a:pt x="3149600" y="5130800"/>
                  <a:pt x="3530600" y="4876800"/>
                  <a:pt x="3530600" y="4483100"/>
                </a:cubicBezTo>
                <a:cubicBezTo>
                  <a:pt x="3530600" y="4318000"/>
                  <a:pt x="3606800" y="4165600"/>
                  <a:pt x="3695700" y="4165600"/>
                </a:cubicBezTo>
                <a:cubicBezTo>
                  <a:pt x="3784600" y="4165600"/>
                  <a:pt x="3848100" y="3962400"/>
                  <a:pt x="3848100" y="3708400"/>
                </a:cubicBezTo>
                <a:lnTo>
                  <a:pt x="3848100" y="3340100"/>
                </a:lnTo>
                <a:cubicBezTo>
                  <a:pt x="3848100" y="3086100"/>
                  <a:pt x="3924300" y="2882900"/>
                  <a:pt x="4013200" y="2882900"/>
                </a:cubicBezTo>
                <a:cubicBezTo>
                  <a:pt x="4102100" y="2882900"/>
                  <a:pt x="4178300" y="2679700"/>
                  <a:pt x="4178300" y="2425700"/>
                </a:cubicBezTo>
                <a:lnTo>
                  <a:pt x="4178300" y="1739900"/>
                </a:lnTo>
                <a:cubicBezTo>
                  <a:pt x="4178300" y="1155700"/>
                  <a:pt x="3975100" y="965200"/>
                  <a:pt x="3390900" y="965200"/>
                </a:cubicBezTo>
                <a:lnTo>
                  <a:pt x="2705100" y="965200"/>
                </a:lnTo>
                <a:cubicBezTo>
                  <a:pt x="2120900" y="965200"/>
                  <a:pt x="1612900" y="1473200"/>
                  <a:pt x="1612900" y="2057400"/>
                </a:cubicBezTo>
                <a:lnTo>
                  <a:pt x="1612900" y="2108200"/>
                </a:lnTo>
                <a:cubicBezTo>
                  <a:pt x="1612900" y="2362200"/>
                  <a:pt x="1511300" y="2565400"/>
                  <a:pt x="1409700" y="2565400"/>
                </a:cubicBezTo>
                <a:cubicBezTo>
                  <a:pt x="1295400" y="2565400"/>
                  <a:pt x="1193800" y="2768600"/>
                  <a:pt x="1168400" y="3009900"/>
                </a:cubicBezTo>
                <a:cubicBezTo>
                  <a:pt x="1143000" y="3251200"/>
                  <a:pt x="1104900" y="3657600"/>
                  <a:pt x="1066800" y="3924300"/>
                </a:cubicBezTo>
                <a:lnTo>
                  <a:pt x="1028700" y="4330700"/>
                </a:lnTo>
                <a:cubicBezTo>
                  <a:pt x="990600" y="4597400"/>
                  <a:pt x="1041400" y="4876800"/>
                  <a:pt x="1130300" y="4965700"/>
                </a:cubicBezTo>
                <a:cubicBezTo>
                  <a:pt x="1219200" y="5054600"/>
                  <a:pt x="1485900" y="5130800"/>
                  <a:pt x="1739900" y="5130800"/>
                </a:cubicBezTo>
                <a:close/>
                <a:moveTo>
                  <a:pt x="4191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90" name="Freeform 16290"/>
          <p:cNvSpPr/>
          <p:nvPr/>
        </p:nvSpPr>
        <p:spPr>
          <a:xfrm rot="0" flipH="0" flipV="0">
            <a:off x="18716707" y="20105865"/>
            <a:ext cx="49225" cy="82283"/>
          </a:xfrm>
          <a:custGeom>
            <a:pathLst>
              <a:path w="5181600" h="8661400">
                <a:moveTo>
                  <a:pt x="127000" y="5499100"/>
                </a:moveTo>
                <a:lnTo>
                  <a:pt x="1130300" y="1943100"/>
                </a:lnTo>
                <a:cubicBezTo>
                  <a:pt x="1193800" y="1701800"/>
                  <a:pt x="1346200" y="1333500"/>
                  <a:pt x="1460500" y="1117600"/>
                </a:cubicBezTo>
                <a:lnTo>
                  <a:pt x="1651000" y="736600"/>
                </a:lnTo>
                <a:cubicBezTo>
                  <a:pt x="1917700" y="228600"/>
                  <a:pt x="2463800" y="0"/>
                  <a:pt x="3429000" y="0"/>
                </a:cubicBezTo>
                <a:lnTo>
                  <a:pt x="3556000" y="0"/>
                </a:lnTo>
                <a:cubicBezTo>
                  <a:pt x="4305300" y="0"/>
                  <a:pt x="4813300" y="444500"/>
                  <a:pt x="4813300" y="1092200"/>
                </a:cubicBezTo>
                <a:lnTo>
                  <a:pt x="4813300" y="1625600"/>
                </a:lnTo>
                <a:cubicBezTo>
                  <a:pt x="4813300" y="1879600"/>
                  <a:pt x="4711700" y="2247900"/>
                  <a:pt x="4572000" y="2438400"/>
                </a:cubicBezTo>
                <a:cubicBezTo>
                  <a:pt x="4267200" y="2908300"/>
                  <a:pt x="4267200" y="2971800"/>
                  <a:pt x="4660900" y="3403600"/>
                </a:cubicBezTo>
                <a:cubicBezTo>
                  <a:pt x="5092700" y="3886200"/>
                  <a:pt x="5181600" y="4241800"/>
                  <a:pt x="5054600" y="4914900"/>
                </a:cubicBezTo>
                <a:lnTo>
                  <a:pt x="4927600" y="5600700"/>
                </a:lnTo>
                <a:cubicBezTo>
                  <a:pt x="4889500" y="5829300"/>
                  <a:pt x="4762500" y="6210300"/>
                  <a:pt x="4648200" y="6426200"/>
                </a:cubicBezTo>
                <a:lnTo>
                  <a:pt x="4064000" y="7607300"/>
                </a:lnTo>
                <a:cubicBezTo>
                  <a:pt x="3771900" y="8191500"/>
                  <a:pt x="2959100" y="8661400"/>
                  <a:pt x="2197100" y="8661400"/>
                </a:cubicBezTo>
                <a:lnTo>
                  <a:pt x="1739900" y="8661400"/>
                </a:lnTo>
                <a:cubicBezTo>
                  <a:pt x="1498600" y="8661400"/>
                  <a:pt x="1104900" y="8572500"/>
                  <a:pt x="889000" y="8470900"/>
                </a:cubicBezTo>
                <a:lnTo>
                  <a:pt x="749300" y="8407400"/>
                </a:lnTo>
                <a:cubicBezTo>
                  <a:pt x="254000" y="8178800"/>
                  <a:pt x="0" y="7772400"/>
                  <a:pt x="0" y="7188200"/>
                </a:cubicBezTo>
                <a:lnTo>
                  <a:pt x="0" y="6388100"/>
                </a:lnTo>
                <a:cubicBezTo>
                  <a:pt x="0" y="6134100"/>
                  <a:pt x="63500" y="5740400"/>
                  <a:pt x="127000" y="5499100"/>
                </a:cubicBezTo>
                <a:close/>
                <a:moveTo>
                  <a:pt x="2489200" y="8610600"/>
                </a:moveTo>
                <a:moveTo>
                  <a:pt x="2349500" y="1384300"/>
                </a:moveTo>
                <a:lnTo>
                  <a:pt x="2108200" y="1981200"/>
                </a:lnTo>
                <a:cubicBezTo>
                  <a:pt x="2006600" y="2209800"/>
                  <a:pt x="1930400" y="2476500"/>
                  <a:pt x="1930400" y="2565400"/>
                </a:cubicBezTo>
                <a:cubicBezTo>
                  <a:pt x="1930400" y="2654300"/>
                  <a:pt x="2057400" y="2730500"/>
                  <a:pt x="2209800" y="2730500"/>
                </a:cubicBezTo>
                <a:cubicBezTo>
                  <a:pt x="2362200" y="2730500"/>
                  <a:pt x="2705100" y="2654300"/>
                  <a:pt x="2959100" y="2578100"/>
                </a:cubicBezTo>
                <a:lnTo>
                  <a:pt x="3060700" y="2552700"/>
                </a:lnTo>
                <a:cubicBezTo>
                  <a:pt x="3657600" y="2362200"/>
                  <a:pt x="4013200" y="1955800"/>
                  <a:pt x="4013200" y="1485900"/>
                </a:cubicBezTo>
                <a:cubicBezTo>
                  <a:pt x="4013200" y="1130300"/>
                  <a:pt x="3810000" y="965200"/>
                  <a:pt x="3403600" y="965200"/>
                </a:cubicBezTo>
                <a:lnTo>
                  <a:pt x="2971800" y="965200"/>
                </a:lnTo>
                <a:cubicBezTo>
                  <a:pt x="2717800" y="965200"/>
                  <a:pt x="2451100" y="1143000"/>
                  <a:pt x="2349500" y="1384300"/>
                </a:cubicBezTo>
                <a:close/>
                <a:moveTo>
                  <a:pt x="6604000" y="8610600"/>
                </a:moveTo>
                <a:moveTo>
                  <a:pt x="3238500" y="3530600"/>
                </a:moveTo>
                <a:lnTo>
                  <a:pt x="2705100" y="3530600"/>
                </a:lnTo>
                <a:cubicBezTo>
                  <a:pt x="2451100" y="3530600"/>
                  <a:pt x="2108200" y="3670300"/>
                  <a:pt x="1930400" y="3848100"/>
                </a:cubicBezTo>
                <a:lnTo>
                  <a:pt x="1879600" y="3898900"/>
                </a:lnTo>
                <a:cubicBezTo>
                  <a:pt x="1524000" y="4254500"/>
                  <a:pt x="1308100" y="4660900"/>
                  <a:pt x="1155700" y="5295900"/>
                </a:cubicBezTo>
                <a:lnTo>
                  <a:pt x="1066800" y="5676900"/>
                </a:lnTo>
                <a:cubicBezTo>
                  <a:pt x="1016000" y="5905500"/>
                  <a:pt x="965200" y="6299200"/>
                  <a:pt x="965200" y="6553200"/>
                </a:cubicBezTo>
                <a:lnTo>
                  <a:pt x="965200" y="7086600"/>
                </a:lnTo>
                <a:cubicBezTo>
                  <a:pt x="965200" y="7645400"/>
                  <a:pt x="1016000" y="7696200"/>
                  <a:pt x="1587500" y="7696200"/>
                </a:cubicBezTo>
                <a:lnTo>
                  <a:pt x="2108200" y="7696200"/>
                </a:lnTo>
                <a:cubicBezTo>
                  <a:pt x="2349500" y="7696200"/>
                  <a:pt x="2717800" y="7569200"/>
                  <a:pt x="2921000" y="7416800"/>
                </a:cubicBezTo>
                <a:lnTo>
                  <a:pt x="3124200" y="7251700"/>
                </a:lnTo>
                <a:cubicBezTo>
                  <a:pt x="3327400" y="7099300"/>
                  <a:pt x="3556000" y="6781800"/>
                  <a:pt x="3632200" y="6565900"/>
                </a:cubicBezTo>
                <a:lnTo>
                  <a:pt x="3746500" y="6261100"/>
                </a:lnTo>
                <a:cubicBezTo>
                  <a:pt x="3822700" y="6032500"/>
                  <a:pt x="3924300" y="5676900"/>
                  <a:pt x="3987800" y="5448300"/>
                </a:cubicBezTo>
                <a:lnTo>
                  <a:pt x="4076700" y="5067300"/>
                </a:lnTo>
                <a:cubicBezTo>
                  <a:pt x="4229100" y="4406900"/>
                  <a:pt x="4191000" y="4025900"/>
                  <a:pt x="3937000" y="3771900"/>
                </a:cubicBezTo>
                <a:cubicBezTo>
                  <a:pt x="3797300" y="3632200"/>
                  <a:pt x="3492500" y="3530600"/>
                  <a:pt x="3238500" y="3530600"/>
                </a:cubicBezTo>
                <a:close/>
                <a:moveTo>
                  <a:pt x="4457700" y="861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91" name="Freeform 16291"/>
          <p:cNvSpPr/>
          <p:nvPr/>
        </p:nvSpPr>
        <p:spPr>
          <a:xfrm rot="0" flipH="0" flipV="0">
            <a:off x="18773289" y="20106106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92" name="Freeform 16292"/>
          <p:cNvSpPr/>
          <p:nvPr/>
        </p:nvSpPr>
        <p:spPr>
          <a:xfrm rot="0" flipH="0" flipV="0">
            <a:off x="18802482" y="20104417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93" name="Freeform 16293"/>
          <p:cNvSpPr/>
          <p:nvPr/>
        </p:nvSpPr>
        <p:spPr>
          <a:xfrm rot="0" flipH="0" flipV="0">
            <a:off x="18859064" y="2012999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94" name="Freeform 16294"/>
          <p:cNvSpPr/>
          <p:nvPr/>
        </p:nvSpPr>
        <p:spPr>
          <a:xfrm rot="0" flipH="0" flipV="0">
            <a:off x="18919506" y="20105141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95" name="Freeform 16295"/>
          <p:cNvSpPr/>
          <p:nvPr/>
        </p:nvSpPr>
        <p:spPr>
          <a:xfrm rot="0" flipH="0" flipV="0">
            <a:off x="18946889" y="20129512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96" name="Freeform 16296"/>
          <p:cNvSpPr/>
          <p:nvPr/>
        </p:nvSpPr>
        <p:spPr>
          <a:xfrm rot="0" flipH="0" flipV="0">
            <a:off x="18996956" y="20130115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97" name="Freeform 16297"/>
          <p:cNvSpPr/>
          <p:nvPr/>
        </p:nvSpPr>
        <p:spPr>
          <a:xfrm rot="0" flipH="0" flipV="0">
            <a:off x="19075132" y="20129633"/>
            <a:ext cx="45726" cy="57912"/>
          </a:xfrm>
          <a:custGeom>
            <a:pathLst>
              <a:path w="4813300" h="6096000">
                <a:moveTo>
                  <a:pt x="3213100" y="6096000"/>
                </a:moveTo>
                <a:lnTo>
                  <a:pt x="635000" y="6096000"/>
                </a:lnTo>
                <a:cubicBezTo>
                  <a:pt x="254000" y="6096000"/>
                  <a:pt x="0" y="5880100"/>
                  <a:pt x="0" y="5537200"/>
                </a:cubicBezTo>
                <a:cubicBezTo>
                  <a:pt x="0" y="5410200"/>
                  <a:pt x="76200" y="5168900"/>
                  <a:pt x="165100" y="5016500"/>
                </a:cubicBezTo>
                <a:cubicBezTo>
                  <a:pt x="241300" y="4864100"/>
                  <a:pt x="317500" y="4597400"/>
                  <a:pt x="317500" y="4419600"/>
                </a:cubicBezTo>
                <a:lnTo>
                  <a:pt x="317500" y="4343400"/>
                </a:lnTo>
                <a:cubicBezTo>
                  <a:pt x="317500" y="4165600"/>
                  <a:pt x="381000" y="3873500"/>
                  <a:pt x="457200" y="3708400"/>
                </a:cubicBezTo>
                <a:lnTo>
                  <a:pt x="825500" y="2806700"/>
                </a:lnTo>
                <a:cubicBezTo>
                  <a:pt x="901700" y="2628900"/>
                  <a:pt x="965200" y="2349500"/>
                  <a:pt x="965200" y="2171700"/>
                </a:cubicBezTo>
                <a:lnTo>
                  <a:pt x="965200" y="2095500"/>
                </a:lnTo>
                <a:cubicBezTo>
                  <a:pt x="965200" y="1917700"/>
                  <a:pt x="1003300" y="1638300"/>
                  <a:pt x="1066800" y="1460500"/>
                </a:cubicBezTo>
                <a:lnTo>
                  <a:pt x="1447800" y="304800"/>
                </a:lnTo>
                <a:cubicBezTo>
                  <a:pt x="1498600" y="139700"/>
                  <a:pt x="1676400" y="0"/>
                  <a:pt x="1866900" y="0"/>
                </a:cubicBezTo>
                <a:lnTo>
                  <a:pt x="1917700" y="0"/>
                </a:lnTo>
                <a:cubicBezTo>
                  <a:pt x="2120900" y="0"/>
                  <a:pt x="2247900" y="127000"/>
                  <a:pt x="2247900" y="330200"/>
                </a:cubicBezTo>
                <a:lnTo>
                  <a:pt x="2247900" y="812800"/>
                </a:lnTo>
                <a:cubicBezTo>
                  <a:pt x="2247900" y="990600"/>
                  <a:pt x="2171700" y="1219200"/>
                  <a:pt x="2082800" y="1333500"/>
                </a:cubicBezTo>
                <a:cubicBezTo>
                  <a:pt x="1993900" y="1435100"/>
                  <a:pt x="1879600" y="1689100"/>
                  <a:pt x="1854200" y="1879600"/>
                </a:cubicBezTo>
                <a:lnTo>
                  <a:pt x="1828800" y="1981200"/>
                </a:lnTo>
                <a:cubicBezTo>
                  <a:pt x="1727200" y="2527300"/>
                  <a:pt x="1739900" y="2578100"/>
                  <a:pt x="2082800" y="2578100"/>
                </a:cubicBezTo>
                <a:lnTo>
                  <a:pt x="3530600" y="2578100"/>
                </a:lnTo>
                <a:cubicBezTo>
                  <a:pt x="3708400" y="2578100"/>
                  <a:pt x="3987800" y="2628900"/>
                  <a:pt x="4140200" y="2705100"/>
                </a:cubicBezTo>
                <a:lnTo>
                  <a:pt x="4191000" y="2717800"/>
                </a:lnTo>
                <a:cubicBezTo>
                  <a:pt x="4356100" y="2794000"/>
                  <a:pt x="4495800" y="2933700"/>
                  <a:pt x="4495800" y="3035300"/>
                </a:cubicBezTo>
                <a:cubicBezTo>
                  <a:pt x="4495800" y="3136900"/>
                  <a:pt x="4559300" y="3213100"/>
                  <a:pt x="4648200" y="3213100"/>
                </a:cubicBezTo>
                <a:cubicBezTo>
                  <a:pt x="4737100" y="3213100"/>
                  <a:pt x="4813300" y="3352800"/>
                  <a:pt x="4813300" y="3530600"/>
                </a:cubicBezTo>
                <a:lnTo>
                  <a:pt x="4813300" y="4495800"/>
                </a:lnTo>
                <a:cubicBezTo>
                  <a:pt x="4813300" y="4673600"/>
                  <a:pt x="4737100" y="4864100"/>
                  <a:pt x="4648200" y="4927600"/>
                </a:cubicBezTo>
                <a:cubicBezTo>
                  <a:pt x="4559300" y="4978400"/>
                  <a:pt x="4445000" y="5156200"/>
                  <a:pt x="4406900" y="5321300"/>
                </a:cubicBezTo>
                <a:cubicBezTo>
                  <a:pt x="4318000" y="5689600"/>
                  <a:pt x="4241800" y="5765800"/>
                  <a:pt x="3860800" y="5854700"/>
                </a:cubicBezTo>
                <a:lnTo>
                  <a:pt x="3835400" y="5854700"/>
                </a:lnTo>
                <a:cubicBezTo>
                  <a:pt x="3670300" y="5905500"/>
                  <a:pt x="3530600" y="5969000"/>
                  <a:pt x="3530600" y="6019800"/>
                </a:cubicBezTo>
                <a:cubicBezTo>
                  <a:pt x="3530600" y="6057900"/>
                  <a:pt x="3378200" y="6096000"/>
                  <a:pt x="3213100" y="6096000"/>
                </a:cubicBezTo>
                <a:close/>
                <a:moveTo>
                  <a:pt x="-165100" y="6108700"/>
                </a:moveTo>
                <a:moveTo>
                  <a:pt x="965200" y="5143500"/>
                </a:moveTo>
                <a:lnTo>
                  <a:pt x="3213100" y="5143500"/>
                </a:lnTo>
                <a:cubicBezTo>
                  <a:pt x="3568700" y="5143500"/>
                  <a:pt x="3683000" y="5054600"/>
                  <a:pt x="3860800" y="4660900"/>
                </a:cubicBezTo>
                <a:lnTo>
                  <a:pt x="3886200" y="4610100"/>
                </a:lnTo>
                <a:cubicBezTo>
                  <a:pt x="3949700" y="4457700"/>
                  <a:pt x="4013200" y="4241800"/>
                  <a:pt x="4013200" y="4140200"/>
                </a:cubicBezTo>
                <a:cubicBezTo>
                  <a:pt x="4013200" y="3746500"/>
                  <a:pt x="3848100" y="3530600"/>
                  <a:pt x="3530600" y="3530600"/>
                </a:cubicBezTo>
                <a:lnTo>
                  <a:pt x="1689100" y="3530600"/>
                </a:lnTo>
                <a:cubicBezTo>
                  <a:pt x="1371600" y="3530600"/>
                  <a:pt x="1358900" y="3543300"/>
                  <a:pt x="1282700" y="3848100"/>
                </a:cubicBezTo>
                <a:close/>
                <a:moveTo>
                  <a:pt x="7874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98" name="Freeform 16298"/>
          <p:cNvSpPr/>
          <p:nvPr/>
        </p:nvSpPr>
        <p:spPr>
          <a:xfrm rot="0" flipH="0" flipV="0">
            <a:off x="19191642" y="20129633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299" name="Freeform 16299"/>
          <p:cNvSpPr/>
          <p:nvPr/>
        </p:nvSpPr>
        <p:spPr>
          <a:xfrm rot="0" flipH="0" flipV="0">
            <a:off x="19250595" y="20129874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00" name="Freeform 16300"/>
          <p:cNvSpPr/>
          <p:nvPr/>
        </p:nvSpPr>
        <p:spPr>
          <a:xfrm rot="0" flipH="0" flipV="0">
            <a:off x="19316786" y="20129029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01" name="Freeform 16301"/>
          <p:cNvSpPr/>
          <p:nvPr/>
        </p:nvSpPr>
        <p:spPr>
          <a:xfrm rot="0" flipH="0" flipV="0">
            <a:off x="19381649" y="20129633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02" name="Freeform 16302"/>
          <p:cNvSpPr/>
          <p:nvPr/>
        </p:nvSpPr>
        <p:spPr>
          <a:xfrm rot="0" flipH="0" flipV="0">
            <a:off x="19446875" y="20104899"/>
            <a:ext cx="49587" cy="82524"/>
          </a:xfrm>
          <a:custGeom>
            <a:pathLst>
              <a:path w="5219700" h="8686800">
                <a:moveTo>
                  <a:pt x="127000" y="5854700"/>
                </a:moveTo>
                <a:lnTo>
                  <a:pt x="1143000" y="2273300"/>
                </a:lnTo>
                <a:cubicBezTo>
                  <a:pt x="1206500" y="2032000"/>
                  <a:pt x="1346200" y="1663700"/>
                  <a:pt x="1447800" y="1447800"/>
                </a:cubicBezTo>
                <a:lnTo>
                  <a:pt x="1524000" y="1270000"/>
                </a:lnTo>
                <a:cubicBezTo>
                  <a:pt x="1765300" y="762000"/>
                  <a:pt x="2184400" y="355600"/>
                  <a:pt x="2540000" y="292100"/>
                </a:cubicBezTo>
                <a:cubicBezTo>
                  <a:pt x="2705100" y="266700"/>
                  <a:pt x="2882900" y="190500"/>
                  <a:pt x="2946400" y="139700"/>
                </a:cubicBezTo>
                <a:cubicBezTo>
                  <a:pt x="3086100" y="0"/>
                  <a:pt x="3771900" y="0"/>
                  <a:pt x="4114800" y="139700"/>
                </a:cubicBezTo>
                <a:cubicBezTo>
                  <a:pt x="4800600" y="406400"/>
                  <a:pt x="5067300" y="1028700"/>
                  <a:pt x="4876800" y="1917700"/>
                </a:cubicBezTo>
                <a:lnTo>
                  <a:pt x="4826000" y="2146300"/>
                </a:lnTo>
                <a:cubicBezTo>
                  <a:pt x="4775200" y="2387600"/>
                  <a:pt x="4673600" y="2590800"/>
                  <a:pt x="4610100" y="2590800"/>
                </a:cubicBezTo>
                <a:cubicBezTo>
                  <a:pt x="4394200" y="2590800"/>
                  <a:pt x="4483100" y="3225800"/>
                  <a:pt x="4737100" y="3517900"/>
                </a:cubicBezTo>
                <a:cubicBezTo>
                  <a:pt x="5143500" y="3962400"/>
                  <a:pt x="5219700" y="4356100"/>
                  <a:pt x="5029200" y="5105400"/>
                </a:cubicBezTo>
                <a:lnTo>
                  <a:pt x="4787900" y="6108700"/>
                </a:lnTo>
                <a:cubicBezTo>
                  <a:pt x="4724400" y="6337300"/>
                  <a:pt x="4610100" y="6705600"/>
                  <a:pt x="4533900" y="6934200"/>
                </a:cubicBezTo>
                <a:lnTo>
                  <a:pt x="4406900" y="7251700"/>
                </a:lnTo>
                <a:cubicBezTo>
                  <a:pt x="4318000" y="7467600"/>
                  <a:pt x="4102100" y="7797800"/>
                  <a:pt x="3924300" y="7975600"/>
                </a:cubicBezTo>
                <a:lnTo>
                  <a:pt x="3543300" y="8369300"/>
                </a:lnTo>
                <a:cubicBezTo>
                  <a:pt x="3365500" y="8547100"/>
                  <a:pt x="3022600" y="8686800"/>
                  <a:pt x="2768600" y="8686800"/>
                </a:cubicBezTo>
                <a:lnTo>
                  <a:pt x="1257300" y="8686800"/>
                </a:lnTo>
                <a:cubicBezTo>
                  <a:pt x="520700" y="8686800"/>
                  <a:pt x="0" y="8064500"/>
                  <a:pt x="0" y="7188200"/>
                </a:cubicBezTo>
                <a:lnTo>
                  <a:pt x="0" y="6743700"/>
                </a:lnTo>
                <a:cubicBezTo>
                  <a:pt x="0" y="6489700"/>
                  <a:pt x="63500" y="6083300"/>
                  <a:pt x="127000" y="5854700"/>
                </a:cubicBezTo>
                <a:close/>
                <a:moveTo>
                  <a:pt x="2235200" y="8712200"/>
                </a:moveTo>
                <a:moveTo>
                  <a:pt x="2222500" y="1905000"/>
                </a:moveTo>
                <a:cubicBezTo>
                  <a:pt x="2146300" y="2108200"/>
                  <a:pt x="2082800" y="2413000"/>
                  <a:pt x="2082800" y="2590800"/>
                </a:cubicBezTo>
                <a:cubicBezTo>
                  <a:pt x="2082800" y="2768600"/>
                  <a:pt x="2171700" y="2908300"/>
                  <a:pt x="2286000" y="2908300"/>
                </a:cubicBezTo>
                <a:cubicBezTo>
                  <a:pt x="2400300" y="2908300"/>
                  <a:pt x="2705100" y="2844800"/>
                  <a:pt x="2959100" y="2768600"/>
                </a:cubicBezTo>
                <a:lnTo>
                  <a:pt x="3060700" y="2743200"/>
                </a:lnTo>
                <a:cubicBezTo>
                  <a:pt x="3746500" y="2527300"/>
                  <a:pt x="4013200" y="2235200"/>
                  <a:pt x="4013200" y="1676400"/>
                </a:cubicBezTo>
                <a:cubicBezTo>
                  <a:pt x="4013200" y="1155700"/>
                  <a:pt x="3860800" y="990600"/>
                  <a:pt x="3390900" y="990600"/>
                </a:cubicBezTo>
                <a:lnTo>
                  <a:pt x="3340100" y="990600"/>
                </a:lnTo>
                <a:cubicBezTo>
                  <a:pt x="2844800" y="990600"/>
                  <a:pt x="2425700" y="1333500"/>
                  <a:pt x="2222500" y="1905000"/>
                </a:cubicBezTo>
                <a:close/>
                <a:moveTo>
                  <a:pt x="6184900" y="8712200"/>
                </a:moveTo>
                <a:moveTo>
                  <a:pt x="1079500" y="6413500"/>
                </a:moveTo>
                <a:lnTo>
                  <a:pt x="1003300" y="7302500"/>
                </a:lnTo>
                <a:cubicBezTo>
                  <a:pt x="977900" y="7556500"/>
                  <a:pt x="1066800" y="7823200"/>
                  <a:pt x="1206500" y="7899400"/>
                </a:cubicBezTo>
                <a:cubicBezTo>
                  <a:pt x="1524000" y="8089900"/>
                  <a:pt x="2057400" y="8089900"/>
                  <a:pt x="2628900" y="7874000"/>
                </a:cubicBezTo>
                <a:lnTo>
                  <a:pt x="2692400" y="7861300"/>
                </a:lnTo>
                <a:cubicBezTo>
                  <a:pt x="2959100" y="7759700"/>
                  <a:pt x="3251200" y="7505700"/>
                  <a:pt x="3352800" y="7289800"/>
                </a:cubicBezTo>
                <a:lnTo>
                  <a:pt x="3695700" y="6616700"/>
                </a:lnTo>
                <a:cubicBezTo>
                  <a:pt x="3873500" y="6223000"/>
                  <a:pt x="3937000" y="5969000"/>
                  <a:pt x="4064000" y="4914900"/>
                </a:cubicBezTo>
                <a:lnTo>
                  <a:pt x="4114800" y="4521200"/>
                </a:lnTo>
                <a:cubicBezTo>
                  <a:pt x="4140200" y="4254500"/>
                  <a:pt x="4064000" y="3924300"/>
                  <a:pt x="3937000" y="3797300"/>
                </a:cubicBezTo>
                <a:cubicBezTo>
                  <a:pt x="3797300" y="3670300"/>
                  <a:pt x="3492500" y="3556000"/>
                  <a:pt x="3238500" y="3556000"/>
                </a:cubicBezTo>
                <a:lnTo>
                  <a:pt x="3098800" y="3556000"/>
                </a:lnTo>
                <a:cubicBezTo>
                  <a:pt x="2438400" y="3556000"/>
                  <a:pt x="1841500" y="3860800"/>
                  <a:pt x="1625600" y="4318000"/>
                </a:cubicBezTo>
                <a:lnTo>
                  <a:pt x="1447800" y="4673600"/>
                </a:lnTo>
                <a:cubicBezTo>
                  <a:pt x="1193800" y="5181600"/>
                  <a:pt x="1193800" y="5181600"/>
                  <a:pt x="1079500" y="6413500"/>
                </a:cubicBezTo>
                <a:close/>
                <a:moveTo>
                  <a:pt x="1676400" y="8712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03" name="Freeform 16303"/>
          <p:cNvSpPr/>
          <p:nvPr/>
        </p:nvSpPr>
        <p:spPr>
          <a:xfrm rot="0" flipH="0" flipV="0">
            <a:off x="19504862" y="20129633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04" name="Freeform 16304"/>
          <p:cNvSpPr/>
          <p:nvPr/>
        </p:nvSpPr>
        <p:spPr>
          <a:xfrm rot="0" flipH="0" flipV="0">
            <a:off x="19570450" y="2012999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05" name="Freeform 16305"/>
          <p:cNvSpPr/>
          <p:nvPr/>
        </p:nvSpPr>
        <p:spPr>
          <a:xfrm rot="0" flipH="0" flipV="0">
            <a:off x="19629885" y="2012999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06" name="Freeform 16306"/>
          <p:cNvSpPr/>
          <p:nvPr/>
        </p:nvSpPr>
        <p:spPr>
          <a:xfrm rot="0" flipH="0" flipV="0">
            <a:off x="19689560" y="20129874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07" name="Freeform 16307"/>
          <p:cNvSpPr/>
          <p:nvPr/>
        </p:nvSpPr>
        <p:spPr>
          <a:xfrm rot="0" flipH="0" flipV="0">
            <a:off x="19806831" y="20132528"/>
            <a:ext cx="53327" cy="54895"/>
          </a:xfrm>
          <a:custGeom>
            <a:pathLst>
              <a:path w="5613400" h="5778500">
                <a:moveTo>
                  <a:pt x="2082800" y="0"/>
                </a:moveTo>
                <a:lnTo>
                  <a:pt x="4483100" y="0"/>
                </a:lnTo>
                <a:cubicBezTo>
                  <a:pt x="5245100" y="0"/>
                  <a:pt x="5295900" y="38100"/>
                  <a:pt x="5295900" y="571500"/>
                </a:cubicBezTo>
                <a:cubicBezTo>
                  <a:pt x="5295900" y="787400"/>
                  <a:pt x="5359400" y="965200"/>
                  <a:pt x="5448300" y="965200"/>
                </a:cubicBezTo>
                <a:cubicBezTo>
                  <a:pt x="5537200" y="965200"/>
                  <a:pt x="5613400" y="1041400"/>
                  <a:pt x="5613400" y="1130300"/>
                </a:cubicBezTo>
                <a:cubicBezTo>
                  <a:pt x="5613400" y="1219200"/>
                  <a:pt x="5537200" y="1333500"/>
                  <a:pt x="5448300" y="1384300"/>
                </a:cubicBezTo>
                <a:cubicBezTo>
                  <a:pt x="5359400" y="1447800"/>
                  <a:pt x="5295900" y="1727200"/>
                  <a:pt x="5295900" y="2032000"/>
                </a:cubicBezTo>
                <a:cubicBezTo>
                  <a:pt x="5295900" y="2324100"/>
                  <a:pt x="5219700" y="2565400"/>
                  <a:pt x="5130800" y="2565400"/>
                </a:cubicBezTo>
                <a:cubicBezTo>
                  <a:pt x="5041900" y="2565400"/>
                  <a:pt x="4965700" y="2857500"/>
                  <a:pt x="4965700" y="3213100"/>
                </a:cubicBezTo>
                <a:cubicBezTo>
                  <a:pt x="4965700" y="3568700"/>
                  <a:pt x="4902200" y="3860800"/>
                  <a:pt x="4813300" y="3860800"/>
                </a:cubicBezTo>
                <a:cubicBezTo>
                  <a:pt x="4724400" y="3860800"/>
                  <a:pt x="4648200" y="4140200"/>
                  <a:pt x="4648200" y="4495800"/>
                </a:cubicBezTo>
                <a:cubicBezTo>
                  <a:pt x="4648200" y="4851400"/>
                  <a:pt x="4572000" y="5143500"/>
                  <a:pt x="4483100" y="5143500"/>
                </a:cubicBezTo>
                <a:cubicBezTo>
                  <a:pt x="4394200" y="5143500"/>
                  <a:pt x="4330700" y="5283200"/>
                  <a:pt x="4330700" y="5461000"/>
                </a:cubicBezTo>
                <a:cubicBezTo>
                  <a:pt x="4330700" y="5638800"/>
                  <a:pt x="4178300" y="5778500"/>
                  <a:pt x="4013200" y="5778500"/>
                </a:cubicBezTo>
                <a:cubicBezTo>
                  <a:pt x="3835400" y="5778500"/>
                  <a:pt x="3619500" y="5702300"/>
                  <a:pt x="3530600" y="5613400"/>
                </a:cubicBezTo>
                <a:cubicBezTo>
                  <a:pt x="3441700" y="5537200"/>
                  <a:pt x="3365500" y="5422900"/>
                  <a:pt x="3365500" y="5384800"/>
                </a:cubicBezTo>
                <a:cubicBezTo>
                  <a:pt x="3365500" y="5334000"/>
                  <a:pt x="3441700" y="5257800"/>
                  <a:pt x="3530600" y="5194300"/>
                </a:cubicBezTo>
                <a:cubicBezTo>
                  <a:pt x="3619500" y="5143500"/>
                  <a:pt x="3683000" y="4889500"/>
                  <a:pt x="3683000" y="4635500"/>
                </a:cubicBezTo>
                <a:cubicBezTo>
                  <a:pt x="3683000" y="4381500"/>
                  <a:pt x="3759200" y="4127500"/>
                  <a:pt x="3848100" y="4076700"/>
                </a:cubicBezTo>
                <a:cubicBezTo>
                  <a:pt x="3937000" y="4025900"/>
                  <a:pt x="4013200" y="3733800"/>
                  <a:pt x="4013200" y="3429000"/>
                </a:cubicBezTo>
                <a:cubicBezTo>
                  <a:pt x="4013200" y="3136900"/>
                  <a:pt x="4076700" y="2895600"/>
                  <a:pt x="4165600" y="2895600"/>
                </a:cubicBezTo>
                <a:cubicBezTo>
                  <a:pt x="4254500" y="2895600"/>
                  <a:pt x="4330700" y="2603500"/>
                  <a:pt x="4330700" y="2247900"/>
                </a:cubicBezTo>
                <a:cubicBezTo>
                  <a:pt x="4330700" y="1892300"/>
                  <a:pt x="4394200" y="1612900"/>
                  <a:pt x="4483100" y="1612900"/>
                </a:cubicBezTo>
                <a:cubicBezTo>
                  <a:pt x="4572000" y="1612900"/>
                  <a:pt x="4648200" y="1460500"/>
                  <a:pt x="4648200" y="1282700"/>
                </a:cubicBezTo>
                <a:cubicBezTo>
                  <a:pt x="4648200" y="1117600"/>
                  <a:pt x="4572000" y="965200"/>
                  <a:pt x="4483100" y="965200"/>
                </a:cubicBezTo>
                <a:cubicBezTo>
                  <a:pt x="4394200" y="965200"/>
                  <a:pt x="4330700" y="889000"/>
                  <a:pt x="4330700" y="812800"/>
                </a:cubicBezTo>
                <a:cubicBezTo>
                  <a:pt x="4330700" y="723900"/>
                  <a:pt x="4038600" y="647700"/>
                  <a:pt x="3683000" y="647700"/>
                </a:cubicBezTo>
                <a:lnTo>
                  <a:pt x="2717800" y="647700"/>
                </a:lnTo>
                <a:cubicBezTo>
                  <a:pt x="2374900" y="647700"/>
                  <a:pt x="2082800" y="787400"/>
                  <a:pt x="2082800" y="965200"/>
                </a:cubicBezTo>
                <a:cubicBezTo>
                  <a:pt x="2082800" y="1143000"/>
                  <a:pt x="2006600" y="1282700"/>
                  <a:pt x="1917700" y="1282700"/>
                </a:cubicBezTo>
                <a:cubicBezTo>
                  <a:pt x="1828800" y="1282700"/>
                  <a:pt x="1765300" y="1574800"/>
                  <a:pt x="1765300" y="1930400"/>
                </a:cubicBezTo>
                <a:cubicBezTo>
                  <a:pt x="1765300" y="2286000"/>
                  <a:pt x="1689100" y="2565400"/>
                  <a:pt x="1600200" y="2565400"/>
                </a:cubicBezTo>
                <a:cubicBezTo>
                  <a:pt x="1511300" y="2565400"/>
                  <a:pt x="1435100" y="2794000"/>
                  <a:pt x="1435100" y="3048000"/>
                </a:cubicBezTo>
                <a:cubicBezTo>
                  <a:pt x="1435100" y="3314700"/>
                  <a:pt x="1371600" y="3530600"/>
                  <a:pt x="1282700" y="3530600"/>
                </a:cubicBezTo>
                <a:cubicBezTo>
                  <a:pt x="1193800" y="3530600"/>
                  <a:pt x="1117600" y="3822700"/>
                  <a:pt x="1117600" y="4178300"/>
                </a:cubicBezTo>
                <a:cubicBezTo>
                  <a:pt x="1117600" y="4533900"/>
                  <a:pt x="1041400" y="4813300"/>
                  <a:pt x="965200" y="4813300"/>
                </a:cubicBezTo>
                <a:cubicBezTo>
                  <a:pt x="876300" y="4813300"/>
                  <a:pt x="800100" y="5029200"/>
                  <a:pt x="800100" y="5295900"/>
                </a:cubicBezTo>
                <a:cubicBezTo>
                  <a:pt x="800100" y="5562600"/>
                  <a:pt x="622300" y="5778500"/>
                  <a:pt x="393700" y="5778500"/>
                </a:cubicBezTo>
                <a:cubicBezTo>
                  <a:pt x="177800" y="5778500"/>
                  <a:pt x="0" y="5562600"/>
                  <a:pt x="0" y="5295900"/>
                </a:cubicBezTo>
                <a:cubicBezTo>
                  <a:pt x="0" y="5029200"/>
                  <a:pt x="76200" y="4546600"/>
                  <a:pt x="165100" y="4216400"/>
                </a:cubicBezTo>
                <a:cubicBezTo>
                  <a:pt x="254000" y="3886200"/>
                  <a:pt x="342900" y="3378200"/>
                  <a:pt x="355600" y="3098800"/>
                </a:cubicBezTo>
                <a:cubicBezTo>
                  <a:pt x="381000" y="2806700"/>
                  <a:pt x="482600" y="2565400"/>
                  <a:pt x="596900" y="2565400"/>
                </a:cubicBezTo>
                <a:cubicBezTo>
                  <a:pt x="711200" y="2565400"/>
                  <a:pt x="800100" y="2324100"/>
                  <a:pt x="800100" y="2006600"/>
                </a:cubicBezTo>
                <a:cubicBezTo>
                  <a:pt x="800100" y="1701800"/>
                  <a:pt x="876300" y="1409700"/>
                  <a:pt x="965200" y="1346200"/>
                </a:cubicBezTo>
                <a:cubicBezTo>
                  <a:pt x="1041400" y="1295400"/>
                  <a:pt x="1117600" y="1041400"/>
                  <a:pt x="1117600" y="787400"/>
                </a:cubicBezTo>
                <a:cubicBezTo>
                  <a:pt x="1117600" y="165100"/>
                  <a:pt x="1320800" y="0"/>
                  <a:pt x="2082800" y="0"/>
                </a:cubicBezTo>
                <a:close/>
                <a:moveTo>
                  <a:pt x="5372100" y="5803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08" name="Freeform 16308"/>
          <p:cNvSpPr/>
          <p:nvPr/>
        </p:nvSpPr>
        <p:spPr>
          <a:xfrm rot="0" flipH="0" flipV="0">
            <a:off x="19858816" y="20129753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09" name="Freeform 16309"/>
          <p:cNvSpPr/>
          <p:nvPr/>
        </p:nvSpPr>
        <p:spPr>
          <a:xfrm rot="0" flipH="0" flipV="0">
            <a:off x="19929139" y="20129753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10" name="Freeform 16310"/>
          <p:cNvSpPr/>
          <p:nvPr/>
        </p:nvSpPr>
        <p:spPr>
          <a:xfrm rot="0" flipH="0" flipV="0">
            <a:off x="19985830" y="20129753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11" name="Freeform 16311"/>
          <p:cNvSpPr/>
          <p:nvPr/>
        </p:nvSpPr>
        <p:spPr>
          <a:xfrm rot="0" flipH="0" flipV="0">
            <a:off x="20044331" y="20130718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12" name="Freeform 16312"/>
          <p:cNvSpPr/>
          <p:nvPr/>
        </p:nvSpPr>
        <p:spPr>
          <a:xfrm rot="0" flipH="0" flipV="0">
            <a:off x="20103795" y="20130115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13" name="Freeform 16313"/>
          <p:cNvSpPr/>
          <p:nvPr/>
        </p:nvSpPr>
        <p:spPr>
          <a:xfrm rot="0" flipH="0" flipV="0">
            <a:off x="20178703" y="20129633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14" name="Freeform 16314"/>
          <p:cNvSpPr/>
          <p:nvPr/>
        </p:nvSpPr>
        <p:spPr>
          <a:xfrm rot="0" flipH="0" flipV="0">
            <a:off x="20291463" y="20132528"/>
            <a:ext cx="53327" cy="54895"/>
          </a:xfrm>
          <a:custGeom>
            <a:pathLst>
              <a:path w="5613400" h="5778500">
                <a:moveTo>
                  <a:pt x="2082800" y="0"/>
                </a:moveTo>
                <a:lnTo>
                  <a:pt x="4483100" y="0"/>
                </a:lnTo>
                <a:cubicBezTo>
                  <a:pt x="5245100" y="0"/>
                  <a:pt x="5295900" y="38100"/>
                  <a:pt x="5295900" y="571500"/>
                </a:cubicBezTo>
                <a:cubicBezTo>
                  <a:pt x="5295900" y="787400"/>
                  <a:pt x="5359400" y="965200"/>
                  <a:pt x="5448300" y="965200"/>
                </a:cubicBezTo>
                <a:cubicBezTo>
                  <a:pt x="5537200" y="965200"/>
                  <a:pt x="5613400" y="1041400"/>
                  <a:pt x="5613400" y="1130300"/>
                </a:cubicBezTo>
                <a:cubicBezTo>
                  <a:pt x="5613400" y="1219200"/>
                  <a:pt x="5537200" y="1333500"/>
                  <a:pt x="5448300" y="1384300"/>
                </a:cubicBezTo>
                <a:cubicBezTo>
                  <a:pt x="5359400" y="1447800"/>
                  <a:pt x="5295900" y="1727200"/>
                  <a:pt x="5295900" y="2032000"/>
                </a:cubicBezTo>
                <a:cubicBezTo>
                  <a:pt x="5295900" y="2324100"/>
                  <a:pt x="5219700" y="2565400"/>
                  <a:pt x="5130800" y="2565400"/>
                </a:cubicBezTo>
                <a:cubicBezTo>
                  <a:pt x="5041900" y="2565400"/>
                  <a:pt x="4965700" y="2857500"/>
                  <a:pt x="4965700" y="3213100"/>
                </a:cubicBezTo>
                <a:cubicBezTo>
                  <a:pt x="4965700" y="3568700"/>
                  <a:pt x="4902200" y="3860800"/>
                  <a:pt x="4813300" y="3860800"/>
                </a:cubicBezTo>
                <a:cubicBezTo>
                  <a:pt x="4724400" y="3860800"/>
                  <a:pt x="4648200" y="4140200"/>
                  <a:pt x="4648200" y="4495800"/>
                </a:cubicBezTo>
                <a:cubicBezTo>
                  <a:pt x="4648200" y="4851400"/>
                  <a:pt x="4572000" y="5143500"/>
                  <a:pt x="4483100" y="5143500"/>
                </a:cubicBezTo>
                <a:cubicBezTo>
                  <a:pt x="4394200" y="5143500"/>
                  <a:pt x="4330700" y="5283200"/>
                  <a:pt x="4330700" y="5461000"/>
                </a:cubicBezTo>
                <a:cubicBezTo>
                  <a:pt x="4330700" y="5638800"/>
                  <a:pt x="4178300" y="5778500"/>
                  <a:pt x="4013200" y="5778500"/>
                </a:cubicBezTo>
                <a:cubicBezTo>
                  <a:pt x="3835400" y="5778500"/>
                  <a:pt x="3619500" y="5702300"/>
                  <a:pt x="3530600" y="5613400"/>
                </a:cubicBezTo>
                <a:cubicBezTo>
                  <a:pt x="3441700" y="5537200"/>
                  <a:pt x="3365500" y="5422900"/>
                  <a:pt x="3365500" y="5384800"/>
                </a:cubicBezTo>
                <a:cubicBezTo>
                  <a:pt x="3365500" y="5334000"/>
                  <a:pt x="3441700" y="5257800"/>
                  <a:pt x="3530600" y="5194300"/>
                </a:cubicBezTo>
                <a:cubicBezTo>
                  <a:pt x="3619500" y="5143500"/>
                  <a:pt x="3683000" y="4889500"/>
                  <a:pt x="3683000" y="4635500"/>
                </a:cubicBezTo>
                <a:cubicBezTo>
                  <a:pt x="3683000" y="4381500"/>
                  <a:pt x="3759200" y="4127500"/>
                  <a:pt x="3848100" y="4076700"/>
                </a:cubicBezTo>
                <a:cubicBezTo>
                  <a:pt x="3937000" y="4025900"/>
                  <a:pt x="4013200" y="3733800"/>
                  <a:pt x="4013200" y="3429000"/>
                </a:cubicBezTo>
                <a:cubicBezTo>
                  <a:pt x="4013200" y="3136900"/>
                  <a:pt x="4076700" y="2895600"/>
                  <a:pt x="4165600" y="2895600"/>
                </a:cubicBezTo>
                <a:cubicBezTo>
                  <a:pt x="4254500" y="2895600"/>
                  <a:pt x="4330700" y="2603500"/>
                  <a:pt x="4330700" y="2247900"/>
                </a:cubicBezTo>
                <a:cubicBezTo>
                  <a:pt x="4330700" y="1892300"/>
                  <a:pt x="4394200" y="1612900"/>
                  <a:pt x="4483100" y="1612900"/>
                </a:cubicBezTo>
                <a:cubicBezTo>
                  <a:pt x="4572000" y="1612900"/>
                  <a:pt x="4648200" y="1460500"/>
                  <a:pt x="4648200" y="1282700"/>
                </a:cubicBezTo>
                <a:cubicBezTo>
                  <a:pt x="4648200" y="1117600"/>
                  <a:pt x="4572000" y="965200"/>
                  <a:pt x="4483100" y="965200"/>
                </a:cubicBezTo>
                <a:cubicBezTo>
                  <a:pt x="4394200" y="965200"/>
                  <a:pt x="4330700" y="889000"/>
                  <a:pt x="4330700" y="812800"/>
                </a:cubicBezTo>
                <a:cubicBezTo>
                  <a:pt x="4330700" y="723900"/>
                  <a:pt x="4038600" y="647700"/>
                  <a:pt x="3683000" y="647700"/>
                </a:cubicBezTo>
                <a:lnTo>
                  <a:pt x="2717800" y="647700"/>
                </a:lnTo>
                <a:cubicBezTo>
                  <a:pt x="2374900" y="647700"/>
                  <a:pt x="2082800" y="787400"/>
                  <a:pt x="2082800" y="965200"/>
                </a:cubicBezTo>
                <a:cubicBezTo>
                  <a:pt x="2082800" y="1143000"/>
                  <a:pt x="2006600" y="1282700"/>
                  <a:pt x="1917700" y="1282700"/>
                </a:cubicBezTo>
                <a:cubicBezTo>
                  <a:pt x="1828800" y="1282700"/>
                  <a:pt x="1765300" y="1574800"/>
                  <a:pt x="1765300" y="1930400"/>
                </a:cubicBezTo>
                <a:cubicBezTo>
                  <a:pt x="1765300" y="2286000"/>
                  <a:pt x="1689100" y="2565400"/>
                  <a:pt x="1600200" y="2565400"/>
                </a:cubicBezTo>
                <a:cubicBezTo>
                  <a:pt x="1511300" y="2565400"/>
                  <a:pt x="1435100" y="2794000"/>
                  <a:pt x="1435100" y="3048000"/>
                </a:cubicBezTo>
                <a:cubicBezTo>
                  <a:pt x="1435100" y="3314700"/>
                  <a:pt x="1371600" y="3530600"/>
                  <a:pt x="1282700" y="3530600"/>
                </a:cubicBezTo>
                <a:cubicBezTo>
                  <a:pt x="1193800" y="3530600"/>
                  <a:pt x="1117600" y="3822700"/>
                  <a:pt x="1117600" y="4178300"/>
                </a:cubicBezTo>
                <a:cubicBezTo>
                  <a:pt x="1117600" y="4533900"/>
                  <a:pt x="1041400" y="4813300"/>
                  <a:pt x="965200" y="4813300"/>
                </a:cubicBezTo>
                <a:cubicBezTo>
                  <a:pt x="876300" y="4813300"/>
                  <a:pt x="800100" y="5029200"/>
                  <a:pt x="800100" y="5295900"/>
                </a:cubicBezTo>
                <a:cubicBezTo>
                  <a:pt x="800100" y="5562600"/>
                  <a:pt x="622300" y="5778500"/>
                  <a:pt x="393700" y="5778500"/>
                </a:cubicBezTo>
                <a:cubicBezTo>
                  <a:pt x="177800" y="5778500"/>
                  <a:pt x="0" y="5562600"/>
                  <a:pt x="0" y="5295900"/>
                </a:cubicBezTo>
                <a:cubicBezTo>
                  <a:pt x="0" y="5029200"/>
                  <a:pt x="76200" y="4546600"/>
                  <a:pt x="165100" y="4216400"/>
                </a:cubicBezTo>
                <a:cubicBezTo>
                  <a:pt x="254000" y="3886200"/>
                  <a:pt x="342900" y="3378200"/>
                  <a:pt x="355600" y="3098800"/>
                </a:cubicBezTo>
                <a:cubicBezTo>
                  <a:pt x="381000" y="2806700"/>
                  <a:pt x="482600" y="2565400"/>
                  <a:pt x="596900" y="2565400"/>
                </a:cubicBezTo>
                <a:cubicBezTo>
                  <a:pt x="711200" y="2565400"/>
                  <a:pt x="800100" y="2324100"/>
                  <a:pt x="800100" y="2006600"/>
                </a:cubicBezTo>
                <a:cubicBezTo>
                  <a:pt x="800100" y="1701800"/>
                  <a:pt x="876300" y="1409700"/>
                  <a:pt x="965200" y="1346200"/>
                </a:cubicBezTo>
                <a:cubicBezTo>
                  <a:pt x="1041400" y="1295400"/>
                  <a:pt x="1117600" y="1041400"/>
                  <a:pt x="1117600" y="787400"/>
                </a:cubicBezTo>
                <a:cubicBezTo>
                  <a:pt x="1117600" y="165100"/>
                  <a:pt x="1320800" y="0"/>
                  <a:pt x="2082800" y="0"/>
                </a:cubicBezTo>
                <a:close/>
                <a:moveTo>
                  <a:pt x="5372100" y="5803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15" name="Freeform 16315"/>
          <p:cNvSpPr/>
          <p:nvPr/>
        </p:nvSpPr>
        <p:spPr>
          <a:xfrm rot="0" flipH="0" flipV="0">
            <a:off x="20343035" y="20129874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16" name="Freeform 16316"/>
          <p:cNvSpPr/>
          <p:nvPr/>
        </p:nvSpPr>
        <p:spPr>
          <a:xfrm rot="0" flipH="0" flipV="0">
            <a:off x="20410292" y="20129995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17" name="Freeform 16317"/>
          <p:cNvSpPr/>
          <p:nvPr/>
        </p:nvSpPr>
        <p:spPr>
          <a:xfrm rot="0" flipH="0" flipV="0">
            <a:off x="20519878" y="20129995"/>
            <a:ext cx="56584" cy="82283"/>
          </a:xfrm>
          <a:custGeom>
            <a:pathLst>
              <a:path w="5956300" h="8661400">
                <a:moveTo>
                  <a:pt x="5867400" y="1270000"/>
                </a:moveTo>
                <a:lnTo>
                  <a:pt x="4305300" y="6997700"/>
                </a:lnTo>
                <a:cubicBezTo>
                  <a:pt x="4229100" y="7289800"/>
                  <a:pt x="3924300" y="7797800"/>
                  <a:pt x="3695700" y="8026400"/>
                </a:cubicBezTo>
                <a:lnTo>
                  <a:pt x="3619500" y="8115300"/>
                </a:lnTo>
                <a:cubicBezTo>
                  <a:pt x="3492500" y="8242300"/>
                  <a:pt x="3289300" y="8369300"/>
                  <a:pt x="3187700" y="8407400"/>
                </a:cubicBezTo>
                <a:cubicBezTo>
                  <a:pt x="3073400" y="8445500"/>
                  <a:pt x="2870200" y="8521700"/>
                  <a:pt x="2743200" y="8572500"/>
                </a:cubicBezTo>
                <a:cubicBezTo>
                  <a:pt x="2616200" y="8623300"/>
                  <a:pt x="2362200" y="8661400"/>
                  <a:pt x="21844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886700"/>
                  <a:pt x="101600" y="7772400"/>
                </a:cubicBezTo>
                <a:cubicBezTo>
                  <a:pt x="139700" y="7734300"/>
                  <a:pt x="317500" y="7696200"/>
                  <a:pt x="495300" y="7696200"/>
                </a:cubicBezTo>
                <a:lnTo>
                  <a:pt x="2425700" y="7696200"/>
                </a:lnTo>
                <a:cubicBezTo>
                  <a:pt x="2603500" y="7696200"/>
                  <a:pt x="2844800" y="7594600"/>
                  <a:pt x="2971800" y="7467600"/>
                </a:cubicBezTo>
                <a:lnTo>
                  <a:pt x="3162300" y="7277100"/>
                </a:lnTo>
                <a:cubicBezTo>
                  <a:pt x="3289300" y="7162800"/>
                  <a:pt x="3390900" y="6908800"/>
                  <a:pt x="3390900" y="6731000"/>
                </a:cubicBezTo>
                <a:lnTo>
                  <a:pt x="3390900" y="6413500"/>
                </a:lnTo>
                <a:cubicBezTo>
                  <a:pt x="3390900" y="6146800"/>
                  <a:pt x="3340100" y="6096000"/>
                  <a:pt x="3060700" y="6096000"/>
                </a:cubicBezTo>
                <a:lnTo>
                  <a:pt x="1625600" y="6096000"/>
                </a:lnTo>
                <a:cubicBezTo>
                  <a:pt x="1447800" y="6096000"/>
                  <a:pt x="1193800" y="5994400"/>
                  <a:pt x="1066800" y="5880100"/>
                </a:cubicBezTo>
                <a:lnTo>
                  <a:pt x="914400" y="5740400"/>
                </a:lnTo>
                <a:cubicBezTo>
                  <a:pt x="635000" y="5486400"/>
                  <a:pt x="495300" y="5156200"/>
                  <a:pt x="495300" y="4737100"/>
                </a:cubicBezTo>
                <a:lnTo>
                  <a:pt x="495300" y="4013200"/>
                </a:lnTo>
                <a:cubicBezTo>
                  <a:pt x="495300" y="3835400"/>
                  <a:pt x="533400" y="3543300"/>
                  <a:pt x="584200" y="3378200"/>
                </a:cubicBezTo>
                <a:lnTo>
                  <a:pt x="1473200" y="304800"/>
                </a:lnTo>
                <a:cubicBezTo>
                  <a:pt x="1536700" y="63500"/>
                  <a:pt x="1625600" y="0"/>
                  <a:pt x="1879600" y="0"/>
                </a:cubicBezTo>
                <a:lnTo>
                  <a:pt x="2108200" y="0"/>
                </a:lnTo>
                <a:cubicBezTo>
                  <a:pt x="2286000" y="0"/>
                  <a:pt x="2425700" y="139700"/>
                  <a:pt x="2425700" y="317500"/>
                </a:cubicBezTo>
                <a:cubicBezTo>
                  <a:pt x="2425700" y="495300"/>
                  <a:pt x="2387600" y="774700"/>
                  <a:pt x="2336800" y="952500"/>
                </a:cubicBezTo>
                <a:lnTo>
                  <a:pt x="1701800" y="3378200"/>
                </a:lnTo>
                <a:cubicBezTo>
                  <a:pt x="1651000" y="3556000"/>
                  <a:pt x="1549400" y="3822700"/>
                  <a:pt x="1460500" y="3975100"/>
                </a:cubicBezTo>
                <a:cubicBezTo>
                  <a:pt x="1117600" y="4572000"/>
                  <a:pt x="1346200" y="5130800"/>
                  <a:pt x="1943100" y="5130800"/>
                </a:cubicBezTo>
                <a:lnTo>
                  <a:pt x="3390900" y="5130800"/>
                </a:lnTo>
                <a:cubicBezTo>
                  <a:pt x="3797300" y="5130800"/>
                  <a:pt x="4025900" y="4902200"/>
                  <a:pt x="4025900" y="4483100"/>
                </a:cubicBezTo>
                <a:lnTo>
                  <a:pt x="4025900" y="4330700"/>
                </a:lnTo>
                <a:cubicBezTo>
                  <a:pt x="4025900" y="4152900"/>
                  <a:pt x="4064000" y="3873500"/>
                  <a:pt x="4114800" y="3695700"/>
                </a:cubicBezTo>
                <a:lnTo>
                  <a:pt x="5016500" y="482600"/>
                </a:lnTo>
                <a:cubicBezTo>
                  <a:pt x="5105400" y="177800"/>
                  <a:pt x="5372100" y="0"/>
                  <a:pt x="5753100" y="0"/>
                </a:cubicBezTo>
                <a:cubicBezTo>
                  <a:pt x="5867400" y="0"/>
                  <a:pt x="5956300" y="139700"/>
                  <a:pt x="5956300" y="317500"/>
                </a:cubicBezTo>
                <a:lnTo>
                  <a:pt x="5956300" y="635000"/>
                </a:lnTo>
                <a:cubicBezTo>
                  <a:pt x="5956300" y="812800"/>
                  <a:pt x="5918200" y="1092200"/>
                  <a:pt x="5867400" y="1270000"/>
                </a:cubicBezTo>
                <a:close/>
                <a:moveTo>
                  <a:pt x="47625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18" name="Freeform 16318"/>
          <p:cNvSpPr/>
          <p:nvPr/>
        </p:nvSpPr>
        <p:spPr>
          <a:xfrm rot="0" flipH="0" flipV="0">
            <a:off x="20590095" y="20129874"/>
            <a:ext cx="45605" cy="58153"/>
          </a:xfrm>
          <a:custGeom>
            <a:pathLst>
              <a:path w="4800600" h="6121400">
                <a:moveTo>
                  <a:pt x="1600200" y="2565400"/>
                </a:moveTo>
                <a:lnTo>
                  <a:pt x="2882900" y="2565400"/>
                </a:lnTo>
                <a:cubicBezTo>
                  <a:pt x="3238500" y="2565400"/>
                  <a:pt x="3517900" y="2387600"/>
                  <a:pt x="3517900" y="2159000"/>
                </a:cubicBezTo>
                <a:cubicBezTo>
                  <a:pt x="3517900" y="1943100"/>
                  <a:pt x="3594100" y="1714500"/>
                  <a:pt x="3683000" y="1663700"/>
                </a:cubicBezTo>
                <a:cubicBezTo>
                  <a:pt x="3771900" y="1612900"/>
                  <a:pt x="3848100" y="1358900"/>
                  <a:pt x="3848100" y="1104900"/>
                </a:cubicBezTo>
                <a:cubicBezTo>
                  <a:pt x="3848100" y="850900"/>
                  <a:pt x="3911600" y="635000"/>
                  <a:pt x="4000500" y="635000"/>
                </a:cubicBezTo>
                <a:cubicBezTo>
                  <a:pt x="4089400" y="635000"/>
                  <a:pt x="4165600" y="495300"/>
                  <a:pt x="4165600" y="317500"/>
                </a:cubicBezTo>
                <a:cubicBezTo>
                  <a:pt x="4165600" y="139700"/>
                  <a:pt x="4305300" y="0"/>
                  <a:pt x="4483100" y="0"/>
                </a:cubicBezTo>
                <a:cubicBezTo>
                  <a:pt x="4660900" y="0"/>
                  <a:pt x="4800600" y="279400"/>
                  <a:pt x="4800600" y="635000"/>
                </a:cubicBezTo>
                <a:cubicBezTo>
                  <a:pt x="4800600" y="990600"/>
                  <a:pt x="4737100" y="1320800"/>
                  <a:pt x="4648200" y="1384300"/>
                </a:cubicBezTo>
                <a:cubicBezTo>
                  <a:pt x="4559300" y="1435100"/>
                  <a:pt x="4483100" y="1727200"/>
                  <a:pt x="4483100" y="2019300"/>
                </a:cubicBezTo>
                <a:cubicBezTo>
                  <a:pt x="4483100" y="2324100"/>
                  <a:pt x="4419600" y="2565400"/>
                  <a:pt x="4330700" y="2565400"/>
                </a:cubicBezTo>
                <a:cubicBezTo>
                  <a:pt x="4241800" y="2565400"/>
                  <a:pt x="4165600" y="2819400"/>
                  <a:pt x="4165600" y="3124200"/>
                </a:cubicBezTo>
                <a:cubicBezTo>
                  <a:pt x="4165600" y="3429000"/>
                  <a:pt x="4089400" y="3733800"/>
                  <a:pt x="4000500" y="3784600"/>
                </a:cubicBezTo>
                <a:cubicBezTo>
                  <a:pt x="3911600" y="3835400"/>
                  <a:pt x="3848100" y="4089400"/>
                  <a:pt x="3848100" y="4343400"/>
                </a:cubicBezTo>
                <a:cubicBezTo>
                  <a:pt x="3848100" y="4597400"/>
                  <a:pt x="3771900" y="4813300"/>
                  <a:pt x="3683000" y="4813300"/>
                </a:cubicBezTo>
                <a:cubicBezTo>
                  <a:pt x="3594100" y="4813300"/>
                  <a:pt x="3517900" y="5067300"/>
                  <a:pt x="3517900" y="5372100"/>
                </a:cubicBezTo>
                <a:cubicBezTo>
                  <a:pt x="3517900" y="5676900"/>
                  <a:pt x="3492500" y="5969000"/>
                  <a:pt x="3441700" y="6007100"/>
                </a:cubicBezTo>
                <a:cubicBezTo>
                  <a:pt x="3352800" y="6096000"/>
                  <a:pt x="2971800" y="6121400"/>
                  <a:pt x="2717800" y="6045200"/>
                </a:cubicBezTo>
                <a:cubicBezTo>
                  <a:pt x="2628900" y="6019800"/>
                  <a:pt x="2565400" y="5803900"/>
                  <a:pt x="2565400" y="5562600"/>
                </a:cubicBezTo>
                <a:cubicBezTo>
                  <a:pt x="2565400" y="5321300"/>
                  <a:pt x="2628900" y="5130800"/>
                  <a:pt x="2717800" y="5130800"/>
                </a:cubicBezTo>
                <a:cubicBezTo>
                  <a:pt x="2806700" y="5130800"/>
                  <a:pt x="2882900" y="4914900"/>
                  <a:pt x="2882900" y="4648200"/>
                </a:cubicBezTo>
                <a:cubicBezTo>
                  <a:pt x="2882900" y="4381500"/>
                  <a:pt x="2959100" y="4127500"/>
                  <a:pt x="3048000" y="4064000"/>
                </a:cubicBezTo>
                <a:cubicBezTo>
                  <a:pt x="3429000" y="3835400"/>
                  <a:pt x="3149600" y="3530600"/>
                  <a:pt x="2565400" y="3530600"/>
                </a:cubicBezTo>
                <a:lnTo>
                  <a:pt x="1600200" y="3530600"/>
                </a:lnTo>
                <a:cubicBezTo>
                  <a:pt x="787400" y="3530600"/>
                  <a:pt x="317500" y="3327400"/>
                  <a:pt x="317500" y="2984500"/>
                </a:cubicBezTo>
                <a:cubicBezTo>
                  <a:pt x="317500" y="2844800"/>
                  <a:pt x="241300" y="2717800"/>
                  <a:pt x="152400" y="2717800"/>
                </a:cubicBezTo>
                <a:cubicBezTo>
                  <a:pt x="63500" y="2717800"/>
                  <a:pt x="0" y="2438400"/>
                  <a:pt x="0" y="2082800"/>
                </a:cubicBezTo>
                <a:cubicBezTo>
                  <a:pt x="0" y="1727200"/>
                  <a:pt x="63500" y="1397000"/>
                  <a:pt x="152400" y="1346200"/>
                </a:cubicBezTo>
                <a:cubicBezTo>
                  <a:pt x="241300" y="1282700"/>
                  <a:pt x="317500" y="1028700"/>
                  <a:pt x="317500" y="774700"/>
                </a:cubicBezTo>
                <a:cubicBezTo>
                  <a:pt x="317500" y="520700"/>
                  <a:pt x="381000" y="317500"/>
                  <a:pt x="469900" y="317500"/>
                </a:cubicBezTo>
                <a:cubicBezTo>
                  <a:pt x="558800" y="317500"/>
                  <a:pt x="635000" y="241300"/>
                  <a:pt x="635000" y="152400"/>
                </a:cubicBezTo>
                <a:cubicBezTo>
                  <a:pt x="635000" y="63500"/>
                  <a:pt x="711200" y="0"/>
                  <a:pt x="800100" y="0"/>
                </a:cubicBezTo>
                <a:cubicBezTo>
                  <a:pt x="889000" y="0"/>
                  <a:pt x="1028700" y="63500"/>
                  <a:pt x="1117600" y="152400"/>
                </a:cubicBezTo>
                <a:cubicBezTo>
                  <a:pt x="1206500" y="241300"/>
                  <a:pt x="1282700" y="495300"/>
                  <a:pt x="1282700" y="723900"/>
                </a:cubicBezTo>
                <a:cubicBezTo>
                  <a:pt x="1282700" y="939800"/>
                  <a:pt x="1206500" y="1168400"/>
                  <a:pt x="1117600" y="1219200"/>
                </a:cubicBezTo>
                <a:cubicBezTo>
                  <a:pt x="1028700" y="1270000"/>
                  <a:pt x="952500" y="1600200"/>
                  <a:pt x="952500" y="1943100"/>
                </a:cubicBezTo>
                <a:cubicBezTo>
                  <a:pt x="952500" y="2298700"/>
                  <a:pt x="1231900" y="2565400"/>
                  <a:pt x="1600200" y="2565400"/>
                </a:cubicBezTo>
                <a:close/>
                <a:moveTo>
                  <a:pt x="23876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19" name="Freeform 16319"/>
          <p:cNvSpPr/>
          <p:nvPr/>
        </p:nvSpPr>
        <p:spPr>
          <a:xfrm rot="0" flipH="0" flipV="0">
            <a:off x="20642095" y="20129633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20" name="Freeform 16320"/>
          <p:cNvSpPr/>
          <p:nvPr/>
        </p:nvSpPr>
        <p:spPr>
          <a:xfrm rot="0" flipH="0" flipV="0">
            <a:off x="20714724" y="20132890"/>
            <a:ext cx="39693" cy="54895"/>
          </a:xfrm>
          <a:custGeom>
            <a:pathLst>
              <a:path w="4178300" h="5778500">
                <a:moveTo>
                  <a:pt x="0" y="4991100"/>
                </a:moveTo>
                <a:lnTo>
                  <a:pt x="0" y="2374900"/>
                </a:lnTo>
                <a:cubicBezTo>
                  <a:pt x="0" y="2120900"/>
                  <a:pt x="76200" y="1917700"/>
                  <a:pt x="165100" y="1917700"/>
                </a:cubicBezTo>
                <a:cubicBezTo>
                  <a:pt x="254000" y="1917700"/>
                  <a:pt x="317500" y="1714500"/>
                  <a:pt x="317500" y="1460500"/>
                </a:cubicBezTo>
                <a:lnTo>
                  <a:pt x="317500" y="1409700"/>
                </a:lnTo>
                <a:cubicBezTo>
                  <a:pt x="317500" y="1168400"/>
                  <a:pt x="393700" y="965200"/>
                  <a:pt x="482600" y="965200"/>
                </a:cubicBezTo>
                <a:cubicBezTo>
                  <a:pt x="571500" y="965200"/>
                  <a:pt x="647700" y="812800"/>
                  <a:pt x="647700" y="635000"/>
                </a:cubicBezTo>
                <a:cubicBezTo>
                  <a:pt x="647700" y="190500"/>
                  <a:pt x="889000" y="0"/>
                  <a:pt x="1422400" y="0"/>
                </a:cubicBezTo>
                <a:lnTo>
                  <a:pt x="3721100" y="0"/>
                </a:lnTo>
                <a:cubicBezTo>
                  <a:pt x="3975100" y="0"/>
                  <a:pt x="4178300" y="139700"/>
                  <a:pt x="4178300" y="317500"/>
                </a:cubicBezTo>
                <a:cubicBezTo>
                  <a:pt x="4178300" y="495300"/>
                  <a:pt x="3975100" y="635000"/>
                  <a:pt x="3721100" y="635000"/>
                </a:cubicBezTo>
                <a:lnTo>
                  <a:pt x="2057400" y="635000"/>
                </a:lnTo>
                <a:cubicBezTo>
                  <a:pt x="1485900" y="635000"/>
                  <a:pt x="1282700" y="838200"/>
                  <a:pt x="1282700" y="1409700"/>
                </a:cubicBezTo>
                <a:lnTo>
                  <a:pt x="1282700" y="1460500"/>
                </a:lnTo>
                <a:cubicBezTo>
                  <a:pt x="1282700" y="1714500"/>
                  <a:pt x="1219200" y="1917700"/>
                  <a:pt x="1130300" y="1917700"/>
                </a:cubicBezTo>
                <a:cubicBezTo>
                  <a:pt x="1041400" y="1917700"/>
                  <a:pt x="965200" y="2120900"/>
                  <a:pt x="965200" y="2374900"/>
                </a:cubicBezTo>
                <a:lnTo>
                  <a:pt x="965200" y="2425700"/>
                </a:lnTo>
                <a:cubicBezTo>
                  <a:pt x="965200" y="2679700"/>
                  <a:pt x="889000" y="2882900"/>
                  <a:pt x="800100" y="2882900"/>
                </a:cubicBezTo>
                <a:cubicBezTo>
                  <a:pt x="711200" y="2882900"/>
                  <a:pt x="647700" y="3086100"/>
                  <a:pt x="647700" y="3340100"/>
                </a:cubicBezTo>
                <a:lnTo>
                  <a:pt x="647700" y="3708400"/>
                </a:lnTo>
                <a:cubicBezTo>
                  <a:pt x="647700" y="3962400"/>
                  <a:pt x="571500" y="4165600"/>
                  <a:pt x="482600" y="4165600"/>
                </a:cubicBezTo>
                <a:cubicBezTo>
                  <a:pt x="279400" y="4165600"/>
                  <a:pt x="279400" y="4445000"/>
                  <a:pt x="482600" y="4648200"/>
                </a:cubicBezTo>
                <a:cubicBezTo>
                  <a:pt x="571500" y="4737100"/>
                  <a:pt x="850900" y="4813300"/>
                  <a:pt x="1104900" y="4813300"/>
                </a:cubicBezTo>
                <a:lnTo>
                  <a:pt x="1790700" y="4813300"/>
                </a:lnTo>
                <a:cubicBezTo>
                  <a:pt x="2044700" y="4813300"/>
                  <a:pt x="2247900" y="4876800"/>
                  <a:pt x="2247900" y="4965700"/>
                </a:cubicBezTo>
                <a:cubicBezTo>
                  <a:pt x="2247900" y="5054600"/>
                  <a:pt x="2387600" y="5130800"/>
                  <a:pt x="2565400" y="5130800"/>
                </a:cubicBezTo>
                <a:cubicBezTo>
                  <a:pt x="2743200" y="5130800"/>
                  <a:pt x="2895600" y="5270500"/>
                  <a:pt x="2895600" y="5448300"/>
                </a:cubicBezTo>
                <a:cubicBezTo>
                  <a:pt x="2895600" y="5626100"/>
                  <a:pt x="2679700" y="5778500"/>
                  <a:pt x="2438400" y="5778500"/>
                </a:cubicBezTo>
                <a:lnTo>
                  <a:pt x="774700" y="5778500"/>
                </a:lnTo>
                <a:cubicBezTo>
                  <a:pt x="533400" y="5778500"/>
                  <a:pt x="254000" y="5702300"/>
                  <a:pt x="165100" y="5613400"/>
                </a:cubicBezTo>
                <a:cubicBezTo>
                  <a:pt x="76200" y="5524500"/>
                  <a:pt x="0" y="5245100"/>
                  <a:pt x="0" y="4991100"/>
                </a:cubicBezTo>
                <a:close/>
                <a:moveTo>
                  <a:pt x="-114300" y="57658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21" name="Freeform 16321"/>
          <p:cNvSpPr/>
          <p:nvPr/>
        </p:nvSpPr>
        <p:spPr>
          <a:xfrm rot="0" flipH="0" flipV="0">
            <a:off x="20758398" y="20130115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22" name="Freeform 16322"/>
          <p:cNvSpPr/>
          <p:nvPr/>
        </p:nvSpPr>
        <p:spPr>
          <a:xfrm rot="0" flipH="0" flipV="0">
            <a:off x="20837061" y="20106106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23" name="Freeform 16323"/>
          <p:cNvSpPr/>
          <p:nvPr/>
        </p:nvSpPr>
        <p:spPr>
          <a:xfrm rot="0" flipH="0" flipV="0">
            <a:off x="20916373" y="20129753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24" name="Freeform 16324"/>
          <p:cNvSpPr/>
          <p:nvPr/>
        </p:nvSpPr>
        <p:spPr>
          <a:xfrm rot="0" flipH="0" flipV="0">
            <a:off x="20984133" y="20105865"/>
            <a:ext cx="49225" cy="82283"/>
          </a:xfrm>
          <a:custGeom>
            <a:pathLst>
              <a:path w="5181600" h="8661400">
                <a:moveTo>
                  <a:pt x="127000" y="5499100"/>
                </a:moveTo>
                <a:lnTo>
                  <a:pt x="1130300" y="1943100"/>
                </a:lnTo>
                <a:cubicBezTo>
                  <a:pt x="1193800" y="1701800"/>
                  <a:pt x="1346200" y="1333500"/>
                  <a:pt x="1460500" y="1117600"/>
                </a:cubicBezTo>
                <a:lnTo>
                  <a:pt x="1651000" y="736600"/>
                </a:lnTo>
                <a:cubicBezTo>
                  <a:pt x="1917700" y="228600"/>
                  <a:pt x="2463800" y="0"/>
                  <a:pt x="3429000" y="0"/>
                </a:cubicBezTo>
                <a:lnTo>
                  <a:pt x="3556000" y="0"/>
                </a:lnTo>
                <a:cubicBezTo>
                  <a:pt x="4305300" y="0"/>
                  <a:pt x="4813300" y="444500"/>
                  <a:pt x="4813300" y="1092200"/>
                </a:cubicBezTo>
                <a:lnTo>
                  <a:pt x="4813300" y="1625600"/>
                </a:lnTo>
                <a:cubicBezTo>
                  <a:pt x="4813300" y="1879600"/>
                  <a:pt x="4711700" y="2247900"/>
                  <a:pt x="4572000" y="2438400"/>
                </a:cubicBezTo>
                <a:cubicBezTo>
                  <a:pt x="4267200" y="2908300"/>
                  <a:pt x="4267200" y="2971800"/>
                  <a:pt x="4660900" y="3403600"/>
                </a:cubicBezTo>
                <a:cubicBezTo>
                  <a:pt x="5092700" y="3886200"/>
                  <a:pt x="5181600" y="4241800"/>
                  <a:pt x="5054600" y="4914900"/>
                </a:cubicBezTo>
                <a:lnTo>
                  <a:pt x="4927600" y="5600700"/>
                </a:lnTo>
                <a:cubicBezTo>
                  <a:pt x="4889500" y="5829300"/>
                  <a:pt x="4762500" y="6210300"/>
                  <a:pt x="4648200" y="6426200"/>
                </a:cubicBezTo>
                <a:lnTo>
                  <a:pt x="4064000" y="7607300"/>
                </a:lnTo>
                <a:cubicBezTo>
                  <a:pt x="3771900" y="8191500"/>
                  <a:pt x="2959100" y="8661400"/>
                  <a:pt x="2197100" y="8661400"/>
                </a:cubicBezTo>
                <a:lnTo>
                  <a:pt x="1739900" y="8661400"/>
                </a:lnTo>
                <a:cubicBezTo>
                  <a:pt x="1498600" y="8661400"/>
                  <a:pt x="1104900" y="8572500"/>
                  <a:pt x="889000" y="8470900"/>
                </a:cubicBezTo>
                <a:lnTo>
                  <a:pt x="749300" y="8407400"/>
                </a:lnTo>
                <a:cubicBezTo>
                  <a:pt x="254000" y="8178800"/>
                  <a:pt x="0" y="7772400"/>
                  <a:pt x="0" y="7188200"/>
                </a:cubicBezTo>
                <a:lnTo>
                  <a:pt x="0" y="6388100"/>
                </a:lnTo>
                <a:cubicBezTo>
                  <a:pt x="0" y="6134100"/>
                  <a:pt x="63500" y="5740400"/>
                  <a:pt x="127000" y="5499100"/>
                </a:cubicBezTo>
                <a:close/>
                <a:moveTo>
                  <a:pt x="2489200" y="8610600"/>
                </a:moveTo>
                <a:moveTo>
                  <a:pt x="2349500" y="1384300"/>
                </a:moveTo>
                <a:lnTo>
                  <a:pt x="2108200" y="1981200"/>
                </a:lnTo>
                <a:cubicBezTo>
                  <a:pt x="2006600" y="2209800"/>
                  <a:pt x="1930400" y="2476500"/>
                  <a:pt x="1930400" y="2565400"/>
                </a:cubicBezTo>
                <a:cubicBezTo>
                  <a:pt x="1930400" y="2654300"/>
                  <a:pt x="2057400" y="2730500"/>
                  <a:pt x="2209800" y="2730500"/>
                </a:cubicBezTo>
                <a:cubicBezTo>
                  <a:pt x="2362200" y="2730500"/>
                  <a:pt x="2705100" y="2654300"/>
                  <a:pt x="2959100" y="2578100"/>
                </a:cubicBezTo>
                <a:lnTo>
                  <a:pt x="3060700" y="2552700"/>
                </a:lnTo>
                <a:cubicBezTo>
                  <a:pt x="3657600" y="2362200"/>
                  <a:pt x="4013200" y="1955800"/>
                  <a:pt x="4013200" y="1485900"/>
                </a:cubicBezTo>
                <a:cubicBezTo>
                  <a:pt x="4013200" y="1130300"/>
                  <a:pt x="3810000" y="965200"/>
                  <a:pt x="3403600" y="965200"/>
                </a:cubicBezTo>
                <a:lnTo>
                  <a:pt x="2971800" y="965200"/>
                </a:lnTo>
                <a:cubicBezTo>
                  <a:pt x="2717800" y="965200"/>
                  <a:pt x="2451100" y="1143000"/>
                  <a:pt x="2349500" y="1384300"/>
                </a:cubicBezTo>
                <a:close/>
                <a:moveTo>
                  <a:pt x="6604000" y="8610600"/>
                </a:moveTo>
                <a:moveTo>
                  <a:pt x="3238500" y="3530600"/>
                </a:moveTo>
                <a:lnTo>
                  <a:pt x="2705100" y="3530600"/>
                </a:lnTo>
                <a:cubicBezTo>
                  <a:pt x="2451100" y="3530600"/>
                  <a:pt x="2108200" y="3670300"/>
                  <a:pt x="1930400" y="3848100"/>
                </a:cubicBezTo>
                <a:lnTo>
                  <a:pt x="1879600" y="3898900"/>
                </a:lnTo>
                <a:cubicBezTo>
                  <a:pt x="1524000" y="4254500"/>
                  <a:pt x="1308100" y="4660900"/>
                  <a:pt x="1155700" y="5295900"/>
                </a:cubicBezTo>
                <a:lnTo>
                  <a:pt x="1066800" y="5676900"/>
                </a:lnTo>
                <a:cubicBezTo>
                  <a:pt x="1016000" y="5905500"/>
                  <a:pt x="965200" y="6299200"/>
                  <a:pt x="965200" y="6553200"/>
                </a:cubicBezTo>
                <a:lnTo>
                  <a:pt x="965200" y="7086600"/>
                </a:lnTo>
                <a:cubicBezTo>
                  <a:pt x="965200" y="7645400"/>
                  <a:pt x="1016000" y="7696200"/>
                  <a:pt x="1587500" y="7696200"/>
                </a:cubicBezTo>
                <a:lnTo>
                  <a:pt x="2108200" y="7696200"/>
                </a:lnTo>
                <a:cubicBezTo>
                  <a:pt x="2349500" y="7696200"/>
                  <a:pt x="2717800" y="7569200"/>
                  <a:pt x="2921000" y="7416800"/>
                </a:cubicBezTo>
                <a:lnTo>
                  <a:pt x="3124200" y="7251700"/>
                </a:lnTo>
                <a:cubicBezTo>
                  <a:pt x="3327400" y="7099300"/>
                  <a:pt x="3556000" y="6781800"/>
                  <a:pt x="3632200" y="6565900"/>
                </a:cubicBezTo>
                <a:lnTo>
                  <a:pt x="3746500" y="6261100"/>
                </a:lnTo>
                <a:cubicBezTo>
                  <a:pt x="3822700" y="6032500"/>
                  <a:pt x="3924300" y="5676900"/>
                  <a:pt x="3987800" y="5448300"/>
                </a:cubicBezTo>
                <a:lnTo>
                  <a:pt x="4076700" y="5067300"/>
                </a:lnTo>
                <a:cubicBezTo>
                  <a:pt x="4229100" y="4406900"/>
                  <a:pt x="4191000" y="4025900"/>
                  <a:pt x="3937000" y="3771900"/>
                </a:cubicBezTo>
                <a:cubicBezTo>
                  <a:pt x="3797300" y="3632200"/>
                  <a:pt x="3492500" y="3530600"/>
                  <a:pt x="3238500" y="3530600"/>
                </a:cubicBezTo>
                <a:close/>
                <a:moveTo>
                  <a:pt x="4457700" y="861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25" name="Freeform 16325"/>
          <p:cNvSpPr/>
          <p:nvPr/>
        </p:nvSpPr>
        <p:spPr>
          <a:xfrm rot="0" flipH="0" flipV="0">
            <a:off x="21038501" y="20130115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26" name="Freeform 16326"/>
          <p:cNvSpPr/>
          <p:nvPr/>
        </p:nvSpPr>
        <p:spPr>
          <a:xfrm rot="0" flipH="0" flipV="0">
            <a:off x="21119532" y="20129753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27" name="Freeform 16327"/>
          <p:cNvSpPr/>
          <p:nvPr/>
        </p:nvSpPr>
        <p:spPr>
          <a:xfrm rot="0" flipH="0" flipV="0">
            <a:off x="21167986" y="20129874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28" name="Freeform 16328"/>
          <p:cNvSpPr/>
          <p:nvPr/>
        </p:nvSpPr>
        <p:spPr>
          <a:xfrm rot="0" flipH="0" flipV="0">
            <a:off x="21235625" y="20129512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29" name="Freeform 16329"/>
          <p:cNvSpPr/>
          <p:nvPr/>
        </p:nvSpPr>
        <p:spPr>
          <a:xfrm rot="0" flipH="0" flipV="0">
            <a:off x="21284563" y="20129633"/>
            <a:ext cx="45726" cy="57912"/>
          </a:xfrm>
          <a:custGeom>
            <a:pathLst>
              <a:path w="4813300" h="6096000">
                <a:moveTo>
                  <a:pt x="3213100" y="6096000"/>
                </a:moveTo>
                <a:lnTo>
                  <a:pt x="635000" y="6096000"/>
                </a:lnTo>
                <a:cubicBezTo>
                  <a:pt x="254000" y="6096000"/>
                  <a:pt x="0" y="5880100"/>
                  <a:pt x="0" y="5537200"/>
                </a:cubicBezTo>
                <a:cubicBezTo>
                  <a:pt x="0" y="5410200"/>
                  <a:pt x="76200" y="5168900"/>
                  <a:pt x="165100" y="5016500"/>
                </a:cubicBezTo>
                <a:cubicBezTo>
                  <a:pt x="241300" y="4864100"/>
                  <a:pt x="317500" y="4597400"/>
                  <a:pt x="317500" y="4419600"/>
                </a:cubicBezTo>
                <a:lnTo>
                  <a:pt x="317500" y="4343400"/>
                </a:lnTo>
                <a:cubicBezTo>
                  <a:pt x="317500" y="4165600"/>
                  <a:pt x="381000" y="3873500"/>
                  <a:pt x="457200" y="3708400"/>
                </a:cubicBezTo>
                <a:lnTo>
                  <a:pt x="825500" y="2806700"/>
                </a:lnTo>
                <a:cubicBezTo>
                  <a:pt x="901700" y="2628900"/>
                  <a:pt x="965200" y="2349500"/>
                  <a:pt x="965200" y="2171700"/>
                </a:cubicBezTo>
                <a:lnTo>
                  <a:pt x="965200" y="2095500"/>
                </a:lnTo>
                <a:cubicBezTo>
                  <a:pt x="965200" y="1917700"/>
                  <a:pt x="1003300" y="1638300"/>
                  <a:pt x="1066800" y="1460500"/>
                </a:cubicBezTo>
                <a:lnTo>
                  <a:pt x="1447800" y="304800"/>
                </a:lnTo>
                <a:cubicBezTo>
                  <a:pt x="1498600" y="139700"/>
                  <a:pt x="1676400" y="0"/>
                  <a:pt x="1866900" y="0"/>
                </a:cubicBezTo>
                <a:lnTo>
                  <a:pt x="1917700" y="0"/>
                </a:lnTo>
                <a:cubicBezTo>
                  <a:pt x="2120900" y="0"/>
                  <a:pt x="2247900" y="127000"/>
                  <a:pt x="2247900" y="330200"/>
                </a:cubicBezTo>
                <a:lnTo>
                  <a:pt x="2247900" y="812800"/>
                </a:lnTo>
                <a:cubicBezTo>
                  <a:pt x="2247900" y="990600"/>
                  <a:pt x="2171700" y="1219200"/>
                  <a:pt x="2082800" y="1333500"/>
                </a:cubicBezTo>
                <a:cubicBezTo>
                  <a:pt x="1993900" y="1435100"/>
                  <a:pt x="1879600" y="1689100"/>
                  <a:pt x="1854200" y="1879600"/>
                </a:cubicBezTo>
                <a:lnTo>
                  <a:pt x="1828800" y="1981200"/>
                </a:lnTo>
                <a:cubicBezTo>
                  <a:pt x="1727200" y="2527300"/>
                  <a:pt x="1739900" y="2578100"/>
                  <a:pt x="2082800" y="2578100"/>
                </a:cubicBezTo>
                <a:lnTo>
                  <a:pt x="3530600" y="2578100"/>
                </a:lnTo>
                <a:cubicBezTo>
                  <a:pt x="3708400" y="2578100"/>
                  <a:pt x="3987800" y="2628900"/>
                  <a:pt x="4140200" y="2705100"/>
                </a:cubicBezTo>
                <a:lnTo>
                  <a:pt x="4191000" y="2717800"/>
                </a:lnTo>
                <a:cubicBezTo>
                  <a:pt x="4356100" y="2794000"/>
                  <a:pt x="4495800" y="2933700"/>
                  <a:pt x="4495800" y="3035300"/>
                </a:cubicBezTo>
                <a:cubicBezTo>
                  <a:pt x="4495800" y="3136900"/>
                  <a:pt x="4559300" y="3213100"/>
                  <a:pt x="4648200" y="3213100"/>
                </a:cubicBezTo>
                <a:cubicBezTo>
                  <a:pt x="4737100" y="3213100"/>
                  <a:pt x="4813300" y="3352800"/>
                  <a:pt x="4813300" y="3530600"/>
                </a:cubicBezTo>
                <a:lnTo>
                  <a:pt x="4813300" y="4495800"/>
                </a:lnTo>
                <a:cubicBezTo>
                  <a:pt x="4813300" y="4673600"/>
                  <a:pt x="4737100" y="4864100"/>
                  <a:pt x="4648200" y="4927600"/>
                </a:cubicBezTo>
                <a:cubicBezTo>
                  <a:pt x="4559300" y="4978400"/>
                  <a:pt x="4445000" y="5156200"/>
                  <a:pt x="4406900" y="5321300"/>
                </a:cubicBezTo>
                <a:cubicBezTo>
                  <a:pt x="4318000" y="5689600"/>
                  <a:pt x="4241800" y="5765800"/>
                  <a:pt x="3860800" y="5854700"/>
                </a:cubicBezTo>
                <a:lnTo>
                  <a:pt x="3835400" y="5854700"/>
                </a:lnTo>
                <a:cubicBezTo>
                  <a:pt x="3670300" y="5905500"/>
                  <a:pt x="3530600" y="5969000"/>
                  <a:pt x="3530600" y="6019800"/>
                </a:cubicBezTo>
                <a:cubicBezTo>
                  <a:pt x="3530600" y="6057900"/>
                  <a:pt x="3378200" y="6096000"/>
                  <a:pt x="3213100" y="6096000"/>
                </a:cubicBezTo>
                <a:close/>
                <a:moveTo>
                  <a:pt x="-165100" y="6108700"/>
                </a:moveTo>
                <a:moveTo>
                  <a:pt x="965200" y="5143500"/>
                </a:moveTo>
                <a:lnTo>
                  <a:pt x="3213100" y="5143500"/>
                </a:lnTo>
                <a:cubicBezTo>
                  <a:pt x="3568700" y="5143500"/>
                  <a:pt x="3683000" y="5054600"/>
                  <a:pt x="3860800" y="4660900"/>
                </a:cubicBezTo>
                <a:lnTo>
                  <a:pt x="3886200" y="4610100"/>
                </a:lnTo>
                <a:cubicBezTo>
                  <a:pt x="3949700" y="4457700"/>
                  <a:pt x="4013200" y="4241800"/>
                  <a:pt x="4013200" y="4140200"/>
                </a:cubicBezTo>
                <a:cubicBezTo>
                  <a:pt x="4013200" y="3746500"/>
                  <a:pt x="3848100" y="3530600"/>
                  <a:pt x="3530600" y="3530600"/>
                </a:cubicBezTo>
                <a:lnTo>
                  <a:pt x="1689100" y="3530600"/>
                </a:lnTo>
                <a:cubicBezTo>
                  <a:pt x="1371600" y="3530600"/>
                  <a:pt x="1358900" y="3543300"/>
                  <a:pt x="1282700" y="3848100"/>
                </a:cubicBezTo>
                <a:close/>
                <a:moveTo>
                  <a:pt x="7874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30" name="Freeform 16330"/>
          <p:cNvSpPr/>
          <p:nvPr/>
        </p:nvSpPr>
        <p:spPr>
          <a:xfrm rot="0" flipH="0" flipV="0">
            <a:off x="21343998" y="20130718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31" name="Freeform 16331"/>
          <p:cNvSpPr/>
          <p:nvPr/>
        </p:nvSpPr>
        <p:spPr>
          <a:xfrm rot="0" flipH="0" flipV="0">
            <a:off x="21407052" y="20129753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32" name="Freeform 16332"/>
          <p:cNvSpPr/>
          <p:nvPr/>
        </p:nvSpPr>
        <p:spPr>
          <a:xfrm rot="0" flipH="0" flipV="0">
            <a:off x="21465281" y="20130236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33" name="Freeform 16333"/>
          <p:cNvSpPr/>
          <p:nvPr/>
        </p:nvSpPr>
        <p:spPr>
          <a:xfrm rot="0" flipH="0" flipV="0">
            <a:off x="21525922" y="20129753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34" name="Freeform 16334"/>
          <p:cNvSpPr/>
          <p:nvPr/>
        </p:nvSpPr>
        <p:spPr>
          <a:xfrm rot="0" flipH="0" flipV="0">
            <a:off x="21635492" y="2012999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35" name="Freeform 16335"/>
          <p:cNvSpPr/>
          <p:nvPr/>
        </p:nvSpPr>
        <p:spPr>
          <a:xfrm rot="0" flipH="0" flipV="0">
            <a:off x="21697577" y="20129633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36" name="Freeform 16336"/>
          <p:cNvSpPr/>
          <p:nvPr/>
        </p:nvSpPr>
        <p:spPr>
          <a:xfrm rot="0" flipH="0" flipV="0">
            <a:off x="21768231" y="20104899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37" name="Freeform 16337"/>
          <p:cNvSpPr/>
          <p:nvPr/>
        </p:nvSpPr>
        <p:spPr>
          <a:xfrm rot="0" flipH="0" flipV="0">
            <a:off x="21826336" y="20130236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38" name="Freeform 16338"/>
          <p:cNvSpPr/>
          <p:nvPr/>
        </p:nvSpPr>
        <p:spPr>
          <a:xfrm rot="0" flipH="0" flipV="0">
            <a:off x="21882631" y="20131201"/>
            <a:ext cx="57912" cy="56343"/>
          </a:xfrm>
          <a:custGeom>
            <a:pathLst>
              <a:path w="6096000" h="5930900">
                <a:moveTo>
                  <a:pt x="4216400" y="0"/>
                </a:moveTo>
                <a:lnTo>
                  <a:pt x="4864100" y="0"/>
                </a:lnTo>
                <a:cubicBezTo>
                  <a:pt x="5994400" y="0"/>
                  <a:pt x="6096000" y="25400"/>
                  <a:pt x="6096000" y="368300"/>
                </a:cubicBezTo>
                <a:cubicBezTo>
                  <a:pt x="6096000" y="520700"/>
                  <a:pt x="6057900" y="673100"/>
                  <a:pt x="6007100" y="723900"/>
                </a:cubicBezTo>
                <a:cubicBezTo>
                  <a:pt x="5943600" y="787400"/>
                  <a:pt x="5613400" y="1892300"/>
                  <a:pt x="5613400" y="2044700"/>
                </a:cubicBezTo>
                <a:cubicBezTo>
                  <a:pt x="5613400" y="2311400"/>
                  <a:pt x="5486400" y="2857500"/>
                  <a:pt x="5397500" y="2933700"/>
                </a:cubicBezTo>
                <a:cubicBezTo>
                  <a:pt x="5308600" y="3022600"/>
                  <a:pt x="4965700" y="4102100"/>
                  <a:pt x="4965700" y="4292600"/>
                </a:cubicBezTo>
                <a:cubicBezTo>
                  <a:pt x="4965700" y="5257800"/>
                  <a:pt x="4648200" y="5930900"/>
                  <a:pt x="4178300" y="5930900"/>
                </a:cubicBezTo>
                <a:cubicBezTo>
                  <a:pt x="4000500" y="5930900"/>
                  <a:pt x="3771900" y="5867400"/>
                  <a:pt x="3683000" y="5778500"/>
                </a:cubicBezTo>
                <a:cubicBezTo>
                  <a:pt x="3505200" y="5600700"/>
                  <a:pt x="3479800" y="5486400"/>
                  <a:pt x="3606800" y="5372100"/>
                </a:cubicBezTo>
                <a:cubicBezTo>
                  <a:pt x="3670300" y="5308600"/>
                  <a:pt x="4000500" y="4203700"/>
                  <a:pt x="4000500" y="4051300"/>
                </a:cubicBezTo>
                <a:cubicBezTo>
                  <a:pt x="4000500" y="3695700"/>
                  <a:pt x="4533900" y="2044700"/>
                  <a:pt x="4699000" y="1866900"/>
                </a:cubicBezTo>
                <a:cubicBezTo>
                  <a:pt x="4826000" y="1752600"/>
                  <a:pt x="4851400" y="635000"/>
                  <a:pt x="4724400" y="635000"/>
                </a:cubicBezTo>
                <a:cubicBezTo>
                  <a:pt x="4686300" y="635000"/>
                  <a:pt x="4470400" y="660400"/>
                  <a:pt x="4254500" y="685800"/>
                </a:cubicBezTo>
                <a:cubicBezTo>
                  <a:pt x="4038600" y="698500"/>
                  <a:pt x="3822700" y="838200"/>
                  <a:pt x="3797300" y="965200"/>
                </a:cubicBezTo>
                <a:cubicBezTo>
                  <a:pt x="3721100" y="1206500"/>
                  <a:pt x="3086100" y="2400300"/>
                  <a:pt x="2755900" y="2895600"/>
                </a:cubicBezTo>
                <a:cubicBezTo>
                  <a:pt x="2578100" y="3162300"/>
                  <a:pt x="2120900" y="3962400"/>
                  <a:pt x="1638300" y="4826000"/>
                </a:cubicBezTo>
                <a:cubicBezTo>
                  <a:pt x="1257300" y="5537200"/>
                  <a:pt x="863600" y="5930900"/>
                  <a:pt x="558800" y="5930900"/>
                </a:cubicBezTo>
                <a:cubicBezTo>
                  <a:pt x="330200" y="5930900"/>
                  <a:pt x="0" y="5702300"/>
                  <a:pt x="0" y="5537200"/>
                </a:cubicBezTo>
                <a:cubicBezTo>
                  <a:pt x="0" y="5486400"/>
                  <a:pt x="203200" y="5105400"/>
                  <a:pt x="469900" y="4673600"/>
                </a:cubicBezTo>
                <a:lnTo>
                  <a:pt x="2832100" y="774700"/>
                </a:lnTo>
                <a:cubicBezTo>
                  <a:pt x="3124200" y="292100"/>
                  <a:pt x="3644900" y="0"/>
                  <a:pt x="4216400" y="0"/>
                </a:cubicBezTo>
                <a:close/>
                <a:moveTo>
                  <a:pt x="5854700" y="5943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39" name="Freeform 16339"/>
          <p:cNvSpPr/>
          <p:nvPr/>
        </p:nvSpPr>
        <p:spPr>
          <a:xfrm rot="0" flipH="0" flipV="0">
            <a:off x="21943390" y="20129874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40" name="Freeform 16340"/>
          <p:cNvSpPr/>
          <p:nvPr/>
        </p:nvSpPr>
        <p:spPr>
          <a:xfrm rot="0" flipH="0" flipV="0">
            <a:off x="22007286" y="20104899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41" name="Freeform 16341"/>
          <p:cNvSpPr/>
          <p:nvPr/>
        </p:nvSpPr>
        <p:spPr>
          <a:xfrm rot="0" flipH="0" flipV="0">
            <a:off x="22059480" y="20129633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42" name="Freeform 16342"/>
          <p:cNvSpPr/>
          <p:nvPr/>
        </p:nvSpPr>
        <p:spPr>
          <a:xfrm rot="0" flipH="0" flipV="0">
            <a:off x="22122049" y="20180426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43" name="Freeform 16343"/>
          <p:cNvSpPr/>
          <p:nvPr/>
        </p:nvSpPr>
        <p:spPr>
          <a:xfrm rot="0" flipH="0" flipV="0">
            <a:off x="22205352" y="20130115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44" name="Freeform 16344"/>
          <p:cNvSpPr/>
          <p:nvPr/>
        </p:nvSpPr>
        <p:spPr>
          <a:xfrm rot="0" flipH="0" flipV="0">
            <a:off x="22284863" y="20129753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45" name="Freeform 16345"/>
          <p:cNvSpPr/>
          <p:nvPr/>
        </p:nvSpPr>
        <p:spPr>
          <a:xfrm rot="0" flipH="0" flipV="0">
            <a:off x="22343139" y="20129995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46" name="Freeform 16346"/>
          <p:cNvSpPr/>
          <p:nvPr/>
        </p:nvSpPr>
        <p:spPr>
          <a:xfrm rot="0" flipH="0" flipV="0">
            <a:off x="22403466" y="20129995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47" name="Freeform 16347"/>
          <p:cNvSpPr/>
          <p:nvPr/>
        </p:nvSpPr>
        <p:spPr>
          <a:xfrm rot="0" flipH="0" flipV="0">
            <a:off x="22466087" y="20129633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48" name="Freeform 16348"/>
          <p:cNvSpPr/>
          <p:nvPr/>
        </p:nvSpPr>
        <p:spPr>
          <a:xfrm rot="0" flipH="0" flipV="0">
            <a:off x="22535825" y="20130236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49" name="Freeform 16349"/>
          <p:cNvSpPr/>
          <p:nvPr/>
        </p:nvSpPr>
        <p:spPr>
          <a:xfrm rot="0" flipH="0" flipV="0">
            <a:off x="22594464" y="20129874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50" name="Freeform 16350"/>
          <p:cNvSpPr/>
          <p:nvPr/>
        </p:nvSpPr>
        <p:spPr>
          <a:xfrm rot="0" flipH="0" flipV="0">
            <a:off x="22654671" y="20129874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51" name="Freeform 16351"/>
          <p:cNvSpPr/>
          <p:nvPr/>
        </p:nvSpPr>
        <p:spPr>
          <a:xfrm rot="0" flipH="0" flipV="0">
            <a:off x="22718980" y="20104417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52" name="Freeform 16352"/>
          <p:cNvSpPr/>
          <p:nvPr/>
        </p:nvSpPr>
        <p:spPr>
          <a:xfrm rot="0" flipH="0" flipV="0">
            <a:off x="22772670" y="20129633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53" name="Rectangle 16353"/>
          <p:cNvSpPr/>
          <p:nvPr/>
        </p:nvSpPr>
        <p:spPr>
          <a:xfrm rot="0" flipH="0" flipV="0">
            <a:off x="15163164" y="20069409"/>
            <a:ext cx="2090327" cy="413804"/>
          </a:xfrm>
          <a:prstGeom prst="rect">
            <a:avLst/>
          </a:prstGeom>
        </p:spPr>
      </p:sp>
      <p:sp>
        <p:nvSpPr>
          <p:cNvPr id="16354" name="Freeform 16354"/>
          <p:cNvSpPr/>
          <p:nvPr/>
        </p:nvSpPr>
        <p:spPr>
          <a:xfrm rot="0" flipH="0" flipV="0">
            <a:off x="15175832" y="20380661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55" name="Freeform 16355"/>
          <p:cNvSpPr/>
          <p:nvPr/>
        </p:nvSpPr>
        <p:spPr>
          <a:xfrm rot="0" flipH="0" flipV="0">
            <a:off x="15207709" y="20381626"/>
            <a:ext cx="50673" cy="82645"/>
          </a:xfrm>
          <a:custGeom>
            <a:pathLst>
              <a:path w="5334000" h="8699500">
                <a:moveTo>
                  <a:pt x="4851400" y="4686300"/>
                </a:moveTo>
                <a:lnTo>
                  <a:pt x="4851400" y="6134100"/>
                </a:lnTo>
                <a:cubicBezTo>
                  <a:pt x="4851400" y="6311900"/>
                  <a:pt x="4787900" y="6578600"/>
                  <a:pt x="4711700" y="6731000"/>
                </a:cubicBezTo>
                <a:lnTo>
                  <a:pt x="4254500" y="7569200"/>
                </a:lnTo>
                <a:cubicBezTo>
                  <a:pt x="4178300" y="7721600"/>
                  <a:pt x="4013200" y="7950200"/>
                  <a:pt x="3886200" y="8064500"/>
                </a:cubicBezTo>
                <a:lnTo>
                  <a:pt x="3797300" y="8153400"/>
                </a:lnTo>
                <a:cubicBezTo>
                  <a:pt x="3454400" y="8496300"/>
                  <a:pt x="2921000" y="8699500"/>
                  <a:pt x="2374900" y="8699500"/>
                </a:cubicBezTo>
                <a:lnTo>
                  <a:pt x="1651000" y="8699500"/>
                </a:lnTo>
                <a:cubicBezTo>
                  <a:pt x="1473200" y="8699500"/>
                  <a:pt x="1206500" y="8636000"/>
                  <a:pt x="1066800" y="8547100"/>
                </a:cubicBezTo>
                <a:lnTo>
                  <a:pt x="838200" y="8420100"/>
                </a:lnTo>
                <a:cubicBezTo>
                  <a:pt x="495300" y="8216900"/>
                  <a:pt x="381000" y="8102600"/>
                  <a:pt x="317500" y="7848600"/>
                </a:cubicBezTo>
                <a:cubicBezTo>
                  <a:pt x="279400" y="7734300"/>
                  <a:pt x="215900" y="7581900"/>
                  <a:pt x="152400" y="7531100"/>
                </a:cubicBezTo>
                <a:cubicBezTo>
                  <a:pt x="12700" y="7391400"/>
                  <a:pt x="0" y="6756400"/>
                  <a:pt x="139700" y="6286500"/>
                </a:cubicBezTo>
                <a:lnTo>
                  <a:pt x="431800" y="5257800"/>
                </a:lnTo>
                <a:cubicBezTo>
                  <a:pt x="482600" y="5080000"/>
                  <a:pt x="520700" y="4914900"/>
                  <a:pt x="520700" y="4889500"/>
                </a:cubicBezTo>
                <a:cubicBezTo>
                  <a:pt x="520700" y="4864100"/>
                  <a:pt x="546100" y="4711700"/>
                  <a:pt x="571500" y="4559300"/>
                </a:cubicBezTo>
                <a:lnTo>
                  <a:pt x="584200" y="4394200"/>
                </a:lnTo>
                <a:cubicBezTo>
                  <a:pt x="609600" y="4241800"/>
                  <a:pt x="673100" y="4051300"/>
                  <a:pt x="736600" y="4000500"/>
                </a:cubicBezTo>
                <a:cubicBezTo>
                  <a:pt x="800100" y="3937000"/>
                  <a:pt x="901700" y="3733800"/>
                  <a:pt x="965200" y="3556000"/>
                </a:cubicBezTo>
                <a:lnTo>
                  <a:pt x="1041400" y="3340100"/>
                </a:lnTo>
                <a:cubicBezTo>
                  <a:pt x="1117600" y="3162300"/>
                  <a:pt x="1168400" y="2984500"/>
                  <a:pt x="1168400" y="2971800"/>
                </a:cubicBezTo>
                <a:cubicBezTo>
                  <a:pt x="1168400" y="2946400"/>
                  <a:pt x="1231900" y="2806700"/>
                  <a:pt x="1308100" y="2667000"/>
                </a:cubicBezTo>
                <a:lnTo>
                  <a:pt x="1574800" y="2159000"/>
                </a:lnTo>
                <a:cubicBezTo>
                  <a:pt x="1651000" y="2006600"/>
                  <a:pt x="1816100" y="1790700"/>
                  <a:pt x="1943100" y="1663700"/>
                </a:cubicBezTo>
                <a:lnTo>
                  <a:pt x="2540000" y="1066800"/>
                </a:lnTo>
                <a:cubicBezTo>
                  <a:pt x="2667000" y="939800"/>
                  <a:pt x="2908300" y="774700"/>
                  <a:pt x="3073400" y="711200"/>
                </a:cubicBezTo>
                <a:lnTo>
                  <a:pt x="4279900" y="177800"/>
                </a:lnTo>
                <a:cubicBezTo>
                  <a:pt x="4610100" y="25400"/>
                  <a:pt x="5130800" y="0"/>
                  <a:pt x="5257800" y="114300"/>
                </a:cubicBezTo>
                <a:cubicBezTo>
                  <a:pt x="5308600" y="165100"/>
                  <a:pt x="5334000" y="304800"/>
                  <a:pt x="5334000" y="444500"/>
                </a:cubicBezTo>
                <a:cubicBezTo>
                  <a:pt x="5334000" y="571500"/>
                  <a:pt x="5194300" y="723900"/>
                  <a:pt x="5029200" y="787400"/>
                </a:cubicBezTo>
                <a:lnTo>
                  <a:pt x="4191000" y="1066800"/>
                </a:lnTo>
                <a:cubicBezTo>
                  <a:pt x="4013200" y="1130300"/>
                  <a:pt x="3759200" y="1257300"/>
                  <a:pt x="3619500" y="1358900"/>
                </a:cubicBezTo>
                <a:lnTo>
                  <a:pt x="3060700" y="1752600"/>
                </a:lnTo>
                <a:cubicBezTo>
                  <a:pt x="2730500" y="1981200"/>
                  <a:pt x="2616200" y="2095500"/>
                  <a:pt x="2578100" y="2235200"/>
                </a:cubicBezTo>
                <a:cubicBezTo>
                  <a:pt x="2552700" y="2298700"/>
                  <a:pt x="2451100" y="2451100"/>
                  <a:pt x="2336800" y="2565400"/>
                </a:cubicBezTo>
                <a:cubicBezTo>
                  <a:pt x="1879600" y="3009900"/>
                  <a:pt x="1866900" y="3403600"/>
                  <a:pt x="2286000" y="3403600"/>
                </a:cubicBezTo>
                <a:lnTo>
                  <a:pt x="2933700" y="3403600"/>
                </a:lnTo>
                <a:cubicBezTo>
                  <a:pt x="3111500" y="3403600"/>
                  <a:pt x="3378200" y="3441700"/>
                  <a:pt x="3543300" y="3492500"/>
                </a:cubicBezTo>
                <a:lnTo>
                  <a:pt x="3873500" y="3581400"/>
                </a:lnTo>
                <a:cubicBezTo>
                  <a:pt x="4025900" y="3632200"/>
                  <a:pt x="4267200" y="3771900"/>
                  <a:pt x="4381500" y="3898900"/>
                </a:cubicBezTo>
                <a:lnTo>
                  <a:pt x="4635500" y="4140200"/>
                </a:lnTo>
                <a:cubicBezTo>
                  <a:pt x="4749800" y="4267200"/>
                  <a:pt x="4851400" y="4508500"/>
                  <a:pt x="4851400" y="4686300"/>
                </a:cubicBezTo>
                <a:close/>
                <a:moveTo>
                  <a:pt x="3886200" y="8699500"/>
                </a:moveTo>
                <a:moveTo>
                  <a:pt x="3098800" y="4368800"/>
                </a:moveTo>
                <a:lnTo>
                  <a:pt x="2070100" y="4368800"/>
                </a:lnTo>
                <a:cubicBezTo>
                  <a:pt x="1854200" y="4368800"/>
                  <a:pt x="1701800" y="4470400"/>
                  <a:pt x="1600200" y="4648200"/>
                </a:cubicBezTo>
                <a:lnTo>
                  <a:pt x="1435100" y="4953000"/>
                </a:lnTo>
                <a:cubicBezTo>
                  <a:pt x="1358900" y="5118100"/>
                  <a:pt x="1270000" y="5372100"/>
                  <a:pt x="1244600" y="5524500"/>
                </a:cubicBezTo>
                <a:lnTo>
                  <a:pt x="1231900" y="5613400"/>
                </a:lnTo>
                <a:cubicBezTo>
                  <a:pt x="1193800" y="5765800"/>
                  <a:pt x="1143000" y="5981700"/>
                  <a:pt x="1092200" y="6096000"/>
                </a:cubicBezTo>
                <a:cubicBezTo>
                  <a:pt x="1041400" y="6210300"/>
                  <a:pt x="1003300" y="6438900"/>
                  <a:pt x="1003300" y="6616700"/>
                </a:cubicBezTo>
                <a:lnTo>
                  <a:pt x="1003300" y="6934200"/>
                </a:lnTo>
                <a:cubicBezTo>
                  <a:pt x="1003300" y="7112000"/>
                  <a:pt x="1054100" y="7302500"/>
                  <a:pt x="1117600" y="7366000"/>
                </a:cubicBezTo>
                <a:cubicBezTo>
                  <a:pt x="1168400" y="7429500"/>
                  <a:pt x="1244600" y="7531100"/>
                  <a:pt x="1270000" y="7607300"/>
                </a:cubicBezTo>
                <a:cubicBezTo>
                  <a:pt x="1308100" y="7683500"/>
                  <a:pt x="1473200" y="7734300"/>
                  <a:pt x="1651000" y="7734300"/>
                </a:cubicBezTo>
                <a:lnTo>
                  <a:pt x="2616200" y="7734300"/>
                </a:lnTo>
                <a:cubicBezTo>
                  <a:pt x="2794000" y="7734300"/>
                  <a:pt x="2984500" y="7696200"/>
                  <a:pt x="3035300" y="7632700"/>
                </a:cubicBezTo>
                <a:cubicBezTo>
                  <a:pt x="3098800" y="7569200"/>
                  <a:pt x="3225800" y="7493000"/>
                  <a:pt x="3314700" y="7454900"/>
                </a:cubicBezTo>
                <a:cubicBezTo>
                  <a:pt x="3403600" y="7429500"/>
                  <a:pt x="3517900" y="7264400"/>
                  <a:pt x="3568700" y="7086600"/>
                </a:cubicBezTo>
                <a:lnTo>
                  <a:pt x="3975100" y="5638800"/>
                </a:lnTo>
                <a:cubicBezTo>
                  <a:pt x="4089400" y="5219700"/>
                  <a:pt x="4076700" y="4876800"/>
                  <a:pt x="3949700" y="4737100"/>
                </a:cubicBezTo>
                <a:cubicBezTo>
                  <a:pt x="3708400" y="4508500"/>
                  <a:pt x="3403600" y="4368800"/>
                  <a:pt x="3098800" y="4368800"/>
                </a:cubicBezTo>
                <a:close/>
                <a:moveTo>
                  <a:pt x="4203700" y="8699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56" name="Freeform 16356"/>
          <p:cNvSpPr/>
          <p:nvPr/>
        </p:nvSpPr>
        <p:spPr>
          <a:xfrm rot="0" flipH="0" flipV="0">
            <a:off x="15343417" y="20267275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57" name="Freeform 16357"/>
          <p:cNvSpPr/>
          <p:nvPr/>
        </p:nvSpPr>
        <p:spPr>
          <a:xfrm rot="0" flipH="0" flipV="0">
            <a:off x="15421212" y="20266793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58" name="Freeform 16358"/>
          <p:cNvSpPr/>
          <p:nvPr/>
        </p:nvSpPr>
        <p:spPr>
          <a:xfrm rot="0" flipH="0" flipV="0">
            <a:off x="15544997" y="20243025"/>
            <a:ext cx="49225" cy="82283"/>
          </a:xfrm>
          <a:custGeom>
            <a:pathLst>
              <a:path w="5181600" h="8661400">
                <a:moveTo>
                  <a:pt x="127000" y="5499100"/>
                </a:moveTo>
                <a:lnTo>
                  <a:pt x="1130300" y="1943100"/>
                </a:lnTo>
                <a:cubicBezTo>
                  <a:pt x="1193800" y="1701800"/>
                  <a:pt x="1346200" y="1333500"/>
                  <a:pt x="1460500" y="1117600"/>
                </a:cubicBezTo>
                <a:lnTo>
                  <a:pt x="1651000" y="736600"/>
                </a:lnTo>
                <a:cubicBezTo>
                  <a:pt x="1917700" y="228600"/>
                  <a:pt x="2463800" y="0"/>
                  <a:pt x="3429000" y="0"/>
                </a:cubicBezTo>
                <a:lnTo>
                  <a:pt x="3556000" y="0"/>
                </a:lnTo>
                <a:cubicBezTo>
                  <a:pt x="4305300" y="0"/>
                  <a:pt x="4813300" y="444500"/>
                  <a:pt x="4813300" y="1092200"/>
                </a:cubicBezTo>
                <a:lnTo>
                  <a:pt x="4813300" y="1625600"/>
                </a:lnTo>
                <a:cubicBezTo>
                  <a:pt x="4813300" y="1879600"/>
                  <a:pt x="4711700" y="2247900"/>
                  <a:pt x="4572000" y="2438400"/>
                </a:cubicBezTo>
                <a:cubicBezTo>
                  <a:pt x="4267200" y="2908300"/>
                  <a:pt x="4267200" y="2971800"/>
                  <a:pt x="4660900" y="3403600"/>
                </a:cubicBezTo>
                <a:cubicBezTo>
                  <a:pt x="5092700" y="3886200"/>
                  <a:pt x="5181600" y="4241800"/>
                  <a:pt x="5054600" y="4914900"/>
                </a:cubicBezTo>
                <a:lnTo>
                  <a:pt x="4927600" y="5600700"/>
                </a:lnTo>
                <a:cubicBezTo>
                  <a:pt x="4889500" y="5829300"/>
                  <a:pt x="4762500" y="6210300"/>
                  <a:pt x="4648200" y="6426200"/>
                </a:cubicBezTo>
                <a:lnTo>
                  <a:pt x="4064000" y="7607300"/>
                </a:lnTo>
                <a:cubicBezTo>
                  <a:pt x="3771900" y="8191500"/>
                  <a:pt x="2959100" y="8661400"/>
                  <a:pt x="2197100" y="8661400"/>
                </a:cubicBezTo>
                <a:lnTo>
                  <a:pt x="1739900" y="8661400"/>
                </a:lnTo>
                <a:cubicBezTo>
                  <a:pt x="1498600" y="8661400"/>
                  <a:pt x="1104900" y="8572500"/>
                  <a:pt x="889000" y="8470900"/>
                </a:cubicBezTo>
                <a:lnTo>
                  <a:pt x="749300" y="8407400"/>
                </a:lnTo>
                <a:cubicBezTo>
                  <a:pt x="254000" y="8178800"/>
                  <a:pt x="0" y="7772400"/>
                  <a:pt x="0" y="7188200"/>
                </a:cubicBezTo>
                <a:lnTo>
                  <a:pt x="0" y="6388100"/>
                </a:lnTo>
                <a:cubicBezTo>
                  <a:pt x="0" y="6134100"/>
                  <a:pt x="63500" y="5740400"/>
                  <a:pt x="127000" y="5499100"/>
                </a:cubicBezTo>
                <a:close/>
                <a:moveTo>
                  <a:pt x="2489200" y="8610600"/>
                </a:moveTo>
                <a:moveTo>
                  <a:pt x="2349500" y="1384300"/>
                </a:moveTo>
                <a:lnTo>
                  <a:pt x="2108200" y="1981200"/>
                </a:lnTo>
                <a:cubicBezTo>
                  <a:pt x="2006600" y="2209800"/>
                  <a:pt x="1930400" y="2476500"/>
                  <a:pt x="1930400" y="2565400"/>
                </a:cubicBezTo>
                <a:cubicBezTo>
                  <a:pt x="1930400" y="2654300"/>
                  <a:pt x="2057400" y="2730500"/>
                  <a:pt x="2209800" y="2730500"/>
                </a:cubicBezTo>
                <a:cubicBezTo>
                  <a:pt x="2362200" y="2730500"/>
                  <a:pt x="2705100" y="2654300"/>
                  <a:pt x="2959100" y="2578100"/>
                </a:cubicBezTo>
                <a:lnTo>
                  <a:pt x="3060700" y="2552700"/>
                </a:lnTo>
                <a:cubicBezTo>
                  <a:pt x="3657600" y="2362200"/>
                  <a:pt x="4013200" y="1955800"/>
                  <a:pt x="4013200" y="1485900"/>
                </a:cubicBezTo>
                <a:cubicBezTo>
                  <a:pt x="4013200" y="1130300"/>
                  <a:pt x="3810000" y="965200"/>
                  <a:pt x="3403600" y="965200"/>
                </a:cubicBezTo>
                <a:lnTo>
                  <a:pt x="2971800" y="965200"/>
                </a:lnTo>
                <a:cubicBezTo>
                  <a:pt x="2717800" y="965200"/>
                  <a:pt x="2451100" y="1143000"/>
                  <a:pt x="2349500" y="1384300"/>
                </a:cubicBezTo>
                <a:close/>
                <a:moveTo>
                  <a:pt x="6604000" y="8610600"/>
                </a:moveTo>
                <a:moveTo>
                  <a:pt x="3238500" y="3530600"/>
                </a:moveTo>
                <a:lnTo>
                  <a:pt x="2705100" y="3530600"/>
                </a:lnTo>
                <a:cubicBezTo>
                  <a:pt x="2451100" y="3530600"/>
                  <a:pt x="2108200" y="3670300"/>
                  <a:pt x="1930400" y="3848100"/>
                </a:cubicBezTo>
                <a:lnTo>
                  <a:pt x="1879600" y="3898900"/>
                </a:lnTo>
                <a:cubicBezTo>
                  <a:pt x="1524000" y="4254500"/>
                  <a:pt x="1308100" y="4660900"/>
                  <a:pt x="1155700" y="5295900"/>
                </a:cubicBezTo>
                <a:lnTo>
                  <a:pt x="1066800" y="5676900"/>
                </a:lnTo>
                <a:cubicBezTo>
                  <a:pt x="1016000" y="5905500"/>
                  <a:pt x="965200" y="6299200"/>
                  <a:pt x="965200" y="6553200"/>
                </a:cubicBezTo>
                <a:lnTo>
                  <a:pt x="965200" y="7086600"/>
                </a:lnTo>
                <a:cubicBezTo>
                  <a:pt x="965200" y="7645400"/>
                  <a:pt x="1016000" y="7696200"/>
                  <a:pt x="1587500" y="7696200"/>
                </a:cubicBezTo>
                <a:lnTo>
                  <a:pt x="2108200" y="7696200"/>
                </a:lnTo>
                <a:cubicBezTo>
                  <a:pt x="2349500" y="7696200"/>
                  <a:pt x="2717800" y="7569200"/>
                  <a:pt x="2921000" y="7416800"/>
                </a:cubicBezTo>
                <a:lnTo>
                  <a:pt x="3124200" y="7251700"/>
                </a:lnTo>
                <a:cubicBezTo>
                  <a:pt x="3327400" y="7099300"/>
                  <a:pt x="3556000" y="6781800"/>
                  <a:pt x="3632200" y="6565900"/>
                </a:cubicBezTo>
                <a:lnTo>
                  <a:pt x="3746500" y="6261100"/>
                </a:lnTo>
                <a:cubicBezTo>
                  <a:pt x="3822700" y="6032500"/>
                  <a:pt x="3924300" y="5676900"/>
                  <a:pt x="3987800" y="5448300"/>
                </a:cubicBezTo>
                <a:lnTo>
                  <a:pt x="4076700" y="5067300"/>
                </a:lnTo>
                <a:cubicBezTo>
                  <a:pt x="4229100" y="4406900"/>
                  <a:pt x="4191000" y="4025900"/>
                  <a:pt x="3937000" y="3771900"/>
                </a:cubicBezTo>
                <a:cubicBezTo>
                  <a:pt x="3797300" y="3632200"/>
                  <a:pt x="3492500" y="3530600"/>
                  <a:pt x="3238500" y="3530600"/>
                </a:cubicBezTo>
                <a:close/>
                <a:moveTo>
                  <a:pt x="4457700" y="861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59" name="Freeform 16359"/>
          <p:cNvSpPr/>
          <p:nvPr/>
        </p:nvSpPr>
        <p:spPr>
          <a:xfrm rot="0" flipH="0" flipV="0">
            <a:off x="15601849" y="20242783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60" name="Freeform 16360"/>
          <p:cNvSpPr/>
          <p:nvPr/>
        </p:nvSpPr>
        <p:spPr>
          <a:xfrm rot="0" flipH="0" flipV="0">
            <a:off x="15630712" y="20241577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61" name="Freeform 16361"/>
          <p:cNvSpPr/>
          <p:nvPr/>
        </p:nvSpPr>
        <p:spPr>
          <a:xfrm rot="0" flipH="0" flipV="0">
            <a:off x="15687443" y="20267396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62" name="Freeform 16362"/>
          <p:cNvSpPr/>
          <p:nvPr/>
        </p:nvSpPr>
        <p:spPr>
          <a:xfrm rot="0" flipH="0" flipV="0">
            <a:off x="15751656" y="20266913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63" name="Freeform 16363"/>
          <p:cNvSpPr/>
          <p:nvPr/>
        </p:nvSpPr>
        <p:spPr>
          <a:xfrm rot="0" flipH="0" flipV="0">
            <a:off x="15811767" y="20242059"/>
            <a:ext cx="49587" cy="82524"/>
          </a:xfrm>
          <a:custGeom>
            <a:pathLst>
              <a:path w="5219700" h="8686800">
                <a:moveTo>
                  <a:pt x="127000" y="5854700"/>
                </a:moveTo>
                <a:lnTo>
                  <a:pt x="1143000" y="2273300"/>
                </a:lnTo>
                <a:cubicBezTo>
                  <a:pt x="1206500" y="2032000"/>
                  <a:pt x="1346200" y="1663700"/>
                  <a:pt x="1447800" y="1447800"/>
                </a:cubicBezTo>
                <a:lnTo>
                  <a:pt x="1524000" y="1270000"/>
                </a:lnTo>
                <a:cubicBezTo>
                  <a:pt x="1765300" y="762000"/>
                  <a:pt x="2184400" y="355600"/>
                  <a:pt x="2540000" y="292100"/>
                </a:cubicBezTo>
                <a:cubicBezTo>
                  <a:pt x="2705100" y="266700"/>
                  <a:pt x="2882900" y="190500"/>
                  <a:pt x="2946400" y="139700"/>
                </a:cubicBezTo>
                <a:cubicBezTo>
                  <a:pt x="3086100" y="0"/>
                  <a:pt x="3771900" y="0"/>
                  <a:pt x="4114800" y="139700"/>
                </a:cubicBezTo>
                <a:cubicBezTo>
                  <a:pt x="4800600" y="406400"/>
                  <a:pt x="5067300" y="1028700"/>
                  <a:pt x="4876800" y="1917700"/>
                </a:cubicBezTo>
                <a:lnTo>
                  <a:pt x="4826000" y="2146300"/>
                </a:lnTo>
                <a:cubicBezTo>
                  <a:pt x="4775200" y="2387600"/>
                  <a:pt x="4673600" y="2590800"/>
                  <a:pt x="4610100" y="2590800"/>
                </a:cubicBezTo>
                <a:cubicBezTo>
                  <a:pt x="4394200" y="2590800"/>
                  <a:pt x="4483100" y="3225800"/>
                  <a:pt x="4737100" y="3517900"/>
                </a:cubicBezTo>
                <a:cubicBezTo>
                  <a:pt x="5143500" y="3962400"/>
                  <a:pt x="5219700" y="4356100"/>
                  <a:pt x="5029200" y="5105400"/>
                </a:cubicBezTo>
                <a:lnTo>
                  <a:pt x="4787900" y="6108700"/>
                </a:lnTo>
                <a:cubicBezTo>
                  <a:pt x="4724400" y="6337300"/>
                  <a:pt x="4610100" y="6705600"/>
                  <a:pt x="4533900" y="6934200"/>
                </a:cubicBezTo>
                <a:lnTo>
                  <a:pt x="4406900" y="7251700"/>
                </a:lnTo>
                <a:cubicBezTo>
                  <a:pt x="4318000" y="7467600"/>
                  <a:pt x="4102100" y="7797800"/>
                  <a:pt x="3924300" y="7975600"/>
                </a:cubicBezTo>
                <a:lnTo>
                  <a:pt x="3543300" y="8369300"/>
                </a:lnTo>
                <a:cubicBezTo>
                  <a:pt x="3365500" y="8547100"/>
                  <a:pt x="3022600" y="8686800"/>
                  <a:pt x="2768600" y="8686800"/>
                </a:cubicBezTo>
                <a:lnTo>
                  <a:pt x="1257300" y="8686800"/>
                </a:lnTo>
                <a:cubicBezTo>
                  <a:pt x="520700" y="8686800"/>
                  <a:pt x="0" y="8064500"/>
                  <a:pt x="0" y="7188200"/>
                </a:cubicBezTo>
                <a:lnTo>
                  <a:pt x="0" y="6743700"/>
                </a:lnTo>
                <a:cubicBezTo>
                  <a:pt x="0" y="6489700"/>
                  <a:pt x="63500" y="6083300"/>
                  <a:pt x="127000" y="5854700"/>
                </a:cubicBezTo>
                <a:close/>
                <a:moveTo>
                  <a:pt x="2235200" y="8712200"/>
                </a:moveTo>
                <a:moveTo>
                  <a:pt x="2222500" y="1905000"/>
                </a:moveTo>
                <a:cubicBezTo>
                  <a:pt x="2146300" y="2108200"/>
                  <a:pt x="2082800" y="2413000"/>
                  <a:pt x="2082800" y="2590800"/>
                </a:cubicBezTo>
                <a:cubicBezTo>
                  <a:pt x="2082800" y="2768600"/>
                  <a:pt x="2171700" y="2908300"/>
                  <a:pt x="2286000" y="2908300"/>
                </a:cubicBezTo>
                <a:cubicBezTo>
                  <a:pt x="2400300" y="2908300"/>
                  <a:pt x="2705100" y="2844800"/>
                  <a:pt x="2959100" y="2768600"/>
                </a:cubicBezTo>
                <a:lnTo>
                  <a:pt x="3060700" y="2743200"/>
                </a:lnTo>
                <a:cubicBezTo>
                  <a:pt x="3746500" y="2527300"/>
                  <a:pt x="4013200" y="2235200"/>
                  <a:pt x="4013200" y="1676400"/>
                </a:cubicBezTo>
                <a:cubicBezTo>
                  <a:pt x="4013200" y="1155700"/>
                  <a:pt x="3860800" y="990600"/>
                  <a:pt x="3390900" y="990600"/>
                </a:cubicBezTo>
                <a:lnTo>
                  <a:pt x="3340100" y="990600"/>
                </a:lnTo>
                <a:cubicBezTo>
                  <a:pt x="2844800" y="990600"/>
                  <a:pt x="2425700" y="1333500"/>
                  <a:pt x="2222500" y="1905000"/>
                </a:cubicBezTo>
                <a:close/>
                <a:moveTo>
                  <a:pt x="6184900" y="8712200"/>
                </a:moveTo>
                <a:moveTo>
                  <a:pt x="1079500" y="6413500"/>
                </a:moveTo>
                <a:lnTo>
                  <a:pt x="1003300" y="7302500"/>
                </a:lnTo>
                <a:cubicBezTo>
                  <a:pt x="977900" y="7556500"/>
                  <a:pt x="1066800" y="7823200"/>
                  <a:pt x="1206500" y="7899400"/>
                </a:cubicBezTo>
                <a:cubicBezTo>
                  <a:pt x="1524000" y="8089900"/>
                  <a:pt x="2057400" y="8089900"/>
                  <a:pt x="2628900" y="7874000"/>
                </a:cubicBezTo>
                <a:lnTo>
                  <a:pt x="2692400" y="7861300"/>
                </a:lnTo>
                <a:cubicBezTo>
                  <a:pt x="2959100" y="7759700"/>
                  <a:pt x="3251200" y="7505700"/>
                  <a:pt x="3352800" y="7289800"/>
                </a:cubicBezTo>
                <a:lnTo>
                  <a:pt x="3695700" y="6616700"/>
                </a:lnTo>
                <a:cubicBezTo>
                  <a:pt x="3873500" y="6223000"/>
                  <a:pt x="3937000" y="5969000"/>
                  <a:pt x="4064000" y="4914900"/>
                </a:cubicBezTo>
                <a:lnTo>
                  <a:pt x="4114800" y="4521200"/>
                </a:lnTo>
                <a:cubicBezTo>
                  <a:pt x="4140200" y="4254500"/>
                  <a:pt x="4064000" y="3924300"/>
                  <a:pt x="3937000" y="3797300"/>
                </a:cubicBezTo>
                <a:cubicBezTo>
                  <a:pt x="3797300" y="3670300"/>
                  <a:pt x="3492500" y="3556000"/>
                  <a:pt x="3238500" y="3556000"/>
                </a:cubicBezTo>
                <a:lnTo>
                  <a:pt x="3098800" y="3556000"/>
                </a:lnTo>
                <a:cubicBezTo>
                  <a:pt x="2438400" y="3556000"/>
                  <a:pt x="1841500" y="3860800"/>
                  <a:pt x="1625600" y="4318000"/>
                </a:cubicBezTo>
                <a:lnTo>
                  <a:pt x="1447800" y="4673600"/>
                </a:lnTo>
                <a:cubicBezTo>
                  <a:pt x="1193800" y="5181600"/>
                  <a:pt x="1193800" y="5181600"/>
                  <a:pt x="1079500" y="6413500"/>
                </a:cubicBezTo>
                <a:close/>
                <a:moveTo>
                  <a:pt x="1676400" y="8712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64" name="Freeform 16364"/>
          <p:cNvSpPr/>
          <p:nvPr/>
        </p:nvSpPr>
        <p:spPr>
          <a:xfrm rot="0" flipH="0" flipV="0">
            <a:off x="15868500" y="20242301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65" name="Freeform 16365"/>
          <p:cNvSpPr/>
          <p:nvPr/>
        </p:nvSpPr>
        <p:spPr>
          <a:xfrm rot="0" flipH="0" flipV="0">
            <a:off x="15898447" y="20242542"/>
            <a:ext cx="54895" cy="82283"/>
          </a:xfrm>
          <a:custGeom>
            <a:pathLst>
              <a:path w="5778500" h="8661400">
                <a:moveTo>
                  <a:pt x="5638800" y="2679700"/>
                </a:moveTo>
                <a:lnTo>
                  <a:pt x="4064000" y="7556500"/>
                </a:lnTo>
                <a:cubicBezTo>
                  <a:pt x="3873500" y="8140700"/>
                  <a:pt x="2997200" y="8661400"/>
                  <a:pt x="2197100" y="8661400"/>
                </a:cubicBezTo>
                <a:lnTo>
                  <a:pt x="1587500" y="8661400"/>
                </a:lnTo>
                <a:cubicBezTo>
                  <a:pt x="1333500" y="8661400"/>
                  <a:pt x="952500" y="8559800"/>
                  <a:pt x="749300" y="8432800"/>
                </a:cubicBezTo>
                <a:lnTo>
                  <a:pt x="571500" y="8318500"/>
                </a:lnTo>
                <a:cubicBezTo>
                  <a:pt x="127000" y="8051800"/>
                  <a:pt x="0" y="7797800"/>
                  <a:pt x="0" y="7162800"/>
                </a:cubicBezTo>
                <a:lnTo>
                  <a:pt x="0" y="6718300"/>
                </a:lnTo>
                <a:cubicBezTo>
                  <a:pt x="0" y="6464300"/>
                  <a:pt x="38100" y="6070600"/>
                  <a:pt x="88900" y="5829300"/>
                </a:cubicBezTo>
                <a:lnTo>
                  <a:pt x="215900" y="5156200"/>
                </a:lnTo>
                <a:cubicBezTo>
                  <a:pt x="254000" y="4914900"/>
                  <a:pt x="381000" y="4546600"/>
                  <a:pt x="495300" y="4330700"/>
                </a:cubicBezTo>
                <a:lnTo>
                  <a:pt x="863600" y="3644900"/>
                </a:lnTo>
                <a:cubicBezTo>
                  <a:pt x="1092200" y="3187700"/>
                  <a:pt x="1485900" y="2921000"/>
                  <a:pt x="2171700" y="2743200"/>
                </a:cubicBezTo>
                <a:lnTo>
                  <a:pt x="2336800" y="2692400"/>
                </a:lnTo>
                <a:cubicBezTo>
                  <a:pt x="2603500" y="2628900"/>
                  <a:pt x="3009900" y="2565400"/>
                  <a:pt x="3263900" y="2565400"/>
                </a:cubicBezTo>
                <a:lnTo>
                  <a:pt x="4038600" y="2565400"/>
                </a:lnTo>
                <a:cubicBezTo>
                  <a:pt x="4749800" y="2565400"/>
                  <a:pt x="5092700" y="2057400"/>
                  <a:pt x="4940300" y="1206500"/>
                </a:cubicBezTo>
                <a:cubicBezTo>
                  <a:pt x="4889500" y="952500"/>
                  <a:pt x="4483100" y="800100"/>
                  <a:pt x="3797300" y="800100"/>
                </a:cubicBezTo>
                <a:lnTo>
                  <a:pt x="3187700" y="800100"/>
                </a:lnTo>
                <a:cubicBezTo>
                  <a:pt x="2933700" y="800100"/>
                  <a:pt x="2692400" y="762000"/>
                  <a:pt x="2654300" y="723900"/>
                </a:cubicBezTo>
                <a:cubicBezTo>
                  <a:pt x="2552700" y="622300"/>
                  <a:pt x="2552700" y="190500"/>
                  <a:pt x="2654300" y="76200"/>
                </a:cubicBezTo>
                <a:cubicBezTo>
                  <a:pt x="2692400" y="38100"/>
                  <a:pt x="2933700" y="0"/>
                  <a:pt x="3187700" y="0"/>
                </a:cubicBezTo>
                <a:lnTo>
                  <a:pt x="4356100" y="0"/>
                </a:lnTo>
                <a:cubicBezTo>
                  <a:pt x="5308600" y="0"/>
                  <a:pt x="5778500" y="520700"/>
                  <a:pt x="5778500" y="1524000"/>
                </a:cubicBezTo>
                <a:lnTo>
                  <a:pt x="5778500" y="1790700"/>
                </a:lnTo>
                <a:cubicBezTo>
                  <a:pt x="5778500" y="2044700"/>
                  <a:pt x="5715000" y="2438400"/>
                  <a:pt x="5638800" y="2679700"/>
                </a:cubicBezTo>
                <a:close/>
                <a:moveTo>
                  <a:pt x="5321300" y="8661400"/>
                </a:moveTo>
                <a:moveTo>
                  <a:pt x="1143000" y="5181600"/>
                </a:moveTo>
                <a:lnTo>
                  <a:pt x="901700" y="6311900"/>
                </a:lnTo>
                <a:cubicBezTo>
                  <a:pt x="736600" y="7061200"/>
                  <a:pt x="800100" y="7404100"/>
                  <a:pt x="1130300" y="7632700"/>
                </a:cubicBezTo>
                <a:cubicBezTo>
                  <a:pt x="1308100" y="7759700"/>
                  <a:pt x="1574800" y="7861300"/>
                  <a:pt x="1727200" y="7861300"/>
                </a:cubicBezTo>
                <a:cubicBezTo>
                  <a:pt x="2540000" y="7861300"/>
                  <a:pt x="3200400" y="7505700"/>
                  <a:pt x="3467100" y="6934200"/>
                </a:cubicBezTo>
                <a:lnTo>
                  <a:pt x="3708400" y="6426200"/>
                </a:lnTo>
                <a:cubicBezTo>
                  <a:pt x="3810000" y="6210300"/>
                  <a:pt x="3937000" y="5829300"/>
                  <a:pt x="3987800" y="5600700"/>
                </a:cubicBezTo>
                <a:lnTo>
                  <a:pt x="4241800" y="4445000"/>
                </a:lnTo>
                <a:cubicBezTo>
                  <a:pt x="4368800" y="3848100"/>
                  <a:pt x="4356100" y="3721100"/>
                  <a:pt x="4178300" y="3530600"/>
                </a:cubicBezTo>
                <a:cubicBezTo>
                  <a:pt x="3822700" y="3187700"/>
                  <a:pt x="2438400" y="3378200"/>
                  <a:pt x="1943100" y="3860800"/>
                </a:cubicBezTo>
                <a:lnTo>
                  <a:pt x="1879600" y="3911600"/>
                </a:lnTo>
                <a:cubicBezTo>
                  <a:pt x="1435100" y="4343400"/>
                  <a:pt x="1244600" y="4648200"/>
                  <a:pt x="1143000" y="5181600"/>
                </a:cubicBezTo>
                <a:close/>
                <a:moveTo>
                  <a:pt x="2819400" y="866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66" name="Freeform 16366"/>
          <p:cNvSpPr/>
          <p:nvPr/>
        </p:nvSpPr>
        <p:spPr>
          <a:xfrm rot="0" flipH="0" flipV="0">
            <a:off x="15956385" y="20266793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67" name="Freeform 16367"/>
          <p:cNvSpPr/>
          <p:nvPr/>
        </p:nvSpPr>
        <p:spPr>
          <a:xfrm rot="0" flipH="0" flipV="0">
            <a:off x="16023735" y="20267034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68" name="Freeform 16368"/>
          <p:cNvSpPr/>
          <p:nvPr/>
        </p:nvSpPr>
        <p:spPr>
          <a:xfrm rot="0" flipH="0" flipV="0">
            <a:off x="16083363" y="20269929"/>
            <a:ext cx="45726" cy="54895"/>
          </a:xfrm>
          <a:custGeom>
            <a:pathLst>
              <a:path w="4813300" h="5778500">
                <a:moveTo>
                  <a:pt x="3556000" y="5778500"/>
                </a:moveTo>
                <a:lnTo>
                  <a:pt x="457200" y="5778500"/>
                </a:lnTo>
                <a:cubicBezTo>
                  <a:pt x="152400" y="5778500"/>
                  <a:pt x="0" y="5638800"/>
                  <a:pt x="0" y="5321300"/>
                </a:cubicBezTo>
                <a:lnTo>
                  <a:pt x="0" y="5270500"/>
                </a:lnTo>
                <a:cubicBezTo>
                  <a:pt x="0" y="5016500"/>
                  <a:pt x="63500" y="4622800"/>
                  <a:pt x="127000" y="4381500"/>
                </a:cubicBezTo>
                <a:lnTo>
                  <a:pt x="1231900" y="444500"/>
                </a:lnTo>
                <a:cubicBezTo>
                  <a:pt x="1295400" y="203200"/>
                  <a:pt x="1524000" y="0"/>
                  <a:pt x="1727200" y="0"/>
                </a:cubicBezTo>
                <a:cubicBezTo>
                  <a:pt x="2146300" y="0"/>
                  <a:pt x="2247900" y="76200"/>
                  <a:pt x="2247900" y="406400"/>
                </a:cubicBezTo>
                <a:cubicBezTo>
                  <a:pt x="2247900" y="533400"/>
                  <a:pt x="2171700" y="850900"/>
                  <a:pt x="2082800" y="1104900"/>
                </a:cubicBezTo>
                <a:lnTo>
                  <a:pt x="1930400" y="1549400"/>
                </a:lnTo>
                <a:cubicBezTo>
                  <a:pt x="1663700" y="2298700"/>
                  <a:pt x="1739900" y="2565400"/>
                  <a:pt x="2222500" y="2565400"/>
                </a:cubicBezTo>
                <a:lnTo>
                  <a:pt x="3873500" y="2565400"/>
                </a:lnTo>
                <a:cubicBezTo>
                  <a:pt x="4559300" y="2565400"/>
                  <a:pt x="4813300" y="2933700"/>
                  <a:pt x="4813300" y="3898900"/>
                </a:cubicBezTo>
                <a:lnTo>
                  <a:pt x="4813300" y="4038600"/>
                </a:lnTo>
                <a:cubicBezTo>
                  <a:pt x="4813300" y="4292600"/>
                  <a:pt x="4737100" y="4660900"/>
                  <a:pt x="4635500" y="4876800"/>
                </a:cubicBezTo>
                <a:lnTo>
                  <a:pt x="4584700" y="5003800"/>
                </a:lnTo>
                <a:cubicBezTo>
                  <a:pt x="4305300" y="5588000"/>
                  <a:pt x="4064000" y="5778500"/>
                  <a:pt x="3556000" y="5778500"/>
                </a:cubicBezTo>
                <a:close/>
                <a:moveTo>
                  <a:pt x="-165100" y="5778500"/>
                </a:moveTo>
                <a:moveTo>
                  <a:pt x="3073400" y="3213100"/>
                </a:moveTo>
                <a:lnTo>
                  <a:pt x="1828800" y="3213100"/>
                </a:lnTo>
                <a:cubicBezTo>
                  <a:pt x="1574800" y="3213100"/>
                  <a:pt x="1320800" y="3403600"/>
                  <a:pt x="1257300" y="3657600"/>
                </a:cubicBezTo>
                <a:lnTo>
                  <a:pt x="1244600" y="3733800"/>
                </a:lnTo>
                <a:cubicBezTo>
                  <a:pt x="1181100" y="3975100"/>
                  <a:pt x="1130300" y="4381500"/>
                  <a:pt x="1130300" y="4622800"/>
                </a:cubicBezTo>
                <a:lnTo>
                  <a:pt x="1130300" y="4673600"/>
                </a:lnTo>
                <a:cubicBezTo>
                  <a:pt x="1130300" y="4965700"/>
                  <a:pt x="1295400" y="5130800"/>
                  <a:pt x="1587500" y="5130800"/>
                </a:cubicBezTo>
                <a:lnTo>
                  <a:pt x="2755900" y="5130800"/>
                </a:lnTo>
                <a:cubicBezTo>
                  <a:pt x="3009900" y="5130800"/>
                  <a:pt x="3213100" y="5067300"/>
                  <a:pt x="3213100" y="4978400"/>
                </a:cubicBezTo>
                <a:cubicBezTo>
                  <a:pt x="3213100" y="4889500"/>
                  <a:pt x="3327400" y="4813300"/>
                  <a:pt x="3479800" y="4813300"/>
                </a:cubicBezTo>
                <a:cubicBezTo>
                  <a:pt x="3619500" y="4813300"/>
                  <a:pt x="3797300" y="4673600"/>
                  <a:pt x="3873500" y="4495800"/>
                </a:cubicBezTo>
                <a:cubicBezTo>
                  <a:pt x="3949700" y="4318000"/>
                  <a:pt x="4013200" y="4064000"/>
                  <a:pt x="4013200" y="3937000"/>
                </a:cubicBezTo>
                <a:cubicBezTo>
                  <a:pt x="4013200" y="3556000"/>
                  <a:pt x="3568700" y="3213100"/>
                  <a:pt x="3073400" y="3213100"/>
                </a:cubicBezTo>
                <a:close/>
                <a:moveTo>
                  <a:pt x="2400300" y="5778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69" name="Freeform 16369"/>
          <p:cNvSpPr/>
          <p:nvPr/>
        </p:nvSpPr>
        <p:spPr>
          <a:xfrm rot="0" flipH="0" flipV="0">
            <a:off x="16143232" y="20269688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70" name="Freeform 16370"/>
          <p:cNvSpPr/>
          <p:nvPr/>
        </p:nvSpPr>
        <p:spPr>
          <a:xfrm rot="0" flipH="0" flipV="0">
            <a:off x="16206358" y="20267878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71" name="Freeform 16371"/>
          <p:cNvSpPr/>
          <p:nvPr/>
        </p:nvSpPr>
        <p:spPr>
          <a:xfrm rot="0" flipH="0" flipV="0">
            <a:off x="16262366" y="20267155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72" name="Freeform 16372"/>
          <p:cNvSpPr/>
          <p:nvPr/>
        </p:nvSpPr>
        <p:spPr>
          <a:xfrm rot="0" flipH="0" flipV="0">
            <a:off x="16377240" y="20266913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73" name="Freeform 16373"/>
          <p:cNvSpPr/>
          <p:nvPr/>
        </p:nvSpPr>
        <p:spPr>
          <a:xfrm rot="0" flipH="0" flipV="0">
            <a:off x="16435715" y="20266672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74" name="Freeform 16374"/>
          <p:cNvSpPr/>
          <p:nvPr/>
        </p:nvSpPr>
        <p:spPr>
          <a:xfrm rot="0" flipH="0" flipV="0">
            <a:off x="16487797" y="20242783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75" name="Freeform 16375"/>
          <p:cNvSpPr/>
          <p:nvPr/>
        </p:nvSpPr>
        <p:spPr>
          <a:xfrm rot="0" flipH="0" flipV="0">
            <a:off x="16517558" y="20242301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76" name="Freeform 16376"/>
          <p:cNvSpPr/>
          <p:nvPr/>
        </p:nvSpPr>
        <p:spPr>
          <a:xfrm rot="0" flipH="0" flipV="0">
            <a:off x="16621137" y="20267396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77" name="Freeform 16377"/>
          <p:cNvSpPr/>
          <p:nvPr/>
        </p:nvSpPr>
        <p:spPr>
          <a:xfrm rot="0" flipH="0" flipV="0">
            <a:off x="16682791" y="20242783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78" name="Freeform 16378"/>
          <p:cNvSpPr/>
          <p:nvPr/>
        </p:nvSpPr>
        <p:spPr>
          <a:xfrm rot="0" flipH="0" flipV="0">
            <a:off x="16711629" y="20241577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79" name="Freeform 16379"/>
          <p:cNvSpPr/>
          <p:nvPr/>
        </p:nvSpPr>
        <p:spPr>
          <a:xfrm rot="0" flipH="0" flipV="0">
            <a:off x="16761460" y="20267034"/>
            <a:ext cx="59601" cy="82283"/>
          </a:xfrm>
          <a:custGeom>
            <a:pathLst>
              <a:path w="6273800" h="8661400">
                <a:moveTo>
                  <a:pt x="4064000" y="5956300"/>
                </a:moveTo>
                <a:lnTo>
                  <a:pt x="1841500" y="6032500"/>
                </a:lnTo>
                <a:cubicBezTo>
                  <a:pt x="1358900" y="6045200"/>
                  <a:pt x="1143000" y="6388100"/>
                  <a:pt x="1143000" y="7137400"/>
                </a:cubicBezTo>
                <a:lnTo>
                  <a:pt x="1143000" y="7226300"/>
                </a:lnTo>
                <a:cubicBezTo>
                  <a:pt x="1143000" y="7404100"/>
                  <a:pt x="1092200" y="7683500"/>
                  <a:pt x="1041400" y="7848600"/>
                </a:cubicBezTo>
                <a:lnTo>
                  <a:pt x="850900" y="8369300"/>
                </a:lnTo>
                <a:cubicBezTo>
                  <a:pt x="800100" y="8534400"/>
                  <a:pt x="622300" y="8661400"/>
                  <a:pt x="469900" y="8661400"/>
                </a:cubicBezTo>
                <a:cubicBezTo>
                  <a:pt x="304800" y="8661400"/>
                  <a:pt x="152400" y="8636000"/>
                  <a:pt x="101600" y="8585200"/>
                </a:cubicBezTo>
                <a:cubicBezTo>
                  <a:pt x="0" y="8483600"/>
                  <a:pt x="0" y="8102600"/>
                  <a:pt x="101600" y="7708900"/>
                </a:cubicBezTo>
                <a:lnTo>
                  <a:pt x="1892300" y="1041400"/>
                </a:lnTo>
                <a:cubicBezTo>
                  <a:pt x="2108200" y="254000"/>
                  <a:pt x="2311400" y="0"/>
                  <a:pt x="2755900" y="0"/>
                </a:cubicBezTo>
                <a:lnTo>
                  <a:pt x="4838700" y="0"/>
                </a:lnTo>
                <a:cubicBezTo>
                  <a:pt x="5016500" y="0"/>
                  <a:pt x="5207000" y="76200"/>
                  <a:pt x="5257800" y="165100"/>
                </a:cubicBezTo>
                <a:cubicBezTo>
                  <a:pt x="5308600" y="254000"/>
                  <a:pt x="5486400" y="330200"/>
                  <a:pt x="5651500" y="330200"/>
                </a:cubicBezTo>
                <a:cubicBezTo>
                  <a:pt x="5829300" y="330200"/>
                  <a:pt x="6019800" y="482600"/>
                  <a:pt x="6108700" y="673100"/>
                </a:cubicBezTo>
                <a:lnTo>
                  <a:pt x="6134100" y="736600"/>
                </a:lnTo>
                <a:cubicBezTo>
                  <a:pt x="6210300" y="914400"/>
                  <a:pt x="6273800" y="1219200"/>
                  <a:pt x="6273800" y="1397000"/>
                </a:cubicBezTo>
                <a:lnTo>
                  <a:pt x="6273800" y="1612900"/>
                </a:lnTo>
                <a:cubicBezTo>
                  <a:pt x="6273800" y="1790700"/>
                  <a:pt x="6235700" y="2070100"/>
                  <a:pt x="6197600" y="2235200"/>
                </a:cubicBezTo>
                <a:lnTo>
                  <a:pt x="5600700" y="4292600"/>
                </a:lnTo>
                <a:cubicBezTo>
                  <a:pt x="5549900" y="4457700"/>
                  <a:pt x="5448300" y="4711700"/>
                  <a:pt x="5372100" y="4864100"/>
                </a:cubicBezTo>
                <a:lnTo>
                  <a:pt x="5054600" y="5473700"/>
                </a:lnTo>
                <a:cubicBezTo>
                  <a:pt x="4902200" y="5778500"/>
                  <a:pt x="4572000" y="5930900"/>
                  <a:pt x="4064000" y="5956300"/>
                </a:cubicBezTo>
                <a:close/>
                <a:moveTo>
                  <a:pt x="622300" y="6083300"/>
                </a:moveTo>
                <a:moveTo>
                  <a:pt x="2730500" y="965200"/>
                </a:moveTo>
                <a:lnTo>
                  <a:pt x="1866900" y="4191000"/>
                </a:lnTo>
                <a:cubicBezTo>
                  <a:pt x="1828800" y="4356100"/>
                  <a:pt x="1790700" y="4635500"/>
                  <a:pt x="1790700" y="4813300"/>
                </a:cubicBezTo>
                <a:cubicBezTo>
                  <a:pt x="1790700" y="5029200"/>
                  <a:pt x="1905000" y="5143500"/>
                  <a:pt x="2108200" y="5143500"/>
                </a:cubicBezTo>
                <a:lnTo>
                  <a:pt x="3873500" y="5143500"/>
                </a:lnTo>
                <a:cubicBezTo>
                  <a:pt x="4051300" y="5143500"/>
                  <a:pt x="4292600" y="5041900"/>
                  <a:pt x="4419600" y="4914900"/>
                </a:cubicBezTo>
                <a:lnTo>
                  <a:pt x="4495800" y="4838700"/>
                </a:lnTo>
                <a:cubicBezTo>
                  <a:pt x="4622800" y="4711700"/>
                  <a:pt x="4749800" y="4470400"/>
                  <a:pt x="4787900" y="4305300"/>
                </a:cubicBezTo>
                <a:lnTo>
                  <a:pt x="5105400" y="2806700"/>
                </a:lnTo>
                <a:cubicBezTo>
                  <a:pt x="5143500" y="2628900"/>
                  <a:pt x="5194300" y="2362200"/>
                  <a:pt x="5207000" y="2197100"/>
                </a:cubicBezTo>
                <a:lnTo>
                  <a:pt x="5270500" y="1663700"/>
                </a:lnTo>
                <a:cubicBezTo>
                  <a:pt x="5295900" y="1498600"/>
                  <a:pt x="5270500" y="1282700"/>
                  <a:pt x="5232400" y="1168400"/>
                </a:cubicBezTo>
                <a:cubicBezTo>
                  <a:pt x="5194300" y="1054100"/>
                  <a:pt x="5016500" y="965200"/>
                  <a:pt x="4838700" y="965200"/>
                </a:cubicBezTo>
                <a:close/>
                <a:moveTo>
                  <a:pt x="56134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80" name="Freeform 16380"/>
          <p:cNvSpPr/>
          <p:nvPr/>
        </p:nvSpPr>
        <p:spPr>
          <a:xfrm rot="0" flipH="0" flipV="0">
            <a:off x="16828665" y="20267034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81" name="Freeform 16381"/>
          <p:cNvSpPr/>
          <p:nvPr/>
        </p:nvSpPr>
        <p:spPr>
          <a:xfrm rot="0" flipH="0" flipV="0">
            <a:off x="16892974" y="20241577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82" name="Freeform 16382"/>
          <p:cNvSpPr/>
          <p:nvPr/>
        </p:nvSpPr>
        <p:spPr>
          <a:xfrm rot="0" flipH="0" flipV="0">
            <a:off x="16950044" y="20269688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83" name="Freeform 16383"/>
          <p:cNvSpPr/>
          <p:nvPr/>
        </p:nvSpPr>
        <p:spPr>
          <a:xfrm rot="0" flipH="0" flipV="0">
            <a:off x="17013267" y="20273066"/>
            <a:ext cx="51879" cy="51758"/>
          </a:xfrm>
          <a:custGeom>
            <a:pathLst>
              <a:path w="5461000" h="5448300">
                <a:moveTo>
                  <a:pt x="3530600" y="5448300"/>
                </a:moveTo>
                <a:lnTo>
                  <a:pt x="965200" y="5448300"/>
                </a:lnTo>
                <a:cubicBezTo>
                  <a:pt x="609600" y="5448300"/>
                  <a:pt x="317500" y="5372100"/>
                  <a:pt x="317500" y="5283200"/>
                </a:cubicBezTo>
                <a:cubicBezTo>
                  <a:pt x="317500" y="5194300"/>
                  <a:pt x="254000" y="5130800"/>
                  <a:pt x="165100" y="5130800"/>
                </a:cubicBezTo>
                <a:cubicBezTo>
                  <a:pt x="76200" y="5130800"/>
                  <a:pt x="0" y="4838700"/>
                  <a:pt x="0" y="4483100"/>
                </a:cubicBezTo>
                <a:lnTo>
                  <a:pt x="0" y="3517900"/>
                </a:lnTo>
                <a:cubicBezTo>
                  <a:pt x="0" y="3175000"/>
                  <a:pt x="76200" y="2882900"/>
                  <a:pt x="165100" y="2882900"/>
                </a:cubicBezTo>
                <a:cubicBezTo>
                  <a:pt x="254000" y="2882900"/>
                  <a:pt x="317500" y="2667000"/>
                  <a:pt x="317500" y="2400300"/>
                </a:cubicBezTo>
                <a:cubicBezTo>
                  <a:pt x="317500" y="2133600"/>
                  <a:pt x="393700" y="1917700"/>
                  <a:pt x="482600" y="1917700"/>
                </a:cubicBezTo>
                <a:cubicBezTo>
                  <a:pt x="571500" y="1917700"/>
                  <a:pt x="647700" y="1625600"/>
                  <a:pt x="647700" y="1282700"/>
                </a:cubicBezTo>
                <a:cubicBezTo>
                  <a:pt x="647700" y="927100"/>
                  <a:pt x="711200" y="635000"/>
                  <a:pt x="800100" y="635000"/>
                </a:cubicBezTo>
                <a:cubicBezTo>
                  <a:pt x="889000" y="635000"/>
                  <a:pt x="965200" y="495300"/>
                  <a:pt x="965200" y="317500"/>
                </a:cubicBezTo>
                <a:cubicBezTo>
                  <a:pt x="965200" y="139700"/>
                  <a:pt x="1181100" y="0"/>
                  <a:pt x="1447800" y="0"/>
                </a:cubicBezTo>
                <a:cubicBezTo>
                  <a:pt x="1714500" y="0"/>
                  <a:pt x="1930400" y="63500"/>
                  <a:pt x="1930400" y="152400"/>
                </a:cubicBezTo>
                <a:cubicBezTo>
                  <a:pt x="1930400" y="241300"/>
                  <a:pt x="1854200" y="317500"/>
                  <a:pt x="1765300" y="317500"/>
                </a:cubicBezTo>
                <a:cubicBezTo>
                  <a:pt x="1676400" y="317500"/>
                  <a:pt x="1600200" y="609600"/>
                  <a:pt x="1600200" y="952500"/>
                </a:cubicBezTo>
                <a:cubicBezTo>
                  <a:pt x="1600200" y="1308100"/>
                  <a:pt x="1536700" y="1600200"/>
                  <a:pt x="1447800" y="1600200"/>
                </a:cubicBezTo>
                <a:cubicBezTo>
                  <a:pt x="1358900" y="1600200"/>
                  <a:pt x="1282700" y="1816100"/>
                  <a:pt x="1282700" y="2082800"/>
                </a:cubicBezTo>
                <a:cubicBezTo>
                  <a:pt x="1282700" y="2349500"/>
                  <a:pt x="1206500" y="2565400"/>
                  <a:pt x="1130300" y="2565400"/>
                </a:cubicBezTo>
                <a:cubicBezTo>
                  <a:pt x="1041400" y="2565400"/>
                  <a:pt x="965200" y="2844800"/>
                  <a:pt x="965200" y="3200400"/>
                </a:cubicBezTo>
                <a:cubicBezTo>
                  <a:pt x="965200" y="3556000"/>
                  <a:pt x="889000" y="3848100"/>
                  <a:pt x="800100" y="3848100"/>
                </a:cubicBezTo>
                <a:cubicBezTo>
                  <a:pt x="711200" y="3848100"/>
                  <a:pt x="647700" y="3911600"/>
                  <a:pt x="647700" y="4000500"/>
                </a:cubicBezTo>
                <a:cubicBezTo>
                  <a:pt x="647700" y="4089400"/>
                  <a:pt x="711200" y="4165600"/>
                  <a:pt x="800100" y="4165600"/>
                </a:cubicBezTo>
                <a:cubicBezTo>
                  <a:pt x="889000" y="4165600"/>
                  <a:pt x="965200" y="4305300"/>
                  <a:pt x="965200" y="4483100"/>
                </a:cubicBezTo>
                <a:cubicBezTo>
                  <a:pt x="965200" y="4660900"/>
                  <a:pt x="1257300" y="4800600"/>
                  <a:pt x="1600200" y="4800600"/>
                </a:cubicBezTo>
                <a:lnTo>
                  <a:pt x="2565400" y="4800600"/>
                </a:lnTo>
                <a:cubicBezTo>
                  <a:pt x="2921000" y="4800600"/>
                  <a:pt x="3213100" y="4737100"/>
                  <a:pt x="3213100" y="4648200"/>
                </a:cubicBezTo>
                <a:cubicBezTo>
                  <a:pt x="3213100" y="4559300"/>
                  <a:pt x="3276600" y="4483100"/>
                  <a:pt x="3365500" y="4483100"/>
                </a:cubicBezTo>
                <a:cubicBezTo>
                  <a:pt x="3454400" y="4483100"/>
                  <a:pt x="3530600" y="4191000"/>
                  <a:pt x="3530600" y="3848100"/>
                </a:cubicBezTo>
                <a:cubicBezTo>
                  <a:pt x="3530600" y="3492500"/>
                  <a:pt x="3606800" y="3200400"/>
                  <a:pt x="3695700" y="3200400"/>
                </a:cubicBezTo>
                <a:cubicBezTo>
                  <a:pt x="3784600" y="3200400"/>
                  <a:pt x="3848100" y="2984500"/>
                  <a:pt x="3848100" y="2717800"/>
                </a:cubicBezTo>
                <a:cubicBezTo>
                  <a:pt x="3848100" y="2451100"/>
                  <a:pt x="3924300" y="2235200"/>
                  <a:pt x="4013200" y="2235200"/>
                </a:cubicBezTo>
                <a:cubicBezTo>
                  <a:pt x="4102100" y="2235200"/>
                  <a:pt x="4178300" y="1955800"/>
                  <a:pt x="4178300" y="1600200"/>
                </a:cubicBezTo>
                <a:cubicBezTo>
                  <a:pt x="4178300" y="1244600"/>
                  <a:pt x="4241800" y="952500"/>
                  <a:pt x="4330700" y="952500"/>
                </a:cubicBezTo>
                <a:cubicBezTo>
                  <a:pt x="4419600" y="952500"/>
                  <a:pt x="4495800" y="736600"/>
                  <a:pt x="4495800" y="469900"/>
                </a:cubicBezTo>
                <a:cubicBezTo>
                  <a:pt x="4495800" y="215900"/>
                  <a:pt x="4711700" y="0"/>
                  <a:pt x="4978400" y="0"/>
                </a:cubicBezTo>
                <a:cubicBezTo>
                  <a:pt x="5245100" y="0"/>
                  <a:pt x="5461000" y="139700"/>
                  <a:pt x="5461000" y="317500"/>
                </a:cubicBezTo>
                <a:cubicBezTo>
                  <a:pt x="5461000" y="495300"/>
                  <a:pt x="5384800" y="635000"/>
                  <a:pt x="5295900" y="635000"/>
                </a:cubicBezTo>
                <a:cubicBezTo>
                  <a:pt x="5207000" y="635000"/>
                  <a:pt x="5130800" y="927100"/>
                  <a:pt x="5130800" y="1282700"/>
                </a:cubicBezTo>
                <a:cubicBezTo>
                  <a:pt x="5130800" y="1625600"/>
                  <a:pt x="5067300" y="1917700"/>
                  <a:pt x="4978400" y="1917700"/>
                </a:cubicBezTo>
                <a:cubicBezTo>
                  <a:pt x="4889500" y="1917700"/>
                  <a:pt x="4813300" y="2209800"/>
                  <a:pt x="4813300" y="2565400"/>
                </a:cubicBezTo>
                <a:cubicBezTo>
                  <a:pt x="4813300" y="2908300"/>
                  <a:pt x="4737100" y="3200400"/>
                  <a:pt x="4648200" y="3200400"/>
                </a:cubicBezTo>
                <a:cubicBezTo>
                  <a:pt x="4559300" y="3200400"/>
                  <a:pt x="4495800" y="3416300"/>
                  <a:pt x="4495800" y="3683000"/>
                </a:cubicBezTo>
                <a:cubicBezTo>
                  <a:pt x="4495800" y="3949700"/>
                  <a:pt x="4419600" y="4165600"/>
                  <a:pt x="4330700" y="4165600"/>
                </a:cubicBezTo>
                <a:cubicBezTo>
                  <a:pt x="4241800" y="4165600"/>
                  <a:pt x="4178300" y="4457700"/>
                  <a:pt x="4178300" y="4800600"/>
                </a:cubicBezTo>
                <a:cubicBezTo>
                  <a:pt x="4178300" y="5207000"/>
                  <a:pt x="3937000" y="5448300"/>
                  <a:pt x="3530600" y="5448300"/>
                </a:cubicBezTo>
                <a:close/>
                <a:moveTo>
                  <a:pt x="-558800" y="54483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84" name="Freeform 16384"/>
          <p:cNvSpPr/>
          <p:nvPr/>
        </p:nvSpPr>
        <p:spPr>
          <a:xfrm rot="0" flipH="0" flipV="0">
            <a:off x="17069131" y="20267878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85" name="Freeform 16385"/>
          <p:cNvSpPr/>
          <p:nvPr/>
        </p:nvSpPr>
        <p:spPr>
          <a:xfrm rot="0" flipH="0" flipV="0">
            <a:off x="17132716" y="20266913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86" name="Freeform 16386"/>
          <p:cNvSpPr/>
          <p:nvPr/>
        </p:nvSpPr>
        <p:spPr>
          <a:xfrm rot="0" flipH="0" flipV="0">
            <a:off x="17196783" y="20312519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87" name="Rectangle 16387"/>
          <p:cNvSpPr/>
          <p:nvPr/>
        </p:nvSpPr>
        <p:spPr>
          <a:xfrm rot="0" flipH="0" flipV="0">
            <a:off x="15324202" y="20208855"/>
            <a:ext cx="7257826" cy="274358"/>
          </a:xfrm>
          <a:prstGeom prst="rect">
            <a:avLst/>
          </a:prstGeom>
        </p:spPr>
      </p:sp>
      <p:sp>
        <p:nvSpPr>
          <p:cNvPr id="16388" name="Freeform 16388"/>
          <p:cNvSpPr/>
          <p:nvPr/>
        </p:nvSpPr>
        <p:spPr>
          <a:xfrm rot="0" flipH="0" flipV="0">
            <a:off x="15348091" y="20378851"/>
            <a:ext cx="61410" cy="85178"/>
          </a:xfrm>
          <a:custGeom>
            <a:pathLst>
              <a:path w="6464300" h="8966200">
                <a:moveTo>
                  <a:pt x="6350000" y="3302000"/>
                </a:moveTo>
                <a:lnTo>
                  <a:pt x="5334000" y="6858000"/>
                </a:lnTo>
                <a:cubicBezTo>
                  <a:pt x="5118100" y="7607300"/>
                  <a:pt x="5118100" y="7607300"/>
                  <a:pt x="4775200" y="7899400"/>
                </a:cubicBezTo>
                <a:lnTo>
                  <a:pt x="4267200" y="8343900"/>
                </a:lnTo>
                <a:cubicBezTo>
                  <a:pt x="4089400" y="8509000"/>
                  <a:pt x="3733800" y="8699500"/>
                  <a:pt x="3467100" y="8775700"/>
                </a:cubicBezTo>
                <a:lnTo>
                  <a:pt x="3327400" y="8826500"/>
                </a:lnTo>
                <a:cubicBezTo>
                  <a:pt x="3073400" y="8902700"/>
                  <a:pt x="2654300" y="8966200"/>
                  <a:pt x="2400300" y="8966200"/>
                </a:cubicBezTo>
                <a:lnTo>
                  <a:pt x="1955800" y="8966200"/>
                </a:lnTo>
                <a:cubicBezTo>
                  <a:pt x="1701800" y="8966200"/>
                  <a:pt x="1333500" y="8864600"/>
                  <a:pt x="1117600" y="8737600"/>
                </a:cubicBezTo>
                <a:lnTo>
                  <a:pt x="939800" y="8623300"/>
                </a:lnTo>
                <a:cubicBezTo>
                  <a:pt x="736600" y="8509000"/>
                  <a:pt x="469900" y="8204200"/>
                  <a:pt x="368300" y="7962900"/>
                </a:cubicBezTo>
                <a:lnTo>
                  <a:pt x="254000" y="7734300"/>
                </a:lnTo>
                <a:cubicBezTo>
                  <a:pt x="25400" y="7239000"/>
                  <a:pt x="0" y="6604000"/>
                  <a:pt x="177800" y="5969000"/>
                </a:cubicBezTo>
                <a:lnTo>
                  <a:pt x="1155700" y="2413000"/>
                </a:lnTo>
                <a:cubicBezTo>
                  <a:pt x="1308100" y="1905000"/>
                  <a:pt x="1612900" y="1435100"/>
                  <a:pt x="2082800" y="1041400"/>
                </a:cubicBezTo>
                <a:lnTo>
                  <a:pt x="2425700" y="762000"/>
                </a:lnTo>
                <a:cubicBezTo>
                  <a:pt x="3086100" y="190500"/>
                  <a:pt x="4127500" y="0"/>
                  <a:pt x="5105400" y="241300"/>
                </a:cubicBezTo>
                <a:lnTo>
                  <a:pt x="5168900" y="266700"/>
                </a:lnTo>
                <a:cubicBezTo>
                  <a:pt x="5651500" y="393700"/>
                  <a:pt x="5981700" y="698500"/>
                  <a:pt x="5981700" y="1028700"/>
                </a:cubicBezTo>
                <a:cubicBezTo>
                  <a:pt x="5981700" y="1155700"/>
                  <a:pt x="6057900" y="1270000"/>
                  <a:pt x="6146800" y="1270000"/>
                </a:cubicBezTo>
                <a:cubicBezTo>
                  <a:pt x="6324600" y="1270000"/>
                  <a:pt x="6464300" y="1778000"/>
                  <a:pt x="6464300" y="2425700"/>
                </a:cubicBezTo>
                <a:cubicBezTo>
                  <a:pt x="6464300" y="2667000"/>
                  <a:pt x="6413500" y="3060700"/>
                  <a:pt x="6350000" y="3302000"/>
                </a:cubicBezTo>
                <a:close/>
                <a:moveTo>
                  <a:pt x="3175000" y="8991600"/>
                </a:moveTo>
                <a:moveTo>
                  <a:pt x="4826000" y="5740400"/>
                </a:moveTo>
                <a:lnTo>
                  <a:pt x="5092700" y="4584700"/>
                </a:lnTo>
                <a:cubicBezTo>
                  <a:pt x="5143500" y="4343400"/>
                  <a:pt x="5232400" y="4102100"/>
                  <a:pt x="5295900" y="4051300"/>
                </a:cubicBezTo>
                <a:cubicBezTo>
                  <a:pt x="5346700" y="3987800"/>
                  <a:pt x="5448300" y="3746500"/>
                  <a:pt x="5499100" y="3517900"/>
                </a:cubicBezTo>
                <a:lnTo>
                  <a:pt x="5575300" y="3136900"/>
                </a:lnTo>
                <a:cubicBezTo>
                  <a:pt x="5702300" y="2552700"/>
                  <a:pt x="5689600" y="2374900"/>
                  <a:pt x="5499100" y="1841500"/>
                </a:cubicBezTo>
                <a:lnTo>
                  <a:pt x="5486400" y="1816100"/>
                </a:lnTo>
                <a:cubicBezTo>
                  <a:pt x="5397500" y="1549400"/>
                  <a:pt x="5130800" y="1270000"/>
                  <a:pt x="4914900" y="1168400"/>
                </a:cubicBezTo>
                <a:lnTo>
                  <a:pt x="4787900" y="1117600"/>
                </a:lnTo>
                <a:cubicBezTo>
                  <a:pt x="4127500" y="838200"/>
                  <a:pt x="3517900" y="939800"/>
                  <a:pt x="3009900" y="1409700"/>
                </a:cubicBezTo>
                <a:lnTo>
                  <a:pt x="2336800" y="2044700"/>
                </a:lnTo>
                <a:cubicBezTo>
                  <a:pt x="2006600" y="2349500"/>
                  <a:pt x="1841500" y="2692400"/>
                  <a:pt x="1689100" y="3378200"/>
                </a:cubicBezTo>
                <a:lnTo>
                  <a:pt x="1435100" y="4533900"/>
                </a:lnTo>
                <a:cubicBezTo>
                  <a:pt x="1384300" y="4762500"/>
                  <a:pt x="1282700" y="5003800"/>
                  <a:pt x="1231900" y="5067300"/>
                </a:cubicBezTo>
                <a:cubicBezTo>
                  <a:pt x="1168400" y="5118100"/>
                  <a:pt x="1079500" y="5359400"/>
                  <a:pt x="1028700" y="5600700"/>
                </a:cubicBezTo>
                <a:lnTo>
                  <a:pt x="952500" y="5969000"/>
                </a:lnTo>
                <a:cubicBezTo>
                  <a:pt x="838200" y="6489700"/>
                  <a:pt x="838200" y="6553200"/>
                  <a:pt x="927100" y="6959600"/>
                </a:cubicBezTo>
                <a:cubicBezTo>
                  <a:pt x="1117600" y="7785100"/>
                  <a:pt x="1371600" y="8001000"/>
                  <a:pt x="2108200" y="8001000"/>
                </a:cubicBezTo>
                <a:lnTo>
                  <a:pt x="2832100" y="8001000"/>
                </a:lnTo>
                <a:cubicBezTo>
                  <a:pt x="3086100" y="8001000"/>
                  <a:pt x="3441700" y="7874000"/>
                  <a:pt x="3619500" y="7708900"/>
                </a:cubicBezTo>
                <a:lnTo>
                  <a:pt x="4127500" y="7264400"/>
                </a:lnTo>
                <a:cubicBezTo>
                  <a:pt x="4356100" y="7061200"/>
                  <a:pt x="4686300" y="6350000"/>
                  <a:pt x="4826000" y="5740400"/>
                </a:cubicBezTo>
                <a:close/>
                <a:moveTo>
                  <a:pt x="736600" y="8991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89" name="Freeform 16389"/>
          <p:cNvSpPr/>
          <p:nvPr/>
        </p:nvSpPr>
        <p:spPr>
          <a:xfrm rot="0" flipH="0" flipV="0">
            <a:off x="15416381" y="20381747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90" name="Freeform 16390"/>
          <p:cNvSpPr/>
          <p:nvPr/>
        </p:nvSpPr>
        <p:spPr>
          <a:xfrm rot="0" flipH="0" flipV="0">
            <a:off x="15490101" y="20381867"/>
            <a:ext cx="17252" cy="24371"/>
          </a:xfrm>
          <a:custGeom>
            <a:pathLst>
              <a:path w="1816100" h="2565400">
                <a:moveTo>
                  <a:pt x="190500" y="1638300"/>
                </a:moveTo>
                <a:lnTo>
                  <a:pt x="863600" y="279400"/>
                </a:lnTo>
                <a:cubicBezTo>
                  <a:pt x="952500" y="114300"/>
                  <a:pt x="1130300" y="0"/>
                  <a:pt x="1333500" y="0"/>
                </a:cubicBezTo>
                <a:lnTo>
                  <a:pt x="1485900" y="0"/>
                </a:lnTo>
                <a:cubicBezTo>
                  <a:pt x="1663700" y="0"/>
                  <a:pt x="1816100" y="139700"/>
                  <a:pt x="1816100" y="317500"/>
                </a:cubicBezTo>
                <a:cubicBezTo>
                  <a:pt x="1816100" y="495300"/>
                  <a:pt x="1739900" y="762000"/>
                  <a:pt x="1663700" y="914400"/>
                </a:cubicBezTo>
                <a:lnTo>
                  <a:pt x="1054100" y="2070100"/>
                </a:lnTo>
                <a:cubicBezTo>
                  <a:pt x="850900" y="2438400"/>
                  <a:pt x="723900" y="2565400"/>
                  <a:pt x="533400" y="2565400"/>
                </a:cubicBezTo>
                <a:cubicBezTo>
                  <a:pt x="444500" y="2565400"/>
                  <a:pt x="292100" y="2489200"/>
                  <a:pt x="203200" y="2400300"/>
                </a:cubicBezTo>
                <a:cubicBezTo>
                  <a:pt x="12700" y="2209800"/>
                  <a:pt x="0" y="2006600"/>
                  <a:pt x="190500" y="1638300"/>
                </a:cubicBezTo>
                <a:close/>
                <a:moveTo>
                  <a:pt x="4965700" y="8674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91" name="Freeform 16391"/>
          <p:cNvSpPr/>
          <p:nvPr/>
        </p:nvSpPr>
        <p:spPr>
          <a:xfrm rot="0" flipH="0" flipV="0">
            <a:off x="15519181" y="20406359"/>
            <a:ext cx="53327" cy="57912"/>
          </a:xfrm>
          <a:custGeom>
            <a:pathLst>
              <a:path w="5613400" h="6096000">
                <a:moveTo>
                  <a:pt x="2222500" y="0"/>
                </a:moveTo>
                <a:lnTo>
                  <a:pt x="5156200" y="0"/>
                </a:lnTo>
                <a:cubicBezTo>
                  <a:pt x="5410200" y="0"/>
                  <a:pt x="5613400" y="139700"/>
                  <a:pt x="5613400" y="317500"/>
                </a:cubicBezTo>
                <a:cubicBezTo>
                  <a:pt x="5613400" y="495300"/>
                  <a:pt x="5410200" y="647700"/>
                  <a:pt x="5156200" y="647700"/>
                </a:cubicBezTo>
                <a:lnTo>
                  <a:pt x="3187700" y="647700"/>
                </a:lnTo>
                <a:cubicBezTo>
                  <a:pt x="2933700" y="647700"/>
                  <a:pt x="2730500" y="711200"/>
                  <a:pt x="2730500" y="800100"/>
                </a:cubicBezTo>
                <a:cubicBezTo>
                  <a:pt x="2730500" y="889000"/>
                  <a:pt x="2552700" y="965200"/>
                  <a:pt x="2324100" y="965200"/>
                </a:cubicBezTo>
                <a:cubicBezTo>
                  <a:pt x="2108200" y="965200"/>
                  <a:pt x="1854200" y="1143000"/>
                  <a:pt x="1752600" y="1358900"/>
                </a:cubicBezTo>
                <a:cubicBezTo>
                  <a:pt x="1574800" y="1778000"/>
                  <a:pt x="1447800" y="2235200"/>
                  <a:pt x="1447800" y="2451100"/>
                </a:cubicBezTo>
                <a:cubicBezTo>
                  <a:pt x="1447800" y="2514600"/>
                  <a:pt x="1651000" y="2565400"/>
                  <a:pt x="1905000" y="2565400"/>
                </a:cubicBezTo>
                <a:lnTo>
                  <a:pt x="3556000" y="2565400"/>
                </a:lnTo>
                <a:cubicBezTo>
                  <a:pt x="3810000" y="2565400"/>
                  <a:pt x="4013200" y="2705100"/>
                  <a:pt x="4013200" y="2882900"/>
                </a:cubicBezTo>
                <a:cubicBezTo>
                  <a:pt x="4013200" y="3060700"/>
                  <a:pt x="3810000" y="3213100"/>
                  <a:pt x="3556000" y="3213100"/>
                </a:cubicBezTo>
                <a:lnTo>
                  <a:pt x="1739900" y="3213100"/>
                </a:lnTo>
                <a:cubicBezTo>
                  <a:pt x="1485900" y="3213100"/>
                  <a:pt x="1219200" y="3378200"/>
                  <a:pt x="1130300" y="3581400"/>
                </a:cubicBezTo>
                <a:cubicBezTo>
                  <a:pt x="965200" y="3949700"/>
                  <a:pt x="914400" y="4648200"/>
                  <a:pt x="1016000" y="4978400"/>
                </a:cubicBezTo>
                <a:cubicBezTo>
                  <a:pt x="1041400" y="5067300"/>
                  <a:pt x="1270000" y="5130800"/>
                  <a:pt x="1511300" y="5130800"/>
                </a:cubicBezTo>
                <a:lnTo>
                  <a:pt x="3556000" y="5130800"/>
                </a:lnTo>
                <a:cubicBezTo>
                  <a:pt x="3810000" y="5130800"/>
                  <a:pt x="4051300" y="5219700"/>
                  <a:pt x="4089400" y="5334000"/>
                </a:cubicBezTo>
                <a:cubicBezTo>
                  <a:pt x="4191000" y="5562600"/>
                  <a:pt x="4191000" y="5715000"/>
                  <a:pt x="4127500" y="5930900"/>
                </a:cubicBezTo>
                <a:cubicBezTo>
                  <a:pt x="4102100" y="6019800"/>
                  <a:pt x="3873500" y="6096000"/>
                  <a:pt x="3619500" y="6096000"/>
                </a:cubicBezTo>
                <a:lnTo>
                  <a:pt x="1422400" y="6096000"/>
                </a:lnTo>
                <a:cubicBezTo>
                  <a:pt x="1168400" y="6096000"/>
                  <a:pt x="965200" y="6019800"/>
                  <a:pt x="965200" y="5930900"/>
                </a:cubicBezTo>
                <a:cubicBezTo>
                  <a:pt x="965200" y="5842000"/>
                  <a:pt x="850900" y="5778500"/>
                  <a:pt x="723900" y="5778500"/>
                </a:cubicBezTo>
                <a:cubicBezTo>
                  <a:pt x="292100" y="5778500"/>
                  <a:pt x="0" y="5257800"/>
                  <a:pt x="0" y="4457700"/>
                </a:cubicBezTo>
                <a:cubicBezTo>
                  <a:pt x="0" y="4292600"/>
                  <a:pt x="63500" y="3975100"/>
                  <a:pt x="127000" y="3746500"/>
                </a:cubicBezTo>
                <a:lnTo>
                  <a:pt x="901700" y="1155700"/>
                </a:lnTo>
                <a:cubicBezTo>
                  <a:pt x="977900" y="927100"/>
                  <a:pt x="1181100" y="584200"/>
                  <a:pt x="1358900" y="406400"/>
                </a:cubicBezTo>
                <a:lnTo>
                  <a:pt x="1447800" y="317500"/>
                </a:lnTo>
                <a:cubicBezTo>
                  <a:pt x="1625600" y="139700"/>
                  <a:pt x="1968500" y="0"/>
                  <a:pt x="2222500" y="0"/>
                </a:cubicBezTo>
                <a:close/>
                <a:moveTo>
                  <a:pt x="57277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92" name="Freeform 16392"/>
          <p:cNvSpPr/>
          <p:nvPr/>
        </p:nvSpPr>
        <p:spPr>
          <a:xfrm rot="0" flipH="0" flipV="0">
            <a:off x="15576371" y="20406118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93" name="Freeform 16393"/>
          <p:cNvSpPr/>
          <p:nvPr/>
        </p:nvSpPr>
        <p:spPr>
          <a:xfrm rot="0" flipH="0" flipV="0">
            <a:off x="15700260" y="20406842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94" name="Freeform 16394"/>
          <p:cNvSpPr/>
          <p:nvPr/>
        </p:nvSpPr>
        <p:spPr>
          <a:xfrm rot="0" flipH="0" flipV="0">
            <a:off x="15764727" y="2040635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95" name="Freeform 16395"/>
          <p:cNvSpPr/>
          <p:nvPr/>
        </p:nvSpPr>
        <p:spPr>
          <a:xfrm rot="0" flipH="0" flipV="0">
            <a:off x="15825693" y="20381505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96" name="Freeform 16396"/>
          <p:cNvSpPr/>
          <p:nvPr/>
        </p:nvSpPr>
        <p:spPr>
          <a:xfrm rot="0" flipH="0" flipV="0">
            <a:off x="15878699" y="2040623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97" name="Freeform 16397"/>
          <p:cNvSpPr/>
          <p:nvPr/>
        </p:nvSpPr>
        <p:spPr>
          <a:xfrm rot="0" flipH="0" flipV="0">
            <a:off x="15944492" y="20407083"/>
            <a:ext cx="70580" cy="56946"/>
          </a:xfrm>
          <a:custGeom>
            <a:pathLst>
              <a:path w="7429500" h="5994400">
                <a:moveTo>
                  <a:pt x="5499100" y="5994400"/>
                </a:moveTo>
                <a:lnTo>
                  <a:pt x="952500" y="5994400"/>
                </a:lnTo>
                <a:cubicBezTo>
                  <a:pt x="787400" y="5994400"/>
                  <a:pt x="596900" y="5930900"/>
                  <a:pt x="533400" y="5842000"/>
                </a:cubicBezTo>
                <a:cubicBezTo>
                  <a:pt x="482600" y="5753100"/>
                  <a:pt x="381000" y="5676900"/>
                  <a:pt x="292100" y="5676900"/>
                </a:cubicBezTo>
                <a:cubicBezTo>
                  <a:pt x="165100" y="5676900"/>
                  <a:pt x="0" y="5092700"/>
                  <a:pt x="0" y="4635500"/>
                </a:cubicBezTo>
                <a:lnTo>
                  <a:pt x="0" y="4229100"/>
                </a:lnTo>
                <a:cubicBezTo>
                  <a:pt x="0" y="4064000"/>
                  <a:pt x="63500" y="3771900"/>
                  <a:pt x="139700" y="3594100"/>
                </a:cubicBezTo>
                <a:lnTo>
                  <a:pt x="330200" y="3187700"/>
                </a:lnTo>
                <a:cubicBezTo>
                  <a:pt x="406400" y="3009900"/>
                  <a:pt x="482600" y="2743200"/>
                  <a:pt x="482600" y="2590800"/>
                </a:cubicBezTo>
                <a:cubicBezTo>
                  <a:pt x="482600" y="2438400"/>
                  <a:pt x="520700" y="2171700"/>
                  <a:pt x="571500" y="2006600"/>
                </a:cubicBezTo>
                <a:lnTo>
                  <a:pt x="1104900" y="368300"/>
                </a:lnTo>
                <a:cubicBezTo>
                  <a:pt x="1155700" y="203200"/>
                  <a:pt x="1320800" y="63500"/>
                  <a:pt x="1485900" y="63500"/>
                </a:cubicBezTo>
                <a:cubicBezTo>
                  <a:pt x="1638300" y="63500"/>
                  <a:pt x="1790700" y="101600"/>
                  <a:pt x="1841500" y="139700"/>
                </a:cubicBezTo>
                <a:cubicBezTo>
                  <a:pt x="1879600" y="190500"/>
                  <a:pt x="1917700" y="368300"/>
                  <a:pt x="1917700" y="546100"/>
                </a:cubicBezTo>
                <a:lnTo>
                  <a:pt x="1917700" y="711200"/>
                </a:lnTo>
                <a:cubicBezTo>
                  <a:pt x="1917700" y="876300"/>
                  <a:pt x="1879600" y="1168400"/>
                  <a:pt x="1816100" y="1333500"/>
                </a:cubicBezTo>
                <a:lnTo>
                  <a:pt x="1054100" y="3683000"/>
                </a:lnTo>
                <a:cubicBezTo>
                  <a:pt x="1003300" y="3848100"/>
                  <a:pt x="952500" y="4140200"/>
                  <a:pt x="952500" y="4318000"/>
                </a:cubicBezTo>
                <a:lnTo>
                  <a:pt x="952500" y="4711700"/>
                </a:lnTo>
                <a:cubicBezTo>
                  <a:pt x="952500" y="5041900"/>
                  <a:pt x="1244600" y="5194300"/>
                  <a:pt x="1841500" y="5194300"/>
                </a:cubicBezTo>
                <a:lnTo>
                  <a:pt x="1917700" y="5194300"/>
                </a:lnTo>
                <a:cubicBezTo>
                  <a:pt x="2540000" y="5194300"/>
                  <a:pt x="2717800" y="4965700"/>
                  <a:pt x="2717800" y="4191000"/>
                </a:cubicBezTo>
                <a:cubicBezTo>
                  <a:pt x="2717800" y="4038600"/>
                  <a:pt x="2768600" y="3771900"/>
                  <a:pt x="2806700" y="3606800"/>
                </a:cubicBezTo>
                <a:lnTo>
                  <a:pt x="3695700" y="584200"/>
                </a:lnTo>
                <a:cubicBezTo>
                  <a:pt x="3746500" y="419100"/>
                  <a:pt x="3835400" y="228600"/>
                  <a:pt x="3898900" y="165100"/>
                </a:cubicBezTo>
                <a:cubicBezTo>
                  <a:pt x="4025900" y="50800"/>
                  <a:pt x="4457700" y="25400"/>
                  <a:pt x="4572000" y="139700"/>
                </a:cubicBezTo>
                <a:cubicBezTo>
                  <a:pt x="4610100" y="190500"/>
                  <a:pt x="4648200" y="368300"/>
                  <a:pt x="4648200" y="546100"/>
                </a:cubicBezTo>
                <a:lnTo>
                  <a:pt x="4648200" y="711200"/>
                </a:lnTo>
                <a:cubicBezTo>
                  <a:pt x="4648200" y="876300"/>
                  <a:pt x="4597400" y="1168400"/>
                  <a:pt x="4546600" y="1333500"/>
                </a:cubicBezTo>
                <a:lnTo>
                  <a:pt x="3632200" y="4165600"/>
                </a:lnTo>
                <a:cubicBezTo>
                  <a:pt x="3505200" y="4533900"/>
                  <a:pt x="3492500" y="5003800"/>
                  <a:pt x="3606800" y="5118100"/>
                </a:cubicBezTo>
                <a:cubicBezTo>
                  <a:pt x="3644900" y="5156200"/>
                  <a:pt x="3835400" y="5194300"/>
                  <a:pt x="4000500" y="5194300"/>
                </a:cubicBezTo>
                <a:lnTo>
                  <a:pt x="4813300" y="5194300"/>
                </a:lnTo>
                <a:cubicBezTo>
                  <a:pt x="5194300" y="5194300"/>
                  <a:pt x="5257800" y="5130800"/>
                  <a:pt x="5384800" y="4699000"/>
                </a:cubicBezTo>
                <a:lnTo>
                  <a:pt x="5524500" y="4165600"/>
                </a:lnTo>
                <a:cubicBezTo>
                  <a:pt x="5575300" y="3987800"/>
                  <a:pt x="5613400" y="3746500"/>
                  <a:pt x="5613400" y="3632200"/>
                </a:cubicBezTo>
                <a:cubicBezTo>
                  <a:pt x="5613400" y="3517900"/>
                  <a:pt x="5651500" y="3289300"/>
                  <a:pt x="5689600" y="3124200"/>
                </a:cubicBezTo>
                <a:lnTo>
                  <a:pt x="6286500" y="749300"/>
                </a:lnTo>
                <a:cubicBezTo>
                  <a:pt x="6324600" y="571500"/>
                  <a:pt x="6438900" y="355600"/>
                  <a:pt x="6540500" y="254000"/>
                </a:cubicBezTo>
                <a:cubicBezTo>
                  <a:pt x="6743700" y="63500"/>
                  <a:pt x="7150100" y="0"/>
                  <a:pt x="7289800" y="139700"/>
                </a:cubicBezTo>
                <a:cubicBezTo>
                  <a:pt x="7429500" y="279400"/>
                  <a:pt x="7391400" y="685800"/>
                  <a:pt x="7213600" y="990600"/>
                </a:cubicBezTo>
                <a:cubicBezTo>
                  <a:pt x="7124700" y="1143000"/>
                  <a:pt x="7048500" y="1409700"/>
                  <a:pt x="7048500" y="1587500"/>
                </a:cubicBezTo>
                <a:lnTo>
                  <a:pt x="7048500" y="1663700"/>
                </a:lnTo>
                <a:cubicBezTo>
                  <a:pt x="7048500" y="1841500"/>
                  <a:pt x="6985000" y="2108200"/>
                  <a:pt x="6896100" y="2273300"/>
                </a:cubicBezTo>
                <a:cubicBezTo>
                  <a:pt x="6807200" y="2425700"/>
                  <a:pt x="6731000" y="2679700"/>
                  <a:pt x="6731000" y="2832100"/>
                </a:cubicBezTo>
                <a:cubicBezTo>
                  <a:pt x="6731000" y="2984500"/>
                  <a:pt x="6667500" y="3238500"/>
                  <a:pt x="6578600" y="3390900"/>
                </a:cubicBezTo>
                <a:cubicBezTo>
                  <a:pt x="6489700" y="3543300"/>
                  <a:pt x="6413500" y="3810000"/>
                  <a:pt x="6413500" y="3987800"/>
                </a:cubicBezTo>
                <a:lnTo>
                  <a:pt x="6413500" y="4076700"/>
                </a:lnTo>
                <a:cubicBezTo>
                  <a:pt x="6413500" y="4254500"/>
                  <a:pt x="6337300" y="4521200"/>
                  <a:pt x="6248400" y="4673600"/>
                </a:cubicBezTo>
                <a:cubicBezTo>
                  <a:pt x="6159500" y="4826000"/>
                  <a:pt x="6096000" y="5080000"/>
                  <a:pt x="6096000" y="5232400"/>
                </a:cubicBezTo>
                <a:cubicBezTo>
                  <a:pt x="6096000" y="5689600"/>
                  <a:pt x="5854700" y="5994400"/>
                  <a:pt x="5499100" y="5994400"/>
                </a:cubicBezTo>
                <a:close/>
                <a:moveTo>
                  <a:pt x="-520700" y="6019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98" name="Freeform 16398"/>
          <p:cNvSpPr/>
          <p:nvPr/>
        </p:nvSpPr>
        <p:spPr>
          <a:xfrm rot="0" flipH="0" flipV="0">
            <a:off x="16019816" y="20407324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399" name="Freeform 16399"/>
          <p:cNvSpPr/>
          <p:nvPr/>
        </p:nvSpPr>
        <p:spPr>
          <a:xfrm rot="0" flipH="0" flipV="0">
            <a:off x="16081629" y="20406601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00" name="Freeform 16400"/>
          <p:cNvSpPr/>
          <p:nvPr/>
        </p:nvSpPr>
        <p:spPr>
          <a:xfrm rot="0" flipH="0" flipV="0">
            <a:off x="16191801" y="20381867"/>
            <a:ext cx="87833" cy="99898"/>
          </a:xfrm>
          <a:custGeom>
            <a:pathLst>
              <a:path w="9245600" h="10515600">
                <a:moveTo>
                  <a:pt x="6375400" y="8661400"/>
                </a:moveTo>
                <a:lnTo>
                  <a:pt x="901700" y="8661400"/>
                </a:lnTo>
                <a:cubicBezTo>
                  <a:pt x="546100" y="8661400"/>
                  <a:pt x="190500" y="8648700"/>
                  <a:pt x="88900" y="8610600"/>
                </a:cubicBezTo>
                <a:cubicBezTo>
                  <a:pt x="0" y="8585200"/>
                  <a:pt x="0" y="8293100"/>
                  <a:pt x="88900" y="7950200"/>
                </a:cubicBezTo>
                <a:lnTo>
                  <a:pt x="2057400" y="622300"/>
                </a:lnTo>
                <a:cubicBezTo>
                  <a:pt x="2146300" y="279400"/>
                  <a:pt x="2362200" y="0"/>
                  <a:pt x="2527300" y="0"/>
                </a:cubicBezTo>
                <a:cubicBezTo>
                  <a:pt x="2692400" y="0"/>
                  <a:pt x="2832100" y="292100"/>
                  <a:pt x="2832100" y="647700"/>
                </a:cubicBezTo>
                <a:cubicBezTo>
                  <a:pt x="2832100" y="1003300"/>
                  <a:pt x="2755900" y="1371600"/>
                  <a:pt x="2654300" y="1485900"/>
                </a:cubicBezTo>
                <a:cubicBezTo>
                  <a:pt x="2565400" y="1600200"/>
                  <a:pt x="2413000" y="1955800"/>
                  <a:pt x="2324100" y="2298700"/>
                </a:cubicBezTo>
                <a:lnTo>
                  <a:pt x="1231900" y="6375400"/>
                </a:lnTo>
                <a:cubicBezTo>
                  <a:pt x="939800" y="7429500"/>
                  <a:pt x="1041400" y="7708900"/>
                  <a:pt x="1701800" y="7708900"/>
                </a:cubicBezTo>
                <a:lnTo>
                  <a:pt x="2501900" y="7708900"/>
                </a:lnTo>
                <a:cubicBezTo>
                  <a:pt x="3263900" y="7708900"/>
                  <a:pt x="3416300" y="7581900"/>
                  <a:pt x="3632200" y="6769100"/>
                </a:cubicBezTo>
                <a:lnTo>
                  <a:pt x="5257800" y="622300"/>
                </a:lnTo>
                <a:cubicBezTo>
                  <a:pt x="5346700" y="279400"/>
                  <a:pt x="5562600" y="0"/>
                  <a:pt x="5727700" y="0"/>
                </a:cubicBezTo>
                <a:cubicBezTo>
                  <a:pt x="5892800" y="0"/>
                  <a:pt x="6032500" y="215900"/>
                  <a:pt x="6032500" y="482600"/>
                </a:cubicBezTo>
                <a:cubicBezTo>
                  <a:pt x="6032500" y="749300"/>
                  <a:pt x="5956300" y="1244600"/>
                  <a:pt x="5854700" y="1587500"/>
                </a:cubicBezTo>
                <a:lnTo>
                  <a:pt x="4445000" y="6515100"/>
                </a:lnTo>
                <a:cubicBezTo>
                  <a:pt x="4356100" y="6858000"/>
                  <a:pt x="4267200" y="7264400"/>
                  <a:pt x="4267200" y="7429500"/>
                </a:cubicBezTo>
                <a:cubicBezTo>
                  <a:pt x="4267200" y="7581900"/>
                  <a:pt x="4559300" y="7708900"/>
                  <a:pt x="4914900" y="7708900"/>
                </a:cubicBezTo>
                <a:lnTo>
                  <a:pt x="5715000" y="7708900"/>
                </a:lnTo>
                <a:cubicBezTo>
                  <a:pt x="6273800" y="7708900"/>
                  <a:pt x="6375400" y="7620000"/>
                  <a:pt x="6527800" y="7086600"/>
                </a:cubicBezTo>
                <a:lnTo>
                  <a:pt x="8216900" y="838200"/>
                </a:lnTo>
                <a:cubicBezTo>
                  <a:pt x="8420100" y="101600"/>
                  <a:pt x="8496300" y="0"/>
                  <a:pt x="8928100" y="0"/>
                </a:cubicBezTo>
                <a:cubicBezTo>
                  <a:pt x="9105900" y="0"/>
                  <a:pt x="9245600" y="215900"/>
                  <a:pt x="9245600" y="482600"/>
                </a:cubicBezTo>
                <a:cubicBezTo>
                  <a:pt x="9245600" y="749300"/>
                  <a:pt x="9156700" y="1244600"/>
                  <a:pt x="9055100" y="1587500"/>
                </a:cubicBezTo>
                <a:lnTo>
                  <a:pt x="7505700" y="6845300"/>
                </a:lnTo>
                <a:cubicBezTo>
                  <a:pt x="7264400" y="7658100"/>
                  <a:pt x="7264400" y="7696200"/>
                  <a:pt x="7645400" y="7785100"/>
                </a:cubicBezTo>
                <a:cubicBezTo>
                  <a:pt x="7810500" y="7835900"/>
                  <a:pt x="7962900" y="8128000"/>
                  <a:pt x="7962900" y="8432800"/>
                </a:cubicBezTo>
                <a:cubicBezTo>
                  <a:pt x="7962900" y="8737600"/>
                  <a:pt x="7861300" y="9258300"/>
                  <a:pt x="7747000" y="9588500"/>
                </a:cubicBezTo>
                <a:lnTo>
                  <a:pt x="7658100" y="9829800"/>
                </a:lnTo>
                <a:cubicBezTo>
                  <a:pt x="7454900" y="10388600"/>
                  <a:pt x="7264400" y="10515600"/>
                  <a:pt x="6832600" y="10375900"/>
                </a:cubicBezTo>
                <a:cubicBezTo>
                  <a:pt x="6743700" y="10350500"/>
                  <a:pt x="6718300" y="10045700"/>
                  <a:pt x="6794500" y="9702800"/>
                </a:cubicBezTo>
                <a:lnTo>
                  <a:pt x="6883400" y="9296400"/>
                </a:lnTo>
                <a:cubicBezTo>
                  <a:pt x="6997700" y="8775700"/>
                  <a:pt x="6908800" y="8661400"/>
                  <a:pt x="6375400" y="8661400"/>
                </a:cubicBezTo>
                <a:close/>
                <a:moveTo>
                  <a:pt x="-368300" y="8674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01" name="Freeform 16401"/>
          <p:cNvSpPr/>
          <p:nvPr/>
        </p:nvSpPr>
        <p:spPr>
          <a:xfrm rot="0" flipH="0" flipV="0">
            <a:off x="16285299" y="20382712"/>
            <a:ext cx="70459" cy="81559"/>
          </a:xfrm>
          <a:custGeom>
            <a:pathLst>
              <a:path w="7416800" h="8585200">
                <a:moveTo>
                  <a:pt x="2374900" y="0"/>
                </a:moveTo>
                <a:lnTo>
                  <a:pt x="7099300" y="0"/>
                </a:lnTo>
                <a:cubicBezTo>
                  <a:pt x="7302500" y="0"/>
                  <a:pt x="7416800" y="101600"/>
                  <a:pt x="7416800" y="317500"/>
                </a:cubicBezTo>
                <a:cubicBezTo>
                  <a:pt x="7416800" y="495300"/>
                  <a:pt x="7378700" y="774700"/>
                  <a:pt x="7327900" y="939800"/>
                </a:cubicBezTo>
                <a:lnTo>
                  <a:pt x="5461000" y="7975600"/>
                </a:lnTo>
                <a:cubicBezTo>
                  <a:pt x="5334000" y="8458200"/>
                  <a:pt x="5130800" y="8585200"/>
                  <a:pt x="4686300" y="8445500"/>
                </a:cubicBezTo>
                <a:cubicBezTo>
                  <a:pt x="4597400" y="8420100"/>
                  <a:pt x="4521200" y="8255000"/>
                  <a:pt x="4521200" y="8077200"/>
                </a:cubicBezTo>
                <a:lnTo>
                  <a:pt x="4521200" y="7696200"/>
                </a:lnTo>
                <a:cubicBezTo>
                  <a:pt x="4521200" y="7518400"/>
                  <a:pt x="4572000" y="7239000"/>
                  <a:pt x="4622800" y="7061200"/>
                </a:cubicBezTo>
                <a:lnTo>
                  <a:pt x="6362700" y="1193800"/>
                </a:lnTo>
                <a:cubicBezTo>
                  <a:pt x="6502400" y="711200"/>
                  <a:pt x="6477000" y="635000"/>
                  <a:pt x="6134100" y="635000"/>
                </a:cubicBezTo>
                <a:lnTo>
                  <a:pt x="3238500" y="635000"/>
                </a:lnTo>
                <a:cubicBezTo>
                  <a:pt x="3060700" y="635000"/>
                  <a:pt x="2882900" y="723900"/>
                  <a:pt x="2832100" y="838200"/>
                </a:cubicBezTo>
                <a:cubicBezTo>
                  <a:pt x="2743200" y="1066800"/>
                  <a:pt x="2603500" y="1625600"/>
                  <a:pt x="2603500" y="1803400"/>
                </a:cubicBezTo>
                <a:cubicBezTo>
                  <a:pt x="2603500" y="1866900"/>
                  <a:pt x="2565400" y="2057400"/>
                  <a:pt x="2514600" y="2222500"/>
                </a:cubicBezTo>
                <a:lnTo>
                  <a:pt x="977900" y="7975600"/>
                </a:lnTo>
                <a:cubicBezTo>
                  <a:pt x="927100" y="8140700"/>
                  <a:pt x="838200" y="8331200"/>
                  <a:pt x="787400" y="8394700"/>
                </a:cubicBezTo>
                <a:cubicBezTo>
                  <a:pt x="660400" y="8509000"/>
                  <a:pt x="228600" y="8534400"/>
                  <a:pt x="114300" y="8420100"/>
                </a:cubicBezTo>
                <a:cubicBezTo>
                  <a:pt x="0" y="8305800"/>
                  <a:pt x="0" y="7493000"/>
                  <a:pt x="114300" y="7073900"/>
                </a:cubicBezTo>
                <a:lnTo>
                  <a:pt x="1854200" y="698500"/>
                </a:lnTo>
                <a:cubicBezTo>
                  <a:pt x="2032000" y="38100"/>
                  <a:pt x="2070100" y="0"/>
                  <a:pt x="2374900" y="0"/>
                </a:cubicBezTo>
                <a:close/>
                <a:moveTo>
                  <a:pt x="8470900" y="8585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02" name="Freeform 16402"/>
          <p:cNvSpPr/>
          <p:nvPr/>
        </p:nvSpPr>
        <p:spPr>
          <a:xfrm rot="0" flipH="0" flipV="0">
            <a:off x="16355511" y="20381867"/>
            <a:ext cx="58394" cy="82283"/>
          </a:xfrm>
          <a:custGeom>
            <a:pathLst>
              <a:path w="6146800" h="8661400">
                <a:moveTo>
                  <a:pt x="5359400" y="990600"/>
                </a:moveTo>
                <a:lnTo>
                  <a:pt x="3797300" y="1054100"/>
                </a:lnTo>
                <a:cubicBezTo>
                  <a:pt x="2819400" y="1092200"/>
                  <a:pt x="2374900" y="1447800"/>
                  <a:pt x="2120900" y="2400300"/>
                </a:cubicBezTo>
                <a:lnTo>
                  <a:pt x="1181100" y="5867400"/>
                </a:lnTo>
                <a:cubicBezTo>
                  <a:pt x="812800" y="7213600"/>
                  <a:pt x="1016000" y="7708900"/>
                  <a:pt x="1943100" y="7708900"/>
                </a:cubicBezTo>
                <a:lnTo>
                  <a:pt x="2933700" y="7708900"/>
                </a:lnTo>
                <a:cubicBezTo>
                  <a:pt x="3289300" y="7708900"/>
                  <a:pt x="3619500" y="7785100"/>
                  <a:pt x="3683000" y="7874000"/>
                </a:cubicBezTo>
                <a:cubicBezTo>
                  <a:pt x="3733800" y="7962900"/>
                  <a:pt x="3886200" y="8077200"/>
                  <a:pt x="4000500" y="8115300"/>
                </a:cubicBezTo>
                <a:cubicBezTo>
                  <a:pt x="4114800" y="8153400"/>
                  <a:pt x="4216400" y="8267700"/>
                  <a:pt x="4216400" y="8343900"/>
                </a:cubicBezTo>
                <a:cubicBezTo>
                  <a:pt x="4216400" y="8610600"/>
                  <a:pt x="4076700" y="8661400"/>
                  <a:pt x="3416300" y="8661400"/>
                </a:cubicBezTo>
                <a:lnTo>
                  <a:pt x="1803400" y="8661400"/>
                </a:lnTo>
                <a:cubicBezTo>
                  <a:pt x="1460500" y="8661400"/>
                  <a:pt x="1117600" y="8585200"/>
                  <a:pt x="1066800" y="8496300"/>
                </a:cubicBezTo>
                <a:cubicBezTo>
                  <a:pt x="1003300" y="8407400"/>
                  <a:pt x="863600" y="8293100"/>
                  <a:pt x="736600" y="8255000"/>
                </a:cubicBezTo>
                <a:cubicBezTo>
                  <a:pt x="419100" y="8140700"/>
                  <a:pt x="381000" y="8089900"/>
                  <a:pt x="203200" y="7505700"/>
                </a:cubicBezTo>
                <a:cubicBezTo>
                  <a:pt x="0" y="6858000"/>
                  <a:pt x="0" y="6794500"/>
                  <a:pt x="203200" y="6540500"/>
                </a:cubicBezTo>
                <a:cubicBezTo>
                  <a:pt x="304800" y="6426200"/>
                  <a:pt x="406400" y="6159500"/>
                  <a:pt x="431800" y="5943600"/>
                </a:cubicBezTo>
                <a:cubicBezTo>
                  <a:pt x="469900" y="5715000"/>
                  <a:pt x="546100" y="5422900"/>
                  <a:pt x="596900" y="5295900"/>
                </a:cubicBezTo>
                <a:cubicBezTo>
                  <a:pt x="647700" y="5168900"/>
                  <a:pt x="723900" y="4876800"/>
                  <a:pt x="762000" y="4648200"/>
                </a:cubicBezTo>
                <a:cubicBezTo>
                  <a:pt x="800100" y="4432300"/>
                  <a:pt x="863600" y="4140200"/>
                  <a:pt x="914400" y="4013200"/>
                </a:cubicBezTo>
                <a:cubicBezTo>
                  <a:pt x="977900" y="3886200"/>
                  <a:pt x="1041400" y="3632200"/>
                  <a:pt x="1079500" y="3454400"/>
                </a:cubicBezTo>
                <a:cubicBezTo>
                  <a:pt x="1117600" y="3276600"/>
                  <a:pt x="1181100" y="3022600"/>
                  <a:pt x="1231900" y="2882900"/>
                </a:cubicBezTo>
                <a:cubicBezTo>
                  <a:pt x="1282700" y="2755900"/>
                  <a:pt x="1333500" y="2489200"/>
                  <a:pt x="1333500" y="2286000"/>
                </a:cubicBezTo>
                <a:cubicBezTo>
                  <a:pt x="1333500" y="2095500"/>
                  <a:pt x="1473200" y="1676400"/>
                  <a:pt x="1651000" y="1371600"/>
                </a:cubicBezTo>
                <a:lnTo>
                  <a:pt x="1765300" y="1193800"/>
                </a:lnTo>
                <a:cubicBezTo>
                  <a:pt x="1943100" y="889000"/>
                  <a:pt x="2171700" y="647700"/>
                  <a:pt x="2273300" y="647700"/>
                </a:cubicBezTo>
                <a:cubicBezTo>
                  <a:pt x="2374900" y="647700"/>
                  <a:pt x="2451100" y="571500"/>
                  <a:pt x="2451100" y="482600"/>
                </a:cubicBezTo>
                <a:cubicBezTo>
                  <a:pt x="2451100" y="393700"/>
                  <a:pt x="2628900" y="330200"/>
                  <a:pt x="2857500" y="330200"/>
                </a:cubicBezTo>
                <a:cubicBezTo>
                  <a:pt x="3073400" y="330200"/>
                  <a:pt x="3302000" y="254000"/>
                  <a:pt x="3352800" y="165100"/>
                </a:cubicBezTo>
                <a:cubicBezTo>
                  <a:pt x="3403600" y="76200"/>
                  <a:pt x="3746500" y="0"/>
                  <a:pt x="4089400" y="0"/>
                </a:cubicBezTo>
                <a:lnTo>
                  <a:pt x="5334000" y="0"/>
                </a:lnTo>
                <a:cubicBezTo>
                  <a:pt x="6070600" y="0"/>
                  <a:pt x="6146800" y="38100"/>
                  <a:pt x="6146800" y="482600"/>
                </a:cubicBezTo>
                <a:cubicBezTo>
                  <a:pt x="6146800" y="914400"/>
                  <a:pt x="6070600" y="965200"/>
                  <a:pt x="5359400" y="990600"/>
                </a:cubicBezTo>
                <a:close/>
                <a:moveTo>
                  <a:pt x="7239000" y="8674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03" name="Freeform 16403"/>
          <p:cNvSpPr/>
          <p:nvPr/>
        </p:nvSpPr>
        <p:spPr>
          <a:xfrm rot="0" flipH="0" flipV="0">
            <a:off x="16432105" y="20433867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04" name="Freeform 16404"/>
          <p:cNvSpPr/>
          <p:nvPr/>
        </p:nvSpPr>
        <p:spPr>
          <a:xfrm rot="0" flipH="0" flipV="0">
            <a:off x="16553911" y="20380661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05" name="Freeform 16405"/>
          <p:cNvSpPr/>
          <p:nvPr/>
        </p:nvSpPr>
        <p:spPr>
          <a:xfrm rot="0" flipH="0" flipV="0">
            <a:off x="16585812" y="20381385"/>
            <a:ext cx="51517" cy="82283"/>
          </a:xfrm>
          <a:custGeom>
            <a:pathLst>
              <a:path w="5422900" h="8661400">
                <a:moveTo>
                  <a:pt x="901700" y="4914900"/>
                </a:moveTo>
                <a:lnTo>
                  <a:pt x="3060700" y="876300"/>
                </a:lnTo>
                <a:cubicBezTo>
                  <a:pt x="3441700" y="177800"/>
                  <a:pt x="3594100" y="0"/>
                  <a:pt x="3822700" y="0"/>
                </a:cubicBezTo>
                <a:cubicBezTo>
                  <a:pt x="4051300" y="0"/>
                  <a:pt x="4140200" y="127000"/>
                  <a:pt x="4140200" y="482600"/>
                </a:cubicBezTo>
                <a:cubicBezTo>
                  <a:pt x="4140200" y="660400"/>
                  <a:pt x="3987800" y="1079500"/>
                  <a:pt x="3797300" y="1409700"/>
                </a:cubicBezTo>
                <a:lnTo>
                  <a:pt x="2032000" y="4622800"/>
                </a:lnTo>
                <a:cubicBezTo>
                  <a:pt x="1435100" y="5715000"/>
                  <a:pt x="1460500" y="5930900"/>
                  <a:pt x="2146300" y="5930900"/>
                </a:cubicBezTo>
                <a:lnTo>
                  <a:pt x="2489200" y="5930900"/>
                </a:lnTo>
                <a:cubicBezTo>
                  <a:pt x="2870200" y="5930900"/>
                  <a:pt x="3289300" y="5651500"/>
                  <a:pt x="3429000" y="5295900"/>
                </a:cubicBezTo>
                <a:lnTo>
                  <a:pt x="3556000" y="4965700"/>
                </a:lnTo>
                <a:cubicBezTo>
                  <a:pt x="3695700" y="4622800"/>
                  <a:pt x="3924300" y="4330700"/>
                  <a:pt x="4051300" y="4330700"/>
                </a:cubicBezTo>
                <a:cubicBezTo>
                  <a:pt x="4191000" y="4330700"/>
                  <a:pt x="4330700" y="4368800"/>
                  <a:pt x="4381500" y="4406900"/>
                </a:cubicBezTo>
                <a:cubicBezTo>
                  <a:pt x="4470400" y="4495800"/>
                  <a:pt x="4483100" y="5105400"/>
                  <a:pt x="4419600" y="5626100"/>
                </a:cubicBezTo>
                <a:cubicBezTo>
                  <a:pt x="4394200" y="5816600"/>
                  <a:pt x="4610100" y="6070600"/>
                  <a:pt x="4889500" y="6210300"/>
                </a:cubicBezTo>
                <a:cubicBezTo>
                  <a:pt x="5181600" y="6337300"/>
                  <a:pt x="5422900" y="6477000"/>
                  <a:pt x="5422900" y="6515100"/>
                </a:cubicBezTo>
                <a:cubicBezTo>
                  <a:pt x="5422900" y="6731000"/>
                  <a:pt x="5029200" y="6896100"/>
                  <a:pt x="4533900" y="6896100"/>
                </a:cubicBezTo>
                <a:cubicBezTo>
                  <a:pt x="3886200" y="6896100"/>
                  <a:pt x="3822700" y="6946900"/>
                  <a:pt x="3822700" y="7378700"/>
                </a:cubicBezTo>
                <a:cubicBezTo>
                  <a:pt x="3822700" y="8089900"/>
                  <a:pt x="3492500" y="8661400"/>
                  <a:pt x="3098800" y="8661400"/>
                </a:cubicBezTo>
                <a:cubicBezTo>
                  <a:pt x="2959100" y="8661400"/>
                  <a:pt x="2819400" y="8509000"/>
                  <a:pt x="2781300" y="8331200"/>
                </a:cubicBezTo>
                <a:cubicBezTo>
                  <a:pt x="2730500" y="8140700"/>
                  <a:pt x="2717800" y="7747000"/>
                  <a:pt x="2730500" y="7442200"/>
                </a:cubicBezTo>
                <a:cubicBezTo>
                  <a:pt x="2755900" y="7150100"/>
                  <a:pt x="2463800" y="6896100"/>
                  <a:pt x="2095500" y="6896100"/>
                </a:cubicBezTo>
                <a:lnTo>
                  <a:pt x="812800" y="6896100"/>
                </a:lnTo>
                <a:cubicBezTo>
                  <a:pt x="431800" y="6896100"/>
                  <a:pt x="88900" y="6858000"/>
                  <a:pt x="50800" y="6819900"/>
                </a:cubicBezTo>
                <a:cubicBezTo>
                  <a:pt x="0" y="6769100"/>
                  <a:pt x="101600" y="6477000"/>
                  <a:pt x="254000" y="6159500"/>
                </a:cubicBezTo>
                <a:lnTo>
                  <a:pt x="279400" y="6108700"/>
                </a:lnTo>
                <a:cubicBezTo>
                  <a:pt x="444500" y="5791200"/>
                  <a:pt x="711200" y="5245100"/>
                  <a:pt x="901700" y="4914900"/>
                </a:cubicBezTo>
                <a:close/>
                <a:moveTo>
                  <a:pt x="3467100" y="8724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06" name="Freeform 16406"/>
          <p:cNvSpPr/>
          <p:nvPr/>
        </p:nvSpPr>
        <p:spPr>
          <a:xfrm rot="0" flipH="0" flipV="0">
            <a:off x="16648840" y="20406118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07" name="Freeform 16407"/>
          <p:cNvSpPr/>
          <p:nvPr/>
        </p:nvSpPr>
        <p:spPr>
          <a:xfrm rot="0" flipH="0" flipV="0">
            <a:off x="16715731" y="20356048"/>
            <a:ext cx="36556" cy="57912"/>
          </a:xfrm>
          <a:custGeom>
            <a:pathLst>
              <a:path w="3848100" h="6096000">
                <a:moveTo>
                  <a:pt x="1422400" y="0"/>
                </a:moveTo>
                <a:lnTo>
                  <a:pt x="2755900" y="0"/>
                </a:lnTo>
                <a:cubicBezTo>
                  <a:pt x="3479800" y="0"/>
                  <a:pt x="3848100" y="241300"/>
                  <a:pt x="3848100" y="736600"/>
                </a:cubicBezTo>
                <a:lnTo>
                  <a:pt x="3848100" y="1625600"/>
                </a:lnTo>
                <a:cubicBezTo>
                  <a:pt x="3848100" y="1879600"/>
                  <a:pt x="3771900" y="2082800"/>
                  <a:pt x="3695700" y="2082800"/>
                </a:cubicBezTo>
                <a:cubicBezTo>
                  <a:pt x="3606800" y="2082800"/>
                  <a:pt x="3530600" y="2197100"/>
                  <a:pt x="3530600" y="2324100"/>
                </a:cubicBezTo>
                <a:cubicBezTo>
                  <a:pt x="3530600" y="2463800"/>
                  <a:pt x="3454400" y="2565400"/>
                  <a:pt x="3365500" y="2565400"/>
                </a:cubicBezTo>
                <a:cubicBezTo>
                  <a:pt x="3276600" y="2565400"/>
                  <a:pt x="3213100" y="2768600"/>
                  <a:pt x="3213100" y="3022600"/>
                </a:cubicBezTo>
                <a:lnTo>
                  <a:pt x="3213100" y="4038600"/>
                </a:lnTo>
                <a:cubicBezTo>
                  <a:pt x="3213100" y="4292600"/>
                  <a:pt x="3136900" y="4495800"/>
                  <a:pt x="3048000" y="4495800"/>
                </a:cubicBezTo>
                <a:cubicBezTo>
                  <a:pt x="2959100" y="4495800"/>
                  <a:pt x="2882900" y="4673600"/>
                  <a:pt x="2882900" y="4889500"/>
                </a:cubicBezTo>
                <a:cubicBezTo>
                  <a:pt x="2882900" y="5499100"/>
                  <a:pt x="1955800" y="6096000"/>
                  <a:pt x="1041400" y="6096000"/>
                </a:cubicBezTo>
                <a:lnTo>
                  <a:pt x="457200" y="6096000"/>
                </a:lnTo>
                <a:cubicBezTo>
                  <a:pt x="203200" y="6096000"/>
                  <a:pt x="0" y="5956300"/>
                  <a:pt x="0" y="5778500"/>
                </a:cubicBezTo>
                <a:cubicBezTo>
                  <a:pt x="0" y="5600700"/>
                  <a:pt x="203200" y="5461000"/>
                  <a:pt x="457200" y="5461000"/>
                </a:cubicBezTo>
                <a:lnTo>
                  <a:pt x="1143000" y="5461000"/>
                </a:lnTo>
                <a:cubicBezTo>
                  <a:pt x="1828800" y="5461000"/>
                  <a:pt x="2247900" y="5219700"/>
                  <a:pt x="2247900" y="4838700"/>
                </a:cubicBezTo>
                <a:cubicBezTo>
                  <a:pt x="2247900" y="4648200"/>
                  <a:pt x="2324100" y="4495800"/>
                  <a:pt x="2400300" y="4495800"/>
                </a:cubicBezTo>
                <a:cubicBezTo>
                  <a:pt x="2489200" y="4495800"/>
                  <a:pt x="2565400" y="4292600"/>
                  <a:pt x="2565400" y="4038600"/>
                </a:cubicBezTo>
                <a:lnTo>
                  <a:pt x="2565400" y="3670300"/>
                </a:lnTo>
                <a:cubicBezTo>
                  <a:pt x="2565400" y="3416300"/>
                  <a:pt x="2400300" y="3136900"/>
                  <a:pt x="2197100" y="3048000"/>
                </a:cubicBezTo>
                <a:cubicBezTo>
                  <a:pt x="1981200" y="2959100"/>
                  <a:pt x="1625600" y="2895600"/>
                  <a:pt x="1384300" y="2895600"/>
                </a:cubicBezTo>
                <a:cubicBezTo>
                  <a:pt x="1155700" y="2895600"/>
                  <a:pt x="965200" y="2819400"/>
                  <a:pt x="965200" y="2730500"/>
                </a:cubicBezTo>
                <a:cubicBezTo>
                  <a:pt x="965200" y="2641600"/>
                  <a:pt x="1054100" y="2527300"/>
                  <a:pt x="1168400" y="2489200"/>
                </a:cubicBezTo>
                <a:cubicBezTo>
                  <a:pt x="1270000" y="2438400"/>
                  <a:pt x="1562100" y="2413000"/>
                  <a:pt x="1803400" y="2413000"/>
                </a:cubicBezTo>
                <a:cubicBezTo>
                  <a:pt x="2882900" y="2413000"/>
                  <a:pt x="3213100" y="2197100"/>
                  <a:pt x="3213100" y="1473200"/>
                </a:cubicBezTo>
                <a:lnTo>
                  <a:pt x="3213100" y="1104900"/>
                </a:lnTo>
                <a:cubicBezTo>
                  <a:pt x="3213100" y="749300"/>
                  <a:pt x="3098800" y="647700"/>
                  <a:pt x="2755900" y="647700"/>
                </a:cubicBezTo>
                <a:lnTo>
                  <a:pt x="1739900" y="647700"/>
                </a:lnTo>
                <a:cubicBezTo>
                  <a:pt x="1270000" y="647700"/>
                  <a:pt x="965200" y="444500"/>
                  <a:pt x="965200" y="165100"/>
                </a:cubicBezTo>
                <a:cubicBezTo>
                  <a:pt x="965200" y="76200"/>
                  <a:pt x="1168400" y="0"/>
                  <a:pt x="1422400" y="0"/>
                </a:cubicBezTo>
                <a:close/>
                <a:moveTo>
                  <a:pt x="11226800" y="11391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08" name="Freeform 16408"/>
          <p:cNvSpPr/>
          <p:nvPr/>
        </p:nvSpPr>
        <p:spPr>
          <a:xfrm rot="0" flipH="0" flipV="0">
            <a:off x="16813035" y="20406842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09" name="Freeform 16409"/>
          <p:cNvSpPr/>
          <p:nvPr/>
        </p:nvSpPr>
        <p:spPr>
          <a:xfrm rot="0" flipH="0" flipV="0">
            <a:off x="16874905" y="20382229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10" name="Freeform 16410"/>
          <p:cNvSpPr/>
          <p:nvPr/>
        </p:nvSpPr>
        <p:spPr>
          <a:xfrm rot="0" flipH="0" flipV="0">
            <a:off x="16904077" y="20381505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11" name="Freeform 16411"/>
          <p:cNvSpPr/>
          <p:nvPr/>
        </p:nvSpPr>
        <p:spPr>
          <a:xfrm rot="0" flipH="0" flipV="0">
            <a:off x="17017449" y="2040635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12" name="Freeform 16412"/>
          <p:cNvSpPr/>
          <p:nvPr/>
        </p:nvSpPr>
        <p:spPr>
          <a:xfrm rot="0" flipH="0" flipV="0">
            <a:off x="17077958" y="20381023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13" name="Freeform 16413"/>
          <p:cNvSpPr/>
          <p:nvPr/>
        </p:nvSpPr>
        <p:spPr>
          <a:xfrm rot="0" flipH="0" flipV="0">
            <a:off x="17135571" y="20406601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14" name="Freeform 16414"/>
          <p:cNvSpPr/>
          <p:nvPr/>
        </p:nvSpPr>
        <p:spPr>
          <a:xfrm rot="0" flipH="0" flipV="0">
            <a:off x="17194150" y="2040660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15" name="Freeform 16415"/>
          <p:cNvSpPr/>
          <p:nvPr/>
        </p:nvSpPr>
        <p:spPr>
          <a:xfrm rot="0" flipH="0" flipV="0">
            <a:off x="17308907" y="20390192"/>
            <a:ext cx="66719" cy="100622"/>
          </a:xfrm>
          <a:custGeom>
            <a:pathLst>
              <a:path w="7023100" h="10591800">
                <a:moveTo>
                  <a:pt x="6464300" y="5156200"/>
                </a:moveTo>
                <a:lnTo>
                  <a:pt x="5892800" y="6807200"/>
                </a:lnTo>
                <a:cubicBezTo>
                  <a:pt x="5638800" y="7518400"/>
                  <a:pt x="5422900" y="7683500"/>
                  <a:pt x="4559300" y="7810500"/>
                </a:cubicBezTo>
                <a:lnTo>
                  <a:pt x="3810000" y="7912100"/>
                </a:lnTo>
                <a:cubicBezTo>
                  <a:pt x="3403600" y="7975600"/>
                  <a:pt x="3124200" y="8229600"/>
                  <a:pt x="3022600" y="8610600"/>
                </a:cubicBezTo>
                <a:lnTo>
                  <a:pt x="2743200" y="9766300"/>
                </a:lnTo>
                <a:cubicBezTo>
                  <a:pt x="2565400" y="10464800"/>
                  <a:pt x="2476500" y="10591800"/>
                  <a:pt x="2133600" y="10591800"/>
                </a:cubicBezTo>
                <a:cubicBezTo>
                  <a:pt x="1993900" y="10591800"/>
                  <a:pt x="1892300" y="10299700"/>
                  <a:pt x="1892300" y="9956800"/>
                </a:cubicBezTo>
                <a:lnTo>
                  <a:pt x="1892300" y="9626600"/>
                </a:lnTo>
                <a:cubicBezTo>
                  <a:pt x="1892300" y="9271000"/>
                  <a:pt x="1968500" y="8940800"/>
                  <a:pt x="2057400" y="8890000"/>
                </a:cubicBezTo>
                <a:cubicBezTo>
                  <a:pt x="2146300" y="8839200"/>
                  <a:pt x="2209800" y="8585200"/>
                  <a:pt x="2209800" y="8331200"/>
                </a:cubicBezTo>
                <a:cubicBezTo>
                  <a:pt x="2209800" y="8077200"/>
                  <a:pt x="1930400" y="7810500"/>
                  <a:pt x="1587500" y="7734300"/>
                </a:cubicBezTo>
                <a:lnTo>
                  <a:pt x="1231900" y="7658100"/>
                </a:lnTo>
                <a:cubicBezTo>
                  <a:pt x="393700" y="7480300"/>
                  <a:pt x="0" y="6527800"/>
                  <a:pt x="266700" y="5334000"/>
                </a:cubicBezTo>
                <a:lnTo>
                  <a:pt x="444500" y="4533900"/>
                </a:lnTo>
                <a:cubicBezTo>
                  <a:pt x="508000" y="4191000"/>
                  <a:pt x="698500" y="3683000"/>
                  <a:pt x="850900" y="3378200"/>
                </a:cubicBezTo>
                <a:lnTo>
                  <a:pt x="1028700" y="3022600"/>
                </a:lnTo>
                <a:cubicBezTo>
                  <a:pt x="1358900" y="2374900"/>
                  <a:pt x="1981200" y="1968500"/>
                  <a:pt x="2857500" y="1816100"/>
                </a:cubicBezTo>
                <a:lnTo>
                  <a:pt x="3340100" y="1727200"/>
                </a:lnTo>
                <a:cubicBezTo>
                  <a:pt x="4102100" y="1600200"/>
                  <a:pt x="4102100" y="1600200"/>
                  <a:pt x="4292600" y="825500"/>
                </a:cubicBezTo>
                <a:lnTo>
                  <a:pt x="4305300" y="787400"/>
                </a:lnTo>
                <a:cubicBezTo>
                  <a:pt x="4483100" y="76200"/>
                  <a:pt x="4533900" y="0"/>
                  <a:pt x="4864100" y="0"/>
                </a:cubicBezTo>
                <a:cubicBezTo>
                  <a:pt x="4991100" y="0"/>
                  <a:pt x="5105400" y="292100"/>
                  <a:pt x="5105400" y="647700"/>
                </a:cubicBezTo>
                <a:lnTo>
                  <a:pt x="5105400" y="1130300"/>
                </a:lnTo>
                <a:cubicBezTo>
                  <a:pt x="5105400" y="1485900"/>
                  <a:pt x="5372100" y="1866900"/>
                  <a:pt x="5715000" y="1981200"/>
                </a:cubicBezTo>
                <a:lnTo>
                  <a:pt x="5943600" y="2057400"/>
                </a:lnTo>
                <a:cubicBezTo>
                  <a:pt x="6781800" y="2336800"/>
                  <a:pt x="7023100" y="2628900"/>
                  <a:pt x="7023100" y="3378200"/>
                </a:cubicBezTo>
                <a:lnTo>
                  <a:pt x="7023100" y="3695700"/>
                </a:lnTo>
                <a:cubicBezTo>
                  <a:pt x="7023100" y="4051300"/>
                  <a:pt x="6946900" y="4381500"/>
                  <a:pt x="6858000" y="4445000"/>
                </a:cubicBezTo>
                <a:cubicBezTo>
                  <a:pt x="6756400" y="4495800"/>
                  <a:pt x="6591300" y="4826000"/>
                  <a:pt x="6464300" y="5156200"/>
                </a:cubicBezTo>
                <a:close/>
                <a:moveTo>
                  <a:pt x="2286000" y="7797800"/>
                </a:moveTo>
                <a:moveTo>
                  <a:pt x="3492500" y="3556000"/>
                </a:moveTo>
                <a:lnTo>
                  <a:pt x="3492500" y="3187700"/>
                </a:lnTo>
                <a:cubicBezTo>
                  <a:pt x="3492500" y="2933700"/>
                  <a:pt x="3327400" y="2730500"/>
                  <a:pt x="3136900" y="2730500"/>
                </a:cubicBezTo>
                <a:cubicBezTo>
                  <a:pt x="2527300" y="2730500"/>
                  <a:pt x="2159000" y="2882900"/>
                  <a:pt x="1879600" y="3263900"/>
                </a:cubicBezTo>
                <a:lnTo>
                  <a:pt x="1752600" y="3454400"/>
                </a:lnTo>
                <a:cubicBezTo>
                  <a:pt x="1600200" y="3657600"/>
                  <a:pt x="1473200" y="4000500"/>
                  <a:pt x="1447800" y="4216400"/>
                </a:cubicBezTo>
                <a:lnTo>
                  <a:pt x="1447800" y="4343400"/>
                </a:lnTo>
                <a:cubicBezTo>
                  <a:pt x="1422400" y="4559300"/>
                  <a:pt x="1358900" y="4953000"/>
                  <a:pt x="1282700" y="5207000"/>
                </a:cubicBezTo>
                <a:lnTo>
                  <a:pt x="1219200" y="5473700"/>
                </a:lnTo>
                <a:cubicBezTo>
                  <a:pt x="1143000" y="5727700"/>
                  <a:pt x="1054100" y="5981700"/>
                  <a:pt x="1003300" y="6019800"/>
                </a:cubicBezTo>
                <a:cubicBezTo>
                  <a:pt x="850900" y="6172200"/>
                  <a:pt x="939800" y="6426200"/>
                  <a:pt x="1244600" y="6743700"/>
                </a:cubicBezTo>
                <a:cubicBezTo>
                  <a:pt x="1422400" y="6921500"/>
                  <a:pt x="1778000" y="7061200"/>
                  <a:pt x="2032000" y="7061200"/>
                </a:cubicBezTo>
                <a:lnTo>
                  <a:pt x="2120900" y="7061200"/>
                </a:lnTo>
                <a:cubicBezTo>
                  <a:pt x="2578100" y="7061200"/>
                  <a:pt x="2832100" y="6718300"/>
                  <a:pt x="2946400" y="5930900"/>
                </a:cubicBezTo>
                <a:lnTo>
                  <a:pt x="2959100" y="5880100"/>
                </a:lnTo>
                <a:cubicBezTo>
                  <a:pt x="2984500" y="5651500"/>
                  <a:pt x="3009900" y="5435600"/>
                  <a:pt x="3009900" y="5422900"/>
                </a:cubicBezTo>
                <a:cubicBezTo>
                  <a:pt x="3009900" y="5397500"/>
                  <a:pt x="3073400" y="5168900"/>
                  <a:pt x="3136900" y="4902200"/>
                </a:cubicBezTo>
                <a:lnTo>
                  <a:pt x="3213100" y="4648200"/>
                </a:lnTo>
                <a:cubicBezTo>
                  <a:pt x="3276600" y="4381500"/>
                  <a:pt x="3365500" y="4140200"/>
                  <a:pt x="3416300" y="4089400"/>
                </a:cubicBezTo>
                <a:cubicBezTo>
                  <a:pt x="3454400" y="4051300"/>
                  <a:pt x="3492500" y="3810000"/>
                  <a:pt x="3492500" y="3556000"/>
                </a:cubicBezTo>
                <a:close/>
                <a:moveTo>
                  <a:pt x="3886200" y="7797800"/>
                </a:moveTo>
                <a:moveTo>
                  <a:pt x="6057900" y="4203700"/>
                </a:moveTo>
                <a:lnTo>
                  <a:pt x="6057900" y="3505200"/>
                </a:lnTo>
                <a:cubicBezTo>
                  <a:pt x="6057900" y="2933700"/>
                  <a:pt x="5867400" y="2730500"/>
                  <a:pt x="5283200" y="2730500"/>
                </a:cubicBezTo>
                <a:lnTo>
                  <a:pt x="5080000" y="2730500"/>
                </a:lnTo>
                <a:cubicBezTo>
                  <a:pt x="4533900" y="2730500"/>
                  <a:pt x="4521200" y="2730500"/>
                  <a:pt x="4381500" y="3302000"/>
                </a:cubicBezTo>
                <a:lnTo>
                  <a:pt x="3771900" y="5816600"/>
                </a:lnTo>
                <a:cubicBezTo>
                  <a:pt x="3708400" y="6057900"/>
                  <a:pt x="3619500" y="6299200"/>
                  <a:pt x="3581400" y="6337300"/>
                </a:cubicBezTo>
                <a:cubicBezTo>
                  <a:pt x="3530600" y="6388100"/>
                  <a:pt x="3492500" y="6527800"/>
                  <a:pt x="3492500" y="6667500"/>
                </a:cubicBezTo>
                <a:cubicBezTo>
                  <a:pt x="3492500" y="6985000"/>
                  <a:pt x="3594100" y="7061200"/>
                  <a:pt x="4013200" y="7061200"/>
                </a:cubicBezTo>
                <a:cubicBezTo>
                  <a:pt x="4978400" y="7061200"/>
                  <a:pt x="5664200" y="6388100"/>
                  <a:pt x="5829300" y="5295900"/>
                </a:cubicBezTo>
                <a:lnTo>
                  <a:pt x="5842000" y="5232400"/>
                </a:lnTo>
                <a:cubicBezTo>
                  <a:pt x="5880100" y="5003800"/>
                  <a:pt x="5943600" y="4775200"/>
                  <a:pt x="5981700" y="4737100"/>
                </a:cubicBezTo>
                <a:cubicBezTo>
                  <a:pt x="6032500" y="4699000"/>
                  <a:pt x="6057900" y="4457700"/>
                  <a:pt x="6057900" y="4203700"/>
                </a:cubicBezTo>
                <a:close/>
                <a:moveTo>
                  <a:pt x="3238500" y="7797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16" name="Freeform 16416"/>
          <p:cNvSpPr/>
          <p:nvPr/>
        </p:nvSpPr>
        <p:spPr>
          <a:xfrm rot="0" flipH="0" flipV="0">
            <a:off x="17381801" y="2040623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17" name="Freeform 16417"/>
          <p:cNvSpPr/>
          <p:nvPr/>
        </p:nvSpPr>
        <p:spPr>
          <a:xfrm rot="0" flipH="0" flipV="0">
            <a:off x="17443837" y="2040660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18" name="Freeform 16418"/>
          <p:cNvSpPr/>
          <p:nvPr/>
        </p:nvSpPr>
        <p:spPr>
          <a:xfrm rot="0" flipH="0" flipV="0">
            <a:off x="17508527" y="20381023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19" name="Freeform 16419"/>
          <p:cNvSpPr/>
          <p:nvPr/>
        </p:nvSpPr>
        <p:spPr>
          <a:xfrm rot="0" flipH="0" flipV="0">
            <a:off x="17566943" y="2040623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20" name="Freeform 16420"/>
          <p:cNvSpPr/>
          <p:nvPr/>
        </p:nvSpPr>
        <p:spPr>
          <a:xfrm rot="0" flipH="0" flipV="0">
            <a:off x="17632477" y="20406239"/>
            <a:ext cx="63944" cy="58394"/>
          </a:xfrm>
          <a:custGeom>
            <a:pathLst>
              <a:path w="6731000" h="6146800">
                <a:moveTo>
                  <a:pt x="215900" y="4267200"/>
                </a:moveTo>
                <a:lnTo>
                  <a:pt x="977900" y="1270000"/>
                </a:lnTo>
                <a:cubicBezTo>
                  <a:pt x="1231900" y="304800"/>
                  <a:pt x="1447800" y="0"/>
                  <a:pt x="1930400" y="0"/>
                </a:cubicBezTo>
                <a:cubicBezTo>
                  <a:pt x="2400300" y="0"/>
                  <a:pt x="3213100" y="1054100"/>
                  <a:pt x="3213100" y="1663700"/>
                </a:cubicBezTo>
                <a:cubicBezTo>
                  <a:pt x="3213100" y="2438400"/>
                  <a:pt x="3708400" y="2400300"/>
                  <a:pt x="4457700" y="1574800"/>
                </a:cubicBezTo>
                <a:lnTo>
                  <a:pt x="5245100" y="685800"/>
                </a:lnTo>
                <a:cubicBezTo>
                  <a:pt x="5575300" y="304800"/>
                  <a:pt x="6057900" y="0"/>
                  <a:pt x="6299200" y="0"/>
                </a:cubicBezTo>
                <a:cubicBezTo>
                  <a:pt x="6540500" y="0"/>
                  <a:pt x="6731000" y="292100"/>
                  <a:pt x="6731000" y="647700"/>
                </a:cubicBezTo>
                <a:cubicBezTo>
                  <a:pt x="6731000" y="1003300"/>
                  <a:pt x="6642100" y="1676400"/>
                  <a:pt x="6527800" y="2159000"/>
                </a:cubicBezTo>
                <a:lnTo>
                  <a:pt x="6007100" y="4191000"/>
                </a:lnTo>
                <a:cubicBezTo>
                  <a:pt x="5676900" y="5524500"/>
                  <a:pt x="5372100" y="6096000"/>
                  <a:pt x="4978400" y="6096000"/>
                </a:cubicBezTo>
                <a:cubicBezTo>
                  <a:pt x="4711700" y="6096000"/>
                  <a:pt x="4495800" y="5803900"/>
                  <a:pt x="4495800" y="5461000"/>
                </a:cubicBezTo>
                <a:cubicBezTo>
                  <a:pt x="4495800" y="5283200"/>
                  <a:pt x="4572000" y="4737100"/>
                  <a:pt x="4673600" y="4241800"/>
                </a:cubicBezTo>
                <a:lnTo>
                  <a:pt x="4826000" y="3467100"/>
                </a:lnTo>
                <a:cubicBezTo>
                  <a:pt x="4927600" y="2971800"/>
                  <a:pt x="5105400" y="2565400"/>
                  <a:pt x="5232400" y="2565400"/>
                </a:cubicBezTo>
                <a:cubicBezTo>
                  <a:pt x="5359400" y="2565400"/>
                  <a:pt x="5448300" y="2425700"/>
                  <a:pt x="5448300" y="2247900"/>
                </a:cubicBezTo>
                <a:cubicBezTo>
                  <a:pt x="5448300" y="2070100"/>
                  <a:pt x="5384800" y="1930400"/>
                  <a:pt x="5295900" y="1930400"/>
                </a:cubicBezTo>
                <a:cubicBezTo>
                  <a:pt x="5207000" y="1930400"/>
                  <a:pt x="4902200" y="2222500"/>
                  <a:pt x="4610100" y="2565400"/>
                </a:cubicBezTo>
                <a:cubicBezTo>
                  <a:pt x="4330700" y="2921000"/>
                  <a:pt x="3822700" y="3213100"/>
                  <a:pt x="3492500" y="3213100"/>
                </a:cubicBezTo>
                <a:cubicBezTo>
                  <a:pt x="2921000" y="3213100"/>
                  <a:pt x="2565400" y="2832100"/>
                  <a:pt x="2565400" y="2209800"/>
                </a:cubicBezTo>
                <a:cubicBezTo>
                  <a:pt x="2565400" y="1854200"/>
                  <a:pt x="2387600" y="1612900"/>
                  <a:pt x="2120900" y="1612900"/>
                </a:cubicBezTo>
                <a:cubicBezTo>
                  <a:pt x="2019300" y="1612900"/>
                  <a:pt x="1930400" y="1828800"/>
                  <a:pt x="1930400" y="2095500"/>
                </a:cubicBezTo>
                <a:cubicBezTo>
                  <a:pt x="1930400" y="2933700"/>
                  <a:pt x="1168400" y="5575300"/>
                  <a:pt x="825500" y="5918200"/>
                </a:cubicBezTo>
                <a:cubicBezTo>
                  <a:pt x="596900" y="6146800"/>
                  <a:pt x="368300" y="6146800"/>
                  <a:pt x="165100" y="5943600"/>
                </a:cubicBezTo>
                <a:cubicBezTo>
                  <a:pt x="76200" y="5854700"/>
                  <a:pt x="0" y="5638800"/>
                  <a:pt x="0" y="5461000"/>
                </a:cubicBezTo>
                <a:cubicBezTo>
                  <a:pt x="0" y="5283200"/>
                  <a:pt x="101600" y="4749800"/>
                  <a:pt x="215900" y="4267200"/>
                </a:cubicBezTo>
                <a:close/>
                <a:moveTo>
                  <a:pt x="17272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21" name="Freeform 16421"/>
          <p:cNvSpPr/>
          <p:nvPr/>
        </p:nvSpPr>
        <p:spPr>
          <a:xfrm rot="0" flipH="0" flipV="0">
            <a:off x="17702355" y="20406359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22" name="Freeform 16422"/>
          <p:cNvSpPr/>
          <p:nvPr/>
        </p:nvSpPr>
        <p:spPr>
          <a:xfrm rot="0" flipH="0" flipV="0">
            <a:off x="17760892" y="2040660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23" name="Freeform 16423"/>
          <p:cNvSpPr/>
          <p:nvPr/>
        </p:nvSpPr>
        <p:spPr>
          <a:xfrm rot="0" flipH="0" flipV="0">
            <a:off x="17820877" y="20406721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24" name="Freeform 16424"/>
          <p:cNvSpPr/>
          <p:nvPr/>
        </p:nvSpPr>
        <p:spPr>
          <a:xfrm rot="0" flipH="0" flipV="0">
            <a:off x="17898236" y="20451965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25" name="Freeform 16425"/>
          <p:cNvSpPr/>
          <p:nvPr/>
        </p:nvSpPr>
        <p:spPr>
          <a:xfrm rot="0" flipH="0" flipV="0">
            <a:off x="17980756" y="20381988"/>
            <a:ext cx="62858" cy="82283"/>
          </a:xfrm>
          <a:custGeom>
            <a:pathLst>
              <a:path w="6616700" h="8661400">
                <a:moveTo>
                  <a:pt x="241300" y="4597400"/>
                </a:moveTo>
                <a:lnTo>
                  <a:pt x="711200" y="2857500"/>
                </a:lnTo>
                <a:cubicBezTo>
                  <a:pt x="1270000" y="787400"/>
                  <a:pt x="2146300" y="0"/>
                  <a:pt x="3886200" y="0"/>
                </a:cubicBezTo>
                <a:lnTo>
                  <a:pt x="4546600" y="0"/>
                </a:lnTo>
                <a:cubicBezTo>
                  <a:pt x="5041900" y="0"/>
                  <a:pt x="5600700" y="139700"/>
                  <a:pt x="5778500" y="317500"/>
                </a:cubicBezTo>
                <a:cubicBezTo>
                  <a:pt x="6477000" y="1016000"/>
                  <a:pt x="6616700" y="2184400"/>
                  <a:pt x="6184900" y="3746500"/>
                </a:cubicBezTo>
                <a:lnTo>
                  <a:pt x="5715000" y="5473700"/>
                </a:lnTo>
                <a:cubicBezTo>
                  <a:pt x="5181600" y="7454900"/>
                  <a:pt x="3848100" y="8661400"/>
                  <a:pt x="2209800" y="8661400"/>
                </a:cubicBezTo>
                <a:cubicBezTo>
                  <a:pt x="952500" y="8661400"/>
                  <a:pt x="0" y="7721600"/>
                  <a:pt x="0" y="6464300"/>
                </a:cubicBezTo>
                <a:lnTo>
                  <a:pt x="0" y="6362700"/>
                </a:lnTo>
                <a:cubicBezTo>
                  <a:pt x="0" y="5867400"/>
                  <a:pt x="114300" y="5067300"/>
                  <a:pt x="241300" y="4597400"/>
                </a:cubicBezTo>
                <a:close/>
                <a:moveTo>
                  <a:pt x="3746500" y="8661400"/>
                </a:moveTo>
                <a:moveTo>
                  <a:pt x="1625600" y="2844800"/>
                </a:moveTo>
                <a:lnTo>
                  <a:pt x="1219200" y="4267200"/>
                </a:lnTo>
                <a:cubicBezTo>
                  <a:pt x="1079500" y="4749800"/>
                  <a:pt x="965200" y="5537200"/>
                  <a:pt x="965200" y="6045200"/>
                </a:cubicBezTo>
                <a:lnTo>
                  <a:pt x="965200" y="6146800"/>
                </a:lnTo>
                <a:cubicBezTo>
                  <a:pt x="965200" y="7200900"/>
                  <a:pt x="1358900" y="7696200"/>
                  <a:pt x="2209800" y="7696200"/>
                </a:cubicBezTo>
                <a:cubicBezTo>
                  <a:pt x="3416300" y="7696200"/>
                  <a:pt x="4432300" y="6832600"/>
                  <a:pt x="4775200" y="5486400"/>
                </a:cubicBezTo>
                <a:lnTo>
                  <a:pt x="5232400" y="3759200"/>
                </a:lnTo>
                <a:cubicBezTo>
                  <a:pt x="5511800" y="2705100"/>
                  <a:pt x="5524500" y="1346200"/>
                  <a:pt x="5270500" y="1092200"/>
                </a:cubicBezTo>
                <a:cubicBezTo>
                  <a:pt x="4813300" y="635000"/>
                  <a:pt x="3924300" y="508000"/>
                  <a:pt x="3251200" y="800100"/>
                </a:cubicBezTo>
                <a:cubicBezTo>
                  <a:pt x="2565400" y="1104900"/>
                  <a:pt x="1866900" y="1981200"/>
                  <a:pt x="1625600" y="2844800"/>
                </a:cubicBezTo>
                <a:close/>
                <a:moveTo>
                  <a:pt x="5499100" y="8661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26" name="Freeform 16426"/>
          <p:cNvSpPr/>
          <p:nvPr/>
        </p:nvSpPr>
        <p:spPr>
          <a:xfrm rot="0" flipH="0" flipV="0">
            <a:off x="18045999" y="20378972"/>
            <a:ext cx="59842" cy="87229"/>
          </a:xfrm>
          <a:custGeom>
            <a:pathLst>
              <a:path w="6299200" h="9182100">
                <a:moveTo>
                  <a:pt x="3429000" y="0"/>
                </a:moveTo>
                <a:lnTo>
                  <a:pt x="5067300" y="0"/>
                </a:lnTo>
                <a:cubicBezTo>
                  <a:pt x="6032500" y="0"/>
                  <a:pt x="6299200" y="127000"/>
                  <a:pt x="6299200" y="635000"/>
                </a:cubicBezTo>
                <a:cubicBezTo>
                  <a:pt x="6299200" y="812800"/>
                  <a:pt x="5880100" y="952500"/>
                  <a:pt x="5384800" y="952500"/>
                </a:cubicBezTo>
                <a:lnTo>
                  <a:pt x="4318000" y="952500"/>
                </a:lnTo>
                <a:cubicBezTo>
                  <a:pt x="3390900" y="952500"/>
                  <a:pt x="3111500" y="1409700"/>
                  <a:pt x="3771900" y="1828800"/>
                </a:cubicBezTo>
                <a:cubicBezTo>
                  <a:pt x="3962400" y="1943100"/>
                  <a:pt x="4356100" y="2400300"/>
                  <a:pt x="4635500" y="2832100"/>
                </a:cubicBezTo>
                <a:lnTo>
                  <a:pt x="4826000" y="3111500"/>
                </a:lnTo>
                <a:cubicBezTo>
                  <a:pt x="5676900" y="4432300"/>
                  <a:pt x="5295900" y="7086600"/>
                  <a:pt x="4076700" y="8305800"/>
                </a:cubicBezTo>
                <a:cubicBezTo>
                  <a:pt x="3492500" y="8902700"/>
                  <a:pt x="1943100" y="9182100"/>
                  <a:pt x="1193800" y="8851900"/>
                </a:cubicBezTo>
                <a:cubicBezTo>
                  <a:pt x="254000" y="8420100"/>
                  <a:pt x="0" y="7467600"/>
                  <a:pt x="342900" y="5651500"/>
                </a:cubicBezTo>
                <a:cubicBezTo>
                  <a:pt x="685800" y="3822700"/>
                  <a:pt x="1473200" y="2882900"/>
                  <a:pt x="2641600" y="2882900"/>
                </a:cubicBezTo>
                <a:cubicBezTo>
                  <a:pt x="3276600" y="2882900"/>
                  <a:pt x="3187700" y="2349500"/>
                  <a:pt x="2438400" y="1562100"/>
                </a:cubicBezTo>
                <a:cubicBezTo>
                  <a:pt x="2095500" y="1181100"/>
                  <a:pt x="1803400" y="749300"/>
                  <a:pt x="1803400" y="596900"/>
                </a:cubicBezTo>
                <a:cubicBezTo>
                  <a:pt x="1803400" y="203200"/>
                  <a:pt x="2362200" y="0"/>
                  <a:pt x="3429000" y="0"/>
                </a:cubicBezTo>
                <a:close/>
                <a:moveTo>
                  <a:pt x="8763000" y="8978900"/>
                </a:moveTo>
                <a:moveTo>
                  <a:pt x="4051300" y="6273800"/>
                </a:moveTo>
                <a:lnTo>
                  <a:pt x="4051300" y="5588000"/>
                </a:lnTo>
                <a:cubicBezTo>
                  <a:pt x="4051300" y="5334000"/>
                  <a:pt x="4114800" y="5130800"/>
                  <a:pt x="4203700" y="5130800"/>
                </a:cubicBezTo>
                <a:cubicBezTo>
                  <a:pt x="4292600" y="5130800"/>
                  <a:pt x="4368800" y="4927600"/>
                  <a:pt x="4368800" y="4673600"/>
                </a:cubicBezTo>
                <a:lnTo>
                  <a:pt x="4368800" y="4622800"/>
                </a:lnTo>
                <a:cubicBezTo>
                  <a:pt x="4368800" y="4368800"/>
                  <a:pt x="4229100" y="4025900"/>
                  <a:pt x="4051300" y="3848100"/>
                </a:cubicBezTo>
                <a:cubicBezTo>
                  <a:pt x="3873500" y="3670300"/>
                  <a:pt x="3657600" y="3530600"/>
                  <a:pt x="3568700" y="3530600"/>
                </a:cubicBezTo>
                <a:cubicBezTo>
                  <a:pt x="3479800" y="3530600"/>
                  <a:pt x="3403600" y="3594100"/>
                  <a:pt x="3403600" y="3683000"/>
                </a:cubicBezTo>
                <a:cubicBezTo>
                  <a:pt x="3403600" y="3771900"/>
                  <a:pt x="3200400" y="3848100"/>
                  <a:pt x="2946400" y="3848100"/>
                </a:cubicBezTo>
                <a:lnTo>
                  <a:pt x="2578100" y="3848100"/>
                </a:lnTo>
                <a:cubicBezTo>
                  <a:pt x="2044700" y="3848100"/>
                  <a:pt x="1803400" y="4038600"/>
                  <a:pt x="1803400" y="4483100"/>
                </a:cubicBezTo>
                <a:cubicBezTo>
                  <a:pt x="1803400" y="4660900"/>
                  <a:pt x="1727200" y="4813300"/>
                  <a:pt x="1638300" y="4813300"/>
                </a:cubicBezTo>
                <a:cubicBezTo>
                  <a:pt x="1549400" y="4813300"/>
                  <a:pt x="1485900" y="5016500"/>
                  <a:pt x="1485900" y="5257800"/>
                </a:cubicBezTo>
                <a:lnTo>
                  <a:pt x="1485900" y="5638800"/>
                </a:lnTo>
                <a:cubicBezTo>
                  <a:pt x="1485900" y="5880100"/>
                  <a:pt x="1409700" y="6096000"/>
                  <a:pt x="1320800" y="6096000"/>
                </a:cubicBezTo>
                <a:cubicBezTo>
                  <a:pt x="1231900" y="6096000"/>
                  <a:pt x="1155700" y="6299200"/>
                  <a:pt x="1155700" y="6553200"/>
                </a:cubicBezTo>
                <a:lnTo>
                  <a:pt x="1155700" y="7239000"/>
                </a:lnTo>
                <a:cubicBezTo>
                  <a:pt x="1155700" y="7493000"/>
                  <a:pt x="1231900" y="7772400"/>
                  <a:pt x="1320800" y="7861300"/>
                </a:cubicBezTo>
                <a:cubicBezTo>
                  <a:pt x="1409700" y="7950200"/>
                  <a:pt x="1689100" y="8013700"/>
                  <a:pt x="1943100" y="8013700"/>
                </a:cubicBezTo>
                <a:lnTo>
                  <a:pt x="2311400" y="8013700"/>
                </a:lnTo>
                <a:cubicBezTo>
                  <a:pt x="2565400" y="8013700"/>
                  <a:pt x="2768600" y="7950200"/>
                  <a:pt x="2768600" y="7861300"/>
                </a:cubicBezTo>
                <a:cubicBezTo>
                  <a:pt x="2768600" y="7772400"/>
                  <a:pt x="2908300" y="7696200"/>
                  <a:pt x="3086100" y="7696200"/>
                </a:cubicBezTo>
                <a:cubicBezTo>
                  <a:pt x="3492500" y="7696200"/>
                  <a:pt x="3721100" y="7467600"/>
                  <a:pt x="3721100" y="7048500"/>
                </a:cubicBezTo>
                <a:cubicBezTo>
                  <a:pt x="3721100" y="6883400"/>
                  <a:pt x="3797300" y="6731000"/>
                  <a:pt x="3886200" y="6731000"/>
                </a:cubicBezTo>
                <a:cubicBezTo>
                  <a:pt x="3975100" y="6731000"/>
                  <a:pt x="4051300" y="6527800"/>
                  <a:pt x="4051300" y="6273800"/>
                </a:cubicBezTo>
                <a:close/>
                <a:moveTo>
                  <a:pt x="2489200" y="8978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27" name="Freeform 16427"/>
          <p:cNvSpPr/>
          <p:nvPr/>
        </p:nvSpPr>
        <p:spPr>
          <a:xfrm rot="0" flipH="0" flipV="0">
            <a:off x="18131268" y="20381867"/>
            <a:ext cx="17252" cy="24371"/>
          </a:xfrm>
          <a:custGeom>
            <a:pathLst>
              <a:path w="1816100" h="2565400">
                <a:moveTo>
                  <a:pt x="190500" y="1638300"/>
                </a:moveTo>
                <a:lnTo>
                  <a:pt x="863600" y="279400"/>
                </a:lnTo>
                <a:cubicBezTo>
                  <a:pt x="952500" y="114300"/>
                  <a:pt x="1130300" y="0"/>
                  <a:pt x="1333500" y="0"/>
                </a:cubicBezTo>
                <a:lnTo>
                  <a:pt x="1485900" y="0"/>
                </a:lnTo>
                <a:cubicBezTo>
                  <a:pt x="1663700" y="0"/>
                  <a:pt x="1816100" y="139700"/>
                  <a:pt x="1816100" y="317500"/>
                </a:cubicBezTo>
                <a:cubicBezTo>
                  <a:pt x="1816100" y="495300"/>
                  <a:pt x="1739900" y="762000"/>
                  <a:pt x="1663700" y="914400"/>
                </a:cubicBezTo>
                <a:lnTo>
                  <a:pt x="1054100" y="2070100"/>
                </a:lnTo>
                <a:cubicBezTo>
                  <a:pt x="850900" y="2438400"/>
                  <a:pt x="723900" y="2565400"/>
                  <a:pt x="533400" y="2565400"/>
                </a:cubicBezTo>
                <a:cubicBezTo>
                  <a:pt x="444500" y="2565400"/>
                  <a:pt x="292100" y="2489200"/>
                  <a:pt x="203200" y="2400300"/>
                </a:cubicBezTo>
                <a:cubicBezTo>
                  <a:pt x="12700" y="2209800"/>
                  <a:pt x="0" y="2006600"/>
                  <a:pt x="190500" y="1638300"/>
                </a:cubicBezTo>
                <a:close/>
                <a:moveTo>
                  <a:pt x="4965700" y="8674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28" name="Freeform 16428"/>
          <p:cNvSpPr/>
          <p:nvPr/>
        </p:nvSpPr>
        <p:spPr>
          <a:xfrm rot="0" flipH="0" flipV="0">
            <a:off x="18160798" y="20406359"/>
            <a:ext cx="51879" cy="57912"/>
          </a:xfrm>
          <a:custGeom>
            <a:pathLst>
              <a:path w="5461000" h="6096000">
                <a:moveTo>
                  <a:pt x="2565400" y="0"/>
                </a:moveTo>
                <a:lnTo>
                  <a:pt x="4813300" y="0"/>
                </a:lnTo>
                <a:cubicBezTo>
                  <a:pt x="5168900" y="0"/>
                  <a:pt x="5461000" y="139700"/>
                  <a:pt x="5461000" y="317500"/>
                </a:cubicBezTo>
                <a:cubicBezTo>
                  <a:pt x="5461000" y="495300"/>
                  <a:pt x="5168900" y="647700"/>
                  <a:pt x="4813300" y="647700"/>
                </a:cubicBezTo>
                <a:lnTo>
                  <a:pt x="3213100" y="647700"/>
                </a:lnTo>
                <a:cubicBezTo>
                  <a:pt x="2857500" y="647700"/>
                  <a:pt x="2565400" y="711200"/>
                  <a:pt x="2565400" y="800100"/>
                </a:cubicBezTo>
                <a:cubicBezTo>
                  <a:pt x="2565400" y="889000"/>
                  <a:pt x="2425700" y="965200"/>
                  <a:pt x="2247900" y="965200"/>
                </a:cubicBezTo>
                <a:cubicBezTo>
                  <a:pt x="2070100" y="965200"/>
                  <a:pt x="1930400" y="1028700"/>
                  <a:pt x="1930400" y="1117600"/>
                </a:cubicBezTo>
                <a:cubicBezTo>
                  <a:pt x="1930400" y="1206500"/>
                  <a:pt x="1854200" y="1282700"/>
                  <a:pt x="1765300" y="1282700"/>
                </a:cubicBezTo>
                <a:cubicBezTo>
                  <a:pt x="1676400" y="1282700"/>
                  <a:pt x="1612900" y="1574800"/>
                  <a:pt x="1612900" y="1930400"/>
                </a:cubicBezTo>
                <a:cubicBezTo>
                  <a:pt x="1612900" y="2286000"/>
                  <a:pt x="1892300" y="2565400"/>
                  <a:pt x="2247900" y="2565400"/>
                </a:cubicBezTo>
                <a:lnTo>
                  <a:pt x="3213100" y="2565400"/>
                </a:lnTo>
                <a:cubicBezTo>
                  <a:pt x="3568700" y="2565400"/>
                  <a:pt x="3860800" y="2705100"/>
                  <a:pt x="3860800" y="2882900"/>
                </a:cubicBezTo>
                <a:cubicBezTo>
                  <a:pt x="3860800" y="3060700"/>
                  <a:pt x="3568700" y="3213100"/>
                  <a:pt x="3213100" y="3213100"/>
                </a:cubicBezTo>
                <a:lnTo>
                  <a:pt x="1930400" y="3213100"/>
                </a:lnTo>
                <a:cubicBezTo>
                  <a:pt x="1574800" y="3213100"/>
                  <a:pt x="1282700" y="3276600"/>
                  <a:pt x="1282700" y="3365500"/>
                </a:cubicBezTo>
                <a:cubicBezTo>
                  <a:pt x="1282700" y="3454400"/>
                  <a:pt x="1219200" y="3530600"/>
                  <a:pt x="1130300" y="3530600"/>
                </a:cubicBezTo>
                <a:cubicBezTo>
                  <a:pt x="1041400" y="3530600"/>
                  <a:pt x="965200" y="3822700"/>
                  <a:pt x="965200" y="4165600"/>
                </a:cubicBezTo>
                <a:lnTo>
                  <a:pt x="965200" y="4495800"/>
                </a:lnTo>
                <a:cubicBezTo>
                  <a:pt x="965200" y="4965700"/>
                  <a:pt x="1130300" y="5130800"/>
                  <a:pt x="1612900" y="5130800"/>
                </a:cubicBezTo>
                <a:lnTo>
                  <a:pt x="3530600" y="5130800"/>
                </a:lnTo>
                <a:cubicBezTo>
                  <a:pt x="3886200" y="5130800"/>
                  <a:pt x="4178300" y="5283200"/>
                  <a:pt x="4178300" y="5448300"/>
                </a:cubicBezTo>
                <a:cubicBezTo>
                  <a:pt x="4178300" y="5626100"/>
                  <a:pt x="4102100" y="5778500"/>
                  <a:pt x="4013200" y="5778500"/>
                </a:cubicBezTo>
                <a:cubicBezTo>
                  <a:pt x="3924300" y="5778500"/>
                  <a:pt x="3860800" y="5842000"/>
                  <a:pt x="3860800" y="5930900"/>
                </a:cubicBezTo>
                <a:cubicBezTo>
                  <a:pt x="3860800" y="6019800"/>
                  <a:pt x="3568700" y="6096000"/>
                  <a:pt x="3213100" y="6096000"/>
                </a:cubicBezTo>
                <a:lnTo>
                  <a:pt x="1612900" y="6096000"/>
                </a:lnTo>
                <a:cubicBezTo>
                  <a:pt x="1257300" y="6096000"/>
                  <a:pt x="965200" y="6019800"/>
                  <a:pt x="965200" y="5930900"/>
                </a:cubicBezTo>
                <a:cubicBezTo>
                  <a:pt x="965200" y="5842000"/>
                  <a:pt x="825500" y="5778500"/>
                  <a:pt x="647700" y="5778500"/>
                </a:cubicBezTo>
                <a:cubicBezTo>
                  <a:pt x="469900" y="5778500"/>
                  <a:pt x="330200" y="5626100"/>
                  <a:pt x="330200" y="5448300"/>
                </a:cubicBezTo>
                <a:cubicBezTo>
                  <a:pt x="330200" y="5283200"/>
                  <a:pt x="254000" y="5130800"/>
                  <a:pt x="165100" y="5130800"/>
                </a:cubicBezTo>
                <a:cubicBezTo>
                  <a:pt x="76200" y="5130800"/>
                  <a:pt x="0" y="4838700"/>
                  <a:pt x="0" y="4495800"/>
                </a:cubicBezTo>
                <a:cubicBezTo>
                  <a:pt x="0" y="4140200"/>
                  <a:pt x="76200" y="3848100"/>
                  <a:pt x="165100" y="3848100"/>
                </a:cubicBezTo>
                <a:cubicBezTo>
                  <a:pt x="254000" y="3848100"/>
                  <a:pt x="330200" y="3632200"/>
                  <a:pt x="330200" y="3365500"/>
                </a:cubicBezTo>
                <a:cubicBezTo>
                  <a:pt x="330200" y="3098800"/>
                  <a:pt x="393700" y="2882900"/>
                  <a:pt x="482600" y="2882900"/>
                </a:cubicBezTo>
                <a:cubicBezTo>
                  <a:pt x="571500" y="2882900"/>
                  <a:pt x="647700" y="2603500"/>
                  <a:pt x="647700" y="2247900"/>
                </a:cubicBezTo>
                <a:cubicBezTo>
                  <a:pt x="647700" y="1892300"/>
                  <a:pt x="723900" y="1600200"/>
                  <a:pt x="812800" y="1600200"/>
                </a:cubicBezTo>
                <a:cubicBezTo>
                  <a:pt x="889000" y="1600200"/>
                  <a:pt x="965200" y="1460500"/>
                  <a:pt x="965200" y="1282700"/>
                </a:cubicBezTo>
                <a:cubicBezTo>
                  <a:pt x="965200" y="1104900"/>
                  <a:pt x="1041400" y="965200"/>
                  <a:pt x="1130300" y="965200"/>
                </a:cubicBezTo>
                <a:cubicBezTo>
                  <a:pt x="1219200" y="965200"/>
                  <a:pt x="1282700" y="812800"/>
                  <a:pt x="1282700" y="647700"/>
                </a:cubicBezTo>
                <a:cubicBezTo>
                  <a:pt x="1282700" y="469900"/>
                  <a:pt x="1435100" y="317500"/>
                  <a:pt x="1612900" y="317500"/>
                </a:cubicBezTo>
                <a:cubicBezTo>
                  <a:pt x="1790700" y="317500"/>
                  <a:pt x="1930400" y="254000"/>
                  <a:pt x="1930400" y="165100"/>
                </a:cubicBezTo>
                <a:cubicBezTo>
                  <a:pt x="1930400" y="76200"/>
                  <a:pt x="2222500" y="0"/>
                  <a:pt x="2565400" y="0"/>
                </a:cubicBezTo>
                <a:close/>
                <a:moveTo>
                  <a:pt x="56515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29" name="Freeform 16429"/>
          <p:cNvSpPr/>
          <p:nvPr/>
        </p:nvSpPr>
        <p:spPr>
          <a:xfrm rot="0" flipH="0" flipV="0">
            <a:off x="18218439" y="20405635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30" name="Freeform 16430"/>
          <p:cNvSpPr/>
          <p:nvPr/>
        </p:nvSpPr>
        <p:spPr>
          <a:xfrm rot="0" flipH="0" flipV="0">
            <a:off x="18337537" y="20407324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31" name="Freeform 16431"/>
          <p:cNvSpPr/>
          <p:nvPr/>
        </p:nvSpPr>
        <p:spPr>
          <a:xfrm rot="0" flipH="0" flipV="0">
            <a:off x="18400307" y="2040623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32" name="Freeform 16432"/>
          <p:cNvSpPr/>
          <p:nvPr/>
        </p:nvSpPr>
        <p:spPr>
          <a:xfrm rot="0" flipH="0" flipV="0">
            <a:off x="18467419" y="20405635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33" name="Freeform 16433"/>
          <p:cNvSpPr/>
          <p:nvPr/>
        </p:nvSpPr>
        <p:spPr>
          <a:xfrm rot="0" flipH="0" flipV="0">
            <a:off x="18554078" y="20381867"/>
            <a:ext cx="17252" cy="24371"/>
          </a:xfrm>
          <a:custGeom>
            <a:pathLst>
              <a:path w="1816100" h="2565400">
                <a:moveTo>
                  <a:pt x="190500" y="1638300"/>
                </a:moveTo>
                <a:lnTo>
                  <a:pt x="863600" y="279400"/>
                </a:lnTo>
                <a:cubicBezTo>
                  <a:pt x="952500" y="114300"/>
                  <a:pt x="1130300" y="0"/>
                  <a:pt x="1333500" y="0"/>
                </a:cubicBezTo>
                <a:lnTo>
                  <a:pt x="1485900" y="0"/>
                </a:lnTo>
                <a:cubicBezTo>
                  <a:pt x="1663700" y="0"/>
                  <a:pt x="1816100" y="139700"/>
                  <a:pt x="1816100" y="317500"/>
                </a:cubicBezTo>
                <a:cubicBezTo>
                  <a:pt x="1816100" y="495300"/>
                  <a:pt x="1739900" y="762000"/>
                  <a:pt x="1663700" y="914400"/>
                </a:cubicBezTo>
                <a:lnTo>
                  <a:pt x="1054100" y="2070100"/>
                </a:lnTo>
                <a:cubicBezTo>
                  <a:pt x="850900" y="2438400"/>
                  <a:pt x="723900" y="2565400"/>
                  <a:pt x="533400" y="2565400"/>
                </a:cubicBezTo>
                <a:cubicBezTo>
                  <a:pt x="444500" y="2565400"/>
                  <a:pt x="292100" y="2489200"/>
                  <a:pt x="203200" y="2400300"/>
                </a:cubicBezTo>
                <a:cubicBezTo>
                  <a:pt x="12700" y="2209800"/>
                  <a:pt x="0" y="2006600"/>
                  <a:pt x="190500" y="1638300"/>
                </a:cubicBezTo>
                <a:close/>
                <a:moveTo>
                  <a:pt x="4965700" y="8674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34" name="Freeform 16434"/>
          <p:cNvSpPr/>
          <p:nvPr/>
        </p:nvSpPr>
        <p:spPr>
          <a:xfrm rot="0" flipH="0" flipV="0">
            <a:off x="18582101" y="20406480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35" name="Freeform 16435"/>
          <p:cNvSpPr/>
          <p:nvPr/>
        </p:nvSpPr>
        <p:spPr>
          <a:xfrm rot="0" flipH="0" flipV="0">
            <a:off x="18642217" y="2040660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36" name="Freeform 16436"/>
          <p:cNvSpPr/>
          <p:nvPr/>
        </p:nvSpPr>
        <p:spPr>
          <a:xfrm rot="0" flipH="0" flipV="0">
            <a:off x="18706676" y="2040635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37" name="Freeform 16437"/>
          <p:cNvSpPr/>
          <p:nvPr/>
        </p:nvSpPr>
        <p:spPr>
          <a:xfrm rot="0" flipH="0" flipV="0">
            <a:off x="18766187" y="20406842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38" name="Freeform 16438"/>
          <p:cNvSpPr/>
          <p:nvPr/>
        </p:nvSpPr>
        <p:spPr>
          <a:xfrm rot="0" flipH="0" flipV="0">
            <a:off x="18828112" y="2040635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39" name="Freeform 16439"/>
          <p:cNvSpPr/>
          <p:nvPr/>
        </p:nvSpPr>
        <p:spPr>
          <a:xfrm rot="0" flipH="0" flipV="0">
            <a:off x="18934950" y="20405635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40" name="Freeform 16440"/>
          <p:cNvSpPr/>
          <p:nvPr/>
        </p:nvSpPr>
        <p:spPr>
          <a:xfrm rot="0" flipH="0" flipV="0">
            <a:off x="19006862" y="20406359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41" name="Freeform 16441"/>
          <p:cNvSpPr/>
          <p:nvPr/>
        </p:nvSpPr>
        <p:spPr>
          <a:xfrm rot="0" flipH="0" flipV="0">
            <a:off x="19071413" y="20406721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42" name="Freeform 16442"/>
          <p:cNvSpPr/>
          <p:nvPr/>
        </p:nvSpPr>
        <p:spPr>
          <a:xfrm rot="0" flipH="0" flipV="0">
            <a:off x="19152736" y="20405635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43" name="Freeform 16443"/>
          <p:cNvSpPr/>
          <p:nvPr/>
        </p:nvSpPr>
        <p:spPr>
          <a:xfrm rot="0" flipH="0" flipV="0">
            <a:off x="19203292" y="20406359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44" name="Freeform 16444"/>
          <p:cNvSpPr/>
          <p:nvPr/>
        </p:nvSpPr>
        <p:spPr>
          <a:xfrm rot="0" flipH="0" flipV="0">
            <a:off x="19270376" y="20381747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45" name="Freeform 16445"/>
          <p:cNvSpPr/>
          <p:nvPr/>
        </p:nvSpPr>
        <p:spPr>
          <a:xfrm rot="0" flipH="0" flipV="0">
            <a:off x="19298130" y="2040623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46" name="Freeform 16446"/>
          <p:cNvSpPr/>
          <p:nvPr/>
        </p:nvSpPr>
        <p:spPr>
          <a:xfrm rot="0" flipH="0" flipV="0">
            <a:off x="19365456" y="20406480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47" name="Freeform 16447"/>
          <p:cNvSpPr/>
          <p:nvPr/>
        </p:nvSpPr>
        <p:spPr>
          <a:xfrm rot="0" flipH="0" flipV="0">
            <a:off x="19422648" y="2040623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48" name="Freeform 16448"/>
          <p:cNvSpPr/>
          <p:nvPr/>
        </p:nvSpPr>
        <p:spPr>
          <a:xfrm rot="0" flipH="0" flipV="0">
            <a:off x="19535438" y="2040623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49" name="Freeform 16449"/>
          <p:cNvSpPr/>
          <p:nvPr/>
        </p:nvSpPr>
        <p:spPr>
          <a:xfrm rot="0" flipH="0" flipV="0">
            <a:off x="19651306" y="20407204"/>
            <a:ext cx="54895" cy="56464"/>
          </a:xfrm>
          <a:custGeom>
            <a:pathLst>
              <a:path w="5778500" h="5943600">
                <a:moveTo>
                  <a:pt x="2247900" y="2578100"/>
                </a:moveTo>
                <a:lnTo>
                  <a:pt x="3530600" y="2578100"/>
                </a:lnTo>
                <a:cubicBezTo>
                  <a:pt x="4292600" y="2578100"/>
                  <a:pt x="4495800" y="2413000"/>
                  <a:pt x="4495800" y="1765300"/>
                </a:cubicBezTo>
                <a:cubicBezTo>
                  <a:pt x="4495800" y="1511300"/>
                  <a:pt x="4559300" y="1295400"/>
                  <a:pt x="4648200" y="1295400"/>
                </a:cubicBezTo>
                <a:cubicBezTo>
                  <a:pt x="4737100" y="1295400"/>
                  <a:pt x="4813300" y="1003300"/>
                  <a:pt x="4813300" y="647700"/>
                </a:cubicBezTo>
                <a:cubicBezTo>
                  <a:pt x="4813300" y="292100"/>
                  <a:pt x="5029200" y="0"/>
                  <a:pt x="5295900" y="0"/>
                </a:cubicBezTo>
                <a:cubicBezTo>
                  <a:pt x="5562600" y="0"/>
                  <a:pt x="5778500" y="228600"/>
                  <a:pt x="5778500" y="482600"/>
                </a:cubicBezTo>
                <a:cubicBezTo>
                  <a:pt x="5778500" y="749300"/>
                  <a:pt x="5702300" y="965200"/>
                  <a:pt x="5613400" y="965200"/>
                </a:cubicBezTo>
                <a:cubicBezTo>
                  <a:pt x="5524500" y="965200"/>
                  <a:pt x="5448300" y="1257300"/>
                  <a:pt x="5448300" y="1612900"/>
                </a:cubicBezTo>
                <a:cubicBezTo>
                  <a:pt x="5448300" y="1968500"/>
                  <a:pt x="5384800" y="2247900"/>
                  <a:pt x="5295900" y="2247900"/>
                </a:cubicBezTo>
                <a:cubicBezTo>
                  <a:pt x="5207000" y="2247900"/>
                  <a:pt x="5130800" y="2540000"/>
                  <a:pt x="5130800" y="2895600"/>
                </a:cubicBezTo>
                <a:cubicBezTo>
                  <a:pt x="5130800" y="3251200"/>
                  <a:pt x="5054600" y="3530600"/>
                  <a:pt x="4965700" y="3530600"/>
                </a:cubicBezTo>
                <a:cubicBezTo>
                  <a:pt x="4889500" y="3530600"/>
                  <a:pt x="4813300" y="3784600"/>
                  <a:pt x="4813300" y="4102100"/>
                </a:cubicBezTo>
                <a:cubicBezTo>
                  <a:pt x="4813300" y="4406900"/>
                  <a:pt x="4737100" y="4699000"/>
                  <a:pt x="4648200" y="4762500"/>
                </a:cubicBezTo>
                <a:cubicBezTo>
                  <a:pt x="4559300" y="4813300"/>
                  <a:pt x="4495800" y="5067300"/>
                  <a:pt x="4495800" y="5321300"/>
                </a:cubicBezTo>
                <a:cubicBezTo>
                  <a:pt x="4495800" y="5727700"/>
                  <a:pt x="4318000" y="5943600"/>
                  <a:pt x="3975100" y="5943600"/>
                </a:cubicBezTo>
                <a:cubicBezTo>
                  <a:pt x="3632200" y="5943600"/>
                  <a:pt x="3530600" y="5803900"/>
                  <a:pt x="3530600" y="5334000"/>
                </a:cubicBezTo>
                <a:cubicBezTo>
                  <a:pt x="3530600" y="5054600"/>
                  <a:pt x="3594100" y="4813300"/>
                  <a:pt x="3683000" y="4813300"/>
                </a:cubicBezTo>
                <a:cubicBezTo>
                  <a:pt x="3771900" y="4813300"/>
                  <a:pt x="3848100" y="4533900"/>
                  <a:pt x="3848100" y="4178300"/>
                </a:cubicBezTo>
                <a:lnTo>
                  <a:pt x="3848100" y="4013200"/>
                </a:lnTo>
                <a:cubicBezTo>
                  <a:pt x="3848100" y="3657600"/>
                  <a:pt x="3810000" y="3340100"/>
                  <a:pt x="3771900" y="3289300"/>
                </a:cubicBezTo>
                <a:cubicBezTo>
                  <a:pt x="3721100" y="3251200"/>
                  <a:pt x="3403600" y="3213100"/>
                  <a:pt x="3048000" y="3213100"/>
                </a:cubicBezTo>
                <a:lnTo>
                  <a:pt x="2247900" y="3213100"/>
                </a:lnTo>
                <a:cubicBezTo>
                  <a:pt x="1892300" y="3213100"/>
                  <a:pt x="1600200" y="3289300"/>
                  <a:pt x="1600200" y="3378200"/>
                </a:cubicBezTo>
                <a:cubicBezTo>
                  <a:pt x="1600200" y="3467100"/>
                  <a:pt x="1536700" y="3530600"/>
                  <a:pt x="1447800" y="3530600"/>
                </a:cubicBezTo>
                <a:cubicBezTo>
                  <a:pt x="1358900" y="3530600"/>
                  <a:pt x="1282700" y="3683000"/>
                  <a:pt x="1282700" y="3860800"/>
                </a:cubicBezTo>
                <a:cubicBezTo>
                  <a:pt x="1282700" y="4038600"/>
                  <a:pt x="1206500" y="4178300"/>
                  <a:pt x="1117600" y="4178300"/>
                </a:cubicBezTo>
                <a:cubicBezTo>
                  <a:pt x="1028700" y="4178300"/>
                  <a:pt x="965200" y="4470400"/>
                  <a:pt x="965200" y="4813300"/>
                </a:cubicBezTo>
                <a:cubicBezTo>
                  <a:pt x="965200" y="5168900"/>
                  <a:pt x="889000" y="5461000"/>
                  <a:pt x="800100" y="5461000"/>
                </a:cubicBezTo>
                <a:cubicBezTo>
                  <a:pt x="711200" y="5461000"/>
                  <a:pt x="635000" y="5562600"/>
                  <a:pt x="635000" y="5702300"/>
                </a:cubicBezTo>
                <a:cubicBezTo>
                  <a:pt x="635000" y="5829300"/>
                  <a:pt x="495300" y="5943600"/>
                  <a:pt x="317500" y="5943600"/>
                </a:cubicBezTo>
                <a:cubicBezTo>
                  <a:pt x="139700" y="5943600"/>
                  <a:pt x="0" y="5651500"/>
                  <a:pt x="0" y="5295900"/>
                </a:cubicBezTo>
                <a:lnTo>
                  <a:pt x="0" y="4978400"/>
                </a:lnTo>
                <a:cubicBezTo>
                  <a:pt x="0" y="4622800"/>
                  <a:pt x="76200" y="4292600"/>
                  <a:pt x="165100" y="4241800"/>
                </a:cubicBezTo>
                <a:cubicBezTo>
                  <a:pt x="241300" y="4178300"/>
                  <a:pt x="317500" y="3937000"/>
                  <a:pt x="317500" y="3670300"/>
                </a:cubicBezTo>
                <a:cubicBezTo>
                  <a:pt x="317500" y="3416300"/>
                  <a:pt x="393700" y="3213100"/>
                  <a:pt x="482600" y="3213100"/>
                </a:cubicBezTo>
                <a:cubicBezTo>
                  <a:pt x="571500" y="3213100"/>
                  <a:pt x="635000" y="2921000"/>
                  <a:pt x="635000" y="2578100"/>
                </a:cubicBezTo>
                <a:cubicBezTo>
                  <a:pt x="635000" y="2222500"/>
                  <a:pt x="711200" y="1930400"/>
                  <a:pt x="800100" y="1930400"/>
                </a:cubicBezTo>
                <a:cubicBezTo>
                  <a:pt x="889000" y="1930400"/>
                  <a:pt x="965200" y="1638300"/>
                  <a:pt x="965200" y="1295400"/>
                </a:cubicBezTo>
                <a:cubicBezTo>
                  <a:pt x="965200" y="939800"/>
                  <a:pt x="1028700" y="647700"/>
                  <a:pt x="1117600" y="647700"/>
                </a:cubicBezTo>
                <a:cubicBezTo>
                  <a:pt x="1206500" y="647700"/>
                  <a:pt x="1282700" y="508000"/>
                  <a:pt x="1282700" y="330200"/>
                </a:cubicBezTo>
                <a:cubicBezTo>
                  <a:pt x="1282700" y="152400"/>
                  <a:pt x="1498600" y="0"/>
                  <a:pt x="1765300" y="0"/>
                </a:cubicBezTo>
                <a:cubicBezTo>
                  <a:pt x="2032000" y="0"/>
                  <a:pt x="2247900" y="152400"/>
                  <a:pt x="2247900" y="330200"/>
                </a:cubicBezTo>
                <a:cubicBezTo>
                  <a:pt x="2247900" y="508000"/>
                  <a:pt x="2171700" y="647700"/>
                  <a:pt x="2082800" y="647700"/>
                </a:cubicBezTo>
                <a:cubicBezTo>
                  <a:pt x="1993900" y="647700"/>
                  <a:pt x="1917700" y="939800"/>
                  <a:pt x="1917700" y="1295400"/>
                </a:cubicBezTo>
                <a:cubicBezTo>
                  <a:pt x="1917700" y="1638300"/>
                  <a:pt x="1854200" y="1930400"/>
                  <a:pt x="1765300" y="1930400"/>
                </a:cubicBezTo>
                <a:cubicBezTo>
                  <a:pt x="1676400" y="1930400"/>
                  <a:pt x="1600200" y="2070100"/>
                  <a:pt x="1600200" y="2247900"/>
                </a:cubicBezTo>
                <a:cubicBezTo>
                  <a:pt x="1600200" y="2425700"/>
                  <a:pt x="1892300" y="2578100"/>
                  <a:pt x="2247900" y="2578100"/>
                </a:cubicBezTo>
                <a:close/>
                <a:moveTo>
                  <a:pt x="3098800" y="6007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50" name="Freeform 16450"/>
          <p:cNvSpPr/>
          <p:nvPr/>
        </p:nvSpPr>
        <p:spPr>
          <a:xfrm rot="0" flipH="0" flipV="0">
            <a:off x="19712818" y="2040623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51" name="Freeform 16451"/>
          <p:cNvSpPr/>
          <p:nvPr/>
        </p:nvSpPr>
        <p:spPr>
          <a:xfrm rot="0" flipH="0" flipV="0">
            <a:off x="19782412" y="20406239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52" name="Freeform 16452"/>
          <p:cNvSpPr/>
          <p:nvPr/>
        </p:nvSpPr>
        <p:spPr>
          <a:xfrm rot="0" flipH="0" flipV="0">
            <a:off x="19834875" y="20407324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53" name="Freeform 16453"/>
          <p:cNvSpPr/>
          <p:nvPr/>
        </p:nvSpPr>
        <p:spPr>
          <a:xfrm rot="0" flipH="0" flipV="0">
            <a:off x="19891680" y="20406842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54" name="Freeform 16454"/>
          <p:cNvSpPr/>
          <p:nvPr/>
        </p:nvSpPr>
        <p:spPr>
          <a:xfrm rot="0" flipH="0" flipV="0">
            <a:off x="19952227" y="2040660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55" name="Freeform 16455"/>
          <p:cNvSpPr/>
          <p:nvPr/>
        </p:nvSpPr>
        <p:spPr>
          <a:xfrm rot="0" flipH="0" flipV="0">
            <a:off x="20016512" y="2040635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56" name="Freeform 16456"/>
          <p:cNvSpPr/>
          <p:nvPr/>
        </p:nvSpPr>
        <p:spPr>
          <a:xfrm rot="0" flipH="0" flipV="0">
            <a:off x="20072957" y="20405635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57" name="Freeform 16457"/>
          <p:cNvSpPr/>
          <p:nvPr/>
        </p:nvSpPr>
        <p:spPr>
          <a:xfrm rot="0" flipH="0" flipV="0">
            <a:off x="20138932" y="2040623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58" name="Freeform 16458"/>
          <p:cNvSpPr/>
          <p:nvPr/>
        </p:nvSpPr>
        <p:spPr>
          <a:xfrm rot="0" flipH="0" flipV="0">
            <a:off x="20254848" y="20406239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59" name="Freeform 16459"/>
          <p:cNvSpPr/>
          <p:nvPr/>
        </p:nvSpPr>
        <p:spPr>
          <a:xfrm rot="0" flipH="0" flipV="0">
            <a:off x="20303525" y="20406721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60" name="Freeform 16460"/>
          <p:cNvSpPr/>
          <p:nvPr/>
        </p:nvSpPr>
        <p:spPr>
          <a:xfrm rot="0" flipH="0" flipV="0">
            <a:off x="20383811" y="2040623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61" name="Freeform 16461"/>
          <p:cNvSpPr/>
          <p:nvPr/>
        </p:nvSpPr>
        <p:spPr>
          <a:xfrm rot="0" flipH="0" flipV="0">
            <a:off x="20450224" y="2040660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62" name="Freeform 16462"/>
          <p:cNvSpPr/>
          <p:nvPr/>
        </p:nvSpPr>
        <p:spPr>
          <a:xfrm rot="0" flipH="0" flipV="0">
            <a:off x="20510965" y="20381988"/>
            <a:ext cx="27387" cy="82283"/>
          </a:xfrm>
          <a:custGeom>
            <a:pathLst>
              <a:path w="2882900" h="8661400">
                <a:moveTo>
                  <a:pt x="2882900" y="457200"/>
                </a:moveTo>
                <a:lnTo>
                  <a:pt x="2882900" y="508000"/>
                </a:lnTo>
                <a:cubicBezTo>
                  <a:pt x="2882900" y="965200"/>
                  <a:pt x="2692400" y="1282700"/>
                  <a:pt x="2400300" y="1282700"/>
                </a:cubicBezTo>
                <a:cubicBezTo>
                  <a:pt x="2311400" y="1282700"/>
                  <a:pt x="2171700" y="1206500"/>
                  <a:pt x="2082800" y="1117600"/>
                </a:cubicBezTo>
                <a:cubicBezTo>
                  <a:pt x="1879600" y="914400"/>
                  <a:pt x="1879600" y="368300"/>
                  <a:pt x="2082800" y="165100"/>
                </a:cubicBezTo>
                <a:cubicBezTo>
                  <a:pt x="2171700" y="76200"/>
                  <a:pt x="2387600" y="0"/>
                  <a:pt x="2565400" y="0"/>
                </a:cubicBezTo>
                <a:cubicBezTo>
                  <a:pt x="2743200" y="0"/>
                  <a:pt x="2882900" y="203200"/>
                  <a:pt x="2882900" y="457200"/>
                </a:cubicBezTo>
                <a:close/>
                <a:moveTo>
                  <a:pt x="7950200" y="8661400"/>
                </a:moveTo>
                <a:moveTo>
                  <a:pt x="1930400" y="3987800"/>
                </a:moveTo>
                <a:lnTo>
                  <a:pt x="1930400" y="4356100"/>
                </a:lnTo>
                <a:cubicBezTo>
                  <a:pt x="1930400" y="4610100"/>
                  <a:pt x="1854200" y="4813300"/>
                  <a:pt x="1765300" y="4813300"/>
                </a:cubicBezTo>
                <a:cubicBezTo>
                  <a:pt x="1676400" y="4813300"/>
                  <a:pt x="1600200" y="5016500"/>
                  <a:pt x="1600200" y="5270500"/>
                </a:cubicBezTo>
                <a:lnTo>
                  <a:pt x="1600200" y="5638800"/>
                </a:lnTo>
                <a:cubicBezTo>
                  <a:pt x="1600200" y="5892800"/>
                  <a:pt x="1536700" y="6096000"/>
                  <a:pt x="1447800" y="6096000"/>
                </a:cubicBezTo>
                <a:cubicBezTo>
                  <a:pt x="1358900" y="6096000"/>
                  <a:pt x="1282700" y="6299200"/>
                  <a:pt x="1282700" y="6553200"/>
                </a:cubicBezTo>
                <a:lnTo>
                  <a:pt x="1282700" y="6921500"/>
                </a:lnTo>
                <a:cubicBezTo>
                  <a:pt x="1282700" y="7175500"/>
                  <a:pt x="1206500" y="7378700"/>
                  <a:pt x="1117600" y="7378700"/>
                </a:cubicBezTo>
                <a:cubicBezTo>
                  <a:pt x="1028700" y="7378700"/>
                  <a:pt x="965200" y="7581900"/>
                  <a:pt x="965200" y="7835900"/>
                </a:cubicBezTo>
                <a:lnTo>
                  <a:pt x="965200" y="7886700"/>
                </a:lnTo>
                <a:cubicBezTo>
                  <a:pt x="965200" y="8343900"/>
                  <a:pt x="774700" y="8661400"/>
                  <a:pt x="482600" y="8661400"/>
                </a:cubicBezTo>
                <a:cubicBezTo>
                  <a:pt x="393700" y="8661400"/>
                  <a:pt x="254000" y="8585200"/>
                  <a:pt x="165100" y="8496300"/>
                </a:cubicBezTo>
                <a:cubicBezTo>
                  <a:pt x="76200" y="8407400"/>
                  <a:pt x="0" y="8140700"/>
                  <a:pt x="0" y="7886700"/>
                </a:cubicBezTo>
                <a:lnTo>
                  <a:pt x="0" y="7835900"/>
                </a:lnTo>
                <a:cubicBezTo>
                  <a:pt x="0" y="7581900"/>
                  <a:pt x="76200" y="7378700"/>
                  <a:pt x="165100" y="7378700"/>
                </a:cubicBezTo>
                <a:cubicBezTo>
                  <a:pt x="254000" y="7378700"/>
                  <a:pt x="317500" y="7175500"/>
                  <a:pt x="317500" y="6921500"/>
                </a:cubicBezTo>
                <a:lnTo>
                  <a:pt x="317500" y="6553200"/>
                </a:lnTo>
                <a:cubicBezTo>
                  <a:pt x="317500" y="6299200"/>
                  <a:pt x="393700" y="6096000"/>
                  <a:pt x="482600" y="6096000"/>
                </a:cubicBezTo>
                <a:cubicBezTo>
                  <a:pt x="571500" y="6096000"/>
                  <a:pt x="635000" y="5892800"/>
                  <a:pt x="635000" y="5638800"/>
                </a:cubicBezTo>
                <a:lnTo>
                  <a:pt x="635000" y="5270500"/>
                </a:lnTo>
                <a:cubicBezTo>
                  <a:pt x="635000" y="5016500"/>
                  <a:pt x="711200" y="4813300"/>
                  <a:pt x="800100" y="4813300"/>
                </a:cubicBezTo>
                <a:cubicBezTo>
                  <a:pt x="889000" y="4813300"/>
                  <a:pt x="965200" y="4610100"/>
                  <a:pt x="965200" y="4356100"/>
                </a:cubicBezTo>
                <a:lnTo>
                  <a:pt x="965200" y="3987800"/>
                </a:lnTo>
                <a:cubicBezTo>
                  <a:pt x="965200" y="3733800"/>
                  <a:pt x="1028700" y="3530600"/>
                  <a:pt x="1117600" y="3530600"/>
                </a:cubicBezTo>
                <a:cubicBezTo>
                  <a:pt x="1206500" y="3530600"/>
                  <a:pt x="1282700" y="3327400"/>
                  <a:pt x="1282700" y="3073400"/>
                </a:cubicBezTo>
                <a:lnTo>
                  <a:pt x="1282700" y="3022600"/>
                </a:lnTo>
                <a:cubicBezTo>
                  <a:pt x="1282700" y="2768600"/>
                  <a:pt x="1485900" y="2565400"/>
                  <a:pt x="1739900" y="2565400"/>
                </a:cubicBezTo>
                <a:lnTo>
                  <a:pt x="1790700" y="2565400"/>
                </a:lnTo>
                <a:cubicBezTo>
                  <a:pt x="2044700" y="2565400"/>
                  <a:pt x="2247900" y="2768600"/>
                  <a:pt x="2247900" y="3022600"/>
                </a:cubicBezTo>
                <a:lnTo>
                  <a:pt x="2247900" y="3073400"/>
                </a:lnTo>
                <a:cubicBezTo>
                  <a:pt x="2247900" y="3327400"/>
                  <a:pt x="2171700" y="3530600"/>
                  <a:pt x="2082800" y="3530600"/>
                </a:cubicBezTo>
                <a:cubicBezTo>
                  <a:pt x="1993900" y="3530600"/>
                  <a:pt x="1930400" y="3733800"/>
                  <a:pt x="1930400" y="3987800"/>
                </a:cubicBezTo>
                <a:close/>
                <a:moveTo>
                  <a:pt x="4419600" y="8661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63" name="Freeform 16463"/>
          <p:cNvSpPr/>
          <p:nvPr/>
        </p:nvSpPr>
        <p:spPr>
          <a:xfrm rot="0" flipH="0" flipV="0">
            <a:off x="20586979" y="2040660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64" name="Freeform 16464"/>
          <p:cNvSpPr/>
          <p:nvPr/>
        </p:nvSpPr>
        <p:spPr>
          <a:xfrm rot="0" flipH="0" flipV="0">
            <a:off x="20650398" y="20405635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65" name="Freeform 16465"/>
          <p:cNvSpPr/>
          <p:nvPr/>
        </p:nvSpPr>
        <p:spPr>
          <a:xfrm rot="0" flipH="0" flipV="0">
            <a:off x="20711161" y="2040635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66" name="Freeform 16466"/>
          <p:cNvSpPr/>
          <p:nvPr/>
        </p:nvSpPr>
        <p:spPr>
          <a:xfrm rot="0" flipH="0" flipV="0">
            <a:off x="20770599" y="20382109"/>
            <a:ext cx="60566" cy="80835"/>
          </a:xfrm>
          <a:custGeom>
            <a:pathLst>
              <a:path w="6375400" h="8509000">
                <a:moveTo>
                  <a:pt x="2298700" y="0"/>
                </a:moveTo>
                <a:lnTo>
                  <a:pt x="5562600" y="0"/>
                </a:lnTo>
                <a:cubicBezTo>
                  <a:pt x="5803900" y="0"/>
                  <a:pt x="6083300" y="76200"/>
                  <a:pt x="6172200" y="165100"/>
                </a:cubicBezTo>
                <a:cubicBezTo>
                  <a:pt x="6350000" y="342900"/>
                  <a:pt x="6375400" y="444500"/>
                  <a:pt x="6248400" y="558800"/>
                </a:cubicBezTo>
                <a:cubicBezTo>
                  <a:pt x="6210300" y="609600"/>
                  <a:pt x="5969000" y="647700"/>
                  <a:pt x="5715000" y="647700"/>
                </a:cubicBezTo>
                <a:lnTo>
                  <a:pt x="3746500" y="647700"/>
                </a:lnTo>
                <a:cubicBezTo>
                  <a:pt x="3187700" y="647700"/>
                  <a:pt x="3149600" y="1168400"/>
                  <a:pt x="3657600" y="1600200"/>
                </a:cubicBezTo>
                <a:lnTo>
                  <a:pt x="3759200" y="1689100"/>
                </a:lnTo>
                <a:cubicBezTo>
                  <a:pt x="3962400" y="1854200"/>
                  <a:pt x="4241800" y="2171700"/>
                  <a:pt x="4381500" y="2387600"/>
                </a:cubicBezTo>
                <a:lnTo>
                  <a:pt x="4965700" y="3327400"/>
                </a:lnTo>
                <a:cubicBezTo>
                  <a:pt x="5105400" y="3543300"/>
                  <a:pt x="5207000" y="3924300"/>
                  <a:pt x="5207000" y="4178300"/>
                </a:cubicBezTo>
                <a:lnTo>
                  <a:pt x="5207000" y="4356100"/>
                </a:lnTo>
                <a:cubicBezTo>
                  <a:pt x="5207000" y="4610100"/>
                  <a:pt x="5156200" y="5003800"/>
                  <a:pt x="5092700" y="5245100"/>
                </a:cubicBezTo>
                <a:lnTo>
                  <a:pt x="4724400" y="6565900"/>
                </a:lnTo>
                <a:cubicBezTo>
                  <a:pt x="4660900" y="6794500"/>
                  <a:pt x="4521200" y="7175500"/>
                  <a:pt x="4406900" y="7404100"/>
                </a:cubicBezTo>
                <a:lnTo>
                  <a:pt x="4318000" y="7607300"/>
                </a:lnTo>
                <a:cubicBezTo>
                  <a:pt x="4216400" y="7835900"/>
                  <a:pt x="3975100" y="8026400"/>
                  <a:pt x="3784600" y="8026400"/>
                </a:cubicBezTo>
                <a:cubicBezTo>
                  <a:pt x="3594100" y="8026400"/>
                  <a:pt x="3441700" y="8102600"/>
                  <a:pt x="3441700" y="8178800"/>
                </a:cubicBezTo>
                <a:cubicBezTo>
                  <a:pt x="3441700" y="8356600"/>
                  <a:pt x="2832100" y="8509000"/>
                  <a:pt x="2108200" y="8509000"/>
                </a:cubicBezTo>
                <a:lnTo>
                  <a:pt x="1981200" y="8509000"/>
                </a:lnTo>
                <a:cubicBezTo>
                  <a:pt x="1727200" y="8509000"/>
                  <a:pt x="1358900" y="8432800"/>
                  <a:pt x="1155700" y="8356600"/>
                </a:cubicBezTo>
                <a:cubicBezTo>
                  <a:pt x="952500" y="8280400"/>
                  <a:pt x="711200" y="8178800"/>
                  <a:pt x="609600" y="8153400"/>
                </a:cubicBezTo>
                <a:cubicBezTo>
                  <a:pt x="215900" y="8026400"/>
                  <a:pt x="0" y="7137400"/>
                  <a:pt x="165100" y="6311900"/>
                </a:cubicBezTo>
                <a:lnTo>
                  <a:pt x="431800" y="5003800"/>
                </a:lnTo>
                <a:cubicBezTo>
                  <a:pt x="482600" y="4762500"/>
                  <a:pt x="609600" y="4394200"/>
                  <a:pt x="711200" y="4165600"/>
                </a:cubicBezTo>
                <a:lnTo>
                  <a:pt x="952500" y="3657600"/>
                </a:lnTo>
                <a:cubicBezTo>
                  <a:pt x="1219200" y="3111500"/>
                  <a:pt x="1473200" y="2895600"/>
                  <a:pt x="1841500" y="2895600"/>
                </a:cubicBezTo>
                <a:cubicBezTo>
                  <a:pt x="2019300" y="2895600"/>
                  <a:pt x="2159000" y="2819400"/>
                  <a:pt x="2159000" y="2730500"/>
                </a:cubicBezTo>
                <a:cubicBezTo>
                  <a:pt x="2159000" y="2641600"/>
                  <a:pt x="2374900" y="2565400"/>
                  <a:pt x="2616200" y="2565400"/>
                </a:cubicBezTo>
                <a:lnTo>
                  <a:pt x="2667000" y="2565400"/>
                </a:lnTo>
                <a:cubicBezTo>
                  <a:pt x="3175000" y="2565400"/>
                  <a:pt x="3213100" y="2451100"/>
                  <a:pt x="2946400" y="1866900"/>
                </a:cubicBezTo>
                <a:lnTo>
                  <a:pt x="2882900" y="1739900"/>
                </a:lnTo>
                <a:cubicBezTo>
                  <a:pt x="2794000" y="1524000"/>
                  <a:pt x="2565400" y="1206500"/>
                  <a:pt x="2387600" y="1028700"/>
                </a:cubicBezTo>
                <a:lnTo>
                  <a:pt x="2171700" y="825500"/>
                </a:lnTo>
                <a:cubicBezTo>
                  <a:pt x="1993900" y="647700"/>
                  <a:pt x="1841500" y="393700"/>
                  <a:pt x="1841500" y="254000"/>
                </a:cubicBezTo>
                <a:cubicBezTo>
                  <a:pt x="1841500" y="114300"/>
                  <a:pt x="2044700" y="0"/>
                  <a:pt x="2298700" y="0"/>
                </a:cubicBezTo>
                <a:close/>
                <a:moveTo>
                  <a:pt x="8089900" y="8648700"/>
                </a:moveTo>
                <a:moveTo>
                  <a:pt x="3251200" y="3441700"/>
                </a:moveTo>
                <a:lnTo>
                  <a:pt x="2654300" y="3492500"/>
                </a:lnTo>
                <a:cubicBezTo>
                  <a:pt x="1968500" y="3543300"/>
                  <a:pt x="1816100" y="3721100"/>
                  <a:pt x="1536700" y="4673600"/>
                </a:cubicBezTo>
                <a:lnTo>
                  <a:pt x="1155700" y="5994400"/>
                </a:lnTo>
                <a:cubicBezTo>
                  <a:pt x="952500" y="6718300"/>
                  <a:pt x="965200" y="7315200"/>
                  <a:pt x="1206500" y="7543800"/>
                </a:cubicBezTo>
                <a:cubicBezTo>
                  <a:pt x="1295400" y="7632700"/>
                  <a:pt x="1562100" y="7708900"/>
                  <a:pt x="1816100" y="7708900"/>
                </a:cubicBezTo>
                <a:lnTo>
                  <a:pt x="2349500" y="7708900"/>
                </a:lnTo>
                <a:cubicBezTo>
                  <a:pt x="2603500" y="7708900"/>
                  <a:pt x="2806700" y="7632700"/>
                  <a:pt x="2806700" y="7543800"/>
                </a:cubicBezTo>
                <a:cubicBezTo>
                  <a:pt x="2806700" y="7454900"/>
                  <a:pt x="2959100" y="7378700"/>
                  <a:pt x="3149600" y="7378700"/>
                </a:cubicBezTo>
                <a:cubicBezTo>
                  <a:pt x="3492500" y="7378700"/>
                  <a:pt x="3708400" y="7061200"/>
                  <a:pt x="3898900" y="6248400"/>
                </a:cubicBezTo>
                <a:lnTo>
                  <a:pt x="4140200" y="5245100"/>
                </a:lnTo>
                <a:cubicBezTo>
                  <a:pt x="4356100" y="4381500"/>
                  <a:pt x="4229100" y="3492500"/>
                  <a:pt x="3898900" y="3429000"/>
                </a:cubicBezTo>
                <a:cubicBezTo>
                  <a:pt x="3810000" y="3403600"/>
                  <a:pt x="3517900" y="3416300"/>
                  <a:pt x="3251200" y="3441700"/>
                </a:cubicBezTo>
                <a:close/>
                <a:moveTo>
                  <a:pt x="4648200" y="864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67" name="Freeform 16467"/>
          <p:cNvSpPr/>
          <p:nvPr/>
        </p:nvSpPr>
        <p:spPr>
          <a:xfrm rot="0" flipH="0" flipV="0">
            <a:off x="20828348" y="20406601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68" name="Freeform 16468"/>
          <p:cNvSpPr/>
          <p:nvPr/>
        </p:nvSpPr>
        <p:spPr>
          <a:xfrm rot="0" flipH="0" flipV="0">
            <a:off x="20889835" y="20382229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69" name="Freeform 16469"/>
          <p:cNvSpPr/>
          <p:nvPr/>
        </p:nvSpPr>
        <p:spPr>
          <a:xfrm rot="0" flipH="0" flipV="0">
            <a:off x="20918748" y="20381505"/>
            <a:ext cx="55378" cy="82645"/>
          </a:xfrm>
          <a:custGeom>
            <a:pathLst>
              <a:path w="5829300" h="8699500">
                <a:moveTo>
                  <a:pt x="5575300" y="2984500"/>
                </a:moveTo>
                <a:lnTo>
                  <a:pt x="4635500" y="6616700"/>
                </a:lnTo>
                <a:cubicBezTo>
                  <a:pt x="4584700" y="6794500"/>
                  <a:pt x="4483100" y="7048500"/>
                  <a:pt x="4394200" y="7200900"/>
                </a:cubicBezTo>
                <a:lnTo>
                  <a:pt x="3962400" y="7924800"/>
                </a:lnTo>
                <a:cubicBezTo>
                  <a:pt x="3873500" y="8077200"/>
                  <a:pt x="3657600" y="8255000"/>
                  <a:pt x="3479800" y="8331200"/>
                </a:cubicBezTo>
                <a:lnTo>
                  <a:pt x="2857500" y="8572500"/>
                </a:lnTo>
                <a:cubicBezTo>
                  <a:pt x="2692400" y="8636000"/>
                  <a:pt x="2400300" y="8699500"/>
                  <a:pt x="2222500" y="8699500"/>
                </a:cubicBezTo>
                <a:lnTo>
                  <a:pt x="1663700" y="8699500"/>
                </a:lnTo>
                <a:cubicBezTo>
                  <a:pt x="1485900" y="8699500"/>
                  <a:pt x="1193800" y="8686800"/>
                  <a:pt x="1016000" y="8661400"/>
                </a:cubicBezTo>
                <a:cubicBezTo>
                  <a:pt x="838200" y="8636000"/>
                  <a:pt x="698500" y="8521700"/>
                  <a:pt x="698500" y="8420100"/>
                </a:cubicBezTo>
                <a:cubicBezTo>
                  <a:pt x="698500" y="8305800"/>
                  <a:pt x="622300" y="8216900"/>
                  <a:pt x="533400" y="8216900"/>
                </a:cubicBezTo>
                <a:cubicBezTo>
                  <a:pt x="444500" y="8216900"/>
                  <a:pt x="355600" y="8153400"/>
                  <a:pt x="317500" y="8089900"/>
                </a:cubicBezTo>
                <a:cubicBezTo>
                  <a:pt x="292100" y="8013700"/>
                  <a:pt x="228600" y="7899400"/>
                  <a:pt x="165100" y="7848600"/>
                </a:cubicBezTo>
                <a:cubicBezTo>
                  <a:pt x="38100" y="7721600"/>
                  <a:pt x="0" y="6604000"/>
                  <a:pt x="101600" y="5981700"/>
                </a:cubicBezTo>
                <a:lnTo>
                  <a:pt x="266700" y="5054600"/>
                </a:lnTo>
                <a:cubicBezTo>
                  <a:pt x="292100" y="4876800"/>
                  <a:pt x="368300" y="4699000"/>
                  <a:pt x="431800" y="4635500"/>
                </a:cubicBezTo>
                <a:cubicBezTo>
                  <a:pt x="482600" y="4572000"/>
                  <a:pt x="596900" y="4406900"/>
                  <a:pt x="673100" y="4254500"/>
                </a:cubicBezTo>
                <a:lnTo>
                  <a:pt x="990600" y="3581400"/>
                </a:lnTo>
                <a:cubicBezTo>
                  <a:pt x="1168400" y="3213100"/>
                  <a:pt x="1270000" y="3111500"/>
                  <a:pt x="1689100" y="2933700"/>
                </a:cubicBezTo>
                <a:lnTo>
                  <a:pt x="1739900" y="2908300"/>
                </a:lnTo>
                <a:cubicBezTo>
                  <a:pt x="1930400" y="2832100"/>
                  <a:pt x="2235200" y="2768600"/>
                  <a:pt x="2413000" y="2768600"/>
                </a:cubicBezTo>
                <a:lnTo>
                  <a:pt x="2781300" y="2768600"/>
                </a:lnTo>
                <a:cubicBezTo>
                  <a:pt x="2959100" y="2768600"/>
                  <a:pt x="3251200" y="2743200"/>
                  <a:pt x="3416300" y="2730500"/>
                </a:cubicBezTo>
                <a:lnTo>
                  <a:pt x="4546600" y="2590800"/>
                </a:lnTo>
                <a:cubicBezTo>
                  <a:pt x="4838700" y="2565400"/>
                  <a:pt x="4864100" y="2540000"/>
                  <a:pt x="4864100" y="2235200"/>
                </a:cubicBezTo>
                <a:lnTo>
                  <a:pt x="4864100" y="1485900"/>
                </a:lnTo>
                <a:cubicBezTo>
                  <a:pt x="4864100" y="1066800"/>
                  <a:pt x="4635500" y="838200"/>
                  <a:pt x="4229100" y="838200"/>
                </a:cubicBezTo>
                <a:lnTo>
                  <a:pt x="3098800" y="838200"/>
                </a:lnTo>
                <a:cubicBezTo>
                  <a:pt x="2717800" y="838200"/>
                  <a:pt x="2616200" y="762000"/>
                  <a:pt x="2616200" y="431800"/>
                </a:cubicBezTo>
                <a:cubicBezTo>
                  <a:pt x="2616200" y="304800"/>
                  <a:pt x="2717800" y="165100"/>
                  <a:pt x="2819400" y="114300"/>
                </a:cubicBezTo>
                <a:cubicBezTo>
                  <a:pt x="3098800" y="0"/>
                  <a:pt x="4381500" y="0"/>
                  <a:pt x="4851400" y="101600"/>
                </a:cubicBezTo>
                <a:lnTo>
                  <a:pt x="5181600" y="177800"/>
                </a:lnTo>
                <a:cubicBezTo>
                  <a:pt x="5346700" y="215900"/>
                  <a:pt x="5511800" y="330200"/>
                  <a:pt x="5549900" y="431800"/>
                </a:cubicBezTo>
                <a:cubicBezTo>
                  <a:pt x="5588000" y="533400"/>
                  <a:pt x="5664200" y="673100"/>
                  <a:pt x="5727700" y="736600"/>
                </a:cubicBezTo>
                <a:cubicBezTo>
                  <a:pt x="5778500" y="787400"/>
                  <a:pt x="5829300" y="977900"/>
                  <a:pt x="5829300" y="1155700"/>
                </a:cubicBezTo>
                <a:lnTo>
                  <a:pt x="5829300" y="1955800"/>
                </a:lnTo>
                <a:cubicBezTo>
                  <a:pt x="5829300" y="2133600"/>
                  <a:pt x="5791200" y="2374900"/>
                  <a:pt x="5740400" y="2476500"/>
                </a:cubicBezTo>
                <a:cubicBezTo>
                  <a:pt x="5689600" y="2590800"/>
                  <a:pt x="5613400" y="2819400"/>
                  <a:pt x="5575300" y="2984500"/>
                </a:cubicBezTo>
                <a:close/>
                <a:moveTo>
                  <a:pt x="5041900" y="8712200"/>
                </a:moveTo>
                <a:moveTo>
                  <a:pt x="3568700" y="6896100"/>
                </a:moveTo>
                <a:lnTo>
                  <a:pt x="4305300" y="4356100"/>
                </a:lnTo>
                <a:cubicBezTo>
                  <a:pt x="4406900" y="3975100"/>
                  <a:pt x="4406900" y="3594100"/>
                  <a:pt x="4305300" y="3479800"/>
                </a:cubicBezTo>
                <a:cubicBezTo>
                  <a:pt x="4267200" y="3441700"/>
                  <a:pt x="4076700" y="3403600"/>
                  <a:pt x="3911600" y="3403600"/>
                </a:cubicBezTo>
                <a:lnTo>
                  <a:pt x="3340100" y="3403600"/>
                </a:lnTo>
                <a:cubicBezTo>
                  <a:pt x="3162300" y="3403600"/>
                  <a:pt x="2870200" y="3454400"/>
                  <a:pt x="2692400" y="3505200"/>
                </a:cubicBezTo>
                <a:lnTo>
                  <a:pt x="2311400" y="3619500"/>
                </a:lnTo>
                <a:cubicBezTo>
                  <a:pt x="1917700" y="3746500"/>
                  <a:pt x="1803400" y="3848100"/>
                  <a:pt x="1638300" y="4216400"/>
                </a:cubicBezTo>
                <a:lnTo>
                  <a:pt x="1587500" y="4330700"/>
                </a:lnTo>
                <a:cubicBezTo>
                  <a:pt x="1524000" y="4483100"/>
                  <a:pt x="1435100" y="4737100"/>
                  <a:pt x="1384300" y="4902200"/>
                </a:cubicBezTo>
                <a:lnTo>
                  <a:pt x="939800" y="6477000"/>
                </a:lnTo>
                <a:cubicBezTo>
                  <a:pt x="774700" y="7073900"/>
                  <a:pt x="927100" y="7581900"/>
                  <a:pt x="1320800" y="7747000"/>
                </a:cubicBezTo>
                <a:lnTo>
                  <a:pt x="1371600" y="7772400"/>
                </a:lnTo>
                <a:cubicBezTo>
                  <a:pt x="1714500" y="7924800"/>
                  <a:pt x="2133600" y="7937500"/>
                  <a:pt x="2463800" y="7810500"/>
                </a:cubicBezTo>
                <a:cubicBezTo>
                  <a:pt x="2590800" y="7759700"/>
                  <a:pt x="2794000" y="7683500"/>
                  <a:pt x="2895600" y="7645400"/>
                </a:cubicBezTo>
                <a:cubicBezTo>
                  <a:pt x="3200400" y="7543800"/>
                  <a:pt x="3467100" y="7239000"/>
                  <a:pt x="3568700" y="6896100"/>
                </a:cubicBezTo>
                <a:close/>
                <a:moveTo>
                  <a:pt x="1130300" y="8712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70" name="Freeform 16470"/>
          <p:cNvSpPr/>
          <p:nvPr/>
        </p:nvSpPr>
        <p:spPr>
          <a:xfrm rot="0" flipH="0" flipV="0">
            <a:off x="20974205" y="2040660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71" name="Freeform 16471"/>
          <p:cNvSpPr/>
          <p:nvPr/>
        </p:nvSpPr>
        <p:spPr>
          <a:xfrm rot="0" flipH="0" flipV="0">
            <a:off x="21038347" y="20406359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72" name="Freeform 16472"/>
          <p:cNvSpPr/>
          <p:nvPr/>
        </p:nvSpPr>
        <p:spPr>
          <a:xfrm rot="0" flipH="0" flipV="0">
            <a:off x="21150815" y="20381505"/>
            <a:ext cx="48983" cy="82765"/>
          </a:xfrm>
          <a:custGeom>
            <a:pathLst>
              <a:path w="5156200" h="8712200">
                <a:moveTo>
                  <a:pt x="914400" y="3594100"/>
                </a:moveTo>
                <a:lnTo>
                  <a:pt x="1524000" y="1346200"/>
                </a:lnTo>
                <a:cubicBezTo>
                  <a:pt x="1562100" y="1181100"/>
                  <a:pt x="1701800" y="939800"/>
                  <a:pt x="1828800" y="812800"/>
                </a:cubicBezTo>
                <a:lnTo>
                  <a:pt x="2044700" y="596900"/>
                </a:lnTo>
                <a:cubicBezTo>
                  <a:pt x="2171700" y="482600"/>
                  <a:pt x="2413000" y="381000"/>
                  <a:pt x="2590800" y="381000"/>
                </a:cubicBezTo>
                <a:cubicBezTo>
                  <a:pt x="2768600" y="381000"/>
                  <a:pt x="3009900" y="304800"/>
                  <a:pt x="3111500" y="215900"/>
                </a:cubicBezTo>
                <a:cubicBezTo>
                  <a:pt x="3365500" y="12700"/>
                  <a:pt x="3937000" y="0"/>
                  <a:pt x="4318000" y="203200"/>
                </a:cubicBezTo>
                <a:lnTo>
                  <a:pt x="4546600" y="317500"/>
                </a:lnTo>
                <a:cubicBezTo>
                  <a:pt x="4699000" y="393700"/>
                  <a:pt x="4851400" y="546100"/>
                  <a:pt x="4876800" y="635000"/>
                </a:cubicBezTo>
                <a:cubicBezTo>
                  <a:pt x="4914900" y="723900"/>
                  <a:pt x="4991100" y="850900"/>
                  <a:pt x="5054600" y="914400"/>
                </a:cubicBezTo>
                <a:cubicBezTo>
                  <a:pt x="5118100" y="965200"/>
                  <a:pt x="5156200" y="1155700"/>
                  <a:pt x="5156200" y="1333500"/>
                </a:cubicBezTo>
                <a:lnTo>
                  <a:pt x="5156200" y="1498600"/>
                </a:lnTo>
                <a:cubicBezTo>
                  <a:pt x="5156200" y="1676400"/>
                  <a:pt x="5092700" y="1943100"/>
                  <a:pt x="5016500" y="2108200"/>
                </a:cubicBezTo>
                <a:lnTo>
                  <a:pt x="4889500" y="2336800"/>
                </a:lnTo>
                <a:cubicBezTo>
                  <a:pt x="4800600" y="2489200"/>
                  <a:pt x="4686300" y="2616200"/>
                  <a:pt x="4635500" y="2616200"/>
                </a:cubicBezTo>
                <a:cubicBezTo>
                  <a:pt x="4508500" y="2616200"/>
                  <a:pt x="4483100" y="3060700"/>
                  <a:pt x="4597400" y="3187700"/>
                </a:cubicBezTo>
                <a:cubicBezTo>
                  <a:pt x="4648200" y="3225800"/>
                  <a:pt x="4699000" y="3340100"/>
                  <a:pt x="4724400" y="3429000"/>
                </a:cubicBezTo>
                <a:cubicBezTo>
                  <a:pt x="4749800" y="3505200"/>
                  <a:pt x="4864100" y="3581400"/>
                  <a:pt x="4965700" y="3581400"/>
                </a:cubicBezTo>
                <a:cubicBezTo>
                  <a:pt x="5080000" y="3581400"/>
                  <a:pt x="5156200" y="3733800"/>
                  <a:pt x="5156200" y="3898900"/>
                </a:cubicBezTo>
                <a:lnTo>
                  <a:pt x="5156200" y="5346700"/>
                </a:lnTo>
                <a:cubicBezTo>
                  <a:pt x="5156200" y="5524500"/>
                  <a:pt x="5092700" y="5816600"/>
                  <a:pt x="5016500" y="5981700"/>
                </a:cubicBezTo>
                <a:lnTo>
                  <a:pt x="4826000" y="6400800"/>
                </a:lnTo>
                <a:cubicBezTo>
                  <a:pt x="4749800" y="6565900"/>
                  <a:pt x="4686300" y="6731000"/>
                  <a:pt x="4686300" y="6756400"/>
                </a:cubicBezTo>
                <a:cubicBezTo>
                  <a:pt x="4686300" y="6769100"/>
                  <a:pt x="4635500" y="6921500"/>
                  <a:pt x="4572000" y="7061200"/>
                </a:cubicBezTo>
                <a:lnTo>
                  <a:pt x="4508500" y="7251700"/>
                </a:lnTo>
                <a:cubicBezTo>
                  <a:pt x="4267200" y="7861300"/>
                  <a:pt x="3848100" y="8343900"/>
                  <a:pt x="3378200" y="8547100"/>
                </a:cubicBezTo>
                <a:lnTo>
                  <a:pt x="3314700" y="8572500"/>
                </a:lnTo>
                <a:cubicBezTo>
                  <a:pt x="3124200" y="8648700"/>
                  <a:pt x="2819400" y="8712200"/>
                  <a:pt x="2641600" y="8712200"/>
                </a:cubicBezTo>
                <a:lnTo>
                  <a:pt x="1473200" y="8712200"/>
                </a:lnTo>
                <a:cubicBezTo>
                  <a:pt x="952500" y="8712200"/>
                  <a:pt x="457200" y="8331200"/>
                  <a:pt x="203200" y="7734300"/>
                </a:cubicBezTo>
                <a:lnTo>
                  <a:pt x="177800" y="7670800"/>
                </a:lnTo>
                <a:cubicBezTo>
                  <a:pt x="12700" y="7277100"/>
                  <a:pt x="0" y="7086600"/>
                  <a:pt x="101600" y="6629400"/>
                </a:cubicBezTo>
                <a:lnTo>
                  <a:pt x="431800" y="5270500"/>
                </a:lnTo>
                <a:cubicBezTo>
                  <a:pt x="469900" y="5092700"/>
                  <a:pt x="508000" y="4927600"/>
                  <a:pt x="508000" y="4902200"/>
                </a:cubicBezTo>
                <a:cubicBezTo>
                  <a:pt x="508000" y="4889500"/>
                  <a:pt x="533400" y="4737100"/>
                  <a:pt x="546100" y="4572000"/>
                </a:cubicBezTo>
                <a:lnTo>
                  <a:pt x="571500" y="4419600"/>
                </a:lnTo>
                <a:cubicBezTo>
                  <a:pt x="596900" y="4254500"/>
                  <a:pt x="660400" y="4076700"/>
                  <a:pt x="723900" y="4013200"/>
                </a:cubicBezTo>
                <a:cubicBezTo>
                  <a:pt x="787400" y="3949700"/>
                  <a:pt x="863600" y="3771900"/>
                  <a:pt x="914400" y="3594100"/>
                </a:cubicBezTo>
                <a:close/>
                <a:moveTo>
                  <a:pt x="4572000" y="8712200"/>
                </a:moveTo>
                <a:moveTo>
                  <a:pt x="3721100" y="1016000"/>
                </a:moveTo>
                <a:lnTo>
                  <a:pt x="3238500" y="1016000"/>
                </a:lnTo>
                <a:cubicBezTo>
                  <a:pt x="2743200" y="1016000"/>
                  <a:pt x="2273300" y="1574800"/>
                  <a:pt x="2273300" y="2133600"/>
                </a:cubicBezTo>
                <a:lnTo>
                  <a:pt x="2273300" y="2463800"/>
                </a:lnTo>
                <a:cubicBezTo>
                  <a:pt x="2273300" y="2641600"/>
                  <a:pt x="2400300" y="2781300"/>
                  <a:pt x="2552700" y="2781300"/>
                </a:cubicBezTo>
                <a:cubicBezTo>
                  <a:pt x="2705100" y="2781300"/>
                  <a:pt x="2997200" y="2743200"/>
                  <a:pt x="3187700" y="2705100"/>
                </a:cubicBezTo>
                <a:lnTo>
                  <a:pt x="3200400" y="2705100"/>
                </a:lnTo>
                <a:cubicBezTo>
                  <a:pt x="3403600" y="2654300"/>
                  <a:pt x="3657600" y="2514600"/>
                  <a:pt x="3784600" y="2400300"/>
                </a:cubicBezTo>
                <a:lnTo>
                  <a:pt x="3975100" y="2209800"/>
                </a:lnTo>
                <a:cubicBezTo>
                  <a:pt x="4102100" y="2082800"/>
                  <a:pt x="4203700" y="1828800"/>
                  <a:pt x="4203700" y="1663700"/>
                </a:cubicBezTo>
                <a:lnTo>
                  <a:pt x="4203700" y="1498600"/>
                </a:lnTo>
                <a:cubicBezTo>
                  <a:pt x="4203700" y="1092200"/>
                  <a:pt x="4114800" y="1016000"/>
                  <a:pt x="3721100" y="1016000"/>
                </a:cubicBezTo>
                <a:close/>
                <a:moveTo>
                  <a:pt x="7150100" y="8712200"/>
                </a:moveTo>
                <a:moveTo>
                  <a:pt x="4203700" y="5181600"/>
                </a:moveTo>
                <a:lnTo>
                  <a:pt x="4203700" y="4229100"/>
                </a:lnTo>
                <a:cubicBezTo>
                  <a:pt x="4203700" y="3822700"/>
                  <a:pt x="3962400" y="3581400"/>
                  <a:pt x="3556000" y="3581400"/>
                </a:cubicBezTo>
                <a:lnTo>
                  <a:pt x="3022600" y="3581400"/>
                </a:lnTo>
                <a:cubicBezTo>
                  <a:pt x="2844800" y="3581400"/>
                  <a:pt x="2552700" y="3644900"/>
                  <a:pt x="2362200" y="3733800"/>
                </a:cubicBezTo>
                <a:lnTo>
                  <a:pt x="2222500" y="3784600"/>
                </a:lnTo>
                <a:cubicBezTo>
                  <a:pt x="2032000" y="3873500"/>
                  <a:pt x="1841500" y="4076700"/>
                  <a:pt x="1790700" y="4241800"/>
                </a:cubicBezTo>
                <a:lnTo>
                  <a:pt x="1219200" y="6083300"/>
                </a:lnTo>
                <a:cubicBezTo>
                  <a:pt x="1168400" y="6248400"/>
                  <a:pt x="1117600" y="6527800"/>
                  <a:pt x="1092200" y="6680200"/>
                </a:cubicBezTo>
                <a:lnTo>
                  <a:pt x="1028700" y="7137400"/>
                </a:lnTo>
                <a:cubicBezTo>
                  <a:pt x="1003300" y="7302500"/>
                  <a:pt x="1092200" y="7531100"/>
                  <a:pt x="1219200" y="7658100"/>
                </a:cubicBezTo>
                <a:lnTo>
                  <a:pt x="1244600" y="7683500"/>
                </a:lnTo>
                <a:cubicBezTo>
                  <a:pt x="1371600" y="7810500"/>
                  <a:pt x="1612900" y="7912100"/>
                  <a:pt x="1790700" y="7912100"/>
                </a:cubicBezTo>
                <a:lnTo>
                  <a:pt x="2197100" y="7912100"/>
                </a:lnTo>
                <a:cubicBezTo>
                  <a:pt x="2857500" y="7912100"/>
                  <a:pt x="3200400" y="7721600"/>
                  <a:pt x="3619500" y="7137400"/>
                </a:cubicBezTo>
                <a:lnTo>
                  <a:pt x="3746500" y="6972300"/>
                </a:lnTo>
                <a:cubicBezTo>
                  <a:pt x="3848100" y="6832600"/>
                  <a:pt x="3937000" y="6591300"/>
                  <a:pt x="3949700" y="6426200"/>
                </a:cubicBezTo>
                <a:lnTo>
                  <a:pt x="4000500" y="5969000"/>
                </a:lnTo>
                <a:cubicBezTo>
                  <a:pt x="4025900" y="5803900"/>
                  <a:pt x="4076700" y="5638800"/>
                  <a:pt x="4114800" y="5588000"/>
                </a:cubicBezTo>
                <a:cubicBezTo>
                  <a:pt x="4165600" y="5549900"/>
                  <a:pt x="4203700" y="5359400"/>
                  <a:pt x="4203700" y="5181600"/>
                </a:cubicBezTo>
                <a:close/>
                <a:moveTo>
                  <a:pt x="2984500" y="8712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73" name="Freeform 16473"/>
          <p:cNvSpPr/>
          <p:nvPr/>
        </p:nvSpPr>
        <p:spPr>
          <a:xfrm rot="0" flipH="0" flipV="0">
            <a:off x="21209668" y="20406601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74" name="Freeform 16474"/>
          <p:cNvSpPr/>
          <p:nvPr/>
        </p:nvSpPr>
        <p:spPr>
          <a:xfrm rot="0" flipH="0" flipV="0">
            <a:off x="21269244" y="20406239"/>
            <a:ext cx="47294" cy="57912"/>
          </a:xfrm>
          <a:custGeom>
            <a:pathLst>
              <a:path w="4978400" h="6096000">
                <a:moveTo>
                  <a:pt x="2616200" y="0"/>
                </a:moveTo>
                <a:lnTo>
                  <a:pt x="3873500" y="0"/>
                </a:lnTo>
                <a:cubicBezTo>
                  <a:pt x="4457700" y="0"/>
                  <a:pt x="4978400" y="508000"/>
                  <a:pt x="4978400" y="1092200"/>
                </a:cubicBezTo>
                <a:lnTo>
                  <a:pt x="4978400" y="1473200"/>
                </a:lnTo>
                <a:cubicBezTo>
                  <a:pt x="4978400" y="2082800"/>
                  <a:pt x="4787900" y="2489200"/>
                  <a:pt x="4368800" y="2743200"/>
                </a:cubicBezTo>
                <a:cubicBezTo>
                  <a:pt x="3987800" y="2971800"/>
                  <a:pt x="3911600" y="3302000"/>
                  <a:pt x="4178300" y="3467100"/>
                </a:cubicBezTo>
                <a:cubicBezTo>
                  <a:pt x="4368800" y="3581400"/>
                  <a:pt x="4330700" y="4508500"/>
                  <a:pt x="4114800" y="4876800"/>
                </a:cubicBezTo>
                <a:lnTo>
                  <a:pt x="3835400" y="5359400"/>
                </a:lnTo>
                <a:cubicBezTo>
                  <a:pt x="3721100" y="5562600"/>
                  <a:pt x="3441700" y="5816600"/>
                  <a:pt x="3213100" y="5918200"/>
                </a:cubicBezTo>
                <a:cubicBezTo>
                  <a:pt x="2997200" y="6019800"/>
                  <a:pt x="2603500" y="6096000"/>
                  <a:pt x="2349500" y="6096000"/>
                </a:cubicBezTo>
                <a:lnTo>
                  <a:pt x="1422400" y="6096000"/>
                </a:lnTo>
                <a:cubicBezTo>
                  <a:pt x="635000" y="6096000"/>
                  <a:pt x="0" y="5702300"/>
                  <a:pt x="0" y="5207000"/>
                </a:cubicBezTo>
                <a:cubicBezTo>
                  <a:pt x="0" y="4876800"/>
                  <a:pt x="101600" y="4813300"/>
                  <a:pt x="558800" y="4813300"/>
                </a:cubicBezTo>
                <a:cubicBezTo>
                  <a:pt x="787400" y="4813300"/>
                  <a:pt x="965200" y="4876800"/>
                  <a:pt x="965200" y="4965700"/>
                </a:cubicBezTo>
                <a:cubicBezTo>
                  <a:pt x="965200" y="5054600"/>
                  <a:pt x="1168400" y="5130800"/>
                  <a:pt x="1422400" y="5130800"/>
                </a:cubicBezTo>
                <a:lnTo>
                  <a:pt x="2438400" y="5130800"/>
                </a:lnTo>
                <a:cubicBezTo>
                  <a:pt x="2679700" y="5130800"/>
                  <a:pt x="2997200" y="4978400"/>
                  <a:pt x="3124200" y="4787900"/>
                </a:cubicBezTo>
                <a:cubicBezTo>
                  <a:pt x="3263900" y="4597400"/>
                  <a:pt x="3365500" y="4241800"/>
                  <a:pt x="3365500" y="3987800"/>
                </a:cubicBezTo>
                <a:cubicBezTo>
                  <a:pt x="3365500" y="3733800"/>
                  <a:pt x="3162300" y="3530600"/>
                  <a:pt x="2921000" y="3530600"/>
                </a:cubicBezTo>
                <a:lnTo>
                  <a:pt x="2870200" y="3530600"/>
                </a:lnTo>
                <a:cubicBezTo>
                  <a:pt x="2616200" y="3530600"/>
                  <a:pt x="2298700" y="3467100"/>
                  <a:pt x="2171700" y="3390900"/>
                </a:cubicBezTo>
                <a:cubicBezTo>
                  <a:pt x="1930400" y="3263900"/>
                  <a:pt x="1879600" y="3060700"/>
                  <a:pt x="1981200" y="2730500"/>
                </a:cubicBezTo>
                <a:cubicBezTo>
                  <a:pt x="2006600" y="2641600"/>
                  <a:pt x="2235200" y="2565400"/>
                  <a:pt x="2476500" y="2565400"/>
                </a:cubicBezTo>
                <a:lnTo>
                  <a:pt x="3073400" y="2565400"/>
                </a:lnTo>
                <a:cubicBezTo>
                  <a:pt x="3606800" y="2565400"/>
                  <a:pt x="4013200" y="2070100"/>
                  <a:pt x="4013200" y="1422400"/>
                </a:cubicBezTo>
                <a:cubicBezTo>
                  <a:pt x="4013200" y="1143000"/>
                  <a:pt x="3835400" y="965200"/>
                  <a:pt x="3556000" y="965200"/>
                </a:cubicBezTo>
                <a:lnTo>
                  <a:pt x="2540000" y="965200"/>
                </a:lnTo>
                <a:cubicBezTo>
                  <a:pt x="2298700" y="965200"/>
                  <a:pt x="2044700" y="1028700"/>
                  <a:pt x="1993900" y="1117600"/>
                </a:cubicBezTo>
                <a:cubicBezTo>
                  <a:pt x="1930400" y="1206500"/>
                  <a:pt x="1752600" y="1282700"/>
                  <a:pt x="1587500" y="1282700"/>
                </a:cubicBezTo>
                <a:cubicBezTo>
                  <a:pt x="1422400" y="1282700"/>
                  <a:pt x="1282700" y="1104900"/>
                  <a:pt x="1282700" y="876300"/>
                </a:cubicBezTo>
                <a:cubicBezTo>
                  <a:pt x="1282700" y="419100"/>
                  <a:pt x="1320800" y="381000"/>
                  <a:pt x="1803400" y="152400"/>
                </a:cubicBezTo>
                <a:cubicBezTo>
                  <a:pt x="2006600" y="76200"/>
                  <a:pt x="2374900" y="0"/>
                  <a:pt x="2616200" y="0"/>
                </a:cubicBezTo>
                <a:close/>
                <a:moveTo>
                  <a:pt x="5753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75" name="Freeform 16475"/>
          <p:cNvSpPr/>
          <p:nvPr/>
        </p:nvSpPr>
        <p:spPr>
          <a:xfrm rot="0" flipH="0" flipV="0">
            <a:off x="21324236" y="2040660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76" name="Freeform 16476"/>
          <p:cNvSpPr/>
          <p:nvPr/>
        </p:nvSpPr>
        <p:spPr>
          <a:xfrm rot="0" flipH="0" flipV="0">
            <a:off x="21386347" y="2040623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77" name="Freeform 16477"/>
          <p:cNvSpPr/>
          <p:nvPr/>
        </p:nvSpPr>
        <p:spPr>
          <a:xfrm rot="0" flipH="0" flipV="0">
            <a:off x="21461247" y="20406480"/>
            <a:ext cx="45605" cy="58153"/>
          </a:xfrm>
          <a:custGeom>
            <a:pathLst>
              <a:path w="4800600" h="6121400">
                <a:moveTo>
                  <a:pt x="1600200" y="2565400"/>
                </a:moveTo>
                <a:lnTo>
                  <a:pt x="2882900" y="2565400"/>
                </a:lnTo>
                <a:cubicBezTo>
                  <a:pt x="3238500" y="2565400"/>
                  <a:pt x="3517900" y="2387600"/>
                  <a:pt x="3517900" y="2159000"/>
                </a:cubicBezTo>
                <a:cubicBezTo>
                  <a:pt x="3517900" y="1943100"/>
                  <a:pt x="3594100" y="1714500"/>
                  <a:pt x="3683000" y="1663700"/>
                </a:cubicBezTo>
                <a:cubicBezTo>
                  <a:pt x="3771900" y="1612900"/>
                  <a:pt x="3848100" y="1358900"/>
                  <a:pt x="3848100" y="1104900"/>
                </a:cubicBezTo>
                <a:cubicBezTo>
                  <a:pt x="3848100" y="850900"/>
                  <a:pt x="3911600" y="635000"/>
                  <a:pt x="4000500" y="635000"/>
                </a:cubicBezTo>
                <a:cubicBezTo>
                  <a:pt x="4089400" y="635000"/>
                  <a:pt x="4165600" y="495300"/>
                  <a:pt x="4165600" y="317500"/>
                </a:cubicBezTo>
                <a:cubicBezTo>
                  <a:pt x="4165600" y="139700"/>
                  <a:pt x="4305300" y="0"/>
                  <a:pt x="4483100" y="0"/>
                </a:cubicBezTo>
                <a:cubicBezTo>
                  <a:pt x="4660900" y="0"/>
                  <a:pt x="4800600" y="279400"/>
                  <a:pt x="4800600" y="635000"/>
                </a:cubicBezTo>
                <a:cubicBezTo>
                  <a:pt x="4800600" y="990600"/>
                  <a:pt x="4737100" y="1320800"/>
                  <a:pt x="4648200" y="1384300"/>
                </a:cubicBezTo>
                <a:cubicBezTo>
                  <a:pt x="4559300" y="1435100"/>
                  <a:pt x="4483100" y="1727200"/>
                  <a:pt x="4483100" y="2019300"/>
                </a:cubicBezTo>
                <a:cubicBezTo>
                  <a:pt x="4483100" y="2324100"/>
                  <a:pt x="4419600" y="2565400"/>
                  <a:pt x="4330700" y="2565400"/>
                </a:cubicBezTo>
                <a:cubicBezTo>
                  <a:pt x="4241800" y="2565400"/>
                  <a:pt x="4165600" y="2819400"/>
                  <a:pt x="4165600" y="3124200"/>
                </a:cubicBezTo>
                <a:cubicBezTo>
                  <a:pt x="4165600" y="3429000"/>
                  <a:pt x="4089400" y="3733800"/>
                  <a:pt x="4000500" y="3784600"/>
                </a:cubicBezTo>
                <a:cubicBezTo>
                  <a:pt x="3911600" y="3835400"/>
                  <a:pt x="3848100" y="4089400"/>
                  <a:pt x="3848100" y="4343400"/>
                </a:cubicBezTo>
                <a:cubicBezTo>
                  <a:pt x="3848100" y="4597400"/>
                  <a:pt x="3771900" y="4813300"/>
                  <a:pt x="3683000" y="4813300"/>
                </a:cubicBezTo>
                <a:cubicBezTo>
                  <a:pt x="3594100" y="4813300"/>
                  <a:pt x="3517900" y="5067300"/>
                  <a:pt x="3517900" y="5372100"/>
                </a:cubicBezTo>
                <a:cubicBezTo>
                  <a:pt x="3517900" y="5676900"/>
                  <a:pt x="3492500" y="5969000"/>
                  <a:pt x="3441700" y="6007100"/>
                </a:cubicBezTo>
                <a:cubicBezTo>
                  <a:pt x="3352800" y="6096000"/>
                  <a:pt x="2971800" y="6121400"/>
                  <a:pt x="2717800" y="6045200"/>
                </a:cubicBezTo>
                <a:cubicBezTo>
                  <a:pt x="2628900" y="6019800"/>
                  <a:pt x="2565400" y="5803900"/>
                  <a:pt x="2565400" y="5562600"/>
                </a:cubicBezTo>
                <a:cubicBezTo>
                  <a:pt x="2565400" y="5321300"/>
                  <a:pt x="2628900" y="5130800"/>
                  <a:pt x="2717800" y="5130800"/>
                </a:cubicBezTo>
                <a:cubicBezTo>
                  <a:pt x="2806700" y="5130800"/>
                  <a:pt x="2882900" y="4914900"/>
                  <a:pt x="2882900" y="4648200"/>
                </a:cubicBezTo>
                <a:cubicBezTo>
                  <a:pt x="2882900" y="4381500"/>
                  <a:pt x="2959100" y="4127500"/>
                  <a:pt x="3048000" y="4064000"/>
                </a:cubicBezTo>
                <a:cubicBezTo>
                  <a:pt x="3429000" y="3835400"/>
                  <a:pt x="3149600" y="3530600"/>
                  <a:pt x="2565400" y="3530600"/>
                </a:cubicBezTo>
                <a:lnTo>
                  <a:pt x="1600200" y="3530600"/>
                </a:lnTo>
                <a:cubicBezTo>
                  <a:pt x="787400" y="3530600"/>
                  <a:pt x="317500" y="3327400"/>
                  <a:pt x="317500" y="2984500"/>
                </a:cubicBezTo>
                <a:cubicBezTo>
                  <a:pt x="317500" y="2844800"/>
                  <a:pt x="241300" y="2717800"/>
                  <a:pt x="152400" y="2717800"/>
                </a:cubicBezTo>
                <a:cubicBezTo>
                  <a:pt x="63500" y="2717800"/>
                  <a:pt x="0" y="2438400"/>
                  <a:pt x="0" y="2082800"/>
                </a:cubicBezTo>
                <a:cubicBezTo>
                  <a:pt x="0" y="1727200"/>
                  <a:pt x="63500" y="1397000"/>
                  <a:pt x="152400" y="1346200"/>
                </a:cubicBezTo>
                <a:cubicBezTo>
                  <a:pt x="241300" y="1282700"/>
                  <a:pt x="317500" y="1028700"/>
                  <a:pt x="317500" y="774700"/>
                </a:cubicBezTo>
                <a:cubicBezTo>
                  <a:pt x="317500" y="520700"/>
                  <a:pt x="381000" y="317500"/>
                  <a:pt x="469900" y="317500"/>
                </a:cubicBezTo>
                <a:cubicBezTo>
                  <a:pt x="558800" y="317500"/>
                  <a:pt x="635000" y="241300"/>
                  <a:pt x="635000" y="152400"/>
                </a:cubicBezTo>
                <a:cubicBezTo>
                  <a:pt x="635000" y="63500"/>
                  <a:pt x="711200" y="0"/>
                  <a:pt x="800100" y="0"/>
                </a:cubicBezTo>
                <a:cubicBezTo>
                  <a:pt x="889000" y="0"/>
                  <a:pt x="1028700" y="63500"/>
                  <a:pt x="1117600" y="152400"/>
                </a:cubicBezTo>
                <a:cubicBezTo>
                  <a:pt x="1206500" y="241300"/>
                  <a:pt x="1282700" y="495300"/>
                  <a:pt x="1282700" y="723900"/>
                </a:cubicBezTo>
                <a:cubicBezTo>
                  <a:pt x="1282700" y="939800"/>
                  <a:pt x="1206500" y="1168400"/>
                  <a:pt x="1117600" y="1219200"/>
                </a:cubicBezTo>
                <a:cubicBezTo>
                  <a:pt x="1028700" y="1270000"/>
                  <a:pt x="952500" y="1600200"/>
                  <a:pt x="952500" y="1943100"/>
                </a:cubicBezTo>
                <a:cubicBezTo>
                  <a:pt x="952500" y="2298700"/>
                  <a:pt x="1231900" y="2565400"/>
                  <a:pt x="1600200" y="2565400"/>
                </a:cubicBezTo>
                <a:close/>
                <a:moveTo>
                  <a:pt x="2387600" y="6083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78" name="Freeform 16478"/>
          <p:cNvSpPr/>
          <p:nvPr/>
        </p:nvSpPr>
        <p:spPr>
          <a:xfrm rot="0" flipH="0" flipV="0">
            <a:off x="21513223" y="2040623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79" name="Freeform 16479"/>
          <p:cNvSpPr/>
          <p:nvPr/>
        </p:nvSpPr>
        <p:spPr>
          <a:xfrm rot="0" flipH="0" flipV="0">
            <a:off x="21579074" y="20406721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80" name="Freeform 16480"/>
          <p:cNvSpPr/>
          <p:nvPr/>
        </p:nvSpPr>
        <p:spPr>
          <a:xfrm rot="0" flipH="0" flipV="0">
            <a:off x="21660126" y="20407324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81" name="Freeform 16481"/>
          <p:cNvSpPr/>
          <p:nvPr/>
        </p:nvSpPr>
        <p:spPr>
          <a:xfrm rot="0" flipH="0" flipV="0">
            <a:off x="21769158" y="20406239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82" name="Freeform 16482"/>
          <p:cNvSpPr/>
          <p:nvPr/>
        </p:nvSpPr>
        <p:spPr>
          <a:xfrm rot="0" flipH="0" flipV="0">
            <a:off x="21873635" y="2040623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83" name="Freeform 16483"/>
          <p:cNvSpPr/>
          <p:nvPr/>
        </p:nvSpPr>
        <p:spPr>
          <a:xfrm rot="0" flipH="0" flipV="0">
            <a:off x="21928569" y="20406359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84" name="Freeform 16484"/>
          <p:cNvSpPr/>
          <p:nvPr/>
        </p:nvSpPr>
        <p:spPr>
          <a:xfrm rot="0" flipH="0" flipV="0">
            <a:off x="21997136" y="20406239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85" name="Freeform 16485"/>
          <p:cNvSpPr/>
          <p:nvPr/>
        </p:nvSpPr>
        <p:spPr>
          <a:xfrm rot="0" flipH="0" flipV="0">
            <a:off x="22062446" y="20406601"/>
            <a:ext cx="57791" cy="58273"/>
          </a:xfrm>
          <a:custGeom>
            <a:pathLst>
              <a:path w="6083300" h="6134100">
                <a:moveTo>
                  <a:pt x="5397500" y="1320800"/>
                </a:moveTo>
                <a:lnTo>
                  <a:pt x="3911600" y="2806700"/>
                </a:lnTo>
                <a:cubicBezTo>
                  <a:pt x="3543300" y="3162300"/>
                  <a:pt x="3517900" y="3289300"/>
                  <a:pt x="3746500" y="3886200"/>
                </a:cubicBezTo>
                <a:lnTo>
                  <a:pt x="4356100" y="5461000"/>
                </a:lnTo>
                <a:cubicBezTo>
                  <a:pt x="4445000" y="5702300"/>
                  <a:pt x="4495800" y="5918200"/>
                  <a:pt x="4457700" y="5956300"/>
                </a:cubicBezTo>
                <a:cubicBezTo>
                  <a:pt x="4419600" y="5994400"/>
                  <a:pt x="4241800" y="6032500"/>
                  <a:pt x="4064000" y="6032500"/>
                </a:cubicBezTo>
                <a:cubicBezTo>
                  <a:pt x="3886200" y="6032500"/>
                  <a:pt x="3670300" y="5905500"/>
                  <a:pt x="3568700" y="5753100"/>
                </a:cubicBezTo>
                <a:cubicBezTo>
                  <a:pt x="3479800" y="5600700"/>
                  <a:pt x="3327400" y="5283200"/>
                  <a:pt x="3238500" y="5041900"/>
                </a:cubicBezTo>
                <a:lnTo>
                  <a:pt x="3060700" y="4533900"/>
                </a:lnTo>
                <a:cubicBezTo>
                  <a:pt x="2870200" y="4013200"/>
                  <a:pt x="2565400" y="3987800"/>
                  <a:pt x="2159000" y="4445000"/>
                </a:cubicBezTo>
                <a:lnTo>
                  <a:pt x="1079500" y="5689600"/>
                </a:lnTo>
                <a:cubicBezTo>
                  <a:pt x="800100" y="6007100"/>
                  <a:pt x="317500" y="6134100"/>
                  <a:pt x="139700" y="5943600"/>
                </a:cubicBezTo>
                <a:cubicBezTo>
                  <a:pt x="0" y="5803900"/>
                  <a:pt x="50800" y="5562600"/>
                  <a:pt x="266700" y="5257800"/>
                </a:cubicBezTo>
                <a:cubicBezTo>
                  <a:pt x="381000" y="5092700"/>
                  <a:pt x="635000" y="4813300"/>
                  <a:pt x="812800" y="4622800"/>
                </a:cubicBezTo>
                <a:lnTo>
                  <a:pt x="2133600" y="3238500"/>
                </a:lnTo>
                <a:cubicBezTo>
                  <a:pt x="2489200" y="2870200"/>
                  <a:pt x="2489200" y="2870200"/>
                  <a:pt x="2260600" y="2387600"/>
                </a:cubicBezTo>
                <a:lnTo>
                  <a:pt x="1701800" y="1244600"/>
                </a:lnTo>
                <a:cubicBezTo>
                  <a:pt x="1498600" y="800100"/>
                  <a:pt x="1435100" y="317500"/>
                  <a:pt x="1574800" y="177800"/>
                </a:cubicBezTo>
                <a:cubicBezTo>
                  <a:pt x="1714500" y="38100"/>
                  <a:pt x="2133600" y="88900"/>
                  <a:pt x="2298700" y="254000"/>
                </a:cubicBezTo>
                <a:cubicBezTo>
                  <a:pt x="2387600" y="342900"/>
                  <a:pt x="2514600" y="596900"/>
                  <a:pt x="2590800" y="825500"/>
                </a:cubicBezTo>
                <a:lnTo>
                  <a:pt x="2806700" y="1524000"/>
                </a:lnTo>
                <a:cubicBezTo>
                  <a:pt x="3060700" y="2324100"/>
                  <a:pt x="3098800" y="2336800"/>
                  <a:pt x="3594100" y="1854200"/>
                </a:cubicBezTo>
                <a:lnTo>
                  <a:pt x="5067300" y="419100"/>
                </a:lnTo>
                <a:cubicBezTo>
                  <a:pt x="5384800" y="101600"/>
                  <a:pt x="5740400" y="0"/>
                  <a:pt x="5905500" y="177800"/>
                </a:cubicBezTo>
                <a:cubicBezTo>
                  <a:pt x="6083300" y="342900"/>
                  <a:pt x="5854700" y="876300"/>
                  <a:pt x="5397500" y="1320800"/>
                </a:cubicBezTo>
                <a:close/>
                <a:moveTo>
                  <a:pt x="45974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86" name="Freeform 16486"/>
          <p:cNvSpPr/>
          <p:nvPr/>
        </p:nvSpPr>
        <p:spPr>
          <a:xfrm rot="0" flipH="0" flipV="0">
            <a:off x="22119189" y="20406239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87" name="Freeform 16487"/>
          <p:cNvSpPr/>
          <p:nvPr/>
        </p:nvSpPr>
        <p:spPr>
          <a:xfrm rot="0" flipH="0" flipV="0">
            <a:off x="22183654" y="20379816"/>
            <a:ext cx="48260" cy="83731"/>
          </a:xfrm>
          <a:custGeom>
            <a:pathLst>
              <a:path w="5080000" h="8813800">
                <a:moveTo>
                  <a:pt x="203200" y="6451600"/>
                </a:moveTo>
                <a:lnTo>
                  <a:pt x="812800" y="3492500"/>
                </a:lnTo>
                <a:cubicBezTo>
                  <a:pt x="876300" y="3238500"/>
                  <a:pt x="977900" y="3048000"/>
                  <a:pt x="1066800" y="3048000"/>
                </a:cubicBezTo>
                <a:cubicBezTo>
                  <a:pt x="1155700" y="3048000"/>
                  <a:pt x="1231900" y="2832100"/>
                  <a:pt x="1231900" y="2590800"/>
                </a:cubicBezTo>
                <a:lnTo>
                  <a:pt x="1231900" y="2540000"/>
                </a:lnTo>
                <a:cubicBezTo>
                  <a:pt x="1231900" y="2286000"/>
                  <a:pt x="1308100" y="2082800"/>
                  <a:pt x="1397000" y="2082800"/>
                </a:cubicBezTo>
                <a:cubicBezTo>
                  <a:pt x="1485900" y="2082800"/>
                  <a:pt x="1549400" y="1879600"/>
                  <a:pt x="1549400" y="1625600"/>
                </a:cubicBezTo>
                <a:lnTo>
                  <a:pt x="1549400" y="1574800"/>
                </a:lnTo>
                <a:cubicBezTo>
                  <a:pt x="1549400" y="1320800"/>
                  <a:pt x="1663700" y="990600"/>
                  <a:pt x="1790700" y="838200"/>
                </a:cubicBezTo>
                <a:cubicBezTo>
                  <a:pt x="1930400" y="685800"/>
                  <a:pt x="2032000" y="533400"/>
                  <a:pt x="2032000" y="520700"/>
                </a:cubicBezTo>
                <a:cubicBezTo>
                  <a:pt x="2032000" y="393700"/>
                  <a:pt x="3238500" y="0"/>
                  <a:pt x="3594100" y="0"/>
                </a:cubicBezTo>
                <a:cubicBezTo>
                  <a:pt x="3619500" y="0"/>
                  <a:pt x="3822700" y="38100"/>
                  <a:pt x="4051300" y="101600"/>
                </a:cubicBezTo>
                <a:lnTo>
                  <a:pt x="4127500" y="127000"/>
                </a:lnTo>
                <a:cubicBezTo>
                  <a:pt x="4635500" y="254000"/>
                  <a:pt x="5080000" y="889000"/>
                  <a:pt x="5080000" y="1498600"/>
                </a:cubicBezTo>
                <a:lnTo>
                  <a:pt x="5080000" y="1625600"/>
                </a:lnTo>
                <a:cubicBezTo>
                  <a:pt x="5080000" y="2197100"/>
                  <a:pt x="4864100" y="2717800"/>
                  <a:pt x="4622800" y="2717800"/>
                </a:cubicBezTo>
                <a:cubicBezTo>
                  <a:pt x="4343400" y="2717800"/>
                  <a:pt x="4406900" y="3009900"/>
                  <a:pt x="4762500" y="3327400"/>
                </a:cubicBezTo>
                <a:cubicBezTo>
                  <a:pt x="4940300" y="3492500"/>
                  <a:pt x="5080000" y="3822700"/>
                  <a:pt x="5080000" y="4076700"/>
                </a:cubicBezTo>
                <a:lnTo>
                  <a:pt x="5080000" y="5308600"/>
                </a:lnTo>
                <a:cubicBezTo>
                  <a:pt x="5080000" y="5562600"/>
                  <a:pt x="5029200" y="5956300"/>
                  <a:pt x="4953000" y="6172200"/>
                </a:cubicBezTo>
                <a:lnTo>
                  <a:pt x="4927600" y="6261100"/>
                </a:lnTo>
                <a:cubicBezTo>
                  <a:pt x="4851400" y="6477000"/>
                  <a:pt x="4711700" y="6832600"/>
                  <a:pt x="4610100" y="7048500"/>
                </a:cubicBezTo>
                <a:lnTo>
                  <a:pt x="4368800" y="7556500"/>
                </a:lnTo>
                <a:cubicBezTo>
                  <a:pt x="4013200" y="8305800"/>
                  <a:pt x="3162300" y="8813800"/>
                  <a:pt x="2273300" y="8813800"/>
                </a:cubicBezTo>
                <a:lnTo>
                  <a:pt x="1689100" y="8813800"/>
                </a:lnTo>
                <a:cubicBezTo>
                  <a:pt x="1435100" y="8813800"/>
                  <a:pt x="1066800" y="8686800"/>
                  <a:pt x="876300" y="8534400"/>
                </a:cubicBezTo>
                <a:lnTo>
                  <a:pt x="635000" y="8356600"/>
                </a:lnTo>
                <a:cubicBezTo>
                  <a:pt x="127000" y="7950200"/>
                  <a:pt x="0" y="7391400"/>
                  <a:pt x="203200" y="6451600"/>
                </a:cubicBezTo>
                <a:close/>
                <a:moveTo>
                  <a:pt x="1917700" y="8890000"/>
                </a:moveTo>
                <a:moveTo>
                  <a:pt x="2654300" y="2717800"/>
                </a:moveTo>
                <a:lnTo>
                  <a:pt x="3022600" y="2717800"/>
                </a:lnTo>
                <a:cubicBezTo>
                  <a:pt x="3594100" y="2717800"/>
                  <a:pt x="4114800" y="2209800"/>
                  <a:pt x="4114800" y="1651000"/>
                </a:cubicBezTo>
                <a:cubicBezTo>
                  <a:pt x="4114800" y="1409700"/>
                  <a:pt x="3975100" y="1130300"/>
                  <a:pt x="3797300" y="1003300"/>
                </a:cubicBezTo>
                <a:cubicBezTo>
                  <a:pt x="3390900" y="749300"/>
                  <a:pt x="3213100" y="736600"/>
                  <a:pt x="2946400" y="1003300"/>
                </a:cubicBezTo>
                <a:cubicBezTo>
                  <a:pt x="2832100" y="1117600"/>
                  <a:pt x="2679700" y="1231900"/>
                  <a:pt x="2603500" y="1257300"/>
                </a:cubicBezTo>
                <a:cubicBezTo>
                  <a:pt x="2425700" y="1308100"/>
                  <a:pt x="2197100" y="1955800"/>
                  <a:pt x="2197100" y="2400300"/>
                </a:cubicBezTo>
                <a:cubicBezTo>
                  <a:pt x="2197100" y="2578100"/>
                  <a:pt x="2400300" y="2717800"/>
                  <a:pt x="2654300" y="2717800"/>
                </a:cubicBezTo>
                <a:close/>
                <a:moveTo>
                  <a:pt x="5651500" y="8890000"/>
                </a:moveTo>
                <a:moveTo>
                  <a:pt x="3505200" y="3683000"/>
                </a:moveTo>
                <a:lnTo>
                  <a:pt x="2654300" y="3683000"/>
                </a:lnTo>
                <a:cubicBezTo>
                  <a:pt x="2400300" y="3683000"/>
                  <a:pt x="2044700" y="3835400"/>
                  <a:pt x="1866900" y="4000500"/>
                </a:cubicBezTo>
                <a:lnTo>
                  <a:pt x="1790700" y="4089400"/>
                </a:lnTo>
                <a:cubicBezTo>
                  <a:pt x="1612900" y="4267200"/>
                  <a:pt x="1447800" y="4597400"/>
                  <a:pt x="1435100" y="4838700"/>
                </a:cubicBezTo>
                <a:lnTo>
                  <a:pt x="1422400" y="5105400"/>
                </a:lnTo>
                <a:cubicBezTo>
                  <a:pt x="1409700" y="5346700"/>
                  <a:pt x="1333500" y="5740400"/>
                  <a:pt x="1257300" y="5994400"/>
                </a:cubicBezTo>
                <a:lnTo>
                  <a:pt x="1193800" y="6197600"/>
                </a:lnTo>
                <a:cubicBezTo>
                  <a:pt x="939800" y="7048500"/>
                  <a:pt x="914400" y="7327900"/>
                  <a:pt x="1079500" y="7594600"/>
                </a:cubicBezTo>
                <a:cubicBezTo>
                  <a:pt x="1155700" y="7734300"/>
                  <a:pt x="1435100" y="7861300"/>
                  <a:pt x="1689100" y="7861300"/>
                </a:cubicBezTo>
                <a:lnTo>
                  <a:pt x="2298700" y="7861300"/>
                </a:lnTo>
                <a:cubicBezTo>
                  <a:pt x="2971800" y="7861300"/>
                  <a:pt x="3479800" y="7581900"/>
                  <a:pt x="3479800" y="7213600"/>
                </a:cubicBezTo>
                <a:cubicBezTo>
                  <a:pt x="3479800" y="7035800"/>
                  <a:pt x="3568700" y="6896100"/>
                  <a:pt x="3670300" y="6896100"/>
                </a:cubicBezTo>
                <a:cubicBezTo>
                  <a:pt x="3771900" y="6896100"/>
                  <a:pt x="3898900" y="6692900"/>
                  <a:pt x="3949700" y="6438900"/>
                </a:cubicBezTo>
                <a:lnTo>
                  <a:pt x="4191000" y="5092700"/>
                </a:lnTo>
                <a:cubicBezTo>
                  <a:pt x="4241800" y="4851400"/>
                  <a:pt x="4279900" y="4559300"/>
                  <a:pt x="4279900" y="4457700"/>
                </a:cubicBezTo>
                <a:cubicBezTo>
                  <a:pt x="4279900" y="4025900"/>
                  <a:pt x="3937000" y="3683000"/>
                  <a:pt x="3505200" y="3683000"/>
                </a:cubicBezTo>
                <a:close/>
                <a:moveTo>
                  <a:pt x="4686300" y="8890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88" name="Freeform 16488"/>
          <p:cNvSpPr/>
          <p:nvPr/>
        </p:nvSpPr>
        <p:spPr>
          <a:xfrm rot="0" flipH="0" flipV="0">
            <a:off x="22243053" y="20406359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89" name="Freeform 16489"/>
          <p:cNvSpPr/>
          <p:nvPr/>
        </p:nvSpPr>
        <p:spPr>
          <a:xfrm rot="0" flipH="0" flipV="0">
            <a:off x="22307035" y="20406601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90" name="Freeform 16490"/>
          <p:cNvSpPr/>
          <p:nvPr/>
        </p:nvSpPr>
        <p:spPr>
          <a:xfrm rot="0" flipH="0" flipV="0">
            <a:off x="22367881" y="20407204"/>
            <a:ext cx="54895" cy="56464"/>
          </a:xfrm>
          <a:custGeom>
            <a:pathLst>
              <a:path w="5778500" h="5943600">
                <a:moveTo>
                  <a:pt x="2247900" y="2578100"/>
                </a:moveTo>
                <a:lnTo>
                  <a:pt x="3530600" y="2578100"/>
                </a:lnTo>
                <a:cubicBezTo>
                  <a:pt x="4292600" y="2578100"/>
                  <a:pt x="4495800" y="2413000"/>
                  <a:pt x="4495800" y="1765300"/>
                </a:cubicBezTo>
                <a:cubicBezTo>
                  <a:pt x="4495800" y="1511300"/>
                  <a:pt x="4559300" y="1295400"/>
                  <a:pt x="4648200" y="1295400"/>
                </a:cubicBezTo>
                <a:cubicBezTo>
                  <a:pt x="4737100" y="1295400"/>
                  <a:pt x="4813300" y="1003300"/>
                  <a:pt x="4813300" y="647700"/>
                </a:cubicBezTo>
                <a:cubicBezTo>
                  <a:pt x="4813300" y="292100"/>
                  <a:pt x="5029200" y="0"/>
                  <a:pt x="5295900" y="0"/>
                </a:cubicBezTo>
                <a:cubicBezTo>
                  <a:pt x="5562600" y="0"/>
                  <a:pt x="5778500" y="228600"/>
                  <a:pt x="5778500" y="482600"/>
                </a:cubicBezTo>
                <a:cubicBezTo>
                  <a:pt x="5778500" y="749300"/>
                  <a:pt x="5702300" y="965200"/>
                  <a:pt x="5613400" y="965200"/>
                </a:cubicBezTo>
                <a:cubicBezTo>
                  <a:pt x="5524500" y="965200"/>
                  <a:pt x="5448300" y="1257300"/>
                  <a:pt x="5448300" y="1612900"/>
                </a:cubicBezTo>
                <a:cubicBezTo>
                  <a:pt x="5448300" y="1968500"/>
                  <a:pt x="5384800" y="2247900"/>
                  <a:pt x="5295900" y="2247900"/>
                </a:cubicBezTo>
                <a:cubicBezTo>
                  <a:pt x="5207000" y="2247900"/>
                  <a:pt x="5130800" y="2540000"/>
                  <a:pt x="5130800" y="2895600"/>
                </a:cubicBezTo>
                <a:cubicBezTo>
                  <a:pt x="5130800" y="3251200"/>
                  <a:pt x="5054600" y="3530600"/>
                  <a:pt x="4965700" y="3530600"/>
                </a:cubicBezTo>
                <a:cubicBezTo>
                  <a:pt x="4889500" y="3530600"/>
                  <a:pt x="4813300" y="3784600"/>
                  <a:pt x="4813300" y="4102100"/>
                </a:cubicBezTo>
                <a:cubicBezTo>
                  <a:pt x="4813300" y="4406900"/>
                  <a:pt x="4737100" y="4699000"/>
                  <a:pt x="4648200" y="4762500"/>
                </a:cubicBezTo>
                <a:cubicBezTo>
                  <a:pt x="4559300" y="4813300"/>
                  <a:pt x="4495800" y="5067300"/>
                  <a:pt x="4495800" y="5321300"/>
                </a:cubicBezTo>
                <a:cubicBezTo>
                  <a:pt x="4495800" y="5727700"/>
                  <a:pt x="4318000" y="5943600"/>
                  <a:pt x="3975100" y="5943600"/>
                </a:cubicBezTo>
                <a:cubicBezTo>
                  <a:pt x="3632200" y="5943600"/>
                  <a:pt x="3530600" y="5803900"/>
                  <a:pt x="3530600" y="5334000"/>
                </a:cubicBezTo>
                <a:cubicBezTo>
                  <a:pt x="3530600" y="5054600"/>
                  <a:pt x="3594100" y="4813300"/>
                  <a:pt x="3683000" y="4813300"/>
                </a:cubicBezTo>
                <a:cubicBezTo>
                  <a:pt x="3771900" y="4813300"/>
                  <a:pt x="3848100" y="4533900"/>
                  <a:pt x="3848100" y="4178300"/>
                </a:cubicBezTo>
                <a:lnTo>
                  <a:pt x="3848100" y="4013200"/>
                </a:lnTo>
                <a:cubicBezTo>
                  <a:pt x="3848100" y="3657600"/>
                  <a:pt x="3810000" y="3340100"/>
                  <a:pt x="3771900" y="3289300"/>
                </a:cubicBezTo>
                <a:cubicBezTo>
                  <a:pt x="3721100" y="3251200"/>
                  <a:pt x="3403600" y="3213100"/>
                  <a:pt x="3048000" y="3213100"/>
                </a:cubicBezTo>
                <a:lnTo>
                  <a:pt x="2247900" y="3213100"/>
                </a:lnTo>
                <a:cubicBezTo>
                  <a:pt x="1892300" y="3213100"/>
                  <a:pt x="1600200" y="3289300"/>
                  <a:pt x="1600200" y="3378200"/>
                </a:cubicBezTo>
                <a:cubicBezTo>
                  <a:pt x="1600200" y="3467100"/>
                  <a:pt x="1536700" y="3530600"/>
                  <a:pt x="1447800" y="3530600"/>
                </a:cubicBezTo>
                <a:cubicBezTo>
                  <a:pt x="1358900" y="3530600"/>
                  <a:pt x="1282700" y="3683000"/>
                  <a:pt x="1282700" y="3860800"/>
                </a:cubicBezTo>
                <a:cubicBezTo>
                  <a:pt x="1282700" y="4038600"/>
                  <a:pt x="1206500" y="4178300"/>
                  <a:pt x="1117600" y="4178300"/>
                </a:cubicBezTo>
                <a:cubicBezTo>
                  <a:pt x="1028700" y="4178300"/>
                  <a:pt x="965200" y="4470400"/>
                  <a:pt x="965200" y="4813300"/>
                </a:cubicBezTo>
                <a:cubicBezTo>
                  <a:pt x="965200" y="5168900"/>
                  <a:pt x="889000" y="5461000"/>
                  <a:pt x="800100" y="5461000"/>
                </a:cubicBezTo>
                <a:cubicBezTo>
                  <a:pt x="711200" y="5461000"/>
                  <a:pt x="635000" y="5562600"/>
                  <a:pt x="635000" y="5702300"/>
                </a:cubicBezTo>
                <a:cubicBezTo>
                  <a:pt x="635000" y="5829300"/>
                  <a:pt x="495300" y="5943600"/>
                  <a:pt x="317500" y="5943600"/>
                </a:cubicBezTo>
                <a:cubicBezTo>
                  <a:pt x="139700" y="5943600"/>
                  <a:pt x="0" y="5651500"/>
                  <a:pt x="0" y="5295900"/>
                </a:cubicBezTo>
                <a:lnTo>
                  <a:pt x="0" y="4978400"/>
                </a:lnTo>
                <a:cubicBezTo>
                  <a:pt x="0" y="4622800"/>
                  <a:pt x="76200" y="4292600"/>
                  <a:pt x="165100" y="4241800"/>
                </a:cubicBezTo>
                <a:cubicBezTo>
                  <a:pt x="241300" y="4178300"/>
                  <a:pt x="317500" y="3937000"/>
                  <a:pt x="317500" y="3670300"/>
                </a:cubicBezTo>
                <a:cubicBezTo>
                  <a:pt x="317500" y="3416300"/>
                  <a:pt x="393700" y="3213100"/>
                  <a:pt x="482600" y="3213100"/>
                </a:cubicBezTo>
                <a:cubicBezTo>
                  <a:pt x="571500" y="3213100"/>
                  <a:pt x="635000" y="2921000"/>
                  <a:pt x="635000" y="2578100"/>
                </a:cubicBezTo>
                <a:cubicBezTo>
                  <a:pt x="635000" y="2222500"/>
                  <a:pt x="711200" y="1930400"/>
                  <a:pt x="800100" y="1930400"/>
                </a:cubicBezTo>
                <a:cubicBezTo>
                  <a:pt x="889000" y="1930400"/>
                  <a:pt x="965200" y="1638300"/>
                  <a:pt x="965200" y="1295400"/>
                </a:cubicBezTo>
                <a:cubicBezTo>
                  <a:pt x="965200" y="939800"/>
                  <a:pt x="1028700" y="647700"/>
                  <a:pt x="1117600" y="647700"/>
                </a:cubicBezTo>
                <a:cubicBezTo>
                  <a:pt x="1206500" y="647700"/>
                  <a:pt x="1282700" y="508000"/>
                  <a:pt x="1282700" y="330200"/>
                </a:cubicBezTo>
                <a:cubicBezTo>
                  <a:pt x="1282700" y="152400"/>
                  <a:pt x="1498600" y="0"/>
                  <a:pt x="1765300" y="0"/>
                </a:cubicBezTo>
                <a:cubicBezTo>
                  <a:pt x="2032000" y="0"/>
                  <a:pt x="2247900" y="152400"/>
                  <a:pt x="2247900" y="330200"/>
                </a:cubicBezTo>
                <a:cubicBezTo>
                  <a:pt x="2247900" y="508000"/>
                  <a:pt x="2171700" y="647700"/>
                  <a:pt x="2082800" y="647700"/>
                </a:cubicBezTo>
                <a:cubicBezTo>
                  <a:pt x="1993900" y="647700"/>
                  <a:pt x="1917700" y="939800"/>
                  <a:pt x="1917700" y="1295400"/>
                </a:cubicBezTo>
                <a:cubicBezTo>
                  <a:pt x="1917700" y="1638300"/>
                  <a:pt x="1854200" y="1930400"/>
                  <a:pt x="1765300" y="1930400"/>
                </a:cubicBezTo>
                <a:cubicBezTo>
                  <a:pt x="1676400" y="1930400"/>
                  <a:pt x="1600200" y="2070100"/>
                  <a:pt x="1600200" y="2247900"/>
                </a:cubicBezTo>
                <a:cubicBezTo>
                  <a:pt x="1600200" y="2425700"/>
                  <a:pt x="1892300" y="2578100"/>
                  <a:pt x="2247900" y="2578100"/>
                </a:cubicBezTo>
                <a:close/>
                <a:moveTo>
                  <a:pt x="3098800" y="6007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91" name="Freeform 16491"/>
          <p:cNvSpPr/>
          <p:nvPr/>
        </p:nvSpPr>
        <p:spPr>
          <a:xfrm rot="0" flipH="0" flipV="0">
            <a:off x="22426554" y="20406480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92" name="Freeform 16492"/>
          <p:cNvSpPr/>
          <p:nvPr/>
        </p:nvSpPr>
        <p:spPr>
          <a:xfrm rot="0" flipH="0" flipV="0">
            <a:off x="22485954" y="20406118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93" name="Rectangle 16493"/>
          <p:cNvSpPr/>
          <p:nvPr/>
        </p:nvSpPr>
        <p:spPr>
          <a:xfrm rot="0" flipH="0" flipV="0">
            <a:off x="15166973" y="20346777"/>
            <a:ext cx="2373328" cy="421424"/>
          </a:xfrm>
          <a:prstGeom prst="rect">
            <a:avLst/>
          </a:prstGeom>
        </p:spPr>
      </p:sp>
      <p:sp>
        <p:nvSpPr>
          <p:cNvPr id="16494" name="Freeform 16494"/>
          <p:cNvSpPr/>
          <p:nvPr/>
        </p:nvSpPr>
        <p:spPr>
          <a:xfrm rot="0" flipH="0" flipV="0">
            <a:off x="15179641" y="20665649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95" name="Freeform 16495"/>
          <p:cNvSpPr/>
          <p:nvPr/>
        </p:nvSpPr>
        <p:spPr>
          <a:xfrm rot="0" flipH="0" flipV="0">
            <a:off x="15223896" y="20666976"/>
            <a:ext cx="44640" cy="82524"/>
          </a:xfrm>
          <a:custGeom>
            <a:pathLst>
              <a:path w="4699000" h="8686800">
                <a:moveTo>
                  <a:pt x="1092200" y="0"/>
                </a:moveTo>
                <a:lnTo>
                  <a:pt x="4064000" y="0"/>
                </a:lnTo>
                <a:cubicBezTo>
                  <a:pt x="4584700" y="0"/>
                  <a:pt x="4699000" y="76200"/>
                  <a:pt x="4699000" y="406400"/>
                </a:cubicBezTo>
                <a:lnTo>
                  <a:pt x="4699000" y="469900"/>
                </a:lnTo>
                <a:cubicBezTo>
                  <a:pt x="4699000" y="647700"/>
                  <a:pt x="4635500" y="927100"/>
                  <a:pt x="4559300" y="1079500"/>
                </a:cubicBezTo>
                <a:lnTo>
                  <a:pt x="3594100" y="3073400"/>
                </a:lnTo>
                <a:cubicBezTo>
                  <a:pt x="3517900" y="3238500"/>
                  <a:pt x="3403600" y="3365500"/>
                  <a:pt x="3352800" y="3365500"/>
                </a:cubicBezTo>
                <a:cubicBezTo>
                  <a:pt x="3187700" y="3365500"/>
                  <a:pt x="3238500" y="3835400"/>
                  <a:pt x="3416300" y="3937000"/>
                </a:cubicBezTo>
                <a:cubicBezTo>
                  <a:pt x="3505200" y="4000500"/>
                  <a:pt x="3581400" y="4178300"/>
                  <a:pt x="3581400" y="4343400"/>
                </a:cubicBezTo>
                <a:cubicBezTo>
                  <a:pt x="3581400" y="4724400"/>
                  <a:pt x="3492500" y="4800600"/>
                  <a:pt x="3098800" y="4800600"/>
                </a:cubicBezTo>
                <a:cubicBezTo>
                  <a:pt x="2743200" y="4800600"/>
                  <a:pt x="2527300" y="4978400"/>
                  <a:pt x="2311400" y="5422900"/>
                </a:cubicBezTo>
                <a:lnTo>
                  <a:pt x="939800" y="8255000"/>
                </a:lnTo>
                <a:cubicBezTo>
                  <a:pt x="863600" y="8420100"/>
                  <a:pt x="774700" y="8572500"/>
                  <a:pt x="736600" y="8597900"/>
                </a:cubicBezTo>
                <a:cubicBezTo>
                  <a:pt x="660400" y="8686800"/>
                  <a:pt x="215900" y="8661400"/>
                  <a:pt x="127000" y="8572500"/>
                </a:cubicBezTo>
                <a:cubicBezTo>
                  <a:pt x="0" y="8458200"/>
                  <a:pt x="38100" y="8051800"/>
                  <a:pt x="190500" y="7721600"/>
                </a:cubicBezTo>
                <a:lnTo>
                  <a:pt x="1041400" y="5880100"/>
                </a:lnTo>
                <a:cubicBezTo>
                  <a:pt x="1117600" y="5715000"/>
                  <a:pt x="1244600" y="5461000"/>
                  <a:pt x="1333500" y="5321300"/>
                </a:cubicBezTo>
                <a:cubicBezTo>
                  <a:pt x="1524000" y="4991100"/>
                  <a:pt x="1524000" y="4991100"/>
                  <a:pt x="1333500" y="4864100"/>
                </a:cubicBezTo>
                <a:cubicBezTo>
                  <a:pt x="1244600" y="4813300"/>
                  <a:pt x="1168400" y="4635500"/>
                  <a:pt x="1168400" y="4470400"/>
                </a:cubicBezTo>
                <a:cubicBezTo>
                  <a:pt x="1168400" y="4102100"/>
                  <a:pt x="1244600" y="4025900"/>
                  <a:pt x="1651000" y="3949700"/>
                </a:cubicBezTo>
                <a:lnTo>
                  <a:pt x="1981200" y="3898900"/>
                </a:lnTo>
                <a:cubicBezTo>
                  <a:pt x="2197100" y="3860800"/>
                  <a:pt x="2349500" y="3746500"/>
                  <a:pt x="2438400" y="3543300"/>
                </a:cubicBezTo>
                <a:lnTo>
                  <a:pt x="3429000" y="1536700"/>
                </a:lnTo>
                <a:cubicBezTo>
                  <a:pt x="3657600" y="1066800"/>
                  <a:pt x="3594100" y="952500"/>
                  <a:pt x="3098800" y="952500"/>
                </a:cubicBezTo>
                <a:lnTo>
                  <a:pt x="850900" y="952500"/>
                </a:lnTo>
                <a:cubicBezTo>
                  <a:pt x="533400" y="952500"/>
                  <a:pt x="368300" y="749300"/>
                  <a:pt x="368300" y="355600"/>
                </a:cubicBezTo>
                <a:cubicBezTo>
                  <a:pt x="368300" y="241300"/>
                  <a:pt x="457200" y="114300"/>
                  <a:pt x="571500" y="76200"/>
                </a:cubicBezTo>
                <a:cubicBezTo>
                  <a:pt x="673100" y="25400"/>
                  <a:pt x="914400" y="0"/>
                  <a:pt x="1092200" y="0"/>
                </a:cubicBezTo>
                <a:close/>
                <a:moveTo>
                  <a:pt x="7112000" y="8661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96" name="Freeform 16496"/>
          <p:cNvSpPr/>
          <p:nvPr/>
        </p:nvSpPr>
        <p:spPr>
          <a:xfrm rot="0" flipH="0" flipV="0">
            <a:off x="15340717" y="20545246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97" name="Freeform 16497"/>
          <p:cNvSpPr/>
          <p:nvPr/>
        </p:nvSpPr>
        <p:spPr>
          <a:xfrm rot="0" flipH="0" flipV="0">
            <a:off x="15405928" y="20544281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98" name="Freeform 16498"/>
          <p:cNvSpPr/>
          <p:nvPr/>
        </p:nvSpPr>
        <p:spPr>
          <a:xfrm rot="0" flipH="0" flipV="0">
            <a:off x="15464385" y="20544281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499" name="Freeform 16499"/>
          <p:cNvSpPr/>
          <p:nvPr/>
        </p:nvSpPr>
        <p:spPr>
          <a:xfrm rot="0" flipH="0" flipV="0">
            <a:off x="15525736" y="20528114"/>
            <a:ext cx="66719" cy="100622"/>
          </a:xfrm>
          <a:custGeom>
            <a:pathLst>
              <a:path w="7023100" h="10591800">
                <a:moveTo>
                  <a:pt x="6464300" y="5156200"/>
                </a:moveTo>
                <a:lnTo>
                  <a:pt x="5892800" y="6807200"/>
                </a:lnTo>
                <a:cubicBezTo>
                  <a:pt x="5638800" y="7518400"/>
                  <a:pt x="5422900" y="7683500"/>
                  <a:pt x="4559300" y="7810500"/>
                </a:cubicBezTo>
                <a:lnTo>
                  <a:pt x="3810000" y="7912100"/>
                </a:lnTo>
                <a:cubicBezTo>
                  <a:pt x="3403600" y="7975600"/>
                  <a:pt x="3124200" y="8229600"/>
                  <a:pt x="3022600" y="8610600"/>
                </a:cubicBezTo>
                <a:lnTo>
                  <a:pt x="2743200" y="9766300"/>
                </a:lnTo>
                <a:cubicBezTo>
                  <a:pt x="2565400" y="10464800"/>
                  <a:pt x="2476500" y="10591800"/>
                  <a:pt x="2133600" y="10591800"/>
                </a:cubicBezTo>
                <a:cubicBezTo>
                  <a:pt x="1993900" y="10591800"/>
                  <a:pt x="1892300" y="10299700"/>
                  <a:pt x="1892300" y="9956800"/>
                </a:cubicBezTo>
                <a:lnTo>
                  <a:pt x="1892300" y="9626600"/>
                </a:lnTo>
                <a:cubicBezTo>
                  <a:pt x="1892300" y="9271000"/>
                  <a:pt x="1968500" y="8940800"/>
                  <a:pt x="2057400" y="8890000"/>
                </a:cubicBezTo>
                <a:cubicBezTo>
                  <a:pt x="2146300" y="8839200"/>
                  <a:pt x="2209800" y="8585200"/>
                  <a:pt x="2209800" y="8331200"/>
                </a:cubicBezTo>
                <a:cubicBezTo>
                  <a:pt x="2209800" y="8077200"/>
                  <a:pt x="1930400" y="7810500"/>
                  <a:pt x="1587500" y="7734300"/>
                </a:cubicBezTo>
                <a:lnTo>
                  <a:pt x="1231900" y="7658100"/>
                </a:lnTo>
                <a:cubicBezTo>
                  <a:pt x="393700" y="7480300"/>
                  <a:pt x="0" y="6527800"/>
                  <a:pt x="266700" y="5334000"/>
                </a:cubicBezTo>
                <a:lnTo>
                  <a:pt x="444500" y="4533900"/>
                </a:lnTo>
                <a:cubicBezTo>
                  <a:pt x="508000" y="4191000"/>
                  <a:pt x="698500" y="3683000"/>
                  <a:pt x="850900" y="3378200"/>
                </a:cubicBezTo>
                <a:lnTo>
                  <a:pt x="1028700" y="3022600"/>
                </a:lnTo>
                <a:cubicBezTo>
                  <a:pt x="1358900" y="2374900"/>
                  <a:pt x="1981200" y="1968500"/>
                  <a:pt x="2857500" y="1816100"/>
                </a:cubicBezTo>
                <a:lnTo>
                  <a:pt x="3340100" y="1727200"/>
                </a:lnTo>
                <a:cubicBezTo>
                  <a:pt x="4102100" y="1600200"/>
                  <a:pt x="4102100" y="1600200"/>
                  <a:pt x="4292600" y="825500"/>
                </a:cubicBezTo>
                <a:lnTo>
                  <a:pt x="4305300" y="787400"/>
                </a:lnTo>
                <a:cubicBezTo>
                  <a:pt x="4483100" y="76200"/>
                  <a:pt x="4533900" y="0"/>
                  <a:pt x="4864100" y="0"/>
                </a:cubicBezTo>
                <a:cubicBezTo>
                  <a:pt x="4991100" y="0"/>
                  <a:pt x="5105400" y="292100"/>
                  <a:pt x="5105400" y="647700"/>
                </a:cubicBezTo>
                <a:lnTo>
                  <a:pt x="5105400" y="1130300"/>
                </a:lnTo>
                <a:cubicBezTo>
                  <a:pt x="5105400" y="1485900"/>
                  <a:pt x="5372100" y="1866900"/>
                  <a:pt x="5715000" y="1981200"/>
                </a:cubicBezTo>
                <a:lnTo>
                  <a:pt x="5943600" y="2057400"/>
                </a:lnTo>
                <a:cubicBezTo>
                  <a:pt x="6781800" y="2336800"/>
                  <a:pt x="7023100" y="2628900"/>
                  <a:pt x="7023100" y="3378200"/>
                </a:cubicBezTo>
                <a:lnTo>
                  <a:pt x="7023100" y="3695700"/>
                </a:lnTo>
                <a:cubicBezTo>
                  <a:pt x="7023100" y="4051300"/>
                  <a:pt x="6946900" y="4381500"/>
                  <a:pt x="6858000" y="4445000"/>
                </a:cubicBezTo>
                <a:cubicBezTo>
                  <a:pt x="6756400" y="4495800"/>
                  <a:pt x="6591300" y="4826000"/>
                  <a:pt x="6464300" y="5156200"/>
                </a:cubicBezTo>
                <a:close/>
                <a:moveTo>
                  <a:pt x="2286000" y="7797800"/>
                </a:moveTo>
                <a:moveTo>
                  <a:pt x="3492500" y="3556000"/>
                </a:moveTo>
                <a:lnTo>
                  <a:pt x="3492500" y="3187700"/>
                </a:lnTo>
                <a:cubicBezTo>
                  <a:pt x="3492500" y="2933700"/>
                  <a:pt x="3327400" y="2730500"/>
                  <a:pt x="3136900" y="2730500"/>
                </a:cubicBezTo>
                <a:cubicBezTo>
                  <a:pt x="2527300" y="2730500"/>
                  <a:pt x="2159000" y="2882900"/>
                  <a:pt x="1879600" y="3263900"/>
                </a:cubicBezTo>
                <a:lnTo>
                  <a:pt x="1752600" y="3454400"/>
                </a:lnTo>
                <a:cubicBezTo>
                  <a:pt x="1600200" y="3657600"/>
                  <a:pt x="1473200" y="4000500"/>
                  <a:pt x="1447800" y="4216400"/>
                </a:cubicBezTo>
                <a:lnTo>
                  <a:pt x="1447800" y="4343400"/>
                </a:lnTo>
                <a:cubicBezTo>
                  <a:pt x="1422400" y="4559300"/>
                  <a:pt x="1358900" y="4953000"/>
                  <a:pt x="1282700" y="5207000"/>
                </a:cubicBezTo>
                <a:lnTo>
                  <a:pt x="1219200" y="5473700"/>
                </a:lnTo>
                <a:cubicBezTo>
                  <a:pt x="1143000" y="5727700"/>
                  <a:pt x="1054100" y="5981700"/>
                  <a:pt x="1003300" y="6019800"/>
                </a:cubicBezTo>
                <a:cubicBezTo>
                  <a:pt x="850900" y="6172200"/>
                  <a:pt x="939800" y="6426200"/>
                  <a:pt x="1244600" y="6743700"/>
                </a:cubicBezTo>
                <a:cubicBezTo>
                  <a:pt x="1422400" y="6921500"/>
                  <a:pt x="1778000" y="7061200"/>
                  <a:pt x="2032000" y="7061200"/>
                </a:cubicBezTo>
                <a:lnTo>
                  <a:pt x="2120900" y="7061200"/>
                </a:lnTo>
                <a:cubicBezTo>
                  <a:pt x="2578100" y="7061200"/>
                  <a:pt x="2832100" y="6718300"/>
                  <a:pt x="2946400" y="5930900"/>
                </a:cubicBezTo>
                <a:lnTo>
                  <a:pt x="2959100" y="5880100"/>
                </a:lnTo>
                <a:cubicBezTo>
                  <a:pt x="2984500" y="5651500"/>
                  <a:pt x="3009900" y="5435600"/>
                  <a:pt x="3009900" y="5422900"/>
                </a:cubicBezTo>
                <a:cubicBezTo>
                  <a:pt x="3009900" y="5397500"/>
                  <a:pt x="3073400" y="5168900"/>
                  <a:pt x="3136900" y="4902200"/>
                </a:cubicBezTo>
                <a:lnTo>
                  <a:pt x="3213100" y="4648200"/>
                </a:lnTo>
                <a:cubicBezTo>
                  <a:pt x="3276600" y="4381500"/>
                  <a:pt x="3365500" y="4140200"/>
                  <a:pt x="3416300" y="4089400"/>
                </a:cubicBezTo>
                <a:cubicBezTo>
                  <a:pt x="3454400" y="4051300"/>
                  <a:pt x="3492500" y="3810000"/>
                  <a:pt x="3492500" y="3556000"/>
                </a:cubicBezTo>
                <a:close/>
                <a:moveTo>
                  <a:pt x="3886200" y="7797800"/>
                </a:moveTo>
                <a:moveTo>
                  <a:pt x="6057900" y="4203700"/>
                </a:moveTo>
                <a:lnTo>
                  <a:pt x="6057900" y="3505200"/>
                </a:lnTo>
                <a:cubicBezTo>
                  <a:pt x="6057900" y="2933700"/>
                  <a:pt x="5867400" y="2730500"/>
                  <a:pt x="5283200" y="2730500"/>
                </a:cubicBezTo>
                <a:lnTo>
                  <a:pt x="5080000" y="2730500"/>
                </a:lnTo>
                <a:cubicBezTo>
                  <a:pt x="4533900" y="2730500"/>
                  <a:pt x="4521200" y="2730500"/>
                  <a:pt x="4381500" y="3302000"/>
                </a:cubicBezTo>
                <a:lnTo>
                  <a:pt x="3771900" y="5816600"/>
                </a:lnTo>
                <a:cubicBezTo>
                  <a:pt x="3708400" y="6057900"/>
                  <a:pt x="3619500" y="6299200"/>
                  <a:pt x="3581400" y="6337300"/>
                </a:cubicBezTo>
                <a:cubicBezTo>
                  <a:pt x="3530600" y="6388100"/>
                  <a:pt x="3492500" y="6527800"/>
                  <a:pt x="3492500" y="6667500"/>
                </a:cubicBezTo>
                <a:cubicBezTo>
                  <a:pt x="3492500" y="6985000"/>
                  <a:pt x="3594100" y="7061200"/>
                  <a:pt x="4013200" y="7061200"/>
                </a:cubicBezTo>
                <a:cubicBezTo>
                  <a:pt x="4978400" y="7061200"/>
                  <a:pt x="5664200" y="6388100"/>
                  <a:pt x="5829300" y="5295900"/>
                </a:cubicBezTo>
                <a:lnTo>
                  <a:pt x="5842000" y="5232400"/>
                </a:lnTo>
                <a:cubicBezTo>
                  <a:pt x="5880100" y="5003800"/>
                  <a:pt x="5943600" y="4775200"/>
                  <a:pt x="5981700" y="4737100"/>
                </a:cubicBezTo>
                <a:cubicBezTo>
                  <a:pt x="6032500" y="4699000"/>
                  <a:pt x="6057900" y="4457700"/>
                  <a:pt x="6057900" y="4203700"/>
                </a:cubicBezTo>
                <a:close/>
                <a:moveTo>
                  <a:pt x="3238500" y="7797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00" name="Freeform 16500"/>
          <p:cNvSpPr/>
          <p:nvPr/>
        </p:nvSpPr>
        <p:spPr>
          <a:xfrm rot="0" flipH="0" flipV="0">
            <a:off x="15602651" y="20519669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01" name="Freeform 16501"/>
          <p:cNvSpPr/>
          <p:nvPr/>
        </p:nvSpPr>
        <p:spPr>
          <a:xfrm rot="0" flipH="0" flipV="0">
            <a:off x="15641863" y="20544040"/>
            <a:ext cx="52362" cy="70097"/>
          </a:xfrm>
          <a:custGeom>
            <a:pathLst>
              <a:path w="5511800" h="7378700">
                <a:moveTo>
                  <a:pt x="3594100" y="6096000"/>
                </a:moveTo>
                <a:lnTo>
                  <a:pt x="1346200" y="6096000"/>
                </a:lnTo>
                <a:cubicBezTo>
                  <a:pt x="1168400" y="6096000"/>
                  <a:pt x="901700" y="6045200"/>
                  <a:pt x="736600" y="5981700"/>
                </a:cubicBezTo>
                <a:lnTo>
                  <a:pt x="685800" y="5956300"/>
                </a:lnTo>
                <a:cubicBezTo>
                  <a:pt x="533400" y="5892800"/>
                  <a:pt x="342900" y="5676900"/>
                  <a:pt x="266700" y="5486400"/>
                </a:cubicBezTo>
                <a:lnTo>
                  <a:pt x="203200" y="5372100"/>
                </a:lnTo>
                <a:cubicBezTo>
                  <a:pt x="0" y="4889500"/>
                  <a:pt x="12700" y="4254500"/>
                  <a:pt x="228600" y="3898900"/>
                </a:cubicBezTo>
                <a:cubicBezTo>
                  <a:pt x="330200" y="3746500"/>
                  <a:pt x="444500" y="3467100"/>
                  <a:pt x="482600" y="3289300"/>
                </a:cubicBezTo>
                <a:lnTo>
                  <a:pt x="774700" y="2171700"/>
                </a:lnTo>
                <a:cubicBezTo>
                  <a:pt x="825500" y="1993900"/>
                  <a:pt x="863600" y="1727200"/>
                  <a:pt x="863600" y="1562100"/>
                </a:cubicBezTo>
                <a:cubicBezTo>
                  <a:pt x="863600" y="1409700"/>
                  <a:pt x="901700" y="1155700"/>
                  <a:pt x="952500" y="1003300"/>
                </a:cubicBezTo>
                <a:lnTo>
                  <a:pt x="1066800" y="673100"/>
                </a:lnTo>
                <a:cubicBezTo>
                  <a:pt x="1117600" y="520700"/>
                  <a:pt x="1193800" y="304800"/>
                  <a:pt x="1219200" y="203200"/>
                </a:cubicBezTo>
                <a:cubicBezTo>
                  <a:pt x="1257300" y="88900"/>
                  <a:pt x="1409700" y="0"/>
                  <a:pt x="1549400" y="0"/>
                </a:cubicBezTo>
                <a:cubicBezTo>
                  <a:pt x="1701800" y="0"/>
                  <a:pt x="1866900" y="88900"/>
                  <a:pt x="1905000" y="203200"/>
                </a:cubicBezTo>
                <a:cubicBezTo>
                  <a:pt x="2006600" y="444500"/>
                  <a:pt x="2006600" y="558800"/>
                  <a:pt x="1917700" y="952500"/>
                </a:cubicBezTo>
                <a:lnTo>
                  <a:pt x="1333500" y="3543300"/>
                </a:lnTo>
                <a:cubicBezTo>
                  <a:pt x="1295400" y="3708400"/>
                  <a:pt x="1206500" y="3848100"/>
                  <a:pt x="1143000" y="3848100"/>
                </a:cubicBezTo>
                <a:cubicBezTo>
                  <a:pt x="1079500" y="3848100"/>
                  <a:pt x="1028700" y="4000500"/>
                  <a:pt x="1028700" y="4178300"/>
                </a:cubicBezTo>
                <a:lnTo>
                  <a:pt x="1028700" y="4648200"/>
                </a:lnTo>
                <a:cubicBezTo>
                  <a:pt x="1028700" y="5029200"/>
                  <a:pt x="1092200" y="5105400"/>
                  <a:pt x="1460500" y="5219700"/>
                </a:cubicBezTo>
                <a:cubicBezTo>
                  <a:pt x="1612900" y="5257800"/>
                  <a:pt x="1892300" y="5295900"/>
                  <a:pt x="2070100" y="5295900"/>
                </a:cubicBezTo>
                <a:lnTo>
                  <a:pt x="2946400" y="5295900"/>
                </a:lnTo>
                <a:cubicBezTo>
                  <a:pt x="3454400" y="5295900"/>
                  <a:pt x="3746500" y="4864100"/>
                  <a:pt x="3746500" y="4127500"/>
                </a:cubicBezTo>
                <a:cubicBezTo>
                  <a:pt x="3746500" y="3975100"/>
                  <a:pt x="3784600" y="3721100"/>
                  <a:pt x="3835400" y="3543300"/>
                </a:cubicBezTo>
                <a:lnTo>
                  <a:pt x="4597400" y="850900"/>
                </a:lnTo>
                <a:cubicBezTo>
                  <a:pt x="4724400" y="355600"/>
                  <a:pt x="4978400" y="0"/>
                  <a:pt x="5168900" y="0"/>
                </a:cubicBezTo>
                <a:cubicBezTo>
                  <a:pt x="5270500" y="0"/>
                  <a:pt x="5397500" y="38100"/>
                  <a:pt x="5435600" y="76200"/>
                </a:cubicBezTo>
                <a:cubicBezTo>
                  <a:pt x="5486400" y="127000"/>
                  <a:pt x="5511800" y="304800"/>
                  <a:pt x="5511800" y="482600"/>
                </a:cubicBezTo>
                <a:lnTo>
                  <a:pt x="5511800" y="965200"/>
                </a:lnTo>
                <a:cubicBezTo>
                  <a:pt x="5511800" y="1143000"/>
                  <a:pt x="5473700" y="1422400"/>
                  <a:pt x="5422900" y="1600200"/>
                </a:cubicBezTo>
                <a:lnTo>
                  <a:pt x="4495800" y="4584700"/>
                </a:lnTo>
                <a:cubicBezTo>
                  <a:pt x="4368800" y="4953000"/>
                  <a:pt x="4368800" y="4953000"/>
                  <a:pt x="4635500" y="5194300"/>
                </a:cubicBezTo>
                <a:lnTo>
                  <a:pt x="4800600" y="5334000"/>
                </a:lnTo>
                <a:cubicBezTo>
                  <a:pt x="4927600" y="5461000"/>
                  <a:pt x="5029200" y="5702300"/>
                  <a:pt x="5029200" y="5880100"/>
                </a:cubicBezTo>
                <a:lnTo>
                  <a:pt x="5029200" y="6096000"/>
                </a:lnTo>
                <a:cubicBezTo>
                  <a:pt x="5029200" y="6273800"/>
                  <a:pt x="4978400" y="6553200"/>
                  <a:pt x="4914900" y="6718300"/>
                </a:cubicBezTo>
                <a:lnTo>
                  <a:pt x="4762500" y="7086600"/>
                </a:lnTo>
                <a:cubicBezTo>
                  <a:pt x="4686300" y="7251700"/>
                  <a:pt x="4546600" y="7378700"/>
                  <a:pt x="4432300" y="7378700"/>
                </a:cubicBezTo>
                <a:cubicBezTo>
                  <a:pt x="4140200" y="7378700"/>
                  <a:pt x="3911600" y="7099300"/>
                  <a:pt x="3911600" y="6743700"/>
                </a:cubicBezTo>
                <a:lnTo>
                  <a:pt x="3911600" y="6413500"/>
                </a:lnTo>
                <a:cubicBezTo>
                  <a:pt x="3911600" y="6146800"/>
                  <a:pt x="3873500" y="6096000"/>
                  <a:pt x="3594100" y="6096000"/>
                </a:cubicBezTo>
                <a:close/>
                <a:moveTo>
                  <a:pt x="-406400" y="6121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02" name="Freeform 16502"/>
          <p:cNvSpPr/>
          <p:nvPr/>
        </p:nvSpPr>
        <p:spPr>
          <a:xfrm rot="0" flipH="0" flipV="0">
            <a:off x="15709450" y="20520634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03" name="Freeform 16503"/>
          <p:cNvSpPr/>
          <p:nvPr/>
        </p:nvSpPr>
        <p:spPr>
          <a:xfrm rot="0" flipH="0" flipV="0">
            <a:off x="15736951" y="20544040"/>
            <a:ext cx="51879" cy="57912"/>
          </a:xfrm>
          <a:custGeom>
            <a:pathLst>
              <a:path w="5461000" h="6096000">
                <a:moveTo>
                  <a:pt x="5003800" y="965200"/>
                </a:moveTo>
                <a:lnTo>
                  <a:pt x="2387600" y="965200"/>
                </a:lnTo>
                <a:cubicBezTo>
                  <a:pt x="1816100" y="965200"/>
                  <a:pt x="1612900" y="1168400"/>
                  <a:pt x="1612900" y="1739900"/>
                </a:cubicBezTo>
                <a:lnTo>
                  <a:pt x="1612900" y="2120900"/>
                </a:lnTo>
                <a:cubicBezTo>
                  <a:pt x="1612900" y="2476500"/>
                  <a:pt x="1701800" y="2578100"/>
                  <a:pt x="2070100" y="2578100"/>
                </a:cubicBezTo>
                <a:lnTo>
                  <a:pt x="3403600" y="2578100"/>
                </a:lnTo>
                <a:cubicBezTo>
                  <a:pt x="3695700" y="2578100"/>
                  <a:pt x="3860800" y="2730500"/>
                  <a:pt x="3860800" y="3022600"/>
                </a:cubicBezTo>
                <a:lnTo>
                  <a:pt x="3860800" y="3086100"/>
                </a:lnTo>
                <a:cubicBezTo>
                  <a:pt x="3860800" y="3378200"/>
                  <a:pt x="3708400" y="3530600"/>
                  <a:pt x="3403600" y="3530600"/>
                </a:cubicBezTo>
                <a:lnTo>
                  <a:pt x="1422400" y="3530600"/>
                </a:lnTo>
                <a:cubicBezTo>
                  <a:pt x="1016000" y="3530600"/>
                  <a:pt x="965200" y="3581400"/>
                  <a:pt x="965200" y="3987800"/>
                </a:cubicBezTo>
                <a:lnTo>
                  <a:pt x="965200" y="4686300"/>
                </a:lnTo>
                <a:cubicBezTo>
                  <a:pt x="965200" y="5092700"/>
                  <a:pt x="1016000" y="5143500"/>
                  <a:pt x="1422400" y="5143500"/>
                </a:cubicBezTo>
                <a:lnTo>
                  <a:pt x="3238500" y="5143500"/>
                </a:lnTo>
                <a:cubicBezTo>
                  <a:pt x="3848100" y="5143500"/>
                  <a:pt x="4178300" y="5359400"/>
                  <a:pt x="4178300" y="5765800"/>
                </a:cubicBezTo>
                <a:cubicBezTo>
                  <a:pt x="4178300" y="5956300"/>
                  <a:pt x="3975100" y="6096000"/>
                  <a:pt x="3721100" y="6096000"/>
                </a:cubicBezTo>
                <a:lnTo>
                  <a:pt x="1104900" y="6096000"/>
                </a:lnTo>
                <a:cubicBezTo>
                  <a:pt x="850900" y="6096000"/>
                  <a:pt x="520700" y="5943600"/>
                  <a:pt x="368300" y="5740400"/>
                </a:cubicBezTo>
                <a:lnTo>
                  <a:pt x="292100" y="5651500"/>
                </a:lnTo>
                <a:cubicBezTo>
                  <a:pt x="139700" y="5461000"/>
                  <a:pt x="0" y="5092700"/>
                  <a:pt x="0" y="4838700"/>
                </a:cubicBezTo>
                <a:lnTo>
                  <a:pt x="0" y="4318000"/>
                </a:lnTo>
                <a:cubicBezTo>
                  <a:pt x="0" y="4064000"/>
                  <a:pt x="76200" y="3860800"/>
                  <a:pt x="165100" y="3860800"/>
                </a:cubicBezTo>
                <a:cubicBezTo>
                  <a:pt x="254000" y="3860800"/>
                  <a:pt x="330200" y="3644900"/>
                  <a:pt x="330200" y="3403600"/>
                </a:cubicBezTo>
                <a:lnTo>
                  <a:pt x="330200" y="3022600"/>
                </a:lnTo>
                <a:cubicBezTo>
                  <a:pt x="330200" y="2781300"/>
                  <a:pt x="393700" y="2578100"/>
                  <a:pt x="482600" y="2578100"/>
                </a:cubicBezTo>
                <a:cubicBezTo>
                  <a:pt x="571500" y="2578100"/>
                  <a:pt x="647700" y="2362200"/>
                  <a:pt x="647700" y="2120900"/>
                </a:cubicBezTo>
                <a:lnTo>
                  <a:pt x="647700" y="2070100"/>
                </a:lnTo>
                <a:cubicBezTo>
                  <a:pt x="647700" y="1816100"/>
                  <a:pt x="723900" y="1612900"/>
                  <a:pt x="812800" y="1612900"/>
                </a:cubicBezTo>
                <a:cubicBezTo>
                  <a:pt x="901700" y="1612900"/>
                  <a:pt x="965200" y="1460500"/>
                  <a:pt x="965200" y="1295400"/>
                </a:cubicBezTo>
                <a:cubicBezTo>
                  <a:pt x="965200" y="1117600"/>
                  <a:pt x="1117600" y="838200"/>
                  <a:pt x="1308100" y="673100"/>
                </a:cubicBezTo>
                <a:lnTo>
                  <a:pt x="1727200" y="304800"/>
                </a:lnTo>
                <a:cubicBezTo>
                  <a:pt x="1917700" y="139700"/>
                  <a:pt x="2273300" y="0"/>
                  <a:pt x="2514600" y="0"/>
                </a:cubicBezTo>
                <a:lnTo>
                  <a:pt x="5003800" y="0"/>
                </a:lnTo>
                <a:cubicBezTo>
                  <a:pt x="5308600" y="0"/>
                  <a:pt x="5461000" y="152400"/>
                  <a:pt x="5461000" y="457200"/>
                </a:cubicBezTo>
                <a:lnTo>
                  <a:pt x="5461000" y="508000"/>
                </a:lnTo>
                <a:cubicBezTo>
                  <a:pt x="5461000" y="825500"/>
                  <a:pt x="5308600" y="965200"/>
                  <a:pt x="5003800" y="965200"/>
                </a:cubicBezTo>
                <a:close/>
                <a:moveTo>
                  <a:pt x="4648200" y="6121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04" name="Freeform 16504"/>
          <p:cNvSpPr/>
          <p:nvPr/>
        </p:nvSpPr>
        <p:spPr>
          <a:xfrm rot="0" flipH="0" flipV="0">
            <a:off x="15793595" y="2054452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05" name="Freeform 16505"/>
          <p:cNvSpPr/>
          <p:nvPr/>
        </p:nvSpPr>
        <p:spPr>
          <a:xfrm rot="0" flipH="0" flipV="0">
            <a:off x="15855066" y="20544281"/>
            <a:ext cx="70459" cy="57912"/>
          </a:xfrm>
          <a:custGeom>
            <a:pathLst>
              <a:path w="7416800" h="6096000">
                <a:moveTo>
                  <a:pt x="2108200" y="0"/>
                </a:moveTo>
                <a:lnTo>
                  <a:pt x="5499100" y="0"/>
                </a:lnTo>
                <a:cubicBezTo>
                  <a:pt x="6477000" y="0"/>
                  <a:pt x="6959600" y="330200"/>
                  <a:pt x="7213600" y="1168400"/>
                </a:cubicBezTo>
                <a:cubicBezTo>
                  <a:pt x="7416800" y="1790700"/>
                  <a:pt x="7416800" y="1790700"/>
                  <a:pt x="7137400" y="2781300"/>
                </a:cubicBezTo>
                <a:lnTo>
                  <a:pt x="6667500" y="4521200"/>
                </a:lnTo>
                <a:cubicBezTo>
                  <a:pt x="6248400" y="6057900"/>
                  <a:pt x="6223000" y="6096000"/>
                  <a:pt x="5676900" y="6096000"/>
                </a:cubicBezTo>
                <a:cubicBezTo>
                  <a:pt x="5372100" y="6096000"/>
                  <a:pt x="5130800" y="5956300"/>
                  <a:pt x="5130800" y="5778500"/>
                </a:cubicBezTo>
                <a:cubicBezTo>
                  <a:pt x="5130800" y="5600700"/>
                  <a:pt x="5232400" y="5054600"/>
                  <a:pt x="5346700" y="4572000"/>
                </a:cubicBezTo>
                <a:lnTo>
                  <a:pt x="5791200" y="2806700"/>
                </a:lnTo>
                <a:cubicBezTo>
                  <a:pt x="5918200" y="2324100"/>
                  <a:pt x="6108700" y="1930400"/>
                  <a:pt x="6210300" y="1930400"/>
                </a:cubicBezTo>
                <a:cubicBezTo>
                  <a:pt x="6451600" y="1930400"/>
                  <a:pt x="6477000" y="1346200"/>
                  <a:pt x="6248400" y="1117600"/>
                </a:cubicBezTo>
                <a:cubicBezTo>
                  <a:pt x="6159500" y="1028700"/>
                  <a:pt x="5803900" y="965200"/>
                  <a:pt x="5448300" y="965200"/>
                </a:cubicBezTo>
                <a:cubicBezTo>
                  <a:pt x="5092700" y="965200"/>
                  <a:pt x="4737100" y="1308100"/>
                  <a:pt x="4660900" y="1727200"/>
                </a:cubicBezTo>
                <a:cubicBezTo>
                  <a:pt x="4572000" y="2146300"/>
                  <a:pt x="4394200" y="2882900"/>
                  <a:pt x="4267200" y="3352800"/>
                </a:cubicBezTo>
                <a:lnTo>
                  <a:pt x="3835400" y="4864100"/>
                </a:lnTo>
                <a:cubicBezTo>
                  <a:pt x="3556000" y="5829300"/>
                  <a:pt x="3352800" y="6096000"/>
                  <a:pt x="2882900" y="6096000"/>
                </a:cubicBezTo>
                <a:cubicBezTo>
                  <a:pt x="2705100" y="6096000"/>
                  <a:pt x="2565400" y="5880100"/>
                  <a:pt x="2565400" y="5613400"/>
                </a:cubicBezTo>
                <a:cubicBezTo>
                  <a:pt x="2565400" y="5346700"/>
                  <a:pt x="2654300" y="4737100"/>
                  <a:pt x="2781300" y="4241800"/>
                </a:cubicBezTo>
                <a:lnTo>
                  <a:pt x="3200400" y="2489200"/>
                </a:lnTo>
                <a:cubicBezTo>
                  <a:pt x="3314700" y="2006600"/>
                  <a:pt x="3505200" y="1600200"/>
                  <a:pt x="3632200" y="1600200"/>
                </a:cubicBezTo>
                <a:cubicBezTo>
                  <a:pt x="3746500" y="1600200"/>
                  <a:pt x="3848100" y="1460500"/>
                  <a:pt x="3848100" y="1282700"/>
                </a:cubicBezTo>
                <a:cubicBezTo>
                  <a:pt x="3848100" y="1104900"/>
                  <a:pt x="3441700" y="965200"/>
                  <a:pt x="2933700" y="965200"/>
                </a:cubicBezTo>
                <a:lnTo>
                  <a:pt x="2832100" y="965200"/>
                </a:lnTo>
                <a:cubicBezTo>
                  <a:pt x="2336800" y="965200"/>
                  <a:pt x="1917700" y="1181100"/>
                  <a:pt x="1917700" y="1447800"/>
                </a:cubicBezTo>
                <a:cubicBezTo>
                  <a:pt x="1917700" y="1714500"/>
                  <a:pt x="1816100" y="2311400"/>
                  <a:pt x="1689100" y="2781300"/>
                </a:cubicBezTo>
                <a:lnTo>
                  <a:pt x="1219200" y="4521200"/>
                </a:lnTo>
                <a:cubicBezTo>
                  <a:pt x="800100" y="6032500"/>
                  <a:pt x="774700" y="6096000"/>
                  <a:pt x="381000" y="6096000"/>
                </a:cubicBezTo>
                <a:cubicBezTo>
                  <a:pt x="165100" y="6096000"/>
                  <a:pt x="0" y="5740400"/>
                  <a:pt x="0" y="5295900"/>
                </a:cubicBezTo>
                <a:cubicBezTo>
                  <a:pt x="0" y="4851400"/>
                  <a:pt x="101600" y="4089400"/>
                  <a:pt x="228600" y="3606800"/>
                </a:cubicBezTo>
                <a:lnTo>
                  <a:pt x="952500" y="876300"/>
                </a:lnTo>
                <a:cubicBezTo>
                  <a:pt x="1168400" y="63500"/>
                  <a:pt x="1257300" y="0"/>
                  <a:pt x="2108200" y="0"/>
                </a:cubicBezTo>
                <a:close/>
                <a:moveTo>
                  <a:pt x="57404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06" name="Freeform 16506"/>
          <p:cNvSpPr/>
          <p:nvPr/>
        </p:nvSpPr>
        <p:spPr>
          <a:xfrm rot="0" flipH="0" flipV="0">
            <a:off x="15933306" y="2054416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07" name="Freeform 16507"/>
          <p:cNvSpPr/>
          <p:nvPr/>
        </p:nvSpPr>
        <p:spPr>
          <a:xfrm rot="0" flipH="0" flipV="0">
            <a:off x="16053270" y="20544161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08" name="Freeform 16508"/>
          <p:cNvSpPr/>
          <p:nvPr/>
        </p:nvSpPr>
        <p:spPr>
          <a:xfrm rot="0" flipH="0" flipV="0">
            <a:off x="16110974" y="2054416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09" name="Freeform 16509"/>
          <p:cNvSpPr/>
          <p:nvPr/>
        </p:nvSpPr>
        <p:spPr>
          <a:xfrm rot="0" flipH="0" flipV="0">
            <a:off x="16177726" y="20544764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10" name="Freeform 16510"/>
          <p:cNvSpPr/>
          <p:nvPr/>
        </p:nvSpPr>
        <p:spPr>
          <a:xfrm rot="0" flipH="0" flipV="0">
            <a:off x="16240256" y="2054416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11" name="Freeform 16511"/>
          <p:cNvSpPr/>
          <p:nvPr/>
        </p:nvSpPr>
        <p:spPr>
          <a:xfrm rot="0" flipH="0" flipV="0">
            <a:off x="16308456" y="20544040"/>
            <a:ext cx="45605" cy="57912"/>
          </a:xfrm>
          <a:custGeom>
            <a:pathLst>
              <a:path w="4800600" h="6096000">
                <a:moveTo>
                  <a:pt x="2882900" y="6096000"/>
                </a:moveTo>
                <a:lnTo>
                  <a:pt x="1219200" y="6096000"/>
                </a:lnTo>
                <a:cubicBezTo>
                  <a:pt x="965200" y="6096000"/>
                  <a:pt x="660400" y="5956300"/>
                  <a:pt x="533400" y="5791200"/>
                </a:cubicBezTo>
                <a:cubicBezTo>
                  <a:pt x="88900" y="5207000"/>
                  <a:pt x="0" y="4559300"/>
                  <a:pt x="266700" y="3746500"/>
                </a:cubicBezTo>
                <a:lnTo>
                  <a:pt x="1054100" y="1282700"/>
                </a:lnTo>
                <a:cubicBezTo>
                  <a:pt x="1219200" y="762000"/>
                  <a:pt x="1638300" y="317500"/>
                  <a:pt x="1968500" y="317500"/>
                </a:cubicBezTo>
                <a:cubicBezTo>
                  <a:pt x="2095500" y="317500"/>
                  <a:pt x="2209800" y="254000"/>
                  <a:pt x="2209800" y="165100"/>
                </a:cubicBezTo>
                <a:cubicBezTo>
                  <a:pt x="2209800" y="76200"/>
                  <a:pt x="2413000" y="0"/>
                  <a:pt x="2667000" y="0"/>
                </a:cubicBezTo>
                <a:lnTo>
                  <a:pt x="4165600" y="0"/>
                </a:lnTo>
                <a:cubicBezTo>
                  <a:pt x="4406900" y="0"/>
                  <a:pt x="4648200" y="88900"/>
                  <a:pt x="4699000" y="203200"/>
                </a:cubicBezTo>
                <a:cubicBezTo>
                  <a:pt x="4787900" y="431800"/>
                  <a:pt x="4800600" y="584200"/>
                  <a:pt x="4724400" y="800100"/>
                </a:cubicBezTo>
                <a:cubicBezTo>
                  <a:pt x="4699000" y="889000"/>
                  <a:pt x="4470400" y="965200"/>
                  <a:pt x="4229100" y="965200"/>
                </a:cubicBezTo>
                <a:lnTo>
                  <a:pt x="2667000" y="965200"/>
                </a:lnTo>
                <a:cubicBezTo>
                  <a:pt x="2171700" y="965200"/>
                  <a:pt x="1790700" y="1346200"/>
                  <a:pt x="1612900" y="2044700"/>
                </a:cubicBezTo>
                <a:lnTo>
                  <a:pt x="1041400" y="4279900"/>
                </a:lnTo>
                <a:cubicBezTo>
                  <a:pt x="850900" y="5016500"/>
                  <a:pt x="914400" y="5130800"/>
                  <a:pt x="1473200" y="5130800"/>
                </a:cubicBezTo>
                <a:lnTo>
                  <a:pt x="2400300" y="5130800"/>
                </a:lnTo>
                <a:cubicBezTo>
                  <a:pt x="3009900" y="5130800"/>
                  <a:pt x="3327400" y="5359400"/>
                  <a:pt x="3327400" y="5765800"/>
                </a:cubicBezTo>
                <a:cubicBezTo>
                  <a:pt x="3327400" y="5943600"/>
                  <a:pt x="3124200" y="6096000"/>
                  <a:pt x="2882900" y="6096000"/>
                </a:cubicBezTo>
                <a:close/>
                <a:moveTo>
                  <a:pt x="-355600" y="6121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12" name="Freeform 16512"/>
          <p:cNvSpPr/>
          <p:nvPr/>
        </p:nvSpPr>
        <p:spPr>
          <a:xfrm rot="0" flipH="0" flipV="0">
            <a:off x="16355784" y="2054416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13" name="Freeform 16513"/>
          <p:cNvSpPr/>
          <p:nvPr/>
        </p:nvSpPr>
        <p:spPr>
          <a:xfrm rot="0" flipH="0" flipV="0">
            <a:off x="16468367" y="2054452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14" name="Freeform 16514"/>
          <p:cNvSpPr/>
          <p:nvPr/>
        </p:nvSpPr>
        <p:spPr>
          <a:xfrm rot="0" flipH="0" flipV="0">
            <a:off x="16533776" y="20544161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15" name="Freeform 16515"/>
          <p:cNvSpPr/>
          <p:nvPr/>
        </p:nvSpPr>
        <p:spPr>
          <a:xfrm rot="0" flipH="0" flipV="0">
            <a:off x="16648472" y="20544161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16" name="Freeform 16516"/>
          <p:cNvSpPr/>
          <p:nvPr/>
        </p:nvSpPr>
        <p:spPr>
          <a:xfrm rot="0" flipH="0" flipV="0">
            <a:off x="16711618" y="20544161"/>
            <a:ext cx="70097" cy="73234"/>
          </a:xfrm>
          <a:custGeom>
            <a:pathLst>
              <a:path w="7378700" h="7708900">
                <a:moveTo>
                  <a:pt x="4864100" y="6096000"/>
                </a:moveTo>
                <a:lnTo>
                  <a:pt x="1549400" y="6096000"/>
                </a:lnTo>
                <a:cubicBezTo>
                  <a:pt x="571500" y="6096000"/>
                  <a:pt x="317500" y="5969000"/>
                  <a:pt x="317500" y="5461000"/>
                </a:cubicBezTo>
                <a:cubicBezTo>
                  <a:pt x="317500" y="5283200"/>
                  <a:pt x="241300" y="5130800"/>
                  <a:pt x="152400" y="5130800"/>
                </a:cubicBezTo>
                <a:cubicBezTo>
                  <a:pt x="63500" y="5130800"/>
                  <a:pt x="0" y="4914900"/>
                  <a:pt x="0" y="4660900"/>
                </a:cubicBezTo>
                <a:cubicBezTo>
                  <a:pt x="0" y="4394200"/>
                  <a:pt x="63500" y="4178300"/>
                  <a:pt x="152400" y="4178300"/>
                </a:cubicBezTo>
                <a:cubicBezTo>
                  <a:pt x="241300" y="4178300"/>
                  <a:pt x="431800" y="3771900"/>
                  <a:pt x="584200" y="3276600"/>
                </a:cubicBezTo>
                <a:lnTo>
                  <a:pt x="1016000" y="1778000"/>
                </a:lnTo>
                <a:cubicBezTo>
                  <a:pt x="1155700" y="1295400"/>
                  <a:pt x="1282700" y="685800"/>
                  <a:pt x="1282700" y="444500"/>
                </a:cubicBezTo>
                <a:cubicBezTo>
                  <a:pt x="1282700" y="203200"/>
                  <a:pt x="1422400" y="0"/>
                  <a:pt x="1600200" y="0"/>
                </a:cubicBezTo>
                <a:cubicBezTo>
                  <a:pt x="1778000" y="0"/>
                  <a:pt x="1917700" y="419100"/>
                  <a:pt x="1917700" y="914400"/>
                </a:cubicBezTo>
                <a:lnTo>
                  <a:pt x="1917700" y="1016000"/>
                </a:lnTo>
                <a:cubicBezTo>
                  <a:pt x="1917700" y="1524000"/>
                  <a:pt x="1828800" y="2324100"/>
                  <a:pt x="1714500" y="2819400"/>
                </a:cubicBezTo>
                <a:lnTo>
                  <a:pt x="1612900" y="3289300"/>
                </a:lnTo>
                <a:cubicBezTo>
                  <a:pt x="1498600" y="3771900"/>
                  <a:pt x="1308100" y="4178300"/>
                  <a:pt x="1181100" y="4178300"/>
                </a:cubicBezTo>
                <a:cubicBezTo>
                  <a:pt x="1054100" y="4178300"/>
                  <a:pt x="952500" y="4394200"/>
                  <a:pt x="952500" y="4660900"/>
                </a:cubicBezTo>
                <a:cubicBezTo>
                  <a:pt x="952500" y="4914900"/>
                  <a:pt x="1320800" y="5130800"/>
                  <a:pt x="1765300" y="5130800"/>
                </a:cubicBezTo>
                <a:cubicBezTo>
                  <a:pt x="2527300" y="5130800"/>
                  <a:pt x="2603500" y="5003800"/>
                  <a:pt x="3098800" y="2971800"/>
                </a:cubicBezTo>
                <a:lnTo>
                  <a:pt x="3505200" y="1244600"/>
                </a:lnTo>
                <a:cubicBezTo>
                  <a:pt x="3721100" y="330200"/>
                  <a:pt x="4051300" y="38100"/>
                  <a:pt x="4648200" y="215900"/>
                </a:cubicBezTo>
                <a:cubicBezTo>
                  <a:pt x="4737100" y="241300"/>
                  <a:pt x="4813300" y="495300"/>
                  <a:pt x="4813300" y="774700"/>
                </a:cubicBezTo>
                <a:cubicBezTo>
                  <a:pt x="4813300" y="1054100"/>
                  <a:pt x="4711700" y="1689100"/>
                  <a:pt x="4597400" y="2171700"/>
                </a:cubicBezTo>
                <a:lnTo>
                  <a:pt x="4165600" y="3924300"/>
                </a:lnTo>
                <a:cubicBezTo>
                  <a:pt x="4051300" y="4419600"/>
                  <a:pt x="3860800" y="4813300"/>
                  <a:pt x="3733800" y="4813300"/>
                </a:cubicBezTo>
                <a:cubicBezTo>
                  <a:pt x="3619500" y="4813300"/>
                  <a:pt x="3530600" y="4889500"/>
                  <a:pt x="3530600" y="4978400"/>
                </a:cubicBezTo>
                <a:cubicBezTo>
                  <a:pt x="3530600" y="5067300"/>
                  <a:pt x="3937000" y="5130800"/>
                  <a:pt x="4432300" y="5130800"/>
                </a:cubicBezTo>
                <a:lnTo>
                  <a:pt x="4533900" y="5130800"/>
                </a:lnTo>
                <a:cubicBezTo>
                  <a:pt x="5041900" y="5130800"/>
                  <a:pt x="5448300" y="4991100"/>
                  <a:pt x="5448300" y="4813300"/>
                </a:cubicBezTo>
                <a:cubicBezTo>
                  <a:pt x="5448300" y="4635500"/>
                  <a:pt x="5549900" y="4102100"/>
                  <a:pt x="5664200" y="3632200"/>
                </a:cubicBezTo>
                <a:lnTo>
                  <a:pt x="6172200" y="1587500"/>
                </a:lnTo>
                <a:cubicBezTo>
                  <a:pt x="6540500" y="101600"/>
                  <a:pt x="6591300" y="0"/>
                  <a:pt x="6985000" y="0"/>
                </a:cubicBezTo>
                <a:cubicBezTo>
                  <a:pt x="7200900" y="0"/>
                  <a:pt x="7378700" y="368300"/>
                  <a:pt x="7378700" y="800100"/>
                </a:cubicBezTo>
                <a:cubicBezTo>
                  <a:pt x="7378700" y="1244600"/>
                  <a:pt x="7289800" y="2006600"/>
                  <a:pt x="7200900" y="2501900"/>
                </a:cubicBezTo>
                <a:lnTo>
                  <a:pt x="7035800" y="3276600"/>
                </a:lnTo>
                <a:cubicBezTo>
                  <a:pt x="6934200" y="3771900"/>
                  <a:pt x="6756400" y="4178300"/>
                  <a:pt x="6642100" y="4178300"/>
                </a:cubicBezTo>
                <a:cubicBezTo>
                  <a:pt x="6286500" y="4178300"/>
                  <a:pt x="6375400" y="5105400"/>
                  <a:pt x="6731000" y="5334000"/>
                </a:cubicBezTo>
                <a:cubicBezTo>
                  <a:pt x="7048500" y="5524500"/>
                  <a:pt x="7137400" y="6273800"/>
                  <a:pt x="6972300" y="7226300"/>
                </a:cubicBezTo>
                <a:cubicBezTo>
                  <a:pt x="6921500" y="7493000"/>
                  <a:pt x="6629400" y="7708900"/>
                  <a:pt x="6324600" y="7708900"/>
                </a:cubicBezTo>
                <a:cubicBezTo>
                  <a:pt x="6019800" y="7708900"/>
                  <a:pt x="5765800" y="7340600"/>
                  <a:pt x="5765800" y="6896100"/>
                </a:cubicBezTo>
                <a:cubicBezTo>
                  <a:pt x="5765800" y="6464300"/>
                  <a:pt x="5359400" y="6096000"/>
                  <a:pt x="4864100" y="6096000"/>
                </a:cubicBezTo>
                <a:close/>
                <a:moveTo>
                  <a:pt x="-3556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17" name="Freeform 16517"/>
          <p:cNvSpPr/>
          <p:nvPr/>
        </p:nvSpPr>
        <p:spPr>
          <a:xfrm rot="0" flipH="0" flipV="0">
            <a:off x="16796601" y="20520634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18" name="Freeform 16518"/>
          <p:cNvSpPr/>
          <p:nvPr/>
        </p:nvSpPr>
        <p:spPr>
          <a:xfrm rot="0" flipH="0" flipV="0">
            <a:off x="16821260" y="20544402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19" name="Freeform 16519"/>
          <p:cNvSpPr/>
          <p:nvPr/>
        </p:nvSpPr>
        <p:spPr>
          <a:xfrm rot="0" flipH="0" flipV="0">
            <a:off x="16880303" y="20544161"/>
            <a:ext cx="45726" cy="57912"/>
          </a:xfrm>
          <a:custGeom>
            <a:pathLst>
              <a:path w="4813300" h="6096000">
                <a:moveTo>
                  <a:pt x="3213100" y="6096000"/>
                </a:moveTo>
                <a:lnTo>
                  <a:pt x="635000" y="6096000"/>
                </a:lnTo>
                <a:cubicBezTo>
                  <a:pt x="254000" y="6096000"/>
                  <a:pt x="0" y="5880100"/>
                  <a:pt x="0" y="5537200"/>
                </a:cubicBezTo>
                <a:cubicBezTo>
                  <a:pt x="0" y="5410200"/>
                  <a:pt x="76200" y="5168900"/>
                  <a:pt x="165100" y="5016500"/>
                </a:cubicBezTo>
                <a:cubicBezTo>
                  <a:pt x="241300" y="4864100"/>
                  <a:pt x="317500" y="4597400"/>
                  <a:pt x="317500" y="4419600"/>
                </a:cubicBezTo>
                <a:lnTo>
                  <a:pt x="317500" y="4343400"/>
                </a:lnTo>
                <a:cubicBezTo>
                  <a:pt x="317500" y="4165600"/>
                  <a:pt x="381000" y="3873500"/>
                  <a:pt x="457200" y="3708400"/>
                </a:cubicBezTo>
                <a:lnTo>
                  <a:pt x="825500" y="2806700"/>
                </a:lnTo>
                <a:cubicBezTo>
                  <a:pt x="901700" y="2628900"/>
                  <a:pt x="965200" y="2349500"/>
                  <a:pt x="965200" y="2171700"/>
                </a:cubicBezTo>
                <a:lnTo>
                  <a:pt x="965200" y="2095500"/>
                </a:lnTo>
                <a:cubicBezTo>
                  <a:pt x="965200" y="1917700"/>
                  <a:pt x="1003300" y="1638300"/>
                  <a:pt x="1066800" y="1460500"/>
                </a:cubicBezTo>
                <a:lnTo>
                  <a:pt x="1447800" y="304800"/>
                </a:lnTo>
                <a:cubicBezTo>
                  <a:pt x="1498600" y="139700"/>
                  <a:pt x="1676400" y="0"/>
                  <a:pt x="1866900" y="0"/>
                </a:cubicBezTo>
                <a:lnTo>
                  <a:pt x="1917700" y="0"/>
                </a:lnTo>
                <a:cubicBezTo>
                  <a:pt x="2120900" y="0"/>
                  <a:pt x="2247900" y="127000"/>
                  <a:pt x="2247900" y="330200"/>
                </a:cubicBezTo>
                <a:lnTo>
                  <a:pt x="2247900" y="812800"/>
                </a:lnTo>
                <a:cubicBezTo>
                  <a:pt x="2247900" y="990600"/>
                  <a:pt x="2171700" y="1219200"/>
                  <a:pt x="2082800" y="1333500"/>
                </a:cubicBezTo>
                <a:cubicBezTo>
                  <a:pt x="1993900" y="1435100"/>
                  <a:pt x="1879600" y="1689100"/>
                  <a:pt x="1854200" y="1879600"/>
                </a:cubicBezTo>
                <a:lnTo>
                  <a:pt x="1828800" y="1981200"/>
                </a:lnTo>
                <a:cubicBezTo>
                  <a:pt x="1727200" y="2527300"/>
                  <a:pt x="1739900" y="2578100"/>
                  <a:pt x="2082800" y="2578100"/>
                </a:cubicBezTo>
                <a:lnTo>
                  <a:pt x="3530600" y="2578100"/>
                </a:lnTo>
                <a:cubicBezTo>
                  <a:pt x="3708400" y="2578100"/>
                  <a:pt x="3987800" y="2628900"/>
                  <a:pt x="4140200" y="2705100"/>
                </a:cubicBezTo>
                <a:lnTo>
                  <a:pt x="4191000" y="2717800"/>
                </a:lnTo>
                <a:cubicBezTo>
                  <a:pt x="4356100" y="2794000"/>
                  <a:pt x="4495800" y="2933700"/>
                  <a:pt x="4495800" y="3035300"/>
                </a:cubicBezTo>
                <a:cubicBezTo>
                  <a:pt x="4495800" y="3136900"/>
                  <a:pt x="4559300" y="3213100"/>
                  <a:pt x="4648200" y="3213100"/>
                </a:cubicBezTo>
                <a:cubicBezTo>
                  <a:pt x="4737100" y="3213100"/>
                  <a:pt x="4813300" y="3352800"/>
                  <a:pt x="4813300" y="3530600"/>
                </a:cubicBezTo>
                <a:lnTo>
                  <a:pt x="4813300" y="4495800"/>
                </a:lnTo>
                <a:cubicBezTo>
                  <a:pt x="4813300" y="4673600"/>
                  <a:pt x="4737100" y="4864100"/>
                  <a:pt x="4648200" y="4927600"/>
                </a:cubicBezTo>
                <a:cubicBezTo>
                  <a:pt x="4559300" y="4978400"/>
                  <a:pt x="4445000" y="5156200"/>
                  <a:pt x="4406900" y="5321300"/>
                </a:cubicBezTo>
                <a:cubicBezTo>
                  <a:pt x="4318000" y="5689600"/>
                  <a:pt x="4241800" y="5765800"/>
                  <a:pt x="3860800" y="5854700"/>
                </a:cubicBezTo>
                <a:lnTo>
                  <a:pt x="3835400" y="5854700"/>
                </a:lnTo>
                <a:cubicBezTo>
                  <a:pt x="3670300" y="5905500"/>
                  <a:pt x="3530600" y="5969000"/>
                  <a:pt x="3530600" y="6019800"/>
                </a:cubicBezTo>
                <a:cubicBezTo>
                  <a:pt x="3530600" y="6057900"/>
                  <a:pt x="3378200" y="6096000"/>
                  <a:pt x="3213100" y="6096000"/>
                </a:cubicBezTo>
                <a:close/>
                <a:moveTo>
                  <a:pt x="-165100" y="6108700"/>
                </a:moveTo>
                <a:moveTo>
                  <a:pt x="965200" y="5143500"/>
                </a:moveTo>
                <a:lnTo>
                  <a:pt x="3213100" y="5143500"/>
                </a:lnTo>
                <a:cubicBezTo>
                  <a:pt x="3568700" y="5143500"/>
                  <a:pt x="3683000" y="5054600"/>
                  <a:pt x="3860800" y="4660900"/>
                </a:cubicBezTo>
                <a:lnTo>
                  <a:pt x="3886200" y="4610100"/>
                </a:lnTo>
                <a:cubicBezTo>
                  <a:pt x="3949700" y="4457700"/>
                  <a:pt x="4013200" y="4241800"/>
                  <a:pt x="4013200" y="4140200"/>
                </a:cubicBezTo>
                <a:cubicBezTo>
                  <a:pt x="4013200" y="3746500"/>
                  <a:pt x="3848100" y="3530600"/>
                  <a:pt x="3530600" y="3530600"/>
                </a:cubicBezTo>
                <a:lnTo>
                  <a:pt x="1689100" y="3530600"/>
                </a:lnTo>
                <a:cubicBezTo>
                  <a:pt x="1371600" y="3530600"/>
                  <a:pt x="1358900" y="3543300"/>
                  <a:pt x="1282700" y="3848100"/>
                </a:cubicBezTo>
                <a:close/>
                <a:moveTo>
                  <a:pt x="787400" y="6108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20" name="Freeform 16520"/>
          <p:cNvSpPr/>
          <p:nvPr/>
        </p:nvSpPr>
        <p:spPr>
          <a:xfrm rot="0" flipH="0" flipV="0">
            <a:off x="16939708" y="2054452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21" name="Freeform 16521"/>
          <p:cNvSpPr/>
          <p:nvPr/>
        </p:nvSpPr>
        <p:spPr>
          <a:xfrm rot="0" flipH="0" flipV="0">
            <a:off x="17000682" y="20544281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22" name="Freeform 16522"/>
          <p:cNvSpPr/>
          <p:nvPr/>
        </p:nvSpPr>
        <p:spPr>
          <a:xfrm rot="0" flipH="0" flipV="0">
            <a:off x="17058760" y="2054452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23" name="Freeform 16523"/>
          <p:cNvSpPr/>
          <p:nvPr/>
        </p:nvSpPr>
        <p:spPr>
          <a:xfrm rot="0" flipH="0" flipV="0">
            <a:off x="17118529" y="20544523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24" name="Freeform 16524"/>
          <p:cNvSpPr/>
          <p:nvPr/>
        </p:nvSpPr>
        <p:spPr>
          <a:xfrm rot="0" flipH="0" flipV="0">
            <a:off x="17178537" y="20544402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25" name="Freeform 16525"/>
          <p:cNvSpPr/>
          <p:nvPr/>
        </p:nvSpPr>
        <p:spPr>
          <a:xfrm rot="0" flipH="0" flipV="0">
            <a:off x="17306637" y="20518583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26" name="Freeform 16526"/>
          <p:cNvSpPr/>
          <p:nvPr/>
        </p:nvSpPr>
        <p:spPr>
          <a:xfrm rot="0" flipH="0" flipV="0">
            <a:off x="17329841" y="20594954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27" name="Freeform 16527"/>
          <p:cNvSpPr/>
          <p:nvPr/>
        </p:nvSpPr>
        <p:spPr>
          <a:xfrm rot="0" flipH="0" flipV="0">
            <a:off x="17364467" y="20519669"/>
            <a:ext cx="58394" cy="83851"/>
          </a:xfrm>
          <a:custGeom>
            <a:pathLst>
              <a:path w="6146800" h="8826500">
                <a:moveTo>
                  <a:pt x="4406900" y="1117600"/>
                </a:moveTo>
                <a:lnTo>
                  <a:pt x="2298700" y="1054100"/>
                </a:lnTo>
                <a:cubicBezTo>
                  <a:pt x="2120900" y="1041400"/>
                  <a:pt x="1968500" y="914400"/>
                  <a:pt x="1968500" y="762000"/>
                </a:cubicBezTo>
                <a:cubicBezTo>
                  <a:pt x="1968500" y="304800"/>
                  <a:pt x="2387600" y="0"/>
                  <a:pt x="3009900" y="0"/>
                </a:cubicBezTo>
                <a:lnTo>
                  <a:pt x="4533900" y="0"/>
                </a:lnTo>
                <a:cubicBezTo>
                  <a:pt x="4711700" y="0"/>
                  <a:pt x="4978400" y="63500"/>
                  <a:pt x="5118100" y="152400"/>
                </a:cubicBezTo>
                <a:lnTo>
                  <a:pt x="5346700" y="279400"/>
                </a:lnTo>
                <a:cubicBezTo>
                  <a:pt x="5702300" y="482600"/>
                  <a:pt x="5803900" y="584200"/>
                  <a:pt x="5969000" y="990600"/>
                </a:cubicBezTo>
                <a:lnTo>
                  <a:pt x="5994400" y="1041400"/>
                </a:lnTo>
                <a:cubicBezTo>
                  <a:pt x="6070600" y="1231900"/>
                  <a:pt x="6146800" y="1536700"/>
                  <a:pt x="6146800" y="1714500"/>
                </a:cubicBezTo>
                <a:lnTo>
                  <a:pt x="6146800" y="2082800"/>
                </a:lnTo>
                <a:cubicBezTo>
                  <a:pt x="6146800" y="2260600"/>
                  <a:pt x="6096000" y="2527300"/>
                  <a:pt x="6032500" y="2692400"/>
                </a:cubicBezTo>
                <a:lnTo>
                  <a:pt x="5829300" y="3187700"/>
                </a:lnTo>
                <a:cubicBezTo>
                  <a:pt x="5765800" y="3352800"/>
                  <a:pt x="5613400" y="3568700"/>
                  <a:pt x="5486400" y="3683000"/>
                </a:cubicBezTo>
                <a:lnTo>
                  <a:pt x="5270500" y="3886200"/>
                </a:lnTo>
                <a:cubicBezTo>
                  <a:pt x="5143500" y="4000500"/>
                  <a:pt x="5067300" y="4203700"/>
                  <a:pt x="5105400" y="4330700"/>
                </a:cubicBezTo>
                <a:cubicBezTo>
                  <a:pt x="5143500" y="4457700"/>
                  <a:pt x="5181600" y="4711700"/>
                  <a:pt x="5181600" y="4889500"/>
                </a:cubicBezTo>
                <a:lnTo>
                  <a:pt x="5181600" y="5930900"/>
                </a:lnTo>
                <a:cubicBezTo>
                  <a:pt x="5181600" y="6108700"/>
                  <a:pt x="5130800" y="6388100"/>
                  <a:pt x="5067300" y="6540500"/>
                </a:cubicBezTo>
                <a:lnTo>
                  <a:pt x="4699000" y="7518400"/>
                </a:lnTo>
                <a:cubicBezTo>
                  <a:pt x="4572000" y="7874000"/>
                  <a:pt x="4445000" y="7988300"/>
                  <a:pt x="4114800" y="8115300"/>
                </a:cubicBezTo>
                <a:cubicBezTo>
                  <a:pt x="3975100" y="8166100"/>
                  <a:pt x="3733800" y="8280400"/>
                  <a:pt x="3568700" y="8356600"/>
                </a:cubicBezTo>
                <a:cubicBezTo>
                  <a:pt x="3416300" y="8445500"/>
                  <a:pt x="3136900" y="8572500"/>
                  <a:pt x="2946400" y="8636000"/>
                </a:cubicBezTo>
                <a:lnTo>
                  <a:pt x="2705100" y="8712200"/>
                </a:lnTo>
                <a:cubicBezTo>
                  <a:pt x="2527300" y="8775700"/>
                  <a:pt x="2235200" y="8826500"/>
                  <a:pt x="2057400" y="8826500"/>
                </a:cubicBezTo>
                <a:lnTo>
                  <a:pt x="1968500" y="8826500"/>
                </a:lnTo>
                <a:cubicBezTo>
                  <a:pt x="1790700" y="8826500"/>
                  <a:pt x="1511300" y="8813800"/>
                  <a:pt x="1333500" y="8801100"/>
                </a:cubicBezTo>
                <a:lnTo>
                  <a:pt x="546100" y="8763000"/>
                </a:lnTo>
                <a:cubicBezTo>
                  <a:pt x="368300" y="8750300"/>
                  <a:pt x="190500" y="8636000"/>
                  <a:pt x="139700" y="8496300"/>
                </a:cubicBezTo>
                <a:cubicBezTo>
                  <a:pt x="0" y="8153400"/>
                  <a:pt x="38100" y="8089900"/>
                  <a:pt x="406400" y="7937500"/>
                </a:cubicBezTo>
                <a:cubicBezTo>
                  <a:pt x="520700" y="7899400"/>
                  <a:pt x="749300" y="7874000"/>
                  <a:pt x="927100" y="7886700"/>
                </a:cubicBezTo>
                <a:lnTo>
                  <a:pt x="2311400" y="7988300"/>
                </a:lnTo>
                <a:cubicBezTo>
                  <a:pt x="2489200" y="8001000"/>
                  <a:pt x="2755900" y="7950200"/>
                  <a:pt x="2895600" y="7861300"/>
                </a:cubicBezTo>
                <a:lnTo>
                  <a:pt x="3416300" y="7581900"/>
                </a:lnTo>
                <a:cubicBezTo>
                  <a:pt x="3797300" y="7378700"/>
                  <a:pt x="3886200" y="7264400"/>
                  <a:pt x="3987800" y="6896100"/>
                </a:cubicBezTo>
                <a:lnTo>
                  <a:pt x="4279900" y="5854700"/>
                </a:lnTo>
                <a:cubicBezTo>
                  <a:pt x="4432300" y="5334000"/>
                  <a:pt x="4394200" y="4991100"/>
                  <a:pt x="4152900" y="4749800"/>
                </a:cubicBezTo>
                <a:lnTo>
                  <a:pt x="4127500" y="4711700"/>
                </a:lnTo>
                <a:cubicBezTo>
                  <a:pt x="4000500" y="4597400"/>
                  <a:pt x="3746500" y="4495800"/>
                  <a:pt x="3581400" y="4495800"/>
                </a:cubicBezTo>
                <a:lnTo>
                  <a:pt x="2616200" y="4495800"/>
                </a:lnTo>
                <a:cubicBezTo>
                  <a:pt x="2438400" y="4495800"/>
                  <a:pt x="2260600" y="4457700"/>
                  <a:pt x="2209800" y="4406900"/>
                </a:cubicBezTo>
                <a:cubicBezTo>
                  <a:pt x="2108200" y="4305300"/>
                  <a:pt x="2108200" y="3708400"/>
                  <a:pt x="2209800" y="3606800"/>
                </a:cubicBezTo>
                <a:cubicBezTo>
                  <a:pt x="2260600" y="3568700"/>
                  <a:pt x="2438400" y="3530600"/>
                  <a:pt x="2616200" y="3530600"/>
                </a:cubicBezTo>
                <a:lnTo>
                  <a:pt x="3898900" y="3530600"/>
                </a:lnTo>
                <a:cubicBezTo>
                  <a:pt x="4584700" y="3530600"/>
                  <a:pt x="5181600" y="2895600"/>
                  <a:pt x="5181600" y="2171700"/>
                </a:cubicBezTo>
                <a:lnTo>
                  <a:pt x="5181600" y="1600200"/>
                </a:lnTo>
                <a:cubicBezTo>
                  <a:pt x="5181600" y="1270000"/>
                  <a:pt x="4953000" y="1130300"/>
                  <a:pt x="4406900" y="1117600"/>
                </a:cubicBezTo>
                <a:close/>
                <a:moveTo>
                  <a:pt x="7848600" y="8686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28" name="Freeform 16528"/>
          <p:cNvSpPr/>
          <p:nvPr/>
        </p:nvSpPr>
        <p:spPr>
          <a:xfrm rot="0" flipH="0" flipV="0">
            <a:off x="17429955" y="20519789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29" name="Freeform 16529"/>
          <p:cNvSpPr/>
          <p:nvPr/>
        </p:nvSpPr>
        <p:spPr>
          <a:xfrm rot="0" flipH="0" flipV="0">
            <a:off x="17483741" y="20589887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30" name="Rectangle 16530"/>
          <p:cNvSpPr/>
          <p:nvPr/>
        </p:nvSpPr>
        <p:spPr>
          <a:xfrm rot="0" flipH="0" flipV="0">
            <a:off x="15342234" y="20493843"/>
            <a:ext cx="7260080" cy="310000"/>
          </a:xfrm>
          <a:prstGeom prst="rect">
            <a:avLst/>
          </a:prstGeom>
        </p:spPr>
      </p:sp>
      <p:sp>
        <p:nvSpPr>
          <p:cNvPr id="16531" name="Freeform 16531"/>
          <p:cNvSpPr/>
          <p:nvPr/>
        </p:nvSpPr>
        <p:spPr>
          <a:xfrm rot="0" flipH="0" flipV="0">
            <a:off x="15343319" y="20667700"/>
            <a:ext cx="70459" cy="81559"/>
          </a:xfrm>
          <a:custGeom>
            <a:pathLst>
              <a:path w="7416800" h="8585200">
                <a:moveTo>
                  <a:pt x="2374900" y="0"/>
                </a:moveTo>
                <a:lnTo>
                  <a:pt x="7099300" y="0"/>
                </a:lnTo>
                <a:cubicBezTo>
                  <a:pt x="7302500" y="0"/>
                  <a:pt x="7416800" y="101600"/>
                  <a:pt x="7416800" y="317500"/>
                </a:cubicBezTo>
                <a:cubicBezTo>
                  <a:pt x="7416800" y="495300"/>
                  <a:pt x="7378700" y="774700"/>
                  <a:pt x="7327900" y="939800"/>
                </a:cubicBezTo>
                <a:lnTo>
                  <a:pt x="5461000" y="7975600"/>
                </a:lnTo>
                <a:cubicBezTo>
                  <a:pt x="5334000" y="8458200"/>
                  <a:pt x="5130800" y="8585200"/>
                  <a:pt x="4686300" y="8445500"/>
                </a:cubicBezTo>
                <a:cubicBezTo>
                  <a:pt x="4597400" y="8420100"/>
                  <a:pt x="4521200" y="8255000"/>
                  <a:pt x="4521200" y="8077200"/>
                </a:cubicBezTo>
                <a:lnTo>
                  <a:pt x="4521200" y="7696200"/>
                </a:lnTo>
                <a:cubicBezTo>
                  <a:pt x="4521200" y="7518400"/>
                  <a:pt x="4572000" y="7239000"/>
                  <a:pt x="4622800" y="7061200"/>
                </a:cubicBezTo>
                <a:lnTo>
                  <a:pt x="6362700" y="1193800"/>
                </a:lnTo>
                <a:cubicBezTo>
                  <a:pt x="6502400" y="711200"/>
                  <a:pt x="6477000" y="635000"/>
                  <a:pt x="6134100" y="635000"/>
                </a:cubicBezTo>
                <a:lnTo>
                  <a:pt x="3238500" y="635000"/>
                </a:lnTo>
                <a:cubicBezTo>
                  <a:pt x="3060700" y="635000"/>
                  <a:pt x="2882900" y="723900"/>
                  <a:pt x="2832100" y="838200"/>
                </a:cubicBezTo>
                <a:cubicBezTo>
                  <a:pt x="2743200" y="1066800"/>
                  <a:pt x="2603500" y="1625600"/>
                  <a:pt x="2603500" y="1803400"/>
                </a:cubicBezTo>
                <a:cubicBezTo>
                  <a:pt x="2603500" y="1866900"/>
                  <a:pt x="2565400" y="2057400"/>
                  <a:pt x="2514600" y="2222500"/>
                </a:cubicBezTo>
                <a:lnTo>
                  <a:pt x="977900" y="7975600"/>
                </a:lnTo>
                <a:cubicBezTo>
                  <a:pt x="927100" y="8140700"/>
                  <a:pt x="838200" y="8331200"/>
                  <a:pt x="787400" y="8394700"/>
                </a:cubicBezTo>
                <a:cubicBezTo>
                  <a:pt x="660400" y="8509000"/>
                  <a:pt x="228600" y="8534400"/>
                  <a:pt x="114300" y="8420100"/>
                </a:cubicBezTo>
                <a:cubicBezTo>
                  <a:pt x="0" y="8305800"/>
                  <a:pt x="0" y="7493000"/>
                  <a:pt x="114300" y="7073900"/>
                </a:cubicBezTo>
                <a:lnTo>
                  <a:pt x="1854200" y="698500"/>
                </a:lnTo>
                <a:cubicBezTo>
                  <a:pt x="2032000" y="38100"/>
                  <a:pt x="2070100" y="0"/>
                  <a:pt x="2374900" y="0"/>
                </a:cubicBezTo>
                <a:close/>
                <a:moveTo>
                  <a:pt x="8470900" y="8585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32" name="Freeform 16532"/>
          <p:cNvSpPr/>
          <p:nvPr/>
        </p:nvSpPr>
        <p:spPr>
          <a:xfrm rot="0" flipH="0" flipV="0">
            <a:off x="15411845" y="20691468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33" name="Freeform 16533"/>
          <p:cNvSpPr/>
          <p:nvPr/>
        </p:nvSpPr>
        <p:spPr>
          <a:xfrm rot="0" flipH="0" flipV="0">
            <a:off x="15476026" y="20690141"/>
            <a:ext cx="48260" cy="59239"/>
          </a:xfrm>
          <a:custGeom>
            <a:pathLst>
              <a:path w="5080000" h="6235700">
                <a:moveTo>
                  <a:pt x="0" y="5003800"/>
                </a:moveTo>
                <a:lnTo>
                  <a:pt x="0" y="3797300"/>
                </a:lnTo>
                <a:cubicBezTo>
                  <a:pt x="0" y="3543300"/>
                  <a:pt x="76200" y="3340100"/>
                  <a:pt x="165100" y="3340100"/>
                </a:cubicBezTo>
                <a:cubicBezTo>
                  <a:pt x="254000" y="3340100"/>
                  <a:pt x="317500" y="3136900"/>
                  <a:pt x="317500" y="2882900"/>
                </a:cubicBezTo>
                <a:lnTo>
                  <a:pt x="317500" y="2514600"/>
                </a:lnTo>
                <a:cubicBezTo>
                  <a:pt x="317500" y="2260600"/>
                  <a:pt x="393700" y="2057400"/>
                  <a:pt x="482600" y="2057400"/>
                </a:cubicBezTo>
                <a:cubicBezTo>
                  <a:pt x="571500" y="2057400"/>
                  <a:pt x="647700" y="1917700"/>
                  <a:pt x="647700" y="1739900"/>
                </a:cubicBezTo>
                <a:cubicBezTo>
                  <a:pt x="647700" y="1562100"/>
                  <a:pt x="711200" y="1422400"/>
                  <a:pt x="800100" y="1422400"/>
                </a:cubicBezTo>
                <a:cubicBezTo>
                  <a:pt x="889000" y="1422400"/>
                  <a:pt x="1054100" y="1257300"/>
                  <a:pt x="1168400" y="1054100"/>
                </a:cubicBezTo>
                <a:cubicBezTo>
                  <a:pt x="1435100" y="571500"/>
                  <a:pt x="1549400" y="457200"/>
                  <a:pt x="1905000" y="406400"/>
                </a:cubicBezTo>
                <a:cubicBezTo>
                  <a:pt x="2057400" y="368300"/>
                  <a:pt x="2235200" y="304800"/>
                  <a:pt x="2298700" y="241300"/>
                </a:cubicBezTo>
                <a:cubicBezTo>
                  <a:pt x="2540000" y="0"/>
                  <a:pt x="3835400" y="114300"/>
                  <a:pt x="4203700" y="406400"/>
                </a:cubicBezTo>
                <a:lnTo>
                  <a:pt x="4457700" y="596900"/>
                </a:lnTo>
                <a:cubicBezTo>
                  <a:pt x="4914900" y="965200"/>
                  <a:pt x="5080000" y="1803400"/>
                  <a:pt x="4889500" y="2832100"/>
                </a:cubicBezTo>
                <a:lnTo>
                  <a:pt x="4648200" y="4178300"/>
                </a:lnTo>
                <a:cubicBezTo>
                  <a:pt x="4597400" y="4419600"/>
                  <a:pt x="4470400" y="4622800"/>
                  <a:pt x="4368800" y="4622800"/>
                </a:cubicBezTo>
                <a:cubicBezTo>
                  <a:pt x="4267200" y="4622800"/>
                  <a:pt x="4178300" y="4775200"/>
                  <a:pt x="4178300" y="4940300"/>
                </a:cubicBezTo>
                <a:cubicBezTo>
                  <a:pt x="4178300" y="5562600"/>
                  <a:pt x="3225800" y="6235700"/>
                  <a:pt x="2349500" y="6235700"/>
                </a:cubicBezTo>
                <a:lnTo>
                  <a:pt x="1257300" y="6235700"/>
                </a:lnTo>
                <a:cubicBezTo>
                  <a:pt x="1003300" y="6235700"/>
                  <a:pt x="660400" y="6083300"/>
                  <a:pt x="482600" y="5918200"/>
                </a:cubicBezTo>
                <a:lnTo>
                  <a:pt x="330200" y="5765800"/>
                </a:lnTo>
                <a:cubicBezTo>
                  <a:pt x="152400" y="5600700"/>
                  <a:pt x="0" y="5245100"/>
                  <a:pt x="0" y="5003800"/>
                </a:cubicBezTo>
                <a:close/>
                <a:moveTo>
                  <a:pt x="533400" y="6223000"/>
                </a:moveTo>
                <a:moveTo>
                  <a:pt x="1574800" y="5270500"/>
                </a:moveTo>
                <a:lnTo>
                  <a:pt x="2438400" y="5270500"/>
                </a:lnTo>
                <a:cubicBezTo>
                  <a:pt x="2679700" y="5270500"/>
                  <a:pt x="3035300" y="5118100"/>
                  <a:pt x="3213100" y="4940300"/>
                </a:cubicBezTo>
                <a:lnTo>
                  <a:pt x="3302000" y="4851400"/>
                </a:lnTo>
                <a:cubicBezTo>
                  <a:pt x="3479800" y="4673600"/>
                  <a:pt x="3670300" y="4356100"/>
                  <a:pt x="3733800" y="4140200"/>
                </a:cubicBezTo>
                <a:lnTo>
                  <a:pt x="3746500" y="4064000"/>
                </a:lnTo>
                <a:cubicBezTo>
                  <a:pt x="3810000" y="3848100"/>
                  <a:pt x="3848100" y="3454400"/>
                  <a:pt x="3848100" y="3213100"/>
                </a:cubicBezTo>
                <a:lnTo>
                  <a:pt x="3848100" y="2832100"/>
                </a:lnTo>
                <a:cubicBezTo>
                  <a:pt x="3848100" y="2578100"/>
                  <a:pt x="3924300" y="2374900"/>
                  <a:pt x="4013200" y="2374900"/>
                </a:cubicBezTo>
                <a:cubicBezTo>
                  <a:pt x="4102100" y="2374900"/>
                  <a:pt x="4178300" y="2171700"/>
                  <a:pt x="4178300" y="1917700"/>
                </a:cubicBezTo>
                <a:lnTo>
                  <a:pt x="4178300" y="1866900"/>
                </a:lnTo>
                <a:cubicBezTo>
                  <a:pt x="4178300" y="1295400"/>
                  <a:pt x="3975100" y="1092200"/>
                  <a:pt x="3390900" y="1092200"/>
                </a:cubicBezTo>
                <a:lnTo>
                  <a:pt x="2705100" y="1092200"/>
                </a:lnTo>
                <a:cubicBezTo>
                  <a:pt x="2451100" y="1092200"/>
                  <a:pt x="2247900" y="1181100"/>
                  <a:pt x="2247900" y="1295400"/>
                </a:cubicBezTo>
                <a:cubicBezTo>
                  <a:pt x="2247900" y="1397000"/>
                  <a:pt x="2120900" y="1511300"/>
                  <a:pt x="1968500" y="1536700"/>
                </a:cubicBezTo>
                <a:cubicBezTo>
                  <a:pt x="1549400" y="1612900"/>
                  <a:pt x="1282700" y="1993900"/>
                  <a:pt x="1282700" y="2514600"/>
                </a:cubicBezTo>
                <a:lnTo>
                  <a:pt x="1282700" y="2882900"/>
                </a:lnTo>
                <a:cubicBezTo>
                  <a:pt x="1282700" y="3136900"/>
                  <a:pt x="1193800" y="3340100"/>
                  <a:pt x="1092200" y="3340100"/>
                </a:cubicBezTo>
                <a:cubicBezTo>
                  <a:pt x="977900" y="3340100"/>
                  <a:pt x="863600" y="3543300"/>
                  <a:pt x="850900" y="3797300"/>
                </a:cubicBezTo>
                <a:lnTo>
                  <a:pt x="838200" y="3886200"/>
                </a:lnTo>
                <a:cubicBezTo>
                  <a:pt x="825500" y="4127500"/>
                  <a:pt x="762000" y="4432300"/>
                  <a:pt x="723900" y="4559300"/>
                </a:cubicBezTo>
                <a:cubicBezTo>
                  <a:pt x="685800" y="4686300"/>
                  <a:pt x="749300" y="4889500"/>
                  <a:pt x="889000" y="5029200"/>
                </a:cubicBezTo>
                <a:cubicBezTo>
                  <a:pt x="1016000" y="5156200"/>
                  <a:pt x="1333500" y="5270500"/>
                  <a:pt x="1574800" y="5270500"/>
                </a:cubicBezTo>
                <a:close/>
                <a:moveTo>
                  <a:pt x="266700" y="6223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34" name="Freeform 16534"/>
          <p:cNvSpPr/>
          <p:nvPr/>
        </p:nvSpPr>
        <p:spPr>
          <a:xfrm rot="0" flipH="0" flipV="0">
            <a:off x="15533452" y="20690744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35" name="Freeform 16535"/>
          <p:cNvSpPr/>
          <p:nvPr/>
        </p:nvSpPr>
        <p:spPr>
          <a:xfrm rot="0" flipH="0" flipV="0">
            <a:off x="15619231" y="20691227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36" name="Freeform 16536"/>
          <p:cNvSpPr/>
          <p:nvPr/>
        </p:nvSpPr>
        <p:spPr>
          <a:xfrm rot="0" flipH="0" flipV="0">
            <a:off x="15739982" y="20691830"/>
            <a:ext cx="50311" cy="57912"/>
          </a:xfrm>
          <a:custGeom>
            <a:pathLst>
              <a:path w="5295900" h="6096000">
                <a:moveTo>
                  <a:pt x="2514600" y="6096000"/>
                </a:moveTo>
                <a:lnTo>
                  <a:pt x="1092200" y="6096000"/>
                </a:lnTo>
                <a:cubicBezTo>
                  <a:pt x="406400" y="6096000"/>
                  <a:pt x="0" y="5575300"/>
                  <a:pt x="0" y="4699000"/>
                </a:cubicBezTo>
                <a:cubicBezTo>
                  <a:pt x="0" y="4495800"/>
                  <a:pt x="101600" y="4152900"/>
                  <a:pt x="228600" y="3937000"/>
                </a:cubicBezTo>
                <a:lnTo>
                  <a:pt x="241300" y="3924300"/>
                </a:lnTo>
                <a:cubicBezTo>
                  <a:pt x="368300" y="3708400"/>
                  <a:pt x="660400" y="3441700"/>
                  <a:pt x="901700" y="3327400"/>
                </a:cubicBezTo>
                <a:lnTo>
                  <a:pt x="1409700" y="3073400"/>
                </a:lnTo>
                <a:cubicBezTo>
                  <a:pt x="1638300" y="2959100"/>
                  <a:pt x="2044700" y="2806700"/>
                  <a:pt x="2298700" y="2717800"/>
                </a:cubicBezTo>
                <a:lnTo>
                  <a:pt x="2984500" y="2514600"/>
                </a:lnTo>
                <a:cubicBezTo>
                  <a:pt x="3238500" y="2438400"/>
                  <a:pt x="3619500" y="2286000"/>
                  <a:pt x="3848100" y="2184400"/>
                </a:cubicBezTo>
                <a:lnTo>
                  <a:pt x="3911600" y="2159000"/>
                </a:lnTo>
                <a:cubicBezTo>
                  <a:pt x="4318000" y="1968500"/>
                  <a:pt x="4483100" y="1714500"/>
                  <a:pt x="4483100" y="1320800"/>
                </a:cubicBezTo>
                <a:cubicBezTo>
                  <a:pt x="4483100" y="1028700"/>
                  <a:pt x="4381500" y="965200"/>
                  <a:pt x="3873500" y="965200"/>
                </a:cubicBezTo>
                <a:lnTo>
                  <a:pt x="3022600" y="965200"/>
                </a:lnTo>
                <a:cubicBezTo>
                  <a:pt x="2768600" y="965200"/>
                  <a:pt x="2476500" y="1041400"/>
                  <a:pt x="2362200" y="1117600"/>
                </a:cubicBezTo>
                <a:cubicBezTo>
                  <a:pt x="2159000" y="1295400"/>
                  <a:pt x="1663700" y="1333500"/>
                  <a:pt x="1524000" y="1206500"/>
                </a:cubicBezTo>
                <a:cubicBezTo>
                  <a:pt x="1473200" y="1155700"/>
                  <a:pt x="1435100" y="1016000"/>
                  <a:pt x="1435100" y="889000"/>
                </a:cubicBezTo>
                <a:cubicBezTo>
                  <a:pt x="1435100" y="749300"/>
                  <a:pt x="1651000" y="546100"/>
                  <a:pt x="1892300" y="431800"/>
                </a:cubicBezTo>
                <a:lnTo>
                  <a:pt x="2044700" y="355600"/>
                </a:lnTo>
                <a:cubicBezTo>
                  <a:pt x="2628900" y="88900"/>
                  <a:pt x="3009900" y="0"/>
                  <a:pt x="3581400" y="0"/>
                </a:cubicBezTo>
                <a:lnTo>
                  <a:pt x="4191000" y="0"/>
                </a:lnTo>
                <a:cubicBezTo>
                  <a:pt x="4775200" y="0"/>
                  <a:pt x="5295900" y="508000"/>
                  <a:pt x="5295900" y="1092200"/>
                </a:cubicBezTo>
                <a:lnTo>
                  <a:pt x="5295900" y="1473200"/>
                </a:lnTo>
                <a:cubicBezTo>
                  <a:pt x="5295900" y="2006600"/>
                  <a:pt x="5016500" y="2438400"/>
                  <a:pt x="4445000" y="2794000"/>
                </a:cubicBezTo>
                <a:lnTo>
                  <a:pt x="4191000" y="2959100"/>
                </a:lnTo>
                <a:cubicBezTo>
                  <a:pt x="3848100" y="3175000"/>
                  <a:pt x="3314700" y="3365500"/>
                  <a:pt x="3086100" y="3365500"/>
                </a:cubicBezTo>
                <a:cubicBezTo>
                  <a:pt x="2895600" y="3365500"/>
                  <a:pt x="2400300" y="3530600"/>
                  <a:pt x="2070100" y="3695700"/>
                </a:cubicBezTo>
                <a:lnTo>
                  <a:pt x="1371600" y="4051300"/>
                </a:lnTo>
                <a:cubicBezTo>
                  <a:pt x="1143000" y="4165600"/>
                  <a:pt x="965200" y="4457700"/>
                  <a:pt x="965200" y="4699000"/>
                </a:cubicBezTo>
                <a:cubicBezTo>
                  <a:pt x="965200" y="4953000"/>
                  <a:pt x="1155700" y="5130800"/>
                  <a:pt x="1409700" y="5130800"/>
                </a:cubicBezTo>
                <a:lnTo>
                  <a:pt x="2590800" y="5130800"/>
                </a:lnTo>
                <a:cubicBezTo>
                  <a:pt x="2844800" y="5130800"/>
                  <a:pt x="3213100" y="5067300"/>
                  <a:pt x="3403600" y="4978400"/>
                </a:cubicBezTo>
                <a:cubicBezTo>
                  <a:pt x="3606800" y="4889500"/>
                  <a:pt x="3898900" y="4813300"/>
                  <a:pt x="4051300" y="4813300"/>
                </a:cubicBezTo>
                <a:cubicBezTo>
                  <a:pt x="4203700" y="4813300"/>
                  <a:pt x="4330700" y="4953000"/>
                  <a:pt x="4330700" y="5130800"/>
                </a:cubicBezTo>
                <a:cubicBezTo>
                  <a:pt x="4330700" y="5308600"/>
                  <a:pt x="4254500" y="5524500"/>
                  <a:pt x="4165600" y="5613400"/>
                </a:cubicBezTo>
                <a:cubicBezTo>
                  <a:pt x="4076700" y="5702300"/>
                  <a:pt x="3797300" y="5842000"/>
                  <a:pt x="3543300" y="5918200"/>
                </a:cubicBezTo>
                <a:lnTo>
                  <a:pt x="3441700" y="5956300"/>
                </a:lnTo>
                <a:cubicBezTo>
                  <a:pt x="3175000" y="6032500"/>
                  <a:pt x="2755900" y="6096000"/>
                  <a:pt x="2514600" y="6096000"/>
                </a:cubicBezTo>
                <a:close/>
                <a:moveTo>
                  <a:pt x="-584200" y="6045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37" name="Freeform 16537"/>
          <p:cNvSpPr/>
          <p:nvPr/>
        </p:nvSpPr>
        <p:spPr>
          <a:xfrm rot="0" flipH="0" flipV="0">
            <a:off x="15798647" y="20691347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38" name="Freeform 16538"/>
          <p:cNvSpPr/>
          <p:nvPr/>
        </p:nvSpPr>
        <p:spPr>
          <a:xfrm rot="0" flipH="0" flipV="0">
            <a:off x="15860691" y="20691347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39" name="Freeform 16539"/>
          <p:cNvSpPr/>
          <p:nvPr/>
        </p:nvSpPr>
        <p:spPr>
          <a:xfrm rot="0" flipH="0" flipV="0">
            <a:off x="15916099" y="20691709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40" name="Freeform 16540"/>
          <p:cNvSpPr/>
          <p:nvPr/>
        </p:nvSpPr>
        <p:spPr>
          <a:xfrm rot="0" flipH="0" flipV="0">
            <a:off x="15995153" y="20691347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41" name="Freeform 16541"/>
          <p:cNvSpPr/>
          <p:nvPr/>
        </p:nvSpPr>
        <p:spPr>
          <a:xfrm rot="0" flipH="0" flipV="0">
            <a:off x="16053819" y="20692312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42" name="Freeform 16542"/>
          <p:cNvSpPr/>
          <p:nvPr/>
        </p:nvSpPr>
        <p:spPr>
          <a:xfrm rot="0" flipH="0" flipV="0">
            <a:off x="16116586" y="20691227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43" name="Freeform 16543"/>
          <p:cNvSpPr/>
          <p:nvPr/>
        </p:nvSpPr>
        <p:spPr>
          <a:xfrm rot="0" flipH="0" flipV="0">
            <a:off x="16164995" y="20691709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44" name="Freeform 16544"/>
          <p:cNvSpPr/>
          <p:nvPr/>
        </p:nvSpPr>
        <p:spPr>
          <a:xfrm rot="0" flipH="0" flipV="0">
            <a:off x="16244050" y="20691589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45" name="Freeform 16545"/>
          <p:cNvSpPr/>
          <p:nvPr/>
        </p:nvSpPr>
        <p:spPr>
          <a:xfrm rot="0" flipH="0" flipV="0">
            <a:off x="16302957" y="20691468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46" name="Freeform 16546"/>
          <p:cNvSpPr/>
          <p:nvPr/>
        </p:nvSpPr>
        <p:spPr>
          <a:xfrm rot="0" flipH="0" flipV="0">
            <a:off x="16362346" y="20690141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47" name="Freeform 16547"/>
          <p:cNvSpPr/>
          <p:nvPr/>
        </p:nvSpPr>
        <p:spPr>
          <a:xfrm rot="0" flipH="0" flipV="0">
            <a:off x="16492807" y="20718855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48" name="Freeform 16548"/>
          <p:cNvSpPr/>
          <p:nvPr/>
        </p:nvSpPr>
        <p:spPr>
          <a:xfrm rot="0" flipH="0" flipV="0">
            <a:off x="16605303" y="20666614"/>
            <a:ext cx="57912" cy="82403"/>
          </a:xfrm>
          <a:custGeom>
            <a:pathLst>
              <a:path w="6096000" h="8674100">
                <a:moveTo>
                  <a:pt x="3937000" y="8674100"/>
                </a:moveTo>
                <a:lnTo>
                  <a:pt x="457200" y="8674100"/>
                </a:lnTo>
                <a:cubicBezTo>
                  <a:pt x="203200" y="8674100"/>
                  <a:pt x="0" y="8521700"/>
                  <a:pt x="0" y="8343900"/>
                </a:cubicBezTo>
                <a:cubicBezTo>
                  <a:pt x="0" y="7899400"/>
                  <a:pt x="25400" y="7848600"/>
                  <a:pt x="381000" y="7480300"/>
                </a:cubicBezTo>
                <a:lnTo>
                  <a:pt x="4533900" y="3162300"/>
                </a:lnTo>
                <a:cubicBezTo>
                  <a:pt x="5016500" y="2667000"/>
                  <a:pt x="5130800" y="2400300"/>
                  <a:pt x="5130800" y="1905000"/>
                </a:cubicBezTo>
                <a:lnTo>
                  <a:pt x="5130800" y="1587500"/>
                </a:lnTo>
                <a:cubicBezTo>
                  <a:pt x="5130800" y="1016000"/>
                  <a:pt x="5080000" y="965200"/>
                  <a:pt x="4521200" y="965200"/>
                </a:cubicBezTo>
                <a:lnTo>
                  <a:pt x="3987800" y="965200"/>
                </a:lnTo>
                <a:cubicBezTo>
                  <a:pt x="3733800" y="965200"/>
                  <a:pt x="3365500" y="1117600"/>
                  <a:pt x="3175000" y="1295400"/>
                </a:cubicBezTo>
                <a:lnTo>
                  <a:pt x="2514600" y="1917700"/>
                </a:lnTo>
                <a:cubicBezTo>
                  <a:pt x="2324100" y="2108200"/>
                  <a:pt x="2108200" y="2247900"/>
                  <a:pt x="2044700" y="2247900"/>
                </a:cubicBezTo>
                <a:cubicBezTo>
                  <a:pt x="1930400" y="2247900"/>
                  <a:pt x="1765300" y="1955800"/>
                  <a:pt x="1765300" y="1727200"/>
                </a:cubicBezTo>
                <a:cubicBezTo>
                  <a:pt x="1765300" y="1663700"/>
                  <a:pt x="1866900" y="1447800"/>
                  <a:pt x="1993900" y="1244600"/>
                </a:cubicBezTo>
                <a:lnTo>
                  <a:pt x="2120900" y="1066800"/>
                </a:lnTo>
                <a:cubicBezTo>
                  <a:pt x="2463800" y="533400"/>
                  <a:pt x="2692400" y="330200"/>
                  <a:pt x="3022600" y="279400"/>
                </a:cubicBezTo>
                <a:cubicBezTo>
                  <a:pt x="3187700" y="241300"/>
                  <a:pt x="3365500" y="177800"/>
                  <a:pt x="3416300" y="114300"/>
                </a:cubicBezTo>
                <a:cubicBezTo>
                  <a:pt x="3479800" y="50800"/>
                  <a:pt x="3733800" y="0"/>
                  <a:pt x="3987800" y="0"/>
                </a:cubicBezTo>
                <a:lnTo>
                  <a:pt x="4673600" y="0"/>
                </a:lnTo>
                <a:cubicBezTo>
                  <a:pt x="4927600" y="0"/>
                  <a:pt x="5130800" y="76200"/>
                  <a:pt x="5130800" y="165100"/>
                </a:cubicBezTo>
                <a:cubicBezTo>
                  <a:pt x="5130800" y="254000"/>
                  <a:pt x="5295900" y="419100"/>
                  <a:pt x="5499100" y="520700"/>
                </a:cubicBezTo>
                <a:cubicBezTo>
                  <a:pt x="6032500" y="825500"/>
                  <a:pt x="6096000" y="927100"/>
                  <a:pt x="6096000" y="1422400"/>
                </a:cubicBezTo>
                <a:lnTo>
                  <a:pt x="6096000" y="1955800"/>
                </a:lnTo>
                <a:cubicBezTo>
                  <a:pt x="6096000" y="2209800"/>
                  <a:pt x="6057900" y="2451100"/>
                  <a:pt x="6019800" y="2489200"/>
                </a:cubicBezTo>
                <a:cubicBezTo>
                  <a:pt x="5969000" y="2540000"/>
                  <a:pt x="5918200" y="2692400"/>
                  <a:pt x="5905500" y="2844800"/>
                </a:cubicBezTo>
                <a:cubicBezTo>
                  <a:pt x="5880100" y="2997200"/>
                  <a:pt x="5727700" y="3263900"/>
                  <a:pt x="5549900" y="3454400"/>
                </a:cubicBezTo>
                <a:lnTo>
                  <a:pt x="1917700" y="7289800"/>
                </a:lnTo>
                <a:cubicBezTo>
                  <a:pt x="1524000" y="7708900"/>
                  <a:pt x="1524000" y="7708900"/>
                  <a:pt x="2057400" y="7708900"/>
                </a:cubicBezTo>
                <a:lnTo>
                  <a:pt x="3390900" y="7708900"/>
                </a:lnTo>
                <a:cubicBezTo>
                  <a:pt x="3644900" y="7708900"/>
                  <a:pt x="4000500" y="7759700"/>
                  <a:pt x="4165600" y="7835900"/>
                </a:cubicBezTo>
                <a:cubicBezTo>
                  <a:pt x="4470400" y="7950200"/>
                  <a:pt x="4546600" y="8153400"/>
                  <a:pt x="4445000" y="8509000"/>
                </a:cubicBezTo>
                <a:cubicBezTo>
                  <a:pt x="4419600" y="8597900"/>
                  <a:pt x="4191000" y="8674100"/>
                  <a:pt x="3937000" y="8674100"/>
                </a:cubicBezTo>
                <a:close/>
                <a:moveTo>
                  <a:pt x="139700" y="86995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49" name="Freeform 16549"/>
          <p:cNvSpPr/>
          <p:nvPr/>
        </p:nvSpPr>
        <p:spPr>
          <a:xfrm rot="0" flipH="0" flipV="0">
            <a:off x="16681650" y="20666976"/>
            <a:ext cx="44640" cy="82524"/>
          </a:xfrm>
          <a:custGeom>
            <a:pathLst>
              <a:path w="4699000" h="8686800">
                <a:moveTo>
                  <a:pt x="1092200" y="0"/>
                </a:moveTo>
                <a:lnTo>
                  <a:pt x="4064000" y="0"/>
                </a:lnTo>
                <a:cubicBezTo>
                  <a:pt x="4584700" y="0"/>
                  <a:pt x="4699000" y="76200"/>
                  <a:pt x="4699000" y="406400"/>
                </a:cubicBezTo>
                <a:lnTo>
                  <a:pt x="4699000" y="469900"/>
                </a:lnTo>
                <a:cubicBezTo>
                  <a:pt x="4699000" y="647700"/>
                  <a:pt x="4635500" y="927100"/>
                  <a:pt x="4559300" y="1079500"/>
                </a:cubicBezTo>
                <a:lnTo>
                  <a:pt x="3594100" y="3073400"/>
                </a:lnTo>
                <a:cubicBezTo>
                  <a:pt x="3517900" y="3238500"/>
                  <a:pt x="3403600" y="3365500"/>
                  <a:pt x="3352800" y="3365500"/>
                </a:cubicBezTo>
                <a:cubicBezTo>
                  <a:pt x="3187700" y="3365500"/>
                  <a:pt x="3238500" y="3835400"/>
                  <a:pt x="3416300" y="3937000"/>
                </a:cubicBezTo>
                <a:cubicBezTo>
                  <a:pt x="3505200" y="4000500"/>
                  <a:pt x="3581400" y="4178300"/>
                  <a:pt x="3581400" y="4343400"/>
                </a:cubicBezTo>
                <a:cubicBezTo>
                  <a:pt x="3581400" y="4724400"/>
                  <a:pt x="3492500" y="4800600"/>
                  <a:pt x="3098800" y="4800600"/>
                </a:cubicBezTo>
                <a:cubicBezTo>
                  <a:pt x="2743200" y="4800600"/>
                  <a:pt x="2527300" y="4978400"/>
                  <a:pt x="2311400" y="5422900"/>
                </a:cubicBezTo>
                <a:lnTo>
                  <a:pt x="939800" y="8255000"/>
                </a:lnTo>
                <a:cubicBezTo>
                  <a:pt x="863600" y="8420100"/>
                  <a:pt x="774700" y="8572500"/>
                  <a:pt x="736600" y="8597900"/>
                </a:cubicBezTo>
                <a:cubicBezTo>
                  <a:pt x="660400" y="8686800"/>
                  <a:pt x="215900" y="8661400"/>
                  <a:pt x="127000" y="8572500"/>
                </a:cubicBezTo>
                <a:cubicBezTo>
                  <a:pt x="0" y="8458200"/>
                  <a:pt x="38100" y="8051800"/>
                  <a:pt x="190500" y="7721600"/>
                </a:cubicBezTo>
                <a:lnTo>
                  <a:pt x="1041400" y="5880100"/>
                </a:lnTo>
                <a:cubicBezTo>
                  <a:pt x="1117600" y="5715000"/>
                  <a:pt x="1244600" y="5461000"/>
                  <a:pt x="1333500" y="5321300"/>
                </a:cubicBezTo>
                <a:cubicBezTo>
                  <a:pt x="1524000" y="4991100"/>
                  <a:pt x="1524000" y="4991100"/>
                  <a:pt x="1333500" y="4864100"/>
                </a:cubicBezTo>
                <a:cubicBezTo>
                  <a:pt x="1244600" y="4813300"/>
                  <a:pt x="1168400" y="4635500"/>
                  <a:pt x="1168400" y="4470400"/>
                </a:cubicBezTo>
                <a:cubicBezTo>
                  <a:pt x="1168400" y="4102100"/>
                  <a:pt x="1244600" y="4025900"/>
                  <a:pt x="1651000" y="3949700"/>
                </a:cubicBezTo>
                <a:lnTo>
                  <a:pt x="1981200" y="3898900"/>
                </a:lnTo>
                <a:cubicBezTo>
                  <a:pt x="2197100" y="3860800"/>
                  <a:pt x="2349500" y="3746500"/>
                  <a:pt x="2438400" y="3543300"/>
                </a:cubicBezTo>
                <a:lnTo>
                  <a:pt x="3429000" y="1536700"/>
                </a:lnTo>
                <a:cubicBezTo>
                  <a:pt x="3657600" y="1066800"/>
                  <a:pt x="3594100" y="952500"/>
                  <a:pt x="3098800" y="952500"/>
                </a:cubicBezTo>
                <a:lnTo>
                  <a:pt x="850900" y="952500"/>
                </a:lnTo>
                <a:cubicBezTo>
                  <a:pt x="533400" y="952500"/>
                  <a:pt x="368300" y="749300"/>
                  <a:pt x="368300" y="355600"/>
                </a:cubicBezTo>
                <a:cubicBezTo>
                  <a:pt x="368300" y="241300"/>
                  <a:pt x="457200" y="114300"/>
                  <a:pt x="571500" y="76200"/>
                </a:cubicBezTo>
                <a:cubicBezTo>
                  <a:pt x="673100" y="25400"/>
                  <a:pt x="914400" y="0"/>
                  <a:pt x="1092200" y="0"/>
                </a:cubicBezTo>
                <a:close/>
                <a:moveTo>
                  <a:pt x="7112000" y="8661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50" name="Freeform 16550"/>
          <p:cNvSpPr/>
          <p:nvPr/>
        </p:nvSpPr>
        <p:spPr>
          <a:xfrm rot="0" flipH="0" flipV="0">
            <a:off x="16729162" y="20691106"/>
            <a:ext cx="64789" cy="58756"/>
          </a:xfrm>
          <a:custGeom>
            <a:pathLst>
              <a:path w="6819900" h="6184900">
                <a:moveTo>
                  <a:pt x="6667500" y="1168400"/>
                </a:moveTo>
                <a:lnTo>
                  <a:pt x="5511800" y="5372100"/>
                </a:lnTo>
                <a:cubicBezTo>
                  <a:pt x="5372100" y="5892800"/>
                  <a:pt x="5257800" y="6032500"/>
                  <a:pt x="4940300" y="6032500"/>
                </a:cubicBezTo>
                <a:cubicBezTo>
                  <a:pt x="4597400" y="6032500"/>
                  <a:pt x="4533900" y="5930900"/>
                  <a:pt x="4533900" y="5410200"/>
                </a:cubicBezTo>
                <a:lnTo>
                  <a:pt x="4533900" y="5359400"/>
                </a:lnTo>
                <a:cubicBezTo>
                  <a:pt x="4533900" y="5105400"/>
                  <a:pt x="4597400" y="4711700"/>
                  <a:pt x="4673600" y="4470400"/>
                </a:cubicBezTo>
                <a:lnTo>
                  <a:pt x="5295900" y="2451100"/>
                </a:lnTo>
                <a:cubicBezTo>
                  <a:pt x="5359400" y="2209800"/>
                  <a:pt x="5372100" y="2019300"/>
                  <a:pt x="5295900" y="2019300"/>
                </a:cubicBezTo>
                <a:cubicBezTo>
                  <a:pt x="5130800" y="2019300"/>
                  <a:pt x="4699000" y="2336800"/>
                  <a:pt x="4318000" y="2730500"/>
                </a:cubicBezTo>
                <a:lnTo>
                  <a:pt x="3937000" y="3136900"/>
                </a:lnTo>
                <a:cubicBezTo>
                  <a:pt x="3632200" y="3441700"/>
                  <a:pt x="3429000" y="3517900"/>
                  <a:pt x="3111500" y="3416300"/>
                </a:cubicBezTo>
                <a:cubicBezTo>
                  <a:pt x="3035300" y="3390900"/>
                  <a:pt x="2882900" y="3187700"/>
                  <a:pt x="2768600" y="2971800"/>
                </a:cubicBezTo>
                <a:lnTo>
                  <a:pt x="2400300" y="2260600"/>
                </a:lnTo>
                <a:cubicBezTo>
                  <a:pt x="2286000" y="2032000"/>
                  <a:pt x="2146300" y="1854200"/>
                  <a:pt x="2082800" y="1854200"/>
                </a:cubicBezTo>
                <a:cubicBezTo>
                  <a:pt x="1828800" y="1854200"/>
                  <a:pt x="1651000" y="2311400"/>
                  <a:pt x="1651000" y="2933700"/>
                </a:cubicBezTo>
                <a:cubicBezTo>
                  <a:pt x="1651000" y="3136900"/>
                  <a:pt x="1600200" y="3492500"/>
                  <a:pt x="1524000" y="3721100"/>
                </a:cubicBezTo>
                <a:lnTo>
                  <a:pt x="1028700" y="5384800"/>
                </a:lnTo>
                <a:cubicBezTo>
                  <a:pt x="914400" y="5791200"/>
                  <a:pt x="622300" y="6184900"/>
                  <a:pt x="444500" y="6184900"/>
                </a:cubicBezTo>
                <a:cubicBezTo>
                  <a:pt x="406400" y="6184900"/>
                  <a:pt x="292100" y="6108700"/>
                  <a:pt x="203200" y="6032500"/>
                </a:cubicBezTo>
                <a:cubicBezTo>
                  <a:pt x="12700" y="5842000"/>
                  <a:pt x="0" y="5232400"/>
                  <a:pt x="165100" y="4622800"/>
                </a:cubicBezTo>
                <a:lnTo>
                  <a:pt x="1295400" y="533400"/>
                </a:lnTo>
                <a:cubicBezTo>
                  <a:pt x="1358900" y="292100"/>
                  <a:pt x="1574800" y="88900"/>
                  <a:pt x="1778000" y="88900"/>
                </a:cubicBezTo>
                <a:cubicBezTo>
                  <a:pt x="1968500" y="88900"/>
                  <a:pt x="2247900" y="266700"/>
                  <a:pt x="2374900" y="469900"/>
                </a:cubicBezTo>
                <a:lnTo>
                  <a:pt x="3238500" y="1790700"/>
                </a:lnTo>
                <a:cubicBezTo>
                  <a:pt x="3543300" y="2260600"/>
                  <a:pt x="3632200" y="2260600"/>
                  <a:pt x="4089400" y="1866900"/>
                </a:cubicBezTo>
                <a:lnTo>
                  <a:pt x="5715000" y="406400"/>
                </a:lnTo>
                <a:cubicBezTo>
                  <a:pt x="6045200" y="114300"/>
                  <a:pt x="6527800" y="0"/>
                  <a:pt x="6705600" y="165100"/>
                </a:cubicBezTo>
                <a:cubicBezTo>
                  <a:pt x="6819900" y="279400"/>
                  <a:pt x="6807200" y="660400"/>
                  <a:pt x="6667500" y="1168400"/>
                </a:cubicBezTo>
                <a:close/>
                <a:moveTo>
                  <a:pt x="4711700" y="6121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51" name="Freeform 16551"/>
          <p:cNvSpPr/>
          <p:nvPr/>
        </p:nvSpPr>
        <p:spPr>
          <a:xfrm rot="0" flipH="0" flipV="0">
            <a:off x="16795617" y="20639830"/>
            <a:ext cx="39693" cy="57912"/>
          </a:xfrm>
          <a:custGeom>
            <a:pathLst>
              <a:path w="4178300" h="6096000">
                <a:moveTo>
                  <a:pt x="2438400" y="6096000"/>
                </a:moveTo>
                <a:lnTo>
                  <a:pt x="457200" y="6096000"/>
                </a:lnTo>
                <a:cubicBezTo>
                  <a:pt x="203200" y="6096000"/>
                  <a:pt x="0" y="5943600"/>
                  <a:pt x="0" y="5765800"/>
                </a:cubicBezTo>
                <a:cubicBezTo>
                  <a:pt x="0" y="5321300"/>
                  <a:pt x="25400" y="5270500"/>
                  <a:pt x="393700" y="4902200"/>
                </a:cubicBezTo>
                <a:lnTo>
                  <a:pt x="2768600" y="2514600"/>
                </a:lnTo>
                <a:cubicBezTo>
                  <a:pt x="3822700" y="1447800"/>
                  <a:pt x="3810000" y="635000"/>
                  <a:pt x="2755900" y="635000"/>
                </a:cubicBezTo>
                <a:lnTo>
                  <a:pt x="2705100" y="635000"/>
                </a:lnTo>
                <a:cubicBezTo>
                  <a:pt x="2451100" y="635000"/>
                  <a:pt x="2120900" y="800100"/>
                  <a:pt x="1955800" y="990600"/>
                </a:cubicBezTo>
                <a:lnTo>
                  <a:pt x="1739900" y="1244600"/>
                </a:lnTo>
                <a:cubicBezTo>
                  <a:pt x="1587500" y="1447800"/>
                  <a:pt x="1346200" y="1600200"/>
                  <a:pt x="1206500" y="1600200"/>
                </a:cubicBezTo>
                <a:cubicBezTo>
                  <a:pt x="1079500" y="1600200"/>
                  <a:pt x="965200" y="1460500"/>
                  <a:pt x="965200" y="1282700"/>
                </a:cubicBezTo>
                <a:cubicBezTo>
                  <a:pt x="965200" y="901700"/>
                  <a:pt x="1498600" y="317500"/>
                  <a:pt x="1854200" y="317500"/>
                </a:cubicBezTo>
                <a:cubicBezTo>
                  <a:pt x="1981200" y="317500"/>
                  <a:pt x="2082800" y="241300"/>
                  <a:pt x="2082800" y="152400"/>
                </a:cubicBezTo>
                <a:cubicBezTo>
                  <a:pt x="2082800" y="63500"/>
                  <a:pt x="2298700" y="0"/>
                  <a:pt x="2540000" y="0"/>
                </a:cubicBezTo>
                <a:lnTo>
                  <a:pt x="3073400" y="0"/>
                </a:lnTo>
                <a:cubicBezTo>
                  <a:pt x="3327400" y="0"/>
                  <a:pt x="3683000" y="139700"/>
                  <a:pt x="3848100" y="317500"/>
                </a:cubicBezTo>
                <a:cubicBezTo>
                  <a:pt x="4025900" y="495300"/>
                  <a:pt x="4178300" y="838200"/>
                  <a:pt x="4178300" y="1092200"/>
                </a:cubicBezTo>
                <a:lnTo>
                  <a:pt x="4178300" y="1143000"/>
                </a:lnTo>
                <a:cubicBezTo>
                  <a:pt x="4178300" y="1727200"/>
                  <a:pt x="4000500" y="2120900"/>
                  <a:pt x="3619500" y="2400300"/>
                </a:cubicBezTo>
                <a:cubicBezTo>
                  <a:pt x="3454400" y="2514600"/>
                  <a:pt x="3187700" y="2768600"/>
                  <a:pt x="3022600" y="2946400"/>
                </a:cubicBezTo>
                <a:lnTo>
                  <a:pt x="1955800" y="4102100"/>
                </a:lnTo>
                <a:cubicBezTo>
                  <a:pt x="1790700" y="4279900"/>
                  <a:pt x="1524000" y="4584700"/>
                  <a:pt x="1371600" y="4775200"/>
                </a:cubicBezTo>
                <a:lnTo>
                  <a:pt x="1104900" y="5105400"/>
                </a:lnTo>
                <a:cubicBezTo>
                  <a:pt x="850900" y="5410200"/>
                  <a:pt x="863600" y="5448300"/>
                  <a:pt x="1270000" y="5448300"/>
                </a:cubicBezTo>
                <a:lnTo>
                  <a:pt x="2438400" y="5448300"/>
                </a:lnTo>
                <a:cubicBezTo>
                  <a:pt x="2679700" y="5448300"/>
                  <a:pt x="2895600" y="5600700"/>
                  <a:pt x="2895600" y="5765800"/>
                </a:cubicBezTo>
                <a:cubicBezTo>
                  <a:pt x="2895600" y="5943600"/>
                  <a:pt x="2679700" y="6096000"/>
                  <a:pt x="2438400" y="6096000"/>
                </a:cubicBezTo>
                <a:close/>
                <a:moveTo>
                  <a:pt x="5397500" y="115189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52" name="Freeform 16552"/>
          <p:cNvSpPr/>
          <p:nvPr/>
        </p:nvSpPr>
        <p:spPr>
          <a:xfrm rot="0" flipH="0" flipV="0">
            <a:off x="16840715" y="20736953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53" name="Freeform 16553"/>
          <p:cNvSpPr/>
          <p:nvPr/>
        </p:nvSpPr>
        <p:spPr>
          <a:xfrm rot="0" flipH="0" flipV="0">
            <a:off x="16922715" y="20667217"/>
            <a:ext cx="64065" cy="80956"/>
          </a:xfrm>
          <a:custGeom>
            <a:pathLst>
              <a:path w="6743700" h="8521700">
                <a:moveTo>
                  <a:pt x="2895600" y="0"/>
                </a:moveTo>
                <a:lnTo>
                  <a:pt x="6096000" y="0"/>
                </a:lnTo>
                <a:cubicBezTo>
                  <a:pt x="6451600" y="0"/>
                  <a:pt x="6743700" y="139700"/>
                  <a:pt x="6743700" y="317500"/>
                </a:cubicBezTo>
                <a:cubicBezTo>
                  <a:pt x="6743700" y="495300"/>
                  <a:pt x="6451600" y="647700"/>
                  <a:pt x="6096000" y="647700"/>
                </a:cubicBezTo>
                <a:lnTo>
                  <a:pt x="3530600" y="647700"/>
                </a:lnTo>
                <a:cubicBezTo>
                  <a:pt x="3175000" y="647700"/>
                  <a:pt x="2895600" y="863600"/>
                  <a:pt x="2895600" y="1117600"/>
                </a:cubicBezTo>
                <a:cubicBezTo>
                  <a:pt x="2895600" y="1384300"/>
                  <a:pt x="2819400" y="1600200"/>
                  <a:pt x="2730500" y="1600200"/>
                </a:cubicBezTo>
                <a:cubicBezTo>
                  <a:pt x="2641600" y="1600200"/>
                  <a:pt x="2565400" y="1892300"/>
                  <a:pt x="2565400" y="2247900"/>
                </a:cubicBezTo>
                <a:cubicBezTo>
                  <a:pt x="2565400" y="2603500"/>
                  <a:pt x="2501900" y="2882900"/>
                  <a:pt x="2413000" y="2882900"/>
                </a:cubicBezTo>
                <a:cubicBezTo>
                  <a:pt x="2324100" y="2882900"/>
                  <a:pt x="2247900" y="3175000"/>
                  <a:pt x="2247900" y="3530600"/>
                </a:cubicBezTo>
                <a:cubicBezTo>
                  <a:pt x="2247900" y="3886200"/>
                  <a:pt x="2171700" y="4165600"/>
                  <a:pt x="2082800" y="4165600"/>
                </a:cubicBezTo>
                <a:cubicBezTo>
                  <a:pt x="2006600" y="4165600"/>
                  <a:pt x="1930400" y="4394200"/>
                  <a:pt x="1930400" y="4648200"/>
                </a:cubicBezTo>
                <a:cubicBezTo>
                  <a:pt x="1930400" y="4914900"/>
                  <a:pt x="1854200" y="5130800"/>
                  <a:pt x="1765300" y="5130800"/>
                </a:cubicBezTo>
                <a:cubicBezTo>
                  <a:pt x="1676400" y="5130800"/>
                  <a:pt x="1612900" y="5422900"/>
                  <a:pt x="1612900" y="5778500"/>
                </a:cubicBezTo>
                <a:cubicBezTo>
                  <a:pt x="1612900" y="6134100"/>
                  <a:pt x="1536700" y="6413500"/>
                  <a:pt x="1447800" y="6413500"/>
                </a:cubicBezTo>
                <a:cubicBezTo>
                  <a:pt x="1358900" y="6413500"/>
                  <a:pt x="1282700" y="6705600"/>
                  <a:pt x="1282700" y="7061200"/>
                </a:cubicBezTo>
                <a:cubicBezTo>
                  <a:pt x="1282700" y="7416800"/>
                  <a:pt x="1219200" y="7696200"/>
                  <a:pt x="1130300" y="7696200"/>
                </a:cubicBezTo>
                <a:cubicBezTo>
                  <a:pt x="1041400" y="7696200"/>
                  <a:pt x="965200" y="7848600"/>
                  <a:pt x="965200" y="8026400"/>
                </a:cubicBezTo>
                <a:cubicBezTo>
                  <a:pt x="965200" y="8204200"/>
                  <a:pt x="876300" y="8382000"/>
                  <a:pt x="762000" y="8420100"/>
                </a:cubicBezTo>
                <a:cubicBezTo>
                  <a:pt x="533400" y="8509000"/>
                  <a:pt x="393700" y="8521700"/>
                  <a:pt x="165100" y="8458200"/>
                </a:cubicBezTo>
                <a:cubicBezTo>
                  <a:pt x="76200" y="8432800"/>
                  <a:pt x="0" y="8242300"/>
                  <a:pt x="0" y="8051800"/>
                </a:cubicBezTo>
                <a:cubicBezTo>
                  <a:pt x="0" y="7861300"/>
                  <a:pt x="76200" y="7696200"/>
                  <a:pt x="165100" y="7696200"/>
                </a:cubicBezTo>
                <a:cubicBezTo>
                  <a:pt x="254000" y="7696200"/>
                  <a:pt x="330200" y="7416800"/>
                  <a:pt x="330200" y="7061200"/>
                </a:cubicBezTo>
                <a:cubicBezTo>
                  <a:pt x="330200" y="6705600"/>
                  <a:pt x="393700" y="6413500"/>
                  <a:pt x="482600" y="6413500"/>
                </a:cubicBezTo>
                <a:cubicBezTo>
                  <a:pt x="571500" y="6413500"/>
                  <a:pt x="647700" y="6197600"/>
                  <a:pt x="647700" y="5930900"/>
                </a:cubicBezTo>
                <a:cubicBezTo>
                  <a:pt x="647700" y="5676900"/>
                  <a:pt x="711200" y="5461000"/>
                  <a:pt x="800100" y="5461000"/>
                </a:cubicBezTo>
                <a:cubicBezTo>
                  <a:pt x="889000" y="5461000"/>
                  <a:pt x="965200" y="5168900"/>
                  <a:pt x="965200" y="4813300"/>
                </a:cubicBezTo>
                <a:cubicBezTo>
                  <a:pt x="965200" y="4457700"/>
                  <a:pt x="1041400" y="4165600"/>
                  <a:pt x="1130300" y="4165600"/>
                </a:cubicBezTo>
                <a:cubicBezTo>
                  <a:pt x="1219200" y="4165600"/>
                  <a:pt x="1282700" y="3886200"/>
                  <a:pt x="1282700" y="3530600"/>
                </a:cubicBezTo>
                <a:cubicBezTo>
                  <a:pt x="1282700" y="3175000"/>
                  <a:pt x="1358900" y="2882900"/>
                  <a:pt x="1447800" y="2882900"/>
                </a:cubicBezTo>
                <a:cubicBezTo>
                  <a:pt x="1536700" y="2882900"/>
                  <a:pt x="1612900" y="2603500"/>
                  <a:pt x="1612900" y="2247900"/>
                </a:cubicBezTo>
                <a:cubicBezTo>
                  <a:pt x="1612900" y="1892300"/>
                  <a:pt x="1676400" y="1600200"/>
                  <a:pt x="1765300" y="1600200"/>
                </a:cubicBezTo>
                <a:cubicBezTo>
                  <a:pt x="1854200" y="1600200"/>
                  <a:pt x="1930400" y="1384300"/>
                  <a:pt x="1930400" y="1117600"/>
                </a:cubicBezTo>
                <a:cubicBezTo>
                  <a:pt x="1930400" y="863600"/>
                  <a:pt x="2006600" y="647700"/>
                  <a:pt x="2082800" y="647700"/>
                </a:cubicBezTo>
                <a:cubicBezTo>
                  <a:pt x="2171700" y="647700"/>
                  <a:pt x="2247900" y="495300"/>
                  <a:pt x="2247900" y="317500"/>
                </a:cubicBezTo>
                <a:cubicBezTo>
                  <a:pt x="2247900" y="139700"/>
                  <a:pt x="2540000" y="0"/>
                  <a:pt x="2895600" y="0"/>
                </a:cubicBezTo>
                <a:close/>
                <a:moveTo>
                  <a:pt x="8318500" y="863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54" name="Freeform 16554"/>
          <p:cNvSpPr/>
          <p:nvPr/>
        </p:nvSpPr>
        <p:spPr>
          <a:xfrm rot="0" flipH="0" flipV="0">
            <a:off x="16986903" y="20690623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55" name="Freeform 16555"/>
          <p:cNvSpPr/>
          <p:nvPr/>
        </p:nvSpPr>
        <p:spPr>
          <a:xfrm rot="0" flipH="0" flipV="0">
            <a:off x="17047593" y="20691347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56" name="Freeform 16556"/>
          <p:cNvSpPr/>
          <p:nvPr/>
        </p:nvSpPr>
        <p:spPr>
          <a:xfrm rot="0" flipH="0" flipV="0">
            <a:off x="17103336" y="20691709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57" name="Freeform 16557"/>
          <p:cNvSpPr/>
          <p:nvPr/>
        </p:nvSpPr>
        <p:spPr>
          <a:xfrm rot="0" flipH="0" flipV="0">
            <a:off x="17184535" y="20690623"/>
            <a:ext cx="48742" cy="58273"/>
          </a:xfrm>
          <a:custGeom>
            <a:pathLst>
              <a:path w="5130800" h="6134100">
                <a:moveTo>
                  <a:pt x="4089400" y="3568700"/>
                </a:moveTo>
                <a:lnTo>
                  <a:pt x="1574800" y="3568700"/>
                </a:lnTo>
                <a:cubicBezTo>
                  <a:pt x="1016000" y="3568700"/>
                  <a:pt x="965200" y="3619500"/>
                  <a:pt x="965200" y="4178300"/>
                </a:cubicBezTo>
                <a:lnTo>
                  <a:pt x="965200" y="4711700"/>
                </a:lnTo>
                <a:cubicBezTo>
                  <a:pt x="965200" y="5207000"/>
                  <a:pt x="1130300" y="5334000"/>
                  <a:pt x="1816100" y="5334000"/>
                </a:cubicBezTo>
                <a:lnTo>
                  <a:pt x="3238500" y="5334000"/>
                </a:lnTo>
                <a:cubicBezTo>
                  <a:pt x="3937000" y="5334000"/>
                  <a:pt x="4165600" y="5397500"/>
                  <a:pt x="4165600" y="5613400"/>
                </a:cubicBezTo>
                <a:cubicBezTo>
                  <a:pt x="4165600" y="5930900"/>
                  <a:pt x="3873500" y="6134100"/>
                  <a:pt x="3390900" y="6134100"/>
                </a:cubicBezTo>
                <a:lnTo>
                  <a:pt x="1257300" y="6134100"/>
                </a:lnTo>
                <a:cubicBezTo>
                  <a:pt x="1003300" y="6134100"/>
                  <a:pt x="635000" y="6007100"/>
                  <a:pt x="431800" y="5867400"/>
                </a:cubicBezTo>
                <a:lnTo>
                  <a:pt x="368300" y="5816600"/>
                </a:lnTo>
                <a:cubicBezTo>
                  <a:pt x="165100" y="5664200"/>
                  <a:pt x="0" y="5346700"/>
                  <a:pt x="0" y="5092700"/>
                </a:cubicBezTo>
                <a:lnTo>
                  <a:pt x="0" y="4495800"/>
                </a:lnTo>
                <a:cubicBezTo>
                  <a:pt x="0" y="4254500"/>
                  <a:pt x="50800" y="3848100"/>
                  <a:pt x="114300" y="3619500"/>
                </a:cubicBezTo>
                <a:lnTo>
                  <a:pt x="482600" y="2133600"/>
                </a:lnTo>
                <a:cubicBezTo>
                  <a:pt x="546100" y="1892300"/>
                  <a:pt x="711200" y="1562100"/>
                  <a:pt x="863600" y="1397000"/>
                </a:cubicBezTo>
                <a:cubicBezTo>
                  <a:pt x="1003300" y="1219200"/>
                  <a:pt x="1117600" y="1054100"/>
                  <a:pt x="1117600" y="1041400"/>
                </a:cubicBezTo>
                <a:cubicBezTo>
                  <a:pt x="1117600" y="711200"/>
                  <a:pt x="1638300" y="368300"/>
                  <a:pt x="2247900" y="304800"/>
                </a:cubicBezTo>
                <a:cubicBezTo>
                  <a:pt x="2476500" y="266700"/>
                  <a:pt x="2717800" y="203200"/>
                  <a:pt x="2781300" y="139700"/>
                </a:cubicBezTo>
                <a:cubicBezTo>
                  <a:pt x="2908300" y="12700"/>
                  <a:pt x="3644900" y="0"/>
                  <a:pt x="3771900" y="114300"/>
                </a:cubicBezTo>
                <a:cubicBezTo>
                  <a:pt x="3810000" y="165100"/>
                  <a:pt x="3975100" y="215900"/>
                  <a:pt x="4140200" y="228600"/>
                </a:cubicBezTo>
                <a:cubicBezTo>
                  <a:pt x="4635500" y="304800"/>
                  <a:pt x="5130800" y="1092200"/>
                  <a:pt x="5130800" y="1854200"/>
                </a:cubicBezTo>
                <a:lnTo>
                  <a:pt x="5130800" y="2146300"/>
                </a:lnTo>
                <a:cubicBezTo>
                  <a:pt x="5130800" y="2857500"/>
                  <a:pt x="4610100" y="3568700"/>
                  <a:pt x="4089400" y="3568700"/>
                </a:cubicBezTo>
                <a:close/>
                <a:moveTo>
                  <a:pt x="2082800" y="6172200"/>
                </a:moveTo>
                <a:moveTo>
                  <a:pt x="2057400" y="2755900"/>
                </a:moveTo>
                <a:lnTo>
                  <a:pt x="3556000" y="2755900"/>
                </a:lnTo>
                <a:cubicBezTo>
                  <a:pt x="4114800" y="2755900"/>
                  <a:pt x="4165600" y="2717800"/>
                  <a:pt x="4165600" y="2146300"/>
                </a:cubicBezTo>
                <a:lnTo>
                  <a:pt x="4165600" y="1778000"/>
                </a:lnTo>
                <a:cubicBezTo>
                  <a:pt x="4165600" y="1193800"/>
                  <a:pt x="3975100" y="1003300"/>
                  <a:pt x="3390900" y="1003300"/>
                </a:cubicBezTo>
                <a:lnTo>
                  <a:pt x="2857500" y="1003300"/>
                </a:lnTo>
                <a:cubicBezTo>
                  <a:pt x="2616200" y="1003300"/>
                  <a:pt x="2247900" y="1130300"/>
                  <a:pt x="2044700" y="1282700"/>
                </a:cubicBezTo>
                <a:lnTo>
                  <a:pt x="1879600" y="1422400"/>
                </a:lnTo>
                <a:cubicBezTo>
                  <a:pt x="1549400" y="1676400"/>
                  <a:pt x="1447800" y="1943100"/>
                  <a:pt x="1447800" y="2438400"/>
                </a:cubicBezTo>
                <a:cubicBezTo>
                  <a:pt x="1447800" y="2692400"/>
                  <a:pt x="1574800" y="2755900"/>
                  <a:pt x="2057400" y="2755900"/>
                </a:cubicBezTo>
                <a:close/>
                <a:moveTo>
                  <a:pt x="2895600" y="6172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58" name="Freeform 16558"/>
          <p:cNvSpPr/>
          <p:nvPr/>
        </p:nvSpPr>
        <p:spPr>
          <a:xfrm rot="0" flipH="0" flipV="0">
            <a:off x="17241847" y="20692312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59" name="Freeform 16559"/>
          <p:cNvSpPr/>
          <p:nvPr/>
        </p:nvSpPr>
        <p:spPr>
          <a:xfrm rot="0" flipH="0" flipV="0">
            <a:off x="17304949" y="20691227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60" name="Freeform 16560"/>
          <p:cNvSpPr/>
          <p:nvPr/>
        </p:nvSpPr>
        <p:spPr>
          <a:xfrm rot="0" flipH="0" flipV="0">
            <a:off x="17353695" y="20691709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61" name="Freeform 16561"/>
          <p:cNvSpPr/>
          <p:nvPr/>
        </p:nvSpPr>
        <p:spPr>
          <a:xfrm rot="0" flipH="0" flipV="0">
            <a:off x="17433085" y="20691589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62" name="Freeform 16562"/>
          <p:cNvSpPr/>
          <p:nvPr/>
        </p:nvSpPr>
        <p:spPr>
          <a:xfrm rot="0" flipH="0" flipV="0">
            <a:off x="17492326" y="20691468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63" name="Freeform 16563"/>
          <p:cNvSpPr/>
          <p:nvPr/>
        </p:nvSpPr>
        <p:spPr>
          <a:xfrm rot="0" flipH="0" flipV="0">
            <a:off x="17551086" y="20691347"/>
            <a:ext cx="48742" cy="57912"/>
          </a:xfrm>
          <a:custGeom>
            <a:pathLst>
              <a:path w="5130800" h="6096000">
                <a:moveTo>
                  <a:pt x="2540000" y="6096000"/>
                </a:moveTo>
                <a:lnTo>
                  <a:pt x="1231900" y="6096000"/>
                </a:lnTo>
                <a:cubicBezTo>
                  <a:pt x="355600" y="6096000"/>
                  <a:pt x="0" y="5956300"/>
                  <a:pt x="0" y="5613400"/>
                </a:cubicBezTo>
                <a:cubicBezTo>
                  <a:pt x="0" y="5524500"/>
                  <a:pt x="101600" y="5067300"/>
                  <a:pt x="228600" y="4584700"/>
                </a:cubicBezTo>
                <a:lnTo>
                  <a:pt x="1028700" y="1587500"/>
                </a:lnTo>
                <a:cubicBezTo>
                  <a:pt x="1435100" y="76200"/>
                  <a:pt x="1473200" y="0"/>
                  <a:pt x="1866900" y="0"/>
                </a:cubicBezTo>
                <a:cubicBezTo>
                  <a:pt x="2070100" y="0"/>
                  <a:pt x="2247900" y="368300"/>
                  <a:pt x="2247900" y="800100"/>
                </a:cubicBezTo>
                <a:cubicBezTo>
                  <a:pt x="2247900" y="1244600"/>
                  <a:pt x="2171700" y="1600200"/>
                  <a:pt x="2082800" y="1600200"/>
                </a:cubicBezTo>
                <a:cubicBezTo>
                  <a:pt x="1993900" y="1600200"/>
                  <a:pt x="1930400" y="1816100"/>
                  <a:pt x="1930400" y="2082800"/>
                </a:cubicBezTo>
                <a:cubicBezTo>
                  <a:pt x="1930400" y="2349500"/>
                  <a:pt x="2336800" y="2565400"/>
                  <a:pt x="2844800" y="2565400"/>
                </a:cubicBezTo>
                <a:lnTo>
                  <a:pt x="3581400" y="2565400"/>
                </a:lnTo>
                <a:cubicBezTo>
                  <a:pt x="4660900" y="2565400"/>
                  <a:pt x="5130800" y="2971800"/>
                  <a:pt x="5130800" y="3886200"/>
                </a:cubicBezTo>
                <a:cubicBezTo>
                  <a:pt x="5130800" y="5270500"/>
                  <a:pt x="4165600" y="6096000"/>
                  <a:pt x="2540000" y="6096000"/>
                </a:cubicBezTo>
                <a:close/>
                <a:moveTo>
                  <a:pt x="-88900" y="6096000"/>
                </a:moveTo>
                <a:moveTo>
                  <a:pt x="1739900" y="5130800"/>
                </a:moveTo>
                <a:lnTo>
                  <a:pt x="3073400" y="5130800"/>
                </a:lnTo>
                <a:cubicBezTo>
                  <a:pt x="3657600" y="5130800"/>
                  <a:pt x="4178300" y="4622800"/>
                  <a:pt x="4178300" y="4038600"/>
                </a:cubicBezTo>
                <a:lnTo>
                  <a:pt x="4178300" y="3987800"/>
                </a:lnTo>
                <a:cubicBezTo>
                  <a:pt x="4178300" y="3733800"/>
                  <a:pt x="3962400" y="3530600"/>
                  <a:pt x="3721100" y="3530600"/>
                </a:cubicBezTo>
                <a:lnTo>
                  <a:pt x="3340100" y="3530600"/>
                </a:lnTo>
                <a:cubicBezTo>
                  <a:pt x="3098800" y="3530600"/>
                  <a:pt x="2832100" y="3467100"/>
                  <a:pt x="2755900" y="3403600"/>
                </a:cubicBezTo>
                <a:cubicBezTo>
                  <a:pt x="2501900" y="3149600"/>
                  <a:pt x="1930400" y="3213100"/>
                  <a:pt x="1612900" y="3530600"/>
                </a:cubicBezTo>
                <a:cubicBezTo>
                  <a:pt x="1435100" y="3708400"/>
                  <a:pt x="1282700" y="4051300"/>
                  <a:pt x="1282700" y="4305300"/>
                </a:cubicBezTo>
                <a:lnTo>
                  <a:pt x="1282700" y="4673600"/>
                </a:lnTo>
                <a:cubicBezTo>
                  <a:pt x="1282700" y="5041900"/>
                  <a:pt x="1384300" y="5130800"/>
                  <a:pt x="1739900" y="5130800"/>
                </a:cubicBezTo>
                <a:close/>
                <a:moveTo>
                  <a:pt x="8763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64" name="Freeform 16564"/>
          <p:cNvSpPr/>
          <p:nvPr/>
        </p:nvSpPr>
        <p:spPr>
          <a:xfrm rot="0" flipH="0" flipV="0">
            <a:off x="17612498" y="2069158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65" name="Freeform 16565"/>
          <p:cNvSpPr/>
          <p:nvPr/>
        </p:nvSpPr>
        <p:spPr>
          <a:xfrm rot="0" flipH="0" flipV="0">
            <a:off x="17674033" y="20667217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66" name="Freeform 16566"/>
          <p:cNvSpPr/>
          <p:nvPr/>
        </p:nvSpPr>
        <p:spPr>
          <a:xfrm rot="0" flipH="0" flipV="0">
            <a:off x="17751688" y="20691830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67" name="Freeform 16567"/>
          <p:cNvSpPr/>
          <p:nvPr/>
        </p:nvSpPr>
        <p:spPr>
          <a:xfrm rot="0" flipH="0" flipV="0">
            <a:off x="17815029" y="20691347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68" name="Freeform 16568"/>
          <p:cNvSpPr/>
          <p:nvPr/>
        </p:nvSpPr>
        <p:spPr>
          <a:xfrm rot="0" flipH="0" flipV="0">
            <a:off x="17871011" y="20691468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69" name="Freeform 16569"/>
          <p:cNvSpPr/>
          <p:nvPr/>
        </p:nvSpPr>
        <p:spPr>
          <a:xfrm rot="0" flipH="0" flipV="0">
            <a:off x="17933869" y="20691347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70" name="Freeform 16570"/>
          <p:cNvSpPr/>
          <p:nvPr/>
        </p:nvSpPr>
        <p:spPr>
          <a:xfrm rot="0" flipH="0" flipV="0">
            <a:off x="17988885" y="20691709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71" name="Freeform 16571"/>
          <p:cNvSpPr/>
          <p:nvPr/>
        </p:nvSpPr>
        <p:spPr>
          <a:xfrm rot="0" flipH="0" flipV="0">
            <a:off x="18066344" y="2069158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72" name="Freeform 16572"/>
          <p:cNvSpPr/>
          <p:nvPr/>
        </p:nvSpPr>
        <p:spPr>
          <a:xfrm rot="0" flipH="0" flipV="0">
            <a:off x="18128116" y="20691227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73" name="Freeform 16573"/>
          <p:cNvSpPr/>
          <p:nvPr/>
        </p:nvSpPr>
        <p:spPr>
          <a:xfrm rot="0" flipH="0" flipV="0">
            <a:off x="18245032" y="20691227"/>
            <a:ext cx="48018" cy="57912"/>
          </a:xfrm>
          <a:custGeom>
            <a:pathLst>
              <a:path w="5054600" h="6096000">
                <a:moveTo>
                  <a:pt x="2578100" y="6096000"/>
                </a:moveTo>
                <a:lnTo>
                  <a:pt x="1333500" y="6096000"/>
                </a:lnTo>
                <a:cubicBezTo>
                  <a:pt x="1079500" y="6096000"/>
                  <a:pt x="698500" y="5994400"/>
                  <a:pt x="482600" y="5867400"/>
                </a:cubicBezTo>
                <a:lnTo>
                  <a:pt x="469900" y="5854700"/>
                </a:lnTo>
                <a:cubicBezTo>
                  <a:pt x="101600" y="5651500"/>
                  <a:pt x="0" y="5384800"/>
                  <a:pt x="127000" y="4978400"/>
                </a:cubicBezTo>
                <a:cubicBezTo>
                  <a:pt x="152400" y="4889500"/>
                  <a:pt x="292100" y="4813300"/>
                  <a:pt x="444500" y="4813300"/>
                </a:cubicBezTo>
                <a:cubicBezTo>
                  <a:pt x="596900" y="4813300"/>
                  <a:pt x="876300" y="4927600"/>
                  <a:pt x="1079500" y="5054600"/>
                </a:cubicBezTo>
                <a:cubicBezTo>
                  <a:pt x="1282700" y="5194300"/>
                  <a:pt x="1638300" y="5295900"/>
                  <a:pt x="1892300" y="5295900"/>
                </a:cubicBezTo>
                <a:lnTo>
                  <a:pt x="2184400" y="5295900"/>
                </a:lnTo>
                <a:cubicBezTo>
                  <a:pt x="3124200" y="5295900"/>
                  <a:pt x="3848100" y="4254500"/>
                  <a:pt x="3289300" y="3695700"/>
                </a:cubicBezTo>
                <a:cubicBezTo>
                  <a:pt x="3200400" y="3606800"/>
                  <a:pt x="2946400" y="3530600"/>
                  <a:pt x="2730500" y="3530600"/>
                </a:cubicBezTo>
                <a:cubicBezTo>
                  <a:pt x="2133600" y="3530600"/>
                  <a:pt x="2006600" y="3467100"/>
                  <a:pt x="2006600" y="3162300"/>
                </a:cubicBezTo>
                <a:cubicBezTo>
                  <a:pt x="2006600" y="3009900"/>
                  <a:pt x="2044700" y="2857500"/>
                  <a:pt x="2082800" y="2806700"/>
                </a:cubicBezTo>
                <a:cubicBezTo>
                  <a:pt x="2120900" y="2768600"/>
                  <a:pt x="2362200" y="2730500"/>
                  <a:pt x="2616200" y="2730500"/>
                </a:cubicBezTo>
                <a:lnTo>
                  <a:pt x="2667000" y="2730500"/>
                </a:lnTo>
                <a:cubicBezTo>
                  <a:pt x="2921000" y="2730500"/>
                  <a:pt x="3302000" y="2628900"/>
                  <a:pt x="3517900" y="2489200"/>
                </a:cubicBezTo>
                <a:lnTo>
                  <a:pt x="3695700" y="2374900"/>
                </a:lnTo>
                <a:cubicBezTo>
                  <a:pt x="4038600" y="2171700"/>
                  <a:pt x="4191000" y="1625600"/>
                  <a:pt x="4038600" y="1130300"/>
                </a:cubicBezTo>
                <a:cubicBezTo>
                  <a:pt x="4013200" y="1041400"/>
                  <a:pt x="3784600" y="965200"/>
                  <a:pt x="3530600" y="965200"/>
                </a:cubicBezTo>
                <a:lnTo>
                  <a:pt x="2933700" y="965200"/>
                </a:lnTo>
                <a:cubicBezTo>
                  <a:pt x="2692400" y="965200"/>
                  <a:pt x="2362200" y="1041400"/>
                  <a:pt x="2209800" y="1130300"/>
                </a:cubicBezTo>
                <a:cubicBezTo>
                  <a:pt x="1905000" y="1295400"/>
                  <a:pt x="1409700" y="1346200"/>
                  <a:pt x="1282700" y="1206500"/>
                </a:cubicBezTo>
                <a:cubicBezTo>
                  <a:pt x="1231900" y="1168400"/>
                  <a:pt x="1206500" y="1016000"/>
                  <a:pt x="1206500" y="889000"/>
                </a:cubicBezTo>
                <a:cubicBezTo>
                  <a:pt x="1206500" y="635000"/>
                  <a:pt x="1473200" y="444500"/>
                  <a:pt x="2235200" y="177800"/>
                </a:cubicBezTo>
                <a:lnTo>
                  <a:pt x="2260600" y="165100"/>
                </a:lnTo>
                <a:cubicBezTo>
                  <a:pt x="2514600" y="76200"/>
                  <a:pt x="2933700" y="0"/>
                  <a:pt x="3175000" y="0"/>
                </a:cubicBezTo>
                <a:lnTo>
                  <a:pt x="3467100" y="0"/>
                </a:lnTo>
                <a:cubicBezTo>
                  <a:pt x="4394200" y="0"/>
                  <a:pt x="5054600" y="596900"/>
                  <a:pt x="5054600" y="1409700"/>
                </a:cubicBezTo>
                <a:lnTo>
                  <a:pt x="5054600" y="1473200"/>
                </a:lnTo>
                <a:cubicBezTo>
                  <a:pt x="5054600" y="1727200"/>
                  <a:pt x="4940300" y="2095500"/>
                  <a:pt x="4800600" y="2286000"/>
                </a:cubicBezTo>
                <a:lnTo>
                  <a:pt x="4330700" y="2946400"/>
                </a:lnTo>
                <a:cubicBezTo>
                  <a:pt x="4191000" y="3149600"/>
                  <a:pt x="4102100" y="3530600"/>
                  <a:pt x="4114800" y="3797300"/>
                </a:cubicBezTo>
                <a:lnTo>
                  <a:pt x="4152900" y="4445000"/>
                </a:lnTo>
                <a:cubicBezTo>
                  <a:pt x="4165600" y="4711700"/>
                  <a:pt x="4064000" y="5105400"/>
                  <a:pt x="3937000" y="5308600"/>
                </a:cubicBezTo>
                <a:lnTo>
                  <a:pt x="3898900" y="5372100"/>
                </a:lnTo>
                <a:cubicBezTo>
                  <a:pt x="3594100" y="5854700"/>
                  <a:pt x="3149600" y="6096000"/>
                  <a:pt x="2578100" y="6096000"/>
                </a:cubicBezTo>
                <a:close/>
                <a:moveTo>
                  <a:pt x="-3175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74" name="Freeform 16574"/>
          <p:cNvSpPr/>
          <p:nvPr/>
        </p:nvSpPr>
        <p:spPr>
          <a:xfrm rot="0" flipH="0" flipV="0">
            <a:off x="18318406" y="20666855"/>
            <a:ext cx="17252" cy="24371"/>
          </a:xfrm>
          <a:custGeom>
            <a:pathLst>
              <a:path w="1816100" h="2565400">
                <a:moveTo>
                  <a:pt x="190500" y="1638300"/>
                </a:moveTo>
                <a:lnTo>
                  <a:pt x="863600" y="279400"/>
                </a:lnTo>
                <a:cubicBezTo>
                  <a:pt x="952500" y="114300"/>
                  <a:pt x="1130300" y="0"/>
                  <a:pt x="1333500" y="0"/>
                </a:cubicBezTo>
                <a:lnTo>
                  <a:pt x="1485900" y="0"/>
                </a:lnTo>
                <a:cubicBezTo>
                  <a:pt x="1663700" y="0"/>
                  <a:pt x="1816100" y="139700"/>
                  <a:pt x="1816100" y="317500"/>
                </a:cubicBezTo>
                <a:cubicBezTo>
                  <a:pt x="1816100" y="495300"/>
                  <a:pt x="1739900" y="762000"/>
                  <a:pt x="1663700" y="914400"/>
                </a:cubicBezTo>
                <a:lnTo>
                  <a:pt x="1054100" y="2070100"/>
                </a:lnTo>
                <a:cubicBezTo>
                  <a:pt x="850900" y="2438400"/>
                  <a:pt x="723900" y="2565400"/>
                  <a:pt x="533400" y="2565400"/>
                </a:cubicBezTo>
                <a:cubicBezTo>
                  <a:pt x="444500" y="2565400"/>
                  <a:pt x="292100" y="2489200"/>
                  <a:pt x="203200" y="2400300"/>
                </a:cubicBezTo>
                <a:cubicBezTo>
                  <a:pt x="12700" y="2209800"/>
                  <a:pt x="0" y="2006600"/>
                  <a:pt x="190500" y="1638300"/>
                </a:cubicBezTo>
                <a:close/>
                <a:moveTo>
                  <a:pt x="4965700" y="86741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75" name="Freeform 16575"/>
          <p:cNvSpPr/>
          <p:nvPr/>
        </p:nvSpPr>
        <p:spPr>
          <a:xfrm rot="0" flipH="0" flipV="0">
            <a:off x="18347503" y="20691347"/>
            <a:ext cx="53327" cy="57912"/>
          </a:xfrm>
          <a:custGeom>
            <a:pathLst>
              <a:path w="5613400" h="6096000">
                <a:moveTo>
                  <a:pt x="2222500" y="0"/>
                </a:moveTo>
                <a:lnTo>
                  <a:pt x="5156200" y="0"/>
                </a:lnTo>
                <a:cubicBezTo>
                  <a:pt x="5410200" y="0"/>
                  <a:pt x="5613400" y="139700"/>
                  <a:pt x="5613400" y="317500"/>
                </a:cubicBezTo>
                <a:cubicBezTo>
                  <a:pt x="5613400" y="495300"/>
                  <a:pt x="5410200" y="647700"/>
                  <a:pt x="5156200" y="647700"/>
                </a:cubicBezTo>
                <a:lnTo>
                  <a:pt x="3187700" y="647700"/>
                </a:lnTo>
                <a:cubicBezTo>
                  <a:pt x="2933700" y="647700"/>
                  <a:pt x="2730500" y="711200"/>
                  <a:pt x="2730500" y="800100"/>
                </a:cubicBezTo>
                <a:cubicBezTo>
                  <a:pt x="2730500" y="889000"/>
                  <a:pt x="2552700" y="965200"/>
                  <a:pt x="2324100" y="965200"/>
                </a:cubicBezTo>
                <a:cubicBezTo>
                  <a:pt x="2108200" y="965200"/>
                  <a:pt x="1854200" y="1143000"/>
                  <a:pt x="1752600" y="1358900"/>
                </a:cubicBezTo>
                <a:cubicBezTo>
                  <a:pt x="1574800" y="1778000"/>
                  <a:pt x="1447800" y="2235200"/>
                  <a:pt x="1447800" y="2451100"/>
                </a:cubicBezTo>
                <a:cubicBezTo>
                  <a:pt x="1447800" y="2514600"/>
                  <a:pt x="1651000" y="2565400"/>
                  <a:pt x="1905000" y="2565400"/>
                </a:cubicBezTo>
                <a:lnTo>
                  <a:pt x="3556000" y="2565400"/>
                </a:lnTo>
                <a:cubicBezTo>
                  <a:pt x="3810000" y="2565400"/>
                  <a:pt x="4013200" y="2705100"/>
                  <a:pt x="4013200" y="2882900"/>
                </a:cubicBezTo>
                <a:cubicBezTo>
                  <a:pt x="4013200" y="3060700"/>
                  <a:pt x="3810000" y="3213100"/>
                  <a:pt x="3556000" y="3213100"/>
                </a:cubicBezTo>
                <a:lnTo>
                  <a:pt x="1739900" y="3213100"/>
                </a:lnTo>
                <a:cubicBezTo>
                  <a:pt x="1485900" y="3213100"/>
                  <a:pt x="1219200" y="3378200"/>
                  <a:pt x="1130300" y="3581400"/>
                </a:cubicBezTo>
                <a:cubicBezTo>
                  <a:pt x="965200" y="3949700"/>
                  <a:pt x="914400" y="4648200"/>
                  <a:pt x="1016000" y="4978400"/>
                </a:cubicBezTo>
                <a:cubicBezTo>
                  <a:pt x="1041400" y="5067300"/>
                  <a:pt x="1270000" y="5130800"/>
                  <a:pt x="1511300" y="5130800"/>
                </a:cubicBezTo>
                <a:lnTo>
                  <a:pt x="3556000" y="5130800"/>
                </a:lnTo>
                <a:cubicBezTo>
                  <a:pt x="3810000" y="5130800"/>
                  <a:pt x="4051300" y="5219700"/>
                  <a:pt x="4089400" y="5334000"/>
                </a:cubicBezTo>
                <a:cubicBezTo>
                  <a:pt x="4191000" y="5562600"/>
                  <a:pt x="4191000" y="5715000"/>
                  <a:pt x="4127500" y="5930900"/>
                </a:cubicBezTo>
                <a:cubicBezTo>
                  <a:pt x="4102100" y="6019800"/>
                  <a:pt x="3873500" y="6096000"/>
                  <a:pt x="3619500" y="6096000"/>
                </a:cubicBezTo>
                <a:lnTo>
                  <a:pt x="1422400" y="6096000"/>
                </a:lnTo>
                <a:cubicBezTo>
                  <a:pt x="1168400" y="6096000"/>
                  <a:pt x="965200" y="6019800"/>
                  <a:pt x="965200" y="5930900"/>
                </a:cubicBezTo>
                <a:cubicBezTo>
                  <a:pt x="965200" y="5842000"/>
                  <a:pt x="850900" y="5778500"/>
                  <a:pt x="723900" y="5778500"/>
                </a:cubicBezTo>
                <a:cubicBezTo>
                  <a:pt x="292100" y="5778500"/>
                  <a:pt x="0" y="5257800"/>
                  <a:pt x="0" y="4457700"/>
                </a:cubicBezTo>
                <a:cubicBezTo>
                  <a:pt x="0" y="4292600"/>
                  <a:pt x="63500" y="3975100"/>
                  <a:pt x="127000" y="3746500"/>
                </a:cubicBezTo>
                <a:lnTo>
                  <a:pt x="901700" y="1155700"/>
                </a:lnTo>
                <a:cubicBezTo>
                  <a:pt x="977900" y="927100"/>
                  <a:pt x="1181100" y="584200"/>
                  <a:pt x="1358900" y="406400"/>
                </a:cubicBezTo>
                <a:lnTo>
                  <a:pt x="1447800" y="317500"/>
                </a:lnTo>
                <a:cubicBezTo>
                  <a:pt x="1625600" y="139700"/>
                  <a:pt x="1968500" y="0"/>
                  <a:pt x="2222500" y="0"/>
                </a:cubicBezTo>
                <a:close/>
                <a:moveTo>
                  <a:pt x="57277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76" name="Freeform 16576"/>
          <p:cNvSpPr/>
          <p:nvPr/>
        </p:nvSpPr>
        <p:spPr>
          <a:xfrm rot="0" flipH="0" flipV="0">
            <a:off x="18408812" y="20666011"/>
            <a:ext cx="54895" cy="83127"/>
          </a:xfrm>
          <a:custGeom>
            <a:pathLst>
              <a:path w="5778500" h="8750300">
                <a:moveTo>
                  <a:pt x="5689600" y="2628900"/>
                </a:moveTo>
                <a:lnTo>
                  <a:pt x="4457700" y="7086600"/>
                </a:lnTo>
                <a:cubicBezTo>
                  <a:pt x="4381500" y="7378700"/>
                  <a:pt x="4076700" y="7886700"/>
                  <a:pt x="3835400" y="8115300"/>
                </a:cubicBezTo>
                <a:lnTo>
                  <a:pt x="3759200" y="8191500"/>
                </a:lnTo>
                <a:cubicBezTo>
                  <a:pt x="3632200" y="8318500"/>
                  <a:pt x="3467100" y="8445500"/>
                  <a:pt x="3403600" y="8470900"/>
                </a:cubicBezTo>
                <a:cubicBezTo>
                  <a:pt x="3327400" y="8509000"/>
                  <a:pt x="3213100" y="8572500"/>
                  <a:pt x="3162300" y="8636000"/>
                </a:cubicBezTo>
                <a:cubicBezTo>
                  <a:pt x="3098800" y="8699500"/>
                  <a:pt x="2908300" y="8750300"/>
                  <a:pt x="2730500" y="8750300"/>
                </a:cubicBezTo>
                <a:lnTo>
                  <a:pt x="1282700" y="8750300"/>
                </a:lnTo>
                <a:cubicBezTo>
                  <a:pt x="1104900" y="8750300"/>
                  <a:pt x="927100" y="8712200"/>
                  <a:pt x="889000" y="8661400"/>
                </a:cubicBezTo>
                <a:cubicBezTo>
                  <a:pt x="838200" y="8623300"/>
                  <a:pt x="736600" y="8559800"/>
                  <a:pt x="647700" y="8534400"/>
                </a:cubicBezTo>
                <a:cubicBezTo>
                  <a:pt x="558800" y="8509000"/>
                  <a:pt x="482600" y="8407400"/>
                  <a:pt x="482600" y="8293100"/>
                </a:cubicBezTo>
                <a:cubicBezTo>
                  <a:pt x="482600" y="8191500"/>
                  <a:pt x="406400" y="8102600"/>
                  <a:pt x="317500" y="8102600"/>
                </a:cubicBezTo>
                <a:cubicBezTo>
                  <a:pt x="228600" y="8102600"/>
                  <a:pt x="127000" y="7950200"/>
                  <a:pt x="88900" y="7747000"/>
                </a:cubicBezTo>
                <a:lnTo>
                  <a:pt x="76200" y="7734300"/>
                </a:lnTo>
                <a:cubicBezTo>
                  <a:pt x="38100" y="7543800"/>
                  <a:pt x="0" y="7239000"/>
                  <a:pt x="0" y="7061200"/>
                </a:cubicBezTo>
                <a:lnTo>
                  <a:pt x="0" y="6985000"/>
                </a:lnTo>
                <a:cubicBezTo>
                  <a:pt x="0" y="6807200"/>
                  <a:pt x="38100" y="6527800"/>
                  <a:pt x="76200" y="6362700"/>
                </a:cubicBezTo>
                <a:lnTo>
                  <a:pt x="533400" y="4622800"/>
                </a:lnTo>
                <a:cubicBezTo>
                  <a:pt x="571500" y="4457700"/>
                  <a:pt x="673100" y="4203700"/>
                  <a:pt x="749300" y="4064000"/>
                </a:cubicBezTo>
                <a:lnTo>
                  <a:pt x="927100" y="3771900"/>
                </a:lnTo>
                <a:cubicBezTo>
                  <a:pt x="1003300" y="3619500"/>
                  <a:pt x="1168400" y="3403600"/>
                  <a:pt x="1295400" y="3276600"/>
                </a:cubicBezTo>
                <a:lnTo>
                  <a:pt x="1384300" y="3200400"/>
                </a:lnTo>
                <a:cubicBezTo>
                  <a:pt x="1498600" y="3073400"/>
                  <a:pt x="1752600" y="2933700"/>
                  <a:pt x="1943100" y="2882900"/>
                </a:cubicBezTo>
                <a:lnTo>
                  <a:pt x="2476500" y="2743200"/>
                </a:lnTo>
                <a:cubicBezTo>
                  <a:pt x="2654300" y="2692400"/>
                  <a:pt x="2946400" y="2654300"/>
                  <a:pt x="3124200" y="2654300"/>
                </a:cubicBezTo>
                <a:lnTo>
                  <a:pt x="4330700" y="2654300"/>
                </a:lnTo>
                <a:cubicBezTo>
                  <a:pt x="4508500" y="2654300"/>
                  <a:pt x="4686300" y="2616200"/>
                  <a:pt x="4737100" y="2565400"/>
                </a:cubicBezTo>
                <a:cubicBezTo>
                  <a:pt x="4927600" y="2374900"/>
                  <a:pt x="5041900" y="1574800"/>
                  <a:pt x="4927600" y="1206500"/>
                </a:cubicBezTo>
                <a:cubicBezTo>
                  <a:pt x="4902200" y="1117600"/>
                  <a:pt x="4737100" y="1041400"/>
                  <a:pt x="4559300" y="1041400"/>
                </a:cubicBezTo>
                <a:lnTo>
                  <a:pt x="4495800" y="1041400"/>
                </a:lnTo>
                <a:cubicBezTo>
                  <a:pt x="4318000" y="1041400"/>
                  <a:pt x="4025900" y="1028700"/>
                  <a:pt x="3860800" y="1003300"/>
                </a:cubicBezTo>
                <a:lnTo>
                  <a:pt x="2882900" y="876300"/>
                </a:lnTo>
                <a:cubicBezTo>
                  <a:pt x="2717800" y="850900"/>
                  <a:pt x="2565400" y="736600"/>
                  <a:pt x="2565400" y="622300"/>
                </a:cubicBezTo>
                <a:cubicBezTo>
                  <a:pt x="2565400" y="495300"/>
                  <a:pt x="2641600" y="330200"/>
                  <a:pt x="2730500" y="241300"/>
                </a:cubicBezTo>
                <a:cubicBezTo>
                  <a:pt x="2959100" y="12700"/>
                  <a:pt x="4648200" y="0"/>
                  <a:pt x="5092700" y="228600"/>
                </a:cubicBezTo>
                <a:lnTo>
                  <a:pt x="5321300" y="342900"/>
                </a:lnTo>
                <a:cubicBezTo>
                  <a:pt x="5626100" y="508000"/>
                  <a:pt x="5778500" y="812800"/>
                  <a:pt x="5778500" y="1282700"/>
                </a:cubicBezTo>
                <a:lnTo>
                  <a:pt x="5778500" y="2006600"/>
                </a:lnTo>
                <a:cubicBezTo>
                  <a:pt x="5778500" y="2184400"/>
                  <a:pt x="5740400" y="2463800"/>
                  <a:pt x="5689600" y="2628900"/>
                </a:cubicBezTo>
                <a:close/>
                <a:moveTo>
                  <a:pt x="5461000" y="8763000"/>
                </a:moveTo>
                <a:moveTo>
                  <a:pt x="1320800" y="4940300"/>
                </a:moveTo>
                <a:lnTo>
                  <a:pt x="889000" y="6515100"/>
                </a:lnTo>
                <a:cubicBezTo>
                  <a:pt x="711200" y="7175500"/>
                  <a:pt x="850900" y="7658100"/>
                  <a:pt x="1282700" y="7823200"/>
                </a:cubicBezTo>
                <a:lnTo>
                  <a:pt x="1320800" y="7835900"/>
                </a:lnTo>
                <a:cubicBezTo>
                  <a:pt x="1651000" y="7962900"/>
                  <a:pt x="1866900" y="7962900"/>
                  <a:pt x="2349500" y="7874000"/>
                </a:cubicBezTo>
                <a:lnTo>
                  <a:pt x="2540000" y="7848600"/>
                </a:lnTo>
                <a:cubicBezTo>
                  <a:pt x="2730500" y="7810500"/>
                  <a:pt x="2997200" y="7683500"/>
                  <a:pt x="3111500" y="7556500"/>
                </a:cubicBezTo>
                <a:lnTo>
                  <a:pt x="3200400" y="7467600"/>
                </a:lnTo>
                <a:cubicBezTo>
                  <a:pt x="3327400" y="7353300"/>
                  <a:pt x="3467100" y="7112000"/>
                  <a:pt x="3517900" y="6946900"/>
                </a:cubicBezTo>
                <a:lnTo>
                  <a:pt x="4241800" y="4711700"/>
                </a:lnTo>
                <a:cubicBezTo>
                  <a:pt x="4292600" y="4546600"/>
                  <a:pt x="4330700" y="4267200"/>
                  <a:pt x="4330700" y="4089400"/>
                </a:cubicBezTo>
                <a:lnTo>
                  <a:pt x="4330700" y="3937000"/>
                </a:lnTo>
                <a:cubicBezTo>
                  <a:pt x="4330700" y="3683000"/>
                  <a:pt x="4254500" y="3606800"/>
                  <a:pt x="4013200" y="3606800"/>
                </a:cubicBezTo>
                <a:lnTo>
                  <a:pt x="2565400" y="3606800"/>
                </a:lnTo>
                <a:cubicBezTo>
                  <a:pt x="2387600" y="3606800"/>
                  <a:pt x="2146300" y="3708400"/>
                  <a:pt x="2019300" y="3835400"/>
                </a:cubicBezTo>
                <a:lnTo>
                  <a:pt x="1943100" y="3924300"/>
                </a:lnTo>
                <a:cubicBezTo>
                  <a:pt x="1600200" y="4254500"/>
                  <a:pt x="1435100" y="4533900"/>
                  <a:pt x="1320800" y="4940300"/>
                </a:cubicBezTo>
                <a:close/>
                <a:moveTo>
                  <a:pt x="3149600" y="8763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77" name="Freeform 16577"/>
          <p:cNvSpPr/>
          <p:nvPr/>
        </p:nvSpPr>
        <p:spPr>
          <a:xfrm rot="0" flipH="0" flipV="0">
            <a:off x="18465294" y="2069158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78" name="Freeform 16578"/>
          <p:cNvSpPr/>
          <p:nvPr/>
        </p:nvSpPr>
        <p:spPr>
          <a:xfrm rot="0" flipH="0" flipV="0">
            <a:off x="18524190" y="20691589"/>
            <a:ext cx="56584" cy="82283"/>
          </a:xfrm>
          <a:custGeom>
            <a:pathLst>
              <a:path w="5956300" h="8661400">
                <a:moveTo>
                  <a:pt x="5867400" y="1270000"/>
                </a:moveTo>
                <a:lnTo>
                  <a:pt x="4305300" y="6997700"/>
                </a:lnTo>
                <a:cubicBezTo>
                  <a:pt x="4229100" y="7289800"/>
                  <a:pt x="3924300" y="7797800"/>
                  <a:pt x="3695700" y="8026400"/>
                </a:cubicBezTo>
                <a:lnTo>
                  <a:pt x="3619500" y="8115300"/>
                </a:lnTo>
                <a:cubicBezTo>
                  <a:pt x="3492500" y="8242300"/>
                  <a:pt x="3289300" y="8369300"/>
                  <a:pt x="3187700" y="8407400"/>
                </a:cubicBezTo>
                <a:cubicBezTo>
                  <a:pt x="3073400" y="8445500"/>
                  <a:pt x="2870200" y="8521700"/>
                  <a:pt x="2743200" y="8572500"/>
                </a:cubicBezTo>
                <a:cubicBezTo>
                  <a:pt x="2616200" y="8623300"/>
                  <a:pt x="2362200" y="8661400"/>
                  <a:pt x="21844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886700"/>
                  <a:pt x="101600" y="7772400"/>
                </a:cubicBezTo>
                <a:cubicBezTo>
                  <a:pt x="139700" y="7734300"/>
                  <a:pt x="317500" y="7696200"/>
                  <a:pt x="495300" y="7696200"/>
                </a:cubicBezTo>
                <a:lnTo>
                  <a:pt x="2425700" y="7696200"/>
                </a:lnTo>
                <a:cubicBezTo>
                  <a:pt x="2603500" y="7696200"/>
                  <a:pt x="2844800" y="7594600"/>
                  <a:pt x="2971800" y="7467600"/>
                </a:cubicBezTo>
                <a:lnTo>
                  <a:pt x="3162300" y="7277100"/>
                </a:lnTo>
                <a:cubicBezTo>
                  <a:pt x="3289300" y="7162800"/>
                  <a:pt x="3390900" y="6908800"/>
                  <a:pt x="3390900" y="6731000"/>
                </a:cubicBezTo>
                <a:lnTo>
                  <a:pt x="3390900" y="6413500"/>
                </a:lnTo>
                <a:cubicBezTo>
                  <a:pt x="3390900" y="6146800"/>
                  <a:pt x="3340100" y="6096000"/>
                  <a:pt x="3060700" y="6096000"/>
                </a:cubicBezTo>
                <a:lnTo>
                  <a:pt x="1625600" y="6096000"/>
                </a:lnTo>
                <a:cubicBezTo>
                  <a:pt x="1447800" y="6096000"/>
                  <a:pt x="1193800" y="5994400"/>
                  <a:pt x="1066800" y="5880100"/>
                </a:cubicBezTo>
                <a:lnTo>
                  <a:pt x="914400" y="5740400"/>
                </a:lnTo>
                <a:cubicBezTo>
                  <a:pt x="635000" y="5486400"/>
                  <a:pt x="495300" y="5156200"/>
                  <a:pt x="495300" y="4737100"/>
                </a:cubicBezTo>
                <a:lnTo>
                  <a:pt x="495300" y="4013200"/>
                </a:lnTo>
                <a:cubicBezTo>
                  <a:pt x="495300" y="3835400"/>
                  <a:pt x="533400" y="3543300"/>
                  <a:pt x="584200" y="3378200"/>
                </a:cubicBezTo>
                <a:lnTo>
                  <a:pt x="1473200" y="304800"/>
                </a:lnTo>
                <a:cubicBezTo>
                  <a:pt x="1536700" y="63500"/>
                  <a:pt x="1625600" y="0"/>
                  <a:pt x="1879600" y="0"/>
                </a:cubicBezTo>
                <a:lnTo>
                  <a:pt x="2108200" y="0"/>
                </a:lnTo>
                <a:cubicBezTo>
                  <a:pt x="2286000" y="0"/>
                  <a:pt x="2425700" y="139700"/>
                  <a:pt x="2425700" y="317500"/>
                </a:cubicBezTo>
                <a:cubicBezTo>
                  <a:pt x="2425700" y="495300"/>
                  <a:pt x="2387600" y="774700"/>
                  <a:pt x="2336800" y="952500"/>
                </a:cubicBezTo>
                <a:lnTo>
                  <a:pt x="1701800" y="3378200"/>
                </a:lnTo>
                <a:cubicBezTo>
                  <a:pt x="1651000" y="3556000"/>
                  <a:pt x="1549400" y="3822700"/>
                  <a:pt x="1460500" y="3975100"/>
                </a:cubicBezTo>
                <a:cubicBezTo>
                  <a:pt x="1117600" y="4572000"/>
                  <a:pt x="1346200" y="5130800"/>
                  <a:pt x="1943100" y="5130800"/>
                </a:cubicBezTo>
                <a:lnTo>
                  <a:pt x="3390900" y="5130800"/>
                </a:lnTo>
                <a:cubicBezTo>
                  <a:pt x="3797300" y="5130800"/>
                  <a:pt x="4025900" y="4902200"/>
                  <a:pt x="4025900" y="4483100"/>
                </a:cubicBezTo>
                <a:lnTo>
                  <a:pt x="4025900" y="4330700"/>
                </a:lnTo>
                <a:cubicBezTo>
                  <a:pt x="4025900" y="4152900"/>
                  <a:pt x="4064000" y="3873500"/>
                  <a:pt x="4114800" y="3695700"/>
                </a:cubicBezTo>
                <a:lnTo>
                  <a:pt x="5016500" y="482600"/>
                </a:lnTo>
                <a:cubicBezTo>
                  <a:pt x="5105400" y="177800"/>
                  <a:pt x="5372100" y="0"/>
                  <a:pt x="5753100" y="0"/>
                </a:cubicBezTo>
                <a:cubicBezTo>
                  <a:pt x="5867400" y="0"/>
                  <a:pt x="5956300" y="139700"/>
                  <a:pt x="5956300" y="317500"/>
                </a:cubicBezTo>
                <a:lnTo>
                  <a:pt x="5956300" y="635000"/>
                </a:lnTo>
                <a:cubicBezTo>
                  <a:pt x="5956300" y="812800"/>
                  <a:pt x="5918200" y="1092200"/>
                  <a:pt x="5867400" y="1270000"/>
                </a:cubicBezTo>
                <a:close/>
                <a:moveTo>
                  <a:pt x="47625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79" name="Freeform 16579"/>
          <p:cNvSpPr/>
          <p:nvPr/>
        </p:nvSpPr>
        <p:spPr>
          <a:xfrm rot="0" flipH="0" flipV="0">
            <a:off x="18585983" y="20690141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80" name="Freeform 16580"/>
          <p:cNvSpPr/>
          <p:nvPr/>
        </p:nvSpPr>
        <p:spPr>
          <a:xfrm rot="0" flipH="0" flipV="0">
            <a:off x="18658513" y="20691709"/>
            <a:ext cx="71062" cy="57912"/>
          </a:xfrm>
          <a:custGeom>
            <a:pathLst>
              <a:path w="7480300" h="6096000">
                <a:moveTo>
                  <a:pt x="2209800" y="0"/>
                </a:moveTo>
                <a:lnTo>
                  <a:pt x="5969000" y="0"/>
                </a:lnTo>
                <a:cubicBezTo>
                  <a:pt x="6921500" y="0"/>
                  <a:pt x="7137400" y="165100"/>
                  <a:pt x="7340600" y="1041400"/>
                </a:cubicBezTo>
                <a:cubicBezTo>
                  <a:pt x="7480300" y="1638300"/>
                  <a:pt x="7429500" y="2133600"/>
                  <a:pt x="7099300" y="3251200"/>
                </a:cubicBezTo>
                <a:lnTo>
                  <a:pt x="6654800" y="4775200"/>
                </a:lnTo>
                <a:cubicBezTo>
                  <a:pt x="6362700" y="5778500"/>
                  <a:pt x="6184900" y="6096000"/>
                  <a:pt x="5918200" y="6096000"/>
                </a:cubicBezTo>
                <a:cubicBezTo>
                  <a:pt x="5765800" y="6096000"/>
                  <a:pt x="5613400" y="6057900"/>
                  <a:pt x="5575300" y="6019800"/>
                </a:cubicBezTo>
                <a:cubicBezTo>
                  <a:pt x="5524500" y="5969000"/>
                  <a:pt x="5549900" y="5664200"/>
                  <a:pt x="5613400" y="5321300"/>
                </a:cubicBezTo>
                <a:lnTo>
                  <a:pt x="5994400" y="3581400"/>
                </a:lnTo>
                <a:cubicBezTo>
                  <a:pt x="6057900" y="3238500"/>
                  <a:pt x="6172200" y="2667000"/>
                  <a:pt x="6235700" y="2298700"/>
                </a:cubicBezTo>
                <a:lnTo>
                  <a:pt x="6311900" y="1866900"/>
                </a:lnTo>
                <a:cubicBezTo>
                  <a:pt x="6464300" y="990600"/>
                  <a:pt x="6451600" y="965200"/>
                  <a:pt x="5715000" y="965200"/>
                </a:cubicBezTo>
                <a:lnTo>
                  <a:pt x="5486400" y="965200"/>
                </a:lnTo>
                <a:cubicBezTo>
                  <a:pt x="4813300" y="965200"/>
                  <a:pt x="4686300" y="1092200"/>
                  <a:pt x="4686300" y="1803400"/>
                </a:cubicBezTo>
                <a:cubicBezTo>
                  <a:pt x="4686300" y="2044700"/>
                  <a:pt x="4610100" y="2336800"/>
                  <a:pt x="4521200" y="2438400"/>
                </a:cubicBezTo>
                <a:cubicBezTo>
                  <a:pt x="4445000" y="2552700"/>
                  <a:pt x="4368800" y="2768600"/>
                  <a:pt x="4368800" y="2921000"/>
                </a:cubicBezTo>
                <a:cubicBezTo>
                  <a:pt x="4368800" y="3086100"/>
                  <a:pt x="4292600" y="3302000"/>
                  <a:pt x="4203700" y="3403600"/>
                </a:cubicBezTo>
                <a:cubicBezTo>
                  <a:pt x="4114800" y="3517900"/>
                  <a:pt x="4051300" y="3810000"/>
                  <a:pt x="4051300" y="4051300"/>
                </a:cubicBezTo>
                <a:cubicBezTo>
                  <a:pt x="4051300" y="4292600"/>
                  <a:pt x="3975100" y="4584700"/>
                  <a:pt x="3886200" y="4686300"/>
                </a:cubicBezTo>
                <a:cubicBezTo>
                  <a:pt x="3797300" y="4800600"/>
                  <a:pt x="3721100" y="5016500"/>
                  <a:pt x="3721100" y="5168900"/>
                </a:cubicBezTo>
                <a:cubicBezTo>
                  <a:pt x="3721100" y="5651500"/>
                  <a:pt x="3467100" y="6096000"/>
                  <a:pt x="3187700" y="6096000"/>
                </a:cubicBezTo>
                <a:cubicBezTo>
                  <a:pt x="3048000" y="6096000"/>
                  <a:pt x="2882900" y="6057900"/>
                  <a:pt x="2844800" y="6019800"/>
                </a:cubicBezTo>
                <a:cubicBezTo>
                  <a:pt x="2705100" y="5880100"/>
                  <a:pt x="2755900" y="5143500"/>
                  <a:pt x="2921000" y="4927600"/>
                </a:cubicBezTo>
                <a:cubicBezTo>
                  <a:pt x="3009900" y="4826000"/>
                  <a:pt x="3086100" y="4572000"/>
                  <a:pt x="3086100" y="4368800"/>
                </a:cubicBezTo>
                <a:cubicBezTo>
                  <a:pt x="3086100" y="4178300"/>
                  <a:pt x="3149600" y="3886200"/>
                  <a:pt x="3238500" y="3733800"/>
                </a:cubicBezTo>
                <a:cubicBezTo>
                  <a:pt x="3327400" y="3581400"/>
                  <a:pt x="3403600" y="3327400"/>
                  <a:pt x="3403600" y="3162300"/>
                </a:cubicBezTo>
                <a:cubicBezTo>
                  <a:pt x="3403600" y="3009900"/>
                  <a:pt x="3479800" y="2755900"/>
                  <a:pt x="3568700" y="2603500"/>
                </a:cubicBezTo>
                <a:cubicBezTo>
                  <a:pt x="3657600" y="2451100"/>
                  <a:pt x="3721100" y="2159000"/>
                  <a:pt x="3721100" y="1968500"/>
                </a:cubicBezTo>
                <a:cubicBezTo>
                  <a:pt x="3721100" y="1765300"/>
                  <a:pt x="3797300" y="1511300"/>
                  <a:pt x="3886200" y="1397000"/>
                </a:cubicBezTo>
                <a:cubicBezTo>
                  <a:pt x="4165600" y="1054100"/>
                  <a:pt x="4064000" y="965200"/>
                  <a:pt x="3403600" y="965200"/>
                </a:cubicBezTo>
                <a:lnTo>
                  <a:pt x="2768600" y="965200"/>
                </a:lnTo>
                <a:cubicBezTo>
                  <a:pt x="2413000" y="965200"/>
                  <a:pt x="2120900" y="1104900"/>
                  <a:pt x="2120900" y="1282700"/>
                </a:cubicBezTo>
                <a:cubicBezTo>
                  <a:pt x="2120900" y="1460500"/>
                  <a:pt x="2044700" y="1689100"/>
                  <a:pt x="1955800" y="1803400"/>
                </a:cubicBezTo>
                <a:cubicBezTo>
                  <a:pt x="1866900" y="1917700"/>
                  <a:pt x="1803400" y="2197100"/>
                  <a:pt x="1803400" y="2438400"/>
                </a:cubicBezTo>
                <a:cubicBezTo>
                  <a:pt x="1803400" y="2692400"/>
                  <a:pt x="1727200" y="2971800"/>
                  <a:pt x="1638300" y="3086100"/>
                </a:cubicBezTo>
                <a:cubicBezTo>
                  <a:pt x="1549400" y="3200400"/>
                  <a:pt x="1473200" y="3479800"/>
                  <a:pt x="1473200" y="3733800"/>
                </a:cubicBezTo>
                <a:cubicBezTo>
                  <a:pt x="1473200" y="3975100"/>
                  <a:pt x="1409700" y="4254500"/>
                  <a:pt x="1320800" y="4368800"/>
                </a:cubicBezTo>
                <a:cubicBezTo>
                  <a:pt x="1231900" y="4483100"/>
                  <a:pt x="1155700" y="4699000"/>
                  <a:pt x="1155700" y="4851400"/>
                </a:cubicBezTo>
                <a:cubicBezTo>
                  <a:pt x="1155700" y="5511800"/>
                  <a:pt x="876300" y="6096000"/>
                  <a:pt x="546100" y="6096000"/>
                </a:cubicBezTo>
                <a:cubicBezTo>
                  <a:pt x="355600" y="6096000"/>
                  <a:pt x="165100" y="6007100"/>
                  <a:pt x="114300" y="5892800"/>
                </a:cubicBezTo>
                <a:cubicBezTo>
                  <a:pt x="0" y="5626100"/>
                  <a:pt x="12700" y="5537200"/>
                  <a:pt x="203200" y="4826000"/>
                </a:cubicBezTo>
                <a:lnTo>
                  <a:pt x="1168400" y="1231900"/>
                </a:lnTo>
                <a:cubicBezTo>
                  <a:pt x="1460500" y="101600"/>
                  <a:pt x="1562100" y="0"/>
                  <a:pt x="2209800" y="0"/>
                </a:cubicBezTo>
                <a:close/>
                <a:moveTo>
                  <a:pt x="5880100" y="60579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81" name="Freeform 16581"/>
          <p:cNvSpPr/>
          <p:nvPr/>
        </p:nvSpPr>
        <p:spPr>
          <a:xfrm rot="0" flipH="0" flipV="0">
            <a:off x="18736592" y="20691227"/>
            <a:ext cx="45726" cy="57912"/>
          </a:xfrm>
          <a:custGeom>
            <a:pathLst>
              <a:path w="4813300" h="6096000">
                <a:moveTo>
                  <a:pt x="3213100" y="6096000"/>
                </a:moveTo>
                <a:lnTo>
                  <a:pt x="635000" y="6096000"/>
                </a:lnTo>
                <a:cubicBezTo>
                  <a:pt x="254000" y="6096000"/>
                  <a:pt x="0" y="5880100"/>
                  <a:pt x="0" y="5537200"/>
                </a:cubicBezTo>
                <a:cubicBezTo>
                  <a:pt x="0" y="5410200"/>
                  <a:pt x="76200" y="5168900"/>
                  <a:pt x="165100" y="5016500"/>
                </a:cubicBezTo>
                <a:cubicBezTo>
                  <a:pt x="241300" y="4864100"/>
                  <a:pt x="317500" y="4597400"/>
                  <a:pt x="317500" y="4419600"/>
                </a:cubicBezTo>
                <a:lnTo>
                  <a:pt x="317500" y="4343400"/>
                </a:lnTo>
                <a:cubicBezTo>
                  <a:pt x="317500" y="4165600"/>
                  <a:pt x="381000" y="3873500"/>
                  <a:pt x="457200" y="3708400"/>
                </a:cubicBezTo>
                <a:lnTo>
                  <a:pt x="825500" y="2806700"/>
                </a:lnTo>
                <a:cubicBezTo>
                  <a:pt x="901700" y="2628900"/>
                  <a:pt x="965200" y="2349500"/>
                  <a:pt x="965200" y="2171700"/>
                </a:cubicBezTo>
                <a:lnTo>
                  <a:pt x="965200" y="2095500"/>
                </a:lnTo>
                <a:cubicBezTo>
                  <a:pt x="965200" y="1917700"/>
                  <a:pt x="1003300" y="1638300"/>
                  <a:pt x="1066800" y="1460500"/>
                </a:cubicBezTo>
                <a:lnTo>
                  <a:pt x="1447800" y="304800"/>
                </a:lnTo>
                <a:cubicBezTo>
                  <a:pt x="1498600" y="139700"/>
                  <a:pt x="1676400" y="0"/>
                  <a:pt x="1866900" y="0"/>
                </a:cubicBezTo>
                <a:lnTo>
                  <a:pt x="1917700" y="0"/>
                </a:lnTo>
                <a:cubicBezTo>
                  <a:pt x="2120900" y="0"/>
                  <a:pt x="2247900" y="127000"/>
                  <a:pt x="2247900" y="330200"/>
                </a:cubicBezTo>
                <a:lnTo>
                  <a:pt x="2247900" y="812800"/>
                </a:lnTo>
                <a:cubicBezTo>
                  <a:pt x="2247900" y="990600"/>
                  <a:pt x="2171700" y="1219200"/>
                  <a:pt x="2082800" y="1333500"/>
                </a:cubicBezTo>
                <a:cubicBezTo>
                  <a:pt x="1993900" y="1435100"/>
                  <a:pt x="1879600" y="1689100"/>
                  <a:pt x="1854200" y="1879600"/>
                </a:cubicBezTo>
                <a:lnTo>
                  <a:pt x="1828800" y="1981200"/>
                </a:lnTo>
                <a:cubicBezTo>
                  <a:pt x="1727200" y="2527300"/>
                  <a:pt x="1739900" y="2578100"/>
                  <a:pt x="2082800" y="2578100"/>
                </a:cubicBezTo>
                <a:lnTo>
                  <a:pt x="3530600" y="2578100"/>
                </a:lnTo>
                <a:cubicBezTo>
                  <a:pt x="3708400" y="2578100"/>
                  <a:pt x="3987800" y="2628900"/>
                  <a:pt x="4140200" y="2705100"/>
                </a:cubicBezTo>
                <a:lnTo>
                  <a:pt x="4191000" y="2717800"/>
                </a:lnTo>
                <a:cubicBezTo>
                  <a:pt x="4356100" y="2794000"/>
                  <a:pt x="4495800" y="2933700"/>
                  <a:pt x="4495800" y="3035300"/>
                </a:cubicBezTo>
                <a:cubicBezTo>
                  <a:pt x="4495800" y="3136900"/>
                  <a:pt x="4559300" y="3213100"/>
                  <a:pt x="4648200" y="3213100"/>
                </a:cubicBezTo>
                <a:cubicBezTo>
                  <a:pt x="4737100" y="3213100"/>
                  <a:pt x="4813300" y="3352800"/>
                  <a:pt x="4813300" y="3530600"/>
                </a:cubicBezTo>
                <a:lnTo>
                  <a:pt x="4813300" y="4495800"/>
                </a:lnTo>
                <a:cubicBezTo>
                  <a:pt x="4813300" y="4673600"/>
                  <a:pt x="4737100" y="4864100"/>
                  <a:pt x="4648200" y="4927600"/>
                </a:cubicBezTo>
                <a:cubicBezTo>
                  <a:pt x="4559300" y="4978400"/>
                  <a:pt x="4445000" y="5156200"/>
                  <a:pt x="4406900" y="5321300"/>
                </a:cubicBezTo>
                <a:cubicBezTo>
                  <a:pt x="4318000" y="5689600"/>
                  <a:pt x="4241800" y="5765800"/>
                  <a:pt x="3860800" y="5854700"/>
                </a:cubicBezTo>
                <a:lnTo>
                  <a:pt x="3835400" y="5854700"/>
                </a:lnTo>
                <a:cubicBezTo>
                  <a:pt x="3670300" y="5905500"/>
                  <a:pt x="3530600" y="5969000"/>
                  <a:pt x="3530600" y="6019800"/>
                </a:cubicBezTo>
                <a:cubicBezTo>
                  <a:pt x="3530600" y="6057900"/>
                  <a:pt x="3378200" y="6096000"/>
                  <a:pt x="3213100" y="6096000"/>
                </a:cubicBezTo>
                <a:close/>
                <a:moveTo>
                  <a:pt x="-165100" y="6108700"/>
                </a:moveTo>
                <a:moveTo>
                  <a:pt x="965200" y="5143500"/>
                </a:moveTo>
                <a:lnTo>
                  <a:pt x="3213100" y="5143500"/>
                </a:lnTo>
                <a:cubicBezTo>
                  <a:pt x="3568700" y="5143500"/>
                  <a:pt x="3683000" y="5054600"/>
                  <a:pt x="3860800" y="4660900"/>
                </a:cubicBezTo>
                <a:lnTo>
                  <a:pt x="3886200" y="4610100"/>
                </a:lnTo>
                <a:cubicBezTo>
                  <a:pt x="3949700" y="4457700"/>
                  <a:pt x="4013200" y="4241800"/>
                  <a:pt x="4013200" y="4140200"/>
                </a:cubicBezTo>
                <a:cubicBezTo>
                  <a:pt x="4013200" y="3746500"/>
                  <a:pt x="3848100" y="3530600"/>
                  <a:pt x="3530600" y="3530600"/>
                </a:cubicBezTo>
                <a:lnTo>
                  <a:pt x="1689100" y="3530600"/>
                </a:lnTo>
                <a:cubicBezTo>
                  <a:pt x="1371600" y="3530600"/>
                  <a:pt x="1358900" y="3543300"/>
                  <a:pt x="1282700" y="3848100"/>
                </a:cubicBezTo>
                <a:close/>
                <a:moveTo>
                  <a:pt x="7874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82" name="Freeform 16582"/>
          <p:cNvSpPr/>
          <p:nvPr/>
        </p:nvSpPr>
        <p:spPr>
          <a:xfrm rot="0" flipH="0" flipV="0">
            <a:off x="18799590" y="20691227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83" name="Freeform 16583"/>
          <p:cNvSpPr/>
          <p:nvPr/>
        </p:nvSpPr>
        <p:spPr>
          <a:xfrm rot="0" flipH="0" flipV="0">
            <a:off x="18848956" y="20691468"/>
            <a:ext cx="55499" cy="58877"/>
          </a:xfrm>
          <a:custGeom>
            <a:pathLst>
              <a:path w="5842000" h="6197600">
                <a:moveTo>
                  <a:pt x="2781300" y="0"/>
                </a:moveTo>
                <a:lnTo>
                  <a:pt x="5194300" y="0"/>
                </a:lnTo>
                <a:cubicBezTo>
                  <a:pt x="5435600" y="0"/>
                  <a:pt x="5676900" y="88900"/>
                  <a:pt x="5727700" y="203200"/>
                </a:cubicBezTo>
                <a:cubicBezTo>
                  <a:pt x="5842000" y="482600"/>
                  <a:pt x="5829300" y="901700"/>
                  <a:pt x="5689600" y="1409700"/>
                </a:cubicBezTo>
                <a:lnTo>
                  <a:pt x="4521200" y="5664200"/>
                </a:lnTo>
                <a:cubicBezTo>
                  <a:pt x="4445000" y="5905500"/>
                  <a:pt x="4241800" y="6096000"/>
                  <a:pt x="4064000" y="6096000"/>
                </a:cubicBezTo>
                <a:cubicBezTo>
                  <a:pt x="3746500" y="6096000"/>
                  <a:pt x="3556000" y="5905500"/>
                  <a:pt x="3556000" y="5575300"/>
                </a:cubicBezTo>
                <a:cubicBezTo>
                  <a:pt x="3556000" y="5511800"/>
                  <a:pt x="3632200" y="5257800"/>
                  <a:pt x="3721100" y="5003800"/>
                </a:cubicBezTo>
                <a:lnTo>
                  <a:pt x="3886200" y="4559300"/>
                </a:lnTo>
                <a:cubicBezTo>
                  <a:pt x="4140200" y="3810000"/>
                  <a:pt x="4064000" y="3530600"/>
                  <a:pt x="3581400" y="3530600"/>
                </a:cubicBezTo>
                <a:lnTo>
                  <a:pt x="3378200" y="3530600"/>
                </a:lnTo>
                <a:cubicBezTo>
                  <a:pt x="3124200" y="3530600"/>
                  <a:pt x="2832100" y="3695700"/>
                  <a:pt x="2730500" y="3886200"/>
                </a:cubicBezTo>
                <a:cubicBezTo>
                  <a:pt x="2628900" y="4076700"/>
                  <a:pt x="2400300" y="4381500"/>
                  <a:pt x="2222500" y="4559300"/>
                </a:cubicBezTo>
                <a:lnTo>
                  <a:pt x="990600" y="5778500"/>
                </a:lnTo>
                <a:cubicBezTo>
                  <a:pt x="685800" y="6083300"/>
                  <a:pt x="292100" y="6197600"/>
                  <a:pt x="114300" y="6019800"/>
                </a:cubicBezTo>
                <a:cubicBezTo>
                  <a:pt x="25400" y="5943600"/>
                  <a:pt x="0" y="5549900"/>
                  <a:pt x="63500" y="5346700"/>
                </a:cubicBezTo>
                <a:cubicBezTo>
                  <a:pt x="88900" y="5283200"/>
                  <a:pt x="254000" y="5092700"/>
                  <a:pt x="431800" y="4914900"/>
                </a:cubicBezTo>
                <a:lnTo>
                  <a:pt x="1460500" y="3924300"/>
                </a:lnTo>
                <a:cubicBezTo>
                  <a:pt x="1879600" y="3543300"/>
                  <a:pt x="1879600" y="3441700"/>
                  <a:pt x="1460500" y="3086100"/>
                </a:cubicBezTo>
                <a:cubicBezTo>
                  <a:pt x="1041400" y="2730500"/>
                  <a:pt x="990600" y="2603500"/>
                  <a:pt x="990600" y="2057400"/>
                </a:cubicBezTo>
                <a:cubicBezTo>
                  <a:pt x="990600" y="1803400"/>
                  <a:pt x="1092200" y="1435100"/>
                  <a:pt x="1206500" y="1231900"/>
                </a:cubicBezTo>
                <a:lnTo>
                  <a:pt x="1473200" y="762000"/>
                </a:lnTo>
                <a:cubicBezTo>
                  <a:pt x="1765300" y="266700"/>
                  <a:pt x="2222500" y="0"/>
                  <a:pt x="2781300" y="0"/>
                </a:cubicBezTo>
                <a:close/>
                <a:moveTo>
                  <a:pt x="5854700" y="6083300"/>
                </a:moveTo>
                <a:moveTo>
                  <a:pt x="2413000" y="2565400"/>
                </a:moveTo>
                <a:lnTo>
                  <a:pt x="4127500" y="2565400"/>
                </a:lnTo>
                <a:cubicBezTo>
                  <a:pt x="4483100" y="2565400"/>
                  <a:pt x="4610100" y="2463800"/>
                  <a:pt x="4673600" y="2120900"/>
                </a:cubicBezTo>
                <a:lnTo>
                  <a:pt x="4749800" y="1739900"/>
                </a:lnTo>
                <a:cubicBezTo>
                  <a:pt x="4800600" y="1485900"/>
                  <a:pt x="4838700" y="1219200"/>
                  <a:pt x="4838700" y="1130300"/>
                </a:cubicBezTo>
                <a:cubicBezTo>
                  <a:pt x="4838700" y="1041400"/>
                  <a:pt x="4635500" y="965200"/>
                  <a:pt x="4394200" y="965200"/>
                </a:cubicBezTo>
                <a:lnTo>
                  <a:pt x="2895600" y="965200"/>
                </a:lnTo>
                <a:cubicBezTo>
                  <a:pt x="2641600" y="965200"/>
                  <a:pt x="2324100" y="1079500"/>
                  <a:pt x="2197100" y="1206500"/>
                </a:cubicBezTo>
                <a:cubicBezTo>
                  <a:pt x="2070100" y="1346200"/>
                  <a:pt x="1955800" y="1651000"/>
                  <a:pt x="1955800" y="1905000"/>
                </a:cubicBezTo>
                <a:lnTo>
                  <a:pt x="1955800" y="2120900"/>
                </a:lnTo>
                <a:cubicBezTo>
                  <a:pt x="1955800" y="2451100"/>
                  <a:pt x="2070100" y="2565400"/>
                  <a:pt x="2413000" y="2565400"/>
                </a:cubicBezTo>
                <a:close/>
                <a:moveTo>
                  <a:pt x="3289300" y="60833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84" name="Freeform 16584"/>
          <p:cNvSpPr/>
          <p:nvPr/>
        </p:nvSpPr>
        <p:spPr>
          <a:xfrm rot="0" flipH="0" flipV="0">
            <a:off x="18959078" y="20690623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85" name="Freeform 16585"/>
          <p:cNvSpPr/>
          <p:nvPr/>
        </p:nvSpPr>
        <p:spPr>
          <a:xfrm rot="0" flipH="0" flipV="0">
            <a:off x="19030073" y="20667217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86" name="Freeform 16586"/>
          <p:cNvSpPr/>
          <p:nvPr/>
        </p:nvSpPr>
        <p:spPr>
          <a:xfrm rot="0" flipH="0" flipV="0">
            <a:off x="19056549" y="20692312"/>
            <a:ext cx="70097" cy="56343"/>
          </a:xfrm>
          <a:custGeom>
            <a:pathLst>
              <a:path w="7378700" h="5930900">
                <a:moveTo>
                  <a:pt x="6718300" y="1485900"/>
                </a:moveTo>
                <a:lnTo>
                  <a:pt x="5791200" y="2451100"/>
                </a:lnTo>
                <a:cubicBezTo>
                  <a:pt x="5422900" y="2819400"/>
                  <a:pt x="5130800" y="3175000"/>
                  <a:pt x="5130800" y="3251200"/>
                </a:cubicBezTo>
                <a:cubicBezTo>
                  <a:pt x="5130800" y="3314700"/>
                  <a:pt x="5207000" y="3365500"/>
                  <a:pt x="5295900" y="3365500"/>
                </a:cubicBezTo>
                <a:cubicBezTo>
                  <a:pt x="5511800" y="3365500"/>
                  <a:pt x="6096000" y="4902200"/>
                  <a:pt x="6096000" y="5473700"/>
                </a:cubicBezTo>
                <a:cubicBezTo>
                  <a:pt x="6096000" y="5727700"/>
                  <a:pt x="5956300" y="5930900"/>
                  <a:pt x="5778500" y="5930900"/>
                </a:cubicBezTo>
                <a:cubicBezTo>
                  <a:pt x="5168900" y="5930900"/>
                  <a:pt x="4927600" y="5651500"/>
                  <a:pt x="4737100" y="4737100"/>
                </a:cubicBezTo>
                <a:cubicBezTo>
                  <a:pt x="4508500" y="3657600"/>
                  <a:pt x="4356100" y="3365500"/>
                  <a:pt x="4013200" y="3365500"/>
                </a:cubicBezTo>
                <a:cubicBezTo>
                  <a:pt x="3860800" y="3365500"/>
                  <a:pt x="3733800" y="3937000"/>
                  <a:pt x="3644900" y="5054600"/>
                </a:cubicBezTo>
                <a:cubicBezTo>
                  <a:pt x="3606800" y="5575300"/>
                  <a:pt x="3340100" y="5930900"/>
                  <a:pt x="2971800" y="5930900"/>
                </a:cubicBezTo>
                <a:cubicBezTo>
                  <a:pt x="2628900" y="5930900"/>
                  <a:pt x="2565400" y="5842000"/>
                  <a:pt x="2565400" y="5372100"/>
                </a:cubicBezTo>
                <a:cubicBezTo>
                  <a:pt x="2565400" y="5156200"/>
                  <a:pt x="2641600" y="4927600"/>
                  <a:pt x="2730500" y="4876800"/>
                </a:cubicBezTo>
                <a:cubicBezTo>
                  <a:pt x="2933700" y="4749800"/>
                  <a:pt x="2933700" y="3683000"/>
                  <a:pt x="2730500" y="3683000"/>
                </a:cubicBezTo>
                <a:cubicBezTo>
                  <a:pt x="2641600" y="3683000"/>
                  <a:pt x="2286000" y="4000500"/>
                  <a:pt x="1955800" y="4368800"/>
                </a:cubicBezTo>
                <a:lnTo>
                  <a:pt x="1168400" y="5257800"/>
                </a:lnTo>
                <a:cubicBezTo>
                  <a:pt x="838200" y="5626100"/>
                  <a:pt x="431800" y="5930900"/>
                  <a:pt x="279400" y="5930900"/>
                </a:cubicBezTo>
                <a:cubicBezTo>
                  <a:pt x="127000" y="5930900"/>
                  <a:pt x="0" y="5753100"/>
                  <a:pt x="0" y="5537200"/>
                </a:cubicBezTo>
                <a:cubicBezTo>
                  <a:pt x="0" y="5308600"/>
                  <a:pt x="292100" y="4851400"/>
                  <a:pt x="660400" y="4495800"/>
                </a:cubicBezTo>
                <a:lnTo>
                  <a:pt x="1587500" y="3606800"/>
                </a:lnTo>
                <a:cubicBezTo>
                  <a:pt x="1943100" y="3251200"/>
                  <a:pt x="2247900" y="2882900"/>
                  <a:pt x="2247900" y="2768600"/>
                </a:cubicBezTo>
                <a:cubicBezTo>
                  <a:pt x="2247900" y="2654300"/>
                  <a:pt x="2171700" y="2565400"/>
                  <a:pt x="2082800" y="2565400"/>
                </a:cubicBezTo>
                <a:cubicBezTo>
                  <a:pt x="1866900" y="2565400"/>
                  <a:pt x="1282700" y="1028700"/>
                  <a:pt x="1282700" y="457200"/>
                </a:cubicBezTo>
                <a:cubicBezTo>
                  <a:pt x="1282700" y="203200"/>
                  <a:pt x="1422400" y="0"/>
                  <a:pt x="1600200" y="0"/>
                </a:cubicBezTo>
                <a:cubicBezTo>
                  <a:pt x="2209800" y="0"/>
                  <a:pt x="2387600" y="228600"/>
                  <a:pt x="2654300" y="1358900"/>
                </a:cubicBezTo>
                <a:cubicBezTo>
                  <a:pt x="2692400" y="1536700"/>
                  <a:pt x="2730500" y="1701800"/>
                  <a:pt x="2730500" y="1727200"/>
                </a:cubicBezTo>
                <a:cubicBezTo>
                  <a:pt x="2730500" y="2451100"/>
                  <a:pt x="2895600" y="2667000"/>
                  <a:pt x="3365500" y="2514600"/>
                </a:cubicBezTo>
                <a:cubicBezTo>
                  <a:pt x="3517900" y="2476500"/>
                  <a:pt x="3632200" y="1854200"/>
                  <a:pt x="3733800" y="698500"/>
                </a:cubicBezTo>
                <a:cubicBezTo>
                  <a:pt x="3771900" y="215900"/>
                  <a:pt x="3987800" y="0"/>
                  <a:pt x="4445000" y="0"/>
                </a:cubicBezTo>
                <a:cubicBezTo>
                  <a:pt x="4749800" y="0"/>
                  <a:pt x="4813300" y="114300"/>
                  <a:pt x="4813300" y="635000"/>
                </a:cubicBezTo>
                <a:cubicBezTo>
                  <a:pt x="4813300" y="901700"/>
                  <a:pt x="4737100" y="1117600"/>
                  <a:pt x="4648200" y="1117600"/>
                </a:cubicBezTo>
                <a:cubicBezTo>
                  <a:pt x="4559300" y="1117600"/>
                  <a:pt x="4495800" y="1371600"/>
                  <a:pt x="4495800" y="1689100"/>
                </a:cubicBezTo>
                <a:cubicBezTo>
                  <a:pt x="4495800" y="1993900"/>
                  <a:pt x="4559300" y="2247900"/>
                  <a:pt x="4648200" y="2247900"/>
                </a:cubicBezTo>
                <a:cubicBezTo>
                  <a:pt x="4737100" y="2247900"/>
                  <a:pt x="5080000" y="1943100"/>
                  <a:pt x="5422900" y="1574800"/>
                </a:cubicBezTo>
                <a:lnTo>
                  <a:pt x="6235700" y="673100"/>
                </a:lnTo>
                <a:cubicBezTo>
                  <a:pt x="6565900" y="304800"/>
                  <a:pt x="6959600" y="0"/>
                  <a:pt x="7112000" y="0"/>
                </a:cubicBezTo>
                <a:cubicBezTo>
                  <a:pt x="7251700" y="0"/>
                  <a:pt x="7378700" y="177800"/>
                  <a:pt x="7378700" y="406400"/>
                </a:cubicBezTo>
                <a:cubicBezTo>
                  <a:pt x="7378700" y="622300"/>
                  <a:pt x="7086600" y="1104900"/>
                  <a:pt x="6718300" y="1485900"/>
                </a:cubicBezTo>
                <a:close/>
                <a:moveTo>
                  <a:pt x="4203700" y="5994400"/>
                </a:moveTo>
                <a:moveTo>
                  <a:pt x="4406900" y="2247900"/>
                </a:moveTo>
                <a:cubicBezTo>
                  <a:pt x="4457700" y="2247900"/>
                  <a:pt x="4495800" y="2286000"/>
                  <a:pt x="4495800" y="2324100"/>
                </a:cubicBezTo>
                <a:cubicBezTo>
                  <a:pt x="4495800" y="2374900"/>
                  <a:pt x="4457700" y="2400300"/>
                  <a:pt x="4406900" y="2400300"/>
                </a:cubicBezTo>
                <a:cubicBezTo>
                  <a:pt x="4368800" y="2400300"/>
                  <a:pt x="4330700" y="2374900"/>
                  <a:pt x="4330700" y="2324100"/>
                </a:cubicBezTo>
                <a:cubicBezTo>
                  <a:pt x="4330700" y="2286000"/>
                  <a:pt x="4368800" y="2247900"/>
                  <a:pt x="4406900" y="2247900"/>
                </a:cubicBezTo>
                <a:close/>
                <a:moveTo>
                  <a:pt x="3441700" y="5994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87" name="Freeform 16587"/>
          <p:cNvSpPr/>
          <p:nvPr/>
        </p:nvSpPr>
        <p:spPr>
          <a:xfrm rot="0" flipH="0" flipV="0">
            <a:off x="19187664" y="20691227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88" name="Freeform 16588"/>
          <p:cNvSpPr/>
          <p:nvPr/>
        </p:nvSpPr>
        <p:spPr>
          <a:xfrm rot="0" flipH="0" flipV="0">
            <a:off x="19240490" y="20691347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89" name="Freeform 16589"/>
          <p:cNvSpPr/>
          <p:nvPr/>
        </p:nvSpPr>
        <p:spPr>
          <a:xfrm rot="0" flipH="0" flipV="0">
            <a:off x="19301278" y="20666735"/>
            <a:ext cx="58032" cy="82283"/>
          </a:xfrm>
          <a:custGeom>
            <a:pathLst>
              <a:path w="6108700" h="8661400">
                <a:moveTo>
                  <a:pt x="21844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08700" y="190500"/>
                  <a:pt x="6108700" y="622300"/>
                  <a:pt x="6007100" y="723900"/>
                </a:cubicBezTo>
                <a:cubicBezTo>
                  <a:pt x="5969000" y="774700"/>
                  <a:pt x="5791200" y="800100"/>
                  <a:pt x="5613400" y="800100"/>
                </a:cubicBezTo>
                <a:lnTo>
                  <a:pt x="3683000" y="800100"/>
                </a:lnTo>
                <a:cubicBezTo>
                  <a:pt x="3162300" y="800100"/>
                  <a:pt x="3073400" y="1041400"/>
                  <a:pt x="3378200" y="1600200"/>
                </a:cubicBezTo>
                <a:lnTo>
                  <a:pt x="3517900" y="1854200"/>
                </a:lnTo>
                <a:cubicBezTo>
                  <a:pt x="3606800" y="2032000"/>
                  <a:pt x="3708400" y="2171700"/>
                  <a:pt x="3746500" y="2171700"/>
                </a:cubicBezTo>
                <a:cubicBezTo>
                  <a:pt x="3771900" y="2184400"/>
                  <a:pt x="3873500" y="2298700"/>
                  <a:pt x="3962400" y="2438400"/>
                </a:cubicBezTo>
                <a:lnTo>
                  <a:pt x="4267200" y="2908300"/>
                </a:lnTo>
                <a:cubicBezTo>
                  <a:pt x="4356100" y="3060700"/>
                  <a:pt x="4521200" y="3225800"/>
                  <a:pt x="4622800" y="3302000"/>
                </a:cubicBezTo>
                <a:cubicBezTo>
                  <a:pt x="4864100" y="3441700"/>
                  <a:pt x="4965700" y="3683000"/>
                  <a:pt x="4965700" y="4089400"/>
                </a:cubicBezTo>
                <a:lnTo>
                  <a:pt x="4965700" y="4813300"/>
                </a:lnTo>
                <a:cubicBezTo>
                  <a:pt x="4965700" y="4991100"/>
                  <a:pt x="4927600" y="5270500"/>
                  <a:pt x="4876800" y="5435600"/>
                </a:cubicBezTo>
                <a:lnTo>
                  <a:pt x="4457700" y="6858000"/>
                </a:lnTo>
                <a:cubicBezTo>
                  <a:pt x="4406900" y="7023100"/>
                  <a:pt x="4292600" y="7264400"/>
                  <a:pt x="4216400" y="7416800"/>
                </a:cubicBezTo>
                <a:lnTo>
                  <a:pt x="4051300" y="7708900"/>
                </a:lnTo>
                <a:cubicBezTo>
                  <a:pt x="3848100" y="8051800"/>
                  <a:pt x="3568700" y="8331200"/>
                  <a:pt x="3314700" y="8420100"/>
                </a:cubicBezTo>
                <a:cubicBezTo>
                  <a:pt x="3213100" y="8445500"/>
                  <a:pt x="3009900" y="8521700"/>
                  <a:pt x="2882900" y="8572500"/>
                </a:cubicBezTo>
                <a:cubicBezTo>
                  <a:pt x="2755900" y="8623300"/>
                  <a:pt x="2501900" y="8661400"/>
                  <a:pt x="2324100" y="8661400"/>
                </a:cubicBezTo>
                <a:lnTo>
                  <a:pt x="1282700" y="8661400"/>
                </a:lnTo>
                <a:cubicBezTo>
                  <a:pt x="1104900" y="8661400"/>
                  <a:pt x="850900" y="8585200"/>
                  <a:pt x="723900" y="8496300"/>
                </a:cubicBezTo>
                <a:lnTo>
                  <a:pt x="609600" y="8407400"/>
                </a:lnTo>
                <a:cubicBezTo>
                  <a:pt x="127000" y="8064500"/>
                  <a:pt x="0" y="7785100"/>
                  <a:pt x="0" y="7137400"/>
                </a:cubicBezTo>
                <a:lnTo>
                  <a:pt x="0" y="6896100"/>
                </a:lnTo>
                <a:cubicBezTo>
                  <a:pt x="0" y="6731000"/>
                  <a:pt x="12700" y="6438900"/>
                  <a:pt x="50800" y="6273800"/>
                </a:cubicBezTo>
                <a:lnTo>
                  <a:pt x="228600" y="5194300"/>
                </a:lnTo>
                <a:cubicBezTo>
                  <a:pt x="254000" y="5016500"/>
                  <a:pt x="342900" y="4762500"/>
                  <a:pt x="431800" y="4610100"/>
                </a:cubicBezTo>
                <a:lnTo>
                  <a:pt x="914400" y="3695700"/>
                </a:lnTo>
                <a:cubicBezTo>
                  <a:pt x="990600" y="3556000"/>
                  <a:pt x="1168400" y="3327400"/>
                  <a:pt x="1282700" y="3200400"/>
                </a:cubicBezTo>
                <a:lnTo>
                  <a:pt x="1371600" y="3111500"/>
                </a:lnTo>
                <a:cubicBezTo>
                  <a:pt x="1498600" y="2997200"/>
                  <a:pt x="1739900" y="2857500"/>
                  <a:pt x="1905000" y="2806700"/>
                </a:cubicBezTo>
                <a:lnTo>
                  <a:pt x="2578100" y="2628900"/>
                </a:lnTo>
                <a:cubicBezTo>
                  <a:pt x="2921000" y="2527300"/>
                  <a:pt x="2959100" y="2362200"/>
                  <a:pt x="2705100" y="1981200"/>
                </a:cubicBezTo>
                <a:lnTo>
                  <a:pt x="1955800" y="914400"/>
                </a:lnTo>
                <a:cubicBezTo>
                  <a:pt x="1854200" y="762000"/>
                  <a:pt x="1727200" y="647700"/>
                  <a:pt x="1689100" y="647700"/>
                </a:cubicBezTo>
                <a:cubicBezTo>
                  <a:pt x="1638300" y="647700"/>
                  <a:pt x="1600200" y="609600"/>
                  <a:pt x="1600200" y="558800"/>
                </a:cubicBezTo>
                <a:cubicBezTo>
                  <a:pt x="1600200" y="520700"/>
                  <a:pt x="1663700" y="381000"/>
                  <a:pt x="1739900" y="241300"/>
                </a:cubicBezTo>
                <a:cubicBezTo>
                  <a:pt x="1803400" y="114300"/>
                  <a:pt x="2019300" y="0"/>
                  <a:pt x="2184400" y="0"/>
                </a:cubicBezTo>
                <a:close/>
                <a:moveTo>
                  <a:pt x="7988300" y="8686800"/>
                </a:moveTo>
                <a:moveTo>
                  <a:pt x="3505200" y="6870700"/>
                </a:moveTo>
                <a:lnTo>
                  <a:pt x="4076700" y="4953000"/>
                </a:lnTo>
                <a:cubicBezTo>
                  <a:pt x="4127500" y="4787900"/>
                  <a:pt x="4165600" y="4559300"/>
                  <a:pt x="4165600" y="4457700"/>
                </a:cubicBezTo>
                <a:cubicBezTo>
                  <a:pt x="4165600" y="3937000"/>
                  <a:pt x="3822700" y="3530600"/>
                  <a:pt x="3365500" y="3530600"/>
                </a:cubicBezTo>
                <a:lnTo>
                  <a:pt x="2717800" y="3530600"/>
                </a:lnTo>
                <a:cubicBezTo>
                  <a:pt x="2540000" y="3530600"/>
                  <a:pt x="2349500" y="3581400"/>
                  <a:pt x="2298700" y="3644900"/>
                </a:cubicBezTo>
                <a:cubicBezTo>
                  <a:pt x="2235200" y="3695700"/>
                  <a:pt x="2120900" y="3771900"/>
                  <a:pt x="2057400" y="3797300"/>
                </a:cubicBezTo>
                <a:cubicBezTo>
                  <a:pt x="1752600" y="3911600"/>
                  <a:pt x="1460500" y="4343400"/>
                  <a:pt x="1320800" y="4864100"/>
                </a:cubicBezTo>
                <a:lnTo>
                  <a:pt x="876300" y="6438900"/>
                </a:lnTo>
                <a:cubicBezTo>
                  <a:pt x="685800" y="7137400"/>
                  <a:pt x="774700" y="7454900"/>
                  <a:pt x="1219200" y="7734300"/>
                </a:cubicBezTo>
                <a:cubicBezTo>
                  <a:pt x="1460500" y="7874000"/>
                  <a:pt x="1816100" y="7899400"/>
                  <a:pt x="2349500" y="7797800"/>
                </a:cubicBezTo>
                <a:lnTo>
                  <a:pt x="2540000" y="7772400"/>
                </a:lnTo>
                <a:cubicBezTo>
                  <a:pt x="2730500" y="7734300"/>
                  <a:pt x="2984500" y="7607300"/>
                  <a:pt x="3111500" y="7480300"/>
                </a:cubicBezTo>
                <a:lnTo>
                  <a:pt x="3187700" y="7391400"/>
                </a:lnTo>
                <a:cubicBezTo>
                  <a:pt x="3314700" y="7264400"/>
                  <a:pt x="3454400" y="7035800"/>
                  <a:pt x="3505200" y="6870700"/>
                </a:cubicBezTo>
                <a:close/>
                <a:moveTo>
                  <a:pt x="1117600" y="86868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90" name="Freeform 16590"/>
          <p:cNvSpPr/>
          <p:nvPr/>
        </p:nvSpPr>
        <p:spPr>
          <a:xfrm rot="0" flipH="0" flipV="0">
            <a:off x="19360980" y="20691347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91" name="Freeform 16591"/>
          <p:cNvSpPr/>
          <p:nvPr/>
        </p:nvSpPr>
        <p:spPr>
          <a:xfrm rot="0" flipH="0" flipV="0">
            <a:off x="19416944" y="20690141"/>
            <a:ext cx="67925" cy="59239"/>
          </a:xfrm>
          <a:custGeom>
            <a:pathLst>
              <a:path w="7150100" h="6235700">
                <a:moveTo>
                  <a:pt x="63500" y="5461000"/>
                </a:moveTo>
                <a:lnTo>
                  <a:pt x="1168400" y="1155700"/>
                </a:lnTo>
                <a:cubicBezTo>
                  <a:pt x="1308100" y="584200"/>
                  <a:pt x="1612900" y="139700"/>
                  <a:pt x="1854200" y="139700"/>
                </a:cubicBezTo>
                <a:cubicBezTo>
                  <a:pt x="2133600" y="139700"/>
                  <a:pt x="2197100" y="254000"/>
                  <a:pt x="2197100" y="749300"/>
                </a:cubicBezTo>
                <a:lnTo>
                  <a:pt x="2197100" y="965200"/>
                </a:lnTo>
                <a:cubicBezTo>
                  <a:pt x="2197100" y="1219200"/>
                  <a:pt x="2120900" y="1511300"/>
                  <a:pt x="2032000" y="1612900"/>
                </a:cubicBezTo>
                <a:cubicBezTo>
                  <a:pt x="1955800" y="1727200"/>
                  <a:pt x="1879600" y="2019300"/>
                  <a:pt x="1879600" y="2260600"/>
                </a:cubicBezTo>
                <a:cubicBezTo>
                  <a:pt x="1879600" y="2501900"/>
                  <a:pt x="2082800" y="2705100"/>
                  <a:pt x="2336800" y="2705100"/>
                </a:cubicBezTo>
                <a:lnTo>
                  <a:pt x="2705100" y="2705100"/>
                </a:lnTo>
                <a:cubicBezTo>
                  <a:pt x="2959100" y="2705100"/>
                  <a:pt x="3162300" y="2552700"/>
                  <a:pt x="3162300" y="2374900"/>
                </a:cubicBezTo>
                <a:cubicBezTo>
                  <a:pt x="3162300" y="2209800"/>
                  <a:pt x="3213100" y="1879600"/>
                  <a:pt x="3263900" y="1651000"/>
                </a:cubicBezTo>
                <a:lnTo>
                  <a:pt x="3289300" y="1574800"/>
                </a:lnTo>
                <a:cubicBezTo>
                  <a:pt x="3340100" y="1358900"/>
                  <a:pt x="3556000" y="1041400"/>
                  <a:pt x="3746500" y="876300"/>
                </a:cubicBezTo>
                <a:lnTo>
                  <a:pt x="4254500" y="431800"/>
                </a:lnTo>
                <a:cubicBezTo>
                  <a:pt x="4762500" y="0"/>
                  <a:pt x="6083300" y="12700"/>
                  <a:pt x="6527800" y="457200"/>
                </a:cubicBezTo>
                <a:cubicBezTo>
                  <a:pt x="7023100" y="952500"/>
                  <a:pt x="7150100" y="1663700"/>
                  <a:pt x="6883400" y="2463800"/>
                </a:cubicBezTo>
                <a:lnTo>
                  <a:pt x="6845300" y="2552700"/>
                </a:lnTo>
                <a:cubicBezTo>
                  <a:pt x="6769100" y="2768600"/>
                  <a:pt x="6667500" y="3048000"/>
                  <a:pt x="6616700" y="3187700"/>
                </a:cubicBezTo>
                <a:cubicBezTo>
                  <a:pt x="6565900" y="3314700"/>
                  <a:pt x="6502400" y="3606800"/>
                  <a:pt x="6464300" y="3822700"/>
                </a:cubicBezTo>
                <a:cubicBezTo>
                  <a:pt x="6426200" y="4051300"/>
                  <a:pt x="6311900" y="4406900"/>
                  <a:pt x="6210300" y="4622800"/>
                </a:cubicBezTo>
                <a:lnTo>
                  <a:pt x="5867400" y="5308600"/>
                </a:lnTo>
                <a:cubicBezTo>
                  <a:pt x="5575300" y="5880100"/>
                  <a:pt x="4889500" y="6235700"/>
                  <a:pt x="4064000" y="6235700"/>
                </a:cubicBezTo>
                <a:lnTo>
                  <a:pt x="3937000" y="6235700"/>
                </a:lnTo>
                <a:cubicBezTo>
                  <a:pt x="3683000" y="6235700"/>
                  <a:pt x="3340100" y="6083300"/>
                  <a:pt x="3162300" y="5905500"/>
                </a:cubicBezTo>
                <a:lnTo>
                  <a:pt x="2997200" y="5753100"/>
                </a:lnTo>
                <a:cubicBezTo>
                  <a:pt x="2489200" y="5232400"/>
                  <a:pt x="2349500" y="4521200"/>
                  <a:pt x="2679700" y="4102100"/>
                </a:cubicBezTo>
                <a:cubicBezTo>
                  <a:pt x="3009900" y="3695700"/>
                  <a:pt x="2781300" y="3505200"/>
                  <a:pt x="1993900" y="3505200"/>
                </a:cubicBezTo>
                <a:cubicBezTo>
                  <a:pt x="1498600" y="3505200"/>
                  <a:pt x="1231900" y="3835400"/>
                  <a:pt x="1231900" y="4495800"/>
                </a:cubicBezTo>
                <a:cubicBezTo>
                  <a:pt x="1231900" y="4737100"/>
                  <a:pt x="1181100" y="5143500"/>
                  <a:pt x="1104900" y="5384800"/>
                </a:cubicBezTo>
                <a:lnTo>
                  <a:pt x="977900" y="5791200"/>
                </a:lnTo>
                <a:cubicBezTo>
                  <a:pt x="901700" y="6032500"/>
                  <a:pt x="711200" y="6235700"/>
                  <a:pt x="558800" y="6235700"/>
                </a:cubicBezTo>
                <a:cubicBezTo>
                  <a:pt x="406400" y="6235700"/>
                  <a:pt x="203200" y="6159500"/>
                  <a:pt x="114300" y="6070600"/>
                </a:cubicBezTo>
                <a:cubicBezTo>
                  <a:pt x="25400" y="5981700"/>
                  <a:pt x="0" y="5715000"/>
                  <a:pt x="63500" y="5461000"/>
                </a:cubicBezTo>
                <a:close/>
                <a:moveTo>
                  <a:pt x="571500" y="6223000"/>
                </a:moveTo>
                <a:moveTo>
                  <a:pt x="5435600" y="1092200"/>
                </a:moveTo>
                <a:lnTo>
                  <a:pt x="5003800" y="1092200"/>
                </a:lnTo>
                <a:cubicBezTo>
                  <a:pt x="4508500" y="1092200"/>
                  <a:pt x="4114800" y="1549400"/>
                  <a:pt x="4025900" y="2209800"/>
                </a:cubicBezTo>
                <a:cubicBezTo>
                  <a:pt x="4000500" y="2438400"/>
                  <a:pt x="3924300" y="2730500"/>
                  <a:pt x="3873500" y="2857500"/>
                </a:cubicBezTo>
                <a:cubicBezTo>
                  <a:pt x="3822700" y="2997200"/>
                  <a:pt x="3721100" y="3276600"/>
                  <a:pt x="3644900" y="3492500"/>
                </a:cubicBezTo>
                <a:lnTo>
                  <a:pt x="3619500" y="3581400"/>
                </a:lnTo>
                <a:cubicBezTo>
                  <a:pt x="3467100" y="4025900"/>
                  <a:pt x="3441700" y="4762500"/>
                  <a:pt x="3556000" y="5067300"/>
                </a:cubicBezTo>
                <a:cubicBezTo>
                  <a:pt x="3606800" y="5181600"/>
                  <a:pt x="3848100" y="5270500"/>
                  <a:pt x="4102100" y="5270500"/>
                </a:cubicBezTo>
                <a:lnTo>
                  <a:pt x="4470400" y="5270500"/>
                </a:lnTo>
                <a:cubicBezTo>
                  <a:pt x="4724400" y="5270500"/>
                  <a:pt x="4927600" y="5245100"/>
                  <a:pt x="4927600" y="5232400"/>
                </a:cubicBezTo>
                <a:cubicBezTo>
                  <a:pt x="4927600" y="5207000"/>
                  <a:pt x="5041900" y="5041900"/>
                  <a:pt x="5181600" y="4876800"/>
                </a:cubicBezTo>
                <a:cubicBezTo>
                  <a:pt x="5334000" y="4699000"/>
                  <a:pt x="5473700" y="4368800"/>
                  <a:pt x="5499100" y="4140200"/>
                </a:cubicBezTo>
                <a:lnTo>
                  <a:pt x="5511800" y="4089400"/>
                </a:lnTo>
                <a:cubicBezTo>
                  <a:pt x="5537200" y="3848100"/>
                  <a:pt x="5613400" y="3619500"/>
                  <a:pt x="5676900" y="3556000"/>
                </a:cubicBezTo>
                <a:cubicBezTo>
                  <a:pt x="5740400" y="3492500"/>
                  <a:pt x="5829300" y="3263900"/>
                  <a:pt x="5892800" y="3022600"/>
                </a:cubicBezTo>
                <a:lnTo>
                  <a:pt x="5943600" y="2806700"/>
                </a:lnTo>
                <a:cubicBezTo>
                  <a:pt x="6007100" y="2565400"/>
                  <a:pt x="6045200" y="2171700"/>
                  <a:pt x="6045200" y="1930400"/>
                </a:cubicBezTo>
                <a:lnTo>
                  <a:pt x="6045200" y="1714500"/>
                </a:lnTo>
                <a:cubicBezTo>
                  <a:pt x="6045200" y="1143000"/>
                  <a:pt x="5994400" y="1092200"/>
                  <a:pt x="5435600" y="1092200"/>
                </a:cubicBezTo>
                <a:close/>
                <a:moveTo>
                  <a:pt x="4940300" y="6223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92" name="Freeform 16592"/>
          <p:cNvSpPr/>
          <p:nvPr/>
        </p:nvSpPr>
        <p:spPr>
          <a:xfrm rot="0" flipH="0" flipV="0">
            <a:off x="19543619" y="20666614"/>
            <a:ext cx="49466" cy="82283"/>
          </a:xfrm>
          <a:custGeom>
            <a:pathLst>
              <a:path w="5207000" h="8661400">
                <a:moveTo>
                  <a:pt x="673100" y="4140200"/>
                </a:moveTo>
                <a:lnTo>
                  <a:pt x="1714500" y="965200"/>
                </a:lnTo>
                <a:cubicBezTo>
                  <a:pt x="1816100" y="685800"/>
                  <a:pt x="2006600" y="482600"/>
                  <a:pt x="2324100" y="368300"/>
                </a:cubicBezTo>
                <a:lnTo>
                  <a:pt x="2781300" y="190500"/>
                </a:lnTo>
                <a:cubicBezTo>
                  <a:pt x="3035300" y="88900"/>
                  <a:pt x="3429000" y="0"/>
                  <a:pt x="3670300" y="0"/>
                </a:cubicBezTo>
                <a:cubicBezTo>
                  <a:pt x="4559300" y="0"/>
                  <a:pt x="5054600" y="469900"/>
                  <a:pt x="5054600" y="1320800"/>
                </a:cubicBezTo>
                <a:lnTo>
                  <a:pt x="5054600" y="1638300"/>
                </a:lnTo>
                <a:cubicBezTo>
                  <a:pt x="5054600" y="1879600"/>
                  <a:pt x="4940300" y="2209800"/>
                  <a:pt x="4813300" y="2374900"/>
                </a:cubicBezTo>
                <a:cubicBezTo>
                  <a:pt x="4508500" y="2730500"/>
                  <a:pt x="4508500" y="2984500"/>
                  <a:pt x="4826000" y="3327400"/>
                </a:cubicBezTo>
                <a:cubicBezTo>
                  <a:pt x="5156200" y="3695700"/>
                  <a:pt x="5207000" y="3848100"/>
                  <a:pt x="5207000" y="4394200"/>
                </a:cubicBezTo>
                <a:lnTo>
                  <a:pt x="5207000" y="4686300"/>
                </a:lnTo>
                <a:cubicBezTo>
                  <a:pt x="5207000" y="4927600"/>
                  <a:pt x="5156200" y="5321300"/>
                  <a:pt x="5092700" y="5562600"/>
                </a:cubicBezTo>
                <a:lnTo>
                  <a:pt x="4889500" y="6248400"/>
                </a:lnTo>
                <a:cubicBezTo>
                  <a:pt x="4826000" y="6489700"/>
                  <a:pt x="4673600" y="6845300"/>
                  <a:pt x="4572000" y="7061200"/>
                </a:cubicBezTo>
                <a:lnTo>
                  <a:pt x="4229100" y="7734300"/>
                </a:lnTo>
                <a:cubicBezTo>
                  <a:pt x="3962400" y="8255000"/>
                  <a:pt x="3302000" y="8661400"/>
                  <a:pt x="2743200" y="8661400"/>
                </a:cubicBezTo>
                <a:lnTo>
                  <a:pt x="1498600" y="8661400"/>
                </a:lnTo>
                <a:cubicBezTo>
                  <a:pt x="1244600" y="8661400"/>
                  <a:pt x="901700" y="8521700"/>
                  <a:pt x="723900" y="8343900"/>
                </a:cubicBezTo>
                <a:lnTo>
                  <a:pt x="558800" y="8191500"/>
                </a:lnTo>
                <a:cubicBezTo>
                  <a:pt x="101600" y="7721600"/>
                  <a:pt x="0" y="7315200"/>
                  <a:pt x="165100" y="6464300"/>
                </a:cubicBezTo>
                <a:lnTo>
                  <a:pt x="457200" y="5003800"/>
                </a:lnTo>
                <a:cubicBezTo>
                  <a:pt x="495300" y="4762500"/>
                  <a:pt x="596900" y="4381500"/>
                  <a:pt x="673100" y="4140200"/>
                </a:cubicBezTo>
                <a:close/>
                <a:moveTo>
                  <a:pt x="4000500" y="8699500"/>
                </a:moveTo>
                <a:moveTo>
                  <a:pt x="3632200" y="965200"/>
                </a:moveTo>
                <a:lnTo>
                  <a:pt x="3479800" y="965200"/>
                </a:lnTo>
                <a:cubicBezTo>
                  <a:pt x="2857500" y="965200"/>
                  <a:pt x="2425700" y="1257300"/>
                  <a:pt x="2298700" y="1752600"/>
                </a:cubicBezTo>
                <a:lnTo>
                  <a:pt x="2273300" y="1828800"/>
                </a:lnTo>
                <a:cubicBezTo>
                  <a:pt x="2209800" y="2057400"/>
                  <a:pt x="2159000" y="2362200"/>
                  <a:pt x="2159000" y="2489200"/>
                </a:cubicBezTo>
                <a:cubicBezTo>
                  <a:pt x="2159000" y="2628900"/>
                  <a:pt x="2286000" y="2730500"/>
                  <a:pt x="2451100" y="2730500"/>
                </a:cubicBezTo>
                <a:cubicBezTo>
                  <a:pt x="3492500" y="2730500"/>
                  <a:pt x="4254500" y="2209800"/>
                  <a:pt x="4254500" y="1485900"/>
                </a:cubicBezTo>
                <a:cubicBezTo>
                  <a:pt x="4254500" y="1143000"/>
                  <a:pt x="4038600" y="965200"/>
                  <a:pt x="3632200" y="965200"/>
                </a:cubicBezTo>
                <a:close/>
                <a:moveTo>
                  <a:pt x="7175500" y="8699500"/>
                </a:moveTo>
                <a:moveTo>
                  <a:pt x="1739900" y="4343400"/>
                </a:moveTo>
                <a:lnTo>
                  <a:pt x="1181100" y="6007100"/>
                </a:lnTo>
                <a:cubicBezTo>
                  <a:pt x="1104900" y="6235700"/>
                  <a:pt x="1041400" y="6616700"/>
                  <a:pt x="1041400" y="6858000"/>
                </a:cubicBezTo>
                <a:cubicBezTo>
                  <a:pt x="1041400" y="7708900"/>
                  <a:pt x="1193800" y="7861300"/>
                  <a:pt x="2044700" y="7861300"/>
                </a:cubicBezTo>
                <a:cubicBezTo>
                  <a:pt x="2247900" y="7861300"/>
                  <a:pt x="2616200" y="7772400"/>
                  <a:pt x="2857500" y="7658100"/>
                </a:cubicBezTo>
                <a:lnTo>
                  <a:pt x="3086100" y="7556500"/>
                </a:lnTo>
                <a:cubicBezTo>
                  <a:pt x="3327400" y="7442200"/>
                  <a:pt x="3543300" y="7264400"/>
                  <a:pt x="3581400" y="7162800"/>
                </a:cubicBezTo>
                <a:cubicBezTo>
                  <a:pt x="3606800" y="7073900"/>
                  <a:pt x="3695700" y="6807200"/>
                  <a:pt x="3771900" y="6578600"/>
                </a:cubicBezTo>
                <a:lnTo>
                  <a:pt x="4114800" y="5549900"/>
                </a:lnTo>
                <a:cubicBezTo>
                  <a:pt x="4191000" y="5321300"/>
                  <a:pt x="4254500" y="4927600"/>
                  <a:pt x="4254500" y="4686300"/>
                </a:cubicBezTo>
                <a:lnTo>
                  <a:pt x="4254500" y="4305300"/>
                </a:lnTo>
                <a:cubicBezTo>
                  <a:pt x="4254500" y="3733800"/>
                  <a:pt x="4051300" y="3530600"/>
                  <a:pt x="3479800" y="3530600"/>
                </a:cubicBezTo>
                <a:lnTo>
                  <a:pt x="2997200" y="3530600"/>
                </a:lnTo>
                <a:cubicBezTo>
                  <a:pt x="2387600" y="3530600"/>
                  <a:pt x="1917700" y="3835400"/>
                  <a:pt x="1739900" y="4343400"/>
                </a:cubicBezTo>
                <a:close/>
                <a:moveTo>
                  <a:pt x="3797300" y="86995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93" name="Freeform 16593"/>
          <p:cNvSpPr/>
          <p:nvPr/>
        </p:nvSpPr>
        <p:spPr>
          <a:xfrm rot="0" flipH="0" flipV="0">
            <a:off x="19602821" y="20667217"/>
            <a:ext cx="26181" cy="82283"/>
          </a:xfrm>
          <a:custGeom>
            <a:pathLst>
              <a:path w="2755900" h="8661400">
                <a:moveTo>
                  <a:pt x="2755900" y="317500"/>
                </a:moveTo>
                <a:lnTo>
                  <a:pt x="2755900" y="647700"/>
                </a:lnTo>
                <a:cubicBezTo>
                  <a:pt x="2755900" y="990600"/>
                  <a:pt x="2540000" y="1282700"/>
                  <a:pt x="2286000" y="1282700"/>
                </a:cubicBezTo>
                <a:cubicBezTo>
                  <a:pt x="2197100" y="1282700"/>
                  <a:pt x="2044700" y="1219200"/>
                  <a:pt x="1955800" y="1130300"/>
                </a:cubicBezTo>
                <a:cubicBezTo>
                  <a:pt x="1790700" y="952500"/>
                  <a:pt x="1739900" y="533400"/>
                  <a:pt x="1879600" y="406400"/>
                </a:cubicBezTo>
                <a:cubicBezTo>
                  <a:pt x="1917700" y="355600"/>
                  <a:pt x="1981200" y="254000"/>
                  <a:pt x="2006600" y="165100"/>
                </a:cubicBezTo>
                <a:cubicBezTo>
                  <a:pt x="2032000" y="76200"/>
                  <a:pt x="2197100" y="0"/>
                  <a:pt x="2374900" y="0"/>
                </a:cubicBezTo>
                <a:lnTo>
                  <a:pt x="2438400" y="0"/>
                </a:lnTo>
                <a:cubicBezTo>
                  <a:pt x="2628900" y="0"/>
                  <a:pt x="2755900" y="139700"/>
                  <a:pt x="2755900" y="317500"/>
                </a:cubicBezTo>
                <a:close/>
                <a:moveTo>
                  <a:pt x="7988300" y="8636000"/>
                </a:moveTo>
                <a:moveTo>
                  <a:pt x="50800" y="7226300"/>
                </a:moveTo>
                <a:lnTo>
                  <a:pt x="88900" y="6578600"/>
                </a:lnTo>
                <a:cubicBezTo>
                  <a:pt x="101600" y="6400800"/>
                  <a:pt x="203200" y="6261100"/>
                  <a:pt x="317500" y="6261100"/>
                </a:cubicBezTo>
                <a:cubicBezTo>
                  <a:pt x="419100" y="6261100"/>
                  <a:pt x="520700" y="6108700"/>
                  <a:pt x="520700" y="5943600"/>
                </a:cubicBezTo>
                <a:lnTo>
                  <a:pt x="520700" y="5461000"/>
                </a:lnTo>
                <a:cubicBezTo>
                  <a:pt x="520700" y="5283200"/>
                  <a:pt x="584200" y="5092700"/>
                  <a:pt x="673100" y="5041900"/>
                </a:cubicBezTo>
                <a:cubicBezTo>
                  <a:pt x="762000" y="4978400"/>
                  <a:pt x="838200" y="4787900"/>
                  <a:pt x="838200" y="4622800"/>
                </a:cubicBezTo>
                <a:lnTo>
                  <a:pt x="838200" y="4178300"/>
                </a:lnTo>
                <a:cubicBezTo>
                  <a:pt x="838200" y="4000500"/>
                  <a:pt x="876300" y="3810000"/>
                  <a:pt x="914400" y="3771900"/>
                </a:cubicBezTo>
                <a:cubicBezTo>
                  <a:pt x="965200" y="3733800"/>
                  <a:pt x="1016000" y="3556000"/>
                  <a:pt x="1041400" y="3390900"/>
                </a:cubicBezTo>
                <a:lnTo>
                  <a:pt x="1054100" y="3238500"/>
                </a:lnTo>
                <a:cubicBezTo>
                  <a:pt x="1104900" y="2882900"/>
                  <a:pt x="1435100" y="2565400"/>
                  <a:pt x="1752600" y="2565400"/>
                </a:cubicBezTo>
                <a:cubicBezTo>
                  <a:pt x="1993900" y="2565400"/>
                  <a:pt x="2120900" y="2717800"/>
                  <a:pt x="2120900" y="2984500"/>
                </a:cubicBezTo>
                <a:lnTo>
                  <a:pt x="2120900" y="3365500"/>
                </a:lnTo>
                <a:cubicBezTo>
                  <a:pt x="2120900" y="3543300"/>
                  <a:pt x="2044700" y="3733800"/>
                  <a:pt x="1955800" y="3797300"/>
                </a:cubicBezTo>
                <a:cubicBezTo>
                  <a:pt x="1866900" y="3848100"/>
                  <a:pt x="1803400" y="4038600"/>
                  <a:pt x="1803400" y="4216400"/>
                </a:cubicBezTo>
                <a:lnTo>
                  <a:pt x="1803400" y="4648200"/>
                </a:lnTo>
                <a:cubicBezTo>
                  <a:pt x="1803400" y="4826000"/>
                  <a:pt x="1727200" y="5016500"/>
                  <a:pt x="1638300" y="5080000"/>
                </a:cubicBezTo>
                <a:cubicBezTo>
                  <a:pt x="1549400" y="5130800"/>
                  <a:pt x="1473200" y="5321300"/>
                  <a:pt x="1473200" y="5499100"/>
                </a:cubicBezTo>
                <a:lnTo>
                  <a:pt x="1473200" y="5943600"/>
                </a:lnTo>
                <a:cubicBezTo>
                  <a:pt x="1473200" y="6108700"/>
                  <a:pt x="1447800" y="6299200"/>
                  <a:pt x="1397000" y="6337300"/>
                </a:cubicBezTo>
                <a:cubicBezTo>
                  <a:pt x="1358900" y="6388100"/>
                  <a:pt x="1270000" y="6565900"/>
                  <a:pt x="1219200" y="6756400"/>
                </a:cubicBezTo>
                <a:lnTo>
                  <a:pt x="1104900" y="7124700"/>
                </a:lnTo>
                <a:cubicBezTo>
                  <a:pt x="1041400" y="7315200"/>
                  <a:pt x="990600" y="7480300"/>
                  <a:pt x="990600" y="7505700"/>
                </a:cubicBezTo>
                <a:cubicBezTo>
                  <a:pt x="990600" y="7518400"/>
                  <a:pt x="977900" y="7670800"/>
                  <a:pt x="965200" y="7823200"/>
                </a:cubicBezTo>
                <a:lnTo>
                  <a:pt x="952500" y="7975600"/>
                </a:lnTo>
                <a:cubicBezTo>
                  <a:pt x="927100" y="8242300"/>
                  <a:pt x="609600" y="8661400"/>
                  <a:pt x="431800" y="8661400"/>
                </a:cubicBezTo>
                <a:cubicBezTo>
                  <a:pt x="393700" y="8661400"/>
                  <a:pt x="279400" y="8597900"/>
                  <a:pt x="190500" y="8509000"/>
                </a:cubicBezTo>
                <a:cubicBezTo>
                  <a:pt x="38100" y="8343900"/>
                  <a:pt x="0" y="8026400"/>
                  <a:pt x="50800" y="7226300"/>
                </a:cubicBezTo>
                <a:close/>
                <a:moveTo>
                  <a:pt x="1079500" y="863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94" name="Freeform 16594"/>
          <p:cNvSpPr/>
          <p:nvPr/>
        </p:nvSpPr>
        <p:spPr>
          <a:xfrm rot="0" flipH="0" flipV="0">
            <a:off x="19627757" y="20691468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95" name="Freeform 16595"/>
          <p:cNvSpPr/>
          <p:nvPr/>
        </p:nvSpPr>
        <p:spPr>
          <a:xfrm rot="0" flipH="0" flipV="0">
            <a:off x="19687320" y="20691227"/>
            <a:ext cx="45726" cy="57912"/>
          </a:xfrm>
          <a:custGeom>
            <a:pathLst>
              <a:path w="4813300" h="6096000">
                <a:moveTo>
                  <a:pt x="3213100" y="6096000"/>
                </a:moveTo>
                <a:lnTo>
                  <a:pt x="635000" y="6096000"/>
                </a:lnTo>
                <a:cubicBezTo>
                  <a:pt x="254000" y="6096000"/>
                  <a:pt x="0" y="5880100"/>
                  <a:pt x="0" y="5537200"/>
                </a:cubicBezTo>
                <a:cubicBezTo>
                  <a:pt x="0" y="5410200"/>
                  <a:pt x="76200" y="5168900"/>
                  <a:pt x="165100" y="5016500"/>
                </a:cubicBezTo>
                <a:cubicBezTo>
                  <a:pt x="241300" y="4864100"/>
                  <a:pt x="317500" y="4597400"/>
                  <a:pt x="317500" y="4419600"/>
                </a:cubicBezTo>
                <a:lnTo>
                  <a:pt x="317500" y="4343400"/>
                </a:lnTo>
                <a:cubicBezTo>
                  <a:pt x="317500" y="4165600"/>
                  <a:pt x="381000" y="3873500"/>
                  <a:pt x="457200" y="3708400"/>
                </a:cubicBezTo>
                <a:lnTo>
                  <a:pt x="825500" y="2806700"/>
                </a:lnTo>
                <a:cubicBezTo>
                  <a:pt x="901700" y="2628900"/>
                  <a:pt x="965200" y="2349500"/>
                  <a:pt x="965200" y="2171700"/>
                </a:cubicBezTo>
                <a:lnTo>
                  <a:pt x="965200" y="2095500"/>
                </a:lnTo>
                <a:cubicBezTo>
                  <a:pt x="965200" y="1917700"/>
                  <a:pt x="1003300" y="1638300"/>
                  <a:pt x="1066800" y="1460500"/>
                </a:cubicBezTo>
                <a:lnTo>
                  <a:pt x="1447800" y="304800"/>
                </a:lnTo>
                <a:cubicBezTo>
                  <a:pt x="1498600" y="139700"/>
                  <a:pt x="1676400" y="0"/>
                  <a:pt x="1866900" y="0"/>
                </a:cubicBezTo>
                <a:lnTo>
                  <a:pt x="1917700" y="0"/>
                </a:lnTo>
                <a:cubicBezTo>
                  <a:pt x="2120900" y="0"/>
                  <a:pt x="2247900" y="127000"/>
                  <a:pt x="2247900" y="330200"/>
                </a:cubicBezTo>
                <a:lnTo>
                  <a:pt x="2247900" y="812800"/>
                </a:lnTo>
                <a:cubicBezTo>
                  <a:pt x="2247900" y="990600"/>
                  <a:pt x="2171700" y="1219200"/>
                  <a:pt x="2082800" y="1333500"/>
                </a:cubicBezTo>
                <a:cubicBezTo>
                  <a:pt x="1993900" y="1435100"/>
                  <a:pt x="1879600" y="1689100"/>
                  <a:pt x="1854200" y="1879600"/>
                </a:cubicBezTo>
                <a:lnTo>
                  <a:pt x="1828800" y="1981200"/>
                </a:lnTo>
                <a:cubicBezTo>
                  <a:pt x="1727200" y="2527300"/>
                  <a:pt x="1739900" y="2578100"/>
                  <a:pt x="2082800" y="2578100"/>
                </a:cubicBezTo>
                <a:lnTo>
                  <a:pt x="3530600" y="2578100"/>
                </a:lnTo>
                <a:cubicBezTo>
                  <a:pt x="3708400" y="2578100"/>
                  <a:pt x="3987800" y="2628900"/>
                  <a:pt x="4140200" y="2705100"/>
                </a:cubicBezTo>
                <a:lnTo>
                  <a:pt x="4191000" y="2717800"/>
                </a:lnTo>
                <a:cubicBezTo>
                  <a:pt x="4356100" y="2794000"/>
                  <a:pt x="4495800" y="2933700"/>
                  <a:pt x="4495800" y="3035300"/>
                </a:cubicBezTo>
                <a:cubicBezTo>
                  <a:pt x="4495800" y="3136900"/>
                  <a:pt x="4559300" y="3213100"/>
                  <a:pt x="4648200" y="3213100"/>
                </a:cubicBezTo>
                <a:cubicBezTo>
                  <a:pt x="4737100" y="3213100"/>
                  <a:pt x="4813300" y="3352800"/>
                  <a:pt x="4813300" y="3530600"/>
                </a:cubicBezTo>
                <a:lnTo>
                  <a:pt x="4813300" y="4495800"/>
                </a:lnTo>
                <a:cubicBezTo>
                  <a:pt x="4813300" y="4673600"/>
                  <a:pt x="4737100" y="4864100"/>
                  <a:pt x="4648200" y="4927600"/>
                </a:cubicBezTo>
                <a:cubicBezTo>
                  <a:pt x="4559300" y="4978400"/>
                  <a:pt x="4445000" y="5156200"/>
                  <a:pt x="4406900" y="5321300"/>
                </a:cubicBezTo>
                <a:cubicBezTo>
                  <a:pt x="4318000" y="5689600"/>
                  <a:pt x="4241800" y="5765800"/>
                  <a:pt x="3860800" y="5854700"/>
                </a:cubicBezTo>
                <a:lnTo>
                  <a:pt x="3835400" y="5854700"/>
                </a:lnTo>
                <a:cubicBezTo>
                  <a:pt x="3670300" y="5905500"/>
                  <a:pt x="3530600" y="5969000"/>
                  <a:pt x="3530600" y="6019800"/>
                </a:cubicBezTo>
                <a:cubicBezTo>
                  <a:pt x="3530600" y="6057900"/>
                  <a:pt x="3378200" y="6096000"/>
                  <a:pt x="3213100" y="6096000"/>
                </a:cubicBezTo>
                <a:close/>
                <a:moveTo>
                  <a:pt x="-165100" y="6108700"/>
                </a:moveTo>
                <a:moveTo>
                  <a:pt x="965200" y="5143500"/>
                </a:moveTo>
                <a:lnTo>
                  <a:pt x="3213100" y="5143500"/>
                </a:lnTo>
                <a:cubicBezTo>
                  <a:pt x="3568700" y="5143500"/>
                  <a:pt x="3683000" y="5054600"/>
                  <a:pt x="3860800" y="4660900"/>
                </a:cubicBezTo>
                <a:lnTo>
                  <a:pt x="3886200" y="4610100"/>
                </a:lnTo>
                <a:cubicBezTo>
                  <a:pt x="3949700" y="4457700"/>
                  <a:pt x="4013200" y="4241800"/>
                  <a:pt x="4013200" y="4140200"/>
                </a:cubicBezTo>
                <a:cubicBezTo>
                  <a:pt x="4013200" y="3746500"/>
                  <a:pt x="3848100" y="3530600"/>
                  <a:pt x="3530600" y="3530600"/>
                </a:cubicBezTo>
                <a:lnTo>
                  <a:pt x="1689100" y="3530600"/>
                </a:lnTo>
                <a:cubicBezTo>
                  <a:pt x="1371600" y="3530600"/>
                  <a:pt x="1358900" y="3543300"/>
                  <a:pt x="1282700" y="3848100"/>
                </a:cubicBezTo>
                <a:close/>
                <a:moveTo>
                  <a:pt x="7874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96" name="Freeform 16596"/>
          <p:cNvSpPr/>
          <p:nvPr/>
        </p:nvSpPr>
        <p:spPr>
          <a:xfrm rot="0" flipH="0" flipV="0">
            <a:off x="19747246" y="2069158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97" name="Freeform 16597"/>
          <p:cNvSpPr/>
          <p:nvPr/>
        </p:nvSpPr>
        <p:spPr>
          <a:xfrm rot="0" flipH="0" flipV="0">
            <a:off x="19808738" y="20691589"/>
            <a:ext cx="55257" cy="57912"/>
          </a:xfrm>
          <a:custGeom>
            <a:pathLst>
              <a:path w="5816600" h="6096000">
                <a:moveTo>
                  <a:pt x="3683000" y="6096000"/>
                </a:moveTo>
                <a:lnTo>
                  <a:pt x="1435100" y="6096000"/>
                </a:lnTo>
                <a:cubicBezTo>
                  <a:pt x="1257300" y="6096000"/>
                  <a:pt x="1028700" y="6032500"/>
                  <a:pt x="901700" y="5956300"/>
                </a:cubicBezTo>
                <a:cubicBezTo>
                  <a:pt x="228600" y="5537200"/>
                  <a:pt x="0" y="4876800"/>
                  <a:pt x="241300" y="4025900"/>
                </a:cubicBezTo>
                <a:lnTo>
                  <a:pt x="1270000" y="304800"/>
                </a:lnTo>
                <a:cubicBezTo>
                  <a:pt x="1320800" y="139700"/>
                  <a:pt x="1485900" y="0"/>
                  <a:pt x="1638300" y="0"/>
                </a:cubicBezTo>
                <a:cubicBezTo>
                  <a:pt x="1790700" y="0"/>
                  <a:pt x="1955800" y="38100"/>
                  <a:pt x="2006600" y="76200"/>
                </a:cubicBezTo>
                <a:cubicBezTo>
                  <a:pt x="2044700" y="127000"/>
                  <a:pt x="2057400" y="304800"/>
                  <a:pt x="2019300" y="482600"/>
                </a:cubicBezTo>
                <a:lnTo>
                  <a:pt x="1803400" y="1676400"/>
                </a:lnTo>
                <a:cubicBezTo>
                  <a:pt x="1765300" y="1854200"/>
                  <a:pt x="1701800" y="2146300"/>
                  <a:pt x="1651000" y="2311400"/>
                </a:cubicBezTo>
                <a:lnTo>
                  <a:pt x="1079500" y="4406900"/>
                </a:lnTo>
                <a:cubicBezTo>
                  <a:pt x="965200" y="4826000"/>
                  <a:pt x="1155700" y="5130800"/>
                  <a:pt x="1549400" y="5130800"/>
                </a:cubicBezTo>
                <a:lnTo>
                  <a:pt x="3200400" y="5130800"/>
                </a:lnTo>
                <a:cubicBezTo>
                  <a:pt x="3594100" y="5130800"/>
                  <a:pt x="3657600" y="5067300"/>
                  <a:pt x="3771900" y="4635500"/>
                </a:cubicBezTo>
                <a:lnTo>
                  <a:pt x="3911600" y="4102100"/>
                </a:lnTo>
                <a:cubicBezTo>
                  <a:pt x="3962400" y="3924300"/>
                  <a:pt x="4000500" y="3683000"/>
                  <a:pt x="4000500" y="3568700"/>
                </a:cubicBezTo>
                <a:cubicBezTo>
                  <a:pt x="4000500" y="3454400"/>
                  <a:pt x="4051300" y="3238500"/>
                  <a:pt x="4102100" y="3073400"/>
                </a:cubicBezTo>
                <a:lnTo>
                  <a:pt x="4521200" y="1816100"/>
                </a:lnTo>
                <a:cubicBezTo>
                  <a:pt x="4584700" y="1651000"/>
                  <a:pt x="4660900" y="1409700"/>
                  <a:pt x="4711700" y="1282700"/>
                </a:cubicBezTo>
                <a:cubicBezTo>
                  <a:pt x="4762500" y="1155700"/>
                  <a:pt x="4813300" y="901700"/>
                  <a:pt x="4813300" y="723900"/>
                </a:cubicBezTo>
                <a:lnTo>
                  <a:pt x="4813300" y="635000"/>
                </a:lnTo>
                <a:cubicBezTo>
                  <a:pt x="4813300" y="254000"/>
                  <a:pt x="5041900" y="0"/>
                  <a:pt x="5372100" y="0"/>
                </a:cubicBezTo>
                <a:cubicBezTo>
                  <a:pt x="5499100" y="0"/>
                  <a:pt x="5651500" y="88900"/>
                  <a:pt x="5689600" y="203200"/>
                </a:cubicBezTo>
                <a:cubicBezTo>
                  <a:pt x="5816600" y="495300"/>
                  <a:pt x="5791200" y="774700"/>
                  <a:pt x="5613400" y="1079500"/>
                </a:cubicBezTo>
                <a:cubicBezTo>
                  <a:pt x="5524500" y="1231900"/>
                  <a:pt x="5448300" y="1485900"/>
                  <a:pt x="5448300" y="1638300"/>
                </a:cubicBezTo>
                <a:cubicBezTo>
                  <a:pt x="5448300" y="1790700"/>
                  <a:pt x="5372100" y="2019300"/>
                  <a:pt x="5283200" y="2120900"/>
                </a:cubicBezTo>
                <a:cubicBezTo>
                  <a:pt x="5207000" y="2235200"/>
                  <a:pt x="5130800" y="2463800"/>
                  <a:pt x="5130800" y="2641600"/>
                </a:cubicBezTo>
                <a:lnTo>
                  <a:pt x="5130800" y="2882900"/>
                </a:lnTo>
                <a:cubicBezTo>
                  <a:pt x="5130800" y="3060700"/>
                  <a:pt x="5054600" y="3302000"/>
                  <a:pt x="4965700" y="3403600"/>
                </a:cubicBezTo>
                <a:cubicBezTo>
                  <a:pt x="4876800" y="3517900"/>
                  <a:pt x="4813300" y="3746500"/>
                  <a:pt x="4813300" y="3924300"/>
                </a:cubicBezTo>
                <a:lnTo>
                  <a:pt x="4813300" y="4013200"/>
                </a:lnTo>
                <a:cubicBezTo>
                  <a:pt x="4813300" y="4191000"/>
                  <a:pt x="4737100" y="4457700"/>
                  <a:pt x="4648200" y="4610100"/>
                </a:cubicBezTo>
                <a:cubicBezTo>
                  <a:pt x="4559300" y="4762500"/>
                  <a:pt x="4483100" y="5029200"/>
                  <a:pt x="4483100" y="5207000"/>
                </a:cubicBezTo>
                <a:lnTo>
                  <a:pt x="4483100" y="5295900"/>
                </a:lnTo>
                <a:cubicBezTo>
                  <a:pt x="4483100" y="5473700"/>
                  <a:pt x="4381500" y="5715000"/>
                  <a:pt x="4254500" y="5842000"/>
                </a:cubicBezTo>
                <a:lnTo>
                  <a:pt x="4229100" y="5867400"/>
                </a:lnTo>
                <a:cubicBezTo>
                  <a:pt x="4102100" y="5994400"/>
                  <a:pt x="3860800" y="6096000"/>
                  <a:pt x="3683000" y="6096000"/>
                </a:cubicBezTo>
                <a:close/>
                <a:moveTo>
                  <a:pt x="-3556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98" name="Freeform 16598"/>
          <p:cNvSpPr/>
          <p:nvPr/>
        </p:nvSpPr>
        <p:spPr>
          <a:xfrm rot="0" flipH="0" flipV="0">
            <a:off x="19867456" y="20690623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599" name="Freeform 16599"/>
          <p:cNvSpPr/>
          <p:nvPr/>
        </p:nvSpPr>
        <p:spPr>
          <a:xfrm rot="0" flipH="0" flipV="0">
            <a:off x="19989187" y="2069158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00" name="Freeform 16600"/>
          <p:cNvSpPr/>
          <p:nvPr/>
        </p:nvSpPr>
        <p:spPr>
          <a:xfrm rot="0" flipH="0" flipV="0">
            <a:off x="20051619" y="20691227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01" name="Freeform 16601"/>
          <p:cNvSpPr/>
          <p:nvPr/>
        </p:nvSpPr>
        <p:spPr>
          <a:xfrm rot="0" flipH="0" flipV="0">
            <a:off x="20118274" y="20691830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02" name="Freeform 16602"/>
          <p:cNvSpPr/>
          <p:nvPr/>
        </p:nvSpPr>
        <p:spPr>
          <a:xfrm rot="0" flipH="0" flipV="0">
            <a:off x="20175759" y="20691227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03" name="Freeform 16603"/>
          <p:cNvSpPr/>
          <p:nvPr/>
        </p:nvSpPr>
        <p:spPr>
          <a:xfrm rot="0" flipH="0" flipV="0">
            <a:off x="20240725" y="20691227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04" name="Freeform 16604"/>
          <p:cNvSpPr/>
          <p:nvPr/>
        </p:nvSpPr>
        <p:spPr>
          <a:xfrm rot="0" flipH="0" flipV="0">
            <a:off x="20290005" y="20692312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05" name="Freeform 16605"/>
          <p:cNvSpPr/>
          <p:nvPr/>
        </p:nvSpPr>
        <p:spPr>
          <a:xfrm rot="0" flipH="0" flipV="0">
            <a:off x="20353885" y="20691347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06" name="Freeform 16606"/>
          <p:cNvSpPr/>
          <p:nvPr/>
        </p:nvSpPr>
        <p:spPr>
          <a:xfrm rot="0" flipH="0" flipV="0">
            <a:off x="20410043" y="20690623"/>
            <a:ext cx="64306" cy="58877"/>
          </a:xfrm>
          <a:custGeom>
            <a:pathLst>
              <a:path w="6769100" h="6197600">
                <a:moveTo>
                  <a:pt x="127000" y="4953000"/>
                </a:moveTo>
                <a:lnTo>
                  <a:pt x="1371600" y="546100"/>
                </a:lnTo>
                <a:cubicBezTo>
                  <a:pt x="1447800" y="304800"/>
                  <a:pt x="1638300" y="101600"/>
                  <a:pt x="1790700" y="101600"/>
                </a:cubicBezTo>
                <a:cubicBezTo>
                  <a:pt x="1955800" y="101600"/>
                  <a:pt x="2222500" y="279400"/>
                  <a:pt x="2387600" y="495300"/>
                </a:cubicBezTo>
                <a:lnTo>
                  <a:pt x="2463800" y="584200"/>
                </a:lnTo>
                <a:cubicBezTo>
                  <a:pt x="2628900" y="800100"/>
                  <a:pt x="2870200" y="1143000"/>
                  <a:pt x="3009900" y="1358900"/>
                </a:cubicBezTo>
                <a:lnTo>
                  <a:pt x="3365500" y="1955800"/>
                </a:lnTo>
                <a:cubicBezTo>
                  <a:pt x="3505200" y="2171700"/>
                  <a:pt x="3632200" y="2349500"/>
                  <a:pt x="3644900" y="2349500"/>
                </a:cubicBezTo>
                <a:cubicBezTo>
                  <a:pt x="3670300" y="2349500"/>
                  <a:pt x="3848100" y="2197100"/>
                  <a:pt x="4025900" y="2019300"/>
                </a:cubicBezTo>
                <a:lnTo>
                  <a:pt x="5676900" y="431800"/>
                </a:lnTo>
                <a:cubicBezTo>
                  <a:pt x="5994400" y="127000"/>
                  <a:pt x="6477000" y="0"/>
                  <a:pt x="6654800" y="177800"/>
                </a:cubicBezTo>
                <a:cubicBezTo>
                  <a:pt x="6769100" y="304800"/>
                  <a:pt x="6756400" y="1003300"/>
                  <a:pt x="6616700" y="1511300"/>
                </a:cubicBezTo>
                <a:lnTo>
                  <a:pt x="5499100" y="5753100"/>
                </a:lnTo>
                <a:cubicBezTo>
                  <a:pt x="5435600" y="6007100"/>
                  <a:pt x="5257800" y="6197600"/>
                  <a:pt x="5092700" y="6197600"/>
                </a:cubicBezTo>
                <a:cubicBezTo>
                  <a:pt x="4749800" y="6197600"/>
                  <a:pt x="4495800" y="5956300"/>
                  <a:pt x="4495800" y="5638800"/>
                </a:cubicBezTo>
                <a:cubicBezTo>
                  <a:pt x="4495800" y="5511800"/>
                  <a:pt x="4559300" y="5194300"/>
                  <a:pt x="4635500" y="4953000"/>
                </a:cubicBezTo>
                <a:lnTo>
                  <a:pt x="5321300" y="2717800"/>
                </a:lnTo>
                <a:cubicBezTo>
                  <a:pt x="5562600" y="1905000"/>
                  <a:pt x="5384800" y="1790700"/>
                  <a:pt x="4762500" y="2362200"/>
                </a:cubicBezTo>
                <a:lnTo>
                  <a:pt x="3924300" y="3136900"/>
                </a:lnTo>
                <a:cubicBezTo>
                  <a:pt x="3454400" y="3568700"/>
                  <a:pt x="3276600" y="3556000"/>
                  <a:pt x="2921000" y="3098800"/>
                </a:cubicBezTo>
                <a:lnTo>
                  <a:pt x="2844800" y="3009900"/>
                </a:lnTo>
                <a:cubicBezTo>
                  <a:pt x="2679700" y="2806700"/>
                  <a:pt x="2476500" y="2463800"/>
                  <a:pt x="2387600" y="2247900"/>
                </a:cubicBezTo>
                <a:cubicBezTo>
                  <a:pt x="2159000" y="1739900"/>
                  <a:pt x="1943100" y="1765300"/>
                  <a:pt x="1828800" y="2324100"/>
                </a:cubicBezTo>
                <a:lnTo>
                  <a:pt x="1511300" y="3886200"/>
                </a:lnTo>
                <a:cubicBezTo>
                  <a:pt x="1460500" y="4140200"/>
                  <a:pt x="1371600" y="4546600"/>
                  <a:pt x="1295400" y="4787900"/>
                </a:cubicBezTo>
                <a:lnTo>
                  <a:pt x="1028700" y="5765800"/>
                </a:lnTo>
                <a:cubicBezTo>
                  <a:pt x="952500" y="6007100"/>
                  <a:pt x="774700" y="6197600"/>
                  <a:pt x="609600" y="6197600"/>
                </a:cubicBezTo>
                <a:cubicBezTo>
                  <a:pt x="254000" y="6197600"/>
                  <a:pt x="0" y="5956300"/>
                  <a:pt x="0" y="5638800"/>
                </a:cubicBezTo>
                <a:cubicBezTo>
                  <a:pt x="0" y="5511800"/>
                  <a:pt x="50800" y="5194300"/>
                  <a:pt x="127000" y="4953000"/>
                </a:cubicBezTo>
                <a:close/>
                <a:moveTo>
                  <a:pt x="990600" y="6172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07" name="Freeform 16607"/>
          <p:cNvSpPr/>
          <p:nvPr/>
        </p:nvSpPr>
        <p:spPr>
          <a:xfrm rot="0" flipH="0" flipV="0">
            <a:off x="20528810" y="2069158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08" name="Freeform 16608"/>
          <p:cNvSpPr/>
          <p:nvPr/>
        </p:nvSpPr>
        <p:spPr>
          <a:xfrm rot="0" flipH="0" flipV="0">
            <a:off x="20591172" y="20691227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09" name="Freeform 16609"/>
          <p:cNvSpPr/>
          <p:nvPr/>
        </p:nvSpPr>
        <p:spPr>
          <a:xfrm rot="0" flipH="0" flipV="0">
            <a:off x="20710896" y="20664804"/>
            <a:ext cx="48260" cy="83731"/>
          </a:xfrm>
          <a:custGeom>
            <a:pathLst>
              <a:path w="5080000" h="8813800">
                <a:moveTo>
                  <a:pt x="203200" y="6451600"/>
                </a:moveTo>
                <a:lnTo>
                  <a:pt x="812800" y="3492500"/>
                </a:lnTo>
                <a:cubicBezTo>
                  <a:pt x="876300" y="3238500"/>
                  <a:pt x="977900" y="3048000"/>
                  <a:pt x="1066800" y="3048000"/>
                </a:cubicBezTo>
                <a:cubicBezTo>
                  <a:pt x="1155700" y="3048000"/>
                  <a:pt x="1231900" y="2832100"/>
                  <a:pt x="1231900" y="2590800"/>
                </a:cubicBezTo>
                <a:lnTo>
                  <a:pt x="1231900" y="2540000"/>
                </a:lnTo>
                <a:cubicBezTo>
                  <a:pt x="1231900" y="2286000"/>
                  <a:pt x="1308100" y="2082800"/>
                  <a:pt x="1397000" y="2082800"/>
                </a:cubicBezTo>
                <a:cubicBezTo>
                  <a:pt x="1485900" y="2082800"/>
                  <a:pt x="1549400" y="1879600"/>
                  <a:pt x="1549400" y="1625600"/>
                </a:cubicBezTo>
                <a:lnTo>
                  <a:pt x="1549400" y="1574800"/>
                </a:lnTo>
                <a:cubicBezTo>
                  <a:pt x="1549400" y="1320800"/>
                  <a:pt x="1663700" y="990600"/>
                  <a:pt x="1790700" y="838200"/>
                </a:cubicBezTo>
                <a:cubicBezTo>
                  <a:pt x="1930400" y="685800"/>
                  <a:pt x="2032000" y="533400"/>
                  <a:pt x="2032000" y="520700"/>
                </a:cubicBezTo>
                <a:cubicBezTo>
                  <a:pt x="2032000" y="393700"/>
                  <a:pt x="3238500" y="0"/>
                  <a:pt x="3594100" y="0"/>
                </a:cubicBezTo>
                <a:cubicBezTo>
                  <a:pt x="3619500" y="0"/>
                  <a:pt x="3822700" y="38100"/>
                  <a:pt x="4051300" y="101600"/>
                </a:cubicBezTo>
                <a:lnTo>
                  <a:pt x="4127500" y="127000"/>
                </a:lnTo>
                <a:cubicBezTo>
                  <a:pt x="4635500" y="254000"/>
                  <a:pt x="5080000" y="889000"/>
                  <a:pt x="5080000" y="1498600"/>
                </a:cubicBezTo>
                <a:lnTo>
                  <a:pt x="5080000" y="1625600"/>
                </a:lnTo>
                <a:cubicBezTo>
                  <a:pt x="5080000" y="2197100"/>
                  <a:pt x="4864100" y="2717800"/>
                  <a:pt x="4622800" y="2717800"/>
                </a:cubicBezTo>
                <a:cubicBezTo>
                  <a:pt x="4343400" y="2717800"/>
                  <a:pt x="4406900" y="3009900"/>
                  <a:pt x="4762500" y="3327400"/>
                </a:cubicBezTo>
                <a:cubicBezTo>
                  <a:pt x="4940300" y="3492500"/>
                  <a:pt x="5080000" y="3822700"/>
                  <a:pt x="5080000" y="4076700"/>
                </a:cubicBezTo>
                <a:lnTo>
                  <a:pt x="5080000" y="5308600"/>
                </a:lnTo>
                <a:cubicBezTo>
                  <a:pt x="5080000" y="5562600"/>
                  <a:pt x="5029200" y="5956300"/>
                  <a:pt x="4953000" y="6172200"/>
                </a:cubicBezTo>
                <a:lnTo>
                  <a:pt x="4927600" y="6261100"/>
                </a:lnTo>
                <a:cubicBezTo>
                  <a:pt x="4851400" y="6477000"/>
                  <a:pt x="4711700" y="6832600"/>
                  <a:pt x="4610100" y="7048500"/>
                </a:cubicBezTo>
                <a:lnTo>
                  <a:pt x="4368800" y="7556500"/>
                </a:lnTo>
                <a:cubicBezTo>
                  <a:pt x="4013200" y="8305800"/>
                  <a:pt x="3162300" y="8813800"/>
                  <a:pt x="2273300" y="8813800"/>
                </a:cubicBezTo>
                <a:lnTo>
                  <a:pt x="1689100" y="8813800"/>
                </a:lnTo>
                <a:cubicBezTo>
                  <a:pt x="1435100" y="8813800"/>
                  <a:pt x="1066800" y="8686800"/>
                  <a:pt x="876300" y="8534400"/>
                </a:cubicBezTo>
                <a:lnTo>
                  <a:pt x="635000" y="8356600"/>
                </a:lnTo>
                <a:cubicBezTo>
                  <a:pt x="127000" y="7950200"/>
                  <a:pt x="0" y="7391400"/>
                  <a:pt x="203200" y="6451600"/>
                </a:cubicBezTo>
                <a:close/>
                <a:moveTo>
                  <a:pt x="1917700" y="8890000"/>
                </a:moveTo>
                <a:moveTo>
                  <a:pt x="2654300" y="2717800"/>
                </a:moveTo>
                <a:lnTo>
                  <a:pt x="3022600" y="2717800"/>
                </a:lnTo>
                <a:cubicBezTo>
                  <a:pt x="3594100" y="2717800"/>
                  <a:pt x="4114800" y="2209800"/>
                  <a:pt x="4114800" y="1651000"/>
                </a:cubicBezTo>
                <a:cubicBezTo>
                  <a:pt x="4114800" y="1409700"/>
                  <a:pt x="3975100" y="1130300"/>
                  <a:pt x="3797300" y="1003300"/>
                </a:cubicBezTo>
                <a:cubicBezTo>
                  <a:pt x="3390900" y="749300"/>
                  <a:pt x="3213100" y="736600"/>
                  <a:pt x="2946400" y="1003300"/>
                </a:cubicBezTo>
                <a:cubicBezTo>
                  <a:pt x="2832100" y="1117600"/>
                  <a:pt x="2679700" y="1231900"/>
                  <a:pt x="2603500" y="1257300"/>
                </a:cubicBezTo>
                <a:cubicBezTo>
                  <a:pt x="2425700" y="1308100"/>
                  <a:pt x="2197100" y="1955800"/>
                  <a:pt x="2197100" y="2400300"/>
                </a:cubicBezTo>
                <a:cubicBezTo>
                  <a:pt x="2197100" y="2578100"/>
                  <a:pt x="2400300" y="2717800"/>
                  <a:pt x="2654300" y="2717800"/>
                </a:cubicBezTo>
                <a:close/>
                <a:moveTo>
                  <a:pt x="5651500" y="8890000"/>
                </a:moveTo>
                <a:moveTo>
                  <a:pt x="3505200" y="3683000"/>
                </a:moveTo>
                <a:lnTo>
                  <a:pt x="2654300" y="3683000"/>
                </a:lnTo>
                <a:cubicBezTo>
                  <a:pt x="2400300" y="3683000"/>
                  <a:pt x="2044700" y="3835400"/>
                  <a:pt x="1866900" y="4000500"/>
                </a:cubicBezTo>
                <a:lnTo>
                  <a:pt x="1790700" y="4089400"/>
                </a:lnTo>
                <a:cubicBezTo>
                  <a:pt x="1612900" y="4267200"/>
                  <a:pt x="1447800" y="4597400"/>
                  <a:pt x="1435100" y="4838700"/>
                </a:cubicBezTo>
                <a:lnTo>
                  <a:pt x="1422400" y="5105400"/>
                </a:lnTo>
                <a:cubicBezTo>
                  <a:pt x="1409700" y="5346700"/>
                  <a:pt x="1333500" y="5740400"/>
                  <a:pt x="1257300" y="5994400"/>
                </a:cubicBezTo>
                <a:lnTo>
                  <a:pt x="1193800" y="6197600"/>
                </a:lnTo>
                <a:cubicBezTo>
                  <a:pt x="939800" y="7048500"/>
                  <a:pt x="914400" y="7327900"/>
                  <a:pt x="1079500" y="7594600"/>
                </a:cubicBezTo>
                <a:cubicBezTo>
                  <a:pt x="1155700" y="7734300"/>
                  <a:pt x="1435100" y="7861300"/>
                  <a:pt x="1689100" y="7861300"/>
                </a:cubicBezTo>
                <a:lnTo>
                  <a:pt x="2298700" y="7861300"/>
                </a:lnTo>
                <a:cubicBezTo>
                  <a:pt x="2971800" y="7861300"/>
                  <a:pt x="3479800" y="7581900"/>
                  <a:pt x="3479800" y="7213600"/>
                </a:cubicBezTo>
                <a:cubicBezTo>
                  <a:pt x="3479800" y="7035800"/>
                  <a:pt x="3568700" y="6896100"/>
                  <a:pt x="3670300" y="6896100"/>
                </a:cubicBezTo>
                <a:cubicBezTo>
                  <a:pt x="3771900" y="6896100"/>
                  <a:pt x="3898900" y="6692900"/>
                  <a:pt x="3949700" y="6438900"/>
                </a:cubicBezTo>
                <a:lnTo>
                  <a:pt x="4191000" y="5092700"/>
                </a:lnTo>
                <a:cubicBezTo>
                  <a:pt x="4241800" y="4851400"/>
                  <a:pt x="4279900" y="4559300"/>
                  <a:pt x="4279900" y="4457700"/>
                </a:cubicBezTo>
                <a:cubicBezTo>
                  <a:pt x="4279900" y="4025900"/>
                  <a:pt x="3937000" y="3683000"/>
                  <a:pt x="3505200" y="3683000"/>
                </a:cubicBezTo>
                <a:close/>
                <a:moveTo>
                  <a:pt x="4686300" y="8890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10" name="Freeform 16610"/>
          <p:cNvSpPr/>
          <p:nvPr/>
        </p:nvSpPr>
        <p:spPr>
          <a:xfrm rot="0" flipH="0" flipV="0">
            <a:off x="20768376" y="20691347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11" name="Freeform 16611"/>
          <p:cNvSpPr/>
          <p:nvPr/>
        </p:nvSpPr>
        <p:spPr>
          <a:xfrm rot="0" flipH="0" flipV="0">
            <a:off x="20827184" y="20691468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12" name="Freeform 16612"/>
          <p:cNvSpPr/>
          <p:nvPr/>
        </p:nvSpPr>
        <p:spPr>
          <a:xfrm rot="0" flipH="0" flipV="0">
            <a:off x="20889731" y="20692312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13" name="Freeform 16613"/>
          <p:cNvSpPr/>
          <p:nvPr/>
        </p:nvSpPr>
        <p:spPr>
          <a:xfrm rot="0" flipH="0" flipV="0">
            <a:off x="20953244" y="20691468"/>
            <a:ext cx="47777" cy="57912"/>
          </a:xfrm>
          <a:custGeom>
            <a:pathLst>
              <a:path w="5029200" h="6096000">
                <a:moveTo>
                  <a:pt x="1981200" y="2565400"/>
                </a:moveTo>
                <a:lnTo>
                  <a:pt x="2946400" y="2565400"/>
                </a:lnTo>
                <a:cubicBezTo>
                  <a:pt x="3594100" y="2565400"/>
                  <a:pt x="3911600" y="2197100"/>
                  <a:pt x="3911600" y="1409700"/>
                </a:cubicBezTo>
                <a:cubicBezTo>
                  <a:pt x="3911600" y="1168400"/>
                  <a:pt x="3975100" y="965200"/>
                  <a:pt x="4064000" y="965200"/>
                </a:cubicBezTo>
                <a:cubicBezTo>
                  <a:pt x="4152900" y="965200"/>
                  <a:pt x="4229100" y="749300"/>
                  <a:pt x="4229100" y="482600"/>
                </a:cubicBezTo>
                <a:cubicBezTo>
                  <a:pt x="4229100" y="215900"/>
                  <a:pt x="4406900" y="0"/>
                  <a:pt x="4635500" y="0"/>
                </a:cubicBezTo>
                <a:cubicBezTo>
                  <a:pt x="4851400" y="0"/>
                  <a:pt x="5029200" y="152400"/>
                  <a:pt x="5029200" y="330200"/>
                </a:cubicBezTo>
                <a:cubicBezTo>
                  <a:pt x="5029200" y="508000"/>
                  <a:pt x="4953000" y="939800"/>
                  <a:pt x="4876800" y="1308100"/>
                </a:cubicBezTo>
                <a:lnTo>
                  <a:pt x="4864100" y="1346200"/>
                </a:lnTo>
                <a:cubicBezTo>
                  <a:pt x="4775200" y="1714500"/>
                  <a:pt x="4686300" y="2209800"/>
                  <a:pt x="4660900" y="2451100"/>
                </a:cubicBezTo>
                <a:cubicBezTo>
                  <a:pt x="4648200" y="2692400"/>
                  <a:pt x="4533900" y="2895600"/>
                  <a:pt x="4432300" y="2895600"/>
                </a:cubicBezTo>
                <a:cubicBezTo>
                  <a:pt x="4318000" y="2895600"/>
                  <a:pt x="4229100" y="3175000"/>
                  <a:pt x="4229100" y="3530600"/>
                </a:cubicBezTo>
                <a:cubicBezTo>
                  <a:pt x="4229100" y="3886200"/>
                  <a:pt x="4152900" y="4178300"/>
                  <a:pt x="4064000" y="4178300"/>
                </a:cubicBezTo>
                <a:cubicBezTo>
                  <a:pt x="3975100" y="4178300"/>
                  <a:pt x="3911600" y="4394200"/>
                  <a:pt x="3911600" y="4660900"/>
                </a:cubicBezTo>
                <a:cubicBezTo>
                  <a:pt x="3911600" y="4927600"/>
                  <a:pt x="3835400" y="5232400"/>
                  <a:pt x="3746500" y="5334000"/>
                </a:cubicBezTo>
                <a:cubicBezTo>
                  <a:pt x="3657600" y="5448300"/>
                  <a:pt x="3581400" y="5664200"/>
                  <a:pt x="3581400" y="5816600"/>
                </a:cubicBezTo>
                <a:cubicBezTo>
                  <a:pt x="3581400" y="5969000"/>
                  <a:pt x="3441700" y="6096000"/>
                  <a:pt x="3263900" y="6096000"/>
                </a:cubicBezTo>
                <a:cubicBezTo>
                  <a:pt x="2971800" y="6096000"/>
                  <a:pt x="2781300" y="5892800"/>
                  <a:pt x="2781300" y="5575300"/>
                </a:cubicBezTo>
                <a:cubicBezTo>
                  <a:pt x="2781300" y="4953000"/>
                  <a:pt x="2984500" y="4178300"/>
                  <a:pt x="3149600" y="4178300"/>
                </a:cubicBezTo>
                <a:cubicBezTo>
                  <a:pt x="3390900" y="4178300"/>
                  <a:pt x="3251200" y="3530600"/>
                  <a:pt x="2984500" y="3454400"/>
                </a:cubicBezTo>
                <a:cubicBezTo>
                  <a:pt x="2832100" y="3403600"/>
                  <a:pt x="2413000" y="3378200"/>
                  <a:pt x="2070100" y="3378200"/>
                </a:cubicBezTo>
                <a:lnTo>
                  <a:pt x="1816100" y="3378200"/>
                </a:lnTo>
                <a:cubicBezTo>
                  <a:pt x="723900" y="3378200"/>
                  <a:pt x="584200" y="3314700"/>
                  <a:pt x="317500" y="2730500"/>
                </a:cubicBezTo>
                <a:cubicBezTo>
                  <a:pt x="12700" y="2082800"/>
                  <a:pt x="0" y="1993900"/>
                  <a:pt x="215900" y="1727200"/>
                </a:cubicBezTo>
                <a:cubicBezTo>
                  <a:pt x="304800" y="1625600"/>
                  <a:pt x="381000" y="1333500"/>
                  <a:pt x="381000" y="1092200"/>
                </a:cubicBezTo>
                <a:cubicBezTo>
                  <a:pt x="381000" y="850900"/>
                  <a:pt x="444500" y="647700"/>
                  <a:pt x="533400" y="647700"/>
                </a:cubicBezTo>
                <a:cubicBezTo>
                  <a:pt x="622300" y="647700"/>
                  <a:pt x="698500" y="508000"/>
                  <a:pt x="698500" y="330200"/>
                </a:cubicBezTo>
                <a:cubicBezTo>
                  <a:pt x="698500" y="152400"/>
                  <a:pt x="838200" y="0"/>
                  <a:pt x="1016000" y="0"/>
                </a:cubicBezTo>
                <a:cubicBezTo>
                  <a:pt x="1193800" y="0"/>
                  <a:pt x="1346200" y="292100"/>
                  <a:pt x="1346200" y="647700"/>
                </a:cubicBezTo>
                <a:lnTo>
                  <a:pt x="1346200" y="965200"/>
                </a:lnTo>
                <a:cubicBezTo>
                  <a:pt x="1346200" y="1320800"/>
                  <a:pt x="1270000" y="1612900"/>
                  <a:pt x="1181100" y="1612900"/>
                </a:cubicBezTo>
                <a:cubicBezTo>
                  <a:pt x="1092200" y="1612900"/>
                  <a:pt x="1016000" y="1752600"/>
                  <a:pt x="1016000" y="1930400"/>
                </a:cubicBezTo>
                <a:cubicBezTo>
                  <a:pt x="1016000" y="2108200"/>
                  <a:pt x="1092200" y="2247900"/>
                  <a:pt x="1181100" y="2247900"/>
                </a:cubicBezTo>
                <a:cubicBezTo>
                  <a:pt x="1270000" y="2247900"/>
                  <a:pt x="1346200" y="2324100"/>
                  <a:pt x="1346200" y="2413000"/>
                </a:cubicBezTo>
                <a:cubicBezTo>
                  <a:pt x="1346200" y="2501900"/>
                  <a:pt x="1625600" y="2565400"/>
                  <a:pt x="1981200" y="2565400"/>
                </a:cubicBezTo>
                <a:close/>
                <a:moveTo>
                  <a:pt x="2501900" y="60833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14" name="Freeform 16614"/>
          <p:cNvSpPr/>
          <p:nvPr/>
        </p:nvSpPr>
        <p:spPr>
          <a:xfrm rot="0" flipH="0" flipV="0">
            <a:off x="21007588" y="20692312"/>
            <a:ext cx="51879" cy="56584"/>
          </a:xfrm>
          <a:custGeom>
            <a:pathLst>
              <a:path w="5461000" h="5956300">
                <a:moveTo>
                  <a:pt x="3530600" y="5956300"/>
                </a:moveTo>
                <a:lnTo>
                  <a:pt x="1282700" y="5956300"/>
                </a:lnTo>
                <a:cubicBezTo>
                  <a:pt x="927100" y="5956300"/>
                  <a:pt x="647700" y="5880100"/>
                  <a:pt x="647700" y="5791200"/>
                </a:cubicBezTo>
                <a:cubicBezTo>
                  <a:pt x="647700" y="5715000"/>
                  <a:pt x="495300" y="5600700"/>
                  <a:pt x="317500" y="5549900"/>
                </a:cubicBezTo>
                <a:cubicBezTo>
                  <a:pt x="139700" y="5499100"/>
                  <a:pt x="0" y="5181600"/>
                  <a:pt x="0" y="4826000"/>
                </a:cubicBezTo>
                <a:lnTo>
                  <a:pt x="0" y="4038600"/>
                </a:lnTo>
                <a:cubicBezTo>
                  <a:pt x="0" y="3683000"/>
                  <a:pt x="76200" y="3390900"/>
                  <a:pt x="165100" y="3390900"/>
                </a:cubicBezTo>
                <a:cubicBezTo>
                  <a:pt x="254000" y="3390900"/>
                  <a:pt x="317500" y="3175000"/>
                  <a:pt x="317500" y="2908300"/>
                </a:cubicBezTo>
                <a:cubicBezTo>
                  <a:pt x="317500" y="2641600"/>
                  <a:pt x="393700" y="2425700"/>
                  <a:pt x="482600" y="2425700"/>
                </a:cubicBezTo>
                <a:cubicBezTo>
                  <a:pt x="571500" y="2425700"/>
                  <a:pt x="647700" y="2133600"/>
                  <a:pt x="647700" y="1790700"/>
                </a:cubicBezTo>
                <a:cubicBezTo>
                  <a:pt x="647700" y="1435100"/>
                  <a:pt x="711200" y="1143000"/>
                  <a:pt x="800100" y="1143000"/>
                </a:cubicBezTo>
                <a:cubicBezTo>
                  <a:pt x="889000" y="1143000"/>
                  <a:pt x="965200" y="927100"/>
                  <a:pt x="965200" y="660400"/>
                </a:cubicBezTo>
                <a:cubicBezTo>
                  <a:pt x="965200" y="393700"/>
                  <a:pt x="1054100" y="152400"/>
                  <a:pt x="1168400" y="101600"/>
                </a:cubicBezTo>
                <a:cubicBezTo>
                  <a:pt x="1397000" y="12700"/>
                  <a:pt x="1536700" y="0"/>
                  <a:pt x="1765300" y="76200"/>
                </a:cubicBezTo>
                <a:cubicBezTo>
                  <a:pt x="1854200" y="101600"/>
                  <a:pt x="1930400" y="279400"/>
                  <a:pt x="1930400" y="469900"/>
                </a:cubicBezTo>
                <a:cubicBezTo>
                  <a:pt x="1930400" y="660400"/>
                  <a:pt x="1854200" y="863600"/>
                  <a:pt x="1765300" y="927100"/>
                </a:cubicBezTo>
                <a:cubicBezTo>
                  <a:pt x="1676400" y="977900"/>
                  <a:pt x="1600200" y="1270000"/>
                  <a:pt x="1600200" y="1562100"/>
                </a:cubicBezTo>
                <a:cubicBezTo>
                  <a:pt x="1600200" y="1866900"/>
                  <a:pt x="1536700" y="2146300"/>
                  <a:pt x="1447800" y="2209800"/>
                </a:cubicBezTo>
                <a:cubicBezTo>
                  <a:pt x="1358900" y="2260600"/>
                  <a:pt x="1282700" y="2476500"/>
                  <a:pt x="1282700" y="2692400"/>
                </a:cubicBezTo>
                <a:cubicBezTo>
                  <a:pt x="1282700" y="2895600"/>
                  <a:pt x="1206500" y="3111500"/>
                  <a:pt x="1117600" y="3175000"/>
                </a:cubicBezTo>
                <a:cubicBezTo>
                  <a:pt x="1041400" y="3225800"/>
                  <a:pt x="965200" y="3556000"/>
                  <a:pt x="965200" y="3911600"/>
                </a:cubicBezTo>
                <a:lnTo>
                  <a:pt x="965200" y="4356100"/>
                </a:lnTo>
                <a:cubicBezTo>
                  <a:pt x="965200" y="5067300"/>
                  <a:pt x="1079500" y="5156200"/>
                  <a:pt x="2006600" y="5156200"/>
                </a:cubicBezTo>
                <a:lnTo>
                  <a:pt x="2565400" y="5156200"/>
                </a:lnTo>
                <a:cubicBezTo>
                  <a:pt x="3492500" y="5156200"/>
                  <a:pt x="3530600" y="5130800"/>
                  <a:pt x="3530600" y="4419600"/>
                </a:cubicBezTo>
                <a:lnTo>
                  <a:pt x="3530600" y="4356100"/>
                </a:lnTo>
                <a:cubicBezTo>
                  <a:pt x="3530600" y="4000500"/>
                  <a:pt x="3606800" y="3708400"/>
                  <a:pt x="3695700" y="3708400"/>
                </a:cubicBezTo>
                <a:cubicBezTo>
                  <a:pt x="3784600" y="3708400"/>
                  <a:pt x="3848100" y="3492500"/>
                  <a:pt x="3848100" y="3225800"/>
                </a:cubicBezTo>
                <a:cubicBezTo>
                  <a:pt x="3848100" y="2971800"/>
                  <a:pt x="3924300" y="2705100"/>
                  <a:pt x="4013200" y="2654300"/>
                </a:cubicBezTo>
                <a:cubicBezTo>
                  <a:pt x="4102100" y="2590800"/>
                  <a:pt x="4165600" y="2311400"/>
                  <a:pt x="4165600" y="2006600"/>
                </a:cubicBezTo>
                <a:cubicBezTo>
                  <a:pt x="4165600" y="1714500"/>
                  <a:pt x="4241800" y="1460500"/>
                  <a:pt x="4330700" y="1460500"/>
                </a:cubicBezTo>
                <a:cubicBezTo>
                  <a:pt x="4419600" y="1460500"/>
                  <a:pt x="4495800" y="1181100"/>
                  <a:pt x="4495800" y="825500"/>
                </a:cubicBezTo>
                <a:cubicBezTo>
                  <a:pt x="4495800" y="469900"/>
                  <a:pt x="4622800" y="152400"/>
                  <a:pt x="4775200" y="101600"/>
                </a:cubicBezTo>
                <a:cubicBezTo>
                  <a:pt x="5092700" y="12700"/>
                  <a:pt x="5092700" y="12700"/>
                  <a:pt x="5295900" y="76200"/>
                </a:cubicBezTo>
                <a:cubicBezTo>
                  <a:pt x="5384800" y="101600"/>
                  <a:pt x="5461000" y="355600"/>
                  <a:pt x="5461000" y="635000"/>
                </a:cubicBezTo>
                <a:cubicBezTo>
                  <a:pt x="5461000" y="914400"/>
                  <a:pt x="5384800" y="1193800"/>
                  <a:pt x="5295900" y="1244600"/>
                </a:cubicBezTo>
                <a:cubicBezTo>
                  <a:pt x="5207000" y="1295400"/>
                  <a:pt x="5130800" y="1587500"/>
                  <a:pt x="5130800" y="1879600"/>
                </a:cubicBezTo>
                <a:cubicBezTo>
                  <a:pt x="5130800" y="2184400"/>
                  <a:pt x="5067300" y="2476500"/>
                  <a:pt x="4978400" y="2527300"/>
                </a:cubicBezTo>
                <a:cubicBezTo>
                  <a:pt x="4889500" y="2578100"/>
                  <a:pt x="4813300" y="2870200"/>
                  <a:pt x="4813300" y="3175000"/>
                </a:cubicBezTo>
                <a:cubicBezTo>
                  <a:pt x="4813300" y="3467100"/>
                  <a:pt x="4737100" y="3708400"/>
                  <a:pt x="4648200" y="3708400"/>
                </a:cubicBezTo>
                <a:cubicBezTo>
                  <a:pt x="4559300" y="3708400"/>
                  <a:pt x="4495800" y="3924300"/>
                  <a:pt x="4495800" y="4191000"/>
                </a:cubicBezTo>
                <a:cubicBezTo>
                  <a:pt x="4495800" y="4457700"/>
                  <a:pt x="4419600" y="4724400"/>
                  <a:pt x="4330700" y="4775200"/>
                </a:cubicBezTo>
                <a:cubicBezTo>
                  <a:pt x="4241800" y="4826000"/>
                  <a:pt x="4165600" y="5118100"/>
                  <a:pt x="4165600" y="5410200"/>
                </a:cubicBezTo>
                <a:cubicBezTo>
                  <a:pt x="4165600" y="5715000"/>
                  <a:pt x="3886200" y="5956300"/>
                  <a:pt x="3530600" y="5956300"/>
                </a:cubicBezTo>
                <a:close/>
                <a:moveTo>
                  <a:pt x="-508000" y="5994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15" name="Freeform 16615"/>
          <p:cNvSpPr/>
          <p:nvPr/>
        </p:nvSpPr>
        <p:spPr>
          <a:xfrm rot="0" flipH="0" flipV="0">
            <a:off x="21063981" y="20694122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16" name="Freeform 16616"/>
          <p:cNvSpPr/>
          <p:nvPr/>
        </p:nvSpPr>
        <p:spPr>
          <a:xfrm rot="0" flipH="0" flipV="0">
            <a:off x="21120376" y="20691227"/>
            <a:ext cx="57912" cy="82283"/>
          </a:xfrm>
          <a:custGeom>
            <a:pathLst>
              <a:path w="6096000" h="8661400">
                <a:moveTo>
                  <a:pt x="6019800" y="1270000"/>
                </a:moveTo>
                <a:lnTo>
                  <a:pt x="4610100" y="6515100"/>
                </a:lnTo>
                <a:cubicBezTo>
                  <a:pt x="4559300" y="6680200"/>
                  <a:pt x="4457700" y="6946900"/>
                  <a:pt x="4381500" y="7112000"/>
                </a:cubicBezTo>
                <a:lnTo>
                  <a:pt x="3911600" y="8039100"/>
                </a:lnTo>
                <a:cubicBezTo>
                  <a:pt x="3835400" y="8191500"/>
                  <a:pt x="3657600" y="8356600"/>
                  <a:pt x="3530600" y="8394700"/>
                </a:cubicBezTo>
                <a:cubicBezTo>
                  <a:pt x="3390900" y="8445500"/>
                  <a:pt x="3175000" y="8521700"/>
                  <a:pt x="3048000" y="8572500"/>
                </a:cubicBezTo>
                <a:cubicBezTo>
                  <a:pt x="2921000" y="8610600"/>
                  <a:pt x="2667000" y="8661400"/>
                  <a:pt x="2489200" y="8661400"/>
                </a:cubicBezTo>
                <a:lnTo>
                  <a:pt x="482600" y="8661400"/>
                </a:lnTo>
                <a:cubicBezTo>
                  <a:pt x="101600" y="8661400"/>
                  <a:pt x="0" y="8572500"/>
                  <a:pt x="0" y="8255000"/>
                </a:cubicBezTo>
                <a:cubicBezTo>
                  <a:pt x="0" y="7988300"/>
                  <a:pt x="76200" y="7886700"/>
                  <a:pt x="355600" y="7772400"/>
                </a:cubicBezTo>
                <a:cubicBezTo>
                  <a:pt x="469900" y="7734300"/>
                  <a:pt x="711200" y="7696200"/>
                  <a:pt x="876300" y="7696200"/>
                </a:cubicBezTo>
                <a:lnTo>
                  <a:pt x="2730500" y="7696200"/>
                </a:lnTo>
                <a:cubicBezTo>
                  <a:pt x="3225800" y="7696200"/>
                  <a:pt x="3530600" y="7302500"/>
                  <a:pt x="3530600" y="6654800"/>
                </a:cubicBezTo>
                <a:lnTo>
                  <a:pt x="3530600" y="6413500"/>
                </a:lnTo>
                <a:cubicBezTo>
                  <a:pt x="3530600" y="6146800"/>
                  <a:pt x="3467100" y="6096000"/>
                  <a:pt x="3213100" y="6096000"/>
                </a:cubicBezTo>
                <a:lnTo>
                  <a:pt x="1765300" y="6096000"/>
                </a:lnTo>
                <a:cubicBezTo>
                  <a:pt x="1587500" y="6096000"/>
                  <a:pt x="1333500" y="6019800"/>
                  <a:pt x="1206500" y="5918200"/>
                </a:cubicBezTo>
                <a:lnTo>
                  <a:pt x="1092200" y="5842000"/>
                </a:lnTo>
                <a:cubicBezTo>
                  <a:pt x="698500" y="5549900"/>
                  <a:pt x="647700" y="5461000"/>
                  <a:pt x="647700" y="5130800"/>
                </a:cubicBezTo>
                <a:lnTo>
                  <a:pt x="647700" y="4000500"/>
                </a:lnTo>
                <a:cubicBezTo>
                  <a:pt x="647700" y="3835400"/>
                  <a:pt x="685800" y="3594100"/>
                  <a:pt x="736600" y="3492500"/>
                </a:cubicBezTo>
                <a:cubicBezTo>
                  <a:pt x="787400" y="3378200"/>
                  <a:pt x="863600" y="3149600"/>
                  <a:pt x="901700" y="2984500"/>
                </a:cubicBezTo>
                <a:lnTo>
                  <a:pt x="1498600" y="647700"/>
                </a:lnTo>
                <a:cubicBezTo>
                  <a:pt x="1612900" y="241300"/>
                  <a:pt x="1866900" y="0"/>
                  <a:pt x="2171700" y="0"/>
                </a:cubicBezTo>
                <a:cubicBezTo>
                  <a:pt x="2298700" y="0"/>
                  <a:pt x="2413000" y="139700"/>
                  <a:pt x="2413000" y="317500"/>
                </a:cubicBezTo>
                <a:lnTo>
                  <a:pt x="2413000" y="800100"/>
                </a:lnTo>
                <a:cubicBezTo>
                  <a:pt x="2413000" y="977900"/>
                  <a:pt x="2362200" y="1257300"/>
                  <a:pt x="2311400" y="1435100"/>
                </a:cubicBezTo>
                <a:lnTo>
                  <a:pt x="1536700" y="3924300"/>
                </a:lnTo>
                <a:cubicBezTo>
                  <a:pt x="1308100" y="4686300"/>
                  <a:pt x="1511300" y="5130800"/>
                  <a:pt x="2082800" y="5130800"/>
                </a:cubicBezTo>
                <a:lnTo>
                  <a:pt x="3530600" y="5130800"/>
                </a:lnTo>
                <a:cubicBezTo>
                  <a:pt x="3975100" y="5130800"/>
                  <a:pt x="4165600" y="4876800"/>
                  <a:pt x="4165600" y="4292600"/>
                </a:cubicBezTo>
                <a:cubicBezTo>
                  <a:pt x="4165600" y="4127500"/>
                  <a:pt x="4203700" y="3873500"/>
                  <a:pt x="4241800" y="3708400"/>
                </a:cubicBezTo>
                <a:lnTo>
                  <a:pt x="4394200" y="3086100"/>
                </a:lnTo>
                <a:cubicBezTo>
                  <a:pt x="4432300" y="2933700"/>
                  <a:pt x="4521200" y="2692400"/>
                  <a:pt x="4572000" y="2565400"/>
                </a:cubicBezTo>
                <a:cubicBezTo>
                  <a:pt x="4622800" y="2425700"/>
                  <a:pt x="4699000" y="2197100"/>
                  <a:pt x="4737100" y="2032000"/>
                </a:cubicBezTo>
                <a:lnTo>
                  <a:pt x="5003800" y="876300"/>
                </a:lnTo>
                <a:cubicBezTo>
                  <a:pt x="5041900" y="723900"/>
                  <a:pt x="5143500" y="457200"/>
                  <a:pt x="5232400" y="304800"/>
                </a:cubicBezTo>
                <a:lnTo>
                  <a:pt x="5245100" y="279400"/>
                </a:lnTo>
                <a:cubicBezTo>
                  <a:pt x="5334000" y="127000"/>
                  <a:pt x="5524500" y="0"/>
                  <a:pt x="5664200" y="0"/>
                </a:cubicBezTo>
                <a:cubicBezTo>
                  <a:pt x="6019800" y="0"/>
                  <a:pt x="6096000" y="88900"/>
                  <a:pt x="6096000" y="482600"/>
                </a:cubicBezTo>
                <a:lnTo>
                  <a:pt x="6096000" y="635000"/>
                </a:lnTo>
                <a:cubicBezTo>
                  <a:pt x="6096000" y="812800"/>
                  <a:pt x="6057900" y="1092200"/>
                  <a:pt x="6019800" y="1270000"/>
                </a:cubicBezTo>
                <a:close/>
                <a:moveTo>
                  <a:pt x="49276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17" name="Freeform 16617"/>
          <p:cNvSpPr/>
          <p:nvPr/>
        </p:nvSpPr>
        <p:spPr>
          <a:xfrm rot="0" flipH="0" flipV="0">
            <a:off x="21242366" y="20665528"/>
            <a:ext cx="50190" cy="87109"/>
          </a:xfrm>
          <a:custGeom>
            <a:pathLst>
              <a:path w="5283200" h="9169400">
                <a:moveTo>
                  <a:pt x="0" y="7239000"/>
                </a:moveTo>
                <a:lnTo>
                  <a:pt x="0" y="5219700"/>
                </a:lnTo>
                <a:cubicBezTo>
                  <a:pt x="0" y="4203700"/>
                  <a:pt x="114300" y="3797300"/>
                  <a:pt x="673100" y="2603500"/>
                </a:cubicBezTo>
                <a:lnTo>
                  <a:pt x="1143000" y="1625600"/>
                </a:lnTo>
                <a:cubicBezTo>
                  <a:pt x="1358900" y="1193800"/>
                  <a:pt x="1790700" y="673100"/>
                  <a:pt x="2108200" y="482600"/>
                </a:cubicBezTo>
                <a:cubicBezTo>
                  <a:pt x="2692400" y="127000"/>
                  <a:pt x="4368800" y="0"/>
                  <a:pt x="4660900" y="292100"/>
                </a:cubicBezTo>
                <a:cubicBezTo>
                  <a:pt x="5270500" y="914400"/>
                  <a:pt x="5283200" y="3111500"/>
                  <a:pt x="4673600" y="5029200"/>
                </a:cubicBezTo>
                <a:cubicBezTo>
                  <a:pt x="4597400" y="5295900"/>
                  <a:pt x="4356100" y="5880100"/>
                  <a:pt x="4140200" y="6311900"/>
                </a:cubicBezTo>
                <a:lnTo>
                  <a:pt x="3975100" y="6667500"/>
                </a:lnTo>
                <a:cubicBezTo>
                  <a:pt x="3162300" y="8331200"/>
                  <a:pt x="1790700" y="9169400"/>
                  <a:pt x="673100" y="8661400"/>
                </a:cubicBezTo>
                <a:cubicBezTo>
                  <a:pt x="127000" y="8420100"/>
                  <a:pt x="0" y="8153400"/>
                  <a:pt x="0" y="7239000"/>
                </a:cubicBezTo>
                <a:close/>
                <a:moveTo>
                  <a:pt x="1257300" y="8813800"/>
                </a:moveTo>
                <a:moveTo>
                  <a:pt x="4178300" y="2755900"/>
                </a:moveTo>
                <a:lnTo>
                  <a:pt x="4178300" y="2324100"/>
                </a:lnTo>
                <a:cubicBezTo>
                  <a:pt x="4178300" y="1536700"/>
                  <a:pt x="3797300" y="774700"/>
                  <a:pt x="3416300" y="774700"/>
                </a:cubicBezTo>
                <a:cubicBezTo>
                  <a:pt x="2222500" y="774700"/>
                  <a:pt x="647700" y="4051300"/>
                  <a:pt x="647700" y="6515100"/>
                </a:cubicBezTo>
                <a:cubicBezTo>
                  <a:pt x="647700" y="7404100"/>
                  <a:pt x="901700" y="7835900"/>
                  <a:pt x="1447800" y="7835900"/>
                </a:cubicBezTo>
                <a:cubicBezTo>
                  <a:pt x="2298700" y="7835900"/>
                  <a:pt x="3175000" y="6680200"/>
                  <a:pt x="3835400" y="4686300"/>
                </a:cubicBezTo>
                <a:lnTo>
                  <a:pt x="3898900" y="4495800"/>
                </a:lnTo>
                <a:cubicBezTo>
                  <a:pt x="4051300" y="4038600"/>
                  <a:pt x="4178300" y="3251200"/>
                  <a:pt x="4178300" y="2755900"/>
                </a:cubicBezTo>
                <a:close/>
                <a:moveTo>
                  <a:pt x="5740400" y="88138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18" name="Freeform 16618"/>
          <p:cNvSpPr/>
          <p:nvPr/>
        </p:nvSpPr>
        <p:spPr>
          <a:xfrm rot="0" flipH="0" flipV="0">
            <a:off x="21291399" y="20742020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19" name="Freeform 16619"/>
          <p:cNvSpPr/>
          <p:nvPr/>
        </p:nvSpPr>
        <p:spPr>
          <a:xfrm rot="0" flipH="0" flipV="0">
            <a:off x="21325352" y="20664201"/>
            <a:ext cx="57912" cy="83851"/>
          </a:xfrm>
          <a:custGeom>
            <a:pathLst>
              <a:path w="6096000" h="8826500">
                <a:moveTo>
                  <a:pt x="800100" y="7861300"/>
                </a:moveTo>
                <a:lnTo>
                  <a:pt x="2882900" y="7861300"/>
                </a:lnTo>
                <a:cubicBezTo>
                  <a:pt x="3086100" y="7861300"/>
                  <a:pt x="3289300" y="7785100"/>
                  <a:pt x="3429000" y="7632700"/>
                </a:cubicBezTo>
                <a:lnTo>
                  <a:pt x="3784600" y="7289800"/>
                </a:lnTo>
                <a:cubicBezTo>
                  <a:pt x="4038600" y="7035800"/>
                  <a:pt x="4152900" y="6794500"/>
                  <a:pt x="4216400" y="6375400"/>
                </a:cubicBezTo>
                <a:lnTo>
                  <a:pt x="4254500" y="6146800"/>
                </a:lnTo>
                <a:cubicBezTo>
                  <a:pt x="4279900" y="5981700"/>
                  <a:pt x="4343400" y="5753100"/>
                  <a:pt x="4394200" y="5613400"/>
                </a:cubicBezTo>
                <a:cubicBezTo>
                  <a:pt x="4508500" y="5334000"/>
                  <a:pt x="4508500" y="5334000"/>
                  <a:pt x="4330700" y="5016500"/>
                </a:cubicBezTo>
                <a:cubicBezTo>
                  <a:pt x="4051300" y="4521200"/>
                  <a:pt x="3670300" y="4330700"/>
                  <a:pt x="2971800" y="4330700"/>
                </a:cubicBezTo>
                <a:lnTo>
                  <a:pt x="2565400" y="4330700"/>
                </a:lnTo>
                <a:cubicBezTo>
                  <a:pt x="2349500" y="4330700"/>
                  <a:pt x="2247900" y="4229100"/>
                  <a:pt x="2247900" y="4013200"/>
                </a:cubicBezTo>
                <a:lnTo>
                  <a:pt x="2247900" y="3848100"/>
                </a:lnTo>
                <a:cubicBezTo>
                  <a:pt x="2247900" y="3619500"/>
                  <a:pt x="2324100" y="3530600"/>
                  <a:pt x="2565400" y="3530600"/>
                </a:cubicBezTo>
                <a:lnTo>
                  <a:pt x="3683000" y="3530600"/>
                </a:lnTo>
                <a:cubicBezTo>
                  <a:pt x="4000500" y="3530600"/>
                  <a:pt x="4584700" y="3276600"/>
                  <a:pt x="4826000" y="3035300"/>
                </a:cubicBezTo>
                <a:lnTo>
                  <a:pt x="4902200" y="2959100"/>
                </a:lnTo>
                <a:cubicBezTo>
                  <a:pt x="5029200" y="2832100"/>
                  <a:pt x="5156200" y="2641600"/>
                  <a:pt x="5194300" y="2527300"/>
                </a:cubicBezTo>
                <a:cubicBezTo>
                  <a:pt x="5232400" y="2413000"/>
                  <a:pt x="5308600" y="2222500"/>
                  <a:pt x="5359400" y="2082800"/>
                </a:cubicBezTo>
                <a:cubicBezTo>
                  <a:pt x="5473700" y="1790700"/>
                  <a:pt x="5473700" y="1790700"/>
                  <a:pt x="5283200" y="1536700"/>
                </a:cubicBezTo>
                <a:lnTo>
                  <a:pt x="5194300" y="1422400"/>
                </a:lnTo>
                <a:cubicBezTo>
                  <a:pt x="4914900" y="1028700"/>
                  <a:pt x="4826000" y="965200"/>
                  <a:pt x="4483100" y="952500"/>
                </a:cubicBezTo>
                <a:lnTo>
                  <a:pt x="2565400" y="838200"/>
                </a:lnTo>
                <a:cubicBezTo>
                  <a:pt x="2387600" y="825500"/>
                  <a:pt x="2247900" y="711200"/>
                  <a:pt x="2247900" y="571500"/>
                </a:cubicBezTo>
                <a:cubicBezTo>
                  <a:pt x="2247900" y="228600"/>
                  <a:pt x="2501900" y="0"/>
                  <a:pt x="2882900" y="0"/>
                </a:cubicBezTo>
                <a:lnTo>
                  <a:pt x="4165600" y="0"/>
                </a:lnTo>
                <a:cubicBezTo>
                  <a:pt x="4343400" y="0"/>
                  <a:pt x="4622800" y="38100"/>
                  <a:pt x="4775200" y="88900"/>
                </a:cubicBezTo>
                <a:lnTo>
                  <a:pt x="5105400" y="177800"/>
                </a:lnTo>
                <a:cubicBezTo>
                  <a:pt x="5448300" y="279400"/>
                  <a:pt x="5765800" y="584200"/>
                  <a:pt x="5765800" y="800100"/>
                </a:cubicBezTo>
                <a:cubicBezTo>
                  <a:pt x="5765800" y="889000"/>
                  <a:pt x="5842000" y="965200"/>
                  <a:pt x="5930900" y="965200"/>
                </a:cubicBezTo>
                <a:cubicBezTo>
                  <a:pt x="6019800" y="965200"/>
                  <a:pt x="6096000" y="1104900"/>
                  <a:pt x="6096000" y="1282700"/>
                </a:cubicBezTo>
                <a:lnTo>
                  <a:pt x="6096000" y="2565400"/>
                </a:lnTo>
                <a:cubicBezTo>
                  <a:pt x="6096000" y="2921000"/>
                  <a:pt x="5943600" y="3213100"/>
                  <a:pt x="5600700" y="3543300"/>
                </a:cubicBezTo>
                <a:lnTo>
                  <a:pt x="5207000" y="3911600"/>
                </a:lnTo>
                <a:cubicBezTo>
                  <a:pt x="4927600" y="4165600"/>
                  <a:pt x="4927600" y="4229100"/>
                  <a:pt x="5118100" y="4660900"/>
                </a:cubicBezTo>
                <a:lnTo>
                  <a:pt x="5143500" y="4724400"/>
                </a:lnTo>
                <a:cubicBezTo>
                  <a:pt x="5295900" y="5080000"/>
                  <a:pt x="5321300" y="5448300"/>
                  <a:pt x="5232400" y="5918200"/>
                </a:cubicBezTo>
                <a:lnTo>
                  <a:pt x="5067300" y="6692900"/>
                </a:lnTo>
                <a:cubicBezTo>
                  <a:pt x="5029200" y="6858000"/>
                  <a:pt x="4940300" y="7112000"/>
                  <a:pt x="4876800" y="7264400"/>
                </a:cubicBezTo>
                <a:lnTo>
                  <a:pt x="4826000" y="7378700"/>
                </a:lnTo>
                <a:cubicBezTo>
                  <a:pt x="4762500" y="7531100"/>
                  <a:pt x="4597400" y="7747000"/>
                  <a:pt x="4483100" y="7874000"/>
                </a:cubicBezTo>
                <a:lnTo>
                  <a:pt x="4076700" y="8280400"/>
                </a:lnTo>
                <a:cubicBezTo>
                  <a:pt x="3949700" y="8407400"/>
                  <a:pt x="3695700" y="8547100"/>
                  <a:pt x="3517900" y="8610600"/>
                </a:cubicBezTo>
                <a:lnTo>
                  <a:pt x="3136900" y="8724900"/>
                </a:lnTo>
                <a:cubicBezTo>
                  <a:pt x="2959100" y="8775700"/>
                  <a:pt x="2667000" y="8826500"/>
                  <a:pt x="2489200" y="8826500"/>
                </a:cubicBezTo>
                <a:lnTo>
                  <a:pt x="635000" y="8826500"/>
                </a:lnTo>
                <a:cubicBezTo>
                  <a:pt x="165100" y="8826500"/>
                  <a:pt x="0" y="8750300"/>
                  <a:pt x="0" y="8534400"/>
                </a:cubicBezTo>
                <a:cubicBezTo>
                  <a:pt x="0" y="8432800"/>
                  <a:pt x="101600" y="8242300"/>
                  <a:pt x="228600" y="8115300"/>
                </a:cubicBezTo>
                <a:lnTo>
                  <a:pt x="254000" y="8089900"/>
                </a:lnTo>
                <a:cubicBezTo>
                  <a:pt x="381000" y="7962900"/>
                  <a:pt x="622300" y="7861300"/>
                  <a:pt x="800100" y="7861300"/>
                </a:cubicBezTo>
                <a:close/>
                <a:moveTo>
                  <a:pt x="1435100" y="89535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20" name="Freeform 16620"/>
          <p:cNvSpPr/>
          <p:nvPr/>
        </p:nvSpPr>
        <p:spPr>
          <a:xfrm rot="0" flipH="0" flipV="0">
            <a:off x="21392482" y="20666855"/>
            <a:ext cx="48742" cy="82283"/>
          </a:xfrm>
          <a:custGeom>
            <a:pathLst>
              <a:path w="5130800" h="8661400">
                <a:moveTo>
                  <a:pt x="457200" y="3670300"/>
                </a:moveTo>
                <a:lnTo>
                  <a:pt x="1219200" y="1917700"/>
                </a:lnTo>
                <a:cubicBezTo>
                  <a:pt x="1460500" y="1333500"/>
                  <a:pt x="1790700" y="901700"/>
                  <a:pt x="2209800" y="571500"/>
                </a:cubicBezTo>
                <a:lnTo>
                  <a:pt x="2374900" y="444500"/>
                </a:lnTo>
                <a:cubicBezTo>
                  <a:pt x="2857500" y="63500"/>
                  <a:pt x="3035300" y="0"/>
                  <a:pt x="3581400" y="0"/>
                </a:cubicBezTo>
                <a:lnTo>
                  <a:pt x="3873500" y="0"/>
                </a:lnTo>
                <a:cubicBezTo>
                  <a:pt x="4610100" y="0"/>
                  <a:pt x="5130800" y="622300"/>
                  <a:pt x="5130800" y="1498600"/>
                </a:cubicBezTo>
                <a:lnTo>
                  <a:pt x="5130800" y="3073400"/>
                </a:lnTo>
                <a:cubicBezTo>
                  <a:pt x="5130800" y="3327400"/>
                  <a:pt x="5067300" y="3721100"/>
                  <a:pt x="5003800" y="3949700"/>
                </a:cubicBezTo>
                <a:lnTo>
                  <a:pt x="4495800" y="5600700"/>
                </a:lnTo>
                <a:cubicBezTo>
                  <a:pt x="4419600" y="5829300"/>
                  <a:pt x="4267200" y="6197600"/>
                  <a:pt x="4152900" y="6400800"/>
                </a:cubicBezTo>
                <a:lnTo>
                  <a:pt x="3670300" y="7239000"/>
                </a:lnTo>
                <a:cubicBezTo>
                  <a:pt x="3543300" y="7454900"/>
                  <a:pt x="3302000" y="7759700"/>
                  <a:pt x="3111500" y="7912100"/>
                </a:cubicBezTo>
                <a:lnTo>
                  <a:pt x="2603500" y="8369300"/>
                </a:lnTo>
                <a:cubicBezTo>
                  <a:pt x="2425700" y="8521700"/>
                  <a:pt x="2070100" y="8661400"/>
                  <a:pt x="1816100" y="8661400"/>
                </a:cubicBezTo>
                <a:lnTo>
                  <a:pt x="1257300" y="8661400"/>
                </a:lnTo>
                <a:cubicBezTo>
                  <a:pt x="1003300" y="8661400"/>
                  <a:pt x="660400" y="8496300"/>
                  <a:pt x="508000" y="8293100"/>
                </a:cubicBezTo>
                <a:lnTo>
                  <a:pt x="431800" y="8204200"/>
                </a:lnTo>
                <a:cubicBezTo>
                  <a:pt x="63500" y="7721600"/>
                  <a:pt x="0" y="7543800"/>
                  <a:pt x="0" y="6997700"/>
                </a:cubicBezTo>
                <a:lnTo>
                  <a:pt x="0" y="6070600"/>
                </a:lnTo>
                <a:cubicBezTo>
                  <a:pt x="0" y="5816600"/>
                  <a:pt x="25400" y="5422900"/>
                  <a:pt x="76200" y="5181600"/>
                </a:cubicBezTo>
                <a:lnTo>
                  <a:pt x="203200" y="4508500"/>
                </a:lnTo>
                <a:cubicBezTo>
                  <a:pt x="254000" y="4267200"/>
                  <a:pt x="368300" y="3898900"/>
                  <a:pt x="457200" y="3670300"/>
                </a:cubicBezTo>
                <a:close/>
                <a:moveTo>
                  <a:pt x="4533900" y="8674100"/>
                </a:moveTo>
                <a:moveTo>
                  <a:pt x="2298700" y="1892300"/>
                </a:moveTo>
                <a:lnTo>
                  <a:pt x="1447800" y="3517900"/>
                </a:lnTo>
                <a:cubicBezTo>
                  <a:pt x="1333500" y="3733800"/>
                  <a:pt x="1193800" y="4102100"/>
                  <a:pt x="1143000" y="4330700"/>
                </a:cubicBezTo>
                <a:lnTo>
                  <a:pt x="1054100" y="4711700"/>
                </a:lnTo>
                <a:cubicBezTo>
                  <a:pt x="1003300" y="4940300"/>
                  <a:pt x="952500" y="5334000"/>
                  <a:pt x="952500" y="5588000"/>
                </a:cubicBezTo>
                <a:lnTo>
                  <a:pt x="952500" y="6845300"/>
                </a:lnTo>
                <a:cubicBezTo>
                  <a:pt x="952500" y="7531100"/>
                  <a:pt x="1079500" y="7696200"/>
                  <a:pt x="1574800" y="7696200"/>
                </a:cubicBezTo>
                <a:lnTo>
                  <a:pt x="1854200" y="7696200"/>
                </a:lnTo>
                <a:cubicBezTo>
                  <a:pt x="2108200" y="7696200"/>
                  <a:pt x="2425700" y="7531100"/>
                  <a:pt x="2565400" y="7327900"/>
                </a:cubicBezTo>
                <a:lnTo>
                  <a:pt x="3022600" y="6680200"/>
                </a:lnTo>
                <a:cubicBezTo>
                  <a:pt x="3162300" y="6477000"/>
                  <a:pt x="3340100" y="6121400"/>
                  <a:pt x="3429000" y="5905500"/>
                </a:cubicBezTo>
                <a:lnTo>
                  <a:pt x="3886200" y="4660900"/>
                </a:lnTo>
                <a:cubicBezTo>
                  <a:pt x="3962400" y="4432300"/>
                  <a:pt x="4064000" y="4064000"/>
                  <a:pt x="4102100" y="3822700"/>
                </a:cubicBezTo>
                <a:lnTo>
                  <a:pt x="4254500" y="2997200"/>
                </a:lnTo>
                <a:cubicBezTo>
                  <a:pt x="4419600" y="2057400"/>
                  <a:pt x="4203700" y="952500"/>
                  <a:pt x="3835400" y="838200"/>
                </a:cubicBezTo>
                <a:cubicBezTo>
                  <a:pt x="3340100" y="698500"/>
                  <a:pt x="2692400" y="1130300"/>
                  <a:pt x="2298700" y="1892300"/>
                </a:cubicBezTo>
                <a:close/>
                <a:moveTo>
                  <a:pt x="6311900" y="86741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21" name="Freeform 16621"/>
          <p:cNvSpPr/>
          <p:nvPr/>
        </p:nvSpPr>
        <p:spPr>
          <a:xfrm rot="0" flipH="0" flipV="0">
            <a:off x="21449720" y="20691227"/>
            <a:ext cx="63944" cy="58394"/>
          </a:xfrm>
          <a:custGeom>
            <a:pathLst>
              <a:path w="6731000" h="6146800">
                <a:moveTo>
                  <a:pt x="215900" y="4267200"/>
                </a:moveTo>
                <a:lnTo>
                  <a:pt x="977900" y="1270000"/>
                </a:lnTo>
                <a:cubicBezTo>
                  <a:pt x="1231900" y="304800"/>
                  <a:pt x="1447800" y="0"/>
                  <a:pt x="1930400" y="0"/>
                </a:cubicBezTo>
                <a:cubicBezTo>
                  <a:pt x="2400300" y="0"/>
                  <a:pt x="3213100" y="1054100"/>
                  <a:pt x="3213100" y="1663700"/>
                </a:cubicBezTo>
                <a:cubicBezTo>
                  <a:pt x="3213100" y="2438400"/>
                  <a:pt x="3708400" y="2400300"/>
                  <a:pt x="4457700" y="1574800"/>
                </a:cubicBezTo>
                <a:lnTo>
                  <a:pt x="5245100" y="685800"/>
                </a:lnTo>
                <a:cubicBezTo>
                  <a:pt x="5575300" y="304800"/>
                  <a:pt x="6057900" y="0"/>
                  <a:pt x="6299200" y="0"/>
                </a:cubicBezTo>
                <a:cubicBezTo>
                  <a:pt x="6540500" y="0"/>
                  <a:pt x="6731000" y="292100"/>
                  <a:pt x="6731000" y="647700"/>
                </a:cubicBezTo>
                <a:cubicBezTo>
                  <a:pt x="6731000" y="1003300"/>
                  <a:pt x="6642100" y="1676400"/>
                  <a:pt x="6527800" y="2159000"/>
                </a:cubicBezTo>
                <a:lnTo>
                  <a:pt x="6007100" y="4191000"/>
                </a:lnTo>
                <a:cubicBezTo>
                  <a:pt x="5676900" y="5524500"/>
                  <a:pt x="5372100" y="6096000"/>
                  <a:pt x="4978400" y="6096000"/>
                </a:cubicBezTo>
                <a:cubicBezTo>
                  <a:pt x="4711700" y="6096000"/>
                  <a:pt x="4495800" y="5803900"/>
                  <a:pt x="4495800" y="5461000"/>
                </a:cubicBezTo>
                <a:cubicBezTo>
                  <a:pt x="4495800" y="5283200"/>
                  <a:pt x="4572000" y="4737100"/>
                  <a:pt x="4673600" y="4241800"/>
                </a:cubicBezTo>
                <a:lnTo>
                  <a:pt x="4826000" y="3467100"/>
                </a:lnTo>
                <a:cubicBezTo>
                  <a:pt x="4927600" y="2971800"/>
                  <a:pt x="5105400" y="2565400"/>
                  <a:pt x="5232400" y="2565400"/>
                </a:cubicBezTo>
                <a:cubicBezTo>
                  <a:pt x="5359400" y="2565400"/>
                  <a:pt x="5448300" y="2425700"/>
                  <a:pt x="5448300" y="2247900"/>
                </a:cubicBezTo>
                <a:cubicBezTo>
                  <a:pt x="5448300" y="2070100"/>
                  <a:pt x="5384800" y="1930400"/>
                  <a:pt x="5295900" y="1930400"/>
                </a:cubicBezTo>
                <a:cubicBezTo>
                  <a:pt x="5207000" y="1930400"/>
                  <a:pt x="4902200" y="2222500"/>
                  <a:pt x="4610100" y="2565400"/>
                </a:cubicBezTo>
                <a:cubicBezTo>
                  <a:pt x="4330700" y="2921000"/>
                  <a:pt x="3822700" y="3213100"/>
                  <a:pt x="3492500" y="3213100"/>
                </a:cubicBezTo>
                <a:cubicBezTo>
                  <a:pt x="2921000" y="3213100"/>
                  <a:pt x="2565400" y="2832100"/>
                  <a:pt x="2565400" y="2209800"/>
                </a:cubicBezTo>
                <a:cubicBezTo>
                  <a:pt x="2565400" y="1854200"/>
                  <a:pt x="2387600" y="1612900"/>
                  <a:pt x="2120900" y="1612900"/>
                </a:cubicBezTo>
                <a:cubicBezTo>
                  <a:pt x="2019300" y="1612900"/>
                  <a:pt x="1930400" y="1828800"/>
                  <a:pt x="1930400" y="2095500"/>
                </a:cubicBezTo>
                <a:cubicBezTo>
                  <a:pt x="1930400" y="2933700"/>
                  <a:pt x="1168400" y="5575300"/>
                  <a:pt x="825500" y="5918200"/>
                </a:cubicBezTo>
                <a:cubicBezTo>
                  <a:pt x="596900" y="6146800"/>
                  <a:pt x="368300" y="6146800"/>
                  <a:pt x="165100" y="5943600"/>
                </a:cubicBezTo>
                <a:cubicBezTo>
                  <a:pt x="76200" y="5854700"/>
                  <a:pt x="0" y="5638800"/>
                  <a:pt x="0" y="5461000"/>
                </a:cubicBezTo>
                <a:cubicBezTo>
                  <a:pt x="0" y="5283200"/>
                  <a:pt x="101600" y="4749800"/>
                  <a:pt x="215900" y="4267200"/>
                </a:cubicBezTo>
                <a:close/>
                <a:moveTo>
                  <a:pt x="17272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22" name="Freeform 16622"/>
          <p:cNvSpPr/>
          <p:nvPr/>
        </p:nvSpPr>
        <p:spPr>
          <a:xfrm rot="0" flipH="0" flipV="0">
            <a:off x="21574122" y="20655394"/>
            <a:ext cx="32816" cy="97485"/>
          </a:xfrm>
          <a:custGeom>
            <a:pathLst>
              <a:path w="3454400" h="10261600">
                <a:moveTo>
                  <a:pt x="279400" y="6819900"/>
                </a:moveTo>
                <a:lnTo>
                  <a:pt x="1104900" y="3505200"/>
                </a:lnTo>
                <a:cubicBezTo>
                  <a:pt x="1549400" y="1727200"/>
                  <a:pt x="2616200" y="0"/>
                  <a:pt x="3276600" y="0"/>
                </a:cubicBezTo>
                <a:cubicBezTo>
                  <a:pt x="3454400" y="0"/>
                  <a:pt x="3454400" y="406400"/>
                  <a:pt x="3289300" y="889000"/>
                </a:cubicBezTo>
                <a:lnTo>
                  <a:pt x="3225800" y="1092200"/>
                </a:lnTo>
                <a:cubicBezTo>
                  <a:pt x="3060700" y="1587500"/>
                  <a:pt x="2717800" y="2362200"/>
                  <a:pt x="2463800" y="2819400"/>
                </a:cubicBezTo>
                <a:lnTo>
                  <a:pt x="2120900" y="3429000"/>
                </a:lnTo>
                <a:cubicBezTo>
                  <a:pt x="1473200" y="4584700"/>
                  <a:pt x="1028700" y="6451600"/>
                  <a:pt x="1028700" y="8039100"/>
                </a:cubicBezTo>
                <a:lnTo>
                  <a:pt x="1028700" y="9347200"/>
                </a:lnTo>
                <a:cubicBezTo>
                  <a:pt x="1028700" y="9855200"/>
                  <a:pt x="889000" y="10261600"/>
                  <a:pt x="711200" y="10261600"/>
                </a:cubicBezTo>
                <a:cubicBezTo>
                  <a:pt x="533400" y="10261600"/>
                  <a:pt x="317500" y="10033000"/>
                  <a:pt x="228600" y="9740900"/>
                </a:cubicBezTo>
                <a:cubicBezTo>
                  <a:pt x="0" y="9017000"/>
                  <a:pt x="25400" y="7861300"/>
                  <a:pt x="279400" y="6819900"/>
                </a:cubicBezTo>
                <a:close/>
                <a:moveTo>
                  <a:pt x="2806700" y="988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23" name="Freeform 16623"/>
          <p:cNvSpPr/>
          <p:nvPr/>
        </p:nvSpPr>
        <p:spPr>
          <a:xfrm rot="0" flipH="0" flipV="0">
            <a:off x="21619503" y="2069158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24" name="Freeform 16624"/>
          <p:cNvSpPr/>
          <p:nvPr/>
        </p:nvSpPr>
        <p:spPr>
          <a:xfrm rot="0" flipH="0" flipV="0">
            <a:off x="21682137" y="20691227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25" name="Freeform 16625"/>
          <p:cNvSpPr/>
          <p:nvPr/>
        </p:nvSpPr>
        <p:spPr>
          <a:xfrm rot="0" flipH="0" flipV="0">
            <a:off x="21748994" y="20691830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26" name="Freeform 16626"/>
          <p:cNvSpPr/>
          <p:nvPr/>
        </p:nvSpPr>
        <p:spPr>
          <a:xfrm rot="0" flipH="0" flipV="0">
            <a:off x="21807888" y="20691589"/>
            <a:ext cx="56584" cy="82283"/>
          </a:xfrm>
          <a:custGeom>
            <a:pathLst>
              <a:path w="5956300" h="8661400">
                <a:moveTo>
                  <a:pt x="5867400" y="1270000"/>
                </a:moveTo>
                <a:lnTo>
                  <a:pt x="4305300" y="6997700"/>
                </a:lnTo>
                <a:cubicBezTo>
                  <a:pt x="4229100" y="7289800"/>
                  <a:pt x="3924300" y="7797800"/>
                  <a:pt x="3695700" y="8026400"/>
                </a:cubicBezTo>
                <a:lnTo>
                  <a:pt x="3619500" y="8115300"/>
                </a:lnTo>
                <a:cubicBezTo>
                  <a:pt x="3492500" y="8242300"/>
                  <a:pt x="3289300" y="8369300"/>
                  <a:pt x="3187700" y="8407400"/>
                </a:cubicBezTo>
                <a:cubicBezTo>
                  <a:pt x="3073400" y="8445500"/>
                  <a:pt x="2870200" y="8521700"/>
                  <a:pt x="2743200" y="8572500"/>
                </a:cubicBezTo>
                <a:cubicBezTo>
                  <a:pt x="2616200" y="8623300"/>
                  <a:pt x="2362200" y="8661400"/>
                  <a:pt x="21844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886700"/>
                  <a:pt x="101600" y="7772400"/>
                </a:cubicBezTo>
                <a:cubicBezTo>
                  <a:pt x="139700" y="7734300"/>
                  <a:pt x="317500" y="7696200"/>
                  <a:pt x="495300" y="7696200"/>
                </a:cubicBezTo>
                <a:lnTo>
                  <a:pt x="2425700" y="7696200"/>
                </a:lnTo>
                <a:cubicBezTo>
                  <a:pt x="2603500" y="7696200"/>
                  <a:pt x="2844800" y="7594600"/>
                  <a:pt x="2971800" y="7467600"/>
                </a:cubicBezTo>
                <a:lnTo>
                  <a:pt x="3162300" y="7277100"/>
                </a:lnTo>
                <a:cubicBezTo>
                  <a:pt x="3289300" y="7162800"/>
                  <a:pt x="3390900" y="6908800"/>
                  <a:pt x="3390900" y="6731000"/>
                </a:cubicBezTo>
                <a:lnTo>
                  <a:pt x="3390900" y="6413500"/>
                </a:lnTo>
                <a:cubicBezTo>
                  <a:pt x="3390900" y="6146800"/>
                  <a:pt x="3340100" y="6096000"/>
                  <a:pt x="3060700" y="6096000"/>
                </a:cubicBezTo>
                <a:lnTo>
                  <a:pt x="1625600" y="6096000"/>
                </a:lnTo>
                <a:cubicBezTo>
                  <a:pt x="1447800" y="6096000"/>
                  <a:pt x="1193800" y="5994400"/>
                  <a:pt x="1066800" y="5880100"/>
                </a:cubicBezTo>
                <a:lnTo>
                  <a:pt x="914400" y="5740400"/>
                </a:lnTo>
                <a:cubicBezTo>
                  <a:pt x="635000" y="5486400"/>
                  <a:pt x="495300" y="5156200"/>
                  <a:pt x="495300" y="4737100"/>
                </a:cubicBezTo>
                <a:lnTo>
                  <a:pt x="495300" y="4013200"/>
                </a:lnTo>
                <a:cubicBezTo>
                  <a:pt x="495300" y="3835400"/>
                  <a:pt x="533400" y="3543300"/>
                  <a:pt x="584200" y="3378200"/>
                </a:cubicBezTo>
                <a:lnTo>
                  <a:pt x="1473200" y="304800"/>
                </a:lnTo>
                <a:cubicBezTo>
                  <a:pt x="1536700" y="63500"/>
                  <a:pt x="1625600" y="0"/>
                  <a:pt x="1879600" y="0"/>
                </a:cubicBezTo>
                <a:lnTo>
                  <a:pt x="2108200" y="0"/>
                </a:lnTo>
                <a:cubicBezTo>
                  <a:pt x="2286000" y="0"/>
                  <a:pt x="2425700" y="139700"/>
                  <a:pt x="2425700" y="317500"/>
                </a:cubicBezTo>
                <a:cubicBezTo>
                  <a:pt x="2425700" y="495300"/>
                  <a:pt x="2387600" y="774700"/>
                  <a:pt x="2336800" y="952500"/>
                </a:cubicBezTo>
                <a:lnTo>
                  <a:pt x="1701800" y="3378200"/>
                </a:lnTo>
                <a:cubicBezTo>
                  <a:pt x="1651000" y="3556000"/>
                  <a:pt x="1549400" y="3822700"/>
                  <a:pt x="1460500" y="3975100"/>
                </a:cubicBezTo>
                <a:cubicBezTo>
                  <a:pt x="1117600" y="4572000"/>
                  <a:pt x="1346200" y="5130800"/>
                  <a:pt x="1943100" y="5130800"/>
                </a:cubicBezTo>
                <a:lnTo>
                  <a:pt x="3390900" y="5130800"/>
                </a:lnTo>
                <a:cubicBezTo>
                  <a:pt x="3797300" y="5130800"/>
                  <a:pt x="4025900" y="4902200"/>
                  <a:pt x="4025900" y="4483100"/>
                </a:cubicBezTo>
                <a:lnTo>
                  <a:pt x="4025900" y="4330700"/>
                </a:lnTo>
                <a:cubicBezTo>
                  <a:pt x="4025900" y="4152900"/>
                  <a:pt x="4064000" y="3873500"/>
                  <a:pt x="4114800" y="3695700"/>
                </a:cubicBezTo>
                <a:lnTo>
                  <a:pt x="5016500" y="482600"/>
                </a:lnTo>
                <a:cubicBezTo>
                  <a:pt x="5105400" y="177800"/>
                  <a:pt x="5372100" y="0"/>
                  <a:pt x="5753100" y="0"/>
                </a:cubicBezTo>
                <a:cubicBezTo>
                  <a:pt x="5867400" y="0"/>
                  <a:pt x="5956300" y="139700"/>
                  <a:pt x="5956300" y="317500"/>
                </a:cubicBezTo>
                <a:lnTo>
                  <a:pt x="5956300" y="635000"/>
                </a:lnTo>
                <a:cubicBezTo>
                  <a:pt x="5956300" y="812800"/>
                  <a:pt x="5918200" y="1092200"/>
                  <a:pt x="5867400" y="1270000"/>
                </a:cubicBezTo>
                <a:close/>
                <a:moveTo>
                  <a:pt x="47625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27" name="Freeform 16627"/>
          <p:cNvSpPr/>
          <p:nvPr/>
        </p:nvSpPr>
        <p:spPr>
          <a:xfrm rot="0" flipH="0" flipV="0">
            <a:off x="21872692" y="20691227"/>
            <a:ext cx="44278" cy="57912"/>
          </a:xfrm>
          <a:custGeom>
            <a:pathLst>
              <a:path w="4660900" h="6096000">
                <a:moveTo>
                  <a:pt x="2222500" y="0"/>
                </a:moveTo>
                <a:lnTo>
                  <a:pt x="4203700" y="0"/>
                </a:lnTo>
                <a:cubicBezTo>
                  <a:pt x="4457700" y="0"/>
                  <a:pt x="4660900" y="152400"/>
                  <a:pt x="4660900" y="330200"/>
                </a:cubicBezTo>
                <a:cubicBezTo>
                  <a:pt x="4660900" y="495300"/>
                  <a:pt x="4457700" y="660400"/>
                  <a:pt x="4216400" y="673100"/>
                </a:cubicBezTo>
                <a:lnTo>
                  <a:pt x="3086100" y="762000"/>
                </a:lnTo>
                <a:cubicBezTo>
                  <a:pt x="1955800" y="850900"/>
                  <a:pt x="1612900" y="1130300"/>
                  <a:pt x="1612900" y="1981200"/>
                </a:cubicBezTo>
                <a:cubicBezTo>
                  <a:pt x="1612900" y="2133600"/>
                  <a:pt x="1562100" y="2451100"/>
                  <a:pt x="1485900" y="2692400"/>
                </a:cubicBezTo>
                <a:lnTo>
                  <a:pt x="1295400" y="3416300"/>
                </a:lnTo>
                <a:cubicBezTo>
                  <a:pt x="1231900" y="3657600"/>
                  <a:pt x="1130300" y="3848100"/>
                  <a:pt x="1066800" y="3848100"/>
                </a:cubicBezTo>
                <a:cubicBezTo>
                  <a:pt x="1016000" y="3848100"/>
                  <a:pt x="965200" y="40640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990600" y="4889500"/>
                  <a:pt x="1016000" y="4978400"/>
                </a:cubicBezTo>
                <a:cubicBezTo>
                  <a:pt x="1041400" y="5067300"/>
                  <a:pt x="1270000" y="5130800"/>
                  <a:pt x="1524000" y="5130800"/>
                </a:cubicBezTo>
                <a:lnTo>
                  <a:pt x="2755900" y="5130800"/>
                </a:lnTo>
                <a:cubicBezTo>
                  <a:pt x="3162300" y="5130800"/>
                  <a:pt x="3378200" y="5308600"/>
                  <a:pt x="3378200" y="5651500"/>
                </a:cubicBezTo>
                <a:cubicBezTo>
                  <a:pt x="3378200" y="5727700"/>
                  <a:pt x="3302000" y="5854700"/>
                  <a:pt x="3213100" y="5943600"/>
                </a:cubicBezTo>
                <a:cubicBezTo>
                  <a:pt x="3124200" y="6032500"/>
                  <a:pt x="2844800" y="6096000"/>
                  <a:pt x="2603500" y="6096000"/>
                </a:cubicBezTo>
                <a:lnTo>
                  <a:pt x="1422400" y="6096000"/>
                </a:lnTo>
                <a:cubicBezTo>
                  <a:pt x="1168400" y="6096000"/>
                  <a:pt x="965200" y="6032500"/>
                  <a:pt x="965200" y="5943600"/>
                </a:cubicBezTo>
                <a:cubicBezTo>
                  <a:pt x="965200" y="5854700"/>
                  <a:pt x="863600" y="5778500"/>
                  <a:pt x="723900" y="5778500"/>
                </a:cubicBezTo>
                <a:cubicBezTo>
                  <a:pt x="279400" y="5778500"/>
                  <a:pt x="0" y="5295900"/>
                  <a:pt x="0" y="4533900"/>
                </a:cubicBezTo>
                <a:cubicBezTo>
                  <a:pt x="0" y="4330700"/>
                  <a:pt x="63500" y="3987800"/>
                  <a:pt x="127000" y="3746500"/>
                </a:cubicBezTo>
                <a:lnTo>
                  <a:pt x="914400" y="1155700"/>
                </a:lnTo>
                <a:cubicBezTo>
                  <a:pt x="977900" y="927100"/>
                  <a:pt x="1181100" y="584200"/>
                  <a:pt x="1358900" y="419100"/>
                </a:cubicBezTo>
                <a:lnTo>
                  <a:pt x="1447800" y="330200"/>
                </a:lnTo>
                <a:cubicBezTo>
                  <a:pt x="1625600" y="152400"/>
                  <a:pt x="1981200" y="0"/>
                  <a:pt x="2222500" y="0"/>
                </a:cubicBezTo>
                <a:close/>
                <a:moveTo>
                  <a:pt x="56007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28" name="Freeform 16628"/>
          <p:cNvSpPr/>
          <p:nvPr/>
        </p:nvSpPr>
        <p:spPr>
          <a:xfrm rot="0" flipH="0" flipV="0">
            <a:off x="21922176" y="20692312"/>
            <a:ext cx="54895" cy="56343"/>
          </a:xfrm>
          <a:custGeom>
            <a:pathLst>
              <a:path w="5778500" h="5930900">
                <a:moveTo>
                  <a:pt x="88900" y="4978400"/>
                </a:moveTo>
                <a:lnTo>
                  <a:pt x="1371600" y="304800"/>
                </a:lnTo>
                <a:cubicBezTo>
                  <a:pt x="1422400" y="114300"/>
                  <a:pt x="1587500" y="0"/>
                  <a:pt x="1765300" y="0"/>
                </a:cubicBezTo>
                <a:cubicBezTo>
                  <a:pt x="1943100" y="0"/>
                  <a:pt x="2120900" y="38100"/>
                  <a:pt x="2159000" y="76200"/>
                </a:cubicBezTo>
                <a:cubicBezTo>
                  <a:pt x="2260600" y="165100"/>
                  <a:pt x="2273300" y="647700"/>
                  <a:pt x="2184400" y="1117600"/>
                </a:cubicBezTo>
                <a:lnTo>
                  <a:pt x="2057400" y="1930400"/>
                </a:lnTo>
                <a:cubicBezTo>
                  <a:pt x="2019300" y="2095500"/>
                  <a:pt x="1943100" y="2247900"/>
                  <a:pt x="1879600" y="2247900"/>
                </a:cubicBezTo>
                <a:cubicBezTo>
                  <a:pt x="1816100" y="2247900"/>
                  <a:pt x="1765300" y="2311400"/>
                  <a:pt x="1765300" y="2400300"/>
                </a:cubicBezTo>
                <a:cubicBezTo>
                  <a:pt x="1765300" y="2616200"/>
                  <a:pt x="1866900" y="2603500"/>
                  <a:pt x="2171700" y="2349500"/>
                </a:cubicBezTo>
                <a:lnTo>
                  <a:pt x="4635500" y="342900"/>
                </a:lnTo>
                <a:cubicBezTo>
                  <a:pt x="4965700" y="76200"/>
                  <a:pt x="5143500" y="0"/>
                  <a:pt x="5486400" y="0"/>
                </a:cubicBezTo>
                <a:cubicBezTo>
                  <a:pt x="5651500" y="0"/>
                  <a:pt x="5778500" y="139700"/>
                  <a:pt x="5778500" y="317500"/>
                </a:cubicBezTo>
                <a:cubicBezTo>
                  <a:pt x="5778500" y="495300"/>
                  <a:pt x="5676900" y="736600"/>
                  <a:pt x="5549900" y="863600"/>
                </a:cubicBezTo>
                <a:lnTo>
                  <a:pt x="5194300" y="1219200"/>
                </a:lnTo>
                <a:cubicBezTo>
                  <a:pt x="5067300" y="1333500"/>
                  <a:pt x="4851400" y="1524000"/>
                  <a:pt x="4711700" y="1625600"/>
                </a:cubicBezTo>
                <a:lnTo>
                  <a:pt x="3467100" y="2463800"/>
                </a:lnTo>
                <a:cubicBezTo>
                  <a:pt x="3162300" y="2667000"/>
                  <a:pt x="3149600" y="2768600"/>
                  <a:pt x="3340100" y="3187700"/>
                </a:cubicBezTo>
                <a:lnTo>
                  <a:pt x="4051300" y="4737100"/>
                </a:lnTo>
                <a:cubicBezTo>
                  <a:pt x="4127500" y="4902200"/>
                  <a:pt x="4241800" y="5194300"/>
                  <a:pt x="4292600" y="5372100"/>
                </a:cubicBezTo>
                <a:lnTo>
                  <a:pt x="4343400" y="5499100"/>
                </a:lnTo>
                <a:cubicBezTo>
                  <a:pt x="4394200" y="5676900"/>
                  <a:pt x="4419600" y="5842000"/>
                  <a:pt x="4381500" y="5880100"/>
                </a:cubicBezTo>
                <a:cubicBezTo>
                  <a:pt x="4356100" y="5905500"/>
                  <a:pt x="4191000" y="5930900"/>
                  <a:pt x="4013200" y="5930900"/>
                </a:cubicBezTo>
                <a:cubicBezTo>
                  <a:pt x="3644900" y="5930900"/>
                  <a:pt x="3581400" y="5892800"/>
                  <a:pt x="3378200" y="5473700"/>
                </a:cubicBezTo>
                <a:lnTo>
                  <a:pt x="2857500" y="4394200"/>
                </a:lnTo>
                <a:cubicBezTo>
                  <a:pt x="2768600" y="4229100"/>
                  <a:pt x="2679700" y="3949700"/>
                  <a:pt x="2641600" y="3784600"/>
                </a:cubicBezTo>
                <a:cubicBezTo>
                  <a:pt x="2540000" y="3390900"/>
                  <a:pt x="2514600" y="3365500"/>
                  <a:pt x="2286000" y="3365500"/>
                </a:cubicBezTo>
                <a:cubicBezTo>
                  <a:pt x="2171700" y="3365500"/>
                  <a:pt x="2006600" y="3441700"/>
                  <a:pt x="1917700" y="3530600"/>
                </a:cubicBezTo>
                <a:cubicBezTo>
                  <a:pt x="1828800" y="3619500"/>
                  <a:pt x="1701800" y="3708400"/>
                  <a:pt x="1612900" y="3733800"/>
                </a:cubicBezTo>
                <a:cubicBezTo>
                  <a:pt x="1536700" y="3759200"/>
                  <a:pt x="1409700" y="3924300"/>
                  <a:pt x="1333500" y="4102100"/>
                </a:cubicBezTo>
                <a:lnTo>
                  <a:pt x="1270000" y="4241800"/>
                </a:lnTo>
                <a:cubicBezTo>
                  <a:pt x="1181100" y="4419600"/>
                  <a:pt x="1117600" y="4699000"/>
                  <a:pt x="1117600" y="4851400"/>
                </a:cubicBezTo>
                <a:cubicBezTo>
                  <a:pt x="1117600" y="5003800"/>
                  <a:pt x="1079500" y="5270500"/>
                  <a:pt x="1028700" y="5435600"/>
                </a:cubicBezTo>
                <a:lnTo>
                  <a:pt x="977900" y="5626100"/>
                </a:lnTo>
                <a:cubicBezTo>
                  <a:pt x="927100" y="5791200"/>
                  <a:pt x="749300" y="5930900"/>
                  <a:pt x="571500" y="5930900"/>
                </a:cubicBezTo>
                <a:lnTo>
                  <a:pt x="482600" y="5930900"/>
                </a:lnTo>
                <a:cubicBezTo>
                  <a:pt x="101600" y="5930900"/>
                  <a:pt x="0" y="5854700"/>
                  <a:pt x="0" y="5524500"/>
                </a:cubicBezTo>
                <a:cubicBezTo>
                  <a:pt x="0" y="5397500"/>
                  <a:pt x="38100" y="5156200"/>
                  <a:pt x="88900" y="4978400"/>
                </a:cubicBezTo>
                <a:close/>
                <a:moveTo>
                  <a:pt x="774700" y="59944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29" name="Freeform 16629"/>
          <p:cNvSpPr/>
          <p:nvPr/>
        </p:nvSpPr>
        <p:spPr>
          <a:xfrm rot="0" flipH="0" flipV="0">
            <a:off x="22034980" y="20665338"/>
            <a:ext cx="47294" cy="84455"/>
          </a:xfrm>
          <a:custGeom>
            <a:pathLst>
              <a:path w="3378200" h="6032500">
                <a:moveTo>
                  <a:pt x="76200" y="4419600"/>
                </a:moveTo>
                <a:lnTo>
                  <a:pt x="965200" y="1028700"/>
                </a:lnTo>
                <a:cubicBezTo>
                  <a:pt x="1016000" y="863600"/>
                  <a:pt x="1143000" y="622300"/>
                  <a:pt x="1257300" y="508000"/>
                </a:cubicBezTo>
                <a:lnTo>
                  <a:pt x="1371600" y="381000"/>
                </a:lnTo>
                <a:cubicBezTo>
                  <a:pt x="1485900" y="254000"/>
                  <a:pt x="1727200" y="127000"/>
                  <a:pt x="1905000" y="101600"/>
                </a:cubicBezTo>
                <a:lnTo>
                  <a:pt x="2006600" y="88900"/>
                </a:lnTo>
                <a:cubicBezTo>
                  <a:pt x="2628900" y="0"/>
                  <a:pt x="2857500" y="38100"/>
                  <a:pt x="3086100" y="317500"/>
                </a:cubicBezTo>
                <a:lnTo>
                  <a:pt x="3187700" y="444500"/>
                </a:lnTo>
                <a:cubicBezTo>
                  <a:pt x="3289300" y="571500"/>
                  <a:pt x="3378200" y="800100"/>
                  <a:pt x="3378200" y="977900"/>
                </a:cubicBezTo>
                <a:lnTo>
                  <a:pt x="3378200" y="1041400"/>
                </a:lnTo>
                <a:cubicBezTo>
                  <a:pt x="3378200" y="1206500"/>
                  <a:pt x="3289300" y="1473200"/>
                  <a:pt x="3175000" y="1625600"/>
                </a:cubicBezTo>
                <a:lnTo>
                  <a:pt x="3136900" y="1676400"/>
                </a:lnTo>
                <a:cubicBezTo>
                  <a:pt x="2895600" y="2019300"/>
                  <a:pt x="2895600" y="2057400"/>
                  <a:pt x="3162300" y="2324100"/>
                </a:cubicBezTo>
                <a:cubicBezTo>
                  <a:pt x="3276600" y="2451100"/>
                  <a:pt x="3378200" y="2679700"/>
                  <a:pt x="3378200" y="2857500"/>
                </a:cubicBezTo>
                <a:lnTo>
                  <a:pt x="3378200" y="3759200"/>
                </a:lnTo>
                <a:cubicBezTo>
                  <a:pt x="3378200" y="3924300"/>
                  <a:pt x="3340100" y="4191000"/>
                  <a:pt x="3289300" y="4343400"/>
                </a:cubicBezTo>
                <a:lnTo>
                  <a:pt x="3263900" y="4406900"/>
                </a:lnTo>
                <a:cubicBezTo>
                  <a:pt x="3098800" y="4927600"/>
                  <a:pt x="3009900" y="5092700"/>
                  <a:pt x="2794000" y="5308600"/>
                </a:cubicBezTo>
                <a:lnTo>
                  <a:pt x="2501900" y="5588000"/>
                </a:lnTo>
                <a:cubicBezTo>
                  <a:pt x="2222500" y="5880100"/>
                  <a:pt x="1866900" y="6032500"/>
                  <a:pt x="1485900" y="6032500"/>
                </a:cubicBezTo>
                <a:lnTo>
                  <a:pt x="1181100" y="6032500"/>
                </a:lnTo>
                <a:cubicBezTo>
                  <a:pt x="482600" y="6032500"/>
                  <a:pt x="0" y="5575300"/>
                  <a:pt x="0" y="4914900"/>
                </a:cubicBezTo>
                <a:cubicBezTo>
                  <a:pt x="0" y="4813300"/>
                  <a:pt x="38100" y="4584700"/>
                  <a:pt x="76200" y="4419600"/>
                </a:cubicBezTo>
                <a:close/>
                <a:moveTo>
                  <a:pt x="1358900" y="5994400"/>
                </a:moveTo>
                <a:moveTo>
                  <a:pt x="1727200" y="1892300"/>
                </a:moveTo>
                <a:lnTo>
                  <a:pt x="1816100" y="1892300"/>
                </a:lnTo>
                <a:cubicBezTo>
                  <a:pt x="1981200" y="1892300"/>
                  <a:pt x="2247900" y="1803400"/>
                  <a:pt x="2400300" y="1689100"/>
                </a:cubicBezTo>
                <a:lnTo>
                  <a:pt x="2451100" y="1651000"/>
                </a:lnTo>
                <a:cubicBezTo>
                  <a:pt x="2603500" y="1549400"/>
                  <a:pt x="2717800" y="1320800"/>
                  <a:pt x="2717800" y="1143000"/>
                </a:cubicBezTo>
                <a:lnTo>
                  <a:pt x="2717800" y="1066800"/>
                </a:lnTo>
                <a:cubicBezTo>
                  <a:pt x="2717800" y="749300"/>
                  <a:pt x="2654300" y="698500"/>
                  <a:pt x="2311400" y="698500"/>
                </a:cubicBezTo>
                <a:cubicBezTo>
                  <a:pt x="1917700" y="698500"/>
                  <a:pt x="1676400" y="825500"/>
                  <a:pt x="1562100" y="1092200"/>
                </a:cubicBezTo>
                <a:lnTo>
                  <a:pt x="1536700" y="1181100"/>
                </a:lnTo>
                <a:cubicBezTo>
                  <a:pt x="1473200" y="1333500"/>
                  <a:pt x="1422400" y="1549400"/>
                  <a:pt x="1422400" y="1676400"/>
                </a:cubicBezTo>
                <a:cubicBezTo>
                  <a:pt x="1422400" y="1790700"/>
                  <a:pt x="1562100" y="1892300"/>
                  <a:pt x="1727200" y="1892300"/>
                </a:cubicBezTo>
                <a:close/>
                <a:moveTo>
                  <a:pt x="3886200" y="5994400"/>
                </a:moveTo>
                <a:moveTo>
                  <a:pt x="876300" y="3441700"/>
                </a:moveTo>
                <a:lnTo>
                  <a:pt x="711200" y="4267200"/>
                </a:lnTo>
                <a:cubicBezTo>
                  <a:pt x="673100" y="4419600"/>
                  <a:pt x="660400" y="4686300"/>
                  <a:pt x="685800" y="4838700"/>
                </a:cubicBezTo>
                <a:lnTo>
                  <a:pt x="723900" y="5092700"/>
                </a:lnTo>
                <a:cubicBezTo>
                  <a:pt x="749300" y="5270500"/>
                  <a:pt x="863600" y="5372100"/>
                  <a:pt x="1066800" y="5372100"/>
                </a:cubicBezTo>
                <a:lnTo>
                  <a:pt x="1549400" y="5372100"/>
                </a:lnTo>
                <a:cubicBezTo>
                  <a:pt x="1714500" y="5372100"/>
                  <a:pt x="1955800" y="5270500"/>
                  <a:pt x="2070100" y="5156200"/>
                </a:cubicBezTo>
                <a:lnTo>
                  <a:pt x="2209800" y="5016500"/>
                </a:lnTo>
                <a:cubicBezTo>
                  <a:pt x="2336800" y="4889500"/>
                  <a:pt x="2463800" y="4660900"/>
                  <a:pt x="2514600" y="4495800"/>
                </a:cubicBezTo>
                <a:lnTo>
                  <a:pt x="2755900" y="3594100"/>
                </a:lnTo>
                <a:cubicBezTo>
                  <a:pt x="2844800" y="3251200"/>
                  <a:pt x="2857500" y="2870200"/>
                  <a:pt x="2768600" y="2654300"/>
                </a:cubicBezTo>
                <a:cubicBezTo>
                  <a:pt x="2730500" y="2565400"/>
                  <a:pt x="2565400" y="2476500"/>
                  <a:pt x="2400300" y="2463800"/>
                </a:cubicBezTo>
                <a:lnTo>
                  <a:pt x="2374900" y="2463800"/>
                </a:lnTo>
                <a:cubicBezTo>
                  <a:pt x="1727200" y="2413000"/>
                  <a:pt x="1409700" y="2501900"/>
                  <a:pt x="1193800" y="2794000"/>
                </a:cubicBezTo>
                <a:lnTo>
                  <a:pt x="1117600" y="2895600"/>
                </a:lnTo>
                <a:cubicBezTo>
                  <a:pt x="1016000" y="3035300"/>
                  <a:pt x="914400" y="3276600"/>
                  <a:pt x="876300" y="3441700"/>
                </a:cubicBezTo>
                <a:close/>
                <a:moveTo>
                  <a:pt x="2336800" y="5994400"/>
                </a:moveTo>
              </a:path>
            </a:pathLst>
          </a:custGeom>
          <a:solidFill>
            <a:srgbClr val="060606">
              <a:alpha val="100000"/>
            </a:srgbClr>
          </a:solidFill>
          <a:ln w="17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30" name="Freeform 16630"/>
          <p:cNvSpPr/>
          <p:nvPr/>
        </p:nvSpPr>
        <p:spPr>
          <a:xfrm rot="0" flipH="0" flipV="0">
            <a:off x="22144618" y="20691830"/>
            <a:ext cx="53568" cy="57912"/>
          </a:xfrm>
          <a:custGeom>
            <a:pathLst>
              <a:path w="5638800" h="6096000">
                <a:moveTo>
                  <a:pt x="1866900" y="0"/>
                </a:moveTo>
                <a:lnTo>
                  <a:pt x="4521200" y="0"/>
                </a:lnTo>
                <a:cubicBezTo>
                  <a:pt x="4686300" y="0"/>
                  <a:pt x="4876800" y="25400"/>
                  <a:pt x="4914900" y="76200"/>
                </a:cubicBezTo>
                <a:cubicBezTo>
                  <a:pt x="4965700" y="114300"/>
                  <a:pt x="5067300" y="177800"/>
                  <a:pt x="5143500" y="203200"/>
                </a:cubicBezTo>
                <a:cubicBezTo>
                  <a:pt x="5219700" y="228600"/>
                  <a:pt x="5346700" y="393700"/>
                  <a:pt x="5435600" y="571500"/>
                </a:cubicBezTo>
                <a:lnTo>
                  <a:pt x="5499100" y="711200"/>
                </a:lnTo>
                <a:cubicBezTo>
                  <a:pt x="5575300" y="889000"/>
                  <a:pt x="5638800" y="1181100"/>
                  <a:pt x="5638800" y="1358900"/>
                </a:cubicBezTo>
                <a:lnTo>
                  <a:pt x="5638800" y="1435100"/>
                </a:lnTo>
                <a:cubicBezTo>
                  <a:pt x="5638800" y="1612900"/>
                  <a:pt x="5600700" y="1854200"/>
                  <a:pt x="5562600" y="1955800"/>
                </a:cubicBezTo>
                <a:cubicBezTo>
                  <a:pt x="5524500" y="2070100"/>
                  <a:pt x="5461000" y="2298700"/>
                  <a:pt x="5422900" y="2463800"/>
                </a:cubicBezTo>
                <a:lnTo>
                  <a:pt x="4775200" y="5067300"/>
                </a:lnTo>
                <a:cubicBezTo>
                  <a:pt x="4737100" y="5245100"/>
                  <a:pt x="4648200" y="5511800"/>
                  <a:pt x="4584700" y="5676900"/>
                </a:cubicBezTo>
                <a:lnTo>
                  <a:pt x="4521200" y="5791200"/>
                </a:lnTo>
                <a:cubicBezTo>
                  <a:pt x="4457700" y="5956300"/>
                  <a:pt x="4254500" y="6096000"/>
                  <a:pt x="4076700" y="6096000"/>
                </a:cubicBezTo>
                <a:lnTo>
                  <a:pt x="4038600" y="6096000"/>
                </a:lnTo>
                <a:cubicBezTo>
                  <a:pt x="3835400" y="6096000"/>
                  <a:pt x="3708400" y="5969000"/>
                  <a:pt x="3708400" y="5765800"/>
                </a:cubicBezTo>
                <a:lnTo>
                  <a:pt x="3708400" y="5130800"/>
                </a:lnTo>
                <a:cubicBezTo>
                  <a:pt x="3708400" y="4953000"/>
                  <a:pt x="3784600" y="4711700"/>
                  <a:pt x="3886200" y="4610100"/>
                </a:cubicBezTo>
                <a:cubicBezTo>
                  <a:pt x="3975100" y="4495800"/>
                  <a:pt x="4089400" y="4267200"/>
                  <a:pt x="4127500" y="4089400"/>
                </a:cubicBezTo>
                <a:lnTo>
                  <a:pt x="4445000" y="2806700"/>
                </a:lnTo>
                <a:cubicBezTo>
                  <a:pt x="4483100" y="2628900"/>
                  <a:pt x="4546600" y="2336800"/>
                  <a:pt x="4559300" y="2159000"/>
                </a:cubicBezTo>
                <a:lnTo>
                  <a:pt x="4635500" y="1587500"/>
                </a:lnTo>
                <a:cubicBezTo>
                  <a:pt x="4699000" y="1104900"/>
                  <a:pt x="4610100" y="952500"/>
                  <a:pt x="4254500" y="952500"/>
                </a:cubicBezTo>
                <a:lnTo>
                  <a:pt x="2425700" y="952500"/>
                </a:lnTo>
                <a:cubicBezTo>
                  <a:pt x="2222500" y="952500"/>
                  <a:pt x="2108200" y="1066800"/>
                  <a:pt x="2108200" y="1282700"/>
                </a:cubicBezTo>
                <a:cubicBezTo>
                  <a:pt x="2108200" y="1447800"/>
                  <a:pt x="2032000" y="1689100"/>
                  <a:pt x="1943100" y="1803400"/>
                </a:cubicBezTo>
                <a:cubicBezTo>
                  <a:pt x="1854200" y="1905000"/>
                  <a:pt x="1790700" y="2146300"/>
                  <a:pt x="1790700" y="2324100"/>
                </a:cubicBezTo>
                <a:lnTo>
                  <a:pt x="1790700" y="2400300"/>
                </a:lnTo>
                <a:cubicBezTo>
                  <a:pt x="1790700" y="2578100"/>
                  <a:pt x="1714500" y="2844800"/>
                  <a:pt x="1625600" y="2997200"/>
                </a:cubicBezTo>
                <a:cubicBezTo>
                  <a:pt x="1536700" y="3149600"/>
                  <a:pt x="1473200" y="3429000"/>
                  <a:pt x="1473200" y="3606800"/>
                </a:cubicBezTo>
                <a:lnTo>
                  <a:pt x="1473200" y="3683000"/>
                </a:lnTo>
                <a:cubicBezTo>
                  <a:pt x="1473200" y="3860800"/>
                  <a:pt x="1397000" y="4127500"/>
                  <a:pt x="1308100" y="4279900"/>
                </a:cubicBezTo>
                <a:cubicBezTo>
                  <a:pt x="1219200" y="4432300"/>
                  <a:pt x="1143000" y="4686300"/>
                  <a:pt x="1143000" y="4851400"/>
                </a:cubicBezTo>
                <a:cubicBezTo>
                  <a:pt x="1143000" y="5003800"/>
                  <a:pt x="1104900" y="5270500"/>
                  <a:pt x="1066800" y="5435600"/>
                </a:cubicBezTo>
                <a:lnTo>
                  <a:pt x="965200" y="5778500"/>
                </a:lnTo>
                <a:cubicBezTo>
                  <a:pt x="927100" y="5956300"/>
                  <a:pt x="736600" y="6096000"/>
                  <a:pt x="558800" y="6096000"/>
                </a:cubicBezTo>
                <a:lnTo>
                  <a:pt x="508000" y="6096000"/>
                </a:lnTo>
                <a:cubicBezTo>
                  <a:pt x="330200" y="6096000"/>
                  <a:pt x="152400" y="5994400"/>
                  <a:pt x="101600" y="5892800"/>
                </a:cubicBezTo>
                <a:cubicBezTo>
                  <a:pt x="0" y="5638800"/>
                  <a:pt x="0" y="5524500"/>
                  <a:pt x="101600" y="5143500"/>
                </a:cubicBezTo>
                <a:lnTo>
                  <a:pt x="1193800" y="1016000"/>
                </a:lnTo>
                <a:cubicBezTo>
                  <a:pt x="1473200" y="0"/>
                  <a:pt x="1473200" y="0"/>
                  <a:pt x="1866900" y="0"/>
                </a:cubicBezTo>
                <a:close/>
                <a:moveTo>
                  <a:pt x="5816600" y="6045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31" name="Freeform 16631"/>
          <p:cNvSpPr/>
          <p:nvPr/>
        </p:nvSpPr>
        <p:spPr>
          <a:xfrm rot="0" flipH="0" flipV="0">
            <a:off x="22205078" y="20691468"/>
            <a:ext cx="54895" cy="57912"/>
          </a:xfrm>
          <a:custGeom>
            <a:pathLst>
              <a:path w="5778500" h="6096000">
                <a:moveTo>
                  <a:pt x="3695700" y="0"/>
                </a:moveTo>
                <a:lnTo>
                  <a:pt x="5295900" y="0"/>
                </a:lnTo>
                <a:cubicBezTo>
                  <a:pt x="5702300" y="0"/>
                  <a:pt x="5778500" y="76200"/>
                  <a:pt x="5778500" y="469900"/>
                </a:cubicBezTo>
                <a:lnTo>
                  <a:pt x="5778500" y="635000"/>
                </a:lnTo>
                <a:cubicBezTo>
                  <a:pt x="5778500" y="812800"/>
                  <a:pt x="5740400" y="1092200"/>
                  <a:pt x="5689600" y="1270000"/>
                </a:cubicBezTo>
                <a:lnTo>
                  <a:pt x="4483100" y="5778500"/>
                </a:lnTo>
                <a:cubicBezTo>
                  <a:pt x="4432300" y="5994400"/>
                  <a:pt x="4292600" y="6096000"/>
                  <a:pt x="4076700" y="6096000"/>
                </a:cubicBezTo>
                <a:lnTo>
                  <a:pt x="4013200" y="6096000"/>
                </a:lnTo>
                <a:cubicBezTo>
                  <a:pt x="3670300" y="6096000"/>
                  <a:pt x="3530600" y="5880100"/>
                  <a:pt x="3530600" y="5410200"/>
                </a:cubicBezTo>
                <a:cubicBezTo>
                  <a:pt x="3530600" y="5257800"/>
                  <a:pt x="3606800" y="5041900"/>
                  <a:pt x="3695700" y="4927600"/>
                </a:cubicBezTo>
                <a:cubicBezTo>
                  <a:pt x="3797300" y="4813300"/>
                  <a:pt x="3898900" y="4584700"/>
                  <a:pt x="3949700" y="4394200"/>
                </a:cubicBezTo>
                <a:lnTo>
                  <a:pt x="4089400" y="3771900"/>
                </a:lnTo>
                <a:cubicBezTo>
                  <a:pt x="4140200" y="3594100"/>
                  <a:pt x="4178300" y="3314700"/>
                  <a:pt x="4178300" y="3162300"/>
                </a:cubicBezTo>
                <a:cubicBezTo>
                  <a:pt x="4178300" y="3009900"/>
                  <a:pt x="4241800" y="2794000"/>
                  <a:pt x="4330700" y="2679700"/>
                </a:cubicBezTo>
                <a:cubicBezTo>
                  <a:pt x="4419600" y="2565400"/>
                  <a:pt x="4495800" y="2336800"/>
                  <a:pt x="4495800" y="2159000"/>
                </a:cubicBezTo>
                <a:lnTo>
                  <a:pt x="4495800" y="2082800"/>
                </a:lnTo>
                <a:cubicBezTo>
                  <a:pt x="4495800" y="1905000"/>
                  <a:pt x="4559300" y="1638300"/>
                  <a:pt x="4648200" y="1473200"/>
                </a:cubicBezTo>
                <a:cubicBezTo>
                  <a:pt x="4889500" y="1066800"/>
                  <a:pt x="4851400" y="952500"/>
                  <a:pt x="4495800" y="952500"/>
                </a:cubicBezTo>
                <a:lnTo>
                  <a:pt x="4013200" y="952500"/>
                </a:lnTo>
                <a:cubicBezTo>
                  <a:pt x="3632200" y="952500"/>
                  <a:pt x="3556000" y="1016000"/>
                  <a:pt x="3454400" y="1422400"/>
                </a:cubicBezTo>
                <a:lnTo>
                  <a:pt x="3454400" y="1447800"/>
                </a:lnTo>
                <a:cubicBezTo>
                  <a:pt x="3416300" y="1612900"/>
                  <a:pt x="3302000" y="1803400"/>
                  <a:pt x="3200400" y="1866900"/>
                </a:cubicBezTo>
                <a:cubicBezTo>
                  <a:pt x="3111500" y="1917700"/>
                  <a:pt x="2971800" y="2120900"/>
                  <a:pt x="2895600" y="2298700"/>
                </a:cubicBezTo>
                <a:lnTo>
                  <a:pt x="2819400" y="2463800"/>
                </a:lnTo>
                <a:cubicBezTo>
                  <a:pt x="2743200" y="2641600"/>
                  <a:pt x="2616200" y="2908300"/>
                  <a:pt x="2527300" y="3060700"/>
                </a:cubicBezTo>
                <a:lnTo>
                  <a:pt x="977900" y="5638800"/>
                </a:lnTo>
                <a:cubicBezTo>
                  <a:pt x="749300" y="6032500"/>
                  <a:pt x="673100" y="6096000"/>
                  <a:pt x="406400" y="6096000"/>
                </a:cubicBezTo>
                <a:cubicBezTo>
                  <a:pt x="101600" y="6096000"/>
                  <a:pt x="0" y="5994400"/>
                  <a:pt x="0" y="5689600"/>
                </a:cubicBezTo>
                <a:cubicBezTo>
                  <a:pt x="0" y="5562600"/>
                  <a:pt x="63500" y="5321300"/>
                  <a:pt x="152400" y="5168900"/>
                </a:cubicBezTo>
                <a:lnTo>
                  <a:pt x="431800" y="4635500"/>
                </a:lnTo>
                <a:cubicBezTo>
                  <a:pt x="508000" y="4483100"/>
                  <a:pt x="673100" y="4305300"/>
                  <a:pt x="787400" y="4241800"/>
                </a:cubicBezTo>
                <a:cubicBezTo>
                  <a:pt x="901700" y="4165600"/>
                  <a:pt x="1066800" y="3975100"/>
                  <a:pt x="1155700" y="3822700"/>
                </a:cubicBezTo>
                <a:lnTo>
                  <a:pt x="2324100" y="1676400"/>
                </a:lnTo>
                <a:cubicBezTo>
                  <a:pt x="2400300" y="1524000"/>
                  <a:pt x="2540000" y="1358900"/>
                  <a:pt x="2616200" y="1308100"/>
                </a:cubicBezTo>
                <a:cubicBezTo>
                  <a:pt x="2679700" y="1270000"/>
                  <a:pt x="2794000" y="1092200"/>
                  <a:pt x="2857500" y="927100"/>
                </a:cubicBezTo>
                <a:lnTo>
                  <a:pt x="2984500" y="609600"/>
                </a:lnTo>
                <a:cubicBezTo>
                  <a:pt x="3048000" y="444500"/>
                  <a:pt x="3162300" y="317500"/>
                  <a:pt x="3238500" y="317500"/>
                </a:cubicBezTo>
                <a:cubicBezTo>
                  <a:pt x="3302000" y="317500"/>
                  <a:pt x="3365500" y="241300"/>
                  <a:pt x="3365500" y="152400"/>
                </a:cubicBezTo>
                <a:cubicBezTo>
                  <a:pt x="3365500" y="63500"/>
                  <a:pt x="3517900" y="0"/>
                  <a:pt x="3695700" y="0"/>
                </a:cubicBezTo>
                <a:close/>
                <a:moveTo>
                  <a:pt x="5803900" y="60833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32" name="Freeform 16632"/>
          <p:cNvSpPr/>
          <p:nvPr/>
        </p:nvSpPr>
        <p:spPr>
          <a:xfrm rot="0" flipH="0" flipV="0">
            <a:off x="22268074" y="20691347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33" name="Freeform 16633"/>
          <p:cNvSpPr/>
          <p:nvPr/>
        </p:nvSpPr>
        <p:spPr>
          <a:xfrm rot="0" flipH="0" flipV="0">
            <a:off x="22325880" y="20690744"/>
            <a:ext cx="70942" cy="70821"/>
          </a:xfrm>
          <a:custGeom>
            <a:pathLst>
              <a:path w="7467600" h="7454900">
                <a:moveTo>
                  <a:pt x="5511800" y="6172200"/>
                </a:moveTo>
                <a:lnTo>
                  <a:pt x="1346200" y="6172200"/>
                </a:lnTo>
                <a:cubicBezTo>
                  <a:pt x="1168400" y="6172200"/>
                  <a:pt x="901700" y="6108700"/>
                  <a:pt x="736600" y="6045200"/>
                </a:cubicBezTo>
                <a:lnTo>
                  <a:pt x="685800" y="6019800"/>
                </a:lnTo>
                <a:cubicBezTo>
                  <a:pt x="533400" y="5956300"/>
                  <a:pt x="342900" y="5753100"/>
                  <a:pt x="254000" y="5562600"/>
                </a:cubicBezTo>
                <a:lnTo>
                  <a:pt x="203200" y="5435600"/>
                </a:lnTo>
                <a:cubicBezTo>
                  <a:pt x="0" y="4940300"/>
                  <a:pt x="0" y="4178300"/>
                  <a:pt x="228600" y="3797300"/>
                </a:cubicBezTo>
                <a:cubicBezTo>
                  <a:pt x="317500" y="3644900"/>
                  <a:pt x="431800" y="3390900"/>
                  <a:pt x="469900" y="3225800"/>
                </a:cubicBezTo>
                <a:lnTo>
                  <a:pt x="762000" y="2044700"/>
                </a:lnTo>
                <a:cubicBezTo>
                  <a:pt x="812800" y="1879600"/>
                  <a:pt x="876300" y="1638300"/>
                  <a:pt x="927100" y="1511300"/>
                </a:cubicBezTo>
                <a:cubicBezTo>
                  <a:pt x="977900" y="1384300"/>
                  <a:pt x="1028700" y="1143000"/>
                  <a:pt x="1028700" y="990600"/>
                </a:cubicBezTo>
                <a:cubicBezTo>
                  <a:pt x="1028700" y="723900"/>
                  <a:pt x="1168400" y="406400"/>
                  <a:pt x="1397000" y="177800"/>
                </a:cubicBezTo>
                <a:cubicBezTo>
                  <a:pt x="1524000" y="50800"/>
                  <a:pt x="1790700" y="38100"/>
                  <a:pt x="1905000" y="152400"/>
                </a:cubicBezTo>
                <a:cubicBezTo>
                  <a:pt x="1955800" y="190500"/>
                  <a:pt x="1981200" y="381000"/>
                  <a:pt x="1981200" y="546100"/>
                </a:cubicBezTo>
                <a:lnTo>
                  <a:pt x="1981200" y="711200"/>
                </a:lnTo>
                <a:cubicBezTo>
                  <a:pt x="1981200" y="889000"/>
                  <a:pt x="1943100" y="1168400"/>
                  <a:pt x="1905000" y="1346200"/>
                </a:cubicBezTo>
                <a:lnTo>
                  <a:pt x="1308100" y="3606800"/>
                </a:lnTo>
                <a:cubicBezTo>
                  <a:pt x="1257300" y="3784600"/>
                  <a:pt x="1181100" y="3924300"/>
                  <a:pt x="1130300" y="3924300"/>
                </a:cubicBezTo>
                <a:cubicBezTo>
                  <a:pt x="1066800" y="3924300"/>
                  <a:pt x="1028700" y="4064000"/>
                  <a:pt x="1028700" y="4241800"/>
                </a:cubicBezTo>
                <a:lnTo>
                  <a:pt x="1028700" y="4724400"/>
                </a:lnTo>
                <a:cubicBezTo>
                  <a:pt x="1028700" y="4902200"/>
                  <a:pt x="1054100" y="5080000"/>
                  <a:pt x="1104900" y="5118100"/>
                </a:cubicBezTo>
                <a:cubicBezTo>
                  <a:pt x="1143000" y="5168900"/>
                  <a:pt x="1333500" y="5207000"/>
                  <a:pt x="1498600" y="5207000"/>
                </a:cubicBezTo>
                <a:lnTo>
                  <a:pt x="2311400" y="5207000"/>
                </a:lnTo>
                <a:cubicBezTo>
                  <a:pt x="2628900" y="5207000"/>
                  <a:pt x="2628900" y="5207000"/>
                  <a:pt x="2705100" y="4889500"/>
                </a:cubicBezTo>
                <a:lnTo>
                  <a:pt x="3543300" y="1270000"/>
                </a:lnTo>
                <a:cubicBezTo>
                  <a:pt x="3581400" y="1104900"/>
                  <a:pt x="3657600" y="838200"/>
                  <a:pt x="3708400" y="673100"/>
                </a:cubicBezTo>
                <a:lnTo>
                  <a:pt x="3759200" y="558800"/>
                </a:lnTo>
                <a:cubicBezTo>
                  <a:pt x="3886200" y="190500"/>
                  <a:pt x="4025900" y="76200"/>
                  <a:pt x="4318000" y="76200"/>
                </a:cubicBezTo>
                <a:cubicBezTo>
                  <a:pt x="4572000" y="76200"/>
                  <a:pt x="4711700" y="304800"/>
                  <a:pt x="4711700" y="749300"/>
                </a:cubicBezTo>
                <a:cubicBezTo>
                  <a:pt x="4711700" y="901700"/>
                  <a:pt x="4673600" y="1181100"/>
                  <a:pt x="4622800" y="1346200"/>
                </a:cubicBezTo>
                <a:lnTo>
                  <a:pt x="3975100" y="3683000"/>
                </a:lnTo>
                <a:cubicBezTo>
                  <a:pt x="3937000" y="3848100"/>
                  <a:pt x="3860800" y="4140200"/>
                  <a:pt x="3822700" y="4330700"/>
                </a:cubicBezTo>
                <a:lnTo>
                  <a:pt x="3721100" y="4762500"/>
                </a:lnTo>
                <a:cubicBezTo>
                  <a:pt x="3632200" y="5168900"/>
                  <a:pt x="3657600" y="5207000"/>
                  <a:pt x="4076700" y="5207000"/>
                </a:cubicBezTo>
                <a:lnTo>
                  <a:pt x="4876800" y="5207000"/>
                </a:lnTo>
                <a:cubicBezTo>
                  <a:pt x="5321300" y="5207000"/>
                  <a:pt x="5511800" y="4953000"/>
                  <a:pt x="5511800" y="4356100"/>
                </a:cubicBezTo>
                <a:cubicBezTo>
                  <a:pt x="5511800" y="4203700"/>
                  <a:pt x="5549900" y="3937000"/>
                  <a:pt x="5600700" y="3771900"/>
                </a:cubicBezTo>
                <a:lnTo>
                  <a:pt x="6337300" y="914400"/>
                </a:lnTo>
                <a:cubicBezTo>
                  <a:pt x="6388100" y="749300"/>
                  <a:pt x="6527800" y="508000"/>
                  <a:pt x="6642100" y="381000"/>
                </a:cubicBezTo>
                <a:lnTo>
                  <a:pt x="6731000" y="292100"/>
                </a:lnTo>
                <a:cubicBezTo>
                  <a:pt x="6959600" y="63500"/>
                  <a:pt x="7213600" y="0"/>
                  <a:pt x="7366000" y="152400"/>
                </a:cubicBezTo>
                <a:cubicBezTo>
                  <a:pt x="7467600" y="254000"/>
                  <a:pt x="7467600" y="800100"/>
                  <a:pt x="7340600" y="1181100"/>
                </a:cubicBezTo>
                <a:lnTo>
                  <a:pt x="6413500" y="4330700"/>
                </a:lnTo>
                <a:cubicBezTo>
                  <a:pt x="6248400" y="4864100"/>
                  <a:pt x="6311900" y="5194300"/>
                  <a:pt x="6565900" y="5295900"/>
                </a:cubicBezTo>
                <a:cubicBezTo>
                  <a:pt x="6705600" y="5334000"/>
                  <a:pt x="6845300" y="5410200"/>
                  <a:pt x="6883400" y="5448300"/>
                </a:cubicBezTo>
                <a:cubicBezTo>
                  <a:pt x="6985000" y="5549900"/>
                  <a:pt x="6972300" y="6121400"/>
                  <a:pt x="6870700" y="6451600"/>
                </a:cubicBezTo>
                <a:lnTo>
                  <a:pt x="6756400" y="6769100"/>
                </a:lnTo>
                <a:cubicBezTo>
                  <a:pt x="6705600" y="6921500"/>
                  <a:pt x="6629400" y="7137400"/>
                  <a:pt x="6604000" y="7251700"/>
                </a:cubicBezTo>
                <a:cubicBezTo>
                  <a:pt x="6565900" y="7366000"/>
                  <a:pt x="6413500" y="7454900"/>
                  <a:pt x="6273800" y="7454900"/>
                </a:cubicBezTo>
                <a:cubicBezTo>
                  <a:pt x="5918200" y="7454900"/>
                  <a:pt x="5842000" y="7366000"/>
                  <a:pt x="5842000" y="6972300"/>
                </a:cubicBezTo>
                <a:lnTo>
                  <a:pt x="5842000" y="6489700"/>
                </a:lnTo>
                <a:cubicBezTo>
                  <a:pt x="5842000" y="6184900"/>
                  <a:pt x="5816600" y="6172200"/>
                  <a:pt x="5511800" y="6172200"/>
                </a:cubicBezTo>
                <a:close/>
                <a:moveTo>
                  <a:pt x="-469900" y="61595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34" name="Freeform 16634"/>
          <p:cNvSpPr/>
          <p:nvPr/>
        </p:nvSpPr>
        <p:spPr>
          <a:xfrm rot="0" flipH="0" flipV="0">
            <a:off x="22409988" y="20667700"/>
            <a:ext cx="27508" cy="80835"/>
          </a:xfrm>
          <a:custGeom>
            <a:pathLst>
              <a:path w="2895600" h="8509000">
                <a:moveTo>
                  <a:pt x="1930400" y="647700"/>
                </a:moveTo>
                <a:lnTo>
                  <a:pt x="1930400" y="482600"/>
                </a:lnTo>
                <a:cubicBezTo>
                  <a:pt x="1930400" y="165100"/>
                  <a:pt x="2133600" y="0"/>
                  <a:pt x="2527300" y="0"/>
                </a:cubicBezTo>
                <a:cubicBezTo>
                  <a:pt x="2641600" y="0"/>
                  <a:pt x="2768600" y="38100"/>
                  <a:pt x="2806700" y="88900"/>
                </a:cubicBezTo>
                <a:cubicBezTo>
                  <a:pt x="2857500" y="127000"/>
                  <a:pt x="2895600" y="304800"/>
                  <a:pt x="2895600" y="482600"/>
                </a:cubicBezTo>
                <a:cubicBezTo>
                  <a:pt x="2895600" y="863600"/>
                  <a:pt x="2667000" y="1130300"/>
                  <a:pt x="2324100" y="1130300"/>
                </a:cubicBezTo>
                <a:cubicBezTo>
                  <a:pt x="2006600" y="1130300"/>
                  <a:pt x="1930400" y="1028700"/>
                  <a:pt x="1930400" y="647700"/>
                </a:cubicBezTo>
                <a:close/>
                <a:moveTo>
                  <a:pt x="7645400" y="8585200"/>
                </a:moveTo>
                <a:moveTo>
                  <a:pt x="0" y="8191500"/>
                </a:moveTo>
                <a:lnTo>
                  <a:pt x="0" y="7378700"/>
                </a:lnTo>
                <a:cubicBezTo>
                  <a:pt x="0" y="7200900"/>
                  <a:pt x="38100" y="7023100"/>
                  <a:pt x="88900" y="6985000"/>
                </a:cubicBezTo>
                <a:cubicBezTo>
                  <a:pt x="127000" y="6934200"/>
                  <a:pt x="203200" y="6756400"/>
                  <a:pt x="266700" y="6565900"/>
                </a:cubicBezTo>
                <a:lnTo>
                  <a:pt x="381000" y="6197600"/>
                </a:lnTo>
                <a:cubicBezTo>
                  <a:pt x="444500" y="6007100"/>
                  <a:pt x="482600" y="5842000"/>
                  <a:pt x="482600" y="5816600"/>
                </a:cubicBezTo>
                <a:cubicBezTo>
                  <a:pt x="482600" y="5803900"/>
                  <a:pt x="495300" y="5638800"/>
                  <a:pt x="508000" y="5473700"/>
                </a:cubicBezTo>
                <a:lnTo>
                  <a:pt x="558800" y="5016500"/>
                </a:lnTo>
                <a:cubicBezTo>
                  <a:pt x="571500" y="4851400"/>
                  <a:pt x="635000" y="4660900"/>
                  <a:pt x="698500" y="4610100"/>
                </a:cubicBezTo>
                <a:cubicBezTo>
                  <a:pt x="762000" y="4546600"/>
                  <a:pt x="838200" y="4368800"/>
                  <a:pt x="889000" y="4203700"/>
                </a:cubicBezTo>
                <a:lnTo>
                  <a:pt x="1016000" y="3733800"/>
                </a:lnTo>
                <a:cubicBezTo>
                  <a:pt x="1066800" y="3581400"/>
                  <a:pt x="1155700" y="3314700"/>
                  <a:pt x="1219200" y="3149600"/>
                </a:cubicBezTo>
                <a:lnTo>
                  <a:pt x="1320800" y="2870200"/>
                </a:lnTo>
                <a:cubicBezTo>
                  <a:pt x="1384300" y="2705100"/>
                  <a:pt x="1549400" y="2565400"/>
                  <a:pt x="1689100" y="2565400"/>
                </a:cubicBezTo>
                <a:cubicBezTo>
                  <a:pt x="1968500" y="2565400"/>
                  <a:pt x="2247900" y="2819400"/>
                  <a:pt x="2247900" y="3048000"/>
                </a:cubicBezTo>
                <a:cubicBezTo>
                  <a:pt x="2247900" y="3136900"/>
                  <a:pt x="2209800" y="3251200"/>
                  <a:pt x="2171700" y="3289300"/>
                </a:cubicBezTo>
                <a:cubicBezTo>
                  <a:pt x="2120900" y="3340100"/>
                  <a:pt x="2044700" y="3517900"/>
                  <a:pt x="1993900" y="3708400"/>
                </a:cubicBezTo>
                <a:lnTo>
                  <a:pt x="1854200" y="4241800"/>
                </a:lnTo>
                <a:cubicBezTo>
                  <a:pt x="1803400" y="4419600"/>
                  <a:pt x="1765300" y="4597400"/>
                  <a:pt x="1765300" y="4610100"/>
                </a:cubicBezTo>
                <a:cubicBezTo>
                  <a:pt x="1765300" y="4635500"/>
                  <a:pt x="1752600" y="4787900"/>
                  <a:pt x="1739900" y="4965700"/>
                </a:cubicBezTo>
                <a:lnTo>
                  <a:pt x="1689100" y="5422900"/>
                </a:lnTo>
                <a:cubicBezTo>
                  <a:pt x="1676400" y="5588000"/>
                  <a:pt x="1612900" y="5778500"/>
                  <a:pt x="1549400" y="5829300"/>
                </a:cubicBezTo>
                <a:cubicBezTo>
                  <a:pt x="1498600" y="5892800"/>
                  <a:pt x="1397000" y="6083300"/>
                  <a:pt x="1346200" y="6273800"/>
                </a:cubicBezTo>
                <a:lnTo>
                  <a:pt x="1231900" y="6654800"/>
                </a:lnTo>
                <a:cubicBezTo>
                  <a:pt x="1168400" y="6832600"/>
                  <a:pt x="1130300" y="6997700"/>
                  <a:pt x="1130300" y="7023100"/>
                </a:cubicBezTo>
                <a:cubicBezTo>
                  <a:pt x="1130300" y="7048500"/>
                  <a:pt x="1117600" y="7200900"/>
                  <a:pt x="1104900" y="7353300"/>
                </a:cubicBezTo>
                <a:lnTo>
                  <a:pt x="1066800" y="7810500"/>
                </a:lnTo>
                <a:cubicBezTo>
                  <a:pt x="1041400" y="8204200"/>
                  <a:pt x="711200" y="8509000"/>
                  <a:pt x="330200" y="8509000"/>
                </a:cubicBezTo>
                <a:cubicBezTo>
                  <a:pt x="127000" y="8509000"/>
                  <a:pt x="0" y="8382000"/>
                  <a:pt x="0" y="8191500"/>
                </a:cubicBezTo>
                <a:close/>
                <a:moveTo>
                  <a:pt x="101600" y="8585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35" name="Freeform 16635"/>
          <p:cNvSpPr/>
          <p:nvPr/>
        </p:nvSpPr>
        <p:spPr>
          <a:xfrm rot="0" flipH="0" flipV="0">
            <a:off x="22486007" y="20691589"/>
            <a:ext cx="55137" cy="57912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36" name="Freeform 16636"/>
          <p:cNvSpPr/>
          <p:nvPr/>
        </p:nvSpPr>
        <p:spPr>
          <a:xfrm rot="0" flipH="0" flipV="0">
            <a:off x="22545849" y="20691347"/>
            <a:ext cx="50069" cy="57912"/>
          </a:xfrm>
          <a:custGeom>
            <a:pathLst>
              <a:path w="5270500" h="6096000">
                <a:moveTo>
                  <a:pt x="4419600" y="3530600"/>
                </a:moveTo>
                <a:lnTo>
                  <a:pt x="1714500" y="3530600"/>
                </a:lnTo>
                <a:cubicBezTo>
                  <a:pt x="1219200" y="3530600"/>
                  <a:pt x="1092200" y="3695700"/>
                  <a:pt x="1092200" y="4381500"/>
                </a:cubicBezTo>
                <a:lnTo>
                  <a:pt x="1092200" y="4673600"/>
                </a:lnTo>
                <a:cubicBezTo>
                  <a:pt x="1092200" y="5029200"/>
                  <a:pt x="1193800" y="5130800"/>
                  <a:pt x="1549400" y="5130800"/>
                </a:cubicBezTo>
                <a:lnTo>
                  <a:pt x="3530600" y="5130800"/>
                </a:lnTo>
                <a:cubicBezTo>
                  <a:pt x="3784600" y="5130800"/>
                  <a:pt x="4051300" y="5207000"/>
                  <a:pt x="4140200" y="5295900"/>
                </a:cubicBezTo>
                <a:cubicBezTo>
                  <a:pt x="4318000" y="5461000"/>
                  <a:pt x="4356100" y="5880100"/>
                  <a:pt x="4229100" y="6019800"/>
                </a:cubicBezTo>
                <a:cubicBezTo>
                  <a:pt x="4178300" y="6057900"/>
                  <a:pt x="3937000" y="6096000"/>
                  <a:pt x="3695700" y="6096000"/>
                </a:cubicBezTo>
                <a:lnTo>
                  <a:pt x="1397000" y="6096000"/>
                </a:lnTo>
                <a:cubicBezTo>
                  <a:pt x="1143000" y="6096000"/>
                  <a:pt x="800100" y="5956300"/>
                  <a:pt x="622300" y="5803900"/>
                </a:cubicBezTo>
                <a:cubicBezTo>
                  <a:pt x="127000" y="5321300"/>
                  <a:pt x="0" y="4711700"/>
                  <a:pt x="241300" y="3746500"/>
                </a:cubicBezTo>
                <a:lnTo>
                  <a:pt x="330200" y="3378200"/>
                </a:lnTo>
                <a:cubicBezTo>
                  <a:pt x="381000" y="3149600"/>
                  <a:pt x="508000" y="2768600"/>
                  <a:pt x="596900" y="2540000"/>
                </a:cubicBezTo>
                <a:lnTo>
                  <a:pt x="1206500" y="1092200"/>
                </a:lnTo>
                <a:cubicBezTo>
                  <a:pt x="1422400" y="571500"/>
                  <a:pt x="1663700" y="330200"/>
                  <a:pt x="2032000" y="266700"/>
                </a:cubicBezTo>
                <a:cubicBezTo>
                  <a:pt x="2197100" y="241300"/>
                  <a:pt x="2374900" y="165100"/>
                  <a:pt x="2438400" y="101600"/>
                </a:cubicBezTo>
                <a:cubicBezTo>
                  <a:pt x="2489200" y="50800"/>
                  <a:pt x="2743200" y="0"/>
                  <a:pt x="2997200" y="0"/>
                </a:cubicBezTo>
                <a:lnTo>
                  <a:pt x="3695700" y="0"/>
                </a:lnTo>
                <a:cubicBezTo>
                  <a:pt x="3937000" y="0"/>
                  <a:pt x="4305300" y="127000"/>
                  <a:pt x="4495800" y="292100"/>
                </a:cubicBezTo>
                <a:lnTo>
                  <a:pt x="4927600" y="660400"/>
                </a:lnTo>
                <a:cubicBezTo>
                  <a:pt x="5118100" y="825500"/>
                  <a:pt x="5270500" y="1168400"/>
                  <a:pt x="5270500" y="1409700"/>
                </a:cubicBezTo>
                <a:lnTo>
                  <a:pt x="5270500" y="2108200"/>
                </a:lnTo>
                <a:cubicBezTo>
                  <a:pt x="5270500" y="2362200"/>
                  <a:pt x="5194300" y="2755900"/>
                  <a:pt x="5092700" y="2984500"/>
                </a:cubicBezTo>
                <a:lnTo>
                  <a:pt x="5041900" y="3111500"/>
                </a:lnTo>
                <a:cubicBezTo>
                  <a:pt x="4940300" y="3365500"/>
                  <a:pt x="4699000" y="3530600"/>
                  <a:pt x="4419600" y="3530600"/>
                </a:cubicBezTo>
                <a:close/>
                <a:moveTo>
                  <a:pt x="2235200" y="6096000"/>
                </a:moveTo>
                <a:moveTo>
                  <a:pt x="2032000" y="2565400"/>
                </a:moveTo>
                <a:lnTo>
                  <a:pt x="3848100" y="2565400"/>
                </a:lnTo>
                <a:cubicBezTo>
                  <a:pt x="4203700" y="2565400"/>
                  <a:pt x="4305300" y="2463800"/>
                  <a:pt x="4305300" y="2108200"/>
                </a:cubicBezTo>
                <a:lnTo>
                  <a:pt x="4305300" y="1816100"/>
                </a:lnTo>
                <a:cubicBezTo>
                  <a:pt x="4305300" y="1130300"/>
                  <a:pt x="4191000" y="965200"/>
                  <a:pt x="3695700" y="965200"/>
                </a:cubicBezTo>
                <a:lnTo>
                  <a:pt x="2832100" y="965200"/>
                </a:lnTo>
                <a:cubicBezTo>
                  <a:pt x="2336800" y="965200"/>
                  <a:pt x="2082800" y="1143000"/>
                  <a:pt x="1816100" y="1727200"/>
                </a:cubicBezTo>
                <a:lnTo>
                  <a:pt x="1752600" y="1854200"/>
                </a:lnTo>
                <a:cubicBezTo>
                  <a:pt x="1663700" y="2070100"/>
                  <a:pt x="1574800" y="2311400"/>
                  <a:pt x="1574800" y="2400300"/>
                </a:cubicBezTo>
                <a:cubicBezTo>
                  <a:pt x="1574800" y="2489200"/>
                  <a:pt x="1778000" y="2565400"/>
                  <a:pt x="2032000" y="2565400"/>
                </a:cubicBezTo>
                <a:close/>
                <a:moveTo>
                  <a:pt x="32004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37" name="Rectangle 16637"/>
          <p:cNvSpPr/>
          <p:nvPr/>
        </p:nvSpPr>
        <p:spPr>
          <a:xfrm rot="0" flipH="0" flipV="0">
            <a:off x="15337786" y="20639004"/>
            <a:ext cx="606418" cy="274358"/>
          </a:xfrm>
          <a:prstGeom prst="rect">
            <a:avLst/>
          </a:prstGeom>
        </p:spPr>
      </p:sp>
      <p:sp>
        <p:nvSpPr>
          <p:cNvPr id="16638" name="Freeform 16638"/>
          <p:cNvSpPr/>
          <p:nvPr/>
        </p:nvSpPr>
        <p:spPr>
          <a:xfrm rot="0" flipH="0" flipV="0">
            <a:off x="15343698" y="20812620"/>
            <a:ext cx="49225" cy="82283"/>
          </a:xfrm>
          <a:custGeom>
            <a:pathLst>
              <a:path w="5181600" h="8661400">
                <a:moveTo>
                  <a:pt x="127000" y="5499100"/>
                </a:moveTo>
                <a:lnTo>
                  <a:pt x="1130300" y="1943100"/>
                </a:lnTo>
                <a:cubicBezTo>
                  <a:pt x="1193800" y="1701800"/>
                  <a:pt x="1346200" y="1333500"/>
                  <a:pt x="1460500" y="1117600"/>
                </a:cubicBezTo>
                <a:lnTo>
                  <a:pt x="1651000" y="736600"/>
                </a:lnTo>
                <a:cubicBezTo>
                  <a:pt x="1917700" y="228600"/>
                  <a:pt x="2463800" y="0"/>
                  <a:pt x="3429000" y="0"/>
                </a:cubicBezTo>
                <a:lnTo>
                  <a:pt x="3556000" y="0"/>
                </a:lnTo>
                <a:cubicBezTo>
                  <a:pt x="4305300" y="0"/>
                  <a:pt x="4813300" y="444500"/>
                  <a:pt x="4813300" y="1092200"/>
                </a:cubicBezTo>
                <a:lnTo>
                  <a:pt x="4813300" y="1625600"/>
                </a:lnTo>
                <a:cubicBezTo>
                  <a:pt x="4813300" y="1879600"/>
                  <a:pt x="4711700" y="2247900"/>
                  <a:pt x="4572000" y="2438400"/>
                </a:cubicBezTo>
                <a:cubicBezTo>
                  <a:pt x="4267200" y="2908300"/>
                  <a:pt x="4267200" y="2971800"/>
                  <a:pt x="4660900" y="3403600"/>
                </a:cubicBezTo>
                <a:cubicBezTo>
                  <a:pt x="5092700" y="3886200"/>
                  <a:pt x="5181600" y="4241800"/>
                  <a:pt x="5054600" y="4914900"/>
                </a:cubicBezTo>
                <a:lnTo>
                  <a:pt x="4927600" y="5600700"/>
                </a:lnTo>
                <a:cubicBezTo>
                  <a:pt x="4889500" y="5829300"/>
                  <a:pt x="4762500" y="6210300"/>
                  <a:pt x="4648200" y="6426200"/>
                </a:cubicBezTo>
                <a:lnTo>
                  <a:pt x="4064000" y="7607300"/>
                </a:lnTo>
                <a:cubicBezTo>
                  <a:pt x="3771900" y="8191500"/>
                  <a:pt x="2959100" y="8661400"/>
                  <a:pt x="2197100" y="8661400"/>
                </a:cubicBezTo>
                <a:lnTo>
                  <a:pt x="1739900" y="8661400"/>
                </a:lnTo>
                <a:cubicBezTo>
                  <a:pt x="1498600" y="8661400"/>
                  <a:pt x="1104900" y="8572500"/>
                  <a:pt x="889000" y="8470900"/>
                </a:cubicBezTo>
                <a:lnTo>
                  <a:pt x="749300" y="8407400"/>
                </a:lnTo>
                <a:cubicBezTo>
                  <a:pt x="254000" y="8178800"/>
                  <a:pt x="0" y="7772400"/>
                  <a:pt x="0" y="7188200"/>
                </a:cubicBezTo>
                <a:lnTo>
                  <a:pt x="0" y="6388100"/>
                </a:lnTo>
                <a:cubicBezTo>
                  <a:pt x="0" y="6134100"/>
                  <a:pt x="63500" y="5740400"/>
                  <a:pt x="127000" y="5499100"/>
                </a:cubicBezTo>
                <a:close/>
                <a:moveTo>
                  <a:pt x="2489200" y="8610600"/>
                </a:moveTo>
                <a:moveTo>
                  <a:pt x="2349500" y="1384300"/>
                </a:moveTo>
                <a:lnTo>
                  <a:pt x="2108200" y="1981200"/>
                </a:lnTo>
                <a:cubicBezTo>
                  <a:pt x="2006600" y="2209800"/>
                  <a:pt x="1930400" y="2476500"/>
                  <a:pt x="1930400" y="2565400"/>
                </a:cubicBezTo>
                <a:cubicBezTo>
                  <a:pt x="1930400" y="2654300"/>
                  <a:pt x="2057400" y="2730500"/>
                  <a:pt x="2209800" y="2730500"/>
                </a:cubicBezTo>
                <a:cubicBezTo>
                  <a:pt x="2362200" y="2730500"/>
                  <a:pt x="2705100" y="2654300"/>
                  <a:pt x="2959100" y="2578100"/>
                </a:cubicBezTo>
                <a:lnTo>
                  <a:pt x="3060700" y="2552700"/>
                </a:lnTo>
                <a:cubicBezTo>
                  <a:pt x="3657600" y="2362200"/>
                  <a:pt x="4013200" y="1955800"/>
                  <a:pt x="4013200" y="1485900"/>
                </a:cubicBezTo>
                <a:cubicBezTo>
                  <a:pt x="4013200" y="1130300"/>
                  <a:pt x="3810000" y="965200"/>
                  <a:pt x="3403600" y="965200"/>
                </a:cubicBezTo>
                <a:lnTo>
                  <a:pt x="2971800" y="965200"/>
                </a:lnTo>
                <a:cubicBezTo>
                  <a:pt x="2717800" y="965200"/>
                  <a:pt x="2451100" y="1143000"/>
                  <a:pt x="2349500" y="1384300"/>
                </a:cubicBezTo>
                <a:close/>
                <a:moveTo>
                  <a:pt x="6604000" y="8610600"/>
                </a:moveTo>
                <a:moveTo>
                  <a:pt x="3238500" y="3530600"/>
                </a:moveTo>
                <a:lnTo>
                  <a:pt x="2705100" y="3530600"/>
                </a:lnTo>
                <a:cubicBezTo>
                  <a:pt x="2451100" y="3530600"/>
                  <a:pt x="2108200" y="3670300"/>
                  <a:pt x="1930400" y="3848100"/>
                </a:cubicBezTo>
                <a:lnTo>
                  <a:pt x="1879600" y="3898900"/>
                </a:lnTo>
                <a:cubicBezTo>
                  <a:pt x="1524000" y="4254500"/>
                  <a:pt x="1308100" y="4660900"/>
                  <a:pt x="1155700" y="5295900"/>
                </a:cubicBezTo>
                <a:lnTo>
                  <a:pt x="1066800" y="5676900"/>
                </a:lnTo>
                <a:cubicBezTo>
                  <a:pt x="1016000" y="5905500"/>
                  <a:pt x="965200" y="6299200"/>
                  <a:pt x="965200" y="6553200"/>
                </a:cubicBezTo>
                <a:lnTo>
                  <a:pt x="965200" y="7086600"/>
                </a:lnTo>
                <a:cubicBezTo>
                  <a:pt x="965200" y="7645400"/>
                  <a:pt x="1016000" y="7696200"/>
                  <a:pt x="1587500" y="7696200"/>
                </a:cubicBezTo>
                <a:lnTo>
                  <a:pt x="2108200" y="7696200"/>
                </a:lnTo>
                <a:cubicBezTo>
                  <a:pt x="2349500" y="7696200"/>
                  <a:pt x="2717800" y="7569200"/>
                  <a:pt x="2921000" y="7416800"/>
                </a:cubicBezTo>
                <a:lnTo>
                  <a:pt x="3124200" y="7251700"/>
                </a:lnTo>
                <a:cubicBezTo>
                  <a:pt x="3327400" y="7099300"/>
                  <a:pt x="3556000" y="6781800"/>
                  <a:pt x="3632200" y="6565900"/>
                </a:cubicBezTo>
                <a:lnTo>
                  <a:pt x="3746500" y="6261100"/>
                </a:lnTo>
                <a:cubicBezTo>
                  <a:pt x="3822700" y="6032500"/>
                  <a:pt x="3924300" y="5676900"/>
                  <a:pt x="3987800" y="5448300"/>
                </a:cubicBezTo>
                <a:lnTo>
                  <a:pt x="4076700" y="5067300"/>
                </a:lnTo>
                <a:cubicBezTo>
                  <a:pt x="4229100" y="4406900"/>
                  <a:pt x="4191000" y="4025900"/>
                  <a:pt x="3937000" y="3771900"/>
                </a:cubicBezTo>
                <a:cubicBezTo>
                  <a:pt x="3797300" y="3632200"/>
                  <a:pt x="3492500" y="3530600"/>
                  <a:pt x="3238500" y="3530600"/>
                </a:cubicBezTo>
                <a:close/>
                <a:moveTo>
                  <a:pt x="4457700" y="86106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39" name="Freeform 16639"/>
          <p:cNvSpPr/>
          <p:nvPr/>
        </p:nvSpPr>
        <p:spPr>
          <a:xfrm rot="0" flipH="0" flipV="0">
            <a:off x="15392504" y="20836508"/>
            <a:ext cx="59721" cy="82283"/>
          </a:xfrm>
          <a:custGeom>
            <a:pathLst>
              <a:path w="6286500" h="8661400">
                <a:moveTo>
                  <a:pt x="2184400" y="0"/>
                </a:moveTo>
                <a:lnTo>
                  <a:pt x="4991100" y="0"/>
                </a:lnTo>
                <a:cubicBezTo>
                  <a:pt x="5448300" y="0"/>
                  <a:pt x="5994400" y="381000"/>
                  <a:pt x="6159500" y="812800"/>
                </a:cubicBezTo>
                <a:cubicBezTo>
                  <a:pt x="6286500" y="1130300"/>
                  <a:pt x="6273800" y="1841500"/>
                  <a:pt x="6134100" y="2349500"/>
                </a:cubicBezTo>
                <a:lnTo>
                  <a:pt x="5600700" y="4305300"/>
                </a:lnTo>
                <a:cubicBezTo>
                  <a:pt x="5245100" y="5613400"/>
                  <a:pt x="4889500" y="5918200"/>
                  <a:pt x="3670300" y="5943600"/>
                </a:cubicBezTo>
                <a:lnTo>
                  <a:pt x="1917700" y="5994400"/>
                </a:lnTo>
                <a:cubicBezTo>
                  <a:pt x="1460500" y="6019800"/>
                  <a:pt x="1282700" y="6235700"/>
                  <a:pt x="1282700" y="6769100"/>
                </a:cubicBezTo>
                <a:cubicBezTo>
                  <a:pt x="1282700" y="6934200"/>
                  <a:pt x="1219200" y="7251700"/>
                  <a:pt x="1155700" y="7480300"/>
                </a:cubicBezTo>
                <a:lnTo>
                  <a:pt x="977900" y="8026400"/>
                </a:lnTo>
                <a:cubicBezTo>
                  <a:pt x="825500" y="8534400"/>
                  <a:pt x="711200" y="8661400"/>
                  <a:pt x="393700" y="8661400"/>
                </a:cubicBezTo>
                <a:cubicBezTo>
                  <a:pt x="266700" y="8661400"/>
                  <a:pt x="114300" y="8572500"/>
                  <a:pt x="76200" y="8458200"/>
                </a:cubicBezTo>
                <a:cubicBezTo>
                  <a:pt x="25400" y="8356600"/>
                  <a:pt x="0" y="8166100"/>
                  <a:pt x="0" y="8064500"/>
                </a:cubicBezTo>
                <a:cubicBezTo>
                  <a:pt x="0" y="7950200"/>
                  <a:pt x="50800" y="7658100"/>
                  <a:pt x="114300" y="7416800"/>
                </a:cubicBezTo>
                <a:close/>
                <a:moveTo>
                  <a:pt x="6578600" y="6096000"/>
                </a:moveTo>
                <a:moveTo>
                  <a:pt x="2654300" y="1397000"/>
                </a:moveTo>
                <a:lnTo>
                  <a:pt x="1892300" y="4051300"/>
                </a:lnTo>
                <a:cubicBezTo>
                  <a:pt x="1816100" y="4292600"/>
                  <a:pt x="1765300" y="4635500"/>
                  <a:pt x="1765300" y="4813300"/>
                </a:cubicBezTo>
                <a:cubicBezTo>
                  <a:pt x="1765300" y="4991100"/>
                  <a:pt x="1968500" y="5130800"/>
                  <a:pt x="2209800" y="5130800"/>
                </a:cubicBezTo>
                <a:lnTo>
                  <a:pt x="3746500" y="5130800"/>
                </a:lnTo>
                <a:cubicBezTo>
                  <a:pt x="3987800" y="5130800"/>
                  <a:pt x="4318000" y="4965700"/>
                  <a:pt x="4457700" y="4762500"/>
                </a:cubicBezTo>
                <a:lnTo>
                  <a:pt x="4470400" y="4749800"/>
                </a:lnTo>
                <a:cubicBezTo>
                  <a:pt x="4610100" y="4546600"/>
                  <a:pt x="4775200" y="4191000"/>
                  <a:pt x="4838700" y="3962400"/>
                </a:cubicBezTo>
                <a:lnTo>
                  <a:pt x="5181600" y="2667000"/>
                </a:lnTo>
                <a:cubicBezTo>
                  <a:pt x="5245100" y="2438400"/>
                  <a:pt x="5283200" y="2044700"/>
                  <a:pt x="5283200" y="1790700"/>
                </a:cubicBezTo>
                <a:lnTo>
                  <a:pt x="5283200" y="1574800"/>
                </a:lnTo>
                <a:cubicBezTo>
                  <a:pt x="5283200" y="1016000"/>
                  <a:pt x="5232400" y="965200"/>
                  <a:pt x="4673600" y="965200"/>
                </a:cubicBezTo>
                <a:lnTo>
                  <a:pt x="3238500" y="965200"/>
                </a:lnTo>
                <a:cubicBezTo>
                  <a:pt x="2794000" y="965200"/>
                  <a:pt x="2781300" y="977900"/>
                  <a:pt x="2654300" y="1397000"/>
                </a:cubicBezTo>
                <a:close/>
                <a:moveTo>
                  <a:pt x="51816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40" name="Freeform 16640"/>
          <p:cNvSpPr/>
          <p:nvPr/>
        </p:nvSpPr>
        <p:spPr>
          <a:xfrm rot="0" flipH="0" flipV="0">
            <a:off x="15462666" y="20836508"/>
            <a:ext cx="51758" cy="57912"/>
          </a:xfrm>
          <a:custGeom>
            <a:pathLst>
              <a:path w="5448300" h="6096000">
                <a:moveTo>
                  <a:pt x="2540000" y="0"/>
                </a:moveTo>
                <a:lnTo>
                  <a:pt x="4991100" y="0"/>
                </a:lnTo>
                <a:cubicBezTo>
                  <a:pt x="5372100" y="0"/>
                  <a:pt x="5448300" y="76200"/>
                  <a:pt x="5448300" y="457200"/>
                </a:cubicBezTo>
                <a:lnTo>
                  <a:pt x="5448300" y="825500"/>
                </a:lnTo>
                <a:cubicBezTo>
                  <a:pt x="5448300" y="1079500"/>
                  <a:pt x="5410200" y="1320800"/>
                  <a:pt x="5372100" y="1358900"/>
                </a:cubicBezTo>
                <a:cubicBezTo>
                  <a:pt x="5334000" y="1409700"/>
                  <a:pt x="5270500" y="1651000"/>
                  <a:pt x="5257800" y="1892300"/>
                </a:cubicBezTo>
                <a:lnTo>
                  <a:pt x="5245100" y="2108200"/>
                </a:lnTo>
                <a:cubicBezTo>
                  <a:pt x="5219700" y="2362200"/>
                  <a:pt x="5118100" y="2565400"/>
                  <a:pt x="5016500" y="2565400"/>
                </a:cubicBezTo>
                <a:cubicBezTo>
                  <a:pt x="4902200" y="2565400"/>
                  <a:pt x="4813300" y="2768600"/>
                  <a:pt x="4813300" y="3022600"/>
                </a:cubicBezTo>
                <a:lnTo>
                  <a:pt x="4813300" y="3390900"/>
                </a:lnTo>
                <a:cubicBezTo>
                  <a:pt x="4813300" y="3644900"/>
                  <a:pt x="4737100" y="3848100"/>
                  <a:pt x="4648200" y="3848100"/>
                </a:cubicBezTo>
                <a:cubicBezTo>
                  <a:pt x="4559300" y="3848100"/>
                  <a:pt x="4495800" y="4051300"/>
                  <a:pt x="4495800" y="4305300"/>
                </a:cubicBezTo>
                <a:lnTo>
                  <a:pt x="4495800" y="4673600"/>
                </a:lnTo>
                <a:cubicBezTo>
                  <a:pt x="4495800" y="4927600"/>
                  <a:pt x="4559300" y="5130800"/>
                  <a:pt x="4648200" y="5130800"/>
                </a:cubicBezTo>
                <a:cubicBezTo>
                  <a:pt x="4737100" y="5130800"/>
                  <a:pt x="4813300" y="5334000"/>
                  <a:pt x="4813300" y="5588000"/>
                </a:cubicBezTo>
                <a:lnTo>
                  <a:pt x="4813300" y="5638800"/>
                </a:lnTo>
                <a:cubicBezTo>
                  <a:pt x="4813300" y="5892800"/>
                  <a:pt x="4610100" y="6096000"/>
                  <a:pt x="4356100" y="6096000"/>
                </a:cubicBezTo>
                <a:lnTo>
                  <a:pt x="4305300" y="6096000"/>
                </a:lnTo>
                <a:cubicBezTo>
                  <a:pt x="4051300" y="6096000"/>
                  <a:pt x="3848100" y="6019800"/>
                  <a:pt x="3848100" y="5930900"/>
                </a:cubicBezTo>
                <a:cubicBezTo>
                  <a:pt x="3848100" y="5842000"/>
                  <a:pt x="3708400" y="5765800"/>
                  <a:pt x="3530600" y="5765800"/>
                </a:cubicBezTo>
                <a:cubicBezTo>
                  <a:pt x="3352800" y="5765800"/>
                  <a:pt x="3200400" y="5842000"/>
                  <a:pt x="3200400" y="5930900"/>
                </a:cubicBezTo>
                <a:cubicBezTo>
                  <a:pt x="3200400" y="6019800"/>
                  <a:pt x="2997200" y="6096000"/>
                  <a:pt x="2755900" y="6096000"/>
                </a:cubicBezTo>
                <a:lnTo>
                  <a:pt x="1092200" y="6096000"/>
                </a:lnTo>
                <a:cubicBezTo>
                  <a:pt x="838200" y="6096000"/>
                  <a:pt x="495300" y="5943600"/>
                  <a:pt x="317500" y="5765800"/>
                </a:cubicBezTo>
                <a:cubicBezTo>
                  <a:pt x="139700" y="5600700"/>
                  <a:pt x="0" y="5245100"/>
                  <a:pt x="0" y="4991100"/>
                </a:cubicBezTo>
                <a:lnTo>
                  <a:pt x="0" y="3657600"/>
                </a:lnTo>
                <a:cubicBezTo>
                  <a:pt x="0" y="3416300"/>
                  <a:pt x="76200" y="3200400"/>
                  <a:pt x="152400" y="3200400"/>
                </a:cubicBezTo>
                <a:cubicBezTo>
                  <a:pt x="241300" y="3200400"/>
                  <a:pt x="317500" y="2997200"/>
                  <a:pt x="317500" y="2755900"/>
                </a:cubicBezTo>
                <a:lnTo>
                  <a:pt x="317500" y="2692400"/>
                </a:lnTo>
                <a:cubicBezTo>
                  <a:pt x="317500" y="2451100"/>
                  <a:pt x="393700" y="2247900"/>
                  <a:pt x="482600" y="2247900"/>
                </a:cubicBezTo>
                <a:cubicBezTo>
                  <a:pt x="571500" y="2247900"/>
                  <a:pt x="635000" y="2032000"/>
                  <a:pt x="635000" y="1790700"/>
                </a:cubicBezTo>
                <a:lnTo>
                  <a:pt x="635000" y="1739900"/>
                </a:lnTo>
                <a:cubicBezTo>
                  <a:pt x="635000" y="1485900"/>
                  <a:pt x="711200" y="1206500"/>
                  <a:pt x="800100" y="1117600"/>
                </a:cubicBezTo>
                <a:cubicBezTo>
                  <a:pt x="889000" y="1028700"/>
                  <a:pt x="977900" y="889000"/>
                  <a:pt x="1003300" y="812800"/>
                </a:cubicBezTo>
                <a:cubicBezTo>
                  <a:pt x="1028700" y="723900"/>
                  <a:pt x="1244600" y="596900"/>
                  <a:pt x="1485900" y="508000"/>
                </a:cubicBezTo>
                <a:lnTo>
                  <a:pt x="1651000" y="457200"/>
                </a:lnTo>
                <a:cubicBezTo>
                  <a:pt x="1892300" y="368300"/>
                  <a:pt x="2082800" y="2286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5549900" y="6096000"/>
                </a:moveTo>
                <a:moveTo>
                  <a:pt x="40386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524000" y="2247900"/>
                  <a:pt x="1447800" y="2247900"/>
                </a:cubicBezTo>
                <a:cubicBezTo>
                  <a:pt x="1358900" y="2247900"/>
                  <a:pt x="1282700" y="2451100"/>
                  <a:pt x="1282700" y="2692400"/>
                </a:cubicBezTo>
                <a:lnTo>
                  <a:pt x="1282700" y="2755900"/>
                </a:lnTo>
                <a:cubicBezTo>
                  <a:pt x="1282700" y="2997200"/>
                  <a:pt x="1193800" y="3200400"/>
                  <a:pt x="1079500" y="3200400"/>
                </a:cubicBezTo>
                <a:cubicBezTo>
                  <a:pt x="965200" y="3200400"/>
                  <a:pt x="863600" y="3403600"/>
                  <a:pt x="850900" y="3657600"/>
                </a:cubicBezTo>
                <a:lnTo>
                  <a:pt x="825500" y="4038600"/>
                </a:lnTo>
                <a:cubicBezTo>
                  <a:pt x="812800" y="4279900"/>
                  <a:pt x="762000" y="4521200"/>
                  <a:pt x="723900" y="4572000"/>
                </a:cubicBezTo>
                <a:cubicBezTo>
                  <a:pt x="596900" y="4686300"/>
                  <a:pt x="622300" y="4787900"/>
                  <a:pt x="800100" y="4965700"/>
                </a:cubicBezTo>
                <a:cubicBezTo>
                  <a:pt x="889000" y="5054600"/>
                  <a:pt x="1168400" y="5130800"/>
                  <a:pt x="1409700" y="5130800"/>
                </a:cubicBezTo>
                <a:lnTo>
                  <a:pt x="1473200" y="5130800"/>
                </a:lnTo>
                <a:cubicBezTo>
                  <a:pt x="1714500" y="5130800"/>
                  <a:pt x="1917700" y="5207000"/>
                  <a:pt x="1917700" y="5295900"/>
                </a:cubicBezTo>
                <a:cubicBezTo>
                  <a:pt x="1917700" y="5384800"/>
                  <a:pt x="1993900" y="5448300"/>
                  <a:pt x="2082800" y="5448300"/>
                </a:cubicBezTo>
                <a:cubicBezTo>
                  <a:pt x="2171700" y="5448300"/>
                  <a:pt x="2286000" y="5397500"/>
                  <a:pt x="2349500" y="5346700"/>
                </a:cubicBezTo>
                <a:cubicBezTo>
                  <a:pt x="2413000" y="5283200"/>
                  <a:pt x="2641600" y="5207000"/>
                  <a:pt x="2857500" y="5181600"/>
                </a:cubicBezTo>
                <a:cubicBezTo>
                  <a:pt x="3263900" y="5118100"/>
                  <a:pt x="3530600" y="4724400"/>
                  <a:pt x="3530600" y="4165600"/>
                </a:cubicBezTo>
                <a:cubicBezTo>
                  <a:pt x="3530600" y="3987800"/>
                  <a:pt x="3619500" y="3848100"/>
                  <a:pt x="3721100" y="3848100"/>
                </a:cubicBezTo>
                <a:cubicBezTo>
                  <a:pt x="3835400" y="3848100"/>
                  <a:pt x="3937000" y="3644900"/>
                  <a:pt x="3962400" y="3390900"/>
                </a:cubicBezTo>
                <a:lnTo>
                  <a:pt x="3975100" y="3098800"/>
                </a:lnTo>
                <a:cubicBezTo>
                  <a:pt x="4000500" y="2844800"/>
                  <a:pt x="4038600" y="2425700"/>
                  <a:pt x="4089400" y="2159000"/>
                </a:cubicBezTo>
                <a:lnTo>
                  <a:pt x="4089400" y="2082800"/>
                </a:lnTo>
                <a:cubicBezTo>
                  <a:pt x="4140200" y="1816100"/>
                  <a:pt x="4241800" y="1600200"/>
                  <a:pt x="4330700" y="1600200"/>
                </a:cubicBezTo>
                <a:cubicBezTo>
                  <a:pt x="4419600" y="1600200"/>
                  <a:pt x="4495800" y="1460500"/>
                  <a:pt x="4495800" y="1282700"/>
                </a:cubicBezTo>
                <a:cubicBezTo>
                  <a:pt x="4495800" y="1104900"/>
                  <a:pt x="4279900" y="965200"/>
                  <a:pt x="4038600" y="965200"/>
                </a:cubicBezTo>
                <a:close/>
                <a:moveTo>
                  <a:pt x="45847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41" name="Freeform 16641"/>
          <p:cNvSpPr/>
          <p:nvPr/>
        </p:nvSpPr>
        <p:spPr>
          <a:xfrm rot="0" flipH="0" flipV="0">
            <a:off x="15527880" y="20839645"/>
            <a:ext cx="53327" cy="55499"/>
          </a:xfrm>
          <a:custGeom>
            <a:pathLst>
              <a:path w="5613400" h="5842000">
                <a:moveTo>
                  <a:pt x="393700" y="4597400"/>
                </a:moveTo>
                <a:lnTo>
                  <a:pt x="2070100" y="2971800"/>
                </a:lnTo>
                <a:cubicBezTo>
                  <a:pt x="2247900" y="2794000"/>
                  <a:pt x="2400300" y="2628900"/>
                  <a:pt x="2400300" y="2616200"/>
                </a:cubicBezTo>
                <a:cubicBezTo>
                  <a:pt x="2400300" y="2514600"/>
                  <a:pt x="2120900" y="1981200"/>
                  <a:pt x="2032000" y="1879600"/>
                </a:cubicBezTo>
                <a:cubicBezTo>
                  <a:pt x="1968500" y="1816100"/>
                  <a:pt x="1828800" y="1562100"/>
                  <a:pt x="1714500" y="1320800"/>
                </a:cubicBezTo>
                <a:lnTo>
                  <a:pt x="1651000" y="1168400"/>
                </a:lnTo>
                <a:cubicBezTo>
                  <a:pt x="1536700" y="927100"/>
                  <a:pt x="1435100" y="558800"/>
                  <a:pt x="1435100" y="368300"/>
                </a:cubicBezTo>
                <a:cubicBezTo>
                  <a:pt x="1435100" y="165100"/>
                  <a:pt x="1587500" y="0"/>
                  <a:pt x="1765300" y="0"/>
                </a:cubicBezTo>
                <a:cubicBezTo>
                  <a:pt x="2159000" y="0"/>
                  <a:pt x="2362200" y="203200"/>
                  <a:pt x="2527300" y="762000"/>
                </a:cubicBezTo>
                <a:lnTo>
                  <a:pt x="2755900" y="1498600"/>
                </a:lnTo>
                <a:cubicBezTo>
                  <a:pt x="2908300" y="2006600"/>
                  <a:pt x="3098800" y="2044700"/>
                  <a:pt x="3517900" y="1600200"/>
                </a:cubicBezTo>
                <a:lnTo>
                  <a:pt x="4787900" y="330200"/>
                </a:lnTo>
                <a:cubicBezTo>
                  <a:pt x="4965700" y="152400"/>
                  <a:pt x="5219700" y="0"/>
                  <a:pt x="5359400" y="0"/>
                </a:cubicBezTo>
                <a:cubicBezTo>
                  <a:pt x="5499100" y="0"/>
                  <a:pt x="5613400" y="177800"/>
                  <a:pt x="5613400" y="406400"/>
                </a:cubicBezTo>
                <a:cubicBezTo>
                  <a:pt x="5613400" y="622300"/>
                  <a:pt x="5461000" y="952500"/>
                  <a:pt x="5283200" y="1117600"/>
                </a:cubicBezTo>
                <a:lnTo>
                  <a:pt x="3695700" y="2654300"/>
                </a:lnTo>
                <a:cubicBezTo>
                  <a:pt x="3340100" y="2997200"/>
                  <a:pt x="3340100" y="2997200"/>
                  <a:pt x="3556000" y="3429000"/>
                </a:cubicBezTo>
                <a:lnTo>
                  <a:pt x="3619500" y="3568700"/>
                </a:lnTo>
                <a:cubicBezTo>
                  <a:pt x="3721100" y="3771900"/>
                  <a:pt x="3911600" y="4140200"/>
                  <a:pt x="4051300" y="4381500"/>
                </a:cubicBezTo>
                <a:lnTo>
                  <a:pt x="4089400" y="4457700"/>
                </a:lnTo>
                <a:cubicBezTo>
                  <a:pt x="4216400" y="4699000"/>
                  <a:pt x="4330700" y="5092700"/>
                  <a:pt x="4330700" y="5334000"/>
                </a:cubicBezTo>
                <a:cubicBezTo>
                  <a:pt x="4330700" y="5575300"/>
                  <a:pt x="4140200" y="5778500"/>
                  <a:pt x="3924300" y="5778500"/>
                </a:cubicBezTo>
                <a:cubicBezTo>
                  <a:pt x="3708400" y="5778500"/>
                  <a:pt x="3492500" y="5740400"/>
                  <a:pt x="3441700" y="5702300"/>
                </a:cubicBezTo>
                <a:cubicBezTo>
                  <a:pt x="3403600" y="5651500"/>
                  <a:pt x="3327400" y="5461000"/>
                  <a:pt x="3289300" y="5257800"/>
                </a:cubicBezTo>
                <a:cubicBezTo>
                  <a:pt x="3009900" y="3797300"/>
                  <a:pt x="2692400" y="3517900"/>
                  <a:pt x="2095500" y="4191000"/>
                </a:cubicBezTo>
                <a:lnTo>
                  <a:pt x="1016000" y="5435600"/>
                </a:lnTo>
                <a:cubicBezTo>
                  <a:pt x="736600" y="5765800"/>
                  <a:pt x="508000" y="5842000"/>
                  <a:pt x="152400" y="5727700"/>
                </a:cubicBezTo>
                <a:cubicBezTo>
                  <a:pt x="63500" y="5702300"/>
                  <a:pt x="0" y="5562600"/>
                  <a:pt x="0" y="5410200"/>
                </a:cubicBezTo>
                <a:cubicBezTo>
                  <a:pt x="0" y="5257800"/>
                  <a:pt x="12700" y="5080000"/>
                  <a:pt x="25400" y="5029200"/>
                </a:cubicBezTo>
                <a:cubicBezTo>
                  <a:pt x="50800" y="4965700"/>
                  <a:pt x="215900" y="4762500"/>
                  <a:pt x="393700" y="4597400"/>
                </a:cubicBezTo>
                <a:close/>
                <a:moveTo>
                  <a:pt x="889000" y="57658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42" name="Freeform 16642"/>
          <p:cNvSpPr/>
          <p:nvPr/>
        </p:nvSpPr>
        <p:spPr>
          <a:xfrm rot="0" flipH="0" flipV="0">
            <a:off x="15588389" y="20836146"/>
            <a:ext cx="51155" cy="57912"/>
          </a:xfrm>
          <a:custGeom>
            <a:pathLst>
              <a:path w="5384800" h="6096000">
                <a:moveTo>
                  <a:pt x="2463800" y="6096000"/>
                </a:moveTo>
                <a:lnTo>
                  <a:pt x="1803400" y="6096000"/>
                </a:lnTo>
                <a:cubicBezTo>
                  <a:pt x="1295400" y="6096000"/>
                  <a:pt x="812800" y="6019800"/>
                  <a:pt x="723900" y="5930900"/>
                </a:cubicBezTo>
                <a:cubicBezTo>
                  <a:pt x="0" y="5194300"/>
                  <a:pt x="215900" y="2717800"/>
                  <a:pt x="1155700" y="1168400"/>
                </a:cubicBezTo>
                <a:cubicBezTo>
                  <a:pt x="1511300" y="571500"/>
                  <a:pt x="2667000" y="0"/>
                  <a:pt x="3492500" y="0"/>
                </a:cubicBezTo>
                <a:cubicBezTo>
                  <a:pt x="4673600" y="0"/>
                  <a:pt x="5384800" y="698500"/>
                  <a:pt x="5384800" y="1866900"/>
                </a:cubicBezTo>
                <a:lnTo>
                  <a:pt x="5384800" y="2286000"/>
                </a:lnTo>
                <a:cubicBezTo>
                  <a:pt x="5384800" y="3263900"/>
                  <a:pt x="5270500" y="3708400"/>
                  <a:pt x="4787900" y="4749800"/>
                </a:cubicBezTo>
                <a:cubicBezTo>
                  <a:pt x="4254500" y="5854700"/>
                  <a:pt x="3848100" y="6096000"/>
                  <a:pt x="2463800" y="6096000"/>
                </a:cubicBezTo>
                <a:close/>
                <a:moveTo>
                  <a:pt x="-241300" y="6134100"/>
                </a:moveTo>
                <a:moveTo>
                  <a:pt x="4419600" y="2425700"/>
                </a:moveTo>
                <a:lnTo>
                  <a:pt x="4419600" y="1739900"/>
                </a:lnTo>
                <a:cubicBezTo>
                  <a:pt x="4419600" y="1485900"/>
                  <a:pt x="4343400" y="1206500"/>
                  <a:pt x="4254500" y="1117600"/>
                </a:cubicBezTo>
                <a:cubicBezTo>
                  <a:pt x="4165600" y="1028700"/>
                  <a:pt x="3898900" y="952500"/>
                  <a:pt x="3644900" y="952500"/>
                </a:cubicBezTo>
                <a:lnTo>
                  <a:pt x="3276600" y="952500"/>
                </a:lnTo>
                <a:cubicBezTo>
                  <a:pt x="3022600" y="952500"/>
                  <a:pt x="2819400" y="1028700"/>
                  <a:pt x="2819400" y="1117600"/>
                </a:cubicBezTo>
                <a:cubicBezTo>
                  <a:pt x="2819400" y="1206500"/>
                  <a:pt x="2667000" y="1282700"/>
                  <a:pt x="2489200" y="1282700"/>
                </a:cubicBezTo>
                <a:cubicBezTo>
                  <a:pt x="2057400" y="1282700"/>
                  <a:pt x="1854200" y="1524000"/>
                  <a:pt x="1854200" y="2057400"/>
                </a:cubicBezTo>
                <a:lnTo>
                  <a:pt x="1854200" y="2108200"/>
                </a:lnTo>
                <a:cubicBezTo>
                  <a:pt x="1854200" y="2362200"/>
                  <a:pt x="1778000" y="2565400"/>
                  <a:pt x="1689100" y="2565400"/>
                </a:cubicBezTo>
                <a:cubicBezTo>
                  <a:pt x="1600200" y="2565400"/>
                  <a:pt x="1536700" y="2768600"/>
                  <a:pt x="1536700" y="3022600"/>
                </a:cubicBezTo>
                <a:lnTo>
                  <a:pt x="1536700" y="3390900"/>
                </a:lnTo>
                <a:cubicBezTo>
                  <a:pt x="1536700" y="3644900"/>
                  <a:pt x="1460500" y="3848100"/>
                  <a:pt x="1371600" y="3848100"/>
                </a:cubicBezTo>
                <a:cubicBezTo>
                  <a:pt x="1282700" y="3848100"/>
                  <a:pt x="1206500" y="4051300"/>
                  <a:pt x="1206500" y="4305300"/>
                </a:cubicBezTo>
                <a:lnTo>
                  <a:pt x="1206500" y="4673600"/>
                </a:lnTo>
                <a:cubicBezTo>
                  <a:pt x="1206500" y="4927600"/>
                  <a:pt x="1282700" y="5194300"/>
                  <a:pt x="1371600" y="5283200"/>
                </a:cubicBezTo>
                <a:cubicBezTo>
                  <a:pt x="1460500" y="5372100"/>
                  <a:pt x="1739900" y="5448300"/>
                  <a:pt x="1981200" y="5448300"/>
                </a:cubicBezTo>
                <a:lnTo>
                  <a:pt x="2362200" y="5448300"/>
                </a:lnTo>
                <a:cubicBezTo>
                  <a:pt x="2616200" y="5448300"/>
                  <a:pt x="2819400" y="5372100"/>
                  <a:pt x="2819400" y="5283200"/>
                </a:cubicBezTo>
                <a:cubicBezTo>
                  <a:pt x="2819400" y="5194300"/>
                  <a:pt x="2959100" y="5130800"/>
                  <a:pt x="3136900" y="5130800"/>
                </a:cubicBezTo>
                <a:cubicBezTo>
                  <a:pt x="3543300" y="5130800"/>
                  <a:pt x="3771900" y="4889500"/>
                  <a:pt x="3771900" y="4483100"/>
                </a:cubicBezTo>
                <a:cubicBezTo>
                  <a:pt x="3771900" y="4305300"/>
                  <a:pt x="3848100" y="4165600"/>
                  <a:pt x="3937000" y="4165600"/>
                </a:cubicBezTo>
                <a:cubicBezTo>
                  <a:pt x="4025900" y="4165600"/>
                  <a:pt x="4102100" y="3962400"/>
                  <a:pt x="4102100" y="3708400"/>
                </a:cubicBezTo>
                <a:lnTo>
                  <a:pt x="4102100" y="3340100"/>
                </a:lnTo>
                <a:cubicBezTo>
                  <a:pt x="4102100" y="3086100"/>
                  <a:pt x="4165600" y="2882900"/>
                  <a:pt x="4254500" y="2882900"/>
                </a:cubicBezTo>
                <a:cubicBezTo>
                  <a:pt x="4343400" y="2882900"/>
                  <a:pt x="4419600" y="2679700"/>
                  <a:pt x="4419600" y="2425700"/>
                </a:cubicBezTo>
                <a:close/>
                <a:moveTo>
                  <a:pt x="3429000" y="61341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43" name="Freeform 16643"/>
          <p:cNvSpPr/>
          <p:nvPr/>
        </p:nvSpPr>
        <p:spPr>
          <a:xfrm rot="0" flipH="0" flipV="0">
            <a:off x="15651431" y="20811654"/>
            <a:ext cx="49587" cy="82524"/>
          </a:xfrm>
          <a:custGeom>
            <a:pathLst>
              <a:path w="5219700" h="8686800">
                <a:moveTo>
                  <a:pt x="127000" y="5854700"/>
                </a:moveTo>
                <a:lnTo>
                  <a:pt x="1143000" y="2273300"/>
                </a:lnTo>
                <a:cubicBezTo>
                  <a:pt x="1206500" y="2032000"/>
                  <a:pt x="1346200" y="1663700"/>
                  <a:pt x="1447800" y="1447800"/>
                </a:cubicBezTo>
                <a:lnTo>
                  <a:pt x="1524000" y="1270000"/>
                </a:lnTo>
                <a:cubicBezTo>
                  <a:pt x="1765300" y="762000"/>
                  <a:pt x="2184400" y="355600"/>
                  <a:pt x="2540000" y="292100"/>
                </a:cubicBezTo>
                <a:cubicBezTo>
                  <a:pt x="2705100" y="266700"/>
                  <a:pt x="2882900" y="190500"/>
                  <a:pt x="2946400" y="139700"/>
                </a:cubicBezTo>
                <a:cubicBezTo>
                  <a:pt x="3086100" y="0"/>
                  <a:pt x="3771900" y="0"/>
                  <a:pt x="4114800" y="139700"/>
                </a:cubicBezTo>
                <a:cubicBezTo>
                  <a:pt x="4800600" y="406400"/>
                  <a:pt x="5067300" y="1028700"/>
                  <a:pt x="4876800" y="1917700"/>
                </a:cubicBezTo>
                <a:lnTo>
                  <a:pt x="4826000" y="2146300"/>
                </a:lnTo>
                <a:cubicBezTo>
                  <a:pt x="4775200" y="2387600"/>
                  <a:pt x="4673600" y="2590800"/>
                  <a:pt x="4610100" y="2590800"/>
                </a:cubicBezTo>
                <a:cubicBezTo>
                  <a:pt x="4394200" y="2590800"/>
                  <a:pt x="4483100" y="3225800"/>
                  <a:pt x="4737100" y="3517900"/>
                </a:cubicBezTo>
                <a:cubicBezTo>
                  <a:pt x="5143500" y="3962400"/>
                  <a:pt x="5219700" y="4356100"/>
                  <a:pt x="5029200" y="5105400"/>
                </a:cubicBezTo>
                <a:lnTo>
                  <a:pt x="4787900" y="6108700"/>
                </a:lnTo>
                <a:cubicBezTo>
                  <a:pt x="4724400" y="6337300"/>
                  <a:pt x="4610100" y="6705600"/>
                  <a:pt x="4533900" y="6934200"/>
                </a:cubicBezTo>
                <a:lnTo>
                  <a:pt x="4406900" y="7251700"/>
                </a:lnTo>
                <a:cubicBezTo>
                  <a:pt x="4318000" y="7467600"/>
                  <a:pt x="4102100" y="7797800"/>
                  <a:pt x="3924300" y="7975600"/>
                </a:cubicBezTo>
                <a:lnTo>
                  <a:pt x="3543300" y="8369300"/>
                </a:lnTo>
                <a:cubicBezTo>
                  <a:pt x="3365500" y="8547100"/>
                  <a:pt x="3022600" y="8686800"/>
                  <a:pt x="2768600" y="8686800"/>
                </a:cubicBezTo>
                <a:lnTo>
                  <a:pt x="1257300" y="8686800"/>
                </a:lnTo>
                <a:cubicBezTo>
                  <a:pt x="520700" y="8686800"/>
                  <a:pt x="0" y="8064500"/>
                  <a:pt x="0" y="7188200"/>
                </a:cubicBezTo>
                <a:lnTo>
                  <a:pt x="0" y="6743700"/>
                </a:lnTo>
                <a:cubicBezTo>
                  <a:pt x="0" y="6489700"/>
                  <a:pt x="63500" y="6083300"/>
                  <a:pt x="127000" y="5854700"/>
                </a:cubicBezTo>
                <a:close/>
                <a:moveTo>
                  <a:pt x="2235200" y="8712200"/>
                </a:moveTo>
                <a:moveTo>
                  <a:pt x="2222500" y="1905000"/>
                </a:moveTo>
                <a:cubicBezTo>
                  <a:pt x="2146300" y="2108200"/>
                  <a:pt x="2082800" y="2413000"/>
                  <a:pt x="2082800" y="2590800"/>
                </a:cubicBezTo>
                <a:cubicBezTo>
                  <a:pt x="2082800" y="2768600"/>
                  <a:pt x="2171700" y="2908300"/>
                  <a:pt x="2286000" y="2908300"/>
                </a:cubicBezTo>
                <a:cubicBezTo>
                  <a:pt x="2400300" y="2908300"/>
                  <a:pt x="2705100" y="2844800"/>
                  <a:pt x="2959100" y="2768600"/>
                </a:cubicBezTo>
                <a:lnTo>
                  <a:pt x="3060700" y="2743200"/>
                </a:lnTo>
                <a:cubicBezTo>
                  <a:pt x="3746500" y="2527300"/>
                  <a:pt x="4013200" y="2235200"/>
                  <a:pt x="4013200" y="1676400"/>
                </a:cubicBezTo>
                <a:cubicBezTo>
                  <a:pt x="4013200" y="1155700"/>
                  <a:pt x="3860800" y="990600"/>
                  <a:pt x="3390900" y="990600"/>
                </a:cubicBezTo>
                <a:lnTo>
                  <a:pt x="3340100" y="990600"/>
                </a:lnTo>
                <a:cubicBezTo>
                  <a:pt x="2844800" y="990600"/>
                  <a:pt x="2425700" y="1333500"/>
                  <a:pt x="2222500" y="1905000"/>
                </a:cubicBezTo>
                <a:close/>
                <a:moveTo>
                  <a:pt x="6184900" y="8712200"/>
                </a:moveTo>
                <a:moveTo>
                  <a:pt x="1079500" y="6413500"/>
                </a:moveTo>
                <a:lnTo>
                  <a:pt x="1003300" y="7302500"/>
                </a:lnTo>
                <a:cubicBezTo>
                  <a:pt x="977900" y="7556500"/>
                  <a:pt x="1066800" y="7823200"/>
                  <a:pt x="1206500" y="7899400"/>
                </a:cubicBezTo>
                <a:cubicBezTo>
                  <a:pt x="1524000" y="8089900"/>
                  <a:pt x="2057400" y="8089900"/>
                  <a:pt x="2628900" y="7874000"/>
                </a:cubicBezTo>
                <a:lnTo>
                  <a:pt x="2692400" y="7861300"/>
                </a:lnTo>
                <a:cubicBezTo>
                  <a:pt x="2959100" y="7759700"/>
                  <a:pt x="3251200" y="7505700"/>
                  <a:pt x="3352800" y="7289800"/>
                </a:cubicBezTo>
                <a:lnTo>
                  <a:pt x="3695700" y="6616700"/>
                </a:lnTo>
                <a:cubicBezTo>
                  <a:pt x="3873500" y="6223000"/>
                  <a:pt x="3937000" y="5969000"/>
                  <a:pt x="4064000" y="4914900"/>
                </a:cubicBezTo>
                <a:lnTo>
                  <a:pt x="4114800" y="4521200"/>
                </a:lnTo>
                <a:cubicBezTo>
                  <a:pt x="4140200" y="4254500"/>
                  <a:pt x="4064000" y="3924300"/>
                  <a:pt x="3937000" y="3797300"/>
                </a:cubicBezTo>
                <a:cubicBezTo>
                  <a:pt x="3797300" y="3670300"/>
                  <a:pt x="3492500" y="3556000"/>
                  <a:pt x="3238500" y="3556000"/>
                </a:cubicBezTo>
                <a:lnTo>
                  <a:pt x="3098800" y="3556000"/>
                </a:lnTo>
                <a:cubicBezTo>
                  <a:pt x="2438400" y="3556000"/>
                  <a:pt x="1841500" y="3860800"/>
                  <a:pt x="1625600" y="4318000"/>
                </a:cubicBezTo>
                <a:lnTo>
                  <a:pt x="1447800" y="4673600"/>
                </a:lnTo>
                <a:cubicBezTo>
                  <a:pt x="1193800" y="5181600"/>
                  <a:pt x="1193800" y="5181600"/>
                  <a:pt x="1079500" y="6413500"/>
                </a:cubicBezTo>
                <a:close/>
                <a:moveTo>
                  <a:pt x="1676400" y="8712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44" name="Freeform 16644"/>
          <p:cNvSpPr/>
          <p:nvPr/>
        </p:nvSpPr>
        <p:spPr>
          <a:xfrm rot="0" flipH="0" flipV="0">
            <a:off x="15710131" y="20836388"/>
            <a:ext cx="53930" cy="57912"/>
          </a:xfrm>
          <a:custGeom>
            <a:pathLst>
              <a:path w="5676900" h="6096000">
                <a:moveTo>
                  <a:pt x="2806700" y="0"/>
                </a:moveTo>
                <a:lnTo>
                  <a:pt x="5029200" y="0"/>
                </a:lnTo>
                <a:cubicBezTo>
                  <a:pt x="5283200" y="0"/>
                  <a:pt x="5524500" y="88900"/>
                  <a:pt x="5562600" y="190500"/>
                </a:cubicBezTo>
                <a:cubicBezTo>
                  <a:pt x="5676900" y="482600"/>
                  <a:pt x="5664200" y="901700"/>
                  <a:pt x="5511800" y="1397000"/>
                </a:cubicBezTo>
                <a:lnTo>
                  <a:pt x="4660900" y="4114800"/>
                </a:lnTo>
                <a:cubicBezTo>
                  <a:pt x="4445000" y="4800600"/>
                  <a:pt x="4495800" y="5105400"/>
                  <a:pt x="4838700" y="5321300"/>
                </a:cubicBezTo>
                <a:cubicBezTo>
                  <a:pt x="5156200" y="5524500"/>
                  <a:pt x="5207000" y="5626100"/>
                  <a:pt x="5118100" y="5930900"/>
                </a:cubicBezTo>
                <a:cubicBezTo>
                  <a:pt x="5092700" y="6019800"/>
                  <a:pt x="4864100" y="6096000"/>
                  <a:pt x="4610100" y="6096000"/>
                </a:cubicBezTo>
                <a:lnTo>
                  <a:pt x="4330700" y="6096000"/>
                </a:lnTo>
                <a:cubicBezTo>
                  <a:pt x="4089400" y="6096000"/>
                  <a:pt x="3886200" y="6019800"/>
                  <a:pt x="3886200" y="5930900"/>
                </a:cubicBezTo>
                <a:cubicBezTo>
                  <a:pt x="3886200" y="5727700"/>
                  <a:pt x="3429000" y="5727700"/>
                  <a:pt x="3302000" y="5930900"/>
                </a:cubicBezTo>
                <a:cubicBezTo>
                  <a:pt x="3251200" y="6019800"/>
                  <a:pt x="2997200" y="6096000"/>
                  <a:pt x="2743200" y="6096000"/>
                </a:cubicBezTo>
                <a:lnTo>
                  <a:pt x="1282700" y="6096000"/>
                </a:lnTo>
                <a:cubicBezTo>
                  <a:pt x="838200" y="6096000"/>
                  <a:pt x="292100" y="5702300"/>
                  <a:pt x="114300" y="5270500"/>
                </a:cubicBezTo>
                <a:cubicBezTo>
                  <a:pt x="12700" y="4991100"/>
                  <a:pt x="0" y="4292600"/>
                  <a:pt x="114300" y="3733800"/>
                </a:cubicBezTo>
                <a:lnTo>
                  <a:pt x="215900" y="3213100"/>
                </a:lnTo>
                <a:cubicBezTo>
                  <a:pt x="254000" y="2971800"/>
                  <a:pt x="342900" y="2730500"/>
                  <a:pt x="406400" y="2667000"/>
                </a:cubicBezTo>
                <a:cubicBezTo>
                  <a:pt x="457200" y="2616200"/>
                  <a:pt x="558800" y="2374900"/>
                  <a:pt x="635000" y="2133600"/>
                </a:cubicBezTo>
                <a:lnTo>
                  <a:pt x="825500" y="1435100"/>
                </a:lnTo>
                <a:cubicBezTo>
                  <a:pt x="1066800" y="571500"/>
                  <a:pt x="1854200" y="0"/>
                  <a:pt x="2806700" y="0"/>
                </a:cubicBezTo>
                <a:close/>
                <a:moveTo>
                  <a:pt x="5676900" y="6108700"/>
                </a:moveTo>
                <a:moveTo>
                  <a:pt x="1447800" y="5130800"/>
                </a:moveTo>
                <a:lnTo>
                  <a:pt x="2870200" y="5130800"/>
                </a:lnTo>
                <a:cubicBezTo>
                  <a:pt x="3302000" y="5130800"/>
                  <a:pt x="3327400" y="5105400"/>
                  <a:pt x="3479800" y="4699000"/>
                </a:cubicBezTo>
                <a:lnTo>
                  <a:pt x="4368800" y="2349500"/>
                </a:lnTo>
                <a:cubicBezTo>
                  <a:pt x="4445000" y="21082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17600"/>
                  <a:pt x="4368800" y="952500"/>
                  <a:pt x="4064000" y="952500"/>
                </a:cubicBezTo>
                <a:lnTo>
                  <a:pt x="2578100" y="952500"/>
                </a:lnTo>
                <a:cubicBezTo>
                  <a:pt x="2095500" y="952500"/>
                  <a:pt x="1651000" y="1409700"/>
                  <a:pt x="1460500" y="2095500"/>
                </a:cubicBezTo>
                <a:lnTo>
                  <a:pt x="1104900" y="3416300"/>
                </a:lnTo>
                <a:cubicBezTo>
                  <a:pt x="1041400" y="3657600"/>
                  <a:pt x="990600" y="4051300"/>
                  <a:pt x="990600" y="4305300"/>
                </a:cubicBezTo>
                <a:lnTo>
                  <a:pt x="990600" y="4673600"/>
                </a:lnTo>
                <a:cubicBezTo>
                  <a:pt x="990600" y="5029200"/>
                  <a:pt x="1092200" y="5130800"/>
                  <a:pt x="1447800" y="5130800"/>
                </a:cubicBezTo>
                <a:close/>
                <a:moveTo>
                  <a:pt x="546100" y="6108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45" name="Freeform 16645"/>
          <p:cNvSpPr/>
          <p:nvPr/>
        </p:nvSpPr>
        <p:spPr>
          <a:xfrm rot="0" flipH="0" flipV="0">
            <a:off x="15777034" y="20839283"/>
            <a:ext cx="54654" cy="54895"/>
          </a:xfrm>
          <a:custGeom>
            <a:pathLst>
              <a:path w="5753100" h="5778500">
                <a:moveTo>
                  <a:pt x="2070100" y="2578100"/>
                </a:moveTo>
                <a:lnTo>
                  <a:pt x="4000500" y="2578100"/>
                </a:lnTo>
                <a:cubicBezTo>
                  <a:pt x="4368800" y="2578100"/>
                  <a:pt x="4483100" y="2362200"/>
                  <a:pt x="4686300" y="1371600"/>
                </a:cubicBezTo>
                <a:lnTo>
                  <a:pt x="4902200" y="317500"/>
                </a:lnTo>
                <a:cubicBezTo>
                  <a:pt x="4940300" y="101600"/>
                  <a:pt x="5067300" y="0"/>
                  <a:pt x="5283200" y="0"/>
                </a:cubicBezTo>
                <a:lnTo>
                  <a:pt x="5435600" y="0"/>
                </a:lnTo>
                <a:cubicBezTo>
                  <a:pt x="5676900" y="0"/>
                  <a:pt x="5753100" y="88900"/>
                  <a:pt x="5727700" y="304800"/>
                </a:cubicBezTo>
                <a:lnTo>
                  <a:pt x="5651500" y="914400"/>
                </a:lnTo>
                <a:cubicBezTo>
                  <a:pt x="5638800" y="1079500"/>
                  <a:pt x="5588000" y="1358900"/>
                  <a:pt x="5537200" y="1524000"/>
                </a:cubicBezTo>
                <a:lnTo>
                  <a:pt x="4546600" y="5473700"/>
                </a:lnTo>
                <a:cubicBezTo>
                  <a:pt x="4495800" y="5702300"/>
                  <a:pt x="4394200" y="5778500"/>
                  <a:pt x="4152900" y="5778500"/>
                </a:cubicBezTo>
                <a:lnTo>
                  <a:pt x="4000500" y="5778500"/>
                </a:lnTo>
                <a:cubicBezTo>
                  <a:pt x="3606800" y="5778500"/>
                  <a:pt x="3517900" y="5702300"/>
                  <a:pt x="3517900" y="5384800"/>
                </a:cubicBezTo>
                <a:cubicBezTo>
                  <a:pt x="3517900" y="5245100"/>
                  <a:pt x="3594100" y="5054600"/>
                  <a:pt x="3683000" y="4940300"/>
                </a:cubicBezTo>
                <a:cubicBezTo>
                  <a:pt x="3771900" y="4826000"/>
                  <a:pt x="3873500" y="4584700"/>
                  <a:pt x="3911600" y="4394200"/>
                </a:cubicBezTo>
                <a:lnTo>
                  <a:pt x="3924300" y="4292600"/>
                </a:lnTo>
                <a:cubicBezTo>
                  <a:pt x="3962400" y="4089400"/>
                  <a:pt x="4000500" y="3797300"/>
                  <a:pt x="4000500" y="3619500"/>
                </a:cubicBezTo>
                <a:lnTo>
                  <a:pt x="4000500" y="3530600"/>
                </a:lnTo>
                <a:cubicBezTo>
                  <a:pt x="4000500" y="3302000"/>
                  <a:pt x="3911600" y="3213100"/>
                  <a:pt x="3670300" y="3213100"/>
                </a:cubicBezTo>
                <a:lnTo>
                  <a:pt x="1752600" y="3213100"/>
                </a:lnTo>
                <a:cubicBezTo>
                  <a:pt x="1422400" y="3213100"/>
                  <a:pt x="1320800" y="3352800"/>
                  <a:pt x="1181100" y="3937000"/>
                </a:cubicBezTo>
                <a:cubicBezTo>
                  <a:pt x="1143000" y="4114800"/>
                  <a:pt x="1104900" y="4305300"/>
                  <a:pt x="1104900" y="4381500"/>
                </a:cubicBezTo>
                <a:cubicBezTo>
                  <a:pt x="1104900" y="4445000"/>
                  <a:pt x="1092200" y="4635500"/>
                  <a:pt x="1066800" y="4787900"/>
                </a:cubicBezTo>
                <a:lnTo>
                  <a:pt x="1016000" y="5092700"/>
                </a:lnTo>
                <a:cubicBezTo>
                  <a:pt x="927100" y="5664200"/>
                  <a:pt x="850900" y="5778500"/>
                  <a:pt x="533400" y="5778500"/>
                </a:cubicBezTo>
                <a:lnTo>
                  <a:pt x="304800" y="5778500"/>
                </a:lnTo>
                <a:cubicBezTo>
                  <a:pt x="63500" y="5778500"/>
                  <a:pt x="0" y="5702300"/>
                  <a:pt x="25400" y="5486400"/>
                </a:cubicBezTo>
                <a:lnTo>
                  <a:pt x="88900" y="4876800"/>
                </a:lnTo>
                <a:cubicBezTo>
                  <a:pt x="114300" y="4711700"/>
                  <a:pt x="165100" y="4432300"/>
                  <a:pt x="203200" y="4267200"/>
                </a:cubicBezTo>
                <a:lnTo>
                  <a:pt x="1181100" y="317500"/>
                </a:lnTo>
                <a:cubicBezTo>
                  <a:pt x="1244600" y="50800"/>
                  <a:pt x="1308100" y="0"/>
                  <a:pt x="1574800" y="0"/>
                </a:cubicBezTo>
                <a:lnTo>
                  <a:pt x="1905000" y="0"/>
                </a:lnTo>
                <a:cubicBezTo>
                  <a:pt x="2082800" y="0"/>
                  <a:pt x="2235200" y="152400"/>
                  <a:pt x="2235200" y="330200"/>
                </a:cubicBezTo>
                <a:cubicBezTo>
                  <a:pt x="2235200" y="508000"/>
                  <a:pt x="2159000" y="736600"/>
                  <a:pt x="2070100" y="850900"/>
                </a:cubicBezTo>
                <a:cubicBezTo>
                  <a:pt x="1981200" y="952500"/>
                  <a:pt x="1879600" y="1206500"/>
                  <a:pt x="1854200" y="1397000"/>
                </a:cubicBezTo>
                <a:lnTo>
                  <a:pt x="1803400" y="1663700"/>
                </a:lnTo>
                <a:cubicBezTo>
                  <a:pt x="1689100" y="2362200"/>
                  <a:pt x="1752600" y="2578100"/>
                  <a:pt x="2070100" y="2578100"/>
                </a:cubicBezTo>
                <a:close/>
                <a:moveTo>
                  <a:pt x="2959100" y="58039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46" name="Freeform 16646"/>
          <p:cNvSpPr/>
          <p:nvPr/>
        </p:nvSpPr>
        <p:spPr>
          <a:xfrm rot="0" flipH="0" flipV="0">
            <a:off x="15840319" y="20836508"/>
            <a:ext cx="48983" cy="57912"/>
          </a:xfrm>
          <a:custGeom>
            <a:pathLst>
              <a:path w="5156200" h="6096000">
                <a:moveTo>
                  <a:pt x="76200" y="3708400"/>
                </a:moveTo>
                <a:lnTo>
                  <a:pt x="520700" y="1981200"/>
                </a:lnTo>
                <a:cubicBezTo>
                  <a:pt x="571500" y="1816100"/>
                  <a:pt x="673100" y="1562100"/>
                  <a:pt x="762000" y="1422400"/>
                </a:cubicBezTo>
                <a:lnTo>
                  <a:pt x="1066800" y="952500"/>
                </a:lnTo>
                <a:cubicBezTo>
                  <a:pt x="1473200" y="317500"/>
                  <a:pt x="2057400" y="0"/>
                  <a:pt x="2806700" y="0"/>
                </a:cubicBezTo>
                <a:lnTo>
                  <a:pt x="3530600" y="0"/>
                </a:lnTo>
                <a:cubicBezTo>
                  <a:pt x="3708400" y="0"/>
                  <a:pt x="3975100" y="63500"/>
                  <a:pt x="4114800" y="152400"/>
                </a:cubicBezTo>
                <a:lnTo>
                  <a:pt x="4343400" y="279400"/>
                </a:lnTo>
                <a:cubicBezTo>
                  <a:pt x="4800600" y="546100"/>
                  <a:pt x="4927600" y="749300"/>
                  <a:pt x="5054600" y="1397000"/>
                </a:cubicBezTo>
                <a:lnTo>
                  <a:pt x="5067300" y="1498600"/>
                </a:lnTo>
                <a:cubicBezTo>
                  <a:pt x="5156200" y="1917700"/>
                  <a:pt x="5156200" y="2006600"/>
                  <a:pt x="5080000" y="2387600"/>
                </a:cubicBezTo>
                <a:lnTo>
                  <a:pt x="4902200" y="3314700"/>
                </a:lnTo>
                <a:cubicBezTo>
                  <a:pt x="4864100" y="3479800"/>
                  <a:pt x="4787900" y="3746500"/>
                  <a:pt x="4724400" y="3898900"/>
                </a:cubicBezTo>
                <a:lnTo>
                  <a:pt x="4495800" y="4470400"/>
                </a:lnTo>
                <a:cubicBezTo>
                  <a:pt x="4432300" y="4622800"/>
                  <a:pt x="4305300" y="4864100"/>
                  <a:pt x="4203700" y="4991100"/>
                </a:cubicBezTo>
                <a:lnTo>
                  <a:pt x="4076700" y="5156200"/>
                </a:lnTo>
                <a:cubicBezTo>
                  <a:pt x="3810000" y="5537200"/>
                  <a:pt x="3556000" y="5765800"/>
                  <a:pt x="3327400" y="5842000"/>
                </a:cubicBezTo>
                <a:cubicBezTo>
                  <a:pt x="3213100" y="5880100"/>
                  <a:pt x="3022600" y="5956300"/>
                  <a:pt x="2882900" y="6007100"/>
                </a:cubicBezTo>
                <a:cubicBezTo>
                  <a:pt x="2755900" y="6057900"/>
                  <a:pt x="2501900" y="6096000"/>
                  <a:pt x="2336800" y="6096000"/>
                </a:cubicBezTo>
                <a:lnTo>
                  <a:pt x="1447800" y="6096000"/>
                </a:lnTo>
                <a:cubicBezTo>
                  <a:pt x="1104900" y="6096000"/>
                  <a:pt x="825500" y="5956300"/>
                  <a:pt x="469900" y="5613400"/>
                </a:cubicBezTo>
                <a:lnTo>
                  <a:pt x="393700" y="5524500"/>
                </a:lnTo>
                <a:cubicBezTo>
                  <a:pt x="101600" y="5245100"/>
                  <a:pt x="0" y="4991100"/>
                  <a:pt x="0" y="4572000"/>
                </a:cubicBezTo>
                <a:lnTo>
                  <a:pt x="0" y="4330700"/>
                </a:lnTo>
                <a:cubicBezTo>
                  <a:pt x="0" y="4152900"/>
                  <a:pt x="38100" y="3873500"/>
                  <a:pt x="76200" y="3708400"/>
                </a:cubicBezTo>
                <a:close/>
                <a:moveTo>
                  <a:pt x="1790700" y="6096000"/>
                </a:moveTo>
                <a:moveTo>
                  <a:pt x="1473200" y="1968500"/>
                </a:moveTo>
                <a:lnTo>
                  <a:pt x="889000" y="4025900"/>
                </a:lnTo>
                <a:cubicBezTo>
                  <a:pt x="787400" y="4381500"/>
                  <a:pt x="787400" y="4381500"/>
                  <a:pt x="889000" y="4610100"/>
                </a:cubicBezTo>
                <a:cubicBezTo>
                  <a:pt x="1016000" y="4953000"/>
                  <a:pt x="1270000" y="5130800"/>
                  <a:pt x="1612900" y="5130800"/>
                </a:cubicBezTo>
                <a:lnTo>
                  <a:pt x="2565400" y="5130800"/>
                </a:lnTo>
                <a:cubicBezTo>
                  <a:pt x="2743200" y="5130800"/>
                  <a:pt x="2997200" y="5029200"/>
                  <a:pt x="3111500" y="4914900"/>
                </a:cubicBezTo>
                <a:lnTo>
                  <a:pt x="3200400" y="4826000"/>
                </a:lnTo>
                <a:cubicBezTo>
                  <a:pt x="3327400" y="4699000"/>
                  <a:pt x="3479800" y="4483100"/>
                  <a:pt x="3543300" y="4330700"/>
                </a:cubicBezTo>
                <a:lnTo>
                  <a:pt x="3606800" y="4216400"/>
                </a:lnTo>
                <a:cubicBezTo>
                  <a:pt x="3670300" y="4064000"/>
                  <a:pt x="3759200" y="3810000"/>
                  <a:pt x="3797300" y="3644900"/>
                </a:cubicBezTo>
                <a:lnTo>
                  <a:pt x="4089400" y="2540000"/>
                </a:lnTo>
                <a:cubicBezTo>
                  <a:pt x="4140200" y="2387600"/>
                  <a:pt x="4178300" y="2108200"/>
                  <a:pt x="4178300" y="1930400"/>
                </a:cubicBezTo>
                <a:lnTo>
                  <a:pt x="4178300" y="1612900"/>
                </a:lnTo>
                <a:cubicBezTo>
                  <a:pt x="4178300" y="1193800"/>
                  <a:pt x="3937000" y="965200"/>
                  <a:pt x="3530600" y="965200"/>
                </a:cubicBezTo>
                <a:lnTo>
                  <a:pt x="2806700" y="965200"/>
                </a:lnTo>
                <a:cubicBezTo>
                  <a:pt x="2400300" y="965200"/>
                  <a:pt x="2146300" y="1066800"/>
                  <a:pt x="1866900" y="1358900"/>
                </a:cubicBezTo>
                <a:lnTo>
                  <a:pt x="1778000" y="1435100"/>
                </a:lnTo>
                <a:cubicBezTo>
                  <a:pt x="1651000" y="1562100"/>
                  <a:pt x="1511300" y="1803400"/>
                  <a:pt x="1473200" y="1968500"/>
                </a:cubicBezTo>
                <a:close/>
                <a:moveTo>
                  <a:pt x="3530600" y="60960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47" name="Freeform 16647"/>
          <p:cNvSpPr/>
          <p:nvPr/>
        </p:nvSpPr>
        <p:spPr>
          <a:xfrm rot="0" flipH="0" flipV="0">
            <a:off x="15897570" y="20804415"/>
            <a:ext cx="31972" cy="97485"/>
          </a:xfrm>
          <a:custGeom>
            <a:pathLst>
              <a:path w="3365500" h="10261600">
                <a:moveTo>
                  <a:pt x="2413000" y="3175000"/>
                </a:moveTo>
                <a:lnTo>
                  <a:pt x="2413000" y="914400"/>
                </a:lnTo>
                <a:cubicBezTo>
                  <a:pt x="2413000" y="406400"/>
                  <a:pt x="2628900" y="0"/>
                  <a:pt x="2895600" y="0"/>
                </a:cubicBezTo>
                <a:cubicBezTo>
                  <a:pt x="3149600" y="0"/>
                  <a:pt x="3365500" y="406400"/>
                  <a:pt x="3365500" y="914400"/>
                </a:cubicBezTo>
                <a:lnTo>
                  <a:pt x="3365500" y="2616200"/>
                </a:lnTo>
                <a:cubicBezTo>
                  <a:pt x="3365500" y="3111500"/>
                  <a:pt x="3327400" y="3886200"/>
                  <a:pt x="3263900" y="4330700"/>
                </a:cubicBezTo>
                <a:cubicBezTo>
                  <a:pt x="3200400" y="4775200"/>
                  <a:pt x="3060700" y="5130800"/>
                  <a:pt x="2946400" y="5130800"/>
                </a:cubicBezTo>
                <a:cubicBezTo>
                  <a:pt x="2768600" y="5130800"/>
                  <a:pt x="2565400" y="5753100"/>
                  <a:pt x="2565400" y="6299200"/>
                </a:cubicBezTo>
                <a:cubicBezTo>
                  <a:pt x="2565400" y="6819900"/>
                  <a:pt x="2374900" y="7429500"/>
                  <a:pt x="2006600" y="8102600"/>
                </a:cubicBezTo>
                <a:lnTo>
                  <a:pt x="1257300" y="9461500"/>
                </a:lnTo>
                <a:cubicBezTo>
                  <a:pt x="1016000" y="9906000"/>
                  <a:pt x="596900" y="10261600"/>
                  <a:pt x="330200" y="10261600"/>
                </a:cubicBezTo>
                <a:cubicBezTo>
                  <a:pt x="63500" y="10261600"/>
                  <a:pt x="0" y="9906000"/>
                  <a:pt x="203200" y="9448800"/>
                </a:cubicBezTo>
                <a:lnTo>
                  <a:pt x="736600" y="8267700"/>
                </a:lnTo>
                <a:cubicBezTo>
                  <a:pt x="939800" y="7810500"/>
                  <a:pt x="1282700" y="7073900"/>
                  <a:pt x="1511300" y="6604000"/>
                </a:cubicBezTo>
                <a:lnTo>
                  <a:pt x="1689100" y="6223000"/>
                </a:lnTo>
                <a:cubicBezTo>
                  <a:pt x="2209800" y="5130800"/>
                  <a:pt x="2413000" y="4318000"/>
                  <a:pt x="2413000" y="3175000"/>
                </a:cubicBezTo>
                <a:close/>
                <a:moveTo>
                  <a:pt x="5943600" y="94742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48" name="Freeform 16648"/>
          <p:cNvSpPr/>
          <p:nvPr/>
        </p:nvSpPr>
        <p:spPr>
          <a:xfrm rot="0" flipH="0" flipV="0">
            <a:off x="15932018" y="20885130"/>
            <a:ext cx="9169" cy="9169"/>
          </a:xfrm>
          <a:custGeom>
            <a:pathLst>
              <a:path w="965200" h="965200">
                <a:moveTo>
                  <a:pt x="330200" y="0"/>
                </a:moveTo>
                <a:lnTo>
                  <a:pt x="647700" y="0"/>
                </a:lnTo>
                <a:cubicBezTo>
                  <a:pt x="876300" y="0"/>
                  <a:pt x="965200" y="101600"/>
                  <a:pt x="965200" y="330200"/>
                </a:cubicBezTo>
                <a:lnTo>
                  <a:pt x="965200" y="647700"/>
                </a:lnTo>
                <a:cubicBezTo>
                  <a:pt x="965200" y="876300"/>
                  <a:pt x="876300" y="965200"/>
                  <a:pt x="647700" y="965200"/>
                </a:cubicBezTo>
                <a:lnTo>
                  <a:pt x="330200" y="965200"/>
                </a:lnTo>
                <a:cubicBezTo>
                  <a:pt x="101600" y="965200"/>
                  <a:pt x="0" y="876300"/>
                  <a:pt x="0" y="647700"/>
                </a:cubicBezTo>
                <a:lnTo>
                  <a:pt x="0" y="330200"/>
                </a:lnTo>
                <a:cubicBezTo>
                  <a:pt x="0" y="101600"/>
                  <a:pt x="101600" y="0"/>
                  <a:pt x="330200" y="0"/>
                </a:cubicBezTo>
                <a:close/>
                <a:moveTo>
                  <a:pt x="1282700" y="9779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49" name="Rectangle 16649"/>
          <p:cNvSpPr/>
          <p:nvPr/>
        </p:nvSpPr>
        <p:spPr>
          <a:xfrm rot="0" flipH="0" flipV="0">
            <a:off x="25322781" y="892910"/>
            <a:ext cx="144716" cy="441357"/>
          </a:xfrm>
          <a:prstGeom prst="rect">
            <a:avLst/>
          </a:prstGeom>
        </p:spPr>
      </p:sp>
      <p:sp>
        <p:nvSpPr>
          <p:cNvPr id="16650" name="Freeform 16650"/>
          <p:cNvSpPr/>
          <p:nvPr/>
        </p:nvSpPr>
        <p:spPr>
          <a:xfrm rot="0" flipH="0" flipV="0">
            <a:off x="25325785" y="1194193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51" name="Rectangle 16651"/>
          <p:cNvSpPr/>
          <p:nvPr/>
        </p:nvSpPr>
        <p:spPr>
          <a:xfrm rot="0" flipH="0" flipV="0">
            <a:off x="25322781" y="1100943"/>
            <a:ext cx="130784" cy="274358"/>
          </a:xfrm>
          <a:prstGeom prst="rect">
            <a:avLst/>
          </a:prstGeom>
        </p:spPr>
      </p:sp>
      <p:sp>
        <p:nvSpPr>
          <p:cNvPr id="16652" name="Freeform 16652"/>
          <p:cNvSpPr/>
          <p:nvPr/>
        </p:nvSpPr>
        <p:spPr>
          <a:xfrm rot="0" flipH="0" flipV="0">
            <a:off x="25323505" y="1260442"/>
            <a:ext cx="96761" cy="95916"/>
          </a:xfrm>
          <a:custGeom>
            <a:pathLst>
              <a:path w="10185400" h="10096500">
                <a:moveTo>
                  <a:pt x="5791200" y="5981700"/>
                </a:moveTo>
                <a:lnTo>
                  <a:pt x="3365500" y="5232400"/>
                </a:lnTo>
                <a:cubicBezTo>
                  <a:pt x="2146300" y="4864100"/>
                  <a:pt x="1993900" y="4775200"/>
                  <a:pt x="1244600" y="4076700"/>
                </a:cubicBezTo>
                <a:lnTo>
                  <a:pt x="914400" y="3771900"/>
                </a:lnTo>
                <a:cubicBezTo>
                  <a:pt x="203200" y="3111500"/>
                  <a:pt x="0" y="1371600"/>
                  <a:pt x="571500" y="800100"/>
                </a:cubicBezTo>
                <a:cubicBezTo>
                  <a:pt x="1181100" y="177800"/>
                  <a:pt x="2501900" y="0"/>
                  <a:pt x="4318000" y="292100"/>
                </a:cubicBezTo>
                <a:lnTo>
                  <a:pt x="4432300" y="317500"/>
                </a:lnTo>
                <a:cubicBezTo>
                  <a:pt x="5130800" y="431800"/>
                  <a:pt x="7340600" y="1168400"/>
                  <a:pt x="7480300" y="1346200"/>
                </a:cubicBezTo>
                <a:cubicBezTo>
                  <a:pt x="7734300" y="1663700"/>
                  <a:pt x="7912100" y="1765300"/>
                  <a:pt x="8305800" y="1765300"/>
                </a:cubicBezTo>
                <a:cubicBezTo>
                  <a:pt x="8623300" y="1765300"/>
                  <a:pt x="9791700" y="2870200"/>
                  <a:pt x="10033000" y="3403600"/>
                </a:cubicBezTo>
                <a:cubicBezTo>
                  <a:pt x="10121900" y="3606800"/>
                  <a:pt x="10185400" y="4102100"/>
                  <a:pt x="10185400" y="4521200"/>
                </a:cubicBezTo>
                <a:cubicBezTo>
                  <a:pt x="10185400" y="5753100"/>
                  <a:pt x="9448800" y="6248400"/>
                  <a:pt x="7594600" y="6248400"/>
                </a:cubicBezTo>
                <a:lnTo>
                  <a:pt x="7569200" y="6248400"/>
                </a:lnTo>
                <a:cubicBezTo>
                  <a:pt x="7073900" y="6248400"/>
                  <a:pt x="6273800" y="6134100"/>
                  <a:pt x="5791200" y="5981700"/>
                </a:cubicBezTo>
                <a:close/>
                <a:moveTo>
                  <a:pt x="4038600" y="10096500"/>
                </a:moveTo>
                <a:moveTo>
                  <a:pt x="7493000" y="2527300"/>
                </a:moveTo>
                <a:lnTo>
                  <a:pt x="5410200" y="1727200"/>
                </a:lnTo>
                <a:cubicBezTo>
                  <a:pt x="5168900" y="1638300"/>
                  <a:pt x="4787900" y="1536700"/>
                  <a:pt x="4546600" y="1498600"/>
                </a:cubicBezTo>
                <a:lnTo>
                  <a:pt x="3568700" y="1346200"/>
                </a:lnTo>
                <a:cubicBezTo>
                  <a:pt x="2616200" y="1193800"/>
                  <a:pt x="1663700" y="1308100"/>
                  <a:pt x="1371600" y="1600200"/>
                </a:cubicBezTo>
                <a:cubicBezTo>
                  <a:pt x="1282700" y="1689100"/>
                  <a:pt x="1206500" y="1968500"/>
                  <a:pt x="1206500" y="2209800"/>
                </a:cubicBezTo>
                <a:lnTo>
                  <a:pt x="1206500" y="2260600"/>
                </a:lnTo>
                <a:cubicBezTo>
                  <a:pt x="1206500" y="2514600"/>
                  <a:pt x="1346200" y="2870200"/>
                  <a:pt x="1524000" y="3048000"/>
                </a:cubicBezTo>
                <a:lnTo>
                  <a:pt x="1612900" y="3124200"/>
                </a:lnTo>
                <a:cubicBezTo>
                  <a:pt x="1790700" y="3302000"/>
                  <a:pt x="2057400" y="3492500"/>
                  <a:pt x="2209800" y="3568700"/>
                </a:cubicBezTo>
                <a:cubicBezTo>
                  <a:pt x="2362200" y="3632200"/>
                  <a:pt x="2578100" y="3771900"/>
                  <a:pt x="2692400" y="3886200"/>
                </a:cubicBezTo>
                <a:cubicBezTo>
                  <a:pt x="2806700" y="4000500"/>
                  <a:pt x="3086100" y="4140200"/>
                  <a:pt x="3302000" y="4203700"/>
                </a:cubicBezTo>
                <a:lnTo>
                  <a:pt x="3378200" y="4216400"/>
                </a:lnTo>
                <a:cubicBezTo>
                  <a:pt x="3594100" y="4279900"/>
                  <a:pt x="3924300" y="4330700"/>
                  <a:pt x="4089400" y="4330700"/>
                </a:cubicBezTo>
                <a:cubicBezTo>
                  <a:pt x="4267200" y="4330700"/>
                  <a:pt x="4419600" y="4394200"/>
                  <a:pt x="4419600" y="4483100"/>
                </a:cubicBezTo>
                <a:cubicBezTo>
                  <a:pt x="4419600" y="4572000"/>
                  <a:pt x="4622800" y="4648200"/>
                  <a:pt x="4876800" y="4648200"/>
                </a:cubicBezTo>
                <a:lnTo>
                  <a:pt x="4927600" y="4648200"/>
                </a:lnTo>
                <a:cubicBezTo>
                  <a:pt x="5168900" y="4648200"/>
                  <a:pt x="5372100" y="4737100"/>
                  <a:pt x="5372100" y="4851400"/>
                </a:cubicBezTo>
                <a:cubicBezTo>
                  <a:pt x="5372100" y="4953000"/>
                  <a:pt x="5588000" y="5054600"/>
                  <a:pt x="5829300" y="5080000"/>
                </a:cubicBezTo>
                <a:lnTo>
                  <a:pt x="6210300" y="5105400"/>
                </a:lnTo>
                <a:cubicBezTo>
                  <a:pt x="6451600" y="5118100"/>
                  <a:pt x="6870700" y="5130800"/>
                  <a:pt x="7112000" y="5130800"/>
                </a:cubicBezTo>
                <a:lnTo>
                  <a:pt x="7734300" y="5130800"/>
                </a:lnTo>
                <a:cubicBezTo>
                  <a:pt x="8788400" y="5130800"/>
                  <a:pt x="9232900" y="4851400"/>
                  <a:pt x="9232900" y="4191000"/>
                </a:cubicBezTo>
                <a:cubicBezTo>
                  <a:pt x="9232900" y="3784600"/>
                  <a:pt x="8928100" y="3327400"/>
                  <a:pt x="8572500" y="3175000"/>
                </a:cubicBezTo>
                <a:cubicBezTo>
                  <a:pt x="8407400" y="3098800"/>
                  <a:pt x="8191500" y="2959100"/>
                  <a:pt x="8089900" y="2870200"/>
                </a:cubicBezTo>
                <a:cubicBezTo>
                  <a:pt x="7988300" y="2768600"/>
                  <a:pt x="7721600" y="2616200"/>
                  <a:pt x="7493000" y="2527300"/>
                </a:cubicBezTo>
                <a:close/>
                <a:moveTo>
                  <a:pt x="7493000" y="10096500"/>
                </a:moveTo>
                <a:moveTo>
                  <a:pt x="1333500" y="6680200"/>
                </a:moveTo>
                <a:lnTo>
                  <a:pt x="5575300" y="7772400"/>
                </a:lnTo>
                <a:cubicBezTo>
                  <a:pt x="5816600" y="7835900"/>
                  <a:pt x="6019800" y="7950200"/>
                  <a:pt x="6019800" y="8026400"/>
                </a:cubicBezTo>
                <a:cubicBezTo>
                  <a:pt x="6019800" y="8115300"/>
                  <a:pt x="6235700" y="8204200"/>
                  <a:pt x="6502400" y="8255000"/>
                </a:cubicBezTo>
                <a:lnTo>
                  <a:pt x="6578600" y="8267700"/>
                </a:lnTo>
                <a:cubicBezTo>
                  <a:pt x="6845300" y="8305800"/>
                  <a:pt x="7112000" y="8331200"/>
                  <a:pt x="7188200" y="8331200"/>
                </a:cubicBezTo>
                <a:cubicBezTo>
                  <a:pt x="7251700" y="8331200"/>
                  <a:pt x="7493000" y="8369300"/>
                  <a:pt x="7721600" y="8407400"/>
                </a:cubicBezTo>
                <a:lnTo>
                  <a:pt x="7772400" y="8407400"/>
                </a:lnTo>
                <a:cubicBezTo>
                  <a:pt x="8001000" y="8445500"/>
                  <a:pt x="8293100" y="8521700"/>
                  <a:pt x="8432800" y="8572500"/>
                </a:cubicBezTo>
                <a:cubicBezTo>
                  <a:pt x="8559800" y="8623300"/>
                  <a:pt x="8839200" y="8674100"/>
                  <a:pt x="9055100" y="8699500"/>
                </a:cubicBezTo>
                <a:cubicBezTo>
                  <a:pt x="9525000" y="8737600"/>
                  <a:pt x="10185400" y="9258300"/>
                  <a:pt x="10185400" y="9588500"/>
                </a:cubicBezTo>
                <a:cubicBezTo>
                  <a:pt x="10185400" y="9779000"/>
                  <a:pt x="9829800" y="9944100"/>
                  <a:pt x="9423400" y="9944100"/>
                </a:cubicBezTo>
                <a:cubicBezTo>
                  <a:pt x="9321800" y="9944100"/>
                  <a:pt x="9029700" y="9893300"/>
                  <a:pt x="8788400" y="9842500"/>
                </a:cubicBezTo>
                <a:lnTo>
                  <a:pt x="6146800" y="9258300"/>
                </a:lnTo>
                <a:cubicBezTo>
                  <a:pt x="5905500" y="9207500"/>
                  <a:pt x="5702300" y="9080500"/>
                  <a:pt x="5702300" y="8991600"/>
                </a:cubicBezTo>
                <a:cubicBezTo>
                  <a:pt x="5702300" y="8890000"/>
                  <a:pt x="5499100" y="8813800"/>
                  <a:pt x="5245100" y="8813800"/>
                </a:cubicBezTo>
                <a:lnTo>
                  <a:pt x="5194300" y="8813800"/>
                </a:lnTo>
                <a:cubicBezTo>
                  <a:pt x="4940300" y="8813800"/>
                  <a:pt x="4533900" y="8763000"/>
                  <a:pt x="4292600" y="8699500"/>
                </a:cubicBezTo>
                <a:lnTo>
                  <a:pt x="2895600" y="8343900"/>
                </a:lnTo>
                <a:cubicBezTo>
                  <a:pt x="2362200" y="8204200"/>
                  <a:pt x="2260600" y="8255000"/>
                  <a:pt x="2374900" y="8636000"/>
                </a:cubicBezTo>
                <a:cubicBezTo>
                  <a:pt x="2400300" y="8712200"/>
                  <a:pt x="2578100" y="8864600"/>
                  <a:pt x="2768600" y="8991600"/>
                </a:cubicBezTo>
                <a:cubicBezTo>
                  <a:pt x="2971800" y="9118600"/>
                  <a:pt x="3136900" y="9410700"/>
                  <a:pt x="3136900" y="9652000"/>
                </a:cubicBezTo>
                <a:cubicBezTo>
                  <a:pt x="3136900" y="9906000"/>
                  <a:pt x="2921000" y="10096500"/>
                  <a:pt x="2679700" y="10096500"/>
                </a:cubicBezTo>
                <a:lnTo>
                  <a:pt x="2628900" y="10096500"/>
                </a:lnTo>
                <a:cubicBezTo>
                  <a:pt x="2374900" y="10096500"/>
                  <a:pt x="2146300" y="9982200"/>
                  <a:pt x="2108200" y="9842500"/>
                </a:cubicBezTo>
                <a:cubicBezTo>
                  <a:pt x="1981200" y="9283700"/>
                  <a:pt x="1905000" y="9182100"/>
                  <a:pt x="1549400" y="8953500"/>
                </a:cubicBezTo>
                <a:cubicBezTo>
                  <a:pt x="1346200" y="8826500"/>
                  <a:pt x="1104900" y="8521700"/>
                  <a:pt x="1016000" y="8280400"/>
                </a:cubicBezTo>
                <a:cubicBezTo>
                  <a:pt x="939800" y="8039100"/>
                  <a:pt x="723900" y="7759700"/>
                  <a:pt x="558800" y="7645400"/>
                </a:cubicBezTo>
                <a:cubicBezTo>
                  <a:pt x="381000" y="7543800"/>
                  <a:pt x="241300" y="7327900"/>
                  <a:pt x="241300" y="7175500"/>
                </a:cubicBezTo>
                <a:cubicBezTo>
                  <a:pt x="241300" y="6858000"/>
                  <a:pt x="482600" y="6565900"/>
                  <a:pt x="723900" y="6565900"/>
                </a:cubicBezTo>
                <a:cubicBezTo>
                  <a:pt x="812800" y="6565900"/>
                  <a:pt x="1079500" y="6616700"/>
                  <a:pt x="1333500" y="6680200"/>
                </a:cubicBezTo>
                <a:close/>
                <a:moveTo>
                  <a:pt x="3340100" y="100965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53" name="Rectangle 16653"/>
          <p:cNvSpPr/>
          <p:nvPr/>
        </p:nvSpPr>
        <p:spPr>
          <a:xfrm rot="0" flipH="0" flipV="0">
            <a:off x="25322781" y="1784449"/>
            <a:ext cx="76453" cy="441357"/>
          </a:xfrm>
          <a:prstGeom prst="rect">
            <a:avLst/>
          </a:prstGeom>
        </p:spPr>
      </p:sp>
      <p:sp>
        <p:nvSpPr>
          <p:cNvPr id="16654" name="Freeform 16654"/>
          <p:cNvSpPr/>
          <p:nvPr/>
        </p:nvSpPr>
        <p:spPr>
          <a:xfrm rot="0" flipH="0" flipV="0">
            <a:off x="25325785" y="2085733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41414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55" name="Rectangle 16655"/>
          <p:cNvSpPr/>
          <p:nvPr/>
        </p:nvSpPr>
        <p:spPr>
          <a:xfrm rot="0" flipH="0" flipV="0">
            <a:off x="25322781" y="1852902"/>
            <a:ext cx="76453" cy="441357"/>
          </a:xfrm>
          <a:prstGeom prst="rect">
            <a:avLst/>
          </a:prstGeom>
        </p:spPr>
      </p:sp>
      <p:sp>
        <p:nvSpPr>
          <p:cNvPr id="16656" name="Freeform 16656"/>
          <p:cNvSpPr/>
          <p:nvPr/>
        </p:nvSpPr>
        <p:spPr>
          <a:xfrm rot="0" flipH="0" flipV="0">
            <a:off x="25325785" y="2154186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57" name="Rectangle 16657"/>
          <p:cNvSpPr/>
          <p:nvPr/>
        </p:nvSpPr>
        <p:spPr>
          <a:xfrm rot="0" flipH="0" flipV="0">
            <a:off x="25322781" y="2009396"/>
            <a:ext cx="100609" cy="348980"/>
          </a:xfrm>
          <a:prstGeom prst="rect">
            <a:avLst/>
          </a:prstGeom>
        </p:spPr>
      </p:sp>
      <p:sp>
        <p:nvSpPr>
          <p:cNvPr id="16658" name="Freeform 16658"/>
          <p:cNvSpPr/>
          <p:nvPr/>
        </p:nvSpPr>
        <p:spPr>
          <a:xfrm rot="0" flipH="0" flipV="0">
            <a:off x="25325804" y="2233803"/>
            <a:ext cx="94564" cy="59372"/>
          </a:xfrm>
          <a:custGeom>
            <a:pathLst>
              <a:path w="5562600" h="3492500">
                <a:moveTo>
                  <a:pt x="3505200" y="3175000"/>
                </a:moveTo>
                <a:lnTo>
                  <a:pt x="444500" y="1460500"/>
                </a:lnTo>
                <a:cubicBezTo>
                  <a:pt x="203200" y="1320800"/>
                  <a:pt x="0" y="1104900"/>
                  <a:pt x="0" y="977900"/>
                </a:cubicBezTo>
                <a:cubicBezTo>
                  <a:pt x="0" y="838200"/>
                  <a:pt x="127000" y="736600"/>
                  <a:pt x="266700" y="736600"/>
                </a:cubicBezTo>
                <a:cubicBezTo>
                  <a:pt x="419100" y="736600"/>
                  <a:pt x="622300" y="774700"/>
                  <a:pt x="723900" y="812800"/>
                </a:cubicBezTo>
                <a:cubicBezTo>
                  <a:pt x="812800" y="850900"/>
                  <a:pt x="901700" y="939800"/>
                  <a:pt x="901700" y="990600"/>
                </a:cubicBezTo>
                <a:cubicBezTo>
                  <a:pt x="901700" y="1155700"/>
                  <a:pt x="3302000" y="2527300"/>
                  <a:pt x="3581400" y="2527300"/>
                </a:cubicBezTo>
                <a:cubicBezTo>
                  <a:pt x="3683000" y="2527300"/>
                  <a:pt x="3771900" y="2298700"/>
                  <a:pt x="3771900" y="2019300"/>
                </a:cubicBezTo>
                <a:lnTo>
                  <a:pt x="3771900" y="1879600"/>
                </a:lnTo>
                <a:cubicBezTo>
                  <a:pt x="3771900" y="1295400"/>
                  <a:pt x="3759200" y="1270000"/>
                  <a:pt x="3454400" y="1270000"/>
                </a:cubicBezTo>
                <a:cubicBezTo>
                  <a:pt x="3060700" y="1270000"/>
                  <a:pt x="2870200" y="1130300"/>
                  <a:pt x="2870200" y="838200"/>
                </a:cubicBezTo>
                <a:cubicBezTo>
                  <a:pt x="2870200" y="685800"/>
                  <a:pt x="2997200" y="558800"/>
                  <a:pt x="3136900" y="558800"/>
                </a:cubicBezTo>
                <a:cubicBezTo>
                  <a:pt x="3289300" y="558800"/>
                  <a:pt x="3403600" y="596900"/>
                  <a:pt x="3403600" y="647700"/>
                </a:cubicBezTo>
                <a:cubicBezTo>
                  <a:pt x="3403600" y="698500"/>
                  <a:pt x="3492500" y="736600"/>
                  <a:pt x="3581400" y="736600"/>
                </a:cubicBezTo>
                <a:cubicBezTo>
                  <a:pt x="3683000" y="736600"/>
                  <a:pt x="3771900" y="622300"/>
                  <a:pt x="3771900" y="469900"/>
                </a:cubicBezTo>
                <a:cubicBezTo>
                  <a:pt x="3771900" y="317500"/>
                  <a:pt x="3810000" y="165100"/>
                  <a:pt x="3860800" y="114300"/>
                </a:cubicBezTo>
                <a:cubicBezTo>
                  <a:pt x="3975100" y="0"/>
                  <a:pt x="4279900" y="0"/>
                  <a:pt x="4394200" y="114300"/>
                </a:cubicBezTo>
                <a:cubicBezTo>
                  <a:pt x="4445000" y="165100"/>
                  <a:pt x="4483100" y="355600"/>
                  <a:pt x="4483100" y="558800"/>
                </a:cubicBezTo>
                <a:cubicBezTo>
                  <a:pt x="4483100" y="914400"/>
                  <a:pt x="4699000" y="1092200"/>
                  <a:pt x="5143500" y="1092200"/>
                </a:cubicBezTo>
                <a:cubicBezTo>
                  <a:pt x="5422900" y="1092200"/>
                  <a:pt x="5562600" y="1206500"/>
                  <a:pt x="5562600" y="1460500"/>
                </a:cubicBezTo>
                <a:cubicBezTo>
                  <a:pt x="5562600" y="1549400"/>
                  <a:pt x="5511800" y="1651000"/>
                  <a:pt x="5448300" y="1676400"/>
                </a:cubicBezTo>
                <a:cubicBezTo>
                  <a:pt x="5321300" y="1727200"/>
                  <a:pt x="5143500" y="1739900"/>
                  <a:pt x="4749800" y="1701800"/>
                </a:cubicBezTo>
                <a:cubicBezTo>
                  <a:pt x="4610100" y="1689100"/>
                  <a:pt x="4483100" y="1905000"/>
                  <a:pt x="4483100" y="2184400"/>
                </a:cubicBezTo>
                <a:lnTo>
                  <a:pt x="4483100" y="2743200"/>
                </a:lnTo>
                <a:cubicBezTo>
                  <a:pt x="4483100" y="3022600"/>
                  <a:pt x="4445000" y="3289300"/>
                  <a:pt x="4394200" y="3340100"/>
                </a:cubicBezTo>
                <a:cubicBezTo>
                  <a:pt x="4241800" y="3492500"/>
                  <a:pt x="3962400" y="3441700"/>
                  <a:pt x="3505200" y="3175000"/>
                </a:cubicBezTo>
                <a:close/>
                <a:moveTo>
                  <a:pt x="76200" y="3429000"/>
                </a:moveTo>
              </a:path>
            </a:pathLst>
          </a:custGeom>
          <a:solidFill>
            <a:srgbClr val="131313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59" name="Rectangle 16659"/>
          <p:cNvSpPr/>
          <p:nvPr/>
        </p:nvSpPr>
        <p:spPr>
          <a:xfrm rot="0" flipH="0" flipV="0">
            <a:off x="25322781" y="2551021"/>
            <a:ext cx="76453" cy="441357"/>
          </a:xfrm>
          <a:prstGeom prst="rect">
            <a:avLst/>
          </a:prstGeom>
        </p:spPr>
      </p:sp>
      <p:sp>
        <p:nvSpPr>
          <p:cNvPr id="16660" name="Freeform 16660"/>
          <p:cNvSpPr/>
          <p:nvPr/>
        </p:nvSpPr>
        <p:spPr>
          <a:xfrm rot="0" flipH="0" flipV="0">
            <a:off x="25325785" y="2852304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61" name="Rectangle 16661"/>
          <p:cNvSpPr/>
          <p:nvPr/>
        </p:nvSpPr>
        <p:spPr>
          <a:xfrm rot="0" flipH="0" flipV="0">
            <a:off x="25322781" y="2619601"/>
            <a:ext cx="76453" cy="441357"/>
          </a:xfrm>
          <a:prstGeom prst="rect">
            <a:avLst/>
          </a:prstGeom>
        </p:spPr>
      </p:sp>
      <p:sp>
        <p:nvSpPr>
          <p:cNvPr id="16662" name="Freeform 16662"/>
          <p:cNvSpPr/>
          <p:nvPr/>
        </p:nvSpPr>
        <p:spPr>
          <a:xfrm rot="0" flipH="0" flipV="0">
            <a:off x="25325785" y="2920885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71B1B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63" name="Rectangle 16663"/>
          <p:cNvSpPr/>
          <p:nvPr/>
        </p:nvSpPr>
        <p:spPr>
          <a:xfrm rot="0" flipH="0" flipV="0">
            <a:off x="25322781" y="2774444"/>
            <a:ext cx="100609" cy="348980"/>
          </a:xfrm>
          <a:prstGeom prst="rect">
            <a:avLst/>
          </a:prstGeom>
        </p:spPr>
      </p:sp>
      <p:sp>
        <p:nvSpPr>
          <p:cNvPr id="16664" name="Freeform 16664"/>
          <p:cNvSpPr/>
          <p:nvPr/>
        </p:nvSpPr>
        <p:spPr>
          <a:xfrm rot="0" flipH="0" flipV="0">
            <a:off x="25325804" y="2998851"/>
            <a:ext cx="94564" cy="59372"/>
          </a:xfrm>
          <a:custGeom>
            <a:pathLst>
              <a:path w="5562600" h="3492500">
                <a:moveTo>
                  <a:pt x="3505200" y="3175000"/>
                </a:moveTo>
                <a:lnTo>
                  <a:pt x="444500" y="1460500"/>
                </a:lnTo>
                <a:cubicBezTo>
                  <a:pt x="203200" y="1320800"/>
                  <a:pt x="0" y="1104900"/>
                  <a:pt x="0" y="977900"/>
                </a:cubicBezTo>
                <a:cubicBezTo>
                  <a:pt x="0" y="838200"/>
                  <a:pt x="127000" y="736600"/>
                  <a:pt x="266700" y="736600"/>
                </a:cubicBezTo>
                <a:cubicBezTo>
                  <a:pt x="419100" y="736600"/>
                  <a:pt x="622300" y="774700"/>
                  <a:pt x="723900" y="812800"/>
                </a:cubicBezTo>
                <a:cubicBezTo>
                  <a:pt x="812800" y="850900"/>
                  <a:pt x="901700" y="939800"/>
                  <a:pt x="901700" y="990600"/>
                </a:cubicBezTo>
                <a:cubicBezTo>
                  <a:pt x="901700" y="1155700"/>
                  <a:pt x="3302000" y="2527300"/>
                  <a:pt x="3581400" y="2527300"/>
                </a:cubicBezTo>
                <a:cubicBezTo>
                  <a:pt x="3683000" y="2527300"/>
                  <a:pt x="3771900" y="2298700"/>
                  <a:pt x="3771900" y="2019300"/>
                </a:cubicBezTo>
                <a:lnTo>
                  <a:pt x="3771900" y="1879600"/>
                </a:lnTo>
                <a:cubicBezTo>
                  <a:pt x="3771900" y="1295400"/>
                  <a:pt x="3759200" y="1270000"/>
                  <a:pt x="3454400" y="1270000"/>
                </a:cubicBezTo>
                <a:cubicBezTo>
                  <a:pt x="3060700" y="1270000"/>
                  <a:pt x="2870200" y="1130300"/>
                  <a:pt x="2870200" y="838200"/>
                </a:cubicBezTo>
                <a:cubicBezTo>
                  <a:pt x="2870200" y="685800"/>
                  <a:pt x="2997200" y="558800"/>
                  <a:pt x="3136900" y="558800"/>
                </a:cubicBezTo>
                <a:cubicBezTo>
                  <a:pt x="3289300" y="558800"/>
                  <a:pt x="3403600" y="596900"/>
                  <a:pt x="3403600" y="647700"/>
                </a:cubicBezTo>
                <a:cubicBezTo>
                  <a:pt x="3403600" y="698500"/>
                  <a:pt x="3492500" y="736600"/>
                  <a:pt x="3581400" y="736600"/>
                </a:cubicBezTo>
                <a:cubicBezTo>
                  <a:pt x="3683000" y="736600"/>
                  <a:pt x="3771900" y="622300"/>
                  <a:pt x="3771900" y="469900"/>
                </a:cubicBezTo>
                <a:cubicBezTo>
                  <a:pt x="3771900" y="317500"/>
                  <a:pt x="3810000" y="165100"/>
                  <a:pt x="3860800" y="114300"/>
                </a:cubicBezTo>
                <a:cubicBezTo>
                  <a:pt x="3975100" y="0"/>
                  <a:pt x="4279900" y="0"/>
                  <a:pt x="4394200" y="114300"/>
                </a:cubicBezTo>
                <a:cubicBezTo>
                  <a:pt x="4445000" y="165100"/>
                  <a:pt x="4483100" y="355600"/>
                  <a:pt x="4483100" y="558800"/>
                </a:cubicBezTo>
                <a:cubicBezTo>
                  <a:pt x="4483100" y="914400"/>
                  <a:pt x="4699000" y="1092200"/>
                  <a:pt x="5143500" y="1092200"/>
                </a:cubicBezTo>
                <a:cubicBezTo>
                  <a:pt x="5422900" y="1092200"/>
                  <a:pt x="5562600" y="1206500"/>
                  <a:pt x="5562600" y="1460500"/>
                </a:cubicBezTo>
                <a:cubicBezTo>
                  <a:pt x="5562600" y="1549400"/>
                  <a:pt x="5511800" y="1651000"/>
                  <a:pt x="5448300" y="1676400"/>
                </a:cubicBezTo>
                <a:cubicBezTo>
                  <a:pt x="5321300" y="1727200"/>
                  <a:pt x="5143500" y="1739900"/>
                  <a:pt x="4749800" y="1701800"/>
                </a:cubicBezTo>
                <a:cubicBezTo>
                  <a:pt x="4610100" y="1689100"/>
                  <a:pt x="4483100" y="1905000"/>
                  <a:pt x="4483100" y="2184400"/>
                </a:cubicBezTo>
                <a:lnTo>
                  <a:pt x="4483100" y="2743200"/>
                </a:lnTo>
                <a:cubicBezTo>
                  <a:pt x="4483100" y="3022600"/>
                  <a:pt x="4445000" y="3289300"/>
                  <a:pt x="4394200" y="3340100"/>
                </a:cubicBezTo>
                <a:cubicBezTo>
                  <a:pt x="4241800" y="3492500"/>
                  <a:pt x="3962400" y="3441700"/>
                  <a:pt x="3505200" y="3175000"/>
                </a:cubicBezTo>
                <a:close/>
                <a:moveTo>
                  <a:pt x="76200" y="3429000"/>
                </a:moveTo>
              </a:path>
            </a:pathLst>
          </a:custGeom>
          <a:solidFill>
            <a:srgbClr val="131313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65" name="Rectangle 16665"/>
          <p:cNvSpPr/>
          <p:nvPr/>
        </p:nvSpPr>
        <p:spPr>
          <a:xfrm rot="0" flipH="0" flipV="0">
            <a:off x="23695276" y="2935069"/>
            <a:ext cx="2150173" cy="471817"/>
          </a:xfrm>
          <a:prstGeom prst="rect">
            <a:avLst/>
          </a:prstGeom>
        </p:spPr>
      </p:sp>
      <p:sp>
        <p:nvSpPr>
          <p:cNvPr id="16666" name="Freeform 16666"/>
          <p:cNvSpPr/>
          <p:nvPr/>
        </p:nvSpPr>
        <p:spPr>
          <a:xfrm rot="0" flipH="0" flipV="0">
            <a:off x="23697866" y="3325277"/>
            <a:ext cx="61315" cy="15328"/>
          </a:xfrm>
          <a:custGeom>
            <a:pathLst>
              <a:path w="3606800" h="901700">
                <a:moveTo>
                  <a:pt x="3378200" y="901700"/>
                </a:moveTo>
                <a:lnTo>
                  <a:pt x="381000" y="901700"/>
                </a:lnTo>
                <a:cubicBezTo>
                  <a:pt x="292100" y="901700"/>
                  <a:pt x="165100" y="863600"/>
                  <a:pt x="114300" y="812800"/>
                </a:cubicBezTo>
                <a:cubicBezTo>
                  <a:pt x="25400" y="723900"/>
                  <a:pt x="0" y="457200"/>
                  <a:pt x="50800" y="279400"/>
                </a:cubicBezTo>
                <a:cubicBezTo>
                  <a:pt x="63500" y="228600"/>
                  <a:pt x="152400" y="190500"/>
                  <a:pt x="228600" y="190500"/>
                </a:cubicBezTo>
                <a:cubicBezTo>
                  <a:pt x="317500" y="190500"/>
                  <a:pt x="381000" y="139700"/>
                  <a:pt x="381000" y="101600"/>
                </a:cubicBezTo>
                <a:cubicBezTo>
                  <a:pt x="381000" y="50800"/>
                  <a:pt x="469900" y="0"/>
                  <a:pt x="558800" y="0"/>
                </a:cubicBezTo>
                <a:lnTo>
                  <a:pt x="3073400" y="0"/>
                </a:lnTo>
                <a:cubicBezTo>
                  <a:pt x="3175000" y="0"/>
                  <a:pt x="3251200" y="50800"/>
                  <a:pt x="3251200" y="101600"/>
                </a:cubicBezTo>
                <a:cubicBezTo>
                  <a:pt x="3251200" y="139700"/>
                  <a:pt x="3340100" y="190500"/>
                  <a:pt x="3429000" y="190500"/>
                </a:cubicBezTo>
                <a:cubicBezTo>
                  <a:pt x="3530600" y="190500"/>
                  <a:pt x="3606800" y="266700"/>
                  <a:pt x="3606800" y="368300"/>
                </a:cubicBezTo>
                <a:lnTo>
                  <a:pt x="3606800" y="546100"/>
                </a:lnTo>
                <a:cubicBezTo>
                  <a:pt x="3606800" y="647700"/>
                  <a:pt x="3606800" y="762000"/>
                  <a:pt x="3581400" y="812800"/>
                </a:cubicBezTo>
                <a:cubicBezTo>
                  <a:pt x="3568700" y="863600"/>
                  <a:pt x="3479800" y="901700"/>
                  <a:pt x="3378200" y="901700"/>
                </a:cubicBezTo>
                <a:close/>
                <a:moveTo>
                  <a:pt x="-152400" y="901700"/>
                </a:moveTo>
              </a:path>
            </a:pathLst>
          </a:custGeom>
          <a:solidFill>
            <a:srgbClr val="080C0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67" name="Freeform 16667"/>
          <p:cNvSpPr/>
          <p:nvPr/>
        </p:nvSpPr>
        <p:spPr>
          <a:xfrm rot="0" flipH="0" flipV="0">
            <a:off x="25703737" y="3236352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68" name="Rectangle 16668"/>
          <p:cNvSpPr/>
          <p:nvPr/>
        </p:nvSpPr>
        <p:spPr>
          <a:xfrm rot="0" flipH="0" flipV="0">
            <a:off x="25700733" y="3003648"/>
            <a:ext cx="144716" cy="441357"/>
          </a:xfrm>
          <a:prstGeom prst="rect">
            <a:avLst/>
          </a:prstGeom>
        </p:spPr>
      </p:sp>
      <p:sp>
        <p:nvSpPr>
          <p:cNvPr id="16669" name="Freeform 16669"/>
          <p:cNvSpPr/>
          <p:nvPr/>
        </p:nvSpPr>
        <p:spPr>
          <a:xfrm rot="0" flipH="0" flipV="0">
            <a:off x="25703737" y="3304931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31313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70" name="Rectangle 16670"/>
          <p:cNvSpPr/>
          <p:nvPr/>
        </p:nvSpPr>
        <p:spPr>
          <a:xfrm rot="0" flipH="0" flipV="0">
            <a:off x="25700733" y="3176632"/>
            <a:ext cx="133800" cy="274358"/>
          </a:xfrm>
          <a:prstGeom prst="rect">
            <a:avLst/>
          </a:prstGeom>
        </p:spPr>
      </p:sp>
      <p:sp>
        <p:nvSpPr>
          <p:cNvPr id="16671" name="Freeform 16671"/>
          <p:cNvSpPr/>
          <p:nvPr/>
        </p:nvSpPr>
        <p:spPr>
          <a:xfrm rot="0" flipH="0" flipV="0">
            <a:off x="25703749" y="3371120"/>
            <a:ext cx="97605" cy="60928"/>
          </a:xfrm>
          <a:custGeom>
            <a:pathLst>
              <a:path w="10274300" h="6413500">
                <a:moveTo>
                  <a:pt x="8394700" y="6413500"/>
                </a:moveTo>
                <a:lnTo>
                  <a:pt x="7658100" y="6413500"/>
                </a:lnTo>
                <a:cubicBezTo>
                  <a:pt x="7150100" y="6413500"/>
                  <a:pt x="6540500" y="6350000"/>
                  <a:pt x="6299200" y="6261100"/>
                </a:cubicBezTo>
                <a:cubicBezTo>
                  <a:pt x="6057900" y="6184900"/>
                  <a:pt x="5689600" y="6070600"/>
                  <a:pt x="5499100" y="6007100"/>
                </a:cubicBezTo>
                <a:cubicBezTo>
                  <a:pt x="5295900" y="5943600"/>
                  <a:pt x="5130800" y="5727700"/>
                  <a:pt x="5130800" y="5511800"/>
                </a:cubicBezTo>
                <a:cubicBezTo>
                  <a:pt x="5130800" y="5308600"/>
                  <a:pt x="4914900" y="5054600"/>
                  <a:pt x="4660900" y="4965700"/>
                </a:cubicBezTo>
                <a:cubicBezTo>
                  <a:pt x="4394200" y="4864100"/>
                  <a:pt x="4178300" y="4864100"/>
                  <a:pt x="4178300" y="4965700"/>
                </a:cubicBezTo>
                <a:cubicBezTo>
                  <a:pt x="4178300" y="5054600"/>
                  <a:pt x="3759200" y="5130800"/>
                  <a:pt x="3263900" y="5130800"/>
                </a:cubicBezTo>
                <a:lnTo>
                  <a:pt x="3162300" y="5130800"/>
                </a:lnTo>
                <a:cubicBezTo>
                  <a:pt x="1143000" y="5130800"/>
                  <a:pt x="0" y="4013200"/>
                  <a:pt x="0" y="2044700"/>
                </a:cubicBezTo>
                <a:cubicBezTo>
                  <a:pt x="0" y="698500"/>
                  <a:pt x="647700" y="0"/>
                  <a:pt x="1879600" y="0"/>
                </a:cubicBezTo>
                <a:lnTo>
                  <a:pt x="2298700" y="0"/>
                </a:lnTo>
                <a:cubicBezTo>
                  <a:pt x="3454400" y="0"/>
                  <a:pt x="4495800" y="431800"/>
                  <a:pt x="4495800" y="914400"/>
                </a:cubicBezTo>
                <a:cubicBezTo>
                  <a:pt x="4495800" y="1117600"/>
                  <a:pt x="4711700" y="1282700"/>
                  <a:pt x="4978400" y="1282700"/>
                </a:cubicBezTo>
                <a:cubicBezTo>
                  <a:pt x="5245100" y="1282700"/>
                  <a:pt x="5461000" y="1206500"/>
                  <a:pt x="5461000" y="1117600"/>
                </a:cubicBezTo>
                <a:cubicBezTo>
                  <a:pt x="5461000" y="1028700"/>
                  <a:pt x="5740400" y="965200"/>
                  <a:pt x="6096000" y="965200"/>
                </a:cubicBezTo>
                <a:cubicBezTo>
                  <a:pt x="8039100" y="965200"/>
                  <a:pt x="9334500" y="1625600"/>
                  <a:pt x="9944100" y="2921000"/>
                </a:cubicBezTo>
                <a:cubicBezTo>
                  <a:pt x="10121900" y="3302000"/>
                  <a:pt x="10274300" y="3949700"/>
                  <a:pt x="10274300" y="4368800"/>
                </a:cubicBezTo>
                <a:cubicBezTo>
                  <a:pt x="10274300" y="5778500"/>
                  <a:pt x="9690100" y="6413500"/>
                  <a:pt x="8394700" y="6413500"/>
                </a:cubicBezTo>
                <a:close/>
                <a:moveTo>
                  <a:pt x="-317500" y="6413500"/>
                </a:moveTo>
                <a:moveTo>
                  <a:pt x="4178300" y="3390900"/>
                </a:moveTo>
                <a:lnTo>
                  <a:pt x="4178300" y="2374900"/>
                </a:lnTo>
                <a:cubicBezTo>
                  <a:pt x="4178300" y="1854200"/>
                  <a:pt x="3670300" y="1282700"/>
                  <a:pt x="3213100" y="1282700"/>
                </a:cubicBezTo>
                <a:cubicBezTo>
                  <a:pt x="3035300" y="1282700"/>
                  <a:pt x="2895600" y="1206500"/>
                  <a:pt x="2895600" y="1117600"/>
                </a:cubicBezTo>
                <a:cubicBezTo>
                  <a:pt x="2895600" y="1028700"/>
                  <a:pt x="2679700" y="965200"/>
                  <a:pt x="2438400" y="965200"/>
                </a:cubicBezTo>
                <a:lnTo>
                  <a:pt x="2057400" y="965200"/>
                </a:lnTo>
                <a:cubicBezTo>
                  <a:pt x="1485900" y="965200"/>
                  <a:pt x="1282700" y="1155700"/>
                  <a:pt x="1282700" y="1739900"/>
                </a:cubicBezTo>
                <a:lnTo>
                  <a:pt x="1282700" y="2743200"/>
                </a:lnTo>
                <a:cubicBezTo>
                  <a:pt x="1282700" y="3276600"/>
                  <a:pt x="1790700" y="3848100"/>
                  <a:pt x="2247900" y="3848100"/>
                </a:cubicBezTo>
                <a:cubicBezTo>
                  <a:pt x="2425700" y="3848100"/>
                  <a:pt x="2565400" y="3924300"/>
                  <a:pt x="2565400" y="4013200"/>
                </a:cubicBezTo>
                <a:cubicBezTo>
                  <a:pt x="2565400" y="4089400"/>
                  <a:pt x="2781300" y="4165600"/>
                  <a:pt x="3022600" y="4165600"/>
                </a:cubicBezTo>
                <a:lnTo>
                  <a:pt x="3073400" y="4165600"/>
                </a:lnTo>
                <a:cubicBezTo>
                  <a:pt x="3327400" y="4165600"/>
                  <a:pt x="3530600" y="4089400"/>
                  <a:pt x="3530600" y="4013200"/>
                </a:cubicBezTo>
                <a:cubicBezTo>
                  <a:pt x="3530600" y="3924300"/>
                  <a:pt x="3683000" y="3848100"/>
                  <a:pt x="3848100" y="3848100"/>
                </a:cubicBezTo>
                <a:cubicBezTo>
                  <a:pt x="4025900" y="3848100"/>
                  <a:pt x="4178300" y="3644900"/>
                  <a:pt x="4178300" y="3390900"/>
                </a:cubicBezTo>
                <a:close/>
                <a:moveTo>
                  <a:pt x="2705100" y="6413500"/>
                </a:moveTo>
                <a:moveTo>
                  <a:pt x="8991600" y="4673600"/>
                </a:moveTo>
                <a:lnTo>
                  <a:pt x="8991600" y="3657600"/>
                </a:lnTo>
                <a:cubicBezTo>
                  <a:pt x="8991600" y="3136900"/>
                  <a:pt x="8483600" y="2565400"/>
                  <a:pt x="8026400" y="2565400"/>
                </a:cubicBezTo>
                <a:cubicBezTo>
                  <a:pt x="7848600" y="2565400"/>
                  <a:pt x="7708900" y="2489200"/>
                  <a:pt x="7708900" y="2400300"/>
                </a:cubicBezTo>
                <a:cubicBezTo>
                  <a:pt x="7708900" y="2311400"/>
                  <a:pt x="7493000" y="2247900"/>
                  <a:pt x="7251700" y="2247900"/>
                </a:cubicBezTo>
                <a:lnTo>
                  <a:pt x="6870700" y="2247900"/>
                </a:lnTo>
                <a:cubicBezTo>
                  <a:pt x="6629400" y="2247900"/>
                  <a:pt x="6426200" y="2171700"/>
                  <a:pt x="6426200" y="2082800"/>
                </a:cubicBezTo>
                <a:cubicBezTo>
                  <a:pt x="6426200" y="1993900"/>
                  <a:pt x="6273800" y="1917700"/>
                  <a:pt x="6096000" y="1917700"/>
                </a:cubicBezTo>
                <a:cubicBezTo>
                  <a:pt x="5638800" y="1917700"/>
                  <a:pt x="5130800" y="2489200"/>
                  <a:pt x="5130800" y="3022600"/>
                </a:cubicBezTo>
                <a:lnTo>
                  <a:pt x="5130800" y="3390900"/>
                </a:lnTo>
                <a:cubicBezTo>
                  <a:pt x="5130800" y="3644900"/>
                  <a:pt x="5207000" y="3848100"/>
                  <a:pt x="5295900" y="3848100"/>
                </a:cubicBezTo>
                <a:cubicBezTo>
                  <a:pt x="5384800" y="3848100"/>
                  <a:pt x="5461000" y="3987800"/>
                  <a:pt x="5461000" y="4165600"/>
                </a:cubicBezTo>
                <a:cubicBezTo>
                  <a:pt x="5461000" y="4635500"/>
                  <a:pt x="6032500" y="5130800"/>
                  <a:pt x="6553200" y="5130800"/>
                </a:cubicBezTo>
                <a:lnTo>
                  <a:pt x="6921500" y="5130800"/>
                </a:lnTo>
                <a:cubicBezTo>
                  <a:pt x="7175500" y="5130800"/>
                  <a:pt x="7378700" y="5207000"/>
                  <a:pt x="7378700" y="5295900"/>
                </a:cubicBezTo>
                <a:cubicBezTo>
                  <a:pt x="7378700" y="5384800"/>
                  <a:pt x="7581900" y="5448300"/>
                  <a:pt x="7835900" y="5448300"/>
                </a:cubicBezTo>
                <a:lnTo>
                  <a:pt x="8204200" y="5448300"/>
                </a:lnTo>
                <a:cubicBezTo>
                  <a:pt x="8788400" y="5448300"/>
                  <a:pt x="8991600" y="5245100"/>
                  <a:pt x="8991600" y="4673600"/>
                </a:cubicBezTo>
                <a:close/>
                <a:moveTo>
                  <a:pt x="1422400" y="6413500"/>
                </a:moveTo>
              </a:path>
            </a:pathLst>
          </a:custGeom>
          <a:solidFill>
            <a:srgbClr val="16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72" name="Rectangle 16672"/>
          <p:cNvSpPr/>
          <p:nvPr/>
        </p:nvSpPr>
        <p:spPr>
          <a:xfrm rot="0" flipH="0" flipV="0">
            <a:off x="25322781" y="3309972"/>
            <a:ext cx="76453" cy="441357"/>
          </a:xfrm>
          <a:prstGeom prst="rect">
            <a:avLst/>
          </a:prstGeom>
        </p:spPr>
      </p:sp>
      <p:sp>
        <p:nvSpPr>
          <p:cNvPr id="16673" name="Freeform 16673"/>
          <p:cNvSpPr/>
          <p:nvPr/>
        </p:nvSpPr>
        <p:spPr>
          <a:xfrm rot="0" flipH="0" flipV="0">
            <a:off x="25325785" y="3611255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74" name="Rectangle 16674"/>
          <p:cNvSpPr/>
          <p:nvPr/>
        </p:nvSpPr>
        <p:spPr>
          <a:xfrm rot="0" flipH="0" flipV="0">
            <a:off x="25322781" y="3378425"/>
            <a:ext cx="76453" cy="441357"/>
          </a:xfrm>
          <a:prstGeom prst="rect">
            <a:avLst/>
          </a:prstGeom>
        </p:spPr>
      </p:sp>
      <p:sp>
        <p:nvSpPr>
          <p:cNvPr id="16675" name="Freeform 16675"/>
          <p:cNvSpPr/>
          <p:nvPr/>
        </p:nvSpPr>
        <p:spPr>
          <a:xfrm rot="0" flipH="0" flipV="0">
            <a:off x="25325785" y="3679708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76" name="Rectangle 16676"/>
          <p:cNvSpPr/>
          <p:nvPr/>
        </p:nvSpPr>
        <p:spPr>
          <a:xfrm rot="0" flipH="0" flipV="0">
            <a:off x="25322781" y="3533396"/>
            <a:ext cx="100609" cy="348980"/>
          </a:xfrm>
          <a:prstGeom prst="rect">
            <a:avLst/>
          </a:prstGeom>
        </p:spPr>
      </p:sp>
      <p:sp>
        <p:nvSpPr>
          <p:cNvPr id="16677" name="Freeform 16677"/>
          <p:cNvSpPr/>
          <p:nvPr/>
        </p:nvSpPr>
        <p:spPr>
          <a:xfrm rot="0" flipH="0" flipV="0">
            <a:off x="25325804" y="3757803"/>
            <a:ext cx="94564" cy="59372"/>
          </a:xfrm>
          <a:custGeom>
            <a:pathLst>
              <a:path w="5562600" h="3492500">
                <a:moveTo>
                  <a:pt x="3505200" y="3175000"/>
                </a:moveTo>
                <a:lnTo>
                  <a:pt x="444500" y="1460500"/>
                </a:lnTo>
                <a:cubicBezTo>
                  <a:pt x="203200" y="1320800"/>
                  <a:pt x="0" y="1104900"/>
                  <a:pt x="0" y="977900"/>
                </a:cubicBezTo>
                <a:cubicBezTo>
                  <a:pt x="0" y="838200"/>
                  <a:pt x="127000" y="736600"/>
                  <a:pt x="266700" y="736600"/>
                </a:cubicBezTo>
                <a:cubicBezTo>
                  <a:pt x="419100" y="736600"/>
                  <a:pt x="622300" y="774700"/>
                  <a:pt x="723900" y="812800"/>
                </a:cubicBezTo>
                <a:cubicBezTo>
                  <a:pt x="812800" y="850900"/>
                  <a:pt x="901700" y="939800"/>
                  <a:pt x="901700" y="990600"/>
                </a:cubicBezTo>
                <a:cubicBezTo>
                  <a:pt x="901700" y="1155700"/>
                  <a:pt x="3302000" y="2527300"/>
                  <a:pt x="3581400" y="2527300"/>
                </a:cubicBezTo>
                <a:cubicBezTo>
                  <a:pt x="3683000" y="2527300"/>
                  <a:pt x="3771900" y="2298700"/>
                  <a:pt x="3771900" y="2019300"/>
                </a:cubicBezTo>
                <a:lnTo>
                  <a:pt x="3771900" y="1879600"/>
                </a:lnTo>
                <a:cubicBezTo>
                  <a:pt x="3771900" y="1295400"/>
                  <a:pt x="3759200" y="1270000"/>
                  <a:pt x="3454400" y="1270000"/>
                </a:cubicBezTo>
                <a:cubicBezTo>
                  <a:pt x="3060700" y="1270000"/>
                  <a:pt x="2870200" y="1130300"/>
                  <a:pt x="2870200" y="838200"/>
                </a:cubicBezTo>
                <a:cubicBezTo>
                  <a:pt x="2870200" y="685800"/>
                  <a:pt x="2997200" y="558800"/>
                  <a:pt x="3136900" y="558800"/>
                </a:cubicBezTo>
                <a:cubicBezTo>
                  <a:pt x="3289300" y="558800"/>
                  <a:pt x="3403600" y="596900"/>
                  <a:pt x="3403600" y="647700"/>
                </a:cubicBezTo>
                <a:cubicBezTo>
                  <a:pt x="3403600" y="698500"/>
                  <a:pt x="3492500" y="736600"/>
                  <a:pt x="3581400" y="736600"/>
                </a:cubicBezTo>
                <a:cubicBezTo>
                  <a:pt x="3683000" y="736600"/>
                  <a:pt x="3771900" y="622300"/>
                  <a:pt x="3771900" y="469900"/>
                </a:cubicBezTo>
                <a:cubicBezTo>
                  <a:pt x="3771900" y="317500"/>
                  <a:pt x="3810000" y="165100"/>
                  <a:pt x="3860800" y="114300"/>
                </a:cubicBezTo>
                <a:cubicBezTo>
                  <a:pt x="3975100" y="0"/>
                  <a:pt x="4279900" y="0"/>
                  <a:pt x="4394200" y="114300"/>
                </a:cubicBezTo>
                <a:cubicBezTo>
                  <a:pt x="4445000" y="165100"/>
                  <a:pt x="4483100" y="355600"/>
                  <a:pt x="4483100" y="558800"/>
                </a:cubicBezTo>
                <a:cubicBezTo>
                  <a:pt x="4483100" y="914400"/>
                  <a:pt x="4699000" y="1092200"/>
                  <a:pt x="5143500" y="1092200"/>
                </a:cubicBezTo>
                <a:cubicBezTo>
                  <a:pt x="5422900" y="1092200"/>
                  <a:pt x="5562600" y="1206500"/>
                  <a:pt x="5562600" y="1460500"/>
                </a:cubicBezTo>
                <a:cubicBezTo>
                  <a:pt x="5562600" y="1549400"/>
                  <a:pt x="5511800" y="1651000"/>
                  <a:pt x="5448300" y="1676400"/>
                </a:cubicBezTo>
                <a:cubicBezTo>
                  <a:pt x="5321300" y="1727200"/>
                  <a:pt x="5143500" y="1739900"/>
                  <a:pt x="4749800" y="1701800"/>
                </a:cubicBezTo>
                <a:cubicBezTo>
                  <a:pt x="4610100" y="1689100"/>
                  <a:pt x="4483100" y="1905000"/>
                  <a:pt x="4483100" y="2184400"/>
                </a:cubicBezTo>
                <a:lnTo>
                  <a:pt x="4483100" y="2743200"/>
                </a:lnTo>
                <a:cubicBezTo>
                  <a:pt x="4483100" y="3022600"/>
                  <a:pt x="4445000" y="3289300"/>
                  <a:pt x="4394200" y="3340100"/>
                </a:cubicBezTo>
                <a:cubicBezTo>
                  <a:pt x="4241800" y="3492500"/>
                  <a:pt x="3962400" y="3441700"/>
                  <a:pt x="3505200" y="3175000"/>
                </a:cubicBezTo>
                <a:close/>
                <a:moveTo>
                  <a:pt x="76200" y="3429000"/>
                </a:moveTo>
              </a:path>
            </a:pathLst>
          </a:custGeom>
          <a:solidFill>
            <a:srgbClr val="191A1A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78" name="Rectangle 16678"/>
          <p:cNvSpPr/>
          <p:nvPr/>
        </p:nvSpPr>
        <p:spPr>
          <a:xfrm rot="0" flipH="0" flipV="0">
            <a:off x="25322781" y="4068924"/>
            <a:ext cx="76453" cy="441357"/>
          </a:xfrm>
          <a:prstGeom prst="rect">
            <a:avLst/>
          </a:prstGeom>
        </p:spPr>
      </p:sp>
      <p:sp>
        <p:nvSpPr>
          <p:cNvPr id="16679" name="Freeform 16679"/>
          <p:cNvSpPr/>
          <p:nvPr/>
        </p:nvSpPr>
        <p:spPr>
          <a:xfrm rot="0" flipH="0" flipV="0">
            <a:off x="25325785" y="4370207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80" name="Rectangle 16680"/>
          <p:cNvSpPr/>
          <p:nvPr/>
        </p:nvSpPr>
        <p:spPr>
          <a:xfrm rot="0" flipH="0" flipV="0">
            <a:off x="25322781" y="4137377"/>
            <a:ext cx="76453" cy="441357"/>
          </a:xfrm>
          <a:prstGeom prst="rect">
            <a:avLst/>
          </a:prstGeom>
        </p:spPr>
      </p:sp>
      <p:sp>
        <p:nvSpPr>
          <p:cNvPr id="16681" name="Freeform 16681"/>
          <p:cNvSpPr/>
          <p:nvPr/>
        </p:nvSpPr>
        <p:spPr>
          <a:xfrm rot="0" flipH="0" flipV="0">
            <a:off x="25325785" y="4438660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82" name="Rectangle 16682"/>
          <p:cNvSpPr/>
          <p:nvPr/>
        </p:nvSpPr>
        <p:spPr>
          <a:xfrm rot="0" flipH="0" flipV="0">
            <a:off x="25322781" y="4292348"/>
            <a:ext cx="100609" cy="348980"/>
          </a:xfrm>
          <a:prstGeom prst="rect">
            <a:avLst/>
          </a:prstGeom>
        </p:spPr>
      </p:sp>
      <p:sp>
        <p:nvSpPr>
          <p:cNvPr id="16683" name="Freeform 16683"/>
          <p:cNvSpPr/>
          <p:nvPr/>
        </p:nvSpPr>
        <p:spPr>
          <a:xfrm rot="0" flipH="0" flipV="0">
            <a:off x="25325804" y="4516755"/>
            <a:ext cx="94564" cy="59372"/>
          </a:xfrm>
          <a:custGeom>
            <a:pathLst>
              <a:path w="5562600" h="3492500">
                <a:moveTo>
                  <a:pt x="3505200" y="3175000"/>
                </a:moveTo>
                <a:lnTo>
                  <a:pt x="444500" y="1460500"/>
                </a:lnTo>
                <a:cubicBezTo>
                  <a:pt x="203200" y="1320800"/>
                  <a:pt x="0" y="1104900"/>
                  <a:pt x="0" y="977900"/>
                </a:cubicBezTo>
                <a:cubicBezTo>
                  <a:pt x="0" y="838200"/>
                  <a:pt x="127000" y="736600"/>
                  <a:pt x="266700" y="736600"/>
                </a:cubicBezTo>
                <a:cubicBezTo>
                  <a:pt x="419100" y="736600"/>
                  <a:pt x="622300" y="774700"/>
                  <a:pt x="723900" y="812800"/>
                </a:cubicBezTo>
                <a:cubicBezTo>
                  <a:pt x="812800" y="850900"/>
                  <a:pt x="901700" y="939800"/>
                  <a:pt x="901700" y="990600"/>
                </a:cubicBezTo>
                <a:cubicBezTo>
                  <a:pt x="901700" y="1155700"/>
                  <a:pt x="3302000" y="2527300"/>
                  <a:pt x="3581400" y="2527300"/>
                </a:cubicBezTo>
                <a:cubicBezTo>
                  <a:pt x="3683000" y="2527300"/>
                  <a:pt x="3771900" y="2298700"/>
                  <a:pt x="3771900" y="2019300"/>
                </a:cubicBezTo>
                <a:lnTo>
                  <a:pt x="3771900" y="1879600"/>
                </a:lnTo>
                <a:cubicBezTo>
                  <a:pt x="3771900" y="1295400"/>
                  <a:pt x="3759200" y="1270000"/>
                  <a:pt x="3454400" y="1270000"/>
                </a:cubicBezTo>
                <a:cubicBezTo>
                  <a:pt x="3060700" y="1270000"/>
                  <a:pt x="2870200" y="1130300"/>
                  <a:pt x="2870200" y="838200"/>
                </a:cubicBezTo>
                <a:cubicBezTo>
                  <a:pt x="2870200" y="685800"/>
                  <a:pt x="2997200" y="558800"/>
                  <a:pt x="3136900" y="558800"/>
                </a:cubicBezTo>
                <a:cubicBezTo>
                  <a:pt x="3289300" y="558800"/>
                  <a:pt x="3403600" y="596900"/>
                  <a:pt x="3403600" y="647700"/>
                </a:cubicBezTo>
                <a:cubicBezTo>
                  <a:pt x="3403600" y="698500"/>
                  <a:pt x="3492500" y="736600"/>
                  <a:pt x="3581400" y="736600"/>
                </a:cubicBezTo>
                <a:cubicBezTo>
                  <a:pt x="3683000" y="736600"/>
                  <a:pt x="3771900" y="622300"/>
                  <a:pt x="3771900" y="469900"/>
                </a:cubicBezTo>
                <a:cubicBezTo>
                  <a:pt x="3771900" y="317500"/>
                  <a:pt x="3810000" y="165100"/>
                  <a:pt x="3860800" y="114300"/>
                </a:cubicBezTo>
                <a:cubicBezTo>
                  <a:pt x="3975100" y="0"/>
                  <a:pt x="4279900" y="0"/>
                  <a:pt x="4394200" y="114300"/>
                </a:cubicBezTo>
                <a:cubicBezTo>
                  <a:pt x="4445000" y="165100"/>
                  <a:pt x="4483100" y="355600"/>
                  <a:pt x="4483100" y="558800"/>
                </a:cubicBezTo>
                <a:cubicBezTo>
                  <a:pt x="4483100" y="914400"/>
                  <a:pt x="4699000" y="1092200"/>
                  <a:pt x="5143500" y="1092200"/>
                </a:cubicBezTo>
                <a:cubicBezTo>
                  <a:pt x="5422900" y="1092200"/>
                  <a:pt x="5562600" y="1206500"/>
                  <a:pt x="5562600" y="1460500"/>
                </a:cubicBezTo>
                <a:cubicBezTo>
                  <a:pt x="5562600" y="1549400"/>
                  <a:pt x="5511800" y="1651000"/>
                  <a:pt x="5448300" y="1676400"/>
                </a:cubicBezTo>
                <a:cubicBezTo>
                  <a:pt x="5321300" y="1727200"/>
                  <a:pt x="5143500" y="1739900"/>
                  <a:pt x="4749800" y="1701800"/>
                </a:cubicBezTo>
                <a:cubicBezTo>
                  <a:pt x="4610100" y="1689100"/>
                  <a:pt x="4483100" y="1905000"/>
                  <a:pt x="4483100" y="2184400"/>
                </a:cubicBezTo>
                <a:lnTo>
                  <a:pt x="4483100" y="2743200"/>
                </a:lnTo>
                <a:cubicBezTo>
                  <a:pt x="4483100" y="3022600"/>
                  <a:pt x="4445000" y="3289300"/>
                  <a:pt x="4394200" y="3340100"/>
                </a:cubicBezTo>
                <a:cubicBezTo>
                  <a:pt x="4241800" y="3492500"/>
                  <a:pt x="3962400" y="3441700"/>
                  <a:pt x="3505200" y="3175000"/>
                </a:cubicBezTo>
                <a:close/>
                <a:moveTo>
                  <a:pt x="76200" y="3429000"/>
                </a:moveTo>
              </a:path>
            </a:pathLst>
          </a:custGeom>
          <a:solidFill>
            <a:srgbClr val="121212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84" name="Rectangle 16684"/>
          <p:cNvSpPr/>
          <p:nvPr/>
        </p:nvSpPr>
        <p:spPr>
          <a:xfrm rot="0" flipH="0" flipV="0">
            <a:off x="23625426" y="5048095"/>
            <a:ext cx="1842071" cy="377107"/>
          </a:xfrm>
          <a:prstGeom prst="rect">
            <a:avLst/>
          </a:prstGeom>
        </p:spPr>
      </p:sp>
      <p:sp>
        <p:nvSpPr>
          <p:cNvPr id="16685" name="Freeform 16685"/>
          <p:cNvSpPr/>
          <p:nvPr/>
        </p:nvSpPr>
        <p:spPr>
          <a:xfrm rot="0" flipH="0" flipV="0">
            <a:off x="23630734" y="5313329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17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86" name="Freeform 16686"/>
          <p:cNvSpPr/>
          <p:nvPr/>
        </p:nvSpPr>
        <p:spPr>
          <a:xfrm rot="0" flipH="0" flipV="0">
            <a:off x="23702280" y="5313812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7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87" name="Freeform 16687"/>
          <p:cNvSpPr/>
          <p:nvPr/>
        </p:nvSpPr>
        <p:spPr>
          <a:xfrm rot="0" flipH="0" flipV="0">
            <a:off x="23768275" y="5313812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719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88" name="Freeform 16688"/>
          <p:cNvSpPr/>
          <p:nvPr/>
        </p:nvSpPr>
        <p:spPr>
          <a:xfrm rot="0" flipH="0" flipV="0">
            <a:off x="25028699" y="5314205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718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89" name="Freeform 16689"/>
          <p:cNvSpPr/>
          <p:nvPr/>
        </p:nvSpPr>
        <p:spPr>
          <a:xfrm rot="0" flipH="0" flipV="0">
            <a:off x="25068394" y="5314446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718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90" name="Freeform 16690"/>
          <p:cNvSpPr/>
          <p:nvPr/>
        </p:nvSpPr>
        <p:spPr>
          <a:xfrm rot="0" flipH="0" flipV="0">
            <a:off x="25134388" y="5314446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7181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91" name="Freeform 16691"/>
          <p:cNvSpPr/>
          <p:nvPr/>
        </p:nvSpPr>
        <p:spPr>
          <a:xfrm rot="0" flipH="0" flipV="0">
            <a:off x="25325785" y="5284607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92" name="Rectangle 16692"/>
          <p:cNvSpPr/>
          <p:nvPr/>
        </p:nvSpPr>
        <p:spPr>
          <a:xfrm rot="0" flipH="0" flipV="0">
            <a:off x="25322781" y="5191359"/>
            <a:ext cx="130784" cy="274358"/>
          </a:xfrm>
          <a:prstGeom prst="rect">
            <a:avLst/>
          </a:prstGeom>
        </p:spPr>
      </p:sp>
      <p:sp>
        <p:nvSpPr>
          <p:cNvPr id="16693" name="Freeform 16693"/>
          <p:cNvSpPr/>
          <p:nvPr/>
        </p:nvSpPr>
        <p:spPr>
          <a:xfrm rot="0" flipH="0" flipV="0">
            <a:off x="25323505" y="5350858"/>
            <a:ext cx="96761" cy="95916"/>
          </a:xfrm>
          <a:custGeom>
            <a:pathLst>
              <a:path w="10185400" h="10096500">
                <a:moveTo>
                  <a:pt x="5791200" y="5981700"/>
                </a:moveTo>
                <a:lnTo>
                  <a:pt x="3365500" y="5232400"/>
                </a:lnTo>
                <a:cubicBezTo>
                  <a:pt x="2146300" y="4864100"/>
                  <a:pt x="1993900" y="4775200"/>
                  <a:pt x="1244600" y="4076700"/>
                </a:cubicBezTo>
                <a:lnTo>
                  <a:pt x="914400" y="3771900"/>
                </a:lnTo>
                <a:cubicBezTo>
                  <a:pt x="203200" y="3111500"/>
                  <a:pt x="0" y="1371600"/>
                  <a:pt x="571500" y="800100"/>
                </a:cubicBezTo>
                <a:cubicBezTo>
                  <a:pt x="1181100" y="177800"/>
                  <a:pt x="2501900" y="0"/>
                  <a:pt x="4318000" y="292100"/>
                </a:cubicBezTo>
                <a:lnTo>
                  <a:pt x="4432300" y="317500"/>
                </a:lnTo>
                <a:cubicBezTo>
                  <a:pt x="5130800" y="431800"/>
                  <a:pt x="7340600" y="1168400"/>
                  <a:pt x="7480300" y="1346200"/>
                </a:cubicBezTo>
                <a:cubicBezTo>
                  <a:pt x="7734300" y="1663700"/>
                  <a:pt x="7912100" y="1765300"/>
                  <a:pt x="8305800" y="1765300"/>
                </a:cubicBezTo>
                <a:cubicBezTo>
                  <a:pt x="8623300" y="1765300"/>
                  <a:pt x="9791700" y="2870200"/>
                  <a:pt x="10033000" y="3403600"/>
                </a:cubicBezTo>
                <a:cubicBezTo>
                  <a:pt x="10121900" y="3606800"/>
                  <a:pt x="10185400" y="4102100"/>
                  <a:pt x="10185400" y="4521200"/>
                </a:cubicBezTo>
                <a:cubicBezTo>
                  <a:pt x="10185400" y="5753100"/>
                  <a:pt x="9448800" y="6248400"/>
                  <a:pt x="7594600" y="6248400"/>
                </a:cubicBezTo>
                <a:lnTo>
                  <a:pt x="7569200" y="6248400"/>
                </a:lnTo>
                <a:cubicBezTo>
                  <a:pt x="7073900" y="6248400"/>
                  <a:pt x="6273800" y="6134100"/>
                  <a:pt x="5791200" y="5981700"/>
                </a:cubicBezTo>
                <a:close/>
                <a:moveTo>
                  <a:pt x="4038600" y="10096500"/>
                </a:moveTo>
                <a:moveTo>
                  <a:pt x="7493000" y="2527300"/>
                </a:moveTo>
                <a:lnTo>
                  <a:pt x="5410200" y="1727200"/>
                </a:lnTo>
                <a:cubicBezTo>
                  <a:pt x="5168900" y="1638300"/>
                  <a:pt x="4787900" y="1536700"/>
                  <a:pt x="4546600" y="1498600"/>
                </a:cubicBezTo>
                <a:lnTo>
                  <a:pt x="3568700" y="1346200"/>
                </a:lnTo>
                <a:cubicBezTo>
                  <a:pt x="2616200" y="1193800"/>
                  <a:pt x="1663700" y="1308100"/>
                  <a:pt x="1371600" y="1600200"/>
                </a:cubicBezTo>
                <a:cubicBezTo>
                  <a:pt x="1282700" y="1689100"/>
                  <a:pt x="1206500" y="1968500"/>
                  <a:pt x="1206500" y="2209800"/>
                </a:cubicBezTo>
                <a:lnTo>
                  <a:pt x="1206500" y="2260600"/>
                </a:lnTo>
                <a:cubicBezTo>
                  <a:pt x="1206500" y="2514600"/>
                  <a:pt x="1346200" y="2870200"/>
                  <a:pt x="1524000" y="3048000"/>
                </a:cubicBezTo>
                <a:lnTo>
                  <a:pt x="1612900" y="3124200"/>
                </a:lnTo>
                <a:cubicBezTo>
                  <a:pt x="1790700" y="3302000"/>
                  <a:pt x="2057400" y="3492500"/>
                  <a:pt x="2209800" y="3568700"/>
                </a:cubicBezTo>
                <a:cubicBezTo>
                  <a:pt x="2362200" y="3632200"/>
                  <a:pt x="2578100" y="3771900"/>
                  <a:pt x="2692400" y="3886200"/>
                </a:cubicBezTo>
                <a:cubicBezTo>
                  <a:pt x="2806700" y="4000500"/>
                  <a:pt x="3086100" y="4140200"/>
                  <a:pt x="3302000" y="4203700"/>
                </a:cubicBezTo>
                <a:lnTo>
                  <a:pt x="3378200" y="4216400"/>
                </a:lnTo>
                <a:cubicBezTo>
                  <a:pt x="3594100" y="4279900"/>
                  <a:pt x="3924300" y="4330700"/>
                  <a:pt x="4089400" y="4330700"/>
                </a:cubicBezTo>
                <a:cubicBezTo>
                  <a:pt x="4267200" y="4330700"/>
                  <a:pt x="4419600" y="4394200"/>
                  <a:pt x="4419600" y="4483100"/>
                </a:cubicBezTo>
                <a:cubicBezTo>
                  <a:pt x="4419600" y="4572000"/>
                  <a:pt x="4622800" y="4648200"/>
                  <a:pt x="4876800" y="4648200"/>
                </a:cubicBezTo>
                <a:lnTo>
                  <a:pt x="4927600" y="4648200"/>
                </a:lnTo>
                <a:cubicBezTo>
                  <a:pt x="5168900" y="4648200"/>
                  <a:pt x="5372100" y="4737100"/>
                  <a:pt x="5372100" y="4851400"/>
                </a:cubicBezTo>
                <a:cubicBezTo>
                  <a:pt x="5372100" y="4953000"/>
                  <a:pt x="5588000" y="5054600"/>
                  <a:pt x="5829300" y="5080000"/>
                </a:cubicBezTo>
                <a:lnTo>
                  <a:pt x="6210300" y="5105400"/>
                </a:lnTo>
                <a:cubicBezTo>
                  <a:pt x="6451600" y="5118100"/>
                  <a:pt x="6870700" y="5130800"/>
                  <a:pt x="7112000" y="5130800"/>
                </a:cubicBezTo>
                <a:lnTo>
                  <a:pt x="7734300" y="5130800"/>
                </a:lnTo>
                <a:cubicBezTo>
                  <a:pt x="8788400" y="5130800"/>
                  <a:pt x="9232900" y="4851400"/>
                  <a:pt x="9232900" y="4191000"/>
                </a:cubicBezTo>
                <a:cubicBezTo>
                  <a:pt x="9232900" y="3784600"/>
                  <a:pt x="8928100" y="3327400"/>
                  <a:pt x="8572500" y="3175000"/>
                </a:cubicBezTo>
                <a:cubicBezTo>
                  <a:pt x="8407400" y="3098800"/>
                  <a:pt x="8191500" y="2959100"/>
                  <a:pt x="8089900" y="2870200"/>
                </a:cubicBezTo>
                <a:cubicBezTo>
                  <a:pt x="7988300" y="2768600"/>
                  <a:pt x="7721600" y="2616200"/>
                  <a:pt x="7493000" y="2527300"/>
                </a:cubicBezTo>
                <a:close/>
                <a:moveTo>
                  <a:pt x="7493000" y="10096500"/>
                </a:moveTo>
                <a:moveTo>
                  <a:pt x="1333500" y="6680200"/>
                </a:moveTo>
                <a:lnTo>
                  <a:pt x="5575300" y="7772400"/>
                </a:lnTo>
                <a:cubicBezTo>
                  <a:pt x="5816600" y="7835900"/>
                  <a:pt x="6019800" y="7950200"/>
                  <a:pt x="6019800" y="8026400"/>
                </a:cubicBezTo>
                <a:cubicBezTo>
                  <a:pt x="6019800" y="8115300"/>
                  <a:pt x="6235700" y="8204200"/>
                  <a:pt x="6502400" y="8255000"/>
                </a:cubicBezTo>
                <a:lnTo>
                  <a:pt x="6578600" y="8267700"/>
                </a:lnTo>
                <a:cubicBezTo>
                  <a:pt x="6845300" y="8305800"/>
                  <a:pt x="7112000" y="8331200"/>
                  <a:pt x="7188200" y="8331200"/>
                </a:cubicBezTo>
                <a:cubicBezTo>
                  <a:pt x="7251700" y="8331200"/>
                  <a:pt x="7493000" y="8369300"/>
                  <a:pt x="7721600" y="8407400"/>
                </a:cubicBezTo>
                <a:lnTo>
                  <a:pt x="7772400" y="8407400"/>
                </a:lnTo>
                <a:cubicBezTo>
                  <a:pt x="8001000" y="8445500"/>
                  <a:pt x="8293100" y="8521700"/>
                  <a:pt x="8432800" y="8572500"/>
                </a:cubicBezTo>
                <a:cubicBezTo>
                  <a:pt x="8559800" y="8623300"/>
                  <a:pt x="8839200" y="8674100"/>
                  <a:pt x="9055100" y="8699500"/>
                </a:cubicBezTo>
                <a:cubicBezTo>
                  <a:pt x="9525000" y="8737600"/>
                  <a:pt x="10185400" y="9258300"/>
                  <a:pt x="10185400" y="9588500"/>
                </a:cubicBezTo>
                <a:cubicBezTo>
                  <a:pt x="10185400" y="9779000"/>
                  <a:pt x="9829800" y="9944100"/>
                  <a:pt x="9423400" y="9944100"/>
                </a:cubicBezTo>
                <a:cubicBezTo>
                  <a:pt x="9321800" y="9944100"/>
                  <a:pt x="9029700" y="9893300"/>
                  <a:pt x="8788400" y="9842500"/>
                </a:cubicBezTo>
                <a:lnTo>
                  <a:pt x="6146800" y="9258300"/>
                </a:lnTo>
                <a:cubicBezTo>
                  <a:pt x="5905500" y="9207500"/>
                  <a:pt x="5702300" y="9080500"/>
                  <a:pt x="5702300" y="8991600"/>
                </a:cubicBezTo>
                <a:cubicBezTo>
                  <a:pt x="5702300" y="8890000"/>
                  <a:pt x="5499100" y="8813800"/>
                  <a:pt x="5245100" y="8813800"/>
                </a:cubicBezTo>
                <a:lnTo>
                  <a:pt x="5194300" y="8813800"/>
                </a:lnTo>
                <a:cubicBezTo>
                  <a:pt x="4940300" y="8813800"/>
                  <a:pt x="4533900" y="8763000"/>
                  <a:pt x="4292600" y="8699500"/>
                </a:cubicBezTo>
                <a:lnTo>
                  <a:pt x="2895600" y="8343900"/>
                </a:lnTo>
                <a:cubicBezTo>
                  <a:pt x="2362200" y="8204200"/>
                  <a:pt x="2260600" y="8255000"/>
                  <a:pt x="2374900" y="8636000"/>
                </a:cubicBezTo>
                <a:cubicBezTo>
                  <a:pt x="2400300" y="8712200"/>
                  <a:pt x="2578100" y="8864600"/>
                  <a:pt x="2768600" y="8991600"/>
                </a:cubicBezTo>
                <a:cubicBezTo>
                  <a:pt x="2971800" y="9118600"/>
                  <a:pt x="3136900" y="9410700"/>
                  <a:pt x="3136900" y="9652000"/>
                </a:cubicBezTo>
                <a:cubicBezTo>
                  <a:pt x="3136900" y="9906000"/>
                  <a:pt x="2921000" y="10096500"/>
                  <a:pt x="2679700" y="10096500"/>
                </a:cubicBezTo>
                <a:lnTo>
                  <a:pt x="2628900" y="10096500"/>
                </a:lnTo>
                <a:cubicBezTo>
                  <a:pt x="2374900" y="10096500"/>
                  <a:pt x="2146300" y="9982200"/>
                  <a:pt x="2108200" y="9842500"/>
                </a:cubicBezTo>
                <a:cubicBezTo>
                  <a:pt x="1981200" y="9283700"/>
                  <a:pt x="1905000" y="9182100"/>
                  <a:pt x="1549400" y="8953500"/>
                </a:cubicBezTo>
                <a:cubicBezTo>
                  <a:pt x="1346200" y="8826500"/>
                  <a:pt x="1104900" y="8521700"/>
                  <a:pt x="1016000" y="8280400"/>
                </a:cubicBezTo>
                <a:cubicBezTo>
                  <a:pt x="939800" y="8039100"/>
                  <a:pt x="723900" y="7759700"/>
                  <a:pt x="558800" y="7645400"/>
                </a:cubicBezTo>
                <a:cubicBezTo>
                  <a:pt x="381000" y="7543800"/>
                  <a:pt x="241300" y="7327900"/>
                  <a:pt x="241300" y="7175500"/>
                </a:cubicBezTo>
                <a:cubicBezTo>
                  <a:pt x="241300" y="6858000"/>
                  <a:pt x="482600" y="6565900"/>
                  <a:pt x="723900" y="6565900"/>
                </a:cubicBezTo>
                <a:cubicBezTo>
                  <a:pt x="812800" y="6565900"/>
                  <a:pt x="1079500" y="6616700"/>
                  <a:pt x="1333500" y="6680200"/>
                </a:cubicBezTo>
                <a:close/>
                <a:moveTo>
                  <a:pt x="3340100" y="10096500"/>
                </a:moveTo>
              </a:path>
            </a:pathLst>
          </a:custGeom>
          <a:solidFill>
            <a:srgbClr val="181B1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94" name="Rectangle 16694"/>
          <p:cNvSpPr/>
          <p:nvPr/>
        </p:nvSpPr>
        <p:spPr>
          <a:xfrm rot="0" flipH="0" flipV="0">
            <a:off x="24776427" y="7620486"/>
            <a:ext cx="809727" cy="274358"/>
          </a:xfrm>
          <a:prstGeom prst="rect">
            <a:avLst/>
          </a:prstGeom>
        </p:spPr>
      </p:sp>
      <p:sp>
        <p:nvSpPr>
          <p:cNvPr id="16695" name="Freeform 16695"/>
          <p:cNvSpPr/>
          <p:nvPr/>
        </p:nvSpPr>
        <p:spPr>
          <a:xfrm rot="0" flipH="0" flipV="0">
            <a:off x="24782942" y="7826918"/>
            <a:ext cx="44640" cy="48742"/>
          </a:xfrm>
          <a:custGeom>
            <a:pathLst>
              <a:path w="4699000" h="5130800">
                <a:moveTo>
                  <a:pt x="2298700" y="0"/>
                </a:moveTo>
                <a:lnTo>
                  <a:pt x="4064000" y="0"/>
                </a:lnTo>
                <a:cubicBezTo>
                  <a:pt x="4406900" y="0"/>
                  <a:pt x="4699000" y="139700"/>
                  <a:pt x="4699000" y="317500"/>
                </a:cubicBezTo>
                <a:cubicBezTo>
                  <a:pt x="4699000" y="495300"/>
                  <a:pt x="4622800" y="723900"/>
                  <a:pt x="4533900" y="838200"/>
                </a:cubicBezTo>
                <a:cubicBezTo>
                  <a:pt x="4445000" y="952500"/>
                  <a:pt x="4381500" y="1231900"/>
                  <a:pt x="4381500" y="1473200"/>
                </a:cubicBezTo>
                <a:cubicBezTo>
                  <a:pt x="4381500" y="1727200"/>
                  <a:pt x="4305300" y="2006600"/>
                  <a:pt x="4216400" y="2120900"/>
                </a:cubicBezTo>
                <a:cubicBezTo>
                  <a:pt x="4127500" y="2235200"/>
                  <a:pt x="4064000" y="2451100"/>
                  <a:pt x="4064000" y="2603500"/>
                </a:cubicBezTo>
                <a:cubicBezTo>
                  <a:pt x="4064000" y="2755900"/>
                  <a:pt x="4000500" y="3162300"/>
                  <a:pt x="3937000" y="3517900"/>
                </a:cubicBezTo>
                <a:lnTo>
                  <a:pt x="3924300" y="3543300"/>
                </a:lnTo>
                <a:cubicBezTo>
                  <a:pt x="3860800" y="3886200"/>
                  <a:pt x="3860800" y="4165600"/>
                  <a:pt x="3924300" y="4165600"/>
                </a:cubicBezTo>
                <a:cubicBezTo>
                  <a:pt x="4000500" y="4165600"/>
                  <a:pt x="4064000" y="4305300"/>
                  <a:pt x="4064000" y="4483100"/>
                </a:cubicBezTo>
                <a:cubicBezTo>
                  <a:pt x="4064000" y="4660900"/>
                  <a:pt x="4038600" y="4876800"/>
                  <a:pt x="4013200" y="4965700"/>
                </a:cubicBezTo>
                <a:cubicBezTo>
                  <a:pt x="3987800" y="5054600"/>
                  <a:pt x="3835400" y="5130800"/>
                  <a:pt x="3683000" y="5130800"/>
                </a:cubicBezTo>
                <a:cubicBezTo>
                  <a:pt x="3543300" y="5130800"/>
                  <a:pt x="3416300" y="5054600"/>
                  <a:pt x="3416300" y="4965700"/>
                </a:cubicBezTo>
                <a:cubicBezTo>
                  <a:pt x="3416300" y="4876800"/>
                  <a:pt x="3162300" y="4813300"/>
                  <a:pt x="2857500" y="4813300"/>
                </a:cubicBezTo>
                <a:cubicBezTo>
                  <a:pt x="2540000" y="4813300"/>
                  <a:pt x="2298700" y="4876800"/>
                  <a:pt x="2298700" y="4965700"/>
                </a:cubicBezTo>
                <a:cubicBezTo>
                  <a:pt x="2298700" y="5054600"/>
                  <a:pt x="2006600" y="5130800"/>
                  <a:pt x="1651000" y="5130800"/>
                </a:cubicBezTo>
                <a:lnTo>
                  <a:pt x="1485900" y="5130800"/>
                </a:lnTo>
                <a:cubicBezTo>
                  <a:pt x="1143000" y="5130800"/>
                  <a:pt x="850900" y="5054600"/>
                  <a:pt x="850900" y="4965700"/>
                </a:cubicBezTo>
                <a:cubicBezTo>
                  <a:pt x="850900" y="4876800"/>
                  <a:pt x="736600" y="4813300"/>
                  <a:pt x="609600" y="4813300"/>
                </a:cubicBezTo>
                <a:cubicBezTo>
                  <a:pt x="482600" y="4813300"/>
                  <a:pt x="292100" y="4648200"/>
                  <a:pt x="203200" y="4445000"/>
                </a:cubicBezTo>
                <a:cubicBezTo>
                  <a:pt x="0" y="3987800"/>
                  <a:pt x="0" y="3340100"/>
                  <a:pt x="215900" y="2679700"/>
                </a:cubicBezTo>
                <a:cubicBezTo>
                  <a:pt x="304800" y="2400300"/>
                  <a:pt x="393700" y="1968500"/>
                  <a:pt x="406400" y="1727200"/>
                </a:cubicBezTo>
                <a:cubicBezTo>
                  <a:pt x="431800" y="1473200"/>
                  <a:pt x="546100" y="1282700"/>
                  <a:pt x="647700" y="1282700"/>
                </a:cubicBezTo>
                <a:cubicBezTo>
                  <a:pt x="762000" y="1282700"/>
                  <a:pt x="850900" y="1130300"/>
                  <a:pt x="850900" y="952500"/>
                </a:cubicBezTo>
                <a:cubicBezTo>
                  <a:pt x="850900" y="787400"/>
                  <a:pt x="927100" y="635000"/>
                  <a:pt x="1016000" y="635000"/>
                </a:cubicBezTo>
                <a:cubicBezTo>
                  <a:pt x="1092200" y="635000"/>
                  <a:pt x="1168400" y="558800"/>
                  <a:pt x="1168400" y="482600"/>
                </a:cubicBezTo>
                <a:cubicBezTo>
                  <a:pt x="1168400" y="393700"/>
                  <a:pt x="1282700" y="317500"/>
                  <a:pt x="1409700" y="317500"/>
                </a:cubicBezTo>
                <a:cubicBezTo>
                  <a:pt x="1549400" y="317500"/>
                  <a:pt x="1651000" y="241300"/>
                  <a:pt x="1651000" y="152400"/>
                </a:cubicBezTo>
                <a:cubicBezTo>
                  <a:pt x="1651000" y="63500"/>
                  <a:pt x="1943100" y="0"/>
                  <a:pt x="2298700" y="0"/>
                </a:cubicBezTo>
                <a:close/>
                <a:moveTo>
                  <a:pt x="4470400" y="5156200"/>
                </a:moveTo>
                <a:moveTo>
                  <a:pt x="1168400" y="4165600"/>
                </a:moveTo>
                <a:lnTo>
                  <a:pt x="2298700" y="4165600"/>
                </a:lnTo>
                <a:cubicBezTo>
                  <a:pt x="2463800" y="4165600"/>
                  <a:pt x="2616200" y="4089400"/>
                  <a:pt x="2616200" y="4000500"/>
                </a:cubicBezTo>
                <a:cubicBezTo>
                  <a:pt x="2616200" y="3911600"/>
                  <a:pt x="2705100" y="3848100"/>
                  <a:pt x="2806700" y="3848100"/>
                </a:cubicBezTo>
                <a:cubicBezTo>
                  <a:pt x="3009900" y="3848100"/>
                  <a:pt x="3098800" y="3683000"/>
                  <a:pt x="3098800" y="3238500"/>
                </a:cubicBezTo>
                <a:cubicBezTo>
                  <a:pt x="3098800" y="3086100"/>
                  <a:pt x="3162300" y="2870200"/>
                  <a:pt x="3251200" y="2755900"/>
                </a:cubicBezTo>
                <a:cubicBezTo>
                  <a:pt x="3340100" y="2654300"/>
                  <a:pt x="3416300" y="2413000"/>
                  <a:pt x="3416300" y="2235200"/>
                </a:cubicBezTo>
                <a:lnTo>
                  <a:pt x="3416300" y="1993900"/>
                </a:lnTo>
                <a:cubicBezTo>
                  <a:pt x="3416300" y="1828800"/>
                  <a:pt x="3492500" y="1587500"/>
                  <a:pt x="3581400" y="1473200"/>
                </a:cubicBezTo>
                <a:cubicBezTo>
                  <a:pt x="3670300" y="1371600"/>
                  <a:pt x="3733800" y="1206500"/>
                  <a:pt x="3733800" y="1117600"/>
                </a:cubicBezTo>
                <a:cubicBezTo>
                  <a:pt x="3733800" y="1028700"/>
                  <a:pt x="3670300" y="952500"/>
                  <a:pt x="3581400" y="952500"/>
                </a:cubicBezTo>
                <a:cubicBezTo>
                  <a:pt x="3492500" y="952500"/>
                  <a:pt x="3416300" y="889000"/>
                  <a:pt x="3416300" y="800100"/>
                </a:cubicBezTo>
                <a:cubicBezTo>
                  <a:pt x="3416300" y="711200"/>
                  <a:pt x="3302000" y="635000"/>
                  <a:pt x="3175000" y="635000"/>
                </a:cubicBezTo>
                <a:cubicBezTo>
                  <a:pt x="3048000" y="635000"/>
                  <a:pt x="2933700" y="711200"/>
                  <a:pt x="2933700" y="800100"/>
                </a:cubicBezTo>
                <a:cubicBezTo>
                  <a:pt x="2933700" y="889000"/>
                  <a:pt x="2895600" y="952500"/>
                  <a:pt x="2857500" y="952500"/>
                </a:cubicBezTo>
                <a:cubicBezTo>
                  <a:pt x="2806700" y="952500"/>
                  <a:pt x="2768600" y="889000"/>
                  <a:pt x="2768600" y="800100"/>
                </a:cubicBezTo>
                <a:cubicBezTo>
                  <a:pt x="2768600" y="711200"/>
                  <a:pt x="2628900" y="635000"/>
                  <a:pt x="2451100" y="635000"/>
                </a:cubicBezTo>
                <a:lnTo>
                  <a:pt x="2298700" y="635000"/>
                </a:lnTo>
                <a:cubicBezTo>
                  <a:pt x="2120900" y="635000"/>
                  <a:pt x="1968500" y="711200"/>
                  <a:pt x="1968500" y="800100"/>
                </a:cubicBezTo>
                <a:cubicBezTo>
                  <a:pt x="1968500" y="889000"/>
                  <a:pt x="1854200" y="952500"/>
                  <a:pt x="1701800" y="952500"/>
                </a:cubicBezTo>
                <a:cubicBezTo>
                  <a:pt x="1549400" y="952500"/>
                  <a:pt x="1384300" y="1092200"/>
                  <a:pt x="1333500" y="1270000"/>
                </a:cubicBezTo>
                <a:lnTo>
                  <a:pt x="1244600" y="1612900"/>
                </a:lnTo>
                <a:cubicBezTo>
                  <a:pt x="1206500" y="1778000"/>
                  <a:pt x="1168400" y="2044700"/>
                  <a:pt x="1168400" y="2197100"/>
                </a:cubicBezTo>
                <a:cubicBezTo>
                  <a:pt x="1168400" y="2362200"/>
                  <a:pt x="1092200" y="2578100"/>
                  <a:pt x="1016000" y="2679700"/>
                </a:cubicBezTo>
                <a:cubicBezTo>
                  <a:pt x="927100" y="2794000"/>
                  <a:pt x="850900" y="3022600"/>
                  <a:pt x="850900" y="3200400"/>
                </a:cubicBezTo>
                <a:lnTo>
                  <a:pt x="850900" y="3848100"/>
                </a:lnTo>
                <a:cubicBezTo>
                  <a:pt x="850900" y="4140200"/>
                  <a:pt x="876300" y="4165600"/>
                  <a:pt x="1168400" y="4165600"/>
                </a:cubicBezTo>
                <a:close/>
                <a:moveTo>
                  <a:pt x="304800" y="51562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96" name="Freeform 16696"/>
          <p:cNvSpPr/>
          <p:nvPr/>
        </p:nvSpPr>
        <p:spPr>
          <a:xfrm rot="0" flipH="0" flipV="0">
            <a:off x="24836873" y="7827039"/>
            <a:ext cx="45726" cy="48742"/>
          </a:xfrm>
          <a:custGeom>
            <a:pathLst>
              <a:path w="4813300" h="5130800">
                <a:moveTo>
                  <a:pt x="2247900" y="2247900"/>
                </a:moveTo>
                <a:lnTo>
                  <a:pt x="2895600" y="2247900"/>
                </a:lnTo>
                <a:cubicBezTo>
                  <a:pt x="3695700" y="2247900"/>
                  <a:pt x="3848100" y="2082800"/>
                  <a:pt x="3848100" y="1282700"/>
                </a:cubicBezTo>
                <a:cubicBezTo>
                  <a:pt x="3848100" y="927100"/>
                  <a:pt x="3924300" y="635000"/>
                  <a:pt x="4013200" y="635000"/>
                </a:cubicBezTo>
                <a:cubicBezTo>
                  <a:pt x="4102100" y="635000"/>
                  <a:pt x="4178300" y="571500"/>
                  <a:pt x="4178300" y="482600"/>
                </a:cubicBezTo>
                <a:cubicBezTo>
                  <a:pt x="4178300" y="393700"/>
                  <a:pt x="4318000" y="317500"/>
                  <a:pt x="4495800" y="317500"/>
                </a:cubicBezTo>
                <a:cubicBezTo>
                  <a:pt x="4673600" y="317500"/>
                  <a:pt x="4813300" y="469900"/>
                  <a:pt x="4813300" y="635000"/>
                </a:cubicBezTo>
                <a:cubicBezTo>
                  <a:pt x="4813300" y="812800"/>
                  <a:pt x="4737100" y="965200"/>
                  <a:pt x="4648200" y="965200"/>
                </a:cubicBezTo>
                <a:cubicBezTo>
                  <a:pt x="4572000" y="965200"/>
                  <a:pt x="4495800" y="1244600"/>
                  <a:pt x="4495800" y="1600200"/>
                </a:cubicBezTo>
                <a:cubicBezTo>
                  <a:pt x="4495800" y="1955800"/>
                  <a:pt x="4419600" y="2247900"/>
                  <a:pt x="4330700" y="2247900"/>
                </a:cubicBezTo>
                <a:cubicBezTo>
                  <a:pt x="4241800" y="2247900"/>
                  <a:pt x="4178300" y="2527300"/>
                  <a:pt x="4178300" y="2882900"/>
                </a:cubicBezTo>
                <a:cubicBezTo>
                  <a:pt x="4178300" y="3238500"/>
                  <a:pt x="4102100" y="3530600"/>
                  <a:pt x="4013200" y="3530600"/>
                </a:cubicBezTo>
                <a:cubicBezTo>
                  <a:pt x="3924300" y="3530600"/>
                  <a:pt x="3848100" y="3822700"/>
                  <a:pt x="3848100" y="4165600"/>
                </a:cubicBezTo>
                <a:cubicBezTo>
                  <a:pt x="3848100" y="4521200"/>
                  <a:pt x="3746500" y="4813300"/>
                  <a:pt x="3606800" y="4813300"/>
                </a:cubicBezTo>
                <a:cubicBezTo>
                  <a:pt x="3479800" y="4813300"/>
                  <a:pt x="3365500" y="4889500"/>
                  <a:pt x="3365500" y="4965700"/>
                </a:cubicBezTo>
                <a:cubicBezTo>
                  <a:pt x="3365500" y="5054600"/>
                  <a:pt x="3340100" y="5130800"/>
                  <a:pt x="3289300" y="5130800"/>
                </a:cubicBezTo>
                <a:cubicBezTo>
                  <a:pt x="3251200" y="5130800"/>
                  <a:pt x="3213100" y="5054600"/>
                  <a:pt x="3213100" y="4965700"/>
                </a:cubicBezTo>
                <a:cubicBezTo>
                  <a:pt x="3213100" y="4889500"/>
                  <a:pt x="3136900" y="4813300"/>
                  <a:pt x="3048000" y="4813300"/>
                </a:cubicBezTo>
                <a:cubicBezTo>
                  <a:pt x="2959100" y="4813300"/>
                  <a:pt x="2895600" y="4660900"/>
                  <a:pt x="2895600" y="4495800"/>
                </a:cubicBezTo>
                <a:cubicBezTo>
                  <a:pt x="2895600" y="4318000"/>
                  <a:pt x="2959100" y="4165600"/>
                  <a:pt x="3048000" y="4165600"/>
                </a:cubicBezTo>
                <a:cubicBezTo>
                  <a:pt x="3136900" y="4165600"/>
                  <a:pt x="3213100" y="3886200"/>
                  <a:pt x="3213100" y="3530600"/>
                </a:cubicBezTo>
                <a:cubicBezTo>
                  <a:pt x="3213100" y="3175000"/>
                  <a:pt x="2921000" y="2882900"/>
                  <a:pt x="2565400" y="2882900"/>
                </a:cubicBezTo>
                <a:lnTo>
                  <a:pt x="1930400" y="2882900"/>
                </a:lnTo>
                <a:cubicBezTo>
                  <a:pt x="1574800" y="2882900"/>
                  <a:pt x="1282700" y="2959100"/>
                  <a:pt x="1282700" y="3048000"/>
                </a:cubicBezTo>
                <a:cubicBezTo>
                  <a:pt x="1282700" y="3136900"/>
                  <a:pt x="1219200" y="3213100"/>
                  <a:pt x="1130300" y="3213100"/>
                </a:cubicBezTo>
                <a:cubicBezTo>
                  <a:pt x="1041400" y="3213100"/>
                  <a:pt x="965200" y="3492500"/>
                  <a:pt x="965200" y="3848100"/>
                </a:cubicBezTo>
                <a:cubicBezTo>
                  <a:pt x="965200" y="4203700"/>
                  <a:pt x="889000" y="4495800"/>
                  <a:pt x="800100" y="4495800"/>
                </a:cubicBezTo>
                <a:cubicBezTo>
                  <a:pt x="711200" y="4495800"/>
                  <a:pt x="647700" y="4559300"/>
                  <a:pt x="647700" y="4648200"/>
                </a:cubicBezTo>
                <a:cubicBezTo>
                  <a:pt x="647700" y="4737100"/>
                  <a:pt x="495300" y="4813300"/>
                  <a:pt x="317500" y="4813300"/>
                </a:cubicBezTo>
                <a:cubicBezTo>
                  <a:pt x="152400" y="4813300"/>
                  <a:pt x="0" y="4660900"/>
                  <a:pt x="0" y="4495800"/>
                </a:cubicBezTo>
                <a:cubicBezTo>
                  <a:pt x="0" y="4318000"/>
                  <a:pt x="76200" y="4165600"/>
                  <a:pt x="165100" y="4165600"/>
                </a:cubicBezTo>
                <a:cubicBezTo>
                  <a:pt x="254000" y="4165600"/>
                  <a:pt x="317500" y="3886200"/>
                  <a:pt x="317500" y="3530600"/>
                </a:cubicBezTo>
                <a:cubicBezTo>
                  <a:pt x="317500" y="3175000"/>
                  <a:pt x="393700" y="2882900"/>
                  <a:pt x="482600" y="2882900"/>
                </a:cubicBezTo>
                <a:cubicBezTo>
                  <a:pt x="571500" y="2882900"/>
                  <a:pt x="647700" y="2603500"/>
                  <a:pt x="647700" y="2247900"/>
                </a:cubicBezTo>
                <a:cubicBezTo>
                  <a:pt x="647700" y="1892300"/>
                  <a:pt x="711200" y="1600200"/>
                  <a:pt x="800100" y="1600200"/>
                </a:cubicBezTo>
                <a:cubicBezTo>
                  <a:pt x="889000" y="1600200"/>
                  <a:pt x="965200" y="1308100"/>
                  <a:pt x="965200" y="965200"/>
                </a:cubicBezTo>
                <a:cubicBezTo>
                  <a:pt x="965200" y="609600"/>
                  <a:pt x="1066800" y="317500"/>
                  <a:pt x="1206500" y="317500"/>
                </a:cubicBezTo>
                <a:cubicBezTo>
                  <a:pt x="1333500" y="317500"/>
                  <a:pt x="1447800" y="241300"/>
                  <a:pt x="1447800" y="165100"/>
                </a:cubicBezTo>
                <a:cubicBezTo>
                  <a:pt x="1447800" y="76200"/>
                  <a:pt x="1485900" y="0"/>
                  <a:pt x="1524000" y="0"/>
                </a:cubicBezTo>
                <a:cubicBezTo>
                  <a:pt x="1574800" y="0"/>
                  <a:pt x="1676400" y="76200"/>
                  <a:pt x="1765300" y="165100"/>
                </a:cubicBezTo>
                <a:cubicBezTo>
                  <a:pt x="1854200" y="241300"/>
                  <a:pt x="1930400" y="393700"/>
                  <a:pt x="1930400" y="482600"/>
                </a:cubicBezTo>
                <a:cubicBezTo>
                  <a:pt x="1930400" y="571500"/>
                  <a:pt x="1854200" y="635000"/>
                  <a:pt x="1765300" y="635000"/>
                </a:cubicBezTo>
                <a:cubicBezTo>
                  <a:pt x="1676400" y="635000"/>
                  <a:pt x="1600200" y="927100"/>
                  <a:pt x="1600200" y="1282700"/>
                </a:cubicBezTo>
                <a:lnTo>
                  <a:pt x="1600200" y="1600200"/>
                </a:lnTo>
                <a:cubicBezTo>
                  <a:pt x="1600200" y="2019300"/>
                  <a:pt x="1841500" y="2247900"/>
                  <a:pt x="2247900" y="2247900"/>
                </a:cubicBezTo>
                <a:close/>
                <a:moveTo>
                  <a:pt x="3149600" y="51435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97" name="Freeform 16697"/>
          <p:cNvSpPr/>
          <p:nvPr/>
        </p:nvSpPr>
        <p:spPr>
          <a:xfrm rot="0" flipH="0" flipV="0">
            <a:off x="24885135" y="7827763"/>
            <a:ext cx="46208" cy="47656"/>
          </a:xfrm>
          <a:custGeom>
            <a:pathLst>
              <a:path w="4864100" h="5016500">
                <a:moveTo>
                  <a:pt x="3048000" y="3060700"/>
                </a:moveTo>
                <a:lnTo>
                  <a:pt x="3479800" y="4000500"/>
                </a:lnTo>
                <a:cubicBezTo>
                  <a:pt x="3759200" y="4648200"/>
                  <a:pt x="3759200" y="4648200"/>
                  <a:pt x="3695700" y="4851400"/>
                </a:cubicBezTo>
                <a:cubicBezTo>
                  <a:pt x="3670300" y="4940300"/>
                  <a:pt x="3556000" y="5016500"/>
                  <a:pt x="3454400" y="5016500"/>
                </a:cubicBezTo>
                <a:cubicBezTo>
                  <a:pt x="3352800" y="5016500"/>
                  <a:pt x="3263900" y="4940300"/>
                  <a:pt x="3263900" y="4851400"/>
                </a:cubicBezTo>
                <a:cubicBezTo>
                  <a:pt x="3263900" y="4762500"/>
                  <a:pt x="3187700" y="4686300"/>
                  <a:pt x="3098800" y="4686300"/>
                </a:cubicBezTo>
                <a:cubicBezTo>
                  <a:pt x="3009900" y="4686300"/>
                  <a:pt x="2895600" y="4572000"/>
                  <a:pt x="2844800" y="4419600"/>
                </a:cubicBezTo>
                <a:cubicBezTo>
                  <a:pt x="2413000" y="3187700"/>
                  <a:pt x="2146300" y="2870200"/>
                  <a:pt x="1574800" y="2971800"/>
                </a:cubicBezTo>
                <a:cubicBezTo>
                  <a:pt x="1447800" y="2997200"/>
                  <a:pt x="1333500" y="3098800"/>
                  <a:pt x="1333500" y="3213100"/>
                </a:cubicBezTo>
                <a:cubicBezTo>
                  <a:pt x="1333500" y="3314700"/>
                  <a:pt x="1270000" y="3403600"/>
                  <a:pt x="1181100" y="3403600"/>
                </a:cubicBezTo>
                <a:cubicBezTo>
                  <a:pt x="1092200" y="3403600"/>
                  <a:pt x="1016000" y="3594100"/>
                  <a:pt x="1016000" y="3810000"/>
                </a:cubicBezTo>
                <a:cubicBezTo>
                  <a:pt x="1016000" y="4470400"/>
                  <a:pt x="774700" y="5016500"/>
                  <a:pt x="482600" y="5016500"/>
                </a:cubicBezTo>
                <a:cubicBezTo>
                  <a:pt x="342900" y="5016500"/>
                  <a:pt x="177800" y="4978400"/>
                  <a:pt x="139700" y="4927600"/>
                </a:cubicBezTo>
                <a:cubicBezTo>
                  <a:pt x="0" y="4800600"/>
                  <a:pt x="38100" y="4394200"/>
                  <a:pt x="215900" y="4089400"/>
                </a:cubicBezTo>
                <a:cubicBezTo>
                  <a:pt x="304800" y="3937000"/>
                  <a:pt x="381000" y="3644900"/>
                  <a:pt x="381000" y="3454400"/>
                </a:cubicBezTo>
                <a:cubicBezTo>
                  <a:pt x="381000" y="3251200"/>
                  <a:pt x="444500" y="2959100"/>
                  <a:pt x="533400" y="2806700"/>
                </a:cubicBezTo>
                <a:cubicBezTo>
                  <a:pt x="622300" y="2654300"/>
                  <a:pt x="698500" y="2362200"/>
                  <a:pt x="698500" y="2171700"/>
                </a:cubicBezTo>
                <a:cubicBezTo>
                  <a:pt x="698500" y="1968500"/>
                  <a:pt x="774700" y="1765300"/>
                  <a:pt x="850900" y="1701800"/>
                </a:cubicBezTo>
                <a:cubicBezTo>
                  <a:pt x="939800" y="1651000"/>
                  <a:pt x="1016000" y="1435100"/>
                  <a:pt x="1016000" y="1219200"/>
                </a:cubicBezTo>
                <a:cubicBezTo>
                  <a:pt x="1016000" y="838200"/>
                  <a:pt x="1181100" y="355600"/>
                  <a:pt x="1384300" y="152400"/>
                </a:cubicBezTo>
                <a:cubicBezTo>
                  <a:pt x="1511300" y="25400"/>
                  <a:pt x="1790700" y="0"/>
                  <a:pt x="1905000" y="114300"/>
                </a:cubicBezTo>
                <a:cubicBezTo>
                  <a:pt x="2006600" y="228600"/>
                  <a:pt x="1993900" y="571500"/>
                  <a:pt x="1866900" y="1308100"/>
                </a:cubicBezTo>
                <a:lnTo>
                  <a:pt x="1854200" y="1333500"/>
                </a:lnTo>
                <a:cubicBezTo>
                  <a:pt x="1790700" y="1676400"/>
                  <a:pt x="1689100" y="1968500"/>
                  <a:pt x="1612900" y="1968500"/>
                </a:cubicBezTo>
                <a:cubicBezTo>
                  <a:pt x="1549400" y="1968500"/>
                  <a:pt x="1498600" y="2006600"/>
                  <a:pt x="1498600" y="2044700"/>
                </a:cubicBezTo>
                <a:cubicBezTo>
                  <a:pt x="1498600" y="2235200"/>
                  <a:pt x="1841500" y="2095500"/>
                  <a:pt x="2095500" y="1790700"/>
                </a:cubicBezTo>
                <a:cubicBezTo>
                  <a:pt x="2247900" y="1612900"/>
                  <a:pt x="2501900" y="1435100"/>
                  <a:pt x="2654300" y="1397000"/>
                </a:cubicBezTo>
                <a:cubicBezTo>
                  <a:pt x="2806700" y="1358900"/>
                  <a:pt x="3098800" y="1143000"/>
                  <a:pt x="3302000" y="914400"/>
                </a:cubicBezTo>
                <a:cubicBezTo>
                  <a:pt x="3492500" y="685800"/>
                  <a:pt x="3784600" y="469900"/>
                  <a:pt x="3937000" y="431800"/>
                </a:cubicBezTo>
                <a:cubicBezTo>
                  <a:pt x="4089400" y="406400"/>
                  <a:pt x="4267200" y="292100"/>
                  <a:pt x="4318000" y="203200"/>
                </a:cubicBezTo>
                <a:cubicBezTo>
                  <a:pt x="4381500" y="114300"/>
                  <a:pt x="4483100" y="38100"/>
                  <a:pt x="4559300" y="38100"/>
                </a:cubicBezTo>
                <a:cubicBezTo>
                  <a:pt x="4775200" y="38100"/>
                  <a:pt x="4864100" y="165100"/>
                  <a:pt x="4864100" y="444500"/>
                </a:cubicBezTo>
                <a:cubicBezTo>
                  <a:pt x="4864100" y="749300"/>
                  <a:pt x="4457700" y="1168400"/>
                  <a:pt x="4140200" y="1168400"/>
                </a:cubicBezTo>
                <a:cubicBezTo>
                  <a:pt x="4013200" y="1168400"/>
                  <a:pt x="3898900" y="1231900"/>
                  <a:pt x="3898900" y="1320800"/>
                </a:cubicBezTo>
                <a:cubicBezTo>
                  <a:pt x="3898900" y="1409700"/>
                  <a:pt x="3797300" y="1524000"/>
                  <a:pt x="3657600" y="1574800"/>
                </a:cubicBezTo>
                <a:cubicBezTo>
                  <a:pt x="3403600" y="1663700"/>
                  <a:pt x="2781300" y="2222500"/>
                  <a:pt x="2781300" y="2362200"/>
                </a:cubicBezTo>
                <a:cubicBezTo>
                  <a:pt x="2781300" y="2413000"/>
                  <a:pt x="2908300" y="2717800"/>
                  <a:pt x="3048000" y="3060700"/>
                </a:cubicBezTo>
                <a:close/>
                <a:moveTo>
                  <a:pt x="2298700" y="50673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98" name="Freeform 16698"/>
          <p:cNvSpPr/>
          <p:nvPr/>
        </p:nvSpPr>
        <p:spPr>
          <a:xfrm rot="0" flipH="0" flipV="0">
            <a:off x="24936292" y="7827160"/>
            <a:ext cx="39573" cy="48863"/>
          </a:xfrm>
          <a:custGeom>
            <a:pathLst>
              <a:path w="4165600" h="5143500">
                <a:moveTo>
                  <a:pt x="3200400" y="2895600"/>
                </a:moveTo>
                <a:lnTo>
                  <a:pt x="1600200" y="2895600"/>
                </a:lnTo>
                <a:cubicBezTo>
                  <a:pt x="1244600" y="2895600"/>
                  <a:pt x="952500" y="3035300"/>
                  <a:pt x="952500" y="3213100"/>
                </a:cubicBezTo>
                <a:cubicBezTo>
                  <a:pt x="952500" y="3390900"/>
                  <a:pt x="889000" y="3530600"/>
                  <a:pt x="800100" y="3530600"/>
                </a:cubicBezTo>
                <a:cubicBezTo>
                  <a:pt x="711200" y="3530600"/>
                  <a:pt x="635000" y="3606800"/>
                  <a:pt x="635000" y="3695700"/>
                </a:cubicBezTo>
                <a:cubicBezTo>
                  <a:pt x="635000" y="3784600"/>
                  <a:pt x="711200" y="3848100"/>
                  <a:pt x="800100" y="3848100"/>
                </a:cubicBezTo>
                <a:cubicBezTo>
                  <a:pt x="889000" y="3848100"/>
                  <a:pt x="952500" y="3924300"/>
                  <a:pt x="952500" y="4013200"/>
                </a:cubicBezTo>
                <a:cubicBezTo>
                  <a:pt x="952500" y="4102100"/>
                  <a:pt x="1244600" y="4178300"/>
                  <a:pt x="1600200" y="4178300"/>
                </a:cubicBezTo>
                <a:lnTo>
                  <a:pt x="2565400" y="4178300"/>
                </a:lnTo>
                <a:cubicBezTo>
                  <a:pt x="2908300" y="4178300"/>
                  <a:pt x="3200400" y="4241800"/>
                  <a:pt x="3200400" y="4330700"/>
                </a:cubicBezTo>
                <a:cubicBezTo>
                  <a:pt x="3200400" y="4419600"/>
                  <a:pt x="3276600" y="4495800"/>
                  <a:pt x="3365500" y="4495800"/>
                </a:cubicBezTo>
                <a:cubicBezTo>
                  <a:pt x="3454400" y="4495800"/>
                  <a:pt x="3517900" y="4572000"/>
                  <a:pt x="3517900" y="4660900"/>
                </a:cubicBezTo>
                <a:cubicBezTo>
                  <a:pt x="3517900" y="4749800"/>
                  <a:pt x="3454400" y="4813300"/>
                  <a:pt x="3365500" y="4813300"/>
                </a:cubicBezTo>
                <a:cubicBezTo>
                  <a:pt x="3276600" y="4813300"/>
                  <a:pt x="3200400" y="4889500"/>
                  <a:pt x="3200400" y="4978400"/>
                </a:cubicBezTo>
                <a:cubicBezTo>
                  <a:pt x="3200400" y="5067300"/>
                  <a:pt x="2908300" y="5143500"/>
                  <a:pt x="2565400" y="5143500"/>
                </a:cubicBezTo>
                <a:lnTo>
                  <a:pt x="1282700" y="5143500"/>
                </a:lnTo>
                <a:cubicBezTo>
                  <a:pt x="927100" y="5143500"/>
                  <a:pt x="635000" y="5067300"/>
                  <a:pt x="635000" y="4978400"/>
                </a:cubicBezTo>
                <a:cubicBezTo>
                  <a:pt x="635000" y="4889500"/>
                  <a:pt x="558800" y="4813300"/>
                  <a:pt x="469900" y="4813300"/>
                </a:cubicBezTo>
                <a:cubicBezTo>
                  <a:pt x="393700" y="4813300"/>
                  <a:pt x="317500" y="4749800"/>
                  <a:pt x="317500" y="4660900"/>
                </a:cubicBezTo>
                <a:cubicBezTo>
                  <a:pt x="317500" y="4572000"/>
                  <a:pt x="241300" y="4495800"/>
                  <a:pt x="152400" y="4495800"/>
                </a:cubicBezTo>
                <a:cubicBezTo>
                  <a:pt x="63500" y="4495800"/>
                  <a:pt x="0" y="4203700"/>
                  <a:pt x="0" y="3848100"/>
                </a:cubicBezTo>
                <a:cubicBezTo>
                  <a:pt x="0" y="3505200"/>
                  <a:pt x="63500" y="3213100"/>
                  <a:pt x="152400" y="3213100"/>
                </a:cubicBezTo>
                <a:cubicBezTo>
                  <a:pt x="241300" y="3213100"/>
                  <a:pt x="317500" y="2921000"/>
                  <a:pt x="317500" y="2565400"/>
                </a:cubicBezTo>
                <a:cubicBezTo>
                  <a:pt x="317500" y="2222500"/>
                  <a:pt x="393700" y="1930400"/>
                  <a:pt x="469900" y="1930400"/>
                </a:cubicBezTo>
                <a:cubicBezTo>
                  <a:pt x="558800" y="1930400"/>
                  <a:pt x="635000" y="1790700"/>
                  <a:pt x="635000" y="1612900"/>
                </a:cubicBezTo>
                <a:cubicBezTo>
                  <a:pt x="635000" y="1435100"/>
                  <a:pt x="711200" y="1282700"/>
                  <a:pt x="800100" y="1282700"/>
                </a:cubicBezTo>
                <a:cubicBezTo>
                  <a:pt x="889000" y="1282700"/>
                  <a:pt x="952500" y="1143000"/>
                  <a:pt x="952500" y="965200"/>
                </a:cubicBezTo>
                <a:cubicBezTo>
                  <a:pt x="952500" y="787400"/>
                  <a:pt x="1028700" y="647700"/>
                  <a:pt x="1117600" y="647700"/>
                </a:cubicBezTo>
                <a:cubicBezTo>
                  <a:pt x="1206500" y="647700"/>
                  <a:pt x="1282700" y="571500"/>
                  <a:pt x="1282700" y="482600"/>
                </a:cubicBezTo>
                <a:cubicBezTo>
                  <a:pt x="1282700" y="393700"/>
                  <a:pt x="1422400" y="330200"/>
                  <a:pt x="1600200" y="330200"/>
                </a:cubicBezTo>
                <a:cubicBezTo>
                  <a:pt x="1778000" y="330200"/>
                  <a:pt x="1917700" y="254000"/>
                  <a:pt x="1917700" y="165100"/>
                </a:cubicBezTo>
                <a:cubicBezTo>
                  <a:pt x="1917700" y="76200"/>
                  <a:pt x="2209800" y="0"/>
                  <a:pt x="2565400" y="0"/>
                </a:cubicBezTo>
                <a:cubicBezTo>
                  <a:pt x="2908300" y="0"/>
                  <a:pt x="3200400" y="76200"/>
                  <a:pt x="3200400" y="165100"/>
                </a:cubicBezTo>
                <a:cubicBezTo>
                  <a:pt x="3200400" y="254000"/>
                  <a:pt x="3352800" y="330200"/>
                  <a:pt x="3517900" y="330200"/>
                </a:cubicBezTo>
                <a:cubicBezTo>
                  <a:pt x="3695700" y="330200"/>
                  <a:pt x="3848100" y="393700"/>
                  <a:pt x="3848100" y="482600"/>
                </a:cubicBezTo>
                <a:cubicBezTo>
                  <a:pt x="3848100" y="571500"/>
                  <a:pt x="3911600" y="647700"/>
                  <a:pt x="4000500" y="647700"/>
                </a:cubicBezTo>
                <a:cubicBezTo>
                  <a:pt x="4089400" y="647700"/>
                  <a:pt x="4165600" y="939800"/>
                  <a:pt x="4165600" y="1282700"/>
                </a:cubicBezTo>
                <a:lnTo>
                  <a:pt x="4165600" y="1930400"/>
                </a:lnTo>
                <a:cubicBezTo>
                  <a:pt x="4165600" y="2286000"/>
                  <a:pt x="4089400" y="2565400"/>
                  <a:pt x="4000500" y="2565400"/>
                </a:cubicBezTo>
                <a:cubicBezTo>
                  <a:pt x="3911600" y="2565400"/>
                  <a:pt x="3848100" y="2641600"/>
                  <a:pt x="3848100" y="2730500"/>
                </a:cubicBezTo>
                <a:cubicBezTo>
                  <a:pt x="3848100" y="2819400"/>
                  <a:pt x="3556000" y="2895600"/>
                  <a:pt x="3200400" y="2895600"/>
                </a:cubicBezTo>
                <a:close/>
                <a:moveTo>
                  <a:pt x="1816100" y="5130800"/>
                </a:moveTo>
                <a:moveTo>
                  <a:pt x="1600200" y="2247900"/>
                </a:moveTo>
                <a:lnTo>
                  <a:pt x="3200400" y="2247900"/>
                </a:lnTo>
                <a:cubicBezTo>
                  <a:pt x="3505200" y="2247900"/>
                  <a:pt x="3517900" y="2235200"/>
                  <a:pt x="3517900" y="1930400"/>
                </a:cubicBezTo>
                <a:lnTo>
                  <a:pt x="3517900" y="1282700"/>
                </a:lnTo>
                <a:cubicBezTo>
                  <a:pt x="3517900" y="1092200"/>
                  <a:pt x="3390900" y="965200"/>
                  <a:pt x="3200400" y="965200"/>
                </a:cubicBezTo>
                <a:cubicBezTo>
                  <a:pt x="3022600" y="965200"/>
                  <a:pt x="2882900" y="889000"/>
                  <a:pt x="2882900" y="800100"/>
                </a:cubicBezTo>
                <a:cubicBezTo>
                  <a:pt x="2882900" y="723900"/>
                  <a:pt x="2806700" y="647700"/>
                  <a:pt x="2717800" y="647700"/>
                </a:cubicBezTo>
                <a:cubicBezTo>
                  <a:pt x="2628900" y="647700"/>
                  <a:pt x="2565400" y="723900"/>
                  <a:pt x="2565400" y="800100"/>
                </a:cubicBezTo>
                <a:cubicBezTo>
                  <a:pt x="2565400" y="889000"/>
                  <a:pt x="2413000" y="965200"/>
                  <a:pt x="2235200" y="965200"/>
                </a:cubicBezTo>
                <a:lnTo>
                  <a:pt x="1917700" y="965200"/>
                </a:lnTo>
                <a:cubicBezTo>
                  <a:pt x="1739900" y="965200"/>
                  <a:pt x="1600200" y="1104900"/>
                  <a:pt x="1600200" y="1282700"/>
                </a:cubicBezTo>
                <a:cubicBezTo>
                  <a:pt x="1600200" y="1460500"/>
                  <a:pt x="1524000" y="1612900"/>
                  <a:pt x="1435100" y="1612900"/>
                </a:cubicBezTo>
                <a:cubicBezTo>
                  <a:pt x="1346200" y="1612900"/>
                  <a:pt x="1282700" y="1752600"/>
                  <a:pt x="1282700" y="1930400"/>
                </a:cubicBezTo>
                <a:cubicBezTo>
                  <a:pt x="1282700" y="2133600"/>
                  <a:pt x="1397000" y="2247900"/>
                  <a:pt x="1600200" y="2247900"/>
                </a:cubicBezTo>
                <a:close/>
                <a:moveTo>
                  <a:pt x="2463800" y="51308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699" name="Freeform 16699"/>
          <p:cNvSpPr/>
          <p:nvPr/>
        </p:nvSpPr>
        <p:spPr>
          <a:xfrm rot="0" flipH="0" flipV="0">
            <a:off x="24978761" y="7827280"/>
            <a:ext cx="48501" cy="68649"/>
          </a:xfrm>
          <a:custGeom>
            <a:pathLst>
              <a:path w="5105400" h="7226300">
                <a:moveTo>
                  <a:pt x="228600" y="5715000"/>
                </a:moveTo>
                <a:lnTo>
                  <a:pt x="1130300" y="2120900"/>
                </a:lnTo>
                <a:cubicBezTo>
                  <a:pt x="1193800" y="1879600"/>
                  <a:pt x="1282700" y="1574800"/>
                  <a:pt x="1333500" y="1447800"/>
                </a:cubicBezTo>
                <a:cubicBezTo>
                  <a:pt x="1384300" y="1320800"/>
                  <a:pt x="1447800" y="1028700"/>
                  <a:pt x="1460500" y="812800"/>
                </a:cubicBezTo>
                <a:cubicBezTo>
                  <a:pt x="1511300" y="279400"/>
                  <a:pt x="1803400" y="0"/>
                  <a:pt x="2362200" y="0"/>
                </a:cubicBezTo>
                <a:lnTo>
                  <a:pt x="3695700" y="0"/>
                </a:lnTo>
                <a:cubicBezTo>
                  <a:pt x="4584700" y="0"/>
                  <a:pt x="5105400" y="406400"/>
                  <a:pt x="5105400" y="1104900"/>
                </a:cubicBezTo>
                <a:lnTo>
                  <a:pt x="5105400" y="1473200"/>
                </a:lnTo>
                <a:cubicBezTo>
                  <a:pt x="5105400" y="1727200"/>
                  <a:pt x="5054600" y="2120900"/>
                  <a:pt x="4991100" y="2362200"/>
                </a:cubicBezTo>
                <a:lnTo>
                  <a:pt x="4635500" y="3695700"/>
                </a:lnTo>
                <a:cubicBezTo>
                  <a:pt x="4584700" y="3924300"/>
                  <a:pt x="4381500" y="4241800"/>
                  <a:pt x="4216400" y="4394200"/>
                </a:cubicBezTo>
                <a:lnTo>
                  <a:pt x="3911600" y="4673600"/>
                </a:lnTo>
                <a:cubicBezTo>
                  <a:pt x="3505200" y="5029200"/>
                  <a:pt x="3213100" y="5143500"/>
                  <a:pt x="2654300" y="5143500"/>
                </a:cubicBezTo>
                <a:lnTo>
                  <a:pt x="1714500" y="5143500"/>
                </a:lnTo>
                <a:cubicBezTo>
                  <a:pt x="1143000" y="5143500"/>
                  <a:pt x="939800" y="5334000"/>
                  <a:pt x="939800" y="5918200"/>
                </a:cubicBezTo>
                <a:lnTo>
                  <a:pt x="939800" y="5969000"/>
                </a:lnTo>
                <a:cubicBezTo>
                  <a:pt x="939800" y="6426200"/>
                  <a:pt x="609600" y="7226300"/>
                  <a:pt x="406400" y="7226300"/>
                </a:cubicBezTo>
                <a:cubicBezTo>
                  <a:pt x="342900" y="7226300"/>
                  <a:pt x="228600" y="7200900"/>
                  <a:pt x="127000" y="7175500"/>
                </a:cubicBezTo>
                <a:cubicBezTo>
                  <a:pt x="38100" y="7150100"/>
                  <a:pt x="0" y="6934200"/>
                  <a:pt x="38100" y="6692900"/>
                </a:cubicBezTo>
                <a:lnTo>
                  <a:pt x="50800" y="6578600"/>
                </a:lnTo>
                <a:cubicBezTo>
                  <a:pt x="88900" y="6337300"/>
                  <a:pt x="177800" y="5956300"/>
                  <a:pt x="228600" y="5715000"/>
                </a:cubicBezTo>
                <a:close/>
                <a:moveTo>
                  <a:pt x="-901700" y="5118100"/>
                </a:moveTo>
                <a:moveTo>
                  <a:pt x="2032000" y="4330700"/>
                </a:moveTo>
                <a:lnTo>
                  <a:pt x="2654300" y="4330700"/>
                </a:lnTo>
                <a:cubicBezTo>
                  <a:pt x="3479800" y="4330700"/>
                  <a:pt x="3556000" y="4267200"/>
                  <a:pt x="3797300" y="3352800"/>
                </a:cubicBezTo>
                <a:lnTo>
                  <a:pt x="4191000" y="1879600"/>
                </a:lnTo>
                <a:cubicBezTo>
                  <a:pt x="4254500" y="1638300"/>
                  <a:pt x="4305300" y="1371600"/>
                  <a:pt x="4305300" y="1282700"/>
                </a:cubicBezTo>
                <a:cubicBezTo>
                  <a:pt x="4305300" y="1028700"/>
                  <a:pt x="4178300" y="965200"/>
                  <a:pt x="3695700" y="965200"/>
                </a:cubicBezTo>
                <a:lnTo>
                  <a:pt x="2616200" y="965200"/>
                </a:lnTo>
                <a:cubicBezTo>
                  <a:pt x="2336800" y="965200"/>
                  <a:pt x="2108200" y="1143000"/>
                  <a:pt x="2044700" y="1409700"/>
                </a:cubicBezTo>
                <a:lnTo>
                  <a:pt x="1993900" y="1562100"/>
                </a:lnTo>
                <a:cubicBezTo>
                  <a:pt x="1866900" y="2070100"/>
                  <a:pt x="1765300" y="2603500"/>
                  <a:pt x="1701800" y="3289300"/>
                </a:cubicBezTo>
                <a:lnTo>
                  <a:pt x="1638300" y="3860800"/>
                </a:lnTo>
                <a:cubicBezTo>
                  <a:pt x="1587500" y="4241800"/>
                  <a:pt x="1676400" y="4330700"/>
                  <a:pt x="2032000" y="4330700"/>
                </a:cubicBezTo>
                <a:close/>
                <a:moveTo>
                  <a:pt x="482600" y="51181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00" name="Freeform 16700"/>
          <p:cNvSpPr/>
          <p:nvPr/>
        </p:nvSpPr>
        <p:spPr>
          <a:xfrm rot="0" flipH="0" flipV="0">
            <a:off x="25032694" y="7827039"/>
            <a:ext cx="45726" cy="48742"/>
          </a:xfrm>
          <a:custGeom>
            <a:pathLst>
              <a:path w="4813300" h="5130800">
                <a:moveTo>
                  <a:pt x="2247900" y="2247900"/>
                </a:moveTo>
                <a:lnTo>
                  <a:pt x="2895600" y="2247900"/>
                </a:lnTo>
                <a:cubicBezTo>
                  <a:pt x="3695700" y="2247900"/>
                  <a:pt x="3848100" y="2082800"/>
                  <a:pt x="3848100" y="1282700"/>
                </a:cubicBezTo>
                <a:cubicBezTo>
                  <a:pt x="3848100" y="927100"/>
                  <a:pt x="3924300" y="635000"/>
                  <a:pt x="4013200" y="635000"/>
                </a:cubicBezTo>
                <a:cubicBezTo>
                  <a:pt x="4102100" y="635000"/>
                  <a:pt x="4178300" y="571500"/>
                  <a:pt x="4178300" y="482600"/>
                </a:cubicBezTo>
                <a:cubicBezTo>
                  <a:pt x="4178300" y="393700"/>
                  <a:pt x="4318000" y="317500"/>
                  <a:pt x="4495800" y="317500"/>
                </a:cubicBezTo>
                <a:cubicBezTo>
                  <a:pt x="4673600" y="317500"/>
                  <a:pt x="4813300" y="469900"/>
                  <a:pt x="4813300" y="635000"/>
                </a:cubicBezTo>
                <a:cubicBezTo>
                  <a:pt x="4813300" y="812800"/>
                  <a:pt x="4737100" y="965200"/>
                  <a:pt x="4648200" y="965200"/>
                </a:cubicBezTo>
                <a:cubicBezTo>
                  <a:pt x="4572000" y="965200"/>
                  <a:pt x="4495800" y="1244600"/>
                  <a:pt x="4495800" y="1600200"/>
                </a:cubicBezTo>
                <a:cubicBezTo>
                  <a:pt x="4495800" y="1955800"/>
                  <a:pt x="4419600" y="2247900"/>
                  <a:pt x="4330700" y="2247900"/>
                </a:cubicBezTo>
                <a:cubicBezTo>
                  <a:pt x="4241800" y="2247900"/>
                  <a:pt x="4178300" y="2527300"/>
                  <a:pt x="4178300" y="2882900"/>
                </a:cubicBezTo>
                <a:cubicBezTo>
                  <a:pt x="4178300" y="3238500"/>
                  <a:pt x="4102100" y="3530600"/>
                  <a:pt x="4013200" y="3530600"/>
                </a:cubicBezTo>
                <a:cubicBezTo>
                  <a:pt x="3924300" y="3530600"/>
                  <a:pt x="3848100" y="3822700"/>
                  <a:pt x="3848100" y="4165600"/>
                </a:cubicBezTo>
                <a:cubicBezTo>
                  <a:pt x="3848100" y="4521200"/>
                  <a:pt x="3746500" y="4813300"/>
                  <a:pt x="3606800" y="4813300"/>
                </a:cubicBezTo>
                <a:cubicBezTo>
                  <a:pt x="3479800" y="4813300"/>
                  <a:pt x="3365500" y="4889500"/>
                  <a:pt x="3365500" y="4965700"/>
                </a:cubicBezTo>
                <a:cubicBezTo>
                  <a:pt x="3365500" y="5054600"/>
                  <a:pt x="3340100" y="5130800"/>
                  <a:pt x="3289300" y="5130800"/>
                </a:cubicBezTo>
                <a:cubicBezTo>
                  <a:pt x="3251200" y="5130800"/>
                  <a:pt x="3213100" y="5054600"/>
                  <a:pt x="3213100" y="4965700"/>
                </a:cubicBezTo>
                <a:cubicBezTo>
                  <a:pt x="3213100" y="4889500"/>
                  <a:pt x="3136900" y="4813300"/>
                  <a:pt x="3048000" y="4813300"/>
                </a:cubicBezTo>
                <a:cubicBezTo>
                  <a:pt x="2959100" y="4813300"/>
                  <a:pt x="2895600" y="4660900"/>
                  <a:pt x="2895600" y="4495800"/>
                </a:cubicBezTo>
                <a:cubicBezTo>
                  <a:pt x="2895600" y="4318000"/>
                  <a:pt x="2959100" y="4165600"/>
                  <a:pt x="3048000" y="4165600"/>
                </a:cubicBezTo>
                <a:cubicBezTo>
                  <a:pt x="3136900" y="4165600"/>
                  <a:pt x="3213100" y="3886200"/>
                  <a:pt x="3213100" y="3530600"/>
                </a:cubicBezTo>
                <a:cubicBezTo>
                  <a:pt x="3213100" y="3175000"/>
                  <a:pt x="2921000" y="2882900"/>
                  <a:pt x="2565400" y="2882900"/>
                </a:cubicBezTo>
                <a:lnTo>
                  <a:pt x="1930400" y="2882900"/>
                </a:lnTo>
                <a:cubicBezTo>
                  <a:pt x="1574800" y="2882900"/>
                  <a:pt x="1282700" y="2959100"/>
                  <a:pt x="1282700" y="3048000"/>
                </a:cubicBezTo>
                <a:cubicBezTo>
                  <a:pt x="1282700" y="3136900"/>
                  <a:pt x="1219200" y="3213100"/>
                  <a:pt x="1130300" y="3213100"/>
                </a:cubicBezTo>
                <a:cubicBezTo>
                  <a:pt x="1041400" y="3213100"/>
                  <a:pt x="965200" y="3492500"/>
                  <a:pt x="965200" y="3848100"/>
                </a:cubicBezTo>
                <a:cubicBezTo>
                  <a:pt x="965200" y="4203700"/>
                  <a:pt x="889000" y="4495800"/>
                  <a:pt x="800100" y="4495800"/>
                </a:cubicBezTo>
                <a:cubicBezTo>
                  <a:pt x="711200" y="4495800"/>
                  <a:pt x="647700" y="4559300"/>
                  <a:pt x="647700" y="4648200"/>
                </a:cubicBezTo>
                <a:cubicBezTo>
                  <a:pt x="647700" y="4737100"/>
                  <a:pt x="495300" y="4813300"/>
                  <a:pt x="317500" y="4813300"/>
                </a:cubicBezTo>
                <a:cubicBezTo>
                  <a:pt x="152400" y="4813300"/>
                  <a:pt x="0" y="4660900"/>
                  <a:pt x="0" y="4495800"/>
                </a:cubicBezTo>
                <a:cubicBezTo>
                  <a:pt x="0" y="4318000"/>
                  <a:pt x="76200" y="4165600"/>
                  <a:pt x="165100" y="4165600"/>
                </a:cubicBezTo>
                <a:cubicBezTo>
                  <a:pt x="254000" y="4165600"/>
                  <a:pt x="317500" y="3886200"/>
                  <a:pt x="317500" y="3530600"/>
                </a:cubicBezTo>
                <a:cubicBezTo>
                  <a:pt x="317500" y="3175000"/>
                  <a:pt x="393700" y="2882900"/>
                  <a:pt x="482600" y="2882900"/>
                </a:cubicBezTo>
                <a:cubicBezTo>
                  <a:pt x="571500" y="2882900"/>
                  <a:pt x="647700" y="2603500"/>
                  <a:pt x="647700" y="2247900"/>
                </a:cubicBezTo>
                <a:cubicBezTo>
                  <a:pt x="647700" y="1892300"/>
                  <a:pt x="711200" y="1600200"/>
                  <a:pt x="800100" y="1600200"/>
                </a:cubicBezTo>
                <a:cubicBezTo>
                  <a:pt x="889000" y="1600200"/>
                  <a:pt x="965200" y="1308100"/>
                  <a:pt x="965200" y="965200"/>
                </a:cubicBezTo>
                <a:cubicBezTo>
                  <a:pt x="965200" y="609600"/>
                  <a:pt x="1066800" y="317500"/>
                  <a:pt x="1206500" y="317500"/>
                </a:cubicBezTo>
                <a:cubicBezTo>
                  <a:pt x="1333500" y="317500"/>
                  <a:pt x="1447800" y="241300"/>
                  <a:pt x="1447800" y="165100"/>
                </a:cubicBezTo>
                <a:cubicBezTo>
                  <a:pt x="1447800" y="76200"/>
                  <a:pt x="1485900" y="0"/>
                  <a:pt x="1524000" y="0"/>
                </a:cubicBezTo>
                <a:cubicBezTo>
                  <a:pt x="1574800" y="0"/>
                  <a:pt x="1676400" y="76200"/>
                  <a:pt x="1765300" y="165100"/>
                </a:cubicBezTo>
                <a:cubicBezTo>
                  <a:pt x="1854200" y="241300"/>
                  <a:pt x="1930400" y="393700"/>
                  <a:pt x="1930400" y="482600"/>
                </a:cubicBezTo>
                <a:cubicBezTo>
                  <a:pt x="1930400" y="571500"/>
                  <a:pt x="1854200" y="635000"/>
                  <a:pt x="1765300" y="635000"/>
                </a:cubicBezTo>
                <a:cubicBezTo>
                  <a:pt x="1676400" y="635000"/>
                  <a:pt x="1600200" y="927100"/>
                  <a:pt x="1600200" y="1282700"/>
                </a:cubicBezTo>
                <a:lnTo>
                  <a:pt x="1600200" y="1600200"/>
                </a:lnTo>
                <a:cubicBezTo>
                  <a:pt x="1600200" y="2019300"/>
                  <a:pt x="1841500" y="2247900"/>
                  <a:pt x="2247900" y="2247900"/>
                </a:cubicBezTo>
                <a:close/>
                <a:moveTo>
                  <a:pt x="3149600" y="51435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01" name="Freeform 16701"/>
          <p:cNvSpPr/>
          <p:nvPr/>
        </p:nvSpPr>
        <p:spPr>
          <a:xfrm rot="0" flipH="0" flipV="0">
            <a:off x="25082162" y="7827280"/>
            <a:ext cx="42589" cy="48742"/>
          </a:xfrm>
          <a:custGeom>
            <a:pathLst>
              <a:path w="4483100" h="5130800">
                <a:moveTo>
                  <a:pt x="2565400" y="5130800"/>
                </a:moveTo>
                <a:lnTo>
                  <a:pt x="1600200" y="5130800"/>
                </a:lnTo>
                <a:cubicBezTo>
                  <a:pt x="1244600" y="5130800"/>
                  <a:pt x="965200" y="5054600"/>
                  <a:pt x="965200" y="4965700"/>
                </a:cubicBezTo>
                <a:cubicBezTo>
                  <a:pt x="965200" y="4876800"/>
                  <a:pt x="812800" y="4800600"/>
                  <a:pt x="635000" y="4800600"/>
                </a:cubicBezTo>
                <a:cubicBezTo>
                  <a:pt x="457200" y="4800600"/>
                  <a:pt x="317500" y="4660900"/>
                  <a:pt x="317500" y="4483100"/>
                </a:cubicBezTo>
                <a:cubicBezTo>
                  <a:pt x="317500" y="4305300"/>
                  <a:pt x="241300" y="4165600"/>
                  <a:pt x="152400" y="4165600"/>
                </a:cubicBezTo>
                <a:cubicBezTo>
                  <a:pt x="63500" y="4165600"/>
                  <a:pt x="0" y="4025900"/>
                  <a:pt x="0" y="3848100"/>
                </a:cubicBezTo>
                <a:cubicBezTo>
                  <a:pt x="0" y="3670300"/>
                  <a:pt x="63500" y="3517900"/>
                  <a:pt x="152400" y="3517900"/>
                </a:cubicBezTo>
                <a:cubicBezTo>
                  <a:pt x="241300" y="3517900"/>
                  <a:pt x="317500" y="3238500"/>
                  <a:pt x="317500" y="2882900"/>
                </a:cubicBezTo>
                <a:cubicBezTo>
                  <a:pt x="317500" y="2527300"/>
                  <a:pt x="393700" y="2235200"/>
                  <a:pt x="482600" y="2235200"/>
                </a:cubicBezTo>
                <a:cubicBezTo>
                  <a:pt x="571500" y="2235200"/>
                  <a:pt x="635000" y="2019300"/>
                  <a:pt x="635000" y="1752600"/>
                </a:cubicBezTo>
                <a:cubicBezTo>
                  <a:pt x="635000" y="1498600"/>
                  <a:pt x="711200" y="1282700"/>
                  <a:pt x="800100" y="1282700"/>
                </a:cubicBezTo>
                <a:cubicBezTo>
                  <a:pt x="889000" y="1282700"/>
                  <a:pt x="965200" y="1066800"/>
                  <a:pt x="965200" y="800100"/>
                </a:cubicBezTo>
                <a:cubicBezTo>
                  <a:pt x="965200" y="533400"/>
                  <a:pt x="1028700" y="317500"/>
                  <a:pt x="1117600" y="317500"/>
                </a:cubicBezTo>
                <a:cubicBezTo>
                  <a:pt x="1206500" y="317500"/>
                  <a:pt x="1282700" y="241300"/>
                  <a:pt x="1282700" y="152400"/>
                </a:cubicBezTo>
                <a:cubicBezTo>
                  <a:pt x="1282700" y="63500"/>
                  <a:pt x="1346200" y="0"/>
                  <a:pt x="1435100" y="0"/>
                </a:cubicBezTo>
                <a:cubicBezTo>
                  <a:pt x="1524000" y="0"/>
                  <a:pt x="1600200" y="279400"/>
                  <a:pt x="1600200" y="635000"/>
                </a:cubicBezTo>
                <a:lnTo>
                  <a:pt x="1600200" y="952500"/>
                </a:lnTo>
                <a:cubicBezTo>
                  <a:pt x="1600200" y="1308100"/>
                  <a:pt x="1524000" y="1600200"/>
                  <a:pt x="1435100" y="1600200"/>
                </a:cubicBezTo>
                <a:cubicBezTo>
                  <a:pt x="1346200" y="1600200"/>
                  <a:pt x="1282700" y="1816100"/>
                  <a:pt x="1282700" y="2082800"/>
                </a:cubicBezTo>
                <a:cubicBezTo>
                  <a:pt x="1282700" y="2349500"/>
                  <a:pt x="1206500" y="2565400"/>
                  <a:pt x="1117600" y="2565400"/>
                </a:cubicBezTo>
                <a:cubicBezTo>
                  <a:pt x="1028700" y="2565400"/>
                  <a:pt x="965200" y="2844800"/>
                  <a:pt x="965200" y="3200400"/>
                </a:cubicBezTo>
                <a:lnTo>
                  <a:pt x="965200" y="3517900"/>
                </a:lnTo>
                <a:cubicBezTo>
                  <a:pt x="965200" y="3937000"/>
                  <a:pt x="1193800" y="4165600"/>
                  <a:pt x="1600200" y="4165600"/>
                </a:cubicBezTo>
                <a:lnTo>
                  <a:pt x="2247900" y="4165600"/>
                </a:lnTo>
                <a:cubicBezTo>
                  <a:pt x="2590800" y="4165600"/>
                  <a:pt x="2882900" y="4025900"/>
                  <a:pt x="2882900" y="3848100"/>
                </a:cubicBezTo>
                <a:cubicBezTo>
                  <a:pt x="2882900" y="3670300"/>
                  <a:pt x="2959100" y="3517900"/>
                  <a:pt x="3048000" y="3517900"/>
                </a:cubicBezTo>
                <a:cubicBezTo>
                  <a:pt x="3136900" y="3517900"/>
                  <a:pt x="3200400" y="3302000"/>
                  <a:pt x="3200400" y="3048000"/>
                </a:cubicBezTo>
                <a:cubicBezTo>
                  <a:pt x="3200400" y="2781300"/>
                  <a:pt x="3276600" y="2565400"/>
                  <a:pt x="3365500" y="2565400"/>
                </a:cubicBezTo>
                <a:cubicBezTo>
                  <a:pt x="3454400" y="2565400"/>
                  <a:pt x="3530600" y="2273300"/>
                  <a:pt x="3530600" y="1917700"/>
                </a:cubicBezTo>
                <a:cubicBezTo>
                  <a:pt x="3530600" y="1562100"/>
                  <a:pt x="3594100" y="1282700"/>
                  <a:pt x="3683000" y="1282700"/>
                </a:cubicBezTo>
                <a:cubicBezTo>
                  <a:pt x="3771900" y="1282700"/>
                  <a:pt x="3848100" y="1066800"/>
                  <a:pt x="3848100" y="800100"/>
                </a:cubicBezTo>
                <a:cubicBezTo>
                  <a:pt x="3848100" y="533400"/>
                  <a:pt x="3924300" y="317500"/>
                  <a:pt x="4013200" y="317500"/>
                </a:cubicBezTo>
                <a:cubicBezTo>
                  <a:pt x="4089400" y="317500"/>
                  <a:pt x="4165600" y="241300"/>
                  <a:pt x="4165600" y="152400"/>
                </a:cubicBezTo>
                <a:cubicBezTo>
                  <a:pt x="4165600" y="63500"/>
                  <a:pt x="4241800" y="0"/>
                  <a:pt x="4330700" y="0"/>
                </a:cubicBezTo>
                <a:cubicBezTo>
                  <a:pt x="4419600" y="0"/>
                  <a:pt x="4483100" y="279400"/>
                  <a:pt x="4483100" y="635000"/>
                </a:cubicBezTo>
                <a:lnTo>
                  <a:pt x="4483100" y="1282700"/>
                </a:lnTo>
                <a:cubicBezTo>
                  <a:pt x="4483100" y="1625600"/>
                  <a:pt x="4419600" y="1917700"/>
                  <a:pt x="4330700" y="1917700"/>
                </a:cubicBezTo>
                <a:cubicBezTo>
                  <a:pt x="4241800" y="1917700"/>
                  <a:pt x="4165600" y="2133600"/>
                  <a:pt x="4165600" y="2400300"/>
                </a:cubicBezTo>
                <a:cubicBezTo>
                  <a:pt x="4165600" y="2667000"/>
                  <a:pt x="4089400" y="2882900"/>
                  <a:pt x="4013200" y="2882900"/>
                </a:cubicBezTo>
                <a:cubicBezTo>
                  <a:pt x="3924300" y="2882900"/>
                  <a:pt x="3848100" y="3175000"/>
                  <a:pt x="3848100" y="3517900"/>
                </a:cubicBezTo>
                <a:cubicBezTo>
                  <a:pt x="3848100" y="3873500"/>
                  <a:pt x="3771900" y="4165600"/>
                  <a:pt x="3683000" y="4165600"/>
                </a:cubicBezTo>
                <a:cubicBezTo>
                  <a:pt x="3594100" y="4165600"/>
                  <a:pt x="3530600" y="4305300"/>
                  <a:pt x="3530600" y="4483100"/>
                </a:cubicBezTo>
                <a:cubicBezTo>
                  <a:pt x="3530600" y="4660900"/>
                  <a:pt x="3454400" y="4800600"/>
                  <a:pt x="3365500" y="4800600"/>
                </a:cubicBezTo>
                <a:cubicBezTo>
                  <a:pt x="3276600" y="4800600"/>
                  <a:pt x="3200400" y="4876800"/>
                  <a:pt x="3200400" y="4965700"/>
                </a:cubicBezTo>
                <a:cubicBezTo>
                  <a:pt x="3200400" y="5054600"/>
                  <a:pt x="2921000" y="5130800"/>
                  <a:pt x="2565400" y="5130800"/>
                </a:cubicBezTo>
                <a:close/>
                <a:moveTo>
                  <a:pt x="152400" y="51181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02" name="Freeform 16702"/>
          <p:cNvSpPr/>
          <p:nvPr/>
        </p:nvSpPr>
        <p:spPr>
          <a:xfrm rot="0" flipH="0" flipV="0">
            <a:off x="25133801" y="7805925"/>
            <a:ext cx="43192" cy="70097"/>
          </a:xfrm>
          <a:custGeom>
            <a:pathLst>
              <a:path w="4546600" h="7378700">
                <a:moveTo>
                  <a:pt x="3708400" y="952500"/>
                </a:moveTo>
                <a:lnTo>
                  <a:pt x="2705100" y="952500"/>
                </a:lnTo>
                <a:cubicBezTo>
                  <a:pt x="2413000" y="952500"/>
                  <a:pt x="2247900" y="787400"/>
                  <a:pt x="2247900" y="508000"/>
                </a:cubicBezTo>
                <a:lnTo>
                  <a:pt x="2247900" y="457200"/>
                </a:lnTo>
                <a:cubicBezTo>
                  <a:pt x="2247900" y="177800"/>
                  <a:pt x="2425700" y="0"/>
                  <a:pt x="2705100" y="0"/>
                </a:cubicBezTo>
                <a:lnTo>
                  <a:pt x="3390900" y="0"/>
                </a:lnTo>
                <a:cubicBezTo>
                  <a:pt x="3924300" y="0"/>
                  <a:pt x="4165600" y="190500"/>
                  <a:pt x="4165600" y="635000"/>
                </a:cubicBezTo>
                <a:cubicBezTo>
                  <a:pt x="4165600" y="812800"/>
                  <a:pt x="3962400" y="952500"/>
                  <a:pt x="3708400" y="952500"/>
                </a:cubicBezTo>
                <a:close/>
                <a:moveTo>
                  <a:pt x="5715000" y="7366000"/>
                </a:moveTo>
                <a:moveTo>
                  <a:pt x="2425700" y="7378700"/>
                </a:moveTo>
                <a:lnTo>
                  <a:pt x="1549400" y="7378700"/>
                </a:lnTo>
                <a:cubicBezTo>
                  <a:pt x="165100" y="7378700"/>
                  <a:pt x="0" y="7251700"/>
                  <a:pt x="0" y="6273800"/>
                </a:cubicBezTo>
                <a:lnTo>
                  <a:pt x="0" y="5715000"/>
                </a:lnTo>
                <a:cubicBezTo>
                  <a:pt x="0" y="4064000"/>
                  <a:pt x="584200" y="2247900"/>
                  <a:pt x="1117600" y="2247900"/>
                </a:cubicBezTo>
                <a:cubicBezTo>
                  <a:pt x="1333500" y="2247900"/>
                  <a:pt x="1600200" y="2514600"/>
                  <a:pt x="1600200" y="2717800"/>
                </a:cubicBezTo>
                <a:cubicBezTo>
                  <a:pt x="1600200" y="2806700"/>
                  <a:pt x="1498600" y="3276600"/>
                  <a:pt x="1384300" y="3771900"/>
                </a:cubicBezTo>
                <a:lnTo>
                  <a:pt x="1257300" y="4241800"/>
                </a:lnTo>
                <a:cubicBezTo>
                  <a:pt x="1143000" y="4737100"/>
                  <a:pt x="952500" y="5130800"/>
                  <a:pt x="838200" y="5130800"/>
                </a:cubicBezTo>
                <a:cubicBezTo>
                  <a:pt x="736600" y="5130800"/>
                  <a:pt x="635000" y="5422900"/>
                  <a:pt x="635000" y="5765800"/>
                </a:cubicBezTo>
                <a:cubicBezTo>
                  <a:pt x="635000" y="6121400"/>
                  <a:pt x="1054100" y="6413500"/>
                  <a:pt x="1549400" y="6413500"/>
                </a:cubicBezTo>
                <a:lnTo>
                  <a:pt x="1651000" y="6413500"/>
                </a:lnTo>
                <a:cubicBezTo>
                  <a:pt x="2159000" y="6413500"/>
                  <a:pt x="2641600" y="6337300"/>
                  <a:pt x="2730500" y="6248400"/>
                </a:cubicBezTo>
                <a:cubicBezTo>
                  <a:pt x="2819400" y="6159500"/>
                  <a:pt x="2882900" y="5880100"/>
                  <a:pt x="2882900" y="5613400"/>
                </a:cubicBezTo>
                <a:cubicBezTo>
                  <a:pt x="2882900" y="5130800"/>
                  <a:pt x="3048000" y="4368800"/>
                  <a:pt x="3352800" y="3441700"/>
                </a:cubicBezTo>
                <a:cubicBezTo>
                  <a:pt x="3441700" y="3175000"/>
                  <a:pt x="3556000" y="2794000"/>
                  <a:pt x="3619500" y="2603500"/>
                </a:cubicBezTo>
                <a:cubicBezTo>
                  <a:pt x="3670300" y="2400300"/>
                  <a:pt x="3822700" y="2247900"/>
                  <a:pt x="3949700" y="2247900"/>
                </a:cubicBezTo>
                <a:cubicBezTo>
                  <a:pt x="4064000" y="2247900"/>
                  <a:pt x="4241800" y="2311400"/>
                  <a:pt x="4330700" y="2400300"/>
                </a:cubicBezTo>
                <a:cubicBezTo>
                  <a:pt x="4546600" y="2628900"/>
                  <a:pt x="4533900" y="3060700"/>
                  <a:pt x="4254500" y="4064000"/>
                </a:cubicBezTo>
                <a:lnTo>
                  <a:pt x="3784600" y="5803900"/>
                </a:lnTo>
                <a:cubicBezTo>
                  <a:pt x="3365500" y="7353300"/>
                  <a:pt x="3340100" y="7378700"/>
                  <a:pt x="2425700" y="7378700"/>
                </a:cubicBezTo>
                <a:close/>
                <a:moveTo>
                  <a:pt x="-711200" y="73660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03" name="Freeform 16703"/>
          <p:cNvSpPr/>
          <p:nvPr/>
        </p:nvSpPr>
        <p:spPr>
          <a:xfrm rot="0" flipH="0" flipV="0">
            <a:off x="25225340" y="7808942"/>
            <a:ext cx="45726" cy="67081"/>
          </a:xfrm>
          <a:custGeom>
            <a:pathLst>
              <a:path w="4813300" h="7061200">
                <a:moveTo>
                  <a:pt x="2197100" y="0"/>
                </a:moveTo>
                <a:lnTo>
                  <a:pt x="3898900" y="0"/>
                </a:lnTo>
                <a:cubicBezTo>
                  <a:pt x="4406900" y="0"/>
                  <a:pt x="4813300" y="139700"/>
                  <a:pt x="4813300" y="317500"/>
                </a:cubicBezTo>
                <a:cubicBezTo>
                  <a:pt x="4813300" y="495300"/>
                  <a:pt x="4406900" y="647700"/>
                  <a:pt x="3898900" y="647700"/>
                </a:cubicBezTo>
                <a:lnTo>
                  <a:pt x="3479800" y="647700"/>
                </a:lnTo>
                <a:cubicBezTo>
                  <a:pt x="2984500" y="647700"/>
                  <a:pt x="2565400" y="711200"/>
                  <a:pt x="2565400" y="800100"/>
                </a:cubicBezTo>
                <a:cubicBezTo>
                  <a:pt x="2565400" y="889000"/>
                  <a:pt x="2641600" y="965200"/>
                  <a:pt x="2730500" y="965200"/>
                </a:cubicBezTo>
                <a:cubicBezTo>
                  <a:pt x="3200400" y="965200"/>
                  <a:pt x="3848100" y="2476500"/>
                  <a:pt x="3848100" y="3556000"/>
                </a:cubicBezTo>
                <a:lnTo>
                  <a:pt x="3848100" y="4229100"/>
                </a:lnTo>
                <a:cubicBezTo>
                  <a:pt x="3848100" y="6045200"/>
                  <a:pt x="2971800" y="7061200"/>
                  <a:pt x="1409700" y="7061200"/>
                </a:cubicBezTo>
                <a:cubicBezTo>
                  <a:pt x="368300" y="7061200"/>
                  <a:pt x="0" y="6654800"/>
                  <a:pt x="0" y="5511800"/>
                </a:cubicBezTo>
                <a:lnTo>
                  <a:pt x="0" y="5080000"/>
                </a:lnTo>
                <a:cubicBezTo>
                  <a:pt x="0" y="3556000"/>
                  <a:pt x="749300" y="2247900"/>
                  <a:pt x="1612900" y="2247900"/>
                </a:cubicBezTo>
                <a:cubicBezTo>
                  <a:pt x="1955800" y="2247900"/>
                  <a:pt x="2247900" y="2019300"/>
                  <a:pt x="2247900" y="1765300"/>
                </a:cubicBezTo>
                <a:cubicBezTo>
                  <a:pt x="2247900" y="1676400"/>
                  <a:pt x="2171700" y="1600200"/>
                  <a:pt x="2082800" y="1600200"/>
                </a:cubicBezTo>
                <a:cubicBezTo>
                  <a:pt x="1879600" y="1600200"/>
                  <a:pt x="1282700" y="609600"/>
                  <a:pt x="1282700" y="266700"/>
                </a:cubicBezTo>
                <a:cubicBezTo>
                  <a:pt x="1282700" y="127000"/>
                  <a:pt x="1701800" y="0"/>
                  <a:pt x="2197100" y="0"/>
                </a:cubicBezTo>
                <a:close/>
                <a:moveTo>
                  <a:pt x="6731000" y="7048500"/>
                </a:moveTo>
                <a:moveTo>
                  <a:pt x="1104900" y="6096000"/>
                </a:moveTo>
                <a:lnTo>
                  <a:pt x="1790700" y="6096000"/>
                </a:lnTo>
                <a:cubicBezTo>
                  <a:pt x="2374900" y="6096000"/>
                  <a:pt x="2895600" y="5588000"/>
                  <a:pt x="2895600" y="5003800"/>
                </a:cubicBezTo>
                <a:lnTo>
                  <a:pt x="2895600" y="4953000"/>
                </a:lnTo>
                <a:cubicBezTo>
                  <a:pt x="2895600" y="4699000"/>
                  <a:pt x="2959100" y="4495800"/>
                  <a:pt x="3048000" y="4495800"/>
                </a:cubicBezTo>
                <a:cubicBezTo>
                  <a:pt x="3136900" y="4495800"/>
                  <a:pt x="3213100" y="4292600"/>
                  <a:pt x="3213100" y="4038600"/>
                </a:cubicBezTo>
                <a:lnTo>
                  <a:pt x="3213100" y="3340100"/>
                </a:lnTo>
                <a:cubicBezTo>
                  <a:pt x="3213100" y="3073400"/>
                  <a:pt x="3022600" y="2882900"/>
                  <a:pt x="2755900" y="2882900"/>
                </a:cubicBezTo>
                <a:lnTo>
                  <a:pt x="2705100" y="2882900"/>
                </a:lnTo>
                <a:cubicBezTo>
                  <a:pt x="2451100" y="2882900"/>
                  <a:pt x="2247900" y="2819400"/>
                  <a:pt x="2247900" y="2730500"/>
                </a:cubicBezTo>
                <a:cubicBezTo>
                  <a:pt x="2247900" y="2641600"/>
                  <a:pt x="2171700" y="2565400"/>
                  <a:pt x="2082800" y="2565400"/>
                </a:cubicBezTo>
                <a:cubicBezTo>
                  <a:pt x="2006600" y="2565400"/>
                  <a:pt x="1778000" y="2717800"/>
                  <a:pt x="1600200" y="2895600"/>
                </a:cubicBezTo>
                <a:lnTo>
                  <a:pt x="1282700" y="3213100"/>
                </a:lnTo>
                <a:cubicBezTo>
                  <a:pt x="1104900" y="3390900"/>
                  <a:pt x="965200" y="3733800"/>
                  <a:pt x="965200" y="3987800"/>
                </a:cubicBezTo>
                <a:lnTo>
                  <a:pt x="965200" y="4038600"/>
                </a:lnTo>
                <a:cubicBezTo>
                  <a:pt x="965200" y="4292600"/>
                  <a:pt x="889000" y="4495800"/>
                  <a:pt x="800100" y="4495800"/>
                </a:cubicBezTo>
                <a:cubicBezTo>
                  <a:pt x="711200" y="4495800"/>
                  <a:pt x="647700" y="4699000"/>
                  <a:pt x="647700" y="4953000"/>
                </a:cubicBezTo>
                <a:lnTo>
                  <a:pt x="647700" y="5638800"/>
                </a:lnTo>
                <a:cubicBezTo>
                  <a:pt x="647700" y="6007100"/>
                  <a:pt x="736600" y="6096000"/>
                  <a:pt x="1104900" y="6096000"/>
                </a:cubicBezTo>
                <a:close/>
                <a:moveTo>
                  <a:pt x="635000" y="70485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04" name="Freeform 16704"/>
          <p:cNvSpPr/>
          <p:nvPr/>
        </p:nvSpPr>
        <p:spPr>
          <a:xfrm rot="0" flipH="0" flipV="0">
            <a:off x="25271341" y="7827280"/>
            <a:ext cx="45726" cy="48742"/>
          </a:xfrm>
          <a:custGeom>
            <a:pathLst>
              <a:path w="4813300" h="5130800">
                <a:moveTo>
                  <a:pt x="3213100" y="0"/>
                </a:moveTo>
                <a:lnTo>
                  <a:pt x="3848100" y="0"/>
                </a:lnTo>
                <a:cubicBezTo>
                  <a:pt x="4559300" y="0"/>
                  <a:pt x="4813300" y="165100"/>
                  <a:pt x="4813300" y="635000"/>
                </a:cubicBezTo>
                <a:cubicBezTo>
                  <a:pt x="4813300" y="812800"/>
                  <a:pt x="4737100" y="965200"/>
                  <a:pt x="4648200" y="965200"/>
                </a:cubicBezTo>
                <a:cubicBezTo>
                  <a:pt x="4559300" y="965200"/>
                  <a:pt x="4495800" y="1244600"/>
                  <a:pt x="4495800" y="1600200"/>
                </a:cubicBezTo>
                <a:cubicBezTo>
                  <a:pt x="4495800" y="1955800"/>
                  <a:pt x="4419600" y="2247900"/>
                  <a:pt x="4330700" y="2247900"/>
                </a:cubicBezTo>
                <a:cubicBezTo>
                  <a:pt x="4241800" y="2247900"/>
                  <a:pt x="4165600" y="2463800"/>
                  <a:pt x="4165600" y="2730500"/>
                </a:cubicBezTo>
                <a:cubicBezTo>
                  <a:pt x="4165600" y="2984500"/>
                  <a:pt x="4102100" y="3200400"/>
                  <a:pt x="4013200" y="3200400"/>
                </a:cubicBezTo>
                <a:cubicBezTo>
                  <a:pt x="3924300" y="3200400"/>
                  <a:pt x="3848100" y="3492500"/>
                  <a:pt x="3848100" y="3848100"/>
                </a:cubicBezTo>
                <a:cubicBezTo>
                  <a:pt x="3848100" y="4203700"/>
                  <a:pt x="3771900" y="4483100"/>
                  <a:pt x="3695700" y="4483100"/>
                </a:cubicBezTo>
                <a:cubicBezTo>
                  <a:pt x="3606800" y="4483100"/>
                  <a:pt x="3530600" y="4635500"/>
                  <a:pt x="3530600" y="4813300"/>
                </a:cubicBezTo>
                <a:cubicBezTo>
                  <a:pt x="3530600" y="4991100"/>
                  <a:pt x="3454400" y="5130800"/>
                  <a:pt x="3365500" y="5130800"/>
                </a:cubicBezTo>
                <a:cubicBezTo>
                  <a:pt x="3276600" y="5130800"/>
                  <a:pt x="3213100" y="5054600"/>
                  <a:pt x="3213100" y="4965700"/>
                </a:cubicBezTo>
                <a:cubicBezTo>
                  <a:pt x="3213100" y="4876800"/>
                  <a:pt x="3136900" y="4813300"/>
                  <a:pt x="3048000" y="4813300"/>
                </a:cubicBezTo>
                <a:cubicBezTo>
                  <a:pt x="2959100" y="4813300"/>
                  <a:pt x="2882900" y="4597400"/>
                  <a:pt x="2882900" y="4330700"/>
                </a:cubicBezTo>
                <a:cubicBezTo>
                  <a:pt x="2882900" y="4064000"/>
                  <a:pt x="2959100" y="3848100"/>
                  <a:pt x="3048000" y="3848100"/>
                </a:cubicBezTo>
                <a:cubicBezTo>
                  <a:pt x="3136900" y="3848100"/>
                  <a:pt x="3213100" y="3632200"/>
                  <a:pt x="3213100" y="3365500"/>
                </a:cubicBezTo>
                <a:cubicBezTo>
                  <a:pt x="3213100" y="3098800"/>
                  <a:pt x="3276600" y="2882900"/>
                  <a:pt x="3365500" y="2882900"/>
                </a:cubicBezTo>
                <a:cubicBezTo>
                  <a:pt x="3454400" y="2882900"/>
                  <a:pt x="3530600" y="2590800"/>
                  <a:pt x="3530600" y="2247900"/>
                </a:cubicBezTo>
                <a:cubicBezTo>
                  <a:pt x="3530600" y="1892300"/>
                  <a:pt x="3606800" y="1600200"/>
                  <a:pt x="3695700" y="1600200"/>
                </a:cubicBezTo>
                <a:cubicBezTo>
                  <a:pt x="3771900" y="1600200"/>
                  <a:pt x="3848100" y="1460500"/>
                  <a:pt x="3848100" y="1282700"/>
                </a:cubicBezTo>
                <a:cubicBezTo>
                  <a:pt x="3848100" y="1104900"/>
                  <a:pt x="3771900" y="965200"/>
                  <a:pt x="3695700" y="965200"/>
                </a:cubicBezTo>
                <a:cubicBezTo>
                  <a:pt x="3606800" y="965200"/>
                  <a:pt x="3530600" y="889000"/>
                  <a:pt x="3530600" y="800100"/>
                </a:cubicBezTo>
                <a:cubicBezTo>
                  <a:pt x="3530600" y="711200"/>
                  <a:pt x="3454400" y="635000"/>
                  <a:pt x="3365500" y="635000"/>
                </a:cubicBezTo>
                <a:cubicBezTo>
                  <a:pt x="3276600" y="635000"/>
                  <a:pt x="3213100" y="711200"/>
                  <a:pt x="3213100" y="800100"/>
                </a:cubicBezTo>
                <a:cubicBezTo>
                  <a:pt x="3213100" y="889000"/>
                  <a:pt x="3136900" y="965200"/>
                  <a:pt x="3048000" y="965200"/>
                </a:cubicBezTo>
                <a:cubicBezTo>
                  <a:pt x="2959100" y="965200"/>
                  <a:pt x="2882900" y="1104900"/>
                  <a:pt x="2882900" y="1282700"/>
                </a:cubicBezTo>
                <a:cubicBezTo>
                  <a:pt x="2882900" y="1460500"/>
                  <a:pt x="2819400" y="1600200"/>
                  <a:pt x="2730500" y="1600200"/>
                </a:cubicBezTo>
                <a:cubicBezTo>
                  <a:pt x="2641600" y="1600200"/>
                  <a:pt x="2565400" y="1676400"/>
                  <a:pt x="2565400" y="1765300"/>
                </a:cubicBezTo>
                <a:cubicBezTo>
                  <a:pt x="2565400" y="1854200"/>
                  <a:pt x="2489200" y="1917700"/>
                  <a:pt x="2400300" y="1917700"/>
                </a:cubicBezTo>
                <a:cubicBezTo>
                  <a:pt x="2324100" y="1917700"/>
                  <a:pt x="2247900" y="2070100"/>
                  <a:pt x="2247900" y="2247900"/>
                </a:cubicBezTo>
                <a:cubicBezTo>
                  <a:pt x="2247900" y="2425700"/>
                  <a:pt x="2171700" y="2565400"/>
                  <a:pt x="2082800" y="2565400"/>
                </a:cubicBezTo>
                <a:cubicBezTo>
                  <a:pt x="1993900" y="2565400"/>
                  <a:pt x="1930400" y="2641600"/>
                  <a:pt x="1930400" y="2730500"/>
                </a:cubicBezTo>
                <a:cubicBezTo>
                  <a:pt x="1930400" y="2806700"/>
                  <a:pt x="1854200" y="2882900"/>
                  <a:pt x="1765300" y="2882900"/>
                </a:cubicBezTo>
                <a:cubicBezTo>
                  <a:pt x="1676400" y="2882900"/>
                  <a:pt x="1600200" y="3035300"/>
                  <a:pt x="1600200" y="3200400"/>
                </a:cubicBezTo>
                <a:cubicBezTo>
                  <a:pt x="1600200" y="3378200"/>
                  <a:pt x="1536700" y="3530600"/>
                  <a:pt x="1447800" y="3530600"/>
                </a:cubicBezTo>
                <a:cubicBezTo>
                  <a:pt x="1358900" y="3530600"/>
                  <a:pt x="1282700" y="3670300"/>
                  <a:pt x="1282700" y="3848100"/>
                </a:cubicBezTo>
                <a:cubicBezTo>
                  <a:pt x="1282700" y="4025900"/>
                  <a:pt x="1206500" y="4165600"/>
                  <a:pt x="1117600" y="4165600"/>
                </a:cubicBezTo>
                <a:cubicBezTo>
                  <a:pt x="1028700" y="4165600"/>
                  <a:pt x="965200" y="4241800"/>
                  <a:pt x="965200" y="4330700"/>
                </a:cubicBezTo>
                <a:cubicBezTo>
                  <a:pt x="965200" y="4419600"/>
                  <a:pt x="889000" y="4483100"/>
                  <a:pt x="800100" y="4483100"/>
                </a:cubicBezTo>
                <a:cubicBezTo>
                  <a:pt x="711200" y="4483100"/>
                  <a:pt x="647700" y="4635500"/>
                  <a:pt x="647700" y="4813300"/>
                </a:cubicBezTo>
                <a:cubicBezTo>
                  <a:pt x="647700" y="4991100"/>
                  <a:pt x="495300" y="5130800"/>
                  <a:pt x="317500" y="5130800"/>
                </a:cubicBezTo>
                <a:cubicBezTo>
                  <a:pt x="139700" y="5130800"/>
                  <a:pt x="0" y="4914900"/>
                  <a:pt x="0" y="4648200"/>
                </a:cubicBezTo>
                <a:cubicBezTo>
                  <a:pt x="0" y="4381500"/>
                  <a:pt x="76200" y="4165600"/>
                  <a:pt x="165100" y="4165600"/>
                </a:cubicBezTo>
                <a:cubicBezTo>
                  <a:pt x="254000" y="4165600"/>
                  <a:pt x="317500" y="4025900"/>
                  <a:pt x="317500" y="3848100"/>
                </a:cubicBezTo>
                <a:cubicBezTo>
                  <a:pt x="317500" y="3670300"/>
                  <a:pt x="393700" y="3530600"/>
                  <a:pt x="482600" y="3530600"/>
                </a:cubicBezTo>
                <a:cubicBezTo>
                  <a:pt x="571500" y="3530600"/>
                  <a:pt x="647700" y="3454400"/>
                  <a:pt x="647700" y="3365500"/>
                </a:cubicBezTo>
                <a:cubicBezTo>
                  <a:pt x="647700" y="3276600"/>
                  <a:pt x="711200" y="3200400"/>
                  <a:pt x="800100" y="3200400"/>
                </a:cubicBezTo>
                <a:cubicBezTo>
                  <a:pt x="889000" y="3200400"/>
                  <a:pt x="965200" y="3060700"/>
                  <a:pt x="965200" y="2882900"/>
                </a:cubicBezTo>
                <a:cubicBezTo>
                  <a:pt x="965200" y="2705100"/>
                  <a:pt x="1028700" y="2565400"/>
                  <a:pt x="1117600" y="2565400"/>
                </a:cubicBezTo>
                <a:cubicBezTo>
                  <a:pt x="1206500" y="2565400"/>
                  <a:pt x="1282700" y="2489200"/>
                  <a:pt x="1282700" y="2400300"/>
                </a:cubicBezTo>
                <a:cubicBezTo>
                  <a:pt x="1282700" y="2311400"/>
                  <a:pt x="1358900" y="2247900"/>
                  <a:pt x="1447800" y="2247900"/>
                </a:cubicBezTo>
                <a:cubicBezTo>
                  <a:pt x="1536700" y="2247900"/>
                  <a:pt x="1600200" y="2095500"/>
                  <a:pt x="1600200" y="1917700"/>
                </a:cubicBezTo>
                <a:cubicBezTo>
                  <a:pt x="1600200" y="1739900"/>
                  <a:pt x="1676400" y="1600200"/>
                  <a:pt x="1765300" y="1600200"/>
                </a:cubicBezTo>
                <a:cubicBezTo>
                  <a:pt x="1854200" y="1600200"/>
                  <a:pt x="1930400" y="1460500"/>
                  <a:pt x="1930400" y="1282700"/>
                </a:cubicBezTo>
                <a:cubicBezTo>
                  <a:pt x="1930400" y="1104900"/>
                  <a:pt x="1993900" y="965200"/>
                  <a:pt x="2082800" y="965200"/>
                </a:cubicBezTo>
                <a:cubicBezTo>
                  <a:pt x="2171700" y="965200"/>
                  <a:pt x="2247900" y="889000"/>
                  <a:pt x="2247900" y="800100"/>
                </a:cubicBezTo>
                <a:cubicBezTo>
                  <a:pt x="2247900" y="711200"/>
                  <a:pt x="2324100" y="635000"/>
                  <a:pt x="2400300" y="635000"/>
                </a:cubicBezTo>
                <a:cubicBezTo>
                  <a:pt x="2489200" y="635000"/>
                  <a:pt x="2565400" y="495300"/>
                  <a:pt x="2565400" y="317500"/>
                </a:cubicBezTo>
                <a:cubicBezTo>
                  <a:pt x="2565400" y="139700"/>
                  <a:pt x="2857500" y="0"/>
                  <a:pt x="3213100" y="0"/>
                </a:cubicBezTo>
                <a:close/>
                <a:moveTo>
                  <a:pt x="5118100" y="51181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05" name="Freeform 16705"/>
          <p:cNvSpPr/>
          <p:nvPr/>
        </p:nvSpPr>
        <p:spPr>
          <a:xfrm rot="0" flipH="0" flipV="0">
            <a:off x="25323373" y="7827280"/>
            <a:ext cx="39693" cy="48742"/>
          </a:xfrm>
          <a:custGeom>
            <a:pathLst>
              <a:path w="4178300" h="5130800">
                <a:moveTo>
                  <a:pt x="0" y="3848100"/>
                </a:moveTo>
                <a:lnTo>
                  <a:pt x="0" y="3200400"/>
                </a:lnTo>
                <a:cubicBezTo>
                  <a:pt x="0" y="2857500"/>
                  <a:pt x="76200" y="2565400"/>
                  <a:pt x="165100" y="2565400"/>
                </a:cubicBezTo>
                <a:cubicBezTo>
                  <a:pt x="254000" y="2565400"/>
                  <a:pt x="330200" y="2349500"/>
                  <a:pt x="330200" y="2082800"/>
                </a:cubicBezTo>
                <a:cubicBezTo>
                  <a:pt x="330200" y="1816100"/>
                  <a:pt x="393700" y="1600200"/>
                  <a:pt x="482600" y="1600200"/>
                </a:cubicBezTo>
                <a:cubicBezTo>
                  <a:pt x="571500" y="1600200"/>
                  <a:pt x="647700" y="1460500"/>
                  <a:pt x="647700" y="1282700"/>
                </a:cubicBezTo>
                <a:cubicBezTo>
                  <a:pt x="647700" y="1104900"/>
                  <a:pt x="723900" y="965200"/>
                  <a:pt x="812800" y="965200"/>
                </a:cubicBezTo>
                <a:cubicBezTo>
                  <a:pt x="901700" y="965200"/>
                  <a:pt x="965200" y="889000"/>
                  <a:pt x="965200" y="800100"/>
                </a:cubicBezTo>
                <a:cubicBezTo>
                  <a:pt x="965200" y="711200"/>
                  <a:pt x="1041400" y="635000"/>
                  <a:pt x="1130300" y="635000"/>
                </a:cubicBezTo>
                <a:cubicBezTo>
                  <a:pt x="1219200" y="635000"/>
                  <a:pt x="1295400" y="571500"/>
                  <a:pt x="1295400" y="482600"/>
                </a:cubicBezTo>
                <a:cubicBezTo>
                  <a:pt x="1295400" y="393700"/>
                  <a:pt x="1435100" y="317500"/>
                  <a:pt x="1612900" y="317500"/>
                </a:cubicBezTo>
                <a:cubicBezTo>
                  <a:pt x="1790700" y="317500"/>
                  <a:pt x="1930400" y="241300"/>
                  <a:pt x="1930400" y="152400"/>
                </a:cubicBezTo>
                <a:cubicBezTo>
                  <a:pt x="1930400" y="63500"/>
                  <a:pt x="2222500" y="0"/>
                  <a:pt x="2578100" y="0"/>
                </a:cubicBezTo>
                <a:cubicBezTo>
                  <a:pt x="2921000" y="0"/>
                  <a:pt x="3213100" y="63500"/>
                  <a:pt x="3213100" y="152400"/>
                </a:cubicBezTo>
                <a:cubicBezTo>
                  <a:pt x="3213100" y="241300"/>
                  <a:pt x="3352800" y="317500"/>
                  <a:pt x="3530600" y="317500"/>
                </a:cubicBezTo>
                <a:cubicBezTo>
                  <a:pt x="3708400" y="317500"/>
                  <a:pt x="3860800" y="457200"/>
                  <a:pt x="3860800" y="635000"/>
                </a:cubicBezTo>
                <a:cubicBezTo>
                  <a:pt x="3860800" y="812800"/>
                  <a:pt x="3924300" y="965200"/>
                  <a:pt x="4013200" y="965200"/>
                </a:cubicBezTo>
                <a:cubicBezTo>
                  <a:pt x="4102100" y="965200"/>
                  <a:pt x="4178300" y="1244600"/>
                  <a:pt x="4178300" y="1600200"/>
                </a:cubicBezTo>
                <a:cubicBezTo>
                  <a:pt x="4178300" y="1955800"/>
                  <a:pt x="4102100" y="2247900"/>
                  <a:pt x="4013200" y="2247900"/>
                </a:cubicBezTo>
                <a:cubicBezTo>
                  <a:pt x="3924300" y="2247900"/>
                  <a:pt x="3860800" y="2463800"/>
                  <a:pt x="3860800" y="2730500"/>
                </a:cubicBezTo>
                <a:cubicBezTo>
                  <a:pt x="3860800" y="2984500"/>
                  <a:pt x="3784600" y="3200400"/>
                  <a:pt x="3695700" y="3200400"/>
                </a:cubicBezTo>
                <a:cubicBezTo>
                  <a:pt x="3606800" y="3200400"/>
                  <a:pt x="3530600" y="3416300"/>
                  <a:pt x="3530600" y="3683000"/>
                </a:cubicBezTo>
                <a:cubicBezTo>
                  <a:pt x="3530600" y="3949700"/>
                  <a:pt x="3467100" y="4165600"/>
                  <a:pt x="3378200" y="4165600"/>
                </a:cubicBezTo>
                <a:cubicBezTo>
                  <a:pt x="3289300" y="4165600"/>
                  <a:pt x="3213100" y="4241800"/>
                  <a:pt x="3213100" y="4330700"/>
                </a:cubicBezTo>
                <a:cubicBezTo>
                  <a:pt x="3213100" y="4419600"/>
                  <a:pt x="3136900" y="4483100"/>
                  <a:pt x="3048000" y="4483100"/>
                </a:cubicBezTo>
                <a:cubicBezTo>
                  <a:pt x="2971800" y="4483100"/>
                  <a:pt x="2895600" y="4559300"/>
                  <a:pt x="2895600" y="4648200"/>
                </a:cubicBezTo>
                <a:cubicBezTo>
                  <a:pt x="2895600" y="4737100"/>
                  <a:pt x="2743200" y="4813300"/>
                  <a:pt x="2578100" y="4813300"/>
                </a:cubicBezTo>
                <a:cubicBezTo>
                  <a:pt x="2400300" y="4813300"/>
                  <a:pt x="2247900" y="4876800"/>
                  <a:pt x="2247900" y="4965700"/>
                </a:cubicBezTo>
                <a:cubicBezTo>
                  <a:pt x="2247900" y="5054600"/>
                  <a:pt x="1968500" y="5130800"/>
                  <a:pt x="1612900" y="5130800"/>
                </a:cubicBezTo>
                <a:cubicBezTo>
                  <a:pt x="1257300" y="5130800"/>
                  <a:pt x="965200" y="5054600"/>
                  <a:pt x="965200" y="4965700"/>
                </a:cubicBezTo>
                <a:cubicBezTo>
                  <a:pt x="965200" y="4876800"/>
                  <a:pt x="825500" y="4813300"/>
                  <a:pt x="647700" y="4813300"/>
                </a:cubicBezTo>
                <a:cubicBezTo>
                  <a:pt x="469900" y="4813300"/>
                  <a:pt x="330200" y="4737100"/>
                  <a:pt x="330200" y="4648200"/>
                </a:cubicBezTo>
                <a:cubicBezTo>
                  <a:pt x="330200" y="4559300"/>
                  <a:pt x="254000" y="4483100"/>
                  <a:pt x="165100" y="4483100"/>
                </a:cubicBezTo>
                <a:cubicBezTo>
                  <a:pt x="76200" y="4483100"/>
                  <a:pt x="0" y="4203700"/>
                  <a:pt x="0" y="3848100"/>
                </a:cubicBezTo>
                <a:close/>
                <a:moveTo>
                  <a:pt x="558800" y="5118100"/>
                </a:moveTo>
                <a:moveTo>
                  <a:pt x="3213100" y="2247900"/>
                </a:moveTo>
                <a:lnTo>
                  <a:pt x="3213100" y="1600200"/>
                </a:lnTo>
                <a:cubicBezTo>
                  <a:pt x="3213100" y="1244600"/>
                  <a:pt x="3136900" y="889000"/>
                  <a:pt x="3048000" y="800100"/>
                </a:cubicBezTo>
                <a:cubicBezTo>
                  <a:pt x="2971800" y="711200"/>
                  <a:pt x="2819400" y="635000"/>
                  <a:pt x="2730500" y="635000"/>
                </a:cubicBezTo>
                <a:cubicBezTo>
                  <a:pt x="2641600" y="635000"/>
                  <a:pt x="2578100" y="711200"/>
                  <a:pt x="2578100" y="800100"/>
                </a:cubicBezTo>
                <a:cubicBezTo>
                  <a:pt x="2578100" y="889000"/>
                  <a:pt x="2362200" y="965200"/>
                  <a:pt x="2095500" y="965200"/>
                </a:cubicBezTo>
                <a:cubicBezTo>
                  <a:pt x="1828800" y="965200"/>
                  <a:pt x="1612900" y="1028700"/>
                  <a:pt x="1612900" y="1117600"/>
                </a:cubicBezTo>
                <a:cubicBezTo>
                  <a:pt x="1612900" y="1206500"/>
                  <a:pt x="1536700" y="1282700"/>
                  <a:pt x="1447800" y="1282700"/>
                </a:cubicBezTo>
                <a:cubicBezTo>
                  <a:pt x="1358900" y="1282700"/>
                  <a:pt x="1295400" y="1422400"/>
                  <a:pt x="1295400" y="1600200"/>
                </a:cubicBezTo>
                <a:cubicBezTo>
                  <a:pt x="1295400" y="1778000"/>
                  <a:pt x="1219200" y="1917700"/>
                  <a:pt x="1130300" y="1917700"/>
                </a:cubicBezTo>
                <a:cubicBezTo>
                  <a:pt x="1041400" y="1917700"/>
                  <a:pt x="965200" y="2133600"/>
                  <a:pt x="965200" y="2400300"/>
                </a:cubicBezTo>
                <a:cubicBezTo>
                  <a:pt x="965200" y="2667000"/>
                  <a:pt x="901700" y="2882900"/>
                  <a:pt x="812800" y="2882900"/>
                </a:cubicBezTo>
                <a:cubicBezTo>
                  <a:pt x="723900" y="2882900"/>
                  <a:pt x="647700" y="3098800"/>
                  <a:pt x="647700" y="3365500"/>
                </a:cubicBezTo>
                <a:cubicBezTo>
                  <a:pt x="647700" y="3632200"/>
                  <a:pt x="723900" y="3848100"/>
                  <a:pt x="812800" y="3848100"/>
                </a:cubicBezTo>
                <a:cubicBezTo>
                  <a:pt x="901700" y="3848100"/>
                  <a:pt x="965200" y="3924300"/>
                  <a:pt x="965200" y="4013200"/>
                </a:cubicBezTo>
                <a:cubicBezTo>
                  <a:pt x="965200" y="4102100"/>
                  <a:pt x="1257300" y="4165600"/>
                  <a:pt x="1612900" y="4165600"/>
                </a:cubicBezTo>
                <a:lnTo>
                  <a:pt x="1930400" y="4165600"/>
                </a:lnTo>
                <a:cubicBezTo>
                  <a:pt x="2286000" y="4165600"/>
                  <a:pt x="2578100" y="4102100"/>
                  <a:pt x="2578100" y="4013200"/>
                </a:cubicBezTo>
                <a:cubicBezTo>
                  <a:pt x="2578100" y="3924300"/>
                  <a:pt x="2641600" y="3848100"/>
                  <a:pt x="2730500" y="3848100"/>
                </a:cubicBezTo>
                <a:cubicBezTo>
                  <a:pt x="2819400" y="3848100"/>
                  <a:pt x="2895600" y="3632200"/>
                  <a:pt x="2895600" y="3365500"/>
                </a:cubicBezTo>
                <a:cubicBezTo>
                  <a:pt x="2895600" y="3098800"/>
                  <a:pt x="2971800" y="2882900"/>
                  <a:pt x="3048000" y="2882900"/>
                </a:cubicBezTo>
                <a:cubicBezTo>
                  <a:pt x="3136900" y="2882900"/>
                  <a:pt x="3213100" y="2590800"/>
                  <a:pt x="3213100" y="2247900"/>
                </a:cubicBezTo>
                <a:close/>
                <a:moveTo>
                  <a:pt x="2159000" y="51181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06" name="Freeform 16706"/>
          <p:cNvSpPr/>
          <p:nvPr/>
        </p:nvSpPr>
        <p:spPr>
          <a:xfrm rot="0" flipH="0" flipV="0">
            <a:off x="25368046" y="7827763"/>
            <a:ext cx="46208" cy="47656"/>
          </a:xfrm>
          <a:custGeom>
            <a:pathLst>
              <a:path w="4864100" h="5016500">
                <a:moveTo>
                  <a:pt x="3048000" y="3060700"/>
                </a:moveTo>
                <a:lnTo>
                  <a:pt x="3479800" y="4000500"/>
                </a:lnTo>
                <a:cubicBezTo>
                  <a:pt x="3759200" y="4648200"/>
                  <a:pt x="3759200" y="4648200"/>
                  <a:pt x="3695700" y="4851400"/>
                </a:cubicBezTo>
                <a:cubicBezTo>
                  <a:pt x="3670300" y="4940300"/>
                  <a:pt x="3556000" y="5016500"/>
                  <a:pt x="3454400" y="5016500"/>
                </a:cubicBezTo>
                <a:cubicBezTo>
                  <a:pt x="3352800" y="5016500"/>
                  <a:pt x="3263900" y="4940300"/>
                  <a:pt x="3263900" y="4851400"/>
                </a:cubicBezTo>
                <a:cubicBezTo>
                  <a:pt x="3263900" y="4762500"/>
                  <a:pt x="3187700" y="4686300"/>
                  <a:pt x="3098800" y="4686300"/>
                </a:cubicBezTo>
                <a:cubicBezTo>
                  <a:pt x="3009900" y="4686300"/>
                  <a:pt x="2895600" y="4572000"/>
                  <a:pt x="2844800" y="4419600"/>
                </a:cubicBezTo>
                <a:cubicBezTo>
                  <a:pt x="2413000" y="3187700"/>
                  <a:pt x="2146300" y="2870200"/>
                  <a:pt x="1574800" y="2971800"/>
                </a:cubicBezTo>
                <a:cubicBezTo>
                  <a:pt x="1447800" y="2997200"/>
                  <a:pt x="1333500" y="3098800"/>
                  <a:pt x="1333500" y="3213100"/>
                </a:cubicBezTo>
                <a:cubicBezTo>
                  <a:pt x="1333500" y="3314700"/>
                  <a:pt x="1270000" y="3403600"/>
                  <a:pt x="1181100" y="3403600"/>
                </a:cubicBezTo>
                <a:cubicBezTo>
                  <a:pt x="1092200" y="3403600"/>
                  <a:pt x="1016000" y="3594100"/>
                  <a:pt x="1016000" y="3810000"/>
                </a:cubicBezTo>
                <a:cubicBezTo>
                  <a:pt x="1016000" y="4470400"/>
                  <a:pt x="774700" y="5016500"/>
                  <a:pt x="482600" y="5016500"/>
                </a:cubicBezTo>
                <a:cubicBezTo>
                  <a:pt x="342900" y="5016500"/>
                  <a:pt x="177800" y="4978400"/>
                  <a:pt x="139700" y="4927600"/>
                </a:cubicBezTo>
                <a:cubicBezTo>
                  <a:pt x="0" y="4800600"/>
                  <a:pt x="38100" y="4394200"/>
                  <a:pt x="215900" y="4089400"/>
                </a:cubicBezTo>
                <a:cubicBezTo>
                  <a:pt x="304800" y="3937000"/>
                  <a:pt x="381000" y="3644900"/>
                  <a:pt x="381000" y="3454400"/>
                </a:cubicBezTo>
                <a:cubicBezTo>
                  <a:pt x="381000" y="3251200"/>
                  <a:pt x="444500" y="2959100"/>
                  <a:pt x="533400" y="2806700"/>
                </a:cubicBezTo>
                <a:cubicBezTo>
                  <a:pt x="622300" y="2654300"/>
                  <a:pt x="698500" y="2362200"/>
                  <a:pt x="698500" y="2171700"/>
                </a:cubicBezTo>
                <a:cubicBezTo>
                  <a:pt x="698500" y="1968500"/>
                  <a:pt x="774700" y="1765300"/>
                  <a:pt x="850900" y="1701800"/>
                </a:cubicBezTo>
                <a:cubicBezTo>
                  <a:pt x="939800" y="1651000"/>
                  <a:pt x="1016000" y="1435100"/>
                  <a:pt x="1016000" y="1219200"/>
                </a:cubicBezTo>
                <a:cubicBezTo>
                  <a:pt x="1016000" y="838200"/>
                  <a:pt x="1181100" y="355600"/>
                  <a:pt x="1384300" y="152400"/>
                </a:cubicBezTo>
                <a:cubicBezTo>
                  <a:pt x="1511300" y="25400"/>
                  <a:pt x="1790700" y="0"/>
                  <a:pt x="1905000" y="114300"/>
                </a:cubicBezTo>
                <a:cubicBezTo>
                  <a:pt x="2006600" y="228600"/>
                  <a:pt x="1993900" y="571500"/>
                  <a:pt x="1866900" y="1308100"/>
                </a:cubicBezTo>
                <a:lnTo>
                  <a:pt x="1854200" y="1333500"/>
                </a:lnTo>
                <a:cubicBezTo>
                  <a:pt x="1790700" y="1676400"/>
                  <a:pt x="1689100" y="1968500"/>
                  <a:pt x="1612900" y="1968500"/>
                </a:cubicBezTo>
                <a:cubicBezTo>
                  <a:pt x="1549400" y="1968500"/>
                  <a:pt x="1498600" y="2006600"/>
                  <a:pt x="1498600" y="2044700"/>
                </a:cubicBezTo>
                <a:cubicBezTo>
                  <a:pt x="1498600" y="2235200"/>
                  <a:pt x="1841500" y="2095500"/>
                  <a:pt x="2095500" y="1790700"/>
                </a:cubicBezTo>
                <a:cubicBezTo>
                  <a:pt x="2247900" y="1612900"/>
                  <a:pt x="2501900" y="1435100"/>
                  <a:pt x="2654300" y="1397000"/>
                </a:cubicBezTo>
                <a:cubicBezTo>
                  <a:pt x="2806700" y="1358900"/>
                  <a:pt x="3098800" y="1143000"/>
                  <a:pt x="3302000" y="914400"/>
                </a:cubicBezTo>
                <a:cubicBezTo>
                  <a:pt x="3492500" y="685800"/>
                  <a:pt x="3784600" y="469900"/>
                  <a:pt x="3937000" y="431800"/>
                </a:cubicBezTo>
                <a:cubicBezTo>
                  <a:pt x="4089400" y="406400"/>
                  <a:pt x="4267200" y="292100"/>
                  <a:pt x="4318000" y="203200"/>
                </a:cubicBezTo>
                <a:cubicBezTo>
                  <a:pt x="4381500" y="114300"/>
                  <a:pt x="4483100" y="38100"/>
                  <a:pt x="4559300" y="38100"/>
                </a:cubicBezTo>
                <a:cubicBezTo>
                  <a:pt x="4775200" y="38100"/>
                  <a:pt x="4864100" y="165100"/>
                  <a:pt x="4864100" y="444500"/>
                </a:cubicBezTo>
                <a:cubicBezTo>
                  <a:pt x="4864100" y="749300"/>
                  <a:pt x="4457700" y="1168400"/>
                  <a:pt x="4140200" y="1168400"/>
                </a:cubicBezTo>
                <a:cubicBezTo>
                  <a:pt x="4013200" y="1168400"/>
                  <a:pt x="3898900" y="1231900"/>
                  <a:pt x="3898900" y="1320800"/>
                </a:cubicBezTo>
                <a:cubicBezTo>
                  <a:pt x="3898900" y="1409700"/>
                  <a:pt x="3797300" y="1524000"/>
                  <a:pt x="3657600" y="1574800"/>
                </a:cubicBezTo>
                <a:cubicBezTo>
                  <a:pt x="3403600" y="1663700"/>
                  <a:pt x="2781300" y="2222500"/>
                  <a:pt x="2781300" y="2362200"/>
                </a:cubicBezTo>
                <a:cubicBezTo>
                  <a:pt x="2781300" y="2413000"/>
                  <a:pt x="2908300" y="2717800"/>
                  <a:pt x="3048000" y="3060700"/>
                </a:cubicBezTo>
                <a:close/>
                <a:moveTo>
                  <a:pt x="2298700" y="50673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07" name="Freeform 16707"/>
          <p:cNvSpPr/>
          <p:nvPr/>
        </p:nvSpPr>
        <p:spPr>
          <a:xfrm rot="0" flipH="0" flipV="0">
            <a:off x="25460100" y="7810027"/>
            <a:ext cx="47415" cy="65512"/>
          </a:xfrm>
          <a:custGeom>
            <a:pathLst>
              <a:path w="4991100" h="6896100">
                <a:moveTo>
                  <a:pt x="4673600" y="876300"/>
                </a:moveTo>
                <a:lnTo>
                  <a:pt x="4978400" y="6413500"/>
                </a:lnTo>
                <a:cubicBezTo>
                  <a:pt x="4991100" y="6591300"/>
                  <a:pt x="4889500" y="6731000"/>
                  <a:pt x="4749800" y="6731000"/>
                </a:cubicBezTo>
                <a:cubicBezTo>
                  <a:pt x="4610100" y="6731000"/>
                  <a:pt x="4457700" y="6642100"/>
                  <a:pt x="4419600" y="6527800"/>
                </a:cubicBezTo>
                <a:cubicBezTo>
                  <a:pt x="4368800" y="6426200"/>
                  <a:pt x="4343400" y="6184900"/>
                  <a:pt x="4343400" y="6007100"/>
                </a:cubicBezTo>
                <a:lnTo>
                  <a:pt x="4343400" y="5930900"/>
                </a:lnTo>
                <a:cubicBezTo>
                  <a:pt x="4343400" y="5308600"/>
                  <a:pt x="4241800" y="5130800"/>
                  <a:pt x="3924300" y="5130800"/>
                </a:cubicBezTo>
                <a:lnTo>
                  <a:pt x="1930400" y="5130800"/>
                </a:lnTo>
                <a:cubicBezTo>
                  <a:pt x="1752600" y="5130800"/>
                  <a:pt x="1574800" y="5245100"/>
                  <a:pt x="1524000" y="5384800"/>
                </a:cubicBezTo>
                <a:cubicBezTo>
                  <a:pt x="1473200" y="5524500"/>
                  <a:pt x="1358900" y="5753100"/>
                  <a:pt x="1270000" y="5892800"/>
                </a:cubicBezTo>
                <a:lnTo>
                  <a:pt x="1028700" y="6261100"/>
                </a:lnTo>
                <a:cubicBezTo>
                  <a:pt x="825500" y="6578600"/>
                  <a:pt x="508000" y="6896100"/>
                  <a:pt x="406400" y="6896100"/>
                </a:cubicBezTo>
                <a:cubicBezTo>
                  <a:pt x="139700" y="6896100"/>
                  <a:pt x="0" y="6756400"/>
                  <a:pt x="0" y="6477000"/>
                </a:cubicBezTo>
                <a:lnTo>
                  <a:pt x="0" y="6413500"/>
                </a:lnTo>
                <a:cubicBezTo>
                  <a:pt x="0" y="6235700"/>
                  <a:pt x="76200" y="6096000"/>
                  <a:pt x="165100" y="6096000"/>
                </a:cubicBezTo>
                <a:cubicBezTo>
                  <a:pt x="254000" y="6096000"/>
                  <a:pt x="355600" y="5994400"/>
                  <a:pt x="393700" y="5880100"/>
                </a:cubicBezTo>
                <a:cubicBezTo>
                  <a:pt x="419100" y="5765800"/>
                  <a:pt x="508000" y="5562600"/>
                  <a:pt x="584200" y="5422900"/>
                </a:cubicBezTo>
                <a:lnTo>
                  <a:pt x="660400" y="5283200"/>
                </a:lnTo>
                <a:cubicBezTo>
                  <a:pt x="736600" y="5143500"/>
                  <a:pt x="812800" y="4914900"/>
                  <a:pt x="850900" y="4762500"/>
                </a:cubicBezTo>
                <a:cubicBezTo>
                  <a:pt x="876300" y="4610100"/>
                  <a:pt x="977900" y="4483100"/>
                  <a:pt x="1092200" y="4483100"/>
                </a:cubicBezTo>
                <a:cubicBezTo>
                  <a:pt x="1206500" y="4483100"/>
                  <a:pt x="1320800" y="4394200"/>
                  <a:pt x="1346200" y="4279900"/>
                </a:cubicBezTo>
                <a:cubicBezTo>
                  <a:pt x="1384300" y="4165600"/>
                  <a:pt x="1485900" y="3949700"/>
                  <a:pt x="1574800" y="3810000"/>
                </a:cubicBezTo>
                <a:lnTo>
                  <a:pt x="2235200" y="2743200"/>
                </a:lnTo>
                <a:cubicBezTo>
                  <a:pt x="2324100" y="2590800"/>
                  <a:pt x="2425700" y="2349500"/>
                  <a:pt x="2451100" y="2197100"/>
                </a:cubicBezTo>
                <a:cubicBezTo>
                  <a:pt x="2476500" y="2044700"/>
                  <a:pt x="2590800" y="1917700"/>
                  <a:pt x="2692400" y="1917700"/>
                </a:cubicBezTo>
                <a:cubicBezTo>
                  <a:pt x="2806700" y="1917700"/>
                  <a:pt x="2921000" y="1828800"/>
                  <a:pt x="2959100" y="1714500"/>
                </a:cubicBezTo>
                <a:cubicBezTo>
                  <a:pt x="2984500" y="1600200"/>
                  <a:pt x="3073400" y="1397000"/>
                  <a:pt x="3149600" y="1244600"/>
                </a:cubicBezTo>
                <a:lnTo>
                  <a:pt x="3225800" y="1117600"/>
                </a:lnTo>
                <a:cubicBezTo>
                  <a:pt x="3302000" y="977900"/>
                  <a:pt x="3390900" y="736600"/>
                  <a:pt x="3416300" y="584200"/>
                </a:cubicBezTo>
                <a:cubicBezTo>
                  <a:pt x="3441700" y="431800"/>
                  <a:pt x="3556000" y="317500"/>
                  <a:pt x="3657600" y="317500"/>
                </a:cubicBezTo>
                <a:cubicBezTo>
                  <a:pt x="3771900" y="317500"/>
                  <a:pt x="3860800" y="241300"/>
                  <a:pt x="3860800" y="152400"/>
                </a:cubicBezTo>
                <a:cubicBezTo>
                  <a:pt x="3860800" y="63500"/>
                  <a:pt x="4000500" y="0"/>
                  <a:pt x="4178300" y="0"/>
                </a:cubicBezTo>
                <a:cubicBezTo>
                  <a:pt x="4495800" y="0"/>
                  <a:pt x="4648200" y="254000"/>
                  <a:pt x="4673600" y="876300"/>
                </a:cubicBezTo>
                <a:close/>
                <a:moveTo>
                  <a:pt x="6121400" y="6934200"/>
                </a:moveTo>
                <a:moveTo>
                  <a:pt x="4178300" y="4483100"/>
                </a:moveTo>
                <a:lnTo>
                  <a:pt x="4038600" y="2400300"/>
                </a:lnTo>
                <a:cubicBezTo>
                  <a:pt x="4013200" y="2044700"/>
                  <a:pt x="3924300" y="1917700"/>
                  <a:pt x="3708400" y="1917700"/>
                </a:cubicBezTo>
                <a:cubicBezTo>
                  <a:pt x="3619500" y="1917700"/>
                  <a:pt x="3467100" y="2044700"/>
                  <a:pt x="3378200" y="2184400"/>
                </a:cubicBezTo>
                <a:lnTo>
                  <a:pt x="2895600" y="2959100"/>
                </a:lnTo>
                <a:cubicBezTo>
                  <a:pt x="2794000" y="3098800"/>
                  <a:pt x="2692400" y="3365500"/>
                  <a:pt x="2641600" y="3530600"/>
                </a:cubicBezTo>
                <a:lnTo>
                  <a:pt x="2641600" y="3543300"/>
                </a:lnTo>
                <a:cubicBezTo>
                  <a:pt x="2603500" y="3708400"/>
                  <a:pt x="2501900" y="3848100"/>
                  <a:pt x="2413000" y="3848100"/>
                </a:cubicBezTo>
                <a:cubicBezTo>
                  <a:pt x="2324100" y="3848100"/>
                  <a:pt x="2247900" y="3987800"/>
                  <a:pt x="2247900" y="4165600"/>
                </a:cubicBezTo>
                <a:cubicBezTo>
                  <a:pt x="2247900" y="4368800"/>
                  <a:pt x="2374900" y="4483100"/>
                  <a:pt x="2578100" y="4483100"/>
                </a:cubicBezTo>
                <a:close/>
                <a:moveTo>
                  <a:pt x="2514600" y="69342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08" name="Freeform 16708"/>
          <p:cNvSpPr/>
          <p:nvPr/>
        </p:nvSpPr>
        <p:spPr>
          <a:xfrm rot="0" flipH="0" flipV="0">
            <a:off x="25533430" y="7810148"/>
            <a:ext cx="24491" cy="65512"/>
          </a:xfrm>
          <a:custGeom>
            <a:pathLst>
              <a:path w="2578100" h="6896100">
                <a:moveTo>
                  <a:pt x="2476500" y="952500"/>
                </a:moveTo>
                <a:lnTo>
                  <a:pt x="939800" y="6375400"/>
                </a:lnTo>
                <a:cubicBezTo>
                  <a:pt x="825500" y="6769100"/>
                  <a:pt x="698500" y="6896100"/>
                  <a:pt x="393700" y="6896100"/>
                </a:cubicBezTo>
                <a:cubicBezTo>
                  <a:pt x="266700" y="6896100"/>
                  <a:pt x="152400" y="6756400"/>
                  <a:pt x="152400" y="6578600"/>
                </a:cubicBezTo>
                <a:lnTo>
                  <a:pt x="152400" y="6413500"/>
                </a:lnTo>
                <a:cubicBezTo>
                  <a:pt x="152400" y="6235700"/>
                  <a:pt x="190500" y="5956300"/>
                  <a:pt x="228600" y="5803900"/>
                </a:cubicBezTo>
                <a:lnTo>
                  <a:pt x="685800" y="3937000"/>
                </a:lnTo>
                <a:cubicBezTo>
                  <a:pt x="736600" y="3771900"/>
                  <a:pt x="825500" y="3492500"/>
                  <a:pt x="901700" y="3314700"/>
                </a:cubicBezTo>
                <a:lnTo>
                  <a:pt x="1143000" y="2806700"/>
                </a:lnTo>
                <a:cubicBezTo>
                  <a:pt x="1219200" y="2628900"/>
                  <a:pt x="1282700" y="2349500"/>
                  <a:pt x="1282700" y="2171700"/>
                </a:cubicBezTo>
                <a:lnTo>
                  <a:pt x="1282700" y="1765300"/>
                </a:lnTo>
                <a:cubicBezTo>
                  <a:pt x="1282700" y="1384300"/>
                  <a:pt x="1193800" y="1358900"/>
                  <a:pt x="927100" y="1689100"/>
                </a:cubicBezTo>
                <a:cubicBezTo>
                  <a:pt x="812800" y="1816100"/>
                  <a:pt x="571500" y="1930400"/>
                  <a:pt x="406400" y="1930400"/>
                </a:cubicBezTo>
                <a:lnTo>
                  <a:pt x="317500" y="1930400"/>
                </a:lnTo>
                <a:cubicBezTo>
                  <a:pt x="139700" y="1930400"/>
                  <a:pt x="0" y="1778000"/>
                  <a:pt x="0" y="1600200"/>
                </a:cubicBezTo>
                <a:cubicBezTo>
                  <a:pt x="0" y="1422400"/>
                  <a:pt x="139700" y="1219200"/>
                  <a:pt x="304800" y="1143000"/>
                </a:cubicBezTo>
                <a:lnTo>
                  <a:pt x="533400" y="1041400"/>
                </a:lnTo>
                <a:cubicBezTo>
                  <a:pt x="711200" y="965200"/>
                  <a:pt x="952500" y="800100"/>
                  <a:pt x="1066800" y="673100"/>
                </a:cubicBezTo>
                <a:lnTo>
                  <a:pt x="1308100" y="406400"/>
                </a:lnTo>
                <a:cubicBezTo>
                  <a:pt x="1422400" y="266700"/>
                  <a:pt x="1651000" y="165100"/>
                  <a:pt x="1803400" y="165100"/>
                </a:cubicBezTo>
                <a:cubicBezTo>
                  <a:pt x="1955800" y="165100"/>
                  <a:pt x="2082800" y="127000"/>
                  <a:pt x="2082800" y="76200"/>
                </a:cubicBezTo>
                <a:cubicBezTo>
                  <a:pt x="2082800" y="38100"/>
                  <a:pt x="2159000" y="0"/>
                  <a:pt x="2247900" y="0"/>
                </a:cubicBezTo>
                <a:cubicBezTo>
                  <a:pt x="2336800" y="0"/>
                  <a:pt x="2438400" y="127000"/>
                  <a:pt x="2489200" y="279400"/>
                </a:cubicBezTo>
                <a:cubicBezTo>
                  <a:pt x="2578100" y="596900"/>
                  <a:pt x="2578100" y="596900"/>
                  <a:pt x="2476500" y="952500"/>
                </a:cubicBezTo>
                <a:close/>
                <a:moveTo>
                  <a:pt x="4610100" y="6921500"/>
                </a:moveTo>
              </a:path>
            </a:pathLst>
          </a:custGeom>
          <a:solidFill>
            <a:srgbClr val="1718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09" name="Rectangle 16709"/>
          <p:cNvSpPr/>
          <p:nvPr/>
        </p:nvSpPr>
        <p:spPr>
          <a:xfrm rot="0" flipH="0" flipV="0">
            <a:off x="25645868" y="7882225"/>
            <a:ext cx="260692" cy="266866"/>
          </a:xfrm>
          <a:prstGeom prst="rect">
            <a:avLst/>
          </a:prstGeom>
        </p:spPr>
      </p:sp>
      <p:sp>
        <p:nvSpPr>
          <p:cNvPr id="16710" name="Freeform 16710"/>
          <p:cNvSpPr/>
          <p:nvPr/>
        </p:nvSpPr>
        <p:spPr>
          <a:xfrm rot="0" flipH="0" flipV="0">
            <a:off x="25648840" y="7933802"/>
            <a:ext cx="213474" cy="164604"/>
          </a:xfrm>
          <a:custGeom>
            <a:pathLst>
              <a:path w="16421100" h="12661900">
                <a:moveTo>
                  <a:pt x="16421100" y="1181100"/>
                </a:moveTo>
                <a:lnTo>
                  <a:pt x="16421100" y="8915400"/>
                </a:lnTo>
                <a:cubicBezTo>
                  <a:pt x="16421100" y="9296400"/>
                  <a:pt x="16256000" y="9613900"/>
                  <a:pt x="16065500" y="9613900"/>
                </a:cubicBezTo>
                <a:cubicBezTo>
                  <a:pt x="15697200" y="9613900"/>
                  <a:pt x="15671800" y="9652000"/>
                  <a:pt x="15773400" y="10198100"/>
                </a:cubicBezTo>
                <a:cubicBezTo>
                  <a:pt x="15811500" y="10401300"/>
                  <a:pt x="15709900" y="10553700"/>
                  <a:pt x="15544800" y="10553700"/>
                </a:cubicBezTo>
                <a:cubicBezTo>
                  <a:pt x="15379700" y="10553700"/>
                  <a:pt x="14986000" y="10350500"/>
                  <a:pt x="14655800" y="10109200"/>
                </a:cubicBezTo>
                <a:lnTo>
                  <a:pt x="14605000" y="10058400"/>
                </a:lnTo>
                <a:cubicBezTo>
                  <a:pt x="14274800" y="9817100"/>
                  <a:pt x="13703300" y="9613900"/>
                  <a:pt x="13309600" y="9613900"/>
                </a:cubicBezTo>
                <a:lnTo>
                  <a:pt x="11734800" y="9613900"/>
                </a:lnTo>
                <a:cubicBezTo>
                  <a:pt x="11252200" y="9613900"/>
                  <a:pt x="11023600" y="9842500"/>
                  <a:pt x="11023600" y="10325100"/>
                </a:cubicBezTo>
                <a:lnTo>
                  <a:pt x="11023600" y="10553700"/>
                </a:lnTo>
                <a:cubicBezTo>
                  <a:pt x="11023600" y="11074400"/>
                  <a:pt x="11214100" y="11252200"/>
                  <a:pt x="11734800" y="11252200"/>
                </a:cubicBezTo>
                <a:lnTo>
                  <a:pt x="15709900" y="11252200"/>
                </a:lnTo>
                <a:cubicBezTo>
                  <a:pt x="16103600" y="11252200"/>
                  <a:pt x="16421100" y="11518900"/>
                  <a:pt x="16421100" y="11849100"/>
                </a:cubicBezTo>
                <a:cubicBezTo>
                  <a:pt x="16421100" y="12484100"/>
                  <a:pt x="16306800" y="12661900"/>
                  <a:pt x="15951200" y="12661900"/>
                </a:cubicBezTo>
                <a:cubicBezTo>
                  <a:pt x="15824200" y="12661900"/>
                  <a:pt x="15659100" y="12458700"/>
                  <a:pt x="15608300" y="12192000"/>
                </a:cubicBezTo>
                <a:cubicBezTo>
                  <a:pt x="15544800" y="11938000"/>
                  <a:pt x="15176500" y="11722100"/>
                  <a:pt x="14795500" y="11722100"/>
                </a:cubicBezTo>
                <a:lnTo>
                  <a:pt x="11264900" y="11722100"/>
                </a:lnTo>
                <a:cubicBezTo>
                  <a:pt x="10629900" y="11722100"/>
                  <a:pt x="10553700" y="11645900"/>
                  <a:pt x="10553700" y="11023600"/>
                </a:cubicBezTo>
                <a:lnTo>
                  <a:pt x="10553700" y="10083800"/>
                </a:lnTo>
                <a:cubicBezTo>
                  <a:pt x="10553700" y="9702800"/>
                  <a:pt x="10528300" y="9385300"/>
                  <a:pt x="10502900" y="9385300"/>
                </a:cubicBezTo>
                <a:cubicBezTo>
                  <a:pt x="10464800" y="9385300"/>
                  <a:pt x="10439400" y="9334500"/>
                  <a:pt x="10439400" y="9258300"/>
                </a:cubicBezTo>
                <a:cubicBezTo>
                  <a:pt x="10439400" y="9194800"/>
                  <a:pt x="10452100" y="9093200"/>
                  <a:pt x="10477500" y="9029700"/>
                </a:cubicBezTo>
                <a:cubicBezTo>
                  <a:pt x="10490200" y="8966200"/>
                  <a:pt x="10833100" y="8915400"/>
                  <a:pt x="11214100" y="8915400"/>
                </a:cubicBezTo>
                <a:lnTo>
                  <a:pt x="11963400" y="8915400"/>
                </a:lnTo>
                <a:cubicBezTo>
                  <a:pt x="12344400" y="8915400"/>
                  <a:pt x="12661900" y="8864600"/>
                  <a:pt x="12661900" y="8801100"/>
                </a:cubicBezTo>
                <a:cubicBezTo>
                  <a:pt x="12661900" y="8661400"/>
                  <a:pt x="12001500" y="8153400"/>
                  <a:pt x="11137900" y="7607300"/>
                </a:cubicBezTo>
                <a:lnTo>
                  <a:pt x="596900" y="1016000"/>
                </a:lnTo>
                <a:cubicBezTo>
                  <a:pt x="279400" y="812800"/>
                  <a:pt x="0" y="508000"/>
                  <a:pt x="0" y="330200"/>
                </a:cubicBezTo>
                <a:cubicBezTo>
                  <a:pt x="0" y="152400"/>
                  <a:pt x="165100" y="0"/>
                  <a:pt x="355600" y="0"/>
                </a:cubicBezTo>
                <a:cubicBezTo>
                  <a:pt x="546100" y="0"/>
                  <a:pt x="977900" y="177800"/>
                  <a:pt x="1295400" y="393700"/>
                </a:cubicBezTo>
                <a:lnTo>
                  <a:pt x="12357100" y="7620000"/>
                </a:lnTo>
                <a:cubicBezTo>
                  <a:pt x="12687300" y="7823200"/>
                  <a:pt x="13233400" y="8140700"/>
                  <a:pt x="13589000" y="8305800"/>
                </a:cubicBezTo>
                <a:lnTo>
                  <a:pt x="13677900" y="8356600"/>
                </a:lnTo>
                <a:cubicBezTo>
                  <a:pt x="14439900" y="8724900"/>
                  <a:pt x="14541500" y="8661400"/>
                  <a:pt x="14541500" y="7734300"/>
                </a:cubicBezTo>
                <a:lnTo>
                  <a:pt x="14541500" y="4229100"/>
                </a:lnTo>
                <a:cubicBezTo>
                  <a:pt x="14541500" y="3835400"/>
                  <a:pt x="14757400" y="3403600"/>
                  <a:pt x="15011400" y="3263900"/>
                </a:cubicBezTo>
                <a:cubicBezTo>
                  <a:pt x="15265400" y="3136900"/>
                  <a:pt x="15481300" y="2705100"/>
                  <a:pt x="15481300" y="2311400"/>
                </a:cubicBezTo>
                <a:lnTo>
                  <a:pt x="15481300" y="1638300"/>
                </a:lnTo>
                <a:cubicBezTo>
                  <a:pt x="15481300" y="927100"/>
                  <a:pt x="15760700" y="469900"/>
                  <a:pt x="16179800" y="469900"/>
                </a:cubicBezTo>
                <a:cubicBezTo>
                  <a:pt x="16306800" y="469900"/>
                  <a:pt x="16421100" y="787400"/>
                  <a:pt x="16421100" y="1181100"/>
                </a:cubicBezTo>
                <a:close/>
                <a:moveTo>
                  <a:pt x="11252200" y="12661900"/>
                </a:moveTo>
                <a:moveTo>
                  <a:pt x="15951200" y="5397500"/>
                </a:moveTo>
                <a:lnTo>
                  <a:pt x="15951200" y="3987800"/>
                </a:lnTo>
                <a:cubicBezTo>
                  <a:pt x="15951200" y="3784600"/>
                  <a:pt x="15913100" y="3759200"/>
                  <a:pt x="15709900" y="3759200"/>
                </a:cubicBezTo>
                <a:lnTo>
                  <a:pt x="15481300" y="3759200"/>
                </a:lnTo>
                <a:cubicBezTo>
                  <a:pt x="15278100" y="3759200"/>
                  <a:pt x="15240000" y="3784600"/>
                  <a:pt x="15240000" y="3987800"/>
                </a:cubicBezTo>
                <a:lnTo>
                  <a:pt x="15240000" y="5397500"/>
                </a:lnTo>
                <a:cubicBezTo>
                  <a:pt x="15240000" y="5600700"/>
                  <a:pt x="15278100" y="5626100"/>
                  <a:pt x="15481300" y="5626100"/>
                </a:cubicBezTo>
                <a:lnTo>
                  <a:pt x="15709900" y="5626100"/>
                </a:lnTo>
                <a:cubicBezTo>
                  <a:pt x="15913100" y="5626100"/>
                  <a:pt x="15951200" y="5600700"/>
                  <a:pt x="15951200" y="5397500"/>
                </a:cubicBezTo>
                <a:close/>
                <a:moveTo>
                  <a:pt x="7035800" y="12661900"/>
                </a:moveTo>
                <a:moveTo>
                  <a:pt x="15240000" y="6807200"/>
                </a:moveTo>
                <a:lnTo>
                  <a:pt x="15240000" y="8204200"/>
                </a:lnTo>
                <a:cubicBezTo>
                  <a:pt x="15240000" y="8356600"/>
                  <a:pt x="15328900" y="8445500"/>
                  <a:pt x="15481300" y="8445500"/>
                </a:cubicBezTo>
                <a:cubicBezTo>
                  <a:pt x="15608300" y="8445500"/>
                  <a:pt x="15709900" y="8394700"/>
                  <a:pt x="15709900" y="8331200"/>
                </a:cubicBezTo>
                <a:cubicBezTo>
                  <a:pt x="15709900" y="8267700"/>
                  <a:pt x="15773400" y="8204200"/>
                  <a:pt x="15836900" y="8204200"/>
                </a:cubicBezTo>
                <a:cubicBezTo>
                  <a:pt x="15900400" y="8204200"/>
                  <a:pt x="15951200" y="8102600"/>
                  <a:pt x="15951200" y="7975600"/>
                </a:cubicBezTo>
                <a:lnTo>
                  <a:pt x="15951200" y="6807200"/>
                </a:lnTo>
                <a:cubicBezTo>
                  <a:pt x="15951200" y="6667500"/>
                  <a:pt x="15900400" y="6565900"/>
                  <a:pt x="15836900" y="6565900"/>
                </a:cubicBezTo>
                <a:cubicBezTo>
                  <a:pt x="15773400" y="6565900"/>
                  <a:pt x="15709900" y="6515100"/>
                  <a:pt x="15709900" y="6451600"/>
                </a:cubicBezTo>
                <a:cubicBezTo>
                  <a:pt x="15709900" y="6388100"/>
                  <a:pt x="15659100" y="6337300"/>
                  <a:pt x="15595600" y="6337300"/>
                </a:cubicBezTo>
                <a:cubicBezTo>
                  <a:pt x="15532100" y="6337300"/>
                  <a:pt x="15481300" y="6388100"/>
                  <a:pt x="15481300" y="6451600"/>
                </a:cubicBezTo>
                <a:cubicBezTo>
                  <a:pt x="15481300" y="6515100"/>
                  <a:pt x="15430500" y="6565900"/>
                  <a:pt x="15367000" y="6565900"/>
                </a:cubicBezTo>
                <a:cubicBezTo>
                  <a:pt x="15303500" y="6565900"/>
                  <a:pt x="15240000" y="6667500"/>
                  <a:pt x="15240000" y="6807200"/>
                </a:cubicBezTo>
                <a:close/>
                <a:moveTo>
                  <a:pt x="5626100" y="12661900"/>
                </a:moveTo>
              </a:path>
            </a:pathLst>
          </a:custGeom>
          <a:solidFill>
            <a:srgbClr val="0B0B0B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11" name="Rectangle 16711"/>
          <p:cNvSpPr/>
          <p:nvPr/>
        </p:nvSpPr>
        <p:spPr>
          <a:xfrm rot="0" flipH="0" flipV="0">
            <a:off x="24880820" y="7996475"/>
            <a:ext cx="984461" cy="738901"/>
          </a:xfrm>
          <a:prstGeom prst="rect">
            <a:avLst/>
          </a:prstGeom>
        </p:spPr>
      </p:sp>
      <p:sp>
        <p:nvSpPr>
          <p:cNvPr id="16712" name="Freeform 16712"/>
          <p:cNvSpPr/>
          <p:nvPr/>
        </p:nvSpPr>
        <p:spPr>
          <a:xfrm rot="0" flipH="0" flipV="0">
            <a:off x="24883157" y="8098535"/>
            <a:ext cx="278079" cy="280416"/>
          </a:xfrm>
          <a:custGeom>
            <a:pathLst>
              <a:path w="12090400" h="12192000">
                <a:moveTo>
                  <a:pt x="11696700" y="12192000"/>
                </a:moveTo>
                <a:lnTo>
                  <a:pt x="825500" y="12192000"/>
                </a:lnTo>
                <a:cubicBezTo>
                  <a:pt x="558800" y="12192000"/>
                  <a:pt x="431800" y="12052300"/>
                  <a:pt x="431800" y="11785600"/>
                </a:cubicBezTo>
                <a:cubicBezTo>
                  <a:pt x="431800" y="11531600"/>
                  <a:pt x="571500" y="11391900"/>
                  <a:pt x="825500" y="11391900"/>
                </a:cubicBezTo>
                <a:lnTo>
                  <a:pt x="3340100" y="11391900"/>
                </a:lnTo>
                <a:cubicBezTo>
                  <a:pt x="3683000" y="11391900"/>
                  <a:pt x="3746500" y="11341100"/>
                  <a:pt x="3746500" y="10998200"/>
                </a:cubicBezTo>
                <a:lnTo>
                  <a:pt x="3746500" y="10604500"/>
                </a:lnTo>
                <a:cubicBezTo>
                  <a:pt x="3746500" y="10375900"/>
                  <a:pt x="3721100" y="10020300"/>
                  <a:pt x="3683000" y="9804400"/>
                </a:cubicBezTo>
                <a:lnTo>
                  <a:pt x="3454400" y="8204200"/>
                </a:lnTo>
                <a:cubicBezTo>
                  <a:pt x="3416300" y="7988300"/>
                  <a:pt x="3467100" y="7810500"/>
                  <a:pt x="3568700" y="7810500"/>
                </a:cubicBezTo>
                <a:cubicBezTo>
                  <a:pt x="3657600" y="7810500"/>
                  <a:pt x="3746500" y="7632700"/>
                  <a:pt x="3746500" y="7416800"/>
                </a:cubicBezTo>
                <a:lnTo>
                  <a:pt x="3746500" y="393700"/>
                </a:lnTo>
                <a:cubicBezTo>
                  <a:pt x="3746500" y="177800"/>
                  <a:pt x="3797300" y="0"/>
                  <a:pt x="3873500" y="0"/>
                </a:cubicBezTo>
                <a:cubicBezTo>
                  <a:pt x="3949700" y="0"/>
                  <a:pt x="4038600" y="25400"/>
                  <a:pt x="4076700" y="63500"/>
                </a:cubicBezTo>
                <a:cubicBezTo>
                  <a:pt x="4114800" y="101600"/>
                  <a:pt x="4140200" y="304800"/>
                  <a:pt x="4140200" y="533400"/>
                </a:cubicBezTo>
                <a:lnTo>
                  <a:pt x="4140200" y="7416800"/>
                </a:lnTo>
                <a:cubicBezTo>
                  <a:pt x="4140200" y="7632700"/>
                  <a:pt x="4229100" y="7810500"/>
                  <a:pt x="4343400" y="7810500"/>
                </a:cubicBezTo>
                <a:cubicBezTo>
                  <a:pt x="4445000" y="7810500"/>
                  <a:pt x="4495800" y="7988300"/>
                  <a:pt x="4445000" y="8216900"/>
                </a:cubicBezTo>
                <a:lnTo>
                  <a:pt x="4229100" y="9182100"/>
                </a:lnTo>
                <a:cubicBezTo>
                  <a:pt x="4178300" y="9398000"/>
                  <a:pt x="4140200" y="9753600"/>
                  <a:pt x="4140200" y="9969500"/>
                </a:cubicBezTo>
                <a:lnTo>
                  <a:pt x="4140200" y="11391900"/>
                </a:lnTo>
                <a:lnTo>
                  <a:pt x="11696700" y="11391900"/>
                </a:lnTo>
                <a:cubicBezTo>
                  <a:pt x="11950700" y="11391900"/>
                  <a:pt x="12090400" y="11531600"/>
                  <a:pt x="12090400" y="11785600"/>
                </a:cubicBezTo>
                <a:cubicBezTo>
                  <a:pt x="12090400" y="12052300"/>
                  <a:pt x="11963400" y="12192000"/>
                  <a:pt x="11696700" y="12192000"/>
                </a:cubicBezTo>
                <a:close/>
                <a:moveTo>
                  <a:pt x="-101600" y="12192000"/>
                </a:moveTo>
                <a:moveTo>
                  <a:pt x="558800" y="4000500"/>
                </a:moveTo>
                <a:lnTo>
                  <a:pt x="1397000" y="2451100"/>
                </a:lnTo>
                <a:cubicBezTo>
                  <a:pt x="1562100" y="2146300"/>
                  <a:pt x="1727200" y="1981200"/>
                  <a:pt x="1892300" y="1981200"/>
                </a:cubicBezTo>
                <a:cubicBezTo>
                  <a:pt x="1955800" y="1981200"/>
                  <a:pt x="1993900" y="2095500"/>
                  <a:pt x="1981200" y="2235200"/>
                </a:cubicBezTo>
                <a:lnTo>
                  <a:pt x="1955800" y="2362200"/>
                </a:lnTo>
                <a:cubicBezTo>
                  <a:pt x="1930400" y="2489200"/>
                  <a:pt x="1854200" y="2705100"/>
                  <a:pt x="1778000" y="2844800"/>
                </a:cubicBezTo>
                <a:lnTo>
                  <a:pt x="1066800" y="4165600"/>
                </a:lnTo>
                <a:cubicBezTo>
                  <a:pt x="914400" y="4432300"/>
                  <a:pt x="850900" y="4508500"/>
                  <a:pt x="762000" y="4508500"/>
                </a:cubicBezTo>
                <a:cubicBezTo>
                  <a:pt x="723900" y="4508500"/>
                  <a:pt x="698500" y="4597400"/>
                  <a:pt x="698500" y="4699000"/>
                </a:cubicBezTo>
                <a:cubicBezTo>
                  <a:pt x="698500" y="4813300"/>
                  <a:pt x="812800" y="4902200"/>
                  <a:pt x="952500" y="4902200"/>
                </a:cubicBezTo>
                <a:lnTo>
                  <a:pt x="1358900" y="4902200"/>
                </a:lnTo>
                <a:cubicBezTo>
                  <a:pt x="1498600" y="4902200"/>
                  <a:pt x="1625600" y="4813300"/>
                  <a:pt x="1625600" y="4699000"/>
                </a:cubicBezTo>
                <a:cubicBezTo>
                  <a:pt x="1625600" y="4597400"/>
                  <a:pt x="1638300" y="4419600"/>
                  <a:pt x="1676400" y="4305300"/>
                </a:cubicBezTo>
                <a:cubicBezTo>
                  <a:pt x="1727200" y="4089400"/>
                  <a:pt x="1879600" y="4000500"/>
                  <a:pt x="2082800" y="4064000"/>
                </a:cubicBezTo>
                <a:cubicBezTo>
                  <a:pt x="2120900" y="4076700"/>
                  <a:pt x="2146300" y="4178300"/>
                  <a:pt x="2146300" y="4292600"/>
                </a:cubicBezTo>
                <a:cubicBezTo>
                  <a:pt x="2146300" y="4406900"/>
                  <a:pt x="2120900" y="4508500"/>
                  <a:pt x="2082800" y="4508500"/>
                </a:cubicBezTo>
                <a:cubicBezTo>
                  <a:pt x="2044700" y="4508500"/>
                  <a:pt x="2019300" y="4597400"/>
                  <a:pt x="2019300" y="4699000"/>
                </a:cubicBezTo>
                <a:cubicBezTo>
                  <a:pt x="2019300" y="4813300"/>
                  <a:pt x="2133600" y="4902200"/>
                  <a:pt x="2286000" y="4902200"/>
                </a:cubicBezTo>
                <a:cubicBezTo>
                  <a:pt x="2425700" y="4902200"/>
                  <a:pt x="2552700" y="4991100"/>
                  <a:pt x="2552700" y="5105400"/>
                </a:cubicBezTo>
                <a:cubicBezTo>
                  <a:pt x="2552700" y="5207000"/>
                  <a:pt x="2425700" y="5295900"/>
                  <a:pt x="2286000" y="5295900"/>
                </a:cubicBezTo>
                <a:lnTo>
                  <a:pt x="2146300" y="5295900"/>
                </a:lnTo>
                <a:cubicBezTo>
                  <a:pt x="2006600" y="5295900"/>
                  <a:pt x="1892300" y="5359400"/>
                  <a:pt x="1892300" y="5435600"/>
                </a:cubicBezTo>
                <a:cubicBezTo>
                  <a:pt x="1892300" y="5803900"/>
                  <a:pt x="1714500" y="6096000"/>
                  <a:pt x="1485900" y="6096000"/>
                </a:cubicBezTo>
                <a:cubicBezTo>
                  <a:pt x="1409700" y="6096000"/>
                  <a:pt x="1358900" y="5969000"/>
                  <a:pt x="1358900" y="5829300"/>
                </a:cubicBezTo>
                <a:lnTo>
                  <a:pt x="1358900" y="5689600"/>
                </a:lnTo>
                <a:cubicBezTo>
                  <a:pt x="1358900" y="5549900"/>
                  <a:pt x="1384300" y="5435600"/>
                  <a:pt x="1422400" y="5435600"/>
                </a:cubicBezTo>
                <a:cubicBezTo>
                  <a:pt x="1460500" y="5435600"/>
                  <a:pt x="1485900" y="5397500"/>
                  <a:pt x="1485900" y="5359400"/>
                </a:cubicBezTo>
                <a:cubicBezTo>
                  <a:pt x="1485900" y="5334000"/>
                  <a:pt x="1371600" y="5295900"/>
                  <a:pt x="1219200" y="5295900"/>
                </a:cubicBezTo>
                <a:lnTo>
                  <a:pt x="431800" y="5295900"/>
                </a:lnTo>
                <a:cubicBezTo>
                  <a:pt x="279400" y="5295900"/>
                  <a:pt x="139700" y="5270500"/>
                  <a:pt x="101600" y="5232400"/>
                </a:cubicBezTo>
                <a:cubicBezTo>
                  <a:pt x="0" y="5130800"/>
                  <a:pt x="12700" y="4927600"/>
                  <a:pt x="139700" y="4673600"/>
                </a:cubicBezTo>
                <a:lnTo>
                  <a:pt x="165100" y="4622800"/>
                </a:lnTo>
                <a:cubicBezTo>
                  <a:pt x="228600" y="4495800"/>
                  <a:pt x="304800" y="4356100"/>
                  <a:pt x="355600" y="4318000"/>
                </a:cubicBezTo>
                <a:cubicBezTo>
                  <a:pt x="393700" y="4267200"/>
                  <a:pt x="482600" y="4127500"/>
                  <a:pt x="558800" y="4000500"/>
                </a:cubicBezTo>
                <a:close/>
                <a:moveTo>
                  <a:pt x="8089900" y="121920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13" name="Freeform 16713"/>
          <p:cNvSpPr/>
          <p:nvPr/>
        </p:nvSpPr>
        <p:spPr>
          <a:xfrm rot="0" flipH="0" flipV="0">
            <a:off x="25380692" y="8549639"/>
            <a:ext cx="54864" cy="51816"/>
          </a:xfrm>
          <a:custGeom>
            <a:pathLst>
              <a:path w="3657600" h="3454400">
                <a:moveTo>
                  <a:pt x="495300" y="0"/>
                </a:moveTo>
                <a:lnTo>
                  <a:pt x="1536700" y="0"/>
                </a:lnTo>
                <a:cubicBezTo>
                  <a:pt x="1701800" y="0"/>
                  <a:pt x="1828800" y="50800"/>
                  <a:pt x="1828800" y="101600"/>
                </a:cubicBezTo>
                <a:cubicBezTo>
                  <a:pt x="1828800" y="152400"/>
                  <a:pt x="1955800" y="203200"/>
                  <a:pt x="2120900" y="203200"/>
                </a:cubicBezTo>
                <a:lnTo>
                  <a:pt x="2146300" y="203200"/>
                </a:lnTo>
                <a:cubicBezTo>
                  <a:pt x="2311400" y="203200"/>
                  <a:pt x="2438400" y="254000"/>
                  <a:pt x="2438400" y="304800"/>
                </a:cubicBezTo>
                <a:cubicBezTo>
                  <a:pt x="2438400" y="355600"/>
                  <a:pt x="2527300" y="406400"/>
                  <a:pt x="2641600" y="406400"/>
                </a:cubicBezTo>
                <a:cubicBezTo>
                  <a:pt x="2755900" y="406400"/>
                  <a:pt x="2844800" y="457200"/>
                  <a:pt x="2844800" y="508000"/>
                </a:cubicBezTo>
                <a:cubicBezTo>
                  <a:pt x="2844800" y="558800"/>
                  <a:pt x="2933700" y="609600"/>
                  <a:pt x="3048000" y="609600"/>
                </a:cubicBezTo>
                <a:cubicBezTo>
                  <a:pt x="3302000" y="609600"/>
                  <a:pt x="3454400" y="762000"/>
                  <a:pt x="3454400" y="1016000"/>
                </a:cubicBezTo>
                <a:cubicBezTo>
                  <a:pt x="3454400" y="1130300"/>
                  <a:pt x="3505200" y="1219200"/>
                  <a:pt x="3556000" y="1219200"/>
                </a:cubicBezTo>
                <a:cubicBezTo>
                  <a:pt x="3606800" y="1219200"/>
                  <a:pt x="3657600" y="1308100"/>
                  <a:pt x="3657600" y="1422400"/>
                </a:cubicBezTo>
                <a:cubicBezTo>
                  <a:pt x="3657600" y="1536700"/>
                  <a:pt x="3568700" y="1714500"/>
                  <a:pt x="3454400" y="1828800"/>
                </a:cubicBezTo>
                <a:cubicBezTo>
                  <a:pt x="3340100" y="1943100"/>
                  <a:pt x="3124200" y="2032000"/>
                  <a:pt x="2959100" y="2032000"/>
                </a:cubicBezTo>
                <a:lnTo>
                  <a:pt x="1917700" y="2032000"/>
                </a:lnTo>
                <a:cubicBezTo>
                  <a:pt x="1752600" y="2032000"/>
                  <a:pt x="1625600" y="1981200"/>
                  <a:pt x="1625600" y="1930400"/>
                </a:cubicBezTo>
                <a:cubicBezTo>
                  <a:pt x="1625600" y="1879600"/>
                  <a:pt x="1498600" y="1828800"/>
                  <a:pt x="1333500" y="1828800"/>
                </a:cubicBezTo>
                <a:lnTo>
                  <a:pt x="1308100" y="1828800"/>
                </a:lnTo>
                <a:cubicBezTo>
                  <a:pt x="1143000" y="1828800"/>
                  <a:pt x="1016000" y="1778000"/>
                  <a:pt x="1016000" y="1727200"/>
                </a:cubicBezTo>
                <a:cubicBezTo>
                  <a:pt x="1016000" y="1676400"/>
                  <a:pt x="927100" y="1625600"/>
                  <a:pt x="812800" y="1625600"/>
                </a:cubicBezTo>
                <a:cubicBezTo>
                  <a:pt x="698500" y="1625600"/>
                  <a:pt x="520700" y="1536700"/>
                  <a:pt x="406400" y="1422400"/>
                </a:cubicBezTo>
                <a:lnTo>
                  <a:pt x="203200" y="1219200"/>
                </a:lnTo>
                <a:cubicBezTo>
                  <a:pt x="88900" y="1104900"/>
                  <a:pt x="0" y="889000"/>
                  <a:pt x="0" y="723900"/>
                </a:cubicBezTo>
                <a:lnTo>
                  <a:pt x="0" y="495300"/>
                </a:lnTo>
                <a:cubicBezTo>
                  <a:pt x="0" y="127000"/>
                  <a:pt x="127000" y="0"/>
                  <a:pt x="495300" y="0"/>
                </a:cubicBezTo>
                <a:close/>
                <a:moveTo>
                  <a:pt x="3251200" y="3454400"/>
                </a:moveTo>
                <a:moveTo>
                  <a:pt x="1917700" y="1625600"/>
                </a:moveTo>
                <a:lnTo>
                  <a:pt x="2755900" y="1625600"/>
                </a:lnTo>
                <a:cubicBezTo>
                  <a:pt x="2921000" y="1625600"/>
                  <a:pt x="3098800" y="1574800"/>
                  <a:pt x="3149600" y="1524000"/>
                </a:cubicBezTo>
                <a:cubicBezTo>
                  <a:pt x="3200400" y="1473200"/>
                  <a:pt x="3251200" y="1371600"/>
                  <a:pt x="3251200" y="1320800"/>
                </a:cubicBezTo>
                <a:cubicBezTo>
                  <a:pt x="3251200" y="1143000"/>
                  <a:pt x="2857500" y="812800"/>
                  <a:pt x="2641600" y="812800"/>
                </a:cubicBezTo>
                <a:cubicBezTo>
                  <a:pt x="2527300" y="812800"/>
                  <a:pt x="2438400" y="762000"/>
                  <a:pt x="2438400" y="711200"/>
                </a:cubicBezTo>
                <a:cubicBezTo>
                  <a:pt x="2438400" y="660400"/>
                  <a:pt x="2311400" y="609600"/>
                  <a:pt x="2146300" y="609600"/>
                </a:cubicBezTo>
                <a:lnTo>
                  <a:pt x="2120900" y="609600"/>
                </a:lnTo>
                <a:cubicBezTo>
                  <a:pt x="1955800" y="609600"/>
                  <a:pt x="1828800" y="558800"/>
                  <a:pt x="1828800" y="508000"/>
                </a:cubicBezTo>
                <a:cubicBezTo>
                  <a:pt x="1828800" y="457200"/>
                  <a:pt x="1701800" y="406400"/>
                  <a:pt x="1536700" y="406400"/>
                </a:cubicBezTo>
                <a:lnTo>
                  <a:pt x="1308100" y="406400"/>
                </a:lnTo>
                <a:cubicBezTo>
                  <a:pt x="1143000" y="406400"/>
                  <a:pt x="1016000" y="355600"/>
                  <a:pt x="1016000" y="304800"/>
                </a:cubicBezTo>
                <a:cubicBezTo>
                  <a:pt x="1016000" y="254000"/>
                  <a:pt x="927100" y="203200"/>
                  <a:pt x="812800" y="203200"/>
                </a:cubicBezTo>
                <a:cubicBezTo>
                  <a:pt x="698500" y="203200"/>
                  <a:pt x="558800" y="254000"/>
                  <a:pt x="508000" y="304800"/>
                </a:cubicBezTo>
                <a:cubicBezTo>
                  <a:pt x="457200" y="355600"/>
                  <a:pt x="406400" y="533400"/>
                  <a:pt x="406400" y="698500"/>
                </a:cubicBezTo>
                <a:lnTo>
                  <a:pt x="406400" y="723900"/>
                </a:lnTo>
                <a:cubicBezTo>
                  <a:pt x="406400" y="889000"/>
                  <a:pt x="495300" y="1016000"/>
                  <a:pt x="609600" y="1016000"/>
                </a:cubicBezTo>
                <a:cubicBezTo>
                  <a:pt x="723900" y="1016000"/>
                  <a:pt x="812800" y="1066800"/>
                  <a:pt x="812800" y="1117600"/>
                </a:cubicBezTo>
                <a:cubicBezTo>
                  <a:pt x="812800" y="1168400"/>
                  <a:pt x="901700" y="1219200"/>
                  <a:pt x="1016000" y="1219200"/>
                </a:cubicBezTo>
                <a:cubicBezTo>
                  <a:pt x="1130300" y="1219200"/>
                  <a:pt x="1219200" y="1270000"/>
                  <a:pt x="1219200" y="1320800"/>
                </a:cubicBezTo>
                <a:cubicBezTo>
                  <a:pt x="1219200" y="1371600"/>
                  <a:pt x="1308100" y="1422400"/>
                  <a:pt x="1422400" y="1422400"/>
                </a:cubicBezTo>
                <a:cubicBezTo>
                  <a:pt x="1536700" y="1422400"/>
                  <a:pt x="1625600" y="1473200"/>
                  <a:pt x="1625600" y="1524000"/>
                </a:cubicBezTo>
                <a:cubicBezTo>
                  <a:pt x="1625600" y="1574800"/>
                  <a:pt x="1752600" y="1625600"/>
                  <a:pt x="1917700" y="1625600"/>
                </a:cubicBezTo>
                <a:close/>
                <a:moveTo>
                  <a:pt x="1625600" y="3454400"/>
                </a:moveTo>
                <a:moveTo>
                  <a:pt x="965200" y="2374900"/>
                </a:moveTo>
                <a:lnTo>
                  <a:pt x="2895600" y="2870200"/>
                </a:lnTo>
                <a:cubicBezTo>
                  <a:pt x="3200400" y="2946400"/>
                  <a:pt x="3454400" y="3111500"/>
                  <a:pt x="3454400" y="3225800"/>
                </a:cubicBezTo>
                <a:cubicBezTo>
                  <a:pt x="3454400" y="3352800"/>
                  <a:pt x="3314700" y="3454400"/>
                  <a:pt x="3149600" y="3454400"/>
                </a:cubicBezTo>
                <a:cubicBezTo>
                  <a:pt x="2984500" y="3454400"/>
                  <a:pt x="2590800" y="3390900"/>
                  <a:pt x="2286000" y="3314700"/>
                </a:cubicBezTo>
                <a:lnTo>
                  <a:pt x="1981200" y="3238500"/>
                </a:lnTo>
                <a:cubicBezTo>
                  <a:pt x="1676400" y="3162300"/>
                  <a:pt x="1422400" y="3035300"/>
                  <a:pt x="1422400" y="2971800"/>
                </a:cubicBezTo>
                <a:cubicBezTo>
                  <a:pt x="1422400" y="2895600"/>
                  <a:pt x="1282700" y="2844800"/>
                  <a:pt x="1117600" y="2844800"/>
                </a:cubicBezTo>
                <a:cubicBezTo>
                  <a:pt x="952500" y="2844800"/>
                  <a:pt x="812800" y="2895600"/>
                  <a:pt x="812800" y="2946400"/>
                </a:cubicBezTo>
                <a:cubicBezTo>
                  <a:pt x="812800" y="2997200"/>
                  <a:pt x="863600" y="3048000"/>
                  <a:pt x="914400" y="3048000"/>
                </a:cubicBezTo>
                <a:cubicBezTo>
                  <a:pt x="965200" y="3048000"/>
                  <a:pt x="1016000" y="3136900"/>
                  <a:pt x="1016000" y="3251200"/>
                </a:cubicBezTo>
                <a:cubicBezTo>
                  <a:pt x="1016000" y="3365500"/>
                  <a:pt x="927100" y="3454400"/>
                  <a:pt x="812800" y="3454400"/>
                </a:cubicBezTo>
                <a:cubicBezTo>
                  <a:pt x="584200" y="3454400"/>
                  <a:pt x="254000" y="3162300"/>
                  <a:pt x="101600" y="2819400"/>
                </a:cubicBezTo>
                <a:cubicBezTo>
                  <a:pt x="50800" y="2692400"/>
                  <a:pt x="0" y="2514600"/>
                  <a:pt x="0" y="2413000"/>
                </a:cubicBezTo>
                <a:cubicBezTo>
                  <a:pt x="0" y="2311400"/>
                  <a:pt x="88900" y="2235200"/>
                  <a:pt x="203200" y="2235200"/>
                </a:cubicBezTo>
                <a:cubicBezTo>
                  <a:pt x="317500" y="2235200"/>
                  <a:pt x="660400" y="2298700"/>
                  <a:pt x="965200" y="2374900"/>
                </a:cubicBezTo>
                <a:close/>
                <a:moveTo>
                  <a:pt x="876300" y="3454400"/>
                </a:moveTo>
              </a:path>
            </a:pathLst>
          </a:custGeom>
          <a:solidFill>
            <a:srgbClr val="16161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14" name="Freeform 16714"/>
          <p:cNvSpPr/>
          <p:nvPr/>
        </p:nvSpPr>
        <p:spPr>
          <a:xfrm rot="0" flipH="0" flipV="0">
            <a:off x="25378978" y="8689847"/>
            <a:ext cx="56578" cy="91440"/>
          </a:xfrm>
          <a:custGeom>
            <a:pathLst>
              <a:path w="3771900" h="6096000">
                <a:moveTo>
                  <a:pt x="889000" y="0"/>
                </a:moveTo>
                <a:lnTo>
                  <a:pt x="1371600" y="0"/>
                </a:lnTo>
                <a:cubicBezTo>
                  <a:pt x="2489200" y="0"/>
                  <a:pt x="3771900" y="825500"/>
                  <a:pt x="3771900" y="1549400"/>
                </a:cubicBezTo>
                <a:cubicBezTo>
                  <a:pt x="3771900" y="1905000"/>
                  <a:pt x="3314700" y="2235200"/>
                  <a:pt x="2832100" y="2235200"/>
                </a:cubicBezTo>
                <a:cubicBezTo>
                  <a:pt x="2794000" y="2235200"/>
                  <a:pt x="2514600" y="2197100"/>
                  <a:pt x="2209800" y="2146300"/>
                </a:cubicBezTo>
                <a:lnTo>
                  <a:pt x="2133600" y="2133600"/>
                </a:lnTo>
                <a:cubicBezTo>
                  <a:pt x="1435100" y="2032000"/>
                  <a:pt x="850900" y="1752600"/>
                  <a:pt x="431800" y="1333500"/>
                </a:cubicBezTo>
                <a:cubicBezTo>
                  <a:pt x="127000" y="1028700"/>
                  <a:pt x="0" y="317500"/>
                  <a:pt x="215900" y="101600"/>
                </a:cubicBezTo>
                <a:cubicBezTo>
                  <a:pt x="266700" y="50800"/>
                  <a:pt x="571500" y="0"/>
                  <a:pt x="889000" y="0"/>
                </a:cubicBezTo>
                <a:close/>
                <a:moveTo>
                  <a:pt x="6007100" y="6096000"/>
                </a:moveTo>
                <a:moveTo>
                  <a:pt x="1651000" y="406400"/>
                </a:moveTo>
                <a:lnTo>
                  <a:pt x="812800" y="406400"/>
                </a:lnTo>
                <a:cubicBezTo>
                  <a:pt x="622300" y="406400"/>
                  <a:pt x="520700" y="508000"/>
                  <a:pt x="520700" y="698500"/>
                </a:cubicBezTo>
                <a:lnTo>
                  <a:pt x="520700" y="723900"/>
                </a:lnTo>
                <a:cubicBezTo>
                  <a:pt x="520700" y="1066800"/>
                  <a:pt x="647700" y="1219200"/>
                  <a:pt x="927100" y="1219200"/>
                </a:cubicBezTo>
                <a:cubicBezTo>
                  <a:pt x="1041400" y="1219200"/>
                  <a:pt x="1130300" y="1270000"/>
                  <a:pt x="1130300" y="1320800"/>
                </a:cubicBezTo>
                <a:cubicBezTo>
                  <a:pt x="1130300" y="1371600"/>
                  <a:pt x="1257300" y="1422400"/>
                  <a:pt x="1422400" y="1422400"/>
                </a:cubicBezTo>
                <a:lnTo>
                  <a:pt x="1447800" y="1422400"/>
                </a:lnTo>
                <a:cubicBezTo>
                  <a:pt x="1612900" y="1422400"/>
                  <a:pt x="1739900" y="1473200"/>
                  <a:pt x="1739900" y="1524000"/>
                </a:cubicBezTo>
                <a:cubicBezTo>
                  <a:pt x="1739900" y="1574800"/>
                  <a:pt x="1866900" y="1625600"/>
                  <a:pt x="2032000" y="1625600"/>
                </a:cubicBezTo>
                <a:lnTo>
                  <a:pt x="2260600" y="1625600"/>
                </a:lnTo>
                <a:cubicBezTo>
                  <a:pt x="2425700" y="1625600"/>
                  <a:pt x="2552700" y="1676400"/>
                  <a:pt x="2552700" y="1727200"/>
                </a:cubicBezTo>
                <a:cubicBezTo>
                  <a:pt x="2552700" y="1778000"/>
                  <a:pt x="2641600" y="1828800"/>
                  <a:pt x="2755900" y="1828800"/>
                </a:cubicBezTo>
                <a:cubicBezTo>
                  <a:pt x="2870200" y="1828800"/>
                  <a:pt x="2959100" y="1778000"/>
                  <a:pt x="2959100" y="1727200"/>
                </a:cubicBezTo>
                <a:cubicBezTo>
                  <a:pt x="2959100" y="1676400"/>
                  <a:pt x="3048000" y="1625600"/>
                  <a:pt x="3162300" y="1625600"/>
                </a:cubicBezTo>
                <a:cubicBezTo>
                  <a:pt x="3276600" y="1625600"/>
                  <a:pt x="3365500" y="1536700"/>
                  <a:pt x="3365500" y="1422400"/>
                </a:cubicBezTo>
                <a:cubicBezTo>
                  <a:pt x="3365500" y="1168400"/>
                  <a:pt x="3213100" y="1016000"/>
                  <a:pt x="2984500" y="1016000"/>
                </a:cubicBezTo>
                <a:cubicBezTo>
                  <a:pt x="2882900" y="1016000"/>
                  <a:pt x="2743200" y="927100"/>
                  <a:pt x="2679700" y="812800"/>
                </a:cubicBezTo>
                <a:cubicBezTo>
                  <a:pt x="2603500" y="698500"/>
                  <a:pt x="2425700" y="609600"/>
                  <a:pt x="2260600" y="609600"/>
                </a:cubicBezTo>
                <a:lnTo>
                  <a:pt x="2235200" y="609600"/>
                </a:lnTo>
                <a:cubicBezTo>
                  <a:pt x="2070100" y="609600"/>
                  <a:pt x="1943100" y="558800"/>
                  <a:pt x="1943100" y="508000"/>
                </a:cubicBezTo>
                <a:cubicBezTo>
                  <a:pt x="1943100" y="457200"/>
                  <a:pt x="1816100" y="406400"/>
                  <a:pt x="1651000" y="406400"/>
                </a:cubicBezTo>
                <a:close/>
                <a:moveTo>
                  <a:pt x="5600700" y="6096000"/>
                </a:moveTo>
                <a:moveTo>
                  <a:pt x="3073400" y="4673600"/>
                </a:moveTo>
                <a:lnTo>
                  <a:pt x="2032000" y="4673600"/>
                </a:lnTo>
                <a:cubicBezTo>
                  <a:pt x="1866900" y="4673600"/>
                  <a:pt x="1739900" y="4622800"/>
                  <a:pt x="1739900" y="4572000"/>
                </a:cubicBezTo>
                <a:cubicBezTo>
                  <a:pt x="1739900" y="4521200"/>
                  <a:pt x="1612900" y="4470400"/>
                  <a:pt x="1447800" y="4470400"/>
                </a:cubicBezTo>
                <a:lnTo>
                  <a:pt x="1422400" y="4470400"/>
                </a:lnTo>
                <a:cubicBezTo>
                  <a:pt x="1257300" y="4470400"/>
                  <a:pt x="1130300" y="4419600"/>
                  <a:pt x="1130300" y="4368800"/>
                </a:cubicBezTo>
                <a:cubicBezTo>
                  <a:pt x="1130300" y="4318000"/>
                  <a:pt x="1041400" y="4267200"/>
                  <a:pt x="927100" y="4267200"/>
                </a:cubicBezTo>
                <a:cubicBezTo>
                  <a:pt x="812800" y="4267200"/>
                  <a:pt x="635000" y="4178300"/>
                  <a:pt x="520700" y="4064000"/>
                </a:cubicBezTo>
                <a:lnTo>
                  <a:pt x="317500" y="3860800"/>
                </a:lnTo>
                <a:cubicBezTo>
                  <a:pt x="203200" y="3746500"/>
                  <a:pt x="114300" y="3530600"/>
                  <a:pt x="114300" y="3365500"/>
                </a:cubicBezTo>
                <a:lnTo>
                  <a:pt x="114300" y="3136900"/>
                </a:lnTo>
                <a:cubicBezTo>
                  <a:pt x="114300" y="2768600"/>
                  <a:pt x="241300" y="2641600"/>
                  <a:pt x="609600" y="2641600"/>
                </a:cubicBezTo>
                <a:lnTo>
                  <a:pt x="1651000" y="2641600"/>
                </a:lnTo>
                <a:cubicBezTo>
                  <a:pt x="1816100" y="2641600"/>
                  <a:pt x="1943100" y="2692400"/>
                  <a:pt x="1943100" y="2743200"/>
                </a:cubicBezTo>
                <a:cubicBezTo>
                  <a:pt x="1943100" y="2794000"/>
                  <a:pt x="2070100" y="2844800"/>
                  <a:pt x="2235200" y="2844800"/>
                </a:cubicBezTo>
                <a:lnTo>
                  <a:pt x="2260600" y="2844800"/>
                </a:lnTo>
                <a:cubicBezTo>
                  <a:pt x="2425700" y="2844800"/>
                  <a:pt x="2552700" y="2895600"/>
                  <a:pt x="2552700" y="2946400"/>
                </a:cubicBezTo>
                <a:cubicBezTo>
                  <a:pt x="2552700" y="2997200"/>
                  <a:pt x="2641600" y="3048000"/>
                  <a:pt x="2755900" y="3048000"/>
                </a:cubicBezTo>
                <a:cubicBezTo>
                  <a:pt x="2870200" y="3048000"/>
                  <a:pt x="2959100" y="3098800"/>
                  <a:pt x="2959100" y="3149600"/>
                </a:cubicBezTo>
                <a:cubicBezTo>
                  <a:pt x="2959100" y="3200400"/>
                  <a:pt x="3048000" y="3251200"/>
                  <a:pt x="3162300" y="3251200"/>
                </a:cubicBezTo>
                <a:cubicBezTo>
                  <a:pt x="3441700" y="3251200"/>
                  <a:pt x="3568700" y="3403600"/>
                  <a:pt x="3568700" y="3746500"/>
                </a:cubicBezTo>
                <a:lnTo>
                  <a:pt x="3568700" y="3771900"/>
                </a:lnTo>
                <a:cubicBezTo>
                  <a:pt x="3568700" y="3937000"/>
                  <a:pt x="3619500" y="4064000"/>
                  <a:pt x="3670300" y="4064000"/>
                </a:cubicBezTo>
                <a:cubicBezTo>
                  <a:pt x="3721100" y="4064000"/>
                  <a:pt x="3771900" y="4114800"/>
                  <a:pt x="3771900" y="4165600"/>
                </a:cubicBezTo>
                <a:cubicBezTo>
                  <a:pt x="3771900" y="4216400"/>
                  <a:pt x="3683000" y="4356100"/>
                  <a:pt x="3568700" y="4470400"/>
                </a:cubicBezTo>
                <a:cubicBezTo>
                  <a:pt x="3454400" y="4584700"/>
                  <a:pt x="3238500" y="4673600"/>
                  <a:pt x="3073400" y="4673600"/>
                </a:cubicBezTo>
                <a:close/>
                <a:moveTo>
                  <a:pt x="1333500" y="6096000"/>
                </a:moveTo>
                <a:moveTo>
                  <a:pt x="2032000" y="4267200"/>
                </a:moveTo>
                <a:lnTo>
                  <a:pt x="2870200" y="4267200"/>
                </a:lnTo>
                <a:cubicBezTo>
                  <a:pt x="3035300" y="4267200"/>
                  <a:pt x="3213100" y="4216400"/>
                  <a:pt x="3263900" y="4165600"/>
                </a:cubicBezTo>
                <a:cubicBezTo>
                  <a:pt x="3314700" y="4114800"/>
                  <a:pt x="3365500" y="4013200"/>
                  <a:pt x="3365500" y="3962400"/>
                </a:cubicBezTo>
                <a:cubicBezTo>
                  <a:pt x="3365500" y="3784600"/>
                  <a:pt x="2971800" y="3454400"/>
                  <a:pt x="2755900" y="3454400"/>
                </a:cubicBezTo>
                <a:cubicBezTo>
                  <a:pt x="2641600" y="3454400"/>
                  <a:pt x="2552700" y="3403600"/>
                  <a:pt x="2552700" y="3352800"/>
                </a:cubicBezTo>
                <a:cubicBezTo>
                  <a:pt x="2552700" y="3302000"/>
                  <a:pt x="2463800" y="3251200"/>
                  <a:pt x="2349500" y="3251200"/>
                </a:cubicBezTo>
                <a:cubicBezTo>
                  <a:pt x="2235200" y="3251200"/>
                  <a:pt x="2146300" y="3200400"/>
                  <a:pt x="2146300" y="3149600"/>
                </a:cubicBezTo>
                <a:cubicBezTo>
                  <a:pt x="2146300" y="3098800"/>
                  <a:pt x="2019300" y="3048000"/>
                  <a:pt x="1854200" y="3048000"/>
                </a:cubicBezTo>
                <a:lnTo>
                  <a:pt x="1422400" y="3048000"/>
                </a:lnTo>
                <a:cubicBezTo>
                  <a:pt x="1257300" y="3048000"/>
                  <a:pt x="1130300" y="2997200"/>
                  <a:pt x="1130300" y="2946400"/>
                </a:cubicBezTo>
                <a:cubicBezTo>
                  <a:pt x="1130300" y="2895600"/>
                  <a:pt x="1041400" y="2844800"/>
                  <a:pt x="927100" y="2844800"/>
                </a:cubicBezTo>
                <a:cubicBezTo>
                  <a:pt x="647700" y="2844800"/>
                  <a:pt x="520700" y="2997200"/>
                  <a:pt x="520700" y="3340100"/>
                </a:cubicBezTo>
                <a:lnTo>
                  <a:pt x="520700" y="3365500"/>
                </a:lnTo>
                <a:cubicBezTo>
                  <a:pt x="520700" y="3530600"/>
                  <a:pt x="609600" y="3657600"/>
                  <a:pt x="723900" y="3657600"/>
                </a:cubicBezTo>
                <a:cubicBezTo>
                  <a:pt x="838200" y="3657600"/>
                  <a:pt x="927100" y="3708400"/>
                  <a:pt x="927100" y="3759200"/>
                </a:cubicBezTo>
                <a:cubicBezTo>
                  <a:pt x="927100" y="3810000"/>
                  <a:pt x="1016000" y="3860800"/>
                  <a:pt x="1130300" y="3860800"/>
                </a:cubicBezTo>
                <a:cubicBezTo>
                  <a:pt x="1244600" y="3860800"/>
                  <a:pt x="1333500" y="3911600"/>
                  <a:pt x="1333500" y="3962400"/>
                </a:cubicBezTo>
                <a:cubicBezTo>
                  <a:pt x="1333500" y="4013200"/>
                  <a:pt x="1422400" y="4064000"/>
                  <a:pt x="1536700" y="4064000"/>
                </a:cubicBezTo>
                <a:cubicBezTo>
                  <a:pt x="1651000" y="4064000"/>
                  <a:pt x="1739900" y="4114800"/>
                  <a:pt x="1739900" y="4165600"/>
                </a:cubicBezTo>
                <a:cubicBezTo>
                  <a:pt x="1739900" y="4216400"/>
                  <a:pt x="1866900" y="4267200"/>
                  <a:pt x="2032000" y="4267200"/>
                </a:cubicBezTo>
                <a:close/>
                <a:moveTo>
                  <a:pt x="1739900" y="6096000"/>
                </a:moveTo>
                <a:moveTo>
                  <a:pt x="1079500" y="5016500"/>
                </a:moveTo>
                <a:lnTo>
                  <a:pt x="3009900" y="5511800"/>
                </a:lnTo>
                <a:cubicBezTo>
                  <a:pt x="3314700" y="5588000"/>
                  <a:pt x="3568700" y="5753100"/>
                  <a:pt x="3568700" y="5867400"/>
                </a:cubicBezTo>
                <a:cubicBezTo>
                  <a:pt x="3568700" y="5994400"/>
                  <a:pt x="3429000" y="6096000"/>
                  <a:pt x="3263900" y="6096000"/>
                </a:cubicBezTo>
                <a:cubicBezTo>
                  <a:pt x="3098800" y="6096000"/>
                  <a:pt x="2705100" y="6045200"/>
                  <a:pt x="2387600" y="5981700"/>
                </a:cubicBezTo>
                <a:lnTo>
                  <a:pt x="1905000" y="5880100"/>
                </a:lnTo>
                <a:cubicBezTo>
                  <a:pt x="1587500" y="5816600"/>
                  <a:pt x="1333500" y="5702300"/>
                  <a:pt x="1333500" y="5626100"/>
                </a:cubicBezTo>
                <a:cubicBezTo>
                  <a:pt x="1333500" y="5549900"/>
                  <a:pt x="1244600" y="5486400"/>
                  <a:pt x="1130300" y="5486400"/>
                </a:cubicBezTo>
                <a:cubicBezTo>
                  <a:pt x="1016000" y="5486400"/>
                  <a:pt x="927100" y="5537200"/>
                  <a:pt x="927100" y="5588000"/>
                </a:cubicBezTo>
                <a:cubicBezTo>
                  <a:pt x="927100" y="5638800"/>
                  <a:pt x="977900" y="5689600"/>
                  <a:pt x="1028700" y="5689600"/>
                </a:cubicBezTo>
                <a:cubicBezTo>
                  <a:pt x="1079500" y="5689600"/>
                  <a:pt x="1130300" y="5778500"/>
                  <a:pt x="1130300" y="5892800"/>
                </a:cubicBezTo>
                <a:cubicBezTo>
                  <a:pt x="1130300" y="6007100"/>
                  <a:pt x="1041400" y="6096000"/>
                  <a:pt x="927100" y="6096000"/>
                </a:cubicBezTo>
                <a:cubicBezTo>
                  <a:pt x="698500" y="6096000"/>
                  <a:pt x="368300" y="5803900"/>
                  <a:pt x="215900" y="5461000"/>
                </a:cubicBezTo>
                <a:cubicBezTo>
                  <a:pt x="165100" y="5334000"/>
                  <a:pt x="114300" y="5156200"/>
                  <a:pt x="114300" y="5054600"/>
                </a:cubicBezTo>
                <a:cubicBezTo>
                  <a:pt x="114300" y="4953000"/>
                  <a:pt x="203200" y="4876800"/>
                  <a:pt x="317500" y="4876800"/>
                </a:cubicBezTo>
                <a:cubicBezTo>
                  <a:pt x="431800" y="4876800"/>
                  <a:pt x="774700" y="4940300"/>
                  <a:pt x="1079500" y="5016500"/>
                </a:cubicBezTo>
                <a:close/>
                <a:moveTo>
                  <a:pt x="990600" y="6096000"/>
                </a:moveTo>
              </a:path>
            </a:pathLst>
          </a:custGeom>
          <a:solidFill>
            <a:srgbClr val="16161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15" name="Freeform 16715"/>
          <p:cNvSpPr/>
          <p:nvPr/>
        </p:nvSpPr>
        <p:spPr>
          <a:xfrm rot="0" flipH="0" flipV="0">
            <a:off x="25380692" y="8183877"/>
            <a:ext cx="51816" cy="76200"/>
          </a:xfrm>
          <a:custGeom>
            <a:pathLst>
              <a:path w="3454400" h="5080000">
                <a:moveTo>
                  <a:pt x="292100" y="0"/>
                </a:moveTo>
                <a:lnTo>
                  <a:pt x="1739900" y="0"/>
                </a:lnTo>
                <a:cubicBezTo>
                  <a:pt x="1905000" y="0"/>
                  <a:pt x="2032000" y="50800"/>
                  <a:pt x="2032000" y="101600"/>
                </a:cubicBezTo>
                <a:cubicBezTo>
                  <a:pt x="2032000" y="152400"/>
                  <a:pt x="2159000" y="203200"/>
                  <a:pt x="2324100" y="203200"/>
                </a:cubicBezTo>
                <a:lnTo>
                  <a:pt x="2349500" y="203200"/>
                </a:lnTo>
                <a:cubicBezTo>
                  <a:pt x="2514600" y="203200"/>
                  <a:pt x="2641600" y="254000"/>
                  <a:pt x="2641600" y="304800"/>
                </a:cubicBezTo>
                <a:cubicBezTo>
                  <a:pt x="2641600" y="355600"/>
                  <a:pt x="2730500" y="406400"/>
                  <a:pt x="2844800" y="406400"/>
                </a:cubicBezTo>
                <a:cubicBezTo>
                  <a:pt x="3136900" y="406400"/>
                  <a:pt x="3454400" y="762000"/>
                  <a:pt x="3454400" y="1104900"/>
                </a:cubicBezTo>
                <a:lnTo>
                  <a:pt x="3454400" y="1536700"/>
                </a:lnTo>
                <a:cubicBezTo>
                  <a:pt x="3454400" y="1905000"/>
                  <a:pt x="3327400" y="2032000"/>
                  <a:pt x="2959100" y="2032000"/>
                </a:cubicBezTo>
                <a:lnTo>
                  <a:pt x="2324100" y="2032000"/>
                </a:lnTo>
                <a:cubicBezTo>
                  <a:pt x="2159000" y="2032000"/>
                  <a:pt x="2032000" y="1981200"/>
                  <a:pt x="2032000" y="1930400"/>
                </a:cubicBezTo>
                <a:cubicBezTo>
                  <a:pt x="2032000" y="1879600"/>
                  <a:pt x="1905000" y="1828800"/>
                  <a:pt x="1739900" y="1828800"/>
                </a:cubicBezTo>
                <a:lnTo>
                  <a:pt x="1511300" y="1828800"/>
                </a:lnTo>
                <a:cubicBezTo>
                  <a:pt x="1346200" y="1828800"/>
                  <a:pt x="1219200" y="1778000"/>
                  <a:pt x="1219200" y="1727200"/>
                </a:cubicBezTo>
                <a:cubicBezTo>
                  <a:pt x="1219200" y="1676400"/>
                  <a:pt x="1130300" y="1625600"/>
                  <a:pt x="1016000" y="1625600"/>
                </a:cubicBezTo>
                <a:cubicBezTo>
                  <a:pt x="901700" y="1625600"/>
                  <a:pt x="812800" y="1574800"/>
                  <a:pt x="812800" y="1524000"/>
                </a:cubicBezTo>
                <a:cubicBezTo>
                  <a:pt x="812800" y="1473200"/>
                  <a:pt x="723900" y="1422400"/>
                  <a:pt x="609600" y="1422400"/>
                </a:cubicBezTo>
                <a:cubicBezTo>
                  <a:pt x="317500" y="1422400"/>
                  <a:pt x="0" y="1066800"/>
                  <a:pt x="0" y="723900"/>
                </a:cubicBezTo>
                <a:lnTo>
                  <a:pt x="0" y="292100"/>
                </a:lnTo>
                <a:cubicBezTo>
                  <a:pt x="0" y="25400"/>
                  <a:pt x="25400" y="0"/>
                  <a:pt x="292100" y="0"/>
                </a:cubicBezTo>
                <a:close/>
                <a:moveTo>
                  <a:pt x="4876800" y="5080000"/>
                </a:moveTo>
                <a:moveTo>
                  <a:pt x="2120900" y="1625600"/>
                </a:moveTo>
                <a:lnTo>
                  <a:pt x="2755900" y="1625600"/>
                </a:lnTo>
                <a:cubicBezTo>
                  <a:pt x="2921000" y="1625600"/>
                  <a:pt x="3098800" y="1574800"/>
                  <a:pt x="3149600" y="1524000"/>
                </a:cubicBezTo>
                <a:cubicBezTo>
                  <a:pt x="3302000" y="1371600"/>
                  <a:pt x="3276600" y="1244600"/>
                  <a:pt x="3048000" y="1016000"/>
                </a:cubicBezTo>
                <a:lnTo>
                  <a:pt x="2844800" y="812800"/>
                </a:lnTo>
                <a:cubicBezTo>
                  <a:pt x="2730500" y="698500"/>
                  <a:pt x="2514600" y="609600"/>
                  <a:pt x="2349500" y="609600"/>
                </a:cubicBezTo>
                <a:lnTo>
                  <a:pt x="2324100" y="609600"/>
                </a:lnTo>
                <a:cubicBezTo>
                  <a:pt x="2159000" y="609600"/>
                  <a:pt x="2032000" y="558800"/>
                  <a:pt x="2032000" y="508000"/>
                </a:cubicBezTo>
                <a:cubicBezTo>
                  <a:pt x="2032000" y="457200"/>
                  <a:pt x="1905000" y="406400"/>
                  <a:pt x="1739900" y="406400"/>
                </a:cubicBezTo>
                <a:lnTo>
                  <a:pt x="1714500" y="406400"/>
                </a:lnTo>
                <a:cubicBezTo>
                  <a:pt x="1549400" y="406400"/>
                  <a:pt x="1422400" y="355600"/>
                  <a:pt x="1422400" y="304800"/>
                </a:cubicBezTo>
                <a:cubicBezTo>
                  <a:pt x="1422400" y="254000"/>
                  <a:pt x="1295400" y="203200"/>
                  <a:pt x="1130300" y="203200"/>
                </a:cubicBezTo>
                <a:lnTo>
                  <a:pt x="698500" y="203200"/>
                </a:lnTo>
                <a:cubicBezTo>
                  <a:pt x="520700" y="203200"/>
                  <a:pt x="406400" y="317500"/>
                  <a:pt x="406400" y="495300"/>
                </a:cubicBezTo>
                <a:lnTo>
                  <a:pt x="406400" y="520700"/>
                </a:lnTo>
                <a:cubicBezTo>
                  <a:pt x="406400" y="863600"/>
                  <a:pt x="723900" y="1219200"/>
                  <a:pt x="1016000" y="1219200"/>
                </a:cubicBezTo>
                <a:cubicBezTo>
                  <a:pt x="1130300" y="1219200"/>
                  <a:pt x="1219200" y="1270000"/>
                  <a:pt x="1219200" y="1320800"/>
                </a:cubicBezTo>
                <a:cubicBezTo>
                  <a:pt x="1219200" y="1371600"/>
                  <a:pt x="1346200" y="1422400"/>
                  <a:pt x="1511300" y="1422400"/>
                </a:cubicBezTo>
                <a:lnTo>
                  <a:pt x="1536700" y="1422400"/>
                </a:lnTo>
                <a:cubicBezTo>
                  <a:pt x="1701800" y="1422400"/>
                  <a:pt x="1828800" y="1473200"/>
                  <a:pt x="1828800" y="1524000"/>
                </a:cubicBezTo>
                <a:cubicBezTo>
                  <a:pt x="1828800" y="1574800"/>
                  <a:pt x="1955800" y="1625600"/>
                  <a:pt x="2120900" y="1625600"/>
                </a:cubicBezTo>
                <a:close/>
                <a:moveTo>
                  <a:pt x="3251200" y="5080000"/>
                </a:moveTo>
                <a:moveTo>
                  <a:pt x="2844800" y="4432300"/>
                </a:moveTo>
                <a:lnTo>
                  <a:pt x="2844800" y="4508500"/>
                </a:lnTo>
                <a:cubicBezTo>
                  <a:pt x="2844800" y="4826000"/>
                  <a:pt x="2755900" y="5080000"/>
                  <a:pt x="2641600" y="5080000"/>
                </a:cubicBezTo>
                <a:cubicBezTo>
                  <a:pt x="2527300" y="5080000"/>
                  <a:pt x="2209800" y="4953000"/>
                  <a:pt x="1930400" y="4800600"/>
                </a:cubicBezTo>
                <a:lnTo>
                  <a:pt x="685800" y="4114800"/>
                </a:lnTo>
                <a:cubicBezTo>
                  <a:pt x="63500" y="3771900"/>
                  <a:pt x="0" y="3708400"/>
                  <a:pt x="0" y="3454400"/>
                </a:cubicBezTo>
                <a:cubicBezTo>
                  <a:pt x="0" y="3340100"/>
                  <a:pt x="50800" y="3251200"/>
                  <a:pt x="101600" y="3251200"/>
                </a:cubicBezTo>
                <a:cubicBezTo>
                  <a:pt x="152400" y="3251200"/>
                  <a:pt x="431800" y="3378200"/>
                  <a:pt x="711200" y="3530600"/>
                </a:cubicBezTo>
                <a:lnTo>
                  <a:pt x="1524000" y="3987800"/>
                </a:lnTo>
                <a:cubicBezTo>
                  <a:pt x="1803400" y="4152900"/>
                  <a:pt x="2032000" y="4318000"/>
                  <a:pt x="2032000" y="4368800"/>
                </a:cubicBezTo>
                <a:cubicBezTo>
                  <a:pt x="2032000" y="4432300"/>
                  <a:pt x="2120900" y="4470400"/>
                  <a:pt x="2235200" y="4470400"/>
                </a:cubicBezTo>
                <a:cubicBezTo>
                  <a:pt x="2349500" y="4470400"/>
                  <a:pt x="2438400" y="4292600"/>
                  <a:pt x="2438400" y="4064000"/>
                </a:cubicBezTo>
                <a:cubicBezTo>
                  <a:pt x="2438400" y="3835400"/>
                  <a:pt x="2298700" y="3657600"/>
                  <a:pt x="2133600" y="3657600"/>
                </a:cubicBezTo>
                <a:cubicBezTo>
                  <a:pt x="1968500" y="3657600"/>
                  <a:pt x="1828800" y="3568700"/>
                  <a:pt x="1828800" y="3454400"/>
                </a:cubicBezTo>
                <a:cubicBezTo>
                  <a:pt x="1828800" y="3340100"/>
                  <a:pt x="1968500" y="3251200"/>
                  <a:pt x="2133600" y="3251200"/>
                </a:cubicBezTo>
                <a:cubicBezTo>
                  <a:pt x="2298700" y="3251200"/>
                  <a:pt x="2438400" y="3162300"/>
                  <a:pt x="2438400" y="3048000"/>
                </a:cubicBezTo>
                <a:cubicBezTo>
                  <a:pt x="2438400" y="2933700"/>
                  <a:pt x="2527300" y="2844800"/>
                  <a:pt x="2641600" y="2844800"/>
                </a:cubicBezTo>
                <a:cubicBezTo>
                  <a:pt x="2755900" y="2844800"/>
                  <a:pt x="2844800" y="2984500"/>
                  <a:pt x="2844800" y="3149600"/>
                </a:cubicBezTo>
                <a:cubicBezTo>
                  <a:pt x="2844800" y="3505200"/>
                  <a:pt x="2971800" y="3657600"/>
                  <a:pt x="3251200" y="3657600"/>
                </a:cubicBezTo>
                <a:cubicBezTo>
                  <a:pt x="3365500" y="3657600"/>
                  <a:pt x="3454400" y="3746500"/>
                  <a:pt x="3454400" y="3860800"/>
                </a:cubicBezTo>
                <a:cubicBezTo>
                  <a:pt x="3454400" y="3975100"/>
                  <a:pt x="3403600" y="4064000"/>
                  <a:pt x="3352800" y="4064000"/>
                </a:cubicBezTo>
                <a:cubicBezTo>
                  <a:pt x="3302000" y="4064000"/>
                  <a:pt x="3251200" y="4013200"/>
                  <a:pt x="3251200" y="3962400"/>
                </a:cubicBezTo>
                <a:cubicBezTo>
                  <a:pt x="3251200" y="3911600"/>
                  <a:pt x="3162300" y="3860800"/>
                  <a:pt x="3048000" y="3860800"/>
                </a:cubicBezTo>
                <a:cubicBezTo>
                  <a:pt x="2933700" y="3860800"/>
                  <a:pt x="2844800" y="4114800"/>
                  <a:pt x="2844800" y="4432300"/>
                </a:cubicBezTo>
                <a:close/>
                <a:moveTo>
                  <a:pt x="444500" y="5080000"/>
                </a:moveTo>
              </a:path>
            </a:pathLst>
          </a:custGeom>
          <a:solidFill>
            <a:srgbClr val="030303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16" name="Freeform 16716"/>
          <p:cNvSpPr/>
          <p:nvPr/>
        </p:nvSpPr>
        <p:spPr>
          <a:xfrm rot="0" flipH="0" flipV="0">
            <a:off x="25379115" y="8171685"/>
            <a:ext cx="263652" cy="697992"/>
          </a:xfrm>
          <a:custGeom>
            <a:pathLst>
              <a:path w="17576800" h="46532800">
                <a:moveTo>
                  <a:pt x="4572000" y="2997200"/>
                </a:moveTo>
                <a:lnTo>
                  <a:pt x="4572000" y="11379200"/>
                </a:lnTo>
                <a:cubicBezTo>
                  <a:pt x="4572000" y="13169900"/>
                  <a:pt x="5549900" y="14719300"/>
                  <a:pt x="6731000" y="14833600"/>
                </a:cubicBezTo>
                <a:cubicBezTo>
                  <a:pt x="7924800" y="14947900"/>
                  <a:pt x="8013700" y="15036800"/>
                  <a:pt x="6934200" y="15036800"/>
                </a:cubicBezTo>
                <a:cubicBezTo>
                  <a:pt x="5867400" y="15036800"/>
                  <a:pt x="4991100" y="15227300"/>
                  <a:pt x="5003800" y="15455900"/>
                </a:cubicBezTo>
                <a:cubicBezTo>
                  <a:pt x="5003800" y="15697200"/>
                  <a:pt x="4914900" y="15786100"/>
                  <a:pt x="4800600" y="15659100"/>
                </a:cubicBezTo>
                <a:cubicBezTo>
                  <a:pt x="4673600" y="15544800"/>
                  <a:pt x="4572000" y="16357600"/>
                  <a:pt x="4572000" y="17475200"/>
                </a:cubicBezTo>
                <a:cubicBezTo>
                  <a:pt x="4572000" y="18592800"/>
                  <a:pt x="5715000" y="19507200"/>
                  <a:pt x="7112000" y="19507200"/>
                </a:cubicBezTo>
                <a:cubicBezTo>
                  <a:pt x="8509000" y="19507200"/>
                  <a:pt x="9652000" y="18453100"/>
                  <a:pt x="9652000" y="17170400"/>
                </a:cubicBezTo>
                <a:cubicBezTo>
                  <a:pt x="9652000" y="15887700"/>
                  <a:pt x="11112500" y="14833600"/>
                  <a:pt x="12903200" y="14833600"/>
                </a:cubicBezTo>
                <a:lnTo>
                  <a:pt x="14325600" y="14833600"/>
                </a:lnTo>
                <a:cubicBezTo>
                  <a:pt x="16116300" y="14833600"/>
                  <a:pt x="17576800" y="14922500"/>
                  <a:pt x="17576800" y="15036800"/>
                </a:cubicBezTo>
                <a:cubicBezTo>
                  <a:pt x="17576800" y="15151100"/>
                  <a:pt x="16116300" y="15240000"/>
                  <a:pt x="14325600" y="15240000"/>
                </a:cubicBezTo>
                <a:lnTo>
                  <a:pt x="13309600" y="15240000"/>
                </a:lnTo>
                <a:cubicBezTo>
                  <a:pt x="11518900" y="15240000"/>
                  <a:pt x="10058400" y="16205200"/>
                  <a:pt x="10058400" y="17373600"/>
                </a:cubicBezTo>
                <a:cubicBezTo>
                  <a:pt x="10058400" y="18542000"/>
                  <a:pt x="10477500" y="19507200"/>
                  <a:pt x="10972800" y="19507200"/>
                </a:cubicBezTo>
                <a:cubicBezTo>
                  <a:pt x="11480800" y="19507200"/>
                  <a:pt x="11887200" y="19596100"/>
                  <a:pt x="11887200" y="19710400"/>
                </a:cubicBezTo>
                <a:cubicBezTo>
                  <a:pt x="11887200" y="19824700"/>
                  <a:pt x="11480800" y="19913600"/>
                  <a:pt x="10972800" y="19913600"/>
                </a:cubicBezTo>
                <a:cubicBezTo>
                  <a:pt x="10477500" y="19913600"/>
                  <a:pt x="10058400" y="20193000"/>
                  <a:pt x="10058400" y="20523200"/>
                </a:cubicBezTo>
                <a:cubicBezTo>
                  <a:pt x="10058400" y="20853400"/>
                  <a:pt x="9969500" y="21132800"/>
                  <a:pt x="9855200" y="21132800"/>
                </a:cubicBezTo>
                <a:cubicBezTo>
                  <a:pt x="9740900" y="21132800"/>
                  <a:pt x="9652000" y="20853400"/>
                  <a:pt x="9652000" y="20523200"/>
                </a:cubicBezTo>
                <a:cubicBezTo>
                  <a:pt x="9652000" y="20193000"/>
                  <a:pt x="8597900" y="19913600"/>
                  <a:pt x="7315200" y="19913600"/>
                </a:cubicBezTo>
                <a:cubicBezTo>
                  <a:pt x="6032500" y="19913600"/>
                  <a:pt x="4991100" y="20104100"/>
                  <a:pt x="5003800" y="20332700"/>
                </a:cubicBezTo>
                <a:cubicBezTo>
                  <a:pt x="5003800" y="20574000"/>
                  <a:pt x="4914900" y="20662900"/>
                  <a:pt x="4800600" y="20535900"/>
                </a:cubicBezTo>
                <a:cubicBezTo>
                  <a:pt x="4673600" y="20421600"/>
                  <a:pt x="4572000" y="21780500"/>
                  <a:pt x="4572000" y="23571200"/>
                </a:cubicBezTo>
                <a:lnTo>
                  <a:pt x="4572000" y="28244800"/>
                </a:lnTo>
                <a:cubicBezTo>
                  <a:pt x="4572000" y="30035500"/>
                  <a:pt x="5715000" y="31496000"/>
                  <a:pt x="7112000" y="31496000"/>
                </a:cubicBezTo>
                <a:cubicBezTo>
                  <a:pt x="8509000" y="31496000"/>
                  <a:pt x="9740900" y="30022800"/>
                  <a:pt x="9842500" y="28232100"/>
                </a:cubicBezTo>
                <a:lnTo>
                  <a:pt x="9880600" y="27597100"/>
                </a:lnTo>
                <a:cubicBezTo>
                  <a:pt x="10007600" y="25222200"/>
                  <a:pt x="10058400" y="25222200"/>
                  <a:pt x="10058400" y="27584400"/>
                </a:cubicBezTo>
                <a:lnTo>
                  <a:pt x="10058400" y="28244800"/>
                </a:lnTo>
                <a:cubicBezTo>
                  <a:pt x="10058400" y="30035500"/>
                  <a:pt x="10477500" y="31496000"/>
                  <a:pt x="10972800" y="31496000"/>
                </a:cubicBezTo>
                <a:cubicBezTo>
                  <a:pt x="11480800" y="31496000"/>
                  <a:pt x="11887200" y="31584900"/>
                  <a:pt x="11887200" y="31699200"/>
                </a:cubicBezTo>
                <a:cubicBezTo>
                  <a:pt x="11887200" y="31813500"/>
                  <a:pt x="11480800" y="31902400"/>
                  <a:pt x="10972800" y="31902400"/>
                </a:cubicBezTo>
                <a:cubicBezTo>
                  <a:pt x="10477500" y="31902400"/>
                  <a:pt x="10058400" y="32308800"/>
                  <a:pt x="10058400" y="32816800"/>
                </a:cubicBezTo>
                <a:cubicBezTo>
                  <a:pt x="10058400" y="33324800"/>
                  <a:pt x="9969500" y="33731200"/>
                  <a:pt x="9855200" y="33731200"/>
                </a:cubicBezTo>
                <a:cubicBezTo>
                  <a:pt x="9740900" y="33731200"/>
                  <a:pt x="9652000" y="33324800"/>
                  <a:pt x="9652000" y="32816800"/>
                </a:cubicBezTo>
                <a:cubicBezTo>
                  <a:pt x="9652000" y="32308800"/>
                  <a:pt x="8597900" y="31902400"/>
                  <a:pt x="7315200" y="31902400"/>
                </a:cubicBezTo>
                <a:cubicBezTo>
                  <a:pt x="6032500" y="31902400"/>
                  <a:pt x="4991100" y="32092900"/>
                  <a:pt x="5003800" y="32321500"/>
                </a:cubicBezTo>
                <a:cubicBezTo>
                  <a:pt x="5003800" y="32562800"/>
                  <a:pt x="4914900" y="32651700"/>
                  <a:pt x="4800600" y="32524700"/>
                </a:cubicBezTo>
                <a:cubicBezTo>
                  <a:pt x="4673600" y="32410400"/>
                  <a:pt x="4572000" y="33769300"/>
                  <a:pt x="4572000" y="35560000"/>
                </a:cubicBezTo>
                <a:lnTo>
                  <a:pt x="4572000" y="40233600"/>
                </a:lnTo>
                <a:cubicBezTo>
                  <a:pt x="4572000" y="42024300"/>
                  <a:pt x="5715000" y="43484800"/>
                  <a:pt x="7112000" y="43484800"/>
                </a:cubicBezTo>
                <a:cubicBezTo>
                  <a:pt x="8509000" y="43484800"/>
                  <a:pt x="9740900" y="42011600"/>
                  <a:pt x="9855200" y="40208200"/>
                </a:cubicBezTo>
                <a:lnTo>
                  <a:pt x="9855200" y="40195500"/>
                </a:lnTo>
                <a:cubicBezTo>
                  <a:pt x="9994900" y="38011100"/>
                  <a:pt x="10058400" y="37998400"/>
                  <a:pt x="10058400" y="40182800"/>
                </a:cubicBezTo>
                <a:lnTo>
                  <a:pt x="10058400" y="40233600"/>
                </a:lnTo>
                <a:cubicBezTo>
                  <a:pt x="10058400" y="42024300"/>
                  <a:pt x="10477500" y="43484800"/>
                  <a:pt x="10972800" y="43484800"/>
                </a:cubicBezTo>
                <a:cubicBezTo>
                  <a:pt x="11480800" y="43484800"/>
                  <a:pt x="11887200" y="43573700"/>
                  <a:pt x="11887200" y="43688000"/>
                </a:cubicBezTo>
                <a:cubicBezTo>
                  <a:pt x="11887200" y="43802300"/>
                  <a:pt x="11480800" y="43891200"/>
                  <a:pt x="10972800" y="43891200"/>
                </a:cubicBezTo>
                <a:cubicBezTo>
                  <a:pt x="10477500" y="43891200"/>
                  <a:pt x="10058400" y="44437300"/>
                  <a:pt x="10058400" y="45110400"/>
                </a:cubicBezTo>
                <a:cubicBezTo>
                  <a:pt x="10058400" y="45783500"/>
                  <a:pt x="9969500" y="46329600"/>
                  <a:pt x="9855200" y="46329600"/>
                </a:cubicBezTo>
                <a:cubicBezTo>
                  <a:pt x="9740900" y="46329600"/>
                  <a:pt x="9652000" y="45783500"/>
                  <a:pt x="9652000" y="45110400"/>
                </a:cubicBezTo>
                <a:cubicBezTo>
                  <a:pt x="9652000" y="44437300"/>
                  <a:pt x="8597900" y="43891200"/>
                  <a:pt x="7315200" y="43891200"/>
                </a:cubicBezTo>
                <a:cubicBezTo>
                  <a:pt x="6032500" y="43891200"/>
                  <a:pt x="4978400" y="43942000"/>
                  <a:pt x="4978400" y="43992800"/>
                </a:cubicBezTo>
                <a:cubicBezTo>
                  <a:pt x="4978400" y="44043600"/>
                  <a:pt x="5041900" y="44208700"/>
                  <a:pt x="5118100" y="44361100"/>
                </a:cubicBezTo>
                <a:cubicBezTo>
                  <a:pt x="5194300" y="44513500"/>
                  <a:pt x="5105400" y="44564300"/>
                  <a:pt x="4914900" y="44488100"/>
                </a:cubicBezTo>
                <a:cubicBezTo>
                  <a:pt x="4724400" y="44399200"/>
                  <a:pt x="4572000" y="44831000"/>
                  <a:pt x="4572000" y="45427900"/>
                </a:cubicBezTo>
                <a:cubicBezTo>
                  <a:pt x="4572000" y="46037500"/>
                  <a:pt x="4483100" y="46532800"/>
                  <a:pt x="4368800" y="46532800"/>
                </a:cubicBezTo>
                <a:cubicBezTo>
                  <a:pt x="4254500" y="46532800"/>
                  <a:pt x="4165600" y="45935900"/>
                  <a:pt x="4165600" y="45212000"/>
                </a:cubicBezTo>
                <a:cubicBezTo>
                  <a:pt x="4165600" y="44488100"/>
                  <a:pt x="3568700" y="43802300"/>
                  <a:pt x="2819400" y="43688000"/>
                </a:cubicBezTo>
                <a:cubicBezTo>
                  <a:pt x="2082800" y="43573700"/>
                  <a:pt x="2032000" y="43484800"/>
                  <a:pt x="2717800" y="43484800"/>
                </a:cubicBezTo>
                <a:cubicBezTo>
                  <a:pt x="4025900" y="43484800"/>
                  <a:pt x="4038600" y="43472100"/>
                  <a:pt x="3848100" y="42964100"/>
                </a:cubicBezTo>
                <a:cubicBezTo>
                  <a:pt x="3784600" y="42786300"/>
                  <a:pt x="3822700" y="42735500"/>
                  <a:pt x="3949700" y="42862500"/>
                </a:cubicBezTo>
                <a:cubicBezTo>
                  <a:pt x="4064000" y="42976800"/>
                  <a:pt x="4165600" y="41617900"/>
                  <a:pt x="4165600" y="39827200"/>
                </a:cubicBezTo>
                <a:lnTo>
                  <a:pt x="4165600" y="35153600"/>
                </a:lnTo>
                <a:cubicBezTo>
                  <a:pt x="4165600" y="33362900"/>
                  <a:pt x="3568700" y="31902400"/>
                  <a:pt x="2844800" y="31902400"/>
                </a:cubicBezTo>
                <a:cubicBezTo>
                  <a:pt x="2120900" y="31902400"/>
                  <a:pt x="1524000" y="31813500"/>
                  <a:pt x="1524000" y="31699200"/>
                </a:cubicBezTo>
                <a:cubicBezTo>
                  <a:pt x="1524000" y="31584900"/>
                  <a:pt x="2032000" y="31496000"/>
                  <a:pt x="2641600" y="31496000"/>
                </a:cubicBezTo>
                <a:cubicBezTo>
                  <a:pt x="3822700" y="31496000"/>
                  <a:pt x="3822700" y="31496000"/>
                  <a:pt x="3670300" y="30937200"/>
                </a:cubicBezTo>
                <a:cubicBezTo>
                  <a:pt x="3619500" y="30746700"/>
                  <a:pt x="3708400" y="30708600"/>
                  <a:pt x="3873500" y="30848300"/>
                </a:cubicBezTo>
                <a:cubicBezTo>
                  <a:pt x="4038600" y="31000700"/>
                  <a:pt x="4165600" y="29654500"/>
                  <a:pt x="4165600" y="27863800"/>
                </a:cubicBezTo>
                <a:lnTo>
                  <a:pt x="4165600" y="23164800"/>
                </a:lnTo>
                <a:cubicBezTo>
                  <a:pt x="4165600" y="21374100"/>
                  <a:pt x="3568700" y="19913600"/>
                  <a:pt x="2844800" y="19913600"/>
                </a:cubicBezTo>
                <a:cubicBezTo>
                  <a:pt x="2120900" y="19913600"/>
                  <a:pt x="1524000" y="19824700"/>
                  <a:pt x="1524000" y="19710400"/>
                </a:cubicBezTo>
                <a:cubicBezTo>
                  <a:pt x="1524000" y="19596100"/>
                  <a:pt x="2032000" y="19507200"/>
                  <a:pt x="2641600" y="19507200"/>
                </a:cubicBezTo>
                <a:cubicBezTo>
                  <a:pt x="3835400" y="19507200"/>
                  <a:pt x="3835400" y="19507200"/>
                  <a:pt x="3632200" y="18923000"/>
                </a:cubicBezTo>
                <a:cubicBezTo>
                  <a:pt x="3556000" y="18719800"/>
                  <a:pt x="3657600" y="18669000"/>
                  <a:pt x="3835400" y="18834100"/>
                </a:cubicBezTo>
                <a:cubicBezTo>
                  <a:pt x="4013200" y="18999200"/>
                  <a:pt x="4165600" y="18211800"/>
                  <a:pt x="4165600" y="17081500"/>
                </a:cubicBezTo>
                <a:cubicBezTo>
                  <a:pt x="4165600" y="15951200"/>
                  <a:pt x="3568700" y="15036800"/>
                  <a:pt x="2844800" y="15036800"/>
                </a:cubicBezTo>
                <a:cubicBezTo>
                  <a:pt x="2120900" y="15036800"/>
                  <a:pt x="1524000" y="14947900"/>
                  <a:pt x="1524000" y="14833600"/>
                </a:cubicBezTo>
                <a:cubicBezTo>
                  <a:pt x="1524000" y="14719300"/>
                  <a:pt x="2032000" y="14630400"/>
                  <a:pt x="2641600" y="14630400"/>
                </a:cubicBezTo>
                <a:cubicBezTo>
                  <a:pt x="3263900" y="14630400"/>
                  <a:pt x="3759200" y="14439900"/>
                  <a:pt x="3746500" y="14211300"/>
                </a:cubicBezTo>
                <a:cubicBezTo>
                  <a:pt x="3733800" y="13970000"/>
                  <a:pt x="3822700" y="13881100"/>
                  <a:pt x="3949700" y="14008100"/>
                </a:cubicBezTo>
                <a:cubicBezTo>
                  <a:pt x="4064000" y="14122400"/>
                  <a:pt x="4216400" y="12750800"/>
                  <a:pt x="4254500" y="10960100"/>
                </a:cubicBezTo>
                <a:lnTo>
                  <a:pt x="4483100" y="3009900"/>
                </a:lnTo>
                <a:cubicBezTo>
                  <a:pt x="4572000" y="0"/>
                  <a:pt x="4572000" y="0"/>
                  <a:pt x="4572000" y="2997200"/>
                </a:cubicBezTo>
                <a:close/>
                <a:moveTo>
                  <a:pt x="4737100" y="5892800"/>
                </a:moveTo>
                <a:moveTo>
                  <a:pt x="2946400" y="2844800"/>
                </a:moveTo>
                <a:lnTo>
                  <a:pt x="2540000" y="2844800"/>
                </a:lnTo>
                <a:cubicBezTo>
                  <a:pt x="2260600" y="2844800"/>
                  <a:pt x="1333500" y="2641600"/>
                  <a:pt x="1041400" y="2514600"/>
                </a:cubicBezTo>
                <a:lnTo>
                  <a:pt x="939800" y="2476500"/>
                </a:lnTo>
                <a:cubicBezTo>
                  <a:pt x="419100" y="2247900"/>
                  <a:pt x="101600" y="1854200"/>
                  <a:pt x="101600" y="1422400"/>
                </a:cubicBezTo>
                <a:lnTo>
                  <a:pt x="101600" y="1219200"/>
                </a:lnTo>
                <a:cubicBezTo>
                  <a:pt x="101600" y="990600"/>
                  <a:pt x="254000" y="762000"/>
                  <a:pt x="431800" y="711200"/>
                </a:cubicBezTo>
                <a:cubicBezTo>
                  <a:pt x="838200" y="584200"/>
                  <a:pt x="1016000" y="584200"/>
                  <a:pt x="1498600" y="698500"/>
                </a:cubicBezTo>
                <a:lnTo>
                  <a:pt x="2311400" y="901700"/>
                </a:lnTo>
                <a:cubicBezTo>
                  <a:pt x="3225800" y="1130300"/>
                  <a:pt x="3556000" y="1435100"/>
                  <a:pt x="3556000" y="2032000"/>
                </a:cubicBezTo>
                <a:lnTo>
                  <a:pt x="3556000" y="2235200"/>
                </a:lnTo>
                <a:cubicBezTo>
                  <a:pt x="3556000" y="2743200"/>
                  <a:pt x="3454400" y="2844800"/>
                  <a:pt x="2946400" y="2844800"/>
                </a:cubicBezTo>
                <a:close/>
                <a:moveTo>
                  <a:pt x="4889500" y="5892800"/>
                </a:moveTo>
                <a:moveTo>
                  <a:pt x="2336800" y="2438400"/>
                </a:moveTo>
                <a:lnTo>
                  <a:pt x="2743200" y="2438400"/>
                </a:lnTo>
                <a:cubicBezTo>
                  <a:pt x="2971800" y="2438400"/>
                  <a:pt x="3200400" y="2387600"/>
                  <a:pt x="3251200" y="2336800"/>
                </a:cubicBezTo>
                <a:cubicBezTo>
                  <a:pt x="3416300" y="2171700"/>
                  <a:pt x="3378200" y="2057400"/>
                  <a:pt x="3073400" y="1739900"/>
                </a:cubicBezTo>
                <a:lnTo>
                  <a:pt x="2933700" y="1612900"/>
                </a:lnTo>
                <a:cubicBezTo>
                  <a:pt x="2768600" y="1447800"/>
                  <a:pt x="2489200" y="1270000"/>
                  <a:pt x="2286000" y="1219200"/>
                </a:cubicBezTo>
                <a:lnTo>
                  <a:pt x="1892300" y="1117600"/>
                </a:lnTo>
                <a:cubicBezTo>
                  <a:pt x="1689100" y="1054100"/>
                  <a:pt x="1346200" y="1016000"/>
                  <a:pt x="1117600" y="1016000"/>
                </a:cubicBezTo>
                <a:lnTo>
                  <a:pt x="914400" y="1016000"/>
                </a:lnTo>
                <a:cubicBezTo>
                  <a:pt x="698500" y="1016000"/>
                  <a:pt x="508000" y="1155700"/>
                  <a:pt x="508000" y="1320800"/>
                </a:cubicBezTo>
                <a:cubicBezTo>
                  <a:pt x="508000" y="1625600"/>
                  <a:pt x="889000" y="2095500"/>
                  <a:pt x="1206500" y="2197100"/>
                </a:cubicBezTo>
                <a:cubicBezTo>
                  <a:pt x="1295400" y="2222500"/>
                  <a:pt x="1498600" y="2286000"/>
                  <a:pt x="1651000" y="2336800"/>
                </a:cubicBezTo>
                <a:cubicBezTo>
                  <a:pt x="1803400" y="2400300"/>
                  <a:pt x="2120900" y="2438400"/>
                  <a:pt x="2336800" y="2438400"/>
                </a:cubicBezTo>
                <a:close/>
                <a:moveTo>
                  <a:pt x="5295900" y="5892800"/>
                </a:moveTo>
                <a:moveTo>
                  <a:pt x="2946400" y="5130800"/>
                </a:moveTo>
                <a:lnTo>
                  <a:pt x="2946400" y="5486400"/>
                </a:lnTo>
                <a:cubicBezTo>
                  <a:pt x="2946400" y="5829300"/>
                  <a:pt x="2882900" y="5867400"/>
                  <a:pt x="2565400" y="5727700"/>
                </a:cubicBezTo>
                <a:lnTo>
                  <a:pt x="1866900" y="5422900"/>
                </a:lnTo>
                <a:cubicBezTo>
                  <a:pt x="1651000" y="5334000"/>
                  <a:pt x="1320800" y="5181600"/>
                  <a:pt x="1117600" y="5067300"/>
                </a:cubicBezTo>
                <a:lnTo>
                  <a:pt x="469900" y="4737100"/>
                </a:lnTo>
                <a:cubicBezTo>
                  <a:pt x="266700" y="4635500"/>
                  <a:pt x="101600" y="4457700"/>
                  <a:pt x="101600" y="4356100"/>
                </a:cubicBezTo>
                <a:cubicBezTo>
                  <a:pt x="101600" y="4254500"/>
                  <a:pt x="152400" y="4165600"/>
                  <a:pt x="203200" y="4165600"/>
                </a:cubicBezTo>
                <a:cubicBezTo>
                  <a:pt x="355600" y="4165600"/>
                  <a:pt x="647700" y="4241800"/>
                  <a:pt x="876300" y="4343400"/>
                </a:cubicBezTo>
                <a:cubicBezTo>
                  <a:pt x="990600" y="4394200"/>
                  <a:pt x="1219200" y="4572000"/>
                  <a:pt x="1397000" y="4737100"/>
                </a:cubicBezTo>
                <a:lnTo>
                  <a:pt x="1460500" y="4800600"/>
                </a:lnTo>
                <a:cubicBezTo>
                  <a:pt x="2120900" y="5410200"/>
                  <a:pt x="2540000" y="5435600"/>
                  <a:pt x="2540000" y="4876800"/>
                </a:cubicBezTo>
                <a:cubicBezTo>
                  <a:pt x="2540000" y="4648200"/>
                  <a:pt x="2400300" y="4470400"/>
                  <a:pt x="2235200" y="4470400"/>
                </a:cubicBezTo>
                <a:cubicBezTo>
                  <a:pt x="2070100" y="4470400"/>
                  <a:pt x="1930400" y="4381500"/>
                  <a:pt x="1930400" y="4267200"/>
                </a:cubicBezTo>
                <a:cubicBezTo>
                  <a:pt x="1930400" y="4152900"/>
                  <a:pt x="2070100" y="4064000"/>
                  <a:pt x="2235200" y="4064000"/>
                </a:cubicBezTo>
                <a:cubicBezTo>
                  <a:pt x="2400300" y="4064000"/>
                  <a:pt x="2540000" y="3975100"/>
                  <a:pt x="2540000" y="3860800"/>
                </a:cubicBezTo>
                <a:cubicBezTo>
                  <a:pt x="2540000" y="3746500"/>
                  <a:pt x="2628900" y="3657600"/>
                  <a:pt x="2743200" y="3657600"/>
                </a:cubicBezTo>
                <a:cubicBezTo>
                  <a:pt x="2857500" y="3657600"/>
                  <a:pt x="2971800" y="3784600"/>
                  <a:pt x="2997200" y="3949700"/>
                </a:cubicBezTo>
                <a:cubicBezTo>
                  <a:pt x="3035300" y="4102100"/>
                  <a:pt x="3162300" y="4267200"/>
                  <a:pt x="3302000" y="4318000"/>
                </a:cubicBezTo>
                <a:cubicBezTo>
                  <a:pt x="3441700" y="4356100"/>
                  <a:pt x="3556000" y="4470400"/>
                  <a:pt x="3556000" y="4584700"/>
                </a:cubicBezTo>
                <a:cubicBezTo>
                  <a:pt x="3556000" y="4686300"/>
                  <a:pt x="3517900" y="4775200"/>
                  <a:pt x="3454400" y="4775200"/>
                </a:cubicBezTo>
                <a:cubicBezTo>
                  <a:pt x="3403600" y="4775200"/>
                  <a:pt x="3263900" y="4762500"/>
                  <a:pt x="3149600" y="4749800"/>
                </a:cubicBezTo>
                <a:cubicBezTo>
                  <a:pt x="3035300" y="4737100"/>
                  <a:pt x="2946400" y="4902200"/>
                  <a:pt x="2946400" y="5130800"/>
                </a:cubicBezTo>
                <a:close/>
                <a:moveTo>
                  <a:pt x="2603500" y="5892800"/>
                </a:moveTo>
                <a:moveTo>
                  <a:pt x="17576800" y="19354800"/>
                </a:moveTo>
                <a:lnTo>
                  <a:pt x="17576800" y="43891200"/>
                </a:lnTo>
                <a:cubicBezTo>
                  <a:pt x="17576800" y="45885100"/>
                  <a:pt x="17360900" y="46532800"/>
                  <a:pt x="16662400" y="46532800"/>
                </a:cubicBezTo>
                <a:cubicBezTo>
                  <a:pt x="16268700" y="46532800"/>
                  <a:pt x="15913100" y="46151800"/>
                  <a:pt x="15849600" y="45694600"/>
                </a:cubicBezTo>
                <a:cubicBezTo>
                  <a:pt x="15798800" y="45237400"/>
                  <a:pt x="15748000" y="45237400"/>
                  <a:pt x="15748000" y="45694600"/>
                </a:cubicBezTo>
                <a:cubicBezTo>
                  <a:pt x="15748000" y="46151800"/>
                  <a:pt x="15481300" y="46532800"/>
                  <a:pt x="15138400" y="46532800"/>
                </a:cubicBezTo>
                <a:cubicBezTo>
                  <a:pt x="14808200" y="46532800"/>
                  <a:pt x="14528800" y="46164500"/>
                  <a:pt x="14528800" y="45720000"/>
                </a:cubicBezTo>
                <a:cubicBezTo>
                  <a:pt x="14528800" y="45275500"/>
                  <a:pt x="14071600" y="44907200"/>
                  <a:pt x="13512800" y="44907200"/>
                </a:cubicBezTo>
                <a:cubicBezTo>
                  <a:pt x="12293600" y="44907200"/>
                  <a:pt x="12090400" y="44742100"/>
                  <a:pt x="12090400" y="43688000"/>
                </a:cubicBezTo>
                <a:cubicBezTo>
                  <a:pt x="12090400" y="42633900"/>
                  <a:pt x="12484100" y="42265600"/>
                  <a:pt x="13614400" y="42265600"/>
                </a:cubicBezTo>
                <a:cubicBezTo>
                  <a:pt x="14147800" y="42265600"/>
                  <a:pt x="14528800" y="41833800"/>
                  <a:pt x="14528800" y="41249600"/>
                </a:cubicBezTo>
                <a:lnTo>
                  <a:pt x="14528800" y="35356800"/>
                </a:lnTo>
                <a:cubicBezTo>
                  <a:pt x="14528800" y="34798000"/>
                  <a:pt x="14185900" y="34061400"/>
                  <a:pt x="13754100" y="33718500"/>
                </a:cubicBezTo>
                <a:lnTo>
                  <a:pt x="13322300" y="33362900"/>
                </a:lnTo>
                <a:cubicBezTo>
                  <a:pt x="12890500" y="33020000"/>
                  <a:pt x="12446000" y="32677100"/>
                  <a:pt x="12319000" y="32600900"/>
                </a:cubicBezTo>
                <a:cubicBezTo>
                  <a:pt x="12192000" y="32524700"/>
                  <a:pt x="12090400" y="32105600"/>
                  <a:pt x="12090400" y="31673800"/>
                </a:cubicBezTo>
                <a:cubicBezTo>
                  <a:pt x="12090400" y="30391100"/>
                  <a:pt x="12230100" y="30276800"/>
                  <a:pt x="13741400" y="30276800"/>
                </a:cubicBezTo>
                <a:cubicBezTo>
                  <a:pt x="14173200" y="30276800"/>
                  <a:pt x="14528800" y="29819600"/>
                  <a:pt x="14528800" y="29260800"/>
                </a:cubicBezTo>
                <a:lnTo>
                  <a:pt x="14528800" y="23368000"/>
                </a:lnTo>
                <a:cubicBezTo>
                  <a:pt x="14528800" y="22809200"/>
                  <a:pt x="14185900" y="22072600"/>
                  <a:pt x="13754100" y="21729700"/>
                </a:cubicBezTo>
                <a:lnTo>
                  <a:pt x="13322300" y="21374100"/>
                </a:lnTo>
                <a:cubicBezTo>
                  <a:pt x="12890500" y="21031200"/>
                  <a:pt x="12446000" y="20688300"/>
                  <a:pt x="12319000" y="20612100"/>
                </a:cubicBezTo>
                <a:cubicBezTo>
                  <a:pt x="12192000" y="20535900"/>
                  <a:pt x="12090400" y="20078700"/>
                  <a:pt x="12090400" y="19583400"/>
                </a:cubicBezTo>
                <a:cubicBezTo>
                  <a:pt x="12090400" y="18453100"/>
                  <a:pt x="12268200" y="18288000"/>
                  <a:pt x="13512800" y="18288000"/>
                </a:cubicBezTo>
                <a:cubicBezTo>
                  <a:pt x="14071600" y="18288000"/>
                  <a:pt x="14617700" y="17919700"/>
                  <a:pt x="14719300" y="17475200"/>
                </a:cubicBezTo>
                <a:cubicBezTo>
                  <a:pt x="14820900" y="17030700"/>
                  <a:pt x="15328900" y="16662400"/>
                  <a:pt x="15836900" y="16662400"/>
                </a:cubicBezTo>
                <a:cubicBezTo>
                  <a:pt x="17170400" y="16662400"/>
                  <a:pt x="17576800" y="17297400"/>
                  <a:pt x="17576800" y="19354800"/>
                </a:cubicBezTo>
                <a:close/>
                <a:moveTo>
                  <a:pt x="-11620500" y="5892800"/>
                </a:moveTo>
                <a:moveTo>
                  <a:pt x="15849600" y="18084800"/>
                </a:moveTo>
                <a:cubicBezTo>
                  <a:pt x="15798800" y="18084800"/>
                  <a:pt x="15748000" y="18135600"/>
                  <a:pt x="15748000" y="18186400"/>
                </a:cubicBezTo>
                <a:cubicBezTo>
                  <a:pt x="15748000" y="18237200"/>
                  <a:pt x="15798800" y="18288000"/>
                  <a:pt x="15849600" y="18288000"/>
                </a:cubicBezTo>
                <a:cubicBezTo>
                  <a:pt x="15913100" y="18288000"/>
                  <a:pt x="15951200" y="18237200"/>
                  <a:pt x="15951200" y="18186400"/>
                </a:cubicBezTo>
                <a:cubicBezTo>
                  <a:pt x="15951200" y="18135600"/>
                  <a:pt x="15913100" y="18084800"/>
                  <a:pt x="15849600" y="18084800"/>
                </a:cubicBezTo>
                <a:close/>
                <a:moveTo>
                  <a:pt x="-10350500" y="5892800"/>
                </a:moveTo>
                <a:moveTo>
                  <a:pt x="15811500" y="21539200"/>
                </a:moveTo>
                <a:lnTo>
                  <a:pt x="15951200" y="30276800"/>
                </a:lnTo>
                <a:lnTo>
                  <a:pt x="15951200" y="21539200"/>
                </a:lnTo>
                <a:cubicBezTo>
                  <a:pt x="15951200" y="21310600"/>
                  <a:pt x="15925800" y="21132800"/>
                  <a:pt x="15875000" y="21132800"/>
                </a:cubicBezTo>
                <a:cubicBezTo>
                  <a:pt x="15836900" y="21132800"/>
                  <a:pt x="15798800" y="21310600"/>
                  <a:pt x="15811500" y="21539200"/>
                </a:cubicBezTo>
                <a:close/>
                <a:moveTo>
                  <a:pt x="-13804900" y="5892800"/>
                </a:moveTo>
                <a:moveTo>
                  <a:pt x="711200" y="22555200"/>
                </a:moveTo>
                <a:lnTo>
                  <a:pt x="1524000" y="22555200"/>
                </a:lnTo>
                <a:cubicBezTo>
                  <a:pt x="1752600" y="22555200"/>
                  <a:pt x="2032000" y="22606000"/>
                  <a:pt x="2159000" y="22656800"/>
                </a:cubicBezTo>
                <a:cubicBezTo>
                  <a:pt x="2286000" y="22720300"/>
                  <a:pt x="2489200" y="22783800"/>
                  <a:pt x="2616200" y="22809200"/>
                </a:cubicBezTo>
                <a:cubicBezTo>
                  <a:pt x="2730500" y="22834600"/>
                  <a:pt x="2971800" y="22974300"/>
                  <a:pt x="3124200" y="23139400"/>
                </a:cubicBezTo>
                <a:lnTo>
                  <a:pt x="3276600" y="23279100"/>
                </a:lnTo>
                <a:cubicBezTo>
                  <a:pt x="3429000" y="23444200"/>
                  <a:pt x="3556000" y="23749000"/>
                  <a:pt x="3556000" y="23977600"/>
                </a:cubicBezTo>
                <a:lnTo>
                  <a:pt x="3556000" y="24180800"/>
                </a:lnTo>
                <a:cubicBezTo>
                  <a:pt x="3556000" y="24409400"/>
                  <a:pt x="3416300" y="24638000"/>
                  <a:pt x="3225800" y="24688800"/>
                </a:cubicBezTo>
                <a:cubicBezTo>
                  <a:pt x="2882900" y="24790400"/>
                  <a:pt x="2717800" y="24803100"/>
                  <a:pt x="2260600" y="24765000"/>
                </a:cubicBezTo>
                <a:lnTo>
                  <a:pt x="2108200" y="24739600"/>
                </a:lnTo>
                <a:cubicBezTo>
                  <a:pt x="1955800" y="24726900"/>
                  <a:pt x="1676400" y="24650700"/>
                  <a:pt x="1485900" y="24574500"/>
                </a:cubicBezTo>
                <a:lnTo>
                  <a:pt x="1155700" y="24422100"/>
                </a:lnTo>
                <a:cubicBezTo>
                  <a:pt x="965200" y="24345900"/>
                  <a:pt x="685800" y="24155400"/>
                  <a:pt x="533400" y="23990300"/>
                </a:cubicBezTo>
                <a:lnTo>
                  <a:pt x="393700" y="23863300"/>
                </a:lnTo>
                <a:cubicBezTo>
                  <a:pt x="114300" y="23583900"/>
                  <a:pt x="0" y="22860000"/>
                  <a:pt x="203200" y="22656800"/>
                </a:cubicBezTo>
                <a:cubicBezTo>
                  <a:pt x="266700" y="22606000"/>
                  <a:pt x="495300" y="22555200"/>
                  <a:pt x="711200" y="22555200"/>
                </a:cubicBezTo>
                <a:close/>
                <a:moveTo>
                  <a:pt x="-14820900" y="5892800"/>
                </a:moveTo>
                <a:moveTo>
                  <a:pt x="1524000" y="22961600"/>
                </a:moveTo>
                <a:lnTo>
                  <a:pt x="914400" y="22961600"/>
                </a:lnTo>
                <a:cubicBezTo>
                  <a:pt x="698500" y="22961600"/>
                  <a:pt x="508000" y="23101300"/>
                  <a:pt x="508000" y="23266400"/>
                </a:cubicBezTo>
                <a:cubicBezTo>
                  <a:pt x="508000" y="23698200"/>
                  <a:pt x="660400" y="23825200"/>
                  <a:pt x="1536700" y="24117300"/>
                </a:cubicBezTo>
                <a:lnTo>
                  <a:pt x="1968500" y="24257000"/>
                </a:lnTo>
                <a:cubicBezTo>
                  <a:pt x="2171700" y="24333200"/>
                  <a:pt x="2463800" y="24384000"/>
                  <a:pt x="2616200" y="24384000"/>
                </a:cubicBezTo>
                <a:cubicBezTo>
                  <a:pt x="3035300" y="24384000"/>
                  <a:pt x="3352800" y="24206200"/>
                  <a:pt x="3352800" y="23977600"/>
                </a:cubicBezTo>
                <a:cubicBezTo>
                  <a:pt x="3352800" y="23749000"/>
                  <a:pt x="3213100" y="23583900"/>
                  <a:pt x="2933700" y="23456900"/>
                </a:cubicBezTo>
                <a:cubicBezTo>
                  <a:pt x="2832100" y="23406100"/>
                  <a:pt x="2692400" y="23317200"/>
                  <a:pt x="2628900" y="23253700"/>
                </a:cubicBezTo>
                <a:cubicBezTo>
                  <a:pt x="2463800" y="23075900"/>
                  <a:pt x="2006600" y="22961600"/>
                  <a:pt x="1524000" y="22961600"/>
                </a:cubicBezTo>
                <a:close/>
                <a:moveTo>
                  <a:pt x="-15227300" y="5892800"/>
                </a:moveTo>
                <a:moveTo>
                  <a:pt x="711200" y="25196800"/>
                </a:moveTo>
                <a:lnTo>
                  <a:pt x="1524000" y="25196800"/>
                </a:lnTo>
                <a:cubicBezTo>
                  <a:pt x="1968500" y="25196800"/>
                  <a:pt x="2298700" y="25285700"/>
                  <a:pt x="2844800" y="25552400"/>
                </a:cubicBezTo>
                <a:lnTo>
                  <a:pt x="2971800" y="25603200"/>
                </a:lnTo>
                <a:cubicBezTo>
                  <a:pt x="3492500" y="25857200"/>
                  <a:pt x="3759200" y="26200100"/>
                  <a:pt x="3759200" y="26644600"/>
                </a:cubicBezTo>
                <a:cubicBezTo>
                  <a:pt x="3759200" y="26949400"/>
                  <a:pt x="3378200" y="27228800"/>
                  <a:pt x="2946400" y="27228800"/>
                </a:cubicBezTo>
                <a:lnTo>
                  <a:pt x="2133600" y="27228800"/>
                </a:lnTo>
                <a:cubicBezTo>
                  <a:pt x="1917700" y="27228800"/>
                  <a:pt x="1600200" y="27190700"/>
                  <a:pt x="1447800" y="27127200"/>
                </a:cubicBezTo>
                <a:cubicBezTo>
                  <a:pt x="1295400" y="27076400"/>
                  <a:pt x="1092200" y="27012900"/>
                  <a:pt x="1003300" y="26987500"/>
                </a:cubicBezTo>
                <a:cubicBezTo>
                  <a:pt x="901700" y="26962100"/>
                  <a:pt x="698500" y="26809700"/>
                  <a:pt x="546100" y="26644600"/>
                </a:cubicBezTo>
                <a:lnTo>
                  <a:pt x="393700" y="26504900"/>
                </a:lnTo>
                <a:cubicBezTo>
                  <a:pt x="114300" y="26225500"/>
                  <a:pt x="0" y="25501600"/>
                  <a:pt x="203200" y="25298400"/>
                </a:cubicBezTo>
                <a:cubicBezTo>
                  <a:pt x="266700" y="25247600"/>
                  <a:pt x="495300" y="25196800"/>
                  <a:pt x="711200" y="25196800"/>
                </a:cubicBezTo>
                <a:close/>
                <a:moveTo>
                  <a:pt x="-17462500" y="5892800"/>
                </a:moveTo>
                <a:moveTo>
                  <a:pt x="2133600" y="26822400"/>
                </a:moveTo>
                <a:lnTo>
                  <a:pt x="2743200" y="26822400"/>
                </a:lnTo>
                <a:cubicBezTo>
                  <a:pt x="2971800" y="26822400"/>
                  <a:pt x="3200400" y="26771600"/>
                  <a:pt x="3251200" y="26720800"/>
                </a:cubicBezTo>
                <a:cubicBezTo>
                  <a:pt x="3416300" y="26555700"/>
                  <a:pt x="3378200" y="26441400"/>
                  <a:pt x="3098800" y="26149300"/>
                </a:cubicBezTo>
                <a:cubicBezTo>
                  <a:pt x="2832100" y="25895300"/>
                  <a:pt x="2806700" y="25882600"/>
                  <a:pt x="2120900" y="25679400"/>
                </a:cubicBezTo>
                <a:lnTo>
                  <a:pt x="1498600" y="25501600"/>
                </a:lnTo>
                <a:cubicBezTo>
                  <a:pt x="1295400" y="25450800"/>
                  <a:pt x="1028700" y="25400000"/>
                  <a:pt x="914400" y="25400000"/>
                </a:cubicBezTo>
                <a:cubicBezTo>
                  <a:pt x="635000" y="25400000"/>
                  <a:pt x="508000" y="25552400"/>
                  <a:pt x="508000" y="25933400"/>
                </a:cubicBezTo>
                <a:cubicBezTo>
                  <a:pt x="508000" y="26111200"/>
                  <a:pt x="673100" y="26339800"/>
                  <a:pt x="876300" y="26428700"/>
                </a:cubicBezTo>
                <a:lnTo>
                  <a:pt x="1358900" y="26644600"/>
                </a:lnTo>
                <a:cubicBezTo>
                  <a:pt x="1562100" y="26746200"/>
                  <a:pt x="1917700" y="26822400"/>
                  <a:pt x="2133600" y="26822400"/>
                </a:cubicBezTo>
                <a:close/>
                <a:moveTo>
                  <a:pt x="-19088100" y="5892800"/>
                </a:moveTo>
                <a:moveTo>
                  <a:pt x="901700" y="27533600"/>
                </a:moveTo>
                <a:lnTo>
                  <a:pt x="3162300" y="28105100"/>
                </a:lnTo>
                <a:cubicBezTo>
                  <a:pt x="3378200" y="28155900"/>
                  <a:pt x="3556000" y="28308300"/>
                  <a:pt x="3556000" y="28422600"/>
                </a:cubicBezTo>
                <a:cubicBezTo>
                  <a:pt x="3556000" y="28549600"/>
                  <a:pt x="3416300" y="28651200"/>
                  <a:pt x="3251200" y="28651200"/>
                </a:cubicBezTo>
                <a:cubicBezTo>
                  <a:pt x="3086100" y="28651200"/>
                  <a:pt x="2768600" y="28600400"/>
                  <a:pt x="2552700" y="28549600"/>
                </a:cubicBezTo>
                <a:lnTo>
                  <a:pt x="1917700" y="28397200"/>
                </a:lnTo>
                <a:cubicBezTo>
                  <a:pt x="1701800" y="28333700"/>
                  <a:pt x="1524000" y="28232100"/>
                  <a:pt x="1524000" y="28168600"/>
                </a:cubicBezTo>
                <a:cubicBezTo>
                  <a:pt x="1524000" y="28092400"/>
                  <a:pt x="1384300" y="28041600"/>
                  <a:pt x="1219200" y="28041600"/>
                </a:cubicBezTo>
                <a:cubicBezTo>
                  <a:pt x="1054100" y="28041600"/>
                  <a:pt x="914400" y="28092400"/>
                  <a:pt x="914400" y="28143200"/>
                </a:cubicBezTo>
                <a:cubicBezTo>
                  <a:pt x="914400" y="28194000"/>
                  <a:pt x="965200" y="28244800"/>
                  <a:pt x="1016000" y="28244800"/>
                </a:cubicBezTo>
                <a:cubicBezTo>
                  <a:pt x="1079500" y="28244800"/>
                  <a:pt x="1117600" y="28333700"/>
                  <a:pt x="1117600" y="28448000"/>
                </a:cubicBezTo>
                <a:cubicBezTo>
                  <a:pt x="1117600" y="28562300"/>
                  <a:pt x="1028700" y="28651200"/>
                  <a:pt x="914400" y="28651200"/>
                </a:cubicBezTo>
                <a:cubicBezTo>
                  <a:pt x="685800" y="28651200"/>
                  <a:pt x="355600" y="28359100"/>
                  <a:pt x="203200" y="28016200"/>
                </a:cubicBezTo>
                <a:cubicBezTo>
                  <a:pt x="152400" y="27889200"/>
                  <a:pt x="101600" y="27711400"/>
                  <a:pt x="101600" y="27609800"/>
                </a:cubicBezTo>
                <a:cubicBezTo>
                  <a:pt x="101600" y="27508200"/>
                  <a:pt x="190500" y="27432000"/>
                  <a:pt x="304800" y="27432000"/>
                </a:cubicBezTo>
                <a:cubicBezTo>
                  <a:pt x="419100" y="27432000"/>
                  <a:pt x="685800" y="27470100"/>
                  <a:pt x="901700" y="27533600"/>
                </a:cubicBezTo>
                <a:close/>
                <a:moveTo>
                  <a:pt x="-19799300" y="5892800"/>
                </a:moveTo>
                <a:moveTo>
                  <a:pt x="15811500" y="33528000"/>
                </a:moveTo>
                <a:lnTo>
                  <a:pt x="15951200" y="42265600"/>
                </a:lnTo>
                <a:lnTo>
                  <a:pt x="15951200" y="33528000"/>
                </a:lnTo>
                <a:cubicBezTo>
                  <a:pt x="15951200" y="33299400"/>
                  <a:pt x="15925800" y="33121600"/>
                  <a:pt x="15875000" y="33121600"/>
                </a:cubicBezTo>
                <a:cubicBezTo>
                  <a:pt x="15836900" y="33121600"/>
                  <a:pt x="15798800" y="33299400"/>
                  <a:pt x="15811500" y="33528000"/>
                </a:cubicBezTo>
                <a:close/>
                <a:moveTo>
                  <a:pt x="-25793700" y="5892800"/>
                </a:moveTo>
                <a:moveTo>
                  <a:pt x="711200" y="34544000"/>
                </a:moveTo>
                <a:lnTo>
                  <a:pt x="1524000" y="34544000"/>
                </a:lnTo>
                <a:cubicBezTo>
                  <a:pt x="1752600" y="34544000"/>
                  <a:pt x="2032000" y="34594800"/>
                  <a:pt x="2159000" y="34645600"/>
                </a:cubicBezTo>
                <a:cubicBezTo>
                  <a:pt x="2286000" y="34709100"/>
                  <a:pt x="2489200" y="34772600"/>
                  <a:pt x="2616200" y="34798000"/>
                </a:cubicBezTo>
                <a:cubicBezTo>
                  <a:pt x="2730500" y="34823400"/>
                  <a:pt x="2971800" y="34963100"/>
                  <a:pt x="3124200" y="35128200"/>
                </a:cubicBezTo>
                <a:lnTo>
                  <a:pt x="3276600" y="35267900"/>
                </a:lnTo>
                <a:cubicBezTo>
                  <a:pt x="3517900" y="35521900"/>
                  <a:pt x="3657600" y="35814000"/>
                  <a:pt x="3657600" y="36093400"/>
                </a:cubicBezTo>
                <a:cubicBezTo>
                  <a:pt x="3657600" y="36601400"/>
                  <a:pt x="3429000" y="36703000"/>
                  <a:pt x="2387600" y="36664900"/>
                </a:cubicBezTo>
                <a:lnTo>
                  <a:pt x="2019300" y="36652200"/>
                </a:lnTo>
                <a:cubicBezTo>
                  <a:pt x="1816100" y="36639500"/>
                  <a:pt x="1511300" y="36563300"/>
                  <a:pt x="1320800" y="36487100"/>
                </a:cubicBezTo>
                <a:lnTo>
                  <a:pt x="1155700" y="36410900"/>
                </a:lnTo>
                <a:cubicBezTo>
                  <a:pt x="965200" y="36334700"/>
                  <a:pt x="685800" y="36144200"/>
                  <a:pt x="533400" y="35979100"/>
                </a:cubicBezTo>
                <a:lnTo>
                  <a:pt x="393700" y="35852100"/>
                </a:lnTo>
                <a:cubicBezTo>
                  <a:pt x="114300" y="35572700"/>
                  <a:pt x="0" y="34848800"/>
                  <a:pt x="203200" y="34645600"/>
                </a:cubicBezTo>
                <a:cubicBezTo>
                  <a:pt x="266700" y="34594800"/>
                  <a:pt x="495300" y="34544000"/>
                  <a:pt x="711200" y="34544000"/>
                </a:cubicBezTo>
                <a:close/>
                <a:moveTo>
                  <a:pt x="-26809700" y="5892800"/>
                </a:moveTo>
                <a:moveTo>
                  <a:pt x="1524000" y="34950400"/>
                </a:moveTo>
                <a:lnTo>
                  <a:pt x="914400" y="34950400"/>
                </a:lnTo>
                <a:cubicBezTo>
                  <a:pt x="698500" y="34950400"/>
                  <a:pt x="508000" y="35090100"/>
                  <a:pt x="508000" y="35255200"/>
                </a:cubicBezTo>
                <a:cubicBezTo>
                  <a:pt x="508000" y="35687000"/>
                  <a:pt x="698500" y="35852100"/>
                  <a:pt x="1549400" y="36093400"/>
                </a:cubicBezTo>
                <a:lnTo>
                  <a:pt x="2171700" y="36258500"/>
                </a:lnTo>
                <a:cubicBezTo>
                  <a:pt x="2374900" y="36322000"/>
                  <a:pt x="2628900" y="36372800"/>
                  <a:pt x="2717800" y="36372800"/>
                </a:cubicBezTo>
                <a:cubicBezTo>
                  <a:pt x="3048000" y="36372800"/>
                  <a:pt x="3352800" y="36169600"/>
                  <a:pt x="3352800" y="35966400"/>
                </a:cubicBezTo>
                <a:cubicBezTo>
                  <a:pt x="3352800" y="35737800"/>
                  <a:pt x="3213100" y="35572700"/>
                  <a:pt x="2933700" y="35445700"/>
                </a:cubicBezTo>
                <a:cubicBezTo>
                  <a:pt x="2832100" y="35394900"/>
                  <a:pt x="2692400" y="35306000"/>
                  <a:pt x="2628900" y="35242500"/>
                </a:cubicBezTo>
                <a:cubicBezTo>
                  <a:pt x="2463800" y="35064700"/>
                  <a:pt x="2006600" y="34950400"/>
                  <a:pt x="1524000" y="34950400"/>
                </a:cubicBezTo>
                <a:close/>
                <a:moveTo>
                  <a:pt x="-27216100" y="5892800"/>
                </a:moveTo>
                <a:moveTo>
                  <a:pt x="2946400" y="39217600"/>
                </a:moveTo>
                <a:lnTo>
                  <a:pt x="2133600" y="39217600"/>
                </a:lnTo>
                <a:cubicBezTo>
                  <a:pt x="1917700" y="39217600"/>
                  <a:pt x="1600200" y="39179500"/>
                  <a:pt x="1447800" y="39116000"/>
                </a:cubicBezTo>
                <a:cubicBezTo>
                  <a:pt x="1295400" y="39065200"/>
                  <a:pt x="1092200" y="39001700"/>
                  <a:pt x="1003300" y="38976300"/>
                </a:cubicBezTo>
                <a:cubicBezTo>
                  <a:pt x="901700" y="38950900"/>
                  <a:pt x="698500" y="38798500"/>
                  <a:pt x="546100" y="38633400"/>
                </a:cubicBezTo>
                <a:lnTo>
                  <a:pt x="393700" y="38493700"/>
                </a:lnTo>
                <a:cubicBezTo>
                  <a:pt x="114300" y="38214300"/>
                  <a:pt x="0" y="37490400"/>
                  <a:pt x="203200" y="37287200"/>
                </a:cubicBezTo>
                <a:cubicBezTo>
                  <a:pt x="266700" y="37236400"/>
                  <a:pt x="495300" y="37185600"/>
                  <a:pt x="723900" y="37185600"/>
                </a:cubicBezTo>
                <a:lnTo>
                  <a:pt x="1524000" y="37185600"/>
                </a:lnTo>
                <a:cubicBezTo>
                  <a:pt x="1968500" y="37185600"/>
                  <a:pt x="2298700" y="37274500"/>
                  <a:pt x="2844800" y="37541200"/>
                </a:cubicBezTo>
                <a:lnTo>
                  <a:pt x="2971800" y="37592000"/>
                </a:lnTo>
                <a:cubicBezTo>
                  <a:pt x="3505200" y="37846000"/>
                  <a:pt x="3657600" y="38100000"/>
                  <a:pt x="3657600" y="38735000"/>
                </a:cubicBezTo>
                <a:cubicBezTo>
                  <a:pt x="3657600" y="39039800"/>
                  <a:pt x="3403600" y="39217600"/>
                  <a:pt x="2946400" y="39217600"/>
                </a:cubicBezTo>
                <a:close/>
                <a:moveTo>
                  <a:pt x="-31483300" y="5892800"/>
                </a:moveTo>
                <a:moveTo>
                  <a:pt x="2133600" y="38811200"/>
                </a:moveTo>
                <a:lnTo>
                  <a:pt x="2755900" y="38811200"/>
                </a:lnTo>
                <a:cubicBezTo>
                  <a:pt x="3149600" y="38811200"/>
                  <a:pt x="3352800" y="38709600"/>
                  <a:pt x="3352800" y="38506400"/>
                </a:cubicBezTo>
                <a:cubicBezTo>
                  <a:pt x="3352800" y="38341300"/>
                  <a:pt x="2870200" y="37909500"/>
                  <a:pt x="2501900" y="37744400"/>
                </a:cubicBezTo>
                <a:lnTo>
                  <a:pt x="2171700" y="37604700"/>
                </a:lnTo>
                <a:cubicBezTo>
                  <a:pt x="1981200" y="37528500"/>
                  <a:pt x="1701800" y="37452300"/>
                  <a:pt x="1549400" y="37426900"/>
                </a:cubicBezTo>
                <a:lnTo>
                  <a:pt x="1409700" y="37414200"/>
                </a:lnTo>
                <a:cubicBezTo>
                  <a:pt x="914400" y="37363400"/>
                  <a:pt x="723900" y="37388800"/>
                  <a:pt x="609600" y="37490400"/>
                </a:cubicBezTo>
                <a:cubicBezTo>
                  <a:pt x="558800" y="37541200"/>
                  <a:pt x="508000" y="37744400"/>
                  <a:pt x="508000" y="37922200"/>
                </a:cubicBezTo>
                <a:cubicBezTo>
                  <a:pt x="508000" y="38100000"/>
                  <a:pt x="673100" y="38328600"/>
                  <a:pt x="876300" y="38417500"/>
                </a:cubicBezTo>
                <a:lnTo>
                  <a:pt x="1358900" y="38633400"/>
                </a:lnTo>
                <a:cubicBezTo>
                  <a:pt x="1562100" y="38735000"/>
                  <a:pt x="1917700" y="38811200"/>
                  <a:pt x="2133600" y="38811200"/>
                </a:cubicBezTo>
                <a:close/>
                <a:moveTo>
                  <a:pt x="-31076900" y="5892800"/>
                </a:moveTo>
                <a:moveTo>
                  <a:pt x="901700" y="39522400"/>
                </a:moveTo>
                <a:lnTo>
                  <a:pt x="3162300" y="40093900"/>
                </a:lnTo>
                <a:cubicBezTo>
                  <a:pt x="3378200" y="40144700"/>
                  <a:pt x="3556000" y="40297100"/>
                  <a:pt x="3556000" y="40411400"/>
                </a:cubicBezTo>
                <a:cubicBezTo>
                  <a:pt x="3556000" y="40538400"/>
                  <a:pt x="3416300" y="40640000"/>
                  <a:pt x="3251200" y="40640000"/>
                </a:cubicBezTo>
                <a:cubicBezTo>
                  <a:pt x="3086100" y="40640000"/>
                  <a:pt x="2768600" y="40601900"/>
                  <a:pt x="2552700" y="40563800"/>
                </a:cubicBezTo>
                <a:lnTo>
                  <a:pt x="1727200" y="40386000"/>
                </a:lnTo>
                <a:cubicBezTo>
                  <a:pt x="1498600" y="40347900"/>
                  <a:pt x="1320800" y="40246300"/>
                  <a:pt x="1320800" y="40170100"/>
                </a:cubicBezTo>
                <a:cubicBezTo>
                  <a:pt x="1320800" y="40093900"/>
                  <a:pt x="1231900" y="40030400"/>
                  <a:pt x="1117600" y="40030400"/>
                </a:cubicBezTo>
                <a:cubicBezTo>
                  <a:pt x="1003300" y="40030400"/>
                  <a:pt x="914400" y="40081200"/>
                  <a:pt x="914400" y="40132000"/>
                </a:cubicBezTo>
                <a:cubicBezTo>
                  <a:pt x="914400" y="40182800"/>
                  <a:pt x="965200" y="40233600"/>
                  <a:pt x="1016000" y="40233600"/>
                </a:cubicBezTo>
                <a:cubicBezTo>
                  <a:pt x="1079500" y="40233600"/>
                  <a:pt x="1117600" y="40322500"/>
                  <a:pt x="1117600" y="40436800"/>
                </a:cubicBezTo>
                <a:cubicBezTo>
                  <a:pt x="1117600" y="40551100"/>
                  <a:pt x="1028700" y="40640000"/>
                  <a:pt x="914400" y="40640000"/>
                </a:cubicBezTo>
                <a:cubicBezTo>
                  <a:pt x="685800" y="40640000"/>
                  <a:pt x="355600" y="40347900"/>
                  <a:pt x="203200" y="40005000"/>
                </a:cubicBezTo>
                <a:cubicBezTo>
                  <a:pt x="152400" y="39878000"/>
                  <a:pt x="101600" y="39700200"/>
                  <a:pt x="101600" y="39598600"/>
                </a:cubicBezTo>
                <a:cubicBezTo>
                  <a:pt x="101600" y="39497000"/>
                  <a:pt x="190500" y="39420800"/>
                  <a:pt x="304800" y="39420800"/>
                </a:cubicBezTo>
                <a:cubicBezTo>
                  <a:pt x="419100" y="39420800"/>
                  <a:pt x="685800" y="39458900"/>
                  <a:pt x="901700" y="39522400"/>
                </a:cubicBezTo>
                <a:close/>
                <a:moveTo>
                  <a:pt x="-31788100" y="5892800"/>
                </a:moveTo>
              </a:path>
            </a:pathLst>
          </a:custGeom>
          <a:solidFill>
            <a:srgbClr val="030303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17" name="Freeform 16717"/>
          <p:cNvSpPr/>
          <p:nvPr/>
        </p:nvSpPr>
        <p:spPr>
          <a:xfrm rot="0" flipH="0" flipV="0">
            <a:off x="25782999" y="8128931"/>
            <a:ext cx="79267" cy="85299"/>
          </a:xfrm>
          <a:custGeom>
            <a:pathLst>
              <a:path w="8343900" h="8978900">
                <a:moveTo>
                  <a:pt x="8343900" y="1917700"/>
                </a:moveTo>
                <a:lnTo>
                  <a:pt x="965200" y="1917700"/>
                </a:lnTo>
                <a:lnTo>
                  <a:pt x="965200" y="4165600"/>
                </a:lnTo>
                <a:lnTo>
                  <a:pt x="8343900" y="4165600"/>
                </a:lnTo>
                <a:lnTo>
                  <a:pt x="8343900" y="8978900"/>
                </a:lnTo>
                <a:lnTo>
                  <a:pt x="6553200" y="8978900"/>
                </a:lnTo>
                <a:cubicBezTo>
                  <a:pt x="5981700" y="8978900"/>
                  <a:pt x="5778500" y="8775700"/>
                  <a:pt x="5778500" y="8204200"/>
                </a:cubicBezTo>
                <a:lnTo>
                  <a:pt x="5778500" y="5905500"/>
                </a:lnTo>
                <a:cubicBezTo>
                  <a:pt x="5778500" y="5651500"/>
                  <a:pt x="5638800" y="5448300"/>
                  <a:pt x="5461000" y="5448300"/>
                </a:cubicBezTo>
                <a:cubicBezTo>
                  <a:pt x="5283200" y="5448300"/>
                  <a:pt x="5130800" y="5308600"/>
                  <a:pt x="5130800" y="5130800"/>
                </a:cubicBezTo>
                <a:cubicBezTo>
                  <a:pt x="5130800" y="4953000"/>
                  <a:pt x="4927600" y="4813300"/>
                  <a:pt x="4686300" y="4813300"/>
                </a:cubicBezTo>
                <a:lnTo>
                  <a:pt x="330200" y="4813300"/>
                </a:lnTo>
                <a:lnTo>
                  <a:pt x="330200" y="2374900"/>
                </a:lnTo>
                <a:cubicBezTo>
                  <a:pt x="330200" y="2120900"/>
                  <a:pt x="254000" y="1917700"/>
                  <a:pt x="165100" y="1917700"/>
                </a:cubicBezTo>
                <a:cubicBezTo>
                  <a:pt x="76200" y="1917700"/>
                  <a:pt x="0" y="1778000"/>
                  <a:pt x="0" y="1600200"/>
                </a:cubicBezTo>
                <a:cubicBezTo>
                  <a:pt x="0" y="1422400"/>
                  <a:pt x="76200" y="1206500"/>
                  <a:pt x="165100" y="1117600"/>
                </a:cubicBezTo>
                <a:cubicBezTo>
                  <a:pt x="254000" y="1028700"/>
                  <a:pt x="533400" y="952500"/>
                  <a:pt x="774700" y="952500"/>
                </a:cubicBezTo>
                <a:lnTo>
                  <a:pt x="6921500" y="952500"/>
                </a:lnTo>
                <a:cubicBezTo>
                  <a:pt x="7239000" y="952500"/>
                  <a:pt x="7378700" y="825500"/>
                  <a:pt x="7378700" y="508000"/>
                </a:cubicBezTo>
                <a:lnTo>
                  <a:pt x="7378700" y="457200"/>
                </a:lnTo>
                <a:cubicBezTo>
                  <a:pt x="7378700" y="203200"/>
                  <a:pt x="7581900" y="0"/>
                  <a:pt x="7835900" y="0"/>
                </a:cubicBezTo>
                <a:lnTo>
                  <a:pt x="7886700" y="0"/>
                </a:lnTo>
                <a:cubicBezTo>
                  <a:pt x="8178800" y="0"/>
                  <a:pt x="8343900" y="165100"/>
                  <a:pt x="8343900" y="457200"/>
                </a:cubicBezTo>
                <a:close/>
                <a:moveTo>
                  <a:pt x="6743700" y="8978900"/>
                </a:moveTo>
                <a:moveTo>
                  <a:pt x="7708900" y="7886700"/>
                </a:moveTo>
                <a:lnTo>
                  <a:pt x="7708900" y="6223000"/>
                </a:lnTo>
                <a:cubicBezTo>
                  <a:pt x="7708900" y="5930900"/>
                  <a:pt x="7543800" y="5765800"/>
                  <a:pt x="7251700" y="5765800"/>
                </a:cubicBezTo>
                <a:lnTo>
                  <a:pt x="7200900" y="5765800"/>
                </a:lnTo>
                <a:cubicBezTo>
                  <a:pt x="6896100" y="5765800"/>
                  <a:pt x="6743700" y="5930900"/>
                  <a:pt x="6743700" y="6223000"/>
                </a:cubicBezTo>
                <a:lnTo>
                  <a:pt x="6743700" y="7886700"/>
                </a:lnTo>
                <a:cubicBezTo>
                  <a:pt x="6743700" y="8178800"/>
                  <a:pt x="6896100" y="8331200"/>
                  <a:pt x="7200900" y="8331200"/>
                </a:cubicBezTo>
                <a:lnTo>
                  <a:pt x="7251700" y="8331200"/>
                </a:lnTo>
                <a:cubicBezTo>
                  <a:pt x="7543800" y="8331200"/>
                  <a:pt x="7708900" y="8178800"/>
                  <a:pt x="7708900" y="7886700"/>
                </a:cubicBezTo>
                <a:close/>
                <a:moveTo>
                  <a:pt x="774700" y="8978900"/>
                </a:moveTo>
              </a:path>
            </a:pathLst>
          </a:custGeom>
          <a:solidFill>
            <a:srgbClr val="171B1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18" name="Rectangle 16718"/>
          <p:cNvSpPr/>
          <p:nvPr/>
        </p:nvSpPr>
        <p:spPr>
          <a:xfrm rot="0" flipH="0" flipV="0">
            <a:off x="24670511" y="8296845"/>
            <a:ext cx="815718" cy="588727"/>
          </a:xfrm>
          <a:prstGeom prst="rect">
            <a:avLst/>
          </a:prstGeom>
        </p:spPr>
      </p:sp>
      <p:sp>
        <p:nvSpPr>
          <p:cNvPr id="16719" name="Freeform 16719"/>
          <p:cNvSpPr/>
          <p:nvPr/>
        </p:nvSpPr>
        <p:spPr>
          <a:xfrm rot="0" flipH="0" flipV="0">
            <a:off x="24673527" y="8799550"/>
            <a:ext cx="39693" cy="67081"/>
          </a:xfrm>
          <a:custGeom>
            <a:pathLst>
              <a:path w="4178300" h="7061200">
                <a:moveTo>
                  <a:pt x="787400" y="4000500"/>
                </a:moveTo>
                <a:lnTo>
                  <a:pt x="2108200" y="1676400"/>
                </a:lnTo>
                <a:cubicBezTo>
                  <a:pt x="2362200" y="1231900"/>
                  <a:pt x="2565400" y="736600"/>
                  <a:pt x="2565400" y="596900"/>
                </a:cubicBezTo>
                <a:cubicBezTo>
                  <a:pt x="2565400" y="292100"/>
                  <a:pt x="2806700" y="0"/>
                  <a:pt x="3048000" y="0"/>
                </a:cubicBezTo>
                <a:cubicBezTo>
                  <a:pt x="3136900" y="0"/>
                  <a:pt x="3213100" y="292100"/>
                  <a:pt x="3213100" y="647700"/>
                </a:cubicBezTo>
                <a:cubicBezTo>
                  <a:pt x="3213100" y="1003300"/>
                  <a:pt x="3009900" y="1638300"/>
                  <a:pt x="2755900" y="2082800"/>
                </a:cubicBezTo>
                <a:lnTo>
                  <a:pt x="1841500" y="3708400"/>
                </a:lnTo>
                <a:cubicBezTo>
                  <a:pt x="1587500" y="4140200"/>
                  <a:pt x="1295400" y="4495800"/>
                  <a:pt x="1181100" y="4495800"/>
                </a:cubicBezTo>
                <a:cubicBezTo>
                  <a:pt x="1054100" y="4495800"/>
                  <a:pt x="965200" y="4572000"/>
                  <a:pt x="965200" y="4660900"/>
                </a:cubicBezTo>
                <a:cubicBezTo>
                  <a:pt x="965200" y="4737100"/>
                  <a:pt x="1041400" y="4889500"/>
                  <a:pt x="1130300" y="4978400"/>
                </a:cubicBezTo>
                <a:cubicBezTo>
                  <a:pt x="1562100" y="5422900"/>
                  <a:pt x="2565400" y="5080000"/>
                  <a:pt x="2565400" y="4495800"/>
                </a:cubicBezTo>
                <a:cubicBezTo>
                  <a:pt x="2565400" y="4089400"/>
                  <a:pt x="2806700" y="3848100"/>
                  <a:pt x="3213100" y="3848100"/>
                </a:cubicBezTo>
                <a:cubicBezTo>
                  <a:pt x="3390900" y="3848100"/>
                  <a:pt x="3530600" y="4140200"/>
                  <a:pt x="3530600" y="4495800"/>
                </a:cubicBezTo>
                <a:cubicBezTo>
                  <a:pt x="3530600" y="4851400"/>
                  <a:pt x="3683000" y="5130800"/>
                  <a:pt x="3848100" y="5130800"/>
                </a:cubicBezTo>
                <a:cubicBezTo>
                  <a:pt x="4025900" y="5130800"/>
                  <a:pt x="4178300" y="5283200"/>
                  <a:pt x="4178300" y="5461000"/>
                </a:cubicBezTo>
                <a:cubicBezTo>
                  <a:pt x="4178300" y="5638800"/>
                  <a:pt x="3886200" y="5778500"/>
                  <a:pt x="3530600" y="5778500"/>
                </a:cubicBezTo>
                <a:cubicBezTo>
                  <a:pt x="3175000" y="5778500"/>
                  <a:pt x="2895600" y="5994400"/>
                  <a:pt x="2895600" y="6261100"/>
                </a:cubicBezTo>
                <a:cubicBezTo>
                  <a:pt x="2895600" y="6743700"/>
                  <a:pt x="2705100" y="7061200"/>
                  <a:pt x="2413000" y="7061200"/>
                </a:cubicBezTo>
                <a:cubicBezTo>
                  <a:pt x="2324100" y="7061200"/>
                  <a:pt x="2247900" y="6769100"/>
                  <a:pt x="2247900" y="6413500"/>
                </a:cubicBezTo>
                <a:cubicBezTo>
                  <a:pt x="2247900" y="6070600"/>
                  <a:pt x="1841500" y="5778500"/>
                  <a:pt x="1333500" y="5778500"/>
                </a:cubicBezTo>
                <a:lnTo>
                  <a:pt x="914400" y="5778500"/>
                </a:lnTo>
                <a:cubicBezTo>
                  <a:pt x="419100" y="5778500"/>
                  <a:pt x="0" y="5562600"/>
                  <a:pt x="0" y="5295900"/>
                </a:cubicBezTo>
                <a:cubicBezTo>
                  <a:pt x="0" y="5029200"/>
                  <a:pt x="76200" y="4813300"/>
                  <a:pt x="165100" y="4813300"/>
                </a:cubicBezTo>
                <a:cubicBezTo>
                  <a:pt x="254000" y="4813300"/>
                  <a:pt x="533400" y="4445000"/>
                  <a:pt x="787400" y="4000500"/>
                </a:cubicBezTo>
                <a:close/>
                <a:moveTo>
                  <a:pt x="2743200" y="70612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20" name="Freeform 16720"/>
          <p:cNvSpPr/>
          <p:nvPr/>
        </p:nvSpPr>
        <p:spPr>
          <a:xfrm rot="0" flipH="0" flipV="0">
            <a:off x="24771188" y="8794241"/>
            <a:ext cx="27508" cy="79267"/>
          </a:xfrm>
          <a:custGeom>
            <a:pathLst>
              <a:path w="2895600" h="8343900">
                <a:moveTo>
                  <a:pt x="0" y="7607300"/>
                </a:moveTo>
                <a:lnTo>
                  <a:pt x="0" y="5930900"/>
                </a:lnTo>
                <a:cubicBezTo>
                  <a:pt x="0" y="5575300"/>
                  <a:pt x="76200" y="5245100"/>
                  <a:pt x="165100" y="5194300"/>
                </a:cubicBezTo>
                <a:cubicBezTo>
                  <a:pt x="254000" y="5143500"/>
                  <a:pt x="330200" y="4813300"/>
                  <a:pt x="330200" y="4470400"/>
                </a:cubicBezTo>
                <a:cubicBezTo>
                  <a:pt x="330200" y="4127500"/>
                  <a:pt x="393700" y="3848100"/>
                  <a:pt x="482600" y="3848100"/>
                </a:cubicBezTo>
                <a:cubicBezTo>
                  <a:pt x="571500" y="3848100"/>
                  <a:pt x="647700" y="3632200"/>
                  <a:pt x="647700" y="3365500"/>
                </a:cubicBezTo>
                <a:cubicBezTo>
                  <a:pt x="647700" y="3098800"/>
                  <a:pt x="711200" y="2844800"/>
                  <a:pt x="800100" y="2781300"/>
                </a:cubicBezTo>
                <a:cubicBezTo>
                  <a:pt x="889000" y="2730500"/>
                  <a:pt x="965200" y="2552700"/>
                  <a:pt x="965200" y="2387600"/>
                </a:cubicBezTo>
                <a:cubicBezTo>
                  <a:pt x="965200" y="2222500"/>
                  <a:pt x="1041400" y="2032000"/>
                  <a:pt x="1130300" y="1981200"/>
                </a:cubicBezTo>
                <a:cubicBezTo>
                  <a:pt x="1219200" y="1930400"/>
                  <a:pt x="1333500" y="1752600"/>
                  <a:pt x="1358900" y="1600200"/>
                </a:cubicBezTo>
                <a:cubicBezTo>
                  <a:pt x="1574800" y="685800"/>
                  <a:pt x="2095500" y="0"/>
                  <a:pt x="2565400" y="0"/>
                </a:cubicBezTo>
                <a:cubicBezTo>
                  <a:pt x="2743200" y="0"/>
                  <a:pt x="2895600" y="139700"/>
                  <a:pt x="2895600" y="317500"/>
                </a:cubicBezTo>
                <a:cubicBezTo>
                  <a:pt x="2895600" y="698500"/>
                  <a:pt x="2705100" y="1117600"/>
                  <a:pt x="2527300" y="1117600"/>
                </a:cubicBezTo>
                <a:cubicBezTo>
                  <a:pt x="2463800" y="1117600"/>
                  <a:pt x="2286000" y="1371600"/>
                  <a:pt x="2120900" y="1663700"/>
                </a:cubicBezTo>
                <a:lnTo>
                  <a:pt x="2057400" y="1803400"/>
                </a:lnTo>
                <a:cubicBezTo>
                  <a:pt x="1905000" y="2108200"/>
                  <a:pt x="1739900" y="2527300"/>
                  <a:pt x="1701800" y="2743200"/>
                </a:cubicBezTo>
                <a:cubicBezTo>
                  <a:pt x="1511300" y="3657600"/>
                  <a:pt x="1358900" y="4165600"/>
                  <a:pt x="1244600" y="4165600"/>
                </a:cubicBezTo>
                <a:cubicBezTo>
                  <a:pt x="1016000" y="4165600"/>
                  <a:pt x="965200" y="4330700"/>
                  <a:pt x="965200" y="4965700"/>
                </a:cubicBezTo>
                <a:lnTo>
                  <a:pt x="965200" y="5448300"/>
                </a:lnTo>
                <a:cubicBezTo>
                  <a:pt x="965200" y="5803900"/>
                  <a:pt x="889000" y="6134100"/>
                  <a:pt x="800100" y="6197600"/>
                </a:cubicBezTo>
                <a:cubicBezTo>
                  <a:pt x="711200" y="6248400"/>
                  <a:pt x="647700" y="6578600"/>
                  <a:pt x="647700" y="6934200"/>
                </a:cubicBezTo>
                <a:lnTo>
                  <a:pt x="647700" y="7696200"/>
                </a:lnTo>
                <a:cubicBezTo>
                  <a:pt x="647700" y="8051800"/>
                  <a:pt x="571500" y="8343900"/>
                  <a:pt x="482600" y="8343900"/>
                </a:cubicBezTo>
                <a:cubicBezTo>
                  <a:pt x="393700" y="8343900"/>
                  <a:pt x="254000" y="8318500"/>
                  <a:pt x="165100" y="8293100"/>
                </a:cubicBezTo>
                <a:cubicBezTo>
                  <a:pt x="76200" y="8267700"/>
                  <a:pt x="0" y="7950200"/>
                  <a:pt x="0" y="7607300"/>
                </a:cubicBezTo>
                <a:close/>
                <a:moveTo>
                  <a:pt x="-304800" y="76200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21" name="Freeform 16721"/>
          <p:cNvSpPr/>
          <p:nvPr/>
        </p:nvSpPr>
        <p:spPr>
          <a:xfrm rot="0" flipH="0" flipV="0">
            <a:off x="24804283" y="8800273"/>
            <a:ext cx="47415" cy="65754"/>
          </a:xfrm>
          <a:custGeom>
            <a:pathLst>
              <a:path w="4991100" h="6921500">
                <a:moveTo>
                  <a:pt x="0" y="3924300"/>
                </a:moveTo>
                <a:lnTo>
                  <a:pt x="0" y="3048000"/>
                </a:lnTo>
                <a:cubicBezTo>
                  <a:pt x="0" y="2870200"/>
                  <a:pt x="63500" y="2603500"/>
                  <a:pt x="139700" y="2463800"/>
                </a:cubicBezTo>
                <a:lnTo>
                  <a:pt x="279400" y="2235200"/>
                </a:lnTo>
                <a:cubicBezTo>
                  <a:pt x="355600" y="2095500"/>
                  <a:pt x="520700" y="1879600"/>
                  <a:pt x="647700" y="1752600"/>
                </a:cubicBezTo>
                <a:lnTo>
                  <a:pt x="736600" y="1663700"/>
                </a:lnTo>
                <a:cubicBezTo>
                  <a:pt x="850900" y="1536700"/>
                  <a:pt x="1104900" y="1371600"/>
                  <a:pt x="1270000" y="1295400"/>
                </a:cubicBezTo>
                <a:lnTo>
                  <a:pt x="1689100" y="1104900"/>
                </a:lnTo>
                <a:cubicBezTo>
                  <a:pt x="1854200" y="1028700"/>
                  <a:pt x="2146300" y="952500"/>
                  <a:pt x="2324100" y="952500"/>
                </a:cubicBezTo>
                <a:lnTo>
                  <a:pt x="2565400" y="952500"/>
                </a:lnTo>
                <a:cubicBezTo>
                  <a:pt x="2933700" y="952500"/>
                  <a:pt x="2997200" y="914400"/>
                  <a:pt x="3175000" y="508000"/>
                </a:cubicBezTo>
                <a:lnTo>
                  <a:pt x="3263900" y="292100"/>
                </a:lnTo>
                <a:cubicBezTo>
                  <a:pt x="3340100" y="127000"/>
                  <a:pt x="3467100" y="0"/>
                  <a:pt x="3543300" y="0"/>
                </a:cubicBezTo>
                <a:cubicBezTo>
                  <a:pt x="3759200" y="0"/>
                  <a:pt x="3848100" y="127000"/>
                  <a:pt x="3848100" y="482600"/>
                </a:cubicBezTo>
                <a:lnTo>
                  <a:pt x="3848100" y="1117600"/>
                </a:lnTo>
                <a:cubicBezTo>
                  <a:pt x="3848100" y="1485900"/>
                  <a:pt x="3911600" y="1562100"/>
                  <a:pt x="4254500" y="1689100"/>
                </a:cubicBezTo>
                <a:cubicBezTo>
                  <a:pt x="4381500" y="1727200"/>
                  <a:pt x="4533900" y="1917700"/>
                  <a:pt x="4597400" y="2095500"/>
                </a:cubicBezTo>
                <a:lnTo>
                  <a:pt x="4864100" y="2959100"/>
                </a:lnTo>
                <a:cubicBezTo>
                  <a:pt x="4991100" y="3352800"/>
                  <a:pt x="4991100" y="3594100"/>
                  <a:pt x="4889500" y="3975100"/>
                </a:cubicBezTo>
                <a:lnTo>
                  <a:pt x="4762500" y="4445000"/>
                </a:lnTo>
                <a:cubicBezTo>
                  <a:pt x="4622800" y="4978400"/>
                  <a:pt x="4292600" y="5397500"/>
                  <a:pt x="3860800" y="5600700"/>
                </a:cubicBezTo>
                <a:lnTo>
                  <a:pt x="3441700" y="5791200"/>
                </a:lnTo>
                <a:cubicBezTo>
                  <a:pt x="3276600" y="5867400"/>
                  <a:pt x="2984500" y="5930900"/>
                  <a:pt x="2806700" y="5930900"/>
                </a:cubicBezTo>
                <a:lnTo>
                  <a:pt x="2717800" y="5930900"/>
                </a:lnTo>
                <a:cubicBezTo>
                  <a:pt x="2286000" y="5930900"/>
                  <a:pt x="1968500" y="6134100"/>
                  <a:pt x="1841500" y="6464300"/>
                </a:cubicBezTo>
                <a:cubicBezTo>
                  <a:pt x="1790700" y="6616700"/>
                  <a:pt x="1714500" y="6781800"/>
                  <a:pt x="1676400" y="6819900"/>
                </a:cubicBezTo>
                <a:cubicBezTo>
                  <a:pt x="1574800" y="6921500"/>
                  <a:pt x="1295400" y="6908800"/>
                  <a:pt x="1193800" y="6807200"/>
                </a:cubicBezTo>
                <a:cubicBezTo>
                  <a:pt x="1155700" y="6769100"/>
                  <a:pt x="1155700" y="6604000"/>
                  <a:pt x="1193800" y="6451600"/>
                </a:cubicBezTo>
                <a:cubicBezTo>
                  <a:pt x="1346200" y="5969000"/>
                  <a:pt x="1282700" y="5613400"/>
                  <a:pt x="1041400" y="5384800"/>
                </a:cubicBezTo>
                <a:lnTo>
                  <a:pt x="381000" y="4787900"/>
                </a:lnTo>
                <a:cubicBezTo>
                  <a:pt x="76200" y="4521200"/>
                  <a:pt x="0" y="4343400"/>
                  <a:pt x="0" y="3924300"/>
                </a:cubicBezTo>
                <a:close/>
                <a:moveTo>
                  <a:pt x="2781300" y="6985000"/>
                </a:moveTo>
                <a:moveTo>
                  <a:pt x="914400" y="2717800"/>
                </a:moveTo>
                <a:lnTo>
                  <a:pt x="787400" y="2946400"/>
                </a:lnTo>
                <a:cubicBezTo>
                  <a:pt x="596900" y="3276600"/>
                  <a:pt x="596900" y="3670300"/>
                  <a:pt x="787400" y="4102100"/>
                </a:cubicBezTo>
                <a:lnTo>
                  <a:pt x="812800" y="4152900"/>
                </a:lnTo>
                <a:cubicBezTo>
                  <a:pt x="1003300" y="4584700"/>
                  <a:pt x="1231900" y="4813300"/>
                  <a:pt x="1460500" y="4813300"/>
                </a:cubicBezTo>
                <a:cubicBezTo>
                  <a:pt x="1663700" y="4813300"/>
                  <a:pt x="1905000" y="4457700"/>
                  <a:pt x="2044700" y="3962400"/>
                </a:cubicBezTo>
                <a:lnTo>
                  <a:pt x="2311400" y="3060700"/>
                </a:lnTo>
                <a:cubicBezTo>
                  <a:pt x="2349500" y="2895600"/>
                  <a:pt x="2425700" y="2616200"/>
                  <a:pt x="2463800" y="2438400"/>
                </a:cubicBezTo>
                <a:lnTo>
                  <a:pt x="2501900" y="2247900"/>
                </a:lnTo>
                <a:cubicBezTo>
                  <a:pt x="2527300" y="2070100"/>
                  <a:pt x="2527300" y="1879600"/>
                  <a:pt x="2489200" y="1841500"/>
                </a:cubicBezTo>
                <a:cubicBezTo>
                  <a:pt x="2298700" y="1663700"/>
                  <a:pt x="1689100" y="1828800"/>
                  <a:pt x="1371600" y="2146300"/>
                </a:cubicBezTo>
                <a:lnTo>
                  <a:pt x="1295400" y="2235200"/>
                </a:lnTo>
                <a:cubicBezTo>
                  <a:pt x="1168400" y="2349500"/>
                  <a:pt x="1003300" y="2578100"/>
                  <a:pt x="914400" y="2717800"/>
                </a:cubicBezTo>
                <a:close/>
                <a:moveTo>
                  <a:pt x="3987800" y="6985000"/>
                </a:moveTo>
                <a:moveTo>
                  <a:pt x="2908300" y="3086100"/>
                </a:moveTo>
                <a:lnTo>
                  <a:pt x="2501900" y="4356100"/>
                </a:lnTo>
                <a:cubicBezTo>
                  <a:pt x="2451100" y="4521200"/>
                  <a:pt x="2400300" y="4749800"/>
                  <a:pt x="2400300" y="4889500"/>
                </a:cubicBezTo>
                <a:cubicBezTo>
                  <a:pt x="2400300" y="5016500"/>
                  <a:pt x="2552700" y="5130800"/>
                  <a:pt x="2717800" y="5130800"/>
                </a:cubicBezTo>
                <a:lnTo>
                  <a:pt x="2806700" y="5130800"/>
                </a:lnTo>
                <a:cubicBezTo>
                  <a:pt x="3327400" y="5130800"/>
                  <a:pt x="3556000" y="5003800"/>
                  <a:pt x="3911600" y="4521200"/>
                </a:cubicBezTo>
                <a:lnTo>
                  <a:pt x="4000500" y="4406900"/>
                </a:lnTo>
                <a:cubicBezTo>
                  <a:pt x="4089400" y="4267200"/>
                  <a:pt x="4165600" y="4025900"/>
                  <a:pt x="4165600" y="3848100"/>
                </a:cubicBezTo>
                <a:lnTo>
                  <a:pt x="4165600" y="3124200"/>
                </a:lnTo>
                <a:cubicBezTo>
                  <a:pt x="4165600" y="2514600"/>
                  <a:pt x="3975100" y="2235200"/>
                  <a:pt x="3581400" y="2235200"/>
                </a:cubicBezTo>
                <a:cubicBezTo>
                  <a:pt x="3314700" y="2235200"/>
                  <a:pt x="3098800" y="2527300"/>
                  <a:pt x="2908300" y="3086100"/>
                </a:cubicBezTo>
                <a:close/>
                <a:moveTo>
                  <a:pt x="3619500" y="69850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22" name="Freeform 16722"/>
          <p:cNvSpPr/>
          <p:nvPr/>
        </p:nvSpPr>
        <p:spPr>
          <a:xfrm rot="0" flipH="0" flipV="0">
            <a:off x="24870919" y="8800877"/>
            <a:ext cx="24491" cy="65512"/>
          </a:xfrm>
          <a:custGeom>
            <a:pathLst>
              <a:path w="2578100" h="6896100">
                <a:moveTo>
                  <a:pt x="2476500" y="952500"/>
                </a:moveTo>
                <a:lnTo>
                  <a:pt x="939800" y="6375400"/>
                </a:lnTo>
                <a:cubicBezTo>
                  <a:pt x="825500" y="6769100"/>
                  <a:pt x="698500" y="6896100"/>
                  <a:pt x="393700" y="6896100"/>
                </a:cubicBezTo>
                <a:cubicBezTo>
                  <a:pt x="266700" y="6896100"/>
                  <a:pt x="152400" y="6756400"/>
                  <a:pt x="152400" y="6578600"/>
                </a:cubicBezTo>
                <a:lnTo>
                  <a:pt x="152400" y="6413500"/>
                </a:lnTo>
                <a:cubicBezTo>
                  <a:pt x="152400" y="6235700"/>
                  <a:pt x="190500" y="5956300"/>
                  <a:pt x="228600" y="5803900"/>
                </a:cubicBezTo>
                <a:lnTo>
                  <a:pt x="685800" y="3937000"/>
                </a:lnTo>
                <a:cubicBezTo>
                  <a:pt x="736600" y="3771900"/>
                  <a:pt x="825500" y="3492500"/>
                  <a:pt x="901700" y="3314700"/>
                </a:cubicBezTo>
                <a:lnTo>
                  <a:pt x="1143000" y="2806700"/>
                </a:lnTo>
                <a:cubicBezTo>
                  <a:pt x="1219200" y="2628900"/>
                  <a:pt x="1282700" y="2349500"/>
                  <a:pt x="1282700" y="2171700"/>
                </a:cubicBezTo>
                <a:lnTo>
                  <a:pt x="1282700" y="1765300"/>
                </a:lnTo>
                <a:cubicBezTo>
                  <a:pt x="1282700" y="1384300"/>
                  <a:pt x="1193800" y="1358900"/>
                  <a:pt x="927100" y="1689100"/>
                </a:cubicBezTo>
                <a:cubicBezTo>
                  <a:pt x="812800" y="1816100"/>
                  <a:pt x="571500" y="1930400"/>
                  <a:pt x="406400" y="1930400"/>
                </a:cubicBezTo>
                <a:lnTo>
                  <a:pt x="317500" y="1930400"/>
                </a:lnTo>
                <a:cubicBezTo>
                  <a:pt x="139700" y="1930400"/>
                  <a:pt x="0" y="1778000"/>
                  <a:pt x="0" y="1600200"/>
                </a:cubicBezTo>
                <a:cubicBezTo>
                  <a:pt x="0" y="1422400"/>
                  <a:pt x="139700" y="1219200"/>
                  <a:pt x="304800" y="1143000"/>
                </a:cubicBezTo>
                <a:lnTo>
                  <a:pt x="533400" y="1041400"/>
                </a:lnTo>
                <a:cubicBezTo>
                  <a:pt x="711200" y="965200"/>
                  <a:pt x="952500" y="800100"/>
                  <a:pt x="1066800" y="673100"/>
                </a:cubicBezTo>
                <a:lnTo>
                  <a:pt x="1308100" y="406400"/>
                </a:lnTo>
                <a:cubicBezTo>
                  <a:pt x="1422400" y="266700"/>
                  <a:pt x="1651000" y="165100"/>
                  <a:pt x="1803400" y="165100"/>
                </a:cubicBezTo>
                <a:cubicBezTo>
                  <a:pt x="1955800" y="165100"/>
                  <a:pt x="2082800" y="127000"/>
                  <a:pt x="2082800" y="76200"/>
                </a:cubicBezTo>
                <a:cubicBezTo>
                  <a:pt x="2082800" y="38100"/>
                  <a:pt x="2159000" y="0"/>
                  <a:pt x="2247900" y="0"/>
                </a:cubicBezTo>
                <a:cubicBezTo>
                  <a:pt x="2336800" y="0"/>
                  <a:pt x="2438400" y="127000"/>
                  <a:pt x="2489200" y="279400"/>
                </a:cubicBezTo>
                <a:cubicBezTo>
                  <a:pt x="2578100" y="596900"/>
                  <a:pt x="2578100" y="596900"/>
                  <a:pt x="2476500" y="952500"/>
                </a:cubicBezTo>
                <a:close/>
                <a:moveTo>
                  <a:pt x="4610100" y="69215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23" name="Freeform 16723"/>
          <p:cNvSpPr/>
          <p:nvPr/>
        </p:nvSpPr>
        <p:spPr>
          <a:xfrm rot="0" flipH="0" flipV="0">
            <a:off x="24892309" y="8797378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24" name="Freeform 16724"/>
          <p:cNvSpPr/>
          <p:nvPr/>
        </p:nvSpPr>
        <p:spPr>
          <a:xfrm rot="0" flipH="0" flipV="0">
            <a:off x="24941090" y="8803169"/>
            <a:ext cx="48983" cy="64668"/>
          </a:xfrm>
          <a:custGeom>
            <a:pathLst>
              <a:path w="5156200" h="6807200">
                <a:moveTo>
                  <a:pt x="4914900" y="1206500"/>
                </a:moveTo>
                <a:lnTo>
                  <a:pt x="4914900" y="3708400"/>
                </a:lnTo>
                <a:cubicBezTo>
                  <a:pt x="4914900" y="3962400"/>
                  <a:pt x="4940300" y="4381500"/>
                  <a:pt x="4965700" y="4635500"/>
                </a:cubicBezTo>
                <a:lnTo>
                  <a:pt x="5118100" y="6172200"/>
                </a:lnTo>
                <a:cubicBezTo>
                  <a:pt x="5156200" y="6426200"/>
                  <a:pt x="5156200" y="6654800"/>
                  <a:pt x="5118100" y="6680200"/>
                </a:cubicBezTo>
                <a:cubicBezTo>
                  <a:pt x="5092700" y="6718300"/>
                  <a:pt x="5003800" y="6731000"/>
                  <a:pt x="4914900" y="6731000"/>
                </a:cubicBezTo>
                <a:cubicBezTo>
                  <a:pt x="4826000" y="6731000"/>
                  <a:pt x="4724400" y="6692900"/>
                  <a:pt x="4673600" y="6654800"/>
                </a:cubicBezTo>
                <a:cubicBezTo>
                  <a:pt x="4635500" y="6616700"/>
                  <a:pt x="4597400" y="6375400"/>
                  <a:pt x="4597400" y="6121400"/>
                </a:cubicBezTo>
                <a:lnTo>
                  <a:pt x="4597400" y="6070600"/>
                </a:lnTo>
                <a:cubicBezTo>
                  <a:pt x="4597400" y="5473700"/>
                  <a:pt x="4102100" y="4965700"/>
                  <a:pt x="3530600" y="4965700"/>
                </a:cubicBezTo>
                <a:lnTo>
                  <a:pt x="2806700" y="4965700"/>
                </a:lnTo>
                <a:cubicBezTo>
                  <a:pt x="1968500" y="4965700"/>
                  <a:pt x="1384300" y="5270500"/>
                  <a:pt x="1384300" y="5689600"/>
                </a:cubicBezTo>
                <a:cubicBezTo>
                  <a:pt x="1384300" y="5829300"/>
                  <a:pt x="1244600" y="6083300"/>
                  <a:pt x="1079500" y="6273800"/>
                </a:cubicBezTo>
                <a:lnTo>
                  <a:pt x="952500" y="6400800"/>
                </a:lnTo>
                <a:cubicBezTo>
                  <a:pt x="609600" y="6781800"/>
                  <a:pt x="495300" y="6807200"/>
                  <a:pt x="266700" y="6578600"/>
                </a:cubicBezTo>
                <a:cubicBezTo>
                  <a:pt x="0" y="6311900"/>
                  <a:pt x="63500" y="6032500"/>
                  <a:pt x="609600" y="5143500"/>
                </a:cubicBezTo>
                <a:lnTo>
                  <a:pt x="1435100" y="3810000"/>
                </a:lnTo>
                <a:cubicBezTo>
                  <a:pt x="1562100" y="3606800"/>
                  <a:pt x="1778000" y="3289300"/>
                  <a:pt x="1930400" y="3124200"/>
                </a:cubicBezTo>
                <a:cubicBezTo>
                  <a:pt x="2070100" y="2946400"/>
                  <a:pt x="2184400" y="2781300"/>
                  <a:pt x="2184400" y="2768600"/>
                </a:cubicBezTo>
                <a:cubicBezTo>
                  <a:pt x="2184400" y="2743200"/>
                  <a:pt x="2273300" y="2540000"/>
                  <a:pt x="2374900" y="2311400"/>
                </a:cubicBezTo>
                <a:lnTo>
                  <a:pt x="2438400" y="2171700"/>
                </a:lnTo>
                <a:cubicBezTo>
                  <a:pt x="2552700" y="1943100"/>
                  <a:pt x="2717800" y="1765300"/>
                  <a:pt x="2806700" y="1765300"/>
                </a:cubicBezTo>
                <a:cubicBezTo>
                  <a:pt x="2908300" y="1765300"/>
                  <a:pt x="3022600" y="1625600"/>
                  <a:pt x="3060700" y="1473200"/>
                </a:cubicBezTo>
                <a:cubicBezTo>
                  <a:pt x="3263900" y="622300"/>
                  <a:pt x="3771900" y="0"/>
                  <a:pt x="4279900" y="0"/>
                </a:cubicBezTo>
                <a:cubicBezTo>
                  <a:pt x="4635500" y="0"/>
                  <a:pt x="4914900" y="520700"/>
                  <a:pt x="4914900" y="1206500"/>
                </a:cubicBezTo>
                <a:close/>
                <a:moveTo>
                  <a:pt x="5626100" y="6680200"/>
                </a:moveTo>
                <a:moveTo>
                  <a:pt x="4279900" y="3556000"/>
                </a:moveTo>
                <a:lnTo>
                  <a:pt x="4279900" y="2540000"/>
                </a:lnTo>
                <a:cubicBezTo>
                  <a:pt x="4279900" y="2286000"/>
                  <a:pt x="4203700" y="2006600"/>
                  <a:pt x="4114800" y="1917700"/>
                </a:cubicBezTo>
                <a:cubicBezTo>
                  <a:pt x="4025900" y="1828800"/>
                  <a:pt x="3860800" y="1765300"/>
                  <a:pt x="3759200" y="1765300"/>
                </a:cubicBezTo>
                <a:cubicBezTo>
                  <a:pt x="3606800" y="1765300"/>
                  <a:pt x="3467100" y="1930400"/>
                  <a:pt x="3467100" y="2120900"/>
                </a:cubicBezTo>
                <a:cubicBezTo>
                  <a:pt x="3467100" y="2146300"/>
                  <a:pt x="3352800" y="2311400"/>
                  <a:pt x="3213100" y="2476500"/>
                </a:cubicBezTo>
                <a:cubicBezTo>
                  <a:pt x="2717800" y="3073400"/>
                  <a:pt x="2349500" y="3721100"/>
                  <a:pt x="2349500" y="4013200"/>
                </a:cubicBezTo>
                <a:cubicBezTo>
                  <a:pt x="2349500" y="4102100"/>
                  <a:pt x="2552700" y="4165600"/>
                  <a:pt x="2806700" y="4165600"/>
                </a:cubicBezTo>
                <a:lnTo>
                  <a:pt x="3657600" y="4165600"/>
                </a:lnTo>
                <a:cubicBezTo>
                  <a:pt x="4229100" y="4165600"/>
                  <a:pt x="4279900" y="4114800"/>
                  <a:pt x="4279900" y="3556000"/>
                </a:cubicBezTo>
                <a:close/>
                <a:moveTo>
                  <a:pt x="3276600" y="66802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25" name="Freeform 16725"/>
          <p:cNvSpPr/>
          <p:nvPr/>
        </p:nvSpPr>
        <p:spPr>
          <a:xfrm rot="0" flipH="0" flipV="0">
            <a:off x="25009172" y="8799791"/>
            <a:ext cx="41141" cy="65512"/>
          </a:xfrm>
          <a:custGeom>
            <a:pathLst>
              <a:path w="4330700" h="6896100">
                <a:moveTo>
                  <a:pt x="330200" y="4381500"/>
                </a:moveTo>
                <a:lnTo>
                  <a:pt x="2501900" y="596900"/>
                </a:lnTo>
                <a:cubicBezTo>
                  <a:pt x="2692400" y="266700"/>
                  <a:pt x="2959100" y="0"/>
                  <a:pt x="3098800" y="0"/>
                </a:cubicBezTo>
                <a:cubicBezTo>
                  <a:pt x="3251200" y="0"/>
                  <a:pt x="3403600" y="38100"/>
                  <a:pt x="3441700" y="76200"/>
                </a:cubicBezTo>
                <a:cubicBezTo>
                  <a:pt x="3492500" y="127000"/>
                  <a:pt x="3378200" y="419100"/>
                  <a:pt x="3213100" y="749300"/>
                </a:cubicBezTo>
                <a:lnTo>
                  <a:pt x="2095500" y="2857500"/>
                </a:lnTo>
                <a:cubicBezTo>
                  <a:pt x="1231900" y="4495800"/>
                  <a:pt x="1206500" y="4813300"/>
                  <a:pt x="1943100" y="4813300"/>
                </a:cubicBezTo>
                <a:cubicBezTo>
                  <a:pt x="2286000" y="4813300"/>
                  <a:pt x="2667000" y="4521200"/>
                  <a:pt x="2806700" y="4165600"/>
                </a:cubicBezTo>
                <a:cubicBezTo>
                  <a:pt x="2933700" y="3810000"/>
                  <a:pt x="3149600" y="3530600"/>
                  <a:pt x="3289300" y="3530600"/>
                </a:cubicBezTo>
                <a:cubicBezTo>
                  <a:pt x="3416300" y="3530600"/>
                  <a:pt x="3517900" y="3810000"/>
                  <a:pt x="3517900" y="4165600"/>
                </a:cubicBezTo>
                <a:cubicBezTo>
                  <a:pt x="3517900" y="4521200"/>
                  <a:pt x="3708400" y="4889500"/>
                  <a:pt x="3924300" y="4991100"/>
                </a:cubicBezTo>
                <a:cubicBezTo>
                  <a:pt x="4140200" y="5092700"/>
                  <a:pt x="4330700" y="5194300"/>
                  <a:pt x="4330700" y="5232400"/>
                </a:cubicBezTo>
                <a:cubicBezTo>
                  <a:pt x="4330700" y="5257800"/>
                  <a:pt x="4064000" y="5448300"/>
                  <a:pt x="3746500" y="5638800"/>
                </a:cubicBezTo>
                <a:lnTo>
                  <a:pt x="3644900" y="5702300"/>
                </a:lnTo>
                <a:cubicBezTo>
                  <a:pt x="3327400" y="5892800"/>
                  <a:pt x="3048000" y="6235700"/>
                  <a:pt x="3009900" y="6477000"/>
                </a:cubicBezTo>
                <a:cubicBezTo>
                  <a:pt x="2984500" y="6705600"/>
                  <a:pt x="2794000" y="6896100"/>
                  <a:pt x="2603500" y="6896100"/>
                </a:cubicBezTo>
                <a:cubicBezTo>
                  <a:pt x="2400300" y="6896100"/>
                  <a:pt x="2235200" y="6604000"/>
                  <a:pt x="2235200" y="6248400"/>
                </a:cubicBezTo>
                <a:cubicBezTo>
                  <a:pt x="2235200" y="5562600"/>
                  <a:pt x="2057400" y="5448300"/>
                  <a:pt x="990600" y="5448300"/>
                </a:cubicBezTo>
                <a:lnTo>
                  <a:pt x="673100" y="5448300"/>
                </a:lnTo>
                <a:cubicBezTo>
                  <a:pt x="304800" y="5448300"/>
                  <a:pt x="0" y="5346700"/>
                  <a:pt x="0" y="5207000"/>
                </a:cubicBezTo>
                <a:cubicBezTo>
                  <a:pt x="0" y="5080000"/>
                  <a:pt x="152400" y="4699000"/>
                  <a:pt x="330200" y="4381500"/>
                </a:cubicBezTo>
                <a:close/>
                <a:moveTo>
                  <a:pt x="1066800" y="70358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26" name="Freeform 16726"/>
          <p:cNvSpPr/>
          <p:nvPr/>
        </p:nvSpPr>
        <p:spPr>
          <a:xfrm rot="0" flipH="0" flipV="0">
            <a:off x="25067363" y="8799670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27" name="Freeform 16727"/>
          <p:cNvSpPr/>
          <p:nvPr/>
        </p:nvSpPr>
        <p:spPr>
          <a:xfrm rot="0" flipH="0" flipV="0">
            <a:off x="25116263" y="8799670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28" name="Freeform 16728"/>
          <p:cNvSpPr/>
          <p:nvPr/>
        </p:nvSpPr>
        <p:spPr>
          <a:xfrm rot="0" flipH="0" flipV="0">
            <a:off x="25159855" y="8799550"/>
            <a:ext cx="32696" cy="70580"/>
          </a:xfrm>
          <a:custGeom>
            <a:pathLst>
              <a:path w="3441700" h="7429500">
                <a:moveTo>
                  <a:pt x="469900" y="4279900"/>
                </a:moveTo>
                <a:lnTo>
                  <a:pt x="939800" y="2540000"/>
                </a:lnTo>
                <a:cubicBezTo>
                  <a:pt x="1409700" y="825500"/>
                  <a:pt x="2133600" y="0"/>
                  <a:pt x="3162300" y="0"/>
                </a:cubicBezTo>
                <a:cubicBezTo>
                  <a:pt x="3327400" y="0"/>
                  <a:pt x="3441700" y="215900"/>
                  <a:pt x="3441700" y="482600"/>
                </a:cubicBezTo>
                <a:cubicBezTo>
                  <a:pt x="3441700" y="749300"/>
                  <a:pt x="3225800" y="965200"/>
                  <a:pt x="2971800" y="965200"/>
                </a:cubicBezTo>
                <a:cubicBezTo>
                  <a:pt x="2400300" y="965200"/>
                  <a:pt x="2159000" y="1155700"/>
                  <a:pt x="2159000" y="1612900"/>
                </a:cubicBezTo>
                <a:cubicBezTo>
                  <a:pt x="2159000" y="2628900"/>
                  <a:pt x="1701800" y="4178300"/>
                  <a:pt x="1397000" y="4178300"/>
                </a:cubicBezTo>
                <a:cubicBezTo>
                  <a:pt x="1295400" y="4178300"/>
                  <a:pt x="1206500" y="4584700"/>
                  <a:pt x="1206500" y="5080000"/>
                </a:cubicBezTo>
                <a:lnTo>
                  <a:pt x="1206500" y="5511800"/>
                </a:lnTo>
                <a:cubicBezTo>
                  <a:pt x="1206500" y="6032500"/>
                  <a:pt x="1600200" y="6413500"/>
                  <a:pt x="2108200" y="6413500"/>
                </a:cubicBezTo>
                <a:lnTo>
                  <a:pt x="2540000" y="6413500"/>
                </a:lnTo>
                <a:cubicBezTo>
                  <a:pt x="3035300" y="6413500"/>
                  <a:pt x="3441700" y="6565900"/>
                  <a:pt x="3441700" y="6743700"/>
                </a:cubicBezTo>
                <a:cubicBezTo>
                  <a:pt x="3441700" y="6921500"/>
                  <a:pt x="3378200" y="7137400"/>
                  <a:pt x="3289300" y="7226300"/>
                </a:cubicBezTo>
                <a:cubicBezTo>
                  <a:pt x="3098800" y="7416800"/>
                  <a:pt x="2019300" y="7429500"/>
                  <a:pt x="1384300" y="7251700"/>
                </a:cubicBezTo>
                <a:cubicBezTo>
                  <a:pt x="279400" y="6921500"/>
                  <a:pt x="0" y="6019800"/>
                  <a:pt x="469900" y="4279900"/>
                </a:cubicBezTo>
                <a:close/>
                <a:moveTo>
                  <a:pt x="2730500" y="70612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29" name="Freeform 16729"/>
          <p:cNvSpPr/>
          <p:nvPr/>
        </p:nvSpPr>
        <p:spPr>
          <a:xfrm rot="0" flipH="0" flipV="0">
            <a:off x="25196448" y="8792672"/>
            <a:ext cx="38125" cy="79267"/>
          </a:xfrm>
          <a:custGeom>
            <a:pathLst>
              <a:path w="4013200" h="8343900">
                <a:moveTo>
                  <a:pt x="3060700" y="2971800"/>
                </a:moveTo>
                <a:lnTo>
                  <a:pt x="3187700" y="317500"/>
                </a:lnTo>
                <a:cubicBezTo>
                  <a:pt x="3200400" y="139700"/>
                  <a:pt x="3314700" y="0"/>
                  <a:pt x="3441700" y="0"/>
                </a:cubicBezTo>
                <a:cubicBezTo>
                  <a:pt x="3759200" y="0"/>
                  <a:pt x="3835400" y="88900"/>
                  <a:pt x="3911600" y="508000"/>
                </a:cubicBezTo>
                <a:lnTo>
                  <a:pt x="3949700" y="698500"/>
                </a:lnTo>
                <a:cubicBezTo>
                  <a:pt x="3975100" y="889000"/>
                  <a:pt x="4013200" y="1181100"/>
                  <a:pt x="4013200" y="1358900"/>
                </a:cubicBezTo>
                <a:lnTo>
                  <a:pt x="4013200" y="1765300"/>
                </a:lnTo>
                <a:cubicBezTo>
                  <a:pt x="4013200" y="1943100"/>
                  <a:pt x="3975100" y="2222500"/>
                  <a:pt x="3949700" y="2400300"/>
                </a:cubicBezTo>
                <a:lnTo>
                  <a:pt x="3467100" y="4762500"/>
                </a:lnTo>
                <a:cubicBezTo>
                  <a:pt x="3429000" y="4927600"/>
                  <a:pt x="3340100" y="5194300"/>
                  <a:pt x="3263900" y="5346700"/>
                </a:cubicBezTo>
                <a:lnTo>
                  <a:pt x="2120900" y="7683500"/>
                </a:lnTo>
                <a:cubicBezTo>
                  <a:pt x="1930400" y="8051800"/>
                  <a:pt x="1638300" y="8343900"/>
                  <a:pt x="1435100" y="8343900"/>
                </a:cubicBezTo>
                <a:cubicBezTo>
                  <a:pt x="1358900" y="8343900"/>
                  <a:pt x="1244600" y="8305800"/>
                  <a:pt x="1206500" y="8267700"/>
                </a:cubicBezTo>
                <a:cubicBezTo>
                  <a:pt x="1155700" y="8216900"/>
                  <a:pt x="1155700" y="8051800"/>
                  <a:pt x="1193800" y="7886700"/>
                </a:cubicBezTo>
                <a:lnTo>
                  <a:pt x="1193800" y="7874000"/>
                </a:lnTo>
                <a:cubicBezTo>
                  <a:pt x="1231900" y="7708900"/>
                  <a:pt x="1333500" y="7454900"/>
                  <a:pt x="1409700" y="7289800"/>
                </a:cubicBezTo>
                <a:lnTo>
                  <a:pt x="2590800" y="4876800"/>
                </a:lnTo>
                <a:cubicBezTo>
                  <a:pt x="2679700" y="4711700"/>
                  <a:pt x="2781300" y="4432300"/>
                  <a:pt x="2819400" y="4241800"/>
                </a:cubicBezTo>
                <a:lnTo>
                  <a:pt x="2971800" y="3619500"/>
                </a:lnTo>
                <a:cubicBezTo>
                  <a:pt x="3009900" y="3441700"/>
                  <a:pt x="3060700" y="3149600"/>
                  <a:pt x="3060700" y="2971800"/>
                </a:cubicBezTo>
                <a:close/>
                <a:moveTo>
                  <a:pt x="4635500" y="7785100"/>
                </a:moveTo>
                <a:moveTo>
                  <a:pt x="965200" y="1282700"/>
                </a:moveTo>
                <a:lnTo>
                  <a:pt x="317500" y="1282700"/>
                </a:lnTo>
                <a:cubicBezTo>
                  <a:pt x="127000" y="1282700"/>
                  <a:pt x="0" y="1155700"/>
                  <a:pt x="0" y="965200"/>
                </a:cubicBezTo>
                <a:cubicBezTo>
                  <a:pt x="0" y="787400"/>
                  <a:pt x="88900" y="609600"/>
                  <a:pt x="190500" y="558800"/>
                </a:cubicBezTo>
                <a:cubicBezTo>
                  <a:pt x="419100" y="469900"/>
                  <a:pt x="876300" y="457200"/>
                  <a:pt x="1117600" y="533400"/>
                </a:cubicBezTo>
                <a:cubicBezTo>
                  <a:pt x="1206500" y="558800"/>
                  <a:pt x="1282700" y="723900"/>
                  <a:pt x="1282700" y="901700"/>
                </a:cubicBezTo>
                <a:lnTo>
                  <a:pt x="1282700" y="965200"/>
                </a:lnTo>
                <a:cubicBezTo>
                  <a:pt x="1282700" y="1168400"/>
                  <a:pt x="1168400" y="1282700"/>
                  <a:pt x="965200" y="1282700"/>
                </a:cubicBezTo>
                <a:close/>
                <a:moveTo>
                  <a:pt x="6324600" y="77851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30" name="Freeform 16730"/>
          <p:cNvSpPr/>
          <p:nvPr/>
        </p:nvSpPr>
        <p:spPr>
          <a:xfrm rot="0" flipH="0" flipV="0">
            <a:off x="25380692" y="8549639"/>
            <a:ext cx="54864" cy="51816"/>
          </a:xfrm>
          <a:custGeom>
            <a:pathLst>
              <a:path w="3657600" h="3454400">
                <a:moveTo>
                  <a:pt x="495300" y="0"/>
                </a:moveTo>
                <a:lnTo>
                  <a:pt x="1536700" y="0"/>
                </a:lnTo>
                <a:cubicBezTo>
                  <a:pt x="1701800" y="0"/>
                  <a:pt x="1828800" y="50800"/>
                  <a:pt x="1828800" y="101600"/>
                </a:cubicBezTo>
                <a:cubicBezTo>
                  <a:pt x="1828800" y="152400"/>
                  <a:pt x="1955800" y="203200"/>
                  <a:pt x="2120900" y="203200"/>
                </a:cubicBezTo>
                <a:lnTo>
                  <a:pt x="2146300" y="203200"/>
                </a:lnTo>
                <a:cubicBezTo>
                  <a:pt x="2311400" y="203200"/>
                  <a:pt x="2438400" y="254000"/>
                  <a:pt x="2438400" y="304800"/>
                </a:cubicBezTo>
                <a:cubicBezTo>
                  <a:pt x="2438400" y="355600"/>
                  <a:pt x="2527300" y="406400"/>
                  <a:pt x="2641600" y="406400"/>
                </a:cubicBezTo>
                <a:cubicBezTo>
                  <a:pt x="2755900" y="406400"/>
                  <a:pt x="2844800" y="457200"/>
                  <a:pt x="2844800" y="508000"/>
                </a:cubicBezTo>
                <a:cubicBezTo>
                  <a:pt x="2844800" y="558800"/>
                  <a:pt x="2933700" y="609600"/>
                  <a:pt x="3048000" y="609600"/>
                </a:cubicBezTo>
                <a:cubicBezTo>
                  <a:pt x="3302000" y="609600"/>
                  <a:pt x="3454400" y="762000"/>
                  <a:pt x="3454400" y="1016000"/>
                </a:cubicBezTo>
                <a:cubicBezTo>
                  <a:pt x="3454400" y="1130300"/>
                  <a:pt x="3505200" y="1219200"/>
                  <a:pt x="3556000" y="1219200"/>
                </a:cubicBezTo>
                <a:cubicBezTo>
                  <a:pt x="3606800" y="1219200"/>
                  <a:pt x="3657600" y="1308100"/>
                  <a:pt x="3657600" y="1422400"/>
                </a:cubicBezTo>
                <a:cubicBezTo>
                  <a:pt x="3657600" y="1536700"/>
                  <a:pt x="3568700" y="1714500"/>
                  <a:pt x="3454400" y="1828800"/>
                </a:cubicBezTo>
                <a:cubicBezTo>
                  <a:pt x="3340100" y="1943100"/>
                  <a:pt x="3124200" y="2032000"/>
                  <a:pt x="2959100" y="2032000"/>
                </a:cubicBezTo>
                <a:lnTo>
                  <a:pt x="1917700" y="2032000"/>
                </a:lnTo>
                <a:cubicBezTo>
                  <a:pt x="1752600" y="2032000"/>
                  <a:pt x="1625600" y="1981200"/>
                  <a:pt x="1625600" y="1930400"/>
                </a:cubicBezTo>
                <a:cubicBezTo>
                  <a:pt x="1625600" y="1879600"/>
                  <a:pt x="1498600" y="1828800"/>
                  <a:pt x="1333500" y="1828800"/>
                </a:cubicBezTo>
                <a:lnTo>
                  <a:pt x="1308100" y="1828800"/>
                </a:lnTo>
                <a:cubicBezTo>
                  <a:pt x="1143000" y="1828800"/>
                  <a:pt x="1016000" y="1778000"/>
                  <a:pt x="1016000" y="1727200"/>
                </a:cubicBezTo>
                <a:cubicBezTo>
                  <a:pt x="1016000" y="1676400"/>
                  <a:pt x="927100" y="1625600"/>
                  <a:pt x="812800" y="1625600"/>
                </a:cubicBezTo>
                <a:cubicBezTo>
                  <a:pt x="698500" y="1625600"/>
                  <a:pt x="520700" y="1536700"/>
                  <a:pt x="406400" y="1422400"/>
                </a:cubicBezTo>
                <a:lnTo>
                  <a:pt x="203200" y="1219200"/>
                </a:lnTo>
                <a:cubicBezTo>
                  <a:pt x="88900" y="1104900"/>
                  <a:pt x="0" y="889000"/>
                  <a:pt x="0" y="723900"/>
                </a:cubicBezTo>
                <a:lnTo>
                  <a:pt x="0" y="495300"/>
                </a:lnTo>
                <a:cubicBezTo>
                  <a:pt x="0" y="127000"/>
                  <a:pt x="127000" y="0"/>
                  <a:pt x="495300" y="0"/>
                </a:cubicBezTo>
                <a:close/>
                <a:moveTo>
                  <a:pt x="3251200" y="3454400"/>
                </a:moveTo>
                <a:moveTo>
                  <a:pt x="1917700" y="1625600"/>
                </a:moveTo>
                <a:lnTo>
                  <a:pt x="2755900" y="1625600"/>
                </a:lnTo>
                <a:cubicBezTo>
                  <a:pt x="2921000" y="1625600"/>
                  <a:pt x="3098800" y="1574800"/>
                  <a:pt x="3149600" y="1524000"/>
                </a:cubicBezTo>
                <a:cubicBezTo>
                  <a:pt x="3200400" y="1473200"/>
                  <a:pt x="3251200" y="1371600"/>
                  <a:pt x="3251200" y="1320800"/>
                </a:cubicBezTo>
                <a:cubicBezTo>
                  <a:pt x="3251200" y="1143000"/>
                  <a:pt x="2857500" y="812800"/>
                  <a:pt x="2641600" y="812800"/>
                </a:cubicBezTo>
                <a:cubicBezTo>
                  <a:pt x="2527300" y="812800"/>
                  <a:pt x="2438400" y="762000"/>
                  <a:pt x="2438400" y="711200"/>
                </a:cubicBezTo>
                <a:cubicBezTo>
                  <a:pt x="2438400" y="660400"/>
                  <a:pt x="2311400" y="609600"/>
                  <a:pt x="2146300" y="609600"/>
                </a:cubicBezTo>
                <a:lnTo>
                  <a:pt x="2120900" y="609600"/>
                </a:lnTo>
                <a:cubicBezTo>
                  <a:pt x="1955800" y="609600"/>
                  <a:pt x="1828800" y="558800"/>
                  <a:pt x="1828800" y="508000"/>
                </a:cubicBezTo>
                <a:cubicBezTo>
                  <a:pt x="1828800" y="457200"/>
                  <a:pt x="1701800" y="406400"/>
                  <a:pt x="1536700" y="406400"/>
                </a:cubicBezTo>
                <a:lnTo>
                  <a:pt x="1308100" y="406400"/>
                </a:lnTo>
                <a:cubicBezTo>
                  <a:pt x="1143000" y="406400"/>
                  <a:pt x="1016000" y="355600"/>
                  <a:pt x="1016000" y="304800"/>
                </a:cubicBezTo>
                <a:cubicBezTo>
                  <a:pt x="1016000" y="254000"/>
                  <a:pt x="927100" y="203200"/>
                  <a:pt x="812800" y="203200"/>
                </a:cubicBezTo>
                <a:cubicBezTo>
                  <a:pt x="698500" y="203200"/>
                  <a:pt x="558800" y="254000"/>
                  <a:pt x="508000" y="304800"/>
                </a:cubicBezTo>
                <a:cubicBezTo>
                  <a:pt x="457200" y="355600"/>
                  <a:pt x="406400" y="533400"/>
                  <a:pt x="406400" y="698500"/>
                </a:cubicBezTo>
                <a:lnTo>
                  <a:pt x="406400" y="723900"/>
                </a:lnTo>
                <a:cubicBezTo>
                  <a:pt x="406400" y="889000"/>
                  <a:pt x="495300" y="1016000"/>
                  <a:pt x="609600" y="1016000"/>
                </a:cubicBezTo>
                <a:cubicBezTo>
                  <a:pt x="723900" y="1016000"/>
                  <a:pt x="812800" y="1066800"/>
                  <a:pt x="812800" y="1117600"/>
                </a:cubicBezTo>
                <a:cubicBezTo>
                  <a:pt x="812800" y="1168400"/>
                  <a:pt x="901700" y="1219200"/>
                  <a:pt x="1016000" y="1219200"/>
                </a:cubicBezTo>
                <a:cubicBezTo>
                  <a:pt x="1130300" y="1219200"/>
                  <a:pt x="1219200" y="1270000"/>
                  <a:pt x="1219200" y="1320800"/>
                </a:cubicBezTo>
                <a:cubicBezTo>
                  <a:pt x="1219200" y="1371600"/>
                  <a:pt x="1308100" y="1422400"/>
                  <a:pt x="1422400" y="1422400"/>
                </a:cubicBezTo>
                <a:cubicBezTo>
                  <a:pt x="1536700" y="1422400"/>
                  <a:pt x="1625600" y="1473200"/>
                  <a:pt x="1625600" y="1524000"/>
                </a:cubicBezTo>
                <a:cubicBezTo>
                  <a:pt x="1625600" y="1574800"/>
                  <a:pt x="1752600" y="1625600"/>
                  <a:pt x="1917700" y="1625600"/>
                </a:cubicBezTo>
                <a:close/>
                <a:moveTo>
                  <a:pt x="1625600" y="3454400"/>
                </a:moveTo>
                <a:moveTo>
                  <a:pt x="965200" y="2374900"/>
                </a:moveTo>
                <a:lnTo>
                  <a:pt x="2895600" y="2870200"/>
                </a:lnTo>
                <a:cubicBezTo>
                  <a:pt x="3200400" y="2946400"/>
                  <a:pt x="3454400" y="3111500"/>
                  <a:pt x="3454400" y="3225800"/>
                </a:cubicBezTo>
                <a:cubicBezTo>
                  <a:pt x="3454400" y="3352800"/>
                  <a:pt x="3314700" y="3454400"/>
                  <a:pt x="3149600" y="3454400"/>
                </a:cubicBezTo>
                <a:cubicBezTo>
                  <a:pt x="2984500" y="3454400"/>
                  <a:pt x="2590800" y="3390900"/>
                  <a:pt x="2286000" y="3314700"/>
                </a:cubicBezTo>
                <a:lnTo>
                  <a:pt x="1981200" y="3238500"/>
                </a:lnTo>
                <a:cubicBezTo>
                  <a:pt x="1676400" y="3162300"/>
                  <a:pt x="1422400" y="3035300"/>
                  <a:pt x="1422400" y="2971800"/>
                </a:cubicBezTo>
                <a:cubicBezTo>
                  <a:pt x="1422400" y="2895600"/>
                  <a:pt x="1282700" y="2844800"/>
                  <a:pt x="1117600" y="2844800"/>
                </a:cubicBezTo>
                <a:cubicBezTo>
                  <a:pt x="952500" y="2844800"/>
                  <a:pt x="812800" y="2895600"/>
                  <a:pt x="812800" y="2946400"/>
                </a:cubicBezTo>
                <a:cubicBezTo>
                  <a:pt x="812800" y="2997200"/>
                  <a:pt x="863600" y="3048000"/>
                  <a:pt x="914400" y="3048000"/>
                </a:cubicBezTo>
                <a:cubicBezTo>
                  <a:pt x="965200" y="3048000"/>
                  <a:pt x="1016000" y="3136900"/>
                  <a:pt x="1016000" y="3251200"/>
                </a:cubicBezTo>
                <a:cubicBezTo>
                  <a:pt x="1016000" y="3365500"/>
                  <a:pt x="927100" y="3454400"/>
                  <a:pt x="812800" y="3454400"/>
                </a:cubicBezTo>
                <a:cubicBezTo>
                  <a:pt x="584200" y="3454400"/>
                  <a:pt x="254000" y="3162300"/>
                  <a:pt x="101600" y="2819400"/>
                </a:cubicBezTo>
                <a:cubicBezTo>
                  <a:pt x="50800" y="2692400"/>
                  <a:pt x="0" y="2514600"/>
                  <a:pt x="0" y="2413000"/>
                </a:cubicBezTo>
                <a:cubicBezTo>
                  <a:pt x="0" y="2311400"/>
                  <a:pt x="88900" y="2235200"/>
                  <a:pt x="203200" y="2235200"/>
                </a:cubicBezTo>
                <a:cubicBezTo>
                  <a:pt x="317500" y="2235200"/>
                  <a:pt x="660400" y="2298700"/>
                  <a:pt x="965200" y="2374900"/>
                </a:cubicBezTo>
                <a:close/>
                <a:moveTo>
                  <a:pt x="876300" y="3454400"/>
                </a:moveTo>
              </a:path>
            </a:pathLst>
          </a:custGeom>
          <a:solidFill>
            <a:srgbClr val="16161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31" name="Rectangle 16731"/>
          <p:cNvSpPr/>
          <p:nvPr/>
        </p:nvSpPr>
        <p:spPr>
          <a:xfrm rot="0" flipH="0" flipV="0">
            <a:off x="24669746" y="8733897"/>
            <a:ext cx="924432" cy="322363"/>
          </a:xfrm>
          <a:prstGeom prst="rect">
            <a:avLst/>
          </a:prstGeom>
        </p:spPr>
      </p:sp>
      <p:sp>
        <p:nvSpPr>
          <p:cNvPr id="16732" name="Freeform 16732"/>
          <p:cNvSpPr/>
          <p:nvPr/>
        </p:nvSpPr>
        <p:spPr>
          <a:xfrm rot="0" flipH="0" flipV="0">
            <a:off x="24666971" y="8941174"/>
            <a:ext cx="46208" cy="47656"/>
          </a:xfrm>
          <a:custGeom>
            <a:pathLst>
              <a:path w="4864100" h="5016500">
                <a:moveTo>
                  <a:pt x="3048000" y="3060700"/>
                </a:moveTo>
                <a:lnTo>
                  <a:pt x="3479800" y="4000500"/>
                </a:lnTo>
                <a:cubicBezTo>
                  <a:pt x="3759200" y="4648200"/>
                  <a:pt x="3759200" y="4648200"/>
                  <a:pt x="3695700" y="4851400"/>
                </a:cubicBezTo>
                <a:cubicBezTo>
                  <a:pt x="3670300" y="4940300"/>
                  <a:pt x="3556000" y="5016500"/>
                  <a:pt x="3454400" y="5016500"/>
                </a:cubicBezTo>
                <a:cubicBezTo>
                  <a:pt x="3352800" y="5016500"/>
                  <a:pt x="3263900" y="4940300"/>
                  <a:pt x="3263900" y="4851400"/>
                </a:cubicBezTo>
                <a:cubicBezTo>
                  <a:pt x="3263900" y="4762500"/>
                  <a:pt x="3187700" y="4686300"/>
                  <a:pt x="3098800" y="4686300"/>
                </a:cubicBezTo>
                <a:cubicBezTo>
                  <a:pt x="3009900" y="4686300"/>
                  <a:pt x="2895600" y="4572000"/>
                  <a:pt x="2844800" y="4419600"/>
                </a:cubicBezTo>
                <a:cubicBezTo>
                  <a:pt x="2413000" y="3187700"/>
                  <a:pt x="2146300" y="2870200"/>
                  <a:pt x="1574800" y="2971800"/>
                </a:cubicBezTo>
                <a:cubicBezTo>
                  <a:pt x="1447800" y="2997200"/>
                  <a:pt x="1333500" y="3098800"/>
                  <a:pt x="1333500" y="3213100"/>
                </a:cubicBezTo>
                <a:cubicBezTo>
                  <a:pt x="1333500" y="3314700"/>
                  <a:pt x="1270000" y="3403600"/>
                  <a:pt x="1181100" y="3403600"/>
                </a:cubicBezTo>
                <a:cubicBezTo>
                  <a:pt x="1092200" y="3403600"/>
                  <a:pt x="1016000" y="3594100"/>
                  <a:pt x="1016000" y="3810000"/>
                </a:cubicBezTo>
                <a:cubicBezTo>
                  <a:pt x="1016000" y="4470400"/>
                  <a:pt x="774700" y="5016500"/>
                  <a:pt x="482600" y="5016500"/>
                </a:cubicBezTo>
                <a:cubicBezTo>
                  <a:pt x="342900" y="5016500"/>
                  <a:pt x="177800" y="4978400"/>
                  <a:pt x="139700" y="4927600"/>
                </a:cubicBezTo>
                <a:cubicBezTo>
                  <a:pt x="0" y="4800600"/>
                  <a:pt x="38100" y="4394200"/>
                  <a:pt x="215900" y="4089400"/>
                </a:cubicBezTo>
                <a:cubicBezTo>
                  <a:pt x="304800" y="3937000"/>
                  <a:pt x="381000" y="3644900"/>
                  <a:pt x="381000" y="3454400"/>
                </a:cubicBezTo>
                <a:cubicBezTo>
                  <a:pt x="381000" y="3251200"/>
                  <a:pt x="444500" y="2959100"/>
                  <a:pt x="533400" y="2806700"/>
                </a:cubicBezTo>
                <a:cubicBezTo>
                  <a:pt x="622300" y="2654300"/>
                  <a:pt x="698500" y="2362200"/>
                  <a:pt x="698500" y="2171700"/>
                </a:cubicBezTo>
                <a:cubicBezTo>
                  <a:pt x="698500" y="1968500"/>
                  <a:pt x="774700" y="1765300"/>
                  <a:pt x="850900" y="1701800"/>
                </a:cubicBezTo>
                <a:cubicBezTo>
                  <a:pt x="939800" y="1651000"/>
                  <a:pt x="1016000" y="1435100"/>
                  <a:pt x="1016000" y="1219200"/>
                </a:cubicBezTo>
                <a:cubicBezTo>
                  <a:pt x="1016000" y="838200"/>
                  <a:pt x="1181100" y="355600"/>
                  <a:pt x="1384300" y="152400"/>
                </a:cubicBezTo>
                <a:cubicBezTo>
                  <a:pt x="1511300" y="25400"/>
                  <a:pt x="1790700" y="0"/>
                  <a:pt x="1905000" y="114300"/>
                </a:cubicBezTo>
                <a:cubicBezTo>
                  <a:pt x="2006600" y="228600"/>
                  <a:pt x="1993900" y="571500"/>
                  <a:pt x="1866900" y="1308100"/>
                </a:cubicBezTo>
                <a:lnTo>
                  <a:pt x="1854200" y="1333500"/>
                </a:lnTo>
                <a:cubicBezTo>
                  <a:pt x="1790700" y="1676400"/>
                  <a:pt x="1689100" y="1968500"/>
                  <a:pt x="1612900" y="1968500"/>
                </a:cubicBezTo>
                <a:cubicBezTo>
                  <a:pt x="1549400" y="1968500"/>
                  <a:pt x="1498600" y="2006600"/>
                  <a:pt x="1498600" y="2044700"/>
                </a:cubicBezTo>
                <a:cubicBezTo>
                  <a:pt x="1498600" y="2235200"/>
                  <a:pt x="1841500" y="2095500"/>
                  <a:pt x="2095500" y="1790700"/>
                </a:cubicBezTo>
                <a:cubicBezTo>
                  <a:pt x="2247900" y="1612900"/>
                  <a:pt x="2501900" y="1435100"/>
                  <a:pt x="2654300" y="1397000"/>
                </a:cubicBezTo>
                <a:cubicBezTo>
                  <a:pt x="2806700" y="1358900"/>
                  <a:pt x="3098800" y="1143000"/>
                  <a:pt x="3302000" y="914400"/>
                </a:cubicBezTo>
                <a:cubicBezTo>
                  <a:pt x="3492500" y="685800"/>
                  <a:pt x="3784600" y="469900"/>
                  <a:pt x="3937000" y="431800"/>
                </a:cubicBezTo>
                <a:cubicBezTo>
                  <a:pt x="4089400" y="406400"/>
                  <a:pt x="4267200" y="292100"/>
                  <a:pt x="4318000" y="203200"/>
                </a:cubicBezTo>
                <a:cubicBezTo>
                  <a:pt x="4381500" y="114300"/>
                  <a:pt x="4483100" y="38100"/>
                  <a:pt x="4559300" y="38100"/>
                </a:cubicBezTo>
                <a:cubicBezTo>
                  <a:pt x="4775200" y="38100"/>
                  <a:pt x="4864100" y="165100"/>
                  <a:pt x="4864100" y="444500"/>
                </a:cubicBezTo>
                <a:cubicBezTo>
                  <a:pt x="4864100" y="749300"/>
                  <a:pt x="4457700" y="1168400"/>
                  <a:pt x="4140200" y="1168400"/>
                </a:cubicBezTo>
                <a:cubicBezTo>
                  <a:pt x="4013200" y="1168400"/>
                  <a:pt x="3898900" y="1231900"/>
                  <a:pt x="3898900" y="1320800"/>
                </a:cubicBezTo>
                <a:cubicBezTo>
                  <a:pt x="3898900" y="1409700"/>
                  <a:pt x="3797300" y="1524000"/>
                  <a:pt x="3657600" y="1574800"/>
                </a:cubicBezTo>
                <a:cubicBezTo>
                  <a:pt x="3403600" y="1663700"/>
                  <a:pt x="2781300" y="2222500"/>
                  <a:pt x="2781300" y="2362200"/>
                </a:cubicBezTo>
                <a:cubicBezTo>
                  <a:pt x="2781300" y="2413000"/>
                  <a:pt x="2908300" y="2717800"/>
                  <a:pt x="3048000" y="3060700"/>
                </a:cubicBezTo>
                <a:close/>
                <a:moveTo>
                  <a:pt x="2298700" y="50673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33" name="Freeform 16733"/>
          <p:cNvSpPr/>
          <p:nvPr/>
        </p:nvSpPr>
        <p:spPr>
          <a:xfrm rot="0" flipH="0" flipV="0">
            <a:off x="24712052" y="8943949"/>
            <a:ext cx="47536" cy="67081"/>
          </a:xfrm>
          <a:custGeom>
            <a:pathLst>
              <a:path w="5003800" h="7061200">
                <a:moveTo>
                  <a:pt x="2260600" y="0"/>
                </a:moveTo>
                <a:lnTo>
                  <a:pt x="4076700" y="0"/>
                </a:lnTo>
                <a:cubicBezTo>
                  <a:pt x="4597400" y="0"/>
                  <a:pt x="5003800" y="495300"/>
                  <a:pt x="5003800" y="1143000"/>
                </a:cubicBezTo>
                <a:lnTo>
                  <a:pt x="5003800" y="1308100"/>
                </a:lnTo>
                <a:cubicBezTo>
                  <a:pt x="5003800" y="1562100"/>
                  <a:pt x="4953000" y="1955800"/>
                  <a:pt x="4902200" y="2184400"/>
                </a:cubicBezTo>
                <a:lnTo>
                  <a:pt x="4673600" y="3035300"/>
                </a:lnTo>
                <a:cubicBezTo>
                  <a:pt x="4483100" y="3746500"/>
                  <a:pt x="4330700" y="4051300"/>
                  <a:pt x="3987800" y="4394200"/>
                </a:cubicBezTo>
                <a:lnTo>
                  <a:pt x="3886200" y="4495800"/>
                </a:lnTo>
                <a:cubicBezTo>
                  <a:pt x="3708400" y="4673600"/>
                  <a:pt x="3365500" y="4813300"/>
                  <a:pt x="3111500" y="4813300"/>
                </a:cubicBezTo>
                <a:lnTo>
                  <a:pt x="1612900" y="4813300"/>
                </a:lnTo>
                <a:cubicBezTo>
                  <a:pt x="1155700" y="4813300"/>
                  <a:pt x="838200" y="5270500"/>
                  <a:pt x="838200" y="5918200"/>
                </a:cubicBezTo>
                <a:cubicBezTo>
                  <a:pt x="838200" y="6400800"/>
                  <a:pt x="520700" y="7061200"/>
                  <a:pt x="279400" y="7061200"/>
                </a:cubicBezTo>
                <a:cubicBezTo>
                  <a:pt x="228600" y="7061200"/>
                  <a:pt x="165100" y="7023100"/>
                  <a:pt x="114300" y="6985000"/>
                </a:cubicBezTo>
                <a:cubicBezTo>
                  <a:pt x="0" y="6870700"/>
                  <a:pt x="12700" y="6172200"/>
                  <a:pt x="152400" y="5664200"/>
                </a:cubicBezTo>
                <a:lnTo>
                  <a:pt x="1473200" y="660400"/>
                </a:lnTo>
                <a:cubicBezTo>
                  <a:pt x="1625600" y="76200"/>
                  <a:pt x="1714500" y="0"/>
                  <a:pt x="2260600" y="0"/>
                </a:cubicBezTo>
                <a:close/>
                <a:moveTo>
                  <a:pt x="4991100" y="4775200"/>
                </a:moveTo>
                <a:moveTo>
                  <a:pt x="1955800" y="1447800"/>
                </a:moveTo>
                <a:lnTo>
                  <a:pt x="1600200" y="2781300"/>
                </a:lnTo>
                <a:cubicBezTo>
                  <a:pt x="1536700" y="3022600"/>
                  <a:pt x="1485900" y="3416300"/>
                  <a:pt x="1485900" y="3670300"/>
                </a:cubicBezTo>
                <a:lnTo>
                  <a:pt x="1485900" y="3721100"/>
                </a:lnTo>
                <a:cubicBezTo>
                  <a:pt x="1485900" y="4000500"/>
                  <a:pt x="1651000" y="4178300"/>
                  <a:pt x="1930400" y="4178300"/>
                </a:cubicBezTo>
                <a:lnTo>
                  <a:pt x="2794000" y="4178300"/>
                </a:lnTo>
                <a:cubicBezTo>
                  <a:pt x="3314700" y="4178300"/>
                  <a:pt x="3556000" y="3975100"/>
                  <a:pt x="3746500" y="3390900"/>
                </a:cubicBezTo>
                <a:lnTo>
                  <a:pt x="4076700" y="2349500"/>
                </a:lnTo>
                <a:cubicBezTo>
                  <a:pt x="4140200" y="2120900"/>
                  <a:pt x="4203700" y="1727200"/>
                  <a:pt x="4203700" y="1473200"/>
                </a:cubicBezTo>
                <a:lnTo>
                  <a:pt x="4203700" y="1104900"/>
                </a:lnTo>
                <a:cubicBezTo>
                  <a:pt x="4203700" y="762000"/>
                  <a:pt x="4089400" y="647700"/>
                  <a:pt x="3746500" y="647700"/>
                </a:cubicBezTo>
                <a:lnTo>
                  <a:pt x="2895600" y="647700"/>
                </a:lnTo>
                <a:cubicBezTo>
                  <a:pt x="2362200" y="647700"/>
                  <a:pt x="2120900" y="850900"/>
                  <a:pt x="1955800" y="1447800"/>
                </a:cubicBezTo>
                <a:close/>
                <a:moveTo>
                  <a:pt x="3543300" y="47752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34" name="Freeform 16734"/>
          <p:cNvSpPr/>
          <p:nvPr/>
        </p:nvSpPr>
        <p:spPr>
          <a:xfrm rot="0" flipH="0" flipV="0">
            <a:off x="24767630" y="8980144"/>
            <a:ext cx="6032" cy="9169"/>
          </a:xfrm>
          <a:custGeom>
            <a:pathLst>
              <a:path w="635000" h="965200">
                <a:moveTo>
                  <a:pt x="0" y="647700"/>
                </a:moveTo>
                <a:lnTo>
                  <a:pt x="0" y="317500"/>
                </a:lnTo>
                <a:cubicBezTo>
                  <a:pt x="0" y="152400"/>
                  <a:pt x="139700" y="0"/>
                  <a:pt x="317500" y="0"/>
                </a:cubicBezTo>
                <a:cubicBezTo>
                  <a:pt x="495300" y="0"/>
                  <a:pt x="635000" y="152400"/>
                  <a:pt x="635000" y="317500"/>
                </a:cubicBezTo>
                <a:cubicBezTo>
                  <a:pt x="635000" y="495300"/>
                  <a:pt x="571500" y="647700"/>
                  <a:pt x="482600" y="647700"/>
                </a:cubicBezTo>
                <a:cubicBezTo>
                  <a:pt x="393700" y="647700"/>
                  <a:pt x="317500" y="711200"/>
                  <a:pt x="317500" y="800100"/>
                </a:cubicBezTo>
                <a:cubicBezTo>
                  <a:pt x="317500" y="889000"/>
                  <a:pt x="254000" y="965200"/>
                  <a:pt x="165100" y="965200"/>
                </a:cubicBezTo>
                <a:cubicBezTo>
                  <a:pt x="76200" y="965200"/>
                  <a:pt x="0" y="825500"/>
                  <a:pt x="0" y="647700"/>
                </a:cubicBezTo>
                <a:close/>
                <a:moveTo>
                  <a:pt x="-558800" y="9652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35" name="Freeform 16735"/>
          <p:cNvSpPr/>
          <p:nvPr/>
        </p:nvSpPr>
        <p:spPr>
          <a:xfrm rot="0" flipH="0" flipV="0">
            <a:off x="24785687" y="8920060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36" name="Freeform 16736"/>
          <p:cNvSpPr/>
          <p:nvPr/>
        </p:nvSpPr>
        <p:spPr>
          <a:xfrm rot="0" flipH="0" flipV="0">
            <a:off x="24841988" y="8921025"/>
            <a:ext cx="39573" cy="68408"/>
          </a:xfrm>
          <a:custGeom>
            <a:pathLst>
              <a:path w="4165600" h="7200900">
                <a:moveTo>
                  <a:pt x="0" y="5753100"/>
                </a:moveTo>
                <a:lnTo>
                  <a:pt x="0" y="4635500"/>
                </a:lnTo>
                <a:cubicBezTo>
                  <a:pt x="0" y="4279900"/>
                  <a:pt x="63500" y="3898900"/>
                  <a:pt x="152400" y="3784600"/>
                </a:cubicBezTo>
                <a:cubicBezTo>
                  <a:pt x="241300" y="3683000"/>
                  <a:pt x="317500" y="3390900"/>
                  <a:pt x="317500" y="3149600"/>
                </a:cubicBezTo>
                <a:cubicBezTo>
                  <a:pt x="317500" y="2908300"/>
                  <a:pt x="444500" y="2463800"/>
                  <a:pt x="609600" y="2159000"/>
                </a:cubicBezTo>
                <a:lnTo>
                  <a:pt x="774700" y="1854200"/>
                </a:lnTo>
                <a:cubicBezTo>
                  <a:pt x="927100" y="1562100"/>
                  <a:pt x="1270000" y="1117600"/>
                  <a:pt x="1511300" y="863600"/>
                </a:cubicBezTo>
                <a:lnTo>
                  <a:pt x="1790700" y="596900"/>
                </a:lnTo>
                <a:cubicBezTo>
                  <a:pt x="2311400" y="63500"/>
                  <a:pt x="3225800" y="0"/>
                  <a:pt x="3683000" y="457200"/>
                </a:cubicBezTo>
                <a:cubicBezTo>
                  <a:pt x="4051300" y="825500"/>
                  <a:pt x="4165600" y="1231900"/>
                  <a:pt x="4165600" y="2146300"/>
                </a:cubicBezTo>
                <a:lnTo>
                  <a:pt x="4165600" y="2222500"/>
                </a:lnTo>
                <a:cubicBezTo>
                  <a:pt x="4165600" y="2578100"/>
                  <a:pt x="4089400" y="2959100"/>
                  <a:pt x="4000500" y="3060700"/>
                </a:cubicBezTo>
                <a:cubicBezTo>
                  <a:pt x="3924300" y="3175000"/>
                  <a:pt x="3848100" y="3467100"/>
                  <a:pt x="3848100" y="3708400"/>
                </a:cubicBezTo>
                <a:cubicBezTo>
                  <a:pt x="3848100" y="3949700"/>
                  <a:pt x="3771900" y="4241800"/>
                  <a:pt x="3670300" y="4343400"/>
                </a:cubicBezTo>
                <a:cubicBezTo>
                  <a:pt x="3581400" y="4457700"/>
                  <a:pt x="3479800" y="4660900"/>
                  <a:pt x="3441700" y="4813300"/>
                </a:cubicBezTo>
                <a:cubicBezTo>
                  <a:pt x="3403600" y="4965700"/>
                  <a:pt x="3251200" y="5321300"/>
                  <a:pt x="3086100" y="5613400"/>
                </a:cubicBezTo>
                <a:lnTo>
                  <a:pt x="3073400" y="5638800"/>
                </a:lnTo>
                <a:cubicBezTo>
                  <a:pt x="2463800" y="6756400"/>
                  <a:pt x="1854200" y="7200900"/>
                  <a:pt x="914400" y="7200900"/>
                </a:cubicBezTo>
                <a:cubicBezTo>
                  <a:pt x="584200" y="7200900"/>
                  <a:pt x="279400" y="7010400"/>
                  <a:pt x="228600" y="6794500"/>
                </a:cubicBezTo>
                <a:cubicBezTo>
                  <a:pt x="190500" y="6578600"/>
                  <a:pt x="114300" y="6388100"/>
                  <a:pt x="76200" y="6388100"/>
                </a:cubicBezTo>
                <a:cubicBezTo>
                  <a:pt x="25400" y="6388100"/>
                  <a:pt x="0" y="6108700"/>
                  <a:pt x="0" y="5753100"/>
                </a:cubicBezTo>
                <a:close/>
                <a:moveTo>
                  <a:pt x="762000" y="7188200"/>
                </a:moveTo>
                <a:moveTo>
                  <a:pt x="2832100" y="4584700"/>
                </a:moveTo>
                <a:lnTo>
                  <a:pt x="3289300" y="2844800"/>
                </a:lnTo>
                <a:cubicBezTo>
                  <a:pt x="3327400" y="2679700"/>
                  <a:pt x="3365500" y="2400300"/>
                  <a:pt x="3365500" y="2222500"/>
                </a:cubicBezTo>
                <a:lnTo>
                  <a:pt x="3365500" y="1663700"/>
                </a:lnTo>
                <a:cubicBezTo>
                  <a:pt x="3365500" y="1066800"/>
                  <a:pt x="3175000" y="774700"/>
                  <a:pt x="2806700" y="774700"/>
                </a:cubicBezTo>
                <a:cubicBezTo>
                  <a:pt x="2667000" y="774700"/>
                  <a:pt x="2565400" y="812800"/>
                  <a:pt x="2565400" y="850900"/>
                </a:cubicBezTo>
                <a:cubicBezTo>
                  <a:pt x="2565400" y="901700"/>
                  <a:pt x="2438400" y="977900"/>
                  <a:pt x="2298700" y="1028700"/>
                </a:cubicBezTo>
                <a:cubicBezTo>
                  <a:pt x="2146300" y="1079500"/>
                  <a:pt x="1955800" y="1244600"/>
                  <a:pt x="1866900" y="1384300"/>
                </a:cubicBezTo>
                <a:lnTo>
                  <a:pt x="1435100" y="2108200"/>
                </a:lnTo>
                <a:cubicBezTo>
                  <a:pt x="1346200" y="2260600"/>
                  <a:pt x="1282700" y="2514600"/>
                  <a:pt x="1282700" y="2679700"/>
                </a:cubicBezTo>
                <a:cubicBezTo>
                  <a:pt x="1282700" y="2857500"/>
                  <a:pt x="1193800" y="3048000"/>
                  <a:pt x="1079500" y="3111500"/>
                </a:cubicBezTo>
                <a:cubicBezTo>
                  <a:pt x="965200" y="3175000"/>
                  <a:pt x="850900" y="3365500"/>
                  <a:pt x="825500" y="3530600"/>
                </a:cubicBezTo>
                <a:lnTo>
                  <a:pt x="698500" y="4165600"/>
                </a:lnTo>
                <a:cubicBezTo>
                  <a:pt x="660400" y="4330700"/>
                  <a:pt x="635000" y="4610100"/>
                  <a:pt x="635000" y="4787900"/>
                </a:cubicBezTo>
                <a:lnTo>
                  <a:pt x="635000" y="5969000"/>
                </a:lnTo>
                <a:cubicBezTo>
                  <a:pt x="635000" y="6134100"/>
                  <a:pt x="749300" y="6350000"/>
                  <a:pt x="876300" y="6413500"/>
                </a:cubicBezTo>
                <a:cubicBezTo>
                  <a:pt x="1219200" y="6616700"/>
                  <a:pt x="1447800" y="6553200"/>
                  <a:pt x="1828800" y="6172200"/>
                </a:cubicBezTo>
                <a:lnTo>
                  <a:pt x="2070100" y="5918200"/>
                </a:lnTo>
                <a:cubicBezTo>
                  <a:pt x="2197100" y="5803900"/>
                  <a:pt x="2362200" y="5575300"/>
                  <a:pt x="2451100" y="5435600"/>
                </a:cubicBezTo>
                <a:lnTo>
                  <a:pt x="2616200" y="5143500"/>
                </a:lnTo>
                <a:cubicBezTo>
                  <a:pt x="2692400" y="5003800"/>
                  <a:pt x="2794000" y="4749800"/>
                  <a:pt x="2832100" y="4584700"/>
                </a:cubicBezTo>
                <a:close/>
                <a:moveTo>
                  <a:pt x="1930400" y="71882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37" name="Freeform 16737"/>
          <p:cNvSpPr/>
          <p:nvPr/>
        </p:nvSpPr>
        <p:spPr>
          <a:xfrm rot="0" flipH="0" flipV="0">
            <a:off x="24890086" y="8922353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38" name="Freeform 16738"/>
          <p:cNvSpPr/>
          <p:nvPr/>
        </p:nvSpPr>
        <p:spPr>
          <a:xfrm rot="0" flipH="0" flipV="0">
            <a:off x="24929496" y="8984125"/>
            <a:ext cx="15201" cy="18218"/>
          </a:xfrm>
          <a:custGeom>
            <a:pathLst>
              <a:path w="1600200" h="1917700">
                <a:moveTo>
                  <a:pt x="482600" y="1917700"/>
                </a:moveTo>
                <a:cubicBezTo>
                  <a:pt x="215900" y="1917700"/>
                  <a:pt x="0" y="1778000"/>
                  <a:pt x="0" y="1600200"/>
                </a:cubicBezTo>
                <a:cubicBezTo>
                  <a:pt x="0" y="1422400"/>
                  <a:pt x="76200" y="1282700"/>
                  <a:pt x="165100" y="1282700"/>
                </a:cubicBezTo>
                <a:cubicBezTo>
                  <a:pt x="254000" y="1282700"/>
                  <a:pt x="368300" y="1155700"/>
                  <a:pt x="419100" y="1003300"/>
                </a:cubicBezTo>
                <a:cubicBezTo>
                  <a:pt x="698500" y="177800"/>
                  <a:pt x="850900" y="0"/>
                  <a:pt x="1282700" y="0"/>
                </a:cubicBezTo>
                <a:cubicBezTo>
                  <a:pt x="1460500" y="0"/>
                  <a:pt x="1600200" y="139700"/>
                  <a:pt x="1600200" y="317500"/>
                </a:cubicBezTo>
                <a:cubicBezTo>
                  <a:pt x="1600200" y="495300"/>
                  <a:pt x="1536700" y="635000"/>
                  <a:pt x="1447800" y="635000"/>
                </a:cubicBezTo>
                <a:cubicBezTo>
                  <a:pt x="1358900" y="635000"/>
                  <a:pt x="1282700" y="787400"/>
                  <a:pt x="1282700" y="952500"/>
                </a:cubicBezTo>
                <a:cubicBezTo>
                  <a:pt x="1282700" y="1130300"/>
                  <a:pt x="1206500" y="1282700"/>
                  <a:pt x="1130300" y="1282700"/>
                </a:cubicBezTo>
                <a:cubicBezTo>
                  <a:pt x="1041400" y="1282700"/>
                  <a:pt x="965200" y="1422400"/>
                  <a:pt x="965200" y="1600200"/>
                </a:cubicBezTo>
                <a:cubicBezTo>
                  <a:pt x="965200" y="1778000"/>
                  <a:pt x="749300" y="1917700"/>
                  <a:pt x="482600" y="1917700"/>
                </a:cubicBezTo>
                <a:close/>
                <a:moveTo>
                  <a:pt x="-1016000" y="5461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39" name="Freeform 16739"/>
          <p:cNvSpPr/>
          <p:nvPr/>
        </p:nvSpPr>
        <p:spPr>
          <a:xfrm rot="0" flipH="0" flipV="0">
            <a:off x="25002836" y="8922232"/>
            <a:ext cx="121977" cy="67081"/>
          </a:xfrm>
          <a:custGeom>
            <a:pathLst>
              <a:path w="12839700" h="7061200">
                <a:moveTo>
                  <a:pt x="0" y="6096000"/>
                </a:moveTo>
                <a:lnTo>
                  <a:pt x="0" y="5778500"/>
                </a:lnTo>
                <a:cubicBezTo>
                  <a:pt x="0" y="5422900"/>
                  <a:pt x="76200" y="5130800"/>
                  <a:pt x="165100" y="5130800"/>
                </a:cubicBezTo>
                <a:cubicBezTo>
                  <a:pt x="254000" y="5130800"/>
                  <a:pt x="330200" y="4851400"/>
                  <a:pt x="330200" y="4495800"/>
                </a:cubicBezTo>
                <a:cubicBezTo>
                  <a:pt x="330200" y="4140200"/>
                  <a:pt x="393700" y="3848100"/>
                  <a:pt x="482600" y="3848100"/>
                </a:cubicBezTo>
                <a:cubicBezTo>
                  <a:pt x="571500" y="3848100"/>
                  <a:pt x="647700" y="3568700"/>
                  <a:pt x="647700" y="3213100"/>
                </a:cubicBezTo>
                <a:cubicBezTo>
                  <a:pt x="647700" y="2336800"/>
                  <a:pt x="850900" y="1612900"/>
                  <a:pt x="1092200" y="1612900"/>
                </a:cubicBezTo>
                <a:cubicBezTo>
                  <a:pt x="1193800" y="1612900"/>
                  <a:pt x="1282700" y="1320800"/>
                  <a:pt x="1282700" y="965200"/>
                </a:cubicBezTo>
                <a:cubicBezTo>
                  <a:pt x="1282700" y="330200"/>
                  <a:pt x="1447800" y="0"/>
                  <a:pt x="1765300" y="0"/>
                </a:cubicBezTo>
                <a:cubicBezTo>
                  <a:pt x="1854200" y="0"/>
                  <a:pt x="2006600" y="76200"/>
                  <a:pt x="2082800" y="165100"/>
                </a:cubicBezTo>
                <a:cubicBezTo>
                  <a:pt x="2171700" y="254000"/>
                  <a:pt x="2247900" y="393700"/>
                  <a:pt x="2247900" y="482600"/>
                </a:cubicBezTo>
                <a:cubicBezTo>
                  <a:pt x="2247900" y="571500"/>
                  <a:pt x="2171700" y="647700"/>
                  <a:pt x="2082800" y="647700"/>
                </a:cubicBezTo>
                <a:cubicBezTo>
                  <a:pt x="2006600" y="647700"/>
                  <a:pt x="1930400" y="927100"/>
                  <a:pt x="1930400" y="1282700"/>
                </a:cubicBezTo>
                <a:cubicBezTo>
                  <a:pt x="1930400" y="1638300"/>
                  <a:pt x="1854200" y="1930400"/>
                  <a:pt x="1765300" y="1930400"/>
                </a:cubicBezTo>
                <a:cubicBezTo>
                  <a:pt x="1676400" y="1930400"/>
                  <a:pt x="1612900" y="2222500"/>
                  <a:pt x="1612900" y="2565400"/>
                </a:cubicBezTo>
                <a:cubicBezTo>
                  <a:pt x="1612900" y="3441700"/>
                  <a:pt x="1409700" y="4178300"/>
                  <a:pt x="1168400" y="4178300"/>
                </a:cubicBezTo>
                <a:cubicBezTo>
                  <a:pt x="1054100" y="4178300"/>
                  <a:pt x="965200" y="4457700"/>
                  <a:pt x="965200" y="4813300"/>
                </a:cubicBezTo>
                <a:cubicBezTo>
                  <a:pt x="965200" y="5168900"/>
                  <a:pt x="889000" y="5461000"/>
                  <a:pt x="800100" y="5461000"/>
                </a:cubicBezTo>
                <a:cubicBezTo>
                  <a:pt x="711200" y="5461000"/>
                  <a:pt x="647700" y="5676900"/>
                  <a:pt x="647700" y="5943600"/>
                </a:cubicBezTo>
                <a:cubicBezTo>
                  <a:pt x="647700" y="6197600"/>
                  <a:pt x="711200" y="6413500"/>
                  <a:pt x="800100" y="6413500"/>
                </a:cubicBezTo>
                <a:cubicBezTo>
                  <a:pt x="1016000" y="6413500"/>
                  <a:pt x="1282700" y="6692900"/>
                  <a:pt x="1282700" y="6896100"/>
                </a:cubicBezTo>
                <a:cubicBezTo>
                  <a:pt x="1282700" y="6985000"/>
                  <a:pt x="1066800" y="7061200"/>
                  <a:pt x="800100" y="7061200"/>
                </a:cubicBezTo>
                <a:cubicBezTo>
                  <a:pt x="546100" y="7061200"/>
                  <a:pt x="254000" y="6985000"/>
                  <a:pt x="165100" y="6896100"/>
                </a:cubicBezTo>
                <a:cubicBezTo>
                  <a:pt x="76200" y="6807200"/>
                  <a:pt x="0" y="6451600"/>
                  <a:pt x="0" y="6096000"/>
                </a:cubicBezTo>
                <a:close/>
                <a:moveTo>
                  <a:pt x="647700" y="7061200"/>
                </a:moveTo>
                <a:moveTo>
                  <a:pt x="10909300" y="7061200"/>
                </a:moveTo>
                <a:lnTo>
                  <a:pt x="8661400" y="7061200"/>
                </a:lnTo>
                <a:cubicBezTo>
                  <a:pt x="8318500" y="7061200"/>
                  <a:pt x="8026400" y="6921500"/>
                  <a:pt x="8026400" y="6743700"/>
                </a:cubicBezTo>
                <a:cubicBezTo>
                  <a:pt x="8026400" y="6565900"/>
                  <a:pt x="8102600" y="6413500"/>
                  <a:pt x="8178800" y="6413500"/>
                </a:cubicBezTo>
                <a:cubicBezTo>
                  <a:pt x="8267700" y="6413500"/>
                  <a:pt x="8343900" y="6273800"/>
                  <a:pt x="8343900" y="6096000"/>
                </a:cubicBezTo>
                <a:cubicBezTo>
                  <a:pt x="8343900" y="5918200"/>
                  <a:pt x="8420100" y="5778500"/>
                  <a:pt x="8509000" y="5778500"/>
                </a:cubicBezTo>
                <a:cubicBezTo>
                  <a:pt x="8597900" y="5778500"/>
                  <a:pt x="8661400" y="5702300"/>
                  <a:pt x="8661400" y="5613400"/>
                </a:cubicBezTo>
                <a:cubicBezTo>
                  <a:pt x="8661400" y="5524500"/>
                  <a:pt x="8737600" y="5461000"/>
                  <a:pt x="8826500" y="5461000"/>
                </a:cubicBezTo>
                <a:cubicBezTo>
                  <a:pt x="8915400" y="5461000"/>
                  <a:pt x="8991600" y="5384800"/>
                  <a:pt x="8991600" y="5295900"/>
                </a:cubicBezTo>
                <a:cubicBezTo>
                  <a:pt x="8991600" y="5207000"/>
                  <a:pt x="9055100" y="5130800"/>
                  <a:pt x="9144000" y="5130800"/>
                </a:cubicBezTo>
                <a:cubicBezTo>
                  <a:pt x="9232900" y="5130800"/>
                  <a:pt x="9309100" y="5067300"/>
                  <a:pt x="9309100" y="4978400"/>
                </a:cubicBezTo>
                <a:cubicBezTo>
                  <a:pt x="9309100" y="4889500"/>
                  <a:pt x="9385300" y="4813300"/>
                  <a:pt x="9474200" y="4813300"/>
                </a:cubicBezTo>
                <a:cubicBezTo>
                  <a:pt x="9550400" y="4813300"/>
                  <a:pt x="9626600" y="4737100"/>
                  <a:pt x="9626600" y="4660900"/>
                </a:cubicBezTo>
                <a:cubicBezTo>
                  <a:pt x="9626600" y="4572000"/>
                  <a:pt x="9702800" y="4495800"/>
                  <a:pt x="9791700" y="4495800"/>
                </a:cubicBezTo>
                <a:cubicBezTo>
                  <a:pt x="9880600" y="4495800"/>
                  <a:pt x="9944100" y="4419600"/>
                  <a:pt x="9944100" y="4330700"/>
                </a:cubicBezTo>
                <a:cubicBezTo>
                  <a:pt x="9944100" y="4241800"/>
                  <a:pt x="10020300" y="4178300"/>
                  <a:pt x="10109200" y="4178300"/>
                </a:cubicBezTo>
                <a:cubicBezTo>
                  <a:pt x="10198100" y="4178300"/>
                  <a:pt x="10274300" y="4102100"/>
                  <a:pt x="10274300" y="4013200"/>
                </a:cubicBezTo>
                <a:cubicBezTo>
                  <a:pt x="10274300" y="3924300"/>
                  <a:pt x="10337800" y="3848100"/>
                  <a:pt x="10426700" y="3848100"/>
                </a:cubicBezTo>
                <a:cubicBezTo>
                  <a:pt x="10515600" y="3848100"/>
                  <a:pt x="10591800" y="3784600"/>
                  <a:pt x="10591800" y="3695700"/>
                </a:cubicBezTo>
                <a:cubicBezTo>
                  <a:pt x="10591800" y="3606800"/>
                  <a:pt x="10668000" y="3530600"/>
                  <a:pt x="10756900" y="3530600"/>
                </a:cubicBezTo>
                <a:cubicBezTo>
                  <a:pt x="10845800" y="3530600"/>
                  <a:pt x="10909300" y="3454400"/>
                  <a:pt x="10909300" y="3365500"/>
                </a:cubicBezTo>
                <a:cubicBezTo>
                  <a:pt x="10909300" y="3289300"/>
                  <a:pt x="10985500" y="3213100"/>
                  <a:pt x="11074400" y="3213100"/>
                </a:cubicBezTo>
                <a:cubicBezTo>
                  <a:pt x="11163300" y="3213100"/>
                  <a:pt x="11226800" y="3136900"/>
                  <a:pt x="11226800" y="3048000"/>
                </a:cubicBezTo>
                <a:cubicBezTo>
                  <a:pt x="11226800" y="2959100"/>
                  <a:pt x="11303000" y="2895600"/>
                  <a:pt x="11391900" y="2895600"/>
                </a:cubicBezTo>
                <a:cubicBezTo>
                  <a:pt x="11480800" y="2895600"/>
                  <a:pt x="11557000" y="2743200"/>
                  <a:pt x="11557000" y="2565400"/>
                </a:cubicBezTo>
                <a:cubicBezTo>
                  <a:pt x="11557000" y="2387600"/>
                  <a:pt x="11620500" y="2247900"/>
                  <a:pt x="11709400" y="2247900"/>
                </a:cubicBezTo>
                <a:cubicBezTo>
                  <a:pt x="11798300" y="2247900"/>
                  <a:pt x="11874500" y="2171700"/>
                  <a:pt x="11874500" y="2082800"/>
                </a:cubicBezTo>
                <a:cubicBezTo>
                  <a:pt x="11874500" y="1993900"/>
                  <a:pt x="11950700" y="1930400"/>
                  <a:pt x="12039600" y="1930400"/>
                </a:cubicBezTo>
                <a:cubicBezTo>
                  <a:pt x="12128500" y="1930400"/>
                  <a:pt x="12192000" y="1714500"/>
                  <a:pt x="12192000" y="1447800"/>
                </a:cubicBezTo>
                <a:cubicBezTo>
                  <a:pt x="12192000" y="1181100"/>
                  <a:pt x="12052300" y="965200"/>
                  <a:pt x="11874500" y="965200"/>
                </a:cubicBezTo>
                <a:cubicBezTo>
                  <a:pt x="11696700" y="965200"/>
                  <a:pt x="11557000" y="889000"/>
                  <a:pt x="11557000" y="800100"/>
                </a:cubicBezTo>
                <a:cubicBezTo>
                  <a:pt x="11557000" y="711200"/>
                  <a:pt x="11404600" y="647700"/>
                  <a:pt x="11226800" y="647700"/>
                </a:cubicBezTo>
                <a:cubicBezTo>
                  <a:pt x="11061700" y="647700"/>
                  <a:pt x="10909300" y="711200"/>
                  <a:pt x="10909300" y="800100"/>
                </a:cubicBezTo>
                <a:cubicBezTo>
                  <a:pt x="10909300" y="889000"/>
                  <a:pt x="10769600" y="965200"/>
                  <a:pt x="10591800" y="965200"/>
                </a:cubicBezTo>
                <a:cubicBezTo>
                  <a:pt x="10414000" y="965200"/>
                  <a:pt x="10274300" y="1041400"/>
                  <a:pt x="10274300" y="1130300"/>
                </a:cubicBezTo>
                <a:cubicBezTo>
                  <a:pt x="10274300" y="1219200"/>
                  <a:pt x="10198100" y="1282700"/>
                  <a:pt x="10109200" y="1282700"/>
                </a:cubicBezTo>
                <a:cubicBezTo>
                  <a:pt x="10020300" y="1282700"/>
                  <a:pt x="9944100" y="1358900"/>
                  <a:pt x="9944100" y="1447800"/>
                </a:cubicBezTo>
                <a:cubicBezTo>
                  <a:pt x="9944100" y="1536700"/>
                  <a:pt x="9804400" y="1612900"/>
                  <a:pt x="9626600" y="1612900"/>
                </a:cubicBezTo>
                <a:cubicBezTo>
                  <a:pt x="9448800" y="1612900"/>
                  <a:pt x="9309100" y="1460500"/>
                  <a:pt x="9309100" y="1282700"/>
                </a:cubicBezTo>
                <a:cubicBezTo>
                  <a:pt x="9309100" y="1104900"/>
                  <a:pt x="9385300" y="965200"/>
                  <a:pt x="9474200" y="965200"/>
                </a:cubicBezTo>
                <a:cubicBezTo>
                  <a:pt x="9550400" y="965200"/>
                  <a:pt x="9626600" y="889000"/>
                  <a:pt x="9626600" y="800100"/>
                </a:cubicBezTo>
                <a:cubicBezTo>
                  <a:pt x="9626600" y="711200"/>
                  <a:pt x="9702800" y="647700"/>
                  <a:pt x="9791700" y="647700"/>
                </a:cubicBezTo>
                <a:cubicBezTo>
                  <a:pt x="9880600" y="647700"/>
                  <a:pt x="9944100" y="571500"/>
                  <a:pt x="9944100" y="482600"/>
                </a:cubicBezTo>
                <a:cubicBezTo>
                  <a:pt x="9944100" y="393700"/>
                  <a:pt x="10096500" y="317500"/>
                  <a:pt x="10274300" y="317500"/>
                </a:cubicBezTo>
                <a:cubicBezTo>
                  <a:pt x="10452100" y="317500"/>
                  <a:pt x="10591800" y="254000"/>
                  <a:pt x="10591800" y="165100"/>
                </a:cubicBezTo>
                <a:cubicBezTo>
                  <a:pt x="10591800" y="76200"/>
                  <a:pt x="10883900" y="0"/>
                  <a:pt x="11226800" y="0"/>
                </a:cubicBezTo>
                <a:lnTo>
                  <a:pt x="11557000" y="0"/>
                </a:lnTo>
                <a:cubicBezTo>
                  <a:pt x="11912600" y="0"/>
                  <a:pt x="12344400" y="152400"/>
                  <a:pt x="12522200" y="317500"/>
                </a:cubicBezTo>
                <a:cubicBezTo>
                  <a:pt x="12687300" y="495300"/>
                  <a:pt x="12839700" y="927100"/>
                  <a:pt x="12839700" y="1282700"/>
                </a:cubicBezTo>
                <a:lnTo>
                  <a:pt x="12839700" y="1612900"/>
                </a:lnTo>
                <a:cubicBezTo>
                  <a:pt x="12839700" y="2235200"/>
                  <a:pt x="12674600" y="2565400"/>
                  <a:pt x="12357100" y="2565400"/>
                </a:cubicBezTo>
                <a:cubicBezTo>
                  <a:pt x="12268200" y="2565400"/>
                  <a:pt x="12192000" y="2717800"/>
                  <a:pt x="12192000" y="2895600"/>
                </a:cubicBezTo>
                <a:cubicBezTo>
                  <a:pt x="12192000" y="3238500"/>
                  <a:pt x="11976100" y="3530600"/>
                  <a:pt x="11709400" y="3530600"/>
                </a:cubicBezTo>
                <a:cubicBezTo>
                  <a:pt x="11620500" y="3530600"/>
                  <a:pt x="11557000" y="3606800"/>
                  <a:pt x="11557000" y="3695700"/>
                </a:cubicBezTo>
                <a:cubicBezTo>
                  <a:pt x="11557000" y="3898900"/>
                  <a:pt x="11277600" y="4178300"/>
                  <a:pt x="11074400" y="4178300"/>
                </a:cubicBezTo>
                <a:cubicBezTo>
                  <a:pt x="10985500" y="4178300"/>
                  <a:pt x="10909300" y="4241800"/>
                  <a:pt x="10909300" y="4330700"/>
                </a:cubicBezTo>
                <a:cubicBezTo>
                  <a:pt x="10909300" y="4546600"/>
                  <a:pt x="10642600" y="4813300"/>
                  <a:pt x="10426700" y="4813300"/>
                </a:cubicBezTo>
                <a:cubicBezTo>
                  <a:pt x="10337800" y="4813300"/>
                  <a:pt x="10274300" y="4889500"/>
                  <a:pt x="10274300" y="4978400"/>
                </a:cubicBezTo>
                <a:cubicBezTo>
                  <a:pt x="10274300" y="5181600"/>
                  <a:pt x="9994900" y="5461000"/>
                  <a:pt x="9791700" y="5461000"/>
                </a:cubicBezTo>
                <a:cubicBezTo>
                  <a:pt x="9525000" y="5461000"/>
                  <a:pt x="9309100" y="5753100"/>
                  <a:pt x="9309100" y="6096000"/>
                </a:cubicBezTo>
                <a:cubicBezTo>
                  <a:pt x="9309100" y="6273800"/>
                  <a:pt x="9601200" y="6413500"/>
                  <a:pt x="9944100" y="6413500"/>
                </a:cubicBezTo>
                <a:lnTo>
                  <a:pt x="10909300" y="6413500"/>
                </a:lnTo>
                <a:cubicBezTo>
                  <a:pt x="11264900" y="6413500"/>
                  <a:pt x="11557000" y="6565900"/>
                  <a:pt x="11557000" y="6743700"/>
                </a:cubicBezTo>
                <a:cubicBezTo>
                  <a:pt x="11557000" y="6921500"/>
                  <a:pt x="11264900" y="7061200"/>
                  <a:pt x="10909300" y="7061200"/>
                </a:cubicBezTo>
                <a:close/>
                <a:moveTo>
                  <a:pt x="-317500" y="7061200"/>
                </a:moveTo>
                <a:moveTo>
                  <a:pt x="3848100" y="3213100"/>
                </a:moveTo>
                <a:lnTo>
                  <a:pt x="6743700" y="3213100"/>
                </a:lnTo>
                <a:cubicBezTo>
                  <a:pt x="6946900" y="3213100"/>
                  <a:pt x="7061200" y="3327400"/>
                  <a:pt x="7061200" y="3530600"/>
                </a:cubicBezTo>
                <a:cubicBezTo>
                  <a:pt x="7061200" y="3746500"/>
                  <a:pt x="6946900" y="3848100"/>
                  <a:pt x="6743700" y="3848100"/>
                </a:cubicBezTo>
                <a:lnTo>
                  <a:pt x="3848100" y="3848100"/>
                </a:lnTo>
                <a:cubicBezTo>
                  <a:pt x="3644900" y="3848100"/>
                  <a:pt x="3530600" y="3746500"/>
                  <a:pt x="3530600" y="3530600"/>
                </a:cubicBezTo>
                <a:cubicBezTo>
                  <a:pt x="3530600" y="3327400"/>
                  <a:pt x="3644900" y="3213100"/>
                  <a:pt x="3848100" y="3213100"/>
                </a:cubicBezTo>
                <a:close/>
                <a:moveTo>
                  <a:pt x="3530600" y="7061200"/>
                </a:moveTo>
                <a:moveTo>
                  <a:pt x="3213100" y="5461000"/>
                </a:moveTo>
                <a:lnTo>
                  <a:pt x="6426200" y="5461000"/>
                </a:lnTo>
                <a:cubicBezTo>
                  <a:pt x="6591300" y="5461000"/>
                  <a:pt x="6743700" y="5524500"/>
                  <a:pt x="6743700" y="5613400"/>
                </a:cubicBezTo>
                <a:cubicBezTo>
                  <a:pt x="6743700" y="5702300"/>
                  <a:pt x="6667500" y="5778500"/>
                  <a:pt x="6578600" y="5778500"/>
                </a:cubicBezTo>
                <a:cubicBezTo>
                  <a:pt x="6489700" y="5778500"/>
                  <a:pt x="6426200" y="5854700"/>
                  <a:pt x="6426200" y="5943600"/>
                </a:cubicBezTo>
                <a:cubicBezTo>
                  <a:pt x="6426200" y="6032500"/>
                  <a:pt x="6273800" y="6096000"/>
                  <a:pt x="6096000" y="6096000"/>
                </a:cubicBezTo>
                <a:lnTo>
                  <a:pt x="3530600" y="6096000"/>
                </a:lnTo>
                <a:cubicBezTo>
                  <a:pt x="3352800" y="6096000"/>
                  <a:pt x="3213100" y="6032500"/>
                  <a:pt x="3213100" y="5943600"/>
                </a:cubicBezTo>
                <a:cubicBezTo>
                  <a:pt x="3213100" y="5854700"/>
                  <a:pt x="3136900" y="5778500"/>
                  <a:pt x="3048000" y="5778500"/>
                </a:cubicBezTo>
                <a:cubicBezTo>
                  <a:pt x="2959100" y="5778500"/>
                  <a:pt x="2895600" y="5702300"/>
                  <a:pt x="2895600" y="5613400"/>
                </a:cubicBezTo>
                <a:cubicBezTo>
                  <a:pt x="2895600" y="5524500"/>
                  <a:pt x="3035300" y="5461000"/>
                  <a:pt x="3213100" y="5461000"/>
                </a:cubicBezTo>
                <a:close/>
                <a:moveTo>
                  <a:pt x="1282700" y="70612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40" name="Freeform 16740"/>
          <p:cNvSpPr/>
          <p:nvPr/>
        </p:nvSpPr>
        <p:spPr>
          <a:xfrm rot="0" flipH="0" flipV="0">
            <a:off x="25127709" y="8921629"/>
            <a:ext cx="45726" cy="66960"/>
          </a:xfrm>
          <a:custGeom>
            <a:pathLst>
              <a:path w="4813300" h="7048500">
                <a:moveTo>
                  <a:pt x="2692400" y="7048500"/>
                </a:moveTo>
                <a:lnTo>
                  <a:pt x="685800" y="7048500"/>
                </a:lnTo>
                <a:cubicBezTo>
                  <a:pt x="304800" y="7048500"/>
                  <a:pt x="0" y="6934200"/>
                  <a:pt x="0" y="6807200"/>
                </a:cubicBezTo>
                <a:cubicBezTo>
                  <a:pt x="0" y="6502400"/>
                  <a:pt x="482600" y="5778500"/>
                  <a:pt x="1231900" y="4991100"/>
                </a:cubicBezTo>
                <a:lnTo>
                  <a:pt x="3556000" y="2501900"/>
                </a:lnTo>
                <a:cubicBezTo>
                  <a:pt x="4343400" y="1663700"/>
                  <a:pt x="4381500" y="1219200"/>
                  <a:pt x="3708400" y="863600"/>
                </a:cubicBezTo>
                <a:cubicBezTo>
                  <a:pt x="3136900" y="571500"/>
                  <a:pt x="3136900" y="571500"/>
                  <a:pt x="2489200" y="1016000"/>
                </a:cubicBezTo>
                <a:cubicBezTo>
                  <a:pt x="2184400" y="1219200"/>
                  <a:pt x="1930400" y="1435100"/>
                  <a:pt x="1930400" y="1498600"/>
                </a:cubicBezTo>
                <a:cubicBezTo>
                  <a:pt x="1930400" y="1549400"/>
                  <a:pt x="1778000" y="1587500"/>
                  <a:pt x="1600200" y="1587500"/>
                </a:cubicBezTo>
                <a:cubicBezTo>
                  <a:pt x="1422400" y="1587500"/>
                  <a:pt x="1282700" y="1485900"/>
                  <a:pt x="1282700" y="1346200"/>
                </a:cubicBezTo>
                <a:cubicBezTo>
                  <a:pt x="1282700" y="1219200"/>
                  <a:pt x="1524000" y="927100"/>
                  <a:pt x="1803400" y="711200"/>
                </a:cubicBezTo>
                <a:lnTo>
                  <a:pt x="2006600" y="558800"/>
                </a:lnTo>
                <a:cubicBezTo>
                  <a:pt x="2654300" y="50800"/>
                  <a:pt x="4025900" y="0"/>
                  <a:pt x="4495800" y="469900"/>
                </a:cubicBezTo>
                <a:cubicBezTo>
                  <a:pt x="4673600" y="647700"/>
                  <a:pt x="4813300" y="1092200"/>
                  <a:pt x="4813300" y="1473200"/>
                </a:cubicBezTo>
                <a:lnTo>
                  <a:pt x="4813300" y="1549400"/>
                </a:lnTo>
                <a:cubicBezTo>
                  <a:pt x="4813300" y="1930400"/>
                  <a:pt x="4597400" y="2463800"/>
                  <a:pt x="4330700" y="2743200"/>
                </a:cubicBezTo>
                <a:lnTo>
                  <a:pt x="1765300" y="5511800"/>
                </a:lnTo>
                <a:cubicBezTo>
                  <a:pt x="1117600" y="6197600"/>
                  <a:pt x="1155700" y="6400800"/>
                  <a:pt x="1968500" y="6400800"/>
                </a:cubicBezTo>
                <a:lnTo>
                  <a:pt x="2692400" y="6400800"/>
                </a:lnTo>
                <a:cubicBezTo>
                  <a:pt x="3060700" y="6400800"/>
                  <a:pt x="3403600" y="6438900"/>
                  <a:pt x="3454400" y="6489700"/>
                </a:cubicBezTo>
                <a:cubicBezTo>
                  <a:pt x="3556000" y="6591300"/>
                  <a:pt x="3556000" y="6858000"/>
                  <a:pt x="3454400" y="6959600"/>
                </a:cubicBezTo>
                <a:cubicBezTo>
                  <a:pt x="3403600" y="7010400"/>
                  <a:pt x="3060700" y="7048500"/>
                  <a:pt x="2692400" y="7048500"/>
                </a:cubicBezTo>
                <a:close/>
                <a:moveTo>
                  <a:pt x="-12700" y="71247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41" name="Freeform 16741"/>
          <p:cNvSpPr/>
          <p:nvPr/>
        </p:nvSpPr>
        <p:spPr>
          <a:xfrm rot="0" flipH="0" flipV="0">
            <a:off x="25179708" y="8922353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42" name="Freeform 16742"/>
          <p:cNvSpPr/>
          <p:nvPr/>
        </p:nvSpPr>
        <p:spPr>
          <a:xfrm rot="0" flipH="0" flipV="0">
            <a:off x="25228451" y="8922353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43" name="Freeform 16743"/>
          <p:cNvSpPr/>
          <p:nvPr/>
        </p:nvSpPr>
        <p:spPr>
          <a:xfrm rot="0" flipH="0" flipV="0">
            <a:off x="25307636" y="8894228"/>
            <a:ext cx="283527" cy="262051"/>
          </a:xfrm>
          <a:custGeom>
            <a:pathLst>
              <a:path w="29845000" h="27584400">
                <a:moveTo>
                  <a:pt x="0" y="254000"/>
                </a:moveTo>
                <a:cubicBezTo>
                  <a:pt x="0" y="114300"/>
                  <a:pt x="215900" y="0"/>
                  <a:pt x="482600" y="0"/>
                </a:cubicBezTo>
                <a:cubicBezTo>
                  <a:pt x="749300" y="0"/>
                  <a:pt x="1295400" y="279400"/>
                  <a:pt x="1701800" y="609600"/>
                </a:cubicBezTo>
                <a:lnTo>
                  <a:pt x="29108400" y="23545800"/>
                </a:lnTo>
                <a:cubicBezTo>
                  <a:pt x="29514800" y="23888700"/>
                  <a:pt x="29845000" y="24396700"/>
                  <a:pt x="29845000" y="24676100"/>
                </a:cubicBezTo>
                <a:cubicBezTo>
                  <a:pt x="29845000" y="24955500"/>
                  <a:pt x="29768800" y="25184100"/>
                  <a:pt x="29679900" y="25184100"/>
                </a:cubicBezTo>
                <a:cubicBezTo>
                  <a:pt x="29591000" y="25184100"/>
                  <a:pt x="29184600" y="24904700"/>
                  <a:pt x="28778200" y="24561800"/>
                </a:cubicBezTo>
                <a:lnTo>
                  <a:pt x="736600" y="1117600"/>
                </a:lnTo>
                <a:cubicBezTo>
                  <a:pt x="330200" y="774700"/>
                  <a:pt x="0" y="393700"/>
                  <a:pt x="0" y="254000"/>
                </a:cubicBezTo>
                <a:close/>
                <a:moveTo>
                  <a:pt x="14490700" y="15062200"/>
                </a:moveTo>
                <a:moveTo>
                  <a:pt x="23418800" y="2882900"/>
                </a:moveTo>
                <a:lnTo>
                  <a:pt x="23418800" y="16357600"/>
                </a:lnTo>
                <a:cubicBezTo>
                  <a:pt x="23418800" y="16713200"/>
                  <a:pt x="23279100" y="17005300"/>
                  <a:pt x="23101300" y="17005300"/>
                </a:cubicBezTo>
                <a:cubicBezTo>
                  <a:pt x="22923500" y="17005300"/>
                  <a:pt x="22783800" y="16713200"/>
                  <a:pt x="22783800" y="16357600"/>
                </a:cubicBezTo>
                <a:lnTo>
                  <a:pt x="22783800" y="2882900"/>
                </a:lnTo>
                <a:cubicBezTo>
                  <a:pt x="22783800" y="2527300"/>
                  <a:pt x="22923500" y="2247900"/>
                  <a:pt x="23101300" y="2247900"/>
                </a:cubicBezTo>
                <a:cubicBezTo>
                  <a:pt x="23279100" y="2247900"/>
                  <a:pt x="23418800" y="2527300"/>
                  <a:pt x="23418800" y="2882900"/>
                </a:cubicBezTo>
                <a:close/>
                <a:moveTo>
                  <a:pt x="11861800" y="15062200"/>
                </a:moveTo>
                <a:moveTo>
                  <a:pt x="29845000" y="11874500"/>
                </a:moveTo>
                <a:lnTo>
                  <a:pt x="29845000" y="15557500"/>
                </a:lnTo>
                <a:cubicBezTo>
                  <a:pt x="29845000" y="15735300"/>
                  <a:pt x="29768800" y="15875000"/>
                  <a:pt x="29679900" y="15875000"/>
                </a:cubicBezTo>
                <a:cubicBezTo>
                  <a:pt x="29591000" y="15875000"/>
                  <a:pt x="29375100" y="15862300"/>
                  <a:pt x="29197300" y="15836900"/>
                </a:cubicBezTo>
                <a:cubicBezTo>
                  <a:pt x="29019500" y="15811500"/>
                  <a:pt x="28879800" y="15709900"/>
                  <a:pt x="28879800" y="15595600"/>
                </a:cubicBezTo>
                <a:cubicBezTo>
                  <a:pt x="28879800" y="15481300"/>
                  <a:pt x="28740100" y="15392400"/>
                  <a:pt x="28562300" y="15392400"/>
                </a:cubicBezTo>
                <a:cubicBezTo>
                  <a:pt x="28346400" y="15392400"/>
                  <a:pt x="28232100" y="15290800"/>
                  <a:pt x="28232100" y="15074900"/>
                </a:cubicBezTo>
                <a:lnTo>
                  <a:pt x="28232100" y="12509500"/>
                </a:lnTo>
                <a:cubicBezTo>
                  <a:pt x="28232100" y="12306300"/>
                  <a:pt x="28346400" y="12192000"/>
                  <a:pt x="28562300" y="12192000"/>
                </a:cubicBezTo>
                <a:cubicBezTo>
                  <a:pt x="28740100" y="12192000"/>
                  <a:pt x="28879800" y="12039600"/>
                  <a:pt x="28879800" y="11874500"/>
                </a:cubicBezTo>
                <a:cubicBezTo>
                  <a:pt x="28879800" y="11696700"/>
                  <a:pt x="29019500" y="11544300"/>
                  <a:pt x="29197300" y="11544300"/>
                </a:cubicBezTo>
                <a:lnTo>
                  <a:pt x="29514800" y="11544300"/>
                </a:lnTo>
                <a:cubicBezTo>
                  <a:pt x="29806900" y="11544300"/>
                  <a:pt x="29845000" y="11582400"/>
                  <a:pt x="29845000" y="11874500"/>
                </a:cubicBezTo>
                <a:close/>
                <a:moveTo>
                  <a:pt x="2870200" y="15062200"/>
                </a:moveTo>
                <a:moveTo>
                  <a:pt x="23418800" y="22453600"/>
                </a:moveTo>
                <a:lnTo>
                  <a:pt x="23418800" y="27266900"/>
                </a:lnTo>
                <a:cubicBezTo>
                  <a:pt x="23418800" y="27482800"/>
                  <a:pt x="23317200" y="27584400"/>
                  <a:pt x="23101300" y="27584400"/>
                </a:cubicBezTo>
                <a:cubicBezTo>
                  <a:pt x="22885400" y="27584400"/>
                  <a:pt x="22783800" y="27482800"/>
                  <a:pt x="22783800" y="27266900"/>
                </a:cubicBezTo>
                <a:lnTo>
                  <a:pt x="22783800" y="22453600"/>
                </a:lnTo>
                <a:cubicBezTo>
                  <a:pt x="22783800" y="22237700"/>
                  <a:pt x="22885400" y="22136100"/>
                  <a:pt x="23101300" y="22136100"/>
                </a:cubicBezTo>
                <a:cubicBezTo>
                  <a:pt x="23317200" y="22136100"/>
                  <a:pt x="23418800" y="22237700"/>
                  <a:pt x="23418800" y="22453600"/>
                </a:cubicBezTo>
                <a:close/>
                <a:moveTo>
                  <a:pt x="-7708900" y="15062200"/>
                </a:moveTo>
              </a:path>
            </a:pathLst>
          </a:custGeom>
          <a:solidFill>
            <a:srgbClr val="0D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44" name="Rectangle 16744"/>
          <p:cNvSpPr/>
          <p:nvPr/>
        </p:nvSpPr>
        <p:spPr>
          <a:xfrm rot="0" flipH="0" flipV="0">
            <a:off x="24704037" y="8961481"/>
            <a:ext cx="841883" cy="326942"/>
          </a:xfrm>
          <a:prstGeom prst="rect">
            <a:avLst/>
          </a:prstGeom>
        </p:spPr>
      </p:sp>
      <p:sp>
        <p:nvSpPr>
          <p:cNvPr id="16745" name="Freeform 16745"/>
          <p:cNvSpPr/>
          <p:nvPr/>
        </p:nvSpPr>
        <p:spPr>
          <a:xfrm rot="0" flipH="0" flipV="0">
            <a:off x="24707054" y="9150660"/>
            <a:ext cx="39693" cy="67081"/>
          </a:xfrm>
          <a:custGeom>
            <a:pathLst>
              <a:path w="4178300" h="7061200">
                <a:moveTo>
                  <a:pt x="0" y="5511800"/>
                </a:moveTo>
                <a:lnTo>
                  <a:pt x="0" y="5245100"/>
                </a:lnTo>
                <a:cubicBezTo>
                  <a:pt x="0" y="2476500"/>
                  <a:pt x="1765300" y="0"/>
                  <a:pt x="3733800" y="0"/>
                </a:cubicBezTo>
                <a:cubicBezTo>
                  <a:pt x="3975100" y="0"/>
                  <a:pt x="4178300" y="139700"/>
                  <a:pt x="4178300" y="317500"/>
                </a:cubicBezTo>
                <a:cubicBezTo>
                  <a:pt x="4178300" y="495300"/>
                  <a:pt x="4025900" y="647700"/>
                  <a:pt x="3848100" y="647700"/>
                </a:cubicBezTo>
                <a:cubicBezTo>
                  <a:pt x="2895600" y="647700"/>
                  <a:pt x="1612900" y="1676400"/>
                  <a:pt x="1612900" y="2451100"/>
                </a:cubicBezTo>
                <a:cubicBezTo>
                  <a:pt x="1612900" y="2603500"/>
                  <a:pt x="1828800" y="2730500"/>
                  <a:pt x="2082800" y="2730500"/>
                </a:cubicBezTo>
                <a:cubicBezTo>
                  <a:pt x="3594100" y="2730500"/>
                  <a:pt x="3848100" y="2959100"/>
                  <a:pt x="3848100" y="4292600"/>
                </a:cubicBezTo>
                <a:cubicBezTo>
                  <a:pt x="3848100" y="6108700"/>
                  <a:pt x="3009900" y="7061200"/>
                  <a:pt x="1409700" y="7061200"/>
                </a:cubicBezTo>
                <a:cubicBezTo>
                  <a:pt x="368300" y="7061200"/>
                  <a:pt x="0" y="6654800"/>
                  <a:pt x="0" y="5511800"/>
                </a:cubicBezTo>
                <a:close/>
                <a:moveTo>
                  <a:pt x="1143000" y="6972300"/>
                </a:moveTo>
                <a:moveTo>
                  <a:pt x="2438400" y="3530600"/>
                </a:moveTo>
                <a:lnTo>
                  <a:pt x="1816100" y="3530600"/>
                </a:lnTo>
                <a:cubicBezTo>
                  <a:pt x="1130300" y="3530600"/>
                  <a:pt x="965200" y="3644900"/>
                  <a:pt x="965200" y="4140200"/>
                </a:cubicBezTo>
                <a:lnTo>
                  <a:pt x="965200" y="4521200"/>
                </a:lnTo>
                <a:cubicBezTo>
                  <a:pt x="965200" y="4762500"/>
                  <a:pt x="889000" y="4978400"/>
                  <a:pt x="800100" y="4978400"/>
                </a:cubicBezTo>
                <a:cubicBezTo>
                  <a:pt x="711200" y="4978400"/>
                  <a:pt x="647700" y="5156200"/>
                  <a:pt x="647700" y="5372100"/>
                </a:cubicBezTo>
                <a:cubicBezTo>
                  <a:pt x="647700" y="5600700"/>
                  <a:pt x="736600" y="5867400"/>
                  <a:pt x="850900" y="5981700"/>
                </a:cubicBezTo>
                <a:cubicBezTo>
                  <a:pt x="1092200" y="6223000"/>
                  <a:pt x="1181100" y="6261100"/>
                  <a:pt x="1562100" y="6261100"/>
                </a:cubicBezTo>
                <a:cubicBezTo>
                  <a:pt x="2260600" y="6261100"/>
                  <a:pt x="2895600" y="5740400"/>
                  <a:pt x="2895600" y="5156200"/>
                </a:cubicBezTo>
                <a:lnTo>
                  <a:pt x="2895600" y="5105400"/>
                </a:lnTo>
                <a:cubicBezTo>
                  <a:pt x="2895600" y="4851400"/>
                  <a:pt x="2959100" y="4648200"/>
                  <a:pt x="3048000" y="4648200"/>
                </a:cubicBezTo>
                <a:cubicBezTo>
                  <a:pt x="3136900" y="4648200"/>
                  <a:pt x="3213100" y="4470400"/>
                  <a:pt x="3213100" y="4254500"/>
                </a:cubicBezTo>
                <a:cubicBezTo>
                  <a:pt x="3213100" y="3733800"/>
                  <a:pt x="2997200" y="3530600"/>
                  <a:pt x="2438400" y="3530600"/>
                </a:cubicBezTo>
                <a:close/>
                <a:moveTo>
                  <a:pt x="3124200" y="69723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46" name="Freeform 16746"/>
          <p:cNvSpPr/>
          <p:nvPr/>
        </p:nvSpPr>
        <p:spPr>
          <a:xfrm rot="0" flipH="0" flipV="0">
            <a:off x="24798622" y="9144507"/>
            <a:ext cx="27508" cy="79267"/>
          </a:xfrm>
          <a:custGeom>
            <a:pathLst>
              <a:path w="2895600" h="8343900">
                <a:moveTo>
                  <a:pt x="0" y="7607300"/>
                </a:moveTo>
                <a:lnTo>
                  <a:pt x="0" y="5930900"/>
                </a:lnTo>
                <a:cubicBezTo>
                  <a:pt x="0" y="5575300"/>
                  <a:pt x="76200" y="5245100"/>
                  <a:pt x="165100" y="5194300"/>
                </a:cubicBezTo>
                <a:cubicBezTo>
                  <a:pt x="254000" y="5143500"/>
                  <a:pt x="330200" y="4813300"/>
                  <a:pt x="330200" y="4470400"/>
                </a:cubicBezTo>
                <a:cubicBezTo>
                  <a:pt x="330200" y="4127500"/>
                  <a:pt x="393700" y="3848100"/>
                  <a:pt x="482600" y="3848100"/>
                </a:cubicBezTo>
                <a:cubicBezTo>
                  <a:pt x="571500" y="3848100"/>
                  <a:pt x="647700" y="3632200"/>
                  <a:pt x="647700" y="3365500"/>
                </a:cubicBezTo>
                <a:cubicBezTo>
                  <a:pt x="647700" y="3098800"/>
                  <a:pt x="711200" y="2844800"/>
                  <a:pt x="800100" y="2781300"/>
                </a:cubicBezTo>
                <a:cubicBezTo>
                  <a:pt x="889000" y="2730500"/>
                  <a:pt x="965200" y="2552700"/>
                  <a:pt x="965200" y="2387600"/>
                </a:cubicBezTo>
                <a:cubicBezTo>
                  <a:pt x="965200" y="2222500"/>
                  <a:pt x="1041400" y="2032000"/>
                  <a:pt x="1130300" y="1981200"/>
                </a:cubicBezTo>
                <a:cubicBezTo>
                  <a:pt x="1219200" y="1930400"/>
                  <a:pt x="1333500" y="1752600"/>
                  <a:pt x="1358900" y="1600200"/>
                </a:cubicBezTo>
                <a:cubicBezTo>
                  <a:pt x="1574800" y="685800"/>
                  <a:pt x="2095500" y="0"/>
                  <a:pt x="2565400" y="0"/>
                </a:cubicBezTo>
                <a:cubicBezTo>
                  <a:pt x="2743200" y="0"/>
                  <a:pt x="2895600" y="139700"/>
                  <a:pt x="2895600" y="317500"/>
                </a:cubicBezTo>
                <a:cubicBezTo>
                  <a:pt x="2895600" y="698500"/>
                  <a:pt x="2705100" y="1117600"/>
                  <a:pt x="2527300" y="1117600"/>
                </a:cubicBezTo>
                <a:cubicBezTo>
                  <a:pt x="2463800" y="1117600"/>
                  <a:pt x="2286000" y="1371600"/>
                  <a:pt x="2120900" y="1663700"/>
                </a:cubicBezTo>
                <a:lnTo>
                  <a:pt x="2057400" y="1803400"/>
                </a:lnTo>
                <a:cubicBezTo>
                  <a:pt x="1905000" y="2108200"/>
                  <a:pt x="1739900" y="2527300"/>
                  <a:pt x="1701800" y="2743200"/>
                </a:cubicBezTo>
                <a:cubicBezTo>
                  <a:pt x="1511300" y="3657600"/>
                  <a:pt x="1358900" y="4165600"/>
                  <a:pt x="1244600" y="4165600"/>
                </a:cubicBezTo>
                <a:cubicBezTo>
                  <a:pt x="1016000" y="4165600"/>
                  <a:pt x="965200" y="4330700"/>
                  <a:pt x="965200" y="4965700"/>
                </a:cubicBezTo>
                <a:lnTo>
                  <a:pt x="965200" y="5448300"/>
                </a:lnTo>
                <a:cubicBezTo>
                  <a:pt x="965200" y="5803900"/>
                  <a:pt x="889000" y="6134100"/>
                  <a:pt x="800100" y="6197600"/>
                </a:cubicBezTo>
                <a:cubicBezTo>
                  <a:pt x="711200" y="6248400"/>
                  <a:pt x="647700" y="6578600"/>
                  <a:pt x="647700" y="6934200"/>
                </a:cubicBezTo>
                <a:lnTo>
                  <a:pt x="647700" y="7696200"/>
                </a:lnTo>
                <a:cubicBezTo>
                  <a:pt x="647700" y="8051800"/>
                  <a:pt x="571500" y="8343900"/>
                  <a:pt x="482600" y="8343900"/>
                </a:cubicBezTo>
                <a:cubicBezTo>
                  <a:pt x="393700" y="8343900"/>
                  <a:pt x="254000" y="8318500"/>
                  <a:pt x="165100" y="8293100"/>
                </a:cubicBezTo>
                <a:cubicBezTo>
                  <a:pt x="76200" y="8267700"/>
                  <a:pt x="0" y="7950200"/>
                  <a:pt x="0" y="7607300"/>
                </a:cubicBezTo>
                <a:close/>
                <a:moveTo>
                  <a:pt x="-304800" y="76200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47" name="Freeform 16747"/>
          <p:cNvSpPr/>
          <p:nvPr/>
        </p:nvSpPr>
        <p:spPr>
          <a:xfrm rot="0" flipH="0" flipV="0">
            <a:off x="24831627" y="9150540"/>
            <a:ext cx="47415" cy="65754"/>
          </a:xfrm>
          <a:custGeom>
            <a:pathLst>
              <a:path w="4991100" h="6921500">
                <a:moveTo>
                  <a:pt x="0" y="3924300"/>
                </a:moveTo>
                <a:lnTo>
                  <a:pt x="0" y="3048000"/>
                </a:lnTo>
                <a:cubicBezTo>
                  <a:pt x="0" y="2870200"/>
                  <a:pt x="63500" y="2603500"/>
                  <a:pt x="139700" y="2463800"/>
                </a:cubicBezTo>
                <a:lnTo>
                  <a:pt x="279400" y="2235200"/>
                </a:lnTo>
                <a:cubicBezTo>
                  <a:pt x="355600" y="2095500"/>
                  <a:pt x="520700" y="1879600"/>
                  <a:pt x="647700" y="1752600"/>
                </a:cubicBezTo>
                <a:lnTo>
                  <a:pt x="736600" y="1663700"/>
                </a:lnTo>
                <a:cubicBezTo>
                  <a:pt x="850900" y="1536700"/>
                  <a:pt x="1104900" y="1371600"/>
                  <a:pt x="1270000" y="1295400"/>
                </a:cubicBezTo>
                <a:lnTo>
                  <a:pt x="1689100" y="1104900"/>
                </a:lnTo>
                <a:cubicBezTo>
                  <a:pt x="1854200" y="1028700"/>
                  <a:pt x="2146300" y="952500"/>
                  <a:pt x="2324100" y="952500"/>
                </a:cubicBezTo>
                <a:lnTo>
                  <a:pt x="2565400" y="952500"/>
                </a:lnTo>
                <a:cubicBezTo>
                  <a:pt x="2933700" y="952500"/>
                  <a:pt x="2997200" y="914400"/>
                  <a:pt x="3175000" y="508000"/>
                </a:cubicBezTo>
                <a:lnTo>
                  <a:pt x="3263900" y="292100"/>
                </a:lnTo>
                <a:cubicBezTo>
                  <a:pt x="3340100" y="127000"/>
                  <a:pt x="3467100" y="0"/>
                  <a:pt x="3543300" y="0"/>
                </a:cubicBezTo>
                <a:cubicBezTo>
                  <a:pt x="3759200" y="0"/>
                  <a:pt x="3848100" y="127000"/>
                  <a:pt x="3848100" y="482600"/>
                </a:cubicBezTo>
                <a:lnTo>
                  <a:pt x="3848100" y="1117600"/>
                </a:lnTo>
                <a:cubicBezTo>
                  <a:pt x="3848100" y="1485900"/>
                  <a:pt x="3911600" y="1562100"/>
                  <a:pt x="4254500" y="1689100"/>
                </a:cubicBezTo>
                <a:cubicBezTo>
                  <a:pt x="4381500" y="1727200"/>
                  <a:pt x="4533900" y="1917700"/>
                  <a:pt x="4597400" y="2095500"/>
                </a:cubicBezTo>
                <a:lnTo>
                  <a:pt x="4864100" y="2959100"/>
                </a:lnTo>
                <a:cubicBezTo>
                  <a:pt x="4991100" y="3352800"/>
                  <a:pt x="4991100" y="3594100"/>
                  <a:pt x="4889500" y="3975100"/>
                </a:cubicBezTo>
                <a:lnTo>
                  <a:pt x="4762500" y="4445000"/>
                </a:lnTo>
                <a:cubicBezTo>
                  <a:pt x="4622800" y="4978400"/>
                  <a:pt x="4292600" y="5397500"/>
                  <a:pt x="3860800" y="5600700"/>
                </a:cubicBezTo>
                <a:lnTo>
                  <a:pt x="3441700" y="5791200"/>
                </a:lnTo>
                <a:cubicBezTo>
                  <a:pt x="3276600" y="5867400"/>
                  <a:pt x="2984500" y="5930900"/>
                  <a:pt x="2806700" y="5930900"/>
                </a:cubicBezTo>
                <a:lnTo>
                  <a:pt x="2717800" y="5930900"/>
                </a:lnTo>
                <a:cubicBezTo>
                  <a:pt x="2286000" y="5930900"/>
                  <a:pt x="1968500" y="6134100"/>
                  <a:pt x="1841500" y="6464300"/>
                </a:cubicBezTo>
                <a:cubicBezTo>
                  <a:pt x="1790700" y="6616700"/>
                  <a:pt x="1714500" y="6781800"/>
                  <a:pt x="1676400" y="6819900"/>
                </a:cubicBezTo>
                <a:cubicBezTo>
                  <a:pt x="1574800" y="6921500"/>
                  <a:pt x="1295400" y="6908800"/>
                  <a:pt x="1193800" y="6807200"/>
                </a:cubicBezTo>
                <a:cubicBezTo>
                  <a:pt x="1155700" y="6769100"/>
                  <a:pt x="1155700" y="6604000"/>
                  <a:pt x="1193800" y="6451600"/>
                </a:cubicBezTo>
                <a:cubicBezTo>
                  <a:pt x="1346200" y="5969000"/>
                  <a:pt x="1282700" y="5613400"/>
                  <a:pt x="1041400" y="5384800"/>
                </a:cubicBezTo>
                <a:lnTo>
                  <a:pt x="381000" y="4787900"/>
                </a:lnTo>
                <a:cubicBezTo>
                  <a:pt x="76200" y="4521200"/>
                  <a:pt x="0" y="4343400"/>
                  <a:pt x="0" y="3924300"/>
                </a:cubicBezTo>
                <a:close/>
                <a:moveTo>
                  <a:pt x="2781300" y="6985000"/>
                </a:moveTo>
                <a:moveTo>
                  <a:pt x="914400" y="2717800"/>
                </a:moveTo>
                <a:lnTo>
                  <a:pt x="787400" y="2946400"/>
                </a:lnTo>
                <a:cubicBezTo>
                  <a:pt x="596900" y="3276600"/>
                  <a:pt x="596900" y="3670300"/>
                  <a:pt x="787400" y="4102100"/>
                </a:cubicBezTo>
                <a:lnTo>
                  <a:pt x="812800" y="4152900"/>
                </a:lnTo>
                <a:cubicBezTo>
                  <a:pt x="1003300" y="4584700"/>
                  <a:pt x="1231900" y="4813300"/>
                  <a:pt x="1460500" y="4813300"/>
                </a:cubicBezTo>
                <a:cubicBezTo>
                  <a:pt x="1663700" y="4813300"/>
                  <a:pt x="1905000" y="4457700"/>
                  <a:pt x="2044700" y="3962400"/>
                </a:cubicBezTo>
                <a:lnTo>
                  <a:pt x="2311400" y="3060700"/>
                </a:lnTo>
                <a:cubicBezTo>
                  <a:pt x="2349500" y="2895600"/>
                  <a:pt x="2425700" y="2616200"/>
                  <a:pt x="2463800" y="2438400"/>
                </a:cubicBezTo>
                <a:lnTo>
                  <a:pt x="2501900" y="2247900"/>
                </a:lnTo>
                <a:cubicBezTo>
                  <a:pt x="2527300" y="2070100"/>
                  <a:pt x="2527300" y="1879600"/>
                  <a:pt x="2489200" y="1841500"/>
                </a:cubicBezTo>
                <a:cubicBezTo>
                  <a:pt x="2298700" y="1663700"/>
                  <a:pt x="1689100" y="1828800"/>
                  <a:pt x="1371600" y="2146300"/>
                </a:cubicBezTo>
                <a:lnTo>
                  <a:pt x="1295400" y="2235200"/>
                </a:lnTo>
                <a:cubicBezTo>
                  <a:pt x="1168400" y="2349500"/>
                  <a:pt x="1003300" y="2578100"/>
                  <a:pt x="914400" y="2717800"/>
                </a:cubicBezTo>
                <a:close/>
                <a:moveTo>
                  <a:pt x="3987800" y="6985000"/>
                </a:moveTo>
                <a:moveTo>
                  <a:pt x="2908300" y="3086100"/>
                </a:moveTo>
                <a:lnTo>
                  <a:pt x="2501900" y="4356100"/>
                </a:lnTo>
                <a:cubicBezTo>
                  <a:pt x="2451100" y="4521200"/>
                  <a:pt x="2400300" y="4749800"/>
                  <a:pt x="2400300" y="4889500"/>
                </a:cubicBezTo>
                <a:cubicBezTo>
                  <a:pt x="2400300" y="5016500"/>
                  <a:pt x="2552700" y="5130800"/>
                  <a:pt x="2717800" y="5130800"/>
                </a:cubicBezTo>
                <a:lnTo>
                  <a:pt x="2806700" y="5130800"/>
                </a:lnTo>
                <a:cubicBezTo>
                  <a:pt x="3327400" y="5130800"/>
                  <a:pt x="3556000" y="5003800"/>
                  <a:pt x="3911600" y="4521200"/>
                </a:cubicBezTo>
                <a:lnTo>
                  <a:pt x="4000500" y="4406900"/>
                </a:lnTo>
                <a:cubicBezTo>
                  <a:pt x="4089400" y="4267200"/>
                  <a:pt x="4165600" y="4025900"/>
                  <a:pt x="4165600" y="3848100"/>
                </a:cubicBezTo>
                <a:lnTo>
                  <a:pt x="4165600" y="3124200"/>
                </a:lnTo>
                <a:cubicBezTo>
                  <a:pt x="4165600" y="2514600"/>
                  <a:pt x="3975100" y="2235200"/>
                  <a:pt x="3581400" y="2235200"/>
                </a:cubicBezTo>
                <a:cubicBezTo>
                  <a:pt x="3314700" y="2235200"/>
                  <a:pt x="3098800" y="2527300"/>
                  <a:pt x="2908300" y="3086100"/>
                </a:cubicBezTo>
                <a:close/>
                <a:moveTo>
                  <a:pt x="3619500" y="69850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48" name="Freeform 16748"/>
          <p:cNvSpPr/>
          <p:nvPr/>
        </p:nvSpPr>
        <p:spPr>
          <a:xfrm rot="0" flipH="0" flipV="0">
            <a:off x="24899137" y="9148851"/>
            <a:ext cx="67081" cy="67081"/>
          </a:xfrm>
          <a:custGeom>
            <a:pathLst>
              <a:path w="7061200" h="7061200">
                <a:moveTo>
                  <a:pt x="2247900" y="800100"/>
                </a:moveTo>
                <a:cubicBezTo>
                  <a:pt x="2247900" y="1917700"/>
                  <a:pt x="2044700" y="2882900"/>
                  <a:pt x="1803400" y="2882900"/>
                </a:cubicBezTo>
                <a:cubicBezTo>
                  <a:pt x="1701800" y="2882900"/>
                  <a:pt x="1612900" y="3175000"/>
                  <a:pt x="1612900" y="3530600"/>
                </a:cubicBezTo>
                <a:cubicBezTo>
                  <a:pt x="1612900" y="4406900"/>
                  <a:pt x="1409700" y="5130800"/>
                  <a:pt x="1168400" y="5130800"/>
                </a:cubicBezTo>
                <a:cubicBezTo>
                  <a:pt x="1054100" y="5130800"/>
                  <a:pt x="965200" y="5422900"/>
                  <a:pt x="965200" y="5778500"/>
                </a:cubicBezTo>
                <a:cubicBezTo>
                  <a:pt x="965200" y="6489700"/>
                  <a:pt x="800100" y="6731000"/>
                  <a:pt x="330200" y="6731000"/>
                </a:cubicBezTo>
                <a:cubicBezTo>
                  <a:pt x="152400" y="6731000"/>
                  <a:pt x="0" y="6515100"/>
                  <a:pt x="0" y="6261100"/>
                </a:cubicBezTo>
                <a:cubicBezTo>
                  <a:pt x="0" y="5994400"/>
                  <a:pt x="76200" y="5778500"/>
                  <a:pt x="165100" y="5778500"/>
                </a:cubicBezTo>
                <a:cubicBezTo>
                  <a:pt x="254000" y="5778500"/>
                  <a:pt x="330200" y="5486400"/>
                  <a:pt x="330200" y="5130800"/>
                </a:cubicBezTo>
                <a:cubicBezTo>
                  <a:pt x="330200" y="4254500"/>
                  <a:pt x="520700" y="3530600"/>
                  <a:pt x="762000" y="3530600"/>
                </a:cubicBezTo>
                <a:cubicBezTo>
                  <a:pt x="876300" y="3530600"/>
                  <a:pt x="965200" y="3238500"/>
                  <a:pt x="965200" y="2882900"/>
                </a:cubicBezTo>
                <a:cubicBezTo>
                  <a:pt x="965200" y="2527300"/>
                  <a:pt x="1041400" y="2247900"/>
                  <a:pt x="1130300" y="2247900"/>
                </a:cubicBezTo>
                <a:cubicBezTo>
                  <a:pt x="1219200" y="2247900"/>
                  <a:pt x="1282700" y="2095500"/>
                  <a:pt x="1282700" y="1917700"/>
                </a:cubicBezTo>
                <a:cubicBezTo>
                  <a:pt x="1282700" y="1752600"/>
                  <a:pt x="1143000" y="1600200"/>
                  <a:pt x="965200" y="1600200"/>
                </a:cubicBezTo>
                <a:cubicBezTo>
                  <a:pt x="787400" y="1600200"/>
                  <a:pt x="647700" y="1676400"/>
                  <a:pt x="647700" y="1765300"/>
                </a:cubicBezTo>
                <a:cubicBezTo>
                  <a:pt x="647700" y="1854200"/>
                  <a:pt x="495300" y="1917700"/>
                  <a:pt x="330200" y="1917700"/>
                </a:cubicBezTo>
                <a:cubicBezTo>
                  <a:pt x="152400" y="1917700"/>
                  <a:pt x="0" y="1778000"/>
                  <a:pt x="0" y="1600200"/>
                </a:cubicBezTo>
                <a:cubicBezTo>
                  <a:pt x="0" y="1016000"/>
                  <a:pt x="1257300" y="0"/>
                  <a:pt x="1968500" y="0"/>
                </a:cubicBezTo>
                <a:cubicBezTo>
                  <a:pt x="2120900" y="0"/>
                  <a:pt x="2247900" y="355600"/>
                  <a:pt x="2247900" y="800100"/>
                </a:cubicBezTo>
                <a:close/>
                <a:moveTo>
                  <a:pt x="4902200" y="7162800"/>
                </a:moveTo>
                <a:moveTo>
                  <a:pt x="5321300" y="7061200"/>
                </a:moveTo>
                <a:lnTo>
                  <a:pt x="3022600" y="7061200"/>
                </a:lnTo>
                <a:cubicBezTo>
                  <a:pt x="2565400" y="7061200"/>
                  <a:pt x="2247900" y="6858000"/>
                  <a:pt x="2247900" y="6578600"/>
                </a:cubicBezTo>
                <a:cubicBezTo>
                  <a:pt x="2247900" y="6489700"/>
                  <a:pt x="2324100" y="6413500"/>
                  <a:pt x="2413000" y="6413500"/>
                </a:cubicBezTo>
                <a:cubicBezTo>
                  <a:pt x="2501900" y="6413500"/>
                  <a:pt x="2641600" y="6223000"/>
                  <a:pt x="2730500" y="5969000"/>
                </a:cubicBezTo>
                <a:lnTo>
                  <a:pt x="2768600" y="5867400"/>
                </a:lnTo>
                <a:cubicBezTo>
                  <a:pt x="2844800" y="5626100"/>
                  <a:pt x="3073400" y="5295900"/>
                  <a:pt x="3263900" y="5118100"/>
                </a:cubicBezTo>
                <a:lnTo>
                  <a:pt x="4826000" y="3759200"/>
                </a:lnTo>
                <a:cubicBezTo>
                  <a:pt x="5016500" y="3594100"/>
                  <a:pt x="5270500" y="3276600"/>
                  <a:pt x="5397500" y="3048000"/>
                </a:cubicBezTo>
                <a:lnTo>
                  <a:pt x="5626100" y="2616200"/>
                </a:lnTo>
                <a:cubicBezTo>
                  <a:pt x="5740400" y="2387600"/>
                  <a:pt x="5981700" y="2120900"/>
                  <a:pt x="6134100" y="2019300"/>
                </a:cubicBezTo>
                <a:cubicBezTo>
                  <a:pt x="6286500" y="1930400"/>
                  <a:pt x="6426200" y="1638300"/>
                  <a:pt x="6426200" y="1397000"/>
                </a:cubicBezTo>
                <a:lnTo>
                  <a:pt x="6426200" y="1092200"/>
                </a:lnTo>
                <a:cubicBezTo>
                  <a:pt x="6426200" y="800100"/>
                  <a:pt x="6261100" y="635000"/>
                  <a:pt x="5969000" y="635000"/>
                </a:cubicBezTo>
                <a:lnTo>
                  <a:pt x="5588000" y="635000"/>
                </a:lnTo>
                <a:cubicBezTo>
                  <a:pt x="5346700" y="635000"/>
                  <a:pt x="5143500" y="711200"/>
                  <a:pt x="5143500" y="800100"/>
                </a:cubicBezTo>
                <a:cubicBezTo>
                  <a:pt x="5143500" y="889000"/>
                  <a:pt x="4991100" y="965200"/>
                  <a:pt x="4813300" y="965200"/>
                </a:cubicBezTo>
                <a:cubicBezTo>
                  <a:pt x="4635500" y="965200"/>
                  <a:pt x="4406900" y="1104900"/>
                  <a:pt x="4292600" y="1282700"/>
                </a:cubicBezTo>
                <a:cubicBezTo>
                  <a:pt x="4191000" y="1460500"/>
                  <a:pt x="4038600" y="1600200"/>
                  <a:pt x="3975100" y="1600200"/>
                </a:cubicBezTo>
                <a:cubicBezTo>
                  <a:pt x="3797300" y="1600200"/>
                  <a:pt x="3530600" y="1308100"/>
                  <a:pt x="3530600" y="1117600"/>
                </a:cubicBezTo>
                <a:cubicBezTo>
                  <a:pt x="3530600" y="1028700"/>
                  <a:pt x="3683000" y="812800"/>
                  <a:pt x="3860800" y="635000"/>
                </a:cubicBezTo>
                <a:lnTo>
                  <a:pt x="4178300" y="317500"/>
                </a:lnTo>
                <a:cubicBezTo>
                  <a:pt x="4356100" y="139700"/>
                  <a:pt x="4699000" y="0"/>
                  <a:pt x="4953000" y="0"/>
                </a:cubicBezTo>
                <a:lnTo>
                  <a:pt x="6286500" y="0"/>
                </a:lnTo>
                <a:cubicBezTo>
                  <a:pt x="6858000" y="0"/>
                  <a:pt x="7061200" y="203200"/>
                  <a:pt x="7061200" y="774700"/>
                </a:cubicBezTo>
                <a:lnTo>
                  <a:pt x="7061200" y="1790700"/>
                </a:lnTo>
                <a:cubicBezTo>
                  <a:pt x="7061200" y="2044700"/>
                  <a:pt x="6985000" y="2247900"/>
                  <a:pt x="6896100" y="2247900"/>
                </a:cubicBezTo>
                <a:cubicBezTo>
                  <a:pt x="6819900" y="2247900"/>
                  <a:pt x="6667500" y="2438400"/>
                  <a:pt x="6591300" y="2679700"/>
                </a:cubicBezTo>
                <a:lnTo>
                  <a:pt x="6553200" y="2794000"/>
                </a:lnTo>
                <a:cubicBezTo>
                  <a:pt x="6464300" y="3035300"/>
                  <a:pt x="6248400" y="3365500"/>
                  <a:pt x="6057900" y="3543300"/>
                </a:cubicBezTo>
                <a:lnTo>
                  <a:pt x="4191000" y="5219700"/>
                </a:lnTo>
                <a:cubicBezTo>
                  <a:pt x="3708400" y="5664200"/>
                  <a:pt x="3771900" y="6096000"/>
                  <a:pt x="4305300" y="6096000"/>
                </a:cubicBezTo>
                <a:lnTo>
                  <a:pt x="5003800" y="6096000"/>
                </a:lnTo>
                <a:cubicBezTo>
                  <a:pt x="5537200" y="6096000"/>
                  <a:pt x="5778500" y="6299200"/>
                  <a:pt x="5778500" y="6731000"/>
                </a:cubicBezTo>
                <a:cubicBezTo>
                  <a:pt x="5778500" y="6908800"/>
                  <a:pt x="5575300" y="7061200"/>
                  <a:pt x="5321300" y="7061200"/>
                </a:cubicBezTo>
                <a:close/>
                <a:moveTo>
                  <a:pt x="-1358900" y="71628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49" name="Freeform 16749"/>
          <p:cNvSpPr/>
          <p:nvPr/>
        </p:nvSpPr>
        <p:spPr>
          <a:xfrm rot="0" flipH="0" flipV="0">
            <a:off x="24969422" y="9151022"/>
            <a:ext cx="47415" cy="65512"/>
          </a:xfrm>
          <a:custGeom>
            <a:pathLst>
              <a:path w="4991100" h="6896100">
                <a:moveTo>
                  <a:pt x="4673600" y="876300"/>
                </a:moveTo>
                <a:lnTo>
                  <a:pt x="4978400" y="6413500"/>
                </a:lnTo>
                <a:cubicBezTo>
                  <a:pt x="4991100" y="6591300"/>
                  <a:pt x="4889500" y="6731000"/>
                  <a:pt x="4749800" y="6731000"/>
                </a:cubicBezTo>
                <a:cubicBezTo>
                  <a:pt x="4610100" y="6731000"/>
                  <a:pt x="4457700" y="6642100"/>
                  <a:pt x="4419600" y="6527800"/>
                </a:cubicBezTo>
                <a:cubicBezTo>
                  <a:pt x="4368800" y="6426200"/>
                  <a:pt x="4343400" y="6184900"/>
                  <a:pt x="4343400" y="6007100"/>
                </a:cubicBezTo>
                <a:lnTo>
                  <a:pt x="4343400" y="5930900"/>
                </a:lnTo>
                <a:cubicBezTo>
                  <a:pt x="4343400" y="5308600"/>
                  <a:pt x="4241800" y="5130800"/>
                  <a:pt x="3924300" y="5130800"/>
                </a:cubicBezTo>
                <a:lnTo>
                  <a:pt x="1930400" y="5130800"/>
                </a:lnTo>
                <a:cubicBezTo>
                  <a:pt x="1752600" y="5130800"/>
                  <a:pt x="1574800" y="5245100"/>
                  <a:pt x="1524000" y="5384800"/>
                </a:cubicBezTo>
                <a:cubicBezTo>
                  <a:pt x="1473200" y="5524500"/>
                  <a:pt x="1358900" y="5753100"/>
                  <a:pt x="1270000" y="5892800"/>
                </a:cubicBezTo>
                <a:lnTo>
                  <a:pt x="1028700" y="6261100"/>
                </a:lnTo>
                <a:cubicBezTo>
                  <a:pt x="825500" y="6578600"/>
                  <a:pt x="508000" y="6896100"/>
                  <a:pt x="406400" y="6896100"/>
                </a:cubicBezTo>
                <a:cubicBezTo>
                  <a:pt x="139700" y="6896100"/>
                  <a:pt x="0" y="6756400"/>
                  <a:pt x="0" y="6477000"/>
                </a:cubicBezTo>
                <a:lnTo>
                  <a:pt x="0" y="6413500"/>
                </a:lnTo>
                <a:cubicBezTo>
                  <a:pt x="0" y="6235700"/>
                  <a:pt x="76200" y="6096000"/>
                  <a:pt x="165100" y="6096000"/>
                </a:cubicBezTo>
                <a:cubicBezTo>
                  <a:pt x="254000" y="6096000"/>
                  <a:pt x="355600" y="5994400"/>
                  <a:pt x="393700" y="5880100"/>
                </a:cubicBezTo>
                <a:cubicBezTo>
                  <a:pt x="419100" y="5765800"/>
                  <a:pt x="508000" y="5562600"/>
                  <a:pt x="584200" y="5422900"/>
                </a:cubicBezTo>
                <a:lnTo>
                  <a:pt x="660400" y="5283200"/>
                </a:lnTo>
                <a:cubicBezTo>
                  <a:pt x="736600" y="5143500"/>
                  <a:pt x="812800" y="4914900"/>
                  <a:pt x="850900" y="4762500"/>
                </a:cubicBezTo>
                <a:cubicBezTo>
                  <a:pt x="876300" y="4610100"/>
                  <a:pt x="977900" y="4483100"/>
                  <a:pt x="1092200" y="4483100"/>
                </a:cubicBezTo>
                <a:cubicBezTo>
                  <a:pt x="1206500" y="4483100"/>
                  <a:pt x="1320800" y="4394200"/>
                  <a:pt x="1346200" y="4279900"/>
                </a:cubicBezTo>
                <a:cubicBezTo>
                  <a:pt x="1384300" y="4165600"/>
                  <a:pt x="1485900" y="3949700"/>
                  <a:pt x="1574800" y="3810000"/>
                </a:cubicBezTo>
                <a:lnTo>
                  <a:pt x="2235200" y="2743200"/>
                </a:lnTo>
                <a:cubicBezTo>
                  <a:pt x="2324100" y="2590800"/>
                  <a:pt x="2425700" y="2349500"/>
                  <a:pt x="2451100" y="2197100"/>
                </a:cubicBezTo>
                <a:cubicBezTo>
                  <a:pt x="2476500" y="2044700"/>
                  <a:pt x="2590800" y="1917700"/>
                  <a:pt x="2692400" y="1917700"/>
                </a:cubicBezTo>
                <a:cubicBezTo>
                  <a:pt x="2806700" y="1917700"/>
                  <a:pt x="2921000" y="1828800"/>
                  <a:pt x="2959100" y="1714500"/>
                </a:cubicBezTo>
                <a:cubicBezTo>
                  <a:pt x="2984500" y="1600200"/>
                  <a:pt x="3073400" y="1397000"/>
                  <a:pt x="3149600" y="1244600"/>
                </a:cubicBezTo>
                <a:lnTo>
                  <a:pt x="3225800" y="1117600"/>
                </a:lnTo>
                <a:cubicBezTo>
                  <a:pt x="3302000" y="977900"/>
                  <a:pt x="3390900" y="736600"/>
                  <a:pt x="3416300" y="584200"/>
                </a:cubicBezTo>
                <a:cubicBezTo>
                  <a:pt x="3441700" y="431800"/>
                  <a:pt x="3556000" y="317500"/>
                  <a:pt x="3657600" y="317500"/>
                </a:cubicBezTo>
                <a:cubicBezTo>
                  <a:pt x="3771900" y="317500"/>
                  <a:pt x="3860800" y="241300"/>
                  <a:pt x="3860800" y="152400"/>
                </a:cubicBezTo>
                <a:cubicBezTo>
                  <a:pt x="3860800" y="63500"/>
                  <a:pt x="4000500" y="0"/>
                  <a:pt x="4178300" y="0"/>
                </a:cubicBezTo>
                <a:cubicBezTo>
                  <a:pt x="4495800" y="0"/>
                  <a:pt x="4648200" y="254000"/>
                  <a:pt x="4673600" y="876300"/>
                </a:cubicBezTo>
                <a:close/>
                <a:moveTo>
                  <a:pt x="6121400" y="6934200"/>
                </a:moveTo>
                <a:moveTo>
                  <a:pt x="4178300" y="4483100"/>
                </a:moveTo>
                <a:lnTo>
                  <a:pt x="4038600" y="2400300"/>
                </a:lnTo>
                <a:cubicBezTo>
                  <a:pt x="4013200" y="2044700"/>
                  <a:pt x="3924300" y="1917700"/>
                  <a:pt x="3708400" y="1917700"/>
                </a:cubicBezTo>
                <a:cubicBezTo>
                  <a:pt x="3619500" y="1917700"/>
                  <a:pt x="3467100" y="2044700"/>
                  <a:pt x="3378200" y="2184400"/>
                </a:cubicBezTo>
                <a:lnTo>
                  <a:pt x="2895600" y="2959100"/>
                </a:lnTo>
                <a:cubicBezTo>
                  <a:pt x="2794000" y="3098800"/>
                  <a:pt x="2692400" y="3365500"/>
                  <a:pt x="2641600" y="3530600"/>
                </a:cubicBezTo>
                <a:lnTo>
                  <a:pt x="2641600" y="3543300"/>
                </a:lnTo>
                <a:cubicBezTo>
                  <a:pt x="2603500" y="3708400"/>
                  <a:pt x="2501900" y="3848100"/>
                  <a:pt x="2413000" y="3848100"/>
                </a:cubicBezTo>
                <a:cubicBezTo>
                  <a:pt x="2324100" y="3848100"/>
                  <a:pt x="2247900" y="3987800"/>
                  <a:pt x="2247900" y="4165600"/>
                </a:cubicBezTo>
                <a:cubicBezTo>
                  <a:pt x="2247900" y="4368800"/>
                  <a:pt x="2374900" y="4483100"/>
                  <a:pt x="2578100" y="4483100"/>
                </a:cubicBezTo>
                <a:close/>
                <a:moveTo>
                  <a:pt x="2514600" y="69342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50" name="Freeform 16750"/>
          <p:cNvSpPr/>
          <p:nvPr/>
        </p:nvSpPr>
        <p:spPr>
          <a:xfrm rot="0" flipH="0" flipV="0">
            <a:off x="25035967" y="9150057"/>
            <a:ext cx="41141" cy="65512"/>
          </a:xfrm>
          <a:custGeom>
            <a:pathLst>
              <a:path w="4330700" h="6896100">
                <a:moveTo>
                  <a:pt x="330200" y="4381500"/>
                </a:moveTo>
                <a:lnTo>
                  <a:pt x="2501900" y="596900"/>
                </a:lnTo>
                <a:cubicBezTo>
                  <a:pt x="2692400" y="266700"/>
                  <a:pt x="2959100" y="0"/>
                  <a:pt x="3098800" y="0"/>
                </a:cubicBezTo>
                <a:cubicBezTo>
                  <a:pt x="3251200" y="0"/>
                  <a:pt x="3403600" y="38100"/>
                  <a:pt x="3441700" y="76200"/>
                </a:cubicBezTo>
                <a:cubicBezTo>
                  <a:pt x="3492500" y="127000"/>
                  <a:pt x="3378200" y="419100"/>
                  <a:pt x="3213100" y="749300"/>
                </a:cubicBezTo>
                <a:lnTo>
                  <a:pt x="2095500" y="2857500"/>
                </a:lnTo>
                <a:cubicBezTo>
                  <a:pt x="1231900" y="4495800"/>
                  <a:pt x="1206500" y="4813300"/>
                  <a:pt x="1943100" y="4813300"/>
                </a:cubicBezTo>
                <a:cubicBezTo>
                  <a:pt x="2286000" y="4813300"/>
                  <a:pt x="2667000" y="4521200"/>
                  <a:pt x="2806700" y="4165600"/>
                </a:cubicBezTo>
                <a:cubicBezTo>
                  <a:pt x="2933700" y="3810000"/>
                  <a:pt x="3149600" y="3530600"/>
                  <a:pt x="3289300" y="3530600"/>
                </a:cubicBezTo>
                <a:cubicBezTo>
                  <a:pt x="3416300" y="3530600"/>
                  <a:pt x="3517900" y="3810000"/>
                  <a:pt x="3517900" y="4165600"/>
                </a:cubicBezTo>
                <a:cubicBezTo>
                  <a:pt x="3517900" y="4521200"/>
                  <a:pt x="3708400" y="4889500"/>
                  <a:pt x="3924300" y="4991100"/>
                </a:cubicBezTo>
                <a:cubicBezTo>
                  <a:pt x="4140200" y="5092700"/>
                  <a:pt x="4330700" y="5194300"/>
                  <a:pt x="4330700" y="5232400"/>
                </a:cubicBezTo>
                <a:cubicBezTo>
                  <a:pt x="4330700" y="5257800"/>
                  <a:pt x="4064000" y="5448300"/>
                  <a:pt x="3746500" y="5638800"/>
                </a:cubicBezTo>
                <a:lnTo>
                  <a:pt x="3644900" y="5702300"/>
                </a:lnTo>
                <a:cubicBezTo>
                  <a:pt x="3327400" y="5892800"/>
                  <a:pt x="3048000" y="6235700"/>
                  <a:pt x="3009900" y="6477000"/>
                </a:cubicBezTo>
                <a:cubicBezTo>
                  <a:pt x="2984500" y="6705600"/>
                  <a:pt x="2794000" y="6896100"/>
                  <a:pt x="2603500" y="6896100"/>
                </a:cubicBezTo>
                <a:cubicBezTo>
                  <a:pt x="2400300" y="6896100"/>
                  <a:pt x="2235200" y="6604000"/>
                  <a:pt x="2235200" y="6248400"/>
                </a:cubicBezTo>
                <a:cubicBezTo>
                  <a:pt x="2235200" y="5562600"/>
                  <a:pt x="2057400" y="5448300"/>
                  <a:pt x="990600" y="5448300"/>
                </a:cubicBezTo>
                <a:lnTo>
                  <a:pt x="673100" y="5448300"/>
                </a:lnTo>
                <a:cubicBezTo>
                  <a:pt x="304800" y="5448300"/>
                  <a:pt x="0" y="5346700"/>
                  <a:pt x="0" y="5207000"/>
                </a:cubicBezTo>
                <a:cubicBezTo>
                  <a:pt x="0" y="5080000"/>
                  <a:pt x="152400" y="4699000"/>
                  <a:pt x="330200" y="4381500"/>
                </a:cubicBezTo>
                <a:close/>
                <a:moveTo>
                  <a:pt x="1066800" y="70358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51" name="Freeform 16751"/>
          <p:cNvSpPr/>
          <p:nvPr/>
        </p:nvSpPr>
        <p:spPr>
          <a:xfrm rot="0" flipH="0" flipV="0">
            <a:off x="25094069" y="9149936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52" name="Freeform 16752"/>
          <p:cNvSpPr/>
          <p:nvPr/>
        </p:nvSpPr>
        <p:spPr>
          <a:xfrm rot="0" flipH="0" flipV="0">
            <a:off x="25142878" y="9149936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53" name="Freeform 16753"/>
          <p:cNvSpPr/>
          <p:nvPr/>
        </p:nvSpPr>
        <p:spPr>
          <a:xfrm rot="0" flipH="0" flipV="0">
            <a:off x="25188068" y="9150660"/>
            <a:ext cx="46450" cy="66960"/>
          </a:xfrm>
          <a:custGeom>
            <a:pathLst>
              <a:path w="4889500" h="7048500">
                <a:moveTo>
                  <a:pt x="2908300" y="0"/>
                </a:moveTo>
                <a:lnTo>
                  <a:pt x="3975100" y="0"/>
                </a:lnTo>
                <a:cubicBezTo>
                  <a:pt x="4470400" y="0"/>
                  <a:pt x="4889500" y="139700"/>
                  <a:pt x="4889500" y="317500"/>
                </a:cubicBezTo>
                <a:cubicBezTo>
                  <a:pt x="4889500" y="495300"/>
                  <a:pt x="4470400" y="635000"/>
                  <a:pt x="3975100" y="635000"/>
                </a:cubicBezTo>
                <a:lnTo>
                  <a:pt x="3225800" y="635000"/>
                </a:lnTo>
                <a:cubicBezTo>
                  <a:pt x="2260600" y="635000"/>
                  <a:pt x="1993900" y="774700"/>
                  <a:pt x="1993900" y="1282700"/>
                </a:cubicBezTo>
                <a:cubicBezTo>
                  <a:pt x="1993900" y="1460500"/>
                  <a:pt x="1892300" y="1993900"/>
                  <a:pt x="1765300" y="2476500"/>
                </a:cubicBezTo>
                <a:lnTo>
                  <a:pt x="1384300" y="3924300"/>
                </a:lnTo>
                <a:cubicBezTo>
                  <a:pt x="1257300" y="4406900"/>
                  <a:pt x="1054100" y="4813300"/>
                  <a:pt x="939800" y="4813300"/>
                </a:cubicBezTo>
                <a:cubicBezTo>
                  <a:pt x="812800" y="4813300"/>
                  <a:pt x="711200" y="5029200"/>
                  <a:pt x="711200" y="5283200"/>
                </a:cubicBezTo>
                <a:cubicBezTo>
                  <a:pt x="711200" y="5549900"/>
                  <a:pt x="787400" y="5842000"/>
                  <a:pt x="876300" y="5930900"/>
                </a:cubicBezTo>
                <a:cubicBezTo>
                  <a:pt x="965200" y="6019800"/>
                  <a:pt x="1447800" y="6096000"/>
                  <a:pt x="1943100" y="6096000"/>
                </a:cubicBezTo>
                <a:lnTo>
                  <a:pt x="2044700" y="6096000"/>
                </a:lnTo>
                <a:cubicBezTo>
                  <a:pt x="3022600" y="6096000"/>
                  <a:pt x="3276600" y="6223000"/>
                  <a:pt x="3276600" y="6731000"/>
                </a:cubicBezTo>
                <a:cubicBezTo>
                  <a:pt x="3276600" y="6908800"/>
                  <a:pt x="2870200" y="7048500"/>
                  <a:pt x="2374900" y="7048500"/>
                </a:cubicBezTo>
                <a:lnTo>
                  <a:pt x="1943100" y="7048500"/>
                </a:lnTo>
                <a:cubicBezTo>
                  <a:pt x="749300" y="7048500"/>
                  <a:pt x="469900" y="6959600"/>
                  <a:pt x="254000" y="6438900"/>
                </a:cubicBezTo>
                <a:cubicBezTo>
                  <a:pt x="0" y="5829300"/>
                  <a:pt x="25400" y="4635500"/>
                  <a:pt x="330200" y="3632200"/>
                </a:cubicBezTo>
                <a:lnTo>
                  <a:pt x="762000" y="2209800"/>
                </a:lnTo>
                <a:cubicBezTo>
                  <a:pt x="1308100" y="381000"/>
                  <a:pt x="1676400" y="0"/>
                  <a:pt x="2908300" y="0"/>
                </a:cubicBezTo>
                <a:close/>
                <a:moveTo>
                  <a:pt x="6743700" y="69723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54" name="Freeform 16754"/>
          <p:cNvSpPr/>
          <p:nvPr/>
        </p:nvSpPr>
        <p:spPr>
          <a:xfrm rot="0" flipH="0" flipV="0">
            <a:off x="25233620" y="9144266"/>
            <a:ext cx="25336" cy="79267"/>
          </a:xfrm>
          <a:custGeom>
            <a:pathLst>
              <a:path w="2667000" h="8343900">
                <a:moveTo>
                  <a:pt x="2667000" y="482600"/>
                </a:moveTo>
                <a:lnTo>
                  <a:pt x="2667000" y="3213100"/>
                </a:lnTo>
                <a:cubicBezTo>
                  <a:pt x="2667000" y="3390900"/>
                  <a:pt x="2590800" y="3581400"/>
                  <a:pt x="2501900" y="3632200"/>
                </a:cubicBezTo>
                <a:cubicBezTo>
                  <a:pt x="2413000" y="3683000"/>
                  <a:pt x="2336800" y="3873500"/>
                  <a:pt x="2336800" y="4051300"/>
                </a:cubicBezTo>
                <a:lnTo>
                  <a:pt x="2336800" y="4495800"/>
                </a:lnTo>
                <a:cubicBezTo>
                  <a:pt x="2336800" y="4673600"/>
                  <a:pt x="2273300" y="4864100"/>
                  <a:pt x="2184400" y="4914900"/>
                </a:cubicBezTo>
                <a:cubicBezTo>
                  <a:pt x="2095500" y="4965700"/>
                  <a:pt x="2019300" y="5143500"/>
                  <a:pt x="2019300" y="5308600"/>
                </a:cubicBezTo>
                <a:cubicBezTo>
                  <a:pt x="2019300" y="5486400"/>
                  <a:pt x="1943100" y="5664200"/>
                  <a:pt x="1854200" y="5715000"/>
                </a:cubicBezTo>
                <a:cubicBezTo>
                  <a:pt x="1765300" y="5765800"/>
                  <a:pt x="1701800" y="5956300"/>
                  <a:pt x="1701800" y="6121400"/>
                </a:cubicBezTo>
                <a:cubicBezTo>
                  <a:pt x="1701800" y="6286500"/>
                  <a:pt x="1625600" y="6464300"/>
                  <a:pt x="1536700" y="6515100"/>
                </a:cubicBezTo>
                <a:cubicBezTo>
                  <a:pt x="1447800" y="6578600"/>
                  <a:pt x="1333500" y="6756400"/>
                  <a:pt x="1295400" y="6908800"/>
                </a:cubicBezTo>
                <a:cubicBezTo>
                  <a:pt x="1257300" y="7073900"/>
                  <a:pt x="1155700" y="7315200"/>
                  <a:pt x="1066800" y="7454900"/>
                </a:cubicBezTo>
                <a:lnTo>
                  <a:pt x="800100" y="7874000"/>
                </a:lnTo>
                <a:cubicBezTo>
                  <a:pt x="558800" y="8229600"/>
                  <a:pt x="431800" y="8343900"/>
                  <a:pt x="254000" y="8343900"/>
                </a:cubicBezTo>
                <a:cubicBezTo>
                  <a:pt x="165100" y="8343900"/>
                  <a:pt x="63500" y="8255000"/>
                  <a:pt x="38100" y="8140700"/>
                </a:cubicBezTo>
                <a:cubicBezTo>
                  <a:pt x="0" y="8039100"/>
                  <a:pt x="38100" y="7823200"/>
                  <a:pt x="114300" y="7683500"/>
                </a:cubicBezTo>
                <a:lnTo>
                  <a:pt x="406400" y="7086600"/>
                </a:lnTo>
                <a:cubicBezTo>
                  <a:pt x="482600" y="6934200"/>
                  <a:pt x="596900" y="6680200"/>
                  <a:pt x="673100" y="6502400"/>
                </a:cubicBezTo>
                <a:lnTo>
                  <a:pt x="1435100" y="4559300"/>
                </a:lnTo>
                <a:cubicBezTo>
                  <a:pt x="1498600" y="4394200"/>
                  <a:pt x="1587500" y="4102100"/>
                  <a:pt x="1625600" y="3924300"/>
                </a:cubicBezTo>
                <a:lnTo>
                  <a:pt x="1790700" y="3136900"/>
                </a:lnTo>
                <a:cubicBezTo>
                  <a:pt x="1828800" y="2959100"/>
                  <a:pt x="1866900" y="2667000"/>
                  <a:pt x="1866900" y="2489200"/>
                </a:cubicBezTo>
                <a:lnTo>
                  <a:pt x="1930400" y="317500"/>
                </a:lnTo>
                <a:cubicBezTo>
                  <a:pt x="1930400" y="139700"/>
                  <a:pt x="2070100" y="0"/>
                  <a:pt x="2222500" y="0"/>
                </a:cubicBezTo>
                <a:cubicBezTo>
                  <a:pt x="2578100" y="0"/>
                  <a:pt x="2667000" y="88900"/>
                  <a:pt x="2667000" y="482600"/>
                </a:cubicBezTo>
                <a:close/>
                <a:moveTo>
                  <a:pt x="7010400" y="7645400"/>
                </a:moveTo>
              </a:path>
            </a:pathLst>
          </a:custGeom>
          <a:solidFill>
            <a:srgbClr val="0E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55" name="Freeform 16755"/>
          <p:cNvSpPr/>
          <p:nvPr/>
        </p:nvSpPr>
        <p:spPr>
          <a:xfrm rot="0" flipH="0" flipV="0">
            <a:off x="25524077" y="9104122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0E0E0E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56" name="Rectangle 16756"/>
          <p:cNvSpPr/>
          <p:nvPr/>
        </p:nvSpPr>
        <p:spPr>
          <a:xfrm rot="0" flipH="0" flipV="0">
            <a:off x="24740613" y="9071736"/>
            <a:ext cx="1262124" cy="855344"/>
          </a:xfrm>
          <a:prstGeom prst="rect">
            <a:avLst/>
          </a:prstGeom>
        </p:spPr>
      </p:sp>
      <p:sp>
        <p:nvSpPr>
          <p:cNvPr id="16757" name="Freeform 16757"/>
          <p:cNvSpPr/>
          <p:nvPr/>
        </p:nvSpPr>
        <p:spPr>
          <a:xfrm rot="0" flipH="0" flipV="0">
            <a:off x="24743630" y="9267513"/>
            <a:ext cx="39693" cy="69011"/>
          </a:xfrm>
          <a:custGeom>
            <a:pathLst>
              <a:path w="4178300" h="7264400">
                <a:moveTo>
                  <a:pt x="3848100" y="4445000"/>
                </a:moveTo>
                <a:lnTo>
                  <a:pt x="3848100" y="4546600"/>
                </a:lnTo>
                <a:cubicBezTo>
                  <a:pt x="3848100" y="6197600"/>
                  <a:pt x="3276600" y="7035800"/>
                  <a:pt x="2032000" y="7137400"/>
                </a:cubicBezTo>
                <a:cubicBezTo>
                  <a:pt x="520700" y="7264400"/>
                  <a:pt x="0" y="6883400"/>
                  <a:pt x="0" y="5626100"/>
                </a:cubicBezTo>
                <a:cubicBezTo>
                  <a:pt x="0" y="3924300"/>
                  <a:pt x="596900" y="2298700"/>
                  <a:pt x="1549400" y="1346200"/>
                </a:cubicBezTo>
                <a:lnTo>
                  <a:pt x="1600200" y="1295400"/>
                </a:lnTo>
                <a:cubicBezTo>
                  <a:pt x="2260600" y="635000"/>
                  <a:pt x="3378200" y="0"/>
                  <a:pt x="3898900" y="0"/>
                </a:cubicBezTo>
                <a:cubicBezTo>
                  <a:pt x="4051300" y="0"/>
                  <a:pt x="4178300" y="215900"/>
                  <a:pt x="4178300" y="482600"/>
                </a:cubicBezTo>
                <a:cubicBezTo>
                  <a:pt x="4178300" y="927100"/>
                  <a:pt x="3568700" y="1282700"/>
                  <a:pt x="2857500" y="1282700"/>
                </a:cubicBezTo>
                <a:cubicBezTo>
                  <a:pt x="2463800" y="1282700"/>
                  <a:pt x="1612900" y="2171700"/>
                  <a:pt x="1612900" y="2578100"/>
                </a:cubicBezTo>
                <a:cubicBezTo>
                  <a:pt x="1612900" y="2743200"/>
                  <a:pt x="1968500" y="2895600"/>
                  <a:pt x="2413000" y="2895600"/>
                </a:cubicBezTo>
                <a:cubicBezTo>
                  <a:pt x="3454400" y="2895600"/>
                  <a:pt x="3848100" y="3327400"/>
                  <a:pt x="3848100" y="4445000"/>
                </a:cubicBezTo>
                <a:close/>
                <a:moveTo>
                  <a:pt x="2489200" y="7251700"/>
                </a:moveTo>
                <a:moveTo>
                  <a:pt x="1422400" y="6426200"/>
                </a:moveTo>
                <a:lnTo>
                  <a:pt x="1790700" y="6426200"/>
                </a:lnTo>
                <a:cubicBezTo>
                  <a:pt x="2324100" y="6426200"/>
                  <a:pt x="2895600" y="5918200"/>
                  <a:pt x="2895600" y="5461000"/>
                </a:cubicBezTo>
                <a:cubicBezTo>
                  <a:pt x="2895600" y="5283200"/>
                  <a:pt x="2959100" y="5143500"/>
                  <a:pt x="3048000" y="5143500"/>
                </a:cubicBezTo>
                <a:cubicBezTo>
                  <a:pt x="3136900" y="5143500"/>
                  <a:pt x="3213100" y="4927600"/>
                  <a:pt x="3213100" y="4686300"/>
                </a:cubicBezTo>
                <a:lnTo>
                  <a:pt x="3213100" y="4305300"/>
                </a:lnTo>
                <a:cubicBezTo>
                  <a:pt x="3213100" y="4064000"/>
                  <a:pt x="3009900" y="3860800"/>
                  <a:pt x="2755900" y="3860800"/>
                </a:cubicBezTo>
                <a:lnTo>
                  <a:pt x="2705100" y="3860800"/>
                </a:lnTo>
                <a:cubicBezTo>
                  <a:pt x="2451100" y="3860800"/>
                  <a:pt x="2247900" y="3784600"/>
                  <a:pt x="2247900" y="3695700"/>
                </a:cubicBezTo>
                <a:cubicBezTo>
                  <a:pt x="2247900" y="3606800"/>
                  <a:pt x="2044700" y="3530600"/>
                  <a:pt x="1790700" y="3530600"/>
                </a:cubicBezTo>
                <a:lnTo>
                  <a:pt x="1739900" y="3530600"/>
                </a:lnTo>
                <a:cubicBezTo>
                  <a:pt x="1168400" y="3530600"/>
                  <a:pt x="965200" y="3733800"/>
                  <a:pt x="965200" y="4305300"/>
                </a:cubicBezTo>
                <a:lnTo>
                  <a:pt x="965200" y="4686300"/>
                </a:lnTo>
                <a:cubicBezTo>
                  <a:pt x="965200" y="4927600"/>
                  <a:pt x="889000" y="5143500"/>
                  <a:pt x="800100" y="5143500"/>
                </a:cubicBezTo>
                <a:cubicBezTo>
                  <a:pt x="711200" y="5143500"/>
                  <a:pt x="647700" y="5346700"/>
                  <a:pt x="647700" y="5600700"/>
                </a:cubicBezTo>
                <a:lnTo>
                  <a:pt x="647700" y="5651500"/>
                </a:lnTo>
                <a:cubicBezTo>
                  <a:pt x="647700" y="6223000"/>
                  <a:pt x="850900" y="6426200"/>
                  <a:pt x="1422400" y="6426200"/>
                </a:cubicBezTo>
                <a:close/>
                <a:moveTo>
                  <a:pt x="508000" y="7251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58" name="Freeform 16758"/>
          <p:cNvSpPr/>
          <p:nvPr/>
        </p:nvSpPr>
        <p:spPr>
          <a:xfrm rot="0" flipH="0" flipV="0">
            <a:off x="24793810" y="9288748"/>
            <a:ext cx="56343" cy="47174"/>
          </a:xfrm>
          <a:custGeom>
            <a:pathLst>
              <a:path w="5930900" h="4965700">
                <a:moveTo>
                  <a:pt x="3860800" y="4965700"/>
                </a:moveTo>
                <a:lnTo>
                  <a:pt x="1117600" y="4965700"/>
                </a:lnTo>
                <a:cubicBezTo>
                  <a:pt x="304800" y="4965700"/>
                  <a:pt x="0" y="4660900"/>
                  <a:pt x="0" y="3848100"/>
                </a:cubicBezTo>
                <a:lnTo>
                  <a:pt x="0" y="3530600"/>
                </a:lnTo>
                <a:cubicBezTo>
                  <a:pt x="0" y="3175000"/>
                  <a:pt x="63500" y="2616200"/>
                  <a:pt x="152400" y="2273300"/>
                </a:cubicBezTo>
                <a:lnTo>
                  <a:pt x="469900" y="990600"/>
                </a:lnTo>
                <a:cubicBezTo>
                  <a:pt x="711200" y="12700"/>
                  <a:pt x="723900" y="0"/>
                  <a:pt x="1092200" y="0"/>
                </a:cubicBezTo>
                <a:cubicBezTo>
                  <a:pt x="1282700" y="0"/>
                  <a:pt x="1447800" y="139700"/>
                  <a:pt x="1447800" y="317500"/>
                </a:cubicBezTo>
                <a:cubicBezTo>
                  <a:pt x="1447800" y="495300"/>
                  <a:pt x="1371600" y="762000"/>
                  <a:pt x="1282700" y="914400"/>
                </a:cubicBezTo>
                <a:cubicBezTo>
                  <a:pt x="1193800" y="1066800"/>
                  <a:pt x="1117600" y="1358900"/>
                  <a:pt x="1117600" y="1562100"/>
                </a:cubicBezTo>
                <a:cubicBezTo>
                  <a:pt x="1117600" y="1752600"/>
                  <a:pt x="1054100" y="2044700"/>
                  <a:pt x="952500" y="2197100"/>
                </a:cubicBezTo>
                <a:cubicBezTo>
                  <a:pt x="609600" y="2794000"/>
                  <a:pt x="533400" y="3962400"/>
                  <a:pt x="838200" y="4089400"/>
                </a:cubicBezTo>
                <a:cubicBezTo>
                  <a:pt x="1168400" y="4216400"/>
                  <a:pt x="1752600" y="4178300"/>
                  <a:pt x="1930400" y="4000500"/>
                </a:cubicBezTo>
                <a:cubicBezTo>
                  <a:pt x="2019300" y="3911600"/>
                  <a:pt x="2082800" y="3594100"/>
                  <a:pt x="2082800" y="3289300"/>
                </a:cubicBezTo>
                <a:cubicBezTo>
                  <a:pt x="2082800" y="2971800"/>
                  <a:pt x="2159000" y="2679700"/>
                  <a:pt x="2247900" y="2628900"/>
                </a:cubicBezTo>
                <a:cubicBezTo>
                  <a:pt x="2336800" y="2565400"/>
                  <a:pt x="2400300" y="2286000"/>
                  <a:pt x="2400300" y="1981200"/>
                </a:cubicBezTo>
                <a:cubicBezTo>
                  <a:pt x="2400300" y="1689100"/>
                  <a:pt x="2476500" y="1397000"/>
                  <a:pt x="2565400" y="1346200"/>
                </a:cubicBezTo>
                <a:cubicBezTo>
                  <a:pt x="2654300" y="1282700"/>
                  <a:pt x="2730500" y="1066800"/>
                  <a:pt x="2730500" y="863600"/>
                </a:cubicBezTo>
                <a:cubicBezTo>
                  <a:pt x="2730500" y="647700"/>
                  <a:pt x="2794000" y="431800"/>
                  <a:pt x="2882900" y="381000"/>
                </a:cubicBezTo>
                <a:cubicBezTo>
                  <a:pt x="2971800" y="317500"/>
                  <a:pt x="3048000" y="215900"/>
                  <a:pt x="3048000" y="139700"/>
                </a:cubicBezTo>
                <a:cubicBezTo>
                  <a:pt x="3048000" y="63500"/>
                  <a:pt x="3162300" y="0"/>
                  <a:pt x="3289300" y="0"/>
                </a:cubicBezTo>
                <a:cubicBezTo>
                  <a:pt x="3416300" y="0"/>
                  <a:pt x="3568700" y="25400"/>
                  <a:pt x="3606800" y="76200"/>
                </a:cubicBezTo>
                <a:cubicBezTo>
                  <a:pt x="3746500" y="203200"/>
                  <a:pt x="3695700" y="622300"/>
                  <a:pt x="3530600" y="914400"/>
                </a:cubicBezTo>
                <a:cubicBezTo>
                  <a:pt x="3441700" y="1066800"/>
                  <a:pt x="3365500" y="1358900"/>
                  <a:pt x="3365500" y="1562100"/>
                </a:cubicBezTo>
                <a:cubicBezTo>
                  <a:pt x="3365500" y="1752600"/>
                  <a:pt x="3302000" y="1968500"/>
                  <a:pt x="3213100" y="2019300"/>
                </a:cubicBezTo>
                <a:cubicBezTo>
                  <a:pt x="3124200" y="2070100"/>
                  <a:pt x="3048000" y="2362200"/>
                  <a:pt x="3048000" y="2667000"/>
                </a:cubicBezTo>
                <a:cubicBezTo>
                  <a:pt x="3048000" y="2959100"/>
                  <a:pt x="2971800" y="3251200"/>
                  <a:pt x="2882900" y="3302000"/>
                </a:cubicBezTo>
                <a:cubicBezTo>
                  <a:pt x="2717800" y="3403600"/>
                  <a:pt x="2667000" y="3949700"/>
                  <a:pt x="2806700" y="4089400"/>
                </a:cubicBezTo>
                <a:cubicBezTo>
                  <a:pt x="2857500" y="4127500"/>
                  <a:pt x="3136900" y="4165600"/>
                  <a:pt x="3454400" y="4165600"/>
                </a:cubicBezTo>
                <a:cubicBezTo>
                  <a:pt x="4152900" y="4165600"/>
                  <a:pt x="4330700" y="3987800"/>
                  <a:pt x="4330700" y="3289300"/>
                </a:cubicBezTo>
                <a:cubicBezTo>
                  <a:pt x="4330700" y="2971800"/>
                  <a:pt x="4406900" y="2679700"/>
                  <a:pt x="4495800" y="2628900"/>
                </a:cubicBezTo>
                <a:cubicBezTo>
                  <a:pt x="4584700" y="2565400"/>
                  <a:pt x="4648200" y="2349500"/>
                  <a:pt x="4648200" y="2146300"/>
                </a:cubicBezTo>
                <a:cubicBezTo>
                  <a:pt x="4648200" y="1930400"/>
                  <a:pt x="4724400" y="1638300"/>
                  <a:pt x="4813300" y="1485900"/>
                </a:cubicBezTo>
                <a:cubicBezTo>
                  <a:pt x="4902200" y="1320800"/>
                  <a:pt x="4978400" y="1041400"/>
                  <a:pt x="4978400" y="838200"/>
                </a:cubicBezTo>
                <a:cubicBezTo>
                  <a:pt x="4978400" y="635000"/>
                  <a:pt x="5041900" y="431800"/>
                  <a:pt x="5130800" y="381000"/>
                </a:cubicBezTo>
                <a:cubicBezTo>
                  <a:pt x="5219700" y="317500"/>
                  <a:pt x="5295900" y="215900"/>
                  <a:pt x="5295900" y="139700"/>
                </a:cubicBezTo>
                <a:cubicBezTo>
                  <a:pt x="5295900" y="63500"/>
                  <a:pt x="5372100" y="0"/>
                  <a:pt x="5448300" y="0"/>
                </a:cubicBezTo>
                <a:cubicBezTo>
                  <a:pt x="5664200" y="0"/>
                  <a:pt x="5930900" y="330200"/>
                  <a:pt x="5930900" y="596900"/>
                </a:cubicBezTo>
                <a:cubicBezTo>
                  <a:pt x="5930900" y="622300"/>
                  <a:pt x="5867400" y="685800"/>
                  <a:pt x="5778500" y="736600"/>
                </a:cubicBezTo>
                <a:cubicBezTo>
                  <a:pt x="5689600" y="787400"/>
                  <a:pt x="5613400" y="1003300"/>
                  <a:pt x="5613400" y="1219200"/>
                </a:cubicBezTo>
                <a:cubicBezTo>
                  <a:pt x="5613400" y="1422400"/>
                  <a:pt x="5537200" y="1638300"/>
                  <a:pt x="5448300" y="1701800"/>
                </a:cubicBezTo>
                <a:cubicBezTo>
                  <a:pt x="5372100" y="1752600"/>
                  <a:pt x="5295900" y="2044700"/>
                  <a:pt x="5295900" y="2336800"/>
                </a:cubicBezTo>
                <a:cubicBezTo>
                  <a:pt x="5295900" y="2641600"/>
                  <a:pt x="5219700" y="2933700"/>
                  <a:pt x="5130800" y="2984500"/>
                </a:cubicBezTo>
                <a:cubicBezTo>
                  <a:pt x="5041900" y="3035300"/>
                  <a:pt x="4978400" y="3327400"/>
                  <a:pt x="4978400" y="3619500"/>
                </a:cubicBezTo>
                <a:cubicBezTo>
                  <a:pt x="4978400" y="3924300"/>
                  <a:pt x="4902200" y="4216400"/>
                  <a:pt x="4813300" y="4267200"/>
                </a:cubicBezTo>
                <a:cubicBezTo>
                  <a:pt x="4711700" y="4330700"/>
                  <a:pt x="4610100" y="4508500"/>
                  <a:pt x="4572000" y="4673600"/>
                </a:cubicBezTo>
                <a:cubicBezTo>
                  <a:pt x="4533900" y="4838700"/>
                  <a:pt x="4216400" y="4965700"/>
                  <a:pt x="3860800" y="4965700"/>
                </a:cubicBezTo>
                <a:close/>
                <a:moveTo>
                  <a:pt x="-406400" y="5016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59" name="Freeform 16759"/>
          <p:cNvSpPr/>
          <p:nvPr/>
        </p:nvSpPr>
        <p:spPr>
          <a:xfrm rot="0" flipH="0" flipV="0">
            <a:off x="24853280" y="9288265"/>
            <a:ext cx="57188" cy="47415"/>
          </a:xfrm>
          <a:custGeom>
            <a:pathLst>
              <a:path w="6019800" h="4991100">
                <a:moveTo>
                  <a:pt x="2006600" y="0"/>
                </a:moveTo>
                <a:lnTo>
                  <a:pt x="4813300" y="0"/>
                </a:lnTo>
                <a:cubicBezTo>
                  <a:pt x="5168900" y="0"/>
                  <a:pt x="5537200" y="63500"/>
                  <a:pt x="5613400" y="152400"/>
                </a:cubicBezTo>
                <a:cubicBezTo>
                  <a:pt x="6007100" y="546100"/>
                  <a:pt x="6019800" y="1130300"/>
                  <a:pt x="5676900" y="2959100"/>
                </a:cubicBezTo>
                <a:lnTo>
                  <a:pt x="5651500" y="3048000"/>
                </a:lnTo>
                <a:cubicBezTo>
                  <a:pt x="5588000" y="3403600"/>
                  <a:pt x="5448300" y="3683000"/>
                  <a:pt x="5334000" y="3683000"/>
                </a:cubicBezTo>
                <a:cubicBezTo>
                  <a:pt x="5232400" y="3683000"/>
                  <a:pt x="5143500" y="3937000"/>
                  <a:pt x="5143500" y="4241800"/>
                </a:cubicBezTo>
                <a:cubicBezTo>
                  <a:pt x="5143500" y="4559300"/>
                  <a:pt x="5041900" y="4838700"/>
                  <a:pt x="4940300" y="4889500"/>
                </a:cubicBezTo>
                <a:cubicBezTo>
                  <a:pt x="4686300" y="4991100"/>
                  <a:pt x="4521200" y="4991100"/>
                  <a:pt x="4419600" y="4889500"/>
                </a:cubicBezTo>
                <a:cubicBezTo>
                  <a:pt x="4368800" y="4838700"/>
                  <a:pt x="4356100" y="4521200"/>
                  <a:pt x="4394200" y="4165600"/>
                </a:cubicBezTo>
                <a:lnTo>
                  <a:pt x="4406900" y="4000500"/>
                </a:lnTo>
                <a:cubicBezTo>
                  <a:pt x="4432300" y="3657600"/>
                  <a:pt x="4546600" y="3365500"/>
                  <a:pt x="4635500" y="3365500"/>
                </a:cubicBezTo>
                <a:cubicBezTo>
                  <a:pt x="4737100" y="3365500"/>
                  <a:pt x="4813300" y="3073400"/>
                  <a:pt x="4813300" y="2717800"/>
                </a:cubicBezTo>
                <a:cubicBezTo>
                  <a:pt x="4813300" y="2374900"/>
                  <a:pt x="4889500" y="2082800"/>
                  <a:pt x="4978400" y="2082800"/>
                </a:cubicBezTo>
                <a:cubicBezTo>
                  <a:pt x="5067300" y="2082800"/>
                  <a:pt x="5143500" y="1790700"/>
                  <a:pt x="5143500" y="1435100"/>
                </a:cubicBezTo>
                <a:cubicBezTo>
                  <a:pt x="5143500" y="1079500"/>
                  <a:pt x="4851400" y="800100"/>
                  <a:pt x="4495800" y="800100"/>
                </a:cubicBezTo>
                <a:cubicBezTo>
                  <a:pt x="4140200" y="800100"/>
                  <a:pt x="3860800" y="939800"/>
                  <a:pt x="3860800" y="1117600"/>
                </a:cubicBezTo>
                <a:cubicBezTo>
                  <a:pt x="3860800" y="1295400"/>
                  <a:pt x="3784600" y="1435100"/>
                  <a:pt x="3695700" y="1435100"/>
                </a:cubicBezTo>
                <a:cubicBezTo>
                  <a:pt x="3606800" y="1435100"/>
                  <a:pt x="3530600" y="1727200"/>
                  <a:pt x="3530600" y="2082800"/>
                </a:cubicBezTo>
                <a:cubicBezTo>
                  <a:pt x="3530600" y="2438400"/>
                  <a:pt x="3467100" y="2717800"/>
                  <a:pt x="3378200" y="2717800"/>
                </a:cubicBezTo>
                <a:cubicBezTo>
                  <a:pt x="3289300" y="2717800"/>
                  <a:pt x="3213100" y="3009900"/>
                  <a:pt x="3213100" y="3365500"/>
                </a:cubicBezTo>
                <a:cubicBezTo>
                  <a:pt x="3213100" y="3721100"/>
                  <a:pt x="3136900" y="4000500"/>
                  <a:pt x="3048000" y="4000500"/>
                </a:cubicBezTo>
                <a:cubicBezTo>
                  <a:pt x="2959100" y="4000500"/>
                  <a:pt x="2895600" y="4191000"/>
                  <a:pt x="2895600" y="4406900"/>
                </a:cubicBezTo>
                <a:cubicBezTo>
                  <a:pt x="2895600" y="4762500"/>
                  <a:pt x="2705100" y="4965700"/>
                  <a:pt x="2374900" y="4965700"/>
                </a:cubicBezTo>
                <a:cubicBezTo>
                  <a:pt x="2298700" y="4965700"/>
                  <a:pt x="2247900" y="4673600"/>
                  <a:pt x="2247900" y="4330700"/>
                </a:cubicBezTo>
                <a:lnTo>
                  <a:pt x="2247900" y="4000500"/>
                </a:lnTo>
                <a:cubicBezTo>
                  <a:pt x="2247900" y="3657600"/>
                  <a:pt x="2324100" y="3365500"/>
                  <a:pt x="2413000" y="3365500"/>
                </a:cubicBezTo>
                <a:cubicBezTo>
                  <a:pt x="2501900" y="3365500"/>
                  <a:pt x="2565400" y="3149600"/>
                  <a:pt x="2565400" y="2882900"/>
                </a:cubicBezTo>
                <a:cubicBezTo>
                  <a:pt x="2565400" y="2616200"/>
                  <a:pt x="2641600" y="2400300"/>
                  <a:pt x="2730500" y="2400300"/>
                </a:cubicBezTo>
                <a:cubicBezTo>
                  <a:pt x="2819400" y="2400300"/>
                  <a:pt x="2895600" y="2108200"/>
                  <a:pt x="2895600" y="1765300"/>
                </a:cubicBezTo>
                <a:cubicBezTo>
                  <a:pt x="2895600" y="1409700"/>
                  <a:pt x="2933700" y="1117600"/>
                  <a:pt x="2971800" y="1117600"/>
                </a:cubicBezTo>
                <a:cubicBezTo>
                  <a:pt x="3060700" y="1117600"/>
                  <a:pt x="3073400" y="1028700"/>
                  <a:pt x="3009900" y="800100"/>
                </a:cubicBezTo>
                <a:cubicBezTo>
                  <a:pt x="2959100" y="647700"/>
                  <a:pt x="2133600" y="571500"/>
                  <a:pt x="1765300" y="685800"/>
                </a:cubicBezTo>
                <a:cubicBezTo>
                  <a:pt x="1676400" y="711200"/>
                  <a:pt x="1612900" y="965200"/>
                  <a:pt x="1612900" y="1244600"/>
                </a:cubicBezTo>
                <a:cubicBezTo>
                  <a:pt x="1612900" y="1524000"/>
                  <a:pt x="1536700" y="1765300"/>
                  <a:pt x="1447800" y="1765300"/>
                </a:cubicBezTo>
                <a:cubicBezTo>
                  <a:pt x="1358900" y="1765300"/>
                  <a:pt x="1282700" y="1981200"/>
                  <a:pt x="1282700" y="2235200"/>
                </a:cubicBezTo>
                <a:cubicBezTo>
                  <a:pt x="1282700" y="2501900"/>
                  <a:pt x="1219200" y="2806700"/>
                  <a:pt x="1130300" y="2921000"/>
                </a:cubicBezTo>
                <a:cubicBezTo>
                  <a:pt x="1041400" y="3035300"/>
                  <a:pt x="965200" y="3314700"/>
                  <a:pt x="965200" y="3568700"/>
                </a:cubicBezTo>
                <a:cubicBezTo>
                  <a:pt x="965200" y="3810000"/>
                  <a:pt x="889000" y="4000500"/>
                  <a:pt x="812800" y="4000500"/>
                </a:cubicBezTo>
                <a:cubicBezTo>
                  <a:pt x="723900" y="4000500"/>
                  <a:pt x="647700" y="4216400"/>
                  <a:pt x="647700" y="4483100"/>
                </a:cubicBezTo>
                <a:cubicBezTo>
                  <a:pt x="647700" y="4749800"/>
                  <a:pt x="508000" y="4965700"/>
                  <a:pt x="330200" y="4965700"/>
                </a:cubicBezTo>
                <a:cubicBezTo>
                  <a:pt x="152400" y="4965700"/>
                  <a:pt x="0" y="4711700"/>
                  <a:pt x="0" y="4406900"/>
                </a:cubicBezTo>
                <a:cubicBezTo>
                  <a:pt x="0" y="4102100"/>
                  <a:pt x="76200" y="3848100"/>
                  <a:pt x="165100" y="3848100"/>
                </a:cubicBezTo>
                <a:cubicBezTo>
                  <a:pt x="254000" y="3848100"/>
                  <a:pt x="330200" y="3556000"/>
                  <a:pt x="330200" y="3200400"/>
                </a:cubicBezTo>
                <a:lnTo>
                  <a:pt x="330200" y="3048000"/>
                </a:lnTo>
                <a:cubicBezTo>
                  <a:pt x="330200" y="2692400"/>
                  <a:pt x="393700" y="2400300"/>
                  <a:pt x="482600" y="2400300"/>
                </a:cubicBezTo>
                <a:cubicBezTo>
                  <a:pt x="571500" y="2400300"/>
                  <a:pt x="647700" y="2184400"/>
                  <a:pt x="647700" y="1917700"/>
                </a:cubicBezTo>
                <a:cubicBezTo>
                  <a:pt x="647700" y="1651000"/>
                  <a:pt x="723900" y="1346200"/>
                  <a:pt x="812800" y="1244600"/>
                </a:cubicBezTo>
                <a:cubicBezTo>
                  <a:pt x="889000" y="1130300"/>
                  <a:pt x="965200" y="838200"/>
                  <a:pt x="965200" y="596900"/>
                </a:cubicBezTo>
                <a:cubicBezTo>
                  <a:pt x="965200" y="88900"/>
                  <a:pt x="1130300" y="0"/>
                  <a:pt x="2006600" y="0"/>
                </a:cubicBezTo>
                <a:close/>
                <a:moveTo>
                  <a:pt x="4953000" y="50673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60" name="Freeform 16760"/>
          <p:cNvSpPr/>
          <p:nvPr/>
        </p:nvSpPr>
        <p:spPr>
          <a:xfrm rot="0" flipH="0" flipV="0">
            <a:off x="24914078" y="9325908"/>
            <a:ext cx="9169" cy="9169"/>
          </a:xfrm>
          <a:custGeom>
            <a:pathLst>
              <a:path w="965200" h="965200">
                <a:moveTo>
                  <a:pt x="317500" y="965200"/>
                </a:moveTo>
                <a:cubicBezTo>
                  <a:pt x="139700" y="965200"/>
                  <a:pt x="0" y="812800"/>
                  <a:pt x="0" y="635000"/>
                </a:cubicBezTo>
                <a:cubicBezTo>
                  <a:pt x="0" y="457200"/>
                  <a:pt x="76200" y="241300"/>
                  <a:pt x="165100" y="152400"/>
                </a:cubicBezTo>
                <a:cubicBezTo>
                  <a:pt x="254000" y="76200"/>
                  <a:pt x="393700" y="0"/>
                  <a:pt x="482600" y="0"/>
                </a:cubicBezTo>
                <a:cubicBezTo>
                  <a:pt x="685800" y="0"/>
                  <a:pt x="965200" y="266700"/>
                  <a:pt x="965200" y="482600"/>
                </a:cubicBezTo>
                <a:cubicBezTo>
                  <a:pt x="965200" y="736600"/>
                  <a:pt x="673100" y="965200"/>
                  <a:pt x="317500" y="965200"/>
                </a:cubicBezTo>
                <a:close/>
                <a:moveTo>
                  <a:pt x="-279400" y="1104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61" name="Freeform 16761"/>
          <p:cNvSpPr/>
          <p:nvPr/>
        </p:nvSpPr>
        <p:spPr>
          <a:xfrm rot="0" flipH="0" flipV="0">
            <a:off x="24932648" y="9329407"/>
            <a:ext cx="12185" cy="21234"/>
          </a:xfrm>
          <a:custGeom>
            <a:pathLst>
              <a:path w="1282700" h="2235200">
                <a:moveTo>
                  <a:pt x="0" y="1752600"/>
                </a:moveTo>
                <a:cubicBezTo>
                  <a:pt x="0" y="1498600"/>
                  <a:pt x="76200" y="1282700"/>
                  <a:pt x="165100" y="1282700"/>
                </a:cubicBezTo>
                <a:cubicBezTo>
                  <a:pt x="254000" y="1282700"/>
                  <a:pt x="406400" y="1066800"/>
                  <a:pt x="508000" y="800100"/>
                </a:cubicBezTo>
                <a:cubicBezTo>
                  <a:pt x="609600" y="533400"/>
                  <a:pt x="749300" y="317500"/>
                  <a:pt x="825500" y="317500"/>
                </a:cubicBezTo>
                <a:cubicBezTo>
                  <a:pt x="901700" y="317500"/>
                  <a:pt x="965200" y="241300"/>
                  <a:pt x="965200" y="152400"/>
                </a:cubicBezTo>
                <a:cubicBezTo>
                  <a:pt x="965200" y="63500"/>
                  <a:pt x="1003300" y="0"/>
                  <a:pt x="1041400" y="0"/>
                </a:cubicBezTo>
                <a:cubicBezTo>
                  <a:pt x="1092200" y="0"/>
                  <a:pt x="1168400" y="88900"/>
                  <a:pt x="1206500" y="190500"/>
                </a:cubicBezTo>
                <a:cubicBezTo>
                  <a:pt x="1257300" y="304800"/>
                  <a:pt x="1282700" y="520700"/>
                  <a:pt x="1282700" y="673100"/>
                </a:cubicBezTo>
                <a:cubicBezTo>
                  <a:pt x="1282700" y="825500"/>
                  <a:pt x="1219200" y="952500"/>
                  <a:pt x="1130300" y="952500"/>
                </a:cubicBezTo>
                <a:cubicBezTo>
                  <a:pt x="1041400" y="952500"/>
                  <a:pt x="965200" y="1104900"/>
                  <a:pt x="965200" y="1282700"/>
                </a:cubicBezTo>
                <a:cubicBezTo>
                  <a:pt x="965200" y="1447800"/>
                  <a:pt x="889000" y="1600200"/>
                  <a:pt x="800100" y="1600200"/>
                </a:cubicBezTo>
                <a:cubicBezTo>
                  <a:pt x="723900" y="1600200"/>
                  <a:pt x="609600" y="1739900"/>
                  <a:pt x="558800" y="1917700"/>
                </a:cubicBezTo>
                <a:cubicBezTo>
                  <a:pt x="508000" y="2095500"/>
                  <a:pt x="368300" y="2235200"/>
                  <a:pt x="241300" y="2235200"/>
                </a:cubicBezTo>
                <a:cubicBezTo>
                  <a:pt x="114300" y="2235200"/>
                  <a:pt x="0" y="2019300"/>
                  <a:pt x="0" y="1752600"/>
                </a:cubicBezTo>
                <a:close/>
                <a:moveTo>
                  <a:pt x="-660400" y="736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62" name="Freeform 16762"/>
          <p:cNvSpPr/>
          <p:nvPr/>
        </p:nvSpPr>
        <p:spPr>
          <a:xfrm rot="0" flipH="0" flipV="0">
            <a:off x="25002836" y="9268841"/>
            <a:ext cx="21355" cy="67081"/>
          </a:xfrm>
          <a:custGeom>
            <a:pathLst>
              <a:path w="2247900" h="7061200">
                <a:moveTo>
                  <a:pt x="2247900" y="635000"/>
                </a:moveTo>
                <a:lnTo>
                  <a:pt x="2247900" y="965200"/>
                </a:lnTo>
                <a:cubicBezTo>
                  <a:pt x="2247900" y="1308100"/>
                  <a:pt x="2171700" y="1600200"/>
                  <a:pt x="2082800" y="1600200"/>
                </a:cubicBezTo>
                <a:cubicBezTo>
                  <a:pt x="2006600" y="1600200"/>
                  <a:pt x="1930400" y="1892300"/>
                  <a:pt x="1930400" y="2247900"/>
                </a:cubicBezTo>
                <a:cubicBezTo>
                  <a:pt x="1930400" y="2603500"/>
                  <a:pt x="1854200" y="2882900"/>
                  <a:pt x="1765300" y="2882900"/>
                </a:cubicBezTo>
                <a:cubicBezTo>
                  <a:pt x="1676400" y="2882900"/>
                  <a:pt x="1612900" y="3136900"/>
                  <a:pt x="1612900" y="3441700"/>
                </a:cubicBezTo>
                <a:cubicBezTo>
                  <a:pt x="1612900" y="3759200"/>
                  <a:pt x="1536700" y="4013200"/>
                  <a:pt x="1447800" y="4013200"/>
                </a:cubicBezTo>
                <a:cubicBezTo>
                  <a:pt x="1358900" y="4013200"/>
                  <a:pt x="1282700" y="4292600"/>
                  <a:pt x="1282700" y="4648200"/>
                </a:cubicBezTo>
                <a:cubicBezTo>
                  <a:pt x="1282700" y="5003800"/>
                  <a:pt x="1219200" y="5295900"/>
                  <a:pt x="1130300" y="5295900"/>
                </a:cubicBezTo>
                <a:cubicBezTo>
                  <a:pt x="1041400" y="5295900"/>
                  <a:pt x="965200" y="5549900"/>
                  <a:pt x="965200" y="5854700"/>
                </a:cubicBezTo>
                <a:cubicBezTo>
                  <a:pt x="965200" y="6159500"/>
                  <a:pt x="1041400" y="6413500"/>
                  <a:pt x="1130300" y="6413500"/>
                </a:cubicBezTo>
                <a:cubicBezTo>
                  <a:pt x="1219200" y="6413500"/>
                  <a:pt x="1282700" y="6565900"/>
                  <a:pt x="1282700" y="6731000"/>
                </a:cubicBezTo>
                <a:cubicBezTo>
                  <a:pt x="1282700" y="6908800"/>
                  <a:pt x="1066800" y="7061200"/>
                  <a:pt x="800100" y="7061200"/>
                </a:cubicBezTo>
                <a:cubicBezTo>
                  <a:pt x="546100" y="7061200"/>
                  <a:pt x="330200" y="6985000"/>
                  <a:pt x="330200" y="6896100"/>
                </a:cubicBezTo>
                <a:cubicBezTo>
                  <a:pt x="330200" y="6807200"/>
                  <a:pt x="254000" y="6731000"/>
                  <a:pt x="165100" y="6731000"/>
                </a:cubicBezTo>
                <a:cubicBezTo>
                  <a:pt x="76200" y="6731000"/>
                  <a:pt x="0" y="6591300"/>
                  <a:pt x="0" y="6413500"/>
                </a:cubicBezTo>
                <a:cubicBezTo>
                  <a:pt x="0" y="6235700"/>
                  <a:pt x="76200" y="6096000"/>
                  <a:pt x="165100" y="6096000"/>
                </a:cubicBezTo>
                <a:cubicBezTo>
                  <a:pt x="254000" y="6096000"/>
                  <a:pt x="330200" y="5803900"/>
                  <a:pt x="330200" y="5448300"/>
                </a:cubicBezTo>
                <a:cubicBezTo>
                  <a:pt x="330200" y="5105400"/>
                  <a:pt x="393700" y="4813300"/>
                  <a:pt x="482600" y="4813300"/>
                </a:cubicBezTo>
                <a:cubicBezTo>
                  <a:pt x="571500" y="4813300"/>
                  <a:pt x="647700" y="4521200"/>
                  <a:pt x="647700" y="4165600"/>
                </a:cubicBezTo>
                <a:cubicBezTo>
                  <a:pt x="647700" y="3822700"/>
                  <a:pt x="711200" y="3530600"/>
                  <a:pt x="800100" y="3530600"/>
                </a:cubicBezTo>
                <a:cubicBezTo>
                  <a:pt x="889000" y="3530600"/>
                  <a:pt x="965200" y="3276600"/>
                  <a:pt x="965200" y="2971800"/>
                </a:cubicBezTo>
                <a:cubicBezTo>
                  <a:pt x="965200" y="2654300"/>
                  <a:pt x="1041400" y="2400300"/>
                  <a:pt x="1130300" y="2400300"/>
                </a:cubicBezTo>
                <a:cubicBezTo>
                  <a:pt x="1219200" y="2400300"/>
                  <a:pt x="1282700" y="2146300"/>
                  <a:pt x="1282700" y="1841500"/>
                </a:cubicBezTo>
                <a:cubicBezTo>
                  <a:pt x="1282700" y="1536700"/>
                  <a:pt x="1358900" y="1282700"/>
                  <a:pt x="1447800" y="1282700"/>
                </a:cubicBezTo>
                <a:cubicBezTo>
                  <a:pt x="1536700" y="1282700"/>
                  <a:pt x="1612900" y="1028700"/>
                  <a:pt x="1612900" y="723900"/>
                </a:cubicBezTo>
                <a:cubicBezTo>
                  <a:pt x="1612900" y="215900"/>
                  <a:pt x="1765300" y="0"/>
                  <a:pt x="2133600" y="0"/>
                </a:cubicBezTo>
                <a:cubicBezTo>
                  <a:pt x="2197100" y="0"/>
                  <a:pt x="2247900" y="292100"/>
                  <a:pt x="2247900" y="635000"/>
                </a:cubicBezTo>
                <a:close/>
                <a:moveTo>
                  <a:pt x="6159500" y="7112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63" name="Freeform 16763"/>
          <p:cNvSpPr/>
          <p:nvPr/>
        </p:nvSpPr>
        <p:spPr>
          <a:xfrm rot="0" flipH="0" flipV="0">
            <a:off x="25033726" y="9300089"/>
            <a:ext cx="39573" cy="27387"/>
          </a:xfrm>
          <a:custGeom>
            <a:pathLst>
              <a:path w="4165600" h="2882900">
                <a:moveTo>
                  <a:pt x="3848100" y="647700"/>
                </a:moveTo>
                <a:lnTo>
                  <a:pt x="965200" y="647700"/>
                </a:lnTo>
                <a:cubicBezTo>
                  <a:pt x="749300" y="647700"/>
                  <a:pt x="635000" y="533400"/>
                  <a:pt x="635000" y="317500"/>
                </a:cubicBezTo>
                <a:cubicBezTo>
                  <a:pt x="635000" y="114300"/>
                  <a:pt x="749300" y="0"/>
                  <a:pt x="965200" y="0"/>
                </a:cubicBezTo>
                <a:lnTo>
                  <a:pt x="3683000" y="0"/>
                </a:lnTo>
                <a:cubicBezTo>
                  <a:pt x="4076700" y="0"/>
                  <a:pt x="4165600" y="76200"/>
                  <a:pt x="4165600" y="406400"/>
                </a:cubicBezTo>
                <a:cubicBezTo>
                  <a:pt x="4165600" y="533400"/>
                  <a:pt x="4025900" y="647700"/>
                  <a:pt x="3848100" y="647700"/>
                </a:cubicBezTo>
                <a:close/>
                <a:moveTo>
                  <a:pt x="2667000" y="3822700"/>
                </a:moveTo>
                <a:moveTo>
                  <a:pt x="317500" y="2247900"/>
                </a:moveTo>
                <a:lnTo>
                  <a:pt x="3200400" y="2247900"/>
                </a:lnTo>
                <a:cubicBezTo>
                  <a:pt x="3416300" y="2247900"/>
                  <a:pt x="3530600" y="2362200"/>
                  <a:pt x="3530600" y="2565400"/>
                </a:cubicBezTo>
                <a:cubicBezTo>
                  <a:pt x="3530600" y="2781300"/>
                  <a:pt x="3416300" y="2882900"/>
                  <a:pt x="3200400" y="2882900"/>
                </a:cubicBezTo>
                <a:lnTo>
                  <a:pt x="482600" y="2882900"/>
                </a:lnTo>
                <a:cubicBezTo>
                  <a:pt x="304800" y="2882900"/>
                  <a:pt x="127000" y="2857500"/>
                  <a:pt x="76200" y="2806700"/>
                </a:cubicBezTo>
                <a:cubicBezTo>
                  <a:pt x="38100" y="2768600"/>
                  <a:pt x="0" y="2616200"/>
                  <a:pt x="0" y="2489200"/>
                </a:cubicBezTo>
                <a:cubicBezTo>
                  <a:pt x="0" y="2349500"/>
                  <a:pt x="139700" y="2247900"/>
                  <a:pt x="317500" y="2247900"/>
                </a:cubicBezTo>
                <a:close/>
                <a:moveTo>
                  <a:pt x="1066800" y="3822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64" name="Freeform 16764"/>
          <p:cNvSpPr/>
          <p:nvPr/>
        </p:nvSpPr>
        <p:spPr>
          <a:xfrm rot="0" flipH="0" flipV="0">
            <a:off x="25098036" y="9268720"/>
            <a:ext cx="33540" cy="66960"/>
          </a:xfrm>
          <a:custGeom>
            <a:pathLst>
              <a:path w="3530600" h="7048500">
                <a:moveTo>
                  <a:pt x="914400" y="0"/>
                </a:moveTo>
                <a:lnTo>
                  <a:pt x="2298700" y="0"/>
                </a:lnTo>
                <a:cubicBezTo>
                  <a:pt x="3175000" y="0"/>
                  <a:pt x="3530600" y="127000"/>
                  <a:pt x="3530600" y="469900"/>
                </a:cubicBezTo>
                <a:cubicBezTo>
                  <a:pt x="3530600" y="558800"/>
                  <a:pt x="3352800" y="1003300"/>
                  <a:pt x="3149600" y="1460500"/>
                </a:cubicBezTo>
                <a:lnTo>
                  <a:pt x="3022600" y="1739900"/>
                </a:lnTo>
                <a:cubicBezTo>
                  <a:pt x="2806700" y="2184400"/>
                  <a:pt x="2552700" y="2565400"/>
                  <a:pt x="2438400" y="2565400"/>
                </a:cubicBezTo>
                <a:cubicBezTo>
                  <a:pt x="2336800" y="2565400"/>
                  <a:pt x="2247900" y="2705100"/>
                  <a:pt x="2247900" y="2882900"/>
                </a:cubicBezTo>
                <a:cubicBezTo>
                  <a:pt x="2247900" y="3060700"/>
                  <a:pt x="2324100" y="3200400"/>
                  <a:pt x="2413000" y="3200400"/>
                </a:cubicBezTo>
                <a:cubicBezTo>
                  <a:pt x="2501900" y="3200400"/>
                  <a:pt x="2565400" y="3352800"/>
                  <a:pt x="2565400" y="3517900"/>
                </a:cubicBezTo>
                <a:cubicBezTo>
                  <a:pt x="2565400" y="3937000"/>
                  <a:pt x="2336800" y="4165600"/>
                  <a:pt x="1930400" y="4165600"/>
                </a:cubicBezTo>
                <a:cubicBezTo>
                  <a:pt x="1511300" y="4165600"/>
                  <a:pt x="1282700" y="4394200"/>
                  <a:pt x="1282700" y="4800600"/>
                </a:cubicBezTo>
                <a:cubicBezTo>
                  <a:pt x="1282700" y="5397500"/>
                  <a:pt x="482600" y="7048500"/>
                  <a:pt x="203200" y="7048500"/>
                </a:cubicBezTo>
                <a:cubicBezTo>
                  <a:pt x="88900" y="7048500"/>
                  <a:pt x="0" y="6692900"/>
                  <a:pt x="0" y="6248400"/>
                </a:cubicBezTo>
                <a:cubicBezTo>
                  <a:pt x="0" y="5803900"/>
                  <a:pt x="50800" y="5308600"/>
                  <a:pt x="101600" y="5130800"/>
                </a:cubicBezTo>
                <a:cubicBezTo>
                  <a:pt x="152400" y="4953000"/>
                  <a:pt x="292100" y="4800600"/>
                  <a:pt x="419100" y="4800600"/>
                </a:cubicBezTo>
                <a:cubicBezTo>
                  <a:pt x="546100" y="4800600"/>
                  <a:pt x="647700" y="4584700"/>
                  <a:pt x="647700" y="4330700"/>
                </a:cubicBezTo>
                <a:cubicBezTo>
                  <a:pt x="647700" y="4064000"/>
                  <a:pt x="571500" y="3848100"/>
                  <a:pt x="482600" y="3848100"/>
                </a:cubicBezTo>
                <a:cubicBezTo>
                  <a:pt x="393700" y="3848100"/>
                  <a:pt x="317500" y="3771900"/>
                  <a:pt x="317500" y="3683000"/>
                </a:cubicBezTo>
                <a:cubicBezTo>
                  <a:pt x="317500" y="3594100"/>
                  <a:pt x="393700" y="3454400"/>
                  <a:pt x="482600" y="3365500"/>
                </a:cubicBezTo>
                <a:cubicBezTo>
                  <a:pt x="571500" y="3276600"/>
                  <a:pt x="787400" y="3200400"/>
                  <a:pt x="965200" y="3200400"/>
                </a:cubicBezTo>
                <a:cubicBezTo>
                  <a:pt x="1371600" y="3200400"/>
                  <a:pt x="1600200" y="2971800"/>
                  <a:pt x="1600200" y="2565400"/>
                </a:cubicBezTo>
                <a:cubicBezTo>
                  <a:pt x="1600200" y="2019300"/>
                  <a:pt x="1790700" y="1600200"/>
                  <a:pt x="2019300" y="1600200"/>
                </a:cubicBezTo>
                <a:cubicBezTo>
                  <a:pt x="2146300" y="1600200"/>
                  <a:pt x="2247900" y="1384300"/>
                  <a:pt x="2247900" y="1117600"/>
                </a:cubicBezTo>
                <a:cubicBezTo>
                  <a:pt x="2247900" y="850900"/>
                  <a:pt x="2171700" y="635000"/>
                  <a:pt x="2082800" y="635000"/>
                </a:cubicBezTo>
                <a:cubicBezTo>
                  <a:pt x="1993900" y="635000"/>
                  <a:pt x="1930400" y="711200"/>
                  <a:pt x="1930400" y="800100"/>
                </a:cubicBezTo>
                <a:cubicBezTo>
                  <a:pt x="1930400" y="889000"/>
                  <a:pt x="1854200" y="952500"/>
                  <a:pt x="1765300" y="952500"/>
                </a:cubicBezTo>
                <a:cubicBezTo>
                  <a:pt x="1676400" y="952500"/>
                  <a:pt x="1600200" y="889000"/>
                  <a:pt x="1600200" y="800100"/>
                </a:cubicBezTo>
                <a:cubicBezTo>
                  <a:pt x="1600200" y="711200"/>
                  <a:pt x="1460500" y="635000"/>
                  <a:pt x="1282700" y="635000"/>
                </a:cubicBezTo>
                <a:cubicBezTo>
                  <a:pt x="1104900" y="635000"/>
                  <a:pt x="965200" y="711200"/>
                  <a:pt x="965200" y="800100"/>
                </a:cubicBezTo>
                <a:cubicBezTo>
                  <a:pt x="965200" y="889000"/>
                  <a:pt x="889000" y="952500"/>
                  <a:pt x="800100" y="952500"/>
                </a:cubicBezTo>
                <a:cubicBezTo>
                  <a:pt x="711200" y="952500"/>
                  <a:pt x="647700" y="889000"/>
                  <a:pt x="647700" y="800100"/>
                </a:cubicBezTo>
                <a:cubicBezTo>
                  <a:pt x="647700" y="711200"/>
                  <a:pt x="571500" y="635000"/>
                  <a:pt x="482600" y="635000"/>
                </a:cubicBezTo>
                <a:cubicBezTo>
                  <a:pt x="393700" y="635000"/>
                  <a:pt x="317500" y="711200"/>
                  <a:pt x="317500" y="800100"/>
                </a:cubicBezTo>
                <a:cubicBezTo>
                  <a:pt x="317500" y="889000"/>
                  <a:pt x="254000" y="952500"/>
                  <a:pt x="165100" y="952500"/>
                </a:cubicBezTo>
                <a:cubicBezTo>
                  <a:pt x="76200" y="952500"/>
                  <a:pt x="0" y="736600"/>
                  <a:pt x="0" y="469900"/>
                </a:cubicBezTo>
                <a:cubicBezTo>
                  <a:pt x="0" y="215900"/>
                  <a:pt x="406400" y="0"/>
                  <a:pt x="914400" y="0"/>
                </a:cubicBezTo>
                <a:close/>
                <a:moveTo>
                  <a:pt x="5346700" y="7124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65" name="Freeform 16765"/>
          <p:cNvSpPr/>
          <p:nvPr/>
        </p:nvSpPr>
        <p:spPr>
          <a:xfrm rot="0" flipH="0" flipV="0">
            <a:off x="25131098" y="9268841"/>
            <a:ext cx="43192" cy="69856"/>
          </a:xfrm>
          <a:custGeom>
            <a:pathLst>
              <a:path w="4546600" h="7353300">
                <a:moveTo>
                  <a:pt x="2146300" y="0"/>
                </a:moveTo>
                <a:lnTo>
                  <a:pt x="4229100" y="0"/>
                </a:lnTo>
                <a:cubicBezTo>
                  <a:pt x="4432300" y="0"/>
                  <a:pt x="4546600" y="114300"/>
                  <a:pt x="4546600" y="317500"/>
                </a:cubicBezTo>
                <a:cubicBezTo>
                  <a:pt x="4546600" y="495300"/>
                  <a:pt x="4419600" y="685800"/>
                  <a:pt x="4267200" y="736600"/>
                </a:cubicBezTo>
                <a:lnTo>
                  <a:pt x="3797300" y="876300"/>
                </a:lnTo>
                <a:cubicBezTo>
                  <a:pt x="3644900" y="927100"/>
                  <a:pt x="3365500" y="952500"/>
                  <a:pt x="3175000" y="939800"/>
                </a:cubicBezTo>
                <a:lnTo>
                  <a:pt x="2565400" y="901700"/>
                </a:lnTo>
                <a:cubicBezTo>
                  <a:pt x="2171700" y="876300"/>
                  <a:pt x="2006600" y="1003300"/>
                  <a:pt x="1905000" y="1460500"/>
                </a:cubicBezTo>
                <a:lnTo>
                  <a:pt x="1739900" y="2159000"/>
                </a:lnTo>
                <a:cubicBezTo>
                  <a:pt x="1600200" y="2730500"/>
                  <a:pt x="1651000" y="2882900"/>
                  <a:pt x="1981200" y="2882900"/>
                </a:cubicBezTo>
                <a:lnTo>
                  <a:pt x="2781300" y="2882900"/>
                </a:lnTo>
                <a:cubicBezTo>
                  <a:pt x="2959100" y="2882900"/>
                  <a:pt x="3225800" y="2971800"/>
                  <a:pt x="3378200" y="3060700"/>
                </a:cubicBezTo>
                <a:lnTo>
                  <a:pt x="3479800" y="3136900"/>
                </a:lnTo>
                <a:cubicBezTo>
                  <a:pt x="3860800" y="3390900"/>
                  <a:pt x="3886200" y="3416300"/>
                  <a:pt x="3975100" y="3771900"/>
                </a:cubicBezTo>
                <a:cubicBezTo>
                  <a:pt x="4089400" y="4152900"/>
                  <a:pt x="4089400" y="4546600"/>
                  <a:pt x="4000500" y="4953000"/>
                </a:cubicBezTo>
                <a:lnTo>
                  <a:pt x="3848100" y="5575300"/>
                </a:lnTo>
                <a:cubicBezTo>
                  <a:pt x="3822700" y="5740400"/>
                  <a:pt x="3695700" y="6007100"/>
                  <a:pt x="3594100" y="6184900"/>
                </a:cubicBezTo>
                <a:cubicBezTo>
                  <a:pt x="3492500" y="6350000"/>
                  <a:pt x="3390900" y="6540500"/>
                  <a:pt x="3365500" y="6604000"/>
                </a:cubicBezTo>
                <a:cubicBezTo>
                  <a:pt x="3352800" y="6667500"/>
                  <a:pt x="3187700" y="6769100"/>
                  <a:pt x="3009900" y="6819900"/>
                </a:cubicBezTo>
                <a:lnTo>
                  <a:pt x="2070100" y="7124700"/>
                </a:lnTo>
                <a:cubicBezTo>
                  <a:pt x="1892300" y="7188200"/>
                  <a:pt x="1600200" y="7239000"/>
                  <a:pt x="1422400" y="7264400"/>
                </a:cubicBezTo>
                <a:lnTo>
                  <a:pt x="850900" y="7327900"/>
                </a:lnTo>
                <a:cubicBezTo>
                  <a:pt x="673100" y="7353300"/>
                  <a:pt x="419100" y="7264400"/>
                  <a:pt x="292100" y="7137400"/>
                </a:cubicBezTo>
                <a:lnTo>
                  <a:pt x="279400" y="7124700"/>
                </a:lnTo>
                <a:cubicBezTo>
                  <a:pt x="50800" y="6896100"/>
                  <a:pt x="0" y="6642100"/>
                  <a:pt x="139700" y="6502400"/>
                </a:cubicBezTo>
                <a:cubicBezTo>
                  <a:pt x="177800" y="6451600"/>
                  <a:pt x="368300" y="6413500"/>
                  <a:pt x="533400" y="6413500"/>
                </a:cubicBezTo>
                <a:lnTo>
                  <a:pt x="2146300" y="6413500"/>
                </a:lnTo>
                <a:cubicBezTo>
                  <a:pt x="2324100" y="6413500"/>
                  <a:pt x="2565400" y="6311900"/>
                  <a:pt x="2692400" y="6184900"/>
                </a:cubicBezTo>
                <a:lnTo>
                  <a:pt x="2717800" y="6159500"/>
                </a:lnTo>
                <a:cubicBezTo>
                  <a:pt x="2844800" y="6032500"/>
                  <a:pt x="2984500" y="5791200"/>
                  <a:pt x="3022600" y="5626100"/>
                </a:cubicBezTo>
                <a:lnTo>
                  <a:pt x="3022600" y="5600700"/>
                </a:lnTo>
                <a:cubicBezTo>
                  <a:pt x="3060700" y="5435600"/>
                  <a:pt x="3136900" y="5295900"/>
                  <a:pt x="3175000" y="5295900"/>
                </a:cubicBezTo>
                <a:cubicBezTo>
                  <a:pt x="3225800" y="5295900"/>
                  <a:pt x="3263900" y="5156200"/>
                  <a:pt x="3263900" y="4978400"/>
                </a:cubicBezTo>
                <a:lnTo>
                  <a:pt x="3263900" y="4165600"/>
                </a:lnTo>
                <a:cubicBezTo>
                  <a:pt x="3263900" y="3898900"/>
                  <a:pt x="3213100" y="3848100"/>
                  <a:pt x="2946400" y="3848100"/>
                </a:cubicBezTo>
                <a:lnTo>
                  <a:pt x="2463800" y="3848100"/>
                </a:lnTo>
                <a:cubicBezTo>
                  <a:pt x="2286000" y="3848100"/>
                  <a:pt x="2095500" y="3784600"/>
                  <a:pt x="2044700" y="3695700"/>
                </a:cubicBezTo>
                <a:cubicBezTo>
                  <a:pt x="1993900" y="3606800"/>
                  <a:pt x="1803400" y="3530600"/>
                  <a:pt x="1625600" y="3530600"/>
                </a:cubicBezTo>
                <a:lnTo>
                  <a:pt x="1016000" y="3530600"/>
                </a:lnTo>
                <a:cubicBezTo>
                  <a:pt x="838200" y="3530600"/>
                  <a:pt x="698500" y="3454400"/>
                  <a:pt x="698500" y="3365500"/>
                </a:cubicBezTo>
                <a:cubicBezTo>
                  <a:pt x="698500" y="3276600"/>
                  <a:pt x="774700" y="3086100"/>
                  <a:pt x="863600" y="2933700"/>
                </a:cubicBezTo>
                <a:cubicBezTo>
                  <a:pt x="952500" y="2781300"/>
                  <a:pt x="1016000" y="2501900"/>
                  <a:pt x="1016000" y="2324100"/>
                </a:cubicBezTo>
                <a:lnTo>
                  <a:pt x="1016000" y="2247900"/>
                </a:lnTo>
                <a:cubicBezTo>
                  <a:pt x="1016000" y="2070100"/>
                  <a:pt x="1092200" y="1841500"/>
                  <a:pt x="1181100" y="1727200"/>
                </a:cubicBezTo>
                <a:cubicBezTo>
                  <a:pt x="1270000" y="1612900"/>
                  <a:pt x="1346200" y="1384300"/>
                  <a:pt x="1346200" y="1206500"/>
                </a:cubicBezTo>
                <a:lnTo>
                  <a:pt x="1346200" y="965200"/>
                </a:lnTo>
                <a:cubicBezTo>
                  <a:pt x="1346200" y="406400"/>
                  <a:pt x="1676400" y="0"/>
                  <a:pt x="2146300" y="0"/>
                </a:cubicBezTo>
                <a:close/>
                <a:moveTo>
                  <a:pt x="6832600" y="7112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66" name="Freeform 16766"/>
          <p:cNvSpPr/>
          <p:nvPr/>
        </p:nvSpPr>
        <p:spPr>
          <a:xfrm rot="0" flipH="0" flipV="0">
            <a:off x="25182739" y="9269444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67" name="Freeform 16767"/>
          <p:cNvSpPr/>
          <p:nvPr/>
        </p:nvSpPr>
        <p:spPr>
          <a:xfrm rot="0" flipH="0" flipV="0">
            <a:off x="25316781" y="9261176"/>
            <a:ext cx="274358" cy="259156"/>
          </a:xfrm>
          <a:custGeom>
            <a:pathLst>
              <a:path w="28879800" h="27279600">
                <a:moveTo>
                  <a:pt x="0" y="279400"/>
                </a:moveTo>
                <a:cubicBezTo>
                  <a:pt x="0" y="127000"/>
                  <a:pt x="292100" y="0"/>
                  <a:pt x="647700" y="0"/>
                </a:cubicBezTo>
                <a:cubicBezTo>
                  <a:pt x="1003300" y="0"/>
                  <a:pt x="1612900" y="292100"/>
                  <a:pt x="2006600" y="647700"/>
                </a:cubicBezTo>
                <a:lnTo>
                  <a:pt x="28168600" y="24282400"/>
                </a:lnTo>
                <a:cubicBezTo>
                  <a:pt x="28562300" y="24638000"/>
                  <a:pt x="28879800" y="25196800"/>
                  <a:pt x="28879800" y="25539700"/>
                </a:cubicBezTo>
                <a:cubicBezTo>
                  <a:pt x="28879800" y="25869900"/>
                  <a:pt x="28803600" y="26149300"/>
                  <a:pt x="28714700" y="26149300"/>
                </a:cubicBezTo>
                <a:cubicBezTo>
                  <a:pt x="28625800" y="26149300"/>
                  <a:pt x="28232100" y="25857200"/>
                  <a:pt x="27838400" y="25514300"/>
                </a:cubicBezTo>
                <a:lnTo>
                  <a:pt x="723900" y="1206500"/>
                </a:lnTo>
                <a:cubicBezTo>
                  <a:pt x="330200" y="850900"/>
                  <a:pt x="0" y="444500"/>
                  <a:pt x="0" y="279400"/>
                </a:cubicBezTo>
                <a:close/>
                <a:moveTo>
                  <a:pt x="14300200" y="14897100"/>
                </a:moveTo>
                <a:moveTo>
                  <a:pt x="22466300" y="4178300"/>
                </a:moveTo>
                <a:lnTo>
                  <a:pt x="22466300" y="17653000"/>
                </a:lnTo>
                <a:cubicBezTo>
                  <a:pt x="22466300" y="17995900"/>
                  <a:pt x="22313900" y="18288000"/>
                  <a:pt x="22136100" y="18288000"/>
                </a:cubicBezTo>
                <a:cubicBezTo>
                  <a:pt x="21971000" y="18288000"/>
                  <a:pt x="21818600" y="17995900"/>
                  <a:pt x="21818600" y="17653000"/>
                </a:cubicBezTo>
                <a:lnTo>
                  <a:pt x="21818600" y="4178300"/>
                </a:lnTo>
                <a:cubicBezTo>
                  <a:pt x="21818600" y="3822700"/>
                  <a:pt x="21971000" y="3530600"/>
                  <a:pt x="22136100" y="3530600"/>
                </a:cubicBezTo>
                <a:cubicBezTo>
                  <a:pt x="22313900" y="3530600"/>
                  <a:pt x="22466300" y="3822700"/>
                  <a:pt x="22466300" y="4178300"/>
                </a:cubicBezTo>
                <a:close/>
                <a:moveTo>
                  <a:pt x="10401300" y="14897100"/>
                </a:moveTo>
                <a:moveTo>
                  <a:pt x="28879800" y="11226800"/>
                </a:moveTo>
                <a:lnTo>
                  <a:pt x="28879800" y="15087600"/>
                </a:lnTo>
                <a:cubicBezTo>
                  <a:pt x="28879800" y="15290800"/>
                  <a:pt x="28765500" y="15405100"/>
                  <a:pt x="28562300" y="15405100"/>
                </a:cubicBezTo>
                <a:cubicBezTo>
                  <a:pt x="28384500" y="15405100"/>
                  <a:pt x="28232100" y="15328900"/>
                  <a:pt x="28232100" y="15240000"/>
                </a:cubicBezTo>
                <a:cubicBezTo>
                  <a:pt x="28232100" y="15151100"/>
                  <a:pt x="28168600" y="15087600"/>
                  <a:pt x="28079700" y="15087600"/>
                </a:cubicBezTo>
                <a:cubicBezTo>
                  <a:pt x="27990800" y="15087600"/>
                  <a:pt x="27914600" y="15011400"/>
                  <a:pt x="27914600" y="14922500"/>
                </a:cubicBezTo>
                <a:cubicBezTo>
                  <a:pt x="27914600" y="14833600"/>
                  <a:pt x="27838400" y="14757400"/>
                  <a:pt x="27762200" y="14757400"/>
                </a:cubicBezTo>
                <a:cubicBezTo>
                  <a:pt x="27673300" y="14757400"/>
                  <a:pt x="27597100" y="14693900"/>
                  <a:pt x="27597100" y="14605000"/>
                </a:cubicBezTo>
                <a:cubicBezTo>
                  <a:pt x="27597100" y="14516100"/>
                  <a:pt x="27520900" y="14439900"/>
                  <a:pt x="27432000" y="14439900"/>
                </a:cubicBezTo>
                <a:cubicBezTo>
                  <a:pt x="27343100" y="14439900"/>
                  <a:pt x="27279600" y="14300200"/>
                  <a:pt x="27279600" y="14122400"/>
                </a:cubicBezTo>
                <a:lnTo>
                  <a:pt x="27279600" y="12192000"/>
                </a:lnTo>
                <a:cubicBezTo>
                  <a:pt x="27279600" y="12014200"/>
                  <a:pt x="27343100" y="11874500"/>
                  <a:pt x="27432000" y="11874500"/>
                </a:cubicBezTo>
                <a:cubicBezTo>
                  <a:pt x="27520900" y="11874500"/>
                  <a:pt x="27597100" y="11798300"/>
                  <a:pt x="27597100" y="11709400"/>
                </a:cubicBezTo>
                <a:cubicBezTo>
                  <a:pt x="27597100" y="11620500"/>
                  <a:pt x="27673300" y="11557000"/>
                  <a:pt x="27762200" y="11557000"/>
                </a:cubicBezTo>
                <a:cubicBezTo>
                  <a:pt x="27838400" y="11557000"/>
                  <a:pt x="27914600" y="11404600"/>
                  <a:pt x="27914600" y="11226800"/>
                </a:cubicBezTo>
                <a:cubicBezTo>
                  <a:pt x="27914600" y="11049000"/>
                  <a:pt x="28067000" y="10909300"/>
                  <a:pt x="28232100" y="10909300"/>
                </a:cubicBezTo>
                <a:lnTo>
                  <a:pt x="28562300" y="10909300"/>
                </a:lnTo>
                <a:cubicBezTo>
                  <a:pt x="28841700" y="10909300"/>
                  <a:pt x="28879800" y="10947400"/>
                  <a:pt x="28879800" y="11226800"/>
                </a:cubicBezTo>
                <a:close/>
                <a:moveTo>
                  <a:pt x="3352800" y="14897100"/>
                </a:moveTo>
                <a:moveTo>
                  <a:pt x="22466300" y="23749000"/>
                </a:moveTo>
                <a:lnTo>
                  <a:pt x="22466300" y="26949400"/>
                </a:lnTo>
                <a:cubicBezTo>
                  <a:pt x="22466300" y="27165300"/>
                  <a:pt x="22352000" y="27279600"/>
                  <a:pt x="22136100" y="27279600"/>
                </a:cubicBezTo>
                <a:cubicBezTo>
                  <a:pt x="21932900" y="27279600"/>
                  <a:pt x="21818600" y="27165300"/>
                  <a:pt x="21818600" y="26949400"/>
                </a:cubicBezTo>
                <a:lnTo>
                  <a:pt x="21818600" y="23749000"/>
                </a:lnTo>
                <a:cubicBezTo>
                  <a:pt x="21818600" y="23533100"/>
                  <a:pt x="21932900" y="23418800"/>
                  <a:pt x="22136100" y="23418800"/>
                </a:cubicBezTo>
                <a:cubicBezTo>
                  <a:pt x="22352000" y="23418800"/>
                  <a:pt x="22466300" y="23533100"/>
                  <a:pt x="22466300" y="23749000"/>
                </a:cubicBezTo>
                <a:close/>
                <a:moveTo>
                  <a:pt x="-9169400" y="148971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68" name="Freeform 16768"/>
          <p:cNvSpPr/>
          <p:nvPr/>
        </p:nvSpPr>
        <p:spPr>
          <a:xfrm rot="0" flipH="0" flipV="0">
            <a:off x="25801284" y="9296133"/>
            <a:ext cx="18338" cy="182905"/>
          </a:xfrm>
          <a:custGeom>
            <a:pathLst>
              <a:path w="1930400" h="19253200">
                <a:moveTo>
                  <a:pt x="0" y="18605500"/>
                </a:moveTo>
                <a:lnTo>
                  <a:pt x="0" y="647700"/>
                </a:lnTo>
                <a:cubicBezTo>
                  <a:pt x="0" y="101600"/>
                  <a:pt x="101600" y="0"/>
                  <a:pt x="647700" y="0"/>
                </a:cubicBezTo>
                <a:lnTo>
                  <a:pt x="1130300" y="0"/>
                </a:lnTo>
                <a:cubicBezTo>
                  <a:pt x="1473200" y="0"/>
                  <a:pt x="1765300" y="76200"/>
                  <a:pt x="1765300" y="165100"/>
                </a:cubicBezTo>
                <a:cubicBezTo>
                  <a:pt x="1765300" y="254000"/>
                  <a:pt x="1587500" y="317500"/>
                  <a:pt x="1371600" y="317500"/>
                </a:cubicBezTo>
                <a:cubicBezTo>
                  <a:pt x="1143000" y="317500"/>
                  <a:pt x="965200" y="609600"/>
                  <a:pt x="965200" y="965200"/>
                </a:cubicBezTo>
                <a:lnTo>
                  <a:pt x="965200" y="17970500"/>
                </a:lnTo>
                <a:cubicBezTo>
                  <a:pt x="965200" y="18326100"/>
                  <a:pt x="1181100" y="18605500"/>
                  <a:pt x="1447800" y="18605500"/>
                </a:cubicBezTo>
                <a:cubicBezTo>
                  <a:pt x="1714500" y="18605500"/>
                  <a:pt x="1930400" y="18757900"/>
                  <a:pt x="1930400" y="18935700"/>
                </a:cubicBezTo>
                <a:cubicBezTo>
                  <a:pt x="1930400" y="19113500"/>
                  <a:pt x="1638300" y="19253200"/>
                  <a:pt x="1282700" y="19253200"/>
                </a:cubicBezTo>
                <a:lnTo>
                  <a:pt x="647700" y="19253200"/>
                </a:lnTo>
                <a:cubicBezTo>
                  <a:pt x="76200" y="19253200"/>
                  <a:pt x="0" y="19177000"/>
                  <a:pt x="0" y="18605500"/>
                </a:cubicBezTo>
                <a:close/>
                <a:moveTo>
                  <a:pt x="355600" y="19278600"/>
                </a:moveTo>
              </a:path>
            </a:pathLst>
          </a:custGeom>
          <a:solidFill>
            <a:srgbClr val="292D2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69" name="Freeform 16769"/>
          <p:cNvSpPr/>
          <p:nvPr/>
        </p:nvSpPr>
        <p:spPr>
          <a:xfrm rot="0" flipH="0" flipV="0">
            <a:off x="24877773" y="9393440"/>
            <a:ext cx="282168" cy="280416"/>
          </a:xfrm>
          <a:custGeom>
            <a:pathLst>
              <a:path w="12268200" h="12192000">
                <a:moveTo>
                  <a:pt x="11861800" y="12192000"/>
                </a:moveTo>
                <a:lnTo>
                  <a:pt x="1003300" y="12192000"/>
                </a:lnTo>
                <a:cubicBezTo>
                  <a:pt x="736600" y="12192000"/>
                  <a:pt x="596900" y="12065000"/>
                  <a:pt x="596900" y="11798300"/>
                </a:cubicBezTo>
                <a:cubicBezTo>
                  <a:pt x="596900" y="11544300"/>
                  <a:pt x="736600" y="11404600"/>
                  <a:pt x="1003300" y="11404600"/>
                </a:cubicBezTo>
                <a:lnTo>
                  <a:pt x="3517900" y="11404600"/>
                </a:lnTo>
                <a:cubicBezTo>
                  <a:pt x="3860800" y="11404600"/>
                  <a:pt x="3911600" y="11341100"/>
                  <a:pt x="3911600" y="10998200"/>
                </a:cubicBezTo>
                <a:lnTo>
                  <a:pt x="3911600" y="10604500"/>
                </a:lnTo>
                <a:cubicBezTo>
                  <a:pt x="3911600" y="10388600"/>
                  <a:pt x="3886200" y="10033000"/>
                  <a:pt x="3860800" y="9817100"/>
                </a:cubicBezTo>
                <a:lnTo>
                  <a:pt x="3619500" y="8216900"/>
                </a:lnTo>
                <a:cubicBezTo>
                  <a:pt x="3594100" y="8001000"/>
                  <a:pt x="3644900" y="7823200"/>
                  <a:pt x="3746500" y="7823200"/>
                </a:cubicBezTo>
                <a:cubicBezTo>
                  <a:pt x="3835400" y="7823200"/>
                  <a:pt x="3911600" y="7645400"/>
                  <a:pt x="3911600" y="7416800"/>
                </a:cubicBezTo>
                <a:lnTo>
                  <a:pt x="3911600" y="393700"/>
                </a:lnTo>
                <a:cubicBezTo>
                  <a:pt x="3911600" y="177800"/>
                  <a:pt x="3975100" y="0"/>
                  <a:pt x="4051300" y="0"/>
                </a:cubicBezTo>
                <a:cubicBezTo>
                  <a:pt x="4114800" y="0"/>
                  <a:pt x="4203700" y="25400"/>
                  <a:pt x="4241800" y="63500"/>
                </a:cubicBezTo>
                <a:cubicBezTo>
                  <a:pt x="4279900" y="101600"/>
                  <a:pt x="4318000" y="317500"/>
                  <a:pt x="4318000" y="533400"/>
                </a:cubicBezTo>
                <a:lnTo>
                  <a:pt x="4318000" y="7416800"/>
                </a:lnTo>
                <a:cubicBezTo>
                  <a:pt x="4318000" y="7645400"/>
                  <a:pt x="4406900" y="7823200"/>
                  <a:pt x="4508500" y="7823200"/>
                </a:cubicBezTo>
                <a:cubicBezTo>
                  <a:pt x="4622800" y="7823200"/>
                  <a:pt x="4673600" y="8001000"/>
                  <a:pt x="4622800" y="8216900"/>
                </a:cubicBezTo>
                <a:lnTo>
                  <a:pt x="4406900" y="9182100"/>
                </a:lnTo>
                <a:cubicBezTo>
                  <a:pt x="4356100" y="9398000"/>
                  <a:pt x="4318000" y="9753600"/>
                  <a:pt x="4318000" y="9969500"/>
                </a:cubicBezTo>
                <a:lnTo>
                  <a:pt x="4318000" y="11404600"/>
                </a:lnTo>
                <a:lnTo>
                  <a:pt x="11861800" y="11404600"/>
                </a:lnTo>
                <a:cubicBezTo>
                  <a:pt x="12128500" y="11404600"/>
                  <a:pt x="12268200" y="11531600"/>
                  <a:pt x="12268200" y="11798300"/>
                </a:cubicBezTo>
                <a:cubicBezTo>
                  <a:pt x="12268200" y="12065000"/>
                  <a:pt x="12128500" y="12192000"/>
                  <a:pt x="11861800" y="12192000"/>
                </a:cubicBezTo>
                <a:close/>
                <a:moveTo>
                  <a:pt x="-2374900" y="9944100"/>
                </a:moveTo>
                <a:moveTo>
                  <a:pt x="292100" y="5689600"/>
                </a:moveTo>
                <a:lnTo>
                  <a:pt x="1193800" y="5613400"/>
                </a:lnTo>
                <a:cubicBezTo>
                  <a:pt x="1600200" y="5588000"/>
                  <a:pt x="1790700" y="5499100"/>
                  <a:pt x="1790700" y="5334000"/>
                </a:cubicBezTo>
                <a:cubicBezTo>
                  <a:pt x="1790700" y="5067300"/>
                  <a:pt x="1892300" y="4775200"/>
                  <a:pt x="1981200" y="4775200"/>
                </a:cubicBezTo>
                <a:cubicBezTo>
                  <a:pt x="2019300" y="4775200"/>
                  <a:pt x="2057400" y="4648200"/>
                  <a:pt x="2057400" y="4508500"/>
                </a:cubicBezTo>
                <a:cubicBezTo>
                  <a:pt x="2057400" y="4356100"/>
                  <a:pt x="1943100" y="4216400"/>
                  <a:pt x="1803400" y="4178300"/>
                </a:cubicBezTo>
                <a:lnTo>
                  <a:pt x="1257300" y="4038600"/>
                </a:lnTo>
                <a:cubicBezTo>
                  <a:pt x="1117600" y="4000500"/>
                  <a:pt x="1003300" y="3911600"/>
                  <a:pt x="1003300" y="3848100"/>
                </a:cubicBezTo>
                <a:cubicBezTo>
                  <a:pt x="1003300" y="3657600"/>
                  <a:pt x="1092200" y="3581400"/>
                  <a:pt x="1384300" y="3543300"/>
                </a:cubicBezTo>
                <a:lnTo>
                  <a:pt x="1778000" y="3492500"/>
                </a:lnTo>
                <a:cubicBezTo>
                  <a:pt x="2273300" y="3429000"/>
                  <a:pt x="2451100" y="3276600"/>
                  <a:pt x="2451100" y="2921000"/>
                </a:cubicBezTo>
                <a:lnTo>
                  <a:pt x="2451100" y="2781300"/>
                </a:lnTo>
                <a:cubicBezTo>
                  <a:pt x="2451100" y="2590800"/>
                  <a:pt x="2387600" y="2514600"/>
                  <a:pt x="2197100" y="2501900"/>
                </a:cubicBezTo>
                <a:lnTo>
                  <a:pt x="1270000" y="2438400"/>
                </a:lnTo>
                <a:cubicBezTo>
                  <a:pt x="1117600" y="2425700"/>
                  <a:pt x="1003300" y="2324100"/>
                  <a:pt x="1003300" y="2209800"/>
                </a:cubicBezTo>
                <a:cubicBezTo>
                  <a:pt x="1003300" y="2082800"/>
                  <a:pt x="1117600" y="1993900"/>
                  <a:pt x="1270000" y="1993900"/>
                </a:cubicBezTo>
                <a:lnTo>
                  <a:pt x="2197100" y="1993900"/>
                </a:lnTo>
                <a:cubicBezTo>
                  <a:pt x="2514600" y="1993900"/>
                  <a:pt x="2857500" y="2324100"/>
                  <a:pt x="2857500" y="2654300"/>
                </a:cubicBezTo>
                <a:lnTo>
                  <a:pt x="2857500" y="3048000"/>
                </a:lnTo>
                <a:cubicBezTo>
                  <a:pt x="2857500" y="3200400"/>
                  <a:pt x="2844800" y="3352800"/>
                  <a:pt x="2832100" y="3403600"/>
                </a:cubicBezTo>
                <a:cubicBezTo>
                  <a:pt x="2794000" y="3530600"/>
                  <a:pt x="2476500" y="3848100"/>
                  <a:pt x="2387600" y="3848100"/>
                </a:cubicBezTo>
                <a:cubicBezTo>
                  <a:pt x="2349500" y="3848100"/>
                  <a:pt x="2324100" y="3873500"/>
                  <a:pt x="2324100" y="3911600"/>
                </a:cubicBezTo>
                <a:cubicBezTo>
                  <a:pt x="2324100" y="3949700"/>
                  <a:pt x="2349500" y="3975100"/>
                  <a:pt x="2387600" y="3975100"/>
                </a:cubicBezTo>
                <a:cubicBezTo>
                  <a:pt x="2425700" y="3975100"/>
                  <a:pt x="2451100" y="4102100"/>
                  <a:pt x="2451100" y="4241800"/>
                </a:cubicBezTo>
                <a:lnTo>
                  <a:pt x="2451100" y="4635500"/>
                </a:lnTo>
                <a:cubicBezTo>
                  <a:pt x="2451100" y="4787900"/>
                  <a:pt x="2425700" y="4991100"/>
                  <a:pt x="2400300" y="5092700"/>
                </a:cubicBezTo>
                <a:cubicBezTo>
                  <a:pt x="2362200" y="5194300"/>
                  <a:pt x="2324100" y="5321300"/>
                  <a:pt x="2298700" y="5384800"/>
                </a:cubicBezTo>
                <a:cubicBezTo>
                  <a:pt x="2286000" y="5448300"/>
                  <a:pt x="2184400" y="5575300"/>
                  <a:pt x="2082800" y="5676900"/>
                </a:cubicBezTo>
                <a:lnTo>
                  <a:pt x="1981200" y="5778500"/>
                </a:lnTo>
                <a:cubicBezTo>
                  <a:pt x="1739900" y="6019800"/>
                  <a:pt x="1562100" y="6096000"/>
                  <a:pt x="1231900" y="6096000"/>
                </a:cubicBezTo>
                <a:lnTo>
                  <a:pt x="342900" y="6096000"/>
                </a:lnTo>
                <a:cubicBezTo>
                  <a:pt x="101600" y="6096000"/>
                  <a:pt x="0" y="6032500"/>
                  <a:pt x="0" y="5880100"/>
                </a:cubicBezTo>
                <a:cubicBezTo>
                  <a:pt x="0" y="5740400"/>
                  <a:pt x="63500" y="5702300"/>
                  <a:pt x="292100" y="5689600"/>
                </a:cubicBezTo>
                <a:close/>
                <a:moveTo>
                  <a:pt x="4127500" y="99441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70" name="Freeform 16770"/>
          <p:cNvSpPr/>
          <p:nvPr/>
        </p:nvSpPr>
        <p:spPr>
          <a:xfrm rot="0" flipH="0" flipV="0">
            <a:off x="25517891" y="9671214"/>
            <a:ext cx="18288" cy="79209"/>
          </a:xfrm>
          <a:custGeom>
            <a:pathLst>
              <a:path w="2032000" h="8801100">
                <a:moveTo>
                  <a:pt x="1346200" y="330200"/>
                </a:moveTo>
                <a:lnTo>
                  <a:pt x="1346200" y="7785100"/>
                </a:lnTo>
                <a:cubicBezTo>
                  <a:pt x="1346200" y="8013700"/>
                  <a:pt x="1460500" y="8128000"/>
                  <a:pt x="1689100" y="8128000"/>
                </a:cubicBezTo>
                <a:cubicBezTo>
                  <a:pt x="1879600" y="8128000"/>
                  <a:pt x="2032000" y="8280400"/>
                  <a:pt x="2032000" y="8458200"/>
                </a:cubicBezTo>
                <a:cubicBezTo>
                  <a:pt x="2032000" y="8674100"/>
                  <a:pt x="1905000" y="8801100"/>
                  <a:pt x="1689100" y="8801100"/>
                </a:cubicBezTo>
                <a:lnTo>
                  <a:pt x="330200" y="8801100"/>
                </a:lnTo>
                <a:cubicBezTo>
                  <a:pt x="127000" y="8801100"/>
                  <a:pt x="0" y="8674100"/>
                  <a:pt x="0" y="8458200"/>
                </a:cubicBezTo>
                <a:cubicBezTo>
                  <a:pt x="0" y="8280400"/>
                  <a:pt x="152400" y="8128000"/>
                  <a:pt x="330200" y="8128000"/>
                </a:cubicBezTo>
                <a:cubicBezTo>
                  <a:pt x="558800" y="8128000"/>
                  <a:pt x="673100" y="8013700"/>
                  <a:pt x="673100" y="7785100"/>
                </a:cubicBezTo>
                <a:lnTo>
                  <a:pt x="673100" y="330200"/>
                </a:lnTo>
                <a:cubicBezTo>
                  <a:pt x="673100" y="114300"/>
                  <a:pt x="787400" y="0"/>
                  <a:pt x="1016000" y="0"/>
                </a:cubicBezTo>
                <a:cubicBezTo>
                  <a:pt x="1231900" y="0"/>
                  <a:pt x="1346200" y="114300"/>
                  <a:pt x="1346200" y="330200"/>
                </a:cubicBezTo>
                <a:close/>
                <a:moveTo>
                  <a:pt x="8128000" y="8801100"/>
                </a:moveTo>
              </a:path>
            </a:pathLst>
          </a:custGeom>
          <a:solidFill>
            <a:srgbClr val="141814">
              <a:alpha val="100000"/>
            </a:srgbClr>
          </a:solidFill>
          <a:ln w="11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71" name="Freeform 16771"/>
          <p:cNvSpPr/>
          <p:nvPr/>
        </p:nvSpPr>
        <p:spPr>
          <a:xfrm rot="0" flipH="0" flipV="0">
            <a:off x="25524076" y="9759695"/>
            <a:ext cx="6096" cy="51816"/>
          </a:xfrm>
          <a:custGeom>
            <a:pathLst>
              <a:path w="762000" h="6477000">
                <a:moveTo>
                  <a:pt x="762000" y="381000"/>
                </a:moveTo>
                <a:lnTo>
                  <a:pt x="762000" y="6096000"/>
                </a:lnTo>
                <a:cubicBezTo>
                  <a:pt x="762000" y="6350000"/>
                  <a:pt x="635000" y="6477000"/>
                  <a:pt x="381000" y="6477000"/>
                </a:cubicBezTo>
                <a:cubicBezTo>
                  <a:pt x="127000" y="6477000"/>
                  <a:pt x="0" y="6350000"/>
                  <a:pt x="0" y="6096000"/>
                </a:cubicBezTo>
                <a:lnTo>
                  <a:pt x="0" y="381000"/>
                </a:lnTo>
                <a:cubicBezTo>
                  <a:pt x="0" y="127000"/>
                  <a:pt x="127000" y="0"/>
                  <a:pt x="381000" y="0"/>
                </a:cubicBezTo>
                <a:cubicBezTo>
                  <a:pt x="635000" y="0"/>
                  <a:pt x="762000" y="127000"/>
                  <a:pt x="762000" y="381000"/>
                </a:cubicBezTo>
                <a:close/>
                <a:moveTo>
                  <a:pt x="5715000" y="6477000"/>
                </a:moveTo>
              </a:path>
            </a:pathLst>
          </a:custGeom>
          <a:solidFill>
            <a:srgbClr val="0C0C0C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72" name="Freeform 16772"/>
          <p:cNvSpPr/>
          <p:nvPr/>
        </p:nvSpPr>
        <p:spPr>
          <a:xfrm rot="0" flipH="0" flipV="0">
            <a:off x="25524203" y="9482709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01010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73" name="Freeform 16773"/>
          <p:cNvSpPr/>
          <p:nvPr/>
        </p:nvSpPr>
        <p:spPr>
          <a:xfrm rot="0" flipH="0" flipV="0">
            <a:off x="25618563" y="9527666"/>
            <a:ext cx="222250" cy="204470"/>
          </a:xfrm>
          <a:custGeom>
            <a:pathLst>
              <a:path w="4445000" h="4089400">
                <a:moveTo>
                  <a:pt x="0" y="3911600"/>
                </a:moveTo>
                <a:lnTo>
                  <a:pt x="0" y="190500"/>
                </a:lnTo>
                <a:cubicBezTo>
                  <a:pt x="0" y="63500"/>
                  <a:pt x="63500" y="0"/>
                  <a:pt x="177800" y="0"/>
                </a:cubicBezTo>
                <a:cubicBezTo>
                  <a:pt x="279400" y="0"/>
                  <a:pt x="381000" y="76200"/>
                  <a:pt x="393700" y="152400"/>
                </a:cubicBezTo>
                <a:cubicBezTo>
                  <a:pt x="406400" y="241300"/>
                  <a:pt x="469900" y="355600"/>
                  <a:pt x="546100" y="431800"/>
                </a:cubicBezTo>
                <a:lnTo>
                  <a:pt x="1460500" y="1295400"/>
                </a:lnTo>
                <a:cubicBezTo>
                  <a:pt x="1536700" y="1358900"/>
                  <a:pt x="1651000" y="1473200"/>
                  <a:pt x="1727200" y="1536700"/>
                </a:cubicBezTo>
                <a:lnTo>
                  <a:pt x="4305300" y="3797300"/>
                </a:lnTo>
                <a:cubicBezTo>
                  <a:pt x="4381500" y="3873500"/>
                  <a:pt x="4445000" y="3962400"/>
                  <a:pt x="4445000" y="4000500"/>
                </a:cubicBezTo>
                <a:cubicBezTo>
                  <a:pt x="4445000" y="4051300"/>
                  <a:pt x="4394200" y="4089400"/>
                  <a:pt x="4330700" y="4089400"/>
                </a:cubicBezTo>
                <a:cubicBezTo>
                  <a:pt x="4254500" y="4089400"/>
                  <a:pt x="4178300" y="4038600"/>
                  <a:pt x="4140200" y="3962400"/>
                </a:cubicBezTo>
                <a:cubicBezTo>
                  <a:pt x="4102100" y="3898900"/>
                  <a:pt x="4013200" y="3784600"/>
                  <a:pt x="3937000" y="3708400"/>
                </a:cubicBezTo>
                <a:lnTo>
                  <a:pt x="673100" y="736600"/>
                </a:lnTo>
                <a:cubicBezTo>
                  <a:pt x="457200" y="533400"/>
                  <a:pt x="368300" y="533400"/>
                  <a:pt x="368300" y="736600"/>
                </a:cubicBezTo>
                <a:lnTo>
                  <a:pt x="368300" y="3911600"/>
                </a:lnTo>
                <a:cubicBezTo>
                  <a:pt x="368300" y="4025900"/>
                  <a:pt x="304800" y="4089400"/>
                  <a:pt x="177800" y="4089400"/>
                </a:cubicBezTo>
                <a:cubicBezTo>
                  <a:pt x="63500" y="4089400"/>
                  <a:pt x="0" y="4025900"/>
                  <a:pt x="0" y="3911600"/>
                </a:cubicBezTo>
                <a:close/>
                <a:moveTo>
                  <a:pt x="114300" y="4089400"/>
                </a:moveTo>
              </a:path>
            </a:pathLst>
          </a:custGeom>
          <a:solidFill>
            <a:srgbClr val="010101">
              <a:alpha val="100000"/>
            </a:srgbClr>
          </a:solidFill>
          <a:ln w="63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74" name="Rectangle 16774"/>
          <p:cNvSpPr/>
          <p:nvPr/>
        </p:nvSpPr>
        <p:spPr>
          <a:xfrm rot="0" flipH="0" flipV="0">
            <a:off x="25533220" y="9678476"/>
            <a:ext cx="25400" cy="164226"/>
          </a:xfrm>
          <a:prstGeom prst="rect">
            <a:avLst/>
          </a:prstGeom>
        </p:spPr>
      </p:sp>
      <p:sp>
        <p:nvSpPr>
          <p:cNvPr id="16775" name="Freeform 16775"/>
          <p:cNvSpPr/>
          <p:nvPr/>
        </p:nvSpPr>
        <p:spPr>
          <a:xfrm rot="0" flipH="0" flipV="0">
            <a:off x="25524076" y="9759695"/>
            <a:ext cx="6096" cy="51816"/>
          </a:xfrm>
          <a:custGeom>
            <a:pathLst>
              <a:path w="762000" h="6477000">
                <a:moveTo>
                  <a:pt x="762000" y="381000"/>
                </a:moveTo>
                <a:lnTo>
                  <a:pt x="762000" y="6096000"/>
                </a:lnTo>
                <a:cubicBezTo>
                  <a:pt x="762000" y="6350000"/>
                  <a:pt x="635000" y="6477000"/>
                  <a:pt x="381000" y="6477000"/>
                </a:cubicBezTo>
                <a:cubicBezTo>
                  <a:pt x="127000" y="6477000"/>
                  <a:pt x="0" y="6350000"/>
                  <a:pt x="0" y="6096000"/>
                </a:cubicBezTo>
                <a:lnTo>
                  <a:pt x="0" y="381000"/>
                </a:lnTo>
                <a:cubicBezTo>
                  <a:pt x="0" y="127000"/>
                  <a:pt x="127000" y="0"/>
                  <a:pt x="381000" y="0"/>
                </a:cubicBezTo>
                <a:cubicBezTo>
                  <a:pt x="635000" y="0"/>
                  <a:pt x="762000" y="127000"/>
                  <a:pt x="762000" y="381000"/>
                </a:cubicBezTo>
                <a:close/>
                <a:moveTo>
                  <a:pt x="5715000" y="6477000"/>
                </a:moveTo>
              </a:path>
            </a:pathLst>
          </a:custGeom>
          <a:solidFill>
            <a:srgbClr val="0C0C0C">
              <a:alpha val="100000"/>
            </a:srgbClr>
          </a:solidFill>
          <a:ln w="10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76" name="Rectangle 16776"/>
          <p:cNvSpPr/>
          <p:nvPr/>
        </p:nvSpPr>
        <p:spPr>
          <a:xfrm rot="0" flipH="0" flipV="0">
            <a:off x="24807160" y="9774938"/>
            <a:ext cx="840765" cy="349742"/>
          </a:xfrm>
          <a:prstGeom prst="rect">
            <a:avLst/>
          </a:prstGeom>
        </p:spPr>
      </p:sp>
      <p:sp>
        <p:nvSpPr>
          <p:cNvPr id="16777" name="Freeform 16777"/>
          <p:cNvSpPr/>
          <p:nvPr/>
        </p:nvSpPr>
        <p:spPr>
          <a:xfrm rot="0" flipH="0" flipV="0">
            <a:off x="24804747" y="9988022"/>
            <a:ext cx="47174" cy="70097"/>
          </a:xfrm>
          <a:custGeom>
            <a:pathLst>
              <a:path w="4965700" h="7378700">
                <a:moveTo>
                  <a:pt x="749300" y="6426200"/>
                </a:moveTo>
                <a:lnTo>
                  <a:pt x="2425700" y="6426200"/>
                </a:lnTo>
                <a:cubicBezTo>
                  <a:pt x="2679700" y="6426200"/>
                  <a:pt x="2908300" y="6362700"/>
                  <a:pt x="2921000" y="6299200"/>
                </a:cubicBezTo>
                <a:cubicBezTo>
                  <a:pt x="2946400" y="6235700"/>
                  <a:pt x="3048000" y="6096000"/>
                  <a:pt x="3162300" y="5981700"/>
                </a:cubicBezTo>
                <a:cubicBezTo>
                  <a:pt x="3467100" y="5676900"/>
                  <a:pt x="3644900" y="4559300"/>
                  <a:pt x="3479800" y="4013200"/>
                </a:cubicBezTo>
                <a:cubicBezTo>
                  <a:pt x="3454400" y="3924300"/>
                  <a:pt x="3225800" y="3848100"/>
                  <a:pt x="2971800" y="3848100"/>
                </a:cubicBezTo>
                <a:lnTo>
                  <a:pt x="1739900" y="3848100"/>
                </a:lnTo>
                <a:cubicBezTo>
                  <a:pt x="1270000" y="3848100"/>
                  <a:pt x="965200" y="3657600"/>
                  <a:pt x="965200" y="3378200"/>
                </a:cubicBezTo>
                <a:cubicBezTo>
                  <a:pt x="965200" y="3289300"/>
                  <a:pt x="1016000" y="3022600"/>
                  <a:pt x="1066800" y="2781300"/>
                </a:cubicBezTo>
                <a:lnTo>
                  <a:pt x="1549400" y="850900"/>
                </a:lnTo>
                <a:cubicBezTo>
                  <a:pt x="1701800" y="266700"/>
                  <a:pt x="2006600" y="0"/>
                  <a:pt x="2540000" y="0"/>
                </a:cubicBezTo>
                <a:lnTo>
                  <a:pt x="4191000" y="0"/>
                </a:lnTo>
                <a:cubicBezTo>
                  <a:pt x="4737100" y="0"/>
                  <a:pt x="4965700" y="203200"/>
                  <a:pt x="4965700" y="647700"/>
                </a:cubicBezTo>
                <a:cubicBezTo>
                  <a:pt x="4965700" y="825500"/>
                  <a:pt x="4762500" y="965200"/>
                  <a:pt x="4521200" y="965200"/>
                </a:cubicBezTo>
                <a:lnTo>
                  <a:pt x="2857500" y="965200"/>
                </a:lnTo>
                <a:cubicBezTo>
                  <a:pt x="2387600" y="965200"/>
                  <a:pt x="2298700" y="1066800"/>
                  <a:pt x="2120900" y="1841500"/>
                </a:cubicBezTo>
                <a:lnTo>
                  <a:pt x="2032000" y="2171700"/>
                </a:lnTo>
                <a:cubicBezTo>
                  <a:pt x="1866900" y="2870200"/>
                  <a:pt x="1879600" y="2895600"/>
                  <a:pt x="2374900" y="2895600"/>
                </a:cubicBezTo>
                <a:lnTo>
                  <a:pt x="2755900" y="2895600"/>
                </a:lnTo>
                <a:cubicBezTo>
                  <a:pt x="2997200" y="2895600"/>
                  <a:pt x="3213100" y="2959100"/>
                  <a:pt x="3213100" y="3048000"/>
                </a:cubicBezTo>
                <a:cubicBezTo>
                  <a:pt x="3213100" y="3136900"/>
                  <a:pt x="3352800" y="3213100"/>
                  <a:pt x="3530600" y="3213100"/>
                </a:cubicBezTo>
                <a:cubicBezTo>
                  <a:pt x="3949700" y="3213100"/>
                  <a:pt x="4330700" y="3733800"/>
                  <a:pt x="4330700" y="4305300"/>
                </a:cubicBezTo>
                <a:lnTo>
                  <a:pt x="4330700" y="4356100"/>
                </a:lnTo>
                <a:cubicBezTo>
                  <a:pt x="4330700" y="4610100"/>
                  <a:pt x="4279900" y="5003800"/>
                  <a:pt x="4229100" y="5232400"/>
                </a:cubicBezTo>
                <a:lnTo>
                  <a:pt x="4051300" y="5905500"/>
                </a:lnTo>
                <a:cubicBezTo>
                  <a:pt x="4000500" y="6134100"/>
                  <a:pt x="3797300" y="6464300"/>
                  <a:pt x="3632200" y="6642100"/>
                </a:cubicBezTo>
                <a:lnTo>
                  <a:pt x="3530600" y="6743700"/>
                </a:lnTo>
                <a:cubicBezTo>
                  <a:pt x="3352800" y="6921500"/>
                  <a:pt x="3060700" y="7061200"/>
                  <a:pt x="2882900" y="7061200"/>
                </a:cubicBezTo>
                <a:cubicBezTo>
                  <a:pt x="2705100" y="7061200"/>
                  <a:pt x="2565400" y="7137400"/>
                  <a:pt x="2565400" y="7226300"/>
                </a:cubicBezTo>
                <a:cubicBezTo>
                  <a:pt x="2565400" y="7315200"/>
                  <a:pt x="2362200" y="7378700"/>
                  <a:pt x="2108200" y="7378700"/>
                </a:cubicBezTo>
                <a:lnTo>
                  <a:pt x="774700" y="7378700"/>
                </a:lnTo>
                <a:cubicBezTo>
                  <a:pt x="368300" y="7378700"/>
                  <a:pt x="0" y="7188200"/>
                  <a:pt x="0" y="6985000"/>
                </a:cubicBezTo>
                <a:cubicBezTo>
                  <a:pt x="0" y="6692900"/>
                  <a:pt x="355600" y="6426200"/>
                  <a:pt x="749300" y="6426200"/>
                </a:cubicBezTo>
                <a:close/>
                <a:moveTo>
                  <a:pt x="1155700" y="73279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78" name="Freeform 16778"/>
          <p:cNvSpPr/>
          <p:nvPr/>
        </p:nvSpPr>
        <p:spPr>
          <a:xfrm rot="0" flipH="0" flipV="0">
            <a:off x="24899324" y="9983679"/>
            <a:ext cx="27025" cy="81680"/>
          </a:xfrm>
          <a:custGeom>
            <a:pathLst>
              <a:path w="2844800" h="8597900">
                <a:moveTo>
                  <a:pt x="25400" y="7620000"/>
                </a:moveTo>
                <a:lnTo>
                  <a:pt x="203200" y="4559300"/>
                </a:lnTo>
                <a:cubicBezTo>
                  <a:pt x="215900" y="4318000"/>
                  <a:pt x="317500" y="4114800"/>
                  <a:pt x="431800" y="4114800"/>
                </a:cubicBezTo>
                <a:cubicBezTo>
                  <a:pt x="546100" y="4114800"/>
                  <a:pt x="635000" y="3898900"/>
                  <a:pt x="635000" y="3657600"/>
                </a:cubicBezTo>
                <a:lnTo>
                  <a:pt x="635000" y="3606800"/>
                </a:lnTo>
                <a:cubicBezTo>
                  <a:pt x="635000" y="3352800"/>
                  <a:pt x="685800" y="2946400"/>
                  <a:pt x="749300" y="2705100"/>
                </a:cubicBezTo>
                <a:lnTo>
                  <a:pt x="774700" y="2628900"/>
                </a:lnTo>
                <a:cubicBezTo>
                  <a:pt x="838200" y="2387600"/>
                  <a:pt x="977900" y="2184400"/>
                  <a:pt x="1079500" y="2184400"/>
                </a:cubicBezTo>
                <a:cubicBezTo>
                  <a:pt x="1181100" y="2184400"/>
                  <a:pt x="1270000" y="2044700"/>
                  <a:pt x="1270000" y="1866900"/>
                </a:cubicBezTo>
                <a:cubicBezTo>
                  <a:pt x="1270000" y="1689100"/>
                  <a:pt x="1346200" y="1549400"/>
                  <a:pt x="1435100" y="1549400"/>
                </a:cubicBezTo>
                <a:cubicBezTo>
                  <a:pt x="1524000" y="1549400"/>
                  <a:pt x="1600200" y="1397000"/>
                  <a:pt x="1600200" y="1219200"/>
                </a:cubicBezTo>
                <a:cubicBezTo>
                  <a:pt x="1600200" y="1041400"/>
                  <a:pt x="1727200" y="749300"/>
                  <a:pt x="1892300" y="558800"/>
                </a:cubicBezTo>
                <a:lnTo>
                  <a:pt x="1993900" y="444500"/>
                </a:lnTo>
                <a:cubicBezTo>
                  <a:pt x="2286000" y="114300"/>
                  <a:pt x="2628900" y="0"/>
                  <a:pt x="2794000" y="177800"/>
                </a:cubicBezTo>
                <a:cubicBezTo>
                  <a:pt x="2844800" y="228600"/>
                  <a:pt x="2794000" y="444500"/>
                  <a:pt x="2705100" y="673100"/>
                </a:cubicBezTo>
                <a:lnTo>
                  <a:pt x="1130300" y="4292600"/>
                </a:lnTo>
                <a:cubicBezTo>
                  <a:pt x="1028700" y="4533900"/>
                  <a:pt x="952500" y="4876800"/>
                  <a:pt x="952500" y="5156200"/>
                </a:cubicBezTo>
                <a:lnTo>
                  <a:pt x="952500" y="7823200"/>
                </a:lnTo>
                <a:cubicBezTo>
                  <a:pt x="952500" y="8293100"/>
                  <a:pt x="762000" y="8597900"/>
                  <a:pt x="469900" y="8597900"/>
                </a:cubicBezTo>
                <a:cubicBezTo>
                  <a:pt x="381000" y="8597900"/>
                  <a:pt x="241300" y="8483600"/>
                  <a:pt x="152400" y="8331200"/>
                </a:cubicBezTo>
                <a:cubicBezTo>
                  <a:pt x="63500" y="8191500"/>
                  <a:pt x="0" y="7861300"/>
                  <a:pt x="25400" y="7620000"/>
                </a:cubicBezTo>
                <a:close/>
                <a:moveTo>
                  <a:pt x="-165100" y="77851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79" name="Freeform 16779"/>
          <p:cNvSpPr/>
          <p:nvPr/>
        </p:nvSpPr>
        <p:spPr>
          <a:xfrm rot="0" flipH="0" flipV="0">
            <a:off x="24932676" y="9991280"/>
            <a:ext cx="47415" cy="65754"/>
          </a:xfrm>
          <a:custGeom>
            <a:pathLst>
              <a:path w="4991100" h="6921500">
                <a:moveTo>
                  <a:pt x="0" y="3924300"/>
                </a:moveTo>
                <a:lnTo>
                  <a:pt x="0" y="3048000"/>
                </a:lnTo>
                <a:cubicBezTo>
                  <a:pt x="0" y="2870200"/>
                  <a:pt x="63500" y="2603500"/>
                  <a:pt x="139700" y="2463800"/>
                </a:cubicBezTo>
                <a:lnTo>
                  <a:pt x="279400" y="2235200"/>
                </a:lnTo>
                <a:cubicBezTo>
                  <a:pt x="355600" y="2095500"/>
                  <a:pt x="520700" y="1879600"/>
                  <a:pt x="647700" y="1752600"/>
                </a:cubicBezTo>
                <a:lnTo>
                  <a:pt x="736600" y="1663700"/>
                </a:lnTo>
                <a:cubicBezTo>
                  <a:pt x="850900" y="1536700"/>
                  <a:pt x="1104900" y="1371600"/>
                  <a:pt x="1270000" y="1295400"/>
                </a:cubicBezTo>
                <a:lnTo>
                  <a:pt x="1689100" y="1104900"/>
                </a:lnTo>
                <a:cubicBezTo>
                  <a:pt x="1854200" y="1028700"/>
                  <a:pt x="2146300" y="952500"/>
                  <a:pt x="2324100" y="952500"/>
                </a:cubicBezTo>
                <a:lnTo>
                  <a:pt x="2565400" y="952500"/>
                </a:lnTo>
                <a:cubicBezTo>
                  <a:pt x="2933700" y="952500"/>
                  <a:pt x="2997200" y="914400"/>
                  <a:pt x="3175000" y="508000"/>
                </a:cubicBezTo>
                <a:lnTo>
                  <a:pt x="3263900" y="292100"/>
                </a:lnTo>
                <a:cubicBezTo>
                  <a:pt x="3340100" y="127000"/>
                  <a:pt x="3467100" y="0"/>
                  <a:pt x="3543300" y="0"/>
                </a:cubicBezTo>
                <a:cubicBezTo>
                  <a:pt x="3759200" y="0"/>
                  <a:pt x="3848100" y="127000"/>
                  <a:pt x="3848100" y="482600"/>
                </a:cubicBezTo>
                <a:lnTo>
                  <a:pt x="3848100" y="1117600"/>
                </a:lnTo>
                <a:cubicBezTo>
                  <a:pt x="3848100" y="1485900"/>
                  <a:pt x="3911600" y="1562100"/>
                  <a:pt x="4254500" y="1689100"/>
                </a:cubicBezTo>
                <a:cubicBezTo>
                  <a:pt x="4381500" y="1727200"/>
                  <a:pt x="4533900" y="1917700"/>
                  <a:pt x="4597400" y="2095500"/>
                </a:cubicBezTo>
                <a:lnTo>
                  <a:pt x="4864100" y="2959100"/>
                </a:lnTo>
                <a:cubicBezTo>
                  <a:pt x="4991100" y="3352800"/>
                  <a:pt x="4991100" y="3594100"/>
                  <a:pt x="4889500" y="3975100"/>
                </a:cubicBezTo>
                <a:lnTo>
                  <a:pt x="4762500" y="4445000"/>
                </a:lnTo>
                <a:cubicBezTo>
                  <a:pt x="4622800" y="4978400"/>
                  <a:pt x="4292600" y="5397500"/>
                  <a:pt x="3860800" y="5600700"/>
                </a:cubicBezTo>
                <a:lnTo>
                  <a:pt x="3441700" y="5791200"/>
                </a:lnTo>
                <a:cubicBezTo>
                  <a:pt x="3276600" y="5867400"/>
                  <a:pt x="2984500" y="5930900"/>
                  <a:pt x="2806700" y="5930900"/>
                </a:cubicBezTo>
                <a:lnTo>
                  <a:pt x="2717800" y="5930900"/>
                </a:lnTo>
                <a:cubicBezTo>
                  <a:pt x="2286000" y="5930900"/>
                  <a:pt x="1968500" y="6134100"/>
                  <a:pt x="1841500" y="6464300"/>
                </a:cubicBezTo>
                <a:cubicBezTo>
                  <a:pt x="1790700" y="6616700"/>
                  <a:pt x="1714500" y="6781800"/>
                  <a:pt x="1676400" y="6819900"/>
                </a:cubicBezTo>
                <a:cubicBezTo>
                  <a:pt x="1574800" y="6921500"/>
                  <a:pt x="1295400" y="6908800"/>
                  <a:pt x="1193800" y="6807200"/>
                </a:cubicBezTo>
                <a:cubicBezTo>
                  <a:pt x="1155700" y="6769100"/>
                  <a:pt x="1155700" y="6604000"/>
                  <a:pt x="1193800" y="6451600"/>
                </a:cubicBezTo>
                <a:cubicBezTo>
                  <a:pt x="1346200" y="5969000"/>
                  <a:pt x="1282700" y="5613400"/>
                  <a:pt x="1041400" y="5384800"/>
                </a:cubicBezTo>
                <a:lnTo>
                  <a:pt x="381000" y="4787900"/>
                </a:lnTo>
                <a:cubicBezTo>
                  <a:pt x="76200" y="4521200"/>
                  <a:pt x="0" y="4343400"/>
                  <a:pt x="0" y="3924300"/>
                </a:cubicBezTo>
                <a:close/>
                <a:moveTo>
                  <a:pt x="2781300" y="6985000"/>
                </a:moveTo>
                <a:moveTo>
                  <a:pt x="914400" y="2717800"/>
                </a:moveTo>
                <a:lnTo>
                  <a:pt x="787400" y="2946400"/>
                </a:lnTo>
                <a:cubicBezTo>
                  <a:pt x="596900" y="3276600"/>
                  <a:pt x="596900" y="3670300"/>
                  <a:pt x="787400" y="4102100"/>
                </a:cubicBezTo>
                <a:lnTo>
                  <a:pt x="812800" y="4152900"/>
                </a:lnTo>
                <a:cubicBezTo>
                  <a:pt x="1003300" y="4584700"/>
                  <a:pt x="1231900" y="4813300"/>
                  <a:pt x="1460500" y="4813300"/>
                </a:cubicBezTo>
                <a:cubicBezTo>
                  <a:pt x="1663700" y="4813300"/>
                  <a:pt x="1905000" y="4457700"/>
                  <a:pt x="2044700" y="3962400"/>
                </a:cubicBezTo>
                <a:lnTo>
                  <a:pt x="2311400" y="3060700"/>
                </a:lnTo>
                <a:cubicBezTo>
                  <a:pt x="2349500" y="2895600"/>
                  <a:pt x="2425700" y="2616200"/>
                  <a:pt x="2463800" y="2438400"/>
                </a:cubicBezTo>
                <a:lnTo>
                  <a:pt x="2501900" y="2247900"/>
                </a:lnTo>
                <a:cubicBezTo>
                  <a:pt x="2527300" y="2070100"/>
                  <a:pt x="2527300" y="1879600"/>
                  <a:pt x="2489200" y="1841500"/>
                </a:cubicBezTo>
                <a:cubicBezTo>
                  <a:pt x="2298700" y="1663700"/>
                  <a:pt x="1689100" y="1828800"/>
                  <a:pt x="1371600" y="2146300"/>
                </a:cubicBezTo>
                <a:lnTo>
                  <a:pt x="1295400" y="2235200"/>
                </a:lnTo>
                <a:cubicBezTo>
                  <a:pt x="1168400" y="2349500"/>
                  <a:pt x="1003300" y="2578100"/>
                  <a:pt x="914400" y="2717800"/>
                </a:cubicBezTo>
                <a:close/>
                <a:moveTo>
                  <a:pt x="3987800" y="6985000"/>
                </a:moveTo>
                <a:moveTo>
                  <a:pt x="2908300" y="3086100"/>
                </a:moveTo>
                <a:lnTo>
                  <a:pt x="2501900" y="4356100"/>
                </a:lnTo>
                <a:cubicBezTo>
                  <a:pt x="2451100" y="4521200"/>
                  <a:pt x="2400300" y="4749800"/>
                  <a:pt x="2400300" y="4889500"/>
                </a:cubicBezTo>
                <a:cubicBezTo>
                  <a:pt x="2400300" y="5016500"/>
                  <a:pt x="2552700" y="5130800"/>
                  <a:pt x="2717800" y="5130800"/>
                </a:cubicBezTo>
                <a:lnTo>
                  <a:pt x="2806700" y="5130800"/>
                </a:lnTo>
                <a:cubicBezTo>
                  <a:pt x="3327400" y="5130800"/>
                  <a:pt x="3556000" y="5003800"/>
                  <a:pt x="3911600" y="4521200"/>
                </a:cubicBezTo>
                <a:lnTo>
                  <a:pt x="4000500" y="4406900"/>
                </a:lnTo>
                <a:cubicBezTo>
                  <a:pt x="4089400" y="4267200"/>
                  <a:pt x="4165600" y="4025900"/>
                  <a:pt x="4165600" y="3848100"/>
                </a:cubicBezTo>
                <a:lnTo>
                  <a:pt x="4165600" y="3124200"/>
                </a:lnTo>
                <a:cubicBezTo>
                  <a:pt x="4165600" y="2514600"/>
                  <a:pt x="3975100" y="2235200"/>
                  <a:pt x="3581400" y="2235200"/>
                </a:cubicBezTo>
                <a:cubicBezTo>
                  <a:pt x="3314700" y="2235200"/>
                  <a:pt x="3098800" y="2527300"/>
                  <a:pt x="2908300" y="3086100"/>
                </a:cubicBezTo>
                <a:close/>
                <a:moveTo>
                  <a:pt x="3619500" y="69850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80" name="Freeform 16780"/>
          <p:cNvSpPr/>
          <p:nvPr/>
        </p:nvSpPr>
        <p:spPr>
          <a:xfrm rot="0" flipH="0" flipV="0">
            <a:off x="24999449" y="9990677"/>
            <a:ext cx="24371" cy="67081"/>
          </a:xfrm>
          <a:custGeom>
            <a:pathLst>
              <a:path w="2565400" h="7061200">
                <a:moveTo>
                  <a:pt x="2247900" y="1282700"/>
                </a:moveTo>
                <a:cubicBezTo>
                  <a:pt x="2247900" y="1638300"/>
                  <a:pt x="2184400" y="1917700"/>
                  <a:pt x="2095500" y="1917700"/>
                </a:cubicBezTo>
                <a:cubicBezTo>
                  <a:pt x="2006600" y="1917700"/>
                  <a:pt x="1930400" y="2209800"/>
                  <a:pt x="1930400" y="2565400"/>
                </a:cubicBezTo>
                <a:cubicBezTo>
                  <a:pt x="1930400" y="2921000"/>
                  <a:pt x="1854200" y="3200400"/>
                  <a:pt x="1765300" y="3200400"/>
                </a:cubicBezTo>
                <a:cubicBezTo>
                  <a:pt x="1676400" y="3200400"/>
                  <a:pt x="1612900" y="3492500"/>
                  <a:pt x="1612900" y="3848100"/>
                </a:cubicBezTo>
                <a:cubicBezTo>
                  <a:pt x="1612900" y="4203700"/>
                  <a:pt x="1536700" y="4483100"/>
                  <a:pt x="1447800" y="4483100"/>
                </a:cubicBezTo>
                <a:cubicBezTo>
                  <a:pt x="1358900" y="4483100"/>
                  <a:pt x="1282700" y="4737100"/>
                  <a:pt x="1282700" y="5054600"/>
                </a:cubicBezTo>
                <a:cubicBezTo>
                  <a:pt x="1282700" y="5359400"/>
                  <a:pt x="1219200" y="5651500"/>
                  <a:pt x="1130300" y="5715000"/>
                </a:cubicBezTo>
                <a:cubicBezTo>
                  <a:pt x="1041400" y="5765800"/>
                  <a:pt x="965200" y="6019800"/>
                  <a:pt x="965200" y="6273800"/>
                </a:cubicBezTo>
                <a:cubicBezTo>
                  <a:pt x="965200" y="6527800"/>
                  <a:pt x="889000" y="6731000"/>
                  <a:pt x="812800" y="6731000"/>
                </a:cubicBezTo>
                <a:cubicBezTo>
                  <a:pt x="723900" y="6731000"/>
                  <a:pt x="647700" y="6807200"/>
                  <a:pt x="647700" y="6896100"/>
                </a:cubicBezTo>
                <a:cubicBezTo>
                  <a:pt x="647700" y="6985000"/>
                  <a:pt x="571500" y="7061200"/>
                  <a:pt x="482600" y="7061200"/>
                </a:cubicBezTo>
                <a:cubicBezTo>
                  <a:pt x="393700" y="7061200"/>
                  <a:pt x="254000" y="7035800"/>
                  <a:pt x="165100" y="7010400"/>
                </a:cubicBezTo>
                <a:cubicBezTo>
                  <a:pt x="76200" y="6985000"/>
                  <a:pt x="0" y="6769100"/>
                  <a:pt x="0" y="6527800"/>
                </a:cubicBezTo>
                <a:cubicBezTo>
                  <a:pt x="0" y="6286500"/>
                  <a:pt x="76200" y="6096000"/>
                  <a:pt x="165100" y="6096000"/>
                </a:cubicBezTo>
                <a:cubicBezTo>
                  <a:pt x="254000" y="6096000"/>
                  <a:pt x="330200" y="5880100"/>
                  <a:pt x="330200" y="5613400"/>
                </a:cubicBezTo>
                <a:cubicBezTo>
                  <a:pt x="330200" y="5346700"/>
                  <a:pt x="393700" y="5080000"/>
                  <a:pt x="482600" y="5029200"/>
                </a:cubicBezTo>
                <a:cubicBezTo>
                  <a:pt x="571500" y="4978400"/>
                  <a:pt x="647700" y="4686300"/>
                  <a:pt x="647700" y="4394200"/>
                </a:cubicBezTo>
                <a:cubicBezTo>
                  <a:pt x="647700" y="4089400"/>
                  <a:pt x="723900" y="3848100"/>
                  <a:pt x="812800" y="3848100"/>
                </a:cubicBezTo>
                <a:cubicBezTo>
                  <a:pt x="889000" y="3848100"/>
                  <a:pt x="965200" y="3556000"/>
                  <a:pt x="965200" y="3200400"/>
                </a:cubicBezTo>
                <a:cubicBezTo>
                  <a:pt x="965200" y="2857500"/>
                  <a:pt x="1041400" y="2565400"/>
                  <a:pt x="1130300" y="2565400"/>
                </a:cubicBezTo>
                <a:cubicBezTo>
                  <a:pt x="1219200" y="2565400"/>
                  <a:pt x="1282700" y="2349500"/>
                  <a:pt x="1282700" y="2082800"/>
                </a:cubicBezTo>
                <a:cubicBezTo>
                  <a:pt x="1282700" y="1625600"/>
                  <a:pt x="914400" y="1422400"/>
                  <a:pt x="711200" y="1765300"/>
                </a:cubicBezTo>
                <a:cubicBezTo>
                  <a:pt x="647700" y="1854200"/>
                  <a:pt x="469900" y="1917700"/>
                  <a:pt x="304800" y="1917700"/>
                </a:cubicBezTo>
                <a:cubicBezTo>
                  <a:pt x="139700" y="1917700"/>
                  <a:pt x="0" y="1778000"/>
                  <a:pt x="0" y="1600200"/>
                </a:cubicBezTo>
                <a:cubicBezTo>
                  <a:pt x="0" y="1422400"/>
                  <a:pt x="190500" y="1193800"/>
                  <a:pt x="419100" y="1092200"/>
                </a:cubicBezTo>
                <a:cubicBezTo>
                  <a:pt x="647700" y="1003300"/>
                  <a:pt x="876300" y="850900"/>
                  <a:pt x="914400" y="774700"/>
                </a:cubicBezTo>
                <a:cubicBezTo>
                  <a:pt x="965200" y="698500"/>
                  <a:pt x="1066800" y="635000"/>
                  <a:pt x="1143000" y="635000"/>
                </a:cubicBezTo>
                <a:cubicBezTo>
                  <a:pt x="1219200" y="635000"/>
                  <a:pt x="1282700" y="571500"/>
                  <a:pt x="1282700" y="482600"/>
                </a:cubicBezTo>
                <a:cubicBezTo>
                  <a:pt x="1282700" y="393700"/>
                  <a:pt x="1358900" y="317500"/>
                  <a:pt x="1447800" y="317500"/>
                </a:cubicBezTo>
                <a:cubicBezTo>
                  <a:pt x="1536700" y="317500"/>
                  <a:pt x="1612900" y="241300"/>
                  <a:pt x="1612900" y="152400"/>
                </a:cubicBezTo>
                <a:cubicBezTo>
                  <a:pt x="1612900" y="63500"/>
                  <a:pt x="1752600" y="0"/>
                  <a:pt x="1930400" y="0"/>
                </a:cubicBezTo>
                <a:cubicBezTo>
                  <a:pt x="2108200" y="0"/>
                  <a:pt x="2324100" y="12700"/>
                  <a:pt x="2413000" y="50800"/>
                </a:cubicBezTo>
                <a:cubicBezTo>
                  <a:pt x="2501900" y="76200"/>
                  <a:pt x="2565400" y="215900"/>
                  <a:pt x="2565400" y="368300"/>
                </a:cubicBezTo>
                <a:cubicBezTo>
                  <a:pt x="2565400" y="520700"/>
                  <a:pt x="2501900" y="635000"/>
                  <a:pt x="2413000" y="635000"/>
                </a:cubicBezTo>
                <a:cubicBezTo>
                  <a:pt x="2324100" y="635000"/>
                  <a:pt x="2247900" y="927100"/>
                  <a:pt x="2247900" y="1282700"/>
                </a:cubicBezTo>
                <a:close/>
                <a:moveTo>
                  <a:pt x="4394200" y="70485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81" name="Freeform 16781"/>
          <p:cNvSpPr/>
          <p:nvPr/>
        </p:nvSpPr>
        <p:spPr>
          <a:xfrm rot="0" flipH="0" flipV="0">
            <a:off x="25023995" y="9991400"/>
            <a:ext cx="45726" cy="66960"/>
          </a:xfrm>
          <a:custGeom>
            <a:pathLst>
              <a:path w="4813300" h="7048500">
                <a:moveTo>
                  <a:pt x="2755900" y="7048500"/>
                </a:moveTo>
                <a:lnTo>
                  <a:pt x="457200" y="7048500"/>
                </a:lnTo>
                <a:cubicBezTo>
                  <a:pt x="152400" y="7048500"/>
                  <a:pt x="0" y="6908800"/>
                  <a:pt x="0" y="6604000"/>
                </a:cubicBezTo>
                <a:lnTo>
                  <a:pt x="0" y="6553200"/>
                </a:lnTo>
                <a:cubicBezTo>
                  <a:pt x="0" y="6299200"/>
                  <a:pt x="152400" y="5994400"/>
                  <a:pt x="330200" y="5880100"/>
                </a:cubicBezTo>
                <a:cubicBezTo>
                  <a:pt x="520700" y="5765800"/>
                  <a:pt x="749300" y="5473700"/>
                  <a:pt x="825500" y="5232400"/>
                </a:cubicBezTo>
                <a:lnTo>
                  <a:pt x="825500" y="5219700"/>
                </a:lnTo>
                <a:cubicBezTo>
                  <a:pt x="914400" y="4978400"/>
                  <a:pt x="1143000" y="4648200"/>
                  <a:pt x="1320800" y="4483100"/>
                </a:cubicBezTo>
                <a:lnTo>
                  <a:pt x="2870200" y="3111500"/>
                </a:lnTo>
                <a:cubicBezTo>
                  <a:pt x="3048000" y="2946400"/>
                  <a:pt x="3213100" y="2755900"/>
                  <a:pt x="3213100" y="2679700"/>
                </a:cubicBezTo>
                <a:cubicBezTo>
                  <a:pt x="3213100" y="2616200"/>
                  <a:pt x="3352800" y="2400300"/>
                  <a:pt x="3530600" y="2197100"/>
                </a:cubicBezTo>
                <a:cubicBezTo>
                  <a:pt x="3708400" y="2006600"/>
                  <a:pt x="3848100" y="1638300"/>
                  <a:pt x="3848100" y="1384300"/>
                </a:cubicBezTo>
                <a:lnTo>
                  <a:pt x="3848100" y="1092200"/>
                </a:lnTo>
                <a:cubicBezTo>
                  <a:pt x="3848100" y="800100"/>
                  <a:pt x="3683000" y="635000"/>
                  <a:pt x="3390900" y="635000"/>
                </a:cubicBezTo>
                <a:lnTo>
                  <a:pt x="3022600" y="635000"/>
                </a:lnTo>
                <a:cubicBezTo>
                  <a:pt x="2768600" y="635000"/>
                  <a:pt x="2438400" y="800100"/>
                  <a:pt x="2273300" y="990600"/>
                </a:cubicBezTo>
                <a:lnTo>
                  <a:pt x="2057400" y="1244600"/>
                </a:lnTo>
                <a:cubicBezTo>
                  <a:pt x="1892300" y="1447800"/>
                  <a:pt x="1651000" y="1600200"/>
                  <a:pt x="1524000" y="1600200"/>
                </a:cubicBezTo>
                <a:cubicBezTo>
                  <a:pt x="1397000" y="1600200"/>
                  <a:pt x="1282700" y="1397000"/>
                  <a:pt x="1282700" y="1143000"/>
                </a:cubicBezTo>
                <a:lnTo>
                  <a:pt x="1282700" y="1092200"/>
                </a:lnTo>
                <a:cubicBezTo>
                  <a:pt x="1282700" y="508000"/>
                  <a:pt x="1790700" y="0"/>
                  <a:pt x="2374900" y="0"/>
                </a:cubicBezTo>
                <a:lnTo>
                  <a:pt x="3708400" y="0"/>
                </a:lnTo>
                <a:cubicBezTo>
                  <a:pt x="4292600" y="0"/>
                  <a:pt x="4813300" y="508000"/>
                  <a:pt x="4813300" y="1092200"/>
                </a:cubicBezTo>
                <a:lnTo>
                  <a:pt x="4813300" y="1460500"/>
                </a:lnTo>
                <a:cubicBezTo>
                  <a:pt x="4813300" y="1714500"/>
                  <a:pt x="4737100" y="1917700"/>
                  <a:pt x="4648200" y="1917700"/>
                </a:cubicBezTo>
                <a:cubicBezTo>
                  <a:pt x="4559300" y="1917700"/>
                  <a:pt x="4419600" y="2120900"/>
                  <a:pt x="4330700" y="2362200"/>
                </a:cubicBezTo>
                <a:lnTo>
                  <a:pt x="4292600" y="2463800"/>
                </a:lnTo>
                <a:cubicBezTo>
                  <a:pt x="4216400" y="2705100"/>
                  <a:pt x="3987800" y="3035300"/>
                  <a:pt x="3784600" y="3200400"/>
                </a:cubicBezTo>
                <a:lnTo>
                  <a:pt x="2882900" y="3937000"/>
                </a:lnTo>
                <a:cubicBezTo>
                  <a:pt x="2692400" y="4102100"/>
                  <a:pt x="2425700" y="4419600"/>
                  <a:pt x="2311400" y="4648200"/>
                </a:cubicBezTo>
                <a:lnTo>
                  <a:pt x="2082800" y="5080000"/>
                </a:lnTo>
                <a:cubicBezTo>
                  <a:pt x="1955800" y="5308600"/>
                  <a:pt x="1727200" y="5575300"/>
                  <a:pt x="1574800" y="5664200"/>
                </a:cubicBezTo>
                <a:cubicBezTo>
                  <a:pt x="1155700" y="5930900"/>
                  <a:pt x="1219200" y="6096000"/>
                  <a:pt x="1739900" y="6096000"/>
                </a:cubicBezTo>
                <a:lnTo>
                  <a:pt x="2425700" y="6096000"/>
                </a:lnTo>
                <a:cubicBezTo>
                  <a:pt x="2971800" y="6096000"/>
                  <a:pt x="3213100" y="6286500"/>
                  <a:pt x="3213100" y="6731000"/>
                </a:cubicBezTo>
                <a:cubicBezTo>
                  <a:pt x="3213100" y="6908800"/>
                  <a:pt x="2997200" y="7048500"/>
                  <a:pt x="2755900" y="7048500"/>
                </a:cubicBezTo>
                <a:close/>
                <a:moveTo>
                  <a:pt x="381000" y="69723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82" name="Freeform 16782"/>
          <p:cNvSpPr/>
          <p:nvPr/>
        </p:nvSpPr>
        <p:spPr>
          <a:xfrm rot="0" flipH="0" flipV="0">
            <a:off x="25070378" y="9991762"/>
            <a:ext cx="47415" cy="65512"/>
          </a:xfrm>
          <a:custGeom>
            <a:pathLst>
              <a:path w="4991100" h="6896100">
                <a:moveTo>
                  <a:pt x="4673600" y="876300"/>
                </a:moveTo>
                <a:lnTo>
                  <a:pt x="4978400" y="6413500"/>
                </a:lnTo>
                <a:cubicBezTo>
                  <a:pt x="4991100" y="6591300"/>
                  <a:pt x="4889500" y="6731000"/>
                  <a:pt x="4749800" y="6731000"/>
                </a:cubicBezTo>
                <a:cubicBezTo>
                  <a:pt x="4610100" y="6731000"/>
                  <a:pt x="4457700" y="6642100"/>
                  <a:pt x="4419600" y="6527800"/>
                </a:cubicBezTo>
                <a:cubicBezTo>
                  <a:pt x="4368800" y="6426200"/>
                  <a:pt x="4343400" y="6184900"/>
                  <a:pt x="4343400" y="6007100"/>
                </a:cubicBezTo>
                <a:lnTo>
                  <a:pt x="4343400" y="5930900"/>
                </a:lnTo>
                <a:cubicBezTo>
                  <a:pt x="4343400" y="5308600"/>
                  <a:pt x="4241800" y="5130800"/>
                  <a:pt x="3924300" y="5130800"/>
                </a:cubicBezTo>
                <a:lnTo>
                  <a:pt x="1930400" y="5130800"/>
                </a:lnTo>
                <a:cubicBezTo>
                  <a:pt x="1752600" y="5130800"/>
                  <a:pt x="1574800" y="5245100"/>
                  <a:pt x="1524000" y="5384800"/>
                </a:cubicBezTo>
                <a:cubicBezTo>
                  <a:pt x="1473200" y="5524500"/>
                  <a:pt x="1358900" y="5753100"/>
                  <a:pt x="1270000" y="5892800"/>
                </a:cubicBezTo>
                <a:lnTo>
                  <a:pt x="1028700" y="6261100"/>
                </a:lnTo>
                <a:cubicBezTo>
                  <a:pt x="825500" y="6578600"/>
                  <a:pt x="508000" y="6896100"/>
                  <a:pt x="406400" y="6896100"/>
                </a:cubicBezTo>
                <a:cubicBezTo>
                  <a:pt x="139700" y="6896100"/>
                  <a:pt x="0" y="6756400"/>
                  <a:pt x="0" y="6477000"/>
                </a:cubicBezTo>
                <a:lnTo>
                  <a:pt x="0" y="6413500"/>
                </a:lnTo>
                <a:cubicBezTo>
                  <a:pt x="0" y="6235700"/>
                  <a:pt x="76200" y="6096000"/>
                  <a:pt x="165100" y="6096000"/>
                </a:cubicBezTo>
                <a:cubicBezTo>
                  <a:pt x="254000" y="6096000"/>
                  <a:pt x="355600" y="5994400"/>
                  <a:pt x="393700" y="5880100"/>
                </a:cubicBezTo>
                <a:cubicBezTo>
                  <a:pt x="419100" y="5765800"/>
                  <a:pt x="508000" y="5562600"/>
                  <a:pt x="584200" y="5422900"/>
                </a:cubicBezTo>
                <a:lnTo>
                  <a:pt x="660400" y="5283200"/>
                </a:lnTo>
                <a:cubicBezTo>
                  <a:pt x="736600" y="5143500"/>
                  <a:pt x="812800" y="4914900"/>
                  <a:pt x="850900" y="4762500"/>
                </a:cubicBezTo>
                <a:cubicBezTo>
                  <a:pt x="876300" y="4610100"/>
                  <a:pt x="977900" y="4483100"/>
                  <a:pt x="1092200" y="4483100"/>
                </a:cubicBezTo>
                <a:cubicBezTo>
                  <a:pt x="1206500" y="4483100"/>
                  <a:pt x="1320800" y="4394200"/>
                  <a:pt x="1346200" y="4279900"/>
                </a:cubicBezTo>
                <a:cubicBezTo>
                  <a:pt x="1384300" y="4165600"/>
                  <a:pt x="1485900" y="3949700"/>
                  <a:pt x="1574800" y="3810000"/>
                </a:cubicBezTo>
                <a:lnTo>
                  <a:pt x="2235200" y="2743200"/>
                </a:lnTo>
                <a:cubicBezTo>
                  <a:pt x="2324100" y="2590800"/>
                  <a:pt x="2425700" y="2349500"/>
                  <a:pt x="2451100" y="2197100"/>
                </a:cubicBezTo>
                <a:cubicBezTo>
                  <a:pt x="2476500" y="2044700"/>
                  <a:pt x="2590800" y="1917700"/>
                  <a:pt x="2692400" y="1917700"/>
                </a:cubicBezTo>
                <a:cubicBezTo>
                  <a:pt x="2806700" y="1917700"/>
                  <a:pt x="2921000" y="1828800"/>
                  <a:pt x="2959100" y="1714500"/>
                </a:cubicBezTo>
                <a:cubicBezTo>
                  <a:pt x="2984500" y="1600200"/>
                  <a:pt x="3073400" y="1397000"/>
                  <a:pt x="3149600" y="1244600"/>
                </a:cubicBezTo>
                <a:lnTo>
                  <a:pt x="3225800" y="1117600"/>
                </a:lnTo>
                <a:cubicBezTo>
                  <a:pt x="3302000" y="977900"/>
                  <a:pt x="3390900" y="736600"/>
                  <a:pt x="3416300" y="584200"/>
                </a:cubicBezTo>
                <a:cubicBezTo>
                  <a:pt x="3441700" y="431800"/>
                  <a:pt x="3556000" y="317500"/>
                  <a:pt x="3657600" y="317500"/>
                </a:cubicBezTo>
                <a:cubicBezTo>
                  <a:pt x="3771900" y="317500"/>
                  <a:pt x="3860800" y="241300"/>
                  <a:pt x="3860800" y="152400"/>
                </a:cubicBezTo>
                <a:cubicBezTo>
                  <a:pt x="3860800" y="63500"/>
                  <a:pt x="4000500" y="0"/>
                  <a:pt x="4178300" y="0"/>
                </a:cubicBezTo>
                <a:cubicBezTo>
                  <a:pt x="4495800" y="0"/>
                  <a:pt x="4648200" y="254000"/>
                  <a:pt x="4673600" y="876300"/>
                </a:cubicBezTo>
                <a:close/>
                <a:moveTo>
                  <a:pt x="6121400" y="6934200"/>
                </a:moveTo>
                <a:moveTo>
                  <a:pt x="4178300" y="4483100"/>
                </a:moveTo>
                <a:lnTo>
                  <a:pt x="4038600" y="2400300"/>
                </a:lnTo>
                <a:cubicBezTo>
                  <a:pt x="4013200" y="2044700"/>
                  <a:pt x="3924300" y="1917700"/>
                  <a:pt x="3708400" y="1917700"/>
                </a:cubicBezTo>
                <a:cubicBezTo>
                  <a:pt x="3619500" y="1917700"/>
                  <a:pt x="3467100" y="2044700"/>
                  <a:pt x="3378200" y="2184400"/>
                </a:cubicBezTo>
                <a:lnTo>
                  <a:pt x="2895600" y="2959100"/>
                </a:lnTo>
                <a:cubicBezTo>
                  <a:pt x="2794000" y="3098800"/>
                  <a:pt x="2692400" y="3365500"/>
                  <a:pt x="2641600" y="3530600"/>
                </a:cubicBezTo>
                <a:lnTo>
                  <a:pt x="2641600" y="3543300"/>
                </a:lnTo>
                <a:cubicBezTo>
                  <a:pt x="2603500" y="3708400"/>
                  <a:pt x="2501900" y="3848100"/>
                  <a:pt x="2413000" y="3848100"/>
                </a:cubicBezTo>
                <a:cubicBezTo>
                  <a:pt x="2324100" y="3848100"/>
                  <a:pt x="2247900" y="3987800"/>
                  <a:pt x="2247900" y="4165600"/>
                </a:cubicBezTo>
                <a:cubicBezTo>
                  <a:pt x="2247900" y="4368800"/>
                  <a:pt x="2374900" y="4483100"/>
                  <a:pt x="2578100" y="4483100"/>
                </a:cubicBezTo>
                <a:close/>
                <a:moveTo>
                  <a:pt x="2514600" y="69342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83" name="Freeform 16783"/>
          <p:cNvSpPr/>
          <p:nvPr/>
        </p:nvSpPr>
        <p:spPr>
          <a:xfrm rot="0" flipH="0" flipV="0">
            <a:off x="25137030" y="9990797"/>
            <a:ext cx="41141" cy="65512"/>
          </a:xfrm>
          <a:custGeom>
            <a:pathLst>
              <a:path w="4330700" h="6896100">
                <a:moveTo>
                  <a:pt x="330200" y="4381500"/>
                </a:moveTo>
                <a:lnTo>
                  <a:pt x="2501900" y="596900"/>
                </a:lnTo>
                <a:cubicBezTo>
                  <a:pt x="2692400" y="266700"/>
                  <a:pt x="2959100" y="0"/>
                  <a:pt x="3098800" y="0"/>
                </a:cubicBezTo>
                <a:cubicBezTo>
                  <a:pt x="3251200" y="0"/>
                  <a:pt x="3403600" y="38100"/>
                  <a:pt x="3441700" y="76200"/>
                </a:cubicBezTo>
                <a:cubicBezTo>
                  <a:pt x="3492500" y="127000"/>
                  <a:pt x="3378200" y="419100"/>
                  <a:pt x="3213100" y="749300"/>
                </a:cubicBezTo>
                <a:lnTo>
                  <a:pt x="2095500" y="2857500"/>
                </a:lnTo>
                <a:cubicBezTo>
                  <a:pt x="1231900" y="4495800"/>
                  <a:pt x="1206500" y="4813300"/>
                  <a:pt x="1943100" y="4813300"/>
                </a:cubicBezTo>
                <a:cubicBezTo>
                  <a:pt x="2286000" y="4813300"/>
                  <a:pt x="2667000" y="4521200"/>
                  <a:pt x="2806700" y="4165600"/>
                </a:cubicBezTo>
                <a:cubicBezTo>
                  <a:pt x="2933700" y="3810000"/>
                  <a:pt x="3149600" y="3530600"/>
                  <a:pt x="3289300" y="3530600"/>
                </a:cubicBezTo>
                <a:cubicBezTo>
                  <a:pt x="3416300" y="3530600"/>
                  <a:pt x="3517900" y="3810000"/>
                  <a:pt x="3517900" y="4165600"/>
                </a:cubicBezTo>
                <a:cubicBezTo>
                  <a:pt x="3517900" y="4521200"/>
                  <a:pt x="3708400" y="4889500"/>
                  <a:pt x="3924300" y="4991100"/>
                </a:cubicBezTo>
                <a:cubicBezTo>
                  <a:pt x="4140200" y="5092700"/>
                  <a:pt x="4330700" y="5194300"/>
                  <a:pt x="4330700" y="5232400"/>
                </a:cubicBezTo>
                <a:cubicBezTo>
                  <a:pt x="4330700" y="5257800"/>
                  <a:pt x="4064000" y="5448300"/>
                  <a:pt x="3746500" y="5638800"/>
                </a:cubicBezTo>
                <a:lnTo>
                  <a:pt x="3644900" y="5702300"/>
                </a:lnTo>
                <a:cubicBezTo>
                  <a:pt x="3327400" y="5892800"/>
                  <a:pt x="3048000" y="6235700"/>
                  <a:pt x="3009900" y="6477000"/>
                </a:cubicBezTo>
                <a:cubicBezTo>
                  <a:pt x="2984500" y="6705600"/>
                  <a:pt x="2794000" y="6896100"/>
                  <a:pt x="2603500" y="6896100"/>
                </a:cubicBezTo>
                <a:cubicBezTo>
                  <a:pt x="2400300" y="6896100"/>
                  <a:pt x="2235200" y="6604000"/>
                  <a:pt x="2235200" y="6248400"/>
                </a:cubicBezTo>
                <a:cubicBezTo>
                  <a:pt x="2235200" y="5562600"/>
                  <a:pt x="2057400" y="5448300"/>
                  <a:pt x="990600" y="5448300"/>
                </a:cubicBezTo>
                <a:lnTo>
                  <a:pt x="673100" y="5448300"/>
                </a:lnTo>
                <a:cubicBezTo>
                  <a:pt x="304800" y="5448300"/>
                  <a:pt x="0" y="5346700"/>
                  <a:pt x="0" y="5207000"/>
                </a:cubicBezTo>
                <a:cubicBezTo>
                  <a:pt x="0" y="5080000"/>
                  <a:pt x="152400" y="4699000"/>
                  <a:pt x="330200" y="4381500"/>
                </a:cubicBezTo>
                <a:close/>
                <a:moveTo>
                  <a:pt x="1066800" y="70358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84" name="Freeform 16784"/>
          <p:cNvSpPr/>
          <p:nvPr/>
        </p:nvSpPr>
        <p:spPr>
          <a:xfrm rot="0" flipH="0" flipV="0">
            <a:off x="25193668" y="9989953"/>
            <a:ext cx="41382" cy="68046"/>
          </a:xfrm>
          <a:custGeom>
            <a:pathLst>
              <a:path w="4356100" h="7162800">
                <a:moveTo>
                  <a:pt x="4254500" y="2489200"/>
                </a:moveTo>
                <a:lnTo>
                  <a:pt x="3797300" y="4381500"/>
                </a:lnTo>
                <a:cubicBezTo>
                  <a:pt x="3759200" y="4546600"/>
                  <a:pt x="3670300" y="4813300"/>
                  <a:pt x="3594100" y="4965700"/>
                </a:cubicBezTo>
                <a:lnTo>
                  <a:pt x="3238500" y="5702300"/>
                </a:lnTo>
                <a:cubicBezTo>
                  <a:pt x="3162300" y="5867400"/>
                  <a:pt x="2997200" y="6083300"/>
                  <a:pt x="2882900" y="6210300"/>
                </a:cubicBezTo>
                <a:lnTo>
                  <a:pt x="2476500" y="6616700"/>
                </a:lnTo>
                <a:cubicBezTo>
                  <a:pt x="2349500" y="6743700"/>
                  <a:pt x="2095500" y="6908800"/>
                  <a:pt x="1905000" y="6997700"/>
                </a:cubicBezTo>
                <a:lnTo>
                  <a:pt x="1841500" y="7023100"/>
                </a:lnTo>
                <a:cubicBezTo>
                  <a:pt x="1651000" y="7099300"/>
                  <a:pt x="1358900" y="7162800"/>
                  <a:pt x="1181100" y="7162800"/>
                </a:cubicBezTo>
                <a:lnTo>
                  <a:pt x="1130300" y="7162800"/>
                </a:lnTo>
                <a:cubicBezTo>
                  <a:pt x="952500" y="7162800"/>
                  <a:pt x="698500" y="7061200"/>
                  <a:pt x="571500" y="6934200"/>
                </a:cubicBezTo>
                <a:lnTo>
                  <a:pt x="393700" y="6743700"/>
                </a:lnTo>
                <a:cubicBezTo>
                  <a:pt x="101600" y="6464300"/>
                  <a:pt x="0" y="6210300"/>
                  <a:pt x="0" y="5803900"/>
                </a:cubicBezTo>
                <a:lnTo>
                  <a:pt x="0" y="4762500"/>
                </a:lnTo>
                <a:cubicBezTo>
                  <a:pt x="0" y="4584700"/>
                  <a:pt x="38100" y="4318000"/>
                  <a:pt x="88900" y="4152900"/>
                </a:cubicBezTo>
                <a:cubicBezTo>
                  <a:pt x="127000" y="4000500"/>
                  <a:pt x="190500" y="3746500"/>
                  <a:pt x="215900" y="3581400"/>
                </a:cubicBezTo>
                <a:lnTo>
                  <a:pt x="241300" y="3352800"/>
                </a:lnTo>
                <a:cubicBezTo>
                  <a:pt x="266700" y="3200400"/>
                  <a:pt x="355600" y="2933700"/>
                  <a:pt x="431800" y="2781300"/>
                </a:cubicBezTo>
                <a:lnTo>
                  <a:pt x="1244600" y="1244600"/>
                </a:lnTo>
                <a:cubicBezTo>
                  <a:pt x="1320800" y="1092200"/>
                  <a:pt x="1485900" y="863600"/>
                  <a:pt x="1612900" y="736600"/>
                </a:cubicBezTo>
                <a:lnTo>
                  <a:pt x="2019300" y="330200"/>
                </a:lnTo>
                <a:cubicBezTo>
                  <a:pt x="2349500" y="0"/>
                  <a:pt x="3581400" y="0"/>
                  <a:pt x="3924300" y="330200"/>
                </a:cubicBezTo>
                <a:lnTo>
                  <a:pt x="3949700" y="355600"/>
                </a:lnTo>
                <a:cubicBezTo>
                  <a:pt x="4064000" y="482600"/>
                  <a:pt x="4191000" y="736600"/>
                  <a:pt x="4216400" y="927100"/>
                </a:cubicBezTo>
                <a:lnTo>
                  <a:pt x="4292600" y="1447800"/>
                </a:lnTo>
                <a:cubicBezTo>
                  <a:pt x="4356100" y="1917700"/>
                  <a:pt x="4343400" y="2146300"/>
                  <a:pt x="4254500" y="2489200"/>
                </a:cubicBezTo>
                <a:close/>
                <a:moveTo>
                  <a:pt x="4191000" y="7124700"/>
                </a:moveTo>
                <a:moveTo>
                  <a:pt x="1600200" y="2057400"/>
                </a:moveTo>
                <a:lnTo>
                  <a:pt x="1219200" y="2946400"/>
                </a:lnTo>
                <a:cubicBezTo>
                  <a:pt x="1155700" y="3098800"/>
                  <a:pt x="1066800" y="3365500"/>
                  <a:pt x="1041400" y="3530600"/>
                </a:cubicBezTo>
                <a:lnTo>
                  <a:pt x="863600" y="4457700"/>
                </a:lnTo>
                <a:cubicBezTo>
                  <a:pt x="825500" y="4622800"/>
                  <a:pt x="800100" y="4902200"/>
                  <a:pt x="800100" y="5080000"/>
                </a:cubicBezTo>
                <a:lnTo>
                  <a:pt x="800100" y="5486400"/>
                </a:lnTo>
                <a:cubicBezTo>
                  <a:pt x="800100" y="6070600"/>
                  <a:pt x="1003300" y="6362700"/>
                  <a:pt x="1409700" y="6362700"/>
                </a:cubicBezTo>
                <a:cubicBezTo>
                  <a:pt x="1765300" y="6362700"/>
                  <a:pt x="2184400" y="6032500"/>
                  <a:pt x="2451100" y="5562600"/>
                </a:cubicBezTo>
                <a:lnTo>
                  <a:pt x="2781300" y="4953000"/>
                </a:lnTo>
                <a:cubicBezTo>
                  <a:pt x="2857500" y="4813300"/>
                  <a:pt x="2946400" y="4572000"/>
                  <a:pt x="2984500" y="4445000"/>
                </a:cubicBezTo>
                <a:cubicBezTo>
                  <a:pt x="3009900" y="4305300"/>
                  <a:pt x="3086100" y="4051300"/>
                  <a:pt x="3136900" y="3873500"/>
                </a:cubicBezTo>
                <a:lnTo>
                  <a:pt x="3429000" y="2997200"/>
                </a:lnTo>
                <a:cubicBezTo>
                  <a:pt x="3479800" y="2819400"/>
                  <a:pt x="3530600" y="2527300"/>
                  <a:pt x="3530600" y="2349500"/>
                </a:cubicBezTo>
                <a:lnTo>
                  <a:pt x="3530600" y="1384300"/>
                </a:lnTo>
                <a:cubicBezTo>
                  <a:pt x="3530600" y="1219200"/>
                  <a:pt x="3454400" y="1066800"/>
                  <a:pt x="3365500" y="1066800"/>
                </a:cubicBezTo>
                <a:cubicBezTo>
                  <a:pt x="3276600" y="1066800"/>
                  <a:pt x="3213100" y="990600"/>
                  <a:pt x="3213100" y="914400"/>
                </a:cubicBezTo>
                <a:cubicBezTo>
                  <a:pt x="3213100" y="825500"/>
                  <a:pt x="3060700" y="749300"/>
                  <a:pt x="2882900" y="749300"/>
                </a:cubicBezTo>
                <a:cubicBezTo>
                  <a:pt x="2717800" y="749300"/>
                  <a:pt x="2463800" y="850900"/>
                  <a:pt x="2336800" y="977900"/>
                </a:cubicBezTo>
                <a:lnTo>
                  <a:pt x="2260600" y="1054100"/>
                </a:lnTo>
                <a:cubicBezTo>
                  <a:pt x="1968500" y="1346200"/>
                  <a:pt x="1803400" y="1600200"/>
                  <a:pt x="1600200" y="2057400"/>
                </a:cubicBezTo>
                <a:close/>
                <a:moveTo>
                  <a:pt x="4622800" y="71247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85" name="Freeform 16785"/>
          <p:cNvSpPr/>
          <p:nvPr/>
        </p:nvSpPr>
        <p:spPr>
          <a:xfrm rot="0" flipH="0" flipV="0">
            <a:off x="25242705" y="9989953"/>
            <a:ext cx="41382" cy="68046"/>
          </a:xfrm>
          <a:custGeom>
            <a:pathLst>
              <a:path w="4356100" h="7162800">
                <a:moveTo>
                  <a:pt x="4254500" y="2489200"/>
                </a:moveTo>
                <a:lnTo>
                  <a:pt x="3797300" y="4381500"/>
                </a:lnTo>
                <a:cubicBezTo>
                  <a:pt x="3759200" y="4546600"/>
                  <a:pt x="3670300" y="4813300"/>
                  <a:pt x="3594100" y="4965700"/>
                </a:cubicBezTo>
                <a:lnTo>
                  <a:pt x="3238500" y="5702300"/>
                </a:lnTo>
                <a:cubicBezTo>
                  <a:pt x="3162300" y="5867400"/>
                  <a:pt x="2997200" y="6083300"/>
                  <a:pt x="2882900" y="6210300"/>
                </a:cubicBezTo>
                <a:lnTo>
                  <a:pt x="2476500" y="6616700"/>
                </a:lnTo>
                <a:cubicBezTo>
                  <a:pt x="2349500" y="6743700"/>
                  <a:pt x="2095500" y="6908800"/>
                  <a:pt x="1905000" y="6997700"/>
                </a:cubicBezTo>
                <a:lnTo>
                  <a:pt x="1841500" y="7023100"/>
                </a:lnTo>
                <a:cubicBezTo>
                  <a:pt x="1651000" y="7099300"/>
                  <a:pt x="1358900" y="7162800"/>
                  <a:pt x="1181100" y="7162800"/>
                </a:cubicBezTo>
                <a:lnTo>
                  <a:pt x="1130300" y="7162800"/>
                </a:lnTo>
                <a:cubicBezTo>
                  <a:pt x="952500" y="7162800"/>
                  <a:pt x="698500" y="7061200"/>
                  <a:pt x="571500" y="6934200"/>
                </a:cubicBezTo>
                <a:lnTo>
                  <a:pt x="393700" y="6743700"/>
                </a:lnTo>
                <a:cubicBezTo>
                  <a:pt x="101600" y="6464300"/>
                  <a:pt x="0" y="6210300"/>
                  <a:pt x="0" y="5803900"/>
                </a:cubicBezTo>
                <a:lnTo>
                  <a:pt x="0" y="4762500"/>
                </a:lnTo>
                <a:cubicBezTo>
                  <a:pt x="0" y="4584700"/>
                  <a:pt x="38100" y="4318000"/>
                  <a:pt x="88900" y="4152900"/>
                </a:cubicBezTo>
                <a:cubicBezTo>
                  <a:pt x="127000" y="4000500"/>
                  <a:pt x="190500" y="3746500"/>
                  <a:pt x="215900" y="3581400"/>
                </a:cubicBezTo>
                <a:lnTo>
                  <a:pt x="241300" y="3352800"/>
                </a:lnTo>
                <a:cubicBezTo>
                  <a:pt x="266700" y="3200400"/>
                  <a:pt x="355600" y="2933700"/>
                  <a:pt x="431800" y="2781300"/>
                </a:cubicBezTo>
                <a:lnTo>
                  <a:pt x="1244600" y="1244600"/>
                </a:lnTo>
                <a:cubicBezTo>
                  <a:pt x="1320800" y="1092200"/>
                  <a:pt x="1485900" y="863600"/>
                  <a:pt x="1612900" y="736600"/>
                </a:cubicBezTo>
                <a:lnTo>
                  <a:pt x="2019300" y="330200"/>
                </a:lnTo>
                <a:cubicBezTo>
                  <a:pt x="2349500" y="0"/>
                  <a:pt x="3581400" y="0"/>
                  <a:pt x="3924300" y="330200"/>
                </a:cubicBezTo>
                <a:lnTo>
                  <a:pt x="3949700" y="355600"/>
                </a:lnTo>
                <a:cubicBezTo>
                  <a:pt x="4064000" y="482600"/>
                  <a:pt x="4191000" y="736600"/>
                  <a:pt x="4216400" y="927100"/>
                </a:cubicBezTo>
                <a:lnTo>
                  <a:pt x="4292600" y="1447800"/>
                </a:lnTo>
                <a:cubicBezTo>
                  <a:pt x="4356100" y="1917700"/>
                  <a:pt x="4343400" y="2146300"/>
                  <a:pt x="4254500" y="2489200"/>
                </a:cubicBezTo>
                <a:close/>
                <a:moveTo>
                  <a:pt x="4191000" y="7124700"/>
                </a:moveTo>
                <a:moveTo>
                  <a:pt x="1600200" y="2057400"/>
                </a:moveTo>
                <a:lnTo>
                  <a:pt x="1219200" y="2946400"/>
                </a:lnTo>
                <a:cubicBezTo>
                  <a:pt x="1155700" y="3098800"/>
                  <a:pt x="1066800" y="3365500"/>
                  <a:pt x="1041400" y="3530600"/>
                </a:cubicBezTo>
                <a:lnTo>
                  <a:pt x="863600" y="4457700"/>
                </a:lnTo>
                <a:cubicBezTo>
                  <a:pt x="825500" y="4622800"/>
                  <a:pt x="800100" y="4902200"/>
                  <a:pt x="800100" y="5080000"/>
                </a:cubicBezTo>
                <a:lnTo>
                  <a:pt x="800100" y="5486400"/>
                </a:lnTo>
                <a:cubicBezTo>
                  <a:pt x="800100" y="6070600"/>
                  <a:pt x="1003300" y="6362700"/>
                  <a:pt x="1409700" y="6362700"/>
                </a:cubicBezTo>
                <a:cubicBezTo>
                  <a:pt x="1765300" y="6362700"/>
                  <a:pt x="2184400" y="6032500"/>
                  <a:pt x="2451100" y="5562600"/>
                </a:cubicBezTo>
                <a:lnTo>
                  <a:pt x="2781300" y="4953000"/>
                </a:lnTo>
                <a:cubicBezTo>
                  <a:pt x="2857500" y="4813300"/>
                  <a:pt x="2946400" y="4572000"/>
                  <a:pt x="2984500" y="4445000"/>
                </a:cubicBezTo>
                <a:cubicBezTo>
                  <a:pt x="3009900" y="4305300"/>
                  <a:pt x="3086100" y="4051300"/>
                  <a:pt x="3136900" y="3873500"/>
                </a:cubicBezTo>
                <a:lnTo>
                  <a:pt x="3429000" y="2997200"/>
                </a:lnTo>
                <a:cubicBezTo>
                  <a:pt x="3479800" y="2819400"/>
                  <a:pt x="3530600" y="2527300"/>
                  <a:pt x="3530600" y="2349500"/>
                </a:cubicBezTo>
                <a:lnTo>
                  <a:pt x="3530600" y="1384300"/>
                </a:lnTo>
                <a:cubicBezTo>
                  <a:pt x="3530600" y="1219200"/>
                  <a:pt x="3454400" y="1066800"/>
                  <a:pt x="3365500" y="1066800"/>
                </a:cubicBezTo>
                <a:cubicBezTo>
                  <a:pt x="3276600" y="1066800"/>
                  <a:pt x="3213100" y="990600"/>
                  <a:pt x="3213100" y="914400"/>
                </a:cubicBezTo>
                <a:cubicBezTo>
                  <a:pt x="3213100" y="825500"/>
                  <a:pt x="3060700" y="749300"/>
                  <a:pt x="2882900" y="749300"/>
                </a:cubicBezTo>
                <a:cubicBezTo>
                  <a:pt x="2717800" y="749300"/>
                  <a:pt x="2463800" y="850900"/>
                  <a:pt x="2336800" y="977900"/>
                </a:cubicBezTo>
                <a:lnTo>
                  <a:pt x="2260600" y="1054100"/>
                </a:lnTo>
                <a:cubicBezTo>
                  <a:pt x="1968500" y="1346200"/>
                  <a:pt x="1803400" y="1600200"/>
                  <a:pt x="1600200" y="2057400"/>
                </a:cubicBezTo>
                <a:close/>
                <a:moveTo>
                  <a:pt x="4622800" y="71247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86" name="Freeform 16786"/>
          <p:cNvSpPr/>
          <p:nvPr/>
        </p:nvSpPr>
        <p:spPr>
          <a:xfrm rot="0" flipH="0" flipV="0">
            <a:off x="25288485" y="9989711"/>
            <a:ext cx="33902" cy="68529"/>
          </a:xfrm>
          <a:custGeom>
            <a:pathLst>
              <a:path w="3568700" h="7213600">
                <a:moveTo>
                  <a:pt x="317500" y="4699000"/>
                </a:moveTo>
                <a:lnTo>
                  <a:pt x="1143000" y="1612900"/>
                </a:lnTo>
                <a:cubicBezTo>
                  <a:pt x="1206500" y="1384300"/>
                  <a:pt x="1397000" y="1041400"/>
                  <a:pt x="1574800" y="863600"/>
                </a:cubicBezTo>
                <a:lnTo>
                  <a:pt x="1803400" y="635000"/>
                </a:lnTo>
                <a:cubicBezTo>
                  <a:pt x="2133600" y="304800"/>
                  <a:pt x="2743200" y="0"/>
                  <a:pt x="3060700" y="0"/>
                </a:cubicBezTo>
                <a:cubicBezTo>
                  <a:pt x="3251200" y="0"/>
                  <a:pt x="3568700" y="254000"/>
                  <a:pt x="3568700" y="393700"/>
                </a:cubicBezTo>
                <a:cubicBezTo>
                  <a:pt x="3568700" y="495300"/>
                  <a:pt x="3162300" y="762000"/>
                  <a:pt x="2628900" y="1016000"/>
                </a:cubicBezTo>
                <a:cubicBezTo>
                  <a:pt x="2413000" y="1117600"/>
                  <a:pt x="2146300" y="1409700"/>
                  <a:pt x="2032000" y="1651000"/>
                </a:cubicBezTo>
                <a:lnTo>
                  <a:pt x="1993900" y="1714500"/>
                </a:lnTo>
                <a:cubicBezTo>
                  <a:pt x="1879600" y="1955800"/>
                  <a:pt x="1727200" y="2362200"/>
                  <a:pt x="1663700" y="2603500"/>
                </a:cubicBezTo>
                <a:lnTo>
                  <a:pt x="1117600" y="4597400"/>
                </a:lnTo>
                <a:cubicBezTo>
                  <a:pt x="812800" y="5765800"/>
                  <a:pt x="1168400" y="6413500"/>
                  <a:pt x="2146300" y="6413500"/>
                </a:cubicBezTo>
                <a:lnTo>
                  <a:pt x="2628900" y="6413500"/>
                </a:lnTo>
                <a:cubicBezTo>
                  <a:pt x="3276600" y="6413500"/>
                  <a:pt x="3403600" y="6477000"/>
                  <a:pt x="3403600" y="6781800"/>
                </a:cubicBezTo>
                <a:cubicBezTo>
                  <a:pt x="3403600" y="6934200"/>
                  <a:pt x="3276600" y="7086600"/>
                  <a:pt x="3124200" y="7137400"/>
                </a:cubicBezTo>
                <a:cubicBezTo>
                  <a:pt x="2971800" y="7175500"/>
                  <a:pt x="2641600" y="7213600"/>
                  <a:pt x="2387600" y="7213600"/>
                </a:cubicBezTo>
                <a:lnTo>
                  <a:pt x="2095500" y="7213600"/>
                </a:lnTo>
                <a:cubicBezTo>
                  <a:pt x="1841500" y="7213600"/>
                  <a:pt x="1473200" y="7150100"/>
                  <a:pt x="1270000" y="7086600"/>
                </a:cubicBezTo>
                <a:cubicBezTo>
                  <a:pt x="342900" y="6756400"/>
                  <a:pt x="0" y="5880100"/>
                  <a:pt x="317500" y="4699000"/>
                </a:cubicBezTo>
                <a:close/>
                <a:moveTo>
                  <a:pt x="2349500" y="71501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87" name="Freeform 16787"/>
          <p:cNvSpPr/>
          <p:nvPr/>
        </p:nvSpPr>
        <p:spPr>
          <a:xfrm rot="0" flipH="0" flipV="0">
            <a:off x="25324492" y="9983679"/>
            <a:ext cx="38125" cy="79267"/>
          </a:xfrm>
          <a:custGeom>
            <a:pathLst>
              <a:path w="4013200" h="8343900">
                <a:moveTo>
                  <a:pt x="3060700" y="2971800"/>
                </a:moveTo>
                <a:lnTo>
                  <a:pt x="3187700" y="317500"/>
                </a:lnTo>
                <a:cubicBezTo>
                  <a:pt x="3200400" y="139700"/>
                  <a:pt x="3314700" y="0"/>
                  <a:pt x="3441700" y="0"/>
                </a:cubicBezTo>
                <a:cubicBezTo>
                  <a:pt x="3759200" y="0"/>
                  <a:pt x="3835400" y="88900"/>
                  <a:pt x="3911600" y="508000"/>
                </a:cubicBezTo>
                <a:lnTo>
                  <a:pt x="3949700" y="698500"/>
                </a:lnTo>
                <a:cubicBezTo>
                  <a:pt x="3975100" y="889000"/>
                  <a:pt x="4013200" y="1181100"/>
                  <a:pt x="4013200" y="1358900"/>
                </a:cubicBezTo>
                <a:lnTo>
                  <a:pt x="4013200" y="1765300"/>
                </a:lnTo>
                <a:cubicBezTo>
                  <a:pt x="4013200" y="1943100"/>
                  <a:pt x="3975100" y="2222500"/>
                  <a:pt x="3949700" y="2400300"/>
                </a:cubicBezTo>
                <a:lnTo>
                  <a:pt x="3467100" y="4762500"/>
                </a:lnTo>
                <a:cubicBezTo>
                  <a:pt x="3429000" y="4927600"/>
                  <a:pt x="3340100" y="5194300"/>
                  <a:pt x="3263900" y="5346700"/>
                </a:cubicBezTo>
                <a:lnTo>
                  <a:pt x="2120900" y="7683500"/>
                </a:lnTo>
                <a:cubicBezTo>
                  <a:pt x="1930400" y="8051800"/>
                  <a:pt x="1638300" y="8343900"/>
                  <a:pt x="1435100" y="8343900"/>
                </a:cubicBezTo>
                <a:cubicBezTo>
                  <a:pt x="1358900" y="8343900"/>
                  <a:pt x="1244600" y="8305800"/>
                  <a:pt x="1206500" y="8267700"/>
                </a:cubicBezTo>
                <a:cubicBezTo>
                  <a:pt x="1155700" y="8216900"/>
                  <a:pt x="1155700" y="8051800"/>
                  <a:pt x="1193800" y="7886700"/>
                </a:cubicBezTo>
                <a:lnTo>
                  <a:pt x="1193800" y="7874000"/>
                </a:lnTo>
                <a:cubicBezTo>
                  <a:pt x="1231900" y="7708900"/>
                  <a:pt x="1333500" y="7454900"/>
                  <a:pt x="1409700" y="7289800"/>
                </a:cubicBezTo>
                <a:lnTo>
                  <a:pt x="2590800" y="4876800"/>
                </a:lnTo>
                <a:cubicBezTo>
                  <a:pt x="2679700" y="4711700"/>
                  <a:pt x="2781300" y="4432300"/>
                  <a:pt x="2819400" y="4241800"/>
                </a:cubicBezTo>
                <a:lnTo>
                  <a:pt x="2971800" y="3619500"/>
                </a:lnTo>
                <a:cubicBezTo>
                  <a:pt x="3009900" y="3441700"/>
                  <a:pt x="3060700" y="3149600"/>
                  <a:pt x="3060700" y="2971800"/>
                </a:cubicBezTo>
                <a:close/>
                <a:moveTo>
                  <a:pt x="4635500" y="7785100"/>
                </a:moveTo>
                <a:moveTo>
                  <a:pt x="965200" y="1282700"/>
                </a:moveTo>
                <a:lnTo>
                  <a:pt x="317500" y="1282700"/>
                </a:lnTo>
                <a:cubicBezTo>
                  <a:pt x="127000" y="1282700"/>
                  <a:pt x="0" y="1155700"/>
                  <a:pt x="0" y="965200"/>
                </a:cubicBezTo>
                <a:cubicBezTo>
                  <a:pt x="0" y="787400"/>
                  <a:pt x="88900" y="609600"/>
                  <a:pt x="190500" y="558800"/>
                </a:cubicBezTo>
                <a:cubicBezTo>
                  <a:pt x="419100" y="469900"/>
                  <a:pt x="876300" y="457200"/>
                  <a:pt x="1117600" y="533400"/>
                </a:cubicBezTo>
                <a:cubicBezTo>
                  <a:pt x="1206500" y="558800"/>
                  <a:pt x="1282700" y="723900"/>
                  <a:pt x="1282700" y="901700"/>
                </a:cubicBezTo>
                <a:lnTo>
                  <a:pt x="1282700" y="965200"/>
                </a:lnTo>
                <a:cubicBezTo>
                  <a:pt x="1282700" y="1168400"/>
                  <a:pt x="1168400" y="1282700"/>
                  <a:pt x="965200" y="1282700"/>
                </a:cubicBezTo>
                <a:close/>
                <a:moveTo>
                  <a:pt x="6324600" y="7785100"/>
                </a:moveTo>
              </a:path>
            </a:pathLst>
          </a:custGeom>
          <a:solidFill>
            <a:srgbClr val="17181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88" name="Freeform 16788"/>
          <p:cNvSpPr/>
          <p:nvPr/>
        </p:nvSpPr>
        <p:spPr>
          <a:xfrm rot="0" flipH="0" flipV="0">
            <a:off x="25429434" y="9835806"/>
            <a:ext cx="161493" cy="222592"/>
          </a:xfrm>
          <a:custGeom>
            <a:pathLst>
              <a:path w="9499600" h="13093700">
                <a:moveTo>
                  <a:pt x="723900" y="11760200"/>
                </a:moveTo>
                <a:lnTo>
                  <a:pt x="723900" y="533400"/>
                </a:lnTo>
                <a:cubicBezTo>
                  <a:pt x="723900" y="241300"/>
                  <a:pt x="800100" y="0"/>
                  <a:pt x="901700" y="0"/>
                </a:cubicBezTo>
                <a:cubicBezTo>
                  <a:pt x="990600" y="0"/>
                  <a:pt x="1079500" y="241300"/>
                  <a:pt x="1079500" y="533400"/>
                </a:cubicBezTo>
                <a:lnTo>
                  <a:pt x="1079500" y="11303000"/>
                </a:lnTo>
                <a:cubicBezTo>
                  <a:pt x="1079500" y="11938000"/>
                  <a:pt x="1130300" y="11950700"/>
                  <a:pt x="1663700" y="11480800"/>
                </a:cubicBezTo>
                <a:lnTo>
                  <a:pt x="5562600" y="8013700"/>
                </a:lnTo>
                <a:lnTo>
                  <a:pt x="5562600" y="1968500"/>
                </a:lnTo>
                <a:cubicBezTo>
                  <a:pt x="5562600" y="1676400"/>
                  <a:pt x="5638800" y="1435100"/>
                  <a:pt x="5740400" y="1435100"/>
                </a:cubicBezTo>
                <a:cubicBezTo>
                  <a:pt x="5842000" y="1435100"/>
                  <a:pt x="5918200" y="1676400"/>
                  <a:pt x="5918200" y="1968500"/>
                </a:cubicBezTo>
                <a:lnTo>
                  <a:pt x="5918200" y="6997700"/>
                </a:lnTo>
                <a:cubicBezTo>
                  <a:pt x="5918200" y="7632700"/>
                  <a:pt x="5981700" y="7645400"/>
                  <a:pt x="6489700" y="7150100"/>
                </a:cubicBezTo>
                <a:lnTo>
                  <a:pt x="8077200" y="5562600"/>
                </a:lnTo>
                <a:cubicBezTo>
                  <a:pt x="8674100" y="4965700"/>
                  <a:pt x="9220200" y="4572000"/>
                  <a:pt x="9436100" y="4572000"/>
                </a:cubicBezTo>
                <a:cubicBezTo>
                  <a:pt x="9474200" y="4572000"/>
                  <a:pt x="9499600" y="4711700"/>
                  <a:pt x="9499600" y="4889500"/>
                </a:cubicBezTo>
                <a:cubicBezTo>
                  <a:pt x="9499600" y="5054600"/>
                  <a:pt x="9321800" y="5372100"/>
                  <a:pt x="9105900" y="5575300"/>
                </a:cubicBezTo>
                <a:lnTo>
                  <a:pt x="7353300" y="7188200"/>
                </a:lnTo>
                <a:cubicBezTo>
                  <a:pt x="7137400" y="7391400"/>
                  <a:pt x="6794500" y="7632700"/>
                  <a:pt x="6604000" y="7734300"/>
                </a:cubicBezTo>
                <a:cubicBezTo>
                  <a:pt x="6032500" y="8026400"/>
                  <a:pt x="5918200" y="8216900"/>
                  <a:pt x="5918200" y="8788400"/>
                </a:cubicBezTo>
                <a:lnTo>
                  <a:pt x="5918200" y="9144000"/>
                </a:lnTo>
                <a:cubicBezTo>
                  <a:pt x="5918200" y="9436100"/>
                  <a:pt x="5842000" y="9677400"/>
                  <a:pt x="5740400" y="9677400"/>
                </a:cubicBezTo>
                <a:cubicBezTo>
                  <a:pt x="5638800" y="9677400"/>
                  <a:pt x="5562600" y="9486900"/>
                  <a:pt x="5562600" y="9232900"/>
                </a:cubicBezTo>
                <a:cubicBezTo>
                  <a:pt x="5562600" y="8699500"/>
                  <a:pt x="5499100" y="8686800"/>
                  <a:pt x="4978400" y="9144000"/>
                </a:cubicBezTo>
                <a:lnTo>
                  <a:pt x="1485900" y="12242800"/>
                </a:lnTo>
                <a:cubicBezTo>
                  <a:pt x="1257300" y="12446000"/>
                  <a:pt x="1079500" y="12712700"/>
                  <a:pt x="1079500" y="12839700"/>
                </a:cubicBezTo>
                <a:cubicBezTo>
                  <a:pt x="1079500" y="12979400"/>
                  <a:pt x="838200" y="13093700"/>
                  <a:pt x="533400" y="13093700"/>
                </a:cubicBezTo>
                <a:cubicBezTo>
                  <a:pt x="241300" y="13093700"/>
                  <a:pt x="0" y="13004800"/>
                  <a:pt x="0" y="12915900"/>
                </a:cubicBezTo>
                <a:cubicBezTo>
                  <a:pt x="0" y="12814300"/>
                  <a:pt x="165100" y="12636500"/>
                  <a:pt x="355600" y="12522200"/>
                </a:cubicBezTo>
                <a:cubicBezTo>
                  <a:pt x="558800" y="12395200"/>
                  <a:pt x="723900" y="12065000"/>
                  <a:pt x="723900" y="11760200"/>
                </a:cubicBezTo>
                <a:close/>
                <a:moveTo>
                  <a:pt x="1155700" y="13093700"/>
                </a:moveTo>
                <a:moveTo>
                  <a:pt x="5918200" y="12725400"/>
                </a:moveTo>
                <a:lnTo>
                  <a:pt x="5918200" y="12915900"/>
                </a:lnTo>
                <a:cubicBezTo>
                  <a:pt x="5918200" y="13004800"/>
                  <a:pt x="5842000" y="13093700"/>
                  <a:pt x="5740400" y="13093700"/>
                </a:cubicBezTo>
                <a:cubicBezTo>
                  <a:pt x="5638800" y="13093700"/>
                  <a:pt x="5562600" y="13004800"/>
                  <a:pt x="5562600" y="12915900"/>
                </a:cubicBezTo>
                <a:lnTo>
                  <a:pt x="5562600" y="12725400"/>
                </a:lnTo>
                <a:cubicBezTo>
                  <a:pt x="5562600" y="12636500"/>
                  <a:pt x="5638800" y="12547600"/>
                  <a:pt x="5740400" y="12547600"/>
                </a:cubicBezTo>
                <a:cubicBezTo>
                  <a:pt x="5842000" y="12547600"/>
                  <a:pt x="5918200" y="12636500"/>
                  <a:pt x="5918200" y="12725400"/>
                </a:cubicBezTo>
                <a:close/>
                <a:moveTo>
                  <a:pt x="190500" y="13093700"/>
                </a:moveTo>
              </a:path>
            </a:pathLst>
          </a:custGeom>
          <a:solidFill>
            <a:srgbClr val="0C0C10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89" name="Rectangle 16789"/>
          <p:cNvSpPr/>
          <p:nvPr/>
        </p:nvSpPr>
        <p:spPr>
          <a:xfrm rot="0" flipH="0" flipV="0">
            <a:off x="24826210" y="9924903"/>
            <a:ext cx="1080580" cy="324389"/>
          </a:xfrm>
          <a:prstGeom prst="rect">
            <a:avLst/>
          </a:prstGeom>
        </p:spPr>
      </p:sp>
      <p:sp>
        <p:nvSpPr>
          <p:cNvPr id="16790" name="Freeform 16790"/>
          <p:cNvSpPr/>
          <p:nvPr/>
        </p:nvSpPr>
        <p:spPr>
          <a:xfrm rot="0" flipH="0" flipV="0">
            <a:off x="24841291" y="10113479"/>
            <a:ext cx="41141" cy="65512"/>
          </a:xfrm>
          <a:custGeom>
            <a:pathLst>
              <a:path w="4330700" h="6896100">
                <a:moveTo>
                  <a:pt x="330200" y="4381500"/>
                </a:moveTo>
                <a:lnTo>
                  <a:pt x="2501900" y="596900"/>
                </a:lnTo>
                <a:cubicBezTo>
                  <a:pt x="2692400" y="266700"/>
                  <a:pt x="2959100" y="0"/>
                  <a:pt x="3098800" y="0"/>
                </a:cubicBezTo>
                <a:cubicBezTo>
                  <a:pt x="3251200" y="0"/>
                  <a:pt x="3403600" y="38100"/>
                  <a:pt x="3441700" y="76200"/>
                </a:cubicBezTo>
                <a:cubicBezTo>
                  <a:pt x="3492500" y="127000"/>
                  <a:pt x="3378200" y="419100"/>
                  <a:pt x="3213100" y="749300"/>
                </a:cubicBezTo>
                <a:lnTo>
                  <a:pt x="2095500" y="2857500"/>
                </a:lnTo>
                <a:cubicBezTo>
                  <a:pt x="1231900" y="4495800"/>
                  <a:pt x="1206500" y="4813300"/>
                  <a:pt x="1943100" y="4813300"/>
                </a:cubicBezTo>
                <a:cubicBezTo>
                  <a:pt x="2286000" y="4813300"/>
                  <a:pt x="2667000" y="4521200"/>
                  <a:pt x="2806700" y="4165600"/>
                </a:cubicBezTo>
                <a:cubicBezTo>
                  <a:pt x="2933700" y="3810000"/>
                  <a:pt x="3149600" y="3530600"/>
                  <a:pt x="3289300" y="3530600"/>
                </a:cubicBezTo>
                <a:cubicBezTo>
                  <a:pt x="3416300" y="3530600"/>
                  <a:pt x="3517900" y="3810000"/>
                  <a:pt x="3517900" y="4165600"/>
                </a:cubicBezTo>
                <a:cubicBezTo>
                  <a:pt x="3517900" y="4521200"/>
                  <a:pt x="3708400" y="4889500"/>
                  <a:pt x="3924300" y="4991100"/>
                </a:cubicBezTo>
                <a:cubicBezTo>
                  <a:pt x="4140200" y="5092700"/>
                  <a:pt x="4330700" y="5194300"/>
                  <a:pt x="4330700" y="5232400"/>
                </a:cubicBezTo>
                <a:cubicBezTo>
                  <a:pt x="4330700" y="5257800"/>
                  <a:pt x="4064000" y="5448300"/>
                  <a:pt x="3746500" y="5638800"/>
                </a:cubicBezTo>
                <a:lnTo>
                  <a:pt x="3644900" y="5702300"/>
                </a:lnTo>
                <a:cubicBezTo>
                  <a:pt x="3327400" y="5892800"/>
                  <a:pt x="3048000" y="6235700"/>
                  <a:pt x="3009900" y="6477000"/>
                </a:cubicBezTo>
                <a:cubicBezTo>
                  <a:pt x="2984500" y="6705600"/>
                  <a:pt x="2794000" y="6896100"/>
                  <a:pt x="2603500" y="6896100"/>
                </a:cubicBezTo>
                <a:cubicBezTo>
                  <a:pt x="2400300" y="6896100"/>
                  <a:pt x="2235200" y="6604000"/>
                  <a:pt x="2235200" y="6248400"/>
                </a:cubicBezTo>
                <a:cubicBezTo>
                  <a:pt x="2235200" y="5562600"/>
                  <a:pt x="2057400" y="5448300"/>
                  <a:pt x="990600" y="5448300"/>
                </a:cubicBezTo>
                <a:lnTo>
                  <a:pt x="673100" y="5448300"/>
                </a:lnTo>
                <a:cubicBezTo>
                  <a:pt x="304800" y="5448300"/>
                  <a:pt x="0" y="5346700"/>
                  <a:pt x="0" y="5207000"/>
                </a:cubicBezTo>
                <a:cubicBezTo>
                  <a:pt x="0" y="5080000"/>
                  <a:pt x="152400" y="4699000"/>
                  <a:pt x="330200" y="4381500"/>
                </a:cubicBezTo>
                <a:close/>
                <a:moveTo>
                  <a:pt x="1066800" y="70358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91" name="Freeform 16791"/>
          <p:cNvSpPr/>
          <p:nvPr/>
        </p:nvSpPr>
        <p:spPr>
          <a:xfrm rot="0" flipH="0" flipV="0">
            <a:off x="24897960" y="10132662"/>
            <a:ext cx="56343" cy="47174"/>
          </a:xfrm>
          <a:custGeom>
            <a:pathLst>
              <a:path w="5930900" h="4965700">
                <a:moveTo>
                  <a:pt x="3860800" y="4965700"/>
                </a:moveTo>
                <a:lnTo>
                  <a:pt x="1117600" y="4965700"/>
                </a:lnTo>
                <a:cubicBezTo>
                  <a:pt x="304800" y="4965700"/>
                  <a:pt x="0" y="4660900"/>
                  <a:pt x="0" y="3848100"/>
                </a:cubicBezTo>
                <a:lnTo>
                  <a:pt x="0" y="3530600"/>
                </a:lnTo>
                <a:cubicBezTo>
                  <a:pt x="0" y="3175000"/>
                  <a:pt x="63500" y="2616200"/>
                  <a:pt x="152400" y="2273300"/>
                </a:cubicBezTo>
                <a:lnTo>
                  <a:pt x="469900" y="990600"/>
                </a:lnTo>
                <a:cubicBezTo>
                  <a:pt x="711200" y="12700"/>
                  <a:pt x="723900" y="0"/>
                  <a:pt x="1092200" y="0"/>
                </a:cubicBezTo>
                <a:cubicBezTo>
                  <a:pt x="1282700" y="0"/>
                  <a:pt x="1447800" y="139700"/>
                  <a:pt x="1447800" y="317500"/>
                </a:cubicBezTo>
                <a:cubicBezTo>
                  <a:pt x="1447800" y="495300"/>
                  <a:pt x="1371600" y="762000"/>
                  <a:pt x="1282700" y="914400"/>
                </a:cubicBezTo>
                <a:cubicBezTo>
                  <a:pt x="1193800" y="1066800"/>
                  <a:pt x="1117600" y="1358900"/>
                  <a:pt x="1117600" y="1562100"/>
                </a:cubicBezTo>
                <a:cubicBezTo>
                  <a:pt x="1117600" y="1752600"/>
                  <a:pt x="1054100" y="2044700"/>
                  <a:pt x="952500" y="2197100"/>
                </a:cubicBezTo>
                <a:cubicBezTo>
                  <a:pt x="609600" y="2794000"/>
                  <a:pt x="533400" y="3962400"/>
                  <a:pt x="838200" y="4089400"/>
                </a:cubicBezTo>
                <a:cubicBezTo>
                  <a:pt x="1168400" y="4216400"/>
                  <a:pt x="1752600" y="4178300"/>
                  <a:pt x="1930400" y="4000500"/>
                </a:cubicBezTo>
                <a:cubicBezTo>
                  <a:pt x="2019300" y="3911600"/>
                  <a:pt x="2082800" y="3594100"/>
                  <a:pt x="2082800" y="3289300"/>
                </a:cubicBezTo>
                <a:cubicBezTo>
                  <a:pt x="2082800" y="2971800"/>
                  <a:pt x="2159000" y="2679700"/>
                  <a:pt x="2247900" y="2628900"/>
                </a:cubicBezTo>
                <a:cubicBezTo>
                  <a:pt x="2336800" y="2565400"/>
                  <a:pt x="2400300" y="2286000"/>
                  <a:pt x="2400300" y="1981200"/>
                </a:cubicBezTo>
                <a:cubicBezTo>
                  <a:pt x="2400300" y="1689100"/>
                  <a:pt x="2476500" y="1397000"/>
                  <a:pt x="2565400" y="1346200"/>
                </a:cubicBezTo>
                <a:cubicBezTo>
                  <a:pt x="2654300" y="1282700"/>
                  <a:pt x="2730500" y="1066800"/>
                  <a:pt x="2730500" y="863600"/>
                </a:cubicBezTo>
                <a:cubicBezTo>
                  <a:pt x="2730500" y="647700"/>
                  <a:pt x="2794000" y="431800"/>
                  <a:pt x="2882900" y="381000"/>
                </a:cubicBezTo>
                <a:cubicBezTo>
                  <a:pt x="2971800" y="317500"/>
                  <a:pt x="3048000" y="215900"/>
                  <a:pt x="3048000" y="139700"/>
                </a:cubicBezTo>
                <a:cubicBezTo>
                  <a:pt x="3048000" y="63500"/>
                  <a:pt x="3162300" y="0"/>
                  <a:pt x="3289300" y="0"/>
                </a:cubicBezTo>
                <a:cubicBezTo>
                  <a:pt x="3416300" y="0"/>
                  <a:pt x="3568700" y="25400"/>
                  <a:pt x="3606800" y="76200"/>
                </a:cubicBezTo>
                <a:cubicBezTo>
                  <a:pt x="3746500" y="203200"/>
                  <a:pt x="3695700" y="622300"/>
                  <a:pt x="3530600" y="914400"/>
                </a:cubicBezTo>
                <a:cubicBezTo>
                  <a:pt x="3441700" y="1066800"/>
                  <a:pt x="3365500" y="1358900"/>
                  <a:pt x="3365500" y="1562100"/>
                </a:cubicBezTo>
                <a:cubicBezTo>
                  <a:pt x="3365500" y="1752600"/>
                  <a:pt x="3302000" y="1968500"/>
                  <a:pt x="3213100" y="2019300"/>
                </a:cubicBezTo>
                <a:cubicBezTo>
                  <a:pt x="3124200" y="2070100"/>
                  <a:pt x="3048000" y="2362200"/>
                  <a:pt x="3048000" y="2667000"/>
                </a:cubicBezTo>
                <a:cubicBezTo>
                  <a:pt x="3048000" y="2959100"/>
                  <a:pt x="2971800" y="3251200"/>
                  <a:pt x="2882900" y="3302000"/>
                </a:cubicBezTo>
                <a:cubicBezTo>
                  <a:pt x="2717800" y="3403600"/>
                  <a:pt x="2667000" y="3949700"/>
                  <a:pt x="2806700" y="4089400"/>
                </a:cubicBezTo>
                <a:cubicBezTo>
                  <a:pt x="2857500" y="4127500"/>
                  <a:pt x="3136900" y="4165600"/>
                  <a:pt x="3454400" y="4165600"/>
                </a:cubicBezTo>
                <a:cubicBezTo>
                  <a:pt x="4152900" y="4165600"/>
                  <a:pt x="4330700" y="3987800"/>
                  <a:pt x="4330700" y="3289300"/>
                </a:cubicBezTo>
                <a:cubicBezTo>
                  <a:pt x="4330700" y="2971800"/>
                  <a:pt x="4406900" y="2679700"/>
                  <a:pt x="4495800" y="2628900"/>
                </a:cubicBezTo>
                <a:cubicBezTo>
                  <a:pt x="4584700" y="2565400"/>
                  <a:pt x="4648200" y="2349500"/>
                  <a:pt x="4648200" y="2146300"/>
                </a:cubicBezTo>
                <a:cubicBezTo>
                  <a:pt x="4648200" y="1930400"/>
                  <a:pt x="4724400" y="1638300"/>
                  <a:pt x="4813300" y="1485900"/>
                </a:cubicBezTo>
                <a:cubicBezTo>
                  <a:pt x="4902200" y="1320800"/>
                  <a:pt x="4978400" y="1041400"/>
                  <a:pt x="4978400" y="838200"/>
                </a:cubicBezTo>
                <a:cubicBezTo>
                  <a:pt x="4978400" y="635000"/>
                  <a:pt x="5041900" y="431800"/>
                  <a:pt x="5130800" y="381000"/>
                </a:cubicBezTo>
                <a:cubicBezTo>
                  <a:pt x="5219700" y="317500"/>
                  <a:pt x="5295900" y="215900"/>
                  <a:pt x="5295900" y="139700"/>
                </a:cubicBezTo>
                <a:cubicBezTo>
                  <a:pt x="5295900" y="63500"/>
                  <a:pt x="5372100" y="0"/>
                  <a:pt x="5448300" y="0"/>
                </a:cubicBezTo>
                <a:cubicBezTo>
                  <a:pt x="5664200" y="0"/>
                  <a:pt x="5930900" y="330200"/>
                  <a:pt x="5930900" y="596900"/>
                </a:cubicBezTo>
                <a:cubicBezTo>
                  <a:pt x="5930900" y="622300"/>
                  <a:pt x="5867400" y="685800"/>
                  <a:pt x="5778500" y="736600"/>
                </a:cubicBezTo>
                <a:cubicBezTo>
                  <a:pt x="5689600" y="787400"/>
                  <a:pt x="5613400" y="1003300"/>
                  <a:pt x="5613400" y="1219200"/>
                </a:cubicBezTo>
                <a:cubicBezTo>
                  <a:pt x="5613400" y="1422400"/>
                  <a:pt x="5537200" y="1638300"/>
                  <a:pt x="5448300" y="1701800"/>
                </a:cubicBezTo>
                <a:cubicBezTo>
                  <a:pt x="5372100" y="1752600"/>
                  <a:pt x="5295900" y="2044700"/>
                  <a:pt x="5295900" y="2336800"/>
                </a:cubicBezTo>
                <a:cubicBezTo>
                  <a:pt x="5295900" y="2641600"/>
                  <a:pt x="5219700" y="2933700"/>
                  <a:pt x="5130800" y="2984500"/>
                </a:cubicBezTo>
                <a:cubicBezTo>
                  <a:pt x="5041900" y="3035300"/>
                  <a:pt x="4978400" y="3327400"/>
                  <a:pt x="4978400" y="3619500"/>
                </a:cubicBezTo>
                <a:cubicBezTo>
                  <a:pt x="4978400" y="3924300"/>
                  <a:pt x="4902200" y="4216400"/>
                  <a:pt x="4813300" y="4267200"/>
                </a:cubicBezTo>
                <a:cubicBezTo>
                  <a:pt x="4711700" y="4330700"/>
                  <a:pt x="4610100" y="4508500"/>
                  <a:pt x="4572000" y="4673600"/>
                </a:cubicBezTo>
                <a:cubicBezTo>
                  <a:pt x="4533900" y="4838700"/>
                  <a:pt x="4216400" y="4965700"/>
                  <a:pt x="3860800" y="4965700"/>
                </a:cubicBezTo>
                <a:close/>
                <a:moveTo>
                  <a:pt x="-406400" y="50165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92" name="Freeform 16792"/>
          <p:cNvSpPr/>
          <p:nvPr/>
        </p:nvSpPr>
        <p:spPr>
          <a:xfrm rot="0" flipH="0" flipV="0">
            <a:off x="24957404" y="10132180"/>
            <a:ext cx="57188" cy="47415"/>
          </a:xfrm>
          <a:custGeom>
            <a:pathLst>
              <a:path w="6019800" h="4991100">
                <a:moveTo>
                  <a:pt x="2006600" y="0"/>
                </a:moveTo>
                <a:lnTo>
                  <a:pt x="4813300" y="0"/>
                </a:lnTo>
                <a:cubicBezTo>
                  <a:pt x="5168900" y="0"/>
                  <a:pt x="5537200" y="63500"/>
                  <a:pt x="5613400" y="152400"/>
                </a:cubicBezTo>
                <a:cubicBezTo>
                  <a:pt x="6007100" y="546100"/>
                  <a:pt x="6019800" y="1130300"/>
                  <a:pt x="5676900" y="2959100"/>
                </a:cubicBezTo>
                <a:lnTo>
                  <a:pt x="5651500" y="3048000"/>
                </a:lnTo>
                <a:cubicBezTo>
                  <a:pt x="5588000" y="3403600"/>
                  <a:pt x="5448300" y="3683000"/>
                  <a:pt x="5334000" y="3683000"/>
                </a:cubicBezTo>
                <a:cubicBezTo>
                  <a:pt x="5232400" y="3683000"/>
                  <a:pt x="5143500" y="3937000"/>
                  <a:pt x="5143500" y="4241800"/>
                </a:cubicBezTo>
                <a:cubicBezTo>
                  <a:pt x="5143500" y="4559300"/>
                  <a:pt x="5041900" y="4838700"/>
                  <a:pt x="4940300" y="4889500"/>
                </a:cubicBezTo>
                <a:cubicBezTo>
                  <a:pt x="4686300" y="4991100"/>
                  <a:pt x="4521200" y="4991100"/>
                  <a:pt x="4419600" y="4889500"/>
                </a:cubicBezTo>
                <a:cubicBezTo>
                  <a:pt x="4368800" y="4838700"/>
                  <a:pt x="4356100" y="4521200"/>
                  <a:pt x="4394200" y="4165600"/>
                </a:cubicBezTo>
                <a:lnTo>
                  <a:pt x="4406900" y="4000500"/>
                </a:lnTo>
                <a:cubicBezTo>
                  <a:pt x="4432300" y="3657600"/>
                  <a:pt x="4546600" y="3365500"/>
                  <a:pt x="4635500" y="3365500"/>
                </a:cubicBezTo>
                <a:cubicBezTo>
                  <a:pt x="4737100" y="3365500"/>
                  <a:pt x="4813300" y="3073400"/>
                  <a:pt x="4813300" y="2717800"/>
                </a:cubicBezTo>
                <a:cubicBezTo>
                  <a:pt x="4813300" y="2374900"/>
                  <a:pt x="4889500" y="2082800"/>
                  <a:pt x="4978400" y="2082800"/>
                </a:cubicBezTo>
                <a:cubicBezTo>
                  <a:pt x="5067300" y="2082800"/>
                  <a:pt x="5143500" y="1790700"/>
                  <a:pt x="5143500" y="1435100"/>
                </a:cubicBezTo>
                <a:cubicBezTo>
                  <a:pt x="5143500" y="1079500"/>
                  <a:pt x="4851400" y="800100"/>
                  <a:pt x="4495800" y="800100"/>
                </a:cubicBezTo>
                <a:cubicBezTo>
                  <a:pt x="4140200" y="800100"/>
                  <a:pt x="3860800" y="939800"/>
                  <a:pt x="3860800" y="1117600"/>
                </a:cubicBezTo>
                <a:cubicBezTo>
                  <a:pt x="3860800" y="1295400"/>
                  <a:pt x="3784600" y="1435100"/>
                  <a:pt x="3695700" y="1435100"/>
                </a:cubicBezTo>
                <a:cubicBezTo>
                  <a:pt x="3606800" y="1435100"/>
                  <a:pt x="3530600" y="1727200"/>
                  <a:pt x="3530600" y="2082800"/>
                </a:cubicBezTo>
                <a:cubicBezTo>
                  <a:pt x="3530600" y="2438400"/>
                  <a:pt x="3467100" y="2717800"/>
                  <a:pt x="3378200" y="2717800"/>
                </a:cubicBezTo>
                <a:cubicBezTo>
                  <a:pt x="3289300" y="2717800"/>
                  <a:pt x="3213100" y="3009900"/>
                  <a:pt x="3213100" y="3365500"/>
                </a:cubicBezTo>
                <a:cubicBezTo>
                  <a:pt x="3213100" y="3721100"/>
                  <a:pt x="3136900" y="4000500"/>
                  <a:pt x="3048000" y="4000500"/>
                </a:cubicBezTo>
                <a:cubicBezTo>
                  <a:pt x="2959100" y="4000500"/>
                  <a:pt x="2895600" y="4191000"/>
                  <a:pt x="2895600" y="4406900"/>
                </a:cubicBezTo>
                <a:cubicBezTo>
                  <a:pt x="2895600" y="4762500"/>
                  <a:pt x="2705100" y="4965700"/>
                  <a:pt x="2374900" y="4965700"/>
                </a:cubicBezTo>
                <a:cubicBezTo>
                  <a:pt x="2298700" y="4965700"/>
                  <a:pt x="2247900" y="4673600"/>
                  <a:pt x="2247900" y="4330700"/>
                </a:cubicBezTo>
                <a:lnTo>
                  <a:pt x="2247900" y="4000500"/>
                </a:lnTo>
                <a:cubicBezTo>
                  <a:pt x="2247900" y="3657600"/>
                  <a:pt x="2324100" y="3365500"/>
                  <a:pt x="2413000" y="3365500"/>
                </a:cubicBezTo>
                <a:cubicBezTo>
                  <a:pt x="2501900" y="3365500"/>
                  <a:pt x="2565400" y="3149600"/>
                  <a:pt x="2565400" y="2882900"/>
                </a:cubicBezTo>
                <a:cubicBezTo>
                  <a:pt x="2565400" y="2616200"/>
                  <a:pt x="2641600" y="2400300"/>
                  <a:pt x="2730500" y="2400300"/>
                </a:cubicBezTo>
                <a:cubicBezTo>
                  <a:pt x="2819400" y="2400300"/>
                  <a:pt x="2895600" y="2108200"/>
                  <a:pt x="2895600" y="1765300"/>
                </a:cubicBezTo>
                <a:cubicBezTo>
                  <a:pt x="2895600" y="1409700"/>
                  <a:pt x="2933700" y="1117600"/>
                  <a:pt x="2971800" y="1117600"/>
                </a:cubicBezTo>
                <a:cubicBezTo>
                  <a:pt x="3060700" y="1117600"/>
                  <a:pt x="3073400" y="1028700"/>
                  <a:pt x="3009900" y="800100"/>
                </a:cubicBezTo>
                <a:cubicBezTo>
                  <a:pt x="2959100" y="647700"/>
                  <a:pt x="2133600" y="571500"/>
                  <a:pt x="1765300" y="685800"/>
                </a:cubicBezTo>
                <a:cubicBezTo>
                  <a:pt x="1676400" y="711200"/>
                  <a:pt x="1612900" y="965200"/>
                  <a:pt x="1612900" y="1244600"/>
                </a:cubicBezTo>
                <a:cubicBezTo>
                  <a:pt x="1612900" y="1524000"/>
                  <a:pt x="1536700" y="1765300"/>
                  <a:pt x="1447800" y="1765300"/>
                </a:cubicBezTo>
                <a:cubicBezTo>
                  <a:pt x="1358900" y="1765300"/>
                  <a:pt x="1282700" y="1981200"/>
                  <a:pt x="1282700" y="2235200"/>
                </a:cubicBezTo>
                <a:cubicBezTo>
                  <a:pt x="1282700" y="2501900"/>
                  <a:pt x="1219200" y="2806700"/>
                  <a:pt x="1130300" y="2921000"/>
                </a:cubicBezTo>
                <a:cubicBezTo>
                  <a:pt x="1041400" y="3035300"/>
                  <a:pt x="965200" y="3314700"/>
                  <a:pt x="965200" y="3568700"/>
                </a:cubicBezTo>
                <a:cubicBezTo>
                  <a:pt x="965200" y="3810000"/>
                  <a:pt x="889000" y="4000500"/>
                  <a:pt x="812800" y="4000500"/>
                </a:cubicBezTo>
                <a:cubicBezTo>
                  <a:pt x="723900" y="4000500"/>
                  <a:pt x="647700" y="4216400"/>
                  <a:pt x="647700" y="4483100"/>
                </a:cubicBezTo>
                <a:cubicBezTo>
                  <a:pt x="647700" y="4749800"/>
                  <a:pt x="508000" y="4965700"/>
                  <a:pt x="330200" y="4965700"/>
                </a:cubicBezTo>
                <a:cubicBezTo>
                  <a:pt x="152400" y="4965700"/>
                  <a:pt x="0" y="4711700"/>
                  <a:pt x="0" y="4406900"/>
                </a:cubicBezTo>
                <a:cubicBezTo>
                  <a:pt x="0" y="4102100"/>
                  <a:pt x="76200" y="3848100"/>
                  <a:pt x="165100" y="3848100"/>
                </a:cubicBezTo>
                <a:cubicBezTo>
                  <a:pt x="254000" y="3848100"/>
                  <a:pt x="330200" y="3556000"/>
                  <a:pt x="330200" y="3200400"/>
                </a:cubicBezTo>
                <a:lnTo>
                  <a:pt x="330200" y="3048000"/>
                </a:lnTo>
                <a:cubicBezTo>
                  <a:pt x="330200" y="2692400"/>
                  <a:pt x="393700" y="2400300"/>
                  <a:pt x="482600" y="2400300"/>
                </a:cubicBezTo>
                <a:cubicBezTo>
                  <a:pt x="571500" y="2400300"/>
                  <a:pt x="647700" y="2184400"/>
                  <a:pt x="647700" y="1917700"/>
                </a:cubicBezTo>
                <a:cubicBezTo>
                  <a:pt x="647700" y="1651000"/>
                  <a:pt x="723900" y="1346200"/>
                  <a:pt x="812800" y="1244600"/>
                </a:cubicBezTo>
                <a:cubicBezTo>
                  <a:pt x="889000" y="1130300"/>
                  <a:pt x="965200" y="838200"/>
                  <a:pt x="965200" y="596900"/>
                </a:cubicBezTo>
                <a:cubicBezTo>
                  <a:pt x="965200" y="88900"/>
                  <a:pt x="1130300" y="0"/>
                  <a:pt x="2006600" y="0"/>
                </a:cubicBezTo>
                <a:close/>
                <a:moveTo>
                  <a:pt x="4953000" y="50673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93" name="Freeform 16793"/>
          <p:cNvSpPr/>
          <p:nvPr/>
        </p:nvSpPr>
        <p:spPr>
          <a:xfrm rot="0" flipH="0" flipV="0">
            <a:off x="25018053" y="10168133"/>
            <a:ext cx="9169" cy="12185"/>
          </a:xfrm>
          <a:custGeom>
            <a:pathLst>
              <a:path w="965200" h="1282700">
                <a:moveTo>
                  <a:pt x="965200" y="635000"/>
                </a:moveTo>
                <a:cubicBezTo>
                  <a:pt x="965200" y="990600"/>
                  <a:pt x="736600" y="1282700"/>
                  <a:pt x="482600" y="1282700"/>
                </a:cubicBezTo>
                <a:cubicBezTo>
                  <a:pt x="393700" y="1282700"/>
                  <a:pt x="241300" y="1206500"/>
                  <a:pt x="152400" y="1117600"/>
                </a:cubicBezTo>
                <a:cubicBezTo>
                  <a:pt x="76200" y="1028700"/>
                  <a:pt x="0" y="889000"/>
                  <a:pt x="0" y="800100"/>
                </a:cubicBezTo>
                <a:cubicBezTo>
                  <a:pt x="0" y="711200"/>
                  <a:pt x="76200" y="635000"/>
                  <a:pt x="152400" y="635000"/>
                </a:cubicBezTo>
                <a:cubicBezTo>
                  <a:pt x="241300" y="635000"/>
                  <a:pt x="317500" y="495300"/>
                  <a:pt x="317500" y="317500"/>
                </a:cubicBezTo>
                <a:cubicBezTo>
                  <a:pt x="317500" y="1397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35000"/>
                </a:cubicBezTo>
                <a:close/>
                <a:moveTo>
                  <a:pt x="241300" y="12827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94" name="Freeform 16794"/>
          <p:cNvSpPr/>
          <p:nvPr/>
        </p:nvSpPr>
        <p:spPr>
          <a:xfrm rot="0" flipH="0" flipV="0">
            <a:off x="25036476" y="10174166"/>
            <a:ext cx="15201" cy="18338"/>
          </a:xfrm>
          <a:custGeom>
            <a:pathLst>
              <a:path w="1600200" h="1930400">
                <a:moveTo>
                  <a:pt x="1282700" y="0"/>
                </a:moveTo>
                <a:cubicBezTo>
                  <a:pt x="1460500" y="0"/>
                  <a:pt x="1600200" y="76200"/>
                  <a:pt x="1600200" y="165100"/>
                </a:cubicBezTo>
                <a:cubicBezTo>
                  <a:pt x="1600200" y="254000"/>
                  <a:pt x="1536700" y="330200"/>
                  <a:pt x="1447800" y="330200"/>
                </a:cubicBezTo>
                <a:cubicBezTo>
                  <a:pt x="1358900" y="330200"/>
                  <a:pt x="1282700" y="469900"/>
                  <a:pt x="1282700" y="647700"/>
                </a:cubicBezTo>
                <a:cubicBezTo>
                  <a:pt x="1282700" y="825500"/>
                  <a:pt x="1206500" y="965200"/>
                  <a:pt x="1117600" y="965200"/>
                </a:cubicBezTo>
                <a:cubicBezTo>
                  <a:pt x="1028700" y="965200"/>
                  <a:pt x="965200" y="1117600"/>
                  <a:pt x="965200" y="1282700"/>
                </a:cubicBezTo>
                <a:cubicBezTo>
                  <a:pt x="965200" y="1460500"/>
                  <a:pt x="889000" y="1612900"/>
                  <a:pt x="800100" y="1612900"/>
                </a:cubicBezTo>
                <a:cubicBezTo>
                  <a:pt x="711200" y="1612900"/>
                  <a:pt x="635000" y="1676400"/>
                  <a:pt x="635000" y="1765300"/>
                </a:cubicBezTo>
                <a:cubicBezTo>
                  <a:pt x="635000" y="1854200"/>
                  <a:pt x="495300" y="1930400"/>
                  <a:pt x="317500" y="1930400"/>
                </a:cubicBezTo>
                <a:cubicBezTo>
                  <a:pt x="139700" y="1930400"/>
                  <a:pt x="0" y="1790700"/>
                  <a:pt x="0" y="1612900"/>
                </a:cubicBezTo>
                <a:cubicBezTo>
                  <a:pt x="0" y="1435100"/>
                  <a:pt x="76200" y="1282700"/>
                  <a:pt x="165100" y="1282700"/>
                </a:cubicBezTo>
                <a:cubicBezTo>
                  <a:pt x="241300" y="1282700"/>
                  <a:pt x="317500" y="1143000"/>
                  <a:pt x="317500" y="965200"/>
                </a:cubicBezTo>
                <a:cubicBezTo>
                  <a:pt x="317500" y="787400"/>
                  <a:pt x="393700" y="647700"/>
                  <a:pt x="482600" y="647700"/>
                </a:cubicBezTo>
                <a:cubicBezTo>
                  <a:pt x="571500" y="647700"/>
                  <a:pt x="635000" y="571500"/>
                  <a:pt x="635000" y="482600"/>
                </a:cubicBezTo>
                <a:cubicBezTo>
                  <a:pt x="635000" y="393700"/>
                  <a:pt x="711200" y="330200"/>
                  <a:pt x="800100" y="330200"/>
                </a:cubicBezTo>
                <a:cubicBezTo>
                  <a:pt x="889000" y="330200"/>
                  <a:pt x="965200" y="254000"/>
                  <a:pt x="965200" y="165100"/>
                </a:cubicBezTo>
                <a:cubicBezTo>
                  <a:pt x="965200" y="76200"/>
                  <a:pt x="1104900" y="0"/>
                  <a:pt x="1282700" y="0"/>
                </a:cubicBezTo>
                <a:close/>
                <a:moveTo>
                  <a:pt x="165100" y="6477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95" name="Freeform 16795"/>
          <p:cNvSpPr/>
          <p:nvPr/>
        </p:nvSpPr>
        <p:spPr>
          <a:xfrm rot="0" flipH="0" flipV="0">
            <a:off x="25109516" y="10110221"/>
            <a:ext cx="21355" cy="70097"/>
          </a:xfrm>
          <a:custGeom>
            <a:pathLst>
              <a:path w="2247900" h="7378700">
                <a:moveTo>
                  <a:pt x="0" y="6146800"/>
                </a:moveTo>
                <a:lnTo>
                  <a:pt x="0" y="6045200"/>
                </a:lnTo>
                <a:cubicBezTo>
                  <a:pt x="0" y="4927600"/>
                  <a:pt x="177800" y="4165600"/>
                  <a:pt x="444500" y="4165600"/>
                </a:cubicBezTo>
                <a:cubicBezTo>
                  <a:pt x="558800" y="4165600"/>
                  <a:pt x="647700" y="3886200"/>
                  <a:pt x="647700" y="3530600"/>
                </a:cubicBezTo>
                <a:cubicBezTo>
                  <a:pt x="647700" y="3175000"/>
                  <a:pt x="711200" y="2882900"/>
                  <a:pt x="800100" y="2882900"/>
                </a:cubicBezTo>
                <a:cubicBezTo>
                  <a:pt x="889000" y="2882900"/>
                  <a:pt x="965200" y="2603500"/>
                  <a:pt x="965200" y="2247900"/>
                </a:cubicBezTo>
                <a:cubicBezTo>
                  <a:pt x="965200" y="1892300"/>
                  <a:pt x="1041400" y="1600200"/>
                  <a:pt x="1130300" y="1600200"/>
                </a:cubicBezTo>
                <a:cubicBezTo>
                  <a:pt x="1219200" y="1600200"/>
                  <a:pt x="1282700" y="1320800"/>
                  <a:pt x="1282700" y="965200"/>
                </a:cubicBezTo>
                <a:cubicBezTo>
                  <a:pt x="1282700" y="330200"/>
                  <a:pt x="1447800" y="0"/>
                  <a:pt x="1765300" y="0"/>
                </a:cubicBezTo>
                <a:cubicBezTo>
                  <a:pt x="1854200" y="0"/>
                  <a:pt x="2006600" y="76200"/>
                  <a:pt x="2082800" y="165100"/>
                </a:cubicBezTo>
                <a:cubicBezTo>
                  <a:pt x="2171700" y="254000"/>
                  <a:pt x="2247900" y="469900"/>
                  <a:pt x="2247900" y="635000"/>
                </a:cubicBezTo>
                <a:cubicBezTo>
                  <a:pt x="2247900" y="812800"/>
                  <a:pt x="2171700" y="965200"/>
                  <a:pt x="2082800" y="965200"/>
                </a:cubicBezTo>
                <a:cubicBezTo>
                  <a:pt x="2006600" y="965200"/>
                  <a:pt x="1930400" y="1244600"/>
                  <a:pt x="1930400" y="1600200"/>
                </a:cubicBezTo>
                <a:cubicBezTo>
                  <a:pt x="1930400" y="2476500"/>
                  <a:pt x="1727200" y="3213100"/>
                  <a:pt x="1485900" y="3213100"/>
                </a:cubicBezTo>
                <a:cubicBezTo>
                  <a:pt x="1371600" y="3213100"/>
                  <a:pt x="1282700" y="3492500"/>
                  <a:pt x="1282700" y="3848100"/>
                </a:cubicBezTo>
                <a:cubicBezTo>
                  <a:pt x="1282700" y="4203700"/>
                  <a:pt x="1219200" y="4495800"/>
                  <a:pt x="1130300" y="4495800"/>
                </a:cubicBezTo>
                <a:cubicBezTo>
                  <a:pt x="1041400" y="4495800"/>
                  <a:pt x="965200" y="4775200"/>
                  <a:pt x="965200" y="5130800"/>
                </a:cubicBezTo>
                <a:cubicBezTo>
                  <a:pt x="965200" y="5486400"/>
                  <a:pt x="889000" y="5778500"/>
                  <a:pt x="800100" y="5778500"/>
                </a:cubicBezTo>
                <a:cubicBezTo>
                  <a:pt x="520700" y="5778500"/>
                  <a:pt x="635000" y="6413500"/>
                  <a:pt x="965200" y="6616700"/>
                </a:cubicBezTo>
                <a:cubicBezTo>
                  <a:pt x="1143000" y="6718300"/>
                  <a:pt x="1282700" y="6870700"/>
                  <a:pt x="1282700" y="6934200"/>
                </a:cubicBezTo>
                <a:cubicBezTo>
                  <a:pt x="1282700" y="7162800"/>
                  <a:pt x="965200" y="7378700"/>
                  <a:pt x="647700" y="7378700"/>
                </a:cubicBezTo>
                <a:cubicBezTo>
                  <a:pt x="139700" y="7378700"/>
                  <a:pt x="0" y="7124700"/>
                  <a:pt x="0" y="6146800"/>
                </a:cubicBezTo>
                <a:close/>
                <a:moveTo>
                  <a:pt x="914400" y="73787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96" name="Freeform 16796"/>
          <p:cNvSpPr/>
          <p:nvPr/>
        </p:nvSpPr>
        <p:spPr>
          <a:xfrm rot="0" flipH="0" flipV="0">
            <a:off x="25137133" y="10140625"/>
            <a:ext cx="39573" cy="30403"/>
          </a:xfrm>
          <a:custGeom>
            <a:pathLst>
              <a:path w="4165600" h="3200400">
                <a:moveTo>
                  <a:pt x="3848100" y="952500"/>
                </a:moveTo>
                <a:lnTo>
                  <a:pt x="965200" y="952500"/>
                </a:lnTo>
                <a:cubicBezTo>
                  <a:pt x="749300" y="952500"/>
                  <a:pt x="635000" y="850900"/>
                  <a:pt x="635000" y="635000"/>
                </a:cubicBezTo>
                <a:cubicBezTo>
                  <a:pt x="635000" y="457200"/>
                  <a:pt x="711200" y="317500"/>
                  <a:pt x="800100" y="317500"/>
                </a:cubicBezTo>
                <a:cubicBezTo>
                  <a:pt x="889000" y="317500"/>
                  <a:pt x="965200" y="241300"/>
                  <a:pt x="965200" y="152400"/>
                </a:cubicBezTo>
                <a:cubicBezTo>
                  <a:pt x="965200" y="63500"/>
                  <a:pt x="1104900" y="0"/>
                  <a:pt x="1282700" y="0"/>
                </a:cubicBezTo>
                <a:lnTo>
                  <a:pt x="3683000" y="0"/>
                </a:lnTo>
                <a:cubicBezTo>
                  <a:pt x="3860800" y="0"/>
                  <a:pt x="4038600" y="88900"/>
                  <a:pt x="4089400" y="190500"/>
                </a:cubicBezTo>
                <a:cubicBezTo>
                  <a:pt x="4127500" y="304800"/>
                  <a:pt x="4165600" y="520700"/>
                  <a:pt x="4165600" y="673100"/>
                </a:cubicBezTo>
                <a:cubicBezTo>
                  <a:pt x="4165600" y="838200"/>
                  <a:pt x="4025900" y="952500"/>
                  <a:pt x="3848100" y="952500"/>
                </a:cubicBezTo>
                <a:close/>
                <a:moveTo>
                  <a:pt x="2705100" y="4178300"/>
                </a:moveTo>
                <a:moveTo>
                  <a:pt x="635000" y="2247900"/>
                </a:moveTo>
                <a:lnTo>
                  <a:pt x="3200400" y="2247900"/>
                </a:lnTo>
                <a:cubicBezTo>
                  <a:pt x="3378200" y="2247900"/>
                  <a:pt x="3530600" y="2311400"/>
                  <a:pt x="3530600" y="2400300"/>
                </a:cubicBezTo>
                <a:cubicBezTo>
                  <a:pt x="3530600" y="2489200"/>
                  <a:pt x="3594100" y="2565400"/>
                  <a:pt x="3683000" y="2565400"/>
                </a:cubicBezTo>
                <a:cubicBezTo>
                  <a:pt x="3771900" y="2565400"/>
                  <a:pt x="3848100" y="2628900"/>
                  <a:pt x="3848100" y="2717800"/>
                </a:cubicBezTo>
                <a:cubicBezTo>
                  <a:pt x="3848100" y="2806700"/>
                  <a:pt x="3771900" y="2882900"/>
                  <a:pt x="3683000" y="2882900"/>
                </a:cubicBezTo>
                <a:cubicBezTo>
                  <a:pt x="3594100" y="2882900"/>
                  <a:pt x="3530600" y="2959100"/>
                  <a:pt x="3530600" y="3048000"/>
                </a:cubicBezTo>
                <a:cubicBezTo>
                  <a:pt x="3530600" y="3136900"/>
                  <a:pt x="3378200" y="3200400"/>
                  <a:pt x="3200400" y="3200400"/>
                </a:cubicBezTo>
                <a:lnTo>
                  <a:pt x="635000" y="3200400"/>
                </a:lnTo>
                <a:cubicBezTo>
                  <a:pt x="457200" y="3200400"/>
                  <a:pt x="317500" y="3136900"/>
                  <a:pt x="317500" y="3048000"/>
                </a:cubicBezTo>
                <a:cubicBezTo>
                  <a:pt x="317500" y="2959100"/>
                  <a:pt x="241300" y="2882900"/>
                  <a:pt x="152400" y="2882900"/>
                </a:cubicBezTo>
                <a:cubicBezTo>
                  <a:pt x="63500" y="2882900"/>
                  <a:pt x="0" y="2806700"/>
                  <a:pt x="0" y="2717800"/>
                </a:cubicBezTo>
                <a:cubicBezTo>
                  <a:pt x="0" y="2628900"/>
                  <a:pt x="63500" y="2565400"/>
                  <a:pt x="152400" y="2565400"/>
                </a:cubicBezTo>
                <a:cubicBezTo>
                  <a:pt x="241300" y="2565400"/>
                  <a:pt x="317500" y="2489200"/>
                  <a:pt x="317500" y="2400300"/>
                </a:cubicBezTo>
                <a:cubicBezTo>
                  <a:pt x="317500" y="2311400"/>
                  <a:pt x="457200" y="2247900"/>
                  <a:pt x="635000" y="2247900"/>
                </a:cubicBezTo>
                <a:close/>
                <a:moveTo>
                  <a:pt x="1409700" y="41783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97" name="Freeform 16797"/>
          <p:cNvSpPr/>
          <p:nvPr/>
        </p:nvSpPr>
        <p:spPr>
          <a:xfrm rot="0" flipH="0" flipV="0">
            <a:off x="25191414" y="10110704"/>
            <a:ext cx="39693" cy="70821"/>
          </a:xfrm>
          <a:custGeom>
            <a:pathLst>
              <a:path w="4178300" h="7454900">
                <a:moveTo>
                  <a:pt x="431800" y="6515100"/>
                </a:moveTo>
                <a:lnTo>
                  <a:pt x="1549400" y="6019800"/>
                </a:lnTo>
                <a:cubicBezTo>
                  <a:pt x="2146300" y="5765800"/>
                  <a:pt x="2565400" y="5308600"/>
                  <a:pt x="2565400" y="4927600"/>
                </a:cubicBezTo>
                <a:cubicBezTo>
                  <a:pt x="2565400" y="4559300"/>
                  <a:pt x="2362200" y="4445000"/>
                  <a:pt x="1714500" y="4445000"/>
                </a:cubicBezTo>
                <a:lnTo>
                  <a:pt x="1422400" y="4445000"/>
                </a:lnTo>
                <a:cubicBezTo>
                  <a:pt x="838200" y="4445000"/>
                  <a:pt x="330200" y="3937000"/>
                  <a:pt x="330200" y="3352800"/>
                </a:cubicBezTo>
                <a:lnTo>
                  <a:pt x="330200" y="2501900"/>
                </a:lnTo>
                <a:cubicBezTo>
                  <a:pt x="330200" y="2247900"/>
                  <a:pt x="393700" y="2044700"/>
                  <a:pt x="482600" y="2044700"/>
                </a:cubicBezTo>
                <a:cubicBezTo>
                  <a:pt x="571500" y="2044700"/>
                  <a:pt x="647700" y="1841500"/>
                  <a:pt x="647700" y="1587500"/>
                </a:cubicBezTo>
                <a:lnTo>
                  <a:pt x="647700" y="1536700"/>
                </a:lnTo>
                <a:cubicBezTo>
                  <a:pt x="647700" y="1066800"/>
                  <a:pt x="952500" y="749300"/>
                  <a:pt x="1676400" y="431800"/>
                </a:cubicBezTo>
                <a:cubicBezTo>
                  <a:pt x="2705100" y="0"/>
                  <a:pt x="3276600" y="12700"/>
                  <a:pt x="3771900" y="508000"/>
                </a:cubicBezTo>
                <a:lnTo>
                  <a:pt x="3848100" y="596900"/>
                </a:lnTo>
                <a:cubicBezTo>
                  <a:pt x="4025900" y="774700"/>
                  <a:pt x="4178300" y="1130300"/>
                  <a:pt x="4178300" y="1371600"/>
                </a:cubicBezTo>
                <a:lnTo>
                  <a:pt x="4178300" y="2552700"/>
                </a:lnTo>
                <a:cubicBezTo>
                  <a:pt x="4178300" y="2806700"/>
                  <a:pt x="4102100" y="3009900"/>
                  <a:pt x="4013200" y="3009900"/>
                </a:cubicBezTo>
                <a:cubicBezTo>
                  <a:pt x="3924300" y="3009900"/>
                  <a:pt x="3848100" y="3213100"/>
                  <a:pt x="3848100" y="3467100"/>
                </a:cubicBezTo>
                <a:lnTo>
                  <a:pt x="3848100" y="3517900"/>
                </a:lnTo>
                <a:cubicBezTo>
                  <a:pt x="3848100" y="3759200"/>
                  <a:pt x="3784600" y="3962400"/>
                  <a:pt x="3695700" y="3962400"/>
                </a:cubicBezTo>
                <a:cubicBezTo>
                  <a:pt x="3606800" y="3962400"/>
                  <a:pt x="3530600" y="4178300"/>
                  <a:pt x="3530600" y="4419600"/>
                </a:cubicBezTo>
                <a:lnTo>
                  <a:pt x="3530600" y="4470400"/>
                </a:lnTo>
                <a:cubicBezTo>
                  <a:pt x="3530600" y="4724400"/>
                  <a:pt x="3454400" y="4927600"/>
                  <a:pt x="3378200" y="4927600"/>
                </a:cubicBezTo>
                <a:cubicBezTo>
                  <a:pt x="3289300" y="4927600"/>
                  <a:pt x="3213100" y="5080000"/>
                  <a:pt x="3213100" y="5257800"/>
                </a:cubicBezTo>
                <a:cubicBezTo>
                  <a:pt x="3213100" y="5422900"/>
                  <a:pt x="3073400" y="5702300"/>
                  <a:pt x="2908300" y="5854700"/>
                </a:cubicBezTo>
                <a:lnTo>
                  <a:pt x="2349500" y="6375400"/>
                </a:lnTo>
                <a:cubicBezTo>
                  <a:pt x="2171700" y="6540500"/>
                  <a:pt x="1968500" y="6680200"/>
                  <a:pt x="1866900" y="6718300"/>
                </a:cubicBezTo>
                <a:cubicBezTo>
                  <a:pt x="1778000" y="6743700"/>
                  <a:pt x="1600200" y="6858000"/>
                  <a:pt x="1498600" y="6972300"/>
                </a:cubicBezTo>
                <a:cubicBezTo>
                  <a:pt x="1206500" y="7264400"/>
                  <a:pt x="279400" y="7454900"/>
                  <a:pt x="88900" y="7251700"/>
                </a:cubicBezTo>
                <a:cubicBezTo>
                  <a:pt x="38100" y="7213600"/>
                  <a:pt x="0" y="7073900"/>
                  <a:pt x="0" y="6934200"/>
                </a:cubicBezTo>
                <a:cubicBezTo>
                  <a:pt x="0" y="6807200"/>
                  <a:pt x="203200" y="6616700"/>
                  <a:pt x="431800" y="6515100"/>
                </a:cubicBezTo>
                <a:close/>
                <a:moveTo>
                  <a:pt x="165100" y="7327900"/>
                </a:moveTo>
                <a:moveTo>
                  <a:pt x="2057400" y="3810000"/>
                </a:moveTo>
                <a:lnTo>
                  <a:pt x="2438400" y="3810000"/>
                </a:lnTo>
                <a:cubicBezTo>
                  <a:pt x="3009900" y="3810000"/>
                  <a:pt x="3213100" y="3606800"/>
                  <a:pt x="3213100" y="3035300"/>
                </a:cubicBezTo>
                <a:lnTo>
                  <a:pt x="3213100" y="2819400"/>
                </a:lnTo>
                <a:cubicBezTo>
                  <a:pt x="3213100" y="2565400"/>
                  <a:pt x="3289300" y="2362200"/>
                  <a:pt x="3378200" y="2362200"/>
                </a:cubicBezTo>
                <a:cubicBezTo>
                  <a:pt x="3454400" y="2362200"/>
                  <a:pt x="3530600" y="2159000"/>
                  <a:pt x="3530600" y="1905000"/>
                </a:cubicBezTo>
                <a:lnTo>
                  <a:pt x="3530600" y="1651000"/>
                </a:lnTo>
                <a:cubicBezTo>
                  <a:pt x="3530600" y="1397000"/>
                  <a:pt x="3390900" y="1130300"/>
                  <a:pt x="3213100" y="1054100"/>
                </a:cubicBezTo>
                <a:cubicBezTo>
                  <a:pt x="3035300" y="977900"/>
                  <a:pt x="2768600" y="914400"/>
                  <a:pt x="2628900" y="914400"/>
                </a:cubicBezTo>
                <a:cubicBezTo>
                  <a:pt x="2171700" y="914400"/>
                  <a:pt x="1612900" y="1231900"/>
                  <a:pt x="1612900" y="1485900"/>
                </a:cubicBezTo>
                <a:cubicBezTo>
                  <a:pt x="1612900" y="1612900"/>
                  <a:pt x="1524000" y="1727200"/>
                  <a:pt x="1409700" y="1727200"/>
                </a:cubicBezTo>
                <a:cubicBezTo>
                  <a:pt x="1308100" y="1727200"/>
                  <a:pt x="1168400" y="1917700"/>
                  <a:pt x="1104900" y="2159000"/>
                </a:cubicBezTo>
                <a:lnTo>
                  <a:pt x="1079500" y="2247900"/>
                </a:lnTo>
                <a:cubicBezTo>
                  <a:pt x="876300" y="3009900"/>
                  <a:pt x="952500" y="3530600"/>
                  <a:pt x="1282700" y="3670300"/>
                </a:cubicBezTo>
                <a:cubicBezTo>
                  <a:pt x="1460500" y="3746500"/>
                  <a:pt x="1816100" y="3810000"/>
                  <a:pt x="2057400" y="3810000"/>
                </a:cubicBezTo>
                <a:close/>
                <a:moveTo>
                  <a:pt x="2870200" y="73279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98" name="Freeform 16798"/>
          <p:cNvSpPr/>
          <p:nvPr/>
        </p:nvSpPr>
        <p:spPr>
          <a:xfrm rot="0" flipH="0" flipV="0">
            <a:off x="25232062" y="10110704"/>
            <a:ext cx="47174" cy="70097"/>
          </a:xfrm>
          <a:custGeom>
            <a:pathLst>
              <a:path w="4965700" h="7378700">
                <a:moveTo>
                  <a:pt x="749300" y="6426200"/>
                </a:moveTo>
                <a:lnTo>
                  <a:pt x="2425700" y="6426200"/>
                </a:lnTo>
                <a:cubicBezTo>
                  <a:pt x="2679700" y="6426200"/>
                  <a:pt x="2908300" y="6362700"/>
                  <a:pt x="2921000" y="6299200"/>
                </a:cubicBezTo>
                <a:cubicBezTo>
                  <a:pt x="2946400" y="6235700"/>
                  <a:pt x="3048000" y="6096000"/>
                  <a:pt x="3162300" y="5981700"/>
                </a:cubicBezTo>
                <a:cubicBezTo>
                  <a:pt x="3467100" y="5676900"/>
                  <a:pt x="3644900" y="4559300"/>
                  <a:pt x="3479800" y="4013200"/>
                </a:cubicBezTo>
                <a:cubicBezTo>
                  <a:pt x="3454400" y="3924300"/>
                  <a:pt x="3225800" y="3848100"/>
                  <a:pt x="2971800" y="3848100"/>
                </a:cubicBezTo>
                <a:lnTo>
                  <a:pt x="1739900" y="3848100"/>
                </a:lnTo>
                <a:cubicBezTo>
                  <a:pt x="1270000" y="3848100"/>
                  <a:pt x="965200" y="3657600"/>
                  <a:pt x="965200" y="3378200"/>
                </a:cubicBezTo>
                <a:cubicBezTo>
                  <a:pt x="965200" y="3289300"/>
                  <a:pt x="1016000" y="3022600"/>
                  <a:pt x="1066800" y="2781300"/>
                </a:cubicBezTo>
                <a:lnTo>
                  <a:pt x="1549400" y="850900"/>
                </a:lnTo>
                <a:cubicBezTo>
                  <a:pt x="1701800" y="266700"/>
                  <a:pt x="2006600" y="0"/>
                  <a:pt x="2540000" y="0"/>
                </a:cubicBezTo>
                <a:lnTo>
                  <a:pt x="4191000" y="0"/>
                </a:lnTo>
                <a:cubicBezTo>
                  <a:pt x="4737100" y="0"/>
                  <a:pt x="4965700" y="203200"/>
                  <a:pt x="4965700" y="647700"/>
                </a:cubicBezTo>
                <a:cubicBezTo>
                  <a:pt x="4965700" y="825500"/>
                  <a:pt x="4762500" y="965200"/>
                  <a:pt x="4521200" y="965200"/>
                </a:cubicBezTo>
                <a:lnTo>
                  <a:pt x="2857500" y="965200"/>
                </a:lnTo>
                <a:cubicBezTo>
                  <a:pt x="2387600" y="965200"/>
                  <a:pt x="2298700" y="1066800"/>
                  <a:pt x="2120900" y="1841500"/>
                </a:cubicBezTo>
                <a:lnTo>
                  <a:pt x="2032000" y="2171700"/>
                </a:lnTo>
                <a:cubicBezTo>
                  <a:pt x="1866900" y="2870200"/>
                  <a:pt x="1879600" y="2895600"/>
                  <a:pt x="2374900" y="2895600"/>
                </a:cubicBezTo>
                <a:lnTo>
                  <a:pt x="2755900" y="2895600"/>
                </a:lnTo>
                <a:cubicBezTo>
                  <a:pt x="2997200" y="2895600"/>
                  <a:pt x="3213100" y="2959100"/>
                  <a:pt x="3213100" y="3048000"/>
                </a:cubicBezTo>
                <a:cubicBezTo>
                  <a:pt x="3213100" y="3136900"/>
                  <a:pt x="3352800" y="3213100"/>
                  <a:pt x="3530600" y="3213100"/>
                </a:cubicBezTo>
                <a:cubicBezTo>
                  <a:pt x="3949700" y="3213100"/>
                  <a:pt x="4330700" y="3733800"/>
                  <a:pt x="4330700" y="4305300"/>
                </a:cubicBezTo>
                <a:lnTo>
                  <a:pt x="4330700" y="4356100"/>
                </a:lnTo>
                <a:cubicBezTo>
                  <a:pt x="4330700" y="4610100"/>
                  <a:pt x="4279900" y="5003800"/>
                  <a:pt x="4229100" y="5232400"/>
                </a:cubicBezTo>
                <a:lnTo>
                  <a:pt x="4051300" y="5905500"/>
                </a:lnTo>
                <a:cubicBezTo>
                  <a:pt x="4000500" y="6134100"/>
                  <a:pt x="3797300" y="6464300"/>
                  <a:pt x="3632200" y="6642100"/>
                </a:cubicBezTo>
                <a:lnTo>
                  <a:pt x="3530600" y="6743700"/>
                </a:lnTo>
                <a:cubicBezTo>
                  <a:pt x="3352800" y="6921500"/>
                  <a:pt x="3060700" y="7061200"/>
                  <a:pt x="2882900" y="7061200"/>
                </a:cubicBezTo>
                <a:cubicBezTo>
                  <a:pt x="2705100" y="7061200"/>
                  <a:pt x="2565400" y="7137400"/>
                  <a:pt x="2565400" y="7226300"/>
                </a:cubicBezTo>
                <a:cubicBezTo>
                  <a:pt x="2565400" y="7315200"/>
                  <a:pt x="2362200" y="7378700"/>
                  <a:pt x="2108200" y="7378700"/>
                </a:cubicBezTo>
                <a:lnTo>
                  <a:pt x="774700" y="7378700"/>
                </a:lnTo>
                <a:cubicBezTo>
                  <a:pt x="368300" y="7378700"/>
                  <a:pt x="0" y="7188200"/>
                  <a:pt x="0" y="6985000"/>
                </a:cubicBezTo>
                <a:cubicBezTo>
                  <a:pt x="0" y="6692900"/>
                  <a:pt x="355600" y="6426200"/>
                  <a:pt x="749300" y="6426200"/>
                </a:cubicBezTo>
                <a:close/>
                <a:moveTo>
                  <a:pt x="1155700" y="73279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799" name="Freeform 16799"/>
          <p:cNvSpPr/>
          <p:nvPr/>
        </p:nvSpPr>
        <p:spPr>
          <a:xfrm rot="0" flipH="0" flipV="0">
            <a:off x="25286223" y="10113358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19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00" name="Freeform 16800"/>
          <p:cNvSpPr/>
          <p:nvPr/>
        </p:nvSpPr>
        <p:spPr>
          <a:xfrm rot="0" flipH="0" flipV="0">
            <a:off x="25524076" y="10049890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0C0C0C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01" name="Freeform 16801"/>
          <p:cNvSpPr/>
          <p:nvPr/>
        </p:nvSpPr>
        <p:spPr>
          <a:xfrm rot="0" flipH="0" flipV="0">
            <a:off x="25719071" y="10119359"/>
            <a:ext cx="143306" cy="79248"/>
          </a:xfrm>
          <a:custGeom>
            <a:pathLst>
              <a:path w="11023600" h="6096000">
                <a:moveTo>
                  <a:pt x="8623300" y="6096000"/>
                </a:moveTo>
                <a:lnTo>
                  <a:pt x="0" y="6096000"/>
                </a:lnTo>
                <a:lnTo>
                  <a:pt x="0" y="2349500"/>
                </a:lnTo>
                <a:lnTo>
                  <a:pt x="7505700" y="2349500"/>
                </a:lnTo>
                <a:cubicBezTo>
                  <a:pt x="7772400" y="2349500"/>
                  <a:pt x="8166100" y="2247900"/>
                  <a:pt x="8382000" y="2133600"/>
                </a:cubicBezTo>
                <a:lnTo>
                  <a:pt x="9182100" y="1701800"/>
                </a:lnTo>
                <a:cubicBezTo>
                  <a:pt x="9410700" y="1587500"/>
                  <a:pt x="9652000" y="1295400"/>
                  <a:pt x="9740900" y="1066800"/>
                </a:cubicBezTo>
                <a:cubicBezTo>
                  <a:pt x="9994900" y="330200"/>
                  <a:pt x="10236200" y="0"/>
                  <a:pt x="10515600" y="0"/>
                </a:cubicBezTo>
                <a:cubicBezTo>
                  <a:pt x="10668000" y="0"/>
                  <a:pt x="10795000" y="101600"/>
                  <a:pt x="10795000" y="241300"/>
                </a:cubicBezTo>
                <a:cubicBezTo>
                  <a:pt x="10795000" y="368300"/>
                  <a:pt x="10693400" y="647700"/>
                  <a:pt x="10566400" y="863600"/>
                </a:cubicBezTo>
                <a:lnTo>
                  <a:pt x="10363200" y="1206500"/>
                </a:lnTo>
                <a:cubicBezTo>
                  <a:pt x="10096500" y="1663700"/>
                  <a:pt x="9715500" y="2070100"/>
                  <a:pt x="9410700" y="2209800"/>
                </a:cubicBezTo>
                <a:cubicBezTo>
                  <a:pt x="9296400" y="2273300"/>
                  <a:pt x="9017000" y="2425700"/>
                  <a:pt x="8788400" y="2565400"/>
                </a:cubicBezTo>
                <a:cubicBezTo>
                  <a:pt x="8572500" y="2705100"/>
                  <a:pt x="8178800" y="2819400"/>
                  <a:pt x="7924800" y="2819400"/>
                </a:cubicBezTo>
                <a:lnTo>
                  <a:pt x="469900" y="2819400"/>
                </a:lnTo>
                <a:lnTo>
                  <a:pt x="469900" y="5626100"/>
                </a:lnTo>
                <a:lnTo>
                  <a:pt x="8216900" y="5626100"/>
                </a:lnTo>
                <a:cubicBezTo>
                  <a:pt x="8470900" y="5626100"/>
                  <a:pt x="8877300" y="5562600"/>
                  <a:pt x="9118600" y="5473700"/>
                </a:cubicBezTo>
                <a:lnTo>
                  <a:pt x="10083800" y="5118100"/>
                </a:lnTo>
                <a:cubicBezTo>
                  <a:pt x="10325100" y="5041900"/>
                  <a:pt x="10591800" y="4876800"/>
                  <a:pt x="10693400" y="4775200"/>
                </a:cubicBezTo>
                <a:cubicBezTo>
                  <a:pt x="10795000" y="4660900"/>
                  <a:pt x="10896600" y="4572000"/>
                  <a:pt x="10947400" y="4572000"/>
                </a:cubicBezTo>
                <a:cubicBezTo>
                  <a:pt x="10985500" y="4572000"/>
                  <a:pt x="11023600" y="4699000"/>
                  <a:pt x="11023600" y="4864100"/>
                </a:cubicBezTo>
                <a:cubicBezTo>
                  <a:pt x="11023600" y="5219700"/>
                  <a:pt x="10922000" y="5334000"/>
                  <a:pt x="10337800" y="5613400"/>
                </a:cubicBezTo>
                <a:lnTo>
                  <a:pt x="10248900" y="5651500"/>
                </a:lnTo>
                <a:cubicBezTo>
                  <a:pt x="9575800" y="5981700"/>
                  <a:pt x="9144000" y="6096000"/>
                  <a:pt x="8623300" y="6096000"/>
                </a:cubicBezTo>
                <a:close/>
                <a:moveTo>
                  <a:pt x="-228600" y="6096000"/>
                </a:moveTo>
              </a:path>
            </a:pathLst>
          </a:custGeom>
          <a:solidFill>
            <a:srgbClr val="080C0C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02" name="Rectangle 16802"/>
          <p:cNvSpPr/>
          <p:nvPr/>
        </p:nvSpPr>
        <p:spPr>
          <a:xfrm rot="0" flipH="0" flipV="0">
            <a:off x="25521028" y="10148671"/>
            <a:ext cx="24892" cy="277672"/>
          </a:xfrm>
          <a:prstGeom prst="rect">
            <a:avLst/>
          </a:prstGeom>
        </p:spPr>
      </p:sp>
      <p:sp>
        <p:nvSpPr>
          <p:cNvPr id="16803" name="Freeform 16803"/>
          <p:cNvSpPr/>
          <p:nvPr/>
        </p:nvSpPr>
        <p:spPr>
          <a:xfrm rot="0" flipH="0" flipV="0">
            <a:off x="25524076" y="10242041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0C0C0C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04" name="Rectangle 16804"/>
          <p:cNvSpPr/>
          <p:nvPr/>
        </p:nvSpPr>
        <p:spPr>
          <a:xfrm rot="0" flipH="0" flipV="0">
            <a:off x="25377644" y="10186606"/>
            <a:ext cx="168275" cy="430237"/>
          </a:xfrm>
          <a:prstGeom prst="rect">
            <a:avLst/>
          </a:prstGeom>
        </p:spPr>
      </p:sp>
      <p:sp>
        <p:nvSpPr>
          <p:cNvPr id="16805" name="Freeform 16805"/>
          <p:cNvSpPr/>
          <p:nvPr/>
        </p:nvSpPr>
        <p:spPr>
          <a:xfrm rot="0" flipH="0" flipV="0">
            <a:off x="25380692" y="10494136"/>
            <a:ext cx="55816" cy="76771"/>
          </a:xfrm>
          <a:custGeom>
            <a:pathLst>
              <a:path w="3721100" h="5118100">
                <a:moveTo>
                  <a:pt x="0" y="1054100"/>
                </a:moveTo>
                <a:lnTo>
                  <a:pt x="0" y="571500"/>
                </a:lnTo>
                <a:cubicBezTo>
                  <a:pt x="0" y="254000"/>
                  <a:pt x="50800" y="0"/>
                  <a:pt x="101600" y="0"/>
                </a:cubicBezTo>
                <a:cubicBezTo>
                  <a:pt x="152400" y="0"/>
                  <a:pt x="254000" y="101600"/>
                  <a:pt x="304800" y="228600"/>
                </a:cubicBezTo>
                <a:cubicBezTo>
                  <a:pt x="355600" y="355600"/>
                  <a:pt x="406400" y="495300"/>
                  <a:pt x="406400" y="533400"/>
                </a:cubicBezTo>
                <a:cubicBezTo>
                  <a:pt x="406400" y="571500"/>
                  <a:pt x="355600" y="609600"/>
                  <a:pt x="304800" y="609600"/>
                </a:cubicBezTo>
                <a:cubicBezTo>
                  <a:pt x="127000" y="609600"/>
                  <a:pt x="266700" y="1282700"/>
                  <a:pt x="495300" y="1511300"/>
                </a:cubicBezTo>
                <a:cubicBezTo>
                  <a:pt x="558800" y="1574800"/>
                  <a:pt x="787400" y="1625600"/>
                  <a:pt x="1016000" y="1625600"/>
                </a:cubicBezTo>
                <a:cubicBezTo>
                  <a:pt x="1244600" y="1625600"/>
                  <a:pt x="1422400" y="1447800"/>
                  <a:pt x="1422400" y="1219200"/>
                </a:cubicBezTo>
                <a:cubicBezTo>
                  <a:pt x="1422400" y="736600"/>
                  <a:pt x="1714500" y="406400"/>
                  <a:pt x="2133600" y="406400"/>
                </a:cubicBezTo>
                <a:cubicBezTo>
                  <a:pt x="3111500" y="406400"/>
                  <a:pt x="3657600" y="1028700"/>
                  <a:pt x="3657600" y="2159000"/>
                </a:cubicBezTo>
                <a:cubicBezTo>
                  <a:pt x="3657600" y="2451100"/>
                  <a:pt x="3530600" y="2641600"/>
                  <a:pt x="3352800" y="2641600"/>
                </a:cubicBezTo>
                <a:cubicBezTo>
                  <a:pt x="3302000" y="2641600"/>
                  <a:pt x="3213100" y="2374900"/>
                  <a:pt x="3162300" y="2044700"/>
                </a:cubicBezTo>
                <a:lnTo>
                  <a:pt x="3136900" y="1968500"/>
                </a:lnTo>
                <a:cubicBezTo>
                  <a:pt x="3086100" y="1638300"/>
                  <a:pt x="3048000" y="1295400"/>
                  <a:pt x="3048000" y="1193800"/>
                </a:cubicBezTo>
                <a:cubicBezTo>
                  <a:pt x="3048000" y="1003300"/>
                  <a:pt x="2578100" y="812800"/>
                  <a:pt x="2108200" y="812800"/>
                </a:cubicBezTo>
                <a:cubicBezTo>
                  <a:pt x="1955800" y="812800"/>
                  <a:pt x="1828800" y="1066800"/>
                  <a:pt x="1828800" y="1384300"/>
                </a:cubicBezTo>
                <a:lnTo>
                  <a:pt x="1828800" y="1460500"/>
                </a:lnTo>
                <a:cubicBezTo>
                  <a:pt x="1828800" y="1778000"/>
                  <a:pt x="1600200" y="2032000"/>
                  <a:pt x="1320800" y="2032000"/>
                </a:cubicBezTo>
                <a:cubicBezTo>
                  <a:pt x="749300" y="2032000"/>
                  <a:pt x="292100" y="1917700"/>
                  <a:pt x="114300" y="1739900"/>
                </a:cubicBezTo>
                <a:cubicBezTo>
                  <a:pt x="50800" y="1676400"/>
                  <a:pt x="0" y="1371600"/>
                  <a:pt x="0" y="1054100"/>
                </a:cubicBezTo>
                <a:close/>
                <a:moveTo>
                  <a:pt x="3822700" y="5080000"/>
                </a:moveTo>
                <a:moveTo>
                  <a:pt x="0" y="3492500"/>
                </a:moveTo>
                <a:lnTo>
                  <a:pt x="0" y="3416300"/>
                </a:lnTo>
                <a:cubicBezTo>
                  <a:pt x="0" y="3098800"/>
                  <a:pt x="101600" y="2794000"/>
                  <a:pt x="228600" y="2743200"/>
                </a:cubicBezTo>
                <a:cubicBezTo>
                  <a:pt x="673100" y="2540000"/>
                  <a:pt x="1320800" y="2679700"/>
                  <a:pt x="1536700" y="3022600"/>
                </a:cubicBezTo>
                <a:cubicBezTo>
                  <a:pt x="1612900" y="3149600"/>
                  <a:pt x="1714500" y="3251200"/>
                  <a:pt x="1752600" y="3251200"/>
                </a:cubicBezTo>
                <a:cubicBezTo>
                  <a:pt x="1790700" y="3251200"/>
                  <a:pt x="1828800" y="3200400"/>
                  <a:pt x="1828800" y="3149600"/>
                </a:cubicBezTo>
                <a:cubicBezTo>
                  <a:pt x="1828800" y="3098800"/>
                  <a:pt x="1968500" y="3048000"/>
                  <a:pt x="2133600" y="3048000"/>
                </a:cubicBezTo>
                <a:cubicBezTo>
                  <a:pt x="2794000" y="3048000"/>
                  <a:pt x="3314700" y="3352800"/>
                  <a:pt x="3556000" y="3886200"/>
                </a:cubicBezTo>
                <a:cubicBezTo>
                  <a:pt x="3721100" y="4267200"/>
                  <a:pt x="3657600" y="4673600"/>
                  <a:pt x="3365500" y="4965700"/>
                </a:cubicBezTo>
                <a:cubicBezTo>
                  <a:pt x="3238500" y="5092700"/>
                  <a:pt x="2336800" y="5118100"/>
                  <a:pt x="2044700" y="5003800"/>
                </a:cubicBezTo>
                <a:cubicBezTo>
                  <a:pt x="1943100" y="4953000"/>
                  <a:pt x="1790700" y="4813300"/>
                  <a:pt x="1714500" y="4699000"/>
                </a:cubicBezTo>
                <a:cubicBezTo>
                  <a:pt x="1638300" y="4572000"/>
                  <a:pt x="1536700" y="4470400"/>
                  <a:pt x="1498600" y="4470400"/>
                </a:cubicBezTo>
                <a:cubicBezTo>
                  <a:pt x="1460500" y="4470400"/>
                  <a:pt x="1422400" y="4521200"/>
                  <a:pt x="1422400" y="4572000"/>
                </a:cubicBezTo>
                <a:cubicBezTo>
                  <a:pt x="1422400" y="4622800"/>
                  <a:pt x="1282700" y="4673600"/>
                  <a:pt x="1117600" y="4673600"/>
                </a:cubicBezTo>
                <a:cubicBezTo>
                  <a:pt x="736600" y="4673600"/>
                  <a:pt x="508000" y="4572000"/>
                  <a:pt x="215900" y="4279900"/>
                </a:cubicBezTo>
                <a:cubicBezTo>
                  <a:pt x="101600" y="4165600"/>
                  <a:pt x="0" y="3810000"/>
                  <a:pt x="0" y="3492500"/>
                </a:cubicBezTo>
                <a:close/>
                <a:moveTo>
                  <a:pt x="1384300" y="5080000"/>
                </a:moveTo>
                <a:moveTo>
                  <a:pt x="406400" y="3340100"/>
                </a:moveTo>
                <a:lnTo>
                  <a:pt x="406400" y="3771900"/>
                </a:lnTo>
                <a:cubicBezTo>
                  <a:pt x="406400" y="3937000"/>
                  <a:pt x="495300" y="4064000"/>
                  <a:pt x="609600" y="4064000"/>
                </a:cubicBezTo>
                <a:cubicBezTo>
                  <a:pt x="723900" y="4064000"/>
                  <a:pt x="812800" y="4114800"/>
                  <a:pt x="812800" y="4165600"/>
                </a:cubicBezTo>
                <a:cubicBezTo>
                  <a:pt x="812800" y="4216400"/>
                  <a:pt x="901700" y="4267200"/>
                  <a:pt x="1016000" y="4267200"/>
                </a:cubicBezTo>
                <a:cubicBezTo>
                  <a:pt x="1295400" y="4267200"/>
                  <a:pt x="1422400" y="4114800"/>
                  <a:pt x="1422400" y="3771900"/>
                </a:cubicBezTo>
                <a:lnTo>
                  <a:pt x="1422400" y="3746500"/>
                </a:lnTo>
                <a:cubicBezTo>
                  <a:pt x="1422400" y="3581400"/>
                  <a:pt x="1333500" y="3365500"/>
                  <a:pt x="1219200" y="3251200"/>
                </a:cubicBezTo>
                <a:cubicBezTo>
                  <a:pt x="1104900" y="3136900"/>
                  <a:pt x="889000" y="3048000"/>
                  <a:pt x="723900" y="3048000"/>
                </a:cubicBezTo>
                <a:lnTo>
                  <a:pt x="698500" y="3048000"/>
                </a:lnTo>
                <a:cubicBezTo>
                  <a:pt x="520700" y="3048000"/>
                  <a:pt x="406400" y="3162300"/>
                  <a:pt x="406400" y="3340100"/>
                </a:cubicBezTo>
                <a:close/>
                <a:moveTo>
                  <a:pt x="1536700" y="5080000"/>
                </a:moveTo>
                <a:moveTo>
                  <a:pt x="1828800" y="3746500"/>
                </a:moveTo>
                <a:lnTo>
                  <a:pt x="1828800" y="3975100"/>
                </a:lnTo>
                <a:cubicBezTo>
                  <a:pt x="1828800" y="4343400"/>
                  <a:pt x="2159000" y="4673600"/>
                  <a:pt x="2527300" y="4673600"/>
                </a:cubicBezTo>
                <a:lnTo>
                  <a:pt x="2755900" y="4673600"/>
                </a:lnTo>
                <a:cubicBezTo>
                  <a:pt x="2921000" y="4673600"/>
                  <a:pt x="3098800" y="4622800"/>
                  <a:pt x="3149600" y="4572000"/>
                </a:cubicBezTo>
                <a:cubicBezTo>
                  <a:pt x="3200400" y="4521200"/>
                  <a:pt x="3251200" y="4381500"/>
                  <a:pt x="3251200" y="4267200"/>
                </a:cubicBezTo>
                <a:cubicBezTo>
                  <a:pt x="3251200" y="4152900"/>
                  <a:pt x="3200400" y="4064000"/>
                  <a:pt x="3149600" y="4064000"/>
                </a:cubicBezTo>
                <a:cubicBezTo>
                  <a:pt x="3098800" y="4064000"/>
                  <a:pt x="3048000" y="3975100"/>
                  <a:pt x="3048000" y="3860800"/>
                </a:cubicBezTo>
                <a:cubicBezTo>
                  <a:pt x="3048000" y="3746500"/>
                  <a:pt x="2921000" y="3657600"/>
                  <a:pt x="2755900" y="3657600"/>
                </a:cubicBezTo>
                <a:lnTo>
                  <a:pt x="2730500" y="3657600"/>
                </a:lnTo>
                <a:cubicBezTo>
                  <a:pt x="2565400" y="3657600"/>
                  <a:pt x="2438400" y="3606800"/>
                  <a:pt x="2438400" y="3556000"/>
                </a:cubicBezTo>
                <a:cubicBezTo>
                  <a:pt x="2438400" y="3505200"/>
                  <a:pt x="2311400" y="3454400"/>
                  <a:pt x="2146300" y="3454400"/>
                </a:cubicBezTo>
                <a:lnTo>
                  <a:pt x="2120900" y="3454400"/>
                </a:lnTo>
                <a:cubicBezTo>
                  <a:pt x="1955800" y="3454400"/>
                  <a:pt x="1828800" y="3581400"/>
                  <a:pt x="1828800" y="3746500"/>
                </a:cubicBezTo>
                <a:close/>
                <a:moveTo>
                  <a:pt x="1130300" y="5080000"/>
                </a:moveTo>
              </a:path>
            </a:pathLst>
          </a:custGeom>
          <a:solidFill>
            <a:srgbClr val="1C2020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06" name="Freeform 16806"/>
          <p:cNvSpPr/>
          <p:nvPr/>
        </p:nvSpPr>
        <p:spPr>
          <a:xfrm rot="0" flipH="0" flipV="0">
            <a:off x="25380718" y="10457199"/>
            <a:ext cx="54832" cy="34016"/>
          </a:xfrm>
          <a:custGeom>
            <a:pathLst>
              <a:path w="9969500" h="6184900">
                <a:moveTo>
                  <a:pt x="4102100" y="215900"/>
                </a:moveTo>
                <a:lnTo>
                  <a:pt x="5308600" y="406400"/>
                </a:lnTo>
                <a:cubicBezTo>
                  <a:pt x="5740400" y="469900"/>
                  <a:pt x="6096000" y="673100"/>
                  <a:pt x="6096000" y="863600"/>
                </a:cubicBezTo>
                <a:cubicBezTo>
                  <a:pt x="6096000" y="1054100"/>
                  <a:pt x="6337300" y="1193800"/>
                  <a:pt x="6642100" y="1193800"/>
                </a:cubicBezTo>
                <a:cubicBezTo>
                  <a:pt x="6946900" y="1193800"/>
                  <a:pt x="7200900" y="1320800"/>
                  <a:pt x="7200900" y="1473200"/>
                </a:cubicBezTo>
                <a:cubicBezTo>
                  <a:pt x="7200900" y="1625600"/>
                  <a:pt x="7454900" y="1752600"/>
                  <a:pt x="7759700" y="1752600"/>
                </a:cubicBezTo>
                <a:cubicBezTo>
                  <a:pt x="8064500" y="1752600"/>
                  <a:pt x="8521700" y="1993900"/>
                  <a:pt x="8788400" y="2298700"/>
                </a:cubicBezTo>
                <a:lnTo>
                  <a:pt x="9169400" y="2743200"/>
                </a:lnTo>
                <a:cubicBezTo>
                  <a:pt x="9766300" y="3403600"/>
                  <a:pt x="9969500" y="3924300"/>
                  <a:pt x="9969500" y="4737100"/>
                </a:cubicBezTo>
                <a:cubicBezTo>
                  <a:pt x="9969500" y="5765800"/>
                  <a:pt x="9207500" y="6184900"/>
                  <a:pt x="7391400" y="6184900"/>
                </a:cubicBezTo>
                <a:lnTo>
                  <a:pt x="6883400" y="6184900"/>
                </a:lnTo>
                <a:cubicBezTo>
                  <a:pt x="6451600" y="6184900"/>
                  <a:pt x="5930900" y="6121400"/>
                  <a:pt x="5740400" y="6045200"/>
                </a:cubicBezTo>
                <a:cubicBezTo>
                  <a:pt x="5562600" y="5969000"/>
                  <a:pt x="5092700" y="5842000"/>
                  <a:pt x="4699000" y="5778500"/>
                </a:cubicBezTo>
                <a:cubicBezTo>
                  <a:pt x="4318000" y="5715000"/>
                  <a:pt x="3683000" y="5588000"/>
                  <a:pt x="3276600" y="5473700"/>
                </a:cubicBezTo>
                <a:lnTo>
                  <a:pt x="3022600" y="5410200"/>
                </a:lnTo>
                <a:cubicBezTo>
                  <a:pt x="2628900" y="5308600"/>
                  <a:pt x="2120900" y="4940300"/>
                  <a:pt x="1917700" y="4597400"/>
                </a:cubicBezTo>
                <a:cubicBezTo>
                  <a:pt x="1701800" y="4254500"/>
                  <a:pt x="1308100" y="3975100"/>
                  <a:pt x="1041400" y="3975100"/>
                </a:cubicBezTo>
                <a:cubicBezTo>
                  <a:pt x="774700" y="3975100"/>
                  <a:pt x="546100" y="3721100"/>
                  <a:pt x="546100" y="3416300"/>
                </a:cubicBezTo>
                <a:cubicBezTo>
                  <a:pt x="546100" y="3111500"/>
                  <a:pt x="419100" y="2857500"/>
                  <a:pt x="266700" y="2857500"/>
                </a:cubicBezTo>
                <a:cubicBezTo>
                  <a:pt x="114300" y="2857500"/>
                  <a:pt x="0" y="2514600"/>
                  <a:pt x="0" y="2070100"/>
                </a:cubicBezTo>
                <a:lnTo>
                  <a:pt x="0" y="1714500"/>
                </a:lnTo>
                <a:cubicBezTo>
                  <a:pt x="0" y="1282700"/>
                  <a:pt x="342900" y="762000"/>
                  <a:pt x="762000" y="571500"/>
                </a:cubicBezTo>
                <a:lnTo>
                  <a:pt x="1016000" y="444500"/>
                </a:lnTo>
                <a:cubicBezTo>
                  <a:pt x="1816100" y="76200"/>
                  <a:pt x="2768600" y="0"/>
                  <a:pt x="4102100" y="215900"/>
                </a:cubicBezTo>
                <a:close/>
                <a:moveTo>
                  <a:pt x="5410200" y="6184900"/>
                </a:moveTo>
                <a:moveTo>
                  <a:pt x="6324600" y="5080000"/>
                </a:moveTo>
                <a:lnTo>
                  <a:pt x="7391400" y="5080000"/>
                </a:lnTo>
                <a:cubicBezTo>
                  <a:pt x="7823200" y="5080000"/>
                  <a:pt x="8331200" y="5016500"/>
                  <a:pt x="8521700" y="4940300"/>
                </a:cubicBezTo>
                <a:cubicBezTo>
                  <a:pt x="8712200" y="4864100"/>
                  <a:pt x="8864600" y="4495800"/>
                  <a:pt x="8864600" y="4114800"/>
                </a:cubicBezTo>
                <a:cubicBezTo>
                  <a:pt x="8864600" y="3276600"/>
                  <a:pt x="8496300" y="2857500"/>
                  <a:pt x="7759700" y="2857500"/>
                </a:cubicBezTo>
                <a:cubicBezTo>
                  <a:pt x="7454900" y="2857500"/>
                  <a:pt x="7200900" y="2743200"/>
                  <a:pt x="7200900" y="2590800"/>
                </a:cubicBezTo>
                <a:cubicBezTo>
                  <a:pt x="7200900" y="2438400"/>
                  <a:pt x="6946900" y="2311400"/>
                  <a:pt x="6642100" y="2311400"/>
                </a:cubicBezTo>
                <a:cubicBezTo>
                  <a:pt x="6337300" y="2311400"/>
                  <a:pt x="6096000" y="2159000"/>
                  <a:pt x="6096000" y="1968500"/>
                </a:cubicBezTo>
                <a:cubicBezTo>
                  <a:pt x="6096000" y="1778000"/>
                  <a:pt x="5753100" y="1587500"/>
                  <a:pt x="5334000" y="1549400"/>
                </a:cubicBezTo>
                <a:cubicBezTo>
                  <a:pt x="4902200" y="1524000"/>
                  <a:pt x="4406900" y="1422400"/>
                  <a:pt x="4216400" y="1346200"/>
                </a:cubicBezTo>
                <a:cubicBezTo>
                  <a:pt x="4025900" y="1270000"/>
                  <a:pt x="3517900" y="1193800"/>
                  <a:pt x="3086100" y="1193800"/>
                </a:cubicBezTo>
                <a:lnTo>
                  <a:pt x="2578100" y="1193800"/>
                </a:lnTo>
                <a:cubicBezTo>
                  <a:pt x="1358900" y="1193800"/>
                  <a:pt x="825500" y="1498600"/>
                  <a:pt x="825500" y="2171700"/>
                </a:cubicBezTo>
                <a:cubicBezTo>
                  <a:pt x="825500" y="2603500"/>
                  <a:pt x="1727200" y="3416300"/>
                  <a:pt x="2209800" y="3416300"/>
                </a:cubicBezTo>
                <a:cubicBezTo>
                  <a:pt x="2514600" y="3416300"/>
                  <a:pt x="2768600" y="3543300"/>
                  <a:pt x="2768600" y="3695700"/>
                </a:cubicBezTo>
                <a:cubicBezTo>
                  <a:pt x="2768600" y="3848100"/>
                  <a:pt x="3009900" y="3975100"/>
                  <a:pt x="3314700" y="3975100"/>
                </a:cubicBezTo>
                <a:cubicBezTo>
                  <a:pt x="3619500" y="3975100"/>
                  <a:pt x="3873500" y="4089400"/>
                  <a:pt x="3873500" y="4241800"/>
                </a:cubicBezTo>
                <a:cubicBezTo>
                  <a:pt x="3873500" y="4394200"/>
                  <a:pt x="4229100" y="4521200"/>
                  <a:pt x="4660900" y="4521200"/>
                </a:cubicBezTo>
                <a:lnTo>
                  <a:pt x="4749800" y="4521200"/>
                </a:lnTo>
                <a:cubicBezTo>
                  <a:pt x="5181600" y="4521200"/>
                  <a:pt x="5537200" y="4648200"/>
                  <a:pt x="5537200" y="4800600"/>
                </a:cubicBezTo>
                <a:cubicBezTo>
                  <a:pt x="5537200" y="4953000"/>
                  <a:pt x="5892800" y="5080000"/>
                  <a:pt x="6324600" y="5080000"/>
                </a:cubicBezTo>
                <a:close/>
                <a:moveTo>
                  <a:pt x="546100" y="6184900"/>
                </a:moveTo>
              </a:path>
            </a:pathLst>
          </a:custGeom>
          <a:solidFill>
            <a:srgbClr val="161616">
              <a:alpha val="100000"/>
            </a:srgbClr>
          </a:solidFill>
          <a:ln w="6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07" name="Freeform 16807"/>
          <p:cNvSpPr/>
          <p:nvPr/>
        </p:nvSpPr>
        <p:spPr>
          <a:xfrm rot="0" flipH="0" flipV="0">
            <a:off x="25524076" y="10432541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0C0C0C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08" name="Rectangle 16808"/>
          <p:cNvSpPr/>
          <p:nvPr/>
        </p:nvSpPr>
        <p:spPr>
          <a:xfrm rot="0" flipH="0" flipV="0">
            <a:off x="26078684" y="2916655"/>
            <a:ext cx="144716" cy="441357"/>
          </a:xfrm>
          <a:prstGeom prst="rect">
            <a:avLst/>
          </a:prstGeom>
        </p:spPr>
      </p:sp>
      <p:sp>
        <p:nvSpPr>
          <p:cNvPr id="16809" name="Freeform 16809"/>
          <p:cNvSpPr/>
          <p:nvPr/>
        </p:nvSpPr>
        <p:spPr>
          <a:xfrm rot="0" flipH="0" flipV="0">
            <a:off x="26081687" y="3217938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10" name="Rectangle 16810"/>
          <p:cNvSpPr/>
          <p:nvPr/>
        </p:nvSpPr>
        <p:spPr>
          <a:xfrm rot="0" flipH="0" flipV="0">
            <a:off x="26078684" y="2985362"/>
            <a:ext cx="144716" cy="441357"/>
          </a:xfrm>
          <a:prstGeom prst="rect">
            <a:avLst/>
          </a:prstGeom>
        </p:spPr>
      </p:sp>
      <p:sp>
        <p:nvSpPr>
          <p:cNvPr id="16811" name="Freeform 16811"/>
          <p:cNvSpPr/>
          <p:nvPr/>
        </p:nvSpPr>
        <p:spPr>
          <a:xfrm rot="0" flipH="0" flipV="0">
            <a:off x="26081687" y="3286645"/>
            <a:ext cx="94475" cy="56521"/>
          </a:xfrm>
          <a:custGeom>
            <a:pathLst>
              <a:path w="4394200" h="2628900">
                <a:moveTo>
                  <a:pt x="0" y="914400"/>
                </a:moveTo>
                <a:lnTo>
                  <a:pt x="0" y="558800"/>
                </a:lnTo>
                <a:cubicBezTo>
                  <a:pt x="0" y="266700"/>
                  <a:pt x="419100" y="0"/>
                  <a:pt x="876300" y="0"/>
                </a:cubicBezTo>
                <a:lnTo>
                  <a:pt x="1435100" y="0"/>
                </a:lnTo>
                <a:cubicBezTo>
                  <a:pt x="1536700" y="0"/>
                  <a:pt x="1714500" y="25400"/>
                  <a:pt x="1828800" y="38100"/>
                </a:cubicBezTo>
                <a:lnTo>
                  <a:pt x="2616200" y="228600"/>
                </a:lnTo>
                <a:cubicBezTo>
                  <a:pt x="2730500" y="254000"/>
                  <a:pt x="2895600" y="317500"/>
                  <a:pt x="2997200" y="355600"/>
                </a:cubicBezTo>
                <a:lnTo>
                  <a:pt x="3644900" y="673100"/>
                </a:lnTo>
                <a:cubicBezTo>
                  <a:pt x="3733800" y="723900"/>
                  <a:pt x="3873500" y="838200"/>
                  <a:pt x="3949700" y="927100"/>
                </a:cubicBezTo>
                <a:lnTo>
                  <a:pt x="4267200" y="1333500"/>
                </a:lnTo>
                <a:cubicBezTo>
                  <a:pt x="4343400" y="1422400"/>
                  <a:pt x="4394200" y="1574800"/>
                  <a:pt x="4394200" y="1689100"/>
                </a:cubicBezTo>
                <a:lnTo>
                  <a:pt x="4394200" y="2070100"/>
                </a:lnTo>
                <a:cubicBezTo>
                  <a:pt x="4394200" y="2362200"/>
                  <a:pt x="3987800" y="2628900"/>
                  <a:pt x="3517900" y="2628900"/>
                </a:cubicBezTo>
                <a:lnTo>
                  <a:pt x="3035300" y="2628900"/>
                </a:lnTo>
                <a:cubicBezTo>
                  <a:pt x="2933700" y="2628900"/>
                  <a:pt x="2755900" y="2603500"/>
                  <a:pt x="2641600" y="2578100"/>
                </a:cubicBezTo>
                <a:lnTo>
                  <a:pt x="2133600" y="2463800"/>
                </a:lnTo>
                <a:cubicBezTo>
                  <a:pt x="2032000" y="2438400"/>
                  <a:pt x="1866900" y="2387600"/>
                  <a:pt x="1765300" y="2349500"/>
                </a:cubicBezTo>
                <a:lnTo>
                  <a:pt x="939800" y="2032000"/>
                </a:lnTo>
                <a:cubicBezTo>
                  <a:pt x="838200" y="1993900"/>
                  <a:pt x="698500" y="1892300"/>
                  <a:pt x="622300" y="1816100"/>
                </a:cubicBezTo>
                <a:lnTo>
                  <a:pt x="304800" y="1511300"/>
                </a:lnTo>
                <a:cubicBezTo>
                  <a:pt x="88900" y="1295400"/>
                  <a:pt x="0" y="1130300"/>
                  <a:pt x="0" y="914400"/>
                </a:cubicBezTo>
                <a:close/>
                <a:moveTo>
                  <a:pt x="1562100" y="2616200"/>
                </a:moveTo>
                <a:moveTo>
                  <a:pt x="584200" y="596900"/>
                </a:moveTo>
                <a:cubicBezTo>
                  <a:pt x="495300" y="660400"/>
                  <a:pt x="431800" y="762000"/>
                  <a:pt x="431800" y="838200"/>
                </a:cubicBezTo>
                <a:cubicBezTo>
                  <a:pt x="431800" y="901700"/>
                  <a:pt x="495300" y="1028700"/>
                  <a:pt x="571500" y="1117600"/>
                </a:cubicBezTo>
                <a:lnTo>
                  <a:pt x="660400" y="1206500"/>
                </a:lnTo>
                <a:cubicBezTo>
                  <a:pt x="736600" y="1295400"/>
                  <a:pt x="889000" y="1409700"/>
                  <a:pt x="977900" y="1460500"/>
                </a:cubicBezTo>
                <a:lnTo>
                  <a:pt x="1562100" y="1765300"/>
                </a:lnTo>
                <a:cubicBezTo>
                  <a:pt x="1651000" y="1816100"/>
                  <a:pt x="1816100" y="1879600"/>
                  <a:pt x="1917700" y="1917700"/>
                </a:cubicBezTo>
                <a:lnTo>
                  <a:pt x="2438400" y="2070100"/>
                </a:lnTo>
                <a:cubicBezTo>
                  <a:pt x="2540000" y="2095500"/>
                  <a:pt x="2717800" y="2120900"/>
                  <a:pt x="2832100" y="2120900"/>
                </a:cubicBezTo>
                <a:lnTo>
                  <a:pt x="3492500" y="2120900"/>
                </a:lnTo>
                <a:cubicBezTo>
                  <a:pt x="3759200" y="2120900"/>
                  <a:pt x="3975100" y="1955800"/>
                  <a:pt x="3975100" y="1727200"/>
                </a:cubicBezTo>
                <a:cubicBezTo>
                  <a:pt x="3975100" y="1638300"/>
                  <a:pt x="3898900" y="1498600"/>
                  <a:pt x="3810000" y="1435100"/>
                </a:cubicBezTo>
                <a:lnTo>
                  <a:pt x="3467100" y="1168400"/>
                </a:lnTo>
                <a:cubicBezTo>
                  <a:pt x="3263900" y="1003300"/>
                  <a:pt x="2184400" y="571500"/>
                  <a:pt x="1905000" y="520700"/>
                </a:cubicBezTo>
                <a:lnTo>
                  <a:pt x="1397000" y="457200"/>
                </a:lnTo>
                <a:cubicBezTo>
                  <a:pt x="965200" y="393700"/>
                  <a:pt x="850900" y="406400"/>
                  <a:pt x="584200" y="596900"/>
                </a:cubicBezTo>
                <a:close/>
                <a:moveTo>
                  <a:pt x="1879600" y="2616200"/>
                </a:moveTo>
              </a:path>
            </a:pathLst>
          </a:custGeom>
          <a:solidFill>
            <a:srgbClr val="101010">
              <a:alpha val="100000"/>
            </a:srgbClr>
          </a:solidFill>
          <a:ln w="27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12" name="Rectangle 16812"/>
          <p:cNvSpPr/>
          <p:nvPr/>
        </p:nvSpPr>
        <p:spPr>
          <a:xfrm rot="0" flipH="0" flipV="0">
            <a:off x="26599892" y="3881407"/>
            <a:ext cx="133616" cy="431092"/>
          </a:xfrm>
          <a:prstGeom prst="rect">
            <a:avLst/>
          </a:prstGeom>
        </p:spPr>
      </p:sp>
      <p:sp>
        <p:nvSpPr>
          <p:cNvPr id="16813" name="Freeform 16813"/>
          <p:cNvSpPr/>
          <p:nvPr/>
        </p:nvSpPr>
        <p:spPr>
          <a:xfrm rot="0" flipH="0" flipV="0">
            <a:off x="26602292" y="4062870"/>
            <a:ext cx="62407" cy="167754"/>
          </a:xfrm>
          <a:custGeom>
            <a:pathLst>
              <a:path w="2971800" h="7988300">
                <a:moveTo>
                  <a:pt x="2857500" y="1003300"/>
                </a:moveTo>
                <a:lnTo>
                  <a:pt x="1003300" y="7543800"/>
                </a:lnTo>
                <a:cubicBezTo>
                  <a:pt x="914400" y="7874000"/>
                  <a:pt x="812800" y="7988300"/>
                  <a:pt x="609600" y="7988300"/>
                </a:cubicBezTo>
                <a:cubicBezTo>
                  <a:pt x="533400" y="7988300"/>
                  <a:pt x="406400" y="7924800"/>
                  <a:pt x="317500" y="7835900"/>
                </a:cubicBezTo>
                <a:cubicBezTo>
                  <a:pt x="165100" y="7683500"/>
                  <a:pt x="139700" y="7404100"/>
                  <a:pt x="254000" y="6985000"/>
                </a:cubicBezTo>
                <a:lnTo>
                  <a:pt x="1511300" y="2171700"/>
                </a:lnTo>
                <a:cubicBezTo>
                  <a:pt x="1549400" y="2019300"/>
                  <a:pt x="1625600" y="1892300"/>
                  <a:pt x="1676400" y="1892300"/>
                </a:cubicBezTo>
                <a:cubicBezTo>
                  <a:pt x="1727200" y="1892300"/>
                  <a:pt x="1778000" y="1828800"/>
                  <a:pt x="1778000" y="1739900"/>
                </a:cubicBezTo>
                <a:cubicBezTo>
                  <a:pt x="1778000" y="1524000"/>
                  <a:pt x="1498600" y="1574800"/>
                  <a:pt x="1320800" y="1828800"/>
                </a:cubicBezTo>
                <a:cubicBezTo>
                  <a:pt x="1231900" y="1955800"/>
                  <a:pt x="1054100" y="2108200"/>
                  <a:pt x="914400" y="2184400"/>
                </a:cubicBezTo>
                <a:lnTo>
                  <a:pt x="736600" y="2273300"/>
                </a:lnTo>
                <a:cubicBezTo>
                  <a:pt x="444500" y="2425700"/>
                  <a:pt x="355600" y="2425700"/>
                  <a:pt x="177800" y="2286000"/>
                </a:cubicBezTo>
                <a:cubicBezTo>
                  <a:pt x="25400" y="2171700"/>
                  <a:pt x="0" y="2006600"/>
                  <a:pt x="76200" y="1752600"/>
                </a:cubicBezTo>
                <a:cubicBezTo>
                  <a:pt x="88900" y="1689100"/>
                  <a:pt x="228600" y="1587500"/>
                  <a:pt x="368300" y="1536700"/>
                </a:cubicBezTo>
                <a:cubicBezTo>
                  <a:pt x="508000" y="1485900"/>
                  <a:pt x="660400" y="1384300"/>
                  <a:pt x="711200" y="1295400"/>
                </a:cubicBezTo>
                <a:cubicBezTo>
                  <a:pt x="762000" y="1219200"/>
                  <a:pt x="889000" y="1117600"/>
                  <a:pt x="1003300" y="1079500"/>
                </a:cubicBezTo>
                <a:cubicBezTo>
                  <a:pt x="1104900" y="1041400"/>
                  <a:pt x="1244600" y="939800"/>
                  <a:pt x="1295400" y="863600"/>
                </a:cubicBezTo>
                <a:cubicBezTo>
                  <a:pt x="1333500" y="774700"/>
                  <a:pt x="1473200" y="685800"/>
                  <a:pt x="1574800" y="647700"/>
                </a:cubicBezTo>
                <a:cubicBezTo>
                  <a:pt x="1689100" y="609600"/>
                  <a:pt x="1816100" y="508000"/>
                  <a:pt x="1866900" y="431800"/>
                </a:cubicBezTo>
                <a:cubicBezTo>
                  <a:pt x="1917700" y="342900"/>
                  <a:pt x="2044700" y="254000"/>
                  <a:pt x="2159000" y="215900"/>
                </a:cubicBezTo>
                <a:cubicBezTo>
                  <a:pt x="2260600" y="177800"/>
                  <a:pt x="2349500" y="114300"/>
                  <a:pt x="2349500" y="76200"/>
                </a:cubicBezTo>
                <a:cubicBezTo>
                  <a:pt x="2349500" y="38100"/>
                  <a:pt x="2413000" y="0"/>
                  <a:pt x="2501900" y="0"/>
                </a:cubicBezTo>
                <a:cubicBezTo>
                  <a:pt x="2578100" y="0"/>
                  <a:pt x="2705100" y="63500"/>
                  <a:pt x="2794000" y="152400"/>
                </a:cubicBezTo>
                <a:cubicBezTo>
                  <a:pt x="2946400" y="317500"/>
                  <a:pt x="2971800" y="596900"/>
                  <a:pt x="2857500" y="1003300"/>
                </a:cubicBezTo>
                <a:close/>
                <a:moveTo>
                  <a:pt x="6870700" y="7988300"/>
                </a:moveTo>
              </a:path>
            </a:pathLst>
          </a:custGeom>
          <a:solidFill>
            <a:srgbClr val="040408">
              <a:alpha val="100000"/>
            </a:srgbClr>
          </a:solidFill>
          <a:ln w="26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14" name="Rectangle 16814"/>
          <p:cNvSpPr/>
          <p:nvPr/>
        </p:nvSpPr>
        <p:spPr>
          <a:xfrm rot="0" flipH="0" flipV="0">
            <a:off x="26374340" y="7245731"/>
            <a:ext cx="166674" cy="348980"/>
          </a:xfrm>
          <a:prstGeom prst="rect">
            <a:avLst/>
          </a:prstGeom>
        </p:spPr>
      </p:sp>
      <p:sp>
        <p:nvSpPr>
          <p:cNvPr id="16815" name="Freeform 16815"/>
          <p:cNvSpPr/>
          <p:nvPr/>
        </p:nvSpPr>
        <p:spPr>
          <a:xfrm rot="0" flipH="0" flipV="0">
            <a:off x="26377363" y="7461286"/>
            <a:ext cx="21374" cy="67144"/>
          </a:xfrm>
          <a:custGeom>
            <a:pathLst>
              <a:path w="1257300" h="3949700">
                <a:moveTo>
                  <a:pt x="1257300" y="520700"/>
                </a:moveTo>
                <a:lnTo>
                  <a:pt x="1257300" y="571500"/>
                </a:lnTo>
                <a:cubicBezTo>
                  <a:pt x="1257300" y="1193800"/>
                  <a:pt x="1155700" y="1612900"/>
                  <a:pt x="1003300" y="1612900"/>
                </a:cubicBezTo>
                <a:cubicBezTo>
                  <a:pt x="952500" y="1612900"/>
                  <a:pt x="901700" y="1778000"/>
                  <a:pt x="901700" y="1981200"/>
                </a:cubicBezTo>
                <a:cubicBezTo>
                  <a:pt x="901700" y="2171700"/>
                  <a:pt x="863600" y="2336800"/>
                  <a:pt x="812800" y="2336800"/>
                </a:cubicBezTo>
                <a:cubicBezTo>
                  <a:pt x="762000" y="2336800"/>
                  <a:pt x="723900" y="2501900"/>
                  <a:pt x="723900" y="2692400"/>
                </a:cubicBezTo>
                <a:cubicBezTo>
                  <a:pt x="723900" y="2895600"/>
                  <a:pt x="673100" y="3048000"/>
                  <a:pt x="635000" y="3048000"/>
                </a:cubicBezTo>
                <a:cubicBezTo>
                  <a:pt x="584200" y="3048000"/>
                  <a:pt x="533400" y="3213100"/>
                  <a:pt x="533400" y="3416300"/>
                </a:cubicBezTo>
                <a:cubicBezTo>
                  <a:pt x="533400" y="3810000"/>
                  <a:pt x="444500" y="3949700"/>
                  <a:pt x="177800" y="3949700"/>
                </a:cubicBezTo>
                <a:cubicBezTo>
                  <a:pt x="76200" y="3949700"/>
                  <a:pt x="0" y="3822700"/>
                  <a:pt x="0" y="3683000"/>
                </a:cubicBezTo>
                <a:cubicBezTo>
                  <a:pt x="0" y="3530600"/>
                  <a:pt x="38100" y="3416300"/>
                  <a:pt x="88900" y="3416300"/>
                </a:cubicBezTo>
                <a:cubicBezTo>
                  <a:pt x="139700" y="3416300"/>
                  <a:pt x="177800" y="3251200"/>
                  <a:pt x="177800" y="3048000"/>
                </a:cubicBezTo>
                <a:cubicBezTo>
                  <a:pt x="177800" y="2857500"/>
                  <a:pt x="215900" y="2692400"/>
                  <a:pt x="266700" y="2692400"/>
                </a:cubicBezTo>
                <a:cubicBezTo>
                  <a:pt x="317500" y="2692400"/>
                  <a:pt x="355600" y="2527300"/>
                  <a:pt x="355600" y="2336800"/>
                </a:cubicBezTo>
                <a:cubicBezTo>
                  <a:pt x="355600" y="1841500"/>
                  <a:pt x="469900" y="1435100"/>
                  <a:pt x="609600" y="1435100"/>
                </a:cubicBezTo>
                <a:cubicBezTo>
                  <a:pt x="673100" y="1435100"/>
                  <a:pt x="723900" y="1320800"/>
                  <a:pt x="723900" y="1168400"/>
                </a:cubicBezTo>
                <a:cubicBezTo>
                  <a:pt x="723900" y="863600"/>
                  <a:pt x="584200" y="825500"/>
                  <a:pt x="431800" y="1079500"/>
                </a:cubicBezTo>
                <a:cubicBezTo>
                  <a:pt x="368300" y="1181100"/>
                  <a:pt x="241300" y="1257300"/>
                  <a:pt x="165100" y="1257300"/>
                </a:cubicBezTo>
                <a:cubicBezTo>
                  <a:pt x="76200" y="1257300"/>
                  <a:pt x="0" y="1143000"/>
                  <a:pt x="0" y="990600"/>
                </a:cubicBezTo>
                <a:cubicBezTo>
                  <a:pt x="0" y="673100"/>
                  <a:pt x="812800" y="0"/>
                  <a:pt x="1193800" y="0"/>
                </a:cubicBezTo>
                <a:cubicBezTo>
                  <a:pt x="1231900" y="0"/>
                  <a:pt x="1257300" y="228600"/>
                  <a:pt x="1257300" y="520700"/>
                </a:cubicBezTo>
                <a:close/>
                <a:moveTo>
                  <a:pt x="3251200" y="3949700"/>
                </a:moveTo>
              </a:path>
            </a:pathLst>
          </a:custGeom>
          <a:solidFill>
            <a:srgbClr val="0A0A0A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16" name="Freeform 16816"/>
          <p:cNvSpPr/>
          <p:nvPr/>
        </p:nvSpPr>
        <p:spPr>
          <a:xfrm rot="0" flipH="0" flipV="0">
            <a:off x="26404781" y="7507056"/>
            <a:ext cx="33464" cy="6045"/>
          </a:xfrm>
          <a:custGeom>
            <a:pathLst>
              <a:path w="1968500" h="355600">
                <a:moveTo>
                  <a:pt x="177800" y="0"/>
                </a:moveTo>
                <a:lnTo>
                  <a:pt x="1790700" y="0"/>
                </a:lnTo>
                <a:cubicBezTo>
                  <a:pt x="1892300" y="0"/>
                  <a:pt x="1968500" y="38100"/>
                  <a:pt x="1968500" y="88900"/>
                </a:cubicBezTo>
                <a:cubicBezTo>
                  <a:pt x="1968500" y="139700"/>
                  <a:pt x="1930400" y="177800"/>
                  <a:pt x="1879600" y="177800"/>
                </a:cubicBezTo>
                <a:cubicBezTo>
                  <a:pt x="1828800" y="177800"/>
                  <a:pt x="1790700" y="215900"/>
                  <a:pt x="1790700" y="266700"/>
                </a:cubicBezTo>
                <a:cubicBezTo>
                  <a:pt x="1790700" y="317500"/>
                  <a:pt x="1714500" y="355600"/>
                  <a:pt x="1612900" y="355600"/>
                </a:cubicBezTo>
                <a:lnTo>
                  <a:pt x="177800" y="355600"/>
                </a:lnTo>
                <a:cubicBezTo>
                  <a:pt x="63500" y="355600"/>
                  <a:pt x="0" y="304800"/>
                  <a:pt x="0" y="177800"/>
                </a:cubicBezTo>
                <a:cubicBezTo>
                  <a:pt x="0" y="63500"/>
                  <a:pt x="63500" y="0"/>
                  <a:pt x="177800" y="0"/>
                </a:cubicBezTo>
                <a:close/>
                <a:moveTo>
                  <a:pt x="1079500" y="1257300"/>
                </a:moveTo>
              </a:path>
            </a:pathLst>
          </a:custGeom>
          <a:solidFill>
            <a:srgbClr val="0A0A0A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17" name="Freeform 16817"/>
          <p:cNvSpPr/>
          <p:nvPr/>
        </p:nvSpPr>
        <p:spPr>
          <a:xfrm rot="0" flipH="0" flipV="0">
            <a:off x="26459620" y="7461286"/>
            <a:ext cx="24396" cy="67144"/>
          </a:xfrm>
          <a:custGeom>
            <a:pathLst>
              <a:path w="1435100" h="3949700">
                <a:moveTo>
                  <a:pt x="1308100" y="1219200"/>
                </a:moveTo>
                <a:lnTo>
                  <a:pt x="736600" y="3454400"/>
                </a:lnTo>
                <a:cubicBezTo>
                  <a:pt x="673100" y="3733800"/>
                  <a:pt x="469900" y="3949700"/>
                  <a:pt x="304800" y="3949700"/>
                </a:cubicBezTo>
                <a:cubicBezTo>
                  <a:pt x="139700" y="3949700"/>
                  <a:pt x="0" y="3911600"/>
                  <a:pt x="0" y="3860800"/>
                </a:cubicBezTo>
                <a:cubicBezTo>
                  <a:pt x="0" y="3810000"/>
                  <a:pt x="63500" y="3543300"/>
                  <a:pt x="127000" y="3276600"/>
                </a:cubicBezTo>
                <a:lnTo>
                  <a:pt x="558800" y="1574800"/>
                </a:lnTo>
                <a:cubicBezTo>
                  <a:pt x="622300" y="1308100"/>
                  <a:pt x="736600" y="1079500"/>
                  <a:pt x="787400" y="1079500"/>
                </a:cubicBezTo>
                <a:cubicBezTo>
                  <a:pt x="850900" y="1079500"/>
                  <a:pt x="901700" y="1041400"/>
                  <a:pt x="901700" y="990600"/>
                </a:cubicBezTo>
                <a:cubicBezTo>
                  <a:pt x="901700" y="825500"/>
                  <a:pt x="546100" y="901700"/>
                  <a:pt x="431800" y="1079500"/>
                </a:cubicBezTo>
                <a:cubicBezTo>
                  <a:pt x="368300" y="1181100"/>
                  <a:pt x="241300" y="1257300"/>
                  <a:pt x="165100" y="1257300"/>
                </a:cubicBezTo>
                <a:cubicBezTo>
                  <a:pt x="76200" y="1257300"/>
                  <a:pt x="0" y="1181100"/>
                  <a:pt x="0" y="1079500"/>
                </a:cubicBezTo>
                <a:cubicBezTo>
                  <a:pt x="0" y="787400"/>
                  <a:pt x="914400" y="0"/>
                  <a:pt x="1257300" y="0"/>
                </a:cubicBezTo>
                <a:cubicBezTo>
                  <a:pt x="1358900" y="0"/>
                  <a:pt x="1435100" y="165100"/>
                  <a:pt x="1435100" y="368300"/>
                </a:cubicBezTo>
                <a:cubicBezTo>
                  <a:pt x="1435100" y="558800"/>
                  <a:pt x="1384300" y="939800"/>
                  <a:pt x="1308100" y="1219200"/>
                </a:cubicBezTo>
                <a:close/>
                <a:moveTo>
                  <a:pt x="1955800" y="3949700"/>
                </a:moveTo>
              </a:path>
            </a:pathLst>
          </a:custGeom>
          <a:solidFill>
            <a:srgbClr val="0A0A0A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18" name="Rectangle 16818"/>
          <p:cNvSpPr/>
          <p:nvPr/>
        </p:nvSpPr>
        <p:spPr>
          <a:xfrm rot="35407" flipH="0" flipV="0">
            <a:off x="26171330" y="7397368"/>
            <a:ext cx="542270" cy="274343"/>
          </a:xfrm>
          <a:prstGeom prst="rect">
            <a:avLst/>
          </a:prstGeom>
        </p:spPr>
      </p:sp>
      <p:sp>
        <p:nvSpPr>
          <p:cNvPr id="16819" name="Freeform 16819"/>
          <p:cNvSpPr/>
          <p:nvPr/>
        </p:nvSpPr>
        <p:spPr>
          <a:xfrm rot="35407" flipH="0" flipV="0">
            <a:off x="26172718" y="7577495"/>
            <a:ext cx="24372" cy="82278"/>
          </a:xfrm>
          <a:custGeom>
            <a:pathLst>
              <a:path w="2565400" h="8661400">
                <a:moveTo>
                  <a:pt x="0" y="8026400"/>
                </a:moveTo>
                <a:lnTo>
                  <a:pt x="0" y="4495800"/>
                </a:lnTo>
                <a:cubicBezTo>
                  <a:pt x="0" y="3784600"/>
                  <a:pt x="152400" y="3251200"/>
                  <a:pt x="571500" y="2387600"/>
                </a:cubicBezTo>
                <a:lnTo>
                  <a:pt x="1270000" y="939800"/>
                </a:lnTo>
                <a:cubicBezTo>
                  <a:pt x="1625600" y="215900"/>
                  <a:pt x="1854200" y="0"/>
                  <a:pt x="2247900" y="0"/>
                </a:cubicBezTo>
                <a:cubicBezTo>
                  <a:pt x="2425700" y="0"/>
                  <a:pt x="2565400" y="139700"/>
                  <a:pt x="2565400" y="317500"/>
                </a:cubicBezTo>
                <a:cubicBezTo>
                  <a:pt x="2565400" y="495300"/>
                  <a:pt x="2451100" y="901700"/>
                  <a:pt x="2298700" y="1219200"/>
                </a:cubicBezTo>
                <a:lnTo>
                  <a:pt x="1625600" y="2628900"/>
                </a:lnTo>
                <a:cubicBezTo>
                  <a:pt x="1473200" y="2946400"/>
                  <a:pt x="1257300" y="3213100"/>
                  <a:pt x="1155700" y="3213100"/>
                </a:cubicBezTo>
                <a:cubicBezTo>
                  <a:pt x="914400" y="3213100"/>
                  <a:pt x="647700" y="4076700"/>
                  <a:pt x="647700" y="4889500"/>
                </a:cubicBezTo>
                <a:lnTo>
                  <a:pt x="647700" y="5448300"/>
                </a:lnTo>
                <a:cubicBezTo>
                  <a:pt x="647700" y="5803900"/>
                  <a:pt x="571500" y="6096000"/>
                  <a:pt x="482600" y="6096000"/>
                </a:cubicBezTo>
                <a:cubicBezTo>
                  <a:pt x="393700" y="6096000"/>
                  <a:pt x="330200" y="6388100"/>
                  <a:pt x="330200" y="6743700"/>
                </a:cubicBezTo>
                <a:lnTo>
                  <a:pt x="330200" y="8026400"/>
                </a:lnTo>
                <a:cubicBezTo>
                  <a:pt x="330200" y="8369300"/>
                  <a:pt x="254000" y="8661400"/>
                  <a:pt x="165100" y="8661400"/>
                </a:cubicBezTo>
                <a:cubicBezTo>
                  <a:pt x="76200" y="8661400"/>
                  <a:pt x="0" y="8369300"/>
                  <a:pt x="0" y="8026400"/>
                </a:cubicBezTo>
                <a:close/>
                <a:moveTo>
                  <a:pt x="-698500" y="76454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  <a:effectDag type="tree">
            <a:xfrm kx="354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20" name="Freeform 16820"/>
          <p:cNvSpPr/>
          <p:nvPr/>
        </p:nvSpPr>
        <p:spPr>
          <a:xfrm rot="35407" flipH="0" flipV="0">
            <a:off x="26197266" y="7610296"/>
            <a:ext cx="42712" cy="42587"/>
          </a:xfrm>
          <a:custGeom>
            <a:pathLst>
              <a:path w="4495800" h="4483100">
                <a:moveTo>
                  <a:pt x="1282700" y="0"/>
                </a:moveTo>
                <a:lnTo>
                  <a:pt x="4165600" y="0"/>
                </a:lnTo>
                <a:cubicBezTo>
                  <a:pt x="4381500" y="0"/>
                  <a:pt x="4495800" y="101600"/>
                  <a:pt x="4495800" y="317500"/>
                </a:cubicBezTo>
                <a:cubicBezTo>
                  <a:pt x="4495800" y="495300"/>
                  <a:pt x="4419600" y="635000"/>
                  <a:pt x="4330700" y="635000"/>
                </a:cubicBezTo>
                <a:cubicBezTo>
                  <a:pt x="4241800" y="635000"/>
                  <a:pt x="4165600" y="774700"/>
                  <a:pt x="4165600" y="952500"/>
                </a:cubicBezTo>
                <a:lnTo>
                  <a:pt x="4165600" y="1600200"/>
                </a:lnTo>
                <a:cubicBezTo>
                  <a:pt x="4165600" y="1778000"/>
                  <a:pt x="4102100" y="1917700"/>
                  <a:pt x="4013200" y="1917700"/>
                </a:cubicBezTo>
                <a:cubicBezTo>
                  <a:pt x="3924300" y="1917700"/>
                  <a:pt x="3848100" y="2057400"/>
                  <a:pt x="3848100" y="2235200"/>
                </a:cubicBezTo>
                <a:lnTo>
                  <a:pt x="3848100" y="2565400"/>
                </a:lnTo>
                <a:cubicBezTo>
                  <a:pt x="3848100" y="2743200"/>
                  <a:pt x="3771900" y="2882900"/>
                  <a:pt x="3695700" y="2882900"/>
                </a:cubicBezTo>
                <a:cubicBezTo>
                  <a:pt x="3606800" y="2882900"/>
                  <a:pt x="3530600" y="3022600"/>
                  <a:pt x="3530600" y="3200400"/>
                </a:cubicBezTo>
                <a:lnTo>
                  <a:pt x="3530600" y="3517900"/>
                </a:lnTo>
                <a:cubicBezTo>
                  <a:pt x="3530600" y="3695700"/>
                  <a:pt x="3606800" y="3848100"/>
                  <a:pt x="3695700" y="3848100"/>
                </a:cubicBezTo>
                <a:cubicBezTo>
                  <a:pt x="3771900" y="3848100"/>
                  <a:pt x="3848100" y="3987800"/>
                  <a:pt x="3848100" y="4165600"/>
                </a:cubicBezTo>
                <a:cubicBezTo>
                  <a:pt x="3848100" y="4381500"/>
                  <a:pt x="3733800" y="4483100"/>
                  <a:pt x="3530600" y="4483100"/>
                </a:cubicBezTo>
                <a:lnTo>
                  <a:pt x="647700" y="4483100"/>
                </a:lnTo>
                <a:cubicBezTo>
                  <a:pt x="469900" y="4483100"/>
                  <a:pt x="317500" y="4419600"/>
                  <a:pt x="317500" y="4330700"/>
                </a:cubicBezTo>
                <a:cubicBezTo>
                  <a:pt x="317500" y="4241800"/>
                  <a:pt x="254000" y="4165600"/>
                  <a:pt x="165100" y="4165600"/>
                </a:cubicBezTo>
                <a:cubicBezTo>
                  <a:pt x="76200" y="4165600"/>
                  <a:pt x="0" y="4025900"/>
                  <a:pt x="0" y="3848100"/>
                </a:cubicBezTo>
                <a:lnTo>
                  <a:pt x="0" y="2235200"/>
                </a:lnTo>
                <a:cubicBezTo>
                  <a:pt x="0" y="2057400"/>
                  <a:pt x="76200" y="1917700"/>
                  <a:pt x="165100" y="1917700"/>
                </a:cubicBezTo>
                <a:cubicBezTo>
                  <a:pt x="254000" y="1917700"/>
                  <a:pt x="317500" y="1778000"/>
                  <a:pt x="317500" y="1600200"/>
                </a:cubicBezTo>
                <a:lnTo>
                  <a:pt x="317500" y="1282700"/>
                </a:lnTo>
                <a:cubicBezTo>
                  <a:pt x="317500" y="1104900"/>
                  <a:pt x="393700" y="952500"/>
                  <a:pt x="482600" y="952500"/>
                </a:cubicBezTo>
                <a:cubicBezTo>
                  <a:pt x="571500" y="952500"/>
                  <a:pt x="647700" y="812800"/>
                  <a:pt x="647700" y="635000"/>
                </a:cubicBezTo>
                <a:cubicBezTo>
                  <a:pt x="647700" y="457200"/>
                  <a:pt x="711200" y="317500"/>
                  <a:pt x="800100" y="317500"/>
                </a:cubicBezTo>
                <a:cubicBezTo>
                  <a:pt x="889000" y="317500"/>
                  <a:pt x="965200" y="241300"/>
                  <a:pt x="965200" y="152400"/>
                </a:cubicBezTo>
                <a:cubicBezTo>
                  <a:pt x="965200" y="63500"/>
                  <a:pt x="1104900" y="0"/>
                  <a:pt x="1282700" y="0"/>
                </a:cubicBezTo>
                <a:close/>
                <a:moveTo>
                  <a:pt x="4229100" y="4229100"/>
                </a:moveTo>
                <a:moveTo>
                  <a:pt x="3213100" y="317500"/>
                </a:moveTo>
                <a:lnTo>
                  <a:pt x="1930400" y="317500"/>
                </a:lnTo>
                <a:cubicBezTo>
                  <a:pt x="1752600" y="317500"/>
                  <a:pt x="1600200" y="381000"/>
                  <a:pt x="1600200" y="469900"/>
                </a:cubicBezTo>
                <a:cubicBezTo>
                  <a:pt x="1600200" y="558800"/>
                  <a:pt x="1536700" y="635000"/>
                  <a:pt x="1447800" y="635000"/>
                </a:cubicBezTo>
                <a:cubicBezTo>
                  <a:pt x="1358900" y="635000"/>
                  <a:pt x="1282700" y="774700"/>
                  <a:pt x="1282700" y="952500"/>
                </a:cubicBezTo>
                <a:cubicBezTo>
                  <a:pt x="1282700" y="1130300"/>
                  <a:pt x="1206500" y="1282700"/>
                  <a:pt x="1117600" y="1282700"/>
                </a:cubicBezTo>
                <a:cubicBezTo>
                  <a:pt x="1028700" y="1282700"/>
                  <a:pt x="965200" y="1422400"/>
                  <a:pt x="965200" y="1600200"/>
                </a:cubicBezTo>
                <a:lnTo>
                  <a:pt x="965200" y="2235200"/>
                </a:lnTo>
                <a:cubicBezTo>
                  <a:pt x="965200" y="2413000"/>
                  <a:pt x="889000" y="2565400"/>
                  <a:pt x="800100" y="2565400"/>
                </a:cubicBezTo>
                <a:cubicBezTo>
                  <a:pt x="711200" y="2565400"/>
                  <a:pt x="647700" y="2705100"/>
                  <a:pt x="647700" y="2882900"/>
                </a:cubicBezTo>
                <a:lnTo>
                  <a:pt x="647700" y="3517900"/>
                </a:lnTo>
                <a:cubicBezTo>
                  <a:pt x="647700" y="3822700"/>
                  <a:pt x="660400" y="3848100"/>
                  <a:pt x="965200" y="3848100"/>
                </a:cubicBezTo>
                <a:lnTo>
                  <a:pt x="2247900" y="3848100"/>
                </a:lnTo>
                <a:cubicBezTo>
                  <a:pt x="2425700" y="3848100"/>
                  <a:pt x="2565400" y="3771900"/>
                  <a:pt x="2565400" y="3683000"/>
                </a:cubicBezTo>
                <a:cubicBezTo>
                  <a:pt x="2565400" y="3594100"/>
                  <a:pt x="2641600" y="3517900"/>
                  <a:pt x="2730500" y="3517900"/>
                </a:cubicBezTo>
                <a:cubicBezTo>
                  <a:pt x="2819400" y="3517900"/>
                  <a:pt x="2882900" y="3378200"/>
                  <a:pt x="2882900" y="3200400"/>
                </a:cubicBezTo>
                <a:lnTo>
                  <a:pt x="2882900" y="2882900"/>
                </a:lnTo>
                <a:cubicBezTo>
                  <a:pt x="2882900" y="2705100"/>
                  <a:pt x="2959100" y="2565400"/>
                  <a:pt x="3048000" y="2565400"/>
                </a:cubicBezTo>
                <a:cubicBezTo>
                  <a:pt x="3136900" y="2565400"/>
                  <a:pt x="3213100" y="2413000"/>
                  <a:pt x="3213100" y="2235200"/>
                </a:cubicBezTo>
                <a:lnTo>
                  <a:pt x="3213100" y="1600200"/>
                </a:lnTo>
                <a:cubicBezTo>
                  <a:pt x="3213100" y="1422400"/>
                  <a:pt x="3276600" y="1282700"/>
                  <a:pt x="3365500" y="1282700"/>
                </a:cubicBezTo>
                <a:cubicBezTo>
                  <a:pt x="3454400" y="1282700"/>
                  <a:pt x="3530600" y="1130300"/>
                  <a:pt x="3530600" y="952500"/>
                </a:cubicBezTo>
                <a:lnTo>
                  <a:pt x="3530600" y="635000"/>
                </a:lnTo>
                <a:cubicBezTo>
                  <a:pt x="3530600" y="368300"/>
                  <a:pt x="3479800" y="317500"/>
                  <a:pt x="3213100" y="317500"/>
                </a:cubicBezTo>
                <a:close/>
                <a:moveTo>
                  <a:pt x="3911600" y="42291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  <a:effectDag type="tree">
            <a:xfrm kx="354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21" name="Freeform 16821"/>
          <p:cNvSpPr/>
          <p:nvPr/>
        </p:nvSpPr>
        <p:spPr>
          <a:xfrm rot="35407" flipH="0" flipV="0">
            <a:off x="26244283" y="7605618"/>
            <a:ext cx="47538" cy="67077"/>
          </a:xfrm>
          <a:custGeom>
            <a:pathLst>
              <a:path w="5003800" h="7061200">
                <a:moveTo>
                  <a:pt x="2260600" y="0"/>
                </a:moveTo>
                <a:lnTo>
                  <a:pt x="4076700" y="0"/>
                </a:lnTo>
                <a:cubicBezTo>
                  <a:pt x="4597400" y="0"/>
                  <a:pt x="5003800" y="495300"/>
                  <a:pt x="5003800" y="1143000"/>
                </a:cubicBezTo>
                <a:lnTo>
                  <a:pt x="5003800" y="1308100"/>
                </a:lnTo>
                <a:cubicBezTo>
                  <a:pt x="5003800" y="1562100"/>
                  <a:pt x="4953000" y="1955800"/>
                  <a:pt x="4902200" y="2184400"/>
                </a:cubicBezTo>
                <a:lnTo>
                  <a:pt x="4673600" y="3035300"/>
                </a:lnTo>
                <a:cubicBezTo>
                  <a:pt x="4483100" y="3746500"/>
                  <a:pt x="4330700" y="4051300"/>
                  <a:pt x="3987800" y="4394200"/>
                </a:cubicBezTo>
                <a:lnTo>
                  <a:pt x="3886200" y="4495800"/>
                </a:lnTo>
                <a:cubicBezTo>
                  <a:pt x="3708400" y="4673600"/>
                  <a:pt x="3365500" y="4813300"/>
                  <a:pt x="3111500" y="4813300"/>
                </a:cubicBezTo>
                <a:lnTo>
                  <a:pt x="1612900" y="4813300"/>
                </a:lnTo>
                <a:cubicBezTo>
                  <a:pt x="1155700" y="4813300"/>
                  <a:pt x="838200" y="5270500"/>
                  <a:pt x="838200" y="5918200"/>
                </a:cubicBezTo>
                <a:cubicBezTo>
                  <a:pt x="838200" y="6400800"/>
                  <a:pt x="520700" y="7061200"/>
                  <a:pt x="279400" y="7061200"/>
                </a:cubicBezTo>
                <a:cubicBezTo>
                  <a:pt x="228600" y="7061200"/>
                  <a:pt x="165100" y="7023100"/>
                  <a:pt x="114300" y="6985000"/>
                </a:cubicBezTo>
                <a:cubicBezTo>
                  <a:pt x="0" y="6870700"/>
                  <a:pt x="12700" y="6172200"/>
                  <a:pt x="152400" y="5664200"/>
                </a:cubicBezTo>
                <a:lnTo>
                  <a:pt x="1473200" y="660400"/>
                </a:lnTo>
                <a:cubicBezTo>
                  <a:pt x="1625600" y="76200"/>
                  <a:pt x="1714500" y="0"/>
                  <a:pt x="2260600" y="0"/>
                </a:cubicBezTo>
                <a:close/>
                <a:moveTo>
                  <a:pt x="4991100" y="4775200"/>
                </a:moveTo>
                <a:moveTo>
                  <a:pt x="1955800" y="1447800"/>
                </a:moveTo>
                <a:lnTo>
                  <a:pt x="1600200" y="2781300"/>
                </a:lnTo>
                <a:cubicBezTo>
                  <a:pt x="1536700" y="3022600"/>
                  <a:pt x="1485900" y="3416300"/>
                  <a:pt x="1485900" y="3670300"/>
                </a:cubicBezTo>
                <a:lnTo>
                  <a:pt x="1485900" y="3721100"/>
                </a:lnTo>
                <a:cubicBezTo>
                  <a:pt x="1485900" y="4000500"/>
                  <a:pt x="1651000" y="4178300"/>
                  <a:pt x="1930400" y="4178300"/>
                </a:cubicBezTo>
                <a:lnTo>
                  <a:pt x="2794000" y="4178300"/>
                </a:lnTo>
                <a:cubicBezTo>
                  <a:pt x="3314700" y="4178300"/>
                  <a:pt x="3556000" y="3975100"/>
                  <a:pt x="3746500" y="3390900"/>
                </a:cubicBezTo>
                <a:lnTo>
                  <a:pt x="4076700" y="2349500"/>
                </a:lnTo>
                <a:cubicBezTo>
                  <a:pt x="4140200" y="2120900"/>
                  <a:pt x="4203700" y="1727200"/>
                  <a:pt x="4203700" y="1473200"/>
                </a:cubicBezTo>
                <a:lnTo>
                  <a:pt x="4203700" y="1104900"/>
                </a:lnTo>
                <a:cubicBezTo>
                  <a:pt x="4203700" y="762000"/>
                  <a:pt x="4089400" y="647700"/>
                  <a:pt x="3746500" y="647700"/>
                </a:cubicBezTo>
                <a:lnTo>
                  <a:pt x="2895600" y="647700"/>
                </a:lnTo>
                <a:cubicBezTo>
                  <a:pt x="2362200" y="647700"/>
                  <a:pt x="2120900" y="850900"/>
                  <a:pt x="1955800" y="1447800"/>
                </a:cubicBezTo>
                <a:close/>
                <a:moveTo>
                  <a:pt x="3543300" y="47752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  <a:effectDag type="tree">
            <a:xfrm kx="354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22" name="Freeform 16822"/>
          <p:cNvSpPr/>
          <p:nvPr/>
        </p:nvSpPr>
        <p:spPr>
          <a:xfrm rot="35407" flipH="0" flipV="0">
            <a:off x="26297813" y="7604863"/>
            <a:ext cx="51882" cy="45723"/>
          </a:xfrm>
          <a:custGeom>
            <a:pathLst>
              <a:path w="5461000" h="4813300">
                <a:moveTo>
                  <a:pt x="3860800" y="4178300"/>
                </a:moveTo>
                <a:lnTo>
                  <a:pt x="3860800" y="3848100"/>
                </a:lnTo>
                <a:cubicBezTo>
                  <a:pt x="3860800" y="3492500"/>
                  <a:pt x="3924300" y="3213100"/>
                  <a:pt x="4013200" y="3213100"/>
                </a:cubicBezTo>
                <a:cubicBezTo>
                  <a:pt x="4102100" y="3213100"/>
                  <a:pt x="4178300" y="2997200"/>
                  <a:pt x="4178300" y="2730500"/>
                </a:cubicBezTo>
                <a:cubicBezTo>
                  <a:pt x="4178300" y="2463800"/>
                  <a:pt x="4254500" y="2247900"/>
                  <a:pt x="4330700" y="2247900"/>
                </a:cubicBezTo>
                <a:cubicBezTo>
                  <a:pt x="4419600" y="2247900"/>
                  <a:pt x="4495800" y="2108200"/>
                  <a:pt x="4495800" y="1930400"/>
                </a:cubicBezTo>
                <a:cubicBezTo>
                  <a:pt x="4495800" y="1752600"/>
                  <a:pt x="4419600" y="1600200"/>
                  <a:pt x="4330700" y="1600200"/>
                </a:cubicBezTo>
                <a:cubicBezTo>
                  <a:pt x="4254500" y="1600200"/>
                  <a:pt x="4178300" y="1676400"/>
                  <a:pt x="4178300" y="1765300"/>
                </a:cubicBezTo>
                <a:cubicBezTo>
                  <a:pt x="4178300" y="1854200"/>
                  <a:pt x="4102100" y="1930400"/>
                  <a:pt x="4013200" y="1930400"/>
                </a:cubicBezTo>
                <a:cubicBezTo>
                  <a:pt x="3924300" y="1930400"/>
                  <a:pt x="3860800" y="1993900"/>
                  <a:pt x="3860800" y="2082800"/>
                </a:cubicBezTo>
                <a:cubicBezTo>
                  <a:pt x="3860800" y="2171700"/>
                  <a:pt x="3784600" y="2247900"/>
                  <a:pt x="3695700" y="2247900"/>
                </a:cubicBezTo>
                <a:cubicBezTo>
                  <a:pt x="3606800" y="2247900"/>
                  <a:pt x="3530600" y="2324100"/>
                  <a:pt x="3530600" y="2413000"/>
                </a:cubicBezTo>
                <a:cubicBezTo>
                  <a:pt x="3530600" y="2501900"/>
                  <a:pt x="3390900" y="2565400"/>
                  <a:pt x="3213100" y="2565400"/>
                </a:cubicBezTo>
                <a:cubicBezTo>
                  <a:pt x="3035300" y="2565400"/>
                  <a:pt x="2895600" y="2641600"/>
                  <a:pt x="2895600" y="2730500"/>
                </a:cubicBezTo>
                <a:cubicBezTo>
                  <a:pt x="2895600" y="2819400"/>
                  <a:pt x="2819400" y="2882900"/>
                  <a:pt x="2730500" y="2882900"/>
                </a:cubicBezTo>
                <a:cubicBezTo>
                  <a:pt x="2641600" y="2882900"/>
                  <a:pt x="2578100" y="2819400"/>
                  <a:pt x="2578100" y="2730500"/>
                </a:cubicBezTo>
                <a:cubicBezTo>
                  <a:pt x="2578100" y="2641600"/>
                  <a:pt x="2501900" y="2565400"/>
                  <a:pt x="2413000" y="2565400"/>
                </a:cubicBezTo>
                <a:cubicBezTo>
                  <a:pt x="2324100" y="2565400"/>
                  <a:pt x="2247900" y="2425700"/>
                  <a:pt x="2247900" y="2247900"/>
                </a:cubicBezTo>
                <a:cubicBezTo>
                  <a:pt x="2247900" y="2070100"/>
                  <a:pt x="2184400" y="1930400"/>
                  <a:pt x="2095500" y="1930400"/>
                </a:cubicBezTo>
                <a:cubicBezTo>
                  <a:pt x="2006600" y="1930400"/>
                  <a:pt x="1930400" y="1854200"/>
                  <a:pt x="1930400" y="1765300"/>
                </a:cubicBezTo>
                <a:cubicBezTo>
                  <a:pt x="1930400" y="1676400"/>
                  <a:pt x="1854200" y="1600200"/>
                  <a:pt x="1765300" y="1600200"/>
                </a:cubicBezTo>
                <a:cubicBezTo>
                  <a:pt x="1676400" y="1600200"/>
                  <a:pt x="1612900" y="1752600"/>
                  <a:pt x="1612900" y="1930400"/>
                </a:cubicBezTo>
                <a:cubicBezTo>
                  <a:pt x="1612900" y="2108200"/>
                  <a:pt x="1536700" y="2247900"/>
                  <a:pt x="1447800" y="2247900"/>
                </a:cubicBezTo>
                <a:cubicBezTo>
                  <a:pt x="1358900" y="2247900"/>
                  <a:pt x="1282700" y="2463800"/>
                  <a:pt x="1282700" y="2730500"/>
                </a:cubicBezTo>
                <a:cubicBezTo>
                  <a:pt x="1282700" y="2997200"/>
                  <a:pt x="1219200" y="3213100"/>
                  <a:pt x="1130300" y="3213100"/>
                </a:cubicBezTo>
                <a:cubicBezTo>
                  <a:pt x="1041400" y="3213100"/>
                  <a:pt x="965200" y="3492500"/>
                  <a:pt x="965200" y="3848100"/>
                </a:cubicBezTo>
                <a:cubicBezTo>
                  <a:pt x="965200" y="4203700"/>
                  <a:pt x="901700" y="4495800"/>
                  <a:pt x="812800" y="4495800"/>
                </a:cubicBezTo>
                <a:cubicBezTo>
                  <a:pt x="723900" y="4495800"/>
                  <a:pt x="647700" y="4559300"/>
                  <a:pt x="647700" y="4648200"/>
                </a:cubicBezTo>
                <a:cubicBezTo>
                  <a:pt x="647700" y="4737100"/>
                  <a:pt x="508000" y="4813300"/>
                  <a:pt x="330200" y="4813300"/>
                </a:cubicBezTo>
                <a:cubicBezTo>
                  <a:pt x="152400" y="4813300"/>
                  <a:pt x="0" y="4673600"/>
                  <a:pt x="0" y="4495800"/>
                </a:cubicBezTo>
                <a:cubicBezTo>
                  <a:pt x="0" y="4318000"/>
                  <a:pt x="76200" y="4178300"/>
                  <a:pt x="165100" y="4178300"/>
                </a:cubicBezTo>
                <a:cubicBezTo>
                  <a:pt x="254000" y="4178300"/>
                  <a:pt x="330200" y="3886200"/>
                  <a:pt x="330200" y="3530600"/>
                </a:cubicBezTo>
                <a:cubicBezTo>
                  <a:pt x="330200" y="3175000"/>
                  <a:pt x="393700" y="2882900"/>
                  <a:pt x="482600" y="2882900"/>
                </a:cubicBezTo>
                <a:cubicBezTo>
                  <a:pt x="571500" y="2882900"/>
                  <a:pt x="647700" y="2603500"/>
                  <a:pt x="647700" y="2247900"/>
                </a:cubicBezTo>
                <a:cubicBezTo>
                  <a:pt x="647700" y="1892300"/>
                  <a:pt x="723900" y="1600200"/>
                  <a:pt x="812800" y="1600200"/>
                </a:cubicBezTo>
                <a:cubicBezTo>
                  <a:pt x="901700" y="1600200"/>
                  <a:pt x="965200" y="1320800"/>
                  <a:pt x="965200" y="965200"/>
                </a:cubicBezTo>
                <a:cubicBezTo>
                  <a:pt x="965200" y="609600"/>
                  <a:pt x="1041400" y="317500"/>
                  <a:pt x="1130300" y="317500"/>
                </a:cubicBezTo>
                <a:cubicBezTo>
                  <a:pt x="1219200" y="317500"/>
                  <a:pt x="1282700" y="254000"/>
                  <a:pt x="1282700" y="165100"/>
                </a:cubicBezTo>
                <a:cubicBezTo>
                  <a:pt x="1282700" y="76200"/>
                  <a:pt x="1435100" y="0"/>
                  <a:pt x="1612900" y="0"/>
                </a:cubicBezTo>
                <a:cubicBezTo>
                  <a:pt x="1790700" y="0"/>
                  <a:pt x="1930400" y="139700"/>
                  <a:pt x="1930400" y="317500"/>
                </a:cubicBezTo>
                <a:cubicBezTo>
                  <a:pt x="1930400" y="673100"/>
                  <a:pt x="2146300" y="965200"/>
                  <a:pt x="2413000" y="965200"/>
                </a:cubicBezTo>
                <a:cubicBezTo>
                  <a:pt x="2501900" y="965200"/>
                  <a:pt x="2578100" y="1104900"/>
                  <a:pt x="2578100" y="1282700"/>
                </a:cubicBezTo>
                <a:cubicBezTo>
                  <a:pt x="2578100" y="1612900"/>
                  <a:pt x="3403600" y="1727200"/>
                  <a:pt x="3695700" y="1447800"/>
                </a:cubicBezTo>
                <a:cubicBezTo>
                  <a:pt x="3784600" y="1358900"/>
                  <a:pt x="3860800" y="1206500"/>
                  <a:pt x="3860800" y="1130300"/>
                </a:cubicBezTo>
                <a:cubicBezTo>
                  <a:pt x="3860800" y="1041400"/>
                  <a:pt x="3924300" y="965200"/>
                  <a:pt x="4013200" y="965200"/>
                </a:cubicBezTo>
                <a:cubicBezTo>
                  <a:pt x="4216400" y="965200"/>
                  <a:pt x="4495800" y="685800"/>
                  <a:pt x="4495800" y="482600"/>
                </a:cubicBezTo>
                <a:cubicBezTo>
                  <a:pt x="4495800" y="393700"/>
                  <a:pt x="4572000" y="317500"/>
                  <a:pt x="4660900" y="317500"/>
                </a:cubicBezTo>
                <a:cubicBezTo>
                  <a:pt x="4749800" y="317500"/>
                  <a:pt x="4813300" y="254000"/>
                  <a:pt x="4813300" y="165100"/>
                </a:cubicBezTo>
                <a:cubicBezTo>
                  <a:pt x="4813300" y="76200"/>
                  <a:pt x="4965700" y="0"/>
                  <a:pt x="5143500" y="0"/>
                </a:cubicBezTo>
                <a:cubicBezTo>
                  <a:pt x="5321300" y="0"/>
                  <a:pt x="5461000" y="292100"/>
                  <a:pt x="5461000" y="647700"/>
                </a:cubicBezTo>
                <a:cubicBezTo>
                  <a:pt x="5461000" y="990600"/>
                  <a:pt x="5384800" y="1282700"/>
                  <a:pt x="5295900" y="1282700"/>
                </a:cubicBezTo>
                <a:cubicBezTo>
                  <a:pt x="5207000" y="1282700"/>
                  <a:pt x="5143500" y="1574800"/>
                  <a:pt x="5143500" y="1930400"/>
                </a:cubicBezTo>
                <a:cubicBezTo>
                  <a:pt x="5143500" y="2273300"/>
                  <a:pt x="5067300" y="2565400"/>
                  <a:pt x="4978400" y="2565400"/>
                </a:cubicBezTo>
                <a:cubicBezTo>
                  <a:pt x="4889500" y="2565400"/>
                  <a:pt x="4813300" y="2857500"/>
                  <a:pt x="4813300" y="3213100"/>
                </a:cubicBezTo>
                <a:cubicBezTo>
                  <a:pt x="4813300" y="3568700"/>
                  <a:pt x="4749800" y="3848100"/>
                  <a:pt x="4660900" y="3848100"/>
                </a:cubicBezTo>
                <a:cubicBezTo>
                  <a:pt x="4572000" y="3848100"/>
                  <a:pt x="4495800" y="4064000"/>
                  <a:pt x="4495800" y="4330700"/>
                </a:cubicBezTo>
                <a:cubicBezTo>
                  <a:pt x="4495800" y="4597400"/>
                  <a:pt x="4356100" y="4813300"/>
                  <a:pt x="4178300" y="4813300"/>
                </a:cubicBezTo>
                <a:cubicBezTo>
                  <a:pt x="4000500" y="4813300"/>
                  <a:pt x="3860800" y="4521200"/>
                  <a:pt x="3860800" y="4178300"/>
                </a:cubicBezTo>
                <a:close/>
                <a:moveTo>
                  <a:pt x="101600" y="4914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  <a:effectDag type="tree">
            <a:xfrm kx="354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23" name="Freeform 16823"/>
          <p:cNvSpPr/>
          <p:nvPr/>
        </p:nvSpPr>
        <p:spPr>
          <a:xfrm rot="35407" flipH="0" flipV="0">
            <a:off x="26352691" y="7600933"/>
            <a:ext cx="45728" cy="67077"/>
          </a:xfrm>
          <a:custGeom>
            <a:pathLst>
              <a:path w="4813300" h="7061200">
                <a:moveTo>
                  <a:pt x="2247900" y="7061200"/>
                </a:moveTo>
                <a:lnTo>
                  <a:pt x="647700" y="7061200"/>
                </a:lnTo>
                <a:cubicBezTo>
                  <a:pt x="292100" y="7061200"/>
                  <a:pt x="0" y="6908800"/>
                  <a:pt x="0" y="6731000"/>
                </a:cubicBezTo>
                <a:cubicBezTo>
                  <a:pt x="0" y="6553200"/>
                  <a:pt x="292100" y="6413500"/>
                  <a:pt x="647700" y="6413500"/>
                </a:cubicBezTo>
                <a:lnTo>
                  <a:pt x="1930400" y="6413500"/>
                </a:lnTo>
                <a:cubicBezTo>
                  <a:pt x="2273300" y="6413500"/>
                  <a:pt x="2565400" y="6273800"/>
                  <a:pt x="2565400" y="6096000"/>
                </a:cubicBezTo>
                <a:cubicBezTo>
                  <a:pt x="2565400" y="5918200"/>
                  <a:pt x="2641600" y="5778500"/>
                  <a:pt x="2730500" y="5778500"/>
                </a:cubicBezTo>
                <a:cubicBezTo>
                  <a:pt x="2819400" y="5778500"/>
                  <a:pt x="2882900" y="5562600"/>
                  <a:pt x="2882900" y="5295900"/>
                </a:cubicBezTo>
                <a:cubicBezTo>
                  <a:pt x="2882900" y="5029200"/>
                  <a:pt x="2603500" y="4813300"/>
                  <a:pt x="2247900" y="4813300"/>
                </a:cubicBezTo>
                <a:lnTo>
                  <a:pt x="1282700" y="4813300"/>
                </a:lnTo>
                <a:cubicBezTo>
                  <a:pt x="927100" y="4813300"/>
                  <a:pt x="647700" y="4660900"/>
                  <a:pt x="647700" y="4495800"/>
                </a:cubicBezTo>
                <a:cubicBezTo>
                  <a:pt x="647700" y="4318000"/>
                  <a:pt x="571500" y="4165600"/>
                  <a:pt x="482600" y="4165600"/>
                </a:cubicBezTo>
                <a:cubicBezTo>
                  <a:pt x="393700" y="4165600"/>
                  <a:pt x="317500" y="4025900"/>
                  <a:pt x="317500" y="3848100"/>
                </a:cubicBezTo>
                <a:cubicBezTo>
                  <a:pt x="317500" y="3670300"/>
                  <a:pt x="393700" y="3530600"/>
                  <a:pt x="482600" y="3530600"/>
                </a:cubicBezTo>
                <a:cubicBezTo>
                  <a:pt x="571500" y="3530600"/>
                  <a:pt x="647700" y="3238500"/>
                  <a:pt x="647700" y="2882900"/>
                </a:cubicBezTo>
                <a:cubicBezTo>
                  <a:pt x="647700" y="2527300"/>
                  <a:pt x="711200" y="2247900"/>
                  <a:pt x="800100" y="2247900"/>
                </a:cubicBezTo>
                <a:cubicBezTo>
                  <a:pt x="889000" y="2247900"/>
                  <a:pt x="965200" y="1955800"/>
                  <a:pt x="965200" y="1600200"/>
                </a:cubicBezTo>
                <a:cubicBezTo>
                  <a:pt x="965200" y="1244600"/>
                  <a:pt x="1041400" y="965200"/>
                  <a:pt x="1130300" y="965200"/>
                </a:cubicBezTo>
                <a:cubicBezTo>
                  <a:pt x="1206500" y="965200"/>
                  <a:pt x="1282700" y="749300"/>
                  <a:pt x="1282700" y="482600"/>
                </a:cubicBezTo>
                <a:cubicBezTo>
                  <a:pt x="1282700" y="215900"/>
                  <a:pt x="1435100" y="0"/>
                  <a:pt x="1600200" y="0"/>
                </a:cubicBezTo>
                <a:cubicBezTo>
                  <a:pt x="1778000" y="0"/>
                  <a:pt x="1930400" y="292100"/>
                  <a:pt x="1930400" y="635000"/>
                </a:cubicBezTo>
                <a:cubicBezTo>
                  <a:pt x="1930400" y="990600"/>
                  <a:pt x="1854200" y="1282700"/>
                  <a:pt x="1765300" y="1282700"/>
                </a:cubicBezTo>
                <a:cubicBezTo>
                  <a:pt x="1676400" y="1282700"/>
                  <a:pt x="1600200" y="1574800"/>
                  <a:pt x="1600200" y="1917700"/>
                </a:cubicBezTo>
                <a:cubicBezTo>
                  <a:pt x="1600200" y="2273300"/>
                  <a:pt x="1536700" y="2565400"/>
                  <a:pt x="1447800" y="2565400"/>
                </a:cubicBezTo>
                <a:cubicBezTo>
                  <a:pt x="1358900" y="2565400"/>
                  <a:pt x="1282700" y="2857500"/>
                  <a:pt x="1282700" y="3200400"/>
                </a:cubicBezTo>
                <a:lnTo>
                  <a:pt x="1282700" y="3530600"/>
                </a:lnTo>
                <a:cubicBezTo>
                  <a:pt x="1282700" y="3937000"/>
                  <a:pt x="1511300" y="4165600"/>
                  <a:pt x="1930400" y="4165600"/>
                </a:cubicBezTo>
                <a:lnTo>
                  <a:pt x="2565400" y="4165600"/>
                </a:lnTo>
                <a:cubicBezTo>
                  <a:pt x="2921000" y="4165600"/>
                  <a:pt x="3213100" y="4025900"/>
                  <a:pt x="3213100" y="3848100"/>
                </a:cubicBezTo>
                <a:cubicBezTo>
                  <a:pt x="3213100" y="3670300"/>
                  <a:pt x="3276600" y="3530600"/>
                  <a:pt x="3365500" y="3530600"/>
                </a:cubicBezTo>
                <a:cubicBezTo>
                  <a:pt x="3454400" y="3530600"/>
                  <a:pt x="3530600" y="3314700"/>
                  <a:pt x="3530600" y="3048000"/>
                </a:cubicBezTo>
                <a:cubicBezTo>
                  <a:pt x="3530600" y="2781300"/>
                  <a:pt x="3606800" y="2565400"/>
                  <a:pt x="3695700" y="2565400"/>
                </a:cubicBezTo>
                <a:cubicBezTo>
                  <a:pt x="3784600" y="2565400"/>
                  <a:pt x="3848100" y="2273300"/>
                  <a:pt x="3848100" y="1917700"/>
                </a:cubicBezTo>
                <a:cubicBezTo>
                  <a:pt x="3848100" y="1574800"/>
                  <a:pt x="3924300" y="1282700"/>
                  <a:pt x="4013200" y="1282700"/>
                </a:cubicBezTo>
                <a:cubicBezTo>
                  <a:pt x="4102100" y="1282700"/>
                  <a:pt x="4178300" y="1066800"/>
                  <a:pt x="4178300" y="800100"/>
                </a:cubicBezTo>
                <a:cubicBezTo>
                  <a:pt x="4178300" y="368300"/>
                  <a:pt x="4343400" y="152400"/>
                  <a:pt x="4699000" y="152400"/>
                </a:cubicBezTo>
                <a:cubicBezTo>
                  <a:pt x="4762500" y="152400"/>
                  <a:pt x="4813300" y="444500"/>
                  <a:pt x="4813300" y="800100"/>
                </a:cubicBezTo>
                <a:lnTo>
                  <a:pt x="4813300" y="965200"/>
                </a:lnTo>
                <a:cubicBezTo>
                  <a:pt x="4813300" y="1308100"/>
                  <a:pt x="4737100" y="1600200"/>
                  <a:pt x="4648200" y="1600200"/>
                </a:cubicBezTo>
                <a:cubicBezTo>
                  <a:pt x="4559300" y="1600200"/>
                  <a:pt x="4495800" y="1892300"/>
                  <a:pt x="4495800" y="2247900"/>
                </a:cubicBezTo>
                <a:cubicBezTo>
                  <a:pt x="4495800" y="2590800"/>
                  <a:pt x="4419600" y="2882900"/>
                  <a:pt x="4330700" y="2882900"/>
                </a:cubicBezTo>
                <a:cubicBezTo>
                  <a:pt x="4241800" y="2882900"/>
                  <a:pt x="4178300" y="3175000"/>
                  <a:pt x="4178300" y="3530600"/>
                </a:cubicBezTo>
                <a:cubicBezTo>
                  <a:pt x="4178300" y="3886200"/>
                  <a:pt x="4102100" y="4165600"/>
                  <a:pt x="4013200" y="4165600"/>
                </a:cubicBezTo>
                <a:cubicBezTo>
                  <a:pt x="3924300" y="4165600"/>
                  <a:pt x="3848100" y="4457700"/>
                  <a:pt x="3848100" y="4813300"/>
                </a:cubicBezTo>
                <a:cubicBezTo>
                  <a:pt x="3848100" y="5168900"/>
                  <a:pt x="3784600" y="5448300"/>
                  <a:pt x="3695700" y="5448300"/>
                </a:cubicBezTo>
                <a:cubicBezTo>
                  <a:pt x="3606800" y="5448300"/>
                  <a:pt x="3530600" y="5600700"/>
                  <a:pt x="3530600" y="5778500"/>
                </a:cubicBezTo>
                <a:cubicBezTo>
                  <a:pt x="3530600" y="5943600"/>
                  <a:pt x="3454400" y="6096000"/>
                  <a:pt x="3365500" y="6096000"/>
                </a:cubicBezTo>
                <a:cubicBezTo>
                  <a:pt x="3276600" y="6096000"/>
                  <a:pt x="3213100" y="6235700"/>
                  <a:pt x="3213100" y="6413500"/>
                </a:cubicBezTo>
                <a:cubicBezTo>
                  <a:pt x="3213100" y="6591300"/>
                  <a:pt x="3136900" y="6731000"/>
                  <a:pt x="3048000" y="6731000"/>
                </a:cubicBezTo>
                <a:cubicBezTo>
                  <a:pt x="2959100" y="6731000"/>
                  <a:pt x="2882900" y="6807200"/>
                  <a:pt x="2882900" y="6896100"/>
                </a:cubicBezTo>
                <a:cubicBezTo>
                  <a:pt x="2882900" y="6985000"/>
                  <a:pt x="2603500" y="7061200"/>
                  <a:pt x="2247900" y="7061200"/>
                </a:cubicBezTo>
                <a:close/>
                <a:moveTo>
                  <a:pt x="-1790700" y="53848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  <a:effectDag type="tree">
            <a:xfrm kx="354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24" name="Freeform 16824"/>
          <p:cNvSpPr/>
          <p:nvPr/>
        </p:nvSpPr>
        <p:spPr>
          <a:xfrm rot="35407" flipH="0" flipV="0">
            <a:off x="26407426" y="7583715"/>
            <a:ext cx="36558" cy="68646"/>
          </a:xfrm>
          <a:custGeom>
            <a:pathLst>
              <a:path w="3848100" h="7226300">
                <a:moveTo>
                  <a:pt x="3848100" y="3022600"/>
                </a:moveTo>
                <a:lnTo>
                  <a:pt x="3848100" y="4673600"/>
                </a:lnTo>
                <a:cubicBezTo>
                  <a:pt x="3848100" y="4927600"/>
                  <a:pt x="3771900" y="5130800"/>
                  <a:pt x="3683000" y="5130800"/>
                </a:cubicBezTo>
                <a:cubicBezTo>
                  <a:pt x="3594100" y="5130800"/>
                  <a:pt x="3530600" y="5334000"/>
                  <a:pt x="3530600" y="5588000"/>
                </a:cubicBezTo>
                <a:lnTo>
                  <a:pt x="3530600" y="5638800"/>
                </a:lnTo>
                <a:cubicBezTo>
                  <a:pt x="3530600" y="5892800"/>
                  <a:pt x="3454400" y="6096000"/>
                  <a:pt x="3365500" y="6096000"/>
                </a:cubicBezTo>
                <a:cubicBezTo>
                  <a:pt x="3276600" y="6096000"/>
                  <a:pt x="3200400" y="6235700"/>
                  <a:pt x="3200400" y="6413500"/>
                </a:cubicBezTo>
                <a:cubicBezTo>
                  <a:pt x="3200400" y="6591300"/>
                  <a:pt x="3060700" y="6731000"/>
                  <a:pt x="2882900" y="6731000"/>
                </a:cubicBezTo>
                <a:cubicBezTo>
                  <a:pt x="2705100" y="6731000"/>
                  <a:pt x="2565400" y="6807200"/>
                  <a:pt x="2565400" y="6896100"/>
                </a:cubicBezTo>
                <a:cubicBezTo>
                  <a:pt x="2565400" y="6985000"/>
                  <a:pt x="2349500" y="7086600"/>
                  <a:pt x="2082800" y="7124700"/>
                </a:cubicBezTo>
                <a:lnTo>
                  <a:pt x="2006600" y="7137400"/>
                </a:lnTo>
                <a:cubicBezTo>
                  <a:pt x="1447800" y="7226300"/>
                  <a:pt x="1422400" y="7226300"/>
                  <a:pt x="863600" y="7175500"/>
                </a:cubicBezTo>
                <a:lnTo>
                  <a:pt x="812800" y="7175500"/>
                </a:lnTo>
                <a:cubicBezTo>
                  <a:pt x="266700" y="7124700"/>
                  <a:pt x="0" y="6832600"/>
                  <a:pt x="0" y="6273800"/>
                </a:cubicBezTo>
                <a:lnTo>
                  <a:pt x="0" y="4940300"/>
                </a:lnTo>
                <a:cubicBezTo>
                  <a:pt x="0" y="4699000"/>
                  <a:pt x="76200" y="4483100"/>
                  <a:pt x="152400" y="4483100"/>
                </a:cubicBezTo>
                <a:cubicBezTo>
                  <a:pt x="241300" y="4483100"/>
                  <a:pt x="317500" y="4279900"/>
                  <a:pt x="317500" y="4038600"/>
                </a:cubicBezTo>
                <a:lnTo>
                  <a:pt x="317500" y="3657600"/>
                </a:lnTo>
                <a:cubicBezTo>
                  <a:pt x="317500" y="3416300"/>
                  <a:pt x="393700" y="3200400"/>
                  <a:pt x="482600" y="3200400"/>
                </a:cubicBezTo>
                <a:cubicBezTo>
                  <a:pt x="571500" y="3200400"/>
                  <a:pt x="635000" y="2997200"/>
                  <a:pt x="635000" y="2755900"/>
                </a:cubicBezTo>
                <a:lnTo>
                  <a:pt x="635000" y="2374900"/>
                </a:lnTo>
                <a:cubicBezTo>
                  <a:pt x="635000" y="2133600"/>
                  <a:pt x="711200" y="1917700"/>
                  <a:pt x="800100" y="1917700"/>
                </a:cubicBezTo>
                <a:cubicBezTo>
                  <a:pt x="889000" y="1917700"/>
                  <a:pt x="965200" y="1714500"/>
                  <a:pt x="965200" y="1473200"/>
                </a:cubicBezTo>
                <a:lnTo>
                  <a:pt x="965200" y="1409700"/>
                </a:lnTo>
                <a:cubicBezTo>
                  <a:pt x="965200" y="889000"/>
                  <a:pt x="1460500" y="317500"/>
                  <a:pt x="1917700" y="317500"/>
                </a:cubicBezTo>
                <a:cubicBezTo>
                  <a:pt x="2095500" y="317500"/>
                  <a:pt x="2247900" y="241300"/>
                  <a:pt x="2247900" y="152400"/>
                </a:cubicBezTo>
                <a:cubicBezTo>
                  <a:pt x="2247900" y="63500"/>
                  <a:pt x="2451100" y="0"/>
                  <a:pt x="2705100" y="0"/>
                </a:cubicBezTo>
                <a:lnTo>
                  <a:pt x="2755900" y="0"/>
                </a:lnTo>
                <a:cubicBezTo>
                  <a:pt x="2997200" y="0"/>
                  <a:pt x="3352800" y="139700"/>
                  <a:pt x="3530600" y="317500"/>
                </a:cubicBezTo>
                <a:cubicBezTo>
                  <a:pt x="3708400" y="495300"/>
                  <a:pt x="3848100" y="838200"/>
                  <a:pt x="3848100" y="1092200"/>
                </a:cubicBezTo>
                <a:lnTo>
                  <a:pt x="3848100" y="1473200"/>
                </a:lnTo>
                <a:cubicBezTo>
                  <a:pt x="3848100" y="1714500"/>
                  <a:pt x="3771900" y="1917700"/>
                  <a:pt x="3683000" y="1917700"/>
                </a:cubicBezTo>
                <a:cubicBezTo>
                  <a:pt x="3594100" y="1917700"/>
                  <a:pt x="3530600" y="2070100"/>
                  <a:pt x="3530600" y="2247900"/>
                </a:cubicBezTo>
                <a:cubicBezTo>
                  <a:pt x="3530600" y="2425700"/>
                  <a:pt x="3594100" y="2565400"/>
                  <a:pt x="3683000" y="2565400"/>
                </a:cubicBezTo>
                <a:cubicBezTo>
                  <a:pt x="3771900" y="2565400"/>
                  <a:pt x="3848100" y="2768600"/>
                  <a:pt x="3848100" y="3022600"/>
                </a:cubicBezTo>
                <a:close/>
                <a:moveTo>
                  <a:pt x="3797300" y="7251700"/>
                </a:moveTo>
                <a:moveTo>
                  <a:pt x="2755900" y="965200"/>
                </a:moveTo>
                <a:lnTo>
                  <a:pt x="2374900" y="965200"/>
                </a:lnTo>
                <a:cubicBezTo>
                  <a:pt x="1803400" y="965200"/>
                  <a:pt x="1600200" y="1155700"/>
                  <a:pt x="1600200" y="1739900"/>
                </a:cubicBezTo>
                <a:lnTo>
                  <a:pt x="1600200" y="1790700"/>
                </a:lnTo>
                <a:cubicBezTo>
                  <a:pt x="1600200" y="2032000"/>
                  <a:pt x="1803400" y="2247900"/>
                  <a:pt x="2057400" y="2247900"/>
                </a:cubicBezTo>
                <a:lnTo>
                  <a:pt x="2108200" y="2247900"/>
                </a:lnTo>
                <a:cubicBezTo>
                  <a:pt x="2362200" y="2247900"/>
                  <a:pt x="2705100" y="2095500"/>
                  <a:pt x="2882900" y="1917700"/>
                </a:cubicBezTo>
                <a:cubicBezTo>
                  <a:pt x="3060700" y="1739900"/>
                  <a:pt x="3200400" y="1460500"/>
                  <a:pt x="3200400" y="1282700"/>
                </a:cubicBezTo>
                <a:cubicBezTo>
                  <a:pt x="3200400" y="1104900"/>
                  <a:pt x="2997200" y="965200"/>
                  <a:pt x="2755900" y="965200"/>
                </a:cubicBezTo>
                <a:close/>
                <a:moveTo>
                  <a:pt x="5854700" y="7251700"/>
                </a:moveTo>
                <a:moveTo>
                  <a:pt x="1092200" y="6413500"/>
                </a:moveTo>
                <a:lnTo>
                  <a:pt x="1790700" y="6413500"/>
                </a:lnTo>
                <a:cubicBezTo>
                  <a:pt x="2374900" y="6413500"/>
                  <a:pt x="2882900" y="5905500"/>
                  <a:pt x="2882900" y="5321300"/>
                </a:cubicBezTo>
                <a:lnTo>
                  <a:pt x="2882900" y="4940300"/>
                </a:lnTo>
                <a:cubicBezTo>
                  <a:pt x="2882900" y="4699000"/>
                  <a:pt x="2959100" y="4483100"/>
                  <a:pt x="3048000" y="4483100"/>
                </a:cubicBezTo>
                <a:cubicBezTo>
                  <a:pt x="3136900" y="4483100"/>
                  <a:pt x="3200400" y="4279900"/>
                  <a:pt x="3200400" y="4038600"/>
                </a:cubicBezTo>
                <a:lnTo>
                  <a:pt x="3200400" y="3657600"/>
                </a:lnTo>
                <a:cubicBezTo>
                  <a:pt x="3200400" y="3416300"/>
                  <a:pt x="3136900" y="3136900"/>
                  <a:pt x="3048000" y="3048000"/>
                </a:cubicBezTo>
                <a:cubicBezTo>
                  <a:pt x="2959100" y="2959100"/>
                  <a:pt x="2679700" y="2882900"/>
                  <a:pt x="2425700" y="2882900"/>
                </a:cubicBezTo>
                <a:lnTo>
                  <a:pt x="2374900" y="2882900"/>
                </a:lnTo>
                <a:cubicBezTo>
                  <a:pt x="2133600" y="2882900"/>
                  <a:pt x="1917700" y="2959100"/>
                  <a:pt x="1917700" y="3048000"/>
                </a:cubicBezTo>
                <a:cubicBezTo>
                  <a:pt x="1917700" y="3136900"/>
                  <a:pt x="1778000" y="3200400"/>
                  <a:pt x="1600200" y="3200400"/>
                </a:cubicBezTo>
                <a:cubicBezTo>
                  <a:pt x="1422400" y="3200400"/>
                  <a:pt x="1282700" y="3352800"/>
                  <a:pt x="1282700" y="3530600"/>
                </a:cubicBezTo>
                <a:cubicBezTo>
                  <a:pt x="1282700" y="3708400"/>
                  <a:pt x="1206500" y="3848100"/>
                  <a:pt x="1117600" y="3848100"/>
                </a:cubicBezTo>
                <a:cubicBezTo>
                  <a:pt x="1028700" y="3848100"/>
                  <a:pt x="965200" y="4051300"/>
                  <a:pt x="965200" y="4305300"/>
                </a:cubicBezTo>
                <a:lnTo>
                  <a:pt x="965200" y="4356100"/>
                </a:lnTo>
                <a:cubicBezTo>
                  <a:pt x="965200" y="4610100"/>
                  <a:pt x="889000" y="4813300"/>
                  <a:pt x="800100" y="4813300"/>
                </a:cubicBezTo>
                <a:cubicBezTo>
                  <a:pt x="711200" y="4813300"/>
                  <a:pt x="635000" y="5016500"/>
                  <a:pt x="635000" y="5270500"/>
                </a:cubicBezTo>
                <a:lnTo>
                  <a:pt x="635000" y="5956300"/>
                </a:lnTo>
                <a:cubicBezTo>
                  <a:pt x="635000" y="6324600"/>
                  <a:pt x="736600" y="6413500"/>
                  <a:pt x="1092200" y="6413500"/>
                </a:cubicBezTo>
                <a:close/>
                <a:moveTo>
                  <a:pt x="406400" y="7251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  <a:effectDag type="tree">
            <a:xfrm kx="354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25" name="Freeform 16825"/>
          <p:cNvSpPr/>
          <p:nvPr/>
        </p:nvSpPr>
        <p:spPr>
          <a:xfrm rot="35407" flipH="0" flipV="0">
            <a:off x="26453709" y="7604139"/>
            <a:ext cx="44642" cy="48740"/>
          </a:xfrm>
          <a:custGeom>
            <a:pathLst>
              <a:path w="4699000" h="5130800">
                <a:moveTo>
                  <a:pt x="2298700" y="0"/>
                </a:moveTo>
                <a:lnTo>
                  <a:pt x="4064000" y="0"/>
                </a:lnTo>
                <a:cubicBezTo>
                  <a:pt x="4406900" y="0"/>
                  <a:pt x="4699000" y="139700"/>
                  <a:pt x="4699000" y="317500"/>
                </a:cubicBezTo>
                <a:cubicBezTo>
                  <a:pt x="4699000" y="495300"/>
                  <a:pt x="4622800" y="723900"/>
                  <a:pt x="4533900" y="838200"/>
                </a:cubicBezTo>
                <a:cubicBezTo>
                  <a:pt x="4445000" y="952500"/>
                  <a:pt x="4381500" y="1231900"/>
                  <a:pt x="4381500" y="1473200"/>
                </a:cubicBezTo>
                <a:cubicBezTo>
                  <a:pt x="4381500" y="1727200"/>
                  <a:pt x="4305300" y="2006600"/>
                  <a:pt x="4216400" y="2120900"/>
                </a:cubicBezTo>
                <a:cubicBezTo>
                  <a:pt x="4127500" y="2235200"/>
                  <a:pt x="4064000" y="2451100"/>
                  <a:pt x="4064000" y="2603500"/>
                </a:cubicBezTo>
                <a:cubicBezTo>
                  <a:pt x="4064000" y="2755900"/>
                  <a:pt x="4000500" y="3162300"/>
                  <a:pt x="3937000" y="3517900"/>
                </a:cubicBezTo>
                <a:lnTo>
                  <a:pt x="3924300" y="3543300"/>
                </a:lnTo>
                <a:cubicBezTo>
                  <a:pt x="3860800" y="3886200"/>
                  <a:pt x="3860800" y="4165600"/>
                  <a:pt x="3924300" y="4165600"/>
                </a:cubicBezTo>
                <a:cubicBezTo>
                  <a:pt x="4000500" y="4165600"/>
                  <a:pt x="4064000" y="4305300"/>
                  <a:pt x="4064000" y="4483100"/>
                </a:cubicBezTo>
                <a:cubicBezTo>
                  <a:pt x="4064000" y="4660900"/>
                  <a:pt x="4038600" y="4876800"/>
                  <a:pt x="4013200" y="4965700"/>
                </a:cubicBezTo>
                <a:cubicBezTo>
                  <a:pt x="3987800" y="5054600"/>
                  <a:pt x="3835400" y="5130800"/>
                  <a:pt x="3683000" y="5130800"/>
                </a:cubicBezTo>
                <a:cubicBezTo>
                  <a:pt x="3543300" y="5130800"/>
                  <a:pt x="3416300" y="5054600"/>
                  <a:pt x="3416300" y="4965700"/>
                </a:cubicBezTo>
                <a:cubicBezTo>
                  <a:pt x="3416300" y="4876800"/>
                  <a:pt x="3162300" y="4813300"/>
                  <a:pt x="2857500" y="4813300"/>
                </a:cubicBezTo>
                <a:cubicBezTo>
                  <a:pt x="2540000" y="4813300"/>
                  <a:pt x="2298700" y="4876800"/>
                  <a:pt x="2298700" y="4965700"/>
                </a:cubicBezTo>
                <a:cubicBezTo>
                  <a:pt x="2298700" y="5054600"/>
                  <a:pt x="2006600" y="5130800"/>
                  <a:pt x="1651000" y="5130800"/>
                </a:cubicBezTo>
                <a:lnTo>
                  <a:pt x="1485900" y="5130800"/>
                </a:lnTo>
                <a:cubicBezTo>
                  <a:pt x="1143000" y="5130800"/>
                  <a:pt x="850900" y="5054600"/>
                  <a:pt x="850900" y="4965700"/>
                </a:cubicBezTo>
                <a:cubicBezTo>
                  <a:pt x="850900" y="4876800"/>
                  <a:pt x="736600" y="4813300"/>
                  <a:pt x="609600" y="4813300"/>
                </a:cubicBezTo>
                <a:cubicBezTo>
                  <a:pt x="482600" y="4813300"/>
                  <a:pt x="292100" y="4648200"/>
                  <a:pt x="203200" y="4445000"/>
                </a:cubicBezTo>
                <a:cubicBezTo>
                  <a:pt x="0" y="3987800"/>
                  <a:pt x="0" y="3340100"/>
                  <a:pt x="215900" y="2679700"/>
                </a:cubicBezTo>
                <a:cubicBezTo>
                  <a:pt x="304800" y="2400300"/>
                  <a:pt x="393700" y="1968500"/>
                  <a:pt x="406400" y="1727200"/>
                </a:cubicBezTo>
                <a:cubicBezTo>
                  <a:pt x="431800" y="1473200"/>
                  <a:pt x="546100" y="1282700"/>
                  <a:pt x="647700" y="1282700"/>
                </a:cubicBezTo>
                <a:cubicBezTo>
                  <a:pt x="762000" y="1282700"/>
                  <a:pt x="850900" y="1130300"/>
                  <a:pt x="850900" y="952500"/>
                </a:cubicBezTo>
                <a:cubicBezTo>
                  <a:pt x="850900" y="787400"/>
                  <a:pt x="927100" y="635000"/>
                  <a:pt x="1016000" y="635000"/>
                </a:cubicBezTo>
                <a:cubicBezTo>
                  <a:pt x="1092200" y="635000"/>
                  <a:pt x="1168400" y="558800"/>
                  <a:pt x="1168400" y="482600"/>
                </a:cubicBezTo>
                <a:cubicBezTo>
                  <a:pt x="1168400" y="393700"/>
                  <a:pt x="1282700" y="317500"/>
                  <a:pt x="1409700" y="317500"/>
                </a:cubicBezTo>
                <a:cubicBezTo>
                  <a:pt x="1549400" y="317500"/>
                  <a:pt x="1651000" y="241300"/>
                  <a:pt x="1651000" y="152400"/>
                </a:cubicBezTo>
                <a:cubicBezTo>
                  <a:pt x="1651000" y="63500"/>
                  <a:pt x="1943100" y="0"/>
                  <a:pt x="2298700" y="0"/>
                </a:cubicBezTo>
                <a:close/>
                <a:moveTo>
                  <a:pt x="4470400" y="5156200"/>
                </a:moveTo>
                <a:moveTo>
                  <a:pt x="1168400" y="4165600"/>
                </a:moveTo>
                <a:lnTo>
                  <a:pt x="2298700" y="4165600"/>
                </a:lnTo>
                <a:cubicBezTo>
                  <a:pt x="2463800" y="4165600"/>
                  <a:pt x="2616200" y="4089400"/>
                  <a:pt x="2616200" y="4000500"/>
                </a:cubicBezTo>
                <a:cubicBezTo>
                  <a:pt x="2616200" y="3911600"/>
                  <a:pt x="2705100" y="3848100"/>
                  <a:pt x="2806700" y="3848100"/>
                </a:cubicBezTo>
                <a:cubicBezTo>
                  <a:pt x="3009900" y="3848100"/>
                  <a:pt x="3098800" y="3683000"/>
                  <a:pt x="3098800" y="3238500"/>
                </a:cubicBezTo>
                <a:cubicBezTo>
                  <a:pt x="3098800" y="3086100"/>
                  <a:pt x="3162300" y="2870200"/>
                  <a:pt x="3251200" y="2755900"/>
                </a:cubicBezTo>
                <a:cubicBezTo>
                  <a:pt x="3340100" y="2654300"/>
                  <a:pt x="3416300" y="2413000"/>
                  <a:pt x="3416300" y="2235200"/>
                </a:cubicBezTo>
                <a:lnTo>
                  <a:pt x="3416300" y="1993900"/>
                </a:lnTo>
                <a:cubicBezTo>
                  <a:pt x="3416300" y="1828800"/>
                  <a:pt x="3492500" y="1587500"/>
                  <a:pt x="3581400" y="1473200"/>
                </a:cubicBezTo>
                <a:cubicBezTo>
                  <a:pt x="3670300" y="1371600"/>
                  <a:pt x="3733800" y="1206500"/>
                  <a:pt x="3733800" y="1117600"/>
                </a:cubicBezTo>
                <a:cubicBezTo>
                  <a:pt x="3733800" y="1028700"/>
                  <a:pt x="3670300" y="952500"/>
                  <a:pt x="3581400" y="952500"/>
                </a:cubicBezTo>
                <a:cubicBezTo>
                  <a:pt x="3492500" y="952500"/>
                  <a:pt x="3416300" y="889000"/>
                  <a:pt x="3416300" y="800100"/>
                </a:cubicBezTo>
                <a:cubicBezTo>
                  <a:pt x="3416300" y="711200"/>
                  <a:pt x="3302000" y="635000"/>
                  <a:pt x="3175000" y="635000"/>
                </a:cubicBezTo>
                <a:cubicBezTo>
                  <a:pt x="3048000" y="635000"/>
                  <a:pt x="2933700" y="711200"/>
                  <a:pt x="2933700" y="800100"/>
                </a:cubicBezTo>
                <a:cubicBezTo>
                  <a:pt x="2933700" y="889000"/>
                  <a:pt x="2895600" y="952500"/>
                  <a:pt x="2857500" y="952500"/>
                </a:cubicBezTo>
                <a:cubicBezTo>
                  <a:pt x="2806700" y="952500"/>
                  <a:pt x="2768600" y="889000"/>
                  <a:pt x="2768600" y="800100"/>
                </a:cubicBezTo>
                <a:cubicBezTo>
                  <a:pt x="2768600" y="711200"/>
                  <a:pt x="2628900" y="635000"/>
                  <a:pt x="2451100" y="635000"/>
                </a:cubicBezTo>
                <a:lnTo>
                  <a:pt x="2298700" y="635000"/>
                </a:lnTo>
                <a:cubicBezTo>
                  <a:pt x="2120900" y="635000"/>
                  <a:pt x="1968500" y="711200"/>
                  <a:pt x="1968500" y="800100"/>
                </a:cubicBezTo>
                <a:cubicBezTo>
                  <a:pt x="1968500" y="889000"/>
                  <a:pt x="1854200" y="952500"/>
                  <a:pt x="1701800" y="952500"/>
                </a:cubicBezTo>
                <a:cubicBezTo>
                  <a:pt x="1549400" y="952500"/>
                  <a:pt x="1384300" y="1092200"/>
                  <a:pt x="1333500" y="1270000"/>
                </a:cubicBezTo>
                <a:lnTo>
                  <a:pt x="1244600" y="1612900"/>
                </a:lnTo>
                <a:cubicBezTo>
                  <a:pt x="1206500" y="1778000"/>
                  <a:pt x="1168400" y="2044700"/>
                  <a:pt x="1168400" y="2197100"/>
                </a:cubicBezTo>
                <a:cubicBezTo>
                  <a:pt x="1168400" y="2362200"/>
                  <a:pt x="1092200" y="2578100"/>
                  <a:pt x="1016000" y="2679700"/>
                </a:cubicBezTo>
                <a:cubicBezTo>
                  <a:pt x="927100" y="2794000"/>
                  <a:pt x="850900" y="3022600"/>
                  <a:pt x="850900" y="3200400"/>
                </a:cubicBezTo>
                <a:lnTo>
                  <a:pt x="850900" y="3848100"/>
                </a:lnTo>
                <a:cubicBezTo>
                  <a:pt x="850900" y="4140200"/>
                  <a:pt x="876300" y="4165600"/>
                  <a:pt x="1168400" y="4165600"/>
                </a:cubicBezTo>
                <a:close/>
                <a:moveTo>
                  <a:pt x="304800" y="51562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  <a:effectDag type="tree">
            <a:xfrm kx="354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26" name="Freeform 16826"/>
          <p:cNvSpPr/>
          <p:nvPr/>
        </p:nvSpPr>
        <p:spPr>
          <a:xfrm rot="35407" flipH="0" flipV="0">
            <a:off x="26507732" y="7604823"/>
            <a:ext cx="45728" cy="48740"/>
          </a:xfrm>
          <a:custGeom>
            <a:pathLst>
              <a:path w="4813300" h="5130800">
                <a:moveTo>
                  <a:pt x="2247900" y="2247900"/>
                </a:moveTo>
                <a:lnTo>
                  <a:pt x="2895600" y="2247900"/>
                </a:lnTo>
                <a:cubicBezTo>
                  <a:pt x="3695700" y="2247900"/>
                  <a:pt x="3848100" y="2082800"/>
                  <a:pt x="3848100" y="1282700"/>
                </a:cubicBezTo>
                <a:cubicBezTo>
                  <a:pt x="3848100" y="927100"/>
                  <a:pt x="3924300" y="635000"/>
                  <a:pt x="4013200" y="635000"/>
                </a:cubicBezTo>
                <a:cubicBezTo>
                  <a:pt x="4102100" y="635000"/>
                  <a:pt x="4178300" y="571500"/>
                  <a:pt x="4178300" y="482600"/>
                </a:cubicBezTo>
                <a:cubicBezTo>
                  <a:pt x="4178300" y="393700"/>
                  <a:pt x="4318000" y="317500"/>
                  <a:pt x="4495800" y="317500"/>
                </a:cubicBezTo>
                <a:cubicBezTo>
                  <a:pt x="4673600" y="317500"/>
                  <a:pt x="4813300" y="469900"/>
                  <a:pt x="4813300" y="635000"/>
                </a:cubicBezTo>
                <a:cubicBezTo>
                  <a:pt x="4813300" y="812800"/>
                  <a:pt x="4737100" y="965200"/>
                  <a:pt x="4648200" y="965200"/>
                </a:cubicBezTo>
                <a:cubicBezTo>
                  <a:pt x="4572000" y="965200"/>
                  <a:pt x="4495800" y="1244600"/>
                  <a:pt x="4495800" y="1600200"/>
                </a:cubicBezTo>
                <a:cubicBezTo>
                  <a:pt x="4495800" y="1955800"/>
                  <a:pt x="4419600" y="2247900"/>
                  <a:pt x="4330700" y="2247900"/>
                </a:cubicBezTo>
                <a:cubicBezTo>
                  <a:pt x="4241800" y="2247900"/>
                  <a:pt x="4178300" y="2527300"/>
                  <a:pt x="4178300" y="2882900"/>
                </a:cubicBezTo>
                <a:cubicBezTo>
                  <a:pt x="4178300" y="3238500"/>
                  <a:pt x="4102100" y="3530600"/>
                  <a:pt x="4013200" y="3530600"/>
                </a:cubicBezTo>
                <a:cubicBezTo>
                  <a:pt x="3924300" y="3530600"/>
                  <a:pt x="3848100" y="3822700"/>
                  <a:pt x="3848100" y="4165600"/>
                </a:cubicBezTo>
                <a:cubicBezTo>
                  <a:pt x="3848100" y="4521200"/>
                  <a:pt x="3746500" y="4813300"/>
                  <a:pt x="3606800" y="4813300"/>
                </a:cubicBezTo>
                <a:cubicBezTo>
                  <a:pt x="3479800" y="4813300"/>
                  <a:pt x="3365500" y="4889500"/>
                  <a:pt x="3365500" y="4965700"/>
                </a:cubicBezTo>
                <a:cubicBezTo>
                  <a:pt x="3365500" y="5054600"/>
                  <a:pt x="3340100" y="5130800"/>
                  <a:pt x="3289300" y="5130800"/>
                </a:cubicBezTo>
                <a:cubicBezTo>
                  <a:pt x="3251200" y="5130800"/>
                  <a:pt x="3213100" y="5054600"/>
                  <a:pt x="3213100" y="4965700"/>
                </a:cubicBezTo>
                <a:cubicBezTo>
                  <a:pt x="3213100" y="4889500"/>
                  <a:pt x="3136900" y="4813300"/>
                  <a:pt x="3048000" y="4813300"/>
                </a:cubicBezTo>
                <a:cubicBezTo>
                  <a:pt x="2959100" y="4813300"/>
                  <a:pt x="2895600" y="4660900"/>
                  <a:pt x="2895600" y="4495800"/>
                </a:cubicBezTo>
                <a:cubicBezTo>
                  <a:pt x="2895600" y="4318000"/>
                  <a:pt x="2959100" y="4165600"/>
                  <a:pt x="3048000" y="4165600"/>
                </a:cubicBezTo>
                <a:cubicBezTo>
                  <a:pt x="3136900" y="4165600"/>
                  <a:pt x="3213100" y="3886200"/>
                  <a:pt x="3213100" y="3530600"/>
                </a:cubicBezTo>
                <a:cubicBezTo>
                  <a:pt x="3213100" y="3175000"/>
                  <a:pt x="2921000" y="2882900"/>
                  <a:pt x="2565400" y="2882900"/>
                </a:cubicBezTo>
                <a:lnTo>
                  <a:pt x="1930400" y="2882900"/>
                </a:lnTo>
                <a:cubicBezTo>
                  <a:pt x="1574800" y="2882900"/>
                  <a:pt x="1282700" y="2959100"/>
                  <a:pt x="1282700" y="3048000"/>
                </a:cubicBezTo>
                <a:cubicBezTo>
                  <a:pt x="1282700" y="3136900"/>
                  <a:pt x="1219200" y="3213100"/>
                  <a:pt x="1130300" y="3213100"/>
                </a:cubicBezTo>
                <a:cubicBezTo>
                  <a:pt x="1041400" y="3213100"/>
                  <a:pt x="965200" y="3492500"/>
                  <a:pt x="965200" y="3848100"/>
                </a:cubicBezTo>
                <a:cubicBezTo>
                  <a:pt x="965200" y="4203700"/>
                  <a:pt x="889000" y="4495800"/>
                  <a:pt x="800100" y="4495800"/>
                </a:cubicBezTo>
                <a:cubicBezTo>
                  <a:pt x="711200" y="4495800"/>
                  <a:pt x="647700" y="4559300"/>
                  <a:pt x="647700" y="4648200"/>
                </a:cubicBezTo>
                <a:cubicBezTo>
                  <a:pt x="647700" y="4737100"/>
                  <a:pt x="495300" y="4813300"/>
                  <a:pt x="317500" y="4813300"/>
                </a:cubicBezTo>
                <a:cubicBezTo>
                  <a:pt x="152400" y="4813300"/>
                  <a:pt x="0" y="4660900"/>
                  <a:pt x="0" y="4495800"/>
                </a:cubicBezTo>
                <a:cubicBezTo>
                  <a:pt x="0" y="4318000"/>
                  <a:pt x="76200" y="4165600"/>
                  <a:pt x="165100" y="4165600"/>
                </a:cubicBezTo>
                <a:cubicBezTo>
                  <a:pt x="254000" y="4165600"/>
                  <a:pt x="317500" y="3886200"/>
                  <a:pt x="317500" y="3530600"/>
                </a:cubicBezTo>
                <a:cubicBezTo>
                  <a:pt x="317500" y="3175000"/>
                  <a:pt x="393700" y="2882900"/>
                  <a:pt x="482600" y="2882900"/>
                </a:cubicBezTo>
                <a:cubicBezTo>
                  <a:pt x="571500" y="2882900"/>
                  <a:pt x="647700" y="2603500"/>
                  <a:pt x="647700" y="2247900"/>
                </a:cubicBezTo>
                <a:cubicBezTo>
                  <a:pt x="647700" y="1892300"/>
                  <a:pt x="711200" y="1600200"/>
                  <a:pt x="800100" y="1600200"/>
                </a:cubicBezTo>
                <a:cubicBezTo>
                  <a:pt x="889000" y="1600200"/>
                  <a:pt x="965200" y="1308100"/>
                  <a:pt x="965200" y="965200"/>
                </a:cubicBezTo>
                <a:cubicBezTo>
                  <a:pt x="965200" y="609600"/>
                  <a:pt x="1066800" y="317500"/>
                  <a:pt x="1206500" y="317500"/>
                </a:cubicBezTo>
                <a:cubicBezTo>
                  <a:pt x="1333500" y="317500"/>
                  <a:pt x="1447800" y="241300"/>
                  <a:pt x="1447800" y="165100"/>
                </a:cubicBezTo>
                <a:cubicBezTo>
                  <a:pt x="1447800" y="76200"/>
                  <a:pt x="1485900" y="0"/>
                  <a:pt x="1524000" y="0"/>
                </a:cubicBezTo>
                <a:cubicBezTo>
                  <a:pt x="1574800" y="0"/>
                  <a:pt x="1676400" y="76200"/>
                  <a:pt x="1765300" y="165100"/>
                </a:cubicBezTo>
                <a:cubicBezTo>
                  <a:pt x="1854200" y="241300"/>
                  <a:pt x="1930400" y="393700"/>
                  <a:pt x="1930400" y="482600"/>
                </a:cubicBezTo>
                <a:cubicBezTo>
                  <a:pt x="1930400" y="571500"/>
                  <a:pt x="1854200" y="635000"/>
                  <a:pt x="1765300" y="635000"/>
                </a:cubicBezTo>
                <a:cubicBezTo>
                  <a:pt x="1676400" y="635000"/>
                  <a:pt x="1600200" y="927100"/>
                  <a:pt x="1600200" y="1282700"/>
                </a:cubicBezTo>
                <a:lnTo>
                  <a:pt x="1600200" y="1600200"/>
                </a:lnTo>
                <a:cubicBezTo>
                  <a:pt x="1600200" y="2019300"/>
                  <a:pt x="1841500" y="2247900"/>
                  <a:pt x="2247900" y="2247900"/>
                </a:cubicBezTo>
                <a:close/>
                <a:moveTo>
                  <a:pt x="3149600" y="5143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  <a:effectDag type="tree">
            <a:xfrm kx="354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27" name="Freeform 16827"/>
          <p:cNvSpPr/>
          <p:nvPr/>
        </p:nvSpPr>
        <p:spPr>
          <a:xfrm rot="35407" flipH="0" flipV="0">
            <a:off x="26556445" y="7605324"/>
            <a:ext cx="45728" cy="48740"/>
          </a:xfrm>
          <a:custGeom>
            <a:pathLst>
              <a:path w="4813300" h="5130800">
                <a:moveTo>
                  <a:pt x="2247900" y="2247900"/>
                </a:moveTo>
                <a:lnTo>
                  <a:pt x="2895600" y="2247900"/>
                </a:lnTo>
                <a:cubicBezTo>
                  <a:pt x="3695700" y="2247900"/>
                  <a:pt x="3848100" y="2082800"/>
                  <a:pt x="3848100" y="1282700"/>
                </a:cubicBezTo>
                <a:cubicBezTo>
                  <a:pt x="3848100" y="927100"/>
                  <a:pt x="3924300" y="635000"/>
                  <a:pt x="4013200" y="635000"/>
                </a:cubicBezTo>
                <a:cubicBezTo>
                  <a:pt x="4102100" y="635000"/>
                  <a:pt x="4178300" y="571500"/>
                  <a:pt x="4178300" y="482600"/>
                </a:cubicBezTo>
                <a:cubicBezTo>
                  <a:pt x="4178300" y="393700"/>
                  <a:pt x="4318000" y="317500"/>
                  <a:pt x="4495800" y="317500"/>
                </a:cubicBezTo>
                <a:cubicBezTo>
                  <a:pt x="4673600" y="317500"/>
                  <a:pt x="4813300" y="469900"/>
                  <a:pt x="4813300" y="635000"/>
                </a:cubicBezTo>
                <a:cubicBezTo>
                  <a:pt x="4813300" y="812800"/>
                  <a:pt x="4737100" y="965200"/>
                  <a:pt x="4648200" y="965200"/>
                </a:cubicBezTo>
                <a:cubicBezTo>
                  <a:pt x="4572000" y="965200"/>
                  <a:pt x="4495800" y="1244600"/>
                  <a:pt x="4495800" y="1600200"/>
                </a:cubicBezTo>
                <a:cubicBezTo>
                  <a:pt x="4495800" y="1955800"/>
                  <a:pt x="4419600" y="2247900"/>
                  <a:pt x="4330700" y="2247900"/>
                </a:cubicBezTo>
                <a:cubicBezTo>
                  <a:pt x="4241800" y="2247900"/>
                  <a:pt x="4178300" y="2527300"/>
                  <a:pt x="4178300" y="2882900"/>
                </a:cubicBezTo>
                <a:cubicBezTo>
                  <a:pt x="4178300" y="3238500"/>
                  <a:pt x="4102100" y="3530600"/>
                  <a:pt x="4013200" y="3530600"/>
                </a:cubicBezTo>
                <a:cubicBezTo>
                  <a:pt x="3924300" y="3530600"/>
                  <a:pt x="3848100" y="3822700"/>
                  <a:pt x="3848100" y="4165600"/>
                </a:cubicBezTo>
                <a:cubicBezTo>
                  <a:pt x="3848100" y="4521200"/>
                  <a:pt x="3746500" y="4813300"/>
                  <a:pt x="3606800" y="4813300"/>
                </a:cubicBezTo>
                <a:cubicBezTo>
                  <a:pt x="3479800" y="4813300"/>
                  <a:pt x="3365500" y="4889500"/>
                  <a:pt x="3365500" y="4965700"/>
                </a:cubicBezTo>
                <a:cubicBezTo>
                  <a:pt x="3365500" y="5054600"/>
                  <a:pt x="3340100" y="5130800"/>
                  <a:pt x="3289300" y="5130800"/>
                </a:cubicBezTo>
                <a:cubicBezTo>
                  <a:pt x="3251200" y="5130800"/>
                  <a:pt x="3213100" y="5054600"/>
                  <a:pt x="3213100" y="4965700"/>
                </a:cubicBezTo>
                <a:cubicBezTo>
                  <a:pt x="3213100" y="4889500"/>
                  <a:pt x="3136900" y="4813300"/>
                  <a:pt x="3048000" y="4813300"/>
                </a:cubicBezTo>
                <a:cubicBezTo>
                  <a:pt x="2959100" y="4813300"/>
                  <a:pt x="2895600" y="4660900"/>
                  <a:pt x="2895600" y="4495800"/>
                </a:cubicBezTo>
                <a:cubicBezTo>
                  <a:pt x="2895600" y="4318000"/>
                  <a:pt x="2959100" y="4165600"/>
                  <a:pt x="3048000" y="4165600"/>
                </a:cubicBezTo>
                <a:cubicBezTo>
                  <a:pt x="3136900" y="4165600"/>
                  <a:pt x="3213100" y="3886200"/>
                  <a:pt x="3213100" y="3530600"/>
                </a:cubicBezTo>
                <a:cubicBezTo>
                  <a:pt x="3213100" y="3175000"/>
                  <a:pt x="2921000" y="2882900"/>
                  <a:pt x="2565400" y="2882900"/>
                </a:cubicBezTo>
                <a:lnTo>
                  <a:pt x="1930400" y="2882900"/>
                </a:lnTo>
                <a:cubicBezTo>
                  <a:pt x="1574800" y="2882900"/>
                  <a:pt x="1282700" y="2959100"/>
                  <a:pt x="1282700" y="3048000"/>
                </a:cubicBezTo>
                <a:cubicBezTo>
                  <a:pt x="1282700" y="3136900"/>
                  <a:pt x="1219200" y="3213100"/>
                  <a:pt x="1130300" y="3213100"/>
                </a:cubicBezTo>
                <a:cubicBezTo>
                  <a:pt x="1041400" y="3213100"/>
                  <a:pt x="965200" y="3492500"/>
                  <a:pt x="965200" y="3848100"/>
                </a:cubicBezTo>
                <a:cubicBezTo>
                  <a:pt x="965200" y="4203700"/>
                  <a:pt x="889000" y="4495800"/>
                  <a:pt x="800100" y="4495800"/>
                </a:cubicBezTo>
                <a:cubicBezTo>
                  <a:pt x="711200" y="4495800"/>
                  <a:pt x="647700" y="4559300"/>
                  <a:pt x="647700" y="4648200"/>
                </a:cubicBezTo>
                <a:cubicBezTo>
                  <a:pt x="647700" y="4737100"/>
                  <a:pt x="495300" y="4813300"/>
                  <a:pt x="317500" y="4813300"/>
                </a:cubicBezTo>
                <a:cubicBezTo>
                  <a:pt x="152400" y="4813300"/>
                  <a:pt x="0" y="4660900"/>
                  <a:pt x="0" y="4495800"/>
                </a:cubicBezTo>
                <a:cubicBezTo>
                  <a:pt x="0" y="4318000"/>
                  <a:pt x="76200" y="4165600"/>
                  <a:pt x="165100" y="4165600"/>
                </a:cubicBezTo>
                <a:cubicBezTo>
                  <a:pt x="254000" y="4165600"/>
                  <a:pt x="317500" y="3886200"/>
                  <a:pt x="317500" y="3530600"/>
                </a:cubicBezTo>
                <a:cubicBezTo>
                  <a:pt x="317500" y="3175000"/>
                  <a:pt x="393700" y="2882900"/>
                  <a:pt x="482600" y="2882900"/>
                </a:cubicBezTo>
                <a:cubicBezTo>
                  <a:pt x="571500" y="2882900"/>
                  <a:pt x="647700" y="2603500"/>
                  <a:pt x="647700" y="2247900"/>
                </a:cubicBezTo>
                <a:cubicBezTo>
                  <a:pt x="647700" y="1892300"/>
                  <a:pt x="711200" y="1600200"/>
                  <a:pt x="800100" y="1600200"/>
                </a:cubicBezTo>
                <a:cubicBezTo>
                  <a:pt x="889000" y="1600200"/>
                  <a:pt x="965200" y="1308100"/>
                  <a:pt x="965200" y="965200"/>
                </a:cubicBezTo>
                <a:cubicBezTo>
                  <a:pt x="965200" y="609600"/>
                  <a:pt x="1066800" y="317500"/>
                  <a:pt x="1206500" y="317500"/>
                </a:cubicBezTo>
                <a:cubicBezTo>
                  <a:pt x="1333500" y="317500"/>
                  <a:pt x="1447800" y="241300"/>
                  <a:pt x="1447800" y="165100"/>
                </a:cubicBezTo>
                <a:cubicBezTo>
                  <a:pt x="1447800" y="76200"/>
                  <a:pt x="1485900" y="0"/>
                  <a:pt x="1524000" y="0"/>
                </a:cubicBezTo>
                <a:cubicBezTo>
                  <a:pt x="1574800" y="0"/>
                  <a:pt x="1676400" y="76200"/>
                  <a:pt x="1765300" y="165100"/>
                </a:cubicBezTo>
                <a:cubicBezTo>
                  <a:pt x="1854200" y="241300"/>
                  <a:pt x="1930400" y="393700"/>
                  <a:pt x="1930400" y="482600"/>
                </a:cubicBezTo>
                <a:cubicBezTo>
                  <a:pt x="1930400" y="571500"/>
                  <a:pt x="1854200" y="635000"/>
                  <a:pt x="1765300" y="635000"/>
                </a:cubicBezTo>
                <a:cubicBezTo>
                  <a:pt x="1676400" y="635000"/>
                  <a:pt x="1600200" y="927100"/>
                  <a:pt x="1600200" y="1282700"/>
                </a:cubicBezTo>
                <a:lnTo>
                  <a:pt x="1600200" y="1600200"/>
                </a:lnTo>
                <a:cubicBezTo>
                  <a:pt x="1600200" y="2019300"/>
                  <a:pt x="1841500" y="2247900"/>
                  <a:pt x="2247900" y="2247900"/>
                </a:cubicBezTo>
                <a:close/>
                <a:moveTo>
                  <a:pt x="3149600" y="5143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  <a:effectDag type="tree">
            <a:xfrm kx="354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28" name="Freeform 16828"/>
          <p:cNvSpPr/>
          <p:nvPr/>
        </p:nvSpPr>
        <p:spPr>
          <a:xfrm rot="35407" flipH="0" flipV="0">
            <a:off x="26605190" y="7607998"/>
            <a:ext cx="45728" cy="42587"/>
          </a:xfrm>
          <a:custGeom>
            <a:pathLst>
              <a:path w="4813300" h="4483100">
                <a:moveTo>
                  <a:pt x="1930400" y="0"/>
                </a:moveTo>
                <a:lnTo>
                  <a:pt x="4178300" y="0"/>
                </a:lnTo>
                <a:cubicBezTo>
                  <a:pt x="4521200" y="0"/>
                  <a:pt x="4813300" y="139700"/>
                  <a:pt x="4813300" y="317500"/>
                </a:cubicBezTo>
                <a:cubicBezTo>
                  <a:pt x="4813300" y="495300"/>
                  <a:pt x="4737100" y="635000"/>
                  <a:pt x="4648200" y="635000"/>
                </a:cubicBezTo>
                <a:cubicBezTo>
                  <a:pt x="4572000" y="635000"/>
                  <a:pt x="4495800" y="927100"/>
                  <a:pt x="4495800" y="1282700"/>
                </a:cubicBezTo>
                <a:cubicBezTo>
                  <a:pt x="4495800" y="1625600"/>
                  <a:pt x="4419600" y="1917700"/>
                  <a:pt x="4330700" y="1917700"/>
                </a:cubicBezTo>
                <a:cubicBezTo>
                  <a:pt x="4241800" y="1917700"/>
                  <a:pt x="4178300" y="2209800"/>
                  <a:pt x="4178300" y="2565400"/>
                </a:cubicBezTo>
                <a:cubicBezTo>
                  <a:pt x="4178300" y="2908300"/>
                  <a:pt x="4102100" y="3200400"/>
                  <a:pt x="4013200" y="3200400"/>
                </a:cubicBezTo>
                <a:cubicBezTo>
                  <a:pt x="3924300" y="3200400"/>
                  <a:pt x="3848100" y="3492500"/>
                  <a:pt x="3848100" y="3848100"/>
                </a:cubicBezTo>
                <a:cubicBezTo>
                  <a:pt x="3848100" y="4203700"/>
                  <a:pt x="3632200" y="4483100"/>
                  <a:pt x="3365500" y="4483100"/>
                </a:cubicBezTo>
                <a:cubicBezTo>
                  <a:pt x="3111500" y="4483100"/>
                  <a:pt x="2895600" y="4343400"/>
                  <a:pt x="2895600" y="4165600"/>
                </a:cubicBezTo>
                <a:cubicBezTo>
                  <a:pt x="2895600" y="3987800"/>
                  <a:pt x="2959100" y="3848100"/>
                  <a:pt x="3048000" y="3848100"/>
                </a:cubicBezTo>
                <a:cubicBezTo>
                  <a:pt x="3136900" y="3848100"/>
                  <a:pt x="3213100" y="3556000"/>
                  <a:pt x="3213100" y="3200400"/>
                </a:cubicBezTo>
                <a:cubicBezTo>
                  <a:pt x="3213100" y="2844800"/>
                  <a:pt x="2997200" y="2565400"/>
                  <a:pt x="2730500" y="2565400"/>
                </a:cubicBezTo>
                <a:cubicBezTo>
                  <a:pt x="2463800" y="2565400"/>
                  <a:pt x="2247900" y="2628900"/>
                  <a:pt x="2247900" y="2717800"/>
                </a:cubicBezTo>
                <a:cubicBezTo>
                  <a:pt x="2247900" y="2806700"/>
                  <a:pt x="2171700" y="2882900"/>
                  <a:pt x="2082800" y="2882900"/>
                </a:cubicBezTo>
                <a:cubicBezTo>
                  <a:pt x="1993900" y="2882900"/>
                  <a:pt x="1930400" y="2959100"/>
                  <a:pt x="1930400" y="3048000"/>
                </a:cubicBezTo>
                <a:cubicBezTo>
                  <a:pt x="1930400" y="3136900"/>
                  <a:pt x="1854200" y="3200400"/>
                  <a:pt x="1765300" y="3200400"/>
                </a:cubicBezTo>
                <a:cubicBezTo>
                  <a:pt x="1676400" y="3200400"/>
                  <a:pt x="1600200" y="3352800"/>
                  <a:pt x="1600200" y="3517900"/>
                </a:cubicBezTo>
                <a:cubicBezTo>
                  <a:pt x="1600200" y="3695700"/>
                  <a:pt x="1536700" y="3848100"/>
                  <a:pt x="1447800" y="3848100"/>
                </a:cubicBezTo>
                <a:cubicBezTo>
                  <a:pt x="1358900" y="3848100"/>
                  <a:pt x="1282700" y="3911600"/>
                  <a:pt x="1282700" y="4000500"/>
                </a:cubicBezTo>
                <a:cubicBezTo>
                  <a:pt x="1282700" y="4089400"/>
                  <a:pt x="1219200" y="4165600"/>
                  <a:pt x="1130300" y="4165600"/>
                </a:cubicBezTo>
                <a:cubicBezTo>
                  <a:pt x="1041400" y="4165600"/>
                  <a:pt x="965200" y="4241800"/>
                  <a:pt x="965200" y="4330700"/>
                </a:cubicBezTo>
                <a:cubicBezTo>
                  <a:pt x="965200" y="4419600"/>
                  <a:pt x="749300" y="4483100"/>
                  <a:pt x="482600" y="4483100"/>
                </a:cubicBezTo>
                <a:cubicBezTo>
                  <a:pt x="215900" y="4483100"/>
                  <a:pt x="0" y="4343400"/>
                  <a:pt x="0" y="4165600"/>
                </a:cubicBezTo>
                <a:cubicBezTo>
                  <a:pt x="0" y="3987800"/>
                  <a:pt x="76200" y="3848100"/>
                  <a:pt x="165100" y="3848100"/>
                </a:cubicBezTo>
                <a:cubicBezTo>
                  <a:pt x="254000" y="3848100"/>
                  <a:pt x="317500" y="3771900"/>
                  <a:pt x="317500" y="3683000"/>
                </a:cubicBezTo>
                <a:cubicBezTo>
                  <a:pt x="317500" y="3594100"/>
                  <a:pt x="393700" y="3517900"/>
                  <a:pt x="482600" y="3517900"/>
                </a:cubicBezTo>
                <a:cubicBezTo>
                  <a:pt x="571500" y="3517900"/>
                  <a:pt x="647700" y="3454400"/>
                  <a:pt x="647700" y="3365500"/>
                </a:cubicBezTo>
                <a:cubicBezTo>
                  <a:pt x="647700" y="3276600"/>
                  <a:pt x="711200" y="3200400"/>
                  <a:pt x="800100" y="3200400"/>
                </a:cubicBezTo>
                <a:cubicBezTo>
                  <a:pt x="889000" y="3200400"/>
                  <a:pt x="965200" y="3136900"/>
                  <a:pt x="965200" y="3048000"/>
                </a:cubicBezTo>
                <a:cubicBezTo>
                  <a:pt x="965200" y="2959100"/>
                  <a:pt x="1041400" y="2882900"/>
                  <a:pt x="1130300" y="2882900"/>
                </a:cubicBezTo>
                <a:cubicBezTo>
                  <a:pt x="1219200" y="2882900"/>
                  <a:pt x="1282700" y="2806700"/>
                  <a:pt x="1282700" y="2717800"/>
                </a:cubicBezTo>
                <a:cubicBezTo>
                  <a:pt x="1282700" y="2628900"/>
                  <a:pt x="1358900" y="2565400"/>
                  <a:pt x="1447800" y="2565400"/>
                </a:cubicBezTo>
                <a:cubicBezTo>
                  <a:pt x="1536700" y="2565400"/>
                  <a:pt x="1600200" y="2489200"/>
                  <a:pt x="1600200" y="2400300"/>
                </a:cubicBezTo>
                <a:cubicBezTo>
                  <a:pt x="1600200" y="2311400"/>
                  <a:pt x="1460500" y="2235200"/>
                  <a:pt x="1282700" y="2235200"/>
                </a:cubicBezTo>
                <a:cubicBezTo>
                  <a:pt x="1104900" y="2235200"/>
                  <a:pt x="965200" y="1955800"/>
                  <a:pt x="965200" y="1600200"/>
                </a:cubicBezTo>
                <a:lnTo>
                  <a:pt x="965200" y="952500"/>
                </a:lnTo>
                <a:cubicBezTo>
                  <a:pt x="965200" y="609600"/>
                  <a:pt x="1041400" y="317500"/>
                  <a:pt x="1130300" y="317500"/>
                </a:cubicBezTo>
                <a:cubicBezTo>
                  <a:pt x="1219200" y="317500"/>
                  <a:pt x="1282700" y="241300"/>
                  <a:pt x="1282700" y="152400"/>
                </a:cubicBezTo>
                <a:cubicBezTo>
                  <a:pt x="1282700" y="63500"/>
                  <a:pt x="1574800" y="0"/>
                  <a:pt x="1930400" y="0"/>
                </a:cubicBezTo>
                <a:close/>
                <a:moveTo>
                  <a:pt x="5168900" y="4914900"/>
                </a:moveTo>
                <a:moveTo>
                  <a:pt x="3530600" y="317500"/>
                </a:moveTo>
                <a:lnTo>
                  <a:pt x="2565400" y="317500"/>
                </a:lnTo>
                <a:cubicBezTo>
                  <a:pt x="2387600" y="317500"/>
                  <a:pt x="2247900" y="393700"/>
                  <a:pt x="2247900" y="469900"/>
                </a:cubicBezTo>
                <a:cubicBezTo>
                  <a:pt x="2247900" y="558800"/>
                  <a:pt x="2171700" y="635000"/>
                  <a:pt x="2082800" y="635000"/>
                </a:cubicBezTo>
                <a:cubicBezTo>
                  <a:pt x="1993900" y="635000"/>
                  <a:pt x="1930400" y="711200"/>
                  <a:pt x="1930400" y="800100"/>
                </a:cubicBezTo>
                <a:cubicBezTo>
                  <a:pt x="1930400" y="889000"/>
                  <a:pt x="1854200" y="952500"/>
                  <a:pt x="1765300" y="952500"/>
                </a:cubicBezTo>
                <a:cubicBezTo>
                  <a:pt x="1676400" y="952500"/>
                  <a:pt x="1600200" y="1104900"/>
                  <a:pt x="1600200" y="1282700"/>
                </a:cubicBezTo>
                <a:cubicBezTo>
                  <a:pt x="1600200" y="1460500"/>
                  <a:pt x="1676400" y="1600200"/>
                  <a:pt x="1765300" y="1600200"/>
                </a:cubicBezTo>
                <a:cubicBezTo>
                  <a:pt x="1854200" y="1600200"/>
                  <a:pt x="1930400" y="1676400"/>
                  <a:pt x="1930400" y="1765300"/>
                </a:cubicBezTo>
                <a:cubicBezTo>
                  <a:pt x="1930400" y="1841500"/>
                  <a:pt x="2070100" y="1917700"/>
                  <a:pt x="2247900" y="1917700"/>
                </a:cubicBezTo>
                <a:lnTo>
                  <a:pt x="3213100" y="1917700"/>
                </a:lnTo>
                <a:cubicBezTo>
                  <a:pt x="3403600" y="1917700"/>
                  <a:pt x="3530600" y="1790700"/>
                  <a:pt x="3530600" y="1600200"/>
                </a:cubicBezTo>
                <a:cubicBezTo>
                  <a:pt x="3530600" y="1422400"/>
                  <a:pt x="3606800" y="1282700"/>
                  <a:pt x="3695700" y="1282700"/>
                </a:cubicBezTo>
                <a:cubicBezTo>
                  <a:pt x="3784600" y="1282700"/>
                  <a:pt x="3848100" y="1130300"/>
                  <a:pt x="3848100" y="952500"/>
                </a:cubicBezTo>
                <a:lnTo>
                  <a:pt x="3848100" y="635000"/>
                </a:lnTo>
                <a:cubicBezTo>
                  <a:pt x="3848100" y="381000"/>
                  <a:pt x="3797300" y="317500"/>
                  <a:pt x="3530600" y="317500"/>
                </a:cubicBezTo>
                <a:close/>
                <a:moveTo>
                  <a:pt x="4851400" y="4914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  <a:effectDag type="tree">
            <a:xfrm kx="354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29" name="Freeform 16829"/>
          <p:cNvSpPr/>
          <p:nvPr/>
        </p:nvSpPr>
        <p:spPr>
          <a:xfrm rot="35407" flipH="0" flipV="0">
            <a:off x="26653474" y="7582451"/>
            <a:ext cx="25337" cy="79262"/>
          </a:xfrm>
          <a:custGeom>
            <a:pathLst>
              <a:path w="2667000" h="8343900">
                <a:moveTo>
                  <a:pt x="2667000" y="482600"/>
                </a:moveTo>
                <a:lnTo>
                  <a:pt x="2667000" y="3213100"/>
                </a:lnTo>
                <a:cubicBezTo>
                  <a:pt x="2667000" y="3390900"/>
                  <a:pt x="2590800" y="3581400"/>
                  <a:pt x="2501900" y="3632200"/>
                </a:cubicBezTo>
                <a:cubicBezTo>
                  <a:pt x="2413000" y="3683000"/>
                  <a:pt x="2336800" y="3873500"/>
                  <a:pt x="2336800" y="4051300"/>
                </a:cubicBezTo>
                <a:lnTo>
                  <a:pt x="2336800" y="4495800"/>
                </a:lnTo>
                <a:cubicBezTo>
                  <a:pt x="2336800" y="4673600"/>
                  <a:pt x="2273300" y="4864100"/>
                  <a:pt x="2184400" y="4914900"/>
                </a:cubicBezTo>
                <a:cubicBezTo>
                  <a:pt x="2095500" y="4965700"/>
                  <a:pt x="2019300" y="5143500"/>
                  <a:pt x="2019300" y="5308600"/>
                </a:cubicBezTo>
                <a:cubicBezTo>
                  <a:pt x="2019300" y="5486400"/>
                  <a:pt x="1943100" y="5664200"/>
                  <a:pt x="1854200" y="5715000"/>
                </a:cubicBezTo>
                <a:cubicBezTo>
                  <a:pt x="1765300" y="5765800"/>
                  <a:pt x="1701800" y="5956300"/>
                  <a:pt x="1701800" y="6121400"/>
                </a:cubicBezTo>
                <a:cubicBezTo>
                  <a:pt x="1701800" y="6286500"/>
                  <a:pt x="1625600" y="6464300"/>
                  <a:pt x="1536700" y="6515100"/>
                </a:cubicBezTo>
                <a:cubicBezTo>
                  <a:pt x="1447800" y="6578600"/>
                  <a:pt x="1333500" y="6756400"/>
                  <a:pt x="1295400" y="6908800"/>
                </a:cubicBezTo>
                <a:cubicBezTo>
                  <a:pt x="1257300" y="7073900"/>
                  <a:pt x="1155700" y="7315200"/>
                  <a:pt x="1066800" y="7454900"/>
                </a:cubicBezTo>
                <a:lnTo>
                  <a:pt x="800100" y="7874000"/>
                </a:lnTo>
                <a:cubicBezTo>
                  <a:pt x="558800" y="8229600"/>
                  <a:pt x="431800" y="8343900"/>
                  <a:pt x="254000" y="8343900"/>
                </a:cubicBezTo>
                <a:cubicBezTo>
                  <a:pt x="165100" y="8343900"/>
                  <a:pt x="63500" y="8255000"/>
                  <a:pt x="38100" y="8140700"/>
                </a:cubicBezTo>
                <a:cubicBezTo>
                  <a:pt x="0" y="8039100"/>
                  <a:pt x="38100" y="7823200"/>
                  <a:pt x="114300" y="7683500"/>
                </a:cubicBezTo>
                <a:lnTo>
                  <a:pt x="406400" y="7086600"/>
                </a:lnTo>
                <a:cubicBezTo>
                  <a:pt x="482600" y="6934200"/>
                  <a:pt x="596900" y="6680200"/>
                  <a:pt x="673100" y="6502400"/>
                </a:cubicBezTo>
                <a:lnTo>
                  <a:pt x="1435100" y="4559300"/>
                </a:lnTo>
                <a:cubicBezTo>
                  <a:pt x="1498600" y="4394200"/>
                  <a:pt x="1587500" y="4102100"/>
                  <a:pt x="1625600" y="3924300"/>
                </a:cubicBezTo>
                <a:lnTo>
                  <a:pt x="1790700" y="3136900"/>
                </a:lnTo>
                <a:cubicBezTo>
                  <a:pt x="1828800" y="2959100"/>
                  <a:pt x="1866900" y="2667000"/>
                  <a:pt x="1866900" y="2489200"/>
                </a:cubicBezTo>
                <a:lnTo>
                  <a:pt x="1930400" y="317500"/>
                </a:lnTo>
                <a:cubicBezTo>
                  <a:pt x="1930400" y="139700"/>
                  <a:pt x="2070100" y="0"/>
                  <a:pt x="2222500" y="0"/>
                </a:cubicBezTo>
                <a:cubicBezTo>
                  <a:pt x="2578100" y="0"/>
                  <a:pt x="2667000" y="88900"/>
                  <a:pt x="2667000" y="482600"/>
                </a:cubicBezTo>
                <a:close/>
                <a:moveTo>
                  <a:pt x="7010400" y="76454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  <a:effectDag type="tree">
            <a:xfrm kx="35407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30" name="Rectangle 16830"/>
          <p:cNvSpPr/>
          <p:nvPr/>
        </p:nvSpPr>
        <p:spPr>
          <a:xfrm rot="0" flipH="0" flipV="0">
            <a:off x="25886663" y="7845406"/>
            <a:ext cx="316730" cy="274358"/>
          </a:xfrm>
          <a:prstGeom prst="rect">
            <a:avLst/>
          </a:prstGeom>
        </p:spPr>
      </p:sp>
      <p:sp>
        <p:nvSpPr>
          <p:cNvPr id="16831" name="Freeform 16831"/>
          <p:cNvSpPr/>
          <p:nvPr/>
        </p:nvSpPr>
        <p:spPr>
          <a:xfrm rot="0" flipH="0" flipV="0">
            <a:off x="25889679" y="8010938"/>
            <a:ext cx="80835" cy="90004"/>
          </a:xfrm>
          <a:custGeom>
            <a:pathLst>
              <a:path w="8509000" h="9474200">
                <a:moveTo>
                  <a:pt x="457200" y="7378700"/>
                </a:moveTo>
                <a:lnTo>
                  <a:pt x="7086600" y="7378700"/>
                </a:lnTo>
                <a:cubicBezTo>
                  <a:pt x="7658100" y="7378700"/>
                  <a:pt x="7861300" y="7188200"/>
                  <a:pt x="7861300" y="6604000"/>
                </a:cubicBezTo>
                <a:lnTo>
                  <a:pt x="7861300" y="5918200"/>
                </a:lnTo>
                <a:cubicBezTo>
                  <a:pt x="7861300" y="5334000"/>
                  <a:pt x="7658100" y="5143500"/>
                  <a:pt x="7086600" y="5143500"/>
                </a:cubicBezTo>
                <a:lnTo>
                  <a:pt x="0" y="5143500"/>
                </a:lnTo>
                <a:lnTo>
                  <a:pt x="12700" y="0"/>
                </a:lnTo>
                <a:lnTo>
                  <a:pt x="1955800" y="0"/>
                </a:lnTo>
                <a:cubicBezTo>
                  <a:pt x="2527300" y="0"/>
                  <a:pt x="2730500" y="203200"/>
                  <a:pt x="2730500" y="787400"/>
                </a:cubicBezTo>
                <a:lnTo>
                  <a:pt x="2730500" y="3073400"/>
                </a:lnTo>
                <a:cubicBezTo>
                  <a:pt x="2730500" y="3327400"/>
                  <a:pt x="2832100" y="3556000"/>
                  <a:pt x="2959100" y="3581400"/>
                </a:cubicBezTo>
                <a:cubicBezTo>
                  <a:pt x="3098800" y="3594100"/>
                  <a:pt x="3225800" y="3746500"/>
                  <a:pt x="3251200" y="3898900"/>
                </a:cubicBezTo>
                <a:cubicBezTo>
                  <a:pt x="3276600" y="4051300"/>
                  <a:pt x="3505200" y="4178300"/>
                  <a:pt x="3759200" y="4178300"/>
                </a:cubicBezTo>
                <a:lnTo>
                  <a:pt x="7569200" y="4178300"/>
                </a:lnTo>
                <a:cubicBezTo>
                  <a:pt x="8153400" y="4178300"/>
                  <a:pt x="8509000" y="4533900"/>
                  <a:pt x="8509000" y="5118100"/>
                </a:cubicBezTo>
                <a:lnTo>
                  <a:pt x="8509000" y="7404100"/>
                </a:lnTo>
                <a:cubicBezTo>
                  <a:pt x="8509000" y="7975600"/>
                  <a:pt x="8458200" y="8026400"/>
                  <a:pt x="7886700" y="8026400"/>
                </a:cubicBezTo>
                <a:lnTo>
                  <a:pt x="2057400" y="8026400"/>
                </a:lnTo>
                <a:cubicBezTo>
                  <a:pt x="1498600" y="8026400"/>
                  <a:pt x="1447800" y="8077200"/>
                  <a:pt x="1447800" y="8636000"/>
                </a:cubicBezTo>
                <a:lnTo>
                  <a:pt x="1447800" y="8851900"/>
                </a:lnTo>
                <a:cubicBezTo>
                  <a:pt x="1447800" y="9423400"/>
                  <a:pt x="1397000" y="9474200"/>
                  <a:pt x="825500" y="9474200"/>
                </a:cubicBezTo>
                <a:lnTo>
                  <a:pt x="622300" y="9474200"/>
                </a:lnTo>
                <a:cubicBezTo>
                  <a:pt x="127000" y="9474200"/>
                  <a:pt x="0" y="9398000"/>
                  <a:pt x="0" y="9144000"/>
                </a:cubicBezTo>
                <a:cubicBezTo>
                  <a:pt x="0" y="9055100"/>
                  <a:pt x="127000" y="8915400"/>
                  <a:pt x="266700" y="8826500"/>
                </a:cubicBezTo>
                <a:cubicBezTo>
                  <a:pt x="419100" y="8737600"/>
                  <a:pt x="419100" y="8661400"/>
                  <a:pt x="266700" y="8661400"/>
                </a:cubicBezTo>
                <a:cubicBezTo>
                  <a:pt x="127000" y="8661400"/>
                  <a:pt x="0" y="8458200"/>
                  <a:pt x="0" y="8216900"/>
                </a:cubicBezTo>
                <a:lnTo>
                  <a:pt x="0" y="7835900"/>
                </a:lnTo>
                <a:cubicBezTo>
                  <a:pt x="0" y="7454900"/>
                  <a:pt x="76200" y="7378700"/>
                  <a:pt x="457200" y="7378700"/>
                </a:cubicBezTo>
                <a:close/>
                <a:moveTo>
                  <a:pt x="1765300" y="9461500"/>
                </a:moveTo>
                <a:moveTo>
                  <a:pt x="800100" y="1587500"/>
                </a:moveTo>
                <a:lnTo>
                  <a:pt x="800100" y="2755900"/>
                </a:lnTo>
                <a:cubicBezTo>
                  <a:pt x="800100" y="3009900"/>
                  <a:pt x="876300" y="3289300"/>
                  <a:pt x="965200" y="3378200"/>
                </a:cubicBezTo>
                <a:cubicBezTo>
                  <a:pt x="1054100" y="3467100"/>
                  <a:pt x="1244600" y="3530600"/>
                  <a:pt x="1397000" y="3530600"/>
                </a:cubicBezTo>
                <a:cubicBezTo>
                  <a:pt x="1752600" y="3530600"/>
                  <a:pt x="2082800" y="2997200"/>
                  <a:pt x="2082800" y="2438400"/>
                </a:cubicBezTo>
                <a:lnTo>
                  <a:pt x="2082800" y="1803400"/>
                </a:lnTo>
                <a:cubicBezTo>
                  <a:pt x="2082800" y="1549400"/>
                  <a:pt x="2019300" y="1219200"/>
                  <a:pt x="1930400" y="1079500"/>
                </a:cubicBezTo>
                <a:cubicBezTo>
                  <a:pt x="1841500" y="927100"/>
                  <a:pt x="1676400" y="812800"/>
                  <a:pt x="1574800" y="812800"/>
                </a:cubicBezTo>
                <a:cubicBezTo>
                  <a:pt x="1143000" y="812800"/>
                  <a:pt x="800100" y="1155700"/>
                  <a:pt x="800100" y="1587500"/>
                </a:cubicBezTo>
                <a:close/>
                <a:moveTo>
                  <a:pt x="7556500" y="94615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32" name="Freeform 16832"/>
          <p:cNvSpPr/>
          <p:nvPr/>
        </p:nvSpPr>
        <p:spPr>
          <a:xfrm rot="0" flipH="0" flipV="0">
            <a:off x="26099996" y="8027708"/>
            <a:ext cx="70097" cy="59480"/>
          </a:xfrm>
          <a:custGeom>
            <a:pathLst>
              <a:path w="7378700" h="6261100">
                <a:moveTo>
                  <a:pt x="6743700" y="6261100"/>
                </a:moveTo>
                <a:lnTo>
                  <a:pt x="0" y="6184900"/>
                </a:lnTo>
                <a:lnTo>
                  <a:pt x="0" y="2247900"/>
                </a:lnTo>
                <a:lnTo>
                  <a:pt x="4813300" y="2247900"/>
                </a:lnTo>
                <a:cubicBezTo>
                  <a:pt x="5029200" y="2247900"/>
                  <a:pt x="5130800" y="2146300"/>
                  <a:pt x="5130800" y="1930400"/>
                </a:cubicBezTo>
                <a:cubicBezTo>
                  <a:pt x="5130800" y="1752600"/>
                  <a:pt x="5283200" y="1612900"/>
                  <a:pt x="5461000" y="1612900"/>
                </a:cubicBezTo>
                <a:cubicBezTo>
                  <a:pt x="5651500" y="1612900"/>
                  <a:pt x="5778500" y="1485900"/>
                  <a:pt x="5778500" y="1282700"/>
                </a:cubicBezTo>
                <a:lnTo>
                  <a:pt x="5778500" y="330200"/>
                </a:lnTo>
                <a:cubicBezTo>
                  <a:pt x="5778500" y="127000"/>
                  <a:pt x="5905500" y="0"/>
                  <a:pt x="6096000" y="0"/>
                </a:cubicBezTo>
                <a:cubicBezTo>
                  <a:pt x="6286500" y="0"/>
                  <a:pt x="6426200" y="139700"/>
                  <a:pt x="6426200" y="330200"/>
                </a:cubicBezTo>
                <a:lnTo>
                  <a:pt x="6426200" y="965200"/>
                </a:lnTo>
                <a:cubicBezTo>
                  <a:pt x="6426200" y="1143000"/>
                  <a:pt x="6489700" y="1282700"/>
                  <a:pt x="6578600" y="1282700"/>
                </a:cubicBezTo>
                <a:cubicBezTo>
                  <a:pt x="6667500" y="1282700"/>
                  <a:pt x="6743700" y="1358900"/>
                  <a:pt x="6743700" y="1447800"/>
                </a:cubicBezTo>
                <a:cubicBezTo>
                  <a:pt x="6743700" y="1536700"/>
                  <a:pt x="6883400" y="1612900"/>
                  <a:pt x="7061200" y="1612900"/>
                </a:cubicBezTo>
                <a:cubicBezTo>
                  <a:pt x="7264400" y="1612900"/>
                  <a:pt x="7378700" y="1727200"/>
                  <a:pt x="7378700" y="1930400"/>
                </a:cubicBezTo>
                <a:lnTo>
                  <a:pt x="7378700" y="3213100"/>
                </a:lnTo>
                <a:lnTo>
                  <a:pt x="647700" y="3213100"/>
                </a:lnTo>
                <a:lnTo>
                  <a:pt x="647700" y="5461000"/>
                </a:lnTo>
                <a:lnTo>
                  <a:pt x="7061200" y="5461000"/>
                </a:lnTo>
                <a:cubicBezTo>
                  <a:pt x="7315200" y="5461000"/>
                  <a:pt x="7378700" y="5524500"/>
                  <a:pt x="7378700" y="5778500"/>
                </a:cubicBezTo>
                <a:lnTo>
                  <a:pt x="7378700" y="5943600"/>
                </a:lnTo>
                <a:cubicBezTo>
                  <a:pt x="7378700" y="6261100"/>
                  <a:pt x="7366000" y="6261100"/>
                  <a:pt x="6743700" y="6261100"/>
                </a:cubicBezTo>
                <a:close/>
                <a:moveTo>
                  <a:pt x="1117600" y="76962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33" name="Rectangle 16833"/>
          <p:cNvSpPr/>
          <p:nvPr/>
        </p:nvSpPr>
        <p:spPr>
          <a:xfrm rot="0" flipH="0" flipV="0">
            <a:off x="26096974" y="8023749"/>
            <a:ext cx="109480" cy="215546"/>
          </a:xfrm>
          <a:prstGeom prst="rect">
            <a:avLst/>
          </a:prstGeom>
        </p:spPr>
      </p:sp>
      <p:sp>
        <p:nvSpPr>
          <p:cNvPr id="16834" name="Freeform 16834"/>
          <p:cNvSpPr/>
          <p:nvPr/>
        </p:nvSpPr>
        <p:spPr>
          <a:xfrm rot="0" flipH="0" flipV="0">
            <a:off x="26100041" y="8135816"/>
            <a:ext cx="70142" cy="62407"/>
          </a:xfrm>
          <a:custGeom>
            <a:pathLst>
              <a:path w="6680200" h="5943600">
                <a:moveTo>
                  <a:pt x="0" y="139700"/>
                </a:moveTo>
                <a:lnTo>
                  <a:pt x="6096000" y="139700"/>
                </a:lnTo>
                <a:cubicBezTo>
                  <a:pt x="6248400" y="139700"/>
                  <a:pt x="6388100" y="114300"/>
                  <a:pt x="6388100" y="76200"/>
                </a:cubicBezTo>
                <a:cubicBezTo>
                  <a:pt x="6388100" y="25400"/>
                  <a:pt x="6451600" y="0"/>
                  <a:pt x="6527800" y="0"/>
                </a:cubicBezTo>
                <a:cubicBezTo>
                  <a:pt x="6604000" y="0"/>
                  <a:pt x="6680200" y="127000"/>
                  <a:pt x="6680200" y="292100"/>
                </a:cubicBezTo>
                <a:lnTo>
                  <a:pt x="6680200" y="723900"/>
                </a:lnTo>
                <a:cubicBezTo>
                  <a:pt x="6680200" y="1003300"/>
                  <a:pt x="6654800" y="1016000"/>
                  <a:pt x="6388100" y="1016000"/>
                </a:cubicBezTo>
                <a:lnTo>
                  <a:pt x="584200" y="1016000"/>
                </a:lnTo>
                <a:lnTo>
                  <a:pt x="584200" y="3048000"/>
                </a:lnTo>
                <a:lnTo>
                  <a:pt x="6680200" y="3048000"/>
                </a:lnTo>
                <a:lnTo>
                  <a:pt x="6680200" y="4203700"/>
                </a:lnTo>
                <a:cubicBezTo>
                  <a:pt x="6680200" y="4445000"/>
                  <a:pt x="6616700" y="4495800"/>
                  <a:pt x="6388100" y="4495800"/>
                </a:cubicBezTo>
                <a:lnTo>
                  <a:pt x="6096000" y="4495800"/>
                </a:lnTo>
                <a:cubicBezTo>
                  <a:pt x="5854700" y="4495800"/>
                  <a:pt x="5803900" y="4546600"/>
                  <a:pt x="5803900" y="4787900"/>
                </a:cubicBezTo>
                <a:lnTo>
                  <a:pt x="5803900" y="5664200"/>
                </a:lnTo>
                <a:cubicBezTo>
                  <a:pt x="5803900" y="5842000"/>
                  <a:pt x="5689600" y="5943600"/>
                  <a:pt x="5511800" y="5943600"/>
                </a:cubicBezTo>
                <a:cubicBezTo>
                  <a:pt x="5334000" y="5943600"/>
                  <a:pt x="5219700" y="5842000"/>
                  <a:pt x="5219700" y="5664200"/>
                </a:cubicBezTo>
                <a:lnTo>
                  <a:pt x="5219700" y="4495800"/>
                </a:lnTo>
                <a:cubicBezTo>
                  <a:pt x="5219700" y="4318000"/>
                  <a:pt x="5118100" y="4203700"/>
                  <a:pt x="4927600" y="4203700"/>
                </a:cubicBezTo>
                <a:cubicBezTo>
                  <a:pt x="4775200" y="4203700"/>
                  <a:pt x="4648200" y="4076700"/>
                  <a:pt x="4648200" y="3911600"/>
                </a:cubicBezTo>
                <a:cubicBezTo>
                  <a:pt x="4648200" y="3721100"/>
                  <a:pt x="4546600" y="3632200"/>
                  <a:pt x="4356100" y="3632200"/>
                </a:cubicBezTo>
                <a:lnTo>
                  <a:pt x="0" y="3632200"/>
                </a:lnTo>
                <a:close/>
                <a:moveTo>
                  <a:pt x="5524500" y="5956300"/>
                </a:moveTo>
              </a:path>
            </a:pathLst>
          </a:custGeom>
          <a:solidFill>
            <a:srgbClr val="111111">
              <a:alpha val="100000"/>
            </a:srgbClr>
          </a:solidFill>
          <a:ln w="13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35" name="Rectangle 16835"/>
          <p:cNvSpPr/>
          <p:nvPr/>
        </p:nvSpPr>
        <p:spPr>
          <a:xfrm rot="0" flipH="0" flipV="0">
            <a:off x="25886663" y="8179662"/>
            <a:ext cx="286511" cy="277672"/>
          </a:xfrm>
          <a:prstGeom prst="rect">
            <a:avLst/>
          </a:prstGeom>
        </p:spPr>
      </p:sp>
      <p:sp>
        <p:nvSpPr>
          <p:cNvPr id="16836" name="Freeform 16836"/>
          <p:cNvSpPr/>
          <p:nvPr/>
        </p:nvSpPr>
        <p:spPr>
          <a:xfrm rot="0" flipH="0" flipV="0">
            <a:off x="25889711" y="8378951"/>
            <a:ext cx="134112" cy="33528"/>
          </a:xfrm>
          <a:custGeom>
            <a:pathLst>
              <a:path w="33528000" h="8382000">
                <a:moveTo>
                  <a:pt x="32004000" y="5334000"/>
                </a:moveTo>
                <a:lnTo>
                  <a:pt x="4572000" y="5334000"/>
                </a:lnTo>
                <a:cubicBezTo>
                  <a:pt x="3556000" y="5334000"/>
                  <a:pt x="3048000" y="5842000"/>
                  <a:pt x="3048000" y="6858000"/>
                </a:cubicBezTo>
                <a:cubicBezTo>
                  <a:pt x="3048000" y="7696200"/>
                  <a:pt x="2705100" y="8382000"/>
                  <a:pt x="2286000" y="8382000"/>
                </a:cubicBezTo>
                <a:cubicBezTo>
                  <a:pt x="1866900" y="8382000"/>
                  <a:pt x="1524000" y="7696200"/>
                  <a:pt x="1524000" y="6858000"/>
                </a:cubicBezTo>
                <a:cubicBezTo>
                  <a:pt x="1524000" y="6019800"/>
                  <a:pt x="1181100" y="5334000"/>
                  <a:pt x="762000" y="5334000"/>
                </a:cubicBezTo>
                <a:cubicBezTo>
                  <a:pt x="342900" y="5334000"/>
                  <a:pt x="0" y="4648200"/>
                  <a:pt x="0" y="3810000"/>
                </a:cubicBezTo>
                <a:cubicBezTo>
                  <a:pt x="0" y="2971800"/>
                  <a:pt x="342900" y="2286000"/>
                  <a:pt x="762000" y="2286000"/>
                </a:cubicBezTo>
                <a:cubicBezTo>
                  <a:pt x="1181100" y="2286000"/>
                  <a:pt x="1524000" y="2108200"/>
                  <a:pt x="1524000" y="1905000"/>
                </a:cubicBezTo>
                <a:cubicBezTo>
                  <a:pt x="1524000" y="1689100"/>
                  <a:pt x="1181100" y="1524000"/>
                  <a:pt x="762000" y="1524000"/>
                </a:cubicBezTo>
                <a:cubicBezTo>
                  <a:pt x="342900" y="1524000"/>
                  <a:pt x="0" y="1181100"/>
                  <a:pt x="0" y="762000"/>
                </a:cubicBezTo>
                <a:cubicBezTo>
                  <a:pt x="0" y="342900"/>
                  <a:pt x="685800" y="0"/>
                  <a:pt x="1524000" y="0"/>
                </a:cubicBezTo>
                <a:lnTo>
                  <a:pt x="2286000" y="0"/>
                </a:lnTo>
                <a:cubicBezTo>
                  <a:pt x="3162300" y="0"/>
                  <a:pt x="3810000" y="647700"/>
                  <a:pt x="3810000" y="1524000"/>
                </a:cubicBezTo>
                <a:lnTo>
                  <a:pt x="3810000" y="2286000"/>
                </a:lnTo>
                <a:cubicBezTo>
                  <a:pt x="3810000" y="3492500"/>
                  <a:pt x="4127500" y="3810000"/>
                  <a:pt x="5334000" y="3810000"/>
                </a:cubicBezTo>
                <a:lnTo>
                  <a:pt x="32004000" y="3810000"/>
                </a:lnTo>
                <a:cubicBezTo>
                  <a:pt x="32842200" y="3810000"/>
                  <a:pt x="33528000" y="4152900"/>
                  <a:pt x="33528000" y="4572000"/>
                </a:cubicBezTo>
                <a:cubicBezTo>
                  <a:pt x="33528000" y="4991100"/>
                  <a:pt x="32842200" y="5334000"/>
                  <a:pt x="32004000" y="5334000"/>
                </a:cubicBezTo>
                <a:close/>
                <a:moveTo>
                  <a:pt x="2286000" y="8382000"/>
                </a:moveTo>
              </a:path>
            </a:pathLst>
          </a:custGeom>
          <a:solidFill>
            <a:srgbClr val="242424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37" name="Freeform 16837"/>
          <p:cNvSpPr/>
          <p:nvPr/>
        </p:nvSpPr>
        <p:spPr>
          <a:xfrm rot="0" flipH="0" flipV="0">
            <a:off x="26072592" y="8391905"/>
            <a:ext cx="97536" cy="11531"/>
          </a:xfrm>
          <a:custGeom>
            <a:pathLst>
              <a:path w="24384000" h="2882900">
                <a:moveTo>
                  <a:pt x="762000" y="558800"/>
                </a:moveTo>
                <a:lnTo>
                  <a:pt x="23622000" y="12700"/>
                </a:lnTo>
                <a:cubicBezTo>
                  <a:pt x="24371300" y="0"/>
                  <a:pt x="24384000" y="12700"/>
                  <a:pt x="24384000" y="762000"/>
                </a:cubicBezTo>
                <a:lnTo>
                  <a:pt x="24384000" y="2095500"/>
                </a:lnTo>
                <a:cubicBezTo>
                  <a:pt x="24384000" y="2844800"/>
                  <a:pt x="24333200" y="2882900"/>
                  <a:pt x="22860000" y="2832100"/>
                </a:cubicBezTo>
                <a:lnTo>
                  <a:pt x="1651000" y="2247900"/>
                </a:lnTo>
                <a:cubicBezTo>
                  <a:pt x="838200" y="2222500"/>
                  <a:pt x="0" y="1574800"/>
                  <a:pt x="0" y="952500"/>
                </a:cubicBezTo>
                <a:cubicBezTo>
                  <a:pt x="0" y="736600"/>
                  <a:pt x="342900" y="558800"/>
                  <a:pt x="762000" y="558800"/>
                </a:cubicBezTo>
                <a:close/>
                <a:moveTo>
                  <a:pt x="-1511300" y="5143500"/>
                </a:moveTo>
              </a:path>
            </a:pathLst>
          </a:custGeom>
          <a:solidFill>
            <a:srgbClr val="242424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38" name="Rectangle 16838"/>
          <p:cNvSpPr/>
          <p:nvPr/>
        </p:nvSpPr>
        <p:spPr>
          <a:xfrm rot="0" flipH="0" flipV="0">
            <a:off x="26184097" y="7734347"/>
            <a:ext cx="479483" cy="477071"/>
          </a:xfrm>
          <a:prstGeom prst="rect">
            <a:avLst/>
          </a:prstGeom>
        </p:spPr>
      </p:sp>
      <p:sp>
        <p:nvSpPr>
          <p:cNvPr id="16839" name="Freeform 16839"/>
          <p:cNvSpPr/>
          <p:nvPr/>
        </p:nvSpPr>
        <p:spPr>
          <a:xfrm rot="0" flipH="0" flipV="0">
            <a:off x="26197534" y="8010206"/>
            <a:ext cx="87045" cy="106908"/>
          </a:xfrm>
          <a:custGeom>
            <a:pathLst>
              <a:path w="3784600" h="4648200">
                <a:moveTo>
                  <a:pt x="533400" y="3048000"/>
                </a:moveTo>
                <a:lnTo>
                  <a:pt x="2921000" y="3048000"/>
                </a:lnTo>
                <a:cubicBezTo>
                  <a:pt x="3505200" y="3048000"/>
                  <a:pt x="3517900" y="3048000"/>
                  <a:pt x="3517900" y="2501900"/>
                </a:cubicBezTo>
                <a:cubicBezTo>
                  <a:pt x="3517900" y="2298700"/>
                  <a:pt x="3276600" y="2120900"/>
                  <a:pt x="2984500" y="2120900"/>
                </a:cubicBezTo>
                <a:lnTo>
                  <a:pt x="596900" y="2120900"/>
                </a:lnTo>
                <a:cubicBezTo>
                  <a:pt x="0" y="2120900"/>
                  <a:pt x="0" y="2120900"/>
                  <a:pt x="0" y="1765300"/>
                </a:cubicBezTo>
                <a:cubicBezTo>
                  <a:pt x="0" y="1600200"/>
                  <a:pt x="76200" y="1435100"/>
                  <a:pt x="165100" y="1384300"/>
                </a:cubicBezTo>
                <a:cubicBezTo>
                  <a:pt x="381000" y="1295400"/>
                  <a:pt x="381000" y="419100"/>
                  <a:pt x="165100" y="342900"/>
                </a:cubicBezTo>
                <a:cubicBezTo>
                  <a:pt x="76200" y="304800"/>
                  <a:pt x="0" y="215900"/>
                  <a:pt x="0" y="139700"/>
                </a:cubicBezTo>
                <a:cubicBezTo>
                  <a:pt x="0" y="63500"/>
                  <a:pt x="241300" y="0"/>
                  <a:pt x="533400" y="0"/>
                </a:cubicBezTo>
                <a:lnTo>
                  <a:pt x="863600" y="0"/>
                </a:lnTo>
                <a:cubicBezTo>
                  <a:pt x="1181100" y="0"/>
                  <a:pt x="1409700" y="215900"/>
                  <a:pt x="1435100" y="520700"/>
                </a:cubicBezTo>
                <a:lnTo>
                  <a:pt x="1473200" y="914400"/>
                </a:lnTo>
                <a:cubicBezTo>
                  <a:pt x="1536700" y="1701800"/>
                  <a:pt x="1562100" y="1727200"/>
                  <a:pt x="2133600" y="1727200"/>
                </a:cubicBezTo>
                <a:lnTo>
                  <a:pt x="3251200" y="1727200"/>
                </a:lnTo>
                <a:cubicBezTo>
                  <a:pt x="3670300" y="1727200"/>
                  <a:pt x="3784600" y="1841500"/>
                  <a:pt x="3784600" y="2260600"/>
                </a:cubicBezTo>
                <a:lnTo>
                  <a:pt x="3784600" y="2794000"/>
                </a:lnTo>
                <a:cubicBezTo>
                  <a:pt x="3784600" y="3225800"/>
                  <a:pt x="3695700" y="3314700"/>
                  <a:pt x="3251200" y="3314700"/>
                </a:cubicBezTo>
                <a:lnTo>
                  <a:pt x="1397000" y="3314700"/>
                </a:lnTo>
                <a:cubicBezTo>
                  <a:pt x="1003300" y="3314700"/>
                  <a:pt x="863600" y="3454400"/>
                  <a:pt x="863600" y="3848100"/>
                </a:cubicBezTo>
                <a:lnTo>
                  <a:pt x="863600" y="4114800"/>
                </a:lnTo>
                <a:cubicBezTo>
                  <a:pt x="863600" y="4406900"/>
                  <a:pt x="774700" y="4648200"/>
                  <a:pt x="673100" y="4648200"/>
                </a:cubicBezTo>
                <a:cubicBezTo>
                  <a:pt x="558800" y="4648200"/>
                  <a:pt x="368300" y="4597400"/>
                  <a:pt x="241300" y="4533900"/>
                </a:cubicBezTo>
                <a:cubicBezTo>
                  <a:pt x="114300" y="4457700"/>
                  <a:pt x="0" y="4394200"/>
                  <a:pt x="0" y="4356100"/>
                </a:cubicBezTo>
                <a:cubicBezTo>
                  <a:pt x="0" y="4279900"/>
                  <a:pt x="63500" y="4241800"/>
                  <a:pt x="266700" y="4241800"/>
                </a:cubicBezTo>
                <a:cubicBezTo>
                  <a:pt x="381000" y="4241800"/>
                  <a:pt x="469900" y="4216400"/>
                  <a:pt x="469900" y="4178300"/>
                </a:cubicBezTo>
                <a:cubicBezTo>
                  <a:pt x="469900" y="4140200"/>
                  <a:pt x="368300" y="4102100"/>
                  <a:pt x="241300" y="4089400"/>
                </a:cubicBezTo>
                <a:cubicBezTo>
                  <a:pt x="114300" y="4076700"/>
                  <a:pt x="0" y="4013200"/>
                  <a:pt x="0" y="3949700"/>
                </a:cubicBezTo>
                <a:cubicBezTo>
                  <a:pt x="0" y="3898900"/>
                  <a:pt x="114300" y="3848100"/>
                  <a:pt x="241300" y="3848100"/>
                </a:cubicBezTo>
                <a:cubicBezTo>
                  <a:pt x="533400" y="3848100"/>
                  <a:pt x="533400" y="3721100"/>
                  <a:pt x="241300" y="3695700"/>
                </a:cubicBezTo>
                <a:cubicBezTo>
                  <a:pt x="114300" y="3670300"/>
                  <a:pt x="0" y="3619500"/>
                  <a:pt x="0" y="3556000"/>
                </a:cubicBezTo>
                <a:cubicBezTo>
                  <a:pt x="0" y="3505200"/>
                  <a:pt x="76200" y="3454400"/>
                  <a:pt x="165100" y="3454400"/>
                </a:cubicBezTo>
                <a:cubicBezTo>
                  <a:pt x="381000" y="3454400"/>
                  <a:pt x="381000" y="3327400"/>
                  <a:pt x="165100" y="3289300"/>
                </a:cubicBezTo>
                <a:cubicBezTo>
                  <a:pt x="76200" y="3276600"/>
                  <a:pt x="0" y="3213100"/>
                  <a:pt x="0" y="3162300"/>
                </a:cubicBezTo>
                <a:cubicBezTo>
                  <a:pt x="0" y="3098800"/>
                  <a:pt x="241300" y="3048000"/>
                  <a:pt x="533400" y="3048000"/>
                </a:cubicBezTo>
                <a:close/>
                <a:moveTo>
                  <a:pt x="1003300" y="4635500"/>
                </a:moveTo>
                <a:moveTo>
                  <a:pt x="1130300" y="1193800"/>
                </a:moveTo>
                <a:lnTo>
                  <a:pt x="1130300" y="533400"/>
                </a:lnTo>
                <a:cubicBezTo>
                  <a:pt x="1130300" y="457200"/>
                  <a:pt x="1104900" y="406400"/>
                  <a:pt x="1066800" y="406400"/>
                </a:cubicBezTo>
                <a:cubicBezTo>
                  <a:pt x="1028700" y="406400"/>
                  <a:pt x="1003300" y="368300"/>
                  <a:pt x="1003300" y="342900"/>
                </a:cubicBezTo>
                <a:cubicBezTo>
                  <a:pt x="1003300" y="304800"/>
                  <a:pt x="965200" y="266700"/>
                  <a:pt x="927100" y="266700"/>
                </a:cubicBezTo>
                <a:cubicBezTo>
                  <a:pt x="901700" y="266700"/>
                  <a:pt x="863600" y="304800"/>
                  <a:pt x="863600" y="342900"/>
                </a:cubicBezTo>
                <a:cubicBezTo>
                  <a:pt x="863600" y="368300"/>
                  <a:pt x="800100" y="406400"/>
                  <a:pt x="736600" y="406400"/>
                </a:cubicBezTo>
                <a:cubicBezTo>
                  <a:pt x="647700" y="406400"/>
                  <a:pt x="596900" y="457200"/>
                  <a:pt x="596900" y="533400"/>
                </a:cubicBezTo>
                <a:lnTo>
                  <a:pt x="596900" y="1193800"/>
                </a:lnTo>
                <a:cubicBezTo>
                  <a:pt x="596900" y="1270000"/>
                  <a:pt x="635000" y="1333500"/>
                  <a:pt x="673100" y="1333500"/>
                </a:cubicBezTo>
                <a:cubicBezTo>
                  <a:pt x="698500" y="1333500"/>
                  <a:pt x="736600" y="1358900"/>
                  <a:pt x="736600" y="1397000"/>
                </a:cubicBezTo>
                <a:cubicBezTo>
                  <a:pt x="736600" y="1435100"/>
                  <a:pt x="787400" y="1460500"/>
                  <a:pt x="863600" y="1460500"/>
                </a:cubicBezTo>
                <a:cubicBezTo>
                  <a:pt x="939800" y="1460500"/>
                  <a:pt x="1003300" y="1435100"/>
                  <a:pt x="1003300" y="1397000"/>
                </a:cubicBezTo>
                <a:cubicBezTo>
                  <a:pt x="1003300" y="1358900"/>
                  <a:pt x="1028700" y="1333500"/>
                  <a:pt x="1066800" y="1333500"/>
                </a:cubicBezTo>
                <a:cubicBezTo>
                  <a:pt x="1104900" y="1333500"/>
                  <a:pt x="1130300" y="1270000"/>
                  <a:pt x="1130300" y="1193800"/>
                </a:cubicBezTo>
                <a:close/>
                <a:moveTo>
                  <a:pt x="2857500" y="4635500"/>
                </a:moveTo>
              </a:path>
            </a:pathLst>
          </a:custGeom>
          <a:solidFill>
            <a:srgbClr val="070707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40" name="Freeform 16840"/>
          <p:cNvSpPr/>
          <p:nvPr/>
        </p:nvSpPr>
        <p:spPr>
          <a:xfrm rot="0" flipH="0" flipV="0">
            <a:off x="26566394" y="8138146"/>
            <a:ext cx="63982" cy="51828"/>
          </a:xfrm>
          <a:custGeom>
            <a:pathLst>
              <a:path w="11633200" h="9423400">
                <a:moveTo>
                  <a:pt x="1104900" y="0"/>
                </a:moveTo>
                <a:lnTo>
                  <a:pt x="11074400" y="0"/>
                </a:lnTo>
                <a:cubicBezTo>
                  <a:pt x="11569700" y="0"/>
                  <a:pt x="11633200" y="63500"/>
                  <a:pt x="11633200" y="558800"/>
                </a:cubicBezTo>
                <a:lnTo>
                  <a:pt x="11633200" y="1104900"/>
                </a:lnTo>
                <a:cubicBezTo>
                  <a:pt x="11633200" y="1600200"/>
                  <a:pt x="11569700" y="1663700"/>
                  <a:pt x="11074400" y="1663700"/>
                </a:cubicBezTo>
                <a:lnTo>
                  <a:pt x="1663700" y="1663700"/>
                </a:lnTo>
                <a:lnTo>
                  <a:pt x="1663700" y="5549900"/>
                </a:lnTo>
                <a:lnTo>
                  <a:pt x="11633200" y="5549900"/>
                </a:lnTo>
                <a:lnTo>
                  <a:pt x="11633200" y="8864600"/>
                </a:lnTo>
                <a:cubicBezTo>
                  <a:pt x="11633200" y="9334500"/>
                  <a:pt x="11544300" y="9423400"/>
                  <a:pt x="11074400" y="9423400"/>
                </a:cubicBezTo>
                <a:lnTo>
                  <a:pt x="10528300" y="9423400"/>
                </a:lnTo>
                <a:cubicBezTo>
                  <a:pt x="10223500" y="9423400"/>
                  <a:pt x="9969500" y="9169400"/>
                  <a:pt x="9969500" y="8864600"/>
                </a:cubicBezTo>
                <a:cubicBezTo>
                  <a:pt x="9969500" y="8559800"/>
                  <a:pt x="9842500" y="8318500"/>
                  <a:pt x="9690100" y="8318500"/>
                </a:cubicBezTo>
                <a:cubicBezTo>
                  <a:pt x="9537700" y="8318500"/>
                  <a:pt x="9410700" y="8191500"/>
                  <a:pt x="9410700" y="8039100"/>
                </a:cubicBezTo>
                <a:cubicBezTo>
                  <a:pt x="9410700" y="7886700"/>
                  <a:pt x="9296400" y="7759700"/>
                  <a:pt x="9144000" y="7759700"/>
                </a:cubicBezTo>
                <a:cubicBezTo>
                  <a:pt x="8991600" y="7759700"/>
                  <a:pt x="8864600" y="7505700"/>
                  <a:pt x="8864600" y="7200900"/>
                </a:cubicBezTo>
                <a:cubicBezTo>
                  <a:pt x="8864600" y="6845300"/>
                  <a:pt x="8674100" y="6654800"/>
                  <a:pt x="8305800" y="6654800"/>
                </a:cubicBezTo>
                <a:lnTo>
                  <a:pt x="0" y="6654800"/>
                </a:lnTo>
                <a:lnTo>
                  <a:pt x="0" y="1104900"/>
                </a:lnTo>
                <a:cubicBezTo>
                  <a:pt x="0" y="800100"/>
                  <a:pt x="114300" y="558800"/>
                  <a:pt x="266700" y="558800"/>
                </a:cubicBezTo>
                <a:cubicBezTo>
                  <a:pt x="419100" y="558800"/>
                  <a:pt x="546100" y="431800"/>
                  <a:pt x="546100" y="279400"/>
                </a:cubicBezTo>
                <a:cubicBezTo>
                  <a:pt x="546100" y="127000"/>
                  <a:pt x="800100" y="0"/>
                  <a:pt x="1104900" y="0"/>
                </a:cubicBezTo>
                <a:close/>
                <a:moveTo>
                  <a:pt x="8864600" y="9423400"/>
                </a:moveTo>
              </a:path>
            </a:pathLst>
          </a:custGeom>
          <a:solidFill>
            <a:srgbClr val="1A1A1A">
              <a:alpha val="100000"/>
            </a:srgbClr>
          </a:solidFill>
          <a:ln w="6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41" name="Freeform 16841"/>
          <p:cNvSpPr/>
          <p:nvPr/>
        </p:nvSpPr>
        <p:spPr>
          <a:xfrm rot="0" flipH="0" flipV="0">
            <a:off x="26566337" y="8034583"/>
            <a:ext cx="64065" cy="51758"/>
          </a:xfrm>
          <a:custGeom>
            <a:pathLst>
              <a:path w="6743700" h="5448300">
                <a:moveTo>
                  <a:pt x="6286500" y="5448300"/>
                </a:moveTo>
                <a:lnTo>
                  <a:pt x="774700" y="5448300"/>
                </a:lnTo>
                <a:cubicBezTo>
                  <a:pt x="203200" y="5448300"/>
                  <a:pt x="0" y="5245100"/>
                  <a:pt x="0" y="4673600"/>
                </a:cubicBezTo>
                <a:lnTo>
                  <a:pt x="0" y="2374900"/>
                </a:lnTo>
                <a:cubicBezTo>
                  <a:pt x="0" y="1803400"/>
                  <a:pt x="203200" y="1600200"/>
                  <a:pt x="774700" y="1600200"/>
                </a:cubicBezTo>
                <a:lnTo>
                  <a:pt x="4686300" y="1600200"/>
                </a:lnTo>
                <a:cubicBezTo>
                  <a:pt x="5270500" y="1600200"/>
                  <a:pt x="5778500" y="1079500"/>
                  <a:pt x="5778500" y="495300"/>
                </a:cubicBezTo>
                <a:lnTo>
                  <a:pt x="5778500" y="444500"/>
                </a:lnTo>
                <a:cubicBezTo>
                  <a:pt x="5778500" y="203200"/>
                  <a:pt x="5981700" y="0"/>
                  <a:pt x="6235700" y="0"/>
                </a:cubicBezTo>
                <a:lnTo>
                  <a:pt x="6286500" y="0"/>
                </a:lnTo>
                <a:cubicBezTo>
                  <a:pt x="6591300" y="0"/>
                  <a:pt x="6743700" y="152400"/>
                  <a:pt x="6743700" y="444500"/>
                </a:cubicBezTo>
                <a:lnTo>
                  <a:pt x="6743700" y="2565400"/>
                </a:lnTo>
                <a:lnTo>
                  <a:pt x="965200" y="2565400"/>
                </a:lnTo>
                <a:lnTo>
                  <a:pt x="965200" y="4800600"/>
                </a:lnTo>
                <a:lnTo>
                  <a:pt x="6286500" y="4800600"/>
                </a:lnTo>
                <a:cubicBezTo>
                  <a:pt x="6540500" y="4800600"/>
                  <a:pt x="6743700" y="4953000"/>
                  <a:pt x="6743700" y="5130800"/>
                </a:cubicBezTo>
                <a:cubicBezTo>
                  <a:pt x="6743700" y="5308600"/>
                  <a:pt x="6540500" y="5448300"/>
                  <a:pt x="6286500" y="5448300"/>
                </a:cubicBezTo>
                <a:close/>
                <a:moveTo>
                  <a:pt x="-317500" y="5448300"/>
                </a:moveTo>
              </a:path>
            </a:pathLst>
          </a:custGeom>
          <a:solidFill>
            <a:srgbClr val="14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42" name="Rectangle 16842"/>
          <p:cNvSpPr/>
          <p:nvPr/>
        </p:nvSpPr>
        <p:spPr>
          <a:xfrm rot="0" flipH="0" flipV="0">
            <a:off x="26633450" y="8098513"/>
            <a:ext cx="17462" cy="112904"/>
          </a:xfrm>
          <a:prstGeom prst="rect">
            <a:avLst/>
          </a:prstGeom>
        </p:spPr>
      </p:sp>
      <p:sp>
        <p:nvSpPr>
          <p:cNvPr id="16843" name="Freeform 16843"/>
          <p:cNvSpPr/>
          <p:nvPr/>
        </p:nvSpPr>
        <p:spPr>
          <a:xfrm rot="0" flipH="0" flipV="0">
            <a:off x="26566394" y="8138146"/>
            <a:ext cx="63982" cy="51828"/>
          </a:xfrm>
          <a:custGeom>
            <a:pathLst>
              <a:path w="11633200" h="9423400">
                <a:moveTo>
                  <a:pt x="1104900" y="0"/>
                </a:moveTo>
                <a:lnTo>
                  <a:pt x="11074400" y="0"/>
                </a:lnTo>
                <a:cubicBezTo>
                  <a:pt x="11569700" y="0"/>
                  <a:pt x="11633200" y="63500"/>
                  <a:pt x="11633200" y="558800"/>
                </a:cubicBezTo>
                <a:lnTo>
                  <a:pt x="11633200" y="1104900"/>
                </a:lnTo>
                <a:cubicBezTo>
                  <a:pt x="11633200" y="1600200"/>
                  <a:pt x="11569700" y="1663700"/>
                  <a:pt x="11074400" y="1663700"/>
                </a:cubicBezTo>
                <a:lnTo>
                  <a:pt x="1663700" y="1663700"/>
                </a:lnTo>
                <a:lnTo>
                  <a:pt x="1663700" y="5549900"/>
                </a:lnTo>
                <a:lnTo>
                  <a:pt x="11633200" y="5549900"/>
                </a:lnTo>
                <a:lnTo>
                  <a:pt x="11633200" y="8864600"/>
                </a:lnTo>
                <a:cubicBezTo>
                  <a:pt x="11633200" y="9334500"/>
                  <a:pt x="11544300" y="9423400"/>
                  <a:pt x="11074400" y="9423400"/>
                </a:cubicBezTo>
                <a:lnTo>
                  <a:pt x="10528300" y="9423400"/>
                </a:lnTo>
                <a:cubicBezTo>
                  <a:pt x="10223500" y="9423400"/>
                  <a:pt x="9969500" y="9169400"/>
                  <a:pt x="9969500" y="8864600"/>
                </a:cubicBezTo>
                <a:cubicBezTo>
                  <a:pt x="9969500" y="8559800"/>
                  <a:pt x="9842500" y="8318500"/>
                  <a:pt x="9690100" y="8318500"/>
                </a:cubicBezTo>
                <a:cubicBezTo>
                  <a:pt x="9537700" y="8318500"/>
                  <a:pt x="9410700" y="8191500"/>
                  <a:pt x="9410700" y="8039100"/>
                </a:cubicBezTo>
                <a:cubicBezTo>
                  <a:pt x="9410700" y="7886700"/>
                  <a:pt x="9296400" y="7759700"/>
                  <a:pt x="9144000" y="7759700"/>
                </a:cubicBezTo>
                <a:cubicBezTo>
                  <a:pt x="8991600" y="7759700"/>
                  <a:pt x="8864600" y="7505700"/>
                  <a:pt x="8864600" y="7200900"/>
                </a:cubicBezTo>
                <a:cubicBezTo>
                  <a:pt x="8864600" y="6845300"/>
                  <a:pt x="8674100" y="6654800"/>
                  <a:pt x="8305800" y="6654800"/>
                </a:cubicBezTo>
                <a:lnTo>
                  <a:pt x="0" y="6654800"/>
                </a:lnTo>
                <a:lnTo>
                  <a:pt x="0" y="1104900"/>
                </a:lnTo>
                <a:cubicBezTo>
                  <a:pt x="0" y="800100"/>
                  <a:pt x="114300" y="558800"/>
                  <a:pt x="266700" y="558800"/>
                </a:cubicBezTo>
                <a:cubicBezTo>
                  <a:pt x="419100" y="558800"/>
                  <a:pt x="546100" y="431800"/>
                  <a:pt x="546100" y="279400"/>
                </a:cubicBezTo>
                <a:cubicBezTo>
                  <a:pt x="546100" y="127000"/>
                  <a:pt x="800100" y="0"/>
                  <a:pt x="1104900" y="0"/>
                </a:cubicBezTo>
                <a:close/>
                <a:moveTo>
                  <a:pt x="8864600" y="9423400"/>
                </a:moveTo>
              </a:path>
            </a:pathLst>
          </a:custGeom>
          <a:solidFill>
            <a:srgbClr val="1A1A1A">
              <a:alpha val="100000"/>
            </a:srgbClr>
          </a:solidFill>
          <a:ln w="6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44" name="Rectangle 16844"/>
          <p:cNvSpPr/>
          <p:nvPr/>
        </p:nvSpPr>
        <p:spPr>
          <a:xfrm rot="0" flipH="0" flipV="0">
            <a:off x="26194512" y="9716354"/>
            <a:ext cx="438784" cy="595320"/>
          </a:xfrm>
          <a:prstGeom prst="rect">
            <a:avLst/>
          </a:prstGeom>
        </p:spPr>
      </p:sp>
      <p:sp>
        <p:nvSpPr>
          <p:cNvPr id="16845" name="Freeform 16845"/>
          <p:cNvSpPr/>
          <p:nvPr/>
        </p:nvSpPr>
        <p:spPr>
          <a:xfrm rot="0" flipH="0" flipV="0">
            <a:off x="26197459" y="10125315"/>
            <a:ext cx="153949" cy="73291"/>
          </a:xfrm>
          <a:custGeom>
            <a:pathLst>
              <a:path w="5308600" h="2527300">
                <a:moveTo>
                  <a:pt x="5308600" y="2527300"/>
                </a:moveTo>
                <a:lnTo>
                  <a:pt x="1422400" y="2527300"/>
                </a:lnTo>
                <a:cubicBezTo>
                  <a:pt x="1308100" y="2527300"/>
                  <a:pt x="1130300" y="2489200"/>
                  <a:pt x="1028700" y="2451100"/>
                </a:cubicBezTo>
                <a:lnTo>
                  <a:pt x="901700" y="2400300"/>
                </a:lnTo>
                <a:cubicBezTo>
                  <a:pt x="787400" y="2362200"/>
                  <a:pt x="635000" y="2273300"/>
                  <a:pt x="533400" y="2222500"/>
                </a:cubicBezTo>
                <a:lnTo>
                  <a:pt x="355600" y="2120900"/>
                </a:lnTo>
                <a:cubicBezTo>
                  <a:pt x="139700" y="1993900"/>
                  <a:pt x="0" y="1828800"/>
                  <a:pt x="0" y="1676400"/>
                </a:cubicBezTo>
                <a:cubicBezTo>
                  <a:pt x="0" y="1625600"/>
                  <a:pt x="88900" y="1625600"/>
                  <a:pt x="190500" y="1689100"/>
                </a:cubicBezTo>
                <a:lnTo>
                  <a:pt x="838200" y="2095500"/>
                </a:lnTo>
                <a:cubicBezTo>
                  <a:pt x="1054100" y="2235200"/>
                  <a:pt x="1358900" y="2311400"/>
                  <a:pt x="1663700" y="2311400"/>
                </a:cubicBezTo>
                <a:lnTo>
                  <a:pt x="4787900" y="2311400"/>
                </a:lnTo>
                <a:cubicBezTo>
                  <a:pt x="5092700" y="2311400"/>
                  <a:pt x="5105400" y="2298700"/>
                  <a:pt x="5105400" y="2070100"/>
                </a:cubicBezTo>
                <a:lnTo>
                  <a:pt x="5105400" y="1308100"/>
                </a:lnTo>
                <a:cubicBezTo>
                  <a:pt x="5105400" y="1079500"/>
                  <a:pt x="5067300" y="1054100"/>
                  <a:pt x="4762500" y="1054100"/>
                </a:cubicBezTo>
                <a:lnTo>
                  <a:pt x="1739900" y="1054100"/>
                </a:lnTo>
                <a:cubicBezTo>
                  <a:pt x="1562100" y="1054100"/>
                  <a:pt x="1066800" y="800100"/>
                  <a:pt x="876300" y="609600"/>
                </a:cubicBezTo>
                <a:lnTo>
                  <a:pt x="723900" y="457200"/>
                </a:lnTo>
                <a:cubicBezTo>
                  <a:pt x="647700" y="381000"/>
                  <a:pt x="584200" y="241300"/>
                  <a:pt x="584200" y="152400"/>
                </a:cubicBezTo>
                <a:cubicBezTo>
                  <a:pt x="584200" y="76200"/>
                  <a:pt x="635000" y="0"/>
                  <a:pt x="685800" y="0"/>
                </a:cubicBezTo>
                <a:cubicBezTo>
                  <a:pt x="749300" y="0"/>
                  <a:pt x="812800" y="25400"/>
                  <a:pt x="838200" y="50800"/>
                </a:cubicBezTo>
                <a:cubicBezTo>
                  <a:pt x="876300" y="76200"/>
                  <a:pt x="927100" y="177800"/>
                  <a:pt x="952500" y="266700"/>
                </a:cubicBezTo>
                <a:cubicBezTo>
                  <a:pt x="1028700" y="469900"/>
                  <a:pt x="1155700" y="609600"/>
                  <a:pt x="1409700" y="723900"/>
                </a:cubicBezTo>
                <a:lnTo>
                  <a:pt x="1460500" y="749300"/>
                </a:lnTo>
                <a:cubicBezTo>
                  <a:pt x="1562100" y="800100"/>
                  <a:pt x="1752600" y="838200"/>
                  <a:pt x="1866900" y="838200"/>
                </a:cubicBezTo>
                <a:lnTo>
                  <a:pt x="4991100" y="838200"/>
                </a:lnTo>
                <a:cubicBezTo>
                  <a:pt x="5257800" y="838200"/>
                  <a:pt x="5308600" y="889000"/>
                  <a:pt x="5308600" y="1155700"/>
                </a:cubicBezTo>
                <a:close/>
                <a:moveTo>
                  <a:pt x="-101600" y="2527300"/>
                </a:moveTo>
              </a:path>
            </a:pathLst>
          </a:custGeom>
          <a:solidFill>
            <a:srgbClr val="020202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46" name="Freeform 16846"/>
          <p:cNvSpPr/>
          <p:nvPr/>
        </p:nvSpPr>
        <p:spPr>
          <a:xfrm rot="0" flipH="0" flipV="0">
            <a:off x="26502487" y="10137202"/>
            <a:ext cx="127952" cy="60642"/>
          </a:xfrm>
          <a:custGeom>
            <a:pathLst>
              <a:path w="5118100" h="2425700">
                <a:moveTo>
                  <a:pt x="4356100" y="2425700"/>
                </a:moveTo>
                <a:lnTo>
                  <a:pt x="0" y="2425700"/>
                </a:lnTo>
                <a:lnTo>
                  <a:pt x="0" y="469900"/>
                </a:lnTo>
                <a:lnTo>
                  <a:pt x="3898900" y="469900"/>
                </a:lnTo>
                <a:cubicBezTo>
                  <a:pt x="4114800" y="469900"/>
                  <a:pt x="4368800" y="381000"/>
                  <a:pt x="4813300" y="114300"/>
                </a:cubicBezTo>
                <a:lnTo>
                  <a:pt x="4902200" y="63500"/>
                </a:lnTo>
                <a:cubicBezTo>
                  <a:pt x="5016500" y="0"/>
                  <a:pt x="5118100" y="12700"/>
                  <a:pt x="5118100" y="88900"/>
                </a:cubicBezTo>
                <a:cubicBezTo>
                  <a:pt x="5118100" y="165100"/>
                  <a:pt x="5016500" y="292100"/>
                  <a:pt x="4902200" y="368300"/>
                </a:cubicBezTo>
                <a:lnTo>
                  <a:pt x="4572000" y="571500"/>
                </a:lnTo>
                <a:cubicBezTo>
                  <a:pt x="4445000" y="647700"/>
                  <a:pt x="4241800" y="711200"/>
                  <a:pt x="4114800" y="711200"/>
                </a:cubicBezTo>
                <a:lnTo>
                  <a:pt x="241300" y="698500"/>
                </a:lnTo>
                <a:lnTo>
                  <a:pt x="241300" y="2171700"/>
                </a:lnTo>
                <a:lnTo>
                  <a:pt x="4267200" y="2171700"/>
                </a:lnTo>
                <a:cubicBezTo>
                  <a:pt x="4394200" y="2171700"/>
                  <a:pt x="4597400" y="2120900"/>
                  <a:pt x="4699000" y="2057400"/>
                </a:cubicBezTo>
                <a:cubicBezTo>
                  <a:pt x="4813300" y="1981200"/>
                  <a:pt x="4953000" y="1930400"/>
                  <a:pt x="5003800" y="1930400"/>
                </a:cubicBezTo>
                <a:cubicBezTo>
                  <a:pt x="5067300" y="1930400"/>
                  <a:pt x="5118100" y="1981200"/>
                  <a:pt x="5118100" y="2057400"/>
                </a:cubicBezTo>
                <a:cubicBezTo>
                  <a:pt x="5118100" y="2120900"/>
                  <a:pt x="5092700" y="2209800"/>
                  <a:pt x="5054600" y="2235200"/>
                </a:cubicBezTo>
                <a:cubicBezTo>
                  <a:pt x="4965700" y="2336800"/>
                  <a:pt x="4622800" y="2425700"/>
                  <a:pt x="4356100" y="2425700"/>
                </a:cubicBezTo>
                <a:close/>
                <a:moveTo>
                  <a:pt x="-127000" y="2425700"/>
                </a:moveTo>
              </a:path>
            </a:pathLst>
          </a:custGeom>
          <a:solidFill>
            <a:srgbClr val="020202">
              <a:alpha val="100000"/>
            </a:srgbClr>
          </a:solidFill>
          <a:ln w="31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47" name="Rectangle 16847"/>
          <p:cNvSpPr/>
          <p:nvPr/>
        </p:nvSpPr>
        <p:spPr>
          <a:xfrm rot="0" flipH="0" flipV="0">
            <a:off x="26913839" y="7620116"/>
            <a:ext cx="559818" cy="96902"/>
          </a:xfrm>
          <a:prstGeom prst="rect">
            <a:avLst/>
          </a:prstGeom>
        </p:spPr>
      </p:sp>
      <p:sp>
        <p:nvSpPr>
          <p:cNvPr id="16848" name="Freeform 16848"/>
          <p:cNvSpPr/>
          <p:nvPr/>
        </p:nvSpPr>
        <p:spPr>
          <a:xfrm rot="0" flipH="0" flipV="0">
            <a:off x="26916868" y="7656555"/>
            <a:ext cx="27432" cy="42691"/>
          </a:xfrm>
          <a:custGeom>
            <a:pathLst>
              <a:path w="6096000" h="9486900">
                <a:moveTo>
                  <a:pt x="5080000" y="2717800"/>
                </a:moveTo>
                <a:cubicBezTo>
                  <a:pt x="4521200" y="2717800"/>
                  <a:pt x="4064000" y="3022600"/>
                  <a:pt x="4064000" y="3390900"/>
                </a:cubicBezTo>
                <a:cubicBezTo>
                  <a:pt x="4064000" y="3759200"/>
                  <a:pt x="3911600" y="4064000"/>
                  <a:pt x="3733800" y="4064000"/>
                </a:cubicBezTo>
                <a:cubicBezTo>
                  <a:pt x="3543300" y="4064000"/>
                  <a:pt x="3390900" y="4368800"/>
                  <a:pt x="3390900" y="4749800"/>
                </a:cubicBezTo>
                <a:cubicBezTo>
                  <a:pt x="3390900" y="5118100"/>
                  <a:pt x="3238500" y="5422900"/>
                  <a:pt x="3048000" y="5422900"/>
                </a:cubicBezTo>
                <a:cubicBezTo>
                  <a:pt x="2870200" y="5422900"/>
                  <a:pt x="2717800" y="5727700"/>
                  <a:pt x="2717800" y="6096000"/>
                </a:cubicBezTo>
                <a:cubicBezTo>
                  <a:pt x="2717800" y="6477000"/>
                  <a:pt x="2565400" y="6781800"/>
                  <a:pt x="2374900" y="6781800"/>
                </a:cubicBezTo>
                <a:cubicBezTo>
                  <a:pt x="2184400" y="6781800"/>
                  <a:pt x="2032000" y="7086600"/>
                  <a:pt x="2032000" y="7454900"/>
                </a:cubicBezTo>
                <a:cubicBezTo>
                  <a:pt x="2032000" y="7823200"/>
                  <a:pt x="1879600" y="8128000"/>
                  <a:pt x="1701800" y="8128000"/>
                </a:cubicBezTo>
                <a:cubicBezTo>
                  <a:pt x="1511300" y="8128000"/>
                  <a:pt x="1358900" y="8432800"/>
                  <a:pt x="1358900" y="8813800"/>
                </a:cubicBezTo>
                <a:cubicBezTo>
                  <a:pt x="1358900" y="9182100"/>
                  <a:pt x="1054100" y="9486900"/>
                  <a:pt x="685800" y="9486900"/>
                </a:cubicBezTo>
                <a:cubicBezTo>
                  <a:pt x="304800" y="9486900"/>
                  <a:pt x="0" y="9029700"/>
                  <a:pt x="0" y="8470900"/>
                </a:cubicBezTo>
                <a:cubicBezTo>
                  <a:pt x="0" y="7912100"/>
                  <a:pt x="152400" y="7454900"/>
                  <a:pt x="342900" y="7454900"/>
                </a:cubicBezTo>
                <a:cubicBezTo>
                  <a:pt x="533400" y="7454900"/>
                  <a:pt x="685800" y="7150100"/>
                  <a:pt x="685800" y="6781800"/>
                </a:cubicBezTo>
                <a:cubicBezTo>
                  <a:pt x="685800" y="6400800"/>
                  <a:pt x="838200" y="6096000"/>
                  <a:pt x="1016000" y="6096000"/>
                </a:cubicBezTo>
                <a:cubicBezTo>
                  <a:pt x="1206500" y="6096000"/>
                  <a:pt x="1358900" y="5791200"/>
                  <a:pt x="1358900" y="5422900"/>
                </a:cubicBezTo>
                <a:cubicBezTo>
                  <a:pt x="1358900" y="5054600"/>
                  <a:pt x="1511300" y="4749800"/>
                  <a:pt x="1701800" y="4749800"/>
                </a:cubicBezTo>
                <a:cubicBezTo>
                  <a:pt x="1879600" y="4749800"/>
                  <a:pt x="2032000" y="4445000"/>
                  <a:pt x="2032000" y="4064000"/>
                </a:cubicBezTo>
                <a:cubicBezTo>
                  <a:pt x="2032000" y="3695700"/>
                  <a:pt x="2184400" y="3390900"/>
                  <a:pt x="2374900" y="3390900"/>
                </a:cubicBezTo>
                <a:cubicBezTo>
                  <a:pt x="2565400" y="3390900"/>
                  <a:pt x="2717800" y="3238500"/>
                  <a:pt x="2717800" y="3048000"/>
                </a:cubicBezTo>
                <a:cubicBezTo>
                  <a:pt x="2717800" y="2870200"/>
                  <a:pt x="2413000" y="2717800"/>
                  <a:pt x="2032000" y="2717800"/>
                </a:cubicBezTo>
                <a:cubicBezTo>
                  <a:pt x="1663700" y="2717800"/>
                  <a:pt x="1358900" y="2565400"/>
                  <a:pt x="1358900" y="2374900"/>
                </a:cubicBezTo>
                <a:cubicBezTo>
                  <a:pt x="1358900" y="2184400"/>
                  <a:pt x="1511300" y="2032000"/>
                  <a:pt x="1701800" y="2032000"/>
                </a:cubicBezTo>
                <a:cubicBezTo>
                  <a:pt x="1879600" y="2032000"/>
                  <a:pt x="2032000" y="1879600"/>
                  <a:pt x="2032000" y="1701800"/>
                </a:cubicBezTo>
                <a:cubicBezTo>
                  <a:pt x="2032000" y="1511300"/>
                  <a:pt x="2336800" y="1358900"/>
                  <a:pt x="2717800" y="1358900"/>
                </a:cubicBezTo>
                <a:cubicBezTo>
                  <a:pt x="3086100" y="1358900"/>
                  <a:pt x="3390900" y="1206500"/>
                  <a:pt x="3390900" y="1016000"/>
                </a:cubicBezTo>
                <a:cubicBezTo>
                  <a:pt x="3390900" y="838200"/>
                  <a:pt x="3543300" y="685800"/>
                  <a:pt x="3733800" y="685800"/>
                </a:cubicBezTo>
                <a:cubicBezTo>
                  <a:pt x="3911600" y="685800"/>
                  <a:pt x="4064000" y="533400"/>
                  <a:pt x="4064000" y="342900"/>
                </a:cubicBezTo>
                <a:cubicBezTo>
                  <a:pt x="4064000" y="152400"/>
                  <a:pt x="4368800" y="0"/>
                  <a:pt x="4749800" y="0"/>
                </a:cubicBezTo>
                <a:cubicBezTo>
                  <a:pt x="5118100" y="0"/>
                  <a:pt x="5422900" y="304800"/>
                  <a:pt x="5422900" y="685800"/>
                </a:cubicBezTo>
                <a:cubicBezTo>
                  <a:pt x="5422900" y="1054100"/>
                  <a:pt x="5575300" y="1358900"/>
                  <a:pt x="5765800" y="1358900"/>
                </a:cubicBezTo>
                <a:cubicBezTo>
                  <a:pt x="5943600" y="1358900"/>
                  <a:pt x="6096000" y="1663700"/>
                  <a:pt x="6096000" y="2032000"/>
                </a:cubicBezTo>
                <a:cubicBezTo>
                  <a:pt x="6096000" y="2413000"/>
                  <a:pt x="5638800" y="2717800"/>
                  <a:pt x="5080000" y="2717800"/>
                </a:cubicBezTo>
                <a:close/>
                <a:moveTo>
                  <a:pt x="6096000" y="9486900"/>
                </a:moveTo>
              </a:path>
            </a:pathLst>
          </a:custGeom>
          <a:solidFill>
            <a:srgbClr val="0A0A0A">
              <a:alpha val="100000"/>
            </a:srgbClr>
          </a:solidFill>
          <a:ln w="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49" name="Freeform 16849"/>
          <p:cNvSpPr/>
          <p:nvPr/>
        </p:nvSpPr>
        <p:spPr>
          <a:xfrm rot="0" flipH="0" flipV="0">
            <a:off x="26996113" y="7654269"/>
            <a:ext cx="15259" cy="48806"/>
          </a:xfrm>
          <a:custGeom>
            <a:pathLst>
              <a:path w="3390900" h="10845800">
                <a:moveTo>
                  <a:pt x="2032000" y="4064000"/>
                </a:moveTo>
                <a:lnTo>
                  <a:pt x="2032000" y="10160000"/>
                </a:lnTo>
                <a:cubicBezTo>
                  <a:pt x="2032000" y="10604500"/>
                  <a:pt x="1803400" y="10845800"/>
                  <a:pt x="1358900" y="10845800"/>
                </a:cubicBezTo>
                <a:cubicBezTo>
                  <a:pt x="965200" y="10845800"/>
                  <a:pt x="685800" y="10566400"/>
                  <a:pt x="685800" y="10160000"/>
                </a:cubicBezTo>
                <a:lnTo>
                  <a:pt x="685800" y="8813800"/>
                </a:lnTo>
                <a:cubicBezTo>
                  <a:pt x="685800" y="8432800"/>
                  <a:pt x="533400" y="8128000"/>
                  <a:pt x="342900" y="8128000"/>
                </a:cubicBezTo>
                <a:cubicBezTo>
                  <a:pt x="152400" y="8128000"/>
                  <a:pt x="0" y="7975600"/>
                  <a:pt x="0" y="7797800"/>
                </a:cubicBezTo>
                <a:cubicBezTo>
                  <a:pt x="0" y="7607300"/>
                  <a:pt x="152400" y="7454900"/>
                  <a:pt x="342900" y="7454900"/>
                </a:cubicBezTo>
                <a:cubicBezTo>
                  <a:pt x="533400" y="7454900"/>
                  <a:pt x="685800" y="7150100"/>
                  <a:pt x="685800" y="6781800"/>
                </a:cubicBezTo>
                <a:lnTo>
                  <a:pt x="685800" y="3390900"/>
                </a:lnTo>
                <a:cubicBezTo>
                  <a:pt x="685800" y="3022600"/>
                  <a:pt x="838200" y="2717800"/>
                  <a:pt x="1016000" y="2717800"/>
                </a:cubicBezTo>
                <a:cubicBezTo>
                  <a:pt x="1206500" y="2717800"/>
                  <a:pt x="1358900" y="2413000"/>
                  <a:pt x="1358900" y="2032000"/>
                </a:cubicBezTo>
                <a:lnTo>
                  <a:pt x="1358900" y="1358900"/>
                </a:lnTo>
                <a:cubicBezTo>
                  <a:pt x="1358900" y="990600"/>
                  <a:pt x="1511300" y="685800"/>
                  <a:pt x="1701800" y="685800"/>
                </a:cubicBezTo>
                <a:cubicBezTo>
                  <a:pt x="1879600" y="685800"/>
                  <a:pt x="2032000" y="533400"/>
                  <a:pt x="2032000" y="342900"/>
                </a:cubicBezTo>
                <a:cubicBezTo>
                  <a:pt x="2032000" y="152400"/>
                  <a:pt x="2336800" y="0"/>
                  <a:pt x="2717800" y="0"/>
                </a:cubicBezTo>
                <a:cubicBezTo>
                  <a:pt x="3086100" y="0"/>
                  <a:pt x="3390900" y="152400"/>
                  <a:pt x="3390900" y="342900"/>
                </a:cubicBezTo>
                <a:cubicBezTo>
                  <a:pt x="3390900" y="533400"/>
                  <a:pt x="3238500" y="685800"/>
                  <a:pt x="3048000" y="685800"/>
                </a:cubicBezTo>
                <a:cubicBezTo>
                  <a:pt x="2870200" y="685800"/>
                  <a:pt x="2717800" y="990600"/>
                  <a:pt x="2717800" y="1358900"/>
                </a:cubicBezTo>
                <a:lnTo>
                  <a:pt x="2717800" y="2717800"/>
                </a:lnTo>
                <a:cubicBezTo>
                  <a:pt x="2717800" y="3086100"/>
                  <a:pt x="2565400" y="3390900"/>
                  <a:pt x="2374900" y="3390900"/>
                </a:cubicBezTo>
                <a:cubicBezTo>
                  <a:pt x="2184400" y="3390900"/>
                  <a:pt x="2032000" y="3695700"/>
                  <a:pt x="2032000" y="4064000"/>
                </a:cubicBezTo>
                <a:close/>
                <a:moveTo>
                  <a:pt x="5257800" y="9994900"/>
                </a:moveTo>
              </a:path>
            </a:pathLst>
          </a:custGeom>
          <a:solidFill>
            <a:srgbClr val="0A0A0A">
              <a:alpha val="100000"/>
            </a:srgbClr>
          </a:solidFill>
          <a:ln w="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50" name="Freeform 16850"/>
          <p:cNvSpPr/>
          <p:nvPr/>
        </p:nvSpPr>
        <p:spPr>
          <a:xfrm rot="0" flipH="0" flipV="0">
            <a:off x="27029659" y="7656555"/>
            <a:ext cx="30460" cy="42691"/>
          </a:xfrm>
          <a:custGeom>
            <a:pathLst>
              <a:path w="6769100" h="9486900">
                <a:moveTo>
                  <a:pt x="0" y="2717800"/>
                </a:moveTo>
                <a:lnTo>
                  <a:pt x="0" y="1358900"/>
                </a:lnTo>
                <a:cubicBezTo>
                  <a:pt x="0" y="609600"/>
                  <a:pt x="457200" y="0"/>
                  <a:pt x="1016000" y="0"/>
                </a:cubicBezTo>
                <a:cubicBezTo>
                  <a:pt x="1574800" y="0"/>
                  <a:pt x="2032000" y="152400"/>
                  <a:pt x="2032000" y="342900"/>
                </a:cubicBezTo>
                <a:cubicBezTo>
                  <a:pt x="2032000" y="533400"/>
                  <a:pt x="1879600" y="685800"/>
                  <a:pt x="1689100" y="685800"/>
                </a:cubicBezTo>
                <a:cubicBezTo>
                  <a:pt x="1511300" y="685800"/>
                  <a:pt x="1358900" y="1295400"/>
                  <a:pt x="1358900" y="2032000"/>
                </a:cubicBezTo>
                <a:cubicBezTo>
                  <a:pt x="1358900" y="2781300"/>
                  <a:pt x="1511300" y="3390900"/>
                  <a:pt x="1689100" y="3390900"/>
                </a:cubicBezTo>
                <a:cubicBezTo>
                  <a:pt x="1879600" y="3390900"/>
                  <a:pt x="2032000" y="3695700"/>
                  <a:pt x="2032000" y="4064000"/>
                </a:cubicBezTo>
                <a:cubicBezTo>
                  <a:pt x="2032000" y="4445000"/>
                  <a:pt x="2184400" y="4749800"/>
                  <a:pt x="2374900" y="4749800"/>
                </a:cubicBezTo>
                <a:cubicBezTo>
                  <a:pt x="2552700" y="4749800"/>
                  <a:pt x="2705100" y="4902200"/>
                  <a:pt x="2705100" y="5080000"/>
                </a:cubicBezTo>
                <a:cubicBezTo>
                  <a:pt x="2705100" y="5270500"/>
                  <a:pt x="2857500" y="5422900"/>
                  <a:pt x="3048000" y="5422900"/>
                </a:cubicBezTo>
                <a:cubicBezTo>
                  <a:pt x="3238500" y="5422900"/>
                  <a:pt x="3390900" y="5118100"/>
                  <a:pt x="3390900" y="4749800"/>
                </a:cubicBezTo>
                <a:cubicBezTo>
                  <a:pt x="3390900" y="4368800"/>
                  <a:pt x="3543300" y="4064000"/>
                  <a:pt x="3721100" y="4064000"/>
                </a:cubicBezTo>
                <a:cubicBezTo>
                  <a:pt x="3911600" y="4064000"/>
                  <a:pt x="4064000" y="3606800"/>
                  <a:pt x="4064000" y="3048000"/>
                </a:cubicBezTo>
                <a:cubicBezTo>
                  <a:pt x="4064000" y="2489200"/>
                  <a:pt x="4216400" y="2032000"/>
                  <a:pt x="4406900" y="2032000"/>
                </a:cubicBezTo>
                <a:cubicBezTo>
                  <a:pt x="4584700" y="2032000"/>
                  <a:pt x="4737100" y="1727200"/>
                  <a:pt x="4737100" y="1358900"/>
                </a:cubicBezTo>
                <a:cubicBezTo>
                  <a:pt x="4737100" y="990600"/>
                  <a:pt x="4889500" y="685800"/>
                  <a:pt x="5080000" y="685800"/>
                </a:cubicBezTo>
                <a:cubicBezTo>
                  <a:pt x="5270500" y="685800"/>
                  <a:pt x="5422900" y="533400"/>
                  <a:pt x="5422900" y="342900"/>
                </a:cubicBezTo>
                <a:cubicBezTo>
                  <a:pt x="5422900" y="152400"/>
                  <a:pt x="5727700" y="0"/>
                  <a:pt x="6096000" y="0"/>
                </a:cubicBezTo>
                <a:cubicBezTo>
                  <a:pt x="6464300" y="0"/>
                  <a:pt x="6769100" y="152400"/>
                  <a:pt x="6769100" y="342900"/>
                </a:cubicBezTo>
                <a:cubicBezTo>
                  <a:pt x="6769100" y="533400"/>
                  <a:pt x="6616700" y="685800"/>
                  <a:pt x="6438900" y="685800"/>
                </a:cubicBezTo>
                <a:cubicBezTo>
                  <a:pt x="6248400" y="685800"/>
                  <a:pt x="6096000" y="1143000"/>
                  <a:pt x="6096000" y="1701800"/>
                </a:cubicBezTo>
                <a:cubicBezTo>
                  <a:pt x="6096000" y="2260600"/>
                  <a:pt x="5943600" y="2717800"/>
                  <a:pt x="5753100" y="2717800"/>
                </a:cubicBezTo>
                <a:cubicBezTo>
                  <a:pt x="5575300" y="2717800"/>
                  <a:pt x="5422900" y="3175000"/>
                  <a:pt x="5422900" y="3733800"/>
                </a:cubicBezTo>
                <a:cubicBezTo>
                  <a:pt x="5422900" y="4292600"/>
                  <a:pt x="5270500" y="4749800"/>
                  <a:pt x="5080000" y="4749800"/>
                </a:cubicBezTo>
                <a:cubicBezTo>
                  <a:pt x="4889500" y="4749800"/>
                  <a:pt x="4737100" y="5054600"/>
                  <a:pt x="4737100" y="5422900"/>
                </a:cubicBezTo>
                <a:cubicBezTo>
                  <a:pt x="4737100" y="5791200"/>
                  <a:pt x="5041900" y="6096000"/>
                  <a:pt x="5422900" y="6096000"/>
                </a:cubicBezTo>
                <a:cubicBezTo>
                  <a:pt x="5791200" y="6096000"/>
                  <a:pt x="6096000" y="5943600"/>
                  <a:pt x="6096000" y="5765800"/>
                </a:cubicBezTo>
                <a:cubicBezTo>
                  <a:pt x="6096000" y="5575300"/>
                  <a:pt x="6248400" y="5422900"/>
                  <a:pt x="6438900" y="5422900"/>
                </a:cubicBezTo>
                <a:cubicBezTo>
                  <a:pt x="6616700" y="5422900"/>
                  <a:pt x="6769100" y="5880100"/>
                  <a:pt x="6769100" y="6438900"/>
                </a:cubicBezTo>
                <a:cubicBezTo>
                  <a:pt x="6769100" y="6997700"/>
                  <a:pt x="6159500" y="7454900"/>
                  <a:pt x="5422900" y="7454900"/>
                </a:cubicBezTo>
                <a:cubicBezTo>
                  <a:pt x="4673600" y="7454900"/>
                  <a:pt x="4064000" y="7759700"/>
                  <a:pt x="4064000" y="8128000"/>
                </a:cubicBezTo>
                <a:cubicBezTo>
                  <a:pt x="4064000" y="8509000"/>
                  <a:pt x="3911600" y="8813800"/>
                  <a:pt x="3721100" y="8813800"/>
                </a:cubicBezTo>
                <a:cubicBezTo>
                  <a:pt x="3543300" y="8813800"/>
                  <a:pt x="3390900" y="8966200"/>
                  <a:pt x="3390900" y="9144000"/>
                </a:cubicBezTo>
                <a:cubicBezTo>
                  <a:pt x="3390900" y="9334500"/>
                  <a:pt x="3086100" y="9486900"/>
                  <a:pt x="2705100" y="9486900"/>
                </a:cubicBezTo>
                <a:cubicBezTo>
                  <a:pt x="2336800" y="9486900"/>
                  <a:pt x="2032000" y="9334500"/>
                  <a:pt x="2032000" y="9144000"/>
                </a:cubicBezTo>
                <a:cubicBezTo>
                  <a:pt x="2032000" y="8966200"/>
                  <a:pt x="2184400" y="8813800"/>
                  <a:pt x="2374900" y="8813800"/>
                </a:cubicBezTo>
                <a:cubicBezTo>
                  <a:pt x="2552700" y="8813800"/>
                  <a:pt x="2705100" y="8356600"/>
                  <a:pt x="2705100" y="7797800"/>
                </a:cubicBezTo>
                <a:cubicBezTo>
                  <a:pt x="2705100" y="7239000"/>
                  <a:pt x="2552700" y="6781800"/>
                  <a:pt x="2374900" y="6781800"/>
                </a:cubicBezTo>
                <a:cubicBezTo>
                  <a:pt x="2184400" y="6781800"/>
                  <a:pt x="2032000" y="6629400"/>
                  <a:pt x="2032000" y="6438900"/>
                </a:cubicBezTo>
                <a:cubicBezTo>
                  <a:pt x="2032000" y="6248400"/>
                  <a:pt x="1879600" y="6096000"/>
                  <a:pt x="1689100" y="6096000"/>
                </a:cubicBezTo>
                <a:cubicBezTo>
                  <a:pt x="1511300" y="6096000"/>
                  <a:pt x="1358900" y="5943600"/>
                  <a:pt x="1358900" y="5765800"/>
                </a:cubicBezTo>
                <a:cubicBezTo>
                  <a:pt x="1358900" y="5575300"/>
                  <a:pt x="1206500" y="5422900"/>
                  <a:pt x="1016000" y="5422900"/>
                </a:cubicBezTo>
                <a:cubicBezTo>
                  <a:pt x="825500" y="5422900"/>
                  <a:pt x="673100" y="5118100"/>
                  <a:pt x="673100" y="4749800"/>
                </a:cubicBezTo>
                <a:cubicBezTo>
                  <a:pt x="673100" y="4368800"/>
                  <a:pt x="520700" y="4064000"/>
                  <a:pt x="342900" y="4064000"/>
                </a:cubicBezTo>
                <a:cubicBezTo>
                  <a:pt x="152400" y="4064000"/>
                  <a:pt x="0" y="3454400"/>
                  <a:pt x="0" y="2717800"/>
                </a:cubicBezTo>
                <a:close/>
                <a:moveTo>
                  <a:pt x="4737100" y="9486900"/>
                </a:moveTo>
              </a:path>
            </a:pathLst>
          </a:custGeom>
          <a:solidFill>
            <a:srgbClr val="0A0A0A">
              <a:alpha val="100000"/>
            </a:srgbClr>
          </a:solidFill>
          <a:ln w="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51" name="Freeform 16851"/>
          <p:cNvSpPr/>
          <p:nvPr/>
        </p:nvSpPr>
        <p:spPr>
          <a:xfrm rot="0" flipH="0" flipV="0">
            <a:off x="27063205" y="7656555"/>
            <a:ext cx="12172" cy="30518"/>
          </a:xfrm>
          <a:custGeom>
            <a:pathLst>
              <a:path w="2705100" h="6781800">
                <a:moveTo>
                  <a:pt x="2705100" y="685800"/>
                </a:moveTo>
                <a:lnTo>
                  <a:pt x="2705100" y="4064000"/>
                </a:lnTo>
                <a:cubicBezTo>
                  <a:pt x="2705100" y="4445000"/>
                  <a:pt x="2552700" y="4749800"/>
                  <a:pt x="2374900" y="4749800"/>
                </a:cubicBezTo>
                <a:cubicBezTo>
                  <a:pt x="2184400" y="4749800"/>
                  <a:pt x="2032000" y="4902200"/>
                  <a:pt x="2032000" y="5080000"/>
                </a:cubicBezTo>
                <a:cubicBezTo>
                  <a:pt x="2032000" y="5270500"/>
                  <a:pt x="1879600" y="5422900"/>
                  <a:pt x="1689100" y="5422900"/>
                </a:cubicBezTo>
                <a:cubicBezTo>
                  <a:pt x="1511300" y="5422900"/>
                  <a:pt x="1358900" y="5575300"/>
                  <a:pt x="1358900" y="5765800"/>
                </a:cubicBezTo>
                <a:cubicBezTo>
                  <a:pt x="1358900" y="5943600"/>
                  <a:pt x="1206500" y="6096000"/>
                  <a:pt x="1016000" y="6096000"/>
                </a:cubicBezTo>
                <a:cubicBezTo>
                  <a:pt x="825500" y="6096000"/>
                  <a:pt x="673100" y="6248400"/>
                  <a:pt x="673100" y="6438900"/>
                </a:cubicBezTo>
                <a:cubicBezTo>
                  <a:pt x="673100" y="6629400"/>
                  <a:pt x="520700" y="6781800"/>
                  <a:pt x="342900" y="6781800"/>
                </a:cubicBezTo>
                <a:cubicBezTo>
                  <a:pt x="152400" y="6781800"/>
                  <a:pt x="0" y="6477000"/>
                  <a:pt x="0" y="6096000"/>
                </a:cubicBezTo>
                <a:lnTo>
                  <a:pt x="0" y="5422900"/>
                </a:lnTo>
                <a:cubicBezTo>
                  <a:pt x="0" y="5054600"/>
                  <a:pt x="152400" y="4749800"/>
                  <a:pt x="342900" y="4749800"/>
                </a:cubicBezTo>
                <a:cubicBezTo>
                  <a:pt x="520700" y="4749800"/>
                  <a:pt x="673100" y="4597400"/>
                  <a:pt x="673100" y="4406900"/>
                </a:cubicBezTo>
                <a:cubicBezTo>
                  <a:pt x="673100" y="4216400"/>
                  <a:pt x="825500" y="4064000"/>
                  <a:pt x="1016000" y="4064000"/>
                </a:cubicBezTo>
                <a:cubicBezTo>
                  <a:pt x="1206500" y="4064000"/>
                  <a:pt x="1358900" y="3759200"/>
                  <a:pt x="1358900" y="3390900"/>
                </a:cubicBezTo>
                <a:lnTo>
                  <a:pt x="1358900" y="685800"/>
                </a:lnTo>
                <a:cubicBezTo>
                  <a:pt x="1358900" y="254000"/>
                  <a:pt x="1600200" y="0"/>
                  <a:pt x="2032000" y="0"/>
                </a:cubicBezTo>
                <a:cubicBezTo>
                  <a:pt x="2463800" y="0"/>
                  <a:pt x="2705100" y="254000"/>
                  <a:pt x="2705100" y="685800"/>
                </a:cubicBezTo>
                <a:close/>
                <a:moveTo>
                  <a:pt x="7785100" y="9486900"/>
                </a:moveTo>
              </a:path>
            </a:pathLst>
          </a:custGeom>
          <a:solidFill>
            <a:srgbClr val="0A0A0A">
              <a:alpha val="100000"/>
            </a:srgbClr>
          </a:solidFill>
          <a:ln w="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52" name="Freeform 16852"/>
          <p:cNvSpPr/>
          <p:nvPr/>
        </p:nvSpPr>
        <p:spPr>
          <a:xfrm rot="0" flipH="0" flipV="0">
            <a:off x="27099781" y="7656555"/>
            <a:ext cx="15259" cy="42691"/>
          </a:xfrm>
          <a:custGeom>
            <a:pathLst>
              <a:path w="3390900" h="9486900">
                <a:moveTo>
                  <a:pt x="0" y="8813800"/>
                </a:moveTo>
                <a:lnTo>
                  <a:pt x="0" y="6781800"/>
                </a:lnTo>
                <a:cubicBezTo>
                  <a:pt x="0" y="6400800"/>
                  <a:pt x="152400" y="6096000"/>
                  <a:pt x="342900" y="6096000"/>
                </a:cubicBezTo>
                <a:cubicBezTo>
                  <a:pt x="520700" y="6096000"/>
                  <a:pt x="673100" y="5791200"/>
                  <a:pt x="673100" y="5422900"/>
                </a:cubicBezTo>
                <a:lnTo>
                  <a:pt x="673100" y="4064000"/>
                </a:lnTo>
                <a:cubicBezTo>
                  <a:pt x="673100" y="3695700"/>
                  <a:pt x="825500" y="3390900"/>
                  <a:pt x="1016000" y="3390900"/>
                </a:cubicBezTo>
                <a:cubicBezTo>
                  <a:pt x="1206500" y="3390900"/>
                  <a:pt x="1358900" y="3086100"/>
                  <a:pt x="1358900" y="2717800"/>
                </a:cubicBezTo>
                <a:lnTo>
                  <a:pt x="1358900" y="1358900"/>
                </a:lnTo>
                <a:cubicBezTo>
                  <a:pt x="1358900" y="990600"/>
                  <a:pt x="1511300" y="685800"/>
                  <a:pt x="1689100" y="685800"/>
                </a:cubicBezTo>
                <a:cubicBezTo>
                  <a:pt x="1879600" y="685800"/>
                  <a:pt x="2032000" y="533400"/>
                  <a:pt x="2032000" y="342900"/>
                </a:cubicBezTo>
                <a:cubicBezTo>
                  <a:pt x="2032000" y="152400"/>
                  <a:pt x="2336800" y="0"/>
                  <a:pt x="2705100" y="0"/>
                </a:cubicBezTo>
                <a:cubicBezTo>
                  <a:pt x="3086100" y="0"/>
                  <a:pt x="3390900" y="304800"/>
                  <a:pt x="3390900" y="685800"/>
                </a:cubicBezTo>
                <a:lnTo>
                  <a:pt x="3390900" y="1358900"/>
                </a:lnTo>
                <a:cubicBezTo>
                  <a:pt x="3390900" y="1727200"/>
                  <a:pt x="3238500" y="2032000"/>
                  <a:pt x="3048000" y="2032000"/>
                </a:cubicBezTo>
                <a:cubicBezTo>
                  <a:pt x="2857500" y="2032000"/>
                  <a:pt x="2705100" y="2336800"/>
                  <a:pt x="2705100" y="2717800"/>
                </a:cubicBezTo>
                <a:lnTo>
                  <a:pt x="2705100" y="4064000"/>
                </a:lnTo>
                <a:cubicBezTo>
                  <a:pt x="2705100" y="4445000"/>
                  <a:pt x="2552700" y="4749800"/>
                  <a:pt x="2374900" y="4749800"/>
                </a:cubicBezTo>
                <a:cubicBezTo>
                  <a:pt x="2184400" y="4749800"/>
                  <a:pt x="2032000" y="5054600"/>
                  <a:pt x="2032000" y="5422900"/>
                </a:cubicBezTo>
                <a:lnTo>
                  <a:pt x="2032000" y="6096000"/>
                </a:lnTo>
                <a:cubicBezTo>
                  <a:pt x="2032000" y="6477000"/>
                  <a:pt x="1879600" y="6781800"/>
                  <a:pt x="1689100" y="6781800"/>
                </a:cubicBezTo>
                <a:cubicBezTo>
                  <a:pt x="1511300" y="6781800"/>
                  <a:pt x="1358900" y="7086600"/>
                  <a:pt x="1358900" y="7454900"/>
                </a:cubicBezTo>
                <a:lnTo>
                  <a:pt x="1358900" y="8813800"/>
                </a:lnTo>
                <a:cubicBezTo>
                  <a:pt x="1358900" y="9207500"/>
                  <a:pt x="1079500" y="9486900"/>
                  <a:pt x="673100" y="9486900"/>
                </a:cubicBezTo>
                <a:cubicBezTo>
                  <a:pt x="266700" y="9486900"/>
                  <a:pt x="0" y="9220200"/>
                  <a:pt x="0" y="8813800"/>
                </a:cubicBezTo>
                <a:close/>
                <a:moveTo>
                  <a:pt x="-1358900" y="9486900"/>
                </a:moveTo>
              </a:path>
            </a:pathLst>
          </a:custGeom>
          <a:solidFill>
            <a:srgbClr val="0A0A0A">
              <a:alpha val="100000"/>
            </a:srgbClr>
          </a:solidFill>
          <a:ln w="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53" name="Freeform 16853"/>
          <p:cNvSpPr/>
          <p:nvPr/>
        </p:nvSpPr>
        <p:spPr>
          <a:xfrm rot="0" flipH="0" flipV="0">
            <a:off x="27124244" y="7656841"/>
            <a:ext cx="39604" cy="42633"/>
          </a:xfrm>
          <a:custGeom>
            <a:pathLst>
              <a:path w="8801100" h="9474200">
                <a:moveTo>
                  <a:pt x="0" y="6769100"/>
                </a:moveTo>
                <a:lnTo>
                  <a:pt x="0" y="4064000"/>
                </a:lnTo>
                <a:cubicBezTo>
                  <a:pt x="0" y="3314700"/>
                  <a:pt x="152400" y="2705100"/>
                  <a:pt x="342900" y="2705100"/>
                </a:cubicBezTo>
                <a:cubicBezTo>
                  <a:pt x="520700" y="2705100"/>
                  <a:pt x="673100" y="2095500"/>
                  <a:pt x="673100" y="1346200"/>
                </a:cubicBezTo>
                <a:cubicBezTo>
                  <a:pt x="673100" y="609600"/>
                  <a:pt x="1130300" y="0"/>
                  <a:pt x="1689100" y="0"/>
                </a:cubicBezTo>
                <a:cubicBezTo>
                  <a:pt x="2247900" y="0"/>
                  <a:pt x="2705100" y="304800"/>
                  <a:pt x="2705100" y="673100"/>
                </a:cubicBezTo>
                <a:cubicBezTo>
                  <a:pt x="2705100" y="1041400"/>
                  <a:pt x="2552700" y="1346200"/>
                  <a:pt x="2374900" y="1346200"/>
                </a:cubicBezTo>
                <a:cubicBezTo>
                  <a:pt x="2184400" y="1346200"/>
                  <a:pt x="2032000" y="1955800"/>
                  <a:pt x="2032000" y="2705100"/>
                </a:cubicBezTo>
                <a:cubicBezTo>
                  <a:pt x="2032000" y="3454400"/>
                  <a:pt x="1879600" y="4064000"/>
                  <a:pt x="1689100" y="4064000"/>
                </a:cubicBezTo>
                <a:cubicBezTo>
                  <a:pt x="1511300" y="4064000"/>
                  <a:pt x="1358900" y="4673600"/>
                  <a:pt x="1358900" y="5410200"/>
                </a:cubicBezTo>
                <a:lnTo>
                  <a:pt x="1358900" y="6096000"/>
                </a:lnTo>
                <a:cubicBezTo>
                  <a:pt x="1358900" y="6832600"/>
                  <a:pt x="1511300" y="7442200"/>
                  <a:pt x="1689100" y="7442200"/>
                </a:cubicBezTo>
                <a:cubicBezTo>
                  <a:pt x="1879600" y="7442200"/>
                  <a:pt x="2032000" y="7594600"/>
                  <a:pt x="2032000" y="7785100"/>
                </a:cubicBezTo>
                <a:cubicBezTo>
                  <a:pt x="2032000" y="7975600"/>
                  <a:pt x="2336800" y="8128000"/>
                  <a:pt x="2705100" y="8128000"/>
                </a:cubicBezTo>
                <a:cubicBezTo>
                  <a:pt x="3086100" y="8128000"/>
                  <a:pt x="3390900" y="7975600"/>
                  <a:pt x="3390900" y="7785100"/>
                </a:cubicBezTo>
                <a:cubicBezTo>
                  <a:pt x="3390900" y="7594600"/>
                  <a:pt x="3543300" y="7442200"/>
                  <a:pt x="3721100" y="7442200"/>
                </a:cubicBezTo>
                <a:cubicBezTo>
                  <a:pt x="3911600" y="7442200"/>
                  <a:pt x="4064000" y="7289800"/>
                  <a:pt x="4064000" y="7112000"/>
                </a:cubicBezTo>
                <a:cubicBezTo>
                  <a:pt x="4064000" y="6921500"/>
                  <a:pt x="4216400" y="6769100"/>
                  <a:pt x="4406900" y="6769100"/>
                </a:cubicBezTo>
                <a:cubicBezTo>
                  <a:pt x="4584700" y="6769100"/>
                  <a:pt x="4737100" y="6616700"/>
                  <a:pt x="4737100" y="6426200"/>
                </a:cubicBezTo>
                <a:cubicBezTo>
                  <a:pt x="4737100" y="6248400"/>
                  <a:pt x="4889500" y="6096000"/>
                  <a:pt x="5080000" y="6096000"/>
                </a:cubicBezTo>
                <a:cubicBezTo>
                  <a:pt x="5270500" y="6096000"/>
                  <a:pt x="5422900" y="5791200"/>
                  <a:pt x="5422900" y="5410200"/>
                </a:cubicBezTo>
                <a:cubicBezTo>
                  <a:pt x="5422900" y="5041900"/>
                  <a:pt x="5575300" y="4737100"/>
                  <a:pt x="5753100" y="4737100"/>
                </a:cubicBezTo>
                <a:cubicBezTo>
                  <a:pt x="5943600" y="4737100"/>
                  <a:pt x="6096000" y="4279900"/>
                  <a:pt x="6096000" y="3721100"/>
                </a:cubicBezTo>
                <a:cubicBezTo>
                  <a:pt x="6096000" y="3162300"/>
                  <a:pt x="6248400" y="2705100"/>
                  <a:pt x="6438900" y="2705100"/>
                </a:cubicBezTo>
                <a:cubicBezTo>
                  <a:pt x="6616700" y="2705100"/>
                  <a:pt x="6769100" y="2095500"/>
                  <a:pt x="6769100" y="1346200"/>
                </a:cubicBezTo>
                <a:cubicBezTo>
                  <a:pt x="6769100" y="609600"/>
                  <a:pt x="7226300" y="0"/>
                  <a:pt x="7785100" y="0"/>
                </a:cubicBezTo>
                <a:cubicBezTo>
                  <a:pt x="8343900" y="0"/>
                  <a:pt x="8801100" y="304800"/>
                  <a:pt x="8801100" y="673100"/>
                </a:cubicBezTo>
                <a:cubicBezTo>
                  <a:pt x="8801100" y="1041400"/>
                  <a:pt x="8648700" y="1346200"/>
                  <a:pt x="8470900" y="1346200"/>
                </a:cubicBezTo>
                <a:cubicBezTo>
                  <a:pt x="8280400" y="1346200"/>
                  <a:pt x="8128000" y="1955800"/>
                  <a:pt x="8128000" y="2705100"/>
                </a:cubicBezTo>
                <a:cubicBezTo>
                  <a:pt x="8128000" y="3454400"/>
                  <a:pt x="7975600" y="4064000"/>
                  <a:pt x="7785100" y="4064000"/>
                </a:cubicBezTo>
                <a:cubicBezTo>
                  <a:pt x="7607300" y="4064000"/>
                  <a:pt x="7454900" y="4368800"/>
                  <a:pt x="7454900" y="4737100"/>
                </a:cubicBezTo>
                <a:cubicBezTo>
                  <a:pt x="7454900" y="5105400"/>
                  <a:pt x="7302500" y="5410200"/>
                  <a:pt x="7112000" y="5410200"/>
                </a:cubicBezTo>
                <a:cubicBezTo>
                  <a:pt x="6921500" y="5410200"/>
                  <a:pt x="6769100" y="5715000"/>
                  <a:pt x="6769100" y="6096000"/>
                </a:cubicBezTo>
                <a:cubicBezTo>
                  <a:pt x="6769100" y="6464300"/>
                  <a:pt x="6616700" y="6769100"/>
                  <a:pt x="6438900" y="6769100"/>
                </a:cubicBezTo>
                <a:cubicBezTo>
                  <a:pt x="6248400" y="6769100"/>
                  <a:pt x="6096000" y="6921500"/>
                  <a:pt x="6096000" y="7112000"/>
                </a:cubicBezTo>
                <a:cubicBezTo>
                  <a:pt x="6096000" y="7289800"/>
                  <a:pt x="5943600" y="7442200"/>
                  <a:pt x="5753100" y="7442200"/>
                </a:cubicBezTo>
                <a:cubicBezTo>
                  <a:pt x="5575300" y="7442200"/>
                  <a:pt x="5422900" y="7594600"/>
                  <a:pt x="5422900" y="7785100"/>
                </a:cubicBezTo>
                <a:cubicBezTo>
                  <a:pt x="5422900" y="7975600"/>
                  <a:pt x="5270500" y="8128000"/>
                  <a:pt x="5080000" y="8128000"/>
                </a:cubicBezTo>
                <a:cubicBezTo>
                  <a:pt x="4889500" y="8128000"/>
                  <a:pt x="4737100" y="8280400"/>
                  <a:pt x="4737100" y="8458200"/>
                </a:cubicBezTo>
                <a:cubicBezTo>
                  <a:pt x="4737100" y="8648700"/>
                  <a:pt x="4584700" y="8801100"/>
                  <a:pt x="4406900" y="8801100"/>
                </a:cubicBezTo>
                <a:cubicBezTo>
                  <a:pt x="4216400" y="8801100"/>
                  <a:pt x="4064000" y="8953500"/>
                  <a:pt x="4064000" y="9144000"/>
                </a:cubicBezTo>
                <a:cubicBezTo>
                  <a:pt x="4064000" y="9321800"/>
                  <a:pt x="3454400" y="9474200"/>
                  <a:pt x="2705100" y="9474200"/>
                </a:cubicBezTo>
                <a:lnTo>
                  <a:pt x="2032000" y="9474200"/>
                </a:lnTo>
                <a:cubicBezTo>
                  <a:pt x="1282700" y="9474200"/>
                  <a:pt x="673100" y="9169400"/>
                  <a:pt x="673100" y="8801100"/>
                </a:cubicBezTo>
                <a:cubicBezTo>
                  <a:pt x="673100" y="8432800"/>
                  <a:pt x="520700" y="8128000"/>
                  <a:pt x="342900" y="8128000"/>
                </a:cubicBezTo>
                <a:cubicBezTo>
                  <a:pt x="152400" y="8128000"/>
                  <a:pt x="0" y="7518400"/>
                  <a:pt x="0" y="6769100"/>
                </a:cubicBezTo>
                <a:close/>
                <a:moveTo>
                  <a:pt x="1282700" y="9423400"/>
                </a:moveTo>
              </a:path>
            </a:pathLst>
          </a:custGeom>
          <a:solidFill>
            <a:srgbClr val="0A0A0A">
              <a:alpha val="100000"/>
            </a:srgbClr>
          </a:solidFill>
          <a:ln w="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54" name="Freeform 16854"/>
          <p:cNvSpPr/>
          <p:nvPr/>
        </p:nvSpPr>
        <p:spPr>
          <a:xfrm rot="0" flipH="0" flipV="0">
            <a:off x="27166819" y="7656555"/>
            <a:ext cx="48748" cy="42691"/>
          </a:xfrm>
          <a:custGeom>
            <a:pathLst>
              <a:path w="10833100" h="9486900">
                <a:moveTo>
                  <a:pt x="8128000" y="6096000"/>
                </a:moveTo>
                <a:lnTo>
                  <a:pt x="4737100" y="6096000"/>
                </a:lnTo>
                <a:cubicBezTo>
                  <a:pt x="4000500" y="6096000"/>
                  <a:pt x="3390900" y="6248400"/>
                  <a:pt x="3390900" y="6438900"/>
                </a:cubicBezTo>
                <a:cubicBezTo>
                  <a:pt x="3390900" y="6629400"/>
                  <a:pt x="3238500" y="6781800"/>
                  <a:pt x="3048000" y="6781800"/>
                </a:cubicBezTo>
                <a:cubicBezTo>
                  <a:pt x="2857500" y="6781800"/>
                  <a:pt x="2705100" y="7086600"/>
                  <a:pt x="2705100" y="7454900"/>
                </a:cubicBezTo>
                <a:cubicBezTo>
                  <a:pt x="2705100" y="7823200"/>
                  <a:pt x="2552700" y="8128000"/>
                  <a:pt x="2374900" y="8128000"/>
                </a:cubicBezTo>
                <a:cubicBezTo>
                  <a:pt x="2184400" y="8128000"/>
                  <a:pt x="2032000" y="8280400"/>
                  <a:pt x="2032000" y="8470900"/>
                </a:cubicBezTo>
                <a:cubicBezTo>
                  <a:pt x="2032000" y="8661400"/>
                  <a:pt x="1879600" y="8813800"/>
                  <a:pt x="1689100" y="8813800"/>
                </a:cubicBezTo>
                <a:cubicBezTo>
                  <a:pt x="1511300" y="8813800"/>
                  <a:pt x="1358900" y="8966200"/>
                  <a:pt x="1358900" y="9144000"/>
                </a:cubicBezTo>
                <a:cubicBezTo>
                  <a:pt x="1358900" y="9334500"/>
                  <a:pt x="1054100" y="9486900"/>
                  <a:pt x="673100" y="9486900"/>
                </a:cubicBezTo>
                <a:cubicBezTo>
                  <a:pt x="304800" y="9486900"/>
                  <a:pt x="0" y="9182100"/>
                  <a:pt x="0" y="8813800"/>
                </a:cubicBezTo>
                <a:cubicBezTo>
                  <a:pt x="0" y="8432800"/>
                  <a:pt x="152400" y="8128000"/>
                  <a:pt x="342900" y="8128000"/>
                </a:cubicBezTo>
                <a:cubicBezTo>
                  <a:pt x="520700" y="8128000"/>
                  <a:pt x="673100" y="7823200"/>
                  <a:pt x="673100" y="7454900"/>
                </a:cubicBezTo>
                <a:cubicBezTo>
                  <a:pt x="673100" y="7086600"/>
                  <a:pt x="825500" y="6781800"/>
                  <a:pt x="1016000" y="6781800"/>
                </a:cubicBezTo>
                <a:cubicBezTo>
                  <a:pt x="1206500" y="6781800"/>
                  <a:pt x="1358900" y="6629400"/>
                  <a:pt x="1358900" y="6438900"/>
                </a:cubicBezTo>
                <a:cubicBezTo>
                  <a:pt x="1358900" y="6248400"/>
                  <a:pt x="1511300" y="6096000"/>
                  <a:pt x="1689100" y="6096000"/>
                </a:cubicBezTo>
                <a:cubicBezTo>
                  <a:pt x="1879600" y="6096000"/>
                  <a:pt x="2032000" y="5791200"/>
                  <a:pt x="2032000" y="5422900"/>
                </a:cubicBezTo>
                <a:cubicBezTo>
                  <a:pt x="2032000" y="5054600"/>
                  <a:pt x="2184400" y="4749800"/>
                  <a:pt x="2374900" y="4749800"/>
                </a:cubicBezTo>
                <a:cubicBezTo>
                  <a:pt x="2552700" y="4749800"/>
                  <a:pt x="2705100" y="4445000"/>
                  <a:pt x="2705100" y="4064000"/>
                </a:cubicBezTo>
                <a:cubicBezTo>
                  <a:pt x="2705100" y="3695700"/>
                  <a:pt x="2857500" y="3390900"/>
                  <a:pt x="3048000" y="3390900"/>
                </a:cubicBezTo>
                <a:cubicBezTo>
                  <a:pt x="3238500" y="3390900"/>
                  <a:pt x="3390900" y="3238500"/>
                  <a:pt x="3390900" y="3048000"/>
                </a:cubicBezTo>
                <a:cubicBezTo>
                  <a:pt x="3390900" y="2870200"/>
                  <a:pt x="3543300" y="2717800"/>
                  <a:pt x="3721100" y="2717800"/>
                </a:cubicBezTo>
                <a:cubicBezTo>
                  <a:pt x="3911600" y="2717800"/>
                  <a:pt x="4064000" y="2413000"/>
                  <a:pt x="4064000" y="2032000"/>
                </a:cubicBezTo>
                <a:cubicBezTo>
                  <a:pt x="4064000" y="1663700"/>
                  <a:pt x="4216400" y="1358900"/>
                  <a:pt x="4406900" y="1358900"/>
                </a:cubicBezTo>
                <a:cubicBezTo>
                  <a:pt x="4584700" y="1358900"/>
                  <a:pt x="4737100" y="1206500"/>
                  <a:pt x="4737100" y="1016000"/>
                </a:cubicBezTo>
                <a:cubicBezTo>
                  <a:pt x="4737100" y="838200"/>
                  <a:pt x="4889500" y="685800"/>
                  <a:pt x="5080000" y="685800"/>
                </a:cubicBezTo>
                <a:cubicBezTo>
                  <a:pt x="5270500" y="685800"/>
                  <a:pt x="5422900" y="533400"/>
                  <a:pt x="5422900" y="342900"/>
                </a:cubicBezTo>
                <a:cubicBezTo>
                  <a:pt x="5422900" y="152400"/>
                  <a:pt x="5727700" y="0"/>
                  <a:pt x="6096000" y="0"/>
                </a:cubicBezTo>
                <a:cubicBezTo>
                  <a:pt x="6464300" y="0"/>
                  <a:pt x="6769100" y="304800"/>
                  <a:pt x="6769100" y="685800"/>
                </a:cubicBezTo>
                <a:cubicBezTo>
                  <a:pt x="6769100" y="1054100"/>
                  <a:pt x="6616700" y="1511300"/>
                  <a:pt x="6438900" y="1701800"/>
                </a:cubicBezTo>
                <a:cubicBezTo>
                  <a:pt x="6248400" y="1879600"/>
                  <a:pt x="5943600" y="2032000"/>
                  <a:pt x="5753100" y="2032000"/>
                </a:cubicBezTo>
                <a:cubicBezTo>
                  <a:pt x="5575300" y="2032000"/>
                  <a:pt x="5422900" y="2336800"/>
                  <a:pt x="5422900" y="2717800"/>
                </a:cubicBezTo>
                <a:cubicBezTo>
                  <a:pt x="5422900" y="3086100"/>
                  <a:pt x="5270500" y="3390900"/>
                  <a:pt x="5080000" y="3390900"/>
                </a:cubicBezTo>
                <a:cubicBezTo>
                  <a:pt x="4889500" y="3390900"/>
                  <a:pt x="4737100" y="3543300"/>
                  <a:pt x="4737100" y="3733800"/>
                </a:cubicBezTo>
                <a:cubicBezTo>
                  <a:pt x="4737100" y="3911600"/>
                  <a:pt x="5346700" y="4064000"/>
                  <a:pt x="6096000" y="4064000"/>
                </a:cubicBezTo>
                <a:lnTo>
                  <a:pt x="7454900" y="4064000"/>
                </a:lnTo>
                <a:cubicBezTo>
                  <a:pt x="8407400" y="4064000"/>
                  <a:pt x="8801100" y="3670300"/>
                  <a:pt x="8801100" y="2717800"/>
                </a:cubicBezTo>
                <a:lnTo>
                  <a:pt x="8801100" y="1358900"/>
                </a:lnTo>
                <a:cubicBezTo>
                  <a:pt x="8801100" y="609600"/>
                  <a:pt x="9105900" y="0"/>
                  <a:pt x="9486900" y="0"/>
                </a:cubicBezTo>
                <a:cubicBezTo>
                  <a:pt x="9855200" y="0"/>
                  <a:pt x="10160000" y="609600"/>
                  <a:pt x="10160000" y="1358900"/>
                </a:cubicBezTo>
                <a:lnTo>
                  <a:pt x="10160000" y="3390900"/>
                </a:lnTo>
                <a:cubicBezTo>
                  <a:pt x="10160000" y="4140200"/>
                  <a:pt x="10312400" y="4749800"/>
                  <a:pt x="10502900" y="4749800"/>
                </a:cubicBezTo>
                <a:cubicBezTo>
                  <a:pt x="10680700" y="4749800"/>
                  <a:pt x="10833100" y="5359400"/>
                  <a:pt x="10833100" y="6096000"/>
                </a:cubicBezTo>
                <a:lnTo>
                  <a:pt x="10833100" y="8128000"/>
                </a:lnTo>
                <a:cubicBezTo>
                  <a:pt x="10833100" y="8877300"/>
                  <a:pt x="10528300" y="9486900"/>
                  <a:pt x="10160000" y="9486900"/>
                </a:cubicBezTo>
                <a:cubicBezTo>
                  <a:pt x="9791700" y="9486900"/>
                  <a:pt x="9486900" y="8877300"/>
                  <a:pt x="9486900" y="8128000"/>
                </a:cubicBezTo>
                <a:lnTo>
                  <a:pt x="9486900" y="7454900"/>
                </a:lnTo>
                <a:cubicBezTo>
                  <a:pt x="9486900" y="6477000"/>
                  <a:pt x="9105900" y="6096000"/>
                  <a:pt x="8128000" y="6096000"/>
                </a:cubicBezTo>
                <a:close/>
                <a:moveTo>
                  <a:pt x="3416300" y="9486900"/>
                </a:moveTo>
              </a:path>
            </a:pathLst>
          </a:custGeom>
          <a:solidFill>
            <a:srgbClr val="0A0A0A">
              <a:alpha val="100000"/>
            </a:srgbClr>
          </a:solidFill>
          <a:ln w="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55" name="Freeform 16855"/>
          <p:cNvSpPr/>
          <p:nvPr/>
        </p:nvSpPr>
        <p:spPr>
          <a:xfrm rot="0" flipH="0" flipV="0">
            <a:off x="27233857" y="7656555"/>
            <a:ext cx="42691" cy="42691"/>
          </a:xfrm>
          <a:custGeom>
            <a:pathLst>
              <a:path w="9486900" h="9486900">
                <a:moveTo>
                  <a:pt x="3390900" y="6781800"/>
                </a:moveTo>
                <a:lnTo>
                  <a:pt x="1358900" y="6781800"/>
                </a:lnTo>
                <a:cubicBezTo>
                  <a:pt x="609600" y="6781800"/>
                  <a:pt x="0" y="6477000"/>
                  <a:pt x="0" y="6096000"/>
                </a:cubicBezTo>
                <a:cubicBezTo>
                  <a:pt x="0" y="5727700"/>
                  <a:pt x="152400" y="5422900"/>
                  <a:pt x="342900" y="5422900"/>
                </a:cubicBezTo>
                <a:cubicBezTo>
                  <a:pt x="520700" y="5422900"/>
                  <a:pt x="673100" y="5118100"/>
                  <a:pt x="673100" y="4749800"/>
                </a:cubicBezTo>
                <a:cubicBezTo>
                  <a:pt x="673100" y="4368800"/>
                  <a:pt x="825500" y="4064000"/>
                  <a:pt x="1016000" y="4064000"/>
                </a:cubicBezTo>
                <a:cubicBezTo>
                  <a:pt x="1206500" y="4064000"/>
                  <a:pt x="1358900" y="3759200"/>
                  <a:pt x="1358900" y="3390900"/>
                </a:cubicBezTo>
                <a:cubicBezTo>
                  <a:pt x="1358900" y="3022600"/>
                  <a:pt x="1511300" y="2717800"/>
                  <a:pt x="1689100" y="2717800"/>
                </a:cubicBezTo>
                <a:cubicBezTo>
                  <a:pt x="1879600" y="2717800"/>
                  <a:pt x="2032000" y="2413000"/>
                  <a:pt x="2032000" y="2032000"/>
                </a:cubicBezTo>
                <a:cubicBezTo>
                  <a:pt x="2032000" y="1663700"/>
                  <a:pt x="2184400" y="1358900"/>
                  <a:pt x="2374900" y="1358900"/>
                </a:cubicBezTo>
                <a:cubicBezTo>
                  <a:pt x="2552700" y="1358900"/>
                  <a:pt x="2705100" y="1206500"/>
                  <a:pt x="2705100" y="1016000"/>
                </a:cubicBezTo>
                <a:cubicBezTo>
                  <a:pt x="2705100" y="838200"/>
                  <a:pt x="2857500" y="685800"/>
                  <a:pt x="3048000" y="685800"/>
                </a:cubicBezTo>
                <a:cubicBezTo>
                  <a:pt x="3238500" y="685800"/>
                  <a:pt x="3390900" y="533400"/>
                  <a:pt x="3390900" y="342900"/>
                </a:cubicBezTo>
                <a:cubicBezTo>
                  <a:pt x="3390900" y="152400"/>
                  <a:pt x="3695700" y="0"/>
                  <a:pt x="4064000" y="0"/>
                </a:cubicBezTo>
                <a:cubicBezTo>
                  <a:pt x="4432300" y="0"/>
                  <a:pt x="4737100" y="152400"/>
                  <a:pt x="4737100" y="342900"/>
                </a:cubicBezTo>
                <a:cubicBezTo>
                  <a:pt x="4737100" y="533400"/>
                  <a:pt x="4584700" y="685800"/>
                  <a:pt x="4406900" y="685800"/>
                </a:cubicBezTo>
                <a:cubicBezTo>
                  <a:pt x="4216400" y="685800"/>
                  <a:pt x="4064000" y="990600"/>
                  <a:pt x="4064000" y="1358900"/>
                </a:cubicBezTo>
                <a:cubicBezTo>
                  <a:pt x="4064000" y="1727200"/>
                  <a:pt x="3911600" y="2032000"/>
                  <a:pt x="3721100" y="2032000"/>
                </a:cubicBezTo>
                <a:cubicBezTo>
                  <a:pt x="3543300" y="2032000"/>
                  <a:pt x="3390900" y="2336800"/>
                  <a:pt x="3390900" y="2717800"/>
                </a:cubicBezTo>
                <a:cubicBezTo>
                  <a:pt x="3390900" y="3086100"/>
                  <a:pt x="3238500" y="3390900"/>
                  <a:pt x="3048000" y="3390900"/>
                </a:cubicBezTo>
                <a:cubicBezTo>
                  <a:pt x="2857500" y="3390900"/>
                  <a:pt x="2705100" y="3695700"/>
                  <a:pt x="2705100" y="4064000"/>
                </a:cubicBezTo>
                <a:cubicBezTo>
                  <a:pt x="2705100" y="4445000"/>
                  <a:pt x="3314700" y="4749800"/>
                  <a:pt x="4064000" y="4749800"/>
                </a:cubicBezTo>
                <a:cubicBezTo>
                  <a:pt x="4813300" y="4749800"/>
                  <a:pt x="5422900" y="4597400"/>
                  <a:pt x="5422900" y="4406900"/>
                </a:cubicBezTo>
                <a:cubicBezTo>
                  <a:pt x="5422900" y="4216400"/>
                  <a:pt x="5575300" y="4064000"/>
                  <a:pt x="5753100" y="4064000"/>
                </a:cubicBezTo>
                <a:cubicBezTo>
                  <a:pt x="5943600" y="4064000"/>
                  <a:pt x="6096000" y="3759200"/>
                  <a:pt x="6096000" y="3390900"/>
                </a:cubicBezTo>
                <a:cubicBezTo>
                  <a:pt x="6096000" y="3022600"/>
                  <a:pt x="6248400" y="2717800"/>
                  <a:pt x="6438900" y="2717800"/>
                </a:cubicBezTo>
                <a:cubicBezTo>
                  <a:pt x="6616700" y="2717800"/>
                  <a:pt x="6769100" y="2565400"/>
                  <a:pt x="6769100" y="2374900"/>
                </a:cubicBezTo>
                <a:cubicBezTo>
                  <a:pt x="6769100" y="2184400"/>
                  <a:pt x="6921500" y="2032000"/>
                  <a:pt x="7112000" y="2032000"/>
                </a:cubicBezTo>
                <a:cubicBezTo>
                  <a:pt x="7302500" y="2032000"/>
                  <a:pt x="7454900" y="2641600"/>
                  <a:pt x="7454900" y="3390900"/>
                </a:cubicBezTo>
                <a:cubicBezTo>
                  <a:pt x="7454900" y="4140200"/>
                  <a:pt x="7759700" y="4749800"/>
                  <a:pt x="8128000" y="4749800"/>
                </a:cubicBezTo>
                <a:cubicBezTo>
                  <a:pt x="8496300" y="4749800"/>
                  <a:pt x="8801100" y="4902200"/>
                  <a:pt x="8801100" y="5080000"/>
                </a:cubicBezTo>
                <a:cubicBezTo>
                  <a:pt x="8801100" y="5270500"/>
                  <a:pt x="8953500" y="5422900"/>
                  <a:pt x="9144000" y="5422900"/>
                </a:cubicBezTo>
                <a:cubicBezTo>
                  <a:pt x="9334500" y="5422900"/>
                  <a:pt x="9486900" y="5575300"/>
                  <a:pt x="9486900" y="5765800"/>
                </a:cubicBezTo>
                <a:cubicBezTo>
                  <a:pt x="9486900" y="5943600"/>
                  <a:pt x="9334500" y="6096000"/>
                  <a:pt x="9144000" y="6096000"/>
                </a:cubicBezTo>
                <a:cubicBezTo>
                  <a:pt x="8953500" y="6096000"/>
                  <a:pt x="8801100" y="6248400"/>
                  <a:pt x="8801100" y="6438900"/>
                </a:cubicBezTo>
                <a:cubicBezTo>
                  <a:pt x="8801100" y="6629400"/>
                  <a:pt x="8343900" y="6781800"/>
                  <a:pt x="7785100" y="6781800"/>
                </a:cubicBezTo>
                <a:cubicBezTo>
                  <a:pt x="7226300" y="6781800"/>
                  <a:pt x="6769100" y="6934200"/>
                  <a:pt x="6769100" y="7112000"/>
                </a:cubicBezTo>
                <a:cubicBezTo>
                  <a:pt x="6769100" y="7302500"/>
                  <a:pt x="6616700" y="7454900"/>
                  <a:pt x="6438900" y="7454900"/>
                </a:cubicBezTo>
                <a:cubicBezTo>
                  <a:pt x="6248400" y="7454900"/>
                  <a:pt x="6096000" y="7912100"/>
                  <a:pt x="6096000" y="8470900"/>
                </a:cubicBezTo>
                <a:cubicBezTo>
                  <a:pt x="6096000" y="9029700"/>
                  <a:pt x="5791200" y="9486900"/>
                  <a:pt x="5422900" y="9486900"/>
                </a:cubicBezTo>
                <a:cubicBezTo>
                  <a:pt x="5041900" y="9486900"/>
                  <a:pt x="4737100" y="8877300"/>
                  <a:pt x="4737100" y="8128000"/>
                </a:cubicBezTo>
                <a:cubicBezTo>
                  <a:pt x="4737100" y="7366000"/>
                  <a:pt x="4152900" y="6781800"/>
                  <a:pt x="3390900" y="6781800"/>
                </a:cubicBezTo>
                <a:close/>
                <a:moveTo>
                  <a:pt x="673100" y="9486900"/>
                </a:moveTo>
              </a:path>
            </a:pathLst>
          </a:custGeom>
          <a:solidFill>
            <a:srgbClr val="0A0A0A">
              <a:alpha val="100000"/>
            </a:srgbClr>
          </a:solidFill>
          <a:ln w="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56" name="Freeform 16856"/>
          <p:cNvSpPr/>
          <p:nvPr/>
        </p:nvSpPr>
        <p:spPr>
          <a:xfrm rot="0" flipH="0" flipV="0">
            <a:off x="27291750" y="7656841"/>
            <a:ext cx="39604" cy="42633"/>
          </a:xfrm>
          <a:custGeom>
            <a:pathLst>
              <a:path w="8801100" h="9474200">
                <a:moveTo>
                  <a:pt x="0" y="6769100"/>
                </a:moveTo>
                <a:lnTo>
                  <a:pt x="0" y="4064000"/>
                </a:lnTo>
                <a:cubicBezTo>
                  <a:pt x="0" y="3314700"/>
                  <a:pt x="152400" y="2705100"/>
                  <a:pt x="342900" y="2705100"/>
                </a:cubicBezTo>
                <a:cubicBezTo>
                  <a:pt x="520700" y="2705100"/>
                  <a:pt x="673100" y="2095500"/>
                  <a:pt x="673100" y="1346200"/>
                </a:cubicBezTo>
                <a:cubicBezTo>
                  <a:pt x="673100" y="609600"/>
                  <a:pt x="1130300" y="0"/>
                  <a:pt x="1689100" y="0"/>
                </a:cubicBezTo>
                <a:cubicBezTo>
                  <a:pt x="2247900" y="0"/>
                  <a:pt x="2705100" y="304800"/>
                  <a:pt x="2705100" y="673100"/>
                </a:cubicBezTo>
                <a:cubicBezTo>
                  <a:pt x="2705100" y="1041400"/>
                  <a:pt x="2552700" y="1346200"/>
                  <a:pt x="2374900" y="1346200"/>
                </a:cubicBezTo>
                <a:cubicBezTo>
                  <a:pt x="2184400" y="1346200"/>
                  <a:pt x="2032000" y="1955800"/>
                  <a:pt x="2032000" y="2705100"/>
                </a:cubicBezTo>
                <a:cubicBezTo>
                  <a:pt x="2032000" y="3454400"/>
                  <a:pt x="1879600" y="4064000"/>
                  <a:pt x="1689100" y="4064000"/>
                </a:cubicBezTo>
                <a:cubicBezTo>
                  <a:pt x="1511300" y="4064000"/>
                  <a:pt x="1358900" y="4673600"/>
                  <a:pt x="1358900" y="5410200"/>
                </a:cubicBezTo>
                <a:lnTo>
                  <a:pt x="1358900" y="6096000"/>
                </a:lnTo>
                <a:cubicBezTo>
                  <a:pt x="1358900" y="6832600"/>
                  <a:pt x="1511300" y="7442200"/>
                  <a:pt x="1689100" y="7442200"/>
                </a:cubicBezTo>
                <a:cubicBezTo>
                  <a:pt x="1879600" y="7442200"/>
                  <a:pt x="2032000" y="7594600"/>
                  <a:pt x="2032000" y="7785100"/>
                </a:cubicBezTo>
                <a:cubicBezTo>
                  <a:pt x="2032000" y="7975600"/>
                  <a:pt x="2336800" y="8128000"/>
                  <a:pt x="2705100" y="8128000"/>
                </a:cubicBezTo>
                <a:cubicBezTo>
                  <a:pt x="3086100" y="8128000"/>
                  <a:pt x="3390900" y="7975600"/>
                  <a:pt x="3390900" y="7785100"/>
                </a:cubicBezTo>
                <a:cubicBezTo>
                  <a:pt x="3390900" y="7594600"/>
                  <a:pt x="3543300" y="7442200"/>
                  <a:pt x="3721100" y="7442200"/>
                </a:cubicBezTo>
                <a:cubicBezTo>
                  <a:pt x="3911600" y="7442200"/>
                  <a:pt x="4064000" y="7289800"/>
                  <a:pt x="4064000" y="7112000"/>
                </a:cubicBezTo>
                <a:cubicBezTo>
                  <a:pt x="4064000" y="6921500"/>
                  <a:pt x="4216400" y="6769100"/>
                  <a:pt x="4406900" y="6769100"/>
                </a:cubicBezTo>
                <a:cubicBezTo>
                  <a:pt x="4584700" y="6769100"/>
                  <a:pt x="4737100" y="6616700"/>
                  <a:pt x="4737100" y="6426200"/>
                </a:cubicBezTo>
                <a:cubicBezTo>
                  <a:pt x="4737100" y="6248400"/>
                  <a:pt x="4889500" y="6096000"/>
                  <a:pt x="5080000" y="6096000"/>
                </a:cubicBezTo>
                <a:cubicBezTo>
                  <a:pt x="5270500" y="6096000"/>
                  <a:pt x="5422900" y="5791200"/>
                  <a:pt x="5422900" y="5410200"/>
                </a:cubicBezTo>
                <a:cubicBezTo>
                  <a:pt x="5422900" y="5041900"/>
                  <a:pt x="5575300" y="4737100"/>
                  <a:pt x="5753100" y="4737100"/>
                </a:cubicBezTo>
                <a:cubicBezTo>
                  <a:pt x="5943600" y="4737100"/>
                  <a:pt x="6096000" y="4279900"/>
                  <a:pt x="6096000" y="3721100"/>
                </a:cubicBezTo>
                <a:cubicBezTo>
                  <a:pt x="6096000" y="3162300"/>
                  <a:pt x="6248400" y="2705100"/>
                  <a:pt x="6438900" y="2705100"/>
                </a:cubicBezTo>
                <a:cubicBezTo>
                  <a:pt x="6616700" y="2705100"/>
                  <a:pt x="6769100" y="2095500"/>
                  <a:pt x="6769100" y="1346200"/>
                </a:cubicBezTo>
                <a:cubicBezTo>
                  <a:pt x="6769100" y="609600"/>
                  <a:pt x="7226300" y="0"/>
                  <a:pt x="7785100" y="0"/>
                </a:cubicBezTo>
                <a:cubicBezTo>
                  <a:pt x="8343900" y="0"/>
                  <a:pt x="8801100" y="304800"/>
                  <a:pt x="8801100" y="673100"/>
                </a:cubicBezTo>
                <a:cubicBezTo>
                  <a:pt x="8801100" y="1041400"/>
                  <a:pt x="8648700" y="1346200"/>
                  <a:pt x="8470900" y="1346200"/>
                </a:cubicBezTo>
                <a:cubicBezTo>
                  <a:pt x="8280400" y="1346200"/>
                  <a:pt x="8128000" y="1955800"/>
                  <a:pt x="8128000" y="2705100"/>
                </a:cubicBezTo>
                <a:cubicBezTo>
                  <a:pt x="8128000" y="3454400"/>
                  <a:pt x="7975600" y="4064000"/>
                  <a:pt x="7785100" y="4064000"/>
                </a:cubicBezTo>
                <a:cubicBezTo>
                  <a:pt x="7607300" y="4064000"/>
                  <a:pt x="7454900" y="4368800"/>
                  <a:pt x="7454900" y="4737100"/>
                </a:cubicBezTo>
                <a:cubicBezTo>
                  <a:pt x="7454900" y="5105400"/>
                  <a:pt x="7302500" y="5410200"/>
                  <a:pt x="7112000" y="5410200"/>
                </a:cubicBezTo>
                <a:cubicBezTo>
                  <a:pt x="6921500" y="5410200"/>
                  <a:pt x="6769100" y="5715000"/>
                  <a:pt x="6769100" y="6096000"/>
                </a:cubicBezTo>
                <a:cubicBezTo>
                  <a:pt x="6769100" y="6464300"/>
                  <a:pt x="6616700" y="6769100"/>
                  <a:pt x="6438900" y="6769100"/>
                </a:cubicBezTo>
                <a:cubicBezTo>
                  <a:pt x="6248400" y="6769100"/>
                  <a:pt x="6096000" y="6921500"/>
                  <a:pt x="6096000" y="7112000"/>
                </a:cubicBezTo>
                <a:cubicBezTo>
                  <a:pt x="6096000" y="7289800"/>
                  <a:pt x="5943600" y="7442200"/>
                  <a:pt x="5753100" y="7442200"/>
                </a:cubicBezTo>
                <a:cubicBezTo>
                  <a:pt x="5575300" y="7442200"/>
                  <a:pt x="5422900" y="7594600"/>
                  <a:pt x="5422900" y="7785100"/>
                </a:cubicBezTo>
                <a:cubicBezTo>
                  <a:pt x="5422900" y="7975600"/>
                  <a:pt x="5270500" y="8128000"/>
                  <a:pt x="5080000" y="8128000"/>
                </a:cubicBezTo>
                <a:cubicBezTo>
                  <a:pt x="4889500" y="8128000"/>
                  <a:pt x="4737100" y="8280400"/>
                  <a:pt x="4737100" y="8458200"/>
                </a:cubicBezTo>
                <a:cubicBezTo>
                  <a:pt x="4737100" y="8648700"/>
                  <a:pt x="4584700" y="8801100"/>
                  <a:pt x="4406900" y="8801100"/>
                </a:cubicBezTo>
                <a:cubicBezTo>
                  <a:pt x="4216400" y="8801100"/>
                  <a:pt x="4064000" y="8953500"/>
                  <a:pt x="4064000" y="9144000"/>
                </a:cubicBezTo>
                <a:cubicBezTo>
                  <a:pt x="4064000" y="9321800"/>
                  <a:pt x="3454400" y="9474200"/>
                  <a:pt x="2705100" y="9474200"/>
                </a:cubicBezTo>
                <a:lnTo>
                  <a:pt x="2032000" y="9474200"/>
                </a:lnTo>
                <a:cubicBezTo>
                  <a:pt x="1282700" y="9474200"/>
                  <a:pt x="673100" y="9169400"/>
                  <a:pt x="673100" y="8801100"/>
                </a:cubicBezTo>
                <a:cubicBezTo>
                  <a:pt x="673100" y="8432800"/>
                  <a:pt x="520700" y="8128000"/>
                  <a:pt x="342900" y="8128000"/>
                </a:cubicBezTo>
                <a:cubicBezTo>
                  <a:pt x="152400" y="8128000"/>
                  <a:pt x="0" y="7518400"/>
                  <a:pt x="0" y="6769100"/>
                </a:cubicBezTo>
                <a:close/>
                <a:moveTo>
                  <a:pt x="1282700" y="9423400"/>
                </a:moveTo>
              </a:path>
            </a:pathLst>
          </a:custGeom>
          <a:solidFill>
            <a:srgbClr val="0A0A0A">
              <a:alpha val="100000"/>
            </a:srgbClr>
          </a:solidFill>
          <a:ln w="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57" name="Freeform 16857"/>
          <p:cNvSpPr/>
          <p:nvPr/>
        </p:nvSpPr>
        <p:spPr>
          <a:xfrm rot="0" flipH="0" flipV="0">
            <a:off x="27340612" y="7656841"/>
            <a:ext cx="39604" cy="42633"/>
          </a:xfrm>
          <a:custGeom>
            <a:pathLst>
              <a:path w="8801100" h="9474200">
                <a:moveTo>
                  <a:pt x="0" y="6769100"/>
                </a:moveTo>
                <a:lnTo>
                  <a:pt x="0" y="4064000"/>
                </a:lnTo>
                <a:cubicBezTo>
                  <a:pt x="0" y="3314700"/>
                  <a:pt x="152400" y="2705100"/>
                  <a:pt x="342900" y="2705100"/>
                </a:cubicBezTo>
                <a:cubicBezTo>
                  <a:pt x="520700" y="2705100"/>
                  <a:pt x="673100" y="2095500"/>
                  <a:pt x="673100" y="1346200"/>
                </a:cubicBezTo>
                <a:cubicBezTo>
                  <a:pt x="673100" y="609600"/>
                  <a:pt x="1130300" y="0"/>
                  <a:pt x="1689100" y="0"/>
                </a:cubicBezTo>
                <a:cubicBezTo>
                  <a:pt x="2247900" y="0"/>
                  <a:pt x="2705100" y="304800"/>
                  <a:pt x="2705100" y="673100"/>
                </a:cubicBezTo>
                <a:cubicBezTo>
                  <a:pt x="2705100" y="1041400"/>
                  <a:pt x="2552700" y="1346200"/>
                  <a:pt x="2374900" y="1346200"/>
                </a:cubicBezTo>
                <a:cubicBezTo>
                  <a:pt x="2184400" y="1346200"/>
                  <a:pt x="2032000" y="1955800"/>
                  <a:pt x="2032000" y="2705100"/>
                </a:cubicBezTo>
                <a:cubicBezTo>
                  <a:pt x="2032000" y="3454400"/>
                  <a:pt x="1879600" y="4064000"/>
                  <a:pt x="1689100" y="4064000"/>
                </a:cubicBezTo>
                <a:cubicBezTo>
                  <a:pt x="1511300" y="4064000"/>
                  <a:pt x="1358900" y="4673600"/>
                  <a:pt x="1358900" y="5410200"/>
                </a:cubicBezTo>
                <a:lnTo>
                  <a:pt x="1358900" y="6096000"/>
                </a:lnTo>
                <a:cubicBezTo>
                  <a:pt x="1358900" y="6832600"/>
                  <a:pt x="1511300" y="7442200"/>
                  <a:pt x="1689100" y="7442200"/>
                </a:cubicBezTo>
                <a:cubicBezTo>
                  <a:pt x="1879600" y="7442200"/>
                  <a:pt x="2032000" y="7594600"/>
                  <a:pt x="2032000" y="7785100"/>
                </a:cubicBezTo>
                <a:cubicBezTo>
                  <a:pt x="2032000" y="7975600"/>
                  <a:pt x="2336800" y="8128000"/>
                  <a:pt x="2705100" y="8128000"/>
                </a:cubicBezTo>
                <a:cubicBezTo>
                  <a:pt x="3086100" y="8128000"/>
                  <a:pt x="3390900" y="7975600"/>
                  <a:pt x="3390900" y="7785100"/>
                </a:cubicBezTo>
                <a:cubicBezTo>
                  <a:pt x="3390900" y="7594600"/>
                  <a:pt x="3543300" y="7442200"/>
                  <a:pt x="3721100" y="7442200"/>
                </a:cubicBezTo>
                <a:cubicBezTo>
                  <a:pt x="3911600" y="7442200"/>
                  <a:pt x="4064000" y="7289800"/>
                  <a:pt x="4064000" y="7112000"/>
                </a:cubicBezTo>
                <a:cubicBezTo>
                  <a:pt x="4064000" y="6921500"/>
                  <a:pt x="4216400" y="6769100"/>
                  <a:pt x="4406900" y="6769100"/>
                </a:cubicBezTo>
                <a:cubicBezTo>
                  <a:pt x="4584700" y="6769100"/>
                  <a:pt x="4737100" y="6616700"/>
                  <a:pt x="4737100" y="6426200"/>
                </a:cubicBezTo>
                <a:cubicBezTo>
                  <a:pt x="4737100" y="6248400"/>
                  <a:pt x="4889500" y="6096000"/>
                  <a:pt x="5080000" y="6096000"/>
                </a:cubicBezTo>
                <a:cubicBezTo>
                  <a:pt x="5270500" y="6096000"/>
                  <a:pt x="5422900" y="5791200"/>
                  <a:pt x="5422900" y="5410200"/>
                </a:cubicBezTo>
                <a:cubicBezTo>
                  <a:pt x="5422900" y="5041900"/>
                  <a:pt x="5575300" y="4737100"/>
                  <a:pt x="5753100" y="4737100"/>
                </a:cubicBezTo>
                <a:cubicBezTo>
                  <a:pt x="5943600" y="4737100"/>
                  <a:pt x="6096000" y="4279900"/>
                  <a:pt x="6096000" y="3721100"/>
                </a:cubicBezTo>
                <a:cubicBezTo>
                  <a:pt x="6096000" y="3162300"/>
                  <a:pt x="6248400" y="2705100"/>
                  <a:pt x="6438900" y="2705100"/>
                </a:cubicBezTo>
                <a:cubicBezTo>
                  <a:pt x="6616700" y="2705100"/>
                  <a:pt x="6769100" y="2095500"/>
                  <a:pt x="6769100" y="1346200"/>
                </a:cubicBezTo>
                <a:cubicBezTo>
                  <a:pt x="6769100" y="609600"/>
                  <a:pt x="7226300" y="0"/>
                  <a:pt x="7785100" y="0"/>
                </a:cubicBezTo>
                <a:cubicBezTo>
                  <a:pt x="8343900" y="0"/>
                  <a:pt x="8801100" y="304800"/>
                  <a:pt x="8801100" y="673100"/>
                </a:cubicBezTo>
                <a:cubicBezTo>
                  <a:pt x="8801100" y="1041400"/>
                  <a:pt x="8648700" y="1346200"/>
                  <a:pt x="8470900" y="1346200"/>
                </a:cubicBezTo>
                <a:cubicBezTo>
                  <a:pt x="8280400" y="1346200"/>
                  <a:pt x="8128000" y="1955800"/>
                  <a:pt x="8128000" y="2705100"/>
                </a:cubicBezTo>
                <a:cubicBezTo>
                  <a:pt x="8128000" y="3454400"/>
                  <a:pt x="7975600" y="4064000"/>
                  <a:pt x="7785100" y="4064000"/>
                </a:cubicBezTo>
                <a:cubicBezTo>
                  <a:pt x="7607300" y="4064000"/>
                  <a:pt x="7454900" y="4368800"/>
                  <a:pt x="7454900" y="4737100"/>
                </a:cubicBezTo>
                <a:cubicBezTo>
                  <a:pt x="7454900" y="5105400"/>
                  <a:pt x="7302500" y="5410200"/>
                  <a:pt x="7112000" y="5410200"/>
                </a:cubicBezTo>
                <a:cubicBezTo>
                  <a:pt x="6921500" y="5410200"/>
                  <a:pt x="6769100" y="5715000"/>
                  <a:pt x="6769100" y="6096000"/>
                </a:cubicBezTo>
                <a:cubicBezTo>
                  <a:pt x="6769100" y="6464300"/>
                  <a:pt x="6616700" y="6769100"/>
                  <a:pt x="6438900" y="6769100"/>
                </a:cubicBezTo>
                <a:cubicBezTo>
                  <a:pt x="6248400" y="6769100"/>
                  <a:pt x="6096000" y="6921500"/>
                  <a:pt x="6096000" y="7112000"/>
                </a:cubicBezTo>
                <a:cubicBezTo>
                  <a:pt x="6096000" y="7289800"/>
                  <a:pt x="5943600" y="7442200"/>
                  <a:pt x="5753100" y="7442200"/>
                </a:cubicBezTo>
                <a:cubicBezTo>
                  <a:pt x="5575300" y="7442200"/>
                  <a:pt x="5422900" y="7594600"/>
                  <a:pt x="5422900" y="7785100"/>
                </a:cubicBezTo>
                <a:cubicBezTo>
                  <a:pt x="5422900" y="7975600"/>
                  <a:pt x="5270500" y="8128000"/>
                  <a:pt x="5080000" y="8128000"/>
                </a:cubicBezTo>
                <a:cubicBezTo>
                  <a:pt x="4889500" y="8128000"/>
                  <a:pt x="4737100" y="8280400"/>
                  <a:pt x="4737100" y="8458200"/>
                </a:cubicBezTo>
                <a:cubicBezTo>
                  <a:pt x="4737100" y="8648700"/>
                  <a:pt x="4584700" y="8801100"/>
                  <a:pt x="4406900" y="8801100"/>
                </a:cubicBezTo>
                <a:cubicBezTo>
                  <a:pt x="4216400" y="8801100"/>
                  <a:pt x="4064000" y="8953500"/>
                  <a:pt x="4064000" y="9144000"/>
                </a:cubicBezTo>
                <a:cubicBezTo>
                  <a:pt x="4064000" y="9321800"/>
                  <a:pt x="3454400" y="9474200"/>
                  <a:pt x="2705100" y="9474200"/>
                </a:cubicBezTo>
                <a:lnTo>
                  <a:pt x="2032000" y="9474200"/>
                </a:lnTo>
                <a:cubicBezTo>
                  <a:pt x="1282700" y="9474200"/>
                  <a:pt x="673100" y="9169400"/>
                  <a:pt x="673100" y="8801100"/>
                </a:cubicBezTo>
                <a:cubicBezTo>
                  <a:pt x="673100" y="8432800"/>
                  <a:pt x="520700" y="8128000"/>
                  <a:pt x="342900" y="8128000"/>
                </a:cubicBezTo>
                <a:cubicBezTo>
                  <a:pt x="152400" y="8128000"/>
                  <a:pt x="0" y="7518400"/>
                  <a:pt x="0" y="6769100"/>
                </a:cubicBezTo>
                <a:close/>
                <a:moveTo>
                  <a:pt x="1282700" y="9423400"/>
                </a:moveTo>
              </a:path>
            </a:pathLst>
          </a:custGeom>
          <a:solidFill>
            <a:srgbClr val="0A0A0A">
              <a:alpha val="100000"/>
            </a:srgbClr>
          </a:solidFill>
          <a:ln w="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58" name="Freeform 16858"/>
          <p:cNvSpPr/>
          <p:nvPr/>
        </p:nvSpPr>
        <p:spPr>
          <a:xfrm rot="0" flipH="0" flipV="0">
            <a:off x="27386216" y="7656555"/>
            <a:ext cx="70123" cy="48806"/>
          </a:xfrm>
          <a:custGeom>
            <a:pathLst>
              <a:path w="15582900" h="10845800">
                <a:moveTo>
                  <a:pt x="6489700" y="9486900"/>
                </a:moveTo>
                <a:lnTo>
                  <a:pt x="2997200" y="9486900"/>
                </a:lnTo>
                <a:cubicBezTo>
                  <a:pt x="2476500" y="9486900"/>
                  <a:pt x="2032000" y="9334500"/>
                  <a:pt x="2032000" y="9144000"/>
                </a:cubicBezTo>
                <a:cubicBezTo>
                  <a:pt x="2032000" y="8966200"/>
                  <a:pt x="1727200" y="8813800"/>
                  <a:pt x="1358900" y="8813800"/>
                </a:cubicBezTo>
                <a:cubicBezTo>
                  <a:pt x="990600" y="8813800"/>
                  <a:pt x="685800" y="8382000"/>
                  <a:pt x="685800" y="7848600"/>
                </a:cubicBezTo>
                <a:lnTo>
                  <a:pt x="685800" y="7734300"/>
                </a:lnTo>
                <a:cubicBezTo>
                  <a:pt x="685800" y="7213600"/>
                  <a:pt x="533400" y="6781800"/>
                  <a:pt x="342900" y="6781800"/>
                </a:cubicBezTo>
                <a:cubicBezTo>
                  <a:pt x="152400" y="6781800"/>
                  <a:pt x="0" y="6629400"/>
                  <a:pt x="0" y="6438900"/>
                </a:cubicBezTo>
                <a:cubicBezTo>
                  <a:pt x="0" y="6248400"/>
                  <a:pt x="152400" y="6096000"/>
                  <a:pt x="342900" y="6096000"/>
                </a:cubicBezTo>
                <a:cubicBezTo>
                  <a:pt x="533400" y="6096000"/>
                  <a:pt x="685800" y="5664200"/>
                  <a:pt x="685800" y="5143500"/>
                </a:cubicBezTo>
                <a:lnTo>
                  <a:pt x="685800" y="4356100"/>
                </a:lnTo>
                <a:cubicBezTo>
                  <a:pt x="685800" y="3822700"/>
                  <a:pt x="838200" y="3390900"/>
                  <a:pt x="1016000" y="3390900"/>
                </a:cubicBezTo>
                <a:cubicBezTo>
                  <a:pt x="1206500" y="3390900"/>
                  <a:pt x="1358900" y="2959100"/>
                  <a:pt x="1358900" y="2425700"/>
                </a:cubicBezTo>
                <a:lnTo>
                  <a:pt x="1358900" y="1638300"/>
                </a:lnTo>
                <a:cubicBezTo>
                  <a:pt x="1358900" y="508000"/>
                  <a:pt x="1778000" y="0"/>
                  <a:pt x="2717800" y="0"/>
                </a:cubicBezTo>
                <a:cubicBezTo>
                  <a:pt x="3086100" y="0"/>
                  <a:pt x="3390900" y="304800"/>
                  <a:pt x="3390900" y="685800"/>
                </a:cubicBezTo>
                <a:cubicBezTo>
                  <a:pt x="3390900" y="1054100"/>
                  <a:pt x="3238500" y="1358900"/>
                  <a:pt x="3048000" y="1358900"/>
                </a:cubicBezTo>
                <a:cubicBezTo>
                  <a:pt x="2870200" y="1358900"/>
                  <a:pt x="2717800" y="1790700"/>
                  <a:pt x="2717800" y="2324100"/>
                </a:cubicBezTo>
                <a:lnTo>
                  <a:pt x="2717800" y="3111500"/>
                </a:lnTo>
                <a:cubicBezTo>
                  <a:pt x="2717800" y="3632200"/>
                  <a:pt x="2565400" y="4064000"/>
                  <a:pt x="2374900" y="4064000"/>
                </a:cubicBezTo>
                <a:cubicBezTo>
                  <a:pt x="2184400" y="4064000"/>
                  <a:pt x="2032000" y="4495800"/>
                  <a:pt x="2032000" y="5029200"/>
                </a:cubicBezTo>
                <a:lnTo>
                  <a:pt x="2032000" y="6489700"/>
                </a:lnTo>
                <a:cubicBezTo>
                  <a:pt x="2032000" y="7023100"/>
                  <a:pt x="2184400" y="7607300"/>
                  <a:pt x="2374900" y="7797800"/>
                </a:cubicBezTo>
                <a:cubicBezTo>
                  <a:pt x="2565400" y="7975600"/>
                  <a:pt x="3149600" y="8128000"/>
                  <a:pt x="3683000" y="8128000"/>
                </a:cubicBezTo>
                <a:lnTo>
                  <a:pt x="6489700" y="8128000"/>
                </a:lnTo>
                <a:cubicBezTo>
                  <a:pt x="7023100" y="8128000"/>
                  <a:pt x="7454900" y="8432800"/>
                  <a:pt x="7454900" y="8813800"/>
                </a:cubicBezTo>
                <a:cubicBezTo>
                  <a:pt x="7454900" y="9182100"/>
                  <a:pt x="7023100" y="9486900"/>
                  <a:pt x="6489700" y="9486900"/>
                </a:cubicBezTo>
                <a:close/>
                <a:moveTo>
                  <a:pt x="-647700" y="9486900"/>
                </a:moveTo>
                <a:moveTo>
                  <a:pt x="14185900" y="6261100"/>
                </a:moveTo>
                <a:lnTo>
                  <a:pt x="13220700" y="8267700"/>
                </a:lnTo>
                <a:cubicBezTo>
                  <a:pt x="12268200" y="10274300"/>
                  <a:pt x="11734800" y="10845800"/>
                  <a:pt x="10845800" y="10845800"/>
                </a:cubicBezTo>
                <a:cubicBezTo>
                  <a:pt x="10464800" y="10845800"/>
                  <a:pt x="10426700" y="10045700"/>
                  <a:pt x="10744200" y="9080500"/>
                </a:cubicBezTo>
                <a:lnTo>
                  <a:pt x="10883900" y="8686800"/>
                </a:lnTo>
                <a:cubicBezTo>
                  <a:pt x="11201400" y="7721600"/>
                  <a:pt x="11772900" y="6096000"/>
                  <a:pt x="12153900" y="5080000"/>
                </a:cubicBezTo>
                <a:lnTo>
                  <a:pt x="12915900" y="3048000"/>
                </a:lnTo>
                <a:cubicBezTo>
                  <a:pt x="13284200" y="2032000"/>
                  <a:pt x="13677900" y="927100"/>
                  <a:pt x="13779500" y="596900"/>
                </a:cubicBezTo>
                <a:cubicBezTo>
                  <a:pt x="13881100" y="279400"/>
                  <a:pt x="14325600" y="0"/>
                  <a:pt x="14770100" y="0"/>
                </a:cubicBezTo>
                <a:cubicBezTo>
                  <a:pt x="15214600" y="0"/>
                  <a:pt x="15582900" y="457200"/>
                  <a:pt x="15582900" y="1016000"/>
                </a:cubicBezTo>
                <a:cubicBezTo>
                  <a:pt x="15582900" y="1574800"/>
                  <a:pt x="15443200" y="2616200"/>
                  <a:pt x="15278100" y="3314700"/>
                </a:cubicBezTo>
                <a:cubicBezTo>
                  <a:pt x="15113000" y="4025900"/>
                  <a:pt x="14617700" y="5346700"/>
                  <a:pt x="14185900" y="6261100"/>
                </a:cubicBezTo>
                <a:close/>
                <a:moveTo>
                  <a:pt x="2578100" y="9486900"/>
                </a:moveTo>
              </a:path>
            </a:pathLst>
          </a:custGeom>
          <a:solidFill>
            <a:srgbClr val="0A0A0A">
              <a:alpha val="100000"/>
            </a:srgbClr>
          </a:solidFill>
          <a:ln w="5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59" name="Rectangle 16859"/>
          <p:cNvSpPr/>
          <p:nvPr/>
        </p:nvSpPr>
        <p:spPr>
          <a:xfrm rot="0" flipH="0" flipV="0">
            <a:off x="27089227" y="7568798"/>
            <a:ext cx="252641" cy="274358"/>
          </a:xfrm>
          <a:prstGeom prst="rect">
            <a:avLst/>
          </a:prstGeom>
        </p:spPr>
      </p:sp>
      <p:sp>
        <p:nvSpPr>
          <p:cNvPr id="16860" name="Freeform 16860"/>
          <p:cNvSpPr/>
          <p:nvPr/>
        </p:nvSpPr>
        <p:spPr>
          <a:xfrm rot="0" flipH="0" flipV="0">
            <a:off x="27092243" y="7757253"/>
            <a:ext cx="21355" cy="67081"/>
          </a:xfrm>
          <a:custGeom>
            <a:pathLst>
              <a:path w="2247900" h="7061200">
                <a:moveTo>
                  <a:pt x="0" y="6096000"/>
                </a:moveTo>
                <a:cubicBezTo>
                  <a:pt x="0" y="5753100"/>
                  <a:pt x="76200" y="5410200"/>
                  <a:pt x="165100" y="5359400"/>
                </a:cubicBezTo>
                <a:cubicBezTo>
                  <a:pt x="254000" y="5308600"/>
                  <a:pt x="330200" y="5054600"/>
                  <a:pt x="330200" y="4800600"/>
                </a:cubicBezTo>
                <a:cubicBezTo>
                  <a:pt x="330200" y="4546600"/>
                  <a:pt x="393700" y="4241800"/>
                  <a:pt x="482600" y="4140200"/>
                </a:cubicBezTo>
                <a:cubicBezTo>
                  <a:pt x="571500" y="4025900"/>
                  <a:pt x="647700" y="3733800"/>
                  <a:pt x="647700" y="3492500"/>
                </a:cubicBezTo>
                <a:cubicBezTo>
                  <a:pt x="647700" y="3251200"/>
                  <a:pt x="711200" y="2959100"/>
                  <a:pt x="800100" y="2857500"/>
                </a:cubicBezTo>
                <a:cubicBezTo>
                  <a:pt x="889000" y="2743200"/>
                  <a:pt x="965200" y="2489200"/>
                  <a:pt x="965200" y="2286000"/>
                </a:cubicBezTo>
                <a:cubicBezTo>
                  <a:pt x="965200" y="2095500"/>
                  <a:pt x="1041400" y="1841500"/>
                  <a:pt x="1130300" y="1727200"/>
                </a:cubicBezTo>
                <a:cubicBezTo>
                  <a:pt x="1219200" y="1625600"/>
                  <a:pt x="1282700" y="1333500"/>
                  <a:pt x="1282700" y="1092200"/>
                </a:cubicBezTo>
                <a:cubicBezTo>
                  <a:pt x="1282700" y="850900"/>
                  <a:pt x="1358900" y="596900"/>
                  <a:pt x="1447800" y="546100"/>
                </a:cubicBezTo>
                <a:cubicBezTo>
                  <a:pt x="1536700" y="495300"/>
                  <a:pt x="1612900" y="342900"/>
                  <a:pt x="1612900" y="228600"/>
                </a:cubicBezTo>
                <a:cubicBezTo>
                  <a:pt x="1612900" y="101600"/>
                  <a:pt x="1752600" y="0"/>
                  <a:pt x="1930400" y="0"/>
                </a:cubicBezTo>
                <a:cubicBezTo>
                  <a:pt x="2108200" y="0"/>
                  <a:pt x="2247900" y="190500"/>
                  <a:pt x="2247900" y="406400"/>
                </a:cubicBezTo>
                <a:cubicBezTo>
                  <a:pt x="2247900" y="622300"/>
                  <a:pt x="2171700" y="901700"/>
                  <a:pt x="2082800" y="1003300"/>
                </a:cubicBezTo>
                <a:cubicBezTo>
                  <a:pt x="2006600" y="1117600"/>
                  <a:pt x="1930400" y="1409700"/>
                  <a:pt x="1930400" y="1651000"/>
                </a:cubicBezTo>
                <a:cubicBezTo>
                  <a:pt x="1930400" y="1892300"/>
                  <a:pt x="1854200" y="2184400"/>
                  <a:pt x="1765300" y="2286000"/>
                </a:cubicBezTo>
                <a:cubicBezTo>
                  <a:pt x="1676400" y="2400300"/>
                  <a:pt x="1612900" y="2692400"/>
                  <a:pt x="1612900" y="2933700"/>
                </a:cubicBezTo>
                <a:cubicBezTo>
                  <a:pt x="1612900" y="3175000"/>
                  <a:pt x="1536700" y="3416300"/>
                  <a:pt x="1447800" y="3467100"/>
                </a:cubicBezTo>
                <a:cubicBezTo>
                  <a:pt x="1358900" y="3530600"/>
                  <a:pt x="1282700" y="3746500"/>
                  <a:pt x="1282700" y="3949700"/>
                </a:cubicBezTo>
                <a:cubicBezTo>
                  <a:pt x="1282700" y="4165600"/>
                  <a:pt x="1219200" y="4419600"/>
                  <a:pt x="1117600" y="4533900"/>
                </a:cubicBezTo>
                <a:cubicBezTo>
                  <a:pt x="711200" y="5041900"/>
                  <a:pt x="711200" y="6426200"/>
                  <a:pt x="1130300" y="6426200"/>
                </a:cubicBezTo>
                <a:cubicBezTo>
                  <a:pt x="1219200" y="6426200"/>
                  <a:pt x="1282700" y="6527800"/>
                  <a:pt x="1282700" y="6667500"/>
                </a:cubicBezTo>
                <a:cubicBezTo>
                  <a:pt x="1282700" y="6794500"/>
                  <a:pt x="1244600" y="6934200"/>
                  <a:pt x="1206500" y="6985000"/>
                </a:cubicBezTo>
                <a:cubicBezTo>
                  <a:pt x="1168400" y="7023100"/>
                  <a:pt x="939800" y="7061200"/>
                  <a:pt x="723900" y="7061200"/>
                </a:cubicBezTo>
                <a:cubicBezTo>
                  <a:pt x="508000" y="7061200"/>
                  <a:pt x="330200" y="6985000"/>
                  <a:pt x="330200" y="6908800"/>
                </a:cubicBezTo>
                <a:cubicBezTo>
                  <a:pt x="330200" y="6819900"/>
                  <a:pt x="254000" y="6743700"/>
                  <a:pt x="165100" y="6743700"/>
                </a:cubicBezTo>
                <a:cubicBezTo>
                  <a:pt x="76200" y="6743700"/>
                  <a:pt x="0" y="6451600"/>
                  <a:pt x="0" y="6096000"/>
                </a:cubicBezTo>
                <a:close/>
                <a:moveTo>
                  <a:pt x="635000" y="7048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61" name="Freeform 16861"/>
          <p:cNvSpPr/>
          <p:nvPr/>
        </p:nvSpPr>
        <p:spPr>
          <a:xfrm rot="0" flipH="0" flipV="0">
            <a:off x="27120355" y="7787898"/>
            <a:ext cx="39573" cy="27387"/>
          </a:xfrm>
          <a:custGeom>
            <a:pathLst>
              <a:path w="4165600" h="2882900">
                <a:moveTo>
                  <a:pt x="3848100" y="647700"/>
                </a:moveTo>
                <a:lnTo>
                  <a:pt x="965200" y="647700"/>
                </a:lnTo>
                <a:cubicBezTo>
                  <a:pt x="749300" y="647700"/>
                  <a:pt x="635000" y="533400"/>
                  <a:pt x="635000" y="317500"/>
                </a:cubicBezTo>
                <a:cubicBezTo>
                  <a:pt x="635000" y="114300"/>
                  <a:pt x="749300" y="0"/>
                  <a:pt x="965200" y="0"/>
                </a:cubicBezTo>
                <a:lnTo>
                  <a:pt x="3683000" y="0"/>
                </a:lnTo>
                <a:cubicBezTo>
                  <a:pt x="4076700" y="0"/>
                  <a:pt x="4165600" y="76200"/>
                  <a:pt x="4165600" y="406400"/>
                </a:cubicBezTo>
                <a:cubicBezTo>
                  <a:pt x="4165600" y="533400"/>
                  <a:pt x="4025900" y="647700"/>
                  <a:pt x="3848100" y="647700"/>
                </a:cubicBezTo>
                <a:close/>
                <a:moveTo>
                  <a:pt x="2667000" y="3822700"/>
                </a:moveTo>
                <a:moveTo>
                  <a:pt x="317500" y="2247900"/>
                </a:moveTo>
                <a:lnTo>
                  <a:pt x="3200400" y="2247900"/>
                </a:lnTo>
                <a:cubicBezTo>
                  <a:pt x="3416300" y="2247900"/>
                  <a:pt x="3530600" y="2362200"/>
                  <a:pt x="3530600" y="2565400"/>
                </a:cubicBezTo>
                <a:cubicBezTo>
                  <a:pt x="3530600" y="2781300"/>
                  <a:pt x="3416300" y="2882900"/>
                  <a:pt x="3200400" y="2882900"/>
                </a:cubicBezTo>
                <a:lnTo>
                  <a:pt x="482600" y="2882900"/>
                </a:lnTo>
                <a:cubicBezTo>
                  <a:pt x="304800" y="2882900"/>
                  <a:pt x="127000" y="2857500"/>
                  <a:pt x="76200" y="2806700"/>
                </a:cubicBezTo>
                <a:cubicBezTo>
                  <a:pt x="38100" y="2768600"/>
                  <a:pt x="0" y="2616200"/>
                  <a:pt x="0" y="2489200"/>
                </a:cubicBezTo>
                <a:cubicBezTo>
                  <a:pt x="0" y="2349500"/>
                  <a:pt x="139700" y="2247900"/>
                  <a:pt x="317500" y="2247900"/>
                </a:cubicBezTo>
                <a:close/>
                <a:moveTo>
                  <a:pt x="1066800" y="3822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62" name="Freeform 16862"/>
          <p:cNvSpPr/>
          <p:nvPr/>
        </p:nvSpPr>
        <p:spPr>
          <a:xfrm rot="0" flipH="0" flipV="0">
            <a:off x="27173561" y="7754599"/>
            <a:ext cx="39693" cy="70821"/>
          </a:xfrm>
          <a:custGeom>
            <a:pathLst>
              <a:path w="4178300" h="7454900">
                <a:moveTo>
                  <a:pt x="431800" y="6515100"/>
                </a:moveTo>
                <a:lnTo>
                  <a:pt x="1549400" y="6019800"/>
                </a:lnTo>
                <a:cubicBezTo>
                  <a:pt x="2146300" y="5765800"/>
                  <a:pt x="2565400" y="5308600"/>
                  <a:pt x="2565400" y="4927600"/>
                </a:cubicBezTo>
                <a:cubicBezTo>
                  <a:pt x="2565400" y="4559300"/>
                  <a:pt x="2362200" y="4445000"/>
                  <a:pt x="1714500" y="4445000"/>
                </a:cubicBezTo>
                <a:lnTo>
                  <a:pt x="1422400" y="4445000"/>
                </a:lnTo>
                <a:cubicBezTo>
                  <a:pt x="838200" y="4445000"/>
                  <a:pt x="330200" y="3937000"/>
                  <a:pt x="330200" y="3352800"/>
                </a:cubicBezTo>
                <a:lnTo>
                  <a:pt x="330200" y="2501900"/>
                </a:lnTo>
                <a:cubicBezTo>
                  <a:pt x="330200" y="2247900"/>
                  <a:pt x="393700" y="2044700"/>
                  <a:pt x="482600" y="2044700"/>
                </a:cubicBezTo>
                <a:cubicBezTo>
                  <a:pt x="571500" y="2044700"/>
                  <a:pt x="647700" y="1841500"/>
                  <a:pt x="647700" y="1587500"/>
                </a:cubicBezTo>
                <a:lnTo>
                  <a:pt x="647700" y="1536700"/>
                </a:lnTo>
                <a:cubicBezTo>
                  <a:pt x="647700" y="1066800"/>
                  <a:pt x="952500" y="749300"/>
                  <a:pt x="1676400" y="431800"/>
                </a:cubicBezTo>
                <a:cubicBezTo>
                  <a:pt x="2705100" y="0"/>
                  <a:pt x="3276600" y="12700"/>
                  <a:pt x="3771900" y="508000"/>
                </a:cubicBezTo>
                <a:lnTo>
                  <a:pt x="3848100" y="596900"/>
                </a:lnTo>
                <a:cubicBezTo>
                  <a:pt x="4025900" y="774700"/>
                  <a:pt x="4178300" y="1130300"/>
                  <a:pt x="4178300" y="1371600"/>
                </a:cubicBezTo>
                <a:lnTo>
                  <a:pt x="4178300" y="2552700"/>
                </a:lnTo>
                <a:cubicBezTo>
                  <a:pt x="4178300" y="2806700"/>
                  <a:pt x="4102100" y="3009900"/>
                  <a:pt x="4013200" y="3009900"/>
                </a:cubicBezTo>
                <a:cubicBezTo>
                  <a:pt x="3924300" y="3009900"/>
                  <a:pt x="3848100" y="3213100"/>
                  <a:pt x="3848100" y="3467100"/>
                </a:cubicBezTo>
                <a:lnTo>
                  <a:pt x="3848100" y="3517900"/>
                </a:lnTo>
                <a:cubicBezTo>
                  <a:pt x="3848100" y="3759200"/>
                  <a:pt x="3784600" y="3962400"/>
                  <a:pt x="3695700" y="3962400"/>
                </a:cubicBezTo>
                <a:cubicBezTo>
                  <a:pt x="3606800" y="3962400"/>
                  <a:pt x="3530600" y="4178300"/>
                  <a:pt x="3530600" y="4419600"/>
                </a:cubicBezTo>
                <a:lnTo>
                  <a:pt x="3530600" y="4470400"/>
                </a:lnTo>
                <a:cubicBezTo>
                  <a:pt x="3530600" y="4724400"/>
                  <a:pt x="3454400" y="4927600"/>
                  <a:pt x="3378200" y="4927600"/>
                </a:cubicBezTo>
                <a:cubicBezTo>
                  <a:pt x="3289300" y="4927600"/>
                  <a:pt x="3213100" y="5080000"/>
                  <a:pt x="3213100" y="5257800"/>
                </a:cubicBezTo>
                <a:cubicBezTo>
                  <a:pt x="3213100" y="5422900"/>
                  <a:pt x="3073400" y="5702300"/>
                  <a:pt x="2908300" y="5854700"/>
                </a:cubicBezTo>
                <a:lnTo>
                  <a:pt x="2349500" y="6375400"/>
                </a:lnTo>
                <a:cubicBezTo>
                  <a:pt x="2171700" y="6540500"/>
                  <a:pt x="1968500" y="6680200"/>
                  <a:pt x="1866900" y="6718300"/>
                </a:cubicBezTo>
                <a:cubicBezTo>
                  <a:pt x="1778000" y="6743700"/>
                  <a:pt x="1600200" y="6858000"/>
                  <a:pt x="1498600" y="6972300"/>
                </a:cubicBezTo>
                <a:cubicBezTo>
                  <a:pt x="1206500" y="7264400"/>
                  <a:pt x="279400" y="7454900"/>
                  <a:pt x="88900" y="7251700"/>
                </a:cubicBezTo>
                <a:cubicBezTo>
                  <a:pt x="38100" y="7213600"/>
                  <a:pt x="0" y="7073900"/>
                  <a:pt x="0" y="6934200"/>
                </a:cubicBezTo>
                <a:cubicBezTo>
                  <a:pt x="0" y="6807200"/>
                  <a:pt x="203200" y="6616700"/>
                  <a:pt x="431800" y="6515100"/>
                </a:cubicBezTo>
                <a:close/>
                <a:moveTo>
                  <a:pt x="165100" y="7327900"/>
                </a:moveTo>
                <a:moveTo>
                  <a:pt x="2057400" y="3810000"/>
                </a:moveTo>
                <a:lnTo>
                  <a:pt x="2438400" y="3810000"/>
                </a:lnTo>
                <a:cubicBezTo>
                  <a:pt x="3009900" y="3810000"/>
                  <a:pt x="3213100" y="3606800"/>
                  <a:pt x="3213100" y="3035300"/>
                </a:cubicBezTo>
                <a:lnTo>
                  <a:pt x="3213100" y="2819400"/>
                </a:lnTo>
                <a:cubicBezTo>
                  <a:pt x="3213100" y="2565400"/>
                  <a:pt x="3289300" y="2362200"/>
                  <a:pt x="3378200" y="2362200"/>
                </a:cubicBezTo>
                <a:cubicBezTo>
                  <a:pt x="3454400" y="2362200"/>
                  <a:pt x="3530600" y="2159000"/>
                  <a:pt x="3530600" y="1905000"/>
                </a:cubicBezTo>
                <a:lnTo>
                  <a:pt x="3530600" y="1651000"/>
                </a:lnTo>
                <a:cubicBezTo>
                  <a:pt x="3530600" y="1397000"/>
                  <a:pt x="3390900" y="1130300"/>
                  <a:pt x="3213100" y="1054100"/>
                </a:cubicBezTo>
                <a:cubicBezTo>
                  <a:pt x="3035300" y="977900"/>
                  <a:pt x="2768600" y="914400"/>
                  <a:pt x="2628900" y="914400"/>
                </a:cubicBezTo>
                <a:cubicBezTo>
                  <a:pt x="2171700" y="914400"/>
                  <a:pt x="1612900" y="1231900"/>
                  <a:pt x="1612900" y="1485900"/>
                </a:cubicBezTo>
                <a:cubicBezTo>
                  <a:pt x="1612900" y="1612900"/>
                  <a:pt x="1524000" y="1727200"/>
                  <a:pt x="1409700" y="1727200"/>
                </a:cubicBezTo>
                <a:cubicBezTo>
                  <a:pt x="1308100" y="1727200"/>
                  <a:pt x="1168400" y="1917700"/>
                  <a:pt x="1104900" y="2159000"/>
                </a:cubicBezTo>
                <a:lnTo>
                  <a:pt x="1079500" y="2247900"/>
                </a:lnTo>
                <a:cubicBezTo>
                  <a:pt x="876300" y="3009900"/>
                  <a:pt x="952500" y="3530600"/>
                  <a:pt x="1282700" y="3670300"/>
                </a:cubicBezTo>
                <a:cubicBezTo>
                  <a:pt x="1460500" y="3746500"/>
                  <a:pt x="1816100" y="3810000"/>
                  <a:pt x="2057400" y="3810000"/>
                </a:cubicBezTo>
                <a:close/>
                <a:moveTo>
                  <a:pt x="2870200" y="7327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63" name="Freeform 16863"/>
          <p:cNvSpPr/>
          <p:nvPr/>
        </p:nvSpPr>
        <p:spPr>
          <a:xfrm rot="0" flipH="0" flipV="0">
            <a:off x="27215668" y="7758218"/>
            <a:ext cx="45605" cy="66960"/>
          </a:xfrm>
          <a:custGeom>
            <a:pathLst>
              <a:path w="4800600" h="7048500">
                <a:moveTo>
                  <a:pt x="2374900" y="0"/>
                </a:moveTo>
                <a:lnTo>
                  <a:pt x="4356100" y="0"/>
                </a:lnTo>
                <a:cubicBezTo>
                  <a:pt x="4597400" y="0"/>
                  <a:pt x="4800600" y="139700"/>
                  <a:pt x="4800600" y="317500"/>
                </a:cubicBezTo>
                <a:cubicBezTo>
                  <a:pt x="4800600" y="495300"/>
                  <a:pt x="4597400" y="635000"/>
                  <a:pt x="4356100" y="635000"/>
                </a:cubicBezTo>
                <a:lnTo>
                  <a:pt x="2857500" y="635000"/>
                </a:lnTo>
                <a:cubicBezTo>
                  <a:pt x="2336800" y="635000"/>
                  <a:pt x="2260600" y="685800"/>
                  <a:pt x="2184400" y="1092200"/>
                </a:cubicBezTo>
                <a:cubicBezTo>
                  <a:pt x="2159000" y="1244600"/>
                  <a:pt x="2082800" y="1435100"/>
                  <a:pt x="2032000" y="1485900"/>
                </a:cubicBezTo>
                <a:cubicBezTo>
                  <a:pt x="1968500" y="1549400"/>
                  <a:pt x="1917700" y="1803400"/>
                  <a:pt x="1917700" y="2057400"/>
                </a:cubicBezTo>
                <a:lnTo>
                  <a:pt x="1917700" y="2425700"/>
                </a:lnTo>
                <a:cubicBezTo>
                  <a:pt x="1917700" y="2755900"/>
                  <a:pt x="2044700" y="2882900"/>
                  <a:pt x="2374900" y="2882900"/>
                </a:cubicBezTo>
                <a:lnTo>
                  <a:pt x="3073400" y="2882900"/>
                </a:lnTo>
                <a:cubicBezTo>
                  <a:pt x="3657600" y="2882900"/>
                  <a:pt x="4165600" y="3390900"/>
                  <a:pt x="4165600" y="3975100"/>
                </a:cubicBezTo>
                <a:lnTo>
                  <a:pt x="4165600" y="4838700"/>
                </a:lnTo>
                <a:cubicBezTo>
                  <a:pt x="4165600" y="5080000"/>
                  <a:pt x="4127500" y="5321300"/>
                  <a:pt x="4089400" y="5372100"/>
                </a:cubicBezTo>
                <a:cubicBezTo>
                  <a:pt x="4038600" y="5410200"/>
                  <a:pt x="3987800" y="5575300"/>
                  <a:pt x="3962400" y="5727700"/>
                </a:cubicBezTo>
                <a:cubicBezTo>
                  <a:pt x="3949700" y="5880100"/>
                  <a:pt x="3784600" y="6146800"/>
                  <a:pt x="3606800" y="6324600"/>
                </a:cubicBezTo>
                <a:lnTo>
                  <a:pt x="3200400" y="6731000"/>
                </a:lnTo>
                <a:cubicBezTo>
                  <a:pt x="3022600" y="6908800"/>
                  <a:pt x="2679700" y="7048500"/>
                  <a:pt x="2425700" y="7048500"/>
                </a:cubicBezTo>
                <a:lnTo>
                  <a:pt x="444500" y="7048500"/>
                </a:lnTo>
                <a:cubicBezTo>
                  <a:pt x="203200" y="7048500"/>
                  <a:pt x="0" y="6908800"/>
                  <a:pt x="0" y="6731000"/>
                </a:cubicBezTo>
                <a:cubicBezTo>
                  <a:pt x="0" y="6553200"/>
                  <a:pt x="203200" y="6413500"/>
                  <a:pt x="444500" y="6413500"/>
                </a:cubicBezTo>
                <a:lnTo>
                  <a:pt x="2108200" y="6413500"/>
                </a:lnTo>
                <a:cubicBezTo>
                  <a:pt x="2641600" y="6413500"/>
                  <a:pt x="3149600" y="5956300"/>
                  <a:pt x="3352800" y="5295900"/>
                </a:cubicBezTo>
                <a:lnTo>
                  <a:pt x="3378200" y="5194300"/>
                </a:lnTo>
                <a:cubicBezTo>
                  <a:pt x="3708400" y="4140200"/>
                  <a:pt x="3479800" y="3517900"/>
                  <a:pt x="2781300" y="3517900"/>
                </a:cubicBezTo>
                <a:lnTo>
                  <a:pt x="1409700" y="3517900"/>
                </a:lnTo>
                <a:cubicBezTo>
                  <a:pt x="1117600" y="3517900"/>
                  <a:pt x="952500" y="3365500"/>
                  <a:pt x="952500" y="3073400"/>
                </a:cubicBezTo>
                <a:lnTo>
                  <a:pt x="952500" y="3022600"/>
                </a:lnTo>
                <a:cubicBezTo>
                  <a:pt x="952500" y="2768600"/>
                  <a:pt x="990600" y="2527300"/>
                  <a:pt x="1041400" y="2476500"/>
                </a:cubicBezTo>
                <a:cubicBezTo>
                  <a:pt x="1079500" y="2438400"/>
                  <a:pt x="1155700" y="2209800"/>
                  <a:pt x="1206500" y="1968500"/>
                </a:cubicBezTo>
                <a:lnTo>
                  <a:pt x="1447800" y="800100"/>
                </a:lnTo>
                <a:cubicBezTo>
                  <a:pt x="1574800" y="215900"/>
                  <a:pt x="1828800" y="0"/>
                  <a:pt x="2374900" y="0"/>
                </a:cubicBezTo>
                <a:close/>
                <a:moveTo>
                  <a:pt x="7048500" y="6946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64" name="Freeform 16864"/>
          <p:cNvSpPr/>
          <p:nvPr/>
        </p:nvSpPr>
        <p:spPr>
          <a:xfrm rot="0" flipH="0" flipV="0">
            <a:off x="27268753" y="7757253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65" name="Rectangle 16865"/>
          <p:cNvSpPr/>
          <p:nvPr/>
        </p:nvSpPr>
        <p:spPr>
          <a:xfrm rot="0" flipH="0" flipV="0">
            <a:off x="26673047" y="7716821"/>
            <a:ext cx="471869" cy="489675"/>
          </a:xfrm>
          <a:prstGeom prst="rect">
            <a:avLst/>
          </a:prstGeom>
        </p:spPr>
      </p:sp>
      <p:sp>
        <p:nvSpPr>
          <p:cNvPr id="16866" name="Freeform 16866"/>
          <p:cNvSpPr/>
          <p:nvPr/>
        </p:nvSpPr>
        <p:spPr>
          <a:xfrm rot="0" flipH="0" flipV="0">
            <a:off x="26676064" y="8009412"/>
            <a:ext cx="80835" cy="90004"/>
          </a:xfrm>
          <a:custGeom>
            <a:pathLst>
              <a:path w="8509000" h="9474200">
                <a:moveTo>
                  <a:pt x="457200" y="7378700"/>
                </a:moveTo>
                <a:lnTo>
                  <a:pt x="7086600" y="7378700"/>
                </a:lnTo>
                <a:cubicBezTo>
                  <a:pt x="7658100" y="7378700"/>
                  <a:pt x="7861300" y="7188200"/>
                  <a:pt x="7861300" y="6604000"/>
                </a:cubicBezTo>
                <a:lnTo>
                  <a:pt x="7861300" y="5918200"/>
                </a:lnTo>
                <a:cubicBezTo>
                  <a:pt x="7861300" y="5334000"/>
                  <a:pt x="7658100" y="5143500"/>
                  <a:pt x="7086600" y="5143500"/>
                </a:cubicBezTo>
                <a:lnTo>
                  <a:pt x="0" y="5143500"/>
                </a:lnTo>
                <a:lnTo>
                  <a:pt x="12700" y="0"/>
                </a:lnTo>
                <a:lnTo>
                  <a:pt x="1955800" y="0"/>
                </a:lnTo>
                <a:cubicBezTo>
                  <a:pt x="2527300" y="0"/>
                  <a:pt x="2730500" y="203200"/>
                  <a:pt x="2730500" y="787400"/>
                </a:cubicBezTo>
                <a:lnTo>
                  <a:pt x="2730500" y="3073400"/>
                </a:lnTo>
                <a:cubicBezTo>
                  <a:pt x="2730500" y="3327400"/>
                  <a:pt x="2832100" y="3556000"/>
                  <a:pt x="2959100" y="3581400"/>
                </a:cubicBezTo>
                <a:cubicBezTo>
                  <a:pt x="3098800" y="3594100"/>
                  <a:pt x="3225800" y="3746500"/>
                  <a:pt x="3251200" y="3898900"/>
                </a:cubicBezTo>
                <a:cubicBezTo>
                  <a:pt x="3276600" y="4051300"/>
                  <a:pt x="3505200" y="4178300"/>
                  <a:pt x="3759200" y="4178300"/>
                </a:cubicBezTo>
                <a:lnTo>
                  <a:pt x="7569200" y="4178300"/>
                </a:lnTo>
                <a:cubicBezTo>
                  <a:pt x="8153400" y="4178300"/>
                  <a:pt x="8509000" y="4533900"/>
                  <a:pt x="8509000" y="5118100"/>
                </a:cubicBezTo>
                <a:lnTo>
                  <a:pt x="8509000" y="7404100"/>
                </a:lnTo>
                <a:cubicBezTo>
                  <a:pt x="8509000" y="7975600"/>
                  <a:pt x="8458200" y="8026400"/>
                  <a:pt x="7886700" y="8026400"/>
                </a:cubicBezTo>
                <a:lnTo>
                  <a:pt x="2057400" y="8026400"/>
                </a:lnTo>
                <a:cubicBezTo>
                  <a:pt x="1498600" y="8026400"/>
                  <a:pt x="1447800" y="8077200"/>
                  <a:pt x="1447800" y="8636000"/>
                </a:cubicBezTo>
                <a:lnTo>
                  <a:pt x="1447800" y="8851900"/>
                </a:lnTo>
                <a:cubicBezTo>
                  <a:pt x="1447800" y="9423400"/>
                  <a:pt x="1397000" y="9474200"/>
                  <a:pt x="825500" y="9474200"/>
                </a:cubicBezTo>
                <a:lnTo>
                  <a:pt x="622300" y="9474200"/>
                </a:lnTo>
                <a:cubicBezTo>
                  <a:pt x="127000" y="9474200"/>
                  <a:pt x="0" y="9398000"/>
                  <a:pt x="0" y="9144000"/>
                </a:cubicBezTo>
                <a:cubicBezTo>
                  <a:pt x="0" y="9055100"/>
                  <a:pt x="127000" y="8915400"/>
                  <a:pt x="266700" y="8826500"/>
                </a:cubicBezTo>
                <a:cubicBezTo>
                  <a:pt x="419100" y="8737600"/>
                  <a:pt x="419100" y="8661400"/>
                  <a:pt x="266700" y="8661400"/>
                </a:cubicBezTo>
                <a:cubicBezTo>
                  <a:pt x="127000" y="8661400"/>
                  <a:pt x="0" y="8458200"/>
                  <a:pt x="0" y="8216900"/>
                </a:cubicBezTo>
                <a:lnTo>
                  <a:pt x="0" y="7835900"/>
                </a:lnTo>
                <a:cubicBezTo>
                  <a:pt x="0" y="7454900"/>
                  <a:pt x="76200" y="7378700"/>
                  <a:pt x="457200" y="7378700"/>
                </a:cubicBezTo>
                <a:close/>
                <a:moveTo>
                  <a:pt x="1765300" y="9461500"/>
                </a:moveTo>
                <a:moveTo>
                  <a:pt x="800100" y="1587500"/>
                </a:moveTo>
                <a:lnTo>
                  <a:pt x="800100" y="2755900"/>
                </a:lnTo>
                <a:cubicBezTo>
                  <a:pt x="800100" y="3009900"/>
                  <a:pt x="876300" y="3289300"/>
                  <a:pt x="965200" y="3378200"/>
                </a:cubicBezTo>
                <a:cubicBezTo>
                  <a:pt x="1054100" y="3467100"/>
                  <a:pt x="1244600" y="3530600"/>
                  <a:pt x="1397000" y="3530600"/>
                </a:cubicBezTo>
                <a:cubicBezTo>
                  <a:pt x="1752600" y="3530600"/>
                  <a:pt x="2082800" y="2997200"/>
                  <a:pt x="2082800" y="2438400"/>
                </a:cubicBezTo>
                <a:lnTo>
                  <a:pt x="2082800" y="1803400"/>
                </a:lnTo>
                <a:cubicBezTo>
                  <a:pt x="2082800" y="1549400"/>
                  <a:pt x="2019300" y="1219200"/>
                  <a:pt x="1930400" y="1079500"/>
                </a:cubicBezTo>
                <a:cubicBezTo>
                  <a:pt x="1841500" y="927100"/>
                  <a:pt x="1676400" y="812800"/>
                  <a:pt x="1574800" y="812800"/>
                </a:cubicBezTo>
                <a:cubicBezTo>
                  <a:pt x="1143000" y="812800"/>
                  <a:pt x="800100" y="1155700"/>
                  <a:pt x="800100" y="1587500"/>
                </a:cubicBezTo>
                <a:close/>
                <a:moveTo>
                  <a:pt x="7556500" y="94615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67" name="Freeform 16867"/>
          <p:cNvSpPr/>
          <p:nvPr/>
        </p:nvSpPr>
        <p:spPr>
          <a:xfrm rot="0" flipH="0" flipV="0">
            <a:off x="26883233" y="8010206"/>
            <a:ext cx="73317" cy="82080"/>
          </a:xfrm>
          <a:custGeom>
            <a:pathLst>
              <a:path w="3187700" h="3568700">
                <a:moveTo>
                  <a:pt x="3187700" y="2120900"/>
                </a:moveTo>
                <a:lnTo>
                  <a:pt x="266700" y="2120900"/>
                </a:lnTo>
                <a:lnTo>
                  <a:pt x="266700" y="3048000"/>
                </a:lnTo>
                <a:lnTo>
                  <a:pt x="3048000" y="3048000"/>
                </a:lnTo>
                <a:cubicBezTo>
                  <a:pt x="3187700" y="3048000"/>
                  <a:pt x="3187700" y="3048000"/>
                  <a:pt x="3187700" y="3175000"/>
                </a:cubicBezTo>
                <a:lnTo>
                  <a:pt x="3187700" y="3441700"/>
                </a:lnTo>
                <a:cubicBezTo>
                  <a:pt x="3187700" y="3517900"/>
                  <a:pt x="3136900" y="3568700"/>
                  <a:pt x="3048000" y="3568700"/>
                </a:cubicBezTo>
                <a:cubicBezTo>
                  <a:pt x="2984500" y="3568700"/>
                  <a:pt x="2921000" y="3517900"/>
                  <a:pt x="2921000" y="3441700"/>
                </a:cubicBezTo>
                <a:cubicBezTo>
                  <a:pt x="2921000" y="3352800"/>
                  <a:pt x="2870200" y="3302000"/>
                  <a:pt x="2794000" y="3302000"/>
                </a:cubicBezTo>
                <a:lnTo>
                  <a:pt x="0" y="3302000"/>
                </a:lnTo>
                <a:lnTo>
                  <a:pt x="0" y="1714500"/>
                </a:lnTo>
                <a:lnTo>
                  <a:pt x="1993900" y="1714500"/>
                </a:lnTo>
                <a:cubicBezTo>
                  <a:pt x="2082800" y="1714500"/>
                  <a:pt x="2120900" y="1676400"/>
                  <a:pt x="2120900" y="1587500"/>
                </a:cubicBezTo>
                <a:cubicBezTo>
                  <a:pt x="2120900" y="1511300"/>
                  <a:pt x="2184400" y="1447800"/>
                  <a:pt x="2260600" y="1447800"/>
                </a:cubicBezTo>
                <a:cubicBezTo>
                  <a:pt x="2349500" y="1447800"/>
                  <a:pt x="2387600" y="1409700"/>
                  <a:pt x="2387600" y="1320800"/>
                </a:cubicBezTo>
                <a:lnTo>
                  <a:pt x="2387600" y="0"/>
                </a:lnTo>
                <a:lnTo>
                  <a:pt x="3048000" y="0"/>
                </a:lnTo>
                <a:cubicBezTo>
                  <a:pt x="3162300" y="0"/>
                  <a:pt x="3187700" y="12700"/>
                  <a:pt x="3187700" y="127000"/>
                </a:cubicBezTo>
                <a:lnTo>
                  <a:pt x="3187700" y="254000"/>
                </a:lnTo>
                <a:cubicBezTo>
                  <a:pt x="3187700" y="330200"/>
                  <a:pt x="3124200" y="393700"/>
                  <a:pt x="3048000" y="393700"/>
                </a:cubicBezTo>
                <a:cubicBezTo>
                  <a:pt x="2984500" y="393700"/>
                  <a:pt x="2921000" y="368300"/>
                  <a:pt x="2921000" y="330200"/>
                </a:cubicBezTo>
                <a:cubicBezTo>
                  <a:pt x="2921000" y="292100"/>
                  <a:pt x="2895600" y="254000"/>
                  <a:pt x="2857500" y="254000"/>
                </a:cubicBezTo>
                <a:cubicBezTo>
                  <a:pt x="2819400" y="254000"/>
                  <a:pt x="2794000" y="292100"/>
                  <a:pt x="2794000" y="330200"/>
                </a:cubicBezTo>
                <a:cubicBezTo>
                  <a:pt x="2794000" y="368300"/>
                  <a:pt x="2755900" y="393700"/>
                  <a:pt x="2717800" y="393700"/>
                </a:cubicBezTo>
                <a:cubicBezTo>
                  <a:pt x="2679700" y="393700"/>
                  <a:pt x="2654300" y="457200"/>
                  <a:pt x="2654300" y="520700"/>
                </a:cubicBezTo>
                <a:lnTo>
                  <a:pt x="2654300" y="1193800"/>
                </a:lnTo>
                <a:cubicBezTo>
                  <a:pt x="2654300" y="1257300"/>
                  <a:pt x="2679700" y="1320800"/>
                  <a:pt x="2717800" y="1320800"/>
                </a:cubicBezTo>
                <a:cubicBezTo>
                  <a:pt x="2755900" y="1320800"/>
                  <a:pt x="2794000" y="1346200"/>
                  <a:pt x="2794000" y="1384300"/>
                </a:cubicBezTo>
                <a:cubicBezTo>
                  <a:pt x="2794000" y="1447800"/>
                  <a:pt x="2971800" y="1473200"/>
                  <a:pt x="3124200" y="1435100"/>
                </a:cubicBezTo>
                <a:cubicBezTo>
                  <a:pt x="3162300" y="1422400"/>
                  <a:pt x="3187700" y="1473200"/>
                  <a:pt x="3187700" y="1549400"/>
                </a:cubicBezTo>
                <a:close/>
                <a:moveTo>
                  <a:pt x="2387600" y="4635500"/>
                </a:moveTo>
              </a:path>
            </a:pathLst>
          </a:custGeom>
          <a:solidFill>
            <a:srgbClr val="070707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68" name="Freeform 16868"/>
          <p:cNvSpPr/>
          <p:nvPr/>
        </p:nvSpPr>
        <p:spPr>
          <a:xfrm rot="0" flipH="0" flipV="0">
            <a:off x="26982382" y="8010206"/>
            <a:ext cx="87045" cy="106908"/>
          </a:xfrm>
          <a:custGeom>
            <a:pathLst>
              <a:path w="3784600" h="4648200">
                <a:moveTo>
                  <a:pt x="533400" y="3048000"/>
                </a:moveTo>
                <a:lnTo>
                  <a:pt x="2921000" y="3048000"/>
                </a:lnTo>
                <a:cubicBezTo>
                  <a:pt x="3505200" y="3048000"/>
                  <a:pt x="3517900" y="3048000"/>
                  <a:pt x="3517900" y="2501900"/>
                </a:cubicBezTo>
                <a:cubicBezTo>
                  <a:pt x="3517900" y="2298700"/>
                  <a:pt x="3276600" y="2120900"/>
                  <a:pt x="2984500" y="2120900"/>
                </a:cubicBezTo>
                <a:lnTo>
                  <a:pt x="596900" y="2120900"/>
                </a:lnTo>
                <a:cubicBezTo>
                  <a:pt x="0" y="2120900"/>
                  <a:pt x="0" y="2120900"/>
                  <a:pt x="0" y="1765300"/>
                </a:cubicBezTo>
                <a:cubicBezTo>
                  <a:pt x="0" y="1600200"/>
                  <a:pt x="76200" y="1435100"/>
                  <a:pt x="165100" y="1384300"/>
                </a:cubicBezTo>
                <a:cubicBezTo>
                  <a:pt x="381000" y="1295400"/>
                  <a:pt x="381000" y="419100"/>
                  <a:pt x="165100" y="342900"/>
                </a:cubicBezTo>
                <a:cubicBezTo>
                  <a:pt x="76200" y="304800"/>
                  <a:pt x="0" y="215900"/>
                  <a:pt x="0" y="139700"/>
                </a:cubicBezTo>
                <a:cubicBezTo>
                  <a:pt x="0" y="63500"/>
                  <a:pt x="241300" y="0"/>
                  <a:pt x="533400" y="0"/>
                </a:cubicBezTo>
                <a:lnTo>
                  <a:pt x="863600" y="0"/>
                </a:lnTo>
                <a:cubicBezTo>
                  <a:pt x="1181100" y="0"/>
                  <a:pt x="1409700" y="215900"/>
                  <a:pt x="1435100" y="520700"/>
                </a:cubicBezTo>
                <a:lnTo>
                  <a:pt x="1473200" y="914400"/>
                </a:lnTo>
                <a:cubicBezTo>
                  <a:pt x="1536700" y="1701800"/>
                  <a:pt x="1562100" y="1727200"/>
                  <a:pt x="2133600" y="1727200"/>
                </a:cubicBezTo>
                <a:lnTo>
                  <a:pt x="3251200" y="1727200"/>
                </a:lnTo>
                <a:cubicBezTo>
                  <a:pt x="3670300" y="1727200"/>
                  <a:pt x="3784600" y="1841500"/>
                  <a:pt x="3784600" y="2260600"/>
                </a:cubicBezTo>
                <a:lnTo>
                  <a:pt x="3784600" y="2794000"/>
                </a:lnTo>
                <a:cubicBezTo>
                  <a:pt x="3784600" y="3225800"/>
                  <a:pt x="3695700" y="3314700"/>
                  <a:pt x="3251200" y="3314700"/>
                </a:cubicBezTo>
                <a:lnTo>
                  <a:pt x="1397000" y="3314700"/>
                </a:lnTo>
                <a:cubicBezTo>
                  <a:pt x="1003300" y="3314700"/>
                  <a:pt x="863600" y="3454400"/>
                  <a:pt x="863600" y="3848100"/>
                </a:cubicBezTo>
                <a:lnTo>
                  <a:pt x="863600" y="4114800"/>
                </a:lnTo>
                <a:cubicBezTo>
                  <a:pt x="863600" y="4406900"/>
                  <a:pt x="774700" y="4648200"/>
                  <a:pt x="673100" y="4648200"/>
                </a:cubicBezTo>
                <a:cubicBezTo>
                  <a:pt x="558800" y="4648200"/>
                  <a:pt x="368300" y="4597400"/>
                  <a:pt x="241300" y="4533900"/>
                </a:cubicBezTo>
                <a:cubicBezTo>
                  <a:pt x="114300" y="4457700"/>
                  <a:pt x="0" y="4394200"/>
                  <a:pt x="0" y="4356100"/>
                </a:cubicBezTo>
                <a:cubicBezTo>
                  <a:pt x="0" y="4279900"/>
                  <a:pt x="63500" y="4241800"/>
                  <a:pt x="266700" y="4241800"/>
                </a:cubicBezTo>
                <a:cubicBezTo>
                  <a:pt x="381000" y="4241800"/>
                  <a:pt x="469900" y="4216400"/>
                  <a:pt x="469900" y="4178300"/>
                </a:cubicBezTo>
                <a:cubicBezTo>
                  <a:pt x="469900" y="4140200"/>
                  <a:pt x="368300" y="4102100"/>
                  <a:pt x="241300" y="4089400"/>
                </a:cubicBezTo>
                <a:cubicBezTo>
                  <a:pt x="114300" y="4076700"/>
                  <a:pt x="0" y="4013200"/>
                  <a:pt x="0" y="3949700"/>
                </a:cubicBezTo>
                <a:cubicBezTo>
                  <a:pt x="0" y="3898900"/>
                  <a:pt x="114300" y="3848100"/>
                  <a:pt x="241300" y="3848100"/>
                </a:cubicBezTo>
                <a:cubicBezTo>
                  <a:pt x="533400" y="3848100"/>
                  <a:pt x="533400" y="3721100"/>
                  <a:pt x="241300" y="3695700"/>
                </a:cubicBezTo>
                <a:cubicBezTo>
                  <a:pt x="114300" y="3670300"/>
                  <a:pt x="0" y="3619500"/>
                  <a:pt x="0" y="3556000"/>
                </a:cubicBezTo>
                <a:cubicBezTo>
                  <a:pt x="0" y="3505200"/>
                  <a:pt x="76200" y="3454400"/>
                  <a:pt x="165100" y="3454400"/>
                </a:cubicBezTo>
                <a:cubicBezTo>
                  <a:pt x="381000" y="3454400"/>
                  <a:pt x="381000" y="3327400"/>
                  <a:pt x="165100" y="3289300"/>
                </a:cubicBezTo>
                <a:cubicBezTo>
                  <a:pt x="76200" y="3276600"/>
                  <a:pt x="0" y="3213100"/>
                  <a:pt x="0" y="3162300"/>
                </a:cubicBezTo>
                <a:cubicBezTo>
                  <a:pt x="0" y="3098800"/>
                  <a:pt x="241300" y="3048000"/>
                  <a:pt x="533400" y="3048000"/>
                </a:cubicBezTo>
                <a:close/>
                <a:moveTo>
                  <a:pt x="1003300" y="4635500"/>
                </a:moveTo>
                <a:moveTo>
                  <a:pt x="1130300" y="1193800"/>
                </a:moveTo>
                <a:lnTo>
                  <a:pt x="1130300" y="533400"/>
                </a:lnTo>
                <a:cubicBezTo>
                  <a:pt x="1130300" y="457200"/>
                  <a:pt x="1104900" y="406400"/>
                  <a:pt x="1066800" y="406400"/>
                </a:cubicBezTo>
                <a:cubicBezTo>
                  <a:pt x="1028700" y="406400"/>
                  <a:pt x="1003300" y="368300"/>
                  <a:pt x="1003300" y="342900"/>
                </a:cubicBezTo>
                <a:cubicBezTo>
                  <a:pt x="1003300" y="304800"/>
                  <a:pt x="965200" y="266700"/>
                  <a:pt x="927100" y="266700"/>
                </a:cubicBezTo>
                <a:cubicBezTo>
                  <a:pt x="901700" y="266700"/>
                  <a:pt x="863600" y="304800"/>
                  <a:pt x="863600" y="342900"/>
                </a:cubicBezTo>
                <a:cubicBezTo>
                  <a:pt x="863600" y="368300"/>
                  <a:pt x="800100" y="406400"/>
                  <a:pt x="736600" y="406400"/>
                </a:cubicBezTo>
                <a:cubicBezTo>
                  <a:pt x="647700" y="406400"/>
                  <a:pt x="596900" y="457200"/>
                  <a:pt x="596900" y="533400"/>
                </a:cubicBezTo>
                <a:lnTo>
                  <a:pt x="596900" y="1193800"/>
                </a:lnTo>
                <a:cubicBezTo>
                  <a:pt x="596900" y="1270000"/>
                  <a:pt x="635000" y="1333500"/>
                  <a:pt x="673100" y="1333500"/>
                </a:cubicBezTo>
                <a:cubicBezTo>
                  <a:pt x="698500" y="1333500"/>
                  <a:pt x="736600" y="1358900"/>
                  <a:pt x="736600" y="1397000"/>
                </a:cubicBezTo>
                <a:cubicBezTo>
                  <a:pt x="736600" y="1435100"/>
                  <a:pt x="787400" y="1460500"/>
                  <a:pt x="863600" y="1460500"/>
                </a:cubicBezTo>
                <a:cubicBezTo>
                  <a:pt x="939800" y="1460500"/>
                  <a:pt x="1003300" y="1435100"/>
                  <a:pt x="1003300" y="1397000"/>
                </a:cubicBezTo>
                <a:cubicBezTo>
                  <a:pt x="1003300" y="1358900"/>
                  <a:pt x="1028700" y="1333500"/>
                  <a:pt x="1066800" y="1333500"/>
                </a:cubicBezTo>
                <a:cubicBezTo>
                  <a:pt x="1104900" y="1333500"/>
                  <a:pt x="1130300" y="1270000"/>
                  <a:pt x="1130300" y="1193800"/>
                </a:cubicBezTo>
                <a:close/>
                <a:moveTo>
                  <a:pt x="2857500" y="4635500"/>
                </a:moveTo>
              </a:path>
            </a:pathLst>
          </a:custGeom>
          <a:solidFill>
            <a:srgbClr val="070707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69" name="Rectangle 16869"/>
          <p:cNvSpPr/>
          <p:nvPr/>
        </p:nvSpPr>
        <p:spPr>
          <a:xfrm rot="0" flipH="0" flipV="0">
            <a:off x="26880312" y="7731978"/>
            <a:ext cx="1079647" cy="760040"/>
          </a:xfrm>
          <a:prstGeom prst="rect">
            <a:avLst/>
          </a:prstGeom>
        </p:spPr>
      </p:sp>
      <p:sp>
        <p:nvSpPr>
          <p:cNvPr id="16870" name="Freeform 16870"/>
          <p:cNvSpPr/>
          <p:nvPr/>
        </p:nvSpPr>
        <p:spPr>
          <a:xfrm rot="0" flipH="0" flipV="0">
            <a:off x="26883328" y="8132068"/>
            <a:ext cx="73234" cy="82283"/>
          </a:xfrm>
          <a:custGeom>
            <a:pathLst>
              <a:path w="7708900" h="8661400">
                <a:moveTo>
                  <a:pt x="7251700" y="1600200"/>
                </a:moveTo>
                <a:lnTo>
                  <a:pt x="647700" y="1600200"/>
                </a:lnTo>
                <a:lnTo>
                  <a:pt x="647700" y="3848100"/>
                </a:lnTo>
                <a:lnTo>
                  <a:pt x="7251700" y="3848100"/>
                </a:lnTo>
                <a:cubicBezTo>
                  <a:pt x="7683500" y="3848100"/>
                  <a:pt x="7708900" y="3873500"/>
                  <a:pt x="7708900" y="4305300"/>
                </a:cubicBezTo>
                <a:lnTo>
                  <a:pt x="7708900" y="4991100"/>
                </a:lnTo>
                <a:cubicBezTo>
                  <a:pt x="7708900" y="5321300"/>
                  <a:pt x="7581900" y="5448300"/>
                  <a:pt x="7251700" y="5448300"/>
                </a:cubicBezTo>
                <a:lnTo>
                  <a:pt x="6870700" y="5448300"/>
                </a:lnTo>
                <a:cubicBezTo>
                  <a:pt x="6515100" y="5448300"/>
                  <a:pt x="6426200" y="5537200"/>
                  <a:pt x="6426200" y="5905500"/>
                </a:cubicBezTo>
                <a:lnTo>
                  <a:pt x="6426200" y="7556500"/>
                </a:lnTo>
                <a:cubicBezTo>
                  <a:pt x="6426200" y="7861300"/>
                  <a:pt x="6578600" y="8013700"/>
                  <a:pt x="6870700" y="8013700"/>
                </a:cubicBezTo>
                <a:lnTo>
                  <a:pt x="6921500" y="8013700"/>
                </a:lnTo>
                <a:cubicBezTo>
                  <a:pt x="7175500" y="8013700"/>
                  <a:pt x="7454900" y="8001000"/>
                  <a:pt x="7543800" y="7975600"/>
                </a:cubicBezTo>
                <a:cubicBezTo>
                  <a:pt x="7632700" y="7937500"/>
                  <a:pt x="7708900" y="8089900"/>
                  <a:pt x="7708900" y="8293100"/>
                </a:cubicBezTo>
                <a:cubicBezTo>
                  <a:pt x="7708900" y="8496300"/>
                  <a:pt x="7493000" y="8661400"/>
                  <a:pt x="7251700" y="8661400"/>
                </a:cubicBezTo>
                <a:lnTo>
                  <a:pt x="6553200" y="8661400"/>
                </a:lnTo>
                <a:cubicBezTo>
                  <a:pt x="6299200" y="8661400"/>
                  <a:pt x="6032500" y="8585200"/>
                  <a:pt x="5943600" y="8496300"/>
                </a:cubicBezTo>
                <a:cubicBezTo>
                  <a:pt x="5854700" y="8407400"/>
                  <a:pt x="5778500" y="8128000"/>
                  <a:pt x="5778500" y="7886700"/>
                </a:cubicBezTo>
                <a:lnTo>
                  <a:pt x="5778500" y="5905500"/>
                </a:lnTo>
                <a:cubicBezTo>
                  <a:pt x="5778500" y="5651500"/>
                  <a:pt x="5638800" y="5359400"/>
                  <a:pt x="5461000" y="5257800"/>
                </a:cubicBezTo>
                <a:cubicBezTo>
                  <a:pt x="5283200" y="5143500"/>
                  <a:pt x="5130800" y="4927600"/>
                  <a:pt x="5130800" y="4775200"/>
                </a:cubicBezTo>
                <a:cubicBezTo>
                  <a:pt x="5130800" y="4610100"/>
                  <a:pt x="4927600" y="4483100"/>
                  <a:pt x="4686300" y="4483100"/>
                </a:cubicBezTo>
                <a:lnTo>
                  <a:pt x="0" y="4483100"/>
                </a:lnTo>
                <a:lnTo>
                  <a:pt x="0" y="1409700"/>
                </a:lnTo>
                <a:cubicBezTo>
                  <a:pt x="0" y="838200"/>
                  <a:pt x="203200" y="635000"/>
                  <a:pt x="774700" y="635000"/>
                </a:cubicBezTo>
                <a:lnTo>
                  <a:pt x="6604000" y="635000"/>
                </a:lnTo>
                <a:cubicBezTo>
                  <a:pt x="6858000" y="635000"/>
                  <a:pt x="7061200" y="495300"/>
                  <a:pt x="7061200" y="317500"/>
                </a:cubicBezTo>
                <a:cubicBezTo>
                  <a:pt x="7061200" y="139700"/>
                  <a:pt x="7200900" y="0"/>
                  <a:pt x="7378700" y="0"/>
                </a:cubicBezTo>
                <a:cubicBezTo>
                  <a:pt x="7556500" y="0"/>
                  <a:pt x="7708900" y="203200"/>
                  <a:pt x="7708900" y="457200"/>
                </a:cubicBezTo>
                <a:lnTo>
                  <a:pt x="7708900" y="1143000"/>
                </a:lnTo>
                <a:cubicBezTo>
                  <a:pt x="7708900" y="1574800"/>
                  <a:pt x="7683500" y="1600200"/>
                  <a:pt x="7251700" y="1600200"/>
                </a:cubicBezTo>
                <a:close/>
                <a:moveTo>
                  <a:pt x="6731000" y="86487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71" name="Freeform 16871"/>
          <p:cNvSpPr/>
          <p:nvPr/>
        </p:nvSpPr>
        <p:spPr>
          <a:xfrm rot="0" flipH="0" flipV="0">
            <a:off x="27465056" y="8113775"/>
            <a:ext cx="55245" cy="115646"/>
          </a:xfrm>
          <a:custGeom>
            <a:pathLst>
              <a:path w="1905000" h="3987800">
                <a:moveTo>
                  <a:pt x="431800" y="0"/>
                </a:moveTo>
                <a:lnTo>
                  <a:pt x="850900" y="0"/>
                </a:lnTo>
                <a:cubicBezTo>
                  <a:pt x="977900" y="0"/>
                  <a:pt x="1066800" y="25400"/>
                  <a:pt x="1066800" y="50800"/>
                </a:cubicBezTo>
                <a:cubicBezTo>
                  <a:pt x="1066800" y="76200"/>
                  <a:pt x="1117600" y="101600"/>
                  <a:pt x="1168400" y="101600"/>
                </a:cubicBezTo>
                <a:cubicBezTo>
                  <a:pt x="1231900" y="101600"/>
                  <a:pt x="1282700" y="127000"/>
                  <a:pt x="1282700" y="152400"/>
                </a:cubicBezTo>
                <a:cubicBezTo>
                  <a:pt x="1282700" y="190500"/>
                  <a:pt x="1320800" y="215900"/>
                  <a:pt x="1384300" y="215900"/>
                </a:cubicBezTo>
                <a:cubicBezTo>
                  <a:pt x="1435100" y="215900"/>
                  <a:pt x="1485900" y="228600"/>
                  <a:pt x="1485900" y="266700"/>
                </a:cubicBezTo>
                <a:cubicBezTo>
                  <a:pt x="1485900" y="292100"/>
                  <a:pt x="1536700" y="317500"/>
                  <a:pt x="1587500" y="317500"/>
                </a:cubicBezTo>
                <a:cubicBezTo>
                  <a:pt x="1651000" y="317500"/>
                  <a:pt x="1701800" y="342900"/>
                  <a:pt x="1701800" y="368300"/>
                </a:cubicBezTo>
                <a:cubicBezTo>
                  <a:pt x="1701800" y="393700"/>
                  <a:pt x="1727200" y="419100"/>
                  <a:pt x="1752600" y="419100"/>
                </a:cubicBezTo>
                <a:cubicBezTo>
                  <a:pt x="1778000" y="419100"/>
                  <a:pt x="1803400" y="444500"/>
                  <a:pt x="1803400" y="469900"/>
                </a:cubicBezTo>
                <a:cubicBezTo>
                  <a:pt x="1803400" y="508000"/>
                  <a:pt x="1828800" y="520700"/>
                  <a:pt x="1854200" y="520700"/>
                </a:cubicBezTo>
                <a:cubicBezTo>
                  <a:pt x="1879600" y="520700"/>
                  <a:pt x="1905000" y="622300"/>
                  <a:pt x="1905000" y="736600"/>
                </a:cubicBezTo>
                <a:cubicBezTo>
                  <a:pt x="1905000" y="850900"/>
                  <a:pt x="1879600" y="939800"/>
                  <a:pt x="1854200" y="939800"/>
                </a:cubicBezTo>
                <a:cubicBezTo>
                  <a:pt x="1828800" y="939800"/>
                  <a:pt x="1803400" y="965200"/>
                  <a:pt x="1803400" y="1003300"/>
                </a:cubicBezTo>
                <a:cubicBezTo>
                  <a:pt x="1803400" y="1028700"/>
                  <a:pt x="1752600" y="1054100"/>
                  <a:pt x="1701800" y="1054100"/>
                </a:cubicBezTo>
                <a:cubicBezTo>
                  <a:pt x="1638300" y="1054100"/>
                  <a:pt x="1587500" y="1079500"/>
                  <a:pt x="1587500" y="1104900"/>
                </a:cubicBezTo>
                <a:cubicBezTo>
                  <a:pt x="1587500" y="1130300"/>
                  <a:pt x="1549400" y="1155700"/>
                  <a:pt x="1485900" y="1155700"/>
                </a:cubicBezTo>
                <a:cubicBezTo>
                  <a:pt x="1435100" y="1155700"/>
                  <a:pt x="1384300" y="1130300"/>
                  <a:pt x="1384300" y="1104900"/>
                </a:cubicBezTo>
                <a:cubicBezTo>
                  <a:pt x="1384300" y="1079500"/>
                  <a:pt x="1282700" y="1054100"/>
                  <a:pt x="1168400" y="1054100"/>
                </a:cubicBezTo>
                <a:lnTo>
                  <a:pt x="1066800" y="1054100"/>
                </a:lnTo>
                <a:cubicBezTo>
                  <a:pt x="952500" y="1054100"/>
                  <a:pt x="850900" y="1028700"/>
                  <a:pt x="850900" y="1003300"/>
                </a:cubicBezTo>
                <a:cubicBezTo>
                  <a:pt x="850900" y="965200"/>
                  <a:pt x="812800" y="939800"/>
                  <a:pt x="749300" y="939800"/>
                </a:cubicBezTo>
                <a:cubicBezTo>
                  <a:pt x="698500" y="939800"/>
                  <a:pt x="647700" y="927100"/>
                  <a:pt x="647700" y="889000"/>
                </a:cubicBezTo>
                <a:cubicBezTo>
                  <a:pt x="647700" y="863600"/>
                  <a:pt x="596900" y="838200"/>
                  <a:pt x="546100" y="838200"/>
                </a:cubicBezTo>
                <a:cubicBezTo>
                  <a:pt x="482600" y="838200"/>
                  <a:pt x="431800" y="812800"/>
                  <a:pt x="431800" y="787400"/>
                </a:cubicBezTo>
                <a:cubicBezTo>
                  <a:pt x="431800" y="762000"/>
                  <a:pt x="393700" y="736600"/>
                  <a:pt x="330200" y="736600"/>
                </a:cubicBezTo>
                <a:cubicBezTo>
                  <a:pt x="279400" y="736600"/>
                  <a:pt x="228600" y="711200"/>
                  <a:pt x="228600" y="685800"/>
                </a:cubicBezTo>
                <a:cubicBezTo>
                  <a:pt x="228600" y="660400"/>
                  <a:pt x="203200" y="635000"/>
                  <a:pt x="177800" y="635000"/>
                </a:cubicBezTo>
                <a:cubicBezTo>
                  <a:pt x="139700" y="635000"/>
                  <a:pt x="127000" y="558800"/>
                  <a:pt x="127000" y="469900"/>
                </a:cubicBezTo>
                <a:cubicBezTo>
                  <a:pt x="127000" y="381000"/>
                  <a:pt x="101600" y="317500"/>
                  <a:pt x="63500" y="317500"/>
                </a:cubicBezTo>
                <a:cubicBezTo>
                  <a:pt x="38100" y="317500"/>
                  <a:pt x="12700" y="292100"/>
                  <a:pt x="12700" y="266700"/>
                </a:cubicBezTo>
                <a:cubicBezTo>
                  <a:pt x="12700" y="228600"/>
                  <a:pt x="38100" y="215900"/>
                  <a:pt x="63500" y="215900"/>
                </a:cubicBezTo>
                <a:cubicBezTo>
                  <a:pt x="101600" y="215900"/>
                  <a:pt x="127000" y="190500"/>
                  <a:pt x="127000" y="152400"/>
                </a:cubicBezTo>
                <a:cubicBezTo>
                  <a:pt x="127000" y="127000"/>
                  <a:pt x="139700" y="101600"/>
                  <a:pt x="177800" y="101600"/>
                </a:cubicBezTo>
                <a:cubicBezTo>
                  <a:pt x="203200" y="101600"/>
                  <a:pt x="228600" y="76200"/>
                  <a:pt x="228600" y="50800"/>
                </a:cubicBezTo>
                <a:cubicBezTo>
                  <a:pt x="228600" y="25400"/>
                  <a:pt x="317500" y="0"/>
                  <a:pt x="431800" y="0"/>
                </a:cubicBezTo>
                <a:close/>
                <a:moveTo>
                  <a:pt x="9055100" y="9144000"/>
                </a:moveTo>
                <a:moveTo>
                  <a:pt x="850900" y="215900"/>
                </a:moveTo>
                <a:lnTo>
                  <a:pt x="546100" y="215900"/>
                </a:lnTo>
                <a:cubicBezTo>
                  <a:pt x="431800" y="215900"/>
                  <a:pt x="330200" y="228600"/>
                  <a:pt x="330200" y="266700"/>
                </a:cubicBezTo>
                <a:cubicBezTo>
                  <a:pt x="330200" y="292100"/>
                  <a:pt x="304800" y="317500"/>
                  <a:pt x="279400" y="317500"/>
                </a:cubicBezTo>
                <a:cubicBezTo>
                  <a:pt x="254000" y="317500"/>
                  <a:pt x="228600" y="342900"/>
                  <a:pt x="228600" y="368300"/>
                </a:cubicBezTo>
                <a:cubicBezTo>
                  <a:pt x="228600" y="393700"/>
                  <a:pt x="254000" y="419100"/>
                  <a:pt x="279400" y="419100"/>
                </a:cubicBezTo>
                <a:cubicBezTo>
                  <a:pt x="304800" y="419100"/>
                  <a:pt x="330200" y="444500"/>
                  <a:pt x="330200" y="469900"/>
                </a:cubicBezTo>
                <a:cubicBezTo>
                  <a:pt x="330200" y="508000"/>
                  <a:pt x="355600" y="520700"/>
                  <a:pt x="381000" y="520700"/>
                </a:cubicBezTo>
                <a:cubicBezTo>
                  <a:pt x="419100" y="520700"/>
                  <a:pt x="431800" y="546100"/>
                  <a:pt x="431800" y="584200"/>
                </a:cubicBezTo>
                <a:cubicBezTo>
                  <a:pt x="431800" y="609600"/>
                  <a:pt x="482600" y="635000"/>
                  <a:pt x="546100" y="635000"/>
                </a:cubicBezTo>
                <a:cubicBezTo>
                  <a:pt x="596900" y="635000"/>
                  <a:pt x="647700" y="660400"/>
                  <a:pt x="647700" y="685800"/>
                </a:cubicBezTo>
                <a:cubicBezTo>
                  <a:pt x="647700" y="711200"/>
                  <a:pt x="723900" y="736600"/>
                  <a:pt x="800100" y="736600"/>
                </a:cubicBezTo>
                <a:cubicBezTo>
                  <a:pt x="889000" y="736600"/>
                  <a:pt x="965200" y="762000"/>
                  <a:pt x="965200" y="787400"/>
                </a:cubicBezTo>
                <a:cubicBezTo>
                  <a:pt x="965200" y="812800"/>
                  <a:pt x="1028700" y="838200"/>
                  <a:pt x="1117600" y="838200"/>
                </a:cubicBezTo>
                <a:cubicBezTo>
                  <a:pt x="1206500" y="838200"/>
                  <a:pt x="1282700" y="863600"/>
                  <a:pt x="1282700" y="889000"/>
                </a:cubicBezTo>
                <a:cubicBezTo>
                  <a:pt x="1282700" y="927100"/>
                  <a:pt x="1346200" y="939800"/>
                  <a:pt x="1435100" y="939800"/>
                </a:cubicBezTo>
                <a:cubicBezTo>
                  <a:pt x="1524000" y="939800"/>
                  <a:pt x="1612900" y="927100"/>
                  <a:pt x="1651000" y="889000"/>
                </a:cubicBezTo>
                <a:cubicBezTo>
                  <a:pt x="1676400" y="863600"/>
                  <a:pt x="1701800" y="787400"/>
                  <a:pt x="1701800" y="736600"/>
                </a:cubicBezTo>
                <a:cubicBezTo>
                  <a:pt x="1701800" y="520700"/>
                  <a:pt x="1206500" y="215900"/>
                  <a:pt x="850900" y="215900"/>
                </a:cubicBezTo>
                <a:close/>
                <a:moveTo>
                  <a:pt x="8839200" y="9144000"/>
                </a:moveTo>
                <a:moveTo>
                  <a:pt x="1905000" y="1993900"/>
                </a:moveTo>
                <a:lnTo>
                  <a:pt x="1905000" y="2413000"/>
                </a:lnTo>
                <a:cubicBezTo>
                  <a:pt x="1905000" y="2527300"/>
                  <a:pt x="1879600" y="2628900"/>
                  <a:pt x="1854200" y="2628900"/>
                </a:cubicBezTo>
                <a:cubicBezTo>
                  <a:pt x="1828800" y="2628900"/>
                  <a:pt x="1803400" y="2603500"/>
                  <a:pt x="1803400" y="2578100"/>
                </a:cubicBezTo>
                <a:cubicBezTo>
                  <a:pt x="1803400" y="2540000"/>
                  <a:pt x="1778000" y="2527300"/>
                  <a:pt x="1752600" y="2527300"/>
                </a:cubicBezTo>
                <a:cubicBezTo>
                  <a:pt x="1727200" y="2527300"/>
                  <a:pt x="1701800" y="2425700"/>
                  <a:pt x="1701800" y="2311400"/>
                </a:cubicBezTo>
                <a:lnTo>
                  <a:pt x="1701800" y="1993900"/>
                </a:lnTo>
                <a:cubicBezTo>
                  <a:pt x="1701800" y="1879600"/>
                  <a:pt x="1651000" y="1790700"/>
                  <a:pt x="1587500" y="1790700"/>
                </a:cubicBezTo>
                <a:cubicBezTo>
                  <a:pt x="1536700" y="1790700"/>
                  <a:pt x="1485900" y="1765300"/>
                  <a:pt x="1485900" y="1739900"/>
                </a:cubicBezTo>
                <a:cubicBezTo>
                  <a:pt x="1485900" y="1701800"/>
                  <a:pt x="1397000" y="1676400"/>
                  <a:pt x="1282700" y="1676400"/>
                </a:cubicBezTo>
                <a:cubicBezTo>
                  <a:pt x="1155700" y="1676400"/>
                  <a:pt x="1066800" y="1727200"/>
                  <a:pt x="1066800" y="1790700"/>
                </a:cubicBezTo>
                <a:cubicBezTo>
                  <a:pt x="1066800" y="1841500"/>
                  <a:pt x="1041400" y="1892300"/>
                  <a:pt x="1016000" y="1892300"/>
                </a:cubicBezTo>
                <a:cubicBezTo>
                  <a:pt x="990600" y="1892300"/>
                  <a:pt x="965200" y="1917700"/>
                  <a:pt x="965200" y="1943100"/>
                </a:cubicBezTo>
                <a:cubicBezTo>
                  <a:pt x="965200" y="1968500"/>
                  <a:pt x="990600" y="1993900"/>
                  <a:pt x="1016000" y="1993900"/>
                </a:cubicBezTo>
                <a:cubicBezTo>
                  <a:pt x="1041400" y="1993900"/>
                  <a:pt x="1066800" y="2044700"/>
                  <a:pt x="1066800" y="2108200"/>
                </a:cubicBezTo>
                <a:cubicBezTo>
                  <a:pt x="1066800" y="2159000"/>
                  <a:pt x="1041400" y="2209800"/>
                  <a:pt x="1016000" y="2209800"/>
                </a:cubicBezTo>
                <a:cubicBezTo>
                  <a:pt x="990600" y="2209800"/>
                  <a:pt x="965200" y="2235200"/>
                  <a:pt x="965200" y="2260600"/>
                </a:cubicBezTo>
                <a:cubicBezTo>
                  <a:pt x="965200" y="2286000"/>
                  <a:pt x="863600" y="2311400"/>
                  <a:pt x="749300" y="2311400"/>
                </a:cubicBezTo>
                <a:cubicBezTo>
                  <a:pt x="635000" y="2311400"/>
                  <a:pt x="469900" y="2298700"/>
                  <a:pt x="381000" y="2273300"/>
                </a:cubicBezTo>
                <a:cubicBezTo>
                  <a:pt x="292100" y="2247900"/>
                  <a:pt x="228600" y="2209800"/>
                  <a:pt x="228600" y="2171700"/>
                </a:cubicBezTo>
                <a:cubicBezTo>
                  <a:pt x="228600" y="2133600"/>
                  <a:pt x="177800" y="2108200"/>
                  <a:pt x="127000" y="2108200"/>
                </a:cubicBezTo>
                <a:cubicBezTo>
                  <a:pt x="63500" y="2108200"/>
                  <a:pt x="12700" y="2006600"/>
                  <a:pt x="12700" y="1892300"/>
                </a:cubicBezTo>
                <a:lnTo>
                  <a:pt x="12700" y="1574800"/>
                </a:lnTo>
                <a:cubicBezTo>
                  <a:pt x="12700" y="1460500"/>
                  <a:pt x="38100" y="1371600"/>
                  <a:pt x="63500" y="1371600"/>
                </a:cubicBezTo>
                <a:cubicBezTo>
                  <a:pt x="101600" y="1371600"/>
                  <a:pt x="127000" y="1346200"/>
                  <a:pt x="127000" y="1308100"/>
                </a:cubicBezTo>
                <a:cubicBezTo>
                  <a:pt x="127000" y="1282700"/>
                  <a:pt x="139700" y="1257300"/>
                  <a:pt x="177800" y="1257300"/>
                </a:cubicBezTo>
                <a:cubicBezTo>
                  <a:pt x="203200" y="1257300"/>
                  <a:pt x="228600" y="1358900"/>
                  <a:pt x="228600" y="1473200"/>
                </a:cubicBezTo>
                <a:lnTo>
                  <a:pt x="228600" y="1790700"/>
                </a:lnTo>
                <a:cubicBezTo>
                  <a:pt x="228600" y="1905000"/>
                  <a:pt x="292100" y="1993900"/>
                  <a:pt x="381000" y="1993900"/>
                </a:cubicBezTo>
                <a:cubicBezTo>
                  <a:pt x="469900" y="1993900"/>
                  <a:pt x="546100" y="2019300"/>
                  <a:pt x="546100" y="2044700"/>
                </a:cubicBezTo>
                <a:cubicBezTo>
                  <a:pt x="546100" y="2082800"/>
                  <a:pt x="584200" y="2108200"/>
                  <a:pt x="647700" y="2108200"/>
                </a:cubicBezTo>
                <a:cubicBezTo>
                  <a:pt x="698500" y="2108200"/>
                  <a:pt x="749300" y="2032000"/>
                  <a:pt x="749300" y="1943100"/>
                </a:cubicBezTo>
                <a:cubicBezTo>
                  <a:pt x="749300" y="1625600"/>
                  <a:pt x="889000" y="1473200"/>
                  <a:pt x="1168400" y="1473200"/>
                </a:cubicBezTo>
                <a:lnTo>
                  <a:pt x="1282700" y="1473200"/>
                </a:lnTo>
                <a:cubicBezTo>
                  <a:pt x="1397000" y="1473200"/>
                  <a:pt x="1485900" y="1498600"/>
                  <a:pt x="1485900" y="1524000"/>
                </a:cubicBezTo>
                <a:cubicBezTo>
                  <a:pt x="1485900" y="1549400"/>
                  <a:pt x="1536700" y="1574800"/>
                  <a:pt x="1587500" y="1574800"/>
                </a:cubicBezTo>
                <a:cubicBezTo>
                  <a:pt x="1651000" y="1574800"/>
                  <a:pt x="1701800" y="1600200"/>
                  <a:pt x="1701800" y="1625600"/>
                </a:cubicBezTo>
                <a:cubicBezTo>
                  <a:pt x="1701800" y="1663700"/>
                  <a:pt x="1727200" y="1676400"/>
                  <a:pt x="1752600" y="1676400"/>
                </a:cubicBezTo>
                <a:cubicBezTo>
                  <a:pt x="1778000" y="1676400"/>
                  <a:pt x="1803400" y="1701800"/>
                  <a:pt x="1803400" y="1739900"/>
                </a:cubicBezTo>
                <a:cubicBezTo>
                  <a:pt x="1803400" y="1765300"/>
                  <a:pt x="1828800" y="1790700"/>
                  <a:pt x="1854200" y="1790700"/>
                </a:cubicBezTo>
                <a:cubicBezTo>
                  <a:pt x="1879600" y="1790700"/>
                  <a:pt x="1905000" y="1879600"/>
                  <a:pt x="1905000" y="1993900"/>
                </a:cubicBezTo>
                <a:close/>
                <a:moveTo>
                  <a:pt x="7061200" y="9144000"/>
                </a:moveTo>
                <a:moveTo>
                  <a:pt x="1905000" y="3263900"/>
                </a:moveTo>
                <a:lnTo>
                  <a:pt x="1905000" y="3784600"/>
                </a:lnTo>
                <a:cubicBezTo>
                  <a:pt x="1905000" y="3898900"/>
                  <a:pt x="1879600" y="3987800"/>
                  <a:pt x="1854200" y="3987800"/>
                </a:cubicBezTo>
                <a:cubicBezTo>
                  <a:pt x="1828800" y="3987800"/>
                  <a:pt x="1778000" y="3975100"/>
                  <a:pt x="1752600" y="3937000"/>
                </a:cubicBezTo>
                <a:cubicBezTo>
                  <a:pt x="1727200" y="3911600"/>
                  <a:pt x="1701800" y="3860800"/>
                  <a:pt x="1701800" y="3835400"/>
                </a:cubicBezTo>
                <a:cubicBezTo>
                  <a:pt x="1701800" y="3810000"/>
                  <a:pt x="1651000" y="3784600"/>
                  <a:pt x="1587500" y="3784600"/>
                </a:cubicBezTo>
                <a:cubicBezTo>
                  <a:pt x="1485900" y="3784600"/>
                  <a:pt x="1384300" y="3708400"/>
                  <a:pt x="1384300" y="3632200"/>
                </a:cubicBezTo>
                <a:cubicBezTo>
                  <a:pt x="1384300" y="3594100"/>
                  <a:pt x="1358900" y="3568700"/>
                  <a:pt x="1333500" y="3568700"/>
                </a:cubicBezTo>
                <a:cubicBezTo>
                  <a:pt x="1257300" y="3568700"/>
                  <a:pt x="1168400" y="3479800"/>
                  <a:pt x="1168400" y="3416300"/>
                </a:cubicBezTo>
                <a:cubicBezTo>
                  <a:pt x="1168400" y="3390900"/>
                  <a:pt x="1143000" y="3365500"/>
                  <a:pt x="1117600" y="3365500"/>
                </a:cubicBezTo>
                <a:cubicBezTo>
                  <a:pt x="1054100" y="3365500"/>
                  <a:pt x="965200" y="3276600"/>
                  <a:pt x="965200" y="3200400"/>
                </a:cubicBezTo>
                <a:cubicBezTo>
                  <a:pt x="965200" y="3175000"/>
                  <a:pt x="939800" y="3149600"/>
                  <a:pt x="914400" y="3149600"/>
                </a:cubicBezTo>
                <a:cubicBezTo>
                  <a:pt x="838200" y="3149600"/>
                  <a:pt x="749300" y="3060700"/>
                  <a:pt x="749300" y="2997200"/>
                </a:cubicBezTo>
                <a:cubicBezTo>
                  <a:pt x="749300" y="2844800"/>
                  <a:pt x="393700" y="2768600"/>
                  <a:pt x="279400" y="2895600"/>
                </a:cubicBezTo>
                <a:cubicBezTo>
                  <a:pt x="215900" y="2959100"/>
                  <a:pt x="215900" y="3149600"/>
                  <a:pt x="279400" y="3149600"/>
                </a:cubicBezTo>
                <a:cubicBezTo>
                  <a:pt x="342900" y="3149600"/>
                  <a:pt x="431800" y="3238500"/>
                  <a:pt x="431800" y="3314700"/>
                </a:cubicBezTo>
                <a:cubicBezTo>
                  <a:pt x="431800" y="3340100"/>
                  <a:pt x="457200" y="3365500"/>
                  <a:pt x="495300" y="3365500"/>
                </a:cubicBezTo>
                <a:cubicBezTo>
                  <a:pt x="520700" y="3365500"/>
                  <a:pt x="546100" y="3416300"/>
                  <a:pt x="546100" y="3467100"/>
                </a:cubicBezTo>
                <a:cubicBezTo>
                  <a:pt x="546100" y="3530600"/>
                  <a:pt x="495300" y="3568700"/>
                  <a:pt x="431800" y="3568700"/>
                </a:cubicBezTo>
                <a:cubicBezTo>
                  <a:pt x="381000" y="3568700"/>
                  <a:pt x="304800" y="3556000"/>
                  <a:pt x="279400" y="3517900"/>
                </a:cubicBezTo>
                <a:cubicBezTo>
                  <a:pt x="254000" y="3492500"/>
                  <a:pt x="228600" y="3441700"/>
                  <a:pt x="228600" y="3416300"/>
                </a:cubicBezTo>
                <a:cubicBezTo>
                  <a:pt x="228600" y="3390900"/>
                  <a:pt x="203200" y="3365500"/>
                  <a:pt x="177800" y="3365500"/>
                </a:cubicBezTo>
                <a:cubicBezTo>
                  <a:pt x="139700" y="3365500"/>
                  <a:pt x="101600" y="3314700"/>
                  <a:pt x="63500" y="3251200"/>
                </a:cubicBezTo>
                <a:cubicBezTo>
                  <a:pt x="12700" y="3111500"/>
                  <a:pt x="0" y="2984500"/>
                  <a:pt x="50800" y="2832100"/>
                </a:cubicBezTo>
                <a:cubicBezTo>
                  <a:pt x="63500" y="2781300"/>
                  <a:pt x="114300" y="2730500"/>
                  <a:pt x="152400" y="2730500"/>
                </a:cubicBezTo>
                <a:cubicBezTo>
                  <a:pt x="190500" y="2730500"/>
                  <a:pt x="228600" y="2705100"/>
                  <a:pt x="228600" y="2679700"/>
                </a:cubicBezTo>
                <a:cubicBezTo>
                  <a:pt x="228600" y="2654300"/>
                  <a:pt x="317500" y="2628900"/>
                  <a:pt x="431800" y="2628900"/>
                </a:cubicBezTo>
                <a:cubicBezTo>
                  <a:pt x="546100" y="2628900"/>
                  <a:pt x="698500" y="2679700"/>
                  <a:pt x="749300" y="2730500"/>
                </a:cubicBezTo>
                <a:cubicBezTo>
                  <a:pt x="812800" y="2794000"/>
                  <a:pt x="850900" y="2857500"/>
                  <a:pt x="850900" y="2895600"/>
                </a:cubicBezTo>
                <a:cubicBezTo>
                  <a:pt x="850900" y="2921000"/>
                  <a:pt x="901700" y="2946400"/>
                  <a:pt x="965200" y="2946400"/>
                </a:cubicBezTo>
                <a:cubicBezTo>
                  <a:pt x="1016000" y="2946400"/>
                  <a:pt x="1130300" y="3009900"/>
                  <a:pt x="1219200" y="3086100"/>
                </a:cubicBezTo>
                <a:lnTo>
                  <a:pt x="1447800" y="3314700"/>
                </a:lnTo>
                <a:cubicBezTo>
                  <a:pt x="1524000" y="3403600"/>
                  <a:pt x="1587500" y="3492500"/>
                  <a:pt x="1587500" y="3517900"/>
                </a:cubicBezTo>
                <a:cubicBezTo>
                  <a:pt x="1587500" y="3556000"/>
                  <a:pt x="1612900" y="3568700"/>
                  <a:pt x="1651000" y="3568700"/>
                </a:cubicBezTo>
                <a:cubicBezTo>
                  <a:pt x="1676400" y="3568700"/>
                  <a:pt x="1701800" y="3479800"/>
                  <a:pt x="1701800" y="3365500"/>
                </a:cubicBezTo>
                <a:lnTo>
                  <a:pt x="1701800" y="3263900"/>
                </a:lnTo>
                <a:cubicBezTo>
                  <a:pt x="1701800" y="3136900"/>
                  <a:pt x="1739900" y="3048000"/>
                  <a:pt x="1803400" y="3048000"/>
                </a:cubicBezTo>
                <a:cubicBezTo>
                  <a:pt x="1866900" y="3048000"/>
                  <a:pt x="1905000" y="3136900"/>
                  <a:pt x="1905000" y="3263900"/>
                </a:cubicBezTo>
                <a:close/>
                <a:moveTo>
                  <a:pt x="5791200" y="9144000"/>
                </a:moveTo>
              </a:path>
            </a:pathLst>
          </a:custGeom>
          <a:solidFill>
            <a:srgbClr val="020202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72" name="Freeform 16872"/>
          <p:cNvSpPr/>
          <p:nvPr/>
        </p:nvSpPr>
        <p:spPr>
          <a:xfrm rot="0" flipH="0" flipV="0">
            <a:off x="27575500" y="8098306"/>
            <a:ext cx="289483" cy="280644"/>
          </a:xfrm>
          <a:custGeom>
            <a:pathLst>
              <a:path w="9982200" h="9677400">
                <a:moveTo>
                  <a:pt x="9029700" y="9677400"/>
                </a:moveTo>
                <a:lnTo>
                  <a:pt x="304800" y="9677400"/>
                </a:lnTo>
                <a:cubicBezTo>
                  <a:pt x="101600" y="9677400"/>
                  <a:pt x="0" y="9563100"/>
                  <a:pt x="0" y="9359900"/>
                </a:cubicBezTo>
                <a:cubicBezTo>
                  <a:pt x="0" y="9144000"/>
                  <a:pt x="101600" y="9042400"/>
                  <a:pt x="304800" y="9042400"/>
                </a:cubicBezTo>
                <a:lnTo>
                  <a:pt x="6299200" y="9042400"/>
                </a:lnTo>
                <a:lnTo>
                  <a:pt x="6299200" y="7785100"/>
                </a:lnTo>
                <a:cubicBezTo>
                  <a:pt x="6299200" y="7607300"/>
                  <a:pt x="6286500" y="7327900"/>
                  <a:pt x="6261100" y="7150100"/>
                </a:cubicBezTo>
                <a:lnTo>
                  <a:pt x="6172200" y="6515100"/>
                </a:lnTo>
                <a:cubicBezTo>
                  <a:pt x="6146800" y="6350000"/>
                  <a:pt x="6172200" y="6210300"/>
                  <a:pt x="6223000" y="6210300"/>
                </a:cubicBezTo>
                <a:cubicBezTo>
                  <a:pt x="6261100" y="6210300"/>
                  <a:pt x="6299200" y="6070600"/>
                  <a:pt x="6299200" y="5892800"/>
                </a:cubicBezTo>
                <a:lnTo>
                  <a:pt x="6299200" y="533400"/>
                </a:lnTo>
                <a:cubicBezTo>
                  <a:pt x="6299200" y="114300"/>
                  <a:pt x="6337300" y="0"/>
                  <a:pt x="6489700" y="0"/>
                </a:cubicBezTo>
                <a:cubicBezTo>
                  <a:pt x="6565900" y="0"/>
                  <a:pt x="6616700" y="152400"/>
                  <a:pt x="6616700" y="317500"/>
                </a:cubicBezTo>
                <a:lnTo>
                  <a:pt x="6616700" y="5892800"/>
                </a:lnTo>
                <a:cubicBezTo>
                  <a:pt x="6616700" y="6070600"/>
                  <a:pt x="6692900" y="6210300"/>
                  <a:pt x="6769100" y="6210300"/>
                </a:cubicBezTo>
                <a:cubicBezTo>
                  <a:pt x="6858000" y="6210300"/>
                  <a:pt x="6908800" y="6350000"/>
                  <a:pt x="6883400" y="6527800"/>
                </a:cubicBezTo>
                <a:lnTo>
                  <a:pt x="6769100" y="7175500"/>
                </a:lnTo>
                <a:cubicBezTo>
                  <a:pt x="6743700" y="7353300"/>
                  <a:pt x="6705600" y="7632700"/>
                  <a:pt x="6692900" y="7810500"/>
                </a:cubicBezTo>
                <a:lnTo>
                  <a:pt x="6642100" y="8623300"/>
                </a:lnTo>
                <a:cubicBezTo>
                  <a:pt x="6616700" y="9017000"/>
                  <a:pt x="6642100" y="9042400"/>
                  <a:pt x="7035800" y="9042400"/>
                </a:cubicBezTo>
                <a:lnTo>
                  <a:pt x="9029700" y="9042400"/>
                </a:lnTo>
                <a:cubicBezTo>
                  <a:pt x="9232900" y="9042400"/>
                  <a:pt x="9347200" y="9156700"/>
                  <a:pt x="9347200" y="9359900"/>
                </a:cubicBezTo>
                <a:cubicBezTo>
                  <a:pt x="9347200" y="9563100"/>
                  <a:pt x="9245600" y="9677400"/>
                  <a:pt x="9029700" y="9677400"/>
                </a:cubicBezTo>
                <a:close/>
                <a:moveTo>
                  <a:pt x="-952500" y="9677400"/>
                </a:moveTo>
                <a:moveTo>
                  <a:pt x="8407400" y="3365500"/>
                </a:moveTo>
                <a:lnTo>
                  <a:pt x="9169400" y="1854200"/>
                </a:lnTo>
                <a:cubicBezTo>
                  <a:pt x="9283700" y="1612900"/>
                  <a:pt x="9321800" y="1587500"/>
                  <a:pt x="9448800" y="1587500"/>
                </a:cubicBezTo>
                <a:cubicBezTo>
                  <a:pt x="9512300" y="1587500"/>
                  <a:pt x="9575800" y="1612900"/>
                  <a:pt x="9588500" y="1651000"/>
                </a:cubicBezTo>
                <a:cubicBezTo>
                  <a:pt x="9626600" y="1752600"/>
                  <a:pt x="9613900" y="1879600"/>
                  <a:pt x="9525000" y="2082800"/>
                </a:cubicBezTo>
                <a:cubicBezTo>
                  <a:pt x="9499600" y="2146300"/>
                  <a:pt x="9448800" y="2222500"/>
                  <a:pt x="9410700" y="2260600"/>
                </a:cubicBezTo>
                <a:cubicBezTo>
                  <a:pt x="9372600" y="2286000"/>
                  <a:pt x="9296400" y="2400300"/>
                  <a:pt x="9245600" y="2501900"/>
                </a:cubicBezTo>
                <a:lnTo>
                  <a:pt x="8915400" y="3098800"/>
                </a:lnTo>
                <a:cubicBezTo>
                  <a:pt x="8864600" y="3200400"/>
                  <a:pt x="8775700" y="3378200"/>
                  <a:pt x="8724900" y="3479800"/>
                </a:cubicBezTo>
                <a:lnTo>
                  <a:pt x="8623300" y="3708400"/>
                </a:lnTo>
                <a:cubicBezTo>
                  <a:pt x="8547100" y="3860800"/>
                  <a:pt x="8559800" y="3898900"/>
                  <a:pt x="8737600" y="3898900"/>
                </a:cubicBezTo>
                <a:lnTo>
                  <a:pt x="9029700" y="3898900"/>
                </a:lnTo>
                <a:cubicBezTo>
                  <a:pt x="9144000" y="3898900"/>
                  <a:pt x="9245600" y="3822700"/>
                  <a:pt x="9245600" y="3733800"/>
                </a:cubicBezTo>
                <a:cubicBezTo>
                  <a:pt x="9245600" y="3390900"/>
                  <a:pt x="9309100" y="3263900"/>
                  <a:pt x="9486900" y="3263900"/>
                </a:cubicBezTo>
                <a:cubicBezTo>
                  <a:pt x="9588500" y="3263900"/>
                  <a:pt x="9664700" y="3352800"/>
                  <a:pt x="9664700" y="3479800"/>
                </a:cubicBezTo>
                <a:cubicBezTo>
                  <a:pt x="9664700" y="3594100"/>
                  <a:pt x="9639300" y="3683000"/>
                  <a:pt x="9613900" y="3683000"/>
                </a:cubicBezTo>
                <a:cubicBezTo>
                  <a:pt x="9588500" y="3683000"/>
                  <a:pt x="9563100" y="3733800"/>
                  <a:pt x="9563100" y="3784600"/>
                </a:cubicBezTo>
                <a:cubicBezTo>
                  <a:pt x="9563100" y="3848100"/>
                  <a:pt x="9652000" y="3898900"/>
                  <a:pt x="9766300" y="3898900"/>
                </a:cubicBezTo>
                <a:cubicBezTo>
                  <a:pt x="9880600" y="3898900"/>
                  <a:pt x="9982200" y="3962400"/>
                  <a:pt x="9982200" y="4051300"/>
                </a:cubicBezTo>
                <a:cubicBezTo>
                  <a:pt x="9982200" y="4140200"/>
                  <a:pt x="9880600" y="4203700"/>
                  <a:pt x="9766300" y="4203700"/>
                </a:cubicBezTo>
                <a:lnTo>
                  <a:pt x="9664700" y="4203700"/>
                </a:lnTo>
                <a:cubicBezTo>
                  <a:pt x="9550400" y="4203700"/>
                  <a:pt x="9448800" y="4279900"/>
                  <a:pt x="9448800" y="4368800"/>
                </a:cubicBezTo>
                <a:cubicBezTo>
                  <a:pt x="9448800" y="4635500"/>
                  <a:pt x="9321800" y="4838700"/>
                  <a:pt x="9144000" y="4838700"/>
                </a:cubicBezTo>
                <a:cubicBezTo>
                  <a:pt x="9080500" y="4838700"/>
                  <a:pt x="9029700" y="4749800"/>
                  <a:pt x="9029700" y="4635500"/>
                </a:cubicBezTo>
                <a:cubicBezTo>
                  <a:pt x="9029700" y="4508500"/>
                  <a:pt x="9055100" y="4419600"/>
                  <a:pt x="9080500" y="4419600"/>
                </a:cubicBezTo>
                <a:cubicBezTo>
                  <a:pt x="9118600" y="4419600"/>
                  <a:pt x="9144000" y="4368800"/>
                  <a:pt x="9144000" y="4318000"/>
                </a:cubicBezTo>
                <a:cubicBezTo>
                  <a:pt x="9144000" y="4254500"/>
                  <a:pt x="9042400" y="4203700"/>
                  <a:pt x="8928100" y="4203700"/>
                </a:cubicBezTo>
                <a:lnTo>
                  <a:pt x="8293100" y="4203700"/>
                </a:lnTo>
                <a:cubicBezTo>
                  <a:pt x="8064500" y="4203700"/>
                  <a:pt x="7988300" y="4152900"/>
                  <a:pt x="7988300" y="4000500"/>
                </a:cubicBezTo>
                <a:cubicBezTo>
                  <a:pt x="7988300" y="3937000"/>
                  <a:pt x="8051800" y="3822700"/>
                  <a:pt x="8140700" y="3733800"/>
                </a:cubicBezTo>
                <a:lnTo>
                  <a:pt x="8153400" y="3721100"/>
                </a:lnTo>
                <a:cubicBezTo>
                  <a:pt x="8242300" y="3632200"/>
                  <a:pt x="8356600" y="3467100"/>
                  <a:pt x="8407400" y="3365500"/>
                </a:cubicBezTo>
                <a:close/>
                <a:moveTo>
                  <a:pt x="5359400" y="9677400"/>
                </a:moveTo>
              </a:path>
            </a:pathLst>
          </a:custGeom>
          <a:solidFill>
            <a:srgbClr val="020202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73" name="Rectangle 16873"/>
          <p:cNvSpPr/>
          <p:nvPr/>
        </p:nvSpPr>
        <p:spPr>
          <a:xfrm rot="0" flipH="0" flipV="0">
            <a:off x="27270456" y="8199883"/>
            <a:ext cx="117881" cy="348980"/>
          </a:xfrm>
          <a:prstGeom prst="rect">
            <a:avLst/>
          </a:prstGeom>
        </p:spPr>
      </p:sp>
      <p:sp>
        <p:nvSpPr>
          <p:cNvPr id="16874" name="Freeform 16874"/>
          <p:cNvSpPr/>
          <p:nvPr/>
        </p:nvSpPr>
        <p:spPr>
          <a:xfrm rot="0" flipH="0" flipV="0">
            <a:off x="27273478" y="8446095"/>
            <a:ext cx="18351" cy="36487"/>
          </a:xfrm>
          <a:custGeom>
            <a:pathLst>
              <a:path w="1079500" h="2146300">
                <a:moveTo>
                  <a:pt x="0" y="2146300"/>
                </a:moveTo>
                <a:lnTo>
                  <a:pt x="0" y="177800"/>
                </a:lnTo>
                <a:cubicBezTo>
                  <a:pt x="0" y="0"/>
                  <a:pt x="0" y="0"/>
                  <a:pt x="177800" y="0"/>
                </a:cubicBezTo>
                <a:lnTo>
                  <a:pt x="533400" y="0"/>
                </a:lnTo>
                <a:cubicBezTo>
                  <a:pt x="635000" y="0"/>
                  <a:pt x="723900" y="38100"/>
                  <a:pt x="723900" y="88900"/>
                </a:cubicBezTo>
                <a:cubicBezTo>
                  <a:pt x="723900" y="139700"/>
                  <a:pt x="800100" y="177800"/>
                  <a:pt x="901700" y="177800"/>
                </a:cubicBezTo>
                <a:cubicBezTo>
                  <a:pt x="1016000" y="177800"/>
                  <a:pt x="1079500" y="241300"/>
                  <a:pt x="1079500" y="355600"/>
                </a:cubicBezTo>
                <a:lnTo>
                  <a:pt x="1079500" y="2146300"/>
                </a:lnTo>
                <a:close/>
                <a:moveTo>
                  <a:pt x="-177800" y="2146300"/>
                </a:moveTo>
              </a:path>
            </a:pathLst>
          </a:custGeom>
          <a:solidFill>
            <a:srgbClr val="1A1C1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75" name="Freeform 16875"/>
          <p:cNvSpPr/>
          <p:nvPr/>
        </p:nvSpPr>
        <p:spPr>
          <a:xfrm rot="0" flipH="0" flipV="0">
            <a:off x="27319248" y="8394279"/>
            <a:ext cx="12090" cy="88303"/>
          </a:xfrm>
          <a:custGeom>
            <a:pathLst>
              <a:path w="711200" h="5194300">
                <a:moveTo>
                  <a:pt x="711200" y="177800"/>
                </a:moveTo>
                <a:lnTo>
                  <a:pt x="711200" y="5016500"/>
                </a:lnTo>
                <a:cubicBezTo>
                  <a:pt x="711200" y="5130800"/>
                  <a:pt x="647700" y="5194300"/>
                  <a:pt x="533400" y="5194300"/>
                </a:cubicBezTo>
                <a:cubicBezTo>
                  <a:pt x="406400" y="5194300"/>
                  <a:pt x="355600" y="5130800"/>
                  <a:pt x="355600" y="5016500"/>
                </a:cubicBezTo>
                <a:lnTo>
                  <a:pt x="355600" y="533400"/>
                </a:lnTo>
                <a:cubicBezTo>
                  <a:pt x="355600" y="419100"/>
                  <a:pt x="292100" y="355600"/>
                  <a:pt x="177800" y="355600"/>
                </a:cubicBezTo>
                <a:cubicBezTo>
                  <a:pt x="76200" y="355600"/>
                  <a:pt x="0" y="266700"/>
                  <a:pt x="0" y="177800"/>
                </a:cubicBezTo>
                <a:cubicBezTo>
                  <a:pt x="0" y="63500"/>
                  <a:pt x="63500" y="0"/>
                  <a:pt x="177800" y="0"/>
                </a:cubicBezTo>
                <a:lnTo>
                  <a:pt x="533400" y="0"/>
                </a:lnTo>
                <a:cubicBezTo>
                  <a:pt x="711200" y="0"/>
                  <a:pt x="711200" y="0"/>
                  <a:pt x="711200" y="177800"/>
                </a:cubicBezTo>
                <a:close/>
                <a:moveTo>
                  <a:pt x="4203700" y="5194300"/>
                </a:moveTo>
              </a:path>
            </a:pathLst>
          </a:custGeom>
          <a:solidFill>
            <a:srgbClr val="1A1C1C">
              <a:alpha val="100000"/>
            </a:srgbClr>
          </a:solidFill>
          <a:ln w="21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76" name="Rectangle 16876"/>
          <p:cNvSpPr/>
          <p:nvPr/>
        </p:nvSpPr>
        <p:spPr>
          <a:xfrm rot="0" flipH="0" flipV="0">
            <a:off x="27270456" y="8448452"/>
            <a:ext cx="103694" cy="256603"/>
          </a:xfrm>
          <a:prstGeom prst="rect">
            <a:avLst/>
          </a:prstGeom>
        </p:spPr>
      </p:sp>
      <p:sp>
        <p:nvSpPr>
          <p:cNvPr id="16877" name="Freeform 16877"/>
          <p:cNvSpPr/>
          <p:nvPr/>
        </p:nvSpPr>
        <p:spPr>
          <a:xfrm rot="0" flipH="0" flipV="0">
            <a:off x="27273472" y="8625839"/>
            <a:ext cx="18256" cy="30480"/>
          </a:xfrm>
          <a:custGeom>
            <a:pathLst>
              <a:path w="1460500" h="2438400">
                <a:moveTo>
                  <a:pt x="0" y="1955800"/>
                </a:moveTo>
                <a:lnTo>
                  <a:pt x="0" y="482600"/>
                </a:lnTo>
                <a:cubicBezTo>
                  <a:pt x="0" y="215900"/>
                  <a:pt x="165100" y="0"/>
                  <a:pt x="368300" y="0"/>
                </a:cubicBezTo>
                <a:cubicBezTo>
                  <a:pt x="571500" y="0"/>
                  <a:pt x="736600" y="50800"/>
                  <a:pt x="736600" y="127000"/>
                </a:cubicBezTo>
                <a:cubicBezTo>
                  <a:pt x="736600" y="190500"/>
                  <a:pt x="838200" y="241300"/>
                  <a:pt x="977900" y="241300"/>
                </a:cubicBezTo>
                <a:cubicBezTo>
                  <a:pt x="1117600" y="241300"/>
                  <a:pt x="1219200" y="304800"/>
                  <a:pt x="1219200" y="368300"/>
                </a:cubicBezTo>
                <a:cubicBezTo>
                  <a:pt x="1219200" y="431800"/>
                  <a:pt x="1282700" y="482600"/>
                  <a:pt x="1346200" y="482600"/>
                </a:cubicBezTo>
                <a:cubicBezTo>
                  <a:pt x="1409700" y="482600"/>
                  <a:pt x="1460500" y="711200"/>
                  <a:pt x="1460500" y="977900"/>
                </a:cubicBezTo>
                <a:lnTo>
                  <a:pt x="1460500" y="1955800"/>
                </a:lnTo>
                <a:cubicBezTo>
                  <a:pt x="1460500" y="2324100"/>
                  <a:pt x="1358900" y="2438400"/>
                  <a:pt x="977900" y="2438400"/>
                </a:cubicBezTo>
                <a:lnTo>
                  <a:pt x="495300" y="2438400"/>
                </a:lnTo>
                <a:cubicBezTo>
                  <a:pt x="88900" y="2438400"/>
                  <a:pt x="0" y="2349500"/>
                  <a:pt x="0" y="1955800"/>
                </a:cubicBezTo>
                <a:close/>
                <a:moveTo>
                  <a:pt x="241300" y="2438400"/>
                </a:moveTo>
              </a:path>
            </a:pathLst>
          </a:custGeom>
          <a:solidFill>
            <a:srgbClr val="191919">
              <a:alpha val="100000"/>
            </a:srgbClr>
          </a:solidFill>
          <a:ln w="15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78" name="Freeform 16878"/>
          <p:cNvSpPr/>
          <p:nvPr/>
        </p:nvSpPr>
        <p:spPr>
          <a:xfrm rot="0" flipH="0" flipV="0">
            <a:off x="27325399" y="8538526"/>
            <a:ext cx="6032" cy="117475"/>
          </a:xfrm>
          <a:custGeom>
            <a:pathLst>
              <a:path w="482600" h="9398000">
                <a:moveTo>
                  <a:pt x="0" y="8902700"/>
                </a:moveTo>
                <a:lnTo>
                  <a:pt x="0" y="495300"/>
                </a:lnTo>
                <a:cubicBezTo>
                  <a:pt x="0" y="228600"/>
                  <a:pt x="50800" y="0"/>
                  <a:pt x="114300" y="0"/>
                </a:cubicBezTo>
                <a:cubicBezTo>
                  <a:pt x="177800" y="0"/>
                  <a:pt x="292100" y="25400"/>
                  <a:pt x="355600" y="38100"/>
                </a:cubicBezTo>
                <a:cubicBezTo>
                  <a:pt x="431800" y="63500"/>
                  <a:pt x="482600" y="292100"/>
                  <a:pt x="482600" y="571500"/>
                </a:cubicBezTo>
                <a:lnTo>
                  <a:pt x="482600" y="8902700"/>
                </a:lnTo>
                <a:cubicBezTo>
                  <a:pt x="482600" y="9169400"/>
                  <a:pt x="368300" y="9398000"/>
                  <a:pt x="241300" y="9398000"/>
                </a:cubicBezTo>
                <a:cubicBezTo>
                  <a:pt x="101600" y="9398000"/>
                  <a:pt x="0" y="9169400"/>
                  <a:pt x="0" y="8902700"/>
                </a:cubicBezTo>
                <a:close/>
                <a:moveTo>
                  <a:pt x="-825500" y="9423400"/>
                </a:moveTo>
              </a:path>
            </a:pathLst>
          </a:custGeom>
          <a:solidFill>
            <a:srgbClr val="191919">
              <a:alpha val="100000"/>
            </a:srgbClr>
          </a:solidFill>
          <a:ln w="15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79" name="Rectangle 16879"/>
          <p:cNvSpPr/>
          <p:nvPr/>
        </p:nvSpPr>
        <p:spPr>
          <a:xfrm rot="0" flipH="0" flipV="0">
            <a:off x="27462478" y="8312085"/>
            <a:ext cx="288418" cy="258699"/>
          </a:xfrm>
          <a:prstGeom prst="rect">
            <a:avLst/>
          </a:prstGeom>
        </p:spPr>
      </p:sp>
      <p:sp>
        <p:nvSpPr>
          <p:cNvPr id="16880" name="Freeform 16880"/>
          <p:cNvSpPr/>
          <p:nvPr/>
        </p:nvSpPr>
        <p:spPr>
          <a:xfrm rot="0" flipH="0" flipV="0">
            <a:off x="27465526" y="8546590"/>
            <a:ext cx="54864" cy="70104"/>
          </a:xfrm>
          <a:custGeom>
            <a:pathLst>
              <a:path w="3657600" h="4673600">
                <a:moveTo>
                  <a:pt x="3657600" y="1384300"/>
                </a:moveTo>
                <a:lnTo>
                  <a:pt x="3657600" y="1866900"/>
                </a:lnTo>
                <a:cubicBezTo>
                  <a:pt x="3657600" y="2184400"/>
                  <a:pt x="3568700" y="2438400"/>
                  <a:pt x="3454400" y="2438400"/>
                </a:cubicBezTo>
                <a:cubicBezTo>
                  <a:pt x="3340100" y="2438400"/>
                  <a:pt x="3251200" y="2184400"/>
                  <a:pt x="3251200" y="1866900"/>
                </a:cubicBezTo>
                <a:lnTo>
                  <a:pt x="3251200" y="1587500"/>
                </a:lnTo>
                <a:cubicBezTo>
                  <a:pt x="3251200" y="889000"/>
                  <a:pt x="2959100" y="609600"/>
                  <a:pt x="2209800" y="609600"/>
                </a:cubicBezTo>
                <a:cubicBezTo>
                  <a:pt x="2108200" y="609600"/>
                  <a:pt x="2032000" y="863600"/>
                  <a:pt x="2032000" y="1181100"/>
                </a:cubicBezTo>
                <a:lnTo>
                  <a:pt x="2032000" y="1257300"/>
                </a:lnTo>
                <a:cubicBezTo>
                  <a:pt x="2032000" y="1866900"/>
                  <a:pt x="1943100" y="2032000"/>
                  <a:pt x="1625600" y="2032000"/>
                </a:cubicBezTo>
                <a:cubicBezTo>
                  <a:pt x="1511300" y="2032000"/>
                  <a:pt x="1181100" y="1955800"/>
                  <a:pt x="889000" y="1866900"/>
                </a:cubicBezTo>
                <a:lnTo>
                  <a:pt x="774700" y="1828800"/>
                </a:lnTo>
                <a:cubicBezTo>
                  <a:pt x="63500" y="1600200"/>
                  <a:pt x="0" y="1524000"/>
                  <a:pt x="0" y="850900"/>
                </a:cubicBezTo>
                <a:lnTo>
                  <a:pt x="0" y="571500"/>
                </a:lnTo>
                <a:cubicBezTo>
                  <a:pt x="0" y="254000"/>
                  <a:pt x="88900" y="0"/>
                  <a:pt x="203200" y="0"/>
                </a:cubicBezTo>
                <a:cubicBezTo>
                  <a:pt x="317500" y="0"/>
                  <a:pt x="406400" y="254000"/>
                  <a:pt x="406400" y="571500"/>
                </a:cubicBezTo>
                <a:lnTo>
                  <a:pt x="406400" y="647700"/>
                </a:lnTo>
                <a:cubicBezTo>
                  <a:pt x="406400" y="1333500"/>
                  <a:pt x="482600" y="1422400"/>
                  <a:pt x="1016000" y="1422400"/>
                </a:cubicBezTo>
                <a:cubicBezTo>
                  <a:pt x="1244600" y="1422400"/>
                  <a:pt x="1422400" y="1333500"/>
                  <a:pt x="1422400" y="1219200"/>
                </a:cubicBezTo>
                <a:cubicBezTo>
                  <a:pt x="1422400" y="584200"/>
                  <a:pt x="1739900" y="203200"/>
                  <a:pt x="2260600" y="203200"/>
                </a:cubicBezTo>
                <a:cubicBezTo>
                  <a:pt x="3124200" y="203200"/>
                  <a:pt x="3657600" y="660400"/>
                  <a:pt x="3657600" y="1384300"/>
                </a:cubicBezTo>
                <a:close/>
                <a:moveTo>
                  <a:pt x="3086100" y="4673600"/>
                </a:moveTo>
                <a:moveTo>
                  <a:pt x="1460500" y="4470400"/>
                </a:moveTo>
                <a:lnTo>
                  <a:pt x="1384300" y="4470400"/>
                </a:lnTo>
                <a:cubicBezTo>
                  <a:pt x="431800" y="4470400"/>
                  <a:pt x="0" y="4089400"/>
                  <a:pt x="0" y="3225800"/>
                </a:cubicBezTo>
                <a:cubicBezTo>
                  <a:pt x="0" y="2755900"/>
                  <a:pt x="330200" y="2438400"/>
                  <a:pt x="838200" y="2438400"/>
                </a:cubicBezTo>
                <a:cubicBezTo>
                  <a:pt x="2235200" y="2438400"/>
                  <a:pt x="3657600" y="3429000"/>
                  <a:pt x="3657600" y="4394200"/>
                </a:cubicBezTo>
                <a:cubicBezTo>
                  <a:pt x="3657600" y="4546600"/>
                  <a:pt x="3568700" y="4673600"/>
                  <a:pt x="3454400" y="4673600"/>
                </a:cubicBezTo>
                <a:cubicBezTo>
                  <a:pt x="3263900" y="4673600"/>
                  <a:pt x="3048000" y="4229100"/>
                  <a:pt x="3048000" y="3835400"/>
                </a:cubicBezTo>
                <a:cubicBezTo>
                  <a:pt x="3048000" y="3581400"/>
                  <a:pt x="2628900" y="3251200"/>
                  <a:pt x="2311400" y="3251200"/>
                </a:cubicBezTo>
                <a:cubicBezTo>
                  <a:pt x="2273300" y="3251200"/>
                  <a:pt x="2235200" y="3479800"/>
                  <a:pt x="2235200" y="3759200"/>
                </a:cubicBezTo>
                <a:cubicBezTo>
                  <a:pt x="2235200" y="4406900"/>
                  <a:pt x="2159000" y="4470400"/>
                  <a:pt x="1460500" y="4470400"/>
                </a:cubicBezTo>
                <a:close/>
                <a:moveTo>
                  <a:pt x="0" y="4673600"/>
                </a:moveTo>
                <a:moveTo>
                  <a:pt x="1828800" y="3771900"/>
                </a:moveTo>
                <a:lnTo>
                  <a:pt x="1828800" y="3340100"/>
                </a:lnTo>
                <a:cubicBezTo>
                  <a:pt x="1828800" y="3162300"/>
                  <a:pt x="1714500" y="3048000"/>
                  <a:pt x="1536700" y="3048000"/>
                </a:cubicBezTo>
                <a:lnTo>
                  <a:pt x="1511300" y="3048000"/>
                </a:lnTo>
                <a:cubicBezTo>
                  <a:pt x="1346200" y="3048000"/>
                  <a:pt x="1219200" y="2997200"/>
                  <a:pt x="1219200" y="2946400"/>
                </a:cubicBezTo>
                <a:cubicBezTo>
                  <a:pt x="1219200" y="2895600"/>
                  <a:pt x="1092200" y="2844800"/>
                  <a:pt x="927100" y="2844800"/>
                </a:cubicBezTo>
                <a:lnTo>
                  <a:pt x="901700" y="2844800"/>
                </a:lnTo>
                <a:cubicBezTo>
                  <a:pt x="533400" y="2844800"/>
                  <a:pt x="406400" y="2971800"/>
                  <a:pt x="406400" y="3340100"/>
                </a:cubicBezTo>
                <a:lnTo>
                  <a:pt x="406400" y="3365500"/>
                </a:lnTo>
                <a:cubicBezTo>
                  <a:pt x="406400" y="3530600"/>
                  <a:pt x="495300" y="3746500"/>
                  <a:pt x="609600" y="3860800"/>
                </a:cubicBezTo>
                <a:cubicBezTo>
                  <a:pt x="723900" y="3975100"/>
                  <a:pt x="939800" y="4064000"/>
                  <a:pt x="1104900" y="4064000"/>
                </a:cubicBezTo>
                <a:lnTo>
                  <a:pt x="1536700" y="4064000"/>
                </a:lnTo>
                <a:cubicBezTo>
                  <a:pt x="1765300" y="4064000"/>
                  <a:pt x="1828800" y="4000500"/>
                  <a:pt x="1828800" y="3771900"/>
                </a:cubicBezTo>
                <a:close/>
                <a:moveTo>
                  <a:pt x="698500" y="4673600"/>
                </a:moveTo>
              </a:path>
            </a:pathLst>
          </a:custGeom>
          <a:solidFill>
            <a:srgbClr val="232323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81" name="Freeform 16881"/>
          <p:cNvSpPr/>
          <p:nvPr/>
        </p:nvSpPr>
        <p:spPr>
          <a:xfrm rot="0" flipH="0" flipV="0">
            <a:off x="27645360" y="8531224"/>
            <a:ext cx="54864" cy="76200"/>
          </a:xfrm>
          <a:custGeom>
            <a:pathLst>
              <a:path w="3657600" h="5080000">
                <a:moveTo>
                  <a:pt x="0" y="838200"/>
                </a:moveTo>
                <a:lnTo>
                  <a:pt x="0" y="571500"/>
                </a:lnTo>
                <a:cubicBezTo>
                  <a:pt x="0" y="254000"/>
                  <a:pt x="88900" y="0"/>
                  <a:pt x="203200" y="0"/>
                </a:cubicBezTo>
                <a:cubicBezTo>
                  <a:pt x="317500" y="0"/>
                  <a:pt x="406400" y="254000"/>
                  <a:pt x="406400" y="571500"/>
                </a:cubicBezTo>
                <a:lnTo>
                  <a:pt x="406400" y="635000"/>
                </a:lnTo>
                <a:cubicBezTo>
                  <a:pt x="406400" y="1320800"/>
                  <a:pt x="482600" y="1422400"/>
                  <a:pt x="1016000" y="1422400"/>
                </a:cubicBezTo>
                <a:cubicBezTo>
                  <a:pt x="1244600" y="1422400"/>
                  <a:pt x="1422400" y="1282700"/>
                  <a:pt x="1422400" y="1117600"/>
                </a:cubicBezTo>
                <a:cubicBezTo>
                  <a:pt x="1422400" y="635000"/>
                  <a:pt x="1511300" y="444500"/>
                  <a:pt x="1803400" y="317500"/>
                </a:cubicBezTo>
                <a:cubicBezTo>
                  <a:pt x="2146300" y="177800"/>
                  <a:pt x="2349500" y="177800"/>
                  <a:pt x="2717800" y="292100"/>
                </a:cubicBezTo>
                <a:cubicBezTo>
                  <a:pt x="2870200" y="342900"/>
                  <a:pt x="3098800" y="419100"/>
                  <a:pt x="3213100" y="457200"/>
                </a:cubicBezTo>
                <a:cubicBezTo>
                  <a:pt x="3505200" y="546100"/>
                  <a:pt x="3657600" y="952500"/>
                  <a:pt x="3657600" y="1638300"/>
                </a:cubicBezTo>
                <a:lnTo>
                  <a:pt x="3657600" y="1854200"/>
                </a:lnTo>
                <a:cubicBezTo>
                  <a:pt x="3657600" y="2171700"/>
                  <a:pt x="3568700" y="2438400"/>
                  <a:pt x="3454400" y="2438400"/>
                </a:cubicBezTo>
                <a:cubicBezTo>
                  <a:pt x="3340100" y="2438400"/>
                  <a:pt x="3251200" y="2171700"/>
                  <a:pt x="3251200" y="1854200"/>
                </a:cubicBezTo>
                <a:lnTo>
                  <a:pt x="3251200" y="1587500"/>
                </a:lnTo>
                <a:cubicBezTo>
                  <a:pt x="3251200" y="952500"/>
                  <a:pt x="3200400" y="850900"/>
                  <a:pt x="2717800" y="711200"/>
                </a:cubicBezTo>
                <a:cubicBezTo>
                  <a:pt x="1993900" y="482600"/>
                  <a:pt x="1828800" y="596900"/>
                  <a:pt x="1828800" y="1320800"/>
                </a:cubicBezTo>
                <a:cubicBezTo>
                  <a:pt x="1828800" y="1600200"/>
                  <a:pt x="1778000" y="1854200"/>
                  <a:pt x="1701800" y="1879600"/>
                </a:cubicBezTo>
                <a:cubicBezTo>
                  <a:pt x="1409700" y="1993900"/>
                  <a:pt x="342900" y="1765300"/>
                  <a:pt x="114300" y="1536700"/>
                </a:cubicBezTo>
                <a:cubicBezTo>
                  <a:pt x="50800" y="1473200"/>
                  <a:pt x="0" y="1155700"/>
                  <a:pt x="0" y="838200"/>
                </a:cubicBezTo>
                <a:close/>
                <a:moveTo>
                  <a:pt x="4038600" y="5080000"/>
                </a:moveTo>
                <a:moveTo>
                  <a:pt x="3657600" y="3949700"/>
                </a:moveTo>
                <a:lnTo>
                  <a:pt x="3657600" y="4787900"/>
                </a:lnTo>
                <a:cubicBezTo>
                  <a:pt x="3657600" y="4953000"/>
                  <a:pt x="3568700" y="5080000"/>
                  <a:pt x="3454400" y="5080000"/>
                </a:cubicBezTo>
                <a:cubicBezTo>
                  <a:pt x="3340100" y="5080000"/>
                  <a:pt x="3251200" y="4953000"/>
                  <a:pt x="3251200" y="4787900"/>
                </a:cubicBezTo>
                <a:lnTo>
                  <a:pt x="3251200" y="3949700"/>
                </a:lnTo>
                <a:cubicBezTo>
                  <a:pt x="3251200" y="3606800"/>
                  <a:pt x="3124200" y="3454400"/>
                  <a:pt x="2844800" y="3454400"/>
                </a:cubicBezTo>
                <a:cubicBezTo>
                  <a:pt x="2730500" y="3454400"/>
                  <a:pt x="2641600" y="3403600"/>
                  <a:pt x="2641600" y="3352800"/>
                </a:cubicBezTo>
                <a:cubicBezTo>
                  <a:pt x="2641600" y="3289300"/>
                  <a:pt x="2514600" y="3251200"/>
                  <a:pt x="2349500" y="3251200"/>
                </a:cubicBezTo>
                <a:lnTo>
                  <a:pt x="2324100" y="3251200"/>
                </a:lnTo>
                <a:cubicBezTo>
                  <a:pt x="2159000" y="3251200"/>
                  <a:pt x="1981200" y="3289300"/>
                  <a:pt x="1930400" y="3352800"/>
                </a:cubicBezTo>
                <a:cubicBezTo>
                  <a:pt x="1879600" y="3403600"/>
                  <a:pt x="1828800" y="3581400"/>
                  <a:pt x="1828800" y="3746500"/>
                </a:cubicBezTo>
                <a:lnTo>
                  <a:pt x="1828800" y="4178300"/>
                </a:lnTo>
                <a:cubicBezTo>
                  <a:pt x="1828800" y="4406900"/>
                  <a:pt x="1765300" y="4470400"/>
                  <a:pt x="1536700" y="4470400"/>
                </a:cubicBezTo>
                <a:lnTo>
                  <a:pt x="1104900" y="4470400"/>
                </a:lnTo>
                <a:cubicBezTo>
                  <a:pt x="939800" y="4470400"/>
                  <a:pt x="812800" y="4419600"/>
                  <a:pt x="812800" y="4368800"/>
                </a:cubicBezTo>
                <a:cubicBezTo>
                  <a:pt x="812800" y="4305300"/>
                  <a:pt x="685800" y="4267200"/>
                  <a:pt x="520700" y="4267200"/>
                </a:cubicBezTo>
                <a:lnTo>
                  <a:pt x="495300" y="4267200"/>
                </a:lnTo>
                <a:cubicBezTo>
                  <a:pt x="127000" y="4267200"/>
                  <a:pt x="0" y="4140200"/>
                  <a:pt x="0" y="3771900"/>
                </a:cubicBezTo>
                <a:lnTo>
                  <a:pt x="0" y="2933700"/>
                </a:lnTo>
                <a:cubicBezTo>
                  <a:pt x="0" y="2768600"/>
                  <a:pt x="88900" y="2641600"/>
                  <a:pt x="203200" y="2641600"/>
                </a:cubicBezTo>
                <a:cubicBezTo>
                  <a:pt x="317500" y="2641600"/>
                  <a:pt x="406400" y="2768600"/>
                  <a:pt x="406400" y="2933700"/>
                </a:cubicBezTo>
                <a:lnTo>
                  <a:pt x="406400" y="3568700"/>
                </a:lnTo>
                <a:cubicBezTo>
                  <a:pt x="406400" y="3733800"/>
                  <a:pt x="495300" y="3860800"/>
                  <a:pt x="609600" y="3860800"/>
                </a:cubicBezTo>
                <a:cubicBezTo>
                  <a:pt x="723900" y="3860800"/>
                  <a:pt x="812800" y="3898900"/>
                  <a:pt x="812800" y="3962400"/>
                </a:cubicBezTo>
                <a:cubicBezTo>
                  <a:pt x="812800" y="4013200"/>
                  <a:pt x="939800" y="4064000"/>
                  <a:pt x="1104900" y="4064000"/>
                </a:cubicBezTo>
                <a:lnTo>
                  <a:pt x="1130300" y="4064000"/>
                </a:lnTo>
                <a:cubicBezTo>
                  <a:pt x="1295400" y="4064000"/>
                  <a:pt x="1422400" y="3937000"/>
                  <a:pt x="1422400" y="3771900"/>
                </a:cubicBezTo>
                <a:lnTo>
                  <a:pt x="1422400" y="3543300"/>
                </a:lnTo>
                <a:cubicBezTo>
                  <a:pt x="1422400" y="3162300"/>
                  <a:pt x="1752600" y="2844800"/>
                  <a:pt x="2120900" y="2844800"/>
                </a:cubicBezTo>
                <a:lnTo>
                  <a:pt x="2349500" y="2844800"/>
                </a:lnTo>
                <a:cubicBezTo>
                  <a:pt x="2514600" y="2844800"/>
                  <a:pt x="2641600" y="2882900"/>
                  <a:pt x="2641600" y="2946400"/>
                </a:cubicBezTo>
                <a:cubicBezTo>
                  <a:pt x="2641600" y="2997200"/>
                  <a:pt x="2768600" y="3048000"/>
                  <a:pt x="2933700" y="3048000"/>
                </a:cubicBezTo>
                <a:lnTo>
                  <a:pt x="2959100" y="3048000"/>
                </a:lnTo>
                <a:cubicBezTo>
                  <a:pt x="3302000" y="3048000"/>
                  <a:pt x="3454400" y="3175000"/>
                  <a:pt x="3454400" y="3454400"/>
                </a:cubicBezTo>
                <a:cubicBezTo>
                  <a:pt x="3454400" y="3568700"/>
                  <a:pt x="3505200" y="3657600"/>
                  <a:pt x="3556000" y="3657600"/>
                </a:cubicBezTo>
                <a:cubicBezTo>
                  <a:pt x="3606800" y="3657600"/>
                  <a:pt x="3657600" y="3784600"/>
                  <a:pt x="3657600" y="3949700"/>
                </a:cubicBezTo>
                <a:close/>
                <a:moveTo>
                  <a:pt x="927100" y="5080000"/>
                </a:moveTo>
              </a:path>
            </a:pathLst>
          </a:custGeom>
          <a:solidFill>
            <a:srgbClr val="181C1C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82" name="Rectangle 16882"/>
          <p:cNvSpPr/>
          <p:nvPr/>
        </p:nvSpPr>
        <p:spPr>
          <a:xfrm rot="0" flipH="0" flipV="0">
            <a:off x="27230830" y="7802351"/>
            <a:ext cx="1018996" cy="1716145"/>
          </a:xfrm>
          <a:prstGeom prst="rect">
            <a:avLst/>
          </a:prstGeom>
        </p:spPr>
      </p:sp>
      <p:sp>
        <p:nvSpPr>
          <p:cNvPr id="16883" name="Freeform 16883"/>
          <p:cNvSpPr/>
          <p:nvPr/>
        </p:nvSpPr>
        <p:spPr>
          <a:xfrm rot="0" flipH="0" flipV="0">
            <a:off x="27234082" y="8899143"/>
            <a:ext cx="298297" cy="369824"/>
          </a:xfrm>
          <a:custGeom>
            <a:pathLst>
              <a:path w="4660900" h="5778500">
                <a:moveTo>
                  <a:pt x="4660900" y="203200"/>
                </a:moveTo>
                <a:lnTo>
                  <a:pt x="4660900" y="5588000"/>
                </a:lnTo>
                <a:cubicBezTo>
                  <a:pt x="4660900" y="5689600"/>
                  <a:pt x="4648200" y="5778500"/>
                  <a:pt x="4635500" y="5778500"/>
                </a:cubicBezTo>
                <a:cubicBezTo>
                  <a:pt x="4622800" y="5778500"/>
                  <a:pt x="4622800" y="5689600"/>
                  <a:pt x="4622800" y="5588000"/>
                </a:cubicBezTo>
                <a:lnTo>
                  <a:pt x="4622800" y="1968500"/>
                </a:lnTo>
                <a:cubicBezTo>
                  <a:pt x="4622800" y="1752600"/>
                  <a:pt x="4584700" y="1739900"/>
                  <a:pt x="4368800" y="1892300"/>
                </a:cubicBezTo>
                <a:lnTo>
                  <a:pt x="1524000" y="3949700"/>
                </a:lnTo>
                <a:lnTo>
                  <a:pt x="1524000" y="5156200"/>
                </a:lnTo>
                <a:cubicBezTo>
                  <a:pt x="1524000" y="5257800"/>
                  <a:pt x="1498600" y="5359400"/>
                  <a:pt x="1473200" y="5384800"/>
                </a:cubicBezTo>
                <a:cubicBezTo>
                  <a:pt x="1447800" y="5397500"/>
                  <a:pt x="1422400" y="5321300"/>
                  <a:pt x="1422400" y="5219700"/>
                </a:cubicBezTo>
                <a:lnTo>
                  <a:pt x="1422400" y="4254500"/>
                </a:lnTo>
                <a:cubicBezTo>
                  <a:pt x="1422400" y="4038600"/>
                  <a:pt x="1384300" y="4025900"/>
                  <a:pt x="1181100" y="4178300"/>
                </a:cubicBezTo>
                <a:lnTo>
                  <a:pt x="533400" y="4648200"/>
                </a:lnTo>
                <a:cubicBezTo>
                  <a:pt x="406400" y="4737100"/>
                  <a:pt x="381000" y="4787900"/>
                  <a:pt x="381000" y="4940300"/>
                </a:cubicBezTo>
                <a:lnTo>
                  <a:pt x="381000" y="5588000"/>
                </a:lnTo>
                <a:cubicBezTo>
                  <a:pt x="381000" y="5702300"/>
                  <a:pt x="304800" y="5778500"/>
                  <a:pt x="190500" y="5765800"/>
                </a:cubicBezTo>
                <a:cubicBezTo>
                  <a:pt x="63500" y="5765800"/>
                  <a:pt x="0" y="5702300"/>
                  <a:pt x="0" y="5575300"/>
                </a:cubicBezTo>
                <a:lnTo>
                  <a:pt x="0" y="203200"/>
                </a:lnTo>
                <a:cubicBezTo>
                  <a:pt x="0" y="76200"/>
                  <a:pt x="63500" y="12700"/>
                  <a:pt x="190500" y="12700"/>
                </a:cubicBezTo>
                <a:cubicBezTo>
                  <a:pt x="317500" y="0"/>
                  <a:pt x="381000" y="63500"/>
                  <a:pt x="381000" y="190500"/>
                </a:cubicBezTo>
                <a:lnTo>
                  <a:pt x="381000" y="1447800"/>
                </a:lnTo>
                <a:cubicBezTo>
                  <a:pt x="381000" y="1549400"/>
                  <a:pt x="431800" y="1663700"/>
                  <a:pt x="495300" y="1689100"/>
                </a:cubicBezTo>
                <a:cubicBezTo>
                  <a:pt x="635000" y="1752600"/>
                  <a:pt x="711200" y="1854200"/>
                  <a:pt x="711200" y="1981200"/>
                </a:cubicBezTo>
                <a:cubicBezTo>
                  <a:pt x="711200" y="2095500"/>
                  <a:pt x="546100" y="2298700"/>
                  <a:pt x="444500" y="2298700"/>
                </a:cubicBezTo>
                <a:cubicBezTo>
                  <a:pt x="406400" y="2298700"/>
                  <a:pt x="381000" y="2387600"/>
                  <a:pt x="381000" y="2489200"/>
                </a:cubicBezTo>
                <a:lnTo>
                  <a:pt x="381000" y="4394200"/>
                </a:lnTo>
                <a:cubicBezTo>
                  <a:pt x="381000" y="4635500"/>
                  <a:pt x="381000" y="4635500"/>
                  <a:pt x="660400" y="4432300"/>
                </a:cubicBezTo>
                <a:lnTo>
                  <a:pt x="1270000" y="4000500"/>
                </a:lnTo>
                <a:cubicBezTo>
                  <a:pt x="1371600" y="3924300"/>
                  <a:pt x="1422400" y="3822700"/>
                  <a:pt x="1422400" y="3695700"/>
                </a:cubicBezTo>
                <a:lnTo>
                  <a:pt x="1422400" y="3390900"/>
                </a:lnTo>
                <a:cubicBezTo>
                  <a:pt x="1422400" y="3289300"/>
                  <a:pt x="1435100" y="3200400"/>
                  <a:pt x="1447800" y="3200400"/>
                </a:cubicBezTo>
                <a:cubicBezTo>
                  <a:pt x="1460500" y="3200400"/>
                  <a:pt x="1485900" y="3213100"/>
                  <a:pt x="1498600" y="3225800"/>
                </a:cubicBezTo>
                <a:cubicBezTo>
                  <a:pt x="1511300" y="3238500"/>
                  <a:pt x="1524000" y="3340100"/>
                  <a:pt x="1524000" y="3441700"/>
                </a:cubicBezTo>
                <a:lnTo>
                  <a:pt x="1524000" y="3543300"/>
                </a:lnTo>
                <a:cubicBezTo>
                  <a:pt x="1524000" y="3759200"/>
                  <a:pt x="1562100" y="3771900"/>
                  <a:pt x="1765300" y="3619500"/>
                </a:cubicBezTo>
                <a:lnTo>
                  <a:pt x="4406900" y="1714500"/>
                </a:lnTo>
                <a:cubicBezTo>
                  <a:pt x="4610100" y="1562100"/>
                  <a:pt x="4610100" y="1562100"/>
                  <a:pt x="4610100" y="1346200"/>
                </a:cubicBezTo>
                <a:lnTo>
                  <a:pt x="4622800" y="203200"/>
                </a:lnTo>
                <a:cubicBezTo>
                  <a:pt x="4622800" y="101600"/>
                  <a:pt x="4622800" y="12700"/>
                  <a:pt x="4635500" y="12700"/>
                </a:cubicBezTo>
                <a:cubicBezTo>
                  <a:pt x="4648200" y="12700"/>
                  <a:pt x="4660900" y="101600"/>
                  <a:pt x="4660900" y="203200"/>
                </a:cubicBezTo>
                <a:close/>
                <a:moveTo>
                  <a:pt x="5524500" y="5778500"/>
                </a:moveTo>
                <a:moveTo>
                  <a:pt x="1422400" y="2349500"/>
                </a:moveTo>
                <a:lnTo>
                  <a:pt x="1422400" y="342900"/>
                </a:lnTo>
                <a:cubicBezTo>
                  <a:pt x="1422400" y="292100"/>
                  <a:pt x="1435100" y="254000"/>
                  <a:pt x="1447800" y="254000"/>
                </a:cubicBezTo>
                <a:cubicBezTo>
                  <a:pt x="1460500" y="254000"/>
                  <a:pt x="1485900" y="266700"/>
                  <a:pt x="1498600" y="279400"/>
                </a:cubicBezTo>
                <a:cubicBezTo>
                  <a:pt x="1511300" y="292100"/>
                  <a:pt x="1524000" y="342900"/>
                  <a:pt x="1524000" y="393700"/>
                </a:cubicBezTo>
                <a:lnTo>
                  <a:pt x="1524000" y="2298700"/>
                </a:lnTo>
                <a:cubicBezTo>
                  <a:pt x="1524000" y="2400300"/>
                  <a:pt x="1498600" y="2438400"/>
                  <a:pt x="1447800" y="2438400"/>
                </a:cubicBezTo>
                <a:cubicBezTo>
                  <a:pt x="1435100" y="2438400"/>
                  <a:pt x="1422400" y="2400300"/>
                  <a:pt x="1422400" y="2349500"/>
                </a:cubicBezTo>
                <a:close/>
                <a:moveTo>
                  <a:pt x="3378200" y="5778500"/>
                </a:moveTo>
              </a:path>
            </a:pathLst>
          </a:custGeom>
          <a:solidFill>
            <a:srgbClr val="0D0D0D">
              <a:alpha val="100000"/>
            </a:srgbClr>
          </a:solidFill>
          <a:ln w="81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84" name="Freeform 16884"/>
          <p:cNvSpPr/>
          <p:nvPr/>
        </p:nvSpPr>
        <p:spPr>
          <a:xfrm rot="0" flipH="0" flipV="0">
            <a:off x="27325321" y="8727185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31313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85" name="Freeform 16885"/>
          <p:cNvSpPr/>
          <p:nvPr/>
        </p:nvSpPr>
        <p:spPr>
          <a:xfrm rot="0" flipH="0" flipV="0">
            <a:off x="27657520" y="8854534"/>
            <a:ext cx="41141" cy="67081"/>
          </a:xfrm>
          <a:custGeom>
            <a:pathLst>
              <a:path w="4330700" h="7061200">
                <a:moveTo>
                  <a:pt x="787400" y="4000500"/>
                </a:moveTo>
                <a:lnTo>
                  <a:pt x="2108200" y="1701800"/>
                </a:lnTo>
                <a:cubicBezTo>
                  <a:pt x="2362200" y="1257300"/>
                  <a:pt x="2565400" y="762000"/>
                  <a:pt x="2565400" y="609600"/>
                </a:cubicBezTo>
                <a:cubicBezTo>
                  <a:pt x="2565400" y="228600"/>
                  <a:pt x="2819400" y="0"/>
                  <a:pt x="3213100" y="0"/>
                </a:cubicBezTo>
                <a:cubicBezTo>
                  <a:pt x="3390900" y="0"/>
                  <a:pt x="3530600" y="139700"/>
                  <a:pt x="3530600" y="317500"/>
                </a:cubicBezTo>
                <a:cubicBezTo>
                  <a:pt x="3530600" y="495300"/>
                  <a:pt x="3340100" y="1003300"/>
                  <a:pt x="3098800" y="1435100"/>
                </a:cubicBezTo>
                <a:lnTo>
                  <a:pt x="2032000" y="3365500"/>
                </a:lnTo>
                <a:cubicBezTo>
                  <a:pt x="1790700" y="3810000"/>
                  <a:pt x="1524000" y="4165600"/>
                  <a:pt x="1447800" y="4165600"/>
                </a:cubicBezTo>
                <a:cubicBezTo>
                  <a:pt x="1358900" y="4165600"/>
                  <a:pt x="1282700" y="4318000"/>
                  <a:pt x="1282700" y="4483100"/>
                </a:cubicBezTo>
                <a:cubicBezTo>
                  <a:pt x="1282700" y="4813300"/>
                  <a:pt x="2438400" y="4940300"/>
                  <a:pt x="2730500" y="4648200"/>
                </a:cubicBezTo>
                <a:cubicBezTo>
                  <a:pt x="2819400" y="4559300"/>
                  <a:pt x="2895600" y="4267200"/>
                  <a:pt x="2895600" y="4013200"/>
                </a:cubicBezTo>
                <a:cubicBezTo>
                  <a:pt x="2895600" y="3746500"/>
                  <a:pt x="3035300" y="3530600"/>
                  <a:pt x="3213100" y="3530600"/>
                </a:cubicBezTo>
                <a:cubicBezTo>
                  <a:pt x="3390900" y="3530600"/>
                  <a:pt x="3530600" y="3810000"/>
                  <a:pt x="3530600" y="4165600"/>
                </a:cubicBezTo>
                <a:cubicBezTo>
                  <a:pt x="3530600" y="4521200"/>
                  <a:pt x="3683000" y="4813300"/>
                  <a:pt x="3848100" y="4813300"/>
                </a:cubicBezTo>
                <a:cubicBezTo>
                  <a:pt x="4140200" y="4813300"/>
                  <a:pt x="4330700" y="5016500"/>
                  <a:pt x="4330700" y="5334000"/>
                </a:cubicBezTo>
                <a:cubicBezTo>
                  <a:pt x="4330700" y="5397500"/>
                  <a:pt x="4152900" y="5448300"/>
                  <a:pt x="3937000" y="5448300"/>
                </a:cubicBezTo>
                <a:cubicBezTo>
                  <a:pt x="3390900" y="5448300"/>
                  <a:pt x="2895600" y="5981700"/>
                  <a:pt x="2895600" y="6578600"/>
                </a:cubicBezTo>
                <a:cubicBezTo>
                  <a:pt x="2895600" y="6832600"/>
                  <a:pt x="2743200" y="7061200"/>
                  <a:pt x="2565400" y="7061200"/>
                </a:cubicBezTo>
                <a:cubicBezTo>
                  <a:pt x="2387600" y="7061200"/>
                  <a:pt x="2247900" y="6769100"/>
                  <a:pt x="2247900" y="6413500"/>
                </a:cubicBezTo>
                <a:cubicBezTo>
                  <a:pt x="2247900" y="5562600"/>
                  <a:pt x="2095500" y="5448300"/>
                  <a:pt x="1016000" y="5448300"/>
                </a:cubicBezTo>
                <a:lnTo>
                  <a:pt x="914400" y="5448300"/>
                </a:lnTo>
                <a:cubicBezTo>
                  <a:pt x="419100" y="5448300"/>
                  <a:pt x="0" y="5308600"/>
                  <a:pt x="0" y="5130800"/>
                </a:cubicBezTo>
                <a:cubicBezTo>
                  <a:pt x="0" y="4953000"/>
                  <a:pt x="76200" y="4813300"/>
                  <a:pt x="165100" y="4813300"/>
                </a:cubicBezTo>
                <a:cubicBezTo>
                  <a:pt x="254000" y="4813300"/>
                  <a:pt x="533400" y="4445000"/>
                  <a:pt x="787400" y="4000500"/>
                </a:cubicBezTo>
                <a:close/>
                <a:moveTo>
                  <a:pt x="2730500" y="70485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86" name="Freeform 16886"/>
          <p:cNvSpPr/>
          <p:nvPr/>
        </p:nvSpPr>
        <p:spPr>
          <a:xfrm rot="0" flipH="0" flipV="0">
            <a:off x="27757334" y="8847415"/>
            <a:ext cx="25819" cy="79267"/>
          </a:xfrm>
          <a:custGeom>
            <a:pathLst>
              <a:path w="2717800" h="8343900">
                <a:moveTo>
                  <a:pt x="787400" y="5613400"/>
                </a:moveTo>
                <a:lnTo>
                  <a:pt x="787400" y="7696200"/>
                </a:lnTo>
                <a:cubicBezTo>
                  <a:pt x="787400" y="8051800"/>
                  <a:pt x="647700" y="8343900"/>
                  <a:pt x="469900" y="8343900"/>
                </a:cubicBezTo>
                <a:cubicBezTo>
                  <a:pt x="292100" y="8343900"/>
                  <a:pt x="127000" y="8039100"/>
                  <a:pt x="88900" y="7670800"/>
                </a:cubicBezTo>
                <a:lnTo>
                  <a:pt x="50800" y="7327900"/>
                </a:lnTo>
                <a:cubicBezTo>
                  <a:pt x="25400" y="6959600"/>
                  <a:pt x="0" y="6362700"/>
                  <a:pt x="12700" y="6019800"/>
                </a:cubicBezTo>
                <a:lnTo>
                  <a:pt x="50800" y="5130800"/>
                </a:lnTo>
                <a:cubicBezTo>
                  <a:pt x="63500" y="4775200"/>
                  <a:pt x="165100" y="4495800"/>
                  <a:pt x="266700" y="4495800"/>
                </a:cubicBezTo>
                <a:cubicBezTo>
                  <a:pt x="381000" y="4495800"/>
                  <a:pt x="469900" y="4241800"/>
                  <a:pt x="469900" y="3924300"/>
                </a:cubicBezTo>
                <a:cubicBezTo>
                  <a:pt x="469900" y="3619500"/>
                  <a:pt x="546100" y="3365500"/>
                  <a:pt x="635000" y="3365500"/>
                </a:cubicBezTo>
                <a:cubicBezTo>
                  <a:pt x="723900" y="3365500"/>
                  <a:pt x="787400" y="3149600"/>
                  <a:pt x="787400" y="2882900"/>
                </a:cubicBezTo>
                <a:cubicBezTo>
                  <a:pt x="787400" y="2616200"/>
                  <a:pt x="863600" y="2400300"/>
                  <a:pt x="952500" y="2400300"/>
                </a:cubicBezTo>
                <a:cubicBezTo>
                  <a:pt x="1041400" y="2400300"/>
                  <a:pt x="1117600" y="2260600"/>
                  <a:pt x="1117600" y="2082800"/>
                </a:cubicBezTo>
                <a:cubicBezTo>
                  <a:pt x="1117600" y="1905000"/>
                  <a:pt x="1181100" y="1765300"/>
                  <a:pt x="1270000" y="1765300"/>
                </a:cubicBezTo>
                <a:cubicBezTo>
                  <a:pt x="1358900" y="1765300"/>
                  <a:pt x="1435100" y="1612900"/>
                  <a:pt x="1435100" y="1447800"/>
                </a:cubicBezTo>
                <a:cubicBezTo>
                  <a:pt x="1435100" y="1270000"/>
                  <a:pt x="1511300" y="1117600"/>
                  <a:pt x="1600200" y="1117600"/>
                </a:cubicBezTo>
                <a:cubicBezTo>
                  <a:pt x="1689100" y="1117600"/>
                  <a:pt x="1752600" y="977900"/>
                  <a:pt x="1752600" y="800100"/>
                </a:cubicBezTo>
                <a:cubicBezTo>
                  <a:pt x="1752600" y="622300"/>
                  <a:pt x="1828800" y="482600"/>
                  <a:pt x="1917700" y="482600"/>
                </a:cubicBezTo>
                <a:cubicBezTo>
                  <a:pt x="2006600" y="482600"/>
                  <a:pt x="2070100" y="406400"/>
                  <a:pt x="2070100" y="317500"/>
                </a:cubicBezTo>
                <a:cubicBezTo>
                  <a:pt x="2070100" y="165100"/>
                  <a:pt x="2349500" y="0"/>
                  <a:pt x="2590800" y="0"/>
                </a:cubicBezTo>
                <a:cubicBezTo>
                  <a:pt x="2667000" y="0"/>
                  <a:pt x="2717800" y="215900"/>
                  <a:pt x="2717800" y="482600"/>
                </a:cubicBezTo>
                <a:cubicBezTo>
                  <a:pt x="2717800" y="749300"/>
                  <a:pt x="2590800" y="1219200"/>
                  <a:pt x="2425700" y="1536700"/>
                </a:cubicBezTo>
                <a:lnTo>
                  <a:pt x="2108200" y="2159000"/>
                </a:lnTo>
                <a:cubicBezTo>
                  <a:pt x="1955800" y="2463800"/>
                  <a:pt x="1739900" y="2730500"/>
                  <a:pt x="1625600" y="2730500"/>
                </a:cubicBezTo>
                <a:cubicBezTo>
                  <a:pt x="1384300" y="2730500"/>
                  <a:pt x="1117600" y="3581400"/>
                  <a:pt x="1117600" y="4368800"/>
                </a:cubicBezTo>
                <a:cubicBezTo>
                  <a:pt x="1117600" y="4699000"/>
                  <a:pt x="1041400" y="4965700"/>
                  <a:pt x="952500" y="4965700"/>
                </a:cubicBezTo>
                <a:cubicBezTo>
                  <a:pt x="863600" y="4965700"/>
                  <a:pt x="787400" y="5257800"/>
                  <a:pt x="787400" y="5613400"/>
                </a:cubicBezTo>
                <a:close/>
                <a:moveTo>
                  <a:pt x="1854200" y="77978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87" name="Freeform 16887"/>
          <p:cNvSpPr/>
          <p:nvPr/>
        </p:nvSpPr>
        <p:spPr>
          <a:xfrm rot="0" flipH="0" flipV="0">
            <a:off x="27789307" y="8853448"/>
            <a:ext cx="48863" cy="67081"/>
          </a:xfrm>
          <a:custGeom>
            <a:pathLst>
              <a:path w="5143500" h="7061200">
                <a:moveTo>
                  <a:pt x="1282700" y="6337300"/>
                </a:moveTo>
                <a:cubicBezTo>
                  <a:pt x="1282700" y="5943600"/>
                  <a:pt x="1066800" y="5435600"/>
                  <a:pt x="812800" y="5219700"/>
                </a:cubicBezTo>
                <a:cubicBezTo>
                  <a:pt x="546100" y="4991100"/>
                  <a:pt x="330200" y="4699000"/>
                  <a:pt x="330200" y="4572000"/>
                </a:cubicBezTo>
                <a:cubicBezTo>
                  <a:pt x="330200" y="4445000"/>
                  <a:pt x="254000" y="4330700"/>
                  <a:pt x="165100" y="4330700"/>
                </a:cubicBezTo>
                <a:cubicBezTo>
                  <a:pt x="76200" y="4330700"/>
                  <a:pt x="0" y="4000500"/>
                  <a:pt x="0" y="3606800"/>
                </a:cubicBezTo>
                <a:cubicBezTo>
                  <a:pt x="0" y="3213100"/>
                  <a:pt x="76200" y="2882900"/>
                  <a:pt x="165100" y="2882900"/>
                </a:cubicBezTo>
                <a:cubicBezTo>
                  <a:pt x="254000" y="2882900"/>
                  <a:pt x="330200" y="2705100"/>
                  <a:pt x="330200" y="2489200"/>
                </a:cubicBezTo>
                <a:cubicBezTo>
                  <a:pt x="330200" y="2006600"/>
                  <a:pt x="1092200" y="1282700"/>
                  <a:pt x="1587500" y="1282700"/>
                </a:cubicBezTo>
                <a:cubicBezTo>
                  <a:pt x="2514600" y="1282700"/>
                  <a:pt x="2895600" y="1181100"/>
                  <a:pt x="2895600" y="914400"/>
                </a:cubicBezTo>
                <a:cubicBezTo>
                  <a:pt x="2895600" y="762000"/>
                  <a:pt x="2959100" y="635000"/>
                  <a:pt x="3048000" y="635000"/>
                </a:cubicBezTo>
                <a:cubicBezTo>
                  <a:pt x="3136900" y="635000"/>
                  <a:pt x="3213100" y="533400"/>
                  <a:pt x="3213100" y="393700"/>
                </a:cubicBezTo>
                <a:cubicBezTo>
                  <a:pt x="3213100" y="203200"/>
                  <a:pt x="3441700" y="0"/>
                  <a:pt x="3657600" y="0"/>
                </a:cubicBezTo>
                <a:cubicBezTo>
                  <a:pt x="3797300" y="0"/>
                  <a:pt x="3860800" y="241300"/>
                  <a:pt x="3860800" y="800100"/>
                </a:cubicBezTo>
                <a:cubicBezTo>
                  <a:pt x="3860800" y="1155700"/>
                  <a:pt x="4076700" y="1625600"/>
                  <a:pt x="4330700" y="1841500"/>
                </a:cubicBezTo>
                <a:cubicBezTo>
                  <a:pt x="4597400" y="2057400"/>
                  <a:pt x="4813300" y="2425700"/>
                  <a:pt x="4813300" y="2641600"/>
                </a:cubicBezTo>
                <a:cubicBezTo>
                  <a:pt x="4813300" y="2870200"/>
                  <a:pt x="4889500" y="3048000"/>
                  <a:pt x="4978400" y="3048000"/>
                </a:cubicBezTo>
                <a:cubicBezTo>
                  <a:pt x="5067300" y="3048000"/>
                  <a:pt x="5143500" y="3225800"/>
                  <a:pt x="5143500" y="3441700"/>
                </a:cubicBezTo>
                <a:cubicBezTo>
                  <a:pt x="5143500" y="3670300"/>
                  <a:pt x="5067300" y="3937000"/>
                  <a:pt x="4978400" y="4051300"/>
                </a:cubicBezTo>
                <a:cubicBezTo>
                  <a:pt x="4889500" y="4152900"/>
                  <a:pt x="4813300" y="4368800"/>
                  <a:pt x="4813300" y="4533900"/>
                </a:cubicBezTo>
                <a:cubicBezTo>
                  <a:pt x="4813300" y="4686300"/>
                  <a:pt x="4749800" y="4813300"/>
                  <a:pt x="4660900" y="4813300"/>
                </a:cubicBezTo>
                <a:cubicBezTo>
                  <a:pt x="4572000" y="4813300"/>
                  <a:pt x="4495800" y="4914900"/>
                  <a:pt x="4495800" y="5054600"/>
                </a:cubicBezTo>
                <a:cubicBezTo>
                  <a:pt x="4495800" y="5435600"/>
                  <a:pt x="3746500" y="5930900"/>
                  <a:pt x="3175000" y="5930900"/>
                </a:cubicBezTo>
                <a:cubicBezTo>
                  <a:pt x="2501900" y="5930900"/>
                  <a:pt x="1930400" y="6210300"/>
                  <a:pt x="1930400" y="6540500"/>
                </a:cubicBezTo>
                <a:cubicBezTo>
                  <a:pt x="1930400" y="6959600"/>
                  <a:pt x="1854200" y="7061200"/>
                  <a:pt x="1524000" y="7061200"/>
                </a:cubicBezTo>
                <a:cubicBezTo>
                  <a:pt x="1397000" y="7061200"/>
                  <a:pt x="1282700" y="6731000"/>
                  <a:pt x="1282700" y="6337300"/>
                </a:cubicBezTo>
                <a:close/>
                <a:moveTo>
                  <a:pt x="508000" y="7162800"/>
                </a:moveTo>
                <a:moveTo>
                  <a:pt x="1282700" y="2247900"/>
                </a:moveTo>
                <a:lnTo>
                  <a:pt x="1206500" y="2336800"/>
                </a:lnTo>
                <a:cubicBezTo>
                  <a:pt x="876300" y="2654300"/>
                  <a:pt x="812800" y="2882900"/>
                  <a:pt x="812800" y="3568700"/>
                </a:cubicBezTo>
                <a:cubicBezTo>
                  <a:pt x="812800" y="4381500"/>
                  <a:pt x="1079500" y="4965700"/>
                  <a:pt x="1447800" y="4965700"/>
                </a:cubicBezTo>
                <a:cubicBezTo>
                  <a:pt x="1727200" y="4965700"/>
                  <a:pt x="1930400" y="4660900"/>
                  <a:pt x="1930400" y="4254500"/>
                </a:cubicBezTo>
                <a:cubicBezTo>
                  <a:pt x="1930400" y="4025900"/>
                  <a:pt x="2006600" y="3848100"/>
                  <a:pt x="2095500" y="3848100"/>
                </a:cubicBezTo>
                <a:cubicBezTo>
                  <a:pt x="2184400" y="3848100"/>
                  <a:pt x="2247900" y="3644900"/>
                  <a:pt x="2247900" y="3390900"/>
                </a:cubicBezTo>
                <a:lnTo>
                  <a:pt x="2247900" y="3340100"/>
                </a:lnTo>
                <a:cubicBezTo>
                  <a:pt x="2247900" y="3086100"/>
                  <a:pt x="2324100" y="2882900"/>
                  <a:pt x="2413000" y="2882900"/>
                </a:cubicBezTo>
                <a:cubicBezTo>
                  <a:pt x="2501900" y="2882900"/>
                  <a:pt x="2565400" y="2679700"/>
                  <a:pt x="2565400" y="2425700"/>
                </a:cubicBezTo>
                <a:lnTo>
                  <a:pt x="2565400" y="2374900"/>
                </a:lnTo>
                <a:cubicBezTo>
                  <a:pt x="2565400" y="2133600"/>
                  <a:pt x="2362200" y="1917700"/>
                  <a:pt x="2120900" y="1917700"/>
                </a:cubicBezTo>
                <a:lnTo>
                  <a:pt x="2070100" y="1917700"/>
                </a:lnTo>
                <a:cubicBezTo>
                  <a:pt x="1816100" y="1917700"/>
                  <a:pt x="1460500" y="2070100"/>
                  <a:pt x="1282700" y="2247900"/>
                </a:cubicBezTo>
                <a:close/>
                <a:moveTo>
                  <a:pt x="4597400" y="7162800"/>
                </a:moveTo>
                <a:moveTo>
                  <a:pt x="4178300" y="4038600"/>
                </a:moveTo>
                <a:lnTo>
                  <a:pt x="4178300" y="3022600"/>
                </a:lnTo>
                <a:cubicBezTo>
                  <a:pt x="4178300" y="2489200"/>
                  <a:pt x="3975100" y="2247900"/>
                  <a:pt x="3530600" y="2247900"/>
                </a:cubicBezTo>
                <a:cubicBezTo>
                  <a:pt x="3352800" y="2247900"/>
                  <a:pt x="3213100" y="2451100"/>
                  <a:pt x="3213100" y="2705100"/>
                </a:cubicBezTo>
                <a:lnTo>
                  <a:pt x="3213100" y="2755900"/>
                </a:lnTo>
                <a:cubicBezTo>
                  <a:pt x="3213100" y="2997200"/>
                  <a:pt x="3136900" y="3213100"/>
                  <a:pt x="3048000" y="3213100"/>
                </a:cubicBezTo>
                <a:cubicBezTo>
                  <a:pt x="2959100" y="3213100"/>
                  <a:pt x="2895600" y="3416300"/>
                  <a:pt x="2895600" y="3657600"/>
                </a:cubicBezTo>
                <a:lnTo>
                  <a:pt x="2895600" y="3708400"/>
                </a:lnTo>
                <a:cubicBezTo>
                  <a:pt x="2895600" y="3962400"/>
                  <a:pt x="2819400" y="4165600"/>
                  <a:pt x="2730500" y="4165600"/>
                </a:cubicBezTo>
                <a:cubicBezTo>
                  <a:pt x="2641600" y="4165600"/>
                  <a:pt x="2565400" y="4368800"/>
                  <a:pt x="2565400" y="4622800"/>
                </a:cubicBezTo>
                <a:lnTo>
                  <a:pt x="2565400" y="4838700"/>
                </a:lnTo>
                <a:cubicBezTo>
                  <a:pt x="2565400" y="5092700"/>
                  <a:pt x="2730500" y="5295900"/>
                  <a:pt x="2921000" y="5295900"/>
                </a:cubicBezTo>
                <a:cubicBezTo>
                  <a:pt x="3111500" y="5295900"/>
                  <a:pt x="3416300" y="5168900"/>
                  <a:pt x="3594100" y="5003800"/>
                </a:cubicBezTo>
                <a:lnTo>
                  <a:pt x="3848100" y="4775200"/>
                </a:lnTo>
                <a:cubicBezTo>
                  <a:pt x="4025900" y="4622800"/>
                  <a:pt x="4178300" y="4279900"/>
                  <a:pt x="4178300" y="4038600"/>
                </a:cubicBezTo>
                <a:close/>
                <a:moveTo>
                  <a:pt x="2806700" y="71628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88" name="Freeform 16888"/>
          <p:cNvSpPr/>
          <p:nvPr/>
        </p:nvSpPr>
        <p:spPr>
          <a:xfrm rot="0" flipH="0" flipV="0">
            <a:off x="27856025" y="8855740"/>
            <a:ext cx="24491" cy="65512"/>
          </a:xfrm>
          <a:custGeom>
            <a:pathLst>
              <a:path w="2578100" h="6896100">
                <a:moveTo>
                  <a:pt x="2476500" y="952500"/>
                </a:moveTo>
                <a:lnTo>
                  <a:pt x="939800" y="6375400"/>
                </a:lnTo>
                <a:cubicBezTo>
                  <a:pt x="825500" y="6769100"/>
                  <a:pt x="698500" y="6896100"/>
                  <a:pt x="393700" y="6896100"/>
                </a:cubicBezTo>
                <a:cubicBezTo>
                  <a:pt x="266700" y="6896100"/>
                  <a:pt x="152400" y="6756400"/>
                  <a:pt x="152400" y="6578600"/>
                </a:cubicBezTo>
                <a:lnTo>
                  <a:pt x="152400" y="6413500"/>
                </a:lnTo>
                <a:cubicBezTo>
                  <a:pt x="152400" y="6235700"/>
                  <a:pt x="190500" y="5956300"/>
                  <a:pt x="228600" y="5803900"/>
                </a:cubicBezTo>
                <a:lnTo>
                  <a:pt x="685800" y="3937000"/>
                </a:lnTo>
                <a:cubicBezTo>
                  <a:pt x="736600" y="3771900"/>
                  <a:pt x="825500" y="3492500"/>
                  <a:pt x="901700" y="3314700"/>
                </a:cubicBezTo>
                <a:lnTo>
                  <a:pt x="1143000" y="2806700"/>
                </a:lnTo>
                <a:cubicBezTo>
                  <a:pt x="1219200" y="2628900"/>
                  <a:pt x="1282700" y="2349500"/>
                  <a:pt x="1282700" y="2171700"/>
                </a:cubicBezTo>
                <a:lnTo>
                  <a:pt x="1282700" y="1765300"/>
                </a:lnTo>
                <a:cubicBezTo>
                  <a:pt x="1282700" y="1384300"/>
                  <a:pt x="1193800" y="1358900"/>
                  <a:pt x="927100" y="1689100"/>
                </a:cubicBezTo>
                <a:cubicBezTo>
                  <a:pt x="812800" y="1816100"/>
                  <a:pt x="571500" y="1930400"/>
                  <a:pt x="406400" y="1930400"/>
                </a:cubicBezTo>
                <a:lnTo>
                  <a:pt x="317500" y="1930400"/>
                </a:lnTo>
                <a:cubicBezTo>
                  <a:pt x="139700" y="1930400"/>
                  <a:pt x="0" y="1778000"/>
                  <a:pt x="0" y="1600200"/>
                </a:cubicBezTo>
                <a:cubicBezTo>
                  <a:pt x="0" y="1422400"/>
                  <a:pt x="139700" y="1219200"/>
                  <a:pt x="304800" y="1143000"/>
                </a:cubicBezTo>
                <a:lnTo>
                  <a:pt x="533400" y="1041400"/>
                </a:lnTo>
                <a:cubicBezTo>
                  <a:pt x="711200" y="965200"/>
                  <a:pt x="952500" y="800100"/>
                  <a:pt x="1066800" y="673100"/>
                </a:cubicBezTo>
                <a:lnTo>
                  <a:pt x="1308100" y="406400"/>
                </a:lnTo>
                <a:cubicBezTo>
                  <a:pt x="1422400" y="266700"/>
                  <a:pt x="1651000" y="165100"/>
                  <a:pt x="1803400" y="165100"/>
                </a:cubicBezTo>
                <a:cubicBezTo>
                  <a:pt x="1955800" y="165100"/>
                  <a:pt x="2082800" y="127000"/>
                  <a:pt x="2082800" y="76200"/>
                </a:cubicBezTo>
                <a:cubicBezTo>
                  <a:pt x="2082800" y="38100"/>
                  <a:pt x="2159000" y="0"/>
                  <a:pt x="2247900" y="0"/>
                </a:cubicBezTo>
                <a:cubicBezTo>
                  <a:pt x="2336800" y="0"/>
                  <a:pt x="2438400" y="127000"/>
                  <a:pt x="2489200" y="279400"/>
                </a:cubicBezTo>
                <a:cubicBezTo>
                  <a:pt x="2578100" y="596900"/>
                  <a:pt x="2578100" y="596900"/>
                  <a:pt x="2476500" y="952500"/>
                </a:cubicBezTo>
                <a:close/>
                <a:moveTo>
                  <a:pt x="4610100" y="69215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89" name="Freeform 16889"/>
          <p:cNvSpPr/>
          <p:nvPr/>
        </p:nvSpPr>
        <p:spPr>
          <a:xfrm rot="0" flipH="0" flipV="0">
            <a:off x="27879431" y="8853810"/>
            <a:ext cx="45726" cy="66960"/>
          </a:xfrm>
          <a:custGeom>
            <a:pathLst>
              <a:path w="4813300" h="7048500">
                <a:moveTo>
                  <a:pt x="2692400" y="7048500"/>
                </a:moveTo>
                <a:lnTo>
                  <a:pt x="685800" y="7048500"/>
                </a:lnTo>
                <a:cubicBezTo>
                  <a:pt x="304800" y="7048500"/>
                  <a:pt x="0" y="6934200"/>
                  <a:pt x="0" y="6807200"/>
                </a:cubicBezTo>
                <a:cubicBezTo>
                  <a:pt x="0" y="6502400"/>
                  <a:pt x="482600" y="5778500"/>
                  <a:pt x="1231900" y="4991100"/>
                </a:cubicBezTo>
                <a:lnTo>
                  <a:pt x="3556000" y="2501900"/>
                </a:lnTo>
                <a:cubicBezTo>
                  <a:pt x="4343400" y="1663700"/>
                  <a:pt x="4381500" y="1219200"/>
                  <a:pt x="3708400" y="863600"/>
                </a:cubicBezTo>
                <a:cubicBezTo>
                  <a:pt x="3136900" y="571500"/>
                  <a:pt x="3136900" y="571500"/>
                  <a:pt x="2489200" y="1016000"/>
                </a:cubicBezTo>
                <a:cubicBezTo>
                  <a:pt x="2184400" y="1219200"/>
                  <a:pt x="1930400" y="1435100"/>
                  <a:pt x="1930400" y="1498600"/>
                </a:cubicBezTo>
                <a:cubicBezTo>
                  <a:pt x="1930400" y="1549400"/>
                  <a:pt x="1778000" y="1587500"/>
                  <a:pt x="1600200" y="1587500"/>
                </a:cubicBezTo>
                <a:cubicBezTo>
                  <a:pt x="1422400" y="1587500"/>
                  <a:pt x="1282700" y="1485900"/>
                  <a:pt x="1282700" y="1346200"/>
                </a:cubicBezTo>
                <a:cubicBezTo>
                  <a:pt x="1282700" y="1219200"/>
                  <a:pt x="1524000" y="927100"/>
                  <a:pt x="1803400" y="711200"/>
                </a:cubicBezTo>
                <a:lnTo>
                  <a:pt x="2006600" y="558800"/>
                </a:lnTo>
                <a:cubicBezTo>
                  <a:pt x="2654300" y="50800"/>
                  <a:pt x="4025900" y="0"/>
                  <a:pt x="4495800" y="469900"/>
                </a:cubicBezTo>
                <a:cubicBezTo>
                  <a:pt x="4673600" y="647700"/>
                  <a:pt x="4813300" y="1092200"/>
                  <a:pt x="4813300" y="1473200"/>
                </a:cubicBezTo>
                <a:lnTo>
                  <a:pt x="4813300" y="1549400"/>
                </a:lnTo>
                <a:cubicBezTo>
                  <a:pt x="4813300" y="1930400"/>
                  <a:pt x="4597400" y="2463800"/>
                  <a:pt x="4330700" y="2743200"/>
                </a:cubicBezTo>
                <a:lnTo>
                  <a:pt x="1765300" y="5511800"/>
                </a:lnTo>
                <a:cubicBezTo>
                  <a:pt x="1117600" y="6197600"/>
                  <a:pt x="1155700" y="6400800"/>
                  <a:pt x="1968500" y="6400800"/>
                </a:cubicBezTo>
                <a:lnTo>
                  <a:pt x="2692400" y="6400800"/>
                </a:lnTo>
                <a:cubicBezTo>
                  <a:pt x="3060700" y="6400800"/>
                  <a:pt x="3403600" y="6438900"/>
                  <a:pt x="3454400" y="6489700"/>
                </a:cubicBezTo>
                <a:cubicBezTo>
                  <a:pt x="3556000" y="6591300"/>
                  <a:pt x="3556000" y="6858000"/>
                  <a:pt x="3454400" y="6959600"/>
                </a:cubicBezTo>
                <a:cubicBezTo>
                  <a:pt x="3403600" y="7010400"/>
                  <a:pt x="3060700" y="7048500"/>
                  <a:pt x="2692400" y="7048500"/>
                </a:cubicBezTo>
                <a:close/>
                <a:moveTo>
                  <a:pt x="-12700" y="71247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90" name="Freeform 16890"/>
          <p:cNvSpPr/>
          <p:nvPr/>
        </p:nvSpPr>
        <p:spPr>
          <a:xfrm rot="0" flipH="0" flipV="0">
            <a:off x="27924917" y="8858515"/>
            <a:ext cx="47536" cy="62376"/>
          </a:xfrm>
          <a:custGeom>
            <a:pathLst>
              <a:path w="5003800" h="6565900">
                <a:moveTo>
                  <a:pt x="4673600" y="609600"/>
                </a:moveTo>
                <a:lnTo>
                  <a:pt x="4673600" y="2743200"/>
                </a:lnTo>
                <a:cubicBezTo>
                  <a:pt x="4673600" y="2997200"/>
                  <a:pt x="4749800" y="3365500"/>
                  <a:pt x="4838700" y="3568700"/>
                </a:cubicBezTo>
                <a:cubicBezTo>
                  <a:pt x="4927600" y="3759200"/>
                  <a:pt x="5003800" y="4127500"/>
                  <a:pt x="5003800" y="4381500"/>
                </a:cubicBezTo>
                <a:lnTo>
                  <a:pt x="5003800" y="5956300"/>
                </a:lnTo>
                <a:cubicBezTo>
                  <a:pt x="5003800" y="6477000"/>
                  <a:pt x="4940300" y="6565900"/>
                  <a:pt x="4597400" y="6565900"/>
                </a:cubicBezTo>
                <a:cubicBezTo>
                  <a:pt x="4470400" y="6565900"/>
                  <a:pt x="4356100" y="6362700"/>
                  <a:pt x="4356100" y="6121400"/>
                </a:cubicBezTo>
                <a:lnTo>
                  <a:pt x="4356100" y="5588000"/>
                </a:lnTo>
                <a:cubicBezTo>
                  <a:pt x="4356100" y="5105400"/>
                  <a:pt x="3898900" y="4813300"/>
                  <a:pt x="3149600" y="4813300"/>
                </a:cubicBezTo>
                <a:lnTo>
                  <a:pt x="2565400" y="4813300"/>
                </a:lnTo>
                <a:cubicBezTo>
                  <a:pt x="1739900" y="4813300"/>
                  <a:pt x="1117600" y="5295900"/>
                  <a:pt x="889000" y="6134100"/>
                </a:cubicBezTo>
                <a:cubicBezTo>
                  <a:pt x="825500" y="6400800"/>
                  <a:pt x="584200" y="6565900"/>
                  <a:pt x="304800" y="6565900"/>
                </a:cubicBezTo>
                <a:cubicBezTo>
                  <a:pt x="241300" y="6565900"/>
                  <a:pt x="152400" y="6540500"/>
                  <a:pt x="101600" y="6489700"/>
                </a:cubicBezTo>
                <a:cubicBezTo>
                  <a:pt x="25400" y="6400800"/>
                  <a:pt x="0" y="6070600"/>
                  <a:pt x="63500" y="5727700"/>
                </a:cubicBezTo>
                <a:cubicBezTo>
                  <a:pt x="76200" y="5626100"/>
                  <a:pt x="190500" y="5448300"/>
                  <a:pt x="304800" y="5334000"/>
                </a:cubicBezTo>
                <a:cubicBezTo>
                  <a:pt x="419100" y="5219700"/>
                  <a:pt x="609600" y="4953000"/>
                  <a:pt x="749300" y="4737100"/>
                </a:cubicBezTo>
                <a:lnTo>
                  <a:pt x="3429000" y="381000"/>
                </a:lnTo>
                <a:cubicBezTo>
                  <a:pt x="3556000" y="165100"/>
                  <a:pt x="3860800" y="0"/>
                  <a:pt x="4089400" y="0"/>
                </a:cubicBezTo>
                <a:cubicBezTo>
                  <a:pt x="4622800" y="0"/>
                  <a:pt x="4673600" y="50800"/>
                  <a:pt x="4673600" y="609600"/>
                </a:cubicBezTo>
                <a:close/>
                <a:moveTo>
                  <a:pt x="6096000" y="6629400"/>
                </a:moveTo>
                <a:moveTo>
                  <a:pt x="4038600" y="3390900"/>
                </a:moveTo>
                <a:lnTo>
                  <a:pt x="4038600" y="2209800"/>
                </a:lnTo>
                <a:cubicBezTo>
                  <a:pt x="4038600" y="1816100"/>
                  <a:pt x="3962400" y="1600200"/>
                  <a:pt x="3835400" y="1600200"/>
                </a:cubicBezTo>
                <a:cubicBezTo>
                  <a:pt x="3619500" y="1600200"/>
                  <a:pt x="3340100" y="1828800"/>
                  <a:pt x="3162300" y="2159000"/>
                </a:cubicBezTo>
                <a:lnTo>
                  <a:pt x="2971800" y="2489200"/>
                </a:lnTo>
                <a:cubicBezTo>
                  <a:pt x="2857500" y="2705100"/>
                  <a:pt x="2667000" y="2971800"/>
                  <a:pt x="2552700" y="3086100"/>
                </a:cubicBezTo>
                <a:cubicBezTo>
                  <a:pt x="2349500" y="3289300"/>
                  <a:pt x="2273300" y="3505200"/>
                  <a:pt x="2273300" y="3848100"/>
                </a:cubicBezTo>
                <a:cubicBezTo>
                  <a:pt x="2273300" y="4102100"/>
                  <a:pt x="2400300" y="4165600"/>
                  <a:pt x="2882900" y="4165600"/>
                </a:cubicBezTo>
                <a:lnTo>
                  <a:pt x="3263900" y="4165600"/>
                </a:lnTo>
                <a:cubicBezTo>
                  <a:pt x="3835400" y="4165600"/>
                  <a:pt x="4038600" y="3962400"/>
                  <a:pt x="4038600" y="3390900"/>
                </a:cubicBezTo>
                <a:close/>
                <a:moveTo>
                  <a:pt x="3314700" y="66294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91" name="Freeform 16891"/>
          <p:cNvSpPr/>
          <p:nvPr/>
        </p:nvSpPr>
        <p:spPr>
          <a:xfrm rot="0" flipH="0" flipV="0">
            <a:off x="27991153" y="8854654"/>
            <a:ext cx="41141" cy="65512"/>
          </a:xfrm>
          <a:custGeom>
            <a:pathLst>
              <a:path w="4330700" h="6896100">
                <a:moveTo>
                  <a:pt x="330200" y="4381500"/>
                </a:moveTo>
                <a:lnTo>
                  <a:pt x="2501900" y="596900"/>
                </a:lnTo>
                <a:cubicBezTo>
                  <a:pt x="2692400" y="266700"/>
                  <a:pt x="2959100" y="0"/>
                  <a:pt x="3098800" y="0"/>
                </a:cubicBezTo>
                <a:cubicBezTo>
                  <a:pt x="3251200" y="0"/>
                  <a:pt x="3403600" y="38100"/>
                  <a:pt x="3441700" y="76200"/>
                </a:cubicBezTo>
                <a:cubicBezTo>
                  <a:pt x="3492500" y="127000"/>
                  <a:pt x="3378200" y="419100"/>
                  <a:pt x="3213100" y="749300"/>
                </a:cubicBezTo>
                <a:lnTo>
                  <a:pt x="2095500" y="2857500"/>
                </a:lnTo>
                <a:cubicBezTo>
                  <a:pt x="1231900" y="4495800"/>
                  <a:pt x="1206500" y="4813300"/>
                  <a:pt x="1943100" y="4813300"/>
                </a:cubicBezTo>
                <a:cubicBezTo>
                  <a:pt x="2286000" y="4813300"/>
                  <a:pt x="2667000" y="4521200"/>
                  <a:pt x="2806700" y="4165600"/>
                </a:cubicBezTo>
                <a:cubicBezTo>
                  <a:pt x="2933700" y="3810000"/>
                  <a:pt x="3149600" y="3530600"/>
                  <a:pt x="3289300" y="3530600"/>
                </a:cubicBezTo>
                <a:cubicBezTo>
                  <a:pt x="3416300" y="3530600"/>
                  <a:pt x="3517900" y="3810000"/>
                  <a:pt x="3517900" y="4165600"/>
                </a:cubicBezTo>
                <a:cubicBezTo>
                  <a:pt x="3517900" y="4521200"/>
                  <a:pt x="3708400" y="4889500"/>
                  <a:pt x="3924300" y="4991100"/>
                </a:cubicBezTo>
                <a:cubicBezTo>
                  <a:pt x="4140200" y="5092700"/>
                  <a:pt x="4330700" y="5194300"/>
                  <a:pt x="4330700" y="5232400"/>
                </a:cubicBezTo>
                <a:cubicBezTo>
                  <a:pt x="4330700" y="5257800"/>
                  <a:pt x="4064000" y="5448300"/>
                  <a:pt x="3746500" y="5638800"/>
                </a:cubicBezTo>
                <a:lnTo>
                  <a:pt x="3644900" y="5702300"/>
                </a:lnTo>
                <a:cubicBezTo>
                  <a:pt x="3327400" y="5892800"/>
                  <a:pt x="3048000" y="6235700"/>
                  <a:pt x="3009900" y="6477000"/>
                </a:cubicBezTo>
                <a:cubicBezTo>
                  <a:pt x="2984500" y="6705600"/>
                  <a:pt x="2794000" y="6896100"/>
                  <a:pt x="2603500" y="6896100"/>
                </a:cubicBezTo>
                <a:cubicBezTo>
                  <a:pt x="2400300" y="6896100"/>
                  <a:pt x="2235200" y="6604000"/>
                  <a:pt x="2235200" y="6248400"/>
                </a:cubicBezTo>
                <a:cubicBezTo>
                  <a:pt x="2235200" y="5562600"/>
                  <a:pt x="2057400" y="5448300"/>
                  <a:pt x="990600" y="5448300"/>
                </a:cubicBezTo>
                <a:lnTo>
                  <a:pt x="673100" y="5448300"/>
                </a:lnTo>
                <a:cubicBezTo>
                  <a:pt x="304800" y="5448300"/>
                  <a:pt x="0" y="5346700"/>
                  <a:pt x="0" y="5207000"/>
                </a:cubicBezTo>
                <a:cubicBezTo>
                  <a:pt x="0" y="5080000"/>
                  <a:pt x="152400" y="4699000"/>
                  <a:pt x="330200" y="4381500"/>
                </a:cubicBezTo>
                <a:close/>
                <a:moveTo>
                  <a:pt x="1066800" y="70358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92" name="Freeform 16892"/>
          <p:cNvSpPr/>
          <p:nvPr/>
        </p:nvSpPr>
        <p:spPr>
          <a:xfrm rot="0" flipH="0" flipV="0">
            <a:off x="28047617" y="8853810"/>
            <a:ext cx="41382" cy="68046"/>
          </a:xfrm>
          <a:custGeom>
            <a:pathLst>
              <a:path w="4356100" h="7162800">
                <a:moveTo>
                  <a:pt x="4254500" y="2489200"/>
                </a:moveTo>
                <a:lnTo>
                  <a:pt x="3797300" y="4381500"/>
                </a:lnTo>
                <a:cubicBezTo>
                  <a:pt x="3759200" y="4546600"/>
                  <a:pt x="3670300" y="4813300"/>
                  <a:pt x="3594100" y="4965700"/>
                </a:cubicBezTo>
                <a:lnTo>
                  <a:pt x="3238500" y="5702300"/>
                </a:lnTo>
                <a:cubicBezTo>
                  <a:pt x="3162300" y="5867400"/>
                  <a:pt x="2997200" y="6083300"/>
                  <a:pt x="2882900" y="6210300"/>
                </a:cubicBezTo>
                <a:lnTo>
                  <a:pt x="2476500" y="6616700"/>
                </a:lnTo>
                <a:cubicBezTo>
                  <a:pt x="2349500" y="6743700"/>
                  <a:pt x="2095500" y="6908800"/>
                  <a:pt x="1905000" y="6997700"/>
                </a:cubicBezTo>
                <a:lnTo>
                  <a:pt x="1841500" y="7023100"/>
                </a:lnTo>
                <a:cubicBezTo>
                  <a:pt x="1651000" y="7099300"/>
                  <a:pt x="1358900" y="7162800"/>
                  <a:pt x="1181100" y="7162800"/>
                </a:cubicBezTo>
                <a:lnTo>
                  <a:pt x="1130300" y="7162800"/>
                </a:lnTo>
                <a:cubicBezTo>
                  <a:pt x="952500" y="7162800"/>
                  <a:pt x="698500" y="7061200"/>
                  <a:pt x="571500" y="6934200"/>
                </a:cubicBezTo>
                <a:lnTo>
                  <a:pt x="393700" y="6743700"/>
                </a:lnTo>
                <a:cubicBezTo>
                  <a:pt x="101600" y="6464300"/>
                  <a:pt x="0" y="6210300"/>
                  <a:pt x="0" y="5803900"/>
                </a:cubicBezTo>
                <a:lnTo>
                  <a:pt x="0" y="4762500"/>
                </a:lnTo>
                <a:cubicBezTo>
                  <a:pt x="0" y="4584700"/>
                  <a:pt x="38100" y="4318000"/>
                  <a:pt x="88900" y="4152900"/>
                </a:cubicBezTo>
                <a:cubicBezTo>
                  <a:pt x="127000" y="4000500"/>
                  <a:pt x="190500" y="3746500"/>
                  <a:pt x="215900" y="3581400"/>
                </a:cubicBezTo>
                <a:lnTo>
                  <a:pt x="241300" y="3352800"/>
                </a:lnTo>
                <a:cubicBezTo>
                  <a:pt x="266700" y="3200400"/>
                  <a:pt x="355600" y="2933700"/>
                  <a:pt x="431800" y="2781300"/>
                </a:cubicBezTo>
                <a:lnTo>
                  <a:pt x="1244600" y="1244600"/>
                </a:lnTo>
                <a:cubicBezTo>
                  <a:pt x="1320800" y="1092200"/>
                  <a:pt x="1485900" y="863600"/>
                  <a:pt x="1612900" y="736600"/>
                </a:cubicBezTo>
                <a:lnTo>
                  <a:pt x="2019300" y="330200"/>
                </a:lnTo>
                <a:cubicBezTo>
                  <a:pt x="2349500" y="0"/>
                  <a:pt x="3581400" y="0"/>
                  <a:pt x="3924300" y="330200"/>
                </a:cubicBezTo>
                <a:lnTo>
                  <a:pt x="3949700" y="355600"/>
                </a:lnTo>
                <a:cubicBezTo>
                  <a:pt x="4064000" y="482600"/>
                  <a:pt x="4191000" y="736600"/>
                  <a:pt x="4216400" y="927100"/>
                </a:cubicBezTo>
                <a:lnTo>
                  <a:pt x="4292600" y="1447800"/>
                </a:lnTo>
                <a:cubicBezTo>
                  <a:pt x="4356100" y="1917700"/>
                  <a:pt x="4343400" y="2146300"/>
                  <a:pt x="4254500" y="2489200"/>
                </a:cubicBezTo>
                <a:close/>
                <a:moveTo>
                  <a:pt x="4191000" y="7124700"/>
                </a:moveTo>
                <a:moveTo>
                  <a:pt x="1600200" y="2057400"/>
                </a:moveTo>
                <a:lnTo>
                  <a:pt x="1219200" y="2946400"/>
                </a:lnTo>
                <a:cubicBezTo>
                  <a:pt x="1155700" y="3098800"/>
                  <a:pt x="1066800" y="3365500"/>
                  <a:pt x="1041400" y="3530600"/>
                </a:cubicBezTo>
                <a:lnTo>
                  <a:pt x="863600" y="4457700"/>
                </a:lnTo>
                <a:cubicBezTo>
                  <a:pt x="825500" y="4622800"/>
                  <a:pt x="800100" y="4902200"/>
                  <a:pt x="800100" y="5080000"/>
                </a:cubicBezTo>
                <a:lnTo>
                  <a:pt x="800100" y="5486400"/>
                </a:lnTo>
                <a:cubicBezTo>
                  <a:pt x="800100" y="6070600"/>
                  <a:pt x="1003300" y="6362700"/>
                  <a:pt x="1409700" y="6362700"/>
                </a:cubicBezTo>
                <a:cubicBezTo>
                  <a:pt x="1765300" y="6362700"/>
                  <a:pt x="2184400" y="6032500"/>
                  <a:pt x="2451100" y="5562600"/>
                </a:cubicBezTo>
                <a:lnTo>
                  <a:pt x="2781300" y="4953000"/>
                </a:lnTo>
                <a:cubicBezTo>
                  <a:pt x="2857500" y="4813300"/>
                  <a:pt x="2946400" y="4572000"/>
                  <a:pt x="2984500" y="4445000"/>
                </a:cubicBezTo>
                <a:cubicBezTo>
                  <a:pt x="3009900" y="4305300"/>
                  <a:pt x="3086100" y="4051300"/>
                  <a:pt x="3136900" y="3873500"/>
                </a:cubicBezTo>
                <a:lnTo>
                  <a:pt x="3429000" y="2997200"/>
                </a:lnTo>
                <a:cubicBezTo>
                  <a:pt x="3479800" y="2819400"/>
                  <a:pt x="3530600" y="2527300"/>
                  <a:pt x="3530600" y="2349500"/>
                </a:cubicBezTo>
                <a:lnTo>
                  <a:pt x="3530600" y="1384300"/>
                </a:lnTo>
                <a:cubicBezTo>
                  <a:pt x="3530600" y="1219200"/>
                  <a:pt x="3454400" y="1066800"/>
                  <a:pt x="3365500" y="1066800"/>
                </a:cubicBezTo>
                <a:cubicBezTo>
                  <a:pt x="3276600" y="1066800"/>
                  <a:pt x="3213100" y="990600"/>
                  <a:pt x="3213100" y="914400"/>
                </a:cubicBezTo>
                <a:cubicBezTo>
                  <a:pt x="3213100" y="825500"/>
                  <a:pt x="3060700" y="749300"/>
                  <a:pt x="2882900" y="749300"/>
                </a:cubicBezTo>
                <a:cubicBezTo>
                  <a:pt x="2717800" y="749300"/>
                  <a:pt x="2463800" y="850900"/>
                  <a:pt x="2336800" y="977900"/>
                </a:cubicBezTo>
                <a:lnTo>
                  <a:pt x="2260600" y="1054100"/>
                </a:lnTo>
                <a:cubicBezTo>
                  <a:pt x="1968500" y="1346200"/>
                  <a:pt x="1803400" y="1600200"/>
                  <a:pt x="1600200" y="2057400"/>
                </a:cubicBezTo>
                <a:close/>
                <a:moveTo>
                  <a:pt x="4622800" y="71247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93" name="Freeform 16893"/>
          <p:cNvSpPr/>
          <p:nvPr/>
        </p:nvSpPr>
        <p:spPr>
          <a:xfrm rot="0" flipH="0" flipV="0">
            <a:off x="28094791" y="8854413"/>
            <a:ext cx="41624" cy="67081"/>
          </a:xfrm>
          <a:custGeom>
            <a:pathLst>
              <a:path w="4381500" h="7061200">
                <a:moveTo>
                  <a:pt x="4381500" y="1231900"/>
                </a:moveTo>
                <a:lnTo>
                  <a:pt x="4381500" y="2946400"/>
                </a:lnTo>
                <a:cubicBezTo>
                  <a:pt x="4381500" y="5270500"/>
                  <a:pt x="3111500" y="7061200"/>
                  <a:pt x="1447800" y="7061200"/>
                </a:cubicBezTo>
                <a:cubicBezTo>
                  <a:pt x="800100" y="7061200"/>
                  <a:pt x="622300" y="6946900"/>
                  <a:pt x="368300" y="6375400"/>
                </a:cubicBezTo>
                <a:cubicBezTo>
                  <a:pt x="0" y="5549900"/>
                  <a:pt x="254000" y="3454400"/>
                  <a:pt x="876300" y="2159000"/>
                </a:cubicBezTo>
                <a:lnTo>
                  <a:pt x="1041400" y="1816100"/>
                </a:lnTo>
                <a:cubicBezTo>
                  <a:pt x="1638300" y="609600"/>
                  <a:pt x="2362200" y="0"/>
                  <a:pt x="3251200" y="0"/>
                </a:cubicBezTo>
                <a:cubicBezTo>
                  <a:pt x="4267200" y="0"/>
                  <a:pt x="4381500" y="114300"/>
                  <a:pt x="4381500" y="1231900"/>
                </a:cubicBezTo>
                <a:close/>
                <a:moveTo>
                  <a:pt x="5562600" y="7061200"/>
                </a:moveTo>
                <a:moveTo>
                  <a:pt x="1168400" y="3987800"/>
                </a:moveTo>
                <a:lnTo>
                  <a:pt x="1168400" y="5638800"/>
                </a:lnTo>
                <a:cubicBezTo>
                  <a:pt x="1168400" y="6007100"/>
                  <a:pt x="1257300" y="6096000"/>
                  <a:pt x="1625600" y="6096000"/>
                </a:cubicBezTo>
                <a:lnTo>
                  <a:pt x="1993900" y="6096000"/>
                </a:lnTo>
                <a:cubicBezTo>
                  <a:pt x="2247900" y="6096000"/>
                  <a:pt x="2451100" y="5969000"/>
                  <a:pt x="2451100" y="5816600"/>
                </a:cubicBezTo>
                <a:cubicBezTo>
                  <a:pt x="2451100" y="5664200"/>
                  <a:pt x="2590800" y="5448300"/>
                  <a:pt x="2768600" y="5334000"/>
                </a:cubicBezTo>
                <a:cubicBezTo>
                  <a:pt x="2946400" y="5219700"/>
                  <a:pt x="3098800" y="4927600"/>
                  <a:pt x="3098800" y="4686300"/>
                </a:cubicBezTo>
                <a:lnTo>
                  <a:pt x="3098800" y="4635500"/>
                </a:lnTo>
                <a:cubicBezTo>
                  <a:pt x="3098800" y="4381500"/>
                  <a:pt x="3162300" y="4178300"/>
                  <a:pt x="3251200" y="4178300"/>
                </a:cubicBezTo>
                <a:cubicBezTo>
                  <a:pt x="3340100" y="4178300"/>
                  <a:pt x="3416300" y="3962400"/>
                  <a:pt x="3416300" y="3721100"/>
                </a:cubicBezTo>
                <a:lnTo>
                  <a:pt x="3416300" y="3670300"/>
                </a:lnTo>
                <a:cubicBezTo>
                  <a:pt x="3416300" y="3416300"/>
                  <a:pt x="3479800" y="3213100"/>
                  <a:pt x="3568700" y="3213100"/>
                </a:cubicBezTo>
                <a:cubicBezTo>
                  <a:pt x="3657600" y="3213100"/>
                  <a:pt x="3733800" y="3009900"/>
                  <a:pt x="3733800" y="2755900"/>
                </a:cubicBezTo>
                <a:lnTo>
                  <a:pt x="3733800" y="1422400"/>
                </a:lnTo>
                <a:cubicBezTo>
                  <a:pt x="3733800" y="889000"/>
                  <a:pt x="3530600" y="647700"/>
                  <a:pt x="3098800" y="647700"/>
                </a:cubicBezTo>
                <a:cubicBezTo>
                  <a:pt x="2679700" y="647700"/>
                  <a:pt x="2133600" y="1193800"/>
                  <a:pt x="2133600" y="1612900"/>
                </a:cubicBezTo>
                <a:cubicBezTo>
                  <a:pt x="2133600" y="1778000"/>
                  <a:pt x="2057400" y="1930400"/>
                  <a:pt x="1968500" y="1930400"/>
                </a:cubicBezTo>
                <a:cubicBezTo>
                  <a:pt x="1879600" y="1930400"/>
                  <a:pt x="1803400" y="2070100"/>
                  <a:pt x="1803400" y="2247900"/>
                </a:cubicBezTo>
                <a:cubicBezTo>
                  <a:pt x="1803400" y="2425700"/>
                  <a:pt x="1739900" y="2565400"/>
                  <a:pt x="1651000" y="2565400"/>
                </a:cubicBezTo>
                <a:cubicBezTo>
                  <a:pt x="1562100" y="2565400"/>
                  <a:pt x="1485900" y="2768600"/>
                  <a:pt x="1485900" y="3022600"/>
                </a:cubicBezTo>
                <a:lnTo>
                  <a:pt x="1485900" y="3073400"/>
                </a:lnTo>
                <a:cubicBezTo>
                  <a:pt x="1485900" y="3327400"/>
                  <a:pt x="1422400" y="3530600"/>
                  <a:pt x="1333500" y="3530600"/>
                </a:cubicBezTo>
                <a:cubicBezTo>
                  <a:pt x="1244600" y="3530600"/>
                  <a:pt x="1168400" y="3733800"/>
                  <a:pt x="1168400" y="3987800"/>
                </a:cubicBezTo>
                <a:close/>
                <a:moveTo>
                  <a:pt x="2806700" y="70612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94" name="Freeform 16894"/>
          <p:cNvSpPr/>
          <p:nvPr/>
        </p:nvSpPr>
        <p:spPr>
          <a:xfrm rot="0" flipH="0" flipV="0">
            <a:off x="28142689" y="8853568"/>
            <a:ext cx="33902" cy="68529"/>
          </a:xfrm>
          <a:custGeom>
            <a:pathLst>
              <a:path w="3568700" h="7213600">
                <a:moveTo>
                  <a:pt x="317500" y="4699000"/>
                </a:moveTo>
                <a:lnTo>
                  <a:pt x="1143000" y="1612900"/>
                </a:lnTo>
                <a:cubicBezTo>
                  <a:pt x="1206500" y="1384300"/>
                  <a:pt x="1397000" y="1041400"/>
                  <a:pt x="1574800" y="863600"/>
                </a:cubicBezTo>
                <a:lnTo>
                  <a:pt x="1803400" y="635000"/>
                </a:lnTo>
                <a:cubicBezTo>
                  <a:pt x="2133600" y="304800"/>
                  <a:pt x="2743200" y="0"/>
                  <a:pt x="3060700" y="0"/>
                </a:cubicBezTo>
                <a:cubicBezTo>
                  <a:pt x="3251200" y="0"/>
                  <a:pt x="3568700" y="254000"/>
                  <a:pt x="3568700" y="393700"/>
                </a:cubicBezTo>
                <a:cubicBezTo>
                  <a:pt x="3568700" y="495300"/>
                  <a:pt x="3162300" y="762000"/>
                  <a:pt x="2628900" y="1016000"/>
                </a:cubicBezTo>
                <a:cubicBezTo>
                  <a:pt x="2413000" y="1117600"/>
                  <a:pt x="2146300" y="1409700"/>
                  <a:pt x="2032000" y="1651000"/>
                </a:cubicBezTo>
                <a:lnTo>
                  <a:pt x="1993900" y="1714500"/>
                </a:lnTo>
                <a:cubicBezTo>
                  <a:pt x="1879600" y="1955800"/>
                  <a:pt x="1727200" y="2362200"/>
                  <a:pt x="1663700" y="2603500"/>
                </a:cubicBezTo>
                <a:lnTo>
                  <a:pt x="1117600" y="4597400"/>
                </a:lnTo>
                <a:cubicBezTo>
                  <a:pt x="812800" y="5765800"/>
                  <a:pt x="1168400" y="6413500"/>
                  <a:pt x="2146300" y="6413500"/>
                </a:cubicBezTo>
                <a:lnTo>
                  <a:pt x="2628900" y="6413500"/>
                </a:lnTo>
                <a:cubicBezTo>
                  <a:pt x="3276600" y="6413500"/>
                  <a:pt x="3403600" y="6477000"/>
                  <a:pt x="3403600" y="6781800"/>
                </a:cubicBezTo>
                <a:cubicBezTo>
                  <a:pt x="3403600" y="6934200"/>
                  <a:pt x="3276600" y="7086600"/>
                  <a:pt x="3124200" y="7137400"/>
                </a:cubicBezTo>
                <a:cubicBezTo>
                  <a:pt x="2971800" y="7175500"/>
                  <a:pt x="2641600" y="7213600"/>
                  <a:pt x="2387600" y="7213600"/>
                </a:cubicBezTo>
                <a:lnTo>
                  <a:pt x="2095500" y="7213600"/>
                </a:lnTo>
                <a:cubicBezTo>
                  <a:pt x="1841500" y="7213600"/>
                  <a:pt x="1473200" y="7150100"/>
                  <a:pt x="1270000" y="7086600"/>
                </a:cubicBezTo>
                <a:cubicBezTo>
                  <a:pt x="342900" y="6756400"/>
                  <a:pt x="0" y="5880100"/>
                  <a:pt x="317500" y="4699000"/>
                </a:cubicBezTo>
                <a:close/>
                <a:moveTo>
                  <a:pt x="2349500" y="71501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95" name="Freeform 16895"/>
          <p:cNvSpPr/>
          <p:nvPr/>
        </p:nvSpPr>
        <p:spPr>
          <a:xfrm rot="0" flipH="0" flipV="0">
            <a:off x="28178524" y="8847536"/>
            <a:ext cx="38125" cy="79267"/>
          </a:xfrm>
          <a:custGeom>
            <a:pathLst>
              <a:path w="4013200" h="8343900">
                <a:moveTo>
                  <a:pt x="3060700" y="2971800"/>
                </a:moveTo>
                <a:lnTo>
                  <a:pt x="3187700" y="317500"/>
                </a:lnTo>
                <a:cubicBezTo>
                  <a:pt x="3200400" y="139700"/>
                  <a:pt x="3314700" y="0"/>
                  <a:pt x="3441700" y="0"/>
                </a:cubicBezTo>
                <a:cubicBezTo>
                  <a:pt x="3759200" y="0"/>
                  <a:pt x="3835400" y="88900"/>
                  <a:pt x="3911600" y="508000"/>
                </a:cubicBezTo>
                <a:lnTo>
                  <a:pt x="3949700" y="698500"/>
                </a:lnTo>
                <a:cubicBezTo>
                  <a:pt x="3975100" y="889000"/>
                  <a:pt x="4013200" y="1181100"/>
                  <a:pt x="4013200" y="1358900"/>
                </a:cubicBezTo>
                <a:lnTo>
                  <a:pt x="4013200" y="1765300"/>
                </a:lnTo>
                <a:cubicBezTo>
                  <a:pt x="4013200" y="1943100"/>
                  <a:pt x="3975100" y="2222500"/>
                  <a:pt x="3949700" y="2400300"/>
                </a:cubicBezTo>
                <a:lnTo>
                  <a:pt x="3467100" y="4762500"/>
                </a:lnTo>
                <a:cubicBezTo>
                  <a:pt x="3429000" y="4927600"/>
                  <a:pt x="3340100" y="5194300"/>
                  <a:pt x="3263900" y="5346700"/>
                </a:cubicBezTo>
                <a:lnTo>
                  <a:pt x="2120900" y="7683500"/>
                </a:lnTo>
                <a:cubicBezTo>
                  <a:pt x="1930400" y="8051800"/>
                  <a:pt x="1638300" y="8343900"/>
                  <a:pt x="1435100" y="8343900"/>
                </a:cubicBezTo>
                <a:cubicBezTo>
                  <a:pt x="1358900" y="8343900"/>
                  <a:pt x="1244600" y="8305800"/>
                  <a:pt x="1206500" y="8267700"/>
                </a:cubicBezTo>
                <a:cubicBezTo>
                  <a:pt x="1155700" y="8216900"/>
                  <a:pt x="1155700" y="8051800"/>
                  <a:pt x="1193800" y="7886700"/>
                </a:cubicBezTo>
                <a:lnTo>
                  <a:pt x="1193800" y="7874000"/>
                </a:lnTo>
                <a:cubicBezTo>
                  <a:pt x="1231900" y="7708900"/>
                  <a:pt x="1333500" y="7454900"/>
                  <a:pt x="1409700" y="7289800"/>
                </a:cubicBezTo>
                <a:lnTo>
                  <a:pt x="2590800" y="4876800"/>
                </a:lnTo>
                <a:cubicBezTo>
                  <a:pt x="2679700" y="4711700"/>
                  <a:pt x="2781300" y="4432300"/>
                  <a:pt x="2819400" y="4241800"/>
                </a:cubicBezTo>
                <a:lnTo>
                  <a:pt x="2971800" y="3619500"/>
                </a:lnTo>
                <a:cubicBezTo>
                  <a:pt x="3009900" y="3441700"/>
                  <a:pt x="3060700" y="3149600"/>
                  <a:pt x="3060700" y="2971800"/>
                </a:cubicBezTo>
                <a:close/>
                <a:moveTo>
                  <a:pt x="4635500" y="7785100"/>
                </a:moveTo>
                <a:moveTo>
                  <a:pt x="965200" y="1282700"/>
                </a:moveTo>
                <a:lnTo>
                  <a:pt x="317500" y="1282700"/>
                </a:lnTo>
                <a:cubicBezTo>
                  <a:pt x="127000" y="1282700"/>
                  <a:pt x="0" y="1155700"/>
                  <a:pt x="0" y="965200"/>
                </a:cubicBezTo>
                <a:cubicBezTo>
                  <a:pt x="0" y="787400"/>
                  <a:pt x="88900" y="609600"/>
                  <a:pt x="190500" y="558800"/>
                </a:cubicBezTo>
                <a:cubicBezTo>
                  <a:pt x="419100" y="469900"/>
                  <a:pt x="876300" y="457200"/>
                  <a:pt x="1117600" y="533400"/>
                </a:cubicBezTo>
                <a:cubicBezTo>
                  <a:pt x="1206500" y="558800"/>
                  <a:pt x="1282700" y="723900"/>
                  <a:pt x="1282700" y="901700"/>
                </a:cubicBezTo>
                <a:lnTo>
                  <a:pt x="1282700" y="965200"/>
                </a:lnTo>
                <a:cubicBezTo>
                  <a:pt x="1282700" y="1168400"/>
                  <a:pt x="1168400" y="1282700"/>
                  <a:pt x="965200" y="1282700"/>
                </a:cubicBezTo>
                <a:close/>
                <a:moveTo>
                  <a:pt x="6324600" y="7785100"/>
                </a:moveTo>
              </a:path>
            </a:pathLst>
          </a:custGeom>
          <a:solidFill>
            <a:srgbClr val="14151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96" name="Rectangle 16896"/>
          <p:cNvSpPr/>
          <p:nvPr/>
        </p:nvSpPr>
        <p:spPr>
          <a:xfrm rot="0" flipH="0" flipV="0">
            <a:off x="27651456" y="8787999"/>
            <a:ext cx="637075" cy="274358"/>
          </a:xfrm>
          <a:prstGeom prst="rect">
            <a:avLst/>
          </a:prstGeom>
        </p:spPr>
      </p:sp>
      <p:sp>
        <p:nvSpPr>
          <p:cNvPr id="16897" name="Freeform 16897"/>
          <p:cNvSpPr/>
          <p:nvPr/>
        </p:nvSpPr>
        <p:spPr>
          <a:xfrm rot="0" flipH="0" flipV="0">
            <a:off x="27654472" y="9000705"/>
            <a:ext cx="42710" cy="42710"/>
          </a:xfrm>
          <a:custGeom>
            <a:pathLst>
              <a:path w="4495800" h="4495800">
                <a:moveTo>
                  <a:pt x="0" y="3848100"/>
                </a:moveTo>
                <a:lnTo>
                  <a:pt x="0" y="3530600"/>
                </a:lnTo>
                <a:cubicBezTo>
                  <a:pt x="0" y="3175000"/>
                  <a:pt x="76200" y="2895600"/>
                  <a:pt x="165100" y="2895600"/>
                </a:cubicBezTo>
                <a:cubicBezTo>
                  <a:pt x="254000" y="2895600"/>
                  <a:pt x="330200" y="2679700"/>
                  <a:pt x="330200" y="2413000"/>
                </a:cubicBezTo>
                <a:cubicBezTo>
                  <a:pt x="330200" y="2146300"/>
                  <a:pt x="393700" y="1930400"/>
                  <a:pt x="482600" y="1930400"/>
                </a:cubicBezTo>
                <a:cubicBezTo>
                  <a:pt x="571500" y="1930400"/>
                  <a:pt x="647700" y="1638300"/>
                  <a:pt x="647700" y="1282700"/>
                </a:cubicBezTo>
                <a:cubicBezTo>
                  <a:pt x="647700" y="939800"/>
                  <a:pt x="711200" y="647700"/>
                  <a:pt x="800100" y="647700"/>
                </a:cubicBezTo>
                <a:cubicBezTo>
                  <a:pt x="889000" y="647700"/>
                  <a:pt x="965200" y="495300"/>
                  <a:pt x="965200" y="330200"/>
                </a:cubicBezTo>
                <a:cubicBezTo>
                  <a:pt x="965200" y="152400"/>
                  <a:pt x="1104900" y="0"/>
                  <a:pt x="1282700" y="0"/>
                </a:cubicBezTo>
                <a:cubicBezTo>
                  <a:pt x="1460500" y="0"/>
                  <a:pt x="1612900" y="215900"/>
                  <a:pt x="1612900" y="482600"/>
                </a:cubicBezTo>
                <a:cubicBezTo>
                  <a:pt x="1612900" y="749300"/>
                  <a:pt x="1536700" y="965200"/>
                  <a:pt x="1447800" y="965200"/>
                </a:cubicBezTo>
                <a:cubicBezTo>
                  <a:pt x="1358900" y="965200"/>
                  <a:pt x="1282700" y="1104900"/>
                  <a:pt x="1282700" y="1282700"/>
                </a:cubicBezTo>
                <a:cubicBezTo>
                  <a:pt x="1282700" y="1460500"/>
                  <a:pt x="1358900" y="1612900"/>
                  <a:pt x="1447800" y="1612900"/>
                </a:cubicBezTo>
                <a:cubicBezTo>
                  <a:pt x="1536700" y="1612900"/>
                  <a:pt x="1612900" y="1536700"/>
                  <a:pt x="1612900" y="1447800"/>
                </a:cubicBezTo>
                <a:cubicBezTo>
                  <a:pt x="1612900" y="1193800"/>
                  <a:pt x="1905000" y="965200"/>
                  <a:pt x="2247900" y="965200"/>
                </a:cubicBezTo>
                <a:cubicBezTo>
                  <a:pt x="2425700" y="965200"/>
                  <a:pt x="2565400" y="889000"/>
                  <a:pt x="2565400" y="800100"/>
                </a:cubicBezTo>
                <a:cubicBezTo>
                  <a:pt x="2565400" y="596900"/>
                  <a:pt x="2844800" y="330200"/>
                  <a:pt x="3048000" y="330200"/>
                </a:cubicBezTo>
                <a:cubicBezTo>
                  <a:pt x="3136900" y="330200"/>
                  <a:pt x="3213100" y="254000"/>
                  <a:pt x="3213100" y="165100"/>
                </a:cubicBezTo>
                <a:cubicBezTo>
                  <a:pt x="3213100" y="76200"/>
                  <a:pt x="3505200" y="0"/>
                  <a:pt x="3848100" y="0"/>
                </a:cubicBezTo>
                <a:cubicBezTo>
                  <a:pt x="4203700" y="0"/>
                  <a:pt x="4495800" y="76200"/>
                  <a:pt x="4495800" y="165100"/>
                </a:cubicBezTo>
                <a:cubicBezTo>
                  <a:pt x="4495800" y="368300"/>
                  <a:pt x="4216400" y="647700"/>
                  <a:pt x="4013200" y="647700"/>
                </a:cubicBezTo>
                <a:cubicBezTo>
                  <a:pt x="3924300" y="647700"/>
                  <a:pt x="3848100" y="723900"/>
                  <a:pt x="3848100" y="800100"/>
                </a:cubicBezTo>
                <a:cubicBezTo>
                  <a:pt x="3848100" y="889000"/>
                  <a:pt x="3708400" y="965200"/>
                  <a:pt x="3530600" y="965200"/>
                </a:cubicBezTo>
                <a:cubicBezTo>
                  <a:pt x="3352800" y="965200"/>
                  <a:pt x="3213100" y="1041400"/>
                  <a:pt x="3213100" y="1130300"/>
                </a:cubicBezTo>
                <a:cubicBezTo>
                  <a:pt x="3213100" y="1219200"/>
                  <a:pt x="3136900" y="1282700"/>
                  <a:pt x="3048000" y="1282700"/>
                </a:cubicBezTo>
                <a:cubicBezTo>
                  <a:pt x="2959100" y="1282700"/>
                  <a:pt x="2895600" y="1358900"/>
                  <a:pt x="2895600" y="1447800"/>
                </a:cubicBezTo>
                <a:cubicBezTo>
                  <a:pt x="2895600" y="1536700"/>
                  <a:pt x="2819400" y="1612900"/>
                  <a:pt x="2730500" y="1612900"/>
                </a:cubicBezTo>
                <a:cubicBezTo>
                  <a:pt x="2641600" y="1612900"/>
                  <a:pt x="2565400" y="1752600"/>
                  <a:pt x="2565400" y="1930400"/>
                </a:cubicBezTo>
                <a:cubicBezTo>
                  <a:pt x="2565400" y="2108200"/>
                  <a:pt x="2641600" y="2247900"/>
                  <a:pt x="2730500" y="2247900"/>
                </a:cubicBezTo>
                <a:cubicBezTo>
                  <a:pt x="2819400" y="2247900"/>
                  <a:pt x="2895600" y="2400300"/>
                  <a:pt x="2895600" y="2565400"/>
                </a:cubicBezTo>
                <a:cubicBezTo>
                  <a:pt x="2895600" y="2743200"/>
                  <a:pt x="2959100" y="2895600"/>
                  <a:pt x="3048000" y="2895600"/>
                </a:cubicBezTo>
                <a:cubicBezTo>
                  <a:pt x="3136900" y="2895600"/>
                  <a:pt x="3213100" y="3035300"/>
                  <a:pt x="3213100" y="3213100"/>
                </a:cubicBezTo>
                <a:cubicBezTo>
                  <a:pt x="3213100" y="3390900"/>
                  <a:pt x="3289300" y="3530600"/>
                  <a:pt x="3378200" y="3530600"/>
                </a:cubicBezTo>
                <a:cubicBezTo>
                  <a:pt x="3454400" y="3530600"/>
                  <a:pt x="3530600" y="3746500"/>
                  <a:pt x="3530600" y="4013200"/>
                </a:cubicBezTo>
                <a:cubicBezTo>
                  <a:pt x="3530600" y="4279900"/>
                  <a:pt x="3390900" y="4495800"/>
                  <a:pt x="3213100" y="4495800"/>
                </a:cubicBezTo>
                <a:cubicBezTo>
                  <a:pt x="3035300" y="4495800"/>
                  <a:pt x="2895600" y="4356100"/>
                  <a:pt x="2895600" y="4178300"/>
                </a:cubicBezTo>
                <a:cubicBezTo>
                  <a:pt x="2895600" y="4000500"/>
                  <a:pt x="2819400" y="3848100"/>
                  <a:pt x="2730500" y="3848100"/>
                </a:cubicBezTo>
                <a:cubicBezTo>
                  <a:pt x="2641600" y="3848100"/>
                  <a:pt x="2565400" y="3708400"/>
                  <a:pt x="2565400" y="3530600"/>
                </a:cubicBezTo>
                <a:cubicBezTo>
                  <a:pt x="2565400" y="3352800"/>
                  <a:pt x="2501900" y="3213100"/>
                  <a:pt x="2413000" y="3213100"/>
                </a:cubicBezTo>
                <a:cubicBezTo>
                  <a:pt x="2324100" y="3213100"/>
                  <a:pt x="2247900" y="3073400"/>
                  <a:pt x="2247900" y="2895600"/>
                </a:cubicBezTo>
                <a:cubicBezTo>
                  <a:pt x="2247900" y="2717800"/>
                  <a:pt x="2171700" y="2565400"/>
                  <a:pt x="2082800" y="2565400"/>
                </a:cubicBezTo>
                <a:cubicBezTo>
                  <a:pt x="2006600" y="2565400"/>
                  <a:pt x="1930400" y="2501900"/>
                  <a:pt x="1930400" y="2413000"/>
                </a:cubicBezTo>
                <a:cubicBezTo>
                  <a:pt x="1930400" y="2324100"/>
                  <a:pt x="1854200" y="2247900"/>
                  <a:pt x="1765300" y="2247900"/>
                </a:cubicBezTo>
                <a:cubicBezTo>
                  <a:pt x="1676400" y="2247900"/>
                  <a:pt x="1612900" y="2324100"/>
                  <a:pt x="1612900" y="2413000"/>
                </a:cubicBezTo>
                <a:cubicBezTo>
                  <a:pt x="1612900" y="2501900"/>
                  <a:pt x="1536700" y="2565400"/>
                  <a:pt x="1447800" y="2565400"/>
                </a:cubicBezTo>
                <a:cubicBezTo>
                  <a:pt x="1358900" y="2565400"/>
                  <a:pt x="1282700" y="2641600"/>
                  <a:pt x="1282700" y="2730500"/>
                </a:cubicBezTo>
                <a:cubicBezTo>
                  <a:pt x="1282700" y="2819400"/>
                  <a:pt x="1219200" y="2895600"/>
                  <a:pt x="1130300" y="2895600"/>
                </a:cubicBezTo>
                <a:cubicBezTo>
                  <a:pt x="1041400" y="2895600"/>
                  <a:pt x="965200" y="2959100"/>
                  <a:pt x="965200" y="3048000"/>
                </a:cubicBezTo>
                <a:cubicBezTo>
                  <a:pt x="965200" y="3136900"/>
                  <a:pt x="889000" y="3213100"/>
                  <a:pt x="800100" y="3213100"/>
                </a:cubicBezTo>
                <a:cubicBezTo>
                  <a:pt x="711200" y="3213100"/>
                  <a:pt x="647700" y="3429000"/>
                  <a:pt x="647700" y="3695700"/>
                </a:cubicBezTo>
                <a:cubicBezTo>
                  <a:pt x="647700" y="3962400"/>
                  <a:pt x="571500" y="4178300"/>
                  <a:pt x="482600" y="4178300"/>
                </a:cubicBezTo>
                <a:cubicBezTo>
                  <a:pt x="393700" y="4178300"/>
                  <a:pt x="330200" y="4241800"/>
                  <a:pt x="330200" y="4330700"/>
                </a:cubicBezTo>
                <a:cubicBezTo>
                  <a:pt x="330200" y="4419600"/>
                  <a:pt x="254000" y="4495800"/>
                  <a:pt x="165100" y="4495800"/>
                </a:cubicBezTo>
                <a:cubicBezTo>
                  <a:pt x="76200" y="4495800"/>
                  <a:pt x="0" y="4203700"/>
                  <a:pt x="0" y="3848100"/>
                </a:cubicBezTo>
                <a:close/>
                <a:moveTo>
                  <a:pt x="330200" y="44958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98" name="Freeform 16898"/>
          <p:cNvSpPr/>
          <p:nvPr/>
        </p:nvSpPr>
        <p:spPr>
          <a:xfrm rot="0" flipH="0" flipV="0">
            <a:off x="27698197" y="8994793"/>
            <a:ext cx="48501" cy="68649"/>
          </a:xfrm>
          <a:custGeom>
            <a:pathLst>
              <a:path w="5105400" h="7226300">
                <a:moveTo>
                  <a:pt x="228600" y="5715000"/>
                </a:moveTo>
                <a:lnTo>
                  <a:pt x="1130300" y="2120900"/>
                </a:lnTo>
                <a:cubicBezTo>
                  <a:pt x="1193800" y="1879600"/>
                  <a:pt x="1282700" y="1574800"/>
                  <a:pt x="1333500" y="1447800"/>
                </a:cubicBezTo>
                <a:cubicBezTo>
                  <a:pt x="1384300" y="1320800"/>
                  <a:pt x="1447800" y="1028700"/>
                  <a:pt x="1460500" y="812800"/>
                </a:cubicBezTo>
                <a:cubicBezTo>
                  <a:pt x="1511300" y="279400"/>
                  <a:pt x="1803400" y="0"/>
                  <a:pt x="2362200" y="0"/>
                </a:cubicBezTo>
                <a:lnTo>
                  <a:pt x="3695700" y="0"/>
                </a:lnTo>
                <a:cubicBezTo>
                  <a:pt x="4584700" y="0"/>
                  <a:pt x="5105400" y="406400"/>
                  <a:pt x="5105400" y="1104900"/>
                </a:cubicBezTo>
                <a:lnTo>
                  <a:pt x="5105400" y="1473200"/>
                </a:lnTo>
                <a:cubicBezTo>
                  <a:pt x="5105400" y="1727200"/>
                  <a:pt x="5054600" y="2120900"/>
                  <a:pt x="4991100" y="2362200"/>
                </a:cubicBezTo>
                <a:lnTo>
                  <a:pt x="4635500" y="3695700"/>
                </a:lnTo>
                <a:cubicBezTo>
                  <a:pt x="4584700" y="3924300"/>
                  <a:pt x="4381500" y="4241800"/>
                  <a:pt x="4216400" y="4394200"/>
                </a:cubicBezTo>
                <a:lnTo>
                  <a:pt x="3911600" y="4673600"/>
                </a:lnTo>
                <a:cubicBezTo>
                  <a:pt x="3505200" y="5029200"/>
                  <a:pt x="3213100" y="5143500"/>
                  <a:pt x="2654300" y="5143500"/>
                </a:cubicBezTo>
                <a:lnTo>
                  <a:pt x="1714500" y="5143500"/>
                </a:lnTo>
                <a:cubicBezTo>
                  <a:pt x="1143000" y="5143500"/>
                  <a:pt x="939800" y="5334000"/>
                  <a:pt x="939800" y="5918200"/>
                </a:cubicBezTo>
                <a:lnTo>
                  <a:pt x="939800" y="5969000"/>
                </a:lnTo>
                <a:cubicBezTo>
                  <a:pt x="939800" y="6426200"/>
                  <a:pt x="609600" y="7226300"/>
                  <a:pt x="406400" y="7226300"/>
                </a:cubicBezTo>
                <a:cubicBezTo>
                  <a:pt x="342900" y="7226300"/>
                  <a:pt x="228600" y="7200900"/>
                  <a:pt x="127000" y="7175500"/>
                </a:cubicBezTo>
                <a:cubicBezTo>
                  <a:pt x="38100" y="7150100"/>
                  <a:pt x="0" y="6934200"/>
                  <a:pt x="38100" y="6692900"/>
                </a:cubicBezTo>
                <a:lnTo>
                  <a:pt x="50800" y="6578600"/>
                </a:lnTo>
                <a:cubicBezTo>
                  <a:pt x="88900" y="6337300"/>
                  <a:pt x="177800" y="5956300"/>
                  <a:pt x="228600" y="5715000"/>
                </a:cubicBezTo>
                <a:close/>
                <a:moveTo>
                  <a:pt x="-901700" y="5118100"/>
                </a:moveTo>
                <a:moveTo>
                  <a:pt x="2032000" y="4330700"/>
                </a:moveTo>
                <a:lnTo>
                  <a:pt x="2654300" y="4330700"/>
                </a:lnTo>
                <a:cubicBezTo>
                  <a:pt x="3479800" y="4330700"/>
                  <a:pt x="3556000" y="4267200"/>
                  <a:pt x="3797300" y="3352800"/>
                </a:cubicBezTo>
                <a:lnTo>
                  <a:pt x="4191000" y="1879600"/>
                </a:lnTo>
                <a:cubicBezTo>
                  <a:pt x="4254500" y="1638300"/>
                  <a:pt x="4305300" y="1371600"/>
                  <a:pt x="4305300" y="1282700"/>
                </a:cubicBezTo>
                <a:cubicBezTo>
                  <a:pt x="4305300" y="1028700"/>
                  <a:pt x="4178300" y="965200"/>
                  <a:pt x="3695700" y="965200"/>
                </a:cubicBezTo>
                <a:lnTo>
                  <a:pt x="2616200" y="965200"/>
                </a:lnTo>
                <a:cubicBezTo>
                  <a:pt x="2336800" y="965200"/>
                  <a:pt x="2108200" y="1143000"/>
                  <a:pt x="2044700" y="1409700"/>
                </a:cubicBezTo>
                <a:lnTo>
                  <a:pt x="1993900" y="1562100"/>
                </a:lnTo>
                <a:cubicBezTo>
                  <a:pt x="1866900" y="2070100"/>
                  <a:pt x="1765300" y="2603500"/>
                  <a:pt x="1701800" y="3289300"/>
                </a:cubicBezTo>
                <a:lnTo>
                  <a:pt x="1638300" y="3860800"/>
                </a:lnTo>
                <a:cubicBezTo>
                  <a:pt x="1587500" y="4241800"/>
                  <a:pt x="1676400" y="4330700"/>
                  <a:pt x="2032000" y="4330700"/>
                </a:cubicBezTo>
                <a:close/>
                <a:moveTo>
                  <a:pt x="482600" y="51181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899" name="Freeform 16899"/>
          <p:cNvSpPr/>
          <p:nvPr/>
        </p:nvSpPr>
        <p:spPr>
          <a:xfrm rot="0" flipH="0" flipV="0">
            <a:off x="27753383" y="9033039"/>
            <a:ext cx="6153" cy="9169"/>
          </a:xfrm>
          <a:custGeom>
            <a:pathLst>
              <a:path w="647700" h="965200">
                <a:moveTo>
                  <a:pt x="647700" y="317500"/>
                </a:moveTo>
                <a:lnTo>
                  <a:pt x="647700" y="647700"/>
                </a:lnTo>
                <a:cubicBezTo>
                  <a:pt x="647700" y="812800"/>
                  <a:pt x="495300" y="965200"/>
                  <a:pt x="317500" y="965200"/>
                </a:cubicBezTo>
                <a:cubicBezTo>
                  <a:pt x="139700" y="965200"/>
                  <a:pt x="0" y="812800"/>
                  <a:pt x="0" y="647700"/>
                </a:cubicBezTo>
                <a:lnTo>
                  <a:pt x="0" y="317500"/>
                </a:lnTo>
                <a:cubicBezTo>
                  <a:pt x="0" y="139700"/>
                  <a:pt x="139700" y="0"/>
                  <a:pt x="317500" y="0"/>
                </a:cubicBezTo>
                <a:cubicBezTo>
                  <a:pt x="495300" y="0"/>
                  <a:pt x="647700" y="139700"/>
                  <a:pt x="647700" y="317500"/>
                </a:cubicBezTo>
                <a:close/>
                <a:moveTo>
                  <a:pt x="977900" y="10922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00" name="Freeform 16900"/>
          <p:cNvSpPr/>
          <p:nvPr/>
        </p:nvSpPr>
        <p:spPr>
          <a:xfrm rot="0" flipH="0" flipV="0">
            <a:off x="27775391" y="8975730"/>
            <a:ext cx="45726" cy="66960"/>
          </a:xfrm>
          <a:custGeom>
            <a:pathLst>
              <a:path w="4813300" h="7048500">
                <a:moveTo>
                  <a:pt x="2692400" y="7048500"/>
                </a:moveTo>
                <a:lnTo>
                  <a:pt x="685800" y="7048500"/>
                </a:lnTo>
                <a:cubicBezTo>
                  <a:pt x="304800" y="7048500"/>
                  <a:pt x="0" y="6934200"/>
                  <a:pt x="0" y="6807200"/>
                </a:cubicBezTo>
                <a:cubicBezTo>
                  <a:pt x="0" y="6502400"/>
                  <a:pt x="482600" y="5778500"/>
                  <a:pt x="1231900" y="4991100"/>
                </a:cubicBezTo>
                <a:lnTo>
                  <a:pt x="3556000" y="2501900"/>
                </a:lnTo>
                <a:cubicBezTo>
                  <a:pt x="4343400" y="1663700"/>
                  <a:pt x="4381500" y="1219200"/>
                  <a:pt x="3708400" y="863600"/>
                </a:cubicBezTo>
                <a:cubicBezTo>
                  <a:pt x="3136900" y="571500"/>
                  <a:pt x="3136900" y="571500"/>
                  <a:pt x="2489200" y="1016000"/>
                </a:cubicBezTo>
                <a:cubicBezTo>
                  <a:pt x="2184400" y="1219200"/>
                  <a:pt x="1930400" y="1435100"/>
                  <a:pt x="1930400" y="1498600"/>
                </a:cubicBezTo>
                <a:cubicBezTo>
                  <a:pt x="1930400" y="1549400"/>
                  <a:pt x="1778000" y="1587500"/>
                  <a:pt x="1600200" y="1587500"/>
                </a:cubicBezTo>
                <a:cubicBezTo>
                  <a:pt x="1422400" y="1587500"/>
                  <a:pt x="1282700" y="1485900"/>
                  <a:pt x="1282700" y="1346200"/>
                </a:cubicBezTo>
                <a:cubicBezTo>
                  <a:pt x="1282700" y="1219200"/>
                  <a:pt x="1524000" y="927100"/>
                  <a:pt x="1803400" y="711200"/>
                </a:cubicBezTo>
                <a:lnTo>
                  <a:pt x="2006600" y="558800"/>
                </a:lnTo>
                <a:cubicBezTo>
                  <a:pt x="2654300" y="50800"/>
                  <a:pt x="4025900" y="0"/>
                  <a:pt x="4495800" y="469900"/>
                </a:cubicBezTo>
                <a:cubicBezTo>
                  <a:pt x="4673600" y="647700"/>
                  <a:pt x="4813300" y="1092200"/>
                  <a:pt x="4813300" y="1473200"/>
                </a:cubicBezTo>
                <a:lnTo>
                  <a:pt x="4813300" y="1549400"/>
                </a:lnTo>
                <a:cubicBezTo>
                  <a:pt x="4813300" y="1930400"/>
                  <a:pt x="4597400" y="2463800"/>
                  <a:pt x="4330700" y="2743200"/>
                </a:cubicBezTo>
                <a:lnTo>
                  <a:pt x="1765300" y="5511800"/>
                </a:lnTo>
                <a:cubicBezTo>
                  <a:pt x="1117600" y="6197600"/>
                  <a:pt x="1155700" y="6400800"/>
                  <a:pt x="1968500" y="6400800"/>
                </a:cubicBezTo>
                <a:lnTo>
                  <a:pt x="2692400" y="6400800"/>
                </a:lnTo>
                <a:cubicBezTo>
                  <a:pt x="3060700" y="6400800"/>
                  <a:pt x="3403600" y="6438900"/>
                  <a:pt x="3454400" y="6489700"/>
                </a:cubicBezTo>
                <a:cubicBezTo>
                  <a:pt x="3556000" y="6591300"/>
                  <a:pt x="3556000" y="6858000"/>
                  <a:pt x="3454400" y="6959600"/>
                </a:cubicBezTo>
                <a:cubicBezTo>
                  <a:pt x="3403600" y="7010400"/>
                  <a:pt x="3060700" y="7048500"/>
                  <a:pt x="2692400" y="7048500"/>
                </a:cubicBezTo>
                <a:close/>
                <a:moveTo>
                  <a:pt x="-12700" y="71247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01" name="Freeform 16901"/>
          <p:cNvSpPr/>
          <p:nvPr/>
        </p:nvSpPr>
        <p:spPr>
          <a:xfrm rot="0" flipH="0" flipV="0">
            <a:off x="27828043" y="8976454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02" name="Freeform 16902"/>
          <p:cNvSpPr/>
          <p:nvPr/>
        </p:nvSpPr>
        <p:spPr>
          <a:xfrm rot="0" flipH="0" flipV="0">
            <a:off x="27878042" y="8975127"/>
            <a:ext cx="39573" cy="68408"/>
          </a:xfrm>
          <a:custGeom>
            <a:pathLst>
              <a:path w="4165600" h="7200900">
                <a:moveTo>
                  <a:pt x="0" y="5753100"/>
                </a:moveTo>
                <a:lnTo>
                  <a:pt x="0" y="4635500"/>
                </a:lnTo>
                <a:cubicBezTo>
                  <a:pt x="0" y="4279900"/>
                  <a:pt x="63500" y="3898900"/>
                  <a:pt x="152400" y="3784600"/>
                </a:cubicBezTo>
                <a:cubicBezTo>
                  <a:pt x="241300" y="3683000"/>
                  <a:pt x="317500" y="3390900"/>
                  <a:pt x="317500" y="3149600"/>
                </a:cubicBezTo>
                <a:cubicBezTo>
                  <a:pt x="317500" y="2908300"/>
                  <a:pt x="444500" y="2463800"/>
                  <a:pt x="609600" y="2159000"/>
                </a:cubicBezTo>
                <a:lnTo>
                  <a:pt x="774700" y="1854200"/>
                </a:lnTo>
                <a:cubicBezTo>
                  <a:pt x="927100" y="1562100"/>
                  <a:pt x="1270000" y="1117600"/>
                  <a:pt x="1511300" y="863600"/>
                </a:cubicBezTo>
                <a:lnTo>
                  <a:pt x="1790700" y="596900"/>
                </a:lnTo>
                <a:cubicBezTo>
                  <a:pt x="2311400" y="63500"/>
                  <a:pt x="3225800" y="0"/>
                  <a:pt x="3683000" y="457200"/>
                </a:cubicBezTo>
                <a:cubicBezTo>
                  <a:pt x="4051300" y="825500"/>
                  <a:pt x="4165600" y="1231900"/>
                  <a:pt x="4165600" y="2146300"/>
                </a:cubicBezTo>
                <a:lnTo>
                  <a:pt x="4165600" y="2222500"/>
                </a:lnTo>
                <a:cubicBezTo>
                  <a:pt x="4165600" y="2578100"/>
                  <a:pt x="4089400" y="2959100"/>
                  <a:pt x="4000500" y="3060700"/>
                </a:cubicBezTo>
                <a:cubicBezTo>
                  <a:pt x="3924300" y="3175000"/>
                  <a:pt x="3848100" y="3467100"/>
                  <a:pt x="3848100" y="3708400"/>
                </a:cubicBezTo>
                <a:cubicBezTo>
                  <a:pt x="3848100" y="3949700"/>
                  <a:pt x="3771900" y="4241800"/>
                  <a:pt x="3670300" y="4343400"/>
                </a:cubicBezTo>
                <a:cubicBezTo>
                  <a:pt x="3581400" y="4457700"/>
                  <a:pt x="3479800" y="4660900"/>
                  <a:pt x="3441700" y="4813300"/>
                </a:cubicBezTo>
                <a:cubicBezTo>
                  <a:pt x="3403600" y="4965700"/>
                  <a:pt x="3251200" y="5321300"/>
                  <a:pt x="3086100" y="5613400"/>
                </a:cubicBezTo>
                <a:lnTo>
                  <a:pt x="3073400" y="5638800"/>
                </a:lnTo>
                <a:cubicBezTo>
                  <a:pt x="2463800" y="6756400"/>
                  <a:pt x="1854200" y="7200900"/>
                  <a:pt x="914400" y="7200900"/>
                </a:cubicBezTo>
                <a:cubicBezTo>
                  <a:pt x="584200" y="7200900"/>
                  <a:pt x="279400" y="7010400"/>
                  <a:pt x="228600" y="6794500"/>
                </a:cubicBezTo>
                <a:cubicBezTo>
                  <a:pt x="190500" y="6578600"/>
                  <a:pt x="114300" y="6388100"/>
                  <a:pt x="76200" y="6388100"/>
                </a:cubicBezTo>
                <a:cubicBezTo>
                  <a:pt x="25400" y="6388100"/>
                  <a:pt x="0" y="6108700"/>
                  <a:pt x="0" y="5753100"/>
                </a:cubicBezTo>
                <a:close/>
                <a:moveTo>
                  <a:pt x="762000" y="7188200"/>
                </a:moveTo>
                <a:moveTo>
                  <a:pt x="2832100" y="4584700"/>
                </a:moveTo>
                <a:lnTo>
                  <a:pt x="3289300" y="2844800"/>
                </a:lnTo>
                <a:cubicBezTo>
                  <a:pt x="3327400" y="2679700"/>
                  <a:pt x="3365500" y="2400300"/>
                  <a:pt x="3365500" y="2222500"/>
                </a:cubicBezTo>
                <a:lnTo>
                  <a:pt x="3365500" y="1663700"/>
                </a:lnTo>
                <a:cubicBezTo>
                  <a:pt x="3365500" y="1066800"/>
                  <a:pt x="3175000" y="774700"/>
                  <a:pt x="2806700" y="774700"/>
                </a:cubicBezTo>
                <a:cubicBezTo>
                  <a:pt x="2667000" y="774700"/>
                  <a:pt x="2565400" y="812800"/>
                  <a:pt x="2565400" y="850900"/>
                </a:cubicBezTo>
                <a:cubicBezTo>
                  <a:pt x="2565400" y="901700"/>
                  <a:pt x="2438400" y="977900"/>
                  <a:pt x="2298700" y="1028700"/>
                </a:cubicBezTo>
                <a:cubicBezTo>
                  <a:pt x="2146300" y="1079500"/>
                  <a:pt x="1955800" y="1244600"/>
                  <a:pt x="1866900" y="1384300"/>
                </a:cubicBezTo>
                <a:lnTo>
                  <a:pt x="1435100" y="2108200"/>
                </a:lnTo>
                <a:cubicBezTo>
                  <a:pt x="1346200" y="2260600"/>
                  <a:pt x="1282700" y="2514600"/>
                  <a:pt x="1282700" y="2679700"/>
                </a:cubicBezTo>
                <a:cubicBezTo>
                  <a:pt x="1282700" y="2857500"/>
                  <a:pt x="1193800" y="3048000"/>
                  <a:pt x="1079500" y="3111500"/>
                </a:cubicBezTo>
                <a:cubicBezTo>
                  <a:pt x="965200" y="3175000"/>
                  <a:pt x="850900" y="3365500"/>
                  <a:pt x="825500" y="3530600"/>
                </a:cubicBezTo>
                <a:lnTo>
                  <a:pt x="698500" y="4165600"/>
                </a:lnTo>
                <a:cubicBezTo>
                  <a:pt x="660400" y="4330700"/>
                  <a:pt x="635000" y="4610100"/>
                  <a:pt x="635000" y="4787900"/>
                </a:cubicBezTo>
                <a:lnTo>
                  <a:pt x="635000" y="5969000"/>
                </a:lnTo>
                <a:cubicBezTo>
                  <a:pt x="635000" y="6134100"/>
                  <a:pt x="749300" y="6350000"/>
                  <a:pt x="876300" y="6413500"/>
                </a:cubicBezTo>
                <a:cubicBezTo>
                  <a:pt x="1219200" y="6616700"/>
                  <a:pt x="1447800" y="6553200"/>
                  <a:pt x="1828800" y="6172200"/>
                </a:cubicBezTo>
                <a:lnTo>
                  <a:pt x="2070100" y="5918200"/>
                </a:lnTo>
                <a:cubicBezTo>
                  <a:pt x="2197100" y="5803900"/>
                  <a:pt x="2362200" y="5575300"/>
                  <a:pt x="2451100" y="5435600"/>
                </a:cubicBezTo>
                <a:lnTo>
                  <a:pt x="2616200" y="5143500"/>
                </a:lnTo>
                <a:cubicBezTo>
                  <a:pt x="2692400" y="5003800"/>
                  <a:pt x="2794000" y="4749800"/>
                  <a:pt x="2832100" y="4584700"/>
                </a:cubicBezTo>
                <a:close/>
                <a:moveTo>
                  <a:pt x="1930400" y="71882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03" name="Freeform 16903"/>
          <p:cNvSpPr/>
          <p:nvPr/>
        </p:nvSpPr>
        <p:spPr>
          <a:xfrm rot="0" flipH="0" flipV="0">
            <a:off x="27916699" y="9040398"/>
            <a:ext cx="12185" cy="15201"/>
          </a:xfrm>
          <a:custGeom>
            <a:pathLst>
              <a:path w="1282700" h="1600200">
                <a:moveTo>
                  <a:pt x="0" y="1117600"/>
                </a:moveTo>
                <a:cubicBezTo>
                  <a:pt x="0" y="850900"/>
                  <a:pt x="76200" y="635000"/>
                  <a:pt x="165100" y="635000"/>
                </a:cubicBezTo>
                <a:cubicBezTo>
                  <a:pt x="254000" y="635000"/>
                  <a:pt x="330200" y="558800"/>
                  <a:pt x="330200" y="482600"/>
                </a:cubicBezTo>
                <a:cubicBezTo>
                  <a:pt x="330200" y="393700"/>
                  <a:pt x="393700" y="317500"/>
                  <a:pt x="482600" y="317500"/>
                </a:cubicBezTo>
                <a:cubicBezTo>
                  <a:pt x="571500" y="317500"/>
                  <a:pt x="647700" y="241300"/>
                  <a:pt x="647700" y="152400"/>
                </a:cubicBezTo>
                <a:cubicBezTo>
                  <a:pt x="647700" y="63500"/>
                  <a:pt x="787400" y="0"/>
                  <a:pt x="965200" y="0"/>
                </a:cubicBezTo>
                <a:cubicBezTo>
                  <a:pt x="1143000" y="0"/>
                  <a:pt x="1282700" y="63500"/>
                  <a:pt x="1282700" y="152400"/>
                </a:cubicBezTo>
                <a:cubicBezTo>
                  <a:pt x="1282700" y="241300"/>
                  <a:pt x="1219200" y="317500"/>
                  <a:pt x="1130300" y="317500"/>
                </a:cubicBezTo>
                <a:cubicBezTo>
                  <a:pt x="1041400" y="317500"/>
                  <a:pt x="965200" y="457200"/>
                  <a:pt x="965200" y="635000"/>
                </a:cubicBezTo>
                <a:cubicBezTo>
                  <a:pt x="965200" y="812800"/>
                  <a:pt x="889000" y="952500"/>
                  <a:pt x="800100" y="952500"/>
                </a:cubicBezTo>
                <a:cubicBezTo>
                  <a:pt x="711200" y="952500"/>
                  <a:pt x="647700" y="1104900"/>
                  <a:pt x="647700" y="1282700"/>
                </a:cubicBezTo>
                <a:cubicBezTo>
                  <a:pt x="647700" y="1460500"/>
                  <a:pt x="495300" y="1600200"/>
                  <a:pt x="330200" y="1600200"/>
                </a:cubicBezTo>
                <a:cubicBezTo>
                  <a:pt x="152400" y="1600200"/>
                  <a:pt x="0" y="1384300"/>
                  <a:pt x="0" y="1117600"/>
                </a:cubicBezTo>
                <a:close/>
                <a:moveTo>
                  <a:pt x="-330200" y="3175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04" name="Freeform 16904"/>
          <p:cNvSpPr/>
          <p:nvPr/>
        </p:nvSpPr>
        <p:spPr>
          <a:xfrm rot="0" flipH="0" flipV="0">
            <a:off x="27986703" y="8976454"/>
            <a:ext cx="21355" cy="67081"/>
          </a:xfrm>
          <a:custGeom>
            <a:pathLst>
              <a:path w="2247900" h="7061200">
                <a:moveTo>
                  <a:pt x="0" y="6096000"/>
                </a:moveTo>
                <a:cubicBezTo>
                  <a:pt x="0" y="5753100"/>
                  <a:pt x="76200" y="5410200"/>
                  <a:pt x="165100" y="5359400"/>
                </a:cubicBezTo>
                <a:cubicBezTo>
                  <a:pt x="254000" y="5308600"/>
                  <a:pt x="330200" y="5054600"/>
                  <a:pt x="330200" y="4800600"/>
                </a:cubicBezTo>
                <a:cubicBezTo>
                  <a:pt x="330200" y="4546600"/>
                  <a:pt x="393700" y="4241800"/>
                  <a:pt x="482600" y="4140200"/>
                </a:cubicBezTo>
                <a:cubicBezTo>
                  <a:pt x="571500" y="4025900"/>
                  <a:pt x="647700" y="3733800"/>
                  <a:pt x="647700" y="3492500"/>
                </a:cubicBezTo>
                <a:cubicBezTo>
                  <a:pt x="647700" y="3251200"/>
                  <a:pt x="711200" y="2959100"/>
                  <a:pt x="800100" y="2857500"/>
                </a:cubicBezTo>
                <a:cubicBezTo>
                  <a:pt x="889000" y="2743200"/>
                  <a:pt x="965200" y="2489200"/>
                  <a:pt x="965200" y="2286000"/>
                </a:cubicBezTo>
                <a:cubicBezTo>
                  <a:pt x="965200" y="2095500"/>
                  <a:pt x="1041400" y="1841500"/>
                  <a:pt x="1130300" y="1727200"/>
                </a:cubicBezTo>
                <a:cubicBezTo>
                  <a:pt x="1219200" y="1625600"/>
                  <a:pt x="1282700" y="1333500"/>
                  <a:pt x="1282700" y="1092200"/>
                </a:cubicBezTo>
                <a:cubicBezTo>
                  <a:pt x="1282700" y="850900"/>
                  <a:pt x="1358900" y="596900"/>
                  <a:pt x="1447800" y="546100"/>
                </a:cubicBezTo>
                <a:cubicBezTo>
                  <a:pt x="1536700" y="495300"/>
                  <a:pt x="1612900" y="342900"/>
                  <a:pt x="1612900" y="228600"/>
                </a:cubicBezTo>
                <a:cubicBezTo>
                  <a:pt x="1612900" y="101600"/>
                  <a:pt x="1752600" y="0"/>
                  <a:pt x="1930400" y="0"/>
                </a:cubicBezTo>
                <a:cubicBezTo>
                  <a:pt x="2108200" y="0"/>
                  <a:pt x="2247900" y="190500"/>
                  <a:pt x="2247900" y="406400"/>
                </a:cubicBezTo>
                <a:cubicBezTo>
                  <a:pt x="2247900" y="622300"/>
                  <a:pt x="2171700" y="901700"/>
                  <a:pt x="2082800" y="1003300"/>
                </a:cubicBezTo>
                <a:cubicBezTo>
                  <a:pt x="2006600" y="1117600"/>
                  <a:pt x="1930400" y="1409700"/>
                  <a:pt x="1930400" y="1651000"/>
                </a:cubicBezTo>
                <a:cubicBezTo>
                  <a:pt x="1930400" y="1892300"/>
                  <a:pt x="1854200" y="2184400"/>
                  <a:pt x="1765300" y="2286000"/>
                </a:cubicBezTo>
                <a:cubicBezTo>
                  <a:pt x="1676400" y="2400300"/>
                  <a:pt x="1612900" y="2692400"/>
                  <a:pt x="1612900" y="2933700"/>
                </a:cubicBezTo>
                <a:cubicBezTo>
                  <a:pt x="1612900" y="3175000"/>
                  <a:pt x="1536700" y="3416300"/>
                  <a:pt x="1447800" y="3467100"/>
                </a:cubicBezTo>
                <a:cubicBezTo>
                  <a:pt x="1358900" y="3530600"/>
                  <a:pt x="1282700" y="3746500"/>
                  <a:pt x="1282700" y="3949700"/>
                </a:cubicBezTo>
                <a:cubicBezTo>
                  <a:pt x="1282700" y="4165600"/>
                  <a:pt x="1219200" y="4419600"/>
                  <a:pt x="1117600" y="4533900"/>
                </a:cubicBezTo>
                <a:cubicBezTo>
                  <a:pt x="711200" y="5041900"/>
                  <a:pt x="711200" y="6426200"/>
                  <a:pt x="1130300" y="6426200"/>
                </a:cubicBezTo>
                <a:cubicBezTo>
                  <a:pt x="1219200" y="6426200"/>
                  <a:pt x="1282700" y="6527800"/>
                  <a:pt x="1282700" y="6667500"/>
                </a:cubicBezTo>
                <a:cubicBezTo>
                  <a:pt x="1282700" y="6794500"/>
                  <a:pt x="1244600" y="6934200"/>
                  <a:pt x="1206500" y="6985000"/>
                </a:cubicBezTo>
                <a:cubicBezTo>
                  <a:pt x="1168400" y="7023100"/>
                  <a:pt x="939800" y="7061200"/>
                  <a:pt x="723900" y="7061200"/>
                </a:cubicBezTo>
                <a:cubicBezTo>
                  <a:pt x="508000" y="7061200"/>
                  <a:pt x="330200" y="6985000"/>
                  <a:pt x="330200" y="6908800"/>
                </a:cubicBezTo>
                <a:cubicBezTo>
                  <a:pt x="330200" y="6819900"/>
                  <a:pt x="254000" y="6743700"/>
                  <a:pt x="165100" y="6743700"/>
                </a:cubicBezTo>
                <a:cubicBezTo>
                  <a:pt x="76200" y="6743700"/>
                  <a:pt x="0" y="6451600"/>
                  <a:pt x="0" y="6096000"/>
                </a:cubicBezTo>
                <a:close/>
                <a:moveTo>
                  <a:pt x="635000" y="70485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05" name="Freeform 16905"/>
          <p:cNvSpPr/>
          <p:nvPr/>
        </p:nvSpPr>
        <p:spPr>
          <a:xfrm rot="0" flipH="0" flipV="0">
            <a:off x="28016981" y="9009150"/>
            <a:ext cx="39573" cy="27387"/>
          </a:xfrm>
          <a:custGeom>
            <a:pathLst>
              <a:path w="4165600" h="2882900">
                <a:moveTo>
                  <a:pt x="965200" y="0"/>
                </a:moveTo>
                <a:lnTo>
                  <a:pt x="3848100" y="0"/>
                </a:lnTo>
                <a:cubicBezTo>
                  <a:pt x="4064000" y="0"/>
                  <a:pt x="4165600" y="101600"/>
                  <a:pt x="4165600" y="317500"/>
                </a:cubicBezTo>
                <a:cubicBezTo>
                  <a:pt x="4165600" y="533400"/>
                  <a:pt x="4064000" y="635000"/>
                  <a:pt x="3848100" y="635000"/>
                </a:cubicBezTo>
                <a:lnTo>
                  <a:pt x="965200" y="635000"/>
                </a:lnTo>
                <a:cubicBezTo>
                  <a:pt x="749300" y="635000"/>
                  <a:pt x="635000" y="533400"/>
                  <a:pt x="635000" y="317500"/>
                </a:cubicBezTo>
                <a:cubicBezTo>
                  <a:pt x="635000" y="101600"/>
                  <a:pt x="749300" y="0"/>
                  <a:pt x="965200" y="0"/>
                </a:cubicBezTo>
                <a:close/>
                <a:moveTo>
                  <a:pt x="2895600" y="3606800"/>
                </a:moveTo>
                <a:moveTo>
                  <a:pt x="3200400" y="2882900"/>
                </a:moveTo>
                <a:lnTo>
                  <a:pt x="317500" y="2882900"/>
                </a:lnTo>
                <a:cubicBezTo>
                  <a:pt x="38100" y="2882900"/>
                  <a:pt x="0" y="2844800"/>
                  <a:pt x="0" y="2565400"/>
                </a:cubicBezTo>
                <a:lnTo>
                  <a:pt x="0" y="2247900"/>
                </a:lnTo>
                <a:cubicBezTo>
                  <a:pt x="0" y="1968500"/>
                  <a:pt x="38100" y="1917700"/>
                  <a:pt x="317500" y="1917700"/>
                </a:cubicBezTo>
                <a:lnTo>
                  <a:pt x="2882900" y="1917700"/>
                </a:lnTo>
                <a:cubicBezTo>
                  <a:pt x="3060700" y="1917700"/>
                  <a:pt x="3200400" y="1993900"/>
                  <a:pt x="3200400" y="2082800"/>
                </a:cubicBezTo>
                <a:cubicBezTo>
                  <a:pt x="3200400" y="2171700"/>
                  <a:pt x="3276600" y="2247900"/>
                  <a:pt x="3365500" y="2247900"/>
                </a:cubicBezTo>
                <a:cubicBezTo>
                  <a:pt x="3454400" y="2247900"/>
                  <a:pt x="3530600" y="2387600"/>
                  <a:pt x="3530600" y="2565400"/>
                </a:cubicBezTo>
                <a:cubicBezTo>
                  <a:pt x="3530600" y="2768600"/>
                  <a:pt x="3416300" y="2882900"/>
                  <a:pt x="3200400" y="2882900"/>
                </a:cubicBezTo>
                <a:close/>
                <a:moveTo>
                  <a:pt x="12700" y="36068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06" name="Freeform 16906"/>
          <p:cNvSpPr/>
          <p:nvPr/>
        </p:nvSpPr>
        <p:spPr>
          <a:xfrm rot="0" flipH="0" flipV="0">
            <a:off x="28061130" y="8974162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07" name="Freeform 16907"/>
          <p:cNvSpPr/>
          <p:nvPr/>
        </p:nvSpPr>
        <p:spPr>
          <a:xfrm rot="0" flipH="0" flipV="0">
            <a:off x="28110110" y="8974162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08" name="Freeform 16908"/>
          <p:cNvSpPr/>
          <p:nvPr/>
        </p:nvSpPr>
        <p:spPr>
          <a:xfrm rot="0" flipH="0" flipV="0">
            <a:off x="28166205" y="8976454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09" name="Freeform 16909"/>
          <p:cNvSpPr/>
          <p:nvPr/>
        </p:nvSpPr>
        <p:spPr>
          <a:xfrm rot="0" flipH="0" flipV="0">
            <a:off x="28215182" y="8976454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B0B0B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10" name="Rectangle 16910"/>
          <p:cNvSpPr/>
          <p:nvPr/>
        </p:nvSpPr>
        <p:spPr>
          <a:xfrm rot="0" flipH="0" flipV="0">
            <a:off x="27038808" y="9231095"/>
            <a:ext cx="308356" cy="277672"/>
          </a:xfrm>
          <a:prstGeom prst="rect">
            <a:avLst/>
          </a:prstGeom>
        </p:spPr>
      </p:sp>
      <p:sp>
        <p:nvSpPr>
          <p:cNvPr id="16911" name="Freeform 16911"/>
          <p:cNvSpPr/>
          <p:nvPr/>
        </p:nvSpPr>
        <p:spPr>
          <a:xfrm rot="0" flipH="0" flipV="0">
            <a:off x="27041856" y="9295916"/>
            <a:ext cx="7620" cy="167640"/>
          </a:xfrm>
          <a:custGeom>
            <a:pathLst>
              <a:path w="1905000" h="41910000">
                <a:moveTo>
                  <a:pt x="1905000" y="1524000"/>
                </a:moveTo>
                <a:lnTo>
                  <a:pt x="1905000" y="40386000"/>
                </a:lnTo>
                <a:cubicBezTo>
                  <a:pt x="1905000" y="41224200"/>
                  <a:pt x="1562100" y="41910000"/>
                  <a:pt x="1143000" y="41910000"/>
                </a:cubicBezTo>
                <a:cubicBezTo>
                  <a:pt x="723900" y="41910000"/>
                  <a:pt x="381000" y="41224200"/>
                  <a:pt x="381000" y="40386000"/>
                </a:cubicBezTo>
                <a:lnTo>
                  <a:pt x="381000" y="2286000"/>
                </a:lnTo>
                <a:cubicBezTo>
                  <a:pt x="381000" y="1447800"/>
                  <a:pt x="292100" y="762000"/>
                  <a:pt x="190500" y="762000"/>
                </a:cubicBezTo>
                <a:cubicBezTo>
                  <a:pt x="88900" y="762000"/>
                  <a:pt x="0" y="584200"/>
                  <a:pt x="0" y="381000"/>
                </a:cubicBezTo>
                <a:cubicBezTo>
                  <a:pt x="0" y="165100"/>
                  <a:pt x="431800" y="0"/>
                  <a:pt x="952500" y="0"/>
                </a:cubicBezTo>
                <a:cubicBezTo>
                  <a:pt x="1473200" y="0"/>
                  <a:pt x="1905000" y="685800"/>
                  <a:pt x="1905000" y="1524000"/>
                </a:cubicBezTo>
                <a:close/>
                <a:moveTo>
                  <a:pt x="39712900" y="41998900"/>
                </a:moveTo>
              </a:path>
            </a:pathLst>
          </a:custGeom>
          <a:solidFill>
            <a:srgbClr val="01010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12" name="Freeform 16912"/>
          <p:cNvSpPr/>
          <p:nvPr/>
        </p:nvSpPr>
        <p:spPr>
          <a:xfrm rot="0" flipH="0" flipV="0">
            <a:off x="27325321" y="9294112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31313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13" name="Rectangle 16913"/>
          <p:cNvSpPr/>
          <p:nvPr/>
        </p:nvSpPr>
        <p:spPr>
          <a:xfrm rot="0" flipH="0" flipV="0">
            <a:off x="27322273" y="9291748"/>
            <a:ext cx="624699" cy="472149"/>
          </a:xfrm>
          <a:prstGeom prst="rect">
            <a:avLst/>
          </a:prstGeom>
        </p:spPr>
      </p:sp>
      <p:sp>
        <p:nvSpPr>
          <p:cNvPr id="16914" name="Freeform 16914"/>
          <p:cNvSpPr/>
          <p:nvPr/>
        </p:nvSpPr>
        <p:spPr>
          <a:xfrm rot="0" flipH="0" flipV="0">
            <a:off x="27325321" y="9483088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31313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15" name="Freeform 16915"/>
          <p:cNvSpPr/>
          <p:nvPr/>
        </p:nvSpPr>
        <p:spPr>
          <a:xfrm rot="0" flipH="0" flipV="0">
            <a:off x="27575129" y="9393807"/>
            <a:ext cx="296189" cy="280416"/>
          </a:xfrm>
          <a:custGeom>
            <a:pathLst>
              <a:path w="12877800" h="12192000">
                <a:moveTo>
                  <a:pt x="11404600" y="12192000"/>
                </a:moveTo>
                <a:lnTo>
                  <a:pt x="406400" y="12192000"/>
                </a:lnTo>
                <a:cubicBezTo>
                  <a:pt x="139700" y="12192000"/>
                  <a:pt x="0" y="12065000"/>
                  <a:pt x="0" y="11798300"/>
                </a:cubicBezTo>
                <a:cubicBezTo>
                  <a:pt x="0" y="11531600"/>
                  <a:pt x="139700" y="11391900"/>
                  <a:pt x="406400" y="11391900"/>
                </a:cubicBezTo>
                <a:lnTo>
                  <a:pt x="7962900" y="11391900"/>
                </a:lnTo>
                <a:lnTo>
                  <a:pt x="7962900" y="9804400"/>
                </a:lnTo>
                <a:cubicBezTo>
                  <a:pt x="7962900" y="9588500"/>
                  <a:pt x="7937500" y="9232900"/>
                  <a:pt x="7899400" y="9017000"/>
                </a:cubicBezTo>
                <a:lnTo>
                  <a:pt x="7797800" y="8216900"/>
                </a:lnTo>
                <a:cubicBezTo>
                  <a:pt x="7772400" y="8001000"/>
                  <a:pt x="7797800" y="7823200"/>
                  <a:pt x="7848600" y="7823200"/>
                </a:cubicBezTo>
                <a:cubicBezTo>
                  <a:pt x="7912100" y="7823200"/>
                  <a:pt x="7962900" y="7645400"/>
                  <a:pt x="7962900" y="7416800"/>
                </a:cubicBezTo>
                <a:lnTo>
                  <a:pt x="7962900" y="533400"/>
                </a:lnTo>
                <a:cubicBezTo>
                  <a:pt x="7962900" y="101600"/>
                  <a:pt x="8013700" y="0"/>
                  <a:pt x="8216900" y="0"/>
                </a:cubicBezTo>
                <a:cubicBezTo>
                  <a:pt x="8293100" y="0"/>
                  <a:pt x="8356600" y="177800"/>
                  <a:pt x="8356600" y="393700"/>
                </a:cubicBezTo>
                <a:lnTo>
                  <a:pt x="8356600" y="7416800"/>
                </a:lnTo>
                <a:cubicBezTo>
                  <a:pt x="8356600" y="7645400"/>
                  <a:pt x="8445500" y="7823200"/>
                  <a:pt x="8547100" y="7823200"/>
                </a:cubicBezTo>
                <a:cubicBezTo>
                  <a:pt x="8661400" y="7823200"/>
                  <a:pt x="8724900" y="8001000"/>
                  <a:pt x="8686800" y="8216900"/>
                </a:cubicBezTo>
                <a:lnTo>
                  <a:pt x="8547100" y="9042400"/>
                </a:lnTo>
                <a:cubicBezTo>
                  <a:pt x="8509000" y="9258300"/>
                  <a:pt x="8470900" y="9626600"/>
                  <a:pt x="8458200" y="9842500"/>
                </a:cubicBezTo>
                <a:lnTo>
                  <a:pt x="8382000" y="10871200"/>
                </a:lnTo>
                <a:cubicBezTo>
                  <a:pt x="8356600" y="11353800"/>
                  <a:pt x="8382000" y="11391900"/>
                  <a:pt x="8890000" y="11391900"/>
                </a:cubicBezTo>
                <a:lnTo>
                  <a:pt x="11404600" y="11391900"/>
                </a:lnTo>
                <a:cubicBezTo>
                  <a:pt x="11658600" y="11391900"/>
                  <a:pt x="11798300" y="11531600"/>
                  <a:pt x="11798300" y="11798300"/>
                </a:cubicBezTo>
                <a:cubicBezTo>
                  <a:pt x="11798300" y="12065000"/>
                  <a:pt x="11671300" y="12192000"/>
                  <a:pt x="11404600" y="12192000"/>
                </a:cubicBezTo>
                <a:close/>
                <a:moveTo>
                  <a:pt x="-127000" y="12192000"/>
                </a:moveTo>
                <a:moveTo>
                  <a:pt x="12065000" y="2501900"/>
                </a:moveTo>
                <a:lnTo>
                  <a:pt x="11137900" y="2438400"/>
                </a:lnTo>
                <a:cubicBezTo>
                  <a:pt x="10985500" y="2425700"/>
                  <a:pt x="10871200" y="2349500"/>
                  <a:pt x="10871200" y="2273300"/>
                </a:cubicBezTo>
                <a:cubicBezTo>
                  <a:pt x="10871200" y="2057400"/>
                  <a:pt x="10972800" y="1993900"/>
                  <a:pt x="11264900" y="1993900"/>
                </a:cubicBezTo>
                <a:lnTo>
                  <a:pt x="12065000" y="1993900"/>
                </a:lnTo>
                <a:cubicBezTo>
                  <a:pt x="12471400" y="1993900"/>
                  <a:pt x="12560300" y="2032000"/>
                  <a:pt x="12687300" y="2336800"/>
                </a:cubicBezTo>
                <a:lnTo>
                  <a:pt x="12738100" y="2463800"/>
                </a:lnTo>
                <a:cubicBezTo>
                  <a:pt x="12865100" y="2768600"/>
                  <a:pt x="12877800" y="2806700"/>
                  <a:pt x="12827000" y="3136900"/>
                </a:cubicBezTo>
                <a:lnTo>
                  <a:pt x="12827000" y="3149600"/>
                </a:lnTo>
                <a:cubicBezTo>
                  <a:pt x="12814300" y="3276600"/>
                  <a:pt x="12712700" y="3454400"/>
                  <a:pt x="12611100" y="3556000"/>
                </a:cubicBezTo>
                <a:lnTo>
                  <a:pt x="12522200" y="3657600"/>
                </a:lnTo>
                <a:cubicBezTo>
                  <a:pt x="12420600" y="3759200"/>
                  <a:pt x="12306300" y="3848100"/>
                  <a:pt x="12268200" y="3848100"/>
                </a:cubicBezTo>
                <a:cubicBezTo>
                  <a:pt x="12230100" y="3848100"/>
                  <a:pt x="12192000" y="3873500"/>
                  <a:pt x="12192000" y="3911600"/>
                </a:cubicBezTo>
                <a:cubicBezTo>
                  <a:pt x="12192000" y="3949700"/>
                  <a:pt x="12230100" y="3975100"/>
                  <a:pt x="12268200" y="3975100"/>
                </a:cubicBezTo>
                <a:cubicBezTo>
                  <a:pt x="12306300" y="3975100"/>
                  <a:pt x="12331700" y="4089400"/>
                  <a:pt x="12331700" y="4241800"/>
                </a:cubicBezTo>
                <a:lnTo>
                  <a:pt x="12331700" y="4635500"/>
                </a:lnTo>
                <a:cubicBezTo>
                  <a:pt x="12331700" y="4787900"/>
                  <a:pt x="12319000" y="5003800"/>
                  <a:pt x="12306300" y="5130800"/>
                </a:cubicBezTo>
                <a:lnTo>
                  <a:pt x="12293600" y="5130800"/>
                </a:lnTo>
                <a:cubicBezTo>
                  <a:pt x="12280900" y="5257800"/>
                  <a:pt x="12192000" y="5448300"/>
                  <a:pt x="12077700" y="5549900"/>
                </a:cubicBezTo>
                <a:lnTo>
                  <a:pt x="11849100" y="5778500"/>
                </a:lnTo>
                <a:cubicBezTo>
                  <a:pt x="11607800" y="6019800"/>
                  <a:pt x="11430000" y="6096000"/>
                  <a:pt x="11099800" y="6096000"/>
                </a:cubicBezTo>
                <a:lnTo>
                  <a:pt x="10210800" y="6096000"/>
                </a:lnTo>
                <a:cubicBezTo>
                  <a:pt x="10058400" y="6096000"/>
                  <a:pt x="9944100" y="6007100"/>
                  <a:pt x="9944100" y="5892800"/>
                </a:cubicBezTo>
                <a:cubicBezTo>
                  <a:pt x="9944100" y="5791200"/>
                  <a:pt x="10058400" y="5689600"/>
                  <a:pt x="10198100" y="5676900"/>
                </a:cubicBezTo>
                <a:lnTo>
                  <a:pt x="10985500" y="5600700"/>
                </a:lnTo>
                <a:cubicBezTo>
                  <a:pt x="11264900" y="5575300"/>
                  <a:pt x="11645900" y="5461000"/>
                  <a:pt x="11734800" y="5359400"/>
                </a:cubicBezTo>
                <a:cubicBezTo>
                  <a:pt x="11836400" y="5257800"/>
                  <a:pt x="11938000" y="4889500"/>
                  <a:pt x="11938000" y="4610100"/>
                </a:cubicBezTo>
                <a:lnTo>
                  <a:pt x="11938000" y="4508500"/>
                </a:lnTo>
                <a:cubicBezTo>
                  <a:pt x="11938000" y="4343400"/>
                  <a:pt x="11823700" y="4216400"/>
                  <a:pt x="11671300" y="4178300"/>
                </a:cubicBezTo>
                <a:lnTo>
                  <a:pt x="11125200" y="4038600"/>
                </a:lnTo>
                <a:cubicBezTo>
                  <a:pt x="10985500" y="4000500"/>
                  <a:pt x="10871200" y="3911600"/>
                  <a:pt x="10871200" y="3848100"/>
                </a:cubicBezTo>
                <a:cubicBezTo>
                  <a:pt x="10871200" y="3657600"/>
                  <a:pt x="10972800" y="3581400"/>
                  <a:pt x="11277600" y="3543300"/>
                </a:cubicBezTo>
                <a:lnTo>
                  <a:pt x="11696700" y="3479800"/>
                </a:lnTo>
                <a:cubicBezTo>
                  <a:pt x="11836400" y="3467100"/>
                  <a:pt x="12014200" y="3441700"/>
                  <a:pt x="12077700" y="3441700"/>
                </a:cubicBezTo>
                <a:cubicBezTo>
                  <a:pt x="12230100" y="3441700"/>
                  <a:pt x="12331700" y="3225800"/>
                  <a:pt x="12331700" y="2882900"/>
                </a:cubicBezTo>
                <a:lnTo>
                  <a:pt x="12331700" y="2781300"/>
                </a:lnTo>
                <a:cubicBezTo>
                  <a:pt x="12331700" y="2590800"/>
                  <a:pt x="12255500" y="2514600"/>
                  <a:pt x="12065000" y="2501900"/>
                </a:cubicBezTo>
                <a:close/>
                <a:moveTo>
                  <a:pt x="9563100" y="12192000"/>
                </a:moveTo>
              </a:path>
            </a:pathLst>
          </a:custGeom>
          <a:solidFill>
            <a:srgbClr val="010101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16" name="Rectangle 16916"/>
          <p:cNvSpPr/>
          <p:nvPr/>
        </p:nvSpPr>
        <p:spPr>
          <a:xfrm rot="0" flipH="0" flipV="0">
            <a:off x="27322273" y="9578694"/>
            <a:ext cx="316610" cy="466648"/>
          </a:xfrm>
          <a:prstGeom prst="rect">
            <a:avLst/>
          </a:prstGeom>
        </p:spPr>
      </p:sp>
      <p:sp>
        <p:nvSpPr>
          <p:cNvPr id="16917" name="Freeform 16917"/>
          <p:cNvSpPr/>
          <p:nvPr/>
        </p:nvSpPr>
        <p:spPr>
          <a:xfrm rot="0" flipH="0" flipV="0">
            <a:off x="27325321" y="9672064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31313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18" name="Freeform 16918"/>
          <p:cNvSpPr/>
          <p:nvPr/>
        </p:nvSpPr>
        <p:spPr>
          <a:xfrm rot="0" flipH="0" flipV="0">
            <a:off x="27541752" y="9801877"/>
            <a:ext cx="54832" cy="34016"/>
          </a:xfrm>
          <a:custGeom>
            <a:pathLst>
              <a:path w="9969500" h="6184900">
                <a:moveTo>
                  <a:pt x="4102100" y="215900"/>
                </a:moveTo>
                <a:lnTo>
                  <a:pt x="5308600" y="406400"/>
                </a:lnTo>
                <a:cubicBezTo>
                  <a:pt x="5740400" y="469900"/>
                  <a:pt x="6096000" y="673100"/>
                  <a:pt x="6096000" y="863600"/>
                </a:cubicBezTo>
                <a:cubicBezTo>
                  <a:pt x="6096000" y="1054100"/>
                  <a:pt x="6337300" y="1193800"/>
                  <a:pt x="6642100" y="1193800"/>
                </a:cubicBezTo>
                <a:cubicBezTo>
                  <a:pt x="6946900" y="1193800"/>
                  <a:pt x="7200900" y="1320800"/>
                  <a:pt x="7200900" y="1473200"/>
                </a:cubicBezTo>
                <a:cubicBezTo>
                  <a:pt x="7200900" y="1625600"/>
                  <a:pt x="7454900" y="1752600"/>
                  <a:pt x="7759700" y="1752600"/>
                </a:cubicBezTo>
                <a:cubicBezTo>
                  <a:pt x="8064500" y="1752600"/>
                  <a:pt x="8521700" y="1993900"/>
                  <a:pt x="8788400" y="2298700"/>
                </a:cubicBezTo>
                <a:lnTo>
                  <a:pt x="9169400" y="2743200"/>
                </a:lnTo>
                <a:cubicBezTo>
                  <a:pt x="9766300" y="3403600"/>
                  <a:pt x="9969500" y="3924300"/>
                  <a:pt x="9969500" y="4737100"/>
                </a:cubicBezTo>
                <a:cubicBezTo>
                  <a:pt x="9969500" y="5765800"/>
                  <a:pt x="9207500" y="6184900"/>
                  <a:pt x="7391400" y="6184900"/>
                </a:cubicBezTo>
                <a:lnTo>
                  <a:pt x="6883400" y="6184900"/>
                </a:lnTo>
                <a:cubicBezTo>
                  <a:pt x="6451600" y="6184900"/>
                  <a:pt x="5930900" y="6121400"/>
                  <a:pt x="5740400" y="6045200"/>
                </a:cubicBezTo>
                <a:cubicBezTo>
                  <a:pt x="5562600" y="5969000"/>
                  <a:pt x="5092700" y="5842000"/>
                  <a:pt x="4699000" y="5778500"/>
                </a:cubicBezTo>
                <a:cubicBezTo>
                  <a:pt x="4318000" y="5715000"/>
                  <a:pt x="3683000" y="5588000"/>
                  <a:pt x="3276600" y="5473700"/>
                </a:cubicBezTo>
                <a:lnTo>
                  <a:pt x="3022600" y="5410200"/>
                </a:lnTo>
                <a:cubicBezTo>
                  <a:pt x="2628900" y="5308600"/>
                  <a:pt x="2120900" y="4940300"/>
                  <a:pt x="1917700" y="4597400"/>
                </a:cubicBezTo>
                <a:cubicBezTo>
                  <a:pt x="1701800" y="4254500"/>
                  <a:pt x="1308100" y="3975100"/>
                  <a:pt x="1041400" y="3975100"/>
                </a:cubicBezTo>
                <a:cubicBezTo>
                  <a:pt x="774700" y="3975100"/>
                  <a:pt x="546100" y="3721100"/>
                  <a:pt x="546100" y="3416300"/>
                </a:cubicBezTo>
                <a:cubicBezTo>
                  <a:pt x="546100" y="3111500"/>
                  <a:pt x="419100" y="2857500"/>
                  <a:pt x="266700" y="2857500"/>
                </a:cubicBezTo>
                <a:cubicBezTo>
                  <a:pt x="114300" y="2857500"/>
                  <a:pt x="0" y="2514600"/>
                  <a:pt x="0" y="2070100"/>
                </a:cubicBezTo>
                <a:lnTo>
                  <a:pt x="0" y="1714500"/>
                </a:lnTo>
                <a:cubicBezTo>
                  <a:pt x="0" y="1282700"/>
                  <a:pt x="342900" y="762000"/>
                  <a:pt x="762000" y="571500"/>
                </a:cubicBezTo>
                <a:lnTo>
                  <a:pt x="1016000" y="444500"/>
                </a:lnTo>
                <a:cubicBezTo>
                  <a:pt x="1816100" y="76200"/>
                  <a:pt x="2768600" y="0"/>
                  <a:pt x="4102100" y="215900"/>
                </a:cubicBezTo>
                <a:close/>
                <a:moveTo>
                  <a:pt x="5410200" y="6184900"/>
                </a:moveTo>
                <a:moveTo>
                  <a:pt x="6324600" y="5080000"/>
                </a:moveTo>
                <a:lnTo>
                  <a:pt x="7391400" y="5080000"/>
                </a:lnTo>
                <a:cubicBezTo>
                  <a:pt x="7823200" y="5080000"/>
                  <a:pt x="8331200" y="5016500"/>
                  <a:pt x="8521700" y="4940300"/>
                </a:cubicBezTo>
                <a:cubicBezTo>
                  <a:pt x="8712200" y="4864100"/>
                  <a:pt x="8864600" y="4495800"/>
                  <a:pt x="8864600" y="4114800"/>
                </a:cubicBezTo>
                <a:cubicBezTo>
                  <a:pt x="8864600" y="3276600"/>
                  <a:pt x="8496300" y="2857500"/>
                  <a:pt x="7759700" y="2857500"/>
                </a:cubicBezTo>
                <a:cubicBezTo>
                  <a:pt x="7454900" y="2857500"/>
                  <a:pt x="7200900" y="2743200"/>
                  <a:pt x="7200900" y="2590800"/>
                </a:cubicBezTo>
                <a:cubicBezTo>
                  <a:pt x="7200900" y="2438400"/>
                  <a:pt x="6946900" y="2311400"/>
                  <a:pt x="6642100" y="2311400"/>
                </a:cubicBezTo>
                <a:cubicBezTo>
                  <a:pt x="6337300" y="2311400"/>
                  <a:pt x="6096000" y="2159000"/>
                  <a:pt x="6096000" y="1968500"/>
                </a:cubicBezTo>
                <a:cubicBezTo>
                  <a:pt x="6096000" y="1778000"/>
                  <a:pt x="5753100" y="1587500"/>
                  <a:pt x="5334000" y="1549400"/>
                </a:cubicBezTo>
                <a:cubicBezTo>
                  <a:pt x="4902200" y="1524000"/>
                  <a:pt x="4406900" y="1422400"/>
                  <a:pt x="4216400" y="1346200"/>
                </a:cubicBezTo>
                <a:cubicBezTo>
                  <a:pt x="4025900" y="1270000"/>
                  <a:pt x="3517900" y="1193800"/>
                  <a:pt x="3086100" y="1193800"/>
                </a:cubicBezTo>
                <a:lnTo>
                  <a:pt x="2578100" y="1193800"/>
                </a:lnTo>
                <a:cubicBezTo>
                  <a:pt x="1358900" y="1193800"/>
                  <a:pt x="825500" y="1498600"/>
                  <a:pt x="825500" y="2171700"/>
                </a:cubicBezTo>
                <a:cubicBezTo>
                  <a:pt x="825500" y="2603500"/>
                  <a:pt x="1727200" y="3416300"/>
                  <a:pt x="2209800" y="3416300"/>
                </a:cubicBezTo>
                <a:cubicBezTo>
                  <a:pt x="2514600" y="3416300"/>
                  <a:pt x="2768600" y="3543300"/>
                  <a:pt x="2768600" y="3695700"/>
                </a:cubicBezTo>
                <a:cubicBezTo>
                  <a:pt x="2768600" y="3848100"/>
                  <a:pt x="3009900" y="3975100"/>
                  <a:pt x="3314700" y="3975100"/>
                </a:cubicBezTo>
                <a:cubicBezTo>
                  <a:pt x="3619500" y="3975100"/>
                  <a:pt x="3873500" y="4089400"/>
                  <a:pt x="3873500" y="4241800"/>
                </a:cubicBezTo>
                <a:cubicBezTo>
                  <a:pt x="3873500" y="4394200"/>
                  <a:pt x="4229100" y="4521200"/>
                  <a:pt x="4660900" y="4521200"/>
                </a:cubicBezTo>
                <a:lnTo>
                  <a:pt x="4749800" y="4521200"/>
                </a:lnTo>
                <a:cubicBezTo>
                  <a:pt x="5181600" y="4521200"/>
                  <a:pt x="5537200" y="4648200"/>
                  <a:pt x="5537200" y="4800600"/>
                </a:cubicBezTo>
                <a:cubicBezTo>
                  <a:pt x="5537200" y="4953000"/>
                  <a:pt x="5892800" y="5080000"/>
                  <a:pt x="6324600" y="5080000"/>
                </a:cubicBezTo>
                <a:close/>
                <a:moveTo>
                  <a:pt x="546100" y="6184900"/>
                </a:moveTo>
              </a:path>
            </a:pathLst>
          </a:custGeom>
          <a:solidFill>
            <a:srgbClr val="161616">
              <a:alpha val="100000"/>
            </a:srgbClr>
          </a:solidFill>
          <a:ln w="6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19" name="Freeform 16919"/>
          <p:cNvSpPr/>
          <p:nvPr/>
        </p:nvSpPr>
        <p:spPr>
          <a:xfrm rot="0" flipH="0" flipV="0">
            <a:off x="27325321" y="9861041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31313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20" name="Freeform 16920"/>
          <p:cNvSpPr/>
          <p:nvPr/>
        </p:nvSpPr>
        <p:spPr>
          <a:xfrm rot="0" flipH="0" flipV="0">
            <a:off x="27464893" y="9857104"/>
            <a:ext cx="55499" cy="33782"/>
          </a:xfrm>
          <a:custGeom>
            <a:pathLst>
              <a:path w="5549900" h="3378200">
                <a:moveTo>
                  <a:pt x="368300" y="304800"/>
                </a:moveTo>
                <a:cubicBezTo>
                  <a:pt x="533400" y="139700"/>
                  <a:pt x="863600" y="0"/>
                  <a:pt x="1104900" y="0"/>
                </a:cubicBezTo>
                <a:lnTo>
                  <a:pt x="2070100" y="0"/>
                </a:lnTo>
                <a:cubicBezTo>
                  <a:pt x="2311400" y="0"/>
                  <a:pt x="2679700" y="63500"/>
                  <a:pt x="2895600" y="127000"/>
                </a:cubicBezTo>
                <a:lnTo>
                  <a:pt x="3860800" y="431800"/>
                </a:lnTo>
                <a:cubicBezTo>
                  <a:pt x="4089400" y="495300"/>
                  <a:pt x="4406900" y="685800"/>
                  <a:pt x="4597400" y="838200"/>
                </a:cubicBezTo>
                <a:lnTo>
                  <a:pt x="5219700" y="1358900"/>
                </a:lnTo>
                <a:cubicBezTo>
                  <a:pt x="5397500" y="1511300"/>
                  <a:pt x="5549900" y="1841500"/>
                  <a:pt x="5549900" y="2070100"/>
                </a:cubicBezTo>
                <a:lnTo>
                  <a:pt x="5549900" y="2311400"/>
                </a:lnTo>
                <a:cubicBezTo>
                  <a:pt x="5549900" y="2768600"/>
                  <a:pt x="5181600" y="3149600"/>
                  <a:pt x="4597400" y="3276600"/>
                </a:cubicBezTo>
                <a:cubicBezTo>
                  <a:pt x="4178300" y="3378200"/>
                  <a:pt x="4127500" y="3378200"/>
                  <a:pt x="3619500" y="3276600"/>
                </a:cubicBezTo>
                <a:lnTo>
                  <a:pt x="2971800" y="3162300"/>
                </a:lnTo>
                <a:cubicBezTo>
                  <a:pt x="2755900" y="3111500"/>
                  <a:pt x="2400300" y="2997200"/>
                  <a:pt x="2184400" y="2895600"/>
                </a:cubicBezTo>
                <a:lnTo>
                  <a:pt x="1092200" y="2362200"/>
                </a:lnTo>
                <a:cubicBezTo>
                  <a:pt x="584200" y="2108200"/>
                  <a:pt x="393700" y="1905000"/>
                  <a:pt x="215900" y="1409700"/>
                </a:cubicBezTo>
                <a:cubicBezTo>
                  <a:pt x="0" y="825500"/>
                  <a:pt x="25400" y="647700"/>
                  <a:pt x="368300" y="304800"/>
                </a:cubicBezTo>
                <a:close/>
                <a:moveTo>
                  <a:pt x="2806700" y="4114800"/>
                </a:moveTo>
                <a:moveTo>
                  <a:pt x="673100" y="1143000"/>
                </a:moveTo>
                <a:cubicBezTo>
                  <a:pt x="673100" y="1422400"/>
                  <a:pt x="901700" y="1663700"/>
                  <a:pt x="1397000" y="1905000"/>
                </a:cubicBezTo>
                <a:lnTo>
                  <a:pt x="2184400" y="2286000"/>
                </a:lnTo>
                <a:cubicBezTo>
                  <a:pt x="2552700" y="2463800"/>
                  <a:pt x="2806700" y="2514600"/>
                  <a:pt x="3797300" y="2641600"/>
                </a:cubicBezTo>
                <a:lnTo>
                  <a:pt x="4178300" y="2692400"/>
                </a:lnTo>
                <a:cubicBezTo>
                  <a:pt x="4432300" y="2717800"/>
                  <a:pt x="4699000" y="2679700"/>
                  <a:pt x="4787900" y="2590800"/>
                </a:cubicBezTo>
                <a:cubicBezTo>
                  <a:pt x="4876800" y="2514600"/>
                  <a:pt x="4940300" y="2260600"/>
                  <a:pt x="4940300" y="2044700"/>
                </a:cubicBezTo>
                <a:cubicBezTo>
                  <a:pt x="4940300" y="1828800"/>
                  <a:pt x="4762500" y="1574800"/>
                  <a:pt x="4546600" y="1460500"/>
                </a:cubicBezTo>
                <a:lnTo>
                  <a:pt x="3733800" y="1066800"/>
                </a:lnTo>
                <a:cubicBezTo>
                  <a:pt x="3162300" y="787400"/>
                  <a:pt x="2501900" y="609600"/>
                  <a:pt x="2070100" y="609600"/>
                </a:cubicBezTo>
                <a:lnTo>
                  <a:pt x="1409700" y="609600"/>
                </a:lnTo>
                <a:cubicBezTo>
                  <a:pt x="927100" y="609600"/>
                  <a:pt x="673100" y="800100"/>
                  <a:pt x="673100" y="1143000"/>
                </a:cubicBezTo>
                <a:close/>
                <a:moveTo>
                  <a:pt x="1968500" y="4114800"/>
                </a:moveTo>
              </a:path>
            </a:pathLst>
          </a:custGeom>
          <a:solidFill>
            <a:srgbClr val="16161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21" name="Freeform 16921"/>
          <p:cNvSpPr/>
          <p:nvPr/>
        </p:nvSpPr>
        <p:spPr>
          <a:xfrm rot="0" flipH="0" flipV="0">
            <a:off x="27465450" y="9896873"/>
            <a:ext cx="54978" cy="30460"/>
          </a:xfrm>
          <a:custGeom>
            <a:pathLst>
              <a:path w="2819400" h="1562100">
                <a:moveTo>
                  <a:pt x="381000" y="0"/>
                </a:moveTo>
                <a:lnTo>
                  <a:pt x="1346200" y="0"/>
                </a:lnTo>
                <a:cubicBezTo>
                  <a:pt x="1473200" y="0"/>
                  <a:pt x="1562100" y="38100"/>
                  <a:pt x="1562100" y="76200"/>
                </a:cubicBezTo>
                <a:cubicBezTo>
                  <a:pt x="1562100" y="114300"/>
                  <a:pt x="1663700" y="152400"/>
                  <a:pt x="1790700" y="152400"/>
                </a:cubicBezTo>
                <a:lnTo>
                  <a:pt x="1816100" y="152400"/>
                </a:lnTo>
                <a:cubicBezTo>
                  <a:pt x="1930400" y="152400"/>
                  <a:pt x="2032000" y="190500"/>
                  <a:pt x="2032000" y="228600"/>
                </a:cubicBezTo>
                <a:cubicBezTo>
                  <a:pt x="2032000" y="279400"/>
                  <a:pt x="2108200" y="317500"/>
                  <a:pt x="2197100" y="317500"/>
                </a:cubicBezTo>
                <a:cubicBezTo>
                  <a:pt x="2451100" y="317500"/>
                  <a:pt x="2819400" y="711200"/>
                  <a:pt x="2819400" y="1003300"/>
                </a:cubicBezTo>
                <a:lnTo>
                  <a:pt x="2819400" y="1181100"/>
                </a:lnTo>
                <a:cubicBezTo>
                  <a:pt x="2819400" y="1460500"/>
                  <a:pt x="2717800" y="1562100"/>
                  <a:pt x="2438400" y="1562100"/>
                </a:cubicBezTo>
                <a:lnTo>
                  <a:pt x="1638300" y="1562100"/>
                </a:lnTo>
                <a:cubicBezTo>
                  <a:pt x="1511300" y="1562100"/>
                  <a:pt x="1409700" y="1524000"/>
                  <a:pt x="1409700" y="1485900"/>
                </a:cubicBezTo>
                <a:cubicBezTo>
                  <a:pt x="1409700" y="1435100"/>
                  <a:pt x="1308100" y="1409700"/>
                  <a:pt x="1193800" y="1409700"/>
                </a:cubicBezTo>
                <a:lnTo>
                  <a:pt x="1168400" y="1409700"/>
                </a:lnTo>
                <a:cubicBezTo>
                  <a:pt x="1041400" y="1409700"/>
                  <a:pt x="939800" y="1371600"/>
                  <a:pt x="939800" y="1333500"/>
                </a:cubicBezTo>
                <a:cubicBezTo>
                  <a:pt x="939800" y="1282700"/>
                  <a:pt x="876300" y="1244600"/>
                  <a:pt x="787400" y="1244600"/>
                </a:cubicBezTo>
                <a:cubicBezTo>
                  <a:pt x="698500" y="1244600"/>
                  <a:pt x="558800" y="1181100"/>
                  <a:pt x="469900" y="1092200"/>
                </a:cubicBezTo>
                <a:lnTo>
                  <a:pt x="317500" y="939800"/>
                </a:lnTo>
                <a:cubicBezTo>
                  <a:pt x="228600" y="850900"/>
                  <a:pt x="165100" y="711200"/>
                  <a:pt x="165100" y="622300"/>
                </a:cubicBezTo>
                <a:cubicBezTo>
                  <a:pt x="165100" y="533400"/>
                  <a:pt x="127000" y="469900"/>
                  <a:pt x="76200" y="469900"/>
                </a:cubicBezTo>
                <a:cubicBezTo>
                  <a:pt x="38100" y="469900"/>
                  <a:pt x="0" y="431800"/>
                  <a:pt x="0" y="393700"/>
                </a:cubicBezTo>
                <a:cubicBezTo>
                  <a:pt x="0" y="342900"/>
                  <a:pt x="38100" y="317500"/>
                  <a:pt x="76200" y="317500"/>
                </a:cubicBezTo>
                <a:cubicBezTo>
                  <a:pt x="127000" y="317500"/>
                  <a:pt x="165100" y="241300"/>
                  <a:pt x="165100" y="152400"/>
                </a:cubicBezTo>
                <a:cubicBezTo>
                  <a:pt x="165100" y="63500"/>
                  <a:pt x="254000" y="0"/>
                  <a:pt x="381000" y="0"/>
                </a:cubicBezTo>
                <a:close/>
                <a:moveTo>
                  <a:pt x="1409700" y="1562100"/>
                </a:moveTo>
                <a:moveTo>
                  <a:pt x="1638300" y="1244600"/>
                </a:moveTo>
                <a:lnTo>
                  <a:pt x="2286000" y="1244600"/>
                </a:lnTo>
                <a:cubicBezTo>
                  <a:pt x="2425700" y="1244600"/>
                  <a:pt x="2501900" y="1168400"/>
                  <a:pt x="2501900" y="1028700"/>
                </a:cubicBezTo>
                <a:lnTo>
                  <a:pt x="2501900" y="1003300"/>
                </a:lnTo>
                <a:cubicBezTo>
                  <a:pt x="2501900" y="736600"/>
                  <a:pt x="2413000" y="622300"/>
                  <a:pt x="2197100" y="622300"/>
                </a:cubicBezTo>
                <a:cubicBezTo>
                  <a:pt x="2108200" y="622300"/>
                  <a:pt x="2032000" y="584200"/>
                  <a:pt x="2032000" y="546100"/>
                </a:cubicBezTo>
                <a:cubicBezTo>
                  <a:pt x="2032000" y="508000"/>
                  <a:pt x="1930400" y="469900"/>
                  <a:pt x="1816100" y="469900"/>
                </a:cubicBezTo>
                <a:lnTo>
                  <a:pt x="1790700" y="469900"/>
                </a:lnTo>
                <a:cubicBezTo>
                  <a:pt x="1663700" y="469900"/>
                  <a:pt x="1562100" y="431800"/>
                  <a:pt x="1562100" y="393700"/>
                </a:cubicBezTo>
                <a:cubicBezTo>
                  <a:pt x="1562100" y="342900"/>
                  <a:pt x="1473200" y="317500"/>
                  <a:pt x="1346200" y="317500"/>
                </a:cubicBezTo>
                <a:lnTo>
                  <a:pt x="1003300" y="317500"/>
                </a:lnTo>
                <a:cubicBezTo>
                  <a:pt x="889000" y="317500"/>
                  <a:pt x="787400" y="279400"/>
                  <a:pt x="787400" y="228600"/>
                </a:cubicBezTo>
                <a:cubicBezTo>
                  <a:pt x="787400" y="190500"/>
                  <a:pt x="749300" y="152400"/>
                  <a:pt x="711200" y="152400"/>
                </a:cubicBezTo>
                <a:cubicBezTo>
                  <a:pt x="660400" y="152400"/>
                  <a:pt x="635000" y="190500"/>
                  <a:pt x="635000" y="228600"/>
                </a:cubicBezTo>
                <a:cubicBezTo>
                  <a:pt x="635000" y="279400"/>
                  <a:pt x="558800" y="317500"/>
                  <a:pt x="469900" y="317500"/>
                </a:cubicBezTo>
                <a:cubicBezTo>
                  <a:pt x="381000" y="317500"/>
                  <a:pt x="317500" y="381000"/>
                  <a:pt x="317500" y="469900"/>
                </a:cubicBezTo>
                <a:cubicBezTo>
                  <a:pt x="317500" y="673100"/>
                  <a:pt x="584200" y="939800"/>
                  <a:pt x="787400" y="939800"/>
                </a:cubicBezTo>
                <a:cubicBezTo>
                  <a:pt x="876300" y="939800"/>
                  <a:pt x="939800" y="977900"/>
                  <a:pt x="939800" y="1016000"/>
                </a:cubicBezTo>
                <a:cubicBezTo>
                  <a:pt x="939800" y="1054100"/>
                  <a:pt x="1041400" y="1092200"/>
                  <a:pt x="1168400" y="1092200"/>
                </a:cubicBezTo>
                <a:lnTo>
                  <a:pt x="1193800" y="1092200"/>
                </a:lnTo>
                <a:cubicBezTo>
                  <a:pt x="1308100" y="1092200"/>
                  <a:pt x="1409700" y="1130300"/>
                  <a:pt x="1409700" y="1168400"/>
                </a:cubicBezTo>
                <a:cubicBezTo>
                  <a:pt x="1409700" y="1219200"/>
                  <a:pt x="1511300" y="1244600"/>
                  <a:pt x="1638300" y="1244600"/>
                </a:cubicBezTo>
                <a:close/>
                <a:moveTo>
                  <a:pt x="165100" y="1562100"/>
                </a:moveTo>
              </a:path>
            </a:pathLst>
          </a:custGeom>
          <a:solidFill>
            <a:srgbClr val="131313">
              <a:alpha val="100000"/>
            </a:srgbClr>
          </a:solidFill>
          <a:ln w="24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22" name="Freeform 16922"/>
          <p:cNvSpPr/>
          <p:nvPr/>
        </p:nvSpPr>
        <p:spPr>
          <a:xfrm rot="0" flipH="0" flipV="0">
            <a:off x="27541728" y="9878547"/>
            <a:ext cx="54978" cy="39624"/>
          </a:xfrm>
          <a:custGeom>
            <a:pathLst>
              <a:path w="2819400" h="2032000">
                <a:moveTo>
                  <a:pt x="2819400" y="850900"/>
                </a:moveTo>
                <a:lnTo>
                  <a:pt x="2819400" y="1816100"/>
                </a:lnTo>
                <a:cubicBezTo>
                  <a:pt x="2819400" y="1930400"/>
                  <a:pt x="2743200" y="2032000"/>
                  <a:pt x="2654300" y="2032000"/>
                </a:cubicBezTo>
                <a:cubicBezTo>
                  <a:pt x="2578100" y="2032000"/>
                  <a:pt x="2438400" y="1955800"/>
                  <a:pt x="2349500" y="1866900"/>
                </a:cubicBezTo>
                <a:lnTo>
                  <a:pt x="1828800" y="1244600"/>
                </a:lnTo>
                <a:cubicBezTo>
                  <a:pt x="1752600" y="1155700"/>
                  <a:pt x="1587500" y="1028700"/>
                  <a:pt x="1485900" y="965200"/>
                </a:cubicBezTo>
                <a:lnTo>
                  <a:pt x="1270000" y="850900"/>
                </a:lnTo>
                <a:cubicBezTo>
                  <a:pt x="1155700" y="787400"/>
                  <a:pt x="1003300" y="660400"/>
                  <a:pt x="914400" y="571500"/>
                </a:cubicBezTo>
                <a:lnTo>
                  <a:pt x="850900" y="482600"/>
                </a:lnTo>
                <a:cubicBezTo>
                  <a:pt x="596900" y="190500"/>
                  <a:pt x="317500" y="292100"/>
                  <a:pt x="317500" y="685800"/>
                </a:cubicBezTo>
                <a:lnTo>
                  <a:pt x="317500" y="711200"/>
                </a:lnTo>
                <a:cubicBezTo>
                  <a:pt x="317500" y="838200"/>
                  <a:pt x="393700" y="1003300"/>
                  <a:pt x="495300" y="1066800"/>
                </a:cubicBezTo>
                <a:lnTo>
                  <a:pt x="609600" y="1155700"/>
                </a:lnTo>
                <a:cubicBezTo>
                  <a:pt x="698500" y="1231900"/>
                  <a:pt x="787400" y="1320800"/>
                  <a:pt x="787400" y="1346200"/>
                </a:cubicBezTo>
                <a:cubicBezTo>
                  <a:pt x="787400" y="1384300"/>
                  <a:pt x="685800" y="1409700"/>
                  <a:pt x="558800" y="1409700"/>
                </a:cubicBezTo>
                <a:lnTo>
                  <a:pt x="533400" y="1409700"/>
                </a:lnTo>
                <a:cubicBezTo>
                  <a:pt x="279400" y="1409700"/>
                  <a:pt x="152400" y="1308100"/>
                  <a:pt x="152400" y="1092200"/>
                </a:cubicBezTo>
                <a:cubicBezTo>
                  <a:pt x="152400" y="1003300"/>
                  <a:pt x="127000" y="939800"/>
                  <a:pt x="76200" y="939800"/>
                </a:cubicBezTo>
                <a:cubicBezTo>
                  <a:pt x="38100" y="939800"/>
                  <a:pt x="0" y="838200"/>
                  <a:pt x="0" y="711200"/>
                </a:cubicBezTo>
                <a:lnTo>
                  <a:pt x="0" y="533400"/>
                </a:lnTo>
                <a:cubicBezTo>
                  <a:pt x="0" y="419100"/>
                  <a:pt x="76200" y="241300"/>
                  <a:pt x="152400" y="152400"/>
                </a:cubicBezTo>
                <a:cubicBezTo>
                  <a:pt x="241300" y="76200"/>
                  <a:pt x="419100" y="0"/>
                  <a:pt x="533400" y="0"/>
                </a:cubicBezTo>
                <a:lnTo>
                  <a:pt x="558800" y="0"/>
                </a:lnTo>
                <a:cubicBezTo>
                  <a:pt x="685800" y="0"/>
                  <a:pt x="787400" y="38100"/>
                  <a:pt x="787400" y="76200"/>
                </a:cubicBezTo>
                <a:cubicBezTo>
                  <a:pt x="787400" y="127000"/>
                  <a:pt x="876300" y="190500"/>
                  <a:pt x="1003300" y="228600"/>
                </a:cubicBezTo>
                <a:lnTo>
                  <a:pt x="1054100" y="254000"/>
                </a:lnTo>
                <a:cubicBezTo>
                  <a:pt x="1168400" y="292100"/>
                  <a:pt x="1333500" y="406400"/>
                  <a:pt x="1409700" y="495300"/>
                </a:cubicBezTo>
                <a:lnTo>
                  <a:pt x="1765300" y="927100"/>
                </a:lnTo>
                <a:cubicBezTo>
                  <a:pt x="1854200" y="1016000"/>
                  <a:pt x="1943100" y="1092200"/>
                  <a:pt x="1968500" y="1092200"/>
                </a:cubicBezTo>
                <a:cubicBezTo>
                  <a:pt x="2006600" y="1092200"/>
                  <a:pt x="2108200" y="1168400"/>
                  <a:pt x="2209800" y="1257300"/>
                </a:cubicBezTo>
                <a:cubicBezTo>
                  <a:pt x="2438400" y="1460500"/>
                  <a:pt x="2501900" y="1447800"/>
                  <a:pt x="2501900" y="1181100"/>
                </a:cubicBezTo>
                <a:lnTo>
                  <a:pt x="2501900" y="850900"/>
                </a:lnTo>
                <a:cubicBezTo>
                  <a:pt x="2501900" y="723900"/>
                  <a:pt x="2578100" y="622300"/>
                  <a:pt x="2654300" y="622300"/>
                </a:cubicBezTo>
                <a:cubicBezTo>
                  <a:pt x="2743200" y="622300"/>
                  <a:pt x="2819400" y="723900"/>
                  <a:pt x="2819400" y="850900"/>
                </a:cubicBezTo>
                <a:close/>
                <a:moveTo>
                  <a:pt x="1104900" y="2501900"/>
                </a:moveTo>
              </a:path>
            </a:pathLst>
          </a:custGeom>
          <a:solidFill>
            <a:srgbClr val="131313">
              <a:alpha val="100000"/>
            </a:srgbClr>
          </a:solidFill>
          <a:ln w="24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23" name="Freeform 16923"/>
          <p:cNvSpPr/>
          <p:nvPr/>
        </p:nvSpPr>
        <p:spPr>
          <a:xfrm rot="0" flipH="0" flipV="0">
            <a:off x="27541220" y="9841864"/>
            <a:ext cx="55499" cy="33782"/>
          </a:xfrm>
          <a:custGeom>
            <a:pathLst>
              <a:path w="5549900" h="3378200">
                <a:moveTo>
                  <a:pt x="368300" y="304800"/>
                </a:moveTo>
                <a:cubicBezTo>
                  <a:pt x="533400" y="139700"/>
                  <a:pt x="863600" y="0"/>
                  <a:pt x="1104900" y="0"/>
                </a:cubicBezTo>
                <a:lnTo>
                  <a:pt x="2070100" y="0"/>
                </a:lnTo>
                <a:cubicBezTo>
                  <a:pt x="2311400" y="0"/>
                  <a:pt x="2679700" y="63500"/>
                  <a:pt x="2895600" y="127000"/>
                </a:cubicBezTo>
                <a:lnTo>
                  <a:pt x="3860800" y="431800"/>
                </a:lnTo>
                <a:cubicBezTo>
                  <a:pt x="4089400" y="495300"/>
                  <a:pt x="4406900" y="685800"/>
                  <a:pt x="4597400" y="838200"/>
                </a:cubicBezTo>
                <a:lnTo>
                  <a:pt x="5219700" y="1358900"/>
                </a:lnTo>
                <a:cubicBezTo>
                  <a:pt x="5397500" y="1511300"/>
                  <a:pt x="5549900" y="1841500"/>
                  <a:pt x="5549900" y="2070100"/>
                </a:cubicBezTo>
                <a:lnTo>
                  <a:pt x="5549900" y="2311400"/>
                </a:lnTo>
                <a:cubicBezTo>
                  <a:pt x="5549900" y="2768600"/>
                  <a:pt x="5181600" y="3149600"/>
                  <a:pt x="4597400" y="3276600"/>
                </a:cubicBezTo>
                <a:cubicBezTo>
                  <a:pt x="4178300" y="3378200"/>
                  <a:pt x="4127500" y="3378200"/>
                  <a:pt x="3619500" y="3276600"/>
                </a:cubicBezTo>
                <a:lnTo>
                  <a:pt x="2971800" y="3162300"/>
                </a:lnTo>
                <a:cubicBezTo>
                  <a:pt x="2755900" y="3111500"/>
                  <a:pt x="2400300" y="2997200"/>
                  <a:pt x="2184400" y="2895600"/>
                </a:cubicBezTo>
                <a:lnTo>
                  <a:pt x="1092200" y="2362200"/>
                </a:lnTo>
                <a:cubicBezTo>
                  <a:pt x="584200" y="2108200"/>
                  <a:pt x="393700" y="1905000"/>
                  <a:pt x="215900" y="1409700"/>
                </a:cubicBezTo>
                <a:cubicBezTo>
                  <a:pt x="0" y="825500"/>
                  <a:pt x="25400" y="647700"/>
                  <a:pt x="368300" y="304800"/>
                </a:cubicBezTo>
                <a:close/>
                <a:moveTo>
                  <a:pt x="2806700" y="4114800"/>
                </a:moveTo>
                <a:moveTo>
                  <a:pt x="673100" y="1143000"/>
                </a:moveTo>
                <a:cubicBezTo>
                  <a:pt x="673100" y="1422400"/>
                  <a:pt x="901700" y="1663700"/>
                  <a:pt x="1397000" y="1905000"/>
                </a:cubicBezTo>
                <a:lnTo>
                  <a:pt x="2184400" y="2286000"/>
                </a:lnTo>
                <a:cubicBezTo>
                  <a:pt x="2552700" y="2463800"/>
                  <a:pt x="2806700" y="2514600"/>
                  <a:pt x="3797300" y="2641600"/>
                </a:cubicBezTo>
                <a:lnTo>
                  <a:pt x="4178300" y="2692400"/>
                </a:lnTo>
                <a:cubicBezTo>
                  <a:pt x="4432300" y="2717800"/>
                  <a:pt x="4699000" y="2679700"/>
                  <a:pt x="4787900" y="2590800"/>
                </a:cubicBezTo>
                <a:cubicBezTo>
                  <a:pt x="4876800" y="2514600"/>
                  <a:pt x="4940300" y="2260600"/>
                  <a:pt x="4940300" y="2044700"/>
                </a:cubicBezTo>
                <a:cubicBezTo>
                  <a:pt x="4940300" y="1828800"/>
                  <a:pt x="4762500" y="1574800"/>
                  <a:pt x="4546600" y="1460500"/>
                </a:cubicBezTo>
                <a:lnTo>
                  <a:pt x="3733800" y="1066800"/>
                </a:lnTo>
                <a:cubicBezTo>
                  <a:pt x="3162300" y="787400"/>
                  <a:pt x="2501900" y="609600"/>
                  <a:pt x="2070100" y="609600"/>
                </a:cubicBezTo>
                <a:lnTo>
                  <a:pt x="1409700" y="609600"/>
                </a:lnTo>
                <a:cubicBezTo>
                  <a:pt x="927100" y="609600"/>
                  <a:pt x="673100" y="800100"/>
                  <a:pt x="673100" y="1143000"/>
                </a:cubicBezTo>
                <a:close/>
                <a:moveTo>
                  <a:pt x="1968500" y="4114800"/>
                </a:moveTo>
              </a:path>
            </a:pathLst>
          </a:custGeom>
          <a:solidFill>
            <a:srgbClr val="16161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24" name="Rectangle 16924"/>
          <p:cNvSpPr/>
          <p:nvPr/>
        </p:nvSpPr>
        <p:spPr>
          <a:xfrm rot="0" flipH="0" flipV="0">
            <a:off x="26980895" y="9567003"/>
            <a:ext cx="664247" cy="744671"/>
          </a:xfrm>
          <a:prstGeom prst="rect">
            <a:avLst/>
          </a:prstGeom>
        </p:spPr>
      </p:sp>
      <p:sp>
        <p:nvSpPr>
          <p:cNvPr id="16925" name="Freeform 16925"/>
          <p:cNvSpPr/>
          <p:nvPr/>
        </p:nvSpPr>
        <p:spPr>
          <a:xfrm rot="0" flipH="0" flipV="0">
            <a:off x="26983842" y="10125315"/>
            <a:ext cx="153949" cy="73291"/>
          </a:xfrm>
          <a:custGeom>
            <a:pathLst>
              <a:path w="5308600" h="2527300">
                <a:moveTo>
                  <a:pt x="5308600" y="2527300"/>
                </a:moveTo>
                <a:lnTo>
                  <a:pt x="1422400" y="2527300"/>
                </a:lnTo>
                <a:cubicBezTo>
                  <a:pt x="1308100" y="2527300"/>
                  <a:pt x="1130300" y="2489200"/>
                  <a:pt x="1028700" y="2451100"/>
                </a:cubicBezTo>
                <a:lnTo>
                  <a:pt x="901700" y="2400300"/>
                </a:lnTo>
                <a:cubicBezTo>
                  <a:pt x="787400" y="2362200"/>
                  <a:pt x="635000" y="2273300"/>
                  <a:pt x="533400" y="2222500"/>
                </a:cubicBezTo>
                <a:lnTo>
                  <a:pt x="355600" y="2120900"/>
                </a:lnTo>
                <a:cubicBezTo>
                  <a:pt x="139700" y="1993900"/>
                  <a:pt x="0" y="1828800"/>
                  <a:pt x="0" y="1676400"/>
                </a:cubicBezTo>
                <a:cubicBezTo>
                  <a:pt x="0" y="1625600"/>
                  <a:pt x="88900" y="1625600"/>
                  <a:pt x="190500" y="1689100"/>
                </a:cubicBezTo>
                <a:lnTo>
                  <a:pt x="838200" y="2095500"/>
                </a:lnTo>
                <a:cubicBezTo>
                  <a:pt x="1054100" y="2235200"/>
                  <a:pt x="1358900" y="2311400"/>
                  <a:pt x="1663700" y="2311400"/>
                </a:cubicBezTo>
                <a:lnTo>
                  <a:pt x="4787900" y="2311400"/>
                </a:lnTo>
                <a:cubicBezTo>
                  <a:pt x="5092700" y="2311400"/>
                  <a:pt x="5105400" y="2298700"/>
                  <a:pt x="5105400" y="2070100"/>
                </a:cubicBezTo>
                <a:lnTo>
                  <a:pt x="5105400" y="1308100"/>
                </a:lnTo>
                <a:cubicBezTo>
                  <a:pt x="5105400" y="1079500"/>
                  <a:pt x="5067300" y="1054100"/>
                  <a:pt x="4762500" y="1054100"/>
                </a:cubicBezTo>
                <a:lnTo>
                  <a:pt x="1739900" y="1054100"/>
                </a:lnTo>
                <a:cubicBezTo>
                  <a:pt x="1562100" y="1054100"/>
                  <a:pt x="1066800" y="800100"/>
                  <a:pt x="876300" y="609600"/>
                </a:cubicBezTo>
                <a:lnTo>
                  <a:pt x="723900" y="457200"/>
                </a:lnTo>
                <a:cubicBezTo>
                  <a:pt x="647700" y="381000"/>
                  <a:pt x="584200" y="241300"/>
                  <a:pt x="584200" y="152400"/>
                </a:cubicBezTo>
                <a:cubicBezTo>
                  <a:pt x="584200" y="76200"/>
                  <a:pt x="635000" y="0"/>
                  <a:pt x="685800" y="0"/>
                </a:cubicBezTo>
                <a:cubicBezTo>
                  <a:pt x="749300" y="0"/>
                  <a:pt x="812800" y="25400"/>
                  <a:pt x="838200" y="50800"/>
                </a:cubicBezTo>
                <a:cubicBezTo>
                  <a:pt x="876300" y="76200"/>
                  <a:pt x="927100" y="177800"/>
                  <a:pt x="952500" y="266700"/>
                </a:cubicBezTo>
                <a:cubicBezTo>
                  <a:pt x="1028700" y="469900"/>
                  <a:pt x="1155700" y="609600"/>
                  <a:pt x="1409700" y="723900"/>
                </a:cubicBezTo>
                <a:lnTo>
                  <a:pt x="1460500" y="749300"/>
                </a:lnTo>
                <a:cubicBezTo>
                  <a:pt x="1562100" y="800100"/>
                  <a:pt x="1752600" y="838200"/>
                  <a:pt x="1866900" y="838200"/>
                </a:cubicBezTo>
                <a:lnTo>
                  <a:pt x="4991100" y="838200"/>
                </a:lnTo>
                <a:cubicBezTo>
                  <a:pt x="5257800" y="838200"/>
                  <a:pt x="5308600" y="889000"/>
                  <a:pt x="5308600" y="1155700"/>
                </a:cubicBezTo>
                <a:close/>
                <a:moveTo>
                  <a:pt x="-101600" y="2527300"/>
                </a:moveTo>
              </a:path>
            </a:pathLst>
          </a:custGeom>
          <a:solidFill>
            <a:srgbClr val="08080C">
              <a:alpha val="100000"/>
            </a:srgbClr>
          </a:solidFill>
          <a:ln w="36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26" name="Freeform 16926"/>
          <p:cNvSpPr/>
          <p:nvPr/>
        </p:nvSpPr>
        <p:spPr>
          <a:xfrm rot="0" flipH="0" flipV="0">
            <a:off x="27325321" y="10049889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31313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27" name="Freeform 16927"/>
          <p:cNvSpPr/>
          <p:nvPr/>
        </p:nvSpPr>
        <p:spPr>
          <a:xfrm rot="0" flipH="0" flipV="0">
            <a:off x="27465495" y="9939584"/>
            <a:ext cx="54895" cy="54775"/>
          </a:xfrm>
          <a:custGeom>
            <a:pathLst>
              <a:path w="5778500" h="5765800">
                <a:moveTo>
                  <a:pt x="3060700" y="2755900"/>
                </a:moveTo>
                <a:lnTo>
                  <a:pt x="1778000" y="2044700"/>
                </a:lnTo>
                <a:cubicBezTo>
                  <a:pt x="1346200" y="1790700"/>
                  <a:pt x="838200" y="1600200"/>
                  <a:pt x="660400" y="1600200"/>
                </a:cubicBezTo>
                <a:cubicBezTo>
                  <a:pt x="304800" y="1600200"/>
                  <a:pt x="0" y="1384300"/>
                  <a:pt x="0" y="1117600"/>
                </a:cubicBezTo>
                <a:cubicBezTo>
                  <a:pt x="0" y="1028700"/>
                  <a:pt x="215900" y="952500"/>
                  <a:pt x="482600" y="952500"/>
                </a:cubicBezTo>
                <a:cubicBezTo>
                  <a:pt x="749300" y="952500"/>
                  <a:pt x="965200" y="1028700"/>
                  <a:pt x="965200" y="1117600"/>
                </a:cubicBezTo>
                <a:cubicBezTo>
                  <a:pt x="965200" y="1295400"/>
                  <a:pt x="3721100" y="2882900"/>
                  <a:pt x="4025900" y="2882900"/>
                </a:cubicBezTo>
                <a:cubicBezTo>
                  <a:pt x="4229100" y="2882900"/>
                  <a:pt x="4216400" y="1638300"/>
                  <a:pt x="4013200" y="1435100"/>
                </a:cubicBezTo>
                <a:cubicBezTo>
                  <a:pt x="3924300" y="1346200"/>
                  <a:pt x="3632200" y="1282700"/>
                  <a:pt x="3378200" y="1282700"/>
                </a:cubicBezTo>
                <a:cubicBezTo>
                  <a:pt x="3111500" y="1282700"/>
                  <a:pt x="2895600" y="1206500"/>
                  <a:pt x="2895600" y="1117600"/>
                </a:cubicBezTo>
                <a:cubicBezTo>
                  <a:pt x="2895600" y="1028700"/>
                  <a:pt x="2959100" y="889000"/>
                  <a:pt x="3048000" y="800100"/>
                </a:cubicBezTo>
                <a:cubicBezTo>
                  <a:pt x="3136900" y="711200"/>
                  <a:pt x="3352800" y="635000"/>
                  <a:pt x="3530600" y="635000"/>
                </a:cubicBezTo>
                <a:cubicBezTo>
                  <a:pt x="3708400" y="635000"/>
                  <a:pt x="3848100" y="711200"/>
                  <a:pt x="3848100" y="800100"/>
                </a:cubicBezTo>
                <a:cubicBezTo>
                  <a:pt x="3848100" y="889000"/>
                  <a:pt x="3924300" y="952500"/>
                  <a:pt x="4013200" y="952500"/>
                </a:cubicBezTo>
                <a:cubicBezTo>
                  <a:pt x="4102100" y="952500"/>
                  <a:pt x="4178300" y="736600"/>
                  <a:pt x="4178300" y="469900"/>
                </a:cubicBezTo>
                <a:cubicBezTo>
                  <a:pt x="4178300" y="215900"/>
                  <a:pt x="4241800" y="0"/>
                  <a:pt x="4330700" y="0"/>
                </a:cubicBezTo>
                <a:cubicBezTo>
                  <a:pt x="4419600" y="0"/>
                  <a:pt x="4572000" y="63500"/>
                  <a:pt x="4660900" y="152400"/>
                </a:cubicBezTo>
                <a:cubicBezTo>
                  <a:pt x="4749800" y="241300"/>
                  <a:pt x="4813300" y="533400"/>
                  <a:pt x="4813300" y="800100"/>
                </a:cubicBezTo>
                <a:cubicBezTo>
                  <a:pt x="4813300" y="1066800"/>
                  <a:pt x="5029200" y="1282700"/>
                  <a:pt x="5295900" y="1282700"/>
                </a:cubicBezTo>
                <a:cubicBezTo>
                  <a:pt x="5562600" y="1282700"/>
                  <a:pt x="5778500" y="1422400"/>
                  <a:pt x="5778500" y="1600200"/>
                </a:cubicBezTo>
                <a:cubicBezTo>
                  <a:pt x="5778500" y="1778000"/>
                  <a:pt x="5562600" y="1917700"/>
                  <a:pt x="5295900" y="1917700"/>
                </a:cubicBezTo>
                <a:cubicBezTo>
                  <a:pt x="5029200" y="1917700"/>
                  <a:pt x="4813300" y="2286000"/>
                  <a:pt x="4813300" y="2717800"/>
                </a:cubicBezTo>
                <a:cubicBezTo>
                  <a:pt x="4813300" y="3162300"/>
                  <a:pt x="4597400" y="3517900"/>
                  <a:pt x="4330700" y="3517900"/>
                </a:cubicBezTo>
                <a:cubicBezTo>
                  <a:pt x="4064000" y="3517900"/>
                  <a:pt x="3848100" y="3454400"/>
                  <a:pt x="3848100" y="3365500"/>
                </a:cubicBezTo>
                <a:cubicBezTo>
                  <a:pt x="3848100" y="3276600"/>
                  <a:pt x="3492500" y="3009900"/>
                  <a:pt x="3060700" y="2755900"/>
                </a:cubicBezTo>
                <a:close/>
                <a:moveTo>
                  <a:pt x="8470900" y="11544300"/>
                </a:moveTo>
                <a:moveTo>
                  <a:pt x="2171700" y="4076700"/>
                </a:moveTo>
                <a:lnTo>
                  <a:pt x="4902200" y="4800600"/>
                </a:lnTo>
                <a:cubicBezTo>
                  <a:pt x="5384800" y="4927600"/>
                  <a:pt x="5778500" y="5207000"/>
                  <a:pt x="5778500" y="5397500"/>
                </a:cubicBezTo>
                <a:cubicBezTo>
                  <a:pt x="5778500" y="5600700"/>
                  <a:pt x="5562600" y="5765800"/>
                  <a:pt x="5295900" y="5765800"/>
                </a:cubicBezTo>
                <a:cubicBezTo>
                  <a:pt x="5029200" y="5765800"/>
                  <a:pt x="4419600" y="5676900"/>
                  <a:pt x="3924300" y="5562600"/>
                </a:cubicBezTo>
                <a:lnTo>
                  <a:pt x="3454400" y="5461000"/>
                </a:lnTo>
                <a:cubicBezTo>
                  <a:pt x="2971800" y="5346700"/>
                  <a:pt x="2565400" y="5156200"/>
                  <a:pt x="2565400" y="5029200"/>
                </a:cubicBezTo>
                <a:cubicBezTo>
                  <a:pt x="2565400" y="4902200"/>
                  <a:pt x="2349500" y="4800600"/>
                  <a:pt x="2082800" y="4800600"/>
                </a:cubicBezTo>
                <a:cubicBezTo>
                  <a:pt x="1828800" y="4800600"/>
                  <a:pt x="1612900" y="4953000"/>
                  <a:pt x="1612900" y="5130800"/>
                </a:cubicBezTo>
                <a:cubicBezTo>
                  <a:pt x="1612900" y="5308600"/>
                  <a:pt x="1676400" y="5448300"/>
                  <a:pt x="1765300" y="5448300"/>
                </a:cubicBezTo>
                <a:cubicBezTo>
                  <a:pt x="1854200" y="5448300"/>
                  <a:pt x="1930400" y="5524500"/>
                  <a:pt x="1930400" y="5613400"/>
                </a:cubicBezTo>
                <a:cubicBezTo>
                  <a:pt x="1930400" y="5702300"/>
                  <a:pt x="1778000" y="5765800"/>
                  <a:pt x="1612900" y="5765800"/>
                </a:cubicBezTo>
                <a:cubicBezTo>
                  <a:pt x="1066800" y="5765800"/>
                  <a:pt x="330200" y="4826000"/>
                  <a:pt x="330200" y="4127500"/>
                </a:cubicBezTo>
                <a:cubicBezTo>
                  <a:pt x="330200" y="3975100"/>
                  <a:pt x="546100" y="3848100"/>
                  <a:pt x="800100" y="3848100"/>
                </a:cubicBezTo>
                <a:cubicBezTo>
                  <a:pt x="1066800" y="3848100"/>
                  <a:pt x="1689100" y="3949700"/>
                  <a:pt x="2171700" y="4076700"/>
                </a:cubicBezTo>
                <a:close/>
                <a:moveTo>
                  <a:pt x="7150100" y="11544300"/>
                </a:moveTo>
              </a:path>
            </a:pathLst>
          </a:custGeom>
          <a:solidFill>
            <a:srgbClr val="1A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28" name="Freeform 16928"/>
          <p:cNvSpPr/>
          <p:nvPr/>
        </p:nvSpPr>
        <p:spPr>
          <a:xfrm rot="0" flipH="0" flipV="0">
            <a:off x="27557067" y="9976141"/>
            <a:ext cx="54775" cy="73113"/>
          </a:xfrm>
          <a:custGeom>
            <a:pathLst>
              <a:path w="5765800" h="7696200">
                <a:moveTo>
                  <a:pt x="4165600" y="1866900"/>
                </a:moveTo>
                <a:lnTo>
                  <a:pt x="4165600" y="2298700"/>
                </a:lnTo>
                <a:cubicBezTo>
                  <a:pt x="4165600" y="2794000"/>
                  <a:pt x="4457700" y="3200400"/>
                  <a:pt x="4813300" y="3200400"/>
                </a:cubicBezTo>
                <a:cubicBezTo>
                  <a:pt x="5435600" y="3200400"/>
                  <a:pt x="5765800" y="3365500"/>
                  <a:pt x="5765800" y="3683000"/>
                </a:cubicBezTo>
                <a:cubicBezTo>
                  <a:pt x="5765800" y="3771900"/>
                  <a:pt x="5410200" y="3848100"/>
                  <a:pt x="4965700" y="3848100"/>
                </a:cubicBezTo>
                <a:cubicBezTo>
                  <a:pt x="4521200" y="3848100"/>
                  <a:pt x="3784600" y="3746500"/>
                  <a:pt x="3302000" y="3606800"/>
                </a:cubicBezTo>
                <a:lnTo>
                  <a:pt x="1574800" y="3136900"/>
                </a:lnTo>
                <a:cubicBezTo>
                  <a:pt x="12700" y="2717800"/>
                  <a:pt x="0" y="2692400"/>
                  <a:pt x="0" y="1778000"/>
                </a:cubicBezTo>
                <a:lnTo>
                  <a:pt x="0" y="1549400"/>
                </a:lnTo>
                <a:cubicBezTo>
                  <a:pt x="0" y="165100"/>
                  <a:pt x="114300" y="0"/>
                  <a:pt x="1104900" y="0"/>
                </a:cubicBezTo>
                <a:lnTo>
                  <a:pt x="1333500" y="0"/>
                </a:lnTo>
                <a:cubicBezTo>
                  <a:pt x="3340100" y="0"/>
                  <a:pt x="4165600" y="533400"/>
                  <a:pt x="4165600" y="1866900"/>
                </a:cubicBezTo>
                <a:close/>
                <a:moveTo>
                  <a:pt x="3898900" y="7696200"/>
                </a:moveTo>
                <a:moveTo>
                  <a:pt x="1790700" y="635000"/>
                </a:moveTo>
                <a:lnTo>
                  <a:pt x="1092200" y="635000"/>
                </a:lnTo>
                <a:cubicBezTo>
                  <a:pt x="723900" y="635000"/>
                  <a:pt x="635000" y="723900"/>
                  <a:pt x="635000" y="1092200"/>
                </a:cubicBezTo>
                <a:lnTo>
                  <a:pt x="635000" y="1790700"/>
                </a:lnTo>
                <a:cubicBezTo>
                  <a:pt x="635000" y="2120900"/>
                  <a:pt x="762000" y="2247900"/>
                  <a:pt x="1092200" y="2247900"/>
                </a:cubicBezTo>
                <a:lnTo>
                  <a:pt x="1460500" y="2247900"/>
                </a:lnTo>
                <a:cubicBezTo>
                  <a:pt x="1714500" y="2247900"/>
                  <a:pt x="1917700" y="2311400"/>
                  <a:pt x="1917700" y="2400300"/>
                </a:cubicBezTo>
                <a:cubicBezTo>
                  <a:pt x="1917700" y="2489200"/>
                  <a:pt x="2120900" y="2565400"/>
                  <a:pt x="2374900" y="2565400"/>
                </a:cubicBezTo>
                <a:lnTo>
                  <a:pt x="2425700" y="2565400"/>
                </a:lnTo>
                <a:cubicBezTo>
                  <a:pt x="2679700" y="2565400"/>
                  <a:pt x="2882900" y="2628900"/>
                  <a:pt x="2882900" y="2717800"/>
                </a:cubicBezTo>
                <a:cubicBezTo>
                  <a:pt x="2882900" y="2806700"/>
                  <a:pt x="3022600" y="2882900"/>
                  <a:pt x="3200400" y="2882900"/>
                </a:cubicBezTo>
                <a:cubicBezTo>
                  <a:pt x="3378200" y="2882900"/>
                  <a:pt x="3517900" y="2679700"/>
                  <a:pt x="3517900" y="2425700"/>
                </a:cubicBezTo>
                <a:lnTo>
                  <a:pt x="3517900" y="1739900"/>
                </a:lnTo>
                <a:cubicBezTo>
                  <a:pt x="3517900" y="1155700"/>
                  <a:pt x="3327400" y="952500"/>
                  <a:pt x="2743200" y="952500"/>
                </a:cubicBezTo>
                <a:lnTo>
                  <a:pt x="2692400" y="952500"/>
                </a:lnTo>
                <a:cubicBezTo>
                  <a:pt x="2451100" y="952500"/>
                  <a:pt x="2235200" y="889000"/>
                  <a:pt x="2235200" y="800100"/>
                </a:cubicBezTo>
                <a:cubicBezTo>
                  <a:pt x="2235200" y="711200"/>
                  <a:pt x="2032000" y="635000"/>
                  <a:pt x="1790700" y="635000"/>
                </a:cubicBezTo>
                <a:close/>
                <a:moveTo>
                  <a:pt x="5130800" y="7696200"/>
                </a:moveTo>
                <a:moveTo>
                  <a:pt x="2667000" y="7480300"/>
                </a:moveTo>
                <a:lnTo>
                  <a:pt x="1892300" y="7289800"/>
                </a:lnTo>
                <a:cubicBezTo>
                  <a:pt x="419100" y="6921500"/>
                  <a:pt x="317500" y="6870700"/>
                  <a:pt x="317500" y="6477000"/>
                </a:cubicBezTo>
                <a:cubicBezTo>
                  <a:pt x="317500" y="6261100"/>
                  <a:pt x="457200" y="6096000"/>
                  <a:pt x="635000" y="6096000"/>
                </a:cubicBezTo>
                <a:cubicBezTo>
                  <a:pt x="812800" y="6096000"/>
                  <a:pt x="952500" y="6159500"/>
                  <a:pt x="952500" y="6248400"/>
                </a:cubicBezTo>
                <a:cubicBezTo>
                  <a:pt x="952500" y="6337300"/>
                  <a:pt x="1104900" y="6413500"/>
                  <a:pt x="1282700" y="6413500"/>
                </a:cubicBezTo>
                <a:cubicBezTo>
                  <a:pt x="1701800" y="6413500"/>
                  <a:pt x="1689100" y="5816600"/>
                  <a:pt x="1244600" y="5588000"/>
                </a:cubicBezTo>
                <a:cubicBezTo>
                  <a:pt x="660400" y="5270500"/>
                  <a:pt x="317500" y="4724400"/>
                  <a:pt x="317500" y="4127500"/>
                </a:cubicBezTo>
                <a:cubicBezTo>
                  <a:pt x="317500" y="3975100"/>
                  <a:pt x="393700" y="3848100"/>
                  <a:pt x="469900" y="3848100"/>
                </a:cubicBezTo>
                <a:cubicBezTo>
                  <a:pt x="558800" y="3848100"/>
                  <a:pt x="901700" y="4152900"/>
                  <a:pt x="1231900" y="4546600"/>
                </a:cubicBezTo>
                <a:lnTo>
                  <a:pt x="1409700" y="4749800"/>
                </a:lnTo>
                <a:cubicBezTo>
                  <a:pt x="1727200" y="5143500"/>
                  <a:pt x="2120900" y="5448300"/>
                  <a:pt x="2286000" y="5448300"/>
                </a:cubicBezTo>
                <a:cubicBezTo>
                  <a:pt x="2438400" y="5448300"/>
                  <a:pt x="2565400" y="5372100"/>
                  <a:pt x="2565400" y="5295900"/>
                </a:cubicBezTo>
                <a:cubicBezTo>
                  <a:pt x="2565400" y="5067300"/>
                  <a:pt x="3187700" y="4813300"/>
                  <a:pt x="3721100" y="4813300"/>
                </a:cubicBezTo>
                <a:cubicBezTo>
                  <a:pt x="3962400" y="4813300"/>
                  <a:pt x="4165600" y="4876800"/>
                  <a:pt x="4165600" y="4965700"/>
                </a:cubicBezTo>
                <a:cubicBezTo>
                  <a:pt x="4165600" y="5181600"/>
                  <a:pt x="3924300" y="5422900"/>
                  <a:pt x="3479800" y="5613400"/>
                </a:cubicBezTo>
                <a:cubicBezTo>
                  <a:pt x="3289300" y="5702300"/>
                  <a:pt x="2997200" y="5765800"/>
                  <a:pt x="2844800" y="5765800"/>
                </a:cubicBezTo>
                <a:cubicBezTo>
                  <a:pt x="2692400" y="5765800"/>
                  <a:pt x="2565400" y="5981700"/>
                  <a:pt x="2565400" y="6248400"/>
                </a:cubicBezTo>
                <a:cubicBezTo>
                  <a:pt x="2565400" y="6515100"/>
                  <a:pt x="2705100" y="6731000"/>
                  <a:pt x="2882900" y="6731000"/>
                </a:cubicBezTo>
                <a:cubicBezTo>
                  <a:pt x="3695700" y="6731000"/>
                  <a:pt x="4165600" y="6946900"/>
                  <a:pt x="4165600" y="7302500"/>
                </a:cubicBezTo>
                <a:cubicBezTo>
                  <a:pt x="4165600" y="7518400"/>
                  <a:pt x="4025900" y="7696200"/>
                  <a:pt x="3848100" y="7696200"/>
                </a:cubicBezTo>
                <a:cubicBezTo>
                  <a:pt x="3670300" y="7696200"/>
                  <a:pt x="3136900" y="7594600"/>
                  <a:pt x="2667000" y="7480300"/>
                </a:cubicBezTo>
                <a:close/>
                <a:moveTo>
                  <a:pt x="-1714500" y="7696200"/>
                </a:moveTo>
              </a:path>
            </a:pathLst>
          </a:custGeom>
          <a:solidFill>
            <a:srgbClr val="1A1A1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29" name="Rectangle 16929"/>
          <p:cNvSpPr/>
          <p:nvPr/>
        </p:nvSpPr>
        <p:spPr>
          <a:xfrm rot="0" flipH="0" flipV="0">
            <a:off x="27230830" y="10389068"/>
            <a:ext cx="347700" cy="261289"/>
          </a:xfrm>
          <a:prstGeom prst="rect">
            <a:avLst/>
          </a:prstGeom>
        </p:spPr>
      </p:sp>
      <p:sp>
        <p:nvSpPr>
          <p:cNvPr id="16930" name="Freeform 16930"/>
          <p:cNvSpPr/>
          <p:nvPr/>
        </p:nvSpPr>
        <p:spPr>
          <a:xfrm rot="0" flipH="0" flipV="0">
            <a:off x="27233916" y="10226019"/>
            <a:ext cx="298665" cy="371875"/>
          </a:xfrm>
          <a:custGeom>
            <a:pathLst>
              <a:path w="22123400" h="27546300">
                <a:moveTo>
                  <a:pt x="0" y="26644600"/>
                </a:moveTo>
                <a:lnTo>
                  <a:pt x="0" y="1016000"/>
                </a:lnTo>
                <a:cubicBezTo>
                  <a:pt x="0" y="520700"/>
                  <a:pt x="50800" y="114300"/>
                  <a:pt x="114300" y="114300"/>
                </a:cubicBezTo>
                <a:cubicBezTo>
                  <a:pt x="177800" y="114300"/>
                  <a:pt x="266700" y="88900"/>
                  <a:pt x="330200" y="63500"/>
                </a:cubicBezTo>
                <a:cubicBezTo>
                  <a:pt x="381000" y="25400"/>
                  <a:pt x="736600" y="0"/>
                  <a:pt x="1117600" y="0"/>
                </a:cubicBezTo>
                <a:cubicBezTo>
                  <a:pt x="1498600" y="0"/>
                  <a:pt x="1803400" y="406400"/>
                  <a:pt x="1803400" y="901700"/>
                </a:cubicBezTo>
                <a:lnTo>
                  <a:pt x="1803400" y="15582900"/>
                </a:lnTo>
                <a:cubicBezTo>
                  <a:pt x="1803400" y="16078200"/>
                  <a:pt x="2120900" y="16713200"/>
                  <a:pt x="2501900" y="17005300"/>
                </a:cubicBezTo>
                <a:lnTo>
                  <a:pt x="2628900" y="17094200"/>
                </a:lnTo>
                <a:cubicBezTo>
                  <a:pt x="3429000" y="17678400"/>
                  <a:pt x="3429000" y="17678400"/>
                  <a:pt x="4457700" y="17284700"/>
                </a:cubicBezTo>
                <a:lnTo>
                  <a:pt x="5930900" y="16713200"/>
                </a:lnTo>
                <a:cubicBezTo>
                  <a:pt x="6388100" y="16535400"/>
                  <a:pt x="6769100" y="16154400"/>
                  <a:pt x="6769100" y="15875000"/>
                </a:cubicBezTo>
                <a:cubicBezTo>
                  <a:pt x="6769100" y="15582900"/>
                  <a:pt x="6870700" y="15354300"/>
                  <a:pt x="6997700" y="15354300"/>
                </a:cubicBezTo>
                <a:cubicBezTo>
                  <a:pt x="7124700" y="15354300"/>
                  <a:pt x="7226300" y="15506700"/>
                  <a:pt x="7226300" y="15697200"/>
                </a:cubicBezTo>
                <a:cubicBezTo>
                  <a:pt x="7226300" y="15875000"/>
                  <a:pt x="7607300" y="15887700"/>
                  <a:pt x="8064500" y="15722600"/>
                </a:cubicBezTo>
                <a:lnTo>
                  <a:pt x="21894800" y="10655300"/>
                </a:lnTo>
                <a:lnTo>
                  <a:pt x="21894800" y="1016000"/>
                </a:lnTo>
                <a:cubicBezTo>
                  <a:pt x="21894800" y="520700"/>
                  <a:pt x="21945600" y="114300"/>
                  <a:pt x="22009100" y="114300"/>
                </a:cubicBezTo>
                <a:cubicBezTo>
                  <a:pt x="22072600" y="114300"/>
                  <a:pt x="22123400" y="520700"/>
                  <a:pt x="22123400" y="1016000"/>
                </a:cubicBezTo>
                <a:lnTo>
                  <a:pt x="22123400" y="26530300"/>
                </a:lnTo>
                <a:cubicBezTo>
                  <a:pt x="22123400" y="27025600"/>
                  <a:pt x="22072600" y="27432000"/>
                  <a:pt x="22009100" y="27432000"/>
                </a:cubicBezTo>
                <a:cubicBezTo>
                  <a:pt x="21945600" y="27432000"/>
                  <a:pt x="21894800" y="27025600"/>
                  <a:pt x="21894800" y="26530300"/>
                </a:cubicBezTo>
                <a:lnTo>
                  <a:pt x="21894800" y="21678900"/>
                </a:lnTo>
                <a:cubicBezTo>
                  <a:pt x="21894800" y="20586700"/>
                  <a:pt x="21831300" y="20574000"/>
                  <a:pt x="21107400" y="21475700"/>
                </a:cubicBezTo>
                <a:lnTo>
                  <a:pt x="16751300" y="26847800"/>
                </a:lnTo>
                <a:cubicBezTo>
                  <a:pt x="16446500" y="27228800"/>
                  <a:pt x="16027400" y="27546300"/>
                  <a:pt x="15824200" y="27546300"/>
                </a:cubicBezTo>
                <a:cubicBezTo>
                  <a:pt x="15621000" y="27546300"/>
                  <a:pt x="15468600" y="27495500"/>
                  <a:pt x="15468600" y="27432000"/>
                </a:cubicBezTo>
                <a:cubicBezTo>
                  <a:pt x="15468600" y="27368500"/>
                  <a:pt x="15722600" y="27000200"/>
                  <a:pt x="16040100" y="26606500"/>
                </a:cubicBezTo>
                <a:lnTo>
                  <a:pt x="21323300" y="20053300"/>
                </a:lnTo>
                <a:cubicBezTo>
                  <a:pt x="21856700" y="19405600"/>
                  <a:pt x="21894800" y="19278600"/>
                  <a:pt x="21894800" y="18440400"/>
                </a:cubicBezTo>
                <a:lnTo>
                  <a:pt x="21894800" y="12649200"/>
                </a:lnTo>
                <a:cubicBezTo>
                  <a:pt x="21894800" y="11379200"/>
                  <a:pt x="21869400" y="11366500"/>
                  <a:pt x="20599400" y="11823700"/>
                </a:cubicBezTo>
                <a:lnTo>
                  <a:pt x="7226300" y="16764000"/>
                </a:lnTo>
                <a:lnTo>
                  <a:pt x="7226300" y="24384000"/>
                </a:lnTo>
                <a:cubicBezTo>
                  <a:pt x="7226300" y="24879300"/>
                  <a:pt x="7124700" y="25311100"/>
                  <a:pt x="6997700" y="25349200"/>
                </a:cubicBezTo>
                <a:cubicBezTo>
                  <a:pt x="6870700" y="25387300"/>
                  <a:pt x="6769100" y="25006300"/>
                  <a:pt x="6769100" y="24511000"/>
                </a:cubicBezTo>
                <a:lnTo>
                  <a:pt x="6769100" y="18059400"/>
                </a:lnTo>
                <a:cubicBezTo>
                  <a:pt x="6769100" y="17068800"/>
                  <a:pt x="6667500" y="17018000"/>
                  <a:pt x="5562600" y="17449800"/>
                </a:cubicBezTo>
                <a:lnTo>
                  <a:pt x="4241800" y="17970500"/>
                </a:lnTo>
                <a:cubicBezTo>
                  <a:pt x="3835400" y="18122900"/>
                  <a:pt x="3175000" y="18503900"/>
                  <a:pt x="2781300" y="18808700"/>
                </a:cubicBezTo>
                <a:lnTo>
                  <a:pt x="2527300" y="18999200"/>
                </a:lnTo>
                <a:cubicBezTo>
                  <a:pt x="2120900" y="19304000"/>
                  <a:pt x="1803400" y="19951700"/>
                  <a:pt x="1803400" y="20447000"/>
                </a:cubicBezTo>
                <a:lnTo>
                  <a:pt x="1803400" y="26644600"/>
                </a:lnTo>
                <a:cubicBezTo>
                  <a:pt x="1803400" y="27228800"/>
                  <a:pt x="1485900" y="27546300"/>
                  <a:pt x="901700" y="27546300"/>
                </a:cubicBezTo>
                <a:cubicBezTo>
                  <a:pt x="304800" y="27546300"/>
                  <a:pt x="0" y="27241500"/>
                  <a:pt x="0" y="26644600"/>
                </a:cubicBezTo>
                <a:close/>
                <a:moveTo>
                  <a:pt x="673100" y="27546300"/>
                </a:moveTo>
                <a:moveTo>
                  <a:pt x="6769100" y="10947400"/>
                </a:moveTo>
                <a:lnTo>
                  <a:pt x="6769100" y="1587500"/>
                </a:lnTo>
                <a:cubicBezTo>
                  <a:pt x="6769100" y="1333500"/>
                  <a:pt x="6870700" y="1130300"/>
                  <a:pt x="6997700" y="1130300"/>
                </a:cubicBezTo>
                <a:cubicBezTo>
                  <a:pt x="7124700" y="1130300"/>
                  <a:pt x="7226300" y="1333500"/>
                  <a:pt x="7226300" y="1587500"/>
                </a:cubicBezTo>
                <a:lnTo>
                  <a:pt x="7226300" y="10845800"/>
                </a:lnTo>
                <a:cubicBezTo>
                  <a:pt x="7226300" y="11239500"/>
                  <a:pt x="7112000" y="11404600"/>
                  <a:pt x="6858000" y="11404600"/>
                </a:cubicBezTo>
                <a:cubicBezTo>
                  <a:pt x="6807200" y="11404600"/>
                  <a:pt x="6769100" y="11201400"/>
                  <a:pt x="6769100" y="10947400"/>
                </a:cubicBezTo>
                <a:close/>
                <a:moveTo>
                  <a:pt x="16370300" y="27546300"/>
                </a:moveTo>
              </a:path>
            </a:pathLst>
          </a:custGeom>
          <a:solidFill>
            <a:srgbClr val="111111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31" name="Rectangle 16931"/>
          <p:cNvSpPr/>
          <p:nvPr/>
        </p:nvSpPr>
        <p:spPr>
          <a:xfrm rot="0" flipH="0" flipV="0">
            <a:off x="27715464" y="10039965"/>
            <a:ext cx="591266" cy="274358"/>
          </a:xfrm>
          <a:prstGeom prst="rect">
            <a:avLst/>
          </a:prstGeom>
        </p:spPr>
      </p:sp>
      <p:sp>
        <p:nvSpPr>
          <p:cNvPr id="16932" name="Freeform 16932"/>
          <p:cNvSpPr/>
          <p:nvPr/>
        </p:nvSpPr>
        <p:spPr>
          <a:xfrm rot="0" flipH="0" flipV="0">
            <a:off x="27718481" y="10229144"/>
            <a:ext cx="39693" cy="67081"/>
          </a:xfrm>
          <a:custGeom>
            <a:pathLst>
              <a:path w="4178300" h="7061200">
                <a:moveTo>
                  <a:pt x="0" y="5511800"/>
                </a:moveTo>
                <a:lnTo>
                  <a:pt x="0" y="5245100"/>
                </a:lnTo>
                <a:cubicBezTo>
                  <a:pt x="0" y="2476500"/>
                  <a:pt x="1765300" y="0"/>
                  <a:pt x="3733800" y="0"/>
                </a:cubicBezTo>
                <a:cubicBezTo>
                  <a:pt x="3975100" y="0"/>
                  <a:pt x="4178300" y="139700"/>
                  <a:pt x="4178300" y="317500"/>
                </a:cubicBezTo>
                <a:cubicBezTo>
                  <a:pt x="4178300" y="495300"/>
                  <a:pt x="4025900" y="647700"/>
                  <a:pt x="3848100" y="647700"/>
                </a:cubicBezTo>
                <a:cubicBezTo>
                  <a:pt x="2895600" y="647700"/>
                  <a:pt x="1612900" y="1676400"/>
                  <a:pt x="1612900" y="2451100"/>
                </a:cubicBezTo>
                <a:cubicBezTo>
                  <a:pt x="1612900" y="2603500"/>
                  <a:pt x="1828800" y="2730500"/>
                  <a:pt x="2082800" y="2730500"/>
                </a:cubicBezTo>
                <a:cubicBezTo>
                  <a:pt x="3594100" y="2730500"/>
                  <a:pt x="3848100" y="2959100"/>
                  <a:pt x="3848100" y="4292600"/>
                </a:cubicBezTo>
                <a:cubicBezTo>
                  <a:pt x="3848100" y="6108700"/>
                  <a:pt x="3009900" y="7061200"/>
                  <a:pt x="1409700" y="7061200"/>
                </a:cubicBezTo>
                <a:cubicBezTo>
                  <a:pt x="368300" y="7061200"/>
                  <a:pt x="0" y="6654800"/>
                  <a:pt x="0" y="5511800"/>
                </a:cubicBezTo>
                <a:close/>
                <a:moveTo>
                  <a:pt x="1143000" y="6972300"/>
                </a:moveTo>
                <a:moveTo>
                  <a:pt x="2438400" y="3530600"/>
                </a:moveTo>
                <a:lnTo>
                  <a:pt x="1816100" y="3530600"/>
                </a:lnTo>
                <a:cubicBezTo>
                  <a:pt x="1130300" y="3530600"/>
                  <a:pt x="965200" y="3644900"/>
                  <a:pt x="965200" y="4140200"/>
                </a:cubicBezTo>
                <a:lnTo>
                  <a:pt x="965200" y="4521200"/>
                </a:lnTo>
                <a:cubicBezTo>
                  <a:pt x="965200" y="4762500"/>
                  <a:pt x="889000" y="4978400"/>
                  <a:pt x="800100" y="4978400"/>
                </a:cubicBezTo>
                <a:cubicBezTo>
                  <a:pt x="711200" y="4978400"/>
                  <a:pt x="647700" y="5156200"/>
                  <a:pt x="647700" y="5372100"/>
                </a:cubicBezTo>
                <a:cubicBezTo>
                  <a:pt x="647700" y="5600700"/>
                  <a:pt x="736600" y="5867400"/>
                  <a:pt x="850900" y="5981700"/>
                </a:cubicBezTo>
                <a:cubicBezTo>
                  <a:pt x="1092200" y="6223000"/>
                  <a:pt x="1181100" y="6261100"/>
                  <a:pt x="1562100" y="6261100"/>
                </a:cubicBezTo>
                <a:cubicBezTo>
                  <a:pt x="2260600" y="6261100"/>
                  <a:pt x="2895600" y="5740400"/>
                  <a:pt x="2895600" y="5156200"/>
                </a:cubicBezTo>
                <a:lnTo>
                  <a:pt x="2895600" y="5105400"/>
                </a:lnTo>
                <a:cubicBezTo>
                  <a:pt x="2895600" y="4851400"/>
                  <a:pt x="2959100" y="4648200"/>
                  <a:pt x="3048000" y="4648200"/>
                </a:cubicBezTo>
                <a:cubicBezTo>
                  <a:pt x="3136900" y="4648200"/>
                  <a:pt x="3213100" y="4470400"/>
                  <a:pt x="3213100" y="4254500"/>
                </a:cubicBezTo>
                <a:cubicBezTo>
                  <a:pt x="3213100" y="3733800"/>
                  <a:pt x="2997200" y="3530600"/>
                  <a:pt x="2438400" y="3530600"/>
                </a:cubicBezTo>
                <a:close/>
                <a:moveTo>
                  <a:pt x="3124200" y="69723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33" name="Freeform 16933"/>
          <p:cNvSpPr/>
          <p:nvPr/>
        </p:nvSpPr>
        <p:spPr>
          <a:xfrm rot="0" flipH="0" flipV="0">
            <a:off x="27810041" y="10221422"/>
            <a:ext cx="27025" cy="81680"/>
          </a:xfrm>
          <a:custGeom>
            <a:pathLst>
              <a:path w="2844800" h="8597900">
                <a:moveTo>
                  <a:pt x="25400" y="7620000"/>
                </a:moveTo>
                <a:lnTo>
                  <a:pt x="203200" y="4559300"/>
                </a:lnTo>
                <a:cubicBezTo>
                  <a:pt x="215900" y="4318000"/>
                  <a:pt x="317500" y="4114800"/>
                  <a:pt x="431800" y="4114800"/>
                </a:cubicBezTo>
                <a:cubicBezTo>
                  <a:pt x="546100" y="4114800"/>
                  <a:pt x="635000" y="3898900"/>
                  <a:pt x="635000" y="3657600"/>
                </a:cubicBezTo>
                <a:lnTo>
                  <a:pt x="635000" y="3606800"/>
                </a:lnTo>
                <a:cubicBezTo>
                  <a:pt x="635000" y="3352800"/>
                  <a:pt x="685800" y="2946400"/>
                  <a:pt x="749300" y="2705100"/>
                </a:cubicBezTo>
                <a:lnTo>
                  <a:pt x="774700" y="2628900"/>
                </a:lnTo>
                <a:cubicBezTo>
                  <a:pt x="838200" y="2387600"/>
                  <a:pt x="977900" y="2184400"/>
                  <a:pt x="1079500" y="2184400"/>
                </a:cubicBezTo>
                <a:cubicBezTo>
                  <a:pt x="1181100" y="2184400"/>
                  <a:pt x="1270000" y="2044700"/>
                  <a:pt x="1270000" y="1866900"/>
                </a:cubicBezTo>
                <a:cubicBezTo>
                  <a:pt x="1270000" y="1689100"/>
                  <a:pt x="1346200" y="1549400"/>
                  <a:pt x="1435100" y="1549400"/>
                </a:cubicBezTo>
                <a:cubicBezTo>
                  <a:pt x="1524000" y="1549400"/>
                  <a:pt x="1600200" y="1397000"/>
                  <a:pt x="1600200" y="1219200"/>
                </a:cubicBezTo>
                <a:cubicBezTo>
                  <a:pt x="1600200" y="1041400"/>
                  <a:pt x="1727200" y="749300"/>
                  <a:pt x="1892300" y="558800"/>
                </a:cubicBezTo>
                <a:lnTo>
                  <a:pt x="1993900" y="444500"/>
                </a:lnTo>
                <a:cubicBezTo>
                  <a:pt x="2286000" y="114300"/>
                  <a:pt x="2628900" y="0"/>
                  <a:pt x="2794000" y="177800"/>
                </a:cubicBezTo>
                <a:cubicBezTo>
                  <a:pt x="2844800" y="228600"/>
                  <a:pt x="2794000" y="444500"/>
                  <a:pt x="2705100" y="673100"/>
                </a:cubicBezTo>
                <a:lnTo>
                  <a:pt x="1130300" y="4292600"/>
                </a:lnTo>
                <a:cubicBezTo>
                  <a:pt x="1028700" y="4533900"/>
                  <a:pt x="952500" y="4876800"/>
                  <a:pt x="952500" y="5156200"/>
                </a:cubicBezTo>
                <a:lnTo>
                  <a:pt x="952500" y="7823200"/>
                </a:lnTo>
                <a:cubicBezTo>
                  <a:pt x="952500" y="8293100"/>
                  <a:pt x="762000" y="8597900"/>
                  <a:pt x="469900" y="8597900"/>
                </a:cubicBezTo>
                <a:cubicBezTo>
                  <a:pt x="381000" y="8597900"/>
                  <a:pt x="241300" y="8483600"/>
                  <a:pt x="152400" y="8331200"/>
                </a:cubicBezTo>
                <a:cubicBezTo>
                  <a:pt x="63500" y="8191500"/>
                  <a:pt x="0" y="7861300"/>
                  <a:pt x="25400" y="7620000"/>
                </a:cubicBezTo>
                <a:close/>
                <a:moveTo>
                  <a:pt x="-165100" y="77851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34" name="Freeform 16934"/>
          <p:cNvSpPr/>
          <p:nvPr/>
        </p:nvSpPr>
        <p:spPr>
          <a:xfrm rot="0" flipH="0" flipV="0">
            <a:off x="27843457" y="10229023"/>
            <a:ext cx="47415" cy="65754"/>
          </a:xfrm>
          <a:custGeom>
            <a:pathLst>
              <a:path w="4991100" h="6921500">
                <a:moveTo>
                  <a:pt x="0" y="3924300"/>
                </a:moveTo>
                <a:lnTo>
                  <a:pt x="0" y="3048000"/>
                </a:lnTo>
                <a:cubicBezTo>
                  <a:pt x="0" y="2870200"/>
                  <a:pt x="63500" y="2603500"/>
                  <a:pt x="139700" y="2463800"/>
                </a:cubicBezTo>
                <a:lnTo>
                  <a:pt x="279400" y="2235200"/>
                </a:lnTo>
                <a:cubicBezTo>
                  <a:pt x="355600" y="2095500"/>
                  <a:pt x="520700" y="1879600"/>
                  <a:pt x="647700" y="1752600"/>
                </a:cubicBezTo>
                <a:lnTo>
                  <a:pt x="736600" y="1663700"/>
                </a:lnTo>
                <a:cubicBezTo>
                  <a:pt x="850900" y="1536700"/>
                  <a:pt x="1104900" y="1371600"/>
                  <a:pt x="1270000" y="1295400"/>
                </a:cubicBezTo>
                <a:lnTo>
                  <a:pt x="1689100" y="1104900"/>
                </a:lnTo>
                <a:cubicBezTo>
                  <a:pt x="1854200" y="1028700"/>
                  <a:pt x="2146300" y="952500"/>
                  <a:pt x="2324100" y="952500"/>
                </a:cubicBezTo>
                <a:lnTo>
                  <a:pt x="2565400" y="952500"/>
                </a:lnTo>
                <a:cubicBezTo>
                  <a:pt x="2933700" y="952500"/>
                  <a:pt x="2997200" y="914400"/>
                  <a:pt x="3175000" y="508000"/>
                </a:cubicBezTo>
                <a:lnTo>
                  <a:pt x="3263900" y="292100"/>
                </a:lnTo>
                <a:cubicBezTo>
                  <a:pt x="3340100" y="127000"/>
                  <a:pt x="3467100" y="0"/>
                  <a:pt x="3543300" y="0"/>
                </a:cubicBezTo>
                <a:cubicBezTo>
                  <a:pt x="3759200" y="0"/>
                  <a:pt x="3848100" y="127000"/>
                  <a:pt x="3848100" y="482600"/>
                </a:cubicBezTo>
                <a:lnTo>
                  <a:pt x="3848100" y="1117600"/>
                </a:lnTo>
                <a:cubicBezTo>
                  <a:pt x="3848100" y="1485900"/>
                  <a:pt x="3911600" y="1562100"/>
                  <a:pt x="4254500" y="1689100"/>
                </a:cubicBezTo>
                <a:cubicBezTo>
                  <a:pt x="4381500" y="1727200"/>
                  <a:pt x="4533900" y="1917700"/>
                  <a:pt x="4597400" y="2095500"/>
                </a:cubicBezTo>
                <a:lnTo>
                  <a:pt x="4864100" y="2959100"/>
                </a:lnTo>
                <a:cubicBezTo>
                  <a:pt x="4991100" y="3352800"/>
                  <a:pt x="4991100" y="3594100"/>
                  <a:pt x="4889500" y="3975100"/>
                </a:cubicBezTo>
                <a:lnTo>
                  <a:pt x="4762500" y="4445000"/>
                </a:lnTo>
                <a:cubicBezTo>
                  <a:pt x="4622800" y="4978400"/>
                  <a:pt x="4292600" y="5397500"/>
                  <a:pt x="3860800" y="5600700"/>
                </a:cubicBezTo>
                <a:lnTo>
                  <a:pt x="3441700" y="5791200"/>
                </a:lnTo>
                <a:cubicBezTo>
                  <a:pt x="3276600" y="5867400"/>
                  <a:pt x="2984500" y="5930900"/>
                  <a:pt x="2806700" y="5930900"/>
                </a:cubicBezTo>
                <a:lnTo>
                  <a:pt x="2717800" y="5930900"/>
                </a:lnTo>
                <a:cubicBezTo>
                  <a:pt x="2286000" y="5930900"/>
                  <a:pt x="1968500" y="6134100"/>
                  <a:pt x="1841500" y="6464300"/>
                </a:cubicBezTo>
                <a:cubicBezTo>
                  <a:pt x="1790700" y="6616700"/>
                  <a:pt x="1714500" y="6781800"/>
                  <a:pt x="1676400" y="6819900"/>
                </a:cubicBezTo>
                <a:cubicBezTo>
                  <a:pt x="1574800" y="6921500"/>
                  <a:pt x="1295400" y="6908800"/>
                  <a:pt x="1193800" y="6807200"/>
                </a:cubicBezTo>
                <a:cubicBezTo>
                  <a:pt x="1155700" y="6769100"/>
                  <a:pt x="1155700" y="6604000"/>
                  <a:pt x="1193800" y="6451600"/>
                </a:cubicBezTo>
                <a:cubicBezTo>
                  <a:pt x="1346200" y="5969000"/>
                  <a:pt x="1282700" y="5613400"/>
                  <a:pt x="1041400" y="5384800"/>
                </a:cubicBezTo>
                <a:lnTo>
                  <a:pt x="381000" y="4787900"/>
                </a:lnTo>
                <a:cubicBezTo>
                  <a:pt x="76200" y="4521200"/>
                  <a:pt x="0" y="4343400"/>
                  <a:pt x="0" y="3924300"/>
                </a:cubicBezTo>
                <a:close/>
                <a:moveTo>
                  <a:pt x="2781300" y="6985000"/>
                </a:moveTo>
                <a:moveTo>
                  <a:pt x="914400" y="2717800"/>
                </a:moveTo>
                <a:lnTo>
                  <a:pt x="787400" y="2946400"/>
                </a:lnTo>
                <a:cubicBezTo>
                  <a:pt x="596900" y="3276600"/>
                  <a:pt x="596900" y="3670300"/>
                  <a:pt x="787400" y="4102100"/>
                </a:cubicBezTo>
                <a:lnTo>
                  <a:pt x="812800" y="4152900"/>
                </a:lnTo>
                <a:cubicBezTo>
                  <a:pt x="1003300" y="4584700"/>
                  <a:pt x="1231900" y="4813300"/>
                  <a:pt x="1460500" y="4813300"/>
                </a:cubicBezTo>
                <a:cubicBezTo>
                  <a:pt x="1663700" y="4813300"/>
                  <a:pt x="1905000" y="4457700"/>
                  <a:pt x="2044700" y="3962400"/>
                </a:cubicBezTo>
                <a:lnTo>
                  <a:pt x="2311400" y="3060700"/>
                </a:lnTo>
                <a:cubicBezTo>
                  <a:pt x="2349500" y="2895600"/>
                  <a:pt x="2425700" y="2616200"/>
                  <a:pt x="2463800" y="2438400"/>
                </a:cubicBezTo>
                <a:lnTo>
                  <a:pt x="2501900" y="2247900"/>
                </a:lnTo>
                <a:cubicBezTo>
                  <a:pt x="2527300" y="2070100"/>
                  <a:pt x="2527300" y="1879600"/>
                  <a:pt x="2489200" y="1841500"/>
                </a:cubicBezTo>
                <a:cubicBezTo>
                  <a:pt x="2298700" y="1663700"/>
                  <a:pt x="1689100" y="1828800"/>
                  <a:pt x="1371600" y="2146300"/>
                </a:cubicBezTo>
                <a:lnTo>
                  <a:pt x="1295400" y="2235200"/>
                </a:lnTo>
                <a:cubicBezTo>
                  <a:pt x="1168400" y="2349500"/>
                  <a:pt x="1003300" y="2578100"/>
                  <a:pt x="914400" y="2717800"/>
                </a:cubicBezTo>
                <a:close/>
                <a:moveTo>
                  <a:pt x="3987800" y="6985000"/>
                </a:moveTo>
                <a:moveTo>
                  <a:pt x="2908300" y="3086100"/>
                </a:moveTo>
                <a:lnTo>
                  <a:pt x="2501900" y="4356100"/>
                </a:lnTo>
                <a:cubicBezTo>
                  <a:pt x="2451100" y="4521200"/>
                  <a:pt x="2400300" y="4749800"/>
                  <a:pt x="2400300" y="4889500"/>
                </a:cubicBezTo>
                <a:cubicBezTo>
                  <a:pt x="2400300" y="5016500"/>
                  <a:pt x="2552700" y="5130800"/>
                  <a:pt x="2717800" y="5130800"/>
                </a:cubicBezTo>
                <a:lnTo>
                  <a:pt x="2806700" y="5130800"/>
                </a:lnTo>
                <a:cubicBezTo>
                  <a:pt x="3327400" y="5130800"/>
                  <a:pt x="3556000" y="5003800"/>
                  <a:pt x="3911600" y="4521200"/>
                </a:cubicBezTo>
                <a:lnTo>
                  <a:pt x="4000500" y="4406900"/>
                </a:lnTo>
                <a:cubicBezTo>
                  <a:pt x="4089400" y="4267200"/>
                  <a:pt x="4165600" y="4025900"/>
                  <a:pt x="4165600" y="3848100"/>
                </a:cubicBezTo>
                <a:lnTo>
                  <a:pt x="4165600" y="3124200"/>
                </a:lnTo>
                <a:cubicBezTo>
                  <a:pt x="4165600" y="2514600"/>
                  <a:pt x="3975100" y="2235200"/>
                  <a:pt x="3581400" y="2235200"/>
                </a:cubicBezTo>
                <a:cubicBezTo>
                  <a:pt x="3314700" y="2235200"/>
                  <a:pt x="3098800" y="2527300"/>
                  <a:pt x="2908300" y="3086100"/>
                </a:cubicBezTo>
                <a:close/>
                <a:moveTo>
                  <a:pt x="3619500" y="69850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35" name="Freeform 16935"/>
          <p:cNvSpPr/>
          <p:nvPr/>
        </p:nvSpPr>
        <p:spPr>
          <a:xfrm rot="0" flipH="0" flipV="0">
            <a:off x="27913914" y="10231678"/>
            <a:ext cx="19786" cy="62496"/>
          </a:xfrm>
          <a:custGeom>
            <a:pathLst>
              <a:path w="2082800" h="6578600">
                <a:moveTo>
                  <a:pt x="2032000" y="330200"/>
                </a:moveTo>
                <a:lnTo>
                  <a:pt x="1828800" y="1524000"/>
                </a:lnTo>
                <a:cubicBezTo>
                  <a:pt x="1790700" y="1701800"/>
                  <a:pt x="1752600" y="1993900"/>
                  <a:pt x="1739900" y="2171700"/>
                </a:cubicBezTo>
                <a:lnTo>
                  <a:pt x="1714500" y="2578100"/>
                </a:lnTo>
                <a:cubicBezTo>
                  <a:pt x="1701800" y="2743200"/>
                  <a:pt x="1600200" y="2895600"/>
                  <a:pt x="1485900" y="2895600"/>
                </a:cubicBezTo>
                <a:cubicBezTo>
                  <a:pt x="1384300" y="2895600"/>
                  <a:pt x="1282700" y="3035300"/>
                  <a:pt x="1282700" y="3213100"/>
                </a:cubicBezTo>
                <a:lnTo>
                  <a:pt x="1282700" y="3860800"/>
                </a:lnTo>
                <a:cubicBezTo>
                  <a:pt x="1282700" y="4025900"/>
                  <a:pt x="1219200" y="4178300"/>
                  <a:pt x="1130300" y="4178300"/>
                </a:cubicBezTo>
                <a:cubicBezTo>
                  <a:pt x="1041400" y="4178300"/>
                  <a:pt x="965200" y="4318000"/>
                  <a:pt x="965200" y="4495800"/>
                </a:cubicBezTo>
                <a:lnTo>
                  <a:pt x="965200" y="4978400"/>
                </a:lnTo>
                <a:cubicBezTo>
                  <a:pt x="965200" y="5156200"/>
                  <a:pt x="901700" y="5346700"/>
                  <a:pt x="812800" y="5397500"/>
                </a:cubicBezTo>
                <a:cubicBezTo>
                  <a:pt x="723900" y="5448300"/>
                  <a:pt x="647700" y="5638800"/>
                  <a:pt x="647700" y="5816600"/>
                </a:cubicBezTo>
                <a:lnTo>
                  <a:pt x="647700" y="6096000"/>
                </a:lnTo>
                <a:cubicBezTo>
                  <a:pt x="647700" y="6388100"/>
                  <a:pt x="444500" y="6578600"/>
                  <a:pt x="127000" y="6578600"/>
                </a:cubicBezTo>
                <a:cubicBezTo>
                  <a:pt x="63500" y="6578600"/>
                  <a:pt x="0" y="6438900"/>
                  <a:pt x="0" y="6261100"/>
                </a:cubicBezTo>
                <a:lnTo>
                  <a:pt x="0" y="5143500"/>
                </a:lnTo>
                <a:cubicBezTo>
                  <a:pt x="0" y="4965700"/>
                  <a:pt x="76200" y="4775200"/>
                  <a:pt x="165100" y="4724400"/>
                </a:cubicBezTo>
                <a:cubicBezTo>
                  <a:pt x="254000" y="4660900"/>
                  <a:pt x="330200" y="4470400"/>
                  <a:pt x="330200" y="4292600"/>
                </a:cubicBezTo>
                <a:lnTo>
                  <a:pt x="330200" y="3860800"/>
                </a:lnTo>
                <a:cubicBezTo>
                  <a:pt x="330200" y="3683000"/>
                  <a:pt x="393700" y="3530600"/>
                  <a:pt x="482600" y="3530600"/>
                </a:cubicBezTo>
                <a:cubicBezTo>
                  <a:pt x="571500" y="3530600"/>
                  <a:pt x="647700" y="3390900"/>
                  <a:pt x="647700" y="3213100"/>
                </a:cubicBezTo>
                <a:lnTo>
                  <a:pt x="647700" y="2730500"/>
                </a:lnTo>
                <a:cubicBezTo>
                  <a:pt x="647700" y="2552700"/>
                  <a:pt x="723900" y="2362200"/>
                  <a:pt x="812800" y="2311400"/>
                </a:cubicBezTo>
                <a:cubicBezTo>
                  <a:pt x="901700" y="2260600"/>
                  <a:pt x="965200" y="2070100"/>
                  <a:pt x="965200" y="1892300"/>
                </a:cubicBezTo>
                <a:lnTo>
                  <a:pt x="965200" y="1612900"/>
                </a:lnTo>
                <a:cubicBezTo>
                  <a:pt x="965200" y="1435100"/>
                  <a:pt x="901700" y="1282700"/>
                  <a:pt x="812800" y="1282700"/>
                </a:cubicBezTo>
                <a:cubicBezTo>
                  <a:pt x="723900" y="1282700"/>
                  <a:pt x="558800" y="1358900"/>
                  <a:pt x="444500" y="1447800"/>
                </a:cubicBezTo>
                <a:cubicBezTo>
                  <a:pt x="342900" y="1536700"/>
                  <a:pt x="190500" y="1612900"/>
                  <a:pt x="127000" y="1612900"/>
                </a:cubicBezTo>
                <a:cubicBezTo>
                  <a:pt x="63500" y="1612900"/>
                  <a:pt x="0" y="1460500"/>
                  <a:pt x="0" y="1282700"/>
                </a:cubicBezTo>
                <a:lnTo>
                  <a:pt x="0" y="1130300"/>
                </a:lnTo>
                <a:cubicBezTo>
                  <a:pt x="0" y="762000"/>
                  <a:pt x="63500" y="685800"/>
                  <a:pt x="406400" y="558800"/>
                </a:cubicBezTo>
                <a:cubicBezTo>
                  <a:pt x="546100" y="508000"/>
                  <a:pt x="749300" y="368300"/>
                  <a:pt x="850900" y="241300"/>
                </a:cubicBezTo>
                <a:cubicBezTo>
                  <a:pt x="965200" y="114300"/>
                  <a:pt x="1193800" y="0"/>
                  <a:pt x="1371600" y="0"/>
                </a:cubicBezTo>
                <a:lnTo>
                  <a:pt x="1765300" y="0"/>
                </a:lnTo>
                <a:cubicBezTo>
                  <a:pt x="2057400" y="0"/>
                  <a:pt x="2082800" y="38100"/>
                  <a:pt x="2032000" y="330200"/>
                </a:cubicBezTo>
                <a:close/>
                <a:moveTo>
                  <a:pt x="4622800" y="67056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36" name="Freeform 16936"/>
          <p:cNvSpPr/>
          <p:nvPr/>
        </p:nvSpPr>
        <p:spPr>
          <a:xfrm rot="0" flipH="0" flipV="0">
            <a:off x="27932130" y="10226128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37" name="Freeform 16937"/>
          <p:cNvSpPr/>
          <p:nvPr/>
        </p:nvSpPr>
        <p:spPr>
          <a:xfrm rot="0" flipH="0" flipV="0">
            <a:off x="27980993" y="10231919"/>
            <a:ext cx="48983" cy="64668"/>
          </a:xfrm>
          <a:custGeom>
            <a:pathLst>
              <a:path w="5156200" h="6807200">
                <a:moveTo>
                  <a:pt x="4914900" y="1206500"/>
                </a:moveTo>
                <a:lnTo>
                  <a:pt x="4914900" y="3708400"/>
                </a:lnTo>
                <a:cubicBezTo>
                  <a:pt x="4914900" y="3962400"/>
                  <a:pt x="4940300" y="4381500"/>
                  <a:pt x="4965700" y="4635500"/>
                </a:cubicBezTo>
                <a:lnTo>
                  <a:pt x="5118100" y="6172200"/>
                </a:lnTo>
                <a:cubicBezTo>
                  <a:pt x="5156200" y="6426200"/>
                  <a:pt x="5156200" y="6654800"/>
                  <a:pt x="5118100" y="6680200"/>
                </a:cubicBezTo>
                <a:cubicBezTo>
                  <a:pt x="5092700" y="6718300"/>
                  <a:pt x="5003800" y="6731000"/>
                  <a:pt x="4914900" y="6731000"/>
                </a:cubicBezTo>
                <a:cubicBezTo>
                  <a:pt x="4826000" y="6731000"/>
                  <a:pt x="4724400" y="6692900"/>
                  <a:pt x="4673600" y="6654800"/>
                </a:cubicBezTo>
                <a:cubicBezTo>
                  <a:pt x="4635500" y="6616700"/>
                  <a:pt x="4597400" y="6375400"/>
                  <a:pt x="4597400" y="6121400"/>
                </a:cubicBezTo>
                <a:lnTo>
                  <a:pt x="4597400" y="6070600"/>
                </a:lnTo>
                <a:cubicBezTo>
                  <a:pt x="4597400" y="5473700"/>
                  <a:pt x="4102100" y="4965700"/>
                  <a:pt x="3530600" y="4965700"/>
                </a:cubicBezTo>
                <a:lnTo>
                  <a:pt x="2806700" y="4965700"/>
                </a:lnTo>
                <a:cubicBezTo>
                  <a:pt x="1968500" y="4965700"/>
                  <a:pt x="1384300" y="5270500"/>
                  <a:pt x="1384300" y="5689600"/>
                </a:cubicBezTo>
                <a:cubicBezTo>
                  <a:pt x="1384300" y="5829300"/>
                  <a:pt x="1244600" y="6083300"/>
                  <a:pt x="1079500" y="6273800"/>
                </a:cubicBezTo>
                <a:lnTo>
                  <a:pt x="952500" y="6400800"/>
                </a:lnTo>
                <a:cubicBezTo>
                  <a:pt x="609600" y="6781800"/>
                  <a:pt x="495300" y="6807200"/>
                  <a:pt x="266700" y="6578600"/>
                </a:cubicBezTo>
                <a:cubicBezTo>
                  <a:pt x="0" y="6311900"/>
                  <a:pt x="63500" y="6032500"/>
                  <a:pt x="609600" y="5143500"/>
                </a:cubicBezTo>
                <a:lnTo>
                  <a:pt x="1435100" y="3810000"/>
                </a:lnTo>
                <a:cubicBezTo>
                  <a:pt x="1562100" y="3606800"/>
                  <a:pt x="1778000" y="3289300"/>
                  <a:pt x="1930400" y="3124200"/>
                </a:cubicBezTo>
                <a:cubicBezTo>
                  <a:pt x="2070100" y="2946400"/>
                  <a:pt x="2184400" y="2781300"/>
                  <a:pt x="2184400" y="2768600"/>
                </a:cubicBezTo>
                <a:cubicBezTo>
                  <a:pt x="2184400" y="2743200"/>
                  <a:pt x="2273300" y="2540000"/>
                  <a:pt x="2374900" y="2311400"/>
                </a:cubicBezTo>
                <a:lnTo>
                  <a:pt x="2438400" y="2171700"/>
                </a:lnTo>
                <a:cubicBezTo>
                  <a:pt x="2552700" y="1943100"/>
                  <a:pt x="2717800" y="1765300"/>
                  <a:pt x="2806700" y="1765300"/>
                </a:cubicBezTo>
                <a:cubicBezTo>
                  <a:pt x="2908300" y="1765300"/>
                  <a:pt x="3022600" y="1625600"/>
                  <a:pt x="3060700" y="1473200"/>
                </a:cubicBezTo>
                <a:cubicBezTo>
                  <a:pt x="3263900" y="622300"/>
                  <a:pt x="3771900" y="0"/>
                  <a:pt x="4279900" y="0"/>
                </a:cubicBezTo>
                <a:cubicBezTo>
                  <a:pt x="4635500" y="0"/>
                  <a:pt x="4914900" y="520700"/>
                  <a:pt x="4914900" y="1206500"/>
                </a:cubicBezTo>
                <a:close/>
                <a:moveTo>
                  <a:pt x="5626100" y="6680200"/>
                </a:moveTo>
                <a:moveTo>
                  <a:pt x="4279900" y="3556000"/>
                </a:moveTo>
                <a:lnTo>
                  <a:pt x="4279900" y="2540000"/>
                </a:lnTo>
                <a:cubicBezTo>
                  <a:pt x="4279900" y="2286000"/>
                  <a:pt x="4203700" y="2006600"/>
                  <a:pt x="4114800" y="1917700"/>
                </a:cubicBezTo>
                <a:cubicBezTo>
                  <a:pt x="4025900" y="1828800"/>
                  <a:pt x="3860800" y="1765300"/>
                  <a:pt x="3759200" y="1765300"/>
                </a:cubicBezTo>
                <a:cubicBezTo>
                  <a:pt x="3606800" y="1765300"/>
                  <a:pt x="3467100" y="1930400"/>
                  <a:pt x="3467100" y="2120900"/>
                </a:cubicBezTo>
                <a:cubicBezTo>
                  <a:pt x="3467100" y="2146300"/>
                  <a:pt x="3352800" y="2311400"/>
                  <a:pt x="3213100" y="2476500"/>
                </a:cubicBezTo>
                <a:cubicBezTo>
                  <a:pt x="2717800" y="3073400"/>
                  <a:pt x="2349500" y="3721100"/>
                  <a:pt x="2349500" y="4013200"/>
                </a:cubicBezTo>
                <a:cubicBezTo>
                  <a:pt x="2349500" y="4102100"/>
                  <a:pt x="2552700" y="4165600"/>
                  <a:pt x="2806700" y="4165600"/>
                </a:cubicBezTo>
                <a:lnTo>
                  <a:pt x="3657600" y="4165600"/>
                </a:lnTo>
                <a:cubicBezTo>
                  <a:pt x="4229100" y="4165600"/>
                  <a:pt x="4279900" y="4114800"/>
                  <a:pt x="4279900" y="3556000"/>
                </a:cubicBezTo>
                <a:close/>
                <a:moveTo>
                  <a:pt x="3276600" y="66802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38" name="Freeform 16938"/>
          <p:cNvSpPr/>
          <p:nvPr/>
        </p:nvSpPr>
        <p:spPr>
          <a:xfrm rot="0" flipH="0" flipV="0">
            <a:off x="28049156" y="10228541"/>
            <a:ext cx="41141" cy="65512"/>
          </a:xfrm>
          <a:custGeom>
            <a:pathLst>
              <a:path w="4330700" h="6896100">
                <a:moveTo>
                  <a:pt x="330200" y="4381500"/>
                </a:moveTo>
                <a:lnTo>
                  <a:pt x="2501900" y="596900"/>
                </a:lnTo>
                <a:cubicBezTo>
                  <a:pt x="2692400" y="266700"/>
                  <a:pt x="2959100" y="0"/>
                  <a:pt x="3098800" y="0"/>
                </a:cubicBezTo>
                <a:cubicBezTo>
                  <a:pt x="3251200" y="0"/>
                  <a:pt x="3403600" y="38100"/>
                  <a:pt x="3441700" y="76200"/>
                </a:cubicBezTo>
                <a:cubicBezTo>
                  <a:pt x="3492500" y="127000"/>
                  <a:pt x="3378200" y="419100"/>
                  <a:pt x="3213100" y="749300"/>
                </a:cubicBezTo>
                <a:lnTo>
                  <a:pt x="2095500" y="2857500"/>
                </a:lnTo>
                <a:cubicBezTo>
                  <a:pt x="1231900" y="4495800"/>
                  <a:pt x="1206500" y="4813300"/>
                  <a:pt x="1943100" y="4813300"/>
                </a:cubicBezTo>
                <a:cubicBezTo>
                  <a:pt x="2286000" y="4813300"/>
                  <a:pt x="2667000" y="4521200"/>
                  <a:pt x="2806700" y="4165600"/>
                </a:cubicBezTo>
                <a:cubicBezTo>
                  <a:pt x="2933700" y="3810000"/>
                  <a:pt x="3149600" y="3530600"/>
                  <a:pt x="3289300" y="3530600"/>
                </a:cubicBezTo>
                <a:cubicBezTo>
                  <a:pt x="3416300" y="3530600"/>
                  <a:pt x="3517900" y="3810000"/>
                  <a:pt x="3517900" y="4165600"/>
                </a:cubicBezTo>
                <a:cubicBezTo>
                  <a:pt x="3517900" y="4521200"/>
                  <a:pt x="3708400" y="4889500"/>
                  <a:pt x="3924300" y="4991100"/>
                </a:cubicBezTo>
                <a:cubicBezTo>
                  <a:pt x="4140200" y="5092700"/>
                  <a:pt x="4330700" y="5194300"/>
                  <a:pt x="4330700" y="5232400"/>
                </a:cubicBezTo>
                <a:cubicBezTo>
                  <a:pt x="4330700" y="5257800"/>
                  <a:pt x="4064000" y="5448300"/>
                  <a:pt x="3746500" y="5638800"/>
                </a:cubicBezTo>
                <a:lnTo>
                  <a:pt x="3644900" y="5702300"/>
                </a:lnTo>
                <a:cubicBezTo>
                  <a:pt x="3327400" y="5892800"/>
                  <a:pt x="3048000" y="6235700"/>
                  <a:pt x="3009900" y="6477000"/>
                </a:cubicBezTo>
                <a:cubicBezTo>
                  <a:pt x="2984500" y="6705600"/>
                  <a:pt x="2794000" y="6896100"/>
                  <a:pt x="2603500" y="6896100"/>
                </a:cubicBezTo>
                <a:cubicBezTo>
                  <a:pt x="2400300" y="6896100"/>
                  <a:pt x="2235200" y="6604000"/>
                  <a:pt x="2235200" y="6248400"/>
                </a:cubicBezTo>
                <a:cubicBezTo>
                  <a:pt x="2235200" y="5562600"/>
                  <a:pt x="2057400" y="5448300"/>
                  <a:pt x="990600" y="5448300"/>
                </a:cubicBezTo>
                <a:lnTo>
                  <a:pt x="673100" y="5448300"/>
                </a:lnTo>
                <a:cubicBezTo>
                  <a:pt x="304800" y="5448300"/>
                  <a:pt x="0" y="5346700"/>
                  <a:pt x="0" y="5207000"/>
                </a:cubicBezTo>
                <a:cubicBezTo>
                  <a:pt x="0" y="5080000"/>
                  <a:pt x="152400" y="4699000"/>
                  <a:pt x="330200" y="4381500"/>
                </a:cubicBezTo>
                <a:close/>
                <a:moveTo>
                  <a:pt x="1066800" y="70358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39" name="Freeform 16939"/>
          <p:cNvSpPr/>
          <p:nvPr/>
        </p:nvSpPr>
        <p:spPr>
          <a:xfrm rot="0" flipH="0" flipV="0">
            <a:off x="28107427" y="10228420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40" name="Freeform 16940"/>
          <p:cNvSpPr/>
          <p:nvPr/>
        </p:nvSpPr>
        <p:spPr>
          <a:xfrm rot="0" flipH="0" flipV="0">
            <a:off x="28156410" y="10228420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41" name="Freeform 16941"/>
          <p:cNvSpPr/>
          <p:nvPr/>
        </p:nvSpPr>
        <p:spPr>
          <a:xfrm rot="0" flipH="0" flipV="0">
            <a:off x="28202133" y="10231195"/>
            <a:ext cx="44881" cy="63944"/>
          </a:xfrm>
          <a:custGeom>
            <a:pathLst>
              <a:path w="4724400" h="6731000">
                <a:moveTo>
                  <a:pt x="2501900" y="0"/>
                </a:moveTo>
                <a:lnTo>
                  <a:pt x="3822700" y="0"/>
                </a:lnTo>
                <a:cubicBezTo>
                  <a:pt x="4318000" y="0"/>
                  <a:pt x="4724400" y="63500"/>
                  <a:pt x="4724400" y="152400"/>
                </a:cubicBezTo>
                <a:cubicBezTo>
                  <a:pt x="4724400" y="241300"/>
                  <a:pt x="4318000" y="317500"/>
                  <a:pt x="3822700" y="317500"/>
                </a:cubicBezTo>
                <a:lnTo>
                  <a:pt x="3556000" y="317500"/>
                </a:lnTo>
                <a:cubicBezTo>
                  <a:pt x="2628900" y="317500"/>
                  <a:pt x="2006600" y="698500"/>
                  <a:pt x="2006600" y="1282700"/>
                </a:cubicBezTo>
                <a:cubicBezTo>
                  <a:pt x="2006600" y="2209800"/>
                  <a:pt x="1536700" y="3848100"/>
                  <a:pt x="1257300" y="3848100"/>
                </a:cubicBezTo>
                <a:cubicBezTo>
                  <a:pt x="965200" y="3848100"/>
                  <a:pt x="914400" y="5638800"/>
                  <a:pt x="1193800" y="5930900"/>
                </a:cubicBezTo>
                <a:cubicBezTo>
                  <a:pt x="1282700" y="6019800"/>
                  <a:pt x="1765300" y="6096000"/>
                  <a:pt x="2273300" y="6096000"/>
                </a:cubicBezTo>
                <a:lnTo>
                  <a:pt x="2374900" y="6096000"/>
                </a:lnTo>
                <a:cubicBezTo>
                  <a:pt x="2870200" y="6096000"/>
                  <a:pt x="3289300" y="6235700"/>
                  <a:pt x="3289300" y="6413500"/>
                </a:cubicBezTo>
                <a:cubicBezTo>
                  <a:pt x="3289300" y="6591300"/>
                  <a:pt x="2870200" y="6731000"/>
                  <a:pt x="2374900" y="6731000"/>
                </a:cubicBezTo>
                <a:lnTo>
                  <a:pt x="1955800" y="6731000"/>
                </a:lnTo>
                <a:cubicBezTo>
                  <a:pt x="749300" y="6731000"/>
                  <a:pt x="469900" y="6629400"/>
                  <a:pt x="254000" y="6121400"/>
                </a:cubicBezTo>
                <a:cubicBezTo>
                  <a:pt x="0" y="5524500"/>
                  <a:pt x="25400" y="4635500"/>
                  <a:pt x="330200" y="3632200"/>
                </a:cubicBezTo>
                <a:lnTo>
                  <a:pt x="749300" y="2209800"/>
                </a:lnTo>
                <a:cubicBezTo>
                  <a:pt x="1282700" y="406400"/>
                  <a:pt x="1612900" y="0"/>
                  <a:pt x="2501900" y="0"/>
                </a:cubicBezTo>
                <a:close/>
                <a:moveTo>
                  <a:pt x="6489700" y="67564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42" name="Freeform 16942"/>
          <p:cNvSpPr/>
          <p:nvPr/>
        </p:nvSpPr>
        <p:spPr>
          <a:xfrm rot="0" flipH="0" flipV="0">
            <a:off x="28247977" y="10222750"/>
            <a:ext cx="25336" cy="79267"/>
          </a:xfrm>
          <a:custGeom>
            <a:pathLst>
              <a:path w="2667000" h="8343900">
                <a:moveTo>
                  <a:pt x="2667000" y="482600"/>
                </a:moveTo>
                <a:lnTo>
                  <a:pt x="2667000" y="3213100"/>
                </a:lnTo>
                <a:cubicBezTo>
                  <a:pt x="2667000" y="3390900"/>
                  <a:pt x="2590800" y="3581400"/>
                  <a:pt x="2501900" y="3632200"/>
                </a:cubicBezTo>
                <a:cubicBezTo>
                  <a:pt x="2413000" y="3683000"/>
                  <a:pt x="2336800" y="3873500"/>
                  <a:pt x="2336800" y="4051300"/>
                </a:cubicBezTo>
                <a:lnTo>
                  <a:pt x="2336800" y="4495800"/>
                </a:lnTo>
                <a:cubicBezTo>
                  <a:pt x="2336800" y="4673600"/>
                  <a:pt x="2273300" y="4864100"/>
                  <a:pt x="2184400" y="4914900"/>
                </a:cubicBezTo>
                <a:cubicBezTo>
                  <a:pt x="2095500" y="4965700"/>
                  <a:pt x="2019300" y="5143500"/>
                  <a:pt x="2019300" y="5308600"/>
                </a:cubicBezTo>
                <a:cubicBezTo>
                  <a:pt x="2019300" y="5486400"/>
                  <a:pt x="1943100" y="5664200"/>
                  <a:pt x="1854200" y="5715000"/>
                </a:cubicBezTo>
                <a:cubicBezTo>
                  <a:pt x="1765300" y="5765800"/>
                  <a:pt x="1701800" y="5956300"/>
                  <a:pt x="1701800" y="6121400"/>
                </a:cubicBezTo>
                <a:cubicBezTo>
                  <a:pt x="1701800" y="6286500"/>
                  <a:pt x="1625600" y="6464300"/>
                  <a:pt x="1536700" y="6515100"/>
                </a:cubicBezTo>
                <a:cubicBezTo>
                  <a:pt x="1447800" y="6578600"/>
                  <a:pt x="1333500" y="6756400"/>
                  <a:pt x="1295400" y="6908800"/>
                </a:cubicBezTo>
                <a:cubicBezTo>
                  <a:pt x="1257300" y="7073900"/>
                  <a:pt x="1155700" y="7315200"/>
                  <a:pt x="1066800" y="7454900"/>
                </a:cubicBezTo>
                <a:lnTo>
                  <a:pt x="800100" y="7874000"/>
                </a:lnTo>
                <a:cubicBezTo>
                  <a:pt x="558800" y="8229600"/>
                  <a:pt x="431800" y="8343900"/>
                  <a:pt x="254000" y="8343900"/>
                </a:cubicBezTo>
                <a:cubicBezTo>
                  <a:pt x="165100" y="8343900"/>
                  <a:pt x="63500" y="8255000"/>
                  <a:pt x="38100" y="8140700"/>
                </a:cubicBezTo>
                <a:cubicBezTo>
                  <a:pt x="0" y="8039100"/>
                  <a:pt x="38100" y="7823200"/>
                  <a:pt x="114300" y="7683500"/>
                </a:cubicBezTo>
                <a:lnTo>
                  <a:pt x="406400" y="7086600"/>
                </a:lnTo>
                <a:cubicBezTo>
                  <a:pt x="482600" y="6934200"/>
                  <a:pt x="596900" y="6680200"/>
                  <a:pt x="673100" y="6502400"/>
                </a:cubicBezTo>
                <a:lnTo>
                  <a:pt x="1435100" y="4559300"/>
                </a:lnTo>
                <a:cubicBezTo>
                  <a:pt x="1498600" y="4394200"/>
                  <a:pt x="1587500" y="4102100"/>
                  <a:pt x="1625600" y="3924300"/>
                </a:cubicBezTo>
                <a:lnTo>
                  <a:pt x="1790700" y="3136900"/>
                </a:lnTo>
                <a:cubicBezTo>
                  <a:pt x="1828800" y="2959100"/>
                  <a:pt x="1866900" y="2667000"/>
                  <a:pt x="1866900" y="2489200"/>
                </a:cubicBezTo>
                <a:lnTo>
                  <a:pt x="1930400" y="317500"/>
                </a:lnTo>
                <a:cubicBezTo>
                  <a:pt x="1930400" y="139700"/>
                  <a:pt x="2070100" y="0"/>
                  <a:pt x="2222500" y="0"/>
                </a:cubicBezTo>
                <a:cubicBezTo>
                  <a:pt x="2578100" y="0"/>
                  <a:pt x="2667000" y="88900"/>
                  <a:pt x="2667000" y="482600"/>
                </a:cubicBezTo>
                <a:close/>
                <a:moveTo>
                  <a:pt x="7010400" y="7645400"/>
                </a:moveTo>
              </a:path>
            </a:pathLst>
          </a:custGeom>
          <a:solidFill>
            <a:srgbClr val="0D0D0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43" name="Rectangle 16943"/>
          <p:cNvSpPr/>
          <p:nvPr/>
        </p:nvSpPr>
        <p:spPr>
          <a:xfrm rot="0" flipH="0" flipV="0">
            <a:off x="23799164" y="10226654"/>
            <a:ext cx="4306685" cy="569633"/>
          </a:xfrm>
          <a:prstGeom prst="rect">
            <a:avLst/>
          </a:prstGeom>
        </p:spPr>
      </p:sp>
      <p:sp>
        <p:nvSpPr>
          <p:cNvPr id="16944" name="Freeform 16944"/>
          <p:cNvSpPr/>
          <p:nvPr/>
        </p:nvSpPr>
        <p:spPr>
          <a:xfrm rot="0" flipH="0" flipV="0">
            <a:off x="23797837" y="10708092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45" name="Freeform 16945"/>
          <p:cNvSpPr/>
          <p:nvPr/>
        </p:nvSpPr>
        <p:spPr>
          <a:xfrm rot="0" flipH="0" flipV="0">
            <a:off x="23893487" y="10703266"/>
            <a:ext cx="25819" cy="79267"/>
          </a:xfrm>
          <a:custGeom>
            <a:pathLst>
              <a:path w="2717800" h="8343900">
                <a:moveTo>
                  <a:pt x="787400" y="5613400"/>
                </a:moveTo>
                <a:lnTo>
                  <a:pt x="787400" y="7696200"/>
                </a:lnTo>
                <a:cubicBezTo>
                  <a:pt x="787400" y="8051800"/>
                  <a:pt x="647700" y="8343900"/>
                  <a:pt x="469900" y="8343900"/>
                </a:cubicBezTo>
                <a:cubicBezTo>
                  <a:pt x="292100" y="8343900"/>
                  <a:pt x="127000" y="8039100"/>
                  <a:pt x="88900" y="7670800"/>
                </a:cubicBezTo>
                <a:lnTo>
                  <a:pt x="50800" y="7327900"/>
                </a:lnTo>
                <a:cubicBezTo>
                  <a:pt x="25400" y="6959600"/>
                  <a:pt x="0" y="6362700"/>
                  <a:pt x="12700" y="6019800"/>
                </a:cubicBezTo>
                <a:lnTo>
                  <a:pt x="50800" y="5130800"/>
                </a:lnTo>
                <a:cubicBezTo>
                  <a:pt x="63500" y="4775200"/>
                  <a:pt x="165100" y="4495800"/>
                  <a:pt x="266700" y="4495800"/>
                </a:cubicBezTo>
                <a:cubicBezTo>
                  <a:pt x="381000" y="4495800"/>
                  <a:pt x="469900" y="4241800"/>
                  <a:pt x="469900" y="3924300"/>
                </a:cubicBezTo>
                <a:cubicBezTo>
                  <a:pt x="469900" y="3619500"/>
                  <a:pt x="546100" y="3365500"/>
                  <a:pt x="635000" y="3365500"/>
                </a:cubicBezTo>
                <a:cubicBezTo>
                  <a:pt x="723900" y="3365500"/>
                  <a:pt x="787400" y="3149600"/>
                  <a:pt x="787400" y="2882900"/>
                </a:cubicBezTo>
                <a:cubicBezTo>
                  <a:pt x="787400" y="2616200"/>
                  <a:pt x="863600" y="2400300"/>
                  <a:pt x="952500" y="2400300"/>
                </a:cubicBezTo>
                <a:cubicBezTo>
                  <a:pt x="1041400" y="2400300"/>
                  <a:pt x="1117600" y="2260600"/>
                  <a:pt x="1117600" y="2082800"/>
                </a:cubicBezTo>
                <a:cubicBezTo>
                  <a:pt x="1117600" y="1905000"/>
                  <a:pt x="1181100" y="1765300"/>
                  <a:pt x="1270000" y="1765300"/>
                </a:cubicBezTo>
                <a:cubicBezTo>
                  <a:pt x="1358900" y="1765300"/>
                  <a:pt x="1435100" y="1612900"/>
                  <a:pt x="1435100" y="1447800"/>
                </a:cubicBezTo>
                <a:cubicBezTo>
                  <a:pt x="1435100" y="1270000"/>
                  <a:pt x="1511300" y="1117600"/>
                  <a:pt x="1600200" y="1117600"/>
                </a:cubicBezTo>
                <a:cubicBezTo>
                  <a:pt x="1689100" y="1117600"/>
                  <a:pt x="1752600" y="977900"/>
                  <a:pt x="1752600" y="800100"/>
                </a:cubicBezTo>
                <a:cubicBezTo>
                  <a:pt x="1752600" y="622300"/>
                  <a:pt x="1828800" y="482600"/>
                  <a:pt x="1917700" y="482600"/>
                </a:cubicBezTo>
                <a:cubicBezTo>
                  <a:pt x="2006600" y="482600"/>
                  <a:pt x="2070100" y="406400"/>
                  <a:pt x="2070100" y="317500"/>
                </a:cubicBezTo>
                <a:cubicBezTo>
                  <a:pt x="2070100" y="165100"/>
                  <a:pt x="2349500" y="0"/>
                  <a:pt x="2590800" y="0"/>
                </a:cubicBezTo>
                <a:cubicBezTo>
                  <a:pt x="2667000" y="0"/>
                  <a:pt x="2717800" y="215900"/>
                  <a:pt x="2717800" y="482600"/>
                </a:cubicBezTo>
                <a:cubicBezTo>
                  <a:pt x="2717800" y="749300"/>
                  <a:pt x="2590800" y="1219200"/>
                  <a:pt x="2425700" y="1536700"/>
                </a:cubicBezTo>
                <a:lnTo>
                  <a:pt x="2108200" y="2159000"/>
                </a:lnTo>
                <a:cubicBezTo>
                  <a:pt x="1955800" y="2463800"/>
                  <a:pt x="1739900" y="2730500"/>
                  <a:pt x="1625600" y="2730500"/>
                </a:cubicBezTo>
                <a:cubicBezTo>
                  <a:pt x="1384300" y="2730500"/>
                  <a:pt x="1117600" y="3581400"/>
                  <a:pt x="1117600" y="4368800"/>
                </a:cubicBezTo>
                <a:cubicBezTo>
                  <a:pt x="1117600" y="4699000"/>
                  <a:pt x="1041400" y="4965700"/>
                  <a:pt x="952500" y="4965700"/>
                </a:cubicBezTo>
                <a:cubicBezTo>
                  <a:pt x="863600" y="4965700"/>
                  <a:pt x="787400" y="5257800"/>
                  <a:pt x="787400" y="5613400"/>
                </a:cubicBezTo>
                <a:close/>
                <a:moveTo>
                  <a:pt x="1854200" y="77978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46" name="Freeform 16946"/>
          <p:cNvSpPr/>
          <p:nvPr/>
        </p:nvSpPr>
        <p:spPr>
          <a:xfrm rot="0" flipH="0" flipV="0">
            <a:off x="23925676" y="10709299"/>
            <a:ext cx="48863" cy="67081"/>
          </a:xfrm>
          <a:custGeom>
            <a:pathLst>
              <a:path w="5143500" h="7061200">
                <a:moveTo>
                  <a:pt x="1282700" y="6337300"/>
                </a:moveTo>
                <a:cubicBezTo>
                  <a:pt x="1282700" y="5943600"/>
                  <a:pt x="1066800" y="5435600"/>
                  <a:pt x="812800" y="5219700"/>
                </a:cubicBezTo>
                <a:cubicBezTo>
                  <a:pt x="546100" y="4991100"/>
                  <a:pt x="330200" y="4699000"/>
                  <a:pt x="330200" y="4572000"/>
                </a:cubicBezTo>
                <a:cubicBezTo>
                  <a:pt x="330200" y="4445000"/>
                  <a:pt x="254000" y="4330700"/>
                  <a:pt x="165100" y="4330700"/>
                </a:cubicBezTo>
                <a:cubicBezTo>
                  <a:pt x="76200" y="4330700"/>
                  <a:pt x="0" y="4000500"/>
                  <a:pt x="0" y="3606800"/>
                </a:cubicBezTo>
                <a:cubicBezTo>
                  <a:pt x="0" y="3213100"/>
                  <a:pt x="76200" y="2882900"/>
                  <a:pt x="165100" y="2882900"/>
                </a:cubicBezTo>
                <a:cubicBezTo>
                  <a:pt x="254000" y="2882900"/>
                  <a:pt x="330200" y="2705100"/>
                  <a:pt x="330200" y="2489200"/>
                </a:cubicBezTo>
                <a:cubicBezTo>
                  <a:pt x="330200" y="2006600"/>
                  <a:pt x="1092200" y="1282700"/>
                  <a:pt x="1587500" y="1282700"/>
                </a:cubicBezTo>
                <a:cubicBezTo>
                  <a:pt x="2514600" y="1282700"/>
                  <a:pt x="2895600" y="1181100"/>
                  <a:pt x="2895600" y="914400"/>
                </a:cubicBezTo>
                <a:cubicBezTo>
                  <a:pt x="2895600" y="762000"/>
                  <a:pt x="2959100" y="635000"/>
                  <a:pt x="3048000" y="635000"/>
                </a:cubicBezTo>
                <a:cubicBezTo>
                  <a:pt x="3136900" y="635000"/>
                  <a:pt x="3213100" y="533400"/>
                  <a:pt x="3213100" y="393700"/>
                </a:cubicBezTo>
                <a:cubicBezTo>
                  <a:pt x="3213100" y="203200"/>
                  <a:pt x="3441700" y="0"/>
                  <a:pt x="3657600" y="0"/>
                </a:cubicBezTo>
                <a:cubicBezTo>
                  <a:pt x="3797300" y="0"/>
                  <a:pt x="3860800" y="241300"/>
                  <a:pt x="3860800" y="800100"/>
                </a:cubicBezTo>
                <a:cubicBezTo>
                  <a:pt x="3860800" y="1155700"/>
                  <a:pt x="4076700" y="1625600"/>
                  <a:pt x="4330700" y="1841500"/>
                </a:cubicBezTo>
                <a:cubicBezTo>
                  <a:pt x="4597400" y="2057400"/>
                  <a:pt x="4813300" y="2425700"/>
                  <a:pt x="4813300" y="2641600"/>
                </a:cubicBezTo>
                <a:cubicBezTo>
                  <a:pt x="4813300" y="2870200"/>
                  <a:pt x="4889500" y="3048000"/>
                  <a:pt x="4978400" y="3048000"/>
                </a:cubicBezTo>
                <a:cubicBezTo>
                  <a:pt x="5067300" y="3048000"/>
                  <a:pt x="5143500" y="3225800"/>
                  <a:pt x="5143500" y="3441700"/>
                </a:cubicBezTo>
                <a:cubicBezTo>
                  <a:pt x="5143500" y="3670300"/>
                  <a:pt x="5067300" y="3937000"/>
                  <a:pt x="4978400" y="4051300"/>
                </a:cubicBezTo>
                <a:cubicBezTo>
                  <a:pt x="4889500" y="4152900"/>
                  <a:pt x="4813300" y="4368800"/>
                  <a:pt x="4813300" y="4533900"/>
                </a:cubicBezTo>
                <a:cubicBezTo>
                  <a:pt x="4813300" y="4686300"/>
                  <a:pt x="4749800" y="4813300"/>
                  <a:pt x="4660900" y="4813300"/>
                </a:cubicBezTo>
                <a:cubicBezTo>
                  <a:pt x="4572000" y="4813300"/>
                  <a:pt x="4495800" y="4914900"/>
                  <a:pt x="4495800" y="5054600"/>
                </a:cubicBezTo>
                <a:cubicBezTo>
                  <a:pt x="4495800" y="5435600"/>
                  <a:pt x="3746500" y="5930900"/>
                  <a:pt x="3175000" y="5930900"/>
                </a:cubicBezTo>
                <a:cubicBezTo>
                  <a:pt x="2501900" y="5930900"/>
                  <a:pt x="1930400" y="6210300"/>
                  <a:pt x="1930400" y="6540500"/>
                </a:cubicBezTo>
                <a:cubicBezTo>
                  <a:pt x="1930400" y="6959600"/>
                  <a:pt x="1854200" y="7061200"/>
                  <a:pt x="1524000" y="7061200"/>
                </a:cubicBezTo>
                <a:cubicBezTo>
                  <a:pt x="1397000" y="7061200"/>
                  <a:pt x="1282700" y="6731000"/>
                  <a:pt x="1282700" y="6337300"/>
                </a:cubicBezTo>
                <a:close/>
                <a:moveTo>
                  <a:pt x="508000" y="7162800"/>
                </a:moveTo>
                <a:moveTo>
                  <a:pt x="1282700" y="2247900"/>
                </a:moveTo>
                <a:lnTo>
                  <a:pt x="1206500" y="2336800"/>
                </a:lnTo>
                <a:cubicBezTo>
                  <a:pt x="876300" y="2654300"/>
                  <a:pt x="812800" y="2882900"/>
                  <a:pt x="812800" y="3568700"/>
                </a:cubicBezTo>
                <a:cubicBezTo>
                  <a:pt x="812800" y="4381500"/>
                  <a:pt x="1079500" y="4965700"/>
                  <a:pt x="1447800" y="4965700"/>
                </a:cubicBezTo>
                <a:cubicBezTo>
                  <a:pt x="1727200" y="4965700"/>
                  <a:pt x="1930400" y="4660900"/>
                  <a:pt x="1930400" y="4254500"/>
                </a:cubicBezTo>
                <a:cubicBezTo>
                  <a:pt x="1930400" y="4025900"/>
                  <a:pt x="2006600" y="3848100"/>
                  <a:pt x="2095500" y="3848100"/>
                </a:cubicBezTo>
                <a:cubicBezTo>
                  <a:pt x="2184400" y="3848100"/>
                  <a:pt x="2247900" y="3644900"/>
                  <a:pt x="2247900" y="3390900"/>
                </a:cubicBezTo>
                <a:lnTo>
                  <a:pt x="2247900" y="3340100"/>
                </a:lnTo>
                <a:cubicBezTo>
                  <a:pt x="2247900" y="3086100"/>
                  <a:pt x="2324100" y="2882900"/>
                  <a:pt x="2413000" y="2882900"/>
                </a:cubicBezTo>
                <a:cubicBezTo>
                  <a:pt x="2501900" y="2882900"/>
                  <a:pt x="2565400" y="2679700"/>
                  <a:pt x="2565400" y="2425700"/>
                </a:cubicBezTo>
                <a:lnTo>
                  <a:pt x="2565400" y="2374900"/>
                </a:lnTo>
                <a:cubicBezTo>
                  <a:pt x="2565400" y="2133600"/>
                  <a:pt x="2362200" y="1917700"/>
                  <a:pt x="2120900" y="1917700"/>
                </a:cubicBezTo>
                <a:lnTo>
                  <a:pt x="2070100" y="1917700"/>
                </a:lnTo>
                <a:cubicBezTo>
                  <a:pt x="1816100" y="1917700"/>
                  <a:pt x="1460500" y="2070100"/>
                  <a:pt x="1282700" y="2247900"/>
                </a:cubicBezTo>
                <a:close/>
                <a:moveTo>
                  <a:pt x="4597400" y="7162800"/>
                </a:moveTo>
                <a:moveTo>
                  <a:pt x="4178300" y="4038600"/>
                </a:moveTo>
                <a:lnTo>
                  <a:pt x="4178300" y="3022600"/>
                </a:lnTo>
                <a:cubicBezTo>
                  <a:pt x="4178300" y="2489200"/>
                  <a:pt x="3975100" y="2247900"/>
                  <a:pt x="3530600" y="2247900"/>
                </a:cubicBezTo>
                <a:cubicBezTo>
                  <a:pt x="3352800" y="2247900"/>
                  <a:pt x="3213100" y="2451100"/>
                  <a:pt x="3213100" y="2705100"/>
                </a:cubicBezTo>
                <a:lnTo>
                  <a:pt x="3213100" y="2755900"/>
                </a:lnTo>
                <a:cubicBezTo>
                  <a:pt x="3213100" y="2997200"/>
                  <a:pt x="3136900" y="3213100"/>
                  <a:pt x="3048000" y="3213100"/>
                </a:cubicBezTo>
                <a:cubicBezTo>
                  <a:pt x="2959100" y="3213100"/>
                  <a:pt x="2895600" y="3416300"/>
                  <a:pt x="2895600" y="3657600"/>
                </a:cubicBezTo>
                <a:lnTo>
                  <a:pt x="2895600" y="3708400"/>
                </a:lnTo>
                <a:cubicBezTo>
                  <a:pt x="2895600" y="3962400"/>
                  <a:pt x="2819400" y="4165600"/>
                  <a:pt x="2730500" y="4165600"/>
                </a:cubicBezTo>
                <a:cubicBezTo>
                  <a:pt x="2641600" y="4165600"/>
                  <a:pt x="2565400" y="4368800"/>
                  <a:pt x="2565400" y="4622800"/>
                </a:cubicBezTo>
                <a:lnTo>
                  <a:pt x="2565400" y="4838700"/>
                </a:lnTo>
                <a:cubicBezTo>
                  <a:pt x="2565400" y="5092700"/>
                  <a:pt x="2730500" y="5295900"/>
                  <a:pt x="2921000" y="5295900"/>
                </a:cubicBezTo>
                <a:cubicBezTo>
                  <a:pt x="3111500" y="5295900"/>
                  <a:pt x="3416300" y="5168900"/>
                  <a:pt x="3594100" y="5003800"/>
                </a:cubicBezTo>
                <a:lnTo>
                  <a:pt x="3848100" y="4775200"/>
                </a:lnTo>
                <a:cubicBezTo>
                  <a:pt x="4025900" y="4622800"/>
                  <a:pt x="4178300" y="4279900"/>
                  <a:pt x="4178300" y="4038600"/>
                </a:cubicBezTo>
                <a:close/>
                <a:moveTo>
                  <a:pt x="2806700" y="71628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47" name="Freeform 16947"/>
          <p:cNvSpPr/>
          <p:nvPr/>
        </p:nvSpPr>
        <p:spPr>
          <a:xfrm rot="0" flipH="0" flipV="0">
            <a:off x="23996353" y="10713642"/>
            <a:ext cx="19786" cy="62496"/>
          </a:xfrm>
          <a:custGeom>
            <a:pathLst>
              <a:path w="2082800" h="6578600">
                <a:moveTo>
                  <a:pt x="2032000" y="330200"/>
                </a:moveTo>
                <a:lnTo>
                  <a:pt x="1828800" y="1524000"/>
                </a:lnTo>
                <a:cubicBezTo>
                  <a:pt x="1790700" y="1701800"/>
                  <a:pt x="1752600" y="1993900"/>
                  <a:pt x="1739900" y="2171700"/>
                </a:cubicBezTo>
                <a:lnTo>
                  <a:pt x="1714500" y="2578100"/>
                </a:lnTo>
                <a:cubicBezTo>
                  <a:pt x="1701800" y="2743200"/>
                  <a:pt x="1600200" y="2895600"/>
                  <a:pt x="1485900" y="2895600"/>
                </a:cubicBezTo>
                <a:cubicBezTo>
                  <a:pt x="1384300" y="2895600"/>
                  <a:pt x="1282700" y="3035300"/>
                  <a:pt x="1282700" y="3213100"/>
                </a:cubicBezTo>
                <a:lnTo>
                  <a:pt x="1282700" y="3860800"/>
                </a:lnTo>
                <a:cubicBezTo>
                  <a:pt x="1282700" y="4025900"/>
                  <a:pt x="1219200" y="4178300"/>
                  <a:pt x="1130300" y="4178300"/>
                </a:cubicBezTo>
                <a:cubicBezTo>
                  <a:pt x="1041400" y="4178300"/>
                  <a:pt x="965200" y="4318000"/>
                  <a:pt x="965200" y="4495800"/>
                </a:cubicBezTo>
                <a:lnTo>
                  <a:pt x="965200" y="4978400"/>
                </a:lnTo>
                <a:cubicBezTo>
                  <a:pt x="965200" y="5156200"/>
                  <a:pt x="901700" y="5346700"/>
                  <a:pt x="812800" y="5397500"/>
                </a:cubicBezTo>
                <a:cubicBezTo>
                  <a:pt x="723900" y="5448300"/>
                  <a:pt x="647700" y="5638800"/>
                  <a:pt x="647700" y="5816600"/>
                </a:cubicBezTo>
                <a:lnTo>
                  <a:pt x="647700" y="6096000"/>
                </a:lnTo>
                <a:cubicBezTo>
                  <a:pt x="647700" y="6388100"/>
                  <a:pt x="444500" y="6578600"/>
                  <a:pt x="127000" y="6578600"/>
                </a:cubicBezTo>
                <a:cubicBezTo>
                  <a:pt x="63500" y="6578600"/>
                  <a:pt x="0" y="6438900"/>
                  <a:pt x="0" y="6261100"/>
                </a:cubicBezTo>
                <a:lnTo>
                  <a:pt x="0" y="5143500"/>
                </a:lnTo>
                <a:cubicBezTo>
                  <a:pt x="0" y="4965700"/>
                  <a:pt x="76200" y="4775200"/>
                  <a:pt x="165100" y="4724400"/>
                </a:cubicBezTo>
                <a:cubicBezTo>
                  <a:pt x="254000" y="4660900"/>
                  <a:pt x="330200" y="4470400"/>
                  <a:pt x="330200" y="4292600"/>
                </a:cubicBezTo>
                <a:lnTo>
                  <a:pt x="330200" y="3860800"/>
                </a:lnTo>
                <a:cubicBezTo>
                  <a:pt x="330200" y="3683000"/>
                  <a:pt x="393700" y="3530600"/>
                  <a:pt x="482600" y="3530600"/>
                </a:cubicBezTo>
                <a:cubicBezTo>
                  <a:pt x="571500" y="3530600"/>
                  <a:pt x="647700" y="3390900"/>
                  <a:pt x="647700" y="3213100"/>
                </a:cubicBezTo>
                <a:lnTo>
                  <a:pt x="647700" y="2730500"/>
                </a:lnTo>
                <a:cubicBezTo>
                  <a:pt x="647700" y="2552700"/>
                  <a:pt x="723900" y="2362200"/>
                  <a:pt x="812800" y="2311400"/>
                </a:cubicBezTo>
                <a:cubicBezTo>
                  <a:pt x="901700" y="2260600"/>
                  <a:pt x="965200" y="2070100"/>
                  <a:pt x="965200" y="1892300"/>
                </a:cubicBezTo>
                <a:lnTo>
                  <a:pt x="965200" y="1612900"/>
                </a:lnTo>
                <a:cubicBezTo>
                  <a:pt x="965200" y="1435100"/>
                  <a:pt x="901700" y="1282700"/>
                  <a:pt x="812800" y="1282700"/>
                </a:cubicBezTo>
                <a:cubicBezTo>
                  <a:pt x="723900" y="1282700"/>
                  <a:pt x="558800" y="1358900"/>
                  <a:pt x="444500" y="1447800"/>
                </a:cubicBezTo>
                <a:cubicBezTo>
                  <a:pt x="342900" y="1536700"/>
                  <a:pt x="190500" y="1612900"/>
                  <a:pt x="127000" y="1612900"/>
                </a:cubicBezTo>
                <a:cubicBezTo>
                  <a:pt x="63500" y="1612900"/>
                  <a:pt x="0" y="1460500"/>
                  <a:pt x="0" y="1282700"/>
                </a:cubicBezTo>
                <a:lnTo>
                  <a:pt x="0" y="1130300"/>
                </a:lnTo>
                <a:cubicBezTo>
                  <a:pt x="0" y="762000"/>
                  <a:pt x="63500" y="685800"/>
                  <a:pt x="406400" y="558800"/>
                </a:cubicBezTo>
                <a:cubicBezTo>
                  <a:pt x="546100" y="508000"/>
                  <a:pt x="749300" y="368300"/>
                  <a:pt x="850900" y="241300"/>
                </a:cubicBezTo>
                <a:cubicBezTo>
                  <a:pt x="965200" y="114300"/>
                  <a:pt x="1193800" y="0"/>
                  <a:pt x="1371600" y="0"/>
                </a:cubicBezTo>
                <a:lnTo>
                  <a:pt x="1765300" y="0"/>
                </a:lnTo>
                <a:cubicBezTo>
                  <a:pt x="2057400" y="0"/>
                  <a:pt x="2082800" y="38100"/>
                  <a:pt x="2032000" y="330200"/>
                </a:cubicBezTo>
                <a:close/>
                <a:moveTo>
                  <a:pt x="4622800" y="67056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48" name="Freeform 16948"/>
          <p:cNvSpPr/>
          <p:nvPr/>
        </p:nvSpPr>
        <p:spPr>
          <a:xfrm rot="0" flipH="0" flipV="0">
            <a:off x="24014548" y="10708092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49" name="Freeform 16949"/>
          <p:cNvSpPr/>
          <p:nvPr/>
        </p:nvSpPr>
        <p:spPr>
          <a:xfrm rot="0" flipH="0" flipV="0">
            <a:off x="24064111" y="10714366"/>
            <a:ext cx="47536" cy="62376"/>
          </a:xfrm>
          <a:custGeom>
            <a:pathLst>
              <a:path w="5003800" h="6565900">
                <a:moveTo>
                  <a:pt x="4673600" y="609600"/>
                </a:moveTo>
                <a:lnTo>
                  <a:pt x="4673600" y="2743200"/>
                </a:lnTo>
                <a:cubicBezTo>
                  <a:pt x="4673600" y="2997200"/>
                  <a:pt x="4749800" y="3365500"/>
                  <a:pt x="4838700" y="3568700"/>
                </a:cubicBezTo>
                <a:cubicBezTo>
                  <a:pt x="4927600" y="3759200"/>
                  <a:pt x="5003800" y="4127500"/>
                  <a:pt x="5003800" y="4381500"/>
                </a:cubicBezTo>
                <a:lnTo>
                  <a:pt x="5003800" y="5956300"/>
                </a:lnTo>
                <a:cubicBezTo>
                  <a:pt x="5003800" y="6477000"/>
                  <a:pt x="4940300" y="6565900"/>
                  <a:pt x="4597400" y="6565900"/>
                </a:cubicBezTo>
                <a:cubicBezTo>
                  <a:pt x="4470400" y="6565900"/>
                  <a:pt x="4356100" y="6362700"/>
                  <a:pt x="4356100" y="6121400"/>
                </a:cubicBezTo>
                <a:lnTo>
                  <a:pt x="4356100" y="5588000"/>
                </a:lnTo>
                <a:cubicBezTo>
                  <a:pt x="4356100" y="5105400"/>
                  <a:pt x="3898900" y="4813300"/>
                  <a:pt x="3149600" y="4813300"/>
                </a:cubicBezTo>
                <a:lnTo>
                  <a:pt x="2565400" y="4813300"/>
                </a:lnTo>
                <a:cubicBezTo>
                  <a:pt x="1739900" y="4813300"/>
                  <a:pt x="1117600" y="5295900"/>
                  <a:pt x="889000" y="6134100"/>
                </a:cubicBezTo>
                <a:cubicBezTo>
                  <a:pt x="825500" y="6400800"/>
                  <a:pt x="584200" y="6565900"/>
                  <a:pt x="304800" y="6565900"/>
                </a:cubicBezTo>
                <a:cubicBezTo>
                  <a:pt x="241300" y="6565900"/>
                  <a:pt x="152400" y="6540500"/>
                  <a:pt x="101600" y="6489700"/>
                </a:cubicBezTo>
                <a:cubicBezTo>
                  <a:pt x="25400" y="6400800"/>
                  <a:pt x="0" y="6070600"/>
                  <a:pt x="63500" y="5727700"/>
                </a:cubicBezTo>
                <a:cubicBezTo>
                  <a:pt x="76200" y="5626100"/>
                  <a:pt x="190500" y="5448300"/>
                  <a:pt x="304800" y="5334000"/>
                </a:cubicBezTo>
                <a:cubicBezTo>
                  <a:pt x="419100" y="5219700"/>
                  <a:pt x="609600" y="4953000"/>
                  <a:pt x="749300" y="4737100"/>
                </a:cubicBezTo>
                <a:lnTo>
                  <a:pt x="3429000" y="381000"/>
                </a:lnTo>
                <a:cubicBezTo>
                  <a:pt x="3556000" y="165100"/>
                  <a:pt x="3860800" y="0"/>
                  <a:pt x="4089400" y="0"/>
                </a:cubicBezTo>
                <a:cubicBezTo>
                  <a:pt x="4622800" y="0"/>
                  <a:pt x="4673600" y="50800"/>
                  <a:pt x="4673600" y="609600"/>
                </a:cubicBezTo>
                <a:close/>
                <a:moveTo>
                  <a:pt x="6096000" y="6629400"/>
                </a:moveTo>
                <a:moveTo>
                  <a:pt x="4038600" y="3390900"/>
                </a:moveTo>
                <a:lnTo>
                  <a:pt x="4038600" y="2209800"/>
                </a:lnTo>
                <a:cubicBezTo>
                  <a:pt x="4038600" y="1816100"/>
                  <a:pt x="3962400" y="1600200"/>
                  <a:pt x="3835400" y="1600200"/>
                </a:cubicBezTo>
                <a:cubicBezTo>
                  <a:pt x="3619500" y="1600200"/>
                  <a:pt x="3340100" y="1828800"/>
                  <a:pt x="3162300" y="2159000"/>
                </a:cubicBezTo>
                <a:lnTo>
                  <a:pt x="2971800" y="2489200"/>
                </a:lnTo>
                <a:cubicBezTo>
                  <a:pt x="2857500" y="2705100"/>
                  <a:pt x="2667000" y="2971800"/>
                  <a:pt x="2552700" y="3086100"/>
                </a:cubicBezTo>
                <a:cubicBezTo>
                  <a:pt x="2349500" y="3289300"/>
                  <a:pt x="2273300" y="3505200"/>
                  <a:pt x="2273300" y="3848100"/>
                </a:cubicBezTo>
                <a:cubicBezTo>
                  <a:pt x="2273300" y="4102100"/>
                  <a:pt x="2400300" y="4165600"/>
                  <a:pt x="2882900" y="4165600"/>
                </a:cubicBezTo>
                <a:lnTo>
                  <a:pt x="3263900" y="4165600"/>
                </a:lnTo>
                <a:cubicBezTo>
                  <a:pt x="3835400" y="4165600"/>
                  <a:pt x="4038600" y="3962400"/>
                  <a:pt x="4038600" y="3390900"/>
                </a:cubicBezTo>
                <a:close/>
                <a:moveTo>
                  <a:pt x="3314700" y="66294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50" name="Freeform 16950"/>
          <p:cNvSpPr/>
          <p:nvPr/>
        </p:nvSpPr>
        <p:spPr>
          <a:xfrm rot="0" flipH="0" flipV="0">
            <a:off x="24130565" y="10710505"/>
            <a:ext cx="41141" cy="65512"/>
          </a:xfrm>
          <a:custGeom>
            <a:pathLst>
              <a:path w="4330700" h="6896100">
                <a:moveTo>
                  <a:pt x="330200" y="4381500"/>
                </a:moveTo>
                <a:lnTo>
                  <a:pt x="2501900" y="596900"/>
                </a:lnTo>
                <a:cubicBezTo>
                  <a:pt x="2692400" y="266700"/>
                  <a:pt x="2959100" y="0"/>
                  <a:pt x="3098800" y="0"/>
                </a:cubicBezTo>
                <a:cubicBezTo>
                  <a:pt x="3251200" y="0"/>
                  <a:pt x="3403600" y="38100"/>
                  <a:pt x="3441700" y="76200"/>
                </a:cubicBezTo>
                <a:cubicBezTo>
                  <a:pt x="3492500" y="127000"/>
                  <a:pt x="3378200" y="419100"/>
                  <a:pt x="3213100" y="749300"/>
                </a:cubicBezTo>
                <a:lnTo>
                  <a:pt x="2095500" y="2857500"/>
                </a:lnTo>
                <a:cubicBezTo>
                  <a:pt x="1231900" y="4495800"/>
                  <a:pt x="1206500" y="4813300"/>
                  <a:pt x="1943100" y="4813300"/>
                </a:cubicBezTo>
                <a:cubicBezTo>
                  <a:pt x="2286000" y="4813300"/>
                  <a:pt x="2667000" y="4521200"/>
                  <a:pt x="2806700" y="4165600"/>
                </a:cubicBezTo>
                <a:cubicBezTo>
                  <a:pt x="2933700" y="3810000"/>
                  <a:pt x="3149600" y="3530600"/>
                  <a:pt x="3289300" y="3530600"/>
                </a:cubicBezTo>
                <a:cubicBezTo>
                  <a:pt x="3416300" y="3530600"/>
                  <a:pt x="3517900" y="3810000"/>
                  <a:pt x="3517900" y="4165600"/>
                </a:cubicBezTo>
                <a:cubicBezTo>
                  <a:pt x="3517900" y="4521200"/>
                  <a:pt x="3708400" y="4889500"/>
                  <a:pt x="3924300" y="4991100"/>
                </a:cubicBezTo>
                <a:cubicBezTo>
                  <a:pt x="4140200" y="5092700"/>
                  <a:pt x="4330700" y="5194300"/>
                  <a:pt x="4330700" y="5232400"/>
                </a:cubicBezTo>
                <a:cubicBezTo>
                  <a:pt x="4330700" y="5257800"/>
                  <a:pt x="4064000" y="5448300"/>
                  <a:pt x="3746500" y="5638800"/>
                </a:cubicBezTo>
                <a:lnTo>
                  <a:pt x="3644900" y="5702300"/>
                </a:lnTo>
                <a:cubicBezTo>
                  <a:pt x="3327400" y="5892800"/>
                  <a:pt x="3048000" y="6235700"/>
                  <a:pt x="3009900" y="6477000"/>
                </a:cubicBezTo>
                <a:cubicBezTo>
                  <a:pt x="2984500" y="6705600"/>
                  <a:pt x="2794000" y="6896100"/>
                  <a:pt x="2603500" y="6896100"/>
                </a:cubicBezTo>
                <a:cubicBezTo>
                  <a:pt x="2400300" y="6896100"/>
                  <a:pt x="2235200" y="6604000"/>
                  <a:pt x="2235200" y="6248400"/>
                </a:cubicBezTo>
                <a:cubicBezTo>
                  <a:pt x="2235200" y="5562600"/>
                  <a:pt x="2057400" y="5448300"/>
                  <a:pt x="990600" y="5448300"/>
                </a:cubicBezTo>
                <a:lnTo>
                  <a:pt x="673100" y="5448300"/>
                </a:lnTo>
                <a:cubicBezTo>
                  <a:pt x="304800" y="5448300"/>
                  <a:pt x="0" y="5346700"/>
                  <a:pt x="0" y="5207000"/>
                </a:cubicBezTo>
                <a:cubicBezTo>
                  <a:pt x="0" y="5080000"/>
                  <a:pt x="152400" y="4699000"/>
                  <a:pt x="330200" y="4381500"/>
                </a:cubicBezTo>
                <a:close/>
                <a:moveTo>
                  <a:pt x="1066800" y="70358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51" name="Freeform 16951"/>
          <p:cNvSpPr/>
          <p:nvPr/>
        </p:nvSpPr>
        <p:spPr>
          <a:xfrm rot="0" flipH="0" flipV="0">
            <a:off x="24188814" y="10710385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52" name="Freeform 16952"/>
          <p:cNvSpPr/>
          <p:nvPr/>
        </p:nvSpPr>
        <p:spPr>
          <a:xfrm rot="0" flipH="0" flipV="0">
            <a:off x="24237774" y="10710385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53" name="Freeform 16953"/>
          <p:cNvSpPr/>
          <p:nvPr/>
        </p:nvSpPr>
        <p:spPr>
          <a:xfrm rot="0" flipH="0" flipV="0">
            <a:off x="24282993" y="10704714"/>
            <a:ext cx="73717" cy="79267"/>
          </a:xfrm>
          <a:custGeom>
            <a:pathLst>
              <a:path w="7759700" h="8343900">
                <a:moveTo>
                  <a:pt x="6794500" y="2857500"/>
                </a:moveTo>
                <a:lnTo>
                  <a:pt x="6794500" y="1231900"/>
                </a:lnTo>
                <a:cubicBezTo>
                  <a:pt x="6794500" y="355600"/>
                  <a:pt x="6934200" y="0"/>
                  <a:pt x="7277100" y="0"/>
                </a:cubicBezTo>
                <a:cubicBezTo>
                  <a:pt x="7620000" y="0"/>
                  <a:pt x="7759700" y="355600"/>
                  <a:pt x="7759700" y="1231900"/>
                </a:cubicBezTo>
                <a:lnTo>
                  <a:pt x="7759700" y="1981200"/>
                </a:lnTo>
                <a:cubicBezTo>
                  <a:pt x="7759700" y="2476500"/>
                  <a:pt x="7658100" y="3276600"/>
                  <a:pt x="7531100" y="3746500"/>
                </a:cubicBezTo>
                <a:lnTo>
                  <a:pt x="7061200" y="5486400"/>
                </a:lnTo>
                <a:cubicBezTo>
                  <a:pt x="6604000" y="7188200"/>
                  <a:pt x="5854700" y="8343900"/>
                  <a:pt x="5194300" y="8343900"/>
                </a:cubicBezTo>
                <a:cubicBezTo>
                  <a:pt x="5016500" y="8343900"/>
                  <a:pt x="4876800" y="8204200"/>
                  <a:pt x="4876800" y="8026400"/>
                </a:cubicBezTo>
                <a:cubicBezTo>
                  <a:pt x="4876800" y="7645400"/>
                  <a:pt x="5054600" y="7188200"/>
                  <a:pt x="5321300" y="6921500"/>
                </a:cubicBezTo>
                <a:cubicBezTo>
                  <a:pt x="5435600" y="6819900"/>
                  <a:pt x="5588000" y="6743700"/>
                  <a:pt x="5676900" y="6743700"/>
                </a:cubicBezTo>
                <a:cubicBezTo>
                  <a:pt x="6108700" y="6743700"/>
                  <a:pt x="6794500" y="4343400"/>
                  <a:pt x="6794500" y="2857500"/>
                </a:cubicBezTo>
                <a:close/>
                <a:moveTo>
                  <a:pt x="4572000" y="7645400"/>
                </a:moveTo>
                <a:moveTo>
                  <a:pt x="304800" y="5232400"/>
                </a:moveTo>
                <a:lnTo>
                  <a:pt x="1054100" y="2527300"/>
                </a:lnTo>
                <a:cubicBezTo>
                  <a:pt x="1435100" y="1104900"/>
                  <a:pt x="2159000" y="647700"/>
                  <a:pt x="3937000" y="647700"/>
                </a:cubicBezTo>
                <a:lnTo>
                  <a:pt x="4279900" y="647700"/>
                </a:lnTo>
                <a:cubicBezTo>
                  <a:pt x="4787900" y="647700"/>
                  <a:pt x="5194300" y="787400"/>
                  <a:pt x="5194300" y="965200"/>
                </a:cubicBezTo>
                <a:cubicBezTo>
                  <a:pt x="5194300" y="1143000"/>
                  <a:pt x="4889500" y="1358900"/>
                  <a:pt x="4508500" y="1447800"/>
                </a:cubicBezTo>
                <a:cubicBezTo>
                  <a:pt x="4140200" y="1536700"/>
                  <a:pt x="3556000" y="1600200"/>
                  <a:pt x="3225800" y="1600200"/>
                </a:cubicBezTo>
                <a:cubicBezTo>
                  <a:pt x="2578100" y="1600200"/>
                  <a:pt x="2095500" y="2311400"/>
                  <a:pt x="1816100" y="3708400"/>
                </a:cubicBezTo>
                <a:lnTo>
                  <a:pt x="1651000" y="4559300"/>
                </a:lnTo>
                <a:cubicBezTo>
                  <a:pt x="1549400" y="5054600"/>
                  <a:pt x="1371600" y="5461000"/>
                  <a:pt x="1244600" y="5461000"/>
                </a:cubicBezTo>
                <a:cubicBezTo>
                  <a:pt x="1117600" y="5461000"/>
                  <a:pt x="1028700" y="5740400"/>
                  <a:pt x="1028700" y="6096000"/>
                </a:cubicBezTo>
                <a:cubicBezTo>
                  <a:pt x="1028700" y="6451600"/>
                  <a:pt x="1435100" y="6781800"/>
                  <a:pt x="1930400" y="6845300"/>
                </a:cubicBezTo>
                <a:lnTo>
                  <a:pt x="2362200" y="6896100"/>
                </a:lnTo>
                <a:cubicBezTo>
                  <a:pt x="3225800" y="6997700"/>
                  <a:pt x="3594100" y="7188200"/>
                  <a:pt x="3594100" y="7543800"/>
                </a:cubicBezTo>
                <a:cubicBezTo>
                  <a:pt x="3594100" y="7785100"/>
                  <a:pt x="2933700" y="8026400"/>
                  <a:pt x="2260600" y="8026400"/>
                </a:cubicBezTo>
                <a:cubicBezTo>
                  <a:pt x="1130300" y="8026400"/>
                  <a:pt x="533400" y="7734300"/>
                  <a:pt x="215900" y="7023100"/>
                </a:cubicBezTo>
                <a:cubicBezTo>
                  <a:pt x="0" y="6540500"/>
                  <a:pt x="12700" y="6248400"/>
                  <a:pt x="304800" y="5232400"/>
                </a:cubicBezTo>
                <a:close/>
                <a:moveTo>
                  <a:pt x="2197100" y="7645400"/>
                </a:moveTo>
              </a:path>
            </a:pathLst>
          </a:custGeom>
          <a:solidFill>
            <a:srgbClr val="15161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54" name="Freeform 16954"/>
          <p:cNvSpPr/>
          <p:nvPr/>
        </p:nvSpPr>
        <p:spPr>
          <a:xfrm rot="0" flipH="0" flipV="0">
            <a:off x="27523439" y="10353927"/>
            <a:ext cx="123444" cy="128016"/>
          </a:xfrm>
          <a:custGeom>
            <a:pathLst>
              <a:path w="12344400" h="12801600">
                <a:moveTo>
                  <a:pt x="1219200" y="2362200"/>
                </a:moveTo>
                <a:lnTo>
                  <a:pt x="1219200" y="11582400"/>
                </a:lnTo>
                <a:cubicBezTo>
                  <a:pt x="1219200" y="12306300"/>
                  <a:pt x="1384300" y="12344400"/>
                  <a:pt x="1905000" y="11734800"/>
                </a:cubicBezTo>
                <a:lnTo>
                  <a:pt x="2921000" y="10566400"/>
                </a:lnTo>
                <a:cubicBezTo>
                  <a:pt x="3136900" y="10312400"/>
                  <a:pt x="3479800" y="9893300"/>
                  <a:pt x="3683000" y="9639300"/>
                </a:cubicBezTo>
                <a:lnTo>
                  <a:pt x="11087100" y="469900"/>
                </a:lnTo>
                <a:cubicBezTo>
                  <a:pt x="11290300" y="203200"/>
                  <a:pt x="11658600" y="0"/>
                  <a:pt x="11899900" y="0"/>
                </a:cubicBezTo>
                <a:cubicBezTo>
                  <a:pt x="12141200" y="0"/>
                  <a:pt x="12344400" y="63500"/>
                  <a:pt x="12344400" y="152400"/>
                </a:cubicBezTo>
                <a:cubicBezTo>
                  <a:pt x="12344400" y="228600"/>
                  <a:pt x="12166600" y="508000"/>
                  <a:pt x="11963400" y="774700"/>
                </a:cubicBezTo>
                <a:lnTo>
                  <a:pt x="10744200" y="2260600"/>
                </a:lnTo>
                <a:cubicBezTo>
                  <a:pt x="10541000" y="2527300"/>
                  <a:pt x="10198100" y="2971800"/>
                  <a:pt x="9994900" y="3251200"/>
                </a:cubicBezTo>
                <a:lnTo>
                  <a:pt x="9156700" y="4419600"/>
                </a:lnTo>
                <a:cubicBezTo>
                  <a:pt x="8953500" y="4699000"/>
                  <a:pt x="8597900" y="5118100"/>
                  <a:pt x="8356600" y="5359400"/>
                </a:cubicBezTo>
                <a:lnTo>
                  <a:pt x="7442200" y="6273800"/>
                </a:lnTo>
                <a:cubicBezTo>
                  <a:pt x="7200900" y="6502400"/>
                  <a:pt x="6845300" y="6921500"/>
                  <a:pt x="6642100" y="7188200"/>
                </a:cubicBezTo>
                <a:lnTo>
                  <a:pt x="2730500" y="12319000"/>
                </a:lnTo>
                <a:cubicBezTo>
                  <a:pt x="2489200" y="12636500"/>
                  <a:pt x="2159000" y="12801600"/>
                  <a:pt x="1752600" y="12801600"/>
                </a:cubicBezTo>
                <a:lnTo>
                  <a:pt x="1219200" y="12801600"/>
                </a:lnTo>
                <a:cubicBezTo>
                  <a:pt x="698500" y="12801600"/>
                  <a:pt x="609600" y="12712700"/>
                  <a:pt x="609600" y="12192000"/>
                </a:cubicBezTo>
                <a:lnTo>
                  <a:pt x="609600" y="3657600"/>
                </a:lnTo>
                <a:cubicBezTo>
                  <a:pt x="609600" y="3314700"/>
                  <a:pt x="469900" y="2959100"/>
                  <a:pt x="304800" y="2857500"/>
                </a:cubicBezTo>
                <a:cubicBezTo>
                  <a:pt x="139700" y="2755900"/>
                  <a:pt x="0" y="2476500"/>
                  <a:pt x="0" y="2247900"/>
                </a:cubicBezTo>
                <a:cubicBezTo>
                  <a:pt x="0" y="2019300"/>
                  <a:pt x="139700" y="1828800"/>
                  <a:pt x="304800" y="1828800"/>
                </a:cubicBezTo>
                <a:cubicBezTo>
                  <a:pt x="469900" y="1828800"/>
                  <a:pt x="609600" y="1549400"/>
                  <a:pt x="609600" y="1219200"/>
                </a:cubicBezTo>
                <a:lnTo>
                  <a:pt x="609600" y="609600"/>
                </a:lnTo>
                <a:cubicBezTo>
                  <a:pt x="609600" y="266700"/>
                  <a:pt x="749300" y="0"/>
                  <a:pt x="914400" y="0"/>
                </a:cubicBezTo>
                <a:cubicBezTo>
                  <a:pt x="1079500" y="0"/>
                  <a:pt x="1219200" y="266700"/>
                  <a:pt x="1219200" y="609600"/>
                </a:cubicBezTo>
                <a:lnTo>
                  <a:pt x="1219200" y="914400"/>
                </a:lnTo>
                <a:cubicBezTo>
                  <a:pt x="1219200" y="1397000"/>
                  <a:pt x="1333500" y="1473200"/>
                  <a:pt x="1790700" y="1282700"/>
                </a:cubicBezTo>
                <a:lnTo>
                  <a:pt x="4381500" y="228600"/>
                </a:lnTo>
                <a:cubicBezTo>
                  <a:pt x="4686300" y="101600"/>
                  <a:pt x="5219700" y="0"/>
                  <a:pt x="5562600" y="0"/>
                </a:cubicBezTo>
                <a:lnTo>
                  <a:pt x="6858000" y="0"/>
                </a:lnTo>
                <a:cubicBezTo>
                  <a:pt x="7188200" y="0"/>
                  <a:pt x="7467600" y="63500"/>
                  <a:pt x="7467600" y="152400"/>
                </a:cubicBezTo>
                <a:cubicBezTo>
                  <a:pt x="7467600" y="228600"/>
                  <a:pt x="7200900" y="368300"/>
                  <a:pt x="6858000" y="469900"/>
                </a:cubicBezTo>
                <a:lnTo>
                  <a:pt x="5715000" y="774700"/>
                </a:lnTo>
                <a:cubicBezTo>
                  <a:pt x="5384800" y="863600"/>
                  <a:pt x="4851400" y="1028700"/>
                  <a:pt x="4533900" y="1143000"/>
                </a:cubicBezTo>
                <a:close/>
                <a:moveTo>
                  <a:pt x="10147300" y="12814300"/>
                </a:moveTo>
              </a:path>
            </a:pathLst>
          </a:custGeom>
          <a:solidFill>
            <a:srgbClr val="0C0C0C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55" name="Freeform 16955"/>
          <p:cNvSpPr/>
          <p:nvPr/>
        </p:nvSpPr>
        <p:spPr>
          <a:xfrm rot="0" flipH="0" flipV="0">
            <a:off x="27886120" y="10353388"/>
            <a:ext cx="21355" cy="67081"/>
          </a:xfrm>
          <a:custGeom>
            <a:pathLst>
              <a:path w="2247900" h="7061200">
                <a:moveTo>
                  <a:pt x="0" y="6096000"/>
                </a:moveTo>
                <a:cubicBezTo>
                  <a:pt x="0" y="5753100"/>
                  <a:pt x="76200" y="5410200"/>
                  <a:pt x="165100" y="5359400"/>
                </a:cubicBezTo>
                <a:cubicBezTo>
                  <a:pt x="254000" y="5308600"/>
                  <a:pt x="330200" y="5054600"/>
                  <a:pt x="330200" y="4800600"/>
                </a:cubicBezTo>
                <a:cubicBezTo>
                  <a:pt x="330200" y="4546600"/>
                  <a:pt x="393700" y="4241800"/>
                  <a:pt x="482600" y="4140200"/>
                </a:cubicBezTo>
                <a:cubicBezTo>
                  <a:pt x="571500" y="4025900"/>
                  <a:pt x="647700" y="3733800"/>
                  <a:pt x="647700" y="3492500"/>
                </a:cubicBezTo>
                <a:cubicBezTo>
                  <a:pt x="647700" y="3251200"/>
                  <a:pt x="711200" y="2959100"/>
                  <a:pt x="800100" y="2857500"/>
                </a:cubicBezTo>
                <a:cubicBezTo>
                  <a:pt x="889000" y="2743200"/>
                  <a:pt x="965200" y="2489200"/>
                  <a:pt x="965200" y="2286000"/>
                </a:cubicBezTo>
                <a:cubicBezTo>
                  <a:pt x="965200" y="2095500"/>
                  <a:pt x="1041400" y="1841500"/>
                  <a:pt x="1130300" y="1727200"/>
                </a:cubicBezTo>
                <a:cubicBezTo>
                  <a:pt x="1219200" y="1625600"/>
                  <a:pt x="1282700" y="1333500"/>
                  <a:pt x="1282700" y="1092200"/>
                </a:cubicBezTo>
                <a:cubicBezTo>
                  <a:pt x="1282700" y="850900"/>
                  <a:pt x="1358900" y="596900"/>
                  <a:pt x="1447800" y="546100"/>
                </a:cubicBezTo>
                <a:cubicBezTo>
                  <a:pt x="1536700" y="495300"/>
                  <a:pt x="1612900" y="342900"/>
                  <a:pt x="1612900" y="228600"/>
                </a:cubicBezTo>
                <a:cubicBezTo>
                  <a:pt x="1612900" y="101600"/>
                  <a:pt x="1752600" y="0"/>
                  <a:pt x="1930400" y="0"/>
                </a:cubicBezTo>
                <a:cubicBezTo>
                  <a:pt x="2108200" y="0"/>
                  <a:pt x="2247900" y="190500"/>
                  <a:pt x="2247900" y="406400"/>
                </a:cubicBezTo>
                <a:cubicBezTo>
                  <a:pt x="2247900" y="622300"/>
                  <a:pt x="2171700" y="901700"/>
                  <a:pt x="2082800" y="1003300"/>
                </a:cubicBezTo>
                <a:cubicBezTo>
                  <a:pt x="2006600" y="1117600"/>
                  <a:pt x="1930400" y="1409700"/>
                  <a:pt x="1930400" y="1651000"/>
                </a:cubicBezTo>
                <a:cubicBezTo>
                  <a:pt x="1930400" y="1892300"/>
                  <a:pt x="1854200" y="2184400"/>
                  <a:pt x="1765300" y="2286000"/>
                </a:cubicBezTo>
                <a:cubicBezTo>
                  <a:pt x="1676400" y="2400300"/>
                  <a:pt x="1612900" y="2692400"/>
                  <a:pt x="1612900" y="2933700"/>
                </a:cubicBezTo>
                <a:cubicBezTo>
                  <a:pt x="1612900" y="3175000"/>
                  <a:pt x="1536700" y="3416300"/>
                  <a:pt x="1447800" y="3467100"/>
                </a:cubicBezTo>
                <a:cubicBezTo>
                  <a:pt x="1358900" y="3530600"/>
                  <a:pt x="1282700" y="3746500"/>
                  <a:pt x="1282700" y="3949700"/>
                </a:cubicBezTo>
                <a:cubicBezTo>
                  <a:pt x="1282700" y="4165600"/>
                  <a:pt x="1219200" y="4419600"/>
                  <a:pt x="1117600" y="4533900"/>
                </a:cubicBezTo>
                <a:cubicBezTo>
                  <a:pt x="711200" y="5041900"/>
                  <a:pt x="711200" y="6426200"/>
                  <a:pt x="1130300" y="6426200"/>
                </a:cubicBezTo>
                <a:cubicBezTo>
                  <a:pt x="1219200" y="6426200"/>
                  <a:pt x="1282700" y="6527800"/>
                  <a:pt x="1282700" y="6667500"/>
                </a:cubicBezTo>
                <a:cubicBezTo>
                  <a:pt x="1282700" y="6794500"/>
                  <a:pt x="1244600" y="6934200"/>
                  <a:pt x="1206500" y="6985000"/>
                </a:cubicBezTo>
                <a:cubicBezTo>
                  <a:pt x="1168400" y="7023100"/>
                  <a:pt x="939800" y="7061200"/>
                  <a:pt x="723900" y="7061200"/>
                </a:cubicBezTo>
                <a:cubicBezTo>
                  <a:pt x="508000" y="7061200"/>
                  <a:pt x="330200" y="6985000"/>
                  <a:pt x="330200" y="6908800"/>
                </a:cubicBezTo>
                <a:cubicBezTo>
                  <a:pt x="330200" y="6819900"/>
                  <a:pt x="254000" y="6743700"/>
                  <a:pt x="165100" y="6743700"/>
                </a:cubicBezTo>
                <a:cubicBezTo>
                  <a:pt x="76200" y="6743700"/>
                  <a:pt x="0" y="6451600"/>
                  <a:pt x="0" y="6096000"/>
                </a:cubicBezTo>
                <a:close/>
                <a:moveTo>
                  <a:pt x="635000" y="7048500"/>
                </a:moveTo>
              </a:path>
            </a:pathLst>
          </a:custGeom>
          <a:solidFill>
            <a:srgbClr val="1C1C1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56" name="Freeform 16956"/>
          <p:cNvSpPr/>
          <p:nvPr/>
        </p:nvSpPr>
        <p:spPr>
          <a:xfrm rot="0" flipH="0" flipV="0">
            <a:off x="27914238" y="10380655"/>
            <a:ext cx="39573" cy="30403"/>
          </a:xfrm>
          <a:custGeom>
            <a:pathLst>
              <a:path w="4165600" h="3200400">
                <a:moveTo>
                  <a:pt x="3848100" y="952500"/>
                </a:moveTo>
                <a:lnTo>
                  <a:pt x="965200" y="952500"/>
                </a:lnTo>
                <a:cubicBezTo>
                  <a:pt x="749300" y="952500"/>
                  <a:pt x="635000" y="850900"/>
                  <a:pt x="635000" y="635000"/>
                </a:cubicBezTo>
                <a:cubicBezTo>
                  <a:pt x="635000" y="457200"/>
                  <a:pt x="711200" y="317500"/>
                  <a:pt x="800100" y="317500"/>
                </a:cubicBezTo>
                <a:cubicBezTo>
                  <a:pt x="889000" y="317500"/>
                  <a:pt x="965200" y="241300"/>
                  <a:pt x="965200" y="152400"/>
                </a:cubicBezTo>
                <a:cubicBezTo>
                  <a:pt x="965200" y="63500"/>
                  <a:pt x="1104900" y="0"/>
                  <a:pt x="1282700" y="0"/>
                </a:cubicBezTo>
                <a:lnTo>
                  <a:pt x="3683000" y="0"/>
                </a:lnTo>
                <a:cubicBezTo>
                  <a:pt x="3860800" y="0"/>
                  <a:pt x="4038600" y="88900"/>
                  <a:pt x="4089400" y="190500"/>
                </a:cubicBezTo>
                <a:cubicBezTo>
                  <a:pt x="4127500" y="304800"/>
                  <a:pt x="4165600" y="520700"/>
                  <a:pt x="4165600" y="673100"/>
                </a:cubicBezTo>
                <a:cubicBezTo>
                  <a:pt x="4165600" y="838200"/>
                  <a:pt x="4025900" y="952500"/>
                  <a:pt x="3848100" y="952500"/>
                </a:cubicBezTo>
                <a:close/>
                <a:moveTo>
                  <a:pt x="2705100" y="4178300"/>
                </a:moveTo>
                <a:moveTo>
                  <a:pt x="635000" y="2247900"/>
                </a:moveTo>
                <a:lnTo>
                  <a:pt x="3200400" y="2247900"/>
                </a:lnTo>
                <a:cubicBezTo>
                  <a:pt x="3378200" y="2247900"/>
                  <a:pt x="3530600" y="2311400"/>
                  <a:pt x="3530600" y="2400300"/>
                </a:cubicBezTo>
                <a:cubicBezTo>
                  <a:pt x="3530600" y="2489200"/>
                  <a:pt x="3594100" y="2565400"/>
                  <a:pt x="3683000" y="2565400"/>
                </a:cubicBezTo>
                <a:cubicBezTo>
                  <a:pt x="3771900" y="2565400"/>
                  <a:pt x="3848100" y="2628900"/>
                  <a:pt x="3848100" y="2717800"/>
                </a:cubicBezTo>
                <a:cubicBezTo>
                  <a:pt x="3848100" y="2806700"/>
                  <a:pt x="3771900" y="2882900"/>
                  <a:pt x="3683000" y="2882900"/>
                </a:cubicBezTo>
                <a:cubicBezTo>
                  <a:pt x="3594100" y="2882900"/>
                  <a:pt x="3530600" y="2959100"/>
                  <a:pt x="3530600" y="3048000"/>
                </a:cubicBezTo>
                <a:cubicBezTo>
                  <a:pt x="3530600" y="3136900"/>
                  <a:pt x="3378200" y="3200400"/>
                  <a:pt x="3200400" y="3200400"/>
                </a:cubicBezTo>
                <a:lnTo>
                  <a:pt x="635000" y="3200400"/>
                </a:lnTo>
                <a:cubicBezTo>
                  <a:pt x="457200" y="3200400"/>
                  <a:pt x="317500" y="3136900"/>
                  <a:pt x="317500" y="3048000"/>
                </a:cubicBezTo>
                <a:cubicBezTo>
                  <a:pt x="317500" y="2959100"/>
                  <a:pt x="241300" y="2882900"/>
                  <a:pt x="152400" y="2882900"/>
                </a:cubicBezTo>
                <a:cubicBezTo>
                  <a:pt x="63500" y="2882900"/>
                  <a:pt x="0" y="2806700"/>
                  <a:pt x="0" y="2717800"/>
                </a:cubicBezTo>
                <a:cubicBezTo>
                  <a:pt x="0" y="2628900"/>
                  <a:pt x="63500" y="2565400"/>
                  <a:pt x="152400" y="2565400"/>
                </a:cubicBezTo>
                <a:cubicBezTo>
                  <a:pt x="241300" y="2565400"/>
                  <a:pt x="317500" y="2489200"/>
                  <a:pt x="317500" y="2400300"/>
                </a:cubicBezTo>
                <a:cubicBezTo>
                  <a:pt x="317500" y="2311400"/>
                  <a:pt x="457200" y="2247900"/>
                  <a:pt x="635000" y="2247900"/>
                </a:cubicBezTo>
                <a:close/>
                <a:moveTo>
                  <a:pt x="1409700" y="4178300"/>
                </a:moveTo>
              </a:path>
            </a:pathLst>
          </a:custGeom>
          <a:solidFill>
            <a:srgbClr val="1C1C1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57" name="Freeform 16957"/>
          <p:cNvSpPr/>
          <p:nvPr/>
        </p:nvSpPr>
        <p:spPr>
          <a:xfrm rot="0" flipH="0" flipV="0">
            <a:off x="27974930" y="10350251"/>
            <a:ext cx="39693" cy="70097"/>
          </a:xfrm>
          <a:custGeom>
            <a:pathLst>
              <a:path w="4178300" h="7378700">
                <a:moveTo>
                  <a:pt x="1549400" y="0"/>
                </a:moveTo>
                <a:lnTo>
                  <a:pt x="2616200" y="0"/>
                </a:lnTo>
                <a:cubicBezTo>
                  <a:pt x="3124200" y="0"/>
                  <a:pt x="3606800" y="76200"/>
                  <a:pt x="3695700" y="165100"/>
                </a:cubicBezTo>
                <a:cubicBezTo>
                  <a:pt x="3949700" y="419100"/>
                  <a:pt x="3886200" y="901700"/>
                  <a:pt x="3467100" y="1790700"/>
                </a:cubicBezTo>
                <a:lnTo>
                  <a:pt x="3340100" y="2057400"/>
                </a:lnTo>
                <a:cubicBezTo>
                  <a:pt x="3136900" y="2514600"/>
                  <a:pt x="2870200" y="2882900"/>
                  <a:pt x="2768600" y="2882900"/>
                </a:cubicBezTo>
                <a:cubicBezTo>
                  <a:pt x="2654300" y="2882900"/>
                  <a:pt x="2565400" y="2959100"/>
                  <a:pt x="2565400" y="3048000"/>
                </a:cubicBezTo>
                <a:cubicBezTo>
                  <a:pt x="2565400" y="3136900"/>
                  <a:pt x="2641600" y="3213100"/>
                  <a:pt x="2730500" y="3213100"/>
                </a:cubicBezTo>
                <a:cubicBezTo>
                  <a:pt x="2819400" y="3213100"/>
                  <a:pt x="2882900" y="3429000"/>
                  <a:pt x="2882900" y="3683000"/>
                </a:cubicBezTo>
                <a:cubicBezTo>
                  <a:pt x="2882900" y="3949700"/>
                  <a:pt x="2667000" y="4165600"/>
                  <a:pt x="2413000" y="4165600"/>
                </a:cubicBezTo>
                <a:cubicBezTo>
                  <a:pt x="2146300" y="4165600"/>
                  <a:pt x="1739900" y="4559300"/>
                  <a:pt x="1511300" y="5029200"/>
                </a:cubicBezTo>
                <a:lnTo>
                  <a:pt x="1054100" y="5994400"/>
                </a:lnTo>
                <a:cubicBezTo>
                  <a:pt x="825500" y="6464300"/>
                  <a:pt x="647700" y="6972300"/>
                  <a:pt x="647700" y="7112000"/>
                </a:cubicBezTo>
                <a:cubicBezTo>
                  <a:pt x="647700" y="7264400"/>
                  <a:pt x="495300" y="7378700"/>
                  <a:pt x="317500" y="7378700"/>
                </a:cubicBezTo>
                <a:cubicBezTo>
                  <a:pt x="139700" y="7378700"/>
                  <a:pt x="0" y="7162800"/>
                  <a:pt x="0" y="6896100"/>
                </a:cubicBezTo>
                <a:cubicBezTo>
                  <a:pt x="0" y="6629400"/>
                  <a:pt x="76200" y="6413500"/>
                  <a:pt x="165100" y="6413500"/>
                </a:cubicBezTo>
                <a:cubicBezTo>
                  <a:pt x="254000" y="6413500"/>
                  <a:pt x="508000" y="6032500"/>
                  <a:pt x="736600" y="5562600"/>
                </a:cubicBezTo>
                <a:lnTo>
                  <a:pt x="876300" y="5270500"/>
                </a:lnTo>
                <a:cubicBezTo>
                  <a:pt x="1104900" y="4800600"/>
                  <a:pt x="1282700" y="4356100"/>
                  <a:pt x="1282700" y="4292600"/>
                </a:cubicBezTo>
                <a:cubicBezTo>
                  <a:pt x="1282700" y="4229100"/>
                  <a:pt x="1206500" y="4165600"/>
                  <a:pt x="1130300" y="4165600"/>
                </a:cubicBezTo>
                <a:cubicBezTo>
                  <a:pt x="1041400" y="4165600"/>
                  <a:pt x="965200" y="4025900"/>
                  <a:pt x="965200" y="3848100"/>
                </a:cubicBezTo>
                <a:cubicBezTo>
                  <a:pt x="965200" y="3670300"/>
                  <a:pt x="1041400" y="3454400"/>
                  <a:pt x="1130300" y="3365500"/>
                </a:cubicBezTo>
                <a:cubicBezTo>
                  <a:pt x="1206500" y="3276600"/>
                  <a:pt x="1435100" y="3213100"/>
                  <a:pt x="1600200" y="3213100"/>
                </a:cubicBezTo>
                <a:cubicBezTo>
                  <a:pt x="1905000" y="3213100"/>
                  <a:pt x="2882900" y="1587500"/>
                  <a:pt x="2882900" y="1079500"/>
                </a:cubicBezTo>
                <a:cubicBezTo>
                  <a:pt x="2882900" y="1016000"/>
                  <a:pt x="2476500" y="965200"/>
                  <a:pt x="1981200" y="965200"/>
                </a:cubicBezTo>
                <a:lnTo>
                  <a:pt x="1231900" y="965200"/>
                </a:lnTo>
                <a:cubicBezTo>
                  <a:pt x="736600" y="965200"/>
                  <a:pt x="317500" y="812800"/>
                  <a:pt x="317500" y="635000"/>
                </a:cubicBezTo>
                <a:cubicBezTo>
                  <a:pt x="317500" y="469900"/>
                  <a:pt x="393700" y="254000"/>
                  <a:pt x="482600" y="165100"/>
                </a:cubicBezTo>
                <a:cubicBezTo>
                  <a:pt x="571500" y="76200"/>
                  <a:pt x="1054100" y="0"/>
                  <a:pt x="1549400" y="0"/>
                </a:cubicBezTo>
                <a:close/>
                <a:moveTo>
                  <a:pt x="6045200" y="7378700"/>
                </a:moveTo>
                <a:moveTo>
                  <a:pt x="4178300" y="6870700"/>
                </a:moveTo>
                <a:lnTo>
                  <a:pt x="4178300" y="6921500"/>
                </a:lnTo>
                <a:cubicBezTo>
                  <a:pt x="4178300" y="7175500"/>
                  <a:pt x="4102100" y="7378700"/>
                  <a:pt x="4013200" y="7378700"/>
                </a:cubicBezTo>
                <a:cubicBezTo>
                  <a:pt x="3924300" y="7378700"/>
                  <a:pt x="3784600" y="7302500"/>
                  <a:pt x="3695700" y="7213600"/>
                </a:cubicBezTo>
                <a:cubicBezTo>
                  <a:pt x="3606800" y="7124700"/>
                  <a:pt x="3530600" y="6985000"/>
                  <a:pt x="3530600" y="6896100"/>
                </a:cubicBezTo>
                <a:cubicBezTo>
                  <a:pt x="3530600" y="6692900"/>
                  <a:pt x="3810000" y="6413500"/>
                  <a:pt x="4013200" y="6413500"/>
                </a:cubicBezTo>
                <a:cubicBezTo>
                  <a:pt x="4102100" y="6413500"/>
                  <a:pt x="4178300" y="6616700"/>
                  <a:pt x="4178300" y="6870700"/>
                </a:cubicBezTo>
                <a:close/>
                <a:moveTo>
                  <a:pt x="-825500" y="7378700"/>
                </a:moveTo>
              </a:path>
            </a:pathLst>
          </a:custGeom>
          <a:solidFill>
            <a:srgbClr val="1C1C1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58" name="Freeform 16958"/>
          <p:cNvSpPr/>
          <p:nvPr/>
        </p:nvSpPr>
        <p:spPr>
          <a:xfrm rot="0" flipH="0" flipV="0">
            <a:off x="28011735" y="10352785"/>
            <a:ext cx="43192" cy="69856"/>
          </a:xfrm>
          <a:custGeom>
            <a:pathLst>
              <a:path w="4546600" h="7353300">
                <a:moveTo>
                  <a:pt x="2146300" y="0"/>
                </a:moveTo>
                <a:lnTo>
                  <a:pt x="4229100" y="0"/>
                </a:lnTo>
                <a:cubicBezTo>
                  <a:pt x="4432300" y="0"/>
                  <a:pt x="4546600" y="114300"/>
                  <a:pt x="4546600" y="317500"/>
                </a:cubicBezTo>
                <a:cubicBezTo>
                  <a:pt x="4546600" y="495300"/>
                  <a:pt x="4419600" y="685800"/>
                  <a:pt x="4267200" y="736600"/>
                </a:cubicBezTo>
                <a:lnTo>
                  <a:pt x="3797300" y="876300"/>
                </a:lnTo>
                <a:cubicBezTo>
                  <a:pt x="3644900" y="927100"/>
                  <a:pt x="3365500" y="952500"/>
                  <a:pt x="3175000" y="939800"/>
                </a:cubicBezTo>
                <a:lnTo>
                  <a:pt x="2565400" y="901700"/>
                </a:lnTo>
                <a:cubicBezTo>
                  <a:pt x="2171700" y="876300"/>
                  <a:pt x="2006600" y="1003300"/>
                  <a:pt x="1905000" y="1460500"/>
                </a:cubicBezTo>
                <a:lnTo>
                  <a:pt x="1739900" y="2159000"/>
                </a:lnTo>
                <a:cubicBezTo>
                  <a:pt x="1600200" y="2730500"/>
                  <a:pt x="1651000" y="2882900"/>
                  <a:pt x="1981200" y="2882900"/>
                </a:cubicBezTo>
                <a:lnTo>
                  <a:pt x="2781300" y="2882900"/>
                </a:lnTo>
                <a:cubicBezTo>
                  <a:pt x="2959100" y="2882900"/>
                  <a:pt x="3225800" y="2971800"/>
                  <a:pt x="3378200" y="3060700"/>
                </a:cubicBezTo>
                <a:lnTo>
                  <a:pt x="3479800" y="3136900"/>
                </a:lnTo>
                <a:cubicBezTo>
                  <a:pt x="3860800" y="3390900"/>
                  <a:pt x="3886200" y="3416300"/>
                  <a:pt x="3975100" y="3771900"/>
                </a:cubicBezTo>
                <a:cubicBezTo>
                  <a:pt x="4089400" y="4152900"/>
                  <a:pt x="4089400" y="4546600"/>
                  <a:pt x="4000500" y="4953000"/>
                </a:cubicBezTo>
                <a:lnTo>
                  <a:pt x="3848100" y="5575300"/>
                </a:lnTo>
                <a:cubicBezTo>
                  <a:pt x="3822700" y="5740400"/>
                  <a:pt x="3695700" y="6007100"/>
                  <a:pt x="3594100" y="6184900"/>
                </a:cubicBezTo>
                <a:cubicBezTo>
                  <a:pt x="3492500" y="6350000"/>
                  <a:pt x="3390900" y="6540500"/>
                  <a:pt x="3365500" y="6604000"/>
                </a:cubicBezTo>
                <a:cubicBezTo>
                  <a:pt x="3352800" y="6667500"/>
                  <a:pt x="3187700" y="6769100"/>
                  <a:pt x="3009900" y="6819900"/>
                </a:cubicBezTo>
                <a:lnTo>
                  <a:pt x="2070100" y="7124700"/>
                </a:lnTo>
                <a:cubicBezTo>
                  <a:pt x="1892300" y="7188200"/>
                  <a:pt x="1600200" y="7239000"/>
                  <a:pt x="1422400" y="7264400"/>
                </a:cubicBezTo>
                <a:lnTo>
                  <a:pt x="850900" y="7327900"/>
                </a:lnTo>
                <a:cubicBezTo>
                  <a:pt x="673100" y="7353300"/>
                  <a:pt x="419100" y="7264400"/>
                  <a:pt x="292100" y="7137400"/>
                </a:cubicBezTo>
                <a:lnTo>
                  <a:pt x="279400" y="7124700"/>
                </a:lnTo>
                <a:cubicBezTo>
                  <a:pt x="50800" y="6896100"/>
                  <a:pt x="0" y="6642100"/>
                  <a:pt x="139700" y="6502400"/>
                </a:cubicBezTo>
                <a:cubicBezTo>
                  <a:pt x="177800" y="6451600"/>
                  <a:pt x="368300" y="6413500"/>
                  <a:pt x="533400" y="6413500"/>
                </a:cubicBezTo>
                <a:lnTo>
                  <a:pt x="2146300" y="6413500"/>
                </a:lnTo>
                <a:cubicBezTo>
                  <a:pt x="2324100" y="6413500"/>
                  <a:pt x="2565400" y="6311900"/>
                  <a:pt x="2692400" y="6184900"/>
                </a:cubicBezTo>
                <a:lnTo>
                  <a:pt x="2717800" y="6159500"/>
                </a:lnTo>
                <a:cubicBezTo>
                  <a:pt x="2844800" y="6032500"/>
                  <a:pt x="2984500" y="5791200"/>
                  <a:pt x="3022600" y="5626100"/>
                </a:cubicBezTo>
                <a:lnTo>
                  <a:pt x="3022600" y="5600700"/>
                </a:lnTo>
                <a:cubicBezTo>
                  <a:pt x="3060700" y="5435600"/>
                  <a:pt x="3136900" y="5295900"/>
                  <a:pt x="3175000" y="5295900"/>
                </a:cubicBezTo>
                <a:cubicBezTo>
                  <a:pt x="3225800" y="5295900"/>
                  <a:pt x="3263900" y="5156200"/>
                  <a:pt x="3263900" y="4978400"/>
                </a:cubicBezTo>
                <a:lnTo>
                  <a:pt x="3263900" y="4165600"/>
                </a:lnTo>
                <a:cubicBezTo>
                  <a:pt x="3263900" y="3898900"/>
                  <a:pt x="3213100" y="3848100"/>
                  <a:pt x="2946400" y="3848100"/>
                </a:cubicBezTo>
                <a:lnTo>
                  <a:pt x="2463800" y="3848100"/>
                </a:lnTo>
                <a:cubicBezTo>
                  <a:pt x="2286000" y="3848100"/>
                  <a:pt x="2095500" y="3784600"/>
                  <a:pt x="2044700" y="3695700"/>
                </a:cubicBezTo>
                <a:cubicBezTo>
                  <a:pt x="1993900" y="3606800"/>
                  <a:pt x="1803400" y="3530600"/>
                  <a:pt x="1625600" y="3530600"/>
                </a:cubicBezTo>
                <a:lnTo>
                  <a:pt x="1016000" y="3530600"/>
                </a:lnTo>
                <a:cubicBezTo>
                  <a:pt x="838200" y="3530600"/>
                  <a:pt x="698500" y="3454400"/>
                  <a:pt x="698500" y="3365500"/>
                </a:cubicBezTo>
                <a:cubicBezTo>
                  <a:pt x="698500" y="3276600"/>
                  <a:pt x="774700" y="3086100"/>
                  <a:pt x="863600" y="2933700"/>
                </a:cubicBezTo>
                <a:cubicBezTo>
                  <a:pt x="952500" y="2781300"/>
                  <a:pt x="1016000" y="2501900"/>
                  <a:pt x="1016000" y="2324100"/>
                </a:cubicBezTo>
                <a:lnTo>
                  <a:pt x="1016000" y="2247900"/>
                </a:lnTo>
                <a:cubicBezTo>
                  <a:pt x="1016000" y="2070100"/>
                  <a:pt x="1092200" y="1841500"/>
                  <a:pt x="1181100" y="1727200"/>
                </a:cubicBezTo>
                <a:cubicBezTo>
                  <a:pt x="1270000" y="1612900"/>
                  <a:pt x="1346200" y="1384300"/>
                  <a:pt x="1346200" y="1206500"/>
                </a:cubicBezTo>
                <a:lnTo>
                  <a:pt x="1346200" y="965200"/>
                </a:lnTo>
                <a:cubicBezTo>
                  <a:pt x="1346200" y="406400"/>
                  <a:pt x="1676400" y="0"/>
                  <a:pt x="2146300" y="0"/>
                </a:cubicBezTo>
                <a:close/>
                <a:moveTo>
                  <a:pt x="6832600" y="7112000"/>
                </a:moveTo>
              </a:path>
            </a:pathLst>
          </a:custGeom>
          <a:solidFill>
            <a:srgbClr val="1C1C1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59" name="Freeform 16959"/>
          <p:cNvSpPr/>
          <p:nvPr/>
        </p:nvSpPr>
        <p:spPr>
          <a:xfrm rot="0" flipH="0" flipV="0">
            <a:off x="28062897" y="10353388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1C1C1D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60" name="Rectangle 16960"/>
          <p:cNvSpPr/>
          <p:nvPr/>
        </p:nvSpPr>
        <p:spPr>
          <a:xfrm rot="0" flipH="0" flipV="0">
            <a:off x="23792814" y="9347338"/>
            <a:ext cx="3742435" cy="1947722"/>
          </a:xfrm>
          <a:prstGeom prst="rect">
            <a:avLst/>
          </a:prstGeom>
        </p:spPr>
      </p:sp>
      <p:sp>
        <p:nvSpPr>
          <p:cNvPr id="16961" name="Freeform 16961"/>
          <p:cNvSpPr/>
          <p:nvPr/>
        </p:nvSpPr>
        <p:spPr>
          <a:xfrm rot="0" flipH="0" flipV="0">
            <a:off x="23804879" y="10853654"/>
            <a:ext cx="42710" cy="44157"/>
          </a:xfrm>
          <a:custGeom>
            <a:pathLst>
              <a:path w="4495800" h="4648200">
                <a:moveTo>
                  <a:pt x="0" y="4000500"/>
                </a:moveTo>
                <a:lnTo>
                  <a:pt x="0" y="3200400"/>
                </a:lnTo>
                <a:cubicBezTo>
                  <a:pt x="0" y="2844800"/>
                  <a:pt x="76200" y="2565400"/>
                  <a:pt x="165100" y="2565400"/>
                </a:cubicBezTo>
                <a:cubicBezTo>
                  <a:pt x="254000" y="2565400"/>
                  <a:pt x="330200" y="2273300"/>
                  <a:pt x="330200" y="1917700"/>
                </a:cubicBezTo>
                <a:cubicBezTo>
                  <a:pt x="330200" y="1562100"/>
                  <a:pt x="393700" y="1282700"/>
                  <a:pt x="482600" y="1282700"/>
                </a:cubicBezTo>
                <a:cubicBezTo>
                  <a:pt x="571500" y="1282700"/>
                  <a:pt x="647700" y="990600"/>
                  <a:pt x="647700" y="635000"/>
                </a:cubicBezTo>
                <a:cubicBezTo>
                  <a:pt x="647700" y="279400"/>
                  <a:pt x="863600" y="0"/>
                  <a:pt x="1130300" y="0"/>
                </a:cubicBezTo>
                <a:cubicBezTo>
                  <a:pt x="1397000" y="0"/>
                  <a:pt x="1612900" y="63500"/>
                  <a:pt x="1612900" y="152400"/>
                </a:cubicBezTo>
                <a:cubicBezTo>
                  <a:pt x="1612900" y="241300"/>
                  <a:pt x="1536700" y="317500"/>
                  <a:pt x="1447800" y="317500"/>
                </a:cubicBezTo>
                <a:cubicBezTo>
                  <a:pt x="1358900" y="317500"/>
                  <a:pt x="1282700" y="609600"/>
                  <a:pt x="1282700" y="952500"/>
                </a:cubicBezTo>
                <a:lnTo>
                  <a:pt x="1282700" y="1117600"/>
                </a:lnTo>
                <a:cubicBezTo>
                  <a:pt x="1282700" y="1473200"/>
                  <a:pt x="1358900" y="1765300"/>
                  <a:pt x="1447800" y="1765300"/>
                </a:cubicBezTo>
                <a:cubicBezTo>
                  <a:pt x="1536700" y="1765300"/>
                  <a:pt x="1612900" y="1689100"/>
                  <a:pt x="1612900" y="1600200"/>
                </a:cubicBezTo>
                <a:cubicBezTo>
                  <a:pt x="1612900" y="1358900"/>
                  <a:pt x="1879600" y="1143000"/>
                  <a:pt x="2413000" y="939800"/>
                </a:cubicBezTo>
                <a:cubicBezTo>
                  <a:pt x="2679700" y="838200"/>
                  <a:pt x="2895600" y="685800"/>
                  <a:pt x="2895600" y="609600"/>
                </a:cubicBezTo>
                <a:cubicBezTo>
                  <a:pt x="2895600" y="266700"/>
                  <a:pt x="3403600" y="0"/>
                  <a:pt x="4051300" y="0"/>
                </a:cubicBezTo>
                <a:cubicBezTo>
                  <a:pt x="4292600" y="0"/>
                  <a:pt x="4495800" y="101600"/>
                  <a:pt x="4495800" y="241300"/>
                </a:cubicBezTo>
                <a:cubicBezTo>
                  <a:pt x="4495800" y="368300"/>
                  <a:pt x="4267200" y="558800"/>
                  <a:pt x="3987800" y="660400"/>
                </a:cubicBezTo>
                <a:cubicBezTo>
                  <a:pt x="3708400" y="762000"/>
                  <a:pt x="3276600" y="1054100"/>
                  <a:pt x="3022600" y="1308100"/>
                </a:cubicBezTo>
                <a:cubicBezTo>
                  <a:pt x="2590800" y="1739900"/>
                  <a:pt x="2387600" y="2717800"/>
                  <a:pt x="2730500" y="2717800"/>
                </a:cubicBezTo>
                <a:cubicBezTo>
                  <a:pt x="2819400" y="2717800"/>
                  <a:pt x="2895600" y="2870200"/>
                  <a:pt x="2895600" y="3048000"/>
                </a:cubicBezTo>
                <a:cubicBezTo>
                  <a:pt x="2895600" y="3213100"/>
                  <a:pt x="2959100" y="3365500"/>
                  <a:pt x="3048000" y="3365500"/>
                </a:cubicBezTo>
                <a:cubicBezTo>
                  <a:pt x="3136900" y="3365500"/>
                  <a:pt x="3213100" y="3657600"/>
                  <a:pt x="3213100" y="4000500"/>
                </a:cubicBezTo>
                <a:cubicBezTo>
                  <a:pt x="3213100" y="4356100"/>
                  <a:pt x="3073400" y="4648200"/>
                  <a:pt x="2895600" y="4648200"/>
                </a:cubicBezTo>
                <a:cubicBezTo>
                  <a:pt x="2717800" y="4648200"/>
                  <a:pt x="2578100" y="4508500"/>
                  <a:pt x="2578100" y="4330700"/>
                </a:cubicBezTo>
                <a:cubicBezTo>
                  <a:pt x="2578100" y="4152900"/>
                  <a:pt x="2501900" y="4000500"/>
                  <a:pt x="2413000" y="4000500"/>
                </a:cubicBezTo>
                <a:cubicBezTo>
                  <a:pt x="2324100" y="4000500"/>
                  <a:pt x="2247900" y="3860800"/>
                  <a:pt x="2247900" y="3683000"/>
                </a:cubicBezTo>
                <a:cubicBezTo>
                  <a:pt x="2247900" y="3505200"/>
                  <a:pt x="2184400" y="3365500"/>
                  <a:pt x="2095500" y="3365500"/>
                </a:cubicBezTo>
                <a:cubicBezTo>
                  <a:pt x="2006600" y="3365500"/>
                  <a:pt x="1930400" y="3213100"/>
                  <a:pt x="1930400" y="3048000"/>
                </a:cubicBezTo>
                <a:cubicBezTo>
                  <a:pt x="1930400" y="2654300"/>
                  <a:pt x="1587500" y="2476500"/>
                  <a:pt x="1130300" y="2603500"/>
                </a:cubicBezTo>
                <a:cubicBezTo>
                  <a:pt x="1041400" y="2641600"/>
                  <a:pt x="965200" y="2743200"/>
                  <a:pt x="965200" y="2844800"/>
                </a:cubicBezTo>
                <a:cubicBezTo>
                  <a:pt x="965200" y="2959100"/>
                  <a:pt x="901700" y="3048000"/>
                  <a:pt x="812800" y="3048000"/>
                </a:cubicBezTo>
                <a:cubicBezTo>
                  <a:pt x="723900" y="3048000"/>
                  <a:pt x="647700" y="3289300"/>
                  <a:pt x="647700" y="3606800"/>
                </a:cubicBezTo>
                <a:cubicBezTo>
                  <a:pt x="647700" y="3911600"/>
                  <a:pt x="571500" y="4165600"/>
                  <a:pt x="482600" y="4165600"/>
                </a:cubicBezTo>
                <a:cubicBezTo>
                  <a:pt x="393700" y="4165600"/>
                  <a:pt x="330200" y="4279900"/>
                  <a:pt x="330200" y="4406900"/>
                </a:cubicBezTo>
                <a:cubicBezTo>
                  <a:pt x="330200" y="4533900"/>
                  <a:pt x="254000" y="4648200"/>
                  <a:pt x="165100" y="4648200"/>
                </a:cubicBezTo>
                <a:cubicBezTo>
                  <a:pt x="76200" y="4648200"/>
                  <a:pt x="0" y="4356100"/>
                  <a:pt x="0" y="4000500"/>
                </a:cubicBezTo>
                <a:close/>
                <a:moveTo>
                  <a:pt x="-482600" y="47879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62" name="Freeform 16962"/>
          <p:cNvSpPr/>
          <p:nvPr/>
        </p:nvSpPr>
        <p:spPr>
          <a:xfrm rot="0" flipH="0" flipV="0">
            <a:off x="23846079" y="10853774"/>
            <a:ext cx="47536" cy="67081"/>
          </a:xfrm>
          <a:custGeom>
            <a:pathLst>
              <a:path w="5003800" h="7061200">
                <a:moveTo>
                  <a:pt x="2260600" y="0"/>
                </a:moveTo>
                <a:lnTo>
                  <a:pt x="4076700" y="0"/>
                </a:lnTo>
                <a:cubicBezTo>
                  <a:pt x="4597400" y="0"/>
                  <a:pt x="5003800" y="495300"/>
                  <a:pt x="5003800" y="1143000"/>
                </a:cubicBezTo>
                <a:lnTo>
                  <a:pt x="5003800" y="1308100"/>
                </a:lnTo>
                <a:cubicBezTo>
                  <a:pt x="5003800" y="1562100"/>
                  <a:pt x="4953000" y="1955800"/>
                  <a:pt x="4902200" y="2184400"/>
                </a:cubicBezTo>
                <a:lnTo>
                  <a:pt x="4673600" y="3035300"/>
                </a:lnTo>
                <a:cubicBezTo>
                  <a:pt x="4483100" y="3746500"/>
                  <a:pt x="4330700" y="4051300"/>
                  <a:pt x="3987800" y="4394200"/>
                </a:cubicBezTo>
                <a:lnTo>
                  <a:pt x="3886200" y="4495800"/>
                </a:lnTo>
                <a:cubicBezTo>
                  <a:pt x="3708400" y="4673600"/>
                  <a:pt x="3365500" y="4813300"/>
                  <a:pt x="3111500" y="4813300"/>
                </a:cubicBezTo>
                <a:lnTo>
                  <a:pt x="1612900" y="4813300"/>
                </a:lnTo>
                <a:cubicBezTo>
                  <a:pt x="1155700" y="4813300"/>
                  <a:pt x="838200" y="5270500"/>
                  <a:pt x="838200" y="5918200"/>
                </a:cubicBezTo>
                <a:cubicBezTo>
                  <a:pt x="838200" y="6400800"/>
                  <a:pt x="520700" y="7061200"/>
                  <a:pt x="279400" y="7061200"/>
                </a:cubicBezTo>
                <a:cubicBezTo>
                  <a:pt x="228600" y="7061200"/>
                  <a:pt x="165100" y="7023100"/>
                  <a:pt x="114300" y="6985000"/>
                </a:cubicBezTo>
                <a:cubicBezTo>
                  <a:pt x="0" y="6870700"/>
                  <a:pt x="12700" y="6172200"/>
                  <a:pt x="152400" y="5664200"/>
                </a:cubicBezTo>
                <a:lnTo>
                  <a:pt x="1473200" y="660400"/>
                </a:lnTo>
                <a:cubicBezTo>
                  <a:pt x="1625600" y="76200"/>
                  <a:pt x="1714500" y="0"/>
                  <a:pt x="2260600" y="0"/>
                </a:cubicBezTo>
                <a:close/>
                <a:moveTo>
                  <a:pt x="4991100" y="4775200"/>
                </a:moveTo>
                <a:moveTo>
                  <a:pt x="1955800" y="1447800"/>
                </a:moveTo>
                <a:lnTo>
                  <a:pt x="1600200" y="2781300"/>
                </a:lnTo>
                <a:cubicBezTo>
                  <a:pt x="1536700" y="3022600"/>
                  <a:pt x="1485900" y="3416300"/>
                  <a:pt x="1485900" y="3670300"/>
                </a:cubicBezTo>
                <a:lnTo>
                  <a:pt x="1485900" y="3721100"/>
                </a:lnTo>
                <a:cubicBezTo>
                  <a:pt x="1485900" y="4000500"/>
                  <a:pt x="1651000" y="4178300"/>
                  <a:pt x="1930400" y="4178300"/>
                </a:cubicBezTo>
                <a:lnTo>
                  <a:pt x="2794000" y="4178300"/>
                </a:lnTo>
                <a:cubicBezTo>
                  <a:pt x="3314700" y="4178300"/>
                  <a:pt x="3556000" y="3975100"/>
                  <a:pt x="3746500" y="3390900"/>
                </a:cubicBezTo>
                <a:lnTo>
                  <a:pt x="4076700" y="2349500"/>
                </a:lnTo>
                <a:cubicBezTo>
                  <a:pt x="4140200" y="2120900"/>
                  <a:pt x="4203700" y="1727200"/>
                  <a:pt x="4203700" y="1473200"/>
                </a:cubicBezTo>
                <a:lnTo>
                  <a:pt x="4203700" y="1104900"/>
                </a:lnTo>
                <a:cubicBezTo>
                  <a:pt x="4203700" y="762000"/>
                  <a:pt x="4089400" y="647700"/>
                  <a:pt x="3746500" y="647700"/>
                </a:cubicBezTo>
                <a:lnTo>
                  <a:pt x="2895600" y="647700"/>
                </a:lnTo>
                <a:cubicBezTo>
                  <a:pt x="2362200" y="647700"/>
                  <a:pt x="2120900" y="850900"/>
                  <a:pt x="1955800" y="1447800"/>
                </a:cubicBezTo>
                <a:close/>
                <a:moveTo>
                  <a:pt x="3543300" y="47752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63" name="Freeform 16963"/>
          <p:cNvSpPr/>
          <p:nvPr/>
        </p:nvSpPr>
        <p:spPr>
          <a:xfrm rot="0" flipH="0" flipV="0">
            <a:off x="23899223" y="10890452"/>
            <a:ext cx="9169" cy="9048"/>
          </a:xfrm>
          <a:custGeom>
            <a:pathLst>
              <a:path w="965200" h="952500">
                <a:moveTo>
                  <a:pt x="647700" y="0"/>
                </a:moveTo>
                <a:cubicBezTo>
                  <a:pt x="825500" y="0"/>
                  <a:pt x="965200" y="139700"/>
                  <a:pt x="965200" y="317500"/>
                </a:cubicBezTo>
                <a:cubicBezTo>
                  <a:pt x="965200" y="495300"/>
                  <a:pt x="889000" y="635000"/>
                  <a:pt x="800100" y="635000"/>
                </a:cubicBezTo>
                <a:cubicBezTo>
                  <a:pt x="711200" y="635000"/>
                  <a:pt x="647700" y="711200"/>
                  <a:pt x="647700" y="800100"/>
                </a:cubicBezTo>
                <a:cubicBezTo>
                  <a:pt x="647700" y="889000"/>
                  <a:pt x="495300" y="952500"/>
                  <a:pt x="330200" y="952500"/>
                </a:cubicBezTo>
                <a:cubicBezTo>
                  <a:pt x="152400" y="952500"/>
                  <a:pt x="0" y="889000"/>
                  <a:pt x="0" y="800100"/>
                </a:cubicBezTo>
                <a:cubicBezTo>
                  <a:pt x="0" y="711200"/>
                  <a:pt x="76200" y="635000"/>
                  <a:pt x="165100" y="635000"/>
                </a:cubicBezTo>
                <a:cubicBezTo>
                  <a:pt x="254000" y="635000"/>
                  <a:pt x="330200" y="495300"/>
                  <a:pt x="330200" y="317500"/>
                </a:cubicBezTo>
                <a:cubicBezTo>
                  <a:pt x="330200" y="139700"/>
                  <a:pt x="469900" y="0"/>
                  <a:pt x="647700" y="0"/>
                </a:cubicBezTo>
                <a:close/>
                <a:moveTo>
                  <a:pt x="292100" y="9144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64" name="Freeform 16964"/>
          <p:cNvSpPr/>
          <p:nvPr/>
        </p:nvSpPr>
        <p:spPr>
          <a:xfrm rot="0" flipH="0" flipV="0">
            <a:off x="23920395" y="10829886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65" name="Freeform 16965"/>
          <p:cNvSpPr/>
          <p:nvPr/>
        </p:nvSpPr>
        <p:spPr>
          <a:xfrm rot="0" flipH="0" flipV="0">
            <a:off x="23976073" y="10832178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66" name="Freeform 16966"/>
          <p:cNvSpPr/>
          <p:nvPr/>
        </p:nvSpPr>
        <p:spPr>
          <a:xfrm rot="0" flipH="0" flipV="0">
            <a:off x="24024633" y="10832178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67" name="Freeform 16967"/>
          <p:cNvSpPr/>
          <p:nvPr/>
        </p:nvSpPr>
        <p:spPr>
          <a:xfrm rot="0" flipH="0" flipV="0">
            <a:off x="24064024" y="10893951"/>
            <a:ext cx="15201" cy="18218"/>
          </a:xfrm>
          <a:custGeom>
            <a:pathLst>
              <a:path w="1600200" h="1917700">
                <a:moveTo>
                  <a:pt x="482600" y="1917700"/>
                </a:moveTo>
                <a:cubicBezTo>
                  <a:pt x="215900" y="1917700"/>
                  <a:pt x="0" y="1778000"/>
                  <a:pt x="0" y="1600200"/>
                </a:cubicBezTo>
                <a:cubicBezTo>
                  <a:pt x="0" y="1422400"/>
                  <a:pt x="76200" y="1282700"/>
                  <a:pt x="165100" y="1282700"/>
                </a:cubicBezTo>
                <a:cubicBezTo>
                  <a:pt x="254000" y="1282700"/>
                  <a:pt x="368300" y="1155700"/>
                  <a:pt x="419100" y="1003300"/>
                </a:cubicBezTo>
                <a:cubicBezTo>
                  <a:pt x="698500" y="177800"/>
                  <a:pt x="850900" y="0"/>
                  <a:pt x="1282700" y="0"/>
                </a:cubicBezTo>
                <a:cubicBezTo>
                  <a:pt x="1460500" y="0"/>
                  <a:pt x="1600200" y="139700"/>
                  <a:pt x="1600200" y="317500"/>
                </a:cubicBezTo>
                <a:cubicBezTo>
                  <a:pt x="1600200" y="495300"/>
                  <a:pt x="1536700" y="635000"/>
                  <a:pt x="1447800" y="635000"/>
                </a:cubicBezTo>
                <a:cubicBezTo>
                  <a:pt x="1358900" y="635000"/>
                  <a:pt x="1282700" y="787400"/>
                  <a:pt x="1282700" y="952500"/>
                </a:cubicBezTo>
                <a:cubicBezTo>
                  <a:pt x="1282700" y="1130300"/>
                  <a:pt x="1206500" y="1282700"/>
                  <a:pt x="1130300" y="1282700"/>
                </a:cubicBezTo>
                <a:cubicBezTo>
                  <a:pt x="1041400" y="1282700"/>
                  <a:pt x="965200" y="1422400"/>
                  <a:pt x="965200" y="1600200"/>
                </a:cubicBezTo>
                <a:cubicBezTo>
                  <a:pt x="965200" y="1778000"/>
                  <a:pt x="749300" y="1917700"/>
                  <a:pt x="482600" y="1917700"/>
                </a:cubicBezTo>
                <a:close/>
                <a:moveTo>
                  <a:pt x="-1016000" y="5461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68" name="Freeform 16968"/>
          <p:cNvSpPr/>
          <p:nvPr/>
        </p:nvSpPr>
        <p:spPr>
          <a:xfrm rot="0" flipH="0" flipV="0">
            <a:off x="24137206" y="10832178"/>
            <a:ext cx="21355" cy="67081"/>
          </a:xfrm>
          <a:custGeom>
            <a:pathLst>
              <a:path w="2247900" h="7061200">
                <a:moveTo>
                  <a:pt x="0" y="6096000"/>
                </a:moveTo>
                <a:cubicBezTo>
                  <a:pt x="0" y="5753100"/>
                  <a:pt x="76200" y="5410200"/>
                  <a:pt x="165100" y="5359400"/>
                </a:cubicBezTo>
                <a:cubicBezTo>
                  <a:pt x="254000" y="5308600"/>
                  <a:pt x="330200" y="5054600"/>
                  <a:pt x="330200" y="4800600"/>
                </a:cubicBezTo>
                <a:cubicBezTo>
                  <a:pt x="330200" y="4546600"/>
                  <a:pt x="393700" y="4241800"/>
                  <a:pt x="482600" y="4140200"/>
                </a:cubicBezTo>
                <a:cubicBezTo>
                  <a:pt x="571500" y="4025900"/>
                  <a:pt x="647700" y="3733800"/>
                  <a:pt x="647700" y="3492500"/>
                </a:cubicBezTo>
                <a:cubicBezTo>
                  <a:pt x="647700" y="3251200"/>
                  <a:pt x="711200" y="2959100"/>
                  <a:pt x="800100" y="2857500"/>
                </a:cubicBezTo>
                <a:cubicBezTo>
                  <a:pt x="889000" y="2743200"/>
                  <a:pt x="965200" y="2489200"/>
                  <a:pt x="965200" y="2286000"/>
                </a:cubicBezTo>
                <a:cubicBezTo>
                  <a:pt x="965200" y="2095500"/>
                  <a:pt x="1041400" y="1841500"/>
                  <a:pt x="1130300" y="1727200"/>
                </a:cubicBezTo>
                <a:cubicBezTo>
                  <a:pt x="1219200" y="1625600"/>
                  <a:pt x="1282700" y="1333500"/>
                  <a:pt x="1282700" y="1092200"/>
                </a:cubicBezTo>
                <a:cubicBezTo>
                  <a:pt x="1282700" y="850900"/>
                  <a:pt x="1358900" y="596900"/>
                  <a:pt x="1447800" y="546100"/>
                </a:cubicBezTo>
                <a:cubicBezTo>
                  <a:pt x="1536700" y="495300"/>
                  <a:pt x="1612900" y="342900"/>
                  <a:pt x="1612900" y="228600"/>
                </a:cubicBezTo>
                <a:cubicBezTo>
                  <a:pt x="1612900" y="101600"/>
                  <a:pt x="1752600" y="0"/>
                  <a:pt x="1930400" y="0"/>
                </a:cubicBezTo>
                <a:cubicBezTo>
                  <a:pt x="2108200" y="0"/>
                  <a:pt x="2247900" y="190500"/>
                  <a:pt x="2247900" y="406400"/>
                </a:cubicBezTo>
                <a:cubicBezTo>
                  <a:pt x="2247900" y="622300"/>
                  <a:pt x="2171700" y="901700"/>
                  <a:pt x="2082800" y="1003300"/>
                </a:cubicBezTo>
                <a:cubicBezTo>
                  <a:pt x="2006600" y="1117600"/>
                  <a:pt x="1930400" y="1409700"/>
                  <a:pt x="1930400" y="1651000"/>
                </a:cubicBezTo>
                <a:cubicBezTo>
                  <a:pt x="1930400" y="1892300"/>
                  <a:pt x="1854200" y="2184400"/>
                  <a:pt x="1765300" y="2286000"/>
                </a:cubicBezTo>
                <a:cubicBezTo>
                  <a:pt x="1676400" y="2400300"/>
                  <a:pt x="1612900" y="2692400"/>
                  <a:pt x="1612900" y="2933700"/>
                </a:cubicBezTo>
                <a:cubicBezTo>
                  <a:pt x="1612900" y="3175000"/>
                  <a:pt x="1536700" y="3416300"/>
                  <a:pt x="1447800" y="3467100"/>
                </a:cubicBezTo>
                <a:cubicBezTo>
                  <a:pt x="1358900" y="3530600"/>
                  <a:pt x="1282700" y="3746500"/>
                  <a:pt x="1282700" y="3949700"/>
                </a:cubicBezTo>
                <a:cubicBezTo>
                  <a:pt x="1282700" y="4165600"/>
                  <a:pt x="1219200" y="4419600"/>
                  <a:pt x="1117600" y="4533900"/>
                </a:cubicBezTo>
                <a:cubicBezTo>
                  <a:pt x="711200" y="5041900"/>
                  <a:pt x="711200" y="6426200"/>
                  <a:pt x="1130300" y="6426200"/>
                </a:cubicBezTo>
                <a:cubicBezTo>
                  <a:pt x="1219200" y="6426200"/>
                  <a:pt x="1282700" y="6527800"/>
                  <a:pt x="1282700" y="6667500"/>
                </a:cubicBezTo>
                <a:cubicBezTo>
                  <a:pt x="1282700" y="6794500"/>
                  <a:pt x="1244600" y="6934200"/>
                  <a:pt x="1206500" y="6985000"/>
                </a:cubicBezTo>
                <a:cubicBezTo>
                  <a:pt x="1168400" y="7023100"/>
                  <a:pt x="939800" y="7061200"/>
                  <a:pt x="723900" y="7061200"/>
                </a:cubicBezTo>
                <a:cubicBezTo>
                  <a:pt x="508000" y="7061200"/>
                  <a:pt x="330200" y="6985000"/>
                  <a:pt x="330200" y="6908800"/>
                </a:cubicBezTo>
                <a:cubicBezTo>
                  <a:pt x="330200" y="6819900"/>
                  <a:pt x="254000" y="6743700"/>
                  <a:pt x="165100" y="6743700"/>
                </a:cubicBezTo>
                <a:cubicBezTo>
                  <a:pt x="76200" y="6743700"/>
                  <a:pt x="0" y="6451600"/>
                  <a:pt x="0" y="6096000"/>
                </a:cubicBezTo>
                <a:close/>
                <a:moveTo>
                  <a:pt x="635000" y="70485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69" name="Freeform 16969"/>
          <p:cNvSpPr/>
          <p:nvPr/>
        </p:nvSpPr>
        <p:spPr>
          <a:xfrm rot="0" flipH="0" flipV="0">
            <a:off x="24166171" y="10862823"/>
            <a:ext cx="39573" cy="27387"/>
          </a:xfrm>
          <a:custGeom>
            <a:pathLst>
              <a:path w="4165600" h="2882900">
                <a:moveTo>
                  <a:pt x="3848100" y="647700"/>
                </a:moveTo>
                <a:lnTo>
                  <a:pt x="965200" y="647700"/>
                </a:lnTo>
                <a:cubicBezTo>
                  <a:pt x="749300" y="647700"/>
                  <a:pt x="635000" y="533400"/>
                  <a:pt x="635000" y="317500"/>
                </a:cubicBezTo>
                <a:cubicBezTo>
                  <a:pt x="635000" y="114300"/>
                  <a:pt x="749300" y="0"/>
                  <a:pt x="965200" y="0"/>
                </a:cubicBezTo>
                <a:lnTo>
                  <a:pt x="3683000" y="0"/>
                </a:lnTo>
                <a:cubicBezTo>
                  <a:pt x="4076700" y="0"/>
                  <a:pt x="4165600" y="76200"/>
                  <a:pt x="4165600" y="406400"/>
                </a:cubicBezTo>
                <a:cubicBezTo>
                  <a:pt x="4165600" y="533400"/>
                  <a:pt x="4025900" y="647700"/>
                  <a:pt x="3848100" y="647700"/>
                </a:cubicBezTo>
                <a:close/>
                <a:moveTo>
                  <a:pt x="2667000" y="3822700"/>
                </a:moveTo>
                <a:moveTo>
                  <a:pt x="317500" y="2247900"/>
                </a:moveTo>
                <a:lnTo>
                  <a:pt x="3200400" y="2247900"/>
                </a:lnTo>
                <a:cubicBezTo>
                  <a:pt x="3416300" y="2247900"/>
                  <a:pt x="3530600" y="2362200"/>
                  <a:pt x="3530600" y="2565400"/>
                </a:cubicBezTo>
                <a:cubicBezTo>
                  <a:pt x="3530600" y="2781300"/>
                  <a:pt x="3416300" y="2882900"/>
                  <a:pt x="3200400" y="2882900"/>
                </a:cubicBezTo>
                <a:lnTo>
                  <a:pt x="482600" y="2882900"/>
                </a:lnTo>
                <a:cubicBezTo>
                  <a:pt x="304800" y="2882900"/>
                  <a:pt x="127000" y="2857500"/>
                  <a:pt x="76200" y="2806700"/>
                </a:cubicBezTo>
                <a:cubicBezTo>
                  <a:pt x="38100" y="2768600"/>
                  <a:pt x="0" y="2616200"/>
                  <a:pt x="0" y="2489200"/>
                </a:cubicBezTo>
                <a:cubicBezTo>
                  <a:pt x="0" y="2349500"/>
                  <a:pt x="139700" y="2247900"/>
                  <a:pt x="317500" y="2247900"/>
                </a:cubicBezTo>
                <a:close/>
                <a:moveTo>
                  <a:pt x="1066800" y="38227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70" name="Freeform 16970"/>
          <p:cNvSpPr/>
          <p:nvPr/>
        </p:nvSpPr>
        <p:spPr>
          <a:xfrm rot="0" flipH="0" flipV="0">
            <a:off x="24226988" y="10833384"/>
            <a:ext cx="24491" cy="65512"/>
          </a:xfrm>
          <a:custGeom>
            <a:pathLst>
              <a:path w="2578100" h="6896100">
                <a:moveTo>
                  <a:pt x="2476500" y="952500"/>
                </a:moveTo>
                <a:lnTo>
                  <a:pt x="939800" y="6375400"/>
                </a:lnTo>
                <a:cubicBezTo>
                  <a:pt x="825500" y="6769100"/>
                  <a:pt x="698500" y="6896100"/>
                  <a:pt x="393700" y="6896100"/>
                </a:cubicBezTo>
                <a:cubicBezTo>
                  <a:pt x="266700" y="6896100"/>
                  <a:pt x="152400" y="6756400"/>
                  <a:pt x="152400" y="6578600"/>
                </a:cubicBezTo>
                <a:lnTo>
                  <a:pt x="152400" y="6413500"/>
                </a:lnTo>
                <a:cubicBezTo>
                  <a:pt x="152400" y="6235700"/>
                  <a:pt x="190500" y="5956300"/>
                  <a:pt x="228600" y="5803900"/>
                </a:cubicBezTo>
                <a:lnTo>
                  <a:pt x="685800" y="3937000"/>
                </a:lnTo>
                <a:cubicBezTo>
                  <a:pt x="736600" y="3771900"/>
                  <a:pt x="825500" y="3492500"/>
                  <a:pt x="901700" y="3314700"/>
                </a:cubicBezTo>
                <a:lnTo>
                  <a:pt x="1143000" y="2806700"/>
                </a:lnTo>
                <a:cubicBezTo>
                  <a:pt x="1219200" y="2628900"/>
                  <a:pt x="1282700" y="2349500"/>
                  <a:pt x="1282700" y="2171700"/>
                </a:cubicBezTo>
                <a:lnTo>
                  <a:pt x="1282700" y="1765300"/>
                </a:lnTo>
                <a:cubicBezTo>
                  <a:pt x="1282700" y="1384300"/>
                  <a:pt x="1193800" y="1358900"/>
                  <a:pt x="927100" y="1689100"/>
                </a:cubicBezTo>
                <a:cubicBezTo>
                  <a:pt x="812800" y="1816100"/>
                  <a:pt x="571500" y="1930400"/>
                  <a:pt x="406400" y="1930400"/>
                </a:cubicBezTo>
                <a:lnTo>
                  <a:pt x="317500" y="1930400"/>
                </a:lnTo>
                <a:cubicBezTo>
                  <a:pt x="139700" y="1930400"/>
                  <a:pt x="0" y="1778000"/>
                  <a:pt x="0" y="1600200"/>
                </a:cubicBezTo>
                <a:cubicBezTo>
                  <a:pt x="0" y="1422400"/>
                  <a:pt x="139700" y="1219200"/>
                  <a:pt x="304800" y="1143000"/>
                </a:cubicBezTo>
                <a:lnTo>
                  <a:pt x="533400" y="1041400"/>
                </a:lnTo>
                <a:cubicBezTo>
                  <a:pt x="711200" y="965200"/>
                  <a:pt x="952500" y="800100"/>
                  <a:pt x="1066800" y="673100"/>
                </a:cubicBezTo>
                <a:lnTo>
                  <a:pt x="1308100" y="406400"/>
                </a:lnTo>
                <a:cubicBezTo>
                  <a:pt x="1422400" y="266700"/>
                  <a:pt x="1651000" y="165100"/>
                  <a:pt x="1803400" y="165100"/>
                </a:cubicBezTo>
                <a:cubicBezTo>
                  <a:pt x="1955800" y="165100"/>
                  <a:pt x="2082800" y="127000"/>
                  <a:pt x="2082800" y="76200"/>
                </a:cubicBezTo>
                <a:cubicBezTo>
                  <a:pt x="2082800" y="38100"/>
                  <a:pt x="2159000" y="0"/>
                  <a:pt x="2247900" y="0"/>
                </a:cubicBezTo>
                <a:cubicBezTo>
                  <a:pt x="2336800" y="0"/>
                  <a:pt x="2438400" y="127000"/>
                  <a:pt x="2489200" y="279400"/>
                </a:cubicBezTo>
                <a:cubicBezTo>
                  <a:pt x="2578100" y="596900"/>
                  <a:pt x="2578100" y="596900"/>
                  <a:pt x="2476500" y="952500"/>
                </a:cubicBezTo>
                <a:close/>
                <a:moveTo>
                  <a:pt x="4610100" y="69215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71" name="Freeform 16971"/>
          <p:cNvSpPr/>
          <p:nvPr/>
        </p:nvSpPr>
        <p:spPr>
          <a:xfrm rot="0" flipH="0" flipV="0">
            <a:off x="24249438" y="10833143"/>
            <a:ext cx="45605" cy="66960"/>
          </a:xfrm>
          <a:custGeom>
            <a:pathLst>
              <a:path w="4800600" h="7048500">
                <a:moveTo>
                  <a:pt x="2374900" y="0"/>
                </a:moveTo>
                <a:lnTo>
                  <a:pt x="4356100" y="0"/>
                </a:lnTo>
                <a:cubicBezTo>
                  <a:pt x="4597400" y="0"/>
                  <a:pt x="4800600" y="139700"/>
                  <a:pt x="4800600" y="317500"/>
                </a:cubicBezTo>
                <a:cubicBezTo>
                  <a:pt x="4800600" y="495300"/>
                  <a:pt x="4597400" y="635000"/>
                  <a:pt x="4356100" y="635000"/>
                </a:cubicBezTo>
                <a:lnTo>
                  <a:pt x="2857500" y="635000"/>
                </a:lnTo>
                <a:cubicBezTo>
                  <a:pt x="2336800" y="635000"/>
                  <a:pt x="2260600" y="685800"/>
                  <a:pt x="2184400" y="1092200"/>
                </a:cubicBezTo>
                <a:cubicBezTo>
                  <a:pt x="2159000" y="1244600"/>
                  <a:pt x="2082800" y="1435100"/>
                  <a:pt x="2032000" y="1485900"/>
                </a:cubicBezTo>
                <a:cubicBezTo>
                  <a:pt x="1968500" y="1549400"/>
                  <a:pt x="1917700" y="1803400"/>
                  <a:pt x="1917700" y="2057400"/>
                </a:cubicBezTo>
                <a:lnTo>
                  <a:pt x="1917700" y="2425700"/>
                </a:lnTo>
                <a:cubicBezTo>
                  <a:pt x="1917700" y="2755900"/>
                  <a:pt x="2044700" y="2882900"/>
                  <a:pt x="2374900" y="2882900"/>
                </a:cubicBezTo>
                <a:lnTo>
                  <a:pt x="3073400" y="2882900"/>
                </a:lnTo>
                <a:cubicBezTo>
                  <a:pt x="3657600" y="2882900"/>
                  <a:pt x="4165600" y="3390900"/>
                  <a:pt x="4165600" y="3975100"/>
                </a:cubicBezTo>
                <a:lnTo>
                  <a:pt x="4165600" y="4838700"/>
                </a:lnTo>
                <a:cubicBezTo>
                  <a:pt x="4165600" y="5080000"/>
                  <a:pt x="4127500" y="5321300"/>
                  <a:pt x="4089400" y="5372100"/>
                </a:cubicBezTo>
                <a:cubicBezTo>
                  <a:pt x="4038600" y="5410200"/>
                  <a:pt x="3987800" y="5575300"/>
                  <a:pt x="3962400" y="5727700"/>
                </a:cubicBezTo>
                <a:cubicBezTo>
                  <a:pt x="3949700" y="5880100"/>
                  <a:pt x="3784600" y="6146800"/>
                  <a:pt x="3606800" y="6324600"/>
                </a:cubicBezTo>
                <a:lnTo>
                  <a:pt x="3200400" y="6731000"/>
                </a:lnTo>
                <a:cubicBezTo>
                  <a:pt x="3022600" y="6908800"/>
                  <a:pt x="2679700" y="7048500"/>
                  <a:pt x="2425700" y="7048500"/>
                </a:cubicBezTo>
                <a:lnTo>
                  <a:pt x="444500" y="7048500"/>
                </a:lnTo>
                <a:cubicBezTo>
                  <a:pt x="203200" y="7048500"/>
                  <a:pt x="0" y="6908800"/>
                  <a:pt x="0" y="6731000"/>
                </a:cubicBezTo>
                <a:cubicBezTo>
                  <a:pt x="0" y="6553200"/>
                  <a:pt x="203200" y="6413500"/>
                  <a:pt x="444500" y="6413500"/>
                </a:cubicBezTo>
                <a:lnTo>
                  <a:pt x="2108200" y="6413500"/>
                </a:lnTo>
                <a:cubicBezTo>
                  <a:pt x="2641600" y="6413500"/>
                  <a:pt x="3149600" y="5956300"/>
                  <a:pt x="3352800" y="5295900"/>
                </a:cubicBezTo>
                <a:lnTo>
                  <a:pt x="3378200" y="5194300"/>
                </a:lnTo>
                <a:cubicBezTo>
                  <a:pt x="3708400" y="4140200"/>
                  <a:pt x="3479800" y="3517900"/>
                  <a:pt x="2781300" y="3517900"/>
                </a:cubicBezTo>
                <a:lnTo>
                  <a:pt x="1409700" y="3517900"/>
                </a:lnTo>
                <a:cubicBezTo>
                  <a:pt x="1117600" y="3517900"/>
                  <a:pt x="952500" y="3365500"/>
                  <a:pt x="952500" y="3073400"/>
                </a:cubicBezTo>
                <a:lnTo>
                  <a:pt x="952500" y="3022600"/>
                </a:lnTo>
                <a:cubicBezTo>
                  <a:pt x="952500" y="2768600"/>
                  <a:pt x="990600" y="2527300"/>
                  <a:pt x="1041400" y="2476500"/>
                </a:cubicBezTo>
                <a:cubicBezTo>
                  <a:pt x="1079500" y="2438400"/>
                  <a:pt x="1155700" y="2209800"/>
                  <a:pt x="1206500" y="1968500"/>
                </a:cubicBezTo>
                <a:lnTo>
                  <a:pt x="1447800" y="800100"/>
                </a:lnTo>
                <a:cubicBezTo>
                  <a:pt x="1574800" y="215900"/>
                  <a:pt x="1828800" y="0"/>
                  <a:pt x="2374900" y="0"/>
                </a:cubicBezTo>
                <a:close/>
                <a:moveTo>
                  <a:pt x="7048500" y="69469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72" name="Freeform 16972"/>
          <p:cNvSpPr/>
          <p:nvPr/>
        </p:nvSpPr>
        <p:spPr>
          <a:xfrm rot="0" flipH="0" flipV="0">
            <a:off x="24296621" y="10833143"/>
            <a:ext cx="45605" cy="66960"/>
          </a:xfrm>
          <a:custGeom>
            <a:pathLst>
              <a:path w="4800600" h="7048500">
                <a:moveTo>
                  <a:pt x="2374900" y="0"/>
                </a:moveTo>
                <a:lnTo>
                  <a:pt x="4356100" y="0"/>
                </a:lnTo>
                <a:cubicBezTo>
                  <a:pt x="4597400" y="0"/>
                  <a:pt x="4800600" y="139700"/>
                  <a:pt x="4800600" y="317500"/>
                </a:cubicBezTo>
                <a:cubicBezTo>
                  <a:pt x="4800600" y="495300"/>
                  <a:pt x="4597400" y="635000"/>
                  <a:pt x="4356100" y="635000"/>
                </a:cubicBezTo>
                <a:lnTo>
                  <a:pt x="2857500" y="635000"/>
                </a:lnTo>
                <a:cubicBezTo>
                  <a:pt x="2336800" y="635000"/>
                  <a:pt x="2260600" y="685800"/>
                  <a:pt x="2184400" y="1092200"/>
                </a:cubicBezTo>
                <a:cubicBezTo>
                  <a:pt x="2159000" y="1244600"/>
                  <a:pt x="2082800" y="1435100"/>
                  <a:pt x="2032000" y="1485900"/>
                </a:cubicBezTo>
                <a:cubicBezTo>
                  <a:pt x="1968500" y="1549400"/>
                  <a:pt x="1917700" y="1803400"/>
                  <a:pt x="1917700" y="2057400"/>
                </a:cubicBezTo>
                <a:lnTo>
                  <a:pt x="1917700" y="2425700"/>
                </a:lnTo>
                <a:cubicBezTo>
                  <a:pt x="1917700" y="2755900"/>
                  <a:pt x="2044700" y="2882900"/>
                  <a:pt x="2374900" y="2882900"/>
                </a:cubicBezTo>
                <a:lnTo>
                  <a:pt x="3073400" y="2882900"/>
                </a:lnTo>
                <a:cubicBezTo>
                  <a:pt x="3657600" y="2882900"/>
                  <a:pt x="4165600" y="3390900"/>
                  <a:pt x="4165600" y="3975100"/>
                </a:cubicBezTo>
                <a:lnTo>
                  <a:pt x="4165600" y="4838700"/>
                </a:lnTo>
                <a:cubicBezTo>
                  <a:pt x="4165600" y="5080000"/>
                  <a:pt x="4127500" y="5321300"/>
                  <a:pt x="4089400" y="5372100"/>
                </a:cubicBezTo>
                <a:cubicBezTo>
                  <a:pt x="4038600" y="5410200"/>
                  <a:pt x="3987800" y="5575300"/>
                  <a:pt x="3962400" y="5727700"/>
                </a:cubicBezTo>
                <a:cubicBezTo>
                  <a:pt x="3949700" y="5880100"/>
                  <a:pt x="3784600" y="6146800"/>
                  <a:pt x="3606800" y="6324600"/>
                </a:cubicBezTo>
                <a:lnTo>
                  <a:pt x="3200400" y="6731000"/>
                </a:lnTo>
                <a:cubicBezTo>
                  <a:pt x="3022600" y="6908800"/>
                  <a:pt x="2679700" y="7048500"/>
                  <a:pt x="2425700" y="7048500"/>
                </a:cubicBezTo>
                <a:lnTo>
                  <a:pt x="444500" y="7048500"/>
                </a:lnTo>
                <a:cubicBezTo>
                  <a:pt x="203200" y="7048500"/>
                  <a:pt x="0" y="6908800"/>
                  <a:pt x="0" y="6731000"/>
                </a:cubicBezTo>
                <a:cubicBezTo>
                  <a:pt x="0" y="6553200"/>
                  <a:pt x="203200" y="6413500"/>
                  <a:pt x="444500" y="6413500"/>
                </a:cubicBezTo>
                <a:lnTo>
                  <a:pt x="2108200" y="6413500"/>
                </a:lnTo>
                <a:cubicBezTo>
                  <a:pt x="2641600" y="6413500"/>
                  <a:pt x="3149600" y="5956300"/>
                  <a:pt x="3352800" y="5295900"/>
                </a:cubicBezTo>
                <a:lnTo>
                  <a:pt x="3378200" y="5194300"/>
                </a:lnTo>
                <a:cubicBezTo>
                  <a:pt x="3708400" y="4140200"/>
                  <a:pt x="3479800" y="3517900"/>
                  <a:pt x="2781300" y="3517900"/>
                </a:cubicBezTo>
                <a:lnTo>
                  <a:pt x="1409700" y="3517900"/>
                </a:lnTo>
                <a:cubicBezTo>
                  <a:pt x="1117600" y="3517900"/>
                  <a:pt x="952500" y="3365500"/>
                  <a:pt x="952500" y="3073400"/>
                </a:cubicBezTo>
                <a:lnTo>
                  <a:pt x="952500" y="3022600"/>
                </a:lnTo>
                <a:cubicBezTo>
                  <a:pt x="952500" y="2768600"/>
                  <a:pt x="990600" y="2527300"/>
                  <a:pt x="1041400" y="2476500"/>
                </a:cubicBezTo>
                <a:cubicBezTo>
                  <a:pt x="1079500" y="2438400"/>
                  <a:pt x="1155700" y="2209800"/>
                  <a:pt x="1206500" y="1968500"/>
                </a:cubicBezTo>
                <a:lnTo>
                  <a:pt x="1447800" y="800100"/>
                </a:lnTo>
                <a:cubicBezTo>
                  <a:pt x="1574800" y="215900"/>
                  <a:pt x="1828800" y="0"/>
                  <a:pt x="2374900" y="0"/>
                </a:cubicBezTo>
                <a:close/>
                <a:moveTo>
                  <a:pt x="7048500" y="69469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73" name="Freeform 16973"/>
          <p:cNvSpPr/>
          <p:nvPr/>
        </p:nvSpPr>
        <p:spPr>
          <a:xfrm rot="0" flipH="0" flipV="0">
            <a:off x="24350561" y="10832178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74" name="Freeform 16974"/>
          <p:cNvSpPr/>
          <p:nvPr/>
        </p:nvSpPr>
        <p:spPr>
          <a:xfrm rot="0" flipH="0" flipV="0">
            <a:off x="24426894" y="10818309"/>
            <a:ext cx="396214" cy="530377"/>
          </a:xfrm>
          <a:custGeom>
            <a:pathLst>
              <a:path w="41706800" h="55829200">
                <a:moveTo>
                  <a:pt x="3352800" y="1574800"/>
                </a:moveTo>
                <a:lnTo>
                  <a:pt x="35166300" y="46913800"/>
                </a:lnTo>
                <a:cubicBezTo>
                  <a:pt x="35775900" y="47777400"/>
                  <a:pt x="36334700" y="48602900"/>
                  <a:pt x="36398200" y="48755300"/>
                </a:cubicBezTo>
                <a:cubicBezTo>
                  <a:pt x="37477700" y="50965100"/>
                  <a:pt x="39001700" y="52578000"/>
                  <a:pt x="40386000" y="52971700"/>
                </a:cubicBezTo>
                <a:cubicBezTo>
                  <a:pt x="41122600" y="53174900"/>
                  <a:pt x="41706800" y="53898800"/>
                  <a:pt x="41706800" y="54584600"/>
                </a:cubicBezTo>
                <a:cubicBezTo>
                  <a:pt x="41706800" y="55270400"/>
                  <a:pt x="40843200" y="55829200"/>
                  <a:pt x="39789100" y="55829200"/>
                </a:cubicBezTo>
                <a:cubicBezTo>
                  <a:pt x="38735000" y="55829200"/>
                  <a:pt x="37858700" y="55676800"/>
                  <a:pt x="37858700" y="55499000"/>
                </a:cubicBezTo>
                <a:cubicBezTo>
                  <a:pt x="37858700" y="55333900"/>
                  <a:pt x="38023800" y="54775100"/>
                  <a:pt x="38214300" y="54267100"/>
                </a:cubicBezTo>
                <a:cubicBezTo>
                  <a:pt x="38811200" y="52743100"/>
                  <a:pt x="36182300" y="49771300"/>
                  <a:pt x="34048700" y="49555400"/>
                </a:cubicBezTo>
                <a:lnTo>
                  <a:pt x="22707600" y="48450500"/>
                </a:lnTo>
                <a:lnTo>
                  <a:pt x="32727900" y="48450500"/>
                </a:lnTo>
                <a:cubicBezTo>
                  <a:pt x="34975800" y="48450500"/>
                  <a:pt x="35013900" y="48323500"/>
                  <a:pt x="33553400" y="46228000"/>
                </a:cubicBezTo>
                <a:lnTo>
                  <a:pt x="4000500" y="4140200"/>
                </a:lnTo>
                <a:cubicBezTo>
                  <a:pt x="3390900" y="3276600"/>
                  <a:pt x="2819400" y="2565400"/>
                  <a:pt x="2730500" y="2565400"/>
                </a:cubicBezTo>
                <a:cubicBezTo>
                  <a:pt x="2413000" y="2565400"/>
                  <a:pt x="2578100" y="3556000"/>
                  <a:pt x="3187700" y="5346700"/>
                </a:cubicBezTo>
                <a:lnTo>
                  <a:pt x="19596100" y="53441600"/>
                </a:lnTo>
                <a:cubicBezTo>
                  <a:pt x="19939000" y="54444900"/>
                  <a:pt x="20218400" y="55384700"/>
                  <a:pt x="20218400" y="55549800"/>
                </a:cubicBezTo>
                <a:cubicBezTo>
                  <a:pt x="20218400" y="55702200"/>
                  <a:pt x="20002500" y="55829200"/>
                  <a:pt x="19735800" y="55829200"/>
                </a:cubicBezTo>
                <a:cubicBezTo>
                  <a:pt x="19469100" y="55829200"/>
                  <a:pt x="18973800" y="55003700"/>
                  <a:pt x="18643600" y="54000400"/>
                </a:cubicBezTo>
                <a:lnTo>
                  <a:pt x="17614900" y="50914300"/>
                </a:lnTo>
                <a:cubicBezTo>
                  <a:pt x="17094200" y="49377600"/>
                  <a:pt x="16687800" y="49072800"/>
                  <a:pt x="15062200" y="48996600"/>
                </a:cubicBezTo>
                <a:lnTo>
                  <a:pt x="2806700" y="48450500"/>
                </a:lnTo>
                <a:lnTo>
                  <a:pt x="14757400" y="48450500"/>
                </a:lnTo>
                <a:cubicBezTo>
                  <a:pt x="16891000" y="48450500"/>
                  <a:pt x="16967200" y="48285400"/>
                  <a:pt x="16065500" y="45656500"/>
                </a:cubicBezTo>
                <a:lnTo>
                  <a:pt x="1270000" y="2705100"/>
                </a:lnTo>
                <a:cubicBezTo>
                  <a:pt x="927100" y="1701800"/>
                  <a:pt x="647700" y="685800"/>
                  <a:pt x="647700" y="444500"/>
                </a:cubicBezTo>
                <a:cubicBezTo>
                  <a:pt x="647700" y="203200"/>
                  <a:pt x="1003300" y="0"/>
                  <a:pt x="1447800" y="0"/>
                </a:cubicBezTo>
                <a:cubicBezTo>
                  <a:pt x="1892300" y="0"/>
                  <a:pt x="2743200" y="711200"/>
                  <a:pt x="3352800" y="1574800"/>
                </a:cubicBezTo>
                <a:close/>
                <a:moveTo>
                  <a:pt x="27965400" y="29857700"/>
                </a:moveTo>
                <a:moveTo>
                  <a:pt x="2413000" y="2247900"/>
                </a:moveTo>
                <a:cubicBezTo>
                  <a:pt x="2324100" y="2247900"/>
                  <a:pt x="2247900" y="2311400"/>
                  <a:pt x="2247900" y="2400300"/>
                </a:cubicBezTo>
                <a:cubicBezTo>
                  <a:pt x="2247900" y="2489200"/>
                  <a:pt x="2324100" y="2565400"/>
                  <a:pt x="2413000" y="2565400"/>
                </a:cubicBezTo>
                <a:cubicBezTo>
                  <a:pt x="2501900" y="2565400"/>
                  <a:pt x="2565400" y="2489200"/>
                  <a:pt x="2565400" y="2400300"/>
                </a:cubicBezTo>
                <a:cubicBezTo>
                  <a:pt x="2565400" y="2311400"/>
                  <a:pt x="2501900" y="2247900"/>
                  <a:pt x="2413000" y="2247900"/>
                </a:cubicBezTo>
                <a:close/>
                <a:moveTo>
                  <a:pt x="27292300" y="29857700"/>
                </a:moveTo>
                <a:moveTo>
                  <a:pt x="4178300" y="55829200"/>
                </a:moveTo>
                <a:lnTo>
                  <a:pt x="330200" y="55829200"/>
                </a:lnTo>
                <a:cubicBezTo>
                  <a:pt x="38100" y="55829200"/>
                  <a:pt x="0" y="55791100"/>
                  <a:pt x="0" y="55499000"/>
                </a:cubicBezTo>
                <a:lnTo>
                  <a:pt x="0" y="55181500"/>
                </a:lnTo>
                <a:cubicBezTo>
                  <a:pt x="0" y="55003700"/>
                  <a:pt x="76200" y="54864000"/>
                  <a:pt x="165100" y="54864000"/>
                </a:cubicBezTo>
                <a:cubicBezTo>
                  <a:pt x="254000" y="54864000"/>
                  <a:pt x="330200" y="54787800"/>
                  <a:pt x="330200" y="54698900"/>
                </a:cubicBezTo>
                <a:cubicBezTo>
                  <a:pt x="330200" y="54610000"/>
                  <a:pt x="393700" y="54546500"/>
                  <a:pt x="482600" y="54546500"/>
                </a:cubicBezTo>
                <a:cubicBezTo>
                  <a:pt x="571500" y="54546500"/>
                  <a:pt x="647700" y="54470300"/>
                  <a:pt x="647700" y="54381400"/>
                </a:cubicBezTo>
                <a:cubicBezTo>
                  <a:pt x="647700" y="54292500"/>
                  <a:pt x="711200" y="54216300"/>
                  <a:pt x="800100" y="54216300"/>
                </a:cubicBezTo>
                <a:cubicBezTo>
                  <a:pt x="889000" y="54216300"/>
                  <a:pt x="965200" y="54076600"/>
                  <a:pt x="965200" y="53898800"/>
                </a:cubicBezTo>
                <a:cubicBezTo>
                  <a:pt x="965200" y="53695600"/>
                  <a:pt x="1079500" y="53581300"/>
                  <a:pt x="1282700" y="53581300"/>
                </a:cubicBezTo>
                <a:lnTo>
                  <a:pt x="4178300" y="53581300"/>
                </a:lnTo>
                <a:close/>
                <a:moveTo>
                  <a:pt x="-26289000" y="29857700"/>
                </a:moveTo>
              </a:path>
            </a:pathLst>
          </a:custGeom>
          <a:solidFill>
            <a:srgbClr val="0D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75" name="Freeform 16975"/>
          <p:cNvSpPr/>
          <p:nvPr/>
        </p:nvSpPr>
        <p:spPr>
          <a:xfrm rot="0" flipH="0" flipV="0">
            <a:off x="25524079" y="10621389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0C0C0C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76" name="Freeform 16976"/>
          <p:cNvSpPr/>
          <p:nvPr/>
        </p:nvSpPr>
        <p:spPr>
          <a:xfrm rot="0" flipH="0" flipV="0">
            <a:off x="27234069" y="10488675"/>
            <a:ext cx="299021" cy="476059"/>
          </a:xfrm>
          <a:custGeom>
            <a:pathLst>
              <a:path w="3517900" h="5600700">
                <a:moveTo>
                  <a:pt x="0" y="5410200"/>
                </a:moveTo>
                <a:lnTo>
                  <a:pt x="0" y="177800"/>
                </a:lnTo>
                <a:cubicBezTo>
                  <a:pt x="0" y="63500"/>
                  <a:pt x="63500" y="0"/>
                  <a:pt x="165100" y="0"/>
                </a:cubicBezTo>
                <a:cubicBezTo>
                  <a:pt x="279400" y="0"/>
                  <a:pt x="342900" y="63500"/>
                  <a:pt x="342900" y="177800"/>
                </a:cubicBezTo>
                <a:lnTo>
                  <a:pt x="304800" y="3581400"/>
                </a:lnTo>
                <a:cubicBezTo>
                  <a:pt x="304800" y="3797300"/>
                  <a:pt x="381000" y="3810000"/>
                  <a:pt x="546100" y="3619500"/>
                </a:cubicBezTo>
                <a:lnTo>
                  <a:pt x="749300" y="3390900"/>
                </a:lnTo>
                <a:cubicBezTo>
                  <a:pt x="977900" y="3111500"/>
                  <a:pt x="1041400" y="3009900"/>
                  <a:pt x="1054100" y="2844800"/>
                </a:cubicBezTo>
                <a:lnTo>
                  <a:pt x="1130300" y="1739900"/>
                </a:lnTo>
                <a:cubicBezTo>
                  <a:pt x="1143000" y="1574800"/>
                  <a:pt x="1143000" y="1574800"/>
                  <a:pt x="1143000" y="1739900"/>
                </a:cubicBezTo>
                <a:lnTo>
                  <a:pt x="1143000" y="2654300"/>
                </a:lnTo>
                <a:cubicBezTo>
                  <a:pt x="1143000" y="2857500"/>
                  <a:pt x="1155700" y="2870200"/>
                  <a:pt x="1295400" y="2692400"/>
                </a:cubicBezTo>
                <a:lnTo>
                  <a:pt x="1498600" y="2463800"/>
                </a:lnTo>
                <a:cubicBezTo>
                  <a:pt x="1562100" y="2387600"/>
                  <a:pt x="1663700" y="2260600"/>
                  <a:pt x="1727200" y="2184400"/>
                </a:cubicBezTo>
                <a:lnTo>
                  <a:pt x="3340100" y="139700"/>
                </a:lnTo>
                <a:cubicBezTo>
                  <a:pt x="3403600" y="63500"/>
                  <a:pt x="3467100" y="0"/>
                  <a:pt x="3479800" y="0"/>
                </a:cubicBezTo>
                <a:cubicBezTo>
                  <a:pt x="3492500" y="0"/>
                  <a:pt x="3517900" y="76200"/>
                  <a:pt x="3517900" y="177800"/>
                </a:cubicBezTo>
                <a:lnTo>
                  <a:pt x="3517900" y="5397500"/>
                </a:lnTo>
                <a:cubicBezTo>
                  <a:pt x="3517900" y="5486400"/>
                  <a:pt x="3505200" y="5575300"/>
                  <a:pt x="3492500" y="5575300"/>
                </a:cubicBezTo>
                <a:cubicBezTo>
                  <a:pt x="3479800" y="5575300"/>
                  <a:pt x="3479800" y="5486400"/>
                  <a:pt x="3479800" y="5397500"/>
                </a:cubicBezTo>
                <a:lnTo>
                  <a:pt x="3479800" y="393700"/>
                </a:lnTo>
                <a:cubicBezTo>
                  <a:pt x="3479800" y="177800"/>
                  <a:pt x="3467100" y="177800"/>
                  <a:pt x="3327400" y="355600"/>
                </a:cubicBezTo>
                <a:lnTo>
                  <a:pt x="2908300" y="889000"/>
                </a:lnTo>
                <a:cubicBezTo>
                  <a:pt x="2844800" y="965200"/>
                  <a:pt x="2743200" y="1092200"/>
                  <a:pt x="2679700" y="1181100"/>
                </a:cubicBezTo>
                <a:lnTo>
                  <a:pt x="774700" y="3530600"/>
                </a:lnTo>
                <a:cubicBezTo>
                  <a:pt x="647700" y="3708400"/>
                  <a:pt x="546100" y="3886200"/>
                  <a:pt x="533400" y="3975100"/>
                </a:cubicBezTo>
                <a:cubicBezTo>
                  <a:pt x="520700" y="4051300"/>
                  <a:pt x="419100" y="4229100"/>
                  <a:pt x="381000" y="4241800"/>
                </a:cubicBezTo>
                <a:cubicBezTo>
                  <a:pt x="368300" y="4241800"/>
                  <a:pt x="355600" y="4330700"/>
                  <a:pt x="355600" y="4432300"/>
                </a:cubicBezTo>
                <a:lnTo>
                  <a:pt x="330200" y="5410200"/>
                </a:lnTo>
                <a:cubicBezTo>
                  <a:pt x="317500" y="5562600"/>
                  <a:pt x="266700" y="5600700"/>
                  <a:pt x="38100" y="5588000"/>
                </a:cubicBezTo>
                <a:cubicBezTo>
                  <a:pt x="12700" y="5588000"/>
                  <a:pt x="0" y="5499100"/>
                  <a:pt x="0" y="5410200"/>
                </a:cubicBezTo>
                <a:close/>
                <a:moveTo>
                  <a:pt x="139700" y="5588000"/>
                </a:moveTo>
                <a:moveTo>
                  <a:pt x="1079500" y="914400"/>
                </a:moveTo>
                <a:lnTo>
                  <a:pt x="1079500" y="25400"/>
                </a:lnTo>
                <a:cubicBezTo>
                  <a:pt x="1079500" y="12700"/>
                  <a:pt x="1079500" y="0"/>
                  <a:pt x="1104900" y="0"/>
                </a:cubicBezTo>
                <a:cubicBezTo>
                  <a:pt x="1130300" y="0"/>
                  <a:pt x="1143000" y="12700"/>
                  <a:pt x="1143000" y="25400"/>
                </a:cubicBezTo>
                <a:lnTo>
                  <a:pt x="1143000" y="889000"/>
                </a:lnTo>
                <a:cubicBezTo>
                  <a:pt x="1143000" y="914400"/>
                  <a:pt x="1130300" y="927100"/>
                  <a:pt x="1117600" y="939800"/>
                </a:cubicBezTo>
                <a:cubicBezTo>
                  <a:pt x="1104900" y="939800"/>
                  <a:pt x="1092200" y="939800"/>
                  <a:pt x="1092200" y="939800"/>
                </a:cubicBezTo>
                <a:cubicBezTo>
                  <a:pt x="1079500" y="939800"/>
                  <a:pt x="1079500" y="927100"/>
                  <a:pt x="1079500" y="914400"/>
                </a:cubicBezTo>
                <a:close/>
                <a:moveTo>
                  <a:pt x="4635500" y="5588000"/>
                </a:moveTo>
                <a:moveTo>
                  <a:pt x="1079500" y="5321300"/>
                </a:moveTo>
                <a:lnTo>
                  <a:pt x="1079500" y="3873500"/>
                </a:lnTo>
                <a:cubicBezTo>
                  <a:pt x="1079500" y="3822700"/>
                  <a:pt x="1092200" y="3797300"/>
                  <a:pt x="1104900" y="3797300"/>
                </a:cubicBezTo>
                <a:cubicBezTo>
                  <a:pt x="1130300" y="3797300"/>
                  <a:pt x="1143000" y="3822700"/>
                  <a:pt x="1143000" y="3873500"/>
                </a:cubicBezTo>
                <a:lnTo>
                  <a:pt x="1143000" y="5295900"/>
                </a:lnTo>
                <a:cubicBezTo>
                  <a:pt x="1143000" y="5372100"/>
                  <a:pt x="1130300" y="5397500"/>
                  <a:pt x="1092200" y="5397500"/>
                </a:cubicBezTo>
                <a:cubicBezTo>
                  <a:pt x="1079500" y="5397500"/>
                  <a:pt x="1079500" y="5359400"/>
                  <a:pt x="1079500" y="5321300"/>
                </a:cubicBezTo>
                <a:close/>
                <a:moveTo>
                  <a:pt x="228600" y="5588000"/>
                </a:moveTo>
              </a:path>
            </a:pathLst>
          </a:custGeom>
          <a:solidFill>
            <a:srgbClr val="191919">
              <a:alpha val="100000"/>
            </a:srgbClr>
          </a:solidFill>
          <a:ln w="107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77" name="Rectangle 16977"/>
          <p:cNvSpPr/>
          <p:nvPr/>
        </p:nvSpPr>
        <p:spPr>
          <a:xfrm rot="0" flipH="0" flipV="0">
            <a:off x="23692231" y="10890871"/>
            <a:ext cx="484758" cy="307923"/>
          </a:xfrm>
          <a:prstGeom prst="rect">
            <a:avLst/>
          </a:prstGeom>
        </p:spPr>
      </p:sp>
      <p:sp>
        <p:nvSpPr>
          <p:cNvPr id="16978" name="Freeform 16978"/>
          <p:cNvSpPr/>
          <p:nvPr/>
        </p:nvSpPr>
        <p:spPr>
          <a:xfrm rot="0" flipH="0" flipV="0">
            <a:off x="23695279" y="11045824"/>
            <a:ext cx="54864" cy="76200"/>
          </a:xfrm>
          <a:custGeom>
            <a:pathLst>
              <a:path w="3657600" h="5080000">
                <a:moveTo>
                  <a:pt x="698500" y="0"/>
                </a:moveTo>
                <a:lnTo>
                  <a:pt x="1333500" y="0"/>
                </a:lnTo>
                <a:cubicBezTo>
                  <a:pt x="1498600" y="0"/>
                  <a:pt x="1625600" y="50800"/>
                  <a:pt x="1625600" y="101600"/>
                </a:cubicBezTo>
                <a:cubicBezTo>
                  <a:pt x="1625600" y="152400"/>
                  <a:pt x="1752600" y="203200"/>
                  <a:pt x="1917700" y="203200"/>
                </a:cubicBezTo>
                <a:lnTo>
                  <a:pt x="1943100" y="203200"/>
                </a:lnTo>
                <a:cubicBezTo>
                  <a:pt x="2108200" y="203200"/>
                  <a:pt x="2235200" y="254000"/>
                  <a:pt x="2235200" y="304800"/>
                </a:cubicBezTo>
                <a:cubicBezTo>
                  <a:pt x="2235200" y="355600"/>
                  <a:pt x="2324100" y="406400"/>
                  <a:pt x="2438400" y="406400"/>
                </a:cubicBezTo>
                <a:cubicBezTo>
                  <a:pt x="2552700" y="406400"/>
                  <a:pt x="2641600" y="457200"/>
                  <a:pt x="2641600" y="508000"/>
                </a:cubicBezTo>
                <a:cubicBezTo>
                  <a:pt x="2641600" y="558800"/>
                  <a:pt x="2730500" y="609600"/>
                  <a:pt x="2844800" y="609600"/>
                </a:cubicBezTo>
                <a:cubicBezTo>
                  <a:pt x="3136900" y="609600"/>
                  <a:pt x="3657600" y="1181100"/>
                  <a:pt x="3657600" y="1511300"/>
                </a:cubicBezTo>
                <a:lnTo>
                  <a:pt x="3657600" y="1536700"/>
                </a:lnTo>
                <a:cubicBezTo>
                  <a:pt x="3657600" y="1905000"/>
                  <a:pt x="3327400" y="2235200"/>
                  <a:pt x="2959100" y="2235200"/>
                </a:cubicBezTo>
                <a:lnTo>
                  <a:pt x="2527300" y="2235200"/>
                </a:lnTo>
                <a:cubicBezTo>
                  <a:pt x="2362200" y="2235200"/>
                  <a:pt x="2235200" y="2184400"/>
                  <a:pt x="2235200" y="2133600"/>
                </a:cubicBezTo>
                <a:cubicBezTo>
                  <a:pt x="2235200" y="2082800"/>
                  <a:pt x="2108200" y="2032000"/>
                  <a:pt x="1943100" y="2032000"/>
                </a:cubicBezTo>
                <a:lnTo>
                  <a:pt x="1714500" y="2032000"/>
                </a:lnTo>
                <a:cubicBezTo>
                  <a:pt x="1549400" y="2032000"/>
                  <a:pt x="1422400" y="1981200"/>
                  <a:pt x="1422400" y="1930400"/>
                </a:cubicBezTo>
                <a:cubicBezTo>
                  <a:pt x="1422400" y="1879600"/>
                  <a:pt x="1333500" y="1828800"/>
                  <a:pt x="1219200" y="1828800"/>
                </a:cubicBezTo>
                <a:cubicBezTo>
                  <a:pt x="1104900" y="1828800"/>
                  <a:pt x="1016000" y="1778000"/>
                  <a:pt x="1016000" y="1727200"/>
                </a:cubicBezTo>
                <a:cubicBezTo>
                  <a:pt x="1016000" y="1676400"/>
                  <a:pt x="927100" y="1625600"/>
                  <a:pt x="812800" y="1625600"/>
                </a:cubicBezTo>
                <a:cubicBezTo>
                  <a:pt x="698500" y="1625600"/>
                  <a:pt x="520700" y="1536700"/>
                  <a:pt x="406400" y="1422400"/>
                </a:cubicBezTo>
                <a:lnTo>
                  <a:pt x="203200" y="1219200"/>
                </a:lnTo>
                <a:cubicBezTo>
                  <a:pt x="88900" y="1104900"/>
                  <a:pt x="0" y="889000"/>
                  <a:pt x="0" y="723900"/>
                </a:cubicBezTo>
                <a:lnTo>
                  <a:pt x="0" y="495300"/>
                </a:lnTo>
                <a:cubicBezTo>
                  <a:pt x="0" y="330200"/>
                  <a:pt x="88900" y="203200"/>
                  <a:pt x="203200" y="203200"/>
                </a:cubicBezTo>
                <a:cubicBezTo>
                  <a:pt x="317500" y="203200"/>
                  <a:pt x="406400" y="152400"/>
                  <a:pt x="406400" y="101600"/>
                </a:cubicBezTo>
                <a:cubicBezTo>
                  <a:pt x="406400" y="50800"/>
                  <a:pt x="533400" y="0"/>
                  <a:pt x="698500" y="0"/>
                </a:cubicBezTo>
                <a:close/>
                <a:moveTo>
                  <a:pt x="6096000" y="6299200"/>
                </a:moveTo>
                <a:moveTo>
                  <a:pt x="1333500" y="406400"/>
                </a:moveTo>
                <a:lnTo>
                  <a:pt x="698500" y="406400"/>
                </a:lnTo>
                <a:cubicBezTo>
                  <a:pt x="508000" y="406400"/>
                  <a:pt x="406400" y="508000"/>
                  <a:pt x="406400" y="698500"/>
                </a:cubicBezTo>
                <a:lnTo>
                  <a:pt x="406400" y="723900"/>
                </a:lnTo>
                <a:cubicBezTo>
                  <a:pt x="406400" y="1066800"/>
                  <a:pt x="533400" y="1219200"/>
                  <a:pt x="812800" y="1219200"/>
                </a:cubicBezTo>
                <a:cubicBezTo>
                  <a:pt x="927100" y="1219200"/>
                  <a:pt x="1016000" y="1270000"/>
                  <a:pt x="1016000" y="1320800"/>
                </a:cubicBezTo>
                <a:cubicBezTo>
                  <a:pt x="1016000" y="1371600"/>
                  <a:pt x="1104900" y="1422400"/>
                  <a:pt x="1219200" y="1422400"/>
                </a:cubicBezTo>
                <a:cubicBezTo>
                  <a:pt x="1333500" y="1422400"/>
                  <a:pt x="1422400" y="1473200"/>
                  <a:pt x="1422400" y="1524000"/>
                </a:cubicBezTo>
                <a:cubicBezTo>
                  <a:pt x="1422400" y="1574800"/>
                  <a:pt x="1549400" y="1625600"/>
                  <a:pt x="1714500" y="1625600"/>
                </a:cubicBezTo>
                <a:lnTo>
                  <a:pt x="1739900" y="1625600"/>
                </a:lnTo>
                <a:cubicBezTo>
                  <a:pt x="1905000" y="1625600"/>
                  <a:pt x="2032000" y="1676400"/>
                  <a:pt x="2032000" y="1727200"/>
                </a:cubicBezTo>
                <a:cubicBezTo>
                  <a:pt x="2032000" y="1778000"/>
                  <a:pt x="2159000" y="1828800"/>
                  <a:pt x="2324100" y="1828800"/>
                </a:cubicBezTo>
                <a:lnTo>
                  <a:pt x="2755900" y="1828800"/>
                </a:lnTo>
                <a:cubicBezTo>
                  <a:pt x="2921000" y="1828800"/>
                  <a:pt x="3098800" y="1778000"/>
                  <a:pt x="3149600" y="1727200"/>
                </a:cubicBezTo>
                <a:cubicBezTo>
                  <a:pt x="3276600" y="1600200"/>
                  <a:pt x="3276600" y="1244600"/>
                  <a:pt x="3149600" y="1117600"/>
                </a:cubicBezTo>
                <a:cubicBezTo>
                  <a:pt x="3098800" y="1066800"/>
                  <a:pt x="2959100" y="1016000"/>
                  <a:pt x="2844800" y="1016000"/>
                </a:cubicBezTo>
                <a:cubicBezTo>
                  <a:pt x="2730500" y="1016000"/>
                  <a:pt x="2641600" y="965200"/>
                  <a:pt x="2641600" y="914400"/>
                </a:cubicBezTo>
                <a:cubicBezTo>
                  <a:pt x="2641600" y="863600"/>
                  <a:pt x="2552700" y="812800"/>
                  <a:pt x="2438400" y="812800"/>
                </a:cubicBezTo>
                <a:cubicBezTo>
                  <a:pt x="2324100" y="812800"/>
                  <a:pt x="2235200" y="762000"/>
                  <a:pt x="2235200" y="711200"/>
                </a:cubicBezTo>
                <a:cubicBezTo>
                  <a:pt x="2235200" y="660400"/>
                  <a:pt x="2108200" y="609600"/>
                  <a:pt x="1943100" y="609600"/>
                </a:cubicBezTo>
                <a:lnTo>
                  <a:pt x="1917700" y="609600"/>
                </a:lnTo>
                <a:cubicBezTo>
                  <a:pt x="1752600" y="609600"/>
                  <a:pt x="1625600" y="558800"/>
                  <a:pt x="1625600" y="508000"/>
                </a:cubicBezTo>
                <a:cubicBezTo>
                  <a:pt x="1625600" y="457200"/>
                  <a:pt x="1498600" y="406400"/>
                  <a:pt x="1333500" y="406400"/>
                </a:cubicBezTo>
                <a:close/>
                <a:moveTo>
                  <a:pt x="5689600" y="6299200"/>
                </a:moveTo>
                <a:moveTo>
                  <a:pt x="3657600" y="4229100"/>
                </a:moveTo>
                <a:lnTo>
                  <a:pt x="3657600" y="4508500"/>
                </a:lnTo>
                <a:cubicBezTo>
                  <a:pt x="3657600" y="4826000"/>
                  <a:pt x="3568700" y="5080000"/>
                  <a:pt x="3454400" y="5080000"/>
                </a:cubicBezTo>
                <a:cubicBezTo>
                  <a:pt x="3340100" y="5080000"/>
                  <a:pt x="3251200" y="4826000"/>
                  <a:pt x="3251200" y="4508500"/>
                </a:cubicBezTo>
                <a:lnTo>
                  <a:pt x="3251200" y="4229100"/>
                </a:lnTo>
                <a:cubicBezTo>
                  <a:pt x="3251200" y="3505200"/>
                  <a:pt x="2959100" y="3251200"/>
                  <a:pt x="2108200" y="3251200"/>
                </a:cubicBezTo>
                <a:cubicBezTo>
                  <a:pt x="1955800" y="3251200"/>
                  <a:pt x="1828800" y="3505200"/>
                  <a:pt x="1828800" y="3822700"/>
                </a:cubicBezTo>
                <a:lnTo>
                  <a:pt x="1828800" y="3898900"/>
                </a:lnTo>
                <a:cubicBezTo>
                  <a:pt x="1828800" y="4216400"/>
                  <a:pt x="1600200" y="4470400"/>
                  <a:pt x="1320800" y="4470400"/>
                </a:cubicBezTo>
                <a:cubicBezTo>
                  <a:pt x="1041400" y="4470400"/>
                  <a:pt x="812800" y="4419600"/>
                  <a:pt x="812800" y="4368800"/>
                </a:cubicBezTo>
                <a:cubicBezTo>
                  <a:pt x="812800" y="4318000"/>
                  <a:pt x="673100" y="4267200"/>
                  <a:pt x="508000" y="4267200"/>
                </a:cubicBezTo>
                <a:cubicBezTo>
                  <a:pt x="76200" y="4267200"/>
                  <a:pt x="0" y="4140200"/>
                  <a:pt x="0" y="3492500"/>
                </a:cubicBezTo>
                <a:lnTo>
                  <a:pt x="0" y="3213100"/>
                </a:lnTo>
                <a:cubicBezTo>
                  <a:pt x="0" y="2895600"/>
                  <a:pt x="88900" y="2641600"/>
                  <a:pt x="203200" y="2641600"/>
                </a:cubicBezTo>
                <a:cubicBezTo>
                  <a:pt x="317500" y="2641600"/>
                  <a:pt x="406400" y="2895600"/>
                  <a:pt x="406400" y="3213100"/>
                </a:cubicBezTo>
                <a:lnTo>
                  <a:pt x="406400" y="3289300"/>
                </a:lnTo>
                <a:cubicBezTo>
                  <a:pt x="406400" y="3860800"/>
                  <a:pt x="596900" y="4064000"/>
                  <a:pt x="1143000" y="4064000"/>
                </a:cubicBezTo>
                <a:cubicBezTo>
                  <a:pt x="1295400" y="4064000"/>
                  <a:pt x="1422400" y="3886200"/>
                  <a:pt x="1422400" y="3657600"/>
                </a:cubicBezTo>
                <a:cubicBezTo>
                  <a:pt x="1422400" y="3136900"/>
                  <a:pt x="1714500" y="2844800"/>
                  <a:pt x="2235200" y="2844800"/>
                </a:cubicBezTo>
                <a:cubicBezTo>
                  <a:pt x="2463800" y="2844800"/>
                  <a:pt x="2641600" y="2895600"/>
                  <a:pt x="2641600" y="2946400"/>
                </a:cubicBezTo>
                <a:cubicBezTo>
                  <a:pt x="2641600" y="2997200"/>
                  <a:pt x="2730500" y="3086100"/>
                  <a:pt x="2832100" y="3136900"/>
                </a:cubicBezTo>
                <a:cubicBezTo>
                  <a:pt x="2933700" y="3175000"/>
                  <a:pt x="3111500" y="3314700"/>
                  <a:pt x="3238500" y="3441700"/>
                </a:cubicBezTo>
                <a:cubicBezTo>
                  <a:pt x="3352800" y="3556000"/>
                  <a:pt x="3505200" y="3657600"/>
                  <a:pt x="3556000" y="3657600"/>
                </a:cubicBezTo>
                <a:cubicBezTo>
                  <a:pt x="3606800" y="3657600"/>
                  <a:pt x="3657600" y="3911600"/>
                  <a:pt x="3657600" y="4229100"/>
                </a:cubicBezTo>
                <a:close/>
                <a:moveTo>
                  <a:pt x="1866900" y="6299200"/>
                </a:moveTo>
              </a:path>
            </a:pathLst>
          </a:custGeom>
          <a:solidFill>
            <a:srgbClr val="16161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79" name="Freeform 16979"/>
          <p:cNvSpPr/>
          <p:nvPr/>
        </p:nvSpPr>
        <p:spPr>
          <a:xfrm rot="0" flipH="0" flipV="0">
            <a:off x="23875111" y="11009248"/>
            <a:ext cx="198120" cy="131064"/>
          </a:xfrm>
          <a:custGeom>
            <a:pathLst>
              <a:path w="13208000" h="8737600">
                <a:moveTo>
                  <a:pt x="2844800" y="3657600"/>
                </a:moveTo>
                <a:lnTo>
                  <a:pt x="1828800" y="3657600"/>
                </a:lnTo>
                <a:cubicBezTo>
                  <a:pt x="1600200" y="3657600"/>
                  <a:pt x="1422400" y="3568700"/>
                  <a:pt x="1422400" y="3454400"/>
                </a:cubicBezTo>
                <a:cubicBezTo>
                  <a:pt x="1422400" y="3162300"/>
                  <a:pt x="1549400" y="2921000"/>
                  <a:pt x="1879600" y="2590800"/>
                </a:cubicBezTo>
                <a:lnTo>
                  <a:pt x="2959100" y="1511300"/>
                </a:lnTo>
                <a:cubicBezTo>
                  <a:pt x="3124200" y="1346200"/>
                  <a:pt x="3302000" y="1219200"/>
                  <a:pt x="3352800" y="1219200"/>
                </a:cubicBezTo>
                <a:cubicBezTo>
                  <a:pt x="3403600" y="1219200"/>
                  <a:pt x="3454400" y="1041400"/>
                  <a:pt x="3454400" y="812800"/>
                </a:cubicBezTo>
                <a:cubicBezTo>
                  <a:pt x="3454400" y="584200"/>
                  <a:pt x="3314700" y="406400"/>
                  <a:pt x="3149600" y="406400"/>
                </a:cubicBezTo>
                <a:cubicBezTo>
                  <a:pt x="2984500" y="406400"/>
                  <a:pt x="2844800" y="457200"/>
                  <a:pt x="2844800" y="508000"/>
                </a:cubicBezTo>
                <a:cubicBezTo>
                  <a:pt x="2844800" y="635000"/>
                  <a:pt x="2463800" y="1016000"/>
                  <a:pt x="2336800" y="1016000"/>
                </a:cubicBezTo>
                <a:cubicBezTo>
                  <a:pt x="2286000" y="1016000"/>
                  <a:pt x="2184400" y="965200"/>
                  <a:pt x="2133600" y="914400"/>
                </a:cubicBezTo>
                <a:cubicBezTo>
                  <a:pt x="1981200" y="762000"/>
                  <a:pt x="2006600" y="635000"/>
                  <a:pt x="2235200" y="406400"/>
                </a:cubicBezTo>
                <a:cubicBezTo>
                  <a:pt x="2501900" y="139700"/>
                  <a:pt x="2832100" y="0"/>
                  <a:pt x="3175000" y="0"/>
                </a:cubicBezTo>
                <a:cubicBezTo>
                  <a:pt x="3327400" y="0"/>
                  <a:pt x="3543300" y="88900"/>
                  <a:pt x="3657600" y="203200"/>
                </a:cubicBezTo>
                <a:cubicBezTo>
                  <a:pt x="3924300" y="469900"/>
                  <a:pt x="3924300" y="1155700"/>
                  <a:pt x="3657600" y="1422400"/>
                </a:cubicBezTo>
                <a:cubicBezTo>
                  <a:pt x="3543300" y="1536700"/>
                  <a:pt x="3416300" y="1714500"/>
                  <a:pt x="3365500" y="1816100"/>
                </a:cubicBezTo>
                <a:cubicBezTo>
                  <a:pt x="3327400" y="1917700"/>
                  <a:pt x="3162300" y="2120900"/>
                  <a:pt x="2997200" y="2286000"/>
                </a:cubicBezTo>
                <a:lnTo>
                  <a:pt x="2527300" y="2755900"/>
                </a:lnTo>
                <a:cubicBezTo>
                  <a:pt x="2362200" y="2921000"/>
                  <a:pt x="2184400" y="3048000"/>
                  <a:pt x="2133600" y="3048000"/>
                </a:cubicBezTo>
                <a:cubicBezTo>
                  <a:pt x="2082800" y="3048000"/>
                  <a:pt x="2032000" y="3098800"/>
                  <a:pt x="2032000" y="3149600"/>
                </a:cubicBezTo>
                <a:cubicBezTo>
                  <a:pt x="2032000" y="3200400"/>
                  <a:pt x="2209800" y="3251200"/>
                  <a:pt x="2438400" y="3251200"/>
                </a:cubicBezTo>
                <a:lnTo>
                  <a:pt x="2641600" y="3251200"/>
                </a:lnTo>
                <a:cubicBezTo>
                  <a:pt x="3035300" y="3251200"/>
                  <a:pt x="3251200" y="3352800"/>
                  <a:pt x="3251200" y="3556000"/>
                </a:cubicBezTo>
                <a:cubicBezTo>
                  <a:pt x="3251200" y="3606800"/>
                  <a:pt x="3073400" y="3657600"/>
                  <a:pt x="2844800" y="3657600"/>
                </a:cubicBezTo>
                <a:close/>
                <a:moveTo>
                  <a:pt x="4876800" y="8737600"/>
                </a:moveTo>
                <a:moveTo>
                  <a:pt x="5080000" y="3657600"/>
                </a:moveTo>
                <a:lnTo>
                  <a:pt x="4267200" y="3657600"/>
                </a:lnTo>
                <a:cubicBezTo>
                  <a:pt x="4038600" y="3657600"/>
                  <a:pt x="3860800" y="3606800"/>
                  <a:pt x="3860800" y="3556000"/>
                </a:cubicBezTo>
                <a:cubicBezTo>
                  <a:pt x="3860800" y="3505200"/>
                  <a:pt x="3911600" y="3454400"/>
                  <a:pt x="3962400" y="3454400"/>
                </a:cubicBezTo>
                <a:cubicBezTo>
                  <a:pt x="4013200" y="3454400"/>
                  <a:pt x="4241800" y="3429000"/>
                  <a:pt x="4457700" y="3403600"/>
                </a:cubicBezTo>
                <a:lnTo>
                  <a:pt x="4851400" y="3340100"/>
                </a:lnTo>
                <a:cubicBezTo>
                  <a:pt x="5435600" y="3263900"/>
                  <a:pt x="5689600" y="2921000"/>
                  <a:pt x="5689600" y="2209800"/>
                </a:cubicBezTo>
                <a:cubicBezTo>
                  <a:pt x="5689600" y="2006600"/>
                  <a:pt x="5511800" y="1828800"/>
                  <a:pt x="5283200" y="1828800"/>
                </a:cubicBezTo>
                <a:lnTo>
                  <a:pt x="4876800" y="1828800"/>
                </a:lnTo>
                <a:cubicBezTo>
                  <a:pt x="4648200" y="1828800"/>
                  <a:pt x="4470400" y="1651000"/>
                  <a:pt x="4470400" y="1422400"/>
                </a:cubicBezTo>
                <a:cubicBezTo>
                  <a:pt x="4470400" y="1193800"/>
                  <a:pt x="4508500" y="876300"/>
                  <a:pt x="4546600" y="711200"/>
                </a:cubicBezTo>
                <a:cubicBezTo>
                  <a:pt x="4584700" y="546100"/>
                  <a:pt x="4686300" y="406400"/>
                  <a:pt x="4749800" y="406400"/>
                </a:cubicBezTo>
                <a:cubicBezTo>
                  <a:pt x="4826000" y="406400"/>
                  <a:pt x="4876800" y="317500"/>
                  <a:pt x="4876800" y="203200"/>
                </a:cubicBezTo>
                <a:cubicBezTo>
                  <a:pt x="4876800" y="88900"/>
                  <a:pt x="5054600" y="0"/>
                  <a:pt x="5283200" y="0"/>
                </a:cubicBezTo>
                <a:lnTo>
                  <a:pt x="5892800" y="0"/>
                </a:lnTo>
                <a:cubicBezTo>
                  <a:pt x="6121400" y="0"/>
                  <a:pt x="6350000" y="50800"/>
                  <a:pt x="6400800" y="101600"/>
                </a:cubicBezTo>
                <a:cubicBezTo>
                  <a:pt x="6451600" y="152400"/>
                  <a:pt x="6502400" y="254000"/>
                  <a:pt x="6502400" y="304800"/>
                </a:cubicBezTo>
                <a:cubicBezTo>
                  <a:pt x="6502400" y="355600"/>
                  <a:pt x="6324600" y="406400"/>
                  <a:pt x="6096000" y="406400"/>
                </a:cubicBezTo>
                <a:lnTo>
                  <a:pt x="5486400" y="406400"/>
                </a:lnTo>
                <a:cubicBezTo>
                  <a:pt x="5118100" y="406400"/>
                  <a:pt x="4876800" y="749300"/>
                  <a:pt x="4876800" y="1244600"/>
                </a:cubicBezTo>
                <a:cubicBezTo>
                  <a:pt x="4876800" y="1346200"/>
                  <a:pt x="5041900" y="1460500"/>
                  <a:pt x="5257800" y="1498600"/>
                </a:cubicBezTo>
                <a:lnTo>
                  <a:pt x="5270500" y="1511300"/>
                </a:lnTo>
                <a:cubicBezTo>
                  <a:pt x="5486400" y="1549400"/>
                  <a:pt x="5702300" y="1638300"/>
                  <a:pt x="5778500" y="1714500"/>
                </a:cubicBezTo>
                <a:cubicBezTo>
                  <a:pt x="5842000" y="1778000"/>
                  <a:pt x="5943600" y="1828800"/>
                  <a:pt x="5994400" y="1828800"/>
                </a:cubicBezTo>
                <a:cubicBezTo>
                  <a:pt x="6045200" y="1828800"/>
                  <a:pt x="6096000" y="2006600"/>
                  <a:pt x="6096000" y="2235200"/>
                </a:cubicBezTo>
                <a:lnTo>
                  <a:pt x="6096000" y="2438400"/>
                </a:lnTo>
                <a:cubicBezTo>
                  <a:pt x="6096000" y="2667000"/>
                  <a:pt x="6045200" y="2844800"/>
                  <a:pt x="5994400" y="2844800"/>
                </a:cubicBezTo>
                <a:cubicBezTo>
                  <a:pt x="5943600" y="2844800"/>
                  <a:pt x="5854700" y="2933700"/>
                  <a:pt x="5803900" y="3035300"/>
                </a:cubicBezTo>
                <a:cubicBezTo>
                  <a:pt x="5765800" y="3136900"/>
                  <a:pt x="5676900" y="3263900"/>
                  <a:pt x="5600700" y="3340100"/>
                </a:cubicBezTo>
                <a:cubicBezTo>
                  <a:pt x="5537200" y="3403600"/>
                  <a:pt x="5486400" y="3505200"/>
                  <a:pt x="5486400" y="3556000"/>
                </a:cubicBezTo>
                <a:cubicBezTo>
                  <a:pt x="5486400" y="3606800"/>
                  <a:pt x="5308600" y="3657600"/>
                  <a:pt x="5080000" y="3657600"/>
                </a:cubicBezTo>
                <a:close/>
                <a:moveTo>
                  <a:pt x="4876800" y="8737600"/>
                </a:moveTo>
                <a:moveTo>
                  <a:pt x="355600" y="4470400"/>
                </a:moveTo>
                <a:lnTo>
                  <a:pt x="12801600" y="4203700"/>
                </a:lnTo>
                <a:cubicBezTo>
                  <a:pt x="13030200" y="4203700"/>
                  <a:pt x="13208000" y="4305300"/>
                  <a:pt x="13208000" y="4432300"/>
                </a:cubicBezTo>
                <a:cubicBezTo>
                  <a:pt x="13208000" y="4572000"/>
                  <a:pt x="13030200" y="4673600"/>
                  <a:pt x="12801600" y="4673600"/>
                </a:cubicBezTo>
                <a:lnTo>
                  <a:pt x="11785600" y="4673600"/>
                </a:lnTo>
                <a:cubicBezTo>
                  <a:pt x="11557000" y="4673600"/>
                  <a:pt x="11201400" y="4673600"/>
                  <a:pt x="10972800" y="4660900"/>
                </a:cubicBezTo>
                <a:close/>
                <a:moveTo>
                  <a:pt x="4064000" y="8737600"/>
                </a:moveTo>
                <a:moveTo>
                  <a:pt x="1955800" y="7747000"/>
                </a:moveTo>
                <a:lnTo>
                  <a:pt x="1930400" y="7912100"/>
                </a:lnTo>
                <a:cubicBezTo>
                  <a:pt x="1828800" y="8496300"/>
                  <a:pt x="1485900" y="8737600"/>
                  <a:pt x="787400" y="8737600"/>
                </a:cubicBezTo>
                <a:cubicBezTo>
                  <a:pt x="431800" y="8737600"/>
                  <a:pt x="0" y="8458200"/>
                  <a:pt x="0" y="8229600"/>
                </a:cubicBezTo>
                <a:cubicBezTo>
                  <a:pt x="0" y="8178800"/>
                  <a:pt x="88900" y="8128000"/>
                  <a:pt x="203200" y="8128000"/>
                </a:cubicBezTo>
                <a:cubicBezTo>
                  <a:pt x="317500" y="8128000"/>
                  <a:pt x="406400" y="8178800"/>
                  <a:pt x="406400" y="8229600"/>
                </a:cubicBezTo>
                <a:cubicBezTo>
                  <a:pt x="406400" y="8356600"/>
                  <a:pt x="1193800" y="8356600"/>
                  <a:pt x="1320800" y="8229600"/>
                </a:cubicBezTo>
                <a:cubicBezTo>
                  <a:pt x="1447800" y="8102600"/>
                  <a:pt x="1447800" y="7721600"/>
                  <a:pt x="1320800" y="7721600"/>
                </a:cubicBezTo>
                <a:cubicBezTo>
                  <a:pt x="1066800" y="7721600"/>
                  <a:pt x="812800" y="7581900"/>
                  <a:pt x="812800" y="7454900"/>
                </a:cubicBezTo>
                <a:cubicBezTo>
                  <a:pt x="812800" y="7378700"/>
                  <a:pt x="965200" y="7264400"/>
                  <a:pt x="1143000" y="7213600"/>
                </a:cubicBezTo>
                <a:cubicBezTo>
                  <a:pt x="1320800" y="7162800"/>
                  <a:pt x="1511300" y="7112000"/>
                  <a:pt x="1549400" y="7112000"/>
                </a:cubicBezTo>
                <a:cubicBezTo>
                  <a:pt x="1778000" y="7112000"/>
                  <a:pt x="1905000" y="6781800"/>
                  <a:pt x="1727200" y="6604000"/>
                </a:cubicBezTo>
                <a:cubicBezTo>
                  <a:pt x="1600200" y="6477000"/>
                  <a:pt x="1016000" y="6477000"/>
                  <a:pt x="1016000" y="6604000"/>
                </a:cubicBezTo>
                <a:cubicBezTo>
                  <a:pt x="1016000" y="6654800"/>
                  <a:pt x="927100" y="6705600"/>
                  <a:pt x="812800" y="6705600"/>
                </a:cubicBezTo>
                <a:cubicBezTo>
                  <a:pt x="698500" y="6705600"/>
                  <a:pt x="609600" y="6616700"/>
                  <a:pt x="609600" y="6502400"/>
                </a:cubicBezTo>
                <a:cubicBezTo>
                  <a:pt x="609600" y="6248400"/>
                  <a:pt x="939800" y="6096000"/>
                  <a:pt x="1447800" y="6096000"/>
                </a:cubicBezTo>
                <a:cubicBezTo>
                  <a:pt x="1854200" y="6096000"/>
                  <a:pt x="1968500" y="6172200"/>
                  <a:pt x="2133600" y="6527800"/>
                </a:cubicBezTo>
                <a:cubicBezTo>
                  <a:pt x="2260600" y="6807200"/>
                  <a:pt x="2260600" y="6858000"/>
                  <a:pt x="2133600" y="7137400"/>
                </a:cubicBezTo>
                <a:cubicBezTo>
                  <a:pt x="2070100" y="7264400"/>
                  <a:pt x="1993900" y="7543800"/>
                  <a:pt x="1955800" y="7747000"/>
                </a:cubicBezTo>
                <a:close/>
                <a:moveTo>
                  <a:pt x="787400" y="8737600"/>
                </a:moveTo>
                <a:moveTo>
                  <a:pt x="5689600" y="8737600"/>
                </a:moveTo>
                <a:lnTo>
                  <a:pt x="4470400" y="8737600"/>
                </a:lnTo>
                <a:cubicBezTo>
                  <a:pt x="3962400" y="8737600"/>
                  <a:pt x="3860800" y="8636000"/>
                  <a:pt x="3860800" y="8128000"/>
                </a:cubicBezTo>
                <a:lnTo>
                  <a:pt x="3860800" y="7721600"/>
                </a:lnTo>
                <a:cubicBezTo>
                  <a:pt x="3860800" y="7493000"/>
                  <a:pt x="3911600" y="7137400"/>
                  <a:pt x="3962400" y="6921500"/>
                </a:cubicBezTo>
                <a:lnTo>
                  <a:pt x="4089400" y="6489700"/>
                </a:lnTo>
                <a:cubicBezTo>
                  <a:pt x="4140200" y="6273800"/>
                  <a:pt x="4254500" y="6096000"/>
                  <a:pt x="4330700" y="6096000"/>
                </a:cubicBezTo>
                <a:cubicBezTo>
                  <a:pt x="4533900" y="6096000"/>
                  <a:pt x="4673600" y="6261100"/>
                  <a:pt x="4673600" y="6502400"/>
                </a:cubicBezTo>
                <a:cubicBezTo>
                  <a:pt x="4673600" y="6870700"/>
                  <a:pt x="4521200" y="7315200"/>
                  <a:pt x="4394200" y="7315200"/>
                </a:cubicBezTo>
                <a:cubicBezTo>
                  <a:pt x="4318000" y="7315200"/>
                  <a:pt x="4267200" y="7493000"/>
                  <a:pt x="4267200" y="7721600"/>
                </a:cubicBezTo>
                <a:lnTo>
                  <a:pt x="4267200" y="7924800"/>
                </a:lnTo>
                <a:cubicBezTo>
                  <a:pt x="4267200" y="8153400"/>
                  <a:pt x="4406900" y="8331200"/>
                  <a:pt x="4572000" y="8331200"/>
                </a:cubicBezTo>
                <a:cubicBezTo>
                  <a:pt x="4737100" y="8331200"/>
                  <a:pt x="4876800" y="8191500"/>
                  <a:pt x="4876800" y="8026400"/>
                </a:cubicBezTo>
                <a:cubicBezTo>
                  <a:pt x="4876800" y="7861300"/>
                  <a:pt x="4927600" y="7543800"/>
                  <a:pt x="4978400" y="7340600"/>
                </a:cubicBezTo>
                <a:lnTo>
                  <a:pt x="5143500" y="6718300"/>
                </a:lnTo>
                <a:cubicBezTo>
                  <a:pt x="5257800" y="6324600"/>
                  <a:pt x="5410200" y="6096000"/>
                  <a:pt x="5588000" y="6096000"/>
                </a:cubicBezTo>
                <a:cubicBezTo>
                  <a:pt x="5638800" y="6096000"/>
                  <a:pt x="5689600" y="6273800"/>
                  <a:pt x="5689600" y="6502400"/>
                </a:cubicBezTo>
                <a:cubicBezTo>
                  <a:pt x="5689600" y="6731000"/>
                  <a:pt x="5651500" y="7086600"/>
                  <a:pt x="5613400" y="7302500"/>
                </a:cubicBezTo>
                <a:lnTo>
                  <a:pt x="5613400" y="7327900"/>
                </a:lnTo>
                <a:cubicBezTo>
                  <a:pt x="5575300" y="7543800"/>
                  <a:pt x="5473700" y="7721600"/>
                  <a:pt x="5410200" y="7721600"/>
                </a:cubicBezTo>
                <a:cubicBezTo>
                  <a:pt x="5334000" y="7721600"/>
                  <a:pt x="5283200" y="7861300"/>
                  <a:pt x="5283200" y="8026400"/>
                </a:cubicBezTo>
                <a:cubicBezTo>
                  <a:pt x="5283200" y="8191500"/>
                  <a:pt x="5422900" y="8331200"/>
                  <a:pt x="5588000" y="8331200"/>
                </a:cubicBezTo>
                <a:cubicBezTo>
                  <a:pt x="5753100" y="8331200"/>
                  <a:pt x="5892800" y="8280400"/>
                  <a:pt x="5892800" y="8229600"/>
                </a:cubicBezTo>
                <a:cubicBezTo>
                  <a:pt x="5892800" y="8178800"/>
                  <a:pt x="5943600" y="7950200"/>
                  <a:pt x="5994400" y="7734300"/>
                </a:cubicBezTo>
                <a:lnTo>
                  <a:pt x="6337300" y="6489700"/>
                </a:lnTo>
                <a:cubicBezTo>
                  <a:pt x="6388100" y="6273800"/>
                  <a:pt x="6502400" y="6096000"/>
                  <a:pt x="6578600" y="6096000"/>
                </a:cubicBezTo>
                <a:cubicBezTo>
                  <a:pt x="6642100" y="6096000"/>
                  <a:pt x="6756400" y="6146800"/>
                  <a:pt x="6807200" y="6197600"/>
                </a:cubicBezTo>
                <a:cubicBezTo>
                  <a:pt x="6946900" y="6337300"/>
                  <a:pt x="6934200" y="6616700"/>
                  <a:pt x="6781800" y="7086600"/>
                </a:cubicBezTo>
                <a:lnTo>
                  <a:pt x="6451600" y="8115300"/>
                </a:lnTo>
                <a:cubicBezTo>
                  <a:pt x="6286500" y="8636000"/>
                  <a:pt x="6159500" y="8737600"/>
                  <a:pt x="5689600" y="8737600"/>
                </a:cubicBezTo>
                <a:close/>
                <a:moveTo>
                  <a:pt x="-203200" y="8737600"/>
                </a:moveTo>
                <a:moveTo>
                  <a:pt x="2844800" y="8331200"/>
                </a:moveTo>
                <a:lnTo>
                  <a:pt x="2844800" y="8534400"/>
                </a:lnTo>
                <a:cubicBezTo>
                  <a:pt x="2844800" y="8648700"/>
                  <a:pt x="2794000" y="8737600"/>
                  <a:pt x="2743200" y="8737600"/>
                </a:cubicBezTo>
                <a:cubicBezTo>
                  <a:pt x="2692400" y="8737600"/>
                  <a:pt x="2641600" y="8648700"/>
                  <a:pt x="2641600" y="8534400"/>
                </a:cubicBezTo>
                <a:lnTo>
                  <a:pt x="2641600" y="8331200"/>
                </a:lnTo>
                <a:cubicBezTo>
                  <a:pt x="2641600" y="8216900"/>
                  <a:pt x="2692400" y="8128000"/>
                  <a:pt x="2743200" y="8128000"/>
                </a:cubicBezTo>
                <a:cubicBezTo>
                  <a:pt x="2794000" y="8128000"/>
                  <a:pt x="2844800" y="8216900"/>
                  <a:pt x="2844800" y="8331200"/>
                </a:cubicBezTo>
                <a:close/>
                <a:moveTo>
                  <a:pt x="203200" y="8737600"/>
                </a:moveTo>
                <a:moveTo>
                  <a:pt x="7315200" y="8534400"/>
                </a:moveTo>
                <a:lnTo>
                  <a:pt x="7315200" y="8331200"/>
                </a:lnTo>
                <a:cubicBezTo>
                  <a:pt x="7315200" y="8216900"/>
                  <a:pt x="7404100" y="8128000"/>
                  <a:pt x="7518400" y="8128000"/>
                </a:cubicBezTo>
                <a:cubicBezTo>
                  <a:pt x="7632700" y="8128000"/>
                  <a:pt x="7721600" y="8216900"/>
                  <a:pt x="7721600" y="8331200"/>
                </a:cubicBezTo>
                <a:cubicBezTo>
                  <a:pt x="7721600" y="8445500"/>
                  <a:pt x="7670800" y="8534400"/>
                  <a:pt x="7620000" y="8534400"/>
                </a:cubicBezTo>
                <a:cubicBezTo>
                  <a:pt x="7569200" y="8534400"/>
                  <a:pt x="7518400" y="8585200"/>
                  <a:pt x="7518400" y="8636000"/>
                </a:cubicBezTo>
                <a:cubicBezTo>
                  <a:pt x="7518400" y="8686800"/>
                  <a:pt x="7467600" y="8737600"/>
                  <a:pt x="7416800" y="8737600"/>
                </a:cubicBezTo>
                <a:cubicBezTo>
                  <a:pt x="7366000" y="8737600"/>
                  <a:pt x="7315200" y="8648700"/>
                  <a:pt x="7315200" y="8534400"/>
                </a:cubicBezTo>
                <a:close/>
                <a:moveTo>
                  <a:pt x="0" y="8737600"/>
                </a:moveTo>
              </a:path>
            </a:pathLst>
          </a:custGeom>
          <a:solidFill>
            <a:srgbClr val="16161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80" name="Freeform 16980"/>
          <p:cNvSpPr/>
          <p:nvPr/>
        </p:nvSpPr>
        <p:spPr>
          <a:xfrm rot="0" flipH="0" flipV="0">
            <a:off x="24102161" y="11030584"/>
            <a:ext cx="69875" cy="85344"/>
          </a:xfrm>
          <a:custGeom>
            <a:pathLst>
              <a:path w="11645900" h="14224000">
                <a:moveTo>
                  <a:pt x="10642600" y="7620000"/>
                </a:moveTo>
                <a:lnTo>
                  <a:pt x="6807200" y="7620000"/>
                </a:lnTo>
                <a:cubicBezTo>
                  <a:pt x="5461000" y="7620000"/>
                  <a:pt x="5359400" y="7721600"/>
                  <a:pt x="5359400" y="9067800"/>
                </a:cubicBezTo>
                <a:lnTo>
                  <a:pt x="5359400" y="12776200"/>
                </a:lnTo>
                <a:cubicBezTo>
                  <a:pt x="5359400" y="13576300"/>
                  <a:pt x="5130800" y="14224000"/>
                  <a:pt x="4851400" y="14224000"/>
                </a:cubicBezTo>
                <a:cubicBezTo>
                  <a:pt x="4572000" y="14224000"/>
                  <a:pt x="4343400" y="13576300"/>
                  <a:pt x="4343400" y="12776200"/>
                </a:cubicBezTo>
                <a:lnTo>
                  <a:pt x="4343400" y="10591800"/>
                </a:lnTo>
                <a:cubicBezTo>
                  <a:pt x="4343400" y="9791700"/>
                  <a:pt x="4229100" y="9144000"/>
                  <a:pt x="4089400" y="9144000"/>
                </a:cubicBezTo>
                <a:cubicBezTo>
                  <a:pt x="3949700" y="9144000"/>
                  <a:pt x="3695700" y="9372600"/>
                  <a:pt x="3517900" y="9652000"/>
                </a:cubicBezTo>
                <a:cubicBezTo>
                  <a:pt x="3352800" y="9931400"/>
                  <a:pt x="3009900" y="10160000"/>
                  <a:pt x="2755900" y="10160000"/>
                </a:cubicBezTo>
                <a:cubicBezTo>
                  <a:pt x="2514600" y="10160000"/>
                  <a:pt x="2311400" y="9931400"/>
                  <a:pt x="2311400" y="9652000"/>
                </a:cubicBezTo>
                <a:cubicBezTo>
                  <a:pt x="2311400" y="9372600"/>
                  <a:pt x="2654300" y="8890000"/>
                  <a:pt x="3073400" y="8572500"/>
                </a:cubicBezTo>
                <a:cubicBezTo>
                  <a:pt x="3492500" y="8255000"/>
                  <a:pt x="3835400" y="7912100"/>
                  <a:pt x="3835400" y="7810500"/>
                </a:cubicBezTo>
                <a:cubicBezTo>
                  <a:pt x="3835400" y="7708900"/>
                  <a:pt x="3175000" y="7543800"/>
                  <a:pt x="2362200" y="7442200"/>
                </a:cubicBezTo>
                <a:lnTo>
                  <a:pt x="1117600" y="7289800"/>
                </a:lnTo>
                <a:cubicBezTo>
                  <a:pt x="12700" y="7150100"/>
                  <a:pt x="0" y="7112000"/>
                  <a:pt x="1092200" y="7112000"/>
                </a:cubicBezTo>
                <a:lnTo>
                  <a:pt x="2895600" y="7112000"/>
                </a:lnTo>
                <a:cubicBezTo>
                  <a:pt x="4102100" y="7112000"/>
                  <a:pt x="4343400" y="6870700"/>
                  <a:pt x="4343400" y="5664200"/>
                </a:cubicBezTo>
                <a:lnTo>
                  <a:pt x="4343400" y="1955800"/>
                </a:lnTo>
                <a:cubicBezTo>
                  <a:pt x="4343400" y="558800"/>
                  <a:pt x="4559300" y="0"/>
                  <a:pt x="5105400" y="0"/>
                </a:cubicBezTo>
                <a:cubicBezTo>
                  <a:pt x="5245100" y="0"/>
                  <a:pt x="5359400" y="647700"/>
                  <a:pt x="5359400" y="1447800"/>
                </a:cubicBezTo>
                <a:lnTo>
                  <a:pt x="5359400" y="4648200"/>
                </a:lnTo>
                <a:cubicBezTo>
                  <a:pt x="5359400" y="6286500"/>
                  <a:pt x="5613400" y="6438900"/>
                  <a:pt x="6438900" y="5334000"/>
                </a:cubicBezTo>
                <a:cubicBezTo>
                  <a:pt x="6756400" y="4914900"/>
                  <a:pt x="7099300" y="4572000"/>
                  <a:pt x="7200900" y="4572000"/>
                </a:cubicBezTo>
                <a:cubicBezTo>
                  <a:pt x="7302500" y="4572000"/>
                  <a:pt x="7391400" y="4914900"/>
                  <a:pt x="7391400" y="5334000"/>
                </a:cubicBezTo>
                <a:cubicBezTo>
                  <a:pt x="7391400" y="5753100"/>
                  <a:pt x="7162800" y="6235700"/>
                  <a:pt x="6883400" y="6413500"/>
                </a:cubicBezTo>
                <a:cubicBezTo>
                  <a:pt x="6604000" y="6578600"/>
                  <a:pt x="6375400" y="6807200"/>
                  <a:pt x="6375400" y="6921500"/>
                </a:cubicBezTo>
                <a:cubicBezTo>
                  <a:pt x="6375400" y="7023100"/>
                  <a:pt x="7035800" y="7175500"/>
                  <a:pt x="7848600" y="7239000"/>
                </a:cubicBezTo>
                <a:lnTo>
                  <a:pt x="10617200" y="7493000"/>
                </a:lnTo>
                <a:cubicBezTo>
                  <a:pt x="11633200" y="7581900"/>
                  <a:pt x="11645900" y="7620000"/>
                  <a:pt x="10642600" y="7620000"/>
                </a:cubicBezTo>
                <a:close/>
                <a:moveTo>
                  <a:pt x="9931400" y="18288000"/>
                </a:moveTo>
              </a:path>
            </a:pathLst>
          </a:custGeom>
          <a:solidFill>
            <a:srgbClr val="161616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81" name="Rectangle 16981"/>
          <p:cNvSpPr/>
          <p:nvPr/>
        </p:nvSpPr>
        <p:spPr>
          <a:xfrm rot="0" flipH="0" flipV="0">
            <a:off x="24240997" y="11050878"/>
            <a:ext cx="1304923" cy="277672"/>
          </a:xfrm>
          <a:prstGeom prst="rect">
            <a:avLst/>
          </a:prstGeom>
        </p:spPr>
      </p:sp>
      <p:sp>
        <p:nvSpPr>
          <p:cNvPr id="16982" name="Freeform 16982"/>
          <p:cNvSpPr/>
          <p:nvPr/>
        </p:nvSpPr>
        <p:spPr>
          <a:xfrm rot="0" flipH="0" flipV="0">
            <a:off x="24265178" y="11277598"/>
            <a:ext cx="140208" cy="6096"/>
          </a:xfrm>
          <a:custGeom>
            <a:pathLst>
              <a:path w="35052000" h="1524000">
                <a:moveTo>
                  <a:pt x="1524000" y="0"/>
                </a:moveTo>
                <a:lnTo>
                  <a:pt x="33528000" y="0"/>
                </a:lnTo>
                <a:cubicBezTo>
                  <a:pt x="34366200" y="0"/>
                  <a:pt x="35052000" y="177800"/>
                  <a:pt x="35052000" y="381000"/>
                </a:cubicBezTo>
                <a:cubicBezTo>
                  <a:pt x="35052000" y="596900"/>
                  <a:pt x="34886900" y="939800"/>
                  <a:pt x="34671000" y="1143000"/>
                </a:cubicBezTo>
                <a:cubicBezTo>
                  <a:pt x="34467800" y="1358900"/>
                  <a:pt x="33604200" y="1524000"/>
                  <a:pt x="32766000" y="1524000"/>
                </a:cubicBezTo>
                <a:lnTo>
                  <a:pt x="1524000" y="1524000"/>
                </a:lnTo>
                <a:cubicBezTo>
                  <a:pt x="685800" y="1524000"/>
                  <a:pt x="0" y="1181100"/>
                  <a:pt x="0" y="762000"/>
                </a:cubicBezTo>
                <a:cubicBezTo>
                  <a:pt x="0" y="342900"/>
                  <a:pt x="685800" y="0"/>
                  <a:pt x="1524000" y="0"/>
                </a:cubicBezTo>
                <a:close/>
                <a:moveTo>
                  <a:pt x="-4521200" y="1524000"/>
                </a:moveTo>
              </a:path>
            </a:pathLst>
          </a:custGeom>
          <a:solidFill>
            <a:srgbClr val="31313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83" name="Freeform 16983"/>
          <p:cNvSpPr/>
          <p:nvPr/>
        </p:nvSpPr>
        <p:spPr>
          <a:xfrm rot="0" flipH="0" flipV="0">
            <a:off x="24454175" y="11277598"/>
            <a:ext cx="118872" cy="6096"/>
          </a:xfrm>
          <a:custGeom>
            <a:pathLst>
              <a:path w="29718000" h="1524000">
                <a:moveTo>
                  <a:pt x="1524000" y="0"/>
                </a:moveTo>
                <a:lnTo>
                  <a:pt x="28194000" y="0"/>
                </a:lnTo>
                <a:cubicBezTo>
                  <a:pt x="29032200" y="0"/>
                  <a:pt x="29718000" y="342900"/>
                  <a:pt x="29718000" y="762000"/>
                </a:cubicBezTo>
                <a:cubicBezTo>
                  <a:pt x="29718000" y="1181100"/>
                  <a:pt x="29032200" y="1524000"/>
                  <a:pt x="28194000" y="1524000"/>
                </a:cubicBezTo>
                <a:lnTo>
                  <a:pt x="1524000" y="1524000"/>
                </a:lnTo>
                <a:cubicBezTo>
                  <a:pt x="685800" y="1524000"/>
                  <a:pt x="0" y="1181100"/>
                  <a:pt x="0" y="762000"/>
                </a:cubicBezTo>
                <a:cubicBezTo>
                  <a:pt x="0" y="342900"/>
                  <a:pt x="685800" y="0"/>
                  <a:pt x="1524000" y="0"/>
                </a:cubicBezTo>
                <a:close/>
                <a:moveTo>
                  <a:pt x="-4572000" y="1524000"/>
                </a:moveTo>
              </a:path>
            </a:pathLst>
          </a:custGeom>
          <a:solidFill>
            <a:srgbClr val="31313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84" name="Freeform 16984"/>
          <p:cNvSpPr/>
          <p:nvPr/>
        </p:nvSpPr>
        <p:spPr>
          <a:xfrm rot="0" flipH="0" flipV="0">
            <a:off x="24832106" y="11277472"/>
            <a:ext cx="140208" cy="6096"/>
          </a:xfrm>
          <a:custGeom>
            <a:pathLst>
              <a:path w="35052000" h="1524000">
                <a:moveTo>
                  <a:pt x="1524000" y="0"/>
                </a:moveTo>
                <a:lnTo>
                  <a:pt x="33528000" y="0"/>
                </a:lnTo>
                <a:cubicBezTo>
                  <a:pt x="34366200" y="0"/>
                  <a:pt x="35052000" y="177800"/>
                  <a:pt x="35052000" y="381000"/>
                </a:cubicBezTo>
                <a:cubicBezTo>
                  <a:pt x="35052000" y="596900"/>
                  <a:pt x="34886900" y="939800"/>
                  <a:pt x="34671000" y="1143000"/>
                </a:cubicBezTo>
                <a:cubicBezTo>
                  <a:pt x="34467800" y="1358900"/>
                  <a:pt x="33604200" y="1524000"/>
                  <a:pt x="32766000" y="1524000"/>
                </a:cubicBezTo>
                <a:lnTo>
                  <a:pt x="1524000" y="1524000"/>
                </a:lnTo>
                <a:cubicBezTo>
                  <a:pt x="685800" y="1524000"/>
                  <a:pt x="0" y="1181100"/>
                  <a:pt x="0" y="762000"/>
                </a:cubicBezTo>
                <a:cubicBezTo>
                  <a:pt x="0" y="342900"/>
                  <a:pt x="685800" y="0"/>
                  <a:pt x="1524000" y="0"/>
                </a:cubicBezTo>
                <a:close/>
                <a:moveTo>
                  <a:pt x="-4521200" y="1524000"/>
                </a:moveTo>
              </a:path>
            </a:pathLst>
          </a:custGeom>
          <a:solidFill>
            <a:srgbClr val="31313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85" name="Freeform 16985"/>
          <p:cNvSpPr/>
          <p:nvPr/>
        </p:nvSpPr>
        <p:spPr>
          <a:xfrm rot="0" flipH="0" flipV="0">
            <a:off x="25021082" y="11277472"/>
            <a:ext cx="140208" cy="6096"/>
          </a:xfrm>
          <a:custGeom>
            <a:pathLst>
              <a:path w="35052000" h="1524000">
                <a:moveTo>
                  <a:pt x="1524000" y="0"/>
                </a:moveTo>
                <a:lnTo>
                  <a:pt x="33528000" y="0"/>
                </a:lnTo>
                <a:cubicBezTo>
                  <a:pt x="34366200" y="0"/>
                  <a:pt x="35052000" y="177800"/>
                  <a:pt x="35052000" y="381000"/>
                </a:cubicBezTo>
                <a:cubicBezTo>
                  <a:pt x="35052000" y="596900"/>
                  <a:pt x="34886900" y="939800"/>
                  <a:pt x="34671000" y="1143000"/>
                </a:cubicBezTo>
                <a:cubicBezTo>
                  <a:pt x="34467800" y="1358900"/>
                  <a:pt x="33604200" y="1524000"/>
                  <a:pt x="32766000" y="1524000"/>
                </a:cubicBezTo>
                <a:lnTo>
                  <a:pt x="1524000" y="1524000"/>
                </a:lnTo>
                <a:cubicBezTo>
                  <a:pt x="685800" y="1524000"/>
                  <a:pt x="0" y="1181100"/>
                  <a:pt x="0" y="762000"/>
                </a:cubicBezTo>
                <a:cubicBezTo>
                  <a:pt x="0" y="342900"/>
                  <a:pt x="685800" y="0"/>
                  <a:pt x="1524000" y="0"/>
                </a:cubicBezTo>
                <a:close/>
                <a:moveTo>
                  <a:pt x="-4521200" y="1524000"/>
                </a:moveTo>
              </a:path>
            </a:pathLst>
          </a:custGeom>
          <a:solidFill>
            <a:srgbClr val="31313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86" name="Freeform 16986"/>
          <p:cNvSpPr/>
          <p:nvPr/>
        </p:nvSpPr>
        <p:spPr>
          <a:xfrm rot="0" flipH="0" flipV="0">
            <a:off x="25210058" y="11277472"/>
            <a:ext cx="140208" cy="6096"/>
          </a:xfrm>
          <a:custGeom>
            <a:pathLst>
              <a:path w="35052000" h="1524000">
                <a:moveTo>
                  <a:pt x="1524000" y="0"/>
                </a:moveTo>
                <a:lnTo>
                  <a:pt x="33528000" y="0"/>
                </a:lnTo>
                <a:cubicBezTo>
                  <a:pt x="34366200" y="0"/>
                  <a:pt x="35052000" y="177800"/>
                  <a:pt x="35052000" y="381000"/>
                </a:cubicBezTo>
                <a:cubicBezTo>
                  <a:pt x="35052000" y="596900"/>
                  <a:pt x="34886900" y="939800"/>
                  <a:pt x="34671000" y="1143000"/>
                </a:cubicBezTo>
                <a:cubicBezTo>
                  <a:pt x="34467800" y="1358900"/>
                  <a:pt x="33604200" y="1524000"/>
                  <a:pt x="32766000" y="1524000"/>
                </a:cubicBezTo>
                <a:lnTo>
                  <a:pt x="1524000" y="1524000"/>
                </a:lnTo>
                <a:cubicBezTo>
                  <a:pt x="685800" y="1524000"/>
                  <a:pt x="0" y="1181100"/>
                  <a:pt x="0" y="762000"/>
                </a:cubicBezTo>
                <a:cubicBezTo>
                  <a:pt x="0" y="342900"/>
                  <a:pt x="685800" y="0"/>
                  <a:pt x="1524000" y="0"/>
                </a:cubicBezTo>
                <a:close/>
                <a:moveTo>
                  <a:pt x="-4521200" y="1524000"/>
                </a:moveTo>
              </a:path>
            </a:pathLst>
          </a:custGeom>
          <a:solidFill>
            <a:srgbClr val="31313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87" name="Freeform 16987"/>
          <p:cNvSpPr/>
          <p:nvPr/>
        </p:nvSpPr>
        <p:spPr>
          <a:xfrm rot="0" flipH="0" flipV="0">
            <a:off x="25524077" y="10810366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0C0C0C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88" name="Rectangle 16988"/>
          <p:cNvSpPr/>
          <p:nvPr/>
        </p:nvSpPr>
        <p:spPr>
          <a:xfrm rot="0" flipH="0" flipV="0">
            <a:off x="25423366" y="10723180"/>
            <a:ext cx="2704614" cy="682370"/>
          </a:xfrm>
          <a:prstGeom prst="rect">
            <a:avLst/>
          </a:prstGeom>
        </p:spPr>
      </p:sp>
      <p:sp>
        <p:nvSpPr>
          <p:cNvPr id="16989" name="Freeform 16989"/>
          <p:cNvSpPr/>
          <p:nvPr/>
        </p:nvSpPr>
        <p:spPr>
          <a:xfrm rot="0" flipH="0" flipV="0">
            <a:off x="25426541" y="11161711"/>
            <a:ext cx="103505" cy="146367"/>
          </a:xfrm>
          <a:custGeom>
            <a:pathLst>
              <a:path w="4140200" h="5854700">
                <a:moveTo>
                  <a:pt x="850900" y="241300"/>
                </a:moveTo>
                <a:lnTo>
                  <a:pt x="850900" y="4635500"/>
                </a:lnTo>
                <a:lnTo>
                  <a:pt x="3898900" y="4635500"/>
                </a:lnTo>
                <a:lnTo>
                  <a:pt x="3898900" y="1346200"/>
                </a:lnTo>
                <a:cubicBezTo>
                  <a:pt x="3898900" y="1206500"/>
                  <a:pt x="3949700" y="1104900"/>
                  <a:pt x="4013200" y="1104900"/>
                </a:cubicBezTo>
                <a:cubicBezTo>
                  <a:pt x="4089400" y="1104900"/>
                  <a:pt x="4140200" y="1206500"/>
                  <a:pt x="4140200" y="1346200"/>
                </a:cubicBezTo>
                <a:lnTo>
                  <a:pt x="4140200" y="4508500"/>
                </a:lnTo>
                <a:cubicBezTo>
                  <a:pt x="4140200" y="4648200"/>
                  <a:pt x="4114800" y="4787900"/>
                  <a:pt x="4076700" y="4813300"/>
                </a:cubicBezTo>
                <a:cubicBezTo>
                  <a:pt x="4051300" y="4851400"/>
                  <a:pt x="3911600" y="4876800"/>
                  <a:pt x="3771900" y="4876800"/>
                </a:cubicBezTo>
                <a:lnTo>
                  <a:pt x="1333500" y="4876800"/>
                </a:lnTo>
                <a:cubicBezTo>
                  <a:pt x="1066800" y="4876800"/>
                  <a:pt x="1016000" y="4953000"/>
                  <a:pt x="1219200" y="5080000"/>
                </a:cubicBezTo>
                <a:cubicBezTo>
                  <a:pt x="1282700" y="5118100"/>
                  <a:pt x="1333500" y="5207000"/>
                  <a:pt x="1333500" y="5257800"/>
                </a:cubicBezTo>
                <a:cubicBezTo>
                  <a:pt x="1333500" y="5321300"/>
                  <a:pt x="1282700" y="5372100"/>
                  <a:pt x="1219200" y="5372100"/>
                </a:cubicBezTo>
                <a:cubicBezTo>
                  <a:pt x="1143000" y="5372100"/>
                  <a:pt x="1041400" y="5308600"/>
                  <a:pt x="965200" y="5245100"/>
                </a:cubicBezTo>
                <a:cubicBezTo>
                  <a:pt x="901700" y="5181600"/>
                  <a:pt x="850900" y="5232400"/>
                  <a:pt x="850900" y="5372100"/>
                </a:cubicBezTo>
                <a:lnTo>
                  <a:pt x="850900" y="5613400"/>
                </a:lnTo>
                <a:cubicBezTo>
                  <a:pt x="850900" y="5740400"/>
                  <a:pt x="787400" y="5854700"/>
                  <a:pt x="723900" y="5854700"/>
                </a:cubicBezTo>
                <a:cubicBezTo>
                  <a:pt x="660400" y="5854700"/>
                  <a:pt x="609600" y="5740400"/>
                  <a:pt x="609600" y="5613400"/>
                </a:cubicBezTo>
                <a:lnTo>
                  <a:pt x="609600" y="5118100"/>
                </a:lnTo>
                <a:cubicBezTo>
                  <a:pt x="609600" y="4953000"/>
                  <a:pt x="533400" y="4876800"/>
                  <a:pt x="355600" y="4876800"/>
                </a:cubicBezTo>
                <a:lnTo>
                  <a:pt x="241300" y="4876800"/>
                </a:lnTo>
                <a:cubicBezTo>
                  <a:pt x="101600" y="4876800"/>
                  <a:pt x="0" y="4826000"/>
                  <a:pt x="0" y="4762500"/>
                </a:cubicBezTo>
                <a:cubicBezTo>
                  <a:pt x="0" y="4686300"/>
                  <a:pt x="76200" y="4635500"/>
                  <a:pt x="177800" y="4635500"/>
                </a:cubicBezTo>
                <a:cubicBezTo>
                  <a:pt x="381000" y="4635500"/>
                  <a:pt x="419100" y="4432300"/>
                  <a:pt x="241300" y="4318000"/>
                </a:cubicBezTo>
                <a:cubicBezTo>
                  <a:pt x="177800" y="4279900"/>
                  <a:pt x="114300" y="4203700"/>
                  <a:pt x="114300" y="4165600"/>
                </a:cubicBezTo>
                <a:cubicBezTo>
                  <a:pt x="114300" y="4127500"/>
                  <a:pt x="139700" y="4089400"/>
                  <a:pt x="177800" y="4089400"/>
                </a:cubicBezTo>
                <a:cubicBezTo>
                  <a:pt x="241300" y="4089400"/>
                  <a:pt x="431800" y="4216400"/>
                  <a:pt x="546100" y="4330700"/>
                </a:cubicBezTo>
                <a:cubicBezTo>
                  <a:pt x="584200" y="4368800"/>
                  <a:pt x="609600" y="4279900"/>
                  <a:pt x="609600" y="4152900"/>
                </a:cubicBezTo>
                <a:lnTo>
                  <a:pt x="609600" y="241300"/>
                </a:lnTo>
                <a:cubicBezTo>
                  <a:pt x="609600" y="114300"/>
                  <a:pt x="660400" y="0"/>
                  <a:pt x="723900" y="0"/>
                </a:cubicBezTo>
                <a:cubicBezTo>
                  <a:pt x="787400" y="0"/>
                  <a:pt x="850900" y="114300"/>
                  <a:pt x="850900" y="241300"/>
                </a:cubicBezTo>
                <a:close/>
                <a:moveTo>
                  <a:pt x="5486400" y="5854700"/>
                </a:moveTo>
              </a:path>
            </a:pathLst>
          </a:custGeom>
          <a:solidFill>
            <a:srgbClr val="0C0C0C">
              <a:alpha val="100000"/>
            </a:srgbClr>
          </a:solidFill>
          <a:ln w="31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90" name="Freeform 16990"/>
          <p:cNvSpPr/>
          <p:nvPr/>
        </p:nvSpPr>
        <p:spPr>
          <a:xfrm rot="0" flipH="0" flipV="0">
            <a:off x="25524077" y="10999469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0C0C0C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91" name="Freeform 16991"/>
          <p:cNvSpPr/>
          <p:nvPr/>
        </p:nvSpPr>
        <p:spPr>
          <a:xfrm rot="0" flipH="0" flipV="0">
            <a:off x="28069103" y="10939239"/>
            <a:ext cx="24371" cy="67081"/>
          </a:xfrm>
          <a:custGeom>
            <a:pathLst>
              <a:path w="2565400" h="7061200">
                <a:moveTo>
                  <a:pt x="2247900" y="1282700"/>
                </a:moveTo>
                <a:cubicBezTo>
                  <a:pt x="2247900" y="1638300"/>
                  <a:pt x="2184400" y="1917700"/>
                  <a:pt x="2095500" y="1917700"/>
                </a:cubicBezTo>
                <a:cubicBezTo>
                  <a:pt x="2006600" y="1917700"/>
                  <a:pt x="1930400" y="2209800"/>
                  <a:pt x="1930400" y="2565400"/>
                </a:cubicBezTo>
                <a:cubicBezTo>
                  <a:pt x="1930400" y="2921000"/>
                  <a:pt x="1854200" y="3200400"/>
                  <a:pt x="1765300" y="3200400"/>
                </a:cubicBezTo>
                <a:cubicBezTo>
                  <a:pt x="1676400" y="3200400"/>
                  <a:pt x="1612900" y="3492500"/>
                  <a:pt x="1612900" y="3848100"/>
                </a:cubicBezTo>
                <a:cubicBezTo>
                  <a:pt x="1612900" y="4203700"/>
                  <a:pt x="1536700" y="4483100"/>
                  <a:pt x="1447800" y="4483100"/>
                </a:cubicBezTo>
                <a:cubicBezTo>
                  <a:pt x="1358900" y="4483100"/>
                  <a:pt x="1282700" y="4737100"/>
                  <a:pt x="1282700" y="5054600"/>
                </a:cubicBezTo>
                <a:cubicBezTo>
                  <a:pt x="1282700" y="5359400"/>
                  <a:pt x="1219200" y="5651500"/>
                  <a:pt x="1130300" y="5715000"/>
                </a:cubicBezTo>
                <a:cubicBezTo>
                  <a:pt x="1041400" y="5765800"/>
                  <a:pt x="965200" y="6019800"/>
                  <a:pt x="965200" y="6273800"/>
                </a:cubicBezTo>
                <a:cubicBezTo>
                  <a:pt x="965200" y="6527800"/>
                  <a:pt x="889000" y="6731000"/>
                  <a:pt x="812800" y="6731000"/>
                </a:cubicBezTo>
                <a:cubicBezTo>
                  <a:pt x="723900" y="6731000"/>
                  <a:pt x="647700" y="6807200"/>
                  <a:pt x="647700" y="6896100"/>
                </a:cubicBezTo>
                <a:cubicBezTo>
                  <a:pt x="647700" y="6985000"/>
                  <a:pt x="571500" y="7061200"/>
                  <a:pt x="482600" y="7061200"/>
                </a:cubicBezTo>
                <a:cubicBezTo>
                  <a:pt x="393700" y="7061200"/>
                  <a:pt x="254000" y="7035800"/>
                  <a:pt x="165100" y="7010400"/>
                </a:cubicBezTo>
                <a:cubicBezTo>
                  <a:pt x="76200" y="6985000"/>
                  <a:pt x="0" y="6769100"/>
                  <a:pt x="0" y="6527800"/>
                </a:cubicBezTo>
                <a:cubicBezTo>
                  <a:pt x="0" y="6286500"/>
                  <a:pt x="76200" y="6096000"/>
                  <a:pt x="165100" y="6096000"/>
                </a:cubicBezTo>
                <a:cubicBezTo>
                  <a:pt x="254000" y="6096000"/>
                  <a:pt x="330200" y="5880100"/>
                  <a:pt x="330200" y="5613400"/>
                </a:cubicBezTo>
                <a:cubicBezTo>
                  <a:pt x="330200" y="5346700"/>
                  <a:pt x="393700" y="5080000"/>
                  <a:pt x="482600" y="5029200"/>
                </a:cubicBezTo>
                <a:cubicBezTo>
                  <a:pt x="571500" y="4978400"/>
                  <a:pt x="647700" y="4686300"/>
                  <a:pt x="647700" y="4394200"/>
                </a:cubicBezTo>
                <a:cubicBezTo>
                  <a:pt x="647700" y="4089400"/>
                  <a:pt x="723900" y="3848100"/>
                  <a:pt x="812800" y="3848100"/>
                </a:cubicBezTo>
                <a:cubicBezTo>
                  <a:pt x="889000" y="3848100"/>
                  <a:pt x="965200" y="3556000"/>
                  <a:pt x="965200" y="3200400"/>
                </a:cubicBezTo>
                <a:cubicBezTo>
                  <a:pt x="965200" y="2857500"/>
                  <a:pt x="1041400" y="2565400"/>
                  <a:pt x="1130300" y="2565400"/>
                </a:cubicBezTo>
                <a:cubicBezTo>
                  <a:pt x="1219200" y="2565400"/>
                  <a:pt x="1282700" y="2349500"/>
                  <a:pt x="1282700" y="2082800"/>
                </a:cubicBezTo>
                <a:cubicBezTo>
                  <a:pt x="1282700" y="1625600"/>
                  <a:pt x="914400" y="1422400"/>
                  <a:pt x="711200" y="1765300"/>
                </a:cubicBezTo>
                <a:cubicBezTo>
                  <a:pt x="647700" y="1854200"/>
                  <a:pt x="469900" y="1917700"/>
                  <a:pt x="304800" y="1917700"/>
                </a:cubicBezTo>
                <a:cubicBezTo>
                  <a:pt x="139700" y="1917700"/>
                  <a:pt x="0" y="1778000"/>
                  <a:pt x="0" y="1600200"/>
                </a:cubicBezTo>
                <a:cubicBezTo>
                  <a:pt x="0" y="1422400"/>
                  <a:pt x="190500" y="1193800"/>
                  <a:pt x="419100" y="1092200"/>
                </a:cubicBezTo>
                <a:cubicBezTo>
                  <a:pt x="647700" y="1003300"/>
                  <a:pt x="876300" y="850900"/>
                  <a:pt x="914400" y="774700"/>
                </a:cubicBezTo>
                <a:cubicBezTo>
                  <a:pt x="965200" y="698500"/>
                  <a:pt x="1066800" y="635000"/>
                  <a:pt x="1143000" y="635000"/>
                </a:cubicBezTo>
                <a:cubicBezTo>
                  <a:pt x="1219200" y="635000"/>
                  <a:pt x="1282700" y="571500"/>
                  <a:pt x="1282700" y="482600"/>
                </a:cubicBezTo>
                <a:cubicBezTo>
                  <a:pt x="1282700" y="393700"/>
                  <a:pt x="1358900" y="317500"/>
                  <a:pt x="1447800" y="317500"/>
                </a:cubicBezTo>
                <a:cubicBezTo>
                  <a:pt x="1536700" y="317500"/>
                  <a:pt x="1612900" y="241300"/>
                  <a:pt x="1612900" y="152400"/>
                </a:cubicBezTo>
                <a:cubicBezTo>
                  <a:pt x="1612900" y="63500"/>
                  <a:pt x="1752600" y="0"/>
                  <a:pt x="1930400" y="0"/>
                </a:cubicBezTo>
                <a:cubicBezTo>
                  <a:pt x="2108200" y="0"/>
                  <a:pt x="2324100" y="12700"/>
                  <a:pt x="2413000" y="50800"/>
                </a:cubicBezTo>
                <a:cubicBezTo>
                  <a:pt x="2501900" y="76200"/>
                  <a:pt x="2565400" y="215900"/>
                  <a:pt x="2565400" y="368300"/>
                </a:cubicBezTo>
                <a:cubicBezTo>
                  <a:pt x="2565400" y="520700"/>
                  <a:pt x="2501900" y="635000"/>
                  <a:pt x="2413000" y="635000"/>
                </a:cubicBezTo>
                <a:cubicBezTo>
                  <a:pt x="2324100" y="635000"/>
                  <a:pt x="2247900" y="927100"/>
                  <a:pt x="2247900" y="1282700"/>
                </a:cubicBezTo>
                <a:close/>
                <a:moveTo>
                  <a:pt x="4394200" y="70485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92" name="Rectangle 16992"/>
          <p:cNvSpPr/>
          <p:nvPr/>
        </p:nvSpPr>
        <p:spPr>
          <a:xfrm rot="0" flipH="0" flipV="0">
            <a:off x="27322270" y="10750784"/>
            <a:ext cx="1310641" cy="471208"/>
          </a:xfrm>
          <a:prstGeom prst="rect">
            <a:avLst/>
          </a:prstGeom>
        </p:spPr>
      </p:sp>
      <p:sp>
        <p:nvSpPr>
          <p:cNvPr id="16993" name="Freeform 16993"/>
          <p:cNvSpPr/>
          <p:nvPr/>
        </p:nvSpPr>
        <p:spPr>
          <a:xfrm rot="0" flipH="0" flipV="0">
            <a:off x="27325318" y="10991341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080808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94" name="Freeform 16994"/>
          <p:cNvSpPr/>
          <p:nvPr/>
        </p:nvSpPr>
        <p:spPr>
          <a:xfrm rot="0" flipH="0" flipV="0">
            <a:off x="27889292" y="11044515"/>
            <a:ext cx="132594" cy="280390"/>
          </a:xfrm>
          <a:custGeom>
            <a:pathLst>
              <a:path w="13957300" h="29514800">
                <a:moveTo>
                  <a:pt x="10998200" y="2209800"/>
                </a:moveTo>
                <a:lnTo>
                  <a:pt x="5270500" y="24384000"/>
                </a:lnTo>
                <a:lnTo>
                  <a:pt x="12992100" y="24384000"/>
                </a:lnTo>
                <a:cubicBezTo>
                  <a:pt x="13525500" y="24384000"/>
                  <a:pt x="13957300" y="24447500"/>
                  <a:pt x="13957300" y="24536400"/>
                </a:cubicBezTo>
                <a:cubicBezTo>
                  <a:pt x="13957300" y="24625300"/>
                  <a:pt x="13931900" y="24777700"/>
                  <a:pt x="13906500" y="24866600"/>
                </a:cubicBezTo>
                <a:cubicBezTo>
                  <a:pt x="13881100" y="24955500"/>
                  <a:pt x="13423900" y="25019000"/>
                  <a:pt x="12903200" y="25019000"/>
                </a:cubicBezTo>
                <a:lnTo>
                  <a:pt x="5778500" y="25019000"/>
                </a:lnTo>
                <a:cubicBezTo>
                  <a:pt x="4826000" y="25019000"/>
                  <a:pt x="4813300" y="25031700"/>
                  <a:pt x="4597400" y="25958800"/>
                </a:cubicBezTo>
                <a:lnTo>
                  <a:pt x="3962400" y="28575000"/>
                </a:lnTo>
                <a:cubicBezTo>
                  <a:pt x="3835400" y="29095700"/>
                  <a:pt x="3543300" y="29514800"/>
                  <a:pt x="3314700" y="29514800"/>
                </a:cubicBezTo>
                <a:cubicBezTo>
                  <a:pt x="3086100" y="29514800"/>
                  <a:pt x="2895600" y="29298900"/>
                  <a:pt x="2895600" y="29032200"/>
                </a:cubicBezTo>
                <a:cubicBezTo>
                  <a:pt x="2895600" y="28765500"/>
                  <a:pt x="2997200" y="28130500"/>
                  <a:pt x="3111500" y="27609800"/>
                </a:cubicBezTo>
                <a:lnTo>
                  <a:pt x="3505200" y="25958800"/>
                </a:lnTo>
                <a:cubicBezTo>
                  <a:pt x="3708400" y="25120600"/>
                  <a:pt x="3632200" y="25019000"/>
                  <a:pt x="2768600" y="25019000"/>
                </a:cubicBezTo>
                <a:lnTo>
                  <a:pt x="965200" y="25019000"/>
                </a:lnTo>
                <a:cubicBezTo>
                  <a:pt x="431800" y="25019000"/>
                  <a:pt x="0" y="24879300"/>
                  <a:pt x="0" y="24701500"/>
                </a:cubicBezTo>
                <a:cubicBezTo>
                  <a:pt x="0" y="24523700"/>
                  <a:pt x="431800" y="24384000"/>
                  <a:pt x="965200" y="24384000"/>
                </a:cubicBezTo>
                <a:lnTo>
                  <a:pt x="3213100" y="24384000"/>
                </a:lnTo>
                <a:cubicBezTo>
                  <a:pt x="4165600" y="24384000"/>
                  <a:pt x="4178300" y="24371300"/>
                  <a:pt x="4419600" y="23431500"/>
                </a:cubicBezTo>
                <a:lnTo>
                  <a:pt x="9067800" y="5461000"/>
                </a:lnTo>
                <a:cubicBezTo>
                  <a:pt x="9194800" y="4940300"/>
                  <a:pt x="9309100" y="4292600"/>
                  <a:pt x="9309100" y="4013200"/>
                </a:cubicBezTo>
                <a:cubicBezTo>
                  <a:pt x="9309100" y="3746500"/>
                  <a:pt x="9232900" y="3530600"/>
                  <a:pt x="9144000" y="3530600"/>
                </a:cubicBezTo>
                <a:cubicBezTo>
                  <a:pt x="9055100" y="3530600"/>
                  <a:pt x="8788400" y="3911600"/>
                  <a:pt x="8534400" y="4381500"/>
                </a:cubicBezTo>
                <a:lnTo>
                  <a:pt x="698500" y="19202400"/>
                </a:lnTo>
                <a:cubicBezTo>
                  <a:pt x="444500" y="19659600"/>
                  <a:pt x="190500" y="20053300"/>
                  <a:pt x="127000" y="20053300"/>
                </a:cubicBezTo>
                <a:cubicBezTo>
                  <a:pt x="63500" y="20053300"/>
                  <a:pt x="0" y="19646900"/>
                  <a:pt x="0" y="19164300"/>
                </a:cubicBezTo>
                <a:cubicBezTo>
                  <a:pt x="0" y="18681700"/>
                  <a:pt x="203200" y="17907000"/>
                  <a:pt x="457200" y="17437100"/>
                </a:cubicBezTo>
                <a:lnTo>
                  <a:pt x="9423400" y="838200"/>
                </a:lnTo>
                <a:cubicBezTo>
                  <a:pt x="9677400" y="381000"/>
                  <a:pt x="10185400" y="0"/>
                  <a:pt x="10553700" y="0"/>
                </a:cubicBezTo>
                <a:cubicBezTo>
                  <a:pt x="10922000" y="0"/>
                  <a:pt x="11226800" y="279400"/>
                  <a:pt x="11226800" y="635000"/>
                </a:cubicBezTo>
                <a:cubicBezTo>
                  <a:pt x="11226800" y="990600"/>
                  <a:pt x="11125200" y="1701800"/>
                  <a:pt x="10998200" y="2209800"/>
                </a:cubicBezTo>
                <a:close/>
                <a:moveTo>
                  <a:pt x="14160500" y="16687800"/>
                </a:moveTo>
                <a:moveTo>
                  <a:pt x="9474200" y="3200400"/>
                </a:moveTo>
                <a:cubicBezTo>
                  <a:pt x="9385300" y="3200400"/>
                  <a:pt x="9309100" y="3276600"/>
                  <a:pt x="9309100" y="3365500"/>
                </a:cubicBezTo>
                <a:cubicBezTo>
                  <a:pt x="9309100" y="3454400"/>
                  <a:pt x="9385300" y="3530600"/>
                  <a:pt x="9474200" y="3530600"/>
                </a:cubicBezTo>
                <a:cubicBezTo>
                  <a:pt x="9550400" y="3530600"/>
                  <a:pt x="9626600" y="3454400"/>
                  <a:pt x="9626600" y="3365500"/>
                </a:cubicBezTo>
                <a:cubicBezTo>
                  <a:pt x="9626600" y="3276600"/>
                  <a:pt x="9550400" y="3200400"/>
                  <a:pt x="9474200" y="3200400"/>
                </a:cubicBezTo>
                <a:close/>
                <a:moveTo>
                  <a:pt x="13169900" y="16687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95" name="Freeform 16995"/>
          <p:cNvSpPr/>
          <p:nvPr/>
        </p:nvSpPr>
        <p:spPr>
          <a:xfrm rot="0" flipH="0" flipV="0">
            <a:off x="28136182" y="10930793"/>
            <a:ext cx="27508" cy="79267"/>
          </a:xfrm>
          <a:custGeom>
            <a:pathLst>
              <a:path w="2895600" h="8343900">
                <a:moveTo>
                  <a:pt x="965200" y="5130800"/>
                </a:moveTo>
                <a:lnTo>
                  <a:pt x="965200" y="7696200"/>
                </a:lnTo>
                <a:cubicBezTo>
                  <a:pt x="965200" y="8051800"/>
                  <a:pt x="825500" y="8343900"/>
                  <a:pt x="647700" y="8343900"/>
                </a:cubicBezTo>
                <a:cubicBezTo>
                  <a:pt x="469900" y="8343900"/>
                  <a:pt x="330200" y="8267700"/>
                  <a:pt x="330200" y="8178800"/>
                </a:cubicBezTo>
                <a:cubicBezTo>
                  <a:pt x="330200" y="8089900"/>
                  <a:pt x="254000" y="8013700"/>
                  <a:pt x="165100" y="8013700"/>
                </a:cubicBezTo>
                <a:cubicBezTo>
                  <a:pt x="76200" y="8013700"/>
                  <a:pt x="0" y="7734300"/>
                  <a:pt x="0" y="7378700"/>
                </a:cubicBezTo>
                <a:lnTo>
                  <a:pt x="0" y="6413500"/>
                </a:lnTo>
                <a:cubicBezTo>
                  <a:pt x="0" y="6057900"/>
                  <a:pt x="76200" y="5765800"/>
                  <a:pt x="165100" y="5765800"/>
                </a:cubicBezTo>
                <a:cubicBezTo>
                  <a:pt x="254000" y="5765800"/>
                  <a:pt x="330200" y="5486400"/>
                  <a:pt x="330200" y="5130800"/>
                </a:cubicBezTo>
                <a:lnTo>
                  <a:pt x="330200" y="4813300"/>
                </a:lnTo>
                <a:cubicBezTo>
                  <a:pt x="330200" y="4457700"/>
                  <a:pt x="393700" y="4165600"/>
                  <a:pt x="482600" y="4165600"/>
                </a:cubicBezTo>
                <a:cubicBezTo>
                  <a:pt x="571500" y="4165600"/>
                  <a:pt x="647700" y="3949700"/>
                  <a:pt x="647700" y="3683000"/>
                </a:cubicBezTo>
                <a:cubicBezTo>
                  <a:pt x="647700" y="3416300"/>
                  <a:pt x="711200" y="3200400"/>
                  <a:pt x="800100" y="3200400"/>
                </a:cubicBezTo>
                <a:cubicBezTo>
                  <a:pt x="889000" y="3200400"/>
                  <a:pt x="965200" y="2984500"/>
                  <a:pt x="965200" y="2717800"/>
                </a:cubicBezTo>
                <a:cubicBezTo>
                  <a:pt x="965200" y="2463800"/>
                  <a:pt x="1041400" y="2247900"/>
                  <a:pt x="1130300" y="2247900"/>
                </a:cubicBezTo>
                <a:cubicBezTo>
                  <a:pt x="1219200" y="2247900"/>
                  <a:pt x="1282700" y="2095500"/>
                  <a:pt x="1282700" y="1917700"/>
                </a:cubicBezTo>
                <a:cubicBezTo>
                  <a:pt x="1282700" y="1739900"/>
                  <a:pt x="1358900" y="1600200"/>
                  <a:pt x="1447800" y="1600200"/>
                </a:cubicBezTo>
                <a:cubicBezTo>
                  <a:pt x="1536700" y="1600200"/>
                  <a:pt x="1612900" y="1460500"/>
                  <a:pt x="1612900" y="1282700"/>
                </a:cubicBezTo>
                <a:cubicBezTo>
                  <a:pt x="1612900" y="1104900"/>
                  <a:pt x="1676400" y="965200"/>
                  <a:pt x="1765300" y="965200"/>
                </a:cubicBezTo>
                <a:cubicBezTo>
                  <a:pt x="1854200" y="965200"/>
                  <a:pt x="1930400" y="812800"/>
                  <a:pt x="1930400" y="635000"/>
                </a:cubicBezTo>
                <a:cubicBezTo>
                  <a:pt x="1930400" y="457200"/>
                  <a:pt x="2006600" y="317500"/>
                  <a:pt x="2082800" y="317500"/>
                </a:cubicBezTo>
                <a:cubicBezTo>
                  <a:pt x="2171700" y="317500"/>
                  <a:pt x="2247900" y="241300"/>
                  <a:pt x="2247900" y="152400"/>
                </a:cubicBezTo>
                <a:cubicBezTo>
                  <a:pt x="2247900" y="63500"/>
                  <a:pt x="2387600" y="0"/>
                  <a:pt x="2565400" y="0"/>
                </a:cubicBezTo>
                <a:cubicBezTo>
                  <a:pt x="2743200" y="0"/>
                  <a:pt x="2895600" y="139700"/>
                  <a:pt x="2895600" y="317500"/>
                </a:cubicBezTo>
                <a:cubicBezTo>
                  <a:pt x="2895600" y="495300"/>
                  <a:pt x="2768600" y="901700"/>
                  <a:pt x="2616200" y="1219200"/>
                </a:cubicBezTo>
                <a:lnTo>
                  <a:pt x="2273300" y="1981200"/>
                </a:lnTo>
                <a:cubicBezTo>
                  <a:pt x="2120900" y="2298700"/>
                  <a:pt x="1905000" y="2565400"/>
                  <a:pt x="1803400" y="2565400"/>
                </a:cubicBezTo>
                <a:cubicBezTo>
                  <a:pt x="1701800" y="2565400"/>
                  <a:pt x="1612900" y="2781300"/>
                  <a:pt x="1612900" y="3048000"/>
                </a:cubicBezTo>
                <a:cubicBezTo>
                  <a:pt x="1612900" y="3314700"/>
                  <a:pt x="1536700" y="3530600"/>
                  <a:pt x="1447800" y="3530600"/>
                </a:cubicBezTo>
                <a:cubicBezTo>
                  <a:pt x="1358900" y="3530600"/>
                  <a:pt x="1282700" y="3746500"/>
                  <a:pt x="1282700" y="4013200"/>
                </a:cubicBezTo>
                <a:cubicBezTo>
                  <a:pt x="1282700" y="4267200"/>
                  <a:pt x="1219200" y="4483100"/>
                  <a:pt x="1130300" y="4483100"/>
                </a:cubicBezTo>
                <a:cubicBezTo>
                  <a:pt x="1041400" y="4483100"/>
                  <a:pt x="965200" y="4775200"/>
                  <a:pt x="965200" y="5130800"/>
                </a:cubicBezTo>
                <a:close/>
                <a:moveTo>
                  <a:pt x="2489200" y="79375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96" name="Freeform 16996"/>
          <p:cNvSpPr/>
          <p:nvPr/>
        </p:nvSpPr>
        <p:spPr>
          <a:xfrm rot="0" flipH="0" flipV="0">
            <a:off x="28169651" y="10939842"/>
            <a:ext cx="47415" cy="65754"/>
          </a:xfrm>
          <a:custGeom>
            <a:pathLst>
              <a:path w="4991100" h="6921500">
                <a:moveTo>
                  <a:pt x="0" y="3924300"/>
                </a:moveTo>
                <a:lnTo>
                  <a:pt x="0" y="3048000"/>
                </a:lnTo>
                <a:cubicBezTo>
                  <a:pt x="0" y="2870200"/>
                  <a:pt x="63500" y="2603500"/>
                  <a:pt x="139700" y="2463800"/>
                </a:cubicBezTo>
                <a:lnTo>
                  <a:pt x="279400" y="2235200"/>
                </a:lnTo>
                <a:cubicBezTo>
                  <a:pt x="355600" y="2095500"/>
                  <a:pt x="520700" y="1879600"/>
                  <a:pt x="647700" y="1752600"/>
                </a:cubicBezTo>
                <a:lnTo>
                  <a:pt x="736600" y="1663700"/>
                </a:lnTo>
                <a:cubicBezTo>
                  <a:pt x="850900" y="1536700"/>
                  <a:pt x="1104900" y="1371600"/>
                  <a:pt x="1270000" y="1295400"/>
                </a:cubicBezTo>
                <a:lnTo>
                  <a:pt x="1689100" y="1104900"/>
                </a:lnTo>
                <a:cubicBezTo>
                  <a:pt x="1854200" y="1028700"/>
                  <a:pt x="2146300" y="952500"/>
                  <a:pt x="2324100" y="952500"/>
                </a:cubicBezTo>
                <a:lnTo>
                  <a:pt x="2565400" y="952500"/>
                </a:lnTo>
                <a:cubicBezTo>
                  <a:pt x="2933700" y="952500"/>
                  <a:pt x="2997200" y="914400"/>
                  <a:pt x="3175000" y="508000"/>
                </a:cubicBezTo>
                <a:lnTo>
                  <a:pt x="3263900" y="292100"/>
                </a:lnTo>
                <a:cubicBezTo>
                  <a:pt x="3340100" y="127000"/>
                  <a:pt x="3467100" y="0"/>
                  <a:pt x="3543300" y="0"/>
                </a:cubicBezTo>
                <a:cubicBezTo>
                  <a:pt x="3759200" y="0"/>
                  <a:pt x="3848100" y="127000"/>
                  <a:pt x="3848100" y="482600"/>
                </a:cubicBezTo>
                <a:lnTo>
                  <a:pt x="3848100" y="1117600"/>
                </a:lnTo>
                <a:cubicBezTo>
                  <a:pt x="3848100" y="1485900"/>
                  <a:pt x="3911600" y="1562100"/>
                  <a:pt x="4254500" y="1689100"/>
                </a:cubicBezTo>
                <a:cubicBezTo>
                  <a:pt x="4381500" y="1727200"/>
                  <a:pt x="4533900" y="1917700"/>
                  <a:pt x="4597400" y="2095500"/>
                </a:cubicBezTo>
                <a:lnTo>
                  <a:pt x="4864100" y="2959100"/>
                </a:lnTo>
                <a:cubicBezTo>
                  <a:pt x="4991100" y="3352800"/>
                  <a:pt x="4991100" y="3594100"/>
                  <a:pt x="4889500" y="3975100"/>
                </a:cubicBezTo>
                <a:lnTo>
                  <a:pt x="4762500" y="4445000"/>
                </a:lnTo>
                <a:cubicBezTo>
                  <a:pt x="4622800" y="4978400"/>
                  <a:pt x="4292600" y="5397500"/>
                  <a:pt x="3860800" y="5600700"/>
                </a:cubicBezTo>
                <a:lnTo>
                  <a:pt x="3441700" y="5791200"/>
                </a:lnTo>
                <a:cubicBezTo>
                  <a:pt x="3276600" y="5867400"/>
                  <a:pt x="2984500" y="5930900"/>
                  <a:pt x="2806700" y="5930900"/>
                </a:cubicBezTo>
                <a:lnTo>
                  <a:pt x="2717800" y="5930900"/>
                </a:lnTo>
                <a:cubicBezTo>
                  <a:pt x="2286000" y="5930900"/>
                  <a:pt x="1968500" y="6134100"/>
                  <a:pt x="1841500" y="6464300"/>
                </a:cubicBezTo>
                <a:cubicBezTo>
                  <a:pt x="1790700" y="6616700"/>
                  <a:pt x="1714500" y="6781800"/>
                  <a:pt x="1676400" y="6819900"/>
                </a:cubicBezTo>
                <a:cubicBezTo>
                  <a:pt x="1574800" y="6921500"/>
                  <a:pt x="1295400" y="6908800"/>
                  <a:pt x="1193800" y="6807200"/>
                </a:cubicBezTo>
                <a:cubicBezTo>
                  <a:pt x="1155700" y="6769100"/>
                  <a:pt x="1155700" y="6604000"/>
                  <a:pt x="1193800" y="6451600"/>
                </a:cubicBezTo>
                <a:cubicBezTo>
                  <a:pt x="1346200" y="5969000"/>
                  <a:pt x="1282700" y="5613400"/>
                  <a:pt x="1041400" y="5384800"/>
                </a:cubicBezTo>
                <a:lnTo>
                  <a:pt x="381000" y="4787900"/>
                </a:lnTo>
                <a:cubicBezTo>
                  <a:pt x="76200" y="4521200"/>
                  <a:pt x="0" y="4343400"/>
                  <a:pt x="0" y="3924300"/>
                </a:cubicBezTo>
                <a:close/>
                <a:moveTo>
                  <a:pt x="2781300" y="6985000"/>
                </a:moveTo>
                <a:moveTo>
                  <a:pt x="914400" y="2717800"/>
                </a:moveTo>
                <a:lnTo>
                  <a:pt x="787400" y="2946400"/>
                </a:lnTo>
                <a:cubicBezTo>
                  <a:pt x="596900" y="3276600"/>
                  <a:pt x="596900" y="3670300"/>
                  <a:pt x="787400" y="4102100"/>
                </a:cubicBezTo>
                <a:lnTo>
                  <a:pt x="812800" y="4152900"/>
                </a:lnTo>
                <a:cubicBezTo>
                  <a:pt x="1003300" y="4584700"/>
                  <a:pt x="1231900" y="4813300"/>
                  <a:pt x="1460500" y="4813300"/>
                </a:cubicBezTo>
                <a:cubicBezTo>
                  <a:pt x="1663700" y="4813300"/>
                  <a:pt x="1905000" y="4457700"/>
                  <a:pt x="2044700" y="3962400"/>
                </a:cubicBezTo>
                <a:lnTo>
                  <a:pt x="2311400" y="3060700"/>
                </a:lnTo>
                <a:cubicBezTo>
                  <a:pt x="2349500" y="2895600"/>
                  <a:pt x="2425700" y="2616200"/>
                  <a:pt x="2463800" y="2438400"/>
                </a:cubicBezTo>
                <a:lnTo>
                  <a:pt x="2501900" y="2247900"/>
                </a:lnTo>
                <a:cubicBezTo>
                  <a:pt x="2527300" y="2070100"/>
                  <a:pt x="2527300" y="1879600"/>
                  <a:pt x="2489200" y="1841500"/>
                </a:cubicBezTo>
                <a:cubicBezTo>
                  <a:pt x="2298700" y="1663700"/>
                  <a:pt x="1689100" y="1828800"/>
                  <a:pt x="1371600" y="2146300"/>
                </a:cubicBezTo>
                <a:lnTo>
                  <a:pt x="1295400" y="2235200"/>
                </a:lnTo>
                <a:cubicBezTo>
                  <a:pt x="1168400" y="2349500"/>
                  <a:pt x="1003300" y="2578100"/>
                  <a:pt x="914400" y="2717800"/>
                </a:cubicBezTo>
                <a:close/>
                <a:moveTo>
                  <a:pt x="3987800" y="6985000"/>
                </a:moveTo>
                <a:moveTo>
                  <a:pt x="2908300" y="3086100"/>
                </a:moveTo>
                <a:lnTo>
                  <a:pt x="2501900" y="4356100"/>
                </a:lnTo>
                <a:cubicBezTo>
                  <a:pt x="2451100" y="4521200"/>
                  <a:pt x="2400300" y="4749800"/>
                  <a:pt x="2400300" y="4889500"/>
                </a:cubicBezTo>
                <a:cubicBezTo>
                  <a:pt x="2400300" y="5016500"/>
                  <a:pt x="2552700" y="5130800"/>
                  <a:pt x="2717800" y="5130800"/>
                </a:cubicBezTo>
                <a:lnTo>
                  <a:pt x="2806700" y="5130800"/>
                </a:lnTo>
                <a:cubicBezTo>
                  <a:pt x="3327400" y="5130800"/>
                  <a:pt x="3556000" y="5003800"/>
                  <a:pt x="3911600" y="4521200"/>
                </a:cubicBezTo>
                <a:lnTo>
                  <a:pt x="4000500" y="4406900"/>
                </a:lnTo>
                <a:cubicBezTo>
                  <a:pt x="4089400" y="4267200"/>
                  <a:pt x="4165600" y="4025900"/>
                  <a:pt x="4165600" y="3848100"/>
                </a:cubicBezTo>
                <a:lnTo>
                  <a:pt x="4165600" y="3124200"/>
                </a:lnTo>
                <a:cubicBezTo>
                  <a:pt x="4165600" y="2514600"/>
                  <a:pt x="3975100" y="2235200"/>
                  <a:pt x="3581400" y="2235200"/>
                </a:cubicBezTo>
                <a:cubicBezTo>
                  <a:pt x="3314700" y="2235200"/>
                  <a:pt x="3098800" y="2527300"/>
                  <a:pt x="2908300" y="3086100"/>
                </a:cubicBezTo>
                <a:close/>
                <a:moveTo>
                  <a:pt x="3619500" y="69850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97" name="Freeform 16997"/>
          <p:cNvSpPr/>
          <p:nvPr/>
        </p:nvSpPr>
        <p:spPr>
          <a:xfrm rot="0" flipH="0" flipV="0">
            <a:off x="28239919" y="10942496"/>
            <a:ext cx="19786" cy="62496"/>
          </a:xfrm>
          <a:custGeom>
            <a:pathLst>
              <a:path w="2082800" h="6578600">
                <a:moveTo>
                  <a:pt x="2032000" y="330200"/>
                </a:moveTo>
                <a:lnTo>
                  <a:pt x="1828800" y="1524000"/>
                </a:lnTo>
                <a:cubicBezTo>
                  <a:pt x="1790700" y="1701800"/>
                  <a:pt x="1752600" y="1993900"/>
                  <a:pt x="1739900" y="2171700"/>
                </a:cubicBezTo>
                <a:lnTo>
                  <a:pt x="1714500" y="2578100"/>
                </a:lnTo>
                <a:cubicBezTo>
                  <a:pt x="1701800" y="2743200"/>
                  <a:pt x="1600200" y="2895600"/>
                  <a:pt x="1485900" y="2895600"/>
                </a:cubicBezTo>
                <a:cubicBezTo>
                  <a:pt x="1384300" y="2895600"/>
                  <a:pt x="1282700" y="3035300"/>
                  <a:pt x="1282700" y="3213100"/>
                </a:cubicBezTo>
                <a:lnTo>
                  <a:pt x="1282700" y="3860800"/>
                </a:lnTo>
                <a:cubicBezTo>
                  <a:pt x="1282700" y="4025900"/>
                  <a:pt x="1219200" y="4178300"/>
                  <a:pt x="1130300" y="4178300"/>
                </a:cubicBezTo>
                <a:cubicBezTo>
                  <a:pt x="1041400" y="4178300"/>
                  <a:pt x="965200" y="4318000"/>
                  <a:pt x="965200" y="4495800"/>
                </a:cubicBezTo>
                <a:lnTo>
                  <a:pt x="965200" y="4978400"/>
                </a:lnTo>
                <a:cubicBezTo>
                  <a:pt x="965200" y="5156200"/>
                  <a:pt x="901700" y="5346700"/>
                  <a:pt x="812800" y="5397500"/>
                </a:cubicBezTo>
                <a:cubicBezTo>
                  <a:pt x="723900" y="5448300"/>
                  <a:pt x="647700" y="5638800"/>
                  <a:pt x="647700" y="5816600"/>
                </a:cubicBezTo>
                <a:lnTo>
                  <a:pt x="647700" y="6096000"/>
                </a:lnTo>
                <a:cubicBezTo>
                  <a:pt x="647700" y="6388100"/>
                  <a:pt x="444500" y="6578600"/>
                  <a:pt x="127000" y="6578600"/>
                </a:cubicBezTo>
                <a:cubicBezTo>
                  <a:pt x="63500" y="6578600"/>
                  <a:pt x="0" y="6438900"/>
                  <a:pt x="0" y="6261100"/>
                </a:cubicBezTo>
                <a:lnTo>
                  <a:pt x="0" y="5143500"/>
                </a:lnTo>
                <a:cubicBezTo>
                  <a:pt x="0" y="4965700"/>
                  <a:pt x="76200" y="4775200"/>
                  <a:pt x="165100" y="4724400"/>
                </a:cubicBezTo>
                <a:cubicBezTo>
                  <a:pt x="254000" y="4660900"/>
                  <a:pt x="330200" y="4470400"/>
                  <a:pt x="330200" y="4292600"/>
                </a:cubicBezTo>
                <a:lnTo>
                  <a:pt x="330200" y="3860800"/>
                </a:lnTo>
                <a:cubicBezTo>
                  <a:pt x="330200" y="3683000"/>
                  <a:pt x="393700" y="3530600"/>
                  <a:pt x="482600" y="3530600"/>
                </a:cubicBezTo>
                <a:cubicBezTo>
                  <a:pt x="571500" y="3530600"/>
                  <a:pt x="647700" y="3390900"/>
                  <a:pt x="647700" y="3213100"/>
                </a:cubicBezTo>
                <a:lnTo>
                  <a:pt x="647700" y="2730500"/>
                </a:lnTo>
                <a:cubicBezTo>
                  <a:pt x="647700" y="2552700"/>
                  <a:pt x="723900" y="2362200"/>
                  <a:pt x="812800" y="2311400"/>
                </a:cubicBezTo>
                <a:cubicBezTo>
                  <a:pt x="901700" y="2260600"/>
                  <a:pt x="965200" y="2070100"/>
                  <a:pt x="965200" y="1892300"/>
                </a:cubicBezTo>
                <a:lnTo>
                  <a:pt x="965200" y="1612900"/>
                </a:lnTo>
                <a:cubicBezTo>
                  <a:pt x="965200" y="1435100"/>
                  <a:pt x="901700" y="1282700"/>
                  <a:pt x="812800" y="1282700"/>
                </a:cubicBezTo>
                <a:cubicBezTo>
                  <a:pt x="723900" y="1282700"/>
                  <a:pt x="558800" y="1358900"/>
                  <a:pt x="444500" y="1447800"/>
                </a:cubicBezTo>
                <a:cubicBezTo>
                  <a:pt x="342900" y="1536700"/>
                  <a:pt x="190500" y="1612900"/>
                  <a:pt x="127000" y="1612900"/>
                </a:cubicBezTo>
                <a:cubicBezTo>
                  <a:pt x="63500" y="1612900"/>
                  <a:pt x="0" y="1460500"/>
                  <a:pt x="0" y="1282700"/>
                </a:cubicBezTo>
                <a:lnTo>
                  <a:pt x="0" y="1130300"/>
                </a:lnTo>
                <a:cubicBezTo>
                  <a:pt x="0" y="762000"/>
                  <a:pt x="63500" y="685800"/>
                  <a:pt x="406400" y="558800"/>
                </a:cubicBezTo>
                <a:cubicBezTo>
                  <a:pt x="546100" y="508000"/>
                  <a:pt x="749300" y="368300"/>
                  <a:pt x="850900" y="241300"/>
                </a:cubicBezTo>
                <a:cubicBezTo>
                  <a:pt x="965200" y="114300"/>
                  <a:pt x="1193800" y="0"/>
                  <a:pt x="1371600" y="0"/>
                </a:cubicBezTo>
                <a:lnTo>
                  <a:pt x="1765300" y="0"/>
                </a:lnTo>
                <a:cubicBezTo>
                  <a:pt x="2057400" y="0"/>
                  <a:pt x="2082800" y="38100"/>
                  <a:pt x="2032000" y="330200"/>
                </a:cubicBezTo>
                <a:close/>
                <a:moveTo>
                  <a:pt x="4622800" y="67056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98" name="Freeform 16998"/>
          <p:cNvSpPr/>
          <p:nvPr/>
        </p:nvSpPr>
        <p:spPr>
          <a:xfrm rot="0" flipH="0" flipV="0">
            <a:off x="28257946" y="10936946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6999" name="Freeform 16999"/>
          <p:cNvSpPr/>
          <p:nvPr/>
        </p:nvSpPr>
        <p:spPr>
          <a:xfrm rot="0" flipH="0" flipV="0">
            <a:off x="28306616" y="10942738"/>
            <a:ext cx="48983" cy="64668"/>
          </a:xfrm>
          <a:custGeom>
            <a:pathLst>
              <a:path w="5156200" h="6807200">
                <a:moveTo>
                  <a:pt x="4914900" y="1206500"/>
                </a:moveTo>
                <a:lnTo>
                  <a:pt x="4914900" y="3708400"/>
                </a:lnTo>
                <a:cubicBezTo>
                  <a:pt x="4914900" y="3962400"/>
                  <a:pt x="4940300" y="4381500"/>
                  <a:pt x="4965700" y="4635500"/>
                </a:cubicBezTo>
                <a:lnTo>
                  <a:pt x="5118100" y="6172200"/>
                </a:lnTo>
                <a:cubicBezTo>
                  <a:pt x="5156200" y="6426200"/>
                  <a:pt x="5156200" y="6654800"/>
                  <a:pt x="5118100" y="6680200"/>
                </a:cubicBezTo>
                <a:cubicBezTo>
                  <a:pt x="5092700" y="6718300"/>
                  <a:pt x="5003800" y="6731000"/>
                  <a:pt x="4914900" y="6731000"/>
                </a:cubicBezTo>
                <a:cubicBezTo>
                  <a:pt x="4826000" y="6731000"/>
                  <a:pt x="4724400" y="6692900"/>
                  <a:pt x="4673600" y="6654800"/>
                </a:cubicBezTo>
                <a:cubicBezTo>
                  <a:pt x="4635500" y="6616700"/>
                  <a:pt x="4597400" y="6375400"/>
                  <a:pt x="4597400" y="6121400"/>
                </a:cubicBezTo>
                <a:lnTo>
                  <a:pt x="4597400" y="6070600"/>
                </a:lnTo>
                <a:cubicBezTo>
                  <a:pt x="4597400" y="5473700"/>
                  <a:pt x="4102100" y="4965700"/>
                  <a:pt x="3530600" y="4965700"/>
                </a:cubicBezTo>
                <a:lnTo>
                  <a:pt x="2806700" y="4965700"/>
                </a:lnTo>
                <a:cubicBezTo>
                  <a:pt x="1968500" y="4965700"/>
                  <a:pt x="1384300" y="5270500"/>
                  <a:pt x="1384300" y="5689600"/>
                </a:cubicBezTo>
                <a:cubicBezTo>
                  <a:pt x="1384300" y="5829300"/>
                  <a:pt x="1244600" y="6083300"/>
                  <a:pt x="1079500" y="6273800"/>
                </a:cubicBezTo>
                <a:lnTo>
                  <a:pt x="952500" y="6400800"/>
                </a:lnTo>
                <a:cubicBezTo>
                  <a:pt x="609600" y="6781800"/>
                  <a:pt x="495300" y="6807200"/>
                  <a:pt x="266700" y="6578600"/>
                </a:cubicBezTo>
                <a:cubicBezTo>
                  <a:pt x="0" y="6311900"/>
                  <a:pt x="63500" y="6032500"/>
                  <a:pt x="609600" y="5143500"/>
                </a:cubicBezTo>
                <a:lnTo>
                  <a:pt x="1435100" y="3810000"/>
                </a:lnTo>
                <a:cubicBezTo>
                  <a:pt x="1562100" y="3606800"/>
                  <a:pt x="1778000" y="3289300"/>
                  <a:pt x="1930400" y="3124200"/>
                </a:cubicBezTo>
                <a:cubicBezTo>
                  <a:pt x="2070100" y="2946400"/>
                  <a:pt x="2184400" y="2781300"/>
                  <a:pt x="2184400" y="2768600"/>
                </a:cubicBezTo>
                <a:cubicBezTo>
                  <a:pt x="2184400" y="2743200"/>
                  <a:pt x="2273300" y="2540000"/>
                  <a:pt x="2374900" y="2311400"/>
                </a:cubicBezTo>
                <a:lnTo>
                  <a:pt x="2438400" y="2171700"/>
                </a:lnTo>
                <a:cubicBezTo>
                  <a:pt x="2552700" y="1943100"/>
                  <a:pt x="2717800" y="1765300"/>
                  <a:pt x="2806700" y="1765300"/>
                </a:cubicBezTo>
                <a:cubicBezTo>
                  <a:pt x="2908300" y="1765300"/>
                  <a:pt x="3022600" y="1625600"/>
                  <a:pt x="3060700" y="1473200"/>
                </a:cubicBezTo>
                <a:cubicBezTo>
                  <a:pt x="3263900" y="622300"/>
                  <a:pt x="3771900" y="0"/>
                  <a:pt x="4279900" y="0"/>
                </a:cubicBezTo>
                <a:cubicBezTo>
                  <a:pt x="4635500" y="0"/>
                  <a:pt x="4914900" y="520700"/>
                  <a:pt x="4914900" y="1206500"/>
                </a:cubicBezTo>
                <a:close/>
                <a:moveTo>
                  <a:pt x="5626100" y="6680200"/>
                </a:moveTo>
                <a:moveTo>
                  <a:pt x="4279900" y="3556000"/>
                </a:moveTo>
                <a:lnTo>
                  <a:pt x="4279900" y="2540000"/>
                </a:lnTo>
                <a:cubicBezTo>
                  <a:pt x="4279900" y="2286000"/>
                  <a:pt x="4203700" y="2006600"/>
                  <a:pt x="4114800" y="1917700"/>
                </a:cubicBezTo>
                <a:cubicBezTo>
                  <a:pt x="4025900" y="1828800"/>
                  <a:pt x="3860800" y="1765300"/>
                  <a:pt x="3759200" y="1765300"/>
                </a:cubicBezTo>
                <a:cubicBezTo>
                  <a:pt x="3606800" y="1765300"/>
                  <a:pt x="3467100" y="1930400"/>
                  <a:pt x="3467100" y="2120900"/>
                </a:cubicBezTo>
                <a:cubicBezTo>
                  <a:pt x="3467100" y="2146300"/>
                  <a:pt x="3352800" y="2311400"/>
                  <a:pt x="3213100" y="2476500"/>
                </a:cubicBezTo>
                <a:cubicBezTo>
                  <a:pt x="2717800" y="3073400"/>
                  <a:pt x="2349500" y="3721100"/>
                  <a:pt x="2349500" y="4013200"/>
                </a:cubicBezTo>
                <a:cubicBezTo>
                  <a:pt x="2349500" y="4102100"/>
                  <a:pt x="2552700" y="4165600"/>
                  <a:pt x="2806700" y="4165600"/>
                </a:cubicBezTo>
                <a:lnTo>
                  <a:pt x="3657600" y="4165600"/>
                </a:lnTo>
                <a:cubicBezTo>
                  <a:pt x="4229100" y="4165600"/>
                  <a:pt x="4279900" y="4114800"/>
                  <a:pt x="4279900" y="3556000"/>
                </a:cubicBezTo>
                <a:close/>
                <a:moveTo>
                  <a:pt x="3276600" y="66802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00" name="Freeform 17000"/>
          <p:cNvSpPr/>
          <p:nvPr/>
        </p:nvSpPr>
        <p:spPr>
          <a:xfrm rot="0" flipH="0" flipV="0">
            <a:off x="28374593" y="10939359"/>
            <a:ext cx="41141" cy="65512"/>
          </a:xfrm>
          <a:custGeom>
            <a:pathLst>
              <a:path w="4330700" h="6896100">
                <a:moveTo>
                  <a:pt x="330200" y="4381500"/>
                </a:moveTo>
                <a:lnTo>
                  <a:pt x="2501900" y="596900"/>
                </a:lnTo>
                <a:cubicBezTo>
                  <a:pt x="2692400" y="266700"/>
                  <a:pt x="2959100" y="0"/>
                  <a:pt x="3098800" y="0"/>
                </a:cubicBezTo>
                <a:cubicBezTo>
                  <a:pt x="3251200" y="0"/>
                  <a:pt x="3403600" y="38100"/>
                  <a:pt x="3441700" y="76200"/>
                </a:cubicBezTo>
                <a:cubicBezTo>
                  <a:pt x="3492500" y="127000"/>
                  <a:pt x="3378200" y="419100"/>
                  <a:pt x="3213100" y="749300"/>
                </a:cubicBezTo>
                <a:lnTo>
                  <a:pt x="2095500" y="2857500"/>
                </a:lnTo>
                <a:cubicBezTo>
                  <a:pt x="1231900" y="4495800"/>
                  <a:pt x="1206500" y="4813300"/>
                  <a:pt x="1943100" y="4813300"/>
                </a:cubicBezTo>
                <a:cubicBezTo>
                  <a:pt x="2286000" y="4813300"/>
                  <a:pt x="2667000" y="4521200"/>
                  <a:pt x="2806700" y="4165600"/>
                </a:cubicBezTo>
                <a:cubicBezTo>
                  <a:pt x="2933700" y="3810000"/>
                  <a:pt x="3149600" y="3530600"/>
                  <a:pt x="3289300" y="3530600"/>
                </a:cubicBezTo>
                <a:cubicBezTo>
                  <a:pt x="3416300" y="3530600"/>
                  <a:pt x="3517900" y="3810000"/>
                  <a:pt x="3517900" y="4165600"/>
                </a:cubicBezTo>
                <a:cubicBezTo>
                  <a:pt x="3517900" y="4521200"/>
                  <a:pt x="3708400" y="4889500"/>
                  <a:pt x="3924300" y="4991100"/>
                </a:cubicBezTo>
                <a:cubicBezTo>
                  <a:pt x="4140200" y="5092700"/>
                  <a:pt x="4330700" y="5194300"/>
                  <a:pt x="4330700" y="5232400"/>
                </a:cubicBezTo>
                <a:cubicBezTo>
                  <a:pt x="4330700" y="5257800"/>
                  <a:pt x="4064000" y="5448300"/>
                  <a:pt x="3746500" y="5638800"/>
                </a:cubicBezTo>
                <a:lnTo>
                  <a:pt x="3644900" y="5702300"/>
                </a:lnTo>
                <a:cubicBezTo>
                  <a:pt x="3327400" y="5892800"/>
                  <a:pt x="3048000" y="6235700"/>
                  <a:pt x="3009900" y="6477000"/>
                </a:cubicBezTo>
                <a:cubicBezTo>
                  <a:pt x="2984500" y="6705600"/>
                  <a:pt x="2794000" y="6896100"/>
                  <a:pt x="2603500" y="6896100"/>
                </a:cubicBezTo>
                <a:cubicBezTo>
                  <a:pt x="2400300" y="6896100"/>
                  <a:pt x="2235200" y="6604000"/>
                  <a:pt x="2235200" y="6248400"/>
                </a:cubicBezTo>
                <a:cubicBezTo>
                  <a:pt x="2235200" y="5562600"/>
                  <a:pt x="2057400" y="5448300"/>
                  <a:pt x="990600" y="5448300"/>
                </a:cubicBezTo>
                <a:lnTo>
                  <a:pt x="673100" y="5448300"/>
                </a:lnTo>
                <a:cubicBezTo>
                  <a:pt x="304800" y="5448300"/>
                  <a:pt x="0" y="5346700"/>
                  <a:pt x="0" y="5207000"/>
                </a:cubicBezTo>
                <a:cubicBezTo>
                  <a:pt x="0" y="5080000"/>
                  <a:pt x="152400" y="4699000"/>
                  <a:pt x="330200" y="4381500"/>
                </a:cubicBezTo>
                <a:close/>
                <a:moveTo>
                  <a:pt x="1066800" y="70358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01" name="Freeform 17001"/>
          <p:cNvSpPr/>
          <p:nvPr/>
        </p:nvSpPr>
        <p:spPr>
          <a:xfrm rot="0" flipH="0" flipV="0">
            <a:off x="28431107" y="10938515"/>
            <a:ext cx="41382" cy="68046"/>
          </a:xfrm>
          <a:custGeom>
            <a:pathLst>
              <a:path w="4356100" h="7162800">
                <a:moveTo>
                  <a:pt x="4254500" y="2489200"/>
                </a:moveTo>
                <a:lnTo>
                  <a:pt x="3797300" y="4381500"/>
                </a:lnTo>
                <a:cubicBezTo>
                  <a:pt x="3759200" y="4546600"/>
                  <a:pt x="3670300" y="4813300"/>
                  <a:pt x="3594100" y="4965700"/>
                </a:cubicBezTo>
                <a:lnTo>
                  <a:pt x="3238500" y="5702300"/>
                </a:lnTo>
                <a:cubicBezTo>
                  <a:pt x="3162300" y="5867400"/>
                  <a:pt x="2997200" y="6083300"/>
                  <a:pt x="2882900" y="6210300"/>
                </a:cubicBezTo>
                <a:lnTo>
                  <a:pt x="2476500" y="6616700"/>
                </a:lnTo>
                <a:cubicBezTo>
                  <a:pt x="2349500" y="6743700"/>
                  <a:pt x="2095500" y="6908800"/>
                  <a:pt x="1905000" y="6997700"/>
                </a:cubicBezTo>
                <a:lnTo>
                  <a:pt x="1841500" y="7023100"/>
                </a:lnTo>
                <a:cubicBezTo>
                  <a:pt x="1651000" y="7099300"/>
                  <a:pt x="1358900" y="7162800"/>
                  <a:pt x="1181100" y="7162800"/>
                </a:cubicBezTo>
                <a:lnTo>
                  <a:pt x="1130300" y="7162800"/>
                </a:lnTo>
                <a:cubicBezTo>
                  <a:pt x="952500" y="7162800"/>
                  <a:pt x="698500" y="7061200"/>
                  <a:pt x="571500" y="6934200"/>
                </a:cubicBezTo>
                <a:lnTo>
                  <a:pt x="393700" y="6743700"/>
                </a:lnTo>
                <a:cubicBezTo>
                  <a:pt x="101600" y="6464300"/>
                  <a:pt x="0" y="6210300"/>
                  <a:pt x="0" y="5803900"/>
                </a:cubicBezTo>
                <a:lnTo>
                  <a:pt x="0" y="4762500"/>
                </a:lnTo>
                <a:cubicBezTo>
                  <a:pt x="0" y="4584700"/>
                  <a:pt x="38100" y="4318000"/>
                  <a:pt x="88900" y="4152900"/>
                </a:cubicBezTo>
                <a:cubicBezTo>
                  <a:pt x="127000" y="4000500"/>
                  <a:pt x="190500" y="3746500"/>
                  <a:pt x="215900" y="3581400"/>
                </a:cubicBezTo>
                <a:lnTo>
                  <a:pt x="241300" y="3352800"/>
                </a:lnTo>
                <a:cubicBezTo>
                  <a:pt x="266700" y="3200400"/>
                  <a:pt x="355600" y="2933700"/>
                  <a:pt x="431800" y="2781300"/>
                </a:cubicBezTo>
                <a:lnTo>
                  <a:pt x="1244600" y="1244600"/>
                </a:lnTo>
                <a:cubicBezTo>
                  <a:pt x="1320800" y="1092200"/>
                  <a:pt x="1485900" y="863600"/>
                  <a:pt x="1612900" y="736600"/>
                </a:cubicBezTo>
                <a:lnTo>
                  <a:pt x="2019300" y="330200"/>
                </a:lnTo>
                <a:cubicBezTo>
                  <a:pt x="2349500" y="0"/>
                  <a:pt x="3581400" y="0"/>
                  <a:pt x="3924300" y="330200"/>
                </a:cubicBezTo>
                <a:lnTo>
                  <a:pt x="3949700" y="355600"/>
                </a:lnTo>
                <a:cubicBezTo>
                  <a:pt x="4064000" y="482600"/>
                  <a:pt x="4191000" y="736600"/>
                  <a:pt x="4216400" y="927100"/>
                </a:cubicBezTo>
                <a:lnTo>
                  <a:pt x="4292600" y="1447800"/>
                </a:lnTo>
                <a:cubicBezTo>
                  <a:pt x="4356100" y="1917700"/>
                  <a:pt x="4343400" y="2146300"/>
                  <a:pt x="4254500" y="2489200"/>
                </a:cubicBezTo>
                <a:close/>
                <a:moveTo>
                  <a:pt x="4191000" y="7124700"/>
                </a:moveTo>
                <a:moveTo>
                  <a:pt x="1600200" y="2057400"/>
                </a:moveTo>
                <a:lnTo>
                  <a:pt x="1219200" y="2946400"/>
                </a:lnTo>
                <a:cubicBezTo>
                  <a:pt x="1155700" y="3098800"/>
                  <a:pt x="1066800" y="3365500"/>
                  <a:pt x="1041400" y="3530600"/>
                </a:cubicBezTo>
                <a:lnTo>
                  <a:pt x="863600" y="4457700"/>
                </a:lnTo>
                <a:cubicBezTo>
                  <a:pt x="825500" y="4622800"/>
                  <a:pt x="800100" y="4902200"/>
                  <a:pt x="800100" y="5080000"/>
                </a:cubicBezTo>
                <a:lnTo>
                  <a:pt x="800100" y="5486400"/>
                </a:lnTo>
                <a:cubicBezTo>
                  <a:pt x="800100" y="6070600"/>
                  <a:pt x="1003300" y="6362700"/>
                  <a:pt x="1409700" y="6362700"/>
                </a:cubicBezTo>
                <a:cubicBezTo>
                  <a:pt x="1765300" y="6362700"/>
                  <a:pt x="2184400" y="6032500"/>
                  <a:pt x="2451100" y="5562600"/>
                </a:cubicBezTo>
                <a:lnTo>
                  <a:pt x="2781300" y="4953000"/>
                </a:lnTo>
                <a:cubicBezTo>
                  <a:pt x="2857500" y="4813300"/>
                  <a:pt x="2946400" y="4572000"/>
                  <a:pt x="2984500" y="4445000"/>
                </a:cubicBezTo>
                <a:cubicBezTo>
                  <a:pt x="3009900" y="4305300"/>
                  <a:pt x="3086100" y="4051300"/>
                  <a:pt x="3136900" y="3873500"/>
                </a:cubicBezTo>
                <a:lnTo>
                  <a:pt x="3429000" y="2997200"/>
                </a:lnTo>
                <a:cubicBezTo>
                  <a:pt x="3479800" y="2819400"/>
                  <a:pt x="3530600" y="2527300"/>
                  <a:pt x="3530600" y="2349500"/>
                </a:cubicBezTo>
                <a:lnTo>
                  <a:pt x="3530600" y="1384300"/>
                </a:lnTo>
                <a:cubicBezTo>
                  <a:pt x="3530600" y="1219200"/>
                  <a:pt x="3454400" y="1066800"/>
                  <a:pt x="3365500" y="1066800"/>
                </a:cubicBezTo>
                <a:cubicBezTo>
                  <a:pt x="3276600" y="1066800"/>
                  <a:pt x="3213100" y="990600"/>
                  <a:pt x="3213100" y="914400"/>
                </a:cubicBezTo>
                <a:cubicBezTo>
                  <a:pt x="3213100" y="825500"/>
                  <a:pt x="3060700" y="749300"/>
                  <a:pt x="2882900" y="749300"/>
                </a:cubicBezTo>
                <a:cubicBezTo>
                  <a:pt x="2717800" y="749300"/>
                  <a:pt x="2463800" y="850900"/>
                  <a:pt x="2336800" y="977900"/>
                </a:cubicBezTo>
                <a:lnTo>
                  <a:pt x="2260600" y="1054100"/>
                </a:lnTo>
                <a:cubicBezTo>
                  <a:pt x="1968500" y="1346200"/>
                  <a:pt x="1803400" y="1600200"/>
                  <a:pt x="1600200" y="2057400"/>
                </a:cubicBezTo>
                <a:close/>
                <a:moveTo>
                  <a:pt x="4622800" y="71247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02" name="Freeform 17002"/>
          <p:cNvSpPr/>
          <p:nvPr/>
        </p:nvSpPr>
        <p:spPr>
          <a:xfrm rot="0" flipH="0" flipV="0">
            <a:off x="28480019" y="10938515"/>
            <a:ext cx="41382" cy="68046"/>
          </a:xfrm>
          <a:custGeom>
            <a:pathLst>
              <a:path w="4356100" h="7162800">
                <a:moveTo>
                  <a:pt x="4254500" y="2489200"/>
                </a:moveTo>
                <a:lnTo>
                  <a:pt x="3797300" y="4381500"/>
                </a:lnTo>
                <a:cubicBezTo>
                  <a:pt x="3759200" y="4546600"/>
                  <a:pt x="3670300" y="4813300"/>
                  <a:pt x="3594100" y="4965700"/>
                </a:cubicBezTo>
                <a:lnTo>
                  <a:pt x="3238500" y="5702300"/>
                </a:lnTo>
                <a:cubicBezTo>
                  <a:pt x="3162300" y="5867400"/>
                  <a:pt x="2997200" y="6083300"/>
                  <a:pt x="2882900" y="6210300"/>
                </a:cubicBezTo>
                <a:lnTo>
                  <a:pt x="2476500" y="6616700"/>
                </a:lnTo>
                <a:cubicBezTo>
                  <a:pt x="2349500" y="6743700"/>
                  <a:pt x="2095500" y="6908800"/>
                  <a:pt x="1905000" y="6997700"/>
                </a:cubicBezTo>
                <a:lnTo>
                  <a:pt x="1841500" y="7023100"/>
                </a:lnTo>
                <a:cubicBezTo>
                  <a:pt x="1651000" y="7099300"/>
                  <a:pt x="1358900" y="7162800"/>
                  <a:pt x="1181100" y="7162800"/>
                </a:cubicBezTo>
                <a:lnTo>
                  <a:pt x="1130300" y="7162800"/>
                </a:lnTo>
                <a:cubicBezTo>
                  <a:pt x="952500" y="7162800"/>
                  <a:pt x="698500" y="7061200"/>
                  <a:pt x="571500" y="6934200"/>
                </a:cubicBezTo>
                <a:lnTo>
                  <a:pt x="393700" y="6743700"/>
                </a:lnTo>
                <a:cubicBezTo>
                  <a:pt x="101600" y="6464300"/>
                  <a:pt x="0" y="6210300"/>
                  <a:pt x="0" y="5803900"/>
                </a:cubicBezTo>
                <a:lnTo>
                  <a:pt x="0" y="4762500"/>
                </a:lnTo>
                <a:cubicBezTo>
                  <a:pt x="0" y="4584700"/>
                  <a:pt x="38100" y="4318000"/>
                  <a:pt x="88900" y="4152900"/>
                </a:cubicBezTo>
                <a:cubicBezTo>
                  <a:pt x="127000" y="4000500"/>
                  <a:pt x="190500" y="3746500"/>
                  <a:pt x="215900" y="3581400"/>
                </a:cubicBezTo>
                <a:lnTo>
                  <a:pt x="241300" y="3352800"/>
                </a:lnTo>
                <a:cubicBezTo>
                  <a:pt x="266700" y="3200400"/>
                  <a:pt x="355600" y="2933700"/>
                  <a:pt x="431800" y="2781300"/>
                </a:cubicBezTo>
                <a:lnTo>
                  <a:pt x="1244600" y="1244600"/>
                </a:lnTo>
                <a:cubicBezTo>
                  <a:pt x="1320800" y="1092200"/>
                  <a:pt x="1485900" y="863600"/>
                  <a:pt x="1612900" y="736600"/>
                </a:cubicBezTo>
                <a:lnTo>
                  <a:pt x="2019300" y="330200"/>
                </a:lnTo>
                <a:cubicBezTo>
                  <a:pt x="2349500" y="0"/>
                  <a:pt x="3581400" y="0"/>
                  <a:pt x="3924300" y="330200"/>
                </a:cubicBezTo>
                <a:lnTo>
                  <a:pt x="3949700" y="355600"/>
                </a:lnTo>
                <a:cubicBezTo>
                  <a:pt x="4064000" y="482600"/>
                  <a:pt x="4191000" y="736600"/>
                  <a:pt x="4216400" y="927100"/>
                </a:cubicBezTo>
                <a:lnTo>
                  <a:pt x="4292600" y="1447800"/>
                </a:lnTo>
                <a:cubicBezTo>
                  <a:pt x="4356100" y="1917700"/>
                  <a:pt x="4343400" y="2146300"/>
                  <a:pt x="4254500" y="2489200"/>
                </a:cubicBezTo>
                <a:close/>
                <a:moveTo>
                  <a:pt x="4191000" y="7124700"/>
                </a:moveTo>
                <a:moveTo>
                  <a:pt x="1600200" y="2057400"/>
                </a:moveTo>
                <a:lnTo>
                  <a:pt x="1219200" y="2946400"/>
                </a:lnTo>
                <a:cubicBezTo>
                  <a:pt x="1155700" y="3098800"/>
                  <a:pt x="1066800" y="3365500"/>
                  <a:pt x="1041400" y="3530600"/>
                </a:cubicBezTo>
                <a:lnTo>
                  <a:pt x="863600" y="4457700"/>
                </a:lnTo>
                <a:cubicBezTo>
                  <a:pt x="825500" y="4622800"/>
                  <a:pt x="800100" y="4902200"/>
                  <a:pt x="800100" y="5080000"/>
                </a:cubicBezTo>
                <a:lnTo>
                  <a:pt x="800100" y="5486400"/>
                </a:lnTo>
                <a:cubicBezTo>
                  <a:pt x="800100" y="6070600"/>
                  <a:pt x="1003300" y="6362700"/>
                  <a:pt x="1409700" y="6362700"/>
                </a:cubicBezTo>
                <a:cubicBezTo>
                  <a:pt x="1765300" y="6362700"/>
                  <a:pt x="2184400" y="6032500"/>
                  <a:pt x="2451100" y="5562600"/>
                </a:cubicBezTo>
                <a:lnTo>
                  <a:pt x="2781300" y="4953000"/>
                </a:lnTo>
                <a:cubicBezTo>
                  <a:pt x="2857500" y="4813300"/>
                  <a:pt x="2946400" y="4572000"/>
                  <a:pt x="2984500" y="4445000"/>
                </a:cubicBezTo>
                <a:cubicBezTo>
                  <a:pt x="3009900" y="4305300"/>
                  <a:pt x="3086100" y="4051300"/>
                  <a:pt x="3136900" y="3873500"/>
                </a:cubicBezTo>
                <a:lnTo>
                  <a:pt x="3429000" y="2997200"/>
                </a:lnTo>
                <a:cubicBezTo>
                  <a:pt x="3479800" y="2819400"/>
                  <a:pt x="3530600" y="2527300"/>
                  <a:pt x="3530600" y="2349500"/>
                </a:cubicBezTo>
                <a:lnTo>
                  <a:pt x="3530600" y="1384300"/>
                </a:lnTo>
                <a:cubicBezTo>
                  <a:pt x="3530600" y="1219200"/>
                  <a:pt x="3454400" y="1066800"/>
                  <a:pt x="3365500" y="1066800"/>
                </a:cubicBezTo>
                <a:cubicBezTo>
                  <a:pt x="3276600" y="1066800"/>
                  <a:pt x="3213100" y="990600"/>
                  <a:pt x="3213100" y="914400"/>
                </a:cubicBezTo>
                <a:cubicBezTo>
                  <a:pt x="3213100" y="825500"/>
                  <a:pt x="3060700" y="749300"/>
                  <a:pt x="2882900" y="749300"/>
                </a:cubicBezTo>
                <a:cubicBezTo>
                  <a:pt x="2717800" y="749300"/>
                  <a:pt x="2463800" y="850900"/>
                  <a:pt x="2336800" y="977900"/>
                </a:cubicBezTo>
                <a:lnTo>
                  <a:pt x="2260600" y="1054100"/>
                </a:lnTo>
                <a:cubicBezTo>
                  <a:pt x="1968500" y="1346200"/>
                  <a:pt x="1803400" y="1600200"/>
                  <a:pt x="1600200" y="2057400"/>
                </a:cubicBezTo>
                <a:close/>
                <a:moveTo>
                  <a:pt x="4622800" y="71247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03" name="Freeform 17003"/>
          <p:cNvSpPr/>
          <p:nvPr/>
        </p:nvSpPr>
        <p:spPr>
          <a:xfrm rot="0" flipH="0" flipV="0">
            <a:off x="28525673" y="10938274"/>
            <a:ext cx="33902" cy="68529"/>
          </a:xfrm>
          <a:custGeom>
            <a:pathLst>
              <a:path w="3568700" h="7213600">
                <a:moveTo>
                  <a:pt x="317500" y="4699000"/>
                </a:moveTo>
                <a:lnTo>
                  <a:pt x="1143000" y="1612900"/>
                </a:lnTo>
                <a:cubicBezTo>
                  <a:pt x="1206500" y="1384300"/>
                  <a:pt x="1397000" y="1041400"/>
                  <a:pt x="1574800" y="863600"/>
                </a:cubicBezTo>
                <a:lnTo>
                  <a:pt x="1803400" y="635000"/>
                </a:lnTo>
                <a:cubicBezTo>
                  <a:pt x="2133600" y="304800"/>
                  <a:pt x="2743200" y="0"/>
                  <a:pt x="3060700" y="0"/>
                </a:cubicBezTo>
                <a:cubicBezTo>
                  <a:pt x="3251200" y="0"/>
                  <a:pt x="3568700" y="254000"/>
                  <a:pt x="3568700" y="393700"/>
                </a:cubicBezTo>
                <a:cubicBezTo>
                  <a:pt x="3568700" y="495300"/>
                  <a:pt x="3162300" y="762000"/>
                  <a:pt x="2628900" y="1016000"/>
                </a:cubicBezTo>
                <a:cubicBezTo>
                  <a:pt x="2413000" y="1117600"/>
                  <a:pt x="2146300" y="1409700"/>
                  <a:pt x="2032000" y="1651000"/>
                </a:cubicBezTo>
                <a:lnTo>
                  <a:pt x="1993900" y="1714500"/>
                </a:lnTo>
                <a:cubicBezTo>
                  <a:pt x="1879600" y="1955800"/>
                  <a:pt x="1727200" y="2362200"/>
                  <a:pt x="1663700" y="2603500"/>
                </a:cubicBezTo>
                <a:lnTo>
                  <a:pt x="1117600" y="4597400"/>
                </a:lnTo>
                <a:cubicBezTo>
                  <a:pt x="812800" y="5765800"/>
                  <a:pt x="1168400" y="6413500"/>
                  <a:pt x="2146300" y="6413500"/>
                </a:cubicBezTo>
                <a:lnTo>
                  <a:pt x="2628900" y="6413500"/>
                </a:lnTo>
                <a:cubicBezTo>
                  <a:pt x="3276600" y="6413500"/>
                  <a:pt x="3403600" y="6477000"/>
                  <a:pt x="3403600" y="6781800"/>
                </a:cubicBezTo>
                <a:cubicBezTo>
                  <a:pt x="3403600" y="6934200"/>
                  <a:pt x="3276600" y="7086600"/>
                  <a:pt x="3124200" y="7137400"/>
                </a:cubicBezTo>
                <a:cubicBezTo>
                  <a:pt x="2971800" y="7175500"/>
                  <a:pt x="2641600" y="7213600"/>
                  <a:pt x="2387600" y="7213600"/>
                </a:cubicBezTo>
                <a:lnTo>
                  <a:pt x="2095500" y="7213600"/>
                </a:lnTo>
                <a:cubicBezTo>
                  <a:pt x="1841500" y="7213600"/>
                  <a:pt x="1473200" y="7150100"/>
                  <a:pt x="1270000" y="7086600"/>
                </a:cubicBezTo>
                <a:cubicBezTo>
                  <a:pt x="342900" y="6756400"/>
                  <a:pt x="0" y="5880100"/>
                  <a:pt x="317500" y="4699000"/>
                </a:cubicBezTo>
                <a:close/>
                <a:moveTo>
                  <a:pt x="2349500" y="71501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04" name="Freeform 17004"/>
          <p:cNvSpPr/>
          <p:nvPr/>
        </p:nvSpPr>
        <p:spPr>
          <a:xfrm rot="0" flipH="0" flipV="0">
            <a:off x="28561558" y="10932241"/>
            <a:ext cx="38125" cy="79267"/>
          </a:xfrm>
          <a:custGeom>
            <a:pathLst>
              <a:path w="4013200" h="8343900">
                <a:moveTo>
                  <a:pt x="3060700" y="2971800"/>
                </a:moveTo>
                <a:lnTo>
                  <a:pt x="3187700" y="317500"/>
                </a:lnTo>
                <a:cubicBezTo>
                  <a:pt x="3200400" y="139700"/>
                  <a:pt x="3314700" y="0"/>
                  <a:pt x="3441700" y="0"/>
                </a:cubicBezTo>
                <a:cubicBezTo>
                  <a:pt x="3759200" y="0"/>
                  <a:pt x="3835400" y="88900"/>
                  <a:pt x="3911600" y="508000"/>
                </a:cubicBezTo>
                <a:lnTo>
                  <a:pt x="3949700" y="698500"/>
                </a:lnTo>
                <a:cubicBezTo>
                  <a:pt x="3975100" y="889000"/>
                  <a:pt x="4013200" y="1181100"/>
                  <a:pt x="4013200" y="1358900"/>
                </a:cubicBezTo>
                <a:lnTo>
                  <a:pt x="4013200" y="1765300"/>
                </a:lnTo>
                <a:cubicBezTo>
                  <a:pt x="4013200" y="1943100"/>
                  <a:pt x="3975100" y="2222500"/>
                  <a:pt x="3949700" y="2400300"/>
                </a:cubicBezTo>
                <a:lnTo>
                  <a:pt x="3467100" y="4762500"/>
                </a:lnTo>
                <a:cubicBezTo>
                  <a:pt x="3429000" y="4927600"/>
                  <a:pt x="3340100" y="5194300"/>
                  <a:pt x="3263900" y="5346700"/>
                </a:cubicBezTo>
                <a:lnTo>
                  <a:pt x="2120900" y="7683500"/>
                </a:lnTo>
                <a:cubicBezTo>
                  <a:pt x="1930400" y="8051800"/>
                  <a:pt x="1638300" y="8343900"/>
                  <a:pt x="1435100" y="8343900"/>
                </a:cubicBezTo>
                <a:cubicBezTo>
                  <a:pt x="1358900" y="8343900"/>
                  <a:pt x="1244600" y="8305800"/>
                  <a:pt x="1206500" y="8267700"/>
                </a:cubicBezTo>
                <a:cubicBezTo>
                  <a:pt x="1155700" y="8216900"/>
                  <a:pt x="1155700" y="8051800"/>
                  <a:pt x="1193800" y="7886700"/>
                </a:cubicBezTo>
                <a:lnTo>
                  <a:pt x="1193800" y="7874000"/>
                </a:lnTo>
                <a:cubicBezTo>
                  <a:pt x="1231900" y="7708900"/>
                  <a:pt x="1333500" y="7454900"/>
                  <a:pt x="1409700" y="7289800"/>
                </a:cubicBezTo>
                <a:lnTo>
                  <a:pt x="2590800" y="4876800"/>
                </a:lnTo>
                <a:cubicBezTo>
                  <a:pt x="2679700" y="4711700"/>
                  <a:pt x="2781300" y="4432300"/>
                  <a:pt x="2819400" y="4241800"/>
                </a:cubicBezTo>
                <a:lnTo>
                  <a:pt x="2971800" y="3619500"/>
                </a:lnTo>
                <a:cubicBezTo>
                  <a:pt x="3009900" y="3441700"/>
                  <a:pt x="3060700" y="3149600"/>
                  <a:pt x="3060700" y="2971800"/>
                </a:cubicBezTo>
                <a:close/>
                <a:moveTo>
                  <a:pt x="4635500" y="7785100"/>
                </a:moveTo>
                <a:moveTo>
                  <a:pt x="965200" y="1282700"/>
                </a:moveTo>
                <a:lnTo>
                  <a:pt x="317500" y="1282700"/>
                </a:lnTo>
                <a:cubicBezTo>
                  <a:pt x="127000" y="1282700"/>
                  <a:pt x="0" y="1155700"/>
                  <a:pt x="0" y="965200"/>
                </a:cubicBezTo>
                <a:cubicBezTo>
                  <a:pt x="0" y="787400"/>
                  <a:pt x="88900" y="609600"/>
                  <a:pt x="190500" y="558800"/>
                </a:cubicBezTo>
                <a:cubicBezTo>
                  <a:pt x="419100" y="469900"/>
                  <a:pt x="876300" y="457200"/>
                  <a:pt x="1117600" y="533400"/>
                </a:cubicBezTo>
                <a:cubicBezTo>
                  <a:pt x="1206500" y="558800"/>
                  <a:pt x="1282700" y="723900"/>
                  <a:pt x="1282700" y="901700"/>
                </a:cubicBezTo>
                <a:lnTo>
                  <a:pt x="1282700" y="965200"/>
                </a:lnTo>
                <a:cubicBezTo>
                  <a:pt x="1282700" y="1168400"/>
                  <a:pt x="1168400" y="1282700"/>
                  <a:pt x="965200" y="1282700"/>
                </a:cubicBezTo>
                <a:close/>
                <a:moveTo>
                  <a:pt x="6324600" y="7785100"/>
                </a:moveTo>
              </a:path>
            </a:pathLst>
          </a:custGeom>
          <a:solidFill>
            <a:srgbClr val="16171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05" name="Rectangle 17005"/>
          <p:cNvSpPr/>
          <p:nvPr/>
        </p:nvSpPr>
        <p:spPr>
          <a:xfrm rot="0" flipH="0" flipV="0">
            <a:off x="27322270" y="10825415"/>
            <a:ext cx="1649297" cy="476078"/>
          </a:xfrm>
          <a:prstGeom prst="rect">
            <a:avLst/>
          </a:prstGeom>
        </p:spPr>
      </p:sp>
      <p:sp>
        <p:nvSpPr>
          <p:cNvPr id="17006" name="Freeform 17006"/>
          <p:cNvSpPr/>
          <p:nvPr/>
        </p:nvSpPr>
        <p:spPr>
          <a:xfrm rot="0" flipH="0" flipV="0">
            <a:off x="27325318" y="11201271"/>
            <a:ext cx="188976" cy="82296"/>
          </a:xfrm>
          <a:custGeom>
            <a:pathLst>
              <a:path w="12598400" h="5486400">
                <a:moveTo>
                  <a:pt x="12192000" y="5486400"/>
                </a:moveTo>
                <a:lnTo>
                  <a:pt x="0" y="5486400"/>
                </a:lnTo>
                <a:lnTo>
                  <a:pt x="0" y="406400"/>
                </a:lnTo>
                <a:cubicBezTo>
                  <a:pt x="0" y="177800"/>
                  <a:pt x="88900" y="0"/>
                  <a:pt x="203200" y="0"/>
                </a:cubicBezTo>
                <a:cubicBezTo>
                  <a:pt x="317500" y="0"/>
                  <a:pt x="406400" y="177800"/>
                  <a:pt x="406400" y="406400"/>
                </a:cubicBezTo>
                <a:lnTo>
                  <a:pt x="406400" y="5080000"/>
                </a:lnTo>
                <a:lnTo>
                  <a:pt x="12192000" y="5080000"/>
                </a:lnTo>
                <a:cubicBezTo>
                  <a:pt x="12420600" y="5080000"/>
                  <a:pt x="12598400" y="5168900"/>
                  <a:pt x="12598400" y="5283200"/>
                </a:cubicBezTo>
                <a:cubicBezTo>
                  <a:pt x="12598400" y="5397500"/>
                  <a:pt x="12420600" y="5486400"/>
                  <a:pt x="12192000" y="5486400"/>
                </a:cubicBezTo>
                <a:close/>
                <a:moveTo>
                  <a:pt x="3048000" y="8737600"/>
                </a:moveTo>
                <a:moveTo>
                  <a:pt x="12192000" y="1828800"/>
                </a:moveTo>
                <a:lnTo>
                  <a:pt x="11582400" y="1828800"/>
                </a:lnTo>
                <a:cubicBezTo>
                  <a:pt x="10934700" y="1828800"/>
                  <a:pt x="10325100" y="1587500"/>
                  <a:pt x="9906000" y="1168400"/>
                </a:cubicBezTo>
                <a:lnTo>
                  <a:pt x="9842500" y="1104900"/>
                </a:lnTo>
                <a:cubicBezTo>
                  <a:pt x="9575800" y="838200"/>
                  <a:pt x="9347200" y="457200"/>
                  <a:pt x="9347200" y="279400"/>
                </a:cubicBezTo>
                <a:cubicBezTo>
                  <a:pt x="9347200" y="114300"/>
                  <a:pt x="9563100" y="0"/>
                  <a:pt x="9855200" y="0"/>
                </a:cubicBezTo>
                <a:cubicBezTo>
                  <a:pt x="10020300" y="0"/>
                  <a:pt x="10160000" y="50800"/>
                  <a:pt x="10160000" y="101600"/>
                </a:cubicBezTo>
                <a:cubicBezTo>
                  <a:pt x="10160000" y="152400"/>
                  <a:pt x="10071100" y="203200"/>
                  <a:pt x="9956800" y="203200"/>
                </a:cubicBezTo>
                <a:cubicBezTo>
                  <a:pt x="9740900" y="203200"/>
                  <a:pt x="9677400" y="533400"/>
                  <a:pt x="9855200" y="711200"/>
                </a:cubicBezTo>
                <a:cubicBezTo>
                  <a:pt x="9906000" y="762000"/>
                  <a:pt x="10121900" y="863600"/>
                  <a:pt x="10325100" y="939800"/>
                </a:cubicBezTo>
                <a:lnTo>
                  <a:pt x="10756900" y="1092200"/>
                </a:lnTo>
                <a:cubicBezTo>
                  <a:pt x="10960100" y="1155700"/>
                  <a:pt x="11303000" y="1231900"/>
                  <a:pt x="11531600" y="1257300"/>
                </a:cubicBezTo>
                <a:lnTo>
                  <a:pt x="12192000" y="1333500"/>
                </a:lnTo>
                <a:cubicBezTo>
                  <a:pt x="12420600" y="1358900"/>
                  <a:pt x="12598400" y="1473200"/>
                  <a:pt x="12598400" y="1600200"/>
                </a:cubicBezTo>
                <a:cubicBezTo>
                  <a:pt x="12598400" y="1727200"/>
                  <a:pt x="12420600" y="1828800"/>
                  <a:pt x="12192000" y="1828800"/>
                </a:cubicBezTo>
                <a:close/>
                <a:moveTo>
                  <a:pt x="6705600" y="8737600"/>
                </a:moveTo>
                <a:moveTo>
                  <a:pt x="10769600" y="0"/>
                </a:moveTo>
                <a:lnTo>
                  <a:pt x="11785600" y="0"/>
                </a:lnTo>
                <a:cubicBezTo>
                  <a:pt x="11899900" y="0"/>
                  <a:pt x="11988800" y="50800"/>
                  <a:pt x="11988800" y="101600"/>
                </a:cubicBezTo>
                <a:cubicBezTo>
                  <a:pt x="11988800" y="152400"/>
                  <a:pt x="12077700" y="203200"/>
                  <a:pt x="12192000" y="203200"/>
                </a:cubicBezTo>
                <a:cubicBezTo>
                  <a:pt x="12306300" y="203200"/>
                  <a:pt x="12395200" y="254000"/>
                  <a:pt x="12395200" y="304800"/>
                </a:cubicBezTo>
                <a:cubicBezTo>
                  <a:pt x="12395200" y="355600"/>
                  <a:pt x="12446000" y="406400"/>
                  <a:pt x="12496800" y="406400"/>
                </a:cubicBezTo>
                <a:cubicBezTo>
                  <a:pt x="12547600" y="406400"/>
                  <a:pt x="12598400" y="495300"/>
                  <a:pt x="12598400" y="609600"/>
                </a:cubicBezTo>
                <a:cubicBezTo>
                  <a:pt x="12598400" y="723900"/>
                  <a:pt x="12547600" y="812800"/>
                  <a:pt x="12496800" y="812800"/>
                </a:cubicBezTo>
                <a:cubicBezTo>
                  <a:pt x="12446000" y="812800"/>
                  <a:pt x="12395200" y="762000"/>
                  <a:pt x="12395200" y="711200"/>
                </a:cubicBezTo>
                <a:cubicBezTo>
                  <a:pt x="12395200" y="660400"/>
                  <a:pt x="12306300" y="609600"/>
                  <a:pt x="12192000" y="609600"/>
                </a:cubicBezTo>
                <a:cubicBezTo>
                  <a:pt x="12077700" y="609600"/>
                  <a:pt x="11988800" y="558800"/>
                  <a:pt x="11988800" y="508000"/>
                </a:cubicBezTo>
                <a:cubicBezTo>
                  <a:pt x="11988800" y="457200"/>
                  <a:pt x="11899900" y="406400"/>
                  <a:pt x="11785600" y="406400"/>
                </a:cubicBezTo>
                <a:lnTo>
                  <a:pt x="11582400" y="406400"/>
                </a:lnTo>
                <a:cubicBezTo>
                  <a:pt x="11468100" y="406400"/>
                  <a:pt x="11379200" y="355600"/>
                  <a:pt x="11379200" y="304800"/>
                </a:cubicBezTo>
                <a:cubicBezTo>
                  <a:pt x="11379200" y="254000"/>
                  <a:pt x="11290300" y="203200"/>
                  <a:pt x="11176000" y="203200"/>
                </a:cubicBezTo>
                <a:lnTo>
                  <a:pt x="10769600" y="203200"/>
                </a:lnTo>
                <a:cubicBezTo>
                  <a:pt x="10655300" y="203200"/>
                  <a:pt x="10566400" y="152400"/>
                  <a:pt x="10566400" y="101600"/>
                </a:cubicBezTo>
                <a:cubicBezTo>
                  <a:pt x="10566400" y="50800"/>
                  <a:pt x="10655300" y="0"/>
                  <a:pt x="10769600" y="0"/>
                </a:cubicBezTo>
                <a:close/>
                <a:moveTo>
                  <a:pt x="8534400" y="8737600"/>
                </a:moveTo>
                <a:moveTo>
                  <a:pt x="9347200" y="3251200"/>
                </a:moveTo>
                <a:lnTo>
                  <a:pt x="9347200" y="2641600"/>
                </a:lnTo>
                <a:cubicBezTo>
                  <a:pt x="9347200" y="2413000"/>
                  <a:pt x="9436100" y="2235200"/>
                  <a:pt x="9550400" y="2235200"/>
                </a:cubicBezTo>
                <a:cubicBezTo>
                  <a:pt x="9664700" y="2235200"/>
                  <a:pt x="9753600" y="2413000"/>
                  <a:pt x="9753600" y="2641600"/>
                </a:cubicBezTo>
                <a:lnTo>
                  <a:pt x="9753600" y="3048000"/>
                </a:lnTo>
                <a:cubicBezTo>
                  <a:pt x="9753600" y="3276600"/>
                  <a:pt x="9804400" y="3454400"/>
                  <a:pt x="9855200" y="3454400"/>
                </a:cubicBezTo>
                <a:cubicBezTo>
                  <a:pt x="10134600" y="3454400"/>
                  <a:pt x="10566400" y="3619500"/>
                  <a:pt x="10566400" y="3733800"/>
                </a:cubicBezTo>
                <a:cubicBezTo>
                  <a:pt x="10566400" y="3810000"/>
                  <a:pt x="10617200" y="3860800"/>
                  <a:pt x="10668000" y="3860800"/>
                </a:cubicBezTo>
                <a:cubicBezTo>
                  <a:pt x="10718800" y="3860800"/>
                  <a:pt x="10769600" y="3721100"/>
                  <a:pt x="10769600" y="3556000"/>
                </a:cubicBezTo>
                <a:cubicBezTo>
                  <a:pt x="10769600" y="2933700"/>
                  <a:pt x="11023600" y="2641600"/>
                  <a:pt x="11582400" y="2641600"/>
                </a:cubicBezTo>
                <a:lnTo>
                  <a:pt x="11988800" y="2641600"/>
                </a:lnTo>
                <a:cubicBezTo>
                  <a:pt x="12446000" y="2641600"/>
                  <a:pt x="12598400" y="2743200"/>
                  <a:pt x="12598400" y="3048000"/>
                </a:cubicBezTo>
                <a:cubicBezTo>
                  <a:pt x="12598400" y="3162300"/>
                  <a:pt x="12509500" y="3251200"/>
                  <a:pt x="12395200" y="3251200"/>
                </a:cubicBezTo>
                <a:cubicBezTo>
                  <a:pt x="12280900" y="3251200"/>
                  <a:pt x="12192000" y="3200400"/>
                  <a:pt x="12192000" y="3149600"/>
                </a:cubicBezTo>
                <a:cubicBezTo>
                  <a:pt x="12192000" y="3098800"/>
                  <a:pt x="12014200" y="3048000"/>
                  <a:pt x="11785600" y="3048000"/>
                </a:cubicBezTo>
                <a:lnTo>
                  <a:pt x="11582400" y="3048000"/>
                </a:lnTo>
                <a:cubicBezTo>
                  <a:pt x="11353800" y="3048000"/>
                  <a:pt x="11176000" y="3098800"/>
                  <a:pt x="11176000" y="3149600"/>
                </a:cubicBezTo>
                <a:cubicBezTo>
                  <a:pt x="11176000" y="3200400"/>
                  <a:pt x="11226800" y="3251200"/>
                  <a:pt x="11277600" y="3251200"/>
                </a:cubicBezTo>
                <a:cubicBezTo>
                  <a:pt x="11328400" y="3251200"/>
                  <a:pt x="11379200" y="3390900"/>
                  <a:pt x="11379200" y="3556000"/>
                </a:cubicBezTo>
                <a:cubicBezTo>
                  <a:pt x="11379200" y="3721100"/>
                  <a:pt x="11353800" y="3949700"/>
                  <a:pt x="11315700" y="4064000"/>
                </a:cubicBezTo>
                <a:cubicBezTo>
                  <a:pt x="11277600" y="4178300"/>
                  <a:pt x="11099800" y="4267200"/>
                  <a:pt x="10909300" y="4267200"/>
                </a:cubicBezTo>
                <a:cubicBezTo>
                  <a:pt x="10439400" y="4267200"/>
                  <a:pt x="9702800" y="4013200"/>
                  <a:pt x="9461500" y="3771900"/>
                </a:cubicBezTo>
                <a:cubicBezTo>
                  <a:pt x="9398000" y="3708400"/>
                  <a:pt x="9347200" y="3479800"/>
                  <a:pt x="9347200" y="3251200"/>
                </a:cubicBezTo>
                <a:close/>
                <a:moveTo>
                  <a:pt x="5283200" y="8737600"/>
                </a:moveTo>
              </a:path>
            </a:pathLst>
          </a:custGeom>
          <a:solidFill>
            <a:srgbClr val="21212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07" name="Freeform 17007"/>
          <p:cNvSpPr/>
          <p:nvPr/>
        </p:nvSpPr>
        <p:spPr>
          <a:xfrm rot="0" flipH="0" flipV="0">
            <a:off x="27523572" y="11265279"/>
            <a:ext cx="121920" cy="42672"/>
          </a:xfrm>
          <a:custGeom>
            <a:pathLst>
              <a:path w="8128000" h="2844800">
                <a:moveTo>
                  <a:pt x="1219200" y="812800"/>
                </a:moveTo>
                <a:lnTo>
                  <a:pt x="7721600" y="812800"/>
                </a:lnTo>
                <a:cubicBezTo>
                  <a:pt x="7950200" y="812800"/>
                  <a:pt x="8128000" y="863600"/>
                  <a:pt x="8128000" y="914400"/>
                </a:cubicBezTo>
                <a:cubicBezTo>
                  <a:pt x="8128000" y="965200"/>
                  <a:pt x="8077200" y="1066800"/>
                  <a:pt x="8026400" y="1117600"/>
                </a:cubicBezTo>
                <a:cubicBezTo>
                  <a:pt x="7975600" y="1168400"/>
                  <a:pt x="7747000" y="1219200"/>
                  <a:pt x="7518400" y="1219200"/>
                </a:cubicBezTo>
                <a:lnTo>
                  <a:pt x="1625600" y="1219200"/>
                </a:lnTo>
                <a:cubicBezTo>
                  <a:pt x="1181100" y="1219200"/>
                  <a:pt x="1104900" y="1346200"/>
                  <a:pt x="1422400" y="1549400"/>
                </a:cubicBezTo>
                <a:cubicBezTo>
                  <a:pt x="1536700" y="1612900"/>
                  <a:pt x="1625600" y="1752600"/>
                  <a:pt x="1625600" y="1854200"/>
                </a:cubicBezTo>
                <a:cubicBezTo>
                  <a:pt x="1625600" y="1955800"/>
                  <a:pt x="1536700" y="2032000"/>
                  <a:pt x="1422400" y="2032000"/>
                </a:cubicBezTo>
                <a:cubicBezTo>
                  <a:pt x="1308100" y="2032000"/>
                  <a:pt x="1130300" y="1943100"/>
                  <a:pt x="1016000" y="1828800"/>
                </a:cubicBezTo>
                <a:cubicBezTo>
                  <a:pt x="901700" y="1714500"/>
                  <a:pt x="812800" y="1803400"/>
                  <a:pt x="812800" y="2032000"/>
                </a:cubicBezTo>
                <a:lnTo>
                  <a:pt x="812800" y="2438400"/>
                </a:lnTo>
                <a:cubicBezTo>
                  <a:pt x="812800" y="2667000"/>
                  <a:pt x="723900" y="2844800"/>
                  <a:pt x="609600" y="2844800"/>
                </a:cubicBezTo>
                <a:cubicBezTo>
                  <a:pt x="495300" y="2844800"/>
                  <a:pt x="406400" y="2667000"/>
                  <a:pt x="406400" y="2438400"/>
                </a:cubicBezTo>
                <a:lnTo>
                  <a:pt x="406400" y="1625600"/>
                </a:lnTo>
                <a:cubicBezTo>
                  <a:pt x="406400" y="1397000"/>
                  <a:pt x="317500" y="1219200"/>
                  <a:pt x="203200" y="1219200"/>
                </a:cubicBezTo>
                <a:cubicBezTo>
                  <a:pt x="88900" y="1219200"/>
                  <a:pt x="0" y="1041400"/>
                  <a:pt x="0" y="812800"/>
                </a:cubicBezTo>
                <a:lnTo>
                  <a:pt x="0" y="609600"/>
                </a:lnTo>
                <a:cubicBezTo>
                  <a:pt x="0" y="381000"/>
                  <a:pt x="50800" y="203200"/>
                  <a:pt x="101600" y="203200"/>
                </a:cubicBezTo>
                <a:cubicBezTo>
                  <a:pt x="152400" y="203200"/>
                  <a:pt x="254000" y="254000"/>
                  <a:pt x="304800" y="304800"/>
                </a:cubicBezTo>
                <a:cubicBezTo>
                  <a:pt x="355600" y="355600"/>
                  <a:pt x="406400" y="317500"/>
                  <a:pt x="406400" y="203200"/>
                </a:cubicBezTo>
                <a:cubicBezTo>
                  <a:pt x="406400" y="88900"/>
                  <a:pt x="495300" y="0"/>
                  <a:pt x="609600" y="0"/>
                </a:cubicBezTo>
                <a:cubicBezTo>
                  <a:pt x="723900" y="0"/>
                  <a:pt x="812800" y="177800"/>
                  <a:pt x="812800" y="406400"/>
                </a:cubicBezTo>
                <a:cubicBezTo>
                  <a:pt x="812800" y="673100"/>
                  <a:pt x="952500" y="812800"/>
                  <a:pt x="1219200" y="812800"/>
                </a:cubicBezTo>
                <a:close/>
                <a:moveTo>
                  <a:pt x="3454400" y="4470400"/>
                </a:moveTo>
              </a:path>
            </a:pathLst>
          </a:custGeom>
          <a:solidFill>
            <a:srgbClr val="21212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08" name="Freeform 17008"/>
          <p:cNvSpPr/>
          <p:nvPr/>
        </p:nvSpPr>
        <p:spPr>
          <a:xfrm rot="0" flipH="0" flipV="0">
            <a:off x="27831495" y="11236133"/>
            <a:ext cx="51816" cy="96012"/>
          </a:xfrm>
          <a:custGeom>
            <a:pathLst>
              <a:path w="3454400" h="6400800">
                <a:moveTo>
                  <a:pt x="266700" y="5486400"/>
                </a:moveTo>
                <a:lnTo>
                  <a:pt x="2959100" y="508000"/>
                </a:lnTo>
                <a:cubicBezTo>
                  <a:pt x="3098800" y="228600"/>
                  <a:pt x="3276600" y="0"/>
                  <a:pt x="3340100" y="0"/>
                </a:cubicBezTo>
                <a:cubicBezTo>
                  <a:pt x="3403600" y="0"/>
                  <a:pt x="3454400" y="254000"/>
                  <a:pt x="3454400" y="571500"/>
                </a:cubicBezTo>
                <a:lnTo>
                  <a:pt x="3454400" y="736600"/>
                </a:lnTo>
                <a:cubicBezTo>
                  <a:pt x="3454400" y="1054100"/>
                  <a:pt x="3327400" y="1549400"/>
                  <a:pt x="3175000" y="1816100"/>
                </a:cubicBezTo>
                <a:lnTo>
                  <a:pt x="1104900" y="5664200"/>
                </a:lnTo>
                <a:cubicBezTo>
                  <a:pt x="762000" y="6311900"/>
                  <a:pt x="660400" y="6400800"/>
                  <a:pt x="304800" y="6400800"/>
                </a:cubicBezTo>
                <a:cubicBezTo>
                  <a:pt x="127000" y="6400800"/>
                  <a:pt x="0" y="6299200"/>
                  <a:pt x="0" y="6197600"/>
                </a:cubicBezTo>
                <a:cubicBezTo>
                  <a:pt x="0" y="6083300"/>
                  <a:pt x="114300" y="5765800"/>
                  <a:pt x="266700" y="5486400"/>
                </a:cubicBezTo>
                <a:close/>
                <a:moveTo>
                  <a:pt x="-3556000" y="6413500"/>
                </a:moveTo>
              </a:path>
            </a:pathLst>
          </a:custGeom>
          <a:solidFill>
            <a:srgbClr val="21212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09" name="Freeform 17009"/>
          <p:cNvSpPr/>
          <p:nvPr/>
        </p:nvSpPr>
        <p:spPr>
          <a:xfrm rot="0" flipH="0" flipV="0">
            <a:off x="28047820" y="11084540"/>
            <a:ext cx="42710" cy="44157"/>
          </a:xfrm>
          <a:custGeom>
            <a:pathLst>
              <a:path w="4495800" h="4648200">
                <a:moveTo>
                  <a:pt x="0" y="4000500"/>
                </a:moveTo>
                <a:lnTo>
                  <a:pt x="0" y="3200400"/>
                </a:lnTo>
                <a:cubicBezTo>
                  <a:pt x="0" y="2844800"/>
                  <a:pt x="76200" y="2565400"/>
                  <a:pt x="165100" y="2565400"/>
                </a:cubicBezTo>
                <a:cubicBezTo>
                  <a:pt x="254000" y="2565400"/>
                  <a:pt x="330200" y="2273300"/>
                  <a:pt x="330200" y="1917700"/>
                </a:cubicBezTo>
                <a:cubicBezTo>
                  <a:pt x="330200" y="1562100"/>
                  <a:pt x="393700" y="1282700"/>
                  <a:pt x="482600" y="1282700"/>
                </a:cubicBezTo>
                <a:cubicBezTo>
                  <a:pt x="571500" y="1282700"/>
                  <a:pt x="647700" y="990600"/>
                  <a:pt x="647700" y="635000"/>
                </a:cubicBezTo>
                <a:cubicBezTo>
                  <a:pt x="647700" y="279400"/>
                  <a:pt x="863600" y="0"/>
                  <a:pt x="1130300" y="0"/>
                </a:cubicBezTo>
                <a:cubicBezTo>
                  <a:pt x="1397000" y="0"/>
                  <a:pt x="1612900" y="63500"/>
                  <a:pt x="1612900" y="152400"/>
                </a:cubicBezTo>
                <a:cubicBezTo>
                  <a:pt x="1612900" y="241300"/>
                  <a:pt x="1536700" y="317500"/>
                  <a:pt x="1447800" y="317500"/>
                </a:cubicBezTo>
                <a:cubicBezTo>
                  <a:pt x="1358900" y="317500"/>
                  <a:pt x="1282700" y="609600"/>
                  <a:pt x="1282700" y="952500"/>
                </a:cubicBezTo>
                <a:lnTo>
                  <a:pt x="1282700" y="1117600"/>
                </a:lnTo>
                <a:cubicBezTo>
                  <a:pt x="1282700" y="1473200"/>
                  <a:pt x="1358900" y="1765300"/>
                  <a:pt x="1447800" y="1765300"/>
                </a:cubicBezTo>
                <a:cubicBezTo>
                  <a:pt x="1536700" y="1765300"/>
                  <a:pt x="1612900" y="1689100"/>
                  <a:pt x="1612900" y="1600200"/>
                </a:cubicBezTo>
                <a:cubicBezTo>
                  <a:pt x="1612900" y="1358900"/>
                  <a:pt x="1879600" y="1143000"/>
                  <a:pt x="2413000" y="939800"/>
                </a:cubicBezTo>
                <a:cubicBezTo>
                  <a:pt x="2679700" y="838200"/>
                  <a:pt x="2895600" y="685800"/>
                  <a:pt x="2895600" y="609600"/>
                </a:cubicBezTo>
                <a:cubicBezTo>
                  <a:pt x="2895600" y="266700"/>
                  <a:pt x="3403600" y="0"/>
                  <a:pt x="4051300" y="0"/>
                </a:cubicBezTo>
                <a:cubicBezTo>
                  <a:pt x="4292600" y="0"/>
                  <a:pt x="4495800" y="101600"/>
                  <a:pt x="4495800" y="241300"/>
                </a:cubicBezTo>
                <a:cubicBezTo>
                  <a:pt x="4495800" y="368300"/>
                  <a:pt x="4267200" y="558800"/>
                  <a:pt x="3987800" y="660400"/>
                </a:cubicBezTo>
                <a:cubicBezTo>
                  <a:pt x="3708400" y="762000"/>
                  <a:pt x="3276600" y="1054100"/>
                  <a:pt x="3022600" y="1308100"/>
                </a:cubicBezTo>
                <a:cubicBezTo>
                  <a:pt x="2590800" y="1739900"/>
                  <a:pt x="2387600" y="2717800"/>
                  <a:pt x="2730500" y="2717800"/>
                </a:cubicBezTo>
                <a:cubicBezTo>
                  <a:pt x="2819400" y="2717800"/>
                  <a:pt x="2895600" y="2870200"/>
                  <a:pt x="2895600" y="3048000"/>
                </a:cubicBezTo>
                <a:cubicBezTo>
                  <a:pt x="2895600" y="3213100"/>
                  <a:pt x="2959100" y="3365500"/>
                  <a:pt x="3048000" y="3365500"/>
                </a:cubicBezTo>
                <a:cubicBezTo>
                  <a:pt x="3136900" y="3365500"/>
                  <a:pt x="3213100" y="3657600"/>
                  <a:pt x="3213100" y="4000500"/>
                </a:cubicBezTo>
                <a:cubicBezTo>
                  <a:pt x="3213100" y="4356100"/>
                  <a:pt x="3073400" y="4648200"/>
                  <a:pt x="2895600" y="4648200"/>
                </a:cubicBezTo>
                <a:cubicBezTo>
                  <a:pt x="2717800" y="4648200"/>
                  <a:pt x="2578100" y="4508500"/>
                  <a:pt x="2578100" y="4330700"/>
                </a:cubicBezTo>
                <a:cubicBezTo>
                  <a:pt x="2578100" y="4152900"/>
                  <a:pt x="2501900" y="4000500"/>
                  <a:pt x="2413000" y="4000500"/>
                </a:cubicBezTo>
                <a:cubicBezTo>
                  <a:pt x="2324100" y="4000500"/>
                  <a:pt x="2247900" y="3860800"/>
                  <a:pt x="2247900" y="3683000"/>
                </a:cubicBezTo>
                <a:cubicBezTo>
                  <a:pt x="2247900" y="3505200"/>
                  <a:pt x="2184400" y="3365500"/>
                  <a:pt x="2095500" y="3365500"/>
                </a:cubicBezTo>
                <a:cubicBezTo>
                  <a:pt x="2006600" y="3365500"/>
                  <a:pt x="1930400" y="3213100"/>
                  <a:pt x="1930400" y="3048000"/>
                </a:cubicBezTo>
                <a:cubicBezTo>
                  <a:pt x="1930400" y="2654300"/>
                  <a:pt x="1587500" y="2476500"/>
                  <a:pt x="1130300" y="2603500"/>
                </a:cubicBezTo>
                <a:cubicBezTo>
                  <a:pt x="1041400" y="2641600"/>
                  <a:pt x="965200" y="2743200"/>
                  <a:pt x="965200" y="2844800"/>
                </a:cubicBezTo>
                <a:cubicBezTo>
                  <a:pt x="965200" y="2959100"/>
                  <a:pt x="901700" y="3048000"/>
                  <a:pt x="812800" y="3048000"/>
                </a:cubicBezTo>
                <a:cubicBezTo>
                  <a:pt x="723900" y="3048000"/>
                  <a:pt x="647700" y="3289300"/>
                  <a:pt x="647700" y="3606800"/>
                </a:cubicBezTo>
                <a:cubicBezTo>
                  <a:pt x="647700" y="3911600"/>
                  <a:pt x="571500" y="4165600"/>
                  <a:pt x="482600" y="4165600"/>
                </a:cubicBezTo>
                <a:cubicBezTo>
                  <a:pt x="393700" y="4165600"/>
                  <a:pt x="330200" y="4279900"/>
                  <a:pt x="330200" y="4406900"/>
                </a:cubicBezTo>
                <a:cubicBezTo>
                  <a:pt x="330200" y="4533900"/>
                  <a:pt x="254000" y="4648200"/>
                  <a:pt x="165100" y="4648200"/>
                </a:cubicBezTo>
                <a:cubicBezTo>
                  <a:pt x="76200" y="4648200"/>
                  <a:pt x="0" y="4356100"/>
                  <a:pt x="0" y="4000500"/>
                </a:cubicBezTo>
                <a:close/>
                <a:moveTo>
                  <a:pt x="-482600" y="4787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10" name="Freeform 17010"/>
          <p:cNvSpPr/>
          <p:nvPr/>
        </p:nvSpPr>
        <p:spPr>
          <a:xfrm rot="0" flipH="0" flipV="0">
            <a:off x="28089266" y="11084660"/>
            <a:ext cx="47536" cy="67081"/>
          </a:xfrm>
          <a:custGeom>
            <a:pathLst>
              <a:path w="5003800" h="7061200">
                <a:moveTo>
                  <a:pt x="2260600" y="0"/>
                </a:moveTo>
                <a:lnTo>
                  <a:pt x="4076700" y="0"/>
                </a:lnTo>
                <a:cubicBezTo>
                  <a:pt x="4597400" y="0"/>
                  <a:pt x="5003800" y="495300"/>
                  <a:pt x="5003800" y="1143000"/>
                </a:cubicBezTo>
                <a:lnTo>
                  <a:pt x="5003800" y="1308100"/>
                </a:lnTo>
                <a:cubicBezTo>
                  <a:pt x="5003800" y="1562100"/>
                  <a:pt x="4953000" y="1955800"/>
                  <a:pt x="4902200" y="2184400"/>
                </a:cubicBezTo>
                <a:lnTo>
                  <a:pt x="4673600" y="3035300"/>
                </a:lnTo>
                <a:cubicBezTo>
                  <a:pt x="4483100" y="3746500"/>
                  <a:pt x="4330700" y="4051300"/>
                  <a:pt x="3987800" y="4394200"/>
                </a:cubicBezTo>
                <a:lnTo>
                  <a:pt x="3886200" y="4495800"/>
                </a:lnTo>
                <a:cubicBezTo>
                  <a:pt x="3708400" y="4673600"/>
                  <a:pt x="3365500" y="4813300"/>
                  <a:pt x="3111500" y="4813300"/>
                </a:cubicBezTo>
                <a:lnTo>
                  <a:pt x="1612900" y="4813300"/>
                </a:lnTo>
                <a:cubicBezTo>
                  <a:pt x="1155700" y="4813300"/>
                  <a:pt x="838200" y="5270500"/>
                  <a:pt x="838200" y="5918200"/>
                </a:cubicBezTo>
                <a:cubicBezTo>
                  <a:pt x="838200" y="6400800"/>
                  <a:pt x="520700" y="7061200"/>
                  <a:pt x="279400" y="7061200"/>
                </a:cubicBezTo>
                <a:cubicBezTo>
                  <a:pt x="228600" y="7061200"/>
                  <a:pt x="165100" y="7023100"/>
                  <a:pt x="114300" y="6985000"/>
                </a:cubicBezTo>
                <a:cubicBezTo>
                  <a:pt x="0" y="6870700"/>
                  <a:pt x="12700" y="6172200"/>
                  <a:pt x="152400" y="5664200"/>
                </a:cubicBezTo>
                <a:lnTo>
                  <a:pt x="1473200" y="660400"/>
                </a:lnTo>
                <a:cubicBezTo>
                  <a:pt x="1625600" y="76200"/>
                  <a:pt x="1714500" y="0"/>
                  <a:pt x="2260600" y="0"/>
                </a:cubicBezTo>
                <a:close/>
                <a:moveTo>
                  <a:pt x="4991100" y="4775200"/>
                </a:moveTo>
                <a:moveTo>
                  <a:pt x="1955800" y="1447800"/>
                </a:moveTo>
                <a:lnTo>
                  <a:pt x="1600200" y="2781300"/>
                </a:lnTo>
                <a:cubicBezTo>
                  <a:pt x="1536700" y="3022600"/>
                  <a:pt x="1485900" y="3416300"/>
                  <a:pt x="1485900" y="3670300"/>
                </a:cubicBezTo>
                <a:lnTo>
                  <a:pt x="1485900" y="3721100"/>
                </a:lnTo>
                <a:cubicBezTo>
                  <a:pt x="1485900" y="4000500"/>
                  <a:pt x="1651000" y="4178300"/>
                  <a:pt x="1930400" y="4178300"/>
                </a:cubicBezTo>
                <a:lnTo>
                  <a:pt x="2794000" y="4178300"/>
                </a:lnTo>
                <a:cubicBezTo>
                  <a:pt x="3314700" y="4178300"/>
                  <a:pt x="3556000" y="3975100"/>
                  <a:pt x="3746500" y="3390900"/>
                </a:cubicBezTo>
                <a:lnTo>
                  <a:pt x="4076700" y="2349500"/>
                </a:lnTo>
                <a:cubicBezTo>
                  <a:pt x="4140200" y="2120900"/>
                  <a:pt x="4203700" y="1727200"/>
                  <a:pt x="4203700" y="1473200"/>
                </a:cubicBezTo>
                <a:lnTo>
                  <a:pt x="4203700" y="1104900"/>
                </a:lnTo>
                <a:cubicBezTo>
                  <a:pt x="4203700" y="762000"/>
                  <a:pt x="4089400" y="647700"/>
                  <a:pt x="3746500" y="647700"/>
                </a:cubicBezTo>
                <a:lnTo>
                  <a:pt x="2895600" y="647700"/>
                </a:lnTo>
                <a:cubicBezTo>
                  <a:pt x="2362200" y="647700"/>
                  <a:pt x="2120900" y="850900"/>
                  <a:pt x="1955800" y="1447800"/>
                </a:cubicBezTo>
                <a:close/>
                <a:moveTo>
                  <a:pt x="3543300" y="4775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11" name="Freeform 17011"/>
          <p:cNvSpPr/>
          <p:nvPr/>
        </p:nvSpPr>
        <p:spPr>
          <a:xfrm rot="0" flipH="0" flipV="0">
            <a:off x="28142415" y="11119407"/>
            <a:ext cx="6032" cy="9169"/>
          </a:xfrm>
          <a:custGeom>
            <a:pathLst>
              <a:path w="635000" h="965200">
                <a:moveTo>
                  <a:pt x="635000" y="317500"/>
                </a:moveTo>
                <a:lnTo>
                  <a:pt x="635000" y="635000"/>
                </a:lnTo>
                <a:cubicBezTo>
                  <a:pt x="635000" y="812800"/>
                  <a:pt x="495300" y="965200"/>
                  <a:pt x="317500" y="965200"/>
                </a:cubicBezTo>
                <a:cubicBezTo>
                  <a:pt x="139700" y="965200"/>
                  <a:pt x="0" y="812800"/>
                  <a:pt x="0" y="635000"/>
                </a:cubicBezTo>
                <a:cubicBezTo>
                  <a:pt x="0" y="457200"/>
                  <a:pt x="76200" y="317500"/>
                  <a:pt x="152400" y="317500"/>
                </a:cubicBezTo>
                <a:cubicBezTo>
                  <a:pt x="241300" y="317500"/>
                  <a:pt x="317500" y="241300"/>
                  <a:pt x="317500" y="1524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635000" y="139700"/>
                  <a:pt x="635000" y="317500"/>
                </a:cubicBezTo>
                <a:close/>
                <a:moveTo>
                  <a:pt x="203200" y="1117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12" name="Freeform 17012"/>
          <p:cNvSpPr/>
          <p:nvPr/>
        </p:nvSpPr>
        <p:spPr>
          <a:xfrm rot="0" flipH="0" flipV="0">
            <a:off x="28162507" y="11060771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13" name="Freeform 17013"/>
          <p:cNvSpPr/>
          <p:nvPr/>
        </p:nvSpPr>
        <p:spPr>
          <a:xfrm rot="0" flipH="0" flipV="0">
            <a:off x="28218431" y="11063064"/>
            <a:ext cx="39693" cy="67081"/>
          </a:xfrm>
          <a:custGeom>
            <a:pathLst>
              <a:path w="4178300" h="7061200">
                <a:moveTo>
                  <a:pt x="25400" y="5969000"/>
                </a:moveTo>
                <a:lnTo>
                  <a:pt x="127000" y="4203700"/>
                </a:lnTo>
                <a:cubicBezTo>
                  <a:pt x="203200" y="2857500"/>
                  <a:pt x="330200" y="2400300"/>
                  <a:pt x="698500" y="2032000"/>
                </a:cubicBezTo>
                <a:cubicBezTo>
                  <a:pt x="825500" y="1905000"/>
                  <a:pt x="1130300" y="1270000"/>
                  <a:pt x="1168400" y="1041400"/>
                </a:cubicBezTo>
                <a:cubicBezTo>
                  <a:pt x="1181100" y="939800"/>
                  <a:pt x="1358900" y="736600"/>
                  <a:pt x="1562100" y="584200"/>
                </a:cubicBezTo>
                <a:lnTo>
                  <a:pt x="1727200" y="444500"/>
                </a:lnTo>
                <a:cubicBezTo>
                  <a:pt x="2197100" y="63500"/>
                  <a:pt x="2400300" y="0"/>
                  <a:pt x="2946400" y="0"/>
                </a:cubicBezTo>
                <a:lnTo>
                  <a:pt x="3073400" y="0"/>
                </a:lnTo>
                <a:cubicBezTo>
                  <a:pt x="3657600" y="0"/>
                  <a:pt x="4178300" y="508000"/>
                  <a:pt x="4178300" y="1092200"/>
                </a:cubicBezTo>
                <a:lnTo>
                  <a:pt x="4178300" y="2755900"/>
                </a:lnTo>
                <a:cubicBezTo>
                  <a:pt x="4178300" y="2997200"/>
                  <a:pt x="4127500" y="3390900"/>
                  <a:pt x="4064000" y="3632200"/>
                </a:cubicBezTo>
                <a:lnTo>
                  <a:pt x="4013200" y="3848100"/>
                </a:lnTo>
                <a:cubicBezTo>
                  <a:pt x="3949700" y="4089400"/>
                  <a:pt x="3860800" y="4318000"/>
                  <a:pt x="3797300" y="4381500"/>
                </a:cubicBezTo>
                <a:cubicBezTo>
                  <a:pt x="3733800" y="4445000"/>
                  <a:pt x="3606800" y="4686300"/>
                  <a:pt x="3492500" y="4914900"/>
                </a:cubicBezTo>
                <a:lnTo>
                  <a:pt x="3022600" y="5880100"/>
                </a:lnTo>
                <a:cubicBezTo>
                  <a:pt x="2921000" y="6108700"/>
                  <a:pt x="2667000" y="6438900"/>
                  <a:pt x="2463800" y="6591300"/>
                </a:cubicBezTo>
                <a:lnTo>
                  <a:pt x="2438400" y="6616700"/>
                </a:lnTo>
                <a:cubicBezTo>
                  <a:pt x="1968500" y="6985000"/>
                  <a:pt x="1778000" y="7061200"/>
                  <a:pt x="1231900" y="7061200"/>
                </a:cubicBezTo>
                <a:lnTo>
                  <a:pt x="1104900" y="7061200"/>
                </a:lnTo>
                <a:cubicBezTo>
                  <a:pt x="508000" y="7061200"/>
                  <a:pt x="0" y="6540500"/>
                  <a:pt x="25400" y="5969000"/>
                </a:cubicBezTo>
                <a:close/>
                <a:moveTo>
                  <a:pt x="469900" y="7048500"/>
                </a:moveTo>
                <a:moveTo>
                  <a:pt x="2489200" y="5499100"/>
                </a:moveTo>
                <a:lnTo>
                  <a:pt x="2692400" y="5054600"/>
                </a:lnTo>
                <a:cubicBezTo>
                  <a:pt x="2806700" y="4826000"/>
                  <a:pt x="2882900" y="4470400"/>
                  <a:pt x="2882900" y="4254500"/>
                </a:cubicBezTo>
                <a:cubicBezTo>
                  <a:pt x="2882900" y="4025900"/>
                  <a:pt x="2984500" y="3848100"/>
                  <a:pt x="3086100" y="3848100"/>
                </a:cubicBezTo>
                <a:cubicBezTo>
                  <a:pt x="3200400" y="3848100"/>
                  <a:pt x="3302000" y="3644900"/>
                  <a:pt x="3327400" y="3390900"/>
                </a:cubicBezTo>
                <a:lnTo>
                  <a:pt x="3327400" y="3263900"/>
                </a:lnTo>
                <a:cubicBezTo>
                  <a:pt x="3352800" y="3009900"/>
                  <a:pt x="3390900" y="2590800"/>
                  <a:pt x="3416300" y="2324100"/>
                </a:cubicBezTo>
                <a:lnTo>
                  <a:pt x="3479800" y="1803400"/>
                </a:lnTo>
                <a:cubicBezTo>
                  <a:pt x="3505200" y="1536700"/>
                  <a:pt x="3416300" y="1168400"/>
                  <a:pt x="3289300" y="977900"/>
                </a:cubicBezTo>
                <a:cubicBezTo>
                  <a:pt x="3162300" y="787400"/>
                  <a:pt x="2984500" y="635000"/>
                  <a:pt x="2921000" y="635000"/>
                </a:cubicBezTo>
                <a:cubicBezTo>
                  <a:pt x="2273300" y="635000"/>
                  <a:pt x="1130300" y="2209800"/>
                  <a:pt x="1130300" y="3086100"/>
                </a:cubicBezTo>
                <a:cubicBezTo>
                  <a:pt x="1130300" y="3111500"/>
                  <a:pt x="1066800" y="3340100"/>
                  <a:pt x="1003300" y="3594100"/>
                </a:cubicBezTo>
                <a:lnTo>
                  <a:pt x="914400" y="3937000"/>
                </a:lnTo>
                <a:cubicBezTo>
                  <a:pt x="850900" y="4191000"/>
                  <a:pt x="774700" y="4597400"/>
                  <a:pt x="749300" y="4838700"/>
                </a:cubicBezTo>
                <a:lnTo>
                  <a:pt x="698500" y="5295900"/>
                </a:lnTo>
                <a:cubicBezTo>
                  <a:pt x="673100" y="5537200"/>
                  <a:pt x="723900" y="5842000"/>
                  <a:pt x="800100" y="5994400"/>
                </a:cubicBezTo>
                <a:cubicBezTo>
                  <a:pt x="889000" y="6134100"/>
                  <a:pt x="1130300" y="6248400"/>
                  <a:pt x="1333500" y="6248400"/>
                </a:cubicBezTo>
                <a:cubicBezTo>
                  <a:pt x="1841500" y="6248400"/>
                  <a:pt x="2260600" y="5981700"/>
                  <a:pt x="2489200" y="5499100"/>
                </a:cubicBezTo>
                <a:close/>
                <a:moveTo>
                  <a:pt x="939800" y="7048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14" name="Freeform 17014"/>
          <p:cNvSpPr/>
          <p:nvPr/>
        </p:nvSpPr>
        <p:spPr>
          <a:xfrm rot="0" flipH="0" flipV="0">
            <a:off x="28267841" y="11061737"/>
            <a:ext cx="39573" cy="68408"/>
          </a:xfrm>
          <a:custGeom>
            <a:pathLst>
              <a:path w="4165600" h="7200900">
                <a:moveTo>
                  <a:pt x="0" y="5753100"/>
                </a:moveTo>
                <a:lnTo>
                  <a:pt x="0" y="4635500"/>
                </a:lnTo>
                <a:cubicBezTo>
                  <a:pt x="0" y="4279900"/>
                  <a:pt x="63500" y="3898900"/>
                  <a:pt x="152400" y="3784600"/>
                </a:cubicBezTo>
                <a:cubicBezTo>
                  <a:pt x="241300" y="3683000"/>
                  <a:pt x="317500" y="3390900"/>
                  <a:pt x="317500" y="3149600"/>
                </a:cubicBezTo>
                <a:cubicBezTo>
                  <a:pt x="317500" y="2908300"/>
                  <a:pt x="444500" y="2463800"/>
                  <a:pt x="609600" y="2159000"/>
                </a:cubicBezTo>
                <a:lnTo>
                  <a:pt x="774700" y="1854200"/>
                </a:lnTo>
                <a:cubicBezTo>
                  <a:pt x="927100" y="1562100"/>
                  <a:pt x="1270000" y="1117600"/>
                  <a:pt x="1511300" y="863600"/>
                </a:cubicBezTo>
                <a:lnTo>
                  <a:pt x="1790700" y="596900"/>
                </a:lnTo>
                <a:cubicBezTo>
                  <a:pt x="2311400" y="63500"/>
                  <a:pt x="3225800" y="0"/>
                  <a:pt x="3683000" y="457200"/>
                </a:cubicBezTo>
                <a:cubicBezTo>
                  <a:pt x="4051300" y="825500"/>
                  <a:pt x="4165600" y="1231900"/>
                  <a:pt x="4165600" y="2146300"/>
                </a:cubicBezTo>
                <a:lnTo>
                  <a:pt x="4165600" y="2222500"/>
                </a:lnTo>
                <a:cubicBezTo>
                  <a:pt x="4165600" y="2578100"/>
                  <a:pt x="4089400" y="2959100"/>
                  <a:pt x="4000500" y="3060700"/>
                </a:cubicBezTo>
                <a:cubicBezTo>
                  <a:pt x="3924300" y="3175000"/>
                  <a:pt x="3848100" y="3467100"/>
                  <a:pt x="3848100" y="3708400"/>
                </a:cubicBezTo>
                <a:cubicBezTo>
                  <a:pt x="3848100" y="3949700"/>
                  <a:pt x="3771900" y="4241800"/>
                  <a:pt x="3670300" y="4343400"/>
                </a:cubicBezTo>
                <a:cubicBezTo>
                  <a:pt x="3581400" y="4457700"/>
                  <a:pt x="3479800" y="4660900"/>
                  <a:pt x="3441700" y="4813300"/>
                </a:cubicBezTo>
                <a:cubicBezTo>
                  <a:pt x="3403600" y="4965700"/>
                  <a:pt x="3251200" y="5321300"/>
                  <a:pt x="3086100" y="5613400"/>
                </a:cubicBezTo>
                <a:lnTo>
                  <a:pt x="3073400" y="5638800"/>
                </a:lnTo>
                <a:cubicBezTo>
                  <a:pt x="2463800" y="6756400"/>
                  <a:pt x="1854200" y="7200900"/>
                  <a:pt x="914400" y="7200900"/>
                </a:cubicBezTo>
                <a:cubicBezTo>
                  <a:pt x="584200" y="7200900"/>
                  <a:pt x="279400" y="7010400"/>
                  <a:pt x="228600" y="6794500"/>
                </a:cubicBezTo>
                <a:cubicBezTo>
                  <a:pt x="190500" y="6578600"/>
                  <a:pt x="114300" y="6388100"/>
                  <a:pt x="76200" y="6388100"/>
                </a:cubicBezTo>
                <a:cubicBezTo>
                  <a:pt x="25400" y="6388100"/>
                  <a:pt x="0" y="6108700"/>
                  <a:pt x="0" y="5753100"/>
                </a:cubicBezTo>
                <a:close/>
                <a:moveTo>
                  <a:pt x="762000" y="7188200"/>
                </a:moveTo>
                <a:moveTo>
                  <a:pt x="2832100" y="4584700"/>
                </a:moveTo>
                <a:lnTo>
                  <a:pt x="3289300" y="2844800"/>
                </a:lnTo>
                <a:cubicBezTo>
                  <a:pt x="3327400" y="2679700"/>
                  <a:pt x="3365500" y="2400300"/>
                  <a:pt x="3365500" y="2222500"/>
                </a:cubicBezTo>
                <a:lnTo>
                  <a:pt x="3365500" y="1663700"/>
                </a:lnTo>
                <a:cubicBezTo>
                  <a:pt x="3365500" y="1066800"/>
                  <a:pt x="3175000" y="774700"/>
                  <a:pt x="2806700" y="774700"/>
                </a:cubicBezTo>
                <a:cubicBezTo>
                  <a:pt x="2667000" y="774700"/>
                  <a:pt x="2565400" y="812800"/>
                  <a:pt x="2565400" y="850900"/>
                </a:cubicBezTo>
                <a:cubicBezTo>
                  <a:pt x="2565400" y="901700"/>
                  <a:pt x="2438400" y="977900"/>
                  <a:pt x="2298700" y="1028700"/>
                </a:cubicBezTo>
                <a:cubicBezTo>
                  <a:pt x="2146300" y="1079500"/>
                  <a:pt x="1955800" y="1244600"/>
                  <a:pt x="1866900" y="1384300"/>
                </a:cubicBezTo>
                <a:lnTo>
                  <a:pt x="1435100" y="2108200"/>
                </a:lnTo>
                <a:cubicBezTo>
                  <a:pt x="1346200" y="2260600"/>
                  <a:pt x="1282700" y="2514600"/>
                  <a:pt x="1282700" y="2679700"/>
                </a:cubicBezTo>
                <a:cubicBezTo>
                  <a:pt x="1282700" y="2857500"/>
                  <a:pt x="1193800" y="3048000"/>
                  <a:pt x="1079500" y="3111500"/>
                </a:cubicBezTo>
                <a:cubicBezTo>
                  <a:pt x="965200" y="3175000"/>
                  <a:pt x="850900" y="3365500"/>
                  <a:pt x="825500" y="3530600"/>
                </a:cubicBezTo>
                <a:lnTo>
                  <a:pt x="698500" y="4165600"/>
                </a:lnTo>
                <a:cubicBezTo>
                  <a:pt x="660400" y="4330700"/>
                  <a:pt x="635000" y="4610100"/>
                  <a:pt x="635000" y="4787900"/>
                </a:cubicBezTo>
                <a:lnTo>
                  <a:pt x="635000" y="5969000"/>
                </a:lnTo>
                <a:cubicBezTo>
                  <a:pt x="635000" y="6134100"/>
                  <a:pt x="749300" y="6350000"/>
                  <a:pt x="876300" y="6413500"/>
                </a:cubicBezTo>
                <a:cubicBezTo>
                  <a:pt x="1219200" y="6616700"/>
                  <a:pt x="1447800" y="6553200"/>
                  <a:pt x="1828800" y="6172200"/>
                </a:cubicBezTo>
                <a:lnTo>
                  <a:pt x="2070100" y="5918200"/>
                </a:lnTo>
                <a:cubicBezTo>
                  <a:pt x="2197100" y="5803900"/>
                  <a:pt x="2362200" y="5575300"/>
                  <a:pt x="2451100" y="5435600"/>
                </a:cubicBezTo>
                <a:lnTo>
                  <a:pt x="2616200" y="5143500"/>
                </a:lnTo>
                <a:cubicBezTo>
                  <a:pt x="2692400" y="5003800"/>
                  <a:pt x="2794000" y="4749800"/>
                  <a:pt x="2832100" y="4584700"/>
                </a:cubicBezTo>
                <a:close/>
                <a:moveTo>
                  <a:pt x="1930400" y="7188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15" name="Freeform 17015"/>
          <p:cNvSpPr/>
          <p:nvPr/>
        </p:nvSpPr>
        <p:spPr>
          <a:xfrm rot="0" flipH="0" flipV="0">
            <a:off x="28306996" y="11123027"/>
            <a:ext cx="12185" cy="21234"/>
          </a:xfrm>
          <a:custGeom>
            <a:pathLst>
              <a:path w="1282700" h="2235200">
                <a:moveTo>
                  <a:pt x="0" y="1752600"/>
                </a:moveTo>
                <a:cubicBezTo>
                  <a:pt x="0" y="1498600"/>
                  <a:pt x="76200" y="1282700"/>
                  <a:pt x="165100" y="1282700"/>
                </a:cubicBezTo>
                <a:cubicBezTo>
                  <a:pt x="254000" y="1282700"/>
                  <a:pt x="406400" y="1066800"/>
                  <a:pt x="508000" y="800100"/>
                </a:cubicBezTo>
                <a:cubicBezTo>
                  <a:pt x="609600" y="533400"/>
                  <a:pt x="749300" y="317500"/>
                  <a:pt x="825500" y="317500"/>
                </a:cubicBezTo>
                <a:cubicBezTo>
                  <a:pt x="901700" y="317500"/>
                  <a:pt x="965200" y="241300"/>
                  <a:pt x="965200" y="152400"/>
                </a:cubicBezTo>
                <a:cubicBezTo>
                  <a:pt x="965200" y="63500"/>
                  <a:pt x="1003300" y="0"/>
                  <a:pt x="1041400" y="0"/>
                </a:cubicBezTo>
                <a:cubicBezTo>
                  <a:pt x="1092200" y="0"/>
                  <a:pt x="1168400" y="88900"/>
                  <a:pt x="1206500" y="190500"/>
                </a:cubicBezTo>
                <a:cubicBezTo>
                  <a:pt x="1257300" y="304800"/>
                  <a:pt x="1282700" y="520700"/>
                  <a:pt x="1282700" y="673100"/>
                </a:cubicBezTo>
                <a:cubicBezTo>
                  <a:pt x="1282700" y="825500"/>
                  <a:pt x="1219200" y="952500"/>
                  <a:pt x="1130300" y="952500"/>
                </a:cubicBezTo>
                <a:cubicBezTo>
                  <a:pt x="1041400" y="952500"/>
                  <a:pt x="965200" y="1104900"/>
                  <a:pt x="965200" y="1282700"/>
                </a:cubicBezTo>
                <a:cubicBezTo>
                  <a:pt x="965200" y="1447800"/>
                  <a:pt x="889000" y="1600200"/>
                  <a:pt x="800100" y="1600200"/>
                </a:cubicBezTo>
                <a:cubicBezTo>
                  <a:pt x="723900" y="1600200"/>
                  <a:pt x="609600" y="1739900"/>
                  <a:pt x="558800" y="1917700"/>
                </a:cubicBezTo>
                <a:cubicBezTo>
                  <a:pt x="508000" y="2095500"/>
                  <a:pt x="368300" y="2235200"/>
                  <a:pt x="241300" y="2235200"/>
                </a:cubicBezTo>
                <a:cubicBezTo>
                  <a:pt x="114300" y="2235200"/>
                  <a:pt x="0" y="2019300"/>
                  <a:pt x="0" y="1752600"/>
                </a:cubicBezTo>
                <a:close/>
                <a:moveTo>
                  <a:pt x="-660400" y="736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16" name="Freeform 17016"/>
          <p:cNvSpPr/>
          <p:nvPr/>
        </p:nvSpPr>
        <p:spPr>
          <a:xfrm rot="0" flipH="0" flipV="0">
            <a:off x="28377098" y="11062461"/>
            <a:ext cx="21355" cy="67081"/>
          </a:xfrm>
          <a:custGeom>
            <a:pathLst>
              <a:path w="2247900" h="7061200">
                <a:moveTo>
                  <a:pt x="2247900" y="635000"/>
                </a:moveTo>
                <a:lnTo>
                  <a:pt x="2247900" y="965200"/>
                </a:lnTo>
                <a:cubicBezTo>
                  <a:pt x="2247900" y="1308100"/>
                  <a:pt x="2171700" y="1600200"/>
                  <a:pt x="2082800" y="1600200"/>
                </a:cubicBezTo>
                <a:cubicBezTo>
                  <a:pt x="2006600" y="1600200"/>
                  <a:pt x="1930400" y="1892300"/>
                  <a:pt x="1930400" y="2247900"/>
                </a:cubicBezTo>
                <a:cubicBezTo>
                  <a:pt x="1930400" y="2603500"/>
                  <a:pt x="1854200" y="2882900"/>
                  <a:pt x="1765300" y="2882900"/>
                </a:cubicBezTo>
                <a:cubicBezTo>
                  <a:pt x="1676400" y="2882900"/>
                  <a:pt x="1612900" y="3136900"/>
                  <a:pt x="1612900" y="3441700"/>
                </a:cubicBezTo>
                <a:cubicBezTo>
                  <a:pt x="1612900" y="3759200"/>
                  <a:pt x="1536700" y="4013200"/>
                  <a:pt x="1447800" y="4013200"/>
                </a:cubicBezTo>
                <a:cubicBezTo>
                  <a:pt x="1358900" y="4013200"/>
                  <a:pt x="1282700" y="4292600"/>
                  <a:pt x="1282700" y="4648200"/>
                </a:cubicBezTo>
                <a:cubicBezTo>
                  <a:pt x="1282700" y="5003800"/>
                  <a:pt x="1219200" y="5295900"/>
                  <a:pt x="1130300" y="5295900"/>
                </a:cubicBezTo>
                <a:cubicBezTo>
                  <a:pt x="1041400" y="5295900"/>
                  <a:pt x="965200" y="5549900"/>
                  <a:pt x="965200" y="5854700"/>
                </a:cubicBezTo>
                <a:cubicBezTo>
                  <a:pt x="965200" y="6159500"/>
                  <a:pt x="1041400" y="6413500"/>
                  <a:pt x="1130300" y="6413500"/>
                </a:cubicBezTo>
                <a:cubicBezTo>
                  <a:pt x="1219200" y="6413500"/>
                  <a:pt x="1282700" y="6565900"/>
                  <a:pt x="1282700" y="6731000"/>
                </a:cubicBezTo>
                <a:cubicBezTo>
                  <a:pt x="1282700" y="6908800"/>
                  <a:pt x="1066800" y="7061200"/>
                  <a:pt x="800100" y="7061200"/>
                </a:cubicBezTo>
                <a:cubicBezTo>
                  <a:pt x="546100" y="7061200"/>
                  <a:pt x="330200" y="6985000"/>
                  <a:pt x="330200" y="6896100"/>
                </a:cubicBezTo>
                <a:cubicBezTo>
                  <a:pt x="330200" y="6807200"/>
                  <a:pt x="254000" y="6731000"/>
                  <a:pt x="165100" y="6731000"/>
                </a:cubicBezTo>
                <a:cubicBezTo>
                  <a:pt x="76200" y="6731000"/>
                  <a:pt x="0" y="6591300"/>
                  <a:pt x="0" y="6413500"/>
                </a:cubicBezTo>
                <a:cubicBezTo>
                  <a:pt x="0" y="6235700"/>
                  <a:pt x="76200" y="6096000"/>
                  <a:pt x="165100" y="6096000"/>
                </a:cubicBezTo>
                <a:cubicBezTo>
                  <a:pt x="254000" y="6096000"/>
                  <a:pt x="330200" y="5803900"/>
                  <a:pt x="330200" y="5448300"/>
                </a:cubicBezTo>
                <a:cubicBezTo>
                  <a:pt x="330200" y="5105400"/>
                  <a:pt x="393700" y="4813300"/>
                  <a:pt x="482600" y="4813300"/>
                </a:cubicBezTo>
                <a:cubicBezTo>
                  <a:pt x="571500" y="4813300"/>
                  <a:pt x="647700" y="4521200"/>
                  <a:pt x="647700" y="4165600"/>
                </a:cubicBezTo>
                <a:cubicBezTo>
                  <a:pt x="647700" y="3822700"/>
                  <a:pt x="711200" y="3530600"/>
                  <a:pt x="800100" y="3530600"/>
                </a:cubicBezTo>
                <a:cubicBezTo>
                  <a:pt x="889000" y="3530600"/>
                  <a:pt x="965200" y="3276600"/>
                  <a:pt x="965200" y="2971800"/>
                </a:cubicBezTo>
                <a:cubicBezTo>
                  <a:pt x="965200" y="2654300"/>
                  <a:pt x="1041400" y="2400300"/>
                  <a:pt x="1130300" y="2400300"/>
                </a:cubicBezTo>
                <a:cubicBezTo>
                  <a:pt x="1219200" y="2400300"/>
                  <a:pt x="1282700" y="2146300"/>
                  <a:pt x="1282700" y="1841500"/>
                </a:cubicBezTo>
                <a:cubicBezTo>
                  <a:pt x="1282700" y="1536700"/>
                  <a:pt x="1358900" y="1282700"/>
                  <a:pt x="1447800" y="1282700"/>
                </a:cubicBezTo>
                <a:cubicBezTo>
                  <a:pt x="1536700" y="1282700"/>
                  <a:pt x="1612900" y="1028700"/>
                  <a:pt x="1612900" y="723900"/>
                </a:cubicBezTo>
                <a:cubicBezTo>
                  <a:pt x="1612900" y="215900"/>
                  <a:pt x="1765300" y="0"/>
                  <a:pt x="2133600" y="0"/>
                </a:cubicBezTo>
                <a:cubicBezTo>
                  <a:pt x="2197100" y="0"/>
                  <a:pt x="2247900" y="292100"/>
                  <a:pt x="2247900" y="635000"/>
                </a:cubicBezTo>
                <a:close/>
                <a:moveTo>
                  <a:pt x="6159500" y="7112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17" name="Freeform 17017"/>
          <p:cNvSpPr/>
          <p:nvPr/>
        </p:nvSpPr>
        <p:spPr>
          <a:xfrm rot="0" flipH="0" flipV="0">
            <a:off x="28407920" y="11093709"/>
            <a:ext cx="39573" cy="27387"/>
          </a:xfrm>
          <a:custGeom>
            <a:pathLst>
              <a:path w="4165600" h="2882900">
                <a:moveTo>
                  <a:pt x="3848100" y="647700"/>
                </a:moveTo>
                <a:lnTo>
                  <a:pt x="965200" y="647700"/>
                </a:lnTo>
                <a:cubicBezTo>
                  <a:pt x="749300" y="647700"/>
                  <a:pt x="635000" y="533400"/>
                  <a:pt x="635000" y="317500"/>
                </a:cubicBezTo>
                <a:cubicBezTo>
                  <a:pt x="635000" y="114300"/>
                  <a:pt x="749300" y="0"/>
                  <a:pt x="965200" y="0"/>
                </a:cubicBezTo>
                <a:lnTo>
                  <a:pt x="3683000" y="0"/>
                </a:lnTo>
                <a:cubicBezTo>
                  <a:pt x="4076700" y="0"/>
                  <a:pt x="4165600" y="76200"/>
                  <a:pt x="4165600" y="406400"/>
                </a:cubicBezTo>
                <a:cubicBezTo>
                  <a:pt x="4165600" y="533400"/>
                  <a:pt x="4025900" y="647700"/>
                  <a:pt x="3848100" y="647700"/>
                </a:cubicBezTo>
                <a:close/>
                <a:moveTo>
                  <a:pt x="2667000" y="3822700"/>
                </a:moveTo>
                <a:moveTo>
                  <a:pt x="317500" y="2247900"/>
                </a:moveTo>
                <a:lnTo>
                  <a:pt x="3200400" y="2247900"/>
                </a:lnTo>
                <a:cubicBezTo>
                  <a:pt x="3416300" y="2247900"/>
                  <a:pt x="3530600" y="2362200"/>
                  <a:pt x="3530600" y="2565400"/>
                </a:cubicBezTo>
                <a:cubicBezTo>
                  <a:pt x="3530600" y="2781300"/>
                  <a:pt x="3416300" y="2882900"/>
                  <a:pt x="3200400" y="2882900"/>
                </a:cubicBezTo>
                <a:lnTo>
                  <a:pt x="482600" y="2882900"/>
                </a:lnTo>
                <a:cubicBezTo>
                  <a:pt x="304800" y="2882900"/>
                  <a:pt x="127000" y="2857500"/>
                  <a:pt x="76200" y="2806700"/>
                </a:cubicBezTo>
                <a:cubicBezTo>
                  <a:pt x="38100" y="2768600"/>
                  <a:pt x="0" y="2616200"/>
                  <a:pt x="0" y="2489200"/>
                </a:cubicBezTo>
                <a:cubicBezTo>
                  <a:pt x="0" y="2349500"/>
                  <a:pt x="139700" y="2247900"/>
                  <a:pt x="317500" y="2247900"/>
                </a:cubicBezTo>
                <a:close/>
                <a:moveTo>
                  <a:pt x="1066800" y="3822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18" name="Freeform 17018"/>
          <p:cNvSpPr/>
          <p:nvPr/>
        </p:nvSpPr>
        <p:spPr>
          <a:xfrm rot="0" flipH="0" flipV="0">
            <a:off x="28453946" y="11060771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19" name="Freeform 17019"/>
          <p:cNvSpPr/>
          <p:nvPr/>
        </p:nvSpPr>
        <p:spPr>
          <a:xfrm rot="0" flipH="0" flipV="0">
            <a:off x="28503347" y="11064029"/>
            <a:ext cx="45605" cy="66960"/>
          </a:xfrm>
          <a:custGeom>
            <a:pathLst>
              <a:path w="4800600" h="7048500">
                <a:moveTo>
                  <a:pt x="2374900" y="0"/>
                </a:moveTo>
                <a:lnTo>
                  <a:pt x="4356100" y="0"/>
                </a:lnTo>
                <a:cubicBezTo>
                  <a:pt x="4597400" y="0"/>
                  <a:pt x="4800600" y="139700"/>
                  <a:pt x="4800600" y="317500"/>
                </a:cubicBezTo>
                <a:cubicBezTo>
                  <a:pt x="4800600" y="495300"/>
                  <a:pt x="4597400" y="635000"/>
                  <a:pt x="4356100" y="635000"/>
                </a:cubicBezTo>
                <a:lnTo>
                  <a:pt x="2857500" y="635000"/>
                </a:lnTo>
                <a:cubicBezTo>
                  <a:pt x="2336800" y="635000"/>
                  <a:pt x="2260600" y="685800"/>
                  <a:pt x="2184400" y="1092200"/>
                </a:cubicBezTo>
                <a:cubicBezTo>
                  <a:pt x="2159000" y="1244600"/>
                  <a:pt x="2082800" y="1435100"/>
                  <a:pt x="2032000" y="1485900"/>
                </a:cubicBezTo>
                <a:cubicBezTo>
                  <a:pt x="1968500" y="1549400"/>
                  <a:pt x="1917700" y="1803400"/>
                  <a:pt x="1917700" y="2057400"/>
                </a:cubicBezTo>
                <a:lnTo>
                  <a:pt x="1917700" y="2425700"/>
                </a:lnTo>
                <a:cubicBezTo>
                  <a:pt x="1917700" y="2755900"/>
                  <a:pt x="2044700" y="2882900"/>
                  <a:pt x="2374900" y="2882900"/>
                </a:cubicBezTo>
                <a:lnTo>
                  <a:pt x="3073400" y="2882900"/>
                </a:lnTo>
                <a:cubicBezTo>
                  <a:pt x="3657600" y="2882900"/>
                  <a:pt x="4165600" y="3390900"/>
                  <a:pt x="4165600" y="3975100"/>
                </a:cubicBezTo>
                <a:lnTo>
                  <a:pt x="4165600" y="4838700"/>
                </a:lnTo>
                <a:cubicBezTo>
                  <a:pt x="4165600" y="5080000"/>
                  <a:pt x="4127500" y="5321300"/>
                  <a:pt x="4089400" y="5372100"/>
                </a:cubicBezTo>
                <a:cubicBezTo>
                  <a:pt x="4038600" y="5410200"/>
                  <a:pt x="3987800" y="5575300"/>
                  <a:pt x="3962400" y="5727700"/>
                </a:cubicBezTo>
                <a:cubicBezTo>
                  <a:pt x="3949700" y="5880100"/>
                  <a:pt x="3784600" y="6146800"/>
                  <a:pt x="3606800" y="6324600"/>
                </a:cubicBezTo>
                <a:lnTo>
                  <a:pt x="3200400" y="6731000"/>
                </a:lnTo>
                <a:cubicBezTo>
                  <a:pt x="3022600" y="6908800"/>
                  <a:pt x="2679700" y="7048500"/>
                  <a:pt x="2425700" y="7048500"/>
                </a:cubicBezTo>
                <a:lnTo>
                  <a:pt x="444500" y="7048500"/>
                </a:lnTo>
                <a:cubicBezTo>
                  <a:pt x="203200" y="7048500"/>
                  <a:pt x="0" y="6908800"/>
                  <a:pt x="0" y="6731000"/>
                </a:cubicBezTo>
                <a:cubicBezTo>
                  <a:pt x="0" y="6553200"/>
                  <a:pt x="203200" y="6413500"/>
                  <a:pt x="444500" y="6413500"/>
                </a:cubicBezTo>
                <a:lnTo>
                  <a:pt x="2108200" y="6413500"/>
                </a:lnTo>
                <a:cubicBezTo>
                  <a:pt x="2641600" y="6413500"/>
                  <a:pt x="3149600" y="5956300"/>
                  <a:pt x="3352800" y="5295900"/>
                </a:cubicBezTo>
                <a:lnTo>
                  <a:pt x="3378200" y="5194300"/>
                </a:lnTo>
                <a:cubicBezTo>
                  <a:pt x="3708400" y="4140200"/>
                  <a:pt x="3479800" y="3517900"/>
                  <a:pt x="2781300" y="3517900"/>
                </a:cubicBezTo>
                <a:lnTo>
                  <a:pt x="1409700" y="3517900"/>
                </a:lnTo>
                <a:cubicBezTo>
                  <a:pt x="1117600" y="3517900"/>
                  <a:pt x="952500" y="3365500"/>
                  <a:pt x="952500" y="3073400"/>
                </a:cubicBezTo>
                <a:lnTo>
                  <a:pt x="952500" y="3022600"/>
                </a:lnTo>
                <a:cubicBezTo>
                  <a:pt x="952500" y="2768600"/>
                  <a:pt x="990600" y="2527300"/>
                  <a:pt x="1041400" y="2476500"/>
                </a:cubicBezTo>
                <a:cubicBezTo>
                  <a:pt x="1079500" y="2438400"/>
                  <a:pt x="1155700" y="2209800"/>
                  <a:pt x="1206500" y="1968500"/>
                </a:cubicBezTo>
                <a:lnTo>
                  <a:pt x="1447800" y="800100"/>
                </a:lnTo>
                <a:cubicBezTo>
                  <a:pt x="1574800" y="215900"/>
                  <a:pt x="1828800" y="0"/>
                  <a:pt x="2374900" y="0"/>
                </a:cubicBezTo>
                <a:close/>
                <a:moveTo>
                  <a:pt x="7048500" y="6946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20" name="Freeform 17020"/>
          <p:cNvSpPr/>
          <p:nvPr/>
        </p:nvSpPr>
        <p:spPr>
          <a:xfrm rot="0" flipH="0" flipV="0">
            <a:off x="28553596" y="11062461"/>
            <a:ext cx="43192" cy="69856"/>
          </a:xfrm>
          <a:custGeom>
            <a:pathLst>
              <a:path w="4546600" h="7353300">
                <a:moveTo>
                  <a:pt x="2146300" y="0"/>
                </a:moveTo>
                <a:lnTo>
                  <a:pt x="4229100" y="0"/>
                </a:lnTo>
                <a:cubicBezTo>
                  <a:pt x="4432300" y="0"/>
                  <a:pt x="4546600" y="114300"/>
                  <a:pt x="4546600" y="317500"/>
                </a:cubicBezTo>
                <a:cubicBezTo>
                  <a:pt x="4546600" y="495300"/>
                  <a:pt x="4419600" y="685800"/>
                  <a:pt x="4267200" y="736600"/>
                </a:cubicBezTo>
                <a:lnTo>
                  <a:pt x="3797300" y="876300"/>
                </a:lnTo>
                <a:cubicBezTo>
                  <a:pt x="3644900" y="927100"/>
                  <a:pt x="3365500" y="952500"/>
                  <a:pt x="3175000" y="939800"/>
                </a:cubicBezTo>
                <a:lnTo>
                  <a:pt x="2565400" y="901700"/>
                </a:lnTo>
                <a:cubicBezTo>
                  <a:pt x="2171700" y="876300"/>
                  <a:pt x="2006600" y="1003300"/>
                  <a:pt x="1905000" y="1460500"/>
                </a:cubicBezTo>
                <a:lnTo>
                  <a:pt x="1739900" y="2159000"/>
                </a:lnTo>
                <a:cubicBezTo>
                  <a:pt x="1600200" y="2730500"/>
                  <a:pt x="1651000" y="2882900"/>
                  <a:pt x="1981200" y="2882900"/>
                </a:cubicBezTo>
                <a:lnTo>
                  <a:pt x="2781300" y="2882900"/>
                </a:lnTo>
                <a:cubicBezTo>
                  <a:pt x="2959100" y="2882900"/>
                  <a:pt x="3225800" y="2971800"/>
                  <a:pt x="3378200" y="3060700"/>
                </a:cubicBezTo>
                <a:lnTo>
                  <a:pt x="3479800" y="3136900"/>
                </a:lnTo>
                <a:cubicBezTo>
                  <a:pt x="3860800" y="3390900"/>
                  <a:pt x="3886200" y="3416300"/>
                  <a:pt x="3975100" y="3771900"/>
                </a:cubicBezTo>
                <a:cubicBezTo>
                  <a:pt x="4089400" y="4152900"/>
                  <a:pt x="4089400" y="4546600"/>
                  <a:pt x="4000500" y="4953000"/>
                </a:cubicBezTo>
                <a:lnTo>
                  <a:pt x="3848100" y="5575300"/>
                </a:lnTo>
                <a:cubicBezTo>
                  <a:pt x="3822700" y="5740400"/>
                  <a:pt x="3695700" y="6007100"/>
                  <a:pt x="3594100" y="6184900"/>
                </a:cubicBezTo>
                <a:cubicBezTo>
                  <a:pt x="3492500" y="6350000"/>
                  <a:pt x="3390900" y="6540500"/>
                  <a:pt x="3365500" y="6604000"/>
                </a:cubicBezTo>
                <a:cubicBezTo>
                  <a:pt x="3352800" y="6667500"/>
                  <a:pt x="3187700" y="6769100"/>
                  <a:pt x="3009900" y="6819900"/>
                </a:cubicBezTo>
                <a:lnTo>
                  <a:pt x="2070100" y="7124700"/>
                </a:lnTo>
                <a:cubicBezTo>
                  <a:pt x="1892300" y="7188200"/>
                  <a:pt x="1600200" y="7239000"/>
                  <a:pt x="1422400" y="7264400"/>
                </a:cubicBezTo>
                <a:lnTo>
                  <a:pt x="850900" y="7327900"/>
                </a:lnTo>
                <a:cubicBezTo>
                  <a:pt x="673100" y="7353300"/>
                  <a:pt x="419100" y="7264400"/>
                  <a:pt x="292100" y="7137400"/>
                </a:cubicBezTo>
                <a:lnTo>
                  <a:pt x="279400" y="7124700"/>
                </a:lnTo>
                <a:cubicBezTo>
                  <a:pt x="50800" y="6896100"/>
                  <a:pt x="0" y="6642100"/>
                  <a:pt x="139700" y="6502400"/>
                </a:cubicBezTo>
                <a:cubicBezTo>
                  <a:pt x="177800" y="6451600"/>
                  <a:pt x="368300" y="6413500"/>
                  <a:pt x="533400" y="6413500"/>
                </a:cubicBezTo>
                <a:lnTo>
                  <a:pt x="2146300" y="6413500"/>
                </a:lnTo>
                <a:cubicBezTo>
                  <a:pt x="2324100" y="6413500"/>
                  <a:pt x="2565400" y="6311900"/>
                  <a:pt x="2692400" y="6184900"/>
                </a:cubicBezTo>
                <a:lnTo>
                  <a:pt x="2717800" y="6159500"/>
                </a:lnTo>
                <a:cubicBezTo>
                  <a:pt x="2844800" y="6032500"/>
                  <a:pt x="2984500" y="5791200"/>
                  <a:pt x="3022600" y="5626100"/>
                </a:cubicBezTo>
                <a:lnTo>
                  <a:pt x="3022600" y="5600700"/>
                </a:lnTo>
                <a:cubicBezTo>
                  <a:pt x="3060700" y="5435600"/>
                  <a:pt x="3136900" y="5295900"/>
                  <a:pt x="3175000" y="5295900"/>
                </a:cubicBezTo>
                <a:cubicBezTo>
                  <a:pt x="3225800" y="5295900"/>
                  <a:pt x="3263900" y="5156200"/>
                  <a:pt x="3263900" y="4978400"/>
                </a:cubicBezTo>
                <a:lnTo>
                  <a:pt x="3263900" y="4165600"/>
                </a:lnTo>
                <a:cubicBezTo>
                  <a:pt x="3263900" y="3898900"/>
                  <a:pt x="3213100" y="3848100"/>
                  <a:pt x="2946400" y="3848100"/>
                </a:cubicBezTo>
                <a:lnTo>
                  <a:pt x="2463800" y="3848100"/>
                </a:lnTo>
                <a:cubicBezTo>
                  <a:pt x="2286000" y="3848100"/>
                  <a:pt x="2095500" y="3784600"/>
                  <a:pt x="2044700" y="3695700"/>
                </a:cubicBezTo>
                <a:cubicBezTo>
                  <a:pt x="1993900" y="3606800"/>
                  <a:pt x="1803400" y="3530600"/>
                  <a:pt x="1625600" y="3530600"/>
                </a:cubicBezTo>
                <a:lnTo>
                  <a:pt x="1016000" y="3530600"/>
                </a:lnTo>
                <a:cubicBezTo>
                  <a:pt x="838200" y="3530600"/>
                  <a:pt x="698500" y="3454400"/>
                  <a:pt x="698500" y="3365500"/>
                </a:cubicBezTo>
                <a:cubicBezTo>
                  <a:pt x="698500" y="3276600"/>
                  <a:pt x="774700" y="3086100"/>
                  <a:pt x="863600" y="2933700"/>
                </a:cubicBezTo>
                <a:cubicBezTo>
                  <a:pt x="952500" y="2781300"/>
                  <a:pt x="1016000" y="2501900"/>
                  <a:pt x="1016000" y="2324100"/>
                </a:cubicBezTo>
                <a:lnTo>
                  <a:pt x="1016000" y="2247900"/>
                </a:lnTo>
                <a:cubicBezTo>
                  <a:pt x="1016000" y="2070100"/>
                  <a:pt x="1092200" y="1841500"/>
                  <a:pt x="1181100" y="1727200"/>
                </a:cubicBezTo>
                <a:cubicBezTo>
                  <a:pt x="1270000" y="1612900"/>
                  <a:pt x="1346200" y="1384300"/>
                  <a:pt x="1346200" y="1206500"/>
                </a:cubicBezTo>
                <a:lnTo>
                  <a:pt x="1346200" y="965200"/>
                </a:lnTo>
                <a:cubicBezTo>
                  <a:pt x="1346200" y="406400"/>
                  <a:pt x="1676400" y="0"/>
                  <a:pt x="2146300" y="0"/>
                </a:cubicBezTo>
                <a:close/>
                <a:moveTo>
                  <a:pt x="6832600" y="7112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21" name="Freeform 17021"/>
          <p:cNvSpPr/>
          <p:nvPr/>
        </p:nvSpPr>
        <p:spPr>
          <a:xfrm rot="0" flipH="0" flipV="0">
            <a:off x="28605774" y="11061737"/>
            <a:ext cx="39573" cy="68408"/>
          </a:xfrm>
          <a:custGeom>
            <a:pathLst>
              <a:path w="4165600" h="7200900">
                <a:moveTo>
                  <a:pt x="0" y="5753100"/>
                </a:moveTo>
                <a:lnTo>
                  <a:pt x="0" y="4635500"/>
                </a:lnTo>
                <a:cubicBezTo>
                  <a:pt x="0" y="4279900"/>
                  <a:pt x="63500" y="3898900"/>
                  <a:pt x="152400" y="3784600"/>
                </a:cubicBezTo>
                <a:cubicBezTo>
                  <a:pt x="241300" y="3683000"/>
                  <a:pt x="317500" y="3390900"/>
                  <a:pt x="317500" y="3149600"/>
                </a:cubicBezTo>
                <a:cubicBezTo>
                  <a:pt x="317500" y="2908300"/>
                  <a:pt x="444500" y="2463800"/>
                  <a:pt x="609600" y="2159000"/>
                </a:cubicBezTo>
                <a:lnTo>
                  <a:pt x="774700" y="1854200"/>
                </a:lnTo>
                <a:cubicBezTo>
                  <a:pt x="927100" y="1562100"/>
                  <a:pt x="1270000" y="1117600"/>
                  <a:pt x="1511300" y="863600"/>
                </a:cubicBezTo>
                <a:lnTo>
                  <a:pt x="1790700" y="596900"/>
                </a:lnTo>
                <a:cubicBezTo>
                  <a:pt x="2311400" y="63500"/>
                  <a:pt x="3225800" y="0"/>
                  <a:pt x="3683000" y="457200"/>
                </a:cubicBezTo>
                <a:cubicBezTo>
                  <a:pt x="4051300" y="825500"/>
                  <a:pt x="4165600" y="1231900"/>
                  <a:pt x="4165600" y="2146300"/>
                </a:cubicBezTo>
                <a:lnTo>
                  <a:pt x="4165600" y="2222500"/>
                </a:lnTo>
                <a:cubicBezTo>
                  <a:pt x="4165600" y="2578100"/>
                  <a:pt x="4089400" y="2959100"/>
                  <a:pt x="4000500" y="3060700"/>
                </a:cubicBezTo>
                <a:cubicBezTo>
                  <a:pt x="3924300" y="3175000"/>
                  <a:pt x="3848100" y="3467100"/>
                  <a:pt x="3848100" y="3708400"/>
                </a:cubicBezTo>
                <a:cubicBezTo>
                  <a:pt x="3848100" y="3949700"/>
                  <a:pt x="3771900" y="4241800"/>
                  <a:pt x="3670300" y="4343400"/>
                </a:cubicBezTo>
                <a:cubicBezTo>
                  <a:pt x="3581400" y="4457700"/>
                  <a:pt x="3479800" y="4660900"/>
                  <a:pt x="3441700" y="4813300"/>
                </a:cubicBezTo>
                <a:cubicBezTo>
                  <a:pt x="3403600" y="4965700"/>
                  <a:pt x="3251200" y="5321300"/>
                  <a:pt x="3086100" y="5613400"/>
                </a:cubicBezTo>
                <a:lnTo>
                  <a:pt x="3073400" y="5638800"/>
                </a:lnTo>
                <a:cubicBezTo>
                  <a:pt x="2463800" y="6756400"/>
                  <a:pt x="1854200" y="7200900"/>
                  <a:pt x="914400" y="7200900"/>
                </a:cubicBezTo>
                <a:cubicBezTo>
                  <a:pt x="584200" y="7200900"/>
                  <a:pt x="279400" y="7010400"/>
                  <a:pt x="228600" y="6794500"/>
                </a:cubicBezTo>
                <a:cubicBezTo>
                  <a:pt x="190500" y="6578600"/>
                  <a:pt x="114300" y="6388100"/>
                  <a:pt x="76200" y="6388100"/>
                </a:cubicBezTo>
                <a:cubicBezTo>
                  <a:pt x="25400" y="6388100"/>
                  <a:pt x="0" y="6108700"/>
                  <a:pt x="0" y="5753100"/>
                </a:cubicBezTo>
                <a:close/>
                <a:moveTo>
                  <a:pt x="762000" y="7188200"/>
                </a:moveTo>
                <a:moveTo>
                  <a:pt x="2832100" y="4584700"/>
                </a:moveTo>
                <a:lnTo>
                  <a:pt x="3289300" y="2844800"/>
                </a:lnTo>
                <a:cubicBezTo>
                  <a:pt x="3327400" y="2679700"/>
                  <a:pt x="3365500" y="2400300"/>
                  <a:pt x="3365500" y="2222500"/>
                </a:cubicBezTo>
                <a:lnTo>
                  <a:pt x="3365500" y="1663700"/>
                </a:lnTo>
                <a:cubicBezTo>
                  <a:pt x="3365500" y="1066800"/>
                  <a:pt x="3175000" y="774700"/>
                  <a:pt x="2806700" y="774700"/>
                </a:cubicBezTo>
                <a:cubicBezTo>
                  <a:pt x="2667000" y="774700"/>
                  <a:pt x="2565400" y="812800"/>
                  <a:pt x="2565400" y="850900"/>
                </a:cubicBezTo>
                <a:cubicBezTo>
                  <a:pt x="2565400" y="901700"/>
                  <a:pt x="2438400" y="977900"/>
                  <a:pt x="2298700" y="1028700"/>
                </a:cubicBezTo>
                <a:cubicBezTo>
                  <a:pt x="2146300" y="1079500"/>
                  <a:pt x="1955800" y="1244600"/>
                  <a:pt x="1866900" y="1384300"/>
                </a:cubicBezTo>
                <a:lnTo>
                  <a:pt x="1435100" y="2108200"/>
                </a:lnTo>
                <a:cubicBezTo>
                  <a:pt x="1346200" y="2260600"/>
                  <a:pt x="1282700" y="2514600"/>
                  <a:pt x="1282700" y="2679700"/>
                </a:cubicBezTo>
                <a:cubicBezTo>
                  <a:pt x="1282700" y="2857500"/>
                  <a:pt x="1193800" y="3048000"/>
                  <a:pt x="1079500" y="3111500"/>
                </a:cubicBezTo>
                <a:cubicBezTo>
                  <a:pt x="965200" y="3175000"/>
                  <a:pt x="850900" y="3365500"/>
                  <a:pt x="825500" y="3530600"/>
                </a:cubicBezTo>
                <a:lnTo>
                  <a:pt x="698500" y="4165600"/>
                </a:lnTo>
                <a:cubicBezTo>
                  <a:pt x="660400" y="4330700"/>
                  <a:pt x="635000" y="4610100"/>
                  <a:pt x="635000" y="4787900"/>
                </a:cubicBezTo>
                <a:lnTo>
                  <a:pt x="635000" y="5969000"/>
                </a:lnTo>
                <a:cubicBezTo>
                  <a:pt x="635000" y="6134100"/>
                  <a:pt x="749300" y="6350000"/>
                  <a:pt x="876300" y="6413500"/>
                </a:cubicBezTo>
                <a:cubicBezTo>
                  <a:pt x="1219200" y="6616700"/>
                  <a:pt x="1447800" y="6553200"/>
                  <a:pt x="1828800" y="6172200"/>
                </a:cubicBezTo>
                <a:lnTo>
                  <a:pt x="2070100" y="5918200"/>
                </a:lnTo>
                <a:cubicBezTo>
                  <a:pt x="2197100" y="5803900"/>
                  <a:pt x="2362200" y="5575300"/>
                  <a:pt x="2451100" y="5435600"/>
                </a:cubicBezTo>
                <a:lnTo>
                  <a:pt x="2616200" y="5143500"/>
                </a:lnTo>
                <a:cubicBezTo>
                  <a:pt x="2692400" y="5003800"/>
                  <a:pt x="2794000" y="4749800"/>
                  <a:pt x="2832100" y="4584700"/>
                </a:cubicBezTo>
                <a:close/>
                <a:moveTo>
                  <a:pt x="1930400" y="7188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22" name="Freeform 17022"/>
          <p:cNvSpPr/>
          <p:nvPr/>
        </p:nvSpPr>
        <p:spPr>
          <a:xfrm rot="0" flipH="0" flipV="0">
            <a:off x="28636198" y="11095906"/>
            <a:ext cx="345179" cy="335286"/>
          </a:xfrm>
          <a:custGeom>
            <a:pathLst>
              <a:path w="36334700" h="35293300">
                <a:moveTo>
                  <a:pt x="28879800" y="5448300"/>
                </a:moveTo>
                <a:lnTo>
                  <a:pt x="27279600" y="5448300"/>
                </a:lnTo>
                <a:cubicBezTo>
                  <a:pt x="26924000" y="5448300"/>
                  <a:pt x="26631900" y="5308600"/>
                  <a:pt x="26631900" y="5130800"/>
                </a:cubicBezTo>
                <a:cubicBezTo>
                  <a:pt x="26631900" y="4953000"/>
                  <a:pt x="26771600" y="4660900"/>
                  <a:pt x="26949400" y="4483100"/>
                </a:cubicBezTo>
                <a:cubicBezTo>
                  <a:pt x="27127200" y="4305300"/>
                  <a:pt x="27305000" y="4064000"/>
                  <a:pt x="27343100" y="3937000"/>
                </a:cubicBezTo>
                <a:cubicBezTo>
                  <a:pt x="27381200" y="3810000"/>
                  <a:pt x="27622500" y="3505200"/>
                  <a:pt x="27863800" y="3251200"/>
                </a:cubicBezTo>
                <a:lnTo>
                  <a:pt x="29387800" y="1727200"/>
                </a:lnTo>
                <a:cubicBezTo>
                  <a:pt x="29641800" y="1485900"/>
                  <a:pt x="29908500" y="1282700"/>
                  <a:pt x="29997400" y="1282700"/>
                </a:cubicBezTo>
                <a:cubicBezTo>
                  <a:pt x="30213300" y="1282700"/>
                  <a:pt x="30213300" y="685800"/>
                  <a:pt x="29997400" y="482600"/>
                </a:cubicBezTo>
                <a:cubicBezTo>
                  <a:pt x="29794200" y="266700"/>
                  <a:pt x="28879800" y="266700"/>
                  <a:pt x="28879800" y="482600"/>
                </a:cubicBezTo>
                <a:cubicBezTo>
                  <a:pt x="28879800" y="685800"/>
                  <a:pt x="28282900" y="1282700"/>
                  <a:pt x="28079700" y="1282700"/>
                </a:cubicBezTo>
                <a:cubicBezTo>
                  <a:pt x="27990800" y="1282700"/>
                  <a:pt x="27914600" y="1066800"/>
                  <a:pt x="27914600" y="800100"/>
                </a:cubicBezTo>
                <a:cubicBezTo>
                  <a:pt x="27914600" y="533400"/>
                  <a:pt x="27990800" y="241300"/>
                  <a:pt x="28079700" y="152400"/>
                </a:cubicBezTo>
                <a:cubicBezTo>
                  <a:pt x="28168600" y="63500"/>
                  <a:pt x="28524200" y="0"/>
                  <a:pt x="28879800" y="0"/>
                </a:cubicBezTo>
                <a:lnTo>
                  <a:pt x="29845000" y="0"/>
                </a:lnTo>
                <a:cubicBezTo>
                  <a:pt x="30314900" y="0"/>
                  <a:pt x="30480000" y="152400"/>
                  <a:pt x="30480000" y="635000"/>
                </a:cubicBezTo>
                <a:lnTo>
                  <a:pt x="30480000" y="1282700"/>
                </a:lnTo>
                <a:cubicBezTo>
                  <a:pt x="30480000" y="1625600"/>
                  <a:pt x="30276800" y="2120900"/>
                  <a:pt x="30022800" y="2374900"/>
                </a:cubicBezTo>
                <a:lnTo>
                  <a:pt x="28371800" y="4038600"/>
                </a:lnTo>
                <a:cubicBezTo>
                  <a:pt x="28117800" y="4279900"/>
                  <a:pt x="27838400" y="4483100"/>
                  <a:pt x="27749500" y="4483100"/>
                </a:cubicBezTo>
                <a:cubicBezTo>
                  <a:pt x="27673300" y="4483100"/>
                  <a:pt x="27597100" y="4559300"/>
                  <a:pt x="27597100" y="4648200"/>
                </a:cubicBezTo>
                <a:cubicBezTo>
                  <a:pt x="27597100" y="4737100"/>
                  <a:pt x="27889200" y="4813300"/>
                  <a:pt x="28232100" y="4813300"/>
                </a:cubicBezTo>
                <a:lnTo>
                  <a:pt x="28879800" y="4813300"/>
                </a:lnTo>
                <a:cubicBezTo>
                  <a:pt x="29235400" y="4813300"/>
                  <a:pt x="29514800" y="4953000"/>
                  <a:pt x="29514800" y="5130800"/>
                </a:cubicBezTo>
                <a:cubicBezTo>
                  <a:pt x="29514800" y="5308600"/>
                  <a:pt x="29235400" y="5448300"/>
                  <a:pt x="28879800" y="5448300"/>
                </a:cubicBezTo>
                <a:close/>
                <a:moveTo>
                  <a:pt x="15189200" y="19646900"/>
                </a:moveTo>
                <a:moveTo>
                  <a:pt x="36334700" y="6731000"/>
                </a:moveTo>
                <a:lnTo>
                  <a:pt x="16370300" y="6972300"/>
                </a:lnTo>
                <a:cubicBezTo>
                  <a:pt x="13830300" y="6997700"/>
                  <a:pt x="13792200" y="7035800"/>
                  <a:pt x="13652500" y="9575800"/>
                </a:cubicBezTo>
                <a:lnTo>
                  <a:pt x="13296900" y="15786100"/>
                </a:lnTo>
                <a:cubicBezTo>
                  <a:pt x="13157200" y="18288000"/>
                  <a:pt x="13157200" y="18288000"/>
                  <a:pt x="13157200" y="15798800"/>
                </a:cubicBezTo>
                <a:lnTo>
                  <a:pt x="13157200" y="9944100"/>
                </a:lnTo>
                <a:cubicBezTo>
                  <a:pt x="13157200" y="8534400"/>
                  <a:pt x="13081000" y="7378700"/>
                  <a:pt x="12992100" y="7378700"/>
                </a:cubicBezTo>
                <a:cubicBezTo>
                  <a:pt x="12903200" y="7378700"/>
                  <a:pt x="12623800" y="7594600"/>
                  <a:pt x="12357100" y="7861300"/>
                </a:cubicBezTo>
                <a:cubicBezTo>
                  <a:pt x="12090400" y="8115300"/>
                  <a:pt x="12052300" y="7975600"/>
                  <a:pt x="12255500" y="7531100"/>
                </a:cubicBezTo>
                <a:cubicBezTo>
                  <a:pt x="12611100" y="6807200"/>
                  <a:pt x="9804400" y="6235700"/>
                  <a:pt x="9144000" y="6896100"/>
                </a:cubicBezTo>
                <a:cubicBezTo>
                  <a:pt x="9055100" y="6985000"/>
                  <a:pt x="8991600" y="8204200"/>
                  <a:pt x="8991600" y="9626600"/>
                </a:cubicBezTo>
                <a:lnTo>
                  <a:pt x="8991600" y="17005300"/>
                </a:lnTo>
                <a:cubicBezTo>
                  <a:pt x="8991600" y="18465800"/>
                  <a:pt x="10020300" y="19570700"/>
                  <a:pt x="11391900" y="19570700"/>
                </a:cubicBezTo>
                <a:cubicBezTo>
                  <a:pt x="12814300" y="19570700"/>
                  <a:pt x="13804900" y="20624800"/>
                  <a:pt x="13804900" y="22136100"/>
                </a:cubicBezTo>
                <a:lnTo>
                  <a:pt x="13804900" y="32715200"/>
                </a:lnTo>
                <a:cubicBezTo>
                  <a:pt x="13804900" y="34137600"/>
                  <a:pt x="13728700" y="35293300"/>
                  <a:pt x="13639800" y="35293300"/>
                </a:cubicBezTo>
                <a:cubicBezTo>
                  <a:pt x="13550900" y="35293300"/>
                  <a:pt x="13411200" y="35217100"/>
                  <a:pt x="13322300" y="35128200"/>
                </a:cubicBezTo>
                <a:cubicBezTo>
                  <a:pt x="13233400" y="35039300"/>
                  <a:pt x="13157200" y="33807400"/>
                  <a:pt x="13157200" y="32397700"/>
                </a:cubicBezTo>
                <a:lnTo>
                  <a:pt x="13157200" y="22771100"/>
                </a:lnTo>
                <a:cubicBezTo>
                  <a:pt x="13157200" y="21361400"/>
                  <a:pt x="12217400" y="20205700"/>
                  <a:pt x="11074400" y="20205700"/>
                </a:cubicBezTo>
                <a:cubicBezTo>
                  <a:pt x="9918700" y="20205700"/>
                  <a:pt x="8928100" y="21374100"/>
                  <a:pt x="8851900" y="22809200"/>
                </a:cubicBezTo>
                <a:lnTo>
                  <a:pt x="8788400" y="24104600"/>
                </a:lnTo>
                <a:cubicBezTo>
                  <a:pt x="8686800" y="26200100"/>
                  <a:pt x="8661400" y="26212800"/>
                  <a:pt x="8661400" y="24142700"/>
                </a:cubicBezTo>
                <a:lnTo>
                  <a:pt x="8661400" y="22771100"/>
                </a:lnTo>
                <a:cubicBezTo>
                  <a:pt x="8661400" y="21094700"/>
                  <a:pt x="7772400" y="20142200"/>
                  <a:pt x="6083300" y="20015200"/>
                </a:cubicBezTo>
                <a:lnTo>
                  <a:pt x="2501900" y="19761200"/>
                </a:lnTo>
                <a:cubicBezTo>
                  <a:pt x="241300" y="19583400"/>
                  <a:pt x="228600" y="19570700"/>
                  <a:pt x="2489200" y="19570700"/>
                </a:cubicBezTo>
                <a:lnTo>
                  <a:pt x="5778500" y="19570700"/>
                </a:lnTo>
                <a:cubicBezTo>
                  <a:pt x="7188200" y="19570700"/>
                  <a:pt x="8420100" y="19494500"/>
                  <a:pt x="8509000" y="19405600"/>
                </a:cubicBezTo>
                <a:cubicBezTo>
                  <a:pt x="8597900" y="19316700"/>
                  <a:pt x="8661400" y="18084800"/>
                  <a:pt x="8661400" y="16675100"/>
                </a:cubicBezTo>
                <a:lnTo>
                  <a:pt x="8661400" y="9944100"/>
                </a:lnTo>
                <a:cubicBezTo>
                  <a:pt x="8661400" y="8534400"/>
                  <a:pt x="8597900" y="7378700"/>
                  <a:pt x="8509000" y="7378700"/>
                </a:cubicBezTo>
                <a:cubicBezTo>
                  <a:pt x="8420100" y="7378700"/>
                  <a:pt x="8051800" y="7594600"/>
                  <a:pt x="7683500" y="7874000"/>
                </a:cubicBezTo>
                <a:cubicBezTo>
                  <a:pt x="7327900" y="8153400"/>
                  <a:pt x="7302500" y="8013700"/>
                  <a:pt x="7645400" y="7556500"/>
                </a:cubicBezTo>
                <a:cubicBezTo>
                  <a:pt x="7975600" y="7112000"/>
                  <a:pt x="7315200" y="6667500"/>
                  <a:pt x="6172200" y="6578600"/>
                </a:cubicBezTo>
                <a:cubicBezTo>
                  <a:pt x="5029200" y="6489700"/>
                  <a:pt x="5054600" y="6413500"/>
                  <a:pt x="6223000" y="6413500"/>
                </a:cubicBezTo>
                <a:cubicBezTo>
                  <a:pt x="8636000" y="6413500"/>
                  <a:pt x="8636000" y="6413500"/>
                  <a:pt x="8826500" y="3962400"/>
                </a:cubicBezTo>
                <a:cubicBezTo>
                  <a:pt x="8915400" y="2794000"/>
                  <a:pt x="8991600" y="2730500"/>
                  <a:pt x="8991600" y="3810000"/>
                </a:cubicBezTo>
                <a:cubicBezTo>
                  <a:pt x="8991600" y="4889500"/>
                  <a:pt x="9055100" y="5765800"/>
                  <a:pt x="9144000" y="5765800"/>
                </a:cubicBezTo>
                <a:cubicBezTo>
                  <a:pt x="9232900" y="5765800"/>
                  <a:pt x="9525000" y="5549900"/>
                  <a:pt x="9791700" y="5283200"/>
                </a:cubicBezTo>
                <a:cubicBezTo>
                  <a:pt x="10058400" y="5029200"/>
                  <a:pt x="10109200" y="5168900"/>
                  <a:pt x="9918700" y="5613400"/>
                </a:cubicBezTo>
                <a:cubicBezTo>
                  <a:pt x="9728200" y="6045200"/>
                  <a:pt x="10375900" y="6413500"/>
                  <a:pt x="11366500" y="6413500"/>
                </a:cubicBezTo>
                <a:cubicBezTo>
                  <a:pt x="12344400" y="6413500"/>
                  <a:pt x="13157200" y="5473700"/>
                  <a:pt x="13157200" y="4330700"/>
                </a:cubicBezTo>
                <a:cubicBezTo>
                  <a:pt x="13157200" y="2374900"/>
                  <a:pt x="13246100" y="1917700"/>
                  <a:pt x="13639800" y="1917700"/>
                </a:cubicBezTo>
                <a:cubicBezTo>
                  <a:pt x="13728700" y="1917700"/>
                  <a:pt x="13804900" y="2781300"/>
                  <a:pt x="13804900" y="3848100"/>
                </a:cubicBezTo>
                <a:cubicBezTo>
                  <a:pt x="13804900" y="4902200"/>
                  <a:pt x="13868400" y="5765800"/>
                  <a:pt x="13957300" y="5765800"/>
                </a:cubicBezTo>
                <a:cubicBezTo>
                  <a:pt x="14046200" y="5765800"/>
                  <a:pt x="14338300" y="5549900"/>
                  <a:pt x="14605000" y="5283200"/>
                </a:cubicBezTo>
                <a:cubicBezTo>
                  <a:pt x="14871700" y="5029200"/>
                  <a:pt x="15087600" y="4953000"/>
                  <a:pt x="15087600" y="5130800"/>
                </a:cubicBezTo>
                <a:cubicBezTo>
                  <a:pt x="15087600" y="5308600"/>
                  <a:pt x="16243300" y="5524500"/>
                  <a:pt x="17653000" y="5600700"/>
                </a:cubicBezTo>
                <a:close/>
                <a:moveTo>
                  <a:pt x="13906500" y="19646900"/>
                </a:moveTo>
                <a:moveTo>
                  <a:pt x="9436100" y="31432500"/>
                </a:moveTo>
                <a:lnTo>
                  <a:pt x="0" y="31432500"/>
                </a:lnTo>
                <a:lnTo>
                  <a:pt x="0" y="26949400"/>
                </a:lnTo>
                <a:lnTo>
                  <a:pt x="1612900" y="26949400"/>
                </a:lnTo>
                <a:cubicBezTo>
                  <a:pt x="1879600" y="26949400"/>
                  <a:pt x="1930400" y="26898600"/>
                  <a:pt x="1930400" y="26619200"/>
                </a:cubicBezTo>
                <a:lnTo>
                  <a:pt x="1930400" y="26301700"/>
                </a:lnTo>
                <a:cubicBezTo>
                  <a:pt x="1930400" y="26123900"/>
                  <a:pt x="1993900" y="25984200"/>
                  <a:pt x="2082800" y="25984200"/>
                </a:cubicBezTo>
                <a:cubicBezTo>
                  <a:pt x="2171700" y="25984200"/>
                  <a:pt x="2247900" y="25844500"/>
                  <a:pt x="2247900" y="25666700"/>
                </a:cubicBezTo>
                <a:cubicBezTo>
                  <a:pt x="2247900" y="25488900"/>
                  <a:pt x="2324100" y="25336500"/>
                  <a:pt x="2413000" y="25336500"/>
                </a:cubicBezTo>
                <a:cubicBezTo>
                  <a:pt x="2501900" y="25336500"/>
                  <a:pt x="2565400" y="25273000"/>
                  <a:pt x="2565400" y="25184100"/>
                </a:cubicBezTo>
                <a:cubicBezTo>
                  <a:pt x="2565400" y="25095200"/>
                  <a:pt x="2641600" y="25019000"/>
                  <a:pt x="2730500" y="25019000"/>
                </a:cubicBezTo>
                <a:cubicBezTo>
                  <a:pt x="2819400" y="25019000"/>
                  <a:pt x="2895600" y="24942800"/>
                  <a:pt x="2895600" y="24866600"/>
                </a:cubicBezTo>
                <a:cubicBezTo>
                  <a:pt x="2895600" y="24777700"/>
                  <a:pt x="3035300" y="24701500"/>
                  <a:pt x="3213100" y="24701500"/>
                </a:cubicBezTo>
                <a:lnTo>
                  <a:pt x="6096000" y="24701500"/>
                </a:lnTo>
                <a:lnTo>
                  <a:pt x="6096000" y="26949400"/>
                </a:lnTo>
                <a:lnTo>
                  <a:pt x="8991600" y="26949400"/>
                </a:lnTo>
                <a:cubicBezTo>
                  <a:pt x="9156700" y="26949400"/>
                  <a:pt x="9309100" y="27012900"/>
                  <a:pt x="9309100" y="27101800"/>
                </a:cubicBezTo>
                <a:cubicBezTo>
                  <a:pt x="9309100" y="27190700"/>
                  <a:pt x="9385300" y="27266900"/>
                  <a:pt x="9461500" y="27266900"/>
                </a:cubicBezTo>
                <a:cubicBezTo>
                  <a:pt x="9550400" y="27266900"/>
                  <a:pt x="9626600" y="27343100"/>
                  <a:pt x="9626600" y="27432000"/>
                </a:cubicBezTo>
                <a:cubicBezTo>
                  <a:pt x="9626600" y="27520900"/>
                  <a:pt x="9702800" y="27584400"/>
                  <a:pt x="9791700" y="27584400"/>
                </a:cubicBezTo>
                <a:cubicBezTo>
                  <a:pt x="9880600" y="27584400"/>
                  <a:pt x="9944100" y="27736800"/>
                  <a:pt x="9944100" y="27914600"/>
                </a:cubicBezTo>
                <a:lnTo>
                  <a:pt x="9944100" y="30480000"/>
                </a:lnTo>
                <a:cubicBezTo>
                  <a:pt x="9944100" y="30657800"/>
                  <a:pt x="9906000" y="30937200"/>
                  <a:pt x="9855200" y="31102300"/>
                </a:cubicBezTo>
                <a:lnTo>
                  <a:pt x="9842500" y="31127700"/>
                </a:lnTo>
                <a:cubicBezTo>
                  <a:pt x="9791700" y="31330900"/>
                  <a:pt x="9639300" y="31432500"/>
                  <a:pt x="9436100" y="31432500"/>
                </a:cubicBezTo>
                <a:close/>
                <a:moveTo>
                  <a:pt x="-10795000" y="19646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23" name="Freeform 17023"/>
          <p:cNvSpPr/>
          <p:nvPr/>
        </p:nvSpPr>
        <p:spPr>
          <a:xfrm rot="0" flipH="0" flipV="0">
            <a:off x="28931994" y="11097056"/>
            <a:ext cx="36556" cy="51879"/>
          </a:xfrm>
          <a:custGeom>
            <a:pathLst>
              <a:path w="3848100" h="5461000">
                <a:moveTo>
                  <a:pt x="1917700" y="0"/>
                </a:moveTo>
                <a:lnTo>
                  <a:pt x="3200400" y="0"/>
                </a:lnTo>
                <a:cubicBezTo>
                  <a:pt x="3556000" y="0"/>
                  <a:pt x="3848100" y="76200"/>
                  <a:pt x="3848100" y="165100"/>
                </a:cubicBezTo>
                <a:cubicBezTo>
                  <a:pt x="3848100" y="254000"/>
                  <a:pt x="3556000" y="330200"/>
                  <a:pt x="3200400" y="330200"/>
                </a:cubicBezTo>
                <a:lnTo>
                  <a:pt x="2247900" y="330200"/>
                </a:lnTo>
                <a:cubicBezTo>
                  <a:pt x="1892300" y="330200"/>
                  <a:pt x="1600200" y="546100"/>
                  <a:pt x="1600200" y="800100"/>
                </a:cubicBezTo>
                <a:cubicBezTo>
                  <a:pt x="1600200" y="1066800"/>
                  <a:pt x="1524000" y="1282700"/>
                  <a:pt x="1435100" y="1282700"/>
                </a:cubicBezTo>
                <a:cubicBezTo>
                  <a:pt x="1358900" y="1282700"/>
                  <a:pt x="1282700" y="1435100"/>
                  <a:pt x="1282700" y="1612900"/>
                </a:cubicBezTo>
                <a:cubicBezTo>
                  <a:pt x="1282700" y="1790700"/>
                  <a:pt x="1574800" y="1930400"/>
                  <a:pt x="1917700" y="1930400"/>
                </a:cubicBezTo>
                <a:cubicBezTo>
                  <a:pt x="2273300" y="1930400"/>
                  <a:pt x="2565400" y="2006600"/>
                  <a:pt x="2565400" y="2095500"/>
                </a:cubicBezTo>
                <a:cubicBezTo>
                  <a:pt x="2565400" y="2171700"/>
                  <a:pt x="2705100" y="2247900"/>
                  <a:pt x="2882900" y="2247900"/>
                </a:cubicBezTo>
                <a:cubicBezTo>
                  <a:pt x="3060700" y="2247900"/>
                  <a:pt x="3200400" y="2540000"/>
                  <a:pt x="3200400" y="2895600"/>
                </a:cubicBezTo>
                <a:lnTo>
                  <a:pt x="3200400" y="3530600"/>
                </a:lnTo>
                <a:cubicBezTo>
                  <a:pt x="3200400" y="3886200"/>
                  <a:pt x="3136900" y="4178300"/>
                  <a:pt x="3048000" y="4178300"/>
                </a:cubicBezTo>
                <a:cubicBezTo>
                  <a:pt x="2959100" y="4178300"/>
                  <a:pt x="2882900" y="4318000"/>
                  <a:pt x="2882900" y="4495800"/>
                </a:cubicBezTo>
                <a:cubicBezTo>
                  <a:pt x="2882900" y="4673600"/>
                  <a:pt x="2806700" y="4813300"/>
                  <a:pt x="2730500" y="4813300"/>
                </a:cubicBezTo>
                <a:cubicBezTo>
                  <a:pt x="2641600" y="4813300"/>
                  <a:pt x="2565400" y="4889500"/>
                  <a:pt x="2565400" y="4978400"/>
                </a:cubicBezTo>
                <a:cubicBezTo>
                  <a:pt x="2565400" y="5067300"/>
                  <a:pt x="2489200" y="5143500"/>
                  <a:pt x="2400300" y="5143500"/>
                </a:cubicBezTo>
                <a:cubicBezTo>
                  <a:pt x="2311400" y="5143500"/>
                  <a:pt x="2247900" y="5207000"/>
                  <a:pt x="2247900" y="5295900"/>
                </a:cubicBezTo>
                <a:cubicBezTo>
                  <a:pt x="2247900" y="5384800"/>
                  <a:pt x="1955800" y="5461000"/>
                  <a:pt x="1600200" y="5461000"/>
                </a:cubicBezTo>
                <a:lnTo>
                  <a:pt x="635000" y="5461000"/>
                </a:lnTo>
                <a:cubicBezTo>
                  <a:pt x="292100" y="5461000"/>
                  <a:pt x="0" y="5308600"/>
                  <a:pt x="0" y="5143500"/>
                </a:cubicBezTo>
                <a:cubicBezTo>
                  <a:pt x="0" y="4965700"/>
                  <a:pt x="292100" y="4813300"/>
                  <a:pt x="635000" y="4813300"/>
                </a:cubicBezTo>
                <a:lnTo>
                  <a:pt x="1600200" y="4813300"/>
                </a:lnTo>
                <a:cubicBezTo>
                  <a:pt x="1955800" y="4813300"/>
                  <a:pt x="2247900" y="4673600"/>
                  <a:pt x="2247900" y="4495800"/>
                </a:cubicBezTo>
                <a:cubicBezTo>
                  <a:pt x="2247900" y="4318000"/>
                  <a:pt x="2311400" y="4178300"/>
                  <a:pt x="2400300" y="4178300"/>
                </a:cubicBezTo>
                <a:cubicBezTo>
                  <a:pt x="2489200" y="4178300"/>
                  <a:pt x="2565400" y="3886200"/>
                  <a:pt x="2565400" y="3530600"/>
                </a:cubicBezTo>
                <a:lnTo>
                  <a:pt x="2565400" y="3213100"/>
                </a:lnTo>
                <a:cubicBezTo>
                  <a:pt x="2565400" y="2806700"/>
                  <a:pt x="2336800" y="2565400"/>
                  <a:pt x="1917700" y="2565400"/>
                </a:cubicBezTo>
                <a:lnTo>
                  <a:pt x="1282700" y="2565400"/>
                </a:lnTo>
                <a:cubicBezTo>
                  <a:pt x="927100" y="2565400"/>
                  <a:pt x="635000" y="2349500"/>
                  <a:pt x="635000" y="2095500"/>
                </a:cubicBezTo>
                <a:cubicBezTo>
                  <a:pt x="635000" y="1828800"/>
                  <a:pt x="711200" y="1612900"/>
                  <a:pt x="800100" y="1612900"/>
                </a:cubicBezTo>
                <a:cubicBezTo>
                  <a:pt x="889000" y="1612900"/>
                  <a:pt x="965200" y="1320800"/>
                  <a:pt x="965200" y="965200"/>
                </a:cubicBezTo>
                <a:cubicBezTo>
                  <a:pt x="965200" y="609600"/>
                  <a:pt x="1028700" y="330200"/>
                  <a:pt x="1117600" y="330200"/>
                </a:cubicBezTo>
                <a:cubicBezTo>
                  <a:pt x="1206500" y="330200"/>
                  <a:pt x="1282700" y="254000"/>
                  <a:pt x="1282700" y="165100"/>
                </a:cubicBezTo>
                <a:cubicBezTo>
                  <a:pt x="1282700" y="76200"/>
                  <a:pt x="1574800" y="0"/>
                  <a:pt x="1917700" y="0"/>
                </a:cubicBezTo>
                <a:close/>
                <a:moveTo>
                  <a:pt x="7975600" y="4673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24" name="Rectangle 17024"/>
          <p:cNvSpPr/>
          <p:nvPr/>
        </p:nvSpPr>
        <p:spPr>
          <a:xfrm rot="0" flipH="0" flipV="0">
            <a:off x="28069027" y="10979085"/>
            <a:ext cx="524389" cy="258699"/>
          </a:xfrm>
          <a:prstGeom prst="rect">
            <a:avLst/>
          </a:prstGeom>
        </p:spPr>
      </p:sp>
      <p:sp>
        <p:nvSpPr>
          <p:cNvPr id="17025" name="Freeform 17025"/>
          <p:cNvSpPr/>
          <p:nvPr/>
        </p:nvSpPr>
        <p:spPr>
          <a:xfrm rot="0" flipH="0" flipV="0">
            <a:off x="28072075" y="11277598"/>
            <a:ext cx="140208" cy="6096"/>
          </a:xfrm>
          <a:custGeom>
            <a:pathLst>
              <a:path w="9347200" h="406400">
                <a:moveTo>
                  <a:pt x="406400" y="0"/>
                </a:moveTo>
                <a:lnTo>
                  <a:pt x="8940800" y="0"/>
                </a:lnTo>
                <a:cubicBezTo>
                  <a:pt x="9169400" y="0"/>
                  <a:pt x="9347200" y="50800"/>
                  <a:pt x="9347200" y="101600"/>
                </a:cubicBezTo>
                <a:cubicBezTo>
                  <a:pt x="9347200" y="152400"/>
                  <a:pt x="9296400" y="254000"/>
                  <a:pt x="9245600" y="304800"/>
                </a:cubicBezTo>
                <a:cubicBezTo>
                  <a:pt x="9194800" y="355600"/>
                  <a:pt x="8966200" y="406400"/>
                  <a:pt x="8737600" y="406400"/>
                </a:cubicBezTo>
                <a:lnTo>
                  <a:pt x="406400" y="406400"/>
                </a:lnTo>
                <a:cubicBezTo>
                  <a:pt x="177800" y="406400"/>
                  <a:pt x="0" y="317500"/>
                  <a:pt x="0" y="203200"/>
                </a:cubicBezTo>
                <a:cubicBezTo>
                  <a:pt x="0" y="88900"/>
                  <a:pt x="177800" y="0"/>
                  <a:pt x="406400" y="0"/>
                </a:cubicBezTo>
                <a:close/>
                <a:moveTo>
                  <a:pt x="203200" y="406400"/>
                </a:moveTo>
              </a:path>
            </a:pathLst>
          </a:custGeom>
          <a:solidFill>
            <a:srgbClr val="21212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26" name="Freeform 17026"/>
          <p:cNvSpPr/>
          <p:nvPr/>
        </p:nvSpPr>
        <p:spPr>
          <a:xfrm rot="0" flipH="0" flipV="0">
            <a:off x="28261183" y="11277598"/>
            <a:ext cx="140208" cy="6096"/>
          </a:xfrm>
          <a:custGeom>
            <a:pathLst>
              <a:path w="9347200" h="406400">
                <a:moveTo>
                  <a:pt x="406400" y="0"/>
                </a:moveTo>
                <a:lnTo>
                  <a:pt x="8940800" y="0"/>
                </a:lnTo>
                <a:cubicBezTo>
                  <a:pt x="9169400" y="0"/>
                  <a:pt x="9347200" y="50800"/>
                  <a:pt x="9347200" y="101600"/>
                </a:cubicBezTo>
                <a:cubicBezTo>
                  <a:pt x="9347200" y="152400"/>
                  <a:pt x="9296400" y="254000"/>
                  <a:pt x="9245600" y="304800"/>
                </a:cubicBezTo>
                <a:cubicBezTo>
                  <a:pt x="9194800" y="355600"/>
                  <a:pt x="8966200" y="406400"/>
                  <a:pt x="8737600" y="406400"/>
                </a:cubicBezTo>
                <a:lnTo>
                  <a:pt x="406400" y="406400"/>
                </a:lnTo>
                <a:cubicBezTo>
                  <a:pt x="177800" y="406400"/>
                  <a:pt x="0" y="317500"/>
                  <a:pt x="0" y="203200"/>
                </a:cubicBezTo>
                <a:cubicBezTo>
                  <a:pt x="0" y="88900"/>
                  <a:pt x="177800" y="0"/>
                  <a:pt x="406400" y="0"/>
                </a:cubicBezTo>
                <a:close/>
                <a:moveTo>
                  <a:pt x="203200" y="406400"/>
                </a:moveTo>
              </a:path>
            </a:pathLst>
          </a:custGeom>
          <a:solidFill>
            <a:srgbClr val="21212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27" name="Freeform 17027"/>
          <p:cNvSpPr/>
          <p:nvPr/>
        </p:nvSpPr>
        <p:spPr>
          <a:xfrm rot="0" flipH="0" flipV="0">
            <a:off x="28450161" y="11277598"/>
            <a:ext cx="140208" cy="6096"/>
          </a:xfrm>
          <a:custGeom>
            <a:pathLst>
              <a:path w="9347200" h="406400">
                <a:moveTo>
                  <a:pt x="406400" y="0"/>
                </a:moveTo>
                <a:lnTo>
                  <a:pt x="8940800" y="0"/>
                </a:lnTo>
                <a:cubicBezTo>
                  <a:pt x="9169400" y="0"/>
                  <a:pt x="9347200" y="50800"/>
                  <a:pt x="9347200" y="101600"/>
                </a:cubicBezTo>
                <a:cubicBezTo>
                  <a:pt x="9347200" y="152400"/>
                  <a:pt x="9296400" y="254000"/>
                  <a:pt x="9245600" y="304800"/>
                </a:cubicBezTo>
                <a:cubicBezTo>
                  <a:pt x="9194800" y="355600"/>
                  <a:pt x="8966200" y="406400"/>
                  <a:pt x="8737600" y="406400"/>
                </a:cubicBezTo>
                <a:lnTo>
                  <a:pt x="406400" y="406400"/>
                </a:lnTo>
                <a:cubicBezTo>
                  <a:pt x="177800" y="406400"/>
                  <a:pt x="0" y="317500"/>
                  <a:pt x="0" y="203200"/>
                </a:cubicBezTo>
                <a:cubicBezTo>
                  <a:pt x="0" y="88900"/>
                  <a:pt x="177800" y="0"/>
                  <a:pt x="406400" y="0"/>
                </a:cubicBezTo>
                <a:close/>
                <a:moveTo>
                  <a:pt x="203200" y="406400"/>
                </a:moveTo>
              </a:path>
            </a:pathLst>
          </a:custGeom>
          <a:solidFill>
            <a:srgbClr val="21212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28" name="Rectangle 17028"/>
          <p:cNvSpPr/>
          <p:nvPr/>
        </p:nvSpPr>
        <p:spPr>
          <a:xfrm rot="0" flipH="0" flipV="0">
            <a:off x="23548844" y="11393613"/>
            <a:ext cx="236093" cy="770762"/>
          </a:xfrm>
          <a:prstGeom prst="rect">
            <a:avLst/>
          </a:prstGeom>
        </p:spPr>
      </p:sp>
      <p:sp>
        <p:nvSpPr>
          <p:cNvPr id="17029" name="Freeform 17029"/>
          <p:cNvSpPr/>
          <p:nvPr/>
        </p:nvSpPr>
        <p:spPr>
          <a:xfrm rot="0" flipH="0" flipV="0">
            <a:off x="23551892" y="11582398"/>
            <a:ext cx="54864" cy="115824"/>
          </a:xfrm>
          <a:custGeom>
            <a:pathLst>
              <a:path w="3657600" h="7721600">
                <a:moveTo>
                  <a:pt x="609600" y="0"/>
                </a:moveTo>
                <a:lnTo>
                  <a:pt x="1422400" y="0"/>
                </a:lnTo>
                <a:cubicBezTo>
                  <a:pt x="1981200" y="0"/>
                  <a:pt x="2438400" y="127000"/>
                  <a:pt x="2438400" y="279400"/>
                </a:cubicBezTo>
                <a:cubicBezTo>
                  <a:pt x="2438400" y="355600"/>
                  <a:pt x="2527300" y="406400"/>
                  <a:pt x="2641600" y="406400"/>
                </a:cubicBezTo>
                <a:cubicBezTo>
                  <a:pt x="2755900" y="406400"/>
                  <a:pt x="2844800" y="457200"/>
                  <a:pt x="2844800" y="508000"/>
                </a:cubicBezTo>
                <a:cubicBezTo>
                  <a:pt x="2844800" y="558800"/>
                  <a:pt x="2933700" y="609600"/>
                  <a:pt x="3048000" y="609600"/>
                </a:cubicBezTo>
                <a:cubicBezTo>
                  <a:pt x="3162300" y="609600"/>
                  <a:pt x="3251200" y="660400"/>
                  <a:pt x="3251200" y="711200"/>
                </a:cubicBezTo>
                <a:cubicBezTo>
                  <a:pt x="3251200" y="762000"/>
                  <a:pt x="3302000" y="812800"/>
                  <a:pt x="3352800" y="812800"/>
                </a:cubicBezTo>
                <a:cubicBezTo>
                  <a:pt x="3403600" y="812800"/>
                  <a:pt x="3454400" y="901700"/>
                  <a:pt x="3454400" y="1016000"/>
                </a:cubicBezTo>
                <a:cubicBezTo>
                  <a:pt x="3454400" y="1130300"/>
                  <a:pt x="3505200" y="1219200"/>
                  <a:pt x="3556000" y="1219200"/>
                </a:cubicBezTo>
                <a:cubicBezTo>
                  <a:pt x="3606800" y="1219200"/>
                  <a:pt x="3657600" y="1270000"/>
                  <a:pt x="3657600" y="1320800"/>
                </a:cubicBezTo>
                <a:cubicBezTo>
                  <a:pt x="3657600" y="1371600"/>
                  <a:pt x="3606800" y="1422400"/>
                  <a:pt x="3556000" y="1422400"/>
                </a:cubicBezTo>
                <a:cubicBezTo>
                  <a:pt x="3505200" y="1422400"/>
                  <a:pt x="3454400" y="1511300"/>
                  <a:pt x="3454400" y="1625600"/>
                </a:cubicBezTo>
                <a:cubicBezTo>
                  <a:pt x="3454400" y="1739900"/>
                  <a:pt x="3403600" y="1828800"/>
                  <a:pt x="3352800" y="1828800"/>
                </a:cubicBezTo>
                <a:cubicBezTo>
                  <a:pt x="3302000" y="1828800"/>
                  <a:pt x="3251200" y="1879600"/>
                  <a:pt x="3251200" y="1930400"/>
                </a:cubicBezTo>
                <a:cubicBezTo>
                  <a:pt x="3251200" y="1981200"/>
                  <a:pt x="3073400" y="2032000"/>
                  <a:pt x="2844800" y="2032000"/>
                </a:cubicBezTo>
                <a:lnTo>
                  <a:pt x="2032000" y="2032000"/>
                </a:lnTo>
                <a:cubicBezTo>
                  <a:pt x="1473200" y="2032000"/>
                  <a:pt x="1016000" y="1905000"/>
                  <a:pt x="1016000" y="1752600"/>
                </a:cubicBezTo>
                <a:cubicBezTo>
                  <a:pt x="1016000" y="1676400"/>
                  <a:pt x="927100" y="1625600"/>
                  <a:pt x="812800" y="1625600"/>
                </a:cubicBezTo>
                <a:cubicBezTo>
                  <a:pt x="698500" y="1625600"/>
                  <a:pt x="609600" y="1574800"/>
                  <a:pt x="609600" y="1524000"/>
                </a:cubicBezTo>
                <a:cubicBezTo>
                  <a:pt x="609600" y="1473200"/>
                  <a:pt x="558800" y="1422400"/>
                  <a:pt x="508000" y="1422400"/>
                </a:cubicBezTo>
                <a:cubicBezTo>
                  <a:pt x="457200" y="1422400"/>
                  <a:pt x="406400" y="1371600"/>
                  <a:pt x="406400" y="1320800"/>
                </a:cubicBezTo>
                <a:cubicBezTo>
                  <a:pt x="406400" y="1270000"/>
                  <a:pt x="355600" y="1219200"/>
                  <a:pt x="304800" y="1219200"/>
                </a:cubicBezTo>
                <a:cubicBezTo>
                  <a:pt x="254000" y="1219200"/>
                  <a:pt x="203200" y="1168400"/>
                  <a:pt x="203200" y="1117600"/>
                </a:cubicBezTo>
                <a:cubicBezTo>
                  <a:pt x="203200" y="1066800"/>
                  <a:pt x="152400" y="1016000"/>
                  <a:pt x="101600" y="1016000"/>
                </a:cubicBezTo>
                <a:cubicBezTo>
                  <a:pt x="50800" y="1016000"/>
                  <a:pt x="0" y="838200"/>
                  <a:pt x="0" y="609600"/>
                </a:cubicBezTo>
                <a:cubicBezTo>
                  <a:pt x="0" y="381000"/>
                  <a:pt x="50800" y="152400"/>
                  <a:pt x="101600" y="101600"/>
                </a:cubicBezTo>
                <a:cubicBezTo>
                  <a:pt x="152400" y="50800"/>
                  <a:pt x="381000" y="0"/>
                  <a:pt x="609600" y="0"/>
                </a:cubicBezTo>
                <a:close/>
                <a:moveTo>
                  <a:pt x="7518400" y="7721600"/>
                </a:moveTo>
                <a:moveTo>
                  <a:pt x="2032000" y="1625600"/>
                </a:moveTo>
                <a:lnTo>
                  <a:pt x="2641600" y="1625600"/>
                </a:lnTo>
                <a:cubicBezTo>
                  <a:pt x="2870200" y="1625600"/>
                  <a:pt x="3048000" y="1574800"/>
                  <a:pt x="3048000" y="1524000"/>
                </a:cubicBezTo>
                <a:cubicBezTo>
                  <a:pt x="3048000" y="1473200"/>
                  <a:pt x="3098800" y="1422400"/>
                  <a:pt x="3149600" y="1422400"/>
                </a:cubicBezTo>
                <a:cubicBezTo>
                  <a:pt x="3200400" y="1422400"/>
                  <a:pt x="3251200" y="1371600"/>
                  <a:pt x="3251200" y="1320800"/>
                </a:cubicBezTo>
                <a:cubicBezTo>
                  <a:pt x="3251200" y="1270000"/>
                  <a:pt x="3200400" y="1219200"/>
                  <a:pt x="3149600" y="1219200"/>
                </a:cubicBezTo>
                <a:cubicBezTo>
                  <a:pt x="3098800" y="1219200"/>
                  <a:pt x="3048000" y="1168400"/>
                  <a:pt x="3048000" y="1117600"/>
                </a:cubicBezTo>
                <a:cubicBezTo>
                  <a:pt x="3048000" y="1066800"/>
                  <a:pt x="2997200" y="1016000"/>
                  <a:pt x="2946400" y="1016000"/>
                </a:cubicBezTo>
                <a:cubicBezTo>
                  <a:pt x="2895600" y="1016000"/>
                  <a:pt x="2844800" y="965200"/>
                  <a:pt x="2844800" y="914400"/>
                </a:cubicBezTo>
                <a:cubicBezTo>
                  <a:pt x="2844800" y="863600"/>
                  <a:pt x="2755900" y="812800"/>
                  <a:pt x="2641600" y="812800"/>
                </a:cubicBezTo>
                <a:cubicBezTo>
                  <a:pt x="2527300" y="812800"/>
                  <a:pt x="2438400" y="762000"/>
                  <a:pt x="2438400" y="711200"/>
                </a:cubicBezTo>
                <a:cubicBezTo>
                  <a:pt x="2438400" y="660400"/>
                  <a:pt x="2298700" y="609600"/>
                  <a:pt x="2133600" y="609600"/>
                </a:cubicBezTo>
                <a:cubicBezTo>
                  <a:pt x="1968500" y="609600"/>
                  <a:pt x="1828800" y="558800"/>
                  <a:pt x="1828800" y="508000"/>
                </a:cubicBezTo>
                <a:cubicBezTo>
                  <a:pt x="1828800" y="457200"/>
                  <a:pt x="1651000" y="406400"/>
                  <a:pt x="1422400" y="406400"/>
                </a:cubicBezTo>
                <a:cubicBezTo>
                  <a:pt x="1193800" y="406400"/>
                  <a:pt x="1016000" y="355600"/>
                  <a:pt x="1016000" y="304800"/>
                </a:cubicBezTo>
                <a:cubicBezTo>
                  <a:pt x="1016000" y="254000"/>
                  <a:pt x="965200" y="203200"/>
                  <a:pt x="914400" y="203200"/>
                </a:cubicBezTo>
                <a:cubicBezTo>
                  <a:pt x="863600" y="203200"/>
                  <a:pt x="812800" y="254000"/>
                  <a:pt x="812800" y="304800"/>
                </a:cubicBezTo>
                <a:cubicBezTo>
                  <a:pt x="812800" y="355600"/>
                  <a:pt x="723900" y="406400"/>
                  <a:pt x="609600" y="406400"/>
                </a:cubicBezTo>
                <a:cubicBezTo>
                  <a:pt x="495300" y="406400"/>
                  <a:pt x="406400" y="546100"/>
                  <a:pt x="406400" y="711200"/>
                </a:cubicBezTo>
                <a:cubicBezTo>
                  <a:pt x="406400" y="876300"/>
                  <a:pt x="495300" y="1016000"/>
                  <a:pt x="609600" y="1016000"/>
                </a:cubicBezTo>
                <a:cubicBezTo>
                  <a:pt x="723900" y="1016000"/>
                  <a:pt x="812800" y="1066800"/>
                  <a:pt x="812800" y="1117600"/>
                </a:cubicBezTo>
                <a:cubicBezTo>
                  <a:pt x="812800" y="1168400"/>
                  <a:pt x="901700" y="1219200"/>
                  <a:pt x="1016000" y="1219200"/>
                </a:cubicBezTo>
                <a:cubicBezTo>
                  <a:pt x="1130300" y="1219200"/>
                  <a:pt x="1219200" y="1270000"/>
                  <a:pt x="1219200" y="1320800"/>
                </a:cubicBezTo>
                <a:cubicBezTo>
                  <a:pt x="1219200" y="1371600"/>
                  <a:pt x="1308100" y="1422400"/>
                  <a:pt x="1422400" y="1422400"/>
                </a:cubicBezTo>
                <a:cubicBezTo>
                  <a:pt x="1536700" y="1422400"/>
                  <a:pt x="1625600" y="1473200"/>
                  <a:pt x="1625600" y="1524000"/>
                </a:cubicBezTo>
                <a:cubicBezTo>
                  <a:pt x="1625600" y="1574800"/>
                  <a:pt x="1803400" y="1625600"/>
                  <a:pt x="2032000" y="1625600"/>
                </a:cubicBezTo>
                <a:close/>
                <a:moveTo>
                  <a:pt x="5892800" y="7721600"/>
                </a:moveTo>
                <a:moveTo>
                  <a:pt x="2844800" y="4673600"/>
                </a:moveTo>
                <a:lnTo>
                  <a:pt x="2235200" y="4673600"/>
                </a:lnTo>
                <a:cubicBezTo>
                  <a:pt x="1676400" y="4673600"/>
                  <a:pt x="1219200" y="4546600"/>
                  <a:pt x="1219200" y="4394200"/>
                </a:cubicBezTo>
                <a:cubicBezTo>
                  <a:pt x="1219200" y="4318000"/>
                  <a:pt x="1130300" y="4267200"/>
                  <a:pt x="1016000" y="4267200"/>
                </a:cubicBezTo>
                <a:cubicBezTo>
                  <a:pt x="901700" y="4267200"/>
                  <a:pt x="812800" y="4216400"/>
                  <a:pt x="812800" y="4165600"/>
                </a:cubicBezTo>
                <a:cubicBezTo>
                  <a:pt x="812800" y="4114800"/>
                  <a:pt x="723900" y="4064000"/>
                  <a:pt x="609600" y="4064000"/>
                </a:cubicBezTo>
                <a:cubicBezTo>
                  <a:pt x="495300" y="4064000"/>
                  <a:pt x="406400" y="4013200"/>
                  <a:pt x="406400" y="3962400"/>
                </a:cubicBezTo>
                <a:cubicBezTo>
                  <a:pt x="406400" y="3911600"/>
                  <a:pt x="355600" y="3860800"/>
                  <a:pt x="304800" y="3860800"/>
                </a:cubicBezTo>
                <a:cubicBezTo>
                  <a:pt x="254000" y="3860800"/>
                  <a:pt x="203200" y="3810000"/>
                  <a:pt x="203200" y="3759200"/>
                </a:cubicBezTo>
                <a:cubicBezTo>
                  <a:pt x="203200" y="3708400"/>
                  <a:pt x="152400" y="3657600"/>
                  <a:pt x="101600" y="3657600"/>
                </a:cubicBezTo>
                <a:cubicBezTo>
                  <a:pt x="50800" y="3657600"/>
                  <a:pt x="0" y="3479800"/>
                  <a:pt x="0" y="3251200"/>
                </a:cubicBezTo>
                <a:lnTo>
                  <a:pt x="0" y="3048000"/>
                </a:lnTo>
                <a:cubicBezTo>
                  <a:pt x="0" y="2819400"/>
                  <a:pt x="139700" y="2641600"/>
                  <a:pt x="304800" y="2641600"/>
                </a:cubicBezTo>
                <a:cubicBezTo>
                  <a:pt x="469900" y="2641600"/>
                  <a:pt x="609600" y="2590800"/>
                  <a:pt x="609600" y="2540000"/>
                </a:cubicBezTo>
                <a:cubicBezTo>
                  <a:pt x="609600" y="2489200"/>
                  <a:pt x="749300" y="2438400"/>
                  <a:pt x="914400" y="2438400"/>
                </a:cubicBezTo>
                <a:cubicBezTo>
                  <a:pt x="1079500" y="2438400"/>
                  <a:pt x="1397000" y="2476500"/>
                  <a:pt x="1612900" y="2514600"/>
                </a:cubicBezTo>
                <a:lnTo>
                  <a:pt x="1638300" y="2514600"/>
                </a:lnTo>
                <a:cubicBezTo>
                  <a:pt x="1854200" y="2552700"/>
                  <a:pt x="2032000" y="2654300"/>
                  <a:pt x="2032000" y="2717800"/>
                </a:cubicBezTo>
                <a:cubicBezTo>
                  <a:pt x="2032000" y="2794000"/>
                  <a:pt x="2171700" y="2844800"/>
                  <a:pt x="2336800" y="2844800"/>
                </a:cubicBezTo>
                <a:cubicBezTo>
                  <a:pt x="2501900" y="2844800"/>
                  <a:pt x="2641600" y="2895600"/>
                  <a:pt x="2641600" y="2946400"/>
                </a:cubicBezTo>
                <a:cubicBezTo>
                  <a:pt x="2641600" y="2997200"/>
                  <a:pt x="2730500" y="3048000"/>
                  <a:pt x="2844800" y="3048000"/>
                </a:cubicBezTo>
                <a:cubicBezTo>
                  <a:pt x="2959100" y="3048000"/>
                  <a:pt x="3048000" y="3098800"/>
                  <a:pt x="3048000" y="3149600"/>
                </a:cubicBezTo>
                <a:cubicBezTo>
                  <a:pt x="3048000" y="3200400"/>
                  <a:pt x="3098800" y="3251200"/>
                  <a:pt x="3149600" y="3251200"/>
                </a:cubicBezTo>
                <a:cubicBezTo>
                  <a:pt x="3200400" y="3251200"/>
                  <a:pt x="3251200" y="3302000"/>
                  <a:pt x="3251200" y="3352800"/>
                </a:cubicBezTo>
                <a:cubicBezTo>
                  <a:pt x="3251200" y="3403600"/>
                  <a:pt x="3302000" y="3454400"/>
                  <a:pt x="3352800" y="3454400"/>
                </a:cubicBezTo>
                <a:cubicBezTo>
                  <a:pt x="3403600" y="3454400"/>
                  <a:pt x="3454400" y="3543300"/>
                  <a:pt x="3454400" y="3657600"/>
                </a:cubicBezTo>
                <a:cubicBezTo>
                  <a:pt x="3454400" y="3771900"/>
                  <a:pt x="3505200" y="3860800"/>
                  <a:pt x="3556000" y="3860800"/>
                </a:cubicBezTo>
                <a:cubicBezTo>
                  <a:pt x="3606800" y="3860800"/>
                  <a:pt x="3657600" y="3911600"/>
                  <a:pt x="3657600" y="3962400"/>
                </a:cubicBezTo>
                <a:cubicBezTo>
                  <a:pt x="3657600" y="4013200"/>
                  <a:pt x="3606800" y="4064000"/>
                  <a:pt x="3556000" y="4064000"/>
                </a:cubicBezTo>
                <a:cubicBezTo>
                  <a:pt x="3505200" y="4064000"/>
                  <a:pt x="3454400" y="4152900"/>
                  <a:pt x="3454400" y="4267200"/>
                </a:cubicBezTo>
                <a:cubicBezTo>
                  <a:pt x="3454400" y="4381500"/>
                  <a:pt x="3403600" y="4470400"/>
                  <a:pt x="3352800" y="4470400"/>
                </a:cubicBezTo>
                <a:cubicBezTo>
                  <a:pt x="3302000" y="4470400"/>
                  <a:pt x="3251200" y="4521200"/>
                  <a:pt x="3251200" y="4572000"/>
                </a:cubicBezTo>
                <a:cubicBezTo>
                  <a:pt x="3251200" y="4622800"/>
                  <a:pt x="3073400" y="4673600"/>
                  <a:pt x="2844800" y="4673600"/>
                </a:cubicBezTo>
                <a:close/>
                <a:moveTo>
                  <a:pt x="2844800" y="7721600"/>
                </a:moveTo>
                <a:moveTo>
                  <a:pt x="2235200" y="4267200"/>
                </a:moveTo>
                <a:lnTo>
                  <a:pt x="2641600" y="4267200"/>
                </a:lnTo>
                <a:cubicBezTo>
                  <a:pt x="2870200" y="4267200"/>
                  <a:pt x="3048000" y="4216400"/>
                  <a:pt x="3048000" y="4165600"/>
                </a:cubicBezTo>
                <a:cubicBezTo>
                  <a:pt x="3048000" y="4114800"/>
                  <a:pt x="3098800" y="4064000"/>
                  <a:pt x="3149600" y="4064000"/>
                </a:cubicBezTo>
                <a:cubicBezTo>
                  <a:pt x="3200400" y="4064000"/>
                  <a:pt x="3251200" y="4013200"/>
                  <a:pt x="3251200" y="3962400"/>
                </a:cubicBezTo>
                <a:cubicBezTo>
                  <a:pt x="3251200" y="3911600"/>
                  <a:pt x="3200400" y="3860800"/>
                  <a:pt x="3149600" y="3860800"/>
                </a:cubicBezTo>
                <a:cubicBezTo>
                  <a:pt x="3098800" y="3860800"/>
                  <a:pt x="3048000" y="3810000"/>
                  <a:pt x="3048000" y="3759200"/>
                </a:cubicBezTo>
                <a:cubicBezTo>
                  <a:pt x="3048000" y="3708400"/>
                  <a:pt x="2997200" y="3657600"/>
                  <a:pt x="2946400" y="3657600"/>
                </a:cubicBezTo>
                <a:cubicBezTo>
                  <a:pt x="2895600" y="3657600"/>
                  <a:pt x="2844800" y="3606800"/>
                  <a:pt x="2844800" y="3556000"/>
                </a:cubicBezTo>
                <a:cubicBezTo>
                  <a:pt x="2844800" y="3505200"/>
                  <a:pt x="2794000" y="3454400"/>
                  <a:pt x="2743200" y="3454400"/>
                </a:cubicBezTo>
                <a:cubicBezTo>
                  <a:pt x="2692400" y="3454400"/>
                  <a:pt x="2641600" y="3403600"/>
                  <a:pt x="2641600" y="3352800"/>
                </a:cubicBezTo>
                <a:cubicBezTo>
                  <a:pt x="2641600" y="3302000"/>
                  <a:pt x="2501900" y="3251200"/>
                  <a:pt x="2336800" y="3251200"/>
                </a:cubicBezTo>
                <a:cubicBezTo>
                  <a:pt x="2171700" y="3251200"/>
                  <a:pt x="2032000" y="3200400"/>
                  <a:pt x="2032000" y="3124200"/>
                </a:cubicBezTo>
                <a:cubicBezTo>
                  <a:pt x="2032000" y="3060700"/>
                  <a:pt x="1854200" y="2959100"/>
                  <a:pt x="1638300" y="2921000"/>
                </a:cubicBezTo>
                <a:lnTo>
                  <a:pt x="1612900" y="2921000"/>
                </a:lnTo>
                <a:cubicBezTo>
                  <a:pt x="1397000" y="2882900"/>
                  <a:pt x="1079500" y="2844800"/>
                  <a:pt x="914400" y="2844800"/>
                </a:cubicBezTo>
                <a:cubicBezTo>
                  <a:pt x="749300" y="2844800"/>
                  <a:pt x="609600" y="2895600"/>
                  <a:pt x="609600" y="2946400"/>
                </a:cubicBezTo>
                <a:cubicBezTo>
                  <a:pt x="609600" y="2997200"/>
                  <a:pt x="558800" y="3048000"/>
                  <a:pt x="508000" y="3048000"/>
                </a:cubicBezTo>
                <a:cubicBezTo>
                  <a:pt x="457200" y="3048000"/>
                  <a:pt x="406400" y="3136900"/>
                  <a:pt x="406400" y="3251200"/>
                </a:cubicBezTo>
                <a:cubicBezTo>
                  <a:pt x="406400" y="3365500"/>
                  <a:pt x="457200" y="3454400"/>
                  <a:pt x="508000" y="3454400"/>
                </a:cubicBezTo>
                <a:cubicBezTo>
                  <a:pt x="558800" y="3454400"/>
                  <a:pt x="609600" y="3505200"/>
                  <a:pt x="609600" y="3556000"/>
                </a:cubicBezTo>
                <a:cubicBezTo>
                  <a:pt x="609600" y="3606800"/>
                  <a:pt x="660400" y="3657600"/>
                  <a:pt x="711200" y="3657600"/>
                </a:cubicBezTo>
                <a:cubicBezTo>
                  <a:pt x="762000" y="3657600"/>
                  <a:pt x="812800" y="3708400"/>
                  <a:pt x="812800" y="3759200"/>
                </a:cubicBezTo>
                <a:cubicBezTo>
                  <a:pt x="812800" y="3810000"/>
                  <a:pt x="901700" y="3860800"/>
                  <a:pt x="1016000" y="3860800"/>
                </a:cubicBezTo>
                <a:cubicBezTo>
                  <a:pt x="1130300" y="3860800"/>
                  <a:pt x="1219200" y="3911600"/>
                  <a:pt x="1219200" y="3987800"/>
                </a:cubicBezTo>
                <a:cubicBezTo>
                  <a:pt x="1219200" y="4140200"/>
                  <a:pt x="1676400" y="4267200"/>
                  <a:pt x="2235200" y="4267200"/>
                </a:cubicBezTo>
                <a:close/>
                <a:moveTo>
                  <a:pt x="3251200" y="7721600"/>
                </a:moveTo>
                <a:moveTo>
                  <a:pt x="2844800" y="6908800"/>
                </a:moveTo>
                <a:lnTo>
                  <a:pt x="2844800" y="7315200"/>
                </a:lnTo>
                <a:cubicBezTo>
                  <a:pt x="2844800" y="7543800"/>
                  <a:pt x="2755900" y="7721600"/>
                  <a:pt x="2641600" y="7721600"/>
                </a:cubicBezTo>
                <a:cubicBezTo>
                  <a:pt x="2527300" y="7721600"/>
                  <a:pt x="2438400" y="7670800"/>
                  <a:pt x="2438400" y="7620000"/>
                </a:cubicBezTo>
                <a:cubicBezTo>
                  <a:pt x="2438400" y="7569200"/>
                  <a:pt x="2349500" y="7518400"/>
                  <a:pt x="2235200" y="7518400"/>
                </a:cubicBezTo>
                <a:cubicBezTo>
                  <a:pt x="2120900" y="7518400"/>
                  <a:pt x="2032000" y="7467600"/>
                  <a:pt x="2032000" y="7416800"/>
                </a:cubicBezTo>
                <a:cubicBezTo>
                  <a:pt x="2032000" y="7366000"/>
                  <a:pt x="1943100" y="7315200"/>
                  <a:pt x="1828800" y="7315200"/>
                </a:cubicBezTo>
                <a:cubicBezTo>
                  <a:pt x="1714500" y="7315200"/>
                  <a:pt x="1625600" y="7264400"/>
                  <a:pt x="1625600" y="7213600"/>
                </a:cubicBezTo>
                <a:cubicBezTo>
                  <a:pt x="1625600" y="7162800"/>
                  <a:pt x="1536700" y="7112000"/>
                  <a:pt x="1422400" y="7112000"/>
                </a:cubicBezTo>
                <a:cubicBezTo>
                  <a:pt x="1308100" y="7112000"/>
                  <a:pt x="1219200" y="7061200"/>
                  <a:pt x="1219200" y="7010400"/>
                </a:cubicBezTo>
                <a:cubicBezTo>
                  <a:pt x="1219200" y="6959600"/>
                  <a:pt x="1168400" y="6908800"/>
                  <a:pt x="1117600" y="6908800"/>
                </a:cubicBezTo>
                <a:cubicBezTo>
                  <a:pt x="1066800" y="6908800"/>
                  <a:pt x="1016000" y="6858000"/>
                  <a:pt x="1016000" y="6807200"/>
                </a:cubicBezTo>
                <a:cubicBezTo>
                  <a:pt x="1016000" y="6756400"/>
                  <a:pt x="927100" y="6705600"/>
                  <a:pt x="812800" y="6705600"/>
                </a:cubicBezTo>
                <a:cubicBezTo>
                  <a:pt x="698500" y="6705600"/>
                  <a:pt x="609600" y="6654800"/>
                  <a:pt x="609600" y="6604000"/>
                </a:cubicBezTo>
                <a:cubicBezTo>
                  <a:pt x="609600" y="6553200"/>
                  <a:pt x="520700" y="6502400"/>
                  <a:pt x="406400" y="6502400"/>
                </a:cubicBezTo>
                <a:cubicBezTo>
                  <a:pt x="292100" y="6502400"/>
                  <a:pt x="203200" y="6451600"/>
                  <a:pt x="203200" y="6400800"/>
                </a:cubicBezTo>
                <a:cubicBezTo>
                  <a:pt x="203200" y="6350000"/>
                  <a:pt x="152400" y="6299200"/>
                  <a:pt x="101600" y="6299200"/>
                </a:cubicBezTo>
                <a:cubicBezTo>
                  <a:pt x="50800" y="6299200"/>
                  <a:pt x="0" y="6210300"/>
                  <a:pt x="0" y="6096000"/>
                </a:cubicBezTo>
                <a:cubicBezTo>
                  <a:pt x="0" y="5981700"/>
                  <a:pt x="50800" y="5892800"/>
                  <a:pt x="101600" y="5892800"/>
                </a:cubicBezTo>
                <a:cubicBezTo>
                  <a:pt x="152400" y="5892800"/>
                  <a:pt x="203200" y="5943600"/>
                  <a:pt x="203200" y="5994400"/>
                </a:cubicBezTo>
                <a:cubicBezTo>
                  <a:pt x="203200" y="6045200"/>
                  <a:pt x="292100" y="6096000"/>
                  <a:pt x="406400" y="6096000"/>
                </a:cubicBezTo>
                <a:cubicBezTo>
                  <a:pt x="520700" y="6096000"/>
                  <a:pt x="609600" y="6146800"/>
                  <a:pt x="609600" y="6197600"/>
                </a:cubicBezTo>
                <a:cubicBezTo>
                  <a:pt x="609600" y="6248400"/>
                  <a:pt x="698500" y="6299200"/>
                  <a:pt x="812800" y="6299200"/>
                </a:cubicBezTo>
                <a:cubicBezTo>
                  <a:pt x="927100" y="6299200"/>
                  <a:pt x="1016000" y="6350000"/>
                  <a:pt x="1016000" y="6400800"/>
                </a:cubicBezTo>
                <a:cubicBezTo>
                  <a:pt x="1016000" y="6451600"/>
                  <a:pt x="1104900" y="6502400"/>
                  <a:pt x="1219200" y="6502400"/>
                </a:cubicBezTo>
                <a:cubicBezTo>
                  <a:pt x="1333500" y="6502400"/>
                  <a:pt x="1422400" y="6553200"/>
                  <a:pt x="1422400" y="6604000"/>
                </a:cubicBezTo>
                <a:cubicBezTo>
                  <a:pt x="1422400" y="6654800"/>
                  <a:pt x="1473200" y="6705600"/>
                  <a:pt x="1524000" y="6705600"/>
                </a:cubicBezTo>
                <a:cubicBezTo>
                  <a:pt x="1574800" y="6705600"/>
                  <a:pt x="1625600" y="6756400"/>
                  <a:pt x="1625600" y="6807200"/>
                </a:cubicBezTo>
                <a:cubicBezTo>
                  <a:pt x="1625600" y="6858000"/>
                  <a:pt x="1714500" y="6908800"/>
                  <a:pt x="1828800" y="6908800"/>
                </a:cubicBezTo>
                <a:cubicBezTo>
                  <a:pt x="1943100" y="6908800"/>
                  <a:pt x="2032000" y="6959600"/>
                  <a:pt x="2032000" y="7010400"/>
                </a:cubicBezTo>
                <a:cubicBezTo>
                  <a:pt x="2032000" y="7061200"/>
                  <a:pt x="2120900" y="7112000"/>
                  <a:pt x="2235200" y="7112000"/>
                </a:cubicBezTo>
                <a:cubicBezTo>
                  <a:pt x="2349500" y="7112000"/>
                  <a:pt x="2438400" y="6934200"/>
                  <a:pt x="2438400" y="6705600"/>
                </a:cubicBezTo>
                <a:cubicBezTo>
                  <a:pt x="2438400" y="6477000"/>
                  <a:pt x="2298700" y="6299200"/>
                  <a:pt x="2133600" y="6299200"/>
                </a:cubicBezTo>
                <a:cubicBezTo>
                  <a:pt x="1968500" y="6299200"/>
                  <a:pt x="1828800" y="6210300"/>
                  <a:pt x="1828800" y="6096000"/>
                </a:cubicBezTo>
                <a:cubicBezTo>
                  <a:pt x="1828800" y="5981700"/>
                  <a:pt x="1968500" y="5892800"/>
                  <a:pt x="2133600" y="5892800"/>
                </a:cubicBezTo>
                <a:cubicBezTo>
                  <a:pt x="2298700" y="5892800"/>
                  <a:pt x="2438400" y="5803900"/>
                  <a:pt x="2438400" y="5689600"/>
                </a:cubicBezTo>
                <a:cubicBezTo>
                  <a:pt x="2438400" y="5575300"/>
                  <a:pt x="2527300" y="5486400"/>
                  <a:pt x="2641600" y="5486400"/>
                </a:cubicBezTo>
                <a:cubicBezTo>
                  <a:pt x="2755900" y="5486400"/>
                  <a:pt x="2895600" y="5638800"/>
                  <a:pt x="2946400" y="5816600"/>
                </a:cubicBezTo>
                <a:cubicBezTo>
                  <a:pt x="2997200" y="5994400"/>
                  <a:pt x="3048000" y="6184900"/>
                  <a:pt x="3048000" y="6223000"/>
                </a:cubicBezTo>
                <a:cubicBezTo>
                  <a:pt x="3048000" y="6261100"/>
                  <a:pt x="3136900" y="6299200"/>
                  <a:pt x="3251200" y="6299200"/>
                </a:cubicBezTo>
                <a:cubicBezTo>
                  <a:pt x="3365500" y="6299200"/>
                  <a:pt x="3454400" y="6388100"/>
                  <a:pt x="3454400" y="6502400"/>
                </a:cubicBezTo>
                <a:cubicBezTo>
                  <a:pt x="3454400" y="6616700"/>
                  <a:pt x="3403600" y="6705600"/>
                  <a:pt x="3352800" y="6705600"/>
                </a:cubicBezTo>
                <a:cubicBezTo>
                  <a:pt x="3302000" y="6705600"/>
                  <a:pt x="3251200" y="6654800"/>
                  <a:pt x="3251200" y="6604000"/>
                </a:cubicBezTo>
                <a:cubicBezTo>
                  <a:pt x="3251200" y="6553200"/>
                  <a:pt x="3162300" y="6502400"/>
                  <a:pt x="3048000" y="6502400"/>
                </a:cubicBezTo>
                <a:cubicBezTo>
                  <a:pt x="2933700" y="6502400"/>
                  <a:pt x="2844800" y="6680200"/>
                  <a:pt x="2844800" y="6908800"/>
                </a:cubicBezTo>
                <a:close/>
                <a:moveTo>
                  <a:pt x="609600" y="7721600"/>
                </a:moveTo>
              </a:path>
            </a:pathLst>
          </a:custGeom>
          <a:solidFill>
            <a:srgbClr val="16161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30" name="Freeform 17030"/>
          <p:cNvSpPr/>
          <p:nvPr/>
        </p:nvSpPr>
        <p:spPr>
          <a:xfrm rot="0" flipH="0" flipV="0">
            <a:off x="23695276" y="12137135"/>
            <a:ext cx="54864" cy="73152"/>
          </a:xfrm>
          <a:custGeom>
            <a:pathLst>
              <a:path w="3657600" h="4876800">
                <a:moveTo>
                  <a:pt x="495300" y="0"/>
                </a:moveTo>
                <a:lnTo>
                  <a:pt x="1739900" y="0"/>
                </a:lnTo>
                <a:cubicBezTo>
                  <a:pt x="1905000" y="0"/>
                  <a:pt x="2032000" y="50800"/>
                  <a:pt x="2032000" y="101600"/>
                </a:cubicBezTo>
                <a:cubicBezTo>
                  <a:pt x="2032000" y="152400"/>
                  <a:pt x="2120900" y="203200"/>
                  <a:pt x="2235200" y="203200"/>
                </a:cubicBezTo>
                <a:cubicBezTo>
                  <a:pt x="2349500" y="203200"/>
                  <a:pt x="2438400" y="254000"/>
                  <a:pt x="2438400" y="304800"/>
                </a:cubicBezTo>
                <a:cubicBezTo>
                  <a:pt x="2438400" y="355600"/>
                  <a:pt x="2565400" y="406400"/>
                  <a:pt x="2730500" y="406400"/>
                </a:cubicBezTo>
                <a:lnTo>
                  <a:pt x="2755900" y="406400"/>
                </a:lnTo>
                <a:cubicBezTo>
                  <a:pt x="3098800" y="406400"/>
                  <a:pt x="3454400" y="723900"/>
                  <a:pt x="3454400" y="1016000"/>
                </a:cubicBezTo>
                <a:cubicBezTo>
                  <a:pt x="3454400" y="1130300"/>
                  <a:pt x="3505200" y="1219200"/>
                  <a:pt x="3556000" y="1219200"/>
                </a:cubicBezTo>
                <a:cubicBezTo>
                  <a:pt x="3606800" y="1219200"/>
                  <a:pt x="3657600" y="1346200"/>
                  <a:pt x="3657600" y="1511300"/>
                </a:cubicBezTo>
                <a:lnTo>
                  <a:pt x="3657600" y="1536700"/>
                </a:lnTo>
                <a:cubicBezTo>
                  <a:pt x="3657600" y="1701800"/>
                  <a:pt x="3606800" y="1879600"/>
                  <a:pt x="3556000" y="1930400"/>
                </a:cubicBezTo>
                <a:cubicBezTo>
                  <a:pt x="3505200" y="1981200"/>
                  <a:pt x="3327400" y="2032000"/>
                  <a:pt x="3162300" y="2032000"/>
                </a:cubicBezTo>
                <a:lnTo>
                  <a:pt x="2120900" y="2032000"/>
                </a:lnTo>
                <a:cubicBezTo>
                  <a:pt x="1955800" y="2032000"/>
                  <a:pt x="1828800" y="1981200"/>
                  <a:pt x="1828800" y="1930400"/>
                </a:cubicBezTo>
                <a:cubicBezTo>
                  <a:pt x="1828800" y="1879600"/>
                  <a:pt x="1701800" y="1828800"/>
                  <a:pt x="1536700" y="1828800"/>
                </a:cubicBezTo>
                <a:lnTo>
                  <a:pt x="1511300" y="1828800"/>
                </a:lnTo>
                <a:cubicBezTo>
                  <a:pt x="1346200" y="1828800"/>
                  <a:pt x="1219200" y="1778000"/>
                  <a:pt x="1219200" y="1727200"/>
                </a:cubicBezTo>
                <a:cubicBezTo>
                  <a:pt x="1219200" y="1676400"/>
                  <a:pt x="1130300" y="1625600"/>
                  <a:pt x="1016000" y="1625600"/>
                </a:cubicBezTo>
                <a:cubicBezTo>
                  <a:pt x="901700" y="1625600"/>
                  <a:pt x="812800" y="1574800"/>
                  <a:pt x="812800" y="1524000"/>
                </a:cubicBezTo>
                <a:cubicBezTo>
                  <a:pt x="812800" y="1473200"/>
                  <a:pt x="723900" y="1422400"/>
                  <a:pt x="609600" y="1422400"/>
                </a:cubicBezTo>
                <a:cubicBezTo>
                  <a:pt x="355600" y="1422400"/>
                  <a:pt x="203200" y="1270000"/>
                  <a:pt x="203200" y="1016000"/>
                </a:cubicBezTo>
                <a:cubicBezTo>
                  <a:pt x="203200" y="901700"/>
                  <a:pt x="152400" y="812800"/>
                  <a:pt x="101600" y="812800"/>
                </a:cubicBezTo>
                <a:cubicBezTo>
                  <a:pt x="50800" y="812800"/>
                  <a:pt x="0" y="685800"/>
                  <a:pt x="0" y="520700"/>
                </a:cubicBezTo>
                <a:lnTo>
                  <a:pt x="0" y="495300"/>
                </a:lnTo>
                <a:cubicBezTo>
                  <a:pt x="0" y="330200"/>
                  <a:pt x="50800" y="152400"/>
                  <a:pt x="101600" y="101600"/>
                </a:cubicBezTo>
                <a:cubicBezTo>
                  <a:pt x="152400" y="50800"/>
                  <a:pt x="330200" y="0"/>
                  <a:pt x="495300" y="0"/>
                </a:cubicBezTo>
                <a:close/>
                <a:moveTo>
                  <a:pt x="4673600" y="4876800"/>
                </a:moveTo>
                <a:moveTo>
                  <a:pt x="2120900" y="1625600"/>
                </a:moveTo>
                <a:lnTo>
                  <a:pt x="2959100" y="1625600"/>
                </a:lnTo>
                <a:cubicBezTo>
                  <a:pt x="3124200" y="1625600"/>
                  <a:pt x="3251200" y="1536700"/>
                  <a:pt x="3251200" y="1422400"/>
                </a:cubicBezTo>
                <a:cubicBezTo>
                  <a:pt x="3251200" y="1155700"/>
                  <a:pt x="2908300" y="812800"/>
                  <a:pt x="2641600" y="812800"/>
                </a:cubicBezTo>
                <a:cubicBezTo>
                  <a:pt x="2527300" y="812800"/>
                  <a:pt x="2438400" y="762000"/>
                  <a:pt x="2438400" y="711200"/>
                </a:cubicBezTo>
                <a:cubicBezTo>
                  <a:pt x="2438400" y="660400"/>
                  <a:pt x="2349500" y="609600"/>
                  <a:pt x="2235200" y="609600"/>
                </a:cubicBezTo>
                <a:cubicBezTo>
                  <a:pt x="2120900" y="609600"/>
                  <a:pt x="2032000" y="558800"/>
                  <a:pt x="2032000" y="508000"/>
                </a:cubicBezTo>
                <a:cubicBezTo>
                  <a:pt x="2032000" y="457200"/>
                  <a:pt x="1905000" y="406400"/>
                  <a:pt x="1739900" y="406400"/>
                </a:cubicBezTo>
                <a:lnTo>
                  <a:pt x="1308100" y="406400"/>
                </a:lnTo>
                <a:cubicBezTo>
                  <a:pt x="1143000" y="406400"/>
                  <a:pt x="1016000" y="355600"/>
                  <a:pt x="1016000" y="304800"/>
                </a:cubicBezTo>
                <a:cubicBezTo>
                  <a:pt x="1016000" y="254000"/>
                  <a:pt x="965200" y="203200"/>
                  <a:pt x="914400" y="203200"/>
                </a:cubicBezTo>
                <a:cubicBezTo>
                  <a:pt x="863600" y="203200"/>
                  <a:pt x="812800" y="254000"/>
                  <a:pt x="812800" y="304800"/>
                </a:cubicBezTo>
                <a:cubicBezTo>
                  <a:pt x="812800" y="355600"/>
                  <a:pt x="723900" y="406400"/>
                  <a:pt x="609600" y="406400"/>
                </a:cubicBezTo>
                <a:cubicBezTo>
                  <a:pt x="495300" y="406400"/>
                  <a:pt x="406400" y="495300"/>
                  <a:pt x="406400" y="609600"/>
                </a:cubicBezTo>
                <a:cubicBezTo>
                  <a:pt x="406400" y="876300"/>
                  <a:pt x="749300" y="1219200"/>
                  <a:pt x="1016000" y="1219200"/>
                </a:cubicBezTo>
                <a:cubicBezTo>
                  <a:pt x="1130300" y="1219200"/>
                  <a:pt x="1219200" y="1270000"/>
                  <a:pt x="1219200" y="1320800"/>
                </a:cubicBezTo>
                <a:cubicBezTo>
                  <a:pt x="1219200" y="1371600"/>
                  <a:pt x="1346200" y="1422400"/>
                  <a:pt x="1511300" y="1422400"/>
                </a:cubicBezTo>
                <a:lnTo>
                  <a:pt x="1536700" y="1422400"/>
                </a:lnTo>
                <a:cubicBezTo>
                  <a:pt x="1701800" y="1422400"/>
                  <a:pt x="1828800" y="1473200"/>
                  <a:pt x="1828800" y="1524000"/>
                </a:cubicBezTo>
                <a:cubicBezTo>
                  <a:pt x="1828800" y="1574800"/>
                  <a:pt x="1955800" y="1625600"/>
                  <a:pt x="2120900" y="1625600"/>
                </a:cubicBezTo>
                <a:close/>
                <a:moveTo>
                  <a:pt x="3048000" y="4876800"/>
                </a:moveTo>
                <a:moveTo>
                  <a:pt x="0" y="3568700"/>
                </a:moveTo>
                <a:lnTo>
                  <a:pt x="0" y="3009900"/>
                </a:lnTo>
                <a:cubicBezTo>
                  <a:pt x="0" y="2692400"/>
                  <a:pt x="88900" y="2438400"/>
                  <a:pt x="203200" y="2438400"/>
                </a:cubicBezTo>
                <a:cubicBezTo>
                  <a:pt x="317500" y="2438400"/>
                  <a:pt x="406400" y="2692400"/>
                  <a:pt x="406400" y="3009900"/>
                </a:cubicBezTo>
                <a:lnTo>
                  <a:pt x="406400" y="3289300"/>
                </a:lnTo>
                <a:cubicBezTo>
                  <a:pt x="406400" y="3797300"/>
                  <a:pt x="698500" y="4064000"/>
                  <a:pt x="1244600" y="4064000"/>
                </a:cubicBezTo>
                <a:cubicBezTo>
                  <a:pt x="1346200" y="4064000"/>
                  <a:pt x="1422400" y="3886200"/>
                  <a:pt x="1422400" y="3657600"/>
                </a:cubicBezTo>
                <a:cubicBezTo>
                  <a:pt x="1422400" y="2959100"/>
                  <a:pt x="1524000" y="2844800"/>
                  <a:pt x="2120900" y="2844800"/>
                </a:cubicBezTo>
                <a:lnTo>
                  <a:pt x="2273300" y="2844800"/>
                </a:lnTo>
                <a:cubicBezTo>
                  <a:pt x="3327400" y="2844800"/>
                  <a:pt x="3657600" y="3187700"/>
                  <a:pt x="3657600" y="4279900"/>
                </a:cubicBezTo>
                <a:lnTo>
                  <a:pt x="3657600" y="4305300"/>
                </a:lnTo>
                <a:cubicBezTo>
                  <a:pt x="3657600" y="4622800"/>
                  <a:pt x="3568700" y="4876800"/>
                  <a:pt x="3454400" y="4876800"/>
                </a:cubicBezTo>
                <a:cubicBezTo>
                  <a:pt x="3340100" y="4876800"/>
                  <a:pt x="3251200" y="4622800"/>
                  <a:pt x="3251200" y="4305300"/>
                </a:cubicBezTo>
                <a:lnTo>
                  <a:pt x="3251200" y="4229100"/>
                </a:lnTo>
                <a:cubicBezTo>
                  <a:pt x="3251200" y="3517900"/>
                  <a:pt x="2997200" y="3251200"/>
                  <a:pt x="2336800" y="3251200"/>
                </a:cubicBezTo>
                <a:cubicBezTo>
                  <a:pt x="2057400" y="3251200"/>
                  <a:pt x="1828800" y="3505200"/>
                  <a:pt x="1828800" y="3822700"/>
                </a:cubicBezTo>
                <a:lnTo>
                  <a:pt x="1828800" y="3898900"/>
                </a:lnTo>
                <a:cubicBezTo>
                  <a:pt x="1828800" y="4216400"/>
                  <a:pt x="1689100" y="4470400"/>
                  <a:pt x="1524000" y="4470400"/>
                </a:cubicBezTo>
                <a:cubicBezTo>
                  <a:pt x="1244600" y="4470400"/>
                  <a:pt x="762000" y="4381500"/>
                  <a:pt x="228600" y="4216400"/>
                </a:cubicBezTo>
                <a:cubicBezTo>
                  <a:pt x="101600" y="4178300"/>
                  <a:pt x="0" y="3886200"/>
                  <a:pt x="0" y="3568700"/>
                </a:cubicBezTo>
                <a:close/>
                <a:moveTo>
                  <a:pt x="1104900" y="4876800"/>
                </a:moveTo>
              </a:path>
            </a:pathLst>
          </a:custGeom>
          <a:solidFill>
            <a:srgbClr val="161616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31" name="Freeform 17031"/>
          <p:cNvSpPr/>
          <p:nvPr/>
        </p:nvSpPr>
        <p:spPr>
          <a:xfrm rot="0" flipH="0" flipV="0">
            <a:off x="23693625" y="11582272"/>
            <a:ext cx="56515" cy="35433"/>
          </a:xfrm>
          <a:custGeom>
            <a:pathLst>
              <a:path w="5651500" h="3543300">
                <a:moveTo>
                  <a:pt x="1333500" y="0"/>
                </a:moveTo>
                <a:lnTo>
                  <a:pt x="2044700" y="0"/>
                </a:lnTo>
                <a:cubicBezTo>
                  <a:pt x="4102100" y="0"/>
                  <a:pt x="5651500" y="1003300"/>
                  <a:pt x="5651500" y="2324100"/>
                </a:cubicBezTo>
                <a:cubicBezTo>
                  <a:pt x="5651500" y="2832100"/>
                  <a:pt x="5499100" y="2997200"/>
                  <a:pt x="4851400" y="3200400"/>
                </a:cubicBezTo>
                <a:cubicBezTo>
                  <a:pt x="3733800" y="3543300"/>
                  <a:pt x="1574800" y="2933700"/>
                  <a:pt x="647700" y="2006600"/>
                </a:cubicBezTo>
                <a:cubicBezTo>
                  <a:pt x="190500" y="1549400"/>
                  <a:pt x="0" y="469900"/>
                  <a:pt x="317500" y="152400"/>
                </a:cubicBezTo>
                <a:cubicBezTo>
                  <a:pt x="406400" y="63500"/>
                  <a:pt x="863600" y="0"/>
                  <a:pt x="1333500" y="0"/>
                </a:cubicBezTo>
                <a:close/>
                <a:moveTo>
                  <a:pt x="3213100" y="3352800"/>
                </a:moveTo>
                <a:moveTo>
                  <a:pt x="2044700" y="609600"/>
                </a:moveTo>
                <a:lnTo>
                  <a:pt x="1638300" y="609600"/>
                </a:lnTo>
                <a:cubicBezTo>
                  <a:pt x="1168400" y="609600"/>
                  <a:pt x="774700" y="825500"/>
                  <a:pt x="774700" y="1092200"/>
                </a:cubicBezTo>
                <a:cubicBezTo>
                  <a:pt x="774700" y="1841500"/>
                  <a:pt x="2692400" y="2743200"/>
                  <a:pt x="4279900" y="2743200"/>
                </a:cubicBezTo>
                <a:cubicBezTo>
                  <a:pt x="4813300" y="2743200"/>
                  <a:pt x="5041900" y="2565400"/>
                  <a:pt x="5041900" y="2133600"/>
                </a:cubicBezTo>
                <a:cubicBezTo>
                  <a:pt x="5041900" y="1333500"/>
                  <a:pt x="3619500" y="609600"/>
                  <a:pt x="2044700" y="609600"/>
                </a:cubicBezTo>
                <a:close/>
                <a:moveTo>
                  <a:pt x="2603500" y="3352800"/>
                </a:moveTo>
              </a:path>
            </a:pathLst>
          </a:custGeom>
          <a:solidFill>
            <a:srgbClr val="161616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32" name="Rectangle 17032"/>
          <p:cNvSpPr/>
          <p:nvPr/>
        </p:nvSpPr>
        <p:spPr>
          <a:xfrm rot="0" flipH="0" flipV="0">
            <a:off x="23862154" y="12098318"/>
            <a:ext cx="95021" cy="123169"/>
          </a:xfrm>
          <a:prstGeom prst="rect">
            <a:avLst/>
          </a:prstGeom>
        </p:spPr>
      </p:sp>
      <p:sp>
        <p:nvSpPr>
          <p:cNvPr id="17033" name="Freeform 17033"/>
          <p:cNvSpPr/>
          <p:nvPr/>
        </p:nvSpPr>
        <p:spPr>
          <a:xfrm rot="0" flipH="0" flipV="0">
            <a:off x="23862840" y="12143306"/>
            <a:ext cx="36576" cy="54864"/>
          </a:xfrm>
          <a:custGeom>
            <a:pathLst>
              <a:path w="6096000" h="9144000">
                <a:moveTo>
                  <a:pt x="3086100" y="9144000"/>
                </a:moveTo>
                <a:lnTo>
                  <a:pt x="723900" y="9144000"/>
                </a:lnTo>
                <a:cubicBezTo>
                  <a:pt x="330200" y="9144000"/>
                  <a:pt x="0" y="9029700"/>
                  <a:pt x="0" y="8890000"/>
                </a:cubicBezTo>
                <a:cubicBezTo>
                  <a:pt x="0" y="8750300"/>
                  <a:pt x="38100" y="8521700"/>
                  <a:pt x="76200" y="8382000"/>
                </a:cubicBezTo>
                <a:cubicBezTo>
                  <a:pt x="127000" y="8242300"/>
                  <a:pt x="482600" y="8128000"/>
                  <a:pt x="876300" y="8128000"/>
                </a:cubicBezTo>
                <a:lnTo>
                  <a:pt x="2832100" y="8128000"/>
                </a:lnTo>
                <a:cubicBezTo>
                  <a:pt x="3492500" y="8128000"/>
                  <a:pt x="3911600" y="7607300"/>
                  <a:pt x="4203700" y="6426200"/>
                </a:cubicBezTo>
                <a:cubicBezTo>
                  <a:pt x="4267200" y="6172200"/>
                  <a:pt x="4318000" y="5778500"/>
                  <a:pt x="4318000" y="5524500"/>
                </a:cubicBezTo>
                <a:cubicBezTo>
                  <a:pt x="4318000" y="5283200"/>
                  <a:pt x="4000500" y="5080000"/>
                  <a:pt x="3594100" y="5080000"/>
                </a:cubicBezTo>
                <a:lnTo>
                  <a:pt x="2501900" y="5080000"/>
                </a:lnTo>
                <a:cubicBezTo>
                  <a:pt x="1587500" y="5080000"/>
                  <a:pt x="1270000" y="4762500"/>
                  <a:pt x="1270000" y="3860800"/>
                </a:cubicBezTo>
                <a:lnTo>
                  <a:pt x="1270000" y="3771900"/>
                </a:lnTo>
                <a:cubicBezTo>
                  <a:pt x="1270000" y="3378200"/>
                  <a:pt x="1358900" y="2743200"/>
                  <a:pt x="1460500" y="2374900"/>
                </a:cubicBezTo>
                <a:lnTo>
                  <a:pt x="1778000" y="1257300"/>
                </a:lnTo>
                <a:cubicBezTo>
                  <a:pt x="2032000" y="330200"/>
                  <a:pt x="2413000" y="0"/>
                  <a:pt x="3263900" y="0"/>
                </a:cubicBezTo>
                <a:lnTo>
                  <a:pt x="5118100" y="0"/>
                </a:lnTo>
                <a:cubicBezTo>
                  <a:pt x="5765800" y="0"/>
                  <a:pt x="6096000" y="279400"/>
                  <a:pt x="6096000" y="825500"/>
                </a:cubicBezTo>
                <a:cubicBezTo>
                  <a:pt x="6096000" y="939800"/>
                  <a:pt x="5778500" y="1016000"/>
                  <a:pt x="5372100" y="1016000"/>
                </a:cubicBezTo>
                <a:lnTo>
                  <a:pt x="3771900" y="1016000"/>
                </a:lnTo>
                <a:cubicBezTo>
                  <a:pt x="3378200" y="1016000"/>
                  <a:pt x="2933700" y="1308100"/>
                  <a:pt x="2781300" y="1651000"/>
                </a:cubicBezTo>
                <a:cubicBezTo>
                  <a:pt x="2501900" y="2311400"/>
                  <a:pt x="2286000" y="3048000"/>
                  <a:pt x="2286000" y="3365500"/>
                </a:cubicBezTo>
                <a:cubicBezTo>
                  <a:pt x="2286000" y="3479800"/>
                  <a:pt x="2578100" y="3556000"/>
                  <a:pt x="2921000" y="3556000"/>
                </a:cubicBezTo>
                <a:cubicBezTo>
                  <a:pt x="3276600" y="3556000"/>
                  <a:pt x="3556000" y="3670300"/>
                  <a:pt x="3556000" y="3810000"/>
                </a:cubicBezTo>
                <a:cubicBezTo>
                  <a:pt x="3556000" y="3949700"/>
                  <a:pt x="3848100" y="4064000"/>
                  <a:pt x="4191000" y="4064000"/>
                </a:cubicBezTo>
                <a:cubicBezTo>
                  <a:pt x="4546600" y="4064000"/>
                  <a:pt x="4940300" y="4330700"/>
                  <a:pt x="5080000" y="4660900"/>
                </a:cubicBezTo>
                <a:cubicBezTo>
                  <a:pt x="5372100" y="5346700"/>
                  <a:pt x="5410200" y="6324600"/>
                  <a:pt x="5168900" y="7239000"/>
                </a:cubicBezTo>
                <a:lnTo>
                  <a:pt x="5143500" y="7353300"/>
                </a:lnTo>
                <a:cubicBezTo>
                  <a:pt x="5054600" y="7696200"/>
                  <a:pt x="4749800" y="8204200"/>
                  <a:pt x="4470400" y="8483600"/>
                </a:cubicBezTo>
                <a:lnTo>
                  <a:pt x="4318000" y="8636000"/>
                </a:lnTo>
                <a:cubicBezTo>
                  <a:pt x="4038600" y="8915400"/>
                  <a:pt x="3492500" y="9144000"/>
                  <a:pt x="3086100" y="9144000"/>
                </a:cubicBezTo>
                <a:close/>
                <a:moveTo>
                  <a:pt x="-127000" y="9131300"/>
                </a:moveTo>
              </a:path>
            </a:pathLst>
          </a:custGeom>
          <a:solidFill>
            <a:srgbClr val="1A1A1A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34" name="Freeform 17034"/>
          <p:cNvSpPr/>
          <p:nvPr/>
        </p:nvSpPr>
        <p:spPr>
          <a:xfrm rot="0" flipH="0" flipV="0">
            <a:off x="23905511" y="12143230"/>
            <a:ext cx="30480" cy="54864"/>
          </a:xfrm>
          <a:custGeom>
            <a:pathLst>
              <a:path w="5080000" h="9144000">
                <a:moveTo>
                  <a:pt x="5080000" y="1739900"/>
                </a:moveTo>
                <a:lnTo>
                  <a:pt x="5080000" y="4356100"/>
                </a:lnTo>
                <a:cubicBezTo>
                  <a:pt x="5080000" y="4749800"/>
                  <a:pt x="4965700" y="5080000"/>
                  <a:pt x="4826000" y="5080000"/>
                </a:cubicBezTo>
                <a:cubicBezTo>
                  <a:pt x="4686300" y="5080000"/>
                  <a:pt x="4572000" y="5410200"/>
                  <a:pt x="4572000" y="5803900"/>
                </a:cubicBezTo>
                <a:lnTo>
                  <a:pt x="4572000" y="5880100"/>
                </a:lnTo>
                <a:cubicBezTo>
                  <a:pt x="4572000" y="6273800"/>
                  <a:pt x="4457700" y="6604000"/>
                  <a:pt x="4318000" y="6604000"/>
                </a:cubicBezTo>
                <a:cubicBezTo>
                  <a:pt x="4178300" y="6604000"/>
                  <a:pt x="4064000" y="6832600"/>
                  <a:pt x="4064000" y="7112000"/>
                </a:cubicBezTo>
                <a:cubicBezTo>
                  <a:pt x="4064000" y="7391400"/>
                  <a:pt x="3835400" y="7848600"/>
                  <a:pt x="3556000" y="8128000"/>
                </a:cubicBezTo>
                <a:lnTo>
                  <a:pt x="3048000" y="8636000"/>
                </a:lnTo>
                <a:cubicBezTo>
                  <a:pt x="2768600" y="8915400"/>
                  <a:pt x="2209800" y="9144000"/>
                  <a:pt x="1816100" y="9144000"/>
                </a:cubicBezTo>
                <a:lnTo>
                  <a:pt x="1231900" y="9144000"/>
                </a:lnTo>
                <a:cubicBezTo>
                  <a:pt x="317500" y="9144000"/>
                  <a:pt x="0" y="8826500"/>
                  <a:pt x="0" y="7912100"/>
                </a:cubicBezTo>
                <a:lnTo>
                  <a:pt x="0" y="5295900"/>
                </a:lnTo>
                <a:cubicBezTo>
                  <a:pt x="0" y="4902200"/>
                  <a:pt x="114300" y="4572000"/>
                  <a:pt x="254000" y="4572000"/>
                </a:cubicBezTo>
                <a:cubicBezTo>
                  <a:pt x="393700" y="4572000"/>
                  <a:pt x="508000" y="4241800"/>
                  <a:pt x="508000" y="3848100"/>
                </a:cubicBezTo>
                <a:lnTo>
                  <a:pt x="508000" y="3771900"/>
                </a:lnTo>
                <a:cubicBezTo>
                  <a:pt x="508000" y="3378200"/>
                  <a:pt x="622300" y="3048000"/>
                  <a:pt x="762000" y="3048000"/>
                </a:cubicBezTo>
                <a:cubicBezTo>
                  <a:pt x="901700" y="3048000"/>
                  <a:pt x="1016000" y="2819400"/>
                  <a:pt x="1016000" y="2540000"/>
                </a:cubicBezTo>
                <a:cubicBezTo>
                  <a:pt x="1016000" y="2260600"/>
                  <a:pt x="1244600" y="1803400"/>
                  <a:pt x="1524000" y="1524000"/>
                </a:cubicBezTo>
                <a:lnTo>
                  <a:pt x="2032000" y="1016000"/>
                </a:lnTo>
                <a:cubicBezTo>
                  <a:pt x="2311400" y="736600"/>
                  <a:pt x="2768600" y="508000"/>
                  <a:pt x="3048000" y="508000"/>
                </a:cubicBezTo>
                <a:cubicBezTo>
                  <a:pt x="3327400" y="508000"/>
                  <a:pt x="3556000" y="393700"/>
                  <a:pt x="3556000" y="254000"/>
                </a:cubicBezTo>
                <a:cubicBezTo>
                  <a:pt x="3556000" y="114300"/>
                  <a:pt x="3670300" y="0"/>
                  <a:pt x="3810000" y="0"/>
                </a:cubicBezTo>
                <a:cubicBezTo>
                  <a:pt x="3949700" y="0"/>
                  <a:pt x="4292600" y="228600"/>
                  <a:pt x="4572000" y="508000"/>
                </a:cubicBezTo>
                <a:cubicBezTo>
                  <a:pt x="4851400" y="787400"/>
                  <a:pt x="5080000" y="1346200"/>
                  <a:pt x="5080000" y="1739900"/>
                </a:cubicBezTo>
                <a:close/>
                <a:moveTo>
                  <a:pt x="6718300" y="9144000"/>
                </a:moveTo>
                <a:moveTo>
                  <a:pt x="4064000" y="3810000"/>
                </a:moveTo>
                <a:cubicBezTo>
                  <a:pt x="4064000" y="3111500"/>
                  <a:pt x="4178300" y="2540000"/>
                  <a:pt x="4318000" y="2540000"/>
                </a:cubicBezTo>
                <a:cubicBezTo>
                  <a:pt x="4457700" y="2540000"/>
                  <a:pt x="4572000" y="2451100"/>
                  <a:pt x="4572000" y="2349500"/>
                </a:cubicBezTo>
                <a:cubicBezTo>
                  <a:pt x="4572000" y="1765300"/>
                  <a:pt x="4000500" y="1016000"/>
                  <a:pt x="3556000" y="1016000"/>
                </a:cubicBezTo>
                <a:cubicBezTo>
                  <a:pt x="2679700" y="1016000"/>
                  <a:pt x="1841500" y="2057400"/>
                  <a:pt x="1244600" y="3937000"/>
                </a:cubicBezTo>
                <a:cubicBezTo>
                  <a:pt x="495300" y="6235700"/>
                  <a:pt x="419100" y="6794500"/>
                  <a:pt x="762000" y="7556500"/>
                </a:cubicBezTo>
                <a:cubicBezTo>
                  <a:pt x="901700" y="7874000"/>
                  <a:pt x="1358900" y="8128000"/>
                  <a:pt x="1778000" y="8128000"/>
                </a:cubicBezTo>
                <a:cubicBezTo>
                  <a:pt x="3136900" y="8128000"/>
                  <a:pt x="4064000" y="6375400"/>
                  <a:pt x="4064000" y="3810000"/>
                </a:cubicBezTo>
                <a:close/>
                <a:moveTo>
                  <a:pt x="4648200" y="9144000"/>
                </a:moveTo>
              </a:path>
            </a:pathLst>
          </a:custGeom>
          <a:solidFill>
            <a:srgbClr val="1A1A1A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35" name="Rectangle 17035"/>
          <p:cNvSpPr/>
          <p:nvPr/>
        </p:nvSpPr>
        <p:spPr>
          <a:xfrm rot="0" flipH="0" flipV="0">
            <a:off x="23563704" y="15417144"/>
            <a:ext cx="387419" cy="274358"/>
          </a:xfrm>
          <a:prstGeom prst="rect">
            <a:avLst/>
          </a:prstGeom>
        </p:spPr>
      </p:sp>
      <p:sp>
        <p:nvSpPr>
          <p:cNvPr id="17036" name="Freeform 17036"/>
          <p:cNvSpPr/>
          <p:nvPr/>
        </p:nvSpPr>
        <p:spPr>
          <a:xfrm rot="0" flipH="0" flipV="0">
            <a:off x="23566720" y="15581228"/>
            <a:ext cx="83007" cy="92900"/>
          </a:xfrm>
          <a:custGeom>
            <a:pathLst>
              <a:path w="8737600" h="9779000">
                <a:moveTo>
                  <a:pt x="8432800" y="2565400"/>
                </a:moveTo>
                <a:lnTo>
                  <a:pt x="6997700" y="7810500"/>
                </a:lnTo>
                <a:cubicBezTo>
                  <a:pt x="6718300" y="8851900"/>
                  <a:pt x="6540500" y="9283700"/>
                  <a:pt x="6286500" y="9537700"/>
                </a:cubicBezTo>
                <a:cubicBezTo>
                  <a:pt x="6057900" y="9766300"/>
                  <a:pt x="5829300" y="9779000"/>
                  <a:pt x="5613400" y="9563100"/>
                </a:cubicBezTo>
                <a:cubicBezTo>
                  <a:pt x="5410200" y="9347200"/>
                  <a:pt x="5410200" y="8940800"/>
                  <a:pt x="5664200" y="7874000"/>
                </a:cubicBezTo>
                <a:lnTo>
                  <a:pt x="6451600" y="4508500"/>
                </a:lnTo>
                <a:cubicBezTo>
                  <a:pt x="6565900" y="4025900"/>
                  <a:pt x="6743700" y="3632200"/>
                  <a:pt x="6858000" y="3632200"/>
                </a:cubicBezTo>
                <a:cubicBezTo>
                  <a:pt x="6972300" y="3632200"/>
                  <a:pt x="7061200" y="3416300"/>
                  <a:pt x="7061200" y="3149600"/>
                </a:cubicBezTo>
                <a:cubicBezTo>
                  <a:pt x="7061200" y="2882900"/>
                  <a:pt x="6985000" y="2667000"/>
                  <a:pt x="6896100" y="2667000"/>
                </a:cubicBezTo>
                <a:cubicBezTo>
                  <a:pt x="6807200" y="2667000"/>
                  <a:pt x="6464300" y="2971800"/>
                  <a:pt x="6134100" y="3340100"/>
                </a:cubicBezTo>
                <a:lnTo>
                  <a:pt x="5029200" y="4559300"/>
                </a:lnTo>
                <a:cubicBezTo>
                  <a:pt x="4419600" y="5219700"/>
                  <a:pt x="4000500" y="5384800"/>
                  <a:pt x="3695700" y="5067300"/>
                </a:cubicBezTo>
                <a:cubicBezTo>
                  <a:pt x="3378200" y="4749800"/>
                  <a:pt x="2895600" y="3467100"/>
                  <a:pt x="2895600" y="2946400"/>
                </a:cubicBezTo>
                <a:cubicBezTo>
                  <a:pt x="2895600" y="2794000"/>
                  <a:pt x="2743200" y="2667000"/>
                  <a:pt x="2565400" y="2667000"/>
                </a:cubicBezTo>
                <a:cubicBezTo>
                  <a:pt x="2387600" y="2667000"/>
                  <a:pt x="2247900" y="2882900"/>
                  <a:pt x="2247900" y="3149600"/>
                </a:cubicBezTo>
                <a:cubicBezTo>
                  <a:pt x="2247900" y="3416300"/>
                  <a:pt x="2146300" y="4013200"/>
                  <a:pt x="2019300" y="4495800"/>
                </a:cubicBezTo>
                <a:lnTo>
                  <a:pt x="977900" y="8432800"/>
                </a:lnTo>
                <a:cubicBezTo>
                  <a:pt x="762000" y="9283700"/>
                  <a:pt x="482600" y="9728200"/>
                  <a:pt x="165100" y="9728200"/>
                </a:cubicBezTo>
                <a:cubicBezTo>
                  <a:pt x="76200" y="9728200"/>
                  <a:pt x="0" y="9309100"/>
                  <a:pt x="0" y="8813800"/>
                </a:cubicBezTo>
                <a:lnTo>
                  <a:pt x="0" y="7747000"/>
                </a:lnTo>
                <a:cubicBezTo>
                  <a:pt x="0" y="7251700"/>
                  <a:pt x="114300" y="6438900"/>
                  <a:pt x="241300" y="5956300"/>
                </a:cubicBezTo>
                <a:lnTo>
                  <a:pt x="1587500" y="977900"/>
                </a:lnTo>
                <a:cubicBezTo>
                  <a:pt x="1714500" y="495300"/>
                  <a:pt x="1993900" y="101600"/>
                  <a:pt x="2197100" y="101600"/>
                </a:cubicBezTo>
                <a:cubicBezTo>
                  <a:pt x="2667000" y="101600"/>
                  <a:pt x="2794000" y="228600"/>
                  <a:pt x="3302000" y="1270000"/>
                </a:cubicBezTo>
                <a:lnTo>
                  <a:pt x="3454400" y="1574800"/>
                </a:lnTo>
                <a:cubicBezTo>
                  <a:pt x="3924300" y="2540000"/>
                  <a:pt x="4178300" y="3263900"/>
                  <a:pt x="4178300" y="3670300"/>
                </a:cubicBezTo>
                <a:cubicBezTo>
                  <a:pt x="4178300" y="3822700"/>
                  <a:pt x="4241800" y="3949700"/>
                  <a:pt x="4330700" y="3949700"/>
                </a:cubicBezTo>
                <a:cubicBezTo>
                  <a:pt x="4419600" y="3949700"/>
                  <a:pt x="4775200" y="3644900"/>
                  <a:pt x="5118100" y="3276600"/>
                </a:cubicBezTo>
                <a:lnTo>
                  <a:pt x="7480300" y="762000"/>
                </a:lnTo>
                <a:cubicBezTo>
                  <a:pt x="8140700" y="63500"/>
                  <a:pt x="8255000" y="0"/>
                  <a:pt x="8509000" y="254000"/>
                </a:cubicBezTo>
                <a:cubicBezTo>
                  <a:pt x="8737600" y="495300"/>
                  <a:pt x="8699500" y="1562100"/>
                  <a:pt x="8432800" y="2565400"/>
                </a:cubicBezTo>
                <a:close/>
                <a:moveTo>
                  <a:pt x="6731000" y="96139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37" name="Freeform 17037"/>
          <p:cNvSpPr/>
          <p:nvPr/>
        </p:nvSpPr>
        <p:spPr>
          <a:xfrm rot="0" flipH="0" flipV="0">
            <a:off x="23647847" y="15609461"/>
            <a:ext cx="58273" cy="64789"/>
          </a:xfrm>
          <a:custGeom>
            <a:pathLst>
              <a:path w="6134100" h="6819900">
                <a:moveTo>
                  <a:pt x="3263900" y="0"/>
                </a:moveTo>
                <a:lnTo>
                  <a:pt x="5219700" y="0"/>
                </a:lnTo>
                <a:cubicBezTo>
                  <a:pt x="5715000" y="0"/>
                  <a:pt x="6134100" y="368300"/>
                  <a:pt x="6134100" y="800100"/>
                </a:cubicBezTo>
                <a:cubicBezTo>
                  <a:pt x="6134100" y="1244600"/>
                  <a:pt x="6032500" y="2006600"/>
                  <a:pt x="5905500" y="2489200"/>
                </a:cubicBezTo>
                <a:lnTo>
                  <a:pt x="5791200" y="2971800"/>
                </a:lnTo>
                <a:cubicBezTo>
                  <a:pt x="5664200" y="3454400"/>
                  <a:pt x="5473700" y="3848100"/>
                  <a:pt x="5372100" y="3848100"/>
                </a:cubicBezTo>
                <a:cubicBezTo>
                  <a:pt x="5257800" y="3848100"/>
                  <a:pt x="5168900" y="4267200"/>
                  <a:pt x="5168900" y="4762500"/>
                </a:cubicBezTo>
                <a:lnTo>
                  <a:pt x="5168900" y="4864100"/>
                </a:lnTo>
                <a:cubicBezTo>
                  <a:pt x="5168900" y="5372100"/>
                  <a:pt x="5308600" y="5778500"/>
                  <a:pt x="5486400" y="5778500"/>
                </a:cubicBezTo>
                <a:cubicBezTo>
                  <a:pt x="5664200" y="5778500"/>
                  <a:pt x="5803900" y="5918200"/>
                  <a:pt x="5803900" y="6096000"/>
                </a:cubicBezTo>
                <a:cubicBezTo>
                  <a:pt x="5803900" y="6273800"/>
                  <a:pt x="5651500" y="6489700"/>
                  <a:pt x="5448300" y="6578600"/>
                </a:cubicBezTo>
                <a:cubicBezTo>
                  <a:pt x="4902200" y="6819900"/>
                  <a:pt x="4546600" y="6769100"/>
                  <a:pt x="4330700" y="6426200"/>
                </a:cubicBezTo>
                <a:cubicBezTo>
                  <a:pt x="4216400" y="6248400"/>
                  <a:pt x="4076700" y="6096000"/>
                  <a:pt x="4013200" y="6096000"/>
                </a:cubicBezTo>
                <a:cubicBezTo>
                  <a:pt x="3937000" y="6096000"/>
                  <a:pt x="3886200" y="6172200"/>
                  <a:pt x="3886200" y="6261100"/>
                </a:cubicBezTo>
                <a:cubicBezTo>
                  <a:pt x="3886200" y="6540500"/>
                  <a:pt x="3200400" y="6743700"/>
                  <a:pt x="2247900" y="6743700"/>
                </a:cubicBezTo>
                <a:lnTo>
                  <a:pt x="2235200" y="6743700"/>
                </a:lnTo>
                <a:cubicBezTo>
                  <a:pt x="990600" y="6743700"/>
                  <a:pt x="546100" y="6515100"/>
                  <a:pt x="190500" y="5740400"/>
                </a:cubicBezTo>
                <a:cubicBezTo>
                  <a:pt x="0" y="5308600"/>
                  <a:pt x="0" y="5308600"/>
                  <a:pt x="177800" y="4267200"/>
                </a:cubicBezTo>
                <a:lnTo>
                  <a:pt x="190500" y="4152900"/>
                </a:lnTo>
                <a:cubicBezTo>
                  <a:pt x="266700" y="3683000"/>
                  <a:pt x="457200" y="2908300"/>
                  <a:pt x="609600" y="2451100"/>
                </a:cubicBezTo>
                <a:lnTo>
                  <a:pt x="698500" y="2197100"/>
                </a:lnTo>
                <a:cubicBezTo>
                  <a:pt x="1346200" y="254000"/>
                  <a:pt x="1638300" y="0"/>
                  <a:pt x="3263900" y="0"/>
                </a:cubicBezTo>
                <a:close/>
                <a:moveTo>
                  <a:pt x="6108700" y="6642100"/>
                </a:moveTo>
                <a:moveTo>
                  <a:pt x="4711700" y="965200"/>
                </a:moveTo>
                <a:lnTo>
                  <a:pt x="3060700" y="965200"/>
                </a:lnTo>
                <a:cubicBezTo>
                  <a:pt x="2476500" y="965200"/>
                  <a:pt x="1955800" y="1485900"/>
                  <a:pt x="1955800" y="2057400"/>
                </a:cubicBezTo>
                <a:lnTo>
                  <a:pt x="1955800" y="2120900"/>
                </a:lnTo>
                <a:cubicBezTo>
                  <a:pt x="1955800" y="2362200"/>
                  <a:pt x="1892300" y="2565400"/>
                  <a:pt x="1803400" y="2565400"/>
                </a:cubicBezTo>
                <a:cubicBezTo>
                  <a:pt x="1714500" y="2565400"/>
                  <a:pt x="1638300" y="2781300"/>
                  <a:pt x="1638300" y="3022600"/>
                </a:cubicBezTo>
                <a:lnTo>
                  <a:pt x="1638300" y="3403600"/>
                </a:lnTo>
                <a:cubicBezTo>
                  <a:pt x="1638300" y="3644900"/>
                  <a:pt x="1562100" y="3848100"/>
                  <a:pt x="1473200" y="3848100"/>
                </a:cubicBezTo>
                <a:cubicBezTo>
                  <a:pt x="1384300" y="3848100"/>
                  <a:pt x="1320800" y="4064000"/>
                  <a:pt x="1320800" y="4305300"/>
                </a:cubicBezTo>
                <a:lnTo>
                  <a:pt x="1320800" y="5003800"/>
                </a:lnTo>
                <a:cubicBezTo>
                  <a:pt x="1320800" y="5257800"/>
                  <a:pt x="1384300" y="5524500"/>
                  <a:pt x="1473200" y="5613400"/>
                </a:cubicBezTo>
                <a:cubicBezTo>
                  <a:pt x="1562100" y="5702300"/>
                  <a:pt x="1714500" y="5778500"/>
                  <a:pt x="1803400" y="5778500"/>
                </a:cubicBezTo>
                <a:cubicBezTo>
                  <a:pt x="1892300" y="5778500"/>
                  <a:pt x="1955800" y="5702300"/>
                  <a:pt x="1955800" y="5613400"/>
                </a:cubicBezTo>
                <a:cubicBezTo>
                  <a:pt x="1955800" y="5524500"/>
                  <a:pt x="2032000" y="5461000"/>
                  <a:pt x="2120900" y="5461000"/>
                </a:cubicBezTo>
                <a:cubicBezTo>
                  <a:pt x="2209800" y="5461000"/>
                  <a:pt x="2286000" y="5524500"/>
                  <a:pt x="2286000" y="5613400"/>
                </a:cubicBezTo>
                <a:cubicBezTo>
                  <a:pt x="2286000" y="5702300"/>
                  <a:pt x="2425700" y="5778500"/>
                  <a:pt x="2603500" y="5778500"/>
                </a:cubicBezTo>
                <a:cubicBezTo>
                  <a:pt x="2781300" y="5778500"/>
                  <a:pt x="2921000" y="5702300"/>
                  <a:pt x="2921000" y="5613400"/>
                </a:cubicBezTo>
                <a:cubicBezTo>
                  <a:pt x="2921000" y="5524500"/>
                  <a:pt x="3060700" y="5461000"/>
                  <a:pt x="3238500" y="5461000"/>
                </a:cubicBezTo>
                <a:cubicBezTo>
                  <a:pt x="3708400" y="5461000"/>
                  <a:pt x="4203700" y="4889500"/>
                  <a:pt x="4203700" y="4356100"/>
                </a:cubicBezTo>
                <a:lnTo>
                  <a:pt x="4203700" y="4305300"/>
                </a:lnTo>
                <a:cubicBezTo>
                  <a:pt x="4203700" y="4064000"/>
                  <a:pt x="4279900" y="3848100"/>
                  <a:pt x="4368800" y="3848100"/>
                </a:cubicBezTo>
                <a:cubicBezTo>
                  <a:pt x="4457700" y="3848100"/>
                  <a:pt x="4521200" y="3644900"/>
                  <a:pt x="4521200" y="3403600"/>
                </a:cubicBezTo>
                <a:lnTo>
                  <a:pt x="4521200" y="3352800"/>
                </a:lnTo>
                <a:cubicBezTo>
                  <a:pt x="4521200" y="3098800"/>
                  <a:pt x="4597400" y="2895600"/>
                  <a:pt x="4686300" y="2895600"/>
                </a:cubicBezTo>
                <a:cubicBezTo>
                  <a:pt x="4775200" y="2895600"/>
                  <a:pt x="4851400" y="2692400"/>
                  <a:pt x="4851400" y="2438400"/>
                </a:cubicBezTo>
                <a:lnTo>
                  <a:pt x="4851400" y="2057400"/>
                </a:lnTo>
                <a:cubicBezTo>
                  <a:pt x="4851400" y="1816100"/>
                  <a:pt x="4914900" y="1612900"/>
                  <a:pt x="5003800" y="1612900"/>
                </a:cubicBezTo>
                <a:cubicBezTo>
                  <a:pt x="5092700" y="1612900"/>
                  <a:pt x="5168900" y="1460500"/>
                  <a:pt x="5168900" y="1282700"/>
                </a:cubicBezTo>
                <a:cubicBezTo>
                  <a:pt x="5168900" y="1104900"/>
                  <a:pt x="4965700" y="965200"/>
                  <a:pt x="4711700" y="965200"/>
                </a:cubicBezTo>
                <a:close/>
                <a:moveTo>
                  <a:pt x="5143500" y="66421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38" name="Freeform 17038"/>
          <p:cNvSpPr/>
          <p:nvPr/>
        </p:nvSpPr>
        <p:spPr>
          <a:xfrm rot="0" flipH="0" flipV="0">
            <a:off x="23712447" y="15609099"/>
            <a:ext cx="65874" cy="88436"/>
          </a:xfrm>
          <a:custGeom>
            <a:pathLst>
              <a:path w="6934200" h="9309100">
                <a:moveTo>
                  <a:pt x="4660900" y="6451600"/>
                </a:moveTo>
                <a:lnTo>
                  <a:pt x="1778000" y="6667500"/>
                </a:lnTo>
                <a:cubicBezTo>
                  <a:pt x="1498600" y="6692900"/>
                  <a:pt x="1447800" y="6743700"/>
                  <a:pt x="1358900" y="7023100"/>
                </a:cubicBezTo>
                <a:lnTo>
                  <a:pt x="1231900" y="7454900"/>
                </a:lnTo>
                <a:cubicBezTo>
                  <a:pt x="1168400" y="7632700"/>
                  <a:pt x="1130300" y="7924800"/>
                  <a:pt x="1130300" y="8102600"/>
                </a:cubicBezTo>
                <a:lnTo>
                  <a:pt x="1130300" y="8178800"/>
                </a:lnTo>
                <a:cubicBezTo>
                  <a:pt x="1130300" y="8356600"/>
                  <a:pt x="1066800" y="8623300"/>
                  <a:pt x="1003300" y="8775700"/>
                </a:cubicBezTo>
                <a:lnTo>
                  <a:pt x="977900" y="8826500"/>
                </a:lnTo>
                <a:cubicBezTo>
                  <a:pt x="812800" y="9194800"/>
                  <a:pt x="685800" y="9309100"/>
                  <a:pt x="406400" y="9309100"/>
                </a:cubicBezTo>
                <a:cubicBezTo>
                  <a:pt x="101600" y="9309100"/>
                  <a:pt x="0" y="9207500"/>
                  <a:pt x="0" y="8902700"/>
                </a:cubicBezTo>
                <a:cubicBezTo>
                  <a:pt x="0" y="8775700"/>
                  <a:pt x="38100" y="8521700"/>
                  <a:pt x="88900" y="8356600"/>
                </a:cubicBezTo>
                <a:lnTo>
                  <a:pt x="2133600" y="508000"/>
                </a:lnTo>
                <a:cubicBezTo>
                  <a:pt x="2247900" y="88900"/>
                  <a:pt x="2349500" y="0"/>
                  <a:pt x="2730500" y="0"/>
                </a:cubicBezTo>
                <a:lnTo>
                  <a:pt x="5461000" y="0"/>
                </a:lnTo>
                <a:cubicBezTo>
                  <a:pt x="5943600" y="0"/>
                  <a:pt x="6527800" y="431800"/>
                  <a:pt x="6629400" y="863600"/>
                </a:cubicBezTo>
                <a:cubicBezTo>
                  <a:pt x="6667500" y="977900"/>
                  <a:pt x="6731000" y="1117600"/>
                  <a:pt x="6794500" y="1181100"/>
                </a:cubicBezTo>
                <a:cubicBezTo>
                  <a:pt x="6921500" y="1308100"/>
                  <a:pt x="6934200" y="1689100"/>
                  <a:pt x="6819900" y="1968500"/>
                </a:cubicBezTo>
                <a:cubicBezTo>
                  <a:pt x="6769100" y="2082800"/>
                  <a:pt x="6718300" y="2298700"/>
                  <a:pt x="6680200" y="2451100"/>
                </a:cubicBezTo>
                <a:lnTo>
                  <a:pt x="6642100" y="2679700"/>
                </a:lnTo>
                <a:cubicBezTo>
                  <a:pt x="6616700" y="2844800"/>
                  <a:pt x="6565900" y="3111500"/>
                  <a:pt x="6527800" y="3276600"/>
                </a:cubicBezTo>
                <a:lnTo>
                  <a:pt x="6362700" y="3975100"/>
                </a:lnTo>
                <a:cubicBezTo>
                  <a:pt x="6324600" y="4127500"/>
                  <a:pt x="6235700" y="4394200"/>
                  <a:pt x="6146800" y="4533900"/>
                </a:cubicBezTo>
                <a:lnTo>
                  <a:pt x="5346700" y="5930900"/>
                </a:lnTo>
                <a:cubicBezTo>
                  <a:pt x="5118100" y="6337300"/>
                  <a:pt x="5003800" y="6413500"/>
                  <a:pt x="4660900" y="6451600"/>
                </a:cubicBezTo>
                <a:close/>
                <a:moveTo>
                  <a:pt x="1168400" y="6680200"/>
                </a:moveTo>
                <a:moveTo>
                  <a:pt x="2971800" y="965200"/>
                </a:moveTo>
                <a:lnTo>
                  <a:pt x="2006600" y="4660900"/>
                </a:lnTo>
                <a:cubicBezTo>
                  <a:pt x="1905000" y="5067300"/>
                  <a:pt x="1905000" y="5435600"/>
                  <a:pt x="2006600" y="5537200"/>
                </a:cubicBezTo>
                <a:cubicBezTo>
                  <a:pt x="2057400" y="5588000"/>
                  <a:pt x="2235200" y="5613400"/>
                  <a:pt x="2413000" y="5613400"/>
                </a:cubicBezTo>
                <a:lnTo>
                  <a:pt x="4013200" y="5613400"/>
                </a:lnTo>
                <a:cubicBezTo>
                  <a:pt x="4191000" y="5613400"/>
                  <a:pt x="4432300" y="5511800"/>
                  <a:pt x="4559300" y="5397500"/>
                </a:cubicBezTo>
                <a:lnTo>
                  <a:pt x="4648200" y="5308600"/>
                </a:lnTo>
                <a:cubicBezTo>
                  <a:pt x="4775200" y="5181600"/>
                  <a:pt x="4927600" y="4965700"/>
                  <a:pt x="4991100" y="4813300"/>
                </a:cubicBezTo>
                <a:lnTo>
                  <a:pt x="5041900" y="4686300"/>
                </a:lnTo>
                <a:cubicBezTo>
                  <a:pt x="5118100" y="4546600"/>
                  <a:pt x="5207000" y="4292600"/>
                  <a:pt x="5245100" y="4114800"/>
                </a:cubicBezTo>
                <a:lnTo>
                  <a:pt x="5702300" y="2387600"/>
                </a:lnTo>
                <a:cubicBezTo>
                  <a:pt x="5740400" y="2222500"/>
                  <a:pt x="5778500" y="1943100"/>
                  <a:pt x="5778500" y="1765300"/>
                </a:cubicBezTo>
                <a:lnTo>
                  <a:pt x="5778500" y="1612900"/>
                </a:lnTo>
                <a:cubicBezTo>
                  <a:pt x="5778500" y="1193800"/>
                  <a:pt x="5549900" y="965200"/>
                  <a:pt x="5143500" y="965200"/>
                </a:cubicBezTo>
                <a:close/>
                <a:moveTo>
                  <a:pt x="6654800" y="66802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39" name="Freeform 17039"/>
          <p:cNvSpPr/>
          <p:nvPr/>
        </p:nvSpPr>
        <p:spPr>
          <a:xfrm rot="0" flipH="0" flipV="0">
            <a:off x="23782474" y="15606927"/>
            <a:ext cx="60928" cy="64789"/>
          </a:xfrm>
          <a:custGeom>
            <a:pathLst>
              <a:path w="6413500" h="6819900">
                <a:moveTo>
                  <a:pt x="2654300" y="2590800"/>
                </a:moveTo>
                <a:lnTo>
                  <a:pt x="5118100" y="431800"/>
                </a:lnTo>
                <a:cubicBezTo>
                  <a:pt x="5511800" y="88900"/>
                  <a:pt x="5842000" y="0"/>
                  <a:pt x="6248400" y="127000"/>
                </a:cubicBezTo>
                <a:cubicBezTo>
                  <a:pt x="6337300" y="152400"/>
                  <a:pt x="6413500" y="266700"/>
                  <a:pt x="6413500" y="368300"/>
                </a:cubicBezTo>
                <a:cubicBezTo>
                  <a:pt x="6413500" y="558800"/>
                  <a:pt x="6248400" y="889000"/>
                  <a:pt x="6045200" y="1092200"/>
                </a:cubicBezTo>
                <a:cubicBezTo>
                  <a:pt x="5981700" y="1155700"/>
                  <a:pt x="5791200" y="1282700"/>
                  <a:pt x="5626100" y="1371600"/>
                </a:cubicBezTo>
                <a:lnTo>
                  <a:pt x="5537200" y="1409700"/>
                </a:lnTo>
                <a:cubicBezTo>
                  <a:pt x="5372100" y="1498600"/>
                  <a:pt x="5168900" y="1638300"/>
                  <a:pt x="5105400" y="1714500"/>
                </a:cubicBezTo>
                <a:cubicBezTo>
                  <a:pt x="5029200" y="1790700"/>
                  <a:pt x="4851400" y="1930400"/>
                  <a:pt x="4711700" y="2019300"/>
                </a:cubicBezTo>
                <a:lnTo>
                  <a:pt x="4127500" y="2438400"/>
                </a:lnTo>
                <a:cubicBezTo>
                  <a:pt x="3467100" y="2908300"/>
                  <a:pt x="3340100" y="3365500"/>
                  <a:pt x="3733800" y="3886200"/>
                </a:cubicBezTo>
                <a:lnTo>
                  <a:pt x="3975100" y="4203700"/>
                </a:lnTo>
                <a:cubicBezTo>
                  <a:pt x="4089400" y="4356100"/>
                  <a:pt x="4203700" y="4610100"/>
                  <a:pt x="4229100" y="4762500"/>
                </a:cubicBezTo>
                <a:lnTo>
                  <a:pt x="4241800" y="4838700"/>
                </a:lnTo>
                <a:cubicBezTo>
                  <a:pt x="4267200" y="4991100"/>
                  <a:pt x="4343400" y="5257800"/>
                  <a:pt x="4406900" y="5422900"/>
                </a:cubicBezTo>
                <a:lnTo>
                  <a:pt x="4457700" y="5549900"/>
                </a:lnTo>
                <a:cubicBezTo>
                  <a:pt x="4521200" y="5715000"/>
                  <a:pt x="4622800" y="5854700"/>
                  <a:pt x="4686300" y="5854700"/>
                </a:cubicBezTo>
                <a:cubicBezTo>
                  <a:pt x="4749800" y="5854700"/>
                  <a:pt x="4813300" y="5994400"/>
                  <a:pt x="4813300" y="6172200"/>
                </a:cubicBezTo>
                <a:cubicBezTo>
                  <a:pt x="4813300" y="6350000"/>
                  <a:pt x="4775200" y="6527800"/>
                  <a:pt x="4724400" y="6578600"/>
                </a:cubicBezTo>
                <a:cubicBezTo>
                  <a:pt x="4686300" y="6616700"/>
                  <a:pt x="4508500" y="6654800"/>
                  <a:pt x="4330700" y="6654800"/>
                </a:cubicBezTo>
                <a:cubicBezTo>
                  <a:pt x="4152900" y="6654800"/>
                  <a:pt x="3962400" y="6540500"/>
                  <a:pt x="3898900" y="6388100"/>
                </a:cubicBezTo>
                <a:lnTo>
                  <a:pt x="3822700" y="6197600"/>
                </a:lnTo>
                <a:cubicBezTo>
                  <a:pt x="3759200" y="6045200"/>
                  <a:pt x="3657600" y="5803900"/>
                  <a:pt x="3594100" y="5651500"/>
                </a:cubicBezTo>
                <a:lnTo>
                  <a:pt x="3200400" y="4762500"/>
                </a:lnTo>
                <a:cubicBezTo>
                  <a:pt x="2832100" y="3898900"/>
                  <a:pt x="2514600" y="3733800"/>
                  <a:pt x="2006600" y="4102100"/>
                </a:cubicBezTo>
                <a:lnTo>
                  <a:pt x="1892300" y="4178300"/>
                </a:lnTo>
                <a:cubicBezTo>
                  <a:pt x="1447800" y="4508500"/>
                  <a:pt x="1282700" y="4737100"/>
                  <a:pt x="1219200" y="5080000"/>
                </a:cubicBezTo>
                <a:lnTo>
                  <a:pt x="1181100" y="5270500"/>
                </a:lnTo>
                <a:cubicBezTo>
                  <a:pt x="1143000" y="5461000"/>
                  <a:pt x="1117600" y="5664200"/>
                  <a:pt x="1117600" y="5727700"/>
                </a:cubicBezTo>
                <a:cubicBezTo>
                  <a:pt x="1117600" y="6261100"/>
                  <a:pt x="787400" y="6819900"/>
                  <a:pt x="482600" y="6819900"/>
                </a:cubicBezTo>
                <a:cubicBezTo>
                  <a:pt x="393700" y="6819900"/>
                  <a:pt x="241300" y="6743700"/>
                  <a:pt x="152400" y="6654800"/>
                </a:cubicBezTo>
                <a:cubicBezTo>
                  <a:pt x="63500" y="6565900"/>
                  <a:pt x="0" y="6350000"/>
                  <a:pt x="0" y="6172200"/>
                </a:cubicBezTo>
                <a:lnTo>
                  <a:pt x="0" y="6019800"/>
                </a:lnTo>
                <a:cubicBezTo>
                  <a:pt x="0" y="5842000"/>
                  <a:pt x="38100" y="5664200"/>
                  <a:pt x="76200" y="5613400"/>
                </a:cubicBezTo>
                <a:cubicBezTo>
                  <a:pt x="114300" y="5575300"/>
                  <a:pt x="190500" y="5397500"/>
                  <a:pt x="241300" y="5219700"/>
                </a:cubicBezTo>
                <a:lnTo>
                  <a:pt x="1028700" y="2400300"/>
                </a:lnTo>
                <a:cubicBezTo>
                  <a:pt x="1079500" y="2222500"/>
                  <a:pt x="1117600" y="2070100"/>
                  <a:pt x="1117600" y="2044700"/>
                </a:cubicBezTo>
                <a:cubicBezTo>
                  <a:pt x="1117600" y="2019300"/>
                  <a:pt x="1130300" y="1866900"/>
                  <a:pt x="1143000" y="1701800"/>
                </a:cubicBezTo>
                <a:lnTo>
                  <a:pt x="1193800" y="1244600"/>
                </a:lnTo>
                <a:cubicBezTo>
                  <a:pt x="1206500" y="1079500"/>
                  <a:pt x="1270000" y="889000"/>
                  <a:pt x="1333500" y="825500"/>
                </a:cubicBezTo>
                <a:cubicBezTo>
                  <a:pt x="1397000" y="774700"/>
                  <a:pt x="1485900" y="584200"/>
                  <a:pt x="1549400" y="419100"/>
                </a:cubicBezTo>
                <a:lnTo>
                  <a:pt x="1574800" y="381000"/>
                </a:lnTo>
                <a:cubicBezTo>
                  <a:pt x="1676400" y="101600"/>
                  <a:pt x="1879600" y="25400"/>
                  <a:pt x="2247900" y="127000"/>
                </a:cubicBezTo>
                <a:cubicBezTo>
                  <a:pt x="2324100" y="152400"/>
                  <a:pt x="2400300" y="317500"/>
                  <a:pt x="2400300" y="495300"/>
                </a:cubicBezTo>
                <a:lnTo>
                  <a:pt x="2400300" y="723900"/>
                </a:lnTo>
                <a:cubicBezTo>
                  <a:pt x="2400300" y="901700"/>
                  <a:pt x="2374900" y="1181100"/>
                  <a:pt x="2336800" y="1358900"/>
                </a:cubicBezTo>
                <a:lnTo>
                  <a:pt x="2222500" y="1854200"/>
                </a:lnTo>
                <a:cubicBezTo>
                  <a:pt x="2184400" y="2019300"/>
                  <a:pt x="2108200" y="2159000"/>
                  <a:pt x="2044700" y="2159000"/>
                </a:cubicBezTo>
                <a:cubicBezTo>
                  <a:pt x="1968500" y="2159000"/>
                  <a:pt x="1917700" y="2311400"/>
                  <a:pt x="1917700" y="2489200"/>
                </a:cubicBezTo>
                <a:cubicBezTo>
                  <a:pt x="1917700" y="2857500"/>
                  <a:pt x="2286000" y="2908300"/>
                  <a:pt x="2654300" y="2590800"/>
                </a:cubicBezTo>
                <a:close/>
                <a:moveTo>
                  <a:pt x="4394200" y="69088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40" name="Freeform 17040"/>
          <p:cNvSpPr/>
          <p:nvPr/>
        </p:nvSpPr>
        <p:spPr>
          <a:xfrm rot="0" flipH="0" flipV="0">
            <a:off x="23847918" y="15606565"/>
            <a:ext cx="58273" cy="65512"/>
          </a:xfrm>
          <a:custGeom>
            <a:pathLst>
              <a:path w="6134100" h="6896100">
                <a:moveTo>
                  <a:pt x="2997200" y="0"/>
                </a:moveTo>
                <a:lnTo>
                  <a:pt x="5651500" y="0"/>
                </a:lnTo>
                <a:cubicBezTo>
                  <a:pt x="6057900" y="0"/>
                  <a:pt x="6134100" y="76200"/>
                  <a:pt x="6134100" y="469900"/>
                </a:cubicBezTo>
                <a:lnTo>
                  <a:pt x="6134100" y="800100"/>
                </a:lnTo>
                <a:cubicBezTo>
                  <a:pt x="6134100" y="977900"/>
                  <a:pt x="6096000" y="1257300"/>
                  <a:pt x="6032500" y="1435100"/>
                </a:cubicBezTo>
                <a:lnTo>
                  <a:pt x="4940300" y="5054600"/>
                </a:lnTo>
                <a:cubicBezTo>
                  <a:pt x="4826000" y="5435600"/>
                  <a:pt x="4826000" y="5435600"/>
                  <a:pt x="5092700" y="5664200"/>
                </a:cubicBezTo>
                <a:lnTo>
                  <a:pt x="5410200" y="5956300"/>
                </a:lnTo>
                <a:cubicBezTo>
                  <a:pt x="5689600" y="6197600"/>
                  <a:pt x="5689600" y="6197600"/>
                  <a:pt x="5524500" y="6464300"/>
                </a:cubicBezTo>
                <a:cubicBezTo>
                  <a:pt x="5308600" y="6807200"/>
                  <a:pt x="5181600" y="6896100"/>
                  <a:pt x="4927600" y="6896100"/>
                </a:cubicBezTo>
                <a:cubicBezTo>
                  <a:pt x="4800600" y="6896100"/>
                  <a:pt x="4648200" y="6819900"/>
                  <a:pt x="4584700" y="6731000"/>
                </a:cubicBezTo>
                <a:cubicBezTo>
                  <a:pt x="4419600" y="6451600"/>
                  <a:pt x="4025900" y="6375400"/>
                  <a:pt x="3581400" y="6502400"/>
                </a:cubicBezTo>
                <a:lnTo>
                  <a:pt x="3390900" y="6565900"/>
                </a:lnTo>
                <a:cubicBezTo>
                  <a:pt x="3225800" y="6616700"/>
                  <a:pt x="3086100" y="6705600"/>
                  <a:pt x="3086100" y="6769100"/>
                </a:cubicBezTo>
                <a:cubicBezTo>
                  <a:pt x="3086100" y="6832600"/>
                  <a:pt x="2946400" y="6896100"/>
                  <a:pt x="2768600" y="6896100"/>
                </a:cubicBezTo>
                <a:lnTo>
                  <a:pt x="1638300" y="6896100"/>
                </a:lnTo>
                <a:cubicBezTo>
                  <a:pt x="1460500" y="6896100"/>
                  <a:pt x="1206500" y="6819900"/>
                  <a:pt x="1066800" y="6743700"/>
                </a:cubicBezTo>
                <a:lnTo>
                  <a:pt x="838200" y="6616700"/>
                </a:lnTo>
                <a:cubicBezTo>
                  <a:pt x="520700" y="6438900"/>
                  <a:pt x="381000" y="6299200"/>
                  <a:pt x="304800" y="6121400"/>
                </a:cubicBezTo>
                <a:cubicBezTo>
                  <a:pt x="279400" y="6045200"/>
                  <a:pt x="203200" y="5930900"/>
                  <a:pt x="139700" y="5880100"/>
                </a:cubicBezTo>
                <a:cubicBezTo>
                  <a:pt x="12700" y="5740400"/>
                  <a:pt x="0" y="5105400"/>
                  <a:pt x="127000" y="4686300"/>
                </a:cubicBezTo>
                <a:cubicBezTo>
                  <a:pt x="165100" y="4533900"/>
                  <a:pt x="228600" y="4279900"/>
                  <a:pt x="254000" y="4114800"/>
                </a:cubicBezTo>
                <a:lnTo>
                  <a:pt x="292100" y="3886200"/>
                </a:lnTo>
                <a:cubicBezTo>
                  <a:pt x="317500" y="3733800"/>
                  <a:pt x="381000" y="3467100"/>
                  <a:pt x="431800" y="3302000"/>
                </a:cubicBezTo>
                <a:lnTo>
                  <a:pt x="1028700" y="1485900"/>
                </a:lnTo>
                <a:cubicBezTo>
                  <a:pt x="1219200" y="889000"/>
                  <a:pt x="1625600" y="368300"/>
                  <a:pt x="2006600" y="241300"/>
                </a:cubicBezTo>
                <a:cubicBezTo>
                  <a:pt x="2120900" y="203200"/>
                  <a:pt x="2311400" y="139700"/>
                  <a:pt x="2451100" y="88900"/>
                </a:cubicBezTo>
                <a:cubicBezTo>
                  <a:pt x="2578100" y="38100"/>
                  <a:pt x="2832100" y="0"/>
                  <a:pt x="2997200" y="0"/>
                </a:cubicBezTo>
                <a:close/>
                <a:moveTo>
                  <a:pt x="6451600" y="6946900"/>
                </a:moveTo>
                <a:moveTo>
                  <a:pt x="4368800" y="952500"/>
                </a:moveTo>
                <a:lnTo>
                  <a:pt x="3327400" y="952500"/>
                </a:lnTo>
                <a:cubicBezTo>
                  <a:pt x="2781300" y="952500"/>
                  <a:pt x="2400300" y="1117600"/>
                  <a:pt x="2247900" y="1409700"/>
                </a:cubicBezTo>
                <a:lnTo>
                  <a:pt x="1917700" y="2032000"/>
                </a:lnTo>
                <a:cubicBezTo>
                  <a:pt x="1828800" y="2184400"/>
                  <a:pt x="1727200" y="2451100"/>
                  <a:pt x="1689100" y="2616200"/>
                </a:cubicBezTo>
                <a:lnTo>
                  <a:pt x="1231900" y="4508500"/>
                </a:lnTo>
                <a:cubicBezTo>
                  <a:pt x="1041400" y="5283200"/>
                  <a:pt x="1155700" y="5613400"/>
                  <a:pt x="1676400" y="5740400"/>
                </a:cubicBezTo>
                <a:lnTo>
                  <a:pt x="2146300" y="5854700"/>
                </a:lnTo>
                <a:cubicBezTo>
                  <a:pt x="2527300" y="5956300"/>
                  <a:pt x="2641600" y="5943600"/>
                  <a:pt x="2921000" y="5842000"/>
                </a:cubicBezTo>
                <a:cubicBezTo>
                  <a:pt x="3048000" y="5791200"/>
                  <a:pt x="3251200" y="5715000"/>
                  <a:pt x="3365500" y="5676900"/>
                </a:cubicBezTo>
                <a:cubicBezTo>
                  <a:pt x="3479800" y="5638800"/>
                  <a:pt x="3670300" y="5511800"/>
                  <a:pt x="3797300" y="5384800"/>
                </a:cubicBezTo>
                <a:lnTo>
                  <a:pt x="3886200" y="5295900"/>
                </a:lnTo>
                <a:cubicBezTo>
                  <a:pt x="4013200" y="5168900"/>
                  <a:pt x="4140200" y="4927600"/>
                  <a:pt x="4191000" y="4762500"/>
                </a:cubicBezTo>
                <a:lnTo>
                  <a:pt x="4940300" y="1739900"/>
                </a:lnTo>
                <a:cubicBezTo>
                  <a:pt x="4978400" y="1574800"/>
                  <a:pt x="5016500" y="1397000"/>
                  <a:pt x="5016500" y="1358900"/>
                </a:cubicBezTo>
                <a:cubicBezTo>
                  <a:pt x="5016500" y="1168400"/>
                  <a:pt x="4660900" y="952500"/>
                  <a:pt x="4368800" y="952500"/>
                </a:cubicBezTo>
                <a:close/>
                <a:moveTo>
                  <a:pt x="5499100" y="69469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41" name="Rectangle 17041"/>
          <p:cNvSpPr/>
          <p:nvPr/>
        </p:nvSpPr>
        <p:spPr>
          <a:xfrm rot="0" flipH="0" flipV="0">
            <a:off x="23628091" y="15551637"/>
            <a:ext cx="254574" cy="274358"/>
          </a:xfrm>
          <a:prstGeom prst="rect">
            <a:avLst/>
          </a:prstGeom>
        </p:spPr>
      </p:sp>
      <p:sp>
        <p:nvSpPr>
          <p:cNvPr id="17042" name="Freeform 17042"/>
          <p:cNvSpPr/>
          <p:nvPr/>
        </p:nvSpPr>
        <p:spPr>
          <a:xfrm rot="0" flipH="0" flipV="0">
            <a:off x="23631228" y="15715601"/>
            <a:ext cx="74441" cy="91452"/>
          </a:xfrm>
          <a:custGeom>
            <a:pathLst>
              <a:path w="7835900" h="9626600">
                <a:moveTo>
                  <a:pt x="2552700" y="0"/>
                </a:moveTo>
                <a:lnTo>
                  <a:pt x="7213600" y="0"/>
                </a:lnTo>
                <a:cubicBezTo>
                  <a:pt x="7391400" y="0"/>
                  <a:pt x="7607300" y="76200"/>
                  <a:pt x="7696200" y="165100"/>
                </a:cubicBezTo>
                <a:cubicBezTo>
                  <a:pt x="7785100" y="254000"/>
                  <a:pt x="7835900" y="457200"/>
                  <a:pt x="7810500" y="622300"/>
                </a:cubicBezTo>
                <a:lnTo>
                  <a:pt x="7747000" y="1066800"/>
                </a:lnTo>
                <a:cubicBezTo>
                  <a:pt x="7734300" y="1231900"/>
                  <a:pt x="7670800" y="1498600"/>
                  <a:pt x="7632700" y="1676400"/>
                </a:cubicBezTo>
                <a:lnTo>
                  <a:pt x="5854700" y="8432800"/>
                </a:lnTo>
                <a:cubicBezTo>
                  <a:pt x="5803900" y="8597900"/>
                  <a:pt x="5765800" y="8801100"/>
                  <a:pt x="5765800" y="8864600"/>
                </a:cubicBezTo>
                <a:cubicBezTo>
                  <a:pt x="5765800" y="9385300"/>
                  <a:pt x="5524500" y="9626600"/>
                  <a:pt x="5003800" y="9626600"/>
                </a:cubicBezTo>
                <a:cubicBezTo>
                  <a:pt x="4889500" y="9626600"/>
                  <a:pt x="4762500" y="9588500"/>
                  <a:pt x="4724400" y="9550400"/>
                </a:cubicBezTo>
                <a:cubicBezTo>
                  <a:pt x="4673600" y="9499600"/>
                  <a:pt x="4648200" y="9321800"/>
                  <a:pt x="4648200" y="9144000"/>
                </a:cubicBezTo>
                <a:lnTo>
                  <a:pt x="4648200" y="8826500"/>
                </a:lnTo>
                <a:cubicBezTo>
                  <a:pt x="4648200" y="8648700"/>
                  <a:pt x="4686300" y="8369300"/>
                  <a:pt x="4737100" y="8191500"/>
                </a:cubicBezTo>
                <a:lnTo>
                  <a:pt x="6477000" y="2159000"/>
                </a:lnTo>
                <a:cubicBezTo>
                  <a:pt x="6527800" y="1993900"/>
                  <a:pt x="6565900" y="1701800"/>
                  <a:pt x="6565900" y="1524000"/>
                </a:cubicBezTo>
                <a:lnTo>
                  <a:pt x="6565900" y="1447800"/>
                </a:lnTo>
                <a:cubicBezTo>
                  <a:pt x="6565900" y="1206500"/>
                  <a:pt x="6477000" y="1130300"/>
                  <a:pt x="6248400" y="1130300"/>
                </a:cubicBezTo>
                <a:lnTo>
                  <a:pt x="3365500" y="1130300"/>
                </a:lnTo>
                <a:cubicBezTo>
                  <a:pt x="2857500" y="1130300"/>
                  <a:pt x="2552700" y="1562100"/>
                  <a:pt x="2552700" y="2286000"/>
                </a:cubicBezTo>
                <a:cubicBezTo>
                  <a:pt x="2552700" y="2438400"/>
                  <a:pt x="2527300" y="2705100"/>
                  <a:pt x="2476500" y="2882900"/>
                </a:cubicBezTo>
                <a:lnTo>
                  <a:pt x="876300" y="9156700"/>
                </a:lnTo>
                <a:cubicBezTo>
                  <a:pt x="787400" y="9474200"/>
                  <a:pt x="558800" y="9626600"/>
                  <a:pt x="190500" y="9626600"/>
                </a:cubicBezTo>
                <a:cubicBezTo>
                  <a:pt x="76200" y="9626600"/>
                  <a:pt x="0" y="9486900"/>
                  <a:pt x="12700" y="9321800"/>
                </a:cubicBezTo>
                <a:lnTo>
                  <a:pt x="114300" y="7442200"/>
                </a:lnTo>
                <a:cubicBezTo>
                  <a:pt x="127000" y="7277100"/>
                  <a:pt x="165100" y="6997700"/>
                  <a:pt x="215900" y="6819900"/>
                </a:cubicBezTo>
                <a:lnTo>
                  <a:pt x="1892300" y="571500"/>
                </a:lnTo>
                <a:cubicBezTo>
                  <a:pt x="2006600" y="152400"/>
                  <a:pt x="2171700" y="0"/>
                  <a:pt x="2552700" y="0"/>
                </a:cubicBezTo>
                <a:close/>
                <a:moveTo>
                  <a:pt x="9296400" y="96266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43" name="Freeform 17043"/>
          <p:cNvSpPr/>
          <p:nvPr/>
        </p:nvSpPr>
        <p:spPr>
          <a:xfrm rot="0" flipH="0" flipV="0">
            <a:off x="23707660" y="15741058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44" name="Freeform 17044"/>
          <p:cNvSpPr/>
          <p:nvPr/>
        </p:nvSpPr>
        <p:spPr>
          <a:xfrm rot="0" flipH="0" flipV="0">
            <a:off x="23768649" y="15743109"/>
            <a:ext cx="51879" cy="63944"/>
          </a:xfrm>
          <a:custGeom>
            <a:pathLst>
              <a:path w="5461000" h="6731000">
                <a:moveTo>
                  <a:pt x="2540000" y="0"/>
                </a:moveTo>
                <a:lnTo>
                  <a:pt x="4038600" y="0"/>
                </a:lnTo>
                <a:cubicBezTo>
                  <a:pt x="4724400" y="0"/>
                  <a:pt x="5130800" y="228600"/>
                  <a:pt x="5130800" y="609600"/>
                </a:cubicBezTo>
                <a:cubicBezTo>
                  <a:pt x="5130800" y="800100"/>
                  <a:pt x="5207000" y="965200"/>
                  <a:pt x="5295900" y="965200"/>
                </a:cubicBezTo>
                <a:cubicBezTo>
                  <a:pt x="5384800" y="965200"/>
                  <a:pt x="5461000" y="1168400"/>
                  <a:pt x="5461000" y="1409700"/>
                </a:cubicBezTo>
                <a:lnTo>
                  <a:pt x="5461000" y="1460500"/>
                </a:lnTo>
                <a:cubicBezTo>
                  <a:pt x="5461000" y="1714500"/>
                  <a:pt x="5410200" y="2108200"/>
                  <a:pt x="5346700" y="2336800"/>
                </a:cubicBezTo>
                <a:lnTo>
                  <a:pt x="5321300" y="2413000"/>
                </a:lnTo>
                <a:cubicBezTo>
                  <a:pt x="5270500" y="2641600"/>
                  <a:pt x="5054600" y="2933700"/>
                  <a:pt x="4851400" y="3060700"/>
                </a:cubicBezTo>
                <a:cubicBezTo>
                  <a:pt x="4470400" y="3289300"/>
                  <a:pt x="4381500" y="3708400"/>
                  <a:pt x="4648200" y="4051300"/>
                </a:cubicBezTo>
                <a:cubicBezTo>
                  <a:pt x="4737100" y="4152900"/>
                  <a:pt x="4813300" y="4368800"/>
                  <a:pt x="4813300" y="4533900"/>
                </a:cubicBezTo>
                <a:cubicBezTo>
                  <a:pt x="4813300" y="4686300"/>
                  <a:pt x="4737100" y="4813300"/>
                  <a:pt x="4648200" y="4813300"/>
                </a:cubicBezTo>
                <a:cubicBezTo>
                  <a:pt x="4559300" y="4813300"/>
                  <a:pt x="4495800" y="4953000"/>
                  <a:pt x="4495800" y="5130800"/>
                </a:cubicBezTo>
                <a:cubicBezTo>
                  <a:pt x="4495800" y="5524500"/>
                  <a:pt x="4267200" y="6057900"/>
                  <a:pt x="4089400" y="6121400"/>
                </a:cubicBezTo>
                <a:cubicBezTo>
                  <a:pt x="4000500" y="6146800"/>
                  <a:pt x="3848100" y="6261100"/>
                  <a:pt x="3733800" y="6362700"/>
                </a:cubicBezTo>
                <a:cubicBezTo>
                  <a:pt x="3505200" y="6604000"/>
                  <a:pt x="3009900" y="6731000"/>
                  <a:pt x="2349500" y="6731000"/>
                </a:cubicBezTo>
                <a:lnTo>
                  <a:pt x="1739900" y="6731000"/>
                </a:lnTo>
                <a:cubicBezTo>
                  <a:pt x="1485900" y="6731000"/>
                  <a:pt x="1104900" y="6642100"/>
                  <a:pt x="876300" y="6540500"/>
                </a:cubicBezTo>
                <a:lnTo>
                  <a:pt x="406400" y="6311900"/>
                </a:lnTo>
                <a:cubicBezTo>
                  <a:pt x="190500" y="6197600"/>
                  <a:pt x="0" y="5969000"/>
                  <a:pt x="0" y="5778500"/>
                </a:cubicBezTo>
                <a:cubicBezTo>
                  <a:pt x="0" y="5600700"/>
                  <a:pt x="88900" y="5410200"/>
                  <a:pt x="203200" y="5372100"/>
                </a:cubicBezTo>
                <a:cubicBezTo>
                  <a:pt x="444500" y="5270500"/>
                  <a:pt x="444500" y="5270500"/>
                  <a:pt x="927100" y="5524500"/>
                </a:cubicBezTo>
                <a:lnTo>
                  <a:pt x="927100" y="5537200"/>
                </a:lnTo>
                <a:cubicBezTo>
                  <a:pt x="1168400" y="5664200"/>
                  <a:pt x="1562100" y="5765800"/>
                  <a:pt x="1816100" y="5765800"/>
                </a:cubicBezTo>
                <a:lnTo>
                  <a:pt x="2438400" y="5765800"/>
                </a:lnTo>
                <a:cubicBezTo>
                  <a:pt x="3048000" y="5765800"/>
                  <a:pt x="3136900" y="5740400"/>
                  <a:pt x="3352800" y="5384800"/>
                </a:cubicBezTo>
                <a:cubicBezTo>
                  <a:pt x="3441700" y="5219700"/>
                  <a:pt x="3530600" y="4876800"/>
                  <a:pt x="3530600" y="4622800"/>
                </a:cubicBezTo>
                <a:lnTo>
                  <a:pt x="3530600" y="4305300"/>
                </a:lnTo>
                <a:cubicBezTo>
                  <a:pt x="3530600" y="4000500"/>
                  <a:pt x="3365500" y="3848100"/>
                  <a:pt x="3073400" y="3848100"/>
                </a:cubicBezTo>
                <a:lnTo>
                  <a:pt x="2705100" y="3848100"/>
                </a:lnTo>
                <a:cubicBezTo>
                  <a:pt x="2451100" y="3848100"/>
                  <a:pt x="2209800" y="3759200"/>
                  <a:pt x="2171700" y="3644900"/>
                </a:cubicBezTo>
                <a:cubicBezTo>
                  <a:pt x="2070100" y="3416300"/>
                  <a:pt x="2070100" y="3276600"/>
                  <a:pt x="2133600" y="3048000"/>
                </a:cubicBezTo>
                <a:cubicBezTo>
                  <a:pt x="2159000" y="2959100"/>
                  <a:pt x="2387600" y="2882900"/>
                  <a:pt x="2641600" y="2882900"/>
                </a:cubicBezTo>
                <a:lnTo>
                  <a:pt x="3390900" y="2882900"/>
                </a:lnTo>
                <a:cubicBezTo>
                  <a:pt x="4165600" y="2882900"/>
                  <a:pt x="4838700" y="1625600"/>
                  <a:pt x="4330700" y="1117600"/>
                </a:cubicBezTo>
                <a:cubicBezTo>
                  <a:pt x="4241800" y="1028700"/>
                  <a:pt x="3962400" y="965200"/>
                  <a:pt x="3721100" y="965200"/>
                </a:cubicBezTo>
                <a:lnTo>
                  <a:pt x="2857500" y="965200"/>
                </a:lnTo>
                <a:cubicBezTo>
                  <a:pt x="2616200" y="965200"/>
                  <a:pt x="2413000" y="1028700"/>
                  <a:pt x="2413000" y="1117600"/>
                </a:cubicBezTo>
                <a:cubicBezTo>
                  <a:pt x="2413000" y="1206500"/>
                  <a:pt x="2197100" y="1282700"/>
                  <a:pt x="1955800" y="1282700"/>
                </a:cubicBezTo>
                <a:lnTo>
                  <a:pt x="1739900" y="1282700"/>
                </a:lnTo>
                <a:cubicBezTo>
                  <a:pt x="1485900" y="1282700"/>
                  <a:pt x="1282700" y="1130300"/>
                  <a:pt x="1282700" y="965200"/>
                </a:cubicBezTo>
                <a:cubicBezTo>
                  <a:pt x="1282700" y="787400"/>
                  <a:pt x="1308100" y="571500"/>
                  <a:pt x="1333500" y="482600"/>
                </a:cubicBezTo>
                <a:cubicBezTo>
                  <a:pt x="1358900" y="393700"/>
                  <a:pt x="1536700" y="317500"/>
                  <a:pt x="1739900" y="317500"/>
                </a:cubicBezTo>
                <a:cubicBezTo>
                  <a:pt x="1930400" y="317500"/>
                  <a:pt x="2082800" y="241300"/>
                  <a:pt x="2082800" y="152400"/>
                </a:cubicBezTo>
                <a:cubicBezTo>
                  <a:pt x="2082800" y="63500"/>
                  <a:pt x="2286000" y="0"/>
                  <a:pt x="2540000" y="0"/>
                </a:cubicBezTo>
                <a:close/>
                <a:moveTo>
                  <a:pt x="6781800" y="67310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45" name="Freeform 17045"/>
          <p:cNvSpPr/>
          <p:nvPr/>
        </p:nvSpPr>
        <p:spPr>
          <a:xfrm rot="0" flipH="0" flipV="0">
            <a:off x="23826140" y="15791972"/>
            <a:ext cx="12547" cy="15201"/>
          </a:xfrm>
          <a:custGeom>
            <a:pathLst>
              <a:path w="1320800" h="1600200">
                <a:moveTo>
                  <a:pt x="673100" y="1600200"/>
                </a:moveTo>
                <a:cubicBezTo>
                  <a:pt x="241300" y="1600200"/>
                  <a:pt x="0" y="1371600"/>
                  <a:pt x="0" y="952500"/>
                </a:cubicBezTo>
                <a:cubicBezTo>
                  <a:pt x="0" y="774700"/>
                  <a:pt x="76200" y="635000"/>
                  <a:pt x="165100" y="635000"/>
                </a:cubicBezTo>
                <a:cubicBezTo>
                  <a:pt x="254000" y="635000"/>
                  <a:pt x="330200" y="495300"/>
                  <a:pt x="330200" y="317500"/>
                </a:cubicBezTo>
                <a:cubicBezTo>
                  <a:pt x="330200" y="139700"/>
                  <a:pt x="469900" y="0"/>
                  <a:pt x="647700" y="0"/>
                </a:cubicBezTo>
                <a:cubicBezTo>
                  <a:pt x="825500" y="0"/>
                  <a:pt x="1041400" y="63500"/>
                  <a:pt x="1130300" y="152400"/>
                </a:cubicBezTo>
                <a:cubicBezTo>
                  <a:pt x="1320800" y="342900"/>
                  <a:pt x="1320800" y="495300"/>
                  <a:pt x="1155700" y="1117600"/>
                </a:cubicBezTo>
                <a:cubicBezTo>
                  <a:pt x="1092200" y="1384300"/>
                  <a:pt x="876300" y="1600200"/>
                  <a:pt x="673100" y="1600200"/>
                </a:cubicBezTo>
                <a:close/>
                <a:moveTo>
                  <a:pt x="-38100" y="1587500"/>
                </a:moveTo>
              </a:path>
            </a:pathLst>
          </a:custGeom>
          <a:solidFill>
            <a:srgbClr val="11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46" name="Rectangle 17046"/>
          <p:cNvSpPr/>
          <p:nvPr/>
        </p:nvSpPr>
        <p:spPr>
          <a:xfrm rot="0" flipH="0" flipV="0">
            <a:off x="23700736" y="16292175"/>
            <a:ext cx="96037" cy="488479"/>
          </a:xfrm>
          <a:prstGeom prst="rect">
            <a:avLst/>
          </a:prstGeom>
        </p:spPr>
      </p:sp>
      <p:sp>
        <p:nvSpPr>
          <p:cNvPr id="17047" name="Freeform 17047"/>
          <p:cNvSpPr/>
          <p:nvPr/>
        </p:nvSpPr>
        <p:spPr>
          <a:xfrm rot="0" flipH="0" flipV="0">
            <a:off x="23702907" y="16670260"/>
            <a:ext cx="63944" cy="91573"/>
          </a:xfrm>
          <a:custGeom>
            <a:pathLst>
              <a:path w="6731000" h="9639300">
                <a:moveTo>
                  <a:pt x="3962400" y="9639300"/>
                </a:moveTo>
                <a:lnTo>
                  <a:pt x="1155700" y="9639300"/>
                </a:lnTo>
                <a:cubicBezTo>
                  <a:pt x="774700" y="9639300"/>
                  <a:pt x="393700" y="9575800"/>
                  <a:pt x="304800" y="9486900"/>
                </a:cubicBezTo>
                <a:cubicBezTo>
                  <a:pt x="0" y="9169400"/>
                  <a:pt x="190500" y="8686800"/>
                  <a:pt x="939800" y="7848600"/>
                </a:cubicBezTo>
                <a:lnTo>
                  <a:pt x="5295900" y="3035300"/>
                </a:lnTo>
                <a:cubicBezTo>
                  <a:pt x="5562600" y="2755900"/>
                  <a:pt x="5765800" y="2324100"/>
                  <a:pt x="5765800" y="2070100"/>
                </a:cubicBezTo>
                <a:cubicBezTo>
                  <a:pt x="5765800" y="889000"/>
                  <a:pt x="4267200" y="838200"/>
                  <a:pt x="2946400" y="1981200"/>
                </a:cubicBezTo>
                <a:cubicBezTo>
                  <a:pt x="2667000" y="2222500"/>
                  <a:pt x="2349500" y="2425700"/>
                  <a:pt x="2247900" y="2425700"/>
                </a:cubicBezTo>
                <a:cubicBezTo>
                  <a:pt x="2159000" y="2425700"/>
                  <a:pt x="2044700" y="2336800"/>
                  <a:pt x="1993900" y="2222500"/>
                </a:cubicBezTo>
                <a:cubicBezTo>
                  <a:pt x="1879600" y="1955800"/>
                  <a:pt x="2197100" y="1346200"/>
                  <a:pt x="2705100" y="838200"/>
                </a:cubicBezTo>
                <a:cubicBezTo>
                  <a:pt x="3352800" y="177800"/>
                  <a:pt x="4711700" y="0"/>
                  <a:pt x="5740400" y="444500"/>
                </a:cubicBezTo>
                <a:lnTo>
                  <a:pt x="5765800" y="457200"/>
                </a:lnTo>
                <a:cubicBezTo>
                  <a:pt x="6375400" y="723900"/>
                  <a:pt x="6731000" y="1384300"/>
                  <a:pt x="6731000" y="2273300"/>
                </a:cubicBezTo>
                <a:cubicBezTo>
                  <a:pt x="6731000" y="2540000"/>
                  <a:pt x="6527800" y="2984500"/>
                  <a:pt x="6273800" y="3263900"/>
                </a:cubicBezTo>
                <a:lnTo>
                  <a:pt x="2209800" y="7886700"/>
                </a:lnTo>
                <a:cubicBezTo>
                  <a:pt x="1562100" y="8623300"/>
                  <a:pt x="1600200" y="8686800"/>
                  <a:pt x="2603500" y="8686800"/>
                </a:cubicBezTo>
                <a:lnTo>
                  <a:pt x="3962400" y="8686800"/>
                </a:lnTo>
                <a:cubicBezTo>
                  <a:pt x="4330700" y="8686800"/>
                  <a:pt x="4673600" y="8712200"/>
                  <a:pt x="4724400" y="8763000"/>
                </a:cubicBezTo>
                <a:cubicBezTo>
                  <a:pt x="4826000" y="8864600"/>
                  <a:pt x="4826000" y="9461500"/>
                  <a:pt x="4724400" y="9563100"/>
                </a:cubicBezTo>
                <a:cubicBezTo>
                  <a:pt x="4673600" y="9613900"/>
                  <a:pt x="4330700" y="9639300"/>
                  <a:pt x="3962400" y="9639300"/>
                </a:cubicBezTo>
                <a:close/>
                <a:moveTo>
                  <a:pt x="-241300" y="9626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48" name="Freeform 17048"/>
          <p:cNvSpPr/>
          <p:nvPr/>
        </p:nvSpPr>
        <p:spPr>
          <a:xfrm rot="0" flipH="0" flipV="0">
            <a:off x="23728751" y="16456017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49" name="Rectangle 17049"/>
          <p:cNvSpPr/>
          <p:nvPr/>
        </p:nvSpPr>
        <p:spPr>
          <a:xfrm rot="0" flipH="0" flipV="0">
            <a:off x="23661619" y="16718894"/>
            <a:ext cx="142379" cy="274358"/>
          </a:xfrm>
          <a:prstGeom prst="rect">
            <a:avLst/>
          </a:prstGeom>
        </p:spPr>
      </p:sp>
      <p:sp>
        <p:nvSpPr>
          <p:cNvPr id="17050" name="Freeform 17050"/>
          <p:cNvSpPr/>
          <p:nvPr/>
        </p:nvSpPr>
        <p:spPr>
          <a:xfrm rot="0" flipH="0" flipV="0">
            <a:off x="23664635" y="16882858"/>
            <a:ext cx="64065" cy="91452"/>
          </a:xfrm>
          <a:custGeom>
            <a:pathLst>
              <a:path w="6743700" h="9626600">
                <a:moveTo>
                  <a:pt x="901700" y="8597900"/>
                </a:moveTo>
                <a:lnTo>
                  <a:pt x="2895600" y="8470900"/>
                </a:lnTo>
                <a:cubicBezTo>
                  <a:pt x="3860800" y="8394700"/>
                  <a:pt x="4178300" y="8204200"/>
                  <a:pt x="4178300" y="7696200"/>
                </a:cubicBezTo>
                <a:cubicBezTo>
                  <a:pt x="4178300" y="7112000"/>
                  <a:pt x="4419600" y="6413500"/>
                  <a:pt x="4610100" y="6413500"/>
                </a:cubicBezTo>
                <a:cubicBezTo>
                  <a:pt x="4940300" y="6413500"/>
                  <a:pt x="4851400" y="5486400"/>
                  <a:pt x="4495800" y="5130800"/>
                </a:cubicBezTo>
                <a:cubicBezTo>
                  <a:pt x="4318000" y="4953000"/>
                  <a:pt x="3759200" y="4813300"/>
                  <a:pt x="3263900" y="4813300"/>
                </a:cubicBezTo>
                <a:lnTo>
                  <a:pt x="3162300" y="4813300"/>
                </a:lnTo>
                <a:cubicBezTo>
                  <a:pt x="2654300" y="4813300"/>
                  <a:pt x="2247900" y="4673600"/>
                  <a:pt x="2247900" y="4495800"/>
                </a:cubicBezTo>
                <a:cubicBezTo>
                  <a:pt x="2247900" y="4318000"/>
                  <a:pt x="2324100" y="4102100"/>
                  <a:pt x="2413000" y="4013200"/>
                </a:cubicBezTo>
                <a:cubicBezTo>
                  <a:pt x="2501900" y="3924300"/>
                  <a:pt x="2984500" y="3848100"/>
                  <a:pt x="3479800" y="3848100"/>
                </a:cubicBezTo>
                <a:lnTo>
                  <a:pt x="3898900" y="3848100"/>
                </a:lnTo>
                <a:cubicBezTo>
                  <a:pt x="5080000" y="3848100"/>
                  <a:pt x="5778500" y="3175000"/>
                  <a:pt x="5778500" y="2044700"/>
                </a:cubicBezTo>
                <a:cubicBezTo>
                  <a:pt x="5778500" y="1422400"/>
                  <a:pt x="5588000" y="1295400"/>
                  <a:pt x="4546600" y="1206500"/>
                </a:cubicBezTo>
                <a:lnTo>
                  <a:pt x="3162300" y="1092200"/>
                </a:lnTo>
                <a:cubicBezTo>
                  <a:pt x="2654300" y="1041400"/>
                  <a:pt x="2247900" y="850900"/>
                  <a:pt x="2247900" y="660400"/>
                </a:cubicBezTo>
                <a:cubicBezTo>
                  <a:pt x="2247900" y="139700"/>
                  <a:pt x="2489200" y="0"/>
                  <a:pt x="3479800" y="0"/>
                </a:cubicBezTo>
                <a:lnTo>
                  <a:pt x="4229100" y="0"/>
                </a:lnTo>
                <a:cubicBezTo>
                  <a:pt x="5753100" y="0"/>
                  <a:pt x="6743700" y="812800"/>
                  <a:pt x="6743700" y="2082800"/>
                </a:cubicBezTo>
                <a:cubicBezTo>
                  <a:pt x="6743700" y="3175000"/>
                  <a:pt x="6540500" y="3581400"/>
                  <a:pt x="5778500" y="4051300"/>
                </a:cubicBezTo>
                <a:cubicBezTo>
                  <a:pt x="5448300" y="4254500"/>
                  <a:pt x="5321300" y="5130800"/>
                  <a:pt x="5613400" y="5130800"/>
                </a:cubicBezTo>
                <a:cubicBezTo>
                  <a:pt x="5702300" y="5130800"/>
                  <a:pt x="5778500" y="5422900"/>
                  <a:pt x="5778500" y="5778500"/>
                </a:cubicBezTo>
                <a:cubicBezTo>
                  <a:pt x="5778500" y="6134100"/>
                  <a:pt x="5664200" y="6794500"/>
                  <a:pt x="5511800" y="7264400"/>
                </a:cubicBezTo>
                <a:lnTo>
                  <a:pt x="5461000" y="7442200"/>
                </a:lnTo>
                <a:cubicBezTo>
                  <a:pt x="4978400" y="8966200"/>
                  <a:pt x="4000500" y="9626600"/>
                  <a:pt x="2222500" y="9626600"/>
                </a:cubicBezTo>
                <a:lnTo>
                  <a:pt x="1231900" y="9626600"/>
                </a:lnTo>
                <a:cubicBezTo>
                  <a:pt x="254000" y="9626600"/>
                  <a:pt x="0" y="9486900"/>
                  <a:pt x="0" y="8978900"/>
                </a:cubicBezTo>
                <a:cubicBezTo>
                  <a:pt x="0" y="8813800"/>
                  <a:pt x="406400" y="8636000"/>
                  <a:pt x="901700" y="8597900"/>
                </a:cubicBezTo>
                <a:close/>
                <a:moveTo>
                  <a:pt x="711200" y="9626600"/>
                </a:moveTo>
              </a:path>
            </a:pathLst>
          </a:custGeom>
          <a:solidFill>
            <a:srgbClr val="1010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51" name="Freeform 17051"/>
          <p:cNvSpPr/>
          <p:nvPr/>
        </p:nvSpPr>
        <p:spPr>
          <a:xfrm rot="0" flipH="0" flipV="0">
            <a:off x="23748011" y="16891907"/>
            <a:ext cx="17252" cy="24371"/>
          </a:xfrm>
          <a:custGeom>
            <a:pathLst>
              <a:path w="1816100" h="2565400">
                <a:moveTo>
                  <a:pt x="190500" y="1638300"/>
                </a:moveTo>
                <a:lnTo>
                  <a:pt x="863600" y="279400"/>
                </a:lnTo>
                <a:cubicBezTo>
                  <a:pt x="952500" y="114300"/>
                  <a:pt x="1130300" y="0"/>
                  <a:pt x="1333500" y="0"/>
                </a:cubicBezTo>
                <a:lnTo>
                  <a:pt x="1485900" y="0"/>
                </a:lnTo>
                <a:cubicBezTo>
                  <a:pt x="1663700" y="0"/>
                  <a:pt x="1816100" y="139700"/>
                  <a:pt x="1816100" y="317500"/>
                </a:cubicBezTo>
                <a:cubicBezTo>
                  <a:pt x="1816100" y="495300"/>
                  <a:pt x="1739900" y="762000"/>
                  <a:pt x="1663700" y="914400"/>
                </a:cubicBezTo>
                <a:lnTo>
                  <a:pt x="1054100" y="2070100"/>
                </a:lnTo>
                <a:cubicBezTo>
                  <a:pt x="850900" y="2438400"/>
                  <a:pt x="723900" y="2565400"/>
                  <a:pt x="533400" y="2565400"/>
                </a:cubicBezTo>
                <a:cubicBezTo>
                  <a:pt x="444500" y="2565400"/>
                  <a:pt x="292100" y="2489200"/>
                  <a:pt x="203200" y="2400300"/>
                </a:cubicBezTo>
                <a:cubicBezTo>
                  <a:pt x="12700" y="2209800"/>
                  <a:pt x="0" y="2006600"/>
                  <a:pt x="190500" y="1638300"/>
                </a:cubicBezTo>
                <a:close/>
                <a:moveTo>
                  <a:pt x="4965700" y="8674100"/>
                </a:moveTo>
              </a:path>
            </a:pathLst>
          </a:custGeom>
          <a:solidFill>
            <a:srgbClr val="1010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52" name="Rectangle 17052"/>
          <p:cNvSpPr/>
          <p:nvPr/>
        </p:nvSpPr>
        <p:spPr>
          <a:xfrm rot="0" flipH="0" flipV="0">
            <a:off x="23657810" y="16938350"/>
            <a:ext cx="144369" cy="274358"/>
          </a:xfrm>
          <a:prstGeom prst="rect">
            <a:avLst/>
          </a:prstGeom>
        </p:spPr>
      </p:sp>
      <p:sp>
        <p:nvSpPr>
          <p:cNvPr id="17053" name="Freeform 17053"/>
          <p:cNvSpPr/>
          <p:nvPr/>
        </p:nvSpPr>
        <p:spPr>
          <a:xfrm rot="0" flipH="0" flipV="0">
            <a:off x="23664687" y="17102434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54" name="Freeform 17054"/>
          <p:cNvSpPr/>
          <p:nvPr/>
        </p:nvSpPr>
        <p:spPr>
          <a:xfrm rot="0" flipH="0" flipV="0">
            <a:off x="23750083" y="17102314"/>
            <a:ext cx="18338" cy="27387"/>
          </a:xfrm>
          <a:custGeom>
            <a:pathLst>
              <a:path w="1930400" h="2882900">
                <a:moveTo>
                  <a:pt x="1930400" y="317500"/>
                </a:moveTo>
                <a:lnTo>
                  <a:pt x="1930400" y="965200"/>
                </a:lnTo>
                <a:cubicBezTo>
                  <a:pt x="1930400" y="1143000"/>
                  <a:pt x="1854200" y="1282700"/>
                  <a:pt x="1765300" y="1282700"/>
                </a:cubicBezTo>
                <a:cubicBezTo>
                  <a:pt x="1676400" y="1282700"/>
                  <a:pt x="1600200" y="1435100"/>
                  <a:pt x="1600200" y="1600200"/>
                </a:cubicBezTo>
                <a:cubicBezTo>
                  <a:pt x="1600200" y="1778000"/>
                  <a:pt x="1536700" y="1930400"/>
                  <a:pt x="1447800" y="1930400"/>
                </a:cubicBezTo>
                <a:cubicBezTo>
                  <a:pt x="1358900" y="1930400"/>
                  <a:pt x="1282700" y="2070100"/>
                  <a:pt x="1282700" y="2247900"/>
                </a:cubicBezTo>
                <a:cubicBezTo>
                  <a:pt x="1282700" y="2425700"/>
                  <a:pt x="1206500" y="2565400"/>
                  <a:pt x="1130300" y="2565400"/>
                </a:cubicBezTo>
                <a:cubicBezTo>
                  <a:pt x="1041400" y="2565400"/>
                  <a:pt x="965200" y="2641600"/>
                  <a:pt x="965200" y="2730500"/>
                </a:cubicBezTo>
                <a:cubicBezTo>
                  <a:pt x="965200" y="2819400"/>
                  <a:pt x="825500" y="2882900"/>
                  <a:pt x="647700" y="2882900"/>
                </a:cubicBezTo>
                <a:cubicBezTo>
                  <a:pt x="469900" y="2882900"/>
                  <a:pt x="317500" y="2819400"/>
                  <a:pt x="317500" y="2730500"/>
                </a:cubicBezTo>
                <a:cubicBezTo>
                  <a:pt x="317500" y="2641600"/>
                  <a:pt x="254000" y="2565400"/>
                  <a:pt x="165100" y="2565400"/>
                </a:cubicBezTo>
                <a:cubicBezTo>
                  <a:pt x="76200" y="2565400"/>
                  <a:pt x="0" y="2501900"/>
                  <a:pt x="0" y="2413000"/>
                </a:cubicBezTo>
                <a:cubicBezTo>
                  <a:pt x="0" y="2324100"/>
                  <a:pt x="76200" y="2247900"/>
                  <a:pt x="165100" y="2247900"/>
                </a:cubicBezTo>
                <a:cubicBezTo>
                  <a:pt x="254000" y="2247900"/>
                  <a:pt x="317500" y="2108200"/>
                  <a:pt x="317500" y="1930400"/>
                </a:cubicBezTo>
                <a:cubicBezTo>
                  <a:pt x="317500" y="1752600"/>
                  <a:pt x="393700" y="1600200"/>
                  <a:pt x="482600" y="1600200"/>
                </a:cubicBezTo>
                <a:cubicBezTo>
                  <a:pt x="571500" y="1600200"/>
                  <a:pt x="647700" y="1460500"/>
                  <a:pt x="647700" y="1282700"/>
                </a:cubicBezTo>
                <a:cubicBezTo>
                  <a:pt x="647700" y="1104900"/>
                  <a:pt x="711200" y="965200"/>
                  <a:pt x="800100" y="965200"/>
                </a:cubicBezTo>
                <a:cubicBezTo>
                  <a:pt x="889000" y="965200"/>
                  <a:pt x="965200" y="825500"/>
                  <a:pt x="965200" y="647700"/>
                </a:cubicBezTo>
                <a:cubicBezTo>
                  <a:pt x="965200" y="469900"/>
                  <a:pt x="1041400" y="317500"/>
                  <a:pt x="1130300" y="317500"/>
                </a:cubicBezTo>
                <a:cubicBezTo>
                  <a:pt x="1206500" y="317500"/>
                  <a:pt x="1282700" y="254000"/>
                  <a:pt x="1282700" y="165100"/>
                </a:cubicBezTo>
                <a:cubicBezTo>
                  <a:pt x="1282700" y="76200"/>
                  <a:pt x="1435100" y="0"/>
                  <a:pt x="1600200" y="0"/>
                </a:cubicBezTo>
                <a:cubicBezTo>
                  <a:pt x="1790700" y="0"/>
                  <a:pt x="1930400" y="139700"/>
                  <a:pt x="1930400" y="317500"/>
                </a:cubicBezTo>
                <a:close/>
                <a:moveTo>
                  <a:pt x="7518400" y="9626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55" name="Rectangle 17055"/>
          <p:cNvSpPr/>
          <p:nvPr/>
        </p:nvSpPr>
        <p:spPr>
          <a:xfrm rot="0" flipH="0" flipV="0">
            <a:off x="23701243" y="17151584"/>
            <a:ext cx="101854" cy="707301"/>
          </a:xfrm>
          <a:prstGeom prst="rect">
            <a:avLst/>
          </a:prstGeom>
        </p:spPr>
      </p:sp>
      <p:sp>
        <p:nvSpPr>
          <p:cNvPr id="17056" name="Freeform 17056"/>
          <p:cNvSpPr/>
          <p:nvPr/>
        </p:nvSpPr>
        <p:spPr>
          <a:xfrm rot="0" flipH="0" flipV="0">
            <a:off x="23704291" y="17318608"/>
            <a:ext cx="64008" cy="88392"/>
          </a:xfrm>
          <a:custGeom>
            <a:pathLst>
              <a:path w="6400800" h="8839200">
                <a:moveTo>
                  <a:pt x="3302000" y="0"/>
                </a:moveTo>
                <a:lnTo>
                  <a:pt x="5537200" y="0"/>
                </a:lnTo>
                <a:cubicBezTo>
                  <a:pt x="6007100" y="0"/>
                  <a:pt x="6400800" y="139700"/>
                  <a:pt x="6400800" y="304800"/>
                </a:cubicBezTo>
                <a:cubicBezTo>
                  <a:pt x="6400800" y="469900"/>
                  <a:pt x="6337300" y="673100"/>
                  <a:pt x="6248400" y="762000"/>
                </a:cubicBezTo>
                <a:cubicBezTo>
                  <a:pt x="6159500" y="850900"/>
                  <a:pt x="5702300" y="914400"/>
                  <a:pt x="5232400" y="914400"/>
                </a:cubicBezTo>
                <a:lnTo>
                  <a:pt x="3911600" y="914400"/>
                </a:lnTo>
                <a:cubicBezTo>
                  <a:pt x="3441700" y="914400"/>
                  <a:pt x="2984500" y="977900"/>
                  <a:pt x="2895600" y="1066800"/>
                </a:cubicBezTo>
                <a:cubicBezTo>
                  <a:pt x="2692400" y="1270000"/>
                  <a:pt x="2438400" y="2387600"/>
                  <a:pt x="2438400" y="3086100"/>
                </a:cubicBezTo>
                <a:cubicBezTo>
                  <a:pt x="2438400" y="3403600"/>
                  <a:pt x="2832100" y="3657600"/>
                  <a:pt x="3302000" y="3657600"/>
                </a:cubicBezTo>
                <a:lnTo>
                  <a:pt x="3708400" y="3657600"/>
                </a:lnTo>
                <a:cubicBezTo>
                  <a:pt x="5194300" y="3657600"/>
                  <a:pt x="5486400" y="3937000"/>
                  <a:pt x="5486400" y="5372100"/>
                </a:cubicBezTo>
                <a:cubicBezTo>
                  <a:pt x="5486400" y="6972300"/>
                  <a:pt x="4876800" y="8267700"/>
                  <a:pt x="3924300" y="8686800"/>
                </a:cubicBezTo>
                <a:cubicBezTo>
                  <a:pt x="3733800" y="8775700"/>
                  <a:pt x="3187700" y="8839200"/>
                  <a:pt x="2717800" y="8839200"/>
                </a:cubicBezTo>
                <a:lnTo>
                  <a:pt x="863600" y="8839200"/>
                </a:lnTo>
                <a:cubicBezTo>
                  <a:pt x="393700" y="8839200"/>
                  <a:pt x="0" y="8699500"/>
                  <a:pt x="0" y="8534400"/>
                </a:cubicBezTo>
                <a:cubicBezTo>
                  <a:pt x="0" y="8369300"/>
                  <a:pt x="63500" y="8166100"/>
                  <a:pt x="152400" y="8077200"/>
                </a:cubicBezTo>
                <a:cubicBezTo>
                  <a:pt x="241300" y="7988300"/>
                  <a:pt x="685800" y="7886700"/>
                  <a:pt x="1155700" y="7848600"/>
                </a:cubicBezTo>
                <a:lnTo>
                  <a:pt x="2451100" y="7747000"/>
                </a:lnTo>
                <a:cubicBezTo>
                  <a:pt x="3860800" y="7620000"/>
                  <a:pt x="4572000" y="6845300"/>
                  <a:pt x="4572000" y="5448300"/>
                </a:cubicBezTo>
                <a:cubicBezTo>
                  <a:pt x="4572000" y="4686300"/>
                  <a:pt x="4419600" y="4572000"/>
                  <a:pt x="3403600" y="4572000"/>
                </a:cubicBezTo>
                <a:lnTo>
                  <a:pt x="2387600" y="4572000"/>
                </a:lnTo>
                <a:cubicBezTo>
                  <a:pt x="1460500" y="4572000"/>
                  <a:pt x="1219200" y="4445000"/>
                  <a:pt x="1219200" y="3962400"/>
                </a:cubicBezTo>
                <a:cubicBezTo>
                  <a:pt x="1219200" y="3797300"/>
                  <a:pt x="1320800" y="3289300"/>
                  <a:pt x="1435100" y="2832100"/>
                </a:cubicBezTo>
                <a:lnTo>
                  <a:pt x="1866900" y="1181100"/>
                </a:lnTo>
                <a:cubicBezTo>
                  <a:pt x="2146300" y="101600"/>
                  <a:pt x="2273300" y="0"/>
                  <a:pt x="3302000" y="0"/>
                </a:cubicBezTo>
                <a:close/>
                <a:moveTo>
                  <a:pt x="8534400" y="8839200"/>
                </a:moveTo>
              </a:path>
            </a:pathLst>
          </a:custGeom>
          <a:solidFill>
            <a:srgbClr val="080808">
              <a:alpha val="100000"/>
            </a:srgbClr>
          </a:solidFill>
          <a:ln w="127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57" name="Freeform 17057"/>
          <p:cNvSpPr/>
          <p:nvPr/>
        </p:nvSpPr>
        <p:spPr>
          <a:xfrm rot="0" flipH="0" flipV="0">
            <a:off x="23722560" y="17749334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1010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58" name="Freeform 17058"/>
          <p:cNvSpPr/>
          <p:nvPr/>
        </p:nvSpPr>
        <p:spPr>
          <a:xfrm rot="0" flipH="0" flipV="0">
            <a:off x="23710482" y="17533561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10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59" name="Rectangle 17059"/>
          <p:cNvSpPr/>
          <p:nvPr/>
        </p:nvSpPr>
        <p:spPr>
          <a:xfrm rot="0" flipH="0" flipV="0">
            <a:off x="23702133" y="17800807"/>
            <a:ext cx="98932" cy="274358"/>
          </a:xfrm>
          <a:prstGeom prst="rect">
            <a:avLst/>
          </a:prstGeom>
        </p:spPr>
      </p:sp>
      <p:sp>
        <p:nvSpPr>
          <p:cNvPr id="17060" name="Freeform 17060"/>
          <p:cNvSpPr/>
          <p:nvPr/>
        </p:nvSpPr>
        <p:spPr>
          <a:xfrm rot="0" flipH="0" flipV="0">
            <a:off x="23707441" y="17963926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0F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61" name="Rectangle 17061"/>
          <p:cNvSpPr/>
          <p:nvPr/>
        </p:nvSpPr>
        <p:spPr>
          <a:xfrm rot="0" flipH="0" flipV="0">
            <a:off x="24082243" y="11382983"/>
            <a:ext cx="21844" cy="277672"/>
          </a:xfrm>
          <a:prstGeom prst="rect">
            <a:avLst/>
          </a:prstGeom>
        </p:spPr>
      </p:sp>
      <p:sp>
        <p:nvSpPr>
          <p:cNvPr id="17062" name="Freeform 17062"/>
          <p:cNvSpPr/>
          <p:nvPr/>
        </p:nvSpPr>
        <p:spPr>
          <a:xfrm rot="0" flipH="0" flipV="0">
            <a:off x="24086104" y="11475592"/>
            <a:ext cx="2235" cy="140208"/>
          </a:xfrm>
          <a:custGeom>
            <a:pathLst>
              <a:path w="558800" h="35052000">
                <a:moveTo>
                  <a:pt x="558800" y="35052000"/>
                </a:moveTo>
                <a:lnTo>
                  <a:pt x="12700" y="1524000"/>
                </a:lnTo>
                <a:cubicBezTo>
                  <a:pt x="0" y="685800"/>
                  <a:pt x="114300" y="0"/>
                  <a:pt x="266700" y="0"/>
                </a:cubicBezTo>
                <a:cubicBezTo>
                  <a:pt x="431800" y="0"/>
                  <a:pt x="558800" y="685800"/>
                  <a:pt x="558800" y="1524000"/>
                </a:cubicBezTo>
                <a:close/>
                <a:moveTo>
                  <a:pt x="-965200" y="35052000"/>
                </a:moveTo>
              </a:path>
            </a:pathLst>
          </a:custGeom>
          <a:solidFill>
            <a:srgbClr val="01010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63" name="Rectangle 17063"/>
          <p:cNvSpPr/>
          <p:nvPr/>
        </p:nvSpPr>
        <p:spPr>
          <a:xfrm rot="0" flipH="0" flipV="0">
            <a:off x="24082243" y="11571959"/>
            <a:ext cx="21844" cy="277672"/>
          </a:xfrm>
          <a:prstGeom prst="rect">
            <a:avLst/>
          </a:prstGeom>
        </p:spPr>
      </p:sp>
      <p:sp>
        <p:nvSpPr>
          <p:cNvPr id="17064" name="Freeform 17064"/>
          <p:cNvSpPr/>
          <p:nvPr/>
        </p:nvSpPr>
        <p:spPr>
          <a:xfrm rot="0" flipH="0" flipV="0">
            <a:off x="24086104" y="11664568"/>
            <a:ext cx="2235" cy="140208"/>
          </a:xfrm>
          <a:custGeom>
            <a:pathLst>
              <a:path w="558800" h="35052000">
                <a:moveTo>
                  <a:pt x="558800" y="35052000"/>
                </a:moveTo>
                <a:lnTo>
                  <a:pt x="12700" y="1524000"/>
                </a:lnTo>
                <a:cubicBezTo>
                  <a:pt x="0" y="685800"/>
                  <a:pt x="114300" y="0"/>
                  <a:pt x="266700" y="0"/>
                </a:cubicBezTo>
                <a:cubicBezTo>
                  <a:pt x="431800" y="0"/>
                  <a:pt x="558800" y="685800"/>
                  <a:pt x="558800" y="1524000"/>
                </a:cubicBezTo>
                <a:close/>
                <a:moveTo>
                  <a:pt x="-965200" y="35052000"/>
                </a:moveTo>
              </a:path>
            </a:pathLst>
          </a:custGeom>
          <a:solidFill>
            <a:srgbClr val="010101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65" name="Rectangle 17065"/>
          <p:cNvSpPr/>
          <p:nvPr/>
        </p:nvSpPr>
        <p:spPr>
          <a:xfrm rot="0" flipH="0" flipV="0">
            <a:off x="24253186" y="11770206"/>
            <a:ext cx="188976" cy="277672"/>
          </a:xfrm>
          <a:prstGeom prst="rect">
            <a:avLst/>
          </a:prstGeom>
        </p:spPr>
      </p:sp>
      <p:sp>
        <p:nvSpPr>
          <p:cNvPr id="17066" name="Freeform 17066"/>
          <p:cNvSpPr/>
          <p:nvPr/>
        </p:nvSpPr>
        <p:spPr>
          <a:xfrm rot="0" flipH="0" flipV="0">
            <a:off x="24277367" y="11996926"/>
            <a:ext cx="140208" cy="6096"/>
          </a:xfrm>
          <a:custGeom>
            <a:pathLst>
              <a:path w="35052000" h="1524000">
                <a:moveTo>
                  <a:pt x="1524000" y="0"/>
                </a:moveTo>
                <a:lnTo>
                  <a:pt x="33528000" y="0"/>
                </a:lnTo>
                <a:cubicBezTo>
                  <a:pt x="34366200" y="0"/>
                  <a:pt x="35052000" y="177800"/>
                  <a:pt x="35052000" y="381000"/>
                </a:cubicBezTo>
                <a:cubicBezTo>
                  <a:pt x="35052000" y="596900"/>
                  <a:pt x="34886900" y="939800"/>
                  <a:pt x="34671000" y="1143000"/>
                </a:cubicBezTo>
                <a:cubicBezTo>
                  <a:pt x="34467800" y="1358900"/>
                  <a:pt x="33604200" y="1524000"/>
                  <a:pt x="32766000" y="1524000"/>
                </a:cubicBezTo>
                <a:lnTo>
                  <a:pt x="1524000" y="1524000"/>
                </a:lnTo>
                <a:cubicBezTo>
                  <a:pt x="685800" y="1524000"/>
                  <a:pt x="0" y="1181100"/>
                  <a:pt x="0" y="762000"/>
                </a:cubicBezTo>
                <a:cubicBezTo>
                  <a:pt x="0" y="342900"/>
                  <a:pt x="685800" y="0"/>
                  <a:pt x="1524000" y="0"/>
                </a:cubicBezTo>
                <a:close/>
                <a:moveTo>
                  <a:pt x="-4521200" y="1524000"/>
                </a:moveTo>
              </a:path>
            </a:pathLst>
          </a:custGeom>
          <a:solidFill>
            <a:srgbClr val="0C0C0C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67" name="Rectangle 17067"/>
          <p:cNvSpPr/>
          <p:nvPr/>
        </p:nvSpPr>
        <p:spPr>
          <a:xfrm rot="0" flipH="0" flipV="0">
            <a:off x="24262204" y="12098318"/>
            <a:ext cx="118292" cy="123169"/>
          </a:xfrm>
          <a:prstGeom prst="rect">
            <a:avLst/>
          </a:prstGeom>
        </p:spPr>
      </p:sp>
      <p:sp>
        <p:nvSpPr>
          <p:cNvPr id="17068" name="Freeform 17068"/>
          <p:cNvSpPr/>
          <p:nvPr/>
        </p:nvSpPr>
        <p:spPr>
          <a:xfrm rot="0" flipH="0" flipV="0">
            <a:off x="24265252" y="12146278"/>
            <a:ext cx="18288" cy="51816"/>
          </a:xfrm>
          <a:custGeom>
            <a:pathLst>
              <a:path w="3048000" h="8636000">
                <a:moveTo>
                  <a:pt x="3048000" y="1016000"/>
                </a:moveTo>
                <a:lnTo>
                  <a:pt x="3048000" y="1524000"/>
                </a:lnTo>
                <a:cubicBezTo>
                  <a:pt x="3048000" y="2082800"/>
                  <a:pt x="2933700" y="2540000"/>
                  <a:pt x="2794000" y="2540000"/>
                </a:cubicBezTo>
                <a:cubicBezTo>
                  <a:pt x="2654300" y="2540000"/>
                  <a:pt x="2540000" y="2882900"/>
                  <a:pt x="2540000" y="3302000"/>
                </a:cubicBezTo>
                <a:cubicBezTo>
                  <a:pt x="2540000" y="3721100"/>
                  <a:pt x="2425700" y="4064000"/>
                  <a:pt x="2286000" y="4064000"/>
                </a:cubicBezTo>
                <a:cubicBezTo>
                  <a:pt x="2146300" y="4064000"/>
                  <a:pt x="2032000" y="4521200"/>
                  <a:pt x="2032000" y="5080000"/>
                </a:cubicBezTo>
                <a:cubicBezTo>
                  <a:pt x="2032000" y="5638800"/>
                  <a:pt x="1917700" y="6096000"/>
                  <a:pt x="1778000" y="6096000"/>
                </a:cubicBezTo>
                <a:cubicBezTo>
                  <a:pt x="1638300" y="6096000"/>
                  <a:pt x="1524000" y="6553200"/>
                  <a:pt x="1524000" y="7112000"/>
                </a:cubicBezTo>
                <a:cubicBezTo>
                  <a:pt x="1524000" y="7670800"/>
                  <a:pt x="1409700" y="8128000"/>
                  <a:pt x="1270000" y="8128000"/>
                </a:cubicBezTo>
                <a:cubicBezTo>
                  <a:pt x="1130300" y="8128000"/>
                  <a:pt x="1016000" y="8242300"/>
                  <a:pt x="1016000" y="8382000"/>
                </a:cubicBezTo>
                <a:cubicBezTo>
                  <a:pt x="1016000" y="8521700"/>
                  <a:pt x="901700" y="8636000"/>
                  <a:pt x="762000" y="8636000"/>
                </a:cubicBezTo>
                <a:cubicBezTo>
                  <a:pt x="622300" y="8636000"/>
                  <a:pt x="508000" y="8178800"/>
                  <a:pt x="508000" y="7620000"/>
                </a:cubicBezTo>
                <a:lnTo>
                  <a:pt x="508000" y="7112000"/>
                </a:lnTo>
                <a:cubicBezTo>
                  <a:pt x="508000" y="6553200"/>
                  <a:pt x="622300" y="6096000"/>
                  <a:pt x="762000" y="6096000"/>
                </a:cubicBezTo>
                <a:cubicBezTo>
                  <a:pt x="901700" y="6096000"/>
                  <a:pt x="1016000" y="5753100"/>
                  <a:pt x="1016000" y="5334000"/>
                </a:cubicBezTo>
                <a:cubicBezTo>
                  <a:pt x="1016000" y="4914900"/>
                  <a:pt x="1130300" y="4572000"/>
                  <a:pt x="1270000" y="4572000"/>
                </a:cubicBezTo>
                <a:cubicBezTo>
                  <a:pt x="1409700" y="4572000"/>
                  <a:pt x="1524000" y="4114800"/>
                  <a:pt x="1524000" y="3556000"/>
                </a:cubicBezTo>
                <a:cubicBezTo>
                  <a:pt x="1524000" y="2997200"/>
                  <a:pt x="1638300" y="2540000"/>
                  <a:pt x="1778000" y="2540000"/>
                </a:cubicBezTo>
                <a:cubicBezTo>
                  <a:pt x="1917700" y="2540000"/>
                  <a:pt x="2032000" y="2425700"/>
                  <a:pt x="2032000" y="2286000"/>
                </a:cubicBezTo>
                <a:cubicBezTo>
                  <a:pt x="2032000" y="2146300"/>
                  <a:pt x="1803400" y="2032000"/>
                  <a:pt x="1524000" y="2032000"/>
                </a:cubicBezTo>
                <a:cubicBezTo>
                  <a:pt x="1244600" y="2032000"/>
                  <a:pt x="1016000" y="2146300"/>
                  <a:pt x="1016000" y="2286000"/>
                </a:cubicBezTo>
                <a:cubicBezTo>
                  <a:pt x="1016000" y="2425700"/>
                  <a:pt x="901700" y="2540000"/>
                  <a:pt x="762000" y="2540000"/>
                </a:cubicBezTo>
                <a:cubicBezTo>
                  <a:pt x="622300" y="2540000"/>
                  <a:pt x="508000" y="2425700"/>
                  <a:pt x="508000" y="2286000"/>
                </a:cubicBezTo>
                <a:cubicBezTo>
                  <a:pt x="508000" y="2146300"/>
                  <a:pt x="393700" y="2032000"/>
                  <a:pt x="254000" y="2032000"/>
                </a:cubicBezTo>
                <a:cubicBezTo>
                  <a:pt x="114300" y="2032000"/>
                  <a:pt x="0" y="1917700"/>
                  <a:pt x="0" y="1778000"/>
                </a:cubicBezTo>
                <a:cubicBezTo>
                  <a:pt x="0" y="1638300"/>
                  <a:pt x="114300" y="1524000"/>
                  <a:pt x="254000" y="1524000"/>
                </a:cubicBezTo>
                <a:cubicBezTo>
                  <a:pt x="393700" y="1524000"/>
                  <a:pt x="508000" y="1409700"/>
                  <a:pt x="508000" y="1270000"/>
                </a:cubicBezTo>
                <a:cubicBezTo>
                  <a:pt x="508000" y="1130300"/>
                  <a:pt x="736600" y="1016000"/>
                  <a:pt x="1016000" y="1016000"/>
                </a:cubicBezTo>
                <a:cubicBezTo>
                  <a:pt x="1295400" y="1016000"/>
                  <a:pt x="1524000" y="901700"/>
                  <a:pt x="1524000" y="762000"/>
                </a:cubicBezTo>
                <a:cubicBezTo>
                  <a:pt x="1524000" y="622300"/>
                  <a:pt x="1638300" y="508000"/>
                  <a:pt x="1778000" y="508000"/>
                </a:cubicBezTo>
                <a:cubicBezTo>
                  <a:pt x="1917700" y="508000"/>
                  <a:pt x="2032000" y="393700"/>
                  <a:pt x="2032000" y="254000"/>
                </a:cubicBezTo>
                <a:cubicBezTo>
                  <a:pt x="2032000" y="114300"/>
                  <a:pt x="2260600" y="0"/>
                  <a:pt x="2540000" y="0"/>
                </a:cubicBezTo>
                <a:cubicBezTo>
                  <a:pt x="2819400" y="0"/>
                  <a:pt x="3048000" y="457200"/>
                  <a:pt x="3048000" y="1016000"/>
                </a:cubicBezTo>
                <a:close/>
                <a:moveTo>
                  <a:pt x="7112000" y="8636000"/>
                </a:moveTo>
              </a:path>
            </a:pathLst>
          </a:custGeom>
          <a:solidFill>
            <a:srgbClr val="1F1F1F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69" name="Freeform 17069"/>
          <p:cNvSpPr/>
          <p:nvPr/>
        </p:nvSpPr>
        <p:spPr>
          <a:xfrm rot="0" flipH="0" flipV="0">
            <a:off x="24284135" y="12143306"/>
            <a:ext cx="36576" cy="54864"/>
          </a:xfrm>
          <a:custGeom>
            <a:pathLst>
              <a:path w="6096000" h="9144000">
                <a:moveTo>
                  <a:pt x="3086100" y="9144000"/>
                </a:moveTo>
                <a:lnTo>
                  <a:pt x="723900" y="9144000"/>
                </a:lnTo>
                <a:cubicBezTo>
                  <a:pt x="330200" y="9144000"/>
                  <a:pt x="0" y="9029700"/>
                  <a:pt x="0" y="8890000"/>
                </a:cubicBezTo>
                <a:cubicBezTo>
                  <a:pt x="0" y="8750300"/>
                  <a:pt x="38100" y="8521700"/>
                  <a:pt x="76200" y="8382000"/>
                </a:cubicBezTo>
                <a:cubicBezTo>
                  <a:pt x="127000" y="8242300"/>
                  <a:pt x="482600" y="8128000"/>
                  <a:pt x="876300" y="8128000"/>
                </a:cubicBezTo>
                <a:lnTo>
                  <a:pt x="2832100" y="8128000"/>
                </a:lnTo>
                <a:cubicBezTo>
                  <a:pt x="3492500" y="8128000"/>
                  <a:pt x="3911600" y="7607300"/>
                  <a:pt x="4203700" y="6426200"/>
                </a:cubicBezTo>
                <a:cubicBezTo>
                  <a:pt x="4267200" y="6172200"/>
                  <a:pt x="4318000" y="5778500"/>
                  <a:pt x="4318000" y="5524500"/>
                </a:cubicBezTo>
                <a:cubicBezTo>
                  <a:pt x="4318000" y="5283200"/>
                  <a:pt x="4000500" y="5080000"/>
                  <a:pt x="3594100" y="5080000"/>
                </a:cubicBezTo>
                <a:lnTo>
                  <a:pt x="2501900" y="5080000"/>
                </a:lnTo>
                <a:cubicBezTo>
                  <a:pt x="1587500" y="5080000"/>
                  <a:pt x="1270000" y="4762500"/>
                  <a:pt x="1270000" y="3860800"/>
                </a:cubicBezTo>
                <a:lnTo>
                  <a:pt x="1270000" y="3771900"/>
                </a:lnTo>
                <a:cubicBezTo>
                  <a:pt x="1270000" y="3378200"/>
                  <a:pt x="1358900" y="2743200"/>
                  <a:pt x="1460500" y="2374900"/>
                </a:cubicBezTo>
                <a:lnTo>
                  <a:pt x="1778000" y="1257300"/>
                </a:lnTo>
                <a:cubicBezTo>
                  <a:pt x="2032000" y="330200"/>
                  <a:pt x="2413000" y="0"/>
                  <a:pt x="3263900" y="0"/>
                </a:cubicBezTo>
                <a:lnTo>
                  <a:pt x="5118100" y="0"/>
                </a:lnTo>
                <a:cubicBezTo>
                  <a:pt x="5765800" y="0"/>
                  <a:pt x="6096000" y="279400"/>
                  <a:pt x="6096000" y="825500"/>
                </a:cubicBezTo>
                <a:cubicBezTo>
                  <a:pt x="6096000" y="939800"/>
                  <a:pt x="5778500" y="1016000"/>
                  <a:pt x="5372100" y="1016000"/>
                </a:cubicBezTo>
                <a:lnTo>
                  <a:pt x="3771900" y="1016000"/>
                </a:lnTo>
                <a:cubicBezTo>
                  <a:pt x="3378200" y="1016000"/>
                  <a:pt x="2933700" y="1308100"/>
                  <a:pt x="2781300" y="1651000"/>
                </a:cubicBezTo>
                <a:cubicBezTo>
                  <a:pt x="2501900" y="2311400"/>
                  <a:pt x="2286000" y="3048000"/>
                  <a:pt x="2286000" y="3365500"/>
                </a:cubicBezTo>
                <a:cubicBezTo>
                  <a:pt x="2286000" y="3479800"/>
                  <a:pt x="2578100" y="3556000"/>
                  <a:pt x="2921000" y="3556000"/>
                </a:cubicBezTo>
                <a:cubicBezTo>
                  <a:pt x="3276600" y="3556000"/>
                  <a:pt x="3556000" y="3670300"/>
                  <a:pt x="3556000" y="3810000"/>
                </a:cubicBezTo>
                <a:cubicBezTo>
                  <a:pt x="3556000" y="3949700"/>
                  <a:pt x="3848100" y="4064000"/>
                  <a:pt x="4191000" y="4064000"/>
                </a:cubicBezTo>
                <a:cubicBezTo>
                  <a:pt x="4546600" y="4064000"/>
                  <a:pt x="4940300" y="4330700"/>
                  <a:pt x="5080000" y="4660900"/>
                </a:cubicBezTo>
                <a:cubicBezTo>
                  <a:pt x="5372100" y="5346700"/>
                  <a:pt x="5410200" y="6324600"/>
                  <a:pt x="5168900" y="7239000"/>
                </a:cubicBezTo>
                <a:lnTo>
                  <a:pt x="5143500" y="7353300"/>
                </a:lnTo>
                <a:cubicBezTo>
                  <a:pt x="5054600" y="7696200"/>
                  <a:pt x="4749800" y="8204200"/>
                  <a:pt x="4470400" y="8483600"/>
                </a:cubicBezTo>
                <a:lnTo>
                  <a:pt x="4318000" y="8636000"/>
                </a:lnTo>
                <a:cubicBezTo>
                  <a:pt x="4038600" y="8915400"/>
                  <a:pt x="3492500" y="9144000"/>
                  <a:pt x="3086100" y="9144000"/>
                </a:cubicBezTo>
                <a:close/>
                <a:moveTo>
                  <a:pt x="-127000" y="9131300"/>
                </a:moveTo>
              </a:path>
            </a:pathLst>
          </a:custGeom>
          <a:solidFill>
            <a:srgbClr val="1F1F1F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70" name="Freeform 17070"/>
          <p:cNvSpPr/>
          <p:nvPr/>
        </p:nvSpPr>
        <p:spPr>
          <a:xfrm rot="0" flipH="0" flipV="0">
            <a:off x="24326257" y="12142544"/>
            <a:ext cx="33756" cy="56616"/>
          </a:xfrm>
          <a:custGeom>
            <a:pathLst>
              <a:path w="5626100" h="9436100">
                <a:moveTo>
                  <a:pt x="0" y="7823200"/>
                </a:moveTo>
                <a:lnTo>
                  <a:pt x="0" y="6210300"/>
                </a:lnTo>
                <a:cubicBezTo>
                  <a:pt x="0" y="5816600"/>
                  <a:pt x="50800" y="5435600"/>
                  <a:pt x="127000" y="5372100"/>
                </a:cubicBezTo>
                <a:cubicBezTo>
                  <a:pt x="190500" y="5295900"/>
                  <a:pt x="266700" y="4914900"/>
                  <a:pt x="304800" y="4521200"/>
                </a:cubicBezTo>
                <a:lnTo>
                  <a:pt x="330200" y="4178300"/>
                </a:lnTo>
                <a:cubicBezTo>
                  <a:pt x="355600" y="3784600"/>
                  <a:pt x="520700" y="3467100"/>
                  <a:pt x="698500" y="3467100"/>
                </a:cubicBezTo>
                <a:cubicBezTo>
                  <a:pt x="863600" y="3467100"/>
                  <a:pt x="1016000" y="3238500"/>
                  <a:pt x="1016000" y="2959100"/>
                </a:cubicBezTo>
                <a:cubicBezTo>
                  <a:pt x="1016000" y="2679700"/>
                  <a:pt x="1219200" y="2197100"/>
                  <a:pt x="1473200" y="1905000"/>
                </a:cubicBezTo>
                <a:lnTo>
                  <a:pt x="2273300" y="965200"/>
                </a:lnTo>
                <a:cubicBezTo>
                  <a:pt x="2527300" y="673100"/>
                  <a:pt x="2946400" y="368300"/>
                  <a:pt x="3213100" y="292100"/>
                </a:cubicBezTo>
                <a:cubicBezTo>
                  <a:pt x="4241800" y="0"/>
                  <a:pt x="4978400" y="355600"/>
                  <a:pt x="5270500" y="1270000"/>
                </a:cubicBezTo>
                <a:lnTo>
                  <a:pt x="5359400" y="1574800"/>
                </a:lnTo>
                <a:cubicBezTo>
                  <a:pt x="5613400" y="2425700"/>
                  <a:pt x="5626100" y="2705100"/>
                  <a:pt x="5461000" y="3632200"/>
                </a:cubicBezTo>
                <a:lnTo>
                  <a:pt x="5257800" y="4699000"/>
                </a:lnTo>
                <a:cubicBezTo>
                  <a:pt x="5181600" y="5080000"/>
                  <a:pt x="4991100" y="5664200"/>
                  <a:pt x="4838700" y="6007100"/>
                </a:cubicBezTo>
                <a:lnTo>
                  <a:pt x="4000500" y="7772400"/>
                </a:lnTo>
                <a:cubicBezTo>
                  <a:pt x="3403600" y="9004300"/>
                  <a:pt x="2552700" y="9436100"/>
                  <a:pt x="1079500" y="9245600"/>
                </a:cubicBezTo>
                <a:cubicBezTo>
                  <a:pt x="406400" y="9156700"/>
                  <a:pt x="0" y="8610600"/>
                  <a:pt x="0" y="7823200"/>
                </a:cubicBezTo>
                <a:close/>
                <a:moveTo>
                  <a:pt x="939800" y="9258300"/>
                </a:moveTo>
                <a:moveTo>
                  <a:pt x="1016000" y="6210300"/>
                </a:moveTo>
                <a:lnTo>
                  <a:pt x="1016000" y="7416800"/>
                </a:lnTo>
                <a:cubicBezTo>
                  <a:pt x="1016000" y="7810500"/>
                  <a:pt x="1130300" y="8166100"/>
                  <a:pt x="1270000" y="8216900"/>
                </a:cubicBezTo>
                <a:cubicBezTo>
                  <a:pt x="1816100" y="8382000"/>
                  <a:pt x="2159000" y="8267700"/>
                  <a:pt x="2628900" y="7759700"/>
                </a:cubicBezTo>
                <a:lnTo>
                  <a:pt x="3200400" y="7137400"/>
                </a:lnTo>
                <a:cubicBezTo>
                  <a:pt x="3606800" y="6705600"/>
                  <a:pt x="3810000" y="6223000"/>
                  <a:pt x="3810000" y="5676900"/>
                </a:cubicBezTo>
                <a:cubicBezTo>
                  <a:pt x="3810000" y="5651500"/>
                  <a:pt x="3898900" y="5283200"/>
                  <a:pt x="4025900" y="4876800"/>
                </a:cubicBezTo>
                <a:lnTo>
                  <a:pt x="4114800" y="4584700"/>
                </a:lnTo>
                <a:cubicBezTo>
                  <a:pt x="4229100" y="4178300"/>
                  <a:pt x="4368800" y="3543300"/>
                  <a:pt x="4419600" y="3175000"/>
                </a:cubicBezTo>
                <a:lnTo>
                  <a:pt x="4470400" y="2679700"/>
                </a:lnTo>
                <a:cubicBezTo>
                  <a:pt x="4521200" y="2311400"/>
                  <a:pt x="4445000" y="1816100"/>
                  <a:pt x="4305300" y="1587500"/>
                </a:cubicBezTo>
                <a:cubicBezTo>
                  <a:pt x="4165600" y="1358900"/>
                  <a:pt x="3975100" y="1181100"/>
                  <a:pt x="3873500" y="1181100"/>
                </a:cubicBezTo>
                <a:cubicBezTo>
                  <a:pt x="3441700" y="1181100"/>
                  <a:pt x="2616200" y="1816100"/>
                  <a:pt x="2324100" y="2387600"/>
                </a:cubicBezTo>
                <a:lnTo>
                  <a:pt x="1778000" y="3454400"/>
                </a:lnTo>
                <a:cubicBezTo>
                  <a:pt x="1600200" y="3797300"/>
                  <a:pt x="1371600" y="4368800"/>
                  <a:pt x="1257300" y="4724400"/>
                </a:cubicBezTo>
                <a:lnTo>
                  <a:pt x="1219200" y="4851400"/>
                </a:lnTo>
                <a:cubicBezTo>
                  <a:pt x="1104900" y="5207000"/>
                  <a:pt x="1016000" y="5816600"/>
                  <a:pt x="1016000" y="6210300"/>
                </a:cubicBezTo>
                <a:close/>
                <a:moveTo>
                  <a:pt x="2552700" y="9258300"/>
                </a:moveTo>
              </a:path>
            </a:pathLst>
          </a:custGeom>
          <a:solidFill>
            <a:srgbClr val="1F1F1F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71" name="Rectangle 17071"/>
          <p:cNvSpPr/>
          <p:nvPr/>
        </p:nvSpPr>
        <p:spPr>
          <a:xfrm rot="0" flipH="0" flipV="0">
            <a:off x="24441908" y="11182272"/>
            <a:ext cx="3970021" cy="1117688"/>
          </a:xfrm>
          <a:prstGeom prst="rect">
            <a:avLst/>
          </a:prstGeom>
        </p:spPr>
      </p:sp>
      <p:sp>
        <p:nvSpPr>
          <p:cNvPr id="17072" name="Freeform 17072"/>
          <p:cNvSpPr/>
          <p:nvPr/>
        </p:nvSpPr>
        <p:spPr>
          <a:xfrm rot="0" flipH="0" flipV="0">
            <a:off x="24624786" y="11393295"/>
            <a:ext cx="161544" cy="454152"/>
          </a:xfrm>
          <a:custGeom>
            <a:pathLst>
              <a:path w="4038600" h="11353800">
                <a:moveTo>
                  <a:pt x="3657600" y="11353800"/>
                </a:moveTo>
                <a:lnTo>
                  <a:pt x="381000" y="11353800"/>
                </a:lnTo>
                <a:cubicBezTo>
                  <a:pt x="177800" y="11353800"/>
                  <a:pt x="0" y="11341100"/>
                  <a:pt x="0" y="11315700"/>
                </a:cubicBezTo>
                <a:cubicBezTo>
                  <a:pt x="0" y="11303000"/>
                  <a:pt x="177800" y="11277600"/>
                  <a:pt x="381000" y="11277600"/>
                </a:cubicBezTo>
                <a:lnTo>
                  <a:pt x="3314700" y="11277600"/>
                </a:lnTo>
                <a:cubicBezTo>
                  <a:pt x="3721100" y="11277600"/>
                  <a:pt x="3759200" y="11176000"/>
                  <a:pt x="3568700" y="10617200"/>
                </a:cubicBezTo>
                <a:lnTo>
                  <a:pt x="127000" y="419100"/>
                </a:lnTo>
                <a:cubicBezTo>
                  <a:pt x="50800" y="228600"/>
                  <a:pt x="0" y="50800"/>
                  <a:pt x="0" y="38100"/>
                </a:cubicBezTo>
                <a:cubicBezTo>
                  <a:pt x="0" y="12700"/>
                  <a:pt x="63500" y="0"/>
                  <a:pt x="139700" y="0"/>
                </a:cubicBezTo>
                <a:cubicBezTo>
                  <a:pt x="203200" y="0"/>
                  <a:pt x="317500" y="165100"/>
                  <a:pt x="393700" y="368300"/>
                </a:cubicBezTo>
                <a:lnTo>
                  <a:pt x="3911600" y="10896600"/>
                </a:lnTo>
                <a:cubicBezTo>
                  <a:pt x="3987800" y="11099800"/>
                  <a:pt x="4038600" y="11290300"/>
                  <a:pt x="4038600" y="11315700"/>
                </a:cubicBezTo>
                <a:cubicBezTo>
                  <a:pt x="4038600" y="11341100"/>
                  <a:pt x="3873500" y="11353800"/>
                  <a:pt x="3657600" y="11353800"/>
                </a:cubicBezTo>
                <a:close/>
                <a:moveTo>
                  <a:pt x="-76200" y="11353800"/>
                </a:moveTo>
              </a:path>
            </a:pathLst>
          </a:custGeom>
          <a:solidFill>
            <a:srgbClr val="050505">
              <a:alpha val="100000"/>
            </a:srgbClr>
          </a:solidFill>
          <a:ln w="508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73" name="Freeform 17073"/>
          <p:cNvSpPr/>
          <p:nvPr/>
        </p:nvSpPr>
        <p:spPr>
          <a:xfrm rot="0" flipH="0" flipV="0">
            <a:off x="27782518" y="11469114"/>
            <a:ext cx="105156" cy="377952"/>
          </a:xfrm>
          <a:custGeom>
            <a:pathLst>
              <a:path w="3505200" h="12598400">
                <a:moveTo>
                  <a:pt x="101600" y="11798300"/>
                </a:moveTo>
                <a:lnTo>
                  <a:pt x="3048000" y="393700"/>
                </a:lnTo>
                <a:cubicBezTo>
                  <a:pt x="3098800" y="177800"/>
                  <a:pt x="3225800" y="0"/>
                  <a:pt x="3327400" y="0"/>
                </a:cubicBezTo>
                <a:cubicBezTo>
                  <a:pt x="3429000" y="0"/>
                  <a:pt x="3505200" y="25400"/>
                  <a:pt x="3505200" y="50800"/>
                </a:cubicBezTo>
                <a:cubicBezTo>
                  <a:pt x="3505200" y="88900"/>
                  <a:pt x="3454400" y="279400"/>
                  <a:pt x="3403600" y="495300"/>
                </a:cubicBezTo>
                <a:lnTo>
                  <a:pt x="381000" y="12204700"/>
                </a:lnTo>
                <a:cubicBezTo>
                  <a:pt x="330200" y="12420600"/>
                  <a:pt x="215900" y="12598400"/>
                  <a:pt x="139700" y="12598400"/>
                </a:cubicBezTo>
                <a:cubicBezTo>
                  <a:pt x="63500" y="12598400"/>
                  <a:pt x="0" y="12509500"/>
                  <a:pt x="0" y="12395200"/>
                </a:cubicBezTo>
                <a:cubicBezTo>
                  <a:pt x="0" y="12293600"/>
                  <a:pt x="50800" y="12014200"/>
                  <a:pt x="101600" y="11798300"/>
                </a:cubicBezTo>
                <a:close/>
                <a:moveTo>
                  <a:pt x="711200" y="12611100"/>
                </a:moveTo>
              </a:path>
            </a:pathLst>
          </a:custGeom>
          <a:solidFill>
            <a:srgbClr val="050505">
              <a:alpha val="100000"/>
            </a:srgbClr>
          </a:solidFill>
          <a:ln w="38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74" name="Freeform 17074"/>
          <p:cNvSpPr/>
          <p:nvPr/>
        </p:nvSpPr>
        <p:spPr>
          <a:xfrm rot="0" flipH="0" flipV="0">
            <a:off x="24466444" y="11997054"/>
            <a:ext cx="140208" cy="5842"/>
          </a:xfrm>
          <a:custGeom>
            <a:pathLst>
              <a:path w="6096000" h="254000">
                <a:moveTo>
                  <a:pt x="266700" y="0"/>
                </a:moveTo>
                <a:lnTo>
                  <a:pt x="5829300" y="0"/>
                </a:lnTo>
                <a:cubicBezTo>
                  <a:pt x="5969000" y="0"/>
                  <a:pt x="6096000" y="50800"/>
                  <a:pt x="6096000" y="127000"/>
                </a:cubicBezTo>
                <a:cubicBezTo>
                  <a:pt x="6096000" y="203200"/>
                  <a:pt x="5969000" y="254000"/>
                  <a:pt x="5829300" y="254000"/>
                </a:cubicBezTo>
                <a:lnTo>
                  <a:pt x="266700" y="254000"/>
                </a:lnTo>
                <a:cubicBezTo>
                  <a:pt x="114300" y="254000"/>
                  <a:pt x="0" y="203200"/>
                  <a:pt x="0" y="127000"/>
                </a:cubicBezTo>
                <a:cubicBezTo>
                  <a:pt x="0" y="50800"/>
                  <a:pt x="114300" y="0"/>
                  <a:pt x="266700" y="0"/>
                </a:cubicBezTo>
                <a:close/>
                <a:moveTo>
                  <a:pt x="8204200" y="9271000"/>
                </a:moveTo>
              </a:path>
            </a:pathLst>
          </a:custGeom>
          <a:solidFill>
            <a:srgbClr val="0909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75" name="Freeform 17075"/>
          <p:cNvSpPr/>
          <p:nvPr/>
        </p:nvSpPr>
        <p:spPr>
          <a:xfrm rot="0" flipH="0" flipV="0">
            <a:off x="24655601" y="11997054"/>
            <a:ext cx="140208" cy="5842"/>
          </a:xfrm>
          <a:custGeom>
            <a:pathLst>
              <a:path w="6096000" h="254000">
                <a:moveTo>
                  <a:pt x="266700" y="0"/>
                </a:moveTo>
                <a:lnTo>
                  <a:pt x="5829300" y="0"/>
                </a:lnTo>
                <a:cubicBezTo>
                  <a:pt x="5969000" y="0"/>
                  <a:pt x="6096000" y="50800"/>
                  <a:pt x="6096000" y="127000"/>
                </a:cubicBezTo>
                <a:cubicBezTo>
                  <a:pt x="6096000" y="203200"/>
                  <a:pt x="5969000" y="254000"/>
                  <a:pt x="5829300" y="254000"/>
                </a:cubicBezTo>
                <a:lnTo>
                  <a:pt x="266700" y="254000"/>
                </a:lnTo>
                <a:cubicBezTo>
                  <a:pt x="114300" y="254000"/>
                  <a:pt x="0" y="203200"/>
                  <a:pt x="0" y="127000"/>
                </a:cubicBezTo>
                <a:cubicBezTo>
                  <a:pt x="0" y="50800"/>
                  <a:pt x="114300" y="0"/>
                  <a:pt x="266700" y="0"/>
                </a:cubicBezTo>
                <a:close/>
                <a:moveTo>
                  <a:pt x="8204200" y="9271000"/>
                </a:moveTo>
              </a:path>
            </a:pathLst>
          </a:custGeom>
          <a:solidFill>
            <a:srgbClr val="0909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76" name="Freeform 17076"/>
          <p:cNvSpPr/>
          <p:nvPr/>
        </p:nvSpPr>
        <p:spPr>
          <a:xfrm rot="0" flipH="0" flipV="0">
            <a:off x="24844759" y="11997054"/>
            <a:ext cx="140208" cy="5842"/>
          </a:xfrm>
          <a:custGeom>
            <a:pathLst>
              <a:path w="6096000" h="254000">
                <a:moveTo>
                  <a:pt x="266700" y="0"/>
                </a:moveTo>
                <a:lnTo>
                  <a:pt x="5829300" y="0"/>
                </a:lnTo>
                <a:cubicBezTo>
                  <a:pt x="5969000" y="0"/>
                  <a:pt x="6096000" y="50800"/>
                  <a:pt x="6096000" y="127000"/>
                </a:cubicBezTo>
                <a:cubicBezTo>
                  <a:pt x="6096000" y="203200"/>
                  <a:pt x="5969000" y="254000"/>
                  <a:pt x="5829300" y="254000"/>
                </a:cubicBezTo>
                <a:lnTo>
                  <a:pt x="266700" y="254000"/>
                </a:lnTo>
                <a:cubicBezTo>
                  <a:pt x="114300" y="254000"/>
                  <a:pt x="0" y="203200"/>
                  <a:pt x="0" y="127000"/>
                </a:cubicBezTo>
                <a:cubicBezTo>
                  <a:pt x="0" y="50800"/>
                  <a:pt x="114300" y="0"/>
                  <a:pt x="266700" y="0"/>
                </a:cubicBezTo>
                <a:close/>
                <a:moveTo>
                  <a:pt x="8204200" y="9271000"/>
                </a:moveTo>
              </a:path>
            </a:pathLst>
          </a:custGeom>
          <a:solidFill>
            <a:srgbClr val="0909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77" name="Freeform 17077"/>
          <p:cNvSpPr/>
          <p:nvPr/>
        </p:nvSpPr>
        <p:spPr>
          <a:xfrm rot="0" flipH="0" flipV="0">
            <a:off x="25033916" y="11997054"/>
            <a:ext cx="140208" cy="5842"/>
          </a:xfrm>
          <a:custGeom>
            <a:pathLst>
              <a:path w="6096000" h="254000">
                <a:moveTo>
                  <a:pt x="266700" y="0"/>
                </a:moveTo>
                <a:lnTo>
                  <a:pt x="5829300" y="0"/>
                </a:lnTo>
                <a:cubicBezTo>
                  <a:pt x="5969000" y="0"/>
                  <a:pt x="6096000" y="50800"/>
                  <a:pt x="6096000" y="127000"/>
                </a:cubicBezTo>
                <a:cubicBezTo>
                  <a:pt x="6096000" y="203200"/>
                  <a:pt x="5969000" y="254000"/>
                  <a:pt x="5829300" y="254000"/>
                </a:cubicBezTo>
                <a:lnTo>
                  <a:pt x="266700" y="254000"/>
                </a:lnTo>
                <a:cubicBezTo>
                  <a:pt x="114300" y="254000"/>
                  <a:pt x="0" y="203200"/>
                  <a:pt x="0" y="127000"/>
                </a:cubicBezTo>
                <a:cubicBezTo>
                  <a:pt x="0" y="50800"/>
                  <a:pt x="114300" y="0"/>
                  <a:pt x="266700" y="0"/>
                </a:cubicBezTo>
                <a:close/>
                <a:moveTo>
                  <a:pt x="8204200" y="9271000"/>
                </a:moveTo>
              </a:path>
            </a:pathLst>
          </a:custGeom>
          <a:solidFill>
            <a:srgbClr val="0909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78" name="Freeform 17078"/>
          <p:cNvSpPr/>
          <p:nvPr/>
        </p:nvSpPr>
        <p:spPr>
          <a:xfrm rot="0" flipH="0" flipV="0">
            <a:off x="25223074" y="11997054"/>
            <a:ext cx="140208" cy="5842"/>
          </a:xfrm>
          <a:custGeom>
            <a:pathLst>
              <a:path w="6096000" h="254000">
                <a:moveTo>
                  <a:pt x="266700" y="0"/>
                </a:moveTo>
                <a:lnTo>
                  <a:pt x="5829300" y="0"/>
                </a:lnTo>
                <a:cubicBezTo>
                  <a:pt x="5969000" y="0"/>
                  <a:pt x="6096000" y="50800"/>
                  <a:pt x="6096000" y="127000"/>
                </a:cubicBezTo>
                <a:cubicBezTo>
                  <a:pt x="6096000" y="203200"/>
                  <a:pt x="5969000" y="254000"/>
                  <a:pt x="5829300" y="254000"/>
                </a:cubicBezTo>
                <a:lnTo>
                  <a:pt x="266700" y="254000"/>
                </a:lnTo>
                <a:cubicBezTo>
                  <a:pt x="114300" y="254000"/>
                  <a:pt x="0" y="203200"/>
                  <a:pt x="0" y="127000"/>
                </a:cubicBezTo>
                <a:cubicBezTo>
                  <a:pt x="0" y="50800"/>
                  <a:pt x="114300" y="0"/>
                  <a:pt x="266700" y="0"/>
                </a:cubicBezTo>
                <a:close/>
                <a:moveTo>
                  <a:pt x="8204200" y="9271000"/>
                </a:moveTo>
              </a:path>
            </a:pathLst>
          </a:custGeom>
          <a:solidFill>
            <a:srgbClr val="0909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79" name="Freeform 17079"/>
          <p:cNvSpPr/>
          <p:nvPr/>
        </p:nvSpPr>
        <p:spPr>
          <a:xfrm rot="0" flipH="0" flipV="0">
            <a:off x="25412233" y="11997054"/>
            <a:ext cx="140208" cy="5842"/>
          </a:xfrm>
          <a:custGeom>
            <a:pathLst>
              <a:path w="6096000" h="254000">
                <a:moveTo>
                  <a:pt x="266700" y="0"/>
                </a:moveTo>
                <a:lnTo>
                  <a:pt x="5829300" y="0"/>
                </a:lnTo>
                <a:cubicBezTo>
                  <a:pt x="5969000" y="0"/>
                  <a:pt x="6096000" y="50800"/>
                  <a:pt x="6096000" y="127000"/>
                </a:cubicBezTo>
                <a:cubicBezTo>
                  <a:pt x="6096000" y="203200"/>
                  <a:pt x="5969000" y="254000"/>
                  <a:pt x="5829300" y="254000"/>
                </a:cubicBezTo>
                <a:lnTo>
                  <a:pt x="266700" y="254000"/>
                </a:lnTo>
                <a:cubicBezTo>
                  <a:pt x="114300" y="254000"/>
                  <a:pt x="0" y="203200"/>
                  <a:pt x="0" y="127000"/>
                </a:cubicBezTo>
                <a:cubicBezTo>
                  <a:pt x="0" y="50800"/>
                  <a:pt x="114300" y="0"/>
                  <a:pt x="266700" y="0"/>
                </a:cubicBezTo>
                <a:close/>
                <a:moveTo>
                  <a:pt x="8204200" y="9271000"/>
                </a:moveTo>
              </a:path>
            </a:pathLst>
          </a:custGeom>
          <a:solidFill>
            <a:srgbClr val="0909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80" name="Freeform 17080"/>
          <p:cNvSpPr/>
          <p:nvPr/>
        </p:nvSpPr>
        <p:spPr>
          <a:xfrm rot="0" flipH="0" flipV="0">
            <a:off x="25601390" y="11997054"/>
            <a:ext cx="140208" cy="5842"/>
          </a:xfrm>
          <a:custGeom>
            <a:pathLst>
              <a:path w="6096000" h="254000">
                <a:moveTo>
                  <a:pt x="266700" y="0"/>
                </a:moveTo>
                <a:lnTo>
                  <a:pt x="5829300" y="0"/>
                </a:lnTo>
                <a:cubicBezTo>
                  <a:pt x="5969000" y="0"/>
                  <a:pt x="6096000" y="50800"/>
                  <a:pt x="6096000" y="127000"/>
                </a:cubicBezTo>
                <a:cubicBezTo>
                  <a:pt x="6096000" y="203200"/>
                  <a:pt x="5969000" y="254000"/>
                  <a:pt x="5829300" y="254000"/>
                </a:cubicBezTo>
                <a:lnTo>
                  <a:pt x="266700" y="254000"/>
                </a:lnTo>
                <a:cubicBezTo>
                  <a:pt x="114300" y="254000"/>
                  <a:pt x="0" y="203200"/>
                  <a:pt x="0" y="127000"/>
                </a:cubicBezTo>
                <a:cubicBezTo>
                  <a:pt x="0" y="50800"/>
                  <a:pt x="114300" y="0"/>
                  <a:pt x="266700" y="0"/>
                </a:cubicBezTo>
                <a:close/>
                <a:moveTo>
                  <a:pt x="8204200" y="9271000"/>
                </a:moveTo>
              </a:path>
            </a:pathLst>
          </a:custGeom>
          <a:solidFill>
            <a:srgbClr val="0909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81" name="Freeform 17081"/>
          <p:cNvSpPr/>
          <p:nvPr/>
        </p:nvSpPr>
        <p:spPr>
          <a:xfrm rot="0" flipH="0" flipV="0">
            <a:off x="25790548" y="11997054"/>
            <a:ext cx="140208" cy="5842"/>
          </a:xfrm>
          <a:custGeom>
            <a:pathLst>
              <a:path w="6096000" h="254000">
                <a:moveTo>
                  <a:pt x="266700" y="0"/>
                </a:moveTo>
                <a:lnTo>
                  <a:pt x="5829300" y="0"/>
                </a:lnTo>
                <a:cubicBezTo>
                  <a:pt x="5969000" y="0"/>
                  <a:pt x="6096000" y="50800"/>
                  <a:pt x="6096000" y="127000"/>
                </a:cubicBezTo>
                <a:cubicBezTo>
                  <a:pt x="6096000" y="203200"/>
                  <a:pt x="5969000" y="254000"/>
                  <a:pt x="5829300" y="254000"/>
                </a:cubicBezTo>
                <a:lnTo>
                  <a:pt x="266700" y="254000"/>
                </a:lnTo>
                <a:cubicBezTo>
                  <a:pt x="114300" y="254000"/>
                  <a:pt x="0" y="203200"/>
                  <a:pt x="0" y="127000"/>
                </a:cubicBezTo>
                <a:cubicBezTo>
                  <a:pt x="0" y="50800"/>
                  <a:pt x="114300" y="0"/>
                  <a:pt x="266700" y="0"/>
                </a:cubicBezTo>
                <a:close/>
                <a:moveTo>
                  <a:pt x="8204200" y="9271000"/>
                </a:moveTo>
              </a:path>
            </a:pathLst>
          </a:custGeom>
          <a:solidFill>
            <a:srgbClr val="0909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82" name="Freeform 17082"/>
          <p:cNvSpPr/>
          <p:nvPr/>
        </p:nvSpPr>
        <p:spPr>
          <a:xfrm rot="0" flipH="0" flipV="0">
            <a:off x="25979705" y="11997054"/>
            <a:ext cx="140208" cy="5842"/>
          </a:xfrm>
          <a:custGeom>
            <a:pathLst>
              <a:path w="6096000" h="254000">
                <a:moveTo>
                  <a:pt x="266700" y="0"/>
                </a:moveTo>
                <a:lnTo>
                  <a:pt x="5829300" y="0"/>
                </a:lnTo>
                <a:cubicBezTo>
                  <a:pt x="5969000" y="0"/>
                  <a:pt x="6096000" y="50800"/>
                  <a:pt x="6096000" y="127000"/>
                </a:cubicBezTo>
                <a:cubicBezTo>
                  <a:pt x="6096000" y="203200"/>
                  <a:pt x="5969000" y="254000"/>
                  <a:pt x="5829300" y="254000"/>
                </a:cubicBezTo>
                <a:lnTo>
                  <a:pt x="266700" y="254000"/>
                </a:lnTo>
                <a:cubicBezTo>
                  <a:pt x="114300" y="254000"/>
                  <a:pt x="0" y="203200"/>
                  <a:pt x="0" y="127000"/>
                </a:cubicBezTo>
                <a:cubicBezTo>
                  <a:pt x="0" y="50800"/>
                  <a:pt x="114300" y="0"/>
                  <a:pt x="266700" y="0"/>
                </a:cubicBezTo>
                <a:close/>
                <a:moveTo>
                  <a:pt x="8204200" y="9271000"/>
                </a:moveTo>
              </a:path>
            </a:pathLst>
          </a:custGeom>
          <a:solidFill>
            <a:srgbClr val="0909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83" name="Freeform 17083"/>
          <p:cNvSpPr/>
          <p:nvPr/>
        </p:nvSpPr>
        <p:spPr>
          <a:xfrm rot="0" flipH="0" flipV="0">
            <a:off x="26167402" y="11929871"/>
            <a:ext cx="213233" cy="280416"/>
          </a:xfrm>
          <a:custGeom>
            <a:pathLst>
              <a:path w="9271000" h="12192000">
                <a:moveTo>
                  <a:pt x="8877300" y="12192000"/>
                </a:moveTo>
                <a:lnTo>
                  <a:pt x="393700" y="12192000"/>
                </a:lnTo>
                <a:cubicBezTo>
                  <a:pt x="177800" y="12192000"/>
                  <a:pt x="0" y="12166600"/>
                  <a:pt x="0" y="12128500"/>
                </a:cubicBezTo>
                <a:cubicBezTo>
                  <a:pt x="0" y="12090400"/>
                  <a:pt x="177800" y="12065000"/>
                  <a:pt x="393700" y="12065000"/>
                </a:cubicBezTo>
                <a:lnTo>
                  <a:pt x="1054100" y="12065000"/>
                </a:lnTo>
                <a:cubicBezTo>
                  <a:pt x="1409700" y="12065000"/>
                  <a:pt x="1473200" y="12026900"/>
                  <a:pt x="1651000" y="11722100"/>
                </a:cubicBezTo>
                <a:lnTo>
                  <a:pt x="8318500" y="342900"/>
                </a:lnTo>
                <a:cubicBezTo>
                  <a:pt x="8432800" y="152400"/>
                  <a:pt x="8597900" y="0"/>
                  <a:pt x="8699500" y="0"/>
                </a:cubicBezTo>
                <a:cubicBezTo>
                  <a:pt x="8788400" y="0"/>
                  <a:pt x="8877300" y="25400"/>
                  <a:pt x="8877300" y="63500"/>
                </a:cubicBezTo>
                <a:cubicBezTo>
                  <a:pt x="8877300" y="101600"/>
                  <a:pt x="8788400" y="292100"/>
                  <a:pt x="8674100" y="469900"/>
                </a:cubicBezTo>
                <a:lnTo>
                  <a:pt x="1879600" y="12065000"/>
                </a:lnTo>
                <a:lnTo>
                  <a:pt x="8877300" y="12065000"/>
                </a:lnTo>
                <a:cubicBezTo>
                  <a:pt x="9093200" y="12065000"/>
                  <a:pt x="9271000" y="12090400"/>
                  <a:pt x="9271000" y="12128500"/>
                </a:cubicBezTo>
                <a:cubicBezTo>
                  <a:pt x="9271000" y="12166600"/>
                  <a:pt x="9093200" y="12192000"/>
                  <a:pt x="8877300" y="12192000"/>
                </a:cubicBezTo>
                <a:close/>
                <a:moveTo>
                  <a:pt x="-1003300" y="12192000"/>
                </a:moveTo>
                <a:moveTo>
                  <a:pt x="393700" y="2921000"/>
                </a:moveTo>
                <a:lnTo>
                  <a:pt x="5829300" y="2921000"/>
                </a:lnTo>
                <a:cubicBezTo>
                  <a:pt x="5969000" y="2921000"/>
                  <a:pt x="6096000" y="2971800"/>
                  <a:pt x="6096000" y="3048000"/>
                </a:cubicBezTo>
                <a:cubicBezTo>
                  <a:pt x="6096000" y="3124200"/>
                  <a:pt x="5969000" y="3175000"/>
                  <a:pt x="5829300" y="3175000"/>
                </a:cubicBezTo>
                <a:lnTo>
                  <a:pt x="393700" y="3175000"/>
                </a:lnTo>
                <a:cubicBezTo>
                  <a:pt x="241300" y="3175000"/>
                  <a:pt x="127000" y="3124200"/>
                  <a:pt x="127000" y="3048000"/>
                </a:cubicBezTo>
                <a:cubicBezTo>
                  <a:pt x="127000" y="2971800"/>
                  <a:pt x="241300" y="2921000"/>
                  <a:pt x="393700" y="2921000"/>
                </a:cubicBezTo>
                <a:close/>
                <a:moveTo>
                  <a:pt x="8267700" y="12192000"/>
                </a:moveTo>
                <a:moveTo>
                  <a:pt x="8470900" y="2921000"/>
                </a:moveTo>
                <a:lnTo>
                  <a:pt x="9144000" y="2921000"/>
                </a:lnTo>
                <a:cubicBezTo>
                  <a:pt x="9220200" y="2921000"/>
                  <a:pt x="9271000" y="2959100"/>
                  <a:pt x="9271000" y="3048000"/>
                </a:cubicBezTo>
                <a:cubicBezTo>
                  <a:pt x="9271000" y="3136900"/>
                  <a:pt x="9220200" y="3175000"/>
                  <a:pt x="9144000" y="3175000"/>
                </a:cubicBezTo>
                <a:lnTo>
                  <a:pt x="8470900" y="3175000"/>
                </a:lnTo>
                <a:cubicBezTo>
                  <a:pt x="8394700" y="3175000"/>
                  <a:pt x="8343900" y="3136900"/>
                  <a:pt x="8343900" y="3048000"/>
                </a:cubicBezTo>
                <a:cubicBezTo>
                  <a:pt x="8343900" y="2959100"/>
                  <a:pt x="8394700" y="2921000"/>
                  <a:pt x="8470900" y="2921000"/>
                </a:cubicBezTo>
                <a:close/>
                <a:moveTo>
                  <a:pt x="8267700" y="12192000"/>
                </a:moveTo>
                <a:moveTo>
                  <a:pt x="9144000" y="9271000"/>
                </a:moveTo>
                <a:cubicBezTo>
                  <a:pt x="9207500" y="9271000"/>
                  <a:pt x="9271000" y="9334500"/>
                  <a:pt x="9271000" y="9410700"/>
                </a:cubicBezTo>
                <a:cubicBezTo>
                  <a:pt x="9271000" y="9486900"/>
                  <a:pt x="9207500" y="9537700"/>
                  <a:pt x="9144000" y="9537700"/>
                </a:cubicBezTo>
                <a:cubicBezTo>
                  <a:pt x="9067800" y="9537700"/>
                  <a:pt x="9004300" y="9575800"/>
                  <a:pt x="9004300" y="9613900"/>
                </a:cubicBezTo>
                <a:cubicBezTo>
                  <a:pt x="9004300" y="9639300"/>
                  <a:pt x="8940800" y="9677400"/>
                  <a:pt x="8877300" y="9677400"/>
                </a:cubicBezTo>
                <a:cubicBezTo>
                  <a:pt x="8801100" y="9677400"/>
                  <a:pt x="8737600" y="9702800"/>
                  <a:pt x="8737600" y="9740900"/>
                </a:cubicBezTo>
                <a:cubicBezTo>
                  <a:pt x="8737600" y="9779000"/>
                  <a:pt x="8712200" y="9804400"/>
                  <a:pt x="8674100" y="9804400"/>
                </a:cubicBezTo>
                <a:cubicBezTo>
                  <a:pt x="8636000" y="9804400"/>
                  <a:pt x="8610600" y="9842500"/>
                  <a:pt x="8610600" y="9867900"/>
                </a:cubicBezTo>
                <a:cubicBezTo>
                  <a:pt x="8610600" y="9906000"/>
                  <a:pt x="8572500" y="9944100"/>
                  <a:pt x="8547100" y="9944100"/>
                </a:cubicBezTo>
                <a:cubicBezTo>
                  <a:pt x="8509000" y="9944100"/>
                  <a:pt x="8470900" y="9880600"/>
                  <a:pt x="8470900" y="9804400"/>
                </a:cubicBezTo>
                <a:cubicBezTo>
                  <a:pt x="8470900" y="9728200"/>
                  <a:pt x="8509000" y="9677400"/>
                  <a:pt x="8547100" y="9677400"/>
                </a:cubicBezTo>
                <a:cubicBezTo>
                  <a:pt x="8572500" y="9677400"/>
                  <a:pt x="8610600" y="9639300"/>
                  <a:pt x="8610600" y="9613900"/>
                </a:cubicBezTo>
                <a:cubicBezTo>
                  <a:pt x="8610600" y="9575800"/>
                  <a:pt x="8636000" y="9537700"/>
                  <a:pt x="8674100" y="9537700"/>
                </a:cubicBezTo>
                <a:cubicBezTo>
                  <a:pt x="8712200" y="9537700"/>
                  <a:pt x="8737600" y="9512300"/>
                  <a:pt x="8737600" y="9474200"/>
                </a:cubicBezTo>
                <a:cubicBezTo>
                  <a:pt x="8737600" y="9436100"/>
                  <a:pt x="8801100" y="9410700"/>
                  <a:pt x="8877300" y="9410700"/>
                </a:cubicBezTo>
                <a:cubicBezTo>
                  <a:pt x="8940800" y="9410700"/>
                  <a:pt x="9004300" y="9385300"/>
                  <a:pt x="9004300" y="9347200"/>
                </a:cubicBezTo>
                <a:cubicBezTo>
                  <a:pt x="9004300" y="9309100"/>
                  <a:pt x="9067800" y="9271000"/>
                  <a:pt x="9144000" y="9271000"/>
                </a:cubicBezTo>
                <a:close/>
                <a:moveTo>
                  <a:pt x="1917700" y="12192000"/>
                </a:moveTo>
                <a:moveTo>
                  <a:pt x="8877300" y="11658600"/>
                </a:moveTo>
                <a:lnTo>
                  <a:pt x="8216900" y="11658600"/>
                </a:lnTo>
                <a:cubicBezTo>
                  <a:pt x="8064500" y="11658600"/>
                  <a:pt x="7950200" y="11607800"/>
                  <a:pt x="7950200" y="11531600"/>
                </a:cubicBezTo>
                <a:cubicBezTo>
                  <a:pt x="7950200" y="11455400"/>
                  <a:pt x="8026400" y="11315700"/>
                  <a:pt x="8128000" y="11214100"/>
                </a:cubicBezTo>
                <a:lnTo>
                  <a:pt x="8686800" y="10655300"/>
                </a:lnTo>
                <a:cubicBezTo>
                  <a:pt x="8788400" y="10553700"/>
                  <a:pt x="8928100" y="10375900"/>
                  <a:pt x="8978900" y="10274300"/>
                </a:cubicBezTo>
                <a:cubicBezTo>
                  <a:pt x="9042400" y="10160000"/>
                  <a:pt x="9131300" y="10071100"/>
                  <a:pt x="9182100" y="10071100"/>
                </a:cubicBezTo>
                <a:cubicBezTo>
                  <a:pt x="9232900" y="10071100"/>
                  <a:pt x="9271000" y="10160000"/>
                  <a:pt x="9271000" y="10274300"/>
                </a:cubicBezTo>
                <a:cubicBezTo>
                  <a:pt x="9271000" y="10375900"/>
                  <a:pt x="9207500" y="10528300"/>
                  <a:pt x="9144000" y="10604500"/>
                </a:cubicBezTo>
                <a:cubicBezTo>
                  <a:pt x="9067800" y="10680700"/>
                  <a:pt x="8991600" y="10782300"/>
                  <a:pt x="8978900" y="10833100"/>
                </a:cubicBezTo>
                <a:cubicBezTo>
                  <a:pt x="8940800" y="10947400"/>
                  <a:pt x="8623300" y="11264900"/>
                  <a:pt x="8547100" y="11264900"/>
                </a:cubicBezTo>
                <a:cubicBezTo>
                  <a:pt x="8509000" y="11264900"/>
                  <a:pt x="8470900" y="11290300"/>
                  <a:pt x="8470900" y="11328400"/>
                </a:cubicBezTo>
                <a:cubicBezTo>
                  <a:pt x="8470900" y="11366500"/>
                  <a:pt x="8597900" y="11391900"/>
                  <a:pt x="8737600" y="11391900"/>
                </a:cubicBezTo>
                <a:cubicBezTo>
                  <a:pt x="9004300" y="11391900"/>
                  <a:pt x="9144000" y="11468100"/>
                  <a:pt x="9144000" y="11595100"/>
                </a:cubicBezTo>
                <a:cubicBezTo>
                  <a:pt x="9144000" y="11633200"/>
                  <a:pt x="9017000" y="11658600"/>
                  <a:pt x="8877300" y="11658600"/>
                </a:cubicBezTo>
                <a:close/>
                <a:moveTo>
                  <a:pt x="-469900" y="12192000"/>
                </a:moveTo>
              </a:path>
            </a:pathLst>
          </a:custGeom>
          <a:solidFill>
            <a:srgbClr val="090909">
              <a:alpha val="100000"/>
            </a:srgbClr>
          </a:solidFill>
          <a:ln w="292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84" name="Freeform 17084"/>
          <p:cNvSpPr/>
          <p:nvPr/>
        </p:nvSpPr>
        <p:spPr>
          <a:xfrm rot="0" flipH="0" flipV="0">
            <a:off x="26548078" y="11996926"/>
            <a:ext cx="137160" cy="6096"/>
          </a:xfrm>
          <a:custGeom>
            <a:pathLst>
              <a:path w="22860000" h="1016000">
                <a:moveTo>
                  <a:pt x="1016000" y="0"/>
                </a:moveTo>
                <a:lnTo>
                  <a:pt x="21844000" y="0"/>
                </a:lnTo>
                <a:cubicBezTo>
                  <a:pt x="22402800" y="0"/>
                  <a:pt x="22860000" y="228600"/>
                  <a:pt x="22860000" y="508000"/>
                </a:cubicBezTo>
                <a:cubicBezTo>
                  <a:pt x="22860000" y="787400"/>
                  <a:pt x="22402800" y="1016000"/>
                  <a:pt x="21844000" y="1016000"/>
                </a:cubicBezTo>
                <a:lnTo>
                  <a:pt x="1016000" y="1016000"/>
                </a:lnTo>
                <a:cubicBezTo>
                  <a:pt x="457200" y="1016000"/>
                  <a:pt x="0" y="787400"/>
                  <a:pt x="0" y="508000"/>
                </a:cubicBezTo>
                <a:cubicBezTo>
                  <a:pt x="0" y="228600"/>
                  <a:pt x="457200" y="0"/>
                  <a:pt x="1016000" y="0"/>
                </a:cubicBezTo>
                <a:close/>
                <a:moveTo>
                  <a:pt x="-3302000" y="1016000"/>
                </a:moveTo>
              </a:path>
            </a:pathLst>
          </a:custGeom>
          <a:solidFill>
            <a:srgbClr val="090909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85" name="Freeform 17085"/>
          <p:cNvSpPr/>
          <p:nvPr/>
        </p:nvSpPr>
        <p:spPr>
          <a:xfrm rot="0" flipH="0" flipV="0">
            <a:off x="26737052" y="11996926"/>
            <a:ext cx="137160" cy="6096"/>
          </a:xfrm>
          <a:custGeom>
            <a:pathLst>
              <a:path w="22860000" h="1016000">
                <a:moveTo>
                  <a:pt x="1016000" y="0"/>
                </a:moveTo>
                <a:lnTo>
                  <a:pt x="21844000" y="0"/>
                </a:lnTo>
                <a:cubicBezTo>
                  <a:pt x="22402800" y="0"/>
                  <a:pt x="22860000" y="228600"/>
                  <a:pt x="22860000" y="508000"/>
                </a:cubicBezTo>
                <a:cubicBezTo>
                  <a:pt x="22860000" y="787400"/>
                  <a:pt x="22402800" y="1016000"/>
                  <a:pt x="21844000" y="1016000"/>
                </a:cubicBezTo>
                <a:lnTo>
                  <a:pt x="1016000" y="1016000"/>
                </a:lnTo>
                <a:cubicBezTo>
                  <a:pt x="457200" y="1016000"/>
                  <a:pt x="0" y="787400"/>
                  <a:pt x="0" y="508000"/>
                </a:cubicBezTo>
                <a:cubicBezTo>
                  <a:pt x="0" y="228600"/>
                  <a:pt x="457200" y="0"/>
                  <a:pt x="1016000" y="0"/>
                </a:cubicBezTo>
                <a:close/>
                <a:moveTo>
                  <a:pt x="-3302000" y="1016000"/>
                </a:moveTo>
              </a:path>
            </a:pathLst>
          </a:custGeom>
          <a:solidFill>
            <a:srgbClr val="090909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86" name="Freeform 17086"/>
          <p:cNvSpPr/>
          <p:nvPr/>
        </p:nvSpPr>
        <p:spPr>
          <a:xfrm rot="0" flipH="0" flipV="0">
            <a:off x="26926030" y="11996926"/>
            <a:ext cx="137160" cy="6096"/>
          </a:xfrm>
          <a:custGeom>
            <a:pathLst>
              <a:path w="22860000" h="1016000">
                <a:moveTo>
                  <a:pt x="1016000" y="0"/>
                </a:moveTo>
                <a:lnTo>
                  <a:pt x="21844000" y="0"/>
                </a:lnTo>
                <a:cubicBezTo>
                  <a:pt x="22402800" y="0"/>
                  <a:pt x="22860000" y="228600"/>
                  <a:pt x="22860000" y="508000"/>
                </a:cubicBezTo>
                <a:cubicBezTo>
                  <a:pt x="22860000" y="787400"/>
                  <a:pt x="22402800" y="1016000"/>
                  <a:pt x="21844000" y="1016000"/>
                </a:cubicBezTo>
                <a:lnTo>
                  <a:pt x="1016000" y="1016000"/>
                </a:lnTo>
                <a:cubicBezTo>
                  <a:pt x="457200" y="1016000"/>
                  <a:pt x="0" y="787400"/>
                  <a:pt x="0" y="508000"/>
                </a:cubicBezTo>
                <a:cubicBezTo>
                  <a:pt x="0" y="228600"/>
                  <a:pt x="457200" y="0"/>
                  <a:pt x="1016000" y="0"/>
                </a:cubicBezTo>
                <a:close/>
                <a:moveTo>
                  <a:pt x="-3302000" y="1016000"/>
                </a:moveTo>
              </a:path>
            </a:pathLst>
          </a:custGeom>
          <a:solidFill>
            <a:srgbClr val="090909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87" name="Freeform 17087"/>
          <p:cNvSpPr/>
          <p:nvPr/>
        </p:nvSpPr>
        <p:spPr>
          <a:xfrm rot="0" flipH="0" flipV="0">
            <a:off x="27115004" y="11996926"/>
            <a:ext cx="137160" cy="6096"/>
          </a:xfrm>
          <a:custGeom>
            <a:pathLst>
              <a:path w="22860000" h="1016000">
                <a:moveTo>
                  <a:pt x="1016000" y="0"/>
                </a:moveTo>
                <a:lnTo>
                  <a:pt x="21844000" y="0"/>
                </a:lnTo>
                <a:cubicBezTo>
                  <a:pt x="22402800" y="0"/>
                  <a:pt x="22860000" y="228600"/>
                  <a:pt x="22860000" y="508000"/>
                </a:cubicBezTo>
                <a:cubicBezTo>
                  <a:pt x="22860000" y="787400"/>
                  <a:pt x="22402800" y="1016000"/>
                  <a:pt x="21844000" y="1016000"/>
                </a:cubicBezTo>
                <a:lnTo>
                  <a:pt x="1016000" y="1016000"/>
                </a:lnTo>
                <a:cubicBezTo>
                  <a:pt x="457200" y="1016000"/>
                  <a:pt x="0" y="787400"/>
                  <a:pt x="0" y="508000"/>
                </a:cubicBezTo>
                <a:cubicBezTo>
                  <a:pt x="0" y="228600"/>
                  <a:pt x="457200" y="0"/>
                  <a:pt x="1016000" y="0"/>
                </a:cubicBezTo>
                <a:close/>
                <a:moveTo>
                  <a:pt x="-3302000" y="1016000"/>
                </a:moveTo>
              </a:path>
            </a:pathLst>
          </a:custGeom>
          <a:solidFill>
            <a:srgbClr val="090909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88" name="Freeform 17088"/>
          <p:cNvSpPr/>
          <p:nvPr/>
        </p:nvSpPr>
        <p:spPr>
          <a:xfrm rot="0" flipH="0" flipV="0">
            <a:off x="27303982" y="11996926"/>
            <a:ext cx="137160" cy="6096"/>
          </a:xfrm>
          <a:custGeom>
            <a:pathLst>
              <a:path w="22860000" h="1016000">
                <a:moveTo>
                  <a:pt x="1016000" y="0"/>
                </a:moveTo>
                <a:lnTo>
                  <a:pt x="21844000" y="0"/>
                </a:lnTo>
                <a:cubicBezTo>
                  <a:pt x="22402800" y="0"/>
                  <a:pt x="22860000" y="228600"/>
                  <a:pt x="22860000" y="508000"/>
                </a:cubicBezTo>
                <a:cubicBezTo>
                  <a:pt x="22860000" y="787400"/>
                  <a:pt x="22402800" y="1016000"/>
                  <a:pt x="21844000" y="1016000"/>
                </a:cubicBezTo>
                <a:lnTo>
                  <a:pt x="1016000" y="1016000"/>
                </a:lnTo>
                <a:cubicBezTo>
                  <a:pt x="457200" y="1016000"/>
                  <a:pt x="0" y="787400"/>
                  <a:pt x="0" y="508000"/>
                </a:cubicBezTo>
                <a:cubicBezTo>
                  <a:pt x="0" y="228600"/>
                  <a:pt x="457200" y="0"/>
                  <a:pt x="1016000" y="0"/>
                </a:cubicBezTo>
                <a:close/>
                <a:moveTo>
                  <a:pt x="-3302000" y="1016000"/>
                </a:moveTo>
              </a:path>
            </a:pathLst>
          </a:custGeom>
          <a:solidFill>
            <a:srgbClr val="090909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89" name="Freeform 17089"/>
          <p:cNvSpPr/>
          <p:nvPr/>
        </p:nvSpPr>
        <p:spPr>
          <a:xfrm rot="0" flipH="0" flipV="0">
            <a:off x="27492957" y="11996926"/>
            <a:ext cx="137160" cy="6096"/>
          </a:xfrm>
          <a:custGeom>
            <a:pathLst>
              <a:path w="22860000" h="1016000">
                <a:moveTo>
                  <a:pt x="1016000" y="0"/>
                </a:moveTo>
                <a:lnTo>
                  <a:pt x="21844000" y="0"/>
                </a:lnTo>
                <a:cubicBezTo>
                  <a:pt x="22402800" y="0"/>
                  <a:pt x="22860000" y="228600"/>
                  <a:pt x="22860000" y="508000"/>
                </a:cubicBezTo>
                <a:cubicBezTo>
                  <a:pt x="22860000" y="787400"/>
                  <a:pt x="22402800" y="1016000"/>
                  <a:pt x="21844000" y="1016000"/>
                </a:cubicBezTo>
                <a:lnTo>
                  <a:pt x="1016000" y="1016000"/>
                </a:lnTo>
                <a:cubicBezTo>
                  <a:pt x="457200" y="1016000"/>
                  <a:pt x="0" y="787400"/>
                  <a:pt x="0" y="508000"/>
                </a:cubicBezTo>
                <a:cubicBezTo>
                  <a:pt x="0" y="228600"/>
                  <a:pt x="457200" y="0"/>
                  <a:pt x="1016000" y="0"/>
                </a:cubicBezTo>
                <a:close/>
                <a:moveTo>
                  <a:pt x="-3302000" y="1016000"/>
                </a:moveTo>
              </a:path>
            </a:pathLst>
          </a:custGeom>
          <a:solidFill>
            <a:srgbClr val="090909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90" name="Freeform 17090"/>
          <p:cNvSpPr/>
          <p:nvPr/>
        </p:nvSpPr>
        <p:spPr>
          <a:xfrm rot="0" flipH="0" flipV="0">
            <a:off x="27681934" y="11996926"/>
            <a:ext cx="137160" cy="6096"/>
          </a:xfrm>
          <a:custGeom>
            <a:pathLst>
              <a:path w="22860000" h="1016000">
                <a:moveTo>
                  <a:pt x="1016000" y="0"/>
                </a:moveTo>
                <a:lnTo>
                  <a:pt x="21844000" y="0"/>
                </a:lnTo>
                <a:cubicBezTo>
                  <a:pt x="22402800" y="0"/>
                  <a:pt x="22860000" y="228600"/>
                  <a:pt x="22860000" y="508000"/>
                </a:cubicBezTo>
                <a:cubicBezTo>
                  <a:pt x="22860000" y="787400"/>
                  <a:pt x="22402800" y="1016000"/>
                  <a:pt x="21844000" y="1016000"/>
                </a:cubicBezTo>
                <a:lnTo>
                  <a:pt x="1016000" y="1016000"/>
                </a:lnTo>
                <a:cubicBezTo>
                  <a:pt x="457200" y="1016000"/>
                  <a:pt x="0" y="787400"/>
                  <a:pt x="0" y="508000"/>
                </a:cubicBezTo>
                <a:cubicBezTo>
                  <a:pt x="0" y="228600"/>
                  <a:pt x="457200" y="0"/>
                  <a:pt x="1016000" y="0"/>
                </a:cubicBezTo>
                <a:close/>
                <a:moveTo>
                  <a:pt x="-3302000" y="1016000"/>
                </a:moveTo>
              </a:path>
            </a:pathLst>
          </a:custGeom>
          <a:solidFill>
            <a:srgbClr val="090909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91" name="Freeform 17091"/>
          <p:cNvSpPr/>
          <p:nvPr/>
        </p:nvSpPr>
        <p:spPr>
          <a:xfrm rot="0" flipH="0" flipV="0">
            <a:off x="27870909" y="11996926"/>
            <a:ext cx="137160" cy="6096"/>
          </a:xfrm>
          <a:custGeom>
            <a:pathLst>
              <a:path w="22860000" h="1016000">
                <a:moveTo>
                  <a:pt x="1016000" y="0"/>
                </a:moveTo>
                <a:lnTo>
                  <a:pt x="21844000" y="0"/>
                </a:lnTo>
                <a:cubicBezTo>
                  <a:pt x="22402800" y="0"/>
                  <a:pt x="22860000" y="228600"/>
                  <a:pt x="22860000" y="508000"/>
                </a:cubicBezTo>
                <a:cubicBezTo>
                  <a:pt x="22860000" y="787400"/>
                  <a:pt x="22402800" y="1016000"/>
                  <a:pt x="21844000" y="1016000"/>
                </a:cubicBezTo>
                <a:lnTo>
                  <a:pt x="1016000" y="1016000"/>
                </a:lnTo>
                <a:cubicBezTo>
                  <a:pt x="457200" y="1016000"/>
                  <a:pt x="0" y="787400"/>
                  <a:pt x="0" y="508000"/>
                </a:cubicBezTo>
                <a:cubicBezTo>
                  <a:pt x="0" y="228600"/>
                  <a:pt x="457200" y="0"/>
                  <a:pt x="1016000" y="0"/>
                </a:cubicBezTo>
                <a:close/>
                <a:moveTo>
                  <a:pt x="-3302000" y="1016000"/>
                </a:moveTo>
              </a:path>
            </a:pathLst>
          </a:custGeom>
          <a:solidFill>
            <a:srgbClr val="090909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92" name="Freeform 17092"/>
          <p:cNvSpPr/>
          <p:nvPr/>
        </p:nvSpPr>
        <p:spPr>
          <a:xfrm rot="0" flipH="0" flipV="0">
            <a:off x="28059886" y="11996926"/>
            <a:ext cx="137160" cy="6096"/>
          </a:xfrm>
          <a:custGeom>
            <a:pathLst>
              <a:path w="22860000" h="1016000">
                <a:moveTo>
                  <a:pt x="1016000" y="0"/>
                </a:moveTo>
                <a:lnTo>
                  <a:pt x="21844000" y="0"/>
                </a:lnTo>
                <a:cubicBezTo>
                  <a:pt x="22402800" y="0"/>
                  <a:pt x="22860000" y="228600"/>
                  <a:pt x="22860000" y="508000"/>
                </a:cubicBezTo>
                <a:cubicBezTo>
                  <a:pt x="22860000" y="787400"/>
                  <a:pt x="22402800" y="1016000"/>
                  <a:pt x="21844000" y="1016000"/>
                </a:cubicBezTo>
                <a:lnTo>
                  <a:pt x="1016000" y="1016000"/>
                </a:lnTo>
                <a:cubicBezTo>
                  <a:pt x="457200" y="1016000"/>
                  <a:pt x="0" y="787400"/>
                  <a:pt x="0" y="508000"/>
                </a:cubicBezTo>
                <a:cubicBezTo>
                  <a:pt x="0" y="228600"/>
                  <a:pt x="457200" y="0"/>
                  <a:pt x="1016000" y="0"/>
                </a:cubicBezTo>
                <a:close/>
                <a:moveTo>
                  <a:pt x="-3302000" y="1016000"/>
                </a:moveTo>
              </a:path>
            </a:pathLst>
          </a:custGeom>
          <a:solidFill>
            <a:srgbClr val="090909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93" name="Freeform 17093"/>
          <p:cNvSpPr/>
          <p:nvPr/>
        </p:nvSpPr>
        <p:spPr>
          <a:xfrm rot="0" flipH="0" flipV="0">
            <a:off x="28248861" y="11996926"/>
            <a:ext cx="137160" cy="6096"/>
          </a:xfrm>
          <a:custGeom>
            <a:pathLst>
              <a:path w="22860000" h="1016000">
                <a:moveTo>
                  <a:pt x="1016000" y="0"/>
                </a:moveTo>
                <a:lnTo>
                  <a:pt x="21844000" y="0"/>
                </a:lnTo>
                <a:cubicBezTo>
                  <a:pt x="22402800" y="0"/>
                  <a:pt x="22860000" y="228600"/>
                  <a:pt x="22860000" y="508000"/>
                </a:cubicBezTo>
                <a:cubicBezTo>
                  <a:pt x="22860000" y="787400"/>
                  <a:pt x="22402800" y="1016000"/>
                  <a:pt x="21844000" y="1016000"/>
                </a:cubicBezTo>
                <a:lnTo>
                  <a:pt x="1016000" y="1016000"/>
                </a:lnTo>
                <a:cubicBezTo>
                  <a:pt x="457200" y="1016000"/>
                  <a:pt x="0" y="787400"/>
                  <a:pt x="0" y="508000"/>
                </a:cubicBezTo>
                <a:cubicBezTo>
                  <a:pt x="0" y="228600"/>
                  <a:pt x="457200" y="0"/>
                  <a:pt x="1016000" y="0"/>
                </a:cubicBezTo>
                <a:close/>
                <a:moveTo>
                  <a:pt x="-3302000" y="1016000"/>
                </a:moveTo>
              </a:path>
            </a:pathLst>
          </a:custGeom>
          <a:solidFill>
            <a:srgbClr val="090909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94" name="Rectangle 17094"/>
          <p:cNvSpPr/>
          <p:nvPr/>
        </p:nvSpPr>
        <p:spPr>
          <a:xfrm rot="0" flipH="0" flipV="0">
            <a:off x="26350720" y="12096796"/>
            <a:ext cx="175971" cy="123169"/>
          </a:xfrm>
          <a:prstGeom prst="rect">
            <a:avLst/>
          </a:prstGeom>
        </p:spPr>
      </p:sp>
      <p:sp>
        <p:nvSpPr>
          <p:cNvPr id="17095" name="Freeform 17095"/>
          <p:cNvSpPr/>
          <p:nvPr/>
        </p:nvSpPr>
        <p:spPr>
          <a:xfrm rot="0" flipH="0" flipV="0">
            <a:off x="26349958" y="12142775"/>
            <a:ext cx="41224" cy="53416"/>
          </a:xfrm>
          <a:custGeom>
            <a:pathLst>
              <a:path w="6870700" h="8902700">
                <a:moveTo>
                  <a:pt x="2628900" y="8902700"/>
                </a:moveTo>
                <a:lnTo>
                  <a:pt x="1447800" y="8902700"/>
                </a:lnTo>
                <a:cubicBezTo>
                  <a:pt x="647700" y="8902700"/>
                  <a:pt x="0" y="8788400"/>
                  <a:pt x="0" y="8648700"/>
                </a:cubicBezTo>
                <a:cubicBezTo>
                  <a:pt x="0" y="8509000"/>
                  <a:pt x="457200" y="7899400"/>
                  <a:pt x="1003300" y="7302500"/>
                </a:cubicBezTo>
                <a:lnTo>
                  <a:pt x="3759200" y="4292600"/>
                </a:lnTo>
                <a:cubicBezTo>
                  <a:pt x="4318000" y="3695700"/>
                  <a:pt x="4953000" y="3086100"/>
                  <a:pt x="5181600" y="2946400"/>
                </a:cubicBezTo>
                <a:cubicBezTo>
                  <a:pt x="5397500" y="2806700"/>
                  <a:pt x="5588000" y="2489200"/>
                  <a:pt x="5588000" y="2235200"/>
                </a:cubicBezTo>
                <a:cubicBezTo>
                  <a:pt x="5588000" y="1371600"/>
                  <a:pt x="4787900" y="1066800"/>
                  <a:pt x="3556000" y="1435100"/>
                </a:cubicBezTo>
                <a:cubicBezTo>
                  <a:pt x="3276600" y="1524000"/>
                  <a:pt x="3048000" y="1752600"/>
                  <a:pt x="3048000" y="1943100"/>
                </a:cubicBezTo>
                <a:cubicBezTo>
                  <a:pt x="3048000" y="2362200"/>
                  <a:pt x="2654300" y="2806700"/>
                  <a:pt x="2286000" y="2806700"/>
                </a:cubicBezTo>
                <a:cubicBezTo>
                  <a:pt x="2146300" y="2806700"/>
                  <a:pt x="2032000" y="2578100"/>
                  <a:pt x="2032000" y="2298700"/>
                </a:cubicBezTo>
                <a:cubicBezTo>
                  <a:pt x="2032000" y="1727200"/>
                  <a:pt x="2768600" y="901700"/>
                  <a:pt x="3619500" y="520700"/>
                </a:cubicBezTo>
                <a:cubicBezTo>
                  <a:pt x="4800600" y="0"/>
                  <a:pt x="5918200" y="292100"/>
                  <a:pt x="6324600" y="1231900"/>
                </a:cubicBezTo>
                <a:cubicBezTo>
                  <a:pt x="6870700" y="2527300"/>
                  <a:pt x="6692900" y="3124200"/>
                  <a:pt x="5245100" y="4838700"/>
                </a:cubicBezTo>
                <a:lnTo>
                  <a:pt x="3606800" y="6794500"/>
                </a:lnTo>
                <a:cubicBezTo>
                  <a:pt x="3086100" y="7404100"/>
                  <a:pt x="2984500" y="7988300"/>
                  <a:pt x="3365500" y="8089900"/>
                </a:cubicBezTo>
                <a:cubicBezTo>
                  <a:pt x="3746500" y="8191500"/>
                  <a:pt x="4064000" y="8407400"/>
                  <a:pt x="4064000" y="8585200"/>
                </a:cubicBezTo>
                <a:cubicBezTo>
                  <a:pt x="4064000" y="8763000"/>
                  <a:pt x="3416300" y="8902700"/>
                  <a:pt x="2628900" y="8902700"/>
                </a:cubicBezTo>
                <a:close/>
                <a:moveTo>
                  <a:pt x="190500" y="8966200"/>
                </a:moveTo>
              </a:path>
            </a:pathLst>
          </a:custGeom>
          <a:solidFill>
            <a:srgbClr val="171717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96" name="Freeform 17096"/>
          <p:cNvSpPr/>
          <p:nvPr/>
        </p:nvSpPr>
        <p:spPr>
          <a:xfrm rot="0" flipH="0" flipV="0">
            <a:off x="26389760" y="12142775"/>
            <a:ext cx="41224" cy="53416"/>
          </a:xfrm>
          <a:custGeom>
            <a:pathLst>
              <a:path w="6870700" h="8902700">
                <a:moveTo>
                  <a:pt x="2628900" y="8902700"/>
                </a:moveTo>
                <a:lnTo>
                  <a:pt x="1447800" y="8902700"/>
                </a:lnTo>
                <a:cubicBezTo>
                  <a:pt x="647700" y="8902700"/>
                  <a:pt x="0" y="8788400"/>
                  <a:pt x="0" y="8648700"/>
                </a:cubicBezTo>
                <a:cubicBezTo>
                  <a:pt x="0" y="8509000"/>
                  <a:pt x="457200" y="7899400"/>
                  <a:pt x="1003300" y="7302500"/>
                </a:cubicBezTo>
                <a:lnTo>
                  <a:pt x="3759200" y="4292600"/>
                </a:lnTo>
                <a:cubicBezTo>
                  <a:pt x="4318000" y="3695700"/>
                  <a:pt x="4953000" y="3086100"/>
                  <a:pt x="5181600" y="2946400"/>
                </a:cubicBezTo>
                <a:cubicBezTo>
                  <a:pt x="5397500" y="2806700"/>
                  <a:pt x="5588000" y="2489200"/>
                  <a:pt x="5588000" y="2235200"/>
                </a:cubicBezTo>
                <a:cubicBezTo>
                  <a:pt x="5588000" y="1371600"/>
                  <a:pt x="4787900" y="1066800"/>
                  <a:pt x="3556000" y="1435100"/>
                </a:cubicBezTo>
                <a:cubicBezTo>
                  <a:pt x="3276600" y="1524000"/>
                  <a:pt x="3048000" y="1752600"/>
                  <a:pt x="3048000" y="1943100"/>
                </a:cubicBezTo>
                <a:cubicBezTo>
                  <a:pt x="3048000" y="2362200"/>
                  <a:pt x="2654300" y="2806700"/>
                  <a:pt x="2286000" y="2806700"/>
                </a:cubicBezTo>
                <a:cubicBezTo>
                  <a:pt x="2146300" y="2806700"/>
                  <a:pt x="2032000" y="2578100"/>
                  <a:pt x="2032000" y="2298700"/>
                </a:cubicBezTo>
                <a:cubicBezTo>
                  <a:pt x="2032000" y="1727200"/>
                  <a:pt x="2768600" y="901700"/>
                  <a:pt x="3619500" y="520700"/>
                </a:cubicBezTo>
                <a:cubicBezTo>
                  <a:pt x="4800600" y="0"/>
                  <a:pt x="5918200" y="292100"/>
                  <a:pt x="6324600" y="1231900"/>
                </a:cubicBezTo>
                <a:cubicBezTo>
                  <a:pt x="6870700" y="2527300"/>
                  <a:pt x="6692900" y="3124200"/>
                  <a:pt x="5245100" y="4838700"/>
                </a:cubicBezTo>
                <a:lnTo>
                  <a:pt x="3606800" y="6794500"/>
                </a:lnTo>
                <a:cubicBezTo>
                  <a:pt x="3086100" y="7404100"/>
                  <a:pt x="2984500" y="7988300"/>
                  <a:pt x="3365500" y="8089900"/>
                </a:cubicBezTo>
                <a:cubicBezTo>
                  <a:pt x="3746500" y="8191500"/>
                  <a:pt x="4064000" y="8407400"/>
                  <a:pt x="4064000" y="8585200"/>
                </a:cubicBezTo>
                <a:cubicBezTo>
                  <a:pt x="4064000" y="8763000"/>
                  <a:pt x="3416300" y="8902700"/>
                  <a:pt x="2628900" y="8902700"/>
                </a:cubicBezTo>
                <a:close/>
                <a:moveTo>
                  <a:pt x="190500" y="8966200"/>
                </a:moveTo>
              </a:path>
            </a:pathLst>
          </a:custGeom>
          <a:solidFill>
            <a:srgbClr val="171717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97" name="Freeform 17097"/>
          <p:cNvSpPr/>
          <p:nvPr/>
        </p:nvSpPr>
        <p:spPr>
          <a:xfrm rot="0" flipH="0" flipV="0">
            <a:off x="26433296" y="12141022"/>
            <a:ext cx="33756" cy="56616"/>
          </a:xfrm>
          <a:custGeom>
            <a:pathLst>
              <a:path w="5626100" h="9436100">
                <a:moveTo>
                  <a:pt x="0" y="7823200"/>
                </a:moveTo>
                <a:lnTo>
                  <a:pt x="0" y="6210300"/>
                </a:lnTo>
                <a:cubicBezTo>
                  <a:pt x="0" y="5816600"/>
                  <a:pt x="50800" y="5435600"/>
                  <a:pt x="127000" y="5372100"/>
                </a:cubicBezTo>
                <a:cubicBezTo>
                  <a:pt x="190500" y="5295900"/>
                  <a:pt x="266700" y="4914900"/>
                  <a:pt x="304800" y="4521200"/>
                </a:cubicBezTo>
                <a:lnTo>
                  <a:pt x="330200" y="4178300"/>
                </a:lnTo>
                <a:cubicBezTo>
                  <a:pt x="355600" y="3784600"/>
                  <a:pt x="520700" y="3467100"/>
                  <a:pt x="698500" y="3467100"/>
                </a:cubicBezTo>
                <a:cubicBezTo>
                  <a:pt x="863600" y="3467100"/>
                  <a:pt x="1016000" y="3238500"/>
                  <a:pt x="1016000" y="2959100"/>
                </a:cubicBezTo>
                <a:cubicBezTo>
                  <a:pt x="1016000" y="2679700"/>
                  <a:pt x="1219200" y="2197100"/>
                  <a:pt x="1473200" y="1905000"/>
                </a:cubicBezTo>
                <a:lnTo>
                  <a:pt x="2273300" y="965200"/>
                </a:lnTo>
                <a:cubicBezTo>
                  <a:pt x="2527300" y="673100"/>
                  <a:pt x="2946400" y="368300"/>
                  <a:pt x="3213100" y="292100"/>
                </a:cubicBezTo>
                <a:cubicBezTo>
                  <a:pt x="4241800" y="0"/>
                  <a:pt x="4978400" y="355600"/>
                  <a:pt x="5270500" y="1270000"/>
                </a:cubicBezTo>
                <a:lnTo>
                  <a:pt x="5359400" y="1574800"/>
                </a:lnTo>
                <a:cubicBezTo>
                  <a:pt x="5613400" y="2425700"/>
                  <a:pt x="5626100" y="2705100"/>
                  <a:pt x="5461000" y="3632200"/>
                </a:cubicBezTo>
                <a:lnTo>
                  <a:pt x="5257800" y="4699000"/>
                </a:lnTo>
                <a:cubicBezTo>
                  <a:pt x="5181600" y="5080000"/>
                  <a:pt x="4991100" y="5664200"/>
                  <a:pt x="4838700" y="6007100"/>
                </a:cubicBezTo>
                <a:lnTo>
                  <a:pt x="4000500" y="7772400"/>
                </a:lnTo>
                <a:cubicBezTo>
                  <a:pt x="3403600" y="9004300"/>
                  <a:pt x="2552700" y="9436100"/>
                  <a:pt x="1079500" y="9245600"/>
                </a:cubicBezTo>
                <a:cubicBezTo>
                  <a:pt x="406400" y="9156700"/>
                  <a:pt x="0" y="8610600"/>
                  <a:pt x="0" y="7823200"/>
                </a:cubicBezTo>
                <a:close/>
                <a:moveTo>
                  <a:pt x="939800" y="9258300"/>
                </a:moveTo>
                <a:moveTo>
                  <a:pt x="1016000" y="6210300"/>
                </a:moveTo>
                <a:lnTo>
                  <a:pt x="1016000" y="7416800"/>
                </a:lnTo>
                <a:cubicBezTo>
                  <a:pt x="1016000" y="7810500"/>
                  <a:pt x="1130300" y="8166100"/>
                  <a:pt x="1270000" y="8216900"/>
                </a:cubicBezTo>
                <a:cubicBezTo>
                  <a:pt x="1816100" y="8382000"/>
                  <a:pt x="2159000" y="8267700"/>
                  <a:pt x="2628900" y="7759700"/>
                </a:cubicBezTo>
                <a:lnTo>
                  <a:pt x="3200400" y="7137400"/>
                </a:lnTo>
                <a:cubicBezTo>
                  <a:pt x="3606800" y="6705600"/>
                  <a:pt x="3810000" y="6223000"/>
                  <a:pt x="3810000" y="5676900"/>
                </a:cubicBezTo>
                <a:cubicBezTo>
                  <a:pt x="3810000" y="5651500"/>
                  <a:pt x="3898900" y="5283200"/>
                  <a:pt x="4025900" y="4876800"/>
                </a:cubicBezTo>
                <a:lnTo>
                  <a:pt x="4114800" y="4584700"/>
                </a:lnTo>
                <a:cubicBezTo>
                  <a:pt x="4229100" y="4178300"/>
                  <a:pt x="4368800" y="3543300"/>
                  <a:pt x="4419600" y="3175000"/>
                </a:cubicBezTo>
                <a:lnTo>
                  <a:pt x="4470400" y="2679700"/>
                </a:lnTo>
                <a:cubicBezTo>
                  <a:pt x="4521200" y="2311400"/>
                  <a:pt x="4445000" y="1816100"/>
                  <a:pt x="4305300" y="1587500"/>
                </a:cubicBezTo>
                <a:cubicBezTo>
                  <a:pt x="4165600" y="1358900"/>
                  <a:pt x="3975100" y="1181100"/>
                  <a:pt x="3873500" y="1181100"/>
                </a:cubicBezTo>
                <a:cubicBezTo>
                  <a:pt x="3441700" y="1181100"/>
                  <a:pt x="2616200" y="1816100"/>
                  <a:pt x="2324100" y="2387600"/>
                </a:cubicBezTo>
                <a:lnTo>
                  <a:pt x="1778000" y="3454400"/>
                </a:lnTo>
                <a:cubicBezTo>
                  <a:pt x="1600200" y="3797300"/>
                  <a:pt x="1371600" y="4368800"/>
                  <a:pt x="1257300" y="4724400"/>
                </a:cubicBezTo>
                <a:lnTo>
                  <a:pt x="1219200" y="4851400"/>
                </a:lnTo>
                <a:cubicBezTo>
                  <a:pt x="1104900" y="5207000"/>
                  <a:pt x="1016000" y="5816600"/>
                  <a:pt x="1016000" y="6210300"/>
                </a:cubicBezTo>
                <a:close/>
                <a:moveTo>
                  <a:pt x="2552700" y="9258300"/>
                </a:moveTo>
              </a:path>
            </a:pathLst>
          </a:custGeom>
          <a:solidFill>
            <a:srgbClr val="171717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98" name="Freeform 17098"/>
          <p:cNvSpPr/>
          <p:nvPr/>
        </p:nvSpPr>
        <p:spPr>
          <a:xfrm rot="0" flipH="0" flipV="0">
            <a:off x="26471954" y="12141022"/>
            <a:ext cx="33756" cy="56616"/>
          </a:xfrm>
          <a:custGeom>
            <a:pathLst>
              <a:path w="5626100" h="9436100">
                <a:moveTo>
                  <a:pt x="0" y="7823200"/>
                </a:moveTo>
                <a:lnTo>
                  <a:pt x="0" y="6210300"/>
                </a:lnTo>
                <a:cubicBezTo>
                  <a:pt x="0" y="5816600"/>
                  <a:pt x="50800" y="5435600"/>
                  <a:pt x="127000" y="5372100"/>
                </a:cubicBezTo>
                <a:cubicBezTo>
                  <a:pt x="190500" y="5295900"/>
                  <a:pt x="266700" y="4914900"/>
                  <a:pt x="304800" y="4521200"/>
                </a:cubicBezTo>
                <a:lnTo>
                  <a:pt x="330200" y="4178300"/>
                </a:lnTo>
                <a:cubicBezTo>
                  <a:pt x="355600" y="3784600"/>
                  <a:pt x="520700" y="3467100"/>
                  <a:pt x="698500" y="3467100"/>
                </a:cubicBezTo>
                <a:cubicBezTo>
                  <a:pt x="863600" y="3467100"/>
                  <a:pt x="1016000" y="3238500"/>
                  <a:pt x="1016000" y="2959100"/>
                </a:cubicBezTo>
                <a:cubicBezTo>
                  <a:pt x="1016000" y="2679700"/>
                  <a:pt x="1219200" y="2197100"/>
                  <a:pt x="1473200" y="1905000"/>
                </a:cubicBezTo>
                <a:lnTo>
                  <a:pt x="2273300" y="965200"/>
                </a:lnTo>
                <a:cubicBezTo>
                  <a:pt x="2527300" y="673100"/>
                  <a:pt x="2946400" y="368300"/>
                  <a:pt x="3213100" y="292100"/>
                </a:cubicBezTo>
                <a:cubicBezTo>
                  <a:pt x="4241800" y="0"/>
                  <a:pt x="4978400" y="355600"/>
                  <a:pt x="5270500" y="1270000"/>
                </a:cubicBezTo>
                <a:lnTo>
                  <a:pt x="5359400" y="1574800"/>
                </a:lnTo>
                <a:cubicBezTo>
                  <a:pt x="5613400" y="2425700"/>
                  <a:pt x="5626100" y="2705100"/>
                  <a:pt x="5461000" y="3632200"/>
                </a:cubicBezTo>
                <a:lnTo>
                  <a:pt x="5257800" y="4699000"/>
                </a:lnTo>
                <a:cubicBezTo>
                  <a:pt x="5181600" y="5080000"/>
                  <a:pt x="4991100" y="5664200"/>
                  <a:pt x="4838700" y="6007100"/>
                </a:cubicBezTo>
                <a:lnTo>
                  <a:pt x="4000500" y="7772400"/>
                </a:lnTo>
                <a:cubicBezTo>
                  <a:pt x="3403600" y="9004300"/>
                  <a:pt x="2552700" y="9436100"/>
                  <a:pt x="1079500" y="9245600"/>
                </a:cubicBezTo>
                <a:cubicBezTo>
                  <a:pt x="406400" y="9156700"/>
                  <a:pt x="0" y="8610600"/>
                  <a:pt x="0" y="7823200"/>
                </a:cubicBezTo>
                <a:close/>
                <a:moveTo>
                  <a:pt x="939800" y="9258300"/>
                </a:moveTo>
                <a:moveTo>
                  <a:pt x="1016000" y="6210300"/>
                </a:moveTo>
                <a:lnTo>
                  <a:pt x="1016000" y="7416800"/>
                </a:lnTo>
                <a:cubicBezTo>
                  <a:pt x="1016000" y="7810500"/>
                  <a:pt x="1130300" y="8166100"/>
                  <a:pt x="1270000" y="8216900"/>
                </a:cubicBezTo>
                <a:cubicBezTo>
                  <a:pt x="1816100" y="8382000"/>
                  <a:pt x="2159000" y="8267700"/>
                  <a:pt x="2628900" y="7759700"/>
                </a:cubicBezTo>
                <a:lnTo>
                  <a:pt x="3200400" y="7137400"/>
                </a:lnTo>
                <a:cubicBezTo>
                  <a:pt x="3606800" y="6705600"/>
                  <a:pt x="3810000" y="6223000"/>
                  <a:pt x="3810000" y="5676900"/>
                </a:cubicBezTo>
                <a:cubicBezTo>
                  <a:pt x="3810000" y="5651500"/>
                  <a:pt x="3898900" y="5283200"/>
                  <a:pt x="4025900" y="4876800"/>
                </a:cubicBezTo>
                <a:lnTo>
                  <a:pt x="4114800" y="4584700"/>
                </a:lnTo>
                <a:cubicBezTo>
                  <a:pt x="4229100" y="4178300"/>
                  <a:pt x="4368800" y="3543300"/>
                  <a:pt x="4419600" y="3175000"/>
                </a:cubicBezTo>
                <a:lnTo>
                  <a:pt x="4470400" y="2679700"/>
                </a:lnTo>
                <a:cubicBezTo>
                  <a:pt x="4521200" y="2311400"/>
                  <a:pt x="4445000" y="1816100"/>
                  <a:pt x="4305300" y="1587500"/>
                </a:cubicBezTo>
                <a:cubicBezTo>
                  <a:pt x="4165600" y="1358900"/>
                  <a:pt x="3975100" y="1181100"/>
                  <a:pt x="3873500" y="1181100"/>
                </a:cubicBezTo>
                <a:cubicBezTo>
                  <a:pt x="3441700" y="1181100"/>
                  <a:pt x="2616200" y="1816100"/>
                  <a:pt x="2324100" y="2387600"/>
                </a:cubicBezTo>
                <a:lnTo>
                  <a:pt x="1778000" y="3454400"/>
                </a:lnTo>
                <a:cubicBezTo>
                  <a:pt x="1600200" y="3797300"/>
                  <a:pt x="1371600" y="4368800"/>
                  <a:pt x="1257300" y="4724400"/>
                </a:cubicBezTo>
                <a:lnTo>
                  <a:pt x="1219200" y="4851400"/>
                </a:lnTo>
                <a:cubicBezTo>
                  <a:pt x="1104900" y="5207000"/>
                  <a:pt x="1016000" y="5816600"/>
                  <a:pt x="1016000" y="6210300"/>
                </a:cubicBezTo>
                <a:close/>
                <a:moveTo>
                  <a:pt x="2552700" y="9258300"/>
                </a:moveTo>
              </a:path>
            </a:pathLst>
          </a:custGeom>
          <a:solidFill>
            <a:srgbClr val="171717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099" name="Rectangle 17099"/>
          <p:cNvSpPr/>
          <p:nvPr/>
        </p:nvSpPr>
        <p:spPr>
          <a:xfrm rot="0" flipH="0" flipV="0">
            <a:off x="26304233" y="12174520"/>
            <a:ext cx="263970" cy="123169"/>
          </a:xfrm>
          <a:prstGeom prst="rect">
            <a:avLst/>
          </a:prstGeom>
        </p:spPr>
      </p:sp>
      <p:sp>
        <p:nvSpPr>
          <p:cNvPr id="17100" name="Freeform 17100"/>
          <p:cNvSpPr/>
          <p:nvPr/>
        </p:nvSpPr>
        <p:spPr>
          <a:xfrm rot="0" flipH="0" flipV="0">
            <a:off x="26307281" y="12237720"/>
            <a:ext cx="70104" cy="48768"/>
          </a:xfrm>
          <a:custGeom>
            <a:pathLst>
              <a:path w="11684000" h="8128000">
                <a:moveTo>
                  <a:pt x="0" y="5372100"/>
                </a:moveTo>
                <a:lnTo>
                  <a:pt x="0" y="3771900"/>
                </a:lnTo>
                <a:cubicBezTo>
                  <a:pt x="0" y="3378200"/>
                  <a:pt x="114300" y="3048000"/>
                  <a:pt x="254000" y="3048000"/>
                </a:cubicBezTo>
                <a:cubicBezTo>
                  <a:pt x="393700" y="3048000"/>
                  <a:pt x="508000" y="2717800"/>
                  <a:pt x="508000" y="2324100"/>
                </a:cubicBezTo>
                <a:lnTo>
                  <a:pt x="508000" y="1739900"/>
                </a:lnTo>
                <a:cubicBezTo>
                  <a:pt x="508000" y="889000"/>
                  <a:pt x="825500" y="508000"/>
                  <a:pt x="1524000" y="508000"/>
                </a:cubicBezTo>
                <a:cubicBezTo>
                  <a:pt x="1803400" y="508000"/>
                  <a:pt x="2032000" y="622300"/>
                  <a:pt x="2032000" y="762000"/>
                </a:cubicBezTo>
                <a:cubicBezTo>
                  <a:pt x="2032000" y="901700"/>
                  <a:pt x="1917700" y="1016000"/>
                  <a:pt x="1778000" y="1016000"/>
                </a:cubicBezTo>
                <a:cubicBezTo>
                  <a:pt x="1638300" y="1016000"/>
                  <a:pt x="1524000" y="1346200"/>
                  <a:pt x="1524000" y="1739900"/>
                </a:cubicBezTo>
                <a:lnTo>
                  <a:pt x="1524000" y="1816100"/>
                </a:lnTo>
                <a:cubicBezTo>
                  <a:pt x="1524000" y="2667000"/>
                  <a:pt x="1905000" y="2755900"/>
                  <a:pt x="2362200" y="2006600"/>
                </a:cubicBezTo>
                <a:cubicBezTo>
                  <a:pt x="2540000" y="1714500"/>
                  <a:pt x="3009900" y="1358900"/>
                  <a:pt x="3378200" y="1231900"/>
                </a:cubicBezTo>
                <a:lnTo>
                  <a:pt x="3390900" y="1219200"/>
                </a:lnTo>
                <a:cubicBezTo>
                  <a:pt x="3771900" y="1092200"/>
                  <a:pt x="4216400" y="762000"/>
                  <a:pt x="4394200" y="495300"/>
                </a:cubicBezTo>
                <a:cubicBezTo>
                  <a:pt x="4559300" y="215900"/>
                  <a:pt x="4889500" y="0"/>
                  <a:pt x="5143500" y="0"/>
                </a:cubicBezTo>
                <a:cubicBezTo>
                  <a:pt x="5384800" y="0"/>
                  <a:pt x="5588000" y="228600"/>
                  <a:pt x="5588000" y="508000"/>
                </a:cubicBezTo>
                <a:cubicBezTo>
                  <a:pt x="5588000" y="787400"/>
                  <a:pt x="5359400" y="1016000"/>
                  <a:pt x="5080000" y="1016000"/>
                </a:cubicBezTo>
                <a:cubicBezTo>
                  <a:pt x="4800600" y="1016000"/>
                  <a:pt x="4343400" y="1244600"/>
                  <a:pt x="4064000" y="1524000"/>
                </a:cubicBezTo>
                <a:lnTo>
                  <a:pt x="3556000" y="2032000"/>
                </a:lnTo>
                <a:cubicBezTo>
                  <a:pt x="3276600" y="2311400"/>
                  <a:pt x="3048000" y="2768600"/>
                  <a:pt x="3048000" y="3048000"/>
                </a:cubicBezTo>
                <a:cubicBezTo>
                  <a:pt x="3048000" y="3327400"/>
                  <a:pt x="3162300" y="3556000"/>
                  <a:pt x="3302000" y="3556000"/>
                </a:cubicBezTo>
                <a:cubicBezTo>
                  <a:pt x="3441700" y="3556000"/>
                  <a:pt x="3556000" y="3886200"/>
                  <a:pt x="3556000" y="4279900"/>
                </a:cubicBezTo>
                <a:lnTo>
                  <a:pt x="3556000" y="4356100"/>
                </a:lnTo>
                <a:cubicBezTo>
                  <a:pt x="3556000" y="4749800"/>
                  <a:pt x="3670300" y="5080000"/>
                  <a:pt x="3810000" y="5080000"/>
                </a:cubicBezTo>
                <a:cubicBezTo>
                  <a:pt x="3949700" y="5080000"/>
                  <a:pt x="4064000" y="5308600"/>
                  <a:pt x="4064000" y="5588000"/>
                </a:cubicBezTo>
                <a:cubicBezTo>
                  <a:pt x="4064000" y="5867400"/>
                  <a:pt x="3835400" y="6096000"/>
                  <a:pt x="3556000" y="6096000"/>
                </a:cubicBezTo>
                <a:cubicBezTo>
                  <a:pt x="3276600" y="6096000"/>
                  <a:pt x="3048000" y="5867400"/>
                  <a:pt x="3048000" y="5588000"/>
                </a:cubicBezTo>
                <a:cubicBezTo>
                  <a:pt x="3048000" y="5308600"/>
                  <a:pt x="2933700" y="5080000"/>
                  <a:pt x="2794000" y="5080000"/>
                </a:cubicBezTo>
                <a:cubicBezTo>
                  <a:pt x="2654300" y="5080000"/>
                  <a:pt x="2540000" y="4851400"/>
                  <a:pt x="2540000" y="4572000"/>
                </a:cubicBezTo>
                <a:cubicBezTo>
                  <a:pt x="2540000" y="3530600"/>
                  <a:pt x="1803400" y="3276600"/>
                  <a:pt x="1016000" y="4064000"/>
                </a:cubicBezTo>
                <a:cubicBezTo>
                  <a:pt x="736600" y="4343400"/>
                  <a:pt x="508000" y="4902200"/>
                  <a:pt x="508000" y="5295900"/>
                </a:cubicBezTo>
                <a:lnTo>
                  <a:pt x="508000" y="5372100"/>
                </a:lnTo>
                <a:cubicBezTo>
                  <a:pt x="508000" y="5765800"/>
                  <a:pt x="393700" y="6096000"/>
                  <a:pt x="254000" y="6096000"/>
                </a:cubicBezTo>
                <a:cubicBezTo>
                  <a:pt x="114300" y="6096000"/>
                  <a:pt x="0" y="5765800"/>
                  <a:pt x="0" y="5372100"/>
                </a:cubicBezTo>
                <a:close/>
                <a:moveTo>
                  <a:pt x="215900" y="6096000"/>
                </a:moveTo>
                <a:moveTo>
                  <a:pt x="8343900" y="0"/>
                </a:moveTo>
                <a:lnTo>
                  <a:pt x="10452100" y="0"/>
                </a:lnTo>
                <a:cubicBezTo>
                  <a:pt x="11366500" y="0"/>
                  <a:pt x="11684000" y="317500"/>
                  <a:pt x="11684000" y="1231900"/>
                </a:cubicBezTo>
                <a:lnTo>
                  <a:pt x="11684000" y="2324100"/>
                </a:lnTo>
                <a:cubicBezTo>
                  <a:pt x="11684000" y="2717800"/>
                  <a:pt x="11569700" y="3048000"/>
                  <a:pt x="11430000" y="3048000"/>
                </a:cubicBezTo>
                <a:cubicBezTo>
                  <a:pt x="11290300" y="3048000"/>
                  <a:pt x="11176000" y="3378200"/>
                  <a:pt x="11176000" y="3771900"/>
                </a:cubicBezTo>
                <a:lnTo>
                  <a:pt x="11176000" y="3848100"/>
                </a:lnTo>
                <a:cubicBezTo>
                  <a:pt x="11176000" y="4241800"/>
                  <a:pt x="11061700" y="4572000"/>
                  <a:pt x="10922000" y="4572000"/>
                </a:cubicBezTo>
                <a:cubicBezTo>
                  <a:pt x="10782300" y="4572000"/>
                  <a:pt x="10668000" y="4800600"/>
                  <a:pt x="10668000" y="5080000"/>
                </a:cubicBezTo>
                <a:cubicBezTo>
                  <a:pt x="10668000" y="5778500"/>
                  <a:pt x="10287000" y="6096000"/>
                  <a:pt x="9436100" y="6096000"/>
                </a:cubicBezTo>
                <a:lnTo>
                  <a:pt x="7835900" y="6096000"/>
                </a:lnTo>
                <a:cubicBezTo>
                  <a:pt x="6921500" y="6096000"/>
                  <a:pt x="6604000" y="6413500"/>
                  <a:pt x="6604000" y="7327900"/>
                </a:cubicBezTo>
                <a:lnTo>
                  <a:pt x="6604000" y="7404100"/>
                </a:lnTo>
                <a:cubicBezTo>
                  <a:pt x="6604000" y="7797800"/>
                  <a:pt x="6375400" y="8128000"/>
                  <a:pt x="6096000" y="8128000"/>
                </a:cubicBezTo>
                <a:cubicBezTo>
                  <a:pt x="5816600" y="8128000"/>
                  <a:pt x="5588000" y="7797800"/>
                  <a:pt x="5588000" y="7404100"/>
                </a:cubicBezTo>
                <a:lnTo>
                  <a:pt x="5588000" y="7327900"/>
                </a:lnTo>
                <a:cubicBezTo>
                  <a:pt x="5588000" y="6934200"/>
                  <a:pt x="5702300" y="6604000"/>
                  <a:pt x="5842000" y="6604000"/>
                </a:cubicBezTo>
                <a:cubicBezTo>
                  <a:pt x="5981700" y="6604000"/>
                  <a:pt x="6096000" y="6273800"/>
                  <a:pt x="6096000" y="5880100"/>
                </a:cubicBezTo>
                <a:lnTo>
                  <a:pt x="6096000" y="5295900"/>
                </a:lnTo>
                <a:cubicBezTo>
                  <a:pt x="6096000" y="4902200"/>
                  <a:pt x="6210300" y="4572000"/>
                  <a:pt x="6350000" y="4572000"/>
                </a:cubicBezTo>
                <a:cubicBezTo>
                  <a:pt x="6489700" y="4572000"/>
                  <a:pt x="6604000" y="4241800"/>
                  <a:pt x="6604000" y="3848100"/>
                </a:cubicBezTo>
                <a:lnTo>
                  <a:pt x="6604000" y="3263900"/>
                </a:lnTo>
                <a:cubicBezTo>
                  <a:pt x="6604000" y="2870200"/>
                  <a:pt x="6718300" y="2540000"/>
                  <a:pt x="6858000" y="2540000"/>
                </a:cubicBezTo>
                <a:cubicBezTo>
                  <a:pt x="6997700" y="2540000"/>
                  <a:pt x="7112000" y="2209800"/>
                  <a:pt x="7112000" y="1816100"/>
                </a:cubicBezTo>
                <a:lnTo>
                  <a:pt x="7112000" y="1231900"/>
                </a:lnTo>
                <a:cubicBezTo>
                  <a:pt x="7112000" y="317500"/>
                  <a:pt x="7429500" y="0"/>
                  <a:pt x="8343900" y="0"/>
                </a:cubicBezTo>
                <a:close/>
                <a:moveTo>
                  <a:pt x="5588000" y="6096000"/>
                </a:moveTo>
                <a:moveTo>
                  <a:pt x="7835900" y="5080000"/>
                </a:moveTo>
                <a:lnTo>
                  <a:pt x="8928100" y="5080000"/>
                </a:lnTo>
                <a:cubicBezTo>
                  <a:pt x="9842500" y="5080000"/>
                  <a:pt x="10160000" y="4762500"/>
                  <a:pt x="10160000" y="3848100"/>
                </a:cubicBezTo>
                <a:lnTo>
                  <a:pt x="10160000" y="3771900"/>
                </a:lnTo>
                <a:cubicBezTo>
                  <a:pt x="10160000" y="3378200"/>
                  <a:pt x="10274300" y="3048000"/>
                  <a:pt x="10414000" y="3048000"/>
                </a:cubicBezTo>
                <a:cubicBezTo>
                  <a:pt x="10553700" y="3048000"/>
                  <a:pt x="10668000" y="2717800"/>
                  <a:pt x="10668000" y="2324100"/>
                </a:cubicBezTo>
                <a:lnTo>
                  <a:pt x="10668000" y="1739900"/>
                </a:lnTo>
                <a:cubicBezTo>
                  <a:pt x="10668000" y="825500"/>
                  <a:pt x="10350500" y="508000"/>
                  <a:pt x="9436100" y="508000"/>
                </a:cubicBezTo>
                <a:lnTo>
                  <a:pt x="9359900" y="508000"/>
                </a:lnTo>
                <a:cubicBezTo>
                  <a:pt x="8509000" y="508000"/>
                  <a:pt x="8128000" y="825500"/>
                  <a:pt x="8128000" y="1524000"/>
                </a:cubicBezTo>
                <a:cubicBezTo>
                  <a:pt x="8128000" y="1803400"/>
                  <a:pt x="8013700" y="2032000"/>
                  <a:pt x="7874000" y="2032000"/>
                </a:cubicBezTo>
                <a:cubicBezTo>
                  <a:pt x="7734300" y="2032000"/>
                  <a:pt x="7620000" y="2362200"/>
                  <a:pt x="7620000" y="2755900"/>
                </a:cubicBezTo>
                <a:lnTo>
                  <a:pt x="7620000" y="3340100"/>
                </a:lnTo>
                <a:cubicBezTo>
                  <a:pt x="7620000" y="3733800"/>
                  <a:pt x="7505700" y="4064000"/>
                  <a:pt x="7366000" y="4064000"/>
                </a:cubicBezTo>
                <a:cubicBezTo>
                  <a:pt x="7226300" y="4064000"/>
                  <a:pt x="7112000" y="4292600"/>
                  <a:pt x="7112000" y="4572000"/>
                </a:cubicBezTo>
                <a:cubicBezTo>
                  <a:pt x="7112000" y="4851400"/>
                  <a:pt x="7442200" y="5080000"/>
                  <a:pt x="7835900" y="5080000"/>
                </a:cubicBezTo>
                <a:close/>
                <a:moveTo>
                  <a:pt x="508000" y="6096000"/>
                </a:moveTo>
              </a:path>
            </a:pathLst>
          </a:custGeom>
          <a:solidFill>
            <a:srgbClr val="131313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01" name="Freeform 17101"/>
          <p:cNvSpPr/>
          <p:nvPr/>
        </p:nvSpPr>
        <p:spPr>
          <a:xfrm rot="0" flipH="0" flipV="0">
            <a:off x="26383481" y="12268200"/>
            <a:ext cx="6096" cy="6096"/>
          </a:xfrm>
          <a:custGeom>
            <a:pathLst>
              <a:path w="1016000" h="1016000">
                <a:moveTo>
                  <a:pt x="1016000" y="508000"/>
                </a:moveTo>
                <a:cubicBezTo>
                  <a:pt x="1016000" y="787400"/>
                  <a:pt x="787400" y="1016000"/>
                  <a:pt x="508000" y="1016000"/>
                </a:cubicBezTo>
                <a:cubicBezTo>
                  <a:pt x="228600" y="1016000"/>
                  <a:pt x="0" y="901700"/>
                  <a:pt x="0" y="762000"/>
                </a:cubicBezTo>
                <a:cubicBezTo>
                  <a:pt x="0" y="622300"/>
                  <a:pt x="114300" y="508000"/>
                  <a:pt x="254000" y="508000"/>
                </a:cubicBezTo>
                <a:cubicBezTo>
                  <a:pt x="393700" y="508000"/>
                  <a:pt x="508000" y="393700"/>
                  <a:pt x="508000" y="254000"/>
                </a:cubicBezTo>
                <a:cubicBezTo>
                  <a:pt x="508000" y="114300"/>
                  <a:pt x="622300" y="0"/>
                  <a:pt x="762000" y="0"/>
                </a:cubicBezTo>
                <a:cubicBezTo>
                  <a:pt x="901700" y="0"/>
                  <a:pt x="1016000" y="228600"/>
                  <a:pt x="1016000" y="508000"/>
                </a:cubicBezTo>
                <a:close/>
                <a:moveTo>
                  <a:pt x="0" y="1016000"/>
                </a:moveTo>
              </a:path>
            </a:pathLst>
          </a:custGeom>
          <a:solidFill>
            <a:srgbClr val="131313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02" name="Freeform 17102"/>
          <p:cNvSpPr/>
          <p:nvPr/>
        </p:nvSpPr>
        <p:spPr>
          <a:xfrm rot="0" flipH="0" flipV="0">
            <a:off x="26435425" y="12217832"/>
            <a:ext cx="41148" cy="56464"/>
          </a:xfrm>
          <a:custGeom>
            <a:pathLst>
              <a:path w="6858000" h="9410700">
                <a:moveTo>
                  <a:pt x="3124200" y="9410700"/>
                </a:moveTo>
                <a:lnTo>
                  <a:pt x="1447800" y="9410700"/>
                </a:lnTo>
                <a:cubicBezTo>
                  <a:pt x="647700" y="9410700"/>
                  <a:pt x="0" y="9182100"/>
                  <a:pt x="0" y="8902700"/>
                </a:cubicBezTo>
                <a:cubicBezTo>
                  <a:pt x="0" y="8623300"/>
                  <a:pt x="444500" y="7912100"/>
                  <a:pt x="977900" y="7315200"/>
                </a:cubicBezTo>
                <a:lnTo>
                  <a:pt x="3695700" y="4330700"/>
                </a:lnTo>
                <a:cubicBezTo>
                  <a:pt x="4241800" y="3733800"/>
                  <a:pt x="4876800" y="3124200"/>
                  <a:pt x="5130800" y="2971800"/>
                </a:cubicBezTo>
                <a:cubicBezTo>
                  <a:pt x="5981700" y="2451100"/>
                  <a:pt x="5588000" y="1282700"/>
                  <a:pt x="4572000" y="1282700"/>
                </a:cubicBezTo>
                <a:cubicBezTo>
                  <a:pt x="4292600" y="1282700"/>
                  <a:pt x="4064000" y="1397000"/>
                  <a:pt x="4064000" y="1536700"/>
                </a:cubicBezTo>
                <a:cubicBezTo>
                  <a:pt x="4064000" y="1778000"/>
                  <a:pt x="2552700" y="2806700"/>
                  <a:pt x="2197100" y="2806700"/>
                </a:cubicBezTo>
                <a:cubicBezTo>
                  <a:pt x="2108200" y="2806700"/>
                  <a:pt x="2032000" y="2578100"/>
                  <a:pt x="2032000" y="2298700"/>
                </a:cubicBezTo>
                <a:cubicBezTo>
                  <a:pt x="2032000" y="1727200"/>
                  <a:pt x="2768600" y="901700"/>
                  <a:pt x="3619500" y="520700"/>
                </a:cubicBezTo>
                <a:cubicBezTo>
                  <a:pt x="4800600" y="0"/>
                  <a:pt x="5918200" y="292100"/>
                  <a:pt x="6311900" y="1231900"/>
                </a:cubicBezTo>
                <a:cubicBezTo>
                  <a:pt x="6858000" y="2527300"/>
                  <a:pt x="6680200" y="3124200"/>
                  <a:pt x="5257800" y="4813300"/>
                </a:cubicBezTo>
                <a:lnTo>
                  <a:pt x="4064000" y="6235700"/>
                </a:lnTo>
                <a:cubicBezTo>
                  <a:pt x="3556000" y="6832600"/>
                  <a:pt x="2895600" y="7480300"/>
                  <a:pt x="2590800" y="7658100"/>
                </a:cubicBezTo>
                <a:cubicBezTo>
                  <a:pt x="2286000" y="7848600"/>
                  <a:pt x="2032000" y="8089900"/>
                  <a:pt x="2032000" y="8204200"/>
                </a:cubicBezTo>
                <a:cubicBezTo>
                  <a:pt x="2032000" y="8305800"/>
                  <a:pt x="2489200" y="8394700"/>
                  <a:pt x="3048000" y="8394700"/>
                </a:cubicBezTo>
                <a:cubicBezTo>
                  <a:pt x="4051300" y="8394700"/>
                  <a:pt x="4572000" y="8661400"/>
                  <a:pt x="4572000" y="9156700"/>
                </a:cubicBezTo>
                <a:cubicBezTo>
                  <a:pt x="4572000" y="9296400"/>
                  <a:pt x="3924300" y="9410700"/>
                  <a:pt x="3124200" y="9410700"/>
                </a:cubicBezTo>
                <a:close/>
                <a:moveTo>
                  <a:pt x="-508000" y="9410700"/>
                </a:moveTo>
              </a:path>
            </a:pathLst>
          </a:custGeom>
          <a:solidFill>
            <a:srgbClr val="131313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03" name="Freeform 17103"/>
          <p:cNvSpPr/>
          <p:nvPr/>
        </p:nvSpPr>
        <p:spPr>
          <a:xfrm rot="0" flipH="0" flipV="0">
            <a:off x="26477069" y="12222480"/>
            <a:ext cx="33528" cy="51816"/>
          </a:xfrm>
          <a:custGeom>
            <a:pathLst>
              <a:path w="5588000" h="8636000">
                <a:moveTo>
                  <a:pt x="3556000" y="0"/>
                </a:moveTo>
                <a:lnTo>
                  <a:pt x="4064000" y="0"/>
                </a:lnTo>
                <a:cubicBezTo>
                  <a:pt x="4622800" y="0"/>
                  <a:pt x="5080000" y="228600"/>
                  <a:pt x="5080000" y="508000"/>
                </a:cubicBezTo>
                <a:cubicBezTo>
                  <a:pt x="5080000" y="787400"/>
                  <a:pt x="5194300" y="1016000"/>
                  <a:pt x="5334000" y="1016000"/>
                </a:cubicBezTo>
                <a:cubicBezTo>
                  <a:pt x="5473700" y="1016000"/>
                  <a:pt x="5588000" y="1473200"/>
                  <a:pt x="5588000" y="2032000"/>
                </a:cubicBezTo>
                <a:cubicBezTo>
                  <a:pt x="5588000" y="2590800"/>
                  <a:pt x="5473700" y="3048000"/>
                  <a:pt x="5334000" y="3048000"/>
                </a:cubicBezTo>
                <a:cubicBezTo>
                  <a:pt x="5194300" y="3048000"/>
                  <a:pt x="5080000" y="3505200"/>
                  <a:pt x="5080000" y="4064000"/>
                </a:cubicBezTo>
                <a:cubicBezTo>
                  <a:pt x="5080000" y="4622800"/>
                  <a:pt x="4965700" y="5080000"/>
                  <a:pt x="4826000" y="5080000"/>
                </a:cubicBezTo>
                <a:cubicBezTo>
                  <a:pt x="4686300" y="5080000"/>
                  <a:pt x="4572000" y="5422900"/>
                  <a:pt x="4572000" y="5842000"/>
                </a:cubicBezTo>
                <a:cubicBezTo>
                  <a:pt x="4572000" y="6261100"/>
                  <a:pt x="4457700" y="6604000"/>
                  <a:pt x="4318000" y="6604000"/>
                </a:cubicBezTo>
                <a:cubicBezTo>
                  <a:pt x="4178300" y="6604000"/>
                  <a:pt x="4064000" y="6832600"/>
                  <a:pt x="4064000" y="7112000"/>
                </a:cubicBezTo>
                <a:cubicBezTo>
                  <a:pt x="4064000" y="7391400"/>
                  <a:pt x="3949700" y="7620000"/>
                  <a:pt x="3810000" y="7620000"/>
                </a:cubicBezTo>
                <a:cubicBezTo>
                  <a:pt x="3670300" y="7620000"/>
                  <a:pt x="3556000" y="7734300"/>
                  <a:pt x="3556000" y="7874000"/>
                </a:cubicBezTo>
                <a:cubicBezTo>
                  <a:pt x="3556000" y="8013700"/>
                  <a:pt x="3441700" y="8128000"/>
                  <a:pt x="3302000" y="8128000"/>
                </a:cubicBezTo>
                <a:cubicBezTo>
                  <a:pt x="3162300" y="8128000"/>
                  <a:pt x="3048000" y="8242300"/>
                  <a:pt x="3048000" y="8382000"/>
                </a:cubicBezTo>
                <a:cubicBezTo>
                  <a:pt x="3048000" y="8521700"/>
                  <a:pt x="2590800" y="8636000"/>
                  <a:pt x="2032000" y="8636000"/>
                </a:cubicBezTo>
                <a:lnTo>
                  <a:pt x="1524000" y="8636000"/>
                </a:lnTo>
                <a:cubicBezTo>
                  <a:pt x="965200" y="8636000"/>
                  <a:pt x="508000" y="8407400"/>
                  <a:pt x="508000" y="8128000"/>
                </a:cubicBezTo>
                <a:cubicBezTo>
                  <a:pt x="508000" y="7848600"/>
                  <a:pt x="393700" y="7620000"/>
                  <a:pt x="254000" y="7620000"/>
                </a:cubicBezTo>
                <a:cubicBezTo>
                  <a:pt x="114300" y="7620000"/>
                  <a:pt x="0" y="7162800"/>
                  <a:pt x="0" y="6604000"/>
                </a:cubicBezTo>
                <a:lnTo>
                  <a:pt x="0" y="6096000"/>
                </a:lnTo>
                <a:cubicBezTo>
                  <a:pt x="0" y="5537200"/>
                  <a:pt x="114300" y="5080000"/>
                  <a:pt x="254000" y="5080000"/>
                </a:cubicBezTo>
                <a:cubicBezTo>
                  <a:pt x="393700" y="5080000"/>
                  <a:pt x="508000" y="4622800"/>
                  <a:pt x="508000" y="4064000"/>
                </a:cubicBezTo>
                <a:cubicBezTo>
                  <a:pt x="508000" y="3505200"/>
                  <a:pt x="622300" y="3048000"/>
                  <a:pt x="762000" y="3048000"/>
                </a:cubicBezTo>
                <a:cubicBezTo>
                  <a:pt x="901700" y="3048000"/>
                  <a:pt x="1016000" y="2819400"/>
                  <a:pt x="1016000" y="2540000"/>
                </a:cubicBezTo>
                <a:cubicBezTo>
                  <a:pt x="1016000" y="2260600"/>
                  <a:pt x="1130300" y="2032000"/>
                  <a:pt x="1270000" y="2032000"/>
                </a:cubicBezTo>
                <a:cubicBezTo>
                  <a:pt x="1409700" y="2032000"/>
                  <a:pt x="1524000" y="1803400"/>
                  <a:pt x="1524000" y="1524000"/>
                </a:cubicBezTo>
                <a:cubicBezTo>
                  <a:pt x="1524000" y="1244600"/>
                  <a:pt x="1638300" y="1016000"/>
                  <a:pt x="1778000" y="1016000"/>
                </a:cubicBezTo>
                <a:cubicBezTo>
                  <a:pt x="1917700" y="1016000"/>
                  <a:pt x="2032000" y="901700"/>
                  <a:pt x="2032000" y="762000"/>
                </a:cubicBezTo>
                <a:cubicBezTo>
                  <a:pt x="2032000" y="622300"/>
                  <a:pt x="2146300" y="508000"/>
                  <a:pt x="2286000" y="508000"/>
                </a:cubicBezTo>
                <a:cubicBezTo>
                  <a:pt x="2425700" y="508000"/>
                  <a:pt x="2540000" y="393700"/>
                  <a:pt x="2540000" y="254000"/>
                </a:cubicBezTo>
                <a:cubicBezTo>
                  <a:pt x="2540000" y="114300"/>
                  <a:pt x="2997200" y="0"/>
                  <a:pt x="3556000" y="0"/>
                </a:cubicBezTo>
                <a:close/>
                <a:moveTo>
                  <a:pt x="8343900" y="8636000"/>
                </a:moveTo>
                <a:moveTo>
                  <a:pt x="1016000" y="5588000"/>
                </a:moveTo>
                <a:lnTo>
                  <a:pt x="1016000" y="6604000"/>
                </a:lnTo>
                <a:cubicBezTo>
                  <a:pt x="1016000" y="7162800"/>
                  <a:pt x="1358900" y="7620000"/>
                  <a:pt x="1778000" y="7620000"/>
                </a:cubicBezTo>
                <a:cubicBezTo>
                  <a:pt x="2197100" y="7620000"/>
                  <a:pt x="2540000" y="7505700"/>
                  <a:pt x="2540000" y="7366000"/>
                </a:cubicBezTo>
                <a:cubicBezTo>
                  <a:pt x="2540000" y="7226300"/>
                  <a:pt x="2654300" y="7112000"/>
                  <a:pt x="2794000" y="7112000"/>
                </a:cubicBezTo>
                <a:cubicBezTo>
                  <a:pt x="2933700" y="7112000"/>
                  <a:pt x="3048000" y="6997700"/>
                  <a:pt x="3048000" y="6858000"/>
                </a:cubicBezTo>
                <a:cubicBezTo>
                  <a:pt x="3048000" y="6718300"/>
                  <a:pt x="3162300" y="6604000"/>
                  <a:pt x="3302000" y="6604000"/>
                </a:cubicBezTo>
                <a:cubicBezTo>
                  <a:pt x="3441700" y="6604000"/>
                  <a:pt x="3556000" y="6375400"/>
                  <a:pt x="3556000" y="6096000"/>
                </a:cubicBezTo>
                <a:cubicBezTo>
                  <a:pt x="3556000" y="5816600"/>
                  <a:pt x="3670300" y="5588000"/>
                  <a:pt x="3810000" y="5588000"/>
                </a:cubicBezTo>
                <a:cubicBezTo>
                  <a:pt x="3949700" y="5588000"/>
                  <a:pt x="4064000" y="5130800"/>
                  <a:pt x="4064000" y="4572000"/>
                </a:cubicBezTo>
                <a:cubicBezTo>
                  <a:pt x="4064000" y="4013200"/>
                  <a:pt x="4178300" y="3556000"/>
                  <a:pt x="4318000" y="3556000"/>
                </a:cubicBezTo>
                <a:cubicBezTo>
                  <a:pt x="4457700" y="3556000"/>
                  <a:pt x="4572000" y="3098800"/>
                  <a:pt x="4572000" y="2540000"/>
                </a:cubicBezTo>
                <a:lnTo>
                  <a:pt x="4572000" y="2032000"/>
                </a:lnTo>
                <a:cubicBezTo>
                  <a:pt x="4572000" y="1473200"/>
                  <a:pt x="4457700" y="901700"/>
                  <a:pt x="4318000" y="762000"/>
                </a:cubicBezTo>
                <a:cubicBezTo>
                  <a:pt x="4178300" y="622300"/>
                  <a:pt x="3949700" y="508000"/>
                  <a:pt x="3810000" y="508000"/>
                </a:cubicBezTo>
                <a:cubicBezTo>
                  <a:pt x="3670300" y="508000"/>
                  <a:pt x="3556000" y="622300"/>
                  <a:pt x="3556000" y="762000"/>
                </a:cubicBezTo>
                <a:cubicBezTo>
                  <a:pt x="3556000" y="901700"/>
                  <a:pt x="3441700" y="1016000"/>
                  <a:pt x="3302000" y="1016000"/>
                </a:cubicBezTo>
                <a:cubicBezTo>
                  <a:pt x="3162300" y="1016000"/>
                  <a:pt x="3048000" y="1130300"/>
                  <a:pt x="3048000" y="1270000"/>
                </a:cubicBezTo>
                <a:cubicBezTo>
                  <a:pt x="3048000" y="1409700"/>
                  <a:pt x="2933700" y="1524000"/>
                  <a:pt x="2794000" y="1524000"/>
                </a:cubicBezTo>
                <a:cubicBezTo>
                  <a:pt x="2654300" y="1524000"/>
                  <a:pt x="2540000" y="1638300"/>
                  <a:pt x="2540000" y="1778000"/>
                </a:cubicBezTo>
                <a:cubicBezTo>
                  <a:pt x="2540000" y="1917700"/>
                  <a:pt x="2425700" y="2032000"/>
                  <a:pt x="2286000" y="2032000"/>
                </a:cubicBezTo>
                <a:cubicBezTo>
                  <a:pt x="2146300" y="2032000"/>
                  <a:pt x="2032000" y="2260600"/>
                  <a:pt x="2032000" y="2540000"/>
                </a:cubicBezTo>
                <a:cubicBezTo>
                  <a:pt x="2032000" y="2819400"/>
                  <a:pt x="1917700" y="3048000"/>
                  <a:pt x="1778000" y="3048000"/>
                </a:cubicBezTo>
                <a:cubicBezTo>
                  <a:pt x="1638300" y="3048000"/>
                  <a:pt x="1524000" y="3390900"/>
                  <a:pt x="1524000" y="3810000"/>
                </a:cubicBezTo>
                <a:cubicBezTo>
                  <a:pt x="1524000" y="4229100"/>
                  <a:pt x="1409700" y="4572000"/>
                  <a:pt x="1270000" y="4572000"/>
                </a:cubicBezTo>
                <a:cubicBezTo>
                  <a:pt x="1130300" y="4572000"/>
                  <a:pt x="1016000" y="5029200"/>
                  <a:pt x="1016000" y="5588000"/>
                </a:cubicBezTo>
                <a:close/>
                <a:moveTo>
                  <a:pt x="2755900" y="8636000"/>
                </a:moveTo>
              </a:path>
            </a:pathLst>
          </a:custGeom>
          <a:solidFill>
            <a:srgbClr val="131313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04" name="Freeform 17104"/>
          <p:cNvSpPr/>
          <p:nvPr/>
        </p:nvSpPr>
        <p:spPr>
          <a:xfrm rot="0" flipH="0" flipV="0">
            <a:off x="26514674" y="12218746"/>
            <a:ext cx="33756" cy="56616"/>
          </a:xfrm>
          <a:custGeom>
            <a:pathLst>
              <a:path w="5626100" h="9436100">
                <a:moveTo>
                  <a:pt x="0" y="7823200"/>
                </a:moveTo>
                <a:lnTo>
                  <a:pt x="0" y="6210300"/>
                </a:lnTo>
                <a:cubicBezTo>
                  <a:pt x="0" y="5816600"/>
                  <a:pt x="50800" y="5435600"/>
                  <a:pt x="127000" y="5372100"/>
                </a:cubicBezTo>
                <a:cubicBezTo>
                  <a:pt x="190500" y="5295900"/>
                  <a:pt x="266700" y="4914900"/>
                  <a:pt x="304800" y="4521200"/>
                </a:cubicBezTo>
                <a:lnTo>
                  <a:pt x="330200" y="4178300"/>
                </a:lnTo>
                <a:cubicBezTo>
                  <a:pt x="355600" y="3784600"/>
                  <a:pt x="520700" y="3467100"/>
                  <a:pt x="698500" y="3467100"/>
                </a:cubicBezTo>
                <a:cubicBezTo>
                  <a:pt x="863600" y="3467100"/>
                  <a:pt x="1016000" y="3238500"/>
                  <a:pt x="1016000" y="2959100"/>
                </a:cubicBezTo>
                <a:cubicBezTo>
                  <a:pt x="1016000" y="2679700"/>
                  <a:pt x="1219200" y="2197100"/>
                  <a:pt x="1473200" y="1905000"/>
                </a:cubicBezTo>
                <a:lnTo>
                  <a:pt x="2273300" y="965200"/>
                </a:lnTo>
                <a:cubicBezTo>
                  <a:pt x="2527300" y="673100"/>
                  <a:pt x="2946400" y="368300"/>
                  <a:pt x="3213100" y="292100"/>
                </a:cubicBezTo>
                <a:cubicBezTo>
                  <a:pt x="4241800" y="0"/>
                  <a:pt x="4978400" y="355600"/>
                  <a:pt x="5270500" y="1270000"/>
                </a:cubicBezTo>
                <a:lnTo>
                  <a:pt x="5359400" y="1574800"/>
                </a:lnTo>
                <a:cubicBezTo>
                  <a:pt x="5613400" y="2425700"/>
                  <a:pt x="5626100" y="2705100"/>
                  <a:pt x="5461000" y="3632200"/>
                </a:cubicBezTo>
                <a:lnTo>
                  <a:pt x="5257800" y="4699000"/>
                </a:lnTo>
                <a:cubicBezTo>
                  <a:pt x="5181600" y="5080000"/>
                  <a:pt x="4991100" y="5664200"/>
                  <a:pt x="4838700" y="6007100"/>
                </a:cubicBezTo>
                <a:lnTo>
                  <a:pt x="4000500" y="7772400"/>
                </a:lnTo>
                <a:cubicBezTo>
                  <a:pt x="3403600" y="9004300"/>
                  <a:pt x="2552700" y="9436100"/>
                  <a:pt x="1079500" y="9245600"/>
                </a:cubicBezTo>
                <a:cubicBezTo>
                  <a:pt x="406400" y="9156700"/>
                  <a:pt x="0" y="8610600"/>
                  <a:pt x="0" y="7823200"/>
                </a:cubicBezTo>
                <a:close/>
                <a:moveTo>
                  <a:pt x="939800" y="9258300"/>
                </a:moveTo>
                <a:moveTo>
                  <a:pt x="1016000" y="6210300"/>
                </a:moveTo>
                <a:lnTo>
                  <a:pt x="1016000" y="7416800"/>
                </a:lnTo>
                <a:cubicBezTo>
                  <a:pt x="1016000" y="7810500"/>
                  <a:pt x="1130300" y="8166100"/>
                  <a:pt x="1270000" y="8216900"/>
                </a:cubicBezTo>
                <a:cubicBezTo>
                  <a:pt x="1816100" y="8382000"/>
                  <a:pt x="2159000" y="8267700"/>
                  <a:pt x="2628900" y="7759700"/>
                </a:cubicBezTo>
                <a:lnTo>
                  <a:pt x="3200400" y="7137400"/>
                </a:lnTo>
                <a:cubicBezTo>
                  <a:pt x="3606800" y="6705600"/>
                  <a:pt x="3810000" y="6223000"/>
                  <a:pt x="3810000" y="5676900"/>
                </a:cubicBezTo>
                <a:cubicBezTo>
                  <a:pt x="3810000" y="5651500"/>
                  <a:pt x="3898900" y="5283200"/>
                  <a:pt x="4025900" y="4876800"/>
                </a:cubicBezTo>
                <a:lnTo>
                  <a:pt x="4114800" y="4584700"/>
                </a:lnTo>
                <a:cubicBezTo>
                  <a:pt x="4229100" y="4178300"/>
                  <a:pt x="4368800" y="3543300"/>
                  <a:pt x="4419600" y="3175000"/>
                </a:cubicBezTo>
                <a:lnTo>
                  <a:pt x="4470400" y="2679700"/>
                </a:lnTo>
                <a:cubicBezTo>
                  <a:pt x="4521200" y="2311400"/>
                  <a:pt x="4445000" y="1816100"/>
                  <a:pt x="4305300" y="1587500"/>
                </a:cubicBezTo>
                <a:cubicBezTo>
                  <a:pt x="4165600" y="1358900"/>
                  <a:pt x="3975100" y="1181100"/>
                  <a:pt x="3873500" y="1181100"/>
                </a:cubicBezTo>
                <a:cubicBezTo>
                  <a:pt x="3441700" y="1181100"/>
                  <a:pt x="2616200" y="1816100"/>
                  <a:pt x="2324100" y="2387600"/>
                </a:cubicBezTo>
                <a:lnTo>
                  <a:pt x="1778000" y="3454400"/>
                </a:lnTo>
                <a:cubicBezTo>
                  <a:pt x="1600200" y="3797300"/>
                  <a:pt x="1371600" y="4368800"/>
                  <a:pt x="1257300" y="4724400"/>
                </a:cubicBezTo>
                <a:lnTo>
                  <a:pt x="1219200" y="4851400"/>
                </a:lnTo>
                <a:cubicBezTo>
                  <a:pt x="1104900" y="5207000"/>
                  <a:pt x="1016000" y="5816600"/>
                  <a:pt x="1016000" y="6210300"/>
                </a:cubicBezTo>
                <a:close/>
                <a:moveTo>
                  <a:pt x="2552700" y="9258300"/>
                </a:moveTo>
              </a:path>
            </a:pathLst>
          </a:custGeom>
          <a:solidFill>
            <a:srgbClr val="131313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05" name="Rectangle 17105"/>
          <p:cNvSpPr/>
          <p:nvPr/>
        </p:nvSpPr>
        <p:spPr>
          <a:xfrm rot="0" flipH="0" flipV="0">
            <a:off x="25313634" y="12201633"/>
            <a:ext cx="1209876" cy="429678"/>
          </a:xfrm>
          <a:prstGeom prst="rect">
            <a:avLst/>
          </a:prstGeom>
        </p:spPr>
      </p:sp>
      <p:sp>
        <p:nvSpPr>
          <p:cNvPr id="17106" name="Freeform 17106"/>
          <p:cNvSpPr/>
          <p:nvPr/>
        </p:nvSpPr>
        <p:spPr>
          <a:xfrm rot="0" flipH="0" flipV="0">
            <a:off x="25316650" y="12545650"/>
            <a:ext cx="45726" cy="67081"/>
          </a:xfrm>
          <a:custGeom>
            <a:pathLst>
              <a:path w="4813300" h="7061200">
                <a:moveTo>
                  <a:pt x="2057400" y="0"/>
                </a:moveTo>
                <a:lnTo>
                  <a:pt x="3721100" y="0"/>
                </a:lnTo>
                <a:cubicBezTo>
                  <a:pt x="4305300" y="0"/>
                  <a:pt x="4813300" y="520700"/>
                  <a:pt x="4813300" y="1104900"/>
                </a:cubicBezTo>
                <a:lnTo>
                  <a:pt x="4813300" y="1790700"/>
                </a:lnTo>
                <a:cubicBezTo>
                  <a:pt x="4813300" y="2044700"/>
                  <a:pt x="4749800" y="2247900"/>
                  <a:pt x="4660900" y="2247900"/>
                </a:cubicBezTo>
                <a:cubicBezTo>
                  <a:pt x="4572000" y="2247900"/>
                  <a:pt x="4495800" y="2400300"/>
                  <a:pt x="4495800" y="2578100"/>
                </a:cubicBezTo>
                <a:cubicBezTo>
                  <a:pt x="4495800" y="2743200"/>
                  <a:pt x="4356100" y="2984500"/>
                  <a:pt x="4178300" y="3086100"/>
                </a:cubicBezTo>
                <a:cubicBezTo>
                  <a:pt x="4000500" y="3200400"/>
                  <a:pt x="3848100" y="3340100"/>
                  <a:pt x="3848100" y="3416300"/>
                </a:cubicBezTo>
                <a:cubicBezTo>
                  <a:pt x="3848100" y="3479800"/>
                  <a:pt x="3924300" y="3530600"/>
                  <a:pt x="4013200" y="3530600"/>
                </a:cubicBezTo>
                <a:cubicBezTo>
                  <a:pt x="4102100" y="3530600"/>
                  <a:pt x="4178300" y="3746500"/>
                  <a:pt x="4178300" y="3987800"/>
                </a:cubicBezTo>
                <a:lnTo>
                  <a:pt x="4178300" y="4368800"/>
                </a:lnTo>
                <a:cubicBezTo>
                  <a:pt x="4178300" y="4610100"/>
                  <a:pt x="4102100" y="4813300"/>
                  <a:pt x="4013200" y="4813300"/>
                </a:cubicBezTo>
                <a:cubicBezTo>
                  <a:pt x="3924300" y="4813300"/>
                  <a:pt x="3848100" y="5029200"/>
                  <a:pt x="3848100" y="5270500"/>
                </a:cubicBezTo>
                <a:lnTo>
                  <a:pt x="3848100" y="5321300"/>
                </a:lnTo>
                <a:cubicBezTo>
                  <a:pt x="3848100" y="5575300"/>
                  <a:pt x="3784600" y="5778500"/>
                  <a:pt x="3695700" y="5778500"/>
                </a:cubicBezTo>
                <a:cubicBezTo>
                  <a:pt x="3606800" y="5778500"/>
                  <a:pt x="3530600" y="5930900"/>
                  <a:pt x="3530600" y="6096000"/>
                </a:cubicBezTo>
                <a:cubicBezTo>
                  <a:pt x="3530600" y="6515100"/>
                  <a:pt x="3302000" y="6743700"/>
                  <a:pt x="2895600" y="6743700"/>
                </a:cubicBezTo>
                <a:cubicBezTo>
                  <a:pt x="2717800" y="6743700"/>
                  <a:pt x="2565400" y="6819900"/>
                  <a:pt x="2565400" y="6908800"/>
                </a:cubicBezTo>
                <a:cubicBezTo>
                  <a:pt x="2565400" y="6997700"/>
                  <a:pt x="2362200" y="7061200"/>
                  <a:pt x="2108200" y="7061200"/>
                </a:cubicBezTo>
                <a:lnTo>
                  <a:pt x="457200" y="7061200"/>
                </a:lnTo>
                <a:cubicBezTo>
                  <a:pt x="203200" y="7061200"/>
                  <a:pt x="0" y="6921500"/>
                  <a:pt x="0" y="6743700"/>
                </a:cubicBezTo>
                <a:cubicBezTo>
                  <a:pt x="0" y="6565900"/>
                  <a:pt x="203200" y="6426200"/>
                  <a:pt x="457200" y="6426200"/>
                </a:cubicBezTo>
                <a:lnTo>
                  <a:pt x="1790700" y="6426200"/>
                </a:lnTo>
                <a:cubicBezTo>
                  <a:pt x="2044700" y="6426200"/>
                  <a:pt x="2400300" y="6273800"/>
                  <a:pt x="2565400" y="6096000"/>
                </a:cubicBezTo>
                <a:lnTo>
                  <a:pt x="2895600" y="5778500"/>
                </a:lnTo>
                <a:cubicBezTo>
                  <a:pt x="3060700" y="5600700"/>
                  <a:pt x="3213100" y="5257800"/>
                  <a:pt x="3213100" y="5003800"/>
                </a:cubicBezTo>
                <a:lnTo>
                  <a:pt x="3213100" y="4953000"/>
                </a:lnTo>
                <a:cubicBezTo>
                  <a:pt x="3213100" y="4699000"/>
                  <a:pt x="3289300" y="4495800"/>
                  <a:pt x="3378200" y="4495800"/>
                </a:cubicBezTo>
                <a:cubicBezTo>
                  <a:pt x="3581400" y="4495800"/>
                  <a:pt x="3581400" y="3898900"/>
                  <a:pt x="3378200" y="3695700"/>
                </a:cubicBezTo>
                <a:cubicBezTo>
                  <a:pt x="3289300" y="3606800"/>
                  <a:pt x="3009900" y="3530600"/>
                  <a:pt x="2755900" y="3530600"/>
                </a:cubicBezTo>
                <a:lnTo>
                  <a:pt x="2057400" y="3530600"/>
                </a:lnTo>
                <a:cubicBezTo>
                  <a:pt x="1816100" y="3530600"/>
                  <a:pt x="1612900" y="3390900"/>
                  <a:pt x="1612900" y="3213100"/>
                </a:cubicBezTo>
                <a:cubicBezTo>
                  <a:pt x="1612900" y="3035300"/>
                  <a:pt x="1816100" y="2895600"/>
                  <a:pt x="2057400" y="2895600"/>
                </a:cubicBezTo>
                <a:lnTo>
                  <a:pt x="2755900" y="2895600"/>
                </a:lnTo>
                <a:cubicBezTo>
                  <a:pt x="3009900" y="2895600"/>
                  <a:pt x="3352800" y="2743200"/>
                  <a:pt x="3530600" y="2565400"/>
                </a:cubicBezTo>
                <a:lnTo>
                  <a:pt x="3848100" y="2247900"/>
                </a:lnTo>
                <a:cubicBezTo>
                  <a:pt x="4025900" y="2070100"/>
                  <a:pt x="4178300" y="1727200"/>
                  <a:pt x="4178300" y="1473200"/>
                </a:cubicBezTo>
                <a:lnTo>
                  <a:pt x="4178300" y="1422400"/>
                </a:lnTo>
                <a:cubicBezTo>
                  <a:pt x="4178300" y="850900"/>
                  <a:pt x="3975100" y="647700"/>
                  <a:pt x="3403600" y="647700"/>
                </a:cubicBezTo>
                <a:lnTo>
                  <a:pt x="2057400" y="647700"/>
                </a:lnTo>
                <a:cubicBezTo>
                  <a:pt x="1816100" y="647700"/>
                  <a:pt x="1612900" y="508000"/>
                  <a:pt x="1612900" y="330200"/>
                </a:cubicBezTo>
                <a:cubicBezTo>
                  <a:pt x="1612900" y="152400"/>
                  <a:pt x="1816100" y="0"/>
                  <a:pt x="2057400" y="0"/>
                </a:cubicBezTo>
                <a:close/>
                <a:moveTo>
                  <a:pt x="6705600" y="70231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07" name="Freeform 17107"/>
          <p:cNvSpPr/>
          <p:nvPr/>
        </p:nvSpPr>
        <p:spPr>
          <a:xfrm rot="0" flipH="0" flipV="0">
            <a:off x="25414696" y="12539980"/>
            <a:ext cx="27508" cy="79267"/>
          </a:xfrm>
          <a:custGeom>
            <a:pathLst>
              <a:path w="2895600" h="8343900">
                <a:moveTo>
                  <a:pt x="0" y="7607300"/>
                </a:moveTo>
                <a:lnTo>
                  <a:pt x="0" y="5930900"/>
                </a:lnTo>
                <a:cubicBezTo>
                  <a:pt x="0" y="5575300"/>
                  <a:pt x="76200" y="5245100"/>
                  <a:pt x="165100" y="5194300"/>
                </a:cubicBezTo>
                <a:cubicBezTo>
                  <a:pt x="254000" y="5143500"/>
                  <a:pt x="330200" y="4813300"/>
                  <a:pt x="330200" y="4470400"/>
                </a:cubicBezTo>
                <a:cubicBezTo>
                  <a:pt x="330200" y="4127500"/>
                  <a:pt x="393700" y="3848100"/>
                  <a:pt x="482600" y="3848100"/>
                </a:cubicBezTo>
                <a:cubicBezTo>
                  <a:pt x="571500" y="3848100"/>
                  <a:pt x="647700" y="3632200"/>
                  <a:pt x="647700" y="3365500"/>
                </a:cubicBezTo>
                <a:cubicBezTo>
                  <a:pt x="647700" y="3098800"/>
                  <a:pt x="711200" y="2844800"/>
                  <a:pt x="800100" y="2781300"/>
                </a:cubicBezTo>
                <a:cubicBezTo>
                  <a:pt x="889000" y="2730500"/>
                  <a:pt x="965200" y="2552700"/>
                  <a:pt x="965200" y="2387600"/>
                </a:cubicBezTo>
                <a:cubicBezTo>
                  <a:pt x="965200" y="2222500"/>
                  <a:pt x="1041400" y="2032000"/>
                  <a:pt x="1130300" y="1981200"/>
                </a:cubicBezTo>
                <a:cubicBezTo>
                  <a:pt x="1219200" y="1930400"/>
                  <a:pt x="1333500" y="1752600"/>
                  <a:pt x="1358900" y="1600200"/>
                </a:cubicBezTo>
                <a:cubicBezTo>
                  <a:pt x="1574800" y="685800"/>
                  <a:pt x="2095500" y="0"/>
                  <a:pt x="2565400" y="0"/>
                </a:cubicBezTo>
                <a:cubicBezTo>
                  <a:pt x="2743200" y="0"/>
                  <a:pt x="2895600" y="139700"/>
                  <a:pt x="2895600" y="317500"/>
                </a:cubicBezTo>
                <a:cubicBezTo>
                  <a:pt x="2895600" y="698500"/>
                  <a:pt x="2705100" y="1117600"/>
                  <a:pt x="2527300" y="1117600"/>
                </a:cubicBezTo>
                <a:cubicBezTo>
                  <a:pt x="2463800" y="1117600"/>
                  <a:pt x="2286000" y="1371600"/>
                  <a:pt x="2120900" y="1663700"/>
                </a:cubicBezTo>
                <a:lnTo>
                  <a:pt x="2057400" y="1803400"/>
                </a:lnTo>
                <a:cubicBezTo>
                  <a:pt x="1905000" y="2108200"/>
                  <a:pt x="1739900" y="2527300"/>
                  <a:pt x="1701800" y="2743200"/>
                </a:cubicBezTo>
                <a:cubicBezTo>
                  <a:pt x="1511300" y="3657600"/>
                  <a:pt x="1358900" y="4165600"/>
                  <a:pt x="1244600" y="4165600"/>
                </a:cubicBezTo>
                <a:cubicBezTo>
                  <a:pt x="1016000" y="4165600"/>
                  <a:pt x="965200" y="4330700"/>
                  <a:pt x="965200" y="4965700"/>
                </a:cubicBezTo>
                <a:lnTo>
                  <a:pt x="965200" y="5448300"/>
                </a:lnTo>
                <a:cubicBezTo>
                  <a:pt x="965200" y="5803900"/>
                  <a:pt x="889000" y="6134100"/>
                  <a:pt x="800100" y="6197600"/>
                </a:cubicBezTo>
                <a:cubicBezTo>
                  <a:pt x="711200" y="6248400"/>
                  <a:pt x="647700" y="6578600"/>
                  <a:pt x="647700" y="6934200"/>
                </a:cubicBezTo>
                <a:lnTo>
                  <a:pt x="647700" y="7696200"/>
                </a:lnTo>
                <a:cubicBezTo>
                  <a:pt x="647700" y="8051800"/>
                  <a:pt x="571500" y="8343900"/>
                  <a:pt x="482600" y="8343900"/>
                </a:cubicBezTo>
                <a:cubicBezTo>
                  <a:pt x="393700" y="8343900"/>
                  <a:pt x="254000" y="8318500"/>
                  <a:pt x="165100" y="8293100"/>
                </a:cubicBezTo>
                <a:cubicBezTo>
                  <a:pt x="76200" y="8267700"/>
                  <a:pt x="0" y="7950200"/>
                  <a:pt x="0" y="7607300"/>
                </a:cubicBezTo>
                <a:close/>
                <a:moveTo>
                  <a:pt x="-304800" y="76200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08" name="Freeform 17108"/>
          <p:cNvSpPr/>
          <p:nvPr/>
        </p:nvSpPr>
        <p:spPr>
          <a:xfrm rot="0" flipH="0" flipV="0">
            <a:off x="25446605" y="12546012"/>
            <a:ext cx="47415" cy="65754"/>
          </a:xfrm>
          <a:custGeom>
            <a:pathLst>
              <a:path w="4991100" h="6921500">
                <a:moveTo>
                  <a:pt x="0" y="3924300"/>
                </a:moveTo>
                <a:lnTo>
                  <a:pt x="0" y="3048000"/>
                </a:lnTo>
                <a:cubicBezTo>
                  <a:pt x="0" y="2870200"/>
                  <a:pt x="63500" y="2603500"/>
                  <a:pt x="139700" y="2463800"/>
                </a:cubicBezTo>
                <a:lnTo>
                  <a:pt x="279400" y="2235200"/>
                </a:lnTo>
                <a:cubicBezTo>
                  <a:pt x="355600" y="2095500"/>
                  <a:pt x="520700" y="1879600"/>
                  <a:pt x="647700" y="1752600"/>
                </a:cubicBezTo>
                <a:lnTo>
                  <a:pt x="736600" y="1663700"/>
                </a:lnTo>
                <a:cubicBezTo>
                  <a:pt x="850900" y="1536700"/>
                  <a:pt x="1104900" y="1371600"/>
                  <a:pt x="1270000" y="1295400"/>
                </a:cubicBezTo>
                <a:lnTo>
                  <a:pt x="1689100" y="1104900"/>
                </a:lnTo>
                <a:cubicBezTo>
                  <a:pt x="1854200" y="1028700"/>
                  <a:pt x="2146300" y="952500"/>
                  <a:pt x="2324100" y="952500"/>
                </a:cubicBezTo>
                <a:lnTo>
                  <a:pt x="2565400" y="952500"/>
                </a:lnTo>
                <a:cubicBezTo>
                  <a:pt x="2933700" y="952500"/>
                  <a:pt x="2997200" y="914400"/>
                  <a:pt x="3175000" y="508000"/>
                </a:cubicBezTo>
                <a:lnTo>
                  <a:pt x="3263900" y="292100"/>
                </a:lnTo>
                <a:cubicBezTo>
                  <a:pt x="3340100" y="127000"/>
                  <a:pt x="3467100" y="0"/>
                  <a:pt x="3543300" y="0"/>
                </a:cubicBezTo>
                <a:cubicBezTo>
                  <a:pt x="3759200" y="0"/>
                  <a:pt x="3848100" y="127000"/>
                  <a:pt x="3848100" y="482600"/>
                </a:cubicBezTo>
                <a:lnTo>
                  <a:pt x="3848100" y="1117600"/>
                </a:lnTo>
                <a:cubicBezTo>
                  <a:pt x="3848100" y="1485900"/>
                  <a:pt x="3911600" y="1562100"/>
                  <a:pt x="4254500" y="1689100"/>
                </a:cubicBezTo>
                <a:cubicBezTo>
                  <a:pt x="4381500" y="1727200"/>
                  <a:pt x="4533900" y="1917700"/>
                  <a:pt x="4597400" y="2095500"/>
                </a:cubicBezTo>
                <a:lnTo>
                  <a:pt x="4864100" y="2959100"/>
                </a:lnTo>
                <a:cubicBezTo>
                  <a:pt x="4991100" y="3352800"/>
                  <a:pt x="4991100" y="3594100"/>
                  <a:pt x="4889500" y="3975100"/>
                </a:cubicBezTo>
                <a:lnTo>
                  <a:pt x="4762500" y="4445000"/>
                </a:lnTo>
                <a:cubicBezTo>
                  <a:pt x="4622800" y="4978400"/>
                  <a:pt x="4292600" y="5397500"/>
                  <a:pt x="3860800" y="5600700"/>
                </a:cubicBezTo>
                <a:lnTo>
                  <a:pt x="3441700" y="5791200"/>
                </a:lnTo>
                <a:cubicBezTo>
                  <a:pt x="3276600" y="5867400"/>
                  <a:pt x="2984500" y="5930900"/>
                  <a:pt x="2806700" y="5930900"/>
                </a:cubicBezTo>
                <a:lnTo>
                  <a:pt x="2717800" y="5930900"/>
                </a:lnTo>
                <a:cubicBezTo>
                  <a:pt x="2286000" y="5930900"/>
                  <a:pt x="1968500" y="6134100"/>
                  <a:pt x="1841500" y="6464300"/>
                </a:cubicBezTo>
                <a:cubicBezTo>
                  <a:pt x="1790700" y="6616700"/>
                  <a:pt x="1714500" y="6781800"/>
                  <a:pt x="1676400" y="6819900"/>
                </a:cubicBezTo>
                <a:cubicBezTo>
                  <a:pt x="1574800" y="6921500"/>
                  <a:pt x="1295400" y="6908800"/>
                  <a:pt x="1193800" y="6807200"/>
                </a:cubicBezTo>
                <a:cubicBezTo>
                  <a:pt x="1155700" y="6769100"/>
                  <a:pt x="1155700" y="6604000"/>
                  <a:pt x="1193800" y="6451600"/>
                </a:cubicBezTo>
                <a:cubicBezTo>
                  <a:pt x="1346200" y="5969000"/>
                  <a:pt x="1282700" y="5613400"/>
                  <a:pt x="1041400" y="5384800"/>
                </a:cubicBezTo>
                <a:lnTo>
                  <a:pt x="381000" y="4787900"/>
                </a:lnTo>
                <a:cubicBezTo>
                  <a:pt x="76200" y="4521200"/>
                  <a:pt x="0" y="4343400"/>
                  <a:pt x="0" y="3924300"/>
                </a:cubicBezTo>
                <a:close/>
                <a:moveTo>
                  <a:pt x="2781300" y="6985000"/>
                </a:moveTo>
                <a:moveTo>
                  <a:pt x="914400" y="2717800"/>
                </a:moveTo>
                <a:lnTo>
                  <a:pt x="787400" y="2946400"/>
                </a:lnTo>
                <a:cubicBezTo>
                  <a:pt x="596900" y="3276600"/>
                  <a:pt x="596900" y="3670300"/>
                  <a:pt x="787400" y="4102100"/>
                </a:cubicBezTo>
                <a:lnTo>
                  <a:pt x="812800" y="4152900"/>
                </a:lnTo>
                <a:cubicBezTo>
                  <a:pt x="1003300" y="4584700"/>
                  <a:pt x="1231900" y="4813300"/>
                  <a:pt x="1460500" y="4813300"/>
                </a:cubicBezTo>
                <a:cubicBezTo>
                  <a:pt x="1663700" y="4813300"/>
                  <a:pt x="1905000" y="4457700"/>
                  <a:pt x="2044700" y="3962400"/>
                </a:cubicBezTo>
                <a:lnTo>
                  <a:pt x="2311400" y="3060700"/>
                </a:lnTo>
                <a:cubicBezTo>
                  <a:pt x="2349500" y="2895600"/>
                  <a:pt x="2425700" y="2616200"/>
                  <a:pt x="2463800" y="2438400"/>
                </a:cubicBezTo>
                <a:lnTo>
                  <a:pt x="2501900" y="2247900"/>
                </a:lnTo>
                <a:cubicBezTo>
                  <a:pt x="2527300" y="2070100"/>
                  <a:pt x="2527300" y="1879600"/>
                  <a:pt x="2489200" y="1841500"/>
                </a:cubicBezTo>
                <a:cubicBezTo>
                  <a:pt x="2298700" y="1663700"/>
                  <a:pt x="1689100" y="1828800"/>
                  <a:pt x="1371600" y="2146300"/>
                </a:cubicBezTo>
                <a:lnTo>
                  <a:pt x="1295400" y="2235200"/>
                </a:lnTo>
                <a:cubicBezTo>
                  <a:pt x="1168400" y="2349500"/>
                  <a:pt x="1003300" y="2578100"/>
                  <a:pt x="914400" y="2717800"/>
                </a:cubicBezTo>
                <a:close/>
                <a:moveTo>
                  <a:pt x="3987800" y="6985000"/>
                </a:moveTo>
                <a:moveTo>
                  <a:pt x="2908300" y="3086100"/>
                </a:moveTo>
                <a:lnTo>
                  <a:pt x="2501900" y="4356100"/>
                </a:lnTo>
                <a:cubicBezTo>
                  <a:pt x="2451100" y="4521200"/>
                  <a:pt x="2400300" y="4749800"/>
                  <a:pt x="2400300" y="4889500"/>
                </a:cubicBezTo>
                <a:cubicBezTo>
                  <a:pt x="2400300" y="5016500"/>
                  <a:pt x="2552700" y="5130800"/>
                  <a:pt x="2717800" y="5130800"/>
                </a:cubicBezTo>
                <a:lnTo>
                  <a:pt x="2806700" y="5130800"/>
                </a:lnTo>
                <a:cubicBezTo>
                  <a:pt x="3327400" y="5130800"/>
                  <a:pt x="3556000" y="5003800"/>
                  <a:pt x="3911600" y="4521200"/>
                </a:cubicBezTo>
                <a:lnTo>
                  <a:pt x="4000500" y="4406900"/>
                </a:lnTo>
                <a:cubicBezTo>
                  <a:pt x="4089400" y="4267200"/>
                  <a:pt x="4165600" y="4025900"/>
                  <a:pt x="4165600" y="3848100"/>
                </a:cubicBezTo>
                <a:lnTo>
                  <a:pt x="4165600" y="3124200"/>
                </a:lnTo>
                <a:cubicBezTo>
                  <a:pt x="4165600" y="2514600"/>
                  <a:pt x="3975100" y="2235200"/>
                  <a:pt x="3581400" y="2235200"/>
                </a:cubicBezTo>
                <a:cubicBezTo>
                  <a:pt x="3314700" y="2235200"/>
                  <a:pt x="3098800" y="2527300"/>
                  <a:pt x="2908300" y="3086100"/>
                </a:cubicBezTo>
                <a:close/>
                <a:moveTo>
                  <a:pt x="3619500" y="69850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09" name="Freeform 17109"/>
          <p:cNvSpPr/>
          <p:nvPr/>
        </p:nvSpPr>
        <p:spPr>
          <a:xfrm rot="0" flipH="0" flipV="0">
            <a:off x="25517000" y="12548667"/>
            <a:ext cx="18338" cy="63944"/>
          </a:xfrm>
          <a:custGeom>
            <a:pathLst>
              <a:path w="1930400" h="6731000">
                <a:moveTo>
                  <a:pt x="0" y="6096000"/>
                </a:moveTo>
                <a:lnTo>
                  <a:pt x="0" y="5130800"/>
                </a:lnTo>
                <a:cubicBezTo>
                  <a:pt x="0" y="4775200"/>
                  <a:pt x="76200" y="4495800"/>
                  <a:pt x="165100" y="4495800"/>
                </a:cubicBezTo>
                <a:cubicBezTo>
                  <a:pt x="254000" y="4495800"/>
                  <a:pt x="317500" y="4203700"/>
                  <a:pt x="317500" y="3848100"/>
                </a:cubicBezTo>
                <a:cubicBezTo>
                  <a:pt x="317500" y="3492500"/>
                  <a:pt x="393700" y="3213100"/>
                  <a:pt x="482600" y="3213100"/>
                </a:cubicBezTo>
                <a:cubicBezTo>
                  <a:pt x="571500" y="3213100"/>
                  <a:pt x="647700" y="2921000"/>
                  <a:pt x="647700" y="2565400"/>
                </a:cubicBezTo>
                <a:cubicBezTo>
                  <a:pt x="647700" y="2209800"/>
                  <a:pt x="711200" y="1917700"/>
                  <a:pt x="800100" y="1917700"/>
                </a:cubicBezTo>
                <a:cubicBezTo>
                  <a:pt x="889000" y="1917700"/>
                  <a:pt x="965200" y="1778000"/>
                  <a:pt x="965200" y="1600200"/>
                </a:cubicBezTo>
                <a:cubicBezTo>
                  <a:pt x="965200" y="1422400"/>
                  <a:pt x="812800" y="1282700"/>
                  <a:pt x="647700" y="1282700"/>
                </a:cubicBezTo>
                <a:cubicBezTo>
                  <a:pt x="469900" y="1282700"/>
                  <a:pt x="317500" y="1358900"/>
                  <a:pt x="317500" y="1447800"/>
                </a:cubicBezTo>
                <a:cubicBezTo>
                  <a:pt x="317500" y="1536700"/>
                  <a:pt x="254000" y="1600200"/>
                  <a:pt x="165100" y="1600200"/>
                </a:cubicBezTo>
                <a:cubicBezTo>
                  <a:pt x="76200" y="1600200"/>
                  <a:pt x="0" y="1384300"/>
                  <a:pt x="0" y="1117600"/>
                </a:cubicBezTo>
                <a:cubicBezTo>
                  <a:pt x="0" y="850900"/>
                  <a:pt x="76200" y="571500"/>
                  <a:pt x="165100" y="482600"/>
                </a:cubicBezTo>
                <a:cubicBezTo>
                  <a:pt x="254000" y="393700"/>
                  <a:pt x="469900" y="317500"/>
                  <a:pt x="647700" y="317500"/>
                </a:cubicBezTo>
                <a:cubicBezTo>
                  <a:pt x="812800" y="317500"/>
                  <a:pt x="965200" y="241300"/>
                  <a:pt x="965200" y="165100"/>
                </a:cubicBezTo>
                <a:cubicBezTo>
                  <a:pt x="965200" y="76200"/>
                  <a:pt x="1181100" y="0"/>
                  <a:pt x="1447800" y="0"/>
                </a:cubicBezTo>
                <a:cubicBezTo>
                  <a:pt x="1714500" y="0"/>
                  <a:pt x="1930400" y="292100"/>
                  <a:pt x="1930400" y="635000"/>
                </a:cubicBezTo>
                <a:cubicBezTo>
                  <a:pt x="1930400" y="990600"/>
                  <a:pt x="1854200" y="1282700"/>
                  <a:pt x="1765300" y="1282700"/>
                </a:cubicBezTo>
                <a:cubicBezTo>
                  <a:pt x="1676400" y="1282700"/>
                  <a:pt x="1600200" y="1574800"/>
                  <a:pt x="1600200" y="1917700"/>
                </a:cubicBezTo>
                <a:cubicBezTo>
                  <a:pt x="1600200" y="2273300"/>
                  <a:pt x="1536700" y="2565400"/>
                  <a:pt x="1447800" y="2565400"/>
                </a:cubicBezTo>
                <a:cubicBezTo>
                  <a:pt x="1358900" y="2565400"/>
                  <a:pt x="1282700" y="2857500"/>
                  <a:pt x="1282700" y="3213100"/>
                </a:cubicBezTo>
                <a:cubicBezTo>
                  <a:pt x="1282700" y="3556000"/>
                  <a:pt x="1206500" y="3848100"/>
                  <a:pt x="1117600" y="3848100"/>
                </a:cubicBezTo>
                <a:cubicBezTo>
                  <a:pt x="1041400" y="3848100"/>
                  <a:pt x="965200" y="4140200"/>
                  <a:pt x="965200" y="4495800"/>
                </a:cubicBezTo>
                <a:cubicBezTo>
                  <a:pt x="965200" y="5410200"/>
                  <a:pt x="508000" y="6731000"/>
                  <a:pt x="203200" y="6731000"/>
                </a:cubicBezTo>
                <a:cubicBezTo>
                  <a:pt x="88900" y="6731000"/>
                  <a:pt x="0" y="6451600"/>
                  <a:pt x="0" y="6096000"/>
                </a:cubicBezTo>
                <a:close/>
                <a:moveTo>
                  <a:pt x="-1270000" y="67056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10" name="Freeform 17110"/>
          <p:cNvSpPr/>
          <p:nvPr/>
        </p:nvSpPr>
        <p:spPr>
          <a:xfrm rot="0" flipH="0" flipV="0">
            <a:off x="25537568" y="12544685"/>
            <a:ext cx="41382" cy="68046"/>
          </a:xfrm>
          <a:custGeom>
            <a:pathLst>
              <a:path w="4356100" h="7162800">
                <a:moveTo>
                  <a:pt x="4254500" y="2489200"/>
                </a:moveTo>
                <a:lnTo>
                  <a:pt x="3797300" y="4381500"/>
                </a:lnTo>
                <a:cubicBezTo>
                  <a:pt x="3759200" y="4546600"/>
                  <a:pt x="3670300" y="4813300"/>
                  <a:pt x="3594100" y="4965700"/>
                </a:cubicBezTo>
                <a:lnTo>
                  <a:pt x="3238500" y="5702300"/>
                </a:lnTo>
                <a:cubicBezTo>
                  <a:pt x="3162300" y="5867400"/>
                  <a:pt x="2997200" y="6083300"/>
                  <a:pt x="2882900" y="6210300"/>
                </a:cubicBezTo>
                <a:lnTo>
                  <a:pt x="2476500" y="6616700"/>
                </a:lnTo>
                <a:cubicBezTo>
                  <a:pt x="2349500" y="6743700"/>
                  <a:pt x="2095500" y="6908800"/>
                  <a:pt x="1905000" y="6997700"/>
                </a:cubicBezTo>
                <a:lnTo>
                  <a:pt x="1841500" y="7023100"/>
                </a:lnTo>
                <a:cubicBezTo>
                  <a:pt x="1651000" y="7099300"/>
                  <a:pt x="1358900" y="7162800"/>
                  <a:pt x="1181100" y="7162800"/>
                </a:cubicBezTo>
                <a:lnTo>
                  <a:pt x="1130300" y="7162800"/>
                </a:lnTo>
                <a:cubicBezTo>
                  <a:pt x="952500" y="7162800"/>
                  <a:pt x="698500" y="7061200"/>
                  <a:pt x="571500" y="6934200"/>
                </a:cubicBezTo>
                <a:lnTo>
                  <a:pt x="393700" y="6743700"/>
                </a:lnTo>
                <a:cubicBezTo>
                  <a:pt x="101600" y="6464300"/>
                  <a:pt x="0" y="6210300"/>
                  <a:pt x="0" y="5803900"/>
                </a:cubicBezTo>
                <a:lnTo>
                  <a:pt x="0" y="4762500"/>
                </a:lnTo>
                <a:cubicBezTo>
                  <a:pt x="0" y="4584700"/>
                  <a:pt x="38100" y="4318000"/>
                  <a:pt x="88900" y="4152900"/>
                </a:cubicBezTo>
                <a:cubicBezTo>
                  <a:pt x="127000" y="4000500"/>
                  <a:pt x="190500" y="3746500"/>
                  <a:pt x="215900" y="3581400"/>
                </a:cubicBezTo>
                <a:lnTo>
                  <a:pt x="241300" y="3352800"/>
                </a:lnTo>
                <a:cubicBezTo>
                  <a:pt x="266700" y="3200400"/>
                  <a:pt x="355600" y="2933700"/>
                  <a:pt x="431800" y="2781300"/>
                </a:cubicBezTo>
                <a:lnTo>
                  <a:pt x="1244600" y="1244600"/>
                </a:lnTo>
                <a:cubicBezTo>
                  <a:pt x="1320800" y="1092200"/>
                  <a:pt x="1485900" y="863600"/>
                  <a:pt x="1612900" y="736600"/>
                </a:cubicBezTo>
                <a:lnTo>
                  <a:pt x="2019300" y="330200"/>
                </a:lnTo>
                <a:cubicBezTo>
                  <a:pt x="2349500" y="0"/>
                  <a:pt x="3581400" y="0"/>
                  <a:pt x="3924300" y="330200"/>
                </a:cubicBezTo>
                <a:lnTo>
                  <a:pt x="3949700" y="355600"/>
                </a:lnTo>
                <a:cubicBezTo>
                  <a:pt x="4064000" y="482600"/>
                  <a:pt x="4191000" y="736600"/>
                  <a:pt x="4216400" y="927100"/>
                </a:cubicBezTo>
                <a:lnTo>
                  <a:pt x="4292600" y="1447800"/>
                </a:lnTo>
                <a:cubicBezTo>
                  <a:pt x="4356100" y="1917700"/>
                  <a:pt x="4343400" y="2146300"/>
                  <a:pt x="4254500" y="2489200"/>
                </a:cubicBezTo>
                <a:close/>
                <a:moveTo>
                  <a:pt x="4191000" y="7124700"/>
                </a:moveTo>
                <a:moveTo>
                  <a:pt x="1600200" y="2057400"/>
                </a:moveTo>
                <a:lnTo>
                  <a:pt x="1219200" y="2946400"/>
                </a:lnTo>
                <a:cubicBezTo>
                  <a:pt x="1155700" y="3098800"/>
                  <a:pt x="1066800" y="3365500"/>
                  <a:pt x="1041400" y="3530600"/>
                </a:cubicBezTo>
                <a:lnTo>
                  <a:pt x="863600" y="4457700"/>
                </a:lnTo>
                <a:cubicBezTo>
                  <a:pt x="825500" y="4622800"/>
                  <a:pt x="800100" y="4902200"/>
                  <a:pt x="800100" y="5080000"/>
                </a:cubicBezTo>
                <a:lnTo>
                  <a:pt x="800100" y="5486400"/>
                </a:lnTo>
                <a:cubicBezTo>
                  <a:pt x="800100" y="6070600"/>
                  <a:pt x="1003300" y="6362700"/>
                  <a:pt x="1409700" y="6362700"/>
                </a:cubicBezTo>
                <a:cubicBezTo>
                  <a:pt x="1765300" y="6362700"/>
                  <a:pt x="2184400" y="6032500"/>
                  <a:pt x="2451100" y="5562600"/>
                </a:cubicBezTo>
                <a:lnTo>
                  <a:pt x="2781300" y="4953000"/>
                </a:lnTo>
                <a:cubicBezTo>
                  <a:pt x="2857500" y="4813300"/>
                  <a:pt x="2946400" y="4572000"/>
                  <a:pt x="2984500" y="4445000"/>
                </a:cubicBezTo>
                <a:cubicBezTo>
                  <a:pt x="3009900" y="4305300"/>
                  <a:pt x="3086100" y="4051300"/>
                  <a:pt x="3136900" y="3873500"/>
                </a:cubicBezTo>
                <a:lnTo>
                  <a:pt x="3429000" y="2997200"/>
                </a:lnTo>
                <a:cubicBezTo>
                  <a:pt x="3479800" y="2819400"/>
                  <a:pt x="3530600" y="2527300"/>
                  <a:pt x="3530600" y="2349500"/>
                </a:cubicBezTo>
                <a:lnTo>
                  <a:pt x="3530600" y="1384300"/>
                </a:lnTo>
                <a:cubicBezTo>
                  <a:pt x="3530600" y="1219200"/>
                  <a:pt x="3454400" y="1066800"/>
                  <a:pt x="3365500" y="1066800"/>
                </a:cubicBezTo>
                <a:cubicBezTo>
                  <a:pt x="3276600" y="1066800"/>
                  <a:pt x="3213100" y="990600"/>
                  <a:pt x="3213100" y="914400"/>
                </a:cubicBezTo>
                <a:cubicBezTo>
                  <a:pt x="3213100" y="825500"/>
                  <a:pt x="3060700" y="749300"/>
                  <a:pt x="2882900" y="749300"/>
                </a:cubicBezTo>
                <a:cubicBezTo>
                  <a:pt x="2717800" y="749300"/>
                  <a:pt x="2463800" y="850900"/>
                  <a:pt x="2336800" y="977900"/>
                </a:cubicBezTo>
                <a:lnTo>
                  <a:pt x="2260600" y="1054100"/>
                </a:lnTo>
                <a:cubicBezTo>
                  <a:pt x="1968500" y="1346200"/>
                  <a:pt x="1803400" y="1600200"/>
                  <a:pt x="1600200" y="2057400"/>
                </a:cubicBezTo>
                <a:close/>
                <a:moveTo>
                  <a:pt x="4622800" y="712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11" name="Freeform 17111"/>
          <p:cNvSpPr/>
          <p:nvPr/>
        </p:nvSpPr>
        <p:spPr>
          <a:xfrm rot="0" flipH="0" flipV="0">
            <a:off x="25582025" y="12545650"/>
            <a:ext cx="45726" cy="67081"/>
          </a:xfrm>
          <a:custGeom>
            <a:pathLst>
              <a:path w="4813300" h="7061200">
                <a:moveTo>
                  <a:pt x="4813300" y="3238500"/>
                </a:moveTo>
                <a:lnTo>
                  <a:pt x="4813300" y="5994400"/>
                </a:lnTo>
                <a:cubicBezTo>
                  <a:pt x="4813300" y="6489700"/>
                  <a:pt x="4737100" y="6896100"/>
                  <a:pt x="4648200" y="6896100"/>
                </a:cubicBezTo>
                <a:cubicBezTo>
                  <a:pt x="4559300" y="6896100"/>
                  <a:pt x="4419600" y="6883400"/>
                  <a:pt x="4330700" y="6845300"/>
                </a:cubicBezTo>
                <a:cubicBezTo>
                  <a:pt x="4241800" y="6819900"/>
                  <a:pt x="4165600" y="6502400"/>
                  <a:pt x="4165600" y="6134100"/>
                </a:cubicBezTo>
                <a:cubicBezTo>
                  <a:pt x="4165600" y="5219700"/>
                  <a:pt x="4076700" y="5130800"/>
                  <a:pt x="3022600" y="5130800"/>
                </a:cubicBezTo>
                <a:lnTo>
                  <a:pt x="2832100" y="5130800"/>
                </a:lnTo>
                <a:cubicBezTo>
                  <a:pt x="2336800" y="5130800"/>
                  <a:pt x="1689100" y="5473700"/>
                  <a:pt x="1397000" y="5880100"/>
                </a:cubicBezTo>
                <a:lnTo>
                  <a:pt x="1092200" y="6311900"/>
                </a:lnTo>
                <a:cubicBezTo>
                  <a:pt x="800100" y="6731000"/>
                  <a:pt x="431800" y="7061200"/>
                  <a:pt x="279400" y="7061200"/>
                </a:cubicBezTo>
                <a:cubicBezTo>
                  <a:pt x="127000" y="7061200"/>
                  <a:pt x="0" y="6845300"/>
                  <a:pt x="0" y="6578600"/>
                </a:cubicBezTo>
                <a:cubicBezTo>
                  <a:pt x="0" y="6311900"/>
                  <a:pt x="215900" y="5740400"/>
                  <a:pt x="469900" y="5295900"/>
                </a:cubicBezTo>
                <a:lnTo>
                  <a:pt x="2832100" y="1346200"/>
                </a:lnTo>
                <a:cubicBezTo>
                  <a:pt x="3429000" y="342900"/>
                  <a:pt x="3771900" y="0"/>
                  <a:pt x="4165600" y="0"/>
                </a:cubicBezTo>
                <a:cubicBezTo>
                  <a:pt x="4343400" y="0"/>
                  <a:pt x="4546600" y="419100"/>
                  <a:pt x="4622800" y="939800"/>
                </a:cubicBezTo>
                <a:lnTo>
                  <a:pt x="4686300" y="1397000"/>
                </a:lnTo>
                <a:cubicBezTo>
                  <a:pt x="4749800" y="1905000"/>
                  <a:pt x="4813300" y="2730500"/>
                  <a:pt x="4813300" y="3238500"/>
                </a:cubicBezTo>
                <a:close/>
                <a:moveTo>
                  <a:pt x="3695700" y="7023100"/>
                </a:moveTo>
                <a:moveTo>
                  <a:pt x="3848100" y="3390900"/>
                </a:moveTo>
                <a:lnTo>
                  <a:pt x="3848100" y="2387600"/>
                </a:lnTo>
                <a:cubicBezTo>
                  <a:pt x="3848100" y="2133600"/>
                  <a:pt x="3784600" y="1930400"/>
                  <a:pt x="3695700" y="1930400"/>
                </a:cubicBezTo>
                <a:cubicBezTo>
                  <a:pt x="3441700" y="1930400"/>
                  <a:pt x="3213100" y="2222500"/>
                  <a:pt x="3213100" y="2527300"/>
                </a:cubicBezTo>
                <a:cubicBezTo>
                  <a:pt x="3213100" y="2679700"/>
                  <a:pt x="3060700" y="2908300"/>
                  <a:pt x="2882900" y="3009900"/>
                </a:cubicBezTo>
                <a:cubicBezTo>
                  <a:pt x="2717800" y="3124200"/>
                  <a:pt x="2565400" y="3352800"/>
                  <a:pt x="2565400" y="3530600"/>
                </a:cubicBezTo>
                <a:cubicBezTo>
                  <a:pt x="2565400" y="3708400"/>
                  <a:pt x="2489200" y="3848100"/>
                  <a:pt x="2413000" y="3848100"/>
                </a:cubicBezTo>
                <a:cubicBezTo>
                  <a:pt x="2324100" y="3848100"/>
                  <a:pt x="2247900" y="4000500"/>
                  <a:pt x="2247900" y="4178300"/>
                </a:cubicBezTo>
                <a:cubicBezTo>
                  <a:pt x="2247900" y="4343400"/>
                  <a:pt x="2451100" y="4495800"/>
                  <a:pt x="2705100" y="4495800"/>
                </a:cubicBezTo>
                <a:lnTo>
                  <a:pt x="3390900" y="4495800"/>
                </a:lnTo>
                <a:cubicBezTo>
                  <a:pt x="3644900" y="4495800"/>
                  <a:pt x="3924300" y="4419600"/>
                  <a:pt x="4013200" y="4330700"/>
                </a:cubicBezTo>
                <a:cubicBezTo>
                  <a:pt x="4102100" y="4241800"/>
                  <a:pt x="4165600" y="4102100"/>
                  <a:pt x="4165600" y="4013200"/>
                </a:cubicBezTo>
                <a:cubicBezTo>
                  <a:pt x="4165600" y="3924300"/>
                  <a:pt x="4102100" y="3848100"/>
                  <a:pt x="4013200" y="3848100"/>
                </a:cubicBezTo>
                <a:cubicBezTo>
                  <a:pt x="3924300" y="3848100"/>
                  <a:pt x="3848100" y="3644900"/>
                  <a:pt x="3848100" y="3390900"/>
                </a:cubicBezTo>
                <a:close/>
                <a:moveTo>
                  <a:pt x="3543300" y="70231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12" name="Freeform 17112"/>
          <p:cNvSpPr/>
          <p:nvPr/>
        </p:nvSpPr>
        <p:spPr>
          <a:xfrm rot="0" flipH="0" flipV="0">
            <a:off x="25647353" y="12545530"/>
            <a:ext cx="41141" cy="65512"/>
          </a:xfrm>
          <a:custGeom>
            <a:pathLst>
              <a:path w="4330700" h="6896100">
                <a:moveTo>
                  <a:pt x="330200" y="4381500"/>
                </a:moveTo>
                <a:lnTo>
                  <a:pt x="2501900" y="596900"/>
                </a:lnTo>
                <a:cubicBezTo>
                  <a:pt x="2692400" y="266700"/>
                  <a:pt x="2959100" y="0"/>
                  <a:pt x="3098800" y="0"/>
                </a:cubicBezTo>
                <a:cubicBezTo>
                  <a:pt x="3251200" y="0"/>
                  <a:pt x="3403600" y="38100"/>
                  <a:pt x="3441700" y="76200"/>
                </a:cubicBezTo>
                <a:cubicBezTo>
                  <a:pt x="3492500" y="127000"/>
                  <a:pt x="3378200" y="419100"/>
                  <a:pt x="3213100" y="749300"/>
                </a:cubicBezTo>
                <a:lnTo>
                  <a:pt x="2095500" y="2857500"/>
                </a:lnTo>
                <a:cubicBezTo>
                  <a:pt x="1231900" y="4495800"/>
                  <a:pt x="1206500" y="4813300"/>
                  <a:pt x="1943100" y="4813300"/>
                </a:cubicBezTo>
                <a:cubicBezTo>
                  <a:pt x="2286000" y="4813300"/>
                  <a:pt x="2667000" y="4521200"/>
                  <a:pt x="2806700" y="4165600"/>
                </a:cubicBezTo>
                <a:cubicBezTo>
                  <a:pt x="2933700" y="3810000"/>
                  <a:pt x="3149600" y="3530600"/>
                  <a:pt x="3289300" y="3530600"/>
                </a:cubicBezTo>
                <a:cubicBezTo>
                  <a:pt x="3416300" y="3530600"/>
                  <a:pt x="3517900" y="3810000"/>
                  <a:pt x="3517900" y="4165600"/>
                </a:cubicBezTo>
                <a:cubicBezTo>
                  <a:pt x="3517900" y="4521200"/>
                  <a:pt x="3708400" y="4889500"/>
                  <a:pt x="3924300" y="4991100"/>
                </a:cubicBezTo>
                <a:cubicBezTo>
                  <a:pt x="4140200" y="5092700"/>
                  <a:pt x="4330700" y="5194300"/>
                  <a:pt x="4330700" y="5232400"/>
                </a:cubicBezTo>
                <a:cubicBezTo>
                  <a:pt x="4330700" y="5257800"/>
                  <a:pt x="4064000" y="5448300"/>
                  <a:pt x="3746500" y="5638800"/>
                </a:cubicBezTo>
                <a:lnTo>
                  <a:pt x="3644900" y="5702300"/>
                </a:lnTo>
                <a:cubicBezTo>
                  <a:pt x="3327400" y="5892800"/>
                  <a:pt x="3048000" y="6235700"/>
                  <a:pt x="3009900" y="6477000"/>
                </a:cubicBezTo>
                <a:cubicBezTo>
                  <a:pt x="2984500" y="6705600"/>
                  <a:pt x="2794000" y="6896100"/>
                  <a:pt x="2603500" y="6896100"/>
                </a:cubicBezTo>
                <a:cubicBezTo>
                  <a:pt x="2400300" y="6896100"/>
                  <a:pt x="2235200" y="6604000"/>
                  <a:pt x="2235200" y="6248400"/>
                </a:cubicBezTo>
                <a:cubicBezTo>
                  <a:pt x="2235200" y="5562600"/>
                  <a:pt x="2057400" y="5448300"/>
                  <a:pt x="990600" y="5448300"/>
                </a:cubicBezTo>
                <a:lnTo>
                  <a:pt x="673100" y="5448300"/>
                </a:lnTo>
                <a:cubicBezTo>
                  <a:pt x="304800" y="5448300"/>
                  <a:pt x="0" y="5346700"/>
                  <a:pt x="0" y="5207000"/>
                </a:cubicBezTo>
                <a:cubicBezTo>
                  <a:pt x="0" y="5080000"/>
                  <a:pt x="152400" y="4699000"/>
                  <a:pt x="330200" y="4381500"/>
                </a:cubicBezTo>
                <a:close/>
                <a:moveTo>
                  <a:pt x="1066800" y="70358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13" name="Freeform 17113"/>
          <p:cNvSpPr/>
          <p:nvPr/>
        </p:nvSpPr>
        <p:spPr>
          <a:xfrm rot="0" flipH="0" flipV="0">
            <a:off x="25702789" y="12544685"/>
            <a:ext cx="41382" cy="68046"/>
          </a:xfrm>
          <a:custGeom>
            <a:pathLst>
              <a:path w="4356100" h="7162800">
                <a:moveTo>
                  <a:pt x="4254500" y="2489200"/>
                </a:moveTo>
                <a:lnTo>
                  <a:pt x="3797300" y="4381500"/>
                </a:lnTo>
                <a:cubicBezTo>
                  <a:pt x="3759200" y="4546600"/>
                  <a:pt x="3670300" y="4813300"/>
                  <a:pt x="3594100" y="4965700"/>
                </a:cubicBezTo>
                <a:lnTo>
                  <a:pt x="3238500" y="5702300"/>
                </a:lnTo>
                <a:cubicBezTo>
                  <a:pt x="3162300" y="5867400"/>
                  <a:pt x="2997200" y="6083300"/>
                  <a:pt x="2882900" y="6210300"/>
                </a:cubicBezTo>
                <a:lnTo>
                  <a:pt x="2476500" y="6616700"/>
                </a:lnTo>
                <a:cubicBezTo>
                  <a:pt x="2349500" y="6743700"/>
                  <a:pt x="2095500" y="6908800"/>
                  <a:pt x="1905000" y="6997700"/>
                </a:cubicBezTo>
                <a:lnTo>
                  <a:pt x="1841500" y="7023100"/>
                </a:lnTo>
                <a:cubicBezTo>
                  <a:pt x="1651000" y="7099300"/>
                  <a:pt x="1358900" y="7162800"/>
                  <a:pt x="1181100" y="7162800"/>
                </a:cubicBezTo>
                <a:lnTo>
                  <a:pt x="1130300" y="7162800"/>
                </a:lnTo>
                <a:cubicBezTo>
                  <a:pt x="952500" y="7162800"/>
                  <a:pt x="698500" y="7061200"/>
                  <a:pt x="571500" y="6934200"/>
                </a:cubicBezTo>
                <a:lnTo>
                  <a:pt x="393700" y="6743700"/>
                </a:lnTo>
                <a:cubicBezTo>
                  <a:pt x="101600" y="6464300"/>
                  <a:pt x="0" y="6210300"/>
                  <a:pt x="0" y="5803900"/>
                </a:cubicBezTo>
                <a:lnTo>
                  <a:pt x="0" y="4762500"/>
                </a:lnTo>
                <a:cubicBezTo>
                  <a:pt x="0" y="4584700"/>
                  <a:pt x="38100" y="4318000"/>
                  <a:pt x="88900" y="4152900"/>
                </a:cubicBezTo>
                <a:cubicBezTo>
                  <a:pt x="127000" y="4000500"/>
                  <a:pt x="190500" y="3746500"/>
                  <a:pt x="215900" y="3581400"/>
                </a:cubicBezTo>
                <a:lnTo>
                  <a:pt x="241300" y="3352800"/>
                </a:lnTo>
                <a:cubicBezTo>
                  <a:pt x="266700" y="3200400"/>
                  <a:pt x="355600" y="2933700"/>
                  <a:pt x="431800" y="2781300"/>
                </a:cubicBezTo>
                <a:lnTo>
                  <a:pt x="1244600" y="1244600"/>
                </a:lnTo>
                <a:cubicBezTo>
                  <a:pt x="1320800" y="1092200"/>
                  <a:pt x="1485900" y="863600"/>
                  <a:pt x="1612900" y="736600"/>
                </a:cubicBezTo>
                <a:lnTo>
                  <a:pt x="2019300" y="330200"/>
                </a:lnTo>
                <a:cubicBezTo>
                  <a:pt x="2349500" y="0"/>
                  <a:pt x="3581400" y="0"/>
                  <a:pt x="3924300" y="330200"/>
                </a:cubicBezTo>
                <a:lnTo>
                  <a:pt x="3949700" y="355600"/>
                </a:lnTo>
                <a:cubicBezTo>
                  <a:pt x="4064000" y="482600"/>
                  <a:pt x="4191000" y="736600"/>
                  <a:pt x="4216400" y="927100"/>
                </a:cubicBezTo>
                <a:lnTo>
                  <a:pt x="4292600" y="1447800"/>
                </a:lnTo>
                <a:cubicBezTo>
                  <a:pt x="4356100" y="1917700"/>
                  <a:pt x="4343400" y="2146300"/>
                  <a:pt x="4254500" y="2489200"/>
                </a:cubicBezTo>
                <a:close/>
                <a:moveTo>
                  <a:pt x="4191000" y="7124700"/>
                </a:moveTo>
                <a:moveTo>
                  <a:pt x="1600200" y="2057400"/>
                </a:moveTo>
                <a:lnTo>
                  <a:pt x="1219200" y="2946400"/>
                </a:lnTo>
                <a:cubicBezTo>
                  <a:pt x="1155700" y="3098800"/>
                  <a:pt x="1066800" y="3365500"/>
                  <a:pt x="1041400" y="3530600"/>
                </a:cubicBezTo>
                <a:lnTo>
                  <a:pt x="863600" y="4457700"/>
                </a:lnTo>
                <a:cubicBezTo>
                  <a:pt x="825500" y="4622800"/>
                  <a:pt x="800100" y="4902200"/>
                  <a:pt x="800100" y="5080000"/>
                </a:cubicBezTo>
                <a:lnTo>
                  <a:pt x="800100" y="5486400"/>
                </a:lnTo>
                <a:cubicBezTo>
                  <a:pt x="800100" y="6070600"/>
                  <a:pt x="1003300" y="6362700"/>
                  <a:pt x="1409700" y="6362700"/>
                </a:cubicBezTo>
                <a:cubicBezTo>
                  <a:pt x="1765300" y="6362700"/>
                  <a:pt x="2184400" y="6032500"/>
                  <a:pt x="2451100" y="5562600"/>
                </a:cubicBezTo>
                <a:lnTo>
                  <a:pt x="2781300" y="4953000"/>
                </a:lnTo>
                <a:cubicBezTo>
                  <a:pt x="2857500" y="4813300"/>
                  <a:pt x="2946400" y="4572000"/>
                  <a:pt x="2984500" y="4445000"/>
                </a:cubicBezTo>
                <a:cubicBezTo>
                  <a:pt x="3009900" y="4305300"/>
                  <a:pt x="3086100" y="4051300"/>
                  <a:pt x="3136900" y="3873500"/>
                </a:cubicBezTo>
                <a:lnTo>
                  <a:pt x="3429000" y="2997200"/>
                </a:lnTo>
                <a:cubicBezTo>
                  <a:pt x="3479800" y="2819400"/>
                  <a:pt x="3530600" y="2527300"/>
                  <a:pt x="3530600" y="2349500"/>
                </a:cubicBezTo>
                <a:lnTo>
                  <a:pt x="3530600" y="1384300"/>
                </a:lnTo>
                <a:cubicBezTo>
                  <a:pt x="3530600" y="1219200"/>
                  <a:pt x="3454400" y="1066800"/>
                  <a:pt x="3365500" y="1066800"/>
                </a:cubicBezTo>
                <a:cubicBezTo>
                  <a:pt x="3276600" y="1066800"/>
                  <a:pt x="3213100" y="990600"/>
                  <a:pt x="3213100" y="914400"/>
                </a:cubicBezTo>
                <a:cubicBezTo>
                  <a:pt x="3213100" y="825500"/>
                  <a:pt x="3060700" y="749300"/>
                  <a:pt x="2882900" y="749300"/>
                </a:cubicBezTo>
                <a:cubicBezTo>
                  <a:pt x="2717800" y="749300"/>
                  <a:pt x="2463800" y="850900"/>
                  <a:pt x="2336800" y="977900"/>
                </a:cubicBezTo>
                <a:lnTo>
                  <a:pt x="2260600" y="1054100"/>
                </a:lnTo>
                <a:cubicBezTo>
                  <a:pt x="1968500" y="1346200"/>
                  <a:pt x="1803400" y="1600200"/>
                  <a:pt x="1600200" y="2057400"/>
                </a:cubicBezTo>
                <a:close/>
                <a:moveTo>
                  <a:pt x="4622800" y="712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14" name="Freeform 17114"/>
          <p:cNvSpPr/>
          <p:nvPr/>
        </p:nvSpPr>
        <p:spPr>
          <a:xfrm rot="0" flipH="0" flipV="0">
            <a:off x="25750623" y="12544685"/>
            <a:ext cx="41382" cy="68046"/>
          </a:xfrm>
          <a:custGeom>
            <a:pathLst>
              <a:path w="4356100" h="7162800">
                <a:moveTo>
                  <a:pt x="4254500" y="2489200"/>
                </a:moveTo>
                <a:lnTo>
                  <a:pt x="3797300" y="4381500"/>
                </a:lnTo>
                <a:cubicBezTo>
                  <a:pt x="3759200" y="4546600"/>
                  <a:pt x="3670300" y="4813300"/>
                  <a:pt x="3594100" y="4965700"/>
                </a:cubicBezTo>
                <a:lnTo>
                  <a:pt x="3238500" y="5702300"/>
                </a:lnTo>
                <a:cubicBezTo>
                  <a:pt x="3162300" y="5867400"/>
                  <a:pt x="2997200" y="6083300"/>
                  <a:pt x="2882900" y="6210300"/>
                </a:cubicBezTo>
                <a:lnTo>
                  <a:pt x="2476500" y="6616700"/>
                </a:lnTo>
                <a:cubicBezTo>
                  <a:pt x="2349500" y="6743700"/>
                  <a:pt x="2095500" y="6908800"/>
                  <a:pt x="1905000" y="6997700"/>
                </a:cubicBezTo>
                <a:lnTo>
                  <a:pt x="1841500" y="7023100"/>
                </a:lnTo>
                <a:cubicBezTo>
                  <a:pt x="1651000" y="7099300"/>
                  <a:pt x="1358900" y="7162800"/>
                  <a:pt x="1181100" y="7162800"/>
                </a:cubicBezTo>
                <a:lnTo>
                  <a:pt x="1130300" y="7162800"/>
                </a:lnTo>
                <a:cubicBezTo>
                  <a:pt x="952500" y="7162800"/>
                  <a:pt x="698500" y="7061200"/>
                  <a:pt x="571500" y="6934200"/>
                </a:cubicBezTo>
                <a:lnTo>
                  <a:pt x="393700" y="6743700"/>
                </a:lnTo>
                <a:cubicBezTo>
                  <a:pt x="101600" y="6464300"/>
                  <a:pt x="0" y="6210300"/>
                  <a:pt x="0" y="5803900"/>
                </a:cubicBezTo>
                <a:lnTo>
                  <a:pt x="0" y="4762500"/>
                </a:lnTo>
                <a:cubicBezTo>
                  <a:pt x="0" y="4584700"/>
                  <a:pt x="38100" y="4318000"/>
                  <a:pt x="88900" y="4152900"/>
                </a:cubicBezTo>
                <a:cubicBezTo>
                  <a:pt x="127000" y="4000500"/>
                  <a:pt x="190500" y="3746500"/>
                  <a:pt x="215900" y="3581400"/>
                </a:cubicBezTo>
                <a:lnTo>
                  <a:pt x="241300" y="3352800"/>
                </a:lnTo>
                <a:cubicBezTo>
                  <a:pt x="266700" y="3200400"/>
                  <a:pt x="355600" y="2933700"/>
                  <a:pt x="431800" y="2781300"/>
                </a:cubicBezTo>
                <a:lnTo>
                  <a:pt x="1244600" y="1244600"/>
                </a:lnTo>
                <a:cubicBezTo>
                  <a:pt x="1320800" y="1092200"/>
                  <a:pt x="1485900" y="863600"/>
                  <a:pt x="1612900" y="736600"/>
                </a:cubicBezTo>
                <a:lnTo>
                  <a:pt x="2019300" y="330200"/>
                </a:lnTo>
                <a:cubicBezTo>
                  <a:pt x="2349500" y="0"/>
                  <a:pt x="3581400" y="0"/>
                  <a:pt x="3924300" y="330200"/>
                </a:cubicBezTo>
                <a:lnTo>
                  <a:pt x="3949700" y="355600"/>
                </a:lnTo>
                <a:cubicBezTo>
                  <a:pt x="4064000" y="482600"/>
                  <a:pt x="4191000" y="736600"/>
                  <a:pt x="4216400" y="927100"/>
                </a:cubicBezTo>
                <a:lnTo>
                  <a:pt x="4292600" y="1447800"/>
                </a:lnTo>
                <a:cubicBezTo>
                  <a:pt x="4356100" y="1917700"/>
                  <a:pt x="4343400" y="2146300"/>
                  <a:pt x="4254500" y="2489200"/>
                </a:cubicBezTo>
                <a:close/>
                <a:moveTo>
                  <a:pt x="4191000" y="7124700"/>
                </a:moveTo>
                <a:moveTo>
                  <a:pt x="1600200" y="2057400"/>
                </a:moveTo>
                <a:lnTo>
                  <a:pt x="1219200" y="2946400"/>
                </a:lnTo>
                <a:cubicBezTo>
                  <a:pt x="1155700" y="3098800"/>
                  <a:pt x="1066800" y="3365500"/>
                  <a:pt x="1041400" y="3530600"/>
                </a:cubicBezTo>
                <a:lnTo>
                  <a:pt x="863600" y="4457700"/>
                </a:lnTo>
                <a:cubicBezTo>
                  <a:pt x="825500" y="4622800"/>
                  <a:pt x="800100" y="4902200"/>
                  <a:pt x="800100" y="5080000"/>
                </a:cubicBezTo>
                <a:lnTo>
                  <a:pt x="800100" y="5486400"/>
                </a:lnTo>
                <a:cubicBezTo>
                  <a:pt x="800100" y="6070600"/>
                  <a:pt x="1003300" y="6362700"/>
                  <a:pt x="1409700" y="6362700"/>
                </a:cubicBezTo>
                <a:cubicBezTo>
                  <a:pt x="1765300" y="6362700"/>
                  <a:pt x="2184400" y="6032500"/>
                  <a:pt x="2451100" y="5562600"/>
                </a:cubicBezTo>
                <a:lnTo>
                  <a:pt x="2781300" y="4953000"/>
                </a:lnTo>
                <a:cubicBezTo>
                  <a:pt x="2857500" y="4813300"/>
                  <a:pt x="2946400" y="4572000"/>
                  <a:pt x="2984500" y="4445000"/>
                </a:cubicBezTo>
                <a:cubicBezTo>
                  <a:pt x="3009900" y="4305300"/>
                  <a:pt x="3086100" y="4051300"/>
                  <a:pt x="3136900" y="3873500"/>
                </a:cubicBezTo>
                <a:lnTo>
                  <a:pt x="3429000" y="2997200"/>
                </a:lnTo>
                <a:cubicBezTo>
                  <a:pt x="3479800" y="2819400"/>
                  <a:pt x="3530600" y="2527300"/>
                  <a:pt x="3530600" y="2349500"/>
                </a:cubicBezTo>
                <a:lnTo>
                  <a:pt x="3530600" y="1384300"/>
                </a:lnTo>
                <a:cubicBezTo>
                  <a:pt x="3530600" y="1219200"/>
                  <a:pt x="3454400" y="1066800"/>
                  <a:pt x="3365500" y="1066800"/>
                </a:cubicBezTo>
                <a:cubicBezTo>
                  <a:pt x="3276600" y="1066800"/>
                  <a:pt x="3213100" y="990600"/>
                  <a:pt x="3213100" y="914400"/>
                </a:cubicBezTo>
                <a:cubicBezTo>
                  <a:pt x="3213100" y="825500"/>
                  <a:pt x="3060700" y="749300"/>
                  <a:pt x="2882900" y="749300"/>
                </a:cubicBezTo>
                <a:cubicBezTo>
                  <a:pt x="2717800" y="749300"/>
                  <a:pt x="2463800" y="850900"/>
                  <a:pt x="2336800" y="977900"/>
                </a:cubicBezTo>
                <a:lnTo>
                  <a:pt x="2260600" y="1054100"/>
                </a:lnTo>
                <a:cubicBezTo>
                  <a:pt x="1968500" y="1346200"/>
                  <a:pt x="1803400" y="1600200"/>
                  <a:pt x="1600200" y="2057400"/>
                </a:cubicBezTo>
                <a:close/>
                <a:moveTo>
                  <a:pt x="4622800" y="712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15" name="Freeform 17115"/>
          <p:cNvSpPr/>
          <p:nvPr/>
        </p:nvSpPr>
        <p:spPr>
          <a:xfrm rot="0" flipH="0" flipV="0">
            <a:off x="25795201" y="12544444"/>
            <a:ext cx="33902" cy="68529"/>
          </a:xfrm>
          <a:custGeom>
            <a:pathLst>
              <a:path w="3568700" h="7213600">
                <a:moveTo>
                  <a:pt x="317500" y="4699000"/>
                </a:moveTo>
                <a:lnTo>
                  <a:pt x="1143000" y="1612900"/>
                </a:lnTo>
                <a:cubicBezTo>
                  <a:pt x="1206500" y="1384300"/>
                  <a:pt x="1397000" y="1041400"/>
                  <a:pt x="1574800" y="863600"/>
                </a:cubicBezTo>
                <a:lnTo>
                  <a:pt x="1803400" y="635000"/>
                </a:lnTo>
                <a:cubicBezTo>
                  <a:pt x="2133600" y="304800"/>
                  <a:pt x="2743200" y="0"/>
                  <a:pt x="3060700" y="0"/>
                </a:cubicBezTo>
                <a:cubicBezTo>
                  <a:pt x="3251200" y="0"/>
                  <a:pt x="3568700" y="254000"/>
                  <a:pt x="3568700" y="393700"/>
                </a:cubicBezTo>
                <a:cubicBezTo>
                  <a:pt x="3568700" y="495300"/>
                  <a:pt x="3162300" y="762000"/>
                  <a:pt x="2628900" y="1016000"/>
                </a:cubicBezTo>
                <a:cubicBezTo>
                  <a:pt x="2413000" y="1117600"/>
                  <a:pt x="2146300" y="1409700"/>
                  <a:pt x="2032000" y="1651000"/>
                </a:cubicBezTo>
                <a:lnTo>
                  <a:pt x="1993900" y="1714500"/>
                </a:lnTo>
                <a:cubicBezTo>
                  <a:pt x="1879600" y="1955800"/>
                  <a:pt x="1727200" y="2362200"/>
                  <a:pt x="1663700" y="2603500"/>
                </a:cubicBezTo>
                <a:lnTo>
                  <a:pt x="1117600" y="4597400"/>
                </a:lnTo>
                <a:cubicBezTo>
                  <a:pt x="812800" y="5765800"/>
                  <a:pt x="1168400" y="6413500"/>
                  <a:pt x="2146300" y="6413500"/>
                </a:cubicBezTo>
                <a:lnTo>
                  <a:pt x="2628900" y="6413500"/>
                </a:lnTo>
                <a:cubicBezTo>
                  <a:pt x="3276600" y="6413500"/>
                  <a:pt x="3403600" y="6477000"/>
                  <a:pt x="3403600" y="6781800"/>
                </a:cubicBezTo>
                <a:cubicBezTo>
                  <a:pt x="3403600" y="6934200"/>
                  <a:pt x="3276600" y="7086600"/>
                  <a:pt x="3124200" y="7137400"/>
                </a:cubicBezTo>
                <a:cubicBezTo>
                  <a:pt x="2971800" y="7175500"/>
                  <a:pt x="2641600" y="7213600"/>
                  <a:pt x="2387600" y="7213600"/>
                </a:cubicBezTo>
                <a:lnTo>
                  <a:pt x="2095500" y="7213600"/>
                </a:lnTo>
                <a:cubicBezTo>
                  <a:pt x="1841500" y="7213600"/>
                  <a:pt x="1473200" y="7150100"/>
                  <a:pt x="1270000" y="7086600"/>
                </a:cubicBezTo>
                <a:cubicBezTo>
                  <a:pt x="342900" y="6756400"/>
                  <a:pt x="0" y="5880100"/>
                  <a:pt x="317500" y="4699000"/>
                </a:cubicBezTo>
                <a:close/>
                <a:moveTo>
                  <a:pt x="2349500" y="71501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16" name="Freeform 17116"/>
          <p:cNvSpPr/>
          <p:nvPr/>
        </p:nvSpPr>
        <p:spPr>
          <a:xfrm rot="0" flipH="0" flipV="0">
            <a:off x="25830005" y="12538411"/>
            <a:ext cx="38125" cy="79267"/>
          </a:xfrm>
          <a:custGeom>
            <a:pathLst>
              <a:path w="4013200" h="8343900">
                <a:moveTo>
                  <a:pt x="3060700" y="2971800"/>
                </a:moveTo>
                <a:lnTo>
                  <a:pt x="3187700" y="317500"/>
                </a:lnTo>
                <a:cubicBezTo>
                  <a:pt x="3200400" y="139700"/>
                  <a:pt x="3314700" y="0"/>
                  <a:pt x="3441700" y="0"/>
                </a:cubicBezTo>
                <a:cubicBezTo>
                  <a:pt x="3759200" y="0"/>
                  <a:pt x="3835400" y="88900"/>
                  <a:pt x="3911600" y="508000"/>
                </a:cubicBezTo>
                <a:lnTo>
                  <a:pt x="3949700" y="698500"/>
                </a:lnTo>
                <a:cubicBezTo>
                  <a:pt x="3975100" y="889000"/>
                  <a:pt x="4013200" y="1181100"/>
                  <a:pt x="4013200" y="1358900"/>
                </a:cubicBezTo>
                <a:lnTo>
                  <a:pt x="4013200" y="1765300"/>
                </a:lnTo>
                <a:cubicBezTo>
                  <a:pt x="4013200" y="1943100"/>
                  <a:pt x="3975100" y="2222500"/>
                  <a:pt x="3949700" y="2400300"/>
                </a:cubicBezTo>
                <a:lnTo>
                  <a:pt x="3467100" y="4762500"/>
                </a:lnTo>
                <a:cubicBezTo>
                  <a:pt x="3429000" y="4927600"/>
                  <a:pt x="3340100" y="5194300"/>
                  <a:pt x="3263900" y="5346700"/>
                </a:cubicBezTo>
                <a:lnTo>
                  <a:pt x="2120900" y="7683500"/>
                </a:lnTo>
                <a:cubicBezTo>
                  <a:pt x="1930400" y="8051800"/>
                  <a:pt x="1638300" y="8343900"/>
                  <a:pt x="1435100" y="8343900"/>
                </a:cubicBezTo>
                <a:cubicBezTo>
                  <a:pt x="1358900" y="8343900"/>
                  <a:pt x="1244600" y="8305800"/>
                  <a:pt x="1206500" y="8267700"/>
                </a:cubicBezTo>
                <a:cubicBezTo>
                  <a:pt x="1155700" y="8216900"/>
                  <a:pt x="1155700" y="8051800"/>
                  <a:pt x="1193800" y="7886700"/>
                </a:cubicBezTo>
                <a:lnTo>
                  <a:pt x="1193800" y="7874000"/>
                </a:lnTo>
                <a:cubicBezTo>
                  <a:pt x="1231900" y="7708900"/>
                  <a:pt x="1333500" y="7454900"/>
                  <a:pt x="1409700" y="7289800"/>
                </a:cubicBezTo>
                <a:lnTo>
                  <a:pt x="2590800" y="4876800"/>
                </a:lnTo>
                <a:cubicBezTo>
                  <a:pt x="2679700" y="4711700"/>
                  <a:pt x="2781300" y="4432300"/>
                  <a:pt x="2819400" y="4241800"/>
                </a:cubicBezTo>
                <a:lnTo>
                  <a:pt x="2971800" y="3619500"/>
                </a:lnTo>
                <a:cubicBezTo>
                  <a:pt x="3009900" y="3441700"/>
                  <a:pt x="3060700" y="3149600"/>
                  <a:pt x="3060700" y="2971800"/>
                </a:cubicBezTo>
                <a:close/>
                <a:moveTo>
                  <a:pt x="4635500" y="7785100"/>
                </a:moveTo>
                <a:moveTo>
                  <a:pt x="965200" y="1282700"/>
                </a:moveTo>
                <a:lnTo>
                  <a:pt x="317500" y="1282700"/>
                </a:lnTo>
                <a:cubicBezTo>
                  <a:pt x="127000" y="1282700"/>
                  <a:pt x="0" y="1155700"/>
                  <a:pt x="0" y="965200"/>
                </a:cubicBezTo>
                <a:cubicBezTo>
                  <a:pt x="0" y="787400"/>
                  <a:pt x="88900" y="609600"/>
                  <a:pt x="190500" y="558800"/>
                </a:cubicBezTo>
                <a:cubicBezTo>
                  <a:pt x="419100" y="469900"/>
                  <a:pt x="876300" y="457200"/>
                  <a:pt x="1117600" y="533400"/>
                </a:cubicBezTo>
                <a:cubicBezTo>
                  <a:pt x="1206500" y="558800"/>
                  <a:pt x="1282700" y="723900"/>
                  <a:pt x="1282700" y="901700"/>
                </a:cubicBezTo>
                <a:lnTo>
                  <a:pt x="1282700" y="965200"/>
                </a:lnTo>
                <a:cubicBezTo>
                  <a:pt x="1282700" y="1168400"/>
                  <a:pt x="1168400" y="1282700"/>
                  <a:pt x="965200" y="1282700"/>
                </a:cubicBezTo>
                <a:close/>
                <a:moveTo>
                  <a:pt x="6324600" y="77851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17" name="Freeform 17117"/>
          <p:cNvSpPr/>
          <p:nvPr/>
        </p:nvSpPr>
        <p:spPr>
          <a:xfrm rot="0" flipH="0" flipV="0">
            <a:off x="25947714" y="12469158"/>
            <a:ext cx="106654" cy="164566"/>
          </a:xfrm>
          <a:custGeom>
            <a:pathLst>
              <a:path w="11226800" h="17322800">
                <a:moveTo>
                  <a:pt x="10909300" y="876300"/>
                </a:moveTo>
                <a:lnTo>
                  <a:pt x="1600200" y="16776700"/>
                </a:lnTo>
                <a:cubicBezTo>
                  <a:pt x="1422400" y="17081500"/>
                  <a:pt x="990600" y="17322800"/>
                  <a:pt x="647700" y="17322800"/>
                </a:cubicBezTo>
                <a:cubicBezTo>
                  <a:pt x="292100" y="17322800"/>
                  <a:pt x="0" y="17259300"/>
                  <a:pt x="0" y="17170400"/>
                </a:cubicBezTo>
                <a:cubicBezTo>
                  <a:pt x="0" y="17081500"/>
                  <a:pt x="165100" y="16903700"/>
                  <a:pt x="355600" y="16789400"/>
                </a:cubicBezTo>
                <a:cubicBezTo>
                  <a:pt x="558800" y="16662400"/>
                  <a:pt x="850900" y="16319500"/>
                  <a:pt x="1028700" y="16002000"/>
                </a:cubicBezTo>
                <a:lnTo>
                  <a:pt x="9715500" y="558800"/>
                </a:lnTo>
                <a:cubicBezTo>
                  <a:pt x="9880600" y="254000"/>
                  <a:pt x="10299700" y="0"/>
                  <a:pt x="10629900" y="0"/>
                </a:cubicBezTo>
                <a:cubicBezTo>
                  <a:pt x="10960100" y="0"/>
                  <a:pt x="11226800" y="76200"/>
                  <a:pt x="11226800" y="165100"/>
                </a:cubicBezTo>
                <a:cubicBezTo>
                  <a:pt x="11226800" y="254000"/>
                  <a:pt x="11087100" y="571500"/>
                  <a:pt x="10909300" y="876300"/>
                </a:cubicBezTo>
                <a:close/>
                <a:moveTo>
                  <a:pt x="9309100" y="10502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18" name="Freeform 17118"/>
          <p:cNvSpPr/>
          <p:nvPr/>
        </p:nvSpPr>
        <p:spPr>
          <a:xfrm rot="0" flipH="0" flipV="0">
            <a:off x="26351985" y="12402185"/>
            <a:ext cx="39624" cy="54864"/>
          </a:xfrm>
          <a:custGeom>
            <a:pathLst>
              <a:path w="6604000" h="9144000">
                <a:moveTo>
                  <a:pt x="2095500" y="5575300"/>
                </a:moveTo>
                <a:lnTo>
                  <a:pt x="5054600" y="2895600"/>
                </a:lnTo>
                <a:cubicBezTo>
                  <a:pt x="5346700" y="2628900"/>
                  <a:pt x="5588000" y="2095500"/>
                  <a:pt x="5588000" y="1714500"/>
                </a:cubicBezTo>
                <a:cubicBezTo>
                  <a:pt x="5588000" y="1333500"/>
                  <a:pt x="5257800" y="1016000"/>
                  <a:pt x="4864100" y="1016000"/>
                </a:cubicBezTo>
                <a:lnTo>
                  <a:pt x="3771900" y="1016000"/>
                </a:lnTo>
                <a:cubicBezTo>
                  <a:pt x="3378200" y="1016000"/>
                  <a:pt x="3048000" y="1244600"/>
                  <a:pt x="3048000" y="1524000"/>
                </a:cubicBezTo>
                <a:cubicBezTo>
                  <a:pt x="3048000" y="1803400"/>
                  <a:pt x="2819400" y="2032000"/>
                  <a:pt x="2540000" y="2032000"/>
                </a:cubicBezTo>
                <a:cubicBezTo>
                  <a:pt x="2260600" y="2032000"/>
                  <a:pt x="2032000" y="1803400"/>
                  <a:pt x="2032000" y="1524000"/>
                </a:cubicBezTo>
                <a:cubicBezTo>
                  <a:pt x="2032000" y="1244600"/>
                  <a:pt x="2260600" y="787400"/>
                  <a:pt x="2540000" y="508000"/>
                </a:cubicBezTo>
                <a:cubicBezTo>
                  <a:pt x="2819400" y="228600"/>
                  <a:pt x="3378200" y="0"/>
                  <a:pt x="3771900" y="0"/>
                </a:cubicBezTo>
                <a:lnTo>
                  <a:pt x="4864100" y="0"/>
                </a:lnTo>
                <a:cubicBezTo>
                  <a:pt x="5791200" y="0"/>
                  <a:pt x="6604000" y="812800"/>
                  <a:pt x="6604000" y="1739900"/>
                </a:cubicBezTo>
                <a:lnTo>
                  <a:pt x="6604000" y="1816100"/>
                </a:lnTo>
                <a:cubicBezTo>
                  <a:pt x="6604000" y="2209800"/>
                  <a:pt x="6324600" y="2730500"/>
                  <a:pt x="5981700" y="2971800"/>
                </a:cubicBezTo>
                <a:lnTo>
                  <a:pt x="5626100" y="3225800"/>
                </a:lnTo>
                <a:cubicBezTo>
                  <a:pt x="5283200" y="3467100"/>
                  <a:pt x="4838700" y="3949700"/>
                  <a:pt x="4622800" y="4292600"/>
                </a:cubicBezTo>
                <a:lnTo>
                  <a:pt x="3848100" y="5537200"/>
                </a:lnTo>
                <a:cubicBezTo>
                  <a:pt x="3632200" y="5892800"/>
                  <a:pt x="3213100" y="6388100"/>
                  <a:pt x="2908300" y="6642100"/>
                </a:cubicBezTo>
                <a:lnTo>
                  <a:pt x="2590800" y="6896100"/>
                </a:lnTo>
                <a:cubicBezTo>
                  <a:pt x="1816100" y="7543800"/>
                  <a:pt x="1892300" y="8128000"/>
                  <a:pt x="2755900" y="8128000"/>
                </a:cubicBezTo>
                <a:lnTo>
                  <a:pt x="3848100" y="8128000"/>
                </a:lnTo>
                <a:cubicBezTo>
                  <a:pt x="4241800" y="8128000"/>
                  <a:pt x="4572000" y="8242300"/>
                  <a:pt x="4572000" y="8382000"/>
                </a:cubicBezTo>
                <a:cubicBezTo>
                  <a:pt x="4572000" y="8521700"/>
                  <a:pt x="4343400" y="8636000"/>
                  <a:pt x="4064000" y="8636000"/>
                </a:cubicBezTo>
                <a:cubicBezTo>
                  <a:pt x="3784600" y="8636000"/>
                  <a:pt x="3556000" y="8750300"/>
                  <a:pt x="3556000" y="8890000"/>
                </a:cubicBezTo>
                <a:cubicBezTo>
                  <a:pt x="3556000" y="9029700"/>
                  <a:pt x="3225800" y="9144000"/>
                  <a:pt x="2832100" y="9144000"/>
                </a:cubicBezTo>
                <a:lnTo>
                  <a:pt x="2247900" y="9144000"/>
                </a:lnTo>
                <a:cubicBezTo>
                  <a:pt x="1854200" y="9144000"/>
                  <a:pt x="1524000" y="9029700"/>
                  <a:pt x="1524000" y="8890000"/>
                </a:cubicBezTo>
                <a:cubicBezTo>
                  <a:pt x="1524000" y="8750300"/>
                  <a:pt x="1193800" y="8636000"/>
                  <a:pt x="800100" y="8636000"/>
                </a:cubicBezTo>
                <a:lnTo>
                  <a:pt x="723900" y="8636000"/>
                </a:lnTo>
                <a:cubicBezTo>
                  <a:pt x="330200" y="8636000"/>
                  <a:pt x="0" y="8521700"/>
                  <a:pt x="0" y="8382000"/>
                </a:cubicBezTo>
                <a:cubicBezTo>
                  <a:pt x="0" y="8242300"/>
                  <a:pt x="241300" y="7975600"/>
                  <a:pt x="533400" y="7797800"/>
                </a:cubicBezTo>
                <a:cubicBezTo>
                  <a:pt x="825500" y="7620000"/>
                  <a:pt x="1181100" y="7150100"/>
                  <a:pt x="1320800" y="6769100"/>
                </a:cubicBezTo>
                <a:lnTo>
                  <a:pt x="1320800" y="6756400"/>
                </a:lnTo>
                <a:cubicBezTo>
                  <a:pt x="1447800" y="6375400"/>
                  <a:pt x="1803400" y="5842000"/>
                  <a:pt x="2095500" y="5575300"/>
                </a:cubicBezTo>
                <a:close/>
                <a:moveTo>
                  <a:pt x="3060700" y="9144000"/>
                </a:moveTo>
              </a:path>
            </a:pathLst>
          </a:custGeom>
          <a:solidFill>
            <a:srgbClr val="171717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19" name="Freeform 17119"/>
          <p:cNvSpPr/>
          <p:nvPr/>
        </p:nvSpPr>
        <p:spPr>
          <a:xfrm rot="0" flipH="0" flipV="0">
            <a:off x="26393628" y="12402185"/>
            <a:ext cx="33528" cy="54864"/>
          </a:xfrm>
          <a:custGeom>
            <a:pathLst>
              <a:path w="5588000" h="9144000">
                <a:moveTo>
                  <a:pt x="0" y="7404100"/>
                </a:moveTo>
                <a:lnTo>
                  <a:pt x="0" y="6311900"/>
                </a:lnTo>
                <a:cubicBezTo>
                  <a:pt x="0" y="5918200"/>
                  <a:pt x="114300" y="5588000"/>
                  <a:pt x="254000" y="5588000"/>
                </a:cubicBezTo>
                <a:cubicBezTo>
                  <a:pt x="393700" y="5588000"/>
                  <a:pt x="508000" y="5257800"/>
                  <a:pt x="508000" y="4864100"/>
                </a:cubicBezTo>
                <a:lnTo>
                  <a:pt x="508000" y="4279900"/>
                </a:lnTo>
                <a:cubicBezTo>
                  <a:pt x="508000" y="3886200"/>
                  <a:pt x="622300" y="3556000"/>
                  <a:pt x="762000" y="3556000"/>
                </a:cubicBezTo>
                <a:cubicBezTo>
                  <a:pt x="901700" y="3556000"/>
                  <a:pt x="1016000" y="3327400"/>
                  <a:pt x="1016000" y="3048000"/>
                </a:cubicBezTo>
                <a:cubicBezTo>
                  <a:pt x="1016000" y="2768600"/>
                  <a:pt x="1130300" y="2540000"/>
                  <a:pt x="1270000" y="2540000"/>
                </a:cubicBezTo>
                <a:cubicBezTo>
                  <a:pt x="1409700" y="2540000"/>
                  <a:pt x="1524000" y="2311400"/>
                  <a:pt x="1524000" y="2032000"/>
                </a:cubicBezTo>
                <a:cubicBezTo>
                  <a:pt x="1524000" y="1384300"/>
                  <a:pt x="1892300" y="1016000"/>
                  <a:pt x="2540000" y="1016000"/>
                </a:cubicBezTo>
                <a:cubicBezTo>
                  <a:pt x="2819400" y="1016000"/>
                  <a:pt x="3187700" y="787400"/>
                  <a:pt x="3352800" y="508000"/>
                </a:cubicBezTo>
                <a:cubicBezTo>
                  <a:pt x="3530600" y="228600"/>
                  <a:pt x="4000500" y="0"/>
                  <a:pt x="4394200" y="0"/>
                </a:cubicBezTo>
                <a:lnTo>
                  <a:pt x="4864100" y="0"/>
                </a:lnTo>
                <a:cubicBezTo>
                  <a:pt x="5257800" y="0"/>
                  <a:pt x="5588000" y="114300"/>
                  <a:pt x="5588000" y="254000"/>
                </a:cubicBezTo>
                <a:cubicBezTo>
                  <a:pt x="5588000" y="711200"/>
                  <a:pt x="5092700" y="1016000"/>
                  <a:pt x="4356100" y="1016000"/>
                </a:cubicBezTo>
                <a:lnTo>
                  <a:pt x="4267200" y="1016000"/>
                </a:lnTo>
                <a:cubicBezTo>
                  <a:pt x="3873500" y="1016000"/>
                  <a:pt x="3327400" y="1244600"/>
                  <a:pt x="3035300" y="1524000"/>
                </a:cubicBezTo>
                <a:lnTo>
                  <a:pt x="2540000" y="2032000"/>
                </a:lnTo>
                <a:cubicBezTo>
                  <a:pt x="2260600" y="2311400"/>
                  <a:pt x="2032000" y="2768600"/>
                  <a:pt x="2032000" y="3048000"/>
                </a:cubicBezTo>
                <a:cubicBezTo>
                  <a:pt x="2032000" y="3327400"/>
                  <a:pt x="2349500" y="3556000"/>
                  <a:pt x="2743200" y="3556000"/>
                </a:cubicBezTo>
                <a:lnTo>
                  <a:pt x="3340100" y="3556000"/>
                </a:lnTo>
                <a:cubicBezTo>
                  <a:pt x="4267200" y="3556000"/>
                  <a:pt x="5080000" y="4368800"/>
                  <a:pt x="5080000" y="5295900"/>
                </a:cubicBezTo>
                <a:lnTo>
                  <a:pt x="5080000" y="5372100"/>
                </a:lnTo>
                <a:cubicBezTo>
                  <a:pt x="5080000" y="5765800"/>
                  <a:pt x="4965700" y="6096000"/>
                  <a:pt x="4826000" y="6096000"/>
                </a:cubicBezTo>
                <a:cubicBezTo>
                  <a:pt x="4686300" y="6096000"/>
                  <a:pt x="4572000" y="6426200"/>
                  <a:pt x="4572000" y="6819900"/>
                </a:cubicBezTo>
                <a:lnTo>
                  <a:pt x="4572000" y="6896100"/>
                </a:lnTo>
                <a:cubicBezTo>
                  <a:pt x="4572000" y="7823200"/>
                  <a:pt x="3759200" y="8636000"/>
                  <a:pt x="2832100" y="8636000"/>
                </a:cubicBezTo>
                <a:lnTo>
                  <a:pt x="2743200" y="8636000"/>
                </a:lnTo>
                <a:cubicBezTo>
                  <a:pt x="2349500" y="8636000"/>
                  <a:pt x="2032000" y="8750300"/>
                  <a:pt x="2032000" y="8890000"/>
                </a:cubicBezTo>
                <a:cubicBezTo>
                  <a:pt x="2032000" y="9029700"/>
                  <a:pt x="1917700" y="9144000"/>
                  <a:pt x="1778000" y="9144000"/>
                </a:cubicBezTo>
                <a:cubicBezTo>
                  <a:pt x="1638300" y="9144000"/>
                  <a:pt x="1524000" y="9029700"/>
                  <a:pt x="1524000" y="8890000"/>
                </a:cubicBezTo>
                <a:cubicBezTo>
                  <a:pt x="1524000" y="8750300"/>
                  <a:pt x="1295400" y="8636000"/>
                  <a:pt x="1016000" y="8636000"/>
                </a:cubicBezTo>
                <a:cubicBezTo>
                  <a:pt x="304800" y="8636000"/>
                  <a:pt x="0" y="8255000"/>
                  <a:pt x="0" y="7404100"/>
                </a:cubicBezTo>
                <a:close/>
                <a:moveTo>
                  <a:pt x="1371600" y="9144000"/>
                </a:moveTo>
                <a:moveTo>
                  <a:pt x="1016000" y="5803900"/>
                </a:moveTo>
                <a:lnTo>
                  <a:pt x="1016000" y="6896100"/>
                </a:lnTo>
                <a:cubicBezTo>
                  <a:pt x="1016000" y="7289800"/>
                  <a:pt x="1130300" y="7734300"/>
                  <a:pt x="1270000" y="7874000"/>
                </a:cubicBezTo>
                <a:cubicBezTo>
                  <a:pt x="1676400" y="8280400"/>
                  <a:pt x="2501900" y="8166100"/>
                  <a:pt x="3048000" y="7620000"/>
                </a:cubicBezTo>
                <a:cubicBezTo>
                  <a:pt x="3327400" y="7340600"/>
                  <a:pt x="3556000" y="6883400"/>
                  <a:pt x="3556000" y="6604000"/>
                </a:cubicBezTo>
                <a:cubicBezTo>
                  <a:pt x="3556000" y="6324600"/>
                  <a:pt x="3670300" y="6096000"/>
                  <a:pt x="3810000" y="6096000"/>
                </a:cubicBezTo>
                <a:cubicBezTo>
                  <a:pt x="3949700" y="6096000"/>
                  <a:pt x="4064000" y="5765800"/>
                  <a:pt x="4064000" y="5372100"/>
                </a:cubicBezTo>
                <a:lnTo>
                  <a:pt x="4064000" y="5295900"/>
                </a:lnTo>
                <a:cubicBezTo>
                  <a:pt x="4064000" y="4864100"/>
                  <a:pt x="3771900" y="4572000"/>
                  <a:pt x="3340100" y="4572000"/>
                </a:cubicBezTo>
                <a:lnTo>
                  <a:pt x="2235200" y="4572000"/>
                </a:lnTo>
                <a:cubicBezTo>
                  <a:pt x="1333500" y="4572000"/>
                  <a:pt x="1016000" y="4889500"/>
                  <a:pt x="1016000" y="5803900"/>
                </a:cubicBezTo>
                <a:close/>
                <a:moveTo>
                  <a:pt x="2971800" y="9144000"/>
                </a:moveTo>
              </a:path>
            </a:pathLst>
          </a:custGeom>
          <a:solidFill>
            <a:srgbClr val="171717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20" name="Freeform 17120"/>
          <p:cNvSpPr/>
          <p:nvPr/>
        </p:nvSpPr>
        <p:spPr>
          <a:xfrm rot="0" flipH="0" flipV="0">
            <a:off x="26432527" y="12401499"/>
            <a:ext cx="33756" cy="56616"/>
          </a:xfrm>
          <a:custGeom>
            <a:pathLst>
              <a:path w="5626100" h="9436100">
                <a:moveTo>
                  <a:pt x="0" y="7823200"/>
                </a:moveTo>
                <a:lnTo>
                  <a:pt x="0" y="6210300"/>
                </a:lnTo>
                <a:cubicBezTo>
                  <a:pt x="0" y="5816600"/>
                  <a:pt x="50800" y="5435600"/>
                  <a:pt x="127000" y="5372100"/>
                </a:cubicBezTo>
                <a:cubicBezTo>
                  <a:pt x="190500" y="5295900"/>
                  <a:pt x="266700" y="4914900"/>
                  <a:pt x="304800" y="4521200"/>
                </a:cubicBezTo>
                <a:lnTo>
                  <a:pt x="330200" y="4178300"/>
                </a:lnTo>
                <a:cubicBezTo>
                  <a:pt x="355600" y="3784600"/>
                  <a:pt x="520700" y="3467100"/>
                  <a:pt x="698500" y="3467100"/>
                </a:cubicBezTo>
                <a:cubicBezTo>
                  <a:pt x="863600" y="3467100"/>
                  <a:pt x="1016000" y="3238500"/>
                  <a:pt x="1016000" y="2959100"/>
                </a:cubicBezTo>
                <a:cubicBezTo>
                  <a:pt x="1016000" y="2679700"/>
                  <a:pt x="1219200" y="2197100"/>
                  <a:pt x="1473200" y="1905000"/>
                </a:cubicBezTo>
                <a:lnTo>
                  <a:pt x="2273300" y="965200"/>
                </a:lnTo>
                <a:cubicBezTo>
                  <a:pt x="2527300" y="673100"/>
                  <a:pt x="2946400" y="368300"/>
                  <a:pt x="3213100" y="292100"/>
                </a:cubicBezTo>
                <a:cubicBezTo>
                  <a:pt x="4241800" y="0"/>
                  <a:pt x="4978400" y="355600"/>
                  <a:pt x="5270500" y="1270000"/>
                </a:cubicBezTo>
                <a:lnTo>
                  <a:pt x="5359400" y="1574800"/>
                </a:lnTo>
                <a:cubicBezTo>
                  <a:pt x="5613400" y="2425700"/>
                  <a:pt x="5626100" y="2705100"/>
                  <a:pt x="5461000" y="3632200"/>
                </a:cubicBezTo>
                <a:lnTo>
                  <a:pt x="5257800" y="4699000"/>
                </a:lnTo>
                <a:cubicBezTo>
                  <a:pt x="5181600" y="5080000"/>
                  <a:pt x="4991100" y="5664200"/>
                  <a:pt x="4838700" y="6007100"/>
                </a:cubicBezTo>
                <a:lnTo>
                  <a:pt x="4000500" y="7772400"/>
                </a:lnTo>
                <a:cubicBezTo>
                  <a:pt x="3403600" y="9004300"/>
                  <a:pt x="2552700" y="9436100"/>
                  <a:pt x="1079500" y="9245600"/>
                </a:cubicBezTo>
                <a:cubicBezTo>
                  <a:pt x="406400" y="9156700"/>
                  <a:pt x="0" y="8610600"/>
                  <a:pt x="0" y="7823200"/>
                </a:cubicBezTo>
                <a:close/>
                <a:moveTo>
                  <a:pt x="939800" y="9258300"/>
                </a:moveTo>
                <a:moveTo>
                  <a:pt x="1016000" y="6210300"/>
                </a:moveTo>
                <a:lnTo>
                  <a:pt x="1016000" y="7416800"/>
                </a:lnTo>
                <a:cubicBezTo>
                  <a:pt x="1016000" y="7810500"/>
                  <a:pt x="1130300" y="8166100"/>
                  <a:pt x="1270000" y="8216900"/>
                </a:cubicBezTo>
                <a:cubicBezTo>
                  <a:pt x="1816100" y="8382000"/>
                  <a:pt x="2159000" y="8267700"/>
                  <a:pt x="2628900" y="7759700"/>
                </a:cubicBezTo>
                <a:lnTo>
                  <a:pt x="3200400" y="7137400"/>
                </a:lnTo>
                <a:cubicBezTo>
                  <a:pt x="3606800" y="6705600"/>
                  <a:pt x="3810000" y="6223000"/>
                  <a:pt x="3810000" y="5676900"/>
                </a:cubicBezTo>
                <a:cubicBezTo>
                  <a:pt x="3810000" y="5651500"/>
                  <a:pt x="3898900" y="5283200"/>
                  <a:pt x="4025900" y="4876800"/>
                </a:cubicBezTo>
                <a:lnTo>
                  <a:pt x="4114800" y="4584700"/>
                </a:lnTo>
                <a:cubicBezTo>
                  <a:pt x="4229100" y="4178300"/>
                  <a:pt x="4368800" y="3543300"/>
                  <a:pt x="4419600" y="3175000"/>
                </a:cubicBezTo>
                <a:lnTo>
                  <a:pt x="4470400" y="2679700"/>
                </a:lnTo>
                <a:cubicBezTo>
                  <a:pt x="4521200" y="2311400"/>
                  <a:pt x="4445000" y="1816100"/>
                  <a:pt x="4305300" y="1587500"/>
                </a:cubicBezTo>
                <a:cubicBezTo>
                  <a:pt x="4165600" y="1358900"/>
                  <a:pt x="3975100" y="1181100"/>
                  <a:pt x="3873500" y="1181100"/>
                </a:cubicBezTo>
                <a:cubicBezTo>
                  <a:pt x="3441700" y="1181100"/>
                  <a:pt x="2616200" y="1816100"/>
                  <a:pt x="2324100" y="2387600"/>
                </a:cubicBezTo>
                <a:lnTo>
                  <a:pt x="1778000" y="3454400"/>
                </a:lnTo>
                <a:cubicBezTo>
                  <a:pt x="1600200" y="3797300"/>
                  <a:pt x="1371600" y="4368800"/>
                  <a:pt x="1257300" y="4724400"/>
                </a:cubicBezTo>
                <a:lnTo>
                  <a:pt x="1219200" y="4851400"/>
                </a:lnTo>
                <a:cubicBezTo>
                  <a:pt x="1104900" y="5207000"/>
                  <a:pt x="1016000" y="5816600"/>
                  <a:pt x="1016000" y="6210300"/>
                </a:cubicBezTo>
                <a:close/>
                <a:moveTo>
                  <a:pt x="2552700" y="9258300"/>
                </a:moveTo>
              </a:path>
            </a:pathLst>
          </a:custGeom>
          <a:solidFill>
            <a:srgbClr val="171717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21" name="Freeform 17121"/>
          <p:cNvSpPr/>
          <p:nvPr/>
        </p:nvSpPr>
        <p:spPr>
          <a:xfrm rot="0" flipH="0" flipV="0">
            <a:off x="26469982" y="12401499"/>
            <a:ext cx="33756" cy="56616"/>
          </a:xfrm>
          <a:custGeom>
            <a:pathLst>
              <a:path w="5626100" h="9436100">
                <a:moveTo>
                  <a:pt x="0" y="7823200"/>
                </a:moveTo>
                <a:lnTo>
                  <a:pt x="0" y="6210300"/>
                </a:lnTo>
                <a:cubicBezTo>
                  <a:pt x="0" y="5816600"/>
                  <a:pt x="50800" y="5435600"/>
                  <a:pt x="127000" y="5372100"/>
                </a:cubicBezTo>
                <a:cubicBezTo>
                  <a:pt x="190500" y="5295900"/>
                  <a:pt x="266700" y="4914900"/>
                  <a:pt x="304800" y="4521200"/>
                </a:cubicBezTo>
                <a:lnTo>
                  <a:pt x="330200" y="4178300"/>
                </a:lnTo>
                <a:cubicBezTo>
                  <a:pt x="355600" y="3784600"/>
                  <a:pt x="520700" y="3467100"/>
                  <a:pt x="698500" y="3467100"/>
                </a:cubicBezTo>
                <a:cubicBezTo>
                  <a:pt x="863600" y="3467100"/>
                  <a:pt x="1016000" y="3238500"/>
                  <a:pt x="1016000" y="2959100"/>
                </a:cubicBezTo>
                <a:cubicBezTo>
                  <a:pt x="1016000" y="2679700"/>
                  <a:pt x="1219200" y="2197100"/>
                  <a:pt x="1473200" y="1905000"/>
                </a:cubicBezTo>
                <a:lnTo>
                  <a:pt x="2273300" y="965200"/>
                </a:lnTo>
                <a:cubicBezTo>
                  <a:pt x="2527300" y="673100"/>
                  <a:pt x="2946400" y="368300"/>
                  <a:pt x="3213100" y="292100"/>
                </a:cubicBezTo>
                <a:cubicBezTo>
                  <a:pt x="4241800" y="0"/>
                  <a:pt x="4978400" y="355600"/>
                  <a:pt x="5270500" y="1270000"/>
                </a:cubicBezTo>
                <a:lnTo>
                  <a:pt x="5359400" y="1574800"/>
                </a:lnTo>
                <a:cubicBezTo>
                  <a:pt x="5613400" y="2425700"/>
                  <a:pt x="5626100" y="2705100"/>
                  <a:pt x="5461000" y="3632200"/>
                </a:cubicBezTo>
                <a:lnTo>
                  <a:pt x="5257800" y="4699000"/>
                </a:lnTo>
                <a:cubicBezTo>
                  <a:pt x="5181600" y="5080000"/>
                  <a:pt x="4991100" y="5664200"/>
                  <a:pt x="4838700" y="6007100"/>
                </a:cubicBezTo>
                <a:lnTo>
                  <a:pt x="4000500" y="7772400"/>
                </a:lnTo>
                <a:cubicBezTo>
                  <a:pt x="3403600" y="9004300"/>
                  <a:pt x="2552700" y="9436100"/>
                  <a:pt x="1079500" y="9245600"/>
                </a:cubicBezTo>
                <a:cubicBezTo>
                  <a:pt x="406400" y="9156700"/>
                  <a:pt x="0" y="8610600"/>
                  <a:pt x="0" y="7823200"/>
                </a:cubicBezTo>
                <a:close/>
                <a:moveTo>
                  <a:pt x="939800" y="9258300"/>
                </a:moveTo>
                <a:moveTo>
                  <a:pt x="1016000" y="6210300"/>
                </a:moveTo>
                <a:lnTo>
                  <a:pt x="1016000" y="7416800"/>
                </a:lnTo>
                <a:cubicBezTo>
                  <a:pt x="1016000" y="7810500"/>
                  <a:pt x="1130300" y="8166100"/>
                  <a:pt x="1270000" y="8216900"/>
                </a:cubicBezTo>
                <a:cubicBezTo>
                  <a:pt x="1816100" y="8382000"/>
                  <a:pt x="2159000" y="8267700"/>
                  <a:pt x="2628900" y="7759700"/>
                </a:cubicBezTo>
                <a:lnTo>
                  <a:pt x="3200400" y="7137400"/>
                </a:lnTo>
                <a:cubicBezTo>
                  <a:pt x="3606800" y="6705600"/>
                  <a:pt x="3810000" y="6223000"/>
                  <a:pt x="3810000" y="5676900"/>
                </a:cubicBezTo>
                <a:cubicBezTo>
                  <a:pt x="3810000" y="5651500"/>
                  <a:pt x="3898900" y="5283200"/>
                  <a:pt x="4025900" y="4876800"/>
                </a:cubicBezTo>
                <a:lnTo>
                  <a:pt x="4114800" y="4584700"/>
                </a:lnTo>
                <a:cubicBezTo>
                  <a:pt x="4229100" y="4178300"/>
                  <a:pt x="4368800" y="3543300"/>
                  <a:pt x="4419600" y="3175000"/>
                </a:cubicBezTo>
                <a:lnTo>
                  <a:pt x="4470400" y="2679700"/>
                </a:lnTo>
                <a:cubicBezTo>
                  <a:pt x="4521200" y="2311400"/>
                  <a:pt x="4445000" y="1816100"/>
                  <a:pt x="4305300" y="1587500"/>
                </a:cubicBezTo>
                <a:cubicBezTo>
                  <a:pt x="4165600" y="1358900"/>
                  <a:pt x="3975100" y="1181100"/>
                  <a:pt x="3873500" y="1181100"/>
                </a:cubicBezTo>
                <a:cubicBezTo>
                  <a:pt x="3441700" y="1181100"/>
                  <a:pt x="2616200" y="1816100"/>
                  <a:pt x="2324100" y="2387600"/>
                </a:cubicBezTo>
                <a:lnTo>
                  <a:pt x="1778000" y="3454400"/>
                </a:lnTo>
                <a:cubicBezTo>
                  <a:pt x="1600200" y="3797300"/>
                  <a:pt x="1371600" y="4368800"/>
                  <a:pt x="1257300" y="4724400"/>
                </a:cubicBezTo>
                <a:lnTo>
                  <a:pt x="1219200" y="4851400"/>
                </a:lnTo>
                <a:cubicBezTo>
                  <a:pt x="1104900" y="5207000"/>
                  <a:pt x="1016000" y="5816600"/>
                  <a:pt x="1016000" y="6210300"/>
                </a:cubicBezTo>
                <a:close/>
                <a:moveTo>
                  <a:pt x="2552700" y="9258300"/>
                </a:moveTo>
              </a:path>
            </a:pathLst>
          </a:custGeom>
          <a:solidFill>
            <a:srgbClr val="171717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22" name="Rectangle 17122"/>
          <p:cNvSpPr/>
          <p:nvPr/>
        </p:nvSpPr>
        <p:spPr>
          <a:xfrm rot="0" flipH="0" flipV="0">
            <a:off x="25434793" y="12479128"/>
            <a:ext cx="386428" cy="274358"/>
          </a:xfrm>
          <a:prstGeom prst="rect">
            <a:avLst/>
          </a:prstGeom>
        </p:spPr>
      </p:sp>
      <p:sp>
        <p:nvSpPr>
          <p:cNvPr id="17123" name="Freeform 17123"/>
          <p:cNvSpPr/>
          <p:nvPr/>
        </p:nvSpPr>
        <p:spPr>
          <a:xfrm rot="0" flipH="0" flipV="0">
            <a:off x="25447823" y="12667583"/>
            <a:ext cx="24371" cy="67081"/>
          </a:xfrm>
          <a:custGeom>
            <a:pathLst>
              <a:path w="2565400" h="7061200">
                <a:moveTo>
                  <a:pt x="2247900" y="1282700"/>
                </a:moveTo>
                <a:cubicBezTo>
                  <a:pt x="2247900" y="1638300"/>
                  <a:pt x="2184400" y="1917700"/>
                  <a:pt x="2095500" y="1917700"/>
                </a:cubicBezTo>
                <a:cubicBezTo>
                  <a:pt x="2006600" y="1917700"/>
                  <a:pt x="1930400" y="2209800"/>
                  <a:pt x="1930400" y="2565400"/>
                </a:cubicBezTo>
                <a:cubicBezTo>
                  <a:pt x="1930400" y="2921000"/>
                  <a:pt x="1854200" y="3200400"/>
                  <a:pt x="1765300" y="3200400"/>
                </a:cubicBezTo>
                <a:cubicBezTo>
                  <a:pt x="1676400" y="3200400"/>
                  <a:pt x="1612900" y="3492500"/>
                  <a:pt x="1612900" y="3848100"/>
                </a:cubicBezTo>
                <a:cubicBezTo>
                  <a:pt x="1612900" y="4203700"/>
                  <a:pt x="1536700" y="4483100"/>
                  <a:pt x="1447800" y="4483100"/>
                </a:cubicBezTo>
                <a:cubicBezTo>
                  <a:pt x="1358900" y="4483100"/>
                  <a:pt x="1282700" y="4737100"/>
                  <a:pt x="1282700" y="5054600"/>
                </a:cubicBezTo>
                <a:cubicBezTo>
                  <a:pt x="1282700" y="5359400"/>
                  <a:pt x="1219200" y="5651500"/>
                  <a:pt x="1130300" y="5715000"/>
                </a:cubicBezTo>
                <a:cubicBezTo>
                  <a:pt x="1041400" y="5765800"/>
                  <a:pt x="965200" y="6019800"/>
                  <a:pt x="965200" y="6273800"/>
                </a:cubicBezTo>
                <a:cubicBezTo>
                  <a:pt x="965200" y="6527800"/>
                  <a:pt x="889000" y="6731000"/>
                  <a:pt x="812800" y="6731000"/>
                </a:cubicBezTo>
                <a:cubicBezTo>
                  <a:pt x="723900" y="6731000"/>
                  <a:pt x="647700" y="6807200"/>
                  <a:pt x="647700" y="6896100"/>
                </a:cubicBezTo>
                <a:cubicBezTo>
                  <a:pt x="647700" y="6985000"/>
                  <a:pt x="571500" y="7061200"/>
                  <a:pt x="482600" y="7061200"/>
                </a:cubicBezTo>
                <a:cubicBezTo>
                  <a:pt x="393700" y="7061200"/>
                  <a:pt x="254000" y="7035800"/>
                  <a:pt x="165100" y="7010400"/>
                </a:cubicBezTo>
                <a:cubicBezTo>
                  <a:pt x="76200" y="6985000"/>
                  <a:pt x="0" y="6769100"/>
                  <a:pt x="0" y="6527800"/>
                </a:cubicBezTo>
                <a:cubicBezTo>
                  <a:pt x="0" y="6286500"/>
                  <a:pt x="76200" y="6096000"/>
                  <a:pt x="165100" y="6096000"/>
                </a:cubicBezTo>
                <a:cubicBezTo>
                  <a:pt x="254000" y="6096000"/>
                  <a:pt x="330200" y="5880100"/>
                  <a:pt x="330200" y="5613400"/>
                </a:cubicBezTo>
                <a:cubicBezTo>
                  <a:pt x="330200" y="5346700"/>
                  <a:pt x="393700" y="5080000"/>
                  <a:pt x="482600" y="5029200"/>
                </a:cubicBezTo>
                <a:cubicBezTo>
                  <a:pt x="571500" y="4978400"/>
                  <a:pt x="647700" y="4686300"/>
                  <a:pt x="647700" y="4394200"/>
                </a:cubicBezTo>
                <a:cubicBezTo>
                  <a:pt x="647700" y="4089400"/>
                  <a:pt x="723900" y="3848100"/>
                  <a:pt x="812800" y="3848100"/>
                </a:cubicBezTo>
                <a:cubicBezTo>
                  <a:pt x="889000" y="3848100"/>
                  <a:pt x="965200" y="3556000"/>
                  <a:pt x="965200" y="3200400"/>
                </a:cubicBezTo>
                <a:cubicBezTo>
                  <a:pt x="965200" y="2857500"/>
                  <a:pt x="1041400" y="2565400"/>
                  <a:pt x="1130300" y="2565400"/>
                </a:cubicBezTo>
                <a:cubicBezTo>
                  <a:pt x="1219200" y="2565400"/>
                  <a:pt x="1282700" y="2349500"/>
                  <a:pt x="1282700" y="2082800"/>
                </a:cubicBezTo>
                <a:cubicBezTo>
                  <a:pt x="1282700" y="1625600"/>
                  <a:pt x="914400" y="1422400"/>
                  <a:pt x="711200" y="1765300"/>
                </a:cubicBezTo>
                <a:cubicBezTo>
                  <a:pt x="647700" y="1854200"/>
                  <a:pt x="469900" y="1917700"/>
                  <a:pt x="304800" y="1917700"/>
                </a:cubicBezTo>
                <a:cubicBezTo>
                  <a:pt x="139700" y="1917700"/>
                  <a:pt x="0" y="1778000"/>
                  <a:pt x="0" y="1600200"/>
                </a:cubicBezTo>
                <a:cubicBezTo>
                  <a:pt x="0" y="1422400"/>
                  <a:pt x="190500" y="1193800"/>
                  <a:pt x="419100" y="1092200"/>
                </a:cubicBezTo>
                <a:cubicBezTo>
                  <a:pt x="647700" y="1003300"/>
                  <a:pt x="876300" y="850900"/>
                  <a:pt x="914400" y="774700"/>
                </a:cubicBezTo>
                <a:cubicBezTo>
                  <a:pt x="965200" y="698500"/>
                  <a:pt x="1066800" y="635000"/>
                  <a:pt x="1143000" y="635000"/>
                </a:cubicBezTo>
                <a:cubicBezTo>
                  <a:pt x="1219200" y="635000"/>
                  <a:pt x="1282700" y="571500"/>
                  <a:pt x="1282700" y="482600"/>
                </a:cubicBezTo>
                <a:cubicBezTo>
                  <a:pt x="1282700" y="393700"/>
                  <a:pt x="1358900" y="317500"/>
                  <a:pt x="1447800" y="317500"/>
                </a:cubicBezTo>
                <a:cubicBezTo>
                  <a:pt x="1536700" y="317500"/>
                  <a:pt x="1612900" y="241300"/>
                  <a:pt x="1612900" y="152400"/>
                </a:cubicBezTo>
                <a:cubicBezTo>
                  <a:pt x="1612900" y="63500"/>
                  <a:pt x="1752600" y="0"/>
                  <a:pt x="1930400" y="0"/>
                </a:cubicBezTo>
                <a:cubicBezTo>
                  <a:pt x="2108200" y="0"/>
                  <a:pt x="2324100" y="12700"/>
                  <a:pt x="2413000" y="50800"/>
                </a:cubicBezTo>
                <a:cubicBezTo>
                  <a:pt x="2501900" y="76200"/>
                  <a:pt x="2565400" y="215900"/>
                  <a:pt x="2565400" y="368300"/>
                </a:cubicBezTo>
                <a:cubicBezTo>
                  <a:pt x="2565400" y="520700"/>
                  <a:pt x="2501900" y="635000"/>
                  <a:pt x="2413000" y="635000"/>
                </a:cubicBezTo>
                <a:cubicBezTo>
                  <a:pt x="2324100" y="635000"/>
                  <a:pt x="2247900" y="927100"/>
                  <a:pt x="2247900" y="1282700"/>
                </a:cubicBezTo>
                <a:close/>
                <a:moveTo>
                  <a:pt x="4394200" y="70485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24" name="Freeform 17124"/>
          <p:cNvSpPr/>
          <p:nvPr/>
        </p:nvSpPr>
        <p:spPr>
          <a:xfrm rot="0" flipH="0" flipV="0">
            <a:off x="25514955" y="12686887"/>
            <a:ext cx="56343" cy="47174"/>
          </a:xfrm>
          <a:custGeom>
            <a:pathLst>
              <a:path w="5930900" h="4965700">
                <a:moveTo>
                  <a:pt x="3860800" y="4965700"/>
                </a:moveTo>
                <a:lnTo>
                  <a:pt x="1117600" y="4965700"/>
                </a:lnTo>
                <a:cubicBezTo>
                  <a:pt x="304800" y="4965700"/>
                  <a:pt x="0" y="4660900"/>
                  <a:pt x="0" y="3848100"/>
                </a:cubicBezTo>
                <a:lnTo>
                  <a:pt x="0" y="3530600"/>
                </a:lnTo>
                <a:cubicBezTo>
                  <a:pt x="0" y="3175000"/>
                  <a:pt x="63500" y="2616200"/>
                  <a:pt x="152400" y="2273300"/>
                </a:cubicBezTo>
                <a:lnTo>
                  <a:pt x="469900" y="990600"/>
                </a:lnTo>
                <a:cubicBezTo>
                  <a:pt x="711200" y="12700"/>
                  <a:pt x="723900" y="0"/>
                  <a:pt x="1092200" y="0"/>
                </a:cubicBezTo>
                <a:cubicBezTo>
                  <a:pt x="1282700" y="0"/>
                  <a:pt x="1447800" y="139700"/>
                  <a:pt x="1447800" y="317500"/>
                </a:cubicBezTo>
                <a:cubicBezTo>
                  <a:pt x="1447800" y="495300"/>
                  <a:pt x="1371600" y="762000"/>
                  <a:pt x="1282700" y="914400"/>
                </a:cubicBezTo>
                <a:cubicBezTo>
                  <a:pt x="1193800" y="1066800"/>
                  <a:pt x="1117600" y="1358900"/>
                  <a:pt x="1117600" y="1562100"/>
                </a:cubicBezTo>
                <a:cubicBezTo>
                  <a:pt x="1117600" y="1752600"/>
                  <a:pt x="1054100" y="2044700"/>
                  <a:pt x="952500" y="2197100"/>
                </a:cubicBezTo>
                <a:cubicBezTo>
                  <a:pt x="609600" y="2794000"/>
                  <a:pt x="533400" y="3962400"/>
                  <a:pt x="838200" y="4089400"/>
                </a:cubicBezTo>
                <a:cubicBezTo>
                  <a:pt x="1168400" y="4216400"/>
                  <a:pt x="1752600" y="4178300"/>
                  <a:pt x="1930400" y="4000500"/>
                </a:cubicBezTo>
                <a:cubicBezTo>
                  <a:pt x="2019300" y="3911600"/>
                  <a:pt x="2082800" y="3594100"/>
                  <a:pt x="2082800" y="3289300"/>
                </a:cubicBezTo>
                <a:cubicBezTo>
                  <a:pt x="2082800" y="2971800"/>
                  <a:pt x="2159000" y="2679700"/>
                  <a:pt x="2247900" y="2628900"/>
                </a:cubicBezTo>
                <a:cubicBezTo>
                  <a:pt x="2336800" y="2565400"/>
                  <a:pt x="2400300" y="2286000"/>
                  <a:pt x="2400300" y="1981200"/>
                </a:cubicBezTo>
                <a:cubicBezTo>
                  <a:pt x="2400300" y="1689100"/>
                  <a:pt x="2476500" y="1397000"/>
                  <a:pt x="2565400" y="1346200"/>
                </a:cubicBezTo>
                <a:cubicBezTo>
                  <a:pt x="2654300" y="1282700"/>
                  <a:pt x="2730500" y="1066800"/>
                  <a:pt x="2730500" y="863600"/>
                </a:cubicBezTo>
                <a:cubicBezTo>
                  <a:pt x="2730500" y="647700"/>
                  <a:pt x="2794000" y="431800"/>
                  <a:pt x="2882900" y="381000"/>
                </a:cubicBezTo>
                <a:cubicBezTo>
                  <a:pt x="2971800" y="317500"/>
                  <a:pt x="3048000" y="215900"/>
                  <a:pt x="3048000" y="139700"/>
                </a:cubicBezTo>
                <a:cubicBezTo>
                  <a:pt x="3048000" y="63500"/>
                  <a:pt x="3162300" y="0"/>
                  <a:pt x="3289300" y="0"/>
                </a:cubicBezTo>
                <a:cubicBezTo>
                  <a:pt x="3416300" y="0"/>
                  <a:pt x="3568700" y="25400"/>
                  <a:pt x="3606800" y="76200"/>
                </a:cubicBezTo>
                <a:cubicBezTo>
                  <a:pt x="3746500" y="203200"/>
                  <a:pt x="3695700" y="622300"/>
                  <a:pt x="3530600" y="914400"/>
                </a:cubicBezTo>
                <a:cubicBezTo>
                  <a:pt x="3441700" y="1066800"/>
                  <a:pt x="3365500" y="1358900"/>
                  <a:pt x="3365500" y="1562100"/>
                </a:cubicBezTo>
                <a:cubicBezTo>
                  <a:pt x="3365500" y="1752600"/>
                  <a:pt x="3302000" y="1968500"/>
                  <a:pt x="3213100" y="2019300"/>
                </a:cubicBezTo>
                <a:cubicBezTo>
                  <a:pt x="3124200" y="2070100"/>
                  <a:pt x="3048000" y="2362200"/>
                  <a:pt x="3048000" y="2667000"/>
                </a:cubicBezTo>
                <a:cubicBezTo>
                  <a:pt x="3048000" y="2959100"/>
                  <a:pt x="2971800" y="3251200"/>
                  <a:pt x="2882900" y="3302000"/>
                </a:cubicBezTo>
                <a:cubicBezTo>
                  <a:pt x="2717800" y="3403600"/>
                  <a:pt x="2667000" y="3949700"/>
                  <a:pt x="2806700" y="4089400"/>
                </a:cubicBezTo>
                <a:cubicBezTo>
                  <a:pt x="2857500" y="4127500"/>
                  <a:pt x="3136900" y="4165600"/>
                  <a:pt x="3454400" y="4165600"/>
                </a:cubicBezTo>
                <a:cubicBezTo>
                  <a:pt x="4152900" y="4165600"/>
                  <a:pt x="4330700" y="3987800"/>
                  <a:pt x="4330700" y="3289300"/>
                </a:cubicBezTo>
                <a:cubicBezTo>
                  <a:pt x="4330700" y="2971800"/>
                  <a:pt x="4406900" y="2679700"/>
                  <a:pt x="4495800" y="2628900"/>
                </a:cubicBezTo>
                <a:cubicBezTo>
                  <a:pt x="4584700" y="2565400"/>
                  <a:pt x="4648200" y="2349500"/>
                  <a:pt x="4648200" y="2146300"/>
                </a:cubicBezTo>
                <a:cubicBezTo>
                  <a:pt x="4648200" y="1930400"/>
                  <a:pt x="4724400" y="1638300"/>
                  <a:pt x="4813300" y="1485900"/>
                </a:cubicBezTo>
                <a:cubicBezTo>
                  <a:pt x="4902200" y="1320800"/>
                  <a:pt x="4978400" y="1041400"/>
                  <a:pt x="4978400" y="838200"/>
                </a:cubicBezTo>
                <a:cubicBezTo>
                  <a:pt x="4978400" y="635000"/>
                  <a:pt x="5041900" y="431800"/>
                  <a:pt x="5130800" y="381000"/>
                </a:cubicBezTo>
                <a:cubicBezTo>
                  <a:pt x="5219700" y="317500"/>
                  <a:pt x="5295900" y="215900"/>
                  <a:pt x="5295900" y="139700"/>
                </a:cubicBezTo>
                <a:cubicBezTo>
                  <a:pt x="5295900" y="63500"/>
                  <a:pt x="5372100" y="0"/>
                  <a:pt x="5448300" y="0"/>
                </a:cubicBezTo>
                <a:cubicBezTo>
                  <a:pt x="5664200" y="0"/>
                  <a:pt x="5930900" y="330200"/>
                  <a:pt x="5930900" y="596900"/>
                </a:cubicBezTo>
                <a:cubicBezTo>
                  <a:pt x="5930900" y="622300"/>
                  <a:pt x="5867400" y="685800"/>
                  <a:pt x="5778500" y="736600"/>
                </a:cubicBezTo>
                <a:cubicBezTo>
                  <a:pt x="5689600" y="787400"/>
                  <a:pt x="5613400" y="1003300"/>
                  <a:pt x="5613400" y="1219200"/>
                </a:cubicBezTo>
                <a:cubicBezTo>
                  <a:pt x="5613400" y="1422400"/>
                  <a:pt x="5537200" y="1638300"/>
                  <a:pt x="5448300" y="1701800"/>
                </a:cubicBezTo>
                <a:cubicBezTo>
                  <a:pt x="5372100" y="1752600"/>
                  <a:pt x="5295900" y="2044700"/>
                  <a:pt x="5295900" y="2336800"/>
                </a:cubicBezTo>
                <a:cubicBezTo>
                  <a:pt x="5295900" y="2641600"/>
                  <a:pt x="5219700" y="2933700"/>
                  <a:pt x="5130800" y="2984500"/>
                </a:cubicBezTo>
                <a:cubicBezTo>
                  <a:pt x="5041900" y="3035300"/>
                  <a:pt x="4978400" y="3327400"/>
                  <a:pt x="4978400" y="3619500"/>
                </a:cubicBezTo>
                <a:cubicBezTo>
                  <a:pt x="4978400" y="3924300"/>
                  <a:pt x="4902200" y="4216400"/>
                  <a:pt x="4813300" y="4267200"/>
                </a:cubicBezTo>
                <a:cubicBezTo>
                  <a:pt x="4711700" y="4330700"/>
                  <a:pt x="4610100" y="4508500"/>
                  <a:pt x="4572000" y="4673600"/>
                </a:cubicBezTo>
                <a:cubicBezTo>
                  <a:pt x="4533900" y="4838700"/>
                  <a:pt x="4216400" y="4965700"/>
                  <a:pt x="3860800" y="4965700"/>
                </a:cubicBezTo>
                <a:close/>
                <a:moveTo>
                  <a:pt x="-406400" y="50165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25" name="Freeform 17125"/>
          <p:cNvSpPr/>
          <p:nvPr/>
        </p:nvSpPr>
        <p:spPr>
          <a:xfrm rot="0" flipH="0" flipV="0">
            <a:off x="25572757" y="12685801"/>
            <a:ext cx="60325" cy="48742"/>
          </a:xfrm>
          <a:custGeom>
            <a:pathLst>
              <a:path w="6350000" h="5130800">
                <a:moveTo>
                  <a:pt x="2514600" y="0"/>
                </a:moveTo>
                <a:lnTo>
                  <a:pt x="4229100" y="0"/>
                </a:lnTo>
                <a:cubicBezTo>
                  <a:pt x="4724400" y="0"/>
                  <a:pt x="5270500" y="50800"/>
                  <a:pt x="5422900" y="127000"/>
                </a:cubicBezTo>
                <a:cubicBezTo>
                  <a:pt x="6273800" y="520700"/>
                  <a:pt x="6350000" y="1739900"/>
                  <a:pt x="5638800" y="3937000"/>
                </a:cubicBezTo>
                <a:cubicBezTo>
                  <a:pt x="5549900" y="4191000"/>
                  <a:pt x="5435600" y="4572000"/>
                  <a:pt x="5372100" y="4775200"/>
                </a:cubicBezTo>
                <a:cubicBezTo>
                  <a:pt x="5308600" y="4965700"/>
                  <a:pt x="5092700" y="5130800"/>
                  <a:pt x="4876800" y="5130800"/>
                </a:cubicBezTo>
                <a:cubicBezTo>
                  <a:pt x="4660900" y="5130800"/>
                  <a:pt x="4495800" y="4914900"/>
                  <a:pt x="4495800" y="4648200"/>
                </a:cubicBezTo>
                <a:cubicBezTo>
                  <a:pt x="4495800" y="4381500"/>
                  <a:pt x="4572000" y="3771900"/>
                  <a:pt x="4673600" y="3276600"/>
                </a:cubicBezTo>
                <a:lnTo>
                  <a:pt x="4826000" y="2489200"/>
                </a:lnTo>
                <a:cubicBezTo>
                  <a:pt x="4927600" y="2006600"/>
                  <a:pt x="5105400" y="1600200"/>
                  <a:pt x="5232400" y="1600200"/>
                </a:cubicBezTo>
                <a:cubicBezTo>
                  <a:pt x="5359400" y="1600200"/>
                  <a:pt x="5461000" y="1460500"/>
                  <a:pt x="5461000" y="1282700"/>
                </a:cubicBezTo>
                <a:cubicBezTo>
                  <a:pt x="5461000" y="952500"/>
                  <a:pt x="4305300" y="825500"/>
                  <a:pt x="4013200" y="1117600"/>
                </a:cubicBezTo>
                <a:cubicBezTo>
                  <a:pt x="3924300" y="1206500"/>
                  <a:pt x="3848100" y="1574800"/>
                  <a:pt x="3848100" y="1917700"/>
                </a:cubicBezTo>
                <a:cubicBezTo>
                  <a:pt x="3848100" y="3543300"/>
                  <a:pt x="3213100" y="5130800"/>
                  <a:pt x="2565400" y="5130800"/>
                </a:cubicBezTo>
                <a:cubicBezTo>
                  <a:pt x="2387600" y="5130800"/>
                  <a:pt x="2247900" y="4914900"/>
                  <a:pt x="2247900" y="4648200"/>
                </a:cubicBezTo>
                <a:cubicBezTo>
                  <a:pt x="2247900" y="4381500"/>
                  <a:pt x="2336800" y="3771900"/>
                  <a:pt x="2451100" y="3276600"/>
                </a:cubicBezTo>
                <a:lnTo>
                  <a:pt x="2565400" y="2806700"/>
                </a:lnTo>
                <a:cubicBezTo>
                  <a:pt x="2667000" y="2324100"/>
                  <a:pt x="2870200" y="1917700"/>
                  <a:pt x="2984500" y="1917700"/>
                </a:cubicBezTo>
                <a:cubicBezTo>
                  <a:pt x="3111500" y="1917700"/>
                  <a:pt x="3213100" y="1701800"/>
                  <a:pt x="3213100" y="1435100"/>
                </a:cubicBezTo>
                <a:cubicBezTo>
                  <a:pt x="3213100" y="1181100"/>
                  <a:pt x="2921000" y="965200"/>
                  <a:pt x="2565400" y="965200"/>
                </a:cubicBezTo>
                <a:cubicBezTo>
                  <a:pt x="2209800" y="965200"/>
                  <a:pt x="1930400" y="1104900"/>
                  <a:pt x="1930400" y="1282700"/>
                </a:cubicBezTo>
                <a:cubicBezTo>
                  <a:pt x="1930400" y="2463800"/>
                  <a:pt x="927100" y="5130800"/>
                  <a:pt x="482600" y="5130800"/>
                </a:cubicBezTo>
                <a:cubicBezTo>
                  <a:pt x="393700" y="5130800"/>
                  <a:pt x="254000" y="5054600"/>
                  <a:pt x="165100" y="4965700"/>
                </a:cubicBezTo>
                <a:cubicBezTo>
                  <a:pt x="76200" y="4876800"/>
                  <a:pt x="0" y="4737100"/>
                  <a:pt x="0" y="4648200"/>
                </a:cubicBezTo>
                <a:cubicBezTo>
                  <a:pt x="0" y="4559300"/>
                  <a:pt x="101600" y="4102100"/>
                  <a:pt x="241300" y="3632200"/>
                </a:cubicBezTo>
                <a:lnTo>
                  <a:pt x="711200" y="1892300"/>
                </a:lnTo>
                <a:cubicBezTo>
                  <a:pt x="1181100" y="139700"/>
                  <a:pt x="1320800" y="0"/>
                  <a:pt x="2514600" y="0"/>
                </a:cubicBezTo>
                <a:close/>
                <a:moveTo>
                  <a:pt x="5181600" y="51308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26" name="Freeform 17126"/>
          <p:cNvSpPr/>
          <p:nvPr/>
        </p:nvSpPr>
        <p:spPr>
          <a:xfrm rot="0" flipH="0" flipV="0">
            <a:off x="25639850" y="12667462"/>
            <a:ext cx="48742" cy="67081"/>
          </a:xfrm>
          <a:custGeom>
            <a:pathLst>
              <a:path w="5130800" h="7061200">
                <a:moveTo>
                  <a:pt x="533400" y="5041900"/>
                </a:moveTo>
                <a:lnTo>
                  <a:pt x="3657600" y="736600"/>
                </a:lnTo>
                <a:cubicBezTo>
                  <a:pt x="3949700" y="330200"/>
                  <a:pt x="4394200" y="0"/>
                  <a:pt x="4660900" y="0"/>
                </a:cubicBezTo>
                <a:cubicBezTo>
                  <a:pt x="4914900" y="0"/>
                  <a:pt x="5130800" y="152400"/>
                  <a:pt x="5130800" y="317500"/>
                </a:cubicBezTo>
                <a:cubicBezTo>
                  <a:pt x="5130800" y="495300"/>
                  <a:pt x="4889500" y="977900"/>
                  <a:pt x="4584700" y="1384300"/>
                </a:cubicBezTo>
                <a:lnTo>
                  <a:pt x="1130300" y="6057900"/>
                </a:lnTo>
                <a:cubicBezTo>
                  <a:pt x="469900" y="6959600"/>
                  <a:pt x="368300" y="7061200"/>
                  <a:pt x="152400" y="7061200"/>
                </a:cubicBezTo>
                <a:cubicBezTo>
                  <a:pt x="63500" y="7061200"/>
                  <a:pt x="0" y="6769100"/>
                  <a:pt x="0" y="6413500"/>
                </a:cubicBezTo>
                <a:cubicBezTo>
                  <a:pt x="0" y="6070600"/>
                  <a:pt x="241300" y="5448300"/>
                  <a:pt x="533400" y="5041900"/>
                </a:cubicBezTo>
                <a:close/>
                <a:moveTo>
                  <a:pt x="1752600" y="70612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27" name="Freeform 17127"/>
          <p:cNvSpPr/>
          <p:nvPr/>
        </p:nvSpPr>
        <p:spPr>
          <a:xfrm rot="0" flipH="0" flipV="0">
            <a:off x="25688604" y="12691834"/>
            <a:ext cx="48742" cy="42710"/>
          </a:xfrm>
          <a:custGeom>
            <a:pathLst>
              <a:path w="5130800" h="4495800">
                <a:moveTo>
                  <a:pt x="0" y="3848100"/>
                </a:moveTo>
                <a:lnTo>
                  <a:pt x="0" y="2895600"/>
                </a:lnTo>
                <a:cubicBezTo>
                  <a:pt x="0" y="2540000"/>
                  <a:pt x="63500" y="2247900"/>
                  <a:pt x="152400" y="2247900"/>
                </a:cubicBezTo>
                <a:cubicBezTo>
                  <a:pt x="241300" y="2247900"/>
                  <a:pt x="317500" y="2032000"/>
                  <a:pt x="317500" y="1765300"/>
                </a:cubicBezTo>
                <a:cubicBezTo>
                  <a:pt x="317500" y="1498600"/>
                  <a:pt x="393700" y="1282700"/>
                  <a:pt x="482600" y="1282700"/>
                </a:cubicBezTo>
                <a:cubicBezTo>
                  <a:pt x="571500" y="1282700"/>
                  <a:pt x="635000" y="1003300"/>
                  <a:pt x="635000" y="647700"/>
                </a:cubicBezTo>
                <a:cubicBezTo>
                  <a:pt x="635000" y="292100"/>
                  <a:pt x="927100" y="0"/>
                  <a:pt x="1282700" y="0"/>
                </a:cubicBezTo>
                <a:cubicBezTo>
                  <a:pt x="1638300" y="0"/>
                  <a:pt x="1917700" y="152400"/>
                  <a:pt x="1917700" y="330200"/>
                </a:cubicBezTo>
                <a:cubicBezTo>
                  <a:pt x="1917700" y="495300"/>
                  <a:pt x="1993900" y="647700"/>
                  <a:pt x="2082800" y="647700"/>
                </a:cubicBezTo>
                <a:cubicBezTo>
                  <a:pt x="2171700" y="647700"/>
                  <a:pt x="2247900" y="787400"/>
                  <a:pt x="2247900" y="965200"/>
                </a:cubicBezTo>
                <a:cubicBezTo>
                  <a:pt x="2247900" y="1143000"/>
                  <a:pt x="2387600" y="1282700"/>
                  <a:pt x="2565400" y="1282700"/>
                </a:cubicBezTo>
                <a:cubicBezTo>
                  <a:pt x="2743200" y="1282700"/>
                  <a:pt x="2882900" y="1219200"/>
                  <a:pt x="2882900" y="1130300"/>
                </a:cubicBezTo>
                <a:cubicBezTo>
                  <a:pt x="2882900" y="1041400"/>
                  <a:pt x="2959100" y="965200"/>
                  <a:pt x="3048000" y="965200"/>
                </a:cubicBezTo>
                <a:cubicBezTo>
                  <a:pt x="3136900" y="965200"/>
                  <a:pt x="3200400" y="889000"/>
                  <a:pt x="3200400" y="800100"/>
                </a:cubicBezTo>
                <a:cubicBezTo>
                  <a:pt x="3200400" y="723900"/>
                  <a:pt x="3276600" y="647700"/>
                  <a:pt x="3365500" y="647700"/>
                </a:cubicBezTo>
                <a:cubicBezTo>
                  <a:pt x="3454400" y="647700"/>
                  <a:pt x="3530600" y="571500"/>
                  <a:pt x="3530600" y="482600"/>
                </a:cubicBezTo>
                <a:cubicBezTo>
                  <a:pt x="3530600" y="393700"/>
                  <a:pt x="3594100" y="330200"/>
                  <a:pt x="3683000" y="330200"/>
                </a:cubicBezTo>
                <a:cubicBezTo>
                  <a:pt x="3771900" y="330200"/>
                  <a:pt x="3848100" y="254000"/>
                  <a:pt x="3848100" y="165100"/>
                </a:cubicBezTo>
                <a:cubicBezTo>
                  <a:pt x="3848100" y="76200"/>
                  <a:pt x="4140200" y="0"/>
                  <a:pt x="4483100" y="0"/>
                </a:cubicBezTo>
                <a:cubicBezTo>
                  <a:pt x="4838700" y="0"/>
                  <a:pt x="5130800" y="215900"/>
                  <a:pt x="5130800" y="482600"/>
                </a:cubicBezTo>
                <a:cubicBezTo>
                  <a:pt x="5130800" y="749300"/>
                  <a:pt x="5054600" y="965200"/>
                  <a:pt x="4965700" y="965200"/>
                </a:cubicBezTo>
                <a:cubicBezTo>
                  <a:pt x="4876800" y="965200"/>
                  <a:pt x="4813300" y="1257300"/>
                  <a:pt x="4813300" y="1612900"/>
                </a:cubicBezTo>
                <a:cubicBezTo>
                  <a:pt x="4813300" y="1955800"/>
                  <a:pt x="4737100" y="2247900"/>
                  <a:pt x="4648200" y="2247900"/>
                </a:cubicBezTo>
                <a:cubicBezTo>
                  <a:pt x="4559300" y="2247900"/>
                  <a:pt x="4483100" y="2463800"/>
                  <a:pt x="4483100" y="2730500"/>
                </a:cubicBezTo>
                <a:cubicBezTo>
                  <a:pt x="4483100" y="2997200"/>
                  <a:pt x="4419600" y="3213100"/>
                  <a:pt x="4330700" y="3213100"/>
                </a:cubicBezTo>
                <a:cubicBezTo>
                  <a:pt x="4241800" y="3213100"/>
                  <a:pt x="4165600" y="3505200"/>
                  <a:pt x="4165600" y="3848100"/>
                </a:cubicBezTo>
                <a:cubicBezTo>
                  <a:pt x="4165600" y="4203700"/>
                  <a:pt x="4025900" y="4495800"/>
                  <a:pt x="3848100" y="4495800"/>
                </a:cubicBezTo>
                <a:cubicBezTo>
                  <a:pt x="3670300" y="4495800"/>
                  <a:pt x="3530600" y="4203700"/>
                  <a:pt x="3530600" y="3848100"/>
                </a:cubicBezTo>
                <a:lnTo>
                  <a:pt x="3530600" y="3530600"/>
                </a:lnTo>
                <a:cubicBezTo>
                  <a:pt x="3530600" y="3175000"/>
                  <a:pt x="3594100" y="2895600"/>
                  <a:pt x="3683000" y="2895600"/>
                </a:cubicBezTo>
                <a:cubicBezTo>
                  <a:pt x="3771900" y="2895600"/>
                  <a:pt x="3848100" y="2603500"/>
                  <a:pt x="3848100" y="2247900"/>
                </a:cubicBezTo>
                <a:cubicBezTo>
                  <a:pt x="3848100" y="1892300"/>
                  <a:pt x="3708400" y="1612900"/>
                  <a:pt x="3530600" y="1612900"/>
                </a:cubicBezTo>
                <a:cubicBezTo>
                  <a:pt x="3352800" y="1612900"/>
                  <a:pt x="3200400" y="1676400"/>
                  <a:pt x="3200400" y="1765300"/>
                </a:cubicBezTo>
                <a:cubicBezTo>
                  <a:pt x="3200400" y="1854200"/>
                  <a:pt x="3136900" y="1930400"/>
                  <a:pt x="3048000" y="1930400"/>
                </a:cubicBezTo>
                <a:cubicBezTo>
                  <a:pt x="2959100" y="1930400"/>
                  <a:pt x="2882900" y="2006600"/>
                  <a:pt x="2882900" y="2095500"/>
                </a:cubicBezTo>
                <a:cubicBezTo>
                  <a:pt x="2882900" y="2171700"/>
                  <a:pt x="2743200" y="2247900"/>
                  <a:pt x="2565400" y="2247900"/>
                </a:cubicBezTo>
                <a:cubicBezTo>
                  <a:pt x="2387600" y="2247900"/>
                  <a:pt x="2247900" y="2171700"/>
                  <a:pt x="2247900" y="2095500"/>
                </a:cubicBezTo>
                <a:cubicBezTo>
                  <a:pt x="2247900" y="2006600"/>
                  <a:pt x="2171700" y="1930400"/>
                  <a:pt x="2082800" y="1930400"/>
                </a:cubicBezTo>
                <a:cubicBezTo>
                  <a:pt x="1993900" y="1930400"/>
                  <a:pt x="1917700" y="1854200"/>
                  <a:pt x="1917700" y="1765300"/>
                </a:cubicBezTo>
                <a:cubicBezTo>
                  <a:pt x="1917700" y="1676400"/>
                  <a:pt x="1854200" y="1612900"/>
                  <a:pt x="1765300" y="1612900"/>
                </a:cubicBezTo>
                <a:cubicBezTo>
                  <a:pt x="1676400" y="1612900"/>
                  <a:pt x="1600200" y="1460500"/>
                  <a:pt x="1600200" y="1282700"/>
                </a:cubicBezTo>
                <a:cubicBezTo>
                  <a:pt x="1600200" y="1104900"/>
                  <a:pt x="1524000" y="965200"/>
                  <a:pt x="1435100" y="965200"/>
                </a:cubicBezTo>
                <a:cubicBezTo>
                  <a:pt x="1358900" y="965200"/>
                  <a:pt x="1282700" y="1104900"/>
                  <a:pt x="1282700" y="1282700"/>
                </a:cubicBezTo>
                <a:cubicBezTo>
                  <a:pt x="1282700" y="1460500"/>
                  <a:pt x="1206500" y="1612900"/>
                  <a:pt x="1117600" y="1612900"/>
                </a:cubicBezTo>
                <a:cubicBezTo>
                  <a:pt x="1028700" y="1612900"/>
                  <a:pt x="965200" y="1892300"/>
                  <a:pt x="965200" y="2247900"/>
                </a:cubicBezTo>
                <a:cubicBezTo>
                  <a:pt x="965200" y="2603500"/>
                  <a:pt x="889000" y="2895600"/>
                  <a:pt x="800100" y="2895600"/>
                </a:cubicBezTo>
                <a:cubicBezTo>
                  <a:pt x="711200" y="2895600"/>
                  <a:pt x="635000" y="3111500"/>
                  <a:pt x="635000" y="3378200"/>
                </a:cubicBezTo>
                <a:cubicBezTo>
                  <a:pt x="635000" y="3632200"/>
                  <a:pt x="571500" y="3848100"/>
                  <a:pt x="482600" y="3848100"/>
                </a:cubicBezTo>
                <a:cubicBezTo>
                  <a:pt x="393700" y="3848100"/>
                  <a:pt x="317500" y="4000500"/>
                  <a:pt x="317500" y="4178300"/>
                </a:cubicBezTo>
                <a:cubicBezTo>
                  <a:pt x="317500" y="4356100"/>
                  <a:pt x="241300" y="4495800"/>
                  <a:pt x="152400" y="4495800"/>
                </a:cubicBezTo>
                <a:cubicBezTo>
                  <a:pt x="63500" y="4495800"/>
                  <a:pt x="0" y="4203700"/>
                  <a:pt x="0" y="3848100"/>
                </a:cubicBezTo>
                <a:close/>
                <a:moveTo>
                  <a:pt x="469900" y="4495800"/>
                </a:moveTo>
                <a:moveTo>
                  <a:pt x="4013200" y="1282700"/>
                </a:moveTo>
                <a:cubicBezTo>
                  <a:pt x="3924300" y="1282700"/>
                  <a:pt x="3848100" y="1358900"/>
                  <a:pt x="3848100" y="1447800"/>
                </a:cubicBezTo>
                <a:cubicBezTo>
                  <a:pt x="3848100" y="1536700"/>
                  <a:pt x="3924300" y="1612900"/>
                  <a:pt x="4013200" y="1612900"/>
                </a:cubicBezTo>
                <a:cubicBezTo>
                  <a:pt x="4102100" y="1612900"/>
                  <a:pt x="4165600" y="1536700"/>
                  <a:pt x="4165600" y="1447800"/>
                </a:cubicBezTo>
                <a:cubicBezTo>
                  <a:pt x="4165600" y="1358900"/>
                  <a:pt x="4102100" y="1282700"/>
                  <a:pt x="4013200" y="1282700"/>
                </a:cubicBezTo>
                <a:close/>
                <a:moveTo>
                  <a:pt x="3035300" y="44958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28" name="Freeform 17128"/>
          <p:cNvSpPr/>
          <p:nvPr/>
        </p:nvSpPr>
        <p:spPr>
          <a:xfrm rot="0" flipH="0" flipV="0">
            <a:off x="25740979" y="12665291"/>
            <a:ext cx="49828" cy="69253"/>
          </a:xfrm>
          <a:custGeom>
            <a:pathLst>
              <a:path w="5245100" h="7289800">
                <a:moveTo>
                  <a:pt x="2794000" y="7289800"/>
                </a:moveTo>
                <a:lnTo>
                  <a:pt x="952500" y="7289800"/>
                </a:lnTo>
                <a:cubicBezTo>
                  <a:pt x="571500" y="7289800"/>
                  <a:pt x="228600" y="7251700"/>
                  <a:pt x="190500" y="7213600"/>
                </a:cubicBezTo>
                <a:cubicBezTo>
                  <a:pt x="0" y="7023100"/>
                  <a:pt x="266700" y="6515100"/>
                  <a:pt x="914400" y="5829300"/>
                </a:cubicBezTo>
                <a:lnTo>
                  <a:pt x="3657600" y="2908300"/>
                </a:lnTo>
                <a:cubicBezTo>
                  <a:pt x="4978400" y="1511300"/>
                  <a:pt x="4051300" y="152400"/>
                  <a:pt x="2578100" y="1333500"/>
                </a:cubicBezTo>
                <a:lnTo>
                  <a:pt x="2527300" y="1384300"/>
                </a:lnTo>
                <a:cubicBezTo>
                  <a:pt x="2209800" y="1625600"/>
                  <a:pt x="1866900" y="1841500"/>
                  <a:pt x="1752600" y="1841500"/>
                </a:cubicBezTo>
                <a:cubicBezTo>
                  <a:pt x="1638300" y="1841500"/>
                  <a:pt x="1549400" y="1727200"/>
                  <a:pt x="1549400" y="1600200"/>
                </a:cubicBezTo>
                <a:cubicBezTo>
                  <a:pt x="1549400" y="1460500"/>
                  <a:pt x="1765300" y="1155700"/>
                  <a:pt x="2044700" y="927100"/>
                </a:cubicBezTo>
                <a:lnTo>
                  <a:pt x="2133600" y="838200"/>
                </a:lnTo>
                <a:cubicBezTo>
                  <a:pt x="2895600" y="165100"/>
                  <a:pt x="3949700" y="0"/>
                  <a:pt x="4597400" y="457200"/>
                </a:cubicBezTo>
                <a:cubicBezTo>
                  <a:pt x="5181600" y="863600"/>
                  <a:pt x="5245100" y="1892300"/>
                  <a:pt x="4749800" y="2667000"/>
                </a:cubicBezTo>
                <a:lnTo>
                  <a:pt x="4597400" y="2921000"/>
                </a:lnTo>
                <a:cubicBezTo>
                  <a:pt x="4419600" y="3200400"/>
                  <a:pt x="4064000" y="3657600"/>
                  <a:pt x="3810000" y="3937000"/>
                </a:cubicBezTo>
                <a:lnTo>
                  <a:pt x="1993900" y="5969000"/>
                </a:lnTo>
                <a:cubicBezTo>
                  <a:pt x="1447800" y="6578600"/>
                  <a:pt x="1498600" y="6654800"/>
                  <a:pt x="2387600" y="6654800"/>
                </a:cubicBezTo>
                <a:lnTo>
                  <a:pt x="2946400" y="6654800"/>
                </a:lnTo>
                <a:cubicBezTo>
                  <a:pt x="3327400" y="6654800"/>
                  <a:pt x="3632200" y="6756400"/>
                  <a:pt x="3632200" y="6896100"/>
                </a:cubicBezTo>
                <a:cubicBezTo>
                  <a:pt x="3632200" y="7023100"/>
                  <a:pt x="3594100" y="7162800"/>
                  <a:pt x="3556000" y="7213600"/>
                </a:cubicBezTo>
                <a:cubicBezTo>
                  <a:pt x="3505200" y="7251700"/>
                  <a:pt x="3162300" y="7289800"/>
                  <a:pt x="2794000" y="7289800"/>
                </a:cubicBezTo>
                <a:close/>
                <a:moveTo>
                  <a:pt x="139700" y="72898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29" name="Rectangle 17129"/>
          <p:cNvSpPr/>
          <p:nvPr/>
        </p:nvSpPr>
        <p:spPr>
          <a:xfrm rot="0" flipH="0" flipV="0">
            <a:off x="28760923" y="11360385"/>
            <a:ext cx="42348" cy="463334"/>
          </a:xfrm>
          <a:prstGeom prst="rect">
            <a:avLst/>
          </a:prstGeom>
        </p:spPr>
      </p:sp>
      <p:sp>
        <p:nvSpPr>
          <p:cNvPr id="17130" name="Freeform 17130"/>
          <p:cNvSpPr/>
          <p:nvPr/>
        </p:nvSpPr>
        <p:spPr>
          <a:xfrm rot="0" flipH="0" flipV="0">
            <a:off x="28763939" y="11664582"/>
            <a:ext cx="6153" cy="140195"/>
          </a:xfrm>
          <a:custGeom>
            <a:pathLst>
              <a:path w="647700" h="14757400">
                <a:moveTo>
                  <a:pt x="647700" y="635000"/>
                </a:moveTo>
                <a:lnTo>
                  <a:pt x="647700" y="14109700"/>
                </a:lnTo>
                <a:cubicBezTo>
                  <a:pt x="647700" y="14465300"/>
                  <a:pt x="495300" y="14757400"/>
                  <a:pt x="330200" y="14757400"/>
                </a:cubicBezTo>
                <a:cubicBezTo>
                  <a:pt x="152400" y="14757400"/>
                  <a:pt x="0" y="14465300"/>
                  <a:pt x="0" y="14109700"/>
                </a:cubicBezTo>
                <a:lnTo>
                  <a:pt x="0" y="635000"/>
                </a:lnTo>
                <a:cubicBezTo>
                  <a:pt x="0" y="292100"/>
                  <a:pt x="152400" y="0"/>
                  <a:pt x="330200" y="0"/>
                </a:cubicBezTo>
                <a:cubicBezTo>
                  <a:pt x="495300" y="0"/>
                  <a:pt x="647700" y="292100"/>
                  <a:pt x="647700" y="635000"/>
                </a:cubicBezTo>
                <a:close/>
                <a:moveTo>
                  <a:pt x="13804900" y="14757400"/>
                </a:moveTo>
              </a:path>
            </a:pathLst>
          </a:custGeom>
          <a:solidFill>
            <a:srgbClr val="28282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31" name="Freeform 17131"/>
          <p:cNvSpPr/>
          <p:nvPr/>
        </p:nvSpPr>
        <p:spPr>
          <a:xfrm rot="0" flipH="0" flipV="0">
            <a:off x="28763971" y="11476355"/>
            <a:ext cx="6096" cy="138887"/>
          </a:xfrm>
          <a:custGeom>
            <a:pathLst>
              <a:path w="1524000" h="34721800">
                <a:moveTo>
                  <a:pt x="1524000" y="1803400"/>
                </a:moveTo>
                <a:lnTo>
                  <a:pt x="1524000" y="33197800"/>
                </a:lnTo>
                <a:cubicBezTo>
                  <a:pt x="1524000" y="34036000"/>
                  <a:pt x="1181100" y="34721800"/>
                  <a:pt x="762000" y="34721800"/>
                </a:cubicBezTo>
                <a:cubicBezTo>
                  <a:pt x="342900" y="34721800"/>
                  <a:pt x="0" y="34036000"/>
                  <a:pt x="0" y="33197800"/>
                </a:cubicBezTo>
                <a:lnTo>
                  <a:pt x="0" y="1955800"/>
                </a:lnTo>
                <a:cubicBezTo>
                  <a:pt x="0" y="1117600"/>
                  <a:pt x="88900" y="342900"/>
                  <a:pt x="190500" y="241300"/>
                </a:cubicBezTo>
                <a:cubicBezTo>
                  <a:pt x="406400" y="12700"/>
                  <a:pt x="609600" y="0"/>
                  <a:pt x="1143000" y="165100"/>
                </a:cubicBezTo>
                <a:cubicBezTo>
                  <a:pt x="1358900" y="228600"/>
                  <a:pt x="1524000" y="965200"/>
                  <a:pt x="1524000" y="1803400"/>
                </a:cubicBezTo>
                <a:close/>
                <a:moveTo>
                  <a:pt x="32296100" y="34861500"/>
                </a:moveTo>
              </a:path>
            </a:pathLst>
          </a:custGeom>
          <a:solidFill>
            <a:srgbClr val="282828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32" name="Rectangle 17132"/>
          <p:cNvSpPr/>
          <p:nvPr/>
        </p:nvSpPr>
        <p:spPr>
          <a:xfrm rot="0" flipH="0" flipV="0">
            <a:off x="28410659" y="11770208"/>
            <a:ext cx="356399" cy="321855"/>
          </a:xfrm>
          <a:prstGeom prst="rect">
            <a:avLst/>
          </a:prstGeom>
        </p:spPr>
      </p:sp>
      <p:sp>
        <p:nvSpPr>
          <p:cNvPr id="17133" name="Freeform 17133"/>
          <p:cNvSpPr/>
          <p:nvPr/>
        </p:nvSpPr>
        <p:spPr>
          <a:xfrm rot="0" flipH="0" flipV="0">
            <a:off x="28434840" y="11996928"/>
            <a:ext cx="140208" cy="6096"/>
          </a:xfrm>
          <a:custGeom>
            <a:pathLst>
              <a:path w="35052000" h="1524000">
                <a:moveTo>
                  <a:pt x="1524000" y="0"/>
                </a:moveTo>
                <a:lnTo>
                  <a:pt x="33528000" y="0"/>
                </a:lnTo>
                <a:cubicBezTo>
                  <a:pt x="34366200" y="0"/>
                  <a:pt x="35052000" y="177800"/>
                  <a:pt x="35052000" y="381000"/>
                </a:cubicBezTo>
                <a:cubicBezTo>
                  <a:pt x="35052000" y="596900"/>
                  <a:pt x="34886900" y="939800"/>
                  <a:pt x="34671000" y="1143000"/>
                </a:cubicBezTo>
                <a:cubicBezTo>
                  <a:pt x="34467800" y="1358900"/>
                  <a:pt x="33604200" y="1524000"/>
                  <a:pt x="32766000" y="1524000"/>
                </a:cubicBezTo>
                <a:lnTo>
                  <a:pt x="1524000" y="1524000"/>
                </a:lnTo>
                <a:cubicBezTo>
                  <a:pt x="685800" y="1524000"/>
                  <a:pt x="0" y="1181100"/>
                  <a:pt x="0" y="762000"/>
                </a:cubicBezTo>
                <a:cubicBezTo>
                  <a:pt x="0" y="342900"/>
                  <a:pt x="685800" y="0"/>
                  <a:pt x="1524000" y="0"/>
                </a:cubicBezTo>
                <a:close/>
                <a:moveTo>
                  <a:pt x="-4521200" y="1524000"/>
                </a:moveTo>
              </a:path>
            </a:pathLst>
          </a:custGeom>
          <a:solidFill>
            <a:srgbClr val="0C0C0C">
              <a:alpha val="100000"/>
            </a:srgbClr>
          </a:solidFill>
          <a:ln w="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34" name="Freeform 17134"/>
          <p:cNvSpPr/>
          <p:nvPr/>
        </p:nvSpPr>
        <p:spPr>
          <a:xfrm rot="0" flipH="0" flipV="0">
            <a:off x="28657330" y="11969477"/>
            <a:ext cx="106641" cy="70123"/>
          </a:xfrm>
          <a:custGeom>
            <a:pathLst>
              <a:path w="7899400" h="5194300">
                <a:moveTo>
                  <a:pt x="1803400" y="2032000"/>
                </a:moveTo>
                <a:lnTo>
                  <a:pt x="7442200" y="2032000"/>
                </a:lnTo>
                <a:cubicBezTo>
                  <a:pt x="7696200" y="2032000"/>
                  <a:pt x="7899400" y="2133600"/>
                  <a:pt x="7899400" y="2260600"/>
                </a:cubicBezTo>
                <a:cubicBezTo>
                  <a:pt x="7899400" y="2387600"/>
                  <a:pt x="7696200" y="2489200"/>
                  <a:pt x="7442200" y="2489200"/>
                </a:cubicBezTo>
                <a:lnTo>
                  <a:pt x="1803400" y="2489200"/>
                </a:lnTo>
                <a:lnTo>
                  <a:pt x="1803400" y="4737100"/>
                </a:lnTo>
                <a:cubicBezTo>
                  <a:pt x="1803400" y="4991100"/>
                  <a:pt x="1651000" y="5194300"/>
                  <a:pt x="1460500" y="5194300"/>
                </a:cubicBezTo>
                <a:cubicBezTo>
                  <a:pt x="1282700" y="5194300"/>
                  <a:pt x="1130300" y="4991100"/>
                  <a:pt x="1130300" y="4737100"/>
                </a:cubicBezTo>
                <a:lnTo>
                  <a:pt x="1130300" y="2933700"/>
                </a:lnTo>
                <a:cubicBezTo>
                  <a:pt x="1130300" y="2590800"/>
                  <a:pt x="1016000" y="2489200"/>
                  <a:pt x="673100" y="2489200"/>
                </a:cubicBezTo>
                <a:lnTo>
                  <a:pt x="444500" y="2489200"/>
                </a:lnTo>
                <a:cubicBezTo>
                  <a:pt x="203200" y="2489200"/>
                  <a:pt x="0" y="2387600"/>
                  <a:pt x="0" y="2260600"/>
                </a:cubicBezTo>
                <a:cubicBezTo>
                  <a:pt x="0" y="2133600"/>
                  <a:pt x="203200" y="2032000"/>
                  <a:pt x="444500" y="2032000"/>
                </a:cubicBezTo>
                <a:lnTo>
                  <a:pt x="673100" y="2032000"/>
                </a:lnTo>
                <a:cubicBezTo>
                  <a:pt x="1003300" y="2032000"/>
                  <a:pt x="1130300" y="1905000"/>
                  <a:pt x="1130300" y="1587500"/>
                </a:cubicBezTo>
                <a:lnTo>
                  <a:pt x="1130300" y="457200"/>
                </a:lnTo>
                <a:cubicBezTo>
                  <a:pt x="1130300" y="203200"/>
                  <a:pt x="1282700" y="0"/>
                  <a:pt x="1460500" y="0"/>
                </a:cubicBezTo>
                <a:cubicBezTo>
                  <a:pt x="1651000" y="0"/>
                  <a:pt x="1803400" y="203200"/>
                  <a:pt x="1803400" y="457200"/>
                </a:cubicBezTo>
                <a:close/>
                <a:moveTo>
                  <a:pt x="2933700" y="5194300"/>
                </a:moveTo>
              </a:path>
            </a:pathLst>
          </a:custGeom>
          <a:solidFill>
            <a:srgbClr val="1A1A1A">
              <a:alpha val="100000"/>
            </a:srgbClr>
          </a:solidFill>
          <a:ln w="171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35" name="Rectangle 17135"/>
          <p:cNvSpPr/>
          <p:nvPr/>
        </p:nvSpPr>
        <p:spPr>
          <a:xfrm rot="0" flipH="0" flipV="0">
            <a:off x="28495749" y="11978866"/>
            <a:ext cx="551723" cy="266866"/>
          </a:xfrm>
          <a:prstGeom prst="rect">
            <a:avLst/>
          </a:prstGeom>
        </p:spPr>
      </p:sp>
      <p:sp>
        <p:nvSpPr>
          <p:cNvPr id="17136" name="Freeform 17136"/>
          <p:cNvSpPr/>
          <p:nvPr/>
        </p:nvSpPr>
        <p:spPr>
          <a:xfrm rot="0" flipH="0" flipV="0">
            <a:off x="28498720" y="12149315"/>
            <a:ext cx="15354" cy="45732"/>
          </a:xfrm>
          <a:custGeom>
            <a:pathLst>
              <a:path w="1181100" h="3517900">
                <a:moveTo>
                  <a:pt x="0" y="3289300"/>
                </a:moveTo>
                <a:lnTo>
                  <a:pt x="0" y="2578100"/>
                </a:lnTo>
                <a:cubicBezTo>
                  <a:pt x="0" y="2451100"/>
                  <a:pt x="63500" y="2349500"/>
                  <a:pt x="127000" y="2349500"/>
                </a:cubicBezTo>
                <a:cubicBezTo>
                  <a:pt x="190500" y="2349500"/>
                  <a:pt x="241300" y="2235200"/>
                  <a:pt x="241300" y="2108200"/>
                </a:cubicBezTo>
                <a:lnTo>
                  <a:pt x="241300" y="1879600"/>
                </a:lnTo>
                <a:cubicBezTo>
                  <a:pt x="241300" y="1752600"/>
                  <a:pt x="292100" y="1638300"/>
                  <a:pt x="355600" y="1638300"/>
                </a:cubicBezTo>
                <a:cubicBezTo>
                  <a:pt x="419100" y="1638300"/>
                  <a:pt x="469900" y="1536700"/>
                  <a:pt x="469900" y="1409700"/>
                </a:cubicBezTo>
                <a:lnTo>
                  <a:pt x="469900" y="939800"/>
                </a:lnTo>
                <a:cubicBezTo>
                  <a:pt x="469900" y="800100"/>
                  <a:pt x="381000" y="698500"/>
                  <a:pt x="241300" y="698500"/>
                </a:cubicBezTo>
                <a:cubicBezTo>
                  <a:pt x="114300" y="698500"/>
                  <a:pt x="0" y="596900"/>
                  <a:pt x="0" y="469900"/>
                </a:cubicBezTo>
                <a:cubicBezTo>
                  <a:pt x="0" y="342900"/>
                  <a:pt x="63500" y="241300"/>
                  <a:pt x="127000" y="241300"/>
                </a:cubicBezTo>
                <a:cubicBezTo>
                  <a:pt x="190500" y="241300"/>
                  <a:pt x="241300" y="177800"/>
                  <a:pt x="241300" y="114300"/>
                </a:cubicBezTo>
                <a:cubicBezTo>
                  <a:pt x="241300" y="50800"/>
                  <a:pt x="342900" y="0"/>
                  <a:pt x="469900" y="0"/>
                </a:cubicBezTo>
                <a:lnTo>
                  <a:pt x="939800" y="0"/>
                </a:lnTo>
                <a:cubicBezTo>
                  <a:pt x="1079500" y="0"/>
                  <a:pt x="1181100" y="101600"/>
                  <a:pt x="1181100" y="241300"/>
                </a:cubicBezTo>
                <a:cubicBezTo>
                  <a:pt x="1181100" y="368300"/>
                  <a:pt x="1130300" y="469900"/>
                  <a:pt x="1066800" y="469900"/>
                </a:cubicBezTo>
                <a:cubicBezTo>
                  <a:pt x="990600" y="469900"/>
                  <a:pt x="939800" y="571500"/>
                  <a:pt x="939800" y="698500"/>
                </a:cubicBezTo>
                <a:lnTo>
                  <a:pt x="939800" y="1168400"/>
                </a:lnTo>
                <a:cubicBezTo>
                  <a:pt x="939800" y="1308100"/>
                  <a:pt x="889000" y="1409700"/>
                  <a:pt x="825500" y="1409700"/>
                </a:cubicBezTo>
                <a:cubicBezTo>
                  <a:pt x="762000" y="1409700"/>
                  <a:pt x="711200" y="1511300"/>
                  <a:pt x="711200" y="1638300"/>
                </a:cubicBezTo>
                <a:lnTo>
                  <a:pt x="711200" y="2108200"/>
                </a:lnTo>
                <a:cubicBezTo>
                  <a:pt x="711200" y="2235200"/>
                  <a:pt x="660400" y="2349500"/>
                  <a:pt x="596900" y="2349500"/>
                </a:cubicBezTo>
                <a:cubicBezTo>
                  <a:pt x="533400" y="2349500"/>
                  <a:pt x="469900" y="2451100"/>
                  <a:pt x="469900" y="2578100"/>
                </a:cubicBezTo>
                <a:lnTo>
                  <a:pt x="469900" y="3048000"/>
                </a:lnTo>
                <a:cubicBezTo>
                  <a:pt x="469900" y="3175000"/>
                  <a:pt x="419100" y="3289300"/>
                  <a:pt x="355600" y="3289300"/>
                </a:cubicBezTo>
                <a:cubicBezTo>
                  <a:pt x="292100" y="3289300"/>
                  <a:pt x="241300" y="3340100"/>
                  <a:pt x="241300" y="3403600"/>
                </a:cubicBezTo>
                <a:cubicBezTo>
                  <a:pt x="241300" y="3467100"/>
                  <a:pt x="190500" y="3517900"/>
                  <a:pt x="127000" y="3517900"/>
                </a:cubicBezTo>
                <a:cubicBezTo>
                  <a:pt x="63500" y="3517900"/>
                  <a:pt x="0" y="3416300"/>
                  <a:pt x="0" y="3289300"/>
                </a:cubicBezTo>
                <a:close/>
                <a:moveTo>
                  <a:pt x="0" y="3517900"/>
                </a:moveTo>
              </a:path>
            </a:pathLst>
          </a:custGeom>
          <a:solidFill>
            <a:srgbClr val="21212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37" name="Freeform 17137"/>
          <p:cNvSpPr/>
          <p:nvPr/>
        </p:nvSpPr>
        <p:spPr>
          <a:xfrm rot="0" flipH="0" flipV="0">
            <a:off x="28514076" y="12143207"/>
            <a:ext cx="76276" cy="51841"/>
          </a:xfrm>
          <a:custGeom>
            <a:pathLst>
              <a:path w="5867400" h="3987800">
                <a:moveTo>
                  <a:pt x="1778000" y="3987800"/>
                </a:moveTo>
                <a:lnTo>
                  <a:pt x="330200" y="3987800"/>
                </a:lnTo>
                <a:cubicBezTo>
                  <a:pt x="152400" y="3987800"/>
                  <a:pt x="0" y="3937000"/>
                  <a:pt x="0" y="3873500"/>
                </a:cubicBezTo>
                <a:cubicBezTo>
                  <a:pt x="0" y="3810000"/>
                  <a:pt x="152400" y="3759200"/>
                  <a:pt x="330200" y="3759200"/>
                </a:cubicBezTo>
                <a:lnTo>
                  <a:pt x="1308100" y="3759200"/>
                </a:lnTo>
                <a:cubicBezTo>
                  <a:pt x="1727200" y="3759200"/>
                  <a:pt x="1879600" y="3606800"/>
                  <a:pt x="1879600" y="3187700"/>
                </a:cubicBezTo>
                <a:lnTo>
                  <a:pt x="1879600" y="2679700"/>
                </a:lnTo>
                <a:cubicBezTo>
                  <a:pt x="1879600" y="2438400"/>
                  <a:pt x="1790700" y="2349500"/>
                  <a:pt x="1536700" y="2349500"/>
                </a:cubicBezTo>
                <a:lnTo>
                  <a:pt x="1270000" y="2349500"/>
                </a:lnTo>
                <a:cubicBezTo>
                  <a:pt x="1092200" y="2349500"/>
                  <a:pt x="939800" y="2298700"/>
                  <a:pt x="939800" y="2235200"/>
                </a:cubicBezTo>
                <a:cubicBezTo>
                  <a:pt x="939800" y="2159000"/>
                  <a:pt x="838200" y="2108200"/>
                  <a:pt x="698500" y="2108200"/>
                </a:cubicBezTo>
                <a:cubicBezTo>
                  <a:pt x="571500" y="2108200"/>
                  <a:pt x="469900" y="2006600"/>
                  <a:pt x="469900" y="1879600"/>
                </a:cubicBezTo>
                <a:cubicBezTo>
                  <a:pt x="469900" y="1752600"/>
                  <a:pt x="520700" y="1638300"/>
                  <a:pt x="584200" y="1638300"/>
                </a:cubicBezTo>
                <a:cubicBezTo>
                  <a:pt x="647700" y="1638300"/>
                  <a:pt x="698500" y="1498600"/>
                  <a:pt x="698500" y="1308100"/>
                </a:cubicBezTo>
                <a:lnTo>
                  <a:pt x="698500" y="1041400"/>
                </a:lnTo>
                <a:cubicBezTo>
                  <a:pt x="698500" y="850900"/>
                  <a:pt x="762000" y="711200"/>
                  <a:pt x="825500" y="711200"/>
                </a:cubicBezTo>
                <a:cubicBezTo>
                  <a:pt x="889000" y="711200"/>
                  <a:pt x="939800" y="596900"/>
                  <a:pt x="939800" y="469900"/>
                </a:cubicBezTo>
                <a:cubicBezTo>
                  <a:pt x="939800" y="152400"/>
                  <a:pt x="1117600" y="0"/>
                  <a:pt x="1511300" y="0"/>
                </a:cubicBezTo>
                <a:lnTo>
                  <a:pt x="2247900" y="0"/>
                </a:lnTo>
                <a:cubicBezTo>
                  <a:pt x="2590800" y="0"/>
                  <a:pt x="2819400" y="139700"/>
                  <a:pt x="2819400" y="355600"/>
                </a:cubicBezTo>
                <a:cubicBezTo>
                  <a:pt x="2819400" y="419100"/>
                  <a:pt x="2667000" y="469900"/>
                  <a:pt x="2476500" y="469900"/>
                </a:cubicBezTo>
                <a:lnTo>
                  <a:pt x="1739900" y="469900"/>
                </a:lnTo>
                <a:cubicBezTo>
                  <a:pt x="1320800" y="469900"/>
                  <a:pt x="1168400" y="622300"/>
                  <a:pt x="1168400" y="1041400"/>
                </a:cubicBezTo>
                <a:lnTo>
                  <a:pt x="1168400" y="1308100"/>
                </a:lnTo>
                <a:cubicBezTo>
                  <a:pt x="1168400" y="1498600"/>
                  <a:pt x="1282700" y="1638300"/>
                  <a:pt x="1409700" y="1638300"/>
                </a:cubicBezTo>
                <a:cubicBezTo>
                  <a:pt x="1536700" y="1638300"/>
                  <a:pt x="1638300" y="1701800"/>
                  <a:pt x="1638300" y="1765300"/>
                </a:cubicBezTo>
                <a:cubicBezTo>
                  <a:pt x="1638300" y="1828800"/>
                  <a:pt x="1790700" y="1879600"/>
                  <a:pt x="1968500" y="1879600"/>
                </a:cubicBezTo>
                <a:lnTo>
                  <a:pt x="2006600" y="1879600"/>
                </a:lnTo>
                <a:cubicBezTo>
                  <a:pt x="2222500" y="1879600"/>
                  <a:pt x="2349500" y="1993900"/>
                  <a:pt x="2349500" y="2209800"/>
                </a:cubicBezTo>
                <a:lnTo>
                  <a:pt x="2349500" y="3187700"/>
                </a:lnTo>
                <a:cubicBezTo>
                  <a:pt x="2349500" y="3365500"/>
                  <a:pt x="2286000" y="3517900"/>
                  <a:pt x="2222500" y="3517900"/>
                </a:cubicBezTo>
                <a:cubicBezTo>
                  <a:pt x="2159000" y="3517900"/>
                  <a:pt x="2108200" y="3619500"/>
                  <a:pt x="2108200" y="3759200"/>
                </a:cubicBezTo>
                <a:cubicBezTo>
                  <a:pt x="2108200" y="3886200"/>
                  <a:pt x="1955800" y="3987800"/>
                  <a:pt x="1778000" y="3987800"/>
                </a:cubicBezTo>
                <a:close/>
                <a:moveTo>
                  <a:pt x="0" y="3987800"/>
                </a:moveTo>
                <a:moveTo>
                  <a:pt x="3276600" y="3327400"/>
                </a:moveTo>
                <a:lnTo>
                  <a:pt x="3276600" y="3009900"/>
                </a:lnTo>
                <a:cubicBezTo>
                  <a:pt x="3276600" y="1447800"/>
                  <a:pt x="4140200" y="0"/>
                  <a:pt x="5067300" y="0"/>
                </a:cubicBezTo>
                <a:cubicBezTo>
                  <a:pt x="5397500" y="0"/>
                  <a:pt x="5626100" y="203200"/>
                  <a:pt x="5740400" y="571500"/>
                </a:cubicBezTo>
                <a:cubicBezTo>
                  <a:pt x="5803900" y="800100"/>
                  <a:pt x="5867400" y="1041400"/>
                  <a:pt x="5867400" y="1079500"/>
                </a:cubicBezTo>
                <a:cubicBezTo>
                  <a:pt x="5867400" y="1130300"/>
                  <a:pt x="5803900" y="1168400"/>
                  <a:pt x="5740400" y="1168400"/>
                </a:cubicBezTo>
                <a:cubicBezTo>
                  <a:pt x="5676900" y="1168400"/>
                  <a:pt x="5626100" y="1473200"/>
                  <a:pt x="5626100" y="1841500"/>
                </a:cubicBezTo>
                <a:lnTo>
                  <a:pt x="5626100" y="1917700"/>
                </a:lnTo>
                <a:cubicBezTo>
                  <a:pt x="5626100" y="3200400"/>
                  <a:pt x="5016500" y="3987800"/>
                  <a:pt x="4025900" y="3987800"/>
                </a:cubicBezTo>
                <a:lnTo>
                  <a:pt x="3949700" y="3987800"/>
                </a:lnTo>
                <a:cubicBezTo>
                  <a:pt x="3581400" y="3987800"/>
                  <a:pt x="3276600" y="3683000"/>
                  <a:pt x="3276600" y="3327400"/>
                </a:cubicBezTo>
                <a:close/>
                <a:moveTo>
                  <a:pt x="660400" y="3987800"/>
                </a:moveTo>
                <a:moveTo>
                  <a:pt x="3746500" y="3009900"/>
                </a:moveTo>
                <a:lnTo>
                  <a:pt x="3746500" y="3086100"/>
                </a:lnTo>
                <a:cubicBezTo>
                  <a:pt x="3746500" y="3454400"/>
                  <a:pt x="3911600" y="3759200"/>
                  <a:pt x="4102100" y="3759200"/>
                </a:cubicBezTo>
                <a:cubicBezTo>
                  <a:pt x="4699000" y="3759200"/>
                  <a:pt x="5156200" y="2984500"/>
                  <a:pt x="5156200" y="1993900"/>
                </a:cubicBezTo>
                <a:cubicBezTo>
                  <a:pt x="5156200" y="1676400"/>
                  <a:pt x="5207000" y="1409700"/>
                  <a:pt x="5270500" y="1409700"/>
                </a:cubicBezTo>
                <a:cubicBezTo>
                  <a:pt x="5334000" y="1409700"/>
                  <a:pt x="5397500" y="1320800"/>
                  <a:pt x="5397500" y="1206500"/>
                </a:cubicBezTo>
                <a:cubicBezTo>
                  <a:pt x="5397500" y="1092200"/>
                  <a:pt x="5334000" y="876300"/>
                  <a:pt x="5270500" y="736600"/>
                </a:cubicBezTo>
                <a:cubicBezTo>
                  <a:pt x="5207000" y="584200"/>
                  <a:pt x="5118100" y="469900"/>
                  <a:pt x="5067300" y="469900"/>
                </a:cubicBezTo>
                <a:cubicBezTo>
                  <a:pt x="4381500" y="469900"/>
                  <a:pt x="3746500" y="1676400"/>
                  <a:pt x="3746500" y="3009900"/>
                </a:cubicBezTo>
                <a:close/>
                <a:moveTo>
                  <a:pt x="977900" y="3987800"/>
                </a:moveTo>
              </a:path>
            </a:pathLst>
          </a:custGeom>
          <a:solidFill>
            <a:srgbClr val="212121">
              <a:alpha val="100000"/>
            </a:srgbClr>
          </a:solidFill>
          <a:ln w="16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38" name="Freeform 17138"/>
          <p:cNvSpPr/>
          <p:nvPr/>
        </p:nvSpPr>
        <p:spPr>
          <a:xfrm rot="0" flipH="0" flipV="0">
            <a:off x="28949951" y="12143310"/>
            <a:ext cx="36576" cy="54864"/>
          </a:xfrm>
          <a:custGeom>
            <a:pathLst>
              <a:path w="6096000" h="9144000">
                <a:moveTo>
                  <a:pt x="3086100" y="9144000"/>
                </a:moveTo>
                <a:lnTo>
                  <a:pt x="723900" y="9144000"/>
                </a:lnTo>
                <a:cubicBezTo>
                  <a:pt x="330200" y="9144000"/>
                  <a:pt x="0" y="9029700"/>
                  <a:pt x="0" y="8890000"/>
                </a:cubicBezTo>
                <a:cubicBezTo>
                  <a:pt x="0" y="8750300"/>
                  <a:pt x="38100" y="8521700"/>
                  <a:pt x="76200" y="8382000"/>
                </a:cubicBezTo>
                <a:cubicBezTo>
                  <a:pt x="127000" y="8242300"/>
                  <a:pt x="482600" y="8128000"/>
                  <a:pt x="876300" y="8128000"/>
                </a:cubicBezTo>
                <a:lnTo>
                  <a:pt x="2832100" y="8128000"/>
                </a:lnTo>
                <a:cubicBezTo>
                  <a:pt x="3492500" y="8128000"/>
                  <a:pt x="3911600" y="7607300"/>
                  <a:pt x="4203700" y="6426200"/>
                </a:cubicBezTo>
                <a:cubicBezTo>
                  <a:pt x="4267200" y="6172200"/>
                  <a:pt x="4318000" y="5778500"/>
                  <a:pt x="4318000" y="5524500"/>
                </a:cubicBezTo>
                <a:cubicBezTo>
                  <a:pt x="4318000" y="5283200"/>
                  <a:pt x="4000500" y="5080000"/>
                  <a:pt x="3594100" y="5080000"/>
                </a:cubicBezTo>
                <a:lnTo>
                  <a:pt x="2501900" y="5080000"/>
                </a:lnTo>
                <a:cubicBezTo>
                  <a:pt x="1587500" y="5080000"/>
                  <a:pt x="1270000" y="4762500"/>
                  <a:pt x="1270000" y="3860800"/>
                </a:cubicBezTo>
                <a:lnTo>
                  <a:pt x="1270000" y="3771900"/>
                </a:lnTo>
                <a:cubicBezTo>
                  <a:pt x="1270000" y="3378200"/>
                  <a:pt x="1358900" y="2743200"/>
                  <a:pt x="1460500" y="2374900"/>
                </a:cubicBezTo>
                <a:lnTo>
                  <a:pt x="1778000" y="1257300"/>
                </a:lnTo>
                <a:cubicBezTo>
                  <a:pt x="2032000" y="330200"/>
                  <a:pt x="2413000" y="0"/>
                  <a:pt x="3263900" y="0"/>
                </a:cubicBezTo>
                <a:lnTo>
                  <a:pt x="5118100" y="0"/>
                </a:lnTo>
                <a:cubicBezTo>
                  <a:pt x="5765800" y="0"/>
                  <a:pt x="6096000" y="279400"/>
                  <a:pt x="6096000" y="825500"/>
                </a:cubicBezTo>
                <a:cubicBezTo>
                  <a:pt x="6096000" y="939800"/>
                  <a:pt x="5778500" y="1016000"/>
                  <a:pt x="5372100" y="1016000"/>
                </a:cubicBezTo>
                <a:lnTo>
                  <a:pt x="3771900" y="1016000"/>
                </a:lnTo>
                <a:cubicBezTo>
                  <a:pt x="3378200" y="1016000"/>
                  <a:pt x="2933700" y="1308100"/>
                  <a:pt x="2781300" y="1651000"/>
                </a:cubicBezTo>
                <a:cubicBezTo>
                  <a:pt x="2501900" y="2311400"/>
                  <a:pt x="2286000" y="3048000"/>
                  <a:pt x="2286000" y="3365500"/>
                </a:cubicBezTo>
                <a:cubicBezTo>
                  <a:pt x="2286000" y="3479800"/>
                  <a:pt x="2578100" y="3556000"/>
                  <a:pt x="2921000" y="3556000"/>
                </a:cubicBezTo>
                <a:cubicBezTo>
                  <a:pt x="3276600" y="3556000"/>
                  <a:pt x="3556000" y="3670300"/>
                  <a:pt x="3556000" y="3810000"/>
                </a:cubicBezTo>
                <a:cubicBezTo>
                  <a:pt x="3556000" y="3949700"/>
                  <a:pt x="3848100" y="4064000"/>
                  <a:pt x="4191000" y="4064000"/>
                </a:cubicBezTo>
                <a:cubicBezTo>
                  <a:pt x="4546600" y="4064000"/>
                  <a:pt x="4940300" y="4330700"/>
                  <a:pt x="5080000" y="4660900"/>
                </a:cubicBezTo>
                <a:cubicBezTo>
                  <a:pt x="5372100" y="5346700"/>
                  <a:pt x="5410200" y="6324600"/>
                  <a:pt x="5168900" y="7239000"/>
                </a:cubicBezTo>
                <a:lnTo>
                  <a:pt x="5143500" y="7353300"/>
                </a:lnTo>
                <a:cubicBezTo>
                  <a:pt x="5054600" y="7696200"/>
                  <a:pt x="4749800" y="8204200"/>
                  <a:pt x="4470400" y="8483600"/>
                </a:cubicBezTo>
                <a:lnTo>
                  <a:pt x="4318000" y="8636000"/>
                </a:lnTo>
                <a:cubicBezTo>
                  <a:pt x="4038600" y="8915400"/>
                  <a:pt x="3492500" y="9144000"/>
                  <a:pt x="3086100" y="9144000"/>
                </a:cubicBezTo>
                <a:close/>
                <a:moveTo>
                  <a:pt x="-127000" y="9131300"/>
                </a:moveTo>
              </a:path>
            </a:pathLst>
          </a:custGeom>
          <a:solidFill>
            <a:srgbClr val="212121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39" name="Freeform 17139"/>
          <p:cNvSpPr/>
          <p:nvPr/>
        </p:nvSpPr>
        <p:spPr>
          <a:xfrm rot="0" flipH="0" flipV="0">
            <a:off x="28992653" y="12142548"/>
            <a:ext cx="33756" cy="56616"/>
          </a:xfrm>
          <a:custGeom>
            <a:pathLst>
              <a:path w="5626100" h="9436100">
                <a:moveTo>
                  <a:pt x="0" y="7823200"/>
                </a:moveTo>
                <a:lnTo>
                  <a:pt x="0" y="6210300"/>
                </a:lnTo>
                <a:cubicBezTo>
                  <a:pt x="0" y="5816600"/>
                  <a:pt x="50800" y="5435600"/>
                  <a:pt x="127000" y="5372100"/>
                </a:cubicBezTo>
                <a:cubicBezTo>
                  <a:pt x="190500" y="5295900"/>
                  <a:pt x="266700" y="4914900"/>
                  <a:pt x="304800" y="4521200"/>
                </a:cubicBezTo>
                <a:lnTo>
                  <a:pt x="330200" y="4178300"/>
                </a:lnTo>
                <a:cubicBezTo>
                  <a:pt x="355600" y="3784600"/>
                  <a:pt x="520700" y="3467100"/>
                  <a:pt x="698500" y="3467100"/>
                </a:cubicBezTo>
                <a:cubicBezTo>
                  <a:pt x="863600" y="3467100"/>
                  <a:pt x="1016000" y="3238500"/>
                  <a:pt x="1016000" y="2959100"/>
                </a:cubicBezTo>
                <a:cubicBezTo>
                  <a:pt x="1016000" y="2679700"/>
                  <a:pt x="1219200" y="2197100"/>
                  <a:pt x="1473200" y="1905000"/>
                </a:cubicBezTo>
                <a:lnTo>
                  <a:pt x="2273300" y="965200"/>
                </a:lnTo>
                <a:cubicBezTo>
                  <a:pt x="2527300" y="673100"/>
                  <a:pt x="2946400" y="368300"/>
                  <a:pt x="3213100" y="292100"/>
                </a:cubicBezTo>
                <a:cubicBezTo>
                  <a:pt x="4241800" y="0"/>
                  <a:pt x="4978400" y="355600"/>
                  <a:pt x="5270500" y="1270000"/>
                </a:cubicBezTo>
                <a:lnTo>
                  <a:pt x="5359400" y="1574800"/>
                </a:lnTo>
                <a:cubicBezTo>
                  <a:pt x="5613400" y="2425700"/>
                  <a:pt x="5626100" y="2705100"/>
                  <a:pt x="5461000" y="3632200"/>
                </a:cubicBezTo>
                <a:lnTo>
                  <a:pt x="5257800" y="4699000"/>
                </a:lnTo>
                <a:cubicBezTo>
                  <a:pt x="5181600" y="5080000"/>
                  <a:pt x="4991100" y="5664200"/>
                  <a:pt x="4838700" y="6007100"/>
                </a:cubicBezTo>
                <a:lnTo>
                  <a:pt x="4000500" y="7772400"/>
                </a:lnTo>
                <a:cubicBezTo>
                  <a:pt x="3403600" y="9004300"/>
                  <a:pt x="2552700" y="9436100"/>
                  <a:pt x="1079500" y="9245600"/>
                </a:cubicBezTo>
                <a:cubicBezTo>
                  <a:pt x="406400" y="9156700"/>
                  <a:pt x="0" y="8610600"/>
                  <a:pt x="0" y="7823200"/>
                </a:cubicBezTo>
                <a:close/>
                <a:moveTo>
                  <a:pt x="939800" y="9258300"/>
                </a:moveTo>
                <a:moveTo>
                  <a:pt x="1016000" y="6210300"/>
                </a:moveTo>
                <a:lnTo>
                  <a:pt x="1016000" y="7416800"/>
                </a:lnTo>
                <a:cubicBezTo>
                  <a:pt x="1016000" y="7810500"/>
                  <a:pt x="1130300" y="8166100"/>
                  <a:pt x="1270000" y="8216900"/>
                </a:cubicBezTo>
                <a:cubicBezTo>
                  <a:pt x="1816100" y="8382000"/>
                  <a:pt x="2159000" y="8267700"/>
                  <a:pt x="2628900" y="7759700"/>
                </a:cubicBezTo>
                <a:lnTo>
                  <a:pt x="3200400" y="7137400"/>
                </a:lnTo>
                <a:cubicBezTo>
                  <a:pt x="3606800" y="6705600"/>
                  <a:pt x="3810000" y="6223000"/>
                  <a:pt x="3810000" y="5676900"/>
                </a:cubicBezTo>
                <a:cubicBezTo>
                  <a:pt x="3810000" y="5651500"/>
                  <a:pt x="3898900" y="5283200"/>
                  <a:pt x="4025900" y="4876800"/>
                </a:cubicBezTo>
                <a:lnTo>
                  <a:pt x="4114800" y="4584700"/>
                </a:lnTo>
                <a:cubicBezTo>
                  <a:pt x="4229100" y="4178300"/>
                  <a:pt x="4368800" y="3543300"/>
                  <a:pt x="4419600" y="3175000"/>
                </a:cubicBezTo>
                <a:lnTo>
                  <a:pt x="4470400" y="2679700"/>
                </a:lnTo>
                <a:cubicBezTo>
                  <a:pt x="4521200" y="2311400"/>
                  <a:pt x="4445000" y="1816100"/>
                  <a:pt x="4305300" y="1587500"/>
                </a:cubicBezTo>
                <a:cubicBezTo>
                  <a:pt x="4165600" y="1358900"/>
                  <a:pt x="3975100" y="1181100"/>
                  <a:pt x="3873500" y="1181100"/>
                </a:cubicBezTo>
                <a:cubicBezTo>
                  <a:pt x="3441700" y="1181100"/>
                  <a:pt x="2616200" y="1816100"/>
                  <a:pt x="2324100" y="2387600"/>
                </a:cubicBezTo>
                <a:lnTo>
                  <a:pt x="1778000" y="3454400"/>
                </a:lnTo>
                <a:cubicBezTo>
                  <a:pt x="1600200" y="3797300"/>
                  <a:pt x="1371600" y="4368800"/>
                  <a:pt x="1257300" y="4724400"/>
                </a:cubicBezTo>
                <a:lnTo>
                  <a:pt x="1219200" y="4851400"/>
                </a:lnTo>
                <a:cubicBezTo>
                  <a:pt x="1104900" y="5207000"/>
                  <a:pt x="1016000" y="5816600"/>
                  <a:pt x="1016000" y="6210300"/>
                </a:cubicBezTo>
                <a:close/>
                <a:moveTo>
                  <a:pt x="2552700" y="9258300"/>
                </a:moveTo>
              </a:path>
            </a:pathLst>
          </a:custGeom>
          <a:solidFill>
            <a:srgbClr val="212121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40" name="Rectangle 17140"/>
          <p:cNvSpPr/>
          <p:nvPr/>
        </p:nvSpPr>
        <p:spPr>
          <a:xfrm rot="0" flipH="0" flipV="0">
            <a:off x="26127453" y="12921469"/>
            <a:ext cx="2990343" cy="563410"/>
          </a:xfrm>
          <a:prstGeom prst="rect">
            <a:avLst/>
          </a:prstGeom>
        </p:spPr>
      </p:sp>
      <p:sp>
        <p:nvSpPr>
          <p:cNvPr id="17141" name="Freeform 17141"/>
          <p:cNvSpPr/>
          <p:nvPr/>
        </p:nvSpPr>
        <p:spPr>
          <a:xfrm rot="0" flipH="0" flipV="0">
            <a:off x="26130469" y="13086397"/>
            <a:ext cx="70097" cy="91694"/>
          </a:xfrm>
          <a:custGeom>
            <a:pathLst>
              <a:path w="7378700" h="9652000">
                <a:moveTo>
                  <a:pt x="3187700" y="0"/>
                </a:moveTo>
                <a:lnTo>
                  <a:pt x="5969000" y="0"/>
                </a:lnTo>
                <a:cubicBezTo>
                  <a:pt x="6705600" y="0"/>
                  <a:pt x="7378700" y="876300"/>
                  <a:pt x="7378700" y="1828800"/>
                </a:cubicBezTo>
                <a:lnTo>
                  <a:pt x="7378700" y="2120900"/>
                </a:lnTo>
                <a:cubicBezTo>
                  <a:pt x="7378700" y="2362200"/>
                  <a:pt x="7315200" y="2578100"/>
                  <a:pt x="7226300" y="2578100"/>
                </a:cubicBezTo>
                <a:cubicBezTo>
                  <a:pt x="7137400" y="2578100"/>
                  <a:pt x="7048500" y="2692400"/>
                  <a:pt x="7023100" y="2844800"/>
                </a:cubicBezTo>
                <a:cubicBezTo>
                  <a:pt x="7010400" y="2997200"/>
                  <a:pt x="6845300" y="3276600"/>
                  <a:pt x="6667500" y="3441700"/>
                </a:cubicBezTo>
                <a:lnTo>
                  <a:pt x="6426200" y="3683000"/>
                </a:lnTo>
                <a:cubicBezTo>
                  <a:pt x="5969000" y="4127500"/>
                  <a:pt x="6057900" y="5295900"/>
                  <a:pt x="6553200" y="5295900"/>
                </a:cubicBezTo>
                <a:cubicBezTo>
                  <a:pt x="6654800" y="5295900"/>
                  <a:pt x="6743700" y="5499100"/>
                  <a:pt x="6743700" y="5753100"/>
                </a:cubicBezTo>
                <a:lnTo>
                  <a:pt x="6743700" y="6286500"/>
                </a:lnTo>
                <a:cubicBezTo>
                  <a:pt x="6743700" y="6540500"/>
                  <a:pt x="6705600" y="6781800"/>
                  <a:pt x="6654800" y="6819900"/>
                </a:cubicBezTo>
                <a:cubicBezTo>
                  <a:pt x="6616700" y="6870700"/>
                  <a:pt x="6565900" y="7023100"/>
                  <a:pt x="6540500" y="7175500"/>
                </a:cubicBezTo>
                <a:cubicBezTo>
                  <a:pt x="6527800" y="7327900"/>
                  <a:pt x="6375400" y="7594600"/>
                  <a:pt x="6210300" y="7785100"/>
                </a:cubicBezTo>
                <a:lnTo>
                  <a:pt x="5283200" y="8813800"/>
                </a:lnTo>
                <a:cubicBezTo>
                  <a:pt x="5092700" y="9017000"/>
                  <a:pt x="4800600" y="9182100"/>
                  <a:pt x="4521200" y="9232900"/>
                </a:cubicBezTo>
                <a:lnTo>
                  <a:pt x="2628900" y="9550400"/>
                </a:lnTo>
                <a:cubicBezTo>
                  <a:pt x="2082800" y="9652000"/>
                  <a:pt x="1765300" y="9652000"/>
                  <a:pt x="1155700" y="9575800"/>
                </a:cubicBezTo>
                <a:lnTo>
                  <a:pt x="457200" y="9486900"/>
                </a:lnTo>
                <a:cubicBezTo>
                  <a:pt x="203200" y="9448800"/>
                  <a:pt x="0" y="9321800"/>
                  <a:pt x="0" y="9207500"/>
                </a:cubicBezTo>
                <a:cubicBezTo>
                  <a:pt x="0" y="9093200"/>
                  <a:pt x="38100" y="8953500"/>
                  <a:pt x="88900" y="8902700"/>
                </a:cubicBezTo>
                <a:cubicBezTo>
                  <a:pt x="127000" y="8864600"/>
                  <a:pt x="228600" y="8610600"/>
                  <a:pt x="304800" y="8356600"/>
                </a:cubicBezTo>
                <a:lnTo>
                  <a:pt x="342900" y="8255000"/>
                </a:lnTo>
                <a:cubicBezTo>
                  <a:pt x="419100" y="8001000"/>
                  <a:pt x="482600" y="7772400"/>
                  <a:pt x="482600" y="7747000"/>
                </a:cubicBezTo>
                <a:cubicBezTo>
                  <a:pt x="482600" y="7721600"/>
                  <a:pt x="508000" y="7505700"/>
                  <a:pt x="520700" y="7277100"/>
                </a:cubicBezTo>
                <a:lnTo>
                  <a:pt x="546100" y="7073900"/>
                </a:lnTo>
                <a:cubicBezTo>
                  <a:pt x="571500" y="6832600"/>
                  <a:pt x="635000" y="6591300"/>
                  <a:pt x="698500" y="6527800"/>
                </a:cubicBezTo>
                <a:cubicBezTo>
                  <a:pt x="762000" y="6477000"/>
                  <a:pt x="863600" y="6210300"/>
                  <a:pt x="927100" y="5956300"/>
                </a:cubicBezTo>
                <a:lnTo>
                  <a:pt x="1003300" y="5689600"/>
                </a:lnTo>
                <a:cubicBezTo>
                  <a:pt x="1066800" y="5435600"/>
                  <a:pt x="1130300" y="5207000"/>
                  <a:pt x="1130300" y="5181600"/>
                </a:cubicBezTo>
                <a:cubicBezTo>
                  <a:pt x="1130300" y="5156200"/>
                  <a:pt x="1143000" y="4940300"/>
                  <a:pt x="1168400" y="4711700"/>
                </a:cubicBezTo>
                <a:lnTo>
                  <a:pt x="1193800" y="4508500"/>
                </a:lnTo>
                <a:cubicBezTo>
                  <a:pt x="1206500" y="4267200"/>
                  <a:pt x="1282700" y="4025900"/>
                  <a:pt x="1333500" y="3962400"/>
                </a:cubicBezTo>
                <a:cubicBezTo>
                  <a:pt x="1397000" y="3898900"/>
                  <a:pt x="1511300" y="3644900"/>
                  <a:pt x="1587500" y="3390900"/>
                </a:cubicBezTo>
                <a:lnTo>
                  <a:pt x="1625600" y="3289300"/>
                </a:lnTo>
                <a:cubicBezTo>
                  <a:pt x="1701800" y="3022600"/>
                  <a:pt x="1765300" y="2794000"/>
                  <a:pt x="1765300" y="2768600"/>
                </a:cubicBezTo>
                <a:cubicBezTo>
                  <a:pt x="1765300" y="2755900"/>
                  <a:pt x="1790700" y="2540000"/>
                  <a:pt x="1816100" y="2311400"/>
                </a:cubicBezTo>
                <a:lnTo>
                  <a:pt x="1828800" y="2247900"/>
                </a:lnTo>
                <a:cubicBezTo>
                  <a:pt x="1854200" y="2019300"/>
                  <a:pt x="1917700" y="1778000"/>
                  <a:pt x="1981200" y="1714500"/>
                </a:cubicBezTo>
                <a:cubicBezTo>
                  <a:pt x="2044700" y="1663700"/>
                  <a:pt x="2108200" y="1422400"/>
                  <a:pt x="2120900" y="1193800"/>
                </a:cubicBezTo>
                <a:lnTo>
                  <a:pt x="2133600" y="990600"/>
                </a:lnTo>
                <a:cubicBezTo>
                  <a:pt x="2171700" y="431800"/>
                  <a:pt x="2628900" y="0"/>
                  <a:pt x="3187700" y="0"/>
                </a:cubicBezTo>
                <a:close/>
                <a:moveTo>
                  <a:pt x="9207500" y="9525000"/>
                </a:moveTo>
                <a:moveTo>
                  <a:pt x="5638800" y="965200"/>
                </a:moveTo>
                <a:lnTo>
                  <a:pt x="3670300" y="965200"/>
                </a:lnTo>
                <a:cubicBezTo>
                  <a:pt x="3416300" y="965200"/>
                  <a:pt x="3213100" y="1117600"/>
                  <a:pt x="3213100" y="1282700"/>
                </a:cubicBezTo>
                <a:cubicBezTo>
                  <a:pt x="3213100" y="1460500"/>
                  <a:pt x="3136900" y="1612900"/>
                  <a:pt x="3048000" y="1612900"/>
                </a:cubicBezTo>
                <a:cubicBezTo>
                  <a:pt x="2959100" y="1612900"/>
                  <a:pt x="2895600" y="1816100"/>
                  <a:pt x="2895600" y="2070100"/>
                </a:cubicBezTo>
                <a:lnTo>
                  <a:pt x="2895600" y="2438400"/>
                </a:lnTo>
                <a:cubicBezTo>
                  <a:pt x="2895600" y="2692400"/>
                  <a:pt x="2819400" y="2895600"/>
                  <a:pt x="2730500" y="2895600"/>
                </a:cubicBezTo>
                <a:cubicBezTo>
                  <a:pt x="2641600" y="2895600"/>
                  <a:pt x="2565400" y="3073400"/>
                  <a:pt x="2565400" y="3289300"/>
                </a:cubicBezTo>
                <a:cubicBezTo>
                  <a:pt x="2565400" y="3517900"/>
                  <a:pt x="2781300" y="3695700"/>
                  <a:pt x="3022600" y="3695700"/>
                </a:cubicBezTo>
                <a:lnTo>
                  <a:pt x="4762500" y="3695700"/>
                </a:lnTo>
                <a:cubicBezTo>
                  <a:pt x="5651500" y="3695700"/>
                  <a:pt x="6426200" y="2933700"/>
                  <a:pt x="6426200" y="2044700"/>
                </a:cubicBezTo>
                <a:cubicBezTo>
                  <a:pt x="6426200" y="1397000"/>
                  <a:pt x="6108700" y="965200"/>
                  <a:pt x="5638800" y="965200"/>
                </a:cubicBezTo>
                <a:close/>
                <a:moveTo>
                  <a:pt x="8242300" y="9525000"/>
                </a:moveTo>
                <a:moveTo>
                  <a:pt x="1905000" y="8509000"/>
                </a:moveTo>
                <a:lnTo>
                  <a:pt x="3733800" y="8509000"/>
                </a:lnTo>
                <a:cubicBezTo>
                  <a:pt x="3975100" y="8509000"/>
                  <a:pt x="4343400" y="8382000"/>
                  <a:pt x="4533900" y="8216900"/>
                </a:cubicBezTo>
                <a:lnTo>
                  <a:pt x="4902200" y="7899400"/>
                </a:lnTo>
                <a:cubicBezTo>
                  <a:pt x="5092700" y="7747000"/>
                  <a:pt x="5346700" y="7454900"/>
                  <a:pt x="5461000" y="7264400"/>
                </a:cubicBezTo>
                <a:lnTo>
                  <a:pt x="5562600" y="7099300"/>
                </a:lnTo>
                <a:cubicBezTo>
                  <a:pt x="5676900" y="6896100"/>
                  <a:pt x="5778500" y="6540500"/>
                  <a:pt x="5778500" y="6286500"/>
                </a:cubicBezTo>
                <a:lnTo>
                  <a:pt x="5778500" y="5918200"/>
                </a:lnTo>
                <a:cubicBezTo>
                  <a:pt x="5778500" y="5664200"/>
                  <a:pt x="5638800" y="5321300"/>
                  <a:pt x="5461000" y="5143500"/>
                </a:cubicBezTo>
                <a:lnTo>
                  <a:pt x="5372100" y="5054600"/>
                </a:lnTo>
                <a:cubicBezTo>
                  <a:pt x="5054600" y="4737100"/>
                  <a:pt x="4762500" y="4660900"/>
                  <a:pt x="3771900" y="4660900"/>
                </a:cubicBezTo>
                <a:lnTo>
                  <a:pt x="2832100" y="4660900"/>
                </a:lnTo>
                <a:cubicBezTo>
                  <a:pt x="2286000" y="4660900"/>
                  <a:pt x="1930400" y="5092700"/>
                  <a:pt x="1930400" y="5753100"/>
                </a:cubicBezTo>
                <a:lnTo>
                  <a:pt x="1930400" y="5969000"/>
                </a:lnTo>
                <a:cubicBezTo>
                  <a:pt x="1930400" y="6223000"/>
                  <a:pt x="1854200" y="6426200"/>
                  <a:pt x="1765300" y="6426200"/>
                </a:cubicBezTo>
                <a:cubicBezTo>
                  <a:pt x="1676400" y="6426200"/>
                  <a:pt x="1612900" y="6629400"/>
                  <a:pt x="1612900" y="6883400"/>
                </a:cubicBezTo>
                <a:lnTo>
                  <a:pt x="1612900" y="7251700"/>
                </a:lnTo>
                <a:cubicBezTo>
                  <a:pt x="1612900" y="7505700"/>
                  <a:pt x="1536700" y="7708900"/>
                  <a:pt x="1447800" y="7708900"/>
                </a:cubicBezTo>
                <a:cubicBezTo>
                  <a:pt x="1358900" y="7708900"/>
                  <a:pt x="1282700" y="7848600"/>
                  <a:pt x="1282700" y="8026400"/>
                </a:cubicBezTo>
                <a:cubicBezTo>
                  <a:pt x="1282700" y="8445500"/>
                  <a:pt x="1358900" y="8509000"/>
                  <a:pt x="1905000" y="8509000"/>
                </a:cubicBezTo>
                <a:close/>
                <a:moveTo>
                  <a:pt x="698500" y="95250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42" name="Freeform 17142"/>
          <p:cNvSpPr/>
          <p:nvPr/>
        </p:nvSpPr>
        <p:spPr>
          <a:xfrm rot="0" flipH="0" flipV="0">
            <a:off x="26210695" y="13114509"/>
            <a:ext cx="56946" cy="62496"/>
          </a:xfrm>
          <a:custGeom>
            <a:pathLst>
              <a:path w="5994400" h="6578600">
                <a:moveTo>
                  <a:pt x="3289300" y="6578600"/>
                </a:moveTo>
                <a:lnTo>
                  <a:pt x="1612900" y="6578600"/>
                </a:lnTo>
                <a:cubicBezTo>
                  <a:pt x="571500" y="6578600"/>
                  <a:pt x="0" y="6070600"/>
                  <a:pt x="0" y="5130800"/>
                </a:cubicBezTo>
                <a:lnTo>
                  <a:pt x="0" y="4978400"/>
                </a:lnTo>
                <a:cubicBezTo>
                  <a:pt x="0" y="4622800"/>
                  <a:pt x="76200" y="4203700"/>
                  <a:pt x="165100" y="4051300"/>
                </a:cubicBezTo>
                <a:cubicBezTo>
                  <a:pt x="254000" y="3898900"/>
                  <a:pt x="317500" y="3606800"/>
                  <a:pt x="317500" y="3416300"/>
                </a:cubicBezTo>
                <a:cubicBezTo>
                  <a:pt x="317500" y="3213100"/>
                  <a:pt x="393700" y="2921000"/>
                  <a:pt x="482600" y="2768600"/>
                </a:cubicBezTo>
                <a:cubicBezTo>
                  <a:pt x="571500" y="2616200"/>
                  <a:pt x="647700" y="2324100"/>
                  <a:pt x="647700" y="2133600"/>
                </a:cubicBezTo>
                <a:cubicBezTo>
                  <a:pt x="647700" y="1930400"/>
                  <a:pt x="711200" y="1638300"/>
                  <a:pt x="800100" y="1485900"/>
                </a:cubicBezTo>
                <a:cubicBezTo>
                  <a:pt x="889000" y="1333500"/>
                  <a:pt x="965200" y="1041400"/>
                  <a:pt x="965200" y="838200"/>
                </a:cubicBezTo>
                <a:cubicBezTo>
                  <a:pt x="965200" y="342900"/>
                  <a:pt x="1181100" y="0"/>
                  <a:pt x="1498600" y="0"/>
                </a:cubicBezTo>
                <a:cubicBezTo>
                  <a:pt x="1828800" y="0"/>
                  <a:pt x="2082800" y="241300"/>
                  <a:pt x="2082800" y="558800"/>
                </a:cubicBezTo>
                <a:cubicBezTo>
                  <a:pt x="2082800" y="698500"/>
                  <a:pt x="2019300" y="1079500"/>
                  <a:pt x="1930400" y="1422400"/>
                </a:cubicBezTo>
                <a:lnTo>
                  <a:pt x="1320800" y="3708400"/>
                </a:lnTo>
                <a:cubicBezTo>
                  <a:pt x="1231900" y="4051300"/>
                  <a:pt x="1117600" y="4330700"/>
                  <a:pt x="1066800" y="4330700"/>
                </a:cubicBezTo>
                <a:cubicBezTo>
                  <a:pt x="1016000" y="4330700"/>
                  <a:pt x="965200" y="4584700"/>
                  <a:pt x="965200" y="4889500"/>
                </a:cubicBezTo>
                <a:cubicBezTo>
                  <a:pt x="965200" y="5207000"/>
                  <a:pt x="1054100" y="5486400"/>
                  <a:pt x="1168400" y="5537200"/>
                </a:cubicBezTo>
                <a:cubicBezTo>
                  <a:pt x="1270000" y="5575300"/>
                  <a:pt x="1651000" y="5613400"/>
                  <a:pt x="2006600" y="5613400"/>
                </a:cubicBezTo>
                <a:lnTo>
                  <a:pt x="2565400" y="5613400"/>
                </a:lnTo>
                <a:cubicBezTo>
                  <a:pt x="3708400" y="5613400"/>
                  <a:pt x="3848100" y="5511800"/>
                  <a:pt x="3848100" y="4699000"/>
                </a:cubicBezTo>
                <a:cubicBezTo>
                  <a:pt x="3848100" y="4495800"/>
                  <a:pt x="3924300" y="4241800"/>
                  <a:pt x="4013200" y="4127500"/>
                </a:cubicBezTo>
                <a:cubicBezTo>
                  <a:pt x="4102100" y="4025900"/>
                  <a:pt x="4178300" y="3771900"/>
                  <a:pt x="4178300" y="3568700"/>
                </a:cubicBezTo>
                <a:cubicBezTo>
                  <a:pt x="4178300" y="3378200"/>
                  <a:pt x="4241800" y="3086100"/>
                  <a:pt x="4330700" y="2933700"/>
                </a:cubicBezTo>
                <a:cubicBezTo>
                  <a:pt x="4419600" y="2781300"/>
                  <a:pt x="4495800" y="2527300"/>
                  <a:pt x="4495800" y="2362200"/>
                </a:cubicBezTo>
                <a:cubicBezTo>
                  <a:pt x="4495800" y="2209800"/>
                  <a:pt x="4572000" y="1955800"/>
                  <a:pt x="4660900" y="1803400"/>
                </a:cubicBezTo>
                <a:cubicBezTo>
                  <a:pt x="4737100" y="1651000"/>
                  <a:pt x="4813300" y="1358900"/>
                  <a:pt x="4813300" y="1168400"/>
                </a:cubicBezTo>
                <a:cubicBezTo>
                  <a:pt x="4813300" y="635000"/>
                  <a:pt x="5194300" y="0"/>
                  <a:pt x="5511800" y="0"/>
                </a:cubicBezTo>
                <a:cubicBezTo>
                  <a:pt x="5651500" y="0"/>
                  <a:pt x="5816600" y="38100"/>
                  <a:pt x="5854700" y="76200"/>
                </a:cubicBezTo>
                <a:cubicBezTo>
                  <a:pt x="5994400" y="215900"/>
                  <a:pt x="5943600" y="1079500"/>
                  <a:pt x="5778500" y="1714500"/>
                </a:cubicBezTo>
                <a:lnTo>
                  <a:pt x="5638800" y="2222500"/>
                </a:lnTo>
                <a:cubicBezTo>
                  <a:pt x="5549900" y="2552700"/>
                  <a:pt x="5410200" y="2959100"/>
                  <a:pt x="5308600" y="3136900"/>
                </a:cubicBezTo>
                <a:cubicBezTo>
                  <a:pt x="5219700" y="3302000"/>
                  <a:pt x="5130800" y="3606800"/>
                  <a:pt x="5130800" y="3810000"/>
                </a:cubicBezTo>
                <a:cubicBezTo>
                  <a:pt x="5130800" y="4013200"/>
                  <a:pt x="5067300" y="4292600"/>
                  <a:pt x="4978400" y="4457700"/>
                </a:cubicBezTo>
                <a:cubicBezTo>
                  <a:pt x="4889500" y="4610100"/>
                  <a:pt x="4813300" y="4864100"/>
                  <a:pt x="4813300" y="5016500"/>
                </a:cubicBezTo>
                <a:cubicBezTo>
                  <a:pt x="4813300" y="5168900"/>
                  <a:pt x="4724400" y="5537200"/>
                  <a:pt x="4622800" y="5842000"/>
                </a:cubicBezTo>
                <a:cubicBezTo>
                  <a:pt x="4394200" y="6464300"/>
                  <a:pt x="4191000" y="6578600"/>
                  <a:pt x="3289300" y="6578600"/>
                </a:cubicBezTo>
                <a:close/>
                <a:moveTo>
                  <a:pt x="-863600" y="65659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43" name="Freeform 17143"/>
          <p:cNvSpPr/>
          <p:nvPr/>
        </p:nvSpPr>
        <p:spPr>
          <a:xfrm rot="0" flipH="0" flipV="0">
            <a:off x="26272822" y="13114750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44" name="Freeform 17144"/>
          <p:cNvSpPr/>
          <p:nvPr/>
        </p:nvSpPr>
        <p:spPr>
          <a:xfrm rot="0" flipH="0" flipV="0">
            <a:off x="26351477" y="13115233"/>
            <a:ext cx="64065" cy="88315"/>
          </a:xfrm>
          <a:custGeom>
            <a:pathLst>
              <a:path w="6743700" h="9296400">
                <a:moveTo>
                  <a:pt x="3035300" y="0"/>
                </a:moveTo>
                <a:lnTo>
                  <a:pt x="5181600" y="0"/>
                </a:lnTo>
                <a:cubicBezTo>
                  <a:pt x="6337300" y="0"/>
                  <a:pt x="6743700" y="393700"/>
                  <a:pt x="6743700" y="1549400"/>
                </a:cubicBezTo>
                <a:lnTo>
                  <a:pt x="6743700" y="1651000"/>
                </a:lnTo>
                <a:cubicBezTo>
                  <a:pt x="6743700" y="2794000"/>
                  <a:pt x="6464300" y="3962400"/>
                  <a:pt x="5842000" y="5397500"/>
                </a:cubicBezTo>
                <a:cubicBezTo>
                  <a:pt x="5511800" y="6184900"/>
                  <a:pt x="5054600" y="6413500"/>
                  <a:pt x="3822700" y="6413500"/>
                </a:cubicBezTo>
                <a:lnTo>
                  <a:pt x="2514600" y="6413500"/>
                </a:lnTo>
                <a:cubicBezTo>
                  <a:pt x="1435100" y="6413500"/>
                  <a:pt x="1282700" y="6527800"/>
                  <a:pt x="1282700" y="7378700"/>
                </a:cubicBezTo>
                <a:cubicBezTo>
                  <a:pt x="1282700" y="8597900"/>
                  <a:pt x="927100" y="9296400"/>
                  <a:pt x="317500" y="9296400"/>
                </a:cubicBezTo>
                <a:cubicBezTo>
                  <a:pt x="152400" y="9296400"/>
                  <a:pt x="0" y="9017000"/>
                  <a:pt x="0" y="8661400"/>
                </a:cubicBezTo>
                <a:cubicBezTo>
                  <a:pt x="0" y="8305800"/>
                  <a:pt x="101600" y="7620000"/>
                  <a:pt x="228600" y="7150100"/>
                </a:cubicBezTo>
                <a:lnTo>
                  <a:pt x="1676400" y="1587500"/>
                </a:lnTo>
                <a:cubicBezTo>
                  <a:pt x="2082800" y="25400"/>
                  <a:pt x="2108200" y="0"/>
                  <a:pt x="3035300" y="0"/>
                </a:cubicBezTo>
                <a:close/>
                <a:moveTo>
                  <a:pt x="6667500" y="6489700"/>
                </a:moveTo>
                <a:moveTo>
                  <a:pt x="5321300" y="965200"/>
                </a:moveTo>
                <a:lnTo>
                  <a:pt x="3340100" y="965200"/>
                </a:lnTo>
                <a:cubicBezTo>
                  <a:pt x="3048000" y="965200"/>
                  <a:pt x="2895600" y="1104900"/>
                  <a:pt x="2895600" y="1409700"/>
                </a:cubicBezTo>
                <a:lnTo>
                  <a:pt x="2895600" y="1473200"/>
                </a:lnTo>
                <a:cubicBezTo>
                  <a:pt x="2895600" y="1714500"/>
                  <a:pt x="2819400" y="1917700"/>
                  <a:pt x="2730500" y="1917700"/>
                </a:cubicBezTo>
                <a:cubicBezTo>
                  <a:pt x="2641600" y="1917700"/>
                  <a:pt x="2565400" y="2133600"/>
                  <a:pt x="2565400" y="2374900"/>
                </a:cubicBezTo>
                <a:lnTo>
                  <a:pt x="2565400" y="2755900"/>
                </a:lnTo>
                <a:cubicBezTo>
                  <a:pt x="2565400" y="2997200"/>
                  <a:pt x="2501900" y="3200400"/>
                  <a:pt x="2413000" y="3200400"/>
                </a:cubicBezTo>
                <a:cubicBezTo>
                  <a:pt x="2324100" y="3200400"/>
                  <a:pt x="2247900" y="3416300"/>
                  <a:pt x="2247900" y="3657600"/>
                </a:cubicBezTo>
                <a:lnTo>
                  <a:pt x="2247900" y="4038600"/>
                </a:lnTo>
                <a:cubicBezTo>
                  <a:pt x="2247900" y="4279900"/>
                  <a:pt x="2171700" y="4483100"/>
                  <a:pt x="2082800" y="4483100"/>
                </a:cubicBezTo>
                <a:cubicBezTo>
                  <a:pt x="1993900" y="4483100"/>
                  <a:pt x="1930400" y="4699000"/>
                  <a:pt x="1930400" y="4940300"/>
                </a:cubicBezTo>
                <a:lnTo>
                  <a:pt x="1930400" y="4991100"/>
                </a:lnTo>
                <a:cubicBezTo>
                  <a:pt x="1930400" y="5295900"/>
                  <a:pt x="2082800" y="5448300"/>
                  <a:pt x="2387600" y="5448300"/>
                </a:cubicBezTo>
                <a:lnTo>
                  <a:pt x="4038600" y="5448300"/>
                </a:lnTo>
                <a:cubicBezTo>
                  <a:pt x="4622800" y="5448300"/>
                  <a:pt x="5130800" y="4940300"/>
                  <a:pt x="5130800" y="4356100"/>
                </a:cubicBezTo>
                <a:lnTo>
                  <a:pt x="5130800" y="3987800"/>
                </a:lnTo>
                <a:cubicBezTo>
                  <a:pt x="5130800" y="3733800"/>
                  <a:pt x="5207000" y="3530600"/>
                  <a:pt x="5295900" y="3530600"/>
                </a:cubicBezTo>
                <a:cubicBezTo>
                  <a:pt x="5384800" y="3530600"/>
                  <a:pt x="5461000" y="3327400"/>
                  <a:pt x="5461000" y="3073400"/>
                </a:cubicBezTo>
                <a:lnTo>
                  <a:pt x="5461000" y="2705100"/>
                </a:lnTo>
                <a:cubicBezTo>
                  <a:pt x="5461000" y="2451100"/>
                  <a:pt x="5524500" y="2247900"/>
                  <a:pt x="5613400" y="2247900"/>
                </a:cubicBezTo>
                <a:cubicBezTo>
                  <a:pt x="5702300" y="2247900"/>
                  <a:pt x="5778500" y="2032000"/>
                  <a:pt x="5778500" y="1790700"/>
                </a:cubicBezTo>
                <a:lnTo>
                  <a:pt x="5778500" y="1409700"/>
                </a:lnTo>
                <a:cubicBezTo>
                  <a:pt x="5778500" y="1041400"/>
                  <a:pt x="5689600" y="965200"/>
                  <a:pt x="5321300" y="965200"/>
                </a:cubicBezTo>
                <a:close/>
                <a:moveTo>
                  <a:pt x="5702300" y="64897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45" name="Freeform 17145"/>
          <p:cNvSpPr/>
          <p:nvPr/>
        </p:nvSpPr>
        <p:spPr>
          <a:xfrm rot="0" flipH="0" flipV="0">
            <a:off x="26427116" y="13114026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46" name="Freeform 17146"/>
          <p:cNvSpPr/>
          <p:nvPr/>
        </p:nvSpPr>
        <p:spPr>
          <a:xfrm rot="0" flipH="0" flipV="0">
            <a:off x="26497810" y="13114750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47" name="Freeform 17147"/>
          <p:cNvSpPr/>
          <p:nvPr/>
        </p:nvSpPr>
        <p:spPr>
          <a:xfrm rot="0" flipH="0" flipV="0">
            <a:off x="26586237" y="13114509"/>
            <a:ext cx="56946" cy="62496"/>
          </a:xfrm>
          <a:custGeom>
            <a:pathLst>
              <a:path w="5994400" h="6578600">
                <a:moveTo>
                  <a:pt x="3289300" y="6578600"/>
                </a:moveTo>
                <a:lnTo>
                  <a:pt x="1612900" y="6578600"/>
                </a:lnTo>
                <a:cubicBezTo>
                  <a:pt x="571500" y="6578600"/>
                  <a:pt x="0" y="6070600"/>
                  <a:pt x="0" y="5130800"/>
                </a:cubicBezTo>
                <a:lnTo>
                  <a:pt x="0" y="4978400"/>
                </a:lnTo>
                <a:cubicBezTo>
                  <a:pt x="0" y="4622800"/>
                  <a:pt x="76200" y="4203700"/>
                  <a:pt x="165100" y="4051300"/>
                </a:cubicBezTo>
                <a:cubicBezTo>
                  <a:pt x="254000" y="3898900"/>
                  <a:pt x="317500" y="3606800"/>
                  <a:pt x="317500" y="3416300"/>
                </a:cubicBezTo>
                <a:cubicBezTo>
                  <a:pt x="317500" y="3213100"/>
                  <a:pt x="393700" y="2921000"/>
                  <a:pt x="482600" y="2768600"/>
                </a:cubicBezTo>
                <a:cubicBezTo>
                  <a:pt x="571500" y="2616200"/>
                  <a:pt x="647700" y="2324100"/>
                  <a:pt x="647700" y="2133600"/>
                </a:cubicBezTo>
                <a:cubicBezTo>
                  <a:pt x="647700" y="1930400"/>
                  <a:pt x="711200" y="1638300"/>
                  <a:pt x="800100" y="1485900"/>
                </a:cubicBezTo>
                <a:cubicBezTo>
                  <a:pt x="889000" y="1333500"/>
                  <a:pt x="965200" y="1041400"/>
                  <a:pt x="965200" y="838200"/>
                </a:cubicBezTo>
                <a:cubicBezTo>
                  <a:pt x="965200" y="342900"/>
                  <a:pt x="1181100" y="0"/>
                  <a:pt x="1498600" y="0"/>
                </a:cubicBezTo>
                <a:cubicBezTo>
                  <a:pt x="1828800" y="0"/>
                  <a:pt x="2082800" y="241300"/>
                  <a:pt x="2082800" y="558800"/>
                </a:cubicBezTo>
                <a:cubicBezTo>
                  <a:pt x="2082800" y="698500"/>
                  <a:pt x="2019300" y="1079500"/>
                  <a:pt x="1930400" y="1422400"/>
                </a:cubicBezTo>
                <a:lnTo>
                  <a:pt x="1320800" y="3708400"/>
                </a:lnTo>
                <a:cubicBezTo>
                  <a:pt x="1231900" y="4051300"/>
                  <a:pt x="1117600" y="4330700"/>
                  <a:pt x="1066800" y="4330700"/>
                </a:cubicBezTo>
                <a:cubicBezTo>
                  <a:pt x="1016000" y="4330700"/>
                  <a:pt x="965200" y="4584700"/>
                  <a:pt x="965200" y="4889500"/>
                </a:cubicBezTo>
                <a:cubicBezTo>
                  <a:pt x="965200" y="5207000"/>
                  <a:pt x="1054100" y="5486400"/>
                  <a:pt x="1168400" y="5537200"/>
                </a:cubicBezTo>
                <a:cubicBezTo>
                  <a:pt x="1270000" y="5575300"/>
                  <a:pt x="1651000" y="5613400"/>
                  <a:pt x="2006600" y="5613400"/>
                </a:cubicBezTo>
                <a:lnTo>
                  <a:pt x="2565400" y="5613400"/>
                </a:lnTo>
                <a:cubicBezTo>
                  <a:pt x="3708400" y="5613400"/>
                  <a:pt x="3848100" y="5511800"/>
                  <a:pt x="3848100" y="4699000"/>
                </a:cubicBezTo>
                <a:cubicBezTo>
                  <a:pt x="3848100" y="4495800"/>
                  <a:pt x="3924300" y="4241800"/>
                  <a:pt x="4013200" y="4127500"/>
                </a:cubicBezTo>
                <a:cubicBezTo>
                  <a:pt x="4102100" y="4025900"/>
                  <a:pt x="4178300" y="3771900"/>
                  <a:pt x="4178300" y="3568700"/>
                </a:cubicBezTo>
                <a:cubicBezTo>
                  <a:pt x="4178300" y="3378200"/>
                  <a:pt x="4241800" y="3086100"/>
                  <a:pt x="4330700" y="2933700"/>
                </a:cubicBezTo>
                <a:cubicBezTo>
                  <a:pt x="4419600" y="2781300"/>
                  <a:pt x="4495800" y="2527300"/>
                  <a:pt x="4495800" y="2362200"/>
                </a:cubicBezTo>
                <a:cubicBezTo>
                  <a:pt x="4495800" y="2209800"/>
                  <a:pt x="4572000" y="1955800"/>
                  <a:pt x="4660900" y="1803400"/>
                </a:cubicBezTo>
                <a:cubicBezTo>
                  <a:pt x="4737100" y="1651000"/>
                  <a:pt x="4813300" y="1358900"/>
                  <a:pt x="4813300" y="1168400"/>
                </a:cubicBezTo>
                <a:cubicBezTo>
                  <a:pt x="4813300" y="635000"/>
                  <a:pt x="5194300" y="0"/>
                  <a:pt x="5511800" y="0"/>
                </a:cubicBezTo>
                <a:cubicBezTo>
                  <a:pt x="5651500" y="0"/>
                  <a:pt x="5816600" y="38100"/>
                  <a:pt x="5854700" y="76200"/>
                </a:cubicBezTo>
                <a:cubicBezTo>
                  <a:pt x="5994400" y="215900"/>
                  <a:pt x="5943600" y="1079500"/>
                  <a:pt x="5778500" y="1714500"/>
                </a:cubicBezTo>
                <a:lnTo>
                  <a:pt x="5638800" y="2222500"/>
                </a:lnTo>
                <a:cubicBezTo>
                  <a:pt x="5549900" y="2552700"/>
                  <a:pt x="5410200" y="2959100"/>
                  <a:pt x="5308600" y="3136900"/>
                </a:cubicBezTo>
                <a:cubicBezTo>
                  <a:pt x="5219700" y="3302000"/>
                  <a:pt x="5130800" y="3606800"/>
                  <a:pt x="5130800" y="3810000"/>
                </a:cubicBezTo>
                <a:cubicBezTo>
                  <a:pt x="5130800" y="4013200"/>
                  <a:pt x="5067300" y="4292600"/>
                  <a:pt x="4978400" y="4457700"/>
                </a:cubicBezTo>
                <a:cubicBezTo>
                  <a:pt x="4889500" y="4610100"/>
                  <a:pt x="4813300" y="4864100"/>
                  <a:pt x="4813300" y="5016500"/>
                </a:cubicBezTo>
                <a:cubicBezTo>
                  <a:pt x="4813300" y="5168900"/>
                  <a:pt x="4724400" y="5537200"/>
                  <a:pt x="4622800" y="5842000"/>
                </a:cubicBezTo>
                <a:cubicBezTo>
                  <a:pt x="4394200" y="6464300"/>
                  <a:pt x="4191000" y="6578600"/>
                  <a:pt x="3289300" y="6578600"/>
                </a:cubicBezTo>
                <a:close/>
                <a:moveTo>
                  <a:pt x="-863600" y="65659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48" name="Freeform 17148"/>
          <p:cNvSpPr/>
          <p:nvPr/>
        </p:nvSpPr>
        <p:spPr>
          <a:xfrm rot="0" flipH="0" flipV="0">
            <a:off x="26706694" y="13113423"/>
            <a:ext cx="48742" cy="62496"/>
          </a:xfrm>
          <a:custGeom>
            <a:pathLst>
              <a:path w="5130800" h="6578600">
                <a:moveTo>
                  <a:pt x="3073400" y="6578600"/>
                </a:moveTo>
                <a:lnTo>
                  <a:pt x="1092200" y="6578600"/>
                </a:lnTo>
                <a:cubicBezTo>
                  <a:pt x="508000" y="6578600"/>
                  <a:pt x="0" y="6057900"/>
                  <a:pt x="0" y="5486400"/>
                </a:cubicBezTo>
                <a:lnTo>
                  <a:pt x="0" y="4787900"/>
                </a:lnTo>
                <a:cubicBezTo>
                  <a:pt x="0" y="4533900"/>
                  <a:pt x="63500" y="4330700"/>
                  <a:pt x="152400" y="4330700"/>
                </a:cubicBezTo>
                <a:cubicBezTo>
                  <a:pt x="241300" y="4330700"/>
                  <a:pt x="317500" y="4127500"/>
                  <a:pt x="317500" y="3873500"/>
                </a:cubicBezTo>
                <a:lnTo>
                  <a:pt x="317500" y="3505200"/>
                </a:lnTo>
                <a:cubicBezTo>
                  <a:pt x="317500" y="3251200"/>
                  <a:pt x="381000" y="3048000"/>
                  <a:pt x="469900" y="3048000"/>
                </a:cubicBezTo>
                <a:cubicBezTo>
                  <a:pt x="558800" y="3048000"/>
                  <a:pt x="635000" y="2844800"/>
                  <a:pt x="635000" y="2590800"/>
                </a:cubicBezTo>
                <a:lnTo>
                  <a:pt x="635000" y="2222500"/>
                </a:lnTo>
                <a:cubicBezTo>
                  <a:pt x="635000" y="1968500"/>
                  <a:pt x="711200" y="1765300"/>
                  <a:pt x="800100" y="1765300"/>
                </a:cubicBezTo>
                <a:cubicBezTo>
                  <a:pt x="889000" y="1765300"/>
                  <a:pt x="952500" y="1625600"/>
                  <a:pt x="952500" y="1447800"/>
                </a:cubicBezTo>
                <a:cubicBezTo>
                  <a:pt x="952500" y="1270000"/>
                  <a:pt x="1117600" y="977900"/>
                  <a:pt x="1320800" y="787400"/>
                </a:cubicBezTo>
                <a:lnTo>
                  <a:pt x="1638300" y="495300"/>
                </a:lnTo>
                <a:cubicBezTo>
                  <a:pt x="1993900" y="152400"/>
                  <a:pt x="2552700" y="0"/>
                  <a:pt x="3416300" y="0"/>
                </a:cubicBezTo>
                <a:lnTo>
                  <a:pt x="4025900" y="0"/>
                </a:lnTo>
                <a:cubicBezTo>
                  <a:pt x="4914900" y="0"/>
                  <a:pt x="5130800" y="88900"/>
                  <a:pt x="5130800" y="444500"/>
                </a:cubicBezTo>
                <a:cubicBezTo>
                  <a:pt x="5130800" y="635000"/>
                  <a:pt x="5041900" y="838200"/>
                  <a:pt x="4927600" y="876300"/>
                </a:cubicBezTo>
                <a:cubicBezTo>
                  <a:pt x="4813300" y="927100"/>
                  <a:pt x="4521200" y="965200"/>
                  <a:pt x="4267200" y="965200"/>
                </a:cubicBezTo>
                <a:lnTo>
                  <a:pt x="3340100" y="965200"/>
                </a:lnTo>
                <a:cubicBezTo>
                  <a:pt x="2527300" y="965200"/>
                  <a:pt x="2311400" y="1028700"/>
                  <a:pt x="2019300" y="1397000"/>
                </a:cubicBezTo>
                <a:lnTo>
                  <a:pt x="1879600" y="1574800"/>
                </a:lnTo>
                <a:cubicBezTo>
                  <a:pt x="1727200" y="1765300"/>
                  <a:pt x="1600200" y="2108200"/>
                  <a:pt x="1600200" y="2324100"/>
                </a:cubicBezTo>
                <a:cubicBezTo>
                  <a:pt x="1600200" y="2552700"/>
                  <a:pt x="1524000" y="2730500"/>
                  <a:pt x="1435100" y="2730500"/>
                </a:cubicBezTo>
                <a:cubicBezTo>
                  <a:pt x="1346200" y="2730500"/>
                  <a:pt x="1257300" y="2921000"/>
                  <a:pt x="1244600" y="3162300"/>
                </a:cubicBezTo>
                <a:lnTo>
                  <a:pt x="1206500" y="3517900"/>
                </a:lnTo>
                <a:cubicBezTo>
                  <a:pt x="1193800" y="3759200"/>
                  <a:pt x="1117600" y="4000500"/>
                  <a:pt x="1066800" y="4064000"/>
                </a:cubicBezTo>
                <a:cubicBezTo>
                  <a:pt x="1003300" y="4127500"/>
                  <a:pt x="952500" y="4381500"/>
                  <a:pt x="952500" y="4622800"/>
                </a:cubicBezTo>
                <a:lnTo>
                  <a:pt x="952500" y="5156200"/>
                </a:lnTo>
                <a:cubicBezTo>
                  <a:pt x="952500" y="5537200"/>
                  <a:pt x="1028700" y="5613400"/>
                  <a:pt x="1409700" y="5613400"/>
                </a:cubicBezTo>
                <a:lnTo>
                  <a:pt x="2743200" y="5613400"/>
                </a:lnTo>
                <a:cubicBezTo>
                  <a:pt x="3276600" y="5613400"/>
                  <a:pt x="3517900" y="5816600"/>
                  <a:pt x="3517900" y="6261100"/>
                </a:cubicBezTo>
                <a:cubicBezTo>
                  <a:pt x="3517900" y="6438900"/>
                  <a:pt x="3314700" y="6578600"/>
                  <a:pt x="3073400" y="6578600"/>
                </a:cubicBezTo>
                <a:close/>
                <a:moveTo>
                  <a:pt x="-673100" y="66802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49" name="Freeform 17149"/>
          <p:cNvSpPr/>
          <p:nvPr/>
        </p:nvSpPr>
        <p:spPr>
          <a:xfrm rot="0" flipH="0" flipV="0">
            <a:off x="26759645" y="13114750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50" name="Freeform 17150"/>
          <p:cNvSpPr/>
          <p:nvPr/>
        </p:nvSpPr>
        <p:spPr>
          <a:xfrm rot="0" flipH="0" flipV="0">
            <a:off x="26847704" y="13114026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51" name="Freeform 17151"/>
          <p:cNvSpPr/>
          <p:nvPr/>
        </p:nvSpPr>
        <p:spPr>
          <a:xfrm rot="0" flipH="0" flipV="0">
            <a:off x="26918268" y="13114750"/>
            <a:ext cx="61410" cy="62496"/>
          </a:xfrm>
          <a:custGeom>
            <a:pathLst>
              <a:path w="6464300" h="6578600">
                <a:moveTo>
                  <a:pt x="4051300" y="0"/>
                </a:moveTo>
                <a:lnTo>
                  <a:pt x="5816600" y="0"/>
                </a:lnTo>
                <a:cubicBezTo>
                  <a:pt x="6159500" y="0"/>
                  <a:pt x="6248400" y="50800"/>
                  <a:pt x="6375400" y="355600"/>
                </a:cubicBezTo>
                <a:cubicBezTo>
                  <a:pt x="6464300" y="584200"/>
                  <a:pt x="6464300" y="584200"/>
                  <a:pt x="6375400" y="952500"/>
                </a:cubicBezTo>
                <a:lnTo>
                  <a:pt x="4991100" y="6083300"/>
                </a:lnTo>
                <a:cubicBezTo>
                  <a:pt x="4914900" y="6375400"/>
                  <a:pt x="4635500" y="6578600"/>
                  <a:pt x="4330700" y="6578600"/>
                </a:cubicBezTo>
                <a:cubicBezTo>
                  <a:pt x="4127500" y="6578600"/>
                  <a:pt x="4051300" y="6426200"/>
                  <a:pt x="4051300" y="6096000"/>
                </a:cubicBezTo>
                <a:lnTo>
                  <a:pt x="4051300" y="5448300"/>
                </a:lnTo>
                <a:cubicBezTo>
                  <a:pt x="4051300" y="5270500"/>
                  <a:pt x="4089400" y="5092700"/>
                  <a:pt x="4127500" y="5054600"/>
                </a:cubicBezTo>
                <a:cubicBezTo>
                  <a:pt x="4178300" y="5003800"/>
                  <a:pt x="4254500" y="4826000"/>
                  <a:pt x="4292600" y="4635500"/>
                </a:cubicBezTo>
                <a:lnTo>
                  <a:pt x="4445000" y="4102100"/>
                </a:lnTo>
                <a:cubicBezTo>
                  <a:pt x="4495800" y="3911600"/>
                  <a:pt x="4533900" y="3746500"/>
                  <a:pt x="4533900" y="3733800"/>
                </a:cubicBezTo>
                <a:cubicBezTo>
                  <a:pt x="4533900" y="3708400"/>
                  <a:pt x="4559300" y="3543300"/>
                  <a:pt x="4597400" y="3378200"/>
                </a:cubicBezTo>
                <a:lnTo>
                  <a:pt x="4902200" y="1943100"/>
                </a:lnTo>
                <a:cubicBezTo>
                  <a:pt x="4940300" y="1765300"/>
                  <a:pt x="5054600" y="1574800"/>
                  <a:pt x="5156200" y="1511300"/>
                </a:cubicBezTo>
                <a:cubicBezTo>
                  <a:pt x="5448300" y="1333500"/>
                  <a:pt x="5359400" y="965200"/>
                  <a:pt x="5016500" y="965200"/>
                </a:cubicBezTo>
                <a:lnTo>
                  <a:pt x="4686300" y="965200"/>
                </a:lnTo>
                <a:cubicBezTo>
                  <a:pt x="4521200" y="965200"/>
                  <a:pt x="4292600" y="1066800"/>
                  <a:pt x="4191000" y="1193800"/>
                </a:cubicBezTo>
                <a:lnTo>
                  <a:pt x="4102100" y="1308100"/>
                </a:lnTo>
                <a:cubicBezTo>
                  <a:pt x="4013200" y="1435100"/>
                  <a:pt x="3860800" y="1663700"/>
                  <a:pt x="3759200" y="1803400"/>
                </a:cubicBezTo>
                <a:lnTo>
                  <a:pt x="1092200" y="6159500"/>
                </a:lnTo>
                <a:cubicBezTo>
                  <a:pt x="914400" y="6438900"/>
                  <a:pt x="711200" y="6578600"/>
                  <a:pt x="482600" y="6578600"/>
                </a:cubicBezTo>
                <a:cubicBezTo>
                  <a:pt x="419100" y="6578600"/>
                  <a:pt x="292100" y="6502400"/>
                  <a:pt x="203200" y="6413500"/>
                </a:cubicBezTo>
                <a:cubicBezTo>
                  <a:pt x="0" y="6210300"/>
                  <a:pt x="0" y="6007100"/>
                  <a:pt x="203200" y="5651500"/>
                </a:cubicBezTo>
                <a:lnTo>
                  <a:pt x="1346200" y="3784600"/>
                </a:lnTo>
                <a:cubicBezTo>
                  <a:pt x="1447800" y="3632200"/>
                  <a:pt x="1587500" y="3467100"/>
                  <a:pt x="1663700" y="3416300"/>
                </a:cubicBezTo>
                <a:cubicBezTo>
                  <a:pt x="1752600" y="3365500"/>
                  <a:pt x="1841500" y="3187700"/>
                  <a:pt x="1879600" y="3035300"/>
                </a:cubicBezTo>
                <a:cubicBezTo>
                  <a:pt x="1917700" y="2882900"/>
                  <a:pt x="2019300" y="2641600"/>
                  <a:pt x="2095500" y="2489200"/>
                </a:cubicBezTo>
                <a:lnTo>
                  <a:pt x="2247900" y="2235200"/>
                </a:lnTo>
                <a:cubicBezTo>
                  <a:pt x="2324100" y="2095500"/>
                  <a:pt x="2438400" y="1930400"/>
                  <a:pt x="2501900" y="1866900"/>
                </a:cubicBezTo>
                <a:cubicBezTo>
                  <a:pt x="2552700" y="1816100"/>
                  <a:pt x="2679700" y="1638300"/>
                  <a:pt x="2768600" y="1485900"/>
                </a:cubicBezTo>
                <a:lnTo>
                  <a:pt x="3378200" y="457200"/>
                </a:lnTo>
                <a:cubicBezTo>
                  <a:pt x="3619500" y="50800"/>
                  <a:pt x="3695700" y="0"/>
                  <a:pt x="40513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52" name="Freeform 17152"/>
          <p:cNvSpPr/>
          <p:nvPr/>
        </p:nvSpPr>
        <p:spPr>
          <a:xfrm rot="0" flipH="0" flipV="0">
            <a:off x="26985575" y="13089052"/>
            <a:ext cx="28956" cy="86868"/>
          </a:xfrm>
          <a:custGeom>
            <a:pathLst>
              <a:path w="3048000" h="9144000">
                <a:moveTo>
                  <a:pt x="2082800" y="800100"/>
                </a:moveTo>
                <a:lnTo>
                  <a:pt x="2082800" y="482600"/>
                </a:lnTo>
                <a:cubicBezTo>
                  <a:pt x="2082800" y="88900"/>
                  <a:pt x="2159000" y="0"/>
                  <a:pt x="2565400" y="0"/>
                </a:cubicBezTo>
                <a:cubicBezTo>
                  <a:pt x="2971800" y="0"/>
                  <a:pt x="3048000" y="88900"/>
                  <a:pt x="3048000" y="482600"/>
                </a:cubicBezTo>
                <a:cubicBezTo>
                  <a:pt x="3048000" y="952500"/>
                  <a:pt x="2984500" y="1092200"/>
                  <a:pt x="2717800" y="1193800"/>
                </a:cubicBezTo>
                <a:cubicBezTo>
                  <a:pt x="2425700" y="1308100"/>
                  <a:pt x="2273300" y="1308100"/>
                  <a:pt x="2159000" y="1206500"/>
                </a:cubicBezTo>
                <a:cubicBezTo>
                  <a:pt x="2120900" y="1168400"/>
                  <a:pt x="2082800" y="977900"/>
                  <a:pt x="2082800" y="800100"/>
                </a:cubicBezTo>
                <a:close/>
                <a:moveTo>
                  <a:pt x="7785100" y="9245600"/>
                </a:moveTo>
                <a:moveTo>
                  <a:pt x="76200" y="7874000"/>
                </a:moveTo>
                <a:lnTo>
                  <a:pt x="1168400" y="3568700"/>
                </a:lnTo>
                <a:cubicBezTo>
                  <a:pt x="1308100" y="3035300"/>
                  <a:pt x="1536700" y="2730500"/>
                  <a:pt x="1816100" y="2730500"/>
                </a:cubicBezTo>
                <a:cubicBezTo>
                  <a:pt x="1968500" y="2730500"/>
                  <a:pt x="2159000" y="2806700"/>
                  <a:pt x="2247900" y="2895600"/>
                </a:cubicBezTo>
                <a:cubicBezTo>
                  <a:pt x="2336800" y="2984500"/>
                  <a:pt x="2374900" y="3200400"/>
                  <a:pt x="2336800" y="3390900"/>
                </a:cubicBezTo>
                <a:lnTo>
                  <a:pt x="2298700" y="3568700"/>
                </a:lnTo>
                <a:cubicBezTo>
                  <a:pt x="2260600" y="3746500"/>
                  <a:pt x="2197100" y="4038600"/>
                  <a:pt x="2146300" y="4216400"/>
                </a:cubicBezTo>
                <a:lnTo>
                  <a:pt x="901700" y="8839200"/>
                </a:lnTo>
                <a:cubicBezTo>
                  <a:pt x="850900" y="9029700"/>
                  <a:pt x="698500" y="9144000"/>
                  <a:pt x="495300" y="9144000"/>
                </a:cubicBezTo>
                <a:lnTo>
                  <a:pt x="482600" y="9144000"/>
                </a:lnTo>
                <a:cubicBezTo>
                  <a:pt x="76200" y="9144000"/>
                  <a:pt x="0" y="9067800"/>
                  <a:pt x="0" y="8661400"/>
                </a:cubicBezTo>
                <a:lnTo>
                  <a:pt x="0" y="8509000"/>
                </a:lnTo>
                <a:cubicBezTo>
                  <a:pt x="0" y="8331200"/>
                  <a:pt x="38100" y="8051800"/>
                  <a:pt x="76200" y="7874000"/>
                </a:cubicBezTo>
                <a:close/>
                <a:moveTo>
                  <a:pt x="711200" y="92456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53" name="Freeform 17153"/>
          <p:cNvSpPr/>
          <p:nvPr/>
        </p:nvSpPr>
        <p:spPr>
          <a:xfrm rot="0" flipH="0" flipV="0">
            <a:off x="27069582" y="13114871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54" name="Freeform 17154"/>
          <p:cNvSpPr/>
          <p:nvPr/>
        </p:nvSpPr>
        <p:spPr>
          <a:xfrm rot="0" flipH="0" flipV="0">
            <a:off x="27136437" y="13115112"/>
            <a:ext cx="58273" cy="62496"/>
          </a:xfrm>
          <a:custGeom>
            <a:pathLst>
              <a:path w="6134100" h="6578600">
                <a:moveTo>
                  <a:pt x="2781300" y="0"/>
                </a:moveTo>
                <a:lnTo>
                  <a:pt x="5486400" y="0"/>
                </a:lnTo>
                <a:cubicBezTo>
                  <a:pt x="5727700" y="0"/>
                  <a:pt x="5969000" y="38100"/>
                  <a:pt x="6019800" y="88900"/>
                </a:cubicBezTo>
                <a:cubicBezTo>
                  <a:pt x="6134100" y="190500"/>
                  <a:pt x="6121400" y="723900"/>
                  <a:pt x="5994400" y="1244600"/>
                </a:cubicBezTo>
                <a:lnTo>
                  <a:pt x="5257800" y="4191000"/>
                </a:lnTo>
                <a:cubicBezTo>
                  <a:pt x="5194300" y="4432300"/>
                  <a:pt x="5080000" y="4724400"/>
                  <a:pt x="4978400" y="4838700"/>
                </a:cubicBezTo>
                <a:cubicBezTo>
                  <a:pt x="4749800" y="5143500"/>
                  <a:pt x="4775200" y="5257800"/>
                  <a:pt x="5156200" y="5600700"/>
                </a:cubicBezTo>
                <a:lnTo>
                  <a:pt x="5283200" y="5715000"/>
                </a:lnTo>
                <a:cubicBezTo>
                  <a:pt x="5461000" y="5880100"/>
                  <a:pt x="5613400" y="6032500"/>
                  <a:pt x="5613400" y="6057900"/>
                </a:cubicBezTo>
                <a:cubicBezTo>
                  <a:pt x="5613400" y="6350000"/>
                  <a:pt x="5283200" y="6578600"/>
                  <a:pt x="4851400" y="6578600"/>
                </a:cubicBezTo>
                <a:cubicBezTo>
                  <a:pt x="4749800" y="6578600"/>
                  <a:pt x="4533900" y="6515100"/>
                  <a:pt x="4368800" y="6426200"/>
                </a:cubicBezTo>
                <a:cubicBezTo>
                  <a:pt x="4025900" y="6223000"/>
                  <a:pt x="3810000" y="6223000"/>
                  <a:pt x="3251200" y="6426200"/>
                </a:cubicBezTo>
                <a:cubicBezTo>
                  <a:pt x="3009900" y="6515100"/>
                  <a:pt x="2603500" y="6578600"/>
                  <a:pt x="2349500" y="6578600"/>
                </a:cubicBezTo>
                <a:lnTo>
                  <a:pt x="1574800" y="6578600"/>
                </a:lnTo>
                <a:cubicBezTo>
                  <a:pt x="571500" y="6578600"/>
                  <a:pt x="0" y="5981700"/>
                  <a:pt x="0" y="4940300"/>
                </a:cubicBezTo>
                <a:cubicBezTo>
                  <a:pt x="0" y="4699000"/>
                  <a:pt x="38100" y="4457700"/>
                  <a:pt x="76200" y="4419600"/>
                </a:cubicBezTo>
                <a:cubicBezTo>
                  <a:pt x="127000" y="4368800"/>
                  <a:pt x="177800" y="4140200"/>
                  <a:pt x="203200" y="3911600"/>
                </a:cubicBezTo>
                <a:lnTo>
                  <a:pt x="254000" y="3556000"/>
                </a:lnTo>
                <a:cubicBezTo>
                  <a:pt x="279400" y="3314700"/>
                  <a:pt x="368300" y="2933700"/>
                  <a:pt x="457200" y="2717800"/>
                </a:cubicBezTo>
                <a:lnTo>
                  <a:pt x="1054100" y="1130300"/>
                </a:lnTo>
                <a:cubicBezTo>
                  <a:pt x="1333500" y="406400"/>
                  <a:pt x="1943100" y="0"/>
                  <a:pt x="2781300" y="0"/>
                </a:cubicBezTo>
                <a:close/>
                <a:moveTo>
                  <a:pt x="5829300" y="6502400"/>
                </a:moveTo>
                <a:moveTo>
                  <a:pt x="1752600" y="2095500"/>
                </a:moveTo>
                <a:lnTo>
                  <a:pt x="1092200" y="4394200"/>
                </a:lnTo>
                <a:cubicBezTo>
                  <a:pt x="1016000" y="4622800"/>
                  <a:pt x="965200" y="4889500"/>
                  <a:pt x="965200" y="4978400"/>
                </a:cubicBezTo>
                <a:cubicBezTo>
                  <a:pt x="965200" y="5295900"/>
                  <a:pt x="1612900" y="5613400"/>
                  <a:pt x="2286000" y="5613400"/>
                </a:cubicBezTo>
                <a:cubicBezTo>
                  <a:pt x="3390900" y="5613400"/>
                  <a:pt x="3937000" y="5245100"/>
                  <a:pt x="4178300" y="4318000"/>
                </a:cubicBezTo>
                <a:lnTo>
                  <a:pt x="4864100" y="1714500"/>
                </a:lnTo>
                <a:cubicBezTo>
                  <a:pt x="4927600" y="1485900"/>
                  <a:pt x="4978400" y="1257300"/>
                  <a:pt x="4978400" y="1206500"/>
                </a:cubicBezTo>
                <a:cubicBezTo>
                  <a:pt x="4978400" y="1041400"/>
                  <a:pt x="4800600" y="965200"/>
                  <a:pt x="4356100" y="965200"/>
                </a:cubicBezTo>
                <a:lnTo>
                  <a:pt x="2806700" y="965200"/>
                </a:lnTo>
                <a:cubicBezTo>
                  <a:pt x="2336800" y="965200"/>
                  <a:pt x="1981200" y="1358900"/>
                  <a:pt x="1752600" y="2095500"/>
                </a:cubicBezTo>
                <a:close/>
                <a:moveTo>
                  <a:pt x="3733800" y="65024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55" name="Freeform 17155"/>
          <p:cNvSpPr/>
          <p:nvPr/>
        </p:nvSpPr>
        <p:spPr>
          <a:xfrm rot="0" flipH="0" flipV="0">
            <a:off x="27264528" y="13114991"/>
            <a:ext cx="68649" cy="61652"/>
          </a:xfrm>
          <a:custGeom>
            <a:pathLst>
              <a:path w="7226300" h="6489700">
                <a:moveTo>
                  <a:pt x="88900" y="5384800"/>
                </a:moveTo>
                <a:lnTo>
                  <a:pt x="1435100" y="381000"/>
                </a:lnTo>
                <a:cubicBezTo>
                  <a:pt x="1485900" y="165100"/>
                  <a:pt x="1600200" y="76200"/>
                  <a:pt x="1828800" y="76200"/>
                </a:cubicBezTo>
                <a:lnTo>
                  <a:pt x="1930400" y="76200"/>
                </a:lnTo>
                <a:cubicBezTo>
                  <a:pt x="2273300" y="76200"/>
                  <a:pt x="2489200" y="228600"/>
                  <a:pt x="2730500" y="673100"/>
                </a:cubicBezTo>
                <a:lnTo>
                  <a:pt x="3467100" y="2032000"/>
                </a:lnTo>
                <a:cubicBezTo>
                  <a:pt x="3644900" y="2374900"/>
                  <a:pt x="3924300" y="2400300"/>
                  <a:pt x="4267200" y="2095500"/>
                </a:cubicBezTo>
                <a:lnTo>
                  <a:pt x="6261100" y="292100"/>
                </a:lnTo>
                <a:cubicBezTo>
                  <a:pt x="6502400" y="76200"/>
                  <a:pt x="6985000" y="0"/>
                  <a:pt x="7150100" y="152400"/>
                </a:cubicBezTo>
                <a:cubicBezTo>
                  <a:pt x="7188200" y="203200"/>
                  <a:pt x="7226300" y="381000"/>
                  <a:pt x="7226300" y="558800"/>
                </a:cubicBezTo>
                <a:lnTo>
                  <a:pt x="7226300" y="1193800"/>
                </a:lnTo>
                <a:cubicBezTo>
                  <a:pt x="7226300" y="1371600"/>
                  <a:pt x="7150100" y="1612900"/>
                  <a:pt x="7061200" y="1714500"/>
                </a:cubicBezTo>
                <a:cubicBezTo>
                  <a:pt x="6959600" y="1828800"/>
                  <a:pt x="6845300" y="2057400"/>
                  <a:pt x="6807200" y="2222500"/>
                </a:cubicBezTo>
                <a:lnTo>
                  <a:pt x="6197600" y="4673600"/>
                </a:lnTo>
                <a:cubicBezTo>
                  <a:pt x="6159500" y="4838700"/>
                  <a:pt x="6083300" y="5080000"/>
                  <a:pt x="6032500" y="5207000"/>
                </a:cubicBezTo>
                <a:cubicBezTo>
                  <a:pt x="5981700" y="5334000"/>
                  <a:pt x="5943600" y="5588000"/>
                  <a:pt x="5943600" y="5765800"/>
                </a:cubicBezTo>
                <a:lnTo>
                  <a:pt x="5943600" y="6007100"/>
                </a:lnTo>
                <a:cubicBezTo>
                  <a:pt x="5943600" y="6413500"/>
                  <a:pt x="5867400" y="6489700"/>
                  <a:pt x="5461000" y="6489700"/>
                </a:cubicBezTo>
                <a:lnTo>
                  <a:pt x="5295900" y="6489700"/>
                </a:lnTo>
                <a:cubicBezTo>
                  <a:pt x="5118100" y="6489700"/>
                  <a:pt x="4940300" y="6400800"/>
                  <a:pt x="4902200" y="6286500"/>
                </a:cubicBezTo>
                <a:cubicBezTo>
                  <a:pt x="4800600" y="6057900"/>
                  <a:pt x="4800600" y="6057900"/>
                  <a:pt x="4914900" y="5689600"/>
                </a:cubicBezTo>
                <a:lnTo>
                  <a:pt x="5689600" y="3035300"/>
                </a:lnTo>
                <a:cubicBezTo>
                  <a:pt x="5892800" y="2324100"/>
                  <a:pt x="5689600" y="2095500"/>
                  <a:pt x="5232400" y="2552700"/>
                </a:cubicBezTo>
                <a:lnTo>
                  <a:pt x="5207000" y="2578100"/>
                </a:lnTo>
                <a:cubicBezTo>
                  <a:pt x="5080000" y="2705100"/>
                  <a:pt x="4876800" y="2857500"/>
                  <a:pt x="4762500" y="2933700"/>
                </a:cubicBezTo>
                <a:cubicBezTo>
                  <a:pt x="4648200" y="2997200"/>
                  <a:pt x="4457700" y="3175000"/>
                  <a:pt x="4343400" y="3327400"/>
                </a:cubicBezTo>
                <a:lnTo>
                  <a:pt x="4305300" y="3365500"/>
                </a:lnTo>
                <a:cubicBezTo>
                  <a:pt x="4191000" y="3505200"/>
                  <a:pt x="4025900" y="3657600"/>
                  <a:pt x="3937000" y="3695700"/>
                </a:cubicBezTo>
                <a:cubicBezTo>
                  <a:pt x="3505200" y="3886200"/>
                  <a:pt x="3136900" y="3683000"/>
                  <a:pt x="2959100" y="3162300"/>
                </a:cubicBezTo>
                <a:cubicBezTo>
                  <a:pt x="2743200" y="2514600"/>
                  <a:pt x="2387600" y="1993900"/>
                  <a:pt x="2171700" y="1993900"/>
                </a:cubicBezTo>
                <a:cubicBezTo>
                  <a:pt x="2019300" y="1993900"/>
                  <a:pt x="1765300" y="2730500"/>
                  <a:pt x="1765300" y="3200400"/>
                </a:cubicBezTo>
                <a:lnTo>
                  <a:pt x="1765300" y="3276600"/>
                </a:lnTo>
                <a:cubicBezTo>
                  <a:pt x="1765300" y="3454400"/>
                  <a:pt x="1701800" y="3695700"/>
                  <a:pt x="1612900" y="3797300"/>
                </a:cubicBezTo>
                <a:cubicBezTo>
                  <a:pt x="1524000" y="3911600"/>
                  <a:pt x="1447800" y="4152900"/>
                  <a:pt x="1447800" y="4318000"/>
                </a:cubicBezTo>
                <a:lnTo>
                  <a:pt x="1447800" y="4406900"/>
                </a:lnTo>
                <a:cubicBezTo>
                  <a:pt x="1447800" y="4584700"/>
                  <a:pt x="1371600" y="4851400"/>
                  <a:pt x="1295400" y="5003800"/>
                </a:cubicBezTo>
                <a:cubicBezTo>
                  <a:pt x="1206500" y="5156200"/>
                  <a:pt x="1130300" y="5435600"/>
                  <a:pt x="1130300" y="5613400"/>
                </a:cubicBezTo>
                <a:lnTo>
                  <a:pt x="1130300" y="5689600"/>
                </a:lnTo>
                <a:cubicBezTo>
                  <a:pt x="1130300" y="6172200"/>
                  <a:pt x="901700" y="6489700"/>
                  <a:pt x="533400" y="6489700"/>
                </a:cubicBezTo>
                <a:lnTo>
                  <a:pt x="482600" y="6489700"/>
                </a:lnTo>
                <a:cubicBezTo>
                  <a:pt x="165100" y="6489700"/>
                  <a:pt x="0" y="6286500"/>
                  <a:pt x="0" y="5892800"/>
                </a:cubicBezTo>
                <a:cubicBezTo>
                  <a:pt x="0" y="5778500"/>
                  <a:pt x="38100" y="5549900"/>
                  <a:pt x="88900" y="5384800"/>
                </a:cubicBezTo>
                <a:close/>
                <a:moveTo>
                  <a:pt x="711200" y="65151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56" name="Freeform 17156"/>
          <p:cNvSpPr/>
          <p:nvPr/>
        </p:nvSpPr>
        <p:spPr>
          <a:xfrm rot="0" flipH="0" flipV="0">
            <a:off x="27343111" y="13114388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57" name="Freeform 17157"/>
          <p:cNvSpPr/>
          <p:nvPr/>
        </p:nvSpPr>
        <p:spPr>
          <a:xfrm rot="0" flipH="0" flipV="0">
            <a:off x="27403596" y="13114147"/>
            <a:ext cx="61652" cy="63220"/>
          </a:xfrm>
          <a:custGeom>
            <a:pathLst>
              <a:path w="6489700" h="6654800">
                <a:moveTo>
                  <a:pt x="3619500" y="3911600"/>
                </a:moveTo>
                <a:lnTo>
                  <a:pt x="2552700" y="3911600"/>
                </a:lnTo>
                <a:cubicBezTo>
                  <a:pt x="2057400" y="3911600"/>
                  <a:pt x="1638300" y="4127500"/>
                  <a:pt x="1638300" y="4394200"/>
                </a:cubicBezTo>
                <a:cubicBezTo>
                  <a:pt x="1638300" y="5092700"/>
                  <a:pt x="1409700" y="6070600"/>
                  <a:pt x="1193800" y="6286500"/>
                </a:cubicBezTo>
                <a:cubicBezTo>
                  <a:pt x="952500" y="6515100"/>
                  <a:pt x="419100" y="6540500"/>
                  <a:pt x="203200" y="6311900"/>
                </a:cubicBezTo>
                <a:cubicBezTo>
                  <a:pt x="0" y="6121400"/>
                  <a:pt x="0" y="6019800"/>
                  <a:pt x="165100" y="5194300"/>
                </a:cubicBezTo>
                <a:cubicBezTo>
                  <a:pt x="228600" y="4838700"/>
                  <a:pt x="368300" y="4546600"/>
                  <a:pt x="482600" y="4546600"/>
                </a:cubicBezTo>
                <a:cubicBezTo>
                  <a:pt x="635000" y="4546600"/>
                  <a:pt x="838200" y="3924300"/>
                  <a:pt x="838200" y="3467100"/>
                </a:cubicBezTo>
                <a:cubicBezTo>
                  <a:pt x="838200" y="2565400"/>
                  <a:pt x="1409700" y="622300"/>
                  <a:pt x="1778000" y="254000"/>
                </a:cubicBezTo>
                <a:cubicBezTo>
                  <a:pt x="1968500" y="50800"/>
                  <a:pt x="2374900" y="0"/>
                  <a:pt x="2527300" y="139700"/>
                </a:cubicBezTo>
                <a:cubicBezTo>
                  <a:pt x="2641600" y="266700"/>
                  <a:pt x="2616200" y="1282700"/>
                  <a:pt x="2489200" y="1828800"/>
                </a:cubicBezTo>
                <a:cubicBezTo>
                  <a:pt x="2413000" y="2095500"/>
                  <a:pt x="2273300" y="2311400"/>
                  <a:pt x="2159000" y="2311400"/>
                </a:cubicBezTo>
                <a:cubicBezTo>
                  <a:pt x="1905000" y="2311400"/>
                  <a:pt x="1905000" y="2768600"/>
                  <a:pt x="2159000" y="2870200"/>
                </a:cubicBezTo>
                <a:cubicBezTo>
                  <a:pt x="2273300" y="2908300"/>
                  <a:pt x="2768600" y="2946400"/>
                  <a:pt x="3276600" y="2946400"/>
                </a:cubicBezTo>
                <a:lnTo>
                  <a:pt x="3937000" y="2946400"/>
                </a:lnTo>
                <a:cubicBezTo>
                  <a:pt x="5016500" y="2946400"/>
                  <a:pt x="5168900" y="2832100"/>
                  <a:pt x="5168900" y="1981200"/>
                </a:cubicBezTo>
                <a:cubicBezTo>
                  <a:pt x="5168900" y="1231900"/>
                  <a:pt x="5359400" y="508000"/>
                  <a:pt x="5626100" y="254000"/>
                </a:cubicBezTo>
                <a:cubicBezTo>
                  <a:pt x="5816600" y="50800"/>
                  <a:pt x="6235700" y="0"/>
                  <a:pt x="6375400" y="139700"/>
                </a:cubicBezTo>
                <a:cubicBezTo>
                  <a:pt x="6489700" y="266700"/>
                  <a:pt x="6477000" y="1574800"/>
                  <a:pt x="6337300" y="2311400"/>
                </a:cubicBezTo>
                <a:cubicBezTo>
                  <a:pt x="6261100" y="2654300"/>
                  <a:pt x="6121400" y="2946400"/>
                  <a:pt x="6007100" y="2946400"/>
                </a:cubicBezTo>
                <a:cubicBezTo>
                  <a:pt x="5854700" y="2946400"/>
                  <a:pt x="5651500" y="3568700"/>
                  <a:pt x="5651500" y="4025900"/>
                </a:cubicBezTo>
                <a:cubicBezTo>
                  <a:pt x="5651500" y="4813300"/>
                  <a:pt x="5232400" y="6464300"/>
                  <a:pt x="5003800" y="6540500"/>
                </a:cubicBezTo>
                <a:cubicBezTo>
                  <a:pt x="4737100" y="6654800"/>
                  <a:pt x="4597400" y="6654800"/>
                  <a:pt x="4368800" y="6591300"/>
                </a:cubicBezTo>
                <a:cubicBezTo>
                  <a:pt x="4279900" y="6565900"/>
                  <a:pt x="4203700" y="6197600"/>
                  <a:pt x="4203700" y="5791200"/>
                </a:cubicBezTo>
                <a:cubicBezTo>
                  <a:pt x="4203700" y="5372100"/>
                  <a:pt x="4279900" y="4991100"/>
                  <a:pt x="4368800" y="4940300"/>
                </a:cubicBezTo>
                <a:cubicBezTo>
                  <a:pt x="4457700" y="4876800"/>
                  <a:pt x="4533900" y="4622800"/>
                  <a:pt x="4533900" y="4368800"/>
                </a:cubicBezTo>
                <a:cubicBezTo>
                  <a:pt x="4533900" y="4114800"/>
                  <a:pt x="4114800" y="3911600"/>
                  <a:pt x="3619500" y="3911600"/>
                </a:cubicBezTo>
                <a:close/>
                <a:moveTo>
                  <a:pt x="2438400" y="66040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58" name="Freeform 17158"/>
          <p:cNvSpPr/>
          <p:nvPr/>
        </p:nvSpPr>
        <p:spPr>
          <a:xfrm rot="0" flipH="0" flipV="0">
            <a:off x="27474337" y="13114388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59" name="Freeform 17159"/>
          <p:cNvSpPr/>
          <p:nvPr/>
        </p:nvSpPr>
        <p:spPr>
          <a:xfrm rot="0" flipH="0" flipV="0">
            <a:off x="27536028" y="13114750"/>
            <a:ext cx="61410" cy="62496"/>
          </a:xfrm>
          <a:custGeom>
            <a:pathLst>
              <a:path w="6464300" h="6578600">
                <a:moveTo>
                  <a:pt x="4051300" y="0"/>
                </a:moveTo>
                <a:lnTo>
                  <a:pt x="5816600" y="0"/>
                </a:lnTo>
                <a:cubicBezTo>
                  <a:pt x="6159500" y="0"/>
                  <a:pt x="6248400" y="50800"/>
                  <a:pt x="6375400" y="355600"/>
                </a:cubicBezTo>
                <a:cubicBezTo>
                  <a:pt x="6464300" y="584200"/>
                  <a:pt x="6464300" y="584200"/>
                  <a:pt x="6375400" y="952500"/>
                </a:cubicBezTo>
                <a:lnTo>
                  <a:pt x="4991100" y="6083300"/>
                </a:lnTo>
                <a:cubicBezTo>
                  <a:pt x="4914900" y="6375400"/>
                  <a:pt x="4635500" y="6578600"/>
                  <a:pt x="4330700" y="6578600"/>
                </a:cubicBezTo>
                <a:cubicBezTo>
                  <a:pt x="4127500" y="6578600"/>
                  <a:pt x="4051300" y="6426200"/>
                  <a:pt x="4051300" y="6096000"/>
                </a:cubicBezTo>
                <a:lnTo>
                  <a:pt x="4051300" y="5448300"/>
                </a:lnTo>
                <a:cubicBezTo>
                  <a:pt x="4051300" y="5270500"/>
                  <a:pt x="4089400" y="5092700"/>
                  <a:pt x="4127500" y="5054600"/>
                </a:cubicBezTo>
                <a:cubicBezTo>
                  <a:pt x="4178300" y="5003800"/>
                  <a:pt x="4254500" y="4826000"/>
                  <a:pt x="4292600" y="4635500"/>
                </a:cubicBezTo>
                <a:lnTo>
                  <a:pt x="4445000" y="4102100"/>
                </a:lnTo>
                <a:cubicBezTo>
                  <a:pt x="4495800" y="3911600"/>
                  <a:pt x="4533900" y="3746500"/>
                  <a:pt x="4533900" y="3733800"/>
                </a:cubicBezTo>
                <a:cubicBezTo>
                  <a:pt x="4533900" y="3708400"/>
                  <a:pt x="4559300" y="3543300"/>
                  <a:pt x="4597400" y="3378200"/>
                </a:cubicBezTo>
                <a:lnTo>
                  <a:pt x="4902200" y="1943100"/>
                </a:lnTo>
                <a:cubicBezTo>
                  <a:pt x="4940300" y="1765300"/>
                  <a:pt x="5054600" y="1574800"/>
                  <a:pt x="5156200" y="1511300"/>
                </a:cubicBezTo>
                <a:cubicBezTo>
                  <a:pt x="5448300" y="1333500"/>
                  <a:pt x="5359400" y="965200"/>
                  <a:pt x="5016500" y="965200"/>
                </a:cubicBezTo>
                <a:lnTo>
                  <a:pt x="4686300" y="965200"/>
                </a:lnTo>
                <a:cubicBezTo>
                  <a:pt x="4521200" y="965200"/>
                  <a:pt x="4292600" y="1066800"/>
                  <a:pt x="4191000" y="1193800"/>
                </a:cubicBezTo>
                <a:lnTo>
                  <a:pt x="4102100" y="1308100"/>
                </a:lnTo>
                <a:cubicBezTo>
                  <a:pt x="4013200" y="1435100"/>
                  <a:pt x="3860800" y="1663700"/>
                  <a:pt x="3759200" y="1803400"/>
                </a:cubicBezTo>
                <a:lnTo>
                  <a:pt x="1092200" y="6159500"/>
                </a:lnTo>
                <a:cubicBezTo>
                  <a:pt x="914400" y="6438900"/>
                  <a:pt x="711200" y="6578600"/>
                  <a:pt x="482600" y="6578600"/>
                </a:cubicBezTo>
                <a:cubicBezTo>
                  <a:pt x="419100" y="6578600"/>
                  <a:pt x="292100" y="6502400"/>
                  <a:pt x="203200" y="6413500"/>
                </a:cubicBezTo>
                <a:cubicBezTo>
                  <a:pt x="0" y="6210300"/>
                  <a:pt x="0" y="6007100"/>
                  <a:pt x="203200" y="5651500"/>
                </a:cubicBezTo>
                <a:lnTo>
                  <a:pt x="1346200" y="3784600"/>
                </a:lnTo>
                <a:cubicBezTo>
                  <a:pt x="1447800" y="3632200"/>
                  <a:pt x="1587500" y="3467100"/>
                  <a:pt x="1663700" y="3416300"/>
                </a:cubicBezTo>
                <a:cubicBezTo>
                  <a:pt x="1752600" y="3365500"/>
                  <a:pt x="1841500" y="3187700"/>
                  <a:pt x="1879600" y="3035300"/>
                </a:cubicBezTo>
                <a:cubicBezTo>
                  <a:pt x="1917700" y="2882900"/>
                  <a:pt x="2019300" y="2641600"/>
                  <a:pt x="2095500" y="2489200"/>
                </a:cubicBezTo>
                <a:lnTo>
                  <a:pt x="2247900" y="2235200"/>
                </a:lnTo>
                <a:cubicBezTo>
                  <a:pt x="2324100" y="2095500"/>
                  <a:pt x="2438400" y="1930400"/>
                  <a:pt x="2501900" y="1866900"/>
                </a:cubicBezTo>
                <a:cubicBezTo>
                  <a:pt x="2552700" y="1816100"/>
                  <a:pt x="2679700" y="1638300"/>
                  <a:pt x="2768600" y="1485900"/>
                </a:cubicBezTo>
                <a:lnTo>
                  <a:pt x="3378200" y="457200"/>
                </a:lnTo>
                <a:cubicBezTo>
                  <a:pt x="3619500" y="50800"/>
                  <a:pt x="3695700" y="0"/>
                  <a:pt x="40513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60" name="Freeform 17160"/>
          <p:cNvSpPr/>
          <p:nvPr/>
        </p:nvSpPr>
        <p:spPr>
          <a:xfrm rot="0" flipH="0" flipV="0">
            <a:off x="27603389" y="13089052"/>
            <a:ext cx="28956" cy="86868"/>
          </a:xfrm>
          <a:custGeom>
            <a:pathLst>
              <a:path w="3048000" h="9144000">
                <a:moveTo>
                  <a:pt x="2082800" y="800100"/>
                </a:moveTo>
                <a:lnTo>
                  <a:pt x="2082800" y="482600"/>
                </a:lnTo>
                <a:cubicBezTo>
                  <a:pt x="2082800" y="88900"/>
                  <a:pt x="2159000" y="0"/>
                  <a:pt x="2565400" y="0"/>
                </a:cubicBezTo>
                <a:cubicBezTo>
                  <a:pt x="2971800" y="0"/>
                  <a:pt x="3048000" y="88900"/>
                  <a:pt x="3048000" y="482600"/>
                </a:cubicBezTo>
                <a:cubicBezTo>
                  <a:pt x="3048000" y="952500"/>
                  <a:pt x="2984500" y="1092200"/>
                  <a:pt x="2717800" y="1193800"/>
                </a:cubicBezTo>
                <a:cubicBezTo>
                  <a:pt x="2425700" y="1308100"/>
                  <a:pt x="2273300" y="1308100"/>
                  <a:pt x="2159000" y="1206500"/>
                </a:cubicBezTo>
                <a:cubicBezTo>
                  <a:pt x="2120900" y="1168400"/>
                  <a:pt x="2082800" y="977900"/>
                  <a:pt x="2082800" y="800100"/>
                </a:cubicBezTo>
                <a:close/>
                <a:moveTo>
                  <a:pt x="7785100" y="9245600"/>
                </a:moveTo>
                <a:moveTo>
                  <a:pt x="76200" y="7874000"/>
                </a:moveTo>
                <a:lnTo>
                  <a:pt x="1168400" y="3568700"/>
                </a:lnTo>
                <a:cubicBezTo>
                  <a:pt x="1308100" y="3035300"/>
                  <a:pt x="1536700" y="2730500"/>
                  <a:pt x="1816100" y="2730500"/>
                </a:cubicBezTo>
                <a:cubicBezTo>
                  <a:pt x="1968500" y="2730500"/>
                  <a:pt x="2159000" y="2806700"/>
                  <a:pt x="2247900" y="2895600"/>
                </a:cubicBezTo>
                <a:cubicBezTo>
                  <a:pt x="2336800" y="2984500"/>
                  <a:pt x="2374900" y="3200400"/>
                  <a:pt x="2336800" y="3390900"/>
                </a:cubicBezTo>
                <a:lnTo>
                  <a:pt x="2298700" y="3568700"/>
                </a:lnTo>
                <a:cubicBezTo>
                  <a:pt x="2260600" y="3746500"/>
                  <a:pt x="2197100" y="4038600"/>
                  <a:pt x="2146300" y="4216400"/>
                </a:cubicBezTo>
                <a:lnTo>
                  <a:pt x="901700" y="8839200"/>
                </a:lnTo>
                <a:cubicBezTo>
                  <a:pt x="850900" y="9029700"/>
                  <a:pt x="698500" y="9144000"/>
                  <a:pt x="495300" y="9144000"/>
                </a:cubicBezTo>
                <a:lnTo>
                  <a:pt x="482600" y="9144000"/>
                </a:lnTo>
                <a:cubicBezTo>
                  <a:pt x="76200" y="9144000"/>
                  <a:pt x="0" y="9067800"/>
                  <a:pt x="0" y="8661400"/>
                </a:cubicBezTo>
                <a:lnTo>
                  <a:pt x="0" y="8509000"/>
                </a:lnTo>
                <a:cubicBezTo>
                  <a:pt x="0" y="8331200"/>
                  <a:pt x="38100" y="8051800"/>
                  <a:pt x="76200" y="7874000"/>
                </a:cubicBezTo>
                <a:close/>
                <a:moveTo>
                  <a:pt x="711200" y="92456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61" name="Freeform 17161"/>
          <p:cNvSpPr/>
          <p:nvPr/>
        </p:nvSpPr>
        <p:spPr>
          <a:xfrm rot="0" flipH="0" flipV="0">
            <a:off x="27630454" y="13114750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62" name="Freeform 17162"/>
          <p:cNvSpPr/>
          <p:nvPr/>
        </p:nvSpPr>
        <p:spPr>
          <a:xfrm rot="0" flipH="0" flipV="0">
            <a:off x="27714708" y="13114871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63" name="Freeform 17163"/>
          <p:cNvSpPr/>
          <p:nvPr/>
        </p:nvSpPr>
        <p:spPr>
          <a:xfrm rot="0" flipH="0" flipV="0">
            <a:off x="27783516" y="13114509"/>
            <a:ext cx="56946" cy="62496"/>
          </a:xfrm>
          <a:custGeom>
            <a:pathLst>
              <a:path w="5994400" h="6578600">
                <a:moveTo>
                  <a:pt x="3289300" y="6578600"/>
                </a:moveTo>
                <a:lnTo>
                  <a:pt x="1612900" y="6578600"/>
                </a:lnTo>
                <a:cubicBezTo>
                  <a:pt x="571500" y="6578600"/>
                  <a:pt x="0" y="6070600"/>
                  <a:pt x="0" y="5130800"/>
                </a:cubicBezTo>
                <a:lnTo>
                  <a:pt x="0" y="4978400"/>
                </a:lnTo>
                <a:cubicBezTo>
                  <a:pt x="0" y="4622800"/>
                  <a:pt x="76200" y="4203700"/>
                  <a:pt x="165100" y="4051300"/>
                </a:cubicBezTo>
                <a:cubicBezTo>
                  <a:pt x="254000" y="3898900"/>
                  <a:pt x="317500" y="3606800"/>
                  <a:pt x="317500" y="3416300"/>
                </a:cubicBezTo>
                <a:cubicBezTo>
                  <a:pt x="317500" y="3213100"/>
                  <a:pt x="393700" y="2921000"/>
                  <a:pt x="482600" y="2768600"/>
                </a:cubicBezTo>
                <a:cubicBezTo>
                  <a:pt x="571500" y="2616200"/>
                  <a:pt x="647700" y="2324100"/>
                  <a:pt x="647700" y="2133600"/>
                </a:cubicBezTo>
                <a:cubicBezTo>
                  <a:pt x="647700" y="1930400"/>
                  <a:pt x="711200" y="1638300"/>
                  <a:pt x="800100" y="1485900"/>
                </a:cubicBezTo>
                <a:cubicBezTo>
                  <a:pt x="889000" y="1333500"/>
                  <a:pt x="965200" y="1041400"/>
                  <a:pt x="965200" y="838200"/>
                </a:cubicBezTo>
                <a:cubicBezTo>
                  <a:pt x="965200" y="342900"/>
                  <a:pt x="1181100" y="0"/>
                  <a:pt x="1498600" y="0"/>
                </a:cubicBezTo>
                <a:cubicBezTo>
                  <a:pt x="1828800" y="0"/>
                  <a:pt x="2082800" y="241300"/>
                  <a:pt x="2082800" y="558800"/>
                </a:cubicBezTo>
                <a:cubicBezTo>
                  <a:pt x="2082800" y="698500"/>
                  <a:pt x="2019300" y="1079500"/>
                  <a:pt x="1930400" y="1422400"/>
                </a:cubicBezTo>
                <a:lnTo>
                  <a:pt x="1320800" y="3708400"/>
                </a:lnTo>
                <a:cubicBezTo>
                  <a:pt x="1231900" y="4051300"/>
                  <a:pt x="1117600" y="4330700"/>
                  <a:pt x="1066800" y="4330700"/>
                </a:cubicBezTo>
                <a:cubicBezTo>
                  <a:pt x="1016000" y="4330700"/>
                  <a:pt x="965200" y="4584700"/>
                  <a:pt x="965200" y="4889500"/>
                </a:cubicBezTo>
                <a:cubicBezTo>
                  <a:pt x="965200" y="5207000"/>
                  <a:pt x="1054100" y="5486400"/>
                  <a:pt x="1168400" y="5537200"/>
                </a:cubicBezTo>
                <a:cubicBezTo>
                  <a:pt x="1270000" y="5575300"/>
                  <a:pt x="1651000" y="5613400"/>
                  <a:pt x="2006600" y="5613400"/>
                </a:cubicBezTo>
                <a:lnTo>
                  <a:pt x="2565400" y="5613400"/>
                </a:lnTo>
                <a:cubicBezTo>
                  <a:pt x="3708400" y="5613400"/>
                  <a:pt x="3848100" y="5511800"/>
                  <a:pt x="3848100" y="4699000"/>
                </a:cubicBezTo>
                <a:cubicBezTo>
                  <a:pt x="3848100" y="4495800"/>
                  <a:pt x="3924300" y="4241800"/>
                  <a:pt x="4013200" y="4127500"/>
                </a:cubicBezTo>
                <a:cubicBezTo>
                  <a:pt x="4102100" y="4025900"/>
                  <a:pt x="4178300" y="3771900"/>
                  <a:pt x="4178300" y="3568700"/>
                </a:cubicBezTo>
                <a:cubicBezTo>
                  <a:pt x="4178300" y="3378200"/>
                  <a:pt x="4241800" y="3086100"/>
                  <a:pt x="4330700" y="2933700"/>
                </a:cubicBezTo>
                <a:cubicBezTo>
                  <a:pt x="4419600" y="2781300"/>
                  <a:pt x="4495800" y="2527300"/>
                  <a:pt x="4495800" y="2362200"/>
                </a:cubicBezTo>
                <a:cubicBezTo>
                  <a:pt x="4495800" y="2209800"/>
                  <a:pt x="4572000" y="1955800"/>
                  <a:pt x="4660900" y="1803400"/>
                </a:cubicBezTo>
                <a:cubicBezTo>
                  <a:pt x="4737100" y="1651000"/>
                  <a:pt x="4813300" y="1358900"/>
                  <a:pt x="4813300" y="1168400"/>
                </a:cubicBezTo>
                <a:cubicBezTo>
                  <a:pt x="4813300" y="635000"/>
                  <a:pt x="5194300" y="0"/>
                  <a:pt x="5511800" y="0"/>
                </a:cubicBezTo>
                <a:cubicBezTo>
                  <a:pt x="5651500" y="0"/>
                  <a:pt x="5816600" y="38100"/>
                  <a:pt x="5854700" y="76200"/>
                </a:cubicBezTo>
                <a:cubicBezTo>
                  <a:pt x="5994400" y="215900"/>
                  <a:pt x="5943600" y="1079500"/>
                  <a:pt x="5778500" y="1714500"/>
                </a:cubicBezTo>
                <a:lnTo>
                  <a:pt x="5638800" y="2222500"/>
                </a:lnTo>
                <a:cubicBezTo>
                  <a:pt x="5549900" y="2552700"/>
                  <a:pt x="5410200" y="2959100"/>
                  <a:pt x="5308600" y="3136900"/>
                </a:cubicBezTo>
                <a:cubicBezTo>
                  <a:pt x="5219700" y="3302000"/>
                  <a:pt x="5130800" y="3606800"/>
                  <a:pt x="5130800" y="3810000"/>
                </a:cubicBezTo>
                <a:cubicBezTo>
                  <a:pt x="5130800" y="4013200"/>
                  <a:pt x="5067300" y="4292600"/>
                  <a:pt x="4978400" y="4457700"/>
                </a:cubicBezTo>
                <a:cubicBezTo>
                  <a:pt x="4889500" y="4610100"/>
                  <a:pt x="4813300" y="4864100"/>
                  <a:pt x="4813300" y="5016500"/>
                </a:cubicBezTo>
                <a:cubicBezTo>
                  <a:pt x="4813300" y="5168900"/>
                  <a:pt x="4724400" y="5537200"/>
                  <a:pt x="4622800" y="5842000"/>
                </a:cubicBezTo>
                <a:cubicBezTo>
                  <a:pt x="4394200" y="6464300"/>
                  <a:pt x="4191000" y="6578600"/>
                  <a:pt x="3289300" y="6578600"/>
                </a:cubicBezTo>
                <a:close/>
                <a:moveTo>
                  <a:pt x="-863600" y="65659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64" name="Freeform 17164"/>
          <p:cNvSpPr/>
          <p:nvPr/>
        </p:nvSpPr>
        <p:spPr>
          <a:xfrm rot="0" flipH="0" flipV="0">
            <a:off x="27846293" y="13087363"/>
            <a:ext cx="58515" cy="91452"/>
          </a:xfrm>
          <a:custGeom>
            <a:pathLst>
              <a:path w="6159500" h="9626600">
                <a:moveTo>
                  <a:pt x="5435600" y="965200"/>
                </a:moveTo>
                <a:lnTo>
                  <a:pt x="3721100" y="965200"/>
                </a:lnTo>
                <a:cubicBezTo>
                  <a:pt x="3416300" y="965200"/>
                  <a:pt x="3263900" y="812800"/>
                  <a:pt x="3263900" y="508000"/>
                </a:cubicBezTo>
                <a:lnTo>
                  <a:pt x="3263900" y="457200"/>
                </a:lnTo>
                <a:cubicBezTo>
                  <a:pt x="3263900" y="152400"/>
                  <a:pt x="3416300" y="0"/>
                  <a:pt x="3721100" y="0"/>
                </a:cubicBezTo>
                <a:lnTo>
                  <a:pt x="5372100" y="0"/>
                </a:lnTo>
                <a:cubicBezTo>
                  <a:pt x="5626100" y="0"/>
                  <a:pt x="5867400" y="88900"/>
                  <a:pt x="5918200" y="203200"/>
                </a:cubicBezTo>
                <a:cubicBezTo>
                  <a:pt x="6007100" y="431800"/>
                  <a:pt x="6007100" y="571500"/>
                  <a:pt x="5943600" y="800100"/>
                </a:cubicBezTo>
                <a:cubicBezTo>
                  <a:pt x="5918200" y="889000"/>
                  <a:pt x="5689600" y="965200"/>
                  <a:pt x="5435600" y="965200"/>
                </a:cubicBezTo>
                <a:close/>
                <a:moveTo>
                  <a:pt x="8001000" y="9423400"/>
                </a:moveTo>
                <a:moveTo>
                  <a:pt x="3327400" y="9626600"/>
                </a:moveTo>
                <a:lnTo>
                  <a:pt x="2260600" y="9626600"/>
                </a:lnTo>
                <a:cubicBezTo>
                  <a:pt x="1028700" y="9626600"/>
                  <a:pt x="571500" y="9398000"/>
                  <a:pt x="215900" y="8623300"/>
                </a:cubicBezTo>
                <a:cubicBezTo>
                  <a:pt x="0" y="8140700"/>
                  <a:pt x="12700" y="7874000"/>
                  <a:pt x="279400" y="6819900"/>
                </a:cubicBezTo>
                <a:lnTo>
                  <a:pt x="1003300" y="3962400"/>
                </a:lnTo>
                <a:cubicBezTo>
                  <a:pt x="1219200" y="3111500"/>
                  <a:pt x="1435100" y="2882900"/>
                  <a:pt x="2019300" y="2882900"/>
                </a:cubicBezTo>
                <a:cubicBezTo>
                  <a:pt x="2171700" y="2882900"/>
                  <a:pt x="2298700" y="3213100"/>
                  <a:pt x="2298700" y="3606800"/>
                </a:cubicBezTo>
                <a:cubicBezTo>
                  <a:pt x="2298700" y="4000500"/>
                  <a:pt x="2209800" y="4737100"/>
                  <a:pt x="2095500" y="5219700"/>
                </a:cubicBezTo>
                <a:lnTo>
                  <a:pt x="1993900" y="5689600"/>
                </a:lnTo>
                <a:cubicBezTo>
                  <a:pt x="1879600" y="6172200"/>
                  <a:pt x="1689100" y="6578600"/>
                  <a:pt x="1562100" y="6578600"/>
                </a:cubicBezTo>
                <a:cubicBezTo>
                  <a:pt x="1371600" y="6578600"/>
                  <a:pt x="1130300" y="7848600"/>
                  <a:pt x="1244600" y="8229600"/>
                </a:cubicBezTo>
                <a:cubicBezTo>
                  <a:pt x="1257300" y="8293100"/>
                  <a:pt x="1689100" y="8343900"/>
                  <a:pt x="2184400" y="8343900"/>
                </a:cubicBezTo>
                <a:lnTo>
                  <a:pt x="2997200" y="8343900"/>
                </a:lnTo>
                <a:cubicBezTo>
                  <a:pt x="3492500" y="8343900"/>
                  <a:pt x="3911600" y="8191500"/>
                  <a:pt x="3911600" y="8026400"/>
                </a:cubicBezTo>
                <a:cubicBezTo>
                  <a:pt x="3911600" y="7848600"/>
                  <a:pt x="4013200" y="7315200"/>
                  <a:pt x="4152900" y="6832600"/>
                </a:cubicBezTo>
                <a:lnTo>
                  <a:pt x="4889500" y="4127500"/>
                </a:lnTo>
                <a:cubicBezTo>
                  <a:pt x="5168900" y="3149600"/>
                  <a:pt x="5372100" y="2882900"/>
                  <a:pt x="5829300" y="2882900"/>
                </a:cubicBezTo>
                <a:cubicBezTo>
                  <a:pt x="6007100" y="2882900"/>
                  <a:pt x="6159500" y="3251200"/>
                  <a:pt x="6159500" y="3695700"/>
                </a:cubicBezTo>
                <a:cubicBezTo>
                  <a:pt x="6159500" y="4127500"/>
                  <a:pt x="6045200" y="4876800"/>
                  <a:pt x="5918200" y="5359400"/>
                </a:cubicBezTo>
                <a:lnTo>
                  <a:pt x="5168900" y="8064500"/>
                </a:lnTo>
                <a:cubicBezTo>
                  <a:pt x="4838700" y="9245600"/>
                  <a:pt x="4394200" y="9626600"/>
                  <a:pt x="3327400" y="9626600"/>
                </a:cubicBezTo>
                <a:close/>
                <a:moveTo>
                  <a:pt x="-660400" y="94234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65" name="Freeform 17165"/>
          <p:cNvSpPr/>
          <p:nvPr/>
        </p:nvSpPr>
        <p:spPr>
          <a:xfrm rot="0" flipH="0" flipV="0">
            <a:off x="27967354" y="13098221"/>
            <a:ext cx="73113" cy="106654"/>
          </a:xfrm>
          <a:custGeom>
            <a:pathLst>
              <a:path w="7696200" h="11226800">
                <a:moveTo>
                  <a:pt x="7493000" y="4762500"/>
                </a:moveTo>
                <a:lnTo>
                  <a:pt x="6743700" y="7023100"/>
                </a:lnTo>
                <a:cubicBezTo>
                  <a:pt x="6629400" y="7353300"/>
                  <a:pt x="6299200" y="7772400"/>
                  <a:pt x="5994400" y="7975600"/>
                </a:cubicBezTo>
                <a:lnTo>
                  <a:pt x="5969000" y="7988300"/>
                </a:lnTo>
                <a:cubicBezTo>
                  <a:pt x="5664200" y="8178800"/>
                  <a:pt x="5130800" y="8343900"/>
                  <a:pt x="4775200" y="8343900"/>
                </a:cubicBezTo>
                <a:lnTo>
                  <a:pt x="4318000" y="8343900"/>
                </a:lnTo>
                <a:cubicBezTo>
                  <a:pt x="3543300" y="8343900"/>
                  <a:pt x="3403600" y="8470900"/>
                  <a:pt x="3213100" y="9309100"/>
                </a:cubicBezTo>
                <a:lnTo>
                  <a:pt x="2997200" y="10337800"/>
                </a:lnTo>
                <a:cubicBezTo>
                  <a:pt x="2806700" y="11226800"/>
                  <a:pt x="2806700" y="11226800"/>
                  <a:pt x="2425700" y="11226800"/>
                </a:cubicBezTo>
                <a:cubicBezTo>
                  <a:pt x="2082800" y="11226800"/>
                  <a:pt x="1917700" y="11036300"/>
                  <a:pt x="1917700" y="10629900"/>
                </a:cubicBezTo>
                <a:cubicBezTo>
                  <a:pt x="1917700" y="10515600"/>
                  <a:pt x="2019300" y="10147300"/>
                  <a:pt x="2146300" y="9791700"/>
                </a:cubicBezTo>
                <a:lnTo>
                  <a:pt x="2171700" y="9715500"/>
                </a:lnTo>
                <a:cubicBezTo>
                  <a:pt x="2540000" y="8674100"/>
                  <a:pt x="2438400" y="8343900"/>
                  <a:pt x="1752600" y="8343900"/>
                </a:cubicBezTo>
                <a:cubicBezTo>
                  <a:pt x="1397000" y="8343900"/>
                  <a:pt x="939800" y="8153400"/>
                  <a:pt x="723900" y="7912100"/>
                </a:cubicBezTo>
                <a:cubicBezTo>
                  <a:pt x="101600" y="7200900"/>
                  <a:pt x="0" y="6629400"/>
                  <a:pt x="317500" y="5499100"/>
                </a:cubicBezTo>
                <a:lnTo>
                  <a:pt x="596900" y="4521200"/>
                </a:lnTo>
                <a:cubicBezTo>
                  <a:pt x="685800" y="4191000"/>
                  <a:pt x="876300" y="3683000"/>
                  <a:pt x="1003300" y="3390900"/>
                </a:cubicBezTo>
                <a:lnTo>
                  <a:pt x="1079500" y="3213100"/>
                </a:lnTo>
                <a:cubicBezTo>
                  <a:pt x="1511300" y="2273300"/>
                  <a:pt x="2070100" y="1930400"/>
                  <a:pt x="3200400" y="1930400"/>
                </a:cubicBezTo>
                <a:lnTo>
                  <a:pt x="3365500" y="1930400"/>
                </a:lnTo>
                <a:cubicBezTo>
                  <a:pt x="4025900" y="1930400"/>
                  <a:pt x="4356100" y="1612900"/>
                  <a:pt x="4762500" y="584200"/>
                </a:cubicBezTo>
                <a:cubicBezTo>
                  <a:pt x="4889500" y="266700"/>
                  <a:pt x="5130800" y="0"/>
                  <a:pt x="5295900" y="0"/>
                </a:cubicBezTo>
                <a:cubicBezTo>
                  <a:pt x="5473700" y="0"/>
                  <a:pt x="5588000" y="292100"/>
                  <a:pt x="5575300" y="635000"/>
                </a:cubicBezTo>
                <a:lnTo>
                  <a:pt x="5549900" y="1117600"/>
                </a:lnTo>
                <a:cubicBezTo>
                  <a:pt x="5537200" y="1460500"/>
                  <a:pt x="5803900" y="1816100"/>
                  <a:pt x="6134100" y="1892300"/>
                </a:cubicBezTo>
                <a:lnTo>
                  <a:pt x="6553200" y="1993900"/>
                </a:lnTo>
                <a:cubicBezTo>
                  <a:pt x="7162800" y="2133600"/>
                  <a:pt x="7696200" y="2933700"/>
                  <a:pt x="7696200" y="3733800"/>
                </a:cubicBezTo>
                <a:cubicBezTo>
                  <a:pt x="7696200" y="3975100"/>
                  <a:pt x="7607300" y="4445000"/>
                  <a:pt x="7493000" y="4762500"/>
                </a:cubicBezTo>
                <a:close/>
                <a:moveTo>
                  <a:pt x="2870200" y="8280400"/>
                </a:moveTo>
                <a:moveTo>
                  <a:pt x="3009900" y="7073900"/>
                </a:moveTo>
                <a:lnTo>
                  <a:pt x="3924300" y="3683000"/>
                </a:lnTo>
                <a:cubicBezTo>
                  <a:pt x="3962400" y="3505200"/>
                  <a:pt x="4000500" y="3263900"/>
                  <a:pt x="4000500" y="3136900"/>
                </a:cubicBezTo>
                <a:cubicBezTo>
                  <a:pt x="4000500" y="2997200"/>
                  <a:pt x="3860800" y="2895600"/>
                  <a:pt x="3683000" y="2895600"/>
                </a:cubicBezTo>
                <a:lnTo>
                  <a:pt x="2882900" y="2895600"/>
                </a:lnTo>
                <a:cubicBezTo>
                  <a:pt x="2705100" y="2895600"/>
                  <a:pt x="2514600" y="2933700"/>
                  <a:pt x="2451100" y="2997200"/>
                </a:cubicBezTo>
                <a:cubicBezTo>
                  <a:pt x="2387600" y="3060700"/>
                  <a:pt x="2273300" y="3136900"/>
                  <a:pt x="2184400" y="3162300"/>
                </a:cubicBezTo>
                <a:cubicBezTo>
                  <a:pt x="2095500" y="3200400"/>
                  <a:pt x="1968500" y="3352800"/>
                  <a:pt x="1905000" y="3517900"/>
                </a:cubicBezTo>
                <a:lnTo>
                  <a:pt x="1854200" y="3632200"/>
                </a:lnTo>
                <a:cubicBezTo>
                  <a:pt x="1778000" y="3797300"/>
                  <a:pt x="1701800" y="4038600"/>
                  <a:pt x="1663700" y="4165600"/>
                </a:cubicBezTo>
                <a:cubicBezTo>
                  <a:pt x="1638300" y="4305300"/>
                  <a:pt x="1562100" y="4521200"/>
                  <a:pt x="1511300" y="4648200"/>
                </a:cubicBezTo>
                <a:cubicBezTo>
                  <a:pt x="1460500" y="4787900"/>
                  <a:pt x="1384300" y="5016500"/>
                  <a:pt x="1333500" y="5181600"/>
                </a:cubicBezTo>
                <a:lnTo>
                  <a:pt x="1181100" y="5803900"/>
                </a:lnTo>
                <a:cubicBezTo>
                  <a:pt x="1079500" y="6248400"/>
                  <a:pt x="1092200" y="6591300"/>
                  <a:pt x="1257300" y="6972300"/>
                </a:cubicBezTo>
                <a:lnTo>
                  <a:pt x="1282700" y="7035800"/>
                </a:lnTo>
                <a:cubicBezTo>
                  <a:pt x="1371600" y="7239000"/>
                  <a:pt x="1562100" y="7378700"/>
                  <a:pt x="1752600" y="7378700"/>
                </a:cubicBezTo>
                <a:lnTo>
                  <a:pt x="2603500" y="7378700"/>
                </a:lnTo>
                <a:cubicBezTo>
                  <a:pt x="2933700" y="7378700"/>
                  <a:pt x="2933700" y="7378700"/>
                  <a:pt x="3009900" y="7073900"/>
                </a:cubicBezTo>
                <a:close/>
                <a:moveTo>
                  <a:pt x="558800" y="8280400"/>
                </a:moveTo>
                <a:moveTo>
                  <a:pt x="4851400" y="3200400"/>
                </a:moveTo>
                <a:lnTo>
                  <a:pt x="3924300" y="6591300"/>
                </a:lnTo>
                <a:cubicBezTo>
                  <a:pt x="3873500" y="6756400"/>
                  <a:pt x="3835400" y="6972300"/>
                  <a:pt x="3835400" y="7061200"/>
                </a:cubicBezTo>
                <a:cubicBezTo>
                  <a:pt x="3835400" y="7150100"/>
                  <a:pt x="3873500" y="7251700"/>
                  <a:pt x="3924300" y="7302500"/>
                </a:cubicBezTo>
                <a:cubicBezTo>
                  <a:pt x="3962400" y="7340600"/>
                  <a:pt x="4140200" y="7378700"/>
                  <a:pt x="4318000" y="7378700"/>
                </a:cubicBezTo>
                <a:lnTo>
                  <a:pt x="4965700" y="7378700"/>
                </a:lnTo>
                <a:cubicBezTo>
                  <a:pt x="5143500" y="7378700"/>
                  <a:pt x="5283200" y="7315200"/>
                  <a:pt x="5283200" y="7226300"/>
                </a:cubicBezTo>
                <a:cubicBezTo>
                  <a:pt x="5283200" y="7137400"/>
                  <a:pt x="5372100" y="7061200"/>
                  <a:pt x="5473700" y="7061200"/>
                </a:cubicBezTo>
                <a:cubicBezTo>
                  <a:pt x="5588000" y="7061200"/>
                  <a:pt x="5689600" y="6985000"/>
                  <a:pt x="5715000" y="6896100"/>
                </a:cubicBezTo>
                <a:cubicBezTo>
                  <a:pt x="5740400" y="6807200"/>
                  <a:pt x="5816600" y="6692900"/>
                  <a:pt x="5880100" y="6629400"/>
                </a:cubicBezTo>
                <a:cubicBezTo>
                  <a:pt x="5930900" y="6578600"/>
                  <a:pt x="6032500" y="6400800"/>
                  <a:pt x="6096000" y="6248400"/>
                </a:cubicBezTo>
                <a:lnTo>
                  <a:pt x="6159500" y="6134100"/>
                </a:lnTo>
                <a:cubicBezTo>
                  <a:pt x="6223000" y="5981700"/>
                  <a:pt x="6311900" y="5727700"/>
                  <a:pt x="6350000" y="5562600"/>
                </a:cubicBezTo>
                <a:lnTo>
                  <a:pt x="6654800" y="4470400"/>
                </a:lnTo>
                <a:cubicBezTo>
                  <a:pt x="6769100" y="4025900"/>
                  <a:pt x="6743700" y="3683000"/>
                  <a:pt x="6578600" y="3289300"/>
                </a:cubicBezTo>
                <a:lnTo>
                  <a:pt x="6553200" y="3238500"/>
                </a:lnTo>
                <a:cubicBezTo>
                  <a:pt x="6464300" y="3035300"/>
                  <a:pt x="6273800" y="2895600"/>
                  <a:pt x="6083300" y="2895600"/>
                </a:cubicBezTo>
                <a:lnTo>
                  <a:pt x="5257800" y="2895600"/>
                </a:lnTo>
                <a:cubicBezTo>
                  <a:pt x="4940300" y="2895600"/>
                  <a:pt x="4927600" y="2895600"/>
                  <a:pt x="4851400" y="3200400"/>
                </a:cubicBezTo>
                <a:close/>
                <a:moveTo>
                  <a:pt x="4432300" y="82804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66" name="Freeform 17166"/>
          <p:cNvSpPr/>
          <p:nvPr/>
        </p:nvSpPr>
        <p:spPr>
          <a:xfrm rot="0" flipH="0" flipV="0">
            <a:off x="28046847" y="13114268"/>
            <a:ext cx="62376" cy="90366"/>
          </a:xfrm>
          <a:custGeom>
            <a:pathLst>
              <a:path w="6565900" h="9512300">
                <a:moveTo>
                  <a:pt x="6362700" y="1841500"/>
                </a:moveTo>
                <a:lnTo>
                  <a:pt x="5029200" y="6832600"/>
                </a:lnTo>
                <a:cubicBezTo>
                  <a:pt x="4991100" y="7010400"/>
                  <a:pt x="4889500" y="7277100"/>
                  <a:pt x="4813300" y="7429500"/>
                </a:cubicBezTo>
                <a:lnTo>
                  <a:pt x="4203700" y="8712200"/>
                </a:lnTo>
                <a:cubicBezTo>
                  <a:pt x="4127500" y="8864600"/>
                  <a:pt x="3924300" y="9067800"/>
                  <a:pt x="3759200" y="9144000"/>
                </a:cubicBezTo>
                <a:lnTo>
                  <a:pt x="3289300" y="9359900"/>
                </a:lnTo>
                <a:cubicBezTo>
                  <a:pt x="3111500" y="9436100"/>
                  <a:pt x="2832100" y="9512300"/>
                  <a:pt x="2654300" y="9512300"/>
                </a:cubicBezTo>
                <a:lnTo>
                  <a:pt x="647700" y="9512300"/>
                </a:lnTo>
                <a:cubicBezTo>
                  <a:pt x="127000" y="9512300"/>
                  <a:pt x="0" y="9423400"/>
                  <a:pt x="0" y="9093200"/>
                </a:cubicBezTo>
                <a:lnTo>
                  <a:pt x="0" y="9029700"/>
                </a:lnTo>
                <a:cubicBezTo>
                  <a:pt x="0" y="8572500"/>
                  <a:pt x="254000" y="8382000"/>
                  <a:pt x="876300" y="8382000"/>
                </a:cubicBezTo>
                <a:lnTo>
                  <a:pt x="2882900" y="8382000"/>
                </a:lnTo>
                <a:cubicBezTo>
                  <a:pt x="3060700" y="8382000"/>
                  <a:pt x="3314700" y="8280400"/>
                  <a:pt x="3441700" y="8153400"/>
                </a:cubicBezTo>
                <a:lnTo>
                  <a:pt x="3467100" y="8128000"/>
                </a:lnTo>
                <a:cubicBezTo>
                  <a:pt x="3594100" y="8001000"/>
                  <a:pt x="3721100" y="7747000"/>
                  <a:pt x="3771900" y="7556500"/>
                </a:cubicBezTo>
                <a:lnTo>
                  <a:pt x="3771900" y="7531100"/>
                </a:lnTo>
                <a:cubicBezTo>
                  <a:pt x="3937000" y="6781800"/>
                  <a:pt x="3860800" y="6616700"/>
                  <a:pt x="3365500" y="6616700"/>
                </a:cubicBezTo>
                <a:lnTo>
                  <a:pt x="1930400" y="6616700"/>
                </a:lnTo>
                <a:cubicBezTo>
                  <a:pt x="1358900" y="6616700"/>
                  <a:pt x="1117600" y="6540500"/>
                  <a:pt x="1117600" y="6337300"/>
                </a:cubicBezTo>
                <a:cubicBezTo>
                  <a:pt x="1117600" y="6223000"/>
                  <a:pt x="1054100" y="6134100"/>
                  <a:pt x="965200" y="6134100"/>
                </a:cubicBezTo>
                <a:cubicBezTo>
                  <a:pt x="876300" y="6134100"/>
                  <a:pt x="774700" y="6083300"/>
                  <a:pt x="749300" y="6007100"/>
                </a:cubicBezTo>
                <a:cubicBezTo>
                  <a:pt x="723900" y="5930900"/>
                  <a:pt x="647700" y="5829300"/>
                  <a:pt x="584200" y="5765800"/>
                </a:cubicBezTo>
                <a:cubicBezTo>
                  <a:pt x="533400" y="5702300"/>
                  <a:pt x="482600" y="5511800"/>
                  <a:pt x="482600" y="5334000"/>
                </a:cubicBezTo>
                <a:lnTo>
                  <a:pt x="482600" y="5016500"/>
                </a:lnTo>
                <a:cubicBezTo>
                  <a:pt x="482600" y="4838700"/>
                  <a:pt x="520700" y="4610100"/>
                  <a:pt x="571500" y="4495800"/>
                </a:cubicBezTo>
                <a:cubicBezTo>
                  <a:pt x="622300" y="4381500"/>
                  <a:pt x="698500" y="4152900"/>
                  <a:pt x="749300" y="3975100"/>
                </a:cubicBezTo>
                <a:lnTo>
                  <a:pt x="1409700" y="1358900"/>
                </a:lnTo>
                <a:cubicBezTo>
                  <a:pt x="1447800" y="1181100"/>
                  <a:pt x="1536700" y="901700"/>
                  <a:pt x="1600200" y="736600"/>
                </a:cubicBezTo>
                <a:lnTo>
                  <a:pt x="1739900" y="342900"/>
                </a:lnTo>
                <a:cubicBezTo>
                  <a:pt x="1790700" y="177800"/>
                  <a:pt x="1968500" y="38100"/>
                  <a:pt x="2120900" y="38100"/>
                </a:cubicBezTo>
                <a:cubicBezTo>
                  <a:pt x="2286000" y="38100"/>
                  <a:pt x="2476500" y="114300"/>
                  <a:pt x="2565400" y="203200"/>
                </a:cubicBezTo>
                <a:cubicBezTo>
                  <a:pt x="2743200" y="368300"/>
                  <a:pt x="2768600" y="812800"/>
                  <a:pt x="2654300" y="1295400"/>
                </a:cubicBezTo>
                <a:lnTo>
                  <a:pt x="2501900" y="1917700"/>
                </a:lnTo>
                <a:cubicBezTo>
                  <a:pt x="2463800" y="2082800"/>
                  <a:pt x="2374900" y="2349500"/>
                  <a:pt x="2324100" y="2527300"/>
                </a:cubicBezTo>
                <a:lnTo>
                  <a:pt x="1549400" y="4775200"/>
                </a:lnTo>
                <a:cubicBezTo>
                  <a:pt x="1358900" y="5346700"/>
                  <a:pt x="1422400" y="5486400"/>
                  <a:pt x="1930400" y="5511800"/>
                </a:cubicBezTo>
                <a:lnTo>
                  <a:pt x="3708400" y="5626100"/>
                </a:lnTo>
                <a:cubicBezTo>
                  <a:pt x="4178300" y="5651500"/>
                  <a:pt x="4495800" y="5270500"/>
                  <a:pt x="4495800" y="4648200"/>
                </a:cubicBezTo>
                <a:cubicBezTo>
                  <a:pt x="4495800" y="4495800"/>
                  <a:pt x="4533900" y="4241800"/>
                  <a:pt x="4572000" y="4064000"/>
                </a:cubicBezTo>
                <a:lnTo>
                  <a:pt x="5346700" y="1219200"/>
                </a:lnTo>
                <a:cubicBezTo>
                  <a:pt x="5384800" y="1054100"/>
                  <a:pt x="5486400" y="800100"/>
                  <a:pt x="5549900" y="647700"/>
                </a:cubicBezTo>
                <a:lnTo>
                  <a:pt x="5600700" y="533400"/>
                </a:lnTo>
                <a:cubicBezTo>
                  <a:pt x="5664200" y="381000"/>
                  <a:pt x="5765800" y="203200"/>
                  <a:pt x="5829300" y="152400"/>
                </a:cubicBezTo>
                <a:cubicBezTo>
                  <a:pt x="5956300" y="25400"/>
                  <a:pt x="6388100" y="0"/>
                  <a:pt x="6502400" y="127000"/>
                </a:cubicBezTo>
                <a:cubicBezTo>
                  <a:pt x="6540500" y="165100"/>
                  <a:pt x="6565900" y="330200"/>
                  <a:pt x="6553200" y="495300"/>
                </a:cubicBezTo>
                <a:lnTo>
                  <a:pt x="6477000" y="1231900"/>
                </a:lnTo>
                <a:cubicBezTo>
                  <a:pt x="6464300" y="1397000"/>
                  <a:pt x="6413500" y="1663700"/>
                  <a:pt x="6362700" y="1841500"/>
                </a:cubicBezTo>
                <a:close/>
                <a:moveTo>
                  <a:pt x="4508500" y="65913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67" name="Freeform 17167"/>
          <p:cNvSpPr/>
          <p:nvPr/>
        </p:nvSpPr>
        <p:spPr>
          <a:xfrm rot="0" flipH="0" flipV="0">
            <a:off x="28113307" y="13114871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68" name="Freeform 17168"/>
          <p:cNvSpPr/>
          <p:nvPr/>
        </p:nvSpPr>
        <p:spPr>
          <a:xfrm rot="0" flipH="0" flipV="0">
            <a:off x="28181580" y="13088207"/>
            <a:ext cx="60928" cy="88315"/>
          </a:xfrm>
          <a:custGeom>
            <a:pathLst>
              <a:path w="6413500" h="9296400">
                <a:moveTo>
                  <a:pt x="6299200" y="2349500"/>
                </a:moveTo>
                <a:lnTo>
                  <a:pt x="4864100" y="7493000"/>
                </a:lnTo>
                <a:cubicBezTo>
                  <a:pt x="4800600" y="7734300"/>
                  <a:pt x="4610100" y="8064500"/>
                  <a:pt x="4432300" y="8242300"/>
                </a:cubicBezTo>
                <a:lnTo>
                  <a:pt x="4025900" y="8648700"/>
                </a:lnTo>
                <a:cubicBezTo>
                  <a:pt x="3568700" y="9118600"/>
                  <a:pt x="3048000" y="9296400"/>
                  <a:pt x="2197100" y="9296400"/>
                </a:cubicBezTo>
                <a:lnTo>
                  <a:pt x="1739900" y="9296400"/>
                </a:lnTo>
                <a:cubicBezTo>
                  <a:pt x="660400" y="9296400"/>
                  <a:pt x="0" y="8547100"/>
                  <a:pt x="0" y="7327900"/>
                </a:cubicBezTo>
                <a:lnTo>
                  <a:pt x="0" y="6870700"/>
                </a:lnTo>
                <a:cubicBezTo>
                  <a:pt x="0" y="6616700"/>
                  <a:pt x="63500" y="6235700"/>
                  <a:pt x="127000" y="6007100"/>
                </a:cubicBezTo>
                <a:lnTo>
                  <a:pt x="444500" y="5016500"/>
                </a:lnTo>
                <a:cubicBezTo>
                  <a:pt x="508000" y="4800600"/>
                  <a:pt x="660400" y="4457700"/>
                  <a:pt x="787400" y="4254500"/>
                </a:cubicBezTo>
                <a:lnTo>
                  <a:pt x="965200" y="3962400"/>
                </a:lnTo>
                <a:cubicBezTo>
                  <a:pt x="1079500" y="3771900"/>
                  <a:pt x="1346200" y="3479800"/>
                  <a:pt x="1549400" y="3314700"/>
                </a:cubicBezTo>
                <a:lnTo>
                  <a:pt x="1739900" y="3162300"/>
                </a:lnTo>
                <a:cubicBezTo>
                  <a:pt x="2222500" y="2794000"/>
                  <a:pt x="2400300" y="2730500"/>
                  <a:pt x="2946400" y="2730500"/>
                </a:cubicBezTo>
                <a:lnTo>
                  <a:pt x="4521200" y="2730500"/>
                </a:lnTo>
                <a:cubicBezTo>
                  <a:pt x="5029200" y="2730500"/>
                  <a:pt x="5295900" y="2374900"/>
                  <a:pt x="5295900" y="1701800"/>
                </a:cubicBezTo>
                <a:lnTo>
                  <a:pt x="5295900" y="1422400"/>
                </a:lnTo>
                <a:cubicBezTo>
                  <a:pt x="5295900" y="939800"/>
                  <a:pt x="5054600" y="800100"/>
                  <a:pt x="4279900" y="800100"/>
                </a:cubicBezTo>
                <a:lnTo>
                  <a:pt x="3505200" y="800100"/>
                </a:lnTo>
                <a:cubicBezTo>
                  <a:pt x="3251200" y="800100"/>
                  <a:pt x="3009900" y="762000"/>
                  <a:pt x="2971800" y="723900"/>
                </a:cubicBezTo>
                <a:cubicBezTo>
                  <a:pt x="2870200" y="622300"/>
                  <a:pt x="2870200" y="177800"/>
                  <a:pt x="2971800" y="76200"/>
                </a:cubicBezTo>
                <a:cubicBezTo>
                  <a:pt x="3009900" y="38100"/>
                  <a:pt x="3251200" y="0"/>
                  <a:pt x="3505200" y="0"/>
                </a:cubicBezTo>
                <a:lnTo>
                  <a:pt x="5156200" y="0"/>
                </a:lnTo>
                <a:cubicBezTo>
                  <a:pt x="5892800" y="0"/>
                  <a:pt x="6413500" y="723900"/>
                  <a:pt x="6413500" y="1727200"/>
                </a:cubicBezTo>
                <a:cubicBezTo>
                  <a:pt x="6413500" y="1828800"/>
                  <a:pt x="6362700" y="2120900"/>
                  <a:pt x="6299200" y="2349500"/>
                </a:cubicBezTo>
                <a:close/>
                <a:moveTo>
                  <a:pt x="6172200" y="9334500"/>
                </a:moveTo>
                <a:moveTo>
                  <a:pt x="4203700" y="3683000"/>
                </a:moveTo>
                <a:lnTo>
                  <a:pt x="3009900" y="3683000"/>
                </a:lnTo>
                <a:cubicBezTo>
                  <a:pt x="2768600" y="3683000"/>
                  <a:pt x="2400300" y="3822700"/>
                  <a:pt x="2209800" y="3975100"/>
                </a:cubicBezTo>
                <a:lnTo>
                  <a:pt x="1866900" y="4267200"/>
                </a:lnTo>
                <a:cubicBezTo>
                  <a:pt x="1676400" y="4432300"/>
                  <a:pt x="1511300" y="4749800"/>
                  <a:pt x="1485900" y="4965700"/>
                </a:cubicBezTo>
                <a:cubicBezTo>
                  <a:pt x="1473200" y="5194300"/>
                  <a:pt x="1409700" y="5486400"/>
                  <a:pt x="1358900" y="5613400"/>
                </a:cubicBezTo>
                <a:cubicBezTo>
                  <a:pt x="1308100" y="5740400"/>
                  <a:pt x="1206500" y="6032500"/>
                  <a:pt x="1130300" y="6248400"/>
                </a:cubicBezTo>
                <a:lnTo>
                  <a:pt x="1092200" y="6337300"/>
                </a:lnTo>
                <a:cubicBezTo>
                  <a:pt x="1028700" y="6553200"/>
                  <a:pt x="965200" y="6934200"/>
                  <a:pt x="965200" y="7162800"/>
                </a:cubicBezTo>
                <a:cubicBezTo>
                  <a:pt x="965200" y="7886700"/>
                  <a:pt x="1270000" y="8343900"/>
                  <a:pt x="1739900" y="8343900"/>
                </a:cubicBezTo>
                <a:lnTo>
                  <a:pt x="2197100" y="8343900"/>
                </a:lnTo>
                <a:cubicBezTo>
                  <a:pt x="2971800" y="8343900"/>
                  <a:pt x="3733800" y="7835900"/>
                  <a:pt x="3911600" y="7200900"/>
                </a:cubicBezTo>
                <a:lnTo>
                  <a:pt x="4533900" y="4914900"/>
                </a:lnTo>
                <a:cubicBezTo>
                  <a:pt x="4597400" y="4686300"/>
                  <a:pt x="4648200" y="4305300"/>
                  <a:pt x="4648200" y="4089400"/>
                </a:cubicBezTo>
                <a:cubicBezTo>
                  <a:pt x="4648200" y="3873500"/>
                  <a:pt x="4445000" y="3683000"/>
                  <a:pt x="4203700" y="3683000"/>
                </a:cubicBezTo>
                <a:close/>
                <a:moveTo>
                  <a:pt x="4838700" y="93345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69" name="Freeform 17169"/>
          <p:cNvSpPr/>
          <p:nvPr/>
        </p:nvSpPr>
        <p:spPr>
          <a:xfrm rot="0" flipH="0" flipV="0">
            <a:off x="28245870" y="13114026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70" name="Freeform 17170"/>
          <p:cNvSpPr/>
          <p:nvPr/>
        </p:nvSpPr>
        <p:spPr>
          <a:xfrm rot="0" flipH="0" flipV="0">
            <a:off x="28315830" y="13116198"/>
            <a:ext cx="70097" cy="60928"/>
          </a:xfrm>
          <a:custGeom>
            <a:pathLst>
              <a:path w="7378700" h="6413500">
                <a:moveTo>
                  <a:pt x="228600" y="4889500"/>
                </a:moveTo>
                <a:lnTo>
                  <a:pt x="1282700" y="889000"/>
                </a:lnTo>
                <a:cubicBezTo>
                  <a:pt x="1409700" y="393700"/>
                  <a:pt x="1752600" y="0"/>
                  <a:pt x="2044700" y="0"/>
                </a:cubicBezTo>
                <a:cubicBezTo>
                  <a:pt x="2641600" y="0"/>
                  <a:pt x="3530600" y="1168400"/>
                  <a:pt x="3530600" y="1968500"/>
                </a:cubicBezTo>
                <a:cubicBezTo>
                  <a:pt x="3530600" y="2451100"/>
                  <a:pt x="4140200" y="2273300"/>
                  <a:pt x="4838700" y="1587500"/>
                </a:cubicBezTo>
                <a:lnTo>
                  <a:pt x="5816600" y="660400"/>
                </a:lnTo>
                <a:cubicBezTo>
                  <a:pt x="6184900" y="292100"/>
                  <a:pt x="6692900" y="0"/>
                  <a:pt x="6934200" y="0"/>
                </a:cubicBezTo>
                <a:cubicBezTo>
                  <a:pt x="7175500" y="0"/>
                  <a:pt x="7378700" y="368300"/>
                  <a:pt x="7378700" y="800100"/>
                </a:cubicBezTo>
                <a:cubicBezTo>
                  <a:pt x="7378700" y="1244600"/>
                  <a:pt x="7277100" y="2006600"/>
                  <a:pt x="7150100" y="2489200"/>
                </a:cubicBezTo>
                <a:lnTo>
                  <a:pt x="6375400" y="5537200"/>
                </a:lnTo>
                <a:cubicBezTo>
                  <a:pt x="6248400" y="6019800"/>
                  <a:pt x="5918200" y="6413500"/>
                  <a:pt x="5638800" y="6413500"/>
                </a:cubicBezTo>
                <a:cubicBezTo>
                  <a:pt x="5359400" y="6413500"/>
                  <a:pt x="5130800" y="6057900"/>
                  <a:pt x="5130800" y="5613400"/>
                </a:cubicBezTo>
                <a:cubicBezTo>
                  <a:pt x="5130800" y="5181600"/>
                  <a:pt x="5232400" y="4419600"/>
                  <a:pt x="5346700" y="3924300"/>
                </a:cubicBezTo>
                <a:lnTo>
                  <a:pt x="5473700" y="3454400"/>
                </a:lnTo>
                <a:cubicBezTo>
                  <a:pt x="5588000" y="2971800"/>
                  <a:pt x="5778500" y="2565400"/>
                  <a:pt x="5892800" y="2565400"/>
                </a:cubicBezTo>
                <a:cubicBezTo>
                  <a:pt x="6007100" y="2565400"/>
                  <a:pt x="6096000" y="2425700"/>
                  <a:pt x="6096000" y="2247900"/>
                </a:cubicBezTo>
                <a:cubicBezTo>
                  <a:pt x="6096000" y="2070100"/>
                  <a:pt x="6019800" y="1930400"/>
                  <a:pt x="5930900" y="1930400"/>
                </a:cubicBezTo>
                <a:cubicBezTo>
                  <a:pt x="5842000" y="1930400"/>
                  <a:pt x="5537200" y="2222500"/>
                  <a:pt x="5257800" y="2590800"/>
                </a:cubicBezTo>
                <a:cubicBezTo>
                  <a:pt x="4572000" y="3505200"/>
                  <a:pt x="4127500" y="3848100"/>
                  <a:pt x="3644900" y="3848100"/>
                </a:cubicBezTo>
                <a:cubicBezTo>
                  <a:pt x="3352800" y="3848100"/>
                  <a:pt x="2882900" y="3048000"/>
                  <a:pt x="2882900" y="2527300"/>
                </a:cubicBezTo>
                <a:cubicBezTo>
                  <a:pt x="2882900" y="2222500"/>
                  <a:pt x="2654300" y="1930400"/>
                  <a:pt x="2400300" y="1930400"/>
                </a:cubicBezTo>
                <a:cubicBezTo>
                  <a:pt x="2311400" y="1930400"/>
                  <a:pt x="2171700" y="2273300"/>
                  <a:pt x="2082800" y="2692400"/>
                </a:cubicBezTo>
                <a:cubicBezTo>
                  <a:pt x="2006600" y="3111500"/>
                  <a:pt x="1841500" y="3848100"/>
                  <a:pt x="1739900" y="4318000"/>
                </a:cubicBezTo>
                <a:lnTo>
                  <a:pt x="1536700" y="5168900"/>
                </a:lnTo>
                <a:cubicBezTo>
                  <a:pt x="1308100" y="6146800"/>
                  <a:pt x="1104900" y="6413500"/>
                  <a:pt x="635000" y="6413500"/>
                </a:cubicBezTo>
                <a:cubicBezTo>
                  <a:pt x="292100" y="6413500"/>
                  <a:pt x="0" y="6197600"/>
                  <a:pt x="0" y="5943600"/>
                </a:cubicBezTo>
                <a:cubicBezTo>
                  <a:pt x="0" y="5854700"/>
                  <a:pt x="101600" y="5384800"/>
                  <a:pt x="228600" y="4889500"/>
                </a:cubicBezTo>
                <a:close/>
                <a:moveTo>
                  <a:pt x="1168400" y="63881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71" name="Freeform 17171"/>
          <p:cNvSpPr/>
          <p:nvPr/>
        </p:nvSpPr>
        <p:spPr>
          <a:xfrm rot="0" flipH="0" flipV="0">
            <a:off x="28394355" y="13114750"/>
            <a:ext cx="53447" cy="63944"/>
          </a:xfrm>
          <a:custGeom>
            <a:pathLst>
              <a:path w="5626100" h="6731000">
                <a:moveTo>
                  <a:pt x="4914900" y="3848100"/>
                </a:moveTo>
                <a:lnTo>
                  <a:pt x="1587500" y="3848100"/>
                </a:lnTo>
                <a:cubicBezTo>
                  <a:pt x="1168400" y="3848100"/>
                  <a:pt x="1130300" y="3886200"/>
                  <a:pt x="1092200" y="4305300"/>
                </a:cubicBezTo>
                <a:lnTo>
                  <a:pt x="1028700" y="5003800"/>
                </a:lnTo>
                <a:cubicBezTo>
                  <a:pt x="1003300" y="5257800"/>
                  <a:pt x="1079500" y="5499100"/>
                  <a:pt x="1181100" y="5537200"/>
                </a:cubicBezTo>
                <a:cubicBezTo>
                  <a:pt x="1282700" y="5575300"/>
                  <a:pt x="1574800" y="5613400"/>
                  <a:pt x="1828800" y="5613400"/>
                </a:cubicBezTo>
                <a:lnTo>
                  <a:pt x="3721100" y="5613400"/>
                </a:lnTo>
                <a:cubicBezTo>
                  <a:pt x="4165600" y="5613400"/>
                  <a:pt x="4660900" y="5943600"/>
                  <a:pt x="4660900" y="6261100"/>
                </a:cubicBezTo>
                <a:cubicBezTo>
                  <a:pt x="4660900" y="6451600"/>
                  <a:pt x="4419600" y="6553200"/>
                  <a:pt x="3771900" y="6654800"/>
                </a:cubicBezTo>
                <a:cubicBezTo>
                  <a:pt x="3517900" y="6705600"/>
                  <a:pt x="3086100" y="6731000"/>
                  <a:pt x="2844800" y="6731000"/>
                </a:cubicBezTo>
                <a:lnTo>
                  <a:pt x="1739900" y="6731000"/>
                </a:lnTo>
                <a:cubicBezTo>
                  <a:pt x="698500" y="6731000"/>
                  <a:pt x="0" y="6172200"/>
                  <a:pt x="0" y="5321300"/>
                </a:cubicBezTo>
                <a:lnTo>
                  <a:pt x="0" y="5270500"/>
                </a:lnTo>
                <a:cubicBezTo>
                  <a:pt x="0" y="5016500"/>
                  <a:pt x="38100" y="4610100"/>
                  <a:pt x="76200" y="4356100"/>
                </a:cubicBezTo>
                <a:lnTo>
                  <a:pt x="368300" y="2692400"/>
                </a:lnTo>
                <a:cubicBezTo>
                  <a:pt x="419100" y="2451100"/>
                  <a:pt x="533400" y="2247900"/>
                  <a:pt x="622300" y="2247900"/>
                </a:cubicBezTo>
                <a:cubicBezTo>
                  <a:pt x="723900" y="2247900"/>
                  <a:pt x="812800" y="2095500"/>
                  <a:pt x="812800" y="1917700"/>
                </a:cubicBezTo>
                <a:cubicBezTo>
                  <a:pt x="812800" y="1752600"/>
                  <a:pt x="876300" y="1600200"/>
                  <a:pt x="965200" y="1600200"/>
                </a:cubicBezTo>
                <a:cubicBezTo>
                  <a:pt x="1054100" y="1600200"/>
                  <a:pt x="1130300" y="1460500"/>
                  <a:pt x="1130300" y="1282700"/>
                </a:cubicBezTo>
                <a:cubicBezTo>
                  <a:pt x="1130300" y="914400"/>
                  <a:pt x="1638300" y="355600"/>
                  <a:pt x="2057400" y="254000"/>
                </a:cubicBezTo>
                <a:cubicBezTo>
                  <a:pt x="2209800" y="215900"/>
                  <a:pt x="2438400" y="139700"/>
                  <a:pt x="2578100" y="88900"/>
                </a:cubicBezTo>
                <a:cubicBezTo>
                  <a:pt x="2705100" y="38100"/>
                  <a:pt x="3009900" y="0"/>
                  <a:pt x="3263900" y="0"/>
                </a:cubicBezTo>
                <a:lnTo>
                  <a:pt x="3886200" y="0"/>
                </a:lnTo>
                <a:cubicBezTo>
                  <a:pt x="4927600" y="0"/>
                  <a:pt x="5626100" y="723900"/>
                  <a:pt x="5626100" y="1816100"/>
                </a:cubicBezTo>
                <a:lnTo>
                  <a:pt x="5626100" y="2425700"/>
                </a:lnTo>
                <a:cubicBezTo>
                  <a:pt x="5626100" y="2679700"/>
                  <a:pt x="5562600" y="3086100"/>
                  <a:pt x="5499100" y="3327400"/>
                </a:cubicBezTo>
                <a:lnTo>
                  <a:pt x="5486400" y="3403600"/>
                </a:lnTo>
                <a:cubicBezTo>
                  <a:pt x="5410200" y="3695700"/>
                  <a:pt x="5207000" y="3848100"/>
                  <a:pt x="4914900" y="3848100"/>
                </a:cubicBezTo>
                <a:close/>
                <a:moveTo>
                  <a:pt x="1905000" y="6540500"/>
                </a:moveTo>
                <a:moveTo>
                  <a:pt x="2070100" y="2882900"/>
                </a:moveTo>
                <a:lnTo>
                  <a:pt x="3886200" y="2882900"/>
                </a:lnTo>
                <a:cubicBezTo>
                  <a:pt x="4457700" y="2882900"/>
                  <a:pt x="4660900" y="2679700"/>
                  <a:pt x="4660900" y="2108200"/>
                </a:cubicBezTo>
                <a:lnTo>
                  <a:pt x="4660900" y="1701800"/>
                </a:lnTo>
                <a:cubicBezTo>
                  <a:pt x="4660900" y="1181100"/>
                  <a:pt x="4381500" y="965200"/>
                  <a:pt x="3721100" y="965200"/>
                </a:cubicBezTo>
                <a:lnTo>
                  <a:pt x="3263900" y="965200"/>
                </a:lnTo>
                <a:cubicBezTo>
                  <a:pt x="2425700" y="965200"/>
                  <a:pt x="1701800" y="1460500"/>
                  <a:pt x="1651000" y="2095500"/>
                </a:cubicBezTo>
                <a:lnTo>
                  <a:pt x="1651000" y="2146300"/>
                </a:lnTo>
                <a:cubicBezTo>
                  <a:pt x="1587500" y="2857500"/>
                  <a:pt x="1600200" y="2882900"/>
                  <a:pt x="2070100" y="2882900"/>
                </a:cubicBezTo>
                <a:close/>
                <a:moveTo>
                  <a:pt x="2870200" y="65405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72" name="Freeform 17172"/>
          <p:cNvSpPr/>
          <p:nvPr/>
        </p:nvSpPr>
        <p:spPr>
          <a:xfrm rot="0" flipH="0" flipV="0">
            <a:off x="28456353" y="13114871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73" name="Freeform 17173"/>
          <p:cNvSpPr/>
          <p:nvPr/>
        </p:nvSpPr>
        <p:spPr>
          <a:xfrm rot="0" flipH="0" flipV="0">
            <a:off x="28520523" y="13114750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74" name="Freeform 17174"/>
          <p:cNvSpPr/>
          <p:nvPr/>
        </p:nvSpPr>
        <p:spPr>
          <a:xfrm rot="0" flipH="0" flipV="0">
            <a:off x="28669833" y="13088931"/>
            <a:ext cx="76250" cy="88436"/>
          </a:xfrm>
          <a:custGeom>
            <a:pathLst>
              <a:path w="8026400" h="9309100">
                <a:moveTo>
                  <a:pt x="8026400" y="3479800"/>
                </a:moveTo>
                <a:lnTo>
                  <a:pt x="8026400" y="3898900"/>
                </a:lnTo>
                <a:cubicBezTo>
                  <a:pt x="8026400" y="5194300"/>
                  <a:pt x="7874000" y="5600700"/>
                  <a:pt x="7150100" y="6324600"/>
                </a:cubicBezTo>
                <a:lnTo>
                  <a:pt x="7061200" y="6413500"/>
                </a:lnTo>
                <a:cubicBezTo>
                  <a:pt x="6350000" y="7124700"/>
                  <a:pt x="6146800" y="7200900"/>
                  <a:pt x="4838700" y="7264400"/>
                </a:cubicBezTo>
                <a:lnTo>
                  <a:pt x="4787900" y="7264400"/>
                </a:lnTo>
                <a:cubicBezTo>
                  <a:pt x="3962400" y="7302500"/>
                  <a:pt x="3530600" y="7696200"/>
                  <a:pt x="3530600" y="8394700"/>
                </a:cubicBezTo>
                <a:cubicBezTo>
                  <a:pt x="3530600" y="8902700"/>
                  <a:pt x="3251200" y="9309100"/>
                  <a:pt x="2908300" y="9309100"/>
                </a:cubicBezTo>
                <a:cubicBezTo>
                  <a:pt x="2730500" y="9309100"/>
                  <a:pt x="2565400" y="8902700"/>
                  <a:pt x="2565400" y="8394700"/>
                </a:cubicBezTo>
                <a:lnTo>
                  <a:pt x="2565400" y="8293100"/>
                </a:lnTo>
                <a:cubicBezTo>
                  <a:pt x="2565400" y="7785100"/>
                  <a:pt x="2286000" y="7378700"/>
                  <a:pt x="1930400" y="7378700"/>
                </a:cubicBezTo>
                <a:cubicBezTo>
                  <a:pt x="1257300" y="7378700"/>
                  <a:pt x="330200" y="6642100"/>
                  <a:pt x="330200" y="6096000"/>
                </a:cubicBezTo>
                <a:cubicBezTo>
                  <a:pt x="330200" y="5918200"/>
                  <a:pt x="254000" y="5778500"/>
                  <a:pt x="165100" y="5778500"/>
                </a:cubicBezTo>
                <a:cubicBezTo>
                  <a:pt x="76200" y="5778500"/>
                  <a:pt x="0" y="5486400"/>
                  <a:pt x="0" y="5130800"/>
                </a:cubicBezTo>
                <a:cubicBezTo>
                  <a:pt x="0" y="4787900"/>
                  <a:pt x="76200" y="4495800"/>
                  <a:pt x="165100" y="4495800"/>
                </a:cubicBezTo>
                <a:cubicBezTo>
                  <a:pt x="330200" y="4495800"/>
                  <a:pt x="647700" y="3644900"/>
                  <a:pt x="647700" y="3175000"/>
                </a:cubicBezTo>
                <a:cubicBezTo>
                  <a:pt x="647700" y="2400300"/>
                  <a:pt x="1536700" y="1917700"/>
                  <a:pt x="3797300" y="1485900"/>
                </a:cubicBezTo>
                <a:cubicBezTo>
                  <a:pt x="4432300" y="1371600"/>
                  <a:pt x="4813300" y="914400"/>
                  <a:pt x="4813300" y="279400"/>
                </a:cubicBezTo>
                <a:cubicBezTo>
                  <a:pt x="4813300" y="127000"/>
                  <a:pt x="4965700" y="0"/>
                  <a:pt x="5130800" y="0"/>
                </a:cubicBezTo>
                <a:cubicBezTo>
                  <a:pt x="5308600" y="0"/>
                  <a:pt x="5524500" y="76200"/>
                  <a:pt x="5613400" y="165100"/>
                </a:cubicBezTo>
                <a:cubicBezTo>
                  <a:pt x="5702300" y="254000"/>
                  <a:pt x="5778500" y="393700"/>
                  <a:pt x="5778500" y="482600"/>
                </a:cubicBezTo>
                <a:cubicBezTo>
                  <a:pt x="5778500" y="571500"/>
                  <a:pt x="5702300" y="647700"/>
                  <a:pt x="5613400" y="647700"/>
                </a:cubicBezTo>
                <a:cubicBezTo>
                  <a:pt x="5524500" y="647700"/>
                  <a:pt x="5461000" y="787400"/>
                  <a:pt x="5461000" y="965200"/>
                </a:cubicBezTo>
                <a:cubicBezTo>
                  <a:pt x="5461000" y="1143000"/>
                  <a:pt x="5600700" y="1282700"/>
                  <a:pt x="5778500" y="1282700"/>
                </a:cubicBezTo>
                <a:cubicBezTo>
                  <a:pt x="7023100" y="1282700"/>
                  <a:pt x="8026400" y="2260600"/>
                  <a:pt x="8026400" y="3479800"/>
                </a:cubicBezTo>
                <a:close/>
                <a:moveTo>
                  <a:pt x="5461000" y="9258300"/>
                </a:moveTo>
                <a:moveTo>
                  <a:pt x="3848100" y="3721100"/>
                </a:moveTo>
                <a:lnTo>
                  <a:pt x="3848100" y="3340100"/>
                </a:lnTo>
                <a:cubicBezTo>
                  <a:pt x="3848100" y="3098800"/>
                  <a:pt x="3924300" y="2895600"/>
                  <a:pt x="4013200" y="2895600"/>
                </a:cubicBezTo>
                <a:cubicBezTo>
                  <a:pt x="4102100" y="2895600"/>
                  <a:pt x="4178300" y="2743200"/>
                  <a:pt x="4178300" y="2565400"/>
                </a:cubicBezTo>
                <a:cubicBezTo>
                  <a:pt x="4178300" y="2387600"/>
                  <a:pt x="3975100" y="2247900"/>
                  <a:pt x="3721100" y="2247900"/>
                </a:cubicBezTo>
                <a:lnTo>
                  <a:pt x="3581400" y="2247900"/>
                </a:lnTo>
                <a:cubicBezTo>
                  <a:pt x="3060700" y="2247900"/>
                  <a:pt x="2565400" y="2438400"/>
                  <a:pt x="2057400" y="2857500"/>
                </a:cubicBezTo>
                <a:lnTo>
                  <a:pt x="1892300" y="2984500"/>
                </a:lnTo>
                <a:cubicBezTo>
                  <a:pt x="1485900" y="3302000"/>
                  <a:pt x="1282700" y="3708400"/>
                  <a:pt x="1282700" y="4178300"/>
                </a:cubicBezTo>
                <a:cubicBezTo>
                  <a:pt x="1282700" y="4343400"/>
                  <a:pt x="1219200" y="4495800"/>
                  <a:pt x="1130300" y="4495800"/>
                </a:cubicBezTo>
                <a:cubicBezTo>
                  <a:pt x="1041400" y="4495800"/>
                  <a:pt x="965200" y="4699000"/>
                  <a:pt x="965200" y="4953000"/>
                </a:cubicBezTo>
                <a:lnTo>
                  <a:pt x="965200" y="5003800"/>
                </a:lnTo>
                <a:cubicBezTo>
                  <a:pt x="965200" y="5245100"/>
                  <a:pt x="1041400" y="5461000"/>
                  <a:pt x="1130300" y="5461000"/>
                </a:cubicBezTo>
                <a:cubicBezTo>
                  <a:pt x="1219200" y="5461000"/>
                  <a:pt x="1282700" y="5600700"/>
                  <a:pt x="1282700" y="5778500"/>
                </a:cubicBezTo>
                <a:cubicBezTo>
                  <a:pt x="1282700" y="6324600"/>
                  <a:pt x="1676400" y="6578600"/>
                  <a:pt x="2527300" y="6578600"/>
                </a:cubicBezTo>
                <a:cubicBezTo>
                  <a:pt x="3035300" y="6578600"/>
                  <a:pt x="3213100" y="6426200"/>
                  <a:pt x="3213100" y="5969000"/>
                </a:cubicBezTo>
                <a:lnTo>
                  <a:pt x="3213100" y="5918200"/>
                </a:lnTo>
                <a:cubicBezTo>
                  <a:pt x="3213100" y="5664200"/>
                  <a:pt x="3289300" y="5461000"/>
                  <a:pt x="3378200" y="5461000"/>
                </a:cubicBezTo>
                <a:cubicBezTo>
                  <a:pt x="3454400" y="5461000"/>
                  <a:pt x="3530600" y="5245100"/>
                  <a:pt x="3530600" y="5003800"/>
                </a:cubicBezTo>
                <a:lnTo>
                  <a:pt x="3530600" y="4622800"/>
                </a:lnTo>
                <a:cubicBezTo>
                  <a:pt x="3530600" y="4381500"/>
                  <a:pt x="3606800" y="4178300"/>
                  <a:pt x="3695700" y="4178300"/>
                </a:cubicBezTo>
                <a:cubicBezTo>
                  <a:pt x="3784600" y="4178300"/>
                  <a:pt x="3848100" y="3962400"/>
                  <a:pt x="3848100" y="3721100"/>
                </a:cubicBezTo>
                <a:close/>
                <a:moveTo>
                  <a:pt x="5219700" y="9258300"/>
                </a:moveTo>
                <a:moveTo>
                  <a:pt x="7061200" y="4356100"/>
                </a:moveTo>
                <a:lnTo>
                  <a:pt x="7061200" y="3340100"/>
                </a:lnTo>
                <a:cubicBezTo>
                  <a:pt x="7061200" y="2806700"/>
                  <a:pt x="6858000" y="2565400"/>
                  <a:pt x="6426200" y="2565400"/>
                </a:cubicBezTo>
                <a:cubicBezTo>
                  <a:pt x="6248400" y="2565400"/>
                  <a:pt x="6096000" y="2501900"/>
                  <a:pt x="6096000" y="2413000"/>
                </a:cubicBezTo>
                <a:cubicBezTo>
                  <a:pt x="6096000" y="2324100"/>
                  <a:pt x="5892800" y="2247900"/>
                  <a:pt x="5638800" y="2247900"/>
                </a:cubicBezTo>
                <a:lnTo>
                  <a:pt x="5524500" y="2247900"/>
                </a:lnTo>
                <a:cubicBezTo>
                  <a:pt x="5270500" y="2247900"/>
                  <a:pt x="5016500" y="2451100"/>
                  <a:pt x="4953000" y="2692400"/>
                </a:cubicBezTo>
                <a:lnTo>
                  <a:pt x="4927600" y="2768600"/>
                </a:lnTo>
                <a:cubicBezTo>
                  <a:pt x="4864100" y="3009900"/>
                  <a:pt x="4813300" y="3416300"/>
                  <a:pt x="4813300" y="3670300"/>
                </a:cubicBezTo>
                <a:lnTo>
                  <a:pt x="4813300" y="3721100"/>
                </a:lnTo>
                <a:cubicBezTo>
                  <a:pt x="4813300" y="3962400"/>
                  <a:pt x="4749800" y="4178300"/>
                  <a:pt x="4660900" y="4178300"/>
                </a:cubicBezTo>
                <a:cubicBezTo>
                  <a:pt x="4572000" y="4178300"/>
                  <a:pt x="4495800" y="4381500"/>
                  <a:pt x="4495800" y="4622800"/>
                </a:cubicBezTo>
                <a:lnTo>
                  <a:pt x="4495800" y="5003800"/>
                </a:lnTo>
                <a:cubicBezTo>
                  <a:pt x="4495800" y="5245100"/>
                  <a:pt x="4419600" y="5461000"/>
                  <a:pt x="4330700" y="5461000"/>
                </a:cubicBezTo>
                <a:cubicBezTo>
                  <a:pt x="4241800" y="5461000"/>
                  <a:pt x="4178300" y="5664200"/>
                  <a:pt x="4178300" y="5918200"/>
                </a:cubicBezTo>
                <a:lnTo>
                  <a:pt x="4178300" y="5969000"/>
                </a:lnTo>
                <a:cubicBezTo>
                  <a:pt x="4178300" y="6210300"/>
                  <a:pt x="4216400" y="6451600"/>
                  <a:pt x="4254500" y="6502400"/>
                </a:cubicBezTo>
                <a:cubicBezTo>
                  <a:pt x="4470400" y="6718300"/>
                  <a:pt x="5575300" y="6477000"/>
                  <a:pt x="5981700" y="6121400"/>
                </a:cubicBezTo>
                <a:lnTo>
                  <a:pt x="6413500" y="5753100"/>
                </a:lnTo>
                <a:cubicBezTo>
                  <a:pt x="6591300" y="5588000"/>
                  <a:pt x="6743700" y="5308600"/>
                  <a:pt x="6743700" y="5130800"/>
                </a:cubicBezTo>
                <a:cubicBezTo>
                  <a:pt x="6743700" y="4953000"/>
                  <a:pt x="6807200" y="4813300"/>
                  <a:pt x="6896100" y="4813300"/>
                </a:cubicBezTo>
                <a:cubicBezTo>
                  <a:pt x="6985000" y="4813300"/>
                  <a:pt x="7061200" y="4610100"/>
                  <a:pt x="7061200" y="4356100"/>
                </a:cubicBezTo>
                <a:close/>
                <a:moveTo>
                  <a:pt x="4584700" y="92583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75" name="Freeform 17175"/>
          <p:cNvSpPr/>
          <p:nvPr/>
        </p:nvSpPr>
        <p:spPr>
          <a:xfrm rot="0" flipH="0" flipV="0">
            <a:off x="28752185" y="13116198"/>
            <a:ext cx="70097" cy="60928"/>
          </a:xfrm>
          <a:custGeom>
            <a:pathLst>
              <a:path w="7378700" h="6413500">
                <a:moveTo>
                  <a:pt x="228600" y="4889500"/>
                </a:moveTo>
                <a:lnTo>
                  <a:pt x="1282700" y="889000"/>
                </a:lnTo>
                <a:cubicBezTo>
                  <a:pt x="1409700" y="393700"/>
                  <a:pt x="1752600" y="0"/>
                  <a:pt x="2044700" y="0"/>
                </a:cubicBezTo>
                <a:cubicBezTo>
                  <a:pt x="2641600" y="0"/>
                  <a:pt x="3530600" y="1168400"/>
                  <a:pt x="3530600" y="1968500"/>
                </a:cubicBezTo>
                <a:cubicBezTo>
                  <a:pt x="3530600" y="2451100"/>
                  <a:pt x="4140200" y="2273300"/>
                  <a:pt x="4838700" y="1587500"/>
                </a:cubicBezTo>
                <a:lnTo>
                  <a:pt x="5816600" y="660400"/>
                </a:lnTo>
                <a:cubicBezTo>
                  <a:pt x="6184900" y="292100"/>
                  <a:pt x="6692900" y="0"/>
                  <a:pt x="6934200" y="0"/>
                </a:cubicBezTo>
                <a:cubicBezTo>
                  <a:pt x="7175500" y="0"/>
                  <a:pt x="7378700" y="368300"/>
                  <a:pt x="7378700" y="800100"/>
                </a:cubicBezTo>
                <a:cubicBezTo>
                  <a:pt x="7378700" y="1244600"/>
                  <a:pt x="7277100" y="2006600"/>
                  <a:pt x="7150100" y="2489200"/>
                </a:cubicBezTo>
                <a:lnTo>
                  <a:pt x="6375400" y="5537200"/>
                </a:lnTo>
                <a:cubicBezTo>
                  <a:pt x="6248400" y="6019800"/>
                  <a:pt x="5918200" y="6413500"/>
                  <a:pt x="5638800" y="6413500"/>
                </a:cubicBezTo>
                <a:cubicBezTo>
                  <a:pt x="5359400" y="6413500"/>
                  <a:pt x="5130800" y="6057900"/>
                  <a:pt x="5130800" y="5613400"/>
                </a:cubicBezTo>
                <a:cubicBezTo>
                  <a:pt x="5130800" y="5181600"/>
                  <a:pt x="5232400" y="4419600"/>
                  <a:pt x="5346700" y="3924300"/>
                </a:cubicBezTo>
                <a:lnTo>
                  <a:pt x="5473700" y="3454400"/>
                </a:lnTo>
                <a:cubicBezTo>
                  <a:pt x="5588000" y="2971800"/>
                  <a:pt x="5778500" y="2565400"/>
                  <a:pt x="5892800" y="2565400"/>
                </a:cubicBezTo>
                <a:cubicBezTo>
                  <a:pt x="6007100" y="2565400"/>
                  <a:pt x="6096000" y="2425700"/>
                  <a:pt x="6096000" y="2247900"/>
                </a:cubicBezTo>
                <a:cubicBezTo>
                  <a:pt x="6096000" y="2070100"/>
                  <a:pt x="6019800" y="1930400"/>
                  <a:pt x="5930900" y="1930400"/>
                </a:cubicBezTo>
                <a:cubicBezTo>
                  <a:pt x="5842000" y="1930400"/>
                  <a:pt x="5537200" y="2222500"/>
                  <a:pt x="5257800" y="2590800"/>
                </a:cubicBezTo>
                <a:cubicBezTo>
                  <a:pt x="4572000" y="3505200"/>
                  <a:pt x="4127500" y="3848100"/>
                  <a:pt x="3644900" y="3848100"/>
                </a:cubicBezTo>
                <a:cubicBezTo>
                  <a:pt x="3352800" y="3848100"/>
                  <a:pt x="2882900" y="3048000"/>
                  <a:pt x="2882900" y="2527300"/>
                </a:cubicBezTo>
                <a:cubicBezTo>
                  <a:pt x="2882900" y="2222500"/>
                  <a:pt x="2654300" y="1930400"/>
                  <a:pt x="2400300" y="1930400"/>
                </a:cubicBezTo>
                <a:cubicBezTo>
                  <a:pt x="2311400" y="1930400"/>
                  <a:pt x="2171700" y="2273300"/>
                  <a:pt x="2082800" y="2692400"/>
                </a:cubicBezTo>
                <a:cubicBezTo>
                  <a:pt x="2006600" y="3111500"/>
                  <a:pt x="1841500" y="3848100"/>
                  <a:pt x="1739900" y="4318000"/>
                </a:cubicBezTo>
                <a:lnTo>
                  <a:pt x="1536700" y="5168900"/>
                </a:lnTo>
                <a:cubicBezTo>
                  <a:pt x="1308100" y="6146800"/>
                  <a:pt x="1104900" y="6413500"/>
                  <a:pt x="635000" y="6413500"/>
                </a:cubicBezTo>
                <a:cubicBezTo>
                  <a:pt x="292100" y="6413500"/>
                  <a:pt x="0" y="6197600"/>
                  <a:pt x="0" y="5943600"/>
                </a:cubicBezTo>
                <a:cubicBezTo>
                  <a:pt x="0" y="5854700"/>
                  <a:pt x="101600" y="5384800"/>
                  <a:pt x="228600" y="4889500"/>
                </a:cubicBezTo>
                <a:close/>
                <a:moveTo>
                  <a:pt x="1168400" y="63881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76" name="Freeform 17176"/>
          <p:cNvSpPr/>
          <p:nvPr/>
        </p:nvSpPr>
        <p:spPr>
          <a:xfrm rot="0" flipH="0" flipV="0">
            <a:off x="28843705" y="13089052"/>
            <a:ext cx="42710" cy="103638"/>
          </a:xfrm>
          <a:custGeom>
            <a:pathLst>
              <a:path w="4495800" h="10909300">
                <a:moveTo>
                  <a:pt x="3365500" y="939800"/>
                </a:moveTo>
                <a:lnTo>
                  <a:pt x="1308100" y="8686800"/>
                </a:lnTo>
                <a:cubicBezTo>
                  <a:pt x="1206500" y="9017000"/>
                  <a:pt x="952500" y="9296400"/>
                  <a:pt x="723900" y="9296400"/>
                </a:cubicBezTo>
                <a:cubicBezTo>
                  <a:pt x="508000" y="9296400"/>
                  <a:pt x="317500" y="9017000"/>
                  <a:pt x="317500" y="8661400"/>
                </a:cubicBezTo>
                <a:cubicBezTo>
                  <a:pt x="317500" y="8305800"/>
                  <a:pt x="393700" y="7734300"/>
                  <a:pt x="482600" y="7391400"/>
                </a:cubicBezTo>
                <a:lnTo>
                  <a:pt x="723900" y="6400800"/>
                </a:lnTo>
                <a:cubicBezTo>
                  <a:pt x="812800" y="6057900"/>
                  <a:pt x="977900" y="5778500"/>
                  <a:pt x="1079500" y="5778500"/>
                </a:cubicBezTo>
                <a:cubicBezTo>
                  <a:pt x="1193800" y="5778500"/>
                  <a:pt x="1358900" y="5486400"/>
                  <a:pt x="1435100" y="5130800"/>
                </a:cubicBezTo>
                <a:lnTo>
                  <a:pt x="1765300" y="3771900"/>
                </a:lnTo>
                <a:cubicBezTo>
                  <a:pt x="1854200" y="3416300"/>
                  <a:pt x="1930400" y="2857500"/>
                  <a:pt x="1930400" y="2527300"/>
                </a:cubicBezTo>
                <a:cubicBezTo>
                  <a:pt x="1930400" y="2197100"/>
                  <a:pt x="1854200" y="1917700"/>
                  <a:pt x="1765300" y="1917700"/>
                </a:cubicBezTo>
                <a:cubicBezTo>
                  <a:pt x="1676400" y="1917700"/>
                  <a:pt x="1600200" y="1993900"/>
                  <a:pt x="1600200" y="2082800"/>
                </a:cubicBezTo>
                <a:cubicBezTo>
                  <a:pt x="1600200" y="2336800"/>
                  <a:pt x="1308100" y="2565400"/>
                  <a:pt x="965200" y="2565400"/>
                </a:cubicBezTo>
                <a:cubicBezTo>
                  <a:pt x="787400" y="2565400"/>
                  <a:pt x="647700" y="2641600"/>
                  <a:pt x="647700" y="2730500"/>
                </a:cubicBezTo>
                <a:cubicBezTo>
                  <a:pt x="647700" y="2806700"/>
                  <a:pt x="571500" y="2882900"/>
                  <a:pt x="482600" y="2882900"/>
                </a:cubicBezTo>
                <a:cubicBezTo>
                  <a:pt x="393700" y="2882900"/>
                  <a:pt x="254000" y="2806700"/>
                  <a:pt x="165100" y="2730500"/>
                </a:cubicBezTo>
                <a:cubicBezTo>
                  <a:pt x="76200" y="2641600"/>
                  <a:pt x="0" y="2489200"/>
                  <a:pt x="0" y="2400300"/>
                </a:cubicBezTo>
                <a:cubicBezTo>
                  <a:pt x="0" y="2197100"/>
                  <a:pt x="279400" y="1917700"/>
                  <a:pt x="482600" y="1917700"/>
                </a:cubicBezTo>
                <a:cubicBezTo>
                  <a:pt x="571500" y="1917700"/>
                  <a:pt x="647700" y="1854200"/>
                  <a:pt x="647700" y="1765300"/>
                </a:cubicBezTo>
                <a:cubicBezTo>
                  <a:pt x="647700" y="1549400"/>
                  <a:pt x="914400" y="1282700"/>
                  <a:pt x="1117600" y="1282700"/>
                </a:cubicBezTo>
                <a:cubicBezTo>
                  <a:pt x="1206500" y="1282700"/>
                  <a:pt x="1282700" y="1206500"/>
                  <a:pt x="1282700" y="1117600"/>
                </a:cubicBezTo>
                <a:cubicBezTo>
                  <a:pt x="1282700" y="1028700"/>
                  <a:pt x="1358900" y="965200"/>
                  <a:pt x="1447800" y="965200"/>
                </a:cubicBezTo>
                <a:cubicBezTo>
                  <a:pt x="1536700" y="965200"/>
                  <a:pt x="1600200" y="889000"/>
                  <a:pt x="1600200" y="800100"/>
                </a:cubicBezTo>
                <a:cubicBezTo>
                  <a:pt x="1600200" y="711200"/>
                  <a:pt x="1752600" y="635000"/>
                  <a:pt x="1930400" y="635000"/>
                </a:cubicBezTo>
                <a:cubicBezTo>
                  <a:pt x="2108200" y="635000"/>
                  <a:pt x="2247900" y="571500"/>
                  <a:pt x="2247900" y="482600"/>
                </a:cubicBezTo>
                <a:cubicBezTo>
                  <a:pt x="2247900" y="393700"/>
                  <a:pt x="2324100" y="317500"/>
                  <a:pt x="2413000" y="317500"/>
                </a:cubicBezTo>
                <a:cubicBezTo>
                  <a:pt x="2489200" y="317500"/>
                  <a:pt x="2565400" y="241300"/>
                  <a:pt x="2565400" y="152400"/>
                </a:cubicBezTo>
                <a:cubicBezTo>
                  <a:pt x="2565400" y="63500"/>
                  <a:pt x="2717800" y="0"/>
                  <a:pt x="2882900" y="0"/>
                </a:cubicBezTo>
                <a:cubicBezTo>
                  <a:pt x="3060700" y="0"/>
                  <a:pt x="3276600" y="63500"/>
                  <a:pt x="3365500" y="152400"/>
                </a:cubicBezTo>
                <a:cubicBezTo>
                  <a:pt x="3454400" y="241300"/>
                  <a:pt x="3454400" y="596900"/>
                  <a:pt x="3365500" y="939800"/>
                </a:cubicBezTo>
                <a:close/>
                <a:moveTo>
                  <a:pt x="6134100" y="9245600"/>
                </a:moveTo>
                <a:moveTo>
                  <a:pt x="3530600" y="10909300"/>
                </a:moveTo>
                <a:lnTo>
                  <a:pt x="2882900" y="10909300"/>
                </a:lnTo>
                <a:cubicBezTo>
                  <a:pt x="2717800" y="10909300"/>
                  <a:pt x="2565400" y="10833100"/>
                  <a:pt x="2565400" y="10744200"/>
                </a:cubicBezTo>
                <a:cubicBezTo>
                  <a:pt x="2565400" y="10655300"/>
                  <a:pt x="2641600" y="10579100"/>
                  <a:pt x="2730500" y="10579100"/>
                </a:cubicBezTo>
                <a:cubicBezTo>
                  <a:pt x="2819400" y="10579100"/>
                  <a:pt x="2882900" y="10439400"/>
                  <a:pt x="2882900" y="10261600"/>
                </a:cubicBezTo>
                <a:cubicBezTo>
                  <a:pt x="2882900" y="10083800"/>
                  <a:pt x="2959100" y="9944100"/>
                  <a:pt x="3048000" y="9944100"/>
                </a:cubicBezTo>
                <a:cubicBezTo>
                  <a:pt x="3136900" y="9944100"/>
                  <a:pt x="3213100" y="9804400"/>
                  <a:pt x="3213100" y="9626600"/>
                </a:cubicBezTo>
                <a:cubicBezTo>
                  <a:pt x="3213100" y="9448800"/>
                  <a:pt x="3276600" y="9296400"/>
                  <a:pt x="3365500" y="9296400"/>
                </a:cubicBezTo>
                <a:cubicBezTo>
                  <a:pt x="3454400" y="9296400"/>
                  <a:pt x="3530600" y="9156700"/>
                  <a:pt x="3530600" y="8978900"/>
                </a:cubicBezTo>
                <a:cubicBezTo>
                  <a:pt x="3530600" y="8801100"/>
                  <a:pt x="3670300" y="8661400"/>
                  <a:pt x="3848100" y="8661400"/>
                </a:cubicBezTo>
                <a:lnTo>
                  <a:pt x="4165600" y="8661400"/>
                </a:lnTo>
                <a:cubicBezTo>
                  <a:pt x="4394200" y="8661400"/>
                  <a:pt x="4495800" y="8750300"/>
                  <a:pt x="4495800" y="8978900"/>
                </a:cubicBezTo>
                <a:lnTo>
                  <a:pt x="4495800" y="9296400"/>
                </a:lnTo>
                <a:cubicBezTo>
                  <a:pt x="4495800" y="9474200"/>
                  <a:pt x="4419600" y="9626600"/>
                  <a:pt x="4330700" y="9626600"/>
                </a:cubicBezTo>
                <a:cubicBezTo>
                  <a:pt x="4241800" y="9626600"/>
                  <a:pt x="4165600" y="9766300"/>
                  <a:pt x="4165600" y="9944100"/>
                </a:cubicBezTo>
                <a:cubicBezTo>
                  <a:pt x="4165600" y="10121900"/>
                  <a:pt x="4102100" y="10261600"/>
                  <a:pt x="4013200" y="10261600"/>
                </a:cubicBezTo>
                <a:cubicBezTo>
                  <a:pt x="3924300" y="10261600"/>
                  <a:pt x="3848100" y="10414000"/>
                  <a:pt x="3848100" y="10579100"/>
                </a:cubicBezTo>
                <a:cubicBezTo>
                  <a:pt x="3848100" y="10769600"/>
                  <a:pt x="3721100" y="10909300"/>
                  <a:pt x="3530600" y="10909300"/>
                </a:cubicBezTo>
                <a:close/>
                <a:moveTo>
                  <a:pt x="-3835400" y="92456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77" name="Freeform 17177"/>
          <p:cNvSpPr/>
          <p:nvPr/>
        </p:nvSpPr>
        <p:spPr>
          <a:xfrm rot="0" flipH="0" flipV="0">
            <a:off x="28962549" y="13113544"/>
            <a:ext cx="59359" cy="63461"/>
          </a:xfrm>
          <a:custGeom>
            <a:pathLst>
              <a:path w="6248400" h="6680200">
                <a:moveTo>
                  <a:pt x="114300" y="5245100"/>
                </a:moveTo>
                <a:lnTo>
                  <a:pt x="1193800" y="1117600"/>
                </a:lnTo>
                <a:cubicBezTo>
                  <a:pt x="1346200" y="558800"/>
                  <a:pt x="1676400" y="76200"/>
                  <a:pt x="1905000" y="76200"/>
                </a:cubicBezTo>
                <a:cubicBezTo>
                  <a:pt x="2095500" y="76200"/>
                  <a:pt x="2400300" y="546100"/>
                  <a:pt x="2400300" y="850900"/>
                </a:cubicBezTo>
                <a:cubicBezTo>
                  <a:pt x="2400300" y="952500"/>
                  <a:pt x="2311400" y="1244600"/>
                  <a:pt x="2197100" y="1485900"/>
                </a:cubicBezTo>
                <a:lnTo>
                  <a:pt x="2133600" y="1638300"/>
                </a:lnTo>
                <a:cubicBezTo>
                  <a:pt x="1879600" y="2171700"/>
                  <a:pt x="1854200" y="2806700"/>
                  <a:pt x="2082800" y="2806700"/>
                </a:cubicBezTo>
                <a:cubicBezTo>
                  <a:pt x="2171700" y="2806700"/>
                  <a:pt x="2400300" y="2654300"/>
                  <a:pt x="2590800" y="2463800"/>
                </a:cubicBezTo>
                <a:lnTo>
                  <a:pt x="3086100" y="1981200"/>
                </a:lnTo>
                <a:cubicBezTo>
                  <a:pt x="3276600" y="1790700"/>
                  <a:pt x="3594100" y="1524000"/>
                  <a:pt x="3784600" y="1371600"/>
                </a:cubicBezTo>
                <a:lnTo>
                  <a:pt x="5194300" y="342900"/>
                </a:lnTo>
                <a:cubicBezTo>
                  <a:pt x="5549900" y="88900"/>
                  <a:pt x="6007100" y="0"/>
                  <a:pt x="6172200" y="165100"/>
                </a:cubicBezTo>
                <a:cubicBezTo>
                  <a:pt x="6210300" y="203200"/>
                  <a:pt x="6248400" y="381000"/>
                  <a:pt x="6248400" y="558800"/>
                </a:cubicBezTo>
                <a:cubicBezTo>
                  <a:pt x="6248400" y="736600"/>
                  <a:pt x="6083300" y="1003300"/>
                  <a:pt x="5867400" y="1155700"/>
                </a:cubicBezTo>
                <a:lnTo>
                  <a:pt x="4978400" y="1778000"/>
                </a:lnTo>
                <a:cubicBezTo>
                  <a:pt x="4762500" y="1930400"/>
                  <a:pt x="4432300" y="2184400"/>
                  <a:pt x="4241800" y="2349500"/>
                </a:cubicBezTo>
                <a:lnTo>
                  <a:pt x="3873500" y="2654300"/>
                </a:lnTo>
                <a:cubicBezTo>
                  <a:pt x="3479800" y="2997200"/>
                  <a:pt x="3429000" y="3429000"/>
                  <a:pt x="3746500" y="4025900"/>
                </a:cubicBezTo>
                <a:lnTo>
                  <a:pt x="4597400" y="5676900"/>
                </a:lnTo>
                <a:cubicBezTo>
                  <a:pt x="4711700" y="5905500"/>
                  <a:pt x="4813300" y="6184900"/>
                  <a:pt x="4813300" y="6299200"/>
                </a:cubicBezTo>
                <a:cubicBezTo>
                  <a:pt x="4813300" y="6400800"/>
                  <a:pt x="4724400" y="6527800"/>
                  <a:pt x="4610100" y="6578600"/>
                </a:cubicBezTo>
                <a:cubicBezTo>
                  <a:pt x="4381500" y="6667500"/>
                  <a:pt x="4229100" y="6680200"/>
                  <a:pt x="4025900" y="6616700"/>
                </a:cubicBezTo>
                <a:cubicBezTo>
                  <a:pt x="3949700" y="6591300"/>
                  <a:pt x="3797300" y="6388100"/>
                  <a:pt x="3683000" y="6159500"/>
                </a:cubicBezTo>
                <a:lnTo>
                  <a:pt x="2844800" y="4343400"/>
                </a:lnTo>
                <a:cubicBezTo>
                  <a:pt x="2616200" y="3848100"/>
                  <a:pt x="2209800" y="3810000"/>
                  <a:pt x="1752600" y="4241800"/>
                </a:cubicBezTo>
                <a:lnTo>
                  <a:pt x="1625600" y="4368800"/>
                </a:lnTo>
                <a:cubicBezTo>
                  <a:pt x="1447800" y="4533900"/>
                  <a:pt x="1244600" y="4876800"/>
                  <a:pt x="1168400" y="5118100"/>
                </a:cubicBezTo>
                <a:lnTo>
                  <a:pt x="901700" y="6070600"/>
                </a:lnTo>
                <a:cubicBezTo>
                  <a:pt x="762000" y="6604000"/>
                  <a:pt x="711200" y="6654800"/>
                  <a:pt x="393700" y="6654800"/>
                </a:cubicBezTo>
                <a:cubicBezTo>
                  <a:pt x="63500" y="6654800"/>
                  <a:pt x="0" y="6565900"/>
                  <a:pt x="0" y="6096000"/>
                </a:cubicBezTo>
                <a:cubicBezTo>
                  <a:pt x="0" y="5880100"/>
                  <a:pt x="50800" y="5499100"/>
                  <a:pt x="114300" y="5245100"/>
                </a:cubicBezTo>
                <a:close/>
                <a:moveTo>
                  <a:pt x="1320800" y="66675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78" name="Freeform 17178"/>
          <p:cNvSpPr/>
          <p:nvPr/>
        </p:nvSpPr>
        <p:spPr>
          <a:xfrm rot="0" flipH="0" flipV="0">
            <a:off x="29029554" y="13114629"/>
            <a:ext cx="54895" cy="62496"/>
          </a:xfrm>
          <a:custGeom>
            <a:pathLst>
              <a:path w="5778500" h="6578600">
                <a:moveTo>
                  <a:pt x="2997200" y="6578600"/>
                </a:moveTo>
                <a:lnTo>
                  <a:pt x="1104900" y="6578600"/>
                </a:lnTo>
                <a:cubicBezTo>
                  <a:pt x="304800" y="6578600"/>
                  <a:pt x="0" y="6324600"/>
                  <a:pt x="0" y="5638800"/>
                </a:cubicBezTo>
                <a:lnTo>
                  <a:pt x="0" y="5105400"/>
                </a:lnTo>
                <a:cubicBezTo>
                  <a:pt x="0" y="4356100"/>
                  <a:pt x="215900" y="4000500"/>
                  <a:pt x="876300" y="3619500"/>
                </a:cubicBezTo>
                <a:lnTo>
                  <a:pt x="1219200" y="3429000"/>
                </a:lnTo>
                <a:cubicBezTo>
                  <a:pt x="1435100" y="3314700"/>
                  <a:pt x="1816100" y="3136900"/>
                  <a:pt x="2057400" y="3060700"/>
                </a:cubicBezTo>
                <a:lnTo>
                  <a:pt x="4114800" y="2349500"/>
                </a:lnTo>
                <a:cubicBezTo>
                  <a:pt x="5245100" y="1955800"/>
                  <a:pt x="5016500" y="965200"/>
                  <a:pt x="3784600" y="965200"/>
                </a:cubicBezTo>
                <a:lnTo>
                  <a:pt x="3670300" y="965200"/>
                </a:lnTo>
                <a:cubicBezTo>
                  <a:pt x="3416300" y="965200"/>
                  <a:pt x="3009900" y="1054100"/>
                  <a:pt x="2768600" y="1168400"/>
                </a:cubicBezTo>
                <a:lnTo>
                  <a:pt x="2616200" y="1244600"/>
                </a:lnTo>
                <a:cubicBezTo>
                  <a:pt x="2146300" y="1460500"/>
                  <a:pt x="2032000" y="1473200"/>
                  <a:pt x="1765300" y="1397000"/>
                </a:cubicBezTo>
                <a:cubicBezTo>
                  <a:pt x="1676400" y="1371600"/>
                  <a:pt x="1600200" y="1193800"/>
                  <a:pt x="1600200" y="990600"/>
                </a:cubicBezTo>
                <a:cubicBezTo>
                  <a:pt x="1600200" y="800100"/>
                  <a:pt x="1727200" y="571500"/>
                  <a:pt x="1879600" y="469900"/>
                </a:cubicBezTo>
                <a:cubicBezTo>
                  <a:pt x="2349500" y="190500"/>
                  <a:pt x="3022600" y="0"/>
                  <a:pt x="3581400" y="0"/>
                </a:cubicBezTo>
                <a:lnTo>
                  <a:pt x="4356100" y="0"/>
                </a:lnTo>
                <a:cubicBezTo>
                  <a:pt x="5283200" y="0"/>
                  <a:pt x="5778500" y="457200"/>
                  <a:pt x="5778500" y="1308100"/>
                </a:cubicBezTo>
                <a:lnTo>
                  <a:pt x="5778500" y="1473200"/>
                </a:lnTo>
                <a:cubicBezTo>
                  <a:pt x="5778500" y="2374900"/>
                  <a:pt x="5245100" y="2984500"/>
                  <a:pt x="4114800" y="3416300"/>
                </a:cubicBezTo>
                <a:lnTo>
                  <a:pt x="1498600" y="4381500"/>
                </a:lnTo>
                <a:cubicBezTo>
                  <a:pt x="965200" y="4584700"/>
                  <a:pt x="965200" y="4584700"/>
                  <a:pt x="965200" y="5105400"/>
                </a:cubicBezTo>
                <a:lnTo>
                  <a:pt x="965200" y="5156200"/>
                </a:lnTo>
                <a:cubicBezTo>
                  <a:pt x="965200" y="5461000"/>
                  <a:pt x="1130300" y="5613400"/>
                  <a:pt x="1422400" y="5613400"/>
                </a:cubicBezTo>
                <a:lnTo>
                  <a:pt x="2755900" y="5613400"/>
                </a:lnTo>
                <a:cubicBezTo>
                  <a:pt x="3009900" y="5613400"/>
                  <a:pt x="3365500" y="5549900"/>
                  <a:pt x="3568700" y="5461000"/>
                </a:cubicBezTo>
                <a:cubicBezTo>
                  <a:pt x="3924300" y="5295900"/>
                  <a:pt x="4356100" y="5257800"/>
                  <a:pt x="4648200" y="5346700"/>
                </a:cubicBezTo>
                <a:cubicBezTo>
                  <a:pt x="4737100" y="5372100"/>
                  <a:pt x="4813300" y="5473700"/>
                  <a:pt x="4813300" y="5588000"/>
                </a:cubicBezTo>
                <a:cubicBezTo>
                  <a:pt x="4813300" y="5689600"/>
                  <a:pt x="4648200" y="5905500"/>
                  <a:pt x="4445000" y="6070600"/>
                </a:cubicBezTo>
                <a:lnTo>
                  <a:pt x="4356100" y="6134100"/>
                </a:lnTo>
                <a:cubicBezTo>
                  <a:pt x="3924300" y="6477000"/>
                  <a:pt x="3606800" y="6578600"/>
                  <a:pt x="2997200" y="6578600"/>
                </a:cubicBezTo>
                <a:close/>
                <a:moveTo>
                  <a:pt x="-762000" y="65532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79" name="Freeform 17179"/>
          <p:cNvSpPr/>
          <p:nvPr/>
        </p:nvSpPr>
        <p:spPr>
          <a:xfrm rot="0" flipH="0" flipV="0">
            <a:off x="27800894" y="13374605"/>
            <a:ext cx="66960" cy="91452"/>
          </a:xfrm>
          <a:custGeom>
            <a:pathLst>
              <a:path w="7048500" h="9626600">
                <a:moveTo>
                  <a:pt x="3390900" y="9626600"/>
                </a:moveTo>
                <a:lnTo>
                  <a:pt x="444500" y="9626600"/>
                </a:lnTo>
                <a:cubicBezTo>
                  <a:pt x="25400" y="9626600"/>
                  <a:pt x="0" y="9588500"/>
                  <a:pt x="25400" y="9194800"/>
                </a:cubicBezTo>
                <a:lnTo>
                  <a:pt x="88900" y="8521700"/>
                </a:lnTo>
                <a:cubicBezTo>
                  <a:pt x="114300" y="8293100"/>
                  <a:pt x="177800" y="7899400"/>
                  <a:pt x="228600" y="7645400"/>
                </a:cubicBezTo>
                <a:lnTo>
                  <a:pt x="850900" y="4927600"/>
                </a:lnTo>
                <a:cubicBezTo>
                  <a:pt x="901700" y="4686300"/>
                  <a:pt x="1028700" y="4483100"/>
                  <a:pt x="1117600" y="4483100"/>
                </a:cubicBezTo>
                <a:cubicBezTo>
                  <a:pt x="1206500" y="4483100"/>
                  <a:pt x="1308100" y="4267200"/>
                  <a:pt x="1346200" y="4000500"/>
                </a:cubicBezTo>
                <a:lnTo>
                  <a:pt x="1358900" y="3937000"/>
                </a:lnTo>
                <a:cubicBezTo>
                  <a:pt x="1397000" y="3670300"/>
                  <a:pt x="1435100" y="3390900"/>
                  <a:pt x="1435100" y="3327400"/>
                </a:cubicBezTo>
                <a:cubicBezTo>
                  <a:pt x="1435100" y="3263900"/>
                  <a:pt x="1460500" y="3022600"/>
                  <a:pt x="1498600" y="2794000"/>
                </a:cubicBezTo>
                <a:lnTo>
                  <a:pt x="1511300" y="2730500"/>
                </a:lnTo>
                <a:cubicBezTo>
                  <a:pt x="1549400" y="2501900"/>
                  <a:pt x="1612900" y="2209800"/>
                  <a:pt x="1663700" y="2082800"/>
                </a:cubicBezTo>
                <a:cubicBezTo>
                  <a:pt x="1714500" y="1955800"/>
                  <a:pt x="1790700" y="1663700"/>
                  <a:pt x="1828800" y="1435100"/>
                </a:cubicBezTo>
                <a:cubicBezTo>
                  <a:pt x="1968500" y="469900"/>
                  <a:pt x="2362200" y="0"/>
                  <a:pt x="3009900" y="0"/>
                </a:cubicBezTo>
                <a:lnTo>
                  <a:pt x="4991100" y="0"/>
                </a:lnTo>
                <a:cubicBezTo>
                  <a:pt x="5245100" y="0"/>
                  <a:pt x="5448300" y="63500"/>
                  <a:pt x="5448300" y="152400"/>
                </a:cubicBezTo>
                <a:cubicBezTo>
                  <a:pt x="5448300" y="241300"/>
                  <a:pt x="5651500" y="317500"/>
                  <a:pt x="5905500" y="317500"/>
                </a:cubicBezTo>
                <a:lnTo>
                  <a:pt x="5956300" y="317500"/>
                </a:lnTo>
                <a:cubicBezTo>
                  <a:pt x="6591300" y="317500"/>
                  <a:pt x="7048500" y="939800"/>
                  <a:pt x="7048500" y="1816100"/>
                </a:cubicBezTo>
                <a:lnTo>
                  <a:pt x="7048500" y="2425700"/>
                </a:lnTo>
                <a:cubicBezTo>
                  <a:pt x="7048500" y="3022600"/>
                  <a:pt x="6883400" y="3403600"/>
                  <a:pt x="6451600" y="3759200"/>
                </a:cubicBezTo>
                <a:lnTo>
                  <a:pt x="6121400" y="4038600"/>
                </a:lnTo>
                <a:cubicBezTo>
                  <a:pt x="5676900" y="4394200"/>
                  <a:pt x="5664200" y="4749800"/>
                  <a:pt x="6083300" y="5003800"/>
                </a:cubicBezTo>
                <a:cubicBezTo>
                  <a:pt x="6261100" y="5118100"/>
                  <a:pt x="6413500" y="5410200"/>
                  <a:pt x="6413500" y="5664200"/>
                </a:cubicBezTo>
                <a:lnTo>
                  <a:pt x="6413500" y="6604000"/>
                </a:lnTo>
                <a:cubicBezTo>
                  <a:pt x="6413500" y="6845300"/>
                  <a:pt x="6362700" y="7239000"/>
                  <a:pt x="6299200" y="7454900"/>
                </a:cubicBezTo>
                <a:lnTo>
                  <a:pt x="6286500" y="7531100"/>
                </a:lnTo>
                <a:cubicBezTo>
                  <a:pt x="6223000" y="7747000"/>
                  <a:pt x="6032500" y="8077200"/>
                  <a:pt x="5854700" y="8242300"/>
                </a:cubicBezTo>
                <a:lnTo>
                  <a:pt x="5448300" y="8661400"/>
                </a:lnTo>
                <a:cubicBezTo>
                  <a:pt x="5270500" y="8839200"/>
                  <a:pt x="4927600" y="9029700"/>
                  <a:pt x="4686300" y="9105900"/>
                </a:cubicBezTo>
                <a:lnTo>
                  <a:pt x="4279900" y="9220200"/>
                </a:lnTo>
                <a:cubicBezTo>
                  <a:pt x="4038600" y="9283700"/>
                  <a:pt x="3835400" y="9410700"/>
                  <a:pt x="3835400" y="9486900"/>
                </a:cubicBezTo>
                <a:cubicBezTo>
                  <a:pt x="3835400" y="9563100"/>
                  <a:pt x="3632200" y="9626600"/>
                  <a:pt x="3390900" y="9626600"/>
                </a:cubicBezTo>
                <a:close/>
                <a:moveTo>
                  <a:pt x="-342900" y="9613900"/>
                </a:moveTo>
                <a:moveTo>
                  <a:pt x="2857500" y="3848100"/>
                </a:moveTo>
                <a:lnTo>
                  <a:pt x="4673600" y="3848100"/>
                </a:lnTo>
                <a:cubicBezTo>
                  <a:pt x="4914900" y="3848100"/>
                  <a:pt x="5270500" y="3695700"/>
                  <a:pt x="5448300" y="3530600"/>
                </a:cubicBezTo>
                <a:lnTo>
                  <a:pt x="5765800" y="3200400"/>
                </a:lnTo>
                <a:cubicBezTo>
                  <a:pt x="5943600" y="3035300"/>
                  <a:pt x="6083300" y="2679700"/>
                  <a:pt x="6083300" y="2425700"/>
                </a:cubicBezTo>
                <a:lnTo>
                  <a:pt x="6083300" y="2057400"/>
                </a:lnTo>
                <a:cubicBezTo>
                  <a:pt x="6083300" y="1384300"/>
                  <a:pt x="5816600" y="1143000"/>
                  <a:pt x="5054600" y="1143000"/>
                </a:cubicBezTo>
                <a:lnTo>
                  <a:pt x="3746500" y="1130300"/>
                </a:lnTo>
                <a:cubicBezTo>
                  <a:pt x="3048000" y="1117600"/>
                  <a:pt x="2844800" y="1244600"/>
                  <a:pt x="2743200" y="1739900"/>
                </a:cubicBezTo>
                <a:lnTo>
                  <a:pt x="2489200" y="3086100"/>
                </a:lnTo>
                <a:cubicBezTo>
                  <a:pt x="2438400" y="3327400"/>
                  <a:pt x="2400300" y="3594100"/>
                  <a:pt x="2400300" y="3683000"/>
                </a:cubicBezTo>
                <a:cubicBezTo>
                  <a:pt x="2400300" y="3771900"/>
                  <a:pt x="2603500" y="3848100"/>
                  <a:pt x="2857500" y="3848100"/>
                </a:cubicBezTo>
                <a:close/>
                <a:moveTo>
                  <a:pt x="5435600" y="9613900"/>
                </a:moveTo>
                <a:moveTo>
                  <a:pt x="1574800" y="8661400"/>
                </a:moveTo>
                <a:lnTo>
                  <a:pt x="3390900" y="8661400"/>
                </a:lnTo>
                <a:cubicBezTo>
                  <a:pt x="3632200" y="8661400"/>
                  <a:pt x="3835400" y="8585200"/>
                  <a:pt x="3835400" y="8496300"/>
                </a:cubicBezTo>
                <a:cubicBezTo>
                  <a:pt x="3835400" y="8407400"/>
                  <a:pt x="3949700" y="8343900"/>
                  <a:pt x="4076700" y="8343900"/>
                </a:cubicBezTo>
                <a:cubicBezTo>
                  <a:pt x="4216400" y="8343900"/>
                  <a:pt x="4483100" y="8204200"/>
                  <a:pt x="4673600" y="8051800"/>
                </a:cubicBezTo>
                <a:lnTo>
                  <a:pt x="4762500" y="7975600"/>
                </a:lnTo>
                <a:cubicBezTo>
                  <a:pt x="4965700" y="7823200"/>
                  <a:pt x="5118100" y="7556500"/>
                  <a:pt x="5118100" y="7378700"/>
                </a:cubicBezTo>
                <a:cubicBezTo>
                  <a:pt x="5118100" y="7200900"/>
                  <a:pt x="5194300" y="7061200"/>
                  <a:pt x="5283200" y="7061200"/>
                </a:cubicBezTo>
                <a:cubicBezTo>
                  <a:pt x="5372100" y="7061200"/>
                  <a:pt x="5448300" y="6845300"/>
                  <a:pt x="5448300" y="6604000"/>
                </a:cubicBezTo>
                <a:lnTo>
                  <a:pt x="5448300" y="5905500"/>
                </a:lnTo>
                <a:cubicBezTo>
                  <a:pt x="5448300" y="5651500"/>
                  <a:pt x="5283200" y="5321300"/>
                  <a:pt x="5092700" y="5168900"/>
                </a:cubicBezTo>
                <a:lnTo>
                  <a:pt x="5003800" y="5092700"/>
                </a:lnTo>
                <a:cubicBezTo>
                  <a:pt x="4800600" y="4940300"/>
                  <a:pt x="4432300" y="4813300"/>
                  <a:pt x="4191000" y="4813300"/>
                </a:cubicBezTo>
                <a:lnTo>
                  <a:pt x="2463800" y="4813300"/>
                </a:lnTo>
                <a:cubicBezTo>
                  <a:pt x="1993900" y="4813300"/>
                  <a:pt x="1917700" y="4902200"/>
                  <a:pt x="1917700" y="5448300"/>
                </a:cubicBezTo>
                <a:cubicBezTo>
                  <a:pt x="1917700" y="5626100"/>
                  <a:pt x="1828800" y="5765800"/>
                  <a:pt x="1739900" y="5765800"/>
                </a:cubicBezTo>
                <a:cubicBezTo>
                  <a:pt x="1638300" y="5765800"/>
                  <a:pt x="1524000" y="5969000"/>
                  <a:pt x="1473200" y="6223000"/>
                </a:cubicBezTo>
                <a:lnTo>
                  <a:pt x="1193800" y="7886700"/>
                </a:lnTo>
                <a:cubicBezTo>
                  <a:pt x="1143000" y="8140700"/>
                  <a:pt x="1117600" y="8407400"/>
                  <a:pt x="1117600" y="8496300"/>
                </a:cubicBezTo>
                <a:cubicBezTo>
                  <a:pt x="1117600" y="8585200"/>
                  <a:pt x="1320800" y="8661400"/>
                  <a:pt x="1574800" y="8661400"/>
                </a:cubicBezTo>
                <a:close/>
                <a:moveTo>
                  <a:pt x="622300" y="96139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80" name="Freeform 17180"/>
          <p:cNvSpPr/>
          <p:nvPr/>
        </p:nvSpPr>
        <p:spPr>
          <a:xfrm rot="0" flipH="0" flipV="0">
            <a:off x="27879744" y="13401389"/>
            <a:ext cx="56946" cy="64427"/>
          </a:xfrm>
          <a:custGeom>
            <a:pathLst>
              <a:path w="5994400" h="6781800">
                <a:moveTo>
                  <a:pt x="3162300" y="6781800"/>
                </a:moveTo>
                <a:lnTo>
                  <a:pt x="2032000" y="6781800"/>
                </a:lnTo>
                <a:cubicBezTo>
                  <a:pt x="698500" y="6781800"/>
                  <a:pt x="0" y="6248400"/>
                  <a:pt x="0" y="5219700"/>
                </a:cubicBezTo>
                <a:cubicBezTo>
                  <a:pt x="0" y="4610100"/>
                  <a:pt x="177800" y="3543300"/>
                  <a:pt x="393700" y="2794000"/>
                </a:cubicBezTo>
                <a:lnTo>
                  <a:pt x="825500" y="1282700"/>
                </a:lnTo>
                <a:cubicBezTo>
                  <a:pt x="1066800" y="419100"/>
                  <a:pt x="1308100" y="50800"/>
                  <a:pt x="1612900" y="50800"/>
                </a:cubicBezTo>
                <a:cubicBezTo>
                  <a:pt x="1905000" y="50800"/>
                  <a:pt x="2095500" y="355600"/>
                  <a:pt x="2095500" y="850900"/>
                </a:cubicBezTo>
                <a:cubicBezTo>
                  <a:pt x="2095500" y="1117600"/>
                  <a:pt x="2019300" y="1333500"/>
                  <a:pt x="1930400" y="1333500"/>
                </a:cubicBezTo>
                <a:cubicBezTo>
                  <a:pt x="1790700" y="1333500"/>
                  <a:pt x="1612900" y="2006600"/>
                  <a:pt x="1612900" y="2489200"/>
                </a:cubicBezTo>
                <a:cubicBezTo>
                  <a:pt x="1612900" y="2933700"/>
                  <a:pt x="1460500" y="3543300"/>
                  <a:pt x="1308100" y="3746500"/>
                </a:cubicBezTo>
                <a:cubicBezTo>
                  <a:pt x="1092200" y="4013200"/>
                  <a:pt x="965200" y="4457700"/>
                  <a:pt x="965200" y="4978400"/>
                </a:cubicBezTo>
                <a:cubicBezTo>
                  <a:pt x="965200" y="5740400"/>
                  <a:pt x="1117600" y="5816600"/>
                  <a:pt x="2438400" y="5816600"/>
                </a:cubicBezTo>
                <a:lnTo>
                  <a:pt x="2781300" y="5816600"/>
                </a:lnTo>
                <a:cubicBezTo>
                  <a:pt x="3683000" y="5816600"/>
                  <a:pt x="4178300" y="5067300"/>
                  <a:pt x="4178300" y="3695700"/>
                </a:cubicBezTo>
                <a:cubicBezTo>
                  <a:pt x="4178300" y="2946400"/>
                  <a:pt x="4838700" y="508000"/>
                  <a:pt x="5105400" y="228600"/>
                </a:cubicBezTo>
                <a:cubicBezTo>
                  <a:pt x="5334000" y="0"/>
                  <a:pt x="5562600" y="0"/>
                  <a:pt x="5778500" y="203200"/>
                </a:cubicBezTo>
                <a:cubicBezTo>
                  <a:pt x="5994400" y="419100"/>
                  <a:pt x="5981700" y="1155700"/>
                  <a:pt x="5740400" y="2222500"/>
                </a:cubicBezTo>
                <a:lnTo>
                  <a:pt x="5549900" y="3009900"/>
                </a:lnTo>
                <a:cubicBezTo>
                  <a:pt x="5435600" y="3492500"/>
                  <a:pt x="5257800" y="3898900"/>
                  <a:pt x="5156200" y="3898900"/>
                </a:cubicBezTo>
                <a:cubicBezTo>
                  <a:pt x="5003800" y="3898900"/>
                  <a:pt x="4813300" y="4546600"/>
                  <a:pt x="4813300" y="5054600"/>
                </a:cubicBezTo>
                <a:cubicBezTo>
                  <a:pt x="4813300" y="6273800"/>
                  <a:pt x="4330700" y="6781800"/>
                  <a:pt x="3162300" y="6781800"/>
                </a:cubicBezTo>
                <a:close/>
                <a:moveTo>
                  <a:pt x="-342900" y="67945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81" name="Freeform 17181"/>
          <p:cNvSpPr/>
          <p:nvPr/>
        </p:nvSpPr>
        <p:spPr>
          <a:xfrm rot="0" flipH="0" flipV="0">
            <a:off x="27929155" y="13402475"/>
            <a:ext cx="65874" cy="88436"/>
          </a:xfrm>
          <a:custGeom>
            <a:pathLst>
              <a:path w="6934200" h="9309100">
                <a:moveTo>
                  <a:pt x="4660900" y="6451600"/>
                </a:moveTo>
                <a:lnTo>
                  <a:pt x="1778000" y="6667500"/>
                </a:lnTo>
                <a:cubicBezTo>
                  <a:pt x="1498600" y="6692900"/>
                  <a:pt x="1447800" y="6743700"/>
                  <a:pt x="1358900" y="7023100"/>
                </a:cubicBezTo>
                <a:lnTo>
                  <a:pt x="1231900" y="7454900"/>
                </a:lnTo>
                <a:cubicBezTo>
                  <a:pt x="1168400" y="7632700"/>
                  <a:pt x="1130300" y="7924800"/>
                  <a:pt x="1130300" y="8102600"/>
                </a:cubicBezTo>
                <a:lnTo>
                  <a:pt x="1130300" y="8178800"/>
                </a:lnTo>
                <a:cubicBezTo>
                  <a:pt x="1130300" y="8356600"/>
                  <a:pt x="1066800" y="8623300"/>
                  <a:pt x="1003300" y="8775700"/>
                </a:cubicBezTo>
                <a:lnTo>
                  <a:pt x="977900" y="8826500"/>
                </a:lnTo>
                <a:cubicBezTo>
                  <a:pt x="812800" y="9194800"/>
                  <a:pt x="685800" y="9309100"/>
                  <a:pt x="406400" y="9309100"/>
                </a:cubicBezTo>
                <a:cubicBezTo>
                  <a:pt x="101600" y="9309100"/>
                  <a:pt x="0" y="9207500"/>
                  <a:pt x="0" y="8902700"/>
                </a:cubicBezTo>
                <a:cubicBezTo>
                  <a:pt x="0" y="8775700"/>
                  <a:pt x="38100" y="8521700"/>
                  <a:pt x="88900" y="8356600"/>
                </a:cubicBezTo>
                <a:lnTo>
                  <a:pt x="2133600" y="508000"/>
                </a:lnTo>
                <a:cubicBezTo>
                  <a:pt x="2247900" y="88900"/>
                  <a:pt x="2349500" y="0"/>
                  <a:pt x="2730500" y="0"/>
                </a:cubicBezTo>
                <a:lnTo>
                  <a:pt x="5461000" y="0"/>
                </a:lnTo>
                <a:cubicBezTo>
                  <a:pt x="5943600" y="0"/>
                  <a:pt x="6527800" y="431800"/>
                  <a:pt x="6629400" y="863600"/>
                </a:cubicBezTo>
                <a:cubicBezTo>
                  <a:pt x="6667500" y="977900"/>
                  <a:pt x="6731000" y="1117600"/>
                  <a:pt x="6794500" y="1181100"/>
                </a:cubicBezTo>
                <a:cubicBezTo>
                  <a:pt x="6921500" y="1308100"/>
                  <a:pt x="6934200" y="1689100"/>
                  <a:pt x="6819900" y="1968500"/>
                </a:cubicBezTo>
                <a:cubicBezTo>
                  <a:pt x="6769100" y="2082800"/>
                  <a:pt x="6718300" y="2298700"/>
                  <a:pt x="6680200" y="2451100"/>
                </a:cubicBezTo>
                <a:lnTo>
                  <a:pt x="6642100" y="2679700"/>
                </a:lnTo>
                <a:cubicBezTo>
                  <a:pt x="6616700" y="2844800"/>
                  <a:pt x="6565900" y="3111500"/>
                  <a:pt x="6527800" y="3276600"/>
                </a:cubicBezTo>
                <a:lnTo>
                  <a:pt x="6362700" y="3975100"/>
                </a:lnTo>
                <a:cubicBezTo>
                  <a:pt x="6324600" y="4127500"/>
                  <a:pt x="6235700" y="4394200"/>
                  <a:pt x="6146800" y="4533900"/>
                </a:cubicBezTo>
                <a:lnTo>
                  <a:pt x="5346700" y="5930900"/>
                </a:lnTo>
                <a:cubicBezTo>
                  <a:pt x="5118100" y="6337300"/>
                  <a:pt x="5003800" y="6413500"/>
                  <a:pt x="4660900" y="6451600"/>
                </a:cubicBezTo>
                <a:close/>
                <a:moveTo>
                  <a:pt x="1168400" y="6680200"/>
                </a:moveTo>
                <a:moveTo>
                  <a:pt x="2971800" y="965200"/>
                </a:moveTo>
                <a:lnTo>
                  <a:pt x="2006600" y="4660900"/>
                </a:lnTo>
                <a:cubicBezTo>
                  <a:pt x="1905000" y="5067300"/>
                  <a:pt x="1905000" y="5435600"/>
                  <a:pt x="2006600" y="5537200"/>
                </a:cubicBezTo>
                <a:cubicBezTo>
                  <a:pt x="2057400" y="5588000"/>
                  <a:pt x="2235200" y="5613400"/>
                  <a:pt x="2413000" y="5613400"/>
                </a:cubicBezTo>
                <a:lnTo>
                  <a:pt x="4013200" y="5613400"/>
                </a:lnTo>
                <a:cubicBezTo>
                  <a:pt x="4191000" y="5613400"/>
                  <a:pt x="4432300" y="5511800"/>
                  <a:pt x="4559300" y="5397500"/>
                </a:cubicBezTo>
                <a:lnTo>
                  <a:pt x="4648200" y="5308600"/>
                </a:lnTo>
                <a:cubicBezTo>
                  <a:pt x="4775200" y="5181600"/>
                  <a:pt x="4927600" y="4965700"/>
                  <a:pt x="4991100" y="4813300"/>
                </a:cubicBezTo>
                <a:lnTo>
                  <a:pt x="5041900" y="4686300"/>
                </a:lnTo>
                <a:cubicBezTo>
                  <a:pt x="5118100" y="4546600"/>
                  <a:pt x="5207000" y="4292600"/>
                  <a:pt x="5245100" y="4114800"/>
                </a:cubicBezTo>
                <a:lnTo>
                  <a:pt x="5702300" y="2387600"/>
                </a:lnTo>
                <a:cubicBezTo>
                  <a:pt x="5740400" y="2222500"/>
                  <a:pt x="5778500" y="1943100"/>
                  <a:pt x="5778500" y="1765300"/>
                </a:cubicBezTo>
                <a:lnTo>
                  <a:pt x="5778500" y="1612900"/>
                </a:lnTo>
                <a:cubicBezTo>
                  <a:pt x="5778500" y="1193800"/>
                  <a:pt x="5549900" y="965200"/>
                  <a:pt x="5143500" y="965200"/>
                </a:cubicBezTo>
                <a:close/>
                <a:moveTo>
                  <a:pt x="6654800" y="66802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82" name="Freeform 17182"/>
          <p:cNvSpPr/>
          <p:nvPr/>
        </p:nvSpPr>
        <p:spPr>
          <a:xfrm rot="0" flipH="0" flipV="0">
            <a:off x="28008247" y="13399941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83" name="Freeform 17183"/>
          <p:cNvSpPr/>
          <p:nvPr/>
        </p:nvSpPr>
        <p:spPr>
          <a:xfrm rot="0" flipH="0" flipV="0">
            <a:off x="28073947" y="13374484"/>
            <a:ext cx="63944" cy="91452"/>
          </a:xfrm>
          <a:custGeom>
            <a:pathLst>
              <a:path w="6731000" h="9626600">
                <a:moveTo>
                  <a:pt x="2832100" y="0"/>
                </a:moveTo>
                <a:lnTo>
                  <a:pt x="5181600" y="0"/>
                </a:lnTo>
                <a:cubicBezTo>
                  <a:pt x="6413500" y="0"/>
                  <a:pt x="6731000" y="127000"/>
                  <a:pt x="6731000" y="584200"/>
                </a:cubicBezTo>
                <a:cubicBezTo>
                  <a:pt x="6731000" y="787400"/>
                  <a:pt x="6324600" y="965200"/>
                  <a:pt x="5829300" y="965200"/>
                </a:cubicBezTo>
                <a:lnTo>
                  <a:pt x="4445000" y="965200"/>
                </a:lnTo>
                <a:cubicBezTo>
                  <a:pt x="3365500" y="965200"/>
                  <a:pt x="3289300" y="1358900"/>
                  <a:pt x="4191000" y="2286000"/>
                </a:cubicBezTo>
                <a:cubicBezTo>
                  <a:pt x="5168900" y="3289300"/>
                  <a:pt x="5448300" y="3860800"/>
                  <a:pt x="5448300" y="4864100"/>
                </a:cubicBezTo>
                <a:lnTo>
                  <a:pt x="5448300" y="5181600"/>
                </a:lnTo>
                <a:cubicBezTo>
                  <a:pt x="5448300" y="8001000"/>
                  <a:pt x="4267200" y="9626600"/>
                  <a:pt x="2222500" y="9626600"/>
                </a:cubicBezTo>
                <a:lnTo>
                  <a:pt x="1866900" y="9626600"/>
                </a:lnTo>
                <a:cubicBezTo>
                  <a:pt x="711200" y="9626600"/>
                  <a:pt x="0" y="8915400"/>
                  <a:pt x="0" y="7747000"/>
                </a:cubicBezTo>
                <a:lnTo>
                  <a:pt x="0" y="7327900"/>
                </a:lnTo>
                <a:cubicBezTo>
                  <a:pt x="0" y="5181600"/>
                  <a:pt x="1511300" y="2882900"/>
                  <a:pt x="2921000" y="2882900"/>
                </a:cubicBezTo>
                <a:cubicBezTo>
                  <a:pt x="3086100" y="2882900"/>
                  <a:pt x="3213100" y="2819400"/>
                  <a:pt x="3213100" y="2730500"/>
                </a:cubicBezTo>
                <a:cubicBezTo>
                  <a:pt x="3213100" y="2641600"/>
                  <a:pt x="2921000" y="2260600"/>
                  <a:pt x="2565400" y="1892300"/>
                </a:cubicBezTo>
                <a:cubicBezTo>
                  <a:pt x="2209800" y="1511300"/>
                  <a:pt x="1917700" y="939800"/>
                  <a:pt x="1917700" y="609600"/>
                </a:cubicBezTo>
                <a:cubicBezTo>
                  <a:pt x="1917700" y="266700"/>
                  <a:pt x="2336800" y="0"/>
                  <a:pt x="2832100" y="0"/>
                </a:cubicBezTo>
                <a:close/>
                <a:moveTo>
                  <a:pt x="9309100" y="9626600"/>
                </a:moveTo>
                <a:moveTo>
                  <a:pt x="1282700" y="5715000"/>
                </a:moveTo>
                <a:lnTo>
                  <a:pt x="1231900" y="5892800"/>
                </a:lnTo>
                <a:cubicBezTo>
                  <a:pt x="1079500" y="6362700"/>
                  <a:pt x="965200" y="7099300"/>
                  <a:pt x="965200" y="7543800"/>
                </a:cubicBezTo>
                <a:cubicBezTo>
                  <a:pt x="965200" y="8534400"/>
                  <a:pt x="1092200" y="8661400"/>
                  <a:pt x="2044700" y="8661400"/>
                </a:cubicBezTo>
                <a:cubicBezTo>
                  <a:pt x="3429000" y="8661400"/>
                  <a:pt x="3911600" y="8191500"/>
                  <a:pt x="4343400" y="6388100"/>
                </a:cubicBezTo>
                <a:cubicBezTo>
                  <a:pt x="4597400" y="5334000"/>
                  <a:pt x="4508500" y="4051300"/>
                  <a:pt x="4165600" y="3949700"/>
                </a:cubicBezTo>
                <a:cubicBezTo>
                  <a:pt x="2844800" y="3543300"/>
                  <a:pt x="1752600" y="4216400"/>
                  <a:pt x="1282700" y="5715000"/>
                </a:cubicBezTo>
                <a:close/>
                <a:moveTo>
                  <a:pt x="3594100" y="96266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84" name="Freeform 17184"/>
          <p:cNvSpPr/>
          <p:nvPr/>
        </p:nvSpPr>
        <p:spPr>
          <a:xfrm rot="0" flipH="0" flipV="0">
            <a:off x="28139163" y="13400545"/>
            <a:ext cx="57912" cy="65512"/>
          </a:xfrm>
          <a:custGeom>
            <a:pathLst>
              <a:path w="6096000" h="6896100">
                <a:moveTo>
                  <a:pt x="3454400" y="6896100"/>
                </a:moveTo>
                <a:lnTo>
                  <a:pt x="1612900" y="6896100"/>
                </a:lnTo>
                <a:cubicBezTo>
                  <a:pt x="1257300" y="6896100"/>
                  <a:pt x="965200" y="6832600"/>
                  <a:pt x="965200" y="6743700"/>
                </a:cubicBezTo>
                <a:cubicBezTo>
                  <a:pt x="965200" y="6654800"/>
                  <a:pt x="825500" y="6540500"/>
                  <a:pt x="647700" y="6489700"/>
                </a:cubicBezTo>
                <a:cubicBezTo>
                  <a:pt x="469900" y="6451600"/>
                  <a:pt x="330200" y="6261100"/>
                  <a:pt x="330200" y="6096000"/>
                </a:cubicBezTo>
                <a:cubicBezTo>
                  <a:pt x="330200" y="5918200"/>
                  <a:pt x="254000" y="5778500"/>
                  <a:pt x="165100" y="5778500"/>
                </a:cubicBezTo>
                <a:cubicBezTo>
                  <a:pt x="76200" y="5778500"/>
                  <a:pt x="0" y="5486400"/>
                  <a:pt x="0" y="5130800"/>
                </a:cubicBezTo>
                <a:cubicBezTo>
                  <a:pt x="0" y="4787900"/>
                  <a:pt x="76200" y="4445000"/>
                  <a:pt x="165100" y="4394200"/>
                </a:cubicBezTo>
                <a:cubicBezTo>
                  <a:pt x="254000" y="4343400"/>
                  <a:pt x="330200" y="4127500"/>
                  <a:pt x="330200" y="3911600"/>
                </a:cubicBezTo>
                <a:cubicBezTo>
                  <a:pt x="330200" y="3708400"/>
                  <a:pt x="406400" y="3251200"/>
                  <a:pt x="495300" y="2921000"/>
                </a:cubicBezTo>
                <a:lnTo>
                  <a:pt x="1041400" y="965200"/>
                </a:lnTo>
                <a:cubicBezTo>
                  <a:pt x="1143000" y="622300"/>
                  <a:pt x="1346200" y="304800"/>
                  <a:pt x="1498600" y="254000"/>
                </a:cubicBezTo>
                <a:cubicBezTo>
                  <a:pt x="1651000" y="203200"/>
                  <a:pt x="1765300" y="114300"/>
                  <a:pt x="1765300" y="76200"/>
                </a:cubicBezTo>
                <a:cubicBezTo>
                  <a:pt x="1765300" y="38100"/>
                  <a:pt x="1803400" y="0"/>
                  <a:pt x="1854200" y="0"/>
                </a:cubicBezTo>
                <a:cubicBezTo>
                  <a:pt x="1892300" y="0"/>
                  <a:pt x="2006600" y="76200"/>
                  <a:pt x="2095500" y="165100"/>
                </a:cubicBezTo>
                <a:cubicBezTo>
                  <a:pt x="2298700" y="368300"/>
                  <a:pt x="2298700" y="901700"/>
                  <a:pt x="2095500" y="1168400"/>
                </a:cubicBezTo>
                <a:cubicBezTo>
                  <a:pt x="2006600" y="1270000"/>
                  <a:pt x="1930400" y="1600200"/>
                  <a:pt x="1930400" y="1879600"/>
                </a:cubicBezTo>
                <a:cubicBezTo>
                  <a:pt x="1930400" y="2171700"/>
                  <a:pt x="1854200" y="2413000"/>
                  <a:pt x="1765300" y="2413000"/>
                </a:cubicBezTo>
                <a:cubicBezTo>
                  <a:pt x="1676400" y="2413000"/>
                  <a:pt x="1612900" y="2692400"/>
                  <a:pt x="1612900" y="3048000"/>
                </a:cubicBezTo>
                <a:cubicBezTo>
                  <a:pt x="1612900" y="3403600"/>
                  <a:pt x="1536700" y="3695700"/>
                  <a:pt x="1447800" y="3695700"/>
                </a:cubicBezTo>
                <a:cubicBezTo>
                  <a:pt x="1358900" y="3695700"/>
                  <a:pt x="1295400" y="3911600"/>
                  <a:pt x="1295400" y="4178300"/>
                </a:cubicBezTo>
                <a:cubicBezTo>
                  <a:pt x="1295400" y="4432300"/>
                  <a:pt x="1219200" y="4648200"/>
                  <a:pt x="1130300" y="4648200"/>
                </a:cubicBezTo>
                <a:cubicBezTo>
                  <a:pt x="1041400" y="4648200"/>
                  <a:pt x="965200" y="4838700"/>
                  <a:pt x="965200" y="5054600"/>
                </a:cubicBezTo>
                <a:cubicBezTo>
                  <a:pt x="965200" y="5270500"/>
                  <a:pt x="1041400" y="5461000"/>
                  <a:pt x="1130300" y="5461000"/>
                </a:cubicBezTo>
                <a:cubicBezTo>
                  <a:pt x="1219200" y="5461000"/>
                  <a:pt x="1295400" y="5524500"/>
                  <a:pt x="1295400" y="5613400"/>
                </a:cubicBezTo>
                <a:cubicBezTo>
                  <a:pt x="1295400" y="5702300"/>
                  <a:pt x="1574800" y="5778500"/>
                  <a:pt x="1930400" y="5778500"/>
                </a:cubicBezTo>
                <a:lnTo>
                  <a:pt x="3048000" y="5778500"/>
                </a:lnTo>
                <a:cubicBezTo>
                  <a:pt x="3784600" y="5778500"/>
                  <a:pt x="3860800" y="5740400"/>
                  <a:pt x="3860800" y="5295900"/>
                </a:cubicBezTo>
                <a:cubicBezTo>
                  <a:pt x="3860800" y="5118100"/>
                  <a:pt x="3924300" y="4978400"/>
                  <a:pt x="4013200" y="4978400"/>
                </a:cubicBezTo>
                <a:cubicBezTo>
                  <a:pt x="4102100" y="4978400"/>
                  <a:pt x="4178300" y="4686300"/>
                  <a:pt x="4178300" y="4330700"/>
                </a:cubicBezTo>
                <a:cubicBezTo>
                  <a:pt x="4178300" y="3975100"/>
                  <a:pt x="4254500" y="3695700"/>
                  <a:pt x="4343400" y="3695700"/>
                </a:cubicBezTo>
                <a:cubicBezTo>
                  <a:pt x="4419600" y="3695700"/>
                  <a:pt x="4495800" y="3403600"/>
                  <a:pt x="4495800" y="3048000"/>
                </a:cubicBezTo>
                <a:cubicBezTo>
                  <a:pt x="4495800" y="2692400"/>
                  <a:pt x="4572000" y="2413000"/>
                  <a:pt x="4660900" y="2413000"/>
                </a:cubicBezTo>
                <a:cubicBezTo>
                  <a:pt x="4749800" y="2413000"/>
                  <a:pt x="4813300" y="2159000"/>
                  <a:pt x="4813300" y="1841500"/>
                </a:cubicBezTo>
                <a:cubicBezTo>
                  <a:pt x="4813300" y="1536700"/>
                  <a:pt x="4889500" y="1244600"/>
                  <a:pt x="4978400" y="1181100"/>
                </a:cubicBezTo>
                <a:cubicBezTo>
                  <a:pt x="5067300" y="1130300"/>
                  <a:pt x="5143500" y="914400"/>
                  <a:pt x="5143500" y="698500"/>
                </a:cubicBezTo>
                <a:cubicBezTo>
                  <a:pt x="5143500" y="495300"/>
                  <a:pt x="5245100" y="279400"/>
                  <a:pt x="5384800" y="241300"/>
                </a:cubicBezTo>
                <a:cubicBezTo>
                  <a:pt x="5511800" y="190500"/>
                  <a:pt x="5626100" y="114300"/>
                  <a:pt x="5626100" y="76200"/>
                </a:cubicBezTo>
                <a:cubicBezTo>
                  <a:pt x="5626100" y="38100"/>
                  <a:pt x="5651500" y="0"/>
                  <a:pt x="5702300" y="0"/>
                </a:cubicBezTo>
                <a:cubicBezTo>
                  <a:pt x="5740400" y="0"/>
                  <a:pt x="5854700" y="76200"/>
                  <a:pt x="5943600" y="165100"/>
                </a:cubicBezTo>
                <a:cubicBezTo>
                  <a:pt x="6032500" y="254000"/>
                  <a:pt x="6096000" y="533400"/>
                  <a:pt x="6096000" y="800100"/>
                </a:cubicBezTo>
                <a:cubicBezTo>
                  <a:pt x="6096000" y="1066800"/>
                  <a:pt x="6032500" y="1333500"/>
                  <a:pt x="5943600" y="1384300"/>
                </a:cubicBezTo>
                <a:cubicBezTo>
                  <a:pt x="5854700" y="1435100"/>
                  <a:pt x="5778500" y="1727200"/>
                  <a:pt x="5778500" y="2019300"/>
                </a:cubicBezTo>
                <a:cubicBezTo>
                  <a:pt x="5778500" y="2324100"/>
                  <a:pt x="5715000" y="2616200"/>
                  <a:pt x="5626100" y="2667000"/>
                </a:cubicBezTo>
                <a:cubicBezTo>
                  <a:pt x="5537200" y="2717800"/>
                  <a:pt x="5461000" y="3009900"/>
                  <a:pt x="5461000" y="3314700"/>
                </a:cubicBezTo>
                <a:cubicBezTo>
                  <a:pt x="5461000" y="3606800"/>
                  <a:pt x="5384800" y="3898900"/>
                  <a:pt x="5295900" y="3949700"/>
                </a:cubicBezTo>
                <a:cubicBezTo>
                  <a:pt x="5207000" y="4000500"/>
                  <a:pt x="5143500" y="4216400"/>
                  <a:pt x="5143500" y="4432300"/>
                </a:cubicBezTo>
                <a:cubicBezTo>
                  <a:pt x="5143500" y="4648200"/>
                  <a:pt x="5067300" y="4864100"/>
                  <a:pt x="4978400" y="4914900"/>
                </a:cubicBezTo>
                <a:cubicBezTo>
                  <a:pt x="4889500" y="4965700"/>
                  <a:pt x="4813300" y="5257800"/>
                  <a:pt x="4813300" y="5549900"/>
                </a:cubicBezTo>
                <a:cubicBezTo>
                  <a:pt x="4813300" y="5854700"/>
                  <a:pt x="4749800" y="6146800"/>
                  <a:pt x="4660900" y="6197600"/>
                </a:cubicBezTo>
                <a:cubicBezTo>
                  <a:pt x="4572000" y="6248400"/>
                  <a:pt x="4495800" y="6400800"/>
                  <a:pt x="4495800" y="6515100"/>
                </a:cubicBezTo>
                <a:cubicBezTo>
                  <a:pt x="4495800" y="6807200"/>
                  <a:pt x="4241800" y="6896100"/>
                  <a:pt x="3454400" y="6896100"/>
                </a:cubicBezTo>
                <a:close/>
                <a:moveTo>
                  <a:pt x="-114300" y="68834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85" name="Freeform 17185"/>
          <p:cNvSpPr/>
          <p:nvPr/>
        </p:nvSpPr>
        <p:spPr>
          <a:xfrm rot="0" flipH="0" flipV="0">
            <a:off x="28261084" y="13401148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86" name="Freeform 17186"/>
          <p:cNvSpPr/>
          <p:nvPr/>
        </p:nvSpPr>
        <p:spPr>
          <a:xfrm rot="0" flipH="0" flipV="0">
            <a:off x="28324498" y="13400665"/>
            <a:ext cx="65754" cy="93021"/>
          </a:xfrm>
          <a:custGeom>
            <a:pathLst>
              <a:path w="6921500" h="9791700">
                <a:moveTo>
                  <a:pt x="723900" y="6438900"/>
                </a:moveTo>
                <a:lnTo>
                  <a:pt x="2095500" y="1079500"/>
                </a:lnTo>
                <a:cubicBezTo>
                  <a:pt x="2146300" y="901700"/>
                  <a:pt x="2247900" y="647700"/>
                  <a:pt x="2336800" y="495300"/>
                </a:cubicBezTo>
                <a:lnTo>
                  <a:pt x="2362200" y="444500"/>
                </a:lnTo>
                <a:cubicBezTo>
                  <a:pt x="2527300" y="139700"/>
                  <a:pt x="2819400" y="0"/>
                  <a:pt x="3289300" y="0"/>
                </a:cubicBezTo>
                <a:lnTo>
                  <a:pt x="4978400" y="0"/>
                </a:lnTo>
                <a:cubicBezTo>
                  <a:pt x="5156200" y="0"/>
                  <a:pt x="5422900" y="50800"/>
                  <a:pt x="5575300" y="101600"/>
                </a:cubicBezTo>
                <a:lnTo>
                  <a:pt x="5753100" y="177800"/>
                </a:lnTo>
                <a:cubicBezTo>
                  <a:pt x="6426200" y="431800"/>
                  <a:pt x="6718300" y="711200"/>
                  <a:pt x="6819900" y="1155700"/>
                </a:cubicBezTo>
                <a:lnTo>
                  <a:pt x="6819900" y="1168400"/>
                </a:lnTo>
                <a:cubicBezTo>
                  <a:pt x="6921500" y="1625600"/>
                  <a:pt x="6921500" y="2006600"/>
                  <a:pt x="6819900" y="2387600"/>
                </a:cubicBezTo>
                <a:lnTo>
                  <a:pt x="6057900" y="5080000"/>
                </a:lnTo>
                <a:cubicBezTo>
                  <a:pt x="6007100" y="5283200"/>
                  <a:pt x="5689600" y="5867400"/>
                  <a:pt x="5562600" y="5981700"/>
                </a:cubicBezTo>
                <a:cubicBezTo>
                  <a:pt x="5511800" y="6045200"/>
                  <a:pt x="5435600" y="6197600"/>
                  <a:pt x="5422900" y="6324600"/>
                </a:cubicBezTo>
                <a:cubicBezTo>
                  <a:pt x="5397500" y="6451600"/>
                  <a:pt x="5232400" y="6591300"/>
                  <a:pt x="5041900" y="6642100"/>
                </a:cubicBezTo>
                <a:lnTo>
                  <a:pt x="4940300" y="6654800"/>
                </a:lnTo>
                <a:cubicBezTo>
                  <a:pt x="4762500" y="6705600"/>
                  <a:pt x="4470400" y="6743700"/>
                  <a:pt x="4292600" y="6743700"/>
                </a:cubicBezTo>
                <a:lnTo>
                  <a:pt x="1625600" y="6819900"/>
                </a:lnTo>
                <a:lnTo>
                  <a:pt x="1028700" y="9220200"/>
                </a:lnTo>
                <a:cubicBezTo>
                  <a:pt x="889000" y="9779000"/>
                  <a:pt x="876300" y="9791700"/>
                  <a:pt x="546100" y="9791700"/>
                </a:cubicBezTo>
                <a:lnTo>
                  <a:pt x="482600" y="9791700"/>
                </a:lnTo>
                <a:cubicBezTo>
                  <a:pt x="165100" y="9791700"/>
                  <a:pt x="0" y="9575800"/>
                  <a:pt x="0" y="9182100"/>
                </a:cubicBezTo>
                <a:cubicBezTo>
                  <a:pt x="0" y="9067800"/>
                  <a:pt x="76200" y="8890000"/>
                  <a:pt x="177800" y="8788400"/>
                </a:cubicBezTo>
                <a:cubicBezTo>
                  <a:pt x="266700" y="8674100"/>
                  <a:pt x="381000" y="8432800"/>
                  <a:pt x="419100" y="8255000"/>
                </a:cubicBezTo>
                <a:lnTo>
                  <a:pt x="571500" y="7632700"/>
                </a:lnTo>
                <a:cubicBezTo>
                  <a:pt x="609600" y="7454900"/>
                  <a:pt x="647700" y="7175500"/>
                  <a:pt x="647700" y="7023100"/>
                </a:cubicBezTo>
                <a:cubicBezTo>
                  <a:pt x="647700" y="6858000"/>
                  <a:pt x="685800" y="6604000"/>
                  <a:pt x="723900" y="6438900"/>
                </a:cubicBezTo>
                <a:close/>
                <a:moveTo>
                  <a:pt x="1485900" y="6870700"/>
                </a:moveTo>
                <a:moveTo>
                  <a:pt x="2781300" y="2146300"/>
                </a:moveTo>
                <a:lnTo>
                  <a:pt x="2006600" y="5143500"/>
                </a:lnTo>
                <a:cubicBezTo>
                  <a:pt x="1968500" y="5321300"/>
                  <a:pt x="1930400" y="5562600"/>
                  <a:pt x="1930400" y="5689600"/>
                </a:cubicBezTo>
                <a:cubicBezTo>
                  <a:pt x="1930400" y="5829300"/>
                  <a:pt x="2070100" y="5930900"/>
                  <a:pt x="2247900" y="5930900"/>
                </a:cubicBezTo>
                <a:lnTo>
                  <a:pt x="4178300" y="5930900"/>
                </a:lnTo>
                <a:cubicBezTo>
                  <a:pt x="4521200" y="5930900"/>
                  <a:pt x="4800600" y="5715000"/>
                  <a:pt x="4991100" y="5283200"/>
                </a:cubicBezTo>
                <a:lnTo>
                  <a:pt x="5041900" y="5168900"/>
                </a:lnTo>
                <a:cubicBezTo>
                  <a:pt x="5118100" y="5016500"/>
                  <a:pt x="5194300" y="4762500"/>
                  <a:pt x="5245100" y="4597400"/>
                </a:cubicBezTo>
                <a:lnTo>
                  <a:pt x="5702300" y="2705100"/>
                </a:lnTo>
                <a:cubicBezTo>
                  <a:pt x="5740400" y="2540000"/>
                  <a:pt x="5778500" y="2260600"/>
                  <a:pt x="5778500" y="2082800"/>
                </a:cubicBezTo>
                <a:lnTo>
                  <a:pt x="5778500" y="1765300"/>
                </a:lnTo>
                <a:cubicBezTo>
                  <a:pt x="5778500" y="1435100"/>
                  <a:pt x="5702300" y="1320800"/>
                  <a:pt x="5346700" y="1092200"/>
                </a:cubicBezTo>
                <a:cubicBezTo>
                  <a:pt x="5232400" y="1016000"/>
                  <a:pt x="4991100" y="965200"/>
                  <a:pt x="4813300" y="965200"/>
                </a:cubicBezTo>
                <a:lnTo>
                  <a:pt x="4089400" y="965200"/>
                </a:lnTo>
                <a:cubicBezTo>
                  <a:pt x="3517900" y="965200"/>
                  <a:pt x="3136900" y="1130300"/>
                  <a:pt x="3022600" y="1435100"/>
                </a:cubicBezTo>
                <a:lnTo>
                  <a:pt x="2971800" y="1549400"/>
                </a:lnTo>
                <a:cubicBezTo>
                  <a:pt x="2921000" y="1701800"/>
                  <a:pt x="2832100" y="1981200"/>
                  <a:pt x="2781300" y="2146300"/>
                </a:cubicBezTo>
                <a:close/>
                <a:moveTo>
                  <a:pt x="5778500" y="68707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87" name="Freeform 17187"/>
          <p:cNvSpPr/>
          <p:nvPr/>
        </p:nvSpPr>
        <p:spPr>
          <a:xfrm rot="0" flipH="0" flipV="0">
            <a:off x="28397320" y="13400424"/>
            <a:ext cx="70821" cy="65512"/>
          </a:xfrm>
          <a:custGeom>
            <a:pathLst>
              <a:path w="7454900" h="6896100">
                <a:moveTo>
                  <a:pt x="7137400" y="2628900"/>
                </a:moveTo>
                <a:lnTo>
                  <a:pt x="6362700" y="5321300"/>
                </a:lnTo>
                <a:cubicBezTo>
                  <a:pt x="5930900" y="6858000"/>
                  <a:pt x="5905500" y="6896100"/>
                  <a:pt x="5524500" y="6896100"/>
                </a:cubicBezTo>
                <a:cubicBezTo>
                  <a:pt x="5308600" y="6896100"/>
                  <a:pt x="5067300" y="6819900"/>
                  <a:pt x="4978400" y="6731000"/>
                </a:cubicBezTo>
                <a:cubicBezTo>
                  <a:pt x="4762500" y="6527800"/>
                  <a:pt x="4775200" y="6121400"/>
                  <a:pt x="5016500" y="5041900"/>
                </a:cubicBezTo>
                <a:lnTo>
                  <a:pt x="5130800" y="4572000"/>
                </a:lnTo>
                <a:cubicBezTo>
                  <a:pt x="5245100" y="4089400"/>
                  <a:pt x="5435600" y="3683000"/>
                  <a:pt x="5549900" y="3683000"/>
                </a:cubicBezTo>
                <a:cubicBezTo>
                  <a:pt x="5676900" y="3683000"/>
                  <a:pt x="5778500" y="3403600"/>
                  <a:pt x="5778500" y="3048000"/>
                </a:cubicBezTo>
                <a:cubicBezTo>
                  <a:pt x="5778500" y="2222500"/>
                  <a:pt x="5600700" y="2235200"/>
                  <a:pt x="4864100" y="3098800"/>
                </a:cubicBezTo>
                <a:lnTo>
                  <a:pt x="4686300" y="3314700"/>
                </a:lnTo>
                <a:cubicBezTo>
                  <a:pt x="4356100" y="3695700"/>
                  <a:pt x="3898900" y="4013200"/>
                  <a:pt x="3657600" y="4013200"/>
                </a:cubicBezTo>
                <a:cubicBezTo>
                  <a:pt x="3225800" y="4013200"/>
                  <a:pt x="2882900" y="3568700"/>
                  <a:pt x="2882900" y="3009900"/>
                </a:cubicBezTo>
                <a:cubicBezTo>
                  <a:pt x="2882900" y="2628900"/>
                  <a:pt x="2641600" y="2400300"/>
                  <a:pt x="2247900" y="2400300"/>
                </a:cubicBezTo>
                <a:cubicBezTo>
                  <a:pt x="2070100" y="2400300"/>
                  <a:pt x="1930400" y="2692400"/>
                  <a:pt x="1930400" y="3048000"/>
                </a:cubicBezTo>
                <a:cubicBezTo>
                  <a:pt x="1930400" y="3403600"/>
                  <a:pt x="1828800" y="4076700"/>
                  <a:pt x="1714500" y="4546600"/>
                </a:cubicBezTo>
                <a:lnTo>
                  <a:pt x="1524000" y="5321300"/>
                </a:lnTo>
                <a:cubicBezTo>
                  <a:pt x="1155700" y="6794500"/>
                  <a:pt x="1104900" y="6896100"/>
                  <a:pt x="711200" y="6896100"/>
                </a:cubicBezTo>
                <a:cubicBezTo>
                  <a:pt x="495300" y="6896100"/>
                  <a:pt x="254000" y="6819900"/>
                  <a:pt x="165100" y="6731000"/>
                </a:cubicBezTo>
                <a:cubicBezTo>
                  <a:pt x="76200" y="6642100"/>
                  <a:pt x="0" y="6362700"/>
                  <a:pt x="0" y="6096000"/>
                </a:cubicBezTo>
                <a:cubicBezTo>
                  <a:pt x="0" y="5829300"/>
                  <a:pt x="114300" y="5219700"/>
                  <a:pt x="241300" y="4749800"/>
                </a:cubicBezTo>
                <a:lnTo>
                  <a:pt x="1016000" y="2057400"/>
                </a:lnTo>
                <a:cubicBezTo>
                  <a:pt x="1409700" y="673100"/>
                  <a:pt x="1701800" y="152400"/>
                  <a:pt x="2082800" y="152400"/>
                </a:cubicBezTo>
                <a:cubicBezTo>
                  <a:pt x="2514600" y="152400"/>
                  <a:pt x="3530600" y="1765300"/>
                  <a:pt x="3530600" y="2438400"/>
                </a:cubicBezTo>
                <a:cubicBezTo>
                  <a:pt x="3530600" y="2959100"/>
                  <a:pt x="4165600" y="2743200"/>
                  <a:pt x="4775200" y="2019300"/>
                </a:cubicBezTo>
                <a:lnTo>
                  <a:pt x="5245100" y="1473200"/>
                </a:lnTo>
                <a:cubicBezTo>
                  <a:pt x="6096000" y="457200"/>
                  <a:pt x="6896100" y="0"/>
                  <a:pt x="7226300" y="317500"/>
                </a:cubicBezTo>
                <a:cubicBezTo>
                  <a:pt x="7454900" y="558800"/>
                  <a:pt x="7416800" y="1638300"/>
                  <a:pt x="7137400" y="2628900"/>
                </a:cubicBezTo>
                <a:close/>
                <a:moveTo>
                  <a:pt x="4267200" y="68961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88" name="Freeform 17188"/>
          <p:cNvSpPr/>
          <p:nvPr/>
        </p:nvSpPr>
        <p:spPr>
          <a:xfrm rot="0" flipH="0" flipV="0">
            <a:off x="28476298" y="13401148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89" name="Freeform 17189"/>
          <p:cNvSpPr/>
          <p:nvPr/>
        </p:nvSpPr>
        <p:spPr>
          <a:xfrm rot="0" flipH="0" flipV="0">
            <a:off x="28546590" y="13401148"/>
            <a:ext cx="78543" cy="64065"/>
          </a:xfrm>
          <a:custGeom>
            <a:pathLst>
              <a:path w="8267700" h="6743700">
                <a:moveTo>
                  <a:pt x="2400300" y="0"/>
                </a:moveTo>
                <a:lnTo>
                  <a:pt x="6477000" y="0"/>
                </a:lnTo>
                <a:cubicBezTo>
                  <a:pt x="6819900" y="0"/>
                  <a:pt x="7213600" y="63500"/>
                  <a:pt x="7327900" y="139700"/>
                </a:cubicBezTo>
                <a:cubicBezTo>
                  <a:pt x="8051800" y="584200"/>
                  <a:pt x="8267700" y="1587500"/>
                  <a:pt x="7899400" y="2857500"/>
                </a:cubicBezTo>
                <a:lnTo>
                  <a:pt x="7023100" y="5918200"/>
                </a:lnTo>
                <a:cubicBezTo>
                  <a:pt x="6807200" y="6642100"/>
                  <a:pt x="6731000" y="6743700"/>
                  <a:pt x="6311900" y="6743700"/>
                </a:cubicBezTo>
                <a:cubicBezTo>
                  <a:pt x="6134100" y="6743700"/>
                  <a:pt x="5994400" y="6489700"/>
                  <a:pt x="5994400" y="6172200"/>
                </a:cubicBezTo>
                <a:cubicBezTo>
                  <a:pt x="5994400" y="5867400"/>
                  <a:pt x="6057900" y="5334000"/>
                  <a:pt x="6146800" y="4991100"/>
                </a:cubicBezTo>
                <a:lnTo>
                  <a:pt x="6781800" y="2387600"/>
                </a:lnTo>
                <a:cubicBezTo>
                  <a:pt x="6870700" y="2044700"/>
                  <a:pt x="6972300" y="1765300"/>
                  <a:pt x="7023100" y="1765300"/>
                </a:cubicBezTo>
                <a:cubicBezTo>
                  <a:pt x="7073900" y="1765300"/>
                  <a:pt x="7112000" y="1727200"/>
                  <a:pt x="7112000" y="1689100"/>
                </a:cubicBezTo>
                <a:cubicBezTo>
                  <a:pt x="7112000" y="1587500"/>
                  <a:pt x="6883400" y="1219200"/>
                  <a:pt x="6743700" y="1066800"/>
                </a:cubicBezTo>
                <a:cubicBezTo>
                  <a:pt x="6680200" y="1016000"/>
                  <a:pt x="6375400" y="965200"/>
                  <a:pt x="6070600" y="965200"/>
                </a:cubicBezTo>
                <a:cubicBezTo>
                  <a:pt x="5765800" y="965200"/>
                  <a:pt x="5435600" y="1244600"/>
                  <a:pt x="5334000" y="1574800"/>
                </a:cubicBezTo>
                <a:lnTo>
                  <a:pt x="4267200" y="5410200"/>
                </a:lnTo>
                <a:cubicBezTo>
                  <a:pt x="3949700" y="6527800"/>
                  <a:pt x="3822700" y="6743700"/>
                  <a:pt x="3467100" y="6743700"/>
                </a:cubicBezTo>
                <a:cubicBezTo>
                  <a:pt x="3136900" y="6743700"/>
                  <a:pt x="2946400" y="6540500"/>
                  <a:pt x="2946400" y="6223000"/>
                </a:cubicBezTo>
                <a:cubicBezTo>
                  <a:pt x="2946400" y="6146800"/>
                  <a:pt x="2997200" y="5829300"/>
                  <a:pt x="3060700" y="5499100"/>
                </a:cubicBezTo>
                <a:lnTo>
                  <a:pt x="3098800" y="5321300"/>
                </a:lnTo>
                <a:cubicBezTo>
                  <a:pt x="3162300" y="4991100"/>
                  <a:pt x="3302000" y="4610100"/>
                  <a:pt x="3403600" y="4483100"/>
                </a:cubicBezTo>
                <a:cubicBezTo>
                  <a:pt x="3505200" y="4356100"/>
                  <a:pt x="3581400" y="4051300"/>
                  <a:pt x="3581400" y="3810000"/>
                </a:cubicBezTo>
                <a:cubicBezTo>
                  <a:pt x="3581400" y="3568700"/>
                  <a:pt x="3657600" y="3276600"/>
                  <a:pt x="3746500" y="3175000"/>
                </a:cubicBezTo>
                <a:cubicBezTo>
                  <a:pt x="3835400" y="3060700"/>
                  <a:pt x="3898900" y="2844800"/>
                  <a:pt x="3898900" y="2692400"/>
                </a:cubicBezTo>
                <a:cubicBezTo>
                  <a:pt x="3898900" y="2540000"/>
                  <a:pt x="3975100" y="2247900"/>
                  <a:pt x="4064000" y="2044700"/>
                </a:cubicBezTo>
                <a:cubicBezTo>
                  <a:pt x="4356100" y="1384300"/>
                  <a:pt x="4229100" y="1130300"/>
                  <a:pt x="3581400" y="1130300"/>
                </a:cubicBezTo>
                <a:lnTo>
                  <a:pt x="3098800" y="1130300"/>
                </a:lnTo>
                <a:cubicBezTo>
                  <a:pt x="2311400" y="1130300"/>
                  <a:pt x="2133600" y="1282700"/>
                  <a:pt x="2133600" y="1968500"/>
                </a:cubicBezTo>
                <a:cubicBezTo>
                  <a:pt x="2133600" y="2120900"/>
                  <a:pt x="2070100" y="2527300"/>
                  <a:pt x="1968500" y="2870200"/>
                </a:cubicBezTo>
                <a:lnTo>
                  <a:pt x="1104900" y="6121400"/>
                </a:lnTo>
                <a:cubicBezTo>
                  <a:pt x="1016000" y="6464300"/>
                  <a:pt x="774700" y="6743700"/>
                  <a:pt x="571500" y="6743700"/>
                </a:cubicBezTo>
                <a:cubicBezTo>
                  <a:pt x="381000" y="6743700"/>
                  <a:pt x="177800" y="6705600"/>
                  <a:pt x="139700" y="6654800"/>
                </a:cubicBezTo>
                <a:cubicBezTo>
                  <a:pt x="0" y="6515100"/>
                  <a:pt x="50800" y="5626100"/>
                  <a:pt x="215900" y="5334000"/>
                </a:cubicBezTo>
                <a:cubicBezTo>
                  <a:pt x="304800" y="5181600"/>
                  <a:pt x="381000" y="4927600"/>
                  <a:pt x="381000" y="4775200"/>
                </a:cubicBezTo>
                <a:cubicBezTo>
                  <a:pt x="381000" y="4622800"/>
                  <a:pt x="444500" y="4406900"/>
                  <a:pt x="533400" y="4292600"/>
                </a:cubicBezTo>
                <a:cubicBezTo>
                  <a:pt x="622300" y="4178300"/>
                  <a:pt x="698500" y="3937000"/>
                  <a:pt x="698500" y="3733800"/>
                </a:cubicBezTo>
                <a:cubicBezTo>
                  <a:pt x="698500" y="3530600"/>
                  <a:pt x="762000" y="3251200"/>
                  <a:pt x="850900" y="3086100"/>
                </a:cubicBezTo>
                <a:cubicBezTo>
                  <a:pt x="939800" y="2933700"/>
                  <a:pt x="1016000" y="2654300"/>
                  <a:pt x="1016000" y="2451100"/>
                </a:cubicBezTo>
                <a:cubicBezTo>
                  <a:pt x="1016000" y="2247900"/>
                  <a:pt x="1092200" y="1955800"/>
                  <a:pt x="1181100" y="1803400"/>
                </a:cubicBezTo>
                <a:cubicBezTo>
                  <a:pt x="1270000" y="1651000"/>
                  <a:pt x="1333500" y="1358900"/>
                  <a:pt x="1333500" y="1168400"/>
                </a:cubicBezTo>
                <a:cubicBezTo>
                  <a:pt x="1333500" y="469900"/>
                  <a:pt x="1765300" y="0"/>
                  <a:pt x="2400300" y="0"/>
                </a:cubicBezTo>
                <a:close/>
                <a:moveTo>
                  <a:pt x="7150100" y="68199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90" name="Freeform 17190"/>
          <p:cNvSpPr/>
          <p:nvPr/>
        </p:nvSpPr>
        <p:spPr>
          <a:xfrm rot="0" flipH="0" flipV="0">
            <a:off x="28628946" y="13401148"/>
            <a:ext cx="62496" cy="91452"/>
          </a:xfrm>
          <a:custGeom>
            <a:pathLst>
              <a:path w="6578600" h="9626600">
                <a:moveTo>
                  <a:pt x="6502400" y="1422400"/>
                </a:moveTo>
                <a:lnTo>
                  <a:pt x="4775200" y="7797800"/>
                </a:lnTo>
                <a:cubicBezTo>
                  <a:pt x="4724400" y="7975600"/>
                  <a:pt x="4622800" y="8229600"/>
                  <a:pt x="4546600" y="8369300"/>
                </a:cubicBezTo>
                <a:lnTo>
                  <a:pt x="4381500" y="8661400"/>
                </a:lnTo>
                <a:cubicBezTo>
                  <a:pt x="4165600" y="9042400"/>
                  <a:pt x="3898900" y="9283700"/>
                  <a:pt x="3505200" y="9448800"/>
                </a:cubicBezTo>
                <a:lnTo>
                  <a:pt x="3454400" y="9474200"/>
                </a:lnTo>
                <a:cubicBezTo>
                  <a:pt x="3263900" y="9550400"/>
                  <a:pt x="2959100" y="9626600"/>
                  <a:pt x="2781300" y="9626600"/>
                </a:cubicBezTo>
                <a:lnTo>
                  <a:pt x="482600" y="9626600"/>
                </a:lnTo>
                <a:cubicBezTo>
                  <a:pt x="101600" y="9626600"/>
                  <a:pt x="0" y="9537700"/>
                  <a:pt x="0" y="9220200"/>
                </a:cubicBezTo>
                <a:cubicBezTo>
                  <a:pt x="0" y="9093200"/>
                  <a:pt x="76200" y="8902700"/>
                  <a:pt x="165100" y="8826500"/>
                </a:cubicBezTo>
                <a:cubicBezTo>
                  <a:pt x="254000" y="8737600"/>
                  <a:pt x="469900" y="8661400"/>
                  <a:pt x="647700" y="8661400"/>
                </a:cubicBezTo>
                <a:lnTo>
                  <a:pt x="2565400" y="8661400"/>
                </a:lnTo>
                <a:cubicBezTo>
                  <a:pt x="3022600" y="8661400"/>
                  <a:pt x="3441700" y="8382000"/>
                  <a:pt x="3619500" y="7975600"/>
                </a:cubicBezTo>
                <a:cubicBezTo>
                  <a:pt x="3860800" y="7442200"/>
                  <a:pt x="3924300" y="6959600"/>
                  <a:pt x="3771900" y="6819900"/>
                </a:cubicBezTo>
                <a:cubicBezTo>
                  <a:pt x="3733800" y="6769100"/>
                  <a:pt x="3543300" y="6731000"/>
                  <a:pt x="3378200" y="6731000"/>
                </a:cubicBezTo>
                <a:lnTo>
                  <a:pt x="1930400" y="6731000"/>
                </a:lnTo>
                <a:cubicBezTo>
                  <a:pt x="1574800" y="6731000"/>
                  <a:pt x="1308100" y="6604000"/>
                  <a:pt x="952500" y="6248400"/>
                </a:cubicBezTo>
                <a:lnTo>
                  <a:pt x="876300" y="6159500"/>
                </a:lnTo>
                <a:cubicBezTo>
                  <a:pt x="584200" y="5880100"/>
                  <a:pt x="482600" y="5626100"/>
                  <a:pt x="482600" y="5207000"/>
                </a:cubicBezTo>
                <a:lnTo>
                  <a:pt x="482600" y="4965700"/>
                </a:lnTo>
                <a:cubicBezTo>
                  <a:pt x="482600" y="4787900"/>
                  <a:pt x="520700" y="4508500"/>
                  <a:pt x="571500" y="4343400"/>
                </a:cubicBezTo>
                <a:lnTo>
                  <a:pt x="1714500" y="304800"/>
                </a:lnTo>
                <a:cubicBezTo>
                  <a:pt x="1778000" y="76200"/>
                  <a:pt x="1879600" y="0"/>
                  <a:pt x="2120900" y="0"/>
                </a:cubicBezTo>
                <a:lnTo>
                  <a:pt x="2247900" y="0"/>
                </a:lnTo>
                <a:cubicBezTo>
                  <a:pt x="2425700" y="0"/>
                  <a:pt x="2603500" y="88900"/>
                  <a:pt x="2654300" y="203200"/>
                </a:cubicBezTo>
                <a:cubicBezTo>
                  <a:pt x="2743200" y="431800"/>
                  <a:pt x="2743200" y="431800"/>
                  <a:pt x="2641600" y="787400"/>
                </a:cubicBezTo>
                <a:lnTo>
                  <a:pt x="1536700" y="4737100"/>
                </a:lnTo>
                <a:cubicBezTo>
                  <a:pt x="1358900" y="5359400"/>
                  <a:pt x="1447800" y="5600700"/>
                  <a:pt x="1866900" y="5626100"/>
                </a:cubicBezTo>
                <a:lnTo>
                  <a:pt x="3568700" y="5727700"/>
                </a:lnTo>
                <a:cubicBezTo>
                  <a:pt x="4229100" y="5778500"/>
                  <a:pt x="4660900" y="5194300"/>
                  <a:pt x="4660900" y="4254500"/>
                </a:cubicBezTo>
                <a:lnTo>
                  <a:pt x="4660900" y="4165600"/>
                </a:lnTo>
                <a:cubicBezTo>
                  <a:pt x="4660900" y="3987800"/>
                  <a:pt x="4686300" y="3721100"/>
                  <a:pt x="4724400" y="3556000"/>
                </a:cubicBezTo>
                <a:lnTo>
                  <a:pt x="4876800" y="2933700"/>
                </a:lnTo>
                <a:cubicBezTo>
                  <a:pt x="4914900" y="2768600"/>
                  <a:pt x="5003800" y="2527300"/>
                  <a:pt x="5054600" y="2400300"/>
                </a:cubicBezTo>
                <a:cubicBezTo>
                  <a:pt x="5105400" y="2273300"/>
                  <a:pt x="5181600" y="2032000"/>
                  <a:pt x="5219700" y="1854200"/>
                </a:cubicBezTo>
                <a:lnTo>
                  <a:pt x="5511800" y="482600"/>
                </a:lnTo>
                <a:cubicBezTo>
                  <a:pt x="5575300" y="177800"/>
                  <a:pt x="5829300" y="0"/>
                  <a:pt x="6223000" y="0"/>
                </a:cubicBezTo>
                <a:cubicBezTo>
                  <a:pt x="6502400" y="0"/>
                  <a:pt x="6578600" y="101600"/>
                  <a:pt x="6578600" y="482600"/>
                </a:cubicBezTo>
                <a:lnTo>
                  <a:pt x="6578600" y="800100"/>
                </a:lnTo>
                <a:cubicBezTo>
                  <a:pt x="6578600" y="977900"/>
                  <a:pt x="6540500" y="1257300"/>
                  <a:pt x="6502400" y="1422400"/>
                </a:cubicBezTo>
                <a:close/>
                <a:moveTo>
                  <a:pt x="5384800" y="68199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91" name="Freeform 17191"/>
          <p:cNvSpPr/>
          <p:nvPr/>
        </p:nvSpPr>
        <p:spPr>
          <a:xfrm rot="0" flipH="0" flipV="0">
            <a:off x="28688618" y="13400665"/>
            <a:ext cx="65754" cy="93021"/>
          </a:xfrm>
          <a:custGeom>
            <a:pathLst>
              <a:path w="6921500" h="9791700">
                <a:moveTo>
                  <a:pt x="723900" y="6438900"/>
                </a:moveTo>
                <a:lnTo>
                  <a:pt x="2095500" y="1079500"/>
                </a:lnTo>
                <a:cubicBezTo>
                  <a:pt x="2146300" y="901700"/>
                  <a:pt x="2247900" y="647700"/>
                  <a:pt x="2336800" y="495300"/>
                </a:cubicBezTo>
                <a:lnTo>
                  <a:pt x="2362200" y="444500"/>
                </a:lnTo>
                <a:cubicBezTo>
                  <a:pt x="2527300" y="139700"/>
                  <a:pt x="2819400" y="0"/>
                  <a:pt x="3289300" y="0"/>
                </a:cubicBezTo>
                <a:lnTo>
                  <a:pt x="4978400" y="0"/>
                </a:lnTo>
                <a:cubicBezTo>
                  <a:pt x="5156200" y="0"/>
                  <a:pt x="5422900" y="50800"/>
                  <a:pt x="5575300" y="101600"/>
                </a:cubicBezTo>
                <a:lnTo>
                  <a:pt x="5753100" y="177800"/>
                </a:lnTo>
                <a:cubicBezTo>
                  <a:pt x="6426200" y="431800"/>
                  <a:pt x="6718300" y="711200"/>
                  <a:pt x="6819900" y="1155700"/>
                </a:cubicBezTo>
                <a:lnTo>
                  <a:pt x="6819900" y="1168400"/>
                </a:lnTo>
                <a:cubicBezTo>
                  <a:pt x="6921500" y="1625600"/>
                  <a:pt x="6921500" y="2006600"/>
                  <a:pt x="6819900" y="2387600"/>
                </a:cubicBezTo>
                <a:lnTo>
                  <a:pt x="6057900" y="5080000"/>
                </a:lnTo>
                <a:cubicBezTo>
                  <a:pt x="6007100" y="5283200"/>
                  <a:pt x="5689600" y="5867400"/>
                  <a:pt x="5562600" y="5981700"/>
                </a:cubicBezTo>
                <a:cubicBezTo>
                  <a:pt x="5511800" y="6045200"/>
                  <a:pt x="5435600" y="6197600"/>
                  <a:pt x="5422900" y="6324600"/>
                </a:cubicBezTo>
                <a:cubicBezTo>
                  <a:pt x="5397500" y="6451600"/>
                  <a:pt x="5232400" y="6591300"/>
                  <a:pt x="5041900" y="6642100"/>
                </a:cubicBezTo>
                <a:lnTo>
                  <a:pt x="4940300" y="6654800"/>
                </a:lnTo>
                <a:cubicBezTo>
                  <a:pt x="4762500" y="6705600"/>
                  <a:pt x="4470400" y="6743700"/>
                  <a:pt x="4292600" y="6743700"/>
                </a:cubicBezTo>
                <a:lnTo>
                  <a:pt x="1625600" y="6819900"/>
                </a:lnTo>
                <a:lnTo>
                  <a:pt x="1028700" y="9220200"/>
                </a:lnTo>
                <a:cubicBezTo>
                  <a:pt x="889000" y="9779000"/>
                  <a:pt x="876300" y="9791700"/>
                  <a:pt x="546100" y="9791700"/>
                </a:cubicBezTo>
                <a:lnTo>
                  <a:pt x="482600" y="9791700"/>
                </a:lnTo>
                <a:cubicBezTo>
                  <a:pt x="165100" y="9791700"/>
                  <a:pt x="0" y="9575800"/>
                  <a:pt x="0" y="9182100"/>
                </a:cubicBezTo>
                <a:cubicBezTo>
                  <a:pt x="0" y="9067800"/>
                  <a:pt x="76200" y="8890000"/>
                  <a:pt x="177800" y="8788400"/>
                </a:cubicBezTo>
                <a:cubicBezTo>
                  <a:pt x="266700" y="8674100"/>
                  <a:pt x="381000" y="8432800"/>
                  <a:pt x="419100" y="8255000"/>
                </a:cubicBezTo>
                <a:lnTo>
                  <a:pt x="571500" y="7632700"/>
                </a:lnTo>
                <a:cubicBezTo>
                  <a:pt x="609600" y="7454900"/>
                  <a:pt x="647700" y="7175500"/>
                  <a:pt x="647700" y="7023100"/>
                </a:cubicBezTo>
                <a:cubicBezTo>
                  <a:pt x="647700" y="6858000"/>
                  <a:pt x="685800" y="6604000"/>
                  <a:pt x="723900" y="6438900"/>
                </a:cubicBezTo>
                <a:close/>
                <a:moveTo>
                  <a:pt x="1485900" y="6870700"/>
                </a:moveTo>
                <a:moveTo>
                  <a:pt x="2781300" y="2146300"/>
                </a:moveTo>
                <a:lnTo>
                  <a:pt x="2006600" y="5143500"/>
                </a:lnTo>
                <a:cubicBezTo>
                  <a:pt x="1968500" y="5321300"/>
                  <a:pt x="1930400" y="5562600"/>
                  <a:pt x="1930400" y="5689600"/>
                </a:cubicBezTo>
                <a:cubicBezTo>
                  <a:pt x="1930400" y="5829300"/>
                  <a:pt x="2070100" y="5930900"/>
                  <a:pt x="2247900" y="5930900"/>
                </a:cubicBezTo>
                <a:lnTo>
                  <a:pt x="4178300" y="5930900"/>
                </a:lnTo>
                <a:cubicBezTo>
                  <a:pt x="4521200" y="5930900"/>
                  <a:pt x="4800600" y="5715000"/>
                  <a:pt x="4991100" y="5283200"/>
                </a:cubicBezTo>
                <a:lnTo>
                  <a:pt x="5041900" y="5168900"/>
                </a:lnTo>
                <a:cubicBezTo>
                  <a:pt x="5118100" y="5016500"/>
                  <a:pt x="5194300" y="4762500"/>
                  <a:pt x="5245100" y="4597400"/>
                </a:cubicBezTo>
                <a:lnTo>
                  <a:pt x="5702300" y="2705100"/>
                </a:lnTo>
                <a:cubicBezTo>
                  <a:pt x="5740400" y="2540000"/>
                  <a:pt x="5778500" y="2260600"/>
                  <a:pt x="5778500" y="2082800"/>
                </a:cubicBezTo>
                <a:lnTo>
                  <a:pt x="5778500" y="1765300"/>
                </a:lnTo>
                <a:cubicBezTo>
                  <a:pt x="5778500" y="1435100"/>
                  <a:pt x="5702300" y="1320800"/>
                  <a:pt x="5346700" y="1092200"/>
                </a:cubicBezTo>
                <a:cubicBezTo>
                  <a:pt x="5232400" y="1016000"/>
                  <a:pt x="4991100" y="965200"/>
                  <a:pt x="4813300" y="965200"/>
                </a:cubicBezTo>
                <a:lnTo>
                  <a:pt x="4089400" y="965200"/>
                </a:lnTo>
                <a:cubicBezTo>
                  <a:pt x="3517900" y="965200"/>
                  <a:pt x="3136900" y="1130300"/>
                  <a:pt x="3022600" y="1435100"/>
                </a:cubicBezTo>
                <a:lnTo>
                  <a:pt x="2971800" y="1549400"/>
                </a:lnTo>
                <a:cubicBezTo>
                  <a:pt x="2921000" y="1701800"/>
                  <a:pt x="2832100" y="1981200"/>
                  <a:pt x="2781300" y="2146300"/>
                </a:cubicBezTo>
                <a:close/>
                <a:moveTo>
                  <a:pt x="5778500" y="68707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92" name="Freeform 17192"/>
          <p:cNvSpPr/>
          <p:nvPr/>
        </p:nvSpPr>
        <p:spPr>
          <a:xfrm rot="0" flipH="0" flipV="0">
            <a:off x="28759996" y="13401027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93" name="Freeform 17193"/>
          <p:cNvSpPr/>
          <p:nvPr/>
        </p:nvSpPr>
        <p:spPr>
          <a:xfrm rot="0" flipH="0" flipV="0">
            <a:off x="28826545" y="13371589"/>
            <a:ext cx="28956" cy="93383"/>
          </a:xfrm>
          <a:custGeom>
            <a:pathLst>
              <a:path w="3048000" h="9829800">
                <a:moveTo>
                  <a:pt x="3048000" y="469900"/>
                </a:moveTo>
                <a:lnTo>
                  <a:pt x="3048000" y="1016000"/>
                </a:lnTo>
                <a:cubicBezTo>
                  <a:pt x="3048000" y="1181100"/>
                  <a:pt x="2971800" y="1409700"/>
                  <a:pt x="2882900" y="1485900"/>
                </a:cubicBezTo>
                <a:cubicBezTo>
                  <a:pt x="2717800" y="1663700"/>
                  <a:pt x="2298700" y="1701800"/>
                  <a:pt x="2159000" y="1574800"/>
                </a:cubicBezTo>
                <a:cubicBezTo>
                  <a:pt x="2120900" y="1524000"/>
                  <a:pt x="2082800" y="1346200"/>
                  <a:pt x="2082800" y="1168400"/>
                </a:cubicBezTo>
                <a:lnTo>
                  <a:pt x="2082800" y="850900"/>
                </a:lnTo>
                <a:cubicBezTo>
                  <a:pt x="2082800" y="673100"/>
                  <a:pt x="2146300" y="419100"/>
                  <a:pt x="2222500" y="292100"/>
                </a:cubicBezTo>
                <a:cubicBezTo>
                  <a:pt x="2349500" y="50800"/>
                  <a:pt x="2552700" y="0"/>
                  <a:pt x="2882900" y="101600"/>
                </a:cubicBezTo>
                <a:cubicBezTo>
                  <a:pt x="2971800" y="127000"/>
                  <a:pt x="3048000" y="292100"/>
                  <a:pt x="3048000" y="469900"/>
                </a:cubicBezTo>
                <a:close/>
                <a:moveTo>
                  <a:pt x="9359900" y="9931400"/>
                </a:moveTo>
                <a:moveTo>
                  <a:pt x="2146300" y="4762500"/>
                </a:moveTo>
                <a:lnTo>
                  <a:pt x="901700" y="9347200"/>
                </a:lnTo>
                <a:cubicBezTo>
                  <a:pt x="800100" y="9740900"/>
                  <a:pt x="698500" y="9829800"/>
                  <a:pt x="393700" y="9829800"/>
                </a:cubicBezTo>
                <a:cubicBezTo>
                  <a:pt x="127000" y="9829800"/>
                  <a:pt x="0" y="9588500"/>
                  <a:pt x="0" y="9118600"/>
                </a:cubicBezTo>
                <a:lnTo>
                  <a:pt x="0" y="8712200"/>
                </a:lnTo>
                <a:cubicBezTo>
                  <a:pt x="0" y="8534400"/>
                  <a:pt x="38100" y="8255000"/>
                  <a:pt x="76200" y="8089900"/>
                </a:cubicBezTo>
                <a:lnTo>
                  <a:pt x="1168400" y="4114800"/>
                </a:lnTo>
                <a:cubicBezTo>
                  <a:pt x="1219200" y="3949700"/>
                  <a:pt x="1308100" y="3683000"/>
                  <a:pt x="1371600" y="3543300"/>
                </a:cubicBezTo>
                <a:lnTo>
                  <a:pt x="1422400" y="3416300"/>
                </a:lnTo>
                <a:cubicBezTo>
                  <a:pt x="1574800" y="3073400"/>
                  <a:pt x="1727200" y="2933700"/>
                  <a:pt x="1917700" y="2933700"/>
                </a:cubicBezTo>
                <a:cubicBezTo>
                  <a:pt x="2222500" y="2933700"/>
                  <a:pt x="2400300" y="3251200"/>
                  <a:pt x="2400300" y="3771900"/>
                </a:cubicBezTo>
                <a:cubicBezTo>
                  <a:pt x="2400300" y="3937000"/>
                  <a:pt x="2362200" y="4152900"/>
                  <a:pt x="2311400" y="4254500"/>
                </a:cubicBezTo>
                <a:cubicBezTo>
                  <a:pt x="2260600" y="4368800"/>
                  <a:pt x="2184400" y="4597400"/>
                  <a:pt x="2146300" y="4762500"/>
                </a:cubicBezTo>
                <a:close/>
                <a:moveTo>
                  <a:pt x="5067300" y="9931400"/>
                </a:moveTo>
              </a:path>
            </a:pathLst>
          </a:custGeom>
          <a:solidFill>
            <a:srgbClr val="0C0D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94" name="Rectangle 17194"/>
          <p:cNvSpPr/>
          <p:nvPr/>
        </p:nvSpPr>
        <p:spPr>
          <a:xfrm rot="0" flipH="0" flipV="0">
            <a:off x="25685491" y="13499192"/>
            <a:ext cx="2799728" cy="561886"/>
          </a:xfrm>
          <a:prstGeom prst="rect">
            <a:avLst/>
          </a:prstGeom>
        </p:spPr>
      </p:sp>
      <p:sp>
        <p:nvSpPr>
          <p:cNvPr id="17195" name="Freeform 17195"/>
          <p:cNvSpPr/>
          <p:nvPr/>
        </p:nvSpPr>
        <p:spPr>
          <a:xfrm rot="0" flipH="0" flipV="0">
            <a:off x="27484023" y="13663879"/>
            <a:ext cx="63823" cy="89642"/>
          </a:xfrm>
          <a:custGeom>
            <a:pathLst>
              <a:path w="6718300" h="9436100">
                <a:moveTo>
                  <a:pt x="6400800" y="4191000"/>
                </a:moveTo>
                <a:lnTo>
                  <a:pt x="6400800" y="7480300"/>
                </a:lnTo>
                <a:cubicBezTo>
                  <a:pt x="6400800" y="7658100"/>
                  <a:pt x="6464300" y="7899400"/>
                  <a:pt x="6553200" y="8001000"/>
                </a:cubicBezTo>
                <a:cubicBezTo>
                  <a:pt x="6642100" y="8115300"/>
                  <a:pt x="6718300" y="8343900"/>
                  <a:pt x="6718300" y="8521700"/>
                </a:cubicBezTo>
                <a:lnTo>
                  <a:pt x="6718300" y="8928100"/>
                </a:lnTo>
                <a:cubicBezTo>
                  <a:pt x="6718300" y="9105900"/>
                  <a:pt x="6680200" y="9283700"/>
                  <a:pt x="6629400" y="9334500"/>
                </a:cubicBezTo>
                <a:cubicBezTo>
                  <a:pt x="6527800" y="9436100"/>
                  <a:pt x="5943600" y="9436100"/>
                  <a:pt x="5829300" y="9334500"/>
                </a:cubicBezTo>
                <a:cubicBezTo>
                  <a:pt x="5791200" y="9283700"/>
                  <a:pt x="5753100" y="9105900"/>
                  <a:pt x="5753100" y="8928100"/>
                </a:cubicBezTo>
                <a:lnTo>
                  <a:pt x="5753100" y="7810500"/>
                </a:lnTo>
                <a:cubicBezTo>
                  <a:pt x="5753100" y="7391400"/>
                  <a:pt x="5524500" y="7162800"/>
                  <a:pt x="5105400" y="7162800"/>
                </a:cubicBezTo>
                <a:lnTo>
                  <a:pt x="2387600" y="7162800"/>
                </a:lnTo>
                <a:cubicBezTo>
                  <a:pt x="2133600" y="7162800"/>
                  <a:pt x="2032000" y="7213600"/>
                  <a:pt x="1879600" y="7429500"/>
                </a:cubicBezTo>
                <a:lnTo>
                  <a:pt x="1600200" y="7861300"/>
                </a:lnTo>
                <a:cubicBezTo>
                  <a:pt x="1498600" y="8001000"/>
                  <a:pt x="1346200" y="8242300"/>
                  <a:pt x="1244600" y="8394700"/>
                </a:cubicBezTo>
                <a:lnTo>
                  <a:pt x="774700" y="9144000"/>
                </a:lnTo>
                <a:cubicBezTo>
                  <a:pt x="685800" y="9283700"/>
                  <a:pt x="508000" y="9410700"/>
                  <a:pt x="368300" y="9410700"/>
                </a:cubicBezTo>
                <a:cubicBezTo>
                  <a:pt x="241300" y="9410700"/>
                  <a:pt x="101600" y="9372600"/>
                  <a:pt x="63500" y="9334500"/>
                </a:cubicBezTo>
                <a:cubicBezTo>
                  <a:pt x="12700" y="9283700"/>
                  <a:pt x="0" y="9118600"/>
                  <a:pt x="25400" y="8953500"/>
                </a:cubicBezTo>
                <a:lnTo>
                  <a:pt x="63500" y="8788400"/>
                </a:lnTo>
                <a:cubicBezTo>
                  <a:pt x="88900" y="8623300"/>
                  <a:pt x="190500" y="8369300"/>
                  <a:pt x="279400" y="8216900"/>
                </a:cubicBezTo>
                <a:lnTo>
                  <a:pt x="4838700" y="647700"/>
                </a:lnTo>
                <a:cubicBezTo>
                  <a:pt x="5156200" y="127000"/>
                  <a:pt x="5410200" y="0"/>
                  <a:pt x="5918200" y="152400"/>
                </a:cubicBezTo>
                <a:cubicBezTo>
                  <a:pt x="5994400" y="177800"/>
                  <a:pt x="6083300" y="342900"/>
                  <a:pt x="6083300" y="520700"/>
                </a:cubicBezTo>
                <a:lnTo>
                  <a:pt x="6197600" y="3086100"/>
                </a:lnTo>
                <a:cubicBezTo>
                  <a:pt x="6210300" y="3251200"/>
                  <a:pt x="6248400" y="3505200"/>
                  <a:pt x="6299200" y="3632200"/>
                </a:cubicBezTo>
                <a:cubicBezTo>
                  <a:pt x="6350000" y="3771900"/>
                  <a:pt x="6400800" y="4013200"/>
                  <a:pt x="6400800" y="4191000"/>
                </a:cubicBezTo>
                <a:close/>
                <a:moveTo>
                  <a:pt x="5016500" y="9550400"/>
                </a:moveTo>
                <a:moveTo>
                  <a:pt x="4673600" y="2781300"/>
                </a:moveTo>
                <a:lnTo>
                  <a:pt x="3187700" y="5283200"/>
                </a:lnTo>
                <a:cubicBezTo>
                  <a:pt x="3098800" y="5435600"/>
                  <a:pt x="3022600" y="5702300"/>
                  <a:pt x="3022600" y="5880100"/>
                </a:cubicBezTo>
                <a:cubicBezTo>
                  <a:pt x="3022600" y="6083300"/>
                  <a:pt x="3136900" y="6197600"/>
                  <a:pt x="3352800" y="6197600"/>
                </a:cubicBezTo>
                <a:lnTo>
                  <a:pt x="5435600" y="6197600"/>
                </a:lnTo>
                <a:lnTo>
                  <a:pt x="5435600" y="3873500"/>
                </a:lnTo>
                <a:cubicBezTo>
                  <a:pt x="5435600" y="3225800"/>
                  <a:pt x="5194300" y="2514600"/>
                  <a:pt x="4965700" y="2514600"/>
                </a:cubicBezTo>
                <a:cubicBezTo>
                  <a:pt x="4889500" y="2514600"/>
                  <a:pt x="4762500" y="2641600"/>
                  <a:pt x="4673600" y="2781300"/>
                </a:cubicBezTo>
                <a:close/>
                <a:moveTo>
                  <a:pt x="6426200" y="9550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96" name="Freeform 17196"/>
          <p:cNvSpPr/>
          <p:nvPr/>
        </p:nvSpPr>
        <p:spPr>
          <a:xfrm rot="0" flipH="0" flipV="0">
            <a:off x="27557116" y="13691146"/>
            <a:ext cx="65874" cy="88436"/>
          </a:xfrm>
          <a:custGeom>
            <a:pathLst>
              <a:path w="6934200" h="9309100">
                <a:moveTo>
                  <a:pt x="4660900" y="6451600"/>
                </a:moveTo>
                <a:lnTo>
                  <a:pt x="1778000" y="6667500"/>
                </a:lnTo>
                <a:cubicBezTo>
                  <a:pt x="1498600" y="6692900"/>
                  <a:pt x="1447800" y="6743700"/>
                  <a:pt x="1358900" y="7023100"/>
                </a:cubicBezTo>
                <a:lnTo>
                  <a:pt x="1231900" y="7454900"/>
                </a:lnTo>
                <a:cubicBezTo>
                  <a:pt x="1168400" y="7632700"/>
                  <a:pt x="1130300" y="7924800"/>
                  <a:pt x="1130300" y="8102600"/>
                </a:cubicBezTo>
                <a:lnTo>
                  <a:pt x="1130300" y="8178800"/>
                </a:lnTo>
                <a:cubicBezTo>
                  <a:pt x="1130300" y="8356600"/>
                  <a:pt x="1066800" y="8623300"/>
                  <a:pt x="1003300" y="8775700"/>
                </a:cubicBezTo>
                <a:lnTo>
                  <a:pt x="977900" y="8826500"/>
                </a:lnTo>
                <a:cubicBezTo>
                  <a:pt x="812800" y="9194800"/>
                  <a:pt x="685800" y="9309100"/>
                  <a:pt x="406400" y="9309100"/>
                </a:cubicBezTo>
                <a:cubicBezTo>
                  <a:pt x="101600" y="9309100"/>
                  <a:pt x="0" y="9207500"/>
                  <a:pt x="0" y="8902700"/>
                </a:cubicBezTo>
                <a:cubicBezTo>
                  <a:pt x="0" y="8775700"/>
                  <a:pt x="38100" y="8521700"/>
                  <a:pt x="88900" y="8356600"/>
                </a:cubicBezTo>
                <a:lnTo>
                  <a:pt x="2133600" y="508000"/>
                </a:lnTo>
                <a:cubicBezTo>
                  <a:pt x="2247900" y="88900"/>
                  <a:pt x="2349500" y="0"/>
                  <a:pt x="2730500" y="0"/>
                </a:cubicBezTo>
                <a:lnTo>
                  <a:pt x="5461000" y="0"/>
                </a:lnTo>
                <a:cubicBezTo>
                  <a:pt x="5943600" y="0"/>
                  <a:pt x="6527800" y="431800"/>
                  <a:pt x="6629400" y="863600"/>
                </a:cubicBezTo>
                <a:cubicBezTo>
                  <a:pt x="6667500" y="977900"/>
                  <a:pt x="6731000" y="1117600"/>
                  <a:pt x="6794500" y="1181100"/>
                </a:cubicBezTo>
                <a:cubicBezTo>
                  <a:pt x="6921500" y="1308100"/>
                  <a:pt x="6934200" y="1689100"/>
                  <a:pt x="6819900" y="1968500"/>
                </a:cubicBezTo>
                <a:cubicBezTo>
                  <a:pt x="6769100" y="2082800"/>
                  <a:pt x="6718300" y="2298700"/>
                  <a:pt x="6680200" y="2451100"/>
                </a:cubicBezTo>
                <a:lnTo>
                  <a:pt x="6642100" y="2679700"/>
                </a:lnTo>
                <a:cubicBezTo>
                  <a:pt x="6616700" y="2844800"/>
                  <a:pt x="6565900" y="3111500"/>
                  <a:pt x="6527800" y="3276600"/>
                </a:cubicBezTo>
                <a:lnTo>
                  <a:pt x="6362700" y="3975100"/>
                </a:lnTo>
                <a:cubicBezTo>
                  <a:pt x="6324600" y="4127500"/>
                  <a:pt x="6235700" y="4394200"/>
                  <a:pt x="6146800" y="4533900"/>
                </a:cubicBezTo>
                <a:lnTo>
                  <a:pt x="5346700" y="5930900"/>
                </a:lnTo>
                <a:cubicBezTo>
                  <a:pt x="5118100" y="6337300"/>
                  <a:pt x="5003800" y="6413500"/>
                  <a:pt x="4660900" y="6451600"/>
                </a:cubicBezTo>
                <a:close/>
                <a:moveTo>
                  <a:pt x="1168400" y="6680200"/>
                </a:moveTo>
                <a:moveTo>
                  <a:pt x="2971800" y="965200"/>
                </a:moveTo>
                <a:lnTo>
                  <a:pt x="2006600" y="4660900"/>
                </a:lnTo>
                <a:cubicBezTo>
                  <a:pt x="1905000" y="5067300"/>
                  <a:pt x="1905000" y="5435600"/>
                  <a:pt x="2006600" y="5537200"/>
                </a:cubicBezTo>
                <a:cubicBezTo>
                  <a:pt x="2057400" y="5588000"/>
                  <a:pt x="2235200" y="5613400"/>
                  <a:pt x="2413000" y="5613400"/>
                </a:cubicBezTo>
                <a:lnTo>
                  <a:pt x="4013200" y="5613400"/>
                </a:lnTo>
                <a:cubicBezTo>
                  <a:pt x="4191000" y="5613400"/>
                  <a:pt x="4432300" y="5511800"/>
                  <a:pt x="4559300" y="5397500"/>
                </a:cubicBezTo>
                <a:lnTo>
                  <a:pt x="4648200" y="5308600"/>
                </a:lnTo>
                <a:cubicBezTo>
                  <a:pt x="4775200" y="5181600"/>
                  <a:pt x="4927600" y="4965700"/>
                  <a:pt x="4991100" y="4813300"/>
                </a:cubicBezTo>
                <a:lnTo>
                  <a:pt x="5041900" y="4686300"/>
                </a:lnTo>
                <a:cubicBezTo>
                  <a:pt x="5118100" y="4546600"/>
                  <a:pt x="5207000" y="4292600"/>
                  <a:pt x="5245100" y="4114800"/>
                </a:cubicBezTo>
                <a:lnTo>
                  <a:pt x="5702300" y="2387600"/>
                </a:lnTo>
                <a:cubicBezTo>
                  <a:pt x="5740400" y="2222500"/>
                  <a:pt x="5778500" y="1943100"/>
                  <a:pt x="5778500" y="1765300"/>
                </a:cubicBezTo>
                <a:lnTo>
                  <a:pt x="5778500" y="1612900"/>
                </a:lnTo>
                <a:cubicBezTo>
                  <a:pt x="5778500" y="1193800"/>
                  <a:pt x="5549900" y="965200"/>
                  <a:pt x="5143500" y="965200"/>
                </a:cubicBezTo>
                <a:close/>
                <a:moveTo>
                  <a:pt x="6654800" y="6680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97" name="Freeform 17197"/>
          <p:cNvSpPr/>
          <p:nvPr/>
        </p:nvSpPr>
        <p:spPr>
          <a:xfrm rot="0" flipH="0" flipV="0">
            <a:off x="27630207" y="13693800"/>
            <a:ext cx="70097" cy="61048"/>
          </a:xfrm>
          <a:custGeom>
            <a:pathLst>
              <a:path w="7378700" h="6426200">
                <a:moveTo>
                  <a:pt x="114300" y="5334000"/>
                </a:moveTo>
                <a:lnTo>
                  <a:pt x="1447800" y="444500"/>
                </a:lnTo>
                <a:cubicBezTo>
                  <a:pt x="1511300" y="203200"/>
                  <a:pt x="1714500" y="0"/>
                  <a:pt x="1905000" y="0"/>
                </a:cubicBezTo>
                <a:cubicBezTo>
                  <a:pt x="2095500" y="0"/>
                  <a:pt x="2387600" y="177800"/>
                  <a:pt x="2552700" y="393700"/>
                </a:cubicBezTo>
                <a:lnTo>
                  <a:pt x="2628900" y="482600"/>
                </a:lnTo>
                <a:cubicBezTo>
                  <a:pt x="2794000" y="698500"/>
                  <a:pt x="3035300" y="1041400"/>
                  <a:pt x="3162300" y="1257300"/>
                </a:cubicBezTo>
                <a:lnTo>
                  <a:pt x="3530600" y="1866900"/>
                </a:lnTo>
                <a:cubicBezTo>
                  <a:pt x="3822700" y="2336800"/>
                  <a:pt x="4064000" y="2349500"/>
                  <a:pt x="4508500" y="1917700"/>
                </a:cubicBezTo>
                <a:lnTo>
                  <a:pt x="6159500" y="330200"/>
                </a:lnTo>
                <a:cubicBezTo>
                  <a:pt x="6337300" y="152400"/>
                  <a:pt x="6654800" y="0"/>
                  <a:pt x="6858000" y="0"/>
                </a:cubicBezTo>
                <a:cubicBezTo>
                  <a:pt x="7188200" y="0"/>
                  <a:pt x="7378700" y="203200"/>
                  <a:pt x="7378700" y="520700"/>
                </a:cubicBezTo>
                <a:cubicBezTo>
                  <a:pt x="7378700" y="596900"/>
                  <a:pt x="7327900" y="838200"/>
                  <a:pt x="7264400" y="1092200"/>
                </a:cubicBezTo>
                <a:lnTo>
                  <a:pt x="5943600" y="5981700"/>
                </a:lnTo>
                <a:cubicBezTo>
                  <a:pt x="5880100" y="6223000"/>
                  <a:pt x="5638800" y="6426200"/>
                  <a:pt x="5397500" y="6426200"/>
                </a:cubicBezTo>
                <a:cubicBezTo>
                  <a:pt x="5156200" y="6426200"/>
                  <a:pt x="4991100" y="6223000"/>
                  <a:pt x="5016500" y="5969000"/>
                </a:cubicBezTo>
                <a:lnTo>
                  <a:pt x="5092700" y="5270500"/>
                </a:lnTo>
                <a:cubicBezTo>
                  <a:pt x="5118100" y="5016500"/>
                  <a:pt x="5168900" y="4635500"/>
                  <a:pt x="5194300" y="4406900"/>
                </a:cubicBezTo>
                <a:lnTo>
                  <a:pt x="5207000" y="4343400"/>
                </a:lnTo>
                <a:cubicBezTo>
                  <a:pt x="5245100" y="4114800"/>
                  <a:pt x="5334000" y="3746500"/>
                  <a:pt x="5397500" y="3517900"/>
                </a:cubicBezTo>
                <a:lnTo>
                  <a:pt x="5448300" y="3365500"/>
                </a:lnTo>
                <a:cubicBezTo>
                  <a:pt x="5511800" y="3136900"/>
                  <a:pt x="5651500" y="2857500"/>
                  <a:pt x="5753100" y="2730500"/>
                </a:cubicBezTo>
                <a:cubicBezTo>
                  <a:pt x="6007100" y="2413000"/>
                  <a:pt x="5981700" y="2247900"/>
                  <a:pt x="5689600" y="2247900"/>
                </a:cubicBezTo>
                <a:cubicBezTo>
                  <a:pt x="5562600" y="2247900"/>
                  <a:pt x="5295900" y="2400300"/>
                  <a:pt x="5105400" y="2578100"/>
                </a:cubicBezTo>
                <a:lnTo>
                  <a:pt x="4445000" y="3200400"/>
                </a:lnTo>
                <a:cubicBezTo>
                  <a:pt x="4254500" y="3390900"/>
                  <a:pt x="3898900" y="3530600"/>
                  <a:pt x="3644900" y="3530600"/>
                </a:cubicBezTo>
                <a:cubicBezTo>
                  <a:pt x="3403600" y="3530600"/>
                  <a:pt x="3111500" y="3352800"/>
                  <a:pt x="2984500" y="3136900"/>
                </a:cubicBezTo>
                <a:lnTo>
                  <a:pt x="2514600" y="2324100"/>
                </a:lnTo>
                <a:cubicBezTo>
                  <a:pt x="2387600" y="2108200"/>
                  <a:pt x="2247900" y="1930400"/>
                  <a:pt x="2184400" y="1930400"/>
                </a:cubicBezTo>
                <a:cubicBezTo>
                  <a:pt x="2019300" y="1930400"/>
                  <a:pt x="1600200" y="3213100"/>
                  <a:pt x="1600200" y="3733800"/>
                </a:cubicBezTo>
                <a:cubicBezTo>
                  <a:pt x="1600200" y="4140200"/>
                  <a:pt x="1511300" y="4622800"/>
                  <a:pt x="1371600" y="4978400"/>
                </a:cubicBezTo>
                <a:cubicBezTo>
                  <a:pt x="1320800" y="5105400"/>
                  <a:pt x="1244600" y="5397500"/>
                  <a:pt x="1206500" y="5626100"/>
                </a:cubicBezTo>
                <a:cubicBezTo>
                  <a:pt x="1092200" y="6337300"/>
                  <a:pt x="1028700" y="6426200"/>
                  <a:pt x="596900" y="6426200"/>
                </a:cubicBezTo>
                <a:cubicBezTo>
                  <a:pt x="203200" y="6426200"/>
                  <a:pt x="0" y="6248400"/>
                  <a:pt x="0" y="5905500"/>
                </a:cubicBezTo>
                <a:cubicBezTo>
                  <a:pt x="0" y="5829300"/>
                  <a:pt x="50800" y="5588000"/>
                  <a:pt x="114300" y="5334000"/>
                </a:cubicBezTo>
                <a:close/>
                <a:moveTo>
                  <a:pt x="1028700" y="64008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98" name="Freeform 17198"/>
          <p:cNvSpPr/>
          <p:nvPr/>
        </p:nvSpPr>
        <p:spPr>
          <a:xfrm rot="0" flipH="0" flipV="0">
            <a:off x="27708971" y="13689819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199" name="Freeform 17199"/>
          <p:cNvSpPr/>
          <p:nvPr/>
        </p:nvSpPr>
        <p:spPr>
          <a:xfrm rot="0" flipH="0" flipV="0">
            <a:off x="27779892" y="13689819"/>
            <a:ext cx="78543" cy="64065"/>
          </a:xfrm>
          <a:custGeom>
            <a:pathLst>
              <a:path w="8267700" h="6743700">
                <a:moveTo>
                  <a:pt x="2400300" y="0"/>
                </a:moveTo>
                <a:lnTo>
                  <a:pt x="6477000" y="0"/>
                </a:lnTo>
                <a:cubicBezTo>
                  <a:pt x="6819900" y="0"/>
                  <a:pt x="7213600" y="63500"/>
                  <a:pt x="7327900" y="139700"/>
                </a:cubicBezTo>
                <a:cubicBezTo>
                  <a:pt x="8051800" y="584200"/>
                  <a:pt x="8267700" y="1587500"/>
                  <a:pt x="7899400" y="2857500"/>
                </a:cubicBezTo>
                <a:lnTo>
                  <a:pt x="7023100" y="5918200"/>
                </a:lnTo>
                <a:cubicBezTo>
                  <a:pt x="6807200" y="6642100"/>
                  <a:pt x="6731000" y="6743700"/>
                  <a:pt x="6311900" y="6743700"/>
                </a:cubicBezTo>
                <a:cubicBezTo>
                  <a:pt x="6134100" y="6743700"/>
                  <a:pt x="5994400" y="6489700"/>
                  <a:pt x="5994400" y="6172200"/>
                </a:cubicBezTo>
                <a:cubicBezTo>
                  <a:pt x="5994400" y="5867400"/>
                  <a:pt x="6057900" y="5334000"/>
                  <a:pt x="6146800" y="4991100"/>
                </a:cubicBezTo>
                <a:lnTo>
                  <a:pt x="6781800" y="2387600"/>
                </a:lnTo>
                <a:cubicBezTo>
                  <a:pt x="6870700" y="2044700"/>
                  <a:pt x="6972300" y="1765300"/>
                  <a:pt x="7023100" y="1765300"/>
                </a:cubicBezTo>
                <a:cubicBezTo>
                  <a:pt x="7073900" y="1765300"/>
                  <a:pt x="7112000" y="1727200"/>
                  <a:pt x="7112000" y="1689100"/>
                </a:cubicBezTo>
                <a:cubicBezTo>
                  <a:pt x="7112000" y="1587500"/>
                  <a:pt x="6883400" y="1219200"/>
                  <a:pt x="6743700" y="1066800"/>
                </a:cubicBezTo>
                <a:cubicBezTo>
                  <a:pt x="6680200" y="1016000"/>
                  <a:pt x="6375400" y="965200"/>
                  <a:pt x="6070600" y="965200"/>
                </a:cubicBezTo>
                <a:cubicBezTo>
                  <a:pt x="5765800" y="965200"/>
                  <a:pt x="5435600" y="1244600"/>
                  <a:pt x="5334000" y="1574800"/>
                </a:cubicBezTo>
                <a:lnTo>
                  <a:pt x="4267200" y="5410200"/>
                </a:lnTo>
                <a:cubicBezTo>
                  <a:pt x="3949700" y="6527800"/>
                  <a:pt x="3822700" y="6743700"/>
                  <a:pt x="3467100" y="6743700"/>
                </a:cubicBezTo>
                <a:cubicBezTo>
                  <a:pt x="3136900" y="6743700"/>
                  <a:pt x="2946400" y="6540500"/>
                  <a:pt x="2946400" y="6223000"/>
                </a:cubicBezTo>
                <a:cubicBezTo>
                  <a:pt x="2946400" y="6146800"/>
                  <a:pt x="2997200" y="5829300"/>
                  <a:pt x="3060700" y="5499100"/>
                </a:cubicBezTo>
                <a:lnTo>
                  <a:pt x="3098800" y="5321300"/>
                </a:lnTo>
                <a:cubicBezTo>
                  <a:pt x="3162300" y="4991100"/>
                  <a:pt x="3302000" y="4610100"/>
                  <a:pt x="3403600" y="4483100"/>
                </a:cubicBezTo>
                <a:cubicBezTo>
                  <a:pt x="3505200" y="4356100"/>
                  <a:pt x="3581400" y="4051300"/>
                  <a:pt x="3581400" y="3810000"/>
                </a:cubicBezTo>
                <a:cubicBezTo>
                  <a:pt x="3581400" y="3568700"/>
                  <a:pt x="3657600" y="3276600"/>
                  <a:pt x="3746500" y="3175000"/>
                </a:cubicBezTo>
                <a:cubicBezTo>
                  <a:pt x="3835400" y="3060700"/>
                  <a:pt x="3898900" y="2844800"/>
                  <a:pt x="3898900" y="2692400"/>
                </a:cubicBezTo>
                <a:cubicBezTo>
                  <a:pt x="3898900" y="2540000"/>
                  <a:pt x="3975100" y="2247900"/>
                  <a:pt x="4064000" y="2044700"/>
                </a:cubicBezTo>
                <a:cubicBezTo>
                  <a:pt x="4356100" y="1384300"/>
                  <a:pt x="4229100" y="1130300"/>
                  <a:pt x="3581400" y="1130300"/>
                </a:cubicBezTo>
                <a:lnTo>
                  <a:pt x="3098800" y="1130300"/>
                </a:lnTo>
                <a:cubicBezTo>
                  <a:pt x="2311400" y="1130300"/>
                  <a:pt x="2133600" y="1282700"/>
                  <a:pt x="2133600" y="1968500"/>
                </a:cubicBezTo>
                <a:cubicBezTo>
                  <a:pt x="2133600" y="2120900"/>
                  <a:pt x="2070100" y="2527300"/>
                  <a:pt x="1968500" y="2870200"/>
                </a:cubicBezTo>
                <a:lnTo>
                  <a:pt x="1104900" y="6121400"/>
                </a:lnTo>
                <a:cubicBezTo>
                  <a:pt x="1016000" y="6464300"/>
                  <a:pt x="774700" y="6743700"/>
                  <a:pt x="571500" y="6743700"/>
                </a:cubicBezTo>
                <a:cubicBezTo>
                  <a:pt x="381000" y="6743700"/>
                  <a:pt x="177800" y="6705600"/>
                  <a:pt x="139700" y="6654800"/>
                </a:cubicBezTo>
                <a:cubicBezTo>
                  <a:pt x="0" y="6515100"/>
                  <a:pt x="50800" y="5626100"/>
                  <a:pt x="215900" y="5334000"/>
                </a:cubicBezTo>
                <a:cubicBezTo>
                  <a:pt x="304800" y="5181600"/>
                  <a:pt x="381000" y="4927600"/>
                  <a:pt x="381000" y="4775200"/>
                </a:cubicBezTo>
                <a:cubicBezTo>
                  <a:pt x="381000" y="4622800"/>
                  <a:pt x="444500" y="4406900"/>
                  <a:pt x="533400" y="4292600"/>
                </a:cubicBezTo>
                <a:cubicBezTo>
                  <a:pt x="622300" y="4178300"/>
                  <a:pt x="698500" y="3937000"/>
                  <a:pt x="698500" y="3733800"/>
                </a:cubicBezTo>
                <a:cubicBezTo>
                  <a:pt x="698500" y="3530600"/>
                  <a:pt x="762000" y="3251200"/>
                  <a:pt x="850900" y="3086100"/>
                </a:cubicBezTo>
                <a:cubicBezTo>
                  <a:pt x="939800" y="2933700"/>
                  <a:pt x="1016000" y="2654300"/>
                  <a:pt x="1016000" y="2451100"/>
                </a:cubicBezTo>
                <a:cubicBezTo>
                  <a:pt x="1016000" y="2247900"/>
                  <a:pt x="1092200" y="1955800"/>
                  <a:pt x="1181100" y="1803400"/>
                </a:cubicBezTo>
                <a:cubicBezTo>
                  <a:pt x="1270000" y="1651000"/>
                  <a:pt x="1333500" y="1358900"/>
                  <a:pt x="1333500" y="1168400"/>
                </a:cubicBezTo>
                <a:cubicBezTo>
                  <a:pt x="1333500" y="469900"/>
                  <a:pt x="1765300" y="0"/>
                  <a:pt x="2400300" y="0"/>
                </a:cubicBezTo>
                <a:close/>
                <a:moveTo>
                  <a:pt x="7150100" y="6819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00" name="Freeform 17200"/>
          <p:cNvSpPr/>
          <p:nvPr/>
        </p:nvSpPr>
        <p:spPr>
          <a:xfrm rot="0" flipH="0" flipV="0">
            <a:off x="27862875" y="13689819"/>
            <a:ext cx="62496" cy="91452"/>
          </a:xfrm>
          <a:custGeom>
            <a:pathLst>
              <a:path w="6578600" h="9626600">
                <a:moveTo>
                  <a:pt x="6502400" y="1422400"/>
                </a:moveTo>
                <a:lnTo>
                  <a:pt x="4775200" y="7797800"/>
                </a:lnTo>
                <a:cubicBezTo>
                  <a:pt x="4724400" y="7975600"/>
                  <a:pt x="4622800" y="8229600"/>
                  <a:pt x="4546600" y="8369300"/>
                </a:cubicBezTo>
                <a:lnTo>
                  <a:pt x="4381500" y="8661400"/>
                </a:lnTo>
                <a:cubicBezTo>
                  <a:pt x="4165600" y="9042400"/>
                  <a:pt x="3898900" y="9283700"/>
                  <a:pt x="3505200" y="9448800"/>
                </a:cubicBezTo>
                <a:lnTo>
                  <a:pt x="3454400" y="9474200"/>
                </a:lnTo>
                <a:cubicBezTo>
                  <a:pt x="3263900" y="9550400"/>
                  <a:pt x="2959100" y="9626600"/>
                  <a:pt x="2781300" y="9626600"/>
                </a:cubicBezTo>
                <a:lnTo>
                  <a:pt x="482600" y="9626600"/>
                </a:lnTo>
                <a:cubicBezTo>
                  <a:pt x="101600" y="9626600"/>
                  <a:pt x="0" y="9537700"/>
                  <a:pt x="0" y="9220200"/>
                </a:cubicBezTo>
                <a:cubicBezTo>
                  <a:pt x="0" y="9093200"/>
                  <a:pt x="76200" y="8902700"/>
                  <a:pt x="165100" y="8826500"/>
                </a:cubicBezTo>
                <a:cubicBezTo>
                  <a:pt x="254000" y="8737600"/>
                  <a:pt x="469900" y="8661400"/>
                  <a:pt x="647700" y="8661400"/>
                </a:cubicBezTo>
                <a:lnTo>
                  <a:pt x="2565400" y="8661400"/>
                </a:lnTo>
                <a:cubicBezTo>
                  <a:pt x="3022600" y="8661400"/>
                  <a:pt x="3441700" y="8382000"/>
                  <a:pt x="3619500" y="7975600"/>
                </a:cubicBezTo>
                <a:cubicBezTo>
                  <a:pt x="3860800" y="7442200"/>
                  <a:pt x="3924300" y="6959600"/>
                  <a:pt x="3771900" y="6819900"/>
                </a:cubicBezTo>
                <a:cubicBezTo>
                  <a:pt x="3733800" y="6769100"/>
                  <a:pt x="3543300" y="6731000"/>
                  <a:pt x="3378200" y="6731000"/>
                </a:cubicBezTo>
                <a:lnTo>
                  <a:pt x="1930400" y="6731000"/>
                </a:lnTo>
                <a:cubicBezTo>
                  <a:pt x="1574800" y="6731000"/>
                  <a:pt x="1308100" y="6604000"/>
                  <a:pt x="952500" y="6248400"/>
                </a:cubicBezTo>
                <a:lnTo>
                  <a:pt x="876300" y="6159500"/>
                </a:lnTo>
                <a:cubicBezTo>
                  <a:pt x="584200" y="5880100"/>
                  <a:pt x="482600" y="5626100"/>
                  <a:pt x="482600" y="5207000"/>
                </a:cubicBezTo>
                <a:lnTo>
                  <a:pt x="482600" y="4965700"/>
                </a:lnTo>
                <a:cubicBezTo>
                  <a:pt x="482600" y="4787900"/>
                  <a:pt x="520700" y="4508500"/>
                  <a:pt x="571500" y="4343400"/>
                </a:cubicBezTo>
                <a:lnTo>
                  <a:pt x="1714500" y="304800"/>
                </a:lnTo>
                <a:cubicBezTo>
                  <a:pt x="1778000" y="76200"/>
                  <a:pt x="1879600" y="0"/>
                  <a:pt x="2120900" y="0"/>
                </a:cubicBezTo>
                <a:lnTo>
                  <a:pt x="2247900" y="0"/>
                </a:lnTo>
                <a:cubicBezTo>
                  <a:pt x="2425700" y="0"/>
                  <a:pt x="2603500" y="88900"/>
                  <a:pt x="2654300" y="203200"/>
                </a:cubicBezTo>
                <a:cubicBezTo>
                  <a:pt x="2743200" y="431800"/>
                  <a:pt x="2743200" y="431800"/>
                  <a:pt x="2641600" y="787400"/>
                </a:cubicBezTo>
                <a:lnTo>
                  <a:pt x="1536700" y="4737100"/>
                </a:lnTo>
                <a:cubicBezTo>
                  <a:pt x="1358900" y="5359400"/>
                  <a:pt x="1447800" y="5600700"/>
                  <a:pt x="1866900" y="5626100"/>
                </a:cubicBezTo>
                <a:lnTo>
                  <a:pt x="3568700" y="5727700"/>
                </a:lnTo>
                <a:cubicBezTo>
                  <a:pt x="4229100" y="5778500"/>
                  <a:pt x="4660900" y="5194300"/>
                  <a:pt x="4660900" y="4254500"/>
                </a:cubicBezTo>
                <a:lnTo>
                  <a:pt x="4660900" y="4165600"/>
                </a:lnTo>
                <a:cubicBezTo>
                  <a:pt x="4660900" y="3987800"/>
                  <a:pt x="4686300" y="3721100"/>
                  <a:pt x="4724400" y="3556000"/>
                </a:cubicBezTo>
                <a:lnTo>
                  <a:pt x="4876800" y="2933700"/>
                </a:lnTo>
                <a:cubicBezTo>
                  <a:pt x="4914900" y="2768600"/>
                  <a:pt x="5003800" y="2527300"/>
                  <a:pt x="5054600" y="2400300"/>
                </a:cubicBezTo>
                <a:cubicBezTo>
                  <a:pt x="5105400" y="2273300"/>
                  <a:pt x="5181600" y="2032000"/>
                  <a:pt x="5219700" y="1854200"/>
                </a:cubicBezTo>
                <a:lnTo>
                  <a:pt x="5511800" y="482600"/>
                </a:lnTo>
                <a:cubicBezTo>
                  <a:pt x="5575300" y="177800"/>
                  <a:pt x="5829300" y="0"/>
                  <a:pt x="6223000" y="0"/>
                </a:cubicBezTo>
                <a:cubicBezTo>
                  <a:pt x="6502400" y="0"/>
                  <a:pt x="6578600" y="101600"/>
                  <a:pt x="6578600" y="482600"/>
                </a:cubicBezTo>
                <a:lnTo>
                  <a:pt x="6578600" y="800100"/>
                </a:lnTo>
                <a:cubicBezTo>
                  <a:pt x="6578600" y="977900"/>
                  <a:pt x="6540500" y="1257300"/>
                  <a:pt x="6502400" y="1422400"/>
                </a:cubicBezTo>
                <a:close/>
                <a:moveTo>
                  <a:pt x="5384800" y="6819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01" name="Freeform 17201"/>
          <p:cNvSpPr/>
          <p:nvPr/>
        </p:nvSpPr>
        <p:spPr>
          <a:xfrm rot="0" flipH="0" flipV="0">
            <a:off x="27924266" y="13691146"/>
            <a:ext cx="65874" cy="88436"/>
          </a:xfrm>
          <a:custGeom>
            <a:pathLst>
              <a:path w="6934200" h="9309100">
                <a:moveTo>
                  <a:pt x="4660900" y="6451600"/>
                </a:moveTo>
                <a:lnTo>
                  <a:pt x="1778000" y="6667500"/>
                </a:lnTo>
                <a:cubicBezTo>
                  <a:pt x="1498600" y="6692900"/>
                  <a:pt x="1447800" y="6743700"/>
                  <a:pt x="1358900" y="7023100"/>
                </a:cubicBezTo>
                <a:lnTo>
                  <a:pt x="1231900" y="7454900"/>
                </a:lnTo>
                <a:cubicBezTo>
                  <a:pt x="1168400" y="7632700"/>
                  <a:pt x="1130300" y="7924800"/>
                  <a:pt x="1130300" y="8102600"/>
                </a:cubicBezTo>
                <a:lnTo>
                  <a:pt x="1130300" y="8178800"/>
                </a:lnTo>
                <a:cubicBezTo>
                  <a:pt x="1130300" y="8356600"/>
                  <a:pt x="1066800" y="8623300"/>
                  <a:pt x="1003300" y="8775700"/>
                </a:cubicBezTo>
                <a:lnTo>
                  <a:pt x="977900" y="8826500"/>
                </a:lnTo>
                <a:cubicBezTo>
                  <a:pt x="812800" y="9194800"/>
                  <a:pt x="685800" y="9309100"/>
                  <a:pt x="406400" y="9309100"/>
                </a:cubicBezTo>
                <a:cubicBezTo>
                  <a:pt x="101600" y="9309100"/>
                  <a:pt x="0" y="9207500"/>
                  <a:pt x="0" y="8902700"/>
                </a:cubicBezTo>
                <a:cubicBezTo>
                  <a:pt x="0" y="8775700"/>
                  <a:pt x="38100" y="8521700"/>
                  <a:pt x="88900" y="8356600"/>
                </a:cubicBezTo>
                <a:lnTo>
                  <a:pt x="2133600" y="508000"/>
                </a:lnTo>
                <a:cubicBezTo>
                  <a:pt x="2247900" y="88900"/>
                  <a:pt x="2349500" y="0"/>
                  <a:pt x="2730500" y="0"/>
                </a:cubicBezTo>
                <a:lnTo>
                  <a:pt x="5461000" y="0"/>
                </a:lnTo>
                <a:cubicBezTo>
                  <a:pt x="5943600" y="0"/>
                  <a:pt x="6527800" y="431800"/>
                  <a:pt x="6629400" y="863600"/>
                </a:cubicBezTo>
                <a:cubicBezTo>
                  <a:pt x="6667500" y="977900"/>
                  <a:pt x="6731000" y="1117600"/>
                  <a:pt x="6794500" y="1181100"/>
                </a:cubicBezTo>
                <a:cubicBezTo>
                  <a:pt x="6921500" y="1308100"/>
                  <a:pt x="6934200" y="1689100"/>
                  <a:pt x="6819900" y="1968500"/>
                </a:cubicBezTo>
                <a:cubicBezTo>
                  <a:pt x="6769100" y="2082800"/>
                  <a:pt x="6718300" y="2298700"/>
                  <a:pt x="6680200" y="2451100"/>
                </a:cubicBezTo>
                <a:lnTo>
                  <a:pt x="6642100" y="2679700"/>
                </a:lnTo>
                <a:cubicBezTo>
                  <a:pt x="6616700" y="2844800"/>
                  <a:pt x="6565900" y="3111500"/>
                  <a:pt x="6527800" y="3276600"/>
                </a:cubicBezTo>
                <a:lnTo>
                  <a:pt x="6362700" y="3975100"/>
                </a:lnTo>
                <a:cubicBezTo>
                  <a:pt x="6324600" y="4127500"/>
                  <a:pt x="6235700" y="4394200"/>
                  <a:pt x="6146800" y="4533900"/>
                </a:cubicBezTo>
                <a:lnTo>
                  <a:pt x="5346700" y="5930900"/>
                </a:lnTo>
                <a:cubicBezTo>
                  <a:pt x="5118100" y="6337300"/>
                  <a:pt x="5003800" y="6413500"/>
                  <a:pt x="4660900" y="6451600"/>
                </a:cubicBezTo>
                <a:close/>
                <a:moveTo>
                  <a:pt x="1168400" y="6680200"/>
                </a:moveTo>
                <a:moveTo>
                  <a:pt x="2971800" y="965200"/>
                </a:moveTo>
                <a:lnTo>
                  <a:pt x="2006600" y="4660900"/>
                </a:lnTo>
                <a:cubicBezTo>
                  <a:pt x="1905000" y="5067300"/>
                  <a:pt x="1905000" y="5435600"/>
                  <a:pt x="2006600" y="5537200"/>
                </a:cubicBezTo>
                <a:cubicBezTo>
                  <a:pt x="2057400" y="5588000"/>
                  <a:pt x="2235200" y="5613400"/>
                  <a:pt x="2413000" y="5613400"/>
                </a:cubicBezTo>
                <a:lnTo>
                  <a:pt x="4013200" y="5613400"/>
                </a:lnTo>
                <a:cubicBezTo>
                  <a:pt x="4191000" y="5613400"/>
                  <a:pt x="4432300" y="5511800"/>
                  <a:pt x="4559300" y="5397500"/>
                </a:cubicBezTo>
                <a:lnTo>
                  <a:pt x="4648200" y="5308600"/>
                </a:lnTo>
                <a:cubicBezTo>
                  <a:pt x="4775200" y="5181600"/>
                  <a:pt x="4927600" y="4965700"/>
                  <a:pt x="4991100" y="4813300"/>
                </a:cubicBezTo>
                <a:lnTo>
                  <a:pt x="5041900" y="4686300"/>
                </a:lnTo>
                <a:cubicBezTo>
                  <a:pt x="5118100" y="4546600"/>
                  <a:pt x="5207000" y="4292600"/>
                  <a:pt x="5245100" y="4114800"/>
                </a:cubicBezTo>
                <a:lnTo>
                  <a:pt x="5702300" y="2387600"/>
                </a:lnTo>
                <a:cubicBezTo>
                  <a:pt x="5740400" y="2222500"/>
                  <a:pt x="5778500" y="1943100"/>
                  <a:pt x="5778500" y="1765300"/>
                </a:cubicBezTo>
                <a:lnTo>
                  <a:pt x="5778500" y="1612900"/>
                </a:lnTo>
                <a:cubicBezTo>
                  <a:pt x="5778500" y="1193800"/>
                  <a:pt x="5549900" y="965200"/>
                  <a:pt x="5143500" y="965200"/>
                </a:cubicBezTo>
                <a:close/>
                <a:moveTo>
                  <a:pt x="6654800" y="66802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02" name="Freeform 17202"/>
          <p:cNvSpPr/>
          <p:nvPr/>
        </p:nvSpPr>
        <p:spPr>
          <a:xfrm rot="0" flipH="0" flipV="0">
            <a:off x="28001703" y="13688612"/>
            <a:ext cx="58273" cy="65512"/>
          </a:xfrm>
          <a:custGeom>
            <a:pathLst>
              <a:path w="6134100" h="6896100">
                <a:moveTo>
                  <a:pt x="2997200" y="0"/>
                </a:moveTo>
                <a:lnTo>
                  <a:pt x="5651500" y="0"/>
                </a:lnTo>
                <a:cubicBezTo>
                  <a:pt x="6057900" y="0"/>
                  <a:pt x="6134100" y="76200"/>
                  <a:pt x="6134100" y="469900"/>
                </a:cubicBezTo>
                <a:lnTo>
                  <a:pt x="6134100" y="800100"/>
                </a:lnTo>
                <a:cubicBezTo>
                  <a:pt x="6134100" y="977900"/>
                  <a:pt x="6096000" y="1257300"/>
                  <a:pt x="6032500" y="1435100"/>
                </a:cubicBezTo>
                <a:lnTo>
                  <a:pt x="4940300" y="5054600"/>
                </a:lnTo>
                <a:cubicBezTo>
                  <a:pt x="4826000" y="5435600"/>
                  <a:pt x="4826000" y="5435600"/>
                  <a:pt x="5092700" y="5664200"/>
                </a:cubicBezTo>
                <a:lnTo>
                  <a:pt x="5410200" y="5956300"/>
                </a:lnTo>
                <a:cubicBezTo>
                  <a:pt x="5689600" y="6197600"/>
                  <a:pt x="5689600" y="6197600"/>
                  <a:pt x="5524500" y="6464300"/>
                </a:cubicBezTo>
                <a:cubicBezTo>
                  <a:pt x="5308600" y="6807200"/>
                  <a:pt x="5181600" y="6896100"/>
                  <a:pt x="4927600" y="6896100"/>
                </a:cubicBezTo>
                <a:cubicBezTo>
                  <a:pt x="4800600" y="6896100"/>
                  <a:pt x="4648200" y="6819900"/>
                  <a:pt x="4584700" y="6731000"/>
                </a:cubicBezTo>
                <a:cubicBezTo>
                  <a:pt x="4419600" y="6451600"/>
                  <a:pt x="4025900" y="6375400"/>
                  <a:pt x="3581400" y="6502400"/>
                </a:cubicBezTo>
                <a:lnTo>
                  <a:pt x="3390900" y="6565900"/>
                </a:lnTo>
                <a:cubicBezTo>
                  <a:pt x="3225800" y="6616700"/>
                  <a:pt x="3086100" y="6705600"/>
                  <a:pt x="3086100" y="6769100"/>
                </a:cubicBezTo>
                <a:cubicBezTo>
                  <a:pt x="3086100" y="6832600"/>
                  <a:pt x="2946400" y="6896100"/>
                  <a:pt x="2768600" y="6896100"/>
                </a:cubicBezTo>
                <a:lnTo>
                  <a:pt x="1638300" y="6896100"/>
                </a:lnTo>
                <a:cubicBezTo>
                  <a:pt x="1460500" y="6896100"/>
                  <a:pt x="1206500" y="6819900"/>
                  <a:pt x="1066800" y="6743700"/>
                </a:cubicBezTo>
                <a:lnTo>
                  <a:pt x="838200" y="6616700"/>
                </a:lnTo>
                <a:cubicBezTo>
                  <a:pt x="520700" y="6438900"/>
                  <a:pt x="381000" y="6299200"/>
                  <a:pt x="304800" y="6121400"/>
                </a:cubicBezTo>
                <a:cubicBezTo>
                  <a:pt x="279400" y="6045200"/>
                  <a:pt x="203200" y="5930900"/>
                  <a:pt x="139700" y="5880100"/>
                </a:cubicBezTo>
                <a:cubicBezTo>
                  <a:pt x="12700" y="5740400"/>
                  <a:pt x="0" y="5105400"/>
                  <a:pt x="127000" y="4686300"/>
                </a:cubicBezTo>
                <a:cubicBezTo>
                  <a:pt x="165100" y="4533900"/>
                  <a:pt x="228600" y="4279900"/>
                  <a:pt x="254000" y="4114800"/>
                </a:cubicBezTo>
                <a:lnTo>
                  <a:pt x="292100" y="3886200"/>
                </a:lnTo>
                <a:cubicBezTo>
                  <a:pt x="317500" y="3733800"/>
                  <a:pt x="381000" y="3467100"/>
                  <a:pt x="431800" y="3302000"/>
                </a:cubicBezTo>
                <a:lnTo>
                  <a:pt x="1028700" y="1485900"/>
                </a:lnTo>
                <a:cubicBezTo>
                  <a:pt x="1219200" y="889000"/>
                  <a:pt x="1625600" y="368300"/>
                  <a:pt x="2006600" y="241300"/>
                </a:cubicBezTo>
                <a:cubicBezTo>
                  <a:pt x="2120900" y="203200"/>
                  <a:pt x="2311400" y="139700"/>
                  <a:pt x="2451100" y="88900"/>
                </a:cubicBezTo>
                <a:cubicBezTo>
                  <a:pt x="2578100" y="38100"/>
                  <a:pt x="2832100" y="0"/>
                  <a:pt x="2997200" y="0"/>
                </a:cubicBezTo>
                <a:close/>
                <a:moveTo>
                  <a:pt x="6451600" y="6946900"/>
                </a:moveTo>
                <a:moveTo>
                  <a:pt x="4368800" y="952500"/>
                </a:moveTo>
                <a:lnTo>
                  <a:pt x="3327400" y="952500"/>
                </a:lnTo>
                <a:cubicBezTo>
                  <a:pt x="2781300" y="952500"/>
                  <a:pt x="2400300" y="1117600"/>
                  <a:pt x="2247900" y="1409700"/>
                </a:cubicBezTo>
                <a:lnTo>
                  <a:pt x="1917700" y="2032000"/>
                </a:lnTo>
                <a:cubicBezTo>
                  <a:pt x="1828800" y="2184400"/>
                  <a:pt x="1727200" y="2451100"/>
                  <a:pt x="1689100" y="2616200"/>
                </a:cubicBezTo>
                <a:lnTo>
                  <a:pt x="1231900" y="4508500"/>
                </a:lnTo>
                <a:cubicBezTo>
                  <a:pt x="1041400" y="5283200"/>
                  <a:pt x="1155700" y="5613400"/>
                  <a:pt x="1676400" y="5740400"/>
                </a:cubicBezTo>
                <a:lnTo>
                  <a:pt x="2146300" y="5854700"/>
                </a:lnTo>
                <a:cubicBezTo>
                  <a:pt x="2527300" y="5956300"/>
                  <a:pt x="2641600" y="5943600"/>
                  <a:pt x="2921000" y="5842000"/>
                </a:cubicBezTo>
                <a:cubicBezTo>
                  <a:pt x="3048000" y="5791200"/>
                  <a:pt x="3251200" y="5715000"/>
                  <a:pt x="3365500" y="5676900"/>
                </a:cubicBezTo>
                <a:cubicBezTo>
                  <a:pt x="3479800" y="5638800"/>
                  <a:pt x="3670300" y="5511800"/>
                  <a:pt x="3797300" y="5384800"/>
                </a:cubicBezTo>
                <a:lnTo>
                  <a:pt x="3886200" y="5295900"/>
                </a:lnTo>
                <a:cubicBezTo>
                  <a:pt x="4013200" y="5168900"/>
                  <a:pt x="4140200" y="4927600"/>
                  <a:pt x="4191000" y="4762500"/>
                </a:cubicBezTo>
                <a:lnTo>
                  <a:pt x="4940300" y="1739900"/>
                </a:lnTo>
                <a:cubicBezTo>
                  <a:pt x="4978400" y="1574800"/>
                  <a:pt x="5016500" y="1397000"/>
                  <a:pt x="5016500" y="1358900"/>
                </a:cubicBezTo>
                <a:cubicBezTo>
                  <a:pt x="5016500" y="1168400"/>
                  <a:pt x="4660900" y="952500"/>
                  <a:pt x="4368800" y="952500"/>
                </a:cubicBezTo>
                <a:close/>
                <a:moveTo>
                  <a:pt x="5499100" y="6946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03" name="Freeform 17203"/>
          <p:cNvSpPr/>
          <p:nvPr/>
        </p:nvSpPr>
        <p:spPr>
          <a:xfrm rot="0" flipH="0" flipV="0">
            <a:off x="28132439" y="13688974"/>
            <a:ext cx="60928" cy="64789"/>
          </a:xfrm>
          <a:custGeom>
            <a:pathLst>
              <a:path w="6413500" h="6819900">
                <a:moveTo>
                  <a:pt x="2654300" y="2590800"/>
                </a:moveTo>
                <a:lnTo>
                  <a:pt x="5118100" y="431800"/>
                </a:lnTo>
                <a:cubicBezTo>
                  <a:pt x="5511800" y="88900"/>
                  <a:pt x="5842000" y="0"/>
                  <a:pt x="6248400" y="127000"/>
                </a:cubicBezTo>
                <a:cubicBezTo>
                  <a:pt x="6337300" y="152400"/>
                  <a:pt x="6413500" y="266700"/>
                  <a:pt x="6413500" y="368300"/>
                </a:cubicBezTo>
                <a:cubicBezTo>
                  <a:pt x="6413500" y="558800"/>
                  <a:pt x="6248400" y="889000"/>
                  <a:pt x="6045200" y="1092200"/>
                </a:cubicBezTo>
                <a:cubicBezTo>
                  <a:pt x="5981700" y="1155700"/>
                  <a:pt x="5791200" y="1282700"/>
                  <a:pt x="5626100" y="1371600"/>
                </a:cubicBezTo>
                <a:lnTo>
                  <a:pt x="5537200" y="1409700"/>
                </a:lnTo>
                <a:cubicBezTo>
                  <a:pt x="5372100" y="1498600"/>
                  <a:pt x="5168900" y="1638300"/>
                  <a:pt x="5105400" y="1714500"/>
                </a:cubicBezTo>
                <a:cubicBezTo>
                  <a:pt x="5029200" y="1790700"/>
                  <a:pt x="4851400" y="1930400"/>
                  <a:pt x="4711700" y="2019300"/>
                </a:cubicBezTo>
                <a:lnTo>
                  <a:pt x="4127500" y="2438400"/>
                </a:lnTo>
                <a:cubicBezTo>
                  <a:pt x="3467100" y="2908300"/>
                  <a:pt x="3340100" y="3365500"/>
                  <a:pt x="3733800" y="3886200"/>
                </a:cubicBezTo>
                <a:lnTo>
                  <a:pt x="3975100" y="4203700"/>
                </a:lnTo>
                <a:cubicBezTo>
                  <a:pt x="4089400" y="4356100"/>
                  <a:pt x="4203700" y="4610100"/>
                  <a:pt x="4229100" y="4762500"/>
                </a:cubicBezTo>
                <a:lnTo>
                  <a:pt x="4241800" y="4838700"/>
                </a:lnTo>
                <a:cubicBezTo>
                  <a:pt x="4267200" y="4991100"/>
                  <a:pt x="4343400" y="5257800"/>
                  <a:pt x="4406900" y="5422900"/>
                </a:cubicBezTo>
                <a:lnTo>
                  <a:pt x="4457700" y="5549900"/>
                </a:lnTo>
                <a:cubicBezTo>
                  <a:pt x="4521200" y="5715000"/>
                  <a:pt x="4622800" y="5854700"/>
                  <a:pt x="4686300" y="5854700"/>
                </a:cubicBezTo>
                <a:cubicBezTo>
                  <a:pt x="4749800" y="5854700"/>
                  <a:pt x="4813300" y="5994400"/>
                  <a:pt x="4813300" y="6172200"/>
                </a:cubicBezTo>
                <a:cubicBezTo>
                  <a:pt x="4813300" y="6350000"/>
                  <a:pt x="4775200" y="6527800"/>
                  <a:pt x="4724400" y="6578600"/>
                </a:cubicBezTo>
                <a:cubicBezTo>
                  <a:pt x="4686300" y="6616700"/>
                  <a:pt x="4508500" y="6654800"/>
                  <a:pt x="4330700" y="6654800"/>
                </a:cubicBezTo>
                <a:cubicBezTo>
                  <a:pt x="4152900" y="6654800"/>
                  <a:pt x="3962400" y="6540500"/>
                  <a:pt x="3898900" y="6388100"/>
                </a:cubicBezTo>
                <a:lnTo>
                  <a:pt x="3822700" y="6197600"/>
                </a:lnTo>
                <a:cubicBezTo>
                  <a:pt x="3759200" y="6045200"/>
                  <a:pt x="3657600" y="5803900"/>
                  <a:pt x="3594100" y="5651500"/>
                </a:cubicBezTo>
                <a:lnTo>
                  <a:pt x="3200400" y="4762500"/>
                </a:lnTo>
                <a:cubicBezTo>
                  <a:pt x="2832100" y="3898900"/>
                  <a:pt x="2514600" y="3733800"/>
                  <a:pt x="2006600" y="4102100"/>
                </a:cubicBezTo>
                <a:lnTo>
                  <a:pt x="1892300" y="4178300"/>
                </a:lnTo>
                <a:cubicBezTo>
                  <a:pt x="1447800" y="4508500"/>
                  <a:pt x="1282700" y="4737100"/>
                  <a:pt x="1219200" y="5080000"/>
                </a:cubicBezTo>
                <a:lnTo>
                  <a:pt x="1181100" y="5270500"/>
                </a:lnTo>
                <a:cubicBezTo>
                  <a:pt x="1143000" y="5461000"/>
                  <a:pt x="1117600" y="5664200"/>
                  <a:pt x="1117600" y="5727700"/>
                </a:cubicBezTo>
                <a:cubicBezTo>
                  <a:pt x="1117600" y="6261100"/>
                  <a:pt x="787400" y="6819900"/>
                  <a:pt x="482600" y="6819900"/>
                </a:cubicBezTo>
                <a:cubicBezTo>
                  <a:pt x="393700" y="6819900"/>
                  <a:pt x="241300" y="6743700"/>
                  <a:pt x="152400" y="6654800"/>
                </a:cubicBezTo>
                <a:cubicBezTo>
                  <a:pt x="63500" y="6565900"/>
                  <a:pt x="0" y="6350000"/>
                  <a:pt x="0" y="6172200"/>
                </a:cubicBezTo>
                <a:lnTo>
                  <a:pt x="0" y="6019800"/>
                </a:lnTo>
                <a:cubicBezTo>
                  <a:pt x="0" y="5842000"/>
                  <a:pt x="38100" y="5664200"/>
                  <a:pt x="76200" y="5613400"/>
                </a:cubicBezTo>
                <a:cubicBezTo>
                  <a:pt x="114300" y="5575300"/>
                  <a:pt x="190500" y="5397500"/>
                  <a:pt x="241300" y="5219700"/>
                </a:cubicBezTo>
                <a:lnTo>
                  <a:pt x="1028700" y="2400300"/>
                </a:lnTo>
                <a:cubicBezTo>
                  <a:pt x="1079500" y="2222500"/>
                  <a:pt x="1117600" y="2070100"/>
                  <a:pt x="1117600" y="2044700"/>
                </a:cubicBezTo>
                <a:cubicBezTo>
                  <a:pt x="1117600" y="2019300"/>
                  <a:pt x="1130300" y="1866900"/>
                  <a:pt x="1143000" y="1701800"/>
                </a:cubicBezTo>
                <a:lnTo>
                  <a:pt x="1193800" y="1244600"/>
                </a:lnTo>
                <a:cubicBezTo>
                  <a:pt x="1206500" y="1079500"/>
                  <a:pt x="1270000" y="889000"/>
                  <a:pt x="1333500" y="825500"/>
                </a:cubicBezTo>
                <a:cubicBezTo>
                  <a:pt x="1397000" y="774700"/>
                  <a:pt x="1485900" y="584200"/>
                  <a:pt x="1549400" y="419100"/>
                </a:cubicBezTo>
                <a:lnTo>
                  <a:pt x="1574800" y="381000"/>
                </a:lnTo>
                <a:cubicBezTo>
                  <a:pt x="1676400" y="101600"/>
                  <a:pt x="1879600" y="25400"/>
                  <a:pt x="2247900" y="127000"/>
                </a:cubicBezTo>
                <a:cubicBezTo>
                  <a:pt x="2324100" y="152400"/>
                  <a:pt x="2400300" y="317500"/>
                  <a:pt x="2400300" y="495300"/>
                </a:cubicBezTo>
                <a:lnTo>
                  <a:pt x="2400300" y="723900"/>
                </a:lnTo>
                <a:cubicBezTo>
                  <a:pt x="2400300" y="901700"/>
                  <a:pt x="2374900" y="1181100"/>
                  <a:pt x="2336800" y="1358900"/>
                </a:cubicBezTo>
                <a:lnTo>
                  <a:pt x="2222500" y="1854200"/>
                </a:lnTo>
                <a:cubicBezTo>
                  <a:pt x="2184400" y="2019300"/>
                  <a:pt x="2108200" y="2159000"/>
                  <a:pt x="2044700" y="2159000"/>
                </a:cubicBezTo>
                <a:cubicBezTo>
                  <a:pt x="1968500" y="2159000"/>
                  <a:pt x="1917700" y="2311400"/>
                  <a:pt x="1917700" y="2489200"/>
                </a:cubicBezTo>
                <a:cubicBezTo>
                  <a:pt x="1917700" y="2857500"/>
                  <a:pt x="2286000" y="2908300"/>
                  <a:pt x="2654300" y="2590800"/>
                </a:cubicBezTo>
                <a:close/>
                <a:moveTo>
                  <a:pt x="4394200" y="69088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04" name="Freeform 17204"/>
          <p:cNvSpPr/>
          <p:nvPr/>
        </p:nvSpPr>
        <p:spPr>
          <a:xfrm rot="0" flipH="0" flipV="0">
            <a:off x="28191993" y="13690422"/>
            <a:ext cx="61410" cy="62496"/>
          </a:xfrm>
          <a:custGeom>
            <a:pathLst>
              <a:path w="6464300" h="6578600">
                <a:moveTo>
                  <a:pt x="4013200" y="0"/>
                </a:moveTo>
                <a:lnTo>
                  <a:pt x="5778500" y="0"/>
                </a:lnTo>
                <a:cubicBezTo>
                  <a:pt x="5956300" y="0"/>
                  <a:pt x="6172200" y="63500"/>
                  <a:pt x="6261100" y="152400"/>
                </a:cubicBezTo>
                <a:cubicBezTo>
                  <a:pt x="6438900" y="330200"/>
                  <a:pt x="6464300" y="635000"/>
                  <a:pt x="6337300" y="1104900"/>
                </a:cubicBezTo>
                <a:lnTo>
                  <a:pt x="5092700" y="5715000"/>
                </a:lnTo>
                <a:cubicBezTo>
                  <a:pt x="4940300" y="6261100"/>
                  <a:pt x="4711700" y="6578600"/>
                  <a:pt x="4432300" y="6578600"/>
                </a:cubicBezTo>
                <a:cubicBezTo>
                  <a:pt x="4089400" y="6578600"/>
                  <a:pt x="4013200" y="6477000"/>
                  <a:pt x="4013200" y="6096000"/>
                </a:cubicBezTo>
                <a:lnTo>
                  <a:pt x="4013200" y="5613400"/>
                </a:lnTo>
                <a:cubicBezTo>
                  <a:pt x="4013200" y="5435600"/>
                  <a:pt x="4051300" y="5143500"/>
                  <a:pt x="4102100" y="4978400"/>
                </a:cubicBezTo>
                <a:lnTo>
                  <a:pt x="5041900" y="1841500"/>
                </a:lnTo>
                <a:cubicBezTo>
                  <a:pt x="5207000" y="1257300"/>
                  <a:pt x="5130800" y="952500"/>
                  <a:pt x="4813300" y="952500"/>
                </a:cubicBezTo>
                <a:lnTo>
                  <a:pt x="4495800" y="952500"/>
                </a:lnTo>
                <a:cubicBezTo>
                  <a:pt x="4140200" y="952500"/>
                  <a:pt x="4076700" y="990600"/>
                  <a:pt x="3848100" y="1397000"/>
                </a:cubicBezTo>
                <a:lnTo>
                  <a:pt x="1066800" y="6184900"/>
                </a:lnTo>
                <a:cubicBezTo>
                  <a:pt x="850900" y="6565900"/>
                  <a:pt x="838200" y="6578600"/>
                  <a:pt x="482600" y="6578600"/>
                </a:cubicBezTo>
                <a:cubicBezTo>
                  <a:pt x="101600" y="6578600"/>
                  <a:pt x="0" y="6489700"/>
                  <a:pt x="0" y="6172200"/>
                </a:cubicBezTo>
                <a:cubicBezTo>
                  <a:pt x="0" y="6045200"/>
                  <a:pt x="76200" y="5803900"/>
                  <a:pt x="165100" y="5664200"/>
                </a:cubicBezTo>
                <a:lnTo>
                  <a:pt x="3302000" y="482600"/>
                </a:lnTo>
                <a:cubicBezTo>
                  <a:pt x="3556000" y="63500"/>
                  <a:pt x="3657600" y="0"/>
                  <a:pt x="4013200" y="0"/>
                </a:cubicBezTo>
                <a:close/>
                <a:moveTo>
                  <a:pt x="7023100" y="6756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05" name="Freeform 17205"/>
          <p:cNvSpPr/>
          <p:nvPr/>
        </p:nvSpPr>
        <p:spPr>
          <a:xfrm rot="0" flipH="0" flipV="0">
            <a:off x="28259750" y="13689819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06" name="Freeform 17206"/>
          <p:cNvSpPr/>
          <p:nvPr/>
        </p:nvSpPr>
        <p:spPr>
          <a:xfrm rot="0" flipH="0" flipV="0">
            <a:off x="28337881" y="13693800"/>
            <a:ext cx="45726" cy="61048"/>
          </a:xfrm>
          <a:custGeom>
            <a:pathLst>
              <a:path w="4813300" h="6426200">
                <a:moveTo>
                  <a:pt x="0" y="5651500"/>
                </a:moveTo>
                <a:lnTo>
                  <a:pt x="0" y="3352800"/>
                </a:lnTo>
                <a:cubicBezTo>
                  <a:pt x="0" y="3098800"/>
                  <a:pt x="63500" y="2895600"/>
                  <a:pt x="152400" y="2895600"/>
                </a:cubicBezTo>
                <a:cubicBezTo>
                  <a:pt x="241300" y="2895600"/>
                  <a:pt x="317500" y="2692400"/>
                  <a:pt x="317500" y="2438400"/>
                </a:cubicBezTo>
                <a:lnTo>
                  <a:pt x="317500" y="2070100"/>
                </a:lnTo>
                <a:cubicBezTo>
                  <a:pt x="317500" y="1816100"/>
                  <a:pt x="393700" y="1612900"/>
                  <a:pt x="482600" y="1612900"/>
                </a:cubicBezTo>
                <a:cubicBezTo>
                  <a:pt x="558800" y="1612900"/>
                  <a:pt x="635000" y="1460500"/>
                  <a:pt x="635000" y="1282700"/>
                </a:cubicBezTo>
                <a:cubicBezTo>
                  <a:pt x="635000" y="1117600"/>
                  <a:pt x="787400" y="825500"/>
                  <a:pt x="965200" y="647700"/>
                </a:cubicBezTo>
                <a:lnTo>
                  <a:pt x="1282700" y="330200"/>
                </a:lnTo>
                <a:cubicBezTo>
                  <a:pt x="1460500" y="152400"/>
                  <a:pt x="1803400" y="0"/>
                  <a:pt x="2057400" y="0"/>
                </a:cubicBezTo>
                <a:lnTo>
                  <a:pt x="4356100" y="0"/>
                </a:lnTo>
                <a:cubicBezTo>
                  <a:pt x="4597400" y="0"/>
                  <a:pt x="4813300" y="152400"/>
                  <a:pt x="4813300" y="330200"/>
                </a:cubicBezTo>
                <a:cubicBezTo>
                  <a:pt x="4813300" y="508000"/>
                  <a:pt x="4737100" y="723900"/>
                  <a:pt x="4648200" y="812800"/>
                </a:cubicBezTo>
                <a:cubicBezTo>
                  <a:pt x="4559300" y="889000"/>
                  <a:pt x="4279900" y="965200"/>
                  <a:pt x="4025900" y="965200"/>
                </a:cubicBezTo>
                <a:lnTo>
                  <a:pt x="2374900" y="965200"/>
                </a:lnTo>
                <a:cubicBezTo>
                  <a:pt x="1841500" y="965200"/>
                  <a:pt x="1600200" y="1168400"/>
                  <a:pt x="1600200" y="1612900"/>
                </a:cubicBezTo>
                <a:cubicBezTo>
                  <a:pt x="1600200" y="1790700"/>
                  <a:pt x="1524000" y="1930400"/>
                  <a:pt x="1435100" y="1930400"/>
                </a:cubicBezTo>
                <a:cubicBezTo>
                  <a:pt x="1346200" y="1930400"/>
                  <a:pt x="1282700" y="2133600"/>
                  <a:pt x="1282700" y="2387600"/>
                </a:cubicBezTo>
                <a:lnTo>
                  <a:pt x="1282700" y="2438400"/>
                </a:lnTo>
                <a:cubicBezTo>
                  <a:pt x="1282700" y="2692400"/>
                  <a:pt x="1206500" y="2895600"/>
                  <a:pt x="1117600" y="2895600"/>
                </a:cubicBezTo>
                <a:cubicBezTo>
                  <a:pt x="1028700" y="2895600"/>
                  <a:pt x="952500" y="3098800"/>
                  <a:pt x="952500" y="3352800"/>
                </a:cubicBezTo>
                <a:lnTo>
                  <a:pt x="952500" y="3721100"/>
                </a:lnTo>
                <a:cubicBezTo>
                  <a:pt x="952500" y="3975100"/>
                  <a:pt x="889000" y="4178300"/>
                  <a:pt x="800100" y="4178300"/>
                </a:cubicBezTo>
                <a:cubicBezTo>
                  <a:pt x="711200" y="4178300"/>
                  <a:pt x="635000" y="4381500"/>
                  <a:pt x="635000" y="4635500"/>
                </a:cubicBezTo>
                <a:lnTo>
                  <a:pt x="635000" y="5003800"/>
                </a:lnTo>
                <a:cubicBezTo>
                  <a:pt x="635000" y="5359400"/>
                  <a:pt x="736600" y="5461000"/>
                  <a:pt x="1092200" y="5461000"/>
                </a:cubicBezTo>
                <a:lnTo>
                  <a:pt x="2425700" y="5461000"/>
                </a:lnTo>
                <a:cubicBezTo>
                  <a:pt x="2959100" y="5461000"/>
                  <a:pt x="3200400" y="5651500"/>
                  <a:pt x="3200400" y="6096000"/>
                </a:cubicBezTo>
                <a:cubicBezTo>
                  <a:pt x="3200400" y="6273800"/>
                  <a:pt x="2997200" y="6426200"/>
                  <a:pt x="2743200" y="6426200"/>
                </a:cubicBezTo>
                <a:lnTo>
                  <a:pt x="774700" y="6426200"/>
                </a:lnTo>
                <a:cubicBezTo>
                  <a:pt x="520700" y="6426200"/>
                  <a:pt x="241300" y="6350000"/>
                  <a:pt x="152400" y="6261100"/>
                </a:cubicBezTo>
                <a:cubicBezTo>
                  <a:pt x="63500" y="6172200"/>
                  <a:pt x="0" y="5892800"/>
                  <a:pt x="0" y="5651500"/>
                </a:cubicBezTo>
                <a:close/>
                <a:moveTo>
                  <a:pt x="254000" y="64008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07" name="Freeform 17207"/>
          <p:cNvSpPr/>
          <p:nvPr/>
        </p:nvSpPr>
        <p:spPr>
          <a:xfrm rot="0" flipH="0" flipV="0">
            <a:off x="28385370" y="13689819"/>
            <a:ext cx="62496" cy="91452"/>
          </a:xfrm>
          <a:custGeom>
            <a:pathLst>
              <a:path w="6578600" h="9626600">
                <a:moveTo>
                  <a:pt x="6502400" y="1422400"/>
                </a:moveTo>
                <a:lnTo>
                  <a:pt x="4775200" y="7797800"/>
                </a:lnTo>
                <a:cubicBezTo>
                  <a:pt x="4724400" y="7975600"/>
                  <a:pt x="4622800" y="8229600"/>
                  <a:pt x="4546600" y="8369300"/>
                </a:cubicBezTo>
                <a:lnTo>
                  <a:pt x="4381500" y="8661400"/>
                </a:lnTo>
                <a:cubicBezTo>
                  <a:pt x="4165600" y="9042400"/>
                  <a:pt x="3898900" y="9283700"/>
                  <a:pt x="3505200" y="9448800"/>
                </a:cubicBezTo>
                <a:lnTo>
                  <a:pt x="3454400" y="9474200"/>
                </a:lnTo>
                <a:cubicBezTo>
                  <a:pt x="3263900" y="9550400"/>
                  <a:pt x="2959100" y="9626600"/>
                  <a:pt x="2781300" y="9626600"/>
                </a:cubicBezTo>
                <a:lnTo>
                  <a:pt x="482600" y="9626600"/>
                </a:lnTo>
                <a:cubicBezTo>
                  <a:pt x="101600" y="9626600"/>
                  <a:pt x="0" y="9537700"/>
                  <a:pt x="0" y="9220200"/>
                </a:cubicBezTo>
                <a:cubicBezTo>
                  <a:pt x="0" y="9093200"/>
                  <a:pt x="76200" y="8902700"/>
                  <a:pt x="165100" y="8826500"/>
                </a:cubicBezTo>
                <a:cubicBezTo>
                  <a:pt x="254000" y="8737600"/>
                  <a:pt x="469900" y="8661400"/>
                  <a:pt x="647700" y="8661400"/>
                </a:cubicBezTo>
                <a:lnTo>
                  <a:pt x="2565400" y="8661400"/>
                </a:lnTo>
                <a:cubicBezTo>
                  <a:pt x="3022600" y="8661400"/>
                  <a:pt x="3441700" y="8382000"/>
                  <a:pt x="3619500" y="7975600"/>
                </a:cubicBezTo>
                <a:cubicBezTo>
                  <a:pt x="3860800" y="7442200"/>
                  <a:pt x="3924300" y="6959600"/>
                  <a:pt x="3771900" y="6819900"/>
                </a:cubicBezTo>
                <a:cubicBezTo>
                  <a:pt x="3733800" y="6769100"/>
                  <a:pt x="3543300" y="6731000"/>
                  <a:pt x="3378200" y="6731000"/>
                </a:cubicBezTo>
                <a:lnTo>
                  <a:pt x="1930400" y="6731000"/>
                </a:lnTo>
                <a:cubicBezTo>
                  <a:pt x="1574800" y="6731000"/>
                  <a:pt x="1308100" y="6604000"/>
                  <a:pt x="952500" y="6248400"/>
                </a:cubicBezTo>
                <a:lnTo>
                  <a:pt x="876300" y="6159500"/>
                </a:lnTo>
                <a:cubicBezTo>
                  <a:pt x="584200" y="5880100"/>
                  <a:pt x="482600" y="5626100"/>
                  <a:pt x="482600" y="5207000"/>
                </a:cubicBezTo>
                <a:lnTo>
                  <a:pt x="482600" y="4965700"/>
                </a:lnTo>
                <a:cubicBezTo>
                  <a:pt x="482600" y="4787900"/>
                  <a:pt x="520700" y="4508500"/>
                  <a:pt x="571500" y="4343400"/>
                </a:cubicBezTo>
                <a:lnTo>
                  <a:pt x="1714500" y="304800"/>
                </a:lnTo>
                <a:cubicBezTo>
                  <a:pt x="1778000" y="76200"/>
                  <a:pt x="1879600" y="0"/>
                  <a:pt x="2120900" y="0"/>
                </a:cubicBezTo>
                <a:lnTo>
                  <a:pt x="2247900" y="0"/>
                </a:lnTo>
                <a:cubicBezTo>
                  <a:pt x="2425700" y="0"/>
                  <a:pt x="2603500" y="88900"/>
                  <a:pt x="2654300" y="203200"/>
                </a:cubicBezTo>
                <a:cubicBezTo>
                  <a:pt x="2743200" y="431800"/>
                  <a:pt x="2743200" y="431800"/>
                  <a:pt x="2641600" y="787400"/>
                </a:cubicBezTo>
                <a:lnTo>
                  <a:pt x="1536700" y="4737100"/>
                </a:lnTo>
                <a:cubicBezTo>
                  <a:pt x="1358900" y="5359400"/>
                  <a:pt x="1447800" y="5600700"/>
                  <a:pt x="1866900" y="5626100"/>
                </a:cubicBezTo>
                <a:lnTo>
                  <a:pt x="3568700" y="5727700"/>
                </a:lnTo>
                <a:cubicBezTo>
                  <a:pt x="4229100" y="5778500"/>
                  <a:pt x="4660900" y="5194300"/>
                  <a:pt x="4660900" y="4254500"/>
                </a:cubicBezTo>
                <a:lnTo>
                  <a:pt x="4660900" y="4165600"/>
                </a:lnTo>
                <a:cubicBezTo>
                  <a:pt x="4660900" y="3987800"/>
                  <a:pt x="4686300" y="3721100"/>
                  <a:pt x="4724400" y="3556000"/>
                </a:cubicBezTo>
                <a:lnTo>
                  <a:pt x="4876800" y="2933700"/>
                </a:lnTo>
                <a:cubicBezTo>
                  <a:pt x="4914900" y="2768600"/>
                  <a:pt x="5003800" y="2527300"/>
                  <a:pt x="5054600" y="2400300"/>
                </a:cubicBezTo>
                <a:cubicBezTo>
                  <a:pt x="5105400" y="2273300"/>
                  <a:pt x="5181600" y="2032000"/>
                  <a:pt x="5219700" y="1854200"/>
                </a:cubicBezTo>
                <a:lnTo>
                  <a:pt x="5511800" y="482600"/>
                </a:lnTo>
                <a:cubicBezTo>
                  <a:pt x="5575300" y="177800"/>
                  <a:pt x="5829300" y="0"/>
                  <a:pt x="6223000" y="0"/>
                </a:cubicBezTo>
                <a:cubicBezTo>
                  <a:pt x="6502400" y="0"/>
                  <a:pt x="6578600" y="101600"/>
                  <a:pt x="6578600" y="482600"/>
                </a:cubicBezTo>
                <a:lnTo>
                  <a:pt x="6578600" y="800100"/>
                </a:lnTo>
                <a:cubicBezTo>
                  <a:pt x="6578600" y="977900"/>
                  <a:pt x="6540500" y="1257300"/>
                  <a:pt x="6502400" y="1422400"/>
                </a:cubicBezTo>
                <a:close/>
                <a:moveTo>
                  <a:pt x="5384800" y="68199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08" name="Freeform 17208"/>
          <p:cNvSpPr/>
          <p:nvPr/>
        </p:nvSpPr>
        <p:spPr>
          <a:xfrm rot="0" flipH="0" flipV="0">
            <a:off x="25688507" y="13956564"/>
            <a:ext cx="48742" cy="85299"/>
          </a:xfrm>
          <a:custGeom>
            <a:pathLst>
              <a:path w="5130800" h="8978900">
                <a:moveTo>
                  <a:pt x="241300" y="5219700"/>
                </a:moveTo>
                <a:lnTo>
                  <a:pt x="1320800" y="1244600"/>
                </a:lnTo>
                <a:cubicBezTo>
                  <a:pt x="1600200" y="203200"/>
                  <a:pt x="1778000" y="0"/>
                  <a:pt x="2413000" y="0"/>
                </a:cubicBezTo>
                <a:cubicBezTo>
                  <a:pt x="3022600" y="0"/>
                  <a:pt x="3124200" y="114300"/>
                  <a:pt x="3568700" y="1219200"/>
                </a:cubicBezTo>
                <a:lnTo>
                  <a:pt x="3810000" y="1803400"/>
                </a:lnTo>
                <a:cubicBezTo>
                  <a:pt x="4013200" y="2298700"/>
                  <a:pt x="4178300" y="2819400"/>
                  <a:pt x="4178300" y="2959100"/>
                </a:cubicBezTo>
                <a:cubicBezTo>
                  <a:pt x="4178300" y="3302000"/>
                  <a:pt x="4457700" y="3263900"/>
                  <a:pt x="4699000" y="2882900"/>
                </a:cubicBezTo>
                <a:cubicBezTo>
                  <a:pt x="4800600" y="2705100"/>
                  <a:pt x="4953000" y="2565400"/>
                  <a:pt x="5016500" y="2565400"/>
                </a:cubicBezTo>
                <a:cubicBezTo>
                  <a:pt x="5080000" y="2565400"/>
                  <a:pt x="5130800" y="2921000"/>
                  <a:pt x="5130800" y="3365500"/>
                </a:cubicBezTo>
                <a:cubicBezTo>
                  <a:pt x="5130800" y="4203700"/>
                  <a:pt x="5041900" y="4381500"/>
                  <a:pt x="4457700" y="4648200"/>
                </a:cubicBezTo>
                <a:cubicBezTo>
                  <a:pt x="3911600" y="4889500"/>
                  <a:pt x="3886200" y="4876800"/>
                  <a:pt x="3441700" y="3949700"/>
                </a:cubicBezTo>
                <a:lnTo>
                  <a:pt x="2984500" y="2984500"/>
                </a:lnTo>
                <a:cubicBezTo>
                  <a:pt x="2755900" y="2501900"/>
                  <a:pt x="2565400" y="2006600"/>
                  <a:pt x="2565400" y="1854200"/>
                </a:cubicBezTo>
                <a:cubicBezTo>
                  <a:pt x="2565400" y="1714500"/>
                  <a:pt x="2501900" y="1600200"/>
                  <a:pt x="2413000" y="1600200"/>
                </a:cubicBezTo>
                <a:cubicBezTo>
                  <a:pt x="2324100" y="1600200"/>
                  <a:pt x="2247900" y="1892300"/>
                  <a:pt x="2247900" y="2235200"/>
                </a:cubicBezTo>
                <a:cubicBezTo>
                  <a:pt x="2247900" y="2590800"/>
                  <a:pt x="2146300" y="3276600"/>
                  <a:pt x="2019300" y="3746500"/>
                </a:cubicBezTo>
                <a:lnTo>
                  <a:pt x="939800" y="7734300"/>
                </a:lnTo>
                <a:cubicBezTo>
                  <a:pt x="698500" y="8597900"/>
                  <a:pt x="469900" y="8978900"/>
                  <a:pt x="165100" y="8978900"/>
                </a:cubicBezTo>
                <a:cubicBezTo>
                  <a:pt x="76200" y="8978900"/>
                  <a:pt x="0" y="8572500"/>
                  <a:pt x="0" y="8064500"/>
                </a:cubicBezTo>
                <a:lnTo>
                  <a:pt x="0" y="6997700"/>
                </a:lnTo>
                <a:cubicBezTo>
                  <a:pt x="0" y="6502400"/>
                  <a:pt x="114300" y="5702300"/>
                  <a:pt x="241300" y="5219700"/>
                </a:cubicBezTo>
                <a:close/>
                <a:moveTo>
                  <a:pt x="3403600" y="89408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09" name="Freeform 17209"/>
          <p:cNvSpPr/>
          <p:nvPr/>
        </p:nvSpPr>
        <p:spPr>
          <a:xfrm rot="0" flipH="0" flipV="0">
            <a:off x="25739545" y="13950169"/>
            <a:ext cx="30645" cy="91452"/>
          </a:xfrm>
          <a:custGeom>
            <a:pathLst>
              <a:path w="3225800" h="9626600">
                <a:moveTo>
                  <a:pt x="3124200" y="1397000"/>
                </a:moveTo>
                <a:lnTo>
                  <a:pt x="1295400" y="8470900"/>
                </a:lnTo>
                <a:cubicBezTo>
                  <a:pt x="1092200" y="9271000"/>
                  <a:pt x="876300" y="9626600"/>
                  <a:pt x="609600" y="9626600"/>
                </a:cubicBezTo>
                <a:cubicBezTo>
                  <a:pt x="457200" y="9626600"/>
                  <a:pt x="279400" y="9499600"/>
                  <a:pt x="190500" y="9359900"/>
                </a:cubicBezTo>
                <a:cubicBezTo>
                  <a:pt x="101600" y="9207500"/>
                  <a:pt x="88900" y="8890000"/>
                  <a:pt x="139700" y="8648700"/>
                </a:cubicBezTo>
                <a:lnTo>
                  <a:pt x="1028700" y="4851400"/>
                </a:lnTo>
                <a:cubicBezTo>
                  <a:pt x="1079500" y="4610100"/>
                  <a:pt x="1168400" y="4216400"/>
                  <a:pt x="1219200" y="3962400"/>
                </a:cubicBezTo>
                <a:lnTo>
                  <a:pt x="1473200" y="2692400"/>
                </a:lnTo>
                <a:cubicBezTo>
                  <a:pt x="1587500" y="2171700"/>
                  <a:pt x="1562100" y="2159000"/>
                  <a:pt x="1193800" y="2514600"/>
                </a:cubicBezTo>
                <a:cubicBezTo>
                  <a:pt x="927100" y="2768600"/>
                  <a:pt x="508000" y="3048000"/>
                  <a:pt x="393700" y="3048000"/>
                </a:cubicBezTo>
                <a:cubicBezTo>
                  <a:pt x="368300" y="3048000"/>
                  <a:pt x="266700" y="2921000"/>
                  <a:pt x="177800" y="2768600"/>
                </a:cubicBezTo>
                <a:cubicBezTo>
                  <a:pt x="25400" y="2476500"/>
                  <a:pt x="0" y="2336800"/>
                  <a:pt x="63500" y="2133600"/>
                </a:cubicBezTo>
                <a:cubicBezTo>
                  <a:pt x="76200" y="2070100"/>
                  <a:pt x="241300" y="1879600"/>
                  <a:pt x="419100" y="1714500"/>
                </a:cubicBezTo>
                <a:lnTo>
                  <a:pt x="1562100" y="660400"/>
                </a:lnTo>
                <a:cubicBezTo>
                  <a:pt x="2032000" y="228600"/>
                  <a:pt x="2438400" y="0"/>
                  <a:pt x="2781300" y="0"/>
                </a:cubicBezTo>
                <a:cubicBezTo>
                  <a:pt x="3086100" y="0"/>
                  <a:pt x="3225800" y="215900"/>
                  <a:pt x="3225800" y="685800"/>
                </a:cubicBezTo>
                <a:cubicBezTo>
                  <a:pt x="3225800" y="838200"/>
                  <a:pt x="3175000" y="1168400"/>
                  <a:pt x="3124200" y="1397000"/>
                </a:cubicBezTo>
                <a:close/>
                <a:moveTo>
                  <a:pt x="8293100" y="96139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10" name="Freeform 17210"/>
          <p:cNvSpPr/>
          <p:nvPr/>
        </p:nvSpPr>
        <p:spPr>
          <a:xfrm rot="0" flipH="0" flipV="0">
            <a:off x="25772485" y="13978642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11" name="Freeform 17211"/>
          <p:cNvSpPr/>
          <p:nvPr/>
        </p:nvSpPr>
        <p:spPr>
          <a:xfrm rot="0" flipH="0" flipV="0">
            <a:off x="25837759" y="13978522"/>
            <a:ext cx="64065" cy="89884"/>
          </a:xfrm>
          <a:custGeom>
            <a:pathLst>
              <a:path w="6743700" h="9461500">
                <a:moveTo>
                  <a:pt x="279400" y="7251700"/>
                </a:moveTo>
                <a:lnTo>
                  <a:pt x="1003300" y="4699000"/>
                </a:lnTo>
                <a:cubicBezTo>
                  <a:pt x="1066800" y="4457700"/>
                  <a:pt x="1117600" y="4241800"/>
                  <a:pt x="1117600" y="4216400"/>
                </a:cubicBezTo>
                <a:cubicBezTo>
                  <a:pt x="1117600" y="4191000"/>
                  <a:pt x="1143000" y="3975100"/>
                  <a:pt x="1168400" y="3746500"/>
                </a:cubicBezTo>
                <a:lnTo>
                  <a:pt x="1181100" y="3543300"/>
                </a:lnTo>
                <a:cubicBezTo>
                  <a:pt x="1206500" y="3302000"/>
                  <a:pt x="1270000" y="3060700"/>
                  <a:pt x="1333500" y="2997200"/>
                </a:cubicBezTo>
                <a:cubicBezTo>
                  <a:pt x="1397000" y="2933700"/>
                  <a:pt x="1485900" y="2692400"/>
                  <a:pt x="1536700" y="2463800"/>
                </a:cubicBezTo>
                <a:lnTo>
                  <a:pt x="1803400" y="1308100"/>
                </a:lnTo>
                <a:cubicBezTo>
                  <a:pt x="2044700" y="203200"/>
                  <a:pt x="2247900" y="0"/>
                  <a:pt x="3098800" y="0"/>
                </a:cubicBezTo>
                <a:lnTo>
                  <a:pt x="5003800" y="0"/>
                </a:lnTo>
                <a:cubicBezTo>
                  <a:pt x="5981700" y="0"/>
                  <a:pt x="6743700" y="749300"/>
                  <a:pt x="6743700" y="1727200"/>
                </a:cubicBezTo>
                <a:cubicBezTo>
                  <a:pt x="6743700" y="1930400"/>
                  <a:pt x="6705600" y="2286000"/>
                  <a:pt x="6667500" y="2527300"/>
                </a:cubicBezTo>
                <a:lnTo>
                  <a:pt x="6540500" y="3200400"/>
                </a:lnTo>
                <a:cubicBezTo>
                  <a:pt x="6502400" y="3441700"/>
                  <a:pt x="6426200" y="3683000"/>
                  <a:pt x="6362700" y="3746500"/>
                </a:cubicBezTo>
                <a:cubicBezTo>
                  <a:pt x="6273800" y="3835400"/>
                  <a:pt x="5930900" y="4648200"/>
                  <a:pt x="5930900" y="4775200"/>
                </a:cubicBezTo>
                <a:cubicBezTo>
                  <a:pt x="5930900" y="5105400"/>
                  <a:pt x="5803900" y="5410200"/>
                  <a:pt x="5562600" y="5676900"/>
                </a:cubicBezTo>
                <a:lnTo>
                  <a:pt x="5194300" y="6070600"/>
                </a:lnTo>
                <a:cubicBezTo>
                  <a:pt x="4826000" y="6464300"/>
                  <a:pt x="4546600" y="6578600"/>
                  <a:pt x="3962400" y="6578600"/>
                </a:cubicBezTo>
                <a:lnTo>
                  <a:pt x="2057400" y="6578600"/>
                </a:lnTo>
                <a:cubicBezTo>
                  <a:pt x="1435100" y="6578600"/>
                  <a:pt x="1117600" y="7010400"/>
                  <a:pt x="1117600" y="7899400"/>
                </a:cubicBezTo>
                <a:cubicBezTo>
                  <a:pt x="1117600" y="7962900"/>
                  <a:pt x="1092200" y="8216900"/>
                  <a:pt x="1066800" y="8445500"/>
                </a:cubicBezTo>
                <a:lnTo>
                  <a:pt x="1054100" y="8496300"/>
                </a:lnTo>
                <a:cubicBezTo>
                  <a:pt x="965200" y="9131300"/>
                  <a:pt x="723900" y="9461500"/>
                  <a:pt x="342900" y="9461500"/>
                </a:cubicBezTo>
                <a:cubicBezTo>
                  <a:pt x="152400" y="9461500"/>
                  <a:pt x="0" y="9258300"/>
                  <a:pt x="0" y="9017000"/>
                </a:cubicBezTo>
                <a:lnTo>
                  <a:pt x="0" y="8318500"/>
                </a:lnTo>
                <a:cubicBezTo>
                  <a:pt x="0" y="8064500"/>
                  <a:pt x="38100" y="7823200"/>
                  <a:pt x="76200" y="7785100"/>
                </a:cubicBezTo>
                <a:cubicBezTo>
                  <a:pt x="127000" y="7734300"/>
                  <a:pt x="215900" y="7505700"/>
                  <a:pt x="279400" y="7251700"/>
                </a:cubicBezTo>
                <a:close/>
                <a:moveTo>
                  <a:pt x="-457200" y="6629400"/>
                </a:moveTo>
                <a:moveTo>
                  <a:pt x="4838700" y="965200"/>
                </a:moveTo>
                <a:lnTo>
                  <a:pt x="3378200" y="965200"/>
                </a:lnTo>
                <a:cubicBezTo>
                  <a:pt x="2933700" y="965200"/>
                  <a:pt x="2921000" y="965200"/>
                  <a:pt x="2806700" y="1409700"/>
                </a:cubicBezTo>
                <a:lnTo>
                  <a:pt x="2044700" y="4368800"/>
                </a:lnTo>
                <a:cubicBezTo>
                  <a:pt x="1981200" y="4622800"/>
                  <a:pt x="1930400" y="4991100"/>
                  <a:pt x="1930400" y="5219700"/>
                </a:cubicBezTo>
                <a:cubicBezTo>
                  <a:pt x="1930400" y="5435600"/>
                  <a:pt x="2133600" y="5613400"/>
                  <a:pt x="2374900" y="5613400"/>
                </a:cubicBezTo>
                <a:lnTo>
                  <a:pt x="3619500" y="5613400"/>
                </a:lnTo>
                <a:cubicBezTo>
                  <a:pt x="4533900" y="5613400"/>
                  <a:pt x="5080000" y="5067300"/>
                  <a:pt x="5219700" y="4000500"/>
                </a:cubicBezTo>
                <a:lnTo>
                  <a:pt x="5245100" y="3797300"/>
                </a:lnTo>
                <a:cubicBezTo>
                  <a:pt x="5270500" y="3556000"/>
                  <a:pt x="5346700" y="3327400"/>
                  <a:pt x="5397500" y="3263900"/>
                </a:cubicBezTo>
                <a:cubicBezTo>
                  <a:pt x="5461000" y="3200400"/>
                  <a:pt x="5549900" y="2959100"/>
                  <a:pt x="5600700" y="2730500"/>
                </a:cubicBezTo>
                <a:lnTo>
                  <a:pt x="5676900" y="2349500"/>
                </a:lnTo>
                <a:cubicBezTo>
                  <a:pt x="5727700" y="2120900"/>
                  <a:pt x="5778500" y="1816100"/>
                  <a:pt x="5778500" y="1689100"/>
                </a:cubicBezTo>
                <a:cubicBezTo>
                  <a:pt x="5778500" y="1308100"/>
                  <a:pt x="5334000" y="965200"/>
                  <a:pt x="4838700" y="965200"/>
                </a:cubicBezTo>
                <a:close/>
                <a:moveTo>
                  <a:pt x="5829300" y="66294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12" name="Freeform 17212"/>
          <p:cNvSpPr/>
          <p:nvPr/>
        </p:nvSpPr>
        <p:spPr>
          <a:xfrm rot="0" flipH="0" flipV="0">
            <a:off x="25910030" y="13978160"/>
            <a:ext cx="59359" cy="63461"/>
          </a:xfrm>
          <a:custGeom>
            <a:pathLst>
              <a:path w="6248400" h="6680200">
                <a:moveTo>
                  <a:pt x="114300" y="5245100"/>
                </a:moveTo>
                <a:lnTo>
                  <a:pt x="1193800" y="1117600"/>
                </a:lnTo>
                <a:cubicBezTo>
                  <a:pt x="1346200" y="558800"/>
                  <a:pt x="1676400" y="76200"/>
                  <a:pt x="1905000" y="76200"/>
                </a:cubicBezTo>
                <a:cubicBezTo>
                  <a:pt x="2095500" y="76200"/>
                  <a:pt x="2400300" y="546100"/>
                  <a:pt x="2400300" y="850900"/>
                </a:cubicBezTo>
                <a:cubicBezTo>
                  <a:pt x="2400300" y="952500"/>
                  <a:pt x="2311400" y="1244600"/>
                  <a:pt x="2197100" y="1485900"/>
                </a:cubicBezTo>
                <a:lnTo>
                  <a:pt x="2133600" y="1638300"/>
                </a:lnTo>
                <a:cubicBezTo>
                  <a:pt x="1879600" y="2171700"/>
                  <a:pt x="1854200" y="2806700"/>
                  <a:pt x="2082800" y="2806700"/>
                </a:cubicBezTo>
                <a:cubicBezTo>
                  <a:pt x="2171700" y="2806700"/>
                  <a:pt x="2400300" y="2654300"/>
                  <a:pt x="2590800" y="2463800"/>
                </a:cubicBezTo>
                <a:lnTo>
                  <a:pt x="3086100" y="1981200"/>
                </a:lnTo>
                <a:cubicBezTo>
                  <a:pt x="3276600" y="1790700"/>
                  <a:pt x="3594100" y="1524000"/>
                  <a:pt x="3784600" y="1371600"/>
                </a:cubicBezTo>
                <a:lnTo>
                  <a:pt x="5194300" y="342900"/>
                </a:lnTo>
                <a:cubicBezTo>
                  <a:pt x="5549900" y="88900"/>
                  <a:pt x="6007100" y="0"/>
                  <a:pt x="6172200" y="165100"/>
                </a:cubicBezTo>
                <a:cubicBezTo>
                  <a:pt x="6210300" y="203200"/>
                  <a:pt x="6248400" y="381000"/>
                  <a:pt x="6248400" y="558800"/>
                </a:cubicBezTo>
                <a:cubicBezTo>
                  <a:pt x="6248400" y="736600"/>
                  <a:pt x="6083300" y="1003300"/>
                  <a:pt x="5867400" y="1155700"/>
                </a:cubicBezTo>
                <a:lnTo>
                  <a:pt x="4978400" y="1778000"/>
                </a:lnTo>
                <a:cubicBezTo>
                  <a:pt x="4762500" y="1930400"/>
                  <a:pt x="4432300" y="2184400"/>
                  <a:pt x="4241800" y="2349500"/>
                </a:cubicBezTo>
                <a:lnTo>
                  <a:pt x="3873500" y="2654300"/>
                </a:lnTo>
                <a:cubicBezTo>
                  <a:pt x="3479800" y="2997200"/>
                  <a:pt x="3429000" y="3429000"/>
                  <a:pt x="3746500" y="4025900"/>
                </a:cubicBezTo>
                <a:lnTo>
                  <a:pt x="4597400" y="5676900"/>
                </a:lnTo>
                <a:cubicBezTo>
                  <a:pt x="4711700" y="5905500"/>
                  <a:pt x="4813300" y="6184900"/>
                  <a:pt x="4813300" y="6299200"/>
                </a:cubicBezTo>
                <a:cubicBezTo>
                  <a:pt x="4813300" y="6400800"/>
                  <a:pt x="4724400" y="6527800"/>
                  <a:pt x="4610100" y="6578600"/>
                </a:cubicBezTo>
                <a:cubicBezTo>
                  <a:pt x="4381500" y="6667500"/>
                  <a:pt x="4229100" y="6680200"/>
                  <a:pt x="4025900" y="6616700"/>
                </a:cubicBezTo>
                <a:cubicBezTo>
                  <a:pt x="3949700" y="6591300"/>
                  <a:pt x="3797300" y="6388100"/>
                  <a:pt x="3683000" y="6159500"/>
                </a:cubicBezTo>
                <a:lnTo>
                  <a:pt x="2844800" y="4343400"/>
                </a:lnTo>
                <a:cubicBezTo>
                  <a:pt x="2616200" y="3848100"/>
                  <a:pt x="2209800" y="3810000"/>
                  <a:pt x="1752600" y="4241800"/>
                </a:cubicBezTo>
                <a:lnTo>
                  <a:pt x="1625600" y="4368800"/>
                </a:lnTo>
                <a:cubicBezTo>
                  <a:pt x="1447800" y="4533900"/>
                  <a:pt x="1244600" y="4876800"/>
                  <a:pt x="1168400" y="5118100"/>
                </a:cubicBezTo>
                <a:lnTo>
                  <a:pt x="901700" y="6070600"/>
                </a:lnTo>
                <a:cubicBezTo>
                  <a:pt x="762000" y="6604000"/>
                  <a:pt x="711200" y="6654800"/>
                  <a:pt x="393700" y="6654800"/>
                </a:cubicBezTo>
                <a:cubicBezTo>
                  <a:pt x="63500" y="6654800"/>
                  <a:pt x="0" y="6565900"/>
                  <a:pt x="0" y="6096000"/>
                </a:cubicBezTo>
                <a:cubicBezTo>
                  <a:pt x="0" y="5880100"/>
                  <a:pt x="50800" y="5499100"/>
                  <a:pt x="114300" y="5245100"/>
                </a:cubicBezTo>
                <a:close/>
                <a:moveTo>
                  <a:pt x="1320800" y="66675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13" name="Freeform 17213"/>
          <p:cNvSpPr/>
          <p:nvPr/>
        </p:nvSpPr>
        <p:spPr>
          <a:xfrm rot="0" flipH="0" flipV="0">
            <a:off x="25978080" y="13978642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14" name="Freeform 17214"/>
          <p:cNvSpPr/>
          <p:nvPr/>
        </p:nvSpPr>
        <p:spPr>
          <a:xfrm rot="0" flipH="0" flipV="0">
            <a:off x="26109272" y="13979487"/>
            <a:ext cx="53327" cy="62858"/>
          </a:xfrm>
          <a:custGeom>
            <a:pathLst>
              <a:path w="5613400" h="6616700">
                <a:moveTo>
                  <a:pt x="4813300" y="3733800"/>
                </a:moveTo>
                <a:lnTo>
                  <a:pt x="1600200" y="3848100"/>
                </a:lnTo>
                <a:cubicBezTo>
                  <a:pt x="1435100" y="3848100"/>
                  <a:pt x="1244600" y="3949700"/>
                  <a:pt x="1193800" y="4064000"/>
                </a:cubicBezTo>
                <a:cubicBezTo>
                  <a:pt x="774700" y="5054600"/>
                  <a:pt x="927100" y="5651500"/>
                  <a:pt x="1600200" y="5651500"/>
                </a:cubicBezTo>
                <a:lnTo>
                  <a:pt x="4000500" y="5651500"/>
                </a:lnTo>
                <a:cubicBezTo>
                  <a:pt x="4178300" y="5651500"/>
                  <a:pt x="4356100" y="5689600"/>
                  <a:pt x="4406900" y="5727700"/>
                </a:cubicBezTo>
                <a:cubicBezTo>
                  <a:pt x="4508500" y="5829300"/>
                  <a:pt x="4508500" y="6426200"/>
                  <a:pt x="4406900" y="6527800"/>
                </a:cubicBezTo>
                <a:cubicBezTo>
                  <a:pt x="4356100" y="6578600"/>
                  <a:pt x="4178300" y="6616700"/>
                  <a:pt x="4000500" y="6616700"/>
                </a:cubicBezTo>
                <a:lnTo>
                  <a:pt x="1282700" y="6616700"/>
                </a:lnTo>
                <a:cubicBezTo>
                  <a:pt x="927100" y="6616700"/>
                  <a:pt x="660400" y="6477000"/>
                  <a:pt x="304800" y="6121400"/>
                </a:cubicBezTo>
                <a:lnTo>
                  <a:pt x="215900" y="6032500"/>
                </a:lnTo>
                <a:cubicBezTo>
                  <a:pt x="101600" y="5918200"/>
                  <a:pt x="0" y="5664200"/>
                  <a:pt x="0" y="5486400"/>
                </a:cubicBezTo>
                <a:lnTo>
                  <a:pt x="0" y="4521200"/>
                </a:lnTo>
                <a:cubicBezTo>
                  <a:pt x="0" y="4356100"/>
                  <a:pt x="63500" y="4165600"/>
                  <a:pt x="152400" y="4102100"/>
                </a:cubicBezTo>
                <a:cubicBezTo>
                  <a:pt x="241300" y="4051300"/>
                  <a:pt x="317500" y="3860800"/>
                  <a:pt x="317500" y="3683000"/>
                </a:cubicBezTo>
                <a:lnTo>
                  <a:pt x="317500" y="3238500"/>
                </a:lnTo>
                <a:cubicBezTo>
                  <a:pt x="317500" y="3073400"/>
                  <a:pt x="381000" y="2882900"/>
                  <a:pt x="469900" y="2819400"/>
                </a:cubicBezTo>
                <a:cubicBezTo>
                  <a:pt x="558800" y="2768600"/>
                  <a:pt x="635000" y="2578100"/>
                  <a:pt x="635000" y="2400300"/>
                </a:cubicBezTo>
                <a:lnTo>
                  <a:pt x="635000" y="2286000"/>
                </a:lnTo>
                <a:cubicBezTo>
                  <a:pt x="635000" y="2108200"/>
                  <a:pt x="711200" y="1917700"/>
                  <a:pt x="800100" y="1854200"/>
                </a:cubicBezTo>
                <a:cubicBezTo>
                  <a:pt x="889000" y="1803400"/>
                  <a:pt x="990600" y="1638300"/>
                  <a:pt x="1028700" y="1498600"/>
                </a:cubicBezTo>
                <a:cubicBezTo>
                  <a:pt x="1168400" y="939800"/>
                  <a:pt x="1219200" y="863600"/>
                  <a:pt x="1485900" y="762000"/>
                </a:cubicBezTo>
                <a:cubicBezTo>
                  <a:pt x="1638300" y="711200"/>
                  <a:pt x="1816100" y="596900"/>
                  <a:pt x="1866900" y="508000"/>
                </a:cubicBezTo>
                <a:cubicBezTo>
                  <a:pt x="1981200" y="317500"/>
                  <a:pt x="2197100" y="215900"/>
                  <a:pt x="2667000" y="127000"/>
                </a:cubicBezTo>
                <a:lnTo>
                  <a:pt x="2768600" y="101600"/>
                </a:lnTo>
                <a:cubicBezTo>
                  <a:pt x="3327400" y="0"/>
                  <a:pt x="4089400" y="12700"/>
                  <a:pt x="4445000" y="139700"/>
                </a:cubicBezTo>
                <a:lnTo>
                  <a:pt x="4635500" y="203200"/>
                </a:lnTo>
                <a:cubicBezTo>
                  <a:pt x="4787900" y="254000"/>
                  <a:pt x="5016500" y="406400"/>
                  <a:pt x="5143500" y="533400"/>
                </a:cubicBezTo>
                <a:lnTo>
                  <a:pt x="5219700" y="609600"/>
                </a:lnTo>
                <a:cubicBezTo>
                  <a:pt x="5473700" y="863600"/>
                  <a:pt x="5613400" y="1244600"/>
                  <a:pt x="5613400" y="1714500"/>
                </a:cubicBezTo>
                <a:lnTo>
                  <a:pt x="5613400" y="2120900"/>
                </a:lnTo>
                <a:cubicBezTo>
                  <a:pt x="5613400" y="2298700"/>
                  <a:pt x="5575300" y="2578100"/>
                  <a:pt x="5537200" y="2743200"/>
                </a:cubicBezTo>
                <a:lnTo>
                  <a:pt x="5422900" y="3213100"/>
                </a:lnTo>
                <a:cubicBezTo>
                  <a:pt x="5321300" y="3606800"/>
                  <a:pt x="5181600" y="3721100"/>
                  <a:pt x="4813300" y="3733800"/>
                </a:cubicBezTo>
                <a:close/>
                <a:moveTo>
                  <a:pt x="1993900" y="6527800"/>
                </a:moveTo>
                <a:moveTo>
                  <a:pt x="2387600" y="2895600"/>
                </a:moveTo>
                <a:lnTo>
                  <a:pt x="4241800" y="2781300"/>
                </a:lnTo>
                <a:cubicBezTo>
                  <a:pt x="4546600" y="2755900"/>
                  <a:pt x="4648200" y="2578100"/>
                  <a:pt x="4648200" y="1993900"/>
                </a:cubicBezTo>
                <a:cubicBezTo>
                  <a:pt x="4648200" y="1358900"/>
                  <a:pt x="4305300" y="1003300"/>
                  <a:pt x="3683000" y="1003300"/>
                </a:cubicBezTo>
                <a:lnTo>
                  <a:pt x="3276600" y="1003300"/>
                </a:lnTo>
                <a:cubicBezTo>
                  <a:pt x="2806700" y="1003300"/>
                  <a:pt x="2425700" y="1130300"/>
                  <a:pt x="2171700" y="1384300"/>
                </a:cubicBezTo>
                <a:lnTo>
                  <a:pt x="2095500" y="1473200"/>
                </a:lnTo>
                <a:cubicBezTo>
                  <a:pt x="1739900" y="1828800"/>
                  <a:pt x="1600200" y="2095500"/>
                  <a:pt x="1600200" y="2438400"/>
                </a:cubicBezTo>
                <a:lnTo>
                  <a:pt x="1600200" y="2514600"/>
                </a:lnTo>
                <a:cubicBezTo>
                  <a:pt x="1600200" y="2844800"/>
                  <a:pt x="1803400" y="2933700"/>
                  <a:pt x="2387600" y="2895600"/>
                </a:cubicBezTo>
                <a:close/>
                <a:moveTo>
                  <a:pt x="2832100" y="65278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15" name="Freeform 17215"/>
          <p:cNvSpPr/>
          <p:nvPr/>
        </p:nvSpPr>
        <p:spPr>
          <a:xfrm rot="0" flipH="0" flipV="0">
            <a:off x="26170518" y="13979366"/>
            <a:ext cx="61410" cy="62496"/>
          </a:xfrm>
          <a:custGeom>
            <a:pathLst>
              <a:path w="6464300" h="6578600">
                <a:moveTo>
                  <a:pt x="4051300" y="0"/>
                </a:moveTo>
                <a:lnTo>
                  <a:pt x="5816600" y="0"/>
                </a:lnTo>
                <a:cubicBezTo>
                  <a:pt x="6159500" y="0"/>
                  <a:pt x="6248400" y="50800"/>
                  <a:pt x="6375400" y="355600"/>
                </a:cubicBezTo>
                <a:cubicBezTo>
                  <a:pt x="6464300" y="584200"/>
                  <a:pt x="6464300" y="584200"/>
                  <a:pt x="6375400" y="952500"/>
                </a:cubicBezTo>
                <a:lnTo>
                  <a:pt x="4991100" y="6083300"/>
                </a:lnTo>
                <a:cubicBezTo>
                  <a:pt x="4914900" y="6375400"/>
                  <a:pt x="4635500" y="6578600"/>
                  <a:pt x="4330700" y="6578600"/>
                </a:cubicBezTo>
                <a:cubicBezTo>
                  <a:pt x="4127500" y="6578600"/>
                  <a:pt x="4051300" y="6426200"/>
                  <a:pt x="4051300" y="6096000"/>
                </a:cubicBezTo>
                <a:lnTo>
                  <a:pt x="4051300" y="5448300"/>
                </a:lnTo>
                <a:cubicBezTo>
                  <a:pt x="4051300" y="5270500"/>
                  <a:pt x="4089400" y="5092700"/>
                  <a:pt x="4127500" y="5054600"/>
                </a:cubicBezTo>
                <a:cubicBezTo>
                  <a:pt x="4178300" y="5003800"/>
                  <a:pt x="4254500" y="4826000"/>
                  <a:pt x="4292600" y="4635500"/>
                </a:cubicBezTo>
                <a:lnTo>
                  <a:pt x="4445000" y="4102100"/>
                </a:lnTo>
                <a:cubicBezTo>
                  <a:pt x="4495800" y="3911600"/>
                  <a:pt x="4533900" y="3746500"/>
                  <a:pt x="4533900" y="3733800"/>
                </a:cubicBezTo>
                <a:cubicBezTo>
                  <a:pt x="4533900" y="3708400"/>
                  <a:pt x="4559300" y="3543300"/>
                  <a:pt x="4597400" y="3378200"/>
                </a:cubicBezTo>
                <a:lnTo>
                  <a:pt x="4902200" y="1943100"/>
                </a:lnTo>
                <a:cubicBezTo>
                  <a:pt x="4940300" y="1765300"/>
                  <a:pt x="5054600" y="1574800"/>
                  <a:pt x="5156200" y="1511300"/>
                </a:cubicBezTo>
                <a:cubicBezTo>
                  <a:pt x="5448300" y="1333500"/>
                  <a:pt x="5359400" y="965200"/>
                  <a:pt x="5016500" y="965200"/>
                </a:cubicBezTo>
                <a:lnTo>
                  <a:pt x="4686300" y="965200"/>
                </a:lnTo>
                <a:cubicBezTo>
                  <a:pt x="4521200" y="965200"/>
                  <a:pt x="4292600" y="1066800"/>
                  <a:pt x="4191000" y="1193800"/>
                </a:cubicBezTo>
                <a:lnTo>
                  <a:pt x="4102100" y="1308100"/>
                </a:lnTo>
                <a:cubicBezTo>
                  <a:pt x="4013200" y="1435100"/>
                  <a:pt x="3860800" y="1663700"/>
                  <a:pt x="3759200" y="1803400"/>
                </a:cubicBezTo>
                <a:lnTo>
                  <a:pt x="1092200" y="6159500"/>
                </a:lnTo>
                <a:cubicBezTo>
                  <a:pt x="914400" y="6438900"/>
                  <a:pt x="711200" y="6578600"/>
                  <a:pt x="482600" y="6578600"/>
                </a:cubicBezTo>
                <a:cubicBezTo>
                  <a:pt x="419100" y="6578600"/>
                  <a:pt x="292100" y="6502400"/>
                  <a:pt x="203200" y="6413500"/>
                </a:cubicBezTo>
                <a:cubicBezTo>
                  <a:pt x="0" y="6210300"/>
                  <a:pt x="0" y="6007100"/>
                  <a:pt x="203200" y="5651500"/>
                </a:cubicBezTo>
                <a:lnTo>
                  <a:pt x="1346200" y="3784600"/>
                </a:lnTo>
                <a:cubicBezTo>
                  <a:pt x="1447800" y="3632200"/>
                  <a:pt x="1587500" y="3467100"/>
                  <a:pt x="1663700" y="3416300"/>
                </a:cubicBezTo>
                <a:cubicBezTo>
                  <a:pt x="1752600" y="3365500"/>
                  <a:pt x="1841500" y="3187700"/>
                  <a:pt x="1879600" y="3035300"/>
                </a:cubicBezTo>
                <a:cubicBezTo>
                  <a:pt x="1917700" y="2882900"/>
                  <a:pt x="2019300" y="2641600"/>
                  <a:pt x="2095500" y="2489200"/>
                </a:cubicBezTo>
                <a:lnTo>
                  <a:pt x="2247900" y="2235200"/>
                </a:lnTo>
                <a:cubicBezTo>
                  <a:pt x="2324100" y="2095500"/>
                  <a:pt x="2438400" y="1930400"/>
                  <a:pt x="2501900" y="1866900"/>
                </a:cubicBezTo>
                <a:cubicBezTo>
                  <a:pt x="2552700" y="1816100"/>
                  <a:pt x="2679700" y="1638300"/>
                  <a:pt x="2768600" y="1485900"/>
                </a:cubicBezTo>
                <a:lnTo>
                  <a:pt x="3378200" y="457200"/>
                </a:lnTo>
                <a:cubicBezTo>
                  <a:pt x="3619500" y="50800"/>
                  <a:pt x="3695700" y="0"/>
                  <a:pt x="40513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16" name="Freeform 17216"/>
          <p:cNvSpPr/>
          <p:nvPr/>
        </p:nvSpPr>
        <p:spPr>
          <a:xfrm rot="0" flipH="0" flipV="0">
            <a:off x="26239001" y="13979487"/>
            <a:ext cx="53327" cy="62858"/>
          </a:xfrm>
          <a:custGeom>
            <a:pathLst>
              <a:path w="5613400" h="6616700">
                <a:moveTo>
                  <a:pt x="4813300" y="3733800"/>
                </a:moveTo>
                <a:lnTo>
                  <a:pt x="1600200" y="3848100"/>
                </a:lnTo>
                <a:cubicBezTo>
                  <a:pt x="1435100" y="3848100"/>
                  <a:pt x="1244600" y="3949700"/>
                  <a:pt x="1193800" y="4064000"/>
                </a:cubicBezTo>
                <a:cubicBezTo>
                  <a:pt x="774700" y="5054600"/>
                  <a:pt x="927100" y="5651500"/>
                  <a:pt x="1600200" y="5651500"/>
                </a:cubicBezTo>
                <a:lnTo>
                  <a:pt x="4000500" y="5651500"/>
                </a:lnTo>
                <a:cubicBezTo>
                  <a:pt x="4178300" y="5651500"/>
                  <a:pt x="4356100" y="5689600"/>
                  <a:pt x="4406900" y="5727700"/>
                </a:cubicBezTo>
                <a:cubicBezTo>
                  <a:pt x="4508500" y="5829300"/>
                  <a:pt x="4508500" y="6426200"/>
                  <a:pt x="4406900" y="6527800"/>
                </a:cubicBezTo>
                <a:cubicBezTo>
                  <a:pt x="4356100" y="6578600"/>
                  <a:pt x="4178300" y="6616700"/>
                  <a:pt x="4000500" y="6616700"/>
                </a:cubicBezTo>
                <a:lnTo>
                  <a:pt x="1282700" y="6616700"/>
                </a:lnTo>
                <a:cubicBezTo>
                  <a:pt x="927100" y="6616700"/>
                  <a:pt x="660400" y="6477000"/>
                  <a:pt x="304800" y="6121400"/>
                </a:cubicBezTo>
                <a:lnTo>
                  <a:pt x="215900" y="6032500"/>
                </a:lnTo>
                <a:cubicBezTo>
                  <a:pt x="101600" y="5918200"/>
                  <a:pt x="0" y="5664200"/>
                  <a:pt x="0" y="5486400"/>
                </a:cubicBezTo>
                <a:lnTo>
                  <a:pt x="0" y="4521200"/>
                </a:lnTo>
                <a:cubicBezTo>
                  <a:pt x="0" y="4356100"/>
                  <a:pt x="63500" y="4165600"/>
                  <a:pt x="152400" y="4102100"/>
                </a:cubicBezTo>
                <a:cubicBezTo>
                  <a:pt x="241300" y="4051300"/>
                  <a:pt x="317500" y="3860800"/>
                  <a:pt x="317500" y="3683000"/>
                </a:cubicBezTo>
                <a:lnTo>
                  <a:pt x="317500" y="3238500"/>
                </a:lnTo>
                <a:cubicBezTo>
                  <a:pt x="317500" y="3073400"/>
                  <a:pt x="381000" y="2882900"/>
                  <a:pt x="469900" y="2819400"/>
                </a:cubicBezTo>
                <a:cubicBezTo>
                  <a:pt x="558800" y="2768600"/>
                  <a:pt x="635000" y="2578100"/>
                  <a:pt x="635000" y="2400300"/>
                </a:cubicBezTo>
                <a:lnTo>
                  <a:pt x="635000" y="2286000"/>
                </a:lnTo>
                <a:cubicBezTo>
                  <a:pt x="635000" y="2108200"/>
                  <a:pt x="711200" y="1917700"/>
                  <a:pt x="800100" y="1854200"/>
                </a:cubicBezTo>
                <a:cubicBezTo>
                  <a:pt x="889000" y="1803400"/>
                  <a:pt x="990600" y="1638300"/>
                  <a:pt x="1028700" y="1498600"/>
                </a:cubicBezTo>
                <a:cubicBezTo>
                  <a:pt x="1168400" y="939800"/>
                  <a:pt x="1219200" y="863600"/>
                  <a:pt x="1485900" y="762000"/>
                </a:cubicBezTo>
                <a:cubicBezTo>
                  <a:pt x="1638300" y="711200"/>
                  <a:pt x="1816100" y="596900"/>
                  <a:pt x="1866900" y="508000"/>
                </a:cubicBezTo>
                <a:cubicBezTo>
                  <a:pt x="1981200" y="317500"/>
                  <a:pt x="2197100" y="215900"/>
                  <a:pt x="2667000" y="127000"/>
                </a:cubicBezTo>
                <a:lnTo>
                  <a:pt x="2768600" y="101600"/>
                </a:lnTo>
                <a:cubicBezTo>
                  <a:pt x="3327400" y="0"/>
                  <a:pt x="4089400" y="12700"/>
                  <a:pt x="4445000" y="139700"/>
                </a:cubicBezTo>
                <a:lnTo>
                  <a:pt x="4635500" y="203200"/>
                </a:lnTo>
                <a:cubicBezTo>
                  <a:pt x="4787900" y="254000"/>
                  <a:pt x="5016500" y="406400"/>
                  <a:pt x="5143500" y="533400"/>
                </a:cubicBezTo>
                <a:lnTo>
                  <a:pt x="5219700" y="609600"/>
                </a:lnTo>
                <a:cubicBezTo>
                  <a:pt x="5473700" y="863600"/>
                  <a:pt x="5613400" y="1244600"/>
                  <a:pt x="5613400" y="1714500"/>
                </a:cubicBezTo>
                <a:lnTo>
                  <a:pt x="5613400" y="2120900"/>
                </a:lnTo>
                <a:cubicBezTo>
                  <a:pt x="5613400" y="2298700"/>
                  <a:pt x="5575300" y="2578100"/>
                  <a:pt x="5537200" y="2743200"/>
                </a:cubicBezTo>
                <a:lnTo>
                  <a:pt x="5422900" y="3213100"/>
                </a:lnTo>
                <a:cubicBezTo>
                  <a:pt x="5321300" y="3606800"/>
                  <a:pt x="5181600" y="3721100"/>
                  <a:pt x="4813300" y="3733800"/>
                </a:cubicBezTo>
                <a:close/>
                <a:moveTo>
                  <a:pt x="1993900" y="6527800"/>
                </a:moveTo>
                <a:moveTo>
                  <a:pt x="2387600" y="2895600"/>
                </a:moveTo>
                <a:lnTo>
                  <a:pt x="4241800" y="2781300"/>
                </a:lnTo>
                <a:cubicBezTo>
                  <a:pt x="4546600" y="2755900"/>
                  <a:pt x="4648200" y="2578100"/>
                  <a:pt x="4648200" y="1993900"/>
                </a:cubicBezTo>
                <a:cubicBezTo>
                  <a:pt x="4648200" y="1358900"/>
                  <a:pt x="4305300" y="1003300"/>
                  <a:pt x="3683000" y="1003300"/>
                </a:cubicBezTo>
                <a:lnTo>
                  <a:pt x="3276600" y="1003300"/>
                </a:lnTo>
                <a:cubicBezTo>
                  <a:pt x="2806700" y="1003300"/>
                  <a:pt x="2425700" y="1130300"/>
                  <a:pt x="2171700" y="1384300"/>
                </a:cubicBezTo>
                <a:lnTo>
                  <a:pt x="2095500" y="1473200"/>
                </a:lnTo>
                <a:cubicBezTo>
                  <a:pt x="1739900" y="1828800"/>
                  <a:pt x="1600200" y="2095500"/>
                  <a:pt x="1600200" y="2438400"/>
                </a:cubicBezTo>
                <a:lnTo>
                  <a:pt x="1600200" y="2514600"/>
                </a:lnTo>
                <a:cubicBezTo>
                  <a:pt x="1600200" y="2844800"/>
                  <a:pt x="1803400" y="2933700"/>
                  <a:pt x="2387600" y="2895600"/>
                </a:cubicBezTo>
                <a:close/>
                <a:moveTo>
                  <a:pt x="2832100" y="65278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17" name="Freeform 17217"/>
          <p:cNvSpPr/>
          <p:nvPr/>
        </p:nvSpPr>
        <p:spPr>
          <a:xfrm rot="0" flipH="0" flipV="0">
            <a:off x="26300605" y="13979608"/>
            <a:ext cx="68649" cy="61652"/>
          </a:xfrm>
          <a:custGeom>
            <a:pathLst>
              <a:path w="7226300" h="6489700">
                <a:moveTo>
                  <a:pt x="88900" y="5384800"/>
                </a:moveTo>
                <a:lnTo>
                  <a:pt x="1435100" y="381000"/>
                </a:lnTo>
                <a:cubicBezTo>
                  <a:pt x="1485900" y="165100"/>
                  <a:pt x="1600200" y="76200"/>
                  <a:pt x="1828800" y="76200"/>
                </a:cubicBezTo>
                <a:lnTo>
                  <a:pt x="1930400" y="76200"/>
                </a:lnTo>
                <a:cubicBezTo>
                  <a:pt x="2273300" y="76200"/>
                  <a:pt x="2489200" y="228600"/>
                  <a:pt x="2730500" y="673100"/>
                </a:cubicBezTo>
                <a:lnTo>
                  <a:pt x="3467100" y="2032000"/>
                </a:lnTo>
                <a:cubicBezTo>
                  <a:pt x="3644900" y="2374900"/>
                  <a:pt x="3924300" y="2400300"/>
                  <a:pt x="4267200" y="2095500"/>
                </a:cubicBezTo>
                <a:lnTo>
                  <a:pt x="6261100" y="292100"/>
                </a:lnTo>
                <a:cubicBezTo>
                  <a:pt x="6502400" y="76200"/>
                  <a:pt x="6985000" y="0"/>
                  <a:pt x="7150100" y="152400"/>
                </a:cubicBezTo>
                <a:cubicBezTo>
                  <a:pt x="7188200" y="203200"/>
                  <a:pt x="7226300" y="381000"/>
                  <a:pt x="7226300" y="558800"/>
                </a:cubicBezTo>
                <a:lnTo>
                  <a:pt x="7226300" y="1193800"/>
                </a:lnTo>
                <a:cubicBezTo>
                  <a:pt x="7226300" y="1371600"/>
                  <a:pt x="7150100" y="1612900"/>
                  <a:pt x="7061200" y="1714500"/>
                </a:cubicBezTo>
                <a:cubicBezTo>
                  <a:pt x="6959600" y="1828800"/>
                  <a:pt x="6845300" y="2057400"/>
                  <a:pt x="6807200" y="2222500"/>
                </a:cubicBezTo>
                <a:lnTo>
                  <a:pt x="6197600" y="4673600"/>
                </a:lnTo>
                <a:cubicBezTo>
                  <a:pt x="6159500" y="4838700"/>
                  <a:pt x="6083300" y="5080000"/>
                  <a:pt x="6032500" y="5207000"/>
                </a:cubicBezTo>
                <a:cubicBezTo>
                  <a:pt x="5981700" y="5334000"/>
                  <a:pt x="5943600" y="5588000"/>
                  <a:pt x="5943600" y="5765800"/>
                </a:cubicBezTo>
                <a:lnTo>
                  <a:pt x="5943600" y="6007100"/>
                </a:lnTo>
                <a:cubicBezTo>
                  <a:pt x="5943600" y="6413500"/>
                  <a:pt x="5867400" y="6489700"/>
                  <a:pt x="5461000" y="6489700"/>
                </a:cubicBezTo>
                <a:lnTo>
                  <a:pt x="5295900" y="6489700"/>
                </a:lnTo>
                <a:cubicBezTo>
                  <a:pt x="5118100" y="6489700"/>
                  <a:pt x="4940300" y="6400800"/>
                  <a:pt x="4902200" y="6286500"/>
                </a:cubicBezTo>
                <a:cubicBezTo>
                  <a:pt x="4800600" y="6057900"/>
                  <a:pt x="4800600" y="6057900"/>
                  <a:pt x="4914900" y="5689600"/>
                </a:cubicBezTo>
                <a:lnTo>
                  <a:pt x="5689600" y="3035300"/>
                </a:lnTo>
                <a:cubicBezTo>
                  <a:pt x="5892800" y="2324100"/>
                  <a:pt x="5689600" y="2095500"/>
                  <a:pt x="5232400" y="2552700"/>
                </a:cubicBezTo>
                <a:lnTo>
                  <a:pt x="5207000" y="2578100"/>
                </a:lnTo>
                <a:cubicBezTo>
                  <a:pt x="5080000" y="2705100"/>
                  <a:pt x="4876800" y="2857500"/>
                  <a:pt x="4762500" y="2933700"/>
                </a:cubicBezTo>
                <a:cubicBezTo>
                  <a:pt x="4648200" y="2997200"/>
                  <a:pt x="4457700" y="3175000"/>
                  <a:pt x="4343400" y="3327400"/>
                </a:cubicBezTo>
                <a:lnTo>
                  <a:pt x="4305300" y="3365500"/>
                </a:lnTo>
                <a:cubicBezTo>
                  <a:pt x="4191000" y="3505200"/>
                  <a:pt x="4025900" y="3657600"/>
                  <a:pt x="3937000" y="3695700"/>
                </a:cubicBezTo>
                <a:cubicBezTo>
                  <a:pt x="3505200" y="3886200"/>
                  <a:pt x="3136900" y="3683000"/>
                  <a:pt x="2959100" y="3162300"/>
                </a:cubicBezTo>
                <a:cubicBezTo>
                  <a:pt x="2743200" y="2514600"/>
                  <a:pt x="2387600" y="1993900"/>
                  <a:pt x="2171700" y="1993900"/>
                </a:cubicBezTo>
                <a:cubicBezTo>
                  <a:pt x="2019300" y="1993900"/>
                  <a:pt x="1765300" y="2730500"/>
                  <a:pt x="1765300" y="3200400"/>
                </a:cubicBezTo>
                <a:lnTo>
                  <a:pt x="1765300" y="3276600"/>
                </a:lnTo>
                <a:cubicBezTo>
                  <a:pt x="1765300" y="3454400"/>
                  <a:pt x="1701800" y="3695700"/>
                  <a:pt x="1612900" y="3797300"/>
                </a:cubicBezTo>
                <a:cubicBezTo>
                  <a:pt x="1524000" y="3911600"/>
                  <a:pt x="1447800" y="4152900"/>
                  <a:pt x="1447800" y="4318000"/>
                </a:cubicBezTo>
                <a:lnTo>
                  <a:pt x="1447800" y="4406900"/>
                </a:lnTo>
                <a:cubicBezTo>
                  <a:pt x="1447800" y="4584700"/>
                  <a:pt x="1371600" y="4851400"/>
                  <a:pt x="1295400" y="5003800"/>
                </a:cubicBezTo>
                <a:cubicBezTo>
                  <a:pt x="1206500" y="5156200"/>
                  <a:pt x="1130300" y="5435600"/>
                  <a:pt x="1130300" y="5613400"/>
                </a:cubicBezTo>
                <a:lnTo>
                  <a:pt x="1130300" y="5689600"/>
                </a:lnTo>
                <a:cubicBezTo>
                  <a:pt x="1130300" y="6172200"/>
                  <a:pt x="901700" y="6489700"/>
                  <a:pt x="533400" y="6489700"/>
                </a:cubicBezTo>
                <a:lnTo>
                  <a:pt x="482600" y="6489700"/>
                </a:lnTo>
                <a:cubicBezTo>
                  <a:pt x="165100" y="6489700"/>
                  <a:pt x="0" y="6286500"/>
                  <a:pt x="0" y="5892800"/>
                </a:cubicBezTo>
                <a:cubicBezTo>
                  <a:pt x="0" y="5778500"/>
                  <a:pt x="38100" y="5549900"/>
                  <a:pt x="88900" y="5384800"/>
                </a:cubicBezTo>
                <a:close/>
                <a:moveTo>
                  <a:pt x="711200" y="65151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18" name="Freeform 17218"/>
          <p:cNvSpPr/>
          <p:nvPr/>
        </p:nvSpPr>
        <p:spPr>
          <a:xfrm rot="0" flipH="0" flipV="0">
            <a:off x="26377777" y="13979366"/>
            <a:ext cx="53447" cy="63944"/>
          </a:xfrm>
          <a:custGeom>
            <a:pathLst>
              <a:path w="5626100" h="6731000">
                <a:moveTo>
                  <a:pt x="4914900" y="3848100"/>
                </a:moveTo>
                <a:lnTo>
                  <a:pt x="1587500" y="3848100"/>
                </a:lnTo>
                <a:cubicBezTo>
                  <a:pt x="1168400" y="3848100"/>
                  <a:pt x="1130300" y="3886200"/>
                  <a:pt x="1092200" y="4305300"/>
                </a:cubicBezTo>
                <a:lnTo>
                  <a:pt x="1028700" y="5003800"/>
                </a:lnTo>
                <a:cubicBezTo>
                  <a:pt x="1003300" y="5257800"/>
                  <a:pt x="1079500" y="5499100"/>
                  <a:pt x="1181100" y="5537200"/>
                </a:cubicBezTo>
                <a:cubicBezTo>
                  <a:pt x="1282700" y="5575300"/>
                  <a:pt x="1574800" y="5613400"/>
                  <a:pt x="1828800" y="5613400"/>
                </a:cubicBezTo>
                <a:lnTo>
                  <a:pt x="3721100" y="5613400"/>
                </a:lnTo>
                <a:cubicBezTo>
                  <a:pt x="4165600" y="5613400"/>
                  <a:pt x="4660900" y="5943600"/>
                  <a:pt x="4660900" y="6261100"/>
                </a:cubicBezTo>
                <a:cubicBezTo>
                  <a:pt x="4660900" y="6451600"/>
                  <a:pt x="4419600" y="6553200"/>
                  <a:pt x="3771900" y="6654800"/>
                </a:cubicBezTo>
                <a:cubicBezTo>
                  <a:pt x="3517900" y="6705600"/>
                  <a:pt x="3086100" y="6731000"/>
                  <a:pt x="2844800" y="6731000"/>
                </a:cubicBezTo>
                <a:lnTo>
                  <a:pt x="1739900" y="6731000"/>
                </a:lnTo>
                <a:cubicBezTo>
                  <a:pt x="698500" y="6731000"/>
                  <a:pt x="0" y="6172200"/>
                  <a:pt x="0" y="5321300"/>
                </a:cubicBezTo>
                <a:lnTo>
                  <a:pt x="0" y="5270500"/>
                </a:lnTo>
                <a:cubicBezTo>
                  <a:pt x="0" y="5016500"/>
                  <a:pt x="38100" y="4610100"/>
                  <a:pt x="76200" y="4356100"/>
                </a:cubicBezTo>
                <a:lnTo>
                  <a:pt x="368300" y="2692400"/>
                </a:lnTo>
                <a:cubicBezTo>
                  <a:pt x="419100" y="2451100"/>
                  <a:pt x="533400" y="2247900"/>
                  <a:pt x="622300" y="2247900"/>
                </a:cubicBezTo>
                <a:cubicBezTo>
                  <a:pt x="723900" y="2247900"/>
                  <a:pt x="812800" y="2095500"/>
                  <a:pt x="812800" y="1917700"/>
                </a:cubicBezTo>
                <a:cubicBezTo>
                  <a:pt x="812800" y="1752600"/>
                  <a:pt x="876300" y="1600200"/>
                  <a:pt x="965200" y="1600200"/>
                </a:cubicBezTo>
                <a:cubicBezTo>
                  <a:pt x="1054100" y="1600200"/>
                  <a:pt x="1130300" y="1460500"/>
                  <a:pt x="1130300" y="1282700"/>
                </a:cubicBezTo>
                <a:cubicBezTo>
                  <a:pt x="1130300" y="914400"/>
                  <a:pt x="1638300" y="355600"/>
                  <a:pt x="2057400" y="254000"/>
                </a:cubicBezTo>
                <a:cubicBezTo>
                  <a:pt x="2209800" y="215900"/>
                  <a:pt x="2438400" y="139700"/>
                  <a:pt x="2578100" y="88900"/>
                </a:cubicBezTo>
                <a:cubicBezTo>
                  <a:pt x="2705100" y="38100"/>
                  <a:pt x="3009900" y="0"/>
                  <a:pt x="3263900" y="0"/>
                </a:cubicBezTo>
                <a:lnTo>
                  <a:pt x="3886200" y="0"/>
                </a:lnTo>
                <a:cubicBezTo>
                  <a:pt x="4927600" y="0"/>
                  <a:pt x="5626100" y="723900"/>
                  <a:pt x="5626100" y="1816100"/>
                </a:cubicBezTo>
                <a:lnTo>
                  <a:pt x="5626100" y="2425700"/>
                </a:lnTo>
                <a:cubicBezTo>
                  <a:pt x="5626100" y="2679700"/>
                  <a:pt x="5562600" y="3086100"/>
                  <a:pt x="5499100" y="3327400"/>
                </a:cubicBezTo>
                <a:lnTo>
                  <a:pt x="5486400" y="3403600"/>
                </a:lnTo>
                <a:cubicBezTo>
                  <a:pt x="5410200" y="3695700"/>
                  <a:pt x="5207000" y="3848100"/>
                  <a:pt x="4914900" y="3848100"/>
                </a:cubicBezTo>
                <a:close/>
                <a:moveTo>
                  <a:pt x="1905000" y="6540500"/>
                </a:moveTo>
                <a:moveTo>
                  <a:pt x="2070100" y="2882900"/>
                </a:moveTo>
                <a:lnTo>
                  <a:pt x="3886200" y="2882900"/>
                </a:lnTo>
                <a:cubicBezTo>
                  <a:pt x="4457700" y="2882900"/>
                  <a:pt x="4660900" y="2679700"/>
                  <a:pt x="4660900" y="2108200"/>
                </a:cubicBezTo>
                <a:lnTo>
                  <a:pt x="4660900" y="1701800"/>
                </a:lnTo>
                <a:cubicBezTo>
                  <a:pt x="4660900" y="1181100"/>
                  <a:pt x="4381500" y="965200"/>
                  <a:pt x="3721100" y="965200"/>
                </a:cubicBezTo>
                <a:lnTo>
                  <a:pt x="3263900" y="965200"/>
                </a:lnTo>
                <a:cubicBezTo>
                  <a:pt x="2425700" y="965200"/>
                  <a:pt x="1701800" y="1460500"/>
                  <a:pt x="1651000" y="2095500"/>
                </a:cubicBezTo>
                <a:lnTo>
                  <a:pt x="1651000" y="2146300"/>
                </a:lnTo>
                <a:cubicBezTo>
                  <a:pt x="1587500" y="2857500"/>
                  <a:pt x="1600200" y="2882900"/>
                  <a:pt x="2070100" y="2882900"/>
                </a:cubicBezTo>
                <a:close/>
                <a:moveTo>
                  <a:pt x="2870200" y="65405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19" name="Freeform 17219"/>
          <p:cNvSpPr/>
          <p:nvPr/>
        </p:nvSpPr>
        <p:spPr>
          <a:xfrm rot="0" flipH="0" flipV="0">
            <a:off x="26439744" y="13979487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20" name="Freeform 17220"/>
          <p:cNvSpPr/>
          <p:nvPr/>
        </p:nvSpPr>
        <p:spPr>
          <a:xfrm rot="0" flipH="0" flipV="0">
            <a:off x="26503887" y="13979366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21" name="Freeform 17221"/>
          <p:cNvSpPr/>
          <p:nvPr/>
        </p:nvSpPr>
        <p:spPr>
          <a:xfrm rot="0" flipH="0" flipV="0">
            <a:off x="26586244" y="13978884"/>
            <a:ext cx="62376" cy="90366"/>
          </a:xfrm>
          <a:custGeom>
            <a:pathLst>
              <a:path w="6565900" h="9512300">
                <a:moveTo>
                  <a:pt x="6362700" y="1841500"/>
                </a:moveTo>
                <a:lnTo>
                  <a:pt x="5029200" y="6832600"/>
                </a:lnTo>
                <a:cubicBezTo>
                  <a:pt x="4991100" y="7010400"/>
                  <a:pt x="4889500" y="7277100"/>
                  <a:pt x="4813300" y="7429500"/>
                </a:cubicBezTo>
                <a:lnTo>
                  <a:pt x="4203700" y="8712200"/>
                </a:lnTo>
                <a:cubicBezTo>
                  <a:pt x="4127500" y="8864600"/>
                  <a:pt x="3924300" y="9067800"/>
                  <a:pt x="3759200" y="9144000"/>
                </a:cubicBezTo>
                <a:lnTo>
                  <a:pt x="3289300" y="9359900"/>
                </a:lnTo>
                <a:cubicBezTo>
                  <a:pt x="3111500" y="9436100"/>
                  <a:pt x="2832100" y="9512300"/>
                  <a:pt x="2654300" y="9512300"/>
                </a:cubicBezTo>
                <a:lnTo>
                  <a:pt x="647700" y="9512300"/>
                </a:lnTo>
                <a:cubicBezTo>
                  <a:pt x="127000" y="9512300"/>
                  <a:pt x="0" y="9423400"/>
                  <a:pt x="0" y="9093200"/>
                </a:cubicBezTo>
                <a:lnTo>
                  <a:pt x="0" y="9029700"/>
                </a:lnTo>
                <a:cubicBezTo>
                  <a:pt x="0" y="8572500"/>
                  <a:pt x="254000" y="8382000"/>
                  <a:pt x="876300" y="8382000"/>
                </a:cubicBezTo>
                <a:lnTo>
                  <a:pt x="2882900" y="8382000"/>
                </a:lnTo>
                <a:cubicBezTo>
                  <a:pt x="3060700" y="8382000"/>
                  <a:pt x="3314700" y="8280400"/>
                  <a:pt x="3441700" y="8153400"/>
                </a:cubicBezTo>
                <a:lnTo>
                  <a:pt x="3467100" y="8128000"/>
                </a:lnTo>
                <a:cubicBezTo>
                  <a:pt x="3594100" y="8001000"/>
                  <a:pt x="3721100" y="7747000"/>
                  <a:pt x="3771900" y="7556500"/>
                </a:cubicBezTo>
                <a:lnTo>
                  <a:pt x="3771900" y="7531100"/>
                </a:lnTo>
                <a:cubicBezTo>
                  <a:pt x="3937000" y="6781800"/>
                  <a:pt x="3860800" y="6616700"/>
                  <a:pt x="3365500" y="6616700"/>
                </a:cubicBezTo>
                <a:lnTo>
                  <a:pt x="1930400" y="6616700"/>
                </a:lnTo>
                <a:cubicBezTo>
                  <a:pt x="1358900" y="6616700"/>
                  <a:pt x="1117600" y="6540500"/>
                  <a:pt x="1117600" y="6337300"/>
                </a:cubicBezTo>
                <a:cubicBezTo>
                  <a:pt x="1117600" y="6223000"/>
                  <a:pt x="1054100" y="6134100"/>
                  <a:pt x="965200" y="6134100"/>
                </a:cubicBezTo>
                <a:cubicBezTo>
                  <a:pt x="876300" y="6134100"/>
                  <a:pt x="774700" y="6083300"/>
                  <a:pt x="749300" y="6007100"/>
                </a:cubicBezTo>
                <a:cubicBezTo>
                  <a:pt x="723900" y="5930900"/>
                  <a:pt x="647700" y="5829300"/>
                  <a:pt x="584200" y="5765800"/>
                </a:cubicBezTo>
                <a:cubicBezTo>
                  <a:pt x="533400" y="5702300"/>
                  <a:pt x="482600" y="5511800"/>
                  <a:pt x="482600" y="5334000"/>
                </a:cubicBezTo>
                <a:lnTo>
                  <a:pt x="482600" y="5016500"/>
                </a:lnTo>
                <a:cubicBezTo>
                  <a:pt x="482600" y="4838700"/>
                  <a:pt x="520700" y="4610100"/>
                  <a:pt x="571500" y="4495800"/>
                </a:cubicBezTo>
                <a:cubicBezTo>
                  <a:pt x="622300" y="4381500"/>
                  <a:pt x="698500" y="4152900"/>
                  <a:pt x="749300" y="3975100"/>
                </a:cubicBezTo>
                <a:lnTo>
                  <a:pt x="1409700" y="1358900"/>
                </a:lnTo>
                <a:cubicBezTo>
                  <a:pt x="1447800" y="1181100"/>
                  <a:pt x="1536700" y="901700"/>
                  <a:pt x="1600200" y="736600"/>
                </a:cubicBezTo>
                <a:lnTo>
                  <a:pt x="1739900" y="342900"/>
                </a:lnTo>
                <a:cubicBezTo>
                  <a:pt x="1790700" y="177800"/>
                  <a:pt x="1968500" y="38100"/>
                  <a:pt x="2120900" y="38100"/>
                </a:cubicBezTo>
                <a:cubicBezTo>
                  <a:pt x="2286000" y="38100"/>
                  <a:pt x="2476500" y="114300"/>
                  <a:pt x="2565400" y="203200"/>
                </a:cubicBezTo>
                <a:cubicBezTo>
                  <a:pt x="2743200" y="368300"/>
                  <a:pt x="2768600" y="812800"/>
                  <a:pt x="2654300" y="1295400"/>
                </a:cubicBezTo>
                <a:lnTo>
                  <a:pt x="2501900" y="1917700"/>
                </a:lnTo>
                <a:cubicBezTo>
                  <a:pt x="2463800" y="2082800"/>
                  <a:pt x="2374900" y="2349500"/>
                  <a:pt x="2324100" y="2527300"/>
                </a:cubicBezTo>
                <a:lnTo>
                  <a:pt x="1549400" y="4775200"/>
                </a:lnTo>
                <a:cubicBezTo>
                  <a:pt x="1358900" y="5346700"/>
                  <a:pt x="1422400" y="5486400"/>
                  <a:pt x="1930400" y="5511800"/>
                </a:cubicBezTo>
                <a:lnTo>
                  <a:pt x="3708400" y="5626100"/>
                </a:lnTo>
                <a:cubicBezTo>
                  <a:pt x="4178300" y="5651500"/>
                  <a:pt x="4495800" y="5270500"/>
                  <a:pt x="4495800" y="4648200"/>
                </a:cubicBezTo>
                <a:cubicBezTo>
                  <a:pt x="4495800" y="4495800"/>
                  <a:pt x="4533900" y="4241800"/>
                  <a:pt x="4572000" y="4064000"/>
                </a:cubicBezTo>
                <a:lnTo>
                  <a:pt x="5346700" y="1219200"/>
                </a:lnTo>
                <a:cubicBezTo>
                  <a:pt x="5384800" y="1054100"/>
                  <a:pt x="5486400" y="800100"/>
                  <a:pt x="5549900" y="647700"/>
                </a:cubicBezTo>
                <a:lnTo>
                  <a:pt x="5600700" y="533400"/>
                </a:lnTo>
                <a:cubicBezTo>
                  <a:pt x="5664200" y="381000"/>
                  <a:pt x="5765800" y="203200"/>
                  <a:pt x="5829300" y="152400"/>
                </a:cubicBezTo>
                <a:cubicBezTo>
                  <a:pt x="5956300" y="25400"/>
                  <a:pt x="6388100" y="0"/>
                  <a:pt x="6502400" y="127000"/>
                </a:cubicBezTo>
                <a:cubicBezTo>
                  <a:pt x="6540500" y="165100"/>
                  <a:pt x="6565900" y="330200"/>
                  <a:pt x="6553200" y="495300"/>
                </a:cubicBezTo>
                <a:lnTo>
                  <a:pt x="6477000" y="1231900"/>
                </a:lnTo>
                <a:cubicBezTo>
                  <a:pt x="6464300" y="1397000"/>
                  <a:pt x="6413500" y="1663700"/>
                  <a:pt x="6362700" y="1841500"/>
                </a:cubicBezTo>
                <a:close/>
                <a:moveTo>
                  <a:pt x="4508500" y="65913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22" name="Freeform 17222"/>
          <p:cNvSpPr/>
          <p:nvPr/>
        </p:nvSpPr>
        <p:spPr>
          <a:xfrm rot="0" flipH="0" flipV="0">
            <a:off x="27520356" y="13950804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23" name="Freeform 17223"/>
          <p:cNvSpPr/>
          <p:nvPr/>
        </p:nvSpPr>
        <p:spPr>
          <a:xfrm rot="0" flipH="0" flipV="0">
            <a:off x="27616736" y="13950804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24" name="Freeform 17224"/>
          <p:cNvSpPr/>
          <p:nvPr/>
        </p:nvSpPr>
        <p:spPr>
          <a:xfrm rot="0" flipH="0" flipV="0">
            <a:off x="27699243" y="13950683"/>
            <a:ext cx="54895" cy="91452"/>
          </a:xfrm>
          <a:custGeom>
            <a:pathLst>
              <a:path w="5778500" h="9626600">
                <a:moveTo>
                  <a:pt x="482600" y="0"/>
                </a:moveTo>
                <a:lnTo>
                  <a:pt x="5130800" y="0"/>
                </a:lnTo>
                <a:cubicBezTo>
                  <a:pt x="5511800" y="0"/>
                  <a:pt x="5778500" y="228600"/>
                  <a:pt x="5778500" y="558800"/>
                </a:cubicBezTo>
                <a:cubicBezTo>
                  <a:pt x="5778500" y="876300"/>
                  <a:pt x="5689600" y="952500"/>
                  <a:pt x="5257800" y="1041400"/>
                </a:cubicBezTo>
                <a:lnTo>
                  <a:pt x="5245100" y="1041400"/>
                </a:lnTo>
                <a:cubicBezTo>
                  <a:pt x="5054600" y="1092200"/>
                  <a:pt x="4749800" y="1104900"/>
                  <a:pt x="4559300" y="1092200"/>
                </a:cubicBezTo>
                <a:lnTo>
                  <a:pt x="3657600" y="1028700"/>
                </a:lnTo>
                <a:cubicBezTo>
                  <a:pt x="3276600" y="990600"/>
                  <a:pt x="3225800" y="1028700"/>
                  <a:pt x="3124200" y="1435100"/>
                </a:cubicBezTo>
                <a:lnTo>
                  <a:pt x="1257300" y="8585200"/>
                </a:lnTo>
                <a:cubicBezTo>
                  <a:pt x="1206500" y="8763000"/>
                  <a:pt x="1104900" y="9004300"/>
                  <a:pt x="1016000" y="9144000"/>
                </a:cubicBezTo>
                <a:lnTo>
                  <a:pt x="1003300" y="9169400"/>
                </a:lnTo>
                <a:cubicBezTo>
                  <a:pt x="787400" y="9512300"/>
                  <a:pt x="660400" y="9626600"/>
                  <a:pt x="482600" y="9626600"/>
                </a:cubicBezTo>
                <a:cubicBezTo>
                  <a:pt x="393700" y="9626600"/>
                  <a:pt x="317500" y="9550400"/>
                  <a:pt x="317500" y="9461500"/>
                </a:cubicBezTo>
                <a:cubicBezTo>
                  <a:pt x="317500" y="9385300"/>
                  <a:pt x="241300" y="9309100"/>
                  <a:pt x="152400" y="9309100"/>
                </a:cubicBezTo>
                <a:cubicBezTo>
                  <a:pt x="76200" y="9309100"/>
                  <a:pt x="0" y="9194800"/>
                  <a:pt x="0" y="9067800"/>
                </a:cubicBezTo>
                <a:cubicBezTo>
                  <a:pt x="0" y="8928100"/>
                  <a:pt x="38100" y="8788400"/>
                  <a:pt x="76200" y="8750300"/>
                </a:cubicBezTo>
                <a:cubicBezTo>
                  <a:pt x="127000" y="8699500"/>
                  <a:pt x="203200" y="8521700"/>
                  <a:pt x="266700" y="8331200"/>
                </a:cubicBezTo>
                <a:lnTo>
                  <a:pt x="381000" y="7950200"/>
                </a:lnTo>
                <a:cubicBezTo>
                  <a:pt x="431800" y="7772400"/>
                  <a:pt x="482600" y="7607300"/>
                  <a:pt x="482600" y="7581900"/>
                </a:cubicBezTo>
                <a:cubicBezTo>
                  <a:pt x="482600" y="7556500"/>
                  <a:pt x="495300" y="7404100"/>
                  <a:pt x="508000" y="7239000"/>
                </a:cubicBezTo>
                <a:lnTo>
                  <a:pt x="558800" y="6781800"/>
                </a:lnTo>
                <a:cubicBezTo>
                  <a:pt x="571500" y="6616700"/>
                  <a:pt x="635000" y="6426200"/>
                  <a:pt x="685800" y="6362700"/>
                </a:cubicBezTo>
                <a:cubicBezTo>
                  <a:pt x="749300" y="6311900"/>
                  <a:pt x="812800" y="6121400"/>
                  <a:pt x="825500" y="5943600"/>
                </a:cubicBezTo>
                <a:lnTo>
                  <a:pt x="863600" y="5461000"/>
                </a:lnTo>
                <a:cubicBezTo>
                  <a:pt x="876300" y="5283200"/>
                  <a:pt x="965200" y="5130800"/>
                  <a:pt x="1079500" y="5130800"/>
                </a:cubicBezTo>
                <a:cubicBezTo>
                  <a:pt x="1193800" y="5130800"/>
                  <a:pt x="1308100" y="4978400"/>
                  <a:pt x="1320800" y="4800600"/>
                </a:cubicBezTo>
                <a:lnTo>
                  <a:pt x="1397000" y="4279900"/>
                </a:lnTo>
                <a:cubicBezTo>
                  <a:pt x="1422400" y="4089400"/>
                  <a:pt x="1447800" y="3911600"/>
                  <a:pt x="1447800" y="3898900"/>
                </a:cubicBezTo>
                <a:cubicBezTo>
                  <a:pt x="1447800" y="3873500"/>
                  <a:pt x="1460500" y="3721100"/>
                  <a:pt x="1473200" y="3543300"/>
                </a:cubicBezTo>
                <a:lnTo>
                  <a:pt x="1511300" y="3086100"/>
                </a:lnTo>
                <a:cubicBezTo>
                  <a:pt x="1536700" y="2921000"/>
                  <a:pt x="1600200" y="2743200"/>
                  <a:pt x="1651000" y="2679700"/>
                </a:cubicBezTo>
                <a:cubicBezTo>
                  <a:pt x="1714500" y="2616200"/>
                  <a:pt x="1803400" y="2565400"/>
                  <a:pt x="1841500" y="2565400"/>
                </a:cubicBezTo>
                <a:cubicBezTo>
                  <a:pt x="1892300" y="2565400"/>
                  <a:pt x="1943100" y="2413000"/>
                  <a:pt x="1981200" y="2222500"/>
                </a:cubicBezTo>
                <a:lnTo>
                  <a:pt x="2032000" y="1866900"/>
                </a:lnTo>
                <a:cubicBezTo>
                  <a:pt x="2095500" y="1447800"/>
                  <a:pt x="2095500" y="1333500"/>
                  <a:pt x="2032000" y="1130300"/>
                </a:cubicBezTo>
                <a:cubicBezTo>
                  <a:pt x="2006600" y="1041400"/>
                  <a:pt x="1841500" y="965200"/>
                  <a:pt x="1663700" y="965200"/>
                </a:cubicBezTo>
                <a:lnTo>
                  <a:pt x="317500" y="965200"/>
                </a:lnTo>
                <a:cubicBezTo>
                  <a:pt x="76200" y="965200"/>
                  <a:pt x="0" y="889000"/>
                  <a:pt x="0" y="647700"/>
                </a:cubicBezTo>
                <a:lnTo>
                  <a:pt x="0" y="482600"/>
                </a:lnTo>
                <a:cubicBezTo>
                  <a:pt x="0" y="304800"/>
                  <a:pt x="38100" y="127000"/>
                  <a:pt x="76200" y="88900"/>
                </a:cubicBezTo>
                <a:cubicBezTo>
                  <a:pt x="127000" y="38100"/>
                  <a:pt x="304800" y="0"/>
                  <a:pt x="482600" y="0"/>
                </a:cubicBezTo>
                <a:close/>
                <a:moveTo>
                  <a:pt x="7073900" y="96266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25" name="Freeform 17225"/>
          <p:cNvSpPr/>
          <p:nvPr/>
        </p:nvSpPr>
        <p:spPr>
          <a:xfrm rot="0" flipH="0" flipV="0">
            <a:off x="27761239" y="13949839"/>
            <a:ext cx="67564" cy="92297"/>
          </a:xfrm>
          <a:custGeom>
            <a:pathLst>
              <a:path w="7112000" h="9715500">
                <a:moveTo>
                  <a:pt x="1066800" y="8750300"/>
                </a:moveTo>
                <a:lnTo>
                  <a:pt x="2463800" y="8750300"/>
                </a:lnTo>
                <a:cubicBezTo>
                  <a:pt x="3822700" y="8750300"/>
                  <a:pt x="4813300" y="7670800"/>
                  <a:pt x="4813300" y="6146800"/>
                </a:cubicBezTo>
                <a:cubicBezTo>
                  <a:pt x="4813300" y="5994400"/>
                  <a:pt x="4406900" y="5867400"/>
                  <a:pt x="3898900" y="5867400"/>
                </a:cubicBezTo>
                <a:lnTo>
                  <a:pt x="2832100" y="5867400"/>
                </a:lnTo>
                <a:cubicBezTo>
                  <a:pt x="1270000" y="5867400"/>
                  <a:pt x="647700" y="5245100"/>
                  <a:pt x="647700" y="3721100"/>
                </a:cubicBezTo>
                <a:lnTo>
                  <a:pt x="647700" y="3568700"/>
                </a:lnTo>
                <a:cubicBezTo>
                  <a:pt x="647700" y="3073400"/>
                  <a:pt x="711200" y="2654300"/>
                  <a:pt x="800100" y="2654300"/>
                </a:cubicBezTo>
                <a:cubicBezTo>
                  <a:pt x="952500" y="2654300"/>
                  <a:pt x="1079500" y="2095500"/>
                  <a:pt x="1155700" y="965200"/>
                </a:cubicBezTo>
                <a:cubicBezTo>
                  <a:pt x="1193800" y="558800"/>
                  <a:pt x="1574800" y="88900"/>
                  <a:pt x="1866900" y="88900"/>
                </a:cubicBezTo>
                <a:cubicBezTo>
                  <a:pt x="2057400" y="88900"/>
                  <a:pt x="2247900" y="482600"/>
                  <a:pt x="2247900" y="889000"/>
                </a:cubicBezTo>
                <a:cubicBezTo>
                  <a:pt x="2247900" y="1803400"/>
                  <a:pt x="2044700" y="2654300"/>
                  <a:pt x="1828800" y="2654300"/>
                </a:cubicBezTo>
                <a:cubicBezTo>
                  <a:pt x="1524000" y="2654300"/>
                  <a:pt x="1549400" y="4368800"/>
                  <a:pt x="1841500" y="4660900"/>
                </a:cubicBezTo>
                <a:cubicBezTo>
                  <a:pt x="1981200" y="4800600"/>
                  <a:pt x="2489200" y="4902200"/>
                  <a:pt x="2997200" y="4902200"/>
                </a:cubicBezTo>
                <a:lnTo>
                  <a:pt x="4064000" y="4902200"/>
                </a:lnTo>
                <a:cubicBezTo>
                  <a:pt x="5092700" y="4902200"/>
                  <a:pt x="5295900" y="4749800"/>
                  <a:pt x="5295900" y="3987800"/>
                </a:cubicBezTo>
                <a:cubicBezTo>
                  <a:pt x="5295900" y="3822700"/>
                  <a:pt x="5473700" y="2921000"/>
                  <a:pt x="5651500" y="2197100"/>
                </a:cubicBezTo>
                <a:lnTo>
                  <a:pt x="5829300" y="1498600"/>
                </a:lnTo>
                <a:cubicBezTo>
                  <a:pt x="6083300" y="469900"/>
                  <a:pt x="6451600" y="0"/>
                  <a:pt x="6896100" y="139700"/>
                </a:cubicBezTo>
                <a:cubicBezTo>
                  <a:pt x="7086600" y="203200"/>
                  <a:pt x="7112000" y="1422400"/>
                  <a:pt x="6934200" y="2336800"/>
                </a:cubicBezTo>
                <a:cubicBezTo>
                  <a:pt x="6870700" y="2692400"/>
                  <a:pt x="6731000" y="2984500"/>
                  <a:pt x="6616700" y="2984500"/>
                </a:cubicBezTo>
                <a:cubicBezTo>
                  <a:pt x="6464300" y="2984500"/>
                  <a:pt x="6261100" y="3695700"/>
                  <a:pt x="6261100" y="4216400"/>
                </a:cubicBezTo>
                <a:cubicBezTo>
                  <a:pt x="6261100" y="4546600"/>
                  <a:pt x="6121400" y="5194300"/>
                  <a:pt x="6045200" y="5283200"/>
                </a:cubicBezTo>
                <a:cubicBezTo>
                  <a:pt x="5956300" y="5359400"/>
                  <a:pt x="5613400" y="6451600"/>
                  <a:pt x="5613400" y="6629400"/>
                </a:cubicBezTo>
                <a:cubicBezTo>
                  <a:pt x="5613400" y="8509000"/>
                  <a:pt x="4216400" y="9715500"/>
                  <a:pt x="2057400" y="9715500"/>
                </a:cubicBezTo>
                <a:lnTo>
                  <a:pt x="1397000" y="9715500"/>
                </a:lnTo>
                <a:cubicBezTo>
                  <a:pt x="393700" y="9715500"/>
                  <a:pt x="0" y="9563100"/>
                  <a:pt x="0" y="9169400"/>
                </a:cubicBezTo>
                <a:cubicBezTo>
                  <a:pt x="0" y="9029700"/>
                  <a:pt x="38100" y="8877300"/>
                  <a:pt x="76200" y="8839200"/>
                </a:cubicBezTo>
                <a:cubicBezTo>
                  <a:pt x="127000" y="8788400"/>
                  <a:pt x="571500" y="8750300"/>
                  <a:pt x="1066800" y="8750300"/>
                </a:cubicBezTo>
                <a:close/>
                <a:moveTo>
                  <a:pt x="1270000" y="97155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26" name="Freeform 17226"/>
          <p:cNvSpPr/>
          <p:nvPr/>
        </p:nvSpPr>
        <p:spPr>
          <a:xfrm rot="0" flipH="0" flipV="0">
            <a:off x="27882073" y="13951166"/>
            <a:ext cx="62858" cy="91452"/>
          </a:xfrm>
          <a:custGeom>
            <a:pathLst>
              <a:path w="6616700" h="9626600">
                <a:moveTo>
                  <a:pt x="469900" y="8674100"/>
                </a:moveTo>
                <a:lnTo>
                  <a:pt x="2616200" y="8674100"/>
                </a:lnTo>
                <a:cubicBezTo>
                  <a:pt x="2794000" y="8674100"/>
                  <a:pt x="3048000" y="8597900"/>
                  <a:pt x="3187700" y="8521700"/>
                </a:cubicBezTo>
                <a:lnTo>
                  <a:pt x="3416300" y="8394700"/>
                </a:lnTo>
                <a:cubicBezTo>
                  <a:pt x="3797300" y="8178800"/>
                  <a:pt x="4038600" y="7912100"/>
                  <a:pt x="4178300" y="7556500"/>
                </a:cubicBezTo>
                <a:lnTo>
                  <a:pt x="4572000" y="6502400"/>
                </a:lnTo>
                <a:cubicBezTo>
                  <a:pt x="4648200" y="6324600"/>
                  <a:pt x="4699000" y="6032500"/>
                  <a:pt x="4699000" y="5867400"/>
                </a:cubicBezTo>
                <a:lnTo>
                  <a:pt x="4699000" y="5626100"/>
                </a:lnTo>
                <a:cubicBezTo>
                  <a:pt x="4699000" y="5448300"/>
                  <a:pt x="4597400" y="5194300"/>
                  <a:pt x="4470400" y="5067300"/>
                </a:cubicBezTo>
                <a:lnTo>
                  <a:pt x="4445000" y="5041900"/>
                </a:lnTo>
                <a:cubicBezTo>
                  <a:pt x="4318000" y="4914900"/>
                  <a:pt x="4076700" y="4813300"/>
                  <a:pt x="3898900" y="4813300"/>
                </a:cubicBezTo>
                <a:lnTo>
                  <a:pt x="2933700" y="4813300"/>
                </a:lnTo>
                <a:cubicBezTo>
                  <a:pt x="2755900" y="4813300"/>
                  <a:pt x="2540000" y="4800600"/>
                  <a:pt x="2451100" y="4775200"/>
                </a:cubicBezTo>
                <a:cubicBezTo>
                  <a:pt x="2298700" y="4724400"/>
                  <a:pt x="2235200" y="4343400"/>
                  <a:pt x="2336800" y="4013200"/>
                </a:cubicBezTo>
                <a:cubicBezTo>
                  <a:pt x="2362200" y="3924300"/>
                  <a:pt x="2527300" y="3860800"/>
                  <a:pt x="2705100" y="3860800"/>
                </a:cubicBezTo>
                <a:lnTo>
                  <a:pt x="3733800" y="3860800"/>
                </a:lnTo>
                <a:cubicBezTo>
                  <a:pt x="3911600" y="3860800"/>
                  <a:pt x="4178300" y="3810000"/>
                  <a:pt x="4343400" y="3759200"/>
                </a:cubicBezTo>
                <a:lnTo>
                  <a:pt x="4521200" y="3695700"/>
                </a:lnTo>
                <a:cubicBezTo>
                  <a:pt x="4673600" y="3632200"/>
                  <a:pt x="4902200" y="3492500"/>
                  <a:pt x="5029200" y="3365500"/>
                </a:cubicBezTo>
                <a:lnTo>
                  <a:pt x="5118100" y="3276600"/>
                </a:lnTo>
                <a:cubicBezTo>
                  <a:pt x="5232400" y="3149600"/>
                  <a:pt x="5359400" y="2997200"/>
                  <a:pt x="5397500" y="2921000"/>
                </a:cubicBezTo>
                <a:cubicBezTo>
                  <a:pt x="5422900" y="2844800"/>
                  <a:pt x="5499100" y="2743200"/>
                  <a:pt x="5549900" y="2679700"/>
                </a:cubicBezTo>
                <a:cubicBezTo>
                  <a:pt x="5613400" y="2616200"/>
                  <a:pt x="5664200" y="2425700"/>
                  <a:pt x="5664200" y="2247900"/>
                </a:cubicBezTo>
                <a:lnTo>
                  <a:pt x="5664200" y="1930400"/>
                </a:lnTo>
                <a:cubicBezTo>
                  <a:pt x="5664200" y="1295400"/>
                  <a:pt x="5295900" y="965200"/>
                  <a:pt x="4622800" y="965200"/>
                </a:cubicBezTo>
                <a:lnTo>
                  <a:pt x="2933700" y="965200"/>
                </a:lnTo>
                <a:cubicBezTo>
                  <a:pt x="2578100" y="965200"/>
                  <a:pt x="2489200" y="914400"/>
                  <a:pt x="2374900" y="609600"/>
                </a:cubicBezTo>
                <a:cubicBezTo>
                  <a:pt x="2273300" y="368300"/>
                  <a:pt x="2273300" y="368300"/>
                  <a:pt x="2336800" y="165100"/>
                </a:cubicBezTo>
                <a:cubicBezTo>
                  <a:pt x="2362200" y="76200"/>
                  <a:pt x="2527300" y="0"/>
                  <a:pt x="2705100" y="0"/>
                </a:cubicBezTo>
                <a:lnTo>
                  <a:pt x="4864100" y="0"/>
                </a:lnTo>
                <a:cubicBezTo>
                  <a:pt x="5029200" y="0"/>
                  <a:pt x="5295900" y="50800"/>
                  <a:pt x="5448300" y="88900"/>
                </a:cubicBezTo>
                <a:lnTo>
                  <a:pt x="5626100" y="152400"/>
                </a:lnTo>
                <a:cubicBezTo>
                  <a:pt x="5969000" y="266700"/>
                  <a:pt x="6261100" y="558800"/>
                  <a:pt x="6451600" y="990600"/>
                </a:cubicBezTo>
                <a:lnTo>
                  <a:pt x="6477000" y="1054100"/>
                </a:lnTo>
                <a:cubicBezTo>
                  <a:pt x="6553200" y="1244600"/>
                  <a:pt x="6616700" y="1536700"/>
                  <a:pt x="6616700" y="1714500"/>
                </a:cubicBezTo>
                <a:lnTo>
                  <a:pt x="6616700" y="2413000"/>
                </a:lnTo>
                <a:cubicBezTo>
                  <a:pt x="6616700" y="2590800"/>
                  <a:pt x="6553200" y="2857500"/>
                  <a:pt x="6464300" y="3009900"/>
                </a:cubicBezTo>
                <a:lnTo>
                  <a:pt x="6146800" y="3568700"/>
                </a:lnTo>
                <a:cubicBezTo>
                  <a:pt x="6070600" y="3721100"/>
                  <a:pt x="5880100" y="3886200"/>
                  <a:pt x="5753100" y="3937000"/>
                </a:cubicBezTo>
                <a:cubicBezTo>
                  <a:pt x="5613400" y="3987800"/>
                  <a:pt x="5499100" y="4165600"/>
                  <a:pt x="5499100" y="4343400"/>
                </a:cubicBezTo>
                <a:lnTo>
                  <a:pt x="5499100" y="4813300"/>
                </a:lnTo>
                <a:cubicBezTo>
                  <a:pt x="5499100" y="4991100"/>
                  <a:pt x="5511800" y="5295900"/>
                  <a:pt x="5537200" y="5473700"/>
                </a:cubicBezTo>
                <a:lnTo>
                  <a:pt x="5600700" y="5994400"/>
                </a:lnTo>
                <a:cubicBezTo>
                  <a:pt x="5626100" y="6184900"/>
                  <a:pt x="5600700" y="6464300"/>
                  <a:pt x="5549900" y="6629400"/>
                </a:cubicBezTo>
                <a:lnTo>
                  <a:pt x="5295900" y="7505700"/>
                </a:lnTo>
                <a:cubicBezTo>
                  <a:pt x="5257800" y="7658100"/>
                  <a:pt x="5143500" y="7912100"/>
                  <a:pt x="5067300" y="8051800"/>
                </a:cubicBezTo>
                <a:lnTo>
                  <a:pt x="4902200" y="8356600"/>
                </a:lnTo>
                <a:cubicBezTo>
                  <a:pt x="4826000" y="8496300"/>
                  <a:pt x="4648200" y="8712200"/>
                  <a:pt x="4521200" y="8839200"/>
                </a:cubicBezTo>
                <a:lnTo>
                  <a:pt x="4445000" y="8928100"/>
                </a:lnTo>
                <a:cubicBezTo>
                  <a:pt x="4191000" y="9169400"/>
                  <a:pt x="4000500" y="9271000"/>
                  <a:pt x="3492500" y="9436100"/>
                </a:cubicBezTo>
                <a:lnTo>
                  <a:pt x="3187700" y="9525000"/>
                </a:lnTo>
                <a:cubicBezTo>
                  <a:pt x="3009900" y="9588500"/>
                  <a:pt x="2705100" y="9626600"/>
                  <a:pt x="2540000" y="9626600"/>
                </a:cubicBezTo>
                <a:lnTo>
                  <a:pt x="850900" y="9626600"/>
                </a:lnTo>
                <a:cubicBezTo>
                  <a:pt x="673100" y="9626600"/>
                  <a:pt x="419100" y="9575800"/>
                  <a:pt x="292100" y="9499600"/>
                </a:cubicBezTo>
                <a:cubicBezTo>
                  <a:pt x="50800" y="9359900"/>
                  <a:pt x="0" y="9156700"/>
                  <a:pt x="88900" y="8826500"/>
                </a:cubicBezTo>
                <a:cubicBezTo>
                  <a:pt x="127000" y="8737600"/>
                  <a:pt x="292100" y="8674100"/>
                  <a:pt x="469900" y="8674100"/>
                </a:cubicBezTo>
                <a:close/>
                <a:moveTo>
                  <a:pt x="1130300" y="95758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27" name="Freeform 17227"/>
          <p:cNvSpPr/>
          <p:nvPr/>
        </p:nvSpPr>
        <p:spPr>
          <a:xfrm rot="0" flipH="0" flipV="0">
            <a:off x="27965637" y="13951528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28" name="Freeform 17228"/>
          <p:cNvSpPr/>
          <p:nvPr/>
        </p:nvSpPr>
        <p:spPr>
          <a:xfrm rot="0" flipH="0" flipV="0">
            <a:off x="28015904" y="13951528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29" name="Freeform 17229"/>
          <p:cNvSpPr/>
          <p:nvPr/>
        </p:nvSpPr>
        <p:spPr>
          <a:xfrm rot="0" flipH="0" flipV="0">
            <a:off x="28082335" y="13950321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30" name="Freeform 17230"/>
          <p:cNvSpPr/>
          <p:nvPr/>
        </p:nvSpPr>
        <p:spPr>
          <a:xfrm rot="0" flipH="0" flipV="0">
            <a:off x="28143339" y="13987723"/>
            <a:ext cx="18700" cy="48863"/>
          </a:xfrm>
          <a:custGeom>
            <a:pathLst>
              <a:path w="1968500" h="5143500">
                <a:moveTo>
                  <a:pt x="965200" y="965200"/>
                </a:moveTo>
                <a:cubicBezTo>
                  <a:pt x="965200" y="330200"/>
                  <a:pt x="1130300" y="0"/>
                  <a:pt x="1447800" y="0"/>
                </a:cubicBezTo>
                <a:cubicBezTo>
                  <a:pt x="1536700" y="0"/>
                  <a:pt x="1676400" y="76200"/>
                  <a:pt x="1765300" y="165100"/>
                </a:cubicBezTo>
                <a:cubicBezTo>
                  <a:pt x="1968500" y="368300"/>
                  <a:pt x="1968500" y="1244600"/>
                  <a:pt x="1765300" y="1447800"/>
                </a:cubicBezTo>
                <a:cubicBezTo>
                  <a:pt x="1676400" y="1536700"/>
                  <a:pt x="1460500" y="1612900"/>
                  <a:pt x="1282700" y="1612900"/>
                </a:cubicBezTo>
                <a:cubicBezTo>
                  <a:pt x="1104900" y="1612900"/>
                  <a:pt x="965200" y="1320800"/>
                  <a:pt x="965200" y="965200"/>
                </a:cubicBezTo>
                <a:close/>
                <a:moveTo>
                  <a:pt x="4457700" y="5727700"/>
                </a:moveTo>
                <a:moveTo>
                  <a:pt x="0" y="4495800"/>
                </a:moveTo>
                <a:cubicBezTo>
                  <a:pt x="0" y="4140200"/>
                  <a:pt x="139700" y="3848100"/>
                  <a:pt x="317500" y="3848100"/>
                </a:cubicBezTo>
                <a:cubicBezTo>
                  <a:pt x="495300" y="3848100"/>
                  <a:pt x="711200" y="3924300"/>
                  <a:pt x="800100" y="4013200"/>
                </a:cubicBezTo>
                <a:cubicBezTo>
                  <a:pt x="1016000" y="4216400"/>
                  <a:pt x="1016000" y="4775200"/>
                  <a:pt x="800100" y="4978400"/>
                </a:cubicBezTo>
                <a:cubicBezTo>
                  <a:pt x="711200" y="5067300"/>
                  <a:pt x="495300" y="5143500"/>
                  <a:pt x="317500" y="5143500"/>
                </a:cubicBezTo>
                <a:cubicBezTo>
                  <a:pt x="139700" y="5143500"/>
                  <a:pt x="0" y="4851400"/>
                  <a:pt x="0" y="4495800"/>
                </a:cubicBezTo>
                <a:close/>
                <a:moveTo>
                  <a:pt x="927100" y="57277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31" name="Freeform 17231"/>
          <p:cNvSpPr/>
          <p:nvPr/>
        </p:nvSpPr>
        <p:spPr>
          <a:xfrm rot="0" flipH="0" flipV="0">
            <a:off x="28168027" y="13950683"/>
            <a:ext cx="63944" cy="91573"/>
          </a:xfrm>
          <a:custGeom>
            <a:pathLst>
              <a:path w="6731000" h="9639300">
                <a:moveTo>
                  <a:pt x="3962400" y="9639300"/>
                </a:moveTo>
                <a:lnTo>
                  <a:pt x="1155700" y="9639300"/>
                </a:lnTo>
                <a:cubicBezTo>
                  <a:pt x="774700" y="9639300"/>
                  <a:pt x="393700" y="9575800"/>
                  <a:pt x="304800" y="9486900"/>
                </a:cubicBezTo>
                <a:cubicBezTo>
                  <a:pt x="0" y="9169400"/>
                  <a:pt x="190500" y="8686800"/>
                  <a:pt x="939800" y="7848600"/>
                </a:cubicBezTo>
                <a:lnTo>
                  <a:pt x="5295900" y="3035300"/>
                </a:lnTo>
                <a:cubicBezTo>
                  <a:pt x="5562600" y="2755900"/>
                  <a:pt x="5765800" y="2324100"/>
                  <a:pt x="5765800" y="2070100"/>
                </a:cubicBezTo>
                <a:cubicBezTo>
                  <a:pt x="5765800" y="889000"/>
                  <a:pt x="4267200" y="838200"/>
                  <a:pt x="2946400" y="1981200"/>
                </a:cubicBezTo>
                <a:cubicBezTo>
                  <a:pt x="2667000" y="2222500"/>
                  <a:pt x="2349500" y="2425700"/>
                  <a:pt x="2247900" y="2425700"/>
                </a:cubicBezTo>
                <a:cubicBezTo>
                  <a:pt x="2159000" y="2425700"/>
                  <a:pt x="2044700" y="2336800"/>
                  <a:pt x="1993900" y="2222500"/>
                </a:cubicBezTo>
                <a:cubicBezTo>
                  <a:pt x="1879600" y="1955800"/>
                  <a:pt x="2197100" y="1346200"/>
                  <a:pt x="2705100" y="838200"/>
                </a:cubicBezTo>
                <a:cubicBezTo>
                  <a:pt x="3352800" y="177800"/>
                  <a:pt x="4711700" y="0"/>
                  <a:pt x="5740400" y="444500"/>
                </a:cubicBezTo>
                <a:lnTo>
                  <a:pt x="5765800" y="457200"/>
                </a:lnTo>
                <a:cubicBezTo>
                  <a:pt x="6375400" y="723900"/>
                  <a:pt x="6731000" y="1384300"/>
                  <a:pt x="6731000" y="2273300"/>
                </a:cubicBezTo>
                <a:cubicBezTo>
                  <a:pt x="6731000" y="2540000"/>
                  <a:pt x="6527800" y="2984500"/>
                  <a:pt x="6273800" y="3263900"/>
                </a:cubicBezTo>
                <a:lnTo>
                  <a:pt x="2209800" y="7886700"/>
                </a:lnTo>
                <a:cubicBezTo>
                  <a:pt x="1562100" y="8623300"/>
                  <a:pt x="1600200" y="8686800"/>
                  <a:pt x="2603500" y="8686800"/>
                </a:cubicBezTo>
                <a:lnTo>
                  <a:pt x="3962400" y="8686800"/>
                </a:lnTo>
                <a:cubicBezTo>
                  <a:pt x="4330700" y="8686800"/>
                  <a:pt x="4673600" y="8712200"/>
                  <a:pt x="4724400" y="8763000"/>
                </a:cubicBezTo>
                <a:cubicBezTo>
                  <a:pt x="4826000" y="8864600"/>
                  <a:pt x="4826000" y="9461500"/>
                  <a:pt x="4724400" y="9563100"/>
                </a:cubicBezTo>
                <a:cubicBezTo>
                  <a:pt x="4673600" y="9613900"/>
                  <a:pt x="4330700" y="9639300"/>
                  <a:pt x="3962400" y="9639300"/>
                </a:cubicBezTo>
                <a:close/>
                <a:moveTo>
                  <a:pt x="-241300" y="96266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32" name="Freeform 17232"/>
          <p:cNvSpPr/>
          <p:nvPr/>
        </p:nvSpPr>
        <p:spPr>
          <a:xfrm rot="0" flipH="0" flipV="0">
            <a:off x="28238682" y="13948632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33" name="Freeform 17233"/>
          <p:cNvSpPr/>
          <p:nvPr/>
        </p:nvSpPr>
        <p:spPr>
          <a:xfrm rot="0" flipH="0" flipV="0">
            <a:off x="28315369" y="13950563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34" name="Freeform 17234"/>
          <p:cNvSpPr/>
          <p:nvPr/>
        </p:nvSpPr>
        <p:spPr>
          <a:xfrm rot="0" flipH="0" flipV="0">
            <a:off x="28354654" y="13950804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35" name="Rectangle 17235"/>
          <p:cNvSpPr/>
          <p:nvPr/>
        </p:nvSpPr>
        <p:spPr>
          <a:xfrm rot="0" flipH="0" flipV="0">
            <a:off x="27425898" y="14073740"/>
            <a:ext cx="385019" cy="274358"/>
          </a:xfrm>
          <a:prstGeom prst="rect">
            <a:avLst/>
          </a:prstGeom>
        </p:spPr>
      </p:sp>
      <p:sp>
        <p:nvSpPr>
          <p:cNvPr id="17236" name="Freeform 17236"/>
          <p:cNvSpPr/>
          <p:nvPr/>
        </p:nvSpPr>
        <p:spPr>
          <a:xfrm rot="0" flipH="0" flipV="0">
            <a:off x="27428914" y="14241322"/>
            <a:ext cx="63944" cy="88436"/>
          </a:xfrm>
          <a:custGeom>
            <a:pathLst>
              <a:path w="6731000" h="9309100">
                <a:moveTo>
                  <a:pt x="6464300" y="1955800"/>
                </a:moveTo>
                <a:lnTo>
                  <a:pt x="6705600" y="8394700"/>
                </a:lnTo>
                <a:cubicBezTo>
                  <a:pt x="6731000" y="8890000"/>
                  <a:pt x="6527800" y="9309100"/>
                  <a:pt x="6261100" y="9309100"/>
                </a:cubicBezTo>
                <a:cubicBezTo>
                  <a:pt x="5994400" y="9309100"/>
                  <a:pt x="5778500" y="8890000"/>
                  <a:pt x="5778500" y="8394700"/>
                </a:cubicBezTo>
                <a:lnTo>
                  <a:pt x="5778500" y="7962900"/>
                </a:lnTo>
                <a:cubicBezTo>
                  <a:pt x="5778500" y="7340600"/>
                  <a:pt x="5499100" y="7061200"/>
                  <a:pt x="4864100" y="7061200"/>
                </a:cubicBezTo>
                <a:lnTo>
                  <a:pt x="3162300" y="7061200"/>
                </a:lnTo>
                <a:cubicBezTo>
                  <a:pt x="2654300" y="7061200"/>
                  <a:pt x="2108200" y="7200900"/>
                  <a:pt x="1930400" y="7378700"/>
                </a:cubicBezTo>
                <a:cubicBezTo>
                  <a:pt x="1752600" y="7556500"/>
                  <a:pt x="1612900" y="7848600"/>
                  <a:pt x="1612900" y="8013700"/>
                </a:cubicBezTo>
                <a:cubicBezTo>
                  <a:pt x="1612900" y="8775700"/>
                  <a:pt x="1155700" y="9309100"/>
                  <a:pt x="482600" y="9309100"/>
                </a:cubicBezTo>
                <a:cubicBezTo>
                  <a:pt x="215900" y="9309100"/>
                  <a:pt x="0" y="9156700"/>
                  <a:pt x="0" y="8978900"/>
                </a:cubicBezTo>
                <a:cubicBezTo>
                  <a:pt x="0" y="8801100"/>
                  <a:pt x="215900" y="8305800"/>
                  <a:pt x="482600" y="7874000"/>
                </a:cubicBezTo>
                <a:lnTo>
                  <a:pt x="4394200" y="1371600"/>
                </a:lnTo>
                <a:cubicBezTo>
                  <a:pt x="5003800" y="368300"/>
                  <a:pt x="5372100" y="0"/>
                  <a:pt x="5778500" y="0"/>
                </a:cubicBezTo>
                <a:cubicBezTo>
                  <a:pt x="6159500" y="0"/>
                  <a:pt x="6413500" y="711200"/>
                  <a:pt x="6464300" y="1955800"/>
                </a:cubicBezTo>
                <a:close/>
                <a:moveTo>
                  <a:pt x="6972300" y="9245600"/>
                </a:moveTo>
                <a:moveTo>
                  <a:pt x="3352800" y="6096000"/>
                </a:moveTo>
                <a:lnTo>
                  <a:pt x="5321300" y="6096000"/>
                </a:lnTo>
                <a:cubicBezTo>
                  <a:pt x="5689600" y="6096000"/>
                  <a:pt x="5778500" y="6007100"/>
                  <a:pt x="5778500" y="5638800"/>
                </a:cubicBezTo>
                <a:lnTo>
                  <a:pt x="5778500" y="5270500"/>
                </a:lnTo>
                <a:cubicBezTo>
                  <a:pt x="5778500" y="5016500"/>
                  <a:pt x="5702300" y="4813300"/>
                  <a:pt x="5613400" y="4813300"/>
                </a:cubicBezTo>
                <a:cubicBezTo>
                  <a:pt x="5524500" y="4813300"/>
                  <a:pt x="5461000" y="4610100"/>
                  <a:pt x="5461000" y="4356100"/>
                </a:cubicBezTo>
                <a:lnTo>
                  <a:pt x="5461000" y="2705100"/>
                </a:lnTo>
                <a:cubicBezTo>
                  <a:pt x="5461000" y="2451100"/>
                  <a:pt x="5384800" y="2247900"/>
                  <a:pt x="5295900" y="2247900"/>
                </a:cubicBezTo>
                <a:cubicBezTo>
                  <a:pt x="5041900" y="2247900"/>
                  <a:pt x="4813300" y="2540000"/>
                  <a:pt x="4813300" y="2882900"/>
                </a:cubicBezTo>
                <a:cubicBezTo>
                  <a:pt x="4813300" y="3060700"/>
                  <a:pt x="4749800" y="3213100"/>
                  <a:pt x="4660900" y="3213100"/>
                </a:cubicBezTo>
                <a:cubicBezTo>
                  <a:pt x="4572000" y="3213100"/>
                  <a:pt x="4495800" y="3340100"/>
                  <a:pt x="4495800" y="3492500"/>
                </a:cubicBezTo>
                <a:cubicBezTo>
                  <a:pt x="4495800" y="3644900"/>
                  <a:pt x="4356100" y="3860800"/>
                  <a:pt x="4178300" y="3975100"/>
                </a:cubicBezTo>
                <a:cubicBezTo>
                  <a:pt x="4000500" y="4076700"/>
                  <a:pt x="3848100" y="4318000"/>
                  <a:pt x="3848100" y="4495800"/>
                </a:cubicBezTo>
                <a:cubicBezTo>
                  <a:pt x="3848100" y="4660900"/>
                  <a:pt x="3784600" y="4813300"/>
                  <a:pt x="3695700" y="4813300"/>
                </a:cubicBezTo>
                <a:cubicBezTo>
                  <a:pt x="3606800" y="4813300"/>
                  <a:pt x="3530600" y="4940300"/>
                  <a:pt x="3530600" y="5092700"/>
                </a:cubicBezTo>
                <a:cubicBezTo>
                  <a:pt x="3530600" y="5245100"/>
                  <a:pt x="3390900" y="5461000"/>
                  <a:pt x="3213100" y="5575300"/>
                </a:cubicBezTo>
                <a:cubicBezTo>
                  <a:pt x="3035300" y="5689600"/>
                  <a:pt x="2895600" y="5842000"/>
                  <a:pt x="2895600" y="5930900"/>
                </a:cubicBezTo>
                <a:cubicBezTo>
                  <a:pt x="2895600" y="6019800"/>
                  <a:pt x="3098800" y="6096000"/>
                  <a:pt x="3352800" y="6096000"/>
                </a:cubicBezTo>
                <a:close/>
                <a:moveTo>
                  <a:pt x="2832100" y="9245600"/>
                </a:moveTo>
              </a:path>
            </a:pathLst>
          </a:custGeom>
          <a:solidFill>
            <a:srgbClr val="0C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37" name="Freeform 17237"/>
          <p:cNvSpPr/>
          <p:nvPr/>
        </p:nvSpPr>
        <p:spPr>
          <a:xfrm rot="0" flipH="0" flipV="0">
            <a:off x="27518488" y="14240478"/>
            <a:ext cx="56343" cy="88436"/>
          </a:xfrm>
          <a:custGeom>
            <a:pathLst>
              <a:path w="5930900" h="9309100">
                <a:moveTo>
                  <a:pt x="330200" y="6299200"/>
                </a:moveTo>
                <a:lnTo>
                  <a:pt x="3581400" y="596900"/>
                </a:lnTo>
                <a:cubicBezTo>
                  <a:pt x="3759200" y="266700"/>
                  <a:pt x="4038600" y="0"/>
                  <a:pt x="4203700" y="0"/>
                </a:cubicBezTo>
                <a:cubicBezTo>
                  <a:pt x="4572000" y="0"/>
                  <a:pt x="4648200" y="88900"/>
                  <a:pt x="4648200" y="482600"/>
                </a:cubicBezTo>
                <a:cubicBezTo>
                  <a:pt x="4648200" y="660400"/>
                  <a:pt x="4495800" y="1079500"/>
                  <a:pt x="4305300" y="1397000"/>
                </a:cubicBezTo>
                <a:lnTo>
                  <a:pt x="1790700" y="5740400"/>
                </a:lnTo>
                <a:cubicBezTo>
                  <a:pt x="1257300" y="6654800"/>
                  <a:pt x="1295400" y="6743700"/>
                  <a:pt x="2286000" y="6743700"/>
                </a:cubicBezTo>
                <a:lnTo>
                  <a:pt x="2679700" y="6743700"/>
                </a:lnTo>
                <a:cubicBezTo>
                  <a:pt x="3467100" y="6743700"/>
                  <a:pt x="3683000" y="6578600"/>
                  <a:pt x="3683000" y="6019800"/>
                </a:cubicBezTo>
                <a:cubicBezTo>
                  <a:pt x="3683000" y="5270500"/>
                  <a:pt x="3949700" y="4813300"/>
                  <a:pt x="4381500" y="4813300"/>
                </a:cubicBezTo>
                <a:cubicBezTo>
                  <a:pt x="4622800" y="4813300"/>
                  <a:pt x="4813300" y="4902200"/>
                  <a:pt x="4813300" y="5016500"/>
                </a:cubicBezTo>
                <a:cubicBezTo>
                  <a:pt x="4813300" y="5130800"/>
                  <a:pt x="4787900" y="5524500"/>
                  <a:pt x="4737100" y="5892800"/>
                </a:cubicBezTo>
                <a:lnTo>
                  <a:pt x="4737100" y="5905500"/>
                </a:lnTo>
                <a:cubicBezTo>
                  <a:pt x="4635500" y="6705600"/>
                  <a:pt x="4660900" y="6743700"/>
                  <a:pt x="5295900" y="6743700"/>
                </a:cubicBezTo>
                <a:cubicBezTo>
                  <a:pt x="5803900" y="6743700"/>
                  <a:pt x="5930900" y="6807200"/>
                  <a:pt x="5930900" y="7061200"/>
                </a:cubicBezTo>
                <a:cubicBezTo>
                  <a:pt x="5930900" y="7327900"/>
                  <a:pt x="5803900" y="7378700"/>
                  <a:pt x="5207000" y="7378700"/>
                </a:cubicBezTo>
                <a:cubicBezTo>
                  <a:pt x="4508500" y="7378700"/>
                  <a:pt x="4203700" y="7670800"/>
                  <a:pt x="4025900" y="8534400"/>
                </a:cubicBezTo>
                <a:lnTo>
                  <a:pt x="4000500" y="8636000"/>
                </a:lnTo>
                <a:cubicBezTo>
                  <a:pt x="3924300" y="9004300"/>
                  <a:pt x="3683000" y="9309100"/>
                  <a:pt x="3454400" y="9309100"/>
                </a:cubicBezTo>
                <a:cubicBezTo>
                  <a:pt x="3225800" y="9309100"/>
                  <a:pt x="3048000" y="9004300"/>
                  <a:pt x="3048000" y="8623300"/>
                </a:cubicBezTo>
                <a:lnTo>
                  <a:pt x="3048000" y="8229600"/>
                </a:lnTo>
                <a:cubicBezTo>
                  <a:pt x="3048000" y="7378700"/>
                  <a:pt x="3048000" y="7378700"/>
                  <a:pt x="2197100" y="7378700"/>
                </a:cubicBezTo>
                <a:lnTo>
                  <a:pt x="825500" y="7366000"/>
                </a:lnTo>
                <a:cubicBezTo>
                  <a:pt x="101600" y="7353300"/>
                  <a:pt x="0" y="7315200"/>
                  <a:pt x="0" y="7061200"/>
                </a:cubicBezTo>
                <a:cubicBezTo>
                  <a:pt x="0" y="6972300"/>
                  <a:pt x="152400" y="6629400"/>
                  <a:pt x="330200" y="6299200"/>
                </a:cubicBezTo>
                <a:close/>
                <a:moveTo>
                  <a:pt x="2514600" y="9334500"/>
                </a:moveTo>
              </a:path>
            </a:pathLst>
          </a:custGeom>
          <a:solidFill>
            <a:srgbClr val="0C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38" name="Freeform 17238"/>
          <p:cNvSpPr/>
          <p:nvPr/>
        </p:nvSpPr>
        <p:spPr>
          <a:xfrm rot="0" flipH="0" flipV="0">
            <a:off x="27594071" y="14237341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C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39" name="Freeform 17239"/>
          <p:cNvSpPr/>
          <p:nvPr/>
        </p:nvSpPr>
        <p:spPr>
          <a:xfrm rot="0" flipH="0" flipV="0">
            <a:off x="27659756" y="14237341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C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40" name="Freeform 17240"/>
          <p:cNvSpPr/>
          <p:nvPr/>
        </p:nvSpPr>
        <p:spPr>
          <a:xfrm rot="0" flipH="0" flipV="0">
            <a:off x="27720375" y="14239392"/>
            <a:ext cx="65030" cy="91452"/>
          </a:xfrm>
          <a:custGeom>
            <a:pathLst>
              <a:path w="6845300" h="9626600">
                <a:moveTo>
                  <a:pt x="228600" y="6819900"/>
                </a:moveTo>
                <a:lnTo>
                  <a:pt x="1765300" y="1574800"/>
                </a:lnTo>
                <a:cubicBezTo>
                  <a:pt x="1841500" y="1333500"/>
                  <a:pt x="2044700" y="1003300"/>
                  <a:pt x="2235200" y="838200"/>
                </a:cubicBezTo>
                <a:lnTo>
                  <a:pt x="2628900" y="495300"/>
                </a:lnTo>
                <a:cubicBezTo>
                  <a:pt x="2806700" y="330200"/>
                  <a:pt x="3187700" y="165100"/>
                  <a:pt x="3454400" y="127000"/>
                </a:cubicBezTo>
                <a:lnTo>
                  <a:pt x="3543300" y="101600"/>
                </a:lnTo>
                <a:cubicBezTo>
                  <a:pt x="4152900" y="12700"/>
                  <a:pt x="5918200" y="0"/>
                  <a:pt x="6515100" y="76200"/>
                </a:cubicBezTo>
                <a:cubicBezTo>
                  <a:pt x="6692900" y="101600"/>
                  <a:pt x="6845300" y="241300"/>
                  <a:pt x="6845300" y="393700"/>
                </a:cubicBezTo>
                <a:cubicBezTo>
                  <a:pt x="6845300" y="546100"/>
                  <a:pt x="6731000" y="787400"/>
                  <a:pt x="6604000" y="914400"/>
                </a:cubicBezTo>
                <a:cubicBezTo>
                  <a:pt x="6464300" y="1054100"/>
                  <a:pt x="6159500" y="1155700"/>
                  <a:pt x="5905500" y="1155700"/>
                </a:cubicBezTo>
                <a:lnTo>
                  <a:pt x="3771900" y="1155700"/>
                </a:lnTo>
                <a:cubicBezTo>
                  <a:pt x="3517900" y="1155700"/>
                  <a:pt x="3162300" y="1295400"/>
                  <a:pt x="2984500" y="1473200"/>
                </a:cubicBezTo>
                <a:lnTo>
                  <a:pt x="2832100" y="1638300"/>
                </a:lnTo>
                <a:cubicBezTo>
                  <a:pt x="2654300" y="1816100"/>
                  <a:pt x="2514600" y="2108200"/>
                  <a:pt x="2514600" y="2273300"/>
                </a:cubicBezTo>
                <a:cubicBezTo>
                  <a:pt x="2514600" y="2451100"/>
                  <a:pt x="2451100" y="2794000"/>
                  <a:pt x="2387600" y="3035300"/>
                </a:cubicBezTo>
                <a:lnTo>
                  <a:pt x="1587500" y="6007100"/>
                </a:lnTo>
                <a:cubicBezTo>
                  <a:pt x="1524000" y="6248400"/>
                  <a:pt x="1409700" y="6451600"/>
                  <a:pt x="1346200" y="6451600"/>
                </a:cubicBezTo>
                <a:cubicBezTo>
                  <a:pt x="1282700" y="6451600"/>
                  <a:pt x="1231900" y="6654800"/>
                  <a:pt x="1231900" y="6908800"/>
                </a:cubicBezTo>
                <a:lnTo>
                  <a:pt x="1231900" y="7594600"/>
                </a:lnTo>
                <a:cubicBezTo>
                  <a:pt x="1231900" y="8178800"/>
                  <a:pt x="1587500" y="8534400"/>
                  <a:pt x="2159000" y="8534400"/>
                </a:cubicBezTo>
                <a:lnTo>
                  <a:pt x="3822700" y="8534400"/>
                </a:lnTo>
                <a:cubicBezTo>
                  <a:pt x="4330700" y="8534400"/>
                  <a:pt x="4597400" y="8737600"/>
                  <a:pt x="4597400" y="9093200"/>
                </a:cubicBezTo>
                <a:cubicBezTo>
                  <a:pt x="4597400" y="9436100"/>
                  <a:pt x="4508500" y="9499600"/>
                  <a:pt x="3962400" y="9525000"/>
                </a:cubicBezTo>
                <a:lnTo>
                  <a:pt x="2578100" y="9613900"/>
                </a:lnTo>
                <a:cubicBezTo>
                  <a:pt x="2324100" y="9626600"/>
                  <a:pt x="1930400" y="9601200"/>
                  <a:pt x="1714500" y="9550400"/>
                </a:cubicBezTo>
                <a:lnTo>
                  <a:pt x="1574800" y="9525000"/>
                </a:lnTo>
                <a:cubicBezTo>
                  <a:pt x="1346200" y="9474200"/>
                  <a:pt x="1028700" y="9296400"/>
                  <a:pt x="850900" y="9118600"/>
                </a:cubicBezTo>
                <a:lnTo>
                  <a:pt x="584200" y="8851900"/>
                </a:lnTo>
                <a:cubicBezTo>
                  <a:pt x="139700" y="8407400"/>
                  <a:pt x="0" y="7620000"/>
                  <a:pt x="228600" y="6819900"/>
                </a:cubicBezTo>
                <a:close/>
                <a:moveTo>
                  <a:pt x="2311400" y="9448800"/>
                </a:moveTo>
              </a:path>
            </a:pathLst>
          </a:custGeom>
          <a:solidFill>
            <a:srgbClr val="0C0E0E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41" name="Rectangle 17241"/>
          <p:cNvSpPr/>
          <p:nvPr/>
        </p:nvSpPr>
        <p:spPr>
          <a:xfrm rot="0" flipH="0" flipV="0">
            <a:off x="25462986" y="14363554"/>
            <a:ext cx="2672099" cy="977303"/>
          </a:xfrm>
          <a:prstGeom prst="rect">
            <a:avLst/>
          </a:prstGeom>
        </p:spPr>
      </p:sp>
      <p:sp>
        <p:nvSpPr>
          <p:cNvPr id="17242" name="Freeform 17242"/>
          <p:cNvSpPr/>
          <p:nvPr/>
        </p:nvSpPr>
        <p:spPr>
          <a:xfrm rot="0" flipH="0" flipV="0">
            <a:off x="27162895" y="14530413"/>
            <a:ext cx="63341" cy="88436"/>
          </a:xfrm>
          <a:custGeom>
            <a:pathLst>
              <a:path w="6667500" h="9309100">
                <a:moveTo>
                  <a:pt x="5245100" y="1917700"/>
                </a:moveTo>
                <a:lnTo>
                  <a:pt x="6032500" y="2654300"/>
                </a:lnTo>
                <a:cubicBezTo>
                  <a:pt x="6515100" y="3098800"/>
                  <a:pt x="6667500" y="3517900"/>
                  <a:pt x="6667500" y="4394200"/>
                </a:cubicBezTo>
                <a:lnTo>
                  <a:pt x="6667500" y="4686300"/>
                </a:lnTo>
                <a:cubicBezTo>
                  <a:pt x="6667500" y="4927600"/>
                  <a:pt x="6616700" y="5321300"/>
                  <a:pt x="6540500" y="5537200"/>
                </a:cubicBezTo>
                <a:lnTo>
                  <a:pt x="6515100" y="5626100"/>
                </a:lnTo>
                <a:cubicBezTo>
                  <a:pt x="6438900" y="5854700"/>
                  <a:pt x="6299200" y="6210300"/>
                  <a:pt x="6197600" y="6438900"/>
                </a:cubicBezTo>
                <a:lnTo>
                  <a:pt x="6096000" y="6642100"/>
                </a:lnTo>
                <a:cubicBezTo>
                  <a:pt x="5994400" y="6870700"/>
                  <a:pt x="5778500" y="7086600"/>
                  <a:pt x="5638800" y="7112000"/>
                </a:cubicBezTo>
                <a:cubicBezTo>
                  <a:pt x="5029200" y="7264400"/>
                  <a:pt x="4902200" y="7327900"/>
                  <a:pt x="4902200" y="7518400"/>
                </a:cubicBezTo>
                <a:cubicBezTo>
                  <a:pt x="4902200" y="7620000"/>
                  <a:pt x="4699000" y="7708900"/>
                  <a:pt x="4445000" y="7708900"/>
                </a:cubicBezTo>
                <a:lnTo>
                  <a:pt x="4394200" y="7708900"/>
                </a:lnTo>
                <a:cubicBezTo>
                  <a:pt x="4152900" y="7708900"/>
                  <a:pt x="3937000" y="7772400"/>
                  <a:pt x="3937000" y="7861300"/>
                </a:cubicBezTo>
                <a:cubicBezTo>
                  <a:pt x="3937000" y="7950200"/>
                  <a:pt x="3733800" y="8026400"/>
                  <a:pt x="3492500" y="8026400"/>
                </a:cubicBezTo>
                <a:lnTo>
                  <a:pt x="3111500" y="8026400"/>
                </a:lnTo>
                <a:cubicBezTo>
                  <a:pt x="2870200" y="8026400"/>
                  <a:pt x="2654300" y="8166100"/>
                  <a:pt x="2654300" y="8343900"/>
                </a:cubicBezTo>
                <a:cubicBezTo>
                  <a:pt x="2654300" y="8902700"/>
                  <a:pt x="2400300" y="9309100"/>
                  <a:pt x="2044700" y="9309100"/>
                </a:cubicBezTo>
                <a:cubicBezTo>
                  <a:pt x="1854200" y="9309100"/>
                  <a:pt x="1625600" y="9232900"/>
                  <a:pt x="1536700" y="9144000"/>
                </a:cubicBezTo>
                <a:cubicBezTo>
                  <a:pt x="1333500" y="8940800"/>
                  <a:pt x="1333500" y="8724900"/>
                  <a:pt x="1536700" y="8470900"/>
                </a:cubicBezTo>
                <a:cubicBezTo>
                  <a:pt x="1892300" y="8039100"/>
                  <a:pt x="1943100" y="7378700"/>
                  <a:pt x="1612900" y="7378700"/>
                </a:cubicBezTo>
                <a:cubicBezTo>
                  <a:pt x="1485900" y="7378700"/>
                  <a:pt x="1257300" y="7251700"/>
                  <a:pt x="1104900" y="7086600"/>
                </a:cubicBezTo>
                <a:lnTo>
                  <a:pt x="889000" y="6832600"/>
                </a:lnTo>
                <a:cubicBezTo>
                  <a:pt x="749300" y="6667500"/>
                  <a:pt x="533400" y="6337300"/>
                  <a:pt x="419100" y="6083300"/>
                </a:cubicBezTo>
                <a:lnTo>
                  <a:pt x="292100" y="5829300"/>
                </a:lnTo>
                <a:cubicBezTo>
                  <a:pt x="12700" y="5207000"/>
                  <a:pt x="0" y="3733800"/>
                  <a:pt x="279400" y="3136900"/>
                </a:cubicBezTo>
                <a:lnTo>
                  <a:pt x="495300" y="2692400"/>
                </a:lnTo>
                <a:cubicBezTo>
                  <a:pt x="736600" y="2197100"/>
                  <a:pt x="977900" y="1943100"/>
                  <a:pt x="1346200" y="1866900"/>
                </a:cubicBezTo>
                <a:cubicBezTo>
                  <a:pt x="1498600" y="1828800"/>
                  <a:pt x="1816100" y="1714500"/>
                  <a:pt x="2032000" y="1612900"/>
                </a:cubicBezTo>
                <a:cubicBezTo>
                  <a:pt x="2235200" y="1524000"/>
                  <a:pt x="2616200" y="1435100"/>
                  <a:pt x="2857500" y="1422400"/>
                </a:cubicBezTo>
                <a:lnTo>
                  <a:pt x="3467100" y="1397000"/>
                </a:lnTo>
                <a:cubicBezTo>
                  <a:pt x="3886200" y="1371600"/>
                  <a:pt x="4267200" y="838200"/>
                  <a:pt x="4267200" y="266700"/>
                </a:cubicBezTo>
                <a:cubicBezTo>
                  <a:pt x="4267200" y="127000"/>
                  <a:pt x="4470400" y="0"/>
                  <a:pt x="4724400" y="0"/>
                </a:cubicBezTo>
                <a:lnTo>
                  <a:pt x="4775200" y="0"/>
                </a:lnTo>
                <a:cubicBezTo>
                  <a:pt x="5016500" y="0"/>
                  <a:pt x="5219700" y="152400"/>
                  <a:pt x="5219700" y="330200"/>
                </a:cubicBezTo>
                <a:cubicBezTo>
                  <a:pt x="5219700" y="508000"/>
                  <a:pt x="5156200" y="736600"/>
                  <a:pt x="5067300" y="850900"/>
                </a:cubicBezTo>
                <a:cubicBezTo>
                  <a:pt x="4813300" y="1168400"/>
                  <a:pt x="4876800" y="1587500"/>
                  <a:pt x="5245100" y="1917700"/>
                </a:cubicBezTo>
                <a:close/>
                <a:moveTo>
                  <a:pt x="7175500" y="9321800"/>
                </a:moveTo>
                <a:moveTo>
                  <a:pt x="1054100" y="4305300"/>
                </a:moveTo>
                <a:lnTo>
                  <a:pt x="1054100" y="4927600"/>
                </a:lnTo>
                <a:cubicBezTo>
                  <a:pt x="1054100" y="5168900"/>
                  <a:pt x="1092200" y="5473700"/>
                  <a:pt x="1143000" y="5588000"/>
                </a:cubicBezTo>
                <a:cubicBezTo>
                  <a:pt x="1320800" y="6057900"/>
                  <a:pt x="1714500" y="6426200"/>
                  <a:pt x="2032000" y="6426200"/>
                </a:cubicBezTo>
                <a:cubicBezTo>
                  <a:pt x="2222500" y="6426200"/>
                  <a:pt x="2438400" y="6223000"/>
                  <a:pt x="2514600" y="5981700"/>
                </a:cubicBezTo>
                <a:lnTo>
                  <a:pt x="2844800" y="4927600"/>
                </a:lnTo>
                <a:cubicBezTo>
                  <a:pt x="2921000" y="4686300"/>
                  <a:pt x="2984500" y="4356100"/>
                  <a:pt x="2984500" y="4178300"/>
                </a:cubicBezTo>
                <a:cubicBezTo>
                  <a:pt x="2984500" y="4000500"/>
                  <a:pt x="3048000" y="3860800"/>
                  <a:pt x="3136900" y="3860800"/>
                </a:cubicBezTo>
                <a:cubicBezTo>
                  <a:pt x="3225800" y="3860800"/>
                  <a:pt x="3302000" y="3644900"/>
                  <a:pt x="3302000" y="3403600"/>
                </a:cubicBezTo>
                <a:lnTo>
                  <a:pt x="3302000" y="3352800"/>
                </a:lnTo>
                <a:cubicBezTo>
                  <a:pt x="3302000" y="3098800"/>
                  <a:pt x="3378200" y="2895600"/>
                  <a:pt x="3467100" y="2895600"/>
                </a:cubicBezTo>
                <a:cubicBezTo>
                  <a:pt x="3543300" y="2895600"/>
                  <a:pt x="3619500" y="2743200"/>
                  <a:pt x="3619500" y="2565400"/>
                </a:cubicBezTo>
                <a:cubicBezTo>
                  <a:pt x="3619500" y="2400300"/>
                  <a:pt x="3416300" y="2247900"/>
                  <a:pt x="3162300" y="2247900"/>
                </a:cubicBezTo>
                <a:lnTo>
                  <a:pt x="2794000" y="2247900"/>
                </a:lnTo>
                <a:cubicBezTo>
                  <a:pt x="2540000" y="2247900"/>
                  <a:pt x="2197100" y="2400300"/>
                  <a:pt x="2019300" y="2578100"/>
                </a:cubicBezTo>
                <a:lnTo>
                  <a:pt x="1612900" y="2971800"/>
                </a:lnTo>
                <a:cubicBezTo>
                  <a:pt x="1206500" y="3378200"/>
                  <a:pt x="1054100" y="3746500"/>
                  <a:pt x="1054100" y="4305300"/>
                </a:cubicBezTo>
                <a:close/>
                <a:moveTo>
                  <a:pt x="4787900" y="9321800"/>
                </a:moveTo>
                <a:moveTo>
                  <a:pt x="3594100" y="6743700"/>
                </a:moveTo>
                <a:lnTo>
                  <a:pt x="4127500" y="6743700"/>
                </a:lnTo>
                <a:cubicBezTo>
                  <a:pt x="4381500" y="6743700"/>
                  <a:pt x="4724400" y="6591300"/>
                  <a:pt x="4902200" y="6426200"/>
                </a:cubicBezTo>
                <a:lnTo>
                  <a:pt x="5308600" y="6019800"/>
                </a:lnTo>
                <a:cubicBezTo>
                  <a:pt x="5715000" y="5613400"/>
                  <a:pt x="5842000" y="4572000"/>
                  <a:pt x="5626100" y="3530600"/>
                </a:cubicBezTo>
                <a:cubicBezTo>
                  <a:pt x="5537200" y="3111500"/>
                  <a:pt x="5029200" y="2565400"/>
                  <a:pt x="4724400" y="2565400"/>
                </a:cubicBezTo>
                <a:cubicBezTo>
                  <a:pt x="4508500" y="2565400"/>
                  <a:pt x="4267200" y="3073400"/>
                  <a:pt x="4267200" y="3530600"/>
                </a:cubicBezTo>
                <a:cubicBezTo>
                  <a:pt x="4267200" y="3708400"/>
                  <a:pt x="4191000" y="3860800"/>
                  <a:pt x="4102100" y="3860800"/>
                </a:cubicBezTo>
                <a:cubicBezTo>
                  <a:pt x="4013200" y="3860800"/>
                  <a:pt x="3937000" y="4064000"/>
                  <a:pt x="3937000" y="4305300"/>
                </a:cubicBezTo>
                <a:lnTo>
                  <a:pt x="3937000" y="4356100"/>
                </a:lnTo>
                <a:cubicBezTo>
                  <a:pt x="3937000" y="4610100"/>
                  <a:pt x="3860800" y="4813300"/>
                  <a:pt x="3759200" y="4813300"/>
                </a:cubicBezTo>
                <a:cubicBezTo>
                  <a:pt x="3670300" y="4813300"/>
                  <a:pt x="3530600" y="5016500"/>
                  <a:pt x="3467100" y="5257800"/>
                </a:cubicBezTo>
                <a:lnTo>
                  <a:pt x="3263900" y="5981700"/>
                </a:lnTo>
                <a:cubicBezTo>
                  <a:pt x="3200400" y="6223000"/>
                  <a:pt x="3136900" y="6489700"/>
                  <a:pt x="3136900" y="6578600"/>
                </a:cubicBezTo>
                <a:cubicBezTo>
                  <a:pt x="3136900" y="6667500"/>
                  <a:pt x="3340100" y="6743700"/>
                  <a:pt x="3594100" y="6743700"/>
                </a:cubicBezTo>
                <a:close/>
                <a:moveTo>
                  <a:pt x="2349500" y="93218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43" name="Freeform 17243"/>
          <p:cNvSpPr/>
          <p:nvPr/>
        </p:nvSpPr>
        <p:spPr>
          <a:xfrm rot="0" flipH="0" flipV="0">
            <a:off x="27252832" y="14527396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44" name="Freeform 17244"/>
          <p:cNvSpPr/>
          <p:nvPr/>
        </p:nvSpPr>
        <p:spPr>
          <a:xfrm rot="0" flipH="0" flipV="0">
            <a:off x="27288359" y="14527155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60606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45" name="Freeform 17245"/>
          <p:cNvSpPr/>
          <p:nvPr/>
        </p:nvSpPr>
        <p:spPr>
          <a:xfrm rot="0" flipH="0" flipV="0">
            <a:off x="27882221" y="14529651"/>
            <a:ext cx="63341" cy="88436"/>
          </a:xfrm>
          <a:custGeom>
            <a:pathLst>
              <a:path w="6667500" h="9309100">
                <a:moveTo>
                  <a:pt x="5245100" y="1917700"/>
                </a:moveTo>
                <a:lnTo>
                  <a:pt x="6032500" y="2654300"/>
                </a:lnTo>
                <a:cubicBezTo>
                  <a:pt x="6515100" y="3098800"/>
                  <a:pt x="6667500" y="3517900"/>
                  <a:pt x="6667500" y="4394200"/>
                </a:cubicBezTo>
                <a:lnTo>
                  <a:pt x="6667500" y="4686300"/>
                </a:lnTo>
                <a:cubicBezTo>
                  <a:pt x="6667500" y="4927600"/>
                  <a:pt x="6616700" y="5321300"/>
                  <a:pt x="6540500" y="5537200"/>
                </a:cubicBezTo>
                <a:lnTo>
                  <a:pt x="6515100" y="5626100"/>
                </a:lnTo>
                <a:cubicBezTo>
                  <a:pt x="6438900" y="5854700"/>
                  <a:pt x="6299200" y="6210300"/>
                  <a:pt x="6197600" y="6438900"/>
                </a:cubicBezTo>
                <a:lnTo>
                  <a:pt x="6096000" y="6642100"/>
                </a:lnTo>
                <a:cubicBezTo>
                  <a:pt x="5994400" y="6870700"/>
                  <a:pt x="5778500" y="7086600"/>
                  <a:pt x="5638800" y="7112000"/>
                </a:cubicBezTo>
                <a:cubicBezTo>
                  <a:pt x="5029200" y="7264400"/>
                  <a:pt x="4902200" y="7327900"/>
                  <a:pt x="4902200" y="7518400"/>
                </a:cubicBezTo>
                <a:cubicBezTo>
                  <a:pt x="4902200" y="7620000"/>
                  <a:pt x="4699000" y="7708900"/>
                  <a:pt x="4445000" y="7708900"/>
                </a:cubicBezTo>
                <a:lnTo>
                  <a:pt x="4394200" y="7708900"/>
                </a:lnTo>
                <a:cubicBezTo>
                  <a:pt x="4152900" y="7708900"/>
                  <a:pt x="3937000" y="7772400"/>
                  <a:pt x="3937000" y="7861300"/>
                </a:cubicBezTo>
                <a:cubicBezTo>
                  <a:pt x="3937000" y="7950200"/>
                  <a:pt x="3733800" y="8026400"/>
                  <a:pt x="3492500" y="8026400"/>
                </a:cubicBezTo>
                <a:lnTo>
                  <a:pt x="3111500" y="8026400"/>
                </a:lnTo>
                <a:cubicBezTo>
                  <a:pt x="2870200" y="8026400"/>
                  <a:pt x="2654300" y="8166100"/>
                  <a:pt x="2654300" y="8343900"/>
                </a:cubicBezTo>
                <a:cubicBezTo>
                  <a:pt x="2654300" y="8902700"/>
                  <a:pt x="2400300" y="9309100"/>
                  <a:pt x="2044700" y="9309100"/>
                </a:cubicBezTo>
                <a:cubicBezTo>
                  <a:pt x="1854200" y="9309100"/>
                  <a:pt x="1625600" y="9232900"/>
                  <a:pt x="1536700" y="9144000"/>
                </a:cubicBezTo>
                <a:cubicBezTo>
                  <a:pt x="1333500" y="8940800"/>
                  <a:pt x="1333500" y="8724900"/>
                  <a:pt x="1536700" y="8470900"/>
                </a:cubicBezTo>
                <a:cubicBezTo>
                  <a:pt x="1892300" y="8039100"/>
                  <a:pt x="1943100" y="7378700"/>
                  <a:pt x="1612900" y="7378700"/>
                </a:cubicBezTo>
                <a:cubicBezTo>
                  <a:pt x="1485900" y="7378700"/>
                  <a:pt x="1257300" y="7251700"/>
                  <a:pt x="1104900" y="7086600"/>
                </a:cubicBezTo>
                <a:lnTo>
                  <a:pt x="889000" y="6832600"/>
                </a:lnTo>
                <a:cubicBezTo>
                  <a:pt x="749300" y="6667500"/>
                  <a:pt x="533400" y="6337300"/>
                  <a:pt x="419100" y="6083300"/>
                </a:cubicBezTo>
                <a:lnTo>
                  <a:pt x="292100" y="5829300"/>
                </a:lnTo>
                <a:cubicBezTo>
                  <a:pt x="12700" y="5207000"/>
                  <a:pt x="0" y="3733800"/>
                  <a:pt x="279400" y="3136900"/>
                </a:cubicBezTo>
                <a:lnTo>
                  <a:pt x="495300" y="2692400"/>
                </a:lnTo>
                <a:cubicBezTo>
                  <a:pt x="736600" y="2197100"/>
                  <a:pt x="977900" y="1943100"/>
                  <a:pt x="1346200" y="1866900"/>
                </a:cubicBezTo>
                <a:cubicBezTo>
                  <a:pt x="1498600" y="1828800"/>
                  <a:pt x="1816100" y="1714500"/>
                  <a:pt x="2032000" y="1612900"/>
                </a:cubicBezTo>
                <a:cubicBezTo>
                  <a:pt x="2235200" y="1524000"/>
                  <a:pt x="2616200" y="1435100"/>
                  <a:pt x="2857500" y="1422400"/>
                </a:cubicBezTo>
                <a:lnTo>
                  <a:pt x="3467100" y="1397000"/>
                </a:lnTo>
                <a:cubicBezTo>
                  <a:pt x="3886200" y="1371600"/>
                  <a:pt x="4267200" y="838200"/>
                  <a:pt x="4267200" y="266700"/>
                </a:cubicBezTo>
                <a:cubicBezTo>
                  <a:pt x="4267200" y="127000"/>
                  <a:pt x="4470400" y="0"/>
                  <a:pt x="4724400" y="0"/>
                </a:cubicBezTo>
                <a:lnTo>
                  <a:pt x="4775200" y="0"/>
                </a:lnTo>
                <a:cubicBezTo>
                  <a:pt x="5016500" y="0"/>
                  <a:pt x="5219700" y="152400"/>
                  <a:pt x="5219700" y="330200"/>
                </a:cubicBezTo>
                <a:cubicBezTo>
                  <a:pt x="5219700" y="508000"/>
                  <a:pt x="5156200" y="736600"/>
                  <a:pt x="5067300" y="850900"/>
                </a:cubicBezTo>
                <a:cubicBezTo>
                  <a:pt x="4813300" y="1168400"/>
                  <a:pt x="4876800" y="1587500"/>
                  <a:pt x="5245100" y="1917700"/>
                </a:cubicBezTo>
                <a:close/>
                <a:moveTo>
                  <a:pt x="7175500" y="9321800"/>
                </a:moveTo>
                <a:moveTo>
                  <a:pt x="1054100" y="4305300"/>
                </a:moveTo>
                <a:lnTo>
                  <a:pt x="1054100" y="4927600"/>
                </a:lnTo>
                <a:cubicBezTo>
                  <a:pt x="1054100" y="5168900"/>
                  <a:pt x="1092200" y="5473700"/>
                  <a:pt x="1143000" y="5588000"/>
                </a:cubicBezTo>
                <a:cubicBezTo>
                  <a:pt x="1320800" y="6057900"/>
                  <a:pt x="1714500" y="6426200"/>
                  <a:pt x="2032000" y="6426200"/>
                </a:cubicBezTo>
                <a:cubicBezTo>
                  <a:pt x="2222500" y="6426200"/>
                  <a:pt x="2438400" y="6223000"/>
                  <a:pt x="2514600" y="5981700"/>
                </a:cubicBezTo>
                <a:lnTo>
                  <a:pt x="2844800" y="4927600"/>
                </a:lnTo>
                <a:cubicBezTo>
                  <a:pt x="2921000" y="4686300"/>
                  <a:pt x="2984500" y="4356100"/>
                  <a:pt x="2984500" y="4178300"/>
                </a:cubicBezTo>
                <a:cubicBezTo>
                  <a:pt x="2984500" y="4000500"/>
                  <a:pt x="3048000" y="3860800"/>
                  <a:pt x="3136900" y="3860800"/>
                </a:cubicBezTo>
                <a:cubicBezTo>
                  <a:pt x="3225800" y="3860800"/>
                  <a:pt x="3302000" y="3644900"/>
                  <a:pt x="3302000" y="3403600"/>
                </a:cubicBezTo>
                <a:lnTo>
                  <a:pt x="3302000" y="3352800"/>
                </a:lnTo>
                <a:cubicBezTo>
                  <a:pt x="3302000" y="3098800"/>
                  <a:pt x="3378200" y="2895600"/>
                  <a:pt x="3467100" y="2895600"/>
                </a:cubicBezTo>
                <a:cubicBezTo>
                  <a:pt x="3543300" y="2895600"/>
                  <a:pt x="3619500" y="2743200"/>
                  <a:pt x="3619500" y="2565400"/>
                </a:cubicBezTo>
                <a:cubicBezTo>
                  <a:pt x="3619500" y="2400300"/>
                  <a:pt x="3416300" y="2247900"/>
                  <a:pt x="3162300" y="2247900"/>
                </a:cubicBezTo>
                <a:lnTo>
                  <a:pt x="2794000" y="2247900"/>
                </a:lnTo>
                <a:cubicBezTo>
                  <a:pt x="2540000" y="2247900"/>
                  <a:pt x="2197100" y="2400300"/>
                  <a:pt x="2019300" y="2578100"/>
                </a:cubicBezTo>
                <a:lnTo>
                  <a:pt x="1612900" y="2971800"/>
                </a:lnTo>
                <a:cubicBezTo>
                  <a:pt x="1206500" y="3378200"/>
                  <a:pt x="1054100" y="3746500"/>
                  <a:pt x="1054100" y="4305300"/>
                </a:cubicBezTo>
                <a:close/>
                <a:moveTo>
                  <a:pt x="4787900" y="9321800"/>
                </a:moveTo>
                <a:moveTo>
                  <a:pt x="3594100" y="6743700"/>
                </a:moveTo>
                <a:lnTo>
                  <a:pt x="4127500" y="6743700"/>
                </a:lnTo>
                <a:cubicBezTo>
                  <a:pt x="4381500" y="6743700"/>
                  <a:pt x="4724400" y="6591300"/>
                  <a:pt x="4902200" y="6426200"/>
                </a:cubicBezTo>
                <a:lnTo>
                  <a:pt x="5308600" y="6019800"/>
                </a:lnTo>
                <a:cubicBezTo>
                  <a:pt x="5715000" y="5613400"/>
                  <a:pt x="5842000" y="4572000"/>
                  <a:pt x="5626100" y="3530600"/>
                </a:cubicBezTo>
                <a:cubicBezTo>
                  <a:pt x="5537200" y="3111500"/>
                  <a:pt x="5029200" y="2565400"/>
                  <a:pt x="4724400" y="2565400"/>
                </a:cubicBezTo>
                <a:cubicBezTo>
                  <a:pt x="4508500" y="2565400"/>
                  <a:pt x="4267200" y="3073400"/>
                  <a:pt x="4267200" y="3530600"/>
                </a:cubicBezTo>
                <a:cubicBezTo>
                  <a:pt x="4267200" y="3708400"/>
                  <a:pt x="4191000" y="3860800"/>
                  <a:pt x="4102100" y="3860800"/>
                </a:cubicBezTo>
                <a:cubicBezTo>
                  <a:pt x="4013200" y="3860800"/>
                  <a:pt x="3937000" y="4064000"/>
                  <a:pt x="3937000" y="4305300"/>
                </a:cubicBezTo>
                <a:lnTo>
                  <a:pt x="3937000" y="4356100"/>
                </a:lnTo>
                <a:cubicBezTo>
                  <a:pt x="3937000" y="4610100"/>
                  <a:pt x="3860800" y="4813300"/>
                  <a:pt x="3759200" y="4813300"/>
                </a:cubicBezTo>
                <a:cubicBezTo>
                  <a:pt x="3670300" y="4813300"/>
                  <a:pt x="3530600" y="5016500"/>
                  <a:pt x="3467100" y="5257800"/>
                </a:cubicBezTo>
                <a:lnTo>
                  <a:pt x="3263900" y="5981700"/>
                </a:lnTo>
                <a:cubicBezTo>
                  <a:pt x="3200400" y="6223000"/>
                  <a:pt x="3136900" y="6489700"/>
                  <a:pt x="3136900" y="6578600"/>
                </a:cubicBezTo>
                <a:cubicBezTo>
                  <a:pt x="3136900" y="6667500"/>
                  <a:pt x="3340100" y="6743700"/>
                  <a:pt x="3594100" y="6743700"/>
                </a:cubicBezTo>
                <a:close/>
                <a:moveTo>
                  <a:pt x="2349500" y="9321800"/>
                </a:moveTo>
              </a:path>
            </a:pathLst>
          </a:custGeom>
          <a:solidFill>
            <a:srgbClr val="0D0D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46" name="Freeform 17246"/>
          <p:cNvSpPr/>
          <p:nvPr/>
        </p:nvSpPr>
        <p:spPr>
          <a:xfrm rot="0" flipH="0" flipV="0">
            <a:off x="27972342" y="14526634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D0D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47" name="Freeform 17247"/>
          <p:cNvSpPr/>
          <p:nvPr/>
        </p:nvSpPr>
        <p:spPr>
          <a:xfrm rot="0" flipH="0" flipV="0">
            <a:off x="28003587" y="14527117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D0D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48" name="Freeform 17248"/>
          <p:cNvSpPr/>
          <p:nvPr/>
        </p:nvSpPr>
        <p:spPr>
          <a:xfrm rot="0" flipH="0" flipV="0">
            <a:off x="26028119" y="14815045"/>
            <a:ext cx="79146" cy="88315"/>
          </a:xfrm>
          <a:custGeom>
            <a:pathLst>
              <a:path w="8331200" h="9296400">
                <a:moveTo>
                  <a:pt x="5321300" y="7239000"/>
                </a:moveTo>
                <a:lnTo>
                  <a:pt x="4559300" y="7277100"/>
                </a:lnTo>
                <a:cubicBezTo>
                  <a:pt x="4038600" y="7302500"/>
                  <a:pt x="3721100" y="7581900"/>
                  <a:pt x="3721100" y="8013700"/>
                </a:cubicBezTo>
                <a:cubicBezTo>
                  <a:pt x="3721100" y="8191500"/>
                  <a:pt x="3644900" y="8534400"/>
                  <a:pt x="3543300" y="8763000"/>
                </a:cubicBezTo>
                <a:lnTo>
                  <a:pt x="3492500" y="8877300"/>
                </a:lnTo>
                <a:cubicBezTo>
                  <a:pt x="3403600" y="9118600"/>
                  <a:pt x="3162300" y="9296400"/>
                  <a:pt x="2959100" y="9296400"/>
                </a:cubicBezTo>
                <a:cubicBezTo>
                  <a:pt x="2628900" y="9296400"/>
                  <a:pt x="2438400" y="9105900"/>
                  <a:pt x="2438400" y="8775700"/>
                </a:cubicBezTo>
                <a:cubicBezTo>
                  <a:pt x="2438400" y="8712200"/>
                  <a:pt x="2501900" y="8496300"/>
                  <a:pt x="2590800" y="8305800"/>
                </a:cubicBezTo>
                <a:cubicBezTo>
                  <a:pt x="2895600" y="7632700"/>
                  <a:pt x="2781300" y="7378700"/>
                  <a:pt x="2197100" y="7378700"/>
                </a:cubicBezTo>
                <a:lnTo>
                  <a:pt x="1765300" y="7378700"/>
                </a:lnTo>
                <a:cubicBezTo>
                  <a:pt x="1511300" y="7378700"/>
                  <a:pt x="1168400" y="7226300"/>
                  <a:pt x="990600" y="7048500"/>
                </a:cubicBezTo>
                <a:lnTo>
                  <a:pt x="673100" y="6731000"/>
                </a:lnTo>
                <a:cubicBezTo>
                  <a:pt x="495300" y="6553200"/>
                  <a:pt x="279400" y="6197600"/>
                  <a:pt x="203200" y="5943600"/>
                </a:cubicBezTo>
                <a:lnTo>
                  <a:pt x="177800" y="5842000"/>
                </a:lnTo>
                <a:cubicBezTo>
                  <a:pt x="0" y="5270500"/>
                  <a:pt x="0" y="5245100"/>
                  <a:pt x="152400" y="4711700"/>
                </a:cubicBezTo>
                <a:lnTo>
                  <a:pt x="355600" y="4013200"/>
                </a:lnTo>
                <a:cubicBezTo>
                  <a:pt x="419100" y="3784600"/>
                  <a:pt x="558800" y="3429000"/>
                  <a:pt x="660400" y="3213100"/>
                </a:cubicBezTo>
                <a:lnTo>
                  <a:pt x="749300" y="3022600"/>
                </a:lnTo>
                <a:cubicBezTo>
                  <a:pt x="850900" y="2806700"/>
                  <a:pt x="1066800" y="2489200"/>
                  <a:pt x="1244600" y="2311400"/>
                </a:cubicBezTo>
                <a:lnTo>
                  <a:pt x="1308100" y="2247900"/>
                </a:lnTo>
                <a:cubicBezTo>
                  <a:pt x="1485900" y="2070100"/>
                  <a:pt x="1828800" y="1866900"/>
                  <a:pt x="2070100" y="1790700"/>
                </a:cubicBezTo>
                <a:lnTo>
                  <a:pt x="2794000" y="1574800"/>
                </a:lnTo>
                <a:cubicBezTo>
                  <a:pt x="3035300" y="1498600"/>
                  <a:pt x="3429000" y="1435100"/>
                  <a:pt x="3670300" y="1409700"/>
                </a:cubicBezTo>
                <a:lnTo>
                  <a:pt x="4051300" y="1384300"/>
                </a:lnTo>
                <a:cubicBezTo>
                  <a:pt x="4495800" y="1358900"/>
                  <a:pt x="4686300" y="1130300"/>
                  <a:pt x="4686300" y="596900"/>
                </a:cubicBezTo>
                <a:cubicBezTo>
                  <a:pt x="4686300" y="114300"/>
                  <a:pt x="4762500" y="0"/>
                  <a:pt x="5130800" y="0"/>
                </a:cubicBezTo>
                <a:cubicBezTo>
                  <a:pt x="5575300" y="0"/>
                  <a:pt x="5638800" y="63500"/>
                  <a:pt x="5638800" y="558800"/>
                </a:cubicBezTo>
                <a:cubicBezTo>
                  <a:pt x="5638800" y="774700"/>
                  <a:pt x="5626100" y="1028700"/>
                  <a:pt x="5600700" y="1117600"/>
                </a:cubicBezTo>
                <a:cubicBezTo>
                  <a:pt x="5562600" y="1206500"/>
                  <a:pt x="5676900" y="1282700"/>
                  <a:pt x="5829300" y="1282700"/>
                </a:cubicBezTo>
                <a:cubicBezTo>
                  <a:pt x="5994400" y="1282700"/>
                  <a:pt x="6121400" y="1358900"/>
                  <a:pt x="6121400" y="1435100"/>
                </a:cubicBezTo>
                <a:cubicBezTo>
                  <a:pt x="6121400" y="1524000"/>
                  <a:pt x="6324600" y="1600200"/>
                  <a:pt x="6578600" y="1600200"/>
                </a:cubicBezTo>
                <a:lnTo>
                  <a:pt x="6629400" y="1600200"/>
                </a:lnTo>
                <a:cubicBezTo>
                  <a:pt x="6883400" y="1600200"/>
                  <a:pt x="7226300" y="1752600"/>
                  <a:pt x="7404100" y="1917700"/>
                </a:cubicBezTo>
                <a:lnTo>
                  <a:pt x="7721600" y="2247900"/>
                </a:lnTo>
                <a:cubicBezTo>
                  <a:pt x="8191500" y="2705100"/>
                  <a:pt x="8331200" y="3556000"/>
                  <a:pt x="8128000" y="4584700"/>
                </a:cubicBezTo>
                <a:lnTo>
                  <a:pt x="8051800" y="4953000"/>
                </a:lnTo>
                <a:cubicBezTo>
                  <a:pt x="8001000" y="5181600"/>
                  <a:pt x="7874000" y="5461000"/>
                  <a:pt x="7772400" y="5575300"/>
                </a:cubicBezTo>
                <a:cubicBezTo>
                  <a:pt x="7658100" y="5676900"/>
                  <a:pt x="7518400" y="5905500"/>
                  <a:pt x="7442200" y="6070600"/>
                </a:cubicBezTo>
                <a:cubicBezTo>
                  <a:pt x="7162800" y="6705600"/>
                  <a:pt x="6286500" y="7188200"/>
                  <a:pt x="5321300" y="7239000"/>
                </a:cubicBezTo>
                <a:close/>
                <a:moveTo>
                  <a:pt x="1841500" y="9372600"/>
                </a:moveTo>
                <a:moveTo>
                  <a:pt x="2108200" y="2882900"/>
                </a:moveTo>
                <a:lnTo>
                  <a:pt x="1701800" y="3302000"/>
                </a:lnTo>
                <a:cubicBezTo>
                  <a:pt x="1524000" y="3479800"/>
                  <a:pt x="1333500" y="3797300"/>
                  <a:pt x="1270000" y="4025900"/>
                </a:cubicBezTo>
                <a:lnTo>
                  <a:pt x="1257300" y="4089400"/>
                </a:lnTo>
                <a:cubicBezTo>
                  <a:pt x="1193800" y="4305300"/>
                  <a:pt x="1155700" y="4699000"/>
                  <a:pt x="1155700" y="4940300"/>
                </a:cubicBezTo>
                <a:lnTo>
                  <a:pt x="1155700" y="5321300"/>
                </a:lnTo>
                <a:cubicBezTo>
                  <a:pt x="1155700" y="5854700"/>
                  <a:pt x="1587500" y="6489700"/>
                  <a:pt x="1981200" y="6540500"/>
                </a:cubicBezTo>
                <a:cubicBezTo>
                  <a:pt x="2832100" y="6642100"/>
                  <a:pt x="3187700" y="6540500"/>
                  <a:pt x="3302000" y="6134100"/>
                </a:cubicBezTo>
                <a:lnTo>
                  <a:pt x="4076700" y="3327400"/>
                </a:lnTo>
                <a:cubicBezTo>
                  <a:pt x="4140200" y="3086100"/>
                  <a:pt x="4203700" y="2743200"/>
                  <a:pt x="4203700" y="2565400"/>
                </a:cubicBezTo>
                <a:cubicBezTo>
                  <a:pt x="4203700" y="2387600"/>
                  <a:pt x="4000500" y="2247900"/>
                  <a:pt x="3746500" y="2247900"/>
                </a:cubicBezTo>
                <a:lnTo>
                  <a:pt x="3606800" y="2247900"/>
                </a:lnTo>
                <a:cubicBezTo>
                  <a:pt x="3048000" y="2247900"/>
                  <a:pt x="2540000" y="2463800"/>
                  <a:pt x="2108200" y="2882900"/>
                </a:cubicBezTo>
                <a:close/>
                <a:moveTo>
                  <a:pt x="6197600" y="9372600"/>
                </a:moveTo>
                <a:moveTo>
                  <a:pt x="4991100" y="2679700"/>
                </a:moveTo>
                <a:lnTo>
                  <a:pt x="4318000" y="5334000"/>
                </a:lnTo>
                <a:cubicBezTo>
                  <a:pt x="4254500" y="5575300"/>
                  <a:pt x="4203700" y="5956300"/>
                  <a:pt x="4203700" y="6172200"/>
                </a:cubicBezTo>
                <a:cubicBezTo>
                  <a:pt x="4203700" y="6388100"/>
                  <a:pt x="4368800" y="6578600"/>
                  <a:pt x="4559300" y="6578600"/>
                </a:cubicBezTo>
                <a:cubicBezTo>
                  <a:pt x="5181600" y="6578600"/>
                  <a:pt x="5664200" y="6426200"/>
                  <a:pt x="6007100" y="6121400"/>
                </a:cubicBezTo>
                <a:lnTo>
                  <a:pt x="6515100" y="5664200"/>
                </a:lnTo>
                <a:cubicBezTo>
                  <a:pt x="6858000" y="5372100"/>
                  <a:pt x="6883400" y="5334000"/>
                  <a:pt x="7048500" y="4635500"/>
                </a:cubicBezTo>
                <a:lnTo>
                  <a:pt x="7150100" y="4267200"/>
                </a:lnTo>
                <a:cubicBezTo>
                  <a:pt x="7264400" y="3759200"/>
                  <a:pt x="7264400" y="3708400"/>
                  <a:pt x="7162800" y="3251200"/>
                </a:cubicBezTo>
                <a:cubicBezTo>
                  <a:pt x="7061200" y="2768600"/>
                  <a:pt x="6845300" y="2565400"/>
                  <a:pt x="6451600" y="2565400"/>
                </a:cubicBezTo>
                <a:cubicBezTo>
                  <a:pt x="6273800" y="2565400"/>
                  <a:pt x="6121400" y="2489200"/>
                  <a:pt x="6121400" y="2400300"/>
                </a:cubicBezTo>
                <a:cubicBezTo>
                  <a:pt x="6121400" y="2311400"/>
                  <a:pt x="5918200" y="2247900"/>
                  <a:pt x="5664200" y="2247900"/>
                </a:cubicBezTo>
                <a:lnTo>
                  <a:pt x="5562600" y="2247900"/>
                </a:lnTo>
                <a:cubicBezTo>
                  <a:pt x="5257800" y="2247900"/>
                  <a:pt x="5067300" y="2400300"/>
                  <a:pt x="4991100" y="2679700"/>
                </a:cubicBezTo>
                <a:close/>
                <a:moveTo>
                  <a:pt x="6400800" y="93726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49" name="Freeform 17249"/>
          <p:cNvSpPr/>
          <p:nvPr/>
        </p:nvSpPr>
        <p:spPr>
          <a:xfrm rot="0" flipH="0" flipV="0">
            <a:off x="26112811" y="14843277"/>
            <a:ext cx="70097" cy="61048"/>
          </a:xfrm>
          <a:custGeom>
            <a:pathLst>
              <a:path w="7378700" h="6426200">
                <a:moveTo>
                  <a:pt x="114300" y="5334000"/>
                </a:moveTo>
                <a:lnTo>
                  <a:pt x="1447800" y="444500"/>
                </a:lnTo>
                <a:cubicBezTo>
                  <a:pt x="1511300" y="203200"/>
                  <a:pt x="1714500" y="0"/>
                  <a:pt x="1905000" y="0"/>
                </a:cubicBezTo>
                <a:cubicBezTo>
                  <a:pt x="2095500" y="0"/>
                  <a:pt x="2387600" y="177800"/>
                  <a:pt x="2552700" y="393700"/>
                </a:cubicBezTo>
                <a:lnTo>
                  <a:pt x="2628900" y="482600"/>
                </a:lnTo>
                <a:cubicBezTo>
                  <a:pt x="2794000" y="698500"/>
                  <a:pt x="3035300" y="1041400"/>
                  <a:pt x="3162300" y="1257300"/>
                </a:cubicBezTo>
                <a:lnTo>
                  <a:pt x="3530600" y="1866900"/>
                </a:lnTo>
                <a:cubicBezTo>
                  <a:pt x="3822700" y="2336800"/>
                  <a:pt x="4064000" y="2349500"/>
                  <a:pt x="4508500" y="1917700"/>
                </a:cubicBezTo>
                <a:lnTo>
                  <a:pt x="6159500" y="330200"/>
                </a:lnTo>
                <a:cubicBezTo>
                  <a:pt x="6337300" y="152400"/>
                  <a:pt x="6654800" y="0"/>
                  <a:pt x="6858000" y="0"/>
                </a:cubicBezTo>
                <a:cubicBezTo>
                  <a:pt x="7188200" y="0"/>
                  <a:pt x="7378700" y="203200"/>
                  <a:pt x="7378700" y="520700"/>
                </a:cubicBezTo>
                <a:cubicBezTo>
                  <a:pt x="7378700" y="596900"/>
                  <a:pt x="7327900" y="838200"/>
                  <a:pt x="7264400" y="1092200"/>
                </a:cubicBezTo>
                <a:lnTo>
                  <a:pt x="5943600" y="5981700"/>
                </a:lnTo>
                <a:cubicBezTo>
                  <a:pt x="5880100" y="6223000"/>
                  <a:pt x="5638800" y="6426200"/>
                  <a:pt x="5397500" y="6426200"/>
                </a:cubicBezTo>
                <a:cubicBezTo>
                  <a:pt x="5156200" y="6426200"/>
                  <a:pt x="4991100" y="6223000"/>
                  <a:pt x="5016500" y="5969000"/>
                </a:cubicBezTo>
                <a:lnTo>
                  <a:pt x="5092700" y="5270500"/>
                </a:lnTo>
                <a:cubicBezTo>
                  <a:pt x="5118100" y="5016500"/>
                  <a:pt x="5168900" y="4635500"/>
                  <a:pt x="5194300" y="4406900"/>
                </a:cubicBezTo>
                <a:lnTo>
                  <a:pt x="5207000" y="4343400"/>
                </a:lnTo>
                <a:cubicBezTo>
                  <a:pt x="5245100" y="4114800"/>
                  <a:pt x="5334000" y="3746500"/>
                  <a:pt x="5397500" y="3517900"/>
                </a:cubicBezTo>
                <a:lnTo>
                  <a:pt x="5448300" y="3365500"/>
                </a:lnTo>
                <a:cubicBezTo>
                  <a:pt x="5511800" y="3136900"/>
                  <a:pt x="5651500" y="2857500"/>
                  <a:pt x="5753100" y="2730500"/>
                </a:cubicBezTo>
                <a:cubicBezTo>
                  <a:pt x="6007100" y="2413000"/>
                  <a:pt x="5981700" y="2247900"/>
                  <a:pt x="5689600" y="2247900"/>
                </a:cubicBezTo>
                <a:cubicBezTo>
                  <a:pt x="5562600" y="2247900"/>
                  <a:pt x="5295900" y="2400300"/>
                  <a:pt x="5105400" y="2578100"/>
                </a:cubicBezTo>
                <a:lnTo>
                  <a:pt x="4445000" y="3200400"/>
                </a:lnTo>
                <a:cubicBezTo>
                  <a:pt x="4254500" y="3390900"/>
                  <a:pt x="3898900" y="3530600"/>
                  <a:pt x="3644900" y="3530600"/>
                </a:cubicBezTo>
                <a:cubicBezTo>
                  <a:pt x="3403600" y="3530600"/>
                  <a:pt x="3111500" y="3352800"/>
                  <a:pt x="2984500" y="3136900"/>
                </a:cubicBezTo>
                <a:lnTo>
                  <a:pt x="2514600" y="2324100"/>
                </a:lnTo>
                <a:cubicBezTo>
                  <a:pt x="2387600" y="2108200"/>
                  <a:pt x="2247900" y="1930400"/>
                  <a:pt x="2184400" y="1930400"/>
                </a:cubicBezTo>
                <a:cubicBezTo>
                  <a:pt x="2019300" y="1930400"/>
                  <a:pt x="1600200" y="3213100"/>
                  <a:pt x="1600200" y="3733800"/>
                </a:cubicBezTo>
                <a:cubicBezTo>
                  <a:pt x="1600200" y="4140200"/>
                  <a:pt x="1511300" y="4622800"/>
                  <a:pt x="1371600" y="4978400"/>
                </a:cubicBezTo>
                <a:cubicBezTo>
                  <a:pt x="1320800" y="5105400"/>
                  <a:pt x="1244600" y="5397500"/>
                  <a:pt x="1206500" y="5626100"/>
                </a:cubicBezTo>
                <a:cubicBezTo>
                  <a:pt x="1092200" y="6337300"/>
                  <a:pt x="1028700" y="6426200"/>
                  <a:pt x="596900" y="6426200"/>
                </a:cubicBezTo>
                <a:cubicBezTo>
                  <a:pt x="203200" y="6426200"/>
                  <a:pt x="0" y="6248400"/>
                  <a:pt x="0" y="5905500"/>
                </a:cubicBezTo>
                <a:cubicBezTo>
                  <a:pt x="0" y="5829300"/>
                  <a:pt x="50800" y="5588000"/>
                  <a:pt x="114300" y="5334000"/>
                </a:cubicBezTo>
                <a:close/>
                <a:moveTo>
                  <a:pt x="1028700" y="64008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50" name="Freeform 17250"/>
          <p:cNvSpPr/>
          <p:nvPr/>
        </p:nvSpPr>
        <p:spPr>
          <a:xfrm rot="0" flipH="0" flipV="0">
            <a:off x="26204502" y="14812512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51" name="Freeform 17251"/>
          <p:cNvSpPr/>
          <p:nvPr/>
        </p:nvSpPr>
        <p:spPr>
          <a:xfrm rot="0" flipH="0" flipV="0">
            <a:off x="26290641" y="14854377"/>
            <a:ext cx="21355" cy="48863"/>
          </a:xfrm>
          <a:custGeom>
            <a:pathLst>
              <a:path w="2247900" h="5143500">
                <a:moveTo>
                  <a:pt x="1600200" y="0"/>
                </a:moveTo>
                <a:lnTo>
                  <a:pt x="1930400" y="0"/>
                </a:lnTo>
                <a:cubicBezTo>
                  <a:pt x="2159000" y="0"/>
                  <a:pt x="2247900" y="101600"/>
                  <a:pt x="2247900" y="330200"/>
                </a:cubicBezTo>
                <a:lnTo>
                  <a:pt x="2247900" y="647700"/>
                </a:lnTo>
                <a:cubicBezTo>
                  <a:pt x="2247900" y="825500"/>
                  <a:pt x="2171700" y="965200"/>
                  <a:pt x="2082800" y="965200"/>
                </a:cubicBezTo>
                <a:cubicBezTo>
                  <a:pt x="1993900" y="965200"/>
                  <a:pt x="1930400" y="1041400"/>
                  <a:pt x="1930400" y="1130300"/>
                </a:cubicBezTo>
                <a:cubicBezTo>
                  <a:pt x="1930400" y="1219200"/>
                  <a:pt x="1778000" y="1295400"/>
                  <a:pt x="1600200" y="1295400"/>
                </a:cubicBezTo>
                <a:cubicBezTo>
                  <a:pt x="1435100" y="1295400"/>
                  <a:pt x="1282700" y="1219200"/>
                  <a:pt x="1282700" y="1130300"/>
                </a:cubicBezTo>
                <a:cubicBezTo>
                  <a:pt x="1282700" y="1041400"/>
                  <a:pt x="1219200" y="965200"/>
                  <a:pt x="1130300" y="965200"/>
                </a:cubicBezTo>
                <a:cubicBezTo>
                  <a:pt x="1041400" y="965200"/>
                  <a:pt x="965200" y="901700"/>
                  <a:pt x="965200" y="812800"/>
                </a:cubicBezTo>
                <a:cubicBezTo>
                  <a:pt x="965200" y="723900"/>
                  <a:pt x="1041400" y="647700"/>
                  <a:pt x="1130300" y="647700"/>
                </a:cubicBezTo>
                <a:cubicBezTo>
                  <a:pt x="1219200" y="647700"/>
                  <a:pt x="1282700" y="508000"/>
                  <a:pt x="1282700" y="330200"/>
                </a:cubicBezTo>
                <a:cubicBezTo>
                  <a:pt x="1282700" y="152400"/>
                  <a:pt x="1435100" y="0"/>
                  <a:pt x="1600200" y="0"/>
                </a:cubicBezTo>
                <a:close/>
                <a:moveTo>
                  <a:pt x="-927100" y="5232400"/>
                </a:moveTo>
                <a:moveTo>
                  <a:pt x="647700" y="3860800"/>
                </a:moveTo>
                <a:cubicBezTo>
                  <a:pt x="825500" y="3860800"/>
                  <a:pt x="965200" y="3924300"/>
                  <a:pt x="965200" y="4013200"/>
                </a:cubicBezTo>
                <a:cubicBezTo>
                  <a:pt x="965200" y="4102100"/>
                  <a:pt x="1041400" y="4178300"/>
                  <a:pt x="1130300" y="4178300"/>
                </a:cubicBezTo>
                <a:cubicBezTo>
                  <a:pt x="1219200" y="4178300"/>
                  <a:pt x="1282700" y="4254500"/>
                  <a:pt x="1282700" y="4343400"/>
                </a:cubicBezTo>
                <a:cubicBezTo>
                  <a:pt x="1282700" y="4419600"/>
                  <a:pt x="1219200" y="4495800"/>
                  <a:pt x="1130300" y="4495800"/>
                </a:cubicBezTo>
                <a:cubicBezTo>
                  <a:pt x="1041400" y="4495800"/>
                  <a:pt x="965200" y="4648200"/>
                  <a:pt x="965200" y="4813300"/>
                </a:cubicBezTo>
                <a:cubicBezTo>
                  <a:pt x="965200" y="4991100"/>
                  <a:pt x="825500" y="5143500"/>
                  <a:pt x="647700" y="5143500"/>
                </a:cubicBezTo>
                <a:cubicBezTo>
                  <a:pt x="469900" y="5143500"/>
                  <a:pt x="317500" y="5067300"/>
                  <a:pt x="317500" y="4978400"/>
                </a:cubicBezTo>
                <a:cubicBezTo>
                  <a:pt x="317500" y="4889500"/>
                  <a:pt x="254000" y="4813300"/>
                  <a:pt x="165100" y="4813300"/>
                </a:cubicBezTo>
                <a:cubicBezTo>
                  <a:pt x="76200" y="4813300"/>
                  <a:pt x="0" y="4673600"/>
                  <a:pt x="0" y="4495800"/>
                </a:cubicBezTo>
                <a:cubicBezTo>
                  <a:pt x="0" y="4318000"/>
                  <a:pt x="76200" y="4178300"/>
                  <a:pt x="165100" y="4178300"/>
                </a:cubicBezTo>
                <a:cubicBezTo>
                  <a:pt x="254000" y="4178300"/>
                  <a:pt x="317500" y="4102100"/>
                  <a:pt x="317500" y="4013200"/>
                </a:cubicBezTo>
                <a:cubicBezTo>
                  <a:pt x="317500" y="3924300"/>
                  <a:pt x="469900" y="3860800"/>
                  <a:pt x="647700" y="3860800"/>
                </a:cubicBezTo>
                <a:close/>
                <a:moveTo>
                  <a:pt x="-4787900" y="5232400"/>
                </a:moveTo>
              </a:path>
            </a:pathLst>
          </a:custGeom>
          <a:solidFill>
            <a:srgbClr val="0D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52" name="Freeform 17252"/>
          <p:cNvSpPr/>
          <p:nvPr/>
        </p:nvSpPr>
        <p:spPr>
          <a:xfrm rot="0" flipH="0" flipV="0">
            <a:off x="27135948" y="14815020"/>
            <a:ext cx="62858" cy="91452"/>
          </a:xfrm>
          <a:custGeom>
            <a:pathLst>
              <a:path w="6616700" h="9626600">
                <a:moveTo>
                  <a:pt x="469900" y="8674100"/>
                </a:moveTo>
                <a:lnTo>
                  <a:pt x="2616200" y="8674100"/>
                </a:lnTo>
                <a:cubicBezTo>
                  <a:pt x="2794000" y="8674100"/>
                  <a:pt x="3048000" y="8597900"/>
                  <a:pt x="3187700" y="8521700"/>
                </a:cubicBezTo>
                <a:lnTo>
                  <a:pt x="3416300" y="8394700"/>
                </a:lnTo>
                <a:cubicBezTo>
                  <a:pt x="3797300" y="8178800"/>
                  <a:pt x="4038600" y="7912100"/>
                  <a:pt x="4178300" y="7556500"/>
                </a:cubicBezTo>
                <a:lnTo>
                  <a:pt x="4572000" y="6502400"/>
                </a:lnTo>
                <a:cubicBezTo>
                  <a:pt x="4648200" y="6324600"/>
                  <a:pt x="4699000" y="6032500"/>
                  <a:pt x="4699000" y="5867400"/>
                </a:cubicBezTo>
                <a:lnTo>
                  <a:pt x="4699000" y="5626100"/>
                </a:lnTo>
                <a:cubicBezTo>
                  <a:pt x="4699000" y="5448300"/>
                  <a:pt x="4597400" y="5194300"/>
                  <a:pt x="4470400" y="5067300"/>
                </a:cubicBezTo>
                <a:lnTo>
                  <a:pt x="4445000" y="5041900"/>
                </a:lnTo>
                <a:cubicBezTo>
                  <a:pt x="4318000" y="4914900"/>
                  <a:pt x="4076700" y="4813300"/>
                  <a:pt x="3898900" y="4813300"/>
                </a:cubicBezTo>
                <a:lnTo>
                  <a:pt x="2933700" y="4813300"/>
                </a:lnTo>
                <a:cubicBezTo>
                  <a:pt x="2755900" y="4813300"/>
                  <a:pt x="2540000" y="4800600"/>
                  <a:pt x="2451100" y="4775200"/>
                </a:cubicBezTo>
                <a:cubicBezTo>
                  <a:pt x="2298700" y="4724400"/>
                  <a:pt x="2235200" y="4343400"/>
                  <a:pt x="2336800" y="4013200"/>
                </a:cubicBezTo>
                <a:cubicBezTo>
                  <a:pt x="2362200" y="3924300"/>
                  <a:pt x="2527300" y="3860800"/>
                  <a:pt x="2705100" y="3860800"/>
                </a:cubicBezTo>
                <a:lnTo>
                  <a:pt x="3733800" y="3860800"/>
                </a:lnTo>
                <a:cubicBezTo>
                  <a:pt x="3911600" y="3860800"/>
                  <a:pt x="4178300" y="3810000"/>
                  <a:pt x="4343400" y="3759200"/>
                </a:cubicBezTo>
                <a:lnTo>
                  <a:pt x="4521200" y="3695700"/>
                </a:lnTo>
                <a:cubicBezTo>
                  <a:pt x="4673600" y="3632200"/>
                  <a:pt x="4902200" y="3492500"/>
                  <a:pt x="5029200" y="3365500"/>
                </a:cubicBezTo>
                <a:lnTo>
                  <a:pt x="5118100" y="3276600"/>
                </a:lnTo>
                <a:cubicBezTo>
                  <a:pt x="5232400" y="3149600"/>
                  <a:pt x="5359400" y="2997200"/>
                  <a:pt x="5397500" y="2921000"/>
                </a:cubicBezTo>
                <a:cubicBezTo>
                  <a:pt x="5422900" y="2844800"/>
                  <a:pt x="5499100" y="2743200"/>
                  <a:pt x="5549900" y="2679700"/>
                </a:cubicBezTo>
                <a:cubicBezTo>
                  <a:pt x="5613400" y="2616200"/>
                  <a:pt x="5664200" y="2425700"/>
                  <a:pt x="5664200" y="2247900"/>
                </a:cubicBezTo>
                <a:lnTo>
                  <a:pt x="5664200" y="1930400"/>
                </a:lnTo>
                <a:cubicBezTo>
                  <a:pt x="5664200" y="1295400"/>
                  <a:pt x="5295900" y="965200"/>
                  <a:pt x="4622800" y="965200"/>
                </a:cubicBezTo>
                <a:lnTo>
                  <a:pt x="2933700" y="965200"/>
                </a:lnTo>
                <a:cubicBezTo>
                  <a:pt x="2578100" y="965200"/>
                  <a:pt x="2489200" y="914400"/>
                  <a:pt x="2374900" y="609600"/>
                </a:cubicBezTo>
                <a:cubicBezTo>
                  <a:pt x="2273300" y="368300"/>
                  <a:pt x="2273300" y="368300"/>
                  <a:pt x="2336800" y="165100"/>
                </a:cubicBezTo>
                <a:cubicBezTo>
                  <a:pt x="2362200" y="76200"/>
                  <a:pt x="2527300" y="0"/>
                  <a:pt x="2705100" y="0"/>
                </a:cubicBezTo>
                <a:lnTo>
                  <a:pt x="4864100" y="0"/>
                </a:lnTo>
                <a:cubicBezTo>
                  <a:pt x="5029200" y="0"/>
                  <a:pt x="5295900" y="50800"/>
                  <a:pt x="5448300" y="88900"/>
                </a:cubicBezTo>
                <a:lnTo>
                  <a:pt x="5626100" y="152400"/>
                </a:lnTo>
                <a:cubicBezTo>
                  <a:pt x="5969000" y="266700"/>
                  <a:pt x="6261100" y="558800"/>
                  <a:pt x="6451600" y="990600"/>
                </a:cubicBezTo>
                <a:lnTo>
                  <a:pt x="6477000" y="1054100"/>
                </a:lnTo>
                <a:cubicBezTo>
                  <a:pt x="6553200" y="1244600"/>
                  <a:pt x="6616700" y="1536700"/>
                  <a:pt x="6616700" y="1714500"/>
                </a:cubicBezTo>
                <a:lnTo>
                  <a:pt x="6616700" y="2413000"/>
                </a:lnTo>
                <a:cubicBezTo>
                  <a:pt x="6616700" y="2590800"/>
                  <a:pt x="6553200" y="2857500"/>
                  <a:pt x="6464300" y="3009900"/>
                </a:cubicBezTo>
                <a:lnTo>
                  <a:pt x="6146800" y="3568700"/>
                </a:lnTo>
                <a:cubicBezTo>
                  <a:pt x="6070600" y="3721100"/>
                  <a:pt x="5880100" y="3886200"/>
                  <a:pt x="5753100" y="3937000"/>
                </a:cubicBezTo>
                <a:cubicBezTo>
                  <a:pt x="5613400" y="3987800"/>
                  <a:pt x="5499100" y="4165600"/>
                  <a:pt x="5499100" y="4343400"/>
                </a:cubicBezTo>
                <a:lnTo>
                  <a:pt x="5499100" y="4813300"/>
                </a:lnTo>
                <a:cubicBezTo>
                  <a:pt x="5499100" y="4991100"/>
                  <a:pt x="5511800" y="5295900"/>
                  <a:pt x="5537200" y="5473700"/>
                </a:cubicBezTo>
                <a:lnTo>
                  <a:pt x="5600700" y="5994400"/>
                </a:lnTo>
                <a:cubicBezTo>
                  <a:pt x="5626100" y="6184900"/>
                  <a:pt x="5600700" y="6464300"/>
                  <a:pt x="5549900" y="6629400"/>
                </a:cubicBezTo>
                <a:lnTo>
                  <a:pt x="5295900" y="7505700"/>
                </a:lnTo>
                <a:cubicBezTo>
                  <a:pt x="5257800" y="7658100"/>
                  <a:pt x="5143500" y="7912100"/>
                  <a:pt x="5067300" y="8051800"/>
                </a:cubicBezTo>
                <a:lnTo>
                  <a:pt x="4902200" y="8356600"/>
                </a:lnTo>
                <a:cubicBezTo>
                  <a:pt x="4826000" y="8496300"/>
                  <a:pt x="4648200" y="8712200"/>
                  <a:pt x="4521200" y="8839200"/>
                </a:cubicBezTo>
                <a:lnTo>
                  <a:pt x="4445000" y="8928100"/>
                </a:lnTo>
                <a:cubicBezTo>
                  <a:pt x="4191000" y="9169400"/>
                  <a:pt x="4000500" y="9271000"/>
                  <a:pt x="3492500" y="9436100"/>
                </a:cubicBezTo>
                <a:lnTo>
                  <a:pt x="3187700" y="9525000"/>
                </a:lnTo>
                <a:cubicBezTo>
                  <a:pt x="3009900" y="9588500"/>
                  <a:pt x="2705100" y="9626600"/>
                  <a:pt x="2540000" y="9626600"/>
                </a:cubicBezTo>
                <a:lnTo>
                  <a:pt x="850900" y="9626600"/>
                </a:lnTo>
                <a:cubicBezTo>
                  <a:pt x="673100" y="9626600"/>
                  <a:pt x="419100" y="9575800"/>
                  <a:pt x="292100" y="9499600"/>
                </a:cubicBezTo>
                <a:cubicBezTo>
                  <a:pt x="50800" y="9359900"/>
                  <a:pt x="0" y="9156700"/>
                  <a:pt x="88900" y="8826500"/>
                </a:cubicBezTo>
                <a:cubicBezTo>
                  <a:pt x="127000" y="8737600"/>
                  <a:pt x="292100" y="8674100"/>
                  <a:pt x="469900" y="8674100"/>
                </a:cubicBezTo>
                <a:close/>
                <a:moveTo>
                  <a:pt x="1130300" y="9575800"/>
                </a:moveTo>
              </a:path>
            </a:pathLst>
          </a:custGeom>
          <a:solidFill>
            <a:srgbClr val="0A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53" name="Freeform 17253"/>
          <p:cNvSpPr/>
          <p:nvPr/>
        </p:nvSpPr>
        <p:spPr>
          <a:xfrm rot="0" flipH="0" flipV="0">
            <a:off x="27208361" y="14814175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A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54" name="Freeform 17254"/>
          <p:cNvSpPr/>
          <p:nvPr/>
        </p:nvSpPr>
        <p:spPr>
          <a:xfrm rot="0" flipH="0" flipV="0">
            <a:off x="27268103" y="14893684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A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55" name="Freeform 17255"/>
          <p:cNvSpPr/>
          <p:nvPr/>
        </p:nvSpPr>
        <p:spPr>
          <a:xfrm rot="0" flipH="0" flipV="0">
            <a:off x="27314576" y="14815382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0A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56" name="Freeform 17256"/>
          <p:cNvSpPr/>
          <p:nvPr/>
        </p:nvSpPr>
        <p:spPr>
          <a:xfrm rot="0" flipH="0" flipV="0">
            <a:off x="27849521" y="14813908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57" name="Freeform 17257"/>
          <p:cNvSpPr/>
          <p:nvPr/>
        </p:nvSpPr>
        <p:spPr>
          <a:xfrm rot="0" flipH="0" flipV="0">
            <a:off x="27882361" y="14816804"/>
            <a:ext cx="56343" cy="88436"/>
          </a:xfrm>
          <a:custGeom>
            <a:pathLst>
              <a:path w="5930900" h="9309100">
                <a:moveTo>
                  <a:pt x="330200" y="6299200"/>
                </a:moveTo>
                <a:lnTo>
                  <a:pt x="3581400" y="596900"/>
                </a:lnTo>
                <a:cubicBezTo>
                  <a:pt x="3759200" y="266700"/>
                  <a:pt x="4038600" y="0"/>
                  <a:pt x="4203700" y="0"/>
                </a:cubicBezTo>
                <a:cubicBezTo>
                  <a:pt x="4572000" y="0"/>
                  <a:pt x="4648200" y="88900"/>
                  <a:pt x="4648200" y="482600"/>
                </a:cubicBezTo>
                <a:cubicBezTo>
                  <a:pt x="4648200" y="660400"/>
                  <a:pt x="4495800" y="1079500"/>
                  <a:pt x="4305300" y="1397000"/>
                </a:cubicBezTo>
                <a:lnTo>
                  <a:pt x="1790700" y="5740400"/>
                </a:lnTo>
                <a:cubicBezTo>
                  <a:pt x="1257300" y="6654800"/>
                  <a:pt x="1295400" y="6743700"/>
                  <a:pt x="2286000" y="6743700"/>
                </a:cubicBezTo>
                <a:lnTo>
                  <a:pt x="2679700" y="6743700"/>
                </a:lnTo>
                <a:cubicBezTo>
                  <a:pt x="3467100" y="6743700"/>
                  <a:pt x="3683000" y="6578600"/>
                  <a:pt x="3683000" y="6019800"/>
                </a:cubicBezTo>
                <a:cubicBezTo>
                  <a:pt x="3683000" y="5270500"/>
                  <a:pt x="3949700" y="4813300"/>
                  <a:pt x="4381500" y="4813300"/>
                </a:cubicBezTo>
                <a:cubicBezTo>
                  <a:pt x="4622800" y="4813300"/>
                  <a:pt x="4813300" y="4902200"/>
                  <a:pt x="4813300" y="5016500"/>
                </a:cubicBezTo>
                <a:cubicBezTo>
                  <a:pt x="4813300" y="5130800"/>
                  <a:pt x="4787900" y="5524500"/>
                  <a:pt x="4737100" y="5892800"/>
                </a:cubicBezTo>
                <a:lnTo>
                  <a:pt x="4737100" y="5905500"/>
                </a:lnTo>
                <a:cubicBezTo>
                  <a:pt x="4635500" y="6705600"/>
                  <a:pt x="4660900" y="6743700"/>
                  <a:pt x="5295900" y="6743700"/>
                </a:cubicBezTo>
                <a:cubicBezTo>
                  <a:pt x="5803900" y="6743700"/>
                  <a:pt x="5930900" y="6807200"/>
                  <a:pt x="5930900" y="7061200"/>
                </a:cubicBezTo>
                <a:cubicBezTo>
                  <a:pt x="5930900" y="7327900"/>
                  <a:pt x="5803900" y="7378700"/>
                  <a:pt x="5207000" y="7378700"/>
                </a:cubicBezTo>
                <a:cubicBezTo>
                  <a:pt x="4508500" y="7378700"/>
                  <a:pt x="4203700" y="7670800"/>
                  <a:pt x="4025900" y="8534400"/>
                </a:cubicBezTo>
                <a:lnTo>
                  <a:pt x="4000500" y="8636000"/>
                </a:lnTo>
                <a:cubicBezTo>
                  <a:pt x="3924300" y="9004300"/>
                  <a:pt x="3683000" y="9309100"/>
                  <a:pt x="3454400" y="9309100"/>
                </a:cubicBezTo>
                <a:cubicBezTo>
                  <a:pt x="3225800" y="9309100"/>
                  <a:pt x="3048000" y="9004300"/>
                  <a:pt x="3048000" y="8623300"/>
                </a:cubicBezTo>
                <a:lnTo>
                  <a:pt x="3048000" y="8229600"/>
                </a:lnTo>
                <a:cubicBezTo>
                  <a:pt x="3048000" y="7378700"/>
                  <a:pt x="3048000" y="7378700"/>
                  <a:pt x="2197100" y="7378700"/>
                </a:cubicBezTo>
                <a:lnTo>
                  <a:pt x="825500" y="7366000"/>
                </a:lnTo>
                <a:cubicBezTo>
                  <a:pt x="101600" y="7353300"/>
                  <a:pt x="0" y="7315200"/>
                  <a:pt x="0" y="7061200"/>
                </a:cubicBezTo>
                <a:cubicBezTo>
                  <a:pt x="0" y="6972300"/>
                  <a:pt x="152400" y="6629400"/>
                  <a:pt x="330200" y="6299200"/>
                </a:cubicBezTo>
                <a:close/>
                <a:moveTo>
                  <a:pt x="2514600" y="93345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58" name="Freeform 17258"/>
          <p:cNvSpPr/>
          <p:nvPr/>
        </p:nvSpPr>
        <p:spPr>
          <a:xfrm rot="0" flipH="0" flipV="0">
            <a:off x="27952479" y="14811254"/>
            <a:ext cx="55499" cy="96520"/>
          </a:xfrm>
          <a:custGeom>
            <a:pathLst>
              <a:path w="5842000" h="10160000">
                <a:moveTo>
                  <a:pt x="292100" y="6502400"/>
                </a:moveTo>
                <a:lnTo>
                  <a:pt x="762000" y="4775200"/>
                </a:lnTo>
                <a:cubicBezTo>
                  <a:pt x="1104900" y="3492500"/>
                  <a:pt x="1536700" y="2679700"/>
                  <a:pt x="2247900" y="1968500"/>
                </a:cubicBezTo>
                <a:lnTo>
                  <a:pt x="2628900" y="1587500"/>
                </a:lnTo>
                <a:cubicBezTo>
                  <a:pt x="3644900" y="571500"/>
                  <a:pt x="5207000" y="0"/>
                  <a:pt x="5676900" y="469900"/>
                </a:cubicBezTo>
                <a:cubicBezTo>
                  <a:pt x="5765800" y="558800"/>
                  <a:pt x="5842000" y="774700"/>
                  <a:pt x="5842000" y="952500"/>
                </a:cubicBezTo>
                <a:cubicBezTo>
                  <a:pt x="5842000" y="1244600"/>
                  <a:pt x="4483100" y="1905000"/>
                  <a:pt x="3873500" y="1905000"/>
                </a:cubicBezTo>
                <a:cubicBezTo>
                  <a:pt x="3416300" y="1905000"/>
                  <a:pt x="2311400" y="3149600"/>
                  <a:pt x="2311400" y="3670300"/>
                </a:cubicBezTo>
                <a:cubicBezTo>
                  <a:pt x="2311400" y="3937000"/>
                  <a:pt x="2717800" y="4152900"/>
                  <a:pt x="3213100" y="4152900"/>
                </a:cubicBezTo>
                <a:lnTo>
                  <a:pt x="3314700" y="4152900"/>
                </a:lnTo>
                <a:cubicBezTo>
                  <a:pt x="4673600" y="4152900"/>
                  <a:pt x="5067300" y="4381500"/>
                  <a:pt x="5359400" y="5321300"/>
                </a:cubicBezTo>
                <a:cubicBezTo>
                  <a:pt x="5537200" y="5905500"/>
                  <a:pt x="5549900" y="6045200"/>
                  <a:pt x="5435600" y="6159500"/>
                </a:cubicBezTo>
                <a:cubicBezTo>
                  <a:pt x="5372100" y="6223000"/>
                  <a:pt x="5029200" y="7340600"/>
                  <a:pt x="5029200" y="7480300"/>
                </a:cubicBezTo>
                <a:cubicBezTo>
                  <a:pt x="5029200" y="8636000"/>
                  <a:pt x="4419600" y="9347200"/>
                  <a:pt x="3035300" y="9779000"/>
                </a:cubicBezTo>
                <a:cubicBezTo>
                  <a:pt x="1816100" y="10160000"/>
                  <a:pt x="711200" y="9702800"/>
                  <a:pt x="215900" y="8610600"/>
                </a:cubicBezTo>
                <a:cubicBezTo>
                  <a:pt x="0" y="8115300"/>
                  <a:pt x="25400" y="7518400"/>
                  <a:pt x="292100" y="6502400"/>
                </a:cubicBezTo>
                <a:close/>
                <a:moveTo>
                  <a:pt x="3238500" y="9918700"/>
                </a:moveTo>
                <a:moveTo>
                  <a:pt x="3454400" y="5118100"/>
                </a:moveTo>
                <a:lnTo>
                  <a:pt x="2120900" y="5118100"/>
                </a:lnTo>
                <a:cubicBezTo>
                  <a:pt x="1828800" y="5118100"/>
                  <a:pt x="1663700" y="5283200"/>
                  <a:pt x="1663700" y="5575300"/>
                </a:cubicBezTo>
                <a:lnTo>
                  <a:pt x="1663700" y="5626100"/>
                </a:lnTo>
                <a:cubicBezTo>
                  <a:pt x="1663700" y="5880100"/>
                  <a:pt x="1574800" y="6083300"/>
                  <a:pt x="1460500" y="6083300"/>
                </a:cubicBezTo>
                <a:cubicBezTo>
                  <a:pt x="1358900" y="6083300"/>
                  <a:pt x="1244600" y="6286500"/>
                  <a:pt x="1231900" y="6527800"/>
                </a:cubicBezTo>
                <a:cubicBezTo>
                  <a:pt x="1206500" y="6769100"/>
                  <a:pt x="1155700" y="7061200"/>
                  <a:pt x="1104900" y="7162800"/>
                </a:cubicBezTo>
                <a:cubicBezTo>
                  <a:pt x="1066800" y="7277100"/>
                  <a:pt x="1028700" y="7569200"/>
                  <a:pt x="1028700" y="7823200"/>
                </a:cubicBezTo>
                <a:lnTo>
                  <a:pt x="1028700" y="7874000"/>
                </a:lnTo>
                <a:cubicBezTo>
                  <a:pt x="1028700" y="8369300"/>
                  <a:pt x="1282700" y="8712200"/>
                  <a:pt x="1714500" y="8775700"/>
                </a:cubicBezTo>
                <a:cubicBezTo>
                  <a:pt x="1866900" y="8788400"/>
                  <a:pt x="2019300" y="8839200"/>
                  <a:pt x="2070100" y="8890000"/>
                </a:cubicBezTo>
                <a:cubicBezTo>
                  <a:pt x="2298700" y="9118600"/>
                  <a:pt x="3098800" y="8826500"/>
                  <a:pt x="3594100" y="8331200"/>
                </a:cubicBezTo>
                <a:cubicBezTo>
                  <a:pt x="3771900" y="8153400"/>
                  <a:pt x="3911600" y="7861300"/>
                  <a:pt x="3911600" y="7683500"/>
                </a:cubicBezTo>
                <a:cubicBezTo>
                  <a:pt x="3911600" y="7505700"/>
                  <a:pt x="3987800" y="7366000"/>
                  <a:pt x="4076700" y="7366000"/>
                </a:cubicBezTo>
                <a:cubicBezTo>
                  <a:pt x="4165600" y="7366000"/>
                  <a:pt x="4229100" y="7162800"/>
                  <a:pt x="4229100" y="6908800"/>
                </a:cubicBezTo>
                <a:lnTo>
                  <a:pt x="4229100" y="5892800"/>
                </a:lnTo>
                <a:cubicBezTo>
                  <a:pt x="4229100" y="5321300"/>
                  <a:pt x="4025900" y="5118100"/>
                  <a:pt x="3454400" y="5118100"/>
                </a:cubicBezTo>
                <a:close/>
                <a:moveTo>
                  <a:pt x="4622800" y="99187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59" name="Freeform 17259"/>
          <p:cNvSpPr/>
          <p:nvPr/>
        </p:nvSpPr>
        <p:spPr>
          <a:xfrm rot="0" flipH="0" flipV="0">
            <a:off x="28013791" y="14893175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60" name="Freeform 17260"/>
          <p:cNvSpPr/>
          <p:nvPr/>
        </p:nvSpPr>
        <p:spPr>
          <a:xfrm rot="0" flipH="0" flipV="0">
            <a:off x="28040236" y="14817166"/>
            <a:ext cx="62496" cy="88436"/>
          </a:xfrm>
          <a:custGeom>
            <a:pathLst>
              <a:path w="6578600" h="9309100">
                <a:moveTo>
                  <a:pt x="2895600" y="0"/>
                </a:moveTo>
                <a:lnTo>
                  <a:pt x="6261100" y="0"/>
                </a:lnTo>
                <a:cubicBezTo>
                  <a:pt x="6515100" y="0"/>
                  <a:pt x="6578600" y="63500"/>
                  <a:pt x="6578600" y="317500"/>
                </a:cubicBezTo>
                <a:lnTo>
                  <a:pt x="6578600" y="482600"/>
                </a:lnTo>
                <a:cubicBezTo>
                  <a:pt x="6578600" y="660400"/>
                  <a:pt x="6540500" y="838200"/>
                  <a:pt x="6502400" y="876300"/>
                </a:cubicBezTo>
                <a:cubicBezTo>
                  <a:pt x="6451600" y="927100"/>
                  <a:pt x="6273800" y="965200"/>
                  <a:pt x="6096000" y="965200"/>
                </a:cubicBezTo>
                <a:lnTo>
                  <a:pt x="3530600" y="965200"/>
                </a:lnTo>
                <a:cubicBezTo>
                  <a:pt x="3225800" y="965200"/>
                  <a:pt x="3213100" y="977900"/>
                  <a:pt x="3124200" y="1257300"/>
                </a:cubicBezTo>
                <a:lnTo>
                  <a:pt x="2882900" y="2057400"/>
                </a:lnTo>
                <a:cubicBezTo>
                  <a:pt x="2832100" y="2222500"/>
                  <a:pt x="2743200" y="2400300"/>
                  <a:pt x="2679700" y="2463800"/>
                </a:cubicBezTo>
                <a:cubicBezTo>
                  <a:pt x="2616200" y="2514600"/>
                  <a:pt x="2565400" y="2705100"/>
                  <a:pt x="2565400" y="2882900"/>
                </a:cubicBezTo>
                <a:lnTo>
                  <a:pt x="2565400" y="3365500"/>
                </a:lnTo>
                <a:cubicBezTo>
                  <a:pt x="2565400" y="3810000"/>
                  <a:pt x="2603500" y="3848100"/>
                  <a:pt x="2971800" y="3848100"/>
                </a:cubicBezTo>
                <a:lnTo>
                  <a:pt x="4330700" y="3848100"/>
                </a:lnTo>
                <a:cubicBezTo>
                  <a:pt x="4508500" y="3848100"/>
                  <a:pt x="4787900" y="3898900"/>
                  <a:pt x="4940300" y="3975100"/>
                </a:cubicBezTo>
                <a:lnTo>
                  <a:pt x="4991100" y="3987800"/>
                </a:lnTo>
                <a:cubicBezTo>
                  <a:pt x="5143500" y="4064000"/>
                  <a:pt x="5346700" y="4254500"/>
                  <a:pt x="5422900" y="4432300"/>
                </a:cubicBezTo>
                <a:lnTo>
                  <a:pt x="5486400" y="4572000"/>
                </a:lnTo>
                <a:cubicBezTo>
                  <a:pt x="5791200" y="5232400"/>
                  <a:pt x="5854700" y="5664200"/>
                  <a:pt x="5702300" y="6235700"/>
                </a:cubicBezTo>
                <a:lnTo>
                  <a:pt x="5410200" y="7327900"/>
                </a:lnTo>
                <a:cubicBezTo>
                  <a:pt x="5372100" y="7493000"/>
                  <a:pt x="5270500" y="7747000"/>
                  <a:pt x="5181600" y="7886700"/>
                </a:cubicBezTo>
                <a:lnTo>
                  <a:pt x="5016500" y="8191500"/>
                </a:lnTo>
                <a:cubicBezTo>
                  <a:pt x="4940300" y="8331200"/>
                  <a:pt x="4775200" y="8547100"/>
                  <a:pt x="4648200" y="8674100"/>
                </a:cubicBezTo>
                <a:lnTo>
                  <a:pt x="4559300" y="8763000"/>
                </a:lnTo>
                <a:cubicBezTo>
                  <a:pt x="4432300" y="8877300"/>
                  <a:pt x="4267200" y="8978900"/>
                  <a:pt x="4178300" y="8978900"/>
                </a:cubicBezTo>
                <a:cubicBezTo>
                  <a:pt x="4089400" y="8978900"/>
                  <a:pt x="4013200" y="9055100"/>
                  <a:pt x="4013200" y="9144000"/>
                </a:cubicBezTo>
                <a:cubicBezTo>
                  <a:pt x="4013200" y="9232900"/>
                  <a:pt x="3873500" y="9309100"/>
                  <a:pt x="3695700" y="9309100"/>
                </a:cubicBezTo>
                <a:lnTo>
                  <a:pt x="330200" y="9309100"/>
                </a:lnTo>
                <a:cubicBezTo>
                  <a:pt x="152400" y="9309100"/>
                  <a:pt x="0" y="9194800"/>
                  <a:pt x="0" y="9067800"/>
                </a:cubicBezTo>
                <a:cubicBezTo>
                  <a:pt x="0" y="8788400"/>
                  <a:pt x="76200" y="8699500"/>
                  <a:pt x="368300" y="8585200"/>
                </a:cubicBezTo>
                <a:cubicBezTo>
                  <a:pt x="469900" y="8534400"/>
                  <a:pt x="711200" y="8496300"/>
                  <a:pt x="889000" y="8496300"/>
                </a:cubicBezTo>
                <a:lnTo>
                  <a:pt x="2247900" y="8496300"/>
                </a:lnTo>
                <a:cubicBezTo>
                  <a:pt x="2425700" y="8496300"/>
                  <a:pt x="2705100" y="8470900"/>
                  <a:pt x="2870200" y="8432800"/>
                </a:cubicBezTo>
                <a:lnTo>
                  <a:pt x="3505200" y="8305800"/>
                </a:lnTo>
                <a:cubicBezTo>
                  <a:pt x="3860800" y="8229600"/>
                  <a:pt x="3962400" y="8128000"/>
                  <a:pt x="4165600" y="7696200"/>
                </a:cubicBezTo>
                <a:lnTo>
                  <a:pt x="4203700" y="7632700"/>
                </a:lnTo>
                <a:cubicBezTo>
                  <a:pt x="4292600" y="7454900"/>
                  <a:pt x="4406900" y="7150100"/>
                  <a:pt x="4457700" y="6972300"/>
                </a:cubicBezTo>
                <a:lnTo>
                  <a:pt x="4546600" y="6667500"/>
                </a:lnTo>
                <a:cubicBezTo>
                  <a:pt x="4610100" y="6489700"/>
                  <a:pt x="4660900" y="6197600"/>
                  <a:pt x="4660900" y="6019800"/>
                </a:cubicBezTo>
                <a:lnTo>
                  <a:pt x="4660900" y="5448300"/>
                </a:lnTo>
                <a:cubicBezTo>
                  <a:pt x="4660900" y="5041900"/>
                  <a:pt x="4419600" y="4813300"/>
                  <a:pt x="4013200" y="4813300"/>
                </a:cubicBezTo>
                <a:lnTo>
                  <a:pt x="1930400" y="4813300"/>
                </a:lnTo>
                <a:cubicBezTo>
                  <a:pt x="1524000" y="4813300"/>
                  <a:pt x="1282700" y="4584700"/>
                  <a:pt x="1282700" y="4165600"/>
                </a:cubicBezTo>
                <a:lnTo>
                  <a:pt x="1282700" y="4013200"/>
                </a:lnTo>
                <a:cubicBezTo>
                  <a:pt x="1282700" y="3835400"/>
                  <a:pt x="1358900" y="3568700"/>
                  <a:pt x="1460500" y="3416300"/>
                </a:cubicBezTo>
                <a:cubicBezTo>
                  <a:pt x="1549400" y="3251200"/>
                  <a:pt x="1663700" y="2984500"/>
                  <a:pt x="1714500" y="2794000"/>
                </a:cubicBezTo>
                <a:lnTo>
                  <a:pt x="1841500" y="2336800"/>
                </a:lnTo>
                <a:cubicBezTo>
                  <a:pt x="1892300" y="2159000"/>
                  <a:pt x="1930400" y="1866900"/>
                  <a:pt x="1930400" y="1689100"/>
                </a:cubicBezTo>
                <a:lnTo>
                  <a:pt x="1930400" y="1600200"/>
                </a:lnTo>
                <a:cubicBezTo>
                  <a:pt x="1930400" y="1422400"/>
                  <a:pt x="1981200" y="1155700"/>
                  <a:pt x="2044700" y="1003300"/>
                </a:cubicBezTo>
                <a:lnTo>
                  <a:pt x="2247900" y="495300"/>
                </a:lnTo>
                <a:cubicBezTo>
                  <a:pt x="2400300" y="101600"/>
                  <a:pt x="2527300" y="0"/>
                  <a:pt x="2895600" y="0"/>
                </a:cubicBezTo>
                <a:close/>
                <a:moveTo>
                  <a:pt x="9334500" y="92964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61" name="Freeform 17261"/>
          <p:cNvSpPr/>
          <p:nvPr/>
        </p:nvSpPr>
        <p:spPr>
          <a:xfrm rot="0" flipH="0" flipV="0">
            <a:off x="25466003" y="15235288"/>
            <a:ext cx="64065" cy="85420"/>
          </a:xfrm>
          <a:custGeom>
            <a:pathLst>
              <a:path w="6743700" h="8991600">
                <a:moveTo>
                  <a:pt x="3886200" y="0"/>
                </a:moveTo>
                <a:lnTo>
                  <a:pt x="5829300" y="0"/>
                </a:lnTo>
                <a:cubicBezTo>
                  <a:pt x="6337300" y="0"/>
                  <a:pt x="6743700" y="152400"/>
                  <a:pt x="6743700" y="317500"/>
                </a:cubicBezTo>
                <a:cubicBezTo>
                  <a:pt x="6743700" y="495300"/>
                  <a:pt x="6667500" y="711200"/>
                  <a:pt x="6578600" y="800100"/>
                </a:cubicBezTo>
                <a:cubicBezTo>
                  <a:pt x="6489700" y="889000"/>
                  <a:pt x="6007100" y="965200"/>
                  <a:pt x="5511800" y="965200"/>
                </a:cubicBezTo>
                <a:lnTo>
                  <a:pt x="4127500" y="965200"/>
                </a:lnTo>
                <a:cubicBezTo>
                  <a:pt x="3060700" y="965200"/>
                  <a:pt x="2247900" y="1663700"/>
                  <a:pt x="2247900" y="2565400"/>
                </a:cubicBezTo>
                <a:cubicBezTo>
                  <a:pt x="2247900" y="2921000"/>
                  <a:pt x="2146300" y="3606800"/>
                  <a:pt x="2032000" y="4089400"/>
                </a:cubicBezTo>
                <a:lnTo>
                  <a:pt x="1600200" y="5854700"/>
                </a:lnTo>
                <a:cubicBezTo>
                  <a:pt x="1485900" y="6337300"/>
                  <a:pt x="1295400" y="6743700"/>
                  <a:pt x="1181100" y="6743700"/>
                </a:cubicBezTo>
                <a:cubicBezTo>
                  <a:pt x="952500" y="6743700"/>
                  <a:pt x="889000" y="7467600"/>
                  <a:pt x="1066800" y="8026400"/>
                </a:cubicBezTo>
                <a:cubicBezTo>
                  <a:pt x="1117600" y="8204200"/>
                  <a:pt x="1574800" y="8343900"/>
                  <a:pt x="2070100" y="8343900"/>
                </a:cubicBezTo>
                <a:lnTo>
                  <a:pt x="3263900" y="8343900"/>
                </a:lnTo>
                <a:cubicBezTo>
                  <a:pt x="4076700" y="8343900"/>
                  <a:pt x="4330700" y="8470900"/>
                  <a:pt x="4330700" y="8864600"/>
                </a:cubicBezTo>
                <a:cubicBezTo>
                  <a:pt x="4330700" y="8928100"/>
                  <a:pt x="3924300" y="8991600"/>
                  <a:pt x="3429000" y="8991600"/>
                </a:cubicBezTo>
                <a:lnTo>
                  <a:pt x="1562100" y="8991600"/>
                </a:lnTo>
                <a:cubicBezTo>
                  <a:pt x="1054100" y="8991600"/>
                  <a:pt x="571500" y="8915400"/>
                  <a:pt x="482600" y="8826500"/>
                </a:cubicBezTo>
                <a:cubicBezTo>
                  <a:pt x="393700" y="8737600"/>
                  <a:pt x="330200" y="8521700"/>
                  <a:pt x="330200" y="8343900"/>
                </a:cubicBezTo>
                <a:cubicBezTo>
                  <a:pt x="330200" y="8166100"/>
                  <a:pt x="254000" y="8026400"/>
                  <a:pt x="165100" y="8026400"/>
                </a:cubicBezTo>
                <a:cubicBezTo>
                  <a:pt x="76200" y="8026400"/>
                  <a:pt x="0" y="7734300"/>
                  <a:pt x="0" y="7378700"/>
                </a:cubicBezTo>
                <a:cubicBezTo>
                  <a:pt x="0" y="7023100"/>
                  <a:pt x="50800" y="6337300"/>
                  <a:pt x="114300" y="5829300"/>
                </a:cubicBezTo>
                <a:lnTo>
                  <a:pt x="127000" y="5715000"/>
                </a:lnTo>
                <a:cubicBezTo>
                  <a:pt x="190500" y="5219700"/>
                  <a:pt x="330200" y="4813300"/>
                  <a:pt x="444500" y="4813300"/>
                </a:cubicBezTo>
                <a:cubicBezTo>
                  <a:pt x="558800" y="4813300"/>
                  <a:pt x="762000" y="4432300"/>
                  <a:pt x="914400" y="3962400"/>
                </a:cubicBezTo>
                <a:lnTo>
                  <a:pt x="1282700" y="2832100"/>
                </a:lnTo>
                <a:cubicBezTo>
                  <a:pt x="1435100" y="2374900"/>
                  <a:pt x="1790700" y="1651000"/>
                  <a:pt x="2082800" y="1244600"/>
                </a:cubicBezTo>
                <a:lnTo>
                  <a:pt x="2438400" y="749300"/>
                </a:lnTo>
                <a:cubicBezTo>
                  <a:pt x="2730500" y="330200"/>
                  <a:pt x="3378200" y="0"/>
                  <a:pt x="3886200" y="0"/>
                </a:cubicBezTo>
                <a:close/>
                <a:moveTo>
                  <a:pt x="8801100" y="9118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62" name="Freeform 17262"/>
          <p:cNvSpPr/>
          <p:nvPr/>
        </p:nvSpPr>
        <p:spPr>
          <a:xfrm rot="0" flipH="0" flipV="0">
            <a:off x="25530688" y="15262555"/>
            <a:ext cx="55740" cy="57912"/>
          </a:xfrm>
          <a:custGeom>
            <a:pathLst>
              <a:path w="5867400" h="6096000">
                <a:moveTo>
                  <a:pt x="2070100" y="0"/>
                </a:moveTo>
                <a:lnTo>
                  <a:pt x="4216400" y="0"/>
                </a:lnTo>
                <a:cubicBezTo>
                  <a:pt x="4724400" y="0"/>
                  <a:pt x="5270500" y="139700"/>
                  <a:pt x="5448300" y="317500"/>
                </a:cubicBezTo>
                <a:cubicBezTo>
                  <a:pt x="5816600" y="685800"/>
                  <a:pt x="5867400" y="1828800"/>
                  <a:pt x="5575300" y="3136900"/>
                </a:cubicBezTo>
                <a:lnTo>
                  <a:pt x="5105400" y="5207000"/>
                </a:lnTo>
                <a:cubicBezTo>
                  <a:pt x="5003800" y="5689600"/>
                  <a:pt x="4597400" y="6096000"/>
                  <a:pt x="4216400" y="6096000"/>
                </a:cubicBezTo>
                <a:cubicBezTo>
                  <a:pt x="3835400" y="6096000"/>
                  <a:pt x="3530600" y="6019800"/>
                  <a:pt x="3530600" y="5930900"/>
                </a:cubicBezTo>
                <a:cubicBezTo>
                  <a:pt x="3530600" y="5842000"/>
                  <a:pt x="3619500" y="5372100"/>
                  <a:pt x="3733800" y="4889500"/>
                </a:cubicBezTo>
                <a:lnTo>
                  <a:pt x="4152900" y="3136900"/>
                </a:lnTo>
                <a:cubicBezTo>
                  <a:pt x="4279900" y="2641600"/>
                  <a:pt x="4470400" y="2247900"/>
                  <a:pt x="4584700" y="2247900"/>
                </a:cubicBezTo>
                <a:cubicBezTo>
                  <a:pt x="4711700" y="2247900"/>
                  <a:pt x="4813300" y="1955800"/>
                  <a:pt x="4813300" y="1600200"/>
                </a:cubicBezTo>
                <a:cubicBezTo>
                  <a:pt x="4813300" y="1257300"/>
                  <a:pt x="4394200" y="965200"/>
                  <a:pt x="3898900" y="965200"/>
                </a:cubicBezTo>
                <a:lnTo>
                  <a:pt x="2832100" y="965200"/>
                </a:lnTo>
                <a:cubicBezTo>
                  <a:pt x="2336800" y="965200"/>
                  <a:pt x="1917700" y="1181100"/>
                  <a:pt x="1917700" y="1447800"/>
                </a:cubicBezTo>
                <a:cubicBezTo>
                  <a:pt x="1917700" y="1714500"/>
                  <a:pt x="1828800" y="2324100"/>
                  <a:pt x="1714500" y="2794000"/>
                </a:cubicBezTo>
                <a:lnTo>
                  <a:pt x="1219200" y="4851400"/>
                </a:lnTo>
                <a:cubicBezTo>
                  <a:pt x="990600" y="5816600"/>
                  <a:pt x="787400" y="6096000"/>
                  <a:pt x="317500" y="6096000"/>
                </a:cubicBezTo>
                <a:cubicBezTo>
                  <a:pt x="139700" y="6096000"/>
                  <a:pt x="0" y="5689600"/>
                  <a:pt x="0" y="5181600"/>
                </a:cubicBezTo>
                <a:lnTo>
                  <a:pt x="0" y="5080000"/>
                </a:lnTo>
                <a:cubicBezTo>
                  <a:pt x="0" y="4584700"/>
                  <a:pt x="101600" y="3784600"/>
                  <a:pt x="228600" y="3314700"/>
                </a:cubicBezTo>
                <a:lnTo>
                  <a:pt x="698500" y="1574800"/>
                </a:lnTo>
                <a:cubicBezTo>
                  <a:pt x="1130300" y="25400"/>
                  <a:pt x="1143000" y="0"/>
                  <a:pt x="2070100" y="0"/>
                </a:cubicBezTo>
                <a:close/>
                <a:moveTo>
                  <a:pt x="6108700" y="6248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63" name="Freeform 17263"/>
          <p:cNvSpPr/>
          <p:nvPr/>
        </p:nvSpPr>
        <p:spPr>
          <a:xfrm rot="0" flipH="0" flipV="0">
            <a:off x="25597665" y="15259901"/>
            <a:ext cx="53327" cy="62858"/>
          </a:xfrm>
          <a:custGeom>
            <a:pathLst>
              <a:path w="5613400" h="6616700">
                <a:moveTo>
                  <a:pt x="4813300" y="3733800"/>
                </a:moveTo>
                <a:lnTo>
                  <a:pt x="1600200" y="3848100"/>
                </a:lnTo>
                <a:cubicBezTo>
                  <a:pt x="1435100" y="3848100"/>
                  <a:pt x="1244600" y="3949700"/>
                  <a:pt x="1193800" y="4064000"/>
                </a:cubicBezTo>
                <a:cubicBezTo>
                  <a:pt x="774700" y="5054600"/>
                  <a:pt x="927100" y="5651500"/>
                  <a:pt x="1600200" y="5651500"/>
                </a:cubicBezTo>
                <a:lnTo>
                  <a:pt x="4000500" y="5651500"/>
                </a:lnTo>
                <a:cubicBezTo>
                  <a:pt x="4178300" y="5651500"/>
                  <a:pt x="4356100" y="5689600"/>
                  <a:pt x="4406900" y="5727700"/>
                </a:cubicBezTo>
                <a:cubicBezTo>
                  <a:pt x="4508500" y="5829300"/>
                  <a:pt x="4508500" y="6426200"/>
                  <a:pt x="4406900" y="6527800"/>
                </a:cubicBezTo>
                <a:cubicBezTo>
                  <a:pt x="4356100" y="6578600"/>
                  <a:pt x="4178300" y="6616700"/>
                  <a:pt x="4000500" y="6616700"/>
                </a:cubicBezTo>
                <a:lnTo>
                  <a:pt x="1282700" y="6616700"/>
                </a:lnTo>
                <a:cubicBezTo>
                  <a:pt x="927100" y="6616700"/>
                  <a:pt x="660400" y="6477000"/>
                  <a:pt x="304800" y="6121400"/>
                </a:cubicBezTo>
                <a:lnTo>
                  <a:pt x="215900" y="6032500"/>
                </a:lnTo>
                <a:cubicBezTo>
                  <a:pt x="101600" y="5918200"/>
                  <a:pt x="0" y="5664200"/>
                  <a:pt x="0" y="5486400"/>
                </a:cubicBezTo>
                <a:lnTo>
                  <a:pt x="0" y="4521200"/>
                </a:lnTo>
                <a:cubicBezTo>
                  <a:pt x="0" y="4356100"/>
                  <a:pt x="63500" y="4165600"/>
                  <a:pt x="152400" y="4102100"/>
                </a:cubicBezTo>
                <a:cubicBezTo>
                  <a:pt x="241300" y="4051300"/>
                  <a:pt x="317500" y="3860800"/>
                  <a:pt x="317500" y="3683000"/>
                </a:cubicBezTo>
                <a:lnTo>
                  <a:pt x="317500" y="3238500"/>
                </a:lnTo>
                <a:cubicBezTo>
                  <a:pt x="317500" y="3073400"/>
                  <a:pt x="381000" y="2882900"/>
                  <a:pt x="469900" y="2819400"/>
                </a:cubicBezTo>
                <a:cubicBezTo>
                  <a:pt x="558800" y="2768600"/>
                  <a:pt x="635000" y="2578100"/>
                  <a:pt x="635000" y="2400300"/>
                </a:cubicBezTo>
                <a:lnTo>
                  <a:pt x="635000" y="2286000"/>
                </a:lnTo>
                <a:cubicBezTo>
                  <a:pt x="635000" y="2108200"/>
                  <a:pt x="711200" y="1917700"/>
                  <a:pt x="800100" y="1854200"/>
                </a:cubicBezTo>
                <a:cubicBezTo>
                  <a:pt x="889000" y="1803400"/>
                  <a:pt x="990600" y="1638300"/>
                  <a:pt x="1028700" y="1498600"/>
                </a:cubicBezTo>
                <a:cubicBezTo>
                  <a:pt x="1168400" y="939800"/>
                  <a:pt x="1219200" y="863600"/>
                  <a:pt x="1485900" y="762000"/>
                </a:cubicBezTo>
                <a:cubicBezTo>
                  <a:pt x="1638300" y="711200"/>
                  <a:pt x="1816100" y="596900"/>
                  <a:pt x="1866900" y="508000"/>
                </a:cubicBezTo>
                <a:cubicBezTo>
                  <a:pt x="1981200" y="317500"/>
                  <a:pt x="2197100" y="215900"/>
                  <a:pt x="2667000" y="127000"/>
                </a:cubicBezTo>
                <a:lnTo>
                  <a:pt x="2768600" y="101600"/>
                </a:lnTo>
                <a:cubicBezTo>
                  <a:pt x="3327400" y="0"/>
                  <a:pt x="4089400" y="12700"/>
                  <a:pt x="4445000" y="139700"/>
                </a:cubicBezTo>
                <a:lnTo>
                  <a:pt x="4635500" y="203200"/>
                </a:lnTo>
                <a:cubicBezTo>
                  <a:pt x="4787900" y="254000"/>
                  <a:pt x="5016500" y="406400"/>
                  <a:pt x="5143500" y="533400"/>
                </a:cubicBezTo>
                <a:lnTo>
                  <a:pt x="5219700" y="609600"/>
                </a:lnTo>
                <a:cubicBezTo>
                  <a:pt x="5473700" y="863600"/>
                  <a:pt x="5613400" y="1244600"/>
                  <a:pt x="5613400" y="1714500"/>
                </a:cubicBezTo>
                <a:lnTo>
                  <a:pt x="5613400" y="2120900"/>
                </a:lnTo>
                <a:cubicBezTo>
                  <a:pt x="5613400" y="2298700"/>
                  <a:pt x="5575300" y="2578100"/>
                  <a:pt x="5537200" y="2743200"/>
                </a:cubicBezTo>
                <a:lnTo>
                  <a:pt x="5422900" y="3213100"/>
                </a:lnTo>
                <a:cubicBezTo>
                  <a:pt x="5321300" y="3606800"/>
                  <a:pt x="5181600" y="3721100"/>
                  <a:pt x="4813300" y="3733800"/>
                </a:cubicBezTo>
                <a:close/>
                <a:moveTo>
                  <a:pt x="1993900" y="6527800"/>
                </a:moveTo>
                <a:moveTo>
                  <a:pt x="2387600" y="2895600"/>
                </a:moveTo>
                <a:lnTo>
                  <a:pt x="4241800" y="2781300"/>
                </a:lnTo>
                <a:cubicBezTo>
                  <a:pt x="4546600" y="2755900"/>
                  <a:pt x="4648200" y="2578100"/>
                  <a:pt x="4648200" y="1993900"/>
                </a:cubicBezTo>
                <a:cubicBezTo>
                  <a:pt x="4648200" y="1358900"/>
                  <a:pt x="4305300" y="1003300"/>
                  <a:pt x="3683000" y="1003300"/>
                </a:cubicBezTo>
                <a:lnTo>
                  <a:pt x="3276600" y="1003300"/>
                </a:lnTo>
                <a:cubicBezTo>
                  <a:pt x="2806700" y="1003300"/>
                  <a:pt x="2425700" y="1130300"/>
                  <a:pt x="2171700" y="1384300"/>
                </a:cubicBezTo>
                <a:lnTo>
                  <a:pt x="2095500" y="1473200"/>
                </a:lnTo>
                <a:cubicBezTo>
                  <a:pt x="1739900" y="1828800"/>
                  <a:pt x="1600200" y="2095500"/>
                  <a:pt x="1600200" y="2438400"/>
                </a:cubicBezTo>
                <a:lnTo>
                  <a:pt x="1600200" y="2514600"/>
                </a:lnTo>
                <a:cubicBezTo>
                  <a:pt x="1600200" y="2844800"/>
                  <a:pt x="1803400" y="2933700"/>
                  <a:pt x="2387600" y="2895600"/>
                </a:cubicBezTo>
                <a:close/>
                <a:moveTo>
                  <a:pt x="2832100" y="65278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64" name="Freeform 17264"/>
          <p:cNvSpPr/>
          <p:nvPr/>
        </p:nvSpPr>
        <p:spPr>
          <a:xfrm rot="0" flipH="0" flipV="0">
            <a:off x="25663315" y="15261228"/>
            <a:ext cx="57912" cy="74923"/>
          </a:xfrm>
          <a:custGeom>
            <a:pathLst>
              <a:path w="6096000" h="7886700">
                <a:moveTo>
                  <a:pt x="3530600" y="6578600"/>
                </a:moveTo>
                <a:lnTo>
                  <a:pt x="1435100" y="6578600"/>
                </a:lnTo>
                <a:cubicBezTo>
                  <a:pt x="622300" y="6578600"/>
                  <a:pt x="0" y="5956300"/>
                  <a:pt x="0" y="5130800"/>
                </a:cubicBezTo>
                <a:lnTo>
                  <a:pt x="0" y="4978400"/>
                </a:lnTo>
                <a:cubicBezTo>
                  <a:pt x="0" y="4622800"/>
                  <a:pt x="63500" y="4292600"/>
                  <a:pt x="152400" y="4241800"/>
                </a:cubicBezTo>
                <a:cubicBezTo>
                  <a:pt x="241300" y="4178300"/>
                  <a:pt x="317500" y="3924300"/>
                  <a:pt x="317500" y="3670300"/>
                </a:cubicBezTo>
                <a:cubicBezTo>
                  <a:pt x="317500" y="3416300"/>
                  <a:pt x="393700" y="3124200"/>
                  <a:pt x="482600" y="3009900"/>
                </a:cubicBezTo>
                <a:cubicBezTo>
                  <a:pt x="558800" y="2908300"/>
                  <a:pt x="635000" y="2616200"/>
                  <a:pt x="635000" y="2374900"/>
                </a:cubicBezTo>
                <a:cubicBezTo>
                  <a:pt x="635000" y="2133600"/>
                  <a:pt x="711200" y="1841500"/>
                  <a:pt x="800100" y="1727200"/>
                </a:cubicBezTo>
                <a:cubicBezTo>
                  <a:pt x="889000" y="1625600"/>
                  <a:pt x="952500" y="1333500"/>
                  <a:pt x="952500" y="1092200"/>
                </a:cubicBezTo>
                <a:cubicBezTo>
                  <a:pt x="952500" y="850900"/>
                  <a:pt x="1028700" y="596900"/>
                  <a:pt x="1117600" y="546100"/>
                </a:cubicBezTo>
                <a:cubicBezTo>
                  <a:pt x="1206500" y="495300"/>
                  <a:pt x="1282700" y="381000"/>
                  <a:pt x="1282700" y="304800"/>
                </a:cubicBezTo>
                <a:cubicBezTo>
                  <a:pt x="1282700" y="165100"/>
                  <a:pt x="1562100" y="0"/>
                  <a:pt x="1803400" y="0"/>
                </a:cubicBezTo>
                <a:cubicBezTo>
                  <a:pt x="1866900" y="0"/>
                  <a:pt x="1993900" y="76200"/>
                  <a:pt x="2082800" y="165100"/>
                </a:cubicBezTo>
                <a:cubicBezTo>
                  <a:pt x="2336800" y="419100"/>
                  <a:pt x="2260600" y="965200"/>
                  <a:pt x="1841500" y="1930400"/>
                </a:cubicBezTo>
                <a:cubicBezTo>
                  <a:pt x="1790700" y="2057400"/>
                  <a:pt x="1651000" y="2451100"/>
                  <a:pt x="1536700" y="2794000"/>
                </a:cubicBezTo>
                <a:lnTo>
                  <a:pt x="1168400" y="3949700"/>
                </a:lnTo>
                <a:cubicBezTo>
                  <a:pt x="723900" y="5308600"/>
                  <a:pt x="876300" y="5613400"/>
                  <a:pt x="1993900" y="5613400"/>
                </a:cubicBezTo>
                <a:lnTo>
                  <a:pt x="2882900" y="5613400"/>
                </a:lnTo>
                <a:cubicBezTo>
                  <a:pt x="3632200" y="5613400"/>
                  <a:pt x="3848100" y="5461000"/>
                  <a:pt x="3848100" y="4902200"/>
                </a:cubicBezTo>
                <a:cubicBezTo>
                  <a:pt x="3848100" y="3911600"/>
                  <a:pt x="3987800" y="3327400"/>
                  <a:pt x="4279900" y="3149600"/>
                </a:cubicBezTo>
                <a:cubicBezTo>
                  <a:pt x="4445000" y="3048000"/>
                  <a:pt x="4648200" y="2298700"/>
                  <a:pt x="4648200" y="1816100"/>
                </a:cubicBezTo>
                <a:cubicBezTo>
                  <a:pt x="4648200" y="1663700"/>
                  <a:pt x="4800600" y="1003300"/>
                  <a:pt x="4889500" y="800100"/>
                </a:cubicBezTo>
                <a:cubicBezTo>
                  <a:pt x="4940300" y="673100"/>
                  <a:pt x="5003800" y="482600"/>
                  <a:pt x="5016500" y="381000"/>
                </a:cubicBezTo>
                <a:cubicBezTo>
                  <a:pt x="5054600" y="203200"/>
                  <a:pt x="5384800" y="0"/>
                  <a:pt x="5651500" y="0"/>
                </a:cubicBezTo>
                <a:cubicBezTo>
                  <a:pt x="5981700" y="0"/>
                  <a:pt x="6096000" y="139700"/>
                  <a:pt x="6096000" y="533400"/>
                </a:cubicBezTo>
                <a:cubicBezTo>
                  <a:pt x="6096000" y="774700"/>
                  <a:pt x="5956300" y="1244600"/>
                  <a:pt x="5803900" y="1587500"/>
                </a:cubicBezTo>
                <a:lnTo>
                  <a:pt x="5740400" y="1714500"/>
                </a:lnTo>
                <a:cubicBezTo>
                  <a:pt x="5575300" y="2057400"/>
                  <a:pt x="5448300" y="2565400"/>
                  <a:pt x="5448300" y="2857500"/>
                </a:cubicBezTo>
                <a:cubicBezTo>
                  <a:pt x="5448300" y="3136900"/>
                  <a:pt x="5372100" y="3416300"/>
                  <a:pt x="5283200" y="3467100"/>
                </a:cubicBezTo>
                <a:cubicBezTo>
                  <a:pt x="5207000" y="3530600"/>
                  <a:pt x="5130800" y="3810000"/>
                  <a:pt x="5130800" y="4114800"/>
                </a:cubicBezTo>
                <a:cubicBezTo>
                  <a:pt x="5130800" y="4406900"/>
                  <a:pt x="5054600" y="4699000"/>
                  <a:pt x="4965700" y="4762500"/>
                </a:cubicBezTo>
                <a:cubicBezTo>
                  <a:pt x="4826000" y="4851400"/>
                  <a:pt x="4749800" y="5359400"/>
                  <a:pt x="4851400" y="5524500"/>
                </a:cubicBezTo>
                <a:cubicBezTo>
                  <a:pt x="4876800" y="5562600"/>
                  <a:pt x="5016500" y="5638800"/>
                  <a:pt x="5168900" y="5689600"/>
                </a:cubicBezTo>
                <a:cubicBezTo>
                  <a:pt x="5321300" y="5740400"/>
                  <a:pt x="5448300" y="6045200"/>
                  <a:pt x="5448300" y="6350000"/>
                </a:cubicBezTo>
                <a:cubicBezTo>
                  <a:pt x="5448300" y="6654800"/>
                  <a:pt x="5372100" y="6946900"/>
                  <a:pt x="5283200" y="6997700"/>
                </a:cubicBezTo>
                <a:cubicBezTo>
                  <a:pt x="5207000" y="7061200"/>
                  <a:pt x="5130800" y="7239000"/>
                  <a:pt x="5130800" y="7404100"/>
                </a:cubicBezTo>
                <a:cubicBezTo>
                  <a:pt x="5130800" y="7569200"/>
                  <a:pt x="5092700" y="7747000"/>
                  <a:pt x="5054600" y="7785100"/>
                </a:cubicBezTo>
                <a:cubicBezTo>
                  <a:pt x="4940300" y="7886700"/>
                  <a:pt x="4356100" y="7886700"/>
                  <a:pt x="4241800" y="7785100"/>
                </a:cubicBezTo>
                <a:cubicBezTo>
                  <a:pt x="4203700" y="7747000"/>
                  <a:pt x="4165600" y="7454900"/>
                  <a:pt x="4165600" y="7137400"/>
                </a:cubicBezTo>
                <a:cubicBezTo>
                  <a:pt x="4165600" y="6832600"/>
                  <a:pt x="3873500" y="6578600"/>
                  <a:pt x="3530600" y="6578600"/>
                </a:cubicBezTo>
                <a:close/>
                <a:moveTo>
                  <a:pt x="-990600" y="63881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65" name="Freeform 17265"/>
          <p:cNvSpPr/>
          <p:nvPr/>
        </p:nvSpPr>
        <p:spPr>
          <a:xfrm rot="0" flipH="0" flipV="0">
            <a:off x="25737773" y="15259539"/>
            <a:ext cx="56946" cy="62496"/>
          </a:xfrm>
          <a:custGeom>
            <a:pathLst>
              <a:path w="5994400" h="6578600">
                <a:moveTo>
                  <a:pt x="3289300" y="6578600"/>
                </a:moveTo>
                <a:lnTo>
                  <a:pt x="1612900" y="6578600"/>
                </a:lnTo>
                <a:cubicBezTo>
                  <a:pt x="571500" y="6578600"/>
                  <a:pt x="0" y="6070600"/>
                  <a:pt x="0" y="5130800"/>
                </a:cubicBezTo>
                <a:lnTo>
                  <a:pt x="0" y="4978400"/>
                </a:lnTo>
                <a:cubicBezTo>
                  <a:pt x="0" y="4622800"/>
                  <a:pt x="76200" y="4203700"/>
                  <a:pt x="165100" y="4051300"/>
                </a:cubicBezTo>
                <a:cubicBezTo>
                  <a:pt x="254000" y="3898900"/>
                  <a:pt x="317500" y="3606800"/>
                  <a:pt x="317500" y="3416300"/>
                </a:cubicBezTo>
                <a:cubicBezTo>
                  <a:pt x="317500" y="3213100"/>
                  <a:pt x="393700" y="2921000"/>
                  <a:pt x="482600" y="2768600"/>
                </a:cubicBezTo>
                <a:cubicBezTo>
                  <a:pt x="571500" y="2616200"/>
                  <a:pt x="647700" y="2324100"/>
                  <a:pt x="647700" y="2133600"/>
                </a:cubicBezTo>
                <a:cubicBezTo>
                  <a:pt x="647700" y="1930400"/>
                  <a:pt x="711200" y="1638300"/>
                  <a:pt x="800100" y="1485900"/>
                </a:cubicBezTo>
                <a:cubicBezTo>
                  <a:pt x="889000" y="1333500"/>
                  <a:pt x="965200" y="1041400"/>
                  <a:pt x="965200" y="838200"/>
                </a:cubicBezTo>
                <a:cubicBezTo>
                  <a:pt x="965200" y="342900"/>
                  <a:pt x="1181100" y="0"/>
                  <a:pt x="1498600" y="0"/>
                </a:cubicBezTo>
                <a:cubicBezTo>
                  <a:pt x="1828800" y="0"/>
                  <a:pt x="2082800" y="241300"/>
                  <a:pt x="2082800" y="558800"/>
                </a:cubicBezTo>
                <a:cubicBezTo>
                  <a:pt x="2082800" y="698500"/>
                  <a:pt x="2019300" y="1079500"/>
                  <a:pt x="1930400" y="1422400"/>
                </a:cubicBezTo>
                <a:lnTo>
                  <a:pt x="1320800" y="3708400"/>
                </a:lnTo>
                <a:cubicBezTo>
                  <a:pt x="1231900" y="4051300"/>
                  <a:pt x="1117600" y="4330700"/>
                  <a:pt x="1066800" y="4330700"/>
                </a:cubicBezTo>
                <a:cubicBezTo>
                  <a:pt x="1016000" y="4330700"/>
                  <a:pt x="965200" y="4584700"/>
                  <a:pt x="965200" y="4889500"/>
                </a:cubicBezTo>
                <a:cubicBezTo>
                  <a:pt x="965200" y="5207000"/>
                  <a:pt x="1054100" y="5486400"/>
                  <a:pt x="1168400" y="5537200"/>
                </a:cubicBezTo>
                <a:cubicBezTo>
                  <a:pt x="1270000" y="5575300"/>
                  <a:pt x="1651000" y="5613400"/>
                  <a:pt x="2006600" y="5613400"/>
                </a:cubicBezTo>
                <a:lnTo>
                  <a:pt x="2565400" y="5613400"/>
                </a:lnTo>
                <a:cubicBezTo>
                  <a:pt x="3708400" y="5613400"/>
                  <a:pt x="3848100" y="5511800"/>
                  <a:pt x="3848100" y="4699000"/>
                </a:cubicBezTo>
                <a:cubicBezTo>
                  <a:pt x="3848100" y="4495800"/>
                  <a:pt x="3924300" y="4241800"/>
                  <a:pt x="4013200" y="4127500"/>
                </a:cubicBezTo>
                <a:cubicBezTo>
                  <a:pt x="4102100" y="4025900"/>
                  <a:pt x="4178300" y="3771900"/>
                  <a:pt x="4178300" y="3568700"/>
                </a:cubicBezTo>
                <a:cubicBezTo>
                  <a:pt x="4178300" y="3378200"/>
                  <a:pt x="4241800" y="3086100"/>
                  <a:pt x="4330700" y="2933700"/>
                </a:cubicBezTo>
                <a:cubicBezTo>
                  <a:pt x="4419600" y="2781300"/>
                  <a:pt x="4495800" y="2527300"/>
                  <a:pt x="4495800" y="2362200"/>
                </a:cubicBezTo>
                <a:cubicBezTo>
                  <a:pt x="4495800" y="2209800"/>
                  <a:pt x="4572000" y="1955800"/>
                  <a:pt x="4660900" y="1803400"/>
                </a:cubicBezTo>
                <a:cubicBezTo>
                  <a:pt x="4737100" y="1651000"/>
                  <a:pt x="4813300" y="1358900"/>
                  <a:pt x="4813300" y="1168400"/>
                </a:cubicBezTo>
                <a:cubicBezTo>
                  <a:pt x="4813300" y="635000"/>
                  <a:pt x="5194300" y="0"/>
                  <a:pt x="5511800" y="0"/>
                </a:cubicBezTo>
                <a:cubicBezTo>
                  <a:pt x="5651500" y="0"/>
                  <a:pt x="5816600" y="38100"/>
                  <a:pt x="5854700" y="76200"/>
                </a:cubicBezTo>
                <a:cubicBezTo>
                  <a:pt x="5994400" y="215900"/>
                  <a:pt x="5943600" y="1079500"/>
                  <a:pt x="5778500" y="1714500"/>
                </a:cubicBezTo>
                <a:lnTo>
                  <a:pt x="5638800" y="2222500"/>
                </a:lnTo>
                <a:cubicBezTo>
                  <a:pt x="5549900" y="2552700"/>
                  <a:pt x="5410200" y="2959100"/>
                  <a:pt x="5308600" y="3136900"/>
                </a:cubicBezTo>
                <a:cubicBezTo>
                  <a:pt x="5219700" y="3302000"/>
                  <a:pt x="5130800" y="3606800"/>
                  <a:pt x="5130800" y="3810000"/>
                </a:cubicBezTo>
                <a:cubicBezTo>
                  <a:pt x="5130800" y="4013200"/>
                  <a:pt x="5067300" y="4292600"/>
                  <a:pt x="4978400" y="4457700"/>
                </a:cubicBezTo>
                <a:cubicBezTo>
                  <a:pt x="4889500" y="4610100"/>
                  <a:pt x="4813300" y="4864100"/>
                  <a:pt x="4813300" y="5016500"/>
                </a:cubicBezTo>
                <a:cubicBezTo>
                  <a:pt x="4813300" y="5168900"/>
                  <a:pt x="4724400" y="5537200"/>
                  <a:pt x="4622800" y="5842000"/>
                </a:cubicBezTo>
                <a:cubicBezTo>
                  <a:pt x="4394200" y="6464300"/>
                  <a:pt x="4191000" y="6578600"/>
                  <a:pt x="3289300" y="6578600"/>
                </a:cubicBezTo>
                <a:close/>
                <a:moveTo>
                  <a:pt x="-863600" y="6565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66" name="Freeform 17266"/>
          <p:cNvSpPr/>
          <p:nvPr/>
        </p:nvSpPr>
        <p:spPr>
          <a:xfrm rot="0" flipH="0" flipV="0">
            <a:off x="25802578" y="15243251"/>
            <a:ext cx="73113" cy="106654"/>
          </a:xfrm>
          <a:custGeom>
            <a:pathLst>
              <a:path w="7696200" h="11226800">
                <a:moveTo>
                  <a:pt x="7493000" y="4762500"/>
                </a:moveTo>
                <a:lnTo>
                  <a:pt x="6743700" y="7023100"/>
                </a:lnTo>
                <a:cubicBezTo>
                  <a:pt x="6629400" y="7353300"/>
                  <a:pt x="6299200" y="7772400"/>
                  <a:pt x="5994400" y="7975600"/>
                </a:cubicBezTo>
                <a:lnTo>
                  <a:pt x="5969000" y="7988300"/>
                </a:lnTo>
                <a:cubicBezTo>
                  <a:pt x="5664200" y="8178800"/>
                  <a:pt x="5130800" y="8343900"/>
                  <a:pt x="4775200" y="8343900"/>
                </a:cubicBezTo>
                <a:lnTo>
                  <a:pt x="4318000" y="8343900"/>
                </a:lnTo>
                <a:cubicBezTo>
                  <a:pt x="3543300" y="8343900"/>
                  <a:pt x="3403600" y="8470900"/>
                  <a:pt x="3213100" y="9309100"/>
                </a:cubicBezTo>
                <a:lnTo>
                  <a:pt x="2997200" y="10337800"/>
                </a:lnTo>
                <a:cubicBezTo>
                  <a:pt x="2806700" y="11226800"/>
                  <a:pt x="2806700" y="11226800"/>
                  <a:pt x="2425700" y="11226800"/>
                </a:cubicBezTo>
                <a:cubicBezTo>
                  <a:pt x="2082800" y="11226800"/>
                  <a:pt x="1917700" y="11036300"/>
                  <a:pt x="1917700" y="10629900"/>
                </a:cubicBezTo>
                <a:cubicBezTo>
                  <a:pt x="1917700" y="10515600"/>
                  <a:pt x="2019300" y="10147300"/>
                  <a:pt x="2146300" y="9791700"/>
                </a:cubicBezTo>
                <a:lnTo>
                  <a:pt x="2171700" y="9715500"/>
                </a:lnTo>
                <a:cubicBezTo>
                  <a:pt x="2540000" y="8674100"/>
                  <a:pt x="2438400" y="8343900"/>
                  <a:pt x="1752600" y="8343900"/>
                </a:cubicBezTo>
                <a:cubicBezTo>
                  <a:pt x="1397000" y="8343900"/>
                  <a:pt x="939800" y="8153400"/>
                  <a:pt x="723900" y="7912100"/>
                </a:cubicBezTo>
                <a:cubicBezTo>
                  <a:pt x="101600" y="7200900"/>
                  <a:pt x="0" y="6629400"/>
                  <a:pt x="317500" y="5499100"/>
                </a:cubicBezTo>
                <a:lnTo>
                  <a:pt x="596900" y="4521200"/>
                </a:lnTo>
                <a:cubicBezTo>
                  <a:pt x="685800" y="4191000"/>
                  <a:pt x="876300" y="3683000"/>
                  <a:pt x="1003300" y="3390900"/>
                </a:cubicBezTo>
                <a:lnTo>
                  <a:pt x="1079500" y="3213100"/>
                </a:lnTo>
                <a:cubicBezTo>
                  <a:pt x="1511300" y="2273300"/>
                  <a:pt x="2070100" y="1930400"/>
                  <a:pt x="3200400" y="1930400"/>
                </a:cubicBezTo>
                <a:lnTo>
                  <a:pt x="3365500" y="1930400"/>
                </a:lnTo>
                <a:cubicBezTo>
                  <a:pt x="4025900" y="1930400"/>
                  <a:pt x="4356100" y="1612900"/>
                  <a:pt x="4762500" y="584200"/>
                </a:cubicBezTo>
                <a:cubicBezTo>
                  <a:pt x="4889500" y="266700"/>
                  <a:pt x="5130800" y="0"/>
                  <a:pt x="5295900" y="0"/>
                </a:cubicBezTo>
                <a:cubicBezTo>
                  <a:pt x="5473700" y="0"/>
                  <a:pt x="5588000" y="292100"/>
                  <a:pt x="5575300" y="635000"/>
                </a:cubicBezTo>
                <a:lnTo>
                  <a:pt x="5549900" y="1117600"/>
                </a:lnTo>
                <a:cubicBezTo>
                  <a:pt x="5537200" y="1460500"/>
                  <a:pt x="5803900" y="1816100"/>
                  <a:pt x="6134100" y="1892300"/>
                </a:cubicBezTo>
                <a:lnTo>
                  <a:pt x="6553200" y="1993900"/>
                </a:lnTo>
                <a:cubicBezTo>
                  <a:pt x="7162800" y="2133600"/>
                  <a:pt x="7696200" y="2933700"/>
                  <a:pt x="7696200" y="3733800"/>
                </a:cubicBezTo>
                <a:cubicBezTo>
                  <a:pt x="7696200" y="3975100"/>
                  <a:pt x="7607300" y="4445000"/>
                  <a:pt x="7493000" y="4762500"/>
                </a:cubicBezTo>
                <a:close/>
                <a:moveTo>
                  <a:pt x="2870200" y="8280400"/>
                </a:moveTo>
                <a:moveTo>
                  <a:pt x="3009900" y="7073900"/>
                </a:moveTo>
                <a:lnTo>
                  <a:pt x="3924300" y="3683000"/>
                </a:lnTo>
                <a:cubicBezTo>
                  <a:pt x="3962400" y="3505200"/>
                  <a:pt x="4000500" y="3263900"/>
                  <a:pt x="4000500" y="3136900"/>
                </a:cubicBezTo>
                <a:cubicBezTo>
                  <a:pt x="4000500" y="2997200"/>
                  <a:pt x="3860800" y="2895600"/>
                  <a:pt x="3683000" y="2895600"/>
                </a:cubicBezTo>
                <a:lnTo>
                  <a:pt x="2882900" y="2895600"/>
                </a:lnTo>
                <a:cubicBezTo>
                  <a:pt x="2705100" y="2895600"/>
                  <a:pt x="2514600" y="2933700"/>
                  <a:pt x="2451100" y="2997200"/>
                </a:cubicBezTo>
                <a:cubicBezTo>
                  <a:pt x="2387600" y="3060700"/>
                  <a:pt x="2273300" y="3136900"/>
                  <a:pt x="2184400" y="3162300"/>
                </a:cubicBezTo>
                <a:cubicBezTo>
                  <a:pt x="2095500" y="3200400"/>
                  <a:pt x="1968500" y="3352800"/>
                  <a:pt x="1905000" y="3517900"/>
                </a:cubicBezTo>
                <a:lnTo>
                  <a:pt x="1854200" y="3632200"/>
                </a:lnTo>
                <a:cubicBezTo>
                  <a:pt x="1778000" y="3797300"/>
                  <a:pt x="1701800" y="4038600"/>
                  <a:pt x="1663700" y="4165600"/>
                </a:cubicBezTo>
                <a:cubicBezTo>
                  <a:pt x="1638300" y="4305300"/>
                  <a:pt x="1562100" y="4521200"/>
                  <a:pt x="1511300" y="4648200"/>
                </a:cubicBezTo>
                <a:cubicBezTo>
                  <a:pt x="1460500" y="4787900"/>
                  <a:pt x="1384300" y="5016500"/>
                  <a:pt x="1333500" y="5181600"/>
                </a:cubicBezTo>
                <a:lnTo>
                  <a:pt x="1181100" y="5803900"/>
                </a:lnTo>
                <a:cubicBezTo>
                  <a:pt x="1079500" y="6248400"/>
                  <a:pt x="1092200" y="6591300"/>
                  <a:pt x="1257300" y="6972300"/>
                </a:cubicBezTo>
                <a:lnTo>
                  <a:pt x="1282700" y="7035800"/>
                </a:lnTo>
                <a:cubicBezTo>
                  <a:pt x="1371600" y="7239000"/>
                  <a:pt x="1562100" y="7378700"/>
                  <a:pt x="1752600" y="7378700"/>
                </a:cubicBezTo>
                <a:lnTo>
                  <a:pt x="2603500" y="7378700"/>
                </a:lnTo>
                <a:cubicBezTo>
                  <a:pt x="2933700" y="7378700"/>
                  <a:pt x="2933700" y="7378700"/>
                  <a:pt x="3009900" y="7073900"/>
                </a:cubicBezTo>
                <a:close/>
                <a:moveTo>
                  <a:pt x="558800" y="8280400"/>
                </a:moveTo>
                <a:moveTo>
                  <a:pt x="4851400" y="3200400"/>
                </a:moveTo>
                <a:lnTo>
                  <a:pt x="3924300" y="6591300"/>
                </a:lnTo>
                <a:cubicBezTo>
                  <a:pt x="3873500" y="6756400"/>
                  <a:pt x="3835400" y="6972300"/>
                  <a:pt x="3835400" y="7061200"/>
                </a:cubicBezTo>
                <a:cubicBezTo>
                  <a:pt x="3835400" y="7150100"/>
                  <a:pt x="3873500" y="7251700"/>
                  <a:pt x="3924300" y="7302500"/>
                </a:cubicBezTo>
                <a:cubicBezTo>
                  <a:pt x="3962400" y="7340600"/>
                  <a:pt x="4140200" y="7378700"/>
                  <a:pt x="4318000" y="7378700"/>
                </a:cubicBezTo>
                <a:lnTo>
                  <a:pt x="4965700" y="7378700"/>
                </a:lnTo>
                <a:cubicBezTo>
                  <a:pt x="5143500" y="7378700"/>
                  <a:pt x="5283200" y="7315200"/>
                  <a:pt x="5283200" y="7226300"/>
                </a:cubicBezTo>
                <a:cubicBezTo>
                  <a:pt x="5283200" y="7137400"/>
                  <a:pt x="5372100" y="7061200"/>
                  <a:pt x="5473700" y="7061200"/>
                </a:cubicBezTo>
                <a:cubicBezTo>
                  <a:pt x="5588000" y="7061200"/>
                  <a:pt x="5689600" y="6985000"/>
                  <a:pt x="5715000" y="6896100"/>
                </a:cubicBezTo>
                <a:cubicBezTo>
                  <a:pt x="5740400" y="6807200"/>
                  <a:pt x="5816600" y="6692900"/>
                  <a:pt x="5880100" y="6629400"/>
                </a:cubicBezTo>
                <a:cubicBezTo>
                  <a:pt x="5930900" y="6578600"/>
                  <a:pt x="6032500" y="6400800"/>
                  <a:pt x="6096000" y="6248400"/>
                </a:cubicBezTo>
                <a:lnTo>
                  <a:pt x="6159500" y="6134100"/>
                </a:lnTo>
                <a:cubicBezTo>
                  <a:pt x="6223000" y="5981700"/>
                  <a:pt x="6311900" y="5727700"/>
                  <a:pt x="6350000" y="5562600"/>
                </a:cubicBezTo>
                <a:lnTo>
                  <a:pt x="6654800" y="4470400"/>
                </a:lnTo>
                <a:cubicBezTo>
                  <a:pt x="6769100" y="4025900"/>
                  <a:pt x="6743700" y="3683000"/>
                  <a:pt x="6578600" y="3289300"/>
                </a:cubicBezTo>
                <a:lnTo>
                  <a:pt x="6553200" y="3238500"/>
                </a:lnTo>
                <a:cubicBezTo>
                  <a:pt x="6464300" y="3035300"/>
                  <a:pt x="6273800" y="2895600"/>
                  <a:pt x="6083300" y="2895600"/>
                </a:cubicBezTo>
                <a:lnTo>
                  <a:pt x="5257800" y="2895600"/>
                </a:lnTo>
                <a:cubicBezTo>
                  <a:pt x="4940300" y="2895600"/>
                  <a:pt x="4927600" y="2895600"/>
                  <a:pt x="4851400" y="3200400"/>
                </a:cubicBezTo>
                <a:close/>
                <a:moveTo>
                  <a:pt x="4432300" y="8280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67" name="Freeform 17267"/>
          <p:cNvSpPr/>
          <p:nvPr/>
        </p:nvSpPr>
        <p:spPr>
          <a:xfrm rot="0" flipH="0" flipV="0">
            <a:off x="25886204" y="15232875"/>
            <a:ext cx="30645" cy="88677"/>
          </a:xfrm>
          <a:custGeom>
            <a:pathLst>
              <a:path w="3225800" h="9334500">
                <a:moveTo>
                  <a:pt x="2235200" y="990600"/>
                </a:moveTo>
                <a:lnTo>
                  <a:pt x="2235200" y="508000"/>
                </a:lnTo>
                <a:cubicBezTo>
                  <a:pt x="2235200" y="330200"/>
                  <a:pt x="2273300" y="152400"/>
                  <a:pt x="2324100" y="101600"/>
                </a:cubicBezTo>
                <a:cubicBezTo>
                  <a:pt x="2425700" y="0"/>
                  <a:pt x="3022600" y="0"/>
                  <a:pt x="3124200" y="101600"/>
                </a:cubicBezTo>
                <a:cubicBezTo>
                  <a:pt x="3225800" y="215900"/>
                  <a:pt x="3225800" y="647700"/>
                  <a:pt x="3124200" y="749300"/>
                </a:cubicBezTo>
                <a:cubicBezTo>
                  <a:pt x="3073400" y="787400"/>
                  <a:pt x="3022600" y="939800"/>
                  <a:pt x="2997200" y="1066800"/>
                </a:cubicBezTo>
                <a:cubicBezTo>
                  <a:pt x="2971800" y="1206500"/>
                  <a:pt x="2806700" y="1308100"/>
                  <a:pt x="2641600" y="1308100"/>
                </a:cubicBezTo>
                <a:lnTo>
                  <a:pt x="2565400" y="1308100"/>
                </a:lnTo>
                <a:cubicBezTo>
                  <a:pt x="2362200" y="1308100"/>
                  <a:pt x="2235200" y="1193800"/>
                  <a:pt x="2235200" y="990600"/>
                </a:cubicBezTo>
                <a:close/>
                <a:moveTo>
                  <a:pt x="7747000" y="9372600"/>
                </a:moveTo>
                <a:moveTo>
                  <a:pt x="1371600" y="7391400"/>
                </a:moveTo>
                <a:lnTo>
                  <a:pt x="1092200" y="8636000"/>
                </a:lnTo>
                <a:cubicBezTo>
                  <a:pt x="1003300" y="9029700"/>
                  <a:pt x="698500" y="9334500"/>
                  <a:pt x="393700" y="9334500"/>
                </a:cubicBezTo>
                <a:cubicBezTo>
                  <a:pt x="76200" y="9334500"/>
                  <a:pt x="0" y="9232900"/>
                  <a:pt x="0" y="8851900"/>
                </a:cubicBezTo>
                <a:lnTo>
                  <a:pt x="0" y="8204200"/>
                </a:lnTo>
                <a:cubicBezTo>
                  <a:pt x="0" y="8026400"/>
                  <a:pt x="25400" y="7848600"/>
                  <a:pt x="76200" y="7810500"/>
                </a:cubicBezTo>
                <a:cubicBezTo>
                  <a:pt x="114300" y="7759700"/>
                  <a:pt x="203200" y="7581900"/>
                  <a:pt x="254000" y="7391400"/>
                </a:cubicBezTo>
                <a:lnTo>
                  <a:pt x="368300" y="7023100"/>
                </a:lnTo>
                <a:cubicBezTo>
                  <a:pt x="431800" y="6832600"/>
                  <a:pt x="482600" y="6667500"/>
                  <a:pt x="482600" y="6642100"/>
                </a:cubicBezTo>
                <a:cubicBezTo>
                  <a:pt x="482600" y="6616700"/>
                  <a:pt x="495300" y="6464300"/>
                  <a:pt x="508000" y="6299200"/>
                </a:cubicBezTo>
                <a:lnTo>
                  <a:pt x="546100" y="5994400"/>
                </a:lnTo>
                <a:cubicBezTo>
                  <a:pt x="571500" y="5829300"/>
                  <a:pt x="635000" y="5651500"/>
                  <a:pt x="685800" y="5588000"/>
                </a:cubicBezTo>
                <a:cubicBezTo>
                  <a:pt x="749300" y="5524500"/>
                  <a:pt x="838200" y="5334000"/>
                  <a:pt x="889000" y="5143500"/>
                </a:cubicBezTo>
                <a:lnTo>
                  <a:pt x="1028700" y="4610100"/>
                </a:lnTo>
                <a:cubicBezTo>
                  <a:pt x="1079500" y="4432300"/>
                  <a:pt x="1117600" y="4254500"/>
                  <a:pt x="1117600" y="4241800"/>
                </a:cubicBezTo>
                <a:cubicBezTo>
                  <a:pt x="1117600" y="4216400"/>
                  <a:pt x="1130300" y="4051300"/>
                  <a:pt x="1143000" y="3873500"/>
                </a:cubicBezTo>
                <a:lnTo>
                  <a:pt x="1168400" y="3556000"/>
                </a:lnTo>
                <a:cubicBezTo>
                  <a:pt x="1193800" y="3378200"/>
                  <a:pt x="1295400" y="3238500"/>
                  <a:pt x="1397000" y="3238500"/>
                </a:cubicBezTo>
                <a:cubicBezTo>
                  <a:pt x="1511300" y="3238500"/>
                  <a:pt x="1600200" y="3162300"/>
                  <a:pt x="1600200" y="3073400"/>
                </a:cubicBezTo>
                <a:cubicBezTo>
                  <a:pt x="1600200" y="2984500"/>
                  <a:pt x="1739900" y="2908300"/>
                  <a:pt x="1917700" y="2908300"/>
                </a:cubicBezTo>
                <a:cubicBezTo>
                  <a:pt x="2120900" y="2908300"/>
                  <a:pt x="2235200" y="3035300"/>
                  <a:pt x="2235200" y="3238500"/>
                </a:cubicBezTo>
                <a:lnTo>
                  <a:pt x="2235200" y="4203700"/>
                </a:lnTo>
                <a:cubicBezTo>
                  <a:pt x="2235200" y="4368800"/>
                  <a:pt x="2209800" y="4559300"/>
                  <a:pt x="2159000" y="4597400"/>
                </a:cubicBezTo>
                <a:cubicBezTo>
                  <a:pt x="2120900" y="4648200"/>
                  <a:pt x="2044700" y="4826000"/>
                  <a:pt x="1993900" y="5016500"/>
                </a:cubicBezTo>
                <a:lnTo>
                  <a:pt x="1854200" y="5549900"/>
                </a:lnTo>
                <a:cubicBezTo>
                  <a:pt x="1803400" y="5727700"/>
                  <a:pt x="1765300" y="5892800"/>
                  <a:pt x="1765300" y="5918200"/>
                </a:cubicBezTo>
                <a:cubicBezTo>
                  <a:pt x="1765300" y="5943600"/>
                  <a:pt x="1739900" y="6096000"/>
                  <a:pt x="1727200" y="6261100"/>
                </a:cubicBezTo>
                <a:lnTo>
                  <a:pt x="1689100" y="6565900"/>
                </a:lnTo>
                <a:cubicBezTo>
                  <a:pt x="1676400" y="6731000"/>
                  <a:pt x="1612900" y="6921500"/>
                  <a:pt x="1549400" y="6972300"/>
                </a:cubicBezTo>
                <a:cubicBezTo>
                  <a:pt x="1485900" y="7035800"/>
                  <a:pt x="1409700" y="7226300"/>
                  <a:pt x="1371600" y="7391400"/>
                </a:cubicBezTo>
                <a:close/>
                <a:moveTo>
                  <a:pt x="1346200" y="9372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68" name="Freeform 17268"/>
          <p:cNvSpPr/>
          <p:nvPr/>
        </p:nvSpPr>
        <p:spPr>
          <a:xfrm rot="0" flipH="0" flipV="0">
            <a:off x="25911075" y="15258574"/>
            <a:ext cx="59359" cy="63461"/>
          </a:xfrm>
          <a:custGeom>
            <a:pathLst>
              <a:path w="6248400" h="6680200">
                <a:moveTo>
                  <a:pt x="114300" y="5245100"/>
                </a:moveTo>
                <a:lnTo>
                  <a:pt x="1193800" y="1117600"/>
                </a:lnTo>
                <a:cubicBezTo>
                  <a:pt x="1346200" y="558800"/>
                  <a:pt x="1676400" y="76200"/>
                  <a:pt x="1905000" y="76200"/>
                </a:cubicBezTo>
                <a:cubicBezTo>
                  <a:pt x="2095500" y="76200"/>
                  <a:pt x="2400300" y="546100"/>
                  <a:pt x="2400300" y="850900"/>
                </a:cubicBezTo>
                <a:cubicBezTo>
                  <a:pt x="2400300" y="952500"/>
                  <a:pt x="2311400" y="1244600"/>
                  <a:pt x="2197100" y="1485900"/>
                </a:cubicBezTo>
                <a:lnTo>
                  <a:pt x="2133600" y="1638300"/>
                </a:lnTo>
                <a:cubicBezTo>
                  <a:pt x="1879600" y="2171700"/>
                  <a:pt x="1854200" y="2806700"/>
                  <a:pt x="2082800" y="2806700"/>
                </a:cubicBezTo>
                <a:cubicBezTo>
                  <a:pt x="2171700" y="2806700"/>
                  <a:pt x="2400300" y="2654300"/>
                  <a:pt x="2590800" y="2463800"/>
                </a:cubicBezTo>
                <a:lnTo>
                  <a:pt x="3086100" y="1981200"/>
                </a:lnTo>
                <a:cubicBezTo>
                  <a:pt x="3276600" y="1790700"/>
                  <a:pt x="3594100" y="1524000"/>
                  <a:pt x="3784600" y="1371600"/>
                </a:cubicBezTo>
                <a:lnTo>
                  <a:pt x="5194300" y="342900"/>
                </a:lnTo>
                <a:cubicBezTo>
                  <a:pt x="5549900" y="88900"/>
                  <a:pt x="6007100" y="0"/>
                  <a:pt x="6172200" y="165100"/>
                </a:cubicBezTo>
                <a:cubicBezTo>
                  <a:pt x="6210300" y="203200"/>
                  <a:pt x="6248400" y="381000"/>
                  <a:pt x="6248400" y="558800"/>
                </a:cubicBezTo>
                <a:cubicBezTo>
                  <a:pt x="6248400" y="736600"/>
                  <a:pt x="6083300" y="1003300"/>
                  <a:pt x="5867400" y="1155700"/>
                </a:cubicBezTo>
                <a:lnTo>
                  <a:pt x="4978400" y="1778000"/>
                </a:lnTo>
                <a:cubicBezTo>
                  <a:pt x="4762500" y="1930400"/>
                  <a:pt x="4432300" y="2184400"/>
                  <a:pt x="4241800" y="2349500"/>
                </a:cubicBezTo>
                <a:lnTo>
                  <a:pt x="3873500" y="2654300"/>
                </a:lnTo>
                <a:cubicBezTo>
                  <a:pt x="3479800" y="2997200"/>
                  <a:pt x="3429000" y="3429000"/>
                  <a:pt x="3746500" y="4025900"/>
                </a:cubicBezTo>
                <a:lnTo>
                  <a:pt x="4597400" y="5676900"/>
                </a:lnTo>
                <a:cubicBezTo>
                  <a:pt x="4711700" y="5905500"/>
                  <a:pt x="4813300" y="6184900"/>
                  <a:pt x="4813300" y="6299200"/>
                </a:cubicBezTo>
                <a:cubicBezTo>
                  <a:pt x="4813300" y="6400800"/>
                  <a:pt x="4724400" y="6527800"/>
                  <a:pt x="4610100" y="6578600"/>
                </a:cubicBezTo>
                <a:cubicBezTo>
                  <a:pt x="4381500" y="6667500"/>
                  <a:pt x="4229100" y="6680200"/>
                  <a:pt x="4025900" y="6616700"/>
                </a:cubicBezTo>
                <a:cubicBezTo>
                  <a:pt x="3949700" y="6591300"/>
                  <a:pt x="3797300" y="6388100"/>
                  <a:pt x="3683000" y="6159500"/>
                </a:cubicBezTo>
                <a:lnTo>
                  <a:pt x="2844800" y="4343400"/>
                </a:lnTo>
                <a:cubicBezTo>
                  <a:pt x="2616200" y="3848100"/>
                  <a:pt x="2209800" y="3810000"/>
                  <a:pt x="1752600" y="4241800"/>
                </a:cubicBezTo>
                <a:lnTo>
                  <a:pt x="1625600" y="4368800"/>
                </a:lnTo>
                <a:cubicBezTo>
                  <a:pt x="1447800" y="4533900"/>
                  <a:pt x="1244600" y="4876800"/>
                  <a:pt x="1168400" y="5118100"/>
                </a:cubicBezTo>
                <a:lnTo>
                  <a:pt x="901700" y="6070600"/>
                </a:lnTo>
                <a:cubicBezTo>
                  <a:pt x="762000" y="6604000"/>
                  <a:pt x="711200" y="6654800"/>
                  <a:pt x="393700" y="6654800"/>
                </a:cubicBezTo>
                <a:cubicBezTo>
                  <a:pt x="63500" y="6654800"/>
                  <a:pt x="0" y="6565900"/>
                  <a:pt x="0" y="6096000"/>
                </a:cubicBezTo>
                <a:cubicBezTo>
                  <a:pt x="0" y="5880100"/>
                  <a:pt x="50800" y="5499100"/>
                  <a:pt x="114300" y="5245100"/>
                </a:cubicBezTo>
                <a:close/>
                <a:moveTo>
                  <a:pt x="1320800" y="6667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69" name="Freeform 17269"/>
          <p:cNvSpPr/>
          <p:nvPr/>
        </p:nvSpPr>
        <p:spPr>
          <a:xfrm rot="0" flipH="0" flipV="0">
            <a:off x="25978052" y="15260142"/>
            <a:ext cx="58273" cy="62496"/>
          </a:xfrm>
          <a:custGeom>
            <a:pathLst>
              <a:path w="6134100" h="6578600">
                <a:moveTo>
                  <a:pt x="2781300" y="0"/>
                </a:moveTo>
                <a:lnTo>
                  <a:pt x="5486400" y="0"/>
                </a:lnTo>
                <a:cubicBezTo>
                  <a:pt x="5727700" y="0"/>
                  <a:pt x="5969000" y="38100"/>
                  <a:pt x="6019800" y="88900"/>
                </a:cubicBezTo>
                <a:cubicBezTo>
                  <a:pt x="6134100" y="190500"/>
                  <a:pt x="6121400" y="723900"/>
                  <a:pt x="5994400" y="1244600"/>
                </a:cubicBezTo>
                <a:lnTo>
                  <a:pt x="5257800" y="4191000"/>
                </a:lnTo>
                <a:cubicBezTo>
                  <a:pt x="5194300" y="4432300"/>
                  <a:pt x="5080000" y="4724400"/>
                  <a:pt x="4978400" y="4838700"/>
                </a:cubicBezTo>
                <a:cubicBezTo>
                  <a:pt x="4749800" y="5143500"/>
                  <a:pt x="4775200" y="5257800"/>
                  <a:pt x="5156200" y="5600700"/>
                </a:cubicBezTo>
                <a:lnTo>
                  <a:pt x="5283200" y="5715000"/>
                </a:lnTo>
                <a:cubicBezTo>
                  <a:pt x="5461000" y="5880100"/>
                  <a:pt x="5613400" y="6032500"/>
                  <a:pt x="5613400" y="6057900"/>
                </a:cubicBezTo>
                <a:cubicBezTo>
                  <a:pt x="5613400" y="6350000"/>
                  <a:pt x="5283200" y="6578600"/>
                  <a:pt x="4851400" y="6578600"/>
                </a:cubicBezTo>
                <a:cubicBezTo>
                  <a:pt x="4749800" y="6578600"/>
                  <a:pt x="4533900" y="6515100"/>
                  <a:pt x="4368800" y="6426200"/>
                </a:cubicBezTo>
                <a:cubicBezTo>
                  <a:pt x="4025900" y="6223000"/>
                  <a:pt x="3810000" y="6223000"/>
                  <a:pt x="3251200" y="6426200"/>
                </a:cubicBezTo>
                <a:cubicBezTo>
                  <a:pt x="3009900" y="6515100"/>
                  <a:pt x="2603500" y="6578600"/>
                  <a:pt x="2349500" y="6578600"/>
                </a:cubicBezTo>
                <a:lnTo>
                  <a:pt x="1574800" y="6578600"/>
                </a:lnTo>
                <a:cubicBezTo>
                  <a:pt x="571500" y="6578600"/>
                  <a:pt x="0" y="5981700"/>
                  <a:pt x="0" y="4940300"/>
                </a:cubicBezTo>
                <a:cubicBezTo>
                  <a:pt x="0" y="4699000"/>
                  <a:pt x="38100" y="4457700"/>
                  <a:pt x="76200" y="4419600"/>
                </a:cubicBezTo>
                <a:cubicBezTo>
                  <a:pt x="127000" y="4368800"/>
                  <a:pt x="177800" y="4140200"/>
                  <a:pt x="203200" y="3911600"/>
                </a:cubicBezTo>
                <a:lnTo>
                  <a:pt x="254000" y="3556000"/>
                </a:lnTo>
                <a:cubicBezTo>
                  <a:pt x="279400" y="3314700"/>
                  <a:pt x="368300" y="2933700"/>
                  <a:pt x="457200" y="2717800"/>
                </a:cubicBezTo>
                <a:lnTo>
                  <a:pt x="1054100" y="1130300"/>
                </a:lnTo>
                <a:cubicBezTo>
                  <a:pt x="1333500" y="406400"/>
                  <a:pt x="1943100" y="0"/>
                  <a:pt x="2781300" y="0"/>
                </a:cubicBezTo>
                <a:close/>
                <a:moveTo>
                  <a:pt x="5829300" y="6502400"/>
                </a:moveTo>
                <a:moveTo>
                  <a:pt x="1752600" y="2095500"/>
                </a:moveTo>
                <a:lnTo>
                  <a:pt x="1092200" y="4394200"/>
                </a:lnTo>
                <a:cubicBezTo>
                  <a:pt x="1016000" y="4622800"/>
                  <a:pt x="965200" y="4889500"/>
                  <a:pt x="965200" y="4978400"/>
                </a:cubicBezTo>
                <a:cubicBezTo>
                  <a:pt x="965200" y="5295900"/>
                  <a:pt x="1612900" y="5613400"/>
                  <a:pt x="2286000" y="5613400"/>
                </a:cubicBezTo>
                <a:cubicBezTo>
                  <a:pt x="3390900" y="5613400"/>
                  <a:pt x="3937000" y="5245100"/>
                  <a:pt x="4178300" y="4318000"/>
                </a:cubicBezTo>
                <a:lnTo>
                  <a:pt x="4864100" y="1714500"/>
                </a:lnTo>
                <a:cubicBezTo>
                  <a:pt x="4927600" y="1485900"/>
                  <a:pt x="4978400" y="1257300"/>
                  <a:pt x="4978400" y="1206500"/>
                </a:cubicBezTo>
                <a:cubicBezTo>
                  <a:pt x="4978400" y="1041400"/>
                  <a:pt x="4800600" y="965200"/>
                  <a:pt x="4356100" y="965200"/>
                </a:cubicBezTo>
                <a:lnTo>
                  <a:pt x="2806700" y="965200"/>
                </a:lnTo>
                <a:cubicBezTo>
                  <a:pt x="2336800" y="965200"/>
                  <a:pt x="1981200" y="1358900"/>
                  <a:pt x="1752600" y="2095500"/>
                </a:cubicBezTo>
                <a:close/>
                <a:moveTo>
                  <a:pt x="3733800" y="6502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70" name="Freeform 17270"/>
          <p:cNvSpPr/>
          <p:nvPr/>
        </p:nvSpPr>
        <p:spPr>
          <a:xfrm rot="0" flipH="0" flipV="0">
            <a:off x="26053115" y="15261228"/>
            <a:ext cx="57912" cy="74923"/>
          </a:xfrm>
          <a:custGeom>
            <a:pathLst>
              <a:path w="6096000" h="7886700">
                <a:moveTo>
                  <a:pt x="3530600" y="6578600"/>
                </a:moveTo>
                <a:lnTo>
                  <a:pt x="1435100" y="6578600"/>
                </a:lnTo>
                <a:cubicBezTo>
                  <a:pt x="622300" y="6578600"/>
                  <a:pt x="0" y="5956300"/>
                  <a:pt x="0" y="5130800"/>
                </a:cubicBezTo>
                <a:lnTo>
                  <a:pt x="0" y="4978400"/>
                </a:lnTo>
                <a:cubicBezTo>
                  <a:pt x="0" y="4622800"/>
                  <a:pt x="63500" y="4292600"/>
                  <a:pt x="152400" y="4241800"/>
                </a:cubicBezTo>
                <a:cubicBezTo>
                  <a:pt x="241300" y="4178300"/>
                  <a:pt x="317500" y="3924300"/>
                  <a:pt x="317500" y="3670300"/>
                </a:cubicBezTo>
                <a:cubicBezTo>
                  <a:pt x="317500" y="3416300"/>
                  <a:pt x="393700" y="3124200"/>
                  <a:pt x="482600" y="3009900"/>
                </a:cubicBezTo>
                <a:cubicBezTo>
                  <a:pt x="558800" y="2908300"/>
                  <a:pt x="635000" y="2616200"/>
                  <a:pt x="635000" y="2374900"/>
                </a:cubicBezTo>
                <a:cubicBezTo>
                  <a:pt x="635000" y="2133600"/>
                  <a:pt x="711200" y="1841500"/>
                  <a:pt x="800100" y="1727200"/>
                </a:cubicBezTo>
                <a:cubicBezTo>
                  <a:pt x="889000" y="1625600"/>
                  <a:pt x="952500" y="1333500"/>
                  <a:pt x="952500" y="1092200"/>
                </a:cubicBezTo>
                <a:cubicBezTo>
                  <a:pt x="952500" y="850900"/>
                  <a:pt x="1028700" y="596900"/>
                  <a:pt x="1117600" y="546100"/>
                </a:cubicBezTo>
                <a:cubicBezTo>
                  <a:pt x="1206500" y="495300"/>
                  <a:pt x="1282700" y="381000"/>
                  <a:pt x="1282700" y="304800"/>
                </a:cubicBezTo>
                <a:cubicBezTo>
                  <a:pt x="1282700" y="165100"/>
                  <a:pt x="1562100" y="0"/>
                  <a:pt x="1803400" y="0"/>
                </a:cubicBezTo>
                <a:cubicBezTo>
                  <a:pt x="1866900" y="0"/>
                  <a:pt x="1993900" y="76200"/>
                  <a:pt x="2082800" y="165100"/>
                </a:cubicBezTo>
                <a:cubicBezTo>
                  <a:pt x="2336800" y="419100"/>
                  <a:pt x="2260600" y="965200"/>
                  <a:pt x="1841500" y="1930400"/>
                </a:cubicBezTo>
                <a:cubicBezTo>
                  <a:pt x="1790700" y="2057400"/>
                  <a:pt x="1651000" y="2451100"/>
                  <a:pt x="1536700" y="2794000"/>
                </a:cubicBezTo>
                <a:lnTo>
                  <a:pt x="1168400" y="3949700"/>
                </a:lnTo>
                <a:cubicBezTo>
                  <a:pt x="723900" y="5308600"/>
                  <a:pt x="876300" y="5613400"/>
                  <a:pt x="1993900" y="5613400"/>
                </a:cubicBezTo>
                <a:lnTo>
                  <a:pt x="2882900" y="5613400"/>
                </a:lnTo>
                <a:cubicBezTo>
                  <a:pt x="3632200" y="5613400"/>
                  <a:pt x="3848100" y="5461000"/>
                  <a:pt x="3848100" y="4902200"/>
                </a:cubicBezTo>
                <a:cubicBezTo>
                  <a:pt x="3848100" y="3911600"/>
                  <a:pt x="3987800" y="3327400"/>
                  <a:pt x="4279900" y="3149600"/>
                </a:cubicBezTo>
                <a:cubicBezTo>
                  <a:pt x="4445000" y="3048000"/>
                  <a:pt x="4648200" y="2298700"/>
                  <a:pt x="4648200" y="1816100"/>
                </a:cubicBezTo>
                <a:cubicBezTo>
                  <a:pt x="4648200" y="1663700"/>
                  <a:pt x="4800600" y="1003300"/>
                  <a:pt x="4889500" y="800100"/>
                </a:cubicBezTo>
                <a:cubicBezTo>
                  <a:pt x="4940300" y="673100"/>
                  <a:pt x="5003800" y="482600"/>
                  <a:pt x="5016500" y="381000"/>
                </a:cubicBezTo>
                <a:cubicBezTo>
                  <a:pt x="5054600" y="203200"/>
                  <a:pt x="5384800" y="0"/>
                  <a:pt x="5651500" y="0"/>
                </a:cubicBezTo>
                <a:cubicBezTo>
                  <a:pt x="5981700" y="0"/>
                  <a:pt x="6096000" y="139700"/>
                  <a:pt x="6096000" y="533400"/>
                </a:cubicBezTo>
                <a:cubicBezTo>
                  <a:pt x="6096000" y="774700"/>
                  <a:pt x="5956300" y="1244600"/>
                  <a:pt x="5803900" y="1587500"/>
                </a:cubicBezTo>
                <a:lnTo>
                  <a:pt x="5740400" y="1714500"/>
                </a:lnTo>
                <a:cubicBezTo>
                  <a:pt x="5575300" y="2057400"/>
                  <a:pt x="5448300" y="2565400"/>
                  <a:pt x="5448300" y="2857500"/>
                </a:cubicBezTo>
                <a:cubicBezTo>
                  <a:pt x="5448300" y="3136900"/>
                  <a:pt x="5372100" y="3416300"/>
                  <a:pt x="5283200" y="3467100"/>
                </a:cubicBezTo>
                <a:cubicBezTo>
                  <a:pt x="5207000" y="3530600"/>
                  <a:pt x="5130800" y="3810000"/>
                  <a:pt x="5130800" y="4114800"/>
                </a:cubicBezTo>
                <a:cubicBezTo>
                  <a:pt x="5130800" y="4406900"/>
                  <a:pt x="5054600" y="4699000"/>
                  <a:pt x="4965700" y="4762500"/>
                </a:cubicBezTo>
                <a:cubicBezTo>
                  <a:pt x="4826000" y="4851400"/>
                  <a:pt x="4749800" y="5359400"/>
                  <a:pt x="4851400" y="5524500"/>
                </a:cubicBezTo>
                <a:cubicBezTo>
                  <a:pt x="4876800" y="5562600"/>
                  <a:pt x="5016500" y="5638800"/>
                  <a:pt x="5168900" y="5689600"/>
                </a:cubicBezTo>
                <a:cubicBezTo>
                  <a:pt x="5321300" y="5740400"/>
                  <a:pt x="5448300" y="6045200"/>
                  <a:pt x="5448300" y="6350000"/>
                </a:cubicBezTo>
                <a:cubicBezTo>
                  <a:pt x="5448300" y="6654800"/>
                  <a:pt x="5372100" y="6946900"/>
                  <a:pt x="5283200" y="6997700"/>
                </a:cubicBezTo>
                <a:cubicBezTo>
                  <a:pt x="5207000" y="7061200"/>
                  <a:pt x="5130800" y="7239000"/>
                  <a:pt x="5130800" y="7404100"/>
                </a:cubicBezTo>
                <a:cubicBezTo>
                  <a:pt x="5130800" y="7569200"/>
                  <a:pt x="5092700" y="7747000"/>
                  <a:pt x="5054600" y="7785100"/>
                </a:cubicBezTo>
                <a:cubicBezTo>
                  <a:pt x="4940300" y="7886700"/>
                  <a:pt x="4356100" y="7886700"/>
                  <a:pt x="4241800" y="7785100"/>
                </a:cubicBezTo>
                <a:cubicBezTo>
                  <a:pt x="4203700" y="7747000"/>
                  <a:pt x="4165600" y="7454900"/>
                  <a:pt x="4165600" y="7137400"/>
                </a:cubicBezTo>
                <a:cubicBezTo>
                  <a:pt x="4165600" y="6832600"/>
                  <a:pt x="3873500" y="6578600"/>
                  <a:pt x="3530600" y="6578600"/>
                </a:cubicBezTo>
                <a:close/>
                <a:moveTo>
                  <a:pt x="-990600" y="63881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71" name="Freeform 17271"/>
          <p:cNvSpPr/>
          <p:nvPr/>
        </p:nvSpPr>
        <p:spPr>
          <a:xfrm rot="0" flipH="0" flipV="0">
            <a:off x="26125761" y="15234082"/>
            <a:ext cx="28956" cy="86868"/>
          </a:xfrm>
          <a:custGeom>
            <a:pathLst>
              <a:path w="3048000" h="9144000">
                <a:moveTo>
                  <a:pt x="2082800" y="800100"/>
                </a:moveTo>
                <a:lnTo>
                  <a:pt x="2082800" y="482600"/>
                </a:lnTo>
                <a:cubicBezTo>
                  <a:pt x="2082800" y="88900"/>
                  <a:pt x="2159000" y="0"/>
                  <a:pt x="2565400" y="0"/>
                </a:cubicBezTo>
                <a:cubicBezTo>
                  <a:pt x="2971800" y="0"/>
                  <a:pt x="3048000" y="88900"/>
                  <a:pt x="3048000" y="482600"/>
                </a:cubicBezTo>
                <a:cubicBezTo>
                  <a:pt x="3048000" y="952500"/>
                  <a:pt x="2984500" y="1092200"/>
                  <a:pt x="2717800" y="1193800"/>
                </a:cubicBezTo>
                <a:cubicBezTo>
                  <a:pt x="2425700" y="1308100"/>
                  <a:pt x="2273300" y="1308100"/>
                  <a:pt x="2159000" y="1206500"/>
                </a:cubicBezTo>
                <a:cubicBezTo>
                  <a:pt x="2120900" y="1168400"/>
                  <a:pt x="2082800" y="977900"/>
                  <a:pt x="2082800" y="800100"/>
                </a:cubicBezTo>
                <a:close/>
                <a:moveTo>
                  <a:pt x="7785100" y="9245600"/>
                </a:moveTo>
                <a:moveTo>
                  <a:pt x="76200" y="7874000"/>
                </a:moveTo>
                <a:lnTo>
                  <a:pt x="1168400" y="3568700"/>
                </a:lnTo>
                <a:cubicBezTo>
                  <a:pt x="1308100" y="3035300"/>
                  <a:pt x="1536700" y="2730500"/>
                  <a:pt x="1816100" y="2730500"/>
                </a:cubicBezTo>
                <a:cubicBezTo>
                  <a:pt x="1968500" y="2730500"/>
                  <a:pt x="2159000" y="2806700"/>
                  <a:pt x="2247900" y="2895600"/>
                </a:cubicBezTo>
                <a:cubicBezTo>
                  <a:pt x="2336800" y="2984500"/>
                  <a:pt x="2374900" y="3200400"/>
                  <a:pt x="2336800" y="3390900"/>
                </a:cubicBezTo>
                <a:lnTo>
                  <a:pt x="2298700" y="3568700"/>
                </a:lnTo>
                <a:cubicBezTo>
                  <a:pt x="2260600" y="3746500"/>
                  <a:pt x="2197100" y="4038600"/>
                  <a:pt x="2146300" y="4216400"/>
                </a:cubicBezTo>
                <a:lnTo>
                  <a:pt x="901700" y="8839200"/>
                </a:lnTo>
                <a:cubicBezTo>
                  <a:pt x="850900" y="9029700"/>
                  <a:pt x="698500" y="9144000"/>
                  <a:pt x="495300" y="9144000"/>
                </a:cubicBezTo>
                <a:lnTo>
                  <a:pt x="482600" y="9144000"/>
                </a:lnTo>
                <a:cubicBezTo>
                  <a:pt x="76200" y="9144000"/>
                  <a:pt x="0" y="9067800"/>
                  <a:pt x="0" y="8661400"/>
                </a:cubicBezTo>
                <a:lnTo>
                  <a:pt x="0" y="8509000"/>
                </a:lnTo>
                <a:cubicBezTo>
                  <a:pt x="0" y="8331200"/>
                  <a:pt x="38100" y="8051800"/>
                  <a:pt x="76200" y="7874000"/>
                </a:cubicBezTo>
                <a:close/>
                <a:moveTo>
                  <a:pt x="711200" y="9245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72" name="Freeform 17272"/>
          <p:cNvSpPr/>
          <p:nvPr/>
        </p:nvSpPr>
        <p:spPr>
          <a:xfrm rot="0" flipH="0" flipV="0">
            <a:off x="26155097" y="15260745"/>
            <a:ext cx="57912" cy="62496"/>
          </a:xfrm>
          <a:custGeom>
            <a:pathLst>
              <a:path w="6096000" h="6578600">
                <a:moveTo>
                  <a:pt x="3238500" y="0"/>
                </a:moveTo>
                <a:lnTo>
                  <a:pt x="5181600" y="0"/>
                </a:lnTo>
                <a:cubicBezTo>
                  <a:pt x="5689600" y="0"/>
                  <a:pt x="6096000" y="330200"/>
                  <a:pt x="6096000" y="723900"/>
                </a:cubicBezTo>
                <a:cubicBezTo>
                  <a:pt x="6096000" y="1117600"/>
                  <a:pt x="5994400" y="1841500"/>
                  <a:pt x="5880100" y="2311400"/>
                </a:cubicBezTo>
                <a:lnTo>
                  <a:pt x="5118100" y="5308600"/>
                </a:lnTo>
                <a:cubicBezTo>
                  <a:pt x="4927600" y="6083300"/>
                  <a:pt x="4648200" y="6578600"/>
                  <a:pt x="4419600" y="6578600"/>
                </a:cubicBezTo>
                <a:cubicBezTo>
                  <a:pt x="4368800" y="6578600"/>
                  <a:pt x="4152900" y="6489700"/>
                  <a:pt x="3937000" y="6375400"/>
                </a:cubicBezTo>
                <a:cubicBezTo>
                  <a:pt x="3492500" y="6159500"/>
                  <a:pt x="3479800" y="6134100"/>
                  <a:pt x="3657600" y="5461000"/>
                </a:cubicBezTo>
                <a:cubicBezTo>
                  <a:pt x="3721100" y="5194300"/>
                  <a:pt x="3860800" y="4978400"/>
                  <a:pt x="3975100" y="4978400"/>
                </a:cubicBezTo>
                <a:cubicBezTo>
                  <a:pt x="4089400" y="4978400"/>
                  <a:pt x="4178300" y="4686300"/>
                  <a:pt x="4178300" y="4330700"/>
                </a:cubicBezTo>
                <a:cubicBezTo>
                  <a:pt x="4178300" y="3670300"/>
                  <a:pt x="4165600" y="3670300"/>
                  <a:pt x="3378200" y="3733800"/>
                </a:cubicBezTo>
                <a:cubicBezTo>
                  <a:pt x="3111500" y="3759200"/>
                  <a:pt x="2895600" y="3898900"/>
                  <a:pt x="2895600" y="4051300"/>
                </a:cubicBezTo>
                <a:cubicBezTo>
                  <a:pt x="2895600" y="4203700"/>
                  <a:pt x="2603500" y="4635500"/>
                  <a:pt x="2260600" y="4991100"/>
                </a:cubicBezTo>
                <a:lnTo>
                  <a:pt x="1676400" y="5600700"/>
                </a:lnTo>
                <a:cubicBezTo>
                  <a:pt x="1333500" y="5969000"/>
                  <a:pt x="812800" y="6261100"/>
                  <a:pt x="520700" y="6261100"/>
                </a:cubicBezTo>
                <a:cubicBezTo>
                  <a:pt x="241300" y="6261100"/>
                  <a:pt x="0" y="6108700"/>
                  <a:pt x="0" y="5943600"/>
                </a:cubicBezTo>
                <a:cubicBezTo>
                  <a:pt x="0" y="5486400"/>
                  <a:pt x="546100" y="4813300"/>
                  <a:pt x="1447800" y="4140200"/>
                </a:cubicBezTo>
                <a:cubicBezTo>
                  <a:pt x="1714500" y="3937000"/>
                  <a:pt x="1930400" y="3721100"/>
                  <a:pt x="1930400" y="3657600"/>
                </a:cubicBezTo>
                <a:cubicBezTo>
                  <a:pt x="1930400" y="3581400"/>
                  <a:pt x="1854200" y="3530600"/>
                  <a:pt x="1765300" y="3530600"/>
                </a:cubicBezTo>
                <a:cubicBezTo>
                  <a:pt x="1219200" y="3530600"/>
                  <a:pt x="965200" y="3048000"/>
                  <a:pt x="965200" y="1968500"/>
                </a:cubicBezTo>
                <a:cubicBezTo>
                  <a:pt x="965200" y="508000"/>
                  <a:pt x="1562100" y="0"/>
                  <a:pt x="3238500" y="0"/>
                </a:cubicBezTo>
                <a:close/>
                <a:moveTo>
                  <a:pt x="5842000" y="6438900"/>
                </a:moveTo>
                <a:moveTo>
                  <a:pt x="4686300" y="863600"/>
                </a:moveTo>
                <a:lnTo>
                  <a:pt x="3987800" y="825500"/>
                </a:lnTo>
                <a:cubicBezTo>
                  <a:pt x="2590800" y="762000"/>
                  <a:pt x="1930400" y="1104900"/>
                  <a:pt x="1930400" y="1905000"/>
                </a:cubicBezTo>
                <a:lnTo>
                  <a:pt x="1930400" y="2197100"/>
                </a:lnTo>
                <a:cubicBezTo>
                  <a:pt x="1930400" y="2463800"/>
                  <a:pt x="2120900" y="2692400"/>
                  <a:pt x="2374900" y="2743200"/>
                </a:cubicBezTo>
                <a:lnTo>
                  <a:pt x="2768600" y="2806700"/>
                </a:lnTo>
                <a:cubicBezTo>
                  <a:pt x="3009900" y="2857500"/>
                  <a:pt x="3416300" y="2895600"/>
                  <a:pt x="3670300" y="2895600"/>
                </a:cubicBezTo>
                <a:lnTo>
                  <a:pt x="4038600" y="2895600"/>
                </a:lnTo>
                <a:cubicBezTo>
                  <a:pt x="4292600" y="2895600"/>
                  <a:pt x="4495800" y="2781300"/>
                  <a:pt x="4495800" y="2654300"/>
                </a:cubicBezTo>
                <a:cubicBezTo>
                  <a:pt x="4495800" y="2514600"/>
                  <a:pt x="4572000" y="2413000"/>
                  <a:pt x="4660900" y="2413000"/>
                </a:cubicBezTo>
                <a:cubicBezTo>
                  <a:pt x="4749800" y="2413000"/>
                  <a:pt x="4813300" y="2209800"/>
                  <a:pt x="4813300" y="1955800"/>
                </a:cubicBezTo>
                <a:lnTo>
                  <a:pt x="4813300" y="1905000"/>
                </a:lnTo>
                <a:cubicBezTo>
                  <a:pt x="4813300" y="1651000"/>
                  <a:pt x="4889500" y="1447800"/>
                  <a:pt x="4978400" y="1447800"/>
                </a:cubicBezTo>
                <a:cubicBezTo>
                  <a:pt x="5067300" y="1447800"/>
                  <a:pt x="5130800" y="1320800"/>
                  <a:pt x="5130800" y="1168400"/>
                </a:cubicBezTo>
                <a:cubicBezTo>
                  <a:pt x="5130800" y="1016000"/>
                  <a:pt x="4927600" y="876300"/>
                  <a:pt x="4686300" y="863600"/>
                </a:cubicBezTo>
                <a:close/>
                <a:moveTo>
                  <a:pt x="4978400" y="6438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73" name="Freeform 17273"/>
          <p:cNvSpPr/>
          <p:nvPr/>
        </p:nvSpPr>
        <p:spPr>
          <a:xfrm rot="0" flipH="0" flipV="0">
            <a:off x="26273928" y="15259901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74" name="Freeform 17274"/>
          <p:cNvSpPr/>
          <p:nvPr/>
        </p:nvSpPr>
        <p:spPr>
          <a:xfrm rot="0" flipH="0" flipV="0">
            <a:off x="26343893" y="15259056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75" name="Freeform 17275"/>
          <p:cNvSpPr/>
          <p:nvPr/>
        </p:nvSpPr>
        <p:spPr>
          <a:xfrm rot="0" flipH="0" flipV="0">
            <a:off x="26471922" y="15260021"/>
            <a:ext cx="68649" cy="61652"/>
          </a:xfrm>
          <a:custGeom>
            <a:pathLst>
              <a:path w="7226300" h="6489700">
                <a:moveTo>
                  <a:pt x="88900" y="5384800"/>
                </a:moveTo>
                <a:lnTo>
                  <a:pt x="1435100" y="381000"/>
                </a:lnTo>
                <a:cubicBezTo>
                  <a:pt x="1485900" y="165100"/>
                  <a:pt x="1600200" y="76200"/>
                  <a:pt x="1828800" y="76200"/>
                </a:cubicBezTo>
                <a:lnTo>
                  <a:pt x="1930400" y="76200"/>
                </a:lnTo>
                <a:cubicBezTo>
                  <a:pt x="2273300" y="76200"/>
                  <a:pt x="2489200" y="228600"/>
                  <a:pt x="2730500" y="673100"/>
                </a:cubicBezTo>
                <a:lnTo>
                  <a:pt x="3467100" y="2032000"/>
                </a:lnTo>
                <a:cubicBezTo>
                  <a:pt x="3644900" y="2374900"/>
                  <a:pt x="3924300" y="2400300"/>
                  <a:pt x="4267200" y="2095500"/>
                </a:cubicBezTo>
                <a:lnTo>
                  <a:pt x="6261100" y="292100"/>
                </a:lnTo>
                <a:cubicBezTo>
                  <a:pt x="6502400" y="76200"/>
                  <a:pt x="6985000" y="0"/>
                  <a:pt x="7150100" y="152400"/>
                </a:cubicBezTo>
                <a:cubicBezTo>
                  <a:pt x="7188200" y="203200"/>
                  <a:pt x="7226300" y="381000"/>
                  <a:pt x="7226300" y="558800"/>
                </a:cubicBezTo>
                <a:lnTo>
                  <a:pt x="7226300" y="1193800"/>
                </a:lnTo>
                <a:cubicBezTo>
                  <a:pt x="7226300" y="1371600"/>
                  <a:pt x="7150100" y="1612900"/>
                  <a:pt x="7061200" y="1714500"/>
                </a:cubicBezTo>
                <a:cubicBezTo>
                  <a:pt x="6959600" y="1828800"/>
                  <a:pt x="6845300" y="2057400"/>
                  <a:pt x="6807200" y="2222500"/>
                </a:cubicBezTo>
                <a:lnTo>
                  <a:pt x="6197600" y="4673600"/>
                </a:lnTo>
                <a:cubicBezTo>
                  <a:pt x="6159500" y="4838700"/>
                  <a:pt x="6083300" y="5080000"/>
                  <a:pt x="6032500" y="5207000"/>
                </a:cubicBezTo>
                <a:cubicBezTo>
                  <a:pt x="5981700" y="5334000"/>
                  <a:pt x="5943600" y="5588000"/>
                  <a:pt x="5943600" y="5765800"/>
                </a:cubicBezTo>
                <a:lnTo>
                  <a:pt x="5943600" y="6007100"/>
                </a:lnTo>
                <a:cubicBezTo>
                  <a:pt x="5943600" y="6413500"/>
                  <a:pt x="5867400" y="6489700"/>
                  <a:pt x="5461000" y="6489700"/>
                </a:cubicBezTo>
                <a:lnTo>
                  <a:pt x="5295900" y="6489700"/>
                </a:lnTo>
                <a:cubicBezTo>
                  <a:pt x="5118100" y="6489700"/>
                  <a:pt x="4940300" y="6400800"/>
                  <a:pt x="4902200" y="6286500"/>
                </a:cubicBezTo>
                <a:cubicBezTo>
                  <a:pt x="4800600" y="6057900"/>
                  <a:pt x="4800600" y="6057900"/>
                  <a:pt x="4914900" y="5689600"/>
                </a:cubicBezTo>
                <a:lnTo>
                  <a:pt x="5689600" y="3035300"/>
                </a:lnTo>
                <a:cubicBezTo>
                  <a:pt x="5892800" y="2324100"/>
                  <a:pt x="5689600" y="2095500"/>
                  <a:pt x="5232400" y="2552700"/>
                </a:cubicBezTo>
                <a:lnTo>
                  <a:pt x="5207000" y="2578100"/>
                </a:lnTo>
                <a:cubicBezTo>
                  <a:pt x="5080000" y="2705100"/>
                  <a:pt x="4876800" y="2857500"/>
                  <a:pt x="4762500" y="2933700"/>
                </a:cubicBezTo>
                <a:cubicBezTo>
                  <a:pt x="4648200" y="2997200"/>
                  <a:pt x="4457700" y="3175000"/>
                  <a:pt x="4343400" y="3327400"/>
                </a:cubicBezTo>
                <a:lnTo>
                  <a:pt x="4305300" y="3365500"/>
                </a:lnTo>
                <a:cubicBezTo>
                  <a:pt x="4191000" y="3505200"/>
                  <a:pt x="4025900" y="3657600"/>
                  <a:pt x="3937000" y="3695700"/>
                </a:cubicBezTo>
                <a:cubicBezTo>
                  <a:pt x="3505200" y="3886200"/>
                  <a:pt x="3136900" y="3683000"/>
                  <a:pt x="2959100" y="3162300"/>
                </a:cubicBezTo>
                <a:cubicBezTo>
                  <a:pt x="2743200" y="2514600"/>
                  <a:pt x="2387600" y="1993900"/>
                  <a:pt x="2171700" y="1993900"/>
                </a:cubicBezTo>
                <a:cubicBezTo>
                  <a:pt x="2019300" y="1993900"/>
                  <a:pt x="1765300" y="2730500"/>
                  <a:pt x="1765300" y="3200400"/>
                </a:cubicBezTo>
                <a:lnTo>
                  <a:pt x="1765300" y="3276600"/>
                </a:lnTo>
                <a:cubicBezTo>
                  <a:pt x="1765300" y="3454400"/>
                  <a:pt x="1701800" y="3695700"/>
                  <a:pt x="1612900" y="3797300"/>
                </a:cubicBezTo>
                <a:cubicBezTo>
                  <a:pt x="1524000" y="3911600"/>
                  <a:pt x="1447800" y="4152900"/>
                  <a:pt x="1447800" y="4318000"/>
                </a:cubicBezTo>
                <a:lnTo>
                  <a:pt x="1447800" y="4406900"/>
                </a:lnTo>
                <a:cubicBezTo>
                  <a:pt x="1447800" y="4584700"/>
                  <a:pt x="1371600" y="4851400"/>
                  <a:pt x="1295400" y="5003800"/>
                </a:cubicBezTo>
                <a:cubicBezTo>
                  <a:pt x="1206500" y="5156200"/>
                  <a:pt x="1130300" y="5435600"/>
                  <a:pt x="1130300" y="5613400"/>
                </a:cubicBezTo>
                <a:lnTo>
                  <a:pt x="1130300" y="5689600"/>
                </a:lnTo>
                <a:cubicBezTo>
                  <a:pt x="1130300" y="6172200"/>
                  <a:pt x="901700" y="6489700"/>
                  <a:pt x="533400" y="6489700"/>
                </a:cubicBezTo>
                <a:lnTo>
                  <a:pt x="482600" y="6489700"/>
                </a:lnTo>
                <a:cubicBezTo>
                  <a:pt x="165100" y="6489700"/>
                  <a:pt x="0" y="6286500"/>
                  <a:pt x="0" y="5892800"/>
                </a:cubicBezTo>
                <a:cubicBezTo>
                  <a:pt x="0" y="5778500"/>
                  <a:pt x="38100" y="5549900"/>
                  <a:pt x="88900" y="5384800"/>
                </a:cubicBezTo>
                <a:close/>
                <a:moveTo>
                  <a:pt x="711200" y="65151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76" name="Freeform 17276"/>
          <p:cNvSpPr/>
          <p:nvPr/>
        </p:nvSpPr>
        <p:spPr>
          <a:xfrm rot="0" flipH="0" flipV="0">
            <a:off x="26550065" y="15259418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77" name="Freeform 17277"/>
          <p:cNvSpPr/>
          <p:nvPr/>
        </p:nvSpPr>
        <p:spPr>
          <a:xfrm rot="0" flipH="0" flipV="0">
            <a:off x="26611678" y="15259901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78" name="Freeform 17278"/>
          <p:cNvSpPr/>
          <p:nvPr/>
        </p:nvSpPr>
        <p:spPr>
          <a:xfrm rot="0" flipH="0" flipV="0">
            <a:off x="26680649" y="15259418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79" name="Freeform 17279"/>
          <p:cNvSpPr/>
          <p:nvPr/>
        </p:nvSpPr>
        <p:spPr>
          <a:xfrm rot="0" flipH="0" flipV="0">
            <a:off x="26741900" y="15259780"/>
            <a:ext cx="61410" cy="62496"/>
          </a:xfrm>
          <a:custGeom>
            <a:pathLst>
              <a:path w="6464300" h="6578600">
                <a:moveTo>
                  <a:pt x="4051300" y="0"/>
                </a:moveTo>
                <a:lnTo>
                  <a:pt x="5816600" y="0"/>
                </a:lnTo>
                <a:cubicBezTo>
                  <a:pt x="6159500" y="0"/>
                  <a:pt x="6248400" y="50800"/>
                  <a:pt x="6375400" y="355600"/>
                </a:cubicBezTo>
                <a:cubicBezTo>
                  <a:pt x="6464300" y="584200"/>
                  <a:pt x="6464300" y="584200"/>
                  <a:pt x="6375400" y="952500"/>
                </a:cubicBezTo>
                <a:lnTo>
                  <a:pt x="4991100" y="6083300"/>
                </a:lnTo>
                <a:cubicBezTo>
                  <a:pt x="4914900" y="6375400"/>
                  <a:pt x="4635500" y="6578600"/>
                  <a:pt x="4330700" y="6578600"/>
                </a:cubicBezTo>
                <a:cubicBezTo>
                  <a:pt x="4127500" y="6578600"/>
                  <a:pt x="4051300" y="6426200"/>
                  <a:pt x="4051300" y="6096000"/>
                </a:cubicBezTo>
                <a:lnTo>
                  <a:pt x="4051300" y="5448300"/>
                </a:lnTo>
                <a:cubicBezTo>
                  <a:pt x="4051300" y="5270500"/>
                  <a:pt x="4089400" y="5092700"/>
                  <a:pt x="4127500" y="5054600"/>
                </a:cubicBezTo>
                <a:cubicBezTo>
                  <a:pt x="4178300" y="5003800"/>
                  <a:pt x="4254500" y="4826000"/>
                  <a:pt x="4292600" y="4635500"/>
                </a:cubicBezTo>
                <a:lnTo>
                  <a:pt x="4445000" y="4102100"/>
                </a:lnTo>
                <a:cubicBezTo>
                  <a:pt x="4495800" y="3911600"/>
                  <a:pt x="4533900" y="3746500"/>
                  <a:pt x="4533900" y="3733800"/>
                </a:cubicBezTo>
                <a:cubicBezTo>
                  <a:pt x="4533900" y="3708400"/>
                  <a:pt x="4559300" y="3543300"/>
                  <a:pt x="4597400" y="3378200"/>
                </a:cubicBezTo>
                <a:lnTo>
                  <a:pt x="4902200" y="1943100"/>
                </a:lnTo>
                <a:cubicBezTo>
                  <a:pt x="4940300" y="1765300"/>
                  <a:pt x="5054600" y="1574800"/>
                  <a:pt x="5156200" y="1511300"/>
                </a:cubicBezTo>
                <a:cubicBezTo>
                  <a:pt x="5448300" y="1333500"/>
                  <a:pt x="5359400" y="965200"/>
                  <a:pt x="5016500" y="965200"/>
                </a:cubicBezTo>
                <a:lnTo>
                  <a:pt x="4686300" y="965200"/>
                </a:lnTo>
                <a:cubicBezTo>
                  <a:pt x="4521200" y="965200"/>
                  <a:pt x="4292600" y="1066800"/>
                  <a:pt x="4191000" y="1193800"/>
                </a:cubicBezTo>
                <a:lnTo>
                  <a:pt x="4102100" y="1308100"/>
                </a:lnTo>
                <a:cubicBezTo>
                  <a:pt x="4013200" y="1435100"/>
                  <a:pt x="3860800" y="1663700"/>
                  <a:pt x="3759200" y="1803400"/>
                </a:cubicBezTo>
                <a:lnTo>
                  <a:pt x="1092200" y="6159500"/>
                </a:lnTo>
                <a:cubicBezTo>
                  <a:pt x="914400" y="6438900"/>
                  <a:pt x="711200" y="6578600"/>
                  <a:pt x="482600" y="6578600"/>
                </a:cubicBezTo>
                <a:cubicBezTo>
                  <a:pt x="419100" y="6578600"/>
                  <a:pt x="292100" y="6502400"/>
                  <a:pt x="203200" y="6413500"/>
                </a:cubicBezTo>
                <a:cubicBezTo>
                  <a:pt x="0" y="6210300"/>
                  <a:pt x="0" y="6007100"/>
                  <a:pt x="203200" y="5651500"/>
                </a:cubicBezTo>
                <a:lnTo>
                  <a:pt x="1346200" y="3784600"/>
                </a:lnTo>
                <a:cubicBezTo>
                  <a:pt x="1447800" y="3632200"/>
                  <a:pt x="1587500" y="3467100"/>
                  <a:pt x="1663700" y="3416300"/>
                </a:cubicBezTo>
                <a:cubicBezTo>
                  <a:pt x="1752600" y="3365500"/>
                  <a:pt x="1841500" y="3187700"/>
                  <a:pt x="1879600" y="3035300"/>
                </a:cubicBezTo>
                <a:cubicBezTo>
                  <a:pt x="1917700" y="2882900"/>
                  <a:pt x="2019300" y="2641600"/>
                  <a:pt x="2095500" y="2489200"/>
                </a:cubicBezTo>
                <a:lnTo>
                  <a:pt x="2247900" y="2235200"/>
                </a:lnTo>
                <a:cubicBezTo>
                  <a:pt x="2324100" y="2095500"/>
                  <a:pt x="2438400" y="1930400"/>
                  <a:pt x="2501900" y="1866900"/>
                </a:cubicBezTo>
                <a:cubicBezTo>
                  <a:pt x="2552700" y="1816100"/>
                  <a:pt x="2679700" y="1638300"/>
                  <a:pt x="2768600" y="1485900"/>
                </a:cubicBezTo>
                <a:lnTo>
                  <a:pt x="3378200" y="457200"/>
                </a:lnTo>
                <a:cubicBezTo>
                  <a:pt x="3619500" y="50800"/>
                  <a:pt x="3695700" y="0"/>
                  <a:pt x="40513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80" name="Freeform 17280"/>
          <p:cNvSpPr/>
          <p:nvPr/>
        </p:nvSpPr>
        <p:spPr>
          <a:xfrm rot="0" flipH="0" flipV="0">
            <a:off x="26808579" y="15232875"/>
            <a:ext cx="30645" cy="88677"/>
          </a:xfrm>
          <a:custGeom>
            <a:pathLst>
              <a:path w="3225800" h="9334500">
                <a:moveTo>
                  <a:pt x="2235200" y="990600"/>
                </a:moveTo>
                <a:lnTo>
                  <a:pt x="2235200" y="508000"/>
                </a:lnTo>
                <a:cubicBezTo>
                  <a:pt x="2235200" y="330200"/>
                  <a:pt x="2273300" y="152400"/>
                  <a:pt x="2324100" y="101600"/>
                </a:cubicBezTo>
                <a:cubicBezTo>
                  <a:pt x="2425700" y="0"/>
                  <a:pt x="3022600" y="0"/>
                  <a:pt x="3124200" y="101600"/>
                </a:cubicBezTo>
                <a:cubicBezTo>
                  <a:pt x="3225800" y="215900"/>
                  <a:pt x="3225800" y="647700"/>
                  <a:pt x="3124200" y="749300"/>
                </a:cubicBezTo>
                <a:cubicBezTo>
                  <a:pt x="3073400" y="787400"/>
                  <a:pt x="3022600" y="939800"/>
                  <a:pt x="2997200" y="1066800"/>
                </a:cubicBezTo>
                <a:cubicBezTo>
                  <a:pt x="2971800" y="1206500"/>
                  <a:pt x="2806700" y="1308100"/>
                  <a:pt x="2641600" y="1308100"/>
                </a:cubicBezTo>
                <a:lnTo>
                  <a:pt x="2565400" y="1308100"/>
                </a:lnTo>
                <a:cubicBezTo>
                  <a:pt x="2362200" y="1308100"/>
                  <a:pt x="2235200" y="1193800"/>
                  <a:pt x="2235200" y="990600"/>
                </a:cubicBezTo>
                <a:close/>
                <a:moveTo>
                  <a:pt x="7747000" y="9372600"/>
                </a:moveTo>
                <a:moveTo>
                  <a:pt x="1371600" y="7391400"/>
                </a:moveTo>
                <a:lnTo>
                  <a:pt x="1092200" y="8636000"/>
                </a:lnTo>
                <a:cubicBezTo>
                  <a:pt x="1003300" y="9029700"/>
                  <a:pt x="698500" y="9334500"/>
                  <a:pt x="393700" y="9334500"/>
                </a:cubicBezTo>
                <a:cubicBezTo>
                  <a:pt x="76200" y="9334500"/>
                  <a:pt x="0" y="9232900"/>
                  <a:pt x="0" y="8851900"/>
                </a:cubicBezTo>
                <a:lnTo>
                  <a:pt x="0" y="8204200"/>
                </a:lnTo>
                <a:cubicBezTo>
                  <a:pt x="0" y="8026400"/>
                  <a:pt x="25400" y="7848600"/>
                  <a:pt x="76200" y="7810500"/>
                </a:cubicBezTo>
                <a:cubicBezTo>
                  <a:pt x="114300" y="7759700"/>
                  <a:pt x="203200" y="7581900"/>
                  <a:pt x="254000" y="7391400"/>
                </a:cubicBezTo>
                <a:lnTo>
                  <a:pt x="368300" y="7023100"/>
                </a:lnTo>
                <a:cubicBezTo>
                  <a:pt x="431800" y="6832600"/>
                  <a:pt x="482600" y="6667500"/>
                  <a:pt x="482600" y="6642100"/>
                </a:cubicBezTo>
                <a:cubicBezTo>
                  <a:pt x="482600" y="6616700"/>
                  <a:pt x="495300" y="6464300"/>
                  <a:pt x="508000" y="6299200"/>
                </a:cubicBezTo>
                <a:lnTo>
                  <a:pt x="546100" y="5994400"/>
                </a:lnTo>
                <a:cubicBezTo>
                  <a:pt x="571500" y="5829300"/>
                  <a:pt x="635000" y="5651500"/>
                  <a:pt x="685800" y="5588000"/>
                </a:cubicBezTo>
                <a:cubicBezTo>
                  <a:pt x="749300" y="5524500"/>
                  <a:pt x="838200" y="5334000"/>
                  <a:pt x="889000" y="5143500"/>
                </a:cubicBezTo>
                <a:lnTo>
                  <a:pt x="1028700" y="4610100"/>
                </a:lnTo>
                <a:cubicBezTo>
                  <a:pt x="1079500" y="4432300"/>
                  <a:pt x="1117600" y="4254500"/>
                  <a:pt x="1117600" y="4241800"/>
                </a:cubicBezTo>
                <a:cubicBezTo>
                  <a:pt x="1117600" y="4216400"/>
                  <a:pt x="1130300" y="4051300"/>
                  <a:pt x="1143000" y="3873500"/>
                </a:cubicBezTo>
                <a:lnTo>
                  <a:pt x="1168400" y="3556000"/>
                </a:lnTo>
                <a:cubicBezTo>
                  <a:pt x="1193800" y="3378200"/>
                  <a:pt x="1295400" y="3238500"/>
                  <a:pt x="1397000" y="3238500"/>
                </a:cubicBezTo>
                <a:cubicBezTo>
                  <a:pt x="1511300" y="3238500"/>
                  <a:pt x="1600200" y="3162300"/>
                  <a:pt x="1600200" y="3073400"/>
                </a:cubicBezTo>
                <a:cubicBezTo>
                  <a:pt x="1600200" y="2984500"/>
                  <a:pt x="1739900" y="2908300"/>
                  <a:pt x="1917700" y="2908300"/>
                </a:cubicBezTo>
                <a:cubicBezTo>
                  <a:pt x="2120900" y="2908300"/>
                  <a:pt x="2235200" y="3035300"/>
                  <a:pt x="2235200" y="3238500"/>
                </a:cubicBezTo>
                <a:lnTo>
                  <a:pt x="2235200" y="4203700"/>
                </a:lnTo>
                <a:cubicBezTo>
                  <a:pt x="2235200" y="4368800"/>
                  <a:pt x="2209800" y="4559300"/>
                  <a:pt x="2159000" y="4597400"/>
                </a:cubicBezTo>
                <a:cubicBezTo>
                  <a:pt x="2120900" y="4648200"/>
                  <a:pt x="2044700" y="4826000"/>
                  <a:pt x="1993900" y="5016500"/>
                </a:cubicBezTo>
                <a:lnTo>
                  <a:pt x="1854200" y="5549900"/>
                </a:lnTo>
                <a:cubicBezTo>
                  <a:pt x="1803400" y="5727700"/>
                  <a:pt x="1765300" y="5892800"/>
                  <a:pt x="1765300" y="5918200"/>
                </a:cubicBezTo>
                <a:cubicBezTo>
                  <a:pt x="1765300" y="5943600"/>
                  <a:pt x="1739900" y="6096000"/>
                  <a:pt x="1727200" y="6261100"/>
                </a:cubicBezTo>
                <a:lnTo>
                  <a:pt x="1689100" y="6565900"/>
                </a:lnTo>
                <a:cubicBezTo>
                  <a:pt x="1676400" y="6731000"/>
                  <a:pt x="1612900" y="6921500"/>
                  <a:pt x="1549400" y="6972300"/>
                </a:cubicBezTo>
                <a:cubicBezTo>
                  <a:pt x="1485900" y="7035800"/>
                  <a:pt x="1409700" y="7226300"/>
                  <a:pt x="1371600" y="7391400"/>
                </a:cubicBezTo>
                <a:close/>
                <a:moveTo>
                  <a:pt x="1346200" y="9372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81" name="Freeform 17281"/>
          <p:cNvSpPr/>
          <p:nvPr/>
        </p:nvSpPr>
        <p:spPr>
          <a:xfrm rot="0" flipH="0" flipV="0">
            <a:off x="26835445" y="15259780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82" name="Freeform 17282"/>
          <p:cNvSpPr/>
          <p:nvPr/>
        </p:nvSpPr>
        <p:spPr>
          <a:xfrm rot="0" flipH="0" flipV="0">
            <a:off x="26919259" y="15259901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83" name="Freeform 17283"/>
          <p:cNvSpPr/>
          <p:nvPr/>
        </p:nvSpPr>
        <p:spPr>
          <a:xfrm rot="0" flipH="0" flipV="0">
            <a:off x="26987627" y="15259539"/>
            <a:ext cx="56946" cy="62496"/>
          </a:xfrm>
          <a:custGeom>
            <a:pathLst>
              <a:path w="5994400" h="6578600">
                <a:moveTo>
                  <a:pt x="3289300" y="6578600"/>
                </a:moveTo>
                <a:lnTo>
                  <a:pt x="1612900" y="6578600"/>
                </a:lnTo>
                <a:cubicBezTo>
                  <a:pt x="571500" y="6578600"/>
                  <a:pt x="0" y="6070600"/>
                  <a:pt x="0" y="5130800"/>
                </a:cubicBezTo>
                <a:lnTo>
                  <a:pt x="0" y="4978400"/>
                </a:lnTo>
                <a:cubicBezTo>
                  <a:pt x="0" y="4622800"/>
                  <a:pt x="76200" y="4203700"/>
                  <a:pt x="165100" y="4051300"/>
                </a:cubicBezTo>
                <a:cubicBezTo>
                  <a:pt x="254000" y="3898900"/>
                  <a:pt x="317500" y="3606800"/>
                  <a:pt x="317500" y="3416300"/>
                </a:cubicBezTo>
                <a:cubicBezTo>
                  <a:pt x="317500" y="3213100"/>
                  <a:pt x="393700" y="2921000"/>
                  <a:pt x="482600" y="2768600"/>
                </a:cubicBezTo>
                <a:cubicBezTo>
                  <a:pt x="571500" y="2616200"/>
                  <a:pt x="647700" y="2324100"/>
                  <a:pt x="647700" y="2133600"/>
                </a:cubicBezTo>
                <a:cubicBezTo>
                  <a:pt x="647700" y="1930400"/>
                  <a:pt x="711200" y="1638300"/>
                  <a:pt x="800100" y="1485900"/>
                </a:cubicBezTo>
                <a:cubicBezTo>
                  <a:pt x="889000" y="1333500"/>
                  <a:pt x="965200" y="1041400"/>
                  <a:pt x="965200" y="838200"/>
                </a:cubicBezTo>
                <a:cubicBezTo>
                  <a:pt x="965200" y="342900"/>
                  <a:pt x="1181100" y="0"/>
                  <a:pt x="1498600" y="0"/>
                </a:cubicBezTo>
                <a:cubicBezTo>
                  <a:pt x="1828800" y="0"/>
                  <a:pt x="2082800" y="241300"/>
                  <a:pt x="2082800" y="558800"/>
                </a:cubicBezTo>
                <a:cubicBezTo>
                  <a:pt x="2082800" y="698500"/>
                  <a:pt x="2019300" y="1079500"/>
                  <a:pt x="1930400" y="1422400"/>
                </a:cubicBezTo>
                <a:lnTo>
                  <a:pt x="1320800" y="3708400"/>
                </a:lnTo>
                <a:cubicBezTo>
                  <a:pt x="1231900" y="4051300"/>
                  <a:pt x="1117600" y="4330700"/>
                  <a:pt x="1066800" y="4330700"/>
                </a:cubicBezTo>
                <a:cubicBezTo>
                  <a:pt x="1016000" y="4330700"/>
                  <a:pt x="965200" y="4584700"/>
                  <a:pt x="965200" y="4889500"/>
                </a:cubicBezTo>
                <a:cubicBezTo>
                  <a:pt x="965200" y="5207000"/>
                  <a:pt x="1054100" y="5486400"/>
                  <a:pt x="1168400" y="5537200"/>
                </a:cubicBezTo>
                <a:cubicBezTo>
                  <a:pt x="1270000" y="5575300"/>
                  <a:pt x="1651000" y="5613400"/>
                  <a:pt x="2006600" y="5613400"/>
                </a:cubicBezTo>
                <a:lnTo>
                  <a:pt x="2565400" y="5613400"/>
                </a:lnTo>
                <a:cubicBezTo>
                  <a:pt x="3708400" y="5613400"/>
                  <a:pt x="3848100" y="5511800"/>
                  <a:pt x="3848100" y="4699000"/>
                </a:cubicBezTo>
                <a:cubicBezTo>
                  <a:pt x="3848100" y="4495800"/>
                  <a:pt x="3924300" y="4241800"/>
                  <a:pt x="4013200" y="4127500"/>
                </a:cubicBezTo>
                <a:cubicBezTo>
                  <a:pt x="4102100" y="4025900"/>
                  <a:pt x="4178300" y="3771900"/>
                  <a:pt x="4178300" y="3568700"/>
                </a:cubicBezTo>
                <a:cubicBezTo>
                  <a:pt x="4178300" y="3378200"/>
                  <a:pt x="4241800" y="3086100"/>
                  <a:pt x="4330700" y="2933700"/>
                </a:cubicBezTo>
                <a:cubicBezTo>
                  <a:pt x="4419600" y="2781300"/>
                  <a:pt x="4495800" y="2527300"/>
                  <a:pt x="4495800" y="2362200"/>
                </a:cubicBezTo>
                <a:cubicBezTo>
                  <a:pt x="4495800" y="2209800"/>
                  <a:pt x="4572000" y="1955800"/>
                  <a:pt x="4660900" y="1803400"/>
                </a:cubicBezTo>
                <a:cubicBezTo>
                  <a:pt x="4737100" y="1651000"/>
                  <a:pt x="4813300" y="1358900"/>
                  <a:pt x="4813300" y="1168400"/>
                </a:cubicBezTo>
                <a:cubicBezTo>
                  <a:pt x="4813300" y="635000"/>
                  <a:pt x="5194300" y="0"/>
                  <a:pt x="5511800" y="0"/>
                </a:cubicBezTo>
                <a:cubicBezTo>
                  <a:pt x="5651500" y="0"/>
                  <a:pt x="5816600" y="38100"/>
                  <a:pt x="5854700" y="76200"/>
                </a:cubicBezTo>
                <a:cubicBezTo>
                  <a:pt x="5994400" y="215900"/>
                  <a:pt x="5943600" y="1079500"/>
                  <a:pt x="5778500" y="1714500"/>
                </a:cubicBezTo>
                <a:lnTo>
                  <a:pt x="5638800" y="2222500"/>
                </a:lnTo>
                <a:cubicBezTo>
                  <a:pt x="5549900" y="2552700"/>
                  <a:pt x="5410200" y="2959100"/>
                  <a:pt x="5308600" y="3136900"/>
                </a:cubicBezTo>
                <a:cubicBezTo>
                  <a:pt x="5219700" y="3302000"/>
                  <a:pt x="5130800" y="3606800"/>
                  <a:pt x="5130800" y="3810000"/>
                </a:cubicBezTo>
                <a:cubicBezTo>
                  <a:pt x="5130800" y="4013200"/>
                  <a:pt x="5067300" y="4292600"/>
                  <a:pt x="4978400" y="4457700"/>
                </a:cubicBezTo>
                <a:cubicBezTo>
                  <a:pt x="4889500" y="4610100"/>
                  <a:pt x="4813300" y="4864100"/>
                  <a:pt x="4813300" y="5016500"/>
                </a:cubicBezTo>
                <a:cubicBezTo>
                  <a:pt x="4813300" y="5168900"/>
                  <a:pt x="4724400" y="5537200"/>
                  <a:pt x="4622800" y="5842000"/>
                </a:cubicBezTo>
                <a:cubicBezTo>
                  <a:pt x="4394200" y="6464300"/>
                  <a:pt x="4191000" y="6578600"/>
                  <a:pt x="3289300" y="6578600"/>
                </a:cubicBezTo>
                <a:close/>
                <a:moveTo>
                  <a:pt x="-863600" y="6565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84" name="Freeform 17284"/>
          <p:cNvSpPr/>
          <p:nvPr/>
        </p:nvSpPr>
        <p:spPr>
          <a:xfrm rot="0" flipH="0" flipV="0">
            <a:off x="27051049" y="15234444"/>
            <a:ext cx="57912" cy="88436"/>
          </a:xfrm>
          <a:custGeom>
            <a:pathLst>
              <a:path w="6096000" h="9309100">
                <a:moveTo>
                  <a:pt x="3200400" y="0"/>
                </a:moveTo>
                <a:lnTo>
                  <a:pt x="5448300" y="0"/>
                </a:lnTo>
                <a:cubicBezTo>
                  <a:pt x="5651500" y="0"/>
                  <a:pt x="5765800" y="114300"/>
                  <a:pt x="5765800" y="330200"/>
                </a:cubicBezTo>
                <a:cubicBezTo>
                  <a:pt x="5765800" y="495300"/>
                  <a:pt x="5702300" y="647700"/>
                  <a:pt x="5613400" y="647700"/>
                </a:cubicBezTo>
                <a:cubicBezTo>
                  <a:pt x="5524500" y="647700"/>
                  <a:pt x="5448300" y="723900"/>
                  <a:pt x="5448300" y="800100"/>
                </a:cubicBezTo>
                <a:cubicBezTo>
                  <a:pt x="5448300" y="889000"/>
                  <a:pt x="5308600" y="965200"/>
                  <a:pt x="5130800" y="965200"/>
                </a:cubicBezTo>
                <a:lnTo>
                  <a:pt x="3517900" y="965200"/>
                </a:lnTo>
                <a:cubicBezTo>
                  <a:pt x="3352800" y="965200"/>
                  <a:pt x="3200400" y="889000"/>
                  <a:pt x="3200400" y="800100"/>
                </a:cubicBezTo>
                <a:cubicBezTo>
                  <a:pt x="3200400" y="723900"/>
                  <a:pt x="3136900" y="647700"/>
                  <a:pt x="3048000" y="647700"/>
                </a:cubicBezTo>
                <a:cubicBezTo>
                  <a:pt x="2959100" y="647700"/>
                  <a:pt x="2882900" y="495300"/>
                  <a:pt x="2882900" y="330200"/>
                </a:cubicBezTo>
                <a:cubicBezTo>
                  <a:pt x="2882900" y="114300"/>
                  <a:pt x="2997200" y="0"/>
                  <a:pt x="3200400" y="0"/>
                </a:cubicBezTo>
                <a:close/>
                <a:moveTo>
                  <a:pt x="8636000" y="9207500"/>
                </a:moveTo>
                <a:moveTo>
                  <a:pt x="3848100" y="9309100"/>
                </a:moveTo>
                <a:lnTo>
                  <a:pt x="1282700" y="9309100"/>
                </a:lnTo>
                <a:cubicBezTo>
                  <a:pt x="927100" y="9309100"/>
                  <a:pt x="635000" y="9232900"/>
                  <a:pt x="635000" y="9144000"/>
                </a:cubicBezTo>
                <a:cubicBezTo>
                  <a:pt x="635000" y="9055100"/>
                  <a:pt x="558800" y="8991600"/>
                  <a:pt x="469900" y="8991600"/>
                </a:cubicBezTo>
                <a:cubicBezTo>
                  <a:pt x="393700" y="8991600"/>
                  <a:pt x="317500" y="8915400"/>
                  <a:pt x="317500" y="8826500"/>
                </a:cubicBezTo>
                <a:cubicBezTo>
                  <a:pt x="317500" y="8737600"/>
                  <a:pt x="241300" y="8661400"/>
                  <a:pt x="152400" y="8661400"/>
                </a:cubicBezTo>
                <a:cubicBezTo>
                  <a:pt x="63500" y="8661400"/>
                  <a:pt x="0" y="8382000"/>
                  <a:pt x="0" y="8026400"/>
                </a:cubicBezTo>
                <a:lnTo>
                  <a:pt x="0" y="7708900"/>
                </a:lnTo>
                <a:cubicBezTo>
                  <a:pt x="0" y="7353300"/>
                  <a:pt x="63500" y="7061200"/>
                  <a:pt x="152400" y="7061200"/>
                </a:cubicBezTo>
                <a:cubicBezTo>
                  <a:pt x="241300" y="7061200"/>
                  <a:pt x="317500" y="6845300"/>
                  <a:pt x="317500" y="6578600"/>
                </a:cubicBezTo>
                <a:cubicBezTo>
                  <a:pt x="317500" y="6311900"/>
                  <a:pt x="393700" y="6096000"/>
                  <a:pt x="469900" y="6096000"/>
                </a:cubicBezTo>
                <a:cubicBezTo>
                  <a:pt x="558800" y="6096000"/>
                  <a:pt x="635000" y="5816600"/>
                  <a:pt x="635000" y="5461000"/>
                </a:cubicBezTo>
                <a:cubicBezTo>
                  <a:pt x="635000" y="5105400"/>
                  <a:pt x="711200" y="4813300"/>
                  <a:pt x="800100" y="4813300"/>
                </a:cubicBezTo>
                <a:cubicBezTo>
                  <a:pt x="889000" y="4813300"/>
                  <a:pt x="952500" y="4533900"/>
                  <a:pt x="952500" y="4178300"/>
                </a:cubicBezTo>
                <a:cubicBezTo>
                  <a:pt x="952500" y="3822700"/>
                  <a:pt x="1028700" y="3530600"/>
                  <a:pt x="1117600" y="3530600"/>
                </a:cubicBezTo>
                <a:cubicBezTo>
                  <a:pt x="1206500" y="3530600"/>
                  <a:pt x="1282700" y="3390900"/>
                  <a:pt x="1282700" y="3213100"/>
                </a:cubicBezTo>
                <a:cubicBezTo>
                  <a:pt x="1282700" y="3035300"/>
                  <a:pt x="1498600" y="2895600"/>
                  <a:pt x="1765300" y="2895600"/>
                </a:cubicBezTo>
                <a:cubicBezTo>
                  <a:pt x="2019300" y="2895600"/>
                  <a:pt x="2235200" y="3111500"/>
                  <a:pt x="2235200" y="3378200"/>
                </a:cubicBezTo>
                <a:cubicBezTo>
                  <a:pt x="2235200" y="3632200"/>
                  <a:pt x="2184400" y="4076700"/>
                  <a:pt x="2120900" y="4330700"/>
                </a:cubicBezTo>
                <a:cubicBezTo>
                  <a:pt x="2057400" y="4597400"/>
                  <a:pt x="1905000" y="4813300"/>
                  <a:pt x="1803400" y="4813300"/>
                </a:cubicBezTo>
                <a:cubicBezTo>
                  <a:pt x="1689100" y="4813300"/>
                  <a:pt x="1600200" y="5105400"/>
                  <a:pt x="1600200" y="5461000"/>
                </a:cubicBezTo>
                <a:cubicBezTo>
                  <a:pt x="1600200" y="5816600"/>
                  <a:pt x="1524000" y="6096000"/>
                  <a:pt x="1435100" y="6096000"/>
                </a:cubicBezTo>
                <a:cubicBezTo>
                  <a:pt x="1346200" y="6096000"/>
                  <a:pt x="1282700" y="6388100"/>
                  <a:pt x="1282700" y="6743700"/>
                </a:cubicBezTo>
                <a:cubicBezTo>
                  <a:pt x="1282700" y="7099300"/>
                  <a:pt x="1206500" y="7378700"/>
                  <a:pt x="1117600" y="7378700"/>
                </a:cubicBezTo>
                <a:cubicBezTo>
                  <a:pt x="1028700" y="7378700"/>
                  <a:pt x="952500" y="7531100"/>
                  <a:pt x="952500" y="7708900"/>
                </a:cubicBezTo>
                <a:cubicBezTo>
                  <a:pt x="952500" y="7886700"/>
                  <a:pt x="1028700" y="8026400"/>
                  <a:pt x="1117600" y="8026400"/>
                </a:cubicBezTo>
                <a:cubicBezTo>
                  <a:pt x="1206500" y="8026400"/>
                  <a:pt x="1282700" y="8102600"/>
                  <a:pt x="1282700" y="8191500"/>
                </a:cubicBezTo>
                <a:cubicBezTo>
                  <a:pt x="1282700" y="8267700"/>
                  <a:pt x="1562100" y="8343900"/>
                  <a:pt x="1917700" y="8343900"/>
                </a:cubicBezTo>
                <a:lnTo>
                  <a:pt x="3200400" y="8343900"/>
                </a:lnTo>
                <a:cubicBezTo>
                  <a:pt x="3556000" y="8343900"/>
                  <a:pt x="3848100" y="8128000"/>
                  <a:pt x="3848100" y="7861300"/>
                </a:cubicBezTo>
                <a:cubicBezTo>
                  <a:pt x="3848100" y="7594600"/>
                  <a:pt x="3911600" y="7378700"/>
                  <a:pt x="4000500" y="7378700"/>
                </a:cubicBezTo>
                <a:cubicBezTo>
                  <a:pt x="4089400" y="7378700"/>
                  <a:pt x="4165600" y="7099300"/>
                  <a:pt x="4165600" y="6743700"/>
                </a:cubicBezTo>
                <a:cubicBezTo>
                  <a:pt x="4165600" y="6388100"/>
                  <a:pt x="4241800" y="6096000"/>
                  <a:pt x="4330700" y="6096000"/>
                </a:cubicBezTo>
                <a:cubicBezTo>
                  <a:pt x="4419600" y="6096000"/>
                  <a:pt x="4483100" y="5816600"/>
                  <a:pt x="4483100" y="5461000"/>
                </a:cubicBezTo>
                <a:cubicBezTo>
                  <a:pt x="4483100" y="5105400"/>
                  <a:pt x="4559300" y="4813300"/>
                  <a:pt x="4648200" y="4813300"/>
                </a:cubicBezTo>
                <a:cubicBezTo>
                  <a:pt x="4737100" y="4813300"/>
                  <a:pt x="4813300" y="4597400"/>
                  <a:pt x="4813300" y="4330700"/>
                </a:cubicBezTo>
                <a:cubicBezTo>
                  <a:pt x="4813300" y="4076700"/>
                  <a:pt x="4876800" y="3848100"/>
                  <a:pt x="4965700" y="3848100"/>
                </a:cubicBezTo>
                <a:cubicBezTo>
                  <a:pt x="5054600" y="3848100"/>
                  <a:pt x="5130800" y="3632200"/>
                  <a:pt x="5130800" y="3378200"/>
                </a:cubicBezTo>
                <a:cubicBezTo>
                  <a:pt x="5130800" y="3111500"/>
                  <a:pt x="5346700" y="2895600"/>
                  <a:pt x="5613400" y="2895600"/>
                </a:cubicBezTo>
                <a:cubicBezTo>
                  <a:pt x="5880100" y="2895600"/>
                  <a:pt x="6096000" y="3175000"/>
                  <a:pt x="6096000" y="3530600"/>
                </a:cubicBezTo>
                <a:cubicBezTo>
                  <a:pt x="6096000" y="3886200"/>
                  <a:pt x="6019800" y="4178300"/>
                  <a:pt x="5930900" y="4178300"/>
                </a:cubicBezTo>
                <a:cubicBezTo>
                  <a:pt x="5842000" y="4178300"/>
                  <a:pt x="5765800" y="4394200"/>
                  <a:pt x="5765800" y="4660900"/>
                </a:cubicBezTo>
                <a:cubicBezTo>
                  <a:pt x="5765800" y="4914900"/>
                  <a:pt x="5702300" y="5143500"/>
                  <a:pt x="5613400" y="5143500"/>
                </a:cubicBezTo>
                <a:cubicBezTo>
                  <a:pt x="5524500" y="5143500"/>
                  <a:pt x="5448300" y="5422900"/>
                  <a:pt x="5448300" y="5778500"/>
                </a:cubicBezTo>
                <a:cubicBezTo>
                  <a:pt x="5448300" y="6134100"/>
                  <a:pt x="5372100" y="6426200"/>
                  <a:pt x="5283200" y="6426200"/>
                </a:cubicBezTo>
                <a:cubicBezTo>
                  <a:pt x="5194300" y="6426200"/>
                  <a:pt x="5130800" y="6705600"/>
                  <a:pt x="5130800" y="7061200"/>
                </a:cubicBezTo>
                <a:cubicBezTo>
                  <a:pt x="5130800" y="7416800"/>
                  <a:pt x="5054600" y="7708900"/>
                  <a:pt x="4965700" y="7708900"/>
                </a:cubicBezTo>
                <a:cubicBezTo>
                  <a:pt x="4876800" y="7708900"/>
                  <a:pt x="4813300" y="7924800"/>
                  <a:pt x="4813300" y="8191500"/>
                </a:cubicBezTo>
                <a:cubicBezTo>
                  <a:pt x="4813300" y="8445500"/>
                  <a:pt x="4737100" y="8661400"/>
                  <a:pt x="4648200" y="8661400"/>
                </a:cubicBezTo>
                <a:cubicBezTo>
                  <a:pt x="4559300" y="8661400"/>
                  <a:pt x="4483100" y="8813800"/>
                  <a:pt x="4483100" y="8991600"/>
                </a:cubicBezTo>
                <a:cubicBezTo>
                  <a:pt x="4483100" y="9169400"/>
                  <a:pt x="4203700" y="9309100"/>
                  <a:pt x="3848100" y="9309100"/>
                </a:cubicBezTo>
                <a:close/>
                <a:moveTo>
                  <a:pt x="-673100" y="9207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85" name="Freeform 17285"/>
          <p:cNvSpPr/>
          <p:nvPr/>
        </p:nvSpPr>
        <p:spPr>
          <a:xfrm rot="0" flipH="0" flipV="0">
            <a:off x="27171701" y="15243251"/>
            <a:ext cx="73113" cy="106654"/>
          </a:xfrm>
          <a:custGeom>
            <a:pathLst>
              <a:path w="7696200" h="11226800">
                <a:moveTo>
                  <a:pt x="7493000" y="4762500"/>
                </a:moveTo>
                <a:lnTo>
                  <a:pt x="6743700" y="7023100"/>
                </a:lnTo>
                <a:cubicBezTo>
                  <a:pt x="6629400" y="7353300"/>
                  <a:pt x="6299200" y="7772400"/>
                  <a:pt x="5994400" y="7975600"/>
                </a:cubicBezTo>
                <a:lnTo>
                  <a:pt x="5969000" y="7988300"/>
                </a:lnTo>
                <a:cubicBezTo>
                  <a:pt x="5664200" y="8178800"/>
                  <a:pt x="5130800" y="8343900"/>
                  <a:pt x="4775200" y="8343900"/>
                </a:cubicBezTo>
                <a:lnTo>
                  <a:pt x="4318000" y="8343900"/>
                </a:lnTo>
                <a:cubicBezTo>
                  <a:pt x="3543300" y="8343900"/>
                  <a:pt x="3403600" y="8470900"/>
                  <a:pt x="3213100" y="9309100"/>
                </a:cubicBezTo>
                <a:lnTo>
                  <a:pt x="2997200" y="10337800"/>
                </a:lnTo>
                <a:cubicBezTo>
                  <a:pt x="2806700" y="11226800"/>
                  <a:pt x="2806700" y="11226800"/>
                  <a:pt x="2425700" y="11226800"/>
                </a:cubicBezTo>
                <a:cubicBezTo>
                  <a:pt x="2082800" y="11226800"/>
                  <a:pt x="1917700" y="11036300"/>
                  <a:pt x="1917700" y="10629900"/>
                </a:cubicBezTo>
                <a:cubicBezTo>
                  <a:pt x="1917700" y="10515600"/>
                  <a:pt x="2019300" y="10147300"/>
                  <a:pt x="2146300" y="9791700"/>
                </a:cubicBezTo>
                <a:lnTo>
                  <a:pt x="2171700" y="9715500"/>
                </a:lnTo>
                <a:cubicBezTo>
                  <a:pt x="2540000" y="8674100"/>
                  <a:pt x="2438400" y="8343900"/>
                  <a:pt x="1752600" y="8343900"/>
                </a:cubicBezTo>
                <a:cubicBezTo>
                  <a:pt x="1397000" y="8343900"/>
                  <a:pt x="939800" y="8153400"/>
                  <a:pt x="723900" y="7912100"/>
                </a:cubicBezTo>
                <a:cubicBezTo>
                  <a:pt x="101600" y="7200900"/>
                  <a:pt x="0" y="6629400"/>
                  <a:pt x="317500" y="5499100"/>
                </a:cubicBezTo>
                <a:lnTo>
                  <a:pt x="596900" y="4521200"/>
                </a:lnTo>
                <a:cubicBezTo>
                  <a:pt x="685800" y="4191000"/>
                  <a:pt x="876300" y="3683000"/>
                  <a:pt x="1003300" y="3390900"/>
                </a:cubicBezTo>
                <a:lnTo>
                  <a:pt x="1079500" y="3213100"/>
                </a:lnTo>
                <a:cubicBezTo>
                  <a:pt x="1511300" y="2273300"/>
                  <a:pt x="2070100" y="1930400"/>
                  <a:pt x="3200400" y="1930400"/>
                </a:cubicBezTo>
                <a:lnTo>
                  <a:pt x="3365500" y="1930400"/>
                </a:lnTo>
                <a:cubicBezTo>
                  <a:pt x="4025900" y="1930400"/>
                  <a:pt x="4356100" y="1612900"/>
                  <a:pt x="4762500" y="584200"/>
                </a:cubicBezTo>
                <a:cubicBezTo>
                  <a:pt x="4889500" y="266700"/>
                  <a:pt x="5130800" y="0"/>
                  <a:pt x="5295900" y="0"/>
                </a:cubicBezTo>
                <a:cubicBezTo>
                  <a:pt x="5473700" y="0"/>
                  <a:pt x="5588000" y="292100"/>
                  <a:pt x="5575300" y="635000"/>
                </a:cubicBezTo>
                <a:lnTo>
                  <a:pt x="5549900" y="1117600"/>
                </a:lnTo>
                <a:cubicBezTo>
                  <a:pt x="5537200" y="1460500"/>
                  <a:pt x="5803900" y="1816100"/>
                  <a:pt x="6134100" y="1892300"/>
                </a:cubicBezTo>
                <a:lnTo>
                  <a:pt x="6553200" y="1993900"/>
                </a:lnTo>
                <a:cubicBezTo>
                  <a:pt x="7162800" y="2133600"/>
                  <a:pt x="7696200" y="2933700"/>
                  <a:pt x="7696200" y="3733800"/>
                </a:cubicBezTo>
                <a:cubicBezTo>
                  <a:pt x="7696200" y="3975100"/>
                  <a:pt x="7607300" y="4445000"/>
                  <a:pt x="7493000" y="4762500"/>
                </a:cubicBezTo>
                <a:close/>
                <a:moveTo>
                  <a:pt x="2870200" y="8280400"/>
                </a:moveTo>
                <a:moveTo>
                  <a:pt x="3009900" y="7073900"/>
                </a:moveTo>
                <a:lnTo>
                  <a:pt x="3924300" y="3683000"/>
                </a:lnTo>
                <a:cubicBezTo>
                  <a:pt x="3962400" y="3505200"/>
                  <a:pt x="4000500" y="3263900"/>
                  <a:pt x="4000500" y="3136900"/>
                </a:cubicBezTo>
                <a:cubicBezTo>
                  <a:pt x="4000500" y="2997200"/>
                  <a:pt x="3860800" y="2895600"/>
                  <a:pt x="3683000" y="2895600"/>
                </a:cubicBezTo>
                <a:lnTo>
                  <a:pt x="2882900" y="2895600"/>
                </a:lnTo>
                <a:cubicBezTo>
                  <a:pt x="2705100" y="2895600"/>
                  <a:pt x="2514600" y="2933700"/>
                  <a:pt x="2451100" y="2997200"/>
                </a:cubicBezTo>
                <a:cubicBezTo>
                  <a:pt x="2387600" y="3060700"/>
                  <a:pt x="2273300" y="3136900"/>
                  <a:pt x="2184400" y="3162300"/>
                </a:cubicBezTo>
                <a:cubicBezTo>
                  <a:pt x="2095500" y="3200400"/>
                  <a:pt x="1968500" y="3352800"/>
                  <a:pt x="1905000" y="3517900"/>
                </a:cubicBezTo>
                <a:lnTo>
                  <a:pt x="1854200" y="3632200"/>
                </a:lnTo>
                <a:cubicBezTo>
                  <a:pt x="1778000" y="3797300"/>
                  <a:pt x="1701800" y="4038600"/>
                  <a:pt x="1663700" y="4165600"/>
                </a:cubicBezTo>
                <a:cubicBezTo>
                  <a:pt x="1638300" y="4305300"/>
                  <a:pt x="1562100" y="4521200"/>
                  <a:pt x="1511300" y="4648200"/>
                </a:cubicBezTo>
                <a:cubicBezTo>
                  <a:pt x="1460500" y="4787900"/>
                  <a:pt x="1384300" y="5016500"/>
                  <a:pt x="1333500" y="5181600"/>
                </a:cubicBezTo>
                <a:lnTo>
                  <a:pt x="1181100" y="5803900"/>
                </a:lnTo>
                <a:cubicBezTo>
                  <a:pt x="1079500" y="6248400"/>
                  <a:pt x="1092200" y="6591300"/>
                  <a:pt x="1257300" y="6972300"/>
                </a:cubicBezTo>
                <a:lnTo>
                  <a:pt x="1282700" y="7035800"/>
                </a:lnTo>
                <a:cubicBezTo>
                  <a:pt x="1371600" y="7239000"/>
                  <a:pt x="1562100" y="7378700"/>
                  <a:pt x="1752600" y="7378700"/>
                </a:cubicBezTo>
                <a:lnTo>
                  <a:pt x="2603500" y="7378700"/>
                </a:lnTo>
                <a:cubicBezTo>
                  <a:pt x="2933700" y="7378700"/>
                  <a:pt x="2933700" y="7378700"/>
                  <a:pt x="3009900" y="7073900"/>
                </a:cubicBezTo>
                <a:close/>
                <a:moveTo>
                  <a:pt x="558800" y="8280400"/>
                </a:moveTo>
                <a:moveTo>
                  <a:pt x="4851400" y="3200400"/>
                </a:moveTo>
                <a:lnTo>
                  <a:pt x="3924300" y="6591300"/>
                </a:lnTo>
                <a:cubicBezTo>
                  <a:pt x="3873500" y="6756400"/>
                  <a:pt x="3835400" y="6972300"/>
                  <a:pt x="3835400" y="7061200"/>
                </a:cubicBezTo>
                <a:cubicBezTo>
                  <a:pt x="3835400" y="7150100"/>
                  <a:pt x="3873500" y="7251700"/>
                  <a:pt x="3924300" y="7302500"/>
                </a:cubicBezTo>
                <a:cubicBezTo>
                  <a:pt x="3962400" y="7340600"/>
                  <a:pt x="4140200" y="7378700"/>
                  <a:pt x="4318000" y="7378700"/>
                </a:cubicBezTo>
                <a:lnTo>
                  <a:pt x="4965700" y="7378700"/>
                </a:lnTo>
                <a:cubicBezTo>
                  <a:pt x="5143500" y="7378700"/>
                  <a:pt x="5283200" y="7315200"/>
                  <a:pt x="5283200" y="7226300"/>
                </a:cubicBezTo>
                <a:cubicBezTo>
                  <a:pt x="5283200" y="7137400"/>
                  <a:pt x="5372100" y="7061200"/>
                  <a:pt x="5473700" y="7061200"/>
                </a:cubicBezTo>
                <a:cubicBezTo>
                  <a:pt x="5588000" y="7061200"/>
                  <a:pt x="5689600" y="6985000"/>
                  <a:pt x="5715000" y="6896100"/>
                </a:cubicBezTo>
                <a:cubicBezTo>
                  <a:pt x="5740400" y="6807200"/>
                  <a:pt x="5816600" y="6692900"/>
                  <a:pt x="5880100" y="6629400"/>
                </a:cubicBezTo>
                <a:cubicBezTo>
                  <a:pt x="5930900" y="6578600"/>
                  <a:pt x="6032500" y="6400800"/>
                  <a:pt x="6096000" y="6248400"/>
                </a:cubicBezTo>
                <a:lnTo>
                  <a:pt x="6159500" y="6134100"/>
                </a:lnTo>
                <a:cubicBezTo>
                  <a:pt x="6223000" y="5981700"/>
                  <a:pt x="6311900" y="5727700"/>
                  <a:pt x="6350000" y="5562600"/>
                </a:cubicBezTo>
                <a:lnTo>
                  <a:pt x="6654800" y="4470400"/>
                </a:lnTo>
                <a:cubicBezTo>
                  <a:pt x="6769100" y="4025900"/>
                  <a:pt x="6743700" y="3683000"/>
                  <a:pt x="6578600" y="3289300"/>
                </a:cubicBezTo>
                <a:lnTo>
                  <a:pt x="6553200" y="3238500"/>
                </a:lnTo>
                <a:cubicBezTo>
                  <a:pt x="6464300" y="3035300"/>
                  <a:pt x="6273800" y="2895600"/>
                  <a:pt x="6083300" y="2895600"/>
                </a:cubicBezTo>
                <a:lnTo>
                  <a:pt x="5257800" y="2895600"/>
                </a:lnTo>
                <a:cubicBezTo>
                  <a:pt x="4940300" y="2895600"/>
                  <a:pt x="4927600" y="2895600"/>
                  <a:pt x="4851400" y="3200400"/>
                </a:cubicBezTo>
                <a:close/>
                <a:moveTo>
                  <a:pt x="4432300" y="8280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86" name="Freeform 17286"/>
          <p:cNvSpPr/>
          <p:nvPr/>
        </p:nvSpPr>
        <p:spPr>
          <a:xfrm rot="0" flipH="0" flipV="0">
            <a:off x="27250880" y="15259297"/>
            <a:ext cx="62376" cy="90366"/>
          </a:xfrm>
          <a:custGeom>
            <a:pathLst>
              <a:path w="6565900" h="9512300">
                <a:moveTo>
                  <a:pt x="6362700" y="1841500"/>
                </a:moveTo>
                <a:lnTo>
                  <a:pt x="5029200" y="6832600"/>
                </a:lnTo>
                <a:cubicBezTo>
                  <a:pt x="4991100" y="7010400"/>
                  <a:pt x="4889500" y="7277100"/>
                  <a:pt x="4813300" y="7429500"/>
                </a:cubicBezTo>
                <a:lnTo>
                  <a:pt x="4203700" y="8712200"/>
                </a:lnTo>
                <a:cubicBezTo>
                  <a:pt x="4127500" y="8864600"/>
                  <a:pt x="3924300" y="9067800"/>
                  <a:pt x="3759200" y="9144000"/>
                </a:cubicBezTo>
                <a:lnTo>
                  <a:pt x="3289300" y="9359900"/>
                </a:lnTo>
                <a:cubicBezTo>
                  <a:pt x="3111500" y="9436100"/>
                  <a:pt x="2832100" y="9512300"/>
                  <a:pt x="2654300" y="9512300"/>
                </a:cubicBezTo>
                <a:lnTo>
                  <a:pt x="647700" y="9512300"/>
                </a:lnTo>
                <a:cubicBezTo>
                  <a:pt x="127000" y="9512300"/>
                  <a:pt x="0" y="9423400"/>
                  <a:pt x="0" y="9093200"/>
                </a:cubicBezTo>
                <a:lnTo>
                  <a:pt x="0" y="9029700"/>
                </a:lnTo>
                <a:cubicBezTo>
                  <a:pt x="0" y="8572500"/>
                  <a:pt x="254000" y="8382000"/>
                  <a:pt x="876300" y="8382000"/>
                </a:cubicBezTo>
                <a:lnTo>
                  <a:pt x="2882900" y="8382000"/>
                </a:lnTo>
                <a:cubicBezTo>
                  <a:pt x="3060700" y="8382000"/>
                  <a:pt x="3314700" y="8280400"/>
                  <a:pt x="3441700" y="8153400"/>
                </a:cubicBezTo>
                <a:lnTo>
                  <a:pt x="3467100" y="8128000"/>
                </a:lnTo>
                <a:cubicBezTo>
                  <a:pt x="3594100" y="8001000"/>
                  <a:pt x="3721100" y="7747000"/>
                  <a:pt x="3771900" y="7556500"/>
                </a:cubicBezTo>
                <a:lnTo>
                  <a:pt x="3771900" y="7531100"/>
                </a:lnTo>
                <a:cubicBezTo>
                  <a:pt x="3937000" y="6781800"/>
                  <a:pt x="3860800" y="6616700"/>
                  <a:pt x="3365500" y="6616700"/>
                </a:cubicBezTo>
                <a:lnTo>
                  <a:pt x="1930400" y="6616700"/>
                </a:lnTo>
                <a:cubicBezTo>
                  <a:pt x="1358900" y="6616700"/>
                  <a:pt x="1117600" y="6540500"/>
                  <a:pt x="1117600" y="6337300"/>
                </a:cubicBezTo>
                <a:cubicBezTo>
                  <a:pt x="1117600" y="6223000"/>
                  <a:pt x="1054100" y="6134100"/>
                  <a:pt x="965200" y="6134100"/>
                </a:cubicBezTo>
                <a:cubicBezTo>
                  <a:pt x="876300" y="6134100"/>
                  <a:pt x="774700" y="6083300"/>
                  <a:pt x="749300" y="6007100"/>
                </a:cubicBezTo>
                <a:cubicBezTo>
                  <a:pt x="723900" y="5930900"/>
                  <a:pt x="647700" y="5829300"/>
                  <a:pt x="584200" y="5765800"/>
                </a:cubicBezTo>
                <a:cubicBezTo>
                  <a:pt x="533400" y="5702300"/>
                  <a:pt x="482600" y="5511800"/>
                  <a:pt x="482600" y="5334000"/>
                </a:cubicBezTo>
                <a:lnTo>
                  <a:pt x="482600" y="5016500"/>
                </a:lnTo>
                <a:cubicBezTo>
                  <a:pt x="482600" y="4838700"/>
                  <a:pt x="520700" y="4610100"/>
                  <a:pt x="571500" y="4495800"/>
                </a:cubicBezTo>
                <a:cubicBezTo>
                  <a:pt x="622300" y="4381500"/>
                  <a:pt x="698500" y="4152900"/>
                  <a:pt x="749300" y="3975100"/>
                </a:cubicBezTo>
                <a:lnTo>
                  <a:pt x="1409700" y="1358900"/>
                </a:lnTo>
                <a:cubicBezTo>
                  <a:pt x="1447800" y="1181100"/>
                  <a:pt x="1536700" y="901700"/>
                  <a:pt x="1600200" y="736600"/>
                </a:cubicBezTo>
                <a:lnTo>
                  <a:pt x="1739900" y="342900"/>
                </a:lnTo>
                <a:cubicBezTo>
                  <a:pt x="1790700" y="177800"/>
                  <a:pt x="1968500" y="38100"/>
                  <a:pt x="2120900" y="38100"/>
                </a:cubicBezTo>
                <a:cubicBezTo>
                  <a:pt x="2286000" y="38100"/>
                  <a:pt x="2476500" y="114300"/>
                  <a:pt x="2565400" y="203200"/>
                </a:cubicBezTo>
                <a:cubicBezTo>
                  <a:pt x="2743200" y="368300"/>
                  <a:pt x="2768600" y="812800"/>
                  <a:pt x="2654300" y="1295400"/>
                </a:cubicBezTo>
                <a:lnTo>
                  <a:pt x="2501900" y="1917700"/>
                </a:lnTo>
                <a:cubicBezTo>
                  <a:pt x="2463800" y="2082800"/>
                  <a:pt x="2374900" y="2349500"/>
                  <a:pt x="2324100" y="2527300"/>
                </a:cubicBezTo>
                <a:lnTo>
                  <a:pt x="1549400" y="4775200"/>
                </a:lnTo>
                <a:cubicBezTo>
                  <a:pt x="1358900" y="5346700"/>
                  <a:pt x="1422400" y="5486400"/>
                  <a:pt x="1930400" y="5511800"/>
                </a:cubicBezTo>
                <a:lnTo>
                  <a:pt x="3708400" y="5626100"/>
                </a:lnTo>
                <a:cubicBezTo>
                  <a:pt x="4178300" y="5651500"/>
                  <a:pt x="4495800" y="5270500"/>
                  <a:pt x="4495800" y="4648200"/>
                </a:cubicBezTo>
                <a:cubicBezTo>
                  <a:pt x="4495800" y="4495800"/>
                  <a:pt x="4533900" y="4241800"/>
                  <a:pt x="4572000" y="4064000"/>
                </a:cubicBezTo>
                <a:lnTo>
                  <a:pt x="5346700" y="1219200"/>
                </a:lnTo>
                <a:cubicBezTo>
                  <a:pt x="5384800" y="1054100"/>
                  <a:pt x="5486400" y="800100"/>
                  <a:pt x="5549900" y="647700"/>
                </a:cubicBezTo>
                <a:lnTo>
                  <a:pt x="5600700" y="533400"/>
                </a:lnTo>
                <a:cubicBezTo>
                  <a:pt x="5664200" y="381000"/>
                  <a:pt x="5765800" y="203200"/>
                  <a:pt x="5829300" y="152400"/>
                </a:cubicBezTo>
                <a:cubicBezTo>
                  <a:pt x="5956300" y="25400"/>
                  <a:pt x="6388100" y="0"/>
                  <a:pt x="6502400" y="127000"/>
                </a:cubicBezTo>
                <a:cubicBezTo>
                  <a:pt x="6540500" y="165100"/>
                  <a:pt x="6565900" y="330200"/>
                  <a:pt x="6553200" y="495300"/>
                </a:cubicBezTo>
                <a:lnTo>
                  <a:pt x="6477000" y="1231900"/>
                </a:lnTo>
                <a:cubicBezTo>
                  <a:pt x="6464300" y="1397000"/>
                  <a:pt x="6413500" y="1663700"/>
                  <a:pt x="6362700" y="1841500"/>
                </a:cubicBezTo>
                <a:close/>
                <a:moveTo>
                  <a:pt x="4508500" y="65913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87" name="Freeform 17287"/>
          <p:cNvSpPr/>
          <p:nvPr/>
        </p:nvSpPr>
        <p:spPr>
          <a:xfrm rot="0" flipH="0" flipV="0">
            <a:off x="27317030" y="15259901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88" name="Freeform 17288"/>
          <p:cNvSpPr/>
          <p:nvPr/>
        </p:nvSpPr>
        <p:spPr>
          <a:xfrm rot="0" flipH="0" flipV="0">
            <a:off x="27390178" y="15235771"/>
            <a:ext cx="54895" cy="86144"/>
          </a:xfrm>
          <a:custGeom>
            <a:pathLst>
              <a:path w="5778500" h="9067800">
                <a:moveTo>
                  <a:pt x="0" y="8153400"/>
                </a:moveTo>
                <a:lnTo>
                  <a:pt x="0" y="5803900"/>
                </a:lnTo>
                <a:cubicBezTo>
                  <a:pt x="0" y="3873500"/>
                  <a:pt x="825500" y="2971800"/>
                  <a:pt x="2590800" y="2971800"/>
                </a:cubicBezTo>
                <a:lnTo>
                  <a:pt x="3581400" y="2971800"/>
                </a:lnTo>
                <a:cubicBezTo>
                  <a:pt x="4699000" y="2971800"/>
                  <a:pt x="4813300" y="2857500"/>
                  <a:pt x="4813300" y="1841500"/>
                </a:cubicBezTo>
                <a:cubicBezTo>
                  <a:pt x="4813300" y="1397000"/>
                  <a:pt x="4406900" y="1041400"/>
                  <a:pt x="3898900" y="1041400"/>
                </a:cubicBezTo>
                <a:lnTo>
                  <a:pt x="3479800" y="1041400"/>
                </a:lnTo>
                <a:cubicBezTo>
                  <a:pt x="2971800" y="1041400"/>
                  <a:pt x="2527300" y="952500"/>
                  <a:pt x="2489200" y="838200"/>
                </a:cubicBezTo>
                <a:cubicBezTo>
                  <a:pt x="2400300" y="609600"/>
                  <a:pt x="2387600" y="469900"/>
                  <a:pt x="2451100" y="241300"/>
                </a:cubicBezTo>
                <a:cubicBezTo>
                  <a:pt x="2514600" y="50800"/>
                  <a:pt x="4876800" y="0"/>
                  <a:pt x="5448300" y="177800"/>
                </a:cubicBezTo>
                <a:cubicBezTo>
                  <a:pt x="5626100" y="228600"/>
                  <a:pt x="5778500" y="685800"/>
                  <a:pt x="5778500" y="1181100"/>
                </a:cubicBezTo>
                <a:lnTo>
                  <a:pt x="5778500" y="2057400"/>
                </a:lnTo>
                <a:cubicBezTo>
                  <a:pt x="5778500" y="2552700"/>
                  <a:pt x="5664200" y="3352800"/>
                  <a:pt x="5524500" y="3835400"/>
                </a:cubicBezTo>
                <a:lnTo>
                  <a:pt x="4762500" y="6527800"/>
                </a:lnTo>
                <a:cubicBezTo>
                  <a:pt x="4165600" y="8636000"/>
                  <a:pt x="3810000" y="9067800"/>
                  <a:pt x="2616200" y="9067800"/>
                </a:cubicBezTo>
                <a:lnTo>
                  <a:pt x="914400" y="9067800"/>
                </a:lnTo>
                <a:cubicBezTo>
                  <a:pt x="101600" y="9067800"/>
                  <a:pt x="0" y="8953500"/>
                  <a:pt x="0" y="8153400"/>
                </a:cubicBezTo>
                <a:close/>
                <a:moveTo>
                  <a:pt x="-444500" y="9067800"/>
                </a:moveTo>
                <a:moveTo>
                  <a:pt x="647700" y="7086600"/>
                </a:moveTo>
                <a:lnTo>
                  <a:pt x="647700" y="7188200"/>
                </a:lnTo>
                <a:cubicBezTo>
                  <a:pt x="647700" y="8293100"/>
                  <a:pt x="749300" y="8420100"/>
                  <a:pt x="1727200" y="8420100"/>
                </a:cubicBezTo>
                <a:cubicBezTo>
                  <a:pt x="3162300" y="8420100"/>
                  <a:pt x="3327400" y="8267700"/>
                  <a:pt x="3759200" y="6527800"/>
                </a:cubicBezTo>
                <a:lnTo>
                  <a:pt x="3962400" y="5753100"/>
                </a:lnTo>
                <a:cubicBezTo>
                  <a:pt x="4292600" y="4406900"/>
                  <a:pt x="4216400" y="3784600"/>
                  <a:pt x="3695700" y="3695700"/>
                </a:cubicBezTo>
                <a:cubicBezTo>
                  <a:pt x="3060700" y="3581400"/>
                  <a:pt x="3048000" y="3581400"/>
                  <a:pt x="2451100" y="3771900"/>
                </a:cubicBezTo>
                <a:cubicBezTo>
                  <a:pt x="1295400" y="4127500"/>
                  <a:pt x="647700" y="5334000"/>
                  <a:pt x="647700" y="7086600"/>
                </a:cubicBezTo>
                <a:close/>
                <a:moveTo>
                  <a:pt x="622300" y="90678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89" name="Freeform 17289"/>
          <p:cNvSpPr/>
          <p:nvPr/>
        </p:nvSpPr>
        <p:spPr>
          <a:xfrm rot="0" flipH="0" flipV="0">
            <a:off x="27449088" y="15259056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90" name="Freeform 17290"/>
          <p:cNvSpPr/>
          <p:nvPr/>
        </p:nvSpPr>
        <p:spPr>
          <a:xfrm rot="0" flipH="0" flipV="0">
            <a:off x="27519579" y="15260021"/>
            <a:ext cx="68649" cy="61652"/>
          </a:xfrm>
          <a:custGeom>
            <a:pathLst>
              <a:path w="7226300" h="6489700">
                <a:moveTo>
                  <a:pt x="88900" y="5384800"/>
                </a:moveTo>
                <a:lnTo>
                  <a:pt x="1435100" y="381000"/>
                </a:lnTo>
                <a:cubicBezTo>
                  <a:pt x="1485900" y="165100"/>
                  <a:pt x="1600200" y="76200"/>
                  <a:pt x="1828800" y="76200"/>
                </a:cubicBezTo>
                <a:lnTo>
                  <a:pt x="1930400" y="76200"/>
                </a:lnTo>
                <a:cubicBezTo>
                  <a:pt x="2273300" y="76200"/>
                  <a:pt x="2489200" y="228600"/>
                  <a:pt x="2730500" y="673100"/>
                </a:cubicBezTo>
                <a:lnTo>
                  <a:pt x="3467100" y="2032000"/>
                </a:lnTo>
                <a:cubicBezTo>
                  <a:pt x="3644900" y="2374900"/>
                  <a:pt x="3924300" y="2400300"/>
                  <a:pt x="4267200" y="2095500"/>
                </a:cubicBezTo>
                <a:lnTo>
                  <a:pt x="6261100" y="292100"/>
                </a:lnTo>
                <a:cubicBezTo>
                  <a:pt x="6502400" y="76200"/>
                  <a:pt x="6985000" y="0"/>
                  <a:pt x="7150100" y="152400"/>
                </a:cubicBezTo>
                <a:cubicBezTo>
                  <a:pt x="7188200" y="203200"/>
                  <a:pt x="7226300" y="381000"/>
                  <a:pt x="7226300" y="558800"/>
                </a:cubicBezTo>
                <a:lnTo>
                  <a:pt x="7226300" y="1193800"/>
                </a:lnTo>
                <a:cubicBezTo>
                  <a:pt x="7226300" y="1371600"/>
                  <a:pt x="7150100" y="1612900"/>
                  <a:pt x="7061200" y="1714500"/>
                </a:cubicBezTo>
                <a:cubicBezTo>
                  <a:pt x="6959600" y="1828800"/>
                  <a:pt x="6845300" y="2057400"/>
                  <a:pt x="6807200" y="2222500"/>
                </a:cubicBezTo>
                <a:lnTo>
                  <a:pt x="6197600" y="4673600"/>
                </a:lnTo>
                <a:cubicBezTo>
                  <a:pt x="6159500" y="4838700"/>
                  <a:pt x="6083300" y="5080000"/>
                  <a:pt x="6032500" y="5207000"/>
                </a:cubicBezTo>
                <a:cubicBezTo>
                  <a:pt x="5981700" y="5334000"/>
                  <a:pt x="5943600" y="5588000"/>
                  <a:pt x="5943600" y="5765800"/>
                </a:cubicBezTo>
                <a:lnTo>
                  <a:pt x="5943600" y="6007100"/>
                </a:lnTo>
                <a:cubicBezTo>
                  <a:pt x="5943600" y="6413500"/>
                  <a:pt x="5867400" y="6489700"/>
                  <a:pt x="5461000" y="6489700"/>
                </a:cubicBezTo>
                <a:lnTo>
                  <a:pt x="5295900" y="6489700"/>
                </a:lnTo>
                <a:cubicBezTo>
                  <a:pt x="5118100" y="6489700"/>
                  <a:pt x="4940300" y="6400800"/>
                  <a:pt x="4902200" y="6286500"/>
                </a:cubicBezTo>
                <a:cubicBezTo>
                  <a:pt x="4800600" y="6057900"/>
                  <a:pt x="4800600" y="6057900"/>
                  <a:pt x="4914900" y="5689600"/>
                </a:cubicBezTo>
                <a:lnTo>
                  <a:pt x="5689600" y="3035300"/>
                </a:lnTo>
                <a:cubicBezTo>
                  <a:pt x="5892800" y="2324100"/>
                  <a:pt x="5689600" y="2095500"/>
                  <a:pt x="5232400" y="2552700"/>
                </a:cubicBezTo>
                <a:lnTo>
                  <a:pt x="5207000" y="2578100"/>
                </a:lnTo>
                <a:cubicBezTo>
                  <a:pt x="5080000" y="2705100"/>
                  <a:pt x="4876800" y="2857500"/>
                  <a:pt x="4762500" y="2933700"/>
                </a:cubicBezTo>
                <a:cubicBezTo>
                  <a:pt x="4648200" y="2997200"/>
                  <a:pt x="4457700" y="3175000"/>
                  <a:pt x="4343400" y="3327400"/>
                </a:cubicBezTo>
                <a:lnTo>
                  <a:pt x="4305300" y="3365500"/>
                </a:lnTo>
                <a:cubicBezTo>
                  <a:pt x="4191000" y="3505200"/>
                  <a:pt x="4025900" y="3657600"/>
                  <a:pt x="3937000" y="3695700"/>
                </a:cubicBezTo>
                <a:cubicBezTo>
                  <a:pt x="3505200" y="3886200"/>
                  <a:pt x="3136900" y="3683000"/>
                  <a:pt x="2959100" y="3162300"/>
                </a:cubicBezTo>
                <a:cubicBezTo>
                  <a:pt x="2743200" y="2514600"/>
                  <a:pt x="2387600" y="1993900"/>
                  <a:pt x="2171700" y="1993900"/>
                </a:cubicBezTo>
                <a:cubicBezTo>
                  <a:pt x="2019300" y="1993900"/>
                  <a:pt x="1765300" y="2730500"/>
                  <a:pt x="1765300" y="3200400"/>
                </a:cubicBezTo>
                <a:lnTo>
                  <a:pt x="1765300" y="3276600"/>
                </a:lnTo>
                <a:cubicBezTo>
                  <a:pt x="1765300" y="3454400"/>
                  <a:pt x="1701800" y="3695700"/>
                  <a:pt x="1612900" y="3797300"/>
                </a:cubicBezTo>
                <a:cubicBezTo>
                  <a:pt x="1524000" y="3911600"/>
                  <a:pt x="1447800" y="4152900"/>
                  <a:pt x="1447800" y="4318000"/>
                </a:cubicBezTo>
                <a:lnTo>
                  <a:pt x="1447800" y="4406900"/>
                </a:lnTo>
                <a:cubicBezTo>
                  <a:pt x="1447800" y="4584700"/>
                  <a:pt x="1371600" y="4851400"/>
                  <a:pt x="1295400" y="5003800"/>
                </a:cubicBezTo>
                <a:cubicBezTo>
                  <a:pt x="1206500" y="5156200"/>
                  <a:pt x="1130300" y="5435600"/>
                  <a:pt x="1130300" y="5613400"/>
                </a:cubicBezTo>
                <a:lnTo>
                  <a:pt x="1130300" y="5689600"/>
                </a:lnTo>
                <a:cubicBezTo>
                  <a:pt x="1130300" y="6172200"/>
                  <a:pt x="901700" y="6489700"/>
                  <a:pt x="533400" y="6489700"/>
                </a:cubicBezTo>
                <a:lnTo>
                  <a:pt x="482600" y="6489700"/>
                </a:lnTo>
                <a:cubicBezTo>
                  <a:pt x="165100" y="6489700"/>
                  <a:pt x="0" y="6286500"/>
                  <a:pt x="0" y="5892800"/>
                </a:cubicBezTo>
                <a:cubicBezTo>
                  <a:pt x="0" y="5778500"/>
                  <a:pt x="38100" y="5549900"/>
                  <a:pt x="88900" y="5384800"/>
                </a:cubicBezTo>
                <a:close/>
                <a:moveTo>
                  <a:pt x="711200" y="65151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91" name="Freeform 17291"/>
          <p:cNvSpPr/>
          <p:nvPr/>
        </p:nvSpPr>
        <p:spPr>
          <a:xfrm rot="0" flipH="0" flipV="0">
            <a:off x="27596586" y="15259901"/>
            <a:ext cx="53327" cy="62858"/>
          </a:xfrm>
          <a:custGeom>
            <a:pathLst>
              <a:path w="5613400" h="6616700">
                <a:moveTo>
                  <a:pt x="4813300" y="3733800"/>
                </a:moveTo>
                <a:lnTo>
                  <a:pt x="1600200" y="3848100"/>
                </a:lnTo>
                <a:cubicBezTo>
                  <a:pt x="1435100" y="3848100"/>
                  <a:pt x="1244600" y="3949700"/>
                  <a:pt x="1193800" y="4064000"/>
                </a:cubicBezTo>
                <a:cubicBezTo>
                  <a:pt x="774700" y="5054600"/>
                  <a:pt x="927100" y="5651500"/>
                  <a:pt x="1600200" y="5651500"/>
                </a:cubicBezTo>
                <a:lnTo>
                  <a:pt x="4000500" y="5651500"/>
                </a:lnTo>
                <a:cubicBezTo>
                  <a:pt x="4178300" y="5651500"/>
                  <a:pt x="4356100" y="5689600"/>
                  <a:pt x="4406900" y="5727700"/>
                </a:cubicBezTo>
                <a:cubicBezTo>
                  <a:pt x="4508500" y="5829300"/>
                  <a:pt x="4508500" y="6426200"/>
                  <a:pt x="4406900" y="6527800"/>
                </a:cubicBezTo>
                <a:cubicBezTo>
                  <a:pt x="4356100" y="6578600"/>
                  <a:pt x="4178300" y="6616700"/>
                  <a:pt x="4000500" y="6616700"/>
                </a:cubicBezTo>
                <a:lnTo>
                  <a:pt x="1282700" y="6616700"/>
                </a:lnTo>
                <a:cubicBezTo>
                  <a:pt x="927100" y="6616700"/>
                  <a:pt x="660400" y="6477000"/>
                  <a:pt x="304800" y="6121400"/>
                </a:cubicBezTo>
                <a:lnTo>
                  <a:pt x="215900" y="6032500"/>
                </a:lnTo>
                <a:cubicBezTo>
                  <a:pt x="101600" y="5918200"/>
                  <a:pt x="0" y="5664200"/>
                  <a:pt x="0" y="5486400"/>
                </a:cubicBezTo>
                <a:lnTo>
                  <a:pt x="0" y="4521200"/>
                </a:lnTo>
                <a:cubicBezTo>
                  <a:pt x="0" y="4356100"/>
                  <a:pt x="63500" y="4165600"/>
                  <a:pt x="152400" y="4102100"/>
                </a:cubicBezTo>
                <a:cubicBezTo>
                  <a:pt x="241300" y="4051300"/>
                  <a:pt x="317500" y="3860800"/>
                  <a:pt x="317500" y="3683000"/>
                </a:cubicBezTo>
                <a:lnTo>
                  <a:pt x="317500" y="3238500"/>
                </a:lnTo>
                <a:cubicBezTo>
                  <a:pt x="317500" y="3073400"/>
                  <a:pt x="381000" y="2882900"/>
                  <a:pt x="469900" y="2819400"/>
                </a:cubicBezTo>
                <a:cubicBezTo>
                  <a:pt x="558800" y="2768600"/>
                  <a:pt x="635000" y="2578100"/>
                  <a:pt x="635000" y="2400300"/>
                </a:cubicBezTo>
                <a:lnTo>
                  <a:pt x="635000" y="2286000"/>
                </a:lnTo>
                <a:cubicBezTo>
                  <a:pt x="635000" y="2108200"/>
                  <a:pt x="711200" y="1917700"/>
                  <a:pt x="800100" y="1854200"/>
                </a:cubicBezTo>
                <a:cubicBezTo>
                  <a:pt x="889000" y="1803400"/>
                  <a:pt x="990600" y="1638300"/>
                  <a:pt x="1028700" y="1498600"/>
                </a:cubicBezTo>
                <a:cubicBezTo>
                  <a:pt x="1168400" y="939800"/>
                  <a:pt x="1219200" y="863600"/>
                  <a:pt x="1485900" y="762000"/>
                </a:cubicBezTo>
                <a:cubicBezTo>
                  <a:pt x="1638300" y="711200"/>
                  <a:pt x="1816100" y="596900"/>
                  <a:pt x="1866900" y="508000"/>
                </a:cubicBezTo>
                <a:cubicBezTo>
                  <a:pt x="1981200" y="317500"/>
                  <a:pt x="2197100" y="215900"/>
                  <a:pt x="2667000" y="127000"/>
                </a:cubicBezTo>
                <a:lnTo>
                  <a:pt x="2768600" y="101600"/>
                </a:lnTo>
                <a:cubicBezTo>
                  <a:pt x="3327400" y="0"/>
                  <a:pt x="4089400" y="12700"/>
                  <a:pt x="4445000" y="139700"/>
                </a:cubicBezTo>
                <a:lnTo>
                  <a:pt x="4635500" y="203200"/>
                </a:lnTo>
                <a:cubicBezTo>
                  <a:pt x="4787900" y="254000"/>
                  <a:pt x="5016500" y="406400"/>
                  <a:pt x="5143500" y="533400"/>
                </a:cubicBezTo>
                <a:lnTo>
                  <a:pt x="5219700" y="609600"/>
                </a:lnTo>
                <a:cubicBezTo>
                  <a:pt x="5473700" y="863600"/>
                  <a:pt x="5613400" y="1244600"/>
                  <a:pt x="5613400" y="1714500"/>
                </a:cubicBezTo>
                <a:lnTo>
                  <a:pt x="5613400" y="2120900"/>
                </a:lnTo>
                <a:cubicBezTo>
                  <a:pt x="5613400" y="2298700"/>
                  <a:pt x="5575300" y="2578100"/>
                  <a:pt x="5537200" y="2743200"/>
                </a:cubicBezTo>
                <a:lnTo>
                  <a:pt x="5422900" y="3213100"/>
                </a:lnTo>
                <a:cubicBezTo>
                  <a:pt x="5321300" y="3606800"/>
                  <a:pt x="5181600" y="3721100"/>
                  <a:pt x="4813300" y="3733800"/>
                </a:cubicBezTo>
                <a:close/>
                <a:moveTo>
                  <a:pt x="1993900" y="6527800"/>
                </a:moveTo>
                <a:moveTo>
                  <a:pt x="2387600" y="2895600"/>
                </a:moveTo>
                <a:lnTo>
                  <a:pt x="4241800" y="2781300"/>
                </a:lnTo>
                <a:cubicBezTo>
                  <a:pt x="4546600" y="2755900"/>
                  <a:pt x="4648200" y="2578100"/>
                  <a:pt x="4648200" y="1993900"/>
                </a:cubicBezTo>
                <a:cubicBezTo>
                  <a:pt x="4648200" y="1358900"/>
                  <a:pt x="4305300" y="1003300"/>
                  <a:pt x="3683000" y="1003300"/>
                </a:cubicBezTo>
                <a:lnTo>
                  <a:pt x="3276600" y="1003300"/>
                </a:lnTo>
                <a:cubicBezTo>
                  <a:pt x="2806700" y="1003300"/>
                  <a:pt x="2425700" y="1130300"/>
                  <a:pt x="2171700" y="1384300"/>
                </a:cubicBezTo>
                <a:lnTo>
                  <a:pt x="2095500" y="1473200"/>
                </a:lnTo>
                <a:cubicBezTo>
                  <a:pt x="1739900" y="1828800"/>
                  <a:pt x="1600200" y="2095500"/>
                  <a:pt x="1600200" y="2438400"/>
                </a:cubicBezTo>
                <a:lnTo>
                  <a:pt x="1600200" y="2514600"/>
                </a:lnTo>
                <a:cubicBezTo>
                  <a:pt x="1600200" y="2844800"/>
                  <a:pt x="1803400" y="2933700"/>
                  <a:pt x="2387600" y="2895600"/>
                </a:cubicBezTo>
                <a:close/>
                <a:moveTo>
                  <a:pt x="2832100" y="65278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92" name="Freeform 17292"/>
          <p:cNvSpPr/>
          <p:nvPr/>
        </p:nvSpPr>
        <p:spPr>
          <a:xfrm rot="0" flipH="0" flipV="0">
            <a:off x="27657908" y="15259901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93" name="Freeform 17293"/>
          <p:cNvSpPr/>
          <p:nvPr/>
        </p:nvSpPr>
        <p:spPr>
          <a:xfrm rot="0" flipH="0" flipV="0">
            <a:off x="27721766" y="15259780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94" name="Freeform 17294"/>
          <p:cNvSpPr/>
          <p:nvPr/>
        </p:nvSpPr>
        <p:spPr>
          <a:xfrm rot="0" flipH="0" flipV="0">
            <a:off x="27871132" y="15233961"/>
            <a:ext cx="76250" cy="88436"/>
          </a:xfrm>
          <a:custGeom>
            <a:pathLst>
              <a:path w="8026400" h="9309100">
                <a:moveTo>
                  <a:pt x="8026400" y="3479800"/>
                </a:moveTo>
                <a:lnTo>
                  <a:pt x="8026400" y="3898900"/>
                </a:lnTo>
                <a:cubicBezTo>
                  <a:pt x="8026400" y="5194300"/>
                  <a:pt x="7874000" y="5600700"/>
                  <a:pt x="7150100" y="6324600"/>
                </a:cubicBezTo>
                <a:lnTo>
                  <a:pt x="7061200" y="6413500"/>
                </a:lnTo>
                <a:cubicBezTo>
                  <a:pt x="6350000" y="7124700"/>
                  <a:pt x="6146800" y="7200900"/>
                  <a:pt x="4838700" y="7264400"/>
                </a:cubicBezTo>
                <a:lnTo>
                  <a:pt x="4787900" y="7264400"/>
                </a:lnTo>
                <a:cubicBezTo>
                  <a:pt x="3962400" y="7302500"/>
                  <a:pt x="3530600" y="7696200"/>
                  <a:pt x="3530600" y="8394700"/>
                </a:cubicBezTo>
                <a:cubicBezTo>
                  <a:pt x="3530600" y="8902700"/>
                  <a:pt x="3251200" y="9309100"/>
                  <a:pt x="2908300" y="9309100"/>
                </a:cubicBezTo>
                <a:cubicBezTo>
                  <a:pt x="2730500" y="9309100"/>
                  <a:pt x="2565400" y="8902700"/>
                  <a:pt x="2565400" y="8394700"/>
                </a:cubicBezTo>
                <a:lnTo>
                  <a:pt x="2565400" y="8293100"/>
                </a:lnTo>
                <a:cubicBezTo>
                  <a:pt x="2565400" y="7785100"/>
                  <a:pt x="2286000" y="7378700"/>
                  <a:pt x="1930400" y="7378700"/>
                </a:cubicBezTo>
                <a:cubicBezTo>
                  <a:pt x="1257300" y="7378700"/>
                  <a:pt x="330200" y="6642100"/>
                  <a:pt x="330200" y="6096000"/>
                </a:cubicBezTo>
                <a:cubicBezTo>
                  <a:pt x="330200" y="5918200"/>
                  <a:pt x="254000" y="5778500"/>
                  <a:pt x="165100" y="5778500"/>
                </a:cubicBezTo>
                <a:cubicBezTo>
                  <a:pt x="76200" y="5778500"/>
                  <a:pt x="0" y="5486400"/>
                  <a:pt x="0" y="5130800"/>
                </a:cubicBezTo>
                <a:cubicBezTo>
                  <a:pt x="0" y="4787900"/>
                  <a:pt x="76200" y="4495800"/>
                  <a:pt x="165100" y="4495800"/>
                </a:cubicBezTo>
                <a:cubicBezTo>
                  <a:pt x="330200" y="4495800"/>
                  <a:pt x="647700" y="3644900"/>
                  <a:pt x="647700" y="3175000"/>
                </a:cubicBezTo>
                <a:cubicBezTo>
                  <a:pt x="647700" y="2400300"/>
                  <a:pt x="1536700" y="1917700"/>
                  <a:pt x="3797300" y="1485900"/>
                </a:cubicBezTo>
                <a:cubicBezTo>
                  <a:pt x="4432300" y="1371600"/>
                  <a:pt x="4813300" y="914400"/>
                  <a:pt x="4813300" y="279400"/>
                </a:cubicBezTo>
                <a:cubicBezTo>
                  <a:pt x="4813300" y="127000"/>
                  <a:pt x="4965700" y="0"/>
                  <a:pt x="5130800" y="0"/>
                </a:cubicBezTo>
                <a:cubicBezTo>
                  <a:pt x="5308600" y="0"/>
                  <a:pt x="5524500" y="76200"/>
                  <a:pt x="5613400" y="165100"/>
                </a:cubicBezTo>
                <a:cubicBezTo>
                  <a:pt x="5702300" y="254000"/>
                  <a:pt x="5778500" y="393700"/>
                  <a:pt x="5778500" y="482600"/>
                </a:cubicBezTo>
                <a:cubicBezTo>
                  <a:pt x="5778500" y="571500"/>
                  <a:pt x="5702300" y="647700"/>
                  <a:pt x="5613400" y="647700"/>
                </a:cubicBezTo>
                <a:cubicBezTo>
                  <a:pt x="5524500" y="647700"/>
                  <a:pt x="5461000" y="787400"/>
                  <a:pt x="5461000" y="965200"/>
                </a:cubicBezTo>
                <a:cubicBezTo>
                  <a:pt x="5461000" y="1143000"/>
                  <a:pt x="5600700" y="1282700"/>
                  <a:pt x="5778500" y="1282700"/>
                </a:cubicBezTo>
                <a:cubicBezTo>
                  <a:pt x="7023100" y="1282700"/>
                  <a:pt x="8026400" y="2260600"/>
                  <a:pt x="8026400" y="3479800"/>
                </a:cubicBezTo>
                <a:close/>
                <a:moveTo>
                  <a:pt x="5461000" y="9258300"/>
                </a:moveTo>
                <a:moveTo>
                  <a:pt x="3848100" y="3721100"/>
                </a:moveTo>
                <a:lnTo>
                  <a:pt x="3848100" y="3340100"/>
                </a:lnTo>
                <a:cubicBezTo>
                  <a:pt x="3848100" y="3098800"/>
                  <a:pt x="3924300" y="2895600"/>
                  <a:pt x="4013200" y="2895600"/>
                </a:cubicBezTo>
                <a:cubicBezTo>
                  <a:pt x="4102100" y="2895600"/>
                  <a:pt x="4178300" y="2743200"/>
                  <a:pt x="4178300" y="2565400"/>
                </a:cubicBezTo>
                <a:cubicBezTo>
                  <a:pt x="4178300" y="2387600"/>
                  <a:pt x="3975100" y="2247900"/>
                  <a:pt x="3721100" y="2247900"/>
                </a:cubicBezTo>
                <a:lnTo>
                  <a:pt x="3581400" y="2247900"/>
                </a:lnTo>
                <a:cubicBezTo>
                  <a:pt x="3060700" y="2247900"/>
                  <a:pt x="2565400" y="2438400"/>
                  <a:pt x="2057400" y="2857500"/>
                </a:cubicBezTo>
                <a:lnTo>
                  <a:pt x="1892300" y="2984500"/>
                </a:lnTo>
                <a:cubicBezTo>
                  <a:pt x="1485900" y="3302000"/>
                  <a:pt x="1282700" y="3708400"/>
                  <a:pt x="1282700" y="4178300"/>
                </a:cubicBezTo>
                <a:cubicBezTo>
                  <a:pt x="1282700" y="4343400"/>
                  <a:pt x="1219200" y="4495800"/>
                  <a:pt x="1130300" y="4495800"/>
                </a:cubicBezTo>
                <a:cubicBezTo>
                  <a:pt x="1041400" y="4495800"/>
                  <a:pt x="965200" y="4699000"/>
                  <a:pt x="965200" y="4953000"/>
                </a:cubicBezTo>
                <a:lnTo>
                  <a:pt x="965200" y="5003800"/>
                </a:lnTo>
                <a:cubicBezTo>
                  <a:pt x="965200" y="5245100"/>
                  <a:pt x="1041400" y="5461000"/>
                  <a:pt x="1130300" y="5461000"/>
                </a:cubicBezTo>
                <a:cubicBezTo>
                  <a:pt x="1219200" y="5461000"/>
                  <a:pt x="1282700" y="5600700"/>
                  <a:pt x="1282700" y="5778500"/>
                </a:cubicBezTo>
                <a:cubicBezTo>
                  <a:pt x="1282700" y="6324600"/>
                  <a:pt x="1676400" y="6578600"/>
                  <a:pt x="2527300" y="6578600"/>
                </a:cubicBezTo>
                <a:cubicBezTo>
                  <a:pt x="3035300" y="6578600"/>
                  <a:pt x="3213100" y="6426200"/>
                  <a:pt x="3213100" y="5969000"/>
                </a:cubicBezTo>
                <a:lnTo>
                  <a:pt x="3213100" y="5918200"/>
                </a:lnTo>
                <a:cubicBezTo>
                  <a:pt x="3213100" y="5664200"/>
                  <a:pt x="3289300" y="5461000"/>
                  <a:pt x="3378200" y="5461000"/>
                </a:cubicBezTo>
                <a:cubicBezTo>
                  <a:pt x="3454400" y="5461000"/>
                  <a:pt x="3530600" y="5245100"/>
                  <a:pt x="3530600" y="5003800"/>
                </a:cubicBezTo>
                <a:lnTo>
                  <a:pt x="3530600" y="4622800"/>
                </a:lnTo>
                <a:cubicBezTo>
                  <a:pt x="3530600" y="4381500"/>
                  <a:pt x="3606800" y="4178300"/>
                  <a:pt x="3695700" y="4178300"/>
                </a:cubicBezTo>
                <a:cubicBezTo>
                  <a:pt x="3784600" y="4178300"/>
                  <a:pt x="3848100" y="3962400"/>
                  <a:pt x="3848100" y="3721100"/>
                </a:cubicBezTo>
                <a:close/>
                <a:moveTo>
                  <a:pt x="5219700" y="9258300"/>
                </a:moveTo>
                <a:moveTo>
                  <a:pt x="7061200" y="4356100"/>
                </a:moveTo>
                <a:lnTo>
                  <a:pt x="7061200" y="3340100"/>
                </a:lnTo>
                <a:cubicBezTo>
                  <a:pt x="7061200" y="2806700"/>
                  <a:pt x="6858000" y="2565400"/>
                  <a:pt x="6426200" y="2565400"/>
                </a:cubicBezTo>
                <a:cubicBezTo>
                  <a:pt x="6248400" y="2565400"/>
                  <a:pt x="6096000" y="2501900"/>
                  <a:pt x="6096000" y="2413000"/>
                </a:cubicBezTo>
                <a:cubicBezTo>
                  <a:pt x="6096000" y="2324100"/>
                  <a:pt x="5892800" y="2247900"/>
                  <a:pt x="5638800" y="2247900"/>
                </a:cubicBezTo>
                <a:lnTo>
                  <a:pt x="5524500" y="2247900"/>
                </a:lnTo>
                <a:cubicBezTo>
                  <a:pt x="5270500" y="2247900"/>
                  <a:pt x="5016500" y="2451100"/>
                  <a:pt x="4953000" y="2692400"/>
                </a:cubicBezTo>
                <a:lnTo>
                  <a:pt x="4927600" y="2768600"/>
                </a:lnTo>
                <a:cubicBezTo>
                  <a:pt x="4864100" y="3009900"/>
                  <a:pt x="4813300" y="3416300"/>
                  <a:pt x="4813300" y="3670300"/>
                </a:cubicBezTo>
                <a:lnTo>
                  <a:pt x="4813300" y="3721100"/>
                </a:lnTo>
                <a:cubicBezTo>
                  <a:pt x="4813300" y="3962400"/>
                  <a:pt x="4749800" y="4178300"/>
                  <a:pt x="4660900" y="4178300"/>
                </a:cubicBezTo>
                <a:cubicBezTo>
                  <a:pt x="4572000" y="4178300"/>
                  <a:pt x="4495800" y="4381500"/>
                  <a:pt x="4495800" y="4622800"/>
                </a:cubicBezTo>
                <a:lnTo>
                  <a:pt x="4495800" y="5003800"/>
                </a:lnTo>
                <a:cubicBezTo>
                  <a:pt x="4495800" y="5245100"/>
                  <a:pt x="4419600" y="5461000"/>
                  <a:pt x="4330700" y="5461000"/>
                </a:cubicBezTo>
                <a:cubicBezTo>
                  <a:pt x="4241800" y="5461000"/>
                  <a:pt x="4178300" y="5664200"/>
                  <a:pt x="4178300" y="5918200"/>
                </a:cubicBezTo>
                <a:lnTo>
                  <a:pt x="4178300" y="5969000"/>
                </a:lnTo>
                <a:cubicBezTo>
                  <a:pt x="4178300" y="6210300"/>
                  <a:pt x="4216400" y="6451600"/>
                  <a:pt x="4254500" y="6502400"/>
                </a:cubicBezTo>
                <a:cubicBezTo>
                  <a:pt x="4470400" y="6718300"/>
                  <a:pt x="5575300" y="6477000"/>
                  <a:pt x="5981700" y="6121400"/>
                </a:cubicBezTo>
                <a:lnTo>
                  <a:pt x="6413500" y="5753100"/>
                </a:lnTo>
                <a:cubicBezTo>
                  <a:pt x="6591300" y="5588000"/>
                  <a:pt x="6743700" y="5308600"/>
                  <a:pt x="6743700" y="5130800"/>
                </a:cubicBezTo>
                <a:cubicBezTo>
                  <a:pt x="6743700" y="4953000"/>
                  <a:pt x="6807200" y="4813300"/>
                  <a:pt x="6896100" y="4813300"/>
                </a:cubicBezTo>
                <a:cubicBezTo>
                  <a:pt x="6985000" y="4813300"/>
                  <a:pt x="7061200" y="4610100"/>
                  <a:pt x="7061200" y="4356100"/>
                </a:cubicBezTo>
                <a:close/>
                <a:moveTo>
                  <a:pt x="4584700" y="92583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95" name="Freeform 17295"/>
          <p:cNvSpPr/>
          <p:nvPr/>
        </p:nvSpPr>
        <p:spPr>
          <a:xfrm rot="0" flipH="0" flipV="0">
            <a:off x="27957531" y="15260021"/>
            <a:ext cx="68649" cy="61652"/>
          </a:xfrm>
          <a:custGeom>
            <a:pathLst>
              <a:path w="7226300" h="6489700">
                <a:moveTo>
                  <a:pt x="88900" y="5384800"/>
                </a:moveTo>
                <a:lnTo>
                  <a:pt x="1435100" y="381000"/>
                </a:lnTo>
                <a:cubicBezTo>
                  <a:pt x="1485900" y="165100"/>
                  <a:pt x="1600200" y="76200"/>
                  <a:pt x="1828800" y="76200"/>
                </a:cubicBezTo>
                <a:lnTo>
                  <a:pt x="1930400" y="76200"/>
                </a:lnTo>
                <a:cubicBezTo>
                  <a:pt x="2273300" y="76200"/>
                  <a:pt x="2489200" y="228600"/>
                  <a:pt x="2730500" y="673100"/>
                </a:cubicBezTo>
                <a:lnTo>
                  <a:pt x="3467100" y="2032000"/>
                </a:lnTo>
                <a:cubicBezTo>
                  <a:pt x="3644900" y="2374900"/>
                  <a:pt x="3924300" y="2400300"/>
                  <a:pt x="4267200" y="2095500"/>
                </a:cubicBezTo>
                <a:lnTo>
                  <a:pt x="6261100" y="292100"/>
                </a:lnTo>
                <a:cubicBezTo>
                  <a:pt x="6502400" y="76200"/>
                  <a:pt x="6985000" y="0"/>
                  <a:pt x="7150100" y="152400"/>
                </a:cubicBezTo>
                <a:cubicBezTo>
                  <a:pt x="7188200" y="203200"/>
                  <a:pt x="7226300" y="381000"/>
                  <a:pt x="7226300" y="558800"/>
                </a:cubicBezTo>
                <a:lnTo>
                  <a:pt x="7226300" y="1193800"/>
                </a:lnTo>
                <a:cubicBezTo>
                  <a:pt x="7226300" y="1371600"/>
                  <a:pt x="7150100" y="1612900"/>
                  <a:pt x="7061200" y="1714500"/>
                </a:cubicBezTo>
                <a:cubicBezTo>
                  <a:pt x="6959600" y="1828800"/>
                  <a:pt x="6845300" y="2057400"/>
                  <a:pt x="6807200" y="2222500"/>
                </a:cubicBezTo>
                <a:lnTo>
                  <a:pt x="6197600" y="4673600"/>
                </a:lnTo>
                <a:cubicBezTo>
                  <a:pt x="6159500" y="4838700"/>
                  <a:pt x="6083300" y="5080000"/>
                  <a:pt x="6032500" y="5207000"/>
                </a:cubicBezTo>
                <a:cubicBezTo>
                  <a:pt x="5981700" y="5334000"/>
                  <a:pt x="5943600" y="5588000"/>
                  <a:pt x="5943600" y="5765800"/>
                </a:cubicBezTo>
                <a:lnTo>
                  <a:pt x="5943600" y="6007100"/>
                </a:lnTo>
                <a:cubicBezTo>
                  <a:pt x="5943600" y="6413500"/>
                  <a:pt x="5867400" y="6489700"/>
                  <a:pt x="5461000" y="6489700"/>
                </a:cubicBezTo>
                <a:lnTo>
                  <a:pt x="5295900" y="6489700"/>
                </a:lnTo>
                <a:cubicBezTo>
                  <a:pt x="5118100" y="6489700"/>
                  <a:pt x="4940300" y="6400800"/>
                  <a:pt x="4902200" y="6286500"/>
                </a:cubicBezTo>
                <a:cubicBezTo>
                  <a:pt x="4800600" y="6057900"/>
                  <a:pt x="4800600" y="6057900"/>
                  <a:pt x="4914900" y="5689600"/>
                </a:cubicBezTo>
                <a:lnTo>
                  <a:pt x="5689600" y="3035300"/>
                </a:lnTo>
                <a:cubicBezTo>
                  <a:pt x="5892800" y="2324100"/>
                  <a:pt x="5689600" y="2095500"/>
                  <a:pt x="5232400" y="2552700"/>
                </a:cubicBezTo>
                <a:lnTo>
                  <a:pt x="5207000" y="2578100"/>
                </a:lnTo>
                <a:cubicBezTo>
                  <a:pt x="5080000" y="2705100"/>
                  <a:pt x="4876800" y="2857500"/>
                  <a:pt x="4762500" y="2933700"/>
                </a:cubicBezTo>
                <a:cubicBezTo>
                  <a:pt x="4648200" y="2997200"/>
                  <a:pt x="4457700" y="3175000"/>
                  <a:pt x="4343400" y="3327400"/>
                </a:cubicBezTo>
                <a:lnTo>
                  <a:pt x="4305300" y="3365500"/>
                </a:lnTo>
                <a:cubicBezTo>
                  <a:pt x="4191000" y="3505200"/>
                  <a:pt x="4025900" y="3657600"/>
                  <a:pt x="3937000" y="3695700"/>
                </a:cubicBezTo>
                <a:cubicBezTo>
                  <a:pt x="3505200" y="3886200"/>
                  <a:pt x="3136900" y="3683000"/>
                  <a:pt x="2959100" y="3162300"/>
                </a:cubicBezTo>
                <a:cubicBezTo>
                  <a:pt x="2743200" y="2514600"/>
                  <a:pt x="2387600" y="1993900"/>
                  <a:pt x="2171700" y="1993900"/>
                </a:cubicBezTo>
                <a:cubicBezTo>
                  <a:pt x="2019300" y="1993900"/>
                  <a:pt x="1765300" y="2730500"/>
                  <a:pt x="1765300" y="3200400"/>
                </a:cubicBezTo>
                <a:lnTo>
                  <a:pt x="1765300" y="3276600"/>
                </a:lnTo>
                <a:cubicBezTo>
                  <a:pt x="1765300" y="3454400"/>
                  <a:pt x="1701800" y="3695700"/>
                  <a:pt x="1612900" y="3797300"/>
                </a:cubicBezTo>
                <a:cubicBezTo>
                  <a:pt x="1524000" y="3911600"/>
                  <a:pt x="1447800" y="4152900"/>
                  <a:pt x="1447800" y="4318000"/>
                </a:cubicBezTo>
                <a:lnTo>
                  <a:pt x="1447800" y="4406900"/>
                </a:lnTo>
                <a:cubicBezTo>
                  <a:pt x="1447800" y="4584700"/>
                  <a:pt x="1371600" y="4851400"/>
                  <a:pt x="1295400" y="5003800"/>
                </a:cubicBezTo>
                <a:cubicBezTo>
                  <a:pt x="1206500" y="5156200"/>
                  <a:pt x="1130300" y="5435600"/>
                  <a:pt x="1130300" y="5613400"/>
                </a:cubicBezTo>
                <a:lnTo>
                  <a:pt x="1130300" y="5689600"/>
                </a:lnTo>
                <a:cubicBezTo>
                  <a:pt x="1130300" y="6172200"/>
                  <a:pt x="901700" y="6489700"/>
                  <a:pt x="533400" y="6489700"/>
                </a:cubicBezTo>
                <a:lnTo>
                  <a:pt x="482600" y="6489700"/>
                </a:lnTo>
                <a:cubicBezTo>
                  <a:pt x="165100" y="6489700"/>
                  <a:pt x="0" y="6286500"/>
                  <a:pt x="0" y="5892800"/>
                </a:cubicBezTo>
                <a:cubicBezTo>
                  <a:pt x="0" y="5778500"/>
                  <a:pt x="38100" y="5549900"/>
                  <a:pt x="88900" y="5384800"/>
                </a:cubicBezTo>
                <a:close/>
                <a:moveTo>
                  <a:pt x="711200" y="65151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96" name="Freeform 17296"/>
          <p:cNvSpPr/>
          <p:nvPr/>
        </p:nvSpPr>
        <p:spPr>
          <a:xfrm rot="0" flipH="0" flipV="0">
            <a:off x="28042966" y="15238304"/>
            <a:ext cx="28956" cy="83489"/>
          </a:xfrm>
          <a:custGeom>
            <a:pathLst>
              <a:path w="3048000" h="8788400">
                <a:moveTo>
                  <a:pt x="2819400" y="1778000"/>
                </a:moveTo>
                <a:lnTo>
                  <a:pt x="1206500" y="7975600"/>
                </a:lnTo>
                <a:cubicBezTo>
                  <a:pt x="1028700" y="8623300"/>
                  <a:pt x="914400" y="8788400"/>
                  <a:pt x="609600" y="8788400"/>
                </a:cubicBezTo>
                <a:cubicBezTo>
                  <a:pt x="254000" y="8788400"/>
                  <a:pt x="190500" y="8699500"/>
                  <a:pt x="190500" y="8229600"/>
                </a:cubicBezTo>
                <a:cubicBezTo>
                  <a:pt x="190500" y="8001000"/>
                  <a:pt x="241300" y="7620000"/>
                  <a:pt x="304800" y="7378700"/>
                </a:cubicBezTo>
                <a:lnTo>
                  <a:pt x="1028700" y="4737100"/>
                </a:lnTo>
                <a:cubicBezTo>
                  <a:pt x="1092200" y="4495800"/>
                  <a:pt x="1193800" y="4102100"/>
                  <a:pt x="1257300" y="3848100"/>
                </a:cubicBezTo>
                <a:lnTo>
                  <a:pt x="1600200" y="2489200"/>
                </a:lnTo>
                <a:cubicBezTo>
                  <a:pt x="1739900" y="1968500"/>
                  <a:pt x="1460500" y="1917700"/>
                  <a:pt x="952500" y="2374900"/>
                </a:cubicBezTo>
                <a:cubicBezTo>
                  <a:pt x="596900" y="2679700"/>
                  <a:pt x="266700" y="2781300"/>
                  <a:pt x="101600" y="2616200"/>
                </a:cubicBezTo>
                <a:cubicBezTo>
                  <a:pt x="25400" y="2527300"/>
                  <a:pt x="0" y="2133600"/>
                  <a:pt x="63500" y="1917700"/>
                </a:cubicBezTo>
                <a:cubicBezTo>
                  <a:pt x="88900" y="1841500"/>
                  <a:pt x="266700" y="1663700"/>
                  <a:pt x="469900" y="1511300"/>
                </a:cubicBezTo>
                <a:lnTo>
                  <a:pt x="1765300" y="558800"/>
                </a:lnTo>
                <a:cubicBezTo>
                  <a:pt x="2324100" y="139700"/>
                  <a:pt x="2794000" y="0"/>
                  <a:pt x="2997200" y="203200"/>
                </a:cubicBezTo>
                <a:cubicBezTo>
                  <a:pt x="3035300" y="254000"/>
                  <a:pt x="3048000" y="469900"/>
                  <a:pt x="3022600" y="698500"/>
                </a:cubicBezTo>
                <a:lnTo>
                  <a:pt x="2997200" y="901700"/>
                </a:lnTo>
                <a:cubicBezTo>
                  <a:pt x="2959100" y="1130300"/>
                  <a:pt x="2882900" y="1524000"/>
                  <a:pt x="2819400" y="1778000"/>
                </a:cubicBezTo>
                <a:close/>
                <a:moveTo>
                  <a:pt x="5689600" y="88011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97" name="Freeform 17297"/>
          <p:cNvSpPr/>
          <p:nvPr/>
        </p:nvSpPr>
        <p:spPr>
          <a:xfrm rot="0" flipH="0" flipV="0">
            <a:off x="28073986" y="15273414"/>
            <a:ext cx="19786" cy="42710"/>
          </a:xfrm>
          <a:custGeom>
            <a:pathLst>
              <a:path w="2082800" h="4495800">
                <a:moveTo>
                  <a:pt x="1447800" y="0"/>
                </a:moveTo>
                <a:lnTo>
                  <a:pt x="1765300" y="0"/>
                </a:lnTo>
                <a:cubicBezTo>
                  <a:pt x="1943100" y="0"/>
                  <a:pt x="2082800" y="139700"/>
                  <a:pt x="2082800" y="317500"/>
                </a:cubicBezTo>
                <a:cubicBezTo>
                  <a:pt x="2082800" y="495300"/>
                  <a:pt x="2057400" y="711200"/>
                  <a:pt x="2032000" y="800100"/>
                </a:cubicBezTo>
                <a:cubicBezTo>
                  <a:pt x="2006600" y="889000"/>
                  <a:pt x="1841500" y="965200"/>
                  <a:pt x="1663700" y="965200"/>
                </a:cubicBezTo>
                <a:lnTo>
                  <a:pt x="1600200" y="965200"/>
                </a:lnTo>
                <a:cubicBezTo>
                  <a:pt x="1270000" y="965200"/>
                  <a:pt x="1117600" y="749300"/>
                  <a:pt x="1117600" y="279400"/>
                </a:cubicBezTo>
                <a:cubicBezTo>
                  <a:pt x="1117600" y="127000"/>
                  <a:pt x="1270000" y="0"/>
                  <a:pt x="1447800" y="0"/>
                </a:cubicBezTo>
                <a:close/>
                <a:moveTo>
                  <a:pt x="5308600" y="5105400"/>
                </a:moveTo>
                <a:moveTo>
                  <a:pt x="698500" y="4495800"/>
                </a:moveTo>
                <a:lnTo>
                  <a:pt x="317500" y="4495800"/>
                </a:lnTo>
                <a:cubicBezTo>
                  <a:pt x="139700" y="4495800"/>
                  <a:pt x="0" y="4419600"/>
                  <a:pt x="0" y="4330700"/>
                </a:cubicBezTo>
                <a:cubicBezTo>
                  <a:pt x="0" y="4241800"/>
                  <a:pt x="25400" y="4051300"/>
                  <a:pt x="63500" y="3898900"/>
                </a:cubicBezTo>
                <a:lnTo>
                  <a:pt x="63500" y="3873500"/>
                </a:lnTo>
                <a:cubicBezTo>
                  <a:pt x="215900" y="3276600"/>
                  <a:pt x="266700" y="3213100"/>
                  <a:pt x="571500" y="3213100"/>
                </a:cubicBezTo>
                <a:lnTo>
                  <a:pt x="635000" y="3213100"/>
                </a:lnTo>
                <a:cubicBezTo>
                  <a:pt x="977900" y="3213100"/>
                  <a:pt x="1117600" y="3416300"/>
                  <a:pt x="1117600" y="3886200"/>
                </a:cubicBezTo>
                <a:cubicBezTo>
                  <a:pt x="1117600" y="4368800"/>
                  <a:pt x="1041400" y="4495800"/>
                  <a:pt x="698500" y="4495800"/>
                </a:cubicBezTo>
                <a:close/>
                <a:moveTo>
                  <a:pt x="812800" y="5105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298" name="Rectangle 17298"/>
          <p:cNvSpPr/>
          <p:nvPr/>
        </p:nvSpPr>
        <p:spPr>
          <a:xfrm rot="0" flipH="0" flipV="0">
            <a:off x="24752805" y="15483567"/>
            <a:ext cx="2913956" cy="274358"/>
          </a:xfrm>
          <a:prstGeom prst="rect">
            <a:avLst/>
          </a:prstGeom>
        </p:spPr>
      </p:sp>
      <p:sp>
        <p:nvSpPr>
          <p:cNvPr id="17299" name="Freeform 17299"/>
          <p:cNvSpPr/>
          <p:nvPr/>
        </p:nvSpPr>
        <p:spPr>
          <a:xfrm rot="0" flipH="0" flipV="0">
            <a:off x="24755942" y="15647530"/>
            <a:ext cx="74441" cy="91452"/>
          </a:xfrm>
          <a:custGeom>
            <a:pathLst>
              <a:path w="7835900" h="9626600">
                <a:moveTo>
                  <a:pt x="2552700" y="0"/>
                </a:moveTo>
                <a:lnTo>
                  <a:pt x="7213600" y="0"/>
                </a:lnTo>
                <a:cubicBezTo>
                  <a:pt x="7391400" y="0"/>
                  <a:pt x="7607300" y="76200"/>
                  <a:pt x="7696200" y="165100"/>
                </a:cubicBezTo>
                <a:cubicBezTo>
                  <a:pt x="7785100" y="254000"/>
                  <a:pt x="7835900" y="457200"/>
                  <a:pt x="7810500" y="622300"/>
                </a:cubicBezTo>
                <a:lnTo>
                  <a:pt x="7747000" y="1066800"/>
                </a:lnTo>
                <a:cubicBezTo>
                  <a:pt x="7734300" y="1231900"/>
                  <a:pt x="7670800" y="1498600"/>
                  <a:pt x="7632700" y="1676400"/>
                </a:cubicBezTo>
                <a:lnTo>
                  <a:pt x="5854700" y="8432800"/>
                </a:lnTo>
                <a:cubicBezTo>
                  <a:pt x="5803900" y="8597900"/>
                  <a:pt x="5765800" y="8801100"/>
                  <a:pt x="5765800" y="8864600"/>
                </a:cubicBezTo>
                <a:cubicBezTo>
                  <a:pt x="5765800" y="9385300"/>
                  <a:pt x="5524500" y="9626600"/>
                  <a:pt x="5003800" y="9626600"/>
                </a:cubicBezTo>
                <a:cubicBezTo>
                  <a:pt x="4889500" y="9626600"/>
                  <a:pt x="4762500" y="9588500"/>
                  <a:pt x="4724400" y="9550400"/>
                </a:cubicBezTo>
                <a:cubicBezTo>
                  <a:pt x="4673600" y="9499600"/>
                  <a:pt x="4648200" y="9321800"/>
                  <a:pt x="4648200" y="9144000"/>
                </a:cubicBezTo>
                <a:lnTo>
                  <a:pt x="4648200" y="8826500"/>
                </a:lnTo>
                <a:cubicBezTo>
                  <a:pt x="4648200" y="8648700"/>
                  <a:pt x="4686300" y="8369300"/>
                  <a:pt x="4737100" y="8191500"/>
                </a:cubicBezTo>
                <a:lnTo>
                  <a:pt x="6477000" y="2159000"/>
                </a:lnTo>
                <a:cubicBezTo>
                  <a:pt x="6527800" y="1993900"/>
                  <a:pt x="6565900" y="1701800"/>
                  <a:pt x="6565900" y="1524000"/>
                </a:cubicBezTo>
                <a:lnTo>
                  <a:pt x="6565900" y="1447800"/>
                </a:lnTo>
                <a:cubicBezTo>
                  <a:pt x="6565900" y="1206500"/>
                  <a:pt x="6477000" y="1130300"/>
                  <a:pt x="6248400" y="1130300"/>
                </a:cubicBezTo>
                <a:lnTo>
                  <a:pt x="3365500" y="1130300"/>
                </a:lnTo>
                <a:cubicBezTo>
                  <a:pt x="2857500" y="1130300"/>
                  <a:pt x="2552700" y="1562100"/>
                  <a:pt x="2552700" y="2286000"/>
                </a:cubicBezTo>
                <a:cubicBezTo>
                  <a:pt x="2552700" y="2438400"/>
                  <a:pt x="2527300" y="2705100"/>
                  <a:pt x="2476500" y="2882900"/>
                </a:cubicBezTo>
                <a:lnTo>
                  <a:pt x="876300" y="9156700"/>
                </a:lnTo>
                <a:cubicBezTo>
                  <a:pt x="787400" y="9474200"/>
                  <a:pt x="558800" y="9626600"/>
                  <a:pt x="190500" y="9626600"/>
                </a:cubicBezTo>
                <a:cubicBezTo>
                  <a:pt x="76200" y="9626600"/>
                  <a:pt x="0" y="9486900"/>
                  <a:pt x="12700" y="9321800"/>
                </a:cubicBezTo>
                <a:lnTo>
                  <a:pt x="114300" y="7442200"/>
                </a:lnTo>
                <a:cubicBezTo>
                  <a:pt x="127000" y="7277100"/>
                  <a:pt x="165100" y="6997700"/>
                  <a:pt x="215900" y="6819900"/>
                </a:cubicBezTo>
                <a:lnTo>
                  <a:pt x="1892300" y="571500"/>
                </a:lnTo>
                <a:cubicBezTo>
                  <a:pt x="2006600" y="152400"/>
                  <a:pt x="2171700" y="0"/>
                  <a:pt x="2552700" y="0"/>
                </a:cubicBezTo>
                <a:close/>
                <a:moveTo>
                  <a:pt x="9296400" y="96266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00" name="Freeform 17300"/>
          <p:cNvSpPr/>
          <p:nvPr/>
        </p:nvSpPr>
        <p:spPr>
          <a:xfrm rot="0" flipH="0" flipV="0">
            <a:off x="24834479" y="15676486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01" name="Freeform 17301"/>
          <p:cNvSpPr/>
          <p:nvPr/>
        </p:nvSpPr>
        <p:spPr>
          <a:xfrm rot="0" flipH="0" flipV="0">
            <a:off x="24896610" y="15676365"/>
            <a:ext cx="52241" cy="63944"/>
          </a:xfrm>
          <a:custGeom>
            <a:pathLst>
              <a:path w="5499100" h="6731000">
                <a:moveTo>
                  <a:pt x="2755900" y="0"/>
                </a:moveTo>
                <a:lnTo>
                  <a:pt x="4241800" y="0"/>
                </a:lnTo>
                <a:cubicBezTo>
                  <a:pt x="4495800" y="0"/>
                  <a:pt x="4826000" y="139700"/>
                  <a:pt x="4991100" y="317500"/>
                </a:cubicBezTo>
                <a:lnTo>
                  <a:pt x="5219700" y="584200"/>
                </a:lnTo>
                <a:cubicBezTo>
                  <a:pt x="5372100" y="762000"/>
                  <a:pt x="5499100" y="1117600"/>
                  <a:pt x="5499100" y="1358900"/>
                </a:cubicBezTo>
                <a:lnTo>
                  <a:pt x="5499100" y="1473200"/>
                </a:lnTo>
                <a:cubicBezTo>
                  <a:pt x="5499100" y="1714500"/>
                  <a:pt x="5410200" y="2108200"/>
                  <a:pt x="5308600" y="2336800"/>
                </a:cubicBezTo>
                <a:lnTo>
                  <a:pt x="5080000" y="2794000"/>
                </a:lnTo>
                <a:cubicBezTo>
                  <a:pt x="4978400" y="3022600"/>
                  <a:pt x="4775200" y="3213100"/>
                  <a:pt x="4635500" y="3213100"/>
                </a:cubicBezTo>
                <a:cubicBezTo>
                  <a:pt x="4343400" y="3213100"/>
                  <a:pt x="4305300" y="3429000"/>
                  <a:pt x="4546600" y="3733800"/>
                </a:cubicBezTo>
                <a:cubicBezTo>
                  <a:pt x="4724400" y="3962400"/>
                  <a:pt x="4749800" y="4622800"/>
                  <a:pt x="4597400" y="5207000"/>
                </a:cubicBezTo>
                <a:lnTo>
                  <a:pt x="4584700" y="5283200"/>
                </a:lnTo>
                <a:cubicBezTo>
                  <a:pt x="4419600" y="5918200"/>
                  <a:pt x="3962400" y="6362700"/>
                  <a:pt x="3263900" y="6540500"/>
                </a:cubicBezTo>
                <a:lnTo>
                  <a:pt x="3009900" y="6616700"/>
                </a:lnTo>
                <a:cubicBezTo>
                  <a:pt x="2743200" y="6680200"/>
                  <a:pt x="2336800" y="6731000"/>
                  <a:pt x="2082800" y="6731000"/>
                </a:cubicBezTo>
                <a:lnTo>
                  <a:pt x="1943100" y="6731000"/>
                </a:lnTo>
                <a:cubicBezTo>
                  <a:pt x="1701800" y="6731000"/>
                  <a:pt x="1498600" y="6667500"/>
                  <a:pt x="1498600" y="6578600"/>
                </a:cubicBezTo>
                <a:cubicBezTo>
                  <a:pt x="1498600" y="6489700"/>
                  <a:pt x="1282700" y="6413500"/>
                  <a:pt x="1041400" y="6413500"/>
                </a:cubicBezTo>
                <a:lnTo>
                  <a:pt x="990600" y="6413500"/>
                </a:lnTo>
                <a:cubicBezTo>
                  <a:pt x="736600" y="6413500"/>
                  <a:pt x="419100" y="6273800"/>
                  <a:pt x="292100" y="6096000"/>
                </a:cubicBezTo>
                <a:cubicBezTo>
                  <a:pt x="50800" y="5778500"/>
                  <a:pt x="0" y="5600700"/>
                  <a:pt x="101600" y="5295900"/>
                </a:cubicBezTo>
                <a:cubicBezTo>
                  <a:pt x="127000" y="5207000"/>
                  <a:pt x="304800" y="5130800"/>
                  <a:pt x="495300" y="5130800"/>
                </a:cubicBezTo>
                <a:cubicBezTo>
                  <a:pt x="685800" y="5130800"/>
                  <a:pt x="850900" y="5207000"/>
                  <a:pt x="850900" y="5295900"/>
                </a:cubicBezTo>
                <a:cubicBezTo>
                  <a:pt x="850900" y="5384800"/>
                  <a:pt x="1066800" y="5499100"/>
                  <a:pt x="1320800" y="5562600"/>
                </a:cubicBezTo>
                <a:lnTo>
                  <a:pt x="1739900" y="5664200"/>
                </a:lnTo>
                <a:cubicBezTo>
                  <a:pt x="2527300" y="5842000"/>
                  <a:pt x="2921000" y="5791200"/>
                  <a:pt x="3225800" y="5448300"/>
                </a:cubicBezTo>
                <a:lnTo>
                  <a:pt x="3454400" y="5181600"/>
                </a:lnTo>
                <a:cubicBezTo>
                  <a:pt x="3975100" y="4597400"/>
                  <a:pt x="3822700" y="3848100"/>
                  <a:pt x="3187700" y="3848100"/>
                </a:cubicBezTo>
                <a:lnTo>
                  <a:pt x="2908300" y="3848100"/>
                </a:lnTo>
                <a:cubicBezTo>
                  <a:pt x="2654300" y="3848100"/>
                  <a:pt x="2387600" y="3771900"/>
                  <a:pt x="2298700" y="3683000"/>
                </a:cubicBezTo>
                <a:cubicBezTo>
                  <a:pt x="2133600" y="3530600"/>
                  <a:pt x="2095500" y="3327400"/>
                  <a:pt x="2184400" y="3048000"/>
                </a:cubicBezTo>
                <a:cubicBezTo>
                  <a:pt x="2209800" y="2959100"/>
                  <a:pt x="2438400" y="2882900"/>
                  <a:pt x="2692400" y="2882900"/>
                </a:cubicBezTo>
                <a:lnTo>
                  <a:pt x="3124200" y="2882900"/>
                </a:lnTo>
                <a:cubicBezTo>
                  <a:pt x="3378200" y="2882900"/>
                  <a:pt x="3721100" y="2832100"/>
                  <a:pt x="3886200" y="2755900"/>
                </a:cubicBezTo>
                <a:cubicBezTo>
                  <a:pt x="4406900" y="2527300"/>
                  <a:pt x="4724400" y="1473200"/>
                  <a:pt x="4381500" y="1117600"/>
                </a:cubicBezTo>
                <a:cubicBezTo>
                  <a:pt x="4292600" y="1028700"/>
                  <a:pt x="4013200" y="965200"/>
                  <a:pt x="3759200" y="965200"/>
                </a:cubicBezTo>
                <a:lnTo>
                  <a:pt x="3073400" y="965200"/>
                </a:lnTo>
                <a:cubicBezTo>
                  <a:pt x="2819400" y="965200"/>
                  <a:pt x="2527300" y="1028700"/>
                  <a:pt x="2413000" y="1117600"/>
                </a:cubicBezTo>
                <a:cubicBezTo>
                  <a:pt x="2209800" y="1295400"/>
                  <a:pt x="1549400" y="1346200"/>
                  <a:pt x="1409700" y="1206500"/>
                </a:cubicBezTo>
                <a:cubicBezTo>
                  <a:pt x="1308100" y="1092200"/>
                  <a:pt x="1308100" y="1016000"/>
                  <a:pt x="1473200" y="635000"/>
                </a:cubicBezTo>
                <a:cubicBezTo>
                  <a:pt x="1549400" y="469900"/>
                  <a:pt x="1765300" y="317500"/>
                  <a:pt x="1955800" y="317500"/>
                </a:cubicBezTo>
                <a:cubicBezTo>
                  <a:pt x="2133600" y="317500"/>
                  <a:pt x="2298700" y="254000"/>
                  <a:pt x="2298700" y="165100"/>
                </a:cubicBezTo>
                <a:cubicBezTo>
                  <a:pt x="2298700" y="76200"/>
                  <a:pt x="2501900" y="0"/>
                  <a:pt x="2755900" y="0"/>
                </a:cubicBezTo>
                <a:close/>
                <a:moveTo>
                  <a:pt x="6083300" y="65913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02" name="Freeform 17302"/>
          <p:cNvSpPr/>
          <p:nvPr/>
        </p:nvSpPr>
        <p:spPr>
          <a:xfrm rot="0" flipH="0" flipV="0">
            <a:off x="24955602" y="15676969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03" name="Freeform 17303"/>
          <p:cNvSpPr/>
          <p:nvPr/>
        </p:nvSpPr>
        <p:spPr>
          <a:xfrm rot="0" flipH="0" flipV="0">
            <a:off x="25023403" y="15676124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04" name="Freeform 17304"/>
          <p:cNvSpPr/>
          <p:nvPr/>
        </p:nvSpPr>
        <p:spPr>
          <a:xfrm rot="0" flipH="0" flipV="0">
            <a:off x="25105318" y="15676848"/>
            <a:ext cx="48742" cy="62617"/>
          </a:xfrm>
          <a:custGeom>
            <a:pathLst>
              <a:path w="5130800" h="6591300">
                <a:moveTo>
                  <a:pt x="1917700" y="2882900"/>
                </a:moveTo>
                <a:lnTo>
                  <a:pt x="2882900" y="2882900"/>
                </a:lnTo>
                <a:cubicBezTo>
                  <a:pt x="3238500" y="2882900"/>
                  <a:pt x="3530600" y="2819400"/>
                  <a:pt x="3530600" y="2730500"/>
                </a:cubicBezTo>
                <a:cubicBezTo>
                  <a:pt x="3530600" y="2641600"/>
                  <a:pt x="3594100" y="2565400"/>
                  <a:pt x="3683000" y="2565400"/>
                </a:cubicBezTo>
                <a:cubicBezTo>
                  <a:pt x="3771900" y="2565400"/>
                  <a:pt x="3848100" y="2349500"/>
                  <a:pt x="3848100" y="2082800"/>
                </a:cubicBezTo>
                <a:cubicBezTo>
                  <a:pt x="3848100" y="1816100"/>
                  <a:pt x="3924300" y="1600200"/>
                  <a:pt x="4013200" y="1600200"/>
                </a:cubicBezTo>
                <a:cubicBezTo>
                  <a:pt x="4102100" y="1600200"/>
                  <a:pt x="4165600" y="1308100"/>
                  <a:pt x="4165600" y="965200"/>
                </a:cubicBezTo>
                <a:cubicBezTo>
                  <a:pt x="4165600" y="609600"/>
                  <a:pt x="4241800" y="317500"/>
                  <a:pt x="4330700" y="317500"/>
                </a:cubicBezTo>
                <a:cubicBezTo>
                  <a:pt x="4419600" y="317500"/>
                  <a:pt x="4495800" y="241300"/>
                  <a:pt x="4495800" y="165100"/>
                </a:cubicBezTo>
                <a:cubicBezTo>
                  <a:pt x="4495800" y="76200"/>
                  <a:pt x="4635500" y="0"/>
                  <a:pt x="4813300" y="0"/>
                </a:cubicBezTo>
                <a:cubicBezTo>
                  <a:pt x="4991100" y="0"/>
                  <a:pt x="5130800" y="292100"/>
                  <a:pt x="5130800" y="635000"/>
                </a:cubicBezTo>
                <a:lnTo>
                  <a:pt x="5130800" y="1282700"/>
                </a:lnTo>
                <a:cubicBezTo>
                  <a:pt x="5130800" y="1638300"/>
                  <a:pt x="5054600" y="1917700"/>
                  <a:pt x="4965700" y="1917700"/>
                </a:cubicBezTo>
                <a:cubicBezTo>
                  <a:pt x="4876800" y="1917700"/>
                  <a:pt x="4813300" y="2146300"/>
                  <a:pt x="4813300" y="2400300"/>
                </a:cubicBezTo>
                <a:cubicBezTo>
                  <a:pt x="4813300" y="2667000"/>
                  <a:pt x="4737100" y="2882900"/>
                  <a:pt x="4648200" y="2882900"/>
                </a:cubicBezTo>
                <a:cubicBezTo>
                  <a:pt x="4559300" y="2882900"/>
                  <a:pt x="4495800" y="3175000"/>
                  <a:pt x="4495800" y="3530600"/>
                </a:cubicBezTo>
                <a:cubicBezTo>
                  <a:pt x="4495800" y="3886200"/>
                  <a:pt x="4419600" y="4165600"/>
                  <a:pt x="4330700" y="4165600"/>
                </a:cubicBezTo>
                <a:cubicBezTo>
                  <a:pt x="4241800" y="4165600"/>
                  <a:pt x="4165600" y="4381500"/>
                  <a:pt x="4165600" y="4648200"/>
                </a:cubicBezTo>
                <a:cubicBezTo>
                  <a:pt x="4165600" y="4914900"/>
                  <a:pt x="4102100" y="5130800"/>
                  <a:pt x="4013200" y="5130800"/>
                </a:cubicBezTo>
                <a:cubicBezTo>
                  <a:pt x="3924300" y="5130800"/>
                  <a:pt x="3848100" y="5422900"/>
                  <a:pt x="3848100" y="5778500"/>
                </a:cubicBezTo>
                <a:cubicBezTo>
                  <a:pt x="3848100" y="6121400"/>
                  <a:pt x="3759200" y="6451600"/>
                  <a:pt x="3644900" y="6489700"/>
                </a:cubicBezTo>
                <a:cubicBezTo>
                  <a:pt x="3416300" y="6591300"/>
                  <a:pt x="3276600" y="6591300"/>
                  <a:pt x="3048000" y="6527800"/>
                </a:cubicBezTo>
                <a:cubicBezTo>
                  <a:pt x="2959100" y="6502400"/>
                  <a:pt x="2882900" y="6184900"/>
                  <a:pt x="2882900" y="5842000"/>
                </a:cubicBezTo>
                <a:lnTo>
                  <a:pt x="2882900" y="5778500"/>
                </a:lnTo>
                <a:cubicBezTo>
                  <a:pt x="2882900" y="5422900"/>
                  <a:pt x="2959100" y="5130800"/>
                  <a:pt x="3048000" y="5130800"/>
                </a:cubicBezTo>
                <a:cubicBezTo>
                  <a:pt x="3136900" y="5130800"/>
                  <a:pt x="3200400" y="4838700"/>
                  <a:pt x="3200400" y="4495800"/>
                </a:cubicBezTo>
                <a:cubicBezTo>
                  <a:pt x="3200400" y="4127500"/>
                  <a:pt x="2933700" y="3848100"/>
                  <a:pt x="2565400" y="3848100"/>
                </a:cubicBezTo>
                <a:lnTo>
                  <a:pt x="1600200" y="3848100"/>
                </a:lnTo>
                <a:cubicBezTo>
                  <a:pt x="1244600" y="3848100"/>
                  <a:pt x="965200" y="3771900"/>
                  <a:pt x="965200" y="3683000"/>
                </a:cubicBezTo>
                <a:cubicBezTo>
                  <a:pt x="965200" y="3594100"/>
                  <a:pt x="812800" y="3530600"/>
                  <a:pt x="635000" y="3530600"/>
                </a:cubicBezTo>
                <a:cubicBezTo>
                  <a:pt x="457200" y="3530600"/>
                  <a:pt x="317500" y="3378200"/>
                  <a:pt x="317500" y="3213100"/>
                </a:cubicBezTo>
                <a:cubicBezTo>
                  <a:pt x="317500" y="3035300"/>
                  <a:pt x="241300" y="2882900"/>
                  <a:pt x="152400" y="2882900"/>
                </a:cubicBezTo>
                <a:cubicBezTo>
                  <a:pt x="76200" y="2882900"/>
                  <a:pt x="0" y="2603500"/>
                  <a:pt x="0" y="2247900"/>
                </a:cubicBezTo>
                <a:lnTo>
                  <a:pt x="0" y="1917700"/>
                </a:lnTo>
                <a:cubicBezTo>
                  <a:pt x="0" y="1574800"/>
                  <a:pt x="76200" y="1282700"/>
                  <a:pt x="152400" y="1282700"/>
                </a:cubicBezTo>
                <a:cubicBezTo>
                  <a:pt x="241300" y="1282700"/>
                  <a:pt x="317500" y="1066800"/>
                  <a:pt x="317500" y="800100"/>
                </a:cubicBezTo>
                <a:cubicBezTo>
                  <a:pt x="317500" y="533400"/>
                  <a:pt x="393700" y="317500"/>
                  <a:pt x="482600" y="317500"/>
                </a:cubicBezTo>
                <a:cubicBezTo>
                  <a:pt x="571500" y="317500"/>
                  <a:pt x="635000" y="241300"/>
                  <a:pt x="635000" y="165100"/>
                </a:cubicBezTo>
                <a:cubicBezTo>
                  <a:pt x="635000" y="76200"/>
                  <a:pt x="787400" y="0"/>
                  <a:pt x="965200" y="0"/>
                </a:cubicBezTo>
                <a:cubicBezTo>
                  <a:pt x="1143000" y="0"/>
                  <a:pt x="1282700" y="292100"/>
                  <a:pt x="1282700" y="635000"/>
                </a:cubicBezTo>
                <a:lnTo>
                  <a:pt x="1282700" y="965200"/>
                </a:lnTo>
                <a:cubicBezTo>
                  <a:pt x="1282700" y="1308100"/>
                  <a:pt x="1206500" y="1600200"/>
                  <a:pt x="1117600" y="1600200"/>
                </a:cubicBezTo>
                <a:cubicBezTo>
                  <a:pt x="1028700" y="1600200"/>
                  <a:pt x="965200" y="1816100"/>
                  <a:pt x="965200" y="2082800"/>
                </a:cubicBezTo>
                <a:cubicBezTo>
                  <a:pt x="965200" y="2349500"/>
                  <a:pt x="1028700" y="2565400"/>
                  <a:pt x="1117600" y="2565400"/>
                </a:cubicBezTo>
                <a:cubicBezTo>
                  <a:pt x="1206500" y="2565400"/>
                  <a:pt x="1282700" y="2641600"/>
                  <a:pt x="1282700" y="2730500"/>
                </a:cubicBezTo>
                <a:cubicBezTo>
                  <a:pt x="1282700" y="2819400"/>
                  <a:pt x="1574800" y="2882900"/>
                  <a:pt x="1917700" y="2882900"/>
                </a:cubicBezTo>
                <a:close/>
                <a:moveTo>
                  <a:pt x="2006600" y="65405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05" name="Freeform 17305"/>
          <p:cNvSpPr/>
          <p:nvPr/>
        </p:nvSpPr>
        <p:spPr>
          <a:xfrm rot="0" flipH="0" flipV="0">
            <a:off x="25162984" y="15676969"/>
            <a:ext cx="53327" cy="62858"/>
          </a:xfrm>
          <a:custGeom>
            <a:pathLst>
              <a:path w="5613400" h="6616700">
                <a:moveTo>
                  <a:pt x="4813300" y="3733800"/>
                </a:moveTo>
                <a:lnTo>
                  <a:pt x="1600200" y="3848100"/>
                </a:lnTo>
                <a:cubicBezTo>
                  <a:pt x="1435100" y="3848100"/>
                  <a:pt x="1244600" y="3949700"/>
                  <a:pt x="1193800" y="4064000"/>
                </a:cubicBezTo>
                <a:cubicBezTo>
                  <a:pt x="774700" y="5054600"/>
                  <a:pt x="927100" y="5651500"/>
                  <a:pt x="1600200" y="5651500"/>
                </a:cubicBezTo>
                <a:lnTo>
                  <a:pt x="4000500" y="5651500"/>
                </a:lnTo>
                <a:cubicBezTo>
                  <a:pt x="4178300" y="5651500"/>
                  <a:pt x="4356100" y="5689600"/>
                  <a:pt x="4406900" y="5727700"/>
                </a:cubicBezTo>
                <a:cubicBezTo>
                  <a:pt x="4508500" y="5829300"/>
                  <a:pt x="4508500" y="6426200"/>
                  <a:pt x="4406900" y="6527800"/>
                </a:cubicBezTo>
                <a:cubicBezTo>
                  <a:pt x="4356100" y="6578600"/>
                  <a:pt x="4178300" y="6616700"/>
                  <a:pt x="4000500" y="6616700"/>
                </a:cubicBezTo>
                <a:lnTo>
                  <a:pt x="1282700" y="6616700"/>
                </a:lnTo>
                <a:cubicBezTo>
                  <a:pt x="927100" y="6616700"/>
                  <a:pt x="660400" y="6477000"/>
                  <a:pt x="304800" y="6121400"/>
                </a:cubicBezTo>
                <a:lnTo>
                  <a:pt x="215900" y="6032500"/>
                </a:lnTo>
                <a:cubicBezTo>
                  <a:pt x="101600" y="5918200"/>
                  <a:pt x="0" y="5664200"/>
                  <a:pt x="0" y="5486400"/>
                </a:cubicBezTo>
                <a:lnTo>
                  <a:pt x="0" y="4521200"/>
                </a:lnTo>
                <a:cubicBezTo>
                  <a:pt x="0" y="4356100"/>
                  <a:pt x="63500" y="4165600"/>
                  <a:pt x="152400" y="4102100"/>
                </a:cubicBezTo>
                <a:cubicBezTo>
                  <a:pt x="241300" y="4051300"/>
                  <a:pt x="317500" y="3860800"/>
                  <a:pt x="317500" y="3683000"/>
                </a:cubicBezTo>
                <a:lnTo>
                  <a:pt x="317500" y="3238500"/>
                </a:lnTo>
                <a:cubicBezTo>
                  <a:pt x="317500" y="3073400"/>
                  <a:pt x="381000" y="2882900"/>
                  <a:pt x="469900" y="2819400"/>
                </a:cubicBezTo>
                <a:cubicBezTo>
                  <a:pt x="558800" y="2768600"/>
                  <a:pt x="635000" y="2578100"/>
                  <a:pt x="635000" y="2400300"/>
                </a:cubicBezTo>
                <a:lnTo>
                  <a:pt x="635000" y="2286000"/>
                </a:lnTo>
                <a:cubicBezTo>
                  <a:pt x="635000" y="2108200"/>
                  <a:pt x="711200" y="1917700"/>
                  <a:pt x="800100" y="1854200"/>
                </a:cubicBezTo>
                <a:cubicBezTo>
                  <a:pt x="889000" y="1803400"/>
                  <a:pt x="990600" y="1638300"/>
                  <a:pt x="1028700" y="1498600"/>
                </a:cubicBezTo>
                <a:cubicBezTo>
                  <a:pt x="1168400" y="939800"/>
                  <a:pt x="1219200" y="863600"/>
                  <a:pt x="1485900" y="762000"/>
                </a:cubicBezTo>
                <a:cubicBezTo>
                  <a:pt x="1638300" y="711200"/>
                  <a:pt x="1816100" y="596900"/>
                  <a:pt x="1866900" y="508000"/>
                </a:cubicBezTo>
                <a:cubicBezTo>
                  <a:pt x="1981200" y="317500"/>
                  <a:pt x="2197100" y="215900"/>
                  <a:pt x="2667000" y="127000"/>
                </a:cubicBezTo>
                <a:lnTo>
                  <a:pt x="2768600" y="101600"/>
                </a:lnTo>
                <a:cubicBezTo>
                  <a:pt x="3327400" y="0"/>
                  <a:pt x="4089400" y="12700"/>
                  <a:pt x="4445000" y="139700"/>
                </a:cubicBezTo>
                <a:lnTo>
                  <a:pt x="4635500" y="203200"/>
                </a:lnTo>
                <a:cubicBezTo>
                  <a:pt x="4787900" y="254000"/>
                  <a:pt x="5016500" y="406400"/>
                  <a:pt x="5143500" y="533400"/>
                </a:cubicBezTo>
                <a:lnTo>
                  <a:pt x="5219700" y="609600"/>
                </a:lnTo>
                <a:cubicBezTo>
                  <a:pt x="5473700" y="863600"/>
                  <a:pt x="5613400" y="1244600"/>
                  <a:pt x="5613400" y="1714500"/>
                </a:cubicBezTo>
                <a:lnTo>
                  <a:pt x="5613400" y="2120900"/>
                </a:lnTo>
                <a:cubicBezTo>
                  <a:pt x="5613400" y="2298700"/>
                  <a:pt x="5575300" y="2578100"/>
                  <a:pt x="5537200" y="2743200"/>
                </a:cubicBezTo>
                <a:lnTo>
                  <a:pt x="5422900" y="3213100"/>
                </a:lnTo>
                <a:cubicBezTo>
                  <a:pt x="5321300" y="3606800"/>
                  <a:pt x="5181600" y="3721100"/>
                  <a:pt x="4813300" y="3733800"/>
                </a:cubicBezTo>
                <a:close/>
                <a:moveTo>
                  <a:pt x="1993900" y="6527800"/>
                </a:moveTo>
                <a:moveTo>
                  <a:pt x="2387600" y="2895600"/>
                </a:moveTo>
                <a:lnTo>
                  <a:pt x="4241800" y="2781300"/>
                </a:lnTo>
                <a:cubicBezTo>
                  <a:pt x="4546600" y="2755900"/>
                  <a:pt x="4648200" y="2578100"/>
                  <a:pt x="4648200" y="1993900"/>
                </a:cubicBezTo>
                <a:cubicBezTo>
                  <a:pt x="4648200" y="1358900"/>
                  <a:pt x="4305300" y="1003300"/>
                  <a:pt x="3683000" y="1003300"/>
                </a:cubicBezTo>
                <a:lnTo>
                  <a:pt x="3276600" y="1003300"/>
                </a:lnTo>
                <a:cubicBezTo>
                  <a:pt x="2806700" y="1003300"/>
                  <a:pt x="2425700" y="1130300"/>
                  <a:pt x="2171700" y="1384300"/>
                </a:cubicBezTo>
                <a:lnTo>
                  <a:pt x="2095500" y="1473200"/>
                </a:lnTo>
                <a:cubicBezTo>
                  <a:pt x="1739900" y="1828800"/>
                  <a:pt x="1600200" y="2095500"/>
                  <a:pt x="1600200" y="2438400"/>
                </a:cubicBezTo>
                <a:lnTo>
                  <a:pt x="1600200" y="2514600"/>
                </a:lnTo>
                <a:cubicBezTo>
                  <a:pt x="1600200" y="2844800"/>
                  <a:pt x="1803400" y="2933700"/>
                  <a:pt x="2387600" y="2895600"/>
                </a:cubicBezTo>
                <a:close/>
                <a:moveTo>
                  <a:pt x="2832100" y="65278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06" name="Freeform 17306"/>
          <p:cNvSpPr/>
          <p:nvPr/>
        </p:nvSpPr>
        <p:spPr>
          <a:xfrm rot="0" flipH="0" flipV="0">
            <a:off x="25224028" y="15676969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07" name="Freeform 17307"/>
          <p:cNvSpPr/>
          <p:nvPr/>
        </p:nvSpPr>
        <p:spPr>
          <a:xfrm rot="0" flipH="0" flipV="0">
            <a:off x="25286399" y="15676245"/>
            <a:ext cx="61652" cy="63220"/>
          </a:xfrm>
          <a:custGeom>
            <a:pathLst>
              <a:path w="6489700" h="6654800">
                <a:moveTo>
                  <a:pt x="3619500" y="3911600"/>
                </a:moveTo>
                <a:lnTo>
                  <a:pt x="2552700" y="3911600"/>
                </a:lnTo>
                <a:cubicBezTo>
                  <a:pt x="2057400" y="3911600"/>
                  <a:pt x="1638300" y="4127500"/>
                  <a:pt x="1638300" y="4394200"/>
                </a:cubicBezTo>
                <a:cubicBezTo>
                  <a:pt x="1638300" y="5092700"/>
                  <a:pt x="1409700" y="6070600"/>
                  <a:pt x="1193800" y="6286500"/>
                </a:cubicBezTo>
                <a:cubicBezTo>
                  <a:pt x="952500" y="6515100"/>
                  <a:pt x="419100" y="6540500"/>
                  <a:pt x="203200" y="6311900"/>
                </a:cubicBezTo>
                <a:cubicBezTo>
                  <a:pt x="0" y="6121400"/>
                  <a:pt x="0" y="6019800"/>
                  <a:pt x="165100" y="5194300"/>
                </a:cubicBezTo>
                <a:cubicBezTo>
                  <a:pt x="228600" y="4838700"/>
                  <a:pt x="368300" y="4546600"/>
                  <a:pt x="482600" y="4546600"/>
                </a:cubicBezTo>
                <a:cubicBezTo>
                  <a:pt x="635000" y="4546600"/>
                  <a:pt x="838200" y="3924300"/>
                  <a:pt x="838200" y="3467100"/>
                </a:cubicBezTo>
                <a:cubicBezTo>
                  <a:pt x="838200" y="2565400"/>
                  <a:pt x="1409700" y="622300"/>
                  <a:pt x="1778000" y="254000"/>
                </a:cubicBezTo>
                <a:cubicBezTo>
                  <a:pt x="1968500" y="50800"/>
                  <a:pt x="2374900" y="0"/>
                  <a:pt x="2527300" y="139700"/>
                </a:cubicBezTo>
                <a:cubicBezTo>
                  <a:pt x="2641600" y="266700"/>
                  <a:pt x="2616200" y="1282700"/>
                  <a:pt x="2489200" y="1828800"/>
                </a:cubicBezTo>
                <a:cubicBezTo>
                  <a:pt x="2413000" y="2095500"/>
                  <a:pt x="2273300" y="2311400"/>
                  <a:pt x="2159000" y="2311400"/>
                </a:cubicBezTo>
                <a:cubicBezTo>
                  <a:pt x="1905000" y="2311400"/>
                  <a:pt x="1905000" y="2768600"/>
                  <a:pt x="2159000" y="2870200"/>
                </a:cubicBezTo>
                <a:cubicBezTo>
                  <a:pt x="2273300" y="2908300"/>
                  <a:pt x="2768600" y="2946400"/>
                  <a:pt x="3276600" y="2946400"/>
                </a:cubicBezTo>
                <a:lnTo>
                  <a:pt x="3937000" y="2946400"/>
                </a:lnTo>
                <a:cubicBezTo>
                  <a:pt x="5016500" y="2946400"/>
                  <a:pt x="5168900" y="2832100"/>
                  <a:pt x="5168900" y="1981200"/>
                </a:cubicBezTo>
                <a:cubicBezTo>
                  <a:pt x="5168900" y="1231900"/>
                  <a:pt x="5359400" y="508000"/>
                  <a:pt x="5626100" y="254000"/>
                </a:cubicBezTo>
                <a:cubicBezTo>
                  <a:pt x="5816600" y="50800"/>
                  <a:pt x="6235700" y="0"/>
                  <a:pt x="6375400" y="139700"/>
                </a:cubicBezTo>
                <a:cubicBezTo>
                  <a:pt x="6489700" y="266700"/>
                  <a:pt x="6477000" y="1574800"/>
                  <a:pt x="6337300" y="2311400"/>
                </a:cubicBezTo>
                <a:cubicBezTo>
                  <a:pt x="6261100" y="2654300"/>
                  <a:pt x="6121400" y="2946400"/>
                  <a:pt x="6007100" y="2946400"/>
                </a:cubicBezTo>
                <a:cubicBezTo>
                  <a:pt x="5854700" y="2946400"/>
                  <a:pt x="5651500" y="3568700"/>
                  <a:pt x="5651500" y="4025900"/>
                </a:cubicBezTo>
                <a:cubicBezTo>
                  <a:pt x="5651500" y="4813300"/>
                  <a:pt x="5232400" y="6464300"/>
                  <a:pt x="5003800" y="6540500"/>
                </a:cubicBezTo>
                <a:cubicBezTo>
                  <a:pt x="4737100" y="6654800"/>
                  <a:pt x="4597400" y="6654800"/>
                  <a:pt x="4368800" y="6591300"/>
                </a:cubicBezTo>
                <a:cubicBezTo>
                  <a:pt x="4279900" y="6565900"/>
                  <a:pt x="4203700" y="6197600"/>
                  <a:pt x="4203700" y="5791200"/>
                </a:cubicBezTo>
                <a:cubicBezTo>
                  <a:pt x="4203700" y="5372100"/>
                  <a:pt x="4279900" y="4991100"/>
                  <a:pt x="4368800" y="4940300"/>
                </a:cubicBezTo>
                <a:cubicBezTo>
                  <a:pt x="4457700" y="4876800"/>
                  <a:pt x="4533900" y="4622800"/>
                  <a:pt x="4533900" y="4368800"/>
                </a:cubicBezTo>
                <a:cubicBezTo>
                  <a:pt x="4533900" y="4114800"/>
                  <a:pt x="4114800" y="3911600"/>
                  <a:pt x="3619500" y="3911600"/>
                </a:cubicBezTo>
                <a:close/>
                <a:moveTo>
                  <a:pt x="2438400" y="66040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08" name="Freeform 17308"/>
          <p:cNvSpPr/>
          <p:nvPr/>
        </p:nvSpPr>
        <p:spPr>
          <a:xfrm rot="0" flipH="0" flipV="0">
            <a:off x="25353235" y="15676848"/>
            <a:ext cx="57912" cy="60928"/>
          </a:xfrm>
          <a:custGeom>
            <a:pathLst>
              <a:path w="6096000" h="6413500">
                <a:moveTo>
                  <a:pt x="3238500" y="0"/>
                </a:moveTo>
                <a:lnTo>
                  <a:pt x="5181600" y="0"/>
                </a:lnTo>
                <a:cubicBezTo>
                  <a:pt x="5753100" y="0"/>
                  <a:pt x="6096000" y="342900"/>
                  <a:pt x="6096000" y="914400"/>
                </a:cubicBezTo>
                <a:lnTo>
                  <a:pt x="6096000" y="1016000"/>
                </a:lnTo>
                <a:cubicBezTo>
                  <a:pt x="6096000" y="1511300"/>
                  <a:pt x="5981700" y="2324100"/>
                  <a:pt x="5854700" y="2806700"/>
                </a:cubicBezTo>
                <a:lnTo>
                  <a:pt x="5118100" y="5537200"/>
                </a:lnTo>
                <a:cubicBezTo>
                  <a:pt x="4991100" y="6019800"/>
                  <a:pt x="4648200" y="6413500"/>
                  <a:pt x="4368800" y="6413500"/>
                </a:cubicBezTo>
                <a:cubicBezTo>
                  <a:pt x="4076700" y="6413500"/>
                  <a:pt x="3848100" y="6121400"/>
                  <a:pt x="3848100" y="5765800"/>
                </a:cubicBezTo>
                <a:cubicBezTo>
                  <a:pt x="3848100" y="5422900"/>
                  <a:pt x="3924300" y="5130800"/>
                  <a:pt x="4013200" y="5130800"/>
                </a:cubicBezTo>
                <a:cubicBezTo>
                  <a:pt x="4102100" y="5130800"/>
                  <a:pt x="4165600" y="4838700"/>
                  <a:pt x="4165600" y="4483100"/>
                </a:cubicBezTo>
                <a:cubicBezTo>
                  <a:pt x="4165600" y="4140200"/>
                  <a:pt x="3886200" y="3848100"/>
                  <a:pt x="3530600" y="3848100"/>
                </a:cubicBezTo>
                <a:cubicBezTo>
                  <a:pt x="3175000" y="3848100"/>
                  <a:pt x="2882900" y="3987800"/>
                  <a:pt x="2882900" y="4165600"/>
                </a:cubicBezTo>
                <a:cubicBezTo>
                  <a:pt x="2882900" y="4343400"/>
                  <a:pt x="2590800" y="4775200"/>
                  <a:pt x="2235200" y="5130800"/>
                </a:cubicBezTo>
                <a:lnTo>
                  <a:pt x="1600200" y="5765800"/>
                </a:lnTo>
                <a:cubicBezTo>
                  <a:pt x="1244600" y="6121400"/>
                  <a:pt x="749300" y="6413500"/>
                  <a:pt x="482600" y="6413500"/>
                </a:cubicBezTo>
                <a:cubicBezTo>
                  <a:pt x="215900" y="6413500"/>
                  <a:pt x="0" y="6273800"/>
                  <a:pt x="0" y="6096000"/>
                </a:cubicBezTo>
                <a:cubicBezTo>
                  <a:pt x="0" y="5524500"/>
                  <a:pt x="1130300" y="4165600"/>
                  <a:pt x="1600200" y="4165600"/>
                </a:cubicBezTo>
                <a:cubicBezTo>
                  <a:pt x="2082800" y="4165600"/>
                  <a:pt x="1993900" y="3581400"/>
                  <a:pt x="1447800" y="3124200"/>
                </a:cubicBezTo>
                <a:cubicBezTo>
                  <a:pt x="1181100" y="2908300"/>
                  <a:pt x="965200" y="2400300"/>
                  <a:pt x="965200" y="2006600"/>
                </a:cubicBezTo>
                <a:cubicBezTo>
                  <a:pt x="965200" y="520700"/>
                  <a:pt x="1562100" y="0"/>
                  <a:pt x="3238500" y="0"/>
                </a:cubicBezTo>
                <a:close/>
                <a:moveTo>
                  <a:pt x="5956300" y="6540500"/>
                </a:moveTo>
                <a:moveTo>
                  <a:pt x="4673600" y="965200"/>
                </a:moveTo>
                <a:lnTo>
                  <a:pt x="3022600" y="965200"/>
                </a:lnTo>
                <a:cubicBezTo>
                  <a:pt x="2438400" y="965200"/>
                  <a:pt x="1917700" y="1473200"/>
                  <a:pt x="1917700" y="2057400"/>
                </a:cubicBezTo>
                <a:lnTo>
                  <a:pt x="1917700" y="2108200"/>
                </a:lnTo>
                <a:cubicBezTo>
                  <a:pt x="1917700" y="2679700"/>
                  <a:pt x="2120900" y="2882900"/>
                  <a:pt x="2705100" y="2882900"/>
                </a:cubicBezTo>
                <a:lnTo>
                  <a:pt x="4038600" y="2882900"/>
                </a:lnTo>
                <a:cubicBezTo>
                  <a:pt x="4610100" y="2882900"/>
                  <a:pt x="4813300" y="2679700"/>
                  <a:pt x="4813300" y="2108200"/>
                </a:cubicBezTo>
                <a:lnTo>
                  <a:pt x="4813300" y="2057400"/>
                </a:lnTo>
                <a:cubicBezTo>
                  <a:pt x="4813300" y="1803400"/>
                  <a:pt x="4876800" y="1600200"/>
                  <a:pt x="4965700" y="1600200"/>
                </a:cubicBezTo>
                <a:cubicBezTo>
                  <a:pt x="5054600" y="1600200"/>
                  <a:pt x="5130800" y="1460500"/>
                  <a:pt x="5130800" y="1282700"/>
                </a:cubicBezTo>
                <a:cubicBezTo>
                  <a:pt x="5130800" y="1104900"/>
                  <a:pt x="4927600" y="965200"/>
                  <a:pt x="4673600" y="965200"/>
                </a:cubicBezTo>
                <a:close/>
                <a:moveTo>
                  <a:pt x="4991100" y="65405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09" name="Freeform 17309"/>
          <p:cNvSpPr/>
          <p:nvPr/>
        </p:nvSpPr>
        <p:spPr>
          <a:xfrm rot="0" flipH="0" flipV="0">
            <a:off x="26822365" y="15648222"/>
            <a:ext cx="76250" cy="88436"/>
          </a:xfrm>
          <a:custGeom>
            <a:pathLst>
              <a:path w="8026400" h="9309100">
                <a:moveTo>
                  <a:pt x="2895600" y="3848100"/>
                </a:moveTo>
                <a:lnTo>
                  <a:pt x="5461000" y="3848100"/>
                </a:lnTo>
                <a:cubicBezTo>
                  <a:pt x="6146800" y="3848100"/>
                  <a:pt x="6426200" y="3479800"/>
                  <a:pt x="6426200" y="2527300"/>
                </a:cubicBezTo>
                <a:cubicBezTo>
                  <a:pt x="6426200" y="2197100"/>
                  <a:pt x="6489700" y="1930400"/>
                  <a:pt x="6578600" y="1930400"/>
                </a:cubicBezTo>
                <a:cubicBezTo>
                  <a:pt x="6781800" y="1930400"/>
                  <a:pt x="7061200" y="1041400"/>
                  <a:pt x="7061200" y="444500"/>
                </a:cubicBezTo>
                <a:cubicBezTo>
                  <a:pt x="7061200" y="203200"/>
                  <a:pt x="7200900" y="0"/>
                  <a:pt x="7378700" y="0"/>
                </a:cubicBezTo>
                <a:cubicBezTo>
                  <a:pt x="7556500" y="0"/>
                  <a:pt x="7708900" y="76200"/>
                  <a:pt x="7708900" y="165100"/>
                </a:cubicBezTo>
                <a:cubicBezTo>
                  <a:pt x="7708900" y="254000"/>
                  <a:pt x="7772400" y="317500"/>
                  <a:pt x="7861300" y="317500"/>
                </a:cubicBezTo>
                <a:cubicBezTo>
                  <a:pt x="7950200" y="317500"/>
                  <a:pt x="8026400" y="469900"/>
                  <a:pt x="8026400" y="635000"/>
                </a:cubicBezTo>
                <a:cubicBezTo>
                  <a:pt x="8026400" y="812800"/>
                  <a:pt x="7950200" y="965200"/>
                  <a:pt x="7861300" y="965200"/>
                </a:cubicBezTo>
                <a:cubicBezTo>
                  <a:pt x="7772400" y="965200"/>
                  <a:pt x="7708900" y="1244600"/>
                  <a:pt x="7708900" y="1600200"/>
                </a:cubicBezTo>
                <a:cubicBezTo>
                  <a:pt x="7708900" y="1955800"/>
                  <a:pt x="7632700" y="2247900"/>
                  <a:pt x="7543800" y="2247900"/>
                </a:cubicBezTo>
                <a:cubicBezTo>
                  <a:pt x="7454900" y="2247900"/>
                  <a:pt x="7378700" y="2540000"/>
                  <a:pt x="7378700" y="2882900"/>
                </a:cubicBezTo>
                <a:cubicBezTo>
                  <a:pt x="7378700" y="3238500"/>
                  <a:pt x="7315200" y="3530600"/>
                  <a:pt x="7226300" y="3530600"/>
                </a:cubicBezTo>
                <a:cubicBezTo>
                  <a:pt x="7137400" y="3530600"/>
                  <a:pt x="7061200" y="3746500"/>
                  <a:pt x="7061200" y="4013200"/>
                </a:cubicBezTo>
                <a:cubicBezTo>
                  <a:pt x="7061200" y="4279900"/>
                  <a:pt x="6985000" y="4495800"/>
                  <a:pt x="6896100" y="4495800"/>
                </a:cubicBezTo>
                <a:cubicBezTo>
                  <a:pt x="6807200" y="4495800"/>
                  <a:pt x="6743700" y="4775200"/>
                  <a:pt x="6743700" y="5130800"/>
                </a:cubicBezTo>
                <a:cubicBezTo>
                  <a:pt x="6743700" y="5486400"/>
                  <a:pt x="6667500" y="5778500"/>
                  <a:pt x="6578600" y="5778500"/>
                </a:cubicBezTo>
                <a:cubicBezTo>
                  <a:pt x="6489700" y="5778500"/>
                  <a:pt x="6426200" y="6057900"/>
                  <a:pt x="6426200" y="6413500"/>
                </a:cubicBezTo>
                <a:cubicBezTo>
                  <a:pt x="6426200" y="6769100"/>
                  <a:pt x="6350000" y="7061200"/>
                  <a:pt x="6261100" y="7061200"/>
                </a:cubicBezTo>
                <a:cubicBezTo>
                  <a:pt x="6172200" y="7061200"/>
                  <a:pt x="6096000" y="7340600"/>
                  <a:pt x="6096000" y="7696200"/>
                </a:cubicBezTo>
                <a:cubicBezTo>
                  <a:pt x="6096000" y="8051800"/>
                  <a:pt x="6032500" y="8343900"/>
                  <a:pt x="5943600" y="8343900"/>
                </a:cubicBezTo>
                <a:cubicBezTo>
                  <a:pt x="5854700" y="8343900"/>
                  <a:pt x="5778500" y="8559800"/>
                  <a:pt x="5778500" y="8826500"/>
                </a:cubicBezTo>
                <a:cubicBezTo>
                  <a:pt x="5778500" y="9093200"/>
                  <a:pt x="5562600" y="9309100"/>
                  <a:pt x="5295900" y="9309100"/>
                </a:cubicBezTo>
                <a:cubicBezTo>
                  <a:pt x="5029200" y="9309100"/>
                  <a:pt x="4813300" y="9017000"/>
                  <a:pt x="4813300" y="8661400"/>
                </a:cubicBezTo>
                <a:cubicBezTo>
                  <a:pt x="4813300" y="8305800"/>
                  <a:pt x="4889500" y="8026400"/>
                  <a:pt x="4978400" y="8026400"/>
                </a:cubicBezTo>
                <a:cubicBezTo>
                  <a:pt x="5067300" y="8026400"/>
                  <a:pt x="5130800" y="7734300"/>
                  <a:pt x="5130800" y="7378700"/>
                </a:cubicBezTo>
                <a:cubicBezTo>
                  <a:pt x="5130800" y="7023100"/>
                  <a:pt x="5207000" y="6731000"/>
                  <a:pt x="5295900" y="6731000"/>
                </a:cubicBezTo>
                <a:cubicBezTo>
                  <a:pt x="5384800" y="6731000"/>
                  <a:pt x="5461000" y="6451600"/>
                  <a:pt x="5461000" y="6096000"/>
                </a:cubicBezTo>
                <a:cubicBezTo>
                  <a:pt x="5461000" y="5740400"/>
                  <a:pt x="5524500" y="5448300"/>
                  <a:pt x="5613400" y="5448300"/>
                </a:cubicBezTo>
                <a:cubicBezTo>
                  <a:pt x="5702300" y="5448300"/>
                  <a:pt x="5778500" y="5308600"/>
                  <a:pt x="5778500" y="5130800"/>
                </a:cubicBezTo>
                <a:cubicBezTo>
                  <a:pt x="5778500" y="4953000"/>
                  <a:pt x="5486400" y="4813300"/>
                  <a:pt x="5130800" y="4813300"/>
                </a:cubicBezTo>
                <a:lnTo>
                  <a:pt x="2565400" y="4813300"/>
                </a:lnTo>
                <a:cubicBezTo>
                  <a:pt x="2222500" y="4813300"/>
                  <a:pt x="1930400" y="4953000"/>
                  <a:pt x="1930400" y="5130800"/>
                </a:cubicBezTo>
                <a:cubicBezTo>
                  <a:pt x="1930400" y="5308600"/>
                  <a:pt x="1854200" y="5448300"/>
                  <a:pt x="1765300" y="5448300"/>
                </a:cubicBezTo>
                <a:cubicBezTo>
                  <a:pt x="1676400" y="5448300"/>
                  <a:pt x="1612900" y="5740400"/>
                  <a:pt x="1612900" y="6096000"/>
                </a:cubicBezTo>
                <a:cubicBezTo>
                  <a:pt x="1612900" y="6451600"/>
                  <a:pt x="1536700" y="6731000"/>
                  <a:pt x="1447800" y="6731000"/>
                </a:cubicBezTo>
                <a:cubicBezTo>
                  <a:pt x="1358900" y="6731000"/>
                  <a:pt x="1282700" y="7023100"/>
                  <a:pt x="1282700" y="7378700"/>
                </a:cubicBezTo>
                <a:cubicBezTo>
                  <a:pt x="1282700" y="7734300"/>
                  <a:pt x="1219200" y="8026400"/>
                  <a:pt x="1130300" y="8026400"/>
                </a:cubicBezTo>
                <a:cubicBezTo>
                  <a:pt x="1041400" y="8026400"/>
                  <a:pt x="965200" y="8305800"/>
                  <a:pt x="965200" y="8661400"/>
                </a:cubicBezTo>
                <a:cubicBezTo>
                  <a:pt x="965200" y="9017000"/>
                  <a:pt x="749300" y="9309100"/>
                  <a:pt x="482600" y="9309100"/>
                </a:cubicBezTo>
                <a:cubicBezTo>
                  <a:pt x="215900" y="9309100"/>
                  <a:pt x="0" y="9017000"/>
                  <a:pt x="0" y="8661400"/>
                </a:cubicBezTo>
                <a:lnTo>
                  <a:pt x="0" y="8343900"/>
                </a:lnTo>
                <a:cubicBezTo>
                  <a:pt x="0" y="7988300"/>
                  <a:pt x="76200" y="7696200"/>
                  <a:pt x="165100" y="7696200"/>
                </a:cubicBezTo>
                <a:cubicBezTo>
                  <a:pt x="254000" y="7696200"/>
                  <a:pt x="330200" y="7416800"/>
                  <a:pt x="330200" y="7061200"/>
                </a:cubicBezTo>
                <a:cubicBezTo>
                  <a:pt x="330200" y="6705600"/>
                  <a:pt x="393700" y="6413500"/>
                  <a:pt x="482600" y="6413500"/>
                </a:cubicBezTo>
                <a:cubicBezTo>
                  <a:pt x="571500" y="6413500"/>
                  <a:pt x="647700" y="6197600"/>
                  <a:pt x="647700" y="5930900"/>
                </a:cubicBezTo>
                <a:cubicBezTo>
                  <a:pt x="647700" y="5664200"/>
                  <a:pt x="711200" y="5448300"/>
                  <a:pt x="800100" y="5448300"/>
                </a:cubicBezTo>
                <a:cubicBezTo>
                  <a:pt x="889000" y="5448300"/>
                  <a:pt x="965200" y="5168900"/>
                  <a:pt x="965200" y="4813300"/>
                </a:cubicBezTo>
                <a:cubicBezTo>
                  <a:pt x="965200" y="4457700"/>
                  <a:pt x="1041400" y="4165600"/>
                  <a:pt x="1130300" y="4165600"/>
                </a:cubicBezTo>
                <a:cubicBezTo>
                  <a:pt x="1219200" y="4165600"/>
                  <a:pt x="1282700" y="3886200"/>
                  <a:pt x="1282700" y="3530600"/>
                </a:cubicBezTo>
                <a:cubicBezTo>
                  <a:pt x="1282700" y="3175000"/>
                  <a:pt x="1358900" y="2882900"/>
                  <a:pt x="1447800" y="2882900"/>
                </a:cubicBezTo>
                <a:cubicBezTo>
                  <a:pt x="1536700" y="2882900"/>
                  <a:pt x="1612900" y="2667000"/>
                  <a:pt x="1612900" y="2400300"/>
                </a:cubicBezTo>
                <a:cubicBezTo>
                  <a:pt x="1612900" y="2146300"/>
                  <a:pt x="1676400" y="1930400"/>
                  <a:pt x="1765300" y="1930400"/>
                </a:cubicBezTo>
                <a:cubicBezTo>
                  <a:pt x="1854200" y="1930400"/>
                  <a:pt x="1930400" y="1638300"/>
                  <a:pt x="1930400" y="1282700"/>
                </a:cubicBezTo>
                <a:cubicBezTo>
                  <a:pt x="1930400" y="927100"/>
                  <a:pt x="2006600" y="635000"/>
                  <a:pt x="2082800" y="635000"/>
                </a:cubicBezTo>
                <a:cubicBezTo>
                  <a:pt x="2171700" y="635000"/>
                  <a:pt x="2247900" y="495300"/>
                  <a:pt x="2247900" y="317500"/>
                </a:cubicBezTo>
                <a:cubicBezTo>
                  <a:pt x="2247900" y="139700"/>
                  <a:pt x="2387600" y="0"/>
                  <a:pt x="2565400" y="0"/>
                </a:cubicBezTo>
                <a:cubicBezTo>
                  <a:pt x="2743200" y="0"/>
                  <a:pt x="2921000" y="88900"/>
                  <a:pt x="2971800" y="203200"/>
                </a:cubicBezTo>
                <a:cubicBezTo>
                  <a:pt x="3009900" y="304800"/>
                  <a:pt x="3022600" y="673100"/>
                  <a:pt x="2984500" y="1003300"/>
                </a:cubicBezTo>
                <a:lnTo>
                  <a:pt x="2959100" y="1244600"/>
                </a:lnTo>
                <a:cubicBezTo>
                  <a:pt x="2870200" y="2222500"/>
                  <a:pt x="2667000" y="2882900"/>
                  <a:pt x="2451100" y="2882900"/>
                </a:cubicBezTo>
                <a:cubicBezTo>
                  <a:pt x="2336800" y="2882900"/>
                  <a:pt x="2247900" y="3098800"/>
                  <a:pt x="2247900" y="3365500"/>
                </a:cubicBezTo>
                <a:cubicBezTo>
                  <a:pt x="2247900" y="3632200"/>
                  <a:pt x="2540000" y="3848100"/>
                  <a:pt x="2895600" y="3848100"/>
                </a:cubicBezTo>
                <a:close/>
                <a:moveTo>
                  <a:pt x="5321300" y="9486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10" name="Freeform 17310"/>
          <p:cNvSpPr/>
          <p:nvPr/>
        </p:nvSpPr>
        <p:spPr>
          <a:xfrm rot="0" flipH="0" flipV="0">
            <a:off x="26898833" y="15675489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11" name="Freeform 17311"/>
          <p:cNvSpPr/>
          <p:nvPr/>
        </p:nvSpPr>
        <p:spPr>
          <a:xfrm rot="0" flipH="0" flipV="0">
            <a:off x="26970114" y="15648826"/>
            <a:ext cx="58515" cy="91452"/>
          </a:xfrm>
          <a:custGeom>
            <a:pathLst>
              <a:path w="6159500" h="9626600">
                <a:moveTo>
                  <a:pt x="5435600" y="965200"/>
                </a:moveTo>
                <a:lnTo>
                  <a:pt x="3721100" y="965200"/>
                </a:lnTo>
                <a:cubicBezTo>
                  <a:pt x="3416300" y="965200"/>
                  <a:pt x="3263900" y="812800"/>
                  <a:pt x="3263900" y="508000"/>
                </a:cubicBezTo>
                <a:lnTo>
                  <a:pt x="3263900" y="457200"/>
                </a:lnTo>
                <a:cubicBezTo>
                  <a:pt x="3263900" y="152400"/>
                  <a:pt x="3416300" y="0"/>
                  <a:pt x="3721100" y="0"/>
                </a:cubicBezTo>
                <a:lnTo>
                  <a:pt x="5372100" y="0"/>
                </a:lnTo>
                <a:cubicBezTo>
                  <a:pt x="5626100" y="0"/>
                  <a:pt x="5867400" y="88900"/>
                  <a:pt x="5918200" y="203200"/>
                </a:cubicBezTo>
                <a:cubicBezTo>
                  <a:pt x="6007100" y="431800"/>
                  <a:pt x="6007100" y="571500"/>
                  <a:pt x="5943600" y="800100"/>
                </a:cubicBezTo>
                <a:cubicBezTo>
                  <a:pt x="5918200" y="889000"/>
                  <a:pt x="5689600" y="965200"/>
                  <a:pt x="5435600" y="965200"/>
                </a:cubicBezTo>
                <a:close/>
                <a:moveTo>
                  <a:pt x="8001000" y="9423400"/>
                </a:moveTo>
                <a:moveTo>
                  <a:pt x="3327400" y="9626600"/>
                </a:moveTo>
                <a:lnTo>
                  <a:pt x="2260600" y="9626600"/>
                </a:lnTo>
                <a:cubicBezTo>
                  <a:pt x="1028700" y="9626600"/>
                  <a:pt x="571500" y="9398000"/>
                  <a:pt x="215900" y="8623300"/>
                </a:cubicBezTo>
                <a:cubicBezTo>
                  <a:pt x="0" y="8140700"/>
                  <a:pt x="12700" y="7874000"/>
                  <a:pt x="279400" y="6819900"/>
                </a:cubicBezTo>
                <a:lnTo>
                  <a:pt x="1003300" y="3962400"/>
                </a:lnTo>
                <a:cubicBezTo>
                  <a:pt x="1219200" y="3111500"/>
                  <a:pt x="1435100" y="2882900"/>
                  <a:pt x="2019300" y="2882900"/>
                </a:cubicBezTo>
                <a:cubicBezTo>
                  <a:pt x="2171700" y="2882900"/>
                  <a:pt x="2298700" y="3213100"/>
                  <a:pt x="2298700" y="3606800"/>
                </a:cubicBezTo>
                <a:cubicBezTo>
                  <a:pt x="2298700" y="4000500"/>
                  <a:pt x="2209800" y="4737100"/>
                  <a:pt x="2095500" y="5219700"/>
                </a:cubicBezTo>
                <a:lnTo>
                  <a:pt x="1993900" y="5689600"/>
                </a:lnTo>
                <a:cubicBezTo>
                  <a:pt x="1879600" y="6172200"/>
                  <a:pt x="1689100" y="6578600"/>
                  <a:pt x="1562100" y="6578600"/>
                </a:cubicBezTo>
                <a:cubicBezTo>
                  <a:pt x="1371600" y="6578600"/>
                  <a:pt x="1130300" y="7848600"/>
                  <a:pt x="1244600" y="8229600"/>
                </a:cubicBezTo>
                <a:cubicBezTo>
                  <a:pt x="1257300" y="8293100"/>
                  <a:pt x="1689100" y="8343900"/>
                  <a:pt x="2184400" y="8343900"/>
                </a:cubicBezTo>
                <a:lnTo>
                  <a:pt x="2997200" y="8343900"/>
                </a:lnTo>
                <a:cubicBezTo>
                  <a:pt x="3492500" y="8343900"/>
                  <a:pt x="3911600" y="8191500"/>
                  <a:pt x="3911600" y="8026400"/>
                </a:cubicBezTo>
                <a:cubicBezTo>
                  <a:pt x="3911600" y="7848600"/>
                  <a:pt x="4013200" y="7315200"/>
                  <a:pt x="4152900" y="6832600"/>
                </a:cubicBezTo>
                <a:lnTo>
                  <a:pt x="4889500" y="4127500"/>
                </a:lnTo>
                <a:cubicBezTo>
                  <a:pt x="5168900" y="3149600"/>
                  <a:pt x="5372100" y="2882900"/>
                  <a:pt x="5829300" y="2882900"/>
                </a:cubicBezTo>
                <a:cubicBezTo>
                  <a:pt x="6007100" y="2882900"/>
                  <a:pt x="6159500" y="3251200"/>
                  <a:pt x="6159500" y="3695700"/>
                </a:cubicBezTo>
                <a:cubicBezTo>
                  <a:pt x="6159500" y="4127500"/>
                  <a:pt x="6045200" y="4876800"/>
                  <a:pt x="5918200" y="5359400"/>
                </a:cubicBezTo>
                <a:lnTo>
                  <a:pt x="5168900" y="8064500"/>
                </a:lnTo>
                <a:cubicBezTo>
                  <a:pt x="4838700" y="9245600"/>
                  <a:pt x="4394200" y="9626600"/>
                  <a:pt x="3327400" y="9626600"/>
                </a:cubicBezTo>
                <a:close/>
                <a:moveTo>
                  <a:pt x="-660400" y="94234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12" name="Freeform 17312"/>
          <p:cNvSpPr/>
          <p:nvPr/>
        </p:nvSpPr>
        <p:spPr>
          <a:xfrm rot="0" flipH="0" flipV="0">
            <a:off x="27035001" y="15676454"/>
            <a:ext cx="68649" cy="61652"/>
          </a:xfrm>
          <a:custGeom>
            <a:pathLst>
              <a:path w="7226300" h="6489700">
                <a:moveTo>
                  <a:pt x="88900" y="5384800"/>
                </a:moveTo>
                <a:lnTo>
                  <a:pt x="1435100" y="381000"/>
                </a:lnTo>
                <a:cubicBezTo>
                  <a:pt x="1485900" y="165100"/>
                  <a:pt x="1600200" y="76200"/>
                  <a:pt x="1828800" y="76200"/>
                </a:cubicBezTo>
                <a:lnTo>
                  <a:pt x="1930400" y="76200"/>
                </a:lnTo>
                <a:cubicBezTo>
                  <a:pt x="2273300" y="76200"/>
                  <a:pt x="2489200" y="228600"/>
                  <a:pt x="2730500" y="673100"/>
                </a:cubicBezTo>
                <a:lnTo>
                  <a:pt x="3467100" y="2032000"/>
                </a:lnTo>
                <a:cubicBezTo>
                  <a:pt x="3644900" y="2374900"/>
                  <a:pt x="3924300" y="2400300"/>
                  <a:pt x="4267200" y="2095500"/>
                </a:cubicBezTo>
                <a:lnTo>
                  <a:pt x="6261100" y="292100"/>
                </a:lnTo>
                <a:cubicBezTo>
                  <a:pt x="6502400" y="76200"/>
                  <a:pt x="6985000" y="0"/>
                  <a:pt x="7150100" y="152400"/>
                </a:cubicBezTo>
                <a:cubicBezTo>
                  <a:pt x="7188200" y="203200"/>
                  <a:pt x="7226300" y="381000"/>
                  <a:pt x="7226300" y="558800"/>
                </a:cubicBezTo>
                <a:lnTo>
                  <a:pt x="7226300" y="1193800"/>
                </a:lnTo>
                <a:cubicBezTo>
                  <a:pt x="7226300" y="1371600"/>
                  <a:pt x="7150100" y="1612900"/>
                  <a:pt x="7061200" y="1714500"/>
                </a:cubicBezTo>
                <a:cubicBezTo>
                  <a:pt x="6959600" y="1828800"/>
                  <a:pt x="6845300" y="2057400"/>
                  <a:pt x="6807200" y="2222500"/>
                </a:cubicBezTo>
                <a:lnTo>
                  <a:pt x="6197600" y="4673600"/>
                </a:lnTo>
                <a:cubicBezTo>
                  <a:pt x="6159500" y="4838700"/>
                  <a:pt x="6083300" y="5080000"/>
                  <a:pt x="6032500" y="5207000"/>
                </a:cubicBezTo>
                <a:cubicBezTo>
                  <a:pt x="5981700" y="5334000"/>
                  <a:pt x="5943600" y="5588000"/>
                  <a:pt x="5943600" y="5765800"/>
                </a:cubicBezTo>
                <a:lnTo>
                  <a:pt x="5943600" y="6007100"/>
                </a:lnTo>
                <a:cubicBezTo>
                  <a:pt x="5943600" y="6413500"/>
                  <a:pt x="5867400" y="6489700"/>
                  <a:pt x="5461000" y="6489700"/>
                </a:cubicBezTo>
                <a:lnTo>
                  <a:pt x="5295900" y="6489700"/>
                </a:lnTo>
                <a:cubicBezTo>
                  <a:pt x="5118100" y="6489700"/>
                  <a:pt x="4940300" y="6400800"/>
                  <a:pt x="4902200" y="6286500"/>
                </a:cubicBezTo>
                <a:cubicBezTo>
                  <a:pt x="4800600" y="6057900"/>
                  <a:pt x="4800600" y="6057900"/>
                  <a:pt x="4914900" y="5689600"/>
                </a:cubicBezTo>
                <a:lnTo>
                  <a:pt x="5689600" y="3035300"/>
                </a:lnTo>
                <a:cubicBezTo>
                  <a:pt x="5892800" y="2324100"/>
                  <a:pt x="5689600" y="2095500"/>
                  <a:pt x="5232400" y="2552700"/>
                </a:cubicBezTo>
                <a:lnTo>
                  <a:pt x="5207000" y="2578100"/>
                </a:lnTo>
                <a:cubicBezTo>
                  <a:pt x="5080000" y="2705100"/>
                  <a:pt x="4876800" y="2857500"/>
                  <a:pt x="4762500" y="2933700"/>
                </a:cubicBezTo>
                <a:cubicBezTo>
                  <a:pt x="4648200" y="2997200"/>
                  <a:pt x="4457700" y="3175000"/>
                  <a:pt x="4343400" y="3327400"/>
                </a:cubicBezTo>
                <a:lnTo>
                  <a:pt x="4305300" y="3365500"/>
                </a:lnTo>
                <a:cubicBezTo>
                  <a:pt x="4191000" y="3505200"/>
                  <a:pt x="4025900" y="3657600"/>
                  <a:pt x="3937000" y="3695700"/>
                </a:cubicBezTo>
                <a:cubicBezTo>
                  <a:pt x="3505200" y="3886200"/>
                  <a:pt x="3136900" y="3683000"/>
                  <a:pt x="2959100" y="3162300"/>
                </a:cubicBezTo>
                <a:cubicBezTo>
                  <a:pt x="2743200" y="2514600"/>
                  <a:pt x="2387600" y="1993900"/>
                  <a:pt x="2171700" y="1993900"/>
                </a:cubicBezTo>
                <a:cubicBezTo>
                  <a:pt x="2019300" y="1993900"/>
                  <a:pt x="1765300" y="2730500"/>
                  <a:pt x="1765300" y="3200400"/>
                </a:cubicBezTo>
                <a:lnTo>
                  <a:pt x="1765300" y="3276600"/>
                </a:lnTo>
                <a:cubicBezTo>
                  <a:pt x="1765300" y="3454400"/>
                  <a:pt x="1701800" y="3695700"/>
                  <a:pt x="1612900" y="3797300"/>
                </a:cubicBezTo>
                <a:cubicBezTo>
                  <a:pt x="1524000" y="3911600"/>
                  <a:pt x="1447800" y="4152900"/>
                  <a:pt x="1447800" y="4318000"/>
                </a:cubicBezTo>
                <a:lnTo>
                  <a:pt x="1447800" y="4406900"/>
                </a:lnTo>
                <a:cubicBezTo>
                  <a:pt x="1447800" y="4584700"/>
                  <a:pt x="1371600" y="4851400"/>
                  <a:pt x="1295400" y="5003800"/>
                </a:cubicBezTo>
                <a:cubicBezTo>
                  <a:pt x="1206500" y="5156200"/>
                  <a:pt x="1130300" y="5435600"/>
                  <a:pt x="1130300" y="5613400"/>
                </a:cubicBezTo>
                <a:lnTo>
                  <a:pt x="1130300" y="5689600"/>
                </a:lnTo>
                <a:cubicBezTo>
                  <a:pt x="1130300" y="6172200"/>
                  <a:pt x="901700" y="6489700"/>
                  <a:pt x="533400" y="6489700"/>
                </a:cubicBezTo>
                <a:lnTo>
                  <a:pt x="482600" y="6489700"/>
                </a:lnTo>
                <a:cubicBezTo>
                  <a:pt x="165100" y="6489700"/>
                  <a:pt x="0" y="6286500"/>
                  <a:pt x="0" y="5892800"/>
                </a:cubicBezTo>
                <a:cubicBezTo>
                  <a:pt x="0" y="5778500"/>
                  <a:pt x="38100" y="5549900"/>
                  <a:pt x="88900" y="5384800"/>
                </a:cubicBezTo>
                <a:close/>
                <a:moveTo>
                  <a:pt x="711200" y="65151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13" name="Freeform 17313"/>
          <p:cNvSpPr/>
          <p:nvPr/>
        </p:nvSpPr>
        <p:spPr>
          <a:xfrm rot="0" flipH="0" flipV="0">
            <a:off x="27112436" y="15676334"/>
            <a:ext cx="53327" cy="62858"/>
          </a:xfrm>
          <a:custGeom>
            <a:pathLst>
              <a:path w="5613400" h="6616700">
                <a:moveTo>
                  <a:pt x="4813300" y="3733800"/>
                </a:moveTo>
                <a:lnTo>
                  <a:pt x="1600200" y="3848100"/>
                </a:lnTo>
                <a:cubicBezTo>
                  <a:pt x="1435100" y="3848100"/>
                  <a:pt x="1244600" y="3949700"/>
                  <a:pt x="1193800" y="4064000"/>
                </a:cubicBezTo>
                <a:cubicBezTo>
                  <a:pt x="774700" y="5054600"/>
                  <a:pt x="927100" y="5651500"/>
                  <a:pt x="1600200" y="5651500"/>
                </a:cubicBezTo>
                <a:lnTo>
                  <a:pt x="4000500" y="5651500"/>
                </a:lnTo>
                <a:cubicBezTo>
                  <a:pt x="4178300" y="5651500"/>
                  <a:pt x="4356100" y="5689600"/>
                  <a:pt x="4406900" y="5727700"/>
                </a:cubicBezTo>
                <a:cubicBezTo>
                  <a:pt x="4508500" y="5829300"/>
                  <a:pt x="4508500" y="6426200"/>
                  <a:pt x="4406900" y="6527800"/>
                </a:cubicBezTo>
                <a:cubicBezTo>
                  <a:pt x="4356100" y="6578600"/>
                  <a:pt x="4178300" y="6616700"/>
                  <a:pt x="4000500" y="6616700"/>
                </a:cubicBezTo>
                <a:lnTo>
                  <a:pt x="1282700" y="6616700"/>
                </a:lnTo>
                <a:cubicBezTo>
                  <a:pt x="927100" y="6616700"/>
                  <a:pt x="660400" y="6477000"/>
                  <a:pt x="304800" y="6121400"/>
                </a:cubicBezTo>
                <a:lnTo>
                  <a:pt x="215900" y="6032500"/>
                </a:lnTo>
                <a:cubicBezTo>
                  <a:pt x="101600" y="5918200"/>
                  <a:pt x="0" y="5664200"/>
                  <a:pt x="0" y="5486400"/>
                </a:cubicBezTo>
                <a:lnTo>
                  <a:pt x="0" y="4521200"/>
                </a:lnTo>
                <a:cubicBezTo>
                  <a:pt x="0" y="4356100"/>
                  <a:pt x="63500" y="4165600"/>
                  <a:pt x="152400" y="4102100"/>
                </a:cubicBezTo>
                <a:cubicBezTo>
                  <a:pt x="241300" y="4051300"/>
                  <a:pt x="317500" y="3860800"/>
                  <a:pt x="317500" y="3683000"/>
                </a:cubicBezTo>
                <a:lnTo>
                  <a:pt x="317500" y="3238500"/>
                </a:lnTo>
                <a:cubicBezTo>
                  <a:pt x="317500" y="3073400"/>
                  <a:pt x="381000" y="2882900"/>
                  <a:pt x="469900" y="2819400"/>
                </a:cubicBezTo>
                <a:cubicBezTo>
                  <a:pt x="558800" y="2768600"/>
                  <a:pt x="635000" y="2578100"/>
                  <a:pt x="635000" y="2400300"/>
                </a:cubicBezTo>
                <a:lnTo>
                  <a:pt x="635000" y="2286000"/>
                </a:lnTo>
                <a:cubicBezTo>
                  <a:pt x="635000" y="2108200"/>
                  <a:pt x="711200" y="1917700"/>
                  <a:pt x="800100" y="1854200"/>
                </a:cubicBezTo>
                <a:cubicBezTo>
                  <a:pt x="889000" y="1803400"/>
                  <a:pt x="990600" y="1638300"/>
                  <a:pt x="1028700" y="1498600"/>
                </a:cubicBezTo>
                <a:cubicBezTo>
                  <a:pt x="1168400" y="939800"/>
                  <a:pt x="1219200" y="863600"/>
                  <a:pt x="1485900" y="762000"/>
                </a:cubicBezTo>
                <a:cubicBezTo>
                  <a:pt x="1638300" y="711200"/>
                  <a:pt x="1816100" y="596900"/>
                  <a:pt x="1866900" y="508000"/>
                </a:cubicBezTo>
                <a:cubicBezTo>
                  <a:pt x="1981200" y="317500"/>
                  <a:pt x="2197100" y="215900"/>
                  <a:pt x="2667000" y="127000"/>
                </a:cubicBezTo>
                <a:lnTo>
                  <a:pt x="2768600" y="101600"/>
                </a:lnTo>
                <a:cubicBezTo>
                  <a:pt x="3327400" y="0"/>
                  <a:pt x="4089400" y="12700"/>
                  <a:pt x="4445000" y="139700"/>
                </a:cubicBezTo>
                <a:lnTo>
                  <a:pt x="4635500" y="203200"/>
                </a:lnTo>
                <a:cubicBezTo>
                  <a:pt x="4787900" y="254000"/>
                  <a:pt x="5016500" y="406400"/>
                  <a:pt x="5143500" y="533400"/>
                </a:cubicBezTo>
                <a:lnTo>
                  <a:pt x="5219700" y="609600"/>
                </a:lnTo>
                <a:cubicBezTo>
                  <a:pt x="5473700" y="863600"/>
                  <a:pt x="5613400" y="1244600"/>
                  <a:pt x="5613400" y="1714500"/>
                </a:cubicBezTo>
                <a:lnTo>
                  <a:pt x="5613400" y="2120900"/>
                </a:lnTo>
                <a:cubicBezTo>
                  <a:pt x="5613400" y="2298700"/>
                  <a:pt x="5575300" y="2578100"/>
                  <a:pt x="5537200" y="2743200"/>
                </a:cubicBezTo>
                <a:lnTo>
                  <a:pt x="5422900" y="3213100"/>
                </a:lnTo>
                <a:cubicBezTo>
                  <a:pt x="5321300" y="3606800"/>
                  <a:pt x="5181600" y="3721100"/>
                  <a:pt x="4813300" y="3733800"/>
                </a:cubicBezTo>
                <a:close/>
                <a:moveTo>
                  <a:pt x="1993900" y="6527800"/>
                </a:moveTo>
                <a:moveTo>
                  <a:pt x="2387600" y="2895600"/>
                </a:moveTo>
                <a:lnTo>
                  <a:pt x="4241800" y="2781300"/>
                </a:lnTo>
                <a:cubicBezTo>
                  <a:pt x="4546600" y="2755900"/>
                  <a:pt x="4648200" y="2578100"/>
                  <a:pt x="4648200" y="1993900"/>
                </a:cubicBezTo>
                <a:cubicBezTo>
                  <a:pt x="4648200" y="1358900"/>
                  <a:pt x="4305300" y="1003300"/>
                  <a:pt x="3683000" y="1003300"/>
                </a:cubicBezTo>
                <a:lnTo>
                  <a:pt x="3276600" y="1003300"/>
                </a:lnTo>
                <a:cubicBezTo>
                  <a:pt x="2806700" y="1003300"/>
                  <a:pt x="2425700" y="1130300"/>
                  <a:pt x="2171700" y="1384300"/>
                </a:cubicBezTo>
                <a:lnTo>
                  <a:pt x="2095500" y="1473200"/>
                </a:lnTo>
                <a:cubicBezTo>
                  <a:pt x="1739900" y="1828800"/>
                  <a:pt x="1600200" y="2095500"/>
                  <a:pt x="1600200" y="2438400"/>
                </a:cubicBezTo>
                <a:lnTo>
                  <a:pt x="1600200" y="2514600"/>
                </a:lnTo>
                <a:cubicBezTo>
                  <a:pt x="1600200" y="2844800"/>
                  <a:pt x="1803400" y="2933700"/>
                  <a:pt x="2387600" y="2895600"/>
                </a:cubicBezTo>
                <a:close/>
                <a:moveTo>
                  <a:pt x="2832100" y="65278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14" name="Freeform 17314"/>
          <p:cNvSpPr/>
          <p:nvPr/>
        </p:nvSpPr>
        <p:spPr>
          <a:xfrm rot="0" flipH="0" flipV="0">
            <a:off x="27174186" y="15676334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15" name="Freeform 17315"/>
          <p:cNvSpPr/>
          <p:nvPr/>
        </p:nvSpPr>
        <p:spPr>
          <a:xfrm rot="0" flipH="0" flipV="0">
            <a:off x="27237144" y="15675731"/>
            <a:ext cx="62376" cy="90366"/>
          </a:xfrm>
          <a:custGeom>
            <a:pathLst>
              <a:path w="6565900" h="9512300">
                <a:moveTo>
                  <a:pt x="6362700" y="1841500"/>
                </a:moveTo>
                <a:lnTo>
                  <a:pt x="5029200" y="6832600"/>
                </a:lnTo>
                <a:cubicBezTo>
                  <a:pt x="4991100" y="7010400"/>
                  <a:pt x="4889500" y="7277100"/>
                  <a:pt x="4813300" y="7429500"/>
                </a:cubicBezTo>
                <a:lnTo>
                  <a:pt x="4203700" y="8712200"/>
                </a:lnTo>
                <a:cubicBezTo>
                  <a:pt x="4127500" y="8864600"/>
                  <a:pt x="3924300" y="9067800"/>
                  <a:pt x="3759200" y="9144000"/>
                </a:cubicBezTo>
                <a:lnTo>
                  <a:pt x="3289300" y="9359900"/>
                </a:lnTo>
                <a:cubicBezTo>
                  <a:pt x="3111500" y="9436100"/>
                  <a:pt x="2832100" y="9512300"/>
                  <a:pt x="2654300" y="9512300"/>
                </a:cubicBezTo>
                <a:lnTo>
                  <a:pt x="647700" y="9512300"/>
                </a:lnTo>
                <a:cubicBezTo>
                  <a:pt x="127000" y="9512300"/>
                  <a:pt x="0" y="9423400"/>
                  <a:pt x="0" y="9093200"/>
                </a:cubicBezTo>
                <a:lnTo>
                  <a:pt x="0" y="9029700"/>
                </a:lnTo>
                <a:cubicBezTo>
                  <a:pt x="0" y="8572500"/>
                  <a:pt x="254000" y="8382000"/>
                  <a:pt x="876300" y="8382000"/>
                </a:cubicBezTo>
                <a:lnTo>
                  <a:pt x="2882900" y="8382000"/>
                </a:lnTo>
                <a:cubicBezTo>
                  <a:pt x="3060700" y="8382000"/>
                  <a:pt x="3314700" y="8280400"/>
                  <a:pt x="3441700" y="8153400"/>
                </a:cubicBezTo>
                <a:lnTo>
                  <a:pt x="3467100" y="8128000"/>
                </a:lnTo>
                <a:cubicBezTo>
                  <a:pt x="3594100" y="8001000"/>
                  <a:pt x="3721100" y="7747000"/>
                  <a:pt x="3771900" y="7556500"/>
                </a:cubicBezTo>
                <a:lnTo>
                  <a:pt x="3771900" y="7531100"/>
                </a:lnTo>
                <a:cubicBezTo>
                  <a:pt x="3937000" y="6781800"/>
                  <a:pt x="3860800" y="6616700"/>
                  <a:pt x="3365500" y="6616700"/>
                </a:cubicBezTo>
                <a:lnTo>
                  <a:pt x="1930400" y="6616700"/>
                </a:lnTo>
                <a:cubicBezTo>
                  <a:pt x="1358900" y="6616700"/>
                  <a:pt x="1117600" y="6540500"/>
                  <a:pt x="1117600" y="6337300"/>
                </a:cubicBezTo>
                <a:cubicBezTo>
                  <a:pt x="1117600" y="6223000"/>
                  <a:pt x="1054100" y="6134100"/>
                  <a:pt x="965200" y="6134100"/>
                </a:cubicBezTo>
                <a:cubicBezTo>
                  <a:pt x="876300" y="6134100"/>
                  <a:pt x="774700" y="6083300"/>
                  <a:pt x="749300" y="6007100"/>
                </a:cubicBezTo>
                <a:cubicBezTo>
                  <a:pt x="723900" y="5930900"/>
                  <a:pt x="647700" y="5829300"/>
                  <a:pt x="584200" y="5765800"/>
                </a:cubicBezTo>
                <a:cubicBezTo>
                  <a:pt x="533400" y="5702300"/>
                  <a:pt x="482600" y="5511800"/>
                  <a:pt x="482600" y="5334000"/>
                </a:cubicBezTo>
                <a:lnTo>
                  <a:pt x="482600" y="5016500"/>
                </a:lnTo>
                <a:cubicBezTo>
                  <a:pt x="482600" y="4838700"/>
                  <a:pt x="520700" y="4610100"/>
                  <a:pt x="571500" y="4495800"/>
                </a:cubicBezTo>
                <a:cubicBezTo>
                  <a:pt x="622300" y="4381500"/>
                  <a:pt x="698500" y="4152900"/>
                  <a:pt x="749300" y="3975100"/>
                </a:cubicBezTo>
                <a:lnTo>
                  <a:pt x="1409700" y="1358900"/>
                </a:lnTo>
                <a:cubicBezTo>
                  <a:pt x="1447800" y="1181100"/>
                  <a:pt x="1536700" y="901700"/>
                  <a:pt x="1600200" y="736600"/>
                </a:cubicBezTo>
                <a:lnTo>
                  <a:pt x="1739900" y="342900"/>
                </a:lnTo>
                <a:cubicBezTo>
                  <a:pt x="1790700" y="177800"/>
                  <a:pt x="1968500" y="38100"/>
                  <a:pt x="2120900" y="38100"/>
                </a:cubicBezTo>
                <a:cubicBezTo>
                  <a:pt x="2286000" y="38100"/>
                  <a:pt x="2476500" y="114300"/>
                  <a:pt x="2565400" y="203200"/>
                </a:cubicBezTo>
                <a:cubicBezTo>
                  <a:pt x="2743200" y="368300"/>
                  <a:pt x="2768600" y="812800"/>
                  <a:pt x="2654300" y="1295400"/>
                </a:cubicBezTo>
                <a:lnTo>
                  <a:pt x="2501900" y="1917700"/>
                </a:lnTo>
                <a:cubicBezTo>
                  <a:pt x="2463800" y="2082800"/>
                  <a:pt x="2374900" y="2349500"/>
                  <a:pt x="2324100" y="2527300"/>
                </a:cubicBezTo>
                <a:lnTo>
                  <a:pt x="1549400" y="4775200"/>
                </a:lnTo>
                <a:cubicBezTo>
                  <a:pt x="1358900" y="5346700"/>
                  <a:pt x="1422400" y="5486400"/>
                  <a:pt x="1930400" y="5511800"/>
                </a:cubicBezTo>
                <a:lnTo>
                  <a:pt x="3708400" y="5626100"/>
                </a:lnTo>
                <a:cubicBezTo>
                  <a:pt x="4178300" y="5651500"/>
                  <a:pt x="4495800" y="5270500"/>
                  <a:pt x="4495800" y="4648200"/>
                </a:cubicBezTo>
                <a:cubicBezTo>
                  <a:pt x="4495800" y="4495800"/>
                  <a:pt x="4533900" y="4241800"/>
                  <a:pt x="4572000" y="4064000"/>
                </a:cubicBezTo>
                <a:lnTo>
                  <a:pt x="5346700" y="1219200"/>
                </a:lnTo>
                <a:cubicBezTo>
                  <a:pt x="5384800" y="1054100"/>
                  <a:pt x="5486400" y="800100"/>
                  <a:pt x="5549900" y="647700"/>
                </a:cubicBezTo>
                <a:lnTo>
                  <a:pt x="5600700" y="533400"/>
                </a:lnTo>
                <a:cubicBezTo>
                  <a:pt x="5664200" y="381000"/>
                  <a:pt x="5765800" y="203200"/>
                  <a:pt x="5829300" y="152400"/>
                </a:cubicBezTo>
                <a:cubicBezTo>
                  <a:pt x="5956300" y="25400"/>
                  <a:pt x="6388100" y="0"/>
                  <a:pt x="6502400" y="127000"/>
                </a:cubicBezTo>
                <a:cubicBezTo>
                  <a:pt x="6540500" y="165100"/>
                  <a:pt x="6565900" y="330200"/>
                  <a:pt x="6553200" y="495300"/>
                </a:cubicBezTo>
                <a:lnTo>
                  <a:pt x="6477000" y="1231900"/>
                </a:lnTo>
                <a:cubicBezTo>
                  <a:pt x="6464300" y="1397000"/>
                  <a:pt x="6413500" y="1663700"/>
                  <a:pt x="6362700" y="1841500"/>
                </a:cubicBezTo>
                <a:close/>
                <a:moveTo>
                  <a:pt x="4508500" y="65913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16" name="Freeform 17316"/>
          <p:cNvSpPr/>
          <p:nvPr/>
        </p:nvSpPr>
        <p:spPr>
          <a:xfrm rot="0" flipH="0" flipV="0">
            <a:off x="27309269" y="15648222"/>
            <a:ext cx="52241" cy="94348"/>
          </a:xfrm>
          <a:custGeom>
            <a:pathLst>
              <a:path w="5499100" h="9931400">
                <a:moveTo>
                  <a:pt x="254000" y="5549900"/>
                </a:moveTo>
                <a:lnTo>
                  <a:pt x="1295400" y="1892300"/>
                </a:lnTo>
                <a:cubicBezTo>
                  <a:pt x="1689100" y="533400"/>
                  <a:pt x="2374900" y="0"/>
                  <a:pt x="3733800" y="0"/>
                </a:cubicBezTo>
                <a:cubicBezTo>
                  <a:pt x="5092700" y="0"/>
                  <a:pt x="5448300" y="355600"/>
                  <a:pt x="5448300" y="1651000"/>
                </a:cubicBezTo>
                <a:cubicBezTo>
                  <a:pt x="5448300" y="1981200"/>
                  <a:pt x="5308600" y="2336800"/>
                  <a:pt x="5130800" y="2451100"/>
                </a:cubicBezTo>
                <a:cubicBezTo>
                  <a:pt x="4724400" y="2705100"/>
                  <a:pt x="4724400" y="3479800"/>
                  <a:pt x="5130800" y="3733800"/>
                </a:cubicBezTo>
                <a:cubicBezTo>
                  <a:pt x="5448300" y="3937000"/>
                  <a:pt x="5499100" y="5588000"/>
                  <a:pt x="5219700" y="6642100"/>
                </a:cubicBezTo>
                <a:lnTo>
                  <a:pt x="5092700" y="7112000"/>
                </a:lnTo>
                <a:cubicBezTo>
                  <a:pt x="4965700" y="7581900"/>
                  <a:pt x="4572000" y="8267700"/>
                  <a:pt x="4229100" y="8610600"/>
                </a:cubicBezTo>
                <a:lnTo>
                  <a:pt x="4178300" y="8661400"/>
                </a:lnTo>
                <a:cubicBezTo>
                  <a:pt x="3073400" y="9766300"/>
                  <a:pt x="1270000" y="9931400"/>
                  <a:pt x="342900" y="9017000"/>
                </a:cubicBezTo>
                <a:cubicBezTo>
                  <a:pt x="152400" y="8826500"/>
                  <a:pt x="0" y="8255000"/>
                  <a:pt x="0" y="7759700"/>
                </a:cubicBezTo>
                <a:lnTo>
                  <a:pt x="0" y="7327900"/>
                </a:lnTo>
                <a:cubicBezTo>
                  <a:pt x="0" y="6832600"/>
                  <a:pt x="114300" y="6032500"/>
                  <a:pt x="254000" y="5549900"/>
                </a:cubicBezTo>
                <a:close/>
                <a:moveTo>
                  <a:pt x="2933700" y="9486900"/>
                </a:moveTo>
                <a:moveTo>
                  <a:pt x="3708400" y="965200"/>
                </a:moveTo>
                <a:lnTo>
                  <a:pt x="3340100" y="965200"/>
                </a:lnTo>
                <a:cubicBezTo>
                  <a:pt x="2806700" y="965200"/>
                  <a:pt x="2565400" y="1168400"/>
                  <a:pt x="2565400" y="1612900"/>
                </a:cubicBezTo>
                <a:cubicBezTo>
                  <a:pt x="2565400" y="1790700"/>
                  <a:pt x="2489200" y="1930400"/>
                  <a:pt x="2400300" y="1930400"/>
                </a:cubicBezTo>
                <a:cubicBezTo>
                  <a:pt x="2311400" y="1930400"/>
                  <a:pt x="2247900" y="2133600"/>
                  <a:pt x="2247900" y="2387600"/>
                </a:cubicBezTo>
                <a:lnTo>
                  <a:pt x="2247900" y="2755900"/>
                </a:lnTo>
                <a:cubicBezTo>
                  <a:pt x="2247900" y="3009900"/>
                  <a:pt x="2311400" y="3213100"/>
                  <a:pt x="2400300" y="3213100"/>
                </a:cubicBezTo>
                <a:cubicBezTo>
                  <a:pt x="2489200" y="3213100"/>
                  <a:pt x="2565400" y="3136900"/>
                  <a:pt x="2565400" y="3048000"/>
                </a:cubicBezTo>
                <a:cubicBezTo>
                  <a:pt x="2565400" y="2971800"/>
                  <a:pt x="2768600" y="2895600"/>
                  <a:pt x="3022600" y="2895600"/>
                </a:cubicBezTo>
                <a:lnTo>
                  <a:pt x="3073400" y="2895600"/>
                </a:lnTo>
                <a:cubicBezTo>
                  <a:pt x="3327400" y="2895600"/>
                  <a:pt x="3530600" y="2819400"/>
                  <a:pt x="3530600" y="2730500"/>
                </a:cubicBezTo>
                <a:cubicBezTo>
                  <a:pt x="3530600" y="2641600"/>
                  <a:pt x="3670300" y="2578100"/>
                  <a:pt x="3848100" y="2578100"/>
                </a:cubicBezTo>
                <a:cubicBezTo>
                  <a:pt x="4025900" y="2578100"/>
                  <a:pt x="4165600" y="2425700"/>
                  <a:pt x="4165600" y="2247900"/>
                </a:cubicBezTo>
                <a:cubicBezTo>
                  <a:pt x="4165600" y="2070100"/>
                  <a:pt x="4241800" y="1930400"/>
                  <a:pt x="4330700" y="1930400"/>
                </a:cubicBezTo>
                <a:cubicBezTo>
                  <a:pt x="4419600" y="1930400"/>
                  <a:pt x="4495800" y="1790700"/>
                  <a:pt x="4495800" y="1612900"/>
                </a:cubicBezTo>
                <a:cubicBezTo>
                  <a:pt x="4495800" y="1168400"/>
                  <a:pt x="4254500" y="965200"/>
                  <a:pt x="3708400" y="965200"/>
                </a:cubicBezTo>
                <a:close/>
                <a:moveTo>
                  <a:pt x="7518400" y="9486900"/>
                </a:moveTo>
                <a:moveTo>
                  <a:pt x="3708400" y="3860800"/>
                </a:moveTo>
                <a:lnTo>
                  <a:pt x="3022600" y="3860800"/>
                </a:lnTo>
                <a:cubicBezTo>
                  <a:pt x="2768600" y="3860800"/>
                  <a:pt x="2565400" y="3924300"/>
                  <a:pt x="2565400" y="4013200"/>
                </a:cubicBezTo>
                <a:cubicBezTo>
                  <a:pt x="2565400" y="4102100"/>
                  <a:pt x="2425700" y="4178300"/>
                  <a:pt x="2247900" y="4178300"/>
                </a:cubicBezTo>
                <a:cubicBezTo>
                  <a:pt x="1803400" y="4178300"/>
                  <a:pt x="1600200" y="4419600"/>
                  <a:pt x="1600200" y="4953000"/>
                </a:cubicBezTo>
                <a:lnTo>
                  <a:pt x="1600200" y="5003800"/>
                </a:lnTo>
                <a:cubicBezTo>
                  <a:pt x="1600200" y="5257800"/>
                  <a:pt x="1536700" y="5461000"/>
                  <a:pt x="1447800" y="5461000"/>
                </a:cubicBezTo>
                <a:cubicBezTo>
                  <a:pt x="1358900" y="5461000"/>
                  <a:pt x="1282700" y="5664200"/>
                  <a:pt x="1282700" y="5918200"/>
                </a:cubicBezTo>
                <a:lnTo>
                  <a:pt x="1282700" y="6286500"/>
                </a:lnTo>
                <a:cubicBezTo>
                  <a:pt x="1282700" y="6540500"/>
                  <a:pt x="1206500" y="6743700"/>
                  <a:pt x="1117600" y="6743700"/>
                </a:cubicBezTo>
                <a:cubicBezTo>
                  <a:pt x="1028700" y="6743700"/>
                  <a:pt x="965200" y="6946900"/>
                  <a:pt x="965200" y="7200900"/>
                </a:cubicBezTo>
                <a:lnTo>
                  <a:pt x="965200" y="7569200"/>
                </a:lnTo>
                <a:cubicBezTo>
                  <a:pt x="965200" y="8102600"/>
                  <a:pt x="1155700" y="8343900"/>
                  <a:pt x="1600200" y="8343900"/>
                </a:cubicBezTo>
                <a:cubicBezTo>
                  <a:pt x="1778000" y="8343900"/>
                  <a:pt x="1930400" y="8420100"/>
                  <a:pt x="1930400" y="8509000"/>
                </a:cubicBezTo>
                <a:cubicBezTo>
                  <a:pt x="1930400" y="8597900"/>
                  <a:pt x="2070100" y="8674100"/>
                  <a:pt x="2247900" y="8674100"/>
                </a:cubicBezTo>
                <a:cubicBezTo>
                  <a:pt x="2425700" y="8674100"/>
                  <a:pt x="2565400" y="8597900"/>
                  <a:pt x="2565400" y="8509000"/>
                </a:cubicBezTo>
                <a:cubicBezTo>
                  <a:pt x="2565400" y="8420100"/>
                  <a:pt x="2705100" y="8343900"/>
                  <a:pt x="2882900" y="8343900"/>
                </a:cubicBezTo>
                <a:cubicBezTo>
                  <a:pt x="3352800" y="8343900"/>
                  <a:pt x="3848100" y="7785100"/>
                  <a:pt x="3848100" y="7251700"/>
                </a:cubicBezTo>
                <a:lnTo>
                  <a:pt x="3848100" y="7200900"/>
                </a:lnTo>
                <a:cubicBezTo>
                  <a:pt x="3848100" y="6946900"/>
                  <a:pt x="3924300" y="6743700"/>
                  <a:pt x="4013200" y="6743700"/>
                </a:cubicBezTo>
                <a:cubicBezTo>
                  <a:pt x="4102100" y="6743700"/>
                  <a:pt x="4165600" y="6540500"/>
                  <a:pt x="4165600" y="6286500"/>
                </a:cubicBezTo>
                <a:lnTo>
                  <a:pt x="4165600" y="5918200"/>
                </a:lnTo>
                <a:cubicBezTo>
                  <a:pt x="4165600" y="5664200"/>
                  <a:pt x="4241800" y="5461000"/>
                  <a:pt x="4330700" y="5461000"/>
                </a:cubicBezTo>
                <a:cubicBezTo>
                  <a:pt x="4419600" y="5461000"/>
                  <a:pt x="4495800" y="5257800"/>
                  <a:pt x="4495800" y="5003800"/>
                </a:cubicBezTo>
                <a:lnTo>
                  <a:pt x="4495800" y="4635500"/>
                </a:lnTo>
                <a:cubicBezTo>
                  <a:pt x="4495800" y="4051300"/>
                  <a:pt x="4292600" y="3860800"/>
                  <a:pt x="3708400" y="3860800"/>
                </a:cubicBezTo>
                <a:close/>
                <a:moveTo>
                  <a:pt x="4622800" y="9486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17" name="Freeform 17317"/>
          <p:cNvSpPr/>
          <p:nvPr/>
        </p:nvSpPr>
        <p:spPr>
          <a:xfrm rot="0" flipH="0" flipV="0">
            <a:off x="27373312" y="15675489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18" name="Freeform 17318"/>
          <p:cNvSpPr/>
          <p:nvPr/>
        </p:nvSpPr>
        <p:spPr>
          <a:xfrm rot="0" flipH="0" flipV="0">
            <a:off x="27444232" y="15676334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19" name="Freeform 17319"/>
          <p:cNvSpPr/>
          <p:nvPr/>
        </p:nvSpPr>
        <p:spPr>
          <a:xfrm rot="0" flipH="0" flipV="0">
            <a:off x="27508876" y="15676334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20" name="Freeform 17320"/>
          <p:cNvSpPr/>
          <p:nvPr/>
        </p:nvSpPr>
        <p:spPr>
          <a:xfrm rot="0" flipH="0" flipV="0">
            <a:off x="27575212" y="15677178"/>
            <a:ext cx="57912" cy="62496"/>
          </a:xfrm>
          <a:custGeom>
            <a:pathLst>
              <a:path w="6096000" h="6578600">
                <a:moveTo>
                  <a:pt x="3238500" y="0"/>
                </a:moveTo>
                <a:lnTo>
                  <a:pt x="5181600" y="0"/>
                </a:lnTo>
                <a:cubicBezTo>
                  <a:pt x="5689600" y="0"/>
                  <a:pt x="6096000" y="330200"/>
                  <a:pt x="6096000" y="723900"/>
                </a:cubicBezTo>
                <a:cubicBezTo>
                  <a:pt x="6096000" y="1117600"/>
                  <a:pt x="5994400" y="1841500"/>
                  <a:pt x="5880100" y="2311400"/>
                </a:cubicBezTo>
                <a:lnTo>
                  <a:pt x="5118100" y="5308600"/>
                </a:lnTo>
                <a:cubicBezTo>
                  <a:pt x="4927600" y="6083300"/>
                  <a:pt x="4648200" y="6578600"/>
                  <a:pt x="4419600" y="6578600"/>
                </a:cubicBezTo>
                <a:cubicBezTo>
                  <a:pt x="4368800" y="6578600"/>
                  <a:pt x="4152900" y="6489700"/>
                  <a:pt x="3937000" y="6375400"/>
                </a:cubicBezTo>
                <a:cubicBezTo>
                  <a:pt x="3492500" y="6159500"/>
                  <a:pt x="3479800" y="6134100"/>
                  <a:pt x="3657600" y="5461000"/>
                </a:cubicBezTo>
                <a:cubicBezTo>
                  <a:pt x="3721100" y="5194300"/>
                  <a:pt x="3860800" y="4978400"/>
                  <a:pt x="3975100" y="4978400"/>
                </a:cubicBezTo>
                <a:cubicBezTo>
                  <a:pt x="4089400" y="4978400"/>
                  <a:pt x="4178300" y="4686300"/>
                  <a:pt x="4178300" y="4330700"/>
                </a:cubicBezTo>
                <a:cubicBezTo>
                  <a:pt x="4178300" y="3670300"/>
                  <a:pt x="4165600" y="3670300"/>
                  <a:pt x="3378200" y="3733800"/>
                </a:cubicBezTo>
                <a:cubicBezTo>
                  <a:pt x="3111500" y="3759200"/>
                  <a:pt x="2895600" y="3898900"/>
                  <a:pt x="2895600" y="4051300"/>
                </a:cubicBezTo>
                <a:cubicBezTo>
                  <a:pt x="2895600" y="4203700"/>
                  <a:pt x="2603500" y="4635500"/>
                  <a:pt x="2260600" y="4991100"/>
                </a:cubicBezTo>
                <a:lnTo>
                  <a:pt x="1676400" y="5600700"/>
                </a:lnTo>
                <a:cubicBezTo>
                  <a:pt x="1333500" y="5969000"/>
                  <a:pt x="812800" y="6261100"/>
                  <a:pt x="520700" y="6261100"/>
                </a:cubicBezTo>
                <a:cubicBezTo>
                  <a:pt x="241300" y="6261100"/>
                  <a:pt x="0" y="6108700"/>
                  <a:pt x="0" y="5943600"/>
                </a:cubicBezTo>
                <a:cubicBezTo>
                  <a:pt x="0" y="5486400"/>
                  <a:pt x="546100" y="4813300"/>
                  <a:pt x="1447800" y="4140200"/>
                </a:cubicBezTo>
                <a:cubicBezTo>
                  <a:pt x="1714500" y="3937000"/>
                  <a:pt x="1930400" y="3721100"/>
                  <a:pt x="1930400" y="3657600"/>
                </a:cubicBezTo>
                <a:cubicBezTo>
                  <a:pt x="1930400" y="3581400"/>
                  <a:pt x="1854200" y="3530600"/>
                  <a:pt x="1765300" y="3530600"/>
                </a:cubicBezTo>
                <a:cubicBezTo>
                  <a:pt x="1219200" y="3530600"/>
                  <a:pt x="965200" y="3048000"/>
                  <a:pt x="965200" y="1968500"/>
                </a:cubicBezTo>
                <a:cubicBezTo>
                  <a:pt x="965200" y="508000"/>
                  <a:pt x="1562100" y="0"/>
                  <a:pt x="3238500" y="0"/>
                </a:cubicBezTo>
                <a:close/>
                <a:moveTo>
                  <a:pt x="5842000" y="6438900"/>
                </a:moveTo>
                <a:moveTo>
                  <a:pt x="4686300" y="863600"/>
                </a:moveTo>
                <a:lnTo>
                  <a:pt x="3987800" y="825500"/>
                </a:lnTo>
                <a:cubicBezTo>
                  <a:pt x="2590800" y="762000"/>
                  <a:pt x="1930400" y="1104900"/>
                  <a:pt x="1930400" y="1905000"/>
                </a:cubicBezTo>
                <a:lnTo>
                  <a:pt x="1930400" y="2197100"/>
                </a:lnTo>
                <a:cubicBezTo>
                  <a:pt x="1930400" y="2463800"/>
                  <a:pt x="2120900" y="2692400"/>
                  <a:pt x="2374900" y="2743200"/>
                </a:cubicBezTo>
                <a:lnTo>
                  <a:pt x="2768600" y="2806700"/>
                </a:lnTo>
                <a:cubicBezTo>
                  <a:pt x="3009900" y="2857500"/>
                  <a:pt x="3416300" y="2895600"/>
                  <a:pt x="3670300" y="2895600"/>
                </a:cubicBezTo>
                <a:lnTo>
                  <a:pt x="4038600" y="2895600"/>
                </a:lnTo>
                <a:cubicBezTo>
                  <a:pt x="4292600" y="2895600"/>
                  <a:pt x="4495800" y="2781300"/>
                  <a:pt x="4495800" y="2654300"/>
                </a:cubicBezTo>
                <a:cubicBezTo>
                  <a:pt x="4495800" y="2514600"/>
                  <a:pt x="4572000" y="2413000"/>
                  <a:pt x="4660900" y="2413000"/>
                </a:cubicBezTo>
                <a:cubicBezTo>
                  <a:pt x="4749800" y="2413000"/>
                  <a:pt x="4813300" y="2209800"/>
                  <a:pt x="4813300" y="1955800"/>
                </a:cubicBezTo>
                <a:lnTo>
                  <a:pt x="4813300" y="1905000"/>
                </a:lnTo>
                <a:cubicBezTo>
                  <a:pt x="4813300" y="1651000"/>
                  <a:pt x="4889500" y="1447800"/>
                  <a:pt x="4978400" y="1447800"/>
                </a:cubicBezTo>
                <a:cubicBezTo>
                  <a:pt x="5067300" y="1447800"/>
                  <a:pt x="5130800" y="1320800"/>
                  <a:pt x="5130800" y="1168400"/>
                </a:cubicBezTo>
                <a:cubicBezTo>
                  <a:pt x="5130800" y="1016000"/>
                  <a:pt x="4927600" y="876300"/>
                  <a:pt x="4686300" y="863600"/>
                </a:cubicBezTo>
                <a:close/>
                <a:moveTo>
                  <a:pt x="4978400" y="6438900"/>
                </a:moveTo>
              </a:path>
            </a:pathLst>
          </a:custGeom>
          <a:solidFill>
            <a:srgbClr val="1314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21" name="Rectangle 17321"/>
          <p:cNvSpPr/>
          <p:nvPr/>
        </p:nvSpPr>
        <p:spPr>
          <a:xfrm rot="0" flipH="0" flipV="0">
            <a:off x="27932629" y="15858725"/>
            <a:ext cx="318665" cy="274358"/>
          </a:xfrm>
          <a:prstGeom prst="rect">
            <a:avLst/>
          </a:prstGeom>
        </p:spPr>
      </p:sp>
      <p:sp>
        <p:nvSpPr>
          <p:cNvPr id="17322" name="Freeform 17322"/>
          <p:cNvSpPr/>
          <p:nvPr/>
        </p:nvSpPr>
        <p:spPr>
          <a:xfrm rot="0" flipH="0" flipV="0">
            <a:off x="27935404" y="16025101"/>
            <a:ext cx="79146" cy="88315"/>
          </a:xfrm>
          <a:custGeom>
            <a:pathLst>
              <a:path w="8331200" h="9296400">
                <a:moveTo>
                  <a:pt x="5321300" y="7239000"/>
                </a:moveTo>
                <a:lnTo>
                  <a:pt x="4559300" y="7277100"/>
                </a:lnTo>
                <a:cubicBezTo>
                  <a:pt x="4038600" y="7302500"/>
                  <a:pt x="3721100" y="7581900"/>
                  <a:pt x="3721100" y="8013700"/>
                </a:cubicBezTo>
                <a:cubicBezTo>
                  <a:pt x="3721100" y="8191500"/>
                  <a:pt x="3644900" y="8534400"/>
                  <a:pt x="3543300" y="8763000"/>
                </a:cubicBezTo>
                <a:lnTo>
                  <a:pt x="3492500" y="8877300"/>
                </a:lnTo>
                <a:cubicBezTo>
                  <a:pt x="3403600" y="9118600"/>
                  <a:pt x="3162300" y="9296400"/>
                  <a:pt x="2959100" y="9296400"/>
                </a:cubicBezTo>
                <a:cubicBezTo>
                  <a:pt x="2628900" y="9296400"/>
                  <a:pt x="2438400" y="9105900"/>
                  <a:pt x="2438400" y="8775700"/>
                </a:cubicBezTo>
                <a:cubicBezTo>
                  <a:pt x="2438400" y="8712200"/>
                  <a:pt x="2501900" y="8496300"/>
                  <a:pt x="2590800" y="8305800"/>
                </a:cubicBezTo>
                <a:cubicBezTo>
                  <a:pt x="2895600" y="7632700"/>
                  <a:pt x="2781300" y="7378700"/>
                  <a:pt x="2197100" y="7378700"/>
                </a:cubicBezTo>
                <a:lnTo>
                  <a:pt x="1765300" y="7378700"/>
                </a:lnTo>
                <a:cubicBezTo>
                  <a:pt x="1511300" y="7378700"/>
                  <a:pt x="1168400" y="7226300"/>
                  <a:pt x="990600" y="7048500"/>
                </a:cubicBezTo>
                <a:lnTo>
                  <a:pt x="673100" y="6731000"/>
                </a:lnTo>
                <a:cubicBezTo>
                  <a:pt x="495300" y="6553200"/>
                  <a:pt x="279400" y="6197600"/>
                  <a:pt x="203200" y="5943600"/>
                </a:cubicBezTo>
                <a:lnTo>
                  <a:pt x="177800" y="5842000"/>
                </a:lnTo>
                <a:cubicBezTo>
                  <a:pt x="0" y="5270500"/>
                  <a:pt x="0" y="5245100"/>
                  <a:pt x="152400" y="4711700"/>
                </a:cubicBezTo>
                <a:lnTo>
                  <a:pt x="355600" y="4013200"/>
                </a:lnTo>
                <a:cubicBezTo>
                  <a:pt x="419100" y="3784600"/>
                  <a:pt x="558800" y="3429000"/>
                  <a:pt x="660400" y="3213100"/>
                </a:cubicBezTo>
                <a:lnTo>
                  <a:pt x="749300" y="3022600"/>
                </a:lnTo>
                <a:cubicBezTo>
                  <a:pt x="850900" y="2806700"/>
                  <a:pt x="1066800" y="2489200"/>
                  <a:pt x="1244600" y="2311400"/>
                </a:cubicBezTo>
                <a:lnTo>
                  <a:pt x="1308100" y="2247900"/>
                </a:lnTo>
                <a:cubicBezTo>
                  <a:pt x="1485900" y="2070100"/>
                  <a:pt x="1828800" y="1866900"/>
                  <a:pt x="2070100" y="1790700"/>
                </a:cubicBezTo>
                <a:lnTo>
                  <a:pt x="2794000" y="1574800"/>
                </a:lnTo>
                <a:cubicBezTo>
                  <a:pt x="3035300" y="1498600"/>
                  <a:pt x="3429000" y="1435100"/>
                  <a:pt x="3670300" y="1409700"/>
                </a:cubicBezTo>
                <a:lnTo>
                  <a:pt x="4051300" y="1384300"/>
                </a:lnTo>
                <a:cubicBezTo>
                  <a:pt x="4495800" y="1358900"/>
                  <a:pt x="4686300" y="1130300"/>
                  <a:pt x="4686300" y="596900"/>
                </a:cubicBezTo>
                <a:cubicBezTo>
                  <a:pt x="4686300" y="114300"/>
                  <a:pt x="4762500" y="0"/>
                  <a:pt x="5130800" y="0"/>
                </a:cubicBezTo>
                <a:cubicBezTo>
                  <a:pt x="5575300" y="0"/>
                  <a:pt x="5638800" y="63500"/>
                  <a:pt x="5638800" y="558800"/>
                </a:cubicBezTo>
                <a:cubicBezTo>
                  <a:pt x="5638800" y="774700"/>
                  <a:pt x="5626100" y="1028700"/>
                  <a:pt x="5600700" y="1117600"/>
                </a:cubicBezTo>
                <a:cubicBezTo>
                  <a:pt x="5562600" y="1206500"/>
                  <a:pt x="5676900" y="1282700"/>
                  <a:pt x="5829300" y="1282700"/>
                </a:cubicBezTo>
                <a:cubicBezTo>
                  <a:pt x="5994400" y="1282700"/>
                  <a:pt x="6121400" y="1358900"/>
                  <a:pt x="6121400" y="1435100"/>
                </a:cubicBezTo>
                <a:cubicBezTo>
                  <a:pt x="6121400" y="1524000"/>
                  <a:pt x="6324600" y="1600200"/>
                  <a:pt x="6578600" y="1600200"/>
                </a:cubicBezTo>
                <a:lnTo>
                  <a:pt x="6629400" y="1600200"/>
                </a:lnTo>
                <a:cubicBezTo>
                  <a:pt x="6883400" y="1600200"/>
                  <a:pt x="7226300" y="1752600"/>
                  <a:pt x="7404100" y="1917700"/>
                </a:cubicBezTo>
                <a:lnTo>
                  <a:pt x="7721600" y="2247900"/>
                </a:lnTo>
                <a:cubicBezTo>
                  <a:pt x="8191500" y="2705100"/>
                  <a:pt x="8331200" y="3556000"/>
                  <a:pt x="8128000" y="4584700"/>
                </a:cubicBezTo>
                <a:lnTo>
                  <a:pt x="8051800" y="4953000"/>
                </a:lnTo>
                <a:cubicBezTo>
                  <a:pt x="8001000" y="5181600"/>
                  <a:pt x="7874000" y="5461000"/>
                  <a:pt x="7772400" y="5575300"/>
                </a:cubicBezTo>
                <a:cubicBezTo>
                  <a:pt x="7658100" y="5676900"/>
                  <a:pt x="7518400" y="5905500"/>
                  <a:pt x="7442200" y="6070600"/>
                </a:cubicBezTo>
                <a:cubicBezTo>
                  <a:pt x="7162800" y="6705600"/>
                  <a:pt x="6286500" y="7188200"/>
                  <a:pt x="5321300" y="7239000"/>
                </a:cubicBezTo>
                <a:close/>
                <a:moveTo>
                  <a:pt x="1841500" y="9372600"/>
                </a:moveTo>
                <a:moveTo>
                  <a:pt x="2108200" y="2882900"/>
                </a:moveTo>
                <a:lnTo>
                  <a:pt x="1701800" y="3302000"/>
                </a:lnTo>
                <a:cubicBezTo>
                  <a:pt x="1524000" y="3479800"/>
                  <a:pt x="1333500" y="3797300"/>
                  <a:pt x="1270000" y="4025900"/>
                </a:cubicBezTo>
                <a:lnTo>
                  <a:pt x="1257300" y="4089400"/>
                </a:lnTo>
                <a:cubicBezTo>
                  <a:pt x="1193800" y="4305300"/>
                  <a:pt x="1155700" y="4699000"/>
                  <a:pt x="1155700" y="4940300"/>
                </a:cubicBezTo>
                <a:lnTo>
                  <a:pt x="1155700" y="5321300"/>
                </a:lnTo>
                <a:cubicBezTo>
                  <a:pt x="1155700" y="5854700"/>
                  <a:pt x="1587500" y="6489700"/>
                  <a:pt x="1981200" y="6540500"/>
                </a:cubicBezTo>
                <a:cubicBezTo>
                  <a:pt x="2832100" y="6642100"/>
                  <a:pt x="3187700" y="6540500"/>
                  <a:pt x="3302000" y="6134100"/>
                </a:cubicBezTo>
                <a:lnTo>
                  <a:pt x="4076700" y="3327400"/>
                </a:lnTo>
                <a:cubicBezTo>
                  <a:pt x="4140200" y="3086100"/>
                  <a:pt x="4203700" y="2743200"/>
                  <a:pt x="4203700" y="2565400"/>
                </a:cubicBezTo>
                <a:cubicBezTo>
                  <a:pt x="4203700" y="2387600"/>
                  <a:pt x="4000500" y="2247900"/>
                  <a:pt x="3746500" y="2247900"/>
                </a:cubicBezTo>
                <a:lnTo>
                  <a:pt x="3606800" y="2247900"/>
                </a:lnTo>
                <a:cubicBezTo>
                  <a:pt x="3048000" y="2247900"/>
                  <a:pt x="2540000" y="2463800"/>
                  <a:pt x="2108200" y="2882900"/>
                </a:cubicBezTo>
                <a:close/>
                <a:moveTo>
                  <a:pt x="6197600" y="9372600"/>
                </a:moveTo>
                <a:moveTo>
                  <a:pt x="4991100" y="2679700"/>
                </a:moveTo>
                <a:lnTo>
                  <a:pt x="4318000" y="5334000"/>
                </a:lnTo>
                <a:cubicBezTo>
                  <a:pt x="4254500" y="5575300"/>
                  <a:pt x="4203700" y="5956300"/>
                  <a:pt x="4203700" y="6172200"/>
                </a:cubicBezTo>
                <a:cubicBezTo>
                  <a:pt x="4203700" y="6388100"/>
                  <a:pt x="4368800" y="6578600"/>
                  <a:pt x="4559300" y="6578600"/>
                </a:cubicBezTo>
                <a:cubicBezTo>
                  <a:pt x="5181600" y="6578600"/>
                  <a:pt x="5664200" y="6426200"/>
                  <a:pt x="6007100" y="6121400"/>
                </a:cubicBezTo>
                <a:lnTo>
                  <a:pt x="6515100" y="5664200"/>
                </a:lnTo>
                <a:cubicBezTo>
                  <a:pt x="6858000" y="5372100"/>
                  <a:pt x="6883400" y="5334000"/>
                  <a:pt x="7048500" y="4635500"/>
                </a:cubicBezTo>
                <a:lnTo>
                  <a:pt x="7150100" y="4267200"/>
                </a:lnTo>
                <a:cubicBezTo>
                  <a:pt x="7264400" y="3759200"/>
                  <a:pt x="7264400" y="3708400"/>
                  <a:pt x="7162800" y="3251200"/>
                </a:cubicBezTo>
                <a:cubicBezTo>
                  <a:pt x="7061200" y="2768600"/>
                  <a:pt x="6845300" y="2565400"/>
                  <a:pt x="6451600" y="2565400"/>
                </a:cubicBezTo>
                <a:cubicBezTo>
                  <a:pt x="6273800" y="2565400"/>
                  <a:pt x="6121400" y="2489200"/>
                  <a:pt x="6121400" y="2400300"/>
                </a:cubicBezTo>
                <a:cubicBezTo>
                  <a:pt x="6121400" y="2311400"/>
                  <a:pt x="5918200" y="2247900"/>
                  <a:pt x="5664200" y="2247900"/>
                </a:cubicBezTo>
                <a:lnTo>
                  <a:pt x="5562600" y="2247900"/>
                </a:lnTo>
                <a:cubicBezTo>
                  <a:pt x="5257800" y="2247900"/>
                  <a:pt x="5067300" y="2400300"/>
                  <a:pt x="4991100" y="2679700"/>
                </a:cubicBezTo>
                <a:close/>
                <a:moveTo>
                  <a:pt x="6400800" y="93726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23" name="Freeform 17323"/>
          <p:cNvSpPr/>
          <p:nvPr/>
        </p:nvSpPr>
        <p:spPr>
          <a:xfrm rot="0" flipH="0" flipV="0">
            <a:off x="28020078" y="16053333"/>
            <a:ext cx="70097" cy="61048"/>
          </a:xfrm>
          <a:custGeom>
            <a:pathLst>
              <a:path w="7378700" h="6426200">
                <a:moveTo>
                  <a:pt x="114300" y="5334000"/>
                </a:moveTo>
                <a:lnTo>
                  <a:pt x="1447800" y="444500"/>
                </a:lnTo>
                <a:cubicBezTo>
                  <a:pt x="1511300" y="203200"/>
                  <a:pt x="1714500" y="0"/>
                  <a:pt x="1905000" y="0"/>
                </a:cubicBezTo>
                <a:cubicBezTo>
                  <a:pt x="2095500" y="0"/>
                  <a:pt x="2387600" y="177800"/>
                  <a:pt x="2552700" y="393700"/>
                </a:cubicBezTo>
                <a:lnTo>
                  <a:pt x="2628900" y="482600"/>
                </a:lnTo>
                <a:cubicBezTo>
                  <a:pt x="2794000" y="698500"/>
                  <a:pt x="3035300" y="1041400"/>
                  <a:pt x="3162300" y="1257300"/>
                </a:cubicBezTo>
                <a:lnTo>
                  <a:pt x="3530600" y="1866900"/>
                </a:lnTo>
                <a:cubicBezTo>
                  <a:pt x="3822700" y="2336800"/>
                  <a:pt x="4064000" y="2349500"/>
                  <a:pt x="4508500" y="1917700"/>
                </a:cubicBezTo>
                <a:lnTo>
                  <a:pt x="6159500" y="330200"/>
                </a:lnTo>
                <a:cubicBezTo>
                  <a:pt x="6337300" y="152400"/>
                  <a:pt x="6654800" y="0"/>
                  <a:pt x="6858000" y="0"/>
                </a:cubicBezTo>
                <a:cubicBezTo>
                  <a:pt x="7188200" y="0"/>
                  <a:pt x="7378700" y="203200"/>
                  <a:pt x="7378700" y="520700"/>
                </a:cubicBezTo>
                <a:cubicBezTo>
                  <a:pt x="7378700" y="596900"/>
                  <a:pt x="7327900" y="838200"/>
                  <a:pt x="7264400" y="1092200"/>
                </a:cubicBezTo>
                <a:lnTo>
                  <a:pt x="5943600" y="5981700"/>
                </a:lnTo>
                <a:cubicBezTo>
                  <a:pt x="5880100" y="6223000"/>
                  <a:pt x="5638800" y="6426200"/>
                  <a:pt x="5397500" y="6426200"/>
                </a:cubicBezTo>
                <a:cubicBezTo>
                  <a:pt x="5156200" y="6426200"/>
                  <a:pt x="4991100" y="6223000"/>
                  <a:pt x="5016500" y="5969000"/>
                </a:cubicBezTo>
                <a:lnTo>
                  <a:pt x="5092700" y="5270500"/>
                </a:lnTo>
                <a:cubicBezTo>
                  <a:pt x="5118100" y="5016500"/>
                  <a:pt x="5168900" y="4635500"/>
                  <a:pt x="5194300" y="4406900"/>
                </a:cubicBezTo>
                <a:lnTo>
                  <a:pt x="5207000" y="4343400"/>
                </a:lnTo>
                <a:cubicBezTo>
                  <a:pt x="5245100" y="4114800"/>
                  <a:pt x="5334000" y="3746500"/>
                  <a:pt x="5397500" y="3517900"/>
                </a:cubicBezTo>
                <a:lnTo>
                  <a:pt x="5448300" y="3365500"/>
                </a:lnTo>
                <a:cubicBezTo>
                  <a:pt x="5511800" y="3136900"/>
                  <a:pt x="5651500" y="2857500"/>
                  <a:pt x="5753100" y="2730500"/>
                </a:cubicBezTo>
                <a:cubicBezTo>
                  <a:pt x="6007100" y="2413000"/>
                  <a:pt x="5981700" y="2247900"/>
                  <a:pt x="5689600" y="2247900"/>
                </a:cubicBezTo>
                <a:cubicBezTo>
                  <a:pt x="5562600" y="2247900"/>
                  <a:pt x="5295900" y="2400300"/>
                  <a:pt x="5105400" y="2578100"/>
                </a:cubicBezTo>
                <a:lnTo>
                  <a:pt x="4445000" y="3200400"/>
                </a:lnTo>
                <a:cubicBezTo>
                  <a:pt x="4254500" y="3390900"/>
                  <a:pt x="3898900" y="3530600"/>
                  <a:pt x="3644900" y="3530600"/>
                </a:cubicBezTo>
                <a:cubicBezTo>
                  <a:pt x="3403600" y="3530600"/>
                  <a:pt x="3111500" y="3352800"/>
                  <a:pt x="2984500" y="3136900"/>
                </a:cubicBezTo>
                <a:lnTo>
                  <a:pt x="2514600" y="2324100"/>
                </a:lnTo>
                <a:cubicBezTo>
                  <a:pt x="2387600" y="2108200"/>
                  <a:pt x="2247900" y="1930400"/>
                  <a:pt x="2184400" y="1930400"/>
                </a:cubicBezTo>
                <a:cubicBezTo>
                  <a:pt x="2019300" y="1930400"/>
                  <a:pt x="1600200" y="3213100"/>
                  <a:pt x="1600200" y="3733800"/>
                </a:cubicBezTo>
                <a:cubicBezTo>
                  <a:pt x="1600200" y="4140200"/>
                  <a:pt x="1511300" y="4622800"/>
                  <a:pt x="1371600" y="4978400"/>
                </a:cubicBezTo>
                <a:cubicBezTo>
                  <a:pt x="1320800" y="5105400"/>
                  <a:pt x="1244600" y="5397500"/>
                  <a:pt x="1206500" y="5626100"/>
                </a:cubicBezTo>
                <a:cubicBezTo>
                  <a:pt x="1092200" y="6337300"/>
                  <a:pt x="1028700" y="6426200"/>
                  <a:pt x="596900" y="6426200"/>
                </a:cubicBezTo>
                <a:cubicBezTo>
                  <a:pt x="203200" y="6426200"/>
                  <a:pt x="0" y="6248400"/>
                  <a:pt x="0" y="5905500"/>
                </a:cubicBezTo>
                <a:cubicBezTo>
                  <a:pt x="0" y="5829300"/>
                  <a:pt x="50800" y="5588000"/>
                  <a:pt x="114300" y="5334000"/>
                </a:cubicBezTo>
                <a:close/>
                <a:moveTo>
                  <a:pt x="1028700" y="64008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24" name="Freeform 17324"/>
          <p:cNvSpPr/>
          <p:nvPr/>
        </p:nvSpPr>
        <p:spPr>
          <a:xfrm rot="0" flipH="0" flipV="0">
            <a:off x="28110664" y="16025704"/>
            <a:ext cx="33540" cy="88436"/>
          </a:xfrm>
          <a:custGeom>
            <a:pathLst>
              <a:path w="3530600" h="9309100">
                <a:moveTo>
                  <a:pt x="3289300" y="1841500"/>
                </a:moveTo>
                <a:lnTo>
                  <a:pt x="1574800" y="8064500"/>
                </a:lnTo>
                <a:cubicBezTo>
                  <a:pt x="1308100" y="9042400"/>
                  <a:pt x="1104900" y="9309100"/>
                  <a:pt x="635000" y="9309100"/>
                </a:cubicBezTo>
                <a:cubicBezTo>
                  <a:pt x="469900" y="9309100"/>
                  <a:pt x="317500" y="9017000"/>
                  <a:pt x="317500" y="8661400"/>
                </a:cubicBezTo>
                <a:cubicBezTo>
                  <a:pt x="317500" y="8318500"/>
                  <a:pt x="419100" y="7632700"/>
                  <a:pt x="546100" y="7137400"/>
                </a:cubicBezTo>
                <a:lnTo>
                  <a:pt x="1308100" y="4102100"/>
                </a:lnTo>
                <a:cubicBezTo>
                  <a:pt x="1435100" y="3606800"/>
                  <a:pt x="1625600" y="3213100"/>
                  <a:pt x="1727200" y="3213100"/>
                </a:cubicBezTo>
                <a:cubicBezTo>
                  <a:pt x="1841500" y="3213100"/>
                  <a:pt x="1930400" y="2921000"/>
                  <a:pt x="1930400" y="2565400"/>
                </a:cubicBezTo>
                <a:cubicBezTo>
                  <a:pt x="1930400" y="1866900"/>
                  <a:pt x="1714500" y="1739900"/>
                  <a:pt x="1397000" y="2260600"/>
                </a:cubicBezTo>
                <a:cubicBezTo>
                  <a:pt x="1168400" y="2628900"/>
                  <a:pt x="609600" y="2819400"/>
                  <a:pt x="165100" y="2679700"/>
                </a:cubicBezTo>
                <a:cubicBezTo>
                  <a:pt x="76200" y="2654300"/>
                  <a:pt x="0" y="2476500"/>
                  <a:pt x="0" y="2286000"/>
                </a:cubicBezTo>
                <a:cubicBezTo>
                  <a:pt x="0" y="2082800"/>
                  <a:pt x="342900" y="1651000"/>
                  <a:pt x="749300" y="1320800"/>
                </a:cubicBezTo>
                <a:lnTo>
                  <a:pt x="1295400" y="889000"/>
                </a:lnTo>
                <a:cubicBezTo>
                  <a:pt x="2209800" y="152400"/>
                  <a:pt x="2514600" y="0"/>
                  <a:pt x="3086100" y="0"/>
                </a:cubicBezTo>
                <a:cubicBezTo>
                  <a:pt x="3327400" y="0"/>
                  <a:pt x="3530600" y="215900"/>
                  <a:pt x="3530600" y="482600"/>
                </a:cubicBezTo>
                <a:cubicBezTo>
                  <a:pt x="3530600" y="749300"/>
                  <a:pt x="3416300" y="1358900"/>
                  <a:pt x="3289300" y="1841500"/>
                </a:cubicBezTo>
                <a:close/>
                <a:moveTo>
                  <a:pt x="5702300" y="93091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25" name="Freeform 17325"/>
          <p:cNvSpPr/>
          <p:nvPr/>
        </p:nvSpPr>
        <p:spPr>
          <a:xfrm rot="0" flipH="0" flipV="0">
            <a:off x="28199560" y="16063347"/>
            <a:ext cx="18218" cy="48742"/>
          </a:xfrm>
          <a:custGeom>
            <a:pathLst>
              <a:path w="1917700" h="5130800">
                <a:moveTo>
                  <a:pt x="952500" y="965200"/>
                </a:moveTo>
                <a:lnTo>
                  <a:pt x="952500" y="317500"/>
                </a:lnTo>
                <a:cubicBezTo>
                  <a:pt x="952500" y="63500"/>
                  <a:pt x="1028700" y="0"/>
                  <a:pt x="1282700" y="0"/>
                </a:cubicBezTo>
                <a:lnTo>
                  <a:pt x="1600200" y="0"/>
                </a:lnTo>
                <a:cubicBezTo>
                  <a:pt x="1828800" y="0"/>
                  <a:pt x="1917700" y="88900"/>
                  <a:pt x="1917700" y="317500"/>
                </a:cubicBezTo>
                <a:lnTo>
                  <a:pt x="1917700" y="635000"/>
                </a:lnTo>
                <a:cubicBezTo>
                  <a:pt x="1917700" y="812800"/>
                  <a:pt x="1841500" y="965200"/>
                  <a:pt x="1752600" y="965200"/>
                </a:cubicBezTo>
                <a:cubicBezTo>
                  <a:pt x="1676400" y="965200"/>
                  <a:pt x="1600200" y="1028700"/>
                  <a:pt x="1600200" y="1117600"/>
                </a:cubicBezTo>
                <a:cubicBezTo>
                  <a:pt x="1600200" y="1206500"/>
                  <a:pt x="1447800" y="1282700"/>
                  <a:pt x="1282700" y="1282700"/>
                </a:cubicBezTo>
                <a:cubicBezTo>
                  <a:pt x="1092200" y="1282700"/>
                  <a:pt x="952500" y="1143000"/>
                  <a:pt x="952500" y="965200"/>
                </a:cubicBezTo>
                <a:close/>
                <a:moveTo>
                  <a:pt x="3873500" y="5346700"/>
                </a:moveTo>
                <a:moveTo>
                  <a:pt x="0" y="4813300"/>
                </a:moveTo>
                <a:lnTo>
                  <a:pt x="0" y="4165600"/>
                </a:lnTo>
                <a:cubicBezTo>
                  <a:pt x="0" y="3987800"/>
                  <a:pt x="63500" y="3848100"/>
                  <a:pt x="152400" y="3848100"/>
                </a:cubicBezTo>
                <a:cubicBezTo>
                  <a:pt x="241300" y="3848100"/>
                  <a:pt x="317500" y="3771900"/>
                  <a:pt x="317500" y="3683000"/>
                </a:cubicBezTo>
                <a:cubicBezTo>
                  <a:pt x="317500" y="3594100"/>
                  <a:pt x="381000" y="3530600"/>
                  <a:pt x="469900" y="3530600"/>
                </a:cubicBezTo>
                <a:cubicBezTo>
                  <a:pt x="558800" y="3530600"/>
                  <a:pt x="635000" y="3594100"/>
                  <a:pt x="635000" y="3683000"/>
                </a:cubicBezTo>
                <a:cubicBezTo>
                  <a:pt x="635000" y="3771900"/>
                  <a:pt x="711200" y="3848100"/>
                  <a:pt x="800100" y="3848100"/>
                </a:cubicBezTo>
                <a:cubicBezTo>
                  <a:pt x="889000" y="3848100"/>
                  <a:pt x="952500" y="3987800"/>
                  <a:pt x="952500" y="4165600"/>
                </a:cubicBezTo>
                <a:lnTo>
                  <a:pt x="952500" y="4483100"/>
                </a:lnTo>
                <a:cubicBezTo>
                  <a:pt x="952500" y="4660900"/>
                  <a:pt x="889000" y="4813300"/>
                  <a:pt x="800100" y="4813300"/>
                </a:cubicBezTo>
                <a:cubicBezTo>
                  <a:pt x="711200" y="4813300"/>
                  <a:pt x="635000" y="4876800"/>
                  <a:pt x="635000" y="4965700"/>
                </a:cubicBezTo>
                <a:cubicBezTo>
                  <a:pt x="635000" y="5054600"/>
                  <a:pt x="495300" y="5130800"/>
                  <a:pt x="317500" y="5130800"/>
                </a:cubicBezTo>
                <a:cubicBezTo>
                  <a:pt x="127000" y="5130800"/>
                  <a:pt x="0" y="5003800"/>
                  <a:pt x="0" y="4813300"/>
                </a:cubicBezTo>
                <a:close/>
                <a:moveTo>
                  <a:pt x="25400" y="53467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26" name="Rectangle 17326"/>
          <p:cNvSpPr/>
          <p:nvPr/>
        </p:nvSpPr>
        <p:spPr>
          <a:xfrm rot="0" flipH="0" flipV="0">
            <a:off x="24633932" y="16074625"/>
            <a:ext cx="3621933" cy="491909"/>
          </a:xfrm>
          <a:prstGeom prst="rect">
            <a:avLst/>
          </a:prstGeom>
        </p:spPr>
      </p:sp>
      <p:sp>
        <p:nvSpPr>
          <p:cNvPr id="17327" name="Freeform 17327"/>
          <p:cNvSpPr/>
          <p:nvPr/>
        </p:nvSpPr>
        <p:spPr>
          <a:xfrm rot="0" flipH="0" flipV="0">
            <a:off x="24636948" y="16456260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28" name="Freeform 17328"/>
          <p:cNvSpPr/>
          <p:nvPr/>
        </p:nvSpPr>
        <p:spPr>
          <a:xfrm rot="0" flipH="0" flipV="0">
            <a:off x="24732312" y="16456260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29" name="Freeform 17329"/>
          <p:cNvSpPr/>
          <p:nvPr/>
        </p:nvSpPr>
        <p:spPr>
          <a:xfrm rot="0" flipH="0" flipV="0">
            <a:off x="24813802" y="16456139"/>
            <a:ext cx="54895" cy="91452"/>
          </a:xfrm>
          <a:custGeom>
            <a:pathLst>
              <a:path w="5778500" h="9626600">
                <a:moveTo>
                  <a:pt x="482600" y="0"/>
                </a:moveTo>
                <a:lnTo>
                  <a:pt x="5130800" y="0"/>
                </a:lnTo>
                <a:cubicBezTo>
                  <a:pt x="5511800" y="0"/>
                  <a:pt x="5778500" y="228600"/>
                  <a:pt x="5778500" y="558800"/>
                </a:cubicBezTo>
                <a:cubicBezTo>
                  <a:pt x="5778500" y="876300"/>
                  <a:pt x="5689600" y="952500"/>
                  <a:pt x="5257800" y="1041400"/>
                </a:cubicBezTo>
                <a:lnTo>
                  <a:pt x="5245100" y="1041400"/>
                </a:lnTo>
                <a:cubicBezTo>
                  <a:pt x="5054600" y="1092200"/>
                  <a:pt x="4749800" y="1104900"/>
                  <a:pt x="4559300" y="1092200"/>
                </a:cubicBezTo>
                <a:lnTo>
                  <a:pt x="3657600" y="1028700"/>
                </a:lnTo>
                <a:cubicBezTo>
                  <a:pt x="3276600" y="990600"/>
                  <a:pt x="3225800" y="1028700"/>
                  <a:pt x="3124200" y="1435100"/>
                </a:cubicBezTo>
                <a:lnTo>
                  <a:pt x="1257300" y="8585200"/>
                </a:lnTo>
                <a:cubicBezTo>
                  <a:pt x="1206500" y="8763000"/>
                  <a:pt x="1104900" y="9004300"/>
                  <a:pt x="1016000" y="9144000"/>
                </a:cubicBezTo>
                <a:lnTo>
                  <a:pt x="1003300" y="9169400"/>
                </a:lnTo>
                <a:cubicBezTo>
                  <a:pt x="787400" y="9512300"/>
                  <a:pt x="660400" y="9626600"/>
                  <a:pt x="482600" y="9626600"/>
                </a:cubicBezTo>
                <a:cubicBezTo>
                  <a:pt x="393700" y="9626600"/>
                  <a:pt x="317500" y="9550400"/>
                  <a:pt x="317500" y="9461500"/>
                </a:cubicBezTo>
                <a:cubicBezTo>
                  <a:pt x="317500" y="9385300"/>
                  <a:pt x="241300" y="9309100"/>
                  <a:pt x="152400" y="9309100"/>
                </a:cubicBezTo>
                <a:cubicBezTo>
                  <a:pt x="76200" y="9309100"/>
                  <a:pt x="0" y="9194800"/>
                  <a:pt x="0" y="9067800"/>
                </a:cubicBezTo>
                <a:cubicBezTo>
                  <a:pt x="0" y="8928100"/>
                  <a:pt x="38100" y="8788400"/>
                  <a:pt x="76200" y="8750300"/>
                </a:cubicBezTo>
                <a:cubicBezTo>
                  <a:pt x="127000" y="8699500"/>
                  <a:pt x="203200" y="8521700"/>
                  <a:pt x="266700" y="8331200"/>
                </a:cubicBezTo>
                <a:lnTo>
                  <a:pt x="381000" y="7950200"/>
                </a:lnTo>
                <a:cubicBezTo>
                  <a:pt x="431800" y="7772400"/>
                  <a:pt x="482600" y="7607300"/>
                  <a:pt x="482600" y="7581900"/>
                </a:cubicBezTo>
                <a:cubicBezTo>
                  <a:pt x="482600" y="7556500"/>
                  <a:pt x="495300" y="7404100"/>
                  <a:pt x="508000" y="7239000"/>
                </a:cubicBezTo>
                <a:lnTo>
                  <a:pt x="558800" y="6781800"/>
                </a:lnTo>
                <a:cubicBezTo>
                  <a:pt x="571500" y="6616700"/>
                  <a:pt x="635000" y="6426200"/>
                  <a:pt x="685800" y="6362700"/>
                </a:cubicBezTo>
                <a:cubicBezTo>
                  <a:pt x="749300" y="6311900"/>
                  <a:pt x="812800" y="6121400"/>
                  <a:pt x="825500" y="5943600"/>
                </a:cubicBezTo>
                <a:lnTo>
                  <a:pt x="863600" y="5461000"/>
                </a:lnTo>
                <a:cubicBezTo>
                  <a:pt x="876300" y="5283200"/>
                  <a:pt x="965200" y="5130800"/>
                  <a:pt x="1079500" y="5130800"/>
                </a:cubicBezTo>
                <a:cubicBezTo>
                  <a:pt x="1193800" y="5130800"/>
                  <a:pt x="1308100" y="4978400"/>
                  <a:pt x="1320800" y="4800600"/>
                </a:cubicBezTo>
                <a:lnTo>
                  <a:pt x="1397000" y="4279900"/>
                </a:lnTo>
                <a:cubicBezTo>
                  <a:pt x="1422400" y="4089400"/>
                  <a:pt x="1447800" y="3911600"/>
                  <a:pt x="1447800" y="3898900"/>
                </a:cubicBezTo>
                <a:cubicBezTo>
                  <a:pt x="1447800" y="3873500"/>
                  <a:pt x="1460500" y="3721100"/>
                  <a:pt x="1473200" y="3543300"/>
                </a:cubicBezTo>
                <a:lnTo>
                  <a:pt x="1511300" y="3086100"/>
                </a:lnTo>
                <a:cubicBezTo>
                  <a:pt x="1536700" y="2921000"/>
                  <a:pt x="1600200" y="2743200"/>
                  <a:pt x="1651000" y="2679700"/>
                </a:cubicBezTo>
                <a:cubicBezTo>
                  <a:pt x="1714500" y="2616200"/>
                  <a:pt x="1803400" y="2565400"/>
                  <a:pt x="1841500" y="2565400"/>
                </a:cubicBezTo>
                <a:cubicBezTo>
                  <a:pt x="1892300" y="2565400"/>
                  <a:pt x="1943100" y="2413000"/>
                  <a:pt x="1981200" y="2222500"/>
                </a:cubicBezTo>
                <a:lnTo>
                  <a:pt x="2032000" y="1866900"/>
                </a:lnTo>
                <a:cubicBezTo>
                  <a:pt x="2095500" y="1447800"/>
                  <a:pt x="2095500" y="1333500"/>
                  <a:pt x="2032000" y="1130300"/>
                </a:cubicBezTo>
                <a:cubicBezTo>
                  <a:pt x="2006600" y="1041400"/>
                  <a:pt x="1841500" y="965200"/>
                  <a:pt x="1663700" y="965200"/>
                </a:cubicBezTo>
                <a:lnTo>
                  <a:pt x="317500" y="965200"/>
                </a:lnTo>
                <a:cubicBezTo>
                  <a:pt x="76200" y="965200"/>
                  <a:pt x="0" y="889000"/>
                  <a:pt x="0" y="647700"/>
                </a:cubicBezTo>
                <a:lnTo>
                  <a:pt x="0" y="482600"/>
                </a:lnTo>
                <a:cubicBezTo>
                  <a:pt x="0" y="304800"/>
                  <a:pt x="38100" y="127000"/>
                  <a:pt x="76200" y="88900"/>
                </a:cubicBezTo>
                <a:cubicBezTo>
                  <a:pt x="127000" y="38100"/>
                  <a:pt x="304800" y="0"/>
                  <a:pt x="482600" y="0"/>
                </a:cubicBezTo>
                <a:close/>
                <a:moveTo>
                  <a:pt x="7073900" y="96266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30" name="Freeform 17330"/>
          <p:cNvSpPr/>
          <p:nvPr/>
        </p:nvSpPr>
        <p:spPr>
          <a:xfrm rot="0" flipH="0" flipV="0">
            <a:off x="24874781" y="16455295"/>
            <a:ext cx="67564" cy="92297"/>
          </a:xfrm>
          <a:custGeom>
            <a:pathLst>
              <a:path w="7112000" h="9715500">
                <a:moveTo>
                  <a:pt x="1066800" y="8750300"/>
                </a:moveTo>
                <a:lnTo>
                  <a:pt x="2463800" y="8750300"/>
                </a:lnTo>
                <a:cubicBezTo>
                  <a:pt x="3822700" y="8750300"/>
                  <a:pt x="4813300" y="7670800"/>
                  <a:pt x="4813300" y="6146800"/>
                </a:cubicBezTo>
                <a:cubicBezTo>
                  <a:pt x="4813300" y="5994400"/>
                  <a:pt x="4406900" y="5867400"/>
                  <a:pt x="3898900" y="5867400"/>
                </a:cubicBezTo>
                <a:lnTo>
                  <a:pt x="2832100" y="5867400"/>
                </a:lnTo>
                <a:cubicBezTo>
                  <a:pt x="1270000" y="5867400"/>
                  <a:pt x="647700" y="5245100"/>
                  <a:pt x="647700" y="3721100"/>
                </a:cubicBezTo>
                <a:lnTo>
                  <a:pt x="647700" y="3568700"/>
                </a:lnTo>
                <a:cubicBezTo>
                  <a:pt x="647700" y="3073400"/>
                  <a:pt x="711200" y="2654300"/>
                  <a:pt x="800100" y="2654300"/>
                </a:cubicBezTo>
                <a:cubicBezTo>
                  <a:pt x="952500" y="2654300"/>
                  <a:pt x="1079500" y="2095500"/>
                  <a:pt x="1155700" y="965200"/>
                </a:cubicBezTo>
                <a:cubicBezTo>
                  <a:pt x="1193800" y="558800"/>
                  <a:pt x="1574800" y="88900"/>
                  <a:pt x="1866900" y="88900"/>
                </a:cubicBezTo>
                <a:cubicBezTo>
                  <a:pt x="2057400" y="88900"/>
                  <a:pt x="2247900" y="482600"/>
                  <a:pt x="2247900" y="889000"/>
                </a:cubicBezTo>
                <a:cubicBezTo>
                  <a:pt x="2247900" y="1803400"/>
                  <a:pt x="2044700" y="2654300"/>
                  <a:pt x="1828800" y="2654300"/>
                </a:cubicBezTo>
                <a:cubicBezTo>
                  <a:pt x="1524000" y="2654300"/>
                  <a:pt x="1549400" y="4368800"/>
                  <a:pt x="1841500" y="4660900"/>
                </a:cubicBezTo>
                <a:cubicBezTo>
                  <a:pt x="1981200" y="4800600"/>
                  <a:pt x="2489200" y="4902200"/>
                  <a:pt x="2997200" y="4902200"/>
                </a:cubicBezTo>
                <a:lnTo>
                  <a:pt x="4064000" y="4902200"/>
                </a:lnTo>
                <a:cubicBezTo>
                  <a:pt x="5092700" y="4902200"/>
                  <a:pt x="5295900" y="4749800"/>
                  <a:pt x="5295900" y="3987800"/>
                </a:cubicBezTo>
                <a:cubicBezTo>
                  <a:pt x="5295900" y="3822700"/>
                  <a:pt x="5473700" y="2921000"/>
                  <a:pt x="5651500" y="2197100"/>
                </a:cubicBezTo>
                <a:lnTo>
                  <a:pt x="5829300" y="1498600"/>
                </a:lnTo>
                <a:cubicBezTo>
                  <a:pt x="6083300" y="469900"/>
                  <a:pt x="6451600" y="0"/>
                  <a:pt x="6896100" y="139700"/>
                </a:cubicBezTo>
                <a:cubicBezTo>
                  <a:pt x="7086600" y="203200"/>
                  <a:pt x="7112000" y="1422400"/>
                  <a:pt x="6934200" y="2336800"/>
                </a:cubicBezTo>
                <a:cubicBezTo>
                  <a:pt x="6870700" y="2692400"/>
                  <a:pt x="6731000" y="2984500"/>
                  <a:pt x="6616700" y="2984500"/>
                </a:cubicBezTo>
                <a:cubicBezTo>
                  <a:pt x="6464300" y="2984500"/>
                  <a:pt x="6261100" y="3695700"/>
                  <a:pt x="6261100" y="4216400"/>
                </a:cubicBezTo>
                <a:cubicBezTo>
                  <a:pt x="6261100" y="4546600"/>
                  <a:pt x="6121400" y="5194300"/>
                  <a:pt x="6045200" y="5283200"/>
                </a:cubicBezTo>
                <a:cubicBezTo>
                  <a:pt x="5956300" y="5359400"/>
                  <a:pt x="5613400" y="6451600"/>
                  <a:pt x="5613400" y="6629400"/>
                </a:cubicBezTo>
                <a:cubicBezTo>
                  <a:pt x="5613400" y="8509000"/>
                  <a:pt x="4216400" y="9715500"/>
                  <a:pt x="2057400" y="9715500"/>
                </a:cubicBezTo>
                <a:lnTo>
                  <a:pt x="1397000" y="9715500"/>
                </a:lnTo>
                <a:cubicBezTo>
                  <a:pt x="393700" y="9715500"/>
                  <a:pt x="0" y="9563100"/>
                  <a:pt x="0" y="9169400"/>
                </a:cubicBezTo>
                <a:cubicBezTo>
                  <a:pt x="0" y="9029700"/>
                  <a:pt x="38100" y="8877300"/>
                  <a:pt x="76200" y="8839200"/>
                </a:cubicBezTo>
                <a:cubicBezTo>
                  <a:pt x="127000" y="8788400"/>
                  <a:pt x="571500" y="8750300"/>
                  <a:pt x="1066800" y="8750300"/>
                </a:cubicBezTo>
                <a:close/>
                <a:moveTo>
                  <a:pt x="1270000" y="9715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31" name="Freeform 17331"/>
          <p:cNvSpPr/>
          <p:nvPr/>
        </p:nvSpPr>
        <p:spPr>
          <a:xfrm rot="0" flipH="0" flipV="0">
            <a:off x="24996740" y="16455777"/>
            <a:ext cx="66357" cy="92176"/>
          </a:xfrm>
          <a:custGeom>
            <a:pathLst>
              <a:path w="6985000" h="9702800">
                <a:moveTo>
                  <a:pt x="889000" y="8686800"/>
                </a:moveTo>
                <a:lnTo>
                  <a:pt x="2082800" y="8636000"/>
                </a:lnTo>
                <a:cubicBezTo>
                  <a:pt x="3619500" y="8559800"/>
                  <a:pt x="4356100" y="8013700"/>
                  <a:pt x="4660900" y="6769100"/>
                </a:cubicBezTo>
                <a:cubicBezTo>
                  <a:pt x="4978400" y="5372100"/>
                  <a:pt x="4660900" y="4889500"/>
                  <a:pt x="3403600" y="4889500"/>
                </a:cubicBezTo>
                <a:cubicBezTo>
                  <a:pt x="2603500" y="4889500"/>
                  <a:pt x="2247900" y="4737100"/>
                  <a:pt x="2247900" y="4406900"/>
                </a:cubicBezTo>
                <a:cubicBezTo>
                  <a:pt x="2247900" y="4076700"/>
                  <a:pt x="2590800" y="3924300"/>
                  <a:pt x="3441700" y="3860800"/>
                </a:cubicBezTo>
                <a:lnTo>
                  <a:pt x="3543300" y="3848100"/>
                </a:lnTo>
                <a:cubicBezTo>
                  <a:pt x="4889500" y="3746500"/>
                  <a:pt x="5105400" y="3657600"/>
                  <a:pt x="5448300" y="3060700"/>
                </a:cubicBezTo>
                <a:cubicBezTo>
                  <a:pt x="6159500" y="1866900"/>
                  <a:pt x="5715000" y="1193800"/>
                  <a:pt x="4229100" y="1193800"/>
                </a:cubicBezTo>
                <a:lnTo>
                  <a:pt x="3797300" y="1193800"/>
                </a:lnTo>
                <a:cubicBezTo>
                  <a:pt x="2425700" y="1193800"/>
                  <a:pt x="2247900" y="1143000"/>
                  <a:pt x="2247900" y="749300"/>
                </a:cubicBezTo>
                <a:cubicBezTo>
                  <a:pt x="2247900" y="558800"/>
                  <a:pt x="2324100" y="317500"/>
                  <a:pt x="2413000" y="228600"/>
                </a:cubicBezTo>
                <a:cubicBezTo>
                  <a:pt x="2603500" y="38100"/>
                  <a:pt x="5105400" y="0"/>
                  <a:pt x="5562600" y="177800"/>
                </a:cubicBezTo>
                <a:cubicBezTo>
                  <a:pt x="6540500" y="571500"/>
                  <a:pt x="6985000" y="1803400"/>
                  <a:pt x="6604000" y="3098800"/>
                </a:cubicBezTo>
                <a:cubicBezTo>
                  <a:pt x="6540500" y="3340100"/>
                  <a:pt x="6388100" y="3632200"/>
                  <a:pt x="6286500" y="3733800"/>
                </a:cubicBezTo>
                <a:cubicBezTo>
                  <a:pt x="6184900" y="3835400"/>
                  <a:pt x="5956300" y="4013200"/>
                  <a:pt x="5778500" y="4127500"/>
                </a:cubicBezTo>
                <a:cubicBezTo>
                  <a:pt x="5448300" y="4318000"/>
                  <a:pt x="5321300" y="5207000"/>
                  <a:pt x="5613400" y="5207000"/>
                </a:cubicBezTo>
                <a:cubicBezTo>
                  <a:pt x="5702300" y="5207000"/>
                  <a:pt x="5778500" y="5422900"/>
                  <a:pt x="5778500" y="5689600"/>
                </a:cubicBezTo>
                <a:cubicBezTo>
                  <a:pt x="5778500" y="8255000"/>
                  <a:pt x="4381500" y="9702800"/>
                  <a:pt x="1905000" y="9702800"/>
                </a:cubicBezTo>
                <a:lnTo>
                  <a:pt x="1231900" y="9702800"/>
                </a:lnTo>
                <a:cubicBezTo>
                  <a:pt x="254000" y="9702800"/>
                  <a:pt x="0" y="9563100"/>
                  <a:pt x="0" y="9055100"/>
                </a:cubicBezTo>
                <a:cubicBezTo>
                  <a:pt x="0" y="8877300"/>
                  <a:pt x="406400" y="8712200"/>
                  <a:pt x="889000" y="8686800"/>
                </a:cubicBezTo>
                <a:close/>
                <a:moveTo>
                  <a:pt x="660400" y="966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32" name="Freeform 17332"/>
          <p:cNvSpPr/>
          <p:nvPr/>
        </p:nvSpPr>
        <p:spPr>
          <a:xfrm rot="0" flipH="0" flipV="0">
            <a:off x="25081120" y="16456984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33" name="Freeform 17333"/>
          <p:cNvSpPr/>
          <p:nvPr/>
        </p:nvSpPr>
        <p:spPr>
          <a:xfrm rot="0" flipH="0" flipV="0">
            <a:off x="25129908" y="16453364"/>
            <a:ext cx="55499" cy="96520"/>
          </a:xfrm>
          <a:custGeom>
            <a:pathLst>
              <a:path w="5842000" h="10160000">
                <a:moveTo>
                  <a:pt x="292100" y="6502400"/>
                </a:moveTo>
                <a:lnTo>
                  <a:pt x="762000" y="4775200"/>
                </a:lnTo>
                <a:cubicBezTo>
                  <a:pt x="1104900" y="3492500"/>
                  <a:pt x="1536700" y="2679700"/>
                  <a:pt x="2247900" y="1968500"/>
                </a:cubicBezTo>
                <a:lnTo>
                  <a:pt x="2628900" y="1587500"/>
                </a:lnTo>
                <a:cubicBezTo>
                  <a:pt x="3644900" y="571500"/>
                  <a:pt x="5207000" y="0"/>
                  <a:pt x="5676900" y="469900"/>
                </a:cubicBezTo>
                <a:cubicBezTo>
                  <a:pt x="5765800" y="558800"/>
                  <a:pt x="5842000" y="774700"/>
                  <a:pt x="5842000" y="952500"/>
                </a:cubicBezTo>
                <a:cubicBezTo>
                  <a:pt x="5842000" y="1244600"/>
                  <a:pt x="4483100" y="1905000"/>
                  <a:pt x="3873500" y="1905000"/>
                </a:cubicBezTo>
                <a:cubicBezTo>
                  <a:pt x="3416300" y="1905000"/>
                  <a:pt x="2311400" y="3149600"/>
                  <a:pt x="2311400" y="3670300"/>
                </a:cubicBezTo>
                <a:cubicBezTo>
                  <a:pt x="2311400" y="3937000"/>
                  <a:pt x="2717800" y="4152900"/>
                  <a:pt x="3213100" y="4152900"/>
                </a:cubicBezTo>
                <a:lnTo>
                  <a:pt x="3314700" y="4152900"/>
                </a:lnTo>
                <a:cubicBezTo>
                  <a:pt x="4673600" y="4152900"/>
                  <a:pt x="5067300" y="4381500"/>
                  <a:pt x="5359400" y="5321300"/>
                </a:cubicBezTo>
                <a:cubicBezTo>
                  <a:pt x="5537200" y="5905500"/>
                  <a:pt x="5549900" y="6045200"/>
                  <a:pt x="5435600" y="6159500"/>
                </a:cubicBezTo>
                <a:cubicBezTo>
                  <a:pt x="5372100" y="6223000"/>
                  <a:pt x="5029200" y="7340600"/>
                  <a:pt x="5029200" y="7480300"/>
                </a:cubicBezTo>
                <a:cubicBezTo>
                  <a:pt x="5029200" y="8636000"/>
                  <a:pt x="4419600" y="9347200"/>
                  <a:pt x="3035300" y="9779000"/>
                </a:cubicBezTo>
                <a:cubicBezTo>
                  <a:pt x="1816100" y="10160000"/>
                  <a:pt x="711200" y="9702800"/>
                  <a:pt x="215900" y="8610600"/>
                </a:cubicBezTo>
                <a:cubicBezTo>
                  <a:pt x="0" y="8115300"/>
                  <a:pt x="25400" y="7518400"/>
                  <a:pt x="292100" y="6502400"/>
                </a:cubicBezTo>
                <a:close/>
                <a:moveTo>
                  <a:pt x="3238500" y="9918700"/>
                </a:moveTo>
                <a:moveTo>
                  <a:pt x="3454400" y="5118100"/>
                </a:moveTo>
                <a:lnTo>
                  <a:pt x="2120900" y="5118100"/>
                </a:lnTo>
                <a:cubicBezTo>
                  <a:pt x="1828800" y="5118100"/>
                  <a:pt x="1663700" y="5283200"/>
                  <a:pt x="1663700" y="5575300"/>
                </a:cubicBezTo>
                <a:lnTo>
                  <a:pt x="1663700" y="5626100"/>
                </a:lnTo>
                <a:cubicBezTo>
                  <a:pt x="1663700" y="5880100"/>
                  <a:pt x="1574800" y="6083300"/>
                  <a:pt x="1460500" y="6083300"/>
                </a:cubicBezTo>
                <a:cubicBezTo>
                  <a:pt x="1358900" y="6083300"/>
                  <a:pt x="1244600" y="6286500"/>
                  <a:pt x="1231900" y="6527800"/>
                </a:cubicBezTo>
                <a:cubicBezTo>
                  <a:pt x="1206500" y="6769100"/>
                  <a:pt x="1155700" y="7061200"/>
                  <a:pt x="1104900" y="7162800"/>
                </a:cubicBezTo>
                <a:cubicBezTo>
                  <a:pt x="1066800" y="7277100"/>
                  <a:pt x="1028700" y="7569200"/>
                  <a:pt x="1028700" y="7823200"/>
                </a:cubicBezTo>
                <a:lnTo>
                  <a:pt x="1028700" y="7874000"/>
                </a:lnTo>
                <a:cubicBezTo>
                  <a:pt x="1028700" y="8369300"/>
                  <a:pt x="1282700" y="8712200"/>
                  <a:pt x="1714500" y="8775700"/>
                </a:cubicBezTo>
                <a:cubicBezTo>
                  <a:pt x="1866900" y="8788400"/>
                  <a:pt x="2019300" y="8839200"/>
                  <a:pt x="2070100" y="8890000"/>
                </a:cubicBezTo>
                <a:cubicBezTo>
                  <a:pt x="2298700" y="9118600"/>
                  <a:pt x="3098800" y="8826500"/>
                  <a:pt x="3594100" y="8331200"/>
                </a:cubicBezTo>
                <a:cubicBezTo>
                  <a:pt x="3771900" y="8153400"/>
                  <a:pt x="3911600" y="7861300"/>
                  <a:pt x="3911600" y="7683500"/>
                </a:cubicBezTo>
                <a:cubicBezTo>
                  <a:pt x="3911600" y="7505700"/>
                  <a:pt x="3987800" y="7366000"/>
                  <a:pt x="4076700" y="7366000"/>
                </a:cubicBezTo>
                <a:cubicBezTo>
                  <a:pt x="4165600" y="7366000"/>
                  <a:pt x="4229100" y="7162800"/>
                  <a:pt x="4229100" y="6908800"/>
                </a:cubicBezTo>
                <a:lnTo>
                  <a:pt x="4229100" y="5892800"/>
                </a:lnTo>
                <a:cubicBezTo>
                  <a:pt x="4229100" y="5321300"/>
                  <a:pt x="4025900" y="5118100"/>
                  <a:pt x="3454400" y="5118100"/>
                </a:cubicBezTo>
                <a:close/>
                <a:moveTo>
                  <a:pt x="4622800" y="9918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34" name="Freeform 17334"/>
          <p:cNvSpPr/>
          <p:nvPr/>
        </p:nvSpPr>
        <p:spPr>
          <a:xfrm rot="0" flipH="0" flipV="0">
            <a:off x="25197518" y="16455777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35" name="Freeform 17335"/>
          <p:cNvSpPr/>
          <p:nvPr/>
        </p:nvSpPr>
        <p:spPr>
          <a:xfrm rot="0" flipH="0" flipV="0">
            <a:off x="25283347" y="16456501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36" name="Freeform 17336"/>
          <p:cNvSpPr/>
          <p:nvPr/>
        </p:nvSpPr>
        <p:spPr>
          <a:xfrm rot="0" flipH="0" flipV="0">
            <a:off x="25353631" y="16455777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37" name="Freeform 17337"/>
          <p:cNvSpPr/>
          <p:nvPr/>
        </p:nvSpPr>
        <p:spPr>
          <a:xfrm rot="0" flipH="0" flipV="0">
            <a:off x="25427413" y="16455536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38" name="Freeform 17338"/>
          <p:cNvSpPr/>
          <p:nvPr/>
        </p:nvSpPr>
        <p:spPr>
          <a:xfrm rot="0" flipH="0" flipV="0">
            <a:off x="25470790" y="16456260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39" name="Freeform 17339"/>
          <p:cNvSpPr/>
          <p:nvPr/>
        </p:nvSpPr>
        <p:spPr>
          <a:xfrm rot="0" flipH="0" flipV="0">
            <a:off x="26557187" y="16456704"/>
            <a:ext cx="61531" cy="90125"/>
          </a:xfrm>
          <a:custGeom>
            <a:pathLst>
              <a:path w="6477000" h="9486900">
                <a:moveTo>
                  <a:pt x="0" y="5588000"/>
                </a:moveTo>
                <a:lnTo>
                  <a:pt x="0" y="3822700"/>
                </a:lnTo>
                <a:cubicBezTo>
                  <a:pt x="0" y="3556000"/>
                  <a:pt x="127000" y="3238500"/>
                  <a:pt x="304800" y="3035300"/>
                </a:cubicBezTo>
                <a:lnTo>
                  <a:pt x="1104900" y="2120900"/>
                </a:lnTo>
                <a:cubicBezTo>
                  <a:pt x="1460500" y="1727200"/>
                  <a:pt x="2146300" y="1447800"/>
                  <a:pt x="2781300" y="1447800"/>
                </a:cubicBezTo>
                <a:lnTo>
                  <a:pt x="3073400" y="1447800"/>
                </a:lnTo>
                <a:cubicBezTo>
                  <a:pt x="3632200" y="1447800"/>
                  <a:pt x="3848100" y="1244600"/>
                  <a:pt x="3848100" y="723900"/>
                </a:cubicBezTo>
                <a:cubicBezTo>
                  <a:pt x="3848100" y="330200"/>
                  <a:pt x="4191000" y="0"/>
                  <a:pt x="4597400" y="0"/>
                </a:cubicBezTo>
                <a:cubicBezTo>
                  <a:pt x="4724400" y="0"/>
                  <a:pt x="4813300" y="203200"/>
                  <a:pt x="4813300" y="457200"/>
                </a:cubicBezTo>
                <a:lnTo>
                  <a:pt x="4813300" y="673100"/>
                </a:lnTo>
                <a:cubicBezTo>
                  <a:pt x="4813300" y="927100"/>
                  <a:pt x="4749800" y="1168400"/>
                  <a:pt x="4660900" y="1231900"/>
                </a:cubicBezTo>
                <a:cubicBezTo>
                  <a:pt x="4394200" y="1384300"/>
                  <a:pt x="4470400" y="1752600"/>
                  <a:pt x="4851400" y="2057400"/>
                </a:cubicBezTo>
                <a:lnTo>
                  <a:pt x="5105400" y="2286000"/>
                </a:lnTo>
                <a:cubicBezTo>
                  <a:pt x="5295900" y="2438400"/>
                  <a:pt x="5549900" y="2768600"/>
                  <a:pt x="5664200" y="3009900"/>
                </a:cubicBezTo>
                <a:lnTo>
                  <a:pt x="6210300" y="4152900"/>
                </a:lnTo>
                <a:cubicBezTo>
                  <a:pt x="6426200" y="4597400"/>
                  <a:pt x="6477000" y="4927600"/>
                  <a:pt x="6337300" y="5054600"/>
                </a:cubicBezTo>
                <a:cubicBezTo>
                  <a:pt x="6299200" y="5105400"/>
                  <a:pt x="6235700" y="5321300"/>
                  <a:pt x="6197600" y="5549900"/>
                </a:cubicBezTo>
                <a:lnTo>
                  <a:pt x="6184900" y="5613400"/>
                </a:lnTo>
                <a:cubicBezTo>
                  <a:pt x="6096000" y="6235700"/>
                  <a:pt x="5918200" y="6616700"/>
                  <a:pt x="5575300" y="6921500"/>
                </a:cubicBezTo>
                <a:lnTo>
                  <a:pt x="5232400" y="7226300"/>
                </a:lnTo>
                <a:cubicBezTo>
                  <a:pt x="5067300" y="7366000"/>
                  <a:pt x="4724400" y="7581900"/>
                  <a:pt x="4483100" y="7696200"/>
                </a:cubicBezTo>
                <a:lnTo>
                  <a:pt x="4216400" y="7823200"/>
                </a:lnTo>
                <a:cubicBezTo>
                  <a:pt x="3975100" y="7937500"/>
                  <a:pt x="3581400" y="8026400"/>
                  <a:pt x="3327400" y="8026400"/>
                </a:cubicBezTo>
                <a:lnTo>
                  <a:pt x="3022600" y="8026400"/>
                </a:lnTo>
                <a:cubicBezTo>
                  <a:pt x="2463800" y="8026400"/>
                  <a:pt x="2247900" y="8229600"/>
                  <a:pt x="2247900" y="8750300"/>
                </a:cubicBezTo>
                <a:cubicBezTo>
                  <a:pt x="2247900" y="8966200"/>
                  <a:pt x="2120900" y="9220200"/>
                  <a:pt x="1968500" y="9309100"/>
                </a:cubicBezTo>
                <a:cubicBezTo>
                  <a:pt x="1663700" y="9486900"/>
                  <a:pt x="1663700" y="9486900"/>
                  <a:pt x="1447800" y="9423400"/>
                </a:cubicBezTo>
                <a:cubicBezTo>
                  <a:pt x="1358900" y="9398000"/>
                  <a:pt x="1282700" y="9169400"/>
                  <a:pt x="1282700" y="8915400"/>
                </a:cubicBezTo>
                <a:lnTo>
                  <a:pt x="1282700" y="8801100"/>
                </a:lnTo>
                <a:cubicBezTo>
                  <a:pt x="1282700" y="8547100"/>
                  <a:pt x="1358900" y="8343900"/>
                  <a:pt x="1447800" y="8343900"/>
                </a:cubicBezTo>
                <a:cubicBezTo>
                  <a:pt x="1739900" y="8343900"/>
                  <a:pt x="1612900" y="7708900"/>
                  <a:pt x="1257300" y="7391400"/>
                </a:cubicBezTo>
                <a:lnTo>
                  <a:pt x="635000" y="6832600"/>
                </a:lnTo>
                <a:cubicBezTo>
                  <a:pt x="139700" y="6388100"/>
                  <a:pt x="0" y="6108700"/>
                  <a:pt x="0" y="5588000"/>
                </a:cubicBezTo>
                <a:close/>
                <a:moveTo>
                  <a:pt x="3581400" y="9486900"/>
                </a:moveTo>
                <a:moveTo>
                  <a:pt x="812800" y="5029200"/>
                </a:moveTo>
                <a:lnTo>
                  <a:pt x="1079500" y="5702300"/>
                </a:lnTo>
                <a:cubicBezTo>
                  <a:pt x="1346200" y="6388100"/>
                  <a:pt x="1587500" y="6743700"/>
                  <a:pt x="1803400" y="6743700"/>
                </a:cubicBezTo>
                <a:cubicBezTo>
                  <a:pt x="2006600" y="6743700"/>
                  <a:pt x="2235200" y="6286500"/>
                  <a:pt x="2349500" y="5664200"/>
                </a:cubicBezTo>
                <a:cubicBezTo>
                  <a:pt x="2374900" y="5461000"/>
                  <a:pt x="2463800" y="5245100"/>
                  <a:pt x="2514600" y="5194300"/>
                </a:cubicBezTo>
                <a:cubicBezTo>
                  <a:pt x="2603500" y="5105400"/>
                  <a:pt x="2730500" y="4559300"/>
                  <a:pt x="2730500" y="4292600"/>
                </a:cubicBezTo>
                <a:cubicBezTo>
                  <a:pt x="2730500" y="4191000"/>
                  <a:pt x="3060700" y="3365500"/>
                  <a:pt x="3136900" y="3289300"/>
                </a:cubicBezTo>
                <a:cubicBezTo>
                  <a:pt x="3175000" y="3251200"/>
                  <a:pt x="3213100" y="3035300"/>
                  <a:pt x="3213100" y="2806700"/>
                </a:cubicBezTo>
                <a:cubicBezTo>
                  <a:pt x="3213100" y="2590800"/>
                  <a:pt x="3175000" y="2374900"/>
                  <a:pt x="3136900" y="2336800"/>
                </a:cubicBezTo>
                <a:cubicBezTo>
                  <a:pt x="2908300" y="2108200"/>
                  <a:pt x="2006600" y="2451100"/>
                  <a:pt x="1562100" y="2908300"/>
                </a:cubicBezTo>
                <a:lnTo>
                  <a:pt x="1193800" y="3302000"/>
                </a:lnTo>
                <a:cubicBezTo>
                  <a:pt x="1016000" y="3479800"/>
                  <a:pt x="863600" y="3784600"/>
                  <a:pt x="838200" y="3975100"/>
                </a:cubicBezTo>
                <a:cubicBezTo>
                  <a:pt x="825500" y="4178300"/>
                  <a:pt x="774700" y="4368800"/>
                  <a:pt x="723900" y="4419600"/>
                </a:cubicBezTo>
                <a:cubicBezTo>
                  <a:pt x="622300" y="4521200"/>
                  <a:pt x="622300" y="4521200"/>
                  <a:pt x="812800" y="5029200"/>
                </a:cubicBezTo>
                <a:close/>
                <a:moveTo>
                  <a:pt x="4140200" y="9486900"/>
                </a:moveTo>
                <a:moveTo>
                  <a:pt x="4546600" y="6565900"/>
                </a:moveTo>
                <a:lnTo>
                  <a:pt x="4826000" y="6261100"/>
                </a:lnTo>
                <a:cubicBezTo>
                  <a:pt x="4991100" y="6083300"/>
                  <a:pt x="5130800" y="5765800"/>
                  <a:pt x="5130800" y="5537200"/>
                </a:cubicBezTo>
                <a:cubicBezTo>
                  <a:pt x="5130800" y="5321300"/>
                  <a:pt x="5207000" y="5143500"/>
                  <a:pt x="5295900" y="5143500"/>
                </a:cubicBezTo>
                <a:cubicBezTo>
                  <a:pt x="5384800" y="5143500"/>
                  <a:pt x="5461000" y="4927600"/>
                  <a:pt x="5461000" y="4686300"/>
                </a:cubicBezTo>
                <a:lnTo>
                  <a:pt x="5461000" y="4635500"/>
                </a:lnTo>
                <a:cubicBezTo>
                  <a:pt x="5461000" y="4381500"/>
                  <a:pt x="5384800" y="4178300"/>
                  <a:pt x="5295900" y="4178300"/>
                </a:cubicBezTo>
                <a:cubicBezTo>
                  <a:pt x="5207000" y="4178300"/>
                  <a:pt x="5130800" y="4051300"/>
                  <a:pt x="5130800" y="3898900"/>
                </a:cubicBezTo>
                <a:cubicBezTo>
                  <a:pt x="5130800" y="3746500"/>
                  <a:pt x="5029200" y="3454400"/>
                  <a:pt x="4902200" y="3251200"/>
                </a:cubicBezTo>
                <a:cubicBezTo>
                  <a:pt x="4762500" y="3060700"/>
                  <a:pt x="4546600" y="2895600"/>
                  <a:pt x="4419600" y="2895600"/>
                </a:cubicBezTo>
                <a:cubicBezTo>
                  <a:pt x="4279900" y="2895600"/>
                  <a:pt x="4178300" y="2997200"/>
                  <a:pt x="4178300" y="3136900"/>
                </a:cubicBezTo>
                <a:cubicBezTo>
                  <a:pt x="4178300" y="3263900"/>
                  <a:pt x="4102100" y="3378200"/>
                  <a:pt x="4013200" y="3378200"/>
                </a:cubicBezTo>
                <a:cubicBezTo>
                  <a:pt x="3924300" y="3378200"/>
                  <a:pt x="3848100" y="3581400"/>
                  <a:pt x="3848100" y="3822700"/>
                </a:cubicBezTo>
                <a:lnTo>
                  <a:pt x="3848100" y="3886200"/>
                </a:lnTo>
                <a:cubicBezTo>
                  <a:pt x="3848100" y="4127500"/>
                  <a:pt x="3784600" y="4330700"/>
                  <a:pt x="3695700" y="4330700"/>
                </a:cubicBezTo>
                <a:cubicBezTo>
                  <a:pt x="3606800" y="4330700"/>
                  <a:pt x="3530600" y="4546600"/>
                  <a:pt x="3530600" y="4787900"/>
                </a:cubicBezTo>
                <a:lnTo>
                  <a:pt x="3530600" y="4838700"/>
                </a:lnTo>
                <a:cubicBezTo>
                  <a:pt x="3530600" y="5092700"/>
                  <a:pt x="3454400" y="5295900"/>
                  <a:pt x="3378200" y="5295900"/>
                </a:cubicBezTo>
                <a:cubicBezTo>
                  <a:pt x="3289300" y="5295900"/>
                  <a:pt x="3213100" y="5499100"/>
                  <a:pt x="3213100" y="5753100"/>
                </a:cubicBezTo>
                <a:lnTo>
                  <a:pt x="3213100" y="5803900"/>
                </a:lnTo>
                <a:cubicBezTo>
                  <a:pt x="3213100" y="6057900"/>
                  <a:pt x="3136900" y="6261100"/>
                  <a:pt x="3048000" y="6261100"/>
                </a:cubicBezTo>
                <a:cubicBezTo>
                  <a:pt x="2959100" y="6261100"/>
                  <a:pt x="2895600" y="6438900"/>
                  <a:pt x="2895600" y="6667500"/>
                </a:cubicBezTo>
                <a:cubicBezTo>
                  <a:pt x="2895600" y="6883400"/>
                  <a:pt x="3048000" y="7061200"/>
                  <a:pt x="3251200" y="7061200"/>
                </a:cubicBezTo>
                <a:cubicBezTo>
                  <a:pt x="3822700" y="7061200"/>
                  <a:pt x="4203700" y="6921500"/>
                  <a:pt x="4546600" y="6565900"/>
                </a:cubicBezTo>
                <a:close/>
                <a:moveTo>
                  <a:pt x="2603500" y="9486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40" name="Freeform 17340"/>
          <p:cNvSpPr/>
          <p:nvPr/>
        </p:nvSpPr>
        <p:spPr>
          <a:xfrm rot="0" flipH="0" flipV="0">
            <a:off x="26688361" y="16455257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41" name="Freeform 17341"/>
          <p:cNvSpPr/>
          <p:nvPr/>
        </p:nvSpPr>
        <p:spPr>
          <a:xfrm rot="0" flipH="0" flipV="0">
            <a:off x="26720422" y="16455739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42" name="Freeform 17342"/>
          <p:cNvSpPr/>
          <p:nvPr/>
        </p:nvSpPr>
        <p:spPr>
          <a:xfrm rot="0" flipH="0" flipV="0">
            <a:off x="26852971" y="16454412"/>
            <a:ext cx="64065" cy="91452"/>
          </a:xfrm>
          <a:custGeom>
            <a:pathLst>
              <a:path w="6743700" h="9626600">
                <a:moveTo>
                  <a:pt x="6121400" y="647700"/>
                </a:moveTo>
                <a:lnTo>
                  <a:pt x="6718300" y="8991600"/>
                </a:lnTo>
                <a:cubicBezTo>
                  <a:pt x="6743700" y="9334500"/>
                  <a:pt x="6527800" y="9626600"/>
                  <a:pt x="6261100" y="9626600"/>
                </a:cubicBezTo>
                <a:cubicBezTo>
                  <a:pt x="6172200" y="9626600"/>
                  <a:pt x="6032500" y="9550400"/>
                  <a:pt x="5943600" y="9474200"/>
                </a:cubicBezTo>
                <a:cubicBezTo>
                  <a:pt x="5854700" y="9385300"/>
                  <a:pt x="5778500" y="9169400"/>
                  <a:pt x="5778500" y="8991600"/>
                </a:cubicBezTo>
                <a:lnTo>
                  <a:pt x="5778500" y="7861300"/>
                </a:lnTo>
                <a:cubicBezTo>
                  <a:pt x="5778500" y="7340600"/>
                  <a:pt x="5702300" y="7226300"/>
                  <a:pt x="5359400" y="7226300"/>
                </a:cubicBezTo>
                <a:lnTo>
                  <a:pt x="2413000" y="7226300"/>
                </a:lnTo>
                <a:cubicBezTo>
                  <a:pt x="2070100" y="7226300"/>
                  <a:pt x="1854200" y="7378700"/>
                  <a:pt x="1612900" y="7823200"/>
                </a:cubicBezTo>
                <a:lnTo>
                  <a:pt x="850900" y="9220200"/>
                </a:lnTo>
                <a:cubicBezTo>
                  <a:pt x="698500" y="9499600"/>
                  <a:pt x="520700" y="9626600"/>
                  <a:pt x="279400" y="9626600"/>
                </a:cubicBezTo>
                <a:cubicBezTo>
                  <a:pt x="88900" y="9626600"/>
                  <a:pt x="0" y="9486900"/>
                  <a:pt x="0" y="9144000"/>
                </a:cubicBezTo>
                <a:cubicBezTo>
                  <a:pt x="0" y="8966200"/>
                  <a:pt x="76200" y="8699500"/>
                  <a:pt x="165100" y="8547100"/>
                </a:cubicBezTo>
                <a:lnTo>
                  <a:pt x="4940300" y="622300"/>
                </a:lnTo>
                <a:cubicBezTo>
                  <a:pt x="5181600" y="241300"/>
                  <a:pt x="5435600" y="0"/>
                  <a:pt x="5613400" y="0"/>
                </a:cubicBezTo>
                <a:cubicBezTo>
                  <a:pt x="5867400" y="0"/>
                  <a:pt x="6096000" y="292100"/>
                  <a:pt x="6121400" y="647700"/>
                </a:cubicBezTo>
                <a:close/>
                <a:moveTo>
                  <a:pt x="8763000" y="9728200"/>
                </a:moveTo>
                <a:moveTo>
                  <a:pt x="4800600" y="2679700"/>
                </a:moveTo>
                <a:lnTo>
                  <a:pt x="3238500" y="5308600"/>
                </a:lnTo>
                <a:cubicBezTo>
                  <a:pt x="3149600" y="5461000"/>
                  <a:pt x="3035300" y="5702300"/>
                  <a:pt x="2984500" y="5842000"/>
                </a:cubicBezTo>
                <a:cubicBezTo>
                  <a:pt x="2933700" y="5981700"/>
                  <a:pt x="2921000" y="6134100"/>
                  <a:pt x="2971800" y="6184900"/>
                </a:cubicBezTo>
                <a:cubicBezTo>
                  <a:pt x="3009900" y="6223000"/>
                  <a:pt x="3200400" y="6261100"/>
                  <a:pt x="3378200" y="6261100"/>
                </a:cubicBezTo>
                <a:lnTo>
                  <a:pt x="5130800" y="6261100"/>
                </a:lnTo>
                <a:cubicBezTo>
                  <a:pt x="5537200" y="6261100"/>
                  <a:pt x="5600700" y="6197600"/>
                  <a:pt x="5562600" y="5803900"/>
                </a:cubicBezTo>
                <a:lnTo>
                  <a:pt x="5321300" y="2895600"/>
                </a:lnTo>
                <a:cubicBezTo>
                  <a:pt x="5295900" y="2565400"/>
                  <a:pt x="5207000" y="2413000"/>
                  <a:pt x="5041900" y="2413000"/>
                </a:cubicBezTo>
                <a:cubicBezTo>
                  <a:pt x="5003800" y="2413000"/>
                  <a:pt x="4889500" y="2540000"/>
                  <a:pt x="4800600" y="2679700"/>
                </a:cubicBezTo>
                <a:close/>
                <a:moveTo>
                  <a:pt x="6731000" y="97282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43" name="Freeform 17343"/>
          <p:cNvSpPr/>
          <p:nvPr/>
        </p:nvSpPr>
        <p:spPr>
          <a:xfrm rot="0" flipH="0" flipV="0">
            <a:off x="26941530" y="16455498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44" name="Freeform 17344"/>
          <p:cNvSpPr/>
          <p:nvPr/>
        </p:nvSpPr>
        <p:spPr>
          <a:xfrm rot="0" flipH="0" flipV="0">
            <a:off x="27017061" y="16455015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45" name="Freeform 17345"/>
          <p:cNvSpPr/>
          <p:nvPr/>
        </p:nvSpPr>
        <p:spPr>
          <a:xfrm rot="0" flipH="0" flipV="0">
            <a:off x="27082700" y="16455015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46" name="Freeform 17346"/>
          <p:cNvSpPr/>
          <p:nvPr/>
        </p:nvSpPr>
        <p:spPr>
          <a:xfrm rot="0" flipH="0" flipV="0">
            <a:off x="27145441" y="16456222"/>
            <a:ext cx="73234" cy="108464"/>
          </a:xfrm>
          <a:custGeom>
            <a:pathLst>
              <a:path w="7708900" h="11417300">
                <a:moveTo>
                  <a:pt x="2070100" y="2552700"/>
                </a:moveTo>
                <a:lnTo>
                  <a:pt x="1143000" y="5715000"/>
                </a:lnTo>
                <a:cubicBezTo>
                  <a:pt x="1054100" y="6057900"/>
                  <a:pt x="965200" y="6629400"/>
                  <a:pt x="965200" y="6985000"/>
                </a:cubicBezTo>
                <a:lnTo>
                  <a:pt x="965200" y="7378700"/>
                </a:lnTo>
                <a:cubicBezTo>
                  <a:pt x="965200" y="8280400"/>
                  <a:pt x="1219200" y="8483600"/>
                  <a:pt x="2387600" y="8521700"/>
                </a:cubicBezTo>
                <a:lnTo>
                  <a:pt x="3530600" y="8559800"/>
                </a:lnTo>
                <a:cubicBezTo>
                  <a:pt x="3886200" y="8572500"/>
                  <a:pt x="4178300" y="8750300"/>
                  <a:pt x="4178300" y="8940800"/>
                </a:cubicBezTo>
                <a:cubicBezTo>
                  <a:pt x="4178300" y="9372600"/>
                  <a:pt x="3657600" y="9626600"/>
                  <a:pt x="2781300" y="9626600"/>
                </a:cubicBezTo>
                <a:lnTo>
                  <a:pt x="2247900" y="9626600"/>
                </a:lnTo>
                <a:cubicBezTo>
                  <a:pt x="685800" y="9626600"/>
                  <a:pt x="0" y="9080500"/>
                  <a:pt x="0" y="7810500"/>
                </a:cubicBezTo>
                <a:lnTo>
                  <a:pt x="0" y="6413500"/>
                </a:lnTo>
                <a:cubicBezTo>
                  <a:pt x="0" y="6070600"/>
                  <a:pt x="88900" y="5511800"/>
                  <a:pt x="190500" y="5181600"/>
                </a:cubicBezTo>
                <a:lnTo>
                  <a:pt x="1054100" y="2438400"/>
                </a:lnTo>
                <a:cubicBezTo>
                  <a:pt x="1562100" y="825500"/>
                  <a:pt x="2616200" y="0"/>
                  <a:pt x="4178300" y="0"/>
                </a:cubicBezTo>
                <a:lnTo>
                  <a:pt x="5778500" y="0"/>
                </a:lnTo>
                <a:cubicBezTo>
                  <a:pt x="6134100" y="0"/>
                  <a:pt x="6426200" y="215900"/>
                  <a:pt x="6426200" y="482600"/>
                </a:cubicBezTo>
                <a:cubicBezTo>
                  <a:pt x="6426200" y="749300"/>
                  <a:pt x="6134100" y="977900"/>
                  <a:pt x="5791200" y="990600"/>
                </a:cubicBezTo>
                <a:lnTo>
                  <a:pt x="4076700" y="1079500"/>
                </a:lnTo>
                <a:cubicBezTo>
                  <a:pt x="2844800" y="1143000"/>
                  <a:pt x="2374900" y="1485900"/>
                  <a:pt x="2070100" y="2552700"/>
                </a:cubicBezTo>
                <a:close/>
                <a:moveTo>
                  <a:pt x="6438900" y="9537700"/>
                </a:moveTo>
                <a:moveTo>
                  <a:pt x="5778500" y="10972800"/>
                </a:moveTo>
                <a:lnTo>
                  <a:pt x="5778500" y="10591800"/>
                </a:lnTo>
                <a:cubicBezTo>
                  <a:pt x="5778500" y="10414000"/>
                  <a:pt x="5854700" y="10274300"/>
                  <a:pt x="5943600" y="10274300"/>
                </a:cubicBezTo>
                <a:cubicBezTo>
                  <a:pt x="6032500" y="10274300"/>
                  <a:pt x="6096000" y="10121900"/>
                  <a:pt x="6096000" y="9944100"/>
                </a:cubicBezTo>
                <a:cubicBezTo>
                  <a:pt x="6096000" y="9766300"/>
                  <a:pt x="6172200" y="9626600"/>
                  <a:pt x="6261100" y="9626600"/>
                </a:cubicBezTo>
                <a:cubicBezTo>
                  <a:pt x="6350000" y="9626600"/>
                  <a:pt x="6426200" y="9525000"/>
                  <a:pt x="6426200" y="9385300"/>
                </a:cubicBezTo>
                <a:cubicBezTo>
                  <a:pt x="6426200" y="9258300"/>
                  <a:pt x="6489700" y="9144000"/>
                  <a:pt x="6578600" y="9144000"/>
                </a:cubicBezTo>
                <a:cubicBezTo>
                  <a:pt x="6667500" y="9144000"/>
                  <a:pt x="6743700" y="9042400"/>
                  <a:pt x="6743700" y="8902700"/>
                </a:cubicBezTo>
                <a:cubicBezTo>
                  <a:pt x="6743700" y="8775700"/>
                  <a:pt x="6883400" y="8661400"/>
                  <a:pt x="7061200" y="8661400"/>
                </a:cubicBezTo>
                <a:lnTo>
                  <a:pt x="7378700" y="8661400"/>
                </a:lnTo>
                <a:cubicBezTo>
                  <a:pt x="7556500" y="8661400"/>
                  <a:pt x="7708900" y="8813800"/>
                  <a:pt x="7708900" y="8991600"/>
                </a:cubicBezTo>
                <a:cubicBezTo>
                  <a:pt x="7708900" y="9156700"/>
                  <a:pt x="7632700" y="9309100"/>
                  <a:pt x="7543800" y="9309100"/>
                </a:cubicBezTo>
                <a:cubicBezTo>
                  <a:pt x="7454900" y="9309100"/>
                  <a:pt x="7378700" y="9448800"/>
                  <a:pt x="7378700" y="9626600"/>
                </a:cubicBezTo>
                <a:cubicBezTo>
                  <a:pt x="7378700" y="9804400"/>
                  <a:pt x="7315200" y="9944100"/>
                  <a:pt x="7226300" y="9944100"/>
                </a:cubicBezTo>
                <a:cubicBezTo>
                  <a:pt x="7137400" y="9944100"/>
                  <a:pt x="7061200" y="10096500"/>
                  <a:pt x="7061200" y="10274300"/>
                </a:cubicBezTo>
                <a:cubicBezTo>
                  <a:pt x="7061200" y="10439400"/>
                  <a:pt x="6985000" y="10591800"/>
                  <a:pt x="6896100" y="10591800"/>
                </a:cubicBezTo>
                <a:cubicBezTo>
                  <a:pt x="6819900" y="10591800"/>
                  <a:pt x="6743700" y="10731500"/>
                  <a:pt x="6743700" y="10909300"/>
                </a:cubicBezTo>
                <a:cubicBezTo>
                  <a:pt x="6743700" y="11087100"/>
                  <a:pt x="6654800" y="11264900"/>
                  <a:pt x="6540500" y="11315700"/>
                </a:cubicBezTo>
                <a:cubicBezTo>
                  <a:pt x="6311900" y="11404600"/>
                  <a:pt x="6159500" y="11417300"/>
                  <a:pt x="5943600" y="11341100"/>
                </a:cubicBezTo>
                <a:cubicBezTo>
                  <a:pt x="5854700" y="11315700"/>
                  <a:pt x="5778500" y="11150600"/>
                  <a:pt x="5778500" y="10972800"/>
                </a:cubicBezTo>
                <a:close/>
                <a:moveTo>
                  <a:pt x="-1981200" y="9537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47" name="Freeform 17347"/>
          <p:cNvSpPr/>
          <p:nvPr/>
        </p:nvSpPr>
        <p:spPr>
          <a:xfrm rot="0" flipH="0" flipV="0">
            <a:off x="27282867" y="16456101"/>
            <a:ext cx="27508" cy="89884"/>
          </a:xfrm>
          <a:custGeom>
            <a:pathLst>
              <a:path w="2895600" h="9461500">
                <a:moveTo>
                  <a:pt x="0" y="8331200"/>
                </a:moveTo>
                <a:lnTo>
                  <a:pt x="0" y="7861300"/>
                </a:lnTo>
                <a:cubicBezTo>
                  <a:pt x="0" y="7505700"/>
                  <a:pt x="76200" y="7175500"/>
                  <a:pt x="165100" y="7112000"/>
                </a:cubicBezTo>
                <a:cubicBezTo>
                  <a:pt x="254000" y="7061200"/>
                  <a:pt x="330200" y="6769100"/>
                  <a:pt x="330200" y="6477000"/>
                </a:cubicBezTo>
                <a:cubicBezTo>
                  <a:pt x="330200" y="6172200"/>
                  <a:pt x="393700" y="5892800"/>
                  <a:pt x="482600" y="5829300"/>
                </a:cubicBezTo>
                <a:cubicBezTo>
                  <a:pt x="571500" y="5778500"/>
                  <a:pt x="647700" y="5486400"/>
                  <a:pt x="647700" y="5194300"/>
                </a:cubicBezTo>
                <a:cubicBezTo>
                  <a:pt x="647700" y="4889500"/>
                  <a:pt x="711200" y="4597400"/>
                  <a:pt x="800100" y="4546600"/>
                </a:cubicBezTo>
                <a:cubicBezTo>
                  <a:pt x="889000" y="4495800"/>
                  <a:pt x="965200" y="4241800"/>
                  <a:pt x="965200" y="3987800"/>
                </a:cubicBezTo>
                <a:cubicBezTo>
                  <a:pt x="965200" y="3733800"/>
                  <a:pt x="1041400" y="3479800"/>
                  <a:pt x="1130300" y="3429000"/>
                </a:cubicBezTo>
                <a:cubicBezTo>
                  <a:pt x="1219200" y="3365500"/>
                  <a:pt x="1282700" y="3086100"/>
                  <a:pt x="1282700" y="2781300"/>
                </a:cubicBezTo>
                <a:cubicBezTo>
                  <a:pt x="1282700" y="2489200"/>
                  <a:pt x="1358900" y="2197100"/>
                  <a:pt x="1447800" y="2146300"/>
                </a:cubicBezTo>
                <a:cubicBezTo>
                  <a:pt x="1536700" y="2082800"/>
                  <a:pt x="1612900" y="1803400"/>
                  <a:pt x="1612900" y="1498600"/>
                </a:cubicBezTo>
                <a:cubicBezTo>
                  <a:pt x="1612900" y="1206500"/>
                  <a:pt x="1676400" y="952500"/>
                  <a:pt x="1765300" y="952500"/>
                </a:cubicBezTo>
                <a:cubicBezTo>
                  <a:pt x="1854200" y="952500"/>
                  <a:pt x="1930400" y="812800"/>
                  <a:pt x="1930400" y="635000"/>
                </a:cubicBezTo>
                <a:cubicBezTo>
                  <a:pt x="1930400" y="292100"/>
                  <a:pt x="2146300" y="0"/>
                  <a:pt x="2413000" y="0"/>
                </a:cubicBezTo>
                <a:cubicBezTo>
                  <a:pt x="2667000" y="0"/>
                  <a:pt x="2895600" y="292100"/>
                  <a:pt x="2895600" y="635000"/>
                </a:cubicBezTo>
                <a:cubicBezTo>
                  <a:pt x="2895600" y="1282700"/>
                  <a:pt x="2641600" y="2247900"/>
                  <a:pt x="2463800" y="2247900"/>
                </a:cubicBezTo>
                <a:cubicBezTo>
                  <a:pt x="2349500" y="2247900"/>
                  <a:pt x="2247900" y="2527300"/>
                  <a:pt x="2247900" y="2882900"/>
                </a:cubicBezTo>
                <a:cubicBezTo>
                  <a:pt x="2247900" y="3238500"/>
                  <a:pt x="2171700" y="3530600"/>
                  <a:pt x="2082800" y="3530600"/>
                </a:cubicBezTo>
                <a:cubicBezTo>
                  <a:pt x="2006600" y="3530600"/>
                  <a:pt x="1930400" y="3810000"/>
                  <a:pt x="1930400" y="4165600"/>
                </a:cubicBezTo>
                <a:cubicBezTo>
                  <a:pt x="1930400" y="4521200"/>
                  <a:pt x="1854200" y="4813300"/>
                  <a:pt x="1765300" y="4813300"/>
                </a:cubicBezTo>
                <a:cubicBezTo>
                  <a:pt x="1676400" y="4813300"/>
                  <a:pt x="1612900" y="5067300"/>
                  <a:pt x="1612900" y="5372100"/>
                </a:cubicBezTo>
                <a:cubicBezTo>
                  <a:pt x="1612900" y="5676900"/>
                  <a:pt x="1536700" y="5981700"/>
                  <a:pt x="1447800" y="6032500"/>
                </a:cubicBezTo>
                <a:cubicBezTo>
                  <a:pt x="1358900" y="6083300"/>
                  <a:pt x="1282700" y="6375400"/>
                  <a:pt x="1282700" y="6667500"/>
                </a:cubicBezTo>
                <a:cubicBezTo>
                  <a:pt x="1282700" y="6972300"/>
                  <a:pt x="1219200" y="7264400"/>
                  <a:pt x="1130300" y="7315200"/>
                </a:cubicBezTo>
                <a:cubicBezTo>
                  <a:pt x="850900" y="7480300"/>
                  <a:pt x="952500" y="8318500"/>
                  <a:pt x="1282700" y="8623300"/>
                </a:cubicBezTo>
                <a:cubicBezTo>
                  <a:pt x="1460500" y="8788400"/>
                  <a:pt x="1612900" y="9004300"/>
                  <a:pt x="1612900" y="9105900"/>
                </a:cubicBezTo>
                <a:cubicBezTo>
                  <a:pt x="1612900" y="9321800"/>
                  <a:pt x="1346200" y="9461500"/>
                  <a:pt x="927100" y="9461500"/>
                </a:cubicBezTo>
                <a:cubicBezTo>
                  <a:pt x="774700" y="9461500"/>
                  <a:pt x="546100" y="9398000"/>
                  <a:pt x="431800" y="9321800"/>
                </a:cubicBezTo>
                <a:cubicBezTo>
                  <a:pt x="50800" y="9093200"/>
                  <a:pt x="0" y="8991600"/>
                  <a:pt x="0" y="8331200"/>
                </a:cubicBezTo>
                <a:close/>
                <a:moveTo>
                  <a:pt x="901700" y="9550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48" name="Freeform 17348"/>
          <p:cNvSpPr/>
          <p:nvPr/>
        </p:nvSpPr>
        <p:spPr>
          <a:xfrm rot="0" flipH="0" flipV="0">
            <a:off x="27319485" y="16495433"/>
            <a:ext cx="51758" cy="36556"/>
          </a:xfrm>
          <a:custGeom>
            <a:pathLst>
              <a:path w="5448300" h="3848100">
                <a:moveTo>
                  <a:pt x="5130800" y="965200"/>
                </a:moveTo>
                <a:lnTo>
                  <a:pt x="1282700" y="965200"/>
                </a:lnTo>
                <a:cubicBezTo>
                  <a:pt x="1104900" y="965200"/>
                  <a:pt x="965200" y="889000"/>
                  <a:pt x="965200" y="800100"/>
                </a:cubicBezTo>
                <a:cubicBezTo>
                  <a:pt x="965200" y="711200"/>
                  <a:pt x="889000" y="635000"/>
                  <a:pt x="800100" y="635000"/>
                </a:cubicBezTo>
                <a:cubicBezTo>
                  <a:pt x="711200" y="635000"/>
                  <a:pt x="635000" y="571500"/>
                  <a:pt x="635000" y="482600"/>
                </a:cubicBezTo>
                <a:cubicBezTo>
                  <a:pt x="635000" y="393700"/>
                  <a:pt x="711200" y="317500"/>
                  <a:pt x="800100" y="317500"/>
                </a:cubicBezTo>
                <a:cubicBezTo>
                  <a:pt x="889000" y="317500"/>
                  <a:pt x="965200" y="254000"/>
                  <a:pt x="965200" y="165100"/>
                </a:cubicBezTo>
                <a:cubicBezTo>
                  <a:pt x="965200" y="76200"/>
                  <a:pt x="1104900" y="0"/>
                  <a:pt x="1282700" y="0"/>
                </a:cubicBezTo>
                <a:lnTo>
                  <a:pt x="4813300" y="0"/>
                </a:lnTo>
                <a:cubicBezTo>
                  <a:pt x="4991100" y="0"/>
                  <a:pt x="5207000" y="76200"/>
                  <a:pt x="5295900" y="165100"/>
                </a:cubicBezTo>
                <a:cubicBezTo>
                  <a:pt x="5384800" y="254000"/>
                  <a:pt x="5448300" y="469900"/>
                  <a:pt x="5448300" y="635000"/>
                </a:cubicBezTo>
                <a:cubicBezTo>
                  <a:pt x="5448300" y="850900"/>
                  <a:pt x="5346700" y="965200"/>
                  <a:pt x="5130800" y="965200"/>
                </a:cubicBezTo>
                <a:close/>
                <a:moveTo>
                  <a:pt x="3987800" y="5410200"/>
                </a:moveTo>
                <a:moveTo>
                  <a:pt x="4165600" y="3848100"/>
                </a:moveTo>
                <a:lnTo>
                  <a:pt x="317500" y="3848100"/>
                </a:lnTo>
                <a:cubicBezTo>
                  <a:pt x="101600" y="3848100"/>
                  <a:pt x="0" y="3746500"/>
                  <a:pt x="0" y="3530600"/>
                </a:cubicBezTo>
                <a:cubicBezTo>
                  <a:pt x="0" y="3352800"/>
                  <a:pt x="76200" y="3213100"/>
                  <a:pt x="165100" y="3213100"/>
                </a:cubicBezTo>
                <a:cubicBezTo>
                  <a:pt x="241300" y="3213100"/>
                  <a:pt x="317500" y="3136900"/>
                  <a:pt x="317500" y="3048000"/>
                </a:cubicBezTo>
                <a:cubicBezTo>
                  <a:pt x="317500" y="2959100"/>
                  <a:pt x="469900" y="2882900"/>
                  <a:pt x="635000" y="2882900"/>
                </a:cubicBezTo>
                <a:lnTo>
                  <a:pt x="4165600" y="2882900"/>
                </a:lnTo>
                <a:cubicBezTo>
                  <a:pt x="4445000" y="2882900"/>
                  <a:pt x="4495800" y="2921000"/>
                  <a:pt x="4495800" y="3213100"/>
                </a:cubicBezTo>
                <a:lnTo>
                  <a:pt x="4495800" y="3530600"/>
                </a:lnTo>
                <a:cubicBezTo>
                  <a:pt x="4495800" y="3810000"/>
                  <a:pt x="4445000" y="3848100"/>
                  <a:pt x="4165600" y="3848100"/>
                </a:cubicBezTo>
                <a:close/>
                <a:moveTo>
                  <a:pt x="1104900" y="54102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49" name="Freeform 17349"/>
          <p:cNvSpPr/>
          <p:nvPr/>
        </p:nvSpPr>
        <p:spPr>
          <a:xfrm rot="0" flipH="0" flipV="0">
            <a:off x="27426218" y="16455739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50" name="Freeform 17350"/>
          <p:cNvSpPr/>
          <p:nvPr/>
        </p:nvSpPr>
        <p:spPr>
          <a:xfrm rot="0" flipH="0" flipV="0">
            <a:off x="27490452" y="16455619"/>
            <a:ext cx="62858" cy="91452"/>
          </a:xfrm>
          <a:custGeom>
            <a:pathLst>
              <a:path w="6616700" h="9626600">
                <a:moveTo>
                  <a:pt x="3238500" y="0"/>
                </a:moveTo>
                <a:lnTo>
                  <a:pt x="5168900" y="0"/>
                </a:lnTo>
                <a:cubicBezTo>
                  <a:pt x="6007100" y="0"/>
                  <a:pt x="6616700" y="177800"/>
                  <a:pt x="6616700" y="431800"/>
                </a:cubicBezTo>
                <a:cubicBezTo>
                  <a:pt x="6616700" y="546100"/>
                  <a:pt x="6540500" y="711200"/>
                  <a:pt x="6451600" y="800100"/>
                </a:cubicBezTo>
                <a:cubicBezTo>
                  <a:pt x="6362700" y="889000"/>
                  <a:pt x="6007100" y="952500"/>
                  <a:pt x="5651500" y="952500"/>
                </a:cubicBezTo>
                <a:lnTo>
                  <a:pt x="3886200" y="952500"/>
                </a:lnTo>
                <a:cubicBezTo>
                  <a:pt x="3467100" y="952500"/>
                  <a:pt x="3162300" y="1168400"/>
                  <a:pt x="2997200" y="1587500"/>
                </a:cubicBezTo>
                <a:lnTo>
                  <a:pt x="2844800" y="2006600"/>
                </a:lnTo>
                <a:cubicBezTo>
                  <a:pt x="2705100" y="2362200"/>
                  <a:pt x="2603500" y="2870200"/>
                  <a:pt x="2603500" y="3162300"/>
                </a:cubicBezTo>
                <a:cubicBezTo>
                  <a:pt x="2603500" y="3454400"/>
                  <a:pt x="2882900" y="3683000"/>
                  <a:pt x="3238500" y="3683000"/>
                </a:cubicBezTo>
                <a:lnTo>
                  <a:pt x="3568700" y="3683000"/>
                </a:lnTo>
                <a:cubicBezTo>
                  <a:pt x="3911600" y="3683000"/>
                  <a:pt x="4381500" y="3733800"/>
                  <a:pt x="4610100" y="3797300"/>
                </a:cubicBezTo>
                <a:cubicBezTo>
                  <a:pt x="5626100" y="4089400"/>
                  <a:pt x="6032500" y="5270500"/>
                  <a:pt x="5664200" y="6845300"/>
                </a:cubicBezTo>
                <a:lnTo>
                  <a:pt x="5664200" y="6870700"/>
                </a:lnTo>
                <a:cubicBezTo>
                  <a:pt x="5245100" y="8648700"/>
                  <a:pt x="4076700" y="9626600"/>
                  <a:pt x="2362200" y="9626600"/>
                </a:cubicBezTo>
                <a:lnTo>
                  <a:pt x="990600" y="9626600"/>
                </a:lnTo>
                <a:cubicBezTo>
                  <a:pt x="647700" y="9626600"/>
                  <a:pt x="279400" y="9550400"/>
                  <a:pt x="190500" y="9461500"/>
                </a:cubicBezTo>
                <a:cubicBezTo>
                  <a:pt x="0" y="9271000"/>
                  <a:pt x="0" y="9207500"/>
                  <a:pt x="165100" y="8902700"/>
                </a:cubicBezTo>
                <a:cubicBezTo>
                  <a:pt x="241300" y="8763000"/>
                  <a:pt x="596900" y="8661400"/>
                  <a:pt x="939800" y="8661400"/>
                </a:cubicBezTo>
                <a:lnTo>
                  <a:pt x="2438400" y="8661400"/>
                </a:lnTo>
                <a:cubicBezTo>
                  <a:pt x="3644900" y="8661400"/>
                  <a:pt x="4279900" y="8064500"/>
                  <a:pt x="4699000" y="6578600"/>
                </a:cubicBezTo>
                <a:cubicBezTo>
                  <a:pt x="5041900" y="5308600"/>
                  <a:pt x="4648200" y="4648200"/>
                  <a:pt x="3568700" y="4648200"/>
                </a:cubicBezTo>
                <a:lnTo>
                  <a:pt x="2273300" y="4648200"/>
                </a:lnTo>
                <a:cubicBezTo>
                  <a:pt x="1930400" y="4648200"/>
                  <a:pt x="1562100" y="4572000"/>
                  <a:pt x="1473200" y="4483100"/>
                </a:cubicBezTo>
                <a:cubicBezTo>
                  <a:pt x="1257300" y="4267200"/>
                  <a:pt x="1282700" y="3771900"/>
                  <a:pt x="1549400" y="3162300"/>
                </a:cubicBezTo>
                <a:cubicBezTo>
                  <a:pt x="2019300" y="2070100"/>
                  <a:pt x="2273300" y="1168400"/>
                  <a:pt x="2273300" y="596900"/>
                </a:cubicBezTo>
                <a:cubicBezTo>
                  <a:pt x="2273300" y="165100"/>
                  <a:pt x="2540000" y="0"/>
                  <a:pt x="3238500" y="0"/>
                </a:cubicBezTo>
                <a:close/>
                <a:moveTo>
                  <a:pt x="9461500" y="96012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51" name="Freeform 17351"/>
          <p:cNvSpPr/>
          <p:nvPr/>
        </p:nvSpPr>
        <p:spPr>
          <a:xfrm rot="0" flipH="0" flipV="0">
            <a:off x="27555890" y="16454533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52" name="Freeform 17352"/>
          <p:cNvSpPr/>
          <p:nvPr/>
        </p:nvSpPr>
        <p:spPr>
          <a:xfrm rot="0" flipH="0" flipV="0">
            <a:off x="27626878" y="16455015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53" name="Freeform 17353"/>
          <p:cNvSpPr/>
          <p:nvPr/>
        </p:nvSpPr>
        <p:spPr>
          <a:xfrm rot="0" flipH="0" flipV="0">
            <a:off x="27736765" y="16242087"/>
            <a:ext cx="82283" cy="103638"/>
          </a:xfrm>
          <a:custGeom>
            <a:pathLst>
              <a:path w="8661400" h="10909300">
                <a:moveTo>
                  <a:pt x="5461000" y="9309100"/>
                </a:moveTo>
                <a:lnTo>
                  <a:pt x="1930400" y="9309100"/>
                </a:lnTo>
                <a:cubicBezTo>
                  <a:pt x="1536700" y="9309100"/>
                  <a:pt x="1231900" y="9550400"/>
                  <a:pt x="1143000" y="9931400"/>
                </a:cubicBezTo>
                <a:lnTo>
                  <a:pt x="1130300" y="9969500"/>
                </a:lnTo>
                <a:cubicBezTo>
                  <a:pt x="1054100" y="10312400"/>
                  <a:pt x="838200" y="10591800"/>
                  <a:pt x="647700" y="10591800"/>
                </a:cubicBezTo>
                <a:cubicBezTo>
                  <a:pt x="304800" y="10591800"/>
                  <a:pt x="0" y="10375900"/>
                  <a:pt x="0" y="10109200"/>
                </a:cubicBezTo>
                <a:cubicBezTo>
                  <a:pt x="0" y="10020300"/>
                  <a:pt x="88900" y="9677400"/>
                  <a:pt x="203200" y="9334500"/>
                </a:cubicBezTo>
                <a:lnTo>
                  <a:pt x="330200" y="8953500"/>
                </a:lnTo>
                <a:cubicBezTo>
                  <a:pt x="431800" y="8623300"/>
                  <a:pt x="762000" y="8343900"/>
                  <a:pt x="1066800" y="8343900"/>
                </a:cubicBezTo>
                <a:cubicBezTo>
                  <a:pt x="1358900" y="8343900"/>
                  <a:pt x="1739900" y="8064500"/>
                  <a:pt x="1905000" y="7734300"/>
                </a:cubicBezTo>
                <a:lnTo>
                  <a:pt x="1968500" y="7594600"/>
                </a:lnTo>
                <a:cubicBezTo>
                  <a:pt x="2133600" y="7264400"/>
                  <a:pt x="2324100" y="6692900"/>
                  <a:pt x="2400300" y="6337300"/>
                </a:cubicBezTo>
                <a:lnTo>
                  <a:pt x="2451100" y="6070600"/>
                </a:lnTo>
                <a:cubicBezTo>
                  <a:pt x="2527300" y="5715000"/>
                  <a:pt x="2692400" y="5156200"/>
                  <a:pt x="2819400" y="4826000"/>
                </a:cubicBezTo>
                <a:lnTo>
                  <a:pt x="4737100" y="0"/>
                </a:lnTo>
                <a:lnTo>
                  <a:pt x="8661400" y="0"/>
                </a:lnTo>
                <a:lnTo>
                  <a:pt x="7835900" y="3873500"/>
                </a:lnTo>
                <a:cubicBezTo>
                  <a:pt x="7759700" y="4216400"/>
                  <a:pt x="7645400" y="4775200"/>
                  <a:pt x="7569200" y="5118100"/>
                </a:cubicBezTo>
                <a:lnTo>
                  <a:pt x="6985000" y="7721600"/>
                </a:lnTo>
                <a:cubicBezTo>
                  <a:pt x="6908800" y="8064500"/>
                  <a:pt x="6959600" y="8343900"/>
                  <a:pt x="7112000" y="8343900"/>
                </a:cubicBezTo>
                <a:cubicBezTo>
                  <a:pt x="7264400" y="8343900"/>
                  <a:pt x="7378700" y="8559800"/>
                  <a:pt x="7378700" y="8826500"/>
                </a:cubicBezTo>
                <a:cubicBezTo>
                  <a:pt x="7378700" y="9093200"/>
                  <a:pt x="7289800" y="9588500"/>
                  <a:pt x="7188200" y="9918700"/>
                </a:cubicBezTo>
                <a:lnTo>
                  <a:pt x="7061200" y="10299700"/>
                </a:lnTo>
                <a:cubicBezTo>
                  <a:pt x="6946900" y="10642600"/>
                  <a:pt x="6769100" y="10909300"/>
                  <a:pt x="6642100" y="10909300"/>
                </a:cubicBezTo>
                <a:cubicBezTo>
                  <a:pt x="6261100" y="10909300"/>
                  <a:pt x="6096000" y="10617200"/>
                  <a:pt x="6096000" y="9944100"/>
                </a:cubicBezTo>
                <a:cubicBezTo>
                  <a:pt x="6096000" y="9537700"/>
                  <a:pt x="5867400" y="9309100"/>
                  <a:pt x="5461000" y="9309100"/>
                </a:cubicBezTo>
                <a:close/>
                <a:moveTo>
                  <a:pt x="-368300" y="9258300"/>
                </a:moveTo>
                <a:moveTo>
                  <a:pt x="5130800" y="1562100"/>
                </a:moveTo>
                <a:lnTo>
                  <a:pt x="3149600" y="6705600"/>
                </a:lnTo>
                <a:cubicBezTo>
                  <a:pt x="3022600" y="7035800"/>
                  <a:pt x="2844800" y="7543800"/>
                  <a:pt x="2743200" y="7823200"/>
                </a:cubicBezTo>
                <a:cubicBezTo>
                  <a:pt x="2654300" y="8115300"/>
                  <a:pt x="2857500" y="8343900"/>
                  <a:pt x="3213100" y="8343900"/>
                </a:cubicBezTo>
                <a:lnTo>
                  <a:pt x="4813300" y="8343900"/>
                </a:lnTo>
                <a:cubicBezTo>
                  <a:pt x="5575300" y="8343900"/>
                  <a:pt x="5778500" y="8178800"/>
                  <a:pt x="5994400" y="7353300"/>
                </a:cubicBezTo>
                <a:lnTo>
                  <a:pt x="6896100" y="3860800"/>
                </a:lnTo>
                <a:cubicBezTo>
                  <a:pt x="6985000" y="3517900"/>
                  <a:pt x="7099300" y="2959100"/>
                  <a:pt x="7150100" y="2603500"/>
                </a:cubicBezTo>
                <a:lnTo>
                  <a:pt x="7289800" y="1612900"/>
                </a:lnTo>
                <a:cubicBezTo>
                  <a:pt x="7366000" y="1092200"/>
                  <a:pt x="7251700" y="965200"/>
                  <a:pt x="6743700" y="965200"/>
                </a:cubicBezTo>
                <a:lnTo>
                  <a:pt x="6007100" y="965200"/>
                </a:lnTo>
                <a:cubicBezTo>
                  <a:pt x="5486400" y="965200"/>
                  <a:pt x="5321300" y="1079500"/>
                  <a:pt x="5130800" y="1562100"/>
                </a:cubicBezTo>
                <a:close/>
                <a:moveTo>
                  <a:pt x="7378700" y="9258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54" name="Freeform 17354"/>
          <p:cNvSpPr/>
          <p:nvPr/>
        </p:nvSpPr>
        <p:spPr>
          <a:xfrm rot="0" flipH="0" flipV="0">
            <a:off x="27829357" y="16268027"/>
            <a:ext cx="53327" cy="62858"/>
          </a:xfrm>
          <a:custGeom>
            <a:pathLst>
              <a:path w="5613400" h="6616700">
                <a:moveTo>
                  <a:pt x="4813300" y="3733800"/>
                </a:moveTo>
                <a:lnTo>
                  <a:pt x="1600200" y="3848100"/>
                </a:lnTo>
                <a:cubicBezTo>
                  <a:pt x="1435100" y="3848100"/>
                  <a:pt x="1244600" y="3949700"/>
                  <a:pt x="1193800" y="4064000"/>
                </a:cubicBezTo>
                <a:cubicBezTo>
                  <a:pt x="774700" y="5054600"/>
                  <a:pt x="927100" y="5651500"/>
                  <a:pt x="1600200" y="5651500"/>
                </a:cubicBezTo>
                <a:lnTo>
                  <a:pt x="4000500" y="5651500"/>
                </a:lnTo>
                <a:cubicBezTo>
                  <a:pt x="4178300" y="5651500"/>
                  <a:pt x="4356100" y="5689600"/>
                  <a:pt x="4406900" y="5727700"/>
                </a:cubicBezTo>
                <a:cubicBezTo>
                  <a:pt x="4508500" y="5829300"/>
                  <a:pt x="4508500" y="6426200"/>
                  <a:pt x="4406900" y="6527800"/>
                </a:cubicBezTo>
                <a:cubicBezTo>
                  <a:pt x="4356100" y="6578600"/>
                  <a:pt x="4178300" y="6616700"/>
                  <a:pt x="4000500" y="6616700"/>
                </a:cubicBezTo>
                <a:lnTo>
                  <a:pt x="1282700" y="6616700"/>
                </a:lnTo>
                <a:cubicBezTo>
                  <a:pt x="927100" y="6616700"/>
                  <a:pt x="660400" y="6477000"/>
                  <a:pt x="304800" y="6121400"/>
                </a:cubicBezTo>
                <a:lnTo>
                  <a:pt x="215900" y="6032500"/>
                </a:lnTo>
                <a:cubicBezTo>
                  <a:pt x="101600" y="5918200"/>
                  <a:pt x="0" y="5664200"/>
                  <a:pt x="0" y="5486400"/>
                </a:cubicBezTo>
                <a:lnTo>
                  <a:pt x="0" y="4521200"/>
                </a:lnTo>
                <a:cubicBezTo>
                  <a:pt x="0" y="4356100"/>
                  <a:pt x="63500" y="4165600"/>
                  <a:pt x="152400" y="4102100"/>
                </a:cubicBezTo>
                <a:cubicBezTo>
                  <a:pt x="241300" y="4051300"/>
                  <a:pt x="317500" y="3860800"/>
                  <a:pt x="317500" y="3683000"/>
                </a:cubicBezTo>
                <a:lnTo>
                  <a:pt x="317500" y="3238500"/>
                </a:lnTo>
                <a:cubicBezTo>
                  <a:pt x="317500" y="3073400"/>
                  <a:pt x="381000" y="2882900"/>
                  <a:pt x="469900" y="2819400"/>
                </a:cubicBezTo>
                <a:cubicBezTo>
                  <a:pt x="558800" y="2768600"/>
                  <a:pt x="635000" y="2578100"/>
                  <a:pt x="635000" y="2400300"/>
                </a:cubicBezTo>
                <a:lnTo>
                  <a:pt x="635000" y="2286000"/>
                </a:lnTo>
                <a:cubicBezTo>
                  <a:pt x="635000" y="2108200"/>
                  <a:pt x="711200" y="1917700"/>
                  <a:pt x="800100" y="1854200"/>
                </a:cubicBezTo>
                <a:cubicBezTo>
                  <a:pt x="889000" y="1803400"/>
                  <a:pt x="990600" y="1638300"/>
                  <a:pt x="1028700" y="1498600"/>
                </a:cubicBezTo>
                <a:cubicBezTo>
                  <a:pt x="1168400" y="939800"/>
                  <a:pt x="1219200" y="863600"/>
                  <a:pt x="1485900" y="762000"/>
                </a:cubicBezTo>
                <a:cubicBezTo>
                  <a:pt x="1638300" y="711200"/>
                  <a:pt x="1816100" y="596900"/>
                  <a:pt x="1866900" y="508000"/>
                </a:cubicBezTo>
                <a:cubicBezTo>
                  <a:pt x="1981200" y="317500"/>
                  <a:pt x="2197100" y="215900"/>
                  <a:pt x="2667000" y="127000"/>
                </a:cubicBezTo>
                <a:lnTo>
                  <a:pt x="2768600" y="101600"/>
                </a:lnTo>
                <a:cubicBezTo>
                  <a:pt x="3327400" y="0"/>
                  <a:pt x="4089400" y="12700"/>
                  <a:pt x="4445000" y="139700"/>
                </a:cubicBezTo>
                <a:lnTo>
                  <a:pt x="4635500" y="203200"/>
                </a:lnTo>
                <a:cubicBezTo>
                  <a:pt x="4787900" y="254000"/>
                  <a:pt x="5016500" y="406400"/>
                  <a:pt x="5143500" y="533400"/>
                </a:cubicBezTo>
                <a:lnTo>
                  <a:pt x="5219700" y="609600"/>
                </a:lnTo>
                <a:cubicBezTo>
                  <a:pt x="5473700" y="863600"/>
                  <a:pt x="5613400" y="1244600"/>
                  <a:pt x="5613400" y="1714500"/>
                </a:cubicBezTo>
                <a:lnTo>
                  <a:pt x="5613400" y="2120900"/>
                </a:lnTo>
                <a:cubicBezTo>
                  <a:pt x="5613400" y="2298700"/>
                  <a:pt x="5575300" y="2578100"/>
                  <a:pt x="5537200" y="2743200"/>
                </a:cubicBezTo>
                <a:lnTo>
                  <a:pt x="5422900" y="3213100"/>
                </a:lnTo>
                <a:cubicBezTo>
                  <a:pt x="5321300" y="3606800"/>
                  <a:pt x="5181600" y="3721100"/>
                  <a:pt x="4813300" y="3733800"/>
                </a:cubicBezTo>
                <a:close/>
                <a:moveTo>
                  <a:pt x="1993900" y="6527800"/>
                </a:moveTo>
                <a:moveTo>
                  <a:pt x="2387600" y="2895600"/>
                </a:moveTo>
                <a:lnTo>
                  <a:pt x="4241800" y="2781300"/>
                </a:lnTo>
                <a:cubicBezTo>
                  <a:pt x="4546600" y="2755900"/>
                  <a:pt x="4648200" y="2578100"/>
                  <a:pt x="4648200" y="1993900"/>
                </a:cubicBezTo>
                <a:cubicBezTo>
                  <a:pt x="4648200" y="1358900"/>
                  <a:pt x="4305300" y="1003300"/>
                  <a:pt x="3683000" y="1003300"/>
                </a:cubicBezTo>
                <a:lnTo>
                  <a:pt x="3276600" y="1003300"/>
                </a:lnTo>
                <a:cubicBezTo>
                  <a:pt x="2806700" y="1003300"/>
                  <a:pt x="2425700" y="1130300"/>
                  <a:pt x="2171700" y="1384300"/>
                </a:cubicBezTo>
                <a:lnTo>
                  <a:pt x="2095500" y="1473200"/>
                </a:lnTo>
                <a:cubicBezTo>
                  <a:pt x="1739900" y="1828800"/>
                  <a:pt x="1600200" y="2095500"/>
                  <a:pt x="1600200" y="2438400"/>
                </a:cubicBezTo>
                <a:lnTo>
                  <a:pt x="1600200" y="2514600"/>
                </a:lnTo>
                <a:cubicBezTo>
                  <a:pt x="1600200" y="2844800"/>
                  <a:pt x="1803400" y="2933700"/>
                  <a:pt x="2387600" y="2895600"/>
                </a:cubicBezTo>
                <a:close/>
                <a:moveTo>
                  <a:pt x="2832100" y="6527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55" name="Freeform 17355"/>
          <p:cNvSpPr/>
          <p:nvPr/>
        </p:nvSpPr>
        <p:spPr>
          <a:xfrm rot="0" flipH="0" flipV="0">
            <a:off x="27890339" y="16267906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56" name="Freeform 17356"/>
          <p:cNvSpPr/>
          <p:nvPr/>
        </p:nvSpPr>
        <p:spPr>
          <a:xfrm rot="0" flipH="0" flipV="0">
            <a:off x="27977983" y="16267182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57" name="Freeform 17357"/>
          <p:cNvSpPr/>
          <p:nvPr/>
        </p:nvSpPr>
        <p:spPr>
          <a:xfrm rot="0" flipH="0" flipV="0">
            <a:off x="28048134" y="16267906"/>
            <a:ext cx="61410" cy="62496"/>
          </a:xfrm>
          <a:custGeom>
            <a:pathLst>
              <a:path w="6464300" h="6578600">
                <a:moveTo>
                  <a:pt x="4051300" y="0"/>
                </a:moveTo>
                <a:lnTo>
                  <a:pt x="5816600" y="0"/>
                </a:lnTo>
                <a:cubicBezTo>
                  <a:pt x="6159500" y="0"/>
                  <a:pt x="6248400" y="50800"/>
                  <a:pt x="6375400" y="355600"/>
                </a:cubicBezTo>
                <a:cubicBezTo>
                  <a:pt x="6464300" y="584200"/>
                  <a:pt x="6464300" y="584200"/>
                  <a:pt x="6375400" y="952500"/>
                </a:cubicBezTo>
                <a:lnTo>
                  <a:pt x="4991100" y="6083300"/>
                </a:lnTo>
                <a:cubicBezTo>
                  <a:pt x="4914900" y="6375400"/>
                  <a:pt x="4635500" y="6578600"/>
                  <a:pt x="4330700" y="6578600"/>
                </a:cubicBezTo>
                <a:cubicBezTo>
                  <a:pt x="4127500" y="6578600"/>
                  <a:pt x="4051300" y="6426200"/>
                  <a:pt x="4051300" y="6096000"/>
                </a:cubicBezTo>
                <a:lnTo>
                  <a:pt x="4051300" y="5448300"/>
                </a:lnTo>
                <a:cubicBezTo>
                  <a:pt x="4051300" y="5270500"/>
                  <a:pt x="4089400" y="5092700"/>
                  <a:pt x="4127500" y="5054600"/>
                </a:cubicBezTo>
                <a:cubicBezTo>
                  <a:pt x="4178300" y="5003800"/>
                  <a:pt x="4254500" y="4826000"/>
                  <a:pt x="4292600" y="4635500"/>
                </a:cubicBezTo>
                <a:lnTo>
                  <a:pt x="4445000" y="4102100"/>
                </a:lnTo>
                <a:cubicBezTo>
                  <a:pt x="4495800" y="3911600"/>
                  <a:pt x="4533900" y="3746500"/>
                  <a:pt x="4533900" y="3733800"/>
                </a:cubicBezTo>
                <a:cubicBezTo>
                  <a:pt x="4533900" y="3708400"/>
                  <a:pt x="4559300" y="3543300"/>
                  <a:pt x="4597400" y="3378200"/>
                </a:cubicBezTo>
                <a:lnTo>
                  <a:pt x="4902200" y="1943100"/>
                </a:lnTo>
                <a:cubicBezTo>
                  <a:pt x="4940300" y="1765300"/>
                  <a:pt x="5054600" y="1574800"/>
                  <a:pt x="5156200" y="1511300"/>
                </a:cubicBezTo>
                <a:cubicBezTo>
                  <a:pt x="5448300" y="1333500"/>
                  <a:pt x="5359400" y="965200"/>
                  <a:pt x="5016500" y="965200"/>
                </a:cubicBezTo>
                <a:lnTo>
                  <a:pt x="4686300" y="965200"/>
                </a:lnTo>
                <a:cubicBezTo>
                  <a:pt x="4521200" y="965200"/>
                  <a:pt x="4292600" y="1066800"/>
                  <a:pt x="4191000" y="1193800"/>
                </a:cubicBezTo>
                <a:lnTo>
                  <a:pt x="4102100" y="1308100"/>
                </a:lnTo>
                <a:cubicBezTo>
                  <a:pt x="4013200" y="1435100"/>
                  <a:pt x="3860800" y="1663700"/>
                  <a:pt x="3759200" y="1803400"/>
                </a:cubicBezTo>
                <a:lnTo>
                  <a:pt x="1092200" y="6159500"/>
                </a:lnTo>
                <a:cubicBezTo>
                  <a:pt x="914400" y="6438900"/>
                  <a:pt x="711200" y="6578600"/>
                  <a:pt x="482600" y="6578600"/>
                </a:cubicBezTo>
                <a:cubicBezTo>
                  <a:pt x="419100" y="6578600"/>
                  <a:pt x="292100" y="6502400"/>
                  <a:pt x="203200" y="6413500"/>
                </a:cubicBezTo>
                <a:cubicBezTo>
                  <a:pt x="0" y="6210300"/>
                  <a:pt x="0" y="6007100"/>
                  <a:pt x="203200" y="5651500"/>
                </a:cubicBezTo>
                <a:lnTo>
                  <a:pt x="1346200" y="3784600"/>
                </a:lnTo>
                <a:cubicBezTo>
                  <a:pt x="1447800" y="3632200"/>
                  <a:pt x="1587500" y="3467100"/>
                  <a:pt x="1663700" y="3416300"/>
                </a:cubicBezTo>
                <a:cubicBezTo>
                  <a:pt x="1752600" y="3365500"/>
                  <a:pt x="1841500" y="3187700"/>
                  <a:pt x="1879600" y="3035300"/>
                </a:cubicBezTo>
                <a:cubicBezTo>
                  <a:pt x="1917700" y="2882900"/>
                  <a:pt x="2019300" y="2641600"/>
                  <a:pt x="2095500" y="2489200"/>
                </a:cubicBezTo>
                <a:lnTo>
                  <a:pt x="2247900" y="2235200"/>
                </a:lnTo>
                <a:cubicBezTo>
                  <a:pt x="2324100" y="2095500"/>
                  <a:pt x="2438400" y="1930400"/>
                  <a:pt x="2501900" y="1866900"/>
                </a:cubicBezTo>
                <a:cubicBezTo>
                  <a:pt x="2552700" y="1816100"/>
                  <a:pt x="2679700" y="1638300"/>
                  <a:pt x="2768600" y="1485900"/>
                </a:cubicBezTo>
                <a:lnTo>
                  <a:pt x="3378200" y="457200"/>
                </a:lnTo>
                <a:cubicBezTo>
                  <a:pt x="3619500" y="50800"/>
                  <a:pt x="3695700" y="0"/>
                  <a:pt x="40513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58" name="Freeform 17358"/>
          <p:cNvSpPr/>
          <p:nvPr/>
        </p:nvSpPr>
        <p:spPr>
          <a:xfrm rot="0" flipH="0" flipV="0">
            <a:off x="28114788" y="16241001"/>
            <a:ext cx="30645" cy="88677"/>
          </a:xfrm>
          <a:custGeom>
            <a:pathLst>
              <a:path w="3225800" h="9334500">
                <a:moveTo>
                  <a:pt x="2235200" y="990600"/>
                </a:moveTo>
                <a:lnTo>
                  <a:pt x="2235200" y="508000"/>
                </a:lnTo>
                <a:cubicBezTo>
                  <a:pt x="2235200" y="330200"/>
                  <a:pt x="2273300" y="152400"/>
                  <a:pt x="2324100" y="101600"/>
                </a:cubicBezTo>
                <a:cubicBezTo>
                  <a:pt x="2425700" y="0"/>
                  <a:pt x="3022600" y="0"/>
                  <a:pt x="3124200" y="101600"/>
                </a:cubicBezTo>
                <a:cubicBezTo>
                  <a:pt x="3225800" y="215900"/>
                  <a:pt x="3225800" y="647700"/>
                  <a:pt x="3124200" y="749300"/>
                </a:cubicBezTo>
                <a:cubicBezTo>
                  <a:pt x="3073400" y="787400"/>
                  <a:pt x="3022600" y="939800"/>
                  <a:pt x="2997200" y="1066800"/>
                </a:cubicBezTo>
                <a:cubicBezTo>
                  <a:pt x="2971800" y="1206500"/>
                  <a:pt x="2806700" y="1308100"/>
                  <a:pt x="2641600" y="1308100"/>
                </a:cubicBezTo>
                <a:lnTo>
                  <a:pt x="2565400" y="1308100"/>
                </a:lnTo>
                <a:cubicBezTo>
                  <a:pt x="2362200" y="1308100"/>
                  <a:pt x="2235200" y="1193800"/>
                  <a:pt x="2235200" y="990600"/>
                </a:cubicBezTo>
                <a:close/>
                <a:moveTo>
                  <a:pt x="7747000" y="9372600"/>
                </a:moveTo>
                <a:moveTo>
                  <a:pt x="1371600" y="7391400"/>
                </a:moveTo>
                <a:lnTo>
                  <a:pt x="1092200" y="8636000"/>
                </a:lnTo>
                <a:cubicBezTo>
                  <a:pt x="1003300" y="9029700"/>
                  <a:pt x="698500" y="9334500"/>
                  <a:pt x="393700" y="9334500"/>
                </a:cubicBezTo>
                <a:cubicBezTo>
                  <a:pt x="76200" y="9334500"/>
                  <a:pt x="0" y="9232900"/>
                  <a:pt x="0" y="8851900"/>
                </a:cubicBezTo>
                <a:lnTo>
                  <a:pt x="0" y="8204200"/>
                </a:lnTo>
                <a:cubicBezTo>
                  <a:pt x="0" y="8026400"/>
                  <a:pt x="25400" y="7848600"/>
                  <a:pt x="76200" y="7810500"/>
                </a:cubicBezTo>
                <a:cubicBezTo>
                  <a:pt x="114300" y="7759700"/>
                  <a:pt x="203200" y="7581900"/>
                  <a:pt x="254000" y="7391400"/>
                </a:cubicBezTo>
                <a:lnTo>
                  <a:pt x="368300" y="7023100"/>
                </a:lnTo>
                <a:cubicBezTo>
                  <a:pt x="431800" y="6832600"/>
                  <a:pt x="482600" y="6667500"/>
                  <a:pt x="482600" y="6642100"/>
                </a:cubicBezTo>
                <a:cubicBezTo>
                  <a:pt x="482600" y="6616700"/>
                  <a:pt x="495300" y="6464300"/>
                  <a:pt x="508000" y="6299200"/>
                </a:cubicBezTo>
                <a:lnTo>
                  <a:pt x="546100" y="5994400"/>
                </a:lnTo>
                <a:cubicBezTo>
                  <a:pt x="571500" y="5829300"/>
                  <a:pt x="635000" y="5651500"/>
                  <a:pt x="685800" y="5588000"/>
                </a:cubicBezTo>
                <a:cubicBezTo>
                  <a:pt x="749300" y="5524500"/>
                  <a:pt x="838200" y="5334000"/>
                  <a:pt x="889000" y="5143500"/>
                </a:cubicBezTo>
                <a:lnTo>
                  <a:pt x="1028700" y="4610100"/>
                </a:lnTo>
                <a:cubicBezTo>
                  <a:pt x="1079500" y="4432300"/>
                  <a:pt x="1117600" y="4254500"/>
                  <a:pt x="1117600" y="4241800"/>
                </a:cubicBezTo>
                <a:cubicBezTo>
                  <a:pt x="1117600" y="4216400"/>
                  <a:pt x="1130300" y="4051300"/>
                  <a:pt x="1143000" y="3873500"/>
                </a:cubicBezTo>
                <a:lnTo>
                  <a:pt x="1168400" y="3556000"/>
                </a:lnTo>
                <a:cubicBezTo>
                  <a:pt x="1193800" y="3378200"/>
                  <a:pt x="1295400" y="3238500"/>
                  <a:pt x="1397000" y="3238500"/>
                </a:cubicBezTo>
                <a:cubicBezTo>
                  <a:pt x="1511300" y="3238500"/>
                  <a:pt x="1600200" y="3162300"/>
                  <a:pt x="1600200" y="3073400"/>
                </a:cubicBezTo>
                <a:cubicBezTo>
                  <a:pt x="1600200" y="2984500"/>
                  <a:pt x="1739900" y="2908300"/>
                  <a:pt x="1917700" y="2908300"/>
                </a:cubicBezTo>
                <a:cubicBezTo>
                  <a:pt x="2120900" y="2908300"/>
                  <a:pt x="2235200" y="3035300"/>
                  <a:pt x="2235200" y="3238500"/>
                </a:cubicBezTo>
                <a:lnTo>
                  <a:pt x="2235200" y="4203700"/>
                </a:lnTo>
                <a:cubicBezTo>
                  <a:pt x="2235200" y="4368800"/>
                  <a:pt x="2209800" y="4559300"/>
                  <a:pt x="2159000" y="4597400"/>
                </a:cubicBezTo>
                <a:cubicBezTo>
                  <a:pt x="2120900" y="4648200"/>
                  <a:pt x="2044700" y="4826000"/>
                  <a:pt x="1993900" y="5016500"/>
                </a:cubicBezTo>
                <a:lnTo>
                  <a:pt x="1854200" y="5549900"/>
                </a:lnTo>
                <a:cubicBezTo>
                  <a:pt x="1803400" y="5727700"/>
                  <a:pt x="1765300" y="5892800"/>
                  <a:pt x="1765300" y="5918200"/>
                </a:cubicBezTo>
                <a:cubicBezTo>
                  <a:pt x="1765300" y="5943600"/>
                  <a:pt x="1739900" y="6096000"/>
                  <a:pt x="1727200" y="6261100"/>
                </a:cubicBezTo>
                <a:lnTo>
                  <a:pt x="1689100" y="6565900"/>
                </a:lnTo>
                <a:cubicBezTo>
                  <a:pt x="1676400" y="6731000"/>
                  <a:pt x="1612900" y="6921500"/>
                  <a:pt x="1549400" y="6972300"/>
                </a:cubicBezTo>
                <a:cubicBezTo>
                  <a:pt x="1485900" y="7035800"/>
                  <a:pt x="1409700" y="7226300"/>
                  <a:pt x="1371600" y="7391400"/>
                </a:cubicBezTo>
                <a:close/>
                <a:moveTo>
                  <a:pt x="1346200" y="9372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59" name="Freeform 17359"/>
          <p:cNvSpPr/>
          <p:nvPr/>
        </p:nvSpPr>
        <p:spPr>
          <a:xfrm rot="0" flipH="0" flipV="0">
            <a:off x="28200125" y="16280333"/>
            <a:ext cx="18338" cy="47536"/>
          </a:xfrm>
          <a:custGeom>
            <a:pathLst>
              <a:path w="1930400" h="5003800">
                <a:moveTo>
                  <a:pt x="965200" y="1143000"/>
                </a:moveTo>
                <a:lnTo>
                  <a:pt x="965200" y="508000"/>
                </a:lnTo>
                <a:cubicBezTo>
                  <a:pt x="965200" y="330200"/>
                  <a:pt x="1003300" y="152400"/>
                  <a:pt x="1041400" y="101600"/>
                </a:cubicBezTo>
                <a:cubicBezTo>
                  <a:pt x="1143000" y="0"/>
                  <a:pt x="1739900" y="0"/>
                  <a:pt x="1841500" y="101600"/>
                </a:cubicBezTo>
                <a:cubicBezTo>
                  <a:pt x="1892300" y="152400"/>
                  <a:pt x="1930400" y="330200"/>
                  <a:pt x="1930400" y="508000"/>
                </a:cubicBezTo>
                <a:lnTo>
                  <a:pt x="1930400" y="673100"/>
                </a:lnTo>
                <a:cubicBezTo>
                  <a:pt x="1930400" y="838200"/>
                  <a:pt x="1828800" y="1092200"/>
                  <a:pt x="1701800" y="1219200"/>
                </a:cubicBezTo>
                <a:lnTo>
                  <a:pt x="1676400" y="1244600"/>
                </a:lnTo>
                <a:cubicBezTo>
                  <a:pt x="1549400" y="1371600"/>
                  <a:pt x="1333500" y="1473200"/>
                  <a:pt x="1206500" y="1473200"/>
                </a:cubicBezTo>
                <a:cubicBezTo>
                  <a:pt x="1079500" y="1473200"/>
                  <a:pt x="965200" y="1320800"/>
                  <a:pt x="965200" y="1143000"/>
                </a:cubicBezTo>
                <a:close/>
                <a:moveTo>
                  <a:pt x="4152900" y="5232400"/>
                </a:moveTo>
                <a:moveTo>
                  <a:pt x="0" y="4673600"/>
                </a:moveTo>
                <a:lnTo>
                  <a:pt x="0" y="4038600"/>
                </a:lnTo>
                <a:cubicBezTo>
                  <a:pt x="0" y="3860800"/>
                  <a:pt x="38100" y="3683000"/>
                  <a:pt x="88900" y="3632200"/>
                </a:cubicBezTo>
                <a:cubicBezTo>
                  <a:pt x="177800" y="3543300"/>
                  <a:pt x="558800" y="3530600"/>
                  <a:pt x="800100" y="3606800"/>
                </a:cubicBezTo>
                <a:cubicBezTo>
                  <a:pt x="889000" y="3632200"/>
                  <a:pt x="965200" y="3797300"/>
                  <a:pt x="965200" y="3975100"/>
                </a:cubicBezTo>
                <a:lnTo>
                  <a:pt x="965200" y="4191000"/>
                </a:lnTo>
                <a:cubicBezTo>
                  <a:pt x="965200" y="4368800"/>
                  <a:pt x="863600" y="4622800"/>
                  <a:pt x="736600" y="4749800"/>
                </a:cubicBezTo>
                <a:lnTo>
                  <a:pt x="711200" y="4775200"/>
                </a:lnTo>
                <a:cubicBezTo>
                  <a:pt x="584200" y="4902200"/>
                  <a:pt x="381000" y="5003800"/>
                  <a:pt x="241300" y="5003800"/>
                </a:cubicBezTo>
                <a:cubicBezTo>
                  <a:pt x="114300" y="5003800"/>
                  <a:pt x="0" y="4851400"/>
                  <a:pt x="0" y="4673600"/>
                </a:cubicBezTo>
                <a:close/>
                <a:moveTo>
                  <a:pt x="622300" y="5232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60" name="Rectangle 17360"/>
          <p:cNvSpPr/>
          <p:nvPr/>
        </p:nvSpPr>
        <p:spPr>
          <a:xfrm rot="0" flipH="0" flipV="0">
            <a:off x="24629488" y="16507060"/>
            <a:ext cx="3076666" cy="705650"/>
          </a:xfrm>
          <a:prstGeom prst="rect">
            <a:avLst/>
          </a:prstGeom>
        </p:spPr>
      </p:sp>
      <p:sp>
        <p:nvSpPr>
          <p:cNvPr id="17361" name="Freeform 17361"/>
          <p:cNvSpPr/>
          <p:nvPr/>
        </p:nvSpPr>
        <p:spPr>
          <a:xfrm rot="0" flipH="0" flipV="0">
            <a:off x="24636949" y="16671144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62" name="Freeform 17362"/>
          <p:cNvSpPr/>
          <p:nvPr/>
        </p:nvSpPr>
        <p:spPr>
          <a:xfrm rot="0" flipH="0" flipV="0">
            <a:off x="24732313" y="16671144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63" name="Freeform 17363"/>
          <p:cNvSpPr/>
          <p:nvPr/>
        </p:nvSpPr>
        <p:spPr>
          <a:xfrm rot="0" flipH="0" flipV="0">
            <a:off x="24813804" y="16671023"/>
            <a:ext cx="54895" cy="91452"/>
          </a:xfrm>
          <a:custGeom>
            <a:pathLst>
              <a:path w="5778500" h="9626600">
                <a:moveTo>
                  <a:pt x="482600" y="0"/>
                </a:moveTo>
                <a:lnTo>
                  <a:pt x="5130800" y="0"/>
                </a:lnTo>
                <a:cubicBezTo>
                  <a:pt x="5511800" y="0"/>
                  <a:pt x="5778500" y="228600"/>
                  <a:pt x="5778500" y="558800"/>
                </a:cubicBezTo>
                <a:cubicBezTo>
                  <a:pt x="5778500" y="876300"/>
                  <a:pt x="5689600" y="952500"/>
                  <a:pt x="5257800" y="1041400"/>
                </a:cubicBezTo>
                <a:lnTo>
                  <a:pt x="5245100" y="1041400"/>
                </a:lnTo>
                <a:cubicBezTo>
                  <a:pt x="5054600" y="1092200"/>
                  <a:pt x="4749800" y="1104900"/>
                  <a:pt x="4559300" y="1092200"/>
                </a:cubicBezTo>
                <a:lnTo>
                  <a:pt x="3657600" y="1028700"/>
                </a:lnTo>
                <a:cubicBezTo>
                  <a:pt x="3276600" y="990600"/>
                  <a:pt x="3225800" y="1028700"/>
                  <a:pt x="3124200" y="1435100"/>
                </a:cubicBezTo>
                <a:lnTo>
                  <a:pt x="1257300" y="8585200"/>
                </a:lnTo>
                <a:cubicBezTo>
                  <a:pt x="1206500" y="8763000"/>
                  <a:pt x="1104900" y="9004300"/>
                  <a:pt x="1016000" y="9144000"/>
                </a:cubicBezTo>
                <a:lnTo>
                  <a:pt x="1003300" y="9169400"/>
                </a:lnTo>
                <a:cubicBezTo>
                  <a:pt x="787400" y="9512300"/>
                  <a:pt x="660400" y="9626600"/>
                  <a:pt x="482600" y="9626600"/>
                </a:cubicBezTo>
                <a:cubicBezTo>
                  <a:pt x="393700" y="9626600"/>
                  <a:pt x="317500" y="9550400"/>
                  <a:pt x="317500" y="9461500"/>
                </a:cubicBezTo>
                <a:cubicBezTo>
                  <a:pt x="317500" y="9385300"/>
                  <a:pt x="241300" y="9309100"/>
                  <a:pt x="152400" y="9309100"/>
                </a:cubicBezTo>
                <a:cubicBezTo>
                  <a:pt x="76200" y="9309100"/>
                  <a:pt x="0" y="9194800"/>
                  <a:pt x="0" y="9067800"/>
                </a:cubicBezTo>
                <a:cubicBezTo>
                  <a:pt x="0" y="8928100"/>
                  <a:pt x="38100" y="8788400"/>
                  <a:pt x="76200" y="8750300"/>
                </a:cubicBezTo>
                <a:cubicBezTo>
                  <a:pt x="127000" y="8699500"/>
                  <a:pt x="203200" y="8521700"/>
                  <a:pt x="266700" y="8331200"/>
                </a:cubicBezTo>
                <a:lnTo>
                  <a:pt x="381000" y="7950200"/>
                </a:lnTo>
                <a:cubicBezTo>
                  <a:pt x="431800" y="7772400"/>
                  <a:pt x="482600" y="7607300"/>
                  <a:pt x="482600" y="7581900"/>
                </a:cubicBezTo>
                <a:cubicBezTo>
                  <a:pt x="482600" y="7556500"/>
                  <a:pt x="495300" y="7404100"/>
                  <a:pt x="508000" y="7239000"/>
                </a:cubicBezTo>
                <a:lnTo>
                  <a:pt x="558800" y="6781800"/>
                </a:lnTo>
                <a:cubicBezTo>
                  <a:pt x="571500" y="6616700"/>
                  <a:pt x="635000" y="6426200"/>
                  <a:pt x="685800" y="6362700"/>
                </a:cubicBezTo>
                <a:cubicBezTo>
                  <a:pt x="749300" y="6311900"/>
                  <a:pt x="812800" y="6121400"/>
                  <a:pt x="825500" y="5943600"/>
                </a:cubicBezTo>
                <a:lnTo>
                  <a:pt x="863600" y="5461000"/>
                </a:lnTo>
                <a:cubicBezTo>
                  <a:pt x="876300" y="5283200"/>
                  <a:pt x="965200" y="5130800"/>
                  <a:pt x="1079500" y="5130800"/>
                </a:cubicBezTo>
                <a:cubicBezTo>
                  <a:pt x="1193800" y="5130800"/>
                  <a:pt x="1308100" y="4978400"/>
                  <a:pt x="1320800" y="4800600"/>
                </a:cubicBezTo>
                <a:lnTo>
                  <a:pt x="1397000" y="4279900"/>
                </a:lnTo>
                <a:cubicBezTo>
                  <a:pt x="1422400" y="4089400"/>
                  <a:pt x="1447800" y="3911600"/>
                  <a:pt x="1447800" y="3898900"/>
                </a:cubicBezTo>
                <a:cubicBezTo>
                  <a:pt x="1447800" y="3873500"/>
                  <a:pt x="1460500" y="3721100"/>
                  <a:pt x="1473200" y="3543300"/>
                </a:cubicBezTo>
                <a:lnTo>
                  <a:pt x="1511300" y="3086100"/>
                </a:lnTo>
                <a:cubicBezTo>
                  <a:pt x="1536700" y="2921000"/>
                  <a:pt x="1600200" y="2743200"/>
                  <a:pt x="1651000" y="2679700"/>
                </a:cubicBezTo>
                <a:cubicBezTo>
                  <a:pt x="1714500" y="2616200"/>
                  <a:pt x="1803400" y="2565400"/>
                  <a:pt x="1841500" y="2565400"/>
                </a:cubicBezTo>
                <a:cubicBezTo>
                  <a:pt x="1892300" y="2565400"/>
                  <a:pt x="1943100" y="2413000"/>
                  <a:pt x="1981200" y="2222500"/>
                </a:cubicBezTo>
                <a:lnTo>
                  <a:pt x="2032000" y="1866900"/>
                </a:lnTo>
                <a:cubicBezTo>
                  <a:pt x="2095500" y="1447800"/>
                  <a:pt x="2095500" y="1333500"/>
                  <a:pt x="2032000" y="1130300"/>
                </a:cubicBezTo>
                <a:cubicBezTo>
                  <a:pt x="2006600" y="1041400"/>
                  <a:pt x="1841500" y="965200"/>
                  <a:pt x="1663700" y="965200"/>
                </a:cubicBezTo>
                <a:lnTo>
                  <a:pt x="317500" y="965200"/>
                </a:lnTo>
                <a:cubicBezTo>
                  <a:pt x="76200" y="965200"/>
                  <a:pt x="0" y="889000"/>
                  <a:pt x="0" y="647700"/>
                </a:cubicBezTo>
                <a:lnTo>
                  <a:pt x="0" y="482600"/>
                </a:lnTo>
                <a:cubicBezTo>
                  <a:pt x="0" y="304800"/>
                  <a:pt x="38100" y="127000"/>
                  <a:pt x="76200" y="88900"/>
                </a:cubicBezTo>
                <a:cubicBezTo>
                  <a:pt x="127000" y="38100"/>
                  <a:pt x="304800" y="0"/>
                  <a:pt x="482600" y="0"/>
                </a:cubicBezTo>
                <a:close/>
                <a:moveTo>
                  <a:pt x="7073900" y="9626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64" name="Freeform 17364"/>
          <p:cNvSpPr/>
          <p:nvPr/>
        </p:nvSpPr>
        <p:spPr>
          <a:xfrm rot="0" flipH="0" flipV="0">
            <a:off x="24874782" y="16670178"/>
            <a:ext cx="67564" cy="92297"/>
          </a:xfrm>
          <a:custGeom>
            <a:pathLst>
              <a:path w="7112000" h="9715500">
                <a:moveTo>
                  <a:pt x="1066800" y="8750300"/>
                </a:moveTo>
                <a:lnTo>
                  <a:pt x="2463800" y="8750300"/>
                </a:lnTo>
                <a:cubicBezTo>
                  <a:pt x="3822700" y="8750300"/>
                  <a:pt x="4813300" y="7670800"/>
                  <a:pt x="4813300" y="6146800"/>
                </a:cubicBezTo>
                <a:cubicBezTo>
                  <a:pt x="4813300" y="5994400"/>
                  <a:pt x="4406900" y="5867400"/>
                  <a:pt x="3898900" y="5867400"/>
                </a:cubicBezTo>
                <a:lnTo>
                  <a:pt x="2832100" y="5867400"/>
                </a:lnTo>
                <a:cubicBezTo>
                  <a:pt x="1270000" y="5867400"/>
                  <a:pt x="647700" y="5245100"/>
                  <a:pt x="647700" y="3721100"/>
                </a:cubicBezTo>
                <a:lnTo>
                  <a:pt x="647700" y="3568700"/>
                </a:lnTo>
                <a:cubicBezTo>
                  <a:pt x="647700" y="3073400"/>
                  <a:pt x="711200" y="2654300"/>
                  <a:pt x="800100" y="2654300"/>
                </a:cubicBezTo>
                <a:cubicBezTo>
                  <a:pt x="952500" y="2654300"/>
                  <a:pt x="1079500" y="2095500"/>
                  <a:pt x="1155700" y="965200"/>
                </a:cubicBezTo>
                <a:cubicBezTo>
                  <a:pt x="1193800" y="558800"/>
                  <a:pt x="1574800" y="88900"/>
                  <a:pt x="1866900" y="88900"/>
                </a:cubicBezTo>
                <a:cubicBezTo>
                  <a:pt x="2057400" y="88900"/>
                  <a:pt x="2247900" y="482600"/>
                  <a:pt x="2247900" y="889000"/>
                </a:cubicBezTo>
                <a:cubicBezTo>
                  <a:pt x="2247900" y="1803400"/>
                  <a:pt x="2044700" y="2654300"/>
                  <a:pt x="1828800" y="2654300"/>
                </a:cubicBezTo>
                <a:cubicBezTo>
                  <a:pt x="1524000" y="2654300"/>
                  <a:pt x="1549400" y="4368800"/>
                  <a:pt x="1841500" y="4660900"/>
                </a:cubicBezTo>
                <a:cubicBezTo>
                  <a:pt x="1981200" y="4800600"/>
                  <a:pt x="2489200" y="4902200"/>
                  <a:pt x="2997200" y="4902200"/>
                </a:cubicBezTo>
                <a:lnTo>
                  <a:pt x="4064000" y="4902200"/>
                </a:lnTo>
                <a:cubicBezTo>
                  <a:pt x="5092700" y="4902200"/>
                  <a:pt x="5295900" y="4749800"/>
                  <a:pt x="5295900" y="3987800"/>
                </a:cubicBezTo>
                <a:cubicBezTo>
                  <a:pt x="5295900" y="3822700"/>
                  <a:pt x="5473700" y="2921000"/>
                  <a:pt x="5651500" y="2197100"/>
                </a:cubicBezTo>
                <a:lnTo>
                  <a:pt x="5829300" y="1498600"/>
                </a:lnTo>
                <a:cubicBezTo>
                  <a:pt x="6083300" y="469900"/>
                  <a:pt x="6451600" y="0"/>
                  <a:pt x="6896100" y="139700"/>
                </a:cubicBezTo>
                <a:cubicBezTo>
                  <a:pt x="7086600" y="203200"/>
                  <a:pt x="7112000" y="1422400"/>
                  <a:pt x="6934200" y="2336800"/>
                </a:cubicBezTo>
                <a:cubicBezTo>
                  <a:pt x="6870700" y="2692400"/>
                  <a:pt x="6731000" y="2984500"/>
                  <a:pt x="6616700" y="2984500"/>
                </a:cubicBezTo>
                <a:cubicBezTo>
                  <a:pt x="6464300" y="2984500"/>
                  <a:pt x="6261100" y="3695700"/>
                  <a:pt x="6261100" y="4216400"/>
                </a:cubicBezTo>
                <a:cubicBezTo>
                  <a:pt x="6261100" y="4546600"/>
                  <a:pt x="6121400" y="5194300"/>
                  <a:pt x="6045200" y="5283200"/>
                </a:cubicBezTo>
                <a:cubicBezTo>
                  <a:pt x="5956300" y="5359400"/>
                  <a:pt x="5613400" y="6451600"/>
                  <a:pt x="5613400" y="6629400"/>
                </a:cubicBezTo>
                <a:cubicBezTo>
                  <a:pt x="5613400" y="8509000"/>
                  <a:pt x="4216400" y="9715500"/>
                  <a:pt x="2057400" y="9715500"/>
                </a:cubicBezTo>
                <a:lnTo>
                  <a:pt x="1397000" y="9715500"/>
                </a:lnTo>
                <a:cubicBezTo>
                  <a:pt x="393700" y="9715500"/>
                  <a:pt x="0" y="9563100"/>
                  <a:pt x="0" y="9169400"/>
                </a:cubicBezTo>
                <a:cubicBezTo>
                  <a:pt x="0" y="9029700"/>
                  <a:pt x="38100" y="8877300"/>
                  <a:pt x="76200" y="8839200"/>
                </a:cubicBezTo>
                <a:cubicBezTo>
                  <a:pt x="127000" y="8788400"/>
                  <a:pt x="571500" y="8750300"/>
                  <a:pt x="1066800" y="8750300"/>
                </a:cubicBezTo>
                <a:close/>
                <a:moveTo>
                  <a:pt x="1270000" y="9715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65" name="Freeform 17365"/>
          <p:cNvSpPr/>
          <p:nvPr/>
        </p:nvSpPr>
        <p:spPr>
          <a:xfrm rot="0" flipH="0" flipV="0">
            <a:off x="24994911" y="16673436"/>
            <a:ext cx="64065" cy="89884"/>
          </a:xfrm>
          <a:custGeom>
            <a:pathLst>
              <a:path w="6743700" h="9461500">
                <a:moveTo>
                  <a:pt x="3213100" y="0"/>
                </a:moveTo>
                <a:lnTo>
                  <a:pt x="4813300" y="0"/>
                </a:lnTo>
                <a:cubicBezTo>
                  <a:pt x="5626100" y="0"/>
                  <a:pt x="6045200" y="165100"/>
                  <a:pt x="6172200" y="546100"/>
                </a:cubicBezTo>
                <a:cubicBezTo>
                  <a:pt x="6337300" y="990600"/>
                  <a:pt x="6515100" y="1282700"/>
                  <a:pt x="6629400" y="1282700"/>
                </a:cubicBezTo>
                <a:cubicBezTo>
                  <a:pt x="6692900" y="1282700"/>
                  <a:pt x="6743700" y="1574800"/>
                  <a:pt x="6743700" y="1930400"/>
                </a:cubicBezTo>
                <a:cubicBezTo>
                  <a:pt x="6743700" y="2273300"/>
                  <a:pt x="6604000" y="2806700"/>
                  <a:pt x="6426200" y="3086100"/>
                </a:cubicBezTo>
                <a:lnTo>
                  <a:pt x="6324600" y="3263900"/>
                </a:lnTo>
                <a:cubicBezTo>
                  <a:pt x="6159500" y="3556000"/>
                  <a:pt x="5892800" y="3886200"/>
                  <a:pt x="5740400" y="4013200"/>
                </a:cubicBezTo>
                <a:cubicBezTo>
                  <a:pt x="5422900" y="4279900"/>
                  <a:pt x="5372100" y="4711700"/>
                  <a:pt x="5613400" y="5016500"/>
                </a:cubicBezTo>
                <a:cubicBezTo>
                  <a:pt x="5778500" y="5219700"/>
                  <a:pt x="5842000" y="6032500"/>
                  <a:pt x="5702300" y="6172200"/>
                </a:cubicBezTo>
                <a:cubicBezTo>
                  <a:pt x="5626100" y="6248400"/>
                  <a:pt x="5295900" y="7213600"/>
                  <a:pt x="5295900" y="7340600"/>
                </a:cubicBezTo>
                <a:cubicBezTo>
                  <a:pt x="5295900" y="7708900"/>
                  <a:pt x="5143500" y="8013700"/>
                  <a:pt x="4775200" y="8382000"/>
                </a:cubicBezTo>
                <a:lnTo>
                  <a:pt x="4305300" y="8851900"/>
                </a:lnTo>
                <a:cubicBezTo>
                  <a:pt x="3835400" y="9334500"/>
                  <a:pt x="3390900" y="9461500"/>
                  <a:pt x="2336800" y="9461500"/>
                </a:cubicBezTo>
                <a:lnTo>
                  <a:pt x="1282700" y="9461500"/>
                </a:lnTo>
                <a:cubicBezTo>
                  <a:pt x="508000" y="9461500"/>
                  <a:pt x="0" y="9296400"/>
                  <a:pt x="0" y="9017000"/>
                </a:cubicBezTo>
                <a:cubicBezTo>
                  <a:pt x="0" y="8788400"/>
                  <a:pt x="88900" y="8699500"/>
                  <a:pt x="368300" y="8585200"/>
                </a:cubicBezTo>
                <a:cubicBezTo>
                  <a:pt x="469900" y="8534400"/>
                  <a:pt x="850900" y="8509000"/>
                  <a:pt x="1206500" y="8509000"/>
                </a:cubicBezTo>
                <a:lnTo>
                  <a:pt x="2413000" y="8509000"/>
                </a:lnTo>
                <a:cubicBezTo>
                  <a:pt x="3454400" y="8509000"/>
                  <a:pt x="3733800" y="8318500"/>
                  <a:pt x="4102100" y="7404100"/>
                </a:cubicBezTo>
                <a:lnTo>
                  <a:pt x="4559300" y="6311900"/>
                </a:lnTo>
                <a:cubicBezTo>
                  <a:pt x="5003800" y="5232400"/>
                  <a:pt x="4762500" y="4813300"/>
                  <a:pt x="3695700" y="4813300"/>
                </a:cubicBezTo>
                <a:lnTo>
                  <a:pt x="3213100" y="4813300"/>
                </a:lnTo>
                <a:cubicBezTo>
                  <a:pt x="2857500" y="4813300"/>
                  <a:pt x="2501900" y="4737100"/>
                  <a:pt x="2413000" y="4648200"/>
                </a:cubicBezTo>
                <a:cubicBezTo>
                  <a:pt x="2235200" y="4483100"/>
                  <a:pt x="2197100" y="4064000"/>
                  <a:pt x="2324100" y="3937000"/>
                </a:cubicBezTo>
                <a:cubicBezTo>
                  <a:pt x="2374900" y="3886200"/>
                  <a:pt x="2692400" y="3848100"/>
                  <a:pt x="3048000" y="3848100"/>
                </a:cubicBezTo>
                <a:lnTo>
                  <a:pt x="3530600" y="3848100"/>
                </a:lnTo>
                <a:cubicBezTo>
                  <a:pt x="5372100" y="3848100"/>
                  <a:pt x="6388100" y="2209800"/>
                  <a:pt x="5245100" y="1066800"/>
                </a:cubicBezTo>
                <a:cubicBezTo>
                  <a:pt x="5181600" y="1016000"/>
                  <a:pt x="4851400" y="965200"/>
                  <a:pt x="4495800" y="965200"/>
                </a:cubicBezTo>
                <a:lnTo>
                  <a:pt x="3378200" y="965200"/>
                </a:lnTo>
                <a:cubicBezTo>
                  <a:pt x="2667000" y="965200"/>
                  <a:pt x="2247900" y="800100"/>
                  <a:pt x="2247900" y="508000"/>
                </a:cubicBezTo>
                <a:cubicBezTo>
                  <a:pt x="2247900" y="406400"/>
                  <a:pt x="2324100" y="254000"/>
                  <a:pt x="2413000" y="165100"/>
                </a:cubicBezTo>
                <a:cubicBezTo>
                  <a:pt x="2501900" y="76200"/>
                  <a:pt x="2857500" y="0"/>
                  <a:pt x="3213100" y="0"/>
                </a:cubicBezTo>
                <a:close/>
                <a:moveTo>
                  <a:pt x="9207500" y="9372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66" name="Freeform 17366"/>
          <p:cNvSpPr/>
          <p:nvPr/>
        </p:nvSpPr>
        <p:spPr>
          <a:xfrm rot="0" flipH="0" flipV="0">
            <a:off x="25080740" y="16671868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67" name="Freeform 17367"/>
          <p:cNvSpPr/>
          <p:nvPr/>
        </p:nvSpPr>
        <p:spPr>
          <a:xfrm rot="0" flipH="0" flipV="0">
            <a:off x="25131460" y="16671868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68" name="Freeform 17368"/>
          <p:cNvSpPr/>
          <p:nvPr/>
        </p:nvSpPr>
        <p:spPr>
          <a:xfrm rot="0" flipH="0" flipV="0">
            <a:off x="25198347" y="16670661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69" name="Freeform 17369"/>
          <p:cNvSpPr/>
          <p:nvPr/>
        </p:nvSpPr>
        <p:spPr>
          <a:xfrm rot="0" flipH="0" flipV="0">
            <a:off x="25260046" y="16709148"/>
            <a:ext cx="18218" cy="48742"/>
          </a:xfrm>
          <a:custGeom>
            <a:pathLst>
              <a:path w="1917700" h="5130800">
                <a:moveTo>
                  <a:pt x="952500" y="965200"/>
                </a:moveTo>
                <a:lnTo>
                  <a:pt x="952500" y="482600"/>
                </a:lnTo>
                <a:cubicBezTo>
                  <a:pt x="952500" y="139700"/>
                  <a:pt x="1168400" y="0"/>
                  <a:pt x="1638300" y="0"/>
                </a:cubicBezTo>
                <a:cubicBezTo>
                  <a:pt x="1790700" y="0"/>
                  <a:pt x="1917700" y="139700"/>
                  <a:pt x="1917700" y="317500"/>
                </a:cubicBezTo>
                <a:lnTo>
                  <a:pt x="1917700" y="635000"/>
                </a:lnTo>
                <a:cubicBezTo>
                  <a:pt x="1917700" y="812800"/>
                  <a:pt x="1854200" y="965200"/>
                  <a:pt x="1765300" y="965200"/>
                </a:cubicBezTo>
                <a:cubicBezTo>
                  <a:pt x="1676400" y="965200"/>
                  <a:pt x="1600200" y="1028700"/>
                  <a:pt x="1600200" y="1117600"/>
                </a:cubicBezTo>
                <a:cubicBezTo>
                  <a:pt x="1600200" y="1206500"/>
                  <a:pt x="1460500" y="1282700"/>
                  <a:pt x="1282700" y="1282700"/>
                </a:cubicBezTo>
                <a:cubicBezTo>
                  <a:pt x="1092200" y="1282700"/>
                  <a:pt x="952500" y="1143000"/>
                  <a:pt x="952500" y="965200"/>
                </a:cubicBezTo>
                <a:close/>
                <a:moveTo>
                  <a:pt x="4318000" y="5613400"/>
                </a:moveTo>
                <a:moveTo>
                  <a:pt x="0" y="4813300"/>
                </a:moveTo>
                <a:lnTo>
                  <a:pt x="0" y="4165600"/>
                </a:lnTo>
                <a:cubicBezTo>
                  <a:pt x="0" y="3987800"/>
                  <a:pt x="88900" y="3810000"/>
                  <a:pt x="190500" y="3771900"/>
                </a:cubicBezTo>
                <a:cubicBezTo>
                  <a:pt x="419100" y="3670300"/>
                  <a:pt x="571500" y="3670300"/>
                  <a:pt x="800100" y="3733800"/>
                </a:cubicBezTo>
                <a:cubicBezTo>
                  <a:pt x="889000" y="3759200"/>
                  <a:pt x="952500" y="3924300"/>
                  <a:pt x="952500" y="4102100"/>
                </a:cubicBezTo>
                <a:lnTo>
                  <a:pt x="952500" y="4483100"/>
                </a:lnTo>
                <a:cubicBezTo>
                  <a:pt x="952500" y="4660900"/>
                  <a:pt x="889000" y="4813300"/>
                  <a:pt x="800100" y="4813300"/>
                </a:cubicBezTo>
                <a:cubicBezTo>
                  <a:pt x="711200" y="4813300"/>
                  <a:pt x="635000" y="4876800"/>
                  <a:pt x="635000" y="4965700"/>
                </a:cubicBezTo>
                <a:cubicBezTo>
                  <a:pt x="635000" y="5054600"/>
                  <a:pt x="495300" y="5130800"/>
                  <a:pt x="317500" y="5130800"/>
                </a:cubicBezTo>
                <a:cubicBezTo>
                  <a:pt x="127000" y="5130800"/>
                  <a:pt x="0" y="5003800"/>
                  <a:pt x="0" y="4813300"/>
                </a:cubicBezTo>
                <a:close/>
                <a:moveTo>
                  <a:pt x="469900" y="5613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70" name="Freeform 17370"/>
          <p:cNvSpPr/>
          <p:nvPr/>
        </p:nvSpPr>
        <p:spPr>
          <a:xfrm rot="0" flipH="0" flipV="0">
            <a:off x="25286032" y="16671385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71" name="Freeform 17371"/>
          <p:cNvSpPr/>
          <p:nvPr/>
        </p:nvSpPr>
        <p:spPr>
          <a:xfrm rot="0" flipH="0" flipV="0">
            <a:off x="25355695" y="16668972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72" name="Freeform 17372"/>
          <p:cNvSpPr/>
          <p:nvPr/>
        </p:nvSpPr>
        <p:spPr>
          <a:xfrm rot="0" flipH="0" flipV="0">
            <a:off x="25432838" y="16670902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73" name="Freeform 17373"/>
          <p:cNvSpPr/>
          <p:nvPr/>
        </p:nvSpPr>
        <p:spPr>
          <a:xfrm rot="0" flipH="0" flipV="0">
            <a:off x="25472578" y="16671144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74" name="Freeform 17374"/>
          <p:cNvSpPr/>
          <p:nvPr/>
        </p:nvSpPr>
        <p:spPr>
          <a:xfrm rot="0" flipH="0" flipV="0">
            <a:off x="26557187" y="16671588"/>
            <a:ext cx="61531" cy="90125"/>
          </a:xfrm>
          <a:custGeom>
            <a:pathLst>
              <a:path w="6477000" h="9486900">
                <a:moveTo>
                  <a:pt x="0" y="5588000"/>
                </a:moveTo>
                <a:lnTo>
                  <a:pt x="0" y="3822700"/>
                </a:lnTo>
                <a:cubicBezTo>
                  <a:pt x="0" y="3556000"/>
                  <a:pt x="127000" y="3238500"/>
                  <a:pt x="304800" y="3035300"/>
                </a:cubicBezTo>
                <a:lnTo>
                  <a:pt x="1104900" y="2120900"/>
                </a:lnTo>
                <a:cubicBezTo>
                  <a:pt x="1460500" y="1727200"/>
                  <a:pt x="2146300" y="1447800"/>
                  <a:pt x="2781300" y="1447800"/>
                </a:cubicBezTo>
                <a:lnTo>
                  <a:pt x="3073400" y="1447800"/>
                </a:lnTo>
                <a:cubicBezTo>
                  <a:pt x="3632200" y="1447800"/>
                  <a:pt x="3848100" y="1244600"/>
                  <a:pt x="3848100" y="723900"/>
                </a:cubicBezTo>
                <a:cubicBezTo>
                  <a:pt x="3848100" y="330200"/>
                  <a:pt x="4191000" y="0"/>
                  <a:pt x="4597400" y="0"/>
                </a:cubicBezTo>
                <a:cubicBezTo>
                  <a:pt x="4724400" y="0"/>
                  <a:pt x="4813300" y="203200"/>
                  <a:pt x="4813300" y="457200"/>
                </a:cubicBezTo>
                <a:lnTo>
                  <a:pt x="4813300" y="673100"/>
                </a:lnTo>
                <a:cubicBezTo>
                  <a:pt x="4813300" y="927100"/>
                  <a:pt x="4749800" y="1168400"/>
                  <a:pt x="4660900" y="1231900"/>
                </a:cubicBezTo>
                <a:cubicBezTo>
                  <a:pt x="4394200" y="1384300"/>
                  <a:pt x="4470400" y="1752600"/>
                  <a:pt x="4851400" y="2057400"/>
                </a:cubicBezTo>
                <a:lnTo>
                  <a:pt x="5105400" y="2286000"/>
                </a:lnTo>
                <a:cubicBezTo>
                  <a:pt x="5295900" y="2438400"/>
                  <a:pt x="5549900" y="2768600"/>
                  <a:pt x="5664200" y="3009900"/>
                </a:cubicBezTo>
                <a:lnTo>
                  <a:pt x="6210300" y="4152900"/>
                </a:lnTo>
                <a:cubicBezTo>
                  <a:pt x="6426200" y="4597400"/>
                  <a:pt x="6477000" y="4927600"/>
                  <a:pt x="6337300" y="5054600"/>
                </a:cubicBezTo>
                <a:cubicBezTo>
                  <a:pt x="6299200" y="5105400"/>
                  <a:pt x="6235700" y="5321300"/>
                  <a:pt x="6197600" y="5549900"/>
                </a:cubicBezTo>
                <a:lnTo>
                  <a:pt x="6184900" y="5613400"/>
                </a:lnTo>
                <a:cubicBezTo>
                  <a:pt x="6096000" y="6235700"/>
                  <a:pt x="5918200" y="6616700"/>
                  <a:pt x="5575300" y="6921500"/>
                </a:cubicBezTo>
                <a:lnTo>
                  <a:pt x="5232400" y="7226300"/>
                </a:lnTo>
                <a:cubicBezTo>
                  <a:pt x="5067300" y="7366000"/>
                  <a:pt x="4724400" y="7581900"/>
                  <a:pt x="4483100" y="7696200"/>
                </a:cubicBezTo>
                <a:lnTo>
                  <a:pt x="4216400" y="7823200"/>
                </a:lnTo>
                <a:cubicBezTo>
                  <a:pt x="3975100" y="7937500"/>
                  <a:pt x="3581400" y="8026400"/>
                  <a:pt x="3327400" y="8026400"/>
                </a:cubicBezTo>
                <a:lnTo>
                  <a:pt x="3022600" y="8026400"/>
                </a:lnTo>
                <a:cubicBezTo>
                  <a:pt x="2463800" y="8026400"/>
                  <a:pt x="2247900" y="8229600"/>
                  <a:pt x="2247900" y="8750300"/>
                </a:cubicBezTo>
                <a:cubicBezTo>
                  <a:pt x="2247900" y="8966200"/>
                  <a:pt x="2120900" y="9220200"/>
                  <a:pt x="1968500" y="9309100"/>
                </a:cubicBezTo>
                <a:cubicBezTo>
                  <a:pt x="1663700" y="9486900"/>
                  <a:pt x="1663700" y="9486900"/>
                  <a:pt x="1447800" y="9423400"/>
                </a:cubicBezTo>
                <a:cubicBezTo>
                  <a:pt x="1358900" y="9398000"/>
                  <a:pt x="1282700" y="9169400"/>
                  <a:pt x="1282700" y="8915400"/>
                </a:cubicBezTo>
                <a:lnTo>
                  <a:pt x="1282700" y="8801100"/>
                </a:lnTo>
                <a:cubicBezTo>
                  <a:pt x="1282700" y="8547100"/>
                  <a:pt x="1358900" y="8343900"/>
                  <a:pt x="1447800" y="8343900"/>
                </a:cubicBezTo>
                <a:cubicBezTo>
                  <a:pt x="1739900" y="8343900"/>
                  <a:pt x="1612900" y="7708900"/>
                  <a:pt x="1257300" y="7391400"/>
                </a:cubicBezTo>
                <a:lnTo>
                  <a:pt x="635000" y="6832600"/>
                </a:lnTo>
                <a:cubicBezTo>
                  <a:pt x="139700" y="6388100"/>
                  <a:pt x="0" y="6108700"/>
                  <a:pt x="0" y="5588000"/>
                </a:cubicBezTo>
                <a:close/>
                <a:moveTo>
                  <a:pt x="3581400" y="9486900"/>
                </a:moveTo>
                <a:moveTo>
                  <a:pt x="812800" y="5029200"/>
                </a:moveTo>
                <a:lnTo>
                  <a:pt x="1079500" y="5702300"/>
                </a:lnTo>
                <a:cubicBezTo>
                  <a:pt x="1346200" y="6388100"/>
                  <a:pt x="1587500" y="6743700"/>
                  <a:pt x="1803400" y="6743700"/>
                </a:cubicBezTo>
                <a:cubicBezTo>
                  <a:pt x="2006600" y="6743700"/>
                  <a:pt x="2235200" y="6286500"/>
                  <a:pt x="2349500" y="5664200"/>
                </a:cubicBezTo>
                <a:cubicBezTo>
                  <a:pt x="2374900" y="5461000"/>
                  <a:pt x="2463800" y="5245100"/>
                  <a:pt x="2514600" y="5194300"/>
                </a:cubicBezTo>
                <a:cubicBezTo>
                  <a:pt x="2603500" y="5105400"/>
                  <a:pt x="2730500" y="4559300"/>
                  <a:pt x="2730500" y="4292600"/>
                </a:cubicBezTo>
                <a:cubicBezTo>
                  <a:pt x="2730500" y="4191000"/>
                  <a:pt x="3060700" y="3365500"/>
                  <a:pt x="3136900" y="3289300"/>
                </a:cubicBezTo>
                <a:cubicBezTo>
                  <a:pt x="3175000" y="3251200"/>
                  <a:pt x="3213100" y="3035300"/>
                  <a:pt x="3213100" y="2806700"/>
                </a:cubicBezTo>
                <a:cubicBezTo>
                  <a:pt x="3213100" y="2590800"/>
                  <a:pt x="3175000" y="2374900"/>
                  <a:pt x="3136900" y="2336800"/>
                </a:cubicBezTo>
                <a:cubicBezTo>
                  <a:pt x="2908300" y="2108200"/>
                  <a:pt x="2006600" y="2451100"/>
                  <a:pt x="1562100" y="2908300"/>
                </a:cubicBezTo>
                <a:lnTo>
                  <a:pt x="1193800" y="3302000"/>
                </a:lnTo>
                <a:cubicBezTo>
                  <a:pt x="1016000" y="3479800"/>
                  <a:pt x="863600" y="3784600"/>
                  <a:pt x="838200" y="3975100"/>
                </a:cubicBezTo>
                <a:cubicBezTo>
                  <a:pt x="825500" y="4178300"/>
                  <a:pt x="774700" y="4368800"/>
                  <a:pt x="723900" y="4419600"/>
                </a:cubicBezTo>
                <a:cubicBezTo>
                  <a:pt x="622300" y="4521200"/>
                  <a:pt x="622300" y="4521200"/>
                  <a:pt x="812800" y="5029200"/>
                </a:cubicBezTo>
                <a:close/>
                <a:moveTo>
                  <a:pt x="4140200" y="9486900"/>
                </a:moveTo>
                <a:moveTo>
                  <a:pt x="4546600" y="6565900"/>
                </a:moveTo>
                <a:lnTo>
                  <a:pt x="4826000" y="6261100"/>
                </a:lnTo>
                <a:cubicBezTo>
                  <a:pt x="4991100" y="6083300"/>
                  <a:pt x="5130800" y="5765800"/>
                  <a:pt x="5130800" y="5537200"/>
                </a:cubicBezTo>
                <a:cubicBezTo>
                  <a:pt x="5130800" y="5321300"/>
                  <a:pt x="5207000" y="5143500"/>
                  <a:pt x="5295900" y="5143500"/>
                </a:cubicBezTo>
                <a:cubicBezTo>
                  <a:pt x="5384800" y="5143500"/>
                  <a:pt x="5461000" y="4927600"/>
                  <a:pt x="5461000" y="4686300"/>
                </a:cubicBezTo>
                <a:lnTo>
                  <a:pt x="5461000" y="4635500"/>
                </a:lnTo>
                <a:cubicBezTo>
                  <a:pt x="5461000" y="4381500"/>
                  <a:pt x="5384800" y="4178300"/>
                  <a:pt x="5295900" y="4178300"/>
                </a:cubicBezTo>
                <a:cubicBezTo>
                  <a:pt x="5207000" y="4178300"/>
                  <a:pt x="5130800" y="4051300"/>
                  <a:pt x="5130800" y="3898900"/>
                </a:cubicBezTo>
                <a:cubicBezTo>
                  <a:pt x="5130800" y="3746500"/>
                  <a:pt x="5029200" y="3454400"/>
                  <a:pt x="4902200" y="3251200"/>
                </a:cubicBezTo>
                <a:cubicBezTo>
                  <a:pt x="4762500" y="3060700"/>
                  <a:pt x="4546600" y="2895600"/>
                  <a:pt x="4419600" y="2895600"/>
                </a:cubicBezTo>
                <a:cubicBezTo>
                  <a:pt x="4279900" y="2895600"/>
                  <a:pt x="4178300" y="2997200"/>
                  <a:pt x="4178300" y="3136900"/>
                </a:cubicBezTo>
                <a:cubicBezTo>
                  <a:pt x="4178300" y="3263900"/>
                  <a:pt x="4102100" y="3378200"/>
                  <a:pt x="4013200" y="3378200"/>
                </a:cubicBezTo>
                <a:cubicBezTo>
                  <a:pt x="3924300" y="3378200"/>
                  <a:pt x="3848100" y="3581400"/>
                  <a:pt x="3848100" y="3822700"/>
                </a:cubicBezTo>
                <a:lnTo>
                  <a:pt x="3848100" y="3886200"/>
                </a:lnTo>
                <a:cubicBezTo>
                  <a:pt x="3848100" y="4127500"/>
                  <a:pt x="3784600" y="4330700"/>
                  <a:pt x="3695700" y="4330700"/>
                </a:cubicBezTo>
                <a:cubicBezTo>
                  <a:pt x="3606800" y="4330700"/>
                  <a:pt x="3530600" y="4546600"/>
                  <a:pt x="3530600" y="4787900"/>
                </a:cubicBezTo>
                <a:lnTo>
                  <a:pt x="3530600" y="4838700"/>
                </a:lnTo>
                <a:cubicBezTo>
                  <a:pt x="3530600" y="5092700"/>
                  <a:pt x="3454400" y="5295900"/>
                  <a:pt x="3378200" y="5295900"/>
                </a:cubicBezTo>
                <a:cubicBezTo>
                  <a:pt x="3289300" y="5295900"/>
                  <a:pt x="3213100" y="5499100"/>
                  <a:pt x="3213100" y="5753100"/>
                </a:cubicBezTo>
                <a:lnTo>
                  <a:pt x="3213100" y="5803900"/>
                </a:lnTo>
                <a:cubicBezTo>
                  <a:pt x="3213100" y="6057900"/>
                  <a:pt x="3136900" y="6261100"/>
                  <a:pt x="3048000" y="6261100"/>
                </a:cubicBezTo>
                <a:cubicBezTo>
                  <a:pt x="2959100" y="6261100"/>
                  <a:pt x="2895600" y="6438900"/>
                  <a:pt x="2895600" y="6667500"/>
                </a:cubicBezTo>
                <a:cubicBezTo>
                  <a:pt x="2895600" y="6883400"/>
                  <a:pt x="3048000" y="7061200"/>
                  <a:pt x="3251200" y="7061200"/>
                </a:cubicBezTo>
                <a:cubicBezTo>
                  <a:pt x="3822700" y="7061200"/>
                  <a:pt x="4203700" y="6921500"/>
                  <a:pt x="4546600" y="6565900"/>
                </a:cubicBezTo>
                <a:close/>
                <a:moveTo>
                  <a:pt x="2603500" y="94869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75" name="Freeform 17375"/>
          <p:cNvSpPr/>
          <p:nvPr/>
        </p:nvSpPr>
        <p:spPr>
          <a:xfrm rot="0" flipH="0" flipV="0">
            <a:off x="26688361" y="16670140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76" name="Freeform 17376"/>
          <p:cNvSpPr/>
          <p:nvPr/>
        </p:nvSpPr>
        <p:spPr>
          <a:xfrm rot="0" flipH="0" flipV="0">
            <a:off x="26718975" y="16670261"/>
            <a:ext cx="63944" cy="91573"/>
          </a:xfrm>
          <a:custGeom>
            <a:pathLst>
              <a:path w="6731000" h="9639300">
                <a:moveTo>
                  <a:pt x="3962400" y="9639300"/>
                </a:moveTo>
                <a:lnTo>
                  <a:pt x="1155700" y="9639300"/>
                </a:lnTo>
                <a:cubicBezTo>
                  <a:pt x="774700" y="9639300"/>
                  <a:pt x="393700" y="9575800"/>
                  <a:pt x="304800" y="9486900"/>
                </a:cubicBezTo>
                <a:cubicBezTo>
                  <a:pt x="0" y="9169400"/>
                  <a:pt x="190500" y="8686800"/>
                  <a:pt x="939800" y="7848600"/>
                </a:cubicBezTo>
                <a:lnTo>
                  <a:pt x="5295900" y="3035300"/>
                </a:lnTo>
                <a:cubicBezTo>
                  <a:pt x="5562600" y="2755900"/>
                  <a:pt x="5765800" y="2324100"/>
                  <a:pt x="5765800" y="2070100"/>
                </a:cubicBezTo>
                <a:cubicBezTo>
                  <a:pt x="5765800" y="889000"/>
                  <a:pt x="4267200" y="838200"/>
                  <a:pt x="2946400" y="1981200"/>
                </a:cubicBezTo>
                <a:cubicBezTo>
                  <a:pt x="2667000" y="2222500"/>
                  <a:pt x="2349500" y="2425700"/>
                  <a:pt x="2247900" y="2425700"/>
                </a:cubicBezTo>
                <a:cubicBezTo>
                  <a:pt x="2159000" y="2425700"/>
                  <a:pt x="2044700" y="2336800"/>
                  <a:pt x="1993900" y="2222500"/>
                </a:cubicBezTo>
                <a:cubicBezTo>
                  <a:pt x="1879600" y="1955800"/>
                  <a:pt x="2197100" y="1346200"/>
                  <a:pt x="2705100" y="838200"/>
                </a:cubicBezTo>
                <a:cubicBezTo>
                  <a:pt x="3352800" y="177800"/>
                  <a:pt x="4711700" y="0"/>
                  <a:pt x="5740400" y="444500"/>
                </a:cubicBezTo>
                <a:lnTo>
                  <a:pt x="5765800" y="457200"/>
                </a:lnTo>
                <a:cubicBezTo>
                  <a:pt x="6375400" y="723900"/>
                  <a:pt x="6731000" y="1384300"/>
                  <a:pt x="6731000" y="2273300"/>
                </a:cubicBezTo>
                <a:cubicBezTo>
                  <a:pt x="6731000" y="2540000"/>
                  <a:pt x="6527800" y="2984500"/>
                  <a:pt x="6273800" y="3263900"/>
                </a:cubicBezTo>
                <a:lnTo>
                  <a:pt x="2209800" y="7886700"/>
                </a:lnTo>
                <a:cubicBezTo>
                  <a:pt x="1562100" y="8623300"/>
                  <a:pt x="1600200" y="8686800"/>
                  <a:pt x="2603500" y="8686800"/>
                </a:cubicBezTo>
                <a:lnTo>
                  <a:pt x="3962400" y="8686800"/>
                </a:lnTo>
                <a:cubicBezTo>
                  <a:pt x="4330700" y="8686800"/>
                  <a:pt x="4673600" y="8712200"/>
                  <a:pt x="4724400" y="8763000"/>
                </a:cubicBezTo>
                <a:cubicBezTo>
                  <a:pt x="4826000" y="8864600"/>
                  <a:pt x="4826000" y="9461500"/>
                  <a:pt x="4724400" y="9563100"/>
                </a:cubicBezTo>
                <a:cubicBezTo>
                  <a:pt x="4673600" y="9613900"/>
                  <a:pt x="4330700" y="9639300"/>
                  <a:pt x="3962400" y="9639300"/>
                </a:cubicBezTo>
                <a:close/>
                <a:moveTo>
                  <a:pt x="-241300" y="96266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77" name="Freeform 17377"/>
          <p:cNvSpPr/>
          <p:nvPr/>
        </p:nvSpPr>
        <p:spPr>
          <a:xfrm rot="0" flipH="0" flipV="0">
            <a:off x="26852971" y="16669296"/>
            <a:ext cx="64065" cy="91452"/>
          </a:xfrm>
          <a:custGeom>
            <a:pathLst>
              <a:path w="6743700" h="9626600">
                <a:moveTo>
                  <a:pt x="6121400" y="647700"/>
                </a:moveTo>
                <a:lnTo>
                  <a:pt x="6718300" y="8991600"/>
                </a:lnTo>
                <a:cubicBezTo>
                  <a:pt x="6743700" y="9334500"/>
                  <a:pt x="6527800" y="9626600"/>
                  <a:pt x="6261100" y="9626600"/>
                </a:cubicBezTo>
                <a:cubicBezTo>
                  <a:pt x="6172200" y="9626600"/>
                  <a:pt x="6032500" y="9550400"/>
                  <a:pt x="5943600" y="9474200"/>
                </a:cubicBezTo>
                <a:cubicBezTo>
                  <a:pt x="5854700" y="9385300"/>
                  <a:pt x="5778500" y="9169400"/>
                  <a:pt x="5778500" y="8991600"/>
                </a:cubicBezTo>
                <a:lnTo>
                  <a:pt x="5778500" y="7861300"/>
                </a:lnTo>
                <a:cubicBezTo>
                  <a:pt x="5778500" y="7340600"/>
                  <a:pt x="5702300" y="7226300"/>
                  <a:pt x="5359400" y="7226300"/>
                </a:cubicBezTo>
                <a:lnTo>
                  <a:pt x="2413000" y="7226300"/>
                </a:lnTo>
                <a:cubicBezTo>
                  <a:pt x="2070100" y="7226300"/>
                  <a:pt x="1854200" y="7378700"/>
                  <a:pt x="1612900" y="7823200"/>
                </a:cubicBezTo>
                <a:lnTo>
                  <a:pt x="850900" y="9220200"/>
                </a:lnTo>
                <a:cubicBezTo>
                  <a:pt x="698500" y="9499600"/>
                  <a:pt x="520700" y="9626600"/>
                  <a:pt x="279400" y="9626600"/>
                </a:cubicBezTo>
                <a:cubicBezTo>
                  <a:pt x="88900" y="9626600"/>
                  <a:pt x="0" y="9486900"/>
                  <a:pt x="0" y="9144000"/>
                </a:cubicBezTo>
                <a:cubicBezTo>
                  <a:pt x="0" y="8966200"/>
                  <a:pt x="76200" y="8699500"/>
                  <a:pt x="165100" y="8547100"/>
                </a:cubicBezTo>
                <a:lnTo>
                  <a:pt x="4940300" y="622300"/>
                </a:lnTo>
                <a:cubicBezTo>
                  <a:pt x="5181600" y="241300"/>
                  <a:pt x="5435600" y="0"/>
                  <a:pt x="5613400" y="0"/>
                </a:cubicBezTo>
                <a:cubicBezTo>
                  <a:pt x="5867400" y="0"/>
                  <a:pt x="6096000" y="292100"/>
                  <a:pt x="6121400" y="647700"/>
                </a:cubicBezTo>
                <a:close/>
                <a:moveTo>
                  <a:pt x="8763000" y="9728200"/>
                </a:moveTo>
                <a:moveTo>
                  <a:pt x="4800600" y="2679700"/>
                </a:moveTo>
                <a:lnTo>
                  <a:pt x="3238500" y="5308600"/>
                </a:lnTo>
                <a:cubicBezTo>
                  <a:pt x="3149600" y="5461000"/>
                  <a:pt x="3035300" y="5702300"/>
                  <a:pt x="2984500" y="5842000"/>
                </a:cubicBezTo>
                <a:cubicBezTo>
                  <a:pt x="2933700" y="5981700"/>
                  <a:pt x="2921000" y="6134100"/>
                  <a:pt x="2971800" y="6184900"/>
                </a:cubicBezTo>
                <a:cubicBezTo>
                  <a:pt x="3009900" y="6223000"/>
                  <a:pt x="3200400" y="6261100"/>
                  <a:pt x="3378200" y="6261100"/>
                </a:cubicBezTo>
                <a:lnTo>
                  <a:pt x="5130800" y="6261100"/>
                </a:lnTo>
                <a:cubicBezTo>
                  <a:pt x="5537200" y="6261100"/>
                  <a:pt x="5600700" y="6197600"/>
                  <a:pt x="5562600" y="5803900"/>
                </a:cubicBezTo>
                <a:lnTo>
                  <a:pt x="5321300" y="2895600"/>
                </a:lnTo>
                <a:cubicBezTo>
                  <a:pt x="5295900" y="2565400"/>
                  <a:pt x="5207000" y="2413000"/>
                  <a:pt x="5041900" y="2413000"/>
                </a:cubicBezTo>
                <a:cubicBezTo>
                  <a:pt x="5003800" y="2413000"/>
                  <a:pt x="4889500" y="2540000"/>
                  <a:pt x="4800600" y="2679700"/>
                </a:cubicBezTo>
                <a:close/>
                <a:moveTo>
                  <a:pt x="6731000" y="97282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78" name="Freeform 17378"/>
          <p:cNvSpPr/>
          <p:nvPr/>
        </p:nvSpPr>
        <p:spPr>
          <a:xfrm rot="0" flipH="0" flipV="0">
            <a:off x="26941914" y="16673277"/>
            <a:ext cx="54895" cy="88436"/>
          </a:xfrm>
          <a:custGeom>
            <a:pathLst>
              <a:path w="5778500" h="9309100">
                <a:moveTo>
                  <a:pt x="457200" y="5638800"/>
                </a:moveTo>
                <a:lnTo>
                  <a:pt x="3022600" y="1168400"/>
                </a:lnTo>
                <a:cubicBezTo>
                  <a:pt x="3581400" y="190500"/>
                  <a:pt x="3771900" y="0"/>
                  <a:pt x="4178300" y="0"/>
                </a:cubicBezTo>
                <a:cubicBezTo>
                  <a:pt x="4343400" y="0"/>
                  <a:pt x="4495800" y="215900"/>
                  <a:pt x="4495800" y="482600"/>
                </a:cubicBezTo>
                <a:cubicBezTo>
                  <a:pt x="4495800" y="749300"/>
                  <a:pt x="4292600" y="1333500"/>
                  <a:pt x="4051300" y="1778000"/>
                </a:cubicBezTo>
                <a:lnTo>
                  <a:pt x="2311400" y="5003800"/>
                </a:lnTo>
                <a:cubicBezTo>
                  <a:pt x="2070100" y="5448300"/>
                  <a:pt x="1739900" y="5892800"/>
                  <a:pt x="1574800" y="5994400"/>
                </a:cubicBezTo>
                <a:cubicBezTo>
                  <a:pt x="990600" y="6362700"/>
                  <a:pt x="1308100" y="6743700"/>
                  <a:pt x="2197100" y="6743700"/>
                </a:cubicBezTo>
                <a:lnTo>
                  <a:pt x="2298700" y="6743700"/>
                </a:lnTo>
                <a:cubicBezTo>
                  <a:pt x="3276600" y="6743700"/>
                  <a:pt x="3530600" y="6604000"/>
                  <a:pt x="3530600" y="6096000"/>
                </a:cubicBezTo>
                <a:cubicBezTo>
                  <a:pt x="3530600" y="5219700"/>
                  <a:pt x="3759200" y="4813300"/>
                  <a:pt x="4254500" y="4813300"/>
                </a:cubicBezTo>
                <a:cubicBezTo>
                  <a:pt x="4559300" y="4813300"/>
                  <a:pt x="4813300" y="5029200"/>
                  <a:pt x="4813300" y="5295900"/>
                </a:cubicBezTo>
                <a:cubicBezTo>
                  <a:pt x="4813300" y="5562600"/>
                  <a:pt x="4737100" y="5778500"/>
                  <a:pt x="4648200" y="5778500"/>
                </a:cubicBezTo>
                <a:cubicBezTo>
                  <a:pt x="4559300" y="5778500"/>
                  <a:pt x="4495800" y="5994400"/>
                  <a:pt x="4495800" y="6261100"/>
                </a:cubicBezTo>
                <a:cubicBezTo>
                  <a:pt x="4495800" y="6527800"/>
                  <a:pt x="4787900" y="6743700"/>
                  <a:pt x="5130800" y="6743700"/>
                </a:cubicBezTo>
                <a:cubicBezTo>
                  <a:pt x="5486400" y="6743700"/>
                  <a:pt x="5778500" y="6883400"/>
                  <a:pt x="5778500" y="7061200"/>
                </a:cubicBezTo>
                <a:cubicBezTo>
                  <a:pt x="5778500" y="7239000"/>
                  <a:pt x="5486400" y="7378700"/>
                  <a:pt x="5130800" y="7378700"/>
                </a:cubicBezTo>
                <a:cubicBezTo>
                  <a:pt x="4419600" y="7378700"/>
                  <a:pt x="4178300" y="7543800"/>
                  <a:pt x="4178300" y="8026400"/>
                </a:cubicBezTo>
                <a:cubicBezTo>
                  <a:pt x="4178300" y="8915400"/>
                  <a:pt x="3949700" y="9309100"/>
                  <a:pt x="3441700" y="9309100"/>
                </a:cubicBezTo>
                <a:cubicBezTo>
                  <a:pt x="3136900" y="9309100"/>
                  <a:pt x="2882900" y="9017000"/>
                  <a:pt x="2882900" y="8661400"/>
                </a:cubicBezTo>
                <a:cubicBezTo>
                  <a:pt x="2882900" y="8318500"/>
                  <a:pt x="2959100" y="7950200"/>
                  <a:pt x="3048000" y="7861300"/>
                </a:cubicBezTo>
                <a:cubicBezTo>
                  <a:pt x="3136900" y="7772400"/>
                  <a:pt x="3149600" y="7632700"/>
                  <a:pt x="3086100" y="7543800"/>
                </a:cubicBezTo>
                <a:cubicBezTo>
                  <a:pt x="3022600" y="7454900"/>
                  <a:pt x="2552700" y="7378700"/>
                  <a:pt x="2057400" y="7378700"/>
                </a:cubicBezTo>
                <a:lnTo>
                  <a:pt x="914400" y="7378700"/>
                </a:lnTo>
                <a:cubicBezTo>
                  <a:pt x="406400" y="7378700"/>
                  <a:pt x="0" y="7162800"/>
                  <a:pt x="0" y="6908800"/>
                </a:cubicBezTo>
                <a:cubicBezTo>
                  <a:pt x="0" y="6642100"/>
                  <a:pt x="203200" y="6070600"/>
                  <a:pt x="457200" y="5638800"/>
                </a:cubicBezTo>
                <a:close/>
                <a:moveTo>
                  <a:pt x="2908300" y="93091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79" name="Freeform 17379"/>
          <p:cNvSpPr/>
          <p:nvPr/>
        </p:nvSpPr>
        <p:spPr>
          <a:xfrm rot="0" flipH="0" flipV="0">
            <a:off x="27016980" y="1666989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80" name="Freeform 17380"/>
          <p:cNvSpPr/>
          <p:nvPr/>
        </p:nvSpPr>
        <p:spPr>
          <a:xfrm rot="0" flipH="0" flipV="0">
            <a:off x="27082635" y="1666989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81" name="Freeform 17381"/>
          <p:cNvSpPr/>
          <p:nvPr/>
        </p:nvSpPr>
        <p:spPr>
          <a:xfrm rot="0" flipH="0" flipV="0">
            <a:off x="27145398" y="16671106"/>
            <a:ext cx="73234" cy="108464"/>
          </a:xfrm>
          <a:custGeom>
            <a:pathLst>
              <a:path w="7708900" h="11417300">
                <a:moveTo>
                  <a:pt x="2070100" y="2552700"/>
                </a:moveTo>
                <a:lnTo>
                  <a:pt x="1143000" y="5715000"/>
                </a:lnTo>
                <a:cubicBezTo>
                  <a:pt x="1054100" y="6057900"/>
                  <a:pt x="965200" y="6629400"/>
                  <a:pt x="965200" y="6985000"/>
                </a:cubicBezTo>
                <a:lnTo>
                  <a:pt x="965200" y="7378700"/>
                </a:lnTo>
                <a:cubicBezTo>
                  <a:pt x="965200" y="8280400"/>
                  <a:pt x="1219200" y="8483600"/>
                  <a:pt x="2387600" y="8521700"/>
                </a:cubicBezTo>
                <a:lnTo>
                  <a:pt x="3530600" y="8559800"/>
                </a:lnTo>
                <a:cubicBezTo>
                  <a:pt x="3886200" y="8572500"/>
                  <a:pt x="4178300" y="8750300"/>
                  <a:pt x="4178300" y="8940800"/>
                </a:cubicBezTo>
                <a:cubicBezTo>
                  <a:pt x="4178300" y="9372600"/>
                  <a:pt x="3657600" y="9626600"/>
                  <a:pt x="2781300" y="9626600"/>
                </a:cubicBezTo>
                <a:lnTo>
                  <a:pt x="2247900" y="9626600"/>
                </a:lnTo>
                <a:cubicBezTo>
                  <a:pt x="685800" y="9626600"/>
                  <a:pt x="0" y="9080500"/>
                  <a:pt x="0" y="7810500"/>
                </a:cubicBezTo>
                <a:lnTo>
                  <a:pt x="0" y="6413500"/>
                </a:lnTo>
                <a:cubicBezTo>
                  <a:pt x="0" y="6070600"/>
                  <a:pt x="88900" y="5511800"/>
                  <a:pt x="190500" y="5181600"/>
                </a:cubicBezTo>
                <a:lnTo>
                  <a:pt x="1054100" y="2438400"/>
                </a:lnTo>
                <a:cubicBezTo>
                  <a:pt x="1562100" y="825500"/>
                  <a:pt x="2616200" y="0"/>
                  <a:pt x="4178300" y="0"/>
                </a:cubicBezTo>
                <a:lnTo>
                  <a:pt x="5778500" y="0"/>
                </a:lnTo>
                <a:cubicBezTo>
                  <a:pt x="6134100" y="0"/>
                  <a:pt x="6426200" y="215900"/>
                  <a:pt x="6426200" y="482600"/>
                </a:cubicBezTo>
                <a:cubicBezTo>
                  <a:pt x="6426200" y="749300"/>
                  <a:pt x="6134100" y="977900"/>
                  <a:pt x="5791200" y="990600"/>
                </a:cubicBezTo>
                <a:lnTo>
                  <a:pt x="4076700" y="1079500"/>
                </a:lnTo>
                <a:cubicBezTo>
                  <a:pt x="2844800" y="1143000"/>
                  <a:pt x="2374900" y="1485900"/>
                  <a:pt x="2070100" y="2552700"/>
                </a:cubicBezTo>
                <a:close/>
                <a:moveTo>
                  <a:pt x="6438900" y="9537700"/>
                </a:moveTo>
                <a:moveTo>
                  <a:pt x="5778500" y="10972800"/>
                </a:moveTo>
                <a:lnTo>
                  <a:pt x="5778500" y="10591800"/>
                </a:lnTo>
                <a:cubicBezTo>
                  <a:pt x="5778500" y="10414000"/>
                  <a:pt x="5854700" y="10274300"/>
                  <a:pt x="5943600" y="10274300"/>
                </a:cubicBezTo>
                <a:cubicBezTo>
                  <a:pt x="6032500" y="10274300"/>
                  <a:pt x="6096000" y="10121900"/>
                  <a:pt x="6096000" y="9944100"/>
                </a:cubicBezTo>
                <a:cubicBezTo>
                  <a:pt x="6096000" y="9766300"/>
                  <a:pt x="6172200" y="9626600"/>
                  <a:pt x="6261100" y="9626600"/>
                </a:cubicBezTo>
                <a:cubicBezTo>
                  <a:pt x="6350000" y="9626600"/>
                  <a:pt x="6426200" y="9525000"/>
                  <a:pt x="6426200" y="9385300"/>
                </a:cubicBezTo>
                <a:cubicBezTo>
                  <a:pt x="6426200" y="9258300"/>
                  <a:pt x="6489700" y="9144000"/>
                  <a:pt x="6578600" y="9144000"/>
                </a:cubicBezTo>
                <a:cubicBezTo>
                  <a:pt x="6667500" y="9144000"/>
                  <a:pt x="6743700" y="9042400"/>
                  <a:pt x="6743700" y="8902700"/>
                </a:cubicBezTo>
                <a:cubicBezTo>
                  <a:pt x="6743700" y="8775700"/>
                  <a:pt x="6883400" y="8661400"/>
                  <a:pt x="7061200" y="8661400"/>
                </a:cubicBezTo>
                <a:lnTo>
                  <a:pt x="7378700" y="8661400"/>
                </a:lnTo>
                <a:cubicBezTo>
                  <a:pt x="7556500" y="8661400"/>
                  <a:pt x="7708900" y="8813800"/>
                  <a:pt x="7708900" y="8991600"/>
                </a:cubicBezTo>
                <a:cubicBezTo>
                  <a:pt x="7708900" y="9156700"/>
                  <a:pt x="7632700" y="9309100"/>
                  <a:pt x="7543800" y="9309100"/>
                </a:cubicBezTo>
                <a:cubicBezTo>
                  <a:pt x="7454900" y="9309100"/>
                  <a:pt x="7378700" y="9448800"/>
                  <a:pt x="7378700" y="9626600"/>
                </a:cubicBezTo>
                <a:cubicBezTo>
                  <a:pt x="7378700" y="9804400"/>
                  <a:pt x="7315200" y="9944100"/>
                  <a:pt x="7226300" y="9944100"/>
                </a:cubicBezTo>
                <a:cubicBezTo>
                  <a:pt x="7137400" y="9944100"/>
                  <a:pt x="7061200" y="10096500"/>
                  <a:pt x="7061200" y="10274300"/>
                </a:cubicBezTo>
                <a:cubicBezTo>
                  <a:pt x="7061200" y="10439400"/>
                  <a:pt x="6985000" y="10591800"/>
                  <a:pt x="6896100" y="10591800"/>
                </a:cubicBezTo>
                <a:cubicBezTo>
                  <a:pt x="6819900" y="10591800"/>
                  <a:pt x="6743700" y="10731500"/>
                  <a:pt x="6743700" y="10909300"/>
                </a:cubicBezTo>
                <a:cubicBezTo>
                  <a:pt x="6743700" y="11087100"/>
                  <a:pt x="6654800" y="11264900"/>
                  <a:pt x="6540500" y="11315700"/>
                </a:cubicBezTo>
                <a:cubicBezTo>
                  <a:pt x="6311900" y="11404600"/>
                  <a:pt x="6159500" y="11417300"/>
                  <a:pt x="5943600" y="11341100"/>
                </a:cubicBezTo>
                <a:cubicBezTo>
                  <a:pt x="5854700" y="11315700"/>
                  <a:pt x="5778500" y="11150600"/>
                  <a:pt x="5778500" y="10972800"/>
                </a:cubicBezTo>
                <a:close/>
                <a:moveTo>
                  <a:pt x="-1981200" y="95377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82" name="Freeform 17382"/>
          <p:cNvSpPr/>
          <p:nvPr/>
        </p:nvSpPr>
        <p:spPr>
          <a:xfrm rot="0" flipH="0" flipV="0">
            <a:off x="27282867" y="16670985"/>
            <a:ext cx="27508" cy="89884"/>
          </a:xfrm>
          <a:custGeom>
            <a:pathLst>
              <a:path w="2895600" h="9461500">
                <a:moveTo>
                  <a:pt x="0" y="8331200"/>
                </a:moveTo>
                <a:lnTo>
                  <a:pt x="0" y="7861300"/>
                </a:lnTo>
                <a:cubicBezTo>
                  <a:pt x="0" y="7505700"/>
                  <a:pt x="76200" y="7175500"/>
                  <a:pt x="165100" y="7112000"/>
                </a:cubicBezTo>
                <a:cubicBezTo>
                  <a:pt x="254000" y="7061200"/>
                  <a:pt x="330200" y="6769100"/>
                  <a:pt x="330200" y="6477000"/>
                </a:cubicBezTo>
                <a:cubicBezTo>
                  <a:pt x="330200" y="6172200"/>
                  <a:pt x="393700" y="5892800"/>
                  <a:pt x="482600" y="5829300"/>
                </a:cubicBezTo>
                <a:cubicBezTo>
                  <a:pt x="571500" y="5778500"/>
                  <a:pt x="647700" y="5486400"/>
                  <a:pt x="647700" y="5194300"/>
                </a:cubicBezTo>
                <a:cubicBezTo>
                  <a:pt x="647700" y="4889500"/>
                  <a:pt x="711200" y="4597400"/>
                  <a:pt x="800100" y="4546600"/>
                </a:cubicBezTo>
                <a:cubicBezTo>
                  <a:pt x="889000" y="4495800"/>
                  <a:pt x="965200" y="4241800"/>
                  <a:pt x="965200" y="3987800"/>
                </a:cubicBezTo>
                <a:cubicBezTo>
                  <a:pt x="965200" y="3733800"/>
                  <a:pt x="1041400" y="3479800"/>
                  <a:pt x="1130300" y="3429000"/>
                </a:cubicBezTo>
                <a:cubicBezTo>
                  <a:pt x="1219200" y="3365500"/>
                  <a:pt x="1282700" y="3086100"/>
                  <a:pt x="1282700" y="2781300"/>
                </a:cubicBezTo>
                <a:cubicBezTo>
                  <a:pt x="1282700" y="2489200"/>
                  <a:pt x="1358900" y="2197100"/>
                  <a:pt x="1447800" y="2146300"/>
                </a:cubicBezTo>
                <a:cubicBezTo>
                  <a:pt x="1536700" y="2082800"/>
                  <a:pt x="1612900" y="1803400"/>
                  <a:pt x="1612900" y="1498600"/>
                </a:cubicBezTo>
                <a:cubicBezTo>
                  <a:pt x="1612900" y="1206500"/>
                  <a:pt x="1676400" y="952500"/>
                  <a:pt x="1765300" y="952500"/>
                </a:cubicBezTo>
                <a:cubicBezTo>
                  <a:pt x="1854200" y="952500"/>
                  <a:pt x="1930400" y="812800"/>
                  <a:pt x="1930400" y="635000"/>
                </a:cubicBezTo>
                <a:cubicBezTo>
                  <a:pt x="1930400" y="292100"/>
                  <a:pt x="2146300" y="0"/>
                  <a:pt x="2413000" y="0"/>
                </a:cubicBezTo>
                <a:cubicBezTo>
                  <a:pt x="2667000" y="0"/>
                  <a:pt x="2895600" y="292100"/>
                  <a:pt x="2895600" y="635000"/>
                </a:cubicBezTo>
                <a:cubicBezTo>
                  <a:pt x="2895600" y="1282700"/>
                  <a:pt x="2641600" y="2247900"/>
                  <a:pt x="2463800" y="2247900"/>
                </a:cubicBezTo>
                <a:cubicBezTo>
                  <a:pt x="2349500" y="2247900"/>
                  <a:pt x="2247900" y="2527300"/>
                  <a:pt x="2247900" y="2882900"/>
                </a:cubicBezTo>
                <a:cubicBezTo>
                  <a:pt x="2247900" y="3238500"/>
                  <a:pt x="2171700" y="3530600"/>
                  <a:pt x="2082800" y="3530600"/>
                </a:cubicBezTo>
                <a:cubicBezTo>
                  <a:pt x="2006600" y="3530600"/>
                  <a:pt x="1930400" y="3810000"/>
                  <a:pt x="1930400" y="4165600"/>
                </a:cubicBezTo>
                <a:cubicBezTo>
                  <a:pt x="1930400" y="4521200"/>
                  <a:pt x="1854200" y="4813300"/>
                  <a:pt x="1765300" y="4813300"/>
                </a:cubicBezTo>
                <a:cubicBezTo>
                  <a:pt x="1676400" y="4813300"/>
                  <a:pt x="1612900" y="5067300"/>
                  <a:pt x="1612900" y="5372100"/>
                </a:cubicBezTo>
                <a:cubicBezTo>
                  <a:pt x="1612900" y="5676900"/>
                  <a:pt x="1536700" y="5981700"/>
                  <a:pt x="1447800" y="6032500"/>
                </a:cubicBezTo>
                <a:cubicBezTo>
                  <a:pt x="1358900" y="6083300"/>
                  <a:pt x="1282700" y="6375400"/>
                  <a:pt x="1282700" y="6667500"/>
                </a:cubicBezTo>
                <a:cubicBezTo>
                  <a:pt x="1282700" y="6972300"/>
                  <a:pt x="1219200" y="7264400"/>
                  <a:pt x="1130300" y="7315200"/>
                </a:cubicBezTo>
                <a:cubicBezTo>
                  <a:pt x="850900" y="7480300"/>
                  <a:pt x="952500" y="8318500"/>
                  <a:pt x="1282700" y="8623300"/>
                </a:cubicBezTo>
                <a:cubicBezTo>
                  <a:pt x="1460500" y="8788400"/>
                  <a:pt x="1612900" y="9004300"/>
                  <a:pt x="1612900" y="9105900"/>
                </a:cubicBezTo>
                <a:cubicBezTo>
                  <a:pt x="1612900" y="9321800"/>
                  <a:pt x="1346200" y="9461500"/>
                  <a:pt x="927100" y="9461500"/>
                </a:cubicBezTo>
                <a:cubicBezTo>
                  <a:pt x="774700" y="9461500"/>
                  <a:pt x="546100" y="9398000"/>
                  <a:pt x="431800" y="9321800"/>
                </a:cubicBezTo>
                <a:cubicBezTo>
                  <a:pt x="50800" y="9093200"/>
                  <a:pt x="0" y="8991600"/>
                  <a:pt x="0" y="8331200"/>
                </a:cubicBezTo>
                <a:close/>
                <a:moveTo>
                  <a:pt x="901700" y="95504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83" name="Freeform 17383"/>
          <p:cNvSpPr/>
          <p:nvPr/>
        </p:nvSpPr>
        <p:spPr>
          <a:xfrm rot="0" flipH="0" flipV="0">
            <a:off x="27319485" y="16710317"/>
            <a:ext cx="51758" cy="36556"/>
          </a:xfrm>
          <a:custGeom>
            <a:pathLst>
              <a:path w="5448300" h="3848100">
                <a:moveTo>
                  <a:pt x="5130800" y="965200"/>
                </a:moveTo>
                <a:lnTo>
                  <a:pt x="1282700" y="965200"/>
                </a:lnTo>
                <a:cubicBezTo>
                  <a:pt x="1104900" y="965200"/>
                  <a:pt x="965200" y="889000"/>
                  <a:pt x="965200" y="800100"/>
                </a:cubicBezTo>
                <a:cubicBezTo>
                  <a:pt x="965200" y="711200"/>
                  <a:pt x="889000" y="635000"/>
                  <a:pt x="800100" y="635000"/>
                </a:cubicBezTo>
                <a:cubicBezTo>
                  <a:pt x="711200" y="635000"/>
                  <a:pt x="635000" y="571500"/>
                  <a:pt x="635000" y="482600"/>
                </a:cubicBezTo>
                <a:cubicBezTo>
                  <a:pt x="635000" y="393700"/>
                  <a:pt x="711200" y="317500"/>
                  <a:pt x="800100" y="317500"/>
                </a:cubicBezTo>
                <a:cubicBezTo>
                  <a:pt x="889000" y="317500"/>
                  <a:pt x="965200" y="254000"/>
                  <a:pt x="965200" y="165100"/>
                </a:cubicBezTo>
                <a:cubicBezTo>
                  <a:pt x="965200" y="76200"/>
                  <a:pt x="1104900" y="0"/>
                  <a:pt x="1282700" y="0"/>
                </a:cubicBezTo>
                <a:lnTo>
                  <a:pt x="4813300" y="0"/>
                </a:lnTo>
                <a:cubicBezTo>
                  <a:pt x="4991100" y="0"/>
                  <a:pt x="5207000" y="76200"/>
                  <a:pt x="5295900" y="165100"/>
                </a:cubicBezTo>
                <a:cubicBezTo>
                  <a:pt x="5384800" y="254000"/>
                  <a:pt x="5448300" y="469900"/>
                  <a:pt x="5448300" y="635000"/>
                </a:cubicBezTo>
                <a:cubicBezTo>
                  <a:pt x="5448300" y="850900"/>
                  <a:pt x="5346700" y="965200"/>
                  <a:pt x="5130800" y="965200"/>
                </a:cubicBezTo>
                <a:close/>
                <a:moveTo>
                  <a:pt x="3987800" y="5410200"/>
                </a:moveTo>
                <a:moveTo>
                  <a:pt x="4165600" y="3848100"/>
                </a:moveTo>
                <a:lnTo>
                  <a:pt x="317500" y="3848100"/>
                </a:lnTo>
                <a:cubicBezTo>
                  <a:pt x="101600" y="3848100"/>
                  <a:pt x="0" y="3746500"/>
                  <a:pt x="0" y="3530600"/>
                </a:cubicBezTo>
                <a:cubicBezTo>
                  <a:pt x="0" y="3352800"/>
                  <a:pt x="76200" y="3213100"/>
                  <a:pt x="165100" y="3213100"/>
                </a:cubicBezTo>
                <a:cubicBezTo>
                  <a:pt x="241300" y="3213100"/>
                  <a:pt x="317500" y="3136900"/>
                  <a:pt x="317500" y="3048000"/>
                </a:cubicBezTo>
                <a:cubicBezTo>
                  <a:pt x="317500" y="2959100"/>
                  <a:pt x="469900" y="2882900"/>
                  <a:pt x="635000" y="2882900"/>
                </a:cubicBezTo>
                <a:lnTo>
                  <a:pt x="4165600" y="2882900"/>
                </a:lnTo>
                <a:cubicBezTo>
                  <a:pt x="4445000" y="2882900"/>
                  <a:pt x="4495800" y="2921000"/>
                  <a:pt x="4495800" y="3213100"/>
                </a:cubicBezTo>
                <a:lnTo>
                  <a:pt x="4495800" y="3530600"/>
                </a:lnTo>
                <a:cubicBezTo>
                  <a:pt x="4495800" y="3810000"/>
                  <a:pt x="4445000" y="3848100"/>
                  <a:pt x="4165600" y="3848100"/>
                </a:cubicBezTo>
                <a:close/>
                <a:moveTo>
                  <a:pt x="1104900" y="54102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84" name="Freeform 17384"/>
          <p:cNvSpPr/>
          <p:nvPr/>
        </p:nvSpPr>
        <p:spPr>
          <a:xfrm rot="0" flipH="0" flipV="0">
            <a:off x="27440937" y="16669658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85" name="Freeform 17385"/>
          <p:cNvSpPr/>
          <p:nvPr/>
        </p:nvSpPr>
        <p:spPr>
          <a:xfrm rot="0" flipH="0" flipV="0">
            <a:off x="27477744" y="16673036"/>
            <a:ext cx="56343" cy="88436"/>
          </a:xfrm>
          <a:custGeom>
            <a:pathLst>
              <a:path w="5930900" h="9309100">
                <a:moveTo>
                  <a:pt x="330200" y="6299200"/>
                </a:moveTo>
                <a:lnTo>
                  <a:pt x="3581400" y="596900"/>
                </a:lnTo>
                <a:cubicBezTo>
                  <a:pt x="3759200" y="266700"/>
                  <a:pt x="4038600" y="0"/>
                  <a:pt x="4203700" y="0"/>
                </a:cubicBezTo>
                <a:cubicBezTo>
                  <a:pt x="4572000" y="0"/>
                  <a:pt x="4648200" y="88900"/>
                  <a:pt x="4648200" y="482600"/>
                </a:cubicBezTo>
                <a:cubicBezTo>
                  <a:pt x="4648200" y="660400"/>
                  <a:pt x="4495800" y="1079500"/>
                  <a:pt x="4305300" y="1397000"/>
                </a:cubicBezTo>
                <a:lnTo>
                  <a:pt x="1790700" y="5740400"/>
                </a:lnTo>
                <a:cubicBezTo>
                  <a:pt x="1257300" y="6654800"/>
                  <a:pt x="1295400" y="6743700"/>
                  <a:pt x="2286000" y="6743700"/>
                </a:cubicBezTo>
                <a:lnTo>
                  <a:pt x="2679700" y="6743700"/>
                </a:lnTo>
                <a:cubicBezTo>
                  <a:pt x="3467100" y="6743700"/>
                  <a:pt x="3683000" y="6578600"/>
                  <a:pt x="3683000" y="6019800"/>
                </a:cubicBezTo>
                <a:cubicBezTo>
                  <a:pt x="3683000" y="5270500"/>
                  <a:pt x="3949700" y="4813300"/>
                  <a:pt x="4381500" y="4813300"/>
                </a:cubicBezTo>
                <a:cubicBezTo>
                  <a:pt x="4622800" y="4813300"/>
                  <a:pt x="4813300" y="4902200"/>
                  <a:pt x="4813300" y="5016500"/>
                </a:cubicBezTo>
                <a:cubicBezTo>
                  <a:pt x="4813300" y="5130800"/>
                  <a:pt x="4787900" y="5524500"/>
                  <a:pt x="4737100" y="5892800"/>
                </a:cubicBezTo>
                <a:lnTo>
                  <a:pt x="4737100" y="5905500"/>
                </a:lnTo>
                <a:cubicBezTo>
                  <a:pt x="4635500" y="6705600"/>
                  <a:pt x="4660900" y="6743700"/>
                  <a:pt x="5295900" y="6743700"/>
                </a:cubicBezTo>
                <a:cubicBezTo>
                  <a:pt x="5803900" y="6743700"/>
                  <a:pt x="5930900" y="6807200"/>
                  <a:pt x="5930900" y="7061200"/>
                </a:cubicBezTo>
                <a:cubicBezTo>
                  <a:pt x="5930900" y="7327900"/>
                  <a:pt x="5803900" y="7378700"/>
                  <a:pt x="5207000" y="7378700"/>
                </a:cubicBezTo>
                <a:cubicBezTo>
                  <a:pt x="4508500" y="7378700"/>
                  <a:pt x="4203700" y="7670800"/>
                  <a:pt x="4025900" y="8534400"/>
                </a:cubicBezTo>
                <a:lnTo>
                  <a:pt x="4000500" y="8636000"/>
                </a:lnTo>
                <a:cubicBezTo>
                  <a:pt x="3924300" y="9004300"/>
                  <a:pt x="3683000" y="9309100"/>
                  <a:pt x="3454400" y="9309100"/>
                </a:cubicBezTo>
                <a:cubicBezTo>
                  <a:pt x="3225800" y="9309100"/>
                  <a:pt x="3048000" y="9004300"/>
                  <a:pt x="3048000" y="8623300"/>
                </a:cubicBezTo>
                <a:lnTo>
                  <a:pt x="3048000" y="8229600"/>
                </a:lnTo>
                <a:cubicBezTo>
                  <a:pt x="3048000" y="7378700"/>
                  <a:pt x="3048000" y="7378700"/>
                  <a:pt x="2197100" y="7378700"/>
                </a:cubicBezTo>
                <a:lnTo>
                  <a:pt x="825500" y="7366000"/>
                </a:lnTo>
                <a:cubicBezTo>
                  <a:pt x="101600" y="7353300"/>
                  <a:pt x="0" y="7315200"/>
                  <a:pt x="0" y="7061200"/>
                </a:cubicBezTo>
                <a:cubicBezTo>
                  <a:pt x="0" y="6972300"/>
                  <a:pt x="152400" y="6629400"/>
                  <a:pt x="330200" y="6299200"/>
                </a:cubicBezTo>
                <a:close/>
                <a:moveTo>
                  <a:pt x="2514600" y="93345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86" name="Freeform 17386"/>
          <p:cNvSpPr/>
          <p:nvPr/>
        </p:nvSpPr>
        <p:spPr>
          <a:xfrm rot="0" flipH="0" flipV="0">
            <a:off x="27545435" y="16673398"/>
            <a:ext cx="62496" cy="88436"/>
          </a:xfrm>
          <a:custGeom>
            <a:pathLst>
              <a:path w="6578600" h="9309100">
                <a:moveTo>
                  <a:pt x="2895600" y="0"/>
                </a:moveTo>
                <a:lnTo>
                  <a:pt x="6261100" y="0"/>
                </a:lnTo>
                <a:cubicBezTo>
                  <a:pt x="6515100" y="0"/>
                  <a:pt x="6578600" y="63500"/>
                  <a:pt x="6578600" y="317500"/>
                </a:cubicBezTo>
                <a:lnTo>
                  <a:pt x="6578600" y="482600"/>
                </a:lnTo>
                <a:cubicBezTo>
                  <a:pt x="6578600" y="660400"/>
                  <a:pt x="6540500" y="838200"/>
                  <a:pt x="6502400" y="876300"/>
                </a:cubicBezTo>
                <a:cubicBezTo>
                  <a:pt x="6451600" y="927100"/>
                  <a:pt x="6273800" y="965200"/>
                  <a:pt x="6096000" y="965200"/>
                </a:cubicBezTo>
                <a:lnTo>
                  <a:pt x="3530600" y="965200"/>
                </a:lnTo>
                <a:cubicBezTo>
                  <a:pt x="3225800" y="965200"/>
                  <a:pt x="3213100" y="977900"/>
                  <a:pt x="3124200" y="1257300"/>
                </a:cubicBezTo>
                <a:lnTo>
                  <a:pt x="2882900" y="2057400"/>
                </a:lnTo>
                <a:cubicBezTo>
                  <a:pt x="2832100" y="2222500"/>
                  <a:pt x="2743200" y="2400300"/>
                  <a:pt x="2679700" y="2463800"/>
                </a:cubicBezTo>
                <a:cubicBezTo>
                  <a:pt x="2616200" y="2514600"/>
                  <a:pt x="2565400" y="2705100"/>
                  <a:pt x="2565400" y="2882900"/>
                </a:cubicBezTo>
                <a:lnTo>
                  <a:pt x="2565400" y="3365500"/>
                </a:lnTo>
                <a:cubicBezTo>
                  <a:pt x="2565400" y="3810000"/>
                  <a:pt x="2603500" y="3848100"/>
                  <a:pt x="2971800" y="3848100"/>
                </a:cubicBezTo>
                <a:lnTo>
                  <a:pt x="4330700" y="3848100"/>
                </a:lnTo>
                <a:cubicBezTo>
                  <a:pt x="4508500" y="3848100"/>
                  <a:pt x="4787900" y="3898900"/>
                  <a:pt x="4940300" y="3975100"/>
                </a:cubicBezTo>
                <a:lnTo>
                  <a:pt x="4991100" y="3987800"/>
                </a:lnTo>
                <a:cubicBezTo>
                  <a:pt x="5143500" y="4064000"/>
                  <a:pt x="5346700" y="4254500"/>
                  <a:pt x="5422900" y="4432300"/>
                </a:cubicBezTo>
                <a:lnTo>
                  <a:pt x="5486400" y="4572000"/>
                </a:lnTo>
                <a:cubicBezTo>
                  <a:pt x="5791200" y="5232400"/>
                  <a:pt x="5854700" y="5664200"/>
                  <a:pt x="5702300" y="6235700"/>
                </a:cubicBezTo>
                <a:lnTo>
                  <a:pt x="5410200" y="7327900"/>
                </a:lnTo>
                <a:cubicBezTo>
                  <a:pt x="5372100" y="7493000"/>
                  <a:pt x="5270500" y="7747000"/>
                  <a:pt x="5181600" y="7886700"/>
                </a:cubicBezTo>
                <a:lnTo>
                  <a:pt x="5016500" y="8191500"/>
                </a:lnTo>
                <a:cubicBezTo>
                  <a:pt x="4940300" y="8331200"/>
                  <a:pt x="4775200" y="8547100"/>
                  <a:pt x="4648200" y="8674100"/>
                </a:cubicBezTo>
                <a:lnTo>
                  <a:pt x="4559300" y="8763000"/>
                </a:lnTo>
                <a:cubicBezTo>
                  <a:pt x="4432300" y="8877300"/>
                  <a:pt x="4267200" y="8978900"/>
                  <a:pt x="4178300" y="8978900"/>
                </a:cubicBezTo>
                <a:cubicBezTo>
                  <a:pt x="4089400" y="8978900"/>
                  <a:pt x="4013200" y="9055100"/>
                  <a:pt x="4013200" y="9144000"/>
                </a:cubicBezTo>
                <a:cubicBezTo>
                  <a:pt x="4013200" y="9232900"/>
                  <a:pt x="3873500" y="9309100"/>
                  <a:pt x="3695700" y="9309100"/>
                </a:cubicBezTo>
                <a:lnTo>
                  <a:pt x="330200" y="9309100"/>
                </a:lnTo>
                <a:cubicBezTo>
                  <a:pt x="152400" y="9309100"/>
                  <a:pt x="0" y="9194800"/>
                  <a:pt x="0" y="9067800"/>
                </a:cubicBezTo>
                <a:cubicBezTo>
                  <a:pt x="0" y="8788400"/>
                  <a:pt x="76200" y="8699500"/>
                  <a:pt x="368300" y="8585200"/>
                </a:cubicBezTo>
                <a:cubicBezTo>
                  <a:pt x="469900" y="8534400"/>
                  <a:pt x="711200" y="8496300"/>
                  <a:pt x="889000" y="8496300"/>
                </a:cubicBezTo>
                <a:lnTo>
                  <a:pt x="2247900" y="8496300"/>
                </a:lnTo>
                <a:cubicBezTo>
                  <a:pt x="2425700" y="8496300"/>
                  <a:pt x="2705100" y="8470900"/>
                  <a:pt x="2870200" y="8432800"/>
                </a:cubicBezTo>
                <a:lnTo>
                  <a:pt x="3505200" y="8305800"/>
                </a:lnTo>
                <a:cubicBezTo>
                  <a:pt x="3860800" y="8229600"/>
                  <a:pt x="3962400" y="8128000"/>
                  <a:pt x="4165600" y="7696200"/>
                </a:cubicBezTo>
                <a:lnTo>
                  <a:pt x="4203700" y="7632700"/>
                </a:lnTo>
                <a:cubicBezTo>
                  <a:pt x="4292600" y="7454900"/>
                  <a:pt x="4406900" y="7150100"/>
                  <a:pt x="4457700" y="6972300"/>
                </a:cubicBezTo>
                <a:lnTo>
                  <a:pt x="4546600" y="6667500"/>
                </a:lnTo>
                <a:cubicBezTo>
                  <a:pt x="4610100" y="6489700"/>
                  <a:pt x="4660900" y="6197600"/>
                  <a:pt x="4660900" y="6019800"/>
                </a:cubicBezTo>
                <a:lnTo>
                  <a:pt x="4660900" y="5448300"/>
                </a:lnTo>
                <a:cubicBezTo>
                  <a:pt x="4660900" y="5041900"/>
                  <a:pt x="4419600" y="4813300"/>
                  <a:pt x="4013200" y="4813300"/>
                </a:cubicBezTo>
                <a:lnTo>
                  <a:pt x="1930400" y="4813300"/>
                </a:lnTo>
                <a:cubicBezTo>
                  <a:pt x="1524000" y="4813300"/>
                  <a:pt x="1282700" y="4584700"/>
                  <a:pt x="1282700" y="4165600"/>
                </a:cubicBezTo>
                <a:lnTo>
                  <a:pt x="1282700" y="4013200"/>
                </a:lnTo>
                <a:cubicBezTo>
                  <a:pt x="1282700" y="3835400"/>
                  <a:pt x="1358900" y="3568700"/>
                  <a:pt x="1460500" y="3416300"/>
                </a:cubicBezTo>
                <a:cubicBezTo>
                  <a:pt x="1549400" y="3251200"/>
                  <a:pt x="1663700" y="2984500"/>
                  <a:pt x="1714500" y="2794000"/>
                </a:cubicBezTo>
                <a:lnTo>
                  <a:pt x="1841500" y="2336800"/>
                </a:lnTo>
                <a:cubicBezTo>
                  <a:pt x="1892300" y="2159000"/>
                  <a:pt x="1930400" y="1866900"/>
                  <a:pt x="1930400" y="1689100"/>
                </a:cubicBezTo>
                <a:lnTo>
                  <a:pt x="1930400" y="1600200"/>
                </a:lnTo>
                <a:cubicBezTo>
                  <a:pt x="1930400" y="1422400"/>
                  <a:pt x="1981200" y="1155700"/>
                  <a:pt x="2044700" y="1003300"/>
                </a:cubicBezTo>
                <a:lnTo>
                  <a:pt x="2247900" y="495300"/>
                </a:lnTo>
                <a:cubicBezTo>
                  <a:pt x="2400300" y="101600"/>
                  <a:pt x="2527300" y="0"/>
                  <a:pt x="2895600" y="0"/>
                </a:cubicBezTo>
                <a:close/>
                <a:moveTo>
                  <a:pt x="9334500" y="92964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87" name="Freeform 17387"/>
          <p:cNvSpPr/>
          <p:nvPr/>
        </p:nvSpPr>
        <p:spPr>
          <a:xfrm rot="0" flipH="0" flipV="0">
            <a:off x="27617833" y="1666989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88" name="Freeform 17388"/>
          <p:cNvSpPr/>
          <p:nvPr/>
        </p:nvSpPr>
        <p:spPr>
          <a:xfrm rot="0" flipH="0" flipV="0">
            <a:off x="24632505" y="17102436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89" name="Freeform 17389"/>
          <p:cNvSpPr/>
          <p:nvPr/>
        </p:nvSpPr>
        <p:spPr>
          <a:xfrm rot="0" flipH="0" flipV="0">
            <a:off x="24730851" y="17102436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90" name="Freeform 17390"/>
          <p:cNvSpPr/>
          <p:nvPr/>
        </p:nvSpPr>
        <p:spPr>
          <a:xfrm rot="0" flipH="0" flipV="0">
            <a:off x="24815323" y="17102315"/>
            <a:ext cx="54895" cy="91452"/>
          </a:xfrm>
          <a:custGeom>
            <a:pathLst>
              <a:path w="5778500" h="9626600">
                <a:moveTo>
                  <a:pt x="482600" y="0"/>
                </a:moveTo>
                <a:lnTo>
                  <a:pt x="5130800" y="0"/>
                </a:lnTo>
                <a:cubicBezTo>
                  <a:pt x="5511800" y="0"/>
                  <a:pt x="5778500" y="228600"/>
                  <a:pt x="5778500" y="558800"/>
                </a:cubicBezTo>
                <a:cubicBezTo>
                  <a:pt x="5778500" y="876300"/>
                  <a:pt x="5689600" y="952500"/>
                  <a:pt x="5257800" y="1041400"/>
                </a:cubicBezTo>
                <a:lnTo>
                  <a:pt x="5245100" y="1041400"/>
                </a:lnTo>
                <a:cubicBezTo>
                  <a:pt x="5054600" y="1092200"/>
                  <a:pt x="4749800" y="1104900"/>
                  <a:pt x="4559300" y="1092200"/>
                </a:cubicBezTo>
                <a:lnTo>
                  <a:pt x="3657600" y="1028700"/>
                </a:lnTo>
                <a:cubicBezTo>
                  <a:pt x="3276600" y="990600"/>
                  <a:pt x="3225800" y="1028700"/>
                  <a:pt x="3124200" y="1435100"/>
                </a:cubicBezTo>
                <a:lnTo>
                  <a:pt x="1257300" y="8585200"/>
                </a:lnTo>
                <a:cubicBezTo>
                  <a:pt x="1206500" y="8763000"/>
                  <a:pt x="1104900" y="9004300"/>
                  <a:pt x="1016000" y="9144000"/>
                </a:cubicBezTo>
                <a:lnTo>
                  <a:pt x="1003300" y="9169400"/>
                </a:lnTo>
                <a:cubicBezTo>
                  <a:pt x="787400" y="9512300"/>
                  <a:pt x="660400" y="9626600"/>
                  <a:pt x="482600" y="9626600"/>
                </a:cubicBezTo>
                <a:cubicBezTo>
                  <a:pt x="393700" y="9626600"/>
                  <a:pt x="317500" y="9550400"/>
                  <a:pt x="317500" y="9461500"/>
                </a:cubicBezTo>
                <a:cubicBezTo>
                  <a:pt x="317500" y="9385300"/>
                  <a:pt x="241300" y="9309100"/>
                  <a:pt x="152400" y="9309100"/>
                </a:cubicBezTo>
                <a:cubicBezTo>
                  <a:pt x="76200" y="9309100"/>
                  <a:pt x="0" y="9194800"/>
                  <a:pt x="0" y="9067800"/>
                </a:cubicBezTo>
                <a:cubicBezTo>
                  <a:pt x="0" y="8928100"/>
                  <a:pt x="38100" y="8788400"/>
                  <a:pt x="76200" y="8750300"/>
                </a:cubicBezTo>
                <a:cubicBezTo>
                  <a:pt x="127000" y="8699500"/>
                  <a:pt x="203200" y="8521700"/>
                  <a:pt x="266700" y="8331200"/>
                </a:cubicBezTo>
                <a:lnTo>
                  <a:pt x="381000" y="7950200"/>
                </a:lnTo>
                <a:cubicBezTo>
                  <a:pt x="431800" y="7772400"/>
                  <a:pt x="482600" y="7607300"/>
                  <a:pt x="482600" y="7581900"/>
                </a:cubicBezTo>
                <a:cubicBezTo>
                  <a:pt x="482600" y="7556500"/>
                  <a:pt x="495300" y="7404100"/>
                  <a:pt x="508000" y="7239000"/>
                </a:cubicBezTo>
                <a:lnTo>
                  <a:pt x="558800" y="6781800"/>
                </a:lnTo>
                <a:cubicBezTo>
                  <a:pt x="571500" y="6616700"/>
                  <a:pt x="635000" y="6426200"/>
                  <a:pt x="685800" y="6362700"/>
                </a:cubicBezTo>
                <a:cubicBezTo>
                  <a:pt x="749300" y="6311900"/>
                  <a:pt x="812800" y="6121400"/>
                  <a:pt x="825500" y="5943600"/>
                </a:cubicBezTo>
                <a:lnTo>
                  <a:pt x="863600" y="5461000"/>
                </a:lnTo>
                <a:cubicBezTo>
                  <a:pt x="876300" y="5283200"/>
                  <a:pt x="965200" y="5130800"/>
                  <a:pt x="1079500" y="5130800"/>
                </a:cubicBezTo>
                <a:cubicBezTo>
                  <a:pt x="1193800" y="5130800"/>
                  <a:pt x="1308100" y="4978400"/>
                  <a:pt x="1320800" y="4800600"/>
                </a:cubicBezTo>
                <a:lnTo>
                  <a:pt x="1397000" y="4279900"/>
                </a:lnTo>
                <a:cubicBezTo>
                  <a:pt x="1422400" y="4089400"/>
                  <a:pt x="1447800" y="3911600"/>
                  <a:pt x="1447800" y="3898900"/>
                </a:cubicBezTo>
                <a:cubicBezTo>
                  <a:pt x="1447800" y="3873500"/>
                  <a:pt x="1460500" y="3721100"/>
                  <a:pt x="1473200" y="3543300"/>
                </a:cubicBezTo>
                <a:lnTo>
                  <a:pt x="1511300" y="3086100"/>
                </a:lnTo>
                <a:cubicBezTo>
                  <a:pt x="1536700" y="2921000"/>
                  <a:pt x="1600200" y="2743200"/>
                  <a:pt x="1651000" y="2679700"/>
                </a:cubicBezTo>
                <a:cubicBezTo>
                  <a:pt x="1714500" y="2616200"/>
                  <a:pt x="1803400" y="2565400"/>
                  <a:pt x="1841500" y="2565400"/>
                </a:cubicBezTo>
                <a:cubicBezTo>
                  <a:pt x="1892300" y="2565400"/>
                  <a:pt x="1943100" y="2413000"/>
                  <a:pt x="1981200" y="2222500"/>
                </a:cubicBezTo>
                <a:lnTo>
                  <a:pt x="2032000" y="1866900"/>
                </a:lnTo>
                <a:cubicBezTo>
                  <a:pt x="2095500" y="1447800"/>
                  <a:pt x="2095500" y="1333500"/>
                  <a:pt x="2032000" y="1130300"/>
                </a:cubicBezTo>
                <a:cubicBezTo>
                  <a:pt x="2006600" y="1041400"/>
                  <a:pt x="1841500" y="965200"/>
                  <a:pt x="1663700" y="965200"/>
                </a:cubicBezTo>
                <a:lnTo>
                  <a:pt x="317500" y="965200"/>
                </a:lnTo>
                <a:cubicBezTo>
                  <a:pt x="76200" y="965200"/>
                  <a:pt x="0" y="889000"/>
                  <a:pt x="0" y="647700"/>
                </a:cubicBezTo>
                <a:lnTo>
                  <a:pt x="0" y="482600"/>
                </a:lnTo>
                <a:cubicBezTo>
                  <a:pt x="0" y="304800"/>
                  <a:pt x="38100" y="127000"/>
                  <a:pt x="76200" y="88900"/>
                </a:cubicBezTo>
                <a:cubicBezTo>
                  <a:pt x="127000" y="38100"/>
                  <a:pt x="304800" y="0"/>
                  <a:pt x="482600" y="0"/>
                </a:cubicBezTo>
                <a:close/>
                <a:moveTo>
                  <a:pt x="7073900" y="9626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91" name="Freeform 17391"/>
          <p:cNvSpPr/>
          <p:nvPr/>
        </p:nvSpPr>
        <p:spPr>
          <a:xfrm rot="0" flipH="0" flipV="0">
            <a:off x="24879283" y="17101471"/>
            <a:ext cx="67564" cy="92297"/>
          </a:xfrm>
          <a:custGeom>
            <a:pathLst>
              <a:path w="7112000" h="9715500">
                <a:moveTo>
                  <a:pt x="1066800" y="8750300"/>
                </a:moveTo>
                <a:lnTo>
                  <a:pt x="2463800" y="8750300"/>
                </a:lnTo>
                <a:cubicBezTo>
                  <a:pt x="3822700" y="8750300"/>
                  <a:pt x="4813300" y="7670800"/>
                  <a:pt x="4813300" y="6146800"/>
                </a:cubicBezTo>
                <a:cubicBezTo>
                  <a:pt x="4813300" y="5994400"/>
                  <a:pt x="4406900" y="5867400"/>
                  <a:pt x="3898900" y="5867400"/>
                </a:cubicBezTo>
                <a:lnTo>
                  <a:pt x="2832100" y="5867400"/>
                </a:lnTo>
                <a:cubicBezTo>
                  <a:pt x="1270000" y="5867400"/>
                  <a:pt x="647700" y="5245100"/>
                  <a:pt x="647700" y="3721100"/>
                </a:cubicBezTo>
                <a:lnTo>
                  <a:pt x="647700" y="3568700"/>
                </a:lnTo>
                <a:cubicBezTo>
                  <a:pt x="647700" y="3073400"/>
                  <a:pt x="711200" y="2654300"/>
                  <a:pt x="800100" y="2654300"/>
                </a:cubicBezTo>
                <a:cubicBezTo>
                  <a:pt x="952500" y="2654300"/>
                  <a:pt x="1079500" y="2095500"/>
                  <a:pt x="1155700" y="965200"/>
                </a:cubicBezTo>
                <a:cubicBezTo>
                  <a:pt x="1193800" y="558800"/>
                  <a:pt x="1574800" y="88900"/>
                  <a:pt x="1866900" y="88900"/>
                </a:cubicBezTo>
                <a:cubicBezTo>
                  <a:pt x="2057400" y="88900"/>
                  <a:pt x="2247900" y="482600"/>
                  <a:pt x="2247900" y="889000"/>
                </a:cubicBezTo>
                <a:cubicBezTo>
                  <a:pt x="2247900" y="1803400"/>
                  <a:pt x="2044700" y="2654300"/>
                  <a:pt x="1828800" y="2654300"/>
                </a:cubicBezTo>
                <a:cubicBezTo>
                  <a:pt x="1524000" y="2654300"/>
                  <a:pt x="1549400" y="4368800"/>
                  <a:pt x="1841500" y="4660900"/>
                </a:cubicBezTo>
                <a:cubicBezTo>
                  <a:pt x="1981200" y="4800600"/>
                  <a:pt x="2489200" y="4902200"/>
                  <a:pt x="2997200" y="4902200"/>
                </a:cubicBezTo>
                <a:lnTo>
                  <a:pt x="4064000" y="4902200"/>
                </a:lnTo>
                <a:cubicBezTo>
                  <a:pt x="5092700" y="4902200"/>
                  <a:pt x="5295900" y="4749800"/>
                  <a:pt x="5295900" y="3987800"/>
                </a:cubicBezTo>
                <a:cubicBezTo>
                  <a:pt x="5295900" y="3822700"/>
                  <a:pt x="5473700" y="2921000"/>
                  <a:pt x="5651500" y="2197100"/>
                </a:cubicBezTo>
                <a:lnTo>
                  <a:pt x="5829300" y="1498600"/>
                </a:lnTo>
                <a:cubicBezTo>
                  <a:pt x="6083300" y="469900"/>
                  <a:pt x="6451600" y="0"/>
                  <a:pt x="6896100" y="139700"/>
                </a:cubicBezTo>
                <a:cubicBezTo>
                  <a:pt x="7086600" y="203200"/>
                  <a:pt x="7112000" y="1422400"/>
                  <a:pt x="6934200" y="2336800"/>
                </a:cubicBezTo>
                <a:cubicBezTo>
                  <a:pt x="6870700" y="2692400"/>
                  <a:pt x="6731000" y="2984500"/>
                  <a:pt x="6616700" y="2984500"/>
                </a:cubicBezTo>
                <a:cubicBezTo>
                  <a:pt x="6464300" y="2984500"/>
                  <a:pt x="6261100" y="3695700"/>
                  <a:pt x="6261100" y="4216400"/>
                </a:cubicBezTo>
                <a:cubicBezTo>
                  <a:pt x="6261100" y="4546600"/>
                  <a:pt x="6121400" y="5194300"/>
                  <a:pt x="6045200" y="5283200"/>
                </a:cubicBezTo>
                <a:cubicBezTo>
                  <a:pt x="5956300" y="5359400"/>
                  <a:pt x="5613400" y="6451600"/>
                  <a:pt x="5613400" y="6629400"/>
                </a:cubicBezTo>
                <a:cubicBezTo>
                  <a:pt x="5613400" y="8509000"/>
                  <a:pt x="4216400" y="9715500"/>
                  <a:pt x="2057400" y="9715500"/>
                </a:cubicBezTo>
                <a:lnTo>
                  <a:pt x="1397000" y="9715500"/>
                </a:lnTo>
                <a:cubicBezTo>
                  <a:pt x="393700" y="9715500"/>
                  <a:pt x="0" y="9563100"/>
                  <a:pt x="0" y="9169400"/>
                </a:cubicBezTo>
                <a:cubicBezTo>
                  <a:pt x="0" y="9029700"/>
                  <a:pt x="38100" y="8877300"/>
                  <a:pt x="76200" y="8839200"/>
                </a:cubicBezTo>
                <a:cubicBezTo>
                  <a:pt x="127000" y="8788400"/>
                  <a:pt x="571500" y="8750300"/>
                  <a:pt x="1066800" y="8750300"/>
                </a:cubicBezTo>
                <a:close/>
                <a:moveTo>
                  <a:pt x="1270000" y="9715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92" name="Freeform 17392"/>
          <p:cNvSpPr/>
          <p:nvPr/>
        </p:nvSpPr>
        <p:spPr>
          <a:xfrm rot="0" flipH="0" flipV="0">
            <a:off x="24636949" y="16885901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93" name="Freeform 17393"/>
          <p:cNvSpPr/>
          <p:nvPr/>
        </p:nvSpPr>
        <p:spPr>
          <a:xfrm rot="0" flipH="0" flipV="0">
            <a:off x="24732313" y="16885901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94" name="Freeform 17394"/>
          <p:cNvSpPr/>
          <p:nvPr/>
        </p:nvSpPr>
        <p:spPr>
          <a:xfrm rot="0" flipH="0" flipV="0">
            <a:off x="24813804" y="16885780"/>
            <a:ext cx="54895" cy="91452"/>
          </a:xfrm>
          <a:custGeom>
            <a:pathLst>
              <a:path w="5778500" h="9626600">
                <a:moveTo>
                  <a:pt x="482600" y="0"/>
                </a:moveTo>
                <a:lnTo>
                  <a:pt x="5130800" y="0"/>
                </a:lnTo>
                <a:cubicBezTo>
                  <a:pt x="5511800" y="0"/>
                  <a:pt x="5778500" y="228600"/>
                  <a:pt x="5778500" y="558800"/>
                </a:cubicBezTo>
                <a:cubicBezTo>
                  <a:pt x="5778500" y="876300"/>
                  <a:pt x="5689600" y="952500"/>
                  <a:pt x="5257800" y="1041400"/>
                </a:cubicBezTo>
                <a:lnTo>
                  <a:pt x="5245100" y="1041400"/>
                </a:lnTo>
                <a:cubicBezTo>
                  <a:pt x="5054600" y="1092200"/>
                  <a:pt x="4749800" y="1104900"/>
                  <a:pt x="4559300" y="1092200"/>
                </a:cubicBezTo>
                <a:lnTo>
                  <a:pt x="3657600" y="1028700"/>
                </a:lnTo>
                <a:cubicBezTo>
                  <a:pt x="3276600" y="990600"/>
                  <a:pt x="3225800" y="1028700"/>
                  <a:pt x="3124200" y="1435100"/>
                </a:cubicBezTo>
                <a:lnTo>
                  <a:pt x="1257300" y="8585200"/>
                </a:lnTo>
                <a:cubicBezTo>
                  <a:pt x="1206500" y="8763000"/>
                  <a:pt x="1104900" y="9004300"/>
                  <a:pt x="1016000" y="9144000"/>
                </a:cubicBezTo>
                <a:lnTo>
                  <a:pt x="1003300" y="9169400"/>
                </a:lnTo>
                <a:cubicBezTo>
                  <a:pt x="787400" y="9512300"/>
                  <a:pt x="660400" y="9626600"/>
                  <a:pt x="482600" y="9626600"/>
                </a:cubicBezTo>
                <a:cubicBezTo>
                  <a:pt x="393700" y="9626600"/>
                  <a:pt x="317500" y="9550400"/>
                  <a:pt x="317500" y="9461500"/>
                </a:cubicBezTo>
                <a:cubicBezTo>
                  <a:pt x="317500" y="9385300"/>
                  <a:pt x="241300" y="9309100"/>
                  <a:pt x="152400" y="9309100"/>
                </a:cubicBezTo>
                <a:cubicBezTo>
                  <a:pt x="76200" y="9309100"/>
                  <a:pt x="0" y="9194800"/>
                  <a:pt x="0" y="9067800"/>
                </a:cubicBezTo>
                <a:cubicBezTo>
                  <a:pt x="0" y="8928100"/>
                  <a:pt x="38100" y="8788400"/>
                  <a:pt x="76200" y="8750300"/>
                </a:cubicBezTo>
                <a:cubicBezTo>
                  <a:pt x="127000" y="8699500"/>
                  <a:pt x="203200" y="8521700"/>
                  <a:pt x="266700" y="8331200"/>
                </a:cubicBezTo>
                <a:lnTo>
                  <a:pt x="381000" y="7950200"/>
                </a:lnTo>
                <a:cubicBezTo>
                  <a:pt x="431800" y="7772400"/>
                  <a:pt x="482600" y="7607300"/>
                  <a:pt x="482600" y="7581900"/>
                </a:cubicBezTo>
                <a:cubicBezTo>
                  <a:pt x="482600" y="7556500"/>
                  <a:pt x="495300" y="7404100"/>
                  <a:pt x="508000" y="7239000"/>
                </a:cubicBezTo>
                <a:lnTo>
                  <a:pt x="558800" y="6781800"/>
                </a:lnTo>
                <a:cubicBezTo>
                  <a:pt x="571500" y="6616700"/>
                  <a:pt x="635000" y="6426200"/>
                  <a:pt x="685800" y="6362700"/>
                </a:cubicBezTo>
                <a:cubicBezTo>
                  <a:pt x="749300" y="6311900"/>
                  <a:pt x="812800" y="6121400"/>
                  <a:pt x="825500" y="5943600"/>
                </a:cubicBezTo>
                <a:lnTo>
                  <a:pt x="863600" y="5461000"/>
                </a:lnTo>
                <a:cubicBezTo>
                  <a:pt x="876300" y="5283200"/>
                  <a:pt x="965200" y="5130800"/>
                  <a:pt x="1079500" y="5130800"/>
                </a:cubicBezTo>
                <a:cubicBezTo>
                  <a:pt x="1193800" y="5130800"/>
                  <a:pt x="1308100" y="4978400"/>
                  <a:pt x="1320800" y="4800600"/>
                </a:cubicBezTo>
                <a:lnTo>
                  <a:pt x="1397000" y="4279900"/>
                </a:lnTo>
                <a:cubicBezTo>
                  <a:pt x="1422400" y="4089400"/>
                  <a:pt x="1447800" y="3911600"/>
                  <a:pt x="1447800" y="3898900"/>
                </a:cubicBezTo>
                <a:cubicBezTo>
                  <a:pt x="1447800" y="3873500"/>
                  <a:pt x="1460500" y="3721100"/>
                  <a:pt x="1473200" y="3543300"/>
                </a:cubicBezTo>
                <a:lnTo>
                  <a:pt x="1511300" y="3086100"/>
                </a:lnTo>
                <a:cubicBezTo>
                  <a:pt x="1536700" y="2921000"/>
                  <a:pt x="1600200" y="2743200"/>
                  <a:pt x="1651000" y="2679700"/>
                </a:cubicBezTo>
                <a:cubicBezTo>
                  <a:pt x="1714500" y="2616200"/>
                  <a:pt x="1803400" y="2565400"/>
                  <a:pt x="1841500" y="2565400"/>
                </a:cubicBezTo>
                <a:cubicBezTo>
                  <a:pt x="1892300" y="2565400"/>
                  <a:pt x="1943100" y="2413000"/>
                  <a:pt x="1981200" y="2222500"/>
                </a:cubicBezTo>
                <a:lnTo>
                  <a:pt x="2032000" y="1866900"/>
                </a:lnTo>
                <a:cubicBezTo>
                  <a:pt x="2095500" y="1447800"/>
                  <a:pt x="2095500" y="1333500"/>
                  <a:pt x="2032000" y="1130300"/>
                </a:cubicBezTo>
                <a:cubicBezTo>
                  <a:pt x="2006600" y="1041400"/>
                  <a:pt x="1841500" y="965200"/>
                  <a:pt x="1663700" y="965200"/>
                </a:cubicBezTo>
                <a:lnTo>
                  <a:pt x="317500" y="965200"/>
                </a:lnTo>
                <a:cubicBezTo>
                  <a:pt x="76200" y="965200"/>
                  <a:pt x="0" y="889000"/>
                  <a:pt x="0" y="647700"/>
                </a:cubicBezTo>
                <a:lnTo>
                  <a:pt x="0" y="482600"/>
                </a:lnTo>
                <a:cubicBezTo>
                  <a:pt x="0" y="304800"/>
                  <a:pt x="38100" y="127000"/>
                  <a:pt x="76200" y="88900"/>
                </a:cubicBezTo>
                <a:cubicBezTo>
                  <a:pt x="127000" y="38100"/>
                  <a:pt x="304800" y="0"/>
                  <a:pt x="482600" y="0"/>
                </a:cubicBezTo>
                <a:close/>
                <a:moveTo>
                  <a:pt x="7073900" y="96266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95" name="Freeform 17395"/>
          <p:cNvSpPr/>
          <p:nvPr/>
        </p:nvSpPr>
        <p:spPr>
          <a:xfrm rot="0" flipH="0" flipV="0">
            <a:off x="24874782" y="16884936"/>
            <a:ext cx="67564" cy="92297"/>
          </a:xfrm>
          <a:custGeom>
            <a:pathLst>
              <a:path w="7112000" h="9715500">
                <a:moveTo>
                  <a:pt x="1066800" y="8750300"/>
                </a:moveTo>
                <a:lnTo>
                  <a:pt x="2463800" y="8750300"/>
                </a:lnTo>
                <a:cubicBezTo>
                  <a:pt x="3822700" y="8750300"/>
                  <a:pt x="4813300" y="7670800"/>
                  <a:pt x="4813300" y="6146800"/>
                </a:cubicBezTo>
                <a:cubicBezTo>
                  <a:pt x="4813300" y="5994400"/>
                  <a:pt x="4406900" y="5867400"/>
                  <a:pt x="3898900" y="5867400"/>
                </a:cubicBezTo>
                <a:lnTo>
                  <a:pt x="2832100" y="5867400"/>
                </a:lnTo>
                <a:cubicBezTo>
                  <a:pt x="1270000" y="5867400"/>
                  <a:pt x="647700" y="5245100"/>
                  <a:pt x="647700" y="3721100"/>
                </a:cubicBezTo>
                <a:lnTo>
                  <a:pt x="647700" y="3568700"/>
                </a:lnTo>
                <a:cubicBezTo>
                  <a:pt x="647700" y="3073400"/>
                  <a:pt x="711200" y="2654300"/>
                  <a:pt x="800100" y="2654300"/>
                </a:cubicBezTo>
                <a:cubicBezTo>
                  <a:pt x="952500" y="2654300"/>
                  <a:pt x="1079500" y="2095500"/>
                  <a:pt x="1155700" y="965200"/>
                </a:cubicBezTo>
                <a:cubicBezTo>
                  <a:pt x="1193800" y="558800"/>
                  <a:pt x="1574800" y="88900"/>
                  <a:pt x="1866900" y="88900"/>
                </a:cubicBezTo>
                <a:cubicBezTo>
                  <a:pt x="2057400" y="88900"/>
                  <a:pt x="2247900" y="482600"/>
                  <a:pt x="2247900" y="889000"/>
                </a:cubicBezTo>
                <a:cubicBezTo>
                  <a:pt x="2247900" y="1803400"/>
                  <a:pt x="2044700" y="2654300"/>
                  <a:pt x="1828800" y="2654300"/>
                </a:cubicBezTo>
                <a:cubicBezTo>
                  <a:pt x="1524000" y="2654300"/>
                  <a:pt x="1549400" y="4368800"/>
                  <a:pt x="1841500" y="4660900"/>
                </a:cubicBezTo>
                <a:cubicBezTo>
                  <a:pt x="1981200" y="4800600"/>
                  <a:pt x="2489200" y="4902200"/>
                  <a:pt x="2997200" y="4902200"/>
                </a:cubicBezTo>
                <a:lnTo>
                  <a:pt x="4064000" y="4902200"/>
                </a:lnTo>
                <a:cubicBezTo>
                  <a:pt x="5092700" y="4902200"/>
                  <a:pt x="5295900" y="4749800"/>
                  <a:pt x="5295900" y="3987800"/>
                </a:cubicBezTo>
                <a:cubicBezTo>
                  <a:pt x="5295900" y="3822700"/>
                  <a:pt x="5473700" y="2921000"/>
                  <a:pt x="5651500" y="2197100"/>
                </a:cubicBezTo>
                <a:lnTo>
                  <a:pt x="5829300" y="1498600"/>
                </a:lnTo>
                <a:cubicBezTo>
                  <a:pt x="6083300" y="469900"/>
                  <a:pt x="6451600" y="0"/>
                  <a:pt x="6896100" y="139700"/>
                </a:cubicBezTo>
                <a:cubicBezTo>
                  <a:pt x="7086600" y="203200"/>
                  <a:pt x="7112000" y="1422400"/>
                  <a:pt x="6934200" y="2336800"/>
                </a:cubicBezTo>
                <a:cubicBezTo>
                  <a:pt x="6870700" y="2692400"/>
                  <a:pt x="6731000" y="2984500"/>
                  <a:pt x="6616700" y="2984500"/>
                </a:cubicBezTo>
                <a:cubicBezTo>
                  <a:pt x="6464300" y="2984500"/>
                  <a:pt x="6261100" y="3695700"/>
                  <a:pt x="6261100" y="4216400"/>
                </a:cubicBezTo>
                <a:cubicBezTo>
                  <a:pt x="6261100" y="4546600"/>
                  <a:pt x="6121400" y="5194300"/>
                  <a:pt x="6045200" y="5283200"/>
                </a:cubicBezTo>
                <a:cubicBezTo>
                  <a:pt x="5956300" y="5359400"/>
                  <a:pt x="5613400" y="6451600"/>
                  <a:pt x="5613400" y="6629400"/>
                </a:cubicBezTo>
                <a:cubicBezTo>
                  <a:pt x="5613400" y="8509000"/>
                  <a:pt x="4216400" y="9715500"/>
                  <a:pt x="2057400" y="9715500"/>
                </a:cubicBezTo>
                <a:lnTo>
                  <a:pt x="1397000" y="9715500"/>
                </a:lnTo>
                <a:cubicBezTo>
                  <a:pt x="393700" y="9715500"/>
                  <a:pt x="0" y="9563100"/>
                  <a:pt x="0" y="9169400"/>
                </a:cubicBezTo>
                <a:cubicBezTo>
                  <a:pt x="0" y="9029700"/>
                  <a:pt x="38100" y="8877300"/>
                  <a:pt x="76200" y="8839200"/>
                </a:cubicBezTo>
                <a:cubicBezTo>
                  <a:pt x="127000" y="8788400"/>
                  <a:pt x="571500" y="8750300"/>
                  <a:pt x="1066800" y="8750300"/>
                </a:cubicBezTo>
                <a:close/>
                <a:moveTo>
                  <a:pt x="1270000" y="9715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96" name="Freeform 17396"/>
          <p:cNvSpPr/>
          <p:nvPr/>
        </p:nvSpPr>
        <p:spPr>
          <a:xfrm rot="0" flipH="0" flipV="0">
            <a:off x="24996689" y="16888193"/>
            <a:ext cx="64065" cy="89884"/>
          </a:xfrm>
          <a:custGeom>
            <a:pathLst>
              <a:path w="6743700" h="9461500">
                <a:moveTo>
                  <a:pt x="3213100" y="0"/>
                </a:moveTo>
                <a:lnTo>
                  <a:pt x="4813300" y="0"/>
                </a:lnTo>
                <a:cubicBezTo>
                  <a:pt x="5626100" y="0"/>
                  <a:pt x="6045200" y="165100"/>
                  <a:pt x="6172200" y="546100"/>
                </a:cubicBezTo>
                <a:cubicBezTo>
                  <a:pt x="6337300" y="990600"/>
                  <a:pt x="6515100" y="1282700"/>
                  <a:pt x="6629400" y="1282700"/>
                </a:cubicBezTo>
                <a:cubicBezTo>
                  <a:pt x="6692900" y="1282700"/>
                  <a:pt x="6743700" y="1574800"/>
                  <a:pt x="6743700" y="1930400"/>
                </a:cubicBezTo>
                <a:cubicBezTo>
                  <a:pt x="6743700" y="2273300"/>
                  <a:pt x="6604000" y="2806700"/>
                  <a:pt x="6426200" y="3086100"/>
                </a:cubicBezTo>
                <a:lnTo>
                  <a:pt x="6324600" y="3263900"/>
                </a:lnTo>
                <a:cubicBezTo>
                  <a:pt x="6159500" y="3556000"/>
                  <a:pt x="5892800" y="3886200"/>
                  <a:pt x="5740400" y="4013200"/>
                </a:cubicBezTo>
                <a:cubicBezTo>
                  <a:pt x="5422900" y="4279900"/>
                  <a:pt x="5372100" y="4711700"/>
                  <a:pt x="5613400" y="5016500"/>
                </a:cubicBezTo>
                <a:cubicBezTo>
                  <a:pt x="5778500" y="5219700"/>
                  <a:pt x="5842000" y="6032500"/>
                  <a:pt x="5702300" y="6172200"/>
                </a:cubicBezTo>
                <a:cubicBezTo>
                  <a:pt x="5626100" y="6248400"/>
                  <a:pt x="5295900" y="7213600"/>
                  <a:pt x="5295900" y="7340600"/>
                </a:cubicBezTo>
                <a:cubicBezTo>
                  <a:pt x="5295900" y="7708900"/>
                  <a:pt x="5143500" y="8013700"/>
                  <a:pt x="4775200" y="8382000"/>
                </a:cubicBezTo>
                <a:lnTo>
                  <a:pt x="4305300" y="8851900"/>
                </a:lnTo>
                <a:cubicBezTo>
                  <a:pt x="3835400" y="9334500"/>
                  <a:pt x="3390900" y="9461500"/>
                  <a:pt x="2336800" y="9461500"/>
                </a:cubicBezTo>
                <a:lnTo>
                  <a:pt x="1282700" y="9461500"/>
                </a:lnTo>
                <a:cubicBezTo>
                  <a:pt x="508000" y="9461500"/>
                  <a:pt x="0" y="9296400"/>
                  <a:pt x="0" y="9017000"/>
                </a:cubicBezTo>
                <a:cubicBezTo>
                  <a:pt x="0" y="8788400"/>
                  <a:pt x="88900" y="8699500"/>
                  <a:pt x="368300" y="8585200"/>
                </a:cubicBezTo>
                <a:cubicBezTo>
                  <a:pt x="469900" y="8534400"/>
                  <a:pt x="850900" y="8509000"/>
                  <a:pt x="1206500" y="8509000"/>
                </a:cubicBezTo>
                <a:lnTo>
                  <a:pt x="2413000" y="8509000"/>
                </a:lnTo>
                <a:cubicBezTo>
                  <a:pt x="3454400" y="8509000"/>
                  <a:pt x="3733800" y="8318500"/>
                  <a:pt x="4102100" y="7404100"/>
                </a:cubicBezTo>
                <a:lnTo>
                  <a:pt x="4559300" y="6311900"/>
                </a:lnTo>
                <a:cubicBezTo>
                  <a:pt x="5003800" y="5232400"/>
                  <a:pt x="4762500" y="4813300"/>
                  <a:pt x="3695700" y="4813300"/>
                </a:cubicBezTo>
                <a:lnTo>
                  <a:pt x="3213100" y="4813300"/>
                </a:lnTo>
                <a:cubicBezTo>
                  <a:pt x="2857500" y="4813300"/>
                  <a:pt x="2501900" y="4737100"/>
                  <a:pt x="2413000" y="4648200"/>
                </a:cubicBezTo>
                <a:cubicBezTo>
                  <a:pt x="2235200" y="4483100"/>
                  <a:pt x="2197100" y="4064000"/>
                  <a:pt x="2324100" y="3937000"/>
                </a:cubicBezTo>
                <a:cubicBezTo>
                  <a:pt x="2374900" y="3886200"/>
                  <a:pt x="2692400" y="3848100"/>
                  <a:pt x="3048000" y="3848100"/>
                </a:cubicBezTo>
                <a:lnTo>
                  <a:pt x="3530600" y="3848100"/>
                </a:lnTo>
                <a:cubicBezTo>
                  <a:pt x="5372100" y="3848100"/>
                  <a:pt x="6388100" y="2209800"/>
                  <a:pt x="5245100" y="1066800"/>
                </a:cubicBezTo>
                <a:cubicBezTo>
                  <a:pt x="5181600" y="1016000"/>
                  <a:pt x="4851400" y="965200"/>
                  <a:pt x="4495800" y="965200"/>
                </a:cubicBezTo>
                <a:lnTo>
                  <a:pt x="3378200" y="965200"/>
                </a:lnTo>
                <a:cubicBezTo>
                  <a:pt x="2667000" y="965200"/>
                  <a:pt x="2247900" y="800100"/>
                  <a:pt x="2247900" y="508000"/>
                </a:cubicBezTo>
                <a:cubicBezTo>
                  <a:pt x="2247900" y="406400"/>
                  <a:pt x="2324100" y="254000"/>
                  <a:pt x="2413000" y="165100"/>
                </a:cubicBezTo>
                <a:cubicBezTo>
                  <a:pt x="2501900" y="76200"/>
                  <a:pt x="2857500" y="0"/>
                  <a:pt x="3213100" y="0"/>
                </a:cubicBezTo>
                <a:close/>
                <a:moveTo>
                  <a:pt x="9207500" y="93726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97" name="Freeform 17397"/>
          <p:cNvSpPr/>
          <p:nvPr/>
        </p:nvSpPr>
        <p:spPr>
          <a:xfrm rot="0" flipH="0" flipV="0">
            <a:off x="25083213" y="16886021"/>
            <a:ext cx="48018" cy="91452"/>
          </a:xfrm>
          <a:custGeom>
            <a:pathLst>
              <a:path w="5054600" h="9626600">
                <a:moveTo>
                  <a:pt x="1130300" y="0"/>
                </a:moveTo>
                <a:lnTo>
                  <a:pt x="3848100" y="0"/>
                </a:lnTo>
                <a:cubicBezTo>
                  <a:pt x="4203700" y="0"/>
                  <a:pt x="4597400" y="63500"/>
                  <a:pt x="4737100" y="139700"/>
                </a:cubicBezTo>
                <a:cubicBezTo>
                  <a:pt x="5054600" y="342900"/>
                  <a:pt x="5041900" y="1003300"/>
                  <a:pt x="4686300" y="1689100"/>
                </a:cubicBezTo>
                <a:lnTo>
                  <a:pt x="3873500" y="3276600"/>
                </a:lnTo>
                <a:cubicBezTo>
                  <a:pt x="3721100" y="3594100"/>
                  <a:pt x="3543300" y="3848100"/>
                  <a:pt x="3479800" y="3848100"/>
                </a:cubicBezTo>
                <a:cubicBezTo>
                  <a:pt x="3276600" y="3848100"/>
                  <a:pt x="3365500" y="4330700"/>
                  <a:pt x="3606800" y="4533900"/>
                </a:cubicBezTo>
                <a:cubicBezTo>
                  <a:pt x="3746500" y="4635500"/>
                  <a:pt x="3848100" y="4826000"/>
                  <a:pt x="3848100" y="4927600"/>
                </a:cubicBezTo>
                <a:cubicBezTo>
                  <a:pt x="3848100" y="5245100"/>
                  <a:pt x="3568700" y="5448300"/>
                  <a:pt x="3136900" y="5448300"/>
                </a:cubicBezTo>
                <a:cubicBezTo>
                  <a:pt x="2654300" y="5448300"/>
                  <a:pt x="2641600" y="5461000"/>
                  <a:pt x="2286000" y="6184900"/>
                </a:cubicBezTo>
                <a:lnTo>
                  <a:pt x="863600" y="9055100"/>
                </a:lnTo>
                <a:cubicBezTo>
                  <a:pt x="698500" y="9359900"/>
                  <a:pt x="482600" y="9626600"/>
                  <a:pt x="368300" y="9626600"/>
                </a:cubicBezTo>
                <a:cubicBezTo>
                  <a:pt x="139700" y="9626600"/>
                  <a:pt x="0" y="9372600"/>
                  <a:pt x="0" y="8940800"/>
                </a:cubicBezTo>
                <a:cubicBezTo>
                  <a:pt x="0" y="8788400"/>
                  <a:pt x="63500" y="8496300"/>
                  <a:pt x="139700" y="8293100"/>
                </a:cubicBezTo>
                <a:cubicBezTo>
                  <a:pt x="228600" y="8089900"/>
                  <a:pt x="431800" y="7670800"/>
                  <a:pt x="609600" y="7340600"/>
                </a:cubicBezTo>
                <a:lnTo>
                  <a:pt x="1117600" y="6438900"/>
                </a:lnTo>
                <a:cubicBezTo>
                  <a:pt x="1473200" y="5803900"/>
                  <a:pt x="1536700" y="5346700"/>
                  <a:pt x="1282700" y="5194300"/>
                </a:cubicBezTo>
                <a:cubicBezTo>
                  <a:pt x="1193800" y="5143500"/>
                  <a:pt x="1130300" y="4953000"/>
                  <a:pt x="1130300" y="4787900"/>
                </a:cubicBezTo>
                <a:cubicBezTo>
                  <a:pt x="1130300" y="4622800"/>
                  <a:pt x="1346200" y="4495800"/>
                  <a:pt x="1612900" y="4495800"/>
                </a:cubicBezTo>
                <a:cubicBezTo>
                  <a:pt x="1866900" y="4495800"/>
                  <a:pt x="2133600" y="4368800"/>
                  <a:pt x="2184400" y="4216400"/>
                </a:cubicBezTo>
                <a:cubicBezTo>
                  <a:pt x="2235200" y="4076700"/>
                  <a:pt x="2400300" y="3695700"/>
                  <a:pt x="2565400" y="3378200"/>
                </a:cubicBezTo>
                <a:lnTo>
                  <a:pt x="3162300" y="2171700"/>
                </a:lnTo>
                <a:cubicBezTo>
                  <a:pt x="3327400" y="1866900"/>
                  <a:pt x="3505200" y="1600200"/>
                  <a:pt x="3568700" y="1600200"/>
                </a:cubicBezTo>
                <a:cubicBezTo>
                  <a:pt x="3708400" y="1600200"/>
                  <a:pt x="3733800" y="1485900"/>
                  <a:pt x="3606800" y="1358900"/>
                </a:cubicBezTo>
                <a:cubicBezTo>
                  <a:pt x="3568700" y="1320800"/>
                  <a:pt x="3238500" y="1282700"/>
                  <a:pt x="2895600" y="1282700"/>
                </a:cubicBezTo>
                <a:lnTo>
                  <a:pt x="1447800" y="1282700"/>
                </a:lnTo>
                <a:cubicBezTo>
                  <a:pt x="1092200" y="1282700"/>
                  <a:pt x="762000" y="1206500"/>
                  <a:pt x="711200" y="1117600"/>
                </a:cubicBezTo>
                <a:cubicBezTo>
                  <a:pt x="647700" y="1028700"/>
                  <a:pt x="546100" y="965200"/>
                  <a:pt x="469900" y="965200"/>
                </a:cubicBezTo>
                <a:cubicBezTo>
                  <a:pt x="381000" y="965200"/>
                  <a:pt x="292100" y="876300"/>
                  <a:pt x="241300" y="762000"/>
                </a:cubicBezTo>
                <a:cubicBezTo>
                  <a:pt x="139700" y="495300"/>
                  <a:pt x="139700" y="495300"/>
                  <a:pt x="317500" y="381000"/>
                </a:cubicBezTo>
                <a:cubicBezTo>
                  <a:pt x="406400" y="330200"/>
                  <a:pt x="482600" y="215900"/>
                  <a:pt x="482600" y="139700"/>
                </a:cubicBezTo>
                <a:cubicBezTo>
                  <a:pt x="482600" y="63500"/>
                  <a:pt x="774700" y="0"/>
                  <a:pt x="1130300" y="0"/>
                </a:cubicBezTo>
                <a:close/>
                <a:moveTo>
                  <a:pt x="7391400" y="96012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98" name="Freeform 17398"/>
          <p:cNvSpPr/>
          <p:nvPr/>
        </p:nvSpPr>
        <p:spPr>
          <a:xfrm rot="0" flipH="0" flipV="0">
            <a:off x="25133059" y="16886625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399" name="Freeform 17399"/>
          <p:cNvSpPr/>
          <p:nvPr/>
        </p:nvSpPr>
        <p:spPr>
          <a:xfrm rot="0" flipH="0" flipV="0">
            <a:off x="25199313" y="1688541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00" name="Freeform 17400"/>
          <p:cNvSpPr/>
          <p:nvPr/>
        </p:nvSpPr>
        <p:spPr>
          <a:xfrm rot="0" flipH="0" flipV="0">
            <a:off x="25260139" y="16922820"/>
            <a:ext cx="18700" cy="48863"/>
          </a:xfrm>
          <a:custGeom>
            <a:pathLst>
              <a:path w="1968500" h="5143500">
                <a:moveTo>
                  <a:pt x="965200" y="965200"/>
                </a:moveTo>
                <a:cubicBezTo>
                  <a:pt x="965200" y="330200"/>
                  <a:pt x="1130300" y="0"/>
                  <a:pt x="1447800" y="0"/>
                </a:cubicBezTo>
                <a:cubicBezTo>
                  <a:pt x="1536700" y="0"/>
                  <a:pt x="1676400" y="76200"/>
                  <a:pt x="1765300" y="165100"/>
                </a:cubicBezTo>
                <a:cubicBezTo>
                  <a:pt x="1968500" y="368300"/>
                  <a:pt x="1968500" y="1244600"/>
                  <a:pt x="1765300" y="1447800"/>
                </a:cubicBezTo>
                <a:cubicBezTo>
                  <a:pt x="1676400" y="1536700"/>
                  <a:pt x="1460500" y="1612900"/>
                  <a:pt x="1282700" y="1612900"/>
                </a:cubicBezTo>
                <a:cubicBezTo>
                  <a:pt x="1104900" y="1612900"/>
                  <a:pt x="965200" y="1320800"/>
                  <a:pt x="965200" y="965200"/>
                </a:cubicBezTo>
                <a:close/>
                <a:moveTo>
                  <a:pt x="4457700" y="5727700"/>
                </a:moveTo>
                <a:moveTo>
                  <a:pt x="0" y="4495800"/>
                </a:moveTo>
                <a:cubicBezTo>
                  <a:pt x="0" y="4140200"/>
                  <a:pt x="139700" y="3848100"/>
                  <a:pt x="317500" y="3848100"/>
                </a:cubicBezTo>
                <a:cubicBezTo>
                  <a:pt x="495300" y="3848100"/>
                  <a:pt x="711200" y="3924300"/>
                  <a:pt x="800100" y="4013200"/>
                </a:cubicBezTo>
                <a:cubicBezTo>
                  <a:pt x="1016000" y="4216400"/>
                  <a:pt x="1016000" y="4775200"/>
                  <a:pt x="800100" y="4978400"/>
                </a:cubicBezTo>
                <a:cubicBezTo>
                  <a:pt x="711200" y="5067300"/>
                  <a:pt x="495300" y="5143500"/>
                  <a:pt x="317500" y="5143500"/>
                </a:cubicBezTo>
                <a:cubicBezTo>
                  <a:pt x="139700" y="5143500"/>
                  <a:pt x="0" y="4851400"/>
                  <a:pt x="0" y="4495800"/>
                </a:cubicBezTo>
                <a:close/>
                <a:moveTo>
                  <a:pt x="927100" y="5727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01" name="Freeform 17401"/>
          <p:cNvSpPr/>
          <p:nvPr/>
        </p:nvSpPr>
        <p:spPr>
          <a:xfrm rot="0" flipH="0" flipV="0">
            <a:off x="25286096" y="16886142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02" name="Freeform 17402"/>
          <p:cNvSpPr/>
          <p:nvPr/>
        </p:nvSpPr>
        <p:spPr>
          <a:xfrm rot="0" flipH="0" flipV="0">
            <a:off x="25355126" y="16883729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03" name="Freeform 17403"/>
          <p:cNvSpPr/>
          <p:nvPr/>
        </p:nvSpPr>
        <p:spPr>
          <a:xfrm rot="0" flipH="0" flipV="0">
            <a:off x="25431636" y="16885659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04" name="Freeform 17404"/>
          <p:cNvSpPr/>
          <p:nvPr/>
        </p:nvSpPr>
        <p:spPr>
          <a:xfrm rot="0" flipH="0" flipV="0">
            <a:off x="25470744" y="16885901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05" name="Freeform 17405"/>
          <p:cNvSpPr/>
          <p:nvPr/>
        </p:nvSpPr>
        <p:spPr>
          <a:xfrm rot="0" flipH="0" flipV="0">
            <a:off x="26557187" y="16886345"/>
            <a:ext cx="61531" cy="90125"/>
          </a:xfrm>
          <a:custGeom>
            <a:pathLst>
              <a:path w="6477000" h="9486900">
                <a:moveTo>
                  <a:pt x="0" y="5588000"/>
                </a:moveTo>
                <a:lnTo>
                  <a:pt x="0" y="3822700"/>
                </a:lnTo>
                <a:cubicBezTo>
                  <a:pt x="0" y="3556000"/>
                  <a:pt x="127000" y="3238500"/>
                  <a:pt x="304800" y="3035300"/>
                </a:cubicBezTo>
                <a:lnTo>
                  <a:pt x="1104900" y="2120900"/>
                </a:lnTo>
                <a:cubicBezTo>
                  <a:pt x="1460500" y="1727200"/>
                  <a:pt x="2146300" y="1447800"/>
                  <a:pt x="2781300" y="1447800"/>
                </a:cubicBezTo>
                <a:lnTo>
                  <a:pt x="3073400" y="1447800"/>
                </a:lnTo>
                <a:cubicBezTo>
                  <a:pt x="3632200" y="1447800"/>
                  <a:pt x="3848100" y="1244600"/>
                  <a:pt x="3848100" y="723900"/>
                </a:cubicBezTo>
                <a:cubicBezTo>
                  <a:pt x="3848100" y="330200"/>
                  <a:pt x="4191000" y="0"/>
                  <a:pt x="4597400" y="0"/>
                </a:cubicBezTo>
                <a:cubicBezTo>
                  <a:pt x="4724400" y="0"/>
                  <a:pt x="4813300" y="203200"/>
                  <a:pt x="4813300" y="457200"/>
                </a:cubicBezTo>
                <a:lnTo>
                  <a:pt x="4813300" y="673100"/>
                </a:lnTo>
                <a:cubicBezTo>
                  <a:pt x="4813300" y="927100"/>
                  <a:pt x="4749800" y="1168400"/>
                  <a:pt x="4660900" y="1231900"/>
                </a:cubicBezTo>
                <a:cubicBezTo>
                  <a:pt x="4394200" y="1384300"/>
                  <a:pt x="4470400" y="1752600"/>
                  <a:pt x="4851400" y="2057400"/>
                </a:cubicBezTo>
                <a:lnTo>
                  <a:pt x="5105400" y="2286000"/>
                </a:lnTo>
                <a:cubicBezTo>
                  <a:pt x="5295900" y="2438400"/>
                  <a:pt x="5549900" y="2768600"/>
                  <a:pt x="5664200" y="3009900"/>
                </a:cubicBezTo>
                <a:lnTo>
                  <a:pt x="6210300" y="4152900"/>
                </a:lnTo>
                <a:cubicBezTo>
                  <a:pt x="6426200" y="4597400"/>
                  <a:pt x="6477000" y="4927600"/>
                  <a:pt x="6337300" y="5054600"/>
                </a:cubicBezTo>
                <a:cubicBezTo>
                  <a:pt x="6299200" y="5105400"/>
                  <a:pt x="6235700" y="5321300"/>
                  <a:pt x="6197600" y="5549900"/>
                </a:cubicBezTo>
                <a:lnTo>
                  <a:pt x="6184900" y="5613400"/>
                </a:lnTo>
                <a:cubicBezTo>
                  <a:pt x="6096000" y="6235700"/>
                  <a:pt x="5918200" y="6616700"/>
                  <a:pt x="5575300" y="6921500"/>
                </a:cubicBezTo>
                <a:lnTo>
                  <a:pt x="5232400" y="7226300"/>
                </a:lnTo>
                <a:cubicBezTo>
                  <a:pt x="5067300" y="7366000"/>
                  <a:pt x="4724400" y="7581900"/>
                  <a:pt x="4483100" y="7696200"/>
                </a:cubicBezTo>
                <a:lnTo>
                  <a:pt x="4216400" y="7823200"/>
                </a:lnTo>
                <a:cubicBezTo>
                  <a:pt x="3975100" y="7937500"/>
                  <a:pt x="3581400" y="8026400"/>
                  <a:pt x="3327400" y="8026400"/>
                </a:cubicBezTo>
                <a:lnTo>
                  <a:pt x="3022600" y="8026400"/>
                </a:lnTo>
                <a:cubicBezTo>
                  <a:pt x="2463800" y="8026400"/>
                  <a:pt x="2247900" y="8229600"/>
                  <a:pt x="2247900" y="8750300"/>
                </a:cubicBezTo>
                <a:cubicBezTo>
                  <a:pt x="2247900" y="8966200"/>
                  <a:pt x="2120900" y="9220200"/>
                  <a:pt x="1968500" y="9309100"/>
                </a:cubicBezTo>
                <a:cubicBezTo>
                  <a:pt x="1663700" y="9486900"/>
                  <a:pt x="1663700" y="9486900"/>
                  <a:pt x="1447800" y="9423400"/>
                </a:cubicBezTo>
                <a:cubicBezTo>
                  <a:pt x="1358900" y="9398000"/>
                  <a:pt x="1282700" y="9169400"/>
                  <a:pt x="1282700" y="8915400"/>
                </a:cubicBezTo>
                <a:lnTo>
                  <a:pt x="1282700" y="8801100"/>
                </a:lnTo>
                <a:cubicBezTo>
                  <a:pt x="1282700" y="8547100"/>
                  <a:pt x="1358900" y="8343900"/>
                  <a:pt x="1447800" y="8343900"/>
                </a:cubicBezTo>
                <a:cubicBezTo>
                  <a:pt x="1739900" y="8343900"/>
                  <a:pt x="1612900" y="7708900"/>
                  <a:pt x="1257300" y="7391400"/>
                </a:cubicBezTo>
                <a:lnTo>
                  <a:pt x="635000" y="6832600"/>
                </a:lnTo>
                <a:cubicBezTo>
                  <a:pt x="139700" y="6388100"/>
                  <a:pt x="0" y="6108700"/>
                  <a:pt x="0" y="5588000"/>
                </a:cubicBezTo>
                <a:close/>
                <a:moveTo>
                  <a:pt x="3581400" y="9486900"/>
                </a:moveTo>
                <a:moveTo>
                  <a:pt x="812800" y="5029200"/>
                </a:moveTo>
                <a:lnTo>
                  <a:pt x="1079500" y="5702300"/>
                </a:lnTo>
                <a:cubicBezTo>
                  <a:pt x="1346200" y="6388100"/>
                  <a:pt x="1587500" y="6743700"/>
                  <a:pt x="1803400" y="6743700"/>
                </a:cubicBezTo>
                <a:cubicBezTo>
                  <a:pt x="2006600" y="6743700"/>
                  <a:pt x="2235200" y="6286500"/>
                  <a:pt x="2349500" y="5664200"/>
                </a:cubicBezTo>
                <a:cubicBezTo>
                  <a:pt x="2374900" y="5461000"/>
                  <a:pt x="2463800" y="5245100"/>
                  <a:pt x="2514600" y="5194300"/>
                </a:cubicBezTo>
                <a:cubicBezTo>
                  <a:pt x="2603500" y="5105400"/>
                  <a:pt x="2730500" y="4559300"/>
                  <a:pt x="2730500" y="4292600"/>
                </a:cubicBezTo>
                <a:cubicBezTo>
                  <a:pt x="2730500" y="4191000"/>
                  <a:pt x="3060700" y="3365500"/>
                  <a:pt x="3136900" y="3289300"/>
                </a:cubicBezTo>
                <a:cubicBezTo>
                  <a:pt x="3175000" y="3251200"/>
                  <a:pt x="3213100" y="3035300"/>
                  <a:pt x="3213100" y="2806700"/>
                </a:cubicBezTo>
                <a:cubicBezTo>
                  <a:pt x="3213100" y="2590800"/>
                  <a:pt x="3175000" y="2374900"/>
                  <a:pt x="3136900" y="2336800"/>
                </a:cubicBezTo>
                <a:cubicBezTo>
                  <a:pt x="2908300" y="2108200"/>
                  <a:pt x="2006600" y="2451100"/>
                  <a:pt x="1562100" y="2908300"/>
                </a:cubicBezTo>
                <a:lnTo>
                  <a:pt x="1193800" y="3302000"/>
                </a:lnTo>
                <a:cubicBezTo>
                  <a:pt x="1016000" y="3479800"/>
                  <a:pt x="863600" y="3784600"/>
                  <a:pt x="838200" y="3975100"/>
                </a:cubicBezTo>
                <a:cubicBezTo>
                  <a:pt x="825500" y="4178300"/>
                  <a:pt x="774700" y="4368800"/>
                  <a:pt x="723900" y="4419600"/>
                </a:cubicBezTo>
                <a:cubicBezTo>
                  <a:pt x="622300" y="4521200"/>
                  <a:pt x="622300" y="4521200"/>
                  <a:pt x="812800" y="5029200"/>
                </a:cubicBezTo>
                <a:close/>
                <a:moveTo>
                  <a:pt x="4140200" y="9486900"/>
                </a:moveTo>
                <a:moveTo>
                  <a:pt x="4546600" y="6565900"/>
                </a:moveTo>
                <a:lnTo>
                  <a:pt x="4826000" y="6261100"/>
                </a:lnTo>
                <a:cubicBezTo>
                  <a:pt x="4991100" y="6083300"/>
                  <a:pt x="5130800" y="5765800"/>
                  <a:pt x="5130800" y="5537200"/>
                </a:cubicBezTo>
                <a:cubicBezTo>
                  <a:pt x="5130800" y="5321300"/>
                  <a:pt x="5207000" y="5143500"/>
                  <a:pt x="5295900" y="5143500"/>
                </a:cubicBezTo>
                <a:cubicBezTo>
                  <a:pt x="5384800" y="5143500"/>
                  <a:pt x="5461000" y="4927600"/>
                  <a:pt x="5461000" y="4686300"/>
                </a:cubicBezTo>
                <a:lnTo>
                  <a:pt x="5461000" y="4635500"/>
                </a:lnTo>
                <a:cubicBezTo>
                  <a:pt x="5461000" y="4381500"/>
                  <a:pt x="5384800" y="4178300"/>
                  <a:pt x="5295900" y="4178300"/>
                </a:cubicBezTo>
                <a:cubicBezTo>
                  <a:pt x="5207000" y="4178300"/>
                  <a:pt x="5130800" y="4051300"/>
                  <a:pt x="5130800" y="3898900"/>
                </a:cubicBezTo>
                <a:cubicBezTo>
                  <a:pt x="5130800" y="3746500"/>
                  <a:pt x="5029200" y="3454400"/>
                  <a:pt x="4902200" y="3251200"/>
                </a:cubicBezTo>
                <a:cubicBezTo>
                  <a:pt x="4762500" y="3060700"/>
                  <a:pt x="4546600" y="2895600"/>
                  <a:pt x="4419600" y="2895600"/>
                </a:cubicBezTo>
                <a:cubicBezTo>
                  <a:pt x="4279900" y="2895600"/>
                  <a:pt x="4178300" y="2997200"/>
                  <a:pt x="4178300" y="3136900"/>
                </a:cubicBezTo>
                <a:cubicBezTo>
                  <a:pt x="4178300" y="3263900"/>
                  <a:pt x="4102100" y="3378200"/>
                  <a:pt x="4013200" y="3378200"/>
                </a:cubicBezTo>
                <a:cubicBezTo>
                  <a:pt x="3924300" y="3378200"/>
                  <a:pt x="3848100" y="3581400"/>
                  <a:pt x="3848100" y="3822700"/>
                </a:cubicBezTo>
                <a:lnTo>
                  <a:pt x="3848100" y="3886200"/>
                </a:lnTo>
                <a:cubicBezTo>
                  <a:pt x="3848100" y="4127500"/>
                  <a:pt x="3784600" y="4330700"/>
                  <a:pt x="3695700" y="4330700"/>
                </a:cubicBezTo>
                <a:cubicBezTo>
                  <a:pt x="3606800" y="4330700"/>
                  <a:pt x="3530600" y="4546600"/>
                  <a:pt x="3530600" y="4787900"/>
                </a:cubicBezTo>
                <a:lnTo>
                  <a:pt x="3530600" y="4838700"/>
                </a:lnTo>
                <a:cubicBezTo>
                  <a:pt x="3530600" y="5092700"/>
                  <a:pt x="3454400" y="5295900"/>
                  <a:pt x="3378200" y="5295900"/>
                </a:cubicBezTo>
                <a:cubicBezTo>
                  <a:pt x="3289300" y="5295900"/>
                  <a:pt x="3213100" y="5499100"/>
                  <a:pt x="3213100" y="5753100"/>
                </a:cubicBezTo>
                <a:lnTo>
                  <a:pt x="3213100" y="5803900"/>
                </a:lnTo>
                <a:cubicBezTo>
                  <a:pt x="3213100" y="6057900"/>
                  <a:pt x="3136900" y="6261100"/>
                  <a:pt x="3048000" y="6261100"/>
                </a:cubicBezTo>
                <a:cubicBezTo>
                  <a:pt x="2959100" y="6261100"/>
                  <a:pt x="2895600" y="6438900"/>
                  <a:pt x="2895600" y="6667500"/>
                </a:cubicBezTo>
                <a:cubicBezTo>
                  <a:pt x="2895600" y="6883400"/>
                  <a:pt x="3048000" y="7061200"/>
                  <a:pt x="3251200" y="7061200"/>
                </a:cubicBezTo>
                <a:cubicBezTo>
                  <a:pt x="3822700" y="7061200"/>
                  <a:pt x="4203700" y="6921500"/>
                  <a:pt x="4546600" y="6565900"/>
                </a:cubicBezTo>
                <a:close/>
                <a:moveTo>
                  <a:pt x="2603500" y="9486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06" name="Freeform 17406"/>
          <p:cNvSpPr/>
          <p:nvPr/>
        </p:nvSpPr>
        <p:spPr>
          <a:xfrm rot="0" flipH="0" flipV="0">
            <a:off x="26688361" y="16884897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07" name="Freeform 17407"/>
          <p:cNvSpPr/>
          <p:nvPr/>
        </p:nvSpPr>
        <p:spPr>
          <a:xfrm rot="0" flipH="0" flipV="0">
            <a:off x="26724521" y="16884656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08" name="Freeform 17408"/>
          <p:cNvSpPr/>
          <p:nvPr/>
        </p:nvSpPr>
        <p:spPr>
          <a:xfrm rot="0" flipH="0" flipV="0">
            <a:off x="26853212" y="16885742"/>
            <a:ext cx="63823" cy="89642"/>
          </a:xfrm>
          <a:custGeom>
            <a:pathLst>
              <a:path w="6718300" h="9436100">
                <a:moveTo>
                  <a:pt x="6400800" y="4191000"/>
                </a:moveTo>
                <a:lnTo>
                  <a:pt x="6400800" y="7480300"/>
                </a:lnTo>
                <a:cubicBezTo>
                  <a:pt x="6400800" y="7658100"/>
                  <a:pt x="6464300" y="7899400"/>
                  <a:pt x="6553200" y="8001000"/>
                </a:cubicBezTo>
                <a:cubicBezTo>
                  <a:pt x="6642100" y="8115300"/>
                  <a:pt x="6718300" y="8343900"/>
                  <a:pt x="6718300" y="8521700"/>
                </a:cubicBezTo>
                <a:lnTo>
                  <a:pt x="6718300" y="8928100"/>
                </a:lnTo>
                <a:cubicBezTo>
                  <a:pt x="6718300" y="9105900"/>
                  <a:pt x="6680200" y="9283700"/>
                  <a:pt x="6629400" y="9334500"/>
                </a:cubicBezTo>
                <a:cubicBezTo>
                  <a:pt x="6527800" y="9436100"/>
                  <a:pt x="5943600" y="9436100"/>
                  <a:pt x="5829300" y="9334500"/>
                </a:cubicBezTo>
                <a:cubicBezTo>
                  <a:pt x="5791200" y="9283700"/>
                  <a:pt x="5753100" y="9105900"/>
                  <a:pt x="5753100" y="8928100"/>
                </a:cubicBezTo>
                <a:lnTo>
                  <a:pt x="5753100" y="7810500"/>
                </a:lnTo>
                <a:cubicBezTo>
                  <a:pt x="5753100" y="7391400"/>
                  <a:pt x="5524500" y="7162800"/>
                  <a:pt x="5105400" y="7162800"/>
                </a:cubicBezTo>
                <a:lnTo>
                  <a:pt x="2387600" y="7162800"/>
                </a:lnTo>
                <a:cubicBezTo>
                  <a:pt x="2133600" y="7162800"/>
                  <a:pt x="2032000" y="7213600"/>
                  <a:pt x="1879600" y="7429500"/>
                </a:cubicBezTo>
                <a:lnTo>
                  <a:pt x="1600200" y="7861300"/>
                </a:lnTo>
                <a:cubicBezTo>
                  <a:pt x="1498600" y="8001000"/>
                  <a:pt x="1346200" y="8242300"/>
                  <a:pt x="1244600" y="8394700"/>
                </a:cubicBezTo>
                <a:lnTo>
                  <a:pt x="774700" y="9144000"/>
                </a:lnTo>
                <a:cubicBezTo>
                  <a:pt x="685800" y="9283700"/>
                  <a:pt x="508000" y="9410700"/>
                  <a:pt x="368300" y="9410700"/>
                </a:cubicBezTo>
                <a:cubicBezTo>
                  <a:pt x="241300" y="9410700"/>
                  <a:pt x="101600" y="9372600"/>
                  <a:pt x="63500" y="9334500"/>
                </a:cubicBezTo>
                <a:cubicBezTo>
                  <a:pt x="12700" y="9283700"/>
                  <a:pt x="0" y="9118600"/>
                  <a:pt x="25400" y="8953500"/>
                </a:cubicBezTo>
                <a:lnTo>
                  <a:pt x="63500" y="8788400"/>
                </a:lnTo>
                <a:cubicBezTo>
                  <a:pt x="88900" y="8623300"/>
                  <a:pt x="190500" y="8369300"/>
                  <a:pt x="279400" y="8216900"/>
                </a:cubicBezTo>
                <a:lnTo>
                  <a:pt x="4838700" y="647700"/>
                </a:lnTo>
                <a:cubicBezTo>
                  <a:pt x="5156200" y="127000"/>
                  <a:pt x="5410200" y="0"/>
                  <a:pt x="5918200" y="152400"/>
                </a:cubicBezTo>
                <a:cubicBezTo>
                  <a:pt x="5994400" y="177800"/>
                  <a:pt x="6083300" y="342900"/>
                  <a:pt x="6083300" y="520700"/>
                </a:cubicBezTo>
                <a:lnTo>
                  <a:pt x="6197600" y="3086100"/>
                </a:lnTo>
                <a:cubicBezTo>
                  <a:pt x="6210300" y="3251200"/>
                  <a:pt x="6248400" y="3505200"/>
                  <a:pt x="6299200" y="3632200"/>
                </a:cubicBezTo>
                <a:cubicBezTo>
                  <a:pt x="6350000" y="3771900"/>
                  <a:pt x="6400800" y="4013200"/>
                  <a:pt x="6400800" y="4191000"/>
                </a:cubicBezTo>
                <a:close/>
                <a:moveTo>
                  <a:pt x="5016500" y="9550400"/>
                </a:moveTo>
                <a:moveTo>
                  <a:pt x="4673600" y="2781300"/>
                </a:moveTo>
                <a:lnTo>
                  <a:pt x="3187700" y="5283200"/>
                </a:lnTo>
                <a:cubicBezTo>
                  <a:pt x="3098800" y="5435600"/>
                  <a:pt x="3022600" y="5702300"/>
                  <a:pt x="3022600" y="5880100"/>
                </a:cubicBezTo>
                <a:cubicBezTo>
                  <a:pt x="3022600" y="6083300"/>
                  <a:pt x="3136900" y="6197600"/>
                  <a:pt x="3352800" y="6197600"/>
                </a:cubicBezTo>
                <a:lnTo>
                  <a:pt x="5435600" y="6197600"/>
                </a:lnTo>
                <a:lnTo>
                  <a:pt x="5435600" y="3873500"/>
                </a:lnTo>
                <a:cubicBezTo>
                  <a:pt x="5435600" y="3225800"/>
                  <a:pt x="5194300" y="2514600"/>
                  <a:pt x="4965700" y="2514600"/>
                </a:cubicBezTo>
                <a:cubicBezTo>
                  <a:pt x="4889500" y="2514600"/>
                  <a:pt x="4762500" y="2641600"/>
                  <a:pt x="4673600" y="2781300"/>
                </a:cubicBezTo>
                <a:close/>
                <a:moveTo>
                  <a:pt x="6426200" y="9550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09" name="Freeform 17409"/>
          <p:cNvSpPr/>
          <p:nvPr/>
        </p:nvSpPr>
        <p:spPr>
          <a:xfrm rot="0" flipH="0" flipV="0">
            <a:off x="26941118" y="16885139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10" name="Freeform 17410"/>
          <p:cNvSpPr/>
          <p:nvPr/>
        </p:nvSpPr>
        <p:spPr>
          <a:xfrm rot="0" flipH="0" flipV="0">
            <a:off x="27017083" y="16884656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11" name="Freeform 17411"/>
          <p:cNvSpPr/>
          <p:nvPr/>
        </p:nvSpPr>
        <p:spPr>
          <a:xfrm rot="0" flipH="0" flipV="0">
            <a:off x="27081823" y="16882967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12" name="Freeform 17412"/>
          <p:cNvSpPr/>
          <p:nvPr/>
        </p:nvSpPr>
        <p:spPr>
          <a:xfrm rot="0" flipH="0" flipV="0">
            <a:off x="27147288" y="16885139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13" name="Freeform 17413"/>
          <p:cNvSpPr/>
          <p:nvPr/>
        </p:nvSpPr>
        <p:spPr>
          <a:xfrm rot="0" flipH="0" flipV="0">
            <a:off x="27200568" y="16967784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14" name="Freeform 17414"/>
          <p:cNvSpPr/>
          <p:nvPr/>
        </p:nvSpPr>
        <p:spPr>
          <a:xfrm rot="0" flipH="0" flipV="0">
            <a:off x="27282867" y="16885742"/>
            <a:ext cx="27508" cy="89884"/>
          </a:xfrm>
          <a:custGeom>
            <a:pathLst>
              <a:path w="2895600" h="9461500">
                <a:moveTo>
                  <a:pt x="0" y="8331200"/>
                </a:moveTo>
                <a:lnTo>
                  <a:pt x="0" y="7861300"/>
                </a:lnTo>
                <a:cubicBezTo>
                  <a:pt x="0" y="7505700"/>
                  <a:pt x="76200" y="7175500"/>
                  <a:pt x="165100" y="7112000"/>
                </a:cubicBezTo>
                <a:cubicBezTo>
                  <a:pt x="254000" y="7061200"/>
                  <a:pt x="330200" y="6769100"/>
                  <a:pt x="330200" y="6477000"/>
                </a:cubicBezTo>
                <a:cubicBezTo>
                  <a:pt x="330200" y="6172200"/>
                  <a:pt x="393700" y="5892800"/>
                  <a:pt x="482600" y="5829300"/>
                </a:cubicBezTo>
                <a:cubicBezTo>
                  <a:pt x="571500" y="5778500"/>
                  <a:pt x="647700" y="5486400"/>
                  <a:pt x="647700" y="5194300"/>
                </a:cubicBezTo>
                <a:cubicBezTo>
                  <a:pt x="647700" y="4889500"/>
                  <a:pt x="711200" y="4597400"/>
                  <a:pt x="800100" y="4546600"/>
                </a:cubicBezTo>
                <a:cubicBezTo>
                  <a:pt x="889000" y="4495800"/>
                  <a:pt x="965200" y="4241800"/>
                  <a:pt x="965200" y="3987800"/>
                </a:cubicBezTo>
                <a:cubicBezTo>
                  <a:pt x="965200" y="3733800"/>
                  <a:pt x="1041400" y="3479800"/>
                  <a:pt x="1130300" y="3429000"/>
                </a:cubicBezTo>
                <a:cubicBezTo>
                  <a:pt x="1219200" y="3365500"/>
                  <a:pt x="1282700" y="3086100"/>
                  <a:pt x="1282700" y="2781300"/>
                </a:cubicBezTo>
                <a:cubicBezTo>
                  <a:pt x="1282700" y="2489200"/>
                  <a:pt x="1358900" y="2197100"/>
                  <a:pt x="1447800" y="2146300"/>
                </a:cubicBezTo>
                <a:cubicBezTo>
                  <a:pt x="1536700" y="2082800"/>
                  <a:pt x="1612900" y="1803400"/>
                  <a:pt x="1612900" y="1498600"/>
                </a:cubicBezTo>
                <a:cubicBezTo>
                  <a:pt x="1612900" y="1206500"/>
                  <a:pt x="1676400" y="952500"/>
                  <a:pt x="1765300" y="952500"/>
                </a:cubicBezTo>
                <a:cubicBezTo>
                  <a:pt x="1854200" y="952500"/>
                  <a:pt x="1930400" y="812800"/>
                  <a:pt x="1930400" y="635000"/>
                </a:cubicBezTo>
                <a:cubicBezTo>
                  <a:pt x="1930400" y="292100"/>
                  <a:pt x="2146300" y="0"/>
                  <a:pt x="2413000" y="0"/>
                </a:cubicBezTo>
                <a:cubicBezTo>
                  <a:pt x="2667000" y="0"/>
                  <a:pt x="2895600" y="292100"/>
                  <a:pt x="2895600" y="635000"/>
                </a:cubicBezTo>
                <a:cubicBezTo>
                  <a:pt x="2895600" y="1282700"/>
                  <a:pt x="2641600" y="2247900"/>
                  <a:pt x="2463800" y="2247900"/>
                </a:cubicBezTo>
                <a:cubicBezTo>
                  <a:pt x="2349500" y="2247900"/>
                  <a:pt x="2247900" y="2527300"/>
                  <a:pt x="2247900" y="2882900"/>
                </a:cubicBezTo>
                <a:cubicBezTo>
                  <a:pt x="2247900" y="3238500"/>
                  <a:pt x="2171700" y="3530600"/>
                  <a:pt x="2082800" y="3530600"/>
                </a:cubicBezTo>
                <a:cubicBezTo>
                  <a:pt x="2006600" y="3530600"/>
                  <a:pt x="1930400" y="3810000"/>
                  <a:pt x="1930400" y="4165600"/>
                </a:cubicBezTo>
                <a:cubicBezTo>
                  <a:pt x="1930400" y="4521200"/>
                  <a:pt x="1854200" y="4813300"/>
                  <a:pt x="1765300" y="4813300"/>
                </a:cubicBezTo>
                <a:cubicBezTo>
                  <a:pt x="1676400" y="4813300"/>
                  <a:pt x="1612900" y="5067300"/>
                  <a:pt x="1612900" y="5372100"/>
                </a:cubicBezTo>
                <a:cubicBezTo>
                  <a:pt x="1612900" y="5676900"/>
                  <a:pt x="1536700" y="5981700"/>
                  <a:pt x="1447800" y="6032500"/>
                </a:cubicBezTo>
                <a:cubicBezTo>
                  <a:pt x="1358900" y="6083300"/>
                  <a:pt x="1282700" y="6375400"/>
                  <a:pt x="1282700" y="6667500"/>
                </a:cubicBezTo>
                <a:cubicBezTo>
                  <a:pt x="1282700" y="6972300"/>
                  <a:pt x="1219200" y="7264400"/>
                  <a:pt x="1130300" y="7315200"/>
                </a:cubicBezTo>
                <a:cubicBezTo>
                  <a:pt x="850900" y="7480300"/>
                  <a:pt x="952500" y="8318500"/>
                  <a:pt x="1282700" y="8623300"/>
                </a:cubicBezTo>
                <a:cubicBezTo>
                  <a:pt x="1460500" y="8788400"/>
                  <a:pt x="1612900" y="9004300"/>
                  <a:pt x="1612900" y="9105900"/>
                </a:cubicBezTo>
                <a:cubicBezTo>
                  <a:pt x="1612900" y="9321800"/>
                  <a:pt x="1346200" y="9461500"/>
                  <a:pt x="927100" y="9461500"/>
                </a:cubicBezTo>
                <a:cubicBezTo>
                  <a:pt x="774700" y="9461500"/>
                  <a:pt x="546100" y="9398000"/>
                  <a:pt x="431800" y="9321800"/>
                </a:cubicBezTo>
                <a:cubicBezTo>
                  <a:pt x="50800" y="9093200"/>
                  <a:pt x="0" y="8991600"/>
                  <a:pt x="0" y="8331200"/>
                </a:cubicBezTo>
                <a:close/>
                <a:moveTo>
                  <a:pt x="901700" y="9550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15" name="Freeform 17415"/>
          <p:cNvSpPr/>
          <p:nvPr/>
        </p:nvSpPr>
        <p:spPr>
          <a:xfrm rot="0" flipH="0" flipV="0">
            <a:off x="27319442" y="16927728"/>
            <a:ext cx="51879" cy="33540"/>
          </a:xfrm>
          <a:custGeom>
            <a:pathLst>
              <a:path w="5461000" h="3530600">
                <a:moveTo>
                  <a:pt x="965200" y="0"/>
                </a:moveTo>
                <a:lnTo>
                  <a:pt x="5130800" y="0"/>
                </a:lnTo>
                <a:cubicBezTo>
                  <a:pt x="5346700" y="0"/>
                  <a:pt x="5461000" y="101600"/>
                  <a:pt x="5461000" y="317500"/>
                </a:cubicBezTo>
                <a:cubicBezTo>
                  <a:pt x="5461000" y="533400"/>
                  <a:pt x="5346700" y="635000"/>
                  <a:pt x="5130800" y="635000"/>
                </a:cubicBezTo>
                <a:lnTo>
                  <a:pt x="965200" y="635000"/>
                </a:lnTo>
                <a:cubicBezTo>
                  <a:pt x="749300" y="635000"/>
                  <a:pt x="647700" y="533400"/>
                  <a:pt x="647700" y="317500"/>
                </a:cubicBezTo>
                <a:cubicBezTo>
                  <a:pt x="647700" y="101600"/>
                  <a:pt x="749300" y="0"/>
                  <a:pt x="965200" y="0"/>
                </a:cubicBezTo>
                <a:close/>
                <a:moveTo>
                  <a:pt x="4686300" y="5130800"/>
                </a:moveTo>
                <a:moveTo>
                  <a:pt x="4178300" y="3530600"/>
                </a:moveTo>
                <a:lnTo>
                  <a:pt x="330200" y="3530600"/>
                </a:lnTo>
                <a:cubicBezTo>
                  <a:pt x="114300" y="3530600"/>
                  <a:pt x="0" y="3416300"/>
                  <a:pt x="0" y="3200400"/>
                </a:cubicBezTo>
                <a:cubicBezTo>
                  <a:pt x="0" y="3035300"/>
                  <a:pt x="76200" y="2882900"/>
                  <a:pt x="165100" y="2882900"/>
                </a:cubicBezTo>
                <a:cubicBezTo>
                  <a:pt x="254000" y="2882900"/>
                  <a:pt x="330200" y="2806700"/>
                  <a:pt x="330200" y="2730500"/>
                </a:cubicBezTo>
                <a:cubicBezTo>
                  <a:pt x="330200" y="2641600"/>
                  <a:pt x="469900" y="2565400"/>
                  <a:pt x="647700" y="2565400"/>
                </a:cubicBezTo>
                <a:lnTo>
                  <a:pt x="4178300" y="2565400"/>
                </a:lnTo>
                <a:cubicBezTo>
                  <a:pt x="4457700" y="2565400"/>
                  <a:pt x="4495800" y="2603500"/>
                  <a:pt x="4495800" y="2882900"/>
                </a:cubicBezTo>
                <a:lnTo>
                  <a:pt x="4495800" y="3200400"/>
                </a:lnTo>
                <a:cubicBezTo>
                  <a:pt x="4495800" y="3492500"/>
                  <a:pt x="4457700" y="3530600"/>
                  <a:pt x="4178300" y="3530600"/>
                </a:cubicBezTo>
                <a:close/>
                <a:moveTo>
                  <a:pt x="1155700" y="5130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16" name="Freeform 17416"/>
          <p:cNvSpPr/>
          <p:nvPr/>
        </p:nvSpPr>
        <p:spPr>
          <a:xfrm rot="0" flipH="0" flipV="0">
            <a:off x="27441472" y="16884897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17" name="Freeform 17417"/>
          <p:cNvSpPr/>
          <p:nvPr/>
        </p:nvSpPr>
        <p:spPr>
          <a:xfrm rot="0" flipH="0" flipV="0">
            <a:off x="27469599" y="16885501"/>
            <a:ext cx="62858" cy="91452"/>
          </a:xfrm>
          <a:custGeom>
            <a:pathLst>
              <a:path w="6616700" h="9626600">
                <a:moveTo>
                  <a:pt x="469900" y="8674100"/>
                </a:moveTo>
                <a:lnTo>
                  <a:pt x="2616200" y="8674100"/>
                </a:lnTo>
                <a:cubicBezTo>
                  <a:pt x="2794000" y="8674100"/>
                  <a:pt x="3048000" y="8597900"/>
                  <a:pt x="3187700" y="8521700"/>
                </a:cubicBezTo>
                <a:lnTo>
                  <a:pt x="3416300" y="8394700"/>
                </a:lnTo>
                <a:cubicBezTo>
                  <a:pt x="3797300" y="8178800"/>
                  <a:pt x="4038600" y="7912100"/>
                  <a:pt x="4178300" y="7556500"/>
                </a:cubicBezTo>
                <a:lnTo>
                  <a:pt x="4572000" y="6502400"/>
                </a:lnTo>
                <a:cubicBezTo>
                  <a:pt x="4648200" y="6324600"/>
                  <a:pt x="4699000" y="6032500"/>
                  <a:pt x="4699000" y="5867400"/>
                </a:cubicBezTo>
                <a:lnTo>
                  <a:pt x="4699000" y="5626100"/>
                </a:lnTo>
                <a:cubicBezTo>
                  <a:pt x="4699000" y="5448300"/>
                  <a:pt x="4597400" y="5194300"/>
                  <a:pt x="4470400" y="5067300"/>
                </a:cubicBezTo>
                <a:lnTo>
                  <a:pt x="4445000" y="5041900"/>
                </a:lnTo>
                <a:cubicBezTo>
                  <a:pt x="4318000" y="4914900"/>
                  <a:pt x="4076700" y="4813300"/>
                  <a:pt x="3898900" y="4813300"/>
                </a:cubicBezTo>
                <a:lnTo>
                  <a:pt x="2933700" y="4813300"/>
                </a:lnTo>
                <a:cubicBezTo>
                  <a:pt x="2755900" y="4813300"/>
                  <a:pt x="2540000" y="4800600"/>
                  <a:pt x="2451100" y="4775200"/>
                </a:cubicBezTo>
                <a:cubicBezTo>
                  <a:pt x="2298700" y="4724400"/>
                  <a:pt x="2235200" y="4343400"/>
                  <a:pt x="2336800" y="4013200"/>
                </a:cubicBezTo>
                <a:cubicBezTo>
                  <a:pt x="2362200" y="3924300"/>
                  <a:pt x="2527300" y="3860800"/>
                  <a:pt x="2705100" y="3860800"/>
                </a:cubicBezTo>
                <a:lnTo>
                  <a:pt x="3733800" y="3860800"/>
                </a:lnTo>
                <a:cubicBezTo>
                  <a:pt x="3911600" y="3860800"/>
                  <a:pt x="4178300" y="3810000"/>
                  <a:pt x="4343400" y="3759200"/>
                </a:cubicBezTo>
                <a:lnTo>
                  <a:pt x="4521200" y="3695700"/>
                </a:lnTo>
                <a:cubicBezTo>
                  <a:pt x="4673600" y="3632200"/>
                  <a:pt x="4902200" y="3492500"/>
                  <a:pt x="5029200" y="3365500"/>
                </a:cubicBezTo>
                <a:lnTo>
                  <a:pt x="5118100" y="3276600"/>
                </a:lnTo>
                <a:cubicBezTo>
                  <a:pt x="5232400" y="3149600"/>
                  <a:pt x="5359400" y="2997200"/>
                  <a:pt x="5397500" y="2921000"/>
                </a:cubicBezTo>
                <a:cubicBezTo>
                  <a:pt x="5422900" y="2844800"/>
                  <a:pt x="5499100" y="2743200"/>
                  <a:pt x="5549900" y="2679700"/>
                </a:cubicBezTo>
                <a:cubicBezTo>
                  <a:pt x="5613400" y="2616200"/>
                  <a:pt x="5664200" y="2425700"/>
                  <a:pt x="5664200" y="2247900"/>
                </a:cubicBezTo>
                <a:lnTo>
                  <a:pt x="5664200" y="1930400"/>
                </a:lnTo>
                <a:cubicBezTo>
                  <a:pt x="5664200" y="1295400"/>
                  <a:pt x="5295900" y="965200"/>
                  <a:pt x="4622800" y="965200"/>
                </a:cubicBezTo>
                <a:lnTo>
                  <a:pt x="2933700" y="965200"/>
                </a:lnTo>
                <a:cubicBezTo>
                  <a:pt x="2578100" y="965200"/>
                  <a:pt x="2489200" y="914400"/>
                  <a:pt x="2374900" y="609600"/>
                </a:cubicBezTo>
                <a:cubicBezTo>
                  <a:pt x="2273300" y="368300"/>
                  <a:pt x="2273300" y="368300"/>
                  <a:pt x="2336800" y="165100"/>
                </a:cubicBezTo>
                <a:cubicBezTo>
                  <a:pt x="2362200" y="76200"/>
                  <a:pt x="2527300" y="0"/>
                  <a:pt x="2705100" y="0"/>
                </a:cubicBezTo>
                <a:lnTo>
                  <a:pt x="4864100" y="0"/>
                </a:lnTo>
                <a:cubicBezTo>
                  <a:pt x="5029200" y="0"/>
                  <a:pt x="5295900" y="50800"/>
                  <a:pt x="5448300" y="88900"/>
                </a:cubicBezTo>
                <a:lnTo>
                  <a:pt x="5626100" y="152400"/>
                </a:lnTo>
                <a:cubicBezTo>
                  <a:pt x="5969000" y="266700"/>
                  <a:pt x="6261100" y="558800"/>
                  <a:pt x="6451600" y="990600"/>
                </a:cubicBezTo>
                <a:lnTo>
                  <a:pt x="6477000" y="1054100"/>
                </a:lnTo>
                <a:cubicBezTo>
                  <a:pt x="6553200" y="1244600"/>
                  <a:pt x="6616700" y="1536700"/>
                  <a:pt x="6616700" y="1714500"/>
                </a:cubicBezTo>
                <a:lnTo>
                  <a:pt x="6616700" y="2413000"/>
                </a:lnTo>
                <a:cubicBezTo>
                  <a:pt x="6616700" y="2590800"/>
                  <a:pt x="6553200" y="2857500"/>
                  <a:pt x="6464300" y="3009900"/>
                </a:cubicBezTo>
                <a:lnTo>
                  <a:pt x="6146800" y="3568700"/>
                </a:lnTo>
                <a:cubicBezTo>
                  <a:pt x="6070600" y="3721100"/>
                  <a:pt x="5880100" y="3886200"/>
                  <a:pt x="5753100" y="3937000"/>
                </a:cubicBezTo>
                <a:cubicBezTo>
                  <a:pt x="5613400" y="3987800"/>
                  <a:pt x="5499100" y="4165600"/>
                  <a:pt x="5499100" y="4343400"/>
                </a:cubicBezTo>
                <a:lnTo>
                  <a:pt x="5499100" y="4813300"/>
                </a:lnTo>
                <a:cubicBezTo>
                  <a:pt x="5499100" y="4991100"/>
                  <a:pt x="5511800" y="5295900"/>
                  <a:pt x="5537200" y="5473700"/>
                </a:cubicBezTo>
                <a:lnTo>
                  <a:pt x="5600700" y="5994400"/>
                </a:lnTo>
                <a:cubicBezTo>
                  <a:pt x="5626100" y="6184900"/>
                  <a:pt x="5600700" y="6464300"/>
                  <a:pt x="5549900" y="6629400"/>
                </a:cubicBezTo>
                <a:lnTo>
                  <a:pt x="5295900" y="7505700"/>
                </a:lnTo>
                <a:cubicBezTo>
                  <a:pt x="5257800" y="7658100"/>
                  <a:pt x="5143500" y="7912100"/>
                  <a:pt x="5067300" y="8051800"/>
                </a:cubicBezTo>
                <a:lnTo>
                  <a:pt x="4902200" y="8356600"/>
                </a:lnTo>
                <a:cubicBezTo>
                  <a:pt x="4826000" y="8496300"/>
                  <a:pt x="4648200" y="8712200"/>
                  <a:pt x="4521200" y="8839200"/>
                </a:cubicBezTo>
                <a:lnTo>
                  <a:pt x="4445000" y="8928100"/>
                </a:lnTo>
                <a:cubicBezTo>
                  <a:pt x="4191000" y="9169400"/>
                  <a:pt x="4000500" y="9271000"/>
                  <a:pt x="3492500" y="9436100"/>
                </a:cubicBezTo>
                <a:lnTo>
                  <a:pt x="3187700" y="9525000"/>
                </a:lnTo>
                <a:cubicBezTo>
                  <a:pt x="3009900" y="9588500"/>
                  <a:pt x="2705100" y="9626600"/>
                  <a:pt x="2540000" y="9626600"/>
                </a:cubicBezTo>
                <a:lnTo>
                  <a:pt x="850900" y="9626600"/>
                </a:lnTo>
                <a:cubicBezTo>
                  <a:pt x="673100" y="9626600"/>
                  <a:pt x="419100" y="9575800"/>
                  <a:pt x="292100" y="9499600"/>
                </a:cubicBezTo>
                <a:cubicBezTo>
                  <a:pt x="50800" y="9359900"/>
                  <a:pt x="0" y="9156700"/>
                  <a:pt x="88900" y="8826500"/>
                </a:cubicBezTo>
                <a:cubicBezTo>
                  <a:pt x="127000" y="8737600"/>
                  <a:pt x="292100" y="8674100"/>
                  <a:pt x="469900" y="8674100"/>
                </a:cubicBezTo>
                <a:close/>
                <a:moveTo>
                  <a:pt x="1130300" y="9575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18" name="Freeform 17418"/>
          <p:cNvSpPr/>
          <p:nvPr/>
        </p:nvSpPr>
        <p:spPr>
          <a:xfrm rot="0" flipH="0" flipV="0">
            <a:off x="27537541" y="16884174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19" name="Freeform 17419"/>
          <p:cNvSpPr/>
          <p:nvPr/>
        </p:nvSpPr>
        <p:spPr>
          <a:xfrm rot="0" flipH="0" flipV="0">
            <a:off x="27609586" y="16882967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20" name="Rectangle 17420"/>
          <p:cNvSpPr/>
          <p:nvPr/>
        </p:nvSpPr>
        <p:spPr>
          <a:xfrm rot="0" flipH="0" flipV="0">
            <a:off x="24724094" y="16938352"/>
            <a:ext cx="1927320" cy="274358"/>
          </a:xfrm>
          <a:prstGeom prst="rect">
            <a:avLst/>
          </a:prstGeom>
        </p:spPr>
      </p:sp>
      <p:sp>
        <p:nvSpPr>
          <p:cNvPr id="17421" name="Freeform 17421"/>
          <p:cNvSpPr/>
          <p:nvPr/>
        </p:nvSpPr>
        <p:spPr>
          <a:xfrm rot="0" flipH="0" flipV="0">
            <a:off x="24632505" y="17102436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22" name="Freeform 17422"/>
          <p:cNvSpPr/>
          <p:nvPr/>
        </p:nvSpPr>
        <p:spPr>
          <a:xfrm rot="0" flipH="0" flipV="0">
            <a:off x="24730851" y="17102436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23" name="Freeform 17423"/>
          <p:cNvSpPr/>
          <p:nvPr/>
        </p:nvSpPr>
        <p:spPr>
          <a:xfrm rot="0" flipH="0" flipV="0">
            <a:off x="24815323" y="17102315"/>
            <a:ext cx="54895" cy="91452"/>
          </a:xfrm>
          <a:custGeom>
            <a:pathLst>
              <a:path w="5778500" h="9626600">
                <a:moveTo>
                  <a:pt x="482600" y="0"/>
                </a:moveTo>
                <a:lnTo>
                  <a:pt x="5130800" y="0"/>
                </a:lnTo>
                <a:cubicBezTo>
                  <a:pt x="5511800" y="0"/>
                  <a:pt x="5778500" y="228600"/>
                  <a:pt x="5778500" y="558800"/>
                </a:cubicBezTo>
                <a:cubicBezTo>
                  <a:pt x="5778500" y="876300"/>
                  <a:pt x="5689600" y="952500"/>
                  <a:pt x="5257800" y="1041400"/>
                </a:cubicBezTo>
                <a:lnTo>
                  <a:pt x="5245100" y="1041400"/>
                </a:lnTo>
                <a:cubicBezTo>
                  <a:pt x="5054600" y="1092200"/>
                  <a:pt x="4749800" y="1104900"/>
                  <a:pt x="4559300" y="1092200"/>
                </a:cubicBezTo>
                <a:lnTo>
                  <a:pt x="3657600" y="1028700"/>
                </a:lnTo>
                <a:cubicBezTo>
                  <a:pt x="3276600" y="990600"/>
                  <a:pt x="3225800" y="1028700"/>
                  <a:pt x="3124200" y="1435100"/>
                </a:cubicBezTo>
                <a:lnTo>
                  <a:pt x="1257300" y="8585200"/>
                </a:lnTo>
                <a:cubicBezTo>
                  <a:pt x="1206500" y="8763000"/>
                  <a:pt x="1104900" y="9004300"/>
                  <a:pt x="1016000" y="9144000"/>
                </a:cubicBezTo>
                <a:lnTo>
                  <a:pt x="1003300" y="9169400"/>
                </a:lnTo>
                <a:cubicBezTo>
                  <a:pt x="787400" y="9512300"/>
                  <a:pt x="660400" y="9626600"/>
                  <a:pt x="482600" y="9626600"/>
                </a:cubicBezTo>
                <a:cubicBezTo>
                  <a:pt x="393700" y="9626600"/>
                  <a:pt x="317500" y="9550400"/>
                  <a:pt x="317500" y="9461500"/>
                </a:cubicBezTo>
                <a:cubicBezTo>
                  <a:pt x="317500" y="9385300"/>
                  <a:pt x="241300" y="9309100"/>
                  <a:pt x="152400" y="9309100"/>
                </a:cubicBezTo>
                <a:cubicBezTo>
                  <a:pt x="76200" y="9309100"/>
                  <a:pt x="0" y="9194800"/>
                  <a:pt x="0" y="9067800"/>
                </a:cubicBezTo>
                <a:cubicBezTo>
                  <a:pt x="0" y="8928100"/>
                  <a:pt x="38100" y="8788400"/>
                  <a:pt x="76200" y="8750300"/>
                </a:cubicBezTo>
                <a:cubicBezTo>
                  <a:pt x="127000" y="8699500"/>
                  <a:pt x="203200" y="8521700"/>
                  <a:pt x="266700" y="8331200"/>
                </a:cubicBezTo>
                <a:lnTo>
                  <a:pt x="381000" y="7950200"/>
                </a:lnTo>
                <a:cubicBezTo>
                  <a:pt x="431800" y="7772400"/>
                  <a:pt x="482600" y="7607300"/>
                  <a:pt x="482600" y="7581900"/>
                </a:cubicBezTo>
                <a:cubicBezTo>
                  <a:pt x="482600" y="7556500"/>
                  <a:pt x="495300" y="7404100"/>
                  <a:pt x="508000" y="7239000"/>
                </a:cubicBezTo>
                <a:lnTo>
                  <a:pt x="558800" y="6781800"/>
                </a:lnTo>
                <a:cubicBezTo>
                  <a:pt x="571500" y="6616700"/>
                  <a:pt x="635000" y="6426200"/>
                  <a:pt x="685800" y="6362700"/>
                </a:cubicBezTo>
                <a:cubicBezTo>
                  <a:pt x="749300" y="6311900"/>
                  <a:pt x="812800" y="6121400"/>
                  <a:pt x="825500" y="5943600"/>
                </a:cubicBezTo>
                <a:lnTo>
                  <a:pt x="863600" y="5461000"/>
                </a:lnTo>
                <a:cubicBezTo>
                  <a:pt x="876300" y="5283200"/>
                  <a:pt x="965200" y="5130800"/>
                  <a:pt x="1079500" y="5130800"/>
                </a:cubicBezTo>
                <a:cubicBezTo>
                  <a:pt x="1193800" y="5130800"/>
                  <a:pt x="1308100" y="4978400"/>
                  <a:pt x="1320800" y="4800600"/>
                </a:cubicBezTo>
                <a:lnTo>
                  <a:pt x="1397000" y="4279900"/>
                </a:lnTo>
                <a:cubicBezTo>
                  <a:pt x="1422400" y="4089400"/>
                  <a:pt x="1447800" y="3911600"/>
                  <a:pt x="1447800" y="3898900"/>
                </a:cubicBezTo>
                <a:cubicBezTo>
                  <a:pt x="1447800" y="3873500"/>
                  <a:pt x="1460500" y="3721100"/>
                  <a:pt x="1473200" y="3543300"/>
                </a:cubicBezTo>
                <a:lnTo>
                  <a:pt x="1511300" y="3086100"/>
                </a:lnTo>
                <a:cubicBezTo>
                  <a:pt x="1536700" y="2921000"/>
                  <a:pt x="1600200" y="2743200"/>
                  <a:pt x="1651000" y="2679700"/>
                </a:cubicBezTo>
                <a:cubicBezTo>
                  <a:pt x="1714500" y="2616200"/>
                  <a:pt x="1803400" y="2565400"/>
                  <a:pt x="1841500" y="2565400"/>
                </a:cubicBezTo>
                <a:cubicBezTo>
                  <a:pt x="1892300" y="2565400"/>
                  <a:pt x="1943100" y="2413000"/>
                  <a:pt x="1981200" y="2222500"/>
                </a:cubicBezTo>
                <a:lnTo>
                  <a:pt x="2032000" y="1866900"/>
                </a:lnTo>
                <a:cubicBezTo>
                  <a:pt x="2095500" y="1447800"/>
                  <a:pt x="2095500" y="1333500"/>
                  <a:pt x="2032000" y="1130300"/>
                </a:cubicBezTo>
                <a:cubicBezTo>
                  <a:pt x="2006600" y="1041400"/>
                  <a:pt x="1841500" y="965200"/>
                  <a:pt x="1663700" y="965200"/>
                </a:cubicBezTo>
                <a:lnTo>
                  <a:pt x="317500" y="965200"/>
                </a:lnTo>
                <a:cubicBezTo>
                  <a:pt x="76200" y="965200"/>
                  <a:pt x="0" y="889000"/>
                  <a:pt x="0" y="647700"/>
                </a:cubicBezTo>
                <a:lnTo>
                  <a:pt x="0" y="482600"/>
                </a:lnTo>
                <a:cubicBezTo>
                  <a:pt x="0" y="304800"/>
                  <a:pt x="38100" y="127000"/>
                  <a:pt x="76200" y="88900"/>
                </a:cubicBezTo>
                <a:cubicBezTo>
                  <a:pt x="127000" y="38100"/>
                  <a:pt x="304800" y="0"/>
                  <a:pt x="482600" y="0"/>
                </a:cubicBezTo>
                <a:close/>
                <a:moveTo>
                  <a:pt x="7073900" y="9626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24" name="Freeform 17424"/>
          <p:cNvSpPr/>
          <p:nvPr/>
        </p:nvSpPr>
        <p:spPr>
          <a:xfrm rot="0" flipH="0" flipV="0">
            <a:off x="24879283" y="17101471"/>
            <a:ext cx="67564" cy="92297"/>
          </a:xfrm>
          <a:custGeom>
            <a:pathLst>
              <a:path w="7112000" h="9715500">
                <a:moveTo>
                  <a:pt x="1066800" y="8750300"/>
                </a:moveTo>
                <a:lnTo>
                  <a:pt x="2463800" y="8750300"/>
                </a:lnTo>
                <a:cubicBezTo>
                  <a:pt x="3822700" y="8750300"/>
                  <a:pt x="4813300" y="7670800"/>
                  <a:pt x="4813300" y="6146800"/>
                </a:cubicBezTo>
                <a:cubicBezTo>
                  <a:pt x="4813300" y="5994400"/>
                  <a:pt x="4406900" y="5867400"/>
                  <a:pt x="3898900" y="5867400"/>
                </a:cubicBezTo>
                <a:lnTo>
                  <a:pt x="2832100" y="5867400"/>
                </a:lnTo>
                <a:cubicBezTo>
                  <a:pt x="1270000" y="5867400"/>
                  <a:pt x="647700" y="5245100"/>
                  <a:pt x="647700" y="3721100"/>
                </a:cubicBezTo>
                <a:lnTo>
                  <a:pt x="647700" y="3568700"/>
                </a:lnTo>
                <a:cubicBezTo>
                  <a:pt x="647700" y="3073400"/>
                  <a:pt x="711200" y="2654300"/>
                  <a:pt x="800100" y="2654300"/>
                </a:cubicBezTo>
                <a:cubicBezTo>
                  <a:pt x="952500" y="2654300"/>
                  <a:pt x="1079500" y="2095500"/>
                  <a:pt x="1155700" y="965200"/>
                </a:cubicBezTo>
                <a:cubicBezTo>
                  <a:pt x="1193800" y="558800"/>
                  <a:pt x="1574800" y="88900"/>
                  <a:pt x="1866900" y="88900"/>
                </a:cubicBezTo>
                <a:cubicBezTo>
                  <a:pt x="2057400" y="88900"/>
                  <a:pt x="2247900" y="482600"/>
                  <a:pt x="2247900" y="889000"/>
                </a:cubicBezTo>
                <a:cubicBezTo>
                  <a:pt x="2247900" y="1803400"/>
                  <a:pt x="2044700" y="2654300"/>
                  <a:pt x="1828800" y="2654300"/>
                </a:cubicBezTo>
                <a:cubicBezTo>
                  <a:pt x="1524000" y="2654300"/>
                  <a:pt x="1549400" y="4368800"/>
                  <a:pt x="1841500" y="4660900"/>
                </a:cubicBezTo>
                <a:cubicBezTo>
                  <a:pt x="1981200" y="4800600"/>
                  <a:pt x="2489200" y="4902200"/>
                  <a:pt x="2997200" y="4902200"/>
                </a:cubicBezTo>
                <a:lnTo>
                  <a:pt x="4064000" y="4902200"/>
                </a:lnTo>
                <a:cubicBezTo>
                  <a:pt x="5092700" y="4902200"/>
                  <a:pt x="5295900" y="4749800"/>
                  <a:pt x="5295900" y="3987800"/>
                </a:cubicBezTo>
                <a:cubicBezTo>
                  <a:pt x="5295900" y="3822700"/>
                  <a:pt x="5473700" y="2921000"/>
                  <a:pt x="5651500" y="2197100"/>
                </a:cubicBezTo>
                <a:lnTo>
                  <a:pt x="5829300" y="1498600"/>
                </a:lnTo>
                <a:cubicBezTo>
                  <a:pt x="6083300" y="469900"/>
                  <a:pt x="6451600" y="0"/>
                  <a:pt x="6896100" y="139700"/>
                </a:cubicBezTo>
                <a:cubicBezTo>
                  <a:pt x="7086600" y="203200"/>
                  <a:pt x="7112000" y="1422400"/>
                  <a:pt x="6934200" y="2336800"/>
                </a:cubicBezTo>
                <a:cubicBezTo>
                  <a:pt x="6870700" y="2692400"/>
                  <a:pt x="6731000" y="2984500"/>
                  <a:pt x="6616700" y="2984500"/>
                </a:cubicBezTo>
                <a:cubicBezTo>
                  <a:pt x="6464300" y="2984500"/>
                  <a:pt x="6261100" y="3695700"/>
                  <a:pt x="6261100" y="4216400"/>
                </a:cubicBezTo>
                <a:cubicBezTo>
                  <a:pt x="6261100" y="4546600"/>
                  <a:pt x="6121400" y="5194300"/>
                  <a:pt x="6045200" y="5283200"/>
                </a:cubicBezTo>
                <a:cubicBezTo>
                  <a:pt x="5956300" y="5359400"/>
                  <a:pt x="5613400" y="6451600"/>
                  <a:pt x="5613400" y="6629400"/>
                </a:cubicBezTo>
                <a:cubicBezTo>
                  <a:pt x="5613400" y="8509000"/>
                  <a:pt x="4216400" y="9715500"/>
                  <a:pt x="2057400" y="9715500"/>
                </a:cubicBezTo>
                <a:lnTo>
                  <a:pt x="1397000" y="9715500"/>
                </a:lnTo>
                <a:cubicBezTo>
                  <a:pt x="393700" y="9715500"/>
                  <a:pt x="0" y="9563100"/>
                  <a:pt x="0" y="9169400"/>
                </a:cubicBezTo>
                <a:cubicBezTo>
                  <a:pt x="0" y="9029700"/>
                  <a:pt x="38100" y="8877300"/>
                  <a:pt x="76200" y="8839200"/>
                </a:cubicBezTo>
                <a:cubicBezTo>
                  <a:pt x="127000" y="8788400"/>
                  <a:pt x="571500" y="8750300"/>
                  <a:pt x="1066800" y="8750300"/>
                </a:cubicBezTo>
                <a:close/>
                <a:moveTo>
                  <a:pt x="1270000" y="9715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25" name="Freeform 17425"/>
          <p:cNvSpPr/>
          <p:nvPr/>
        </p:nvSpPr>
        <p:spPr>
          <a:xfrm rot="0" flipH="0" flipV="0">
            <a:off x="24996690" y="17104728"/>
            <a:ext cx="64065" cy="89884"/>
          </a:xfrm>
          <a:custGeom>
            <a:pathLst>
              <a:path w="6743700" h="9461500">
                <a:moveTo>
                  <a:pt x="3213100" y="0"/>
                </a:moveTo>
                <a:lnTo>
                  <a:pt x="4813300" y="0"/>
                </a:lnTo>
                <a:cubicBezTo>
                  <a:pt x="5626100" y="0"/>
                  <a:pt x="6045200" y="165100"/>
                  <a:pt x="6172200" y="546100"/>
                </a:cubicBezTo>
                <a:cubicBezTo>
                  <a:pt x="6337300" y="990600"/>
                  <a:pt x="6515100" y="1282700"/>
                  <a:pt x="6629400" y="1282700"/>
                </a:cubicBezTo>
                <a:cubicBezTo>
                  <a:pt x="6692900" y="1282700"/>
                  <a:pt x="6743700" y="1574800"/>
                  <a:pt x="6743700" y="1930400"/>
                </a:cubicBezTo>
                <a:cubicBezTo>
                  <a:pt x="6743700" y="2273300"/>
                  <a:pt x="6604000" y="2806700"/>
                  <a:pt x="6426200" y="3086100"/>
                </a:cubicBezTo>
                <a:lnTo>
                  <a:pt x="6324600" y="3263900"/>
                </a:lnTo>
                <a:cubicBezTo>
                  <a:pt x="6159500" y="3556000"/>
                  <a:pt x="5892800" y="3886200"/>
                  <a:pt x="5740400" y="4013200"/>
                </a:cubicBezTo>
                <a:cubicBezTo>
                  <a:pt x="5422900" y="4279900"/>
                  <a:pt x="5372100" y="4711700"/>
                  <a:pt x="5613400" y="5016500"/>
                </a:cubicBezTo>
                <a:cubicBezTo>
                  <a:pt x="5778500" y="5219700"/>
                  <a:pt x="5842000" y="6032500"/>
                  <a:pt x="5702300" y="6172200"/>
                </a:cubicBezTo>
                <a:cubicBezTo>
                  <a:pt x="5626100" y="6248400"/>
                  <a:pt x="5295900" y="7213600"/>
                  <a:pt x="5295900" y="7340600"/>
                </a:cubicBezTo>
                <a:cubicBezTo>
                  <a:pt x="5295900" y="7708900"/>
                  <a:pt x="5143500" y="8013700"/>
                  <a:pt x="4775200" y="8382000"/>
                </a:cubicBezTo>
                <a:lnTo>
                  <a:pt x="4305300" y="8851900"/>
                </a:lnTo>
                <a:cubicBezTo>
                  <a:pt x="3835400" y="9334500"/>
                  <a:pt x="3390900" y="9461500"/>
                  <a:pt x="2336800" y="9461500"/>
                </a:cubicBezTo>
                <a:lnTo>
                  <a:pt x="1282700" y="9461500"/>
                </a:lnTo>
                <a:cubicBezTo>
                  <a:pt x="508000" y="9461500"/>
                  <a:pt x="0" y="9296400"/>
                  <a:pt x="0" y="9017000"/>
                </a:cubicBezTo>
                <a:cubicBezTo>
                  <a:pt x="0" y="8788400"/>
                  <a:pt x="88900" y="8699500"/>
                  <a:pt x="368300" y="8585200"/>
                </a:cubicBezTo>
                <a:cubicBezTo>
                  <a:pt x="469900" y="8534400"/>
                  <a:pt x="850900" y="8509000"/>
                  <a:pt x="1206500" y="8509000"/>
                </a:cubicBezTo>
                <a:lnTo>
                  <a:pt x="2413000" y="8509000"/>
                </a:lnTo>
                <a:cubicBezTo>
                  <a:pt x="3454400" y="8509000"/>
                  <a:pt x="3733800" y="8318500"/>
                  <a:pt x="4102100" y="7404100"/>
                </a:cubicBezTo>
                <a:lnTo>
                  <a:pt x="4559300" y="6311900"/>
                </a:lnTo>
                <a:cubicBezTo>
                  <a:pt x="5003800" y="5232400"/>
                  <a:pt x="4762500" y="4813300"/>
                  <a:pt x="3695700" y="4813300"/>
                </a:cubicBezTo>
                <a:lnTo>
                  <a:pt x="3213100" y="4813300"/>
                </a:lnTo>
                <a:cubicBezTo>
                  <a:pt x="2857500" y="4813300"/>
                  <a:pt x="2501900" y="4737100"/>
                  <a:pt x="2413000" y="4648200"/>
                </a:cubicBezTo>
                <a:cubicBezTo>
                  <a:pt x="2235200" y="4483100"/>
                  <a:pt x="2197100" y="4064000"/>
                  <a:pt x="2324100" y="3937000"/>
                </a:cubicBezTo>
                <a:cubicBezTo>
                  <a:pt x="2374900" y="3886200"/>
                  <a:pt x="2692400" y="3848100"/>
                  <a:pt x="3048000" y="3848100"/>
                </a:cubicBezTo>
                <a:lnTo>
                  <a:pt x="3530600" y="3848100"/>
                </a:lnTo>
                <a:cubicBezTo>
                  <a:pt x="5372100" y="3848100"/>
                  <a:pt x="6388100" y="2209800"/>
                  <a:pt x="5245100" y="1066800"/>
                </a:cubicBezTo>
                <a:cubicBezTo>
                  <a:pt x="5181600" y="1016000"/>
                  <a:pt x="4851400" y="965200"/>
                  <a:pt x="4495800" y="965200"/>
                </a:cubicBezTo>
                <a:lnTo>
                  <a:pt x="3378200" y="965200"/>
                </a:lnTo>
                <a:cubicBezTo>
                  <a:pt x="2667000" y="965200"/>
                  <a:pt x="2247900" y="800100"/>
                  <a:pt x="2247900" y="508000"/>
                </a:cubicBezTo>
                <a:cubicBezTo>
                  <a:pt x="2247900" y="406400"/>
                  <a:pt x="2324100" y="254000"/>
                  <a:pt x="2413000" y="165100"/>
                </a:cubicBezTo>
                <a:cubicBezTo>
                  <a:pt x="2501900" y="76200"/>
                  <a:pt x="2857500" y="0"/>
                  <a:pt x="3213100" y="0"/>
                </a:cubicBezTo>
                <a:close/>
                <a:moveTo>
                  <a:pt x="9207500" y="9372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26" name="Freeform 17426"/>
          <p:cNvSpPr/>
          <p:nvPr/>
        </p:nvSpPr>
        <p:spPr>
          <a:xfrm rot="0" flipH="0" flipV="0">
            <a:off x="25082071" y="17103160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27" name="Freeform 17427"/>
          <p:cNvSpPr/>
          <p:nvPr/>
        </p:nvSpPr>
        <p:spPr>
          <a:xfrm rot="0" flipH="0" flipV="0">
            <a:off x="25132342" y="17103160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28" name="Freeform 17428"/>
          <p:cNvSpPr/>
          <p:nvPr/>
        </p:nvSpPr>
        <p:spPr>
          <a:xfrm rot="0" flipH="0" flipV="0">
            <a:off x="25198781" y="17101953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29" name="Freeform 17429"/>
          <p:cNvSpPr/>
          <p:nvPr/>
        </p:nvSpPr>
        <p:spPr>
          <a:xfrm rot="0" flipH="0" flipV="0">
            <a:off x="25260032" y="17140441"/>
            <a:ext cx="18218" cy="48742"/>
          </a:xfrm>
          <a:custGeom>
            <a:pathLst>
              <a:path w="1917700" h="5130800">
                <a:moveTo>
                  <a:pt x="952500" y="965200"/>
                </a:moveTo>
                <a:lnTo>
                  <a:pt x="952500" y="482600"/>
                </a:lnTo>
                <a:cubicBezTo>
                  <a:pt x="952500" y="139700"/>
                  <a:pt x="1168400" y="0"/>
                  <a:pt x="1638300" y="0"/>
                </a:cubicBezTo>
                <a:cubicBezTo>
                  <a:pt x="1790700" y="0"/>
                  <a:pt x="1917700" y="139700"/>
                  <a:pt x="1917700" y="317500"/>
                </a:cubicBezTo>
                <a:lnTo>
                  <a:pt x="1917700" y="635000"/>
                </a:lnTo>
                <a:cubicBezTo>
                  <a:pt x="1917700" y="812800"/>
                  <a:pt x="1854200" y="965200"/>
                  <a:pt x="1765300" y="965200"/>
                </a:cubicBezTo>
                <a:cubicBezTo>
                  <a:pt x="1676400" y="965200"/>
                  <a:pt x="1600200" y="1028700"/>
                  <a:pt x="1600200" y="1117600"/>
                </a:cubicBezTo>
                <a:cubicBezTo>
                  <a:pt x="1600200" y="1206500"/>
                  <a:pt x="1460500" y="1282700"/>
                  <a:pt x="1282700" y="1282700"/>
                </a:cubicBezTo>
                <a:cubicBezTo>
                  <a:pt x="1092200" y="1282700"/>
                  <a:pt x="952500" y="1143000"/>
                  <a:pt x="952500" y="965200"/>
                </a:cubicBezTo>
                <a:close/>
                <a:moveTo>
                  <a:pt x="4318000" y="5613400"/>
                </a:moveTo>
                <a:moveTo>
                  <a:pt x="0" y="4813300"/>
                </a:moveTo>
                <a:lnTo>
                  <a:pt x="0" y="4165600"/>
                </a:lnTo>
                <a:cubicBezTo>
                  <a:pt x="0" y="3987800"/>
                  <a:pt x="88900" y="3810000"/>
                  <a:pt x="190500" y="3771900"/>
                </a:cubicBezTo>
                <a:cubicBezTo>
                  <a:pt x="419100" y="3670300"/>
                  <a:pt x="571500" y="3670300"/>
                  <a:pt x="800100" y="3733800"/>
                </a:cubicBezTo>
                <a:cubicBezTo>
                  <a:pt x="889000" y="3759200"/>
                  <a:pt x="952500" y="3924300"/>
                  <a:pt x="952500" y="4102100"/>
                </a:cubicBezTo>
                <a:lnTo>
                  <a:pt x="952500" y="4483100"/>
                </a:lnTo>
                <a:cubicBezTo>
                  <a:pt x="952500" y="4660900"/>
                  <a:pt x="889000" y="4813300"/>
                  <a:pt x="800100" y="4813300"/>
                </a:cubicBezTo>
                <a:cubicBezTo>
                  <a:pt x="711200" y="4813300"/>
                  <a:pt x="635000" y="4876800"/>
                  <a:pt x="635000" y="4965700"/>
                </a:cubicBezTo>
                <a:cubicBezTo>
                  <a:pt x="635000" y="5054600"/>
                  <a:pt x="495300" y="5130800"/>
                  <a:pt x="317500" y="5130800"/>
                </a:cubicBezTo>
                <a:cubicBezTo>
                  <a:pt x="127000" y="5130800"/>
                  <a:pt x="0" y="5003800"/>
                  <a:pt x="0" y="4813300"/>
                </a:cubicBezTo>
                <a:close/>
                <a:moveTo>
                  <a:pt x="469900" y="5613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30" name="Freeform 17430"/>
          <p:cNvSpPr/>
          <p:nvPr/>
        </p:nvSpPr>
        <p:spPr>
          <a:xfrm rot="0" flipH="0" flipV="0">
            <a:off x="25285570" y="17102677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31" name="Freeform 17431"/>
          <p:cNvSpPr/>
          <p:nvPr/>
        </p:nvSpPr>
        <p:spPr>
          <a:xfrm rot="0" flipH="0" flipV="0">
            <a:off x="25354784" y="17100264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32" name="Freeform 17432"/>
          <p:cNvSpPr/>
          <p:nvPr/>
        </p:nvSpPr>
        <p:spPr>
          <a:xfrm rot="0" flipH="0" flipV="0">
            <a:off x="25431478" y="17102195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33" name="Freeform 17433"/>
          <p:cNvSpPr/>
          <p:nvPr/>
        </p:nvSpPr>
        <p:spPr>
          <a:xfrm rot="0" flipH="0" flipV="0">
            <a:off x="25470772" y="17102436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34" name="Freeform 17434"/>
          <p:cNvSpPr/>
          <p:nvPr/>
        </p:nvSpPr>
        <p:spPr>
          <a:xfrm rot="0" flipH="0" flipV="0">
            <a:off x="26557187" y="17101356"/>
            <a:ext cx="61531" cy="90125"/>
          </a:xfrm>
          <a:custGeom>
            <a:pathLst>
              <a:path w="6477000" h="9486900">
                <a:moveTo>
                  <a:pt x="0" y="5588000"/>
                </a:moveTo>
                <a:lnTo>
                  <a:pt x="0" y="3822700"/>
                </a:lnTo>
                <a:cubicBezTo>
                  <a:pt x="0" y="3556000"/>
                  <a:pt x="127000" y="3238500"/>
                  <a:pt x="304800" y="3035300"/>
                </a:cubicBezTo>
                <a:lnTo>
                  <a:pt x="1104900" y="2120900"/>
                </a:lnTo>
                <a:cubicBezTo>
                  <a:pt x="1460500" y="1727200"/>
                  <a:pt x="2146300" y="1447800"/>
                  <a:pt x="2781300" y="1447800"/>
                </a:cubicBezTo>
                <a:lnTo>
                  <a:pt x="3073400" y="1447800"/>
                </a:lnTo>
                <a:cubicBezTo>
                  <a:pt x="3632200" y="1447800"/>
                  <a:pt x="3848100" y="1244600"/>
                  <a:pt x="3848100" y="723900"/>
                </a:cubicBezTo>
                <a:cubicBezTo>
                  <a:pt x="3848100" y="330200"/>
                  <a:pt x="4191000" y="0"/>
                  <a:pt x="4597400" y="0"/>
                </a:cubicBezTo>
                <a:cubicBezTo>
                  <a:pt x="4724400" y="0"/>
                  <a:pt x="4813300" y="203200"/>
                  <a:pt x="4813300" y="457200"/>
                </a:cubicBezTo>
                <a:lnTo>
                  <a:pt x="4813300" y="673100"/>
                </a:lnTo>
                <a:cubicBezTo>
                  <a:pt x="4813300" y="927100"/>
                  <a:pt x="4749800" y="1168400"/>
                  <a:pt x="4660900" y="1231900"/>
                </a:cubicBezTo>
                <a:cubicBezTo>
                  <a:pt x="4394200" y="1384300"/>
                  <a:pt x="4470400" y="1752600"/>
                  <a:pt x="4851400" y="2057400"/>
                </a:cubicBezTo>
                <a:lnTo>
                  <a:pt x="5105400" y="2286000"/>
                </a:lnTo>
                <a:cubicBezTo>
                  <a:pt x="5295900" y="2438400"/>
                  <a:pt x="5549900" y="2768600"/>
                  <a:pt x="5664200" y="3009900"/>
                </a:cubicBezTo>
                <a:lnTo>
                  <a:pt x="6210300" y="4152900"/>
                </a:lnTo>
                <a:cubicBezTo>
                  <a:pt x="6426200" y="4597400"/>
                  <a:pt x="6477000" y="4927600"/>
                  <a:pt x="6337300" y="5054600"/>
                </a:cubicBezTo>
                <a:cubicBezTo>
                  <a:pt x="6299200" y="5105400"/>
                  <a:pt x="6235700" y="5321300"/>
                  <a:pt x="6197600" y="5549900"/>
                </a:cubicBezTo>
                <a:lnTo>
                  <a:pt x="6184900" y="5613400"/>
                </a:lnTo>
                <a:cubicBezTo>
                  <a:pt x="6096000" y="6235700"/>
                  <a:pt x="5918200" y="6616700"/>
                  <a:pt x="5575300" y="6921500"/>
                </a:cubicBezTo>
                <a:lnTo>
                  <a:pt x="5232400" y="7226300"/>
                </a:lnTo>
                <a:cubicBezTo>
                  <a:pt x="5067300" y="7366000"/>
                  <a:pt x="4724400" y="7581900"/>
                  <a:pt x="4483100" y="7696200"/>
                </a:cubicBezTo>
                <a:lnTo>
                  <a:pt x="4216400" y="7823200"/>
                </a:lnTo>
                <a:cubicBezTo>
                  <a:pt x="3975100" y="7937500"/>
                  <a:pt x="3581400" y="8026400"/>
                  <a:pt x="3327400" y="8026400"/>
                </a:cubicBezTo>
                <a:lnTo>
                  <a:pt x="3022600" y="8026400"/>
                </a:lnTo>
                <a:cubicBezTo>
                  <a:pt x="2463800" y="8026400"/>
                  <a:pt x="2247900" y="8229600"/>
                  <a:pt x="2247900" y="8750300"/>
                </a:cubicBezTo>
                <a:cubicBezTo>
                  <a:pt x="2247900" y="8966200"/>
                  <a:pt x="2120900" y="9220200"/>
                  <a:pt x="1968500" y="9309100"/>
                </a:cubicBezTo>
                <a:cubicBezTo>
                  <a:pt x="1663700" y="9486900"/>
                  <a:pt x="1663700" y="9486900"/>
                  <a:pt x="1447800" y="9423400"/>
                </a:cubicBezTo>
                <a:cubicBezTo>
                  <a:pt x="1358900" y="9398000"/>
                  <a:pt x="1282700" y="9169400"/>
                  <a:pt x="1282700" y="8915400"/>
                </a:cubicBezTo>
                <a:lnTo>
                  <a:pt x="1282700" y="8801100"/>
                </a:lnTo>
                <a:cubicBezTo>
                  <a:pt x="1282700" y="8547100"/>
                  <a:pt x="1358900" y="8343900"/>
                  <a:pt x="1447800" y="8343900"/>
                </a:cubicBezTo>
                <a:cubicBezTo>
                  <a:pt x="1739900" y="8343900"/>
                  <a:pt x="1612900" y="7708900"/>
                  <a:pt x="1257300" y="7391400"/>
                </a:cubicBezTo>
                <a:lnTo>
                  <a:pt x="635000" y="6832600"/>
                </a:lnTo>
                <a:cubicBezTo>
                  <a:pt x="139700" y="6388100"/>
                  <a:pt x="0" y="6108700"/>
                  <a:pt x="0" y="5588000"/>
                </a:cubicBezTo>
                <a:close/>
                <a:moveTo>
                  <a:pt x="3581400" y="9486900"/>
                </a:moveTo>
                <a:moveTo>
                  <a:pt x="812800" y="5029200"/>
                </a:moveTo>
                <a:lnTo>
                  <a:pt x="1079500" y="5702300"/>
                </a:lnTo>
                <a:cubicBezTo>
                  <a:pt x="1346200" y="6388100"/>
                  <a:pt x="1587500" y="6743700"/>
                  <a:pt x="1803400" y="6743700"/>
                </a:cubicBezTo>
                <a:cubicBezTo>
                  <a:pt x="2006600" y="6743700"/>
                  <a:pt x="2235200" y="6286500"/>
                  <a:pt x="2349500" y="5664200"/>
                </a:cubicBezTo>
                <a:cubicBezTo>
                  <a:pt x="2374900" y="5461000"/>
                  <a:pt x="2463800" y="5245100"/>
                  <a:pt x="2514600" y="5194300"/>
                </a:cubicBezTo>
                <a:cubicBezTo>
                  <a:pt x="2603500" y="5105400"/>
                  <a:pt x="2730500" y="4559300"/>
                  <a:pt x="2730500" y="4292600"/>
                </a:cubicBezTo>
                <a:cubicBezTo>
                  <a:pt x="2730500" y="4191000"/>
                  <a:pt x="3060700" y="3365500"/>
                  <a:pt x="3136900" y="3289300"/>
                </a:cubicBezTo>
                <a:cubicBezTo>
                  <a:pt x="3175000" y="3251200"/>
                  <a:pt x="3213100" y="3035300"/>
                  <a:pt x="3213100" y="2806700"/>
                </a:cubicBezTo>
                <a:cubicBezTo>
                  <a:pt x="3213100" y="2590800"/>
                  <a:pt x="3175000" y="2374900"/>
                  <a:pt x="3136900" y="2336800"/>
                </a:cubicBezTo>
                <a:cubicBezTo>
                  <a:pt x="2908300" y="2108200"/>
                  <a:pt x="2006600" y="2451100"/>
                  <a:pt x="1562100" y="2908300"/>
                </a:cubicBezTo>
                <a:lnTo>
                  <a:pt x="1193800" y="3302000"/>
                </a:lnTo>
                <a:cubicBezTo>
                  <a:pt x="1016000" y="3479800"/>
                  <a:pt x="863600" y="3784600"/>
                  <a:pt x="838200" y="3975100"/>
                </a:cubicBezTo>
                <a:cubicBezTo>
                  <a:pt x="825500" y="4178300"/>
                  <a:pt x="774700" y="4368800"/>
                  <a:pt x="723900" y="4419600"/>
                </a:cubicBezTo>
                <a:cubicBezTo>
                  <a:pt x="622300" y="4521200"/>
                  <a:pt x="622300" y="4521200"/>
                  <a:pt x="812800" y="5029200"/>
                </a:cubicBezTo>
                <a:close/>
                <a:moveTo>
                  <a:pt x="4140200" y="9486900"/>
                </a:moveTo>
                <a:moveTo>
                  <a:pt x="4546600" y="6565900"/>
                </a:moveTo>
                <a:lnTo>
                  <a:pt x="4826000" y="6261100"/>
                </a:lnTo>
                <a:cubicBezTo>
                  <a:pt x="4991100" y="6083300"/>
                  <a:pt x="5130800" y="5765800"/>
                  <a:pt x="5130800" y="5537200"/>
                </a:cubicBezTo>
                <a:cubicBezTo>
                  <a:pt x="5130800" y="5321300"/>
                  <a:pt x="5207000" y="5143500"/>
                  <a:pt x="5295900" y="5143500"/>
                </a:cubicBezTo>
                <a:cubicBezTo>
                  <a:pt x="5384800" y="5143500"/>
                  <a:pt x="5461000" y="4927600"/>
                  <a:pt x="5461000" y="4686300"/>
                </a:cubicBezTo>
                <a:lnTo>
                  <a:pt x="5461000" y="4635500"/>
                </a:lnTo>
                <a:cubicBezTo>
                  <a:pt x="5461000" y="4381500"/>
                  <a:pt x="5384800" y="4178300"/>
                  <a:pt x="5295900" y="4178300"/>
                </a:cubicBezTo>
                <a:cubicBezTo>
                  <a:pt x="5207000" y="4178300"/>
                  <a:pt x="5130800" y="4051300"/>
                  <a:pt x="5130800" y="3898900"/>
                </a:cubicBezTo>
                <a:cubicBezTo>
                  <a:pt x="5130800" y="3746500"/>
                  <a:pt x="5029200" y="3454400"/>
                  <a:pt x="4902200" y="3251200"/>
                </a:cubicBezTo>
                <a:cubicBezTo>
                  <a:pt x="4762500" y="3060700"/>
                  <a:pt x="4546600" y="2895600"/>
                  <a:pt x="4419600" y="2895600"/>
                </a:cubicBezTo>
                <a:cubicBezTo>
                  <a:pt x="4279900" y="2895600"/>
                  <a:pt x="4178300" y="2997200"/>
                  <a:pt x="4178300" y="3136900"/>
                </a:cubicBezTo>
                <a:cubicBezTo>
                  <a:pt x="4178300" y="3263900"/>
                  <a:pt x="4102100" y="3378200"/>
                  <a:pt x="4013200" y="3378200"/>
                </a:cubicBezTo>
                <a:cubicBezTo>
                  <a:pt x="3924300" y="3378200"/>
                  <a:pt x="3848100" y="3581400"/>
                  <a:pt x="3848100" y="3822700"/>
                </a:cubicBezTo>
                <a:lnTo>
                  <a:pt x="3848100" y="3886200"/>
                </a:lnTo>
                <a:cubicBezTo>
                  <a:pt x="3848100" y="4127500"/>
                  <a:pt x="3784600" y="4330700"/>
                  <a:pt x="3695700" y="4330700"/>
                </a:cubicBezTo>
                <a:cubicBezTo>
                  <a:pt x="3606800" y="4330700"/>
                  <a:pt x="3530600" y="4546600"/>
                  <a:pt x="3530600" y="4787900"/>
                </a:cubicBezTo>
                <a:lnTo>
                  <a:pt x="3530600" y="4838700"/>
                </a:lnTo>
                <a:cubicBezTo>
                  <a:pt x="3530600" y="5092700"/>
                  <a:pt x="3454400" y="5295900"/>
                  <a:pt x="3378200" y="5295900"/>
                </a:cubicBezTo>
                <a:cubicBezTo>
                  <a:pt x="3289300" y="5295900"/>
                  <a:pt x="3213100" y="5499100"/>
                  <a:pt x="3213100" y="5753100"/>
                </a:cubicBezTo>
                <a:lnTo>
                  <a:pt x="3213100" y="5803900"/>
                </a:lnTo>
                <a:cubicBezTo>
                  <a:pt x="3213100" y="6057900"/>
                  <a:pt x="3136900" y="6261100"/>
                  <a:pt x="3048000" y="6261100"/>
                </a:cubicBezTo>
                <a:cubicBezTo>
                  <a:pt x="2959100" y="6261100"/>
                  <a:pt x="2895600" y="6438900"/>
                  <a:pt x="2895600" y="6667500"/>
                </a:cubicBezTo>
                <a:cubicBezTo>
                  <a:pt x="2895600" y="6883400"/>
                  <a:pt x="3048000" y="7061200"/>
                  <a:pt x="3251200" y="7061200"/>
                </a:cubicBezTo>
                <a:cubicBezTo>
                  <a:pt x="3822700" y="7061200"/>
                  <a:pt x="4203700" y="6921500"/>
                  <a:pt x="4546600" y="6565900"/>
                </a:cubicBezTo>
                <a:close/>
                <a:moveTo>
                  <a:pt x="2603500" y="9486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35" name="Rectangle 17435"/>
          <p:cNvSpPr/>
          <p:nvPr/>
        </p:nvSpPr>
        <p:spPr>
          <a:xfrm rot="0" flipH="0" flipV="0">
            <a:off x="24633935" y="16936066"/>
            <a:ext cx="3080579" cy="490639"/>
          </a:xfrm>
          <a:prstGeom prst="rect">
            <a:avLst/>
          </a:prstGeom>
        </p:spPr>
      </p:sp>
      <p:sp>
        <p:nvSpPr>
          <p:cNvPr id="17436" name="Freeform 17436"/>
          <p:cNvSpPr/>
          <p:nvPr/>
        </p:nvSpPr>
        <p:spPr>
          <a:xfrm rot="0" flipH="0" flipV="0">
            <a:off x="24636951" y="17316431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37" name="Freeform 17437"/>
          <p:cNvSpPr/>
          <p:nvPr/>
        </p:nvSpPr>
        <p:spPr>
          <a:xfrm rot="0" flipH="0" flipV="0">
            <a:off x="24732228" y="17316431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38" name="Freeform 17438"/>
          <p:cNvSpPr/>
          <p:nvPr/>
        </p:nvSpPr>
        <p:spPr>
          <a:xfrm rot="0" flipH="0" flipV="0">
            <a:off x="24813752" y="17319568"/>
            <a:ext cx="54895" cy="88436"/>
          </a:xfrm>
          <a:custGeom>
            <a:pathLst>
              <a:path w="5778500" h="9309100">
                <a:moveTo>
                  <a:pt x="914400" y="0"/>
                </a:moveTo>
                <a:lnTo>
                  <a:pt x="4864100" y="0"/>
                </a:lnTo>
                <a:cubicBezTo>
                  <a:pt x="5372100" y="0"/>
                  <a:pt x="5778500" y="139700"/>
                  <a:pt x="5778500" y="317500"/>
                </a:cubicBezTo>
                <a:cubicBezTo>
                  <a:pt x="5778500" y="495300"/>
                  <a:pt x="5702300" y="711200"/>
                  <a:pt x="5613400" y="800100"/>
                </a:cubicBezTo>
                <a:cubicBezTo>
                  <a:pt x="5537200" y="889000"/>
                  <a:pt x="5054600" y="965200"/>
                  <a:pt x="4546600" y="965200"/>
                </a:cubicBezTo>
                <a:lnTo>
                  <a:pt x="4127500" y="965200"/>
                </a:lnTo>
                <a:cubicBezTo>
                  <a:pt x="3048000" y="965200"/>
                  <a:pt x="2895600" y="1079500"/>
                  <a:pt x="2895600" y="1930400"/>
                </a:cubicBezTo>
                <a:cubicBezTo>
                  <a:pt x="2895600" y="2273300"/>
                  <a:pt x="2794000" y="2959100"/>
                  <a:pt x="2667000" y="3441700"/>
                </a:cubicBezTo>
                <a:lnTo>
                  <a:pt x="1536700" y="7721600"/>
                </a:lnTo>
                <a:cubicBezTo>
                  <a:pt x="1143000" y="9232900"/>
                  <a:pt x="1104900" y="9309100"/>
                  <a:pt x="711200" y="9309100"/>
                </a:cubicBezTo>
                <a:cubicBezTo>
                  <a:pt x="495300" y="9309100"/>
                  <a:pt x="292100" y="9220200"/>
                  <a:pt x="254000" y="9105900"/>
                </a:cubicBezTo>
                <a:cubicBezTo>
                  <a:pt x="203200" y="8991600"/>
                  <a:pt x="203200" y="8597900"/>
                  <a:pt x="228600" y="8216900"/>
                </a:cubicBezTo>
                <a:cubicBezTo>
                  <a:pt x="266700" y="7823200"/>
                  <a:pt x="393700" y="7124700"/>
                  <a:pt x="520700" y="6629400"/>
                </a:cubicBezTo>
                <a:lnTo>
                  <a:pt x="1651000" y="2171700"/>
                </a:lnTo>
                <a:cubicBezTo>
                  <a:pt x="1778000" y="1676400"/>
                  <a:pt x="1955800" y="1282700"/>
                  <a:pt x="2070100" y="1282700"/>
                </a:cubicBezTo>
                <a:cubicBezTo>
                  <a:pt x="2171700" y="1282700"/>
                  <a:pt x="2247900" y="1206500"/>
                  <a:pt x="2247900" y="1117600"/>
                </a:cubicBezTo>
                <a:cubicBezTo>
                  <a:pt x="2247900" y="1028700"/>
                  <a:pt x="1841500" y="965200"/>
                  <a:pt x="1333500" y="965200"/>
                </a:cubicBezTo>
                <a:lnTo>
                  <a:pt x="914400" y="965200"/>
                </a:lnTo>
                <a:cubicBezTo>
                  <a:pt x="419100" y="965200"/>
                  <a:pt x="0" y="749300"/>
                  <a:pt x="0" y="482600"/>
                </a:cubicBezTo>
                <a:cubicBezTo>
                  <a:pt x="0" y="215900"/>
                  <a:pt x="419100" y="0"/>
                  <a:pt x="914400" y="0"/>
                </a:cubicBezTo>
                <a:close/>
                <a:moveTo>
                  <a:pt x="6718300" y="9283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39" name="Freeform 17439"/>
          <p:cNvSpPr/>
          <p:nvPr/>
        </p:nvSpPr>
        <p:spPr>
          <a:xfrm rot="0" flipH="0" flipV="0">
            <a:off x="24874766" y="17319326"/>
            <a:ext cx="67081" cy="88436"/>
          </a:xfrm>
          <a:custGeom>
            <a:pathLst>
              <a:path w="7061200" h="9309100">
                <a:moveTo>
                  <a:pt x="2857500" y="9309100"/>
                </a:moveTo>
                <a:lnTo>
                  <a:pt x="914400" y="9309100"/>
                </a:lnTo>
                <a:cubicBezTo>
                  <a:pt x="406400" y="9309100"/>
                  <a:pt x="0" y="9169400"/>
                  <a:pt x="0" y="8991600"/>
                </a:cubicBezTo>
                <a:cubicBezTo>
                  <a:pt x="0" y="8813800"/>
                  <a:pt x="76200" y="8597900"/>
                  <a:pt x="165100" y="8509000"/>
                </a:cubicBezTo>
                <a:cubicBezTo>
                  <a:pt x="254000" y="8420100"/>
                  <a:pt x="736600" y="8343900"/>
                  <a:pt x="1231900" y="8343900"/>
                </a:cubicBezTo>
                <a:lnTo>
                  <a:pt x="2933700" y="8343900"/>
                </a:lnTo>
                <a:cubicBezTo>
                  <a:pt x="3911600" y="8343900"/>
                  <a:pt x="4165600" y="8216900"/>
                  <a:pt x="4165600" y="7708900"/>
                </a:cubicBezTo>
                <a:cubicBezTo>
                  <a:pt x="4165600" y="7112000"/>
                  <a:pt x="4406900" y="6426200"/>
                  <a:pt x="4610100" y="6426200"/>
                </a:cubicBezTo>
                <a:cubicBezTo>
                  <a:pt x="4724400" y="6426200"/>
                  <a:pt x="4813300" y="6273800"/>
                  <a:pt x="4813300" y="6096000"/>
                </a:cubicBezTo>
                <a:cubicBezTo>
                  <a:pt x="4813300" y="5918200"/>
                  <a:pt x="4406900" y="5778500"/>
                  <a:pt x="3898900" y="5778500"/>
                </a:cubicBezTo>
                <a:lnTo>
                  <a:pt x="3162300" y="5778500"/>
                </a:lnTo>
                <a:cubicBezTo>
                  <a:pt x="1181100" y="5778500"/>
                  <a:pt x="647700" y="5295900"/>
                  <a:pt x="647700" y="3505200"/>
                </a:cubicBezTo>
                <a:lnTo>
                  <a:pt x="647700" y="3479800"/>
                </a:lnTo>
                <a:cubicBezTo>
                  <a:pt x="647700" y="2984500"/>
                  <a:pt x="723900" y="2171700"/>
                  <a:pt x="825500" y="1676400"/>
                </a:cubicBezTo>
                <a:lnTo>
                  <a:pt x="977900" y="901700"/>
                </a:lnTo>
                <a:cubicBezTo>
                  <a:pt x="1079500" y="406400"/>
                  <a:pt x="1397000" y="0"/>
                  <a:pt x="1701800" y="0"/>
                </a:cubicBezTo>
                <a:cubicBezTo>
                  <a:pt x="2006600" y="0"/>
                  <a:pt x="2247900" y="292100"/>
                  <a:pt x="2247900" y="647700"/>
                </a:cubicBezTo>
                <a:cubicBezTo>
                  <a:pt x="2247900" y="1003300"/>
                  <a:pt x="2197100" y="1574800"/>
                  <a:pt x="2120900" y="1930400"/>
                </a:cubicBezTo>
                <a:cubicBezTo>
                  <a:pt x="2057400" y="2286000"/>
                  <a:pt x="1917700" y="2565400"/>
                  <a:pt x="1803400" y="2565400"/>
                </a:cubicBezTo>
                <a:cubicBezTo>
                  <a:pt x="1689100" y="2565400"/>
                  <a:pt x="1600200" y="2933700"/>
                  <a:pt x="1600200" y="3378200"/>
                </a:cubicBezTo>
                <a:cubicBezTo>
                  <a:pt x="1600200" y="4521200"/>
                  <a:pt x="2006600" y="4813300"/>
                  <a:pt x="3556000" y="4813300"/>
                </a:cubicBezTo>
                <a:lnTo>
                  <a:pt x="3898900" y="4813300"/>
                </a:lnTo>
                <a:cubicBezTo>
                  <a:pt x="4876800" y="4813300"/>
                  <a:pt x="5130800" y="4686300"/>
                  <a:pt x="5130800" y="4178300"/>
                </a:cubicBezTo>
                <a:cubicBezTo>
                  <a:pt x="5130800" y="4000500"/>
                  <a:pt x="5232400" y="3467100"/>
                  <a:pt x="5346700" y="2997200"/>
                </a:cubicBezTo>
                <a:lnTo>
                  <a:pt x="5778500" y="1295400"/>
                </a:lnTo>
                <a:cubicBezTo>
                  <a:pt x="6007100" y="342900"/>
                  <a:pt x="6261100" y="0"/>
                  <a:pt x="6743700" y="0"/>
                </a:cubicBezTo>
                <a:cubicBezTo>
                  <a:pt x="6908800" y="0"/>
                  <a:pt x="7061200" y="368300"/>
                  <a:pt x="7061200" y="812800"/>
                </a:cubicBezTo>
                <a:cubicBezTo>
                  <a:pt x="7061200" y="1244600"/>
                  <a:pt x="6959600" y="2006600"/>
                  <a:pt x="6832600" y="2476500"/>
                </a:cubicBezTo>
                <a:lnTo>
                  <a:pt x="5702300" y="6756400"/>
                </a:lnTo>
                <a:cubicBezTo>
                  <a:pt x="5181600" y="8763000"/>
                  <a:pt x="4572000" y="9309100"/>
                  <a:pt x="2857500" y="9309100"/>
                </a:cubicBezTo>
                <a:close/>
                <a:moveTo>
                  <a:pt x="431800" y="9309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40" name="Freeform 17440"/>
          <p:cNvSpPr/>
          <p:nvPr/>
        </p:nvSpPr>
        <p:spPr>
          <a:xfrm rot="0" flipH="0" flipV="0">
            <a:off x="24999484" y="17318723"/>
            <a:ext cx="64065" cy="89884"/>
          </a:xfrm>
          <a:custGeom>
            <a:pathLst>
              <a:path w="6743700" h="9461500">
                <a:moveTo>
                  <a:pt x="3213100" y="0"/>
                </a:moveTo>
                <a:lnTo>
                  <a:pt x="4813300" y="0"/>
                </a:lnTo>
                <a:cubicBezTo>
                  <a:pt x="5626100" y="0"/>
                  <a:pt x="6045200" y="165100"/>
                  <a:pt x="6172200" y="546100"/>
                </a:cubicBezTo>
                <a:cubicBezTo>
                  <a:pt x="6337300" y="990600"/>
                  <a:pt x="6515100" y="1282700"/>
                  <a:pt x="6629400" y="1282700"/>
                </a:cubicBezTo>
                <a:cubicBezTo>
                  <a:pt x="6692900" y="1282700"/>
                  <a:pt x="6743700" y="1574800"/>
                  <a:pt x="6743700" y="1930400"/>
                </a:cubicBezTo>
                <a:cubicBezTo>
                  <a:pt x="6743700" y="2273300"/>
                  <a:pt x="6604000" y="2806700"/>
                  <a:pt x="6426200" y="3086100"/>
                </a:cubicBezTo>
                <a:lnTo>
                  <a:pt x="6324600" y="3263900"/>
                </a:lnTo>
                <a:cubicBezTo>
                  <a:pt x="6159500" y="3556000"/>
                  <a:pt x="5892800" y="3886200"/>
                  <a:pt x="5740400" y="4013200"/>
                </a:cubicBezTo>
                <a:cubicBezTo>
                  <a:pt x="5422900" y="4279900"/>
                  <a:pt x="5372100" y="4711700"/>
                  <a:pt x="5613400" y="5016500"/>
                </a:cubicBezTo>
                <a:cubicBezTo>
                  <a:pt x="5778500" y="5219700"/>
                  <a:pt x="5842000" y="6032500"/>
                  <a:pt x="5702300" y="6172200"/>
                </a:cubicBezTo>
                <a:cubicBezTo>
                  <a:pt x="5626100" y="6248400"/>
                  <a:pt x="5295900" y="7213600"/>
                  <a:pt x="5295900" y="7340600"/>
                </a:cubicBezTo>
                <a:cubicBezTo>
                  <a:pt x="5295900" y="7708900"/>
                  <a:pt x="5143500" y="8013700"/>
                  <a:pt x="4775200" y="8382000"/>
                </a:cubicBezTo>
                <a:lnTo>
                  <a:pt x="4305300" y="8851900"/>
                </a:lnTo>
                <a:cubicBezTo>
                  <a:pt x="3835400" y="9334500"/>
                  <a:pt x="3390900" y="9461500"/>
                  <a:pt x="2336800" y="9461500"/>
                </a:cubicBezTo>
                <a:lnTo>
                  <a:pt x="1282700" y="9461500"/>
                </a:lnTo>
                <a:cubicBezTo>
                  <a:pt x="508000" y="9461500"/>
                  <a:pt x="0" y="9296400"/>
                  <a:pt x="0" y="9017000"/>
                </a:cubicBezTo>
                <a:cubicBezTo>
                  <a:pt x="0" y="8788400"/>
                  <a:pt x="88900" y="8699500"/>
                  <a:pt x="368300" y="8585200"/>
                </a:cubicBezTo>
                <a:cubicBezTo>
                  <a:pt x="469900" y="8534400"/>
                  <a:pt x="850900" y="8509000"/>
                  <a:pt x="1206500" y="8509000"/>
                </a:cubicBezTo>
                <a:lnTo>
                  <a:pt x="2413000" y="8509000"/>
                </a:lnTo>
                <a:cubicBezTo>
                  <a:pt x="3454400" y="8509000"/>
                  <a:pt x="3733800" y="8318500"/>
                  <a:pt x="4102100" y="7404100"/>
                </a:cubicBezTo>
                <a:lnTo>
                  <a:pt x="4559300" y="6311900"/>
                </a:lnTo>
                <a:cubicBezTo>
                  <a:pt x="5003800" y="5232400"/>
                  <a:pt x="4762500" y="4813300"/>
                  <a:pt x="3695700" y="4813300"/>
                </a:cubicBezTo>
                <a:lnTo>
                  <a:pt x="3213100" y="4813300"/>
                </a:lnTo>
                <a:cubicBezTo>
                  <a:pt x="2857500" y="4813300"/>
                  <a:pt x="2501900" y="4737100"/>
                  <a:pt x="2413000" y="4648200"/>
                </a:cubicBezTo>
                <a:cubicBezTo>
                  <a:pt x="2235200" y="4483100"/>
                  <a:pt x="2197100" y="4064000"/>
                  <a:pt x="2324100" y="3937000"/>
                </a:cubicBezTo>
                <a:cubicBezTo>
                  <a:pt x="2374900" y="3886200"/>
                  <a:pt x="2692400" y="3848100"/>
                  <a:pt x="3048000" y="3848100"/>
                </a:cubicBezTo>
                <a:lnTo>
                  <a:pt x="3530600" y="3848100"/>
                </a:lnTo>
                <a:cubicBezTo>
                  <a:pt x="5372100" y="3848100"/>
                  <a:pt x="6388100" y="2209800"/>
                  <a:pt x="5245100" y="1066800"/>
                </a:cubicBezTo>
                <a:cubicBezTo>
                  <a:pt x="5181600" y="1016000"/>
                  <a:pt x="4851400" y="965200"/>
                  <a:pt x="4495800" y="965200"/>
                </a:cubicBezTo>
                <a:lnTo>
                  <a:pt x="3378200" y="965200"/>
                </a:lnTo>
                <a:cubicBezTo>
                  <a:pt x="2667000" y="965200"/>
                  <a:pt x="2247900" y="800100"/>
                  <a:pt x="2247900" y="508000"/>
                </a:cubicBezTo>
                <a:cubicBezTo>
                  <a:pt x="2247900" y="406400"/>
                  <a:pt x="2324100" y="254000"/>
                  <a:pt x="2413000" y="165100"/>
                </a:cubicBezTo>
                <a:cubicBezTo>
                  <a:pt x="2501900" y="76200"/>
                  <a:pt x="2857500" y="0"/>
                  <a:pt x="3213100" y="0"/>
                </a:cubicBezTo>
                <a:close/>
                <a:moveTo>
                  <a:pt x="9207500" y="9372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41" name="Freeform 17441"/>
          <p:cNvSpPr/>
          <p:nvPr/>
        </p:nvSpPr>
        <p:spPr>
          <a:xfrm rot="0" flipH="0" flipV="0">
            <a:off x="25084165" y="17317155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42" name="Freeform 17442"/>
          <p:cNvSpPr/>
          <p:nvPr/>
        </p:nvSpPr>
        <p:spPr>
          <a:xfrm rot="0" flipH="0" flipV="0">
            <a:off x="25133738" y="17317155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43" name="Freeform 17443"/>
          <p:cNvSpPr/>
          <p:nvPr/>
        </p:nvSpPr>
        <p:spPr>
          <a:xfrm rot="0" flipH="0" flipV="0">
            <a:off x="25199476" y="1731594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44" name="Freeform 17444"/>
          <p:cNvSpPr/>
          <p:nvPr/>
        </p:nvSpPr>
        <p:spPr>
          <a:xfrm rot="0" flipH="0" flipV="0">
            <a:off x="25260027" y="17354435"/>
            <a:ext cx="18218" cy="48742"/>
          </a:xfrm>
          <a:custGeom>
            <a:pathLst>
              <a:path w="1917700" h="5130800">
                <a:moveTo>
                  <a:pt x="952500" y="965200"/>
                </a:moveTo>
                <a:lnTo>
                  <a:pt x="952500" y="482600"/>
                </a:lnTo>
                <a:cubicBezTo>
                  <a:pt x="952500" y="139700"/>
                  <a:pt x="1168400" y="0"/>
                  <a:pt x="1638300" y="0"/>
                </a:cubicBezTo>
                <a:cubicBezTo>
                  <a:pt x="1790700" y="0"/>
                  <a:pt x="1917700" y="139700"/>
                  <a:pt x="1917700" y="317500"/>
                </a:cubicBezTo>
                <a:lnTo>
                  <a:pt x="1917700" y="635000"/>
                </a:lnTo>
                <a:cubicBezTo>
                  <a:pt x="1917700" y="812800"/>
                  <a:pt x="1854200" y="965200"/>
                  <a:pt x="1765300" y="965200"/>
                </a:cubicBezTo>
                <a:cubicBezTo>
                  <a:pt x="1676400" y="965200"/>
                  <a:pt x="1600200" y="1028700"/>
                  <a:pt x="1600200" y="1117600"/>
                </a:cubicBezTo>
                <a:cubicBezTo>
                  <a:pt x="1600200" y="1206500"/>
                  <a:pt x="1460500" y="1282700"/>
                  <a:pt x="1282700" y="1282700"/>
                </a:cubicBezTo>
                <a:cubicBezTo>
                  <a:pt x="1092200" y="1282700"/>
                  <a:pt x="952500" y="1143000"/>
                  <a:pt x="952500" y="965200"/>
                </a:cubicBezTo>
                <a:close/>
                <a:moveTo>
                  <a:pt x="4318000" y="5613400"/>
                </a:moveTo>
                <a:moveTo>
                  <a:pt x="0" y="4813300"/>
                </a:moveTo>
                <a:lnTo>
                  <a:pt x="0" y="4165600"/>
                </a:lnTo>
                <a:cubicBezTo>
                  <a:pt x="0" y="3987800"/>
                  <a:pt x="88900" y="3810000"/>
                  <a:pt x="190500" y="3771900"/>
                </a:cubicBezTo>
                <a:cubicBezTo>
                  <a:pt x="419100" y="3670300"/>
                  <a:pt x="571500" y="3670300"/>
                  <a:pt x="800100" y="3733800"/>
                </a:cubicBezTo>
                <a:cubicBezTo>
                  <a:pt x="889000" y="3759200"/>
                  <a:pt x="952500" y="3924300"/>
                  <a:pt x="952500" y="4102100"/>
                </a:cubicBezTo>
                <a:lnTo>
                  <a:pt x="952500" y="4483100"/>
                </a:lnTo>
                <a:cubicBezTo>
                  <a:pt x="952500" y="4660900"/>
                  <a:pt x="889000" y="4813300"/>
                  <a:pt x="800100" y="4813300"/>
                </a:cubicBezTo>
                <a:cubicBezTo>
                  <a:pt x="711200" y="4813300"/>
                  <a:pt x="635000" y="4876800"/>
                  <a:pt x="635000" y="4965700"/>
                </a:cubicBezTo>
                <a:cubicBezTo>
                  <a:pt x="635000" y="5054600"/>
                  <a:pt x="495300" y="5130800"/>
                  <a:pt x="317500" y="5130800"/>
                </a:cubicBezTo>
                <a:cubicBezTo>
                  <a:pt x="127000" y="5130800"/>
                  <a:pt x="0" y="5003800"/>
                  <a:pt x="0" y="4813300"/>
                </a:cubicBezTo>
                <a:close/>
                <a:moveTo>
                  <a:pt x="469900" y="5613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45" name="Freeform 17445"/>
          <p:cNvSpPr/>
          <p:nvPr/>
        </p:nvSpPr>
        <p:spPr>
          <a:xfrm rot="0" flipH="0" flipV="0">
            <a:off x="25284865" y="17316672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46" name="Freeform 17446"/>
          <p:cNvSpPr/>
          <p:nvPr/>
        </p:nvSpPr>
        <p:spPr>
          <a:xfrm rot="0" flipH="0" flipV="0">
            <a:off x="25353379" y="17314259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47" name="Freeform 17447"/>
          <p:cNvSpPr/>
          <p:nvPr/>
        </p:nvSpPr>
        <p:spPr>
          <a:xfrm rot="0" flipH="0" flipV="0">
            <a:off x="25429374" y="17316189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48" name="Freeform 17448"/>
          <p:cNvSpPr/>
          <p:nvPr/>
        </p:nvSpPr>
        <p:spPr>
          <a:xfrm rot="0" flipH="0" flipV="0">
            <a:off x="25467967" y="17316431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49" name="Freeform 17449"/>
          <p:cNvSpPr/>
          <p:nvPr/>
        </p:nvSpPr>
        <p:spPr>
          <a:xfrm rot="0" flipH="0" flipV="0">
            <a:off x="26557187" y="17317637"/>
            <a:ext cx="61531" cy="90125"/>
          </a:xfrm>
          <a:custGeom>
            <a:pathLst>
              <a:path w="6477000" h="9486900">
                <a:moveTo>
                  <a:pt x="0" y="5588000"/>
                </a:moveTo>
                <a:lnTo>
                  <a:pt x="0" y="3822700"/>
                </a:lnTo>
                <a:cubicBezTo>
                  <a:pt x="0" y="3556000"/>
                  <a:pt x="127000" y="3238500"/>
                  <a:pt x="304800" y="3035300"/>
                </a:cubicBezTo>
                <a:lnTo>
                  <a:pt x="1104900" y="2120900"/>
                </a:lnTo>
                <a:cubicBezTo>
                  <a:pt x="1460500" y="1727200"/>
                  <a:pt x="2146300" y="1447800"/>
                  <a:pt x="2781300" y="1447800"/>
                </a:cubicBezTo>
                <a:lnTo>
                  <a:pt x="3073400" y="1447800"/>
                </a:lnTo>
                <a:cubicBezTo>
                  <a:pt x="3632200" y="1447800"/>
                  <a:pt x="3848100" y="1244600"/>
                  <a:pt x="3848100" y="723900"/>
                </a:cubicBezTo>
                <a:cubicBezTo>
                  <a:pt x="3848100" y="330200"/>
                  <a:pt x="4191000" y="0"/>
                  <a:pt x="4597400" y="0"/>
                </a:cubicBezTo>
                <a:cubicBezTo>
                  <a:pt x="4724400" y="0"/>
                  <a:pt x="4813300" y="203200"/>
                  <a:pt x="4813300" y="457200"/>
                </a:cubicBezTo>
                <a:lnTo>
                  <a:pt x="4813300" y="673100"/>
                </a:lnTo>
                <a:cubicBezTo>
                  <a:pt x="4813300" y="927100"/>
                  <a:pt x="4749800" y="1168400"/>
                  <a:pt x="4660900" y="1231900"/>
                </a:cubicBezTo>
                <a:cubicBezTo>
                  <a:pt x="4394200" y="1384300"/>
                  <a:pt x="4470400" y="1752600"/>
                  <a:pt x="4851400" y="2057400"/>
                </a:cubicBezTo>
                <a:lnTo>
                  <a:pt x="5105400" y="2286000"/>
                </a:lnTo>
                <a:cubicBezTo>
                  <a:pt x="5295900" y="2438400"/>
                  <a:pt x="5549900" y="2768600"/>
                  <a:pt x="5664200" y="3009900"/>
                </a:cubicBezTo>
                <a:lnTo>
                  <a:pt x="6210300" y="4152900"/>
                </a:lnTo>
                <a:cubicBezTo>
                  <a:pt x="6426200" y="4597400"/>
                  <a:pt x="6477000" y="4927600"/>
                  <a:pt x="6337300" y="5054600"/>
                </a:cubicBezTo>
                <a:cubicBezTo>
                  <a:pt x="6299200" y="5105400"/>
                  <a:pt x="6235700" y="5321300"/>
                  <a:pt x="6197600" y="5549900"/>
                </a:cubicBezTo>
                <a:lnTo>
                  <a:pt x="6184900" y="5613400"/>
                </a:lnTo>
                <a:cubicBezTo>
                  <a:pt x="6096000" y="6235700"/>
                  <a:pt x="5918200" y="6616700"/>
                  <a:pt x="5575300" y="6921500"/>
                </a:cubicBezTo>
                <a:lnTo>
                  <a:pt x="5232400" y="7226300"/>
                </a:lnTo>
                <a:cubicBezTo>
                  <a:pt x="5067300" y="7366000"/>
                  <a:pt x="4724400" y="7581900"/>
                  <a:pt x="4483100" y="7696200"/>
                </a:cubicBezTo>
                <a:lnTo>
                  <a:pt x="4216400" y="7823200"/>
                </a:lnTo>
                <a:cubicBezTo>
                  <a:pt x="3975100" y="7937500"/>
                  <a:pt x="3581400" y="8026400"/>
                  <a:pt x="3327400" y="8026400"/>
                </a:cubicBezTo>
                <a:lnTo>
                  <a:pt x="3022600" y="8026400"/>
                </a:lnTo>
                <a:cubicBezTo>
                  <a:pt x="2463800" y="8026400"/>
                  <a:pt x="2247900" y="8229600"/>
                  <a:pt x="2247900" y="8750300"/>
                </a:cubicBezTo>
                <a:cubicBezTo>
                  <a:pt x="2247900" y="8966200"/>
                  <a:pt x="2120900" y="9220200"/>
                  <a:pt x="1968500" y="9309100"/>
                </a:cubicBezTo>
                <a:cubicBezTo>
                  <a:pt x="1663700" y="9486900"/>
                  <a:pt x="1663700" y="9486900"/>
                  <a:pt x="1447800" y="9423400"/>
                </a:cubicBezTo>
                <a:cubicBezTo>
                  <a:pt x="1358900" y="9398000"/>
                  <a:pt x="1282700" y="9169400"/>
                  <a:pt x="1282700" y="8915400"/>
                </a:cubicBezTo>
                <a:lnTo>
                  <a:pt x="1282700" y="8801100"/>
                </a:lnTo>
                <a:cubicBezTo>
                  <a:pt x="1282700" y="8547100"/>
                  <a:pt x="1358900" y="8343900"/>
                  <a:pt x="1447800" y="8343900"/>
                </a:cubicBezTo>
                <a:cubicBezTo>
                  <a:pt x="1739900" y="8343900"/>
                  <a:pt x="1612900" y="7708900"/>
                  <a:pt x="1257300" y="7391400"/>
                </a:cubicBezTo>
                <a:lnTo>
                  <a:pt x="635000" y="6832600"/>
                </a:lnTo>
                <a:cubicBezTo>
                  <a:pt x="139700" y="6388100"/>
                  <a:pt x="0" y="6108700"/>
                  <a:pt x="0" y="5588000"/>
                </a:cubicBezTo>
                <a:close/>
                <a:moveTo>
                  <a:pt x="3581400" y="9486900"/>
                </a:moveTo>
                <a:moveTo>
                  <a:pt x="812800" y="5029200"/>
                </a:moveTo>
                <a:lnTo>
                  <a:pt x="1079500" y="5702300"/>
                </a:lnTo>
                <a:cubicBezTo>
                  <a:pt x="1346200" y="6388100"/>
                  <a:pt x="1587500" y="6743700"/>
                  <a:pt x="1803400" y="6743700"/>
                </a:cubicBezTo>
                <a:cubicBezTo>
                  <a:pt x="2006600" y="6743700"/>
                  <a:pt x="2235200" y="6286500"/>
                  <a:pt x="2349500" y="5664200"/>
                </a:cubicBezTo>
                <a:cubicBezTo>
                  <a:pt x="2374900" y="5461000"/>
                  <a:pt x="2463800" y="5245100"/>
                  <a:pt x="2514600" y="5194300"/>
                </a:cubicBezTo>
                <a:cubicBezTo>
                  <a:pt x="2603500" y="5105400"/>
                  <a:pt x="2730500" y="4559300"/>
                  <a:pt x="2730500" y="4292600"/>
                </a:cubicBezTo>
                <a:cubicBezTo>
                  <a:pt x="2730500" y="4191000"/>
                  <a:pt x="3060700" y="3365500"/>
                  <a:pt x="3136900" y="3289300"/>
                </a:cubicBezTo>
                <a:cubicBezTo>
                  <a:pt x="3175000" y="3251200"/>
                  <a:pt x="3213100" y="3035300"/>
                  <a:pt x="3213100" y="2806700"/>
                </a:cubicBezTo>
                <a:cubicBezTo>
                  <a:pt x="3213100" y="2590800"/>
                  <a:pt x="3175000" y="2374900"/>
                  <a:pt x="3136900" y="2336800"/>
                </a:cubicBezTo>
                <a:cubicBezTo>
                  <a:pt x="2908300" y="2108200"/>
                  <a:pt x="2006600" y="2451100"/>
                  <a:pt x="1562100" y="2908300"/>
                </a:cubicBezTo>
                <a:lnTo>
                  <a:pt x="1193800" y="3302000"/>
                </a:lnTo>
                <a:cubicBezTo>
                  <a:pt x="1016000" y="3479800"/>
                  <a:pt x="863600" y="3784600"/>
                  <a:pt x="838200" y="3975100"/>
                </a:cubicBezTo>
                <a:cubicBezTo>
                  <a:pt x="825500" y="4178300"/>
                  <a:pt x="774700" y="4368800"/>
                  <a:pt x="723900" y="4419600"/>
                </a:cubicBezTo>
                <a:cubicBezTo>
                  <a:pt x="622300" y="4521200"/>
                  <a:pt x="622300" y="4521200"/>
                  <a:pt x="812800" y="5029200"/>
                </a:cubicBezTo>
                <a:close/>
                <a:moveTo>
                  <a:pt x="4140200" y="9486900"/>
                </a:moveTo>
                <a:moveTo>
                  <a:pt x="4546600" y="6565900"/>
                </a:moveTo>
                <a:lnTo>
                  <a:pt x="4826000" y="6261100"/>
                </a:lnTo>
                <a:cubicBezTo>
                  <a:pt x="4991100" y="6083300"/>
                  <a:pt x="5130800" y="5765800"/>
                  <a:pt x="5130800" y="5537200"/>
                </a:cubicBezTo>
                <a:cubicBezTo>
                  <a:pt x="5130800" y="5321300"/>
                  <a:pt x="5207000" y="5143500"/>
                  <a:pt x="5295900" y="5143500"/>
                </a:cubicBezTo>
                <a:cubicBezTo>
                  <a:pt x="5384800" y="5143500"/>
                  <a:pt x="5461000" y="4927600"/>
                  <a:pt x="5461000" y="4686300"/>
                </a:cubicBezTo>
                <a:lnTo>
                  <a:pt x="5461000" y="4635500"/>
                </a:lnTo>
                <a:cubicBezTo>
                  <a:pt x="5461000" y="4381500"/>
                  <a:pt x="5384800" y="4178300"/>
                  <a:pt x="5295900" y="4178300"/>
                </a:cubicBezTo>
                <a:cubicBezTo>
                  <a:pt x="5207000" y="4178300"/>
                  <a:pt x="5130800" y="4051300"/>
                  <a:pt x="5130800" y="3898900"/>
                </a:cubicBezTo>
                <a:cubicBezTo>
                  <a:pt x="5130800" y="3746500"/>
                  <a:pt x="5029200" y="3454400"/>
                  <a:pt x="4902200" y="3251200"/>
                </a:cubicBezTo>
                <a:cubicBezTo>
                  <a:pt x="4762500" y="3060700"/>
                  <a:pt x="4546600" y="2895600"/>
                  <a:pt x="4419600" y="2895600"/>
                </a:cubicBezTo>
                <a:cubicBezTo>
                  <a:pt x="4279900" y="2895600"/>
                  <a:pt x="4178300" y="2997200"/>
                  <a:pt x="4178300" y="3136900"/>
                </a:cubicBezTo>
                <a:cubicBezTo>
                  <a:pt x="4178300" y="3263900"/>
                  <a:pt x="4102100" y="3378200"/>
                  <a:pt x="4013200" y="3378200"/>
                </a:cubicBezTo>
                <a:cubicBezTo>
                  <a:pt x="3924300" y="3378200"/>
                  <a:pt x="3848100" y="3581400"/>
                  <a:pt x="3848100" y="3822700"/>
                </a:cubicBezTo>
                <a:lnTo>
                  <a:pt x="3848100" y="3886200"/>
                </a:lnTo>
                <a:cubicBezTo>
                  <a:pt x="3848100" y="4127500"/>
                  <a:pt x="3784600" y="4330700"/>
                  <a:pt x="3695700" y="4330700"/>
                </a:cubicBezTo>
                <a:cubicBezTo>
                  <a:pt x="3606800" y="4330700"/>
                  <a:pt x="3530600" y="4546600"/>
                  <a:pt x="3530600" y="4787900"/>
                </a:cubicBezTo>
                <a:lnTo>
                  <a:pt x="3530600" y="4838700"/>
                </a:lnTo>
                <a:cubicBezTo>
                  <a:pt x="3530600" y="5092700"/>
                  <a:pt x="3454400" y="5295900"/>
                  <a:pt x="3378200" y="5295900"/>
                </a:cubicBezTo>
                <a:cubicBezTo>
                  <a:pt x="3289300" y="5295900"/>
                  <a:pt x="3213100" y="5499100"/>
                  <a:pt x="3213100" y="5753100"/>
                </a:cubicBezTo>
                <a:lnTo>
                  <a:pt x="3213100" y="5803900"/>
                </a:lnTo>
                <a:cubicBezTo>
                  <a:pt x="3213100" y="6057900"/>
                  <a:pt x="3136900" y="6261100"/>
                  <a:pt x="3048000" y="6261100"/>
                </a:cubicBezTo>
                <a:cubicBezTo>
                  <a:pt x="2959100" y="6261100"/>
                  <a:pt x="2895600" y="6438900"/>
                  <a:pt x="2895600" y="6667500"/>
                </a:cubicBezTo>
                <a:cubicBezTo>
                  <a:pt x="2895600" y="6883400"/>
                  <a:pt x="3048000" y="7061200"/>
                  <a:pt x="3251200" y="7061200"/>
                </a:cubicBezTo>
                <a:cubicBezTo>
                  <a:pt x="3822700" y="7061200"/>
                  <a:pt x="4203700" y="6921500"/>
                  <a:pt x="4546600" y="6565900"/>
                </a:cubicBezTo>
                <a:close/>
                <a:moveTo>
                  <a:pt x="2603500" y="94869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50" name="Freeform 17450"/>
          <p:cNvSpPr/>
          <p:nvPr/>
        </p:nvSpPr>
        <p:spPr>
          <a:xfrm rot="0" flipH="0" flipV="0">
            <a:off x="26688364" y="17099908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51" name="Freeform 17451"/>
          <p:cNvSpPr/>
          <p:nvPr/>
        </p:nvSpPr>
        <p:spPr>
          <a:xfrm rot="0" flipH="0" flipV="0">
            <a:off x="26720425" y="17100391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52" name="Freeform 17452"/>
          <p:cNvSpPr/>
          <p:nvPr/>
        </p:nvSpPr>
        <p:spPr>
          <a:xfrm rot="0" flipH="0" flipV="0">
            <a:off x="26852974" y="17099064"/>
            <a:ext cx="64065" cy="91452"/>
          </a:xfrm>
          <a:custGeom>
            <a:pathLst>
              <a:path w="6743700" h="9626600">
                <a:moveTo>
                  <a:pt x="6121400" y="647700"/>
                </a:moveTo>
                <a:lnTo>
                  <a:pt x="6718300" y="8991600"/>
                </a:lnTo>
                <a:cubicBezTo>
                  <a:pt x="6743700" y="9334500"/>
                  <a:pt x="6527800" y="9626600"/>
                  <a:pt x="6261100" y="9626600"/>
                </a:cubicBezTo>
                <a:cubicBezTo>
                  <a:pt x="6172200" y="9626600"/>
                  <a:pt x="6032500" y="9550400"/>
                  <a:pt x="5943600" y="9474200"/>
                </a:cubicBezTo>
                <a:cubicBezTo>
                  <a:pt x="5854700" y="9385300"/>
                  <a:pt x="5778500" y="9169400"/>
                  <a:pt x="5778500" y="8991600"/>
                </a:cubicBezTo>
                <a:lnTo>
                  <a:pt x="5778500" y="7861300"/>
                </a:lnTo>
                <a:cubicBezTo>
                  <a:pt x="5778500" y="7340600"/>
                  <a:pt x="5702300" y="7226300"/>
                  <a:pt x="5359400" y="7226300"/>
                </a:cubicBezTo>
                <a:lnTo>
                  <a:pt x="2413000" y="7226300"/>
                </a:lnTo>
                <a:cubicBezTo>
                  <a:pt x="2070100" y="7226300"/>
                  <a:pt x="1854200" y="7378700"/>
                  <a:pt x="1612900" y="7823200"/>
                </a:cubicBezTo>
                <a:lnTo>
                  <a:pt x="850900" y="9220200"/>
                </a:lnTo>
                <a:cubicBezTo>
                  <a:pt x="698500" y="9499600"/>
                  <a:pt x="520700" y="9626600"/>
                  <a:pt x="279400" y="9626600"/>
                </a:cubicBezTo>
                <a:cubicBezTo>
                  <a:pt x="88900" y="9626600"/>
                  <a:pt x="0" y="9486900"/>
                  <a:pt x="0" y="9144000"/>
                </a:cubicBezTo>
                <a:cubicBezTo>
                  <a:pt x="0" y="8966200"/>
                  <a:pt x="76200" y="8699500"/>
                  <a:pt x="165100" y="8547100"/>
                </a:cubicBezTo>
                <a:lnTo>
                  <a:pt x="4940300" y="622300"/>
                </a:lnTo>
                <a:cubicBezTo>
                  <a:pt x="5181600" y="241300"/>
                  <a:pt x="5435600" y="0"/>
                  <a:pt x="5613400" y="0"/>
                </a:cubicBezTo>
                <a:cubicBezTo>
                  <a:pt x="5867400" y="0"/>
                  <a:pt x="6096000" y="292100"/>
                  <a:pt x="6121400" y="647700"/>
                </a:cubicBezTo>
                <a:close/>
                <a:moveTo>
                  <a:pt x="8763000" y="9728200"/>
                </a:moveTo>
                <a:moveTo>
                  <a:pt x="4800600" y="2679700"/>
                </a:moveTo>
                <a:lnTo>
                  <a:pt x="3238500" y="5308600"/>
                </a:lnTo>
                <a:cubicBezTo>
                  <a:pt x="3149600" y="5461000"/>
                  <a:pt x="3035300" y="5702300"/>
                  <a:pt x="2984500" y="5842000"/>
                </a:cubicBezTo>
                <a:cubicBezTo>
                  <a:pt x="2933700" y="5981700"/>
                  <a:pt x="2921000" y="6134100"/>
                  <a:pt x="2971800" y="6184900"/>
                </a:cubicBezTo>
                <a:cubicBezTo>
                  <a:pt x="3009900" y="6223000"/>
                  <a:pt x="3200400" y="6261100"/>
                  <a:pt x="3378200" y="6261100"/>
                </a:cubicBezTo>
                <a:lnTo>
                  <a:pt x="5130800" y="6261100"/>
                </a:lnTo>
                <a:cubicBezTo>
                  <a:pt x="5537200" y="6261100"/>
                  <a:pt x="5600700" y="6197600"/>
                  <a:pt x="5562600" y="5803900"/>
                </a:cubicBezTo>
                <a:lnTo>
                  <a:pt x="5321300" y="2895600"/>
                </a:lnTo>
                <a:cubicBezTo>
                  <a:pt x="5295900" y="2565400"/>
                  <a:pt x="5207000" y="2413000"/>
                  <a:pt x="5041900" y="2413000"/>
                </a:cubicBezTo>
                <a:cubicBezTo>
                  <a:pt x="5003800" y="2413000"/>
                  <a:pt x="4889500" y="2540000"/>
                  <a:pt x="4800600" y="2679700"/>
                </a:cubicBezTo>
                <a:close/>
                <a:moveTo>
                  <a:pt x="6731000" y="9728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53" name="Freeform 17453"/>
          <p:cNvSpPr/>
          <p:nvPr/>
        </p:nvSpPr>
        <p:spPr>
          <a:xfrm rot="0" flipH="0" flipV="0">
            <a:off x="26941533" y="17100150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54" name="Freeform 17454"/>
          <p:cNvSpPr/>
          <p:nvPr/>
        </p:nvSpPr>
        <p:spPr>
          <a:xfrm rot="0" flipH="0" flipV="0">
            <a:off x="27017064" y="17099667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55" name="Freeform 17455"/>
          <p:cNvSpPr/>
          <p:nvPr/>
        </p:nvSpPr>
        <p:spPr>
          <a:xfrm rot="0" flipH="0" flipV="0">
            <a:off x="27082703" y="17099667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56" name="Freeform 17456"/>
          <p:cNvSpPr/>
          <p:nvPr/>
        </p:nvSpPr>
        <p:spPr>
          <a:xfrm rot="0" flipH="0" flipV="0">
            <a:off x="27145444" y="17100874"/>
            <a:ext cx="73234" cy="108464"/>
          </a:xfrm>
          <a:custGeom>
            <a:pathLst>
              <a:path w="7708900" h="11417300">
                <a:moveTo>
                  <a:pt x="2070100" y="2552700"/>
                </a:moveTo>
                <a:lnTo>
                  <a:pt x="1143000" y="5715000"/>
                </a:lnTo>
                <a:cubicBezTo>
                  <a:pt x="1054100" y="6057900"/>
                  <a:pt x="965200" y="6629400"/>
                  <a:pt x="965200" y="6985000"/>
                </a:cubicBezTo>
                <a:lnTo>
                  <a:pt x="965200" y="7378700"/>
                </a:lnTo>
                <a:cubicBezTo>
                  <a:pt x="965200" y="8280400"/>
                  <a:pt x="1219200" y="8483600"/>
                  <a:pt x="2387600" y="8521700"/>
                </a:cubicBezTo>
                <a:lnTo>
                  <a:pt x="3530600" y="8559800"/>
                </a:lnTo>
                <a:cubicBezTo>
                  <a:pt x="3886200" y="8572500"/>
                  <a:pt x="4178300" y="8750300"/>
                  <a:pt x="4178300" y="8940800"/>
                </a:cubicBezTo>
                <a:cubicBezTo>
                  <a:pt x="4178300" y="9372600"/>
                  <a:pt x="3657600" y="9626600"/>
                  <a:pt x="2781300" y="9626600"/>
                </a:cubicBezTo>
                <a:lnTo>
                  <a:pt x="2247900" y="9626600"/>
                </a:lnTo>
                <a:cubicBezTo>
                  <a:pt x="685800" y="9626600"/>
                  <a:pt x="0" y="9080500"/>
                  <a:pt x="0" y="7810500"/>
                </a:cubicBezTo>
                <a:lnTo>
                  <a:pt x="0" y="6413500"/>
                </a:lnTo>
                <a:cubicBezTo>
                  <a:pt x="0" y="6070600"/>
                  <a:pt x="88900" y="5511800"/>
                  <a:pt x="190500" y="5181600"/>
                </a:cubicBezTo>
                <a:lnTo>
                  <a:pt x="1054100" y="2438400"/>
                </a:lnTo>
                <a:cubicBezTo>
                  <a:pt x="1562100" y="825500"/>
                  <a:pt x="2616200" y="0"/>
                  <a:pt x="4178300" y="0"/>
                </a:cubicBezTo>
                <a:lnTo>
                  <a:pt x="5778500" y="0"/>
                </a:lnTo>
                <a:cubicBezTo>
                  <a:pt x="6134100" y="0"/>
                  <a:pt x="6426200" y="215900"/>
                  <a:pt x="6426200" y="482600"/>
                </a:cubicBezTo>
                <a:cubicBezTo>
                  <a:pt x="6426200" y="749300"/>
                  <a:pt x="6134100" y="977900"/>
                  <a:pt x="5791200" y="990600"/>
                </a:cubicBezTo>
                <a:lnTo>
                  <a:pt x="4076700" y="1079500"/>
                </a:lnTo>
                <a:cubicBezTo>
                  <a:pt x="2844800" y="1143000"/>
                  <a:pt x="2374900" y="1485900"/>
                  <a:pt x="2070100" y="2552700"/>
                </a:cubicBezTo>
                <a:close/>
                <a:moveTo>
                  <a:pt x="6438900" y="9537700"/>
                </a:moveTo>
                <a:moveTo>
                  <a:pt x="5778500" y="10972800"/>
                </a:moveTo>
                <a:lnTo>
                  <a:pt x="5778500" y="10591800"/>
                </a:lnTo>
                <a:cubicBezTo>
                  <a:pt x="5778500" y="10414000"/>
                  <a:pt x="5854700" y="10274300"/>
                  <a:pt x="5943600" y="10274300"/>
                </a:cubicBezTo>
                <a:cubicBezTo>
                  <a:pt x="6032500" y="10274300"/>
                  <a:pt x="6096000" y="10121900"/>
                  <a:pt x="6096000" y="9944100"/>
                </a:cubicBezTo>
                <a:cubicBezTo>
                  <a:pt x="6096000" y="9766300"/>
                  <a:pt x="6172200" y="9626600"/>
                  <a:pt x="6261100" y="9626600"/>
                </a:cubicBezTo>
                <a:cubicBezTo>
                  <a:pt x="6350000" y="9626600"/>
                  <a:pt x="6426200" y="9525000"/>
                  <a:pt x="6426200" y="9385300"/>
                </a:cubicBezTo>
                <a:cubicBezTo>
                  <a:pt x="6426200" y="9258300"/>
                  <a:pt x="6489700" y="9144000"/>
                  <a:pt x="6578600" y="9144000"/>
                </a:cubicBezTo>
                <a:cubicBezTo>
                  <a:pt x="6667500" y="9144000"/>
                  <a:pt x="6743700" y="9042400"/>
                  <a:pt x="6743700" y="8902700"/>
                </a:cubicBezTo>
                <a:cubicBezTo>
                  <a:pt x="6743700" y="8775700"/>
                  <a:pt x="6883400" y="8661400"/>
                  <a:pt x="7061200" y="8661400"/>
                </a:cubicBezTo>
                <a:lnTo>
                  <a:pt x="7378700" y="8661400"/>
                </a:lnTo>
                <a:cubicBezTo>
                  <a:pt x="7556500" y="8661400"/>
                  <a:pt x="7708900" y="8813800"/>
                  <a:pt x="7708900" y="8991600"/>
                </a:cubicBezTo>
                <a:cubicBezTo>
                  <a:pt x="7708900" y="9156700"/>
                  <a:pt x="7632700" y="9309100"/>
                  <a:pt x="7543800" y="9309100"/>
                </a:cubicBezTo>
                <a:cubicBezTo>
                  <a:pt x="7454900" y="9309100"/>
                  <a:pt x="7378700" y="9448800"/>
                  <a:pt x="7378700" y="9626600"/>
                </a:cubicBezTo>
                <a:cubicBezTo>
                  <a:pt x="7378700" y="9804400"/>
                  <a:pt x="7315200" y="9944100"/>
                  <a:pt x="7226300" y="9944100"/>
                </a:cubicBezTo>
                <a:cubicBezTo>
                  <a:pt x="7137400" y="9944100"/>
                  <a:pt x="7061200" y="10096500"/>
                  <a:pt x="7061200" y="10274300"/>
                </a:cubicBezTo>
                <a:cubicBezTo>
                  <a:pt x="7061200" y="10439400"/>
                  <a:pt x="6985000" y="10591800"/>
                  <a:pt x="6896100" y="10591800"/>
                </a:cubicBezTo>
                <a:cubicBezTo>
                  <a:pt x="6819900" y="10591800"/>
                  <a:pt x="6743700" y="10731500"/>
                  <a:pt x="6743700" y="10909300"/>
                </a:cubicBezTo>
                <a:cubicBezTo>
                  <a:pt x="6743700" y="11087100"/>
                  <a:pt x="6654800" y="11264900"/>
                  <a:pt x="6540500" y="11315700"/>
                </a:cubicBezTo>
                <a:cubicBezTo>
                  <a:pt x="6311900" y="11404600"/>
                  <a:pt x="6159500" y="11417300"/>
                  <a:pt x="5943600" y="11341100"/>
                </a:cubicBezTo>
                <a:cubicBezTo>
                  <a:pt x="5854700" y="11315700"/>
                  <a:pt x="5778500" y="11150600"/>
                  <a:pt x="5778500" y="10972800"/>
                </a:cubicBezTo>
                <a:close/>
                <a:moveTo>
                  <a:pt x="-1981200" y="9537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57" name="Freeform 17457"/>
          <p:cNvSpPr/>
          <p:nvPr/>
        </p:nvSpPr>
        <p:spPr>
          <a:xfrm rot="0" flipH="0" flipV="0">
            <a:off x="27282870" y="17101115"/>
            <a:ext cx="27508" cy="88315"/>
          </a:xfrm>
          <a:custGeom>
            <a:pathLst>
              <a:path w="2895600" h="9296400">
                <a:moveTo>
                  <a:pt x="0" y="8343900"/>
                </a:moveTo>
                <a:lnTo>
                  <a:pt x="0" y="7861300"/>
                </a:lnTo>
                <a:cubicBezTo>
                  <a:pt x="0" y="7505700"/>
                  <a:pt x="76200" y="7175500"/>
                  <a:pt x="165100" y="7112000"/>
                </a:cubicBezTo>
                <a:cubicBezTo>
                  <a:pt x="254000" y="7061200"/>
                  <a:pt x="330200" y="6769100"/>
                  <a:pt x="330200" y="6477000"/>
                </a:cubicBezTo>
                <a:cubicBezTo>
                  <a:pt x="330200" y="6172200"/>
                  <a:pt x="393700" y="5892800"/>
                  <a:pt x="482600" y="5829300"/>
                </a:cubicBezTo>
                <a:cubicBezTo>
                  <a:pt x="571500" y="5778500"/>
                  <a:pt x="647700" y="5486400"/>
                  <a:pt x="647700" y="5194300"/>
                </a:cubicBezTo>
                <a:cubicBezTo>
                  <a:pt x="647700" y="4889500"/>
                  <a:pt x="711200" y="4610100"/>
                  <a:pt x="800100" y="4546600"/>
                </a:cubicBezTo>
                <a:cubicBezTo>
                  <a:pt x="889000" y="4495800"/>
                  <a:pt x="965200" y="4241800"/>
                  <a:pt x="965200" y="3987800"/>
                </a:cubicBezTo>
                <a:cubicBezTo>
                  <a:pt x="965200" y="3733800"/>
                  <a:pt x="1041400" y="3479800"/>
                  <a:pt x="1130300" y="3429000"/>
                </a:cubicBezTo>
                <a:cubicBezTo>
                  <a:pt x="1219200" y="3378200"/>
                  <a:pt x="1282700" y="3086100"/>
                  <a:pt x="1282700" y="2781300"/>
                </a:cubicBezTo>
                <a:cubicBezTo>
                  <a:pt x="1282700" y="2489200"/>
                  <a:pt x="1358900" y="2247900"/>
                  <a:pt x="1447800" y="2247900"/>
                </a:cubicBezTo>
                <a:cubicBezTo>
                  <a:pt x="1536700" y="2247900"/>
                  <a:pt x="1612900" y="1955800"/>
                  <a:pt x="1612900" y="1600200"/>
                </a:cubicBezTo>
                <a:cubicBezTo>
                  <a:pt x="1612900" y="1244600"/>
                  <a:pt x="1676400" y="965200"/>
                  <a:pt x="1765300" y="965200"/>
                </a:cubicBezTo>
                <a:cubicBezTo>
                  <a:pt x="1854200" y="965200"/>
                  <a:pt x="1930400" y="774700"/>
                  <a:pt x="1930400" y="558800"/>
                </a:cubicBezTo>
                <a:cubicBezTo>
                  <a:pt x="1930400" y="203200"/>
                  <a:pt x="2108200" y="0"/>
                  <a:pt x="2451100" y="0"/>
                </a:cubicBezTo>
                <a:cubicBezTo>
                  <a:pt x="2514600" y="0"/>
                  <a:pt x="2641600" y="76200"/>
                  <a:pt x="2730500" y="152400"/>
                </a:cubicBezTo>
                <a:cubicBezTo>
                  <a:pt x="2819400" y="241300"/>
                  <a:pt x="2895600" y="457200"/>
                  <a:pt x="2895600" y="635000"/>
                </a:cubicBezTo>
                <a:cubicBezTo>
                  <a:pt x="2895600" y="812800"/>
                  <a:pt x="2819400" y="965200"/>
                  <a:pt x="2730500" y="965200"/>
                </a:cubicBezTo>
                <a:cubicBezTo>
                  <a:pt x="2641600" y="965200"/>
                  <a:pt x="2565400" y="1244600"/>
                  <a:pt x="2565400" y="1600200"/>
                </a:cubicBezTo>
                <a:cubicBezTo>
                  <a:pt x="2565400" y="1955800"/>
                  <a:pt x="2501900" y="2247900"/>
                  <a:pt x="2413000" y="2247900"/>
                </a:cubicBezTo>
                <a:cubicBezTo>
                  <a:pt x="2324100" y="2247900"/>
                  <a:pt x="2247900" y="2527300"/>
                  <a:pt x="2247900" y="2882900"/>
                </a:cubicBezTo>
                <a:cubicBezTo>
                  <a:pt x="2247900" y="3238500"/>
                  <a:pt x="2171700" y="3530600"/>
                  <a:pt x="2082800" y="3530600"/>
                </a:cubicBezTo>
                <a:cubicBezTo>
                  <a:pt x="2006600" y="3530600"/>
                  <a:pt x="1930400" y="3810000"/>
                  <a:pt x="1930400" y="4165600"/>
                </a:cubicBezTo>
                <a:cubicBezTo>
                  <a:pt x="1930400" y="4521200"/>
                  <a:pt x="1854200" y="4813300"/>
                  <a:pt x="1765300" y="4813300"/>
                </a:cubicBezTo>
                <a:cubicBezTo>
                  <a:pt x="1676400" y="4813300"/>
                  <a:pt x="1612900" y="5067300"/>
                  <a:pt x="1612900" y="5372100"/>
                </a:cubicBezTo>
                <a:cubicBezTo>
                  <a:pt x="1612900" y="5676900"/>
                  <a:pt x="1536700" y="5981700"/>
                  <a:pt x="1447800" y="6032500"/>
                </a:cubicBezTo>
                <a:cubicBezTo>
                  <a:pt x="1358900" y="6083300"/>
                  <a:pt x="1282700" y="6337300"/>
                  <a:pt x="1282700" y="6591300"/>
                </a:cubicBezTo>
                <a:cubicBezTo>
                  <a:pt x="1282700" y="6845300"/>
                  <a:pt x="1219200" y="7099300"/>
                  <a:pt x="1130300" y="7150100"/>
                </a:cubicBezTo>
                <a:cubicBezTo>
                  <a:pt x="1041400" y="7213600"/>
                  <a:pt x="965200" y="7493000"/>
                  <a:pt x="965200" y="7797800"/>
                </a:cubicBezTo>
                <a:cubicBezTo>
                  <a:pt x="965200" y="8343900"/>
                  <a:pt x="1143000" y="8661400"/>
                  <a:pt x="1447800" y="8661400"/>
                </a:cubicBezTo>
                <a:cubicBezTo>
                  <a:pt x="1536700" y="8661400"/>
                  <a:pt x="1612900" y="8801100"/>
                  <a:pt x="1612900" y="8978900"/>
                </a:cubicBezTo>
                <a:cubicBezTo>
                  <a:pt x="1612900" y="9156700"/>
                  <a:pt x="1320800" y="9296400"/>
                  <a:pt x="965200" y="9296400"/>
                </a:cubicBezTo>
                <a:cubicBezTo>
                  <a:pt x="609600" y="9296400"/>
                  <a:pt x="330200" y="9232900"/>
                  <a:pt x="330200" y="9144000"/>
                </a:cubicBezTo>
                <a:cubicBezTo>
                  <a:pt x="330200" y="9055100"/>
                  <a:pt x="254000" y="8978900"/>
                  <a:pt x="165100" y="8978900"/>
                </a:cubicBezTo>
                <a:cubicBezTo>
                  <a:pt x="76200" y="8978900"/>
                  <a:pt x="0" y="8686800"/>
                  <a:pt x="0" y="8343900"/>
                </a:cubicBezTo>
                <a:close/>
                <a:moveTo>
                  <a:pt x="850900" y="9512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58" name="Freeform 17458"/>
          <p:cNvSpPr/>
          <p:nvPr/>
        </p:nvSpPr>
        <p:spPr>
          <a:xfrm rot="0" flipH="0" flipV="0">
            <a:off x="27319488" y="17141171"/>
            <a:ext cx="51879" cy="36556"/>
          </a:xfrm>
          <a:custGeom>
            <a:pathLst>
              <a:path w="5461000" h="3848100">
                <a:moveTo>
                  <a:pt x="1282700" y="0"/>
                </a:moveTo>
                <a:lnTo>
                  <a:pt x="4978400" y="0"/>
                </a:lnTo>
                <a:cubicBezTo>
                  <a:pt x="5295900" y="0"/>
                  <a:pt x="5461000" y="203200"/>
                  <a:pt x="5461000" y="596900"/>
                </a:cubicBezTo>
                <a:cubicBezTo>
                  <a:pt x="5461000" y="711200"/>
                  <a:pt x="5372100" y="838200"/>
                  <a:pt x="5257800" y="889000"/>
                </a:cubicBezTo>
                <a:cubicBezTo>
                  <a:pt x="5143500" y="927100"/>
                  <a:pt x="4914900" y="965200"/>
                  <a:pt x="4737100" y="965200"/>
                </a:cubicBezTo>
                <a:lnTo>
                  <a:pt x="1130300" y="965200"/>
                </a:lnTo>
                <a:cubicBezTo>
                  <a:pt x="838200" y="965200"/>
                  <a:pt x="647700" y="762000"/>
                  <a:pt x="647700" y="444500"/>
                </a:cubicBezTo>
                <a:cubicBezTo>
                  <a:pt x="647700" y="381000"/>
                  <a:pt x="711200" y="317500"/>
                  <a:pt x="800100" y="317500"/>
                </a:cubicBezTo>
                <a:cubicBezTo>
                  <a:pt x="889000" y="317500"/>
                  <a:pt x="965200" y="254000"/>
                  <a:pt x="965200" y="165100"/>
                </a:cubicBezTo>
                <a:cubicBezTo>
                  <a:pt x="965200" y="76200"/>
                  <a:pt x="1104900" y="0"/>
                  <a:pt x="1282700" y="0"/>
                </a:cubicBezTo>
                <a:close/>
                <a:moveTo>
                  <a:pt x="4826000" y="5295900"/>
                </a:moveTo>
                <a:moveTo>
                  <a:pt x="4178300" y="3848100"/>
                </a:moveTo>
                <a:lnTo>
                  <a:pt x="482600" y="3848100"/>
                </a:lnTo>
                <a:cubicBezTo>
                  <a:pt x="165100" y="3848100"/>
                  <a:pt x="0" y="3644900"/>
                  <a:pt x="0" y="3251200"/>
                </a:cubicBezTo>
                <a:cubicBezTo>
                  <a:pt x="0" y="3136900"/>
                  <a:pt x="88900" y="3009900"/>
                  <a:pt x="203200" y="2971800"/>
                </a:cubicBezTo>
                <a:cubicBezTo>
                  <a:pt x="317500" y="2921000"/>
                  <a:pt x="546100" y="2895600"/>
                  <a:pt x="723900" y="2895600"/>
                </a:cubicBezTo>
                <a:lnTo>
                  <a:pt x="4178300" y="2895600"/>
                </a:lnTo>
                <a:cubicBezTo>
                  <a:pt x="4457700" y="2895600"/>
                  <a:pt x="4495800" y="2933700"/>
                  <a:pt x="4495800" y="3213100"/>
                </a:cubicBezTo>
                <a:lnTo>
                  <a:pt x="4495800" y="3530600"/>
                </a:lnTo>
                <a:cubicBezTo>
                  <a:pt x="4495800" y="3810000"/>
                  <a:pt x="4457700" y="3848100"/>
                  <a:pt x="4178300" y="3848100"/>
                </a:cubicBezTo>
                <a:close/>
                <a:moveTo>
                  <a:pt x="977900" y="5295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59" name="Freeform 17459"/>
          <p:cNvSpPr/>
          <p:nvPr/>
        </p:nvSpPr>
        <p:spPr>
          <a:xfrm rot="0" flipH="0" flipV="0">
            <a:off x="27426221" y="17100391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60" name="Freeform 17460"/>
          <p:cNvSpPr/>
          <p:nvPr/>
        </p:nvSpPr>
        <p:spPr>
          <a:xfrm rot="0" flipH="0" flipV="0">
            <a:off x="27491597" y="17100391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61" name="Freeform 17461"/>
          <p:cNvSpPr/>
          <p:nvPr/>
        </p:nvSpPr>
        <p:spPr>
          <a:xfrm rot="0" flipH="0" flipV="0">
            <a:off x="27561440" y="17099667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62" name="Freeform 17462"/>
          <p:cNvSpPr/>
          <p:nvPr/>
        </p:nvSpPr>
        <p:spPr>
          <a:xfrm rot="0" flipH="0" flipV="0">
            <a:off x="27626937" y="17099667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63" name="Rectangle 17463"/>
          <p:cNvSpPr/>
          <p:nvPr/>
        </p:nvSpPr>
        <p:spPr>
          <a:xfrm rot="0" flipH="0" flipV="0">
            <a:off x="24633936" y="17152347"/>
            <a:ext cx="3014515" cy="490766"/>
          </a:xfrm>
          <a:prstGeom prst="rect">
            <a:avLst/>
          </a:prstGeom>
        </p:spPr>
      </p:sp>
      <p:sp>
        <p:nvSpPr>
          <p:cNvPr id="17464" name="Freeform 17464"/>
          <p:cNvSpPr/>
          <p:nvPr/>
        </p:nvSpPr>
        <p:spPr>
          <a:xfrm rot="0" flipH="0" flipV="0">
            <a:off x="24636952" y="17532204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65" name="Freeform 17465"/>
          <p:cNvSpPr/>
          <p:nvPr/>
        </p:nvSpPr>
        <p:spPr>
          <a:xfrm rot="0" flipH="0" flipV="0">
            <a:off x="24732316" y="17532204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66" name="Freeform 17466"/>
          <p:cNvSpPr/>
          <p:nvPr/>
        </p:nvSpPr>
        <p:spPr>
          <a:xfrm rot="0" flipH="0" flipV="0">
            <a:off x="24813807" y="17532083"/>
            <a:ext cx="54895" cy="91452"/>
          </a:xfrm>
          <a:custGeom>
            <a:pathLst>
              <a:path w="5778500" h="9626600">
                <a:moveTo>
                  <a:pt x="482600" y="0"/>
                </a:moveTo>
                <a:lnTo>
                  <a:pt x="5130800" y="0"/>
                </a:lnTo>
                <a:cubicBezTo>
                  <a:pt x="5511800" y="0"/>
                  <a:pt x="5778500" y="228600"/>
                  <a:pt x="5778500" y="558800"/>
                </a:cubicBezTo>
                <a:cubicBezTo>
                  <a:pt x="5778500" y="876300"/>
                  <a:pt x="5689600" y="952500"/>
                  <a:pt x="5257800" y="1041400"/>
                </a:cubicBezTo>
                <a:lnTo>
                  <a:pt x="5245100" y="1041400"/>
                </a:lnTo>
                <a:cubicBezTo>
                  <a:pt x="5054600" y="1092200"/>
                  <a:pt x="4749800" y="1104900"/>
                  <a:pt x="4559300" y="1092200"/>
                </a:cubicBezTo>
                <a:lnTo>
                  <a:pt x="3657600" y="1028700"/>
                </a:lnTo>
                <a:cubicBezTo>
                  <a:pt x="3276600" y="990600"/>
                  <a:pt x="3225800" y="1028700"/>
                  <a:pt x="3124200" y="1435100"/>
                </a:cubicBezTo>
                <a:lnTo>
                  <a:pt x="1257300" y="8585200"/>
                </a:lnTo>
                <a:cubicBezTo>
                  <a:pt x="1206500" y="8763000"/>
                  <a:pt x="1104900" y="9004300"/>
                  <a:pt x="1016000" y="9144000"/>
                </a:cubicBezTo>
                <a:lnTo>
                  <a:pt x="1003300" y="9169400"/>
                </a:lnTo>
                <a:cubicBezTo>
                  <a:pt x="787400" y="9512300"/>
                  <a:pt x="660400" y="9626600"/>
                  <a:pt x="482600" y="9626600"/>
                </a:cubicBezTo>
                <a:cubicBezTo>
                  <a:pt x="393700" y="9626600"/>
                  <a:pt x="317500" y="9550400"/>
                  <a:pt x="317500" y="9461500"/>
                </a:cubicBezTo>
                <a:cubicBezTo>
                  <a:pt x="317500" y="9385300"/>
                  <a:pt x="241300" y="9309100"/>
                  <a:pt x="152400" y="9309100"/>
                </a:cubicBezTo>
                <a:cubicBezTo>
                  <a:pt x="76200" y="9309100"/>
                  <a:pt x="0" y="9194800"/>
                  <a:pt x="0" y="9067800"/>
                </a:cubicBezTo>
                <a:cubicBezTo>
                  <a:pt x="0" y="8928100"/>
                  <a:pt x="38100" y="8788400"/>
                  <a:pt x="76200" y="8750300"/>
                </a:cubicBezTo>
                <a:cubicBezTo>
                  <a:pt x="127000" y="8699500"/>
                  <a:pt x="203200" y="8521700"/>
                  <a:pt x="266700" y="8331200"/>
                </a:cubicBezTo>
                <a:lnTo>
                  <a:pt x="381000" y="7950200"/>
                </a:lnTo>
                <a:cubicBezTo>
                  <a:pt x="431800" y="7772400"/>
                  <a:pt x="482600" y="7607300"/>
                  <a:pt x="482600" y="7581900"/>
                </a:cubicBezTo>
                <a:cubicBezTo>
                  <a:pt x="482600" y="7556500"/>
                  <a:pt x="495300" y="7404100"/>
                  <a:pt x="508000" y="7239000"/>
                </a:cubicBezTo>
                <a:lnTo>
                  <a:pt x="558800" y="6781800"/>
                </a:lnTo>
                <a:cubicBezTo>
                  <a:pt x="571500" y="6616700"/>
                  <a:pt x="635000" y="6426200"/>
                  <a:pt x="685800" y="6362700"/>
                </a:cubicBezTo>
                <a:cubicBezTo>
                  <a:pt x="749300" y="6311900"/>
                  <a:pt x="812800" y="6121400"/>
                  <a:pt x="825500" y="5943600"/>
                </a:cubicBezTo>
                <a:lnTo>
                  <a:pt x="863600" y="5461000"/>
                </a:lnTo>
                <a:cubicBezTo>
                  <a:pt x="876300" y="5283200"/>
                  <a:pt x="965200" y="5130800"/>
                  <a:pt x="1079500" y="5130800"/>
                </a:cubicBezTo>
                <a:cubicBezTo>
                  <a:pt x="1193800" y="5130800"/>
                  <a:pt x="1308100" y="4978400"/>
                  <a:pt x="1320800" y="4800600"/>
                </a:cubicBezTo>
                <a:lnTo>
                  <a:pt x="1397000" y="4279900"/>
                </a:lnTo>
                <a:cubicBezTo>
                  <a:pt x="1422400" y="4089400"/>
                  <a:pt x="1447800" y="3911600"/>
                  <a:pt x="1447800" y="3898900"/>
                </a:cubicBezTo>
                <a:cubicBezTo>
                  <a:pt x="1447800" y="3873500"/>
                  <a:pt x="1460500" y="3721100"/>
                  <a:pt x="1473200" y="3543300"/>
                </a:cubicBezTo>
                <a:lnTo>
                  <a:pt x="1511300" y="3086100"/>
                </a:lnTo>
                <a:cubicBezTo>
                  <a:pt x="1536700" y="2921000"/>
                  <a:pt x="1600200" y="2743200"/>
                  <a:pt x="1651000" y="2679700"/>
                </a:cubicBezTo>
                <a:cubicBezTo>
                  <a:pt x="1714500" y="2616200"/>
                  <a:pt x="1803400" y="2565400"/>
                  <a:pt x="1841500" y="2565400"/>
                </a:cubicBezTo>
                <a:cubicBezTo>
                  <a:pt x="1892300" y="2565400"/>
                  <a:pt x="1943100" y="2413000"/>
                  <a:pt x="1981200" y="2222500"/>
                </a:cubicBezTo>
                <a:lnTo>
                  <a:pt x="2032000" y="1866900"/>
                </a:lnTo>
                <a:cubicBezTo>
                  <a:pt x="2095500" y="1447800"/>
                  <a:pt x="2095500" y="1333500"/>
                  <a:pt x="2032000" y="1130300"/>
                </a:cubicBezTo>
                <a:cubicBezTo>
                  <a:pt x="2006600" y="1041400"/>
                  <a:pt x="1841500" y="965200"/>
                  <a:pt x="1663700" y="965200"/>
                </a:cubicBezTo>
                <a:lnTo>
                  <a:pt x="317500" y="965200"/>
                </a:lnTo>
                <a:cubicBezTo>
                  <a:pt x="76200" y="965200"/>
                  <a:pt x="0" y="889000"/>
                  <a:pt x="0" y="647700"/>
                </a:cubicBezTo>
                <a:lnTo>
                  <a:pt x="0" y="482600"/>
                </a:lnTo>
                <a:cubicBezTo>
                  <a:pt x="0" y="304800"/>
                  <a:pt x="38100" y="127000"/>
                  <a:pt x="76200" y="88900"/>
                </a:cubicBezTo>
                <a:cubicBezTo>
                  <a:pt x="127000" y="38100"/>
                  <a:pt x="304800" y="0"/>
                  <a:pt x="482600" y="0"/>
                </a:cubicBezTo>
                <a:close/>
                <a:moveTo>
                  <a:pt x="7073900" y="96266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67" name="Freeform 17467"/>
          <p:cNvSpPr/>
          <p:nvPr/>
        </p:nvSpPr>
        <p:spPr>
          <a:xfrm rot="0" flipH="0" flipV="0">
            <a:off x="24874785" y="17531239"/>
            <a:ext cx="67564" cy="92297"/>
          </a:xfrm>
          <a:custGeom>
            <a:pathLst>
              <a:path w="7112000" h="9715500">
                <a:moveTo>
                  <a:pt x="1066800" y="8750300"/>
                </a:moveTo>
                <a:lnTo>
                  <a:pt x="2463800" y="8750300"/>
                </a:lnTo>
                <a:cubicBezTo>
                  <a:pt x="3822700" y="8750300"/>
                  <a:pt x="4813300" y="7670800"/>
                  <a:pt x="4813300" y="6146800"/>
                </a:cubicBezTo>
                <a:cubicBezTo>
                  <a:pt x="4813300" y="5994400"/>
                  <a:pt x="4406900" y="5867400"/>
                  <a:pt x="3898900" y="5867400"/>
                </a:cubicBezTo>
                <a:lnTo>
                  <a:pt x="2832100" y="5867400"/>
                </a:lnTo>
                <a:cubicBezTo>
                  <a:pt x="1270000" y="5867400"/>
                  <a:pt x="647700" y="5245100"/>
                  <a:pt x="647700" y="3721100"/>
                </a:cubicBezTo>
                <a:lnTo>
                  <a:pt x="647700" y="3568700"/>
                </a:lnTo>
                <a:cubicBezTo>
                  <a:pt x="647700" y="3073400"/>
                  <a:pt x="711200" y="2654300"/>
                  <a:pt x="800100" y="2654300"/>
                </a:cubicBezTo>
                <a:cubicBezTo>
                  <a:pt x="952500" y="2654300"/>
                  <a:pt x="1079500" y="2095500"/>
                  <a:pt x="1155700" y="965200"/>
                </a:cubicBezTo>
                <a:cubicBezTo>
                  <a:pt x="1193800" y="558800"/>
                  <a:pt x="1574800" y="88900"/>
                  <a:pt x="1866900" y="88900"/>
                </a:cubicBezTo>
                <a:cubicBezTo>
                  <a:pt x="2057400" y="88900"/>
                  <a:pt x="2247900" y="482600"/>
                  <a:pt x="2247900" y="889000"/>
                </a:cubicBezTo>
                <a:cubicBezTo>
                  <a:pt x="2247900" y="1803400"/>
                  <a:pt x="2044700" y="2654300"/>
                  <a:pt x="1828800" y="2654300"/>
                </a:cubicBezTo>
                <a:cubicBezTo>
                  <a:pt x="1524000" y="2654300"/>
                  <a:pt x="1549400" y="4368800"/>
                  <a:pt x="1841500" y="4660900"/>
                </a:cubicBezTo>
                <a:cubicBezTo>
                  <a:pt x="1981200" y="4800600"/>
                  <a:pt x="2489200" y="4902200"/>
                  <a:pt x="2997200" y="4902200"/>
                </a:cubicBezTo>
                <a:lnTo>
                  <a:pt x="4064000" y="4902200"/>
                </a:lnTo>
                <a:cubicBezTo>
                  <a:pt x="5092700" y="4902200"/>
                  <a:pt x="5295900" y="4749800"/>
                  <a:pt x="5295900" y="3987800"/>
                </a:cubicBezTo>
                <a:cubicBezTo>
                  <a:pt x="5295900" y="3822700"/>
                  <a:pt x="5473700" y="2921000"/>
                  <a:pt x="5651500" y="2197100"/>
                </a:cubicBezTo>
                <a:lnTo>
                  <a:pt x="5829300" y="1498600"/>
                </a:lnTo>
                <a:cubicBezTo>
                  <a:pt x="6083300" y="469900"/>
                  <a:pt x="6451600" y="0"/>
                  <a:pt x="6896100" y="139700"/>
                </a:cubicBezTo>
                <a:cubicBezTo>
                  <a:pt x="7086600" y="203200"/>
                  <a:pt x="7112000" y="1422400"/>
                  <a:pt x="6934200" y="2336800"/>
                </a:cubicBezTo>
                <a:cubicBezTo>
                  <a:pt x="6870700" y="2692400"/>
                  <a:pt x="6731000" y="2984500"/>
                  <a:pt x="6616700" y="2984500"/>
                </a:cubicBezTo>
                <a:cubicBezTo>
                  <a:pt x="6464300" y="2984500"/>
                  <a:pt x="6261100" y="3695700"/>
                  <a:pt x="6261100" y="4216400"/>
                </a:cubicBezTo>
                <a:cubicBezTo>
                  <a:pt x="6261100" y="4546600"/>
                  <a:pt x="6121400" y="5194300"/>
                  <a:pt x="6045200" y="5283200"/>
                </a:cubicBezTo>
                <a:cubicBezTo>
                  <a:pt x="5956300" y="5359400"/>
                  <a:pt x="5613400" y="6451600"/>
                  <a:pt x="5613400" y="6629400"/>
                </a:cubicBezTo>
                <a:cubicBezTo>
                  <a:pt x="5613400" y="8509000"/>
                  <a:pt x="4216400" y="9715500"/>
                  <a:pt x="2057400" y="9715500"/>
                </a:cubicBezTo>
                <a:lnTo>
                  <a:pt x="1397000" y="9715500"/>
                </a:lnTo>
                <a:cubicBezTo>
                  <a:pt x="393700" y="9715500"/>
                  <a:pt x="0" y="9563100"/>
                  <a:pt x="0" y="9169400"/>
                </a:cubicBezTo>
                <a:cubicBezTo>
                  <a:pt x="0" y="9029700"/>
                  <a:pt x="38100" y="8877300"/>
                  <a:pt x="76200" y="8839200"/>
                </a:cubicBezTo>
                <a:cubicBezTo>
                  <a:pt x="127000" y="8788400"/>
                  <a:pt x="571500" y="8750300"/>
                  <a:pt x="1066800" y="8750300"/>
                </a:cubicBezTo>
                <a:close/>
                <a:moveTo>
                  <a:pt x="1270000" y="97155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68" name="Freeform 17468"/>
          <p:cNvSpPr/>
          <p:nvPr/>
        </p:nvSpPr>
        <p:spPr>
          <a:xfrm rot="0" flipH="0" flipV="0">
            <a:off x="24996743" y="17531721"/>
            <a:ext cx="66357" cy="92176"/>
          </a:xfrm>
          <a:custGeom>
            <a:pathLst>
              <a:path w="6985000" h="9702800">
                <a:moveTo>
                  <a:pt x="889000" y="8686800"/>
                </a:moveTo>
                <a:lnTo>
                  <a:pt x="2082800" y="8636000"/>
                </a:lnTo>
                <a:cubicBezTo>
                  <a:pt x="3619500" y="8559800"/>
                  <a:pt x="4356100" y="8013700"/>
                  <a:pt x="4660900" y="6769100"/>
                </a:cubicBezTo>
                <a:cubicBezTo>
                  <a:pt x="4978400" y="5372100"/>
                  <a:pt x="4660900" y="4889500"/>
                  <a:pt x="3403600" y="4889500"/>
                </a:cubicBezTo>
                <a:cubicBezTo>
                  <a:pt x="2603500" y="4889500"/>
                  <a:pt x="2247900" y="4737100"/>
                  <a:pt x="2247900" y="4406900"/>
                </a:cubicBezTo>
                <a:cubicBezTo>
                  <a:pt x="2247900" y="4076700"/>
                  <a:pt x="2590800" y="3924300"/>
                  <a:pt x="3441700" y="3860800"/>
                </a:cubicBezTo>
                <a:lnTo>
                  <a:pt x="3543300" y="3848100"/>
                </a:lnTo>
                <a:cubicBezTo>
                  <a:pt x="4889500" y="3746500"/>
                  <a:pt x="5105400" y="3657600"/>
                  <a:pt x="5448300" y="3060700"/>
                </a:cubicBezTo>
                <a:cubicBezTo>
                  <a:pt x="6159500" y="1866900"/>
                  <a:pt x="5715000" y="1193800"/>
                  <a:pt x="4229100" y="1193800"/>
                </a:cubicBezTo>
                <a:lnTo>
                  <a:pt x="3797300" y="1193800"/>
                </a:lnTo>
                <a:cubicBezTo>
                  <a:pt x="2425700" y="1193800"/>
                  <a:pt x="2247900" y="1143000"/>
                  <a:pt x="2247900" y="749300"/>
                </a:cubicBezTo>
                <a:cubicBezTo>
                  <a:pt x="2247900" y="558800"/>
                  <a:pt x="2324100" y="317500"/>
                  <a:pt x="2413000" y="228600"/>
                </a:cubicBezTo>
                <a:cubicBezTo>
                  <a:pt x="2603500" y="38100"/>
                  <a:pt x="5105400" y="0"/>
                  <a:pt x="5562600" y="177800"/>
                </a:cubicBezTo>
                <a:cubicBezTo>
                  <a:pt x="6540500" y="571500"/>
                  <a:pt x="6985000" y="1803400"/>
                  <a:pt x="6604000" y="3098800"/>
                </a:cubicBezTo>
                <a:cubicBezTo>
                  <a:pt x="6540500" y="3340100"/>
                  <a:pt x="6388100" y="3632200"/>
                  <a:pt x="6286500" y="3733800"/>
                </a:cubicBezTo>
                <a:cubicBezTo>
                  <a:pt x="6184900" y="3835400"/>
                  <a:pt x="5956300" y="4013200"/>
                  <a:pt x="5778500" y="4127500"/>
                </a:cubicBezTo>
                <a:cubicBezTo>
                  <a:pt x="5448300" y="4318000"/>
                  <a:pt x="5321300" y="5207000"/>
                  <a:pt x="5613400" y="5207000"/>
                </a:cubicBezTo>
                <a:cubicBezTo>
                  <a:pt x="5702300" y="5207000"/>
                  <a:pt x="5778500" y="5422900"/>
                  <a:pt x="5778500" y="5689600"/>
                </a:cubicBezTo>
                <a:cubicBezTo>
                  <a:pt x="5778500" y="8255000"/>
                  <a:pt x="4381500" y="9702800"/>
                  <a:pt x="1905000" y="9702800"/>
                </a:cubicBezTo>
                <a:lnTo>
                  <a:pt x="1231900" y="9702800"/>
                </a:lnTo>
                <a:cubicBezTo>
                  <a:pt x="254000" y="9702800"/>
                  <a:pt x="0" y="9563100"/>
                  <a:pt x="0" y="9055100"/>
                </a:cubicBezTo>
                <a:cubicBezTo>
                  <a:pt x="0" y="8877300"/>
                  <a:pt x="406400" y="8712200"/>
                  <a:pt x="889000" y="8686800"/>
                </a:cubicBezTo>
                <a:close/>
                <a:moveTo>
                  <a:pt x="660400" y="96647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69" name="Freeform 17469"/>
          <p:cNvSpPr/>
          <p:nvPr/>
        </p:nvSpPr>
        <p:spPr>
          <a:xfrm rot="0" flipH="0" flipV="0">
            <a:off x="25082525" y="17532325"/>
            <a:ext cx="48018" cy="91452"/>
          </a:xfrm>
          <a:custGeom>
            <a:pathLst>
              <a:path w="5054600" h="9626600">
                <a:moveTo>
                  <a:pt x="1130300" y="0"/>
                </a:moveTo>
                <a:lnTo>
                  <a:pt x="3848100" y="0"/>
                </a:lnTo>
                <a:cubicBezTo>
                  <a:pt x="4203700" y="0"/>
                  <a:pt x="4597400" y="63500"/>
                  <a:pt x="4737100" y="139700"/>
                </a:cubicBezTo>
                <a:cubicBezTo>
                  <a:pt x="5054600" y="342900"/>
                  <a:pt x="5041900" y="1003300"/>
                  <a:pt x="4686300" y="1689100"/>
                </a:cubicBezTo>
                <a:lnTo>
                  <a:pt x="3873500" y="3276600"/>
                </a:lnTo>
                <a:cubicBezTo>
                  <a:pt x="3721100" y="3594100"/>
                  <a:pt x="3543300" y="3848100"/>
                  <a:pt x="3479800" y="3848100"/>
                </a:cubicBezTo>
                <a:cubicBezTo>
                  <a:pt x="3276600" y="3848100"/>
                  <a:pt x="3365500" y="4330700"/>
                  <a:pt x="3606800" y="4533900"/>
                </a:cubicBezTo>
                <a:cubicBezTo>
                  <a:pt x="3746500" y="4635500"/>
                  <a:pt x="3848100" y="4826000"/>
                  <a:pt x="3848100" y="4927600"/>
                </a:cubicBezTo>
                <a:cubicBezTo>
                  <a:pt x="3848100" y="5245100"/>
                  <a:pt x="3568700" y="5448300"/>
                  <a:pt x="3136900" y="5448300"/>
                </a:cubicBezTo>
                <a:cubicBezTo>
                  <a:pt x="2654300" y="5448300"/>
                  <a:pt x="2641600" y="5461000"/>
                  <a:pt x="2286000" y="6184900"/>
                </a:cubicBezTo>
                <a:lnTo>
                  <a:pt x="863600" y="9055100"/>
                </a:lnTo>
                <a:cubicBezTo>
                  <a:pt x="698500" y="9359900"/>
                  <a:pt x="482600" y="9626600"/>
                  <a:pt x="368300" y="9626600"/>
                </a:cubicBezTo>
                <a:cubicBezTo>
                  <a:pt x="139700" y="9626600"/>
                  <a:pt x="0" y="9372600"/>
                  <a:pt x="0" y="8940800"/>
                </a:cubicBezTo>
                <a:cubicBezTo>
                  <a:pt x="0" y="8788400"/>
                  <a:pt x="63500" y="8496300"/>
                  <a:pt x="139700" y="8293100"/>
                </a:cubicBezTo>
                <a:cubicBezTo>
                  <a:pt x="228600" y="8089900"/>
                  <a:pt x="431800" y="7670800"/>
                  <a:pt x="609600" y="7340600"/>
                </a:cubicBezTo>
                <a:lnTo>
                  <a:pt x="1117600" y="6438900"/>
                </a:lnTo>
                <a:cubicBezTo>
                  <a:pt x="1473200" y="5803900"/>
                  <a:pt x="1536700" y="5346700"/>
                  <a:pt x="1282700" y="5194300"/>
                </a:cubicBezTo>
                <a:cubicBezTo>
                  <a:pt x="1193800" y="5143500"/>
                  <a:pt x="1130300" y="4953000"/>
                  <a:pt x="1130300" y="4787900"/>
                </a:cubicBezTo>
                <a:cubicBezTo>
                  <a:pt x="1130300" y="4622800"/>
                  <a:pt x="1346200" y="4495800"/>
                  <a:pt x="1612900" y="4495800"/>
                </a:cubicBezTo>
                <a:cubicBezTo>
                  <a:pt x="1866900" y="4495800"/>
                  <a:pt x="2133600" y="4368800"/>
                  <a:pt x="2184400" y="4216400"/>
                </a:cubicBezTo>
                <a:cubicBezTo>
                  <a:pt x="2235200" y="4076700"/>
                  <a:pt x="2400300" y="3695700"/>
                  <a:pt x="2565400" y="3378200"/>
                </a:cubicBezTo>
                <a:lnTo>
                  <a:pt x="3162300" y="2171700"/>
                </a:lnTo>
                <a:cubicBezTo>
                  <a:pt x="3327400" y="1866900"/>
                  <a:pt x="3505200" y="1600200"/>
                  <a:pt x="3568700" y="1600200"/>
                </a:cubicBezTo>
                <a:cubicBezTo>
                  <a:pt x="3708400" y="1600200"/>
                  <a:pt x="3733800" y="1485900"/>
                  <a:pt x="3606800" y="1358900"/>
                </a:cubicBezTo>
                <a:cubicBezTo>
                  <a:pt x="3568700" y="1320800"/>
                  <a:pt x="3238500" y="1282700"/>
                  <a:pt x="2895600" y="1282700"/>
                </a:cubicBezTo>
                <a:lnTo>
                  <a:pt x="1447800" y="1282700"/>
                </a:lnTo>
                <a:cubicBezTo>
                  <a:pt x="1092200" y="1282700"/>
                  <a:pt x="762000" y="1206500"/>
                  <a:pt x="711200" y="1117600"/>
                </a:cubicBezTo>
                <a:cubicBezTo>
                  <a:pt x="647700" y="1028700"/>
                  <a:pt x="546100" y="965200"/>
                  <a:pt x="469900" y="965200"/>
                </a:cubicBezTo>
                <a:cubicBezTo>
                  <a:pt x="381000" y="965200"/>
                  <a:pt x="292100" y="876300"/>
                  <a:pt x="241300" y="762000"/>
                </a:cubicBezTo>
                <a:cubicBezTo>
                  <a:pt x="139700" y="495300"/>
                  <a:pt x="139700" y="495300"/>
                  <a:pt x="317500" y="381000"/>
                </a:cubicBezTo>
                <a:cubicBezTo>
                  <a:pt x="406400" y="330200"/>
                  <a:pt x="482600" y="215900"/>
                  <a:pt x="482600" y="139700"/>
                </a:cubicBezTo>
                <a:cubicBezTo>
                  <a:pt x="482600" y="63500"/>
                  <a:pt x="774700" y="0"/>
                  <a:pt x="1130300" y="0"/>
                </a:cubicBezTo>
                <a:close/>
                <a:moveTo>
                  <a:pt x="7391400" y="96012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70" name="Freeform 17470"/>
          <p:cNvSpPr/>
          <p:nvPr/>
        </p:nvSpPr>
        <p:spPr>
          <a:xfrm rot="0" flipH="0" flipV="0">
            <a:off x="25132474" y="17532928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71" name="Freeform 17471"/>
          <p:cNvSpPr/>
          <p:nvPr/>
        </p:nvSpPr>
        <p:spPr>
          <a:xfrm rot="0" flipH="0" flipV="0">
            <a:off x="25198832" y="17531721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72" name="Freeform 17472"/>
          <p:cNvSpPr/>
          <p:nvPr/>
        </p:nvSpPr>
        <p:spPr>
          <a:xfrm rot="0" flipH="0" flipV="0">
            <a:off x="25259760" y="17569123"/>
            <a:ext cx="18700" cy="48863"/>
          </a:xfrm>
          <a:custGeom>
            <a:pathLst>
              <a:path w="1968500" h="5143500">
                <a:moveTo>
                  <a:pt x="965200" y="965200"/>
                </a:moveTo>
                <a:cubicBezTo>
                  <a:pt x="965200" y="330200"/>
                  <a:pt x="1130300" y="0"/>
                  <a:pt x="1447800" y="0"/>
                </a:cubicBezTo>
                <a:cubicBezTo>
                  <a:pt x="1536700" y="0"/>
                  <a:pt x="1676400" y="76200"/>
                  <a:pt x="1765300" y="165100"/>
                </a:cubicBezTo>
                <a:cubicBezTo>
                  <a:pt x="1968500" y="368300"/>
                  <a:pt x="1968500" y="1244600"/>
                  <a:pt x="1765300" y="1447800"/>
                </a:cubicBezTo>
                <a:cubicBezTo>
                  <a:pt x="1676400" y="1536700"/>
                  <a:pt x="1460500" y="1612900"/>
                  <a:pt x="1282700" y="1612900"/>
                </a:cubicBezTo>
                <a:cubicBezTo>
                  <a:pt x="1104900" y="1612900"/>
                  <a:pt x="965200" y="1320800"/>
                  <a:pt x="965200" y="965200"/>
                </a:cubicBezTo>
                <a:close/>
                <a:moveTo>
                  <a:pt x="4457700" y="5727700"/>
                </a:moveTo>
                <a:moveTo>
                  <a:pt x="0" y="4495800"/>
                </a:moveTo>
                <a:cubicBezTo>
                  <a:pt x="0" y="4140200"/>
                  <a:pt x="139700" y="3848100"/>
                  <a:pt x="317500" y="3848100"/>
                </a:cubicBezTo>
                <a:cubicBezTo>
                  <a:pt x="495300" y="3848100"/>
                  <a:pt x="711200" y="3924300"/>
                  <a:pt x="800100" y="4013200"/>
                </a:cubicBezTo>
                <a:cubicBezTo>
                  <a:pt x="1016000" y="4216400"/>
                  <a:pt x="1016000" y="4775200"/>
                  <a:pt x="800100" y="4978400"/>
                </a:cubicBezTo>
                <a:cubicBezTo>
                  <a:pt x="711200" y="5067300"/>
                  <a:pt x="495300" y="5143500"/>
                  <a:pt x="317500" y="5143500"/>
                </a:cubicBezTo>
                <a:cubicBezTo>
                  <a:pt x="139700" y="5143500"/>
                  <a:pt x="0" y="4851400"/>
                  <a:pt x="0" y="4495800"/>
                </a:cubicBezTo>
                <a:close/>
                <a:moveTo>
                  <a:pt x="927100" y="57277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73" name="Freeform 17473"/>
          <p:cNvSpPr/>
          <p:nvPr/>
        </p:nvSpPr>
        <p:spPr>
          <a:xfrm rot="0" flipH="0" flipV="0">
            <a:off x="25284372" y="17532083"/>
            <a:ext cx="63944" cy="91573"/>
          </a:xfrm>
          <a:custGeom>
            <a:pathLst>
              <a:path w="6731000" h="9639300">
                <a:moveTo>
                  <a:pt x="3962400" y="9639300"/>
                </a:moveTo>
                <a:lnTo>
                  <a:pt x="1155700" y="9639300"/>
                </a:lnTo>
                <a:cubicBezTo>
                  <a:pt x="774700" y="9639300"/>
                  <a:pt x="393700" y="9575800"/>
                  <a:pt x="304800" y="9486900"/>
                </a:cubicBezTo>
                <a:cubicBezTo>
                  <a:pt x="0" y="9169400"/>
                  <a:pt x="190500" y="8686800"/>
                  <a:pt x="939800" y="7848600"/>
                </a:cubicBezTo>
                <a:lnTo>
                  <a:pt x="5295900" y="3035300"/>
                </a:lnTo>
                <a:cubicBezTo>
                  <a:pt x="5562600" y="2755900"/>
                  <a:pt x="5765800" y="2324100"/>
                  <a:pt x="5765800" y="2070100"/>
                </a:cubicBezTo>
                <a:cubicBezTo>
                  <a:pt x="5765800" y="889000"/>
                  <a:pt x="4267200" y="838200"/>
                  <a:pt x="2946400" y="1981200"/>
                </a:cubicBezTo>
                <a:cubicBezTo>
                  <a:pt x="2667000" y="2222500"/>
                  <a:pt x="2349500" y="2425700"/>
                  <a:pt x="2247900" y="2425700"/>
                </a:cubicBezTo>
                <a:cubicBezTo>
                  <a:pt x="2159000" y="2425700"/>
                  <a:pt x="2044700" y="2336800"/>
                  <a:pt x="1993900" y="2222500"/>
                </a:cubicBezTo>
                <a:cubicBezTo>
                  <a:pt x="1879600" y="1955800"/>
                  <a:pt x="2197100" y="1346200"/>
                  <a:pt x="2705100" y="838200"/>
                </a:cubicBezTo>
                <a:cubicBezTo>
                  <a:pt x="3352800" y="177800"/>
                  <a:pt x="4711700" y="0"/>
                  <a:pt x="5740400" y="444500"/>
                </a:cubicBezTo>
                <a:lnTo>
                  <a:pt x="5765800" y="457200"/>
                </a:lnTo>
                <a:cubicBezTo>
                  <a:pt x="6375400" y="723900"/>
                  <a:pt x="6731000" y="1384300"/>
                  <a:pt x="6731000" y="2273300"/>
                </a:cubicBezTo>
                <a:cubicBezTo>
                  <a:pt x="6731000" y="2540000"/>
                  <a:pt x="6527800" y="2984500"/>
                  <a:pt x="6273800" y="3263900"/>
                </a:cubicBezTo>
                <a:lnTo>
                  <a:pt x="2209800" y="7886700"/>
                </a:lnTo>
                <a:cubicBezTo>
                  <a:pt x="1562100" y="8623300"/>
                  <a:pt x="1600200" y="8686800"/>
                  <a:pt x="2603500" y="8686800"/>
                </a:cubicBezTo>
                <a:lnTo>
                  <a:pt x="3962400" y="8686800"/>
                </a:lnTo>
                <a:cubicBezTo>
                  <a:pt x="4330700" y="8686800"/>
                  <a:pt x="4673600" y="8712200"/>
                  <a:pt x="4724400" y="8763000"/>
                </a:cubicBezTo>
                <a:cubicBezTo>
                  <a:pt x="4826000" y="8864600"/>
                  <a:pt x="4826000" y="9461500"/>
                  <a:pt x="4724400" y="9563100"/>
                </a:cubicBezTo>
                <a:cubicBezTo>
                  <a:pt x="4673600" y="9613900"/>
                  <a:pt x="4330700" y="9639300"/>
                  <a:pt x="3962400" y="9639300"/>
                </a:cubicBezTo>
                <a:close/>
                <a:moveTo>
                  <a:pt x="-241300" y="96266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74" name="Freeform 17474"/>
          <p:cNvSpPr/>
          <p:nvPr/>
        </p:nvSpPr>
        <p:spPr>
          <a:xfrm rot="0" flipH="0" flipV="0">
            <a:off x="25354953" y="17530032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75" name="Freeform 17475"/>
          <p:cNvSpPr/>
          <p:nvPr/>
        </p:nvSpPr>
        <p:spPr>
          <a:xfrm rot="0" flipH="0" flipV="0">
            <a:off x="25431565" y="17531963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76" name="Freeform 17476"/>
          <p:cNvSpPr/>
          <p:nvPr/>
        </p:nvSpPr>
        <p:spPr>
          <a:xfrm rot="0" flipH="0" flipV="0">
            <a:off x="25470776" y="17532204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77" name="Freeform 17477"/>
          <p:cNvSpPr/>
          <p:nvPr/>
        </p:nvSpPr>
        <p:spPr>
          <a:xfrm rot="0" flipH="0" flipV="0">
            <a:off x="26557190" y="17534045"/>
            <a:ext cx="61531" cy="90125"/>
          </a:xfrm>
          <a:custGeom>
            <a:pathLst>
              <a:path w="6477000" h="9486900">
                <a:moveTo>
                  <a:pt x="0" y="5588000"/>
                </a:moveTo>
                <a:lnTo>
                  <a:pt x="0" y="3822700"/>
                </a:lnTo>
                <a:cubicBezTo>
                  <a:pt x="0" y="3556000"/>
                  <a:pt x="127000" y="3238500"/>
                  <a:pt x="304800" y="3035300"/>
                </a:cubicBezTo>
                <a:lnTo>
                  <a:pt x="1104900" y="2120900"/>
                </a:lnTo>
                <a:cubicBezTo>
                  <a:pt x="1460500" y="1727200"/>
                  <a:pt x="2146300" y="1447800"/>
                  <a:pt x="2781300" y="1447800"/>
                </a:cubicBezTo>
                <a:lnTo>
                  <a:pt x="3073400" y="1447800"/>
                </a:lnTo>
                <a:cubicBezTo>
                  <a:pt x="3632200" y="1447800"/>
                  <a:pt x="3848100" y="1244600"/>
                  <a:pt x="3848100" y="723900"/>
                </a:cubicBezTo>
                <a:cubicBezTo>
                  <a:pt x="3848100" y="330200"/>
                  <a:pt x="4191000" y="0"/>
                  <a:pt x="4597400" y="0"/>
                </a:cubicBezTo>
                <a:cubicBezTo>
                  <a:pt x="4724400" y="0"/>
                  <a:pt x="4813300" y="203200"/>
                  <a:pt x="4813300" y="457200"/>
                </a:cubicBezTo>
                <a:lnTo>
                  <a:pt x="4813300" y="673100"/>
                </a:lnTo>
                <a:cubicBezTo>
                  <a:pt x="4813300" y="927100"/>
                  <a:pt x="4749800" y="1168400"/>
                  <a:pt x="4660900" y="1231900"/>
                </a:cubicBezTo>
                <a:cubicBezTo>
                  <a:pt x="4394200" y="1384300"/>
                  <a:pt x="4470400" y="1752600"/>
                  <a:pt x="4851400" y="2057400"/>
                </a:cubicBezTo>
                <a:lnTo>
                  <a:pt x="5105400" y="2286000"/>
                </a:lnTo>
                <a:cubicBezTo>
                  <a:pt x="5295900" y="2438400"/>
                  <a:pt x="5549900" y="2768600"/>
                  <a:pt x="5664200" y="3009900"/>
                </a:cubicBezTo>
                <a:lnTo>
                  <a:pt x="6210300" y="4152900"/>
                </a:lnTo>
                <a:cubicBezTo>
                  <a:pt x="6426200" y="4597400"/>
                  <a:pt x="6477000" y="4927600"/>
                  <a:pt x="6337300" y="5054600"/>
                </a:cubicBezTo>
                <a:cubicBezTo>
                  <a:pt x="6299200" y="5105400"/>
                  <a:pt x="6235700" y="5321300"/>
                  <a:pt x="6197600" y="5549900"/>
                </a:cubicBezTo>
                <a:lnTo>
                  <a:pt x="6184900" y="5613400"/>
                </a:lnTo>
                <a:cubicBezTo>
                  <a:pt x="6096000" y="6235700"/>
                  <a:pt x="5918200" y="6616700"/>
                  <a:pt x="5575300" y="6921500"/>
                </a:cubicBezTo>
                <a:lnTo>
                  <a:pt x="5232400" y="7226300"/>
                </a:lnTo>
                <a:cubicBezTo>
                  <a:pt x="5067300" y="7366000"/>
                  <a:pt x="4724400" y="7581900"/>
                  <a:pt x="4483100" y="7696200"/>
                </a:cubicBezTo>
                <a:lnTo>
                  <a:pt x="4216400" y="7823200"/>
                </a:lnTo>
                <a:cubicBezTo>
                  <a:pt x="3975100" y="7937500"/>
                  <a:pt x="3581400" y="8026400"/>
                  <a:pt x="3327400" y="8026400"/>
                </a:cubicBezTo>
                <a:lnTo>
                  <a:pt x="3022600" y="8026400"/>
                </a:lnTo>
                <a:cubicBezTo>
                  <a:pt x="2463800" y="8026400"/>
                  <a:pt x="2247900" y="8229600"/>
                  <a:pt x="2247900" y="8750300"/>
                </a:cubicBezTo>
                <a:cubicBezTo>
                  <a:pt x="2247900" y="8966200"/>
                  <a:pt x="2120900" y="9220200"/>
                  <a:pt x="1968500" y="9309100"/>
                </a:cubicBezTo>
                <a:cubicBezTo>
                  <a:pt x="1663700" y="9486900"/>
                  <a:pt x="1663700" y="9486900"/>
                  <a:pt x="1447800" y="9423400"/>
                </a:cubicBezTo>
                <a:cubicBezTo>
                  <a:pt x="1358900" y="9398000"/>
                  <a:pt x="1282700" y="9169400"/>
                  <a:pt x="1282700" y="8915400"/>
                </a:cubicBezTo>
                <a:lnTo>
                  <a:pt x="1282700" y="8801100"/>
                </a:lnTo>
                <a:cubicBezTo>
                  <a:pt x="1282700" y="8547100"/>
                  <a:pt x="1358900" y="8343900"/>
                  <a:pt x="1447800" y="8343900"/>
                </a:cubicBezTo>
                <a:cubicBezTo>
                  <a:pt x="1739900" y="8343900"/>
                  <a:pt x="1612900" y="7708900"/>
                  <a:pt x="1257300" y="7391400"/>
                </a:cubicBezTo>
                <a:lnTo>
                  <a:pt x="635000" y="6832600"/>
                </a:lnTo>
                <a:cubicBezTo>
                  <a:pt x="139700" y="6388100"/>
                  <a:pt x="0" y="6108700"/>
                  <a:pt x="0" y="5588000"/>
                </a:cubicBezTo>
                <a:close/>
                <a:moveTo>
                  <a:pt x="3581400" y="9486900"/>
                </a:moveTo>
                <a:moveTo>
                  <a:pt x="812800" y="5029200"/>
                </a:moveTo>
                <a:lnTo>
                  <a:pt x="1079500" y="5702300"/>
                </a:lnTo>
                <a:cubicBezTo>
                  <a:pt x="1346200" y="6388100"/>
                  <a:pt x="1587500" y="6743700"/>
                  <a:pt x="1803400" y="6743700"/>
                </a:cubicBezTo>
                <a:cubicBezTo>
                  <a:pt x="2006600" y="6743700"/>
                  <a:pt x="2235200" y="6286500"/>
                  <a:pt x="2349500" y="5664200"/>
                </a:cubicBezTo>
                <a:cubicBezTo>
                  <a:pt x="2374900" y="5461000"/>
                  <a:pt x="2463800" y="5245100"/>
                  <a:pt x="2514600" y="5194300"/>
                </a:cubicBezTo>
                <a:cubicBezTo>
                  <a:pt x="2603500" y="5105400"/>
                  <a:pt x="2730500" y="4559300"/>
                  <a:pt x="2730500" y="4292600"/>
                </a:cubicBezTo>
                <a:cubicBezTo>
                  <a:pt x="2730500" y="4191000"/>
                  <a:pt x="3060700" y="3365500"/>
                  <a:pt x="3136900" y="3289300"/>
                </a:cubicBezTo>
                <a:cubicBezTo>
                  <a:pt x="3175000" y="3251200"/>
                  <a:pt x="3213100" y="3035300"/>
                  <a:pt x="3213100" y="2806700"/>
                </a:cubicBezTo>
                <a:cubicBezTo>
                  <a:pt x="3213100" y="2590800"/>
                  <a:pt x="3175000" y="2374900"/>
                  <a:pt x="3136900" y="2336800"/>
                </a:cubicBezTo>
                <a:cubicBezTo>
                  <a:pt x="2908300" y="2108200"/>
                  <a:pt x="2006600" y="2451100"/>
                  <a:pt x="1562100" y="2908300"/>
                </a:cubicBezTo>
                <a:lnTo>
                  <a:pt x="1193800" y="3302000"/>
                </a:lnTo>
                <a:cubicBezTo>
                  <a:pt x="1016000" y="3479800"/>
                  <a:pt x="863600" y="3784600"/>
                  <a:pt x="838200" y="3975100"/>
                </a:cubicBezTo>
                <a:cubicBezTo>
                  <a:pt x="825500" y="4178300"/>
                  <a:pt x="774700" y="4368800"/>
                  <a:pt x="723900" y="4419600"/>
                </a:cubicBezTo>
                <a:cubicBezTo>
                  <a:pt x="622300" y="4521200"/>
                  <a:pt x="622300" y="4521200"/>
                  <a:pt x="812800" y="5029200"/>
                </a:cubicBezTo>
                <a:close/>
                <a:moveTo>
                  <a:pt x="4140200" y="9486900"/>
                </a:moveTo>
                <a:moveTo>
                  <a:pt x="4546600" y="6565900"/>
                </a:moveTo>
                <a:lnTo>
                  <a:pt x="4826000" y="6261100"/>
                </a:lnTo>
                <a:cubicBezTo>
                  <a:pt x="4991100" y="6083300"/>
                  <a:pt x="5130800" y="5765800"/>
                  <a:pt x="5130800" y="5537200"/>
                </a:cubicBezTo>
                <a:cubicBezTo>
                  <a:pt x="5130800" y="5321300"/>
                  <a:pt x="5207000" y="5143500"/>
                  <a:pt x="5295900" y="5143500"/>
                </a:cubicBezTo>
                <a:cubicBezTo>
                  <a:pt x="5384800" y="5143500"/>
                  <a:pt x="5461000" y="4927600"/>
                  <a:pt x="5461000" y="4686300"/>
                </a:cubicBezTo>
                <a:lnTo>
                  <a:pt x="5461000" y="4635500"/>
                </a:lnTo>
                <a:cubicBezTo>
                  <a:pt x="5461000" y="4381500"/>
                  <a:pt x="5384800" y="4178300"/>
                  <a:pt x="5295900" y="4178300"/>
                </a:cubicBezTo>
                <a:cubicBezTo>
                  <a:pt x="5207000" y="4178300"/>
                  <a:pt x="5130800" y="4051300"/>
                  <a:pt x="5130800" y="3898900"/>
                </a:cubicBezTo>
                <a:cubicBezTo>
                  <a:pt x="5130800" y="3746500"/>
                  <a:pt x="5029200" y="3454400"/>
                  <a:pt x="4902200" y="3251200"/>
                </a:cubicBezTo>
                <a:cubicBezTo>
                  <a:pt x="4762500" y="3060700"/>
                  <a:pt x="4546600" y="2895600"/>
                  <a:pt x="4419600" y="2895600"/>
                </a:cubicBezTo>
                <a:cubicBezTo>
                  <a:pt x="4279900" y="2895600"/>
                  <a:pt x="4178300" y="2997200"/>
                  <a:pt x="4178300" y="3136900"/>
                </a:cubicBezTo>
                <a:cubicBezTo>
                  <a:pt x="4178300" y="3263900"/>
                  <a:pt x="4102100" y="3378200"/>
                  <a:pt x="4013200" y="3378200"/>
                </a:cubicBezTo>
                <a:cubicBezTo>
                  <a:pt x="3924300" y="3378200"/>
                  <a:pt x="3848100" y="3581400"/>
                  <a:pt x="3848100" y="3822700"/>
                </a:cubicBezTo>
                <a:lnTo>
                  <a:pt x="3848100" y="3886200"/>
                </a:lnTo>
                <a:cubicBezTo>
                  <a:pt x="3848100" y="4127500"/>
                  <a:pt x="3784600" y="4330700"/>
                  <a:pt x="3695700" y="4330700"/>
                </a:cubicBezTo>
                <a:cubicBezTo>
                  <a:pt x="3606800" y="4330700"/>
                  <a:pt x="3530600" y="4546600"/>
                  <a:pt x="3530600" y="4787900"/>
                </a:cubicBezTo>
                <a:lnTo>
                  <a:pt x="3530600" y="4838700"/>
                </a:lnTo>
                <a:cubicBezTo>
                  <a:pt x="3530600" y="5092700"/>
                  <a:pt x="3454400" y="5295900"/>
                  <a:pt x="3378200" y="5295900"/>
                </a:cubicBezTo>
                <a:cubicBezTo>
                  <a:pt x="3289300" y="5295900"/>
                  <a:pt x="3213100" y="5499100"/>
                  <a:pt x="3213100" y="5753100"/>
                </a:cubicBezTo>
                <a:lnTo>
                  <a:pt x="3213100" y="5803900"/>
                </a:lnTo>
                <a:cubicBezTo>
                  <a:pt x="3213100" y="6057900"/>
                  <a:pt x="3136900" y="6261100"/>
                  <a:pt x="3048000" y="6261100"/>
                </a:cubicBezTo>
                <a:cubicBezTo>
                  <a:pt x="2959100" y="6261100"/>
                  <a:pt x="2895600" y="6438900"/>
                  <a:pt x="2895600" y="6667500"/>
                </a:cubicBezTo>
                <a:cubicBezTo>
                  <a:pt x="2895600" y="6883400"/>
                  <a:pt x="3048000" y="7061200"/>
                  <a:pt x="3251200" y="7061200"/>
                </a:cubicBezTo>
                <a:cubicBezTo>
                  <a:pt x="3822700" y="7061200"/>
                  <a:pt x="4203700" y="6921500"/>
                  <a:pt x="4546600" y="6565900"/>
                </a:cubicBezTo>
                <a:close/>
                <a:moveTo>
                  <a:pt x="2603500" y="9486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78" name="Freeform 17478"/>
          <p:cNvSpPr/>
          <p:nvPr/>
        </p:nvSpPr>
        <p:spPr>
          <a:xfrm rot="0" flipH="0" flipV="0">
            <a:off x="26688364" y="17316189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79" name="Freeform 17479"/>
          <p:cNvSpPr/>
          <p:nvPr/>
        </p:nvSpPr>
        <p:spPr>
          <a:xfrm rot="0" flipH="0" flipV="0">
            <a:off x="26718978" y="17316310"/>
            <a:ext cx="63944" cy="91573"/>
          </a:xfrm>
          <a:custGeom>
            <a:pathLst>
              <a:path w="6731000" h="9639300">
                <a:moveTo>
                  <a:pt x="3962400" y="9639300"/>
                </a:moveTo>
                <a:lnTo>
                  <a:pt x="1155700" y="9639300"/>
                </a:lnTo>
                <a:cubicBezTo>
                  <a:pt x="774700" y="9639300"/>
                  <a:pt x="393700" y="9575800"/>
                  <a:pt x="304800" y="9486900"/>
                </a:cubicBezTo>
                <a:cubicBezTo>
                  <a:pt x="0" y="9169400"/>
                  <a:pt x="190500" y="8686800"/>
                  <a:pt x="939800" y="7848600"/>
                </a:cubicBezTo>
                <a:lnTo>
                  <a:pt x="5295900" y="3035300"/>
                </a:lnTo>
                <a:cubicBezTo>
                  <a:pt x="5562600" y="2755900"/>
                  <a:pt x="5765800" y="2324100"/>
                  <a:pt x="5765800" y="2070100"/>
                </a:cubicBezTo>
                <a:cubicBezTo>
                  <a:pt x="5765800" y="889000"/>
                  <a:pt x="4267200" y="838200"/>
                  <a:pt x="2946400" y="1981200"/>
                </a:cubicBezTo>
                <a:cubicBezTo>
                  <a:pt x="2667000" y="2222500"/>
                  <a:pt x="2349500" y="2425700"/>
                  <a:pt x="2247900" y="2425700"/>
                </a:cubicBezTo>
                <a:cubicBezTo>
                  <a:pt x="2159000" y="2425700"/>
                  <a:pt x="2044700" y="2336800"/>
                  <a:pt x="1993900" y="2222500"/>
                </a:cubicBezTo>
                <a:cubicBezTo>
                  <a:pt x="1879600" y="1955800"/>
                  <a:pt x="2197100" y="1346200"/>
                  <a:pt x="2705100" y="838200"/>
                </a:cubicBezTo>
                <a:cubicBezTo>
                  <a:pt x="3352800" y="177800"/>
                  <a:pt x="4711700" y="0"/>
                  <a:pt x="5740400" y="444500"/>
                </a:cubicBezTo>
                <a:lnTo>
                  <a:pt x="5765800" y="457200"/>
                </a:lnTo>
                <a:cubicBezTo>
                  <a:pt x="6375400" y="723900"/>
                  <a:pt x="6731000" y="1384300"/>
                  <a:pt x="6731000" y="2273300"/>
                </a:cubicBezTo>
                <a:cubicBezTo>
                  <a:pt x="6731000" y="2540000"/>
                  <a:pt x="6527800" y="2984500"/>
                  <a:pt x="6273800" y="3263900"/>
                </a:cubicBezTo>
                <a:lnTo>
                  <a:pt x="2209800" y="7886700"/>
                </a:lnTo>
                <a:cubicBezTo>
                  <a:pt x="1562100" y="8623300"/>
                  <a:pt x="1600200" y="8686800"/>
                  <a:pt x="2603500" y="8686800"/>
                </a:cubicBezTo>
                <a:lnTo>
                  <a:pt x="3962400" y="8686800"/>
                </a:lnTo>
                <a:cubicBezTo>
                  <a:pt x="4330700" y="8686800"/>
                  <a:pt x="4673600" y="8712200"/>
                  <a:pt x="4724400" y="8763000"/>
                </a:cubicBezTo>
                <a:cubicBezTo>
                  <a:pt x="4826000" y="8864600"/>
                  <a:pt x="4826000" y="9461500"/>
                  <a:pt x="4724400" y="9563100"/>
                </a:cubicBezTo>
                <a:cubicBezTo>
                  <a:pt x="4673600" y="9613900"/>
                  <a:pt x="4330700" y="9639300"/>
                  <a:pt x="3962400" y="9639300"/>
                </a:cubicBezTo>
                <a:close/>
                <a:moveTo>
                  <a:pt x="-241300" y="96266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80" name="Freeform 17480"/>
          <p:cNvSpPr/>
          <p:nvPr/>
        </p:nvSpPr>
        <p:spPr>
          <a:xfrm rot="0" flipH="0" flipV="0">
            <a:off x="26853215" y="17317034"/>
            <a:ext cx="63823" cy="89642"/>
          </a:xfrm>
          <a:custGeom>
            <a:pathLst>
              <a:path w="6718300" h="9436100">
                <a:moveTo>
                  <a:pt x="6400800" y="4191000"/>
                </a:moveTo>
                <a:lnTo>
                  <a:pt x="6400800" y="7480300"/>
                </a:lnTo>
                <a:cubicBezTo>
                  <a:pt x="6400800" y="7658100"/>
                  <a:pt x="6464300" y="7899400"/>
                  <a:pt x="6553200" y="8001000"/>
                </a:cubicBezTo>
                <a:cubicBezTo>
                  <a:pt x="6642100" y="8115300"/>
                  <a:pt x="6718300" y="8343900"/>
                  <a:pt x="6718300" y="8521700"/>
                </a:cubicBezTo>
                <a:lnTo>
                  <a:pt x="6718300" y="8928100"/>
                </a:lnTo>
                <a:cubicBezTo>
                  <a:pt x="6718300" y="9105900"/>
                  <a:pt x="6680200" y="9283700"/>
                  <a:pt x="6629400" y="9334500"/>
                </a:cubicBezTo>
                <a:cubicBezTo>
                  <a:pt x="6527800" y="9436100"/>
                  <a:pt x="5943600" y="9436100"/>
                  <a:pt x="5829300" y="9334500"/>
                </a:cubicBezTo>
                <a:cubicBezTo>
                  <a:pt x="5791200" y="9283700"/>
                  <a:pt x="5753100" y="9105900"/>
                  <a:pt x="5753100" y="8928100"/>
                </a:cubicBezTo>
                <a:lnTo>
                  <a:pt x="5753100" y="7810500"/>
                </a:lnTo>
                <a:cubicBezTo>
                  <a:pt x="5753100" y="7391400"/>
                  <a:pt x="5524500" y="7162800"/>
                  <a:pt x="5105400" y="7162800"/>
                </a:cubicBezTo>
                <a:lnTo>
                  <a:pt x="2387600" y="7162800"/>
                </a:lnTo>
                <a:cubicBezTo>
                  <a:pt x="2133600" y="7162800"/>
                  <a:pt x="2032000" y="7213600"/>
                  <a:pt x="1879600" y="7429500"/>
                </a:cubicBezTo>
                <a:lnTo>
                  <a:pt x="1600200" y="7861300"/>
                </a:lnTo>
                <a:cubicBezTo>
                  <a:pt x="1498600" y="8001000"/>
                  <a:pt x="1346200" y="8242300"/>
                  <a:pt x="1244600" y="8394700"/>
                </a:cubicBezTo>
                <a:lnTo>
                  <a:pt x="774700" y="9144000"/>
                </a:lnTo>
                <a:cubicBezTo>
                  <a:pt x="685800" y="9283700"/>
                  <a:pt x="508000" y="9410700"/>
                  <a:pt x="368300" y="9410700"/>
                </a:cubicBezTo>
                <a:cubicBezTo>
                  <a:pt x="241300" y="9410700"/>
                  <a:pt x="101600" y="9372600"/>
                  <a:pt x="63500" y="9334500"/>
                </a:cubicBezTo>
                <a:cubicBezTo>
                  <a:pt x="12700" y="9283700"/>
                  <a:pt x="0" y="9118600"/>
                  <a:pt x="25400" y="8953500"/>
                </a:cubicBezTo>
                <a:lnTo>
                  <a:pt x="63500" y="8788400"/>
                </a:lnTo>
                <a:cubicBezTo>
                  <a:pt x="88900" y="8623300"/>
                  <a:pt x="190500" y="8369300"/>
                  <a:pt x="279400" y="8216900"/>
                </a:cubicBezTo>
                <a:lnTo>
                  <a:pt x="4838700" y="647700"/>
                </a:lnTo>
                <a:cubicBezTo>
                  <a:pt x="5156200" y="127000"/>
                  <a:pt x="5410200" y="0"/>
                  <a:pt x="5918200" y="152400"/>
                </a:cubicBezTo>
                <a:cubicBezTo>
                  <a:pt x="5994400" y="177800"/>
                  <a:pt x="6083300" y="342900"/>
                  <a:pt x="6083300" y="520700"/>
                </a:cubicBezTo>
                <a:lnTo>
                  <a:pt x="6197600" y="3086100"/>
                </a:lnTo>
                <a:cubicBezTo>
                  <a:pt x="6210300" y="3251200"/>
                  <a:pt x="6248400" y="3505200"/>
                  <a:pt x="6299200" y="3632200"/>
                </a:cubicBezTo>
                <a:cubicBezTo>
                  <a:pt x="6350000" y="3771900"/>
                  <a:pt x="6400800" y="4013200"/>
                  <a:pt x="6400800" y="4191000"/>
                </a:cubicBezTo>
                <a:close/>
                <a:moveTo>
                  <a:pt x="5016500" y="9550400"/>
                </a:moveTo>
                <a:moveTo>
                  <a:pt x="4673600" y="2781300"/>
                </a:moveTo>
                <a:lnTo>
                  <a:pt x="3187700" y="5283200"/>
                </a:lnTo>
                <a:cubicBezTo>
                  <a:pt x="3098800" y="5435600"/>
                  <a:pt x="3022600" y="5702300"/>
                  <a:pt x="3022600" y="5880100"/>
                </a:cubicBezTo>
                <a:cubicBezTo>
                  <a:pt x="3022600" y="6083300"/>
                  <a:pt x="3136900" y="6197600"/>
                  <a:pt x="3352800" y="6197600"/>
                </a:cubicBezTo>
                <a:lnTo>
                  <a:pt x="5435600" y="6197600"/>
                </a:lnTo>
                <a:lnTo>
                  <a:pt x="5435600" y="3873500"/>
                </a:lnTo>
                <a:cubicBezTo>
                  <a:pt x="5435600" y="3225800"/>
                  <a:pt x="5194300" y="2514600"/>
                  <a:pt x="4965700" y="2514600"/>
                </a:cubicBezTo>
                <a:cubicBezTo>
                  <a:pt x="4889500" y="2514600"/>
                  <a:pt x="4762500" y="2641600"/>
                  <a:pt x="4673600" y="2781300"/>
                </a:cubicBezTo>
                <a:close/>
                <a:moveTo>
                  <a:pt x="6426200" y="95504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81" name="Freeform 17481"/>
          <p:cNvSpPr/>
          <p:nvPr/>
        </p:nvSpPr>
        <p:spPr>
          <a:xfrm rot="0" flipH="0" flipV="0">
            <a:off x="26939439" y="17319085"/>
            <a:ext cx="56343" cy="88436"/>
          </a:xfrm>
          <a:custGeom>
            <a:pathLst>
              <a:path w="5930900" h="9309100">
                <a:moveTo>
                  <a:pt x="330200" y="6299200"/>
                </a:moveTo>
                <a:lnTo>
                  <a:pt x="3581400" y="596900"/>
                </a:lnTo>
                <a:cubicBezTo>
                  <a:pt x="3759200" y="266700"/>
                  <a:pt x="4038600" y="0"/>
                  <a:pt x="4203700" y="0"/>
                </a:cubicBezTo>
                <a:cubicBezTo>
                  <a:pt x="4572000" y="0"/>
                  <a:pt x="4648200" y="88900"/>
                  <a:pt x="4648200" y="482600"/>
                </a:cubicBezTo>
                <a:cubicBezTo>
                  <a:pt x="4648200" y="660400"/>
                  <a:pt x="4495800" y="1079500"/>
                  <a:pt x="4305300" y="1397000"/>
                </a:cubicBezTo>
                <a:lnTo>
                  <a:pt x="1790700" y="5740400"/>
                </a:lnTo>
                <a:cubicBezTo>
                  <a:pt x="1257300" y="6654800"/>
                  <a:pt x="1295400" y="6743700"/>
                  <a:pt x="2286000" y="6743700"/>
                </a:cubicBezTo>
                <a:lnTo>
                  <a:pt x="2679700" y="6743700"/>
                </a:lnTo>
                <a:cubicBezTo>
                  <a:pt x="3467100" y="6743700"/>
                  <a:pt x="3683000" y="6578600"/>
                  <a:pt x="3683000" y="6019800"/>
                </a:cubicBezTo>
                <a:cubicBezTo>
                  <a:pt x="3683000" y="5270500"/>
                  <a:pt x="3949700" y="4813300"/>
                  <a:pt x="4381500" y="4813300"/>
                </a:cubicBezTo>
                <a:cubicBezTo>
                  <a:pt x="4622800" y="4813300"/>
                  <a:pt x="4813300" y="4902200"/>
                  <a:pt x="4813300" y="5016500"/>
                </a:cubicBezTo>
                <a:cubicBezTo>
                  <a:pt x="4813300" y="5130800"/>
                  <a:pt x="4787900" y="5524500"/>
                  <a:pt x="4737100" y="5892800"/>
                </a:cubicBezTo>
                <a:lnTo>
                  <a:pt x="4737100" y="5905500"/>
                </a:lnTo>
                <a:cubicBezTo>
                  <a:pt x="4635500" y="6705600"/>
                  <a:pt x="4660900" y="6743700"/>
                  <a:pt x="5295900" y="6743700"/>
                </a:cubicBezTo>
                <a:cubicBezTo>
                  <a:pt x="5803900" y="6743700"/>
                  <a:pt x="5930900" y="6807200"/>
                  <a:pt x="5930900" y="7061200"/>
                </a:cubicBezTo>
                <a:cubicBezTo>
                  <a:pt x="5930900" y="7327900"/>
                  <a:pt x="5803900" y="7378700"/>
                  <a:pt x="5207000" y="7378700"/>
                </a:cubicBezTo>
                <a:cubicBezTo>
                  <a:pt x="4508500" y="7378700"/>
                  <a:pt x="4203700" y="7670800"/>
                  <a:pt x="4025900" y="8534400"/>
                </a:cubicBezTo>
                <a:lnTo>
                  <a:pt x="4000500" y="8636000"/>
                </a:lnTo>
                <a:cubicBezTo>
                  <a:pt x="3924300" y="9004300"/>
                  <a:pt x="3683000" y="9309100"/>
                  <a:pt x="3454400" y="9309100"/>
                </a:cubicBezTo>
                <a:cubicBezTo>
                  <a:pt x="3225800" y="9309100"/>
                  <a:pt x="3048000" y="9004300"/>
                  <a:pt x="3048000" y="8623300"/>
                </a:cubicBezTo>
                <a:lnTo>
                  <a:pt x="3048000" y="8229600"/>
                </a:lnTo>
                <a:cubicBezTo>
                  <a:pt x="3048000" y="7378700"/>
                  <a:pt x="3048000" y="7378700"/>
                  <a:pt x="2197100" y="7378700"/>
                </a:cubicBezTo>
                <a:lnTo>
                  <a:pt x="825500" y="7366000"/>
                </a:lnTo>
                <a:cubicBezTo>
                  <a:pt x="101600" y="7353300"/>
                  <a:pt x="0" y="7315200"/>
                  <a:pt x="0" y="7061200"/>
                </a:cubicBezTo>
                <a:cubicBezTo>
                  <a:pt x="0" y="6972300"/>
                  <a:pt x="152400" y="6629400"/>
                  <a:pt x="330200" y="6299200"/>
                </a:cubicBezTo>
                <a:close/>
                <a:moveTo>
                  <a:pt x="2514600" y="93345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82" name="Freeform 17482"/>
          <p:cNvSpPr/>
          <p:nvPr/>
        </p:nvSpPr>
        <p:spPr>
          <a:xfrm rot="0" flipH="0" flipV="0">
            <a:off x="27015647" y="1731594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83" name="Freeform 17483"/>
          <p:cNvSpPr/>
          <p:nvPr/>
        </p:nvSpPr>
        <p:spPr>
          <a:xfrm rot="0" flipH="0" flipV="0">
            <a:off x="27081962" y="1731594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84" name="Freeform 17484"/>
          <p:cNvSpPr/>
          <p:nvPr/>
        </p:nvSpPr>
        <p:spPr>
          <a:xfrm rot="0" flipH="0" flipV="0">
            <a:off x="27146950" y="17316431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85" name="Freeform 17485"/>
          <p:cNvSpPr/>
          <p:nvPr/>
        </p:nvSpPr>
        <p:spPr>
          <a:xfrm rot="0" flipH="0" flipV="0">
            <a:off x="27200478" y="17399076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86" name="Freeform 17486"/>
          <p:cNvSpPr/>
          <p:nvPr/>
        </p:nvSpPr>
        <p:spPr>
          <a:xfrm rot="0" flipH="0" flipV="0">
            <a:off x="27282870" y="17317396"/>
            <a:ext cx="27508" cy="88315"/>
          </a:xfrm>
          <a:custGeom>
            <a:pathLst>
              <a:path w="2895600" h="9296400">
                <a:moveTo>
                  <a:pt x="0" y="8343900"/>
                </a:moveTo>
                <a:lnTo>
                  <a:pt x="0" y="7861300"/>
                </a:lnTo>
                <a:cubicBezTo>
                  <a:pt x="0" y="7505700"/>
                  <a:pt x="76200" y="7175500"/>
                  <a:pt x="165100" y="7112000"/>
                </a:cubicBezTo>
                <a:cubicBezTo>
                  <a:pt x="254000" y="7061200"/>
                  <a:pt x="330200" y="6769100"/>
                  <a:pt x="330200" y="6477000"/>
                </a:cubicBezTo>
                <a:cubicBezTo>
                  <a:pt x="330200" y="6172200"/>
                  <a:pt x="393700" y="5892800"/>
                  <a:pt x="482600" y="5829300"/>
                </a:cubicBezTo>
                <a:cubicBezTo>
                  <a:pt x="571500" y="5778500"/>
                  <a:pt x="647700" y="5486400"/>
                  <a:pt x="647700" y="5194300"/>
                </a:cubicBezTo>
                <a:cubicBezTo>
                  <a:pt x="647700" y="4889500"/>
                  <a:pt x="711200" y="4610100"/>
                  <a:pt x="800100" y="4546600"/>
                </a:cubicBezTo>
                <a:cubicBezTo>
                  <a:pt x="889000" y="4495800"/>
                  <a:pt x="965200" y="4241800"/>
                  <a:pt x="965200" y="3987800"/>
                </a:cubicBezTo>
                <a:cubicBezTo>
                  <a:pt x="965200" y="3733800"/>
                  <a:pt x="1041400" y="3479800"/>
                  <a:pt x="1130300" y="3429000"/>
                </a:cubicBezTo>
                <a:cubicBezTo>
                  <a:pt x="1219200" y="3378200"/>
                  <a:pt x="1282700" y="3086100"/>
                  <a:pt x="1282700" y="2781300"/>
                </a:cubicBezTo>
                <a:cubicBezTo>
                  <a:pt x="1282700" y="2489200"/>
                  <a:pt x="1358900" y="2247900"/>
                  <a:pt x="1447800" y="2247900"/>
                </a:cubicBezTo>
                <a:cubicBezTo>
                  <a:pt x="1536700" y="2247900"/>
                  <a:pt x="1612900" y="1955800"/>
                  <a:pt x="1612900" y="1600200"/>
                </a:cubicBezTo>
                <a:cubicBezTo>
                  <a:pt x="1612900" y="1244600"/>
                  <a:pt x="1676400" y="965200"/>
                  <a:pt x="1765300" y="965200"/>
                </a:cubicBezTo>
                <a:cubicBezTo>
                  <a:pt x="1854200" y="965200"/>
                  <a:pt x="1930400" y="774700"/>
                  <a:pt x="1930400" y="558800"/>
                </a:cubicBezTo>
                <a:cubicBezTo>
                  <a:pt x="1930400" y="203200"/>
                  <a:pt x="2108200" y="0"/>
                  <a:pt x="2451100" y="0"/>
                </a:cubicBezTo>
                <a:cubicBezTo>
                  <a:pt x="2514600" y="0"/>
                  <a:pt x="2641600" y="76200"/>
                  <a:pt x="2730500" y="152400"/>
                </a:cubicBezTo>
                <a:cubicBezTo>
                  <a:pt x="2819400" y="241300"/>
                  <a:pt x="2895600" y="457200"/>
                  <a:pt x="2895600" y="635000"/>
                </a:cubicBezTo>
                <a:cubicBezTo>
                  <a:pt x="2895600" y="812800"/>
                  <a:pt x="2819400" y="965200"/>
                  <a:pt x="2730500" y="965200"/>
                </a:cubicBezTo>
                <a:cubicBezTo>
                  <a:pt x="2641600" y="965200"/>
                  <a:pt x="2565400" y="1244600"/>
                  <a:pt x="2565400" y="1600200"/>
                </a:cubicBezTo>
                <a:cubicBezTo>
                  <a:pt x="2565400" y="1955800"/>
                  <a:pt x="2501900" y="2247900"/>
                  <a:pt x="2413000" y="2247900"/>
                </a:cubicBezTo>
                <a:cubicBezTo>
                  <a:pt x="2324100" y="2247900"/>
                  <a:pt x="2247900" y="2527300"/>
                  <a:pt x="2247900" y="2882900"/>
                </a:cubicBezTo>
                <a:cubicBezTo>
                  <a:pt x="2247900" y="3238500"/>
                  <a:pt x="2171700" y="3530600"/>
                  <a:pt x="2082800" y="3530600"/>
                </a:cubicBezTo>
                <a:cubicBezTo>
                  <a:pt x="2006600" y="3530600"/>
                  <a:pt x="1930400" y="3810000"/>
                  <a:pt x="1930400" y="4165600"/>
                </a:cubicBezTo>
                <a:cubicBezTo>
                  <a:pt x="1930400" y="4521200"/>
                  <a:pt x="1854200" y="4813300"/>
                  <a:pt x="1765300" y="4813300"/>
                </a:cubicBezTo>
                <a:cubicBezTo>
                  <a:pt x="1676400" y="4813300"/>
                  <a:pt x="1612900" y="5067300"/>
                  <a:pt x="1612900" y="5372100"/>
                </a:cubicBezTo>
                <a:cubicBezTo>
                  <a:pt x="1612900" y="5676900"/>
                  <a:pt x="1536700" y="5981700"/>
                  <a:pt x="1447800" y="6032500"/>
                </a:cubicBezTo>
                <a:cubicBezTo>
                  <a:pt x="1358900" y="6083300"/>
                  <a:pt x="1282700" y="6337300"/>
                  <a:pt x="1282700" y="6591300"/>
                </a:cubicBezTo>
                <a:cubicBezTo>
                  <a:pt x="1282700" y="6845300"/>
                  <a:pt x="1219200" y="7099300"/>
                  <a:pt x="1130300" y="7150100"/>
                </a:cubicBezTo>
                <a:cubicBezTo>
                  <a:pt x="1041400" y="7213600"/>
                  <a:pt x="965200" y="7493000"/>
                  <a:pt x="965200" y="7797800"/>
                </a:cubicBezTo>
                <a:cubicBezTo>
                  <a:pt x="965200" y="8343900"/>
                  <a:pt x="1143000" y="8661400"/>
                  <a:pt x="1447800" y="8661400"/>
                </a:cubicBezTo>
                <a:cubicBezTo>
                  <a:pt x="1536700" y="8661400"/>
                  <a:pt x="1612900" y="8801100"/>
                  <a:pt x="1612900" y="8978900"/>
                </a:cubicBezTo>
                <a:cubicBezTo>
                  <a:pt x="1612900" y="9156700"/>
                  <a:pt x="1320800" y="9296400"/>
                  <a:pt x="965200" y="9296400"/>
                </a:cubicBezTo>
                <a:cubicBezTo>
                  <a:pt x="609600" y="9296400"/>
                  <a:pt x="330200" y="9232900"/>
                  <a:pt x="330200" y="9144000"/>
                </a:cubicBezTo>
                <a:cubicBezTo>
                  <a:pt x="330200" y="9055100"/>
                  <a:pt x="254000" y="8978900"/>
                  <a:pt x="165100" y="8978900"/>
                </a:cubicBezTo>
                <a:cubicBezTo>
                  <a:pt x="76200" y="8978900"/>
                  <a:pt x="0" y="8686800"/>
                  <a:pt x="0" y="8343900"/>
                </a:cubicBezTo>
                <a:close/>
                <a:moveTo>
                  <a:pt x="850900" y="95123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87" name="Freeform 17487"/>
          <p:cNvSpPr/>
          <p:nvPr/>
        </p:nvSpPr>
        <p:spPr>
          <a:xfrm rot="0" flipH="0" flipV="0">
            <a:off x="27319488" y="17357452"/>
            <a:ext cx="51879" cy="36556"/>
          </a:xfrm>
          <a:custGeom>
            <a:pathLst>
              <a:path w="5461000" h="3848100">
                <a:moveTo>
                  <a:pt x="1282700" y="0"/>
                </a:moveTo>
                <a:lnTo>
                  <a:pt x="4978400" y="0"/>
                </a:lnTo>
                <a:cubicBezTo>
                  <a:pt x="5295900" y="0"/>
                  <a:pt x="5461000" y="203200"/>
                  <a:pt x="5461000" y="596900"/>
                </a:cubicBezTo>
                <a:cubicBezTo>
                  <a:pt x="5461000" y="711200"/>
                  <a:pt x="5372100" y="838200"/>
                  <a:pt x="5257800" y="889000"/>
                </a:cubicBezTo>
                <a:cubicBezTo>
                  <a:pt x="5143500" y="927100"/>
                  <a:pt x="4914900" y="965200"/>
                  <a:pt x="4737100" y="965200"/>
                </a:cubicBezTo>
                <a:lnTo>
                  <a:pt x="1130300" y="965200"/>
                </a:lnTo>
                <a:cubicBezTo>
                  <a:pt x="838200" y="965200"/>
                  <a:pt x="647700" y="762000"/>
                  <a:pt x="647700" y="444500"/>
                </a:cubicBezTo>
                <a:cubicBezTo>
                  <a:pt x="647700" y="381000"/>
                  <a:pt x="711200" y="317500"/>
                  <a:pt x="800100" y="317500"/>
                </a:cubicBezTo>
                <a:cubicBezTo>
                  <a:pt x="889000" y="317500"/>
                  <a:pt x="965200" y="254000"/>
                  <a:pt x="965200" y="165100"/>
                </a:cubicBezTo>
                <a:cubicBezTo>
                  <a:pt x="965200" y="76200"/>
                  <a:pt x="1104900" y="0"/>
                  <a:pt x="1282700" y="0"/>
                </a:cubicBezTo>
                <a:close/>
                <a:moveTo>
                  <a:pt x="4826000" y="5295900"/>
                </a:moveTo>
                <a:moveTo>
                  <a:pt x="4178300" y="3848100"/>
                </a:moveTo>
                <a:lnTo>
                  <a:pt x="482600" y="3848100"/>
                </a:lnTo>
                <a:cubicBezTo>
                  <a:pt x="165100" y="3848100"/>
                  <a:pt x="0" y="3644900"/>
                  <a:pt x="0" y="3251200"/>
                </a:cubicBezTo>
                <a:cubicBezTo>
                  <a:pt x="0" y="3136900"/>
                  <a:pt x="88900" y="3009900"/>
                  <a:pt x="203200" y="2971800"/>
                </a:cubicBezTo>
                <a:cubicBezTo>
                  <a:pt x="317500" y="2921000"/>
                  <a:pt x="546100" y="2895600"/>
                  <a:pt x="723900" y="2895600"/>
                </a:cubicBezTo>
                <a:lnTo>
                  <a:pt x="4178300" y="2895600"/>
                </a:lnTo>
                <a:cubicBezTo>
                  <a:pt x="4457700" y="2895600"/>
                  <a:pt x="4495800" y="2933700"/>
                  <a:pt x="4495800" y="3213100"/>
                </a:cubicBezTo>
                <a:lnTo>
                  <a:pt x="4495800" y="3530600"/>
                </a:lnTo>
                <a:cubicBezTo>
                  <a:pt x="4495800" y="3810000"/>
                  <a:pt x="4457700" y="3848100"/>
                  <a:pt x="4178300" y="3848100"/>
                </a:cubicBezTo>
                <a:close/>
                <a:moveTo>
                  <a:pt x="977900" y="52959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88" name="Freeform 17488"/>
          <p:cNvSpPr/>
          <p:nvPr/>
        </p:nvSpPr>
        <p:spPr>
          <a:xfrm rot="0" flipH="0" flipV="0">
            <a:off x="27438490" y="17316431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89" name="Freeform 17489"/>
          <p:cNvSpPr/>
          <p:nvPr/>
        </p:nvSpPr>
        <p:spPr>
          <a:xfrm rot="0" flipH="0" flipV="0">
            <a:off x="27491225" y="17319447"/>
            <a:ext cx="62496" cy="88436"/>
          </a:xfrm>
          <a:custGeom>
            <a:pathLst>
              <a:path w="6578600" h="9309100">
                <a:moveTo>
                  <a:pt x="2895600" y="0"/>
                </a:moveTo>
                <a:lnTo>
                  <a:pt x="6261100" y="0"/>
                </a:lnTo>
                <a:cubicBezTo>
                  <a:pt x="6515100" y="0"/>
                  <a:pt x="6578600" y="63500"/>
                  <a:pt x="6578600" y="317500"/>
                </a:cubicBezTo>
                <a:lnTo>
                  <a:pt x="6578600" y="482600"/>
                </a:lnTo>
                <a:cubicBezTo>
                  <a:pt x="6578600" y="660400"/>
                  <a:pt x="6540500" y="838200"/>
                  <a:pt x="6502400" y="876300"/>
                </a:cubicBezTo>
                <a:cubicBezTo>
                  <a:pt x="6451600" y="927100"/>
                  <a:pt x="6273800" y="965200"/>
                  <a:pt x="6096000" y="965200"/>
                </a:cubicBezTo>
                <a:lnTo>
                  <a:pt x="3530600" y="965200"/>
                </a:lnTo>
                <a:cubicBezTo>
                  <a:pt x="3225800" y="965200"/>
                  <a:pt x="3213100" y="977900"/>
                  <a:pt x="3124200" y="1257300"/>
                </a:cubicBezTo>
                <a:lnTo>
                  <a:pt x="2882900" y="2057400"/>
                </a:lnTo>
                <a:cubicBezTo>
                  <a:pt x="2832100" y="2222500"/>
                  <a:pt x="2743200" y="2400300"/>
                  <a:pt x="2679700" y="2463800"/>
                </a:cubicBezTo>
                <a:cubicBezTo>
                  <a:pt x="2616200" y="2514600"/>
                  <a:pt x="2565400" y="2705100"/>
                  <a:pt x="2565400" y="2882900"/>
                </a:cubicBezTo>
                <a:lnTo>
                  <a:pt x="2565400" y="3365500"/>
                </a:lnTo>
                <a:cubicBezTo>
                  <a:pt x="2565400" y="3810000"/>
                  <a:pt x="2603500" y="3848100"/>
                  <a:pt x="2971800" y="3848100"/>
                </a:cubicBezTo>
                <a:lnTo>
                  <a:pt x="4330700" y="3848100"/>
                </a:lnTo>
                <a:cubicBezTo>
                  <a:pt x="4508500" y="3848100"/>
                  <a:pt x="4787900" y="3898900"/>
                  <a:pt x="4940300" y="3975100"/>
                </a:cubicBezTo>
                <a:lnTo>
                  <a:pt x="4991100" y="3987800"/>
                </a:lnTo>
                <a:cubicBezTo>
                  <a:pt x="5143500" y="4064000"/>
                  <a:pt x="5346700" y="4254500"/>
                  <a:pt x="5422900" y="4432300"/>
                </a:cubicBezTo>
                <a:lnTo>
                  <a:pt x="5486400" y="4572000"/>
                </a:lnTo>
                <a:cubicBezTo>
                  <a:pt x="5791200" y="5232400"/>
                  <a:pt x="5854700" y="5664200"/>
                  <a:pt x="5702300" y="6235700"/>
                </a:cubicBezTo>
                <a:lnTo>
                  <a:pt x="5410200" y="7327900"/>
                </a:lnTo>
                <a:cubicBezTo>
                  <a:pt x="5372100" y="7493000"/>
                  <a:pt x="5270500" y="7747000"/>
                  <a:pt x="5181600" y="7886700"/>
                </a:cubicBezTo>
                <a:lnTo>
                  <a:pt x="5016500" y="8191500"/>
                </a:lnTo>
                <a:cubicBezTo>
                  <a:pt x="4940300" y="8331200"/>
                  <a:pt x="4775200" y="8547100"/>
                  <a:pt x="4648200" y="8674100"/>
                </a:cubicBezTo>
                <a:lnTo>
                  <a:pt x="4559300" y="8763000"/>
                </a:lnTo>
                <a:cubicBezTo>
                  <a:pt x="4432300" y="8877300"/>
                  <a:pt x="4267200" y="8978900"/>
                  <a:pt x="4178300" y="8978900"/>
                </a:cubicBezTo>
                <a:cubicBezTo>
                  <a:pt x="4089400" y="8978900"/>
                  <a:pt x="4013200" y="9055100"/>
                  <a:pt x="4013200" y="9144000"/>
                </a:cubicBezTo>
                <a:cubicBezTo>
                  <a:pt x="4013200" y="9232900"/>
                  <a:pt x="3873500" y="9309100"/>
                  <a:pt x="3695700" y="9309100"/>
                </a:cubicBezTo>
                <a:lnTo>
                  <a:pt x="330200" y="9309100"/>
                </a:lnTo>
                <a:cubicBezTo>
                  <a:pt x="152400" y="9309100"/>
                  <a:pt x="0" y="9194800"/>
                  <a:pt x="0" y="9067800"/>
                </a:cubicBezTo>
                <a:cubicBezTo>
                  <a:pt x="0" y="8788400"/>
                  <a:pt x="76200" y="8699500"/>
                  <a:pt x="368300" y="8585200"/>
                </a:cubicBezTo>
                <a:cubicBezTo>
                  <a:pt x="469900" y="8534400"/>
                  <a:pt x="711200" y="8496300"/>
                  <a:pt x="889000" y="8496300"/>
                </a:cubicBezTo>
                <a:lnTo>
                  <a:pt x="2247900" y="8496300"/>
                </a:lnTo>
                <a:cubicBezTo>
                  <a:pt x="2425700" y="8496300"/>
                  <a:pt x="2705100" y="8470900"/>
                  <a:pt x="2870200" y="8432800"/>
                </a:cubicBezTo>
                <a:lnTo>
                  <a:pt x="3505200" y="8305800"/>
                </a:lnTo>
                <a:cubicBezTo>
                  <a:pt x="3860800" y="8229600"/>
                  <a:pt x="3962400" y="8128000"/>
                  <a:pt x="4165600" y="7696200"/>
                </a:cubicBezTo>
                <a:lnTo>
                  <a:pt x="4203700" y="7632700"/>
                </a:lnTo>
                <a:cubicBezTo>
                  <a:pt x="4292600" y="7454900"/>
                  <a:pt x="4406900" y="7150100"/>
                  <a:pt x="4457700" y="6972300"/>
                </a:cubicBezTo>
                <a:lnTo>
                  <a:pt x="4546600" y="6667500"/>
                </a:lnTo>
                <a:cubicBezTo>
                  <a:pt x="4610100" y="6489700"/>
                  <a:pt x="4660900" y="6197600"/>
                  <a:pt x="4660900" y="6019800"/>
                </a:cubicBezTo>
                <a:lnTo>
                  <a:pt x="4660900" y="5448300"/>
                </a:lnTo>
                <a:cubicBezTo>
                  <a:pt x="4660900" y="5041900"/>
                  <a:pt x="4419600" y="4813300"/>
                  <a:pt x="4013200" y="4813300"/>
                </a:cubicBezTo>
                <a:lnTo>
                  <a:pt x="1930400" y="4813300"/>
                </a:lnTo>
                <a:cubicBezTo>
                  <a:pt x="1524000" y="4813300"/>
                  <a:pt x="1282700" y="4584700"/>
                  <a:pt x="1282700" y="4165600"/>
                </a:cubicBezTo>
                <a:lnTo>
                  <a:pt x="1282700" y="4013200"/>
                </a:lnTo>
                <a:cubicBezTo>
                  <a:pt x="1282700" y="3835400"/>
                  <a:pt x="1358900" y="3568700"/>
                  <a:pt x="1460500" y="3416300"/>
                </a:cubicBezTo>
                <a:cubicBezTo>
                  <a:pt x="1549400" y="3251200"/>
                  <a:pt x="1663700" y="2984500"/>
                  <a:pt x="1714500" y="2794000"/>
                </a:cubicBezTo>
                <a:lnTo>
                  <a:pt x="1841500" y="2336800"/>
                </a:lnTo>
                <a:cubicBezTo>
                  <a:pt x="1892300" y="2159000"/>
                  <a:pt x="1930400" y="1866900"/>
                  <a:pt x="1930400" y="1689100"/>
                </a:cubicBezTo>
                <a:lnTo>
                  <a:pt x="1930400" y="1600200"/>
                </a:lnTo>
                <a:cubicBezTo>
                  <a:pt x="1930400" y="1422400"/>
                  <a:pt x="1981200" y="1155700"/>
                  <a:pt x="2044700" y="1003300"/>
                </a:cubicBezTo>
                <a:lnTo>
                  <a:pt x="2247900" y="495300"/>
                </a:lnTo>
                <a:cubicBezTo>
                  <a:pt x="2400300" y="101600"/>
                  <a:pt x="2527300" y="0"/>
                  <a:pt x="2895600" y="0"/>
                </a:cubicBezTo>
                <a:close/>
                <a:moveTo>
                  <a:pt x="9334500" y="92964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90" name="Freeform 17490"/>
          <p:cNvSpPr/>
          <p:nvPr/>
        </p:nvSpPr>
        <p:spPr>
          <a:xfrm rot="0" flipH="0" flipV="0">
            <a:off x="27560851" y="17314259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91" name="Rectangle 17491"/>
          <p:cNvSpPr/>
          <p:nvPr/>
        </p:nvSpPr>
        <p:spPr>
          <a:xfrm rot="0" flipH="0" flipV="0">
            <a:off x="24633939" y="17368755"/>
            <a:ext cx="3017867" cy="490130"/>
          </a:xfrm>
          <a:prstGeom prst="rect">
            <a:avLst/>
          </a:prstGeom>
        </p:spPr>
      </p:sp>
      <p:sp>
        <p:nvSpPr>
          <p:cNvPr id="17492" name="Freeform 17492"/>
          <p:cNvSpPr/>
          <p:nvPr/>
        </p:nvSpPr>
        <p:spPr>
          <a:xfrm rot="0" flipH="0" flipV="0">
            <a:off x="24636956" y="17748612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93" name="Freeform 17493"/>
          <p:cNvSpPr/>
          <p:nvPr/>
        </p:nvSpPr>
        <p:spPr>
          <a:xfrm rot="0" flipH="0" flipV="0">
            <a:off x="24732320" y="17748612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94" name="Freeform 17494"/>
          <p:cNvSpPr/>
          <p:nvPr/>
        </p:nvSpPr>
        <p:spPr>
          <a:xfrm rot="0" flipH="0" flipV="0">
            <a:off x="24813810" y="17748491"/>
            <a:ext cx="54895" cy="91452"/>
          </a:xfrm>
          <a:custGeom>
            <a:pathLst>
              <a:path w="5778500" h="9626600">
                <a:moveTo>
                  <a:pt x="482600" y="0"/>
                </a:moveTo>
                <a:lnTo>
                  <a:pt x="5130800" y="0"/>
                </a:lnTo>
                <a:cubicBezTo>
                  <a:pt x="5511800" y="0"/>
                  <a:pt x="5778500" y="228600"/>
                  <a:pt x="5778500" y="558800"/>
                </a:cubicBezTo>
                <a:cubicBezTo>
                  <a:pt x="5778500" y="876300"/>
                  <a:pt x="5689600" y="952500"/>
                  <a:pt x="5257800" y="1041400"/>
                </a:cubicBezTo>
                <a:lnTo>
                  <a:pt x="5245100" y="1041400"/>
                </a:lnTo>
                <a:cubicBezTo>
                  <a:pt x="5054600" y="1092200"/>
                  <a:pt x="4749800" y="1104900"/>
                  <a:pt x="4559300" y="1092200"/>
                </a:cubicBezTo>
                <a:lnTo>
                  <a:pt x="3657600" y="1028700"/>
                </a:lnTo>
                <a:cubicBezTo>
                  <a:pt x="3276600" y="990600"/>
                  <a:pt x="3225800" y="1028700"/>
                  <a:pt x="3124200" y="1435100"/>
                </a:cubicBezTo>
                <a:lnTo>
                  <a:pt x="1257300" y="8585200"/>
                </a:lnTo>
                <a:cubicBezTo>
                  <a:pt x="1206500" y="8763000"/>
                  <a:pt x="1104900" y="9004300"/>
                  <a:pt x="1016000" y="9144000"/>
                </a:cubicBezTo>
                <a:lnTo>
                  <a:pt x="1003300" y="9169400"/>
                </a:lnTo>
                <a:cubicBezTo>
                  <a:pt x="787400" y="9512300"/>
                  <a:pt x="660400" y="9626600"/>
                  <a:pt x="482600" y="9626600"/>
                </a:cubicBezTo>
                <a:cubicBezTo>
                  <a:pt x="393700" y="9626600"/>
                  <a:pt x="317500" y="9550400"/>
                  <a:pt x="317500" y="9461500"/>
                </a:cubicBezTo>
                <a:cubicBezTo>
                  <a:pt x="317500" y="9385300"/>
                  <a:pt x="241300" y="9309100"/>
                  <a:pt x="152400" y="9309100"/>
                </a:cubicBezTo>
                <a:cubicBezTo>
                  <a:pt x="76200" y="9309100"/>
                  <a:pt x="0" y="9194800"/>
                  <a:pt x="0" y="9067800"/>
                </a:cubicBezTo>
                <a:cubicBezTo>
                  <a:pt x="0" y="8928100"/>
                  <a:pt x="38100" y="8788400"/>
                  <a:pt x="76200" y="8750300"/>
                </a:cubicBezTo>
                <a:cubicBezTo>
                  <a:pt x="127000" y="8699500"/>
                  <a:pt x="203200" y="8521700"/>
                  <a:pt x="266700" y="8331200"/>
                </a:cubicBezTo>
                <a:lnTo>
                  <a:pt x="381000" y="7950200"/>
                </a:lnTo>
                <a:cubicBezTo>
                  <a:pt x="431800" y="7772400"/>
                  <a:pt x="482600" y="7607300"/>
                  <a:pt x="482600" y="7581900"/>
                </a:cubicBezTo>
                <a:cubicBezTo>
                  <a:pt x="482600" y="7556500"/>
                  <a:pt x="495300" y="7404100"/>
                  <a:pt x="508000" y="7239000"/>
                </a:cubicBezTo>
                <a:lnTo>
                  <a:pt x="558800" y="6781800"/>
                </a:lnTo>
                <a:cubicBezTo>
                  <a:pt x="571500" y="6616700"/>
                  <a:pt x="635000" y="6426200"/>
                  <a:pt x="685800" y="6362700"/>
                </a:cubicBezTo>
                <a:cubicBezTo>
                  <a:pt x="749300" y="6311900"/>
                  <a:pt x="812800" y="6121400"/>
                  <a:pt x="825500" y="5943600"/>
                </a:cubicBezTo>
                <a:lnTo>
                  <a:pt x="863600" y="5461000"/>
                </a:lnTo>
                <a:cubicBezTo>
                  <a:pt x="876300" y="5283200"/>
                  <a:pt x="965200" y="5130800"/>
                  <a:pt x="1079500" y="5130800"/>
                </a:cubicBezTo>
                <a:cubicBezTo>
                  <a:pt x="1193800" y="5130800"/>
                  <a:pt x="1308100" y="4978400"/>
                  <a:pt x="1320800" y="4800600"/>
                </a:cubicBezTo>
                <a:lnTo>
                  <a:pt x="1397000" y="4279900"/>
                </a:lnTo>
                <a:cubicBezTo>
                  <a:pt x="1422400" y="4089400"/>
                  <a:pt x="1447800" y="3911600"/>
                  <a:pt x="1447800" y="3898900"/>
                </a:cubicBezTo>
                <a:cubicBezTo>
                  <a:pt x="1447800" y="3873500"/>
                  <a:pt x="1460500" y="3721100"/>
                  <a:pt x="1473200" y="3543300"/>
                </a:cubicBezTo>
                <a:lnTo>
                  <a:pt x="1511300" y="3086100"/>
                </a:lnTo>
                <a:cubicBezTo>
                  <a:pt x="1536700" y="2921000"/>
                  <a:pt x="1600200" y="2743200"/>
                  <a:pt x="1651000" y="2679700"/>
                </a:cubicBezTo>
                <a:cubicBezTo>
                  <a:pt x="1714500" y="2616200"/>
                  <a:pt x="1803400" y="2565400"/>
                  <a:pt x="1841500" y="2565400"/>
                </a:cubicBezTo>
                <a:cubicBezTo>
                  <a:pt x="1892300" y="2565400"/>
                  <a:pt x="1943100" y="2413000"/>
                  <a:pt x="1981200" y="2222500"/>
                </a:cubicBezTo>
                <a:lnTo>
                  <a:pt x="2032000" y="1866900"/>
                </a:lnTo>
                <a:cubicBezTo>
                  <a:pt x="2095500" y="1447800"/>
                  <a:pt x="2095500" y="1333500"/>
                  <a:pt x="2032000" y="1130300"/>
                </a:cubicBezTo>
                <a:cubicBezTo>
                  <a:pt x="2006600" y="1041400"/>
                  <a:pt x="1841500" y="965200"/>
                  <a:pt x="1663700" y="965200"/>
                </a:cubicBezTo>
                <a:lnTo>
                  <a:pt x="317500" y="965200"/>
                </a:lnTo>
                <a:cubicBezTo>
                  <a:pt x="76200" y="965200"/>
                  <a:pt x="0" y="889000"/>
                  <a:pt x="0" y="647700"/>
                </a:cubicBezTo>
                <a:lnTo>
                  <a:pt x="0" y="482600"/>
                </a:lnTo>
                <a:cubicBezTo>
                  <a:pt x="0" y="304800"/>
                  <a:pt x="38100" y="127000"/>
                  <a:pt x="76200" y="88900"/>
                </a:cubicBezTo>
                <a:cubicBezTo>
                  <a:pt x="127000" y="38100"/>
                  <a:pt x="304800" y="0"/>
                  <a:pt x="482600" y="0"/>
                </a:cubicBezTo>
                <a:close/>
                <a:moveTo>
                  <a:pt x="7073900" y="96266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95" name="Freeform 17495"/>
          <p:cNvSpPr/>
          <p:nvPr/>
        </p:nvSpPr>
        <p:spPr>
          <a:xfrm rot="0" flipH="0" flipV="0">
            <a:off x="24874788" y="17747646"/>
            <a:ext cx="67564" cy="92297"/>
          </a:xfrm>
          <a:custGeom>
            <a:pathLst>
              <a:path w="7112000" h="9715500">
                <a:moveTo>
                  <a:pt x="1066800" y="8750300"/>
                </a:moveTo>
                <a:lnTo>
                  <a:pt x="2463800" y="8750300"/>
                </a:lnTo>
                <a:cubicBezTo>
                  <a:pt x="3822700" y="8750300"/>
                  <a:pt x="4813300" y="7670800"/>
                  <a:pt x="4813300" y="6146800"/>
                </a:cubicBezTo>
                <a:cubicBezTo>
                  <a:pt x="4813300" y="5994400"/>
                  <a:pt x="4406900" y="5867400"/>
                  <a:pt x="3898900" y="5867400"/>
                </a:cubicBezTo>
                <a:lnTo>
                  <a:pt x="2832100" y="5867400"/>
                </a:lnTo>
                <a:cubicBezTo>
                  <a:pt x="1270000" y="5867400"/>
                  <a:pt x="647700" y="5245100"/>
                  <a:pt x="647700" y="3721100"/>
                </a:cubicBezTo>
                <a:lnTo>
                  <a:pt x="647700" y="3568700"/>
                </a:lnTo>
                <a:cubicBezTo>
                  <a:pt x="647700" y="3073400"/>
                  <a:pt x="711200" y="2654300"/>
                  <a:pt x="800100" y="2654300"/>
                </a:cubicBezTo>
                <a:cubicBezTo>
                  <a:pt x="952500" y="2654300"/>
                  <a:pt x="1079500" y="2095500"/>
                  <a:pt x="1155700" y="965200"/>
                </a:cubicBezTo>
                <a:cubicBezTo>
                  <a:pt x="1193800" y="558800"/>
                  <a:pt x="1574800" y="88900"/>
                  <a:pt x="1866900" y="88900"/>
                </a:cubicBezTo>
                <a:cubicBezTo>
                  <a:pt x="2057400" y="88900"/>
                  <a:pt x="2247900" y="482600"/>
                  <a:pt x="2247900" y="889000"/>
                </a:cubicBezTo>
                <a:cubicBezTo>
                  <a:pt x="2247900" y="1803400"/>
                  <a:pt x="2044700" y="2654300"/>
                  <a:pt x="1828800" y="2654300"/>
                </a:cubicBezTo>
                <a:cubicBezTo>
                  <a:pt x="1524000" y="2654300"/>
                  <a:pt x="1549400" y="4368800"/>
                  <a:pt x="1841500" y="4660900"/>
                </a:cubicBezTo>
                <a:cubicBezTo>
                  <a:pt x="1981200" y="4800600"/>
                  <a:pt x="2489200" y="4902200"/>
                  <a:pt x="2997200" y="4902200"/>
                </a:cubicBezTo>
                <a:lnTo>
                  <a:pt x="4064000" y="4902200"/>
                </a:lnTo>
                <a:cubicBezTo>
                  <a:pt x="5092700" y="4902200"/>
                  <a:pt x="5295900" y="4749800"/>
                  <a:pt x="5295900" y="3987800"/>
                </a:cubicBezTo>
                <a:cubicBezTo>
                  <a:pt x="5295900" y="3822700"/>
                  <a:pt x="5473700" y="2921000"/>
                  <a:pt x="5651500" y="2197100"/>
                </a:cubicBezTo>
                <a:lnTo>
                  <a:pt x="5829300" y="1498600"/>
                </a:lnTo>
                <a:cubicBezTo>
                  <a:pt x="6083300" y="469900"/>
                  <a:pt x="6451600" y="0"/>
                  <a:pt x="6896100" y="139700"/>
                </a:cubicBezTo>
                <a:cubicBezTo>
                  <a:pt x="7086600" y="203200"/>
                  <a:pt x="7112000" y="1422400"/>
                  <a:pt x="6934200" y="2336800"/>
                </a:cubicBezTo>
                <a:cubicBezTo>
                  <a:pt x="6870700" y="2692400"/>
                  <a:pt x="6731000" y="2984500"/>
                  <a:pt x="6616700" y="2984500"/>
                </a:cubicBezTo>
                <a:cubicBezTo>
                  <a:pt x="6464300" y="2984500"/>
                  <a:pt x="6261100" y="3695700"/>
                  <a:pt x="6261100" y="4216400"/>
                </a:cubicBezTo>
                <a:cubicBezTo>
                  <a:pt x="6261100" y="4546600"/>
                  <a:pt x="6121400" y="5194300"/>
                  <a:pt x="6045200" y="5283200"/>
                </a:cubicBezTo>
                <a:cubicBezTo>
                  <a:pt x="5956300" y="5359400"/>
                  <a:pt x="5613400" y="6451600"/>
                  <a:pt x="5613400" y="6629400"/>
                </a:cubicBezTo>
                <a:cubicBezTo>
                  <a:pt x="5613400" y="8509000"/>
                  <a:pt x="4216400" y="9715500"/>
                  <a:pt x="2057400" y="9715500"/>
                </a:cubicBezTo>
                <a:lnTo>
                  <a:pt x="1397000" y="9715500"/>
                </a:lnTo>
                <a:cubicBezTo>
                  <a:pt x="393700" y="9715500"/>
                  <a:pt x="0" y="9563100"/>
                  <a:pt x="0" y="9169400"/>
                </a:cubicBezTo>
                <a:cubicBezTo>
                  <a:pt x="0" y="9029700"/>
                  <a:pt x="38100" y="8877300"/>
                  <a:pt x="76200" y="8839200"/>
                </a:cubicBezTo>
                <a:cubicBezTo>
                  <a:pt x="127000" y="8788400"/>
                  <a:pt x="571500" y="8750300"/>
                  <a:pt x="1066800" y="8750300"/>
                </a:cubicBezTo>
                <a:close/>
                <a:moveTo>
                  <a:pt x="1270000" y="9715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96" name="Freeform 17496"/>
          <p:cNvSpPr/>
          <p:nvPr/>
        </p:nvSpPr>
        <p:spPr>
          <a:xfrm rot="0" flipH="0" flipV="0">
            <a:off x="24996746" y="17748129"/>
            <a:ext cx="66357" cy="92176"/>
          </a:xfrm>
          <a:custGeom>
            <a:pathLst>
              <a:path w="6985000" h="9702800">
                <a:moveTo>
                  <a:pt x="889000" y="8686800"/>
                </a:moveTo>
                <a:lnTo>
                  <a:pt x="2082800" y="8636000"/>
                </a:lnTo>
                <a:cubicBezTo>
                  <a:pt x="3619500" y="8559800"/>
                  <a:pt x="4356100" y="8013700"/>
                  <a:pt x="4660900" y="6769100"/>
                </a:cubicBezTo>
                <a:cubicBezTo>
                  <a:pt x="4978400" y="5372100"/>
                  <a:pt x="4660900" y="4889500"/>
                  <a:pt x="3403600" y="4889500"/>
                </a:cubicBezTo>
                <a:cubicBezTo>
                  <a:pt x="2603500" y="4889500"/>
                  <a:pt x="2247900" y="4737100"/>
                  <a:pt x="2247900" y="4406900"/>
                </a:cubicBezTo>
                <a:cubicBezTo>
                  <a:pt x="2247900" y="4076700"/>
                  <a:pt x="2590800" y="3924300"/>
                  <a:pt x="3441700" y="3860800"/>
                </a:cubicBezTo>
                <a:lnTo>
                  <a:pt x="3543300" y="3848100"/>
                </a:lnTo>
                <a:cubicBezTo>
                  <a:pt x="4889500" y="3746500"/>
                  <a:pt x="5105400" y="3657600"/>
                  <a:pt x="5448300" y="3060700"/>
                </a:cubicBezTo>
                <a:cubicBezTo>
                  <a:pt x="6159500" y="1866900"/>
                  <a:pt x="5715000" y="1193800"/>
                  <a:pt x="4229100" y="1193800"/>
                </a:cubicBezTo>
                <a:lnTo>
                  <a:pt x="3797300" y="1193800"/>
                </a:lnTo>
                <a:cubicBezTo>
                  <a:pt x="2425700" y="1193800"/>
                  <a:pt x="2247900" y="1143000"/>
                  <a:pt x="2247900" y="749300"/>
                </a:cubicBezTo>
                <a:cubicBezTo>
                  <a:pt x="2247900" y="558800"/>
                  <a:pt x="2324100" y="317500"/>
                  <a:pt x="2413000" y="228600"/>
                </a:cubicBezTo>
                <a:cubicBezTo>
                  <a:pt x="2603500" y="38100"/>
                  <a:pt x="5105400" y="0"/>
                  <a:pt x="5562600" y="177800"/>
                </a:cubicBezTo>
                <a:cubicBezTo>
                  <a:pt x="6540500" y="571500"/>
                  <a:pt x="6985000" y="1803400"/>
                  <a:pt x="6604000" y="3098800"/>
                </a:cubicBezTo>
                <a:cubicBezTo>
                  <a:pt x="6540500" y="3340100"/>
                  <a:pt x="6388100" y="3632200"/>
                  <a:pt x="6286500" y="3733800"/>
                </a:cubicBezTo>
                <a:cubicBezTo>
                  <a:pt x="6184900" y="3835400"/>
                  <a:pt x="5956300" y="4013200"/>
                  <a:pt x="5778500" y="4127500"/>
                </a:cubicBezTo>
                <a:cubicBezTo>
                  <a:pt x="5448300" y="4318000"/>
                  <a:pt x="5321300" y="5207000"/>
                  <a:pt x="5613400" y="5207000"/>
                </a:cubicBezTo>
                <a:cubicBezTo>
                  <a:pt x="5702300" y="5207000"/>
                  <a:pt x="5778500" y="5422900"/>
                  <a:pt x="5778500" y="5689600"/>
                </a:cubicBezTo>
                <a:cubicBezTo>
                  <a:pt x="5778500" y="8255000"/>
                  <a:pt x="4381500" y="9702800"/>
                  <a:pt x="1905000" y="9702800"/>
                </a:cubicBezTo>
                <a:lnTo>
                  <a:pt x="1231900" y="9702800"/>
                </a:lnTo>
                <a:cubicBezTo>
                  <a:pt x="254000" y="9702800"/>
                  <a:pt x="0" y="9563100"/>
                  <a:pt x="0" y="9055100"/>
                </a:cubicBezTo>
                <a:cubicBezTo>
                  <a:pt x="0" y="8877300"/>
                  <a:pt x="406400" y="8712200"/>
                  <a:pt x="889000" y="8686800"/>
                </a:cubicBezTo>
                <a:close/>
                <a:moveTo>
                  <a:pt x="660400" y="966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97" name="Freeform 17497"/>
          <p:cNvSpPr/>
          <p:nvPr/>
        </p:nvSpPr>
        <p:spPr>
          <a:xfrm rot="0" flipH="0" flipV="0">
            <a:off x="25080999" y="17749336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98" name="Freeform 17498"/>
          <p:cNvSpPr/>
          <p:nvPr/>
        </p:nvSpPr>
        <p:spPr>
          <a:xfrm rot="0" flipH="0" flipV="0">
            <a:off x="25129660" y="17745716"/>
            <a:ext cx="55499" cy="96520"/>
          </a:xfrm>
          <a:custGeom>
            <a:pathLst>
              <a:path w="5842000" h="10160000">
                <a:moveTo>
                  <a:pt x="292100" y="6502400"/>
                </a:moveTo>
                <a:lnTo>
                  <a:pt x="762000" y="4775200"/>
                </a:lnTo>
                <a:cubicBezTo>
                  <a:pt x="1104900" y="3492500"/>
                  <a:pt x="1536700" y="2679700"/>
                  <a:pt x="2247900" y="1968500"/>
                </a:cubicBezTo>
                <a:lnTo>
                  <a:pt x="2628900" y="1587500"/>
                </a:lnTo>
                <a:cubicBezTo>
                  <a:pt x="3644900" y="571500"/>
                  <a:pt x="5207000" y="0"/>
                  <a:pt x="5676900" y="469900"/>
                </a:cubicBezTo>
                <a:cubicBezTo>
                  <a:pt x="5765800" y="558800"/>
                  <a:pt x="5842000" y="774700"/>
                  <a:pt x="5842000" y="952500"/>
                </a:cubicBezTo>
                <a:cubicBezTo>
                  <a:pt x="5842000" y="1244600"/>
                  <a:pt x="4483100" y="1905000"/>
                  <a:pt x="3873500" y="1905000"/>
                </a:cubicBezTo>
                <a:cubicBezTo>
                  <a:pt x="3416300" y="1905000"/>
                  <a:pt x="2311400" y="3149600"/>
                  <a:pt x="2311400" y="3670300"/>
                </a:cubicBezTo>
                <a:cubicBezTo>
                  <a:pt x="2311400" y="3937000"/>
                  <a:pt x="2717800" y="4152900"/>
                  <a:pt x="3213100" y="4152900"/>
                </a:cubicBezTo>
                <a:lnTo>
                  <a:pt x="3314700" y="4152900"/>
                </a:lnTo>
                <a:cubicBezTo>
                  <a:pt x="4673600" y="4152900"/>
                  <a:pt x="5067300" y="4381500"/>
                  <a:pt x="5359400" y="5321300"/>
                </a:cubicBezTo>
                <a:cubicBezTo>
                  <a:pt x="5537200" y="5905500"/>
                  <a:pt x="5549900" y="6045200"/>
                  <a:pt x="5435600" y="6159500"/>
                </a:cubicBezTo>
                <a:cubicBezTo>
                  <a:pt x="5372100" y="6223000"/>
                  <a:pt x="5029200" y="7340600"/>
                  <a:pt x="5029200" y="7480300"/>
                </a:cubicBezTo>
                <a:cubicBezTo>
                  <a:pt x="5029200" y="8636000"/>
                  <a:pt x="4419600" y="9347200"/>
                  <a:pt x="3035300" y="9779000"/>
                </a:cubicBezTo>
                <a:cubicBezTo>
                  <a:pt x="1816100" y="10160000"/>
                  <a:pt x="711200" y="9702800"/>
                  <a:pt x="215900" y="8610600"/>
                </a:cubicBezTo>
                <a:cubicBezTo>
                  <a:pt x="0" y="8115300"/>
                  <a:pt x="25400" y="7518400"/>
                  <a:pt x="292100" y="6502400"/>
                </a:cubicBezTo>
                <a:close/>
                <a:moveTo>
                  <a:pt x="3238500" y="9918700"/>
                </a:moveTo>
                <a:moveTo>
                  <a:pt x="3454400" y="5118100"/>
                </a:moveTo>
                <a:lnTo>
                  <a:pt x="2120900" y="5118100"/>
                </a:lnTo>
                <a:cubicBezTo>
                  <a:pt x="1828800" y="5118100"/>
                  <a:pt x="1663700" y="5283200"/>
                  <a:pt x="1663700" y="5575300"/>
                </a:cubicBezTo>
                <a:lnTo>
                  <a:pt x="1663700" y="5626100"/>
                </a:lnTo>
                <a:cubicBezTo>
                  <a:pt x="1663700" y="5880100"/>
                  <a:pt x="1574800" y="6083300"/>
                  <a:pt x="1460500" y="6083300"/>
                </a:cubicBezTo>
                <a:cubicBezTo>
                  <a:pt x="1358900" y="6083300"/>
                  <a:pt x="1244600" y="6286500"/>
                  <a:pt x="1231900" y="6527800"/>
                </a:cubicBezTo>
                <a:cubicBezTo>
                  <a:pt x="1206500" y="6769100"/>
                  <a:pt x="1155700" y="7061200"/>
                  <a:pt x="1104900" y="7162800"/>
                </a:cubicBezTo>
                <a:cubicBezTo>
                  <a:pt x="1066800" y="7277100"/>
                  <a:pt x="1028700" y="7569200"/>
                  <a:pt x="1028700" y="7823200"/>
                </a:cubicBezTo>
                <a:lnTo>
                  <a:pt x="1028700" y="7874000"/>
                </a:lnTo>
                <a:cubicBezTo>
                  <a:pt x="1028700" y="8369300"/>
                  <a:pt x="1282700" y="8712200"/>
                  <a:pt x="1714500" y="8775700"/>
                </a:cubicBezTo>
                <a:cubicBezTo>
                  <a:pt x="1866900" y="8788400"/>
                  <a:pt x="2019300" y="8839200"/>
                  <a:pt x="2070100" y="8890000"/>
                </a:cubicBezTo>
                <a:cubicBezTo>
                  <a:pt x="2298700" y="9118600"/>
                  <a:pt x="3098800" y="8826500"/>
                  <a:pt x="3594100" y="8331200"/>
                </a:cubicBezTo>
                <a:cubicBezTo>
                  <a:pt x="3771900" y="8153400"/>
                  <a:pt x="3911600" y="7861300"/>
                  <a:pt x="3911600" y="7683500"/>
                </a:cubicBezTo>
                <a:cubicBezTo>
                  <a:pt x="3911600" y="7505700"/>
                  <a:pt x="3987800" y="7366000"/>
                  <a:pt x="4076700" y="7366000"/>
                </a:cubicBezTo>
                <a:cubicBezTo>
                  <a:pt x="4165600" y="7366000"/>
                  <a:pt x="4229100" y="7162800"/>
                  <a:pt x="4229100" y="6908800"/>
                </a:cubicBezTo>
                <a:lnTo>
                  <a:pt x="4229100" y="5892800"/>
                </a:lnTo>
                <a:cubicBezTo>
                  <a:pt x="4229100" y="5321300"/>
                  <a:pt x="4025900" y="5118100"/>
                  <a:pt x="3454400" y="5118100"/>
                </a:cubicBezTo>
                <a:close/>
                <a:moveTo>
                  <a:pt x="4622800" y="9918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499" name="Freeform 17499"/>
          <p:cNvSpPr/>
          <p:nvPr/>
        </p:nvSpPr>
        <p:spPr>
          <a:xfrm rot="0" flipH="0" flipV="0">
            <a:off x="25197142" y="1774812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00" name="Freeform 17500"/>
          <p:cNvSpPr/>
          <p:nvPr/>
        </p:nvSpPr>
        <p:spPr>
          <a:xfrm rot="0" flipH="0" flipV="0">
            <a:off x="25258111" y="17786616"/>
            <a:ext cx="18218" cy="48742"/>
          </a:xfrm>
          <a:custGeom>
            <a:pathLst>
              <a:path w="1917700" h="5130800">
                <a:moveTo>
                  <a:pt x="952500" y="965200"/>
                </a:moveTo>
                <a:lnTo>
                  <a:pt x="952500" y="482600"/>
                </a:lnTo>
                <a:cubicBezTo>
                  <a:pt x="952500" y="139700"/>
                  <a:pt x="1168400" y="0"/>
                  <a:pt x="1638300" y="0"/>
                </a:cubicBezTo>
                <a:cubicBezTo>
                  <a:pt x="1790700" y="0"/>
                  <a:pt x="1917700" y="139700"/>
                  <a:pt x="1917700" y="317500"/>
                </a:cubicBezTo>
                <a:lnTo>
                  <a:pt x="1917700" y="635000"/>
                </a:lnTo>
                <a:cubicBezTo>
                  <a:pt x="1917700" y="812800"/>
                  <a:pt x="1854200" y="965200"/>
                  <a:pt x="1765300" y="965200"/>
                </a:cubicBezTo>
                <a:cubicBezTo>
                  <a:pt x="1676400" y="965200"/>
                  <a:pt x="1600200" y="1028700"/>
                  <a:pt x="1600200" y="1117600"/>
                </a:cubicBezTo>
                <a:cubicBezTo>
                  <a:pt x="1600200" y="1206500"/>
                  <a:pt x="1460500" y="1282700"/>
                  <a:pt x="1282700" y="1282700"/>
                </a:cubicBezTo>
                <a:cubicBezTo>
                  <a:pt x="1092200" y="1282700"/>
                  <a:pt x="952500" y="1143000"/>
                  <a:pt x="952500" y="965200"/>
                </a:cubicBezTo>
                <a:close/>
                <a:moveTo>
                  <a:pt x="4318000" y="5613400"/>
                </a:moveTo>
                <a:moveTo>
                  <a:pt x="0" y="4813300"/>
                </a:moveTo>
                <a:lnTo>
                  <a:pt x="0" y="4165600"/>
                </a:lnTo>
                <a:cubicBezTo>
                  <a:pt x="0" y="3987800"/>
                  <a:pt x="88900" y="3810000"/>
                  <a:pt x="190500" y="3771900"/>
                </a:cubicBezTo>
                <a:cubicBezTo>
                  <a:pt x="419100" y="3670300"/>
                  <a:pt x="571500" y="3670300"/>
                  <a:pt x="800100" y="3733800"/>
                </a:cubicBezTo>
                <a:cubicBezTo>
                  <a:pt x="889000" y="3759200"/>
                  <a:pt x="952500" y="3924300"/>
                  <a:pt x="952500" y="4102100"/>
                </a:cubicBezTo>
                <a:lnTo>
                  <a:pt x="952500" y="4483100"/>
                </a:lnTo>
                <a:cubicBezTo>
                  <a:pt x="952500" y="4660900"/>
                  <a:pt x="889000" y="4813300"/>
                  <a:pt x="800100" y="4813300"/>
                </a:cubicBezTo>
                <a:cubicBezTo>
                  <a:pt x="711200" y="4813300"/>
                  <a:pt x="635000" y="4876800"/>
                  <a:pt x="635000" y="4965700"/>
                </a:cubicBezTo>
                <a:cubicBezTo>
                  <a:pt x="635000" y="5054600"/>
                  <a:pt x="495300" y="5130800"/>
                  <a:pt x="317500" y="5130800"/>
                </a:cubicBezTo>
                <a:cubicBezTo>
                  <a:pt x="127000" y="5130800"/>
                  <a:pt x="0" y="5003800"/>
                  <a:pt x="0" y="4813300"/>
                </a:cubicBezTo>
                <a:close/>
                <a:moveTo>
                  <a:pt x="469900" y="56134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01" name="Freeform 17501"/>
          <p:cNvSpPr/>
          <p:nvPr/>
        </p:nvSpPr>
        <p:spPr>
          <a:xfrm rot="0" flipH="0" flipV="0">
            <a:off x="25283366" y="17748853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02" name="Freeform 17502"/>
          <p:cNvSpPr/>
          <p:nvPr/>
        </p:nvSpPr>
        <p:spPr>
          <a:xfrm rot="0" flipH="0" flipV="0">
            <a:off x="25353624" y="1774812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03" name="Freeform 17503"/>
          <p:cNvSpPr/>
          <p:nvPr/>
        </p:nvSpPr>
        <p:spPr>
          <a:xfrm rot="0" flipH="0" flipV="0">
            <a:off x="25427380" y="17747888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04" name="Freeform 17504"/>
          <p:cNvSpPr/>
          <p:nvPr/>
        </p:nvSpPr>
        <p:spPr>
          <a:xfrm rot="0" flipH="0" flipV="0">
            <a:off x="25470733" y="17748612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05" name="Freeform 17505"/>
          <p:cNvSpPr/>
          <p:nvPr/>
        </p:nvSpPr>
        <p:spPr>
          <a:xfrm rot="0" flipH="0" flipV="0">
            <a:off x="26557193" y="17747659"/>
            <a:ext cx="61531" cy="90125"/>
          </a:xfrm>
          <a:custGeom>
            <a:pathLst>
              <a:path w="6477000" h="9486900">
                <a:moveTo>
                  <a:pt x="0" y="5588000"/>
                </a:moveTo>
                <a:lnTo>
                  <a:pt x="0" y="3822700"/>
                </a:lnTo>
                <a:cubicBezTo>
                  <a:pt x="0" y="3556000"/>
                  <a:pt x="127000" y="3238500"/>
                  <a:pt x="304800" y="3035300"/>
                </a:cubicBezTo>
                <a:lnTo>
                  <a:pt x="1104900" y="2120900"/>
                </a:lnTo>
                <a:cubicBezTo>
                  <a:pt x="1460500" y="1727200"/>
                  <a:pt x="2146300" y="1447800"/>
                  <a:pt x="2781300" y="1447800"/>
                </a:cubicBezTo>
                <a:lnTo>
                  <a:pt x="3073400" y="1447800"/>
                </a:lnTo>
                <a:cubicBezTo>
                  <a:pt x="3632200" y="1447800"/>
                  <a:pt x="3848100" y="1244600"/>
                  <a:pt x="3848100" y="723900"/>
                </a:cubicBezTo>
                <a:cubicBezTo>
                  <a:pt x="3848100" y="330200"/>
                  <a:pt x="4191000" y="0"/>
                  <a:pt x="4597400" y="0"/>
                </a:cubicBezTo>
                <a:cubicBezTo>
                  <a:pt x="4724400" y="0"/>
                  <a:pt x="4813300" y="203200"/>
                  <a:pt x="4813300" y="457200"/>
                </a:cubicBezTo>
                <a:lnTo>
                  <a:pt x="4813300" y="673100"/>
                </a:lnTo>
                <a:cubicBezTo>
                  <a:pt x="4813300" y="927100"/>
                  <a:pt x="4749800" y="1168400"/>
                  <a:pt x="4660900" y="1231900"/>
                </a:cubicBezTo>
                <a:cubicBezTo>
                  <a:pt x="4394200" y="1384300"/>
                  <a:pt x="4470400" y="1752600"/>
                  <a:pt x="4851400" y="2057400"/>
                </a:cubicBezTo>
                <a:lnTo>
                  <a:pt x="5105400" y="2286000"/>
                </a:lnTo>
                <a:cubicBezTo>
                  <a:pt x="5295900" y="2438400"/>
                  <a:pt x="5549900" y="2768600"/>
                  <a:pt x="5664200" y="3009900"/>
                </a:cubicBezTo>
                <a:lnTo>
                  <a:pt x="6210300" y="4152900"/>
                </a:lnTo>
                <a:cubicBezTo>
                  <a:pt x="6426200" y="4597400"/>
                  <a:pt x="6477000" y="4927600"/>
                  <a:pt x="6337300" y="5054600"/>
                </a:cubicBezTo>
                <a:cubicBezTo>
                  <a:pt x="6299200" y="5105400"/>
                  <a:pt x="6235700" y="5321300"/>
                  <a:pt x="6197600" y="5549900"/>
                </a:cubicBezTo>
                <a:lnTo>
                  <a:pt x="6184900" y="5613400"/>
                </a:lnTo>
                <a:cubicBezTo>
                  <a:pt x="6096000" y="6235700"/>
                  <a:pt x="5918200" y="6616700"/>
                  <a:pt x="5575300" y="6921500"/>
                </a:cubicBezTo>
                <a:lnTo>
                  <a:pt x="5232400" y="7226300"/>
                </a:lnTo>
                <a:cubicBezTo>
                  <a:pt x="5067300" y="7366000"/>
                  <a:pt x="4724400" y="7581900"/>
                  <a:pt x="4483100" y="7696200"/>
                </a:cubicBezTo>
                <a:lnTo>
                  <a:pt x="4216400" y="7823200"/>
                </a:lnTo>
                <a:cubicBezTo>
                  <a:pt x="3975100" y="7937500"/>
                  <a:pt x="3581400" y="8026400"/>
                  <a:pt x="3327400" y="8026400"/>
                </a:cubicBezTo>
                <a:lnTo>
                  <a:pt x="3022600" y="8026400"/>
                </a:lnTo>
                <a:cubicBezTo>
                  <a:pt x="2463800" y="8026400"/>
                  <a:pt x="2247900" y="8229600"/>
                  <a:pt x="2247900" y="8750300"/>
                </a:cubicBezTo>
                <a:cubicBezTo>
                  <a:pt x="2247900" y="8966200"/>
                  <a:pt x="2120900" y="9220200"/>
                  <a:pt x="1968500" y="9309100"/>
                </a:cubicBezTo>
                <a:cubicBezTo>
                  <a:pt x="1663700" y="9486900"/>
                  <a:pt x="1663700" y="9486900"/>
                  <a:pt x="1447800" y="9423400"/>
                </a:cubicBezTo>
                <a:cubicBezTo>
                  <a:pt x="1358900" y="9398000"/>
                  <a:pt x="1282700" y="9169400"/>
                  <a:pt x="1282700" y="8915400"/>
                </a:cubicBezTo>
                <a:lnTo>
                  <a:pt x="1282700" y="8801100"/>
                </a:lnTo>
                <a:cubicBezTo>
                  <a:pt x="1282700" y="8547100"/>
                  <a:pt x="1358900" y="8343900"/>
                  <a:pt x="1447800" y="8343900"/>
                </a:cubicBezTo>
                <a:cubicBezTo>
                  <a:pt x="1739900" y="8343900"/>
                  <a:pt x="1612900" y="7708900"/>
                  <a:pt x="1257300" y="7391400"/>
                </a:cubicBezTo>
                <a:lnTo>
                  <a:pt x="635000" y="6832600"/>
                </a:lnTo>
                <a:cubicBezTo>
                  <a:pt x="139700" y="6388100"/>
                  <a:pt x="0" y="6108700"/>
                  <a:pt x="0" y="5588000"/>
                </a:cubicBezTo>
                <a:close/>
                <a:moveTo>
                  <a:pt x="3581400" y="9486900"/>
                </a:moveTo>
                <a:moveTo>
                  <a:pt x="812800" y="5029200"/>
                </a:moveTo>
                <a:lnTo>
                  <a:pt x="1079500" y="5702300"/>
                </a:lnTo>
                <a:cubicBezTo>
                  <a:pt x="1346200" y="6388100"/>
                  <a:pt x="1587500" y="6743700"/>
                  <a:pt x="1803400" y="6743700"/>
                </a:cubicBezTo>
                <a:cubicBezTo>
                  <a:pt x="2006600" y="6743700"/>
                  <a:pt x="2235200" y="6286500"/>
                  <a:pt x="2349500" y="5664200"/>
                </a:cubicBezTo>
                <a:cubicBezTo>
                  <a:pt x="2374900" y="5461000"/>
                  <a:pt x="2463800" y="5245100"/>
                  <a:pt x="2514600" y="5194300"/>
                </a:cubicBezTo>
                <a:cubicBezTo>
                  <a:pt x="2603500" y="5105400"/>
                  <a:pt x="2730500" y="4559300"/>
                  <a:pt x="2730500" y="4292600"/>
                </a:cubicBezTo>
                <a:cubicBezTo>
                  <a:pt x="2730500" y="4191000"/>
                  <a:pt x="3060700" y="3365500"/>
                  <a:pt x="3136900" y="3289300"/>
                </a:cubicBezTo>
                <a:cubicBezTo>
                  <a:pt x="3175000" y="3251200"/>
                  <a:pt x="3213100" y="3035300"/>
                  <a:pt x="3213100" y="2806700"/>
                </a:cubicBezTo>
                <a:cubicBezTo>
                  <a:pt x="3213100" y="2590800"/>
                  <a:pt x="3175000" y="2374900"/>
                  <a:pt x="3136900" y="2336800"/>
                </a:cubicBezTo>
                <a:cubicBezTo>
                  <a:pt x="2908300" y="2108200"/>
                  <a:pt x="2006600" y="2451100"/>
                  <a:pt x="1562100" y="2908300"/>
                </a:cubicBezTo>
                <a:lnTo>
                  <a:pt x="1193800" y="3302000"/>
                </a:lnTo>
                <a:cubicBezTo>
                  <a:pt x="1016000" y="3479800"/>
                  <a:pt x="863600" y="3784600"/>
                  <a:pt x="838200" y="3975100"/>
                </a:cubicBezTo>
                <a:cubicBezTo>
                  <a:pt x="825500" y="4178300"/>
                  <a:pt x="774700" y="4368800"/>
                  <a:pt x="723900" y="4419600"/>
                </a:cubicBezTo>
                <a:cubicBezTo>
                  <a:pt x="622300" y="4521200"/>
                  <a:pt x="622300" y="4521200"/>
                  <a:pt x="812800" y="5029200"/>
                </a:cubicBezTo>
                <a:close/>
                <a:moveTo>
                  <a:pt x="4140200" y="9486900"/>
                </a:moveTo>
                <a:moveTo>
                  <a:pt x="4546600" y="6565900"/>
                </a:moveTo>
                <a:lnTo>
                  <a:pt x="4826000" y="6261100"/>
                </a:lnTo>
                <a:cubicBezTo>
                  <a:pt x="4991100" y="6083300"/>
                  <a:pt x="5130800" y="5765800"/>
                  <a:pt x="5130800" y="5537200"/>
                </a:cubicBezTo>
                <a:cubicBezTo>
                  <a:pt x="5130800" y="5321300"/>
                  <a:pt x="5207000" y="5143500"/>
                  <a:pt x="5295900" y="5143500"/>
                </a:cubicBezTo>
                <a:cubicBezTo>
                  <a:pt x="5384800" y="5143500"/>
                  <a:pt x="5461000" y="4927600"/>
                  <a:pt x="5461000" y="4686300"/>
                </a:cubicBezTo>
                <a:lnTo>
                  <a:pt x="5461000" y="4635500"/>
                </a:lnTo>
                <a:cubicBezTo>
                  <a:pt x="5461000" y="4381500"/>
                  <a:pt x="5384800" y="4178300"/>
                  <a:pt x="5295900" y="4178300"/>
                </a:cubicBezTo>
                <a:cubicBezTo>
                  <a:pt x="5207000" y="4178300"/>
                  <a:pt x="5130800" y="4051300"/>
                  <a:pt x="5130800" y="3898900"/>
                </a:cubicBezTo>
                <a:cubicBezTo>
                  <a:pt x="5130800" y="3746500"/>
                  <a:pt x="5029200" y="3454400"/>
                  <a:pt x="4902200" y="3251200"/>
                </a:cubicBezTo>
                <a:cubicBezTo>
                  <a:pt x="4762500" y="3060700"/>
                  <a:pt x="4546600" y="2895600"/>
                  <a:pt x="4419600" y="2895600"/>
                </a:cubicBezTo>
                <a:cubicBezTo>
                  <a:pt x="4279900" y="2895600"/>
                  <a:pt x="4178300" y="2997200"/>
                  <a:pt x="4178300" y="3136900"/>
                </a:cubicBezTo>
                <a:cubicBezTo>
                  <a:pt x="4178300" y="3263900"/>
                  <a:pt x="4102100" y="3378200"/>
                  <a:pt x="4013200" y="3378200"/>
                </a:cubicBezTo>
                <a:cubicBezTo>
                  <a:pt x="3924300" y="3378200"/>
                  <a:pt x="3848100" y="3581400"/>
                  <a:pt x="3848100" y="3822700"/>
                </a:cubicBezTo>
                <a:lnTo>
                  <a:pt x="3848100" y="3886200"/>
                </a:lnTo>
                <a:cubicBezTo>
                  <a:pt x="3848100" y="4127500"/>
                  <a:pt x="3784600" y="4330700"/>
                  <a:pt x="3695700" y="4330700"/>
                </a:cubicBezTo>
                <a:cubicBezTo>
                  <a:pt x="3606800" y="4330700"/>
                  <a:pt x="3530600" y="4546600"/>
                  <a:pt x="3530600" y="4787900"/>
                </a:cubicBezTo>
                <a:lnTo>
                  <a:pt x="3530600" y="4838700"/>
                </a:lnTo>
                <a:cubicBezTo>
                  <a:pt x="3530600" y="5092700"/>
                  <a:pt x="3454400" y="5295900"/>
                  <a:pt x="3378200" y="5295900"/>
                </a:cubicBezTo>
                <a:cubicBezTo>
                  <a:pt x="3289300" y="5295900"/>
                  <a:pt x="3213100" y="5499100"/>
                  <a:pt x="3213100" y="5753100"/>
                </a:cubicBezTo>
                <a:lnTo>
                  <a:pt x="3213100" y="5803900"/>
                </a:lnTo>
                <a:cubicBezTo>
                  <a:pt x="3213100" y="6057900"/>
                  <a:pt x="3136900" y="6261100"/>
                  <a:pt x="3048000" y="6261100"/>
                </a:cubicBezTo>
                <a:cubicBezTo>
                  <a:pt x="2959100" y="6261100"/>
                  <a:pt x="2895600" y="6438900"/>
                  <a:pt x="2895600" y="6667500"/>
                </a:cubicBezTo>
                <a:cubicBezTo>
                  <a:pt x="2895600" y="6883400"/>
                  <a:pt x="3048000" y="7061200"/>
                  <a:pt x="3251200" y="7061200"/>
                </a:cubicBezTo>
                <a:cubicBezTo>
                  <a:pt x="3822700" y="7061200"/>
                  <a:pt x="4203700" y="6921500"/>
                  <a:pt x="4546600" y="6565900"/>
                </a:cubicBezTo>
                <a:close/>
                <a:moveTo>
                  <a:pt x="2603500" y="9486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06" name="Freeform 17506"/>
          <p:cNvSpPr/>
          <p:nvPr/>
        </p:nvSpPr>
        <p:spPr>
          <a:xfrm rot="0" flipH="0" flipV="0">
            <a:off x="26688364" y="17532597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07" name="Freeform 17507"/>
          <p:cNvSpPr/>
          <p:nvPr/>
        </p:nvSpPr>
        <p:spPr>
          <a:xfrm rot="0" flipH="0" flipV="0">
            <a:off x="26720425" y="17533080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08" name="Freeform 17508"/>
          <p:cNvSpPr/>
          <p:nvPr/>
        </p:nvSpPr>
        <p:spPr>
          <a:xfrm rot="0" flipH="0" flipV="0">
            <a:off x="26853218" y="17533442"/>
            <a:ext cx="63823" cy="89642"/>
          </a:xfrm>
          <a:custGeom>
            <a:pathLst>
              <a:path w="6718300" h="9436100">
                <a:moveTo>
                  <a:pt x="6400800" y="4191000"/>
                </a:moveTo>
                <a:lnTo>
                  <a:pt x="6400800" y="7480300"/>
                </a:lnTo>
                <a:cubicBezTo>
                  <a:pt x="6400800" y="7658100"/>
                  <a:pt x="6464300" y="7899400"/>
                  <a:pt x="6553200" y="8001000"/>
                </a:cubicBezTo>
                <a:cubicBezTo>
                  <a:pt x="6642100" y="8115300"/>
                  <a:pt x="6718300" y="8343900"/>
                  <a:pt x="6718300" y="8521700"/>
                </a:cubicBezTo>
                <a:lnTo>
                  <a:pt x="6718300" y="8928100"/>
                </a:lnTo>
                <a:cubicBezTo>
                  <a:pt x="6718300" y="9105900"/>
                  <a:pt x="6680200" y="9283700"/>
                  <a:pt x="6629400" y="9334500"/>
                </a:cubicBezTo>
                <a:cubicBezTo>
                  <a:pt x="6527800" y="9436100"/>
                  <a:pt x="5943600" y="9436100"/>
                  <a:pt x="5829300" y="9334500"/>
                </a:cubicBezTo>
                <a:cubicBezTo>
                  <a:pt x="5791200" y="9283700"/>
                  <a:pt x="5753100" y="9105900"/>
                  <a:pt x="5753100" y="8928100"/>
                </a:cubicBezTo>
                <a:lnTo>
                  <a:pt x="5753100" y="7810500"/>
                </a:lnTo>
                <a:cubicBezTo>
                  <a:pt x="5753100" y="7391400"/>
                  <a:pt x="5524500" y="7162800"/>
                  <a:pt x="5105400" y="7162800"/>
                </a:cubicBezTo>
                <a:lnTo>
                  <a:pt x="2387600" y="7162800"/>
                </a:lnTo>
                <a:cubicBezTo>
                  <a:pt x="2133600" y="7162800"/>
                  <a:pt x="2032000" y="7213600"/>
                  <a:pt x="1879600" y="7429500"/>
                </a:cubicBezTo>
                <a:lnTo>
                  <a:pt x="1600200" y="7861300"/>
                </a:lnTo>
                <a:cubicBezTo>
                  <a:pt x="1498600" y="8001000"/>
                  <a:pt x="1346200" y="8242300"/>
                  <a:pt x="1244600" y="8394700"/>
                </a:cubicBezTo>
                <a:lnTo>
                  <a:pt x="774700" y="9144000"/>
                </a:lnTo>
                <a:cubicBezTo>
                  <a:pt x="685800" y="9283700"/>
                  <a:pt x="508000" y="9410700"/>
                  <a:pt x="368300" y="9410700"/>
                </a:cubicBezTo>
                <a:cubicBezTo>
                  <a:pt x="241300" y="9410700"/>
                  <a:pt x="101600" y="9372600"/>
                  <a:pt x="63500" y="9334500"/>
                </a:cubicBezTo>
                <a:cubicBezTo>
                  <a:pt x="12700" y="9283700"/>
                  <a:pt x="0" y="9118600"/>
                  <a:pt x="25400" y="8953500"/>
                </a:cubicBezTo>
                <a:lnTo>
                  <a:pt x="63500" y="8788400"/>
                </a:lnTo>
                <a:cubicBezTo>
                  <a:pt x="88900" y="8623300"/>
                  <a:pt x="190500" y="8369300"/>
                  <a:pt x="279400" y="8216900"/>
                </a:cubicBezTo>
                <a:lnTo>
                  <a:pt x="4838700" y="647700"/>
                </a:lnTo>
                <a:cubicBezTo>
                  <a:pt x="5156200" y="127000"/>
                  <a:pt x="5410200" y="0"/>
                  <a:pt x="5918200" y="152400"/>
                </a:cubicBezTo>
                <a:cubicBezTo>
                  <a:pt x="5994400" y="177800"/>
                  <a:pt x="6083300" y="342900"/>
                  <a:pt x="6083300" y="520700"/>
                </a:cubicBezTo>
                <a:lnTo>
                  <a:pt x="6197600" y="3086100"/>
                </a:lnTo>
                <a:cubicBezTo>
                  <a:pt x="6210300" y="3251200"/>
                  <a:pt x="6248400" y="3505200"/>
                  <a:pt x="6299200" y="3632200"/>
                </a:cubicBezTo>
                <a:cubicBezTo>
                  <a:pt x="6350000" y="3771900"/>
                  <a:pt x="6400800" y="4013200"/>
                  <a:pt x="6400800" y="4191000"/>
                </a:cubicBezTo>
                <a:close/>
                <a:moveTo>
                  <a:pt x="5016500" y="9550400"/>
                </a:moveTo>
                <a:moveTo>
                  <a:pt x="4673600" y="2781300"/>
                </a:moveTo>
                <a:lnTo>
                  <a:pt x="3187700" y="5283200"/>
                </a:lnTo>
                <a:cubicBezTo>
                  <a:pt x="3098800" y="5435600"/>
                  <a:pt x="3022600" y="5702300"/>
                  <a:pt x="3022600" y="5880100"/>
                </a:cubicBezTo>
                <a:cubicBezTo>
                  <a:pt x="3022600" y="6083300"/>
                  <a:pt x="3136900" y="6197600"/>
                  <a:pt x="3352800" y="6197600"/>
                </a:cubicBezTo>
                <a:lnTo>
                  <a:pt x="5435600" y="6197600"/>
                </a:lnTo>
                <a:lnTo>
                  <a:pt x="5435600" y="3873500"/>
                </a:lnTo>
                <a:cubicBezTo>
                  <a:pt x="5435600" y="3225800"/>
                  <a:pt x="5194300" y="2514600"/>
                  <a:pt x="4965700" y="2514600"/>
                </a:cubicBezTo>
                <a:cubicBezTo>
                  <a:pt x="4889500" y="2514600"/>
                  <a:pt x="4762500" y="2641600"/>
                  <a:pt x="4673600" y="2781300"/>
                </a:cubicBezTo>
                <a:close/>
                <a:moveTo>
                  <a:pt x="6426200" y="95504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09" name="Freeform 17509"/>
          <p:cNvSpPr/>
          <p:nvPr/>
        </p:nvSpPr>
        <p:spPr>
          <a:xfrm rot="0" flipH="0" flipV="0">
            <a:off x="26940991" y="17532839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10" name="Freeform 17510"/>
          <p:cNvSpPr/>
          <p:nvPr/>
        </p:nvSpPr>
        <p:spPr>
          <a:xfrm rot="0" flipH="0" flipV="0">
            <a:off x="27016819" y="17532356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11" name="Freeform 17511"/>
          <p:cNvSpPr/>
          <p:nvPr/>
        </p:nvSpPr>
        <p:spPr>
          <a:xfrm rot="0" flipH="0" flipV="0">
            <a:off x="27082753" y="17532356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12" name="Freeform 17512"/>
          <p:cNvSpPr/>
          <p:nvPr/>
        </p:nvSpPr>
        <p:spPr>
          <a:xfrm rot="0" flipH="0" flipV="0">
            <a:off x="27147360" y="17532839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13" name="Freeform 17513"/>
          <p:cNvSpPr/>
          <p:nvPr/>
        </p:nvSpPr>
        <p:spPr>
          <a:xfrm rot="0" flipH="0" flipV="0">
            <a:off x="27200506" y="17615484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14" name="Freeform 17514"/>
          <p:cNvSpPr/>
          <p:nvPr/>
        </p:nvSpPr>
        <p:spPr>
          <a:xfrm rot="0" flipH="0" flipV="0">
            <a:off x="27282873" y="17533804"/>
            <a:ext cx="27508" cy="88315"/>
          </a:xfrm>
          <a:custGeom>
            <a:pathLst>
              <a:path w="2895600" h="9296400">
                <a:moveTo>
                  <a:pt x="0" y="8343900"/>
                </a:moveTo>
                <a:lnTo>
                  <a:pt x="0" y="7861300"/>
                </a:lnTo>
                <a:cubicBezTo>
                  <a:pt x="0" y="7505700"/>
                  <a:pt x="76200" y="7175500"/>
                  <a:pt x="165100" y="7112000"/>
                </a:cubicBezTo>
                <a:cubicBezTo>
                  <a:pt x="254000" y="7061200"/>
                  <a:pt x="330200" y="6769100"/>
                  <a:pt x="330200" y="6477000"/>
                </a:cubicBezTo>
                <a:cubicBezTo>
                  <a:pt x="330200" y="6172200"/>
                  <a:pt x="393700" y="5892800"/>
                  <a:pt x="482600" y="5829300"/>
                </a:cubicBezTo>
                <a:cubicBezTo>
                  <a:pt x="571500" y="5778500"/>
                  <a:pt x="647700" y="5486400"/>
                  <a:pt x="647700" y="5194300"/>
                </a:cubicBezTo>
                <a:cubicBezTo>
                  <a:pt x="647700" y="4889500"/>
                  <a:pt x="711200" y="4610100"/>
                  <a:pt x="800100" y="4546600"/>
                </a:cubicBezTo>
                <a:cubicBezTo>
                  <a:pt x="889000" y="4495800"/>
                  <a:pt x="965200" y="4241800"/>
                  <a:pt x="965200" y="3987800"/>
                </a:cubicBezTo>
                <a:cubicBezTo>
                  <a:pt x="965200" y="3733800"/>
                  <a:pt x="1041400" y="3479800"/>
                  <a:pt x="1130300" y="3429000"/>
                </a:cubicBezTo>
                <a:cubicBezTo>
                  <a:pt x="1219200" y="3378200"/>
                  <a:pt x="1282700" y="3086100"/>
                  <a:pt x="1282700" y="2781300"/>
                </a:cubicBezTo>
                <a:cubicBezTo>
                  <a:pt x="1282700" y="2489200"/>
                  <a:pt x="1358900" y="2247900"/>
                  <a:pt x="1447800" y="2247900"/>
                </a:cubicBezTo>
                <a:cubicBezTo>
                  <a:pt x="1536700" y="2247900"/>
                  <a:pt x="1612900" y="1955800"/>
                  <a:pt x="1612900" y="1600200"/>
                </a:cubicBezTo>
                <a:cubicBezTo>
                  <a:pt x="1612900" y="1244600"/>
                  <a:pt x="1676400" y="965200"/>
                  <a:pt x="1765300" y="965200"/>
                </a:cubicBezTo>
                <a:cubicBezTo>
                  <a:pt x="1854200" y="965200"/>
                  <a:pt x="1930400" y="774700"/>
                  <a:pt x="1930400" y="558800"/>
                </a:cubicBezTo>
                <a:cubicBezTo>
                  <a:pt x="1930400" y="203200"/>
                  <a:pt x="2108200" y="0"/>
                  <a:pt x="2451100" y="0"/>
                </a:cubicBezTo>
                <a:cubicBezTo>
                  <a:pt x="2514600" y="0"/>
                  <a:pt x="2641600" y="76200"/>
                  <a:pt x="2730500" y="152400"/>
                </a:cubicBezTo>
                <a:cubicBezTo>
                  <a:pt x="2819400" y="241300"/>
                  <a:pt x="2895600" y="457200"/>
                  <a:pt x="2895600" y="635000"/>
                </a:cubicBezTo>
                <a:cubicBezTo>
                  <a:pt x="2895600" y="812800"/>
                  <a:pt x="2819400" y="965200"/>
                  <a:pt x="2730500" y="965200"/>
                </a:cubicBezTo>
                <a:cubicBezTo>
                  <a:pt x="2641600" y="965200"/>
                  <a:pt x="2565400" y="1244600"/>
                  <a:pt x="2565400" y="1600200"/>
                </a:cubicBezTo>
                <a:cubicBezTo>
                  <a:pt x="2565400" y="1955800"/>
                  <a:pt x="2501900" y="2247900"/>
                  <a:pt x="2413000" y="2247900"/>
                </a:cubicBezTo>
                <a:cubicBezTo>
                  <a:pt x="2324100" y="2247900"/>
                  <a:pt x="2247900" y="2527300"/>
                  <a:pt x="2247900" y="2882900"/>
                </a:cubicBezTo>
                <a:cubicBezTo>
                  <a:pt x="2247900" y="3238500"/>
                  <a:pt x="2171700" y="3530600"/>
                  <a:pt x="2082800" y="3530600"/>
                </a:cubicBezTo>
                <a:cubicBezTo>
                  <a:pt x="2006600" y="3530600"/>
                  <a:pt x="1930400" y="3810000"/>
                  <a:pt x="1930400" y="4165600"/>
                </a:cubicBezTo>
                <a:cubicBezTo>
                  <a:pt x="1930400" y="4521200"/>
                  <a:pt x="1854200" y="4813300"/>
                  <a:pt x="1765300" y="4813300"/>
                </a:cubicBezTo>
                <a:cubicBezTo>
                  <a:pt x="1676400" y="4813300"/>
                  <a:pt x="1612900" y="5067300"/>
                  <a:pt x="1612900" y="5372100"/>
                </a:cubicBezTo>
                <a:cubicBezTo>
                  <a:pt x="1612900" y="5676900"/>
                  <a:pt x="1536700" y="5981700"/>
                  <a:pt x="1447800" y="6032500"/>
                </a:cubicBezTo>
                <a:cubicBezTo>
                  <a:pt x="1358900" y="6083300"/>
                  <a:pt x="1282700" y="6337300"/>
                  <a:pt x="1282700" y="6591300"/>
                </a:cubicBezTo>
                <a:cubicBezTo>
                  <a:pt x="1282700" y="6845300"/>
                  <a:pt x="1219200" y="7099300"/>
                  <a:pt x="1130300" y="7150100"/>
                </a:cubicBezTo>
                <a:cubicBezTo>
                  <a:pt x="1041400" y="7213600"/>
                  <a:pt x="965200" y="7493000"/>
                  <a:pt x="965200" y="7797800"/>
                </a:cubicBezTo>
                <a:cubicBezTo>
                  <a:pt x="965200" y="8343900"/>
                  <a:pt x="1143000" y="8661400"/>
                  <a:pt x="1447800" y="8661400"/>
                </a:cubicBezTo>
                <a:cubicBezTo>
                  <a:pt x="1536700" y="8661400"/>
                  <a:pt x="1612900" y="8801100"/>
                  <a:pt x="1612900" y="8978900"/>
                </a:cubicBezTo>
                <a:cubicBezTo>
                  <a:pt x="1612900" y="9156700"/>
                  <a:pt x="1320800" y="9296400"/>
                  <a:pt x="965200" y="9296400"/>
                </a:cubicBezTo>
                <a:cubicBezTo>
                  <a:pt x="609600" y="9296400"/>
                  <a:pt x="330200" y="9232900"/>
                  <a:pt x="330200" y="9144000"/>
                </a:cubicBezTo>
                <a:cubicBezTo>
                  <a:pt x="330200" y="9055100"/>
                  <a:pt x="254000" y="8978900"/>
                  <a:pt x="165100" y="8978900"/>
                </a:cubicBezTo>
                <a:cubicBezTo>
                  <a:pt x="76200" y="8978900"/>
                  <a:pt x="0" y="8686800"/>
                  <a:pt x="0" y="8343900"/>
                </a:cubicBezTo>
                <a:close/>
                <a:moveTo>
                  <a:pt x="850900" y="95123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15" name="Freeform 17515"/>
          <p:cNvSpPr/>
          <p:nvPr/>
        </p:nvSpPr>
        <p:spPr>
          <a:xfrm rot="0" flipH="0" flipV="0">
            <a:off x="27319491" y="17575428"/>
            <a:ext cx="51879" cy="33540"/>
          </a:xfrm>
          <a:custGeom>
            <a:pathLst>
              <a:path w="5461000" h="3530600">
                <a:moveTo>
                  <a:pt x="965200" y="0"/>
                </a:moveTo>
                <a:lnTo>
                  <a:pt x="5130800" y="0"/>
                </a:lnTo>
                <a:cubicBezTo>
                  <a:pt x="5346700" y="0"/>
                  <a:pt x="5461000" y="101600"/>
                  <a:pt x="5461000" y="317500"/>
                </a:cubicBezTo>
                <a:cubicBezTo>
                  <a:pt x="5461000" y="495300"/>
                  <a:pt x="5384800" y="635000"/>
                  <a:pt x="5295900" y="635000"/>
                </a:cubicBezTo>
                <a:cubicBezTo>
                  <a:pt x="5207000" y="635000"/>
                  <a:pt x="5130800" y="711200"/>
                  <a:pt x="5130800" y="800100"/>
                </a:cubicBezTo>
                <a:cubicBezTo>
                  <a:pt x="5130800" y="889000"/>
                  <a:pt x="4991100" y="965200"/>
                  <a:pt x="4813300" y="965200"/>
                </a:cubicBezTo>
                <a:lnTo>
                  <a:pt x="1282700" y="965200"/>
                </a:lnTo>
                <a:cubicBezTo>
                  <a:pt x="1104900" y="965200"/>
                  <a:pt x="965200" y="889000"/>
                  <a:pt x="965200" y="800100"/>
                </a:cubicBezTo>
                <a:cubicBezTo>
                  <a:pt x="965200" y="711200"/>
                  <a:pt x="889000" y="635000"/>
                  <a:pt x="800100" y="635000"/>
                </a:cubicBezTo>
                <a:cubicBezTo>
                  <a:pt x="711200" y="635000"/>
                  <a:pt x="647700" y="495300"/>
                  <a:pt x="647700" y="317500"/>
                </a:cubicBezTo>
                <a:cubicBezTo>
                  <a:pt x="647700" y="101600"/>
                  <a:pt x="749300" y="0"/>
                  <a:pt x="965200" y="0"/>
                </a:cubicBezTo>
                <a:close/>
                <a:moveTo>
                  <a:pt x="4660900" y="5130800"/>
                </a:moveTo>
                <a:moveTo>
                  <a:pt x="4178300" y="3530600"/>
                </a:moveTo>
                <a:lnTo>
                  <a:pt x="317500" y="3530600"/>
                </a:lnTo>
                <a:cubicBezTo>
                  <a:pt x="114300" y="3530600"/>
                  <a:pt x="0" y="3416300"/>
                  <a:pt x="0" y="3200400"/>
                </a:cubicBezTo>
                <a:cubicBezTo>
                  <a:pt x="0" y="3035300"/>
                  <a:pt x="76200" y="2882900"/>
                  <a:pt x="165100" y="2882900"/>
                </a:cubicBezTo>
                <a:cubicBezTo>
                  <a:pt x="254000" y="2882900"/>
                  <a:pt x="317500" y="2806700"/>
                  <a:pt x="317500" y="2730500"/>
                </a:cubicBezTo>
                <a:cubicBezTo>
                  <a:pt x="317500" y="2641600"/>
                  <a:pt x="469900" y="2565400"/>
                  <a:pt x="647700" y="2565400"/>
                </a:cubicBezTo>
                <a:lnTo>
                  <a:pt x="4178300" y="2565400"/>
                </a:lnTo>
                <a:cubicBezTo>
                  <a:pt x="4457700" y="2565400"/>
                  <a:pt x="4495800" y="2603500"/>
                  <a:pt x="4495800" y="2882900"/>
                </a:cubicBezTo>
                <a:lnTo>
                  <a:pt x="4495800" y="3200400"/>
                </a:lnTo>
                <a:cubicBezTo>
                  <a:pt x="4495800" y="3492500"/>
                  <a:pt x="4457700" y="3530600"/>
                  <a:pt x="4178300" y="3530600"/>
                </a:cubicBezTo>
                <a:close/>
                <a:moveTo>
                  <a:pt x="1130300" y="51308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16" name="Freeform 17516"/>
          <p:cNvSpPr/>
          <p:nvPr/>
        </p:nvSpPr>
        <p:spPr>
          <a:xfrm rot="0" flipH="0" flipV="0">
            <a:off x="27445374" y="17532959"/>
            <a:ext cx="48018" cy="91452"/>
          </a:xfrm>
          <a:custGeom>
            <a:pathLst>
              <a:path w="5054600" h="9626600">
                <a:moveTo>
                  <a:pt x="1130300" y="0"/>
                </a:moveTo>
                <a:lnTo>
                  <a:pt x="3848100" y="0"/>
                </a:lnTo>
                <a:cubicBezTo>
                  <a:pt x="4203700" y="0"/>
                  <a:pt x="4597400" y="63500"/>
                  <a:pt x="4737100" y="139700"/>
                </a:cubicBezTo>
                <a:cubicBezTo>
                  <a:pt x="5054600" y="342900"/>
                  <a:pt x="5041900" y="1003300"/>
                  <a:pt x="4686300" y="1689100"/>
                </a:cubicBezTo>
                <a:lnTo>
                  <a:pt x="3873500" y="3276600"/>
                </a:lnTo>
                <a:cubicBezTo>
                  <a:pt x="3721100" y="3594100"/>
                  <a:pt x="3543300" y="3848100"/>
                  <a:pt x="3479800" y="3848100"/>
                </a:cubicBezTo>
                <a:cubicBezTo>
                  <a:pt x="3276600" y="3848100"/>
                  <a:pt x="3365500" y="4330700"/>
                  <a:pt x="3606800" y="4533900"/>
                </a:cubicBezTo>
                <a:cubicBezTo>
                  <a:pt x="3746500" y="4635500"/>
                  <a:pt x="3848100" y="4826000"/>
                  <a:pt x="3848100" y="4927600"/>
                </a:cubicBezTo>
                <a:cubicBezTo>
                  <a:pt x="3848100" y="5245100"/>
                  <a:pt x="3568700" y="5448300"/>
                  <a:pt x="3136900" y="5448300"/>
                </a:cubicBezTo>
                <a:cubicBezTo>
                  <a:pt x="2654300" y="5448300"/>
                  <a:pt x="2641600" y="5461000"/>
                  <a:pt x="2286000" y="6184900"/>
                </a:cubicBezTo>
                <a:lnTo>
                  <a:pt x="863600" y="9055100"/>
                </a:lnTo>
                <a:cubicBezTo>
                  <a:pt x="698500" y="9359900"/>
                  <a:pt x="482600" y="9626600"/>
                  <a:pt x="368300" y="9626600"/>
                </a:cubicBezTo>
                <a:cubicBezTo>
                  <a:pt x="139700" y="9626600"/>
                  <a:pt x="0" y="9372600"/>
                  <a:pt x="0" y="8940800"/>
                </a:cubicBezTo>
                <a:cubicBezTo>
                  <a:pt x="0" y="8788400"/>
                  <a:pt x="63500" y="8496300"/>
                  <a:pt x="139700" y="8293100"/>
                </a:cubicBezTo>
                <a:cubicBezTo>
                  <a:pt x="228600" y="8089900"/>
                  <a:pt x="431800" y="7670800"/>
                  <a:pt x="609600" y="7340600"/>
                </a:cubicBezTo>
                <a:lnTo>
                  <a:pt x="1117600" y="6438900"/>
                </a:lnTo>
                <a:cubicBezTo>
                  <a:pt x="1473200" y="5803900"/>
                  <a:pt x="1536700" y="5346700"/>
                  <a:pt x="1282700" y="5194300"/>
                </a:cubicBezTo>
                <a:cubicBezTo>
                  <a:pt x="1193800" y="5143500"/>
                  <a:pt x="1130300" y="4953000"/>
                  <a:pt x="1130300" y="4787900"/>
                </a:cubicBezTo>
                <a:cubicBezTo>
                  <a:pt x="1130300" y="4622800"/>
                  <a:pt x="1346200" y="4495800"/>
                  <a:pt x="1612900" y="4495800"/>
                </a:cubicBezTo>
                <a:cubicBezTo>
                  <a:pt x="1866900" y="4495800"/>
                  <a:pt x="2133600" y="4368800"/>
                  <a:pt x="2184400" y="4216400"/>
                </a:cubicBezTo>
                <a:cubicBezTo>
                  <a:pt x="2235200" y="4076700"/>
                  <a:pt x="2400300" y="3695700"/>
                  <a:pt x="2565400" y="3378200"/>
                </a:cubicBezTo>
                <a:lnTo>
                  <a:pt x="3162300" y="2171700"/>
                </a:lnTo>
                <a:cubicBezTo>
                  <a:pt x="3327400" y="1866900"/>
                  <a:pt x="3505200" y="1600200"/>
                  <a:pt x="3568700" y="1600200"/>
                </a:cubicBezTo>
                <a:cubicBezTo>
                  <a:pt x="3708400" y="1600200"/>
                  <a:pt x="3733800" y="1485900"/>
                  <a:pt x="3606800" y="1358900"/>
                </a:cubicBezTo>
                <a:cubicBezTo>
                  <a:pt x="3568700" y="1320800"/>
                  <a:pt x="3238500" y="1282700"/>
                  <a:pt x="2895600" y="1282700"/>
                </a:cubicBezTo>
                <a:lnTo>
                  <a:pt x="1447800" y="1282700"/>
                </a:lnTo>
                <a:cubicBezTo>
                  <a:pt x="1092200" y="1282700"/>
                  <a:pt x="762000" y="1206500"/>
                  <a:pt x="711200" y="1117600"/>
                </a:cubicBezTo>
                <a:cubicBezTo>
                  <a:pt x="647700" y="1028700"/>
                  <a:pt x="546100" y="965200"/>
                  <a:pt x="469900" y="965200"/>
                </a:cubicBezTo>
                <a:cubicBezTo>
                  <a:pt x="381000" y="965200"/>
                  <a:pt x="292100" y="876300"/>
                  <a:pt x="241300" y="762000"/>
                </a:cubicBezTo>
                <a:cubicBezTo>
                  <a:pt x="139700" y="495300"/>
                  <a:pt x="139700" y="495300"/>
                  <a:pt x="317500" y="381000"/>
                </a:cubicBezTo>
                <a:cubicBezTo>
                  <a:pt x="406400" y="330200"/>
                  <a:pt x="482600" y="215900"/>
                  <a:pt x="482600" y="139700"/>
                </a:cubicBezTo>
                <a:cubicBezTo>
                  <a:pt x="482600" y="63500"/>
                  <a:pt x="774700" y="0"/>
                  <a:pt x="1130300" y="0"/>
                </a:cubicBezTo>
                <a:close/>
                <a:moveTo>
                  <a:pt x="7391400" y="96012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17" name="Freeform 17517"/>
          <p:cNvSpPr/>
          <p:nvPr/>
        </p:nvSpPr>
        <p:spPr>
          <a:xfrm rot="0" flipH="0" flipV="0">
            <a:off x="27491944" y="17535855"/>
            <a:ext cx="62496" cy="88436"/>
          </a:xfrm>
          <a:custGeom>
            <a:pathLst>
              <a:path w="6578600" h="9309100">
                <a:moveTo>
                  <a:pt x="2895600" y="0"/>
                </a:moveTo>
                <a:lnTo>
                  <a:pt x="6261100" y="0"/>
                </a:lnTo>
                <a:cubicBezTo>
                  <a:pt x="6515100" y="0"/>
                  <a:pt x="6578600" y="63500"/>
                  <a:pt x="6578600" y="317500"/>
                </a:cubicBezTo>
                <a:lnTo>
                  <a:pt x="6578600" y="482600"/>
                </a:lnTo>
                <a:cubicBezTo>
                  <a:pt x="6578600" y="660400"/>
                  <a:pt x="6540500" y="838200"/>
                  <a:pt x="6502400" y="876300"/>
                </a:cubicBezTo>
                <a:cubicBezTo>
                  <a:pt x="6451600" y="927100"/>
                  <a:pt x="6273800" y="965200"/>
                  <a:pt x="6096000" y="965200"/>
                </a:cubicBezTo>
                <a:lnTo>
                  <a:pt x="3530600" y="965200"/>
                </a:lnTo>
                <a:cubicBezTo>
                  <a:pt x="3225800" y="965200"/>
                  <a:pt x="3213100" y="977900"/>
                  <a:pt x="3124200" y="1257300"/>
                </a:cubicBezTo>
                <a:lnTo>
                  <a:pt x="2882900" y="2057400"/>
                </a:lnTo>
                <a:cubicBezTo>
                  <a:pt x="2832100" y="2222500"/>
                  <a:pt x="2743200" y="2400300"/>
                  <a:pt x="2679700" y="2463800"/>
                </a:cubicBezTo>
                <a:cubicBezTo>
                  <a:pt x="2616200" y="2514600"/>
                  <a:pt x="2565400" y="2705100"/>
                  <a:pt x="2565400" y="2882900"/>
                </a:cubicBezTo>
                <a:lnTo>
                  <a:pt x="2565400" y="3365500"/>
                </a:lnTo>
                <a:cubicBezTo>
                  <a:pt x="2565400" y="3810000"/>
                  <a:pt x="2603500" y="3848100"/>
                  <a:pt x="2971800" y="3848100"/>
                </a:cubicBezTo>
                <a:lnTo>
                  <a:pt x="4330700" y="3848100"/>
                </a:lnTo>
                <a:cubicBezTo>
                  <a:pt x="4508500" y="3848100"/>
                  <a:pt x="4787900" y="3898900"/>
                  <a:pt x="4940300" y="3975100"/>
                </a:cubicBezTo>
                <a:lnTo>
                  <a:pt x="4991100" y="3987800"/>
                </a:lnTo>
                <a:cubicBezTo>
                  <a:pt x="5143500" y="4064000"/>
                  <a:pt x="5346700" y="4254500"/>
                  <a:pt x="5422900" y="4432300"/>
                </a:cubicBezTo>
                <a:lnTo>
                  <a:pt x="5486400" y="4572000"/>
                </a:lnTo>
                <a:cubicBezTo>
                  <a:pt x="5791200" y="5232400"/>
                  <a:pt x="5854700" y="5664200"/>
                  <a:pt x="5702300" y="6235700"/>
                </a:cubicBezTo>
                <a:lnTo>
                  <a:pt x="5410200" y="7327900"/>
                </a:lnTo>
                <a:cubicBezTo>
                  <a:pt x="5372100" y="7493000"/>
                  <a:pt x="5270500" y="7747000"/>
                  <a:pt x="5181600" y="7886700"/>
                </a:cubicBezTo>
                <a:lnTo>
                  <a:pt x="5016500" y="8191500"/>
                </a:lnTo>
                <a:cubicBezTo>
                  <a:pt x="4940300" y="8331200"/>
                  <a:pt x="4775200" y="8547100"/>
                  <a:pt x="4648200" y="8674100"/>
                </a:cubicBezTo>
                <a:lnTo>
                  <a:pt x="4559300" y="8763000"/>
                </a:lnTo>
                <a:cubicBezTo>
                  <a:pt x="4432300" y="8877300"/>
                  <a:pt x="4267200" y="8978900"/>
                  <a:pt x="4178300" y="8978900"/>
                </a:cubicBezTo>
                <a:cubicBezTo>
                  <a:pt x="4089400" y="8978900"/>
                  <a:pt x="4013200" y="9055100"/>
                  <a:pt x="4013200" y="9144000"/>
                </a:cubicBezTo>
                <a:cubicBezTo>
                  <a:pt x="4013200" y="9232900"/>
                  <a:pt x="3873500" y="9309100"/>
                  <a:pt x="3695700" y="9309100"/>
                </a:cubicBezTo>
                <a:lnTo>
                  <a:pt x="330200" y="9309100"/>
                </a:lnTo>
                <a:cubicBezTo>
                  <a:pt x="152400" y="9309100"/>
                  <a:pt x="0" y="9194800"/>
                  <a:pt x="0" y="9067800"/>
                </a:cubicBezTo>
                <a:cubicBezTo>
                  <a:pt x="0" y="8788400"/>
                  <a:pt x="76200" y="8699500"/>
                  <a:pt x="368300" y="8585200"/>
                </a:cubicBezTo>
                <a:cubicBezTo>
                  <a:pt x="469900" y="8534400"/>
                  <a:pt x="711200" y="8496300"/>
                  <a:pt x="889000" y="8496300"/>
                </a:cubicBezTo>
                <a:lnTo>
                  <a:pt x="2247900" y="8496300"/>
                </a:lnTo>
                <a:cubicBezTo>
                  <a:pt x="2425700" y="8496300"/>
                  <a:pt x="2705100" y="8470900"/>
                  <a:pt x="2870200" y="8432800"/>
                </a:cubicBezTo>
                <a:lnTo>
                  <a:pt x="3505200" y="8305800"/>
                </a:lnTo>
                <a:cubicBezTo>
                  <a:pt x="3860800" y="8229600"/>
                  <a:pt x="3962400" y="8128000"/>
                  <a:pt x="4165600" y="7696200"/>
                </a:cubicBezTo>
                <a:lnTo>
                  <a:pt x="4203700" y="7632700"/>
                </a:lnTo>
                <a:cubicBezTo>
                  <a:pt x="4292600" y="7454900"/>
                  <a:pt x="4406900" y="7150100"/>
                  <a:pt x="4457700" y="6972300"/>
                </a:cubicBezTo>
                <a:lnTo>
                  <a:pt x="4546600" y="6667500"/>
                </a:lnTo>
                <a:cubicBezTo>
                  <a:pt x="4610100" y="6489700"/>
                  <a:pt x="4660900" y="6197600"/>
                  <a:pt x="4660900" y="6019800"/>
                </a:cubicBezTo>
                <a:lnTo>
                  <a:pt x="4660900" y="5448300"/>
                </a:lnTo>
                <a:cubicBezTo>
                  <a:pt x="4660900" y="5041900"/>
                  <a:pt x="4419600" y="4813300"/>
                  <a:pt x="4013200" y="4813300"/>
                </a:cubicBezTo>
                <a:lnTo>
                  <a:pt x="1930400" y="4813300"/>
                </a:lnTo>
                <a:cubicBezTo>
                  <a:pt x="1524000" y="4813300"/>
                  <a:pt x="1282700" y="4584700"/>
                  <a:pt x="1282700" y="4165600"/>
                </a:cubicBezTo>
                <a:lnTo>
                  <a:pt x="1282700" y="4013200"/>
                </a:lnTo>
                <a:cubicBezTo>
                  <a:pt x="1282700" y="3835400"/>
                  <a:pt x="1358900" y="3568700"/>
                  <a:pt x="1460500" y="3416300"/>
                </a:cubicBezTo>
                <a:cubicBezTo>
                  <a:pt x="1549400" y="3251200"/>
                  <a:pt x="1663700" y="2984500"/>
                  <a:pt x="1714500" y="2794000"/>
                </a:cubicBezTo>
                <a:lnTo>
                  <a:pt x="1841500" y="2336800"/>
                </a:lnTo>
                <a:cubicBezTo>
                  <a:pt x="1892300" y="2159000"/>
                  <a:pt x="1930400" y="1866900"/>
                  <a:pt x="1930400" y="1689100"/>
                </a:cubicBezTo>
                <a:lnTo>
                  <a:pt x="1930400" y="1600200"/>
                </a:lnTo>
                <a:cubicBezTo>
                  <a:pt x="1930400" y="1422400"/>
                  <a:pt x="1981200" y="1155700"/>
                  <a:pt x="2044700" y="1003300"/>
                </a:cubicBezTo>
                <a:lnTo>
                  <a:pt x="2247900" y="495300"/>
                </a:lnTo>
                <a:cubicBezTo>
                  <a:pt x="2400300" y="101600"/>
                  <a:pt x="2527300" y="0"/>
                  <a:pt x="2895600" y="0"/>
                </a:cubicBezTo>
                <a:close/>
                <a:moveTo>
                  <a:pt x="9334500" y="92964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18" name="Freeform 17518"/>
          <p:cNvSpPr/>
          <p:nvPr/>
        </p:nvSpPr>
        <p:spPr>
          <a:xfrm rot="0" flipH="0" flipV="0">
            <a:off x="27562888" y="17530667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19" name="Rectangle 17519"/>
          <p:cNvSpPr/>
          <p:nvPr/>
        </p:nvSpPr>
        <p:spPr>
          <a:xfrm rot="0" flipH="0" flipV="0">
            <a:off x="24633941" y="17582369"/>
            <a:ext cx="3016748" cy="492798"/>
          </a:xfrm>
          <a:prstGeom prst="rect">
            <a:avLst/>
          </a:prstGeom>
        </p:spPr>
      </p:sp>
      <p:sp>
        <p:nvSpPr>
          <p:cNvPr id="17520" name="Freeform 17520"/>
          <p:cNvSpPr/>
          <p:nvPr/>
        </p:nvSpPr>
        <p:spPr>
          <a:xfrm rot="0" flipH="0" flipV="0">
            <a:off x="24636957" y="17964893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21" name="Freeform 17521"/>
          <p:cNvSpPr/>
          <p:nvPr/>
        </p:nvSpPr>
        <p:spPr>
          <a:xfrm rot="0" flipH="0" flipV="0">
            <a:off x="24732321" y="17964893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22" name="Freeform 17522"/>
          <p:cNvSpPr/>
          <p:nvPr/>
        </p:nvSpPr>
        <p:spPr>
          <a:xfrm rot="0" flipH="0" flipV="0">
            <a:off x="24813811" y="17964772"/>
            <a:ext cx="54895" cy="91452"/>
          </a:xfrm>
          <a:custGeom>
            <a:pathLst>
              <a:path w="5778500" h="9626600">
                <a:moveTo>
                  <a:pt x="482600" y="0"/>
                </a:moveTo>
                <a:lnTo>
                  <a:pt x="5130800" y="0"/>
                </a:lnTo>
                <a:cubicBezTo>
                  <a:pt x="5511800" y="0"/>
                  <a:pt x="5778500" y="228600"/>
                  <a:pt x="5778500" y="558800"/>
                </a:cubicBezTo>
                <a:cubicBezTo>
                  <a:pt x="5778500" y="876300"/>
                  <a:pt x="5689600" y="952500"/>
                  <a:pt x="5257800" y="1041400"/>
                </a:cubicBezTo>
                <a:lnTo>
                  <a:pt x="5245100" y="1041400"/>
                </a:lnTo>
                <a:cubicBezTo>
                  <a:pt x="5054600" y="1092200"/>
                  <a:pt x="4749800" y="1104900"/>
                  <a:pt x="4559300" y="1092200"/>
                </a:cubicBezTo>
                <a:lnTo>
                  <a:pt x="3657600" y="1028700"/>
                </a:lnTo>
                <a:cubicBezTo>
                  <a:pt x="3276600" y="990600"/>
                  <a:pt x="3225800" y="1028700"/>
                  <a:pt x="3124200" y="1435100"/>
                </a:cubicBezTo>
                <a:lnTo>
                  <a:pt x="1257300" y="8585200"/>
                </a:lnTo>
                <a:cubicBezTo>
                  <a:pt x="1206500" y="8763000"/>
                  <a:pt x="1104900" y="9004300"/>
                  <a:pt x="1016000" y="9144000"/>
                </a:cubicBezTo>
                <a:lnTo>
                  <a:pt x="1003300" y="9169400"/>
                </a:lnTo>
                <a:cubicBezTo>
                  <a:pt x="787400" y="9512300"/>
                  <a:pt x="660400" y="9626600"/>
                  <a:pt x="482600" y="9626600"/>
                </a:cubicBezTo>
                <a:cubicBezTo>
                  <a:pt x="393700" y="9626600"/>
                  <a:pt x="317500" y="9550400"/>
                  <a:pt x="317500" y="9461500"/>
                </a:cubicBezTo>
                <a:cubicBezTo>
                  <a:pt x="317500" y="9385300"/>
                  <a:pt x="241300" y="9309100"/>
                  <a:pt x="152400" y="9309100"/>
                </a:cubicBezTo>
                <a:cubicBezTo>
                  <a:pt x="76200" y="9309100"/>
                  <a:pt x="0" y="9194800"/>
                  <a:pt x="0" y="9067800"/>
                </a:cubicBezTo>
                <a:cubicBezTo>
                  <a:pt x="0" y="8928100"/>
                  <a:pt x="38100" y="8788400"/>
                  <a:pt x="76200" y="8750300"/>
                </a:cubicBezTo>
                <a:cubicBezTo>
                  <a:pt x="127000" y="8699500"/>
                  <a:pt x="203200" y="8521700"/>
                  <a:pt x="266700" y="8331200"/>
                </a:cubicBezTo>
                <a:lnTo>
                  <a:pt x="381000" y="7950200"/>
                </a:lnTo>
                <a:cubicBezTo>
                  <a:pt x="431800" y="7772400"/>
                  <a:pt x="482600" y="7607300"/>
                  <a:pt x="482600" y="7581900"/>
                </a:cubicBezTo>
                <a:cubicBezTo>
                  <a:pt x="482600" y="7556500"/>
                  <a:pt x="495300" y="7404100"/>
                  <a:pt x="508000" y="7239000"/>
                </a:cubicBezTo>
                <a:lnTo>
                  <a:pt x="558800" y="6781800"/>
                </a:lnTo>
                <a:cubicBezTo>
                  <a:pt x="571500" y="6616700"/>
                  <a:pt x="635000" y="6426200"/>
                  <a:pt x="685800" y="6362700"/>
                </a:cubicBezTo>
                <a:cubicBezTo>
                  <a:pt x="749300" y="6311900"/>
                  <a:pt x="812800" y="6121400"/>
                  <a:pt x="825500" y="5943600"/>
                </a:cubicBezTo>
                <a:lnTo>
                  <a:pt x="863600" y="5461000"/>
                </a:lnTo>
                <a:cubicBezTo>
                  <a:pt x="876300" y="5283200"/>
                  <a:pt x="965200" y="5130800"/>
                  <a:pt x="1079500" y="5130800"/>
                </a:cubicBezTo>
                <a:cubicBezTo>
                  <a:pt x="1193800" y="5130800"/>
                  <a:pt x="1308100" y="4978400"/>
                  <a:pt x="1320800" y="4800600"/>
                </a:cubicBezTo>
                <a:lnTo>
                  <a:pt x="1397000" y="4279900"/>
                </a:lnTo>
                <a:cubicBezTo>
                  <a:pt x="1422400" y="4089400"/>
                  <a:pt x="1447800" y="3911600"/>
                  <a:pt x="1447800" y="3898900"/>
                </a:cubicBezTo>
                <a:cubicBezTo>
                  <a:pt x="1447800" y="3873500"/>
                  <a:pt x="1460500" y="3721100"/>
                  <a:pt x="1473200" y="3543300"/>
                </a:cubicBezTo>
                <a:lnTo>
                  <a:pt x="1511300" y="3086100"/>
                </a:lnTo>
                <a:cubicBezTo>
                  <a:pt x="1536700" y="2921000"/>
                  <a:pt x="1600200" y="2743200"/>
                  <a:pt x="1651000" y="2679700"/>
                </a:cubicBezTo>
                <a:cubicBezTo>
                  <a:pt x="1714500" y="2616200"/>
                  <a:pt x="1803400" y="2565400"/>
                  <a:pt x="1841500" y="2565400"/>
                </a:cubicBezTo>
                <a:cubicBezTo>
                  <a:pt x="1892300" y="2565400"/>
                  <a:pt x="1943100" y="2413000"/>
                  <a:pt x="1981200" y="2222500"/>
                </a:cubicBezTo>
                <a:lnTo>
                  <a:pt x="2032000" y="1866900"/>
                </a:lnTo>
                <a:cubicBezTo>
                  <a:pt x="2095500" y="1447800"/>
                  <a:pt x="2095500" y="1333500"/>
                  <a:pt x="2032000" y="1130300"/>
                </a:cubicBezTo>
                <a:cubicBezTo>
                  <a:pt x="2006600" y="1041400"/>
                  <a:pt x="1841500" y="965200"/>
                  <a:pt x="1663700" y="965200"/>
                </a:cubicBezTo>
                <a:lnTo>
                  <a:pt x="317500" y="965200"/>
                </a:lnTo>
                <a:cubicBezTo>
                  <a:pt x="76200" y="965200"/>
                  <a:pt x="0" y="889000"/>
                  <a:pt x="0" y="647700"/>
                </a:cubicBezTo>
                <a:lnTo>
                  <a:pt x="0" y="482600"/>
                </a:lnTo>
                <a:cubicBezTo>
                  <a:pt x="0" y="304800"/>
                  <a:pt x="38100" y="127000"/>
                  <a:pt x="76200" y="88900"/>
                </a:cubicBezTo>
                <a:cubicBezTo>
                  <a:pt x="127000" y="38100"/>
                  <a:pt x="304800" y="0"/>
                  <a:pt x="482600" y="0"/>
                </a:cubicBezTo>
                <a:close/>
                <a:moveTo>
                  <a:pt x="7073900" y="9626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23" name="Freeform 17523"/>
          <p:cNvSpPr/>
          <p:nvPr/>
        </p:nvSpPr>
        <p:spPr>
          <a:xfrm rot="0" flipH="0" flipV="0">
            <a:off x="24874790" y="17963928"/>
            <a:ext cx="67564" cy="92297"/>
          </a:xfrm>
          <a:custGeom>
            <a:pathLst>
              <a:path w="7112000" h="9715500">
                <a:moveTo>
                  <a:pt x="1066800" y="8750300"/>
                </a:moveTo>
                <a:lnTo>
                  <a:pt x="2463800" y="8750300"/>
                </a:lnTo>
                <a:cubicBezTo>
                  <a:pt x="3822700" y="8750300"/>
                  <a:pt x="4813300" y="7670800"/>
                  <a:pt x="4813300" y="6146800"/>
                </a:cubicBezTo>
                <a:cubicBezTo>
                  <a:pt x="4813300" y="5994400"/>
                  <a:pt x="4406900" y="5867400"/>
                  <a:pt x="3898900" y="5867400"/>
                </a:cubicBezTo>
                <a:lnTo>
                  <a:pt x="2832100" y="5867400"/>
                </a:lnTo>
                <a:cubicBezTo>
                  <a:pt x="1270000" y="5867400"/>
                  <a:pt x="647700" y="5245100"/>
                  <a:pt x="647700" y="3721100"/>
                </a:cubicBezTo>
                <a:lnTo>
                  <a:pt x="647700" y="3568700"/>
                </a:lnTo>
                <a:cubicBezTo>
                  <a:pt x="647700" y="3073400"/>
                  <a:pt x="711200" y="2654300"/>
                  <a:pt x="800100" y="2654300"/>
                </a:cubicBezTo>
                <a:cubicBezTo>
                  <a:pt x="952500" y="2654300"/>
                  <a:pt x="1079500" y="2095500"/>
                  <a:pt x="1155700" y="965200"/>
                </a:cubicBezTo>
                <a:cubicBezTo>
                  <a:pt x="1193800" y="558800"/>
                  <a:pt x="1574800" y="88900"/>
                  <a:pt x="1866900" y="88900"/>
                </a:cubicBezTo>
                <a:cubicBezTo>
                  <a:pt x="2057400" y="88900"/>
                  <a:pt x="2247900" y="482600"/>
                  <a:pt x="2247900" y="889000"/>
                </a:cubicBezTo>
                <a:cubicBezTo>
                  <a:pt x="2247900" y="1803400"/>
                  <a:pt x="2044700" y="2654300"/>
                  <a:pt x="1828800" y="2654300"/>
                </a:cubicBezTo>
                <a:cubicBezTo>
                  <a:pt x="1524000" y="2654300"/>
                  <a:pt x="1549400" y="4368800"/>
                  <a:pt x="1841500" y="4660900"/>
                </a:cubicBezTo>
                <a:cubicBezTo>
                  <a:pt x="1981200" y="4800600"/>
                  <a:pt x="2489200" y="4902200"/>
                  <a:pt x="2997200" y="4902200"/>
                </a:cubicBezTo>
                <a:lnTo>
                  <a:pt x="4064000" y="4902200"/>
                </a:lnTo>
                <a:cubicBezTo>
                  <a:pt x="5092700" y="4902200"/>
                  <a:pt x="5295900" y="4749800"/>
                  <a:pt x="5295900" y="3987800"/>
                </a:cubicBezTo>
                <a:cubicBezTo>
                  <a:pt x="5295900" y="3822700"/>
                  <a:pt x="5473700" y="2921000"/>
                  <a:pt x="5651500" y="2197100"/>
                </a:cubicBezTo>
                <a:lnTo>
                  <a:pt x="5829300" y="1498600"/>
                </a:lnTo>
                <a:cubicBezTo>
                  <a:pt x="6083300" y="469900"/>
                  <a:pt x="6451600" y="0"/>
                  <a:pt x="6896100" y="139700"/>
                </a:cubicBezTo>
                <a:cubicBezTo>
                  <a:pt x="7086600" y="203200"/>
                  <a:pt x="7112000" y="1422400"/>
                  <a:pt x="6934200" y="2336800"/>
                </a:cubicBezTo>
                <a:cubicBezTo>
                  <a:pt x="6870700" y="2692400"/>
                  <a:pt x="6731000" y="2984500"/>
                  <a:pt x="6616700" y="2984500"/>
                </a:cubicBezTo>
                <a:cubicBezTo>
                  <a:pt x="6464300" y="2984500"/>
                  <a:pt x="6261100" y="3695700"/>
                  <a:pt x="6261100" y="4216400"/>
                </a:cubicBezTo>
                <a:cubicBezTo>
                  <a:pt x="6261100" y="4546600"/>
                  <a:pt x="6121400" y="5194300"/>
                  <a:pt x="6045200" y="5283200"/>
                </a:cubicBezTo>
                <a:cubicBezTo>
                  <a:pt x="5956300" y="5359400"/>
                  <a:pt x="5613400" y="6451600"/>
                  <a:pt x="5613400" y="6629400"/>
                </a:cubicBezTo>
                <a:cubicBezTo>
                  <a:pt x="5613400" y="8509000"/>
                  <a:pt x="4216400" y="9715500"/>
                  <a:pt x="2057400" y="9715500"/>
                </a:cubicBezTo>
                <a:lnTo>
                  <a:pt x="1397000" y="9715500"/>
                </a:lnTo>
                <a:cubicBezTo>
                  <a:pt x="393700" y="9715500"/>
                  <a:pt x="0" y="9563100"/>
                  <a:pt x="0" y="9169400"/>
                </a:cubicBezTo>
                <a:cubicBezTo>
                  <a:pt x="0" y="9029700"/>
                  <a:pt x="38100" y="8877300"/>
                  <a:pt x="76200" y="8839200"/>
                </a:cubicBezTo>
                <a:cubicBezTo>
                  <a:pt x="127000" y="8788400"/>
                  <a:pt x="571500" y="8750300"/>
                  <a:pt x="1066800" y="8750300"/>
                </a:cubicBezTo>
                <a:close/>
                <a:moveTo>
                  <a:pt x="1270000" y="9715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24" name="Freeform 17524"/>
          <p:cNvSpPr/>
          <p:nvPr/>
        </p:nvSpPr>
        <p:spPr>
          <a:xfrm rot="0" flipH="0" flipV="0">
            <a:off x="24997911" y="17965255"/>
            <a:ext cx="62858" cy="91452"/>
          </a:xfrm>
          <a:custGeom>
            <a:pathLst>
              <a:path w="6616700" h="9626600">
                <a:moveTo>
                  <a:pt x="469900" y="8674100"/>
                </a:moveTo>
                <a:lnTo>
                  <a:pt x="2616200" y="8674100"/>
                </a:lnTo>
                <a:cubicBezTo>
                  <a:pt x="2794000" y="8674100"/>
                  <a:pt x="3048000" y="8597900"/>
                  <a:pt x="3187700" y="8521700"/>
                </a:cubicBezTo>
                <a:lnTo>
                  <a:pt x="3416300" y="8394700"/>
                </a:lnTo>
                <a:cubicBezTo>
                  <a:pt x="3797300" y="8178800"/>
                  <a:pt x="4038600" y="7912100"/>
                  <a:pt x="4178300" y="7556500"/>
                </a:cubicBezTo>
                <a:lnTo>
                  <a:pt x="4572000" y="6502400"/>
                </a:lnTo>
                <a:cubicBezTo>
                  <a:pt x="4648200" y="6324600"/>
                  <a:pt x="4699000" y="6032500"/>
                  <a:pt x="4699000" y="5867400"/>
                </a:cubicBezTo>
                <a:lnTo>
                  <a:pt x="4699000" y="5626100"/>
                </a:lnTo>
                <a:cubicBezTo>
                  <a:pt x="4699000" y="5448300"/>
                  <a:pt x="4597400" y="5194300"/>
                  <a:pt x="4470400" y="5067300"/>
                </a:cubicBezTo>
                <a:lnTo>
                  <a:pt x="4445000" y="5041900"/>
                </a:lnTo>
                <a:cubicBezTo>
                  <a:pt x="4318000" y="4914900"/>
                  <a:pt x="4076700" y="4813300"/>
                  <a:pt x="3898900" y="4813300"/>
                </a:cubicBezTo>
                <a:lnTo>
                  <a:pt x="2933700" y="4813300"/>
                </a:lnTo>
                <a:cubicBezTo>
                  <a:pt x="2755900" y="4813300"/>
                  <a:pt x="2540000" y="4800600"/>
                  <a:pt x="2451100" y="4775200"/>
                </a:cubicBezTo>
                <a:cubicBezTo>
                  <a:pt x="2298700" y="4724400"/>
                  <a:pt x="2235200" y="4343400"/>
                  <a:pt x="2336800" y="4013200"/>
                </a:cubicBezTo>
                <a:cubicBezTo>
                  <a:pt x="2362200" y="3924300"/>
                  <a:pt x="2527300" y="3860800"/>
                  <a:pt x="2705100" y="3860800"/>
                </a:cubicBezTo>
                <a:lnTo>
                  <a:pt x="3733800" y="3860800"/>
                </a:lnTo>
                <a:cubicBezTo>
                  <a:pt x="3911600" y="3860800"/>
                  <a:pt x="4178300" y="3810000"/>
                  <a:pt x="4343400" y="3759200"/>
                </a:cubicBezTo>
                <a:lnTo>
                  <a:pt x="4521200" y="3695700"/>
                </a:lnTo>
                <a:cubicBezTo>
                  <a:pt x="4673600" y="3632200"/>
                  <a:pt x="4902200" y="3492500"/>
                  <a:pt x="5029200" y="3365500"/>
                </a:cubicBezTo>
                <a:lnTo>
                  <a:pt x="5118100" y="3276600"/>
                </a:lnTo>
                <a:cubicBezTo>
                  <a:pt x="5232400" y="3149600"/>
                  <a:pt x="5359400" y="2997200"/>
                  <a:pt x="5397500" y="2921000"/>
                </a:cubicBezTo>
                <a:cubicBezTo>
                  <a:pt x="5422900" y="2844800"/>
                  <a:pt x="5499100" y="2743200"/>
                  <a:pt x="5549900" y="2679700"/>
                </a:cubicBezTo>
                <a:cubicBezTo>
                  <a:pt x="5613400" y="2616200"/>
                  <a:pt x="5664200" y="2425700"/>
                  <a:pt x="5664200" y="2247900"/>
                </a:cubicBezTo>
                <a:lnTo>
                  <a:pt x="5664200" y="1930400"/>
                </a:lnTo>
                <a:cubicBezTo>
                  <a:pt x="5664200" y="1295400"/>
                  <a:pt x="5295900" y="965200"/>
                  <a:pt x="4622800" y="965200"/>
                </a:cubicBezTo>
                <a:lnTo>
                  <a:pt x="2933700" y="965200"/>
                </a:lnTo>
                <a:cubicBezTo>
                  <a:pt x="2578100" y="965200"/>
                  <a:pt x="2489200" y="914400"/>
                  <a:pt x="2374900" y="609600"/>
                </a:cubicBezTo>
                <a:cubicBezTo>
                  <a:pt x="2273300" y="368300"/>
                  <a:pt x="2273300" y="368300"/>
                  <a:pt x="2336800" y="165100"/>
                </a:cubicBezTo>
                <a:cubicBezTo>
                  <a:pt x="2362200" y="76200"/>
                  <a:pt x="2527300" y="0"/>
                  <a:pt x="2705100" y="0"/>
                </a:cubicBezTo>
                <a:lnTo>
                  <a:pt x="4864100" y="0"/>
                </a:lnTo>
                <a:cubicBezTo>
                  <a:pt x="5029200" y="0"/>
                  <a:pt x="5295900" y="50800"/>
                  <a:pt x="5448300" y="88900"/>
                </a:cubicBezTo>
                <a:lnTo>
                  <a:pt x="5626100" y="152400"/>
                </a:lnTo>
                <a:cubicBezTo>
                  <a:pt x="5969000" y="266700"/>
                  <a:pt x="6261100" y="558800"/>
                  <a:pt x="6451600" y="990600"/>
                </a:cubicBezTo>
                <a:lnTo>
                  <a:pt x="6477000" y="1054100"/>
                </a:lnTo>
                <a:cubicBezTo>
                  <a:pt x="6553200" y="1244600"/>
                  <a:pt x="6616700" y="1536700"/>
                  <a:pt x="6616700" y="1714500"/>
                </a:cubicBezTo>
                <a:lnTo>
                  <a:pt x="6616700" y="2413000"/>
                </a:lnTo>
                <a:cubicBezTo>
                  <a:pt x="6616700" y="2590800"/>
                  <a:pt x="6553200" y="2857500"/>
                  <a:pt x="6464300" y="3009900"/>
                </a:cubicBezTo>
                <a:lnTo>
                  <a:pt x="6146800" y="3568700"/>
                </a:lnTo>
                <a:cubicBezTo>
                  <a:pt x="6070600" y="3721100"/>
                  <a:pt x="5880100" y="3886200"/>
                  <a:pt x="5753100" y="3937000"/>
                </a:cubicBezTo>
                <a:cubicBezTo>
                  <a:pt x="5613400" y="3987800"/>
                  <a:pt x="5499100" y="4165600"/>
                  <a:pt x="5499100" y="4343400"/>
                </a:cubicBezTo>
                <a:lnTo>
                  <a:pt x="5499100" y="4813300"/>
                </a:lnTo>
                <a:cubicBezTo>
                  <a:pt x="5499100" y="4991100"/>
                  <a:pt x="5511800" y="5295900"/>
                  <a:pt x="5537200" y="5473700"/>
                </a:cubicBezTo>
                <a:lnTo>
                  <a:pt x="5600700" y="5994400"/>
                </a:lnTo>
                <a:cubicBezTo>
                  <a:pt x="5626100" y="6184900"/>
                  <a:pt x="5600700" y="6464300"/>
                  <a:pt x="5549900" y="6629400"/>
                </a:cubicBezTo>
                <a:lnTo>
                  <a:pt x="5295900" y="7505700"/>
                </a:lnTo>
                <a:cubicBezTo>
                  <a:pt x="5257800" y="7658100"/>
                  <a:pt x="5143500" y="7912100"/>
                  <a:pt x="5067300" y="8051800"/>
                </a:cubicBezTo>
                <a:lnTo>
                  <a:pt x="4902200" y="8356600"/>
                </a:lnTo>
                <a:cubicBezTo>
                  <a:pt x="4826000" y="8496300"/>
                  <a:pt x="4648200" y="8712200"/>
                  <a:pt x="4521200" y="8839200"/>
                </a:cubicBezTo>
                <a:lnTo>
                  <a:pt x="4445000" y="8928100"/>
                </a:lnTo>
                <a:cubicBezTo>
                  <a:pt x="4191000" y="9169400"/>
                  <a:pt x="4000500" y="9271000"/>
                  <a:pt x="3492500" y="9436100"/>
                </a:cubicBezTo>
                <a:lnTo>
                  <a:pt x="3187700" y="9525000"/>
                </a:lnTo>
                <a:cubicBezTo>
                  <a:pt x="3009900" y="9588500"/>
                  <a:pt x="2705100" y="9626600"/>
                  <a:pt x="2540000" y="9626600"/>
                </a:cubicBezTo>
                <a:lnTo>
                  <a:pt x="850900" y="9626600"/>
                </a:lnTo>
                <a:cubicBezTo>
                  <a:pt x="673100" y="9626600"/>
                  <a:pt x="419100" y="9575800"/>
                  <a:pt x="292100" y="9499600"/>
                </a:cubicBezTo>
                <a:cubicBezTo>
                  <a:pt x="50800" y="9359900"/>
                  <a:pt x="0" y="9156700"/>
                  <a:pt x="88900" y="8826500"/>
                </a:cubicBezTo>
                <a:cubicBezTo>
                  <a:pt x="127000" y="8737600"/>
                  <a:pt x="292100" y="8674100"/>
                  <a:pt x="469900" y="8674100"/>
                </a:cubicBezTo>
                <a:close/>
                <a:moveTo>
                  <a:pt x="1130300" y="95758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25" name="Freeform 17525"/>
          <p:cNvSpPr/>
          <p:nvPr/>
        </p:nvSpPr>
        <p:spPr>
          <a:xfrm rot="0" flipH="0" flipV="0">
            <a:off x="25081199" y="17965617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26" name="Freeform 17526"/>
          <p:cNvSpPr/>
          <p:nvPr/>
        </p:nvSpPr>
        <p:spPr>
          <a:xfrm rot="0" flipH="0" flipV="0">
            <a:off x="25131187" y="17965617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27" name="Freeform 17527"/>
          <p:cNvSpPr/>
          <p:nvPr/>
        </p:nvSpPr>
        <p:spPr>
          <a:xfrm rot="0" flipH="0" flipV="0">
            <a:off x="25197342" y="17964410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28" name="Freeform 17528"/>
          <p:cNvSpPr/>
          <p:nvPr/>
        </p:nvSpPr>
        <p:spPr>
          <a:xfrm rot="0" flipH="0" flipV="0">
            <a:off x="25257829" y="18003622"/>
            <a:ext cx="18700" cy="51879"/>
          </a:xfrm>
          <a:custGeom>
            <a:pathLst>
              <a:path w="1968500" h="5461000">
                <a:moveTo>
                  <a:pt x="1016000" y="965200"/>
                </a:moveTo>
                <a:lnTo>
                  <a:pt x="1016000" y="317500"/>
                </a:lnTo>
                <a:cubicBezTo>
                  <a:pt x="1016000" y="76200"/>
                  <a:pt x="1079500" y="0"/>
                  <a:pt x="1333500" y="0"/>
                </a:cubicBezTo>
                <a:lnTo>
                  <a:pt x="1651000" y="0"/>
                </a:lnTo>
                <a:cubicBezTo>
                  <a:pt x="1879600" y="0"/>
                  <a:pt x="1968500" y="101600"/>
                  <a:pt x="1968500" y="317500"/>
                </a:cubicBezTo>
                <a:lnTo>
                  <a:pt x="1968500" y="647700"/>
                </a:lnTo>
                <a:cubicBezTo>
                  <a:pt x="1968500" y="825500"/>
                  <a:pt x="1905000" y="965200"/>
                  <a:pt x="1816100" y="965200"/>
                </a:cubicBezTo>
                <a:cubicBezTo>
                  <a:pt x="1727200" y="965200"/>
                  <a:pt x="1651000" y="1041400"/>
                  <a:pt x="1651000" y="1130300"/>
                </a:cubicBezTo>
                <a:cubicBezTo>
                  <a:pt x="1651000" y="1219200"/>
                  <a:pt x="1511300" y="1282700"/>
                  <a:pt x="1333500" y="1282700"/>
                </a:cubicBezTo>
                <a:cubicBezTo>
                  <a:pt x="1143000" y="1282700"/>
                  <a:pt x="1016000" y="1155700"/>
                  <a:pt x="1016000" y="965200"/>
                </a:cubicBezTo>
                <a:close/>
                <a:moveTo>
                  <a:pt x="4292600" y="5537200"/>
                </a:moveTo>
                <a:moveTo>
                  <a:pt x="1016000" y="4660900"/>
                </a:moveTo>
                <a:cubicBezTo>
                  <a:pt x="1016000" y="5143500"/>
                  <a:pt x="825500" y="5461000"/>
                  <a:pt x="533400" y="5461000"/>
                </a:cubicBezTo>
                <a:cubicBezTo>
                  <a:pt x="444500" y="5461000"/>
                  <a:pt x="292100" y="5384800"/>
                  <a:pt x="203200" y="5295900"/>
                </a:cubicBezTo>
                <a:cubicBezTo>
                  <a:pt x="0" y="5092700"/>
                  <a:pt x="0" y="4216400"/>
                  <a:pt x="203200" y="4013200"/>
                </a:cubicBezTo>
                <a:cubicBezTo>
                  <a:pt x="406400" y="3810000"/>
                  <a:pt x="647700" y="3810000"/>
                  <a:pt x="850900" y="4013200"/>
                </a:cubicBezTo>
                <a:cubicBezTo>
                  <a:pt x="939800" y="4102100"/>
                  <a:pt x="1016000" y="4394200"/>
                  <a:pt x="1016000" y="4660900"/>
                </a:cubicBezTo>
                <a:close/>
                <a:moveTo>
                  <a:pt x="596900" y="55372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29" name="Freeform 17529"/>
          <p:cNvSpPr/>
          <p:nvPr/>
        </p:nvSpPr>
        <p:spPr>
          <a:xfrm rot="0" flipH="0" flipV="0">
            <a:off x="25283927" y="17965134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30" name="Freeform 17530"/>
          <p:cNvSpPr/>
          <p:nvPr/>
        </p:nvSpPr>
        <p:spPr>
          <a:xfrm rot="0" flipH="0" flipV="0">
            <a:off x="25354186" y="17964410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31" name="Freeform 17531"/>
          <p:cNvSpPr/>
          <p:nvPr/>
        </p:nvSpPr>
        <p:spPr>
          <a:xfrm rot="0" flipH="0" flipV="0">
            <a:off x="25429872" y="17964652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32" name="Freeform 17532"/>
          <p:cNvSpPr/>
          <p:nvPr/>
        </p:nvSpPr>
        <p:spPr>
          <a:xfrm rot="0" flipH="0" flipV="0">
            <a:off x="25468882" y="17964893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33" name="Freeform 17533"/>
          <p:cNvSpPr/>
          <p:nvPr/>
        </p:nvSpPr>
        <p:spPr>
          <a:xfrm rot="0" flipH="0" flipV="0">
            <a:off x="26557196" y="17965337"/>
            <a:ext cx="61531" cy="90125"/>
          </a:xfrm>
          <a:custGeom>
            <a:pathLst>
              <a:path w="6477000" h="9486900">
                <a:moveTo>
                  <a:pt x="0" y="5588000"/>
                </a:moveTo>
                <a:lnTo>
                  <a:pt x="0" y="3822700"/>
                </a:lnTo>
                <a:cubicBezTo>
                  <a:pt x="0" y="3556000"/>
                  <a:pt x="127000" y="3238500"/>
                  <a:pt x="304800" y="3035300"/>
                </a:cubicBezTo>
                <a:lnTo>
                  <a:pt x="1104900" y="2120900"/>
                </a:lnTo>
                <a:cubicBezTo>
                  <a:pt x="1460500" y="1727200"/>
                  <a:pt x="2146300" y="1447800"/>
                  <a:pt x="2781300" y="1447800"/>
                </a:cubicBezTo>
                <a:lnTo>
                  <a:pt x="3073400" y="1447800"/>
                </a:lnTo>
                <a:cubicBezTo>
                  <a:pt x="3632200" y="1447800"/>
                  <a:pt x="3848100" y="1244600"/>
                  <a:pt x="3848100" y="723900"/>
                </a:cubicBezTo>
                <a:cubicBezTo>
                  <a:pt x="3848100" y="330200"/>
                  <a:pt x="4191000" y="0"/>
                  <a:pt x="4597400" y="0"/>
                </a:cubicBezTo>
                <a:cubicBezTo>
                  <a:pt x="4724400" y="0"/>
                  <a:pt x="4813300" y="203200"/>
                  <a:pt x="4813300" y="457200"/>
                </a:cubicBezTo>
                <a:lnTo>
                  <a:pt x="4813300" y="673100"/>
                </a:lnTo>
                <a:cubicBezTo>
                  <a:pt x="4813300" y="927100"/>
                  <a:pt x="4749800" y="1168400"/>
                  <a:pt x="4660900" y="1231900"/>
                </a:cubicBezTo>
                <a:cubicBezTo>
                  <a:pt x="4394200" y="1384300"/>
                  <a:pt x="4470400" y="1752600"/>
                  <a:pt x="4851400" y="2057400"/>
                </a:cubicBezTo>
                <a:lnTo>
                  <a:pt x="5105400" y="2286000"/>
                </a:lnTo>
                <a:cubicBezTo>
                  <a:pt x="5295900" y="2438400"/>
                  <a:pt x="5549900" y="2768600"/>
                  <a:pt x="5664200" y="3009900"/>
                </a:cubicBezTo>
                <a:lnTo>
                  <a:pt x="6210300" y="4152900"/>
                </a:lnTo>
                <a:cubicBezTo>
                  <a:pt x="6426200" y="4597400"/>
                  <a:pt x="6477000" y="4927600"/>
                  <a:pt x="6337300" y="5054600"/>
                </a:cubicBezTo>
                <a:cubicBezTo>
                  <a:pt x="6299200" y="5105400"/>
                  <a:pt x="6235700" y="5321300"/>
                  <a:pt x="6197600" y="5549900"/>
                </a:cubicBezTo>
                <a:lnTo>
                  <a:pt x="6184900" y="5613400"/>
                </a:lnTo>
                <a:cubicBezTo>
                  <a:pt x="6096000" y="6235700"/>
                  <a:pt x="5918200" y="6616700"/>
                  <a:pt x="5575300" y="6921500"/>
                </a:cubicBezTo>
                <a:lnTo>
                  <a:pt x="5232400" y="7226300"/>
                </a:lnTo>
                <a:cubicBezTo>
                  <a:pt x="5067300" y="7366000"/>
                  <a:pt x="4724400" y="7581900"/>
                  <a:pt x="4483100" y="7696200"/>
                </a:cubicBezTo>
                <a:lnTo>
                  <a:pt x="4216400" y="7823200"/>
                </a:lnTo>
                <a:cubicBezTo>
                  <a:pt x="3975100" y="7937500"/>
                  <a:pt x="3581400" y="8026400"/>
                  <a:pt x="3327400" y="8026400"/>
                </a:cubicBezTo>
                <a:lnTo>
                  <a:pt x="3022600" y="8026400"/>
                </a:lnTo>
                <a:cubicBezTo>
                  <a:pt x="2463800" y="8026400"/>
                  <a:pt x="2247900" y="8229600"/>
                  <a:pt x="2247900" y="8750300"/>
                </a:cubicBezTo>
                <a:cubicBezTo>
                  <a:pt x="2247900" y="8966200"/>
                  <a:pt x="2120900" y="9220200"/>
                  <a:pt x="1968500" y="9309100"/>
                </a:cubicBezTo>
                <a:cubicBezTo>
                  <a:pt x="1663700" y="9486900"/>
                  <a:pt x="1663700" y="9486900"/>
                  <a:pt x="1447800" y="9423400"/>
                </a:cubicBezTo>
                <a:cubicBezTo>
                  <a:pt x="1358900" y="9398000"/>
                  <a:pt x="1282700" y="9169400"/>
                  <a:pt x="1282700" y="8915400"/>
                </a:cubicBezTo>
                <a:lnTo>
                  <a:pt x="1282700" y="8801100"/>
                </a:lnTo>
                <a:cubicBezTo>
                  <a:pt x="1282700" y="8547100"/>
                  <a:pt x="1358900" y="8343900"/>
                  <a:pt x="1447800" y="8343900"/>
                </a:cubicBezTo>
                <a:cubicBezTo>
                  <a:pt x="1739900" y="8343900"/>
                  <a:pt x="1612900" y="7708900"/>
                  <a:pt x="1257300" y="7391400"/>
                </a:cubicBezTo>
                <a:lnTo>
                  <a:pt x="635000" y="6832600"/>
                </a:lnTo>
                <a:cubicBezTo>
                  <a:pt x="139700" y="6388100"/>
                  <a:pt x="0" y="6108700"/>
                  <a:pt x="0" y="5588000"/>
                </a:cubicBezTo>
                <a:close/>
                <a:moveTo>
                  <a:pt x="3581400" y="9486900"/>
                </a:moveTo>
                <a:moveTo>
                  <a:pt x="812800" y="5029200"/>
                </a:moveTo>
                <a:lnTo>
                  <a:pt x="1079500" y="5702300"/>
                </a:lnTo>
                <a:cubicBezTo>
                  <a:pt x="1346200" y="6388100"/>
                  <a:pt x="1587500" y="6743700"/>
                  <a:pt x="1803400" y="6743700"/>
                </a:cubicBezTo>
                <a:cubicBezTo>
                  <a:pt x="2006600" y="6743700"/>
                  <a:pt x="2235200" y="6286500"/>
                  <a:pt x="2349500" y="5664200"/>
                </a:cubicBezTo>
                <a:cubicBezTo>
                  <a:pt x="2374900" y="5461000"/>
                  <a:pt x="2463800" y="5245100"/>
                  <a:pt x="2514600" y="5194300"/>
                </a:cubicBezTo>
                <a:cubicBezTo>
                  <a:pt x="2603500" y="5105400"/>
                  <a:pt x="2730500" y="4559300"/>
                  <a:pt x="2730500" y="4292600"/>
                </a:cubicBezTo>
                <a:cubicBezTo>
                  <a:pt x="2730500" y="4191000"/>
                  <a:pt x="3060700" y="3365500"/>
                  <a:pt x="3136900" y="3289300"/>
                </a:cubicBezTo>
                <a:cubicBezTo>
                  <a:pt x="3175000" y="3251200"/>
                  <a:pt x="3213100" y="3035300"/>
                  <a:pt x="3213100" y="2806700"/>
                </a:cubicBezTo>
                <a:cubicBezTo>
                  <a:pt x="3213100" y="2590800"/>
                  <a:pt x="3175000" y="2374900"/>
                  <a:pt x="3136900" y="2336800"/>
                </a:cubicBezTo>
                <a:cubicBezTo>
                  <a:pt x="2908300" y="2108200"/>
                  <a:pt x="2006600" y="2451100"/>
                  <a:pt x="1562100" y="2908300"/>
                </a:cubicBezTo>
                <a:lnTo>
                  <a:pt x="1193800" y="3302000"/>
                </a:lnTo>
                <a:cubicBezTo>
                  <a:pt x="1016000" y="3479800"/>
                  <a:pt x="863600" y="3784600"/>
                  <a:pt x="838200" y="3975100"/>
                </a:cubicBezTo>
                <a:cubicBezTo>
                  <a:pt x="825500" y="4178300"/>
                  <a:pt x="774700" y="4368800"/>
                  <a:pt x="723900" y="4419600"/>
                </a:cubicBezTo>
                <a:cubicBezTo>
                  <a:pt x="622300" y="4521200"/>
                  <a:pt x="622300" y="4521200"/>
                  <a:pt x="812800" y="5029200"/>
                </a:cubicBezTo>
                <a:close/>
                <a:moveTo>
                  <a:pt x="4140200" y="9486900"/>
                </a:moveTo>
                <a:moveTo>
                  <a:pt x="4546600" y="6565900"/>
                </a:moveTo>
                <a:lnTo>
                  <a:pt x="4826000" y="6261100"/>
                </a:lnTo>
                <a:cubicBezTo>
                  <a:pt x="4991100" y="6083300"/>
                  <a:pt x="5130800" y="5765800"/>
                  <a:pt x="5130800" y="5537200"/>
                </a:cubicBezTo>
                <a:cubicBezTo>
                  <a:pt x="5130800" y="5321300"/>
                  <a:pt x="5207000" y="5143500"/>
                  <a:pt x="5295900" y="5143500"/>
                </a:cubicBezTo>
                <a:cubicBezTo>
                  <a:pt x="5384800" y="5143500"/>
                  <a:pt x="5461000" y="4927600"/>
                  <a:pt x="5461000" y="4686300"/>
                </a:cubicBezTo>
                <a:lnTo>
                  <a:pt x="5461000" y="4635500"/>
                </a:lnTo>
                <a:cubicBezTo>
                  <a:pt x="5461000" y="4381500"/>
                  <a:pt x="5384800" y="4178300"/>
                  <a:pt x="5295900" y="4178300"/>
                </a:cubicBezTo>
                <a:cubicBezTo>
                  <a:pt x="5207000" y="4178300"/>
                  <a:pt x="5130800" y="4051300"/>
                  <a:pt x="5130800" y="3898900"/>
                </a:cubicBezTo>
                <a:cubicBezTo>
                  <a:pt x="5130800" y="3746500"/>
                  <a:pt x="5029200" y="3454400"/>
                  <a:pt x="4902200" y="3251200"/>
                </a:cubicBezTo>
                <a:cubicBezTo>
                  <a:pt x="4762500" y="3060700"/>
                  <a:pt x="4546600" y="2895600"/>
                  <a:pt x="4419600" y="2895600"/>
                </a:cubicBezTo>
                <a:cubicBezTo>
                  <a:pt x="4279900" y="2895600"/>
                  <a:pt x="4178300" y="2997200"/>
                  <a:pt x="4178300" y="3136900"/>
                </a:cubicBezTo>
                <a:cubicBezTo>
                  <a:pt x="4178300" y="3263900"/>
                  <a:pt x="4102100" y="3378200"/>
                  <a:pt x="4013200" y="3378200"/>
                </a:cubicBezTo>
                <a:cubicBezTo>
                  <a:pt x="3924300" y="3378200"/>
                  <a:pt x="3848100" y="3581400"/>
                  <a:pt x="3848100" y="3822700"/>
                </a:cubicBezTo>
                <a:lnTo>
                  <a:pt x="3848100" y="3886200"/>
                </a:lnTo>
                <a:cubicBezTo>
                  <a:pt x="3848100" y="4127500"/>
                  <a:pt x="3784600" y="4330700"/>
                  <a:pt x="3695700" y="4330700"/>
                </a:cubicBezTo>
                <a:cubicBezTo>
                  <a:pt x="3606800" y="4330700"/>
                  <a:pt x="3530600" y="4546600"/>
                  <a:pt x="3530600" y="4787900"/>
                </a:cubicBezTo>
                <a:lnTo>
                  <a:pt x="3530600" y="4838700"/>
                </a:lnTo>
                <a:cubicBezTo>
                  <a:pt x="3530600" y="5092700"/>
                  <a:pt x="3454400" y="5295900"/>
                  <a:pt x="3378200" y="5295900"/>
                </a:cubicBezTo>
                <a:cubicBezTo>
                  <a:pt x="3289300" y="5295900"/>
                  <a:pt x="3213100" y="5499100"/>
                  <a:pt x="3213100" y="5753100"/>
                </a:cubicBezTo>
                <a:lnTo>
                  <a:pt x="3213100" y="5803900"/>
                </a:lnTo>
                <a:cubicBezTo>
                  <a:pt x="3213100" y="6057900"/>
                  <a:pt x="3136900" y="6261100"/>
                  <a:pt x="3048000" y="6261100"/>
                </a:cubicBezTo>
                <a:cubicBezTo>
                  <a:pt x="2959100" y="6261100"/>
                  <a:pt x="2895600" y="6438900"/>
                  <a:pt x="2895600" y="6667500"/>
                </a:cubicBezTo>
                <a:cubicBezTo>
                  <a:pt x="2895600" y="6883400"/>
                  <a:pt x="3048000" y="7061200"/>
                  <a:pt x="3251200" y="7061200"/>
                </a:cubicBezTo>
                <a:cubicBezTo>
                  <a:pt x="3822700" y="7061200"/>
                  <a:pt x="4203700" y="6921500"/>
                  <a:pt x="4546600" y="6565900"/>
                </a:cubicBezTo>
                <a:close/>
                <a:moveTo>
                  <a:pt x="2603500" y="9486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34" name="Freeform 17534"/>
          <p:cNvSpPr/>
          <p:nvPr/>
        </p:nvSpPr>
        <p:spPr>
          <a:xfrm rot="0" flipH="0" flipV="0">
            <a:off x="26688367" y="17746212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35" name="Freeform 17535"/>
          <p:cNvSpPr/>
          <p:nvPr/>
        </p:nvSpPr>
        <p:spPr>
          <a:xfrm rot="0" flipH="0" flipV="0">
            <a:off x="26724527" y="17745970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36" name="Freeform 17536"/>
          <p:cNvSpPr/>
          <p:nvPr/>
        </p:nvSpPr>
        <p:spPr>
          <a:xfrm rot="0" flipH="0" flipV="0">
            <a:off x="26852977" y="17745367"/>
            <a:ext cx="64065" cy="91452"/>
          </a:xfrm>
          <a:custGeom>
            <a:pathLst>
              <a:path w="6743700" h="9626600">
                <a:moveTo>
                  <a:pt x="6121400" y="647700"/>
                </a:moveTo>
                <a:lnTo>
                  <a:pt x="6718300" y="8991600"/>
                </a:lnTo>
                <a:cubicBezTo>
                  <a:pt x="6743700" y="9334500"/>
                  <a:pt x="6527800" y="9626600"/>
                  <a:pt x="6261100" y="9626600"/>
                </a:cubicBezTo>
                <a:cubicBezTo>
                  <a:pt x="6172200" y="9626600"/>
                  <a:pt x="6032500" y="9550400"/>
                  <a:pt x="5943600" y="9474200"/>
                </a:cubicBezTo>
                <a:cubicBezTo>
                  <a:pt x="5854700" y="9385300"/>
                  <a:pt x="5778500" y="9169400"/>
                  <a:pt x="5778500" y="8991600"/>
                </a:cubicBezTo>
                <a:lnTo>
                  <a:pt x="5778500" y="7861300"/>
                </a:lnTo>
                <a:cubicBezTo>
                  <a:pt x="5778500" y="7340600"/>
                  <a:pt x="5702300" y="7226300"/>
                  <a:pt x="5359400" y="7226300"/>
                </a:cubicBezTo>
                <a:lnTo>
                  <a:pt x="2413000" y="7226300"/>
                </a:lnTo>
                <a:cubicBezTo>
                  <a:pt x="2070100" y="7226300"/>
                  <a:pt x="1854200" y="7378700"/>
                  <a:pt x="1612900" y="7823200"/>
                </a:cubicBezTo>
                <a:lnTo>
                  <a:pt x="850900" y="9220200"/>
                </a:lnTo>
                <a:cubicBezTo>
                  <a:pt x="698500" y="9499600"/>
                  <a:pt x="520700" y="9626600"/>
                  <a:pt x="279400" y="9626600"/>
                </a:cubicBezTo>
                <a:cubicBezTo>
                  <a:pt x="88900" y="9626600"/>
                  <a:pt x="0" y="9486900"/>
                  <a:pt x="0" y="9144000"/>
                </a:cubicBezTo>
                <a:cubicBezTo>
                  <a:pt x="0" y="8966200"/>
                  <a:pt x="76200" y="8699500"/>
                  <a:pt x="165100" y="8547100"/>
                </a:cubicBezTo>
                <a:lnTo>
                  <a:pt x="4940300" y="622300"/>
                </a:lnTo>
                <a:cubicBezTo>
                  <a:pt x="5181600" y="241300"/>
                  <a:pt x="5435600" y="0"/>
                  <a:pt x="5613400" y="0"/>
                </a:cubicBezTo>
                <a:cubicBezTo>
                  <a:pt x="5867400" y="0"/>
                  <a:pt x="6096000" y="292100"/>
                  <a:pt x="6121400" y="647700"/>
                </a:cubicBezTo>
                <a:close/>
                <a:moveTo>
                  <a:pt x="8763000" y="9728200"/>
                </a:moveTo>
                <a:moveTo>
                  <a:pt x="4800600" y="2679700"/>
                </a:moveTo>
                <a:lnTo>
                  <a:pt x="3238500" y="5308600"/>
                </a:lnTo>
                <a:cubicBezTo>
                  <a:pt x="3149600" y="5461000"/>
                  <a:pt x="3035300" y="5702300"/>
                  <a:pt x="2984500" y="5842000"/>
                </a:cubicBezTo>
                <a:cubicBezTo>
                  <a:pt x="2933700" y="5981700"/>
                  <a:pt x="2921000" y="6134100"/>
                  <a:pt x="2971800" y="6184900"/>
                </a:cubicBezTo>
                <a:cubicBezTo>
                  <a:pt x="3009900" y="6223000"/>
                  <a:pt x="3200400" y="6261100"/>
                  <a:pt x="3378200" y="6261100"/>
                </a:cubicBezTo>
                <a:lnTo>
                  <a:pt x="5130800" y="6261100"/>
                </a:lnTo>
                <a:cubicBezTo>
                  <a:pt x="5537200" y="6261100"/>
                  <a:pt x="5600700" y="6197600"/>
                  <a:pt x="5562600" y="5803900"/>
                </a:cubicBezTo>
                <a:lnTo>
                  <a:pt x="5321300" y="2895600"/>
                </a:lnTo>
                <a:cubicBezTo>
                  <a:pt x="5295900" y="2565400"/>
                  <a:pt x="5207000" y="2413000"/>
                  <a:pt x="5041900" y="2413000"/>
                </a:cubicBezTo>
                <a:cubicBezTo>
                  <a:pt x="5003800" y="2413000"/>
                  <a:pt x="4889500" y="2540000"/>
                  <a:pt x="4800600" y="2679700"/>
                </a:cubicBezTo>
                <a:close/>
                <a:moveTo>
                  <a:pt x="6731000" y="97282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37" name="Freeform 17537"/>
          <p:cNvSpPr/>
          <p:nvPr/>
        </p:nvSpPr>
        <p:spPr>
          <a:xfrm rot="0" flipH="0" flipV="0">
            <a:off x="26941536" y="17746453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38" name="Freeform 17538"/>
          <p:cNvSpPr/>
          <p:nvPr/>
        </p:nvSpPr>
        <p:spPr>
          <a:xfrm rot="0" flipH="0" flipV="0">
            <a:off x="27017067" y="17745970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39" name="Freeform 17539"/>
          <p:cNvSpPr/>
          <p:nvPr/>
        </p:nvSpPr>
        <p:spPr>
          <a:xfrm rot="0" flipH="0" flipV="0">
            <a:off x="27082706" y="17745970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40" name="Freeform 17540"/>
          <p:cNvSpPr/>
          <p:nvPr/>
        </p:nvSpPr>
        <p:spPr>
          <a:xfrm rot="0" flipH="0" flipV="0">
            <a:off x="27145447" y="17747177"/>
            <a:ext cx="73234" cy="108464"/>
          </a:xfrm>
          <a:custGeom>
            <a:pathLst>
              <a:path w="7708900" h="11417300">
                <a:moveTo>
                  <a:pt x="2070100" y="2552700"/>
                </a:moveTo>
                <a:lnTo>
                  <a:pt x="1143000" y="5715000"/>
                </a:lnTo>
                <a:cubicBezTo>
                  <a:pt x="1054100" y="6057900"/>
                  <a:pt x="965200" y="6629400"/>
                  <a:pt x="965200" y="6985000"/>
                </a:cubicBezTo>
                <a:lnTo>
                  <a:pt x="965200" y="7378700"/>
                </a:lnTo>
                <a:cubicBezTo>
                  <a:pt x="965200" y="8280400"/>
                  <a:pt x="1219200" y="8483600"/>
                  <a:pt x="2387600" y="8521700"/>
                </a:cubicBezTo>
                <a:lnTo>
                  <a:pt x="3530600" y="8559800"/>
                </a:lnTo>
                <a:cubicBezTo>
                  <a:pt x="3886200" y="8572500"/>
                  <a:pt x="4178300" y="8750300"/>
                  <a:pt x="4178300" y="8940800"/>
                </a:cubicBezTo>
                <a:cubicBezTo>
                  <a:pt x="4178300" y="9372600"/>
                  <a:pt x="3657600" y="9626600"/>
                  <a:pt x="2781300" y="9626600"/>
                </a:cubicBezTo>
                <a:lnTo>
                  <a:pt x="2247900" y="9626600"/>
                </a:lnTo>
                <a:cubicBezTo>
                  <a:pt x="685800" y="9626600"/>
                  <a:pt x="0" y="9080500"/>
                  <a:pt x="0" y="7810500"/>
                </a:cubicBezTo>
                <a:lnTo>
                  <a:pt x="0" y="6413500"/>
                </a:lnTo>
                <a:cubicBezTo>
                  <a:pt x="0" y="6070600"/>
                  <a:pt x="88900" y="5511800"/>
                  <a:pt x="190500" y="5181600"/>
                </a:cubicBezTo>
                <a:lnTo>
                  <a:pt x="1054100" y="2438400"/>
                </a:lnTo>
                <a:cubicBezTo>
                  <a:pt x="1562100" y="825500"/>
                  <a:pt x="2616200" y="0"/>
                  <a:pt x="4178300" y="0"/>
                </a:cubicBezTo>
                <a:lnTo>
                  <a:pt x="5778500" y="0"/>
                </a:lnTo>
                <a:cubicBezTo>
                  <a:pt x="6134100" y="0"/>
                  <a:pt x="6426200" y="215900"/>
                  <a:pt x="6426200" y="482600"/>
                </a:cubicBezTo>
                <a:cubicBezTo>
                  <a:pt x="6426200" y="749300"/>
                  <a:pt x="6134100" y="977900"/>
                  <a:pt x="5791200" y="990600"/>
                </a:cubicBezTo>
                <a:lnTo>
                  <a:pt x="4076700" y="1079500"/>
                </a:lnTo>
                <a:cubicBezTo>
                  <a:pt x="2844800" y="1143000"/>
                  <a:pt x="2374900" y="1485900"/>
                  <a:pt x="2070100" y="2552700"/>
                </a:cubicBezTo>
                <a:close/>
                <a:moveTo>
                  <a:pt x="6438900" y="9537700"/>
                </a:moveTo>
                <a:moveTo>
                  <a:pt x="5778500" y="10972800"/>
                </a:moveTo>
                <a:lnTo>
                  <a:pt x="5778500" y="10591800"/>
                </a:lnTo>
                <a:cubicBezTo>
                  <a:pt x="5778500" y="10414000"/>
                  <a:pt x="5854700" y="10274300"/>
                  <a:pt x="5943600" y="10274300"/>
                </a:cubicBezTo>
                <a:cubicBezTo>
                  <a:pt x="6032500" y="10274300"/>
                  <a:pt x="6096000" y="10121900"/>
                  <a:pt x="6096000" y="9944100"/>
                </a:cubicBezTo>
                <a:cubicBezTo>
                  <a:pt x="6096000" y="9766300"/>
                  <a:pt x="6172200" y="9626600"/>
                  <a:pt x="6261100" y="9626600"/>
                </a:cubicBezTo>
                <a:cubicBezTo>
                  <a:pt x="6350000" y="9626600"/>
                  <a:pt x="6426200" y="9525000"/>
                  <a:pt x="6426200" y="9385300"/>
                </a:cubicBezTo>
                <a:cubicBezTo>
                  <a:pt x="6426200" y="9258300"/>
                  <a:pt x="6489700" y="9144000"/>
                  <a:pt x="6578600" y="9144000"/>
                </a:cubicBezTo>
                <a:cubicBezTo>
                  <a:pt x="6667500" y="9144000"/>
                  <a:pt x="6743700" y="9042400"/>
                  <a:pt x="6743700" y="8902700"/>
                </a:cubicBezTo>
                <a:cubicBezTo>
                  <a:pt x="6743700" y="8775700"/>
                  <a:pt x="6883400" y="8661400"/>
                  <a:pt x="7061200" y="8661400"/>
                </a:cubicBezTo>
                <a:lnTo>
                  <a:pt x="7378700" y="8661400"/>
                </a:lnTo>
                <a:cubicBezTo>
                  <a:pt x="7556500" y="8661400"/>
                  <a:pt x="7708900" y="8813800"/>
                  <a:pt x="7708900" y="8991600"/>
                </a:cubicBezTo>
                <a:cubicBezTo>
                  <a:pt x="7708900" y="9156700"/>
                  <a:pt x="7632700" y="9309100"/>
                  <a:pt x="7543800" y="9309100"/>
                </a:cubicBezTo>
                <a:cubicBezTo>
                  <a:pt x="7454900" y="9309100"/>
                  <a:pt x="7378700" y="9448800"/>
                  <a:pt x="7378700" y="9626600"/>
                </a:cubicBezTo>
                <a:cubicBezTo>
                  <a:pt x="7378700" y="9804400"/>
                  <a:pt x="7315200" y="9944100"/>
                  <a:pt x="7226300" y="9944100"/>
                </a:cubicBezTo>
                <a:cubicBezTo>
                  <a:pt x="7137400" y="9944100"/>
                  <a:pt x="7061200" y="10096500"/>
                  <a:pt x="7061200" y="10274300"/>
                </a:cubicBezTo>
                <a:cubicBezTo>
                  <a:pt x="7061200" y="10439400"/>
                  <a:pt x="6985000" y="10591800"/>
                  <a:pt x="6896100" y="10591800"/>
                </a:cubicBezTo>
                <a:cubicBezTo>
                  <a:pt x="6819900" y="10591800"/>
                  <a:pt x="6743700" y="10731500"/>
                  <a:pt x="6743700" y="10909300"/>
                </a:cubicBezTo>
                <a:cubicBezTo>
                  <a:pt x="6743700" y="11087100"/>
                  <a:pt x="6654800" y="11264900"/>
                  <a:pt x="6540500" y="11315700"/>
                </a:cubicBezTo>
                <a:cubicBezTo>
                  <a:pt x="6311900" y="11404600"/>
                  <a:pt x="6159500" y="11417300"/>
                  <a:pt x="5943600" y="11341100"/>
                </a:cubicBezTo>
                <a:cubicBezTo>
                  <a:pt x="5854700" y="11315700"/>
                  <a:pt x="5778500" y="11150600"/>
                  <a:pt x="5778500" y="10972800"/>
                </a:cubicBezTo>
                <a:close/>
                <a:moveTo>
                  <a:pt x="-1981200" y="9537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41" name="Freeform 17541"/>
          <p:cNvSpPr/>
          <p:nvPr/>
        </p:nvSpPr>
        <p:spPr>
          <a:xfrm rot="0" flipH="0" flipV="0">
            <a:off x="27282873" y="17747056"/>
            <a:ext cx="27508" cy="89884"/>
          </a:xfrm>
          <a:custGeom>
            <a:pathLst>
              <a:path w="2895600" h="9461500">
                <a:moveTo>
                  <a:pt x="0" y="8331200"/>
                </a:moveTo>
                <a:lnTo>
                  <a:pt x="0" y="7861300"/>
                </a:lnTo>
                <a:cubicBezTo>
                  <a:pt x="0" y="7505700"/>
                  <a:pt x="76200" y="7175500"/>
                  <a:pt x="165100" y="7112000"/>
                </a:cubicBezTo>
                <a:cubicBezTo>
                  <a:pt x="254000" y="7061200"/>
                  <a:pt x="330200" y="6769100"/>
                  <a:pt x="330200" y="6477000"/>
                </a:cubicBezTo>
                <a:cubicBezTo>
                  <a:pt x="330200" y="6172200"/>
                  <a:pt x="393700" y="5892800"/>
                  <a:pt x="482600" y="5829300"/>
                </a:cubicBezTo>
                <a:cubicBezTo>
                  <a:pt x="571500" y="5778500"/>
                  <a:pt x="647700" y="5486400"/>
                  <a:pt x="647700" y="5194300"/>
                </a:cubicBezTo>
                <a:cubicBezTo>
                  <a:pt x="647700" y="4889500"/>
                  <a:pt x="711200" y="4597400"/>
                  <a:pt x="800100" y="4546600"/>
                </a:cubicBezTo>
                <a:cubicBezTo>
                  <a:pt x="889000" y="4495800"/>
                  <a:pt x="965200" y="4241800"/>
                  <a:pt x="965200" y="3987800"/>
                </a:cubicBezTo>
                <a:cubicBezTo>
                  <a:pt x="965200" y="3733800"/>
                  <a:pt x="1041400" y="3479800"/>
                  <a:pt x="1130300" y="3429000"/>
                </a:cubicBezTo>
                <a:cubicBezTo>
                  <a:pt x="1219200" y="3365500"/>
                  <a:pt x="1282700" y="3086100"/>
                  <a:pt x="1282700" y="2781300"/>
                </a:cubicBezTo>
                <a:cubicBezTo>
                  <a:pt x="1282700" y="2489200"/>
                  <a:pt x="1358900" y="2197100"/>
                  <a:pt x="1447800" y="2146300"/>
                </a:cubicBezTo>
                <a:cubicBezTo>
                  <a:pt x="1536700" y="2082800"/>
                  <a:pt x="1612900" y="1803400"/>
                  <a:pt x="1612900" y="1498600"/>
                </a:cubicBezTo>
                <a:cubicBezTo>
                  <a:pt x="1612900" y="1206500"/>
                  <a:pt x="1676400" y="952500"/>
                  <a:pt x="1765300" y="952500"/>
                </a:cubicBezTo>
                <a:cubicBezTo>
                  <a:pt x="1854200" y="952500"/>
                  <a:pt x="1930400" y="812800"/>
                  <a:pt x="1930400" y="635000"/>
                </a:cubicBezTo>
                <a:cubicBezTo>
                  <a:pt x="1930400" y="292100"/>
                  <a:pt x="2146300" y="0"/>
                  <a:pt x="2413000" y="0"/>
                </a:cubicBezTo>
                <a:cubicBezTo>
                  <a:pt x="2667000" y="0"/>
                  <a:pt x="2895600" y="292100"/>
                  <a:pt x="2895600" y="635000"/>
                </a:cubicBezTo>
                <a:cubicBezTo>
                  <a:pt x="2895600" y="1282700"/>
                  <a:pt x="2641600" y="2247900"/>
                  <a:pt x="2463800" y="2247900"/>
                </a:cubicBezTo>
                <a:cubicBezTo>
                  <a:pt x="2349500" y="2247900"/>
                  <a:pt x="2247900" y="2527300"/>
                  <a:pt x="2247900" y="2882900"/>
                </a:cubicBezTo>
                <a:cubicBezTo>
                  <a:pt x="2247900" y="3238500"/>
                  <a:pt x="2171700" y="3530600"/>
                  <a:pt x="2082800" y="3530600"/>
                </a:cubicBezTo>
                <a:cubicBezTo>
                  <a:pt x="2006600" y="3530600"/>
                  <a:pt x="1930400" y="3810000"/>
                  <a:pt x="1930400" y="4165600"/>
                </a:cubicBezTo>
                <a:cubicBezTo>
                  <a:pt x="1930400" y="4521200"/>
                  <a:pt x="1854200" y="4813300"/>
                  <a:pt x="1765300" y="4813300"/>
                </a:cubicBezTo>
                <a:cubicBezTo>
                  <a:pt x="1676400" y="4813300"/>
                  <a:pt x="1612900" y="5067300"/>
                  <a:pt x="1612900" y="5372100"/>
                </a:cubicBezTo>
                <a:cubicBezTo>
                  <a:pt x="1612900" y="5676900"/>
                  <a:pt x="1536700" y="5981700"/>
                  <a:pt x="1447800" y="6032500"/>
                </a:cubicBezTo>
                <a:cubicBezTo>
                  <a:pt x="1358900" y="6083300"/>
                  <a:pt x="1282700" y="6375400"/>
                  <a:pt x="1282700" y="6667500"/>
                </a:cubicBezTo>
                <a:cubicBezTo>
                  <a:pt x="1282700" y="6972300"/>
                  <a:pt x="1219200" y="7264400"/>
                  <a:pt x="1130300" y="7315200"/>
                </a:cubicBezTo>
                <a:cubicBezTo>
                  <a:pt x="850900" y="7480300"/>
                  <a:pt x="952500" y="8318500"/>
                  <a:pt x="1282700" y="8623300"/>
                </a:cubicBezTo>
                <a:cubicBezTo>
                  <a:pt x="1460500" y="8788400"/>
                  <a:pt x="1612900" y="9004300"/>
                  <a:pt x="1612900" y="9105900"/>
                </a:cubicBezTo>
                <a:cubicBezTo>
                  <a:pt x="1612900" y="9321800"/>
                  <a:pt x="1346200" y="9461500"/>
                  <a:pt x="927100" y="9461500"/>
                </a:cubicBezTo>
                <a:cubicBezTo>
                  <a:pt x="774700" y="9461500"/>
                  <a:pt x="546100" y="9398000"/>
                  <a:pt x="431800" y="9321800"/>
                </a:cubicBezTo>
                <a:cubicBezTo>
                  <a:pt x="50800" y="9093200"/>
                  <a:pt x="0" y="8991600"/>
                  <a:pt x="0" y="8331200"/>
                </a:cubicBezTo>
                <a:close/>
                <a:moveTo>
                  <a:pt x="901700" y="9550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42" name="Freeform 17542"/>
          <p:cNvSpPr/>
          <p:nvPr/>
        </p:nvSpPr>
        <p:spPr>
          <a:xfrm rot="0" flipH="0" flipV="0">
            <a:off x="27319491" y="17786388"/>
            <a:ext cx="51758" cy="36556"/>
          </a:xfrm>
          <a:custGeom>
            <a:pathLst>
              <a:path w="5448300" h="3848100">
                <a:moveTo>
                  <a:pt x="5130800" y="965200"/>
                </a:moveTo>
                <a:lnTo>
                  <a:pt x="1282700" y="965200"/>
                </a:lnTo>
                <a:cubicBezTo>
                  <a:pt x="1104900" y="965200"/>
                  <a:pt x="965200" y="889000"/>
                  <a:pt x="965200" y="800100"/>
                </a:cubicBezTo>
                <a:cubicBezTo>
                  <a:pt x="965200" y="711200"/>
                  <a:pt x="889000" y="635000"/>
                  <a:pt x="800100" y="635000"/>
                </a:cubicBezTo>
                <a:cubicBezTo>
                  <a:pt x="711200" y="635000"/>
                  <a:pt x="635000" y="571500"/>
                  <a:pt x="635000" y="482600"/>
                </a:cubicBezTo>
                <a:cubicBezTo>
                  <a:pt x="635000" y="393700"/>
                  <a:pt x="711200" y="317500"/>
                  <a:pt x="800100" y="317500"/>
                </a:cubicBezTo>
                <a:cubicBezTo>
                  <a:pt x="889000" y="317500"/>
                  <a:pt x="965200" y="254000"/>
                  <a:pt x="965200" y="165100"/>
                </a:cubicBezTo>
                <a:cubicBezTo>
                  <a:pt x="965200" y="76200"/>
                  <a:pt x="1104900" y="0"/>
                  <a:pt x="1282700" y="0"/>
                </a:cubicBezTo>
                <a:lnTo>
                  <a:pt x="4813300" y="0"/>
                </a:lnTo>
                <a:cubicBezTo>
                  <a:pt x="4991100" y="0"/>
                  <a:pt x="5207000" y="76200"/>
                  <a:pt x="5295900" y="165100"/>
                </a:cubicBezTo>
                <a:cubicBezTo>
                  <a:pt x="5384800" y="254000"/>
                  <a:pt x="5448300" y="469900"/>
                  <a:pt x="5448300" y="635000"/>
                </a:cubicBezTo>
                <a:cubicBezTo>
                  <a:pt x="5448300" y="850900"/>
                  <a:pt x="5346700" y="965200"/>
                  <a:pt x="5130800" y="965200"/>
                </a:cubicBezTo>
                <a:close/>
                <a:moveTo>
                  <a:pt x="3987800" y="5410200"/>
                </a:moveTo>
                <a:moveTo>
                  <a:pt x="4165600" y="3848100"/>
                </a:moveTo>
                <a:lnTo>
                  <a:pt x="317500" y="3848100"/>
                </a:lnTo>
                <a:cubicBezTo>
                  <a:pt x="101600" y="3848100"/>
                  <a:pt x="0" y="3746500"/>
                  <a:pt x="0" y="3530600"/>
                </a:cubicBezTo>
                <a:cubicBezTo>
                  <a:pt x="0" y="3352800"/>
                  <a:pt x="76200" y="3213100"/>
                  <a:pt x="165100" y="3213100"/>
                </a:cubicBezTo>
                <a:cubicBezTo>
                  <a:pt x="241300" y="3213100"/>
                  <a:pt x="317500" y="3136900"/>
                  <a:pt x="317500" y="3048000"/>
                </a:cubicBezTo>
                <a:cubicBezTo>
                  <a:pt x="317500" y="2959100"/>
                  <a:pt x="469900" y="2882900"/>
                  <a:pt x="635000" y="2882900"/>
                </a:cubicBezTo>
                <a:lnTo>
                  <a:pt x="4165600" y="2882900"/>
                </a:lnTo>
                <a:cubicBezTo>
                  <a:pt x="4445000" y="2882900"/>
                  <a:pt x="4495800" y="2921000"/>
                  <a:pt x="4495800" y="3213100"/>
                </a:cubicBezTo>
                <a:lnTo>
                  <a:pt x="4495800" y="3530600"/>
                </a:lnTo>
                <a:cubicBezTo>
                  <a:pt x="4495800" y="3810000"/>
                  <a:pt x="4445000" y="3848100"/>
                  <a:pt x="4165600" y="3848100"/>
                </a:cubicBezTo>
                <a:close/>
                <a:moveTo>
                  <a:pt x="1104900" y="54102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43" name="Freeform 17543"/>
          <p:cNvSpPr/>
          <p:nvPr/>
        </p:nvSpPr>
        <p:spPr>
          <a:xfrm rot="0" flipH="0" flipV="0">
            <a:off x="27435573" y="17746453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44" name="Freeform 17544"/>
          <p:cNvSpPr/>
          <p:nvPr/>
        </p:nvSpPr>
        <p:spPr>
          <a:xfrm rot="0" flipH="0" flipV="0">
            <a:off x="27491112" y="17746573"/>
            <a:ext cx="62858" cy="91452"/>
          </a:xfrm>
          <a:custGeom>
            <a:pathLst>
              <a:path w="6616700" h="9626600">
                <a:moveTo>
                  <a:pt x="3238500" y="0"/>
                </a:moveTo>
                <a:lnTo>
                  <a:pt x="5168900" y="0"/>
                </a:lnTo>
                <a:cubicBezTo>
                  <a:pt x="6007100" y="0"/>
                  <a:pt x="6616700" y="177800"/>
                  <a:pt x="6616700" y="431800"/>
                </a:cubicBezTo>
                <a:cubicBezTo>
                  <a:pt x="6616700" y="546100"/>
                  <a:pt x="6540500" y="711200"/>
                  <a:pt x="6451600" y="800100"/>
                </a:cubicBezTo>
                <a:cubicBezTo>
                  <a:pt x="6362700" y="889000"/>
                  <a:pt x="6007100" y="952500"/>
                  <a:pt x="5651500" y="952500"/>
                </a:cubicBezTo>
                <a:lnTo>
                  <a:pt x="3886200" y="952500"/>
                </a:lnTo>
                <a:cubicBezTo>
                  <a:pt x="3467100" y="952500"/>
                  <a:pt x="3162300" y="1168400"/>
                  <a:pt x="2997200" y="1587500"/>
                </a:cubicBezTo>
                <a:lnTo>
                  <a:pt x="2844800" y="2006600"/>
                </a:lnTo>
                <a:cubicBezTo>
                  <a:pt x="2705100" y="2362200"/>
                  <a:pt x="2603500" y="2870200"/>
                  <a:pt x="2603500" y="3162300"/>
                </a:cubicBezTo>
                <a:cubicBezTo>
                  <a:pt x="2603500" y="3454400"/>
                  <a:pt x="2882900" y="3683000"/>
                  <a:pt x="3238500" y="3683000"/>
                </a:cubicBezTo>
                <a:lnTo>
                  <a:pt x="3568700" y="3683000"/>
                </a:lnTo>
                <a:cubicBezTo>
                  <a:pt x="3911600" y="3683000"/>
                  <a:pt x="4381500" y="3733800"/>
                  <a:pt x="4610100" y="3797300"/>
                </a:cubicBezTo>
                <a:cubicBezTo>
                  <a:pt x="5626100" y="4089400"/>
                  <a:pt x="6032500" y="5270500"/>
                  <a:pt x="5664200" y="6845300"/>
                </a:cubicBezTo>
                <a:lnTo>
                  <a:pt x="5664200" y="6870700"/>
                </a:lnTo>
                <a:cubicBezTo>
                  <a:pt x="5245100" y="8648700"/>
                  <a:pt x="4076700" y="9626600"/>
                  <a:pt x="2362200" y="9626600"/>
                </a:cubicBezTo>
                <a:lnTo>
                  <a:pt x="990600" y="9626600"/>
                </a:lnTo>
                <a:cubicBezTo>
                  <a:pt x="647700" y="9626600"/>
                  <a:pt x="279400" y="9550400"/>
                  <a:pt x="190500" y="9461500"/>
                </a:cubicBezTo>
                <a:cubicBezTo>
                  <a:pt x="0" y="9271000"/>
                  <a:pt x="0" y="9207500"/>
                  <a:pt x="165100" y="8902700"/>
                </a:cubicBezTo>
                <a:cubicBezTo>
                  <a:pt x="241300" y="8763000"/>
                  <a:pt x="596900" y="8661400"/>
                  <a:pt x="939800" y="8661400"/>
                </a:cubicBezTo>
                <a:lnTo>
                  <a:pt x="2438400" y="8661400"/>
                </a:lnTo>
                <a:cubicBezTo>
                  <a:pt x="3644900" y="8661400"/>
                  <a:pt x="4279900" y="8064500"/>
                  <a:pt x="4699000" y="6578600"/>
                </a:cubicBezTo>
                <a:cubicBezTo>
                  <a:pt x="5041900" y="5308600"/>
                  <a:pt x="4648200" y="4648200"/>
                  <a:pt x="3568700" y="4648200"/>
                </a:cubicBezTo>
                <a:lnTo>
                  <a:pt x="2273300" y="4648200"/>
                </a:lnTo>
                <a:cubicBezTo>
                  <a:pt x="1930400" y="4648200"/>
                  <a:pt x="1562100" y="4572000"/>
                  <a:pt x="1473200" y="4483100"/>
                </a:cubicBezTo>
                <a:cubicBezTo>
                  <a:pt x="1257300" y="4267200"/>
                  <a:pt x="1282700" y="3771900"/>
                  <a:pt x="1549400" y="3162300"/>
                </a:cubicBezTo>
                <a:cubicBezTo>
                  <a:pt x="2019300" y="2070100"/>
                  <a:pt x="2273300" y="1168400"/>
                  <a:pt x="2273300" y="596900"/>
                </a:cubicBezTo>
                <a:cubicBezTo>
                  <a:pt x="2273300" y="165100"/>
                  <a:pt x="2540000" y="0"/>
                  <a:pt x="3238500" y="0"/>
                </a:cubicBezTo>
                <a:close/>
                <a:moveTo>
                  <a:pt x="9461500" y="96012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45" name="Freeform 17545"/>
          <p:cNvSpPr/>
          <p:nvPr/>
        </p:nvSpPr>
        <p:spPr>
          <a:xfrm rot="0" flipH="0" flipV="0">
            <a:off x="27562696" y="17745970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46" name="Rectangle 17546"/>
          <p:cNvSpPr/>
          <p:nvPr/>
        </p:nvSpPr>
        <p:spPr>
          <a:xfrm rot="0" flipH="0" flipV="0">
            <a:off x="26688801" y="17800047"/>
            <a:ext cx="955278" cy="274358"/>
          </a:xfrm>
          <a:prstGeom prst="rect">
            <a:avLst/>
          </a:prstGeom>
        </p:spPr>
      </p:sp>
      <p:sp>
        <p:nvSpPr>
          <p:cNvPr id="17547" name="Freeform 17547"/>
          <p:cNvSpPr/>
          <p:nvPr/>
        </p:nvSpPr>
        <p:spPr>
          <a:xfrm rot="0" flipH="0" flipV="0">
            <a:off x="26688078" y="17964131"/>
            <a:ext cx="30645" cy="91452"/>
          </a:xfrm>
          <a:custGeom>
            <a:pathLst>
              <a:path w="3225800" h="9626600">
                <a:moveTo>
                  <a:pt x="3124200" y="1397000"/>
                </a:moveTo>
                <a:lnTo>
                  <a:pt x="1295400" y="8470900"/>
                </a:lnTo>
                <a:cubicBezTo>
                  <a:pt x="1092200" y="9271000"/>
                  <a:pt x="876300" y="9626600"/>
                  <a:pt x="609600" y="9626600"/>
                </a:cubicBezTo>
                <a:cubicBezTo>
                  <a:pt x="457200" y="9626600"/>
                  <a:pt x="279400" y="9499600"/>
                  <a:pt x="190500" y="9359900"/>
                </a:cubicBezTo>
                <a:cubicBezTo>
                  <a:pt x="101600" y="9207500"/>
                  <a:pt x="88900" y="8890000"/>
                  <a:pt x="139700" y="8648700"/>
                </a:cubicBezTo>
                <a:lnTo>
                  <a:pt x="1028700" y="4851400"/>
                </a:lnTo>
                <a:cubicBezTo>
                  <a:pt x="1079500" y="4610100"/>
                  <a:pt x="1168400" y="4216400"/>
                  <a:pt x="1219200" y="3962400"/>
                </a:cubicBezTo>
                <a:lnTo>
                  <a:pt x="1473200" y="2692400"/>
                </a:lnTo>
                <a:cubicBezTo>
                  <a:pt x="1587500" y="2171700"/>
                  <a:pt x="1562100" y="2159000"/>
                  <a:pt x="1193800" y="2514600"/>
                </a:cubicBezTo>
                <a:cubicBezTo>
                  <a:pt x="927100" y="2768600"/>
                  <a:pt x="508000" y="3048000"/>
                  <a:pt x="393700" y="3048000"/>
                </a:cubicBezTo>
                <a:cubicBezTo>
                  <a:pt x="368300" y="3048000"/>
                  <a:pt x="266700" y="2921000"/>
                  <a:pt x="177800" y="2768600"/>
                </a:cubicBezTo>
                <a:cubicBezTo>
                  <a:pt x="25400" y="2476500"/>
                  <a:pt x="0" y="2336800"/>
                  <a:pt x="63500" y="2133600"/>
                </a:cubicBezTo>
                <a:cubicBezTo>
                  <a:pt x="76200" y="2070100"/>
                  <a:pt x="241300" y="1879600"/>
                  <a:pt x="419100" y="1714500"/>
                </a:cubicBezTo>
                <a:lnTo>
                  <a:pt x="1562100" y="660400"/>
                </a:lnTo>
                <a:cubicBezTo>
                  <a:pt x="2032000" y="228600"/>
                  <a:pt x="2438400" y="0"/>
                  <a:pt x="2781300" y="0"/>
                </a:cubicBezTo>
                <a:cubicBezTo>
                  <a:pt x="3086100" y="0"/>
                  <a:pt x="3225800" y="215900"/>
                  <a:pt x="3225800" y="685800"/>
                </a:cubicBezTo>
                <a:cubicBezTo>
                  <a:pt x="3225800" y="838200"/>
                  <a:pt x="3175000" y="1168400"/>
                  <a:pt x="3124200" y="1397000"/>
                </a:cubicBezTo>
                <a:close/>
                <a:moveTo>
                  <a:pt x="8293100" y="9613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48" name="Freeform 17548"/>
          <p:cNvSpPr/>
          <p:nvPr/>
        </p:nvSpPr>
        <p:spPr>
          <a:xfrm rot="0" flipH="0" flipV="0">
            <a:off x="26724890" y="17964010"/>
            <a:ext cx="55137" cy="91452"/>
          </a:xfrm>
          <a:custGeom>
            <a:pathLst>
              <a:path w="5803900" h="9626600">
                <a:moveTo>
                  <a:pt x="0" y="7670800"/>
                </a:moveTo>
                <a:lnTo>
                  <a:pt x="0" y="6362700"/>
                </a:lnTo>
                <a:cubicBezTo>
                  <a:pt x="0" y="5118100"/>
                  <a:pt x="317500" y="3873500"/>
                  <a:pt x="990600" y="2489200"/>
                </a:cubicBezTo>
                <a:lnTo>
                  <a:pt x="1155700" y="2133600"/>
                </a:lnTo>
                <a:cubicBezTo>
                  <a:pt x="1841500" y="723900"/>
                  <a:pt x="2730500" y="0"/>
                  <a:pt x="3797300" y="0"/>
                </a:cubicBezTo>
                <a:lnTo>
                  <a:pt x="3898900" y="0"/>
                </a:lnTo>
                <a:cubicBezTo>
                  <a:pt x="4940300" y="0"/>
                  <a:pt x="5384800" y="342900"/>
                  <a:pt x="5613400" y="1320800"/>
                </a:cubicBezTo>
                <a:cubicBezTo>
                  <a:pt x="5803900" y="2159000"/>
                  <a:pt x="5803900" y="2336800"/>
                  <a:pt x="5638800" y="3429000"/>
                </a:cubicBezTo>
                <a:lnTo>
                  <a:pt x="5613400" y="3556000"/>
                </a:lnTo>
                <a:cubicBezTo>
                  <a:pt x="5537200" y="4025900"/>
                  <a:pt x="5346700" y="4813300"/>
                  <a:pt x="5181600" y="5283200"/>
                </a:cubicBezTo>
                <a:lnTo>
                  <a:pt x="4775200" y="6515100"/>
                </a:lnTo>
                <a:cubicBezTo>
                  <a:pt x="4000500" y="8826500"/>
                  <a:pt x="3187700" y="9626600"/>
                  <a:pt x="1549400" y="9626600"/>
                </a:cubicBezTo>
                <a:cubicBezTo>
                  <a:pt x="292100" y="9626600"/>
                  <a:pt x="0" y="9258300"/>
                  <a:pt x="0" y="7670800"/>
                </a:cubicBezTo>
                <a:close/>
                <a:moveTo>
                  <a:pt x="825500" y="9626600"/>
                </a:moveTo>
                <a:moveTo>
                  <a:pt x="2082800" y="2501900"/>
                </a:moveTo>
                <a:lnTo>
                  <a:pt x="1625600" y="3454400"/>
                </a:lnTo>
                <a:cubicBezTo>
                  <a:pt x="1130300" y="4483100"/>
                  <a:pt x="965200" y="5245100"/>
                  <a:pt x="965200" y="6362700"/>
                </a:cubicBezTo>
                <a:lnTo>
                  <a:pt x="965200" y="7429500"/>
                </a:lnTo>
                <a:cubicBezTo>
                  <a:pt x="965200" y="7937500"/>
                  <a:pt x="1028700" y="8420100"/>
                  <a:pt x="1117600" y="8509000"/>
                </a:cubicBezTo>
                <a:cubicBezTo>
                  <a:pt x="1473200" y="8851900"/>
                  <a:pt x="2273300" y="8636000"/>
                  <a:pt x="2882900" y="8013700"/>
                </a:cubicBezTo>
                <a:lnTo>
                  <a:pt x="2933700" y="7975600"/>
                </a:lnTo>
                <a:cubicBezTo>
                  <a:pt x="3289300" y="7620000"/>
                  <a:pt x="3708400" y="6946900"/>
                  <a:pt x="3860800" y="6477000"/>
                </a:cubicBezTo>
                <a:lnTo>
                  <a:pt x="4241800" y="5270500"/>
                </a:lnTo>
                <a:cubicBezTo>
                  <a:pt x="4394200" y="4800600"/>
                  <a:pt x="4572000" y="4025900"/>
                  <a:pt x="4648200" y="3556000"/>
                </a:cubicBezTo>
                <a:lnTo>
                  <a:pt x="4673600" y="3429000"/>
                </a:lnTo>
                <a:cubicBezTo>
                  <a:pt x="4851400" y="2336800"/>
                  <a:pt x="4851400" y="2120900"/>
                  <a:pt x="4648200" y="1485900"/>
                </a:cubicBezTo>
                <a:cubicBezTo>
                  <a:pt x="4559300" y="1193800"/>
                  <a:pt x="4203700" y="965200"/>
                  <a:pt x="3848100" y="965200"/>
                </a:cubicBezTo>
                <a:cubicBezTo>
                  <a:pt x="3098800" y="965200"/>
                  <a:pt x="2603500" y="1397000"/>
                  <a:pt x="2082800" y="2501900"/>
                </a:cubicBezTo>
                <a:close/>
                <a:moveTo>
                  <a:pt x="5994400" y="9626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49" name="Freeform 17549"/>
          <p:cNvSpPr/>
          <p:nvPr/>
        </p:nvSpPr>
        <p:spPr>
          <a:xfrm rot="0" flipH="0" flipV="0">
            <a:off x="26853221" y="17964734"/>
            <a:ext cx="63823" cy="89642"/>
          </a:xfrm>
          <a:custGeom>
            <a:pathLst>
              <a:path w="6718300" h="9436100">
                <a:moveTo>
                  <a:pt x="6400800" y="4191000"/>
                </a:moveTo>
                <a:lnTo>
                  <a:pt x="6400800" y="7480300"/>
                </a:lnTo>
                <a:cubicBezTo>
                  <a:pt x="6400800" y="7658100"/>
                  <a:pt x="6464300" y="7899400"/>
                  <a:pt x="6553200" y="8001000"/>
                </a:cubicBezTo>
                <a:cubicBezTo>
                  <a:pt x="6642100" y="8115300"/>
                  <a:pt x="6718300" y="8343900"/>
                  <a:pt x="6718300" y="8521700"/>
                </a:cubicBezTo>
                <a:lnTo>
                  <a:pt x="6718300" y="8928100"/>
                </a:lnTo>
                <a:cubicBezTo>
                  <a:pt x="6718300" y="9105900"/>
                  <a:pt x="6680200" y="9283700"/>
                  <a:pt x="6629400" y="9334500"/>
                </a:cubicBezTo>
                <a:cubicBezTo>
                  <a:pt x="6527800" y="9436100"/>
                  <a:pt x="5943600" y="9436100"/>
                  <a:pt x="5829300" y="9334500"/>
                </a:cubicBezTo>
                <a:cubicBezTo>
                  <a:pt x="5791200" y="9283700"/>
                  <a:pt x="5753100" y="9105900"/>
                  <a:pt x="5753100" y="8928100"/>
                </a:cubicBezTo>
                <a:lnTo>
                  <a:pt x="5753100" y="7810500"/>
                </a:lnTo>
                <a:cubicBezTo>
                  <a:pt x="5753100" y="7391400"/>
                  <a:pt x="5524500" y="7162800"/>
                  <a:pt x="5105400" y="7162800"/>
                </a:cubicBezTo>
                <a:lnTo>
                  <a:pt x="2387600" y="7162800"/>
                </a:lnTo>
                <a:cubicBezTo>
                  <a:pt x="2133600" y="7162800"/>
                  <a:pt x="2032000" y="7213600"/>
                  <a:pt x="1879600" y="7429500"/>
                </a:cubicBezTo>
                <a:lnTo>
                  <a:pt x="1600200" y="7861300"/>
                </a:lnTo>
                <a:cubicBezTo>
                  <a:pt x="1498600" y="8001000"/>
                  <a:pt x="1346200" y="8242300"/>
                  <a:pt x="1244600" y="8394700"/>
                </a:cubicBezTo>
                <a:lnTo>
                  <a:pt x="774700" y="9144000"/>
                </a:lnTo>
                <a:cubicBezTo>
                  <a:pt x="685800" y="9283700"/>
                  <a:pt x="508000" y="9410700"/>
                  <a:pt x="368300" y="9410700"/>
                </a:cubicBezTo>
                <a:cubicBezTo>
                  <a:pt x="241300" y="9410700"/>
                  <a:pt x="101600" y="9372600"/>
                  <a:pt x="63500" y="9334500"/>
                </a:cubicBezTo>
                <a:cubicBezTo>
                  <a:pt x="12700" y="9283700"/>
                  <a:pt x="0" y="9118600"/>
                  <a:pt x="25400" y="8953500"/>
                </a:cubicBezTo>
                <a:lnTo>
                  <a:pt x="63500" y="8788400"/>
                </a:lnTo>
                <a:cubicBezTo>
                  <a:pt x="88900" y="8623300"/>
                  <a:pt x="190500" y="8369300"/>
                  <a:pt x="279400" y="8216900"/>
                </a:cubicBezTo>
                <a:lnTo>
                  <a:pt x="4838700" y="647700"/>
                </a:lnTo>
                <a:cubicBezTo>
                  <a:pt x="5156200" y="127000"/>
                  <a:pt x="5410200" y="0"/>
                  <a:pt x="5918200" y="152400"/>
                </a:cubicBezTo>
                <a:cubicBezTo>
                  <a:pt x="5994400" y="177800"/>
                  <a:pt x="6083300" y="342900"/>
                  <a:pt x="6083300" y="520700"/>
                </a:cubicBezTo>
                <a:lnTo>
                  <a:pt x="6197600" y="3086100"/>
                </a:lnTo>
                <a:cubicBezTo>
                  <a:pt x="6210300" y="3251200"/>
                  <a:pt x="6248400" y="3505200"/>
                  <a:pt x="6299200" y="3632200"/>
                </a:cubicBezTo>
                <a:cubicBezTo>
                  <a:pt x="6350000" y="3771900"/>
                  <a:pt x="6400800" y="4013200"/>
                  <a:pt x="6400800" y="4191000"/>
                </a:cubicBezTo>
                <a:close/>
                <a:moveTo>
                  <a:pt x="5016500" y="9550400"/>
                </a:moveTo>
                <a:moveTo>
                  <a:pt x="4673600" y="2781300"/>
                </a:moveTo>
                <a:lnTo>
                  <a:pt x="3187700" y="5283200"/>
                </a:lnTo>
                <a:cubicBezTo>
                  <a:pt x="3098800" y="5435600"/>
                  <a:pt x="3022600" y="5702300"/>
                  <a:pt x="3022600" y="5880100"/>
                </a:cubicBezTo>
                <a:cubicBezTo>
                  <a:pt x="3022600" y="6083300"/>
                  <a:pt x="3136900" y="6197600"/>
                  <a:pt x="3352800" y="6197600"/>
                </a:cubicBezTo>
                <a:lnTo>
                  <a:pt x="5435600" y="6197600"/>
                </a:lnTo>
                <a:lnTo>
                  <a:pt x="5435600" y="3873500"/>
                </a:lnTo>
                <a:cubicBezTo>
                  <a:pt x="5435600" y="3225800"/>
                  <a:pt x="5194300" y="2514600"/>
                  <a:pt x="4965700" y="2514600"/>
                </a:cubicBezTo>
                <a:cubicBezTo>
                  <a:pt x="4889500" y="2514600"/>
                  <a:pt x="4762500" y="2641600"/>
                  <a:pt x="4673600" y="2781300"/>
                </a:cubicBezTo>
                <a:close/>
                <a:moveTo>
                  <a:pt x="6426200" y="9550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50" name="Freeform 17550"/>
          <p:cNvSpPr/>
          <p:nvPr/>
        </p:nvSpPr>
        <p:spPr>
          <a:xfrm rot="0" flipH="0" flipV="0">
            <a:off x="26940994" y="17964131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51" name="Freeform 17551"/>
          <p:cNvSpPr/>
          <p:nvPr/>
        </p:nvSpPr>
        <p:spPr>
          <a:xfrm rot="0" flipH="0" flipV="0">
            <a:off x="27016822" y="1796364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52" name="Freeform 17552"/>
          <p:cNvSpPr/>
          <p:nvPr/>
        </p:nvSpPr>
        <p:spPr>
          <a:xfrm rot="0" flipH="0" flipV="0">
            <a:off x="27082756" y="1796364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53" name="Freeform 17553"/>
          <p:cNvSpPr/>
          <p:nvPr/>
        </p:nvSpPr>
        <p:spPr>
          <a:xfrm rot="0" flipH="0" flipV="0">
            <a:off x="27147363" y="17964131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54" name="Freeform 17554"/>
          <p:cNvSpPr/>
          <p:nvPr/>
        </p:nvSpPr>
        <p:spPr>
          <a:xfrm rot="0" flipH="0" flipV="0">
            <a:off x="27200509" y="18046776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55" name="Freeform 17555"/>
          <p:cNvSpPr/>
          <p:nvPr/>
        </p:nvSpPr>
        <p:spPr>
          <a:xfrm rot="0" flipH="0" flipV="0">
            <a:off x="27282876" y="17964734"/>
            <a:ext cx="27508" cy="89884"/>
          </a:xfrm>
          <a:custGeom>
            <a:pathLst>
              <a:path w="2895600" h="9461500">
                <a:moveTo>
                  <a:pt x="0" y="8331200"/>
                </a:moveTo>
                <a:lnTo>
                  <a:pt x="0" y="7861300"/>
                </a:lnTo>
                <a:cubicBezTo>
                  <a:pt x="0" y="7505700"/>
                  <a:pt x="76200" y="7175500"/>
                  <a:pt x="165100" y="7112000"/>
                </a:cubicBezTo>
                <a:cubicBezTo>
                  <a:pt x="254000" y="7061200"/>
                  <a:pt x="330200" y="6769100"/>
                  <a:pt x="330200" y="6477000"/>
                </a:cubicBezTo>
                <a:cubicBezTo>
                  <a:pt x="330200" y="6172200"/>
                  <a:pt x="393700" y="5892800"/>
                  <a:pt x="482600" y="5829300"/>
                </a:cubicBezTo>
                <a:cubicBezTo>
                  <a:pt x="571500" y="5778500"/>
                  <a:pt x="647700" y="5486400"/>
                  <a:pt x="647700" y="5194300"/>
                </a:cubicBezTo>
                <a:cubicBezTo>
                  <a:pt x="647700" y="4889500"/>
                  <a:pt x="711200" y="4597400"/>
                  <a:pt x="800100" y="4546600"/>
                </a:cubicBezTo>
                <a:cubicBezTo>
                  <a:pt x="889000" y="4495800"/>
                  <a:pt x="965200" y="4241800"/>
                  <a:pt x="965200" y="3987800"/>
                </a:cubicBezTo>
                <a:cubicBezTo>
                  <a:pt x="965200" y="3733800"/>
                  <a:pt x="1041400" y="3479800"/>
                  <a:pt x="1130300" y="3429000"/>
                </a:cubicBezTo>
                <a:cubicBezTo>
                  <a:pt x="1219200" y="3365500"/>
                  <a:pt x="1282700" y="3086100"/>
                  <a:pt x="1282700" y="2781300"/>
                </a:cubicBezTo>
                <a:cubicBezTo>
                  <a:pt x="1282700" y="2489200"/>
                  <a:pt x="1358900" y="2197100"/>
                  <a:pt x="1447800" y="2146300"/>
                </a:cubicBezTo>
                <a:cubicBezTo>
                  <a:pt x="1536700" y="2082800"/>
                  <a:pt x="1612900" y="1803400"/>
                  <a:pt x="1612900" y="1498600"/>
                </a:cubicBezTo>
                <a:cubicBezTo>
                  <a:pt x="1612900" y="1206500"/>
                  <a:pt x="1676400" y="952500"/>
                  <a:pt x="1765300" y="952500"/>
                </a:cubicBezTo>
                <a:cubicBezTo>
                  <a:pt x="1854200" y="952500"/>
                  <a:pt x="1930400" y="812800"/>
                  <a:pt x="1930400" y="635000"/>
                </a:cubicBezTo>
                <a:cubicBezTo>
                  <a:pt x="1930400" y="292100"/>
                  <a:pt x="2146300" y="0"/>
                  <a:pt x="2413000" y="0"/>
                </a:cubicBezTo>
                <a:cubicBezTo>
                  <a:pt x="2667000" y="0"/>
                  <a:pt x="2895600" y="292100"/>
                  <a:pt x="2895600" y="635000"/>
                </a:cubicBezTo>
                <a:cubicBezTo>
                  <a:pt x="2895600" y="1282700"/>
                  <a:pt x="2641600" y="2247900"/>
                  <a:pt x="2463800" y="2247900"/>
                </a:cubicBezTo>
                <a:cubicBezTo>
                  <a:pt x="2349500" y="2247900"/>
                  <a:pt x="2247900" y="2527300"/>
                  <a:pt x="2247900" y="2882900"/>
                </a:cubicBezTo>
                <a:cubicBezTo>
                  <a:pt x="2247900" y="3238500"/>
                  <a:pt x="2171700" y="3530600"/>
                  <a:pt x="2082800" y="3530600"/>
                </a:cubicBezTo>
                <a:cubicBezTo>
                  <a:pt x="2006600" y="3530600"/>
                  <a:pt x="1930400" y="3810000"/>
                  <a:pt x="1930400" y="4165600"/>
                </a:cubicBezTo>
                <a:cubicBezTo>
                  <a:pt x="1930400" y="4521200"/>
                  <a:pt x="1854200" y="4813300"/>
                  <a:pt x="1765300" y="4813300"/>
                </a:cubicBezTo>
                <a:cubicBezTo>
                  <a:pt x="1676400" y="4813300"/>
                  <a:pt x="1612900" y="5067300"/>
                  <a:pt x="1612900" y="5372100"/>
                </a:cubicBezTo>
                <a:cubicBezTo>
                  <a:pt x="1612900" y="5676900"/>
                  <a:pt x="1536700" y="5981700"/>
                  <a:pt x="1447800" y="6032500"/>
                </a:cubicBezTo>
                <a:cubicBezTo>
                  <a:pt x="1358900" y="6083300"/>
                  <a:pt x="1282700" y="6375400"/>
                  <a:pt x="1282700" y="6667500"/>
                </a:cubicBezTo>
                <a:cubicBezTo>
                  <a:pt x="1282700" y="6972300"/>
                  <a:pt x="1219200" y="7264400"/>
                  <a:pt x="1130300" y="7315200"/>
                </a:cubicBezTo>
                <a:cubicBezTo>
                  <a:pt x="850900" y="7480300"/>
                  <a:pt x="952500" y="8318500"/>
                  <a:pt x="1282700" y="8623300"/>
                </a:cubicBezTo>
                <a:cubicBezTo>
                  <a:pt x="1460500" y="8788400"/>
                  <a:pt x="1612900" y="9004300"/>
                  <a:pt x="1612900" y="9105900"/>
                </a:cubicBezTo>
                <a:cubicBezTo>
                  <a:pt x="1612900" y="9321800"/>
                  <a:pt x="1346200" y="9461500"/>
                  <a:pt x="927100" y="9461500"/>
                </a:cubicBezTo>
                <a:cubicBezTo>
                  <a:pt x="774700" y="9461500"/>
                  <a:pt x="546100" y="9398000"/>
                  <a:pt x="431800" y="9321800"/>
                </a:cubicBezTo>
                <a:cubicBezTo>
                  <a:pt x="50800" y="9093200"/>
                  <a:pt x="0" y="8991600"/>
                  <a:pt x="0" y="8331200"/>
                </a:cubicBezTo>
                <a:close/>
                <a:moveTo>
                  <a:pt x="901700" y="9550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56" name="Freeform 17556"/>
          <p:cNvSpPr/>
          <p:nvPr/>
        </p:nvSpPr>
        <p:spPr>
          <a:xfrm rot="0" flipH="0" flipV="0">
            <a:off x="27319537" y="18003704"/>
            <a:ext cx="51758" cy="39573"/>
          </a:xfrm>
          <a:custGeom>
            <a:pathLst>
              <a:path w="5448300" h="4165600">
                <a:moveTo>
                  <a:pt x="1282700" y="0"/>
                </a:moveTo>
                <a:lnTo>
                  <a:pt x="4800600" y="0"/>
                </a:lnTo>
                <a:cubicBezTo>
                  <a:pt x="4978400" y="0"/>
                  <a:pt x="5130800" y="63500"/>
                  <a:pt x="5130800" y="152400"/>
                </a:cubicBezTo>
                <a:cubicBezTo>
                  <a:pt x="5130800" y="241300"/>
                  <a:pt x="5194300" y="317500"/>
                  <a:pt x="5283200" y="317500"/>
                </a:cubicBezTo>
                <a:cubicBezTo>
                  <a:pt x="5372100" y="317500"/>
                  <a:pt x="5448300" y="381000"/>
                  <a:pt x="5448300" y="469900"/>
                </a:cubicBezTo>
                <a:cubicBezTo>
                  <a:pt x="5448300" y="558800"/>
                  <a:pt x="5372100" y="635000"/>
                  <a:pt x="5283200" y="635000"/>
                </a:cubicBezTo>
                <a:cubicBezTo>
                  <a:pt x="5194300" y="635000"/>
                  <a:pt x="5130800" y="711200"/>
                  <a:pt x="5130800" y="800100"/>
                </a:cubicBezTo>
                <a:cubicBezTo>
                  <a:pt x="5130800" y="889000"/>
                  <a:pt x="4978400" y="952500"/>
                  <a:pt x="4800600" y="952500"/>
                </a:cubicBezTo>
                <a:lnTo>
                  <a:pt x="1282700" y="952500"/>
                </a:lnTo>
                <a:cubicBezTo>
                  <a:pt x="1104900" y="952500"/>
                  <a:pt x="952500" y="889000"/>
                  <a:pt x="952500" y="800100"/>
                </a:cubicBezTo>
                <a:cubicBezTo>
                  <a:pt x="952500" y="711200"/>
                  <a:pt x="889000" y="635000"/>
                  <a:pt x="800100" y="635000"/>
                </a:cubicBezTo>
                <a:cubicBezTo>
                  <a:pt x="711200" y="635000"/>
                  <a:pt x="635000" y="558800"/>
                  <a:pt x="635000" y="469900"/>
                </a:cubicBezTo>
                <a:cubicBezTo>
                  <a:pt x="635000" y="381000"/>
                  <a:pt x="711200" y="317500"/>
                  <a:pt x="800100" y="317500"/>
                </a:cubicBezTo>
                <a:cubicBezTo>
                  <a:pt x="889000" y="317500"/>
                  <a:pt x="952500" y="241300"/>
                  <a:pt x="952500" y="152400"/>
                </a:cubicBezTo>
                <a:cubicBezTo>
                  <a:pt x="952500" y="63500"/>
                  <a:pt x="1104900" y="0"/>
                  <a:pt x="1282700" y="0"/>
                </a:cubicBezTo>
                <a:close/>
                <a:moveTo>
                  <a:pt x="4965700" y="5448300"/>
                </a:moveTo>
                <a:moveTo>
                  <a:pt x="317500" y="3200400"/>
                </a:moveTo>
                <a:lnTo>
                  <a:pt x="4165600" y="3200400"/>
                </a:lnTo>
                <a:cubicBezTo>
                  <a:pt x="4445000" y="3200400"/>
                  <a:pt x="4483100" y="3238500"/>
                  <a:pt x="4483100" y="3517900"/>
                </a:cubicBezTo>
                <a:lnTo>
                  <a:pt x="4483100" y="3848100"/>
                </a:lnTo>
                <a:cubicBezTo>
                  <a:pt x="4483100" y="4127500"/>
                  <a:pt x="4445000" y="4165600"/>
                  <a:pt x="4165600" y="4165600"/>
                </a:cubicBezTo>
                <a:lnTo>
                  <a:pt x="635000" y="4165600"/>
                </a:lnTo>
                <a:cubicBezTo>
                  <a:pt x="457200" y="4165600"/>
                  <a:pt x="317500" y="4089400"/>
                  <a:pt x="317500" y="4000500"/>
                </a:cubicBezTo>
                <a:cubicBezTo>
                  <a:pt x="317500" y="3911600"/>
                  <a:pt x="241300" y="3848100"/>
                  <a:pt x="152400" y="3848100"/>
                </a:cubicBezTo>
                <a:cubicBezTo>
                  <a:pt x="63500" y="3848100"/>
                  <a:pt x="0" y="3695700"/>
                  <a:pt x="0" y="3517900"/>
                </a:cubicBezTo>
                <a:cubicBezTo>
                  <a:pt x="0" y="3314700"/>
                  <a:pt x="101600" y="3200400"/>
                  <a:pt x="317500" y="3200400"/>
                </a:cubicBezTo>
                <a:close/>
                <a:moveTo>
                  <a:pt x="1765300" y="5448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57" name="Freeform 17557"/>
          <p:cNvSpPr/>
          <p:nvPr/>
        </p:nvSpPr>
        <p:spPr>
          <a:xfrm rot="0" flipH="0" flipV="0">
            <a:off x="27447480" y="17964855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58" name="Freeform 17558"/>
          <p:cNvSpPr/>
          <p:nvPr/>
        </p:nvSpPr>
        <p:spPr>
          <a:xfrm rot="0" flipH="0" flipV="0">
            <a:off x="27492021" y="17964251"/>
            <a:ext cx="62858" cy="91452"/>
          </a:xfrm>
          <a:custGeom>
            <a:pathLst>
              <a:path w="6616700" h="9626600">
                <a:moveTo>
                  <a:pt x="3238500" y="0"/>
                </a:moveTo>
                <a:lnTo>
                  <a:pt x="5168900" y="0"/>
                </a:lnTo>
                <a:cubicBezTo>
                  <a:pt x="6007100" y="0"/>
                  <a:pt x="6616700" y="177800"/>
                  <a:pt x="6616700" y="431800"/>
                </a:cubicBezTo>
                <a:cubicBezTo>
                  <a:pt x="6616700" y="546100"/>
                  <a:pt x="6540500" y="711200"/>
                  <a:pt x="6451600" y="800100"/>
                </a:cubicBezTo>
                <a:cubicBezTo>
                  <a:pt x="6362700" y="889000"/>
                  <a:pt x="6007100" y="952500"/>
                  <a:pt x="5651500" y="952500"/>
                </a:cubicBezTo>
                <a:lnTo>
                  <a:pt x="3886200" y="952500"/>
                </a:lnTo>
                <a:cubicBezTo>
                  <a:pt x="3467100" y="952500"/>
                  <a:pt x="3162300" y="1168400"/>
                  <a:pt x="2997200" y="1587500"/>
                </a:cubicBezTo>
                <a:lnTo>
                  <a:pt x="2844800" y="2006600"/>
                </a:lnTo>
                <a:cubicBezTo>
                  <a:pt x="2705100" y="2362200"/>
                  <a:pt x="2603500" y="2870200"/>
                  <a:pt x="2603500" y="3162300"/>
                </a:cubicBezTo>
                <a:cubicBezTo>
                  <a:pt x="2603500" y="3454400"/>
                  <a:pt x="2882900" y="3683000"/>
                  <a:pt x="3238500" y="3683000"/>
                </a:cubicBezTo>
                <a:lnTo>
                  <a:pt x="3568700" y="3683000"/>
                </a:lnTo>
                <a:cubicBezTo>
                  <a:pt x="3911600" y="3683000"/>
                  <a:pt x="4381500" y="3733800"/>
                  <a:pt x="4610100" y="3797300"/>
                </a:cubicBezTo>
                <a:cubicBezTo>
                  <a:pt x="5626100" y="4089400"/>
                  <a:pt x="6032500" y="5270500"/>
                  <a:pt x="5664200" y="6845300"/>
                </a:cubicBezTo>
                <a:lnTo>
                  <a:pt x="5664200" y="6870700"/>
                </a:lnTo>
                <a:cubicBezTo>
                  <a:pt x="5245100" y="8648700"/>
                  <a:pt x="4076700" y="9626600"/>
                  <a:pt x="2362200" y="9626600"/>
                </a:cubicBezTo>
                <a:lnTo>
                  <a:pt x="990600" y="9626600"/>
                </a:lnTo>
                <a:cubicBezTo>
                  <a:pt x="647700" y="9626600"/>
                  <a:pt x="279400" y="9550400"/>
                  <a:pt x="190500" y="9461500"/>
                </a:cubicBezTo>
                <a:cubicBezTo>
                  <a:pt x="0" y="9271000"/>
                  <a:pt x="0" y="9207500"/>
                  <a:pt x="165100" y="8902700"/>
                </a:cubicBezTo>
                <a:cubicBezTo>
                  <a:pt x="241300" y="8763000"/>
                  <a:pt x="596900" y="8661400"/>
                  <a:pt x="939800" y="8661400"/>
                </a:cubicBezTo>
                <a:lnTo>
                  <a:pt x="2438400" y="8661400"/>
                </a:lnTo>
                <a:cubicBezTo>
                  <a:pt x="3644900" y="8661400"/>
                  <a:pt x="4279900" y="8064500"/>
                  <a:pt x="4699000" y="6578600"/>
                </a:cubicBezTo>
                <a:cubicBezTo>
                  <a:pt x="5041900" y="5308600"/>
                  <a:pt x="4648200" y="4648200"/>
                  <a:pt x="3568700" y="4648200"/>
                </a:cubicBezTo>
                <a:lnTo>
                  <a:pt x="2273300" y="4648200"/>
                </a:lnTo>
                <a:cubicBezTo>
                  <a:pt x="1930400" y="4648200"/>
                  <a:pt x="1562100" y="4572000"/>
                  <a:pt x="1473200" y="4483100"/>
                </a:cubicBezTo>
                <a:cubicBezTo>
                  <a:pt x="1257300" y="4267200"/>
                  <a:pt x="1282700" y="3771900"/>
                  <a:pt x="1549400" y="3162300"/>
                </a:cubicBezTo>
                <a:cubicBezTo>
                  <a:pt x="2019300" y="2070100"/>
                  <a:pt x="2273300" y="1168400"/>
                  <a:pt x="2273300" y="596900"/>
                </a:cubicBezTo>
                <a:cubicBezTo>
                  <a:pt x="2273300" y="165100"/>
                  <a:pt x="2540000" y="0"/>
                  <a:pt x="3238500" y="0"/>
                </a:cubicBezTo>
                <a:close/>
                <a:moveTo>
                  <a:pt x="9461500" y="9601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59" name="Freeform 17559"/>
          <p:cNvSpPr/>
          <p:nvPr/>
        </p:nvSpPr>
        <p:spPr>
          <a:xfrm rot="0" flipH="0" flipV="0">
            <a:off x="27559846" y="1796364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60" name="Rectangle 17560"/>
          <p:cNvSpPr/>
          <p:nvPr/>
        </p:nvSpPr>
        <p:spPr>
          <a:xfrm rot="0" flipH="0" flipV="0">
            <a:off x="24746717" y="18017217"/>
            <a:ext cx="3506340" cy="491020"/>
          </a:xfrm>
          <a:prstGeom prst="rect">
            <a:avLst/>
          </a:prstGeom>
        </p:spPr>
      </p:sp>
      <p:sp>
        <p:nvSpPr>
          <p:cNvPr id="17561" name="Freeform 17561"/>
          <p:cNvSpPr/>
          <p:nvPr/>
        </p:nvSpPr>
        <p:spPr>
          <a:xfrm rot="0" flipH="0" flipV="0">
            <a:off x="24749733" y="18397715"/>
            <a:ext cx="61652" cy="95313"/>
          </a:xfrm>
          <a:custGeom>
            <a:pathLst>
              <a:path w="6489700" h="10033000">
                <a:moveTo>
                  <a:pt x="6172200" y="3429000"/>
                </a:moveTo>
                <a:lnTo>
                  <a:pt x="5092700" y="7086600"/>
                </a:lnTo>
                <a:cubicBezTo>
                  <a:pt x="4495800" y="9131300"/>
                  <a:pt x="3009900" y="10033000"/>
                  <a:pt x="1155700" y="9499600"/>
                </a:cubicBezTo>
                <a:cubicBezTo>
                  <a:pt x="304800" y="9245600"/>
                  <a:pt x="0" y="8686800"/>
                  <a:pt x="0" y="7353300"/>
                </a:cubicBezTo>
                <a:lnTo>
                  <a:pt x="0" y="7327900"/>
                </a:lnTo>
                <a:cubicBezTo>
                  <a:pt x="0" y="6832600"/>
                  <a:pt x="127000" y="6045200"/>
                  <a:pt x="279400" y="5588000"/>
                </a:cubicBezTo>
                <a:lnTo>
                  <a:pt x="342900" y="5397500"/>
                </a:lnTo>
                <a:cubicBezTo>
                  <a:pt x="1028700" y="3340100"/>
                  <a:pt x="1562100" y="2882900"/>
                  <a:pt x="3238500" y="2882900"/>
                </a:cubicBezTo>
                <a:lnTo>
                  <a:pt x="4229100" y="2882900"/>
                </a:lnTo>
                <a:cubicBezTo>
                  <a:pt x="5130800" y="2882900"/>
                  <a:pt x="5461000" y="2578100"/>
                  <a:pt x="5461000" y="1727200"/>
                </a:cubicBezTo>
                <a:cubicBezTo>
                  <a:pt x="5461000" y="1485900"/>
                  <a:pt x="5384800" y="1206500"/>
                  <a:pt x="5295900" y="1130300"/>
                </a:cubicBezTo>
                <a:cubicBezTo>
                  <a:pt x="5207000" y="1041400"/>
                  <a:pt x="4724400" y="965200"/>
                  <a:pt x="4229100" y="965200"/>
                </a:cubicBezTo>
                <a:lnTo>
                  <a:pt x="3797300" y="965200"/>
                </a:lnTo>
                <a:cubicBezTo>
                  <a:pt x="3302000" y="965200"/>
                  <a:pt x="2895600" y="749300"/>
                  <a:pt x="2895600" y="482600"/>
                </a:cubicBezTo>
                <a:cubicBezTo>
                  <a:pt x="2895600" y="215900"/>
                  <a:pt x="3302000" y="0"/>
                  <a:pt x="3797300" y="0"/>
                </a:cubicBezTo>
                <a:lnTo>
                  <a:pt x="4546600" y="0"/>
                </a:lnTo>
                <a:cubicBezTo>
                  <a:pt x="5753100" y="0"/>
                  <a:pt x="6019800" y="101600"/>
                  <a:pt x="6235700" y="609600"/>
                </a:cubicBezTo>
                <a:cubicBezTo>
                  <a:pt x="6489700" y="1219200"/>
                  <a:pt x="6464300" y="2413000"/>
                  <a:pt x="6172200" y="3429000"/>
                </a:cubicBezTo>
                <a:close/>
                <a:moveTo>
                  <a:pt x="5880100" y="9626600"/>
                </a:moveTo>
                <a:moveTo>
                  <a:pt x="4356100" y="3848100"/>
                </a:moveTo>
                <a:lnTo>
                  <a:pt x="3022600" y="3848100"/>
                </a:lnTo>
                <a:cubicBezTo>
                  <a:pt x="2781300" y="3848100"/>
                  <a:pt x="2565400" y="3924300"/>
                  <a:pt x="2565400" y="4013200"/>
                </a:cubicBezTo>
                <a:cubicBezTo>
                  <a:pt x="2565400" y="4102100"/>
                  <a:pt x="2425700" y="4178300"/>
                  <a:pt x="2247900" y="4178300"/>
                </a:cubicBezTo>
                <a:cubicBezTo>
                  <a:pt x="2070100" y="4178300"/>
                  <a:pt x="1930400" y="4318000"/>
                  <a:pt x="1930400" y="4495800"/>
                </a:cubicBezTo>
                <a:cubicBezTo>
                  <a:pt x="1930400" y="4673600"/>
                  <a:pt x="1854200" y="4813300"/>
                  <a:pt x="1765300" y="4813300"/>
                </a:cubicBezTo>
                <a:cubicBezTo>
                  <a:pt x="1676400" y="4813300"/>
                  <a:pt x="1612900" y="5016500"/>
                  <a:pt x="1612900" y="5270500"/>
                </a:cubicBezTo>
                <a:lnTo>
                  <a:pt x="1612900" y="5321300"/>
                </a:lnTo>
                <a:cubicBezTo>
                  <a:pt x="1612900" y="5575300"/>
                  <a:pt x="1536700" y="5778500"/>
                  <a:pt x="1447800" y="5778500"/>
                </a:cubicBezTo>
                <a:cubicBezTo>
                  <a:pt x="1358900" y="5778500"/>
                  <a:pt x="1282700" y="5981700"/>
                  <a:pt x="1282700" y="6235700"/>
                </a:cubicBezTo>
                <a:lnTo>
                  <a:pt x="1282700" y="6286500"/>
                </a:lnTo>
                <a:cubicBezTo>
                  <a:pt x="1282700" y="6527800"/>
                  <a:pt x="1219200" y="6743700"/>
                  <a:pt x="1130300" y="6743700"/>
                </a:cubicBezTo>
                <a:cubicBezTo>
                  <a:pt x="1041400" y="6743700"/>
                  <a:pt x="965200" y="6946900"/>
                  <a:pt x="965200" y="7200900"/>
                </a:cubicBezTo>
                <a:lnTo>
                  <a:pt x="965200" y="7569200"/>
                </a:lnTo>
                <a:cubicBezTo>
                  <a:pt x="965200" y="7823200"/>
                  <a:pt x="1104900" y="8166100"/>
                  <a:pt x="1282700" y="8343900"/>
                </a:cubicBezTo>
                <a:cubicBezTo>
                  <a:pt x="1460500" y="8521700"/>
                  <a:pt x="1816100" y="8661400"/>
                  <a:pt x="2057400" y="8661400"/>
                </a:cubicBezTo>
                <a:lnTo>
                  <a:pt x="2108200" y="8661400"/>
                </a:lnTo>
                <a:cubicBezTo>
                  <a:pt x="2362200" y="8661400"/>
                  <a:pt x="2565400" y="8597900"/>
                  <a:pt x="2565400" y="8509000"/>
                </a:cubicBezTo>
                <a:cubicBezTo>
                  <a:pt x="2565400" y="8420100"/>
                  <a:pt x="2717800" y="8343900"/>
                  <a:pt x="2895600" y="8343900"/>
                </a:cubicBezTo>
                <a:cubicBezTo>
                  <a:pt x="3302000" y="8343900"/>
                  <a:pt x="3848100" y="7797800"/>
                  <a:pt x="3848100" y="7378700"/>
                </a:cubicBezTo>
                <a:cubicBezTo>
                  <a:pt x="3848100" y="7200900"/>
                  <a:pt x="3924300" y="7061200"/>
                  <a:pt x="4013200" y="7061200"/>
                </a:cubicBezTo>
                <a:cubicBezTo>
                  <a:pt x="4102100" y="7061200"/>
                  <a:pt x="4178300" y="6858000"/>
                  <a:pt x="4178300" y="6604000"/>
                </a:cubicBezTo>
                <a:lnTo>
                  <a:pt x="4178300" y="6235700"/>
                </a:lnTo>
                <a:cubicBezTo>
                  <a:pt x="4178300" y="5981700"/>
                  <a:pt x="4241800" y="5778500"/>
                  <a:pt x="4330700" y="5778500"/>
                </a:cubicBezTo>
                <a:cubicBezTo>
                  <a:pt x="4419600" y="5778500"/>
                  <a:pt x="4495800" y="5575300"/>
                  <a:pt x="4495800" y="5321300"/>
                </a:cubicBezTo>
                <a:lnTo>
                  <a:pt x="4495800" y="4953000"/>
                </a:lnTo>
                <a:cubicBezTo>
                  <a:pt x="4495800" y="4699000"/>
                  <a:pt x="4572000" y="4495800"/>
                  <a:pt x="4660900" y="4495800"/>
                </a:cubicBezTo>
                <a:cubicBezTo>
                  <a:pt x="4749800" y="4495800"/>
                  <a:pt x="4813300" y="4343400"/>
                  <a:pt x="4813300" y="4178300"/>
                </a:cubicBezTo>
                <a:cubicBezTo>
                  <a:pt x="4813300" y="4000500"/>
                  <a:pt x="4610100" y="3848100"/>
                  <a:pt x="4356100" y="3848100"/>
                </a:cubicBezTo>
                <a:close/>
                <a:moveTo>
                  <a:pt x="5461000" y="9626600"/>
                </a:moveTo>
              </a:path>
            </a:pathLst>
          </a:custGeom>
          <a:solidFill>
            <a:srgbClr val="10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62" name="Freeform 17562"/>
          <p:cNvSpPr/>
          <p:nvPr/>
        </p:nvSpPr>
        <p:spPr>
          <a:xfrm rot="0" flipH="0" flipV="0">
            <a:off x="24813637" y="18422810"/>
            <a:ext cx="59359" cy="66236"/>
          </a:xfrm>
          <a:custGeom>
            <a:pathLst>
              <a:path w="6248400" h="6972300">
                <a:moveTo>
                  <a:pt x="3873500" y="6972300"/>
                </a:moveTo>
                <a:lnTo>
                  <a:pt x="1409700" y="6972300"/>
                </a:lnTo>
                <a:cubicBezTo>
                  <a:pt x="1168400" y="6972300"/>
                  <a:pt x="812800" y="6832600"/>
                  <a:pt x="635000" y="6654800"/>
                </a:cubicBezTo>
                <a:lnTo>
                  <a:pt x="317500" y="6337300"/>
                </a:lnTo>
                <a:cubicBezTo>
                  <a:pt x="139700" y="6159500"/>
                  <a:pt x="0" y="5803900"/>
                  <a:pt x="0" y="5549900"/>
                </a:cubicBezTo>
                <a:lnTo>
                  <a:pt x="0" y="5181600"/>
                </a:lnTo>
                <a:cubicBezTo>
                  <a:pt x="0" y="4927600"/>
                  <a:pt x="63500" y="4724400"/>
                  <a:pt x="152400" y="4724400"/>
                </a:cubicBezTo>
                <a:cubicBezTo>
                  <a:pt x="241300" y="4724400"/>
                  <a:pt x="317500" y="4521200"/>
                  <a:pt x="317500" y="4267200"/>
                </a:cubicBezTo>
                <a:lnTo>
                  <a:pt x="317500" y="3898900"/>
                </a:lnTo>
                <a:cubicBezTo>
                  <a:pt x="317500" y="3644900"/>
                  <a:pt x="393700" y="3441700"/>
                  <a:pt x="482600" y="3441700"/>
                </a:cubicBezTo>
                <a:cubicBezTo>
                  <a:pt x="571500" y="3441700"/>
                  <a:pt x="673100" y="3225800"/>
                  <a:pt x="711200" y="2959100"/>
                </a:cubicBezTo>
                <a:lnTo>
                  <a:pt x="723900" y="2882900"/>
                </a:lnTo>
                <a:cubicBezTo>
                  <a:pt x="762000" y="2616200"/>
                  <a:pt x="800100" y="2349500"/>
                  <a:pt x="800100" y="2286000"/>
                </a:cubicBezTo>
                <a:cubicBezTo>
                  <a:pt x="800100" y="1803400"/>
                  <a:pt x="800100" y="1803400"/>
                  <a:pt x="1054100" y="838200"/>
                </a:cubicBezTo>
                <a:lnTo>
                  <a:pt x="1092200" y="685800"/>
                </a:lnTo>
                <a:cubicBezTo>
                  <a:pt x="1219200" y="228600"/>
                  <a:pt x="1536700" y="0"/>
                  <a:pt x="1905000" y="114300"/>
                </a:cubicBezTo>
                <a:cubicBezTo>
                  <a:pt x="2095500" y="177800"/>
                  <a:pt x="2247900" y="533400"/>
                  <a:pt x="2247900" y="914400"/>
                </a:cubicBezTo>
                <a:cubicBezTo>
                  <a:pt x="2247900" y="1066800"/>
                  <a:pt x="2197100" y="1282700"/>
                  <a:pt x="2146300" y="1397000"/>
                </a:cubicBezTo>
                <a:cubicBezTo>
                  <a:pt x="2108200" y="1498600"/>
                  <a:pt x="2006600" y="1790700"/>
                  <a:pt x="1930400" y="2044700"/>
                </a:cubicBezTo>
                <a:lnTo>
                  <a:pt x="1244600" y="4356100"/>
                </a:lnTo>
                <a:cubicBezTo>
                  <a:pt x="939800" y="5410200"/>
                  <a:pt x="1231900" y="6007100"/>
                  <a:pt x="2057400" y="6007100"/>
                </a:cubicBezTo>
                <a:lnTo>
                  <a:pt x="3225800" y="6007100"/>
                </a:lnTo>
                <a:cubicBezTo>
                  <a:pt x="3683000" y="6007100"/>
                  <a:pt x="3683000" y="6007100"/>
                  <a:pt x="3797300" y="5562600"/>
                </a:cubicBezTo>
                <a:lnTo>
                  <a:pt x="5105400" y="647700"/>
                </a:lnTo>
                <a:cubicBezTo>
                  <a:pt x="5219700" y="203200"/>
                  <a:pt x="5359400" y="76200"/>
                  <a:pt x="5727700" y="76200"/>
                </a:cubicBezTo>
                <a:cubicBezTo>
                  <a:pt x="5918200" y="76200"/>
                  <a:pt x="6248400" y="508000"/>
                  <a:pt x="6248400" y="762000"/>
                </a:cubicBezTo>
                <a:cubicBezTo>
                  <a:pt x="6248400" y="825500"/>
                  <a:pt x="6197600" y="1066800"/>
                  <a:pt x="6134100" y="1308100"/>
                </a:cubicBezTo>
                <a:lnTo>
                  <a:pt x="4838700" y="6134100"/>
                </a:lnTo>
                <a:cubicBezTo>
                  <a:pt x="4686300" y="6731000"/>
                  <a:pt x="4406900" y="6972300"/>
                  <a:pt x="3873500" y="6972300"/>
                </a:cubicBezTo>
                <a:close/>
                <a:moveTo>
                  <a:pt x="-647700" y="6985000"/>
                </a:moveTo>
              </a:path>
            </a:pathLst>
          </a:custGeom>
          <a:solidFill>
            <a:srgbClr val="10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63" name="Freeform 17563"/>
          <p:cNvSpPr/>
          <p:nvPr/>
        </p:nvSpPr>
        <p:spPr>
          <a:xfrm rot="0" flipH="0" flipV="0">
            <a:off x="24880678" y="18395905"/>
            <a:ext cx="51758" cy="94830"/>
          </a:xfrm>
          <a:custGeom>
            <a:pathLst>
              <a:path w="5448300" h="9982200">
                <a:moveTo>
                  <a:pt x="622300" y="5105400"/>
                </a:moveTo>
                <a:lnTo>
                  <a:pt x="1587500" y="1625600"/>
                </a:lnTo>
                <a:cubicBezTo>
                  <a:pt x="1854200" y="698500"/>
                  <a:pt x="2641600" y="0"/>
                  <a:pt x="3429000" y="0"/>
                </a:cubicBezTo>
                <a:lnTo>
                  <a:pt x="4025900" y="0"/>
                </a:lnTo>
                <a:cubicBezTo>
                  <a:pt x="4279900" y="0"/>
                  <a:pt x="4635500" y="139700"/>
                  <a:pt x="4813300" y="304800"/>
                </a:cubicBezTo>
                <a:lnTo>
                  <a:pt x="4940300" y="419100"/>
                </a:lnTo>
                <a:cubicBezTo>
                  <a:pt x="5334000" y="787400"/>
                  <a:pt x="5448300" y="1066800"/>
                  <a:pt x="5448300" y="1663700"/>
                </a:cubicBezTo>
                <a:lnTo>
                  <a:pt x="5448300" y="1790700"/>
                </a:lnTo>
                <a:cubicBezTo>
                  <a:pt x="5448300" y="2044700"/>
                  <a:pt x="5308600" y="2413000"/>
                  <a:pt x="5130800" y="2603500"/>
                </a:cubicBezTo>
                <a:cubicBezTo>
                  <a:pt x="4724400" y="3060700"/>
                  <a:pt x="4724400" y="3454400"/>
                  <a:pt x="5130800" y="3822700"/>
                </a:cubicBezTo>
                <a:cubicBezTo>
                  <a:pt x="5308600" y="3975100"/>
                  <a:pt x="5448300" y="4318000"/>
                  <a:pt x="5448300" y="4572000"/>
                </a:cubicBezTo>
                <a:lnTo>
                  <a:pt x="5448300" y="5486400"/>
                </a:lnTo>
                <a:cubicBezTo>
                  <a:pt x="5448300" y="5727700"/>
                  <a:pt x="5410200" y="6134100"/>
                  <a:pt x="5359400" y="6362700"/>
                </a:cubicBezTo>
                <a:lnTo>
                  <a:pt x="5270500" y="6743700"/>
                </a:lnTo>
                <a:cubicBezTo>
                  <a:pt x="5219700" y="6972300"/>
                  <a:pt x="5130800" y="7213600"/>
                  <a:pt x="5080000" y="7277100"/>
                </a:cubicBezTo>
                <a:cubicBezTo>
                  <a:pt x="5016500" y="7327900"/>
                  <a:pt x="4953000" y="7543800"/>
                  <a:pt x="4927600" y="7734300"/>
                </a:cubicBezTo>
                <a:cubicBezTo>
                  <a:pt x="4914900" y="7924800"/>
                  <a:pt x="4762500" y="8229600"/>
                  <a:pt x="4597400" y="8420100"/>
                </a:cubicBezTo>
                <a:lnTo>
                  <a:pt x="3835400" y="9283700"/>
                </a:lnTo>
                <a:cubicBezTo>
                  <a:pt x="3670300" y="9474200"/>
                  <a:pt x="3327400" y="9677400"/>
                  <a:pt x="3073400" y="9753600"/>
                </a:cubicBezTo>
                <a:lnTo>
                  <a:pt x="2794000" y="9817100"/>
                </a:lnTo>
                <a:cubicBezTo>
                  <a:pt x="2171700" y="9982200"/>
                  <a:pt x="1841500" y="9982200"/>
                  <a:pt x="1358900" y="9791700"/>
                </a:cubicBezTo>
                <a:lnTo>
                  <a:pt x="1104900" y="9690100"/>
                </a:lnTo>
                <a:cubicBezTo>
                  <a:pt x="393700" y="9410700"/>
                  <a:pt x="0" y="8801100"/>
                  <a:pt x="0" y="7962900"/>
                </a:cubicBezTo>
                <a:lnTo>
                  <a:pt x="0" y="7835900"/>
                </a:lnTo>
                <a:cubicBezTo>
                  <a:pt x="0" y="7581900"/>
                  <a:pt x="38100" y="7188200"/>
                  <a:pt x="88900" y="6959600"/>
                </a:cubicBezTo>
                <a:lnTo>
                  <a:pt x="203200" y="6438900"/>
                </a:lnTo>
                <a:cubicBezTo>
                  <a:pt x="254000" y="6197600"/>
                  <a:pt x="342900" y="5905500"/>
                  <a:pt x="393700" y="5778500"/>
                </a:cubicBezTo>
                <a:cubicBezTo>
                  <a:pt x="457200" y="5651500"/>
                  <a:pt x="546100" y="5346700"/>
                  <a:pt x="622300" y="5105400"/>
                </a:cubicBezTo>
                <a:close/>
                <a:moveTo>
                  <a:pt x="4572000" y="9817100"/>
                </a:moveTo>
                <a:moveTo>
                  <a:pt x="2476500" y="1752600"/>
                </a:moveTo>
                <a:lnTo>
                  <a:pt x="2387600" y="2006600"/>
                </a:lnTo>
                <a:cubicBezTo>
                  <a:pt x="2311400" y="2222500"/>
                  <a:pt x="2235200" y="2590800"/>
                  <a:pt x="2235200" y="2806700"/>
                </a:cubicBezTo>
                <a:cubicBezTo>
                  <a:pt x="2235200" y="3022600"/>
                  <a:pt x="2260600" y="3213100"/>
                  <a:pt x="2286000" y="3213100"/>
                </a:cubicBezTo>
                <a:cubicBezTo>
                  <a:pt x="2298700" y="3213100"/>
                  <a:pt x="2540000" y="3162300"/>
                  <a:pt x="2794000" y="3098800"/>
                </a:cubicBezTo>
                <a:lnTo>
                  <a:pt x="3136900" y="3022600"/>
                </a:lnTo>
                <a:cubicBezTo>
                  <a:pt x="4000500" y="2806700"/>
                  <a:pt x="4483100" y="2349500"/>
                  <a:pt x="4483100" y="1727200"/>
                </a:cubicBezTo>
                <a:cubicBezTo>
                  <a:pt x="4483100" y="1308100"/>
                  <a:pt x="4140200" y="965200"/>
                  <a:pt x="3708400" y="965200"/>
                </a:cubicBezTo>
                <a:cubicBezTo>
                  <a:pt x="3111500" y="965200"/>
                  <a:pt x="2654300" y="1257300"/>
                  <a:pt x="2476500" y="1752600"/>
                </a:cubicBezTo>
                <a:close/>
                <a:moveTo>
                  <a:pt x="7924800" y="9817100"/>
                </a:moveTo>
                <a:moveTo>
                  <a:pt x="1447800" y="5626100"/>
                </a:moveTo>
                <a:lnTo>
                  <a:pt x="1079500" y="6959600"/>
                </a:lnTo>
                <a:cubicBezTo>
                  <a:pt x="901700" y="7556500"/>
                  <a:pt x="927100" y="8077200"/>
                  <a:pt x="1143000" y="8432800"/>
                </a:cubicBezTo>
                <a:cubicBezTo>
                  <a:pt x="1358900" y="8788400"/>
                  <a:pt x="1435100" y="8826500"/>
                  <a:pt x="2057400" y="8826500"/>
                </a:cubicBezTo>
                <a:lnTo>
                  <a:pt x="2413000" y="8826500"/>
                </a:lnTo>
                <a:cubicBezTo>
                  <a:pt x="2667000" y="8826500"/>
                  <a:pt x="3035300" y="8699500"/>
                  <a:pt x="3238500" y="8534400"/>
                </a:cubicBezTo>
                <a:lnTo>
                  <a:pt x="3378200" y="8420100"/>
                </a:lnTo>
                <a:cubicBezTo>
                  <a:pt x="3581400" y="8267700"/>
                  <a:pt x="3797300" y="7937500"/>
                  <a:pt x="3873500" y="7708900"/>
                </a:cubicBezTo>
                <a:lnTo>
                  <a:pt x="4356100" y="6045200"/>
                </a:lnTo>
                <a:cubicBezTo>
                  <a:pt x="4432300" y="5803900"/>
                  <a:pt x="4483100" y="5410200"/>
                  <a:pt x="4483100" y="5156200"/>
                </a:cubicBezTo>
                <a:lnTo>
                  <a:pt x="4483100" y="4787900"/>
                </a:lnTo>
                <a:cubicBezTo>
                  <a:pt x="4483100" y="4216400"/>
                  <a:pt x="4279900" y="4013200"/>
                  <a:pt x="3708400" y="4013200"/>
                </a:cubicBezTo>
                <a:lnTo>
                  <a:pt x="3060700" y="4013200"/>
                </a:lnTo>
                <a:cubicBezTo>
                  <a:pt x="2247900" y="4013200"/>
                  <a:pt x="1778000" y="4483100"/>
                  <a:pt x="1447800" y="5626100"/>
                </a:cubicBezTo>
                <a:close/>
                <a:moveTo>
                  <a:pt x="4051300" y="9817100"/>
                </a:moveTo>
              </a:path>
            </a:pathLst>
          </a:custGeom>
          <a:solidFill>
            <a:srgbClr val="10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64" name="Freeform 17564"/>
          <p:cNvSpPr/>
          <p:nvPr/>
        </p:nvSpPr>
        <p:spPr>
          <a:xfrm rot="0" flipH="0" flipV="0">
            <a:off x="24941927" y="18474449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10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65" name="Freeform 17565"/>
          <p:cNvSpPr/>
          <p:nvPr/>
        </p:nvSpPr>
        <p:spPr>
          <a:xfrm rot="0" flipH="0" flipV="0">
            <a:off x="25030213" y="18424379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10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66" name="Freeform 17566"/>
          <p:cNvSpPr/>
          <p:nvPr/>
        </p:nvSpPr>
        <p:spPr>
          <a:xfrm rot="0" flipH="0" flipV="0">
            <a:off x="25095395" y="18425706"/>
            <a:ext cx="65874" cy="88436"/>
          </a:xfrm>
          <a:custGeom>
            <a:pathLst>
              <a:path w="6934200" h="9309100">
                <a:moveTo>
                  <a:pt x="4660900" y="6451600"/>
                </a:moveTo>
                <a:lnTo>
                  <a:pt x="1778000" y="6667500"/>
                </a:lnTo>
                <a:cubicBezTo>
                  <a:pt x="1498600" y="6692900"/>
                  <a:pt x="1447800" y="6743700"/>
                  <a:pt x="1358900" y="7023100"/>
                </a:cubicBezTo>
                <a:lnTo>
                  <a:pt x="1231900" y="7454900"/>
                </a:lnTo>
                <a:cubicBezTo>
                  <a:pt x="1168400" y="7632700"/>
                  <a:pt x="1130300" y="7924800"/>
                  <a:pt x="1130300" y="8102600"/>
                </a:cubicBezTo>
                <a:lnTo>
                  <a:pt x="1130300" y="8178800"/>
                </a:lnTo>
                <a:cubicBezTo>
                  <a:pt x="1130300" y="8356600"/>
                  <a:pt x="1066800" y="8623300"/>
                  <a:pt x="1003300" y="8775700"/>
                </a:cubicBezTo>
                <a:lnTo>
                  <a:pt x="977900" y="8826500"/>
                </a:lnTo>
                <a:cubicBezTo>
                  <a:pt x="812800" y="9194800"/>
                  <a:pt x="685800" y="9309100"/>
                  <a:pt x="406400" y="9309100"/>
                </a:cubicBezTo>
                <a:cubicBezTo>
                  <a:pt x="101600" y="9309100"/>
                  <a:pt x="0" y="9207500"/>
                  <a:pt x="0" y="8902700"/>
                </a:cubicBezTo>
                <a:cubicBezTo>
                  <a:pt x="0" y="8775700"/>
                  <a:pt x="38100" y="8521700"/>
                  <a:pt x="88900" y="8356600"/>
                </a:cubicBezTo>
                <a:lnTo>
                  <a:pt x="2133600" y="508000"/>
                </a:lnTo>
                <a:cubicBezTo>
                  <a:pt x="2247900" y="88900"/>
                  <a:pt x="2349500" y="0"/>
                  <a:pt x="2730500" y="0"/>
                </a:cubicBezTo>
                <a:lnTo>
                  <a:pt x="5461000" y="0"/>
                </a:lnTo>
                <a:cubicBezTo>
                  <a:pt x="5943600" y="0"/>
                  <a:pt x="6527800" y="431800"/>
                  <a:pt x="6629400" y="863600"/>
                </a:cubicBezTo>
                <a:cubicBezTo>
                  <a:pt x="6667500" y="977900"/>
                  <a:pt x="6731000" y="1117600"/>
                  <a:pt x="6794500" y="1181100"/>
                </a:cubicBezTo>
                <a:cubicBezTo>
                  <a:pt x="6921500" y="1308100"/>
                  <a:pt x="6934200" y="1689100"/>
                  <a:pt x="6819900" y="1968500"/>
                </a:cubicBezTo>
                <a:cubicBezTo>
                  <a:pt x="6769100" y="2082800"/>
                  <a:pt x="6718300" y="2298700"/>
                  <a:pt x="6680200" y="2451100"/>
                </a:cubicBezTo>
                <a:lnTo>
                  <a:pt x="6642100" y="2679700"/>
                </a:lnTo>
                <a:cubicBezTo>
                  <a:pt x="6616700" y="2844800"/>
                  <a:pt x="6565900" y="3111500"/>
                  <a:pt x="6527800" y="3276600"/>
                </a:cubicBezTo>
                <a:lnTo>
                  <a:pt x="6362700" y="3975100"/>
                </a:lnTo>
                <a:cubicBezTo>
                  <a:pt x="6324600" y="4127500"/>
                  <a:pt x="6235700" y="4394200"/>
                  <a:pt x="6146800" y="4533900"/>
                </a:cubicBezTo>
                <a:lnTo>
                  <a:pt x="5346700" y="5930900"/>
                </a:lnTo>
                <a:cubicBezTo>
                  <a:pt x="5118100" y="6337300"/>
                  <a:pt x="5003800" y="6413500"/>
                  <a:pt x="4660900" y="6451600"/>
                </a:cubicBezTo>
                <a:close/>
                <a:moveTo>
                  <a:pt x="1168400" y="6680200"/>
                </a:moveTo>
                <a:moveTo>
                  <a:pt x="2971800" y="965200"/>
                </a:moveTo>
                <a:lnTo>
                  <a:pt x="2006600" y="4660900"/>
                </a:lnTo>
                <a:cubicBezTo>
                  <a:pt x="1905000" y="5067300"/>
                  <a:pt x="1905000" y="5435600"/>
                  <a:pt x="2006600" y="5537200"/>
                </a:cubicBezTo>
                <a:cubicBezTo>
                  <a:pt x="2057400" y="5588000"/>
                  <a:pt x="2235200" y="5613400"/>
                  <a:pt x="2413000" y="5613400"/>
                </a:cubicBezTo>
                <a:lnTo>
                  <a:pt x="4013200" y="5613400"/>
                </a:lnTo>
                <a:cubicBezTo>
                  <a:pt x="4191000" y="5613400"/>
                  <a:pt x="4432300" y="5511800"/>
                  <a:pt x="4559300" y="5397500"/>
                </a:cubicBezTo>
                <a:lnTo>
                  <a:pt x="4648200" y="5308600"/>
                </a:lnTo>
                <a:cubicBezTo>
                  <a:pt x="4775200" y="5181600"/>
                  <a:pt x="4927600" y="4965700"/>
                  <a:pt x="4991100" y="4813300"/>
                </a:cubicBezTo>
                <a:lnTo>
                  <a:pt x="5041900" y="4686300"/>
                </a:lnTo>
                <a:cubicBezTo>
                  <a:pt x="5118100" y="4546600"/>
                  <a:pt x="5207000" y="4292600"/>
                  <a:pt x="5245100" y="4114800"/>
                </a:cubicBezTo>
                <a:lnTo>
                  <a:pt x="5702300" y="2387600"/>
                </a:lnTo>
                <a:cubicBezTo>
                  <a:pt x="5740400" y="2222500"/>
                  <a:pt x="5778500" y="1943100"/>
                  <a:pt x="5778500" y="1765300"/>
                </a:cubicBezTo>
                <a:lnTo>
                  <a:pt x="5778500" y="1612900"/>
                </a:lnTo>
                <a:cubicBezTo>
                  <a:pt x="5778500" y="1193800"/>
                  <a:pt x="5549900" y="965200"/>
                  <a:pt x="5143500" y="965200"/>
                </a:cubicBezTo>
                <a:close/>
                <a:moveTo>
                  <a:pt x="6654800" y="6680200"/>
                </a:moveTo>
              </a:path>
            </a:pathLst>
          </a:custGeom>
          <a:solidFill>
            <a:srgbClr val="10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67" name="Freeform 17567"/>
          <p:cNvSpPr/>
          <p:nvPr/>
        </p:nvSpPr>
        <p:spPr>
          <a:xfrm rot="0" flipH="0" flipV="0">
            <a:off x="25167456" y="18423534"/>
            <a:ext cx="60928" cy="64789"/>
          </a:xfrm>
          <a:custGeom>
            <a:pathLst>
              <a:path w="6413500" h="6819900">
                <a:moveTo>
                  <a:pt x="2654300" y="2590800"/>
                </a:moveTo>
                <a:lnTo>
                  <a:pt x="5118100" y="431800"/>
                </a:lnTo>
                <a:cubicBezTo>
                  <a:pt x="5511800" y="88900"/>
                  <a:pt x="5842000" y="0"/>
                  <a:pt x="6248400" y="127000"/>
                </a:cubicBezTo>
                <a:cubicBezTo>
                  <a:pt x="6337300" y="152400"/>
                  <a:pt x="6413500" y="266700"/>
                  <a:pt x="6413500" y="368300"/>
                </a:cubicBezTo>
                <a:cubicBezTo>
                  <a:pt x="6413500" y="558800"/>
                  <a:pt x="6248400" y="889000"/>
                  <a:pt x="6045200" y="1092200"/>
                </a:cubicBezTo>
                <a:cubicBezTo>
                  <a:pt x="5981700" y="1155700"/>
                  <a:pt x="5791200" y="1282700"/>
                  <a:pt x="5626100" y="1371600"/>
                </a:cubicBezTo>
                <a:lnTo>
                  <a:pt x="5537200" y="1409700"/>
                </a:lnTo>
                <a:cubicBezTo>
                  <a:pt x="5372100" y="1498600"/>
                  <a:pt x="5168900" y="1638300"/>
                  <a:pt x="5105400" y="1714500"/>
                </a:cubicBezTo>
                <a:cubicBezTo>
                  <a:pt x="5029200" y="1790700"/>
                  <a:pt x="4851400" y="1930400"/>
                  <a:pt x="4711700" y="2019300"/>
                </a:cubicBezTo>
                <a:lnTo>
                  <a:pt x="4127500" y="2438400"/>
                </a:lnTo>
                <a:cubicBezTo>
                  <a:pt x="3467100" y="2908300"/>
                  <a:pt x="3340100" y="3365500"/>
                  <a:pt x="3733800" y="3886200"/>
                </a:cubicBezTo>
                <a:lnTo>
                  <a:pt x="3975100" y="4203700"/>
                </a:lnTo>
                <a:cubicBezTo>
                  <a:pt x="4089400" y="4356100"/>
                  <a:pt x="4203700" y="4610100"/>
                  <a:pt x="4229100" y="4762500"/>
                </a:cubicBezTo>
                <a:lnTo>
                  <a:pt x="4241800" y="4838700"/>
                </a:lnTo>
                <a:cubicBezTo>
                  <a:pt x="4267200" y="4991100"/>
                  <a:pt x="4343400" y="5257800"/>
                  <a:pt x="4406900" y="5422900"/>
                </a:cubicBezTo>
                <a:lnTo>
                  <a:pt x="4457700" y="5549900"/>
                </a:lnTo>
                <a:cubicBezTo>
                  <a:pt x="4521200" y="5715000"/>
                  <a:pt x="4622800" y="5854700"/>
                  <a:pt x="4686300" y="5854700"/>
                </a:cubicBezTo>
                <a:cubicBezTo>
                  <a:pt x="4749800" y="5854700"/>
                  <a:pt x="4813300" y="5994400"/>
                  <a:pt x="4813300" y="6172200"/>
                </a:cubicBezTo>
                <a:cubicBezTo>
                  <a:pt x="4813300" y="6350000"/>
                  <a:pt x="4775200" y="6527800"/>
                  <a:pt x="4724400" y="6578600"/>
                </a:cubicBezTo>
                <a:cubicBezTo>
                  <a:pt x="4686300" y="6616700"/>
                  <a:pt x="4508500" y="6654800"/>
                  <a:pt x="4330700" y="6654800"/>
                </a:cubicBezTo>
                <a:cubicBezTo>
                  <a:pt x="4152900" y="6654800"/>
                  <a:pt x="3962400" y="6540500"/>
                  <a:pt x="3898900" y="6388100"/>
                </a:cubicBezTo>
                <a:lnTo>
                  <a:pt x="3822700" y="6197600"/>
                </a:lnTo>
                <a:cubicBezTo>
                  <a:pt x="3759200" y="6045200"/>
                  <a:pt x="3657600" y="5803900"/>
                  <a:pt x="3594100" y="5651500"/>
                </a:cubicBezTo>
                <a:lnTo>
                  <a:pt x="3200400" y="4762500"/>
                </a:lnTo>
                <a:cubicBezTo>
                  <a:pt x="2832100" y="3898900"/>
                  <a:pt x="2514600" y="3733800"/>
                  <a:pt x="2006600" y="4102100"/>
                </a:cubicBezTo>
                <a:lnTo>
                  <a:pt x="1892300" y="4178300"/>
                </a:lnTo>
                <a:cubicBezTo>
                  <a:pt x="1447800" y="4508500"/>
                  <a:pt x="1282700" y="4737100"/>
                  <a:pt x="1219200" y="5080000"/>
                </a:cubicBezTo>
                <a:lnTo>
                  <a:pt x="1181100" y="5270500"/>
                </a:lnTo>
                <a:cubicBezTo>
                  <a:pt x="1143000" y="5461000"/>
                  <a:pt x="1117600" y="5664200"/>
                  <a:pt x="1117600" y="5727700"/>
                </a:cubicBezTo>
                <a:cubicBezTo>
                  <a:pt x="1117600" y="6261100"/>
                  <a:pt x="787400" y="6819900"/>
                  <a:pt x="482600" y="6819900"/>
                </a:cubicBezTo>
                <a:cubicBezTo>
                  <a:pt x="393700" y="6819900"/>
                  <a:pt x="241300" y="6743700"/>
                  <a:pt x="152400" y="6654800"/>
                </a:cubicBezTo>
                <a:cubicBezTo>
                  <a:pt x="63500" y="6565900"/>
                  <a:pt x="0" y="6350000"/>
                  <a:pt x="0" y="6172200"/>
                </a:cubicBezTo>
                <a:lnTo>
                  <a:pt x="0" y="6019800"/>
                </a:lnTo>
                <a:cubicBezTo>
                  <a:pt x="0" y="5842000"/>
                  <a:pt x="38100" y="5664200"/>
                  <a:pt x="76200" y="5613400"/>
                </a:cubicBezTo>
                <a:cubicBezTo>
                  <a:pt x="114300" y="5575300"/>
                  <a:pt x="190500" y="5397500"/>
                  <a:pt x="241300" y="5219700"/>
                </a:cubicBezTo>
                <a:lnTo>
                  <a:pt x="1028700" y="2400300"/>
                </a:lnTo>
                <a:cubicBezTo>
                  <a:pt x="1079500" y="2222500"/>
                  <a:pt x="1117600" y="2070100"/>
                  <a:pt x="1117600" y="2044700"/>
                </a:cubicBezTo>
                <a:cubicBezTo>
                  <a:pt x="1117600" y="2019300"/>
                  <a:pt x="1130300" y="1866900"/>
                  <a:pt x="1143000" y="1701800"/>
                </a:cubicBezTo>
                <a:lnTo>
                  <a:pt x="1193800" y="1244600"/>
                </a:lnTo>
                <a:cubicBezTo>
                  <a:pt x="1206500" y="1079500"/>
                  <a:pt x="1270000" y="889000"/>
                  <a:pt x="1333500" y="825500"/>
                </a:cubicBezTo>
                <a:cubicBezTo>
                  <a:pt x="1397000" y="774700"/>
                  <a:pt x="1485900" y="584200"/>
                  <a:pt x="1549400" y="419100"/>
                </a:cubicBezTo>
                <a:lnTo>
                  <a:pt x="1574800" y="381000"/>
                </a:lnTo>
                <a:cubicBezTo>
                  <a:pt x="1676400" y="101600"/>
                  <a:pt x="1879600" y="25400"/>
                  <a:pt x="2247900" y="127000"/>
                </a:cubicBezTo>
                <a:cubicBezTo>
                  <a:pt x="2324100" y="152400"/>
                  <a:pt x="2400300" y="317500"/>
                  <a:pt x="2400300" y="495300"/>
                </a:cubicBezTo>
                <a:lnTo>
                  <a:pt x="2400300" y="723900"/>
                </a:lnTo>
                <a:cubicBezTo>
                  <a:pt x="2400300" y="901700"/>
                  <a:pt x="2374900" y="1181100"/>
                  <a:pt x="2336800" y="1358900"/>
                </a:cubicBezTo>
                <a:lnTo>
                  <a:pt x="2222500" y="1854200"/>
                </a:lnTo>
                <a:cubicBezTo>
                  <a:pt x="2184400" y="2019300"/>
                  <a:pt x="2108200" y="2159000"/>
                  <a:pt x="2044700" y="2159000"/>
                </a:cubicBezTo>
                <a:cubicBezTo>
                  <a:pt x="1968500" y="2159000"/>
                  <a:pt x="1917700" y="2311400"/>
                  <a:pt x="1917700" y="2489200"/>
                </a:cubicBezTo>
                <a:cubicBezTo>
                  <a:pt x="1917700" y="2857500"/>
                  <a:pt x="2286000" y="2908300"/>
                  <a:pt x="2654300" y="2590800"/>
                </a:cubicBezTo>
                <a:close/>
                <a:moveTo>
                  <a:pt x="4394200" y="6908800"/>
                </a:moveTo>
              </a:path>
            </a:pathLst>
          </a:custGeom>
          <a:solidFill>
            <a:srgbClr val="10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68" name="Freeform 17568"/>
          <p:cNvSpPr/>
          <p:nvPr/>
        </p:nvSpPr>
        <p:spPr>
          <a:xfrm rot="0" flipH="0" flipV="0">
            <a:off x="25231432" y="18476862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10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69" name="Freeform 17569"/>
          <p:cNvSpPr/>
          <p:nvPr/>
        </p:nvSpPr>
        <p:spPr>
          <a:xfrm rot="0" flipH="0" flipV="0">
            <a:off x="25330357" y="18397594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0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70" name="Freeform 17570"/>
          <p:cNvSpPr/>
          <p:nvPr/>
        </p:nvSpPr>
        <p:spPr>
          <a:xfrm rot="0" flipH="0" flipV="0">
            <a:off x="25367036" y="18397353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0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71" name="Freeform 17571"/>
          <p:cNvSpPr/>
          <p:nvPr/>
        </p:nvSpPr>
        <p:spPr>
          <a:xfrm rot="0" flipH="0" flipV="0">
            <a:off x="26185340" y="18396877"/>
            <a:ext cx="64065" cy="91452"/>
          </a:xfrm>
          <a:custGeom>
            <a:pathLst>
              <a:path w="6743700" h="9626600">
                <a:moveTo>
                  <a:pt x="6121400" y="647700"/>
                </a:moveTo>
                <a:lnTo>
                  <a:pt x="6718300" y="8991600"/>
                </a:lnTo>
                <a:cubicBezTo>
                  <a:pt x="6743700" y="9334500"/>
                  <a:pt x="6527800" y="9626600"/>
                  <a:pt x="6261100" y="9626600"/>
                </a:cubicBezTo>
                <a:cubicBezTo>
                  <a:pt x="6172200" y="9626600"/>
                  <a:pt x="6032500" y="9550400"/>
                  <a:pt x="5943600" y="9474200"/>
                </a:cubicBezTo>
                <a:cubicBezTo>
                  <a:pt x="5854700" y="9385300"/>
                  <a:pt x="5778500" y="9169400"/>
                  <a:pt x="5778500" y="8991600"/>
                </a:cubicBezTo>
                <a:lnTo>
                  <a:pt x="5778500" y="7861300"/>
                </a:lnTo>
                <a:cubicBezTo>
                  <a:pt x="5778500" y="7340600"/>
                  <a:pt x="5702300" y="7226300"/>
                  <a:pt x="5359400" y="7226300"/>
                </a:cubicBezTo>
                <a:lnTo>
                  <a:pt x="2413000" y="7226300"/>
                </a:lnTo>
                <a:cubicBezTo>
                  <a:pt x="2070100" y="7226300"/>
                  <a:pt x="1854200" y="7378700"/>
                  <a:pt x="1612900" y="7823200"/>
                </a:cubicBezTo>
                <a:lnTo>
                  <a:pt x="850900" y="9220200"/>
                </a:lnTo>
                <a:cubicBezTo>
                  <a:pt x="698500" y="9499600"/>
                  <a:pt x="520700" y="9626600"/>
                  <a:pt x="279400" y="9626600"/>
                </a:cubicBezTo>
                <a:cubicBezTo>
                  <a:pt x="88900" y="9626600"/>
                  <a:pt x="0" y="9486900"/>
                  <a:pt x="0" y="9144000"/>
                </a:cubicBezTo>
                <a:cubicBezTo>
                  <a:pt x="0" y="8966200"/>
                  <a:pt x="76200" y="8699500"/>
                  <a:pt x="165100" y="8547100"/>
                </a:cubicBezTo>
                <a:lnTo>
                  <a:pt x="4940300" y="622300"/>
                </a:lnTo>
                <a:cubicBezTo>
                  <a:pt x="5181600" y="241300"/>
                  <a:pt x="5435600" y="0"/>
                  <a:pt x="5613400" y="0"/>
                </a:cubicBezTo>
                <a:cubicBezTo>
                  <a:pt x="5867400" y="0"/>
                  <a:pt x="6096000" y="292100"/>
                  <a:pt x="6121400" y="647700"/>
                </a:cubicBezTo>
                <a:close/>
                <a:moveTo>
                  <a:pt x="8763000" y="9728200"/>
                </a:moveTo>
                <a:moveTo>
                  <a:pt x="4800600" y="2679700"/>
                </a:moveTo>
                <a:lnTo>
                  <a:pt x="3238500" y="5308600"/>
                </a:lnTo>
                <a:cubicBezTo>
                  <a:pt x="3149600" y="5461000"/>
                  <a:pt x="3035300" y="5702300"/>
                  <a:pt x="2984500" y="5842000"/>
                </a:cubicBezTo>
                <a:cubicBezTo>
                  <a:pt x="2933700" y="5981700"/>
                  <a:pt x="2921000" y="6134100"/>
                  <a:pt x="2971800" y="6184900"/>
                </a:cubicBezTo>
                <a:cubicBezTo>
                  <a:pt x="3009900" y="6223000"/>
                  <a:pt x="3200400" y="6261100"/>
                  <a:pt x="3378200" y="6261100"/>
                </a:cubicBezTo>
                <a:lnTo>
                  <a:pt x="5130800" y="6261100"/>
                </a:lnTo>
                <a:cubicBezTo>
                  <a:pt x="5537200" y="6261100"/>
                  <a:pt x="5600700" y="6197600"/>
                  <a:pt x="5562600" y="5803900"/>
                </a:cubicBezTo>
                <a:lnTo>
                  <a:pt x="5321300" y="2895600"/>
                </a:lnTo>
                <a:cubicBezTo>
                  <a:pt x="5295900" y="2565400"/>
                  <a:pt x="5207000" y="2413000"/>
                  <a:pt x="5041900" y="2413000"/>
                </a:cubicBezTo>
                <a:cubicBezTo>
                  <a:pt x="5003800" y="2413000"/>
                  <a:pt x="4889500" y="2540000"/>
                  <a:pt x="4800600" y="2679700"/>
                </a:cubicBezTo>
                <a:close/>
                <a:moveTo>
                  <a:pt x="6731000" y="97282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72" name="Freeform 17572"/>
          <p:cNvSpPr/>
          <p:nvPr/>
        </p:nvSpPr>
        <p:spPr>
          <a:xfrm rot="0" flipH="0" flipV="0">
            <a:off x="26267389" y="18424385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73" name="Freeform 17573"/>
          <p:cNvSpPr/>
          <p:nvPr/>
        </p:nvSpPr>
        <p:spPr>
          <a:xfrm rot="0" flipH="0" flipV="0">
            <a:off x="26333268" y="18423661"/>
            <a:ext cx="60928" cy="64789"/>
          </a:xfrm>
          <a:custGeom>
            <a:pathLst>
              <a:path w="6413500" h="6819900">
                <a:moveTo>
                  <a:pt x="2654300" y="2590800"/>
                </a:moveTo>
                <a:lnTo>
                  <a:pt x="5118100" y="431800"/>
                </a:lnTo>
                <a:cubicBezTo>
                  <a:pt x="5511800" y="88900"/>
                  <a:pt x="5842000" y="0"/>
                  <a:pt x="6248400" y="127000"/>
                </a:cubicBezTo>
                <a:cubicBezTo>
                  <a:pt x="6337300" y="152400"/>
                  <a:pt x="6413500" y="266700"/>
                  <a:pt x="6413500" y="368300"/>
                </a:cubicBezTo>
                <a:cubicBezTo>
                  <a:pt x="6413500" y="558800"/>
                  <a:pt x="6248400" y="889000"/>
                  <a:pt x="6045200" y="1092200"/>
                </a:cubicBezTo>
                <a:cubicBezTo>
                  <a:pt x="5981700" y="1155700"/>
                  <a:pt x="5791200" y="1282700"/>
                  <a:pt x="5626100" y="1371600"/>
                </a:cubicBezTo>
                <a:lnTo>
                  <a:pt x="5537200" y="1409700"/>
                </a:lnTo>
                <a:cubicBezTo>
                  <a:pt x="5372100" y="1498600"/>
                  <a:pt x="5168900" y="1638300"/>
                  <a:pt x="5105400" y="1714500"/>
                </a:cubicBezTo>
                <a:cubicBezTo>
                  <a:pt x="5029200" y="1790700"/>
                  <a:pt x="4851400" y="1930400"/>
                  <a:pt x="4711700" y="2019300"/>
                </a:cubicBezTo>
                <a:lnTo>
                  <a:pt x="4127500" y="2438400"/>
                </a:lnTo>
                <a:cubicBezTo>
                  <a:pt x="3467100" y="2908300"/>
                  <a:pt x="3340100" y="3365500"/>
                  <a:pt x="3733800" y="3886200"/>
                </a:cubicBezTo>
                <a:lnTo>
                  <a:pt x="3975100" y="4203700"/>
                </a:lnTo>
                <a:cubicBezTo>
                  <a:pt x="4089400" y="4356100"/>
                  <a:pt x="4203700" y="4610100"/>
                  <a:pt x="4229100" y="4762500"/>
                </a:cubicBezTo>
                <a:lnTo>
                  <a:pt x="4241800" y="4838700"/>
                </a:lnTo>
                <a:cubicBezTo>
                  <a:pt x="4267200" y="4991100"/>
                  <a:pt x="4343400" y="5257800"/>
                  <a:pt x="4406900" y="5422900"/>
                </a:cubicBezTo>
                <a:lnTo>
                  <a:pt x="4457700" y="5549900"/>
                </a:lnTo>
                <a:cubicBezTo>
                  <a:pt x="4521200" y="5715000"/>
                  <a:pt x="4622800" y="5854700"/>
                  <a:pt x="4686300" y="5854700"/>
                </a:cubicBezTo>
                <a:cubicBezTo>
                  <a:pt x="4749800" y="5854700"/>
                  <a:pt x="4813300" y="5994400"/>
                  <a:pt x="4813300" y="6172200"/>
                </a:cubicBezTo>
                <a:cubicBezTo>
                  <a:pt x="4813300" y="6350000"/>
                  <a:pt x="4775200" y="6527800"/>
                  <a:pt x="4724400" y="6578600"/>
                </a:cubicBezTo>
                <a:cubicBezTo>
                  <a:pt x="4686300" y="6616700"/>
                  <a:pt x="4508500" y="6654800"/>
                  <a:pt x="4330700" y="6654800"/>
                </a:cubicBezTo>
                <a:cubicBezTo>
                  <a:pt x="4152900" y="6654800"/>
                  <a:pt x="3962400" y="6540500"/>
                  <a:pt x="3898900" y="6388100"/>
                </a:cubicBezTo>
                <a:lnTo>
                  <a:pt x="3822700" y="6197600"/>
                </a:lnTo>
                <a:cubicBezTo>
                  <a:pt x="3759200" y="6045200"/>
                  <a:pt x="3657600" y="5803900"/>
                  <a:pt x="3594100" y="5651500"/>
                </a:cubicBezTo>
                <a:lnTo>
                  <a:pt x="3200400" y="4762500"/>
                </a:lnTo>
                <a:cubicBezTo>
                  <a:pt x="2832100" y="3898900"/>
                  <a:pt x="2514600" y="3733800"/>
                  <a:pt x="2006600" y="4102100"/>
                </a:cubicBezTo>
                <a:lnTo>
                  <a:pt x="1892300" y="4178300"/>
                </a:lnTo>
                <a:cubicBezTo>
                  <a:pt x="1447800" y="4508500"/>
                  <a:pt x="1282700" y="4737100"/>
                  <a:pt x="1219200" y="5080000"/>
                </a:cubicBezTo>
                <a:lnTo>
                  <a:pt x="1181100" y="5270500"/>
                </a:lnTo>
                <a:cubicBezTo>
                  <a:pt x="1143000" y="5461000"/>
                  <a:pt x="1117600" y="5664200"/>
                  <a:pt x="1117600" y="5727700"/>
                </a:cubicBezTo>
                <a:cubicBezTo>
                  <a:pt x="1117600" y="6261100"/>
                  <a:pt x="787400" y="6819900"/>
                  <a:pt x="482600" y="6819900"/>
                </a:cubicBezTo>
                <a:cubicBezTo>
                  <a:pt x="393700" y="6819900"/>
                  <a:pt x="241300" y="6743700"/>
                  <a:pt x="152400" y="6654800"/>
                </a:cubicBezTo>
                <a:cubicBezTo>
                  <a:pt x="63500" y="6565900"/>
                  <a:pt x="0" y="6350000"/>
                  <a:pt x="0" y="6172200"/>
                </a:cubicBezTo>
                <a:lnTo>
                  <a:pt x="0" y="6019800"/>
                </a:lnTo>
                <a:cubicBezTo>
                  <a:pt x="0" y="5842000"/>
                  <a:pt x="38100" y="5664200"/>
                  <a:pt x="76200" y="5613400"/>
                </a:cubicBezTo>
                <a:cubicBezTo>
                  <a:pt x="114300" y="5575300"/>
                  <a:pt x="190500" y="5397500"/>
                  <a:pt x="241300" y="5219700"/>
                </a:cubicBezTo>
                <a:lnTo>
                  <a:pt x="1028700" y="2400300"/>
                </a:lnTo>
                <a:cubicBezTo>
                  <a:pt x="1079500" y="2222500"/>
                  <a:pt x="1117600" y="2070100"/>
                  <a:pt x="1117600" y="2044700"/>
                </a:cubicBezTo>
                <a:cubicBezTo>
                  <a:pt x="1117600" y="2019300"/>
                  <a:pt x="1130300" y="1866900"/>
                  <a:pt x="1143000" y="1701800"/>
                </a:cubicBezTo>
                <a:lnTo>
                  <a:pt x="1193800" y="1244600"/>
                </a:lnTo>
                <a:cubicBezTo>
                  <a:pt x="1206500" y="1079500"/>
                  <a:pt x="1270000" y="889000"/>
                  <a:pt x="1333500" y="825500"/>
                </a:cubicBezTo>
                <a:cubicBezTo>
                  <a:pt x="1397000" y="774700"/>
                  <a:pt x="1485900" y="584200"/>
                  <a:pt x="1549400" y="419100"/>
                </a:cubicBezTo>
                <a:lnTo>
                  <a:pt x="1574800" y="381000"/>
                </a:lnTo>
                <a:cubicBezTo>
                  <a:pt x="1676400" y="101600"/>
                  <a:pt x="1879600" y="25400"/>
                  <a:pt x="2247900" y="127000"/>
                </a:cubicBezTo>
                <a:cubicBezTo>
                  <a:pt x="2324100" y="152400"/>
                  <a:pt x="2400300" y="317500"/>
                  <a:pt x="2400300" y="495300"/>
                </a:cubicBezTo>
                <a:lnTo>
                  <a:pt x="2400300" y="723900"/>
                </a:lnTo>
                <a:cubicBezTo>
                  <a:pt x="2400300" y="901700"/>
                  <a:pt x="2374900" y="1181100"/>
                  <a:pt x="2336800" y="1358900"/>
                </a:cubicBezTo>
                <a:lnTo>
                  <a:pt x="2222500" y="1854200"/>
                </a:lnTo>
                <a:cubicBezTo>
                  <a:pt x="2184400" y="2019300"/>
                  <a:pt x="2108200" y="2159000"/>
                  <a:pt x="2044700" y="2159000"/>
                </a:cubicBezTo>
                <a:cubicBezTo>
                  <a:pt x="1968500" y="2159000"/>
                  <a:pt x="1917700" y="2311400"/>
                  <a:pt x="1917700" y="2489200"/>
                </a:cubicBezTo>
                <a:cubicBezTo>
                  <a:pt x="1917700" y="2857500"/>
                  <a:pt x="2286000" y="2908300"/>
                  <a:pt x="2654300" y="2590800"/>
                </a:cubicBezTo>
                <a:close/>
                <a:moveTo>
                  <a:pt x="4394200" y="69088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74" name="Freeform 17574"/>
          <p:cNvSpPr/>
          <p:nvPr/>
        </p:nvSpPr>
        <p:spPr>
          <a:xfrm rot="0" flipH="0" flipV="0">
            <a:off x="26396738" y="18423299"/>
            <a:ext cx="54292" cy="66357"/>
          </a:xfrm>
          <a:custGeom>
            <a:pathLst>
              <a:path w="5715000" h="6985000">
                <a:moveTo>
                  <a:pt x="4864100" y="3937000"/>
                </a:moveTo>
                <a:lnTo>
                  <a:pt x="1993900" y="3937000"/>
                </a:lnTo>
                <a:cubicBezTo>
                  <a:pt x="1308100" y="3937000"/>
                  <a:pt x="1219200" y="3987800"/>
                  <a:pt x="1219200" y="4483100"/>
                </a:cubicBezTo>
                <a:lnTo>
                  <a:pt x="1219200" y="5245100"/>
                </a:lnTo>
                <a:cubicBezTo>
                  <a:pt x="1219200" y="5740400"/>
                  <a:pt x="1384300" y="5854700"/>
                  <a:pt x="2070100" y="5854700"/>
                </a:cubicBezTo>
                <a:lnTo>
                  <a:pt x="3810000" y="5854700"/>
                </a:lnTo>
                <a:cubicBezTo>
                  <a:pt x="4419600" y="5854700"/>
                  <a:pt x="4546600" y="5905500"/>
                  <a:pt x="4660900" y="6184900"/>
                </a:cubicBezTo>
                <a:cubicBezTo>
                  <a:pt x="4775200" y="6477000"/>
                  <a:pt x="4775200" y="6477000"/>
                  <a:pt x="4508500" y="6743700"/>
                </a:cubicBezTo>
                <a:cubicBezTo>
                  <a:pt x="4381500" y="6870700"/>
                  <a:pt x="4064000" y="6985000"/>
                  <a:pt x="3810000" y="6985000"/>
                </a:cubicBezTo>
                <a:lnTo>
                  <a:pt x="1841500" y="6985000"/>
                </a:lnTo>
                <a:cubicBezTo>
                  <a:pt x="1587500" y="6985000"/>
                  <a:pt x="1219200" y="6870700"/>
                  <a:pt x="1016000" y="6743700"/>
                </a:cubicBezTo>
                <a:lnTo>
                  <a:pt x="838200" y="6629400"/>
                </a:lnTo>
                <a:cubicBezTo>
                  <a:pt x="139700" y="6172200"/>
                  <a:pt x="0" y="5778500"/>
                  <a:pt x="177800" y="4787900"/>
                </a:cubicBezTo>
                <a:lnTo>
                  <a:pt x="317500" y="3949700"/>
                </a:lnTo>
                <a:cubicBezTo>
                  <a:pt x="368300" y="3721100"/>
                  <a:pt x="457200" y="3340100"/>
                  <a:pt x="533400" y="3124200"/>
                </a:cubicBezTo>
                <a:lnTo>
                  <a:pt x="584200" y="2959100"/>
                </a:lnTo>
                <a:cubicBezTo>
                  <a:pt x="647700" y="2743200"/>
                  <a:pt x="787400" y="2387600"/>
                  <a:pt x="901700" y="2171700"/>
                </a:cubicBezTo>
                <a:lnTo>
                  <a:pt x="1143000" y="1663700"/>
                </a:lnTo>
                <a:cubicBezTo>
                  <a:pt x="1574800" y="762000"/>
                  <a:pt x="1892300" y="444500"/>
                  <a:pt x="2489200" y="254000"/>
                </a:cubicBezTo>
                <a:lnTo>
                  <a:pt x="2590800" y="228600"/>
                </a:lnTo>
                <a:cubicBezTo>
                  <a:pt x="3340100" y="0"/>
                  <a:pt x="4343400" y="25400"/>
                  <a:pt x="4800600" y="304800"/>
                </a:cubicBezTo>
                <a:lnTo>
                  <a:pt x="4978400" y="419100"/>
                </a:lnTo>
                <a:cubicBezTo>
                  <a:pt x="5461000" y="711200"/>
                  <a:pt x="5715000" y="1155700"/>
                  <a:pt x="5715000" y="1714500"/>
                </a:cubicBezTo>
                <a:lnTo>
                  <a:pt x="5715000" y="2514600"/>
                </a:lnTo>
                <a:cubicBezTo>
                  <a:pt x="5715000" y="2768600"/>
                  <a:pt x="5638800" y="3162300"/>
                  <a:pt x="5537200" y="3390900"/>
                </a:cubicBezTo>
                <a:lnTo>
                  <a:pt x="5486400" y="3505200"/>
                </a:lnTo>
                <a:cubicBezTo>
                  <a:pt x="5384800" y="3771900"/>
                  <a:pt x="5143500" y="3937000"/>
                  <a:pt x="4864100" y="3937000"/>
                </a:cubicBezTo>
                <a:close/>
                <a:moveTo>
                  <a:pt x="2971800" y="6946900"/>
                </a:moveTo>
                <a:moveTo>
                  <a:pt x="2616200" y="3098800"/>
                </a:moveTo>
                <a:lnTo>
                  <a:pt x="4127500" y="2997200"/>
                </a:lnTo>
                <a:cubicBezTo>
                  <a:pt x="4699000" y="2959100"/>
                  <a:pt x="4749800" y="2908300"/>
                  <a:pt x="4749800" y="2349500"/>
                </a:cubicBezTo>
                <a:lnTo>
                  <a:pt x="4749800" y="1981200"/>
                </a:lnTo>
                <a:cubicBezTo>
                  <a:pt x="4749800" y="1397000"/>
                  <a:pt x="4394200" y="1041400"/>
                  <a:pt x="3810000" y="1041400"/>
                </a:cubicBezTo>
                <a:lnTo>
                  <a:pt x="3289300" y="1041400"/>
                </a:lnTo>
                <a:cubicBezTo>
                  <a:pt x="3048000" y="1041400"/>
                  <a:pt x="2692400" y="1193800"/>
                  <a:pt x="2514600" y="1371600"/>
                </a:cubicBezTo>
                <a:lnTo>
                  <a:pt x="2197100" y="1676400"/>
                </a:lnTo>
                <a:cubicBezTo>
                  <a:pt x="2006600" y="1854200"/>
                  <a:pt x="1866900" y="2209800"/>
                  <a:pt x="1866900" y="2463800"/>
                </a:cubicBezTo>
                <a:lnTo>
                  <a:pt x="1866900" y="2578100"/>
                </a:lnTo>
                <a:cubicBezTo>
                  <a:pt x="1866900" y="3073400"/>
                  <a:pt x="1943100" y="3136900"/>
                  <a:pt x="2616200" y="3098800"/>
                </a:cubicBezTo>
                <a:close/>
                <a:moveTo>
                  <a:pt x="3810000" y="69469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75" name="Freeform 17575"/>
          <p:cNvSpPr/>
          <p:nvPr/>
        </p:nvSpPr>
        <p:spPr>
          <a:xfrm rot="0" flipH="0" flipV="0">
            <a:off x="26455261" y="18425833"/>
            <a:ext cx="65874" cy="88436"/>
          </a:xfrm>
          <a:custGeom>
            <a:pathLst>
              <a:path w="6934200" h="9309100">
                <a:moveTo>
                  <a:pt x="4660900" y="6451600"/>
                </a:moveTo>
                <a:lnTo>
                  <a:pt x="1778000" y="6667500"/>
                </a:lnTo>
                <a:cubicBezTo>
                  <a:pt x="1498600" y="6692900"/>
                  <a:pt x="1447800" y="6743700"/>
                  <a:pt x="1358900" y="7023100"/>
                </a:cubicBezTo>
                <a:lnTo>
                  <a:pt x="1231900" y="7454900"/>
                </a:lnTo>
                <a:cubicBezTo>
                  <a:pt x="1168400" y="7632700"/>
                  <a:pt x="1130300" y="7924800"/>
                  <a:pt x="1130300" y="8102600"/>
                </a:cubicBezTo>
                <a:lnTo>
                  <a:pt x="1130300" y="8178800"/>
                </a:lnTo>
                <a:cubicBezTo>
                  <a:pt x="1130300" y="8356600"/>
                  <a:pt x="1066800" y="8623300"/>
                  <a:pt x="1003300" y="8775700"/>
                </a:cubicBezTo>
                <a:lnTo>
                  <a:pt x="977900" y="8826500"/>
                </a:lnTo>
                <a:cubicBezTo>
                  <a:pt x="812800" y="9194800"/>
                  <a:pt x="685800" y="9309100"/>
                  <a:pt x="406400" y="9309100"/>
                </a:cubicBezTo>
                <a:cubicBezTo>
                  <a:pt x="101600" y="9309100"/>
                  <a:pt x="0" y="9207500"/>
                  <a:pt x="0" y="8902700"/>
                </a:cubicBezTo>
                <a:cubicBezTo>
                  <a:pt x="0" y="8775700"/>
                  <a:pt x="38100" y="8521700"/>
                  <a:pt x="88900" y="8356600"/>
                </a:cubicBezTo>
                <a:lnTo>
                  <a:pt x="2133600" y="508000"/>
                </a:lnTo>
                <a:cubicBezTo>
                  <a:pt x="2247900" y="88900"/>
                  <a:pt x="2349500" y="0"/>
                  <a:pt x="2730500" y="0"/>
                </a:cubicBezTo>
                <a:lnTo>
                  <a:pt x="5461000" y="0"/>
                </a:lnTo>
                <a:cubicBezTo>
                  <a:pt x="5943600" y="0"/>
                  <a:pt x="6527800" y="431800"/>
                  <a:pt x="6629400" y="863600"/>
                </a:cubicBezTo>
                <a:cubicBezTo>
                  <a:pt x="6667500" y="977900"/>
                  <a:pt x="6731000" y="1117600"/>
                  <a:pt x="6794500" y="1181100"/>
                </a:cubicBezTo>
                <a:cubicBezTo>
                  <a:pt x="6921500" y="1308100"/>
                  <a:pt x="6934200" y="1689100"/>
                  <a:pt x="6819900" y="1968500"/>
                </a:cubicBezTo>
                <a:cubicBezTo>
                  <a:pt x="6769100" y="2082800"/>
                  <a:pt x="6718300" y="2298700"/>
                  <a:pt x="6680200" y="2451100"/>
                </a:cubicBezTo>
                <a:lnTo>
                  <a:pt x="6642100" y="2679700"/>
                </a:lnTo>
                <a:cubicBezTo>
                  <a:pt x="6616700" y="2844800"/>
                  <a:pt x="6565900" y="3111500"/>
                  <a:pt x="6527800" y="3276600"/>
                </a:cubicBezTo>
                <a:lnTo>
                  <a:pt x="6362700" y="3975100"/>
                </a:lnTo>
                <a:cubicBezTo>
                  <a:pt x="6324600" y="4127500"/>
                  <a:pt x="6235700" y="4394200"/>
                  <a:pt x="6146800" y="4533900"/>
                </a:cubicBezTo>
                <a:lnTo>
                  <a:pt x="5346700" y="5930900"/>
                </a:lnTo>
                <a:cubicBezTo>
                  <a:pt x="5118100" y="6337300"/>
                  <a:pt x="5003800" y="6413500"/>
                  <a:pt x="4660900" y="6451600"/>
                </a:cubicBezTo>
                <a:close/>
                <a:moveTo>
                  <a:pt x="1168400" y="6680200"/>
                </a:moveTo>
                <a:moveTo>
                  <a:pt x="2971800" y="965200"/>
                </a:moveTo>
                <a:lnTo>
                  <a:pt x="2006600" y="4660900"/>
                </a:lnTo>
                <a:cubicBezTo>
                  <a:pt x="1905000" y="5067300"/>
                  <a:pt x="1905000" y="5435600"/>
                  <a:pt x="2006600" y="5537200"/>
                </a:cubicBezTo>
                <a:cubicBezTo>
                  <a:pt x="2057400" y="5588000"/>
                  <a:pt x="2235200" y="5613400"/>
                  <a:pt x="2413000" y="5613400"/>
                </a:cubicBezTo>
                <a:lnTo>
                  <a:pt x="4013200" y="5613400"/>
                </a:lnTo>
                <a:cubicBezTo>
                  <a:pt x="4191000" y="5613400"/>
                  <a:pt x="4432300" y="5511800"/>
                  <a:pt x="4559300" y="5397500"/>
                </a:cubicBezTo>
                <a:lnTo>
                  <a:pt x="4648200" y="5308600"/>
                </a:lnTo>
                <a:cubicBezTo>
                  <a:pt x="4775200" y="5181600"/>
                  <a:pt x="4927600" y="4965700"/>
                  <a:pt x="4991100" y="4813300"/>
                </a:cubicBezTo>
                <a:lnTo>
                  <a:pt x="5041900" y="4686300"/>
                </a:lnTo>
                <a:cubicBezTo>
                  <a:pt x="5118100" y="4546600"/>
                  <a:pt x="5207000" y="4292600"/>
                  <a:pt x="5245100" y="4114800"/>
                </a:cubicBezTo>
                <a:lnTo>
                  <a:pt x="5702300" y="2387600"/>
                </a:lnTo>
                <a:cubicBezTo>
                  <a:pt x="5740400" y="2222500"/>
                  <a:pt x="5778500" y="1943100"/>
                  <a:pt x="5778500" y="1765300"/>
                </a:cubicBezTo>
                <a:lnTo>
                  <a:pt x="5778500" y="1612900"/>
                </a:lnTo>
                <a:cubicBezTo>
                  <a:pt x="5778500" y="1193800"/>
                  <a:pt x="5549900" y="965200"/>
                  <a:pt x="5143500" y="965200"/>
                </a:cubicBezTo>
                <a:close/>
                <a:moveTo>
                  <a:pt x="6654800" y="66802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76" name="Freeform 17576"/>
          <p:cNvSpPr/>
          <p:nvPr/>
        </p:nvSpPr>
        <p:spPr>
          <a:xfrm rot="0" flipH="0" flipV="0">
            <a:off x="26526932" y="18424385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77" name="Freeform 17577"/>
          <p:cNvSpPr/>
          <p:nvPr/>
        </p:nvSpPr>
        <p:spPr>
          <a:xfrm rot="0" flipH="0" flipV="0">
            <a:off x="26596914" y="18424747"/>
            <a:ext cx="56946" cy="64427"/>
          </a:xfrm>
          <a:custGeom>
            <a:pathLst>
              <a:path w="5994400" h="6781800">
                <a:moveTo>
                  <a:pt x="3162300" y="6781800"/>
                </a:moveTo>
                <a:lnTo>
                  <a:pt x="2032000" y="6781800"/>
                </a:lnTo>
                <a:cubicBezTo>
                  <a:pt x="698500" y="6781800"/>
                  <a:pt x="0" y="6248400"/>
                  <a:pt x="0" y="5219700"/>
                </a:cubicBezTo>
                <a:cubicBezTo>
                  <a:pt x="0" y="4610100"/>
                  <a:pt x="177800" y="3543300"/>
                  <a:pt x="393700" y="2794000"/>
                </a:cubicBezTo>
                <a:lnTo>
                  <a:pt x="825500" y="1282700"/>
                </a:lnTo>
                <a:cubicBezTo>
                  <a:pt x="1066800" y="419100"/>
                  <a:pt x="1308100" y="50800"/>
                  <a:pt x="1612900" y="50800"/>
                </a:cubicBezTo>
                <a:cubicBezTo>
                  <a:pt x="1905000" y="50800"/>
                  <a:pt x="2095500" y="355600"/>
                  <a:pt x="2095500" y="850900"/>
                </a:cubicBezTo>
                <a:cubicBezTo>
                  <a:pt x="2095500" y="1117600"/>
                  <a:pt x="2019300" y="1333500"/>
                  <a:pt x="1930400" y="1333500"/>
                </a:cubicBezTo>
                <a:cubicBezTo>
                  <a:pt x="1790700" y="1333500"/>
                  <a:pt x="1612900" y="2006600"/>
                  <a:pt x="1612900" y="2489200"/>
                </a:cubicBezTo>
                <a:cubicBezTo>
                  <a:pt x="1612900" y="2933700"/>
                  <a:pt x="1460500" y="3543300"/>
                  <a:pt x="1308100" y="3746500"/>
                </a:cubicBezTo>
                <a:cubicBezTo>
                  <a:pt x="1092200" y="4013200"/>
                  <a:pt x="965200" y="4457700"/>
                  <a:pt x="965200" y="4978400"/>
                </a:cubicBezTo>
                <a:cubicBezTo>
                  <a:pt x="965200" y="5740400"/>
                  <a:pt x="1117600" y="5816600"/>
                  <a:pt x="2438400" y="5816600"/>
                </a:cubicBezTo>
                <a:lnTo>
                  <a:pt x="2781300" y="5816600"/>
                </a:lnTo>
                <a:cubicBezTo>
                  <a:pt x="3683000" y="5816600"/>
                  <a:pt x="4178300" y="5067300"/>
                  <a:pt x="4178300" y="3695700"/>
                </a:cubicBezTo>
                <a:cubicBezTo>
                  <a:pt x="4178300" y="2946400"/>
                  <a:pt x="4838700" y="508000"/>
                  <a:pt x="5105400" y="228600"/>
                </a:cubicBezTo>
                <a:cubicBezTo>
                  <a:pt x="5334000" y="0"/>
                  <a:pt x="5562600" y="0"/>
                  <a:pt x="5778500" y="203200"/>
                </a:cubicBezTo>
                <a:cubicBezTo>
                  <a:pt x="5994400" y="419100"/>
                  <a:pt x="5981700" y="1155700"/>
                  <a:pt x="5740400" y="2222500"/>
                </a:cubicBezTo>
                <a:lnTo>
                  <a:pt x="5549900" y="3009900"/>
                </a:lnTo>
                <a:cubicBezTo>
                  <a:pt x="5435600" y="3492500"/>
                  <a:pt x="5257800" y="3898900"/>
                  <a:pt x="5156200" y="3898900"/>
                </a:cubicBezTo>
                <a:cubicBezTo>
                  <a:pt x="5003800" y="3898900"/>
                  <a:pt x="4813300" y="4546600"/>
                  <a:pt x="4813300" y="5054600"/>
                </a:cubicBezTo>
                <a:cubicBezTo>
                  <a:pt x="4813300" y="6273800"/>
                  <a:pt x="4330700" y="6781800"/>
                  <a:pt x="3162300" y="6781800"/>
                </a:cubicBezTo>
                <a:close/>
                <a:moveTo>
                  <a:pt x="-342900" y="67945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78" name="Freeform 17578"/>
          <p:cNvSpPr/>
          <p:nvPr/>
        </p:nvSpPr>
        <p:spPr>
          <a:xfrm rot="0" flipH="0" flipV="0">
            <a:off x="26663038" y="18395912"/>
            <a:ext cx="58756" cy="93021"/>
          </a:xfrm>
          <a:custGeom>
            <a:pathLst>
              <a:path w="6184900" h="9791700">
                <a:moveTo>
                  <a:pt x="5549900" y="965200"/>
                </a:moveTo>
                <a:lnTo>
                  <a:pt x="3619500" y="965200"/>
                </a:lnTo>
                <a:cubicBezTo>
                  <a:pt x="3441700" y="965200"/>
                  <a:pt x="3263900" y="927100"/>
                  <a:pt x="3213100" y="889000"/>
                </a:cubicBezTo>
                <a:cubicBezTo>
                  <a:pt x="3111500" y="774700"/>
                  <a:pt x="3111500" y="190500"/>
                  <a:pt x="3213100" y="88900"/>
                </a:cubicBezTo>
                <a:cubicBezTo>
                  <a:pt x="3263900" y="38100"/>
                  <a:pt x="3441700" y="0"/>
                  <a:pt x="3619500" y="0"/>
                </a:cubicBezTo>
                <a:lnTo>
                  <a:pt x="5384800" y="0"/>
                </a:lnTo>
                <a:cubicBezTo>
                  <a:pt x="5791200" y="0"/>
                  <a:pt x="5867400" y="76200"/>
                  <a:pt x="5867400" y="482600"/>
                </a:cubicBezTo>
                <a:lnTo>
                  <a:pt x="5867400" y="647700"/>
                </a:lnTo>
                <a:cubicBezTo>
                  <a:pt x="5867400" y="889000"/>
                  <a:pt x="5791200" y="965200"/>
                  <a:pt x="5549900" y="965200"/>
                </a:cubicBezTo>
                <a:close/>
                <a:moveTo>
                  <a:pt x="8115300" y="9829800"/>
                </a:moveTo>
                <a:moveTo>
                  <a:pt x="3937000" y="9791700"/>
                </a:moveTo>
                <a:lnTo>
                  <a:pt x="1536700" y="9791700"/>
                </a:lnTo>
                <a:cubicBezTo>
                  <a:pt x="1358900" y="9791700"/>
                  <a:pt x="1092200" y="9715500"/>
                  <a:pt x="952500" y="9613900"/>
                </a:cubicBezTo>
                <a:lnTo>
                  <a:pt x="850900" y="9550400"/>
                </a:lnTo>
                <a:cubicBezTo>
                  <a:pt x="711200" y="9448800"/>
                  <a:pt x="571500" y="9309100"/>
                  <a:pt x="546100" y="9232900"/>
                </a:cubicBezTo>
                <a:cubicBezTo>
                  <a:pt x="520700" y="9144000"/>
                  <a:pt x="406400" y="8978900"/>
                  <a:pt x="292100" y="8864600"/>
                </a:cubicBezTo>
                <a:cubicBezTo>
                  <a:pt x="63500" y="8648700"/>
                  <a:pt x="0" y="7886700"/>
                  <a:pt x="177800" y="7505700"/>
                </a:cubicBezTo>
                <a:cubicBezTo>
                  <a:pt x="228600" y="7391400"/>
                  <a:pt x="304800" y="7162800"/>
                  <a:pt x="342900" y="6997700"/>
                </a:cubicBezTo>
                <a:lnTo>
                  <a:pt x="1257300" y="3390900"/>
                </a:lnTo>
                <a:cubicBezTo>
                  <a:pt x="1295400" y="3225800"/>
                  <a:pt x="1384300" y="3048000"/>
                  <a:pt x="1435100" y="2984500"/>
                </a:cubicBezTo>
                <a:cubicBezTo>
                  <a:pt x="1536700" y="2895600"/>
                  <a:pt x="1955800" y="2857500"/>
                  <a:pt x="2082800" y="2933700"/>
                </a:cubicBezTo>
                <a:cubicBezTo>
                  <a:pt x="2184400" y="2997200"/>
                  <a:pt x="2336800" y="3416300"/>
                  <a:pt x="2336800" y="3644900"/>
                </a:cubicBezTo>
                <a:cubicBezTo>
                  <a:pt x="2336800" y="3759200"/>
                  <a:pt x="2298700" y="3886200"/>
                  <a:pt x="2260600" y="3937000"/>
                </a:cubicBezTo>
                <a:cubicBezTo>
                  <a:pt x="2209800" y="3975100"/>
                  <a:pt x="2146300" y="4152900"/>
                  <a:pt x="2108200" y="4318000"/>
                </a:cubicBezTo>
                <a:lnTo>
                  <a:pt x="1790700" y="5880100"/>
                </a:lnTo>
                <a:cubicBezTo>
                  <a:pt x="1752600" y="6045200"/>
                  <a:pt x="1638300" y="6324600"/>
                  <a:pt x="1549400" y="6502400"/>
                </a:cubicBezTo>
                <a:cubicBezTo>
                  <a:pt x="1447800" y="6680200"/>
                  <a:pt x="1333500" y="6972300"/>
                  <a:pt x="1295400" y="7162800"/>
                </a:cubicBezTo>
                <a:lnTo>
                  <a:pt x="1282700" y="7277100"/>
                </a:lnTo>
                <a:cubicBezTo>
                  <a:pt x="1244600" y="7467600"/>
                  <a:pt x="1206500" y="7759700"/>
                  <a:pt x="1206500" y="7937500"/>
                </a:cubicBezTo>
                <a:lnTo>
                  <a:pt x="1206500" y="8178800"/>
                </a:lnTo>
                <a:cubicBezTo>
                  <a:pt x="1206500" y="8356600"/>
                  <a:pt x="1244600" y="8547100"/>
                  <a:pt x="1295400" y="8585200"/>
                </a:cubicBezTo>
                <a:cubicBezTo>
                  <a:pt x="1409700" y="8699500"/>
                  <a:pt x="1892300" y="8826500"/>
                  <a:pt x="2247900" y="8826500"/>
                </a:cubicBezTo>
                <a:lnTo>
                  <a:pt x="3136900" y="8826500"/>
                </a:lnTo>
                <a:cubicBezTo>
                  <a:pt x="3314700" y="8826500"/>
                  <a:pt x="3492500" y="8788400"/>
                  <a:pt x="3543300" y="8750300"/>
                </a:cubicBezTo>
                <a:cubicBezTo>
                  <a:pt x="3581400" y="8699500"/>
                  <a:pt x="3695700" y="8648700"/>
                  <a:pt x="3784600" y="8610600"/>
                </a:cubicBezTo>
                <a:cubicBezTo>
                  <a:pt x="3873500" y="8585200"/>
                  <a:pt x="3937000" y="8420100"/>
                  <a:pt x="3937000" y="8242300"/>
                </a:cubicBezTo>
                <a:lnTo>
                  <a:pt x="3937000" y="8178800"/>
                </a:lnTo>
                <a:cubicBezTo>
                  <a:pt x="3937000" y="8013700"/>
                  <a:pt x="3975100" y="7734300"/>
                  <a:pt x="4013200" y="7569200"/>
                </a:cubicBezTo>
                <a:lnTo>
                  <a:pt x="4165600" y="6946900"/>
                </a:lnTo>
                <a:cubicBezTo>
                  <a:pt x="4203700" y="6781800"/>
                  <a:pt x="4279900" y="6553200"/>
                  <a:pt x="4343400" y="6413500"/>
                </a:cubicBezTo>
                <a:cubicBezTo>
                  <a:pt x="4394200" y="6286500"/>
                  <a:pt x="4470400" y="6045200"/>
                  <a:pt x="4521200" y="5880100"/>
                </a:cubicBezTo>
                <a:lnTo>
                  <a:pt x="5105400" y="3556000"/>
                </a:lnTo>
                <a:cubicBezTo>
                  <a:pt x="5194300" y="3200400"/>
                  <a:pt x="5473700" y="2895600"/>
                  <a:pt x="5702300" y="2895600"/>
                </a:cubicBezTo>
                <a:cubicBezTo>
                  <a:pt x="5994400" y="2895600"/>
                  <a:pt x="6184900" y="3238500"/>
                  <a:pt x="6184900" y="3733800"/>
                </a:cubicBezTo>
                <a:cubicBezTo>
                  <a:pt x="6184900" y="3886200"/>
                  <a:pt x="6146800" y="4051300"/>
                  <a:pt x="6108700" y="4089400"/>
                </a:cubicBezTo>
                <a:cubicBezTo>
                  <a:pt x="6057900" y="4140200"/>
                  <a:pt x="5981700" y="4318000"/>
                  <a:pt x="5930900" y="4508500"/>
                </a:cubicBezTo>
                <a:lnTo>
                  <a:pt x="5791200" y="5041900"/>
                </a:lnTo>
                <a:cubicBezTo>
                  <a:pt x="5740400" y="5219700"/>
                  <a:pt x="5702300" y="5397500"/>
                  <a:pt x="5702300" y="5410200"/>
                </a:cubicBezTo>
                <a:cubicBezTo>
                  <a:pt x="5702300" y="5435600"/>
                  <a:pt x="5676900" y="5600700"/>
                  <a:pt x="5626100" y="5765800"/>
                </a:cubicBezTo>
                <a:lnTo>
                  <a:pt x="4991100" y="8496300"/>
                </a:lnTo>
                <a:cubicBezTo>
                  <a:pt x="4953000" y="8674100"/>
                  <a:pt x="4876800" y="8851900"/>
                  <a:pt x="4826000" y="8902700"/>
                </a:cubicBezTo>
                <a:cubicBezTo>
                  <a:pt x="4787900" y="8940800"/>
                  <a:pt x="4686300" y="9105900"/>
                  <a:pt x="4622800" y="9258300"/>
                </a:cubicBezTo>
                <a:lnTo>
                  <a:pt x="4597400" y="9309100"/>
                </a:lnTo>
                <a:cubicBezTo>
                  <a:pt x="4419600" y="9702800"/>
                  <a:pt x="4292600" y="9791700"/>
                  <a:pt x="3937000" y="9791700"/>
                </a:cubicBezTo>
                <a:close/>
                <a:moveTo>
                  <a:pt x="-711200" y="98298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79" name="Freeform 17579"/>
          <p:cNvSpPr/>
          <p:nvPr/>
        </p:nvSpPr>
        <p:spPr>
          <a:xfrm rot="0" flipH="0" flipV="0">
            <a:off x="26788671" y="18396515"/>
            <a:ext cx="62738" cy="92900"/>
          </a:xfrm>
          <a:custGeom>
            <a:pathLst>
              <a:path w="6604000" h="9779000">
                <a:moveTo>
                  <a:pt x="2667000" y="0"/>
                </a:moveTo>
                <a:lnTo>
                  <a:pt x="6121400" y="0"/>
                </a:lnTo>
                <a:cubicBezTo>
                  <a:pt x="6502400" y="0"/>
                  <a:pt x="6604000" y="76200"/>
                  <a:pt x="6604000" y="393700"/>
                </a:cubicBezTo>
                <a:cubicBezTo>
                  <a:pt x="6604000" y="533400"/>
                  <a:pt x="6527800" y="711200"/>
                  <a:pt x="6438900" y="800100"/>
                </a:cubicBezTo>
                <a:cubicBezTo>
                  <a:pt x="6350000" y="889000"/>
                  <a:pt x="6134100" y="965200"/>
                  <a:pt x="5969000" y="965200"/>
                </a:cubicBezTo>
                <a:lnTo>
                  <a:pt x="4038600" y="965200"/>
                </a:lnTo>
                <a:cubicBezTo>
                  <a:pt x="3657600" y="965200"/>
                  <a:pt x="3556000" y="1041400"/>
                  <a:pt x="3556000" y="1358900"/>
                </a:cubicBezTo>
                <a:cubicBezTo>
                  <a:pt x="3556000" y="1498600"/>
                  <a:pt x="3657600" y="1714500"/>
                  <a:pt x="3771900" y="1854200"/>
                </a:cubicBezTo>
                <a:lnTo>
                  <a:pt x="4660900" y="2857500"/>
                </a:lnTo>
                <a:cubicBezTo>
                  <a:pt x="4775200" y="2997200"/>
                  <a:pt x="4953000" y="3238500"/>
                  <a:pt x="5041900" y="3403600"/>
                </a:cubicBezTo>
                <a:lnTo>
                  <a:pt x="5321300" y="3898900"/>
                </a:lnTo>
                <a:cubicBezTo>
                  <a:pt x="5410200" y="4064000"/>
                  <a:pt x="5486400" y="4330700"/>
                  <a:pt x="5486400" y="4508500"/>
                </a:cubicBezTo>
                <a:lnTo>
                  <a:pt x="5486400" y="5295900"/>
                </a:lnTo>
                <a:cubicBezTo>
                  <a:pt x="5486400" y="5461000"/>
                  <a:pt x="5448300" y="5702300"/>
                  <a:pt x="5397500" y="5816600"/>
                </a:cubicBezTo>
                <a:cubicBezTo>
                  <a:pt x="5346700" y="5918200"/>
                  <a:pt x="5270500" y="6159500"/>
                  <a:pt x="5219700" y="6337300"/>
                </a:cubicBezTo>
                <a:lnTo>
                  <a:pt x="5092700" y="6807200"/>
                </a:lnTo>
                <a:cubicBezTo>
                  <a:pt x="5041900" y="6985000"/>
                  <a:pt x="5003800" y="7150100"/>
                  <a:pt x="5003800" y="7175500"/>
                </a:cubicBezTo>
                <a:cubicBezTo>
                  <a:pt x="5003800" y="7404100"/>
                  <a:pt x="4889500" y="7759700"/>
                  <a:pt x="4724400" y="8051800"/>
                </a:cubicBezTo>
                <a:lnTo>
                  <a:pt x="4559300" y="8343900"/>
                </a:lnTo>
                <a:cubicBezTo>
                  <a:pt x="4483100" y="8483600"/>
                  <a:pt x="4318000" y="8712200"/>
                  <a:pt x="4191000" y="8826500"/>
                </a:cubicBezTo>
                <a:lnTo>
                  <a:pt x="3784600" y="9232900"/>
                </a:lnTo>
                <a:cubicBezTo>
                  <a:pt x="3517900" y="9499600"/>
                  <a:pt x="3302000" y="9601200"/>
                  <a:pt x="2806700" y="9690100"/>
                </a:cubicBezTo>
                <a:lnTo>
                  <a:pt x="2705100" y="9715500"/>
                </a:lnTo>
                <a:cubicBezTo>
                  <a:pt x="2514600" y="9753600"/>
                  <a:pt x="2209800" y="9779000"/>
                  <a:pt x="2032000" y="9779000"/>
                </a:cubicBezTo>
                <a:lnTo>
                  <a:pt x="1955800" y="9779000"/>
                </a:lnTo>
                <a:cubicBezTo>
                  <a:pt x="1778000" y="9779000"/>
                  <a:pt x="1498600" y="9740900"/>
                  <a:pt x="1346200" y="9677400"/>
                </a:cubicBezTo>
                <a:lnTo>
                  <a:pt x="1168400" y="9613900"/>
                </a:lnTo>
                <a:cubicBezTo>
                  <a:pt x="1016000" y="9563100"/>
                  <a:pt x="787400" y="9410700"/>
                  <a:pt x="660400" y="9296400"/>
                </a:cubicBezTo>
                <a:lnTo>
                  <a:pt x="419100" y="9042400"/>
                </a:lnTo>
                <a:cubicBezTo>
                  <a:pt x="292100" y="8928100"/>
                  <a:pt x="152400" y="8661400"/>
                  <a:pt x="114300" y="8470900"/>
                </a:cubicBezTo>
                <a:lnTo>
                  <a:pt x="101600" y="8445500"/>
                </a:lnTo>
                <a:cubicBezTo>
                  <a:pt x="12700" y="8013700"/>
                  <a:pt x="0" y="7366000"/>
                  <a:pt x="88900" y="6921500"/>
                </a:cubicBezTo>
                <a:lnTo>
                  <a:pt x="266700" y="5981700"/>
                </a:lnTo>
                <a:cubicBezTo>
                  <a:pt x="304800" y="5816600"/>
                  <a:pt x="368300" y="5575300"/>
                  <a:pt x="419100" y="5448300"/>
                </a:cubicBezTo>
                <a:cubicBezTo>
                  <a:pt x="469900" y="5321300"/>
                  <a:pt x="546100" y="5105400"/>
                  <a:pt x="571500" y="4965700"/>
                </a:cubicBezTo>
                <a:cubicBezTo>
                  <a:pt x="609600" y="4826000"/>
                  <a:pt x="698500" y="4597400"/>
                  <a:pt x="774700" y="4457700"/>
                </a:cubicBezTo>
                <a:lnTo>
                  <a:pt x="952500" y="4165600"/>
                </a:lnTo>
                <a:cubicBezTo>
                  <a:pt x="1028700" y="4025900"/>
                  <a:pt x="1193800" y="3797300"/>
                  <a:pt x="1320800" y="3670300"/>
                </a:cubicBezTo>
                <a:lnTo>
                  <a:pt x="1409700" y="3594100"/>
                </a:lnTo>
                <a:cubicBezTo>
                  <a:pt x="1524000" y="3467100"/>
                  <a:pt x="1778000" y="3302000"/>
                  <a:pt x="1955800" y="3213100"/>
                </a:cubicBezTo>
                <a:lnTo>
                  <a:pt x="2019300" y="3175000"/>
                </a:lnTo>
                <a:cubicBezTo>
                  <a:pt x="2209800" y="3098800"/>
                  <a:pt x="2489200" y="2997200"/>
                  <a:pt x="2667000" y="2959100"/>
                </a:cubicBezTo>
                <a:lnTo>
                  <a:pt x="2768600" y="2946400"/>
                </a:lnTo>
                <a:cubicBezTo>
                  <a:pt x="2933700" y="2908300"/>
                  <a:pt x="3111500" y="2844800"/>
                  <a:pt x="3162300" y="2806700"/>
                </a:cubicBezTo>
                <a:cubicBezTo>
                  <a:pt x="3314700" y="2641600"/>
                  <a:pt x="3124200" y="2209800"/>
                  <a:pt x="2781300" y="2006600"/>
                </a:cubicBezTo>
                <a:cubicBezTo>
                  <a:pt x="2667000" y="1930400"/>
                  <a:pt x="2540000" y="1765300"/>
                  <a:pt x="2489200" y="1638300"/>
                </a:cubicBezTo>
                <a:cubicBezTo>
                  <a:pt x="2362200" y="1257300"/>
                  <a:pt x="2171700" y="965200"/>
                  <a:pt x="2057400" y="965200"/>
                </a:cubicBezTo>
                <a:cubicBezTo>
                  <a:pt x="1993900" y="965200"/>
                  <a:pt x="1955800" y="812800"/>
                  <a:pt x="1955800" y="635000"/>
                </a:cubicBezTo>
                <a:lnTo>
                  <a:pt x="1955800" y="482600"/>
                </a:lnTo>
                <a:cubicBezTo>
                  <a:pt x="1955800" y="304800"/>
                  <a:pt x="2044700" y="127000"/>
                  <a:pt x="2146300" y="76200"/>
                </a:cubicBezTo>
                <a:cubicBezTo>
                  <a:pt x="2260600" y="38100"/>
                  <a:pt x="2501900" y="0"/>
                  <a:pt x="2667000" y="0"/>
                </a:cubicBezTo>
                <a:close/>
                <a:moveTo>
                  <a:pt x="9613900" y="9766300"/>
                </a:moveTo>
                <a:moveTo>
                  <a:pt x="1117600" y="6959600"/>
                </a:moveTo>
                <a:lnTo>
                  <a:pt x="1016000" y="8039100"/>
                </a:lnTo>
                <a:cubicBezTo>
                  <a:pt x="1003300" y="8204200"/>
                  <a:pt x="1066800" y="8407400"/>
                  <a:pt x="1155700" y="8496300"/>
                </a:cubicBezTo>
                <a:cubicBezTo>
                  <a:pt x="1244600" y="8585200"/>
                  <a:pt x="1460500" y="8661400"/>
                  <a:pt x="1625600" y="8661400"/>
                </a:cubicBezTo>
                <a:lnTo>
                  <a:pt x="2514600" y="8661400"/>
                </a:lnTo>
                <a:cubicBezTo>
                  <a:pt x="3048000" y="8661400"/>
                  <a:pt x="3276600" y="8534400"/>
                  <a:pt x="3619500" y="8039100"/>
                </a:cubicBezTo>
                <a:lnTo>
                  <a:pt x="3746500" y="7874000"/>
                </a:lnTo>
                <a:cubicBezTo>
                  <a:pt x="3822700" y="7772400"/>
                  <a:pt x="4038600" y="7137400"/>
                  <a:pt x="4038600" y="7010400"/>
                </a:cubicBezTo>
                <a:cubicBezTo>
                  <a:pt x="4038600" y="6997700"/>
                  <a:pt x="4089400" y="6819900"/>
                  <a:pt x="4140200" y="6642100"/>
                </a:cubicBezTo>
                <a:lnTo>
                  <a:pt x="4241800" y="6337300"/>
                </a:lnTo>
                <a:cubicBezTo>
                  <a:pt x="4292600" y="6159500"/>
                  <a:pt x="4381500" y="5918200"/>
                  <a:pt x="4432300" y="5816600"/>
                </a:cubicBezTo>
                <a:cubicBezTo>
                  <a:pt x="4483100" y="5702300"/>
                  <a:pt x="4521200" y="5461000"/>
                  <a:pt x="4521200" y="5295900"/>
                </a:cubicBezTo>
                <a:lnTo>
                  <a:pt x="4521200" y="4648200"/>
                </a:lnTo>
                <a:cubicBezTo>
                  <a:pt x="4521200" y="4292600"/>
                  <a:pt x="4432300" y="4165600"/>
                  <a:pt x="4038600" y="3987800"/>
                </a:cubicBezTo>
                <a:lnTo>
                  <a:pt x="3987800" y="3962400"/>
                </a:lnTo>
                <a:cubicBezTo>
                  <a:pt x="3835400" y="3898900"/>
                  <a:pt x="3568700" y="3848100"/>
                  <a:pt x="3390900" y="3848100"/>
                </a:cubicBezTo>
                <a:lnTo>
                  <a:pt x="3314700" y="3848100"/>
                </a:lnTo>
                <a:cubicBezTo>
                  <a:pt x="2679700" y="3848100"/>
                  <a:pt x="2082800" y="4102100"/>
                  <a:pt x="1892300" y="4470400"/>
                </a:cubicBezTo>
                <a:lnTo>
                  <a:pt x="1739900" y="4762500"/>
                </a:lnTo>
                <a:cubicBezTo>
                  <a:pt x="1663700" y="4914900"/>
                  <a:pt x="1549400" y="5168900"/>
                  <a:pt x="1485900" y="5321300"/>
                </a:cubicBezTo>
                <a:lnTo>
                  <a:pt x="1397000" y="5575300"/>
                </a:lnTo>
                <a:cubicBezTo>
                  <a:pt x="1333500" y="5727700"/>
                  <a:pt x="1257300" y="5981700"/>
                  <a:pt x="1231900" y="6134100"/>
                </a:cubicBezTo>
                <a:lnTo>
                  <a:pt x="1193800" y="6362700"/>
                </a:lnTo>
                <a:cubicBezTo>
                  <a:pt x="1168400" y="6527800"/>
                  <a:pt x="1130300" y="6794500"/>
                  <a:pt x="1117600" y="6959600"/>
                </a:cubicBezTo>
                <a:close/>
                <a:moveTo>
                  <a:pt x="2654300" y="97663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80" name="Freeform 17580"/>
          <p:cNvSpPr/>
          <p:nvPr/>
        </p:nvSpPr>
        <p:spPr>
          <a:xfrm rot="0" flipH="0" flipV="0">
            <a:off x="26848028" y="18425109"/>
            <a:ext cx="61410" cy="62496"/>
          </a:xfrm>
          <a:custGeom>
            <a:pathLst>
              <a:path w="6464300" h="6578600">
                <a:moveTo>
                  <a:pt x="4013200" y="0"/>
                </a:moveTo>
                <a:lnTo>
                  <a:pt x="5778500" y="0"/>
                </a:lnTo>
                <a:cubicBezTo>
                  <a:pt x="5956300" y="0"/>
                  <a:pt x="6172200" y="63500"/>
                  <a:pt x="6261100" y="152400"/>
                </a:cubicBezTo>
                <a:cubicBezTo>
                  <a:pt x="6438900" y="330200"/>
                  <a:pt x="6464300" y="635000"/>
                  <a:pt x="6337300" y="1104900"/>
                </a:cubicBezTo>
                <a:lnTo>
                  <a:pt x="5092700" y="5715000"/>
                </a:lnTo>
                <a:cubicBezTo>
                  <a:pt x="4940300" y="6261100"/>
                  <a:pt x="4711700" y="6578600"/>
                  <a:pt x="4432300" y="6578600"/>
                </a:cubicBezTo>
                <a:cubicBezTo>
                  <a:pt x="4089400" y="6578600"/>
                  <a:pt x="4013200" y="6477000"/>
                  <a:pt x="4013200" y="6096000"/>
                </a:cubicBezTo>
                <a:lnTo>
                  <a:pt x="4013200" y="5613400"/>
                </a:lnTo>
                <a:cubicBezTo>
                  <a:pt x="4013200" y="5435600"/>
                  <a:pt x="4051300" y="5143500"/>
                  <a:pt x="4102100" y="4978400"/>
                </a:cubicBezTo>
                <a:lnTo>
                  <a:pt x="5041900" y="1841500"/>
                </a:lnTo>
                <a:cubicBezTo>
                  <a:pt x="5207000" y="1257300"/>
                  <a:pt x="5130800" y="952500"/>
                  <a:pt x="4813300" y="952500"/>
                </a:cubicBezTo>
                <a:lnTo>
                  <a:pt x="4495800" y="952500"/>
                </a:lnTo>
                <a:cubicBezTo>
                  <a:pt x="4140200" y="952500"/>
                  <a:pt x="4076700" y="990600"/>
                  <a:pt x="3848100" y="1397000"/>
                </a:cubicBezTo>
                <a:lnTo>
                  <a:pt x="1066800" y="6184900"/>
                </a:lnTo>
                <a:cubicBezTo>
                  <a:pt x="850900" y="6565900"/>
                  <a:pt x="838200" y="6578600"/>
                  <a:pt x="482600" y="6578600"/>
                </a:cubicBezTo>
                <a:cubicBezTo>
                  <a:pt x="101600" y="6578600"/>
                  <a:pt x="0" y="6489700"/>
                  <a:pt x="0" y="6172200"/>
                </a:cubicBezTo>
                <a:cubicBezTo>
                  <a:pt x="0" y="6045200"/>
                  <a:pt x="76200" y="5803900"/>
                  <a:pt x="165100" y="5664200"/>
                </a:cubicBezTo>
                <a:lnTo>
                  <a:pt x="3302000" y="482600"/>
                </a:lnTo>
                <a:cubicBezTo>
                  <a:pt x="3556000" y="63500"/>
                  <a:pt x="3657600" y="0"/>
                  <a:pt x="4013200" y="0"/>
                </a:cubicBezTo>
                <a:close/>
                <a:moveTo>
                  <a:pt x="7023100" y="67564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81" name="Freeform 17581"/>
          <p:cNvSpPr/>
          <p:nvPr/>
        </p:nvSpPr>
        <p:spPr>
          <a:xfrm rot="0" flipH="0" flipV="0">
            <a:off x="26917396" y="18423299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82" name="Freeform 17582"/>
          <p:cNvSpPr/>
          <p:nvPr/>
        </p:nvSpPr>
        <p:spPr>
          <a:xfrm rot="0" flipH="0" flipV="0">
            <a:off x="26977355" y="18423299"/>
            <a:ext cx="58997" cy="64547"/>
          </a:xfrm>
          <a:custGeom>
            <a:pathLst>
              <a:path w="6210300" h="6794500">
                <a:moveTo>
                  <a:pt x="2413000" y="2463800"/>
                </a:moveTo>
                <a:lnTo>
                  <a:pt x="5422900" y="317500"/>
                </a:lnTo>
                <a:cubicBezTo>
                  <a:pt x="5715000" y="114300"/>
                  <a:pt x="5994400" y="0"/>
                  <a:pt x="6045200" y="63500"/>
                </a:cubicBezTo>
                <a:cubicBezTo>
                  <a:pt x="6210300" y="228600"/>
                  <a:pt x="6172200" y="952500"/>
                  <a:pt x="5994400" y="1130300"/>
                </a:cubicBezTo>
                <a:cubicBezTo>
                  <a:pt x="5905500" y="1219200"/>
                  <a:pt x="5715000" y="1333500"/>
                  <a:pt x="5575300" y="1384300"/>
                </a:cubicBezTo>
                <a:cubicBezTo>
                  <a:pt x="5118100" y="1536700"/>
                  <a:pt x="4546600" y="1981200"/>
                  <a:pt x="4546600" y="2171700"/>
                </a:cubicBezTo>
                <a:cubicBezTo>
                  <a:pt x="4546600" y="2209800"/>
                  <a:pt x="4483100" y="2324100"/>
                  <a:pt x="4394200" y="2413000"/>
                </a:cubicBezTo>
                <a:cubicBezTo>
                  <a:pt x="4305300" y="2501900"/>
                  <a:pt x="4114800" y="2616200"/>
                  <a:pt x="3987800" y="2654300"/>
                </a:cubicBezTo>
                <a:cubicBezTo>
                  <a:pt x="3378200" y="2870200"/>
                  <a:pt x="3314700" y="3124200"/>
                  <a:pt x="3683000" y="3937000"/>
                </a:cubicBezTo>
                <a:lnTo>
                  <a:pt x="3937000" y="4508500"/>
                </a:lnTo>
                <a:cubicBezTo>
                  <a:pt x="4076700" y="4813300"/>
                  <a:pt x="4279900" y="5181600"/>
                  <a:pt x="4381500" y="5308600"/>
                </a:cubicBezTo>
                <a:cubicBezTo>
                  <a:pt x="4686300" y="5689600"/>
                  <a:pt x="4826000" y="6464300"/>
                  <a:pt x="4635500" y="6667500"/>
                </a:cubicBezTo>
                <a:cubicBezTo>
                  <a:pt x="4495800" y="6794500"/>
                  <a:pt x="4076700" y="6756400"/>
                  <a:pt x="3911600" y="6578600"/>
                </a:cubicBezTo>
                <a:cubicBezTo>
                  <a:pt x="3822700" y="6489700"/>
                  <a:pt x="3619500" y="6146800"/>
                  <a:pt x="3454400" y="5816600"/>
                </a:cubicBezTo>
                <a:lnTo>
                  <a:pt x="3225800" y="5346700"/>
                </a:lnTo>
                <a:cubicBezTo>
                  <a:pt x="3060700" y="5003800"/>
                  <a:pt x="2895600" y="4572000"/>
                  <a:pt x="2857500" y="4368800"/>
                </a:cubicBezTo>
                <a:cubicBezTo>
                  <a:pt x="2781300" y="4000500"/>
                  <a:pt x="2692400" y="3860800"/>
                  <a:pt x="2552700" y="3860800"/>
                </a:cubicBezTo>
                <a:cubicBezTo>
                  <a:pt x="1981200" y="3860800"/>
                  <a:pt x="1181100" y="4813300"/>
                  <a:pt x="1181100" y="5499100"/>
                </a:cubicBezTo>
                <a:cubicBezTo>
                  <a:pt x="1181100" y="5829300"/>
                  <a:pt x="965200" y="6477000"/>
                  <a:pt x="812800" y="6629400"/>
                </a:cubicBezTo>
                <a:cubicBezTo>
                  <a:pt x="685800" y="6756400"/>
                  <a:pt x="254000" y="6781800"/>
                  <a:pt x="139700" y="6667500"/>
                </a:cubicBezTo>
                <a:cubicBezTo>
                  <a:pt x="0" y="6527800"/>
                  <a:pt x="50800" y="5321300"/>
                  <a:pt x="228600" y="4686300"/>
                </a:cubicBezTo>
                <a:lnTo>
                  <a:pt x="1143000" y="1320800"/>
                </a:lnTo>
                <a:cubicBezTo>
                  <a:pt x="1371600" y="469900"/>
                  <a:pt x="1676400" y="0"/>
                  <a:pt x="1981200" y="0"/>
                </a:cubicBezTo>
                <a:cubicBezTo>
                  <a:pt x="2171700" y="0"/>
                  <a:pt x="2273300" y="101600"/>
                  <a:pt x="2387600" y="368300"/>
                </a:cubicBezTo>
                <a:cubicBezTo>
                  <a:pt x="2476500" y="596900"/>
                  <a:pt x="2476500" y="596900"/>
                  <a:pt x="2324100" y="1231900"/>
                </a:cubicBezTo>
                <a:lnTo>
                  <a:pt x="2311400" y="1270000"/>
                </a:lnTo>
                <a:cubicBezTo>
                  <a:pt x="2235200" y="1587500"/>
                  <a:pt x="2108200" y="2070100"/>
                  <a:pt x="2032000" y="2349500"/>
                </a:cubicBezTo>
                <a:cubicBezTo>
                  <a:pt x="1955800" y="2616200"/>
                  <a:pt x="2133600" y="2667000"/>
                  <a:pt x="2413000" y="2463800"/>
                </a:cubicBezTo>
                <a:close/>
                <a:moveTo>
                  <a:pt x="4648200" y="69469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83" name="Freeform 17583"/>
          <p:cNvSpPr/>
          <p:nvPr/>
        </p:nvSpPr>
        <p:spPr>
          <a:xfrm rot="0" flipH="0" flipV="0">
            <a:off x="27096819" y="18396877"/>
            <a:ext cx="64065" cy="91452"/>
          </a:xfrm>
          <a:custGeom>
            <a:pathLst>
              <a:path w="6743700" h="9626600">
                <a:moveTo>
                  <a:pt x="6121400" y="647700"/>
                </a:moveTo>
                <a:lnTo>
                  <a:pt x="6718300" y="8991600"/>
                </a:lnTo>
                <a:cubicBezTo>
                  <a:pt x="6743700" y="9334500"/>
                  <a:pt x="6527800" y="9626600"/>
                  <a:pt x="6261100" y="9626600"/>
                </a:cubicBezTo>
                <a:cubicBezTo>
                  <a:pt x="6172200" y="9626600"/>
                  <a:pt x="6032500" y="9550400"/>
                  <a:pt x="5943600" y="9474200"/>
                </a:cubicBezTo>
                <a:cubicBezTo>
                  <a:pt x="5854700" y="9385300"/>
                  <a:pt x="5778500" y="9169400"/>
                  <a:pt x="5778500" y="8991600"/>
                </a:cubicBezTo>
                <a:lnTo>
                  <a:pt x="5778500" y="7861300"/>
                </a:lnTo>
                <a:cubicBezTo>
                  <a:pt x="5778500" y="7340600"/>
                  <a:pt x="5702300" y="7226300"/>
                  <a:pt x="5359400" y="7226300"/>
                </a:cubicBezTo>
                <a:lnTo>
                  <a:pt x="2413000" y="7226300"/>
                </a:lnTo>
                <a:cubicBezTo>
                  <a:pt x="2070100" y="7226300"/>
                  <a:pt x="1854200" y="7378700"/>
                  <a:pt x="1612900" y="7823200"/>
                </a:cubicBezTo>
                <a:lnTo>
                  <a:pt x="850900" y="9220200"/>
                </a:lnTo>
                <a:cubicBezTo>
                  <a:pt x="698500" y="9499600"/>
                  <a:pt x="520700" y="9626600"/>
                  <a:pt x="279400" y="9626600"/>
                </a:cubicBezTo>
                <a:cubicBezTo>
                  <a:pt x="88900" y="9626600"/>
                  <a:pt x="0" y="9486900"/>
                  <a:pt x="0" y="9144000"/>
                </a:cubicBezTo>
                <a:cubicBezTo>
                  <a:pt x="0" y="8966200"/>
                  <a:pt x="76200" y="8699500"/>
                  <a:pt x="165100" y="8547100"/>
                </a:cubicBezTo>
                <a:lnTo>
                  <a:pt x="4940300" y="622300"/>
                </a:lnTo>
                <a:cubicBezTo>
                  <a:pt x="5181600" y="241300"/>
                  <a:pt x="5435600" y="0"/>
                  <a:pt x="5613400" y="0"/>
                </a:cubicBezTo>
                <a:cubicBezTo>
                  <a:pt x="5867400" y="0"/>
                  <a:pt x="6096000" y="292100"/>
                  <a:pt x="6121400" y="647700"/>
                </a:cubicBezTo>
                <a:close/>
                <a:moveTo>
                  <a:pt x="8763000" y="9728200"/>
                </a:moveTo>
                <a:moveTo>
                  <a:pt x="4800600" y="2679700"/>
                </a:moveTo>
                <a:lnTo>
                  <a:pt x="3238500" y="5308600"/>
                </a:lnTo>
                <a:cubicBezTo>
                  <a:pt x="3149600" y="5461000"/>
                  <a:pt x="3035300" y="5702300"/>
                  <a:pt x="2984500" y="5842000"/>
                </a:cubicBezTo>
                <a:cubicBezTo>
                  <a:pt x="2933700" y="5981700"/>
                  <a:pt x="2921000" y="6134100"/>
                  <a:pt x="2971800" y="6184900"/>
                </a:cubicBezTo>
                <a:cubicBezTo>
                  <a:pt x="3009900" y="6223000"/>
                  <a:pt x="3200400" y="6261100"/>
                  <a:pt x="3378200" y="6261100"/>
                </a:cubicBezTo>
                <a:lnTo>
                  <a:pt x="5130800" y="6261100"/>
                </a:lnTo>
                <a:cubicBezTo>
                  <a:pt x="5537200" y="6261100"/>
                  <a:pt x="5600700" y="6197600"/>
                  <a:pt x="5562600" y="5803900"/>
                </a:cubicBezTo>
                <a:lnTo>
                  <a:pt x="5321300" y="2895600"/>
                </a:lnTo>
                <a:cubicBezTo>
                  <a:pt x="5295900" y="2565400"/>
                  <a:pt x="5207000" y="2413000"/>
                  <a:pt x="5041900" y="2413000"/>
                </a:cubicBezTo>
                <a:cubicBezTo>
                  <a:pt x="5003800" y="2413000"/>
                  <a:pt x="4889500" y="2540000"/>
                  <a:pt x="4800600" y="2679700"/>
                </a:cubicBezTo>
                <a:close/>
                <a:moveTo>
                  <a:pt x="6731000" y="97282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84" name="Freeform 17584"/>
          <p:cNvSpPr/>
          <p:nvPr/>
        </p:nvSpPr>
        <p:spPr>
          <a:xfrm rot="0" flipH="0" flipV="0">
            <a:off x="27197515" y="18397722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E0F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85" name="Freeform 17585"/>
          <p:cNvSpPr/>
          <p:nvPr/>
        </p:nvSpPr>
        <p:spPr>
          <a:xfrm rot="0" flipH="0" flipV="0">
            <a:off x="27398447" y="18183593"/>
            <a:ext cx="65512" cy="88436"/>
          </a:xfrm>
          <a:custGeom>
            <a:pathLst>
              <a:path w="6896100" h="9309100">
                <a:moveTo>
                  <a:pt x="3581400" y="0"/>
                </a:moveTo>
                <a:lnTo>
                  <a:pt x="5486400" y="0"/>
                </a:lnTo>
                <a:cubicBezTo>
                  <a:pt x="6019800" y="0"/>
                  <a:pt x="6527800" y="444500"/>
                  <a:pt x="6731000" y="1117600"/>
                </a:cubicBezTo>
                <a:lnTo>
                  <a:pt x="6756400" y="1206500"/>
                </a:lnTo>
                <a:cubicBezTo>
                  <a:pt x="6832600" y="1473200"/>
                  <a:pt x="6896100" y="1841500"/>
                  <a:pt x="6896100" y="2044700"/>
                </a:cubicBezTo>
                <a:cubicBezTo>
                  <a:pt x="6896100" y="2247900"/>
                  <a:pt x="6832600" y="2400300"/>
                  <a:pt x="6743700" y="2400300"/>
                </a:cubicBezTo>
                <a:cubicBezTo>
                  <a:pt x="6654800" y="2400300"/>
                  <a:pt x="6578600" y="2616200"/>
                  <a:pt x="6578600" y="2857500"/>
                </a:cubicBezTo>
                <a:lnTo>
                  <a:pt x="6578600" y="2908300"/>
                </a:lnTo>
                <a:cubicBezTo>
                  <a:pt x="6578600" y="3162300"/>
                  <a:pt x="6426200" y="3505200"/>
                  <a:pt x="6248400" y="3683000"/>
                </a:cubicBezTo>
                <a:lnTo>
                  <a:pt x="5791200" y="4102100"/>
                </a:lnTo>
                <a:cubicBezTo>
                  <a:pt x="5422900" y="4445000"/>
                  <a:pt x="5422900" y="4445000"/>
                  <a:pt x="5613400" y="4686300"/>
                </a:cubicBezTo>
                <a:cubicBezTo>
                  <a:pt x="5702300" y="4800600"/>
                  <a:pt x="5778500" y="5092700"/>
                  <a:pt x="5778500" y="5346700"/>
                </a:cubicBezTo>
                <a:lnTo>
                  <a:pt x="5778500" y="5803900"/>
                </a:lnTo>
                <a:cubicBezTo>
                  <a:pt x="5778500" y="6045200"/>
                  <a:pt x="5765800" y="6464300"/>
                  <a:pt x="5740400" y="6705600"/>
                </a:cubicBezTo>
                <a:lnTo>
                  <a:pt x="5740400" y="6769100"/>
                </a:lnTo>
                <a:cubicBezTo>
                  <a:pt x="5715000" y="7010400"/>
                  <a:pt x="5600700" y="7213600"/>
                  <a:pt x="5499100" y="7213600"/>
                </a:cubicBezTo>
                <a:cubicBezTo>
                  <a:pt x="5384800" y="7213600"/>
                  <a:pt x="5295900" y="7366000"/>
                  <a:pt x="5295900" y="7543800"/>
                </a:cubicBezTo>
                <a:cubicBezTo>
                  <a:pt x="5295900" y="7721600"/>
                  <a:pt x="5219700" y="7861300"/>
                  <a:pt x="5130800" y="7861300"/>
                </a:cubicBezTo>
                <a:cubicBezTo>
                  <a:pt x="5054600" y="7861300"/>
                  <a:pt x="4978400" y="8001000"/>
                  <a:pt x="4978400" y="8178800"/>
                </a:cubicBezTo>
                <a:cubicBezTo>
                  <a:pt x="4978400" y="8699500"/>
                  <a:pt x="3987800" y="9309100"/>
                  <a:pt x="3124200" y="9309100"/>
                </a:cubicBezTo>
                <a:lnTo>
                  <a:pt x="1257300" y="9309100"/>
                </a:lnTo>
                <a:cubicBezTo>
                  <a:pt x="444500" y="9309100"/>
                  <a:pt x="0" y="8953500"/>
                  <a:pt x="0" y="8305800"/>
                </a:cubicBezTo>
                <a:cubicBezTo>
                  <a:pt x="0" y="8102600"/>
                  <a:pt x="139700" y="8026400"/>
                  <a:pt x="482600" y="8026400"/>
                </a:cubicBezTo>
                <a:cubicBezTo>
                  <a:pt x="660400" y="8026400"/>
                  <a:pt x="889000" y="8089900"/>
                  <a:pt x="1003300" y="8178800"/>
                </a:cubicBezTo>
                <a:cubicBezTo>
                  <a:pt x="1117600" y="8267700"/>
                  <a:pt x="1409700" y="8343900"/>
                  <a:pt x="1663700" y="8343900"/>
                </a:cubicBezTo>
                <a:lnTo>
                  <a:pt x="2921000" y="8343900"/>
                </a:lnTo>
                <a:cubicBezTo>
                  <a:pt x="3975100" y="8343900"/>
                  <a:pt x="4508500" y="7759700"/>
                  <a:pt x="4737100" y="6337300"/>
                </a:cubicBezTo>
                <a:cubicBezTo>
                  <a:pt x="4826000" y="5803900"/>
                  <a:pt x="4838700" y="5207000"/>
                  <a:pt x="4775200" y="4978400"/>
                </a:cubicBezTo>
                <a:cubicBezTo>
                  <a:pt x="4711700" y="4775200"/>
                  <a:pt x="4343400" y="4648200"/>
                  <a:pt x="3797300" y="4648200"/>
                </a:cubicBezTo>
                <a:lnTo>
                  <a:pt x="3187700" y="4648200"/>
                </a:lnTo>
                <a:cubicBezTo>
                  <a:pt x="2514600" y="4648200"/>
                  <a:pt x="2413000" y="4584700"/>
                  <a:pt x="2413000" y="4203700"/>
                </a:cubicBezTo>
                <a:cubicBezTo>
                  <a:pt x="2413000" y="4013200"/>
                  <a:pt x="2501900" y="3810000"/>
                  <a:pt x="2603500" y="3771900"/>
                </a:cubicBezTo>
                <a:cubicBezTo>
                  <a:pt x="2717800" y="3721100"/>
                  <a:pt x="3009900" y="3683000"/>
                  <a:pt x="3263900" y="3683000"/>
                </a:cubicBezTo>
                <a:lnTo>
                  <a:pt x="4203700" y="3683000"/>
                </a:lnTo>
                <a:cubicBezTo>
                  <a:pt x="4876800" y="3683000"/>
                  <a:pt x="5295900" y="3454400"/>
                  <a:pt x="5295900" y="3073400"/>
                </a:cubicBezTo>
                <a:cubicBezTo>
                  <a:pt x="5295900" y="2882900"/>
                  <a:pt x="5410200" y="2641600"/>
                  <a:pt x="5549900" y="2527300"/>
                </a:cubicBezTo>
                <a:cubicBezTo>
                  <a:pt x="5956300" y="2209800"/>
                  <a:pt x="6096000" y="1600200"/>
                  <a:pt x="5778500" y="1600200"/>
                </a:cubicBezTo>
                <a:cubicBezTo>
                  <a:pt x="5689600" y="1600200"/>
                  <a:pt x="5613400" y="1460500"/>
                  <a:pt x="5613400" y="1282700"/>
                </a:cubicBezTo>
                <a:cubicBezTo>
                  <a:pt x="5613400" y="1104900"/>
                  <a:pt x="5410200" y="965200"/>
                  <a:pt x="5156200" y="965200"/>
                </a:cubicBezTo>
                <a:lnTo>
                  <a:pt x="3505200" y="965200"/>
                </a:lnTo>
                <a:cubicBezTo>
                  <a:pt x="3251200" y="965200"/>
                  <a:pt x="2959100" y="1028700"/>
                  <a:pt x="2857500" y="1117600"/>
                </a:cubicBezTo>
                <a:cubicBezTo>
                  <a:pt x="2743200" y="1206500"/>
                  <a:pt x="2527300" y="1282700"/>
                  <a:pt x="2374900" y="1282700"/>
                </a:cubicBezTo>
                <a:cubicBezTo>
                  <a:pt x="2019300" y="1282700"/>
                  <a:pt x="1765300" y="1041400"/>
                  <a:pt x="1765300" y="723900"/>
                </a:cubicBezTo>
                <a:cubicBezTo>
                  <a:pt x="1765300" y="469900"/>
                  <a:pt x="1892300" y="381000"/>
                  <a:pt x="2641600" y="152400"/>
                </a:cubicBezTo>
                <a:lnTo>
                  <a:pt x="2654300" y="152400"/>
                </a:lnTo>
                <a:cubicBezTo>
                  <a:pt x="2921000" y="63500"/>
                  <a:pt x="3340100" y="0"/>
                  <a:pt x="3581400" y="0"/>
                </a:cubicBezTo>
                <a:close/>
                <a:moveTo>
                  <a:pt x="9055100" y="9372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86" name="Freeform 17586"/>
          <p:cNvSpPr/>
          <p:nvPr/>
        </p:nvSpPr>
        <p:spPr>
          <a:xfrm rot="0" flipH="0" flipV="0">
            <a:off x="27460726" y="18179853"/>
            <a:ext cx="62738" cy="92900"/>
          </a:xfrm>
          <a:custGeom>
            <a:pathLst>
              <a:path w="6604000" h="9779000">
                <a:moveTo>
                  <a:pt x="2667000" y="0"/>
                </a:moveTo>
                <a:lnTo>
                  <a:pt x="6121400" y="0"/>
                </a:lnTo>
                <a:cubicBezTo>
                  <a:pt x="6502400" y="0"/>
                  <a:pt x="6604000" y="76200"/>
                  <a:pt x="6604000" y="393700"/>
                </a:cubicBezTo>
                <a:cubicBezTo>
                  <a:pt x="6604000" y="533400"/>
                  <a:pt x="6527800" y="711200"/>
                  <a:pt x="6438900" y="800100"/>
                </a:cubicBezTo>
                <a:cubicBezTo>
                  <a:pt x="6350000" y="889000"/>
                  <a:pt x="6134100" y="965200"/>
                  <a:pt x="5969000" y="965200"/>
                </a:cubicBezTo>
                <a:lnTo>
                  <a:pt x="4038600" y="965200"/>
                </a:lnTo>
                <a:cubicBezTo>
                  <a:pt x="3657600" y="965200"/>
                  <a:pt x="3556000" y="1041400"/>
                  <a:pt x="3556000" y="1358900"/>
                </a:cubicBezTo>
                <a:cubicBezTo>
                  <a:pt x="3556000" y="1498600"/>
                  <a:pt x="3657600" y="1714500"/>
                  <a:pt x="3771900" y="1854200"/>
                </a:cubicBezTo>
                <a:lnTo>
                  <a:pt x="4660900" y="2857500"/>
                </a:lnTo>
                <a:cubicBezTo>
                  <a:pt x="4775200" y="2997200"/>
                  <a:pt x="4953000" y="3238500"/>
                  <a:pt x="5041900" y="3403600"/>
                </a:cubicBezTo>
                <a:lnTo>
                  <a:pt x="5321300" y="3898900"/>
                </a:lnTo>
                <a:cubicBezTo>
                  <a:pt x="5410200" y="4064000"/>
                  <a:pt x="5486400" y="4330700"/>
                  <a:pt x="5486400" y="4508500"/>
                </a:cubicBezTo>
                <a:lnTo>
                  <a:pt x="5486400" y="5295900"/>
                </a:lnTo>
                <a:cubicBezTo>
                  <a:pt x="5486400" y="5461000"/>
                  <a:pt x="5448300" y="5702300"/>
                  <a:pt x="5397500" y="5816600"/>
                </a:cubicBezTo>
                <a:cubicBezTo>
                  <a:pt x="5346700" y="5918200"/>
                  <a:pt x="5270500" y="6159500"/>
                  <a:pt x="5219700" y="6337300"/>
                </a:cubicBezTo>
                <a:lnTo>
                  <a:pt x="5092700" y="6807200"/>
                </a:lnTo>
                <a:cubicBezTo>
                  <a:pt x="5041900" y="6985000"/>
                  <a:pt x="5003800" y="7150100"/>
                  <a:pt x="5003800" y="7175500"/>
                </a:cubicBezTo>
                <a:cubicBezTo>
                  <a:pt x="5003800" y="7404100"/>
                  <a:pt x="4889500" y="7759700"/>
                  <a:pt x="4724400" y="8051800"/>
                </a:cubicBezTo>
                <a:lnTo>
                  <a:pt x="4559300" y="8343900"/>
                </a:lnTo>
                <a:cubicBezTo>
                  <a:pt x="4483100" y="8483600"/>
                  <a:pt x="4318000" y="8712200"/>
                  <a:pt x="4191000" y="8826500"/>
                </a:cubicBezTo>
                <a:lnTo>
                  <a:pt x="3784600" y="9232900"/>
                </a:lnTo>
                <a:cubicBezTo>
                  <a:pt x="3517900" y="9499600"/>
                  <a:pt x="3302000" y="9601200"/>
                  <a:pt x="2806700" y="9690100"/>
                </a:cubicBezTo>
                <a:lnTo>
                  <a:pt x="2705100" y="9715500"/>
                </a:lnTo>
                <a:cubicBezTo>
                  <a:pt x="2514600" y="9753600"/>
                  <a:pt x="2209800" y="9779000"/>
                  <a:pt x="2032000" y="9779000"/>
                </a:cubicBezTo>
                <a:lnTo>
                  <a:pt x="1955800" y="9779000"/>
                </a:lnTo>
                <a:cubicBezTo>
                  <a:pt x="1778000" y="9779000"/>
                  <a:pt x="1498600" y="9740900"/>
                  <a:pt x="1346200" y="9677400"/>
                </a:cubicBezTo>
                <a:lnTo>
                  <a:pt x="1168400" y="9613900"/>
                </a:lnTo>
                <a:cubicBezTo>
                  <a:pt x="1016000" y="9563100"/>
                  <a:pt x="787400" y="9410700"/>
                  <a:pt x="660400" y="9296400"/>
                </a:cubicBezTo>
                <a:lnTo>
                  <a:pt x="419100" y="9042400"/>
                </a:lnTo>
                <a:cubicBezTo>
                  <a:pt x="292100" y="8928100"/>
                  <a:pt x="152400" y="8661400"/>
                  <a:pt x="114300" y="8470900"/>
                </a:cubicBezTo>
                <a:lnTo>
                  <a:pt x="101600" y="8445500"/>
                </a:lnTo>
                <a:cubicBezTo>
                  <a:pt x="12700" y="8013700"/>
                  <a:pt x="0" y="7366000"/>
                  <a:pt x="88900" y="6921500"/>
                </a:cubicBezTo>
                <a:lnTo>
                  <a:pt x="266700" y="5981700"/>
                </a:lnTo>
                <a:cubicBezTo>
                  <a:pt x="304800" y="5816600"/>
                  <a:pt x="368300" y="5575300"/>
                  <a:pt x="419100" y="5448300"/>
                </a:cubicBezTo>
                <a:cubicBezTo>
                  <a:pt x="469900" y="5321300"/>
                  <a:pt x="546100" y="5105400"/>
                  <a:pt x="571500" y="4965700"/>
                </a:cubicBezTo>
                <a:cubicBezTo>
                  <a:pt x="609600" y="4826000"/>
                  <a:pt x="698500" y="4597400"/>
                  <a:pt x="774700" y="4457700"/>
                </a:cubicBezTo>
                <a:lnTo>
                  <a:pt x="952500" y="4165600"/>
                </a:lnTo>
                <a:cubicBezTo>
                  <a:pt x="1028700" y="4025900"/>
                  <a:pt x="1193800" y="3797300"/>
                  <a:pt x="1320800" y="3670300"/>
                </a:cubicBezTo>
                <a:lnTo>
                  <a:pt x="1409700" y="3594100"/>
                </a:lnTo>
                <a:cubicBezTo>
                  <a:pt x="1524000" y="3467100"/>
                  <a:pt x="1778000" y="3302000"/>
                  <a:pt x="1955800" y="3213100"/>
                </a:cubicBezTo>
                <a:lnTo>
                  <a:pt x="2019300" y="3175000"/>
                </a:lnTo>
                <a:cubicBezTo>
                  <a:pt x="2209800" y="3098800"/>
                  <a:pt x="2489200" y="2997200"/>
                  <a:pt x="2667000" y="2959100"/>
                </a:cubicBezTo>
                <a:lnTo>
                  <a:pt x="2768600" y="2946400"/>
                </a:lnTo>
                <a:cubicBezTo>
                  <a:pt x="2933700" y="2908300"/>
                  <a:pt x="3111500" y="2844800"/>
                  <a:pt x="3162300" y="2806700"/>
                </a:cubicBezTo>
                <a:cubicBezTo>
                  <a:pt x="3314700" y="2641600"/>
                  <a:pt x="3124200" y="2209800"/>
                  <a:pt x="2781300" y="2006600"/>
                </a:cubicBezTo>
                <a:cubicBezTo>
                  <a:pt x="2667000" y="1930400"/>
                  <a:pt x="2540000" y="1765300"/>
                  <a:pt x="2489200" y="1638300"/>
                </a:cubicBezTo>
                <a:cubicBezTo>
                  <a:pt x="2362200" y="1257300"/>
                  <a:pt x="2171700" y="965200"/>
                  <a:pt x="2057400" y="965200"/>
                </a:cubicBezTo>
                <a:cubicBezTo>
                  <a:pt x="1993900" y="965200"/>
                  <a:pt x="1955800" y="812800"/>
                  <a:pt x="1955800" y="635000"/>
                </a:cubicBezTo>
                <a:lnTo>
                  <a:pt x="1955800" y="482600"/>
                </a:lnTo>
                <a:cubicBezTo>
                  <a:pt x="1955800" y="304800"/>
                  <a:pt x="2044700" y="127000"/>
                  <a:pt x="2146300" y="76200"/>
                </a:cubicBezTo>
                <a:cubicBezTo>
                  <a:pt x="2260600" y="38100"/>
                  <a:pt x="2501900" y="0"/>
                  <a:pt x="2667000" y="0"/>
                </a:cubicBezTo>
                <a:close/>
                <a:moveTo>
                  <a:pt x="9613900" y="9766300"/>
                </a:moveTo>
                <a:moveTo>
                  <a:pt x="1117600" y="6959600"/>
                </a:moveTo>
                <a:lnTo>
                  <a:pt x="1016000" y="8039100"/>
                </a:lnTo>
                <a:cubicBezTo>
                  <a:pt x="1003300" y="8204200"/>
                  <a:pt x="1066800" y="8407400"/>
                  <a:pt x="1155700" y="8496300"/>
                </a:cubicBezTo>
                <a:cubicBezTo>
                  <a:pt x="1244600" y="8585200"/>
                  <a:pt x="1460500" y="8661400"/>
                  <a:pt x="1625600" y="8661400"/>
                </a:cubicBezTo>
                <a:lnTo>
                  <a:pt x="2514600" y="8661400"/>
                </a:lnTo>
                <a:cubicBezTo>
                  <a:pt x="3048000" y="8661400"/>
                  <a:pt x="3276600" y="8534400"/>
                  <a:pt x="3619500" y="8039100"/>
                </a:cubicBezTo>
                <a:lnTo>
                  <a:pt x="3746500" y="7874000"/>
                </a:lnTo>
                <a:cubicBezTo>
                  <a:pt x="3822700" y="7772400"/>
                  <a:pt x="4038600" y="7137400"/>
                  <a:pt x="4038600" y="7010400"/>
                </a:cubicBezTo>
                <a:cubicBezTo>
                  <a:pt x="4038600" y="6997700"/>
                  <a:pt x="4089400" y="6819900"/>
                  <a:pt x="4140200" y="6642100"/>
                </a:cubicBezTo>
                <a:lnTo>
                  <a:pt x="4241800" y="6337300"/>
                </a:lnTo>
                <a:cubicBezTo>
                  <a:pt x="4292600" y="6159500"/>
                  <a:pt x="4381500" y="5918200"/>
                  <a:pt x="4432300" y="5816600"/>
                </a:cubicBezTo>
                <a:cubicBezTo>
                  <a:pt x="4483100" y="5702300"/>
                  <a:pt x="4521200" y="5461000"/>
                  <a:pt x="4521200" y="5295900"/>
                </a:cubicBezTo>
                <a:lnTo>
                  <a:pt x="4521200" y="4648200"/>
                </a:lnTo>
                <a:cubicBezTo>
                  <a:pt x="4521200" y="4292600"/>
                  <a:pt x="4432300" y="4165600"/>
                  <a:pt x="4038600" y="3987800"/>
                </a:cubicBezTo>
                <a:lnTo>
                  <a:pt x="3987800" y="3962400"/>
                </a:lnTo>
                <a:cubicBezTo>
                  <a:pt x="3835400" y="3898900"/>
                  <a:pt x="3568700" y="3848100"/>
                  <a:pt x="3390900" y="3848100"/>
                </a:cubicBezTo>
                <a:lnTo>
                  <a:pt x="3314700" y="3848100"/>
                </a:lnTo>
                <a:cubicBezTo>
                  <a:pt x="2679700" y="3848100"/>
                  <a:pt x="2082800" y="4102100"/>
                  <a:pt x="1892300" y="4470400"/>
                </a:cubicBezTo>
                <a:lnTo>
                  <a:pt x="1739900" y="4762500"/>
                </a:lnTo>
                <a:cubicBezTo>
                  <a:pt x="1663700" y="4914900"/>
                  <a:pt x="1549400" y="5168900"/>
                  <a:pt x="1485900" y="5321300"/>
                </a:cubicBezTo>
                <a:lnTo>
                  <a:pt x="1397000" y="5575300"/>
                </a:lnTo>
                <a:cubicBezTo>
                  <a:pt x="1333500" y="5727700"/>
                  <a:pt x="1257300" y="5981700"/>
                  <a:pt x="1231900" y="6134100"/>
                </a:cubicBezTo>
                <a:lnTo>
                  <a:pt x="1193800" y="6362700"/>
                </a:lnTo>
                <a:cubicBezTo>
                  <a:pt x="1168400" y="6527800"/>
                  <a:pt x="1130300" y="6794500"/>
                  <a:pt x="1117600" y="6959600"/>
                </a:cubicBezTo>
                <a:close/>
                <a:moveTo>
                  <a:pt x="2654300" y="97663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87" name="Freeform 17587"/>
          <p:cNvSpPr/>
          <p:nvPr/>
        </p:nvSpPr>
        <p:spPr>
          <a:xfrm rot="0" flipH="0" flipV="0">
            <a:off x="27528311" y="18184800"/>
            <a:ext cx="28956" cy="86868"/>
          </a:xfrm>
          <a:custGeom>
            <a:pathLst>
              <a:path w="3048000" h="9144000">
                <a:moveTo>
                  <a:pt x="2082800" y="800100"/>
                </a:moveTo>
                <a:lnTo>
                  <a:pt x="2082800" y="482600"/>
                </a:lnTo>
                <a:cubicBezTo>
                  <a:pt x="2082800" y="88900"/>
                  <a:pt x="2159000" y="0"/>
                  <a:pt x="2565400" y="0"/>
                </a:cubicBezTo>
                <a:cubicBezTo>
                  <a:pt x="2971800" y="0"/>
                  <a:pt x="3048000" y="88900"/>
                  <a:pt x="3048000" y="482600"/>
                </a:cubicBezTo>
                <a:cubicBezTo>
                  <a:pt x="3048000" y="952500"/>
                  <a:pt x="2984500" y="1092200"/>
                  <a:pt x="2717800" y="1193800"/>
                </a:cubicBezTo>
                <a:cubicBezTo>
                  <a:pt x="2425700" y="1308100"/>
                  <a:pt x="2273300" y="1308100"/>
                  <a:pt x="2159000" y="1206500"/>
                </a:cubicBezTo>
                <a:cubicBezTo>
                  <a:pt x="2120900" y="1168400"/>
                  <a:pt x="2082800" y="977900"/>
                  <a:pt x="2082800" y="800100"/>
                </a:cubicBezTo>
                <a:close/>
                <a:moveTo>
                  <a:pt x="7785100" y="9245600"/>
                </a:moveTo>
                <a:moveTo>
                  <a:pt x="76200" y="7874000"/>
                </a:moveTo>
                <a:lnTo>
                  <a:pt x="1168400" y="3568700"/>
                </a:lnTo>
                <a:cubicBezTo>
                  <a:pt x="1308100" y="3035300"/>
                  <a:pt x="1536700" y="2730500"/>
                  <a:pt x="1816100" y="2730500"/>
                </a:cubicBezTo>
                <a:cubicBezTo>
                  <a:pt x="1968500" y="2730500"/>
                  <a:pt x="2159000" y="2806700"/>
                  <a:pt x="2247900" y="2895600"/>
                </a:cubicBezTo>
                <a:cubicBezTo>
                  <a:pt x="2336800" y="2984500"/>
                  <a:pt x="2374900" y="3200400"/>
                  <a:pt x="2336800" y="3390900"/>
                </a:cubicBezTo>
                <a:lnTo>
                  <a:pt x="2298700" y="3568700"/>
                </a:lnTo>
                <a:cubicBezTo>
                  <a:pt x="2260600" y="3746500"/>
                  <a:pt x="2197100" y="4038600"/>
                  <a:pt x="2146300" y="4216400"/>
                </a:cubicBezTo>
                <a:lnTo>
                  <a:pt x="901700" y="8839200"/>
                </a:lnTo>
                <a:cubicBezTo>
                  <a:pt x="850900" y="9029700"/>
                  <a:pt x="698500" y="9144000"/>
                  <a:pt x="495300" y="9144000"/>
                </a:cubicBezTo>
                <a:lnTo>
                  <a:pt x="482600" y="9144000"/>
                </a:lnTo>
                <a:cubicBezTo>
                  <a:pt x="76200" y="9144000"/>
                  <a:pt x="0" y="9067800"/>
                  <a:pt x="0" y="8661400"/>
                </a:cubicBezTo>
                <a:lnTo>
                  <a:pt x="0" y="8509000"/>
                </a:lnTo>
                <a:cubicBezTo>
                  <a:pt x="0" y="8331200"/>
                  <a:pt x="38100" y="8051800"/>
                  <a:pt x="76200" y="7874000"/>
                </a:cubicBezTo>
                <a:close/>
                <a:moveTo>
                  <a:pt x="711200" y="9245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88" name="Freeform 17588"/>
          <p:cNvSpPr/>
          <p:nvPr/>
        </p:nvSpPr>
        <p:spPr>
          <a:xfrm rot="0" flipH="0" flipV="0">
            <a:off x="27548846" y="18209653"/>
            <a:ext cx="64065" cy="89884"/>
          </a:xfrm>
          <a:custGeom>
            <a:pathLst>
              <a:path w="6743700" h="9461500">
                <a:moveTo>
                  <a:pt x="279400" y="7251700"/>
                </a:moveTo>
                <a:lnTo>
                  <a:pt x="1003300" y="4699000"/>
                </a:lnTo>
                <a:cubicBezTo>
                  <a:pt x="1066800" y="4457700"/>
                  <a:pt x="1117600" y="4241800"/>
                  <a:pt x="1117600" y="4216400"/>
                </a:cubicBezTo>
                <a:cubicBezTo>
                  <a:pt x="1117600" y="4191000"/>
                  <a:pt x="1143000" y="3975100"/>
                  <a:pt x="1168400" y="3746500"/>
                </a:cubicBezTo>
                <a:lnTo>
                  <a:pt x="1181100" y="3543300"/>
                </a:lnTo>
                <a:cubicBezTo>
                  <a:pt x="1206500" y="3302000"/>
                  <a:pt x="1270000" y="3060700"/>
                  <a:pt x="1333500" y="2997200"/>
                </a:cubicBezTo>
                <a:cubicBezTo>
                  <a:pt x="1397000" y="2933700"/>
                  <a:pt x="1485900" y="2692400"/>
                  <a:pt x="1536700" y="2463800"/>
                </a:cubicBezTo>
                <a:lnTo>
                  <a:pt x="1803400" y="1308100"/>
                </a:lnTo>
                <a:cubicBezTo>
                  <a:pt x="2044700" y="203200"/>
                  <a:pt x="2247900" y="0"/>
                  <a:pt x="3098800" y="0"/>
                </a:cubicBezTo>
                <a:lnTo>
                  <a:pt x="5003800" y="0"/>
                </a:lnTo>
                <a:cubicBezTo>
                  <a:pt x="5981700" y="0"/>
                  <a:pt x="6743700" y="749300"/>
                  <a:pt x="6743700" y="1727200"/>
                </a:cubicBezTo>
                <a:cubicBezTo>
                  <a:pt x="6743700" y="1930400"/>
                  <a:pt x="6705600" y="2286000"/>
                  <a:pt x="6667500" y="2527300"/>
                </a:cubicBezTo>
                <a:lnTo>
                  <a:pt x="6540500" y="3200400"/>
                </a:lnTo>
                <a:cubicBezTo>
                  <a:pt x="6502400" y="3441700"/>
                  <a:pt x="6426200" y="3683000"/>
                  <a:pt x="6362700" y="3746500"/>
                </a:cubicBezTo>
                <a:cubicBezTo>
                  <a:pt x="6273800" y="3835400"/>
                  <a:pt x="5930900" y="4648200"/>
                  <a:pt x="5930900" y="4775200"/>
                </a:cubicBezTo>
                <a:cubicBezTo>
                  <a:pt x="5930900" y="5105400"/>
                  <a:pt x="5803900" y="5410200"/>
                  <a:pt x="5562600" y="5676900"/>
                </a:cubicBezTo>
                <a:lnTo>
                  <a:pt x="5194300" y="6070600"/>
                </a:lnTo>
                <a:cubicBezTo>
                  <a:pt x="4826000" y="6464300"/>
                  <a:pt x="4546600" y="6578600"/>
                  <a:pt x="3962400" y="6578600"/>
                </a:cubicBezTo>
                <a:lnTo>
                  <a:pt x="2057400" y="6578600"/>
                </a:lnTo>
                <a:cubicBezTo>
                  <a:pt x="1435100" y="6578600"/>
                  <a:pt x="1117600" y="7010400"/>
                  <a:pt x="1117600" y="7899400"/>
                </a:cubicBezTo>
                <a:cubicBezTo>
                  <a:pt x="1117600" y="7962900"/>
                  <a:pt x="1092200" y="8216900"/>
                  <a:pt x="1066800" y="8445500"/>
                </a:cubicBezTo>
                <a:lnTo>
                  <a:pt x="1054100" y="8496300"/>
                </a:lnTo>
                <a:cubicBezTo>
                  <a:pt x="965200" y="9131300"/>
                  <a:pt x="723900" y="9461500"/>
                  <a:pt x="342900" y="9461500"/>
                </a:cubicBezTo>
                <a:cubicBezTo>
                  <a:pt x="152400" y="9461500"/>
                  <a:pt x="0" y="9258300"/>
                  <a:pt x="0" y="9017000"/>
                </a:cubicBezTo>
                <a:lnTo>
                  <a:pt x="0" y="8318500"/>
                </a:lnTo>
                <a:cubicBezTo>
                  <a:pt x="0" y="8064500"/>
                  <a:pt x="38100" y="7823200"/>
                  <a:pt x="76200" y="7785100"/>
                </a:cubicBezTo>
                <a:cubicBezTo>
                  <a:pt x="127000" y="7734300"/>
                  <a:pt x="215900" y="7505700"/>
                  <a:pt x="279400" y="7251700"/>
                </a:cubicBezTo>
                <a:close/>
                <a:moveTo>
                  <a:pt x="-457200" y="6629400"/>
                </a:moveTo>
                <a:moveTo>
                  <a:pt x="4838700" y="965200"/>
                </a:moveTo>
                <a:lnTo>
                  <a:pt x="3378200" y="965200"/>
                </a:lnTo>
                <a:cubicBezTo>
                  <a:pt x="2933700" y="965200"/>
                  <a:pt x="2921000" y="965200"/>
                  <a:pt x="2806700" y="1409700"/>
                </a:cubicBezTo>
                <a:lnTo>
                  <a:pt x="2044700" y="4368800"/>
                </a:lnTo>
                <a:cubicBezTo>
                  <a:pt x="1981200" y="4622800"/>
                  <a:pt x="1930400" y="4991100"/>
                  <a:pt x="1930400" y="5219700"/>
                </a:cubicBezTo>
                <a:cubicBezTo>
                  <a:pt x="1930400" y="5435600"/>
                  <a:pt x="2133600" y="5613400"/>
                  <a:pt x="2374900" y="5613400"/>
                </a:cubicBezTo>
                <a:lnTo>
                  <a:pt x="3619500" y="5613400"/>
                </a:lnTo>
                <a:cubicBezTo>
                  <a:pt x="4533900" y="5613400"/>
                  <a:pt x="5080000" y="5067300"/>
                  <a:pt x="5219700" y="4000500"/>
                </a:cubicBezTo>
                <a:lnTo>
                  <a:pt x="5245100" y="3797300"/>
                </a:lnTo>
                <a:cubicBezTo>
                  <a:pt x="5270500" y="3556000"/>
                  <a:pt x="5346700" y="3327400"/>
                  <a:pt x="5397500" y="3263900"/>
                </a:cubicBezTo>
                <a:cubicBezTo>
                  <a:pt x="5461000" y="3200400"/>
                  <a:pt x="5549900" y="2959100"/>
                  <a:pt x="5600700" y="2730500"/>
                </a:cubicBezTo>
                <a:lnTo>
                  <a:pt x="5676900" y="2349500"/>
                </a:lnTo>
                <a:cubicBezTo>
                  <a:pt x="5727700" y="2120900"/>
                  <a:pt x="5778500" y="1816100"/>
                  <a:pt x="5778500" y="1689100"/>
                </a:cubicBezTo>
                <a:cubicBezTo>
                  <a:pt x="5778500" y="1308100"/>
                  <a:pt x="5334000" y="965200"/>
                  <a:pt x="4838700" y="965200"/>
                </a:cubicBezTo>
                <a:close/>
                <a:moveTo>
                  <a:pt x="5829300" y="6629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89" name="Freeform 17589"/>
          <p:cNvSpPr/>
          <p:nvPr/>
        </p:nvSpPr>
        <p:spPr>
          <a:xfrm rot="0" flipH="0" flipV="0">
            <a:off x="27621381" y="18209895"/>
            <a:ext cx="61652" cy="63220"/>
          </a:xfrm>
          <a:custGeom>
            <a:pathLst>
              <a:path w="6489700" h="6654800">
                <a:moveTo>
                  <a:pt x="3619500" y="3911600"/>
                </a:moveTo>
                <a:lnTo>
                  <a:pt x="2552700" y="3911600"/>
                </a:lnTo>
                <a:cubicBezTo>
                  <a:pt x="2057400" y="3911600"/>
                  <a:pt x="1638300" y="4127500"/>
                  <a:pt x="1638300" y="4394200"/>
                </a:cubicBezTo>
                <a:cubicBezTo>
                  <a:pt x="1638300" y="5092700"/>
                  <a:pt x="1409700" y="6070600"/>
                  <a:pt x="1193800" y="6286500"/>
                </a:cubicBezTo>
                <a:cubicBezTo>
                  <a:pt x="952500" y="6515100"/>
                  <a:pt x="419100" y="6540500"/>
                  <a:pt x="203200" y="6311900"/>
                </a:cubicBezTo>
                <a:cubicBezTo>
                  <a:pt x="0" y="6121400"/>
                  <a:pt x="0" y="6019800"/>
                  <a:pt x="165100" y="5194300"/>
                </a:cubicBezTo>
                <a:cubicBezTo>
                  <a:pt x="228600" y="4838700"/>
                  <a:pt x="368300" y="4546600"/>
                  <a:pt x="482600" y="4546600"/>
                </a:cubicBezTo>
                <a:cubicBezTo>
                  <a:pt x="635000" y="4546600"/>
                  <a:pt x="838200" y="3924300"/>
                  <a:pt x="838200" y="3467100"/>
                </a:cubicBezTo>
                <a:cubicBezTo>
                  <a:pt x="838200" y="2565400"/>
                  <a:pt x="1409700" y="622300"/>
                  <a:pt x="1778000" y="254000"/>
                </a:cubicBezTo>
                <a:cubicBezTo>
                  <a:pt x="1968500" y="50800"/>
                  <a:pt x="2374900" y="0"/>
                  <a:pt x="2527300" y="139700"/>
                </a:cubicBezTo>
                <a:cubicBezTo>
                  <a:pt x="2641600" y="266700"/>
                  <a:pt x="2616200" y="1282700"/>
                  <a:pt x="2489200" y="1828800"/>
                </a:cubicBezTo>
                <a:cubicBezTo>
                  <a:pt x="2413000" y="2095500"/>
                  <a:pt x="2273300" y="2311400"/>
                  <a:pt x="2159000" y="2311400"/>
                </a:cubicBezTo>
                <a:cubicBezTo>
                  <a:pt x="1905000" y="2311400"/>
                  <a:pt x="1905000" y="2768600"/>
                  <a:pt x="2159000" y="2870200"/>
                </a:cubicBezTo>
                <a:cubicBezTo>
                  <a:pt x="2273300" y="2908300"/>
                  <a:pt x="2768600" y="2946400"/>
                  <a:pt x="3276600" y="2946400"/>
                </a:cubicBezTo>
                <a:lnTo>
                  <a:pt x="3937000" y="2946400"/>
                </a:lnTo>
                <a:cubicBezTo>
                  <a:pt x="5016500" y="2946400"/>
                  <a:pt x="5168900" y="2832100"/>
                  <a:pt x="5168900" y="1981200"/>
                </a:cubicBezTo>
                <a:cubicBezTo>
                  <a:pt x="5168900" y="1231900"/>
                  <a:pt x="5359400" y="508000"/>
                  <a:pt x="5626100" y="254000"/>
                </a:cubicBezTo>
                <a:cubicBezTo>
                  <a:pt x="5816600" y="50800"/>
                  <a:pt x="6235700" y="0"/>
                  <a:pt x="6375400" y="139700"/>
                </a:cubicBezTo>
                <a:cubicBezTo>
                  <a:pt x="6489700" y="266700"/>
                  <a:pt x="6477000" y="1574800"/>
                  <a:pt x="6337300" y="2311400"/>
                </a:cubicBezTo>
                <a:cubicBezTo>
                  <a:pt x="6261100" y="2654300"/>
                  <a:pt x="6121400" y="2946400"/>
                  <a:pt x="6007100" y="2946400"/>
                </a:cubicBezTo>
                <a:cubicBezTo>
                  <a:pt x="5854700" y="2946400"/>
                  <a:pt x="5651500" y="3568700"/>
                  <a:pt x="5651500" y="4025900"/>
                </a:cubicBezTo>
                <a:cubicBezTo>
                  <a:pt x="5651500" y="4813300"/>
                  <a:pt x="5232400" y="6464300"/>
                  <a:pt x="5003800" y="6540500"/>
                </a:cubicBezTo>
                <a:cubicBezTo>
                  <a:pt x="4737100" y="6654800"/>
                  <a:pt x="4597400" y="6654800"/>
                  <a:pt x="4368800" y="6591300"/>
                </a:cubicBezTo>
                <a:cubicBezTo>
                  <a:pt x="4279900" y="6565900"/>
                  <a:pt x="4203700" y="6197600"/>
                  <a:pt x="4203700" y="5791200"/>
                </a:cubicBezTo>
                <a:cubicBezTo>
                  <a:pt x="4203700" y="5372100"/>
                  <a:pt x="4279900" y="4991100"/>
                  <a:pt x="4368800" y="4940300"/>
                </a:cubicBezTo>
                <a:cubicBezTo>
                  <a:pt x="4457700" y="4876800"/>
                  <a:pt x="4533900" y="4622800"/>
                  <a:pt x="4533900" y="4368800"/>
                </a:cubicBezTo>
                <a:cubicBezTo>
                  <a:pt x="4533900" y="4114800"/>
                  <a:pt x="4114800" y="3911600"/>
                  <a:pt x="3619500" y="3911600"/>
                </a:cubicBezTo>
                <a:close/>
                <a:moveTo>
                  <a:pt x="2438400" y="66040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90" name="Freeform 17590"/>
          <p:cNvSpPr/>
          <p:nvPr/>
        </p:nvSpPr>
        <p:spPr>
          <a:xfrm rot="0" flipH="0" flipV="0">
            <a:off x="27688122" y="18183593"/>
            <a:ext cx="30645" cy="88677"/>
          </a:xfrm>
          <a:custGeom>
            <a:pathLst>
              <a:path w="3225800" h="9334500">
                <a:moveTo>
                  <a:pt x="2235200" y="990600"/>
                </a:moveTo>
                <a:lnTo>
                  <a:pt x="2235200" y="508000"/>
                </a:lnTo>
                <a:cubicBezTo>
                  <a:pt x="2235200" y="330200"/>
                  <a:pt x="2273300" y="152400"/>
                  <a:pt x="2324100" y="101600"/>
                </a:cubicBezTo>
                <a:cubicBezTo>
                  <a:pt x="2425700" y="0"/>
                  <a:pt x="3022600" y="0"/>
                  <a:pt x="3124200" y="101600"/>
                </a:cubicBezTo>
                <a:cubicBezTo>
                  <a:pt x="3225800" y="215900"/>
                  <a:pt x="3225800" y="647700"/>
                  <a:pt x="3124200" y="749300"/>
                </a:cubicBezTo>
                <a:cubicBezTo>
                  <a:pt x="3073400" y="787400"/>
                  <a:pt x="3022600" y="939800"/>
                  <a:pt x="2997200" y="1066800"/>
                </a:cubicBezTo>
                <a:cubicBezTo>
                  <a:pt x="2971800" y="1206500"/>
                  <a:pt x="2806700" y="1308100"/>
                  <a:pt x="2641600" y="1308100"/>
                </a:cubicBezTo>
                <a:lnTo>
                  <a:pt x="2565400" y="1308100"/>
                </a:lnTo>
                <a:cubicBezTo>
                  <a:pt x="2362200" y="1308100"/>
                  <a:pt x="2235200" y="1193800"/>
                  <a:pt x="2235200" y="990600"/>
                </a:cubicBezTo>
                <a:close/>
                <a:moveTo>
                  <a:pt x="7747000" y="9372600"/>
                </a:moveTo>
                <a:moveTo>
                  <a:pt x="1371600" y="7391400"/>
                </a:moveTo>
                <a:lnTo>
                  <a:pt x="1092200" y="8636000"/>
                </a:lnTo>
                <a:cubicBezTo>
                  <a:pt x="1003300" y="9029700"/>
                  <a:pt x="698500" y="9334500"/>
                  <a:pt x="393700" y="9334500"/>
                </a:cubicBezTo>
                <a:cubicBezTo>
                  <a:pt x="76200" y="9334500"/>
                  <a:pt x="0" y="9232900"/>
                  <a:pt x="0" y="8851900"/>
                </a:cubicBezTo>
                <a:lnTo>
                  <a:pt x="0" y="8204200"/>
                </a:lnTo>
                <a:cubicBezTo>
                  <a:pt x="0" y="8026400"/>
                  <a:pt x="25400" y="7848600"/>
                  <a:pt x="76200" y="7810500"/>
                </a:cubicBezTo>
                <a:cubicBezTo>
                  <a:pt x="114300" y="7759700"/>
                  <a:pt x="203200" y="7581900"/>
                  <a:pt x="254000" y="7391400"/>
                </a:cubicBezTo>
                <a:lnTo>
                  <a:pt x="368300" y="7023100"/>
                </a:lnTo>
                <a:cubicBezTo>
                  <a:pt x="431800" y="6832600"/>
                  <a:pt x="482600" y="6667500"/>
                  <a:pt x="482600" y="6642100"/>
                </a:cubicBezTo>
                <a:cubicBezTo>
                  <a:pt x="482600" y="6616700"/>
                  <a:pt x="495300" y="6464300"/>
                  <a:pt x="508000" y="6299200"/>
                </a:cubicBezTo>
                <a:lnTo>
                  <a:pt x="546100" y="5994400"/>
                </a:lnTo>
                <a:cubicBezTo>
                  <a:pt x="571500" y="5829300"/>
                  <a:pt x="635000" y="5651500"/>
                  <a:pt x="685800" y="5588000"/>
                </a:cubicBezTo>
                <a:cubicBezTo>
                  <a:pt x="749300" y="5524500"/>
                  <a:pt x="838200" y="5334000"/>
                  <a:pt x="889000" y="5143500"/>
                </a:cubicBezTo>
                <a:lnTo>
                  <a:pt x="1028700" y="4610100"/>
                </a:lnTo>
                <a:cubicBezTo>
                  <a:pt x="1079500" y="4432300"/>
                  <a:pt x="1117600" y="4254500"/>
                  <a:pt x="1117600" y="4241800"/>
                </a:cubicBezTo>
                <a:cubicBezTo>
                  <a:pt x="1117600" y="4216400"/>
                  <a:pt x="1130300" y="4051300"/>
                  <a:pt x="1143000" y="3873500"/>
                </a:cubicBezTo>
                <a:lnTo>
                  <a:pt x="1168400" y="3556000"/>
                </a:lnTo>
                <a:cubicBezTo>
                  <a:pt x="1193800" y="3378200"/>
                  <a:pt x="1295400" y="3238500"/>
                  <a:pt x="1397000" y="3238500"/>
                </a:cubicBezTo>
                <a:cubicBezTo>
                  <a:pt x="1511300" y="3238500"/>
                  <a:pt x="1600200" y="3162300"/>
                  <a:pt x="1600200" y="3073400"/>
                </a:cubicBezTo>
                <a:cubicBezTo>
                  <a:pt x="1600200" y="2984500"/>
                  <a:pt x="1739900" y="2908300"/>
                  <a:pt x="1917700" y="2908300"/>
                </a:cubicBezTo>
                <a:cubicBezTo>
                  <a:pt x="2120900" y="2908300"/>
                  <a:pt x="2235200" y="3035300"/>
                  <a:pt x="2235200" y="3238500"/>
                </a:cubicBezTo>
                <a:lnTo>
                  <a:pt x="2235200" y="4203700"/>
                </a:lnTo>
                <a:cubicBezTo>
                  <a:pt x="2235200" y="4368800"/>
                  <a:pt x="2209800" y="4559300"/>
                  <a:pt x="2159000" y="4597400"/>
                </a:cubicBezTo>
                <a:cubicBezTo>
                  <a:pt x="2120900" y="4648200"/>
                  <a:pt x="2044700" y="4826000"/>
                  <a:pt x="1993900" y="5016500"/>
                </a:cubicBezTo>
                <a:lnTo>
                  <a:pt x="1854200" y="5549900"/>
                </a:lnTo>
                <a:cubicBezTo>
                  <a:pt x="1803400" y="5727700"/>
                  <a:pt x="1765300" y="5892800"/>
                  <a:pt x="1765300" y="5918200"/>
                </a:cubicBezTo>
                <a:cubicBezTo>
                  <a:pt x="1765300" y="5943600"/>
                  <a:pt x="1739900" y="6096000"/>
                  <a:pt x="1727200" y="6261100"/>
                </a:cubicBezTo>
                <a:lnTo>
                  <a:pt x="1689100" y="6565900"/>
                </a:lnTo>
                <a:cubicBezTo>
                  <a:pt x="1676400" y="6731000"/>
                  <a:pt x="1612900" y="6921500"/>
                  <a:pt x="1549400" y="6972300"/>
                </a:cubicBezTo>
                <a:cubicBezTo>
                  <a:pt x="1485900" y="7035800"/>
                  <a:pt x="1409700" y="7226300"/>
                  <a:pt x="1371600" y="7391400"/>
                </a:cubicBezTo>
                <a:close/>
                <a:moveTo>
                  <a:pt x="1346200" y="9372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91" name="Freeform 17591"/>
          <p:cNvSpPr/>
          <p:nvPr/>
        </p:nvSpPr>
        <p:spPr>
          <a:xfrm rot="0" flipH="0" flipV="0">
            <a:off x="27776480" y="18210136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92" name="Freeform 17592"/>
          <p:cNvSpPr/>
          <p:nvPr/>
        </p:nvSpPr>
        <p:spPr>
          <a:xfrm rot="0" flipH="0" flipV="0">
            <a:off x="27843200" y="18183955"/>
            <a:ext cx="60928" cy="88315"/>
          </a:xfrm>
          <a:custGeom>
            <a:pathLst>
              <a:path w="6413500" h="9296400">
                <a:moveTo>
                  <a:pt x="6299200" y="2349500"/>
                </a:moveTo>
                <a:lnTo>
                  <a:pt x="4864100" y="7493000"/>
                </a:lnTo>
                <a:cubicBezTo>
                  <a:pt x="4800600" y="7734300"/>
                  <a:pt x="4610100" y="8064500"/>
                  <a:pt x="4432300" y="8242300"/>
                </a:cubicBezTo>
                <a:lnTo>
                  <a:pt x="4025900" y="8648700"/>
                </a:lnTo>
                <a:cubicBezTo>
                  <a:pt x="3568700" y="9118600"/>
                  <a:pt x="3048000" y="9296400"/>
                  <a:pt x="2197100" y="9296400"/>
                </a:cubicBezTo>
                <a:lnTo>
                  <a:pt x="1739900" y="9296400"/>
                </a:lnTo>
                <a:cubicBezTo>
                  <a:pt x="660400" y="9296400"/>
                  <a:pt x="0" y="8547100"/>
                  <a:pt x="0" y="7327900"/>
                </a:cubicBezTo>
                <a:lnTo>
                  <a:pt x="0" y="6870700"/>
                </a:lnTo>
                <a:cubicBezTo>
                  <a:pt x="0" y="6616700"/>
                  <a:pt x="63500" y="6235700"/>
                  <a:pt x="127000" y="6007100"/>
                </a:cubicBezTo>
                <a:lnTo>
                  <a:pt x="444500" y="5016500"/>
                </a:lnTo>
                <a:cubicBezTo>
                  <a:pt x="508000" y="4800600"/>
                  <a:pt x="660400" y="4457700"/>
                  <a:pt x="787400" y="4254500"/>
                </a:cubicBezTo>
                <a:lnTo>
                  <a:pt x="965200" y="3962400"/>
                </a:lnTo>
                <a:cubicBezTo>
                  <a:pt x="1079500" y="3771900"/>
                  <a:pt x="1346200" y="3479800"/>
                  <a:pt x="1549400" y="3314700"/>
                </a:cubicBezTo>
                <a:lnTo>
                  <a:pt x="1739900" y="3162300"/>
                </a:lnTo>
                <a:cubicBezTo>
                  <a:pt x="2222500" y="2794000"/>
                  <a:pt x="2400300" y="2730500"/>
                  <a:pt x="2946400" y="2730500"/>
                </a:cubicBezTo>
                <a:lnTo>
                  <a:pt x="4521200" y="2730500"/>
                </a:lnTo>
                <a:cubicBezTo>
                  <a:pt x="5029200" y="2730500"/>
                  <a:pt x="5295900" y="2374900"/>
                  <a:pt x="5295900" y="1701800"/>
                </a:cubicBezTo>
                <a:lnTo>
                  <a:pt x="5295900" y="1422400"/>
                </a:lnTo>
                <a:cubicBezTo>
                  <a:pt x="5295900" y="939800"/>
                  <a:pt x="5054600" y="800100"/>
                  <a:pt x="4279900" y="800100"/>
                </a:cubicBezTo>
                <a:lnTo>
                  <a:pt x="3505200" y="800100"/>
                </a:lnTo>
                <a:cubicBezTo>
                  <a:pt x="3251200" y="800100"/>
                  <a:pt x="3009900" y="762000"/>
                  <a:pt x="2971800" y="723900"/>
                </a:cubicBezTo>
                <a:cubicBezTo>
                  <a:pt x="2870200" y="622300"/>
                  <a:pt x="2870200" y="177800"/>
                  <a:pt x="2971800" y="76200"/>
                </a:cubicBezTo>
                <a:cubicBezTo>
                  <a:pt x="3009900" y="38100"/>
                  <a:pt x="3251200" y="0"/>
                  <a:pt x="3505200" y="0"/>
                </a:cubicBezTo>
                <a:lnTo>
                  <a:pt x="5156200" y="0"/>
                </a:lnTo>
                <a:cubicBezTo>
                  <a:pt x="5892800" y="0"/>
                  <a:pt x="6413500" y="723900"/>
                  <a:pt x="6413500" y="1727200"/>
                </a:cubicBezTo>
                <a:cubicBezTo>
                  <a:pt x="6413500" y="1828800"/>
                  <a:pt x="6362700" y="2120900"/>
                  <a:pt x="6299200" y="2349500"/>
                </a:cubicBezTo>
                <a:close/>
                <a:moveTo>
                  <a:pt x="6172200" y="9334500"/>
                </a:moveTo>
                <a:moveTo>
                  <a:pt x="4203700" y="3683000"/>
                </a:moveTo>
                <a:lnTo>
                  <a:pt x="3009900" y="3683000"/>
                </a:lnTo>
                <a:cubicBezTo>
                  <a:pt x="2768600" y="3683000"/>
                  <a:pt x="2400300" y="3822700"/>
                  <a:pt x="2209800" y="3975100"/>
                </a:cubicBezTo>
                <a:lnTo>
                  <a:pt x="1866900" y="4267200"/>
                </a:lnTo>
                <a:cubicBezTo>
                  <a:pt x="1676400" y="4432300"/>
                  <a:pt x="1511300" y="4749800"/>
                  <a:pt x="1485900" y="4965700"/>
                </a:cubicBezTo>
                <a:cubicBezTo>
                  <a:pt x="1473200" y="5194300"/>
                  <a:pt x="1409700" y="5486400"/>
                  <a:pt x="1358900" y="5613400"/>
                </a:cubicBezTo>
                <a:cubicBezTo>
                  <a:pt x="1308100" y="5740400"/>
                  <a:pt x="1206500" y="6032500"/>
                  <a:pt x="1130300" y="6248400"/>
                </a:cubicBezTo>
                <a:lnTo>
                  <a:pt x="1092200" y="6337300"/>
                </a:lnTo>
                <a:cubicBezTo>
                  <a:pt x="1028700" y="6553200"/>
                  <a:pt x="965200" y="6934200"/>
                  <a:pt x="965200" y="7162800"/>
                </a:cubicBezTo>
                <a:cubicBezTo>
                  <a:pt x="965200" y="7886700"/>
                  <a:pt x="1270000" y="8343900"/>
                  <a:pt x="1739900" y="8343900"/>
                </a:cubicBezTo>
                <a:lnTo>
                  <a:pt x="2197100" y="8343900"/>
                </a:lnTo>
                <a:cubicBezTo>
                  <a:pt x="2971800" y="8343900"/>
                  <a:pt x="3733800" y="7835900"/>
                  <a:pt x="3911600" y="7200900"/>
                </a:cubicBezTo>
                <a:lnTo>
                  <a:pt x="4533900" y="4914900"/>
                </a:lnTo>
                <a:cubicBezTo>
                  <a:pt x="4597400" y="4686300"/>
                  <a:pt x="4648200" y="4305300"/>
                  <a:pt x="4648200" y="4089400"/>
                </a:cubicBezTo>
                <a:cubicBezTo>
                  <a:pt x="4648200" y="3873500"/>
                  <a:pt x="4445000" y="3683000"/>
                  <a:pt x="4203700" y="3683000"/>
                </a:cubicBezTo>
                <a:close/>
                <a:moveTo>
                  <a:pt x="4838700" y="9334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93" name="Freeform 17593"/>
          <p:cNvSpPr/>
          <p:nvPr/>
        </p:nvSpPr>
        <p:spPr>
          <a:xfrm rot="0" flipH="0" flipV="0">
            <a:off x="27903286" y="18207361"/>
            <a:ext cx="57067" cy="65512"/>
          </a:xfrm>
          <a:custGeom>
            <a:pathLst>
              <a:path w="6007100" h="6896100">
                <a:moveTo>
                  <a:pt x="3568700" y="6896100"/>
                </a:moveTo>
                <a:lnTo>
                  <a:pt x="1638300" y="6896100"/>
                </a:lnTo>
                <a:cubicBezTo>
                  <a:pt x="1003300" y="6896100"/>
                  <a:pt x="622300" y="6705600"/>
                  <a:pt x="342900" y="6235700"/>
                </a:cubicBezTo>
                <a:lnTo>
                  <a:pt x="292100" y="6159500"/>
                </a:lnTo>
                <a:cubicBezTo>
                  <a:pt x="38100" y="5727700"/>
                  <a:pt x="0" y="5092700"/>
                  <a:pt x="165100" y="4368800"/>
                </a:cubicBezTo>
                <a:lnTo>
                  <a:pt x="749300" y="1905000"/>
                </a:lnTo>
                <a:cubicBezTo>
                  <a:pt x="800100" y="1663700"/>
                  <a:pt x="889000" y="1422400"/>
                  <a:pt x="939800" y="1371600"/>
                </a:cubicBezTo>
                <a:cubicBezTo>
                  <a:pt x="990600" y="1320800"/>
                  <a:pt x="1054100" y="1117600"/>
                  <a:pt x="1079500" y="914400"/>
                </a:cubicBezTo>
                <a:cubicBezTo>
                  <a:pt x="1168400" y="381000"/>
                  <a:pt x="1435100" y="0"/>
                  <a:pt x="1727200" y="0"/>
                </a:cubicBezTo>
                <a:cubicBezTo>
                  <a:pt x="2082800" y="0"/>
                  <a:pt x="2146300" y="88900"/>
                  <a:pt x="2146300" y="609600"/>
                </a:cubicBezTo>
                <a:lnTo>
                  <a:pt x="2146300" y="990600"/>
                </a:lnTo>
                <a:cubicBezTo>
                  <a:pt x="2146300" y="1231900"/>
                  <a:pt x="2108200" y="1473200"/>
                  <a:pt x="2070100" y="1524000"/>
                </a:cubicBezTo>
                <a:cubicBezTo>
                  <a:pt x="2019300" y="1562100"/>
                  <a:pt x="1930400" y="1803400"/>
                  <a:pt x="1866900" y="2057400"/>
                </a:cubicBezTo>
                <a:lnTo>
                  <a:pt x="1155700" y="4597400"/>
                </a:lnTo>
                <a:cubicBezTo>
                  <a:pt x="901700" y="5486400"/>
                  <a:pt x="1181100" y="5930900"/>
                  <a:pt x="1955800" y="5930900"/>
                </a:cubicBezTo>
                <a:lnTo>
                  <a:pt x="3136900" y="5930900"/>
                </a:lnTo>
                <a:cubicBezTo>
                  <a:pt x="3683000" y="5930900"/>
                  <a:pt x="3721100" y="5905500"/>
                  <a:pt x="3860800" y="5321300"/>
                </a:cubicBezTo>
                <a:lnTo>
                  <a:pt x="4978400" y="863600"/>
                </a:lnTo>
                <a:cubicBezTo>
                  <a:pt x="5105400" y="355600"/>
                  <a:pt x="5384800" y="0"/>
                  <a:pt x="5651500" y="0"/>
                </a:cubicBezTo>
                <a:cubicBezTo>
                  <a:pt x="5943600" y="0"/>
                  <a:pt x="6007100" y="114300"/>
                  <a:pt x="5956300" y="596900"/>
                </a:cubicBezTo>
                <a:lnTo>
                  <a:pt x="5892800" y="1409700"/>
                </a:lnTo>
                <a:cubicBezTo>
                  <a:pt x="5867400" y="1651000"/>
                  <a:pt x="5791200" y="2057400"/>
                  <a:pt x="5715000" y="2311400"/>
                </a:cubicBezTo>
                <a:lnTo>
                  <a:pt x="5651500" y="2489200"/>
                </a:lnTo>
                <a:cubicBezTo>
                  <a:pt x="5575300" y="2755900"/>
                  <a:pt x="5511800" y="2984500"/>
                  <a:pt x="5511800" y="3009900"/>
                </a:cubicBezTo>
                <a:cubicBezTo>
                  <a:pt x="5511800" y="3022600"/>
                  <a:pt x="5499100" y="3238500"/>
                  <a:pt x="5461000" y="3467100"/>
                </a:cubicBezTo>
                <a:lnTo>
                  <a:pt x="5461000" y="3530600"/>
                </a:lnTo>
                <a:cubicBezTo>
                  <a:pt x="5435600" y="3759200"/>
                  <a:pt x="5359400" y="4000500"/>
                  <a:pt x="5308600" y="4064000"/>
                </a:cubicBezTo>
                <a:cubicBezTo>
                  <a:pt x="5245100" y="4114800"/>
                  <a:pt x="5143500" y="4381500"/>
                  <a:pt x="5067300" y="4635500"/>
                </a:cubicBezTo>
                <a:lnTo>
                  <a:pt x="5003800" y="4902200"/>
                </a:lnTo>
                <a:cubicBezTo>
                  <a:pt x="4927600" y="5156200"/>
                  <a:pt x="4864100" y="5562600"/>
                  <a:pt x="4838700" y="5803900"/>
                </a:cubicBezTo>
                <a:lnTo>
                  <a:pt x="4826000" y="5930900"/>
                </a:lnTo>
                <a:cubicBezTo>
                  <a:pt x="4787900" y="6438900"/>
                  <a:pt x="4203700" y="6896100"/>
                  <a:pt x="3568700" y="6896100"/>
                </a:cubicBezTo>
                <a:close/>
                <a:moveTo>
                  <a:pt x="-292100" y="68707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94" name="Freeform 17594"/>
          <p:cNvSpPr/>
          <p:nvPr/>
        </p:nvSpPr>
        <p:spPr>
          <a:xfrm rot="0" flipH="0" flipV="0">
            <a:off x="27966265" y="18210619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95" name="Freeform 17595"/>
          <p:cNvSpPr/>
          <p:nvPr/>
        </p:nvSpPr>
        <p:spPr>
          <a:xfrm rot="0" flipH="0" flipV="0">
            <a:off x="28036003" y="18210257"/>
            <a:ext cx="56946" cy="62496"/>
          </a:xfrm>
          <a:custGeom>
            <a:pathLst>
              <a:path w="5994400" h="6578600">
                <a:moveTo>
                  <a:pt x="3289300" y="6578600"/>
                </a:moveTo>
                <a:lnTo>
                  <a:pt x="1612900" y="6578600"/>
                </a:lnTo>
                <a:cubicBezTo>
                  <a:pt x="571500" y="6578600"/>
                  <a:pt x="0" y="6070600"/>
                  <a:pt x="0" y="5130800"/>
                </a:cubicBezTo>
                <a:lnTo>
                  <a:pt x="0" y="4978400"/>
                </a:lnTo>
                <a:cubicBezTo>
                  <a:pt x="0" y="4622800"/>
                  <a:pt x="76200" y="4203700"/>
                  <a:pt x="165100" y="4051300"/>
                </a:cubicBezTo>
                <a:cubicBezTo>
                  <a:pt x="254000" y="3898900"/>
                  <a:pt x="317500" y="3606800"/>
                  <a:pt x="317500" y="3416300"/>
                </a:cubicBezTo>
                <a:cubicBezTo>
                  <a:pt x="317500" y="3213100"/>
                  <a:pt x="393700" y="2921000"/>
                  <a:pt x="482600" y="2768600"/>
                </a:cubicBezTo>
                <a:cubicBezTo>
                  <a:pt x="571500" y="2616200"/>
                  <a:pt x="647700" y="2324100"/>
                  <a:pt x="647700" y="2133600"/>
                </a:cubicBezTo>
                <a:cubicBezTo>
                  <a:pt x="647700" y="1930400"/>
                  <a:pt x="711200" y="1638300"/>
                  <a:pt x="800100" y="1485900"/>
                </a:cubicBezTo>
                <a:cubicBezTo>
                  <a:pt x="889000" y="1333500"/>
                  <a:pt x="965200" y="1041400"/>
                  <a:pt x="965200" y="838200"/>
                </a:cubicBezTo>
                <a:cubicBezTo>
                  <a:pt x="965200" y="342900"/>
                  <a:pt x="1181100" y="0"/>
                  <a:pt x="1498600" y="0"/>
                </a:cubicBezTo>
                <a:cubicBezTo>
                  <a:pt x="1828800" y="0"/>
                  <a:pt x="2082800" y="241300"/>
                  <a:pt x="2082800" y="558800"/>
                </a:cubicBezTo>
                <a:cubicBezTo>
                  <a:pt x="2082800" y="698500"/>
                  <a:pt x="2019300" y="1079500"/>
                  <a:pt x="1930400" y="1422400"/>
                </a:cubicBezTo>
                <a:lnTo>
                  <a:pt x="1320800" y="3708400"/>
                </a:lnTo>
                <a:cubicBezTo>
                  <a:pt x="1231900" y="4051300"/>
                  <a:pt x="1117600" y="4330700"/>
                  <a:pt x="1066800" y="4330700"/>
                </a:cubicBezTo>
                <a:cubicBezTo>
                  <a:pt x="1016000" y="4330700"/>
                  <a:pt x="965200" y="4584700"/>
                  <a:pt x="965200" y="4889500"/>
                </a:cubicBezTo>
                <a:cubicBezTo>
                  <a:pt x="965200" y="5207000"/>
                  <a:pt x="1054100" y="5486400"/>
                  <a:pt x="1168400" y="5537200"/>
                </a:cubicBezTo>
                <a:cubicBezTo>
                  <a:pt x="1270000" y="5575300"/>
                  <a:pt x="1651000" y="5613400"/>
                  <a:pt x="2006600" y="5613400"/>
                </a:cubicBezTo>
                <a:lnTo>
                  <a:pt x="2565400" y="5613400"/>
                </a:lnTo>
                <a:cubicBezTo>
                  <a:pt x="3708400" y="5613400"/>
                  <a:pt x="3848100" y="5511800"/>
                  <a:pt x="3848100" y="4699000"/>
                </a:cubicBezTo>
                <a:cubicBezTo>
                  <a:pt x="3848100" y="4495800"/>
                  <a:pt x="3924300" y="4241800"/>
                  <a:pt x="4013200" y="4127500"/>
                </a:cubicBezTo>
                <a:cubicBezTo>
                  <a:pt x="4102100" y="4025900"/>
                  <a:pt x="4178300" y="3771900"/>
                  <a:pt x="4178300" y="3568700"/>
                </a:cubicBezTo>
                <a:cubicBezTo>
                  <a:pt x="4178300" y="3378200"/>
                  <a:pt x="4241800" y="3086100"/>
                  <a:pt x="4330700" y="2933700"/>
                </a:cubicBezTo>
                <a:cubicBezTo>
                  <a:pt x="4419600" y="2781300"/>
                  <a:pt x="4495800" y="2527300"/>
                  <a:pt x="4495800" y="2362200"/>
                </a:cubicBezTo>
                <a:cubicBezTo>
                  <a:pt x="4495800" y="2209800"/>
                  <a:pt x="4572000" y="1955800"/>
                  <a:pt x="4660900" y="1803400"/>
                </a:cubicBezTo>
                <a:cubicBezTo>
                  <a:pt x="4737100" y="1651000"/>
                  <a:pt x="4813300" y="1358900"/>
                  <a:pt x="4813300" y="1168400"/>
                </a:cubicBezTo>
                <a:cubicBezTo>
                  <a:pt x="4813300" y="635000"/>
                  <a:pt x="5194300" y="0"/>
                  <a:pt x="5511800" y="0"/>
                </a:cubicBezTo>
                <a:cubicBezTo>
                  <a:pt x="5651500" y="0"/>
                  <a:pt x="5816600" y="38100"/>
                  <a:pt x="5854700" y="76200"/>
                </a:cubicBezTo>
                <a:cubicBezTo>
                  <a:pt x="5994400" y="215900"/>
                  <a:pt x="5943600" y="1079500"/>
                  <a:pt x="5778500" y="1714500"/>
                </a:cubicBezTo>
                <a:lnTo>
                  <a:pt x="5638800" y="2222500"/>
                </a:lnTo>
                <a:cubicBezTo>
                  <a:pt x="5549900" y="2552700"/>
                  <a:pt x="5410200" y="2959100"/>
                  <a:pt x="5308600" y="3136900"/>
                </a:cubicBezTo>
                <a:cubicBezTo>
                  <a:pt x="5219700" y="3302000"/>
                  <a:pt x="5130800" y="3606800"/>
                  <a:pt x="5130800" y="3810000"/>
                </a:cubicBezTo>
                <a:cubicBezTo>
                  <a:pt x="5130800" y="4013200"/>
                  <a:pt x="5067300" y="4292600"/>
                  <a:pt x="4978400" y="4457700"/>
                </a:cubicBezTo>
                <a:cubicBezTo>
                  <a:pt x="4889500" y="4610100"/>
                  <a:pt x="4813300" y="4864100"/>
                  <a:pt x="4813300" y="5016500"/>
                </a:cubicBezTo>
                <a:cubicBezTo>
                  <a:pt x="4813300" y="5168900"/>
                  <a:pt x="4724400" y="5537200"/>
                  <a:pt x="4622800" y="5842000"/>
                </a:cubicBezTo>
                <a:cubicBezTo>
                  <a:pt x="4394200" y="6464300"/>
                  <a:pt x="4191000" y="6578600"/>
                  <a:pt x="3289300" y="6578600"/>
                </a:cubicBezTo>
                <a:close/>
                <a:moveTo>
                  <a:pt x="-863600" y="65659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96" name="Freeform 17596"/>
          <p:cNvSpPr/>
          <p:nvPr/>
        </p:nvSpPr>
        <p:spPr>
          <a:xfrm rot="0" flipH="0" flipV="0">
            <a:off x="28102965" y="18211946"/>
            <a:ext cx="57912" cy="74923"/>
          </a:xfrm>
          <a:custGeom>
            <a:pathLst>
              <a:path w="6096000" h="7886700">
                <a:moveTo>
                  <a:pt x="3530600" y="6578600"/>
                </a:moveTo>
                <a:lnTo>
                  <a:pt x="1435100" y="6578600"/>
                </a:lnTo>
                <a:cubicBezTo>
                  <a:pt x="622300" y="6578600"/>
                  <a:pt x="0" y="5956300"/>
                  <a:pt x="0" y="5130800"/>
                </a:cubicBezTo>
                <a:lnTo>
                  <a:pt x="0" y="4978400"/>
                </a:lnTo>
                <a:cubicBezTo>
                  <a:pt x="0" y="4622800"/>
                  <a:pt x="63500" y="4292600"/>
                  <a:pt x="152400" y="4241800"/>
                </a:cubicBezTo>
                <a:cubicBezTo>
                  <a:pt x="241300" y="4178300"/>
                  <a:pt x="317500" y="3924300"/>
                  <a:pt x="317500" y="3670300"/>
                </a:cubicBezTo>
                <a:cubicBezTo>
                  <a:pt x="317500" y="3416300"/>
                  <a:pt x="393700" y="3124200"/>
                  <a:pt x="482600" y="3009900"/>
                </a:cubicBezTo>
                <a:cubicBezTo>
                  <a:pt x="558800" y="2908300"/>
                  <a:pt x="635000" y="2616200"/>
                  <a:pt x="635000" y="2374900"/>
                </a:cubicBezTo>
                <a:cubicBezTo>
                  <a:pt x="635000" y="2133600"/>
                  <a:pt x="711200" y="1841500"/>
                  <a:pt x="800100" y="1727200"/>
                </a:cubicBezTo>
                <a:cubicBezTo>
                  <a:pt x="889000" y="1625600"/>
                  <a:pt x="952500" y="1333500"/>
                  <a:pt x="952500" y="1092200"/>
                </a:cubicBezTo>
                <a:cubicBezTo>
                  <a:pt x="952500" y="850900"/>
                  <a:pt x="1028700" y="596900"/>
                  <a:pt x="1117600" y="546100"/>
                </a:cubicBezTo>
                <a:cubicBezTo>
                  <a:pt x="1206500" y="495300"/>
                  <a:pt x="1282700" y="381000"/>
                  <a:pt x="1282700" y="304800"/>
                </a:cubicBezTo>
                <a:cubicBezTo>
                  <a:pt x="1282700" y="165100"/>
                  <a:pt x="1562100" y="0"/>
                  <a:pt x="1803400" y="0"/>
                </a:cubicBezTo>
                <a:cubicBezTo>
                  <a:pt x="1866900" y="0"/>
                  <a:pt x="1993900" y="76200"/>
                  <a:pt x="2082800" y="165100"/>
                </a:cubicBezTo>
                <a:cubicBezTo>
                  <a:pt x="2336800" y="419100"/>
                  <a:pt x="2260600" y="965200"/>
                  <a:pt x="1841500" y="1930400"/>
                </a:cubicBezTo>
                <a:cubicBezTo>
                  <a:pt x="1790700" y="2057400"/>
                  <a:pt x="1651000" y="2451100"/>
                  <a:pt x="1536700" y="2794000"/>
                </a:cubicBezTo>
                <a:lnTo>
                  <a:pt x="1168400" y="3949700"/>
                </a:lnTo>
                <a:cubicBezTo>
                  <a:pt x="723900" y="5308600"/>
                  <a:pt x="876300" y="5613400"/>
                  <a:pt x="1993900" y="5613400"/>
                </a:cubicBezTo>
                <a:lnTo>
                  <a:pt x="2882900" y="5613400"/>
                </a:lnTo>
                <a:cubicBezTo>
                  <a:pt x="3632200" y="5613400"/>
                  <a:pt x="3848100" y="5461000"/>
                  <a:pt x="3848100" y="4902200"/>
                </a:cubicBezTo>
                <a:cubicBezTo>
                  <a:pt x="3848100" y="3911600"/>
                  <a:pt x="3987800" y="3327400"/>
                  <a:pt x="4279900" y="3149600"/>
                </a:cubicBezTo>
                <a:cubicBezTo>
                  <a:pt x="4445000" y="3048000"/>
                  <a:pt x="4648200" y="2298700"/>
                  <a:pt x="4648200" y="1816100"/>
                </a:cubicBezTo>
                <a:cubicBezTo>
                  <a:pt x="4648200" y="1663700"/>
                  <a:pt x="4800600" y="1003300"/>
                  <a:pt x="4889500" y="800100"/>
                </a:cubicBezTo>
                <a:cubicBezTo>
                  <a:pt x="4940300" y="673100"/>
                  <a:pt x="5003800" y="482600"/>
                  <a:pt x="5016500" y="381000"/>
                </a:cubicBezTo>
                <a:cubicBezTo>
                  <a:pt x="5054600" y="203200"/>
                  <a:pt x="5384800" y="0"/>
                  <a:pt x="5651500" y="0"/>
                </a:cubicBezTo>
                <a:cubicBezTo>
                  <a:pt x="5981700" y="0"/>
                  <a:pt x="6096000" y="139700"/>
                  <a:pt x="6096000" y="533400"/>
                </a:cubicBezTo>
                <a:cubicBezTo>
                  <a:pt x="6096000" y="774700"/>
                  <a:pt x="5956300" y="1244600"/>
                  <a:pt x="5803900" y="1587500"/>
                </a:cubicBezTo>
                <a:lnTo>
                  <a:pt x="5740400" y="1714500"/>
                </a:lnTo>
                <a:cubicBezTo>
                  <a:pt x="5575300" y="2057400"/>
                  <a:pt x="5448300" y="2565400"/>
                  <a:pt x="5448300" y="2857500"/>
                </a:cubicBezTo>
                <a:cubicBezTo>
                  <a:pt x="5448300" y="3136900"/>
                  <a:pt x="5372100" y="3416300"/>
                  <a:pt x="5283200" y="3467100"/>
                </a:cubicBezTo>
                <a:cubicBezTo>
                  <a:pt x="5207000" y="3530600"/>
                  <a:pt x="5130800" y="3810000"/>
                  <a:pt x="5130800" y="4114800"/>
                </a:cubicBezTo>
                <a:cubicBezTo>
                  <a:pt x="5130800" y="4406900"/>
                  <a:pt x="5054600" y="4699000"/>
                  <a:pt x="4965700" y="4762500"/>
                </a:cubicBezTo>
                <a:cubicBezTo>
                  <a:pt x="4826000" y="4851400"/>
                  <a:pt x="4749800" y="5359400"/>
                  <a:pt x="4851400" y="5524500"/>
                </a:cubicBezTo>
                <a:cubicBezTo>
                  <a:pt x="4876800" y="5562600"/>
                  <a:pt x="5016500" y="5638800"/>
                  <a:pt x="5168900" y="5689600"/>
                </a:cubicBezTo>
                <a:cubicBezTo>
                  <a:pt x="5321300" y="5740400"/>
                  <a:pt x="5448300" y="6045200"/>
                  <a:pt x="5448300" y="6350000"/>
                </a:cubicBezTo>
                <a:cubicBezTo>
                  <a:pt x="5448300" y="6654800"/>
                  <a:pt x="5372100" y="6946900"/>
                  <a:pt x="5283200" y="6997700"/>
                </a:cubicBezTo>
                <a:cubicBezTo>
                  <a:pt x="5207000" y="7061200"/>
                  <a:pt x="5130800" y="7239000"/>
                  <a:pt x="5130800" y="7404100"/>
                </a:cubicBezTo>
                <a:cubicBezTo>
                  <a:pt x="5130800" y="7569200"/>
                  <a:pt x="5092700" y="7747000"/>
                  <a:pt x="5054600" y="7785100"/>
                </a:cubicBezTo>
                <a:cubicBezTo>
                  <a:pt x="4940300" y="7886700"/>
                  <a:pt x="4356100" y="7886700"/>
                  <a:pt x="4241800" y="7785100"/>
                </a:cubicBezTo>
                <a:cubicBezTo>
                  <a:pt x="4203700" y="7747000"/>
                  <a:pt x="4165600" y="7454900"/>
                  <a:pt x="4165600" y="7137400"/>
                </a:cubicBezTo>
                <a:cubicBezTo>
                  <a:pt x="4165600" y="6832600"/>
                  <a:pt x="3873500" y="6578600"/>
                  <a:pt x="3530600" y="6578600"/>
                </a:cubicBezTo>
                <a:close/>
                <a:moveTo>
                  <a:pt x="-990600" y="63881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97" name="Freeform 17597"/>
          <p:cNvSpPr/>
          <p:nvPr/>
        </p:nvSpPr>
        <p:spPr>
          <a:xfrm rot="0" flipH="0" flipV="0">
            <a:off x="28176321" y="18184800"/>
            <a:ext cx="28956" cy="86868"/>
          </a:xfrm>
          <a:custGeom>
            <a:pathLst>
              <a:path w="3048000" h="9144000">
                <a:moveTo>
                  <a:pt x="2082800" y="800100"/>
                </a:moveTo>
                <a:lnTo>
                  <a:pt x="2082800" y="482600"/>
                </a:lnTo>
                <a:cubicBezTo>
                  <a:pt x="2082800" y="88900"/>
                  <a:pt x="2159000" y="0"/>
                  <a:pt x="2565400" y="0"/>
                </a:cubicBezTo>
                <a:cubicBezTo>
                  <a:pt x="2971800" y="0"/>
                  <a:pt x="3048000" y="88900"/>
                  <a:pt x="3048000" y="482600"/>
                </a:cubicBezTo>
                <a:cubicBezTo>
                  <a:pt x="3048000" y="952500"/>
                  <a:pt x="2984500" y="1092200"/>
                  <a:pt x="2717800" y="1193800"/>
                </a:cubicBezTo>
                <a:cubicBezTo>
                  <a:pt x="2425700" y="1308100"/>
                  <a:pt x="2273300" y="1308100"/>
                  <a:pt x="2159000" y="1206500"/>
                </a:cubicBezTo>
                <a:cubicBezTo>
                  <a:pt x="2120900" y="1168400"/>
                  <a:pt x="2082800" y="977900"/>
                  <a:pt x="2082800" y="800100"/>
                </a:cubicBezTo>
                <a:close/>
                <a:moveTo>
                  <a:pt x="7785100" y="9245600"/>
                </a:moveTo>
                <a:moveTo>
                  <a:pt x="76200" y="7874000"/>
                </a:moveTo>
                <a:lnTo>
                  <a:pt x="1168400" y="3568700"/>
                </a:lnTo>
                <a:cubicBezTo>
                  <a:pt x="1308100" y="3035300"/>
                  <a:pt x="1536700" y="2730500"/>
                  <a:pt x="1816100" y="2730500"/>
                </a:cubicBezTo>
                <a:cubicBezTo>
                  <a:pt x="1968500" y="2730500"/>
                  <a:pt x="2159000" y="2806700"/>
                  <a:pt x="2247900" y="2895600"/>
                </a:cubicBezTo>
                <a:cubicBezTo>
                  <a:pt x="2336800" y="2984500"/>
                  <a:pt x="2374900" y="3200400"/>
                  <a:pt x="2336800" y="3390900"/>
                </a:cubicBezTo>
                <a:lnTo>
                  <a:pt x="2298700" y="3568700"/>
                </a:lnTo>
                <a:cubicBezTo>
                  <a:pt x="2260600" y="3746500"/>
                  <a:pt x="2197100" y="4038600"/>
                  <a:pt x="2146300" y="4216400"/>
                </a:cubicBezTo>
                <a:lnTo>
                  <a:pt x="901700" y="8839200"/>
                </a:lnTo>
                <a:cubicBezTo>
                  <a:pt x="850900" y="9029700"/>
                  <a:pt x="698500" y="9144000"/>
                  <a:pt x="495300" y="9144000"/>
                </a:cubicBezTo>
                <a:lnTo>
                  <a:pt x="482600" y="9144000"/>
                </a:lnTo>
                <a:cubicBezTo>
                  <a:pt x="76200" y="9144000"/>
                  <a:pt x="0" y="9067800"/>
                  <a:pt x="0" y="8661400"/>
                </a:cubicBezTo>
                <a:lnTo>
                  <a:pt x="0" y="8509000"/>
                </a:lnTo>
                <a:cubicBezTo>
                  <a:pt x="0" y="8331200"/>
                  <a:pt x="38100" y="8051800"/>
                  <a:pt x="76200" y="7874000"/>
                </a:cubicBezTo>
                <a:close/>
                <a:moveTo>
                  <a:pt x="711200" y="92456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98" name="Freeform 17598"/>
          <p:cNvSpPr/>
          <p:nvPr/>
        </p:nvSpPr>
        <p:spPr>
          <a:xfrm rot="0" flipH="0" flipV="0">
            <a:off x="28198763" y="18224131"/>
            <a:ext cx="19786" cy="42710"/>
          </a:xfrm>
          <a:custGeom>
            <a:pathLst>
              <a:path w="2082800" h="4495800">
                <a:moveTo>
                  <a:pt x="1447800" y="0"/>
                </a:moveTo>
                <a:lnTo>
                  <a:pt x="1765300" y="0"/>
                </a:lnTo>
                <a:cubicBezTo>
                  <a:pt x="1943100" y="0"/>
                  <a:pt x="2082800" y="139700"/>
                  <a:pt x="2082800" y="317500"/>
                </a:cubicBezTo>
                <a:cubicBezTo>
                  <a:pt x="2082800" y="495300"/>
                  <a:pt x="2057400" y="711200"/>
                  <a:pt x="2032000" y="800100"/>
                </a:cubicBezTo>
                <a:cubicBezTo>
                  <a:pt x="2006600" y="889000"/>
                  <a:pt x="1841500" y="965200"/>
                  <a:pt x="1663700" y="965200"/>
                </a:cubicBezTo>
                <a:lnTo>
                  <a:pt x="1600200" y="965200"/>
                </a:lnTo>
                <a:cubicBezTo>
                  <a:pt x="1270000" y="965200"/>
                  <a:pt x="1117600" y="749300"/>
                  <a:pt x="1117600" y="279400"/>
                </a:cubicBezTo>
                <a:cubicBezTo>
                  <a:pt x="1117600" y="127000"/>
                  <a:pt x="1270000" y="0"/>
                  <a:pt x="1447800" y="0"/>
                </a:cubicBezTo>
                <a:close/>
                <a:moveTo>
                  <a:pt x="5308600" y="5105400"/>
                </a:moveTo>
                <a:moveTo>
                  <a:pt x="698500" y="4495800"/>
                </a:moveTo>
                <a:lnTo>
                  <a:pt x="317500" y="4495800"/>
                </a:lnTo>
                <a:cubicBezTo>
                  <a:pt x="139700" y="4495800"/>
                  <a:pt x="0" y="4419600"/>
                  <a:pt x="0" y="4330700"/>
                </a:cubicBezTo>
                <a:cubicBezTo>
                  <a:pt x="0" y="4241800"/>
                  <a:pt x="25400" y="4051300"/>
                  <a:pt x="63500" y="3898900"/>
                </a:cubicBezTo>
                <a:lnTo>
                  <a:pt x="63500" y="3873500"/>
                </a:lnTo>
                <a:cubicBezTo>
                  <a:pt x="215900" y="3276600"/>
                  <a:pt x="266700" y="3213100"/>
                  <a:pt x="571500" y="3213100"/>
                </a:cubicBezTo>
                <a:lnTo>
                  <a:pt x="635000" y="3213100"/>
                </a:lnTo>
                <a:cubicBezTo>
                  <a:pt x="977900" y="3213100"/>
                  <a:pt x="1117600" y="3416300"/>
                  <a:pt x="1117600" y="3886200"/>
                </a:cubicBezTo>
                <a:cubicBezTo>
                  <a:pt x="1117600" y="4368800"/>
                  <a:pt x="1041400" y="4495800"/>
                  <a:pt x="698500" y="4495800"/>
                </a:cubicBezTo>
                <a:close/>
                <a:moveTo>
                  <a:pt x="812800" y="5105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599" name="Rectangle 17599"/>
          <p:cNvSpPr/>
          <p:nvPr/>
        </p:nvSpPr>
        <p:spPr>
          <a:xfrm rot="0" flipH="0" flipV="0">
            <a:off x="24438867" y="18446985"/>
            <a:ext cx="3812618" cy="491527"/>
          </a:xfrm>
          <a:prstGeom prst="rect">
            <a:avLst/>
          </a:prstGeom>
        </p:spPr>
      </p:sp>
      <p:sp>
        <p:nvSpPr>
          <p:cNvPr id="17600" name="Freeform 17600"/>
          <p:cNvSpPr/>
          <p:nvPr/>
        </p:nvSpPr>
        <p:spPr>
          <a:xfrm rot="0" flipH="0" flipV="0">
            <a:off x="24441884" y="18827604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01" name="Freeform 17601"/>
          <p:cNvSpPr/>
          <p:nvPr/>
        </p:nvSpPr>
        <p:spPr>
          <a:xfrm rot="0" flipH="0" flipV="0">
            <a:off x="24537248" y="18827604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02" name="Freeform 17602"/>
          <p:cNvSpPr/>
          <p:nvPr/>
        </p:nvSpPr>
        <p:spPr>
          <a:xfrm rot="0" flipH="0" flipV="0">
            <a:off x="24618738" y="18827483"/>
            <a:ext cx="54895" cy="91452"/>
          </a:xfrm>
          <a:custGeom>
            <a:pathLst>
              <a:path w="5778500" h="9626600">
                <a:moveTo>
                  <a:pt x="482600" y="0"/>
                </a:moveTo>
                <a:lnTo>
                  <a:pt x="5130800" y="0"/>
                </a:lnTo>
                <a:cubicBezTo>
                  <a:pt x="5511800" y="0"/>
                  <a:pt x="5778500" y="228600"/>
                  <a:pt x="5778500" y="558800"/>
                </a:cubicBezTo>
                <a:cubicBezTo>
                  <a:pt x="5778500" y="876300"/>
                  <a:pt x="5689600" y="952500"/>
                  <a:pt x="5257800" y="1041400"/>
                </a:cubicBezTo>
                <a:lnTo>
                  <a:pt x="5245100" y="1041400"/>
                </a:lnTo>
                <a:cubicBezTo>
                  <a:pt x="5054600" y="1092200"/>
                  <a:pt x="4749800" y="1104900"/>
                  <a:pt x="4559300" y="1092200"/>
                </a:cubicBezTo>
                <a:lnTo>
                  <a:pt x="3657600" y="1028700"/>
                </a:lnTo>
                <a:cubicBezTo>
                  <a:pt x="3276600" y="990600"/>
                  <a:pt x="3225800" y="1028700"/>
                  <a:pt x="3124200" y="1435100"/>
                </a:cubicBezTo>
                <a:lnTo>
                  <a:pt x="1257300" y="8585200"/>
                </a:lnTo>
                <a:cubicBezTo>
                  <a:pt x="1206500" y="8763000"/>
                  <a:pt x="1104900" y="9004300"/>
                  <a:pt x="1016000" y="9144000"/>
                </a:cubicBezTo>
                <a:lnTo>
                  <a:pt x="1003300" y="9169400"/>
                </a:lnTo>
                <a:cubicBezTo>
                  <a:pt x="787400" y="9512300"/>
                  <a:pt x="660400" y="9626600"/>
                  <a:pt x="482600" y="9626600"/>
                </a:cubicBezTo>
                <a:cubicBezTo>
                  <a:pt x="393700" y="9626600"/>
                  <a:pt x="317500" y="9550400"/>
                  <a:pt x="317500" y="9461500"/>
                </a:cubicBezTo>
                <a:cubicBezTo>
                  <a:pt x="317500" y="9385300"/>
                  <a:pt x="241300" y="9309100"/>
                  <a:pt x="152400" y="9309100"/>
                </a:cubicBezTo>
                <a:cubicBezTo>
                  <a:pt x="76200" y="9309100"/>
                  <a:pt x="0" y="9194800"/>
                  <a:pt x="0" y="9067800"/>
                </a:cubicBezTo>
                <a:cubicBezTo>
                  <a:pt x="0" y="8928100"/>
                  <a:pt x="38100" y="8788400"/>
                  <a:pt x="76200" y="8750300"/>
                </a:cubicBezTo>
                <a:cubicBezTo>
                  <a:pt x="127000" y="8699500"/>
                  <a:pt x="203200" y="8521700"/>
                  <a:pt x="266700" y="8331200"/>
                </a:cubicBezTo>
                <a:lnTo>
                  <a:pt x="381000" y="7950200"/>
                </a:lnTo>
                <a:cubicBezTo>
                  <a:pt x="431800" y="7772400"/>
                  <a:pt x="482600" y="7607300"/>
                  <a:pt x="482600" y="7581900"/>
                </a:cubicBezTo>
                <a:cubicBezTo>
                  <a:pt x="482600" y="7556500"/>
                  <a:pt x="495300" y="7404100"/>
                  <a:pt x="508000" y="7239000"/>
                </a:cubicBezTo>
                <a:lnTo>
                  <a:pt x="558800" y="6781800"/>
                </a:lnTo>
                <a:cubicBezTo>
                  <a:pt x="571500" y="6616700"/>
                  <a:pt x="635000" y="6426200"/>
                  <a:pt x="685800" y="6362700"/>
                </a:cubicBezTo>
                <a:cubicBezTo>
                  <a:pt x="749300" y="6311900"/>
                  <a:pt x="812800" y="6121400"/>
                  <a:pt x="825500" y="5943600"/>
                </a:cubicBezTo>
                <a:lnTo>
                  <a:pt x="863600" y="5461000"/>
                </a:lnTo>
                <a:cubicBezTo>
                  <a:pt x="876300" y="5283200"/>
                  <a:pt x="965200" y="5130800"/>
                  <a:pt x="1079500" y="5130800"/>
                </a:cubicBezTo>
                <a:cubicBezTo>
                  <a:pt x="1193800" y="5130800"/>
                  <a:pt x="1308100" y="4978400"/>
                  <a:pt x="1320800" y="4800600"/>
                </a:cubicBezTo>
                <a:lnTo>
                  <a:pt x="1397000" y="4279900"/>
                </a:lnTo>
                <a:cubicBezTo>
                  <a:pt x="1422400" y="4089400"/>
                  <a:pt x="1447800" y="3911600"/>
                  <a:pt x="1447800" y="3898900"/>
                </a:cubicBezTo>
                <a:cubicBezTo>
                  <a:pt x="1447800" y="3873500"/>
                  <a:pt x="1460500" y="3721100"/>
                  <a:pt x="1473200" y="3543300"/>
                </a:cubicBezTo>
                <a:lnTo>
                  <a:pt x="1511300" y="3086100"/>
                </a:lnTo>
                <a:cubicBezTo>
                  <a:pt x="1536700" y="2921000"/>
                  <a:pt x="1600200" y="2743200"/>
                  <a:pt x="1651000" y="2679700"/>
                </a:cubicBezTo>
                <a:cubicBezTo>
                  <a:pt x="1714500" y="2616200"/>
                  <a:pt x="1803400" y="2565400"/>
                  <a:pt x="1841500" y="2565400"/>
                </a:cubicBezTo>
                <a:cubicBezTo>
                  <a:pt x="1892300" y="2565400"/>
                  <a:pt x="1943100" y="2413000"/>
                  <a:pt x="1981200" y="2222500"/>
                </a:cubicBezTo>
                <a:lnTo>
                  <a:pt x="2032000" y="1866900"/>
                </a:lnTo>
                <a:cubicBezTo>
                  <a:pt x="2095500" y="1447800"/>
                  <a:pt x="2095500" y="1333500"/>
                  <a:pt x="2032000" y="1130300"/>
                </a:cubicBezTo>
                <a:cubicBezTo>
                  <a:pt x="2006600" y="1041400"/>
                  <a:pt x="1841500" y="965200"/>
                  <a:pt x="1663700" y="965200"/>
                </a:cubicBezTo>
                <a:lnTo>
                  <a:pt x="317500" y="965200"/>
                </a:lnTo>
                <a:cubicBezTo>
                  <a:pt x="76200" y="965200"/>
                  <a:pt x="0" y="889000"/>
                  <a:pt x="0" y="647700"/>
                </a:cubicBezTo>
                <a:lnTo>
                  <a:pt x="0" y="482600"/>
                </a:lnTo>
                <a:cubicBezTo>
                  <a:pt x="0" y="304800"/>
                  <a:pt x="38100" y="127000"/>
                  <a:pt x="76200" y="88900"/>
                </a:cubicBezTo>
                <a:cubicBezTo>
                  <a:pt x="127000" y="38100"/>
                  <a:pt x="304800" y="0"/>
                  <a:pt x="482600" y="0"/>
                </a:cubicBezTo>
                <a:close/>
                <a:moveTo>
                  <a:pt x="7073900" y="96266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03" name="Freeform 17603"/>
          <p:cNvSpPr/>
          <p:nvPr/>
        </p:nvSpPr>
        <p:spPr>
          <a:xfrm rot="0" flipH="0" flipV="0">
            <a:off x="24679717" y="18826639"/>
            <a:ext cx="67564" cy="92297"/>
          </a:xfrm>
          <a:custGeom>
            <a:pathLst>
              <a:path w="7112000" h="9715500">
                <a:moveTo>
                  <a:pt x="1066800" y="8750300"/>
                </a:moveTo>
                <a:lnTo>
                  <a:pt x="2463800" y="8750300"/>
                </a:lnTo>
                <a:cubicBezTo>
                  <a:pt x="3822700" y="8750300"/>
                  <a:pt x="4813300" y="7670800"/>
                  <a:pt x="4813300" y="6146800"/>
                </a:cubicBezTo>
                <a:cubicBezTo>
                  <a:pt x="4813300" y="5994400"/>
                  <a:pt x="4406900" y="5867400"/>
                  <a:pt x="3898900" y="5867400"/>
                </a:cubicBezTo>
                <a:lnTo>
                  <a:pt x="2832100" y="5867400"/>
                </a:lnTo>
                <a:cubicBezTo>
                  <a:pt x="1270000" y="5867400"/>
                  <a:pt x="647700" y="5245100"/>
                  <a:pt x="647700" y="3721100"/>
                </a:cubicBezTo>
                <a:lnTo>
                  <a:pt x="647700" y="3568700"/>
                </a:lnTo>
                <a:cubicBezTo>
                  <a:pt x="647700" y="3073400"/>
                  <a:pt x="711200" y="2654300"/>
                  <a:pt x="800100" y="2654300"/>
                </a:cubicBezTo>
                <a:cubicBezTo>
                  <a:pt x="952500" y="2654300"/>
                  <a:pt x="1079500" y="2095500"/>
                  <a:pt x="1155700" y="965200"/>
                </a:cubicBezTo>
                <a:cubicBezTo>
                  <a:pt x="1193800" y="558800"/>
                  <a:pt x="1574800" y="88900"/>
                  <a:pt x="1866900" y="88900"/>
                </a:cubicBezTo>
                <a:cubicBezTo>
                  <a:pt x="2057400" y="88900"/>
                  <a:pt x="2247900" y="482600"/>
                  <a:pt x="2247900" y="889000"/>
                </a:cubicBezTo>
                <a:cubicBezTo>
                  <a:pt x="2247900" y="1803400"/>
                  <a:pt x="2044700" y="2654300"/>
                  <a:pt x="1828800" y="2654300"/>
                </a:cubicBezTo>
                <a:cubicBezTo>
                  <a:pt x="1524000" y="2654300"/>
                  <a:pt x="1549400" y="4368800"/>
                  <a:pt x="1841500" y="4660900"/>
                </a:cubicBezTo>
                <a:cubicBezTo>
                  <a:pt x="1981200" y="4800600"/>
                  <a:pt x="2489200" y="4902200"/>
                  <a:pt x="2997200" y="4902200"/>
                </a:cubicBezTo>
                <a:lnTo>
                  <a:pt x="4064000" y="4902200"/>
                </a:lnTo>
                <a:cubicBezTo>
                  <a:pt x="5092700" y="4902200"/>
                  <a:pt x="5295900" y="4749800"/>
                  <a:pt x="5295900" y="3987800"/>
                </a:cubicBezTo>
                <a:cubicBezTo>
                  <a:pt x="5295900" y="3822700"/>
                  <a:pt x="5473700" y="2921000"/>
                  <a:pt x="5651500" y="2197100"/>
                </a:cubicBezTo>
                <a:lnTo>
                  <a:pt x="5829300" y="1498600"/>
                </a:lnTo>
                <a:cubicBezTo>
                  <a:pt x="6083300" y="469900"/>
                  <a:pt x="6451600" y="0"/>
                  <a:pt x="6896100" y="139700"/>
                </a:cubicBezTo>
                <a:cubicBezTo>
                  <a:pt x="7086600" y="203200"/>
                  <a:pt x="7112000" y="1422400"/>
                  <a:pt x="6934200" y="2336800"/>
                </a:cubicBezTo>
                <a:cubicBezTo>
                  <a:pt x="6870700" y="2692400"/>
                  <a:pt x="6731000" y="2984500"/>
                  <a:pt x="6616700" y="2984500"/>
                </a:cubicBezTo>
                <a:cubicBezTo>
                  <a:pt x="6464300" y="2984500"/>
                  <a:pt x="6261100" y="3695700"/>
                  <a:pt x="6261100" y="4216400"/>
                </a:cubicBezTo>
                <a:cubicBezTo>
                  <a:pt x="6261100" y="4546600"/>
                  <a:pt x="6121400" y="5194300"/>
                  <a:pt x="6045200" y="5283200"/>
                </a:cubicBezTo>
                <a:cubicBezTo>
                  <a:pt x="5956300" y="5359400"/>
                  <a:pt x="5613400" y="6451600"/>
                  <a:pt x="5613400" y="6629400"/>
                </a:cubicBezTo>
                <a:cubicBezTo>
                  <a:pt x="5613400" y="8509000"/>
                  <a:pt x="4216400" y="9715500"/>
                  <a:pt x="2057400" y="9715500"/>
                </a:cubicBezTo>
                <a:lnTo>
                  <a:pt x="1397000" y="9715500"/>
                </a:lnTo>
                <a:cubicBezTo>
                  <a:pt x="393700" y="9715500"/>
                  <a:pt x="0" y="9563100"/>
                  <a:pt x="0" y="9169400"/>
                </a:cubicBezTo>
                <a:cubicBezTo>
                  <a:pt x="0" y="9029700"/>
                  <a:pt x="38100" y="8877300"/>
                  <a:pt x="76200" y="8839200"/>
                </a:cubicBezTo>
                <a:cubicBezTo>
                  <a:pt x="127000" y="8788400"/>
                  <a:pt x="571500" y="8750300"/>
                  <a:pt x="1066800" y="8750300"/>
                </a:cubicBezTo>
                <a:close/>
                <a:moveTo>
                  <a:pt x="1270000" y="97155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04" name="Freeform 17604"/>
          <p:cNvSpPr/>
          <p:nvPr/>
        </p:nvSpPr>
        <p:spPr>
          <a:xfrm rot="0" flipH="0" flipV="0">
            <a:off x="24801314" y="18827604"/>
            <a:ext cx="67443" cy="91452"/>
          </a:xfrm>
          <a:custGeom>
            <a:pathLst>
              <a:path w="7099300" h="9626600">
                <a:moveTo>
                  <a:pt x="3225800" y="0"/>
                </a:moveTo>
                <a:lnTo>
                  <a:pt x="6324600" y="0"/>
                </a:lnTo>
                <a:cubicBezTo>
                  <a:pt x="6832600" y="0"/>
                  <a:pt x="7099300" y="190500"/>
                  <a:pt x="7099300" y="558800"/>
                </a:cubicBezTo>
                <a:cubicBezTo>
                  <a:pt x="7099300" y="685800"/>
                  <a:pt x="6972300" y="876300"/>
                  <a:pt x="6819900" y="965200"/>
                </a:cubicBezTo>
                <a:cubicBezTo>
                  <a:pt x="6654800" y="1054100"/>
                  <a:pt x="6324600" y="1117600"/>
                  <a:pt x="6070600" y="1117600"/>
                </a:cubicBezTo>
                <a:lnTo>
                  <a:pt x="3860800" y="1117600"/>
                </a:lnTo>
                <a:cubicBezTo>
                  <a:pt x="3086100" y="1117600"/>
                  <a:pt x="2971800" y="1231900"/>
                  <a:pt x="2870200" y="2095500"/>
                </a:cubicBezTo>
                <a:cubicBezTo>
                  <a:pt x="2844800" y="2324100"/>
                  <a:pt x="2781300" y="2552700"/>
                  <a:pt x="2717800" y="2616200"/>
                </a:cubicBezTo>
                <a:cubicBezTo>
                  <a:pt x="2654300" y="2679700"/>
                  <a:pt x="2603500" y="2933700"/>
                  <a:pt x="2603500" y="3175000"/>
                </a:cubicBezTo>
                <a:lnTo>
                  <a:pt x="2603500" y="3390900"/>
                </a:lnTo>
                <a:cubicBezTo>
                  <a:pt x="2603500" y="3733800"/>
                  <a:pt x="2730500" y="3848100"/>
                  <a:pt x="3060700" y="3848100"/>
                </a:cubicBezTo>
                <a:lnTo>
                  <a:pt x="4559300" y="3848100"/>
                </a:lnTo>
                <a:cubicBezTo>
                  <a:pt x="5168900" y="3848100"/>
                  <a:pt x="5524500" y="4000500"/>
                  <a:pt x="5867400" y="4432300"/>
                </a:cubicBezTo>
                <a:lnTo>
                  <a:pt x="6172200" y="4787900"/>
                </a:lnTo>
                <a:cubicBezTo>
                  <a:pt x="6604000" y="5321300"/>
                  <a:pt x="6731000" y="6223000"/>
                  <a:pt x="6489700" y="6972300"/>
                </a:cubicBezTo>
                <a:lnTo>
                  <a:pt x="6451600" y="7061200"/>
                </a:lnTo>
                <a:cubicBezTo>
                  <a:pt x="6172200" y="7937500"/>
                  <a:pt x="6070600" y="8115300"/>
                  <a:pt x="5689600" y="8394700"/>
                </a:cubicBezTo>
                <a:lnTo>
                  <a:pt x="4813300" y="9029700"/>
                </a:lnTo>
                <a:cubicBezTo>
                  <a:pt x="4584700" y="9194800"/>
                  <a:pt x="4305300" y="9334500"/>
                  <a:pt x="4178300" y="9359900"/>
                </a:cubicBezTo>
                <a:cubicBezTo>
                  <a:pt x="4051300" y="9385300"/>
                  <a:pt x="3898900" y="9461500"/>
                  <a:pt x="3835400" y="9512300"/>
                </a:cubicBezTo>
                <a:cubicBezTo>
                  <a:pt x="3784600" y="9575800"/>
                  <a:pt x="3530600" y="9626600"/>
                  <a:pt x="3276600" y="9626600"/>
                </a:cubicBezTo>
                <a:lnTo>
                  <a:pt x="812800" y="9626600"/>
                </a:lnTo>
                <a:cubicBezTo>
                  <a:pt x="571500" y="9626600"/>
                  <a:pt x="292100" y="9550400"/>
                  <a:pt x="203200" y="9461500"/>
                </a:cubicBezTo>
                <a:cubicBezTo>
                  <a:pt x="12700" y="9271000"/>
                  <a:pt x="0" y="8991600"/>
                  <a:pt x="152400" y="8394700"/>
                </a:cubicBezTo>
                <a:lnTo>
                  <a:pt x="558800" y="6756400"/>
                </a:lnTo>
                <a:cubicBezTo>
                  <a:pt x="609600" y="6527800"/>
                  <a:pt x="698500" y="6223000"/>
                  <a:pt x="762000" y="6096000"/>
                </a:cubicBezTo>
                <a:cubicBezTo>
                  <a:pt x="889000" y="5778500"/>
                  <a:pt x="1168400" y="4940300"/>
                  <a:pt x="1168400" y="4851400"/>
                </a:cubicBezTo>
                <a:cubicBezTo>
                  <a:pt x="1168400" y="4826000"/>
                  <a:pt x="1206500" y="4622800"/>
                  <a:pt x="1270000" y="4381500"/>
                </a:cubicBezTo>
                <a:lnTo>
                  <a:pt x="1828800" y="1981200"/>
                </a:lnTo>
                <a:cubicBezTo>
                  <a:pt x="1879600" y="1739900"/>
                  <a:pt x="1993900" y="1371600"/>
                  <a:pt x="2082800" y="1143000"/>
                </a:cubicBezTo>
                <a:lnTo>
                  <a:pt x="2235200" y="774700"/>
                </a:lnTo>
                <a:cubicBezTo>
                  <a:pt x="2463800" y="190500"/>
                  <a:pt x="2705100" y="0"/>
                  <a:pt x="3225800" y="0"/>
                </a:cubicBezTo>
                <a:close/>
                <a:moveTo>
                  <a:pt x="9334500" y="9613900"/>
                </a:moveTo>
                <a:moveTo>
                  <a:pt x="4394200" y="4813300"/>
                </a:moveTo>
                <a:lnTo>
                  <a:pt x="2692400" y="4813300"/>
                </a:lnTo>
                <a:cubicBezTo>
                  <a:pt x="2222500" y="4813300"/>
                  <a:pt x="1955800" y="5105400"/>
                  <a:pt x="1816100" y="5829300"/>
                </a:cubicBezTo>
                <a:lnTo>
                  <a:pt x="1574800" y="6959600"/>
                </a:lnTo>
                <a:cubicBezTo>
                  <a:pt x="1524000" y="7188200"/>
                  <a:pt x="1447800" y="7416800"/>
                  <a:pt x="1409700" y="7454900"/>
                </a:cubicBezTo>
                <a:cubicBezTo>
                  <a:pt x="1358900" y="7505700"/>
                  <a:pt x="1320800" y="7747000"/>
                  <a:pt x="1320800" y="7988300"/>
                </a:cubicBezTo>
                <a:lnTo>
                  <a:pt x="1320800" y="8204200"/>
                </a:lnTo>
                <a:cubicBezTo>
                  <a:pt x="1320800" y="8534400"/>
                  <a:pt x="1447800" y="8661400"/>
                  <a:pt x="1778000" y="8661400"/>
                </a:cubicBezTo>
                <a:lnTo>
                  <a:pt x="3225800" y="8661400"/>
                </a:lnTo>
                <a:cubicBezTo>
                  <a:pt x="3467100" y="8661400"/>
                  <a:pt x="3810000" y="8585200"/>
                  <a:pt x="3975100" y="8483600"/>
                </a:cubicBezTo>
                <a:cubicBezTo>
                  <a:pt x="4140200" y="8382000"/>
                  <a:pt x="4406900" y="8242300"/>
                  <a:pt x="4572000" y="8153400"/>
                </a:cubicBezTo>
                <a:cubicBezTo>
                  <a:pt x="4978400" y="7962900"/>
                  <a:pt x="5219700" y="7683500"/>
                  <a:pt x="5397500" y="7226300"/>
                </a:cubicBezTo>
                <a:lnTo>
                  <a:pt x="5499100" y="6972300"/>
                </a:lnTo>
                <a:cubicBezTo>
                  <a:pt x="5676900" y="6527800"/>
                  <a:pt x="5689600" y="6311900"/>
                  <a:pt x="5575300" y="5854700"/>
                </a:cubicBezTo>
                <a:cubicBezTo>
                  <a:pt x="5448300" y="5295900"/>
                  <a:pt x="5346700" y="5130800"/>
                  <a:pt x="5092700" y="5130800"/>
                </a:cubicBezTo>
                <a:cubicBezTo>
                  <a:pt x="4965700" y="5130800"/>
                  <a:pt x="4851400" y="5054600"/>
                  <a:pt x="4851400" y="4965700"/>
                </a:cubicBezTo>
                <a:cubicBezTo>
                  <a:pt x="4851400" y="4876800"/>
                  <a:pt x="4648200" y="4813300"/>
                  <a:pt x="4394200" y="4813300"/>
                </a:cubicBezTo>
                <a:close/>
                <a:moveTo>
                  <a:pt x="4521200" y="96139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05" name="Freeform 17605"/>
          <p:cNvSpPr/>
          <p:nvPr/>
        </p:nvSpPr>
        <p:spPr>
          <a:xfrm rot="0" flipH="0" flipV="0">
            <a:off x="24932860" y="18827604"/>
            <a:ext cx="66960" cy="91452"/>
          </a:xfrm>
          <a:custGeom>
            <a:pathLst>
              <a:path w="7048500" h="9626600">
                <a:moveTo>
                  <a:pt x="3390900" y="9626600"/>
                </a:moveTo>
                <a:lnTo>
                  <a:pt x="444500" y="9626600"/>
                </a:lnTo>
                <a:cubicBezTo>
                  <a:pt x="25400" y="9626600"/>
                  <a:pt x="0" y="9588500"/>
                  <a:pt x="25400" y="9194800"/>
                </a:cubicBezTo>
                <a:lnTo>
                  <a:pt x="88900" y="8521700"/>
                </a:lnTo>
                <a:cubicBezTo>
                  <a:pt x="114300" y="8293100"/>
                  <a:pt x="177800" y="7899400"/>
                  <a:pt x="228600" y="7645400"/>
                </a:cubicBezTo>
                <a:lnTo>
                  <a:pt x="850900" y="4927600"/>
                </a:lnTo>
                <a:cubicBezTo>
                  <a:pt x="901700" y="4686300"/>
                  <a:pt x="1028700" y="4483100"/>
                  <a:pt x="1117600" y="4483100"/>
                </a:cubicBezTo>
                <a:cubicBezTo>
                  <a:pt x="1206500" y="4483100"/>
                  <a:pt x="1308100" y="4267200"/>
                  <a:pt x="1346200" y="4000500"/>
                </a:cubicBezTo>
                <a:lnTo>
                  <a:pt x="1358900" y="3937000"/>
                </a:lnTo>
                <a:cubicBezTo>
                  <a:pt x="1397000" y="3670300"/>
                  <a:pt x="1435100" y="3390900"/>
                  <a:pt x="1435100" y="3327400"/>
                </a:cubicBezTo>
                <a:cubicBezTo>
                  <a:pt x="1435100" y="3263900"/>
                  <a:pt x="1460500" y="3022600"/>
                  <a:pt x="1498600" y="2794000"/>
                </a:cubicBezTo>
                <a:lnTo>
                  <a:pt x="1511300" y="2730500"/>
                </a:lnTo>
                <a:cubicBezTo>
                  <a:pt x="1549400" y="2501900"/>
                  <a:pt x="1612900" y="2209800"/>
                  <a:pt x="1663700" y="2082800"/>
                </a:cubicBezTo>
                <a:cubicBezTo>
                  <a:pt x="1714500" y="1955800"/>
                  <a:pt x="1790700" y="1663700"/>
                  <a:pt x="1828800" y="1435100"/>
                </a:cubicBezTo>
                <a:cubicBezTo>
                  <a:pt x="1968500" y="469900"/>
                  <a:pt x="2362200" y="0"/>
                  <a:pt x="3009900" y="0"/>
                </a:cubicBezTo>
                <a:lnTo>
                  <a:pt x="4991100" y="0"/>
                </a:lnTo>
                <a:cubicBezTo>
                  <a:pt x="5245100" y="0"/>
                  <a:pt x="5448300" y="63500"/>
                  <a:pt x="5448300" y="152400"/>
                </a:cubicBezTo>
                <a:cubicBezTo>
                  <a:pt x="5448300" y="241300"/>
                  <a:pt x="5651500" y="317500"/>
                  <a:pt x="5905500" y="317500"/>
                </a:cubicBezTo>
                <a:lnTo>
                  <a:pt x="5956300" y="317500"/>
                </a:lnTo>
                <a:cubicBezTo>
                  <a:pt x="6591300" y="317500"/>
                  <a:pt x="7048500" y="939800"/>
                  <a:pt x="7048500" y="1816100"/>
                </a:cubicBezTo>
                <a:lnTo>
                  <a:pt x="7048500" y="2425700"/>
                </a:lnTo>
                <a:cubicBezTo>
                  <a:pt x="7048500" y="3022600"/>
                  <a:pt x="6883400" y="3403600"/>
                  <a:pt x="6451600" y="3759200"/>
                </a:cubicBezTo>
                <a:lnTo>
                  <a:pt x="6121400" y="4038600"/>
                </a:lnTo>
                <a:cubicBezTo>
                  <a:pt x="5676900" y="4394200"/>
                  <a:pt x="5664200" y="4749800"/>
                  <a:pt x="6083300" y="5003800"/>
                </a:cubicBezTo>
                <a:cubicBezTo>
                  <a:pt x="6261100" y="5118100"/>
                  <a:pt x="6413500" y="5410200"/>
                  <a:pt x="6413500" y="5664200"/>
                </a:cubicBezTo>
                <a:lnTo>
                  <a:pt x="6413500" y="6604000"/>
                </a:lnTo>
                <a:cubicBezTo>
                  <a:pt x="6413500" y="6845300"/>
                  <a:pt x="6362700" y="7239000"/>
                  <a:pt x="6299200" y="7454900"/>
                </a:cubicBezTo>
                <a:lnTo>
                  <a:pt x="6286500" y="7531100"/>
                </a:lnTo>
                <a:cubicBezTo>
                  <a:pt x="6223000" y="7747000"/>
                  <a:pt x="6032500" y="8077200"/>
                  <a:pt x="5854700" y="8242300"/>
                </a:cubicBezTo>
                <a:lnTo>
                  <a:pt x="5448300" y="8661400"/>
                </a:lnTo>
                <a:cubicBezTo>
                  <a:pt x="5270500" y="8839200"/>
                  <a:pt x="4927600" y="9029700"/>
                  <a:pt x="4686300" y="9105900"/>
                </a:cubicBezTo>
                <a:lnTo>
                  <a:pt x="4279900" y="9220200"/>
                </a:lnTo>
                <a:cubicBezTo>
                  <a:pt x="4038600" y="9283700"/>
                  <a:pt x="3835400" y="9410700"/>
                  <a:pt x="3835400" y="9486900"/>
                </a:cubicBezTo>
                <a:cubicBezTo>
                  <a:pt x="3835400" y="9563100"/>
                  <a:pt x="3632200" y="9626600"/>
                  <a:pt x="3390900" y="9626600"/>
                </a:cubicBezTo>
                <a:close/>
                <a:moveTo>
                  <a:pt x="-342900" y="9613900"/>
                </a:moveTo>
                <a:moveTo>
                  <a:pt x="2857500" y="3848100"/>
                </a:moveTo>
                <a:lnTo>
                  <a:pt x="4673600" y="3848100"/>
                </a:lnTo>
                <a:cubicBezTo>
                  <a:pt x="4914900" y="3848100"/>
                  <a:pt x="5270500" y="3695700"/>
                  <a:pt x="5448300" y="3530600"/>
                </a:cubicBezTo>
                <a:lnTo>
                  <a:pt x="5765800" y="3200400"/>
                </a:lnTo>
                <a:cubicBezTo>
                  <a:pt x="5943600" y="3035300"/>
                  <a:pt x="6083300" y="2679700"/>
                  <a:pt x="6083300" y="2425700"/>
                </a:cubicBezTo>
                <a:lnTo>
                  <a:pt x="6083300" y="2057400"/>
                </a:lnTo>
                <a:cubicBezTo>
                  <a:pt x="6083300" y="1384300"/>
                  <a:pt x="5816600" y="1143000"/>
                  <a:pt x="5054600" y="1143000"/>
                </a:cubicBezTo>
                <a:lnTo>
                  <a:pt x="3746500" y="1130300"/>
                </a:lnTo>
                <a:cubicBezTo>
                  <a:pt x="3048000" y="1117600"/>
                  <a:pt x="2844800" y="1244600"/>
                  <a:pt x="2743200" y="1739900"/>
                </a:cubicBezTo>
                <a:lnTo>
                  <a:pt x="2489200" y="3086100"/>
                </a:lnTo>
                <a:cubicBezTo>
                  <a:pt x="2438400" y="3327400"/>
                  <a:pt x="2400300" y="3594100"/>
                  <a:pt x="2400300" y="3683000"/>
                </a:cubicBezTo>
                <a:cubicBezTo>
                  <a:pt x="2400300" y="3771900"/>
                  <a:pt x="2603500" y="3848100"/>
                  <a:pt x="2857500" y="3848100"/>
                </a:cubicBezTo>
                <a:close/>
                <a:moveTo>
                  <a:pt x="5435600" y="9613900"/>
                </a:moveTo>
                <a:moveTo>
                  <a:pt x="1574800" y="8661400"/>
                </a:moveTo>
                <a:lnTo>
                  <a:pt x="3390900" y="8661400"/>
                </a:lnTo>
                <a:cubicBezTo>
                  <a:pt x="3632200" y="8661400"/>
                  <a:pt x="3835400" y="8585200"/>
                  <a:pt x="3835400" y="8496300"/>
                </a:cubicBezTo>
                <a:cubicBezTo>
                  <a:pt x="3835400" y="8407400"/>
                  <a:pt x="3949700" y="8343900"/>
                  <a:pt x="4076700" y="8343900"/>
                </a:cubicBezTo>
                <a:cubicBezTo>
                  <a:pt x="4216400" y="8343900"/>
                  <a:pt x="4483100" y="8204200"/>
                  <a:pt x="4673600" y="8051800"/>
                </a:cubicBezTo>
                <a:lnTo>
                  <a:pt x="4762500" y="7975600"/>
                </a:lnTo>
                <a:cubicBezTo>
                  <a:pt x="4965700" y="7823200"/>
                  <a:pt x="5118100" y="7556500"/>
                  <a:pt x="5118100" y="7378700"/>
                </a:cubicBezTo>
                <a:cubicBezTo>
                  <a:pt x="5118100" y="7200900"/>
                  <a:pt x="5194300" y="7061200"/>
                  <a:pt x="5283200" y="7061200"/>
                </a:cubicBezTo>
                <a:cubicBezTo>
                  <a:pt x="5372100" y="7061200"/>
                  <a:pt x="5448300" y="6845300"/>
                  <a:pt x="5448300" y="6604000"/>
                </a:cubicBezTo>
                <a:lnTo>
                  <a:pt x="5448300" y="5905500"/>
                </a:lnTo>
                <a:cubicBezTo>
                  <a:pt x="5448300" y="5651500"/>
                  <a:pt x="5283200" y="5321300"/>
                  <a:pt x="5092700" y="5168900"/>
                </a:cubicBezTo>
                <a:lnTo>
                  <a:pt x="5003800" y="5092700"/>
                </a:lnTo>
                <a:cubicBezTo>
                  <a:pt x="4800600" y="4940300"/>
                  <a:pt x="4432300" y="4813300"/>
                  <a:pt x="4191000" y="4813300"/>
                </a:cubicBezTo>
                <a:lnTo>
                  <a:pt x="2463800" y="4813300"/>
                </a:lnTo>
                <a:cubicBezTo>
                  <a:pt x="1993900" y="4813300"/>
                  <a:pt x="1917700" y="4902200"/>
                  <a:pt x="1917700" y="5448300"/>
                </a:cubicBezTo>
                <a:cubicBezTo>
                  <a:pt x="1917700" y="5626100"/>
                  <a:pt x="1828800" y="5765800"/>
                  <a:pt x="1739900" y="5765800"/>
                </a:cubicBezTo>
                <a:cubicBezTo>
                  <a:pt x="1638300" y="5765800"/>
                  <a:pt x="1524000" y="5969000"/>
                  <a:pt x="1473200" y="6223000"/>
                </a:cubicBezTo>
                <a:lnTo>
                  <a:pt x="1193800" y="7886700"/>
                </a:lnTo>
                <a:cubicBezTo>
                  <a:pt x="1143000" y="8140700"/>
                  <a:pt x="1117600" y="8407400"/>
                  <a:pt x="1117600" y="8496300"/>
                </a:cubicBezTo>
                <a:cubicBezTo>
                  <a:pt x="1117600" y="8585200"/>
                  <a:pt x="1320800" y="8661400"/>
                  <a:pt x="1574800" y="8661400"/>
                </a:cubicBezTo>
                <a:close/>
                <a:moveTo>
                  <a:pt x="622300" y="96139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06" name="Freeform 17606"/>
          <p:cNvSpPr/>
          <p:nvPr/>
        </p:nvSpPr>
        <p:spPr>
          <a:xfrm rot="0" flipH="0" flipV="0">
            <a:off x="25006102" y="18903734"/>
            <a:ext cx="12185" cy="15201"/>
          </a:xfrm>
          <a:custGeom>
            <a:pathLst>
              <a:path w="1282700" h="1600200">
                <a:moveTo>
                  <a:pt x="965200" y="317500"/>
                </a:moveTo>
                <a:cubicBezTo>
                  <a:pt x="965200" y="495300"/>
                  <a:pt x="1041400" y="635000"/>
                  <a:pt x="1130300" y="635000"/>
                </a:cubicBezTo>
                <a:cubicBezTo>
                  <a:pt x="1206500" y="635000"/>
                  <a:pt x="1282700" y="711200"/>
                  <a:pt x="1282700" y="800100"/>
                </a:cubicBezTo>
                <a:cubicBezTo>
                  <a:pt x="1282700" y="889000"/>
                  <a:pt x="1206500" y="952500"/>
                  <a:pt x="1130300" y="952500"/>
                </a:cubicBezTo>
                <a:cubicBezTo>
                  <a:pt x="1041400" y="952500"/>
                  <a:pt x="965200" y="1104900"/>
                  <a:pt x="965200" y="1282700"/>
                </a:cubicBezTo>
                <a:cubicBezTo>
                  <a:pt x="965200" y="1460500"/>
                  <a:pt x="825500" y="1600200"/>
                  <a:pt x="647700" y="1600200"/>
                </a:cubicBezTo>
                <a:cubicBezTo>
                  <a:pt x="469900" y="1600200"/>
                  <a:pt x="317500" y="1524000"/>
                  <a:pt x="317500" y="1435100"/>
                </a:cubicBezTo>
                <a:cubicBezTo>
                  <a:pt x="317500" y="1346200"/>
                  <a:pt x="254000" y="1282700"/>
                  <a:pt x="165100" y="1282700"/>
                </a:cubicBezTo>
                <a:cubicBezTo>
                  <a:pt x="76200" y="1282700"/>
                  <a:pt x="0" y="1130300"/>
                  <a:pt x="0" y="952500"/>
                </a:cubicBezTo>
                <a:cubicBezTo>
                  <a:pt x="0" y="787400"/>
                  <a:pt x="76200" y="635000"/>
                  <a:pt x="165100" y="635000"/>
                </a:cubicBezTo>
                <a:cubicBezTo>
                  <a:pt x="368300" y="635000"/>
                  <a:pt x="647700" y="368300"/>
                  <a:pt x="647700" y="152400"/>
                </a:cubicBezTo>
                <a:cubicBezTo>
                  <a:pt x="647700" y="63500"/>
                  <a:pt x="711200" y="0"/>
                  <a:pt x="800100" y="0"/>
                </a:cubicBezTo>
                <a:cubicBezTo>
                  <a:pt x="889000" y="0"/>
                  <a:pt x="965200" y="139700"/>
                  <a:pt x="965200" y="317500"/>
                </a:cubicBezTo>
                <a:close/>
                <a:moveTo>
                  <a:pt x="1485900" y="16002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07" name="Freeform 17607"/>
          <p:cNvSpPr/>
          <p:nvPr/>
        </p:nvSpPr>
        <p:spPr>
          <a:xfrm rot="0" flipH="0" flipV="0">
            <a:off x="25036513" y="18827845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08" name="Freeform 17608"/>
          <p:cNvSpPr/>
          <p:nvPr/>
        </p:nvSpPr>
        <p:spPr>
          <a:xfrm rot="0" flipH="0" flipV="0">
            <a:off x="25101068" y="18904217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09" name="Freeform 17609"/>
          <p:cNvSpPr/>
          <p:nvPr/>
        </p:nvSpPr>
        <p:spPr>
          <a:xfrm rot="0" flipH="0" flipV="0">
            <a:off x="25147043" y="18827725"/>
            <a:ext cx="48018" cy="91452"/>
          </a:xfrm>
          <a:custGeom>
            <a:pathLst>
              <a:path w="5054600" h="9626600">
                <a:moveTo>
                  <a:pt x="1130300" y="0"/>
                </a:moveTo>
                <a:lnTo>
                  <a:pt x="3848100" y="0"/>
                </a:lnTo>
                <a:cubicBezTo>
                  <a:pt x="4203700" y="0"/>
                  <a:pt x="4597400" y="63500"/>
                  <a:pt x="4737100" y="139700"/>
                </a:cubicBezTo>
                <a:cubicBezTo>
                  <a:pt x="5054600" y="342900"/>
                  <a:pt x="5041900" y="1003300"/>
                  <a:pt x="4686300" y="1689100"/>
                </a:cubicBezTo>
                <a:lnTo>
                  <a:pt x="3873500" y="3276600"/>
                </a:lnTo>
                <a:cubicBezTo>
                  <a:pt x="3721100" y="3594100"/>
                  <a:pt x="3543300" y="3848100"/>
                  <a:pt x="3479800" y="3848100"/>
                </a:cubicBezTo>
                <a:cubicBezTo>
                  <a:pt x="3276600" y="3848100"/>
                  <a:pt x="3365500" y="4330700"/>
                  <a:pt x="3606800" y="4533900"/>
                </a:cubicBezTo>
                <a:cubicBezTo>
                  <a:pt x="3746500" y="4635500"/>
                  <a:pt x="3848100" y="4826000"/>
                  <a:pt x="3848100" y="4927600"/>
                </a:cubicBezTo>
                <a:cubicBezTo>
                  <a:pt x="3848100" y="5245100"/>
                  <a:pt x="3568700" y="5448300"/>
                  <a:pt x="3136900" y="5448300"/>
                </a:cubicBezTo>
                <a:cubicBezTo>
                  <a:pt x="2654300" y="5448300"/>
                  <a:pt x="2641600" y="5461000"/>
                  <a:pt x="2286000" y="6184900"/>
                </a:cubicBezTo>
                <a:lnTo>
                  <a:pt x="863600" y="9055100"/>
                </a:lnTo>
                <a:cubicBezTo>
                  <a:pt x="698500" y="9359900"/>
                  <a:pt x="482600" y="9626600"/>
                  <a:pt x="368300" y="9626600"/>
                </a:cubicBezTo>
                <a:cubicBezTo>
                  <a:pt x="139700" y="9626600"/>
                  <a:pt x="0" y="9372600"/>
                  <a:pt x="0" y="8940800"/>
                </a:cubicBezTo>
                <a:cubicBezTo>
                  <a:pt x="0" y="8788400"/>
                  <a:pt x="63500" y="8496300"/>
                  <a:pt x="139700" y="8293100"/>
                </a:cubicBezTo>
                <a:cubicBezTo>
                  <a:pt x="228600" y="8089900"/>
                  <a:pt x="431800" y="7670800"/>
                  <a:pt x="609600" y="7340600"/>
                </a:cubicBezTo>
                <a:lnTo>
                  <a:pt x="1117600" y="6438900"/>
                </a:lnTo>
                <a:cubicBezTo>
                  <a:pt x="1473200" y="5803900"/>
                  <a:pt x="1536700" y="5346700"/>
                  <a:pt x="1282700" y="5194300"/>
                </a:cubicBezTo>
                <a:cubicBezTo>
                  <a:pt x="1193800" y="5143500"/>
                  <a:pt x="1130300" y="4953000"/>
                  <a:pt x="1130300" y="4787900"/>
                </a:cubicBezTo>
                <a:cubicBezTo>
                  <a:pt x="1130300" y="4622800"/>
                  <a:pt x="1346200" y="4495800"/>
                  <a:pt x="1612900" y="4495800"/>
                </a:cubicBezTo>
                <a:cubicBezTo>
                  <a:pt x="1866900" y="4495800"/>
                  <a:pt x="2133600" y="4368800"/>
                  <a:pt x="2184400" y="4216400"/>
                </a:cubicBezTo>
                <a:cubicBezTo>
                  <a:pt x="2235200" y="4076700"/>
                  <a:pt x="2400300" y="3695700"/>
                  <a:pt x="2565400" y="3378200"/>
                </a:cubicBezTo>
                <a:lnTo>
                  <a:pt x="3162300" y="2171700"/>
                </a:lnTo>
                <a:cubicBezTo>
                  <a:pt x="3327400" y="1866900"/>
                  <a:pt x="3505200" y="1600200"/>
                  <a:pt x="3568700" y="1600200"/>
                </a:cubicBezTo>
                <a:cubicBezTo>
                  <a:pt x="3708400" y="1600200"/>
                  <a:pt x="3733800" y="1485900"/>
                  <a:pt x="3606800" y="1358900"/>
                </a:cubicBezTo>
                <a:cubicBezTo>
                  <a:pt x="3568700" y="1320800"/>
                  <a:pt x="3238500" y="1282700"/>
                  <a:pt x="2895600" y="1282700"/>
                </a:cubicBezTo>
                <a:lnTo>
                  <a:pt x="1447800" y="1282700"/>
                </a:lnTo>
                <a:cubicBezTo>
                  <a:pt x="1092200" y="1282700"/>
                  <a:pt x="762000" y="1206500"/>
                  <a:pt x="711200" y="1117600"/>
                </a:cubicBezTo>
                <a:cubicBezTo>
                  <a:pt x="647700" y="1028700"/>
                  <a:pt x="546100" y="965200"/>
                  <a:pt x="469900" y="965200"/>
                </a:cubicBezTo>
                <a:cubicBezTo>
                  <a:pt x="381000" y="965200"/>
                  <a:pt x="292100" y="876300"/>
                  <a:pt x="241300" y="762000"/>
                </a:cubicBezTo>
                <a:cubicBezTo>
                  <a:pt x="139700" y="495300"/>
                  <a:pt x="139700" y="495300"/>
                  <a:pt x="317500" y="381000"/>
                </a:cubicBezTo>
                <a:cubicBezTo>
                  <a:pt x="406400" y="330200"/>
                  <a:pt x="482600" y="215900"/>
                  <a:pt x="482600" y="139700"/>
                </a:cubicBezTo>
                <a:cubicBezTo>
                  <a:pt x="482600" y="63500"/>
                  <a:pt x="774700" y="0"/>
                  <a:pt x="1130300" y="0"/>
                </a:cubicBezTo>
                <a:close/>
                <a:moveTo>
                  <a:pt x="7391400" y="96012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10" name="Freeform 17610"/>
          <p:cNvSpPr/>
          <p:nvPr/>
        </p:nvSpPr>
        <p:spPr>
          <a:xfrm rot="0" flipH="0" flipV="0">
            <a:off x="25198570" y="18891307"/>
            <a:ext cx="42710" cy="6032"/>
          </a:xfrm>
          <a:custGeom>
            <a:pathLst>
              <a:path w="4495800" h="635000">
                <a:moveTo>
                  <a:pt x="330200" y="0"/>
                </a:moveTo>
                <a:lnTo>
                  <a:pt x="4178300" y="0"/>
                </a:lnTo>
                <a:cubicBezTo>
                  <a:pt x="4394200" y="0"/>
                  <a:pt x="4495800" y="101600"/>
                  <a:pt x="4495800" y="317500"/>
                </a:cubicBezTo>
                <a:cubicBezTo>
                  <a:pt x="4495800" y="533400"/>
                  <a:pt x="4394200" y="635000"/>
                  <a:pt x="4178300" y="635000"/>
                </a:cubicBezTo>
                <a:lnTo>
                  <a:pt x="330200" y="635000"/>
                </a:lnTo>
                <a:cubicBezTo>
                  <a:pt x="114300" y="635000"/>
                  <a:pt x="0" y="533400"/>
                  <a:pt x="0" y="317500"/>
                </a:cubicBezTo>
                <a:cubicBezTo>
                  <a:pt x="0" y="101600"/>
                  <a:pt x="114300" y="0"/>
                  <a:pt x="330200" y="0"/>
                </a:cubicBezTo>
                <a:close/>
                <a:moveTo>
                  <a:pt x="2463800" y="29083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11" name="Freeform 17611"/>
          <p:cNvSpPr/>
          <p:nvPr/>
        </p:nvSpPr>
        <p:spPr>
          <a:xfrm rot="0" flipH="0" flipV="0">
            <a:off x="25272655" y="18827363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12" name="Freeform 17612"/>
          <p:cNvSpPr/>
          <p:nvPr/>
        </p:nvSpPr>
        <p:spPr>
          <a:xfrm rot="0" flipH="0" flipV="0">
            <a:off x="25320079" y="18828328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13" name="Freeform 17613"/>
          <p:cNvSpPr/>
          <p:nvPr/>
        </p:nvSpPr>
        <p:spPr>
          <a:xfrm rot="0" flipH="0" flipV="0">
            <a:off x="25370639" y="18828328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14" name="Freeform 17614"/>
          <p:cNvSpPr/>
          <p:nvPr/>
        </p:nvSpPr>
        <p:spPr>
          <a:xfrm rot="0" flipH="0" flipV="0">
            <a:off x="25432902" y="18864040"/>
            <a:ext cx="18338" cy="48742"/>
          </a:xfrm>
          <a:custGeom>
            <a:pathLst>
              <a:path w="1930400" h="5130800">
                <a:moveTo>
                  <a:pt x="1930400" y="330200"/>
                </a:moveTo>
                <a:lnTo>
                  <a:pt x="1930400" y="965200"/>
                </a:lnTo>
                <a:cubicBezTo>
                  <a:pt x="1930400" y="1143000"/>
                  <a:pt x="1816100" y="1282700"/>
                  <a:pt x="1689100" y="1282700"/>
                </a:cubicBezTo>
                <a:cubicBezTo>
                  <a:pt x="1549400" y="1282700"/>
                  <a:pt x="1447800" y="1358900"/>
                  <a:pt x="1447800" y="1447800"/>
                </a:cubicBezTo>
                <a:cubicBezTo>
                  <a:pt x="1447800" y="1536700"/>
                  <a:pt x="1409700" y="1612900"/>
                  <a:pt x="1371600" y="1612900"/>
                </a:cubicBezTo>
                <a:cubicBezTo>
                  <a:pt x="1320800" y="1612900"/>
                  <a:pt x="1282700" y="1536700"/>
                  <a:pt x="1282700" y="1447800"/>
                </a:cubicBezTo>
                <a:cubicBezTo>
                  <a:pt x="1282700" y="1358900"/>
                  <a:pt x="1219200" y="1282700"/>
                  <a:pt x="1130300" y="1282700"/>
                </a:cubicBezTo>
                <a:cubicBezTo>
                  <a:pt x="1041400" y="1282700"/>
                  <a:pt x="965200" y="1143000"/>
                  <a:pt x="965200" y="965200"/>
                </a:cubicBezTo>
                <a:lnTo>
                  <a:pt x="965200" y="647700"/>
                </a:lnTo>
                <a:cubicBezTo>
                  <a:pt x="965200" y="469900"/>
                  <a:pt x="1041400" y="330200"/>
                  <a:pt x="1130300" y="330200"/>
                </a:cubicBezTo>
                <a:cubicBezTo>
                  <a:pt x="1219200" y="330200"/>
                  <a:pt x="1282700" y="254000"/>
                  <a:pt x="1282700" y="165100"/>
                </a:cubicBezTo>
                <a:cubicBezTo>
                  <a:pt x="1282700" y="76200"/>
                  <a:pt x="1435100" y="0"/>
                  <a:pt x="1612900" y="0"/>
                </a:cubicBezTo>
                <a:cubicBezTo>
                  <a:pt x="1790700" y="0"/>
                  <a:pt x="1930400" y="139700"/>
                  <a:pt x="1930400" y="330200"/>
                </a:cubicBezTo>
                <a:close/>
                <a:moveTo>
                  <a:pt x="5067300" y="5778500"/>
                </a:moveTo>
                <a:moveTo>
                  <a:pt x="965200" y="4178300"/>
                </a:moveTo>
                <a:lnTo>
                  <a:pt x="965200" y="4495800"/>
                </a:lnTo>
                <a:cubicBezTo>
                  <a:pt x="965200" y="4673600"/>
                  <a:pt x="889000" y="4813300"/>
                  <a:pt x="800100" y="4813300"/>
                </a:cubicBezTo>
                <a:cubicBezTo>
                  <a:pt x="711200" y="4813300"/>
                  <a:pt x="647700" y="4889500"/>
                  <a:pt x="647700" y="4978400"/>
                </a:cubicBezTo>
                <a:cubicBezTo>
                  <a:pt x="647700" y="5067300"/>
                  <a:pt x="495300" y="5130800"/>
                  <a:pt x="317500" y="5130800"/>
                </a:cubicBezTo>
                <a:cubicBezTo>
                  <a:pt x="152400" y="5130800"/>
                  <a:pt x="0" y="4991100"/>
                  <a:pt x="0" y="4813300"/>
                </a:cubicBezTo>
                <a:lnTo>
                  <a:pt x="0" y="4495800"/>
                </a:lnTo>
                <a:cubicBezTo>
                  <a:pt x="0" y="4318000"/>
                  <a:pt x="25400" y="4102100"/>
                  <a:pt x="50800" y="4013200"/>
                </a:cubicBezTo>
                <a:cubicBezTo>
                  <a:pt x="76200" y="3924300"/>
                  <a:pt x="241300" y="3848100"/>
                  <a:pt x="419100" y="3848100"/>
                </a:cubicBezTo>
                <a:lnTo>
                  <a:pt x="647700" y="3848100"/>
                </a:lnTo>
                <a:cubicBezTo>
                  <a:pt x="863600" y="3848100"/>
                  <a:pt x="965200" y="3962400"/>
                  <a:pt x="965200" y="4178300"/>
                </a:cubicBezTo>
                <a:close/>
                <a:moveTo>
                  <a:pt x="1219200" y="57785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15" name="Freeform 17615"/>
          <p:cNvSpPr/>
          <p:nvPr/>
        </p:nvSpPr>
        <p:spPr>
          <a:xfrm rot="0" flipH="0" flipV="0">
            <a:off x="25459332" y="18827845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16" name="Freeform 17616"/>
          <p:cNvSpPr/>
          <p:nvPr/>
        </p:nvSpPr>
        <p:spPr>
          <a:xfrm rot="0" flipH="0" flipV="0">
            <a:off x="25528834" y="18825432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17" name="Freeform 17617"/>
          <p:cNvSpPr/>
          <p:nvPr/>
        </p:nvSpPr>
        <p:spPr>
          <a:xfrm rot="0" flipH="0" flipV="0">
            <a:off x="25596044" y="18827121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18" name="Freeform 17618"/>
          <p:cNvSpPr/>
          <p:nvPr/>
        </p:nvSpPr>
        <p:spPr>
          <a:xfrm rot="0" flipH="0" flipV="0">
            <a:off x="25658307" y="18827483"/>
            <a:ext cx="62979" cy="91452"/>
          </a:xfrm>
          <a:custGeom>
            <a:pathLst>
              <a:path w="6629400" h="9626600">
                <a:moveTo>
                  <a:pt x="266700" y="6210300"/>
                </a:moveTo>
                <a:lnTo>
                  <a:pt x="317500" y="6019800"/>
                </a:lnTo>
                <a:cubicBezTo>
                  <a:pt x="469900" y="5562600"/>
                  <a:pt x="812800" y="4991100"/>
                  <a:pt x="1092200" y="4749800"/>
                </a:cubicBezTo>
                <a:cubicBezTo>
                  <a:pt x="1587500" y="4343400"/>
                  <a:pt x="1778000" y="3848100"/>
                  <a:pt x="1447800" y="3848100"/>
                </a:cubicBezTo>
                <a:cubicBezTo>
                  <a:pt x="1358900" y="3848100"/>
                  <a:pt x="1282700" y="3492500"/>
                  <a:pt x="1282700" y="3048000"/>
                </a:cubicBezTo>
                <a:cubicBezTo>
                  <a:pt x="1282700" y="2082800"/>
                  <a:pt x="1701800" y="1016000"/>
                  <a:pt x="2120900" y="914400"/>
                </a:cubicBezTo>
                <a:cubicBezTo>
                  <a:pt x="2768600" y="762000"/>
                  <a:pt x="2882900" y="698500"/>
                  <a:pt x="2882900" y="508000"/>
                </a:cubicBezTo>
                <a:cubicBezTo>
                  <a:pt x="2882900" y="330200"/>
                  <a:pt x="3937000" y="0"/>
                  <a:pt x="4533900" y="0"/>
                </a:cubicBezTo>
                <a:cubicBezTo>
                  <a:pt x="5118100" y="0"/>
                  <a:pt x="6057900" y="762000"/>
                  <a:pt x="6324600" y="1435100"/>
                </a:cubicBezTo>
                <a:cubicBezTo>
                  <a:pt x="6629400" y="2235200"/>
                  <a:pt x="6311900" y="3327400"/>
                  <a:pt x="5562600" y="4025900"/>
                </a:cubicBezTo>
                <a:cubicBezTo>
                  <a:pt x="4889500" y="4648200"/>
                  <a:pt x="4876800" y="4673600"/>
                  <a:pt x="5207000" y="5168900"/>
                </a:cubicBezTo>
                <a:cubicBezTo>
                  <a:pt x="5689600" y="5880100"/>
                  <a:pt x="5105400" y="8051800"/>
                  <a:pt x="4203700" y="8953500"/>
                </a:cubicBezTo>
                <a:cubicBezTo>
                  <a:pt x="3683000" y="9474200"/>
                  <a:pt x="3225800" y="9626600"/>
                  <a:pt x="2222500" y="9626600"/>
                </a:cubicBezTo>
                <a:lnTo>
                  <a:pt x="2197100" y="9626600"/>
                </a:lnTo>
                <a:cubicBezTo>
                  <a:pt x="622300" y="9626600"/>
                  <a:pt x="0" y="9067800"/>
                  <a:pt x="0" y="7658100"/>
                </a:cubicBezTo>
                <a:cubicBezTo>
                  <a:pt x="0" y="7327900"/>
                  <a:pt x="114300" y="6680200"/>
                  <a:pt x="266700" y="6210300"/>
                </a:cubicBezTo>
                <a:close/>
                <a:moveTo>
                  <a:pt x="3009900" y="9626600"/>
                </a:moveTo>
                <a:moveTo>
                  <a:pt x="3022600" y="3848100"/>
                </a:moveTo>
                <a:lnTo>
                  <a:pt x="4038600" y="3848100"/>
                </a:lnTo>
                <a:cubicBezTo>
                  <a:pt x="4279900" y="3848100"/>
                  <a:pt x="4635500" y="3708400"/>
                  <a:pt x="4813300" y="3530600"/>
                </a:cubicBezTo>
                <a:lnTo>
                  <a:pt x="4902200" y="3441700"/>
                </a:lnTo>
                <a:cubicBezTo>
                  <a:pt x="5080000" y="3263900"/>
                  <a:pt x="5270500" y="2933700"/>
                  <a:pt x="5334000" y="2717800"/>
                </a:cubicBezTo>
                <a:lnTo>
                  <a:pt x="5346700" y="2641600"/>
                </a:lnTo>
                <a:cubicBezTo>
                  <a:pt x="5486400" y="2120900"/>
                  <a:pt x="5486400" y="2108200"/>
                  <a:pt x="5270500" y="1612900"/>
                </a:cubicBezTo>
                <a:cubicBezTo>
                  <a:pt x="5181600" y="1384300"/>
                  <a:pt x="4965700" y="1181100"/>
                  <a:pt x="4800600" y="1155700"/>
                </a:cubicBezTo>
                <a:cubicBezTo>
                  <a:pt x="3530600" y="990600"/>
                  <a:pt x="2565400" y="1358900"/>
                  <a:pt x="2374900" y="2070100"/>
                </a:cubicBezTo>
                <a:lnTo>
                  <a:pt x="2349500" y="2146300"/>
                </a:lnTo>
                <a:cubicBezTo>
                  <a:pt x="2298700" y="2374900"/>
                  <a:pt x="2247900" y="2768600"/>
                  <a:pt x="2247900" y="3022600"/>
                </a:cubicBezTo>
                <a:lnTo>
                  <a:pt x="2247900" y="3073400"/>
                </a:lnTo>
                <a:cubicBezTo>
                  <a:pt x="2247900" y="3644900"/>
                  <a:pt x="2451100" y="3848100"/>
                  <a:pt x="3022600" y="3848100"/>
                </a:cubicBezTo>
                <a:close/>
                <a:moveTo>
                  <a:pt x="5372100" y="9626600"/>
                </a:moveTo>
                <a:moveTo>
                  <a:pt x="1905000" y="8661400"/>
                </a:moveTo>
                <a:lnTo>
                  <a:pt x="2425700" y="8661400"/>
                </a:lnTo>
                <a:cubicBezTo>
                  <a:pt x="2679700" y="8661400"/>
                  <a:pt x="2882900" y="8585200"/>
                  <a:pt x="2882900" y="8496300"/>
                </a:cubicBezTo>
                <a:cubicBezTo>
                  <a:pt x="2882900" y="8407400"/>
                  <a:pt x="3035300" y="8343900"/>
                  <a:pt x="3213100" y="8343900"/>
                </a:cubicBezTo>
                <a:cubicBezTo>
                  <a:pt x="3619500" y="8343900"/>
                  <a:pt x="3886200" y="8064500"/>
                  <a:pt x="4013200" y="7518400"/>
                </a:cubicBezTo>
                <a:lnTo>
                  <a:pt x="4229100" y="6527800"/>
                </a:lnTo>
                <a:cubicBezTo>
                  <a:pt x="4381500" y="5842000"/>
                  <a:pt x="4343400" y="5461000"/>
                  <a:pt x="4089400" y="5130800"/>
                </a:cubicBezTo>
                <a:cubicBezTo>
                  <a:pt x="3962400" y="4953000"/>
                  <a:pt x="3644900" y="4813300"/>
                  <a:pt x="3390900" y="4813300"/>
                </a:cubicBezTo>
                <a:lnTo>
                  <a:pt x="3022600" y="4813300"/>
                </a:lnTo>
                <a:cubicBezTo>
                  <a:pt x="2768600" y="4813300"/>
                  <a:pt x="2565400" y="4876800"/>
                  <a:pt x="2565400" y="4965700"/>
                </a:cubicBezTo>
                <a:cubicBezTo>
                  <a:pt x="2565400" y="5054600"/>
                  <a:pt x="2425700" y="5130800"/>
                  <a:pt x="2247900" y="5130800"/>
                </a:cubicBezTo>
                <a:cubicBezTo>
                  <a:pt x="1841500" y="5130800"/>
                  <a:pt x="1600200" y="5359400"/>
                  <a:pt x="1600200" y="5778500"/>
                </a:cubicBezTo>
                <a:cubicBezTo>
                  <a:pt x="1600200" y="5943600"/>
                  <a:pt x="1536700" y="6096000"/>
                  <a:pt x="1447800" y="6096000"/>
                </a:cubicBezTo>
                <a:cubicBezTo>
                  <a:pt x="1358900" y="6096000"/>
                  <a:pt x="1282700" y="6299200"/>
                  <a:pt x="1282700" y="6553200"/>
                </a:cubicBezTo>
                <a:lnTo>
                  <a:pt x="1282700" y="6604000"/>
                </a:lnTo>
                <a:cubicBezTo>
                  <a:pt x="1282700" y="6845300"/>
                  <a:pt x="1206500" y="7061200"/>
                  <a:pt x="1117600" y="7061200"/>
                </a:cubicBezTo>
                <a:cubicBezTo>
                  <a:pt x="1028700" y="7061200"/>
                  <a:pt x="965200" y="7264400"/>
                  <a:pt x="965200" y="7518400"/>
                </a:cubicBezTo>
                <a:cubicBezTo>
                  <a:pt x="965200" y="8166100"/>
                  <a:pt x="1371600" y="8661400"/>
                  <a:pt x="1905000" y="8661400"/>
                </a:cubicBezTo>
                <a:close/>
                <a:moveTo>
                  <a:pt x="558800" y="9626600"/>
                </a:moveTo>
              </a:path>
            </a:pathLst>
          </a:custGeom>
          <a:solidFill>
            <a:srgbClr val="11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19" name="Freeform 17619"/>
          <p:cNvSpPr/>
          <p:nvPr/>
        </p:nvSpPr>
        <p:spPr>
          <a:xfrm rot="0" flipH="0" flipV="0">
            <a:off x="26721426" y="18828239"/>
            <a:ext cx="67443" cy="91452"/>
          </a:xfrm>
          <a:custGeom>
            <a:pathLst>
              <a:path w="7099300" h="9626600">
                <a:moveTo>
                  <a:pt x="3225800" y="0"/>
                </a:moveTo>
                <a:lnTo>
                  <a:pt x="6324600" y="0"/>
                </a:lnTo>
                <a:cubicBezTo>
                  <a:pt x="6832600" y="0"/>
                  <a:pt x="7099300" y="190500"/>
                  <a:pt x="7099300" y="558800"/>
                </a:cubicBezTo>
                <a:cubicBezTo>
                  <a:pt x="7099300" y="685800"/>
                  <a:pt x="6972300" y="876300"/>
                  <a:pt x="6819900" y="965200"/>
                </a:cubicBezTo>
                <a:cubicBezTo>
                  <a:pt x="6654800" y="1054100"/>
                  <a:pt x="6324600" y="1117600"/>
                  <a:pt x="6070600" y="1117600"/>
                </a:cubicBezTo>
                <a:lnTo>
                  <a:pt x="3860800" y="1117600"/>
                </a:lnTo>
                <a:cubicBezTo>
                  <a:pt x="3086100" y="1117600"/>
                  <a:pt x="2971800" y="1231900"/>
                  <a:pt x="2870200" y="2095500"/>
                </a:cubicBezTo>
                <a:cubicBezTo>
                  <a:pt x="2844800" y="2324100"/>
                  <a:pt x="2781300" y="2552700"/>
                  <a:pt x="2717800" y="2616200"/>
                </a:cubicBezTo>
                <a:cubicBezTo>
                  <a:pt x="2654300" y="2679700"/>
                  <a:pt x="2603500" y="2933700"/>
                  <a:pt x="2603500" y="3175000"/>
                </a:cubicBezTo>
                <a:lnTo>
                  <a:pt x="2603500" y="3390900"/>
                </a:lnTo>
                <a:cubicBezTo>
                  <a:pt x="2603500" y="3733800"/>
                  <a:pt x="2730500" y="3848100"/>
                  <a:pt x="3060700" y="3848100"/>
                </a:cubicBezTo>
                <a:lnTo>
                  <a:pt x="4559300" y="3848100"/>
                </a:lnTo>
                <a:cubicBezTo>
                  <a:pt x="5168900" y="3848100"/>
                  <a:pt x="5524500" y="4000500"/>
                  <a:pt x="5867400" y="4432300"/>
                </a:cubicBezTo>
                <a:lnTo>
                  <a:pt x="6172200" y="4787900"/>
                </a:lnTo>
                <a:cubicBezTo>
                  <a:pt x="6604000" y="5321300"/>
                  <a:pt x="6731000" y="6223000"/>
                  <a:pt x="6489700" y="6972300"/>
                </a:cubicBezTo>
                <a:lnTo>
                  <a:pt x="6451600" y="7061200"/>
                </a:lnTo>
                <a:cubicBezTo>
                  <a:pt x="6172200" y="7937500"/>
                  <a:pt x="6070600" y="8115300"/>
                  <a:pt x="5689600" y="8394700"/>
                </a:cubicBezTo>
                <a:lnTo>
                  <a:pt x="4813300" y="9029700"/>
                </a:lnTo>
                <a:cubicBezTo>
                  <a:pt x="4584700" y="9194800"/>
                  <a:pt x="4305300" y="9334500"/>
                  <a:pt x="4178300" y="9359900"/>
                </a:cubicBezTo>
                <a:cubicBezTo>
                  <a:pt x="4051300" y="9385300"/>
                  <a:pt x="3898900" y="9461500"/>
                  <a:pt x="3835400" y="9512300"/>
                </a:cubicBezTo>
                <a:cubicBezTo>
                  <a:pt x="3784600" y="9575800"/>
                  <a:pt x="3530600" y="9626600"/>
                  <a:pt x="3276600" y="9626600"/>
                </a:cubicBezTo>
                <a:lnTo>
                  <a:pt x="812800" y="9626600"/>
                </a:lnTo>
                <a:cubicBezTo>
                  <a:pt x="571500" y="9626600"/>
                  <a:pt x="292100" y="9550400"/>
                  <a:pt x="203200" y="9461500"/>
                </a:cubicBezTo>
                <a:cubicBezTo>
                  <a:pt x="12700" y="9271000"/>
                  <a:pt x="0" y="8991600"/>
                  <a:pt x="152400" y="8394700"/>
                </a:cubicBezTo>
                <a:lnTo>
                  <a:pt x="558800" y="6756400"/>
                </a:lnTo>
                <a:cubicBezTo>
                  <a:pt x="609600" y="6527800"/>
                  <a:pt x="698500" y="6223000"/>
                  <a:pt x="762000" y="6096000"/>
                </a:cubicBezTo>
                <a:cubicBezTo>
                  <a:pt x="889000" y="5778500"/>
                  <a:pt x="1168400" y="4940300"/>
                  <a:pt x="1168400" y="4851400"/>
                </a:cubicBezTo>
                <a:cubicBezTo>
                  <a:pt x="1168400" y="4826000"/>
                  <a:pt x="1206500" y="4622800"/>
                  <a:pt x="1270000" y="4381500"/>
                </a:cubicBezTo>
                <a:lnTo>
                  <a:pt x="1828800" y="1981200"/>
                </a:lnTo>
                <a:cubicBezTo>
                  <a:pt x="1879600" y="1739900"/>
                  <a:pt x="1993900" y="1371600"/>
                  <a:pt x="2082800" y="1143000"/>
                </a:cubicBezTo>
                <a:lnTo>
                  <a:pt x="2235200" y="774700"/>
                </a:lnTo>
                <a:cubicBezTo>
                  <a:pt x="2463800" y="190500"/>
                  <a:pt x="2705100" y="0"/>
                  <a:pt x="3225800" y="0"/>
                </a:cubicBezTo>
                <a:close/>
                <a:moveTo>
                  <a:pt x="9334500" y="9613900"/>
                </a:moveTo>
                <a:moveTo>
                  <a:pt x="4394200" y="4813300"/>
                </a:moveTo>
                <a:lnTo>
                  <a:pt x="2692400" y="4813300"/>
                </a:lnTo>
                <a:cubicBezTo>
                  <a:pt x="2222500" y="4813300"/>
                  <a:pt x="1955800" y="5105400"/>
                  <a:pt x="1816100" y="5829300"/>
                </a:cubicBezTo>
                <a:lnTo>
                  <a:pt x="1574800" y="6959600"/>
                </a:lnTo>
                <a:cubicBezTo>
                  <a:pt x="1524000" y="7188200"/>
                  <a:pt x="1447800" y="7416800"/>
                  <a:pt x="1409700" y="7454900"/>
                </a:cubicBezTo>
                <a:cubicBezTo>
                  <a:pt x="1358900" y="7505700"/>
                  <a:pt x="1320800" y="7747000"/>
                  <a:pt x="1320800" y="7988300"/>
                </a:cubicBezTo>
                <a:lnTo>
                  <a:pt x="1320800" y="8204200"/>
                </a:lnTo>
                <a:cubicBezTo>
                  <a:pt x="1320800" y="8534400"/>
                  <a:pt x="1447800" y="8661400"/>
                  <a:pt x="1778000" y="8661400"/>
                </a:cubicBezTo>
                <a:lnTo>
                  <a:pt x="3225800" y="8661400"/>
                </a:lnTo>
                <a:cubicBezTo>
                  <a:pt x="3467100" y="8661400"/>
                  <a:pt x="3810000" y="8585200"/>
                  <a:pt x="3975100" y="8483600"/>
                </a:cubicBezTo>
                <a:cubicBezTo>
                  <a:pt x="4140200" y="8382000"/>
                  <a:pt x="4406900" y="8242300"/>
                  <a:pt x="4572000" y="8153400"/>
                </a:cubicBezTo>
                <a:cubicBezTo>
                  <a:pt x="4978400" y="7962900"/>
                  <a:pt x="5219700" y="7683500"/>
                  <a:pt x="5397500" y="7226300"/>
                </a:cubicBezTo>
                <a:lnTo>
                  <a:pt x="5499100" y="6972300"/>
                </a:lnTo>
                <a:cubicBezTo>
                  <a:pt x="5676900" y="6527800"/>
                  <a:pt x="5689600" y="6311900"/>
                  <a:pt x="5575300" y="5854700"/>
                </a:cubicBezTo>
                <a:cubicBezTo>
                  <a:pt x="5448300" y="5295900"/>
                  <a:pt x="5346700" y="5130800"/>
                  <a:pt x="5092700" y="5130800"/>
                </a:cubicBezTo>
                <a:cubicBezTo>
                  <a:pt x="4965700" y="5130800"/>
                  <a:pt x="4851400" y="5054600"/>
                  <a:pt x="4851400" y="4965700"/>
                </a:cubicBezTo>
                <a:cubicBezTo>
                  <a:pt x="4851400" y="4876800"/>
                  <a:pt x="4648200" y="4813300"/>
                  <a:pt x="4394200" y="4813300"/>
                </a:cubicBezTo>
                <a:close/>
                <a:moveTo>
                  <a:pt x="4521200" y="9613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20" name="Freeform 17620"/>
          <p:cNvSpPr/>
          <p:nvPr/>
        </p:nvSpPr>
        <p:spPr>
          <a:xfrm rot="0" flipH="0" flipV="0">
            <a:off x="26798372" y="18853575"/>
            <a:ext cx="54292" cy="66357"/>
          </a:xfrm>
          <a:custGeom>
            <a:pathLst>
              <a:path w="5715000" h="6985000">
                <a:moveTo>
                  <a:pt x="4864100" y="3937000"/>
                </a:moveTo>
                <a:lnTo>
                  <a:pt x="1993900" y="3937000"/>
                </a:lnTo>
                <a:cubicBezTo>
                  <a:pt x="1308100" y="3937000"/>
                  <a:pt x="1219200" y="3987800"/>
                  <a:pt x="1219200" y="4483100"/>
                </a:cubicBezTo>
                <a:lnTo>
                  <a:pt x="1219200" y="5245100"/>
                </a:lnTo>
                <a:cubicBezTo>
                  <a:pt x="1219200" y="5740400"/>
                  <a:pt x="1384300" y="5854700"/>
                  <a:pt x="2070100" y="5854700"/>
                </a:cubicBezTo>
                <a:lnTo>
                  <a:pt x="3810000" y="5854700"/>
                </a:lnTo>
                <a:cubicBezTo>
                  <a:pt x="4419600" y="5854700"/>
                  <a:pt x="4546600" y="5905500"/>
                  <a:pt x="4660900" y="6184900"/>
                </a:cubicBezTo>
                <a:cubicBezTo>
                  <a:pt x="4775200" y="6477000"/>
                  <a:pt x="4775200" y="6477000"/>
                  <a:pt x="4508500" y="6743700"/>
                </a:cubicBezTo>
                <a:cubicBezTo>
                  <a:pt x="4381500" y="6870700"/>
                  <a:pt x="4064000" y="6985000"/>
                  <a:pt x="3810000" y="6985000"/>
                </a:cubicBezTo>
                <a:lnTo>
                  <a:pt x="1841500" y="6985000"/>
                </a:lnTo>
                <a:cubicBezTo>
                  <a:pt x="1587500" y="6985000"/>
                  <a:pt x="1219200" y="6870700"/>
                  <a:pt x="1016000" y="6743700"/>
                </a:cubicBezTo>
                <a:lnTo>
                  <a:pt x="838200" y="6629400"/>
                </a:lnTo>
                <a:cubicBezTo>
                  <a:pt x="139700" y="6172200"/>
                  <a:pt x="0" y="5778500"/>
                  <a:pt x="177800" y="4787900"/>
                </a:cubicBezTo>
                <a:lnTo>
                  <a:pt x="317500" y="3949700"/>
                </a:lnTo>
                <a:cubicBezTo>
                  <a:pt x="368300" y="3721100"/>
                  <a:pt x="457200" y="3340100"/>
                  <a:pt x="533400" y="3124200"/>
                </a:cubicBezTo>
                <a:lnTo>
                  <a:pt x="584200" y="2959100"/>
                </a:lnTo>
                <a:cubicBezTo>
                  <a:pt x="647700" y="2743200"/>
                  <a:pt x="787400" y="2387600"/>
                  <a:pt x="901700" y="2171700"/>
                </a:cubicBezTo>
                <a:lnTo>
                  <a:pt x="1143000" y="1663700"/>
                </a:lnTo>
                <a:cubicBezTo>
                  <a:pt x="1574800" y="762000"/>
                  <a:pt x="1892300" y="444500"/>
                  <a:pt x="2489200" y="254000"/>
                </a:cubicBezTo>
                <a:lnTo>
                  <a:pt x="2590800" y="228600"/>
                </a:lnTo>
                <a:cubicBezTo>
                  <a:pt x="3340100" y="0"/>
                  <a:pt x="4343400" y="25400"/>
                  <a:pt x="4800600" y="304800"/>
                </a:cubicBezTo>
                <a:lnTo>
                  <a:pt x="4978400" y="419100"/>
                </a:lnTo>
                <a:cubicBezTo>
                  <a:pt x="5461000" y="711200"/>
                  <a:pt x="5715000" y="1155700"/>
                  <a:pt x="5715000" y="1714500"/>
                </a:cubicBezTo>
                <a:lnTo>
                  <a:pt x="5715000" y="2514600"/>
                </a:lnTo>
                <a:cubicBezTo>
                  <a:pt x="5715000" y="2768600"/>
                  <a:pt x="5638800" y="3162300"/>
                  <a:pt x="5537200" y="3390900"/>
                </a:cubicBezTo>
                <a:lnTo>
                  <a:pt x="5486400" y="3505200"/>
                </a:lnTo>
                <a:cubicBezTo>
                  <a:pt x="5384800" y="3771900"/>
                  <a:pt x="5143500" y="3937000"/>
                  <a:pt x="4864100" y="3937000"/>
                </a:cubicBezTo>
                <a:close/>
                <a:moveTo>
                  <a:pt x="2971800" y="6946900"/>
                </a:moveTo>
                <a:moveTo>
                  <a:pt x="2616200" y="3098800"/>
                </a:moveTo>
                <a:lnTo>
                  <a:pt x="4127500" y="2997200"/>
                </a:lnTo>
                <a:cubicBezTo>
                  <a:pt x="4699000" y="2959100"/>
                  <a:pt x="4749800" y="2908300"/>
                  <a:pt x="4749800" y="2349500"/>
                </a:cubicBezTo>
                <a:lnTo>
                  <a:pt x="4749800" y="1981200"/>
                </a:lnTo>
                <a:cubicBezTo>
                  <a:pt x="4749800" y="1397000"/>
                  <a:pt x="4394200" y="1041400"/>
                  <a:pt x="3810000" y="1041400"/>
                </a:cubicBezTo>
                <a:lnTo>
                  <a:pt x="3289300" y="1041400"/>
                </a:lnTo>
                <a:cubicBezTo>
                  <a:pt x="3048000" y="1041400"/>
                  <a:pt x="2692400" y="1193800"/>
                  <a:pt x="2514600" y="1371600"/>
                </a:cubicBezTo>
                <a:lnTo>
                  <a:pt x="2197100" y="1676400"/>
                </a:lnTo>
                <a:cubicBezTo>
                  <a:pt x="2006600" y="1854200"/>
                  <a:pt x="1866900" y="2209800"/>
                  <a:pt x="1866900" y="2463800"/>
                </a:cubicBezTo>
                <a:lnTo>
                  <a:pt x="1866900" y="2578100"/>
                </a:lnTo>
                <a:cubicBezTo>
                  <a:pt x="1866900" y="3073400"/>
                  <a:pt x="1943100" y="3136900"/>
                  <a:pt x="2616200" y="3098800"/>
                </a:cubicBezTo>
                <a:close/>
                <a:moveTo>
                  <a:pt x="3810000" y="6946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21" name="Freeform 17621"/>
          <p:cNvSpPr/>
          <p:nvPr/>
        </p:nvSpPr>
        <p:spPr>
          <a:xfrm rot="0" flipH="0" flipV="0">
            <a:off x="26861685" y="18854782"/>
            <a:ext cx="78543" cy="64065"/>
          </a:xfrm>
          <a:custGeom>
            <a:pathLst>
              <a:path w="8267700" h="6743700">
                <a:moveTo>
                  <a:pt x="2400300" y="0"/>
                </a:moveTo>
                <a:lnTo>
                  <a:pt x="6477000" y="0"/>
                </a:lnTo>
                <a:cubicBezTo>
                  <a:pt x="6819900" y="0"/>
                  <a:pt x="7213600" y="63500"/>
                  <a:pt x="7327900" y="139700"/>
                </a:cubicBezTo>
                <a:cubicBezTo>
                  <a:pt x="8051800" y="584200"/>
                  <a:pt x="8267700" y="1587500"/>
                  <a:pt x="7899400" y="2857500"/>
                </a:cubicBezTo>
                <a:lnTo>
                  <a:pt x="7023100" y="5918200"/>
                </a:lnTo>
                <a:cubicBezTo>
                  <a:pt x="6807200" y="6642100"/>
                  <a:pt x="6731000" y="6743700"/>
                  <a:pt x="6311900" y="6743700"/>
                </a:cubicBezTo>
                <a:cubicBezTo>
                  <a:pt x="6134100" y="6743700"/>
                  <a:pt x="5994400" y="6489700"/>
                  <a:pt x="5994400" y="6172200"/>
                </a:cubicBezTo>
                <a:cubicBezTo>
                  <a:pt x="5994400" y="5867400"/>
                  <a:pt x="6057900" y="5334000"/>
                  <a:pt x="6146800" y="4991100"/>
                </a:cubicBezTo>
                <a:lnTo>
                  <a:pt x="6781800" y="2387600"/>
                </a:lnTo>
                <a:cubicBezTo>
                  <a:pt x="6870700" y="2044700"/>
                  <a:pt x="6972300" y="1765300"/>
                  <a:pt x="7023100" y="1765300"/>
                </a:cubicBezTo>
                <a:cubicBezTo>
                  <a:pt x="7073900" y="1765300"/>
                  <a:pt x="7112000" y="1727200"/>
                  <a:pt x="7112000" y="1689100"/>
                </a:cubicBezTo>
                <a:cubicBezTo>
                  <a:pt x="7112000" y="1587500"/>
                  <a:pt x="6883400" y="1219200"/>
                  <a:pt x="6743700" y="1066800"/>
                </a:cubicBezTo>
                <a:cubicBezTo>
                  <a:pt x="6680200" y="1016000"/>
                  <a:pt x="6375400" y="965200"/>
                  <a:pt x="6070600" y="965200"/>
                </a:cubicBezTo>
                <a:cubicBezTo>
                  <a:pt x="5765800" y="965200"/>
                  <a:pt x="5435600" y="1244600"/>
                  <a:pt x="5334000" y="1574800"/>
                </a:cubicBezTo>
                <a:lnTo>
                  <a:pt x="4267200" y="5410200"/>
                </a:lnTo>
                <a:cubicBezTo>
                  <a:pt x="3949700" y="6527800"/>
                  <a:pt x="3822700" y="6743700"/>
                  <a:pt x="3467100" y="6743700"/>
                </a:cubicBezTo>
                <a:cubicBezTo>
                  <a:pt x="3136900" y="6743700"/>
                  <a:pt x="2946400" y="6540500"/>
                  <a:pt x="2946400" y="6223000"/>
                </a:cubicBezTo>
                <a:cubicBezTo>
                  <a:pt x="2946400" y="6146800"/>
                  <a:pt x="2997200" y="5829300"/>
                  <a:pt x="3060700" y="5499100"/>
                </a:cubicBezTo>
                <a:lnTo>
                  <a:pt x="3098800" y="5321300"/>
                </a:lnTo>
                <a:cubicBezTo>
                  <a:pt x="3162300" y="4991100"/>
                  <a:pt x="3302000" y="4610100"/>
                  <a:pt x="3403600" y="4483100"/>
                </a:cubicBezTo>
                <a:cubicBezTo>
                  <a:pt x="3505200" y="4356100"/>
                  <a:pt x="3581400" y="4051300"/>
                  <a:pt x="3581400" y="3810000"/>
                </a:cubicBezTo>
                <a:cubicBezTo>
                  <a:pt x="3581400" y="3568700"/>
                  <a:pt x="3657600" y="3276600"/>
                  <a:pt x="3746500" y="3175000"/>
                </a:cubicBezTo>
                <a:cubicBezTo>
                  <a:pt x="3835400" y="3060700"/>
                  <a:pt x="3898900" y="2844800"/>
                  <a:pt x="3898900" y="2692400"/>
                </a:cubicBezTo>
                <a:cubicBezTo>
                  <a:pt x="3898900" y="2540000"/>
                  <a:pt x="3975100" y="2247900"/>
                  <a:pt x="4064000" y="2044700"/>
                </a:cubicBezTo>
                <a:cubicBezTo>
                  <a:pt x="4356100" y="1384300"/>
                  <a:pt x="4229100" y="1130300"/>
                  <a:pt x="3581400" y="1130300"/>
                </a:cubicBezTo>
                <a:lnTo>
                  <a:pt x="3098800" y="1130300"/>
                </a:lnTo>
                <a:cubicBezTo>
                  <a:pt x="2311400" y="1130300"/>
                  <a:pt x="2133600" y="1282700"/>
                  <a:pt x="2133600" y="1968500"/>
                </a:cubicBezTo>
                <a:cubicBezTo>
                  <a:pt x="2133600" y="2120900"/>
                  <a:pt x="2070100" y="2527300"/>
                  <a:pt x="1968500" y="2870200"/>
                </a:cubicBezTo>
                <a:lnTo>
                  <a:pt x="1104900" y="6121400"/>
                </a:lnTo>
                <a:cubicBezTo>
                  <a:pt x="1016000" y="6464300"/>
                  <a:pt x="774700" y="6743700"/>
                  <a:pt x="571500" y="6743700"/>
                </a:cubicBezTo>
                <a:cubicBezTo>
                  <a:pt x="381000" y="6743700"/>
                  <a:pt x="177800" y="6705600"/>
                  <a:pt x="139700" y="6654800"/>
                </a:cubicBezTo>
                <a:cubicBezTo>
                  <a:pt x="0" y="6515100"/>
                  <a:pt x="50800" y="5626100"/>
                  <a:pt x="215900" y="5334000"/>
                </a:cubicBezTo>
                <a:cubicBezTo>
                  <a:pt x="304800" y="5181600"/>
                  <a:pt x="381000" y="4927600"/>
                  <a:pt x="381000" y="4775200"/>
                </a:cubicBezTo>
                <a:cubicBezTo>
                  <a:pt x="381000" y="4622800"/>
                  <a:pt x="444500" y="4406900"/>
                  <a:pt x="533400" y="4292600"/>
                </a:cubicBezTo>
                <a:cubicBezTo>
                  <a:pt x="622300" y="4178300"/>
                  <a:pt x="698500" y="3937000"/>
                  <a:pt x="698500" y="3733800"/>
                </a:cubicBezTo>
                <a:cubicBezTo>
                  <a:pt x="698500" y="3530600"/>
                  <a:pt x="762000" y="3251200"/>
                  <a:pt x="850900" y="3086100"/>
                </a:cubicBezTo>
                <a:cubicBezTo>
                  <a:pt x="939800" y="2933700"/>
                  <a:pt x="1016000" y="2654300"/>
                  <a:pt x="1016000" y="2451100"/>
                </a:cubicBezTo>
                <a:cubicBezTo>
                  <a:pt x="1016000" y="2247900"/>
                  <a:pt x="1092200" y="1955800"/>
                  <a:pt x="1181100" y="1803400"/>
                </a:cubicBezTo>
                <a:cubicBezTo>
                  <a:pt x="1270000" y="1651000"/>
                  <a:pt x="1333500" y="1358900"/>
                  <a:pt x="1333500" y="1168400"/>
                </a:cubicBezTo>
                <a:cubicBezTo>
                  <a:pt x="1333500" y="469900"/>
                  <a:pt x="1765300" y="0"/>
                  <a:pt x="2400300" y="0"/>
                </a:cubicBezTo>
                <a:close/>
                <a:moveTo>
                  <a:pt x="7150100" y="6819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22" name="Freeform 17622"/>
          <p:cNvSpPr/>
          <p:nvPr/>
        </p:nvSpPr>
        <p:spPr>
          <a:xfrm rot="0" flipH="0" flipV="0">
            <a:off x="26950572" y="18853575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23" name="Freeform 17623"/>
          <p:cNvSpPr/>
          <p:nvPr/>
        </p:nvSpPr>
        <p:spPr>
          <a:xfrm rot="0" flipH="0" flipV="0">
            <a:off x="27011473" y="18854661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24" name="Freeform 17624"/>
          <p:cNvSpPr/>
          <p:nvPr/>
        </p:nvSpPr>
        <p:spPr>
          <a:xfrm rot="0" flipH="0" flipV="0">
            <a:off x="27138473" y="18829807"/>
            <a:ext cx="65030" cy="91452"/>
          </a:xfrm>
          <a:custGeom>
            <a:pathLst>
              <a:path w="6845300" h="9626600">
                <a:moveTo>
                  <a:pt x="228600" y="6819900"/>
                </a:moveTo>
                <a:lnTo>
                  <a:pt x="1765300" y="1574800"/>
                </a:lnTo>
                <a:cubicBezTo>
                  <a:pt x="1841500" y="1333500"/>
                  <a:pt x="2044700" y="1003300"/>
                  <a:pt x="2235200" y="838200"/>
                </a:cubicBezTo>
                <a:lnTo>
                  <a:pt x="2628900" y="495300"/>
                </a:lnTo>
                <a:cubicBezTo>
                  <a:pt x="2806700" y="330200"/>
                  <a:pt x="3187700" y="165100"/>
                  <a:pt x="3454400" y="127000"/>
                </a:cubicBezTo>
                <a:lnTo>
                  <a:pt x="3543300" y="101600"/>
                </a:lnTo>
                <a:cubicBezTo>
                  <a:pt x="4152900" y="12700"/>
                  <a:pt x="5918200" y="0"/>
                  <a:pt x="6515100" y="76200"/>
                </a:cubicBezTo>
                <a:cubicBezTo>
                  <a:pt x="6692900" y="101600"/>
                  <a:pt x="6845300" y="241300"/>
                  <a:pt x="6845300" y="393700"/>
                </a:cubicBezTo>
                <a:cubicBezTo>
                  <a:pt x="6845300" y="546100"/>
                  <a:pt x="6731000" y="787400"/>
                  <a:pt x="6604000" y="914400"/>
                </a:cubicBezTo>
                <a:cubicBezTo>
                  <a:pt x="6464300" y="1054100"/>
                  <a:pt x="6159500" y="1155700"/>
                  <a:pt x="5905500" y="1155700"/>
                </a:cubicBezTo>
                <a:lnTo>
                  <a:pt x="3771900" y="1155700"/>
                </a:lnTo>
                <a:cubicBezTo>
                  <a:pt x="3517900" y="1155700"/>
                  <a:pt x="3162300" y="1295400"/>
                  <a:pt x="2984500" y="1473200"/>
                </a:cubicBezTo>
                <a:lnTo>
                  <a:pt x="2832100" y="1638300"/>
                </a:lnTo>
                <a:cubicBezTo>
                  <a:pt x="2654300" y="1816100"/>
                  <a:pt x="2514600" y="2108200"/>
                  <a:pt x="2514600" y="2273300"/>
                </a:cubicBezTo>
                <a:cubicBezTo>
                  <a:pt x="2514600" y="2451100"/>
                  <a:pt x="2451100" y="2794000"/>
                  <a:pt x="2387600" y="3035300"/>
                </a:cubicBezTo>
                <a:lnTo>
                  <a:pt x="1587500" y="6007100"/>
                </a:lnTo>
                <a:cubicBezTo>
                  <a:pt x="1524000" y="6248400"/>
                  <a:pt x="1409700" y="6451600"/>
                  <a:pt x="1346200" y="6451600"/>
                </a:cubicBezTo>
                <a:cubicBezTo>
                  <a:pt x="1282700" y="6451600"/>
                  <a:pt x="1231900" y="6654800"/>
                  <a:pt x="1231900" y="6908800"/>
                </a:cubicBezTo>
                <a:lnTo>
                  <a:pt x="1231900" y="7594600"/>
                </a:lnTo>
                <a:cubicBezTo>
                  <a:pt x="1231900" y="8178800"/>
                  <a:pt x="1587500" y="8534400"/>
                  <a:pt x="2159000" y="8534400"/>
                </a:cubicBezTo>
                <a:lnTo>
                  <a:pt x="3822700" y="8534400"/>
                </a:lnTo>
                <a:cubicBezTo>
                  <a:pt x="4330700" y="8534400"/>
                  <a:pt x="4597400" y="8737600"/>
                  <a:pt x="4597400" y="9093200"/>
                </a:cubicBezTo>
                <a:cubicBezTo>
                  <a:pt x="4597400" y="9436100"/>
                  <a:pt x="4508500" y="9499600"/>
                  <a:pt x="3962400" y="9525000"/>
                </a:cubicBezTo>
                <a:lnTo>
                  <a:pt x="2578100" y="9613900"/>
                </a:lnTo>
                <a:cubicBezTo>
                  <a:pt x="2324100" y="9626600"/>
                  <a:pt x="1930400" y="9601200"/>
                  <a:pt x="1714500" y="9550400"/>
                </a:cubicBezTo>
                <a:lnTo>
                  <a:pt x="1574800" y="9525000"/>
                </a:lnTo>
                <a:cubicBezTo>
                  <a:pt x="1346200" y="9474200"/>
                  <a:pt x="1028700" y="9296400"/>
                  <a:pt x="850900" y="9118600"/>
                </a:cubicBezTo>
                <a:lnTo>
                  <a:pt x="584200" y="8851900"/>
                </a:lnTo>
                <a:cubicBezTo>
                  <a:pt x="139700" y="8407400"/>
                  <a:pt x="0" y="7620000"/>
                  <a:pt x="228600" y="6819900"/>
                </a:cubicBezTo>
                <a:close/>
                <a:moveTo>
                  <a:pt x="2311400" y="94488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25" name="Freeform 17625"/>
          <p:cNvSpPr/>
          <p:nvPr/>
        </p:nvSpPr>
        <p:spPr>
          <a:xfrm rot="0" flipH="0" flipV="0">
            <a:off x="27202334" y="18828480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26" name="Freeform 17626"/>
          <p:cNvSpPr/>
          <p:nvPr/>
        </p:nvSpPr>
        <p:spPr>
          <a:xfrm rot="0" flipH="0" flipV="0">
            <a:off x="27272230" y="18827756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27" name="Freeform 17627"/>
          <p:cNvSpPr/>
          <p:nvPr/>
        </p:nvSpPr>
        <p:spPr>
          <a:xfrm rot="0" flipH="0" flipV="0">
            <a:off x="27328972" y="18831134"/>
            <a:ext cx="67081" cy="88436"/>
          </a:xfrm>
          <a:custGeom>
            <a:pathLst>
              <a:path w="7061200" h="9309100">
                <a:moveTo>
                  <a:pt x="800100" y="7353300"/>
                </a:moveTo>
                <a:lnTo>
                  <a:pt x="4876800" y="1752600"/>
                </a:lnTo>
                <a:cubicBezTo>
                  <a:pt x="5651500" y="685800"/>
                  <a:pt x="6362700" y="0"/>
                  <a:pt x="6731000" y="0"/>
                </a:cubicBezTo>
                <a:cubicBezTo>
                  <a:pt x="6908800" y="0"/>
                  <a:pt x="7061200" y="215900"/>
                  <a:pt x="7061200" y="482600"/>
                </a:cubicBezTo>
                <a:cubicBezTo>
                  <a:pt x="7061200" y="749300"/>
                  <a:pt x="6807200" y="1308100"/>
                  <a:pt x="6515100" y="1714500"/>
                </a:cubicBezTo>
                <a:lnTo>
                  <a:pt x="1714500" y="8343900"/>
                </a:lnTo>
                <a:cubicBezTo>
                  <a:pt x="1016000" y="9309100"/>
                  <a:pt x="1016000" y="9309100"/>
                  <a:pt x="635000" y="9309100"/>
                </a:cubicBezTo>
                <a:cubicBezTo>
                  <a:pt x="292100" y="9309100"/>
                  <a:pt x="0" y="9093200"/>
                  <a:pt x="0" y="8826500"/>
                </a:cubicBezTo>
                <a:cubicBezTo>
                  <a:pt x="0" y="8737600"/>
                  <a:pt x="63500" y="8534400"/>
                  <a:pt x="139700" y="8382000"/>
                </a:cubicBezTo>
                <a:cubicBezTo>
                  <a:pt x="215900" y="8216900"/>
                  <a:pt x="508000" y="7759700"/>
                  <a:pt x="800100" y="7353300"/>
                </a:cubicBezTo>
                <a:close/>
                <a:moveTo>
                  <a:pt x="2032000" y="9309100"/>
                </a:moveTo>
                <a:moveTo>
                  <a:pt x="6896100" y="8661400"/>
                </a:moveTo>
                <a:cubicBezTo>
                  <a:pt x="6985000" y="8661400"/>
                  <a:pt x="7061200" y="8737600"/>
                  <a:pt x="7061200" y="8826500"/>
                </a:cubicBezTo>
                <a:cubicBezTo>
                  <a:pt x="7061200" y="8915400"/>
                  <a:pt x="6985000" y="8991600"/>
                  <a:pt x="6896100" y="8991600"/>
                </a:cubicBezTo>
                <a:cubicBezTo>
                  <a:pt x="6807200" y="8991600"/>
                  <a:pt x="6731000" y="8915400"/>
                  <a:pt x="6731000" y="8826500"/>
                </a:cubicBezTo>
                <a:cubicBezTo>
                  <a:pt x="6731000" y="8737600"/>
                  <a:pt x="6807200" y="8661400"/>
                  <a:pt x="6896100" y="8661400"/>
                </a:cubicBezTo>
                <a:close/>
                <a:moveTo>
                  <a:pt x="723900" y="93091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28" name="Freeform 17628"/>
          <p:cNvSpPr/>
          <p:nvPr/>
        </p:nvSpPr>
        <p:spPr>
          <a:xfrm rot="0" flipH="0" flipV="0">
            <a:off x="27395128" y="18828480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29" name="Freeform 17629"/>
          <p:cNvSpPr/>
          <p:nvPr/>
        </p:nvSpPr>
        <p:spPr>
          <a:xfrm rot="0" flipH="0" flipV="0">
            <a:off x="27459230" y="18831134"/>
            <a:ext cx="60928" cy="88436"/>
          </a:xfrm>
          <a:custGeom>
            <a:pathLst>
              <a:path w="6413500" h="9309100">
                <a:moveTo>
                  <a:pt x="3162300" y="0"/>
                </a:moveTo>
                <a:lnTo>
                  <a:pt x="5499100" y="0"/>
                </a:lnTo>
                <a:cubicBezTo>
                  <a:pt x="6007100" y="0"/>
                  <a:pt x="6413500" y="152400"/>
                  <a:pt x="6413500" y="330200"/>
                </a:cubicBezTo>
                <a:cubicBezTo>
                  <a:pt x="6413500" y="508000"/>
                  <a:pt x="6350000" y="723900"/>
                  <a:pt x="6261100" y="812800"/>
                </a:cubicBezTo>
                <a:cubicBezTo>
                  <a:pt x="6172200" y="889000"/>
                  <a:pt x="5689600" y="965200"/>
                  <a:pt x="5181600" y="965200"/>
                </a:cubicBezTo>
                <a:lnTo>
                  <a:pt x="3797300" y="965200"/>
                </a:lnTo>
                <a:cubicBezTo>
                  <a:pt x="2806700" y="965200"/>
                  <a:pt x="2247900" y="1790700"/>
                  <a:pt x="2247900" y="3251200"/>
                </a:cubicBezTo>
                <a:cubicBezTo>
                  <a:pt x="2247900" y="3403600"/>
                  <a:pt x="2654300" y="3530600"/>
                  <a:pt x="3162300" y="3530600"/>
                </a:cubicBezTo>
                <a:lnTo>
                  <a:pt x="3581400" y="3530600"/>
                </a:lnTo>
                <a:cubicBezTo>
                  <a:pt x="4737100" y="3530600"/>
                  <a:pt x="5448300" y="4241800"/>
                  <a:pt x="5448300" y="5410200"/>
                </a:cubicBezTo>
                <a:lnTo>
                  <a:pt x="5448300" y="5829300"/>
                </a:lnTo>
                <a:cubicBezTo>
                  <a:pt x="5448300" y="6337300"/>
                  <a:pt x="5384800" y="6743700"/>
                  <a:pt x="5295900" y="6743700"/>
                </a:cubicBezTo>
                <a:cubicBezTo>
                  <a:pt x="5118100" y="6743700"/>
                  <a:pt x="4813300" y="7594600"/>
                  <a:pt x="4813300" y="8064500"/>
                </a:cubicBezTo>
                <a:cubicBezTo>
                  <a:pt x="4813300" y="8445500"/>
                  <a:pt x="4241800" y="8991600"/>
                  <a:pt x="3848100" y="8991600"/>
                </a:cubicBezTo>
                <a:cubicBezTo>
                  <a:pt x="3670300" y="8991600"/>
                  <a:pt x="3530600" y="9055100"/>
                  <a:pt x="3530600" y="9144000"/>
                </a:cubicBezTo>
                <a:cubicBezTo>
                  <a:pt x="3530600" y="9232900"/>
                  <a:pt x="3124200" y="9309100"/>
                  <a:pt x="2616200" y="9309100"/>
                </a:cubicBezTo>
                <a:lnTo>
                  <a:pt x="914400" y="9309100"/>
                </a:lnTo>
                <a:cubicBezTo>
                  <a:pt x="406400" y="9309100"/>
                  <a:pt x="0" y="9093200"/>
                  <a:pt x="0" y="8826500"/>
                </a:cubicBezTo>
                <a:cubicBezTo>
                  <a:pt x="0" y="8559800"/>
                  <a:pt x="406400" y="8343900"/>
                  <a:pt x="914400" y="8343900"/>
                </a:cubicBezTo>
                <a:lnTo>
                  <a:pt x="2298700" y="8343900"/>
                </a:lnTo>
                <a:cubicBezTo>
                  <a:pt x="3581400" y="8343900"/>
                  <a:pt x="3746500" y="8267700"/>
                  <a:pt x="4140200" y="7416800"/>
                </a:cubicBezTo>
                <a:cubicBezTo>
                  <a:pt x="4330700" y="6997700"/>
                  <a:pt x="4495800" y="6248400"/>
                  <a:pt x="4495800" y="5753100"/>
                </a:cubicBezTo>
                <a:lnTo>
                  <a:pt x="4495800" y="5727700"/>
                </a:lnTo>
                <a:cubicBezTo>
                  <a:pt x="4495800" y="4597400"/>
                  <a:pt x="4394200" y="4495800"/>
                  <a:pt x="3263900" y="4495800"/>
                </a:cubicBezTo>
                <a:lnTo>
                  <a:pt x="2197100" y="4495800"/>
                </a:lnTo>
                <a:cubicBezTo>
                  <a:pt x="1689100" y="4495800"/>
                  <a:pt x="1282700" y="4140200"/>
                  <a:pt x="1282700" y="3695700"/>
                </a:cubicBezTo>
                <a:cubicBezTo>
                  <a:pt x="1282700" y="3251200"/>
                  <a:pt x="1358900" y="2895600"/>
                  <a:pt x="1447800" y="2895600"/>
                </a:cubicBezTo>
                <a:cubicBezTo>
                  <a:pt x="1536700" y="2895600"/>
                  <a:pt x="1714500" y="2489200"/>
                  <a:pt x="1854200" y="1981200"/>
                </a:cubicBezTo>
                <a:lnTo>
                  <a:pt x="1993900" y="1473200"/>
                </a:lnTo>
                <a:cubicBezTo>
                  <a:pt x="2133600" y="977900"/>
                  <a:pt x="2247900" y="444500"/>
                  <a:pt x="2247900" y="292100"/>
                </a:cubicBezTo>
                <a:cubicBezTo>
                  <a:pt x="2247900" y="127000"/>
                  <a:pt x="2654300" y="0"/>
                  <a:pt x="3162300" y="0"/>
                </a:cubicBezTo>
                <a:close/>
                <a:moveTo>
                  <a:pt x="9067800" y="93091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30" name="Freeform 17630"/>
          <p:cNvSpPr/>
          <p:nvPr/>
        </p:nvSpPr>
        <p:spPr>
          <a:xfrm rot="0" flipH="0" flipV="0">
            <a:off x="27517541" y="18910884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31" name="Freeform 17631"/>
          <p:cNvSpPr/>
          <p:nvPr/>
        </p:nvSpPr>
        <p:spPr>
          <a:xfrm rot="0" flipH="0" flipV="0">
            <a:off x="27596566" y="18613603"/>
            <a:ext cx="84334" cy="90728"/>
          </a:xfrm>
          <a:custGeom>
            <a:pathLst>
              <a:path w="8877300" h="9550400">
                <a:moveTo>
                  <a:pt x="8636000" y="1981200"/>
                </a:moveTo>
                <a:lnTo>
                  <a:pt x="6667500" y="8636000"/>
                </a:lnTo>
                <a:cubicBezTo>
                  <a:pt x="6413500" y="9486900"/>
                  <a:pt x="6350000" y="9550400"/>
                  <a:pt x="5854700" y="9461500"/>
                </a:cubicBezTo>
                <a:cubicBezTo>
                  <a:pt x="5727700" y="9436100"/>
                  <a:pt x="5613400" y="9258300"/>
                  <a:pt x="5613400" y="9055100"/>
                </a:cubicBezTo>
                <a:cubicBezTo>
                  <a:pt x="5613400" y="8864600"/>
                  <a:pt x="5702300" y="8407400"/>
                  <a:pt x="5816600" y="8039100"/>
                </a:cubicBezTo>
                <a:lnTo>
                  <a:pt x="7023100" y="3835400"/>
                </a:lnTo>
                <a:cubicBezTo>
                  <a:pt x="7226300" y="3136900"/>
                  <a:pt x="7277100" y="2603500"/>
                  <a:pt x="7137400" y="2603500"/>
                </a:cubicBezTo>
                <a:cubicBezTo>
                  <a:pt x="7099300" y="2603500"/>
                  <a:pt x="6832600" y="2832100"/>
                  <a:pt x="6553200" y="3098800"/>
                </a:cubicBezTo>
                <a:lnTo>
                  <a:pt x="4902200" y="4686300"/>
                </a:lnTo>
                <a:cubicBezTo>
                  <a:pt x="4622800" y="4953000"/>
                  <a:pt x="4305300" y="5168900"/>
                  <a:pt x="4203700" y="5168900"/>
                </a:cubicBezTo>
                <a:cubicBezTo>
                  <a:pt x="4102100" y="5168900"/>
                  <a:pt x="3898900" y="4889500"/>
                  <a:pt x="3746500" y="4546600"/>
                </a:cubicBezTo>
                <a:lnTo>
                  <a:pt x="3136900" y="3073400"/>
                </a:lnTo>
                <a:cubicBezTo>
                  <a:pt x="2984500" y="2730500"/>
                  <a:pt x="2806700" y="2451100"/>
                  <a:pt x="2717800" y="2451100"/>
                </a:cubicBezTo>
                <a:cubicBezTo>
                  <a:pt x="2641600" y="2451100"/>
                  <a:pt x="2540000" y="2578100"/>
                  <a:pt x="2514600" y="2743200"/>
                </a:cubicBezTo>
                <a:cubicBezTo>
                  <a:pt x="2489200" y="2908300"/>
                  <a:pt x="2387600" y="3340100"/>
                  <a:pt x="2286000" y="3708400"/>
                </a:cubicBezTo>
                <a:lnTo>
                  <a:pt x="977900" y="8534400"/>
                </a:lnTo>
                <a:cubicBezTo>
                  <a:pt x="812800" y="9144000"/>
                  <a:pt x="596900" y="9512300"/>
                  <a:pt x="406400" y="9512300"/>
                </a:cubicBezTo>
                <a:cubicBezTo>
                  <a:pt x="165100" y="9512300"/>
                  <a:pt x="0" y="9105900"/>
                  <a:pt x="0" y="8496300"/>
                </a:cubicBezTo>
                <a:lnTo>
                  <a:pt x="0" y="8420100"/>
                </a:lnTo>
                <a:cubicBezTo>
                  <a:pt x="0" y="8051800"/>
                  <a:pt x="76200" y="7454900"/>
                  <a:pt x="177800" y="7086600"/>
                </a:cubicBezTo>
                <a:lnTo>
                  <a:pt x="1701800" y="1447800"/>
                </a:lnTo>
                <a:cubicBezTo>
                  <a:pt x="2006600" y="330200"/>
                  <a:pt x="2159000" y="38100"/>
                  <a:pt x="2451100" y="38100"/>
                </a:cubicBezTo>
                <a:cubicBezTo>
                  <a:pt x="2755900" y="38100"/>
                  <a:pt x="3238500" y="698500"/>
                  <a:pt x="3670300" y="1701800"/>
                </a:cubicBezTo>
                <a:lnTo>
                  <a:pt x="4279900" y="3098800"/>
                </a:lnTo>
                <a:cubicBezTo>
                  <a:pt x="4432300" y="3454400"/>
                  <a:pt x="4584700" y="3733800"/>
                  <a:pt x="4610100" y="3733800"/>
                </a:cubicBezTo>
                <a:cubicBezTo>
                  <a:pt x="4711700" y="3733800"/>
                  <a:pt x="5346700" y="3200400"/>
                  <a:pt x="5803900" y="2730500"/>
                </a:cubicBezTo>
                <a:lnTo>
                  <a:pt x="7950200" y="533400"/>
                </a:lnTo>
                <a:cubicBezTo>
                  <a:pt x="8458200" y="0"/>
                  <a:pt x="8458200" y="0"/>
                  <a:pt x="8661400" y="203200"/>
                </a:cubicBezTo>
                <a:cubicBezTo>
                  <a:pt x="8877300" y="419100"/>
                  <a:pt x="8864600" y="1181100"/>
                  <a:pt x="8636000" y="1981200"/>
                </a:cubicBezTo>
                <a:close/>
                <a:moveTo>
                  <a:pt x="7048500" y="9347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32" name="Freeform 17632"/>
          <p:cNvSpPr/>
          <p:nvPr/>
        </p:nvSpPr>
        <p:spPr>
          <a:xfrm rot="0" flipH="0" flipV="0">
            <a:off x="27681133" y="18640628"/>
            <a:ext cx="58273" cy="62496"/>
          </a:xfrm>
          <a:custGeom>
            <a:pathLst>
              <a:path w="6134100" h="6578600">
                <a:moveTo>
                  <a:pt x="2781300" y="0"/>
                </a:moveTo>
                <a:lnTo>
                  <a:pt x="5486400" y="0"/>
                </a:lnTo>
                <a:cubicBezTo>
                  <a:pt x="5727700" y="0"/>
                  <a:pt x="5969000" y="38100"/>
                  <a:pt x="6019800" y="88900"/>
                </a:cubicBezTo>
                <a:cubicBezTo>
                  <a:pt x="6134100" y="190500"/>
                  <a:pt x="6121400" y="723900"/>
                  <a:pt x="5994400" y="1244600"/>
                </a:cubicBezTo>
                <a:lnTo>
                  <a:pt x="5257800" y="4191000"/>
                </a:lnTo>
                <a:cubicBezTo>
                  <a:pt x="5194300" y="4432300"/>
                  <a:pt x="5080000" y="4724400"/>
                  <a:pt x="4978400" y="4838700"/>
                </a:cubicBezTo>
                <a:cubicBezTo>
                  <a:pt x="4749800" y="5143500"/>
                  <a:pt x="4775200" y="5257800"/>
                  <a:pt x="5156200" y="5600700"/>
                </a:cubicBezTo>
                <a:lnTo>
                  <a:pt x="5283200" y="5715000"/>
                </a:lnTo>
                <a:cubicBezTo>
                  <a:pt x="5461000" y="5880100"/>
                  <a:pt x="5613400" y="6032500"/>
                  <a:pt x="5613400" y="6057900"/>
                </a:cubicBezTo>
                <a:cubicBezTo>
                  <a:pt x="5613400" y="6350000"/>
                  <a:pt x="5283200" y="6578600"/>
                  <a:pt x="4851400" y="6578600"/>
                </a:cubicBezTo>
                <a:cubicBezTo>
                  <a:pt x="4749800" y="6578600"/>
                  <a:pt x="4533900" y="6515100"/>
                  <a:pt x="4368800" y="6426200"/>
                </a:cubicBezTo>
                <a:cubicBezTo>
                  <a:pt x="4025900" y="6223000"/>
                  <a:pt x="3810000" y="6223000"/>
                  <a:pt x="3251200" y="6426200"/>
                </a:cubicBezTo>
                <a:cubicBezTo>
                  <a:pt x="3009900" y="6515100"/>
                  <a:pt x="2603500" y="6578600"/>
                  <a:pt x="2349500" y="6578600"/>
                </a:cubicBezTo>
                <a:lnTo>
                  <a:pt x="1574800" y="6578600"/>
                </a:lnTo>
                <a:cubicBezTo>
                  <a:pt x="571500" y="6578600"/>
                  <a:pt x="0" y="5981700"/>
                  <a:pt x="0" y="4940300"/>
                </a:cubicBezTo>
                <a:cubicBezTo>
                  <a:pt x="0" y="4699000"/>
                  <a:pt x="38100" y="4457700"/>
                  <a:pt x="76200" y="4419600"/>
                </a:cubicBezTo>
                <a:cubicBezTo>
                  <a:pt x="127000" y="4368800"/>
                  <a:pt x="177800" y="4140200"/>
                  <a:pt x="203200" y="3911600"/>
                </a:cubicBezTo>
                <a:lnTo>
                  <a:pt x="254000" y="3556000"/>
                </a:lnTo>
                <a:cubicBezTo>
                  <a:pt x="279400" y="3314700"/>
                  <a:pt x="368300" y="2933700"/>
                  <a:pt x="457200" y="2717800"/>
                </a:cubicBezTo>
                <a:lnTo>
                  <a:pt x="1054100" y="1130300"/>
                </a:lnTo>
                <a:cubicBezTo>
                  <a:pt x="1333500" y="406400"/>
                  <a:pt x="1943100" y="0"/>
                  <a:pt x="2781300" y="0"/>
                </a:cubicBezTo>
                <a:close/>
                <a:moveTo>
                  <a:pt x="5829300" y="6502400"/>
                </a:moveTo>
                <a:moveTo>
                  <a:pt x="1752600" y="2095500"/>
                </a:moveTo>
                <a:lnTo>
                  <a:pt x="1092200" y="4394200"/>
                </a:lnTo>
                <a:cubicBezTo>
                  <a:pt x="1016000" y="4622800"/>
                  <a:pt x="965200" y="4889500"/>
                  <a:pt x="965200" y="4978400"/>
                </a:cubicBezTo>
                <a:cubicBezTo>
                  <a:pt x="965200" y="5295900"/>
                  <a:pt x="1612900" y="5613400"/>
                  <a:pt x="2286000" y="5613400"/>
                </a:cubicBezTo>
                <a:cubicBezTo>
                  <a:pt x="3390900" y="5613400"/>
                  <a:pt x="3937000" y="5245100"/>
                  <a:pt x="4178300" y="4318000"/>
                </a:cubicBezTo>
                <a:lnTo>
                  <a:pt x="4864100" y="1714500"/>
                </a:lnTo>
                <a:cubicBezTo>
                  <a:pt x="4927600" y="1485900"/>
                  <a:pt x="4978400" y="1257300"/>
                  <a:pt x="4978400" y="1206500"/>
                </a:cubicBezTo>
                <a:cubicBezTo>
                  <a:pt x="4978400" y="1041400"/>
                  <a:pt x="4800600" y="965200"/>
                  <a:pt x="4356100" y="965200"/>
                </a:cubicBezTo>
                <a:lnTo>
                  <a:pt x="2806700" y="965200"/>
                </a:lnTo>
                <a:cubicBezTo>
                  <a:pt x="2336800" y="965200"/>
                  <a:pt x="1981200" y="1358900"/>
                  <a:pt x="1752600" y="2095500"/>
                </a:cubicBezTo>
                <a:close/>
                <a:moveTo>
                  <a:pt x="3733800" y="6502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33" name="Freeform 17633"/>
          <p:cNvSpPr/>
          <p:nvPr/>
        </p:nvSpPr>
        <p:spPr>
          <a:xfrm rot="0" flipH="0" flipV="0">
            <a:off x="27751584" y="18640266"/>
            <a:ext cx="76130" cy="62738"/>
          </a:xfrm>
          <a:custGeom>
            <a:pathLst>
              <a:path w="8013700" h="6604000">
                <a:moveTo>
                  <a:pt x="2387600" y="0"/>
                </a:moveTo>
                <a:lnTo>
                  <a:pt x="6413500" y="0"/>
                </a:lnTo>
                <a:cubicBezTo>
                  <a:pt x="7454900" y="0"/>
                  <a:pt x="8013700" y="508000"/>
                  <a:pt x="8013700" y="1447800"/>
                </a:cubicBezTo>
                <a:lnTo>
                  <a:pt x="8013700" y="1930400"/>
                </a:lnTo>
                <a:cubicBezTo>
                  <a:pt x="8013700" y="2286000"/>
                  <a:pt x="7950200" y="2616200"/>
                  <a:pt x="7861300" y="2667000"/>
                </a:cubicBezTo>
                <a:cubicBezTo>
                  <a:pt x="7772400" y="2717800"/>
                  <a:pt x="7696200" y="2971800"/>
                  <a:pt x="7696200" y="3225800"/>
                </a:cubicBezTo>
                <a:cubicBezTo>
                  <a:pt x="7696200" y="3479800"/>
                  <a:pt x="7620000" y="3784600"/>
                  <a:pt x="7531100" y="3886200"/>
                </a:cubicBezTo>
                <a:cubicBezTo>
                  <a:pt x="7442200" y="4000500"/>
                  <a:pt x="7378700" y="4254500"/>
                  <a:pt x="7378700" y="4457700"/>
                </a:cubicBezTo>
                <a:cubicBezTo>
                  <a:pt x="7378700" y="4648200"/>
                  <a:pt x="7302500" y="4864100"/>
                  <a:pt x="7213600" y="4914900"/>
                </a:cubicBezTo>
                <a:cubicBezTo>
                  <a:pt x="7124700" y="4965700"/>
                  <a:pt x="7048500" y="5219700"/>
                  <a:pt x="7048500" y="5473700"/>
                </a:cubicBezTo>
                <a:cubicBezTo>
                  <a:pt x="7048500" y="6070600"/>
                  <a:pt x="6756400" y="6578600"/>
                  <a:pt x="6413500" y="6578600"/>
                </a:cubicBezTo>
                <a:cubicBezTo>
                  <a:pt x="6146800" y="6578600"/>
                  <a:pt x="6096000" y="6451600"/>
                  <a:pt x="6096000" y="5778500"/>
                </a:cubicBezTo>
                <a:lnTo>
                  <a:pt x="6096000" y="5613400"/>
                </a:lnTo>
                <a:cubicBezTo>
                  <a:pt x="6096000" y="5257800"/>
                  <a:pt x="6159500" y="4927600"/>
                  <a:pt x="6248400" y="4876800"/>
                </a:cubicBezTo>
                <a:cubicBezTo>
                  <a:pt x="6337300" y="4826000"/>
                  <a:pt x="6413500" y="4533900"/>
                  <a:pt x="6413500" y="4229100"/>
                </a:cubicBezTo>
                <a:cubicBezTo>
                  <a:pt x="6413500" y="3937000"/>
                  <a:pt x="6489700" y="3644900"/>
                  <a:pt x="6578600" y="3594100"/>
                </a:cubicBezTo>
                <a:cubicBezTo>
                  <a:pt x="6667500" y="3543300"/>
                  <a:pt x="6731000" y="3251200"/>
                  <a:pt x="6731000" y="2946400"/>
                </a:cubicBezTo>
                <a:cubicBezTo>
                  <a:pt x="6731000" y="2654300"/>
                  <a:pt x="6807200" y="2362200"/>
                  <a:pt x="6896100" y="2311400"/>
                </a:cubicBezTo>
                <a:cubicBezTo>
                  <a:pt x="6985000" y="2260600"/>
                  <a:pt x="7048500" y="1968500"/>
                  <a:pt x="7048500" y="1663700"/>
                </a:cubicBezTo>
                <a:cubicBezTo>
                  <a:pt x="7048500" y="1054100"/>
                  <a:pt x="6921500" y="965200"/>
                  <a:pt x="6007100" y="965200"/>
                </a:cubicBezTo>
                <a:lnTo>
                  <a:pt x="5930900" y="965200"/>
                </a:lnTo>
                <a:cubicBezTo>
                  <a:pt x="5168900" y="965200"/>
                  <a:pt x="5130800" y="990600"/>
                  <a:pt x="5130800" y="1600200"/>
                </a:cubicBezTo>
                <a:cubicBezTo>
                  <a:pt x="5130800" y="1866900"/>
                  <a:pt x="5054600" y="2171700"/>
                  <a:pt x="4965700" y="2286000"/>
                </a:cubicBezTo>
                <a:cubicBezTo>
                  <a:pt x="4876800" y="2400300"/>
                  <a:pt x="4813300" y="2679700"/>
                  <a:pt x="4813300" y="2933700"/>
                </a:cubicBezTo>
                <a:cubicBezTo>
                  <a:pt x="4813300" y="3175000"/>
                  <a:pt x="4737100" y="3454400"/>
                  <a:pt x="4648200" y="3568700"/>
                </a:cubicBezTo>
                <a:cubicBezTo>
                  <a:pt x="4559300" y="3683000"/>
                  <a:pt x="4483100" y="3937000"/>
                  <a:pt x="4483100" y="4127500"/>
                </a:cubicBezTo>
                <a:cubicBezTo>
                  <a:pt x="4483100" y="4330700"/>
                  <a:pt x="4419600" y="4533900"/>
                  <a:pt x="4330700" y="4597400"/>
                </a:cubicBezTo>
                <a:cubicBezTo>
                  <a:pt x="4241800" y="4648200"/>
                  <a:pt x="4165600" y="4940300"/>
                  <a:pt x="4165600" y="5232400"/>
                </a:cubicBezTo>
                <a:cubicBezTo>
                  <a:pt x="4165600" y="5537200"/>
                  <a:pt x="4089400" y="5829300"/>
                  <a:pt x="4000500" y="5880100"/>
                </a:cubicBezTo>
                <a:cubicBezTo>
                  <a:pt x="3911600" y="5930900"/>
                  <a:pt x="3810000" y="6121400"/>
                  <a:pt x="3759200" y="6286500"/>
                </a:cubicBezTo>
                <a:cubicBezTo>
                  <a:pt x="3721100" y="6438900"/>
                  <a:pt x="3619500" y="6578600"/>
                  <a:pt x="3530600" y="6578600"/>
                </a:cubicBezTo>
                <a:cubicBezTo>
                  <a:pt x="3365500" y="6578600"/>
                  <a:pt x="2882900" y="6159500"/>
                  <a:pt x="2882900" y="6019800"/>
                </a:cubicBezTo>
                <a:cubicBezTo>
                  <a:pt x="2882900" y="5969000"/>
                  <a:pt x="2959100" y="5842000"/>
                  <a:pt x="3048000" y="5740400"/>
                </a:cubicBezTo>
                <a:cubicBezTo>
                  <a:pt x="3136900" y="5626100"/>
                  <a:pt x="3200400" y="5334000"/>
                  <a:pt x="3200400" y="5092700"/>
                </a:cubicBezTo>
                <a:cubicBezTo>
                  <a:pt x="3200400" y="4851400"/>
                  <a:pt x="3276600" y="4610100"/>
                  <a:pt x="3365500" y="4559300"/>
                </a:cubicBezTo>
                <a:cubicBezTo>
                  <a:pt x="3454400" y="4495800"/>
                  <a:pt x="3530600" y="4216400"/>
                  <a:pt x="3530600" y="3911600"/>
                </a:cubicBezTo>
                <a:cubicBezTo>
                  <a:pt x="3530600" y="3619500"/>
                  <a:pt x="3594100" y="3327400"/>
                  <a:pt x="3683000" y="3276600"/>
                </a:cubicBezTo>
                <a:cubicBezTo>
                  <a:pt x="3771900" y="3213100"/>
                  <a:pt x="3848100" y="2997200"/>
                  <a:pt x="3848100" y="2794000"/>
                </a:cubicBezTo>
                <a:cubicBezTo>
                  <a:pt x="3848100" y="2578100"/>
                  <a:pt x="3924300" y="2324100"/>
                  <a:pt x="4000500" y="2209800"/>
                </a:cubicBezTo>
                <a:cubicBezTo>
                  <a:pt x="4089400" y="2095500"/>
                  <a:pt x="4165600" y="1778000"/>
                  <a:pt x="4165600" y="1485900"/>
                </a:cubicBezTo>
                <a:cubicBezTo>
                  <a:pt x="4165600" y="1193800"/>
                  <a:pt x="3873500" y="965200"/>
                  <a:pt x="3530600" y="965200"/>
                </a:cubicBezTo>
                <a:lnTo>
                  <a:pt x="3048000" y="965200"/>
                </a:lnTo>
                <a:cubicBezTo>
                  <a:pt x="2286000" y="965200"/>
                  <a:pt x="2247900" y="1003300"/>
                  <a:pt x="2247900" y="1524000"/>
                </a:cubicBezTo>
                <a:cubicBezTo>
                  <a:pt x="2247900" y="1752600"/>
                  <a:pt x="2171700" y="1968500"/>
                  <a:pt x="2082800" y="2032000"/>
                </a:cubicBezTo>
                <a:cubicBezTo>
                  <a:pt x="1993900" y="2082800"/>
                  <a:pt x="1917700" y="2336800"/>
                  <a:pt x="1917700" y="2590800"/>
                </a:cubicBezTo>
                <a:cubicBezTo>
                  <a:pt x="1917700" y="2844800"/>
                  <a:pt x="1854200" y="3136900"/>
                  <a:pt x="1765300" y="3251200"/>
                </a:cubicBezTo>
                <a:cubicBezTo>
                  <a:pt x="1676400" y="3365500"/>
                  <a:pt x="1600200" y="3644900"/>
                  <a:pt x="1600200" y="3886200"/>
                </a:cubicBezTo>
                <a:cubicBezTo>
                  <a:pt x="1600200" y="4140200"/>
                  <a:pt x="1524000" y="4419600"/>
                  <a:pt x="1435100" y="4533900"/>
                </a:cubicBezTo>
                <a:cubicBezTo>
                  <a:pt x="1346200" y="4648200"/>
                  <a:pt x="1282700" y="4927600"/>
                  <a:pt x="1282700" y="5168900"/>
                </a:cubicBezTo>
                <a:cubicBezTo>
                  <a:pt x="1282700" y="5422900"/>
                  <a:pt x="1206500" y="5702300"/>
                  <a:pt x="1117600" y="5816600"/>
                </a:cubicBezTo>
                <a:cubicBezTo>
                  <a:pt x="1028700" y="5930900"/>
                  <a:pt x="952500" y="6108700"/>
                  <a:pt x="952500" y="6223000"/>
                </a:cubicBezTo>
                <a:cubicBezTo>
                  <a:pt x="952500" y="6324600"/>
                  <a:pt x="863600" y="6451600"/>
                  <a:pt x="762000" y="6502400"/>
                </a:cubicBezTo>
                <a:cubicBezTo>
                  <a:pt x="533400" y="6591300"/>
                  <a:pt x="381000" y="6604000"/>
                  <a:pt x="152400" y="6527800"/>
                </a:cubicBezTo>
                <a:cubicBezTo>
                  <a:pt x="63500" y="6502400"/>
                  <a:pt x="0" y="6286500"/>
                  <a:pt x="0" y="6045200"/>
                </a:cubicBezTo>
                <a:cubicBezTo>
                  <a:pt x="0" y="5816600"/>
                  <a:pt x="63500" y="5524500"/>
                  <a:pt x="152400" y="5422900"/>
                </a:cubicBezTo>
                <a:cubicBezTo>
                  <a:pt x="241300" y="5308600"/>
                  <a:pt x="317500" y="5016500"/>
                  <a:pt x="317500" y="4775200"/>
                </a:cubicBezTo>
                <a:cubicBezTo>
                  <a:pt x="317500" y="4533900"/>
                  <a:pt x="393700" y="4292600"/>
                  <a:pt x="482600" y="4229100"/>
                </a:cubicBezTo>
                <a:cubicBezTo>
                  <a:pt x="571500" y="4178300"/>
                  <a:pt x="635000" y="3962400"/>
                  <a:pt x="635000" y="3746500"/>
                </a:cubicBezTo>
                <a:cubicBezTo>
                  <a:pt x="635000" y="3543300"/>
                  <a:pt x="711200" y="3238500"/>
                  <a:pt x="800100" y="3086100"/>
                </a:cubicBezTo>
                <a:cubicBezTo>
                  <a:pt x="889000" y="2933700"/>
                  <a:pt x="952500" y="2641600"/>
                  <a:pt x="952500" y="2451100"/>
                </a:cubicBezTo>
                <a:cubicBezTo>
                  <a:pt x="952500" y="2247900"/>
                  <a:pt x="1028700" y="1993900"/>
                  <a:pt x="1117600" y="1892300"/>
                </a:cubicBezTo>
                <a:cubicBezTo>
                  <a:pt x="1206500" y="1778000"/>
                  <a:pt x="1282700" y="1485900"/>
                  <a:pt x="1282700" y="1244600"/>
                </a:cubicBezTo>
                <a:cubicBezTo>
                  <a:pt x="1282700" y="1003300"/>
                  <a:pt x="1358900" y="762000"/>
                  <a:pt x="1447800" y="698500"/>
                </a:cubicBezTo>
                <a:cubicBezTo>
                  <a:pt x="1536700" y="647700"/>
                  <a:pt x="1638300" y="469900"/>
                  <a:pt x="1676400" y="304800"/>
                </a:cubicBezTo>
                <a:cubicBezTo>
                  <a:pt x="1714500" y="139700"/>
                  <a:pt x="2044700" y="0"/>
                  <a:pt x="23876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34" name="Freeform 17634"/>
          <p:cNvSpPr/>
          <p:nvPr/>
        </p:nvSpPr>
        <p:spPr>
          <a:xfrm rot="0" flipH="0" flipV="0">
            <a:off x="27838201" y="18639904"/>
            <a:ext cx="53689" cy="62496"/>
          </a:xfrm>
          <a:custGeom>
            <a:pathLst>
              <a:path w="5651500" h="6578600">
                <a:moveTo>
                  <a:pt x="4876800" y="3848100"/>
                </a:moveTo>
                <a:lnTo>
                  <a:pt x="1943100" y="3848100"/>
                </a:lnTo>
                <a:cubicBezTo>
                  <a:pt x="1358900" y="3848100"/>
                  <a:pt x="1155700" y="4051300"/>
                  <a:pt x="1155700" y="4635500"/>
                </a:cubicBezTo>
                <a:lnTo>
                  <a:pt x="1155700" y="5003800"/>
                </a:lnTo>
                <a:cubicBezTo>
                  <a:pt x="1155700" y="5257800"/>
                  <a:pt x="1193800" y="5499100"/>
                  <a:pt x="1244600" y="5537200"/>
                </a:cubicBezTo>
                <a:cubicBezTo>
                  <a:pt x="1282700" y="5575300"/>
                  <a:pt x="1524000" y="5613400"/>
                  <a:pt x="1778000" y="5613400"/>
                </a:cubicBezTo>
                <a:lnTo>
                  <a:pt x="3911600" y="5613400"/>
                </a:lnTo>
                <a:cubicBezTo>
                  <a:pt x="4597400" y="5613400"/>
                  <a:pt x="4686300" y="5676900"/>
                  <a:pt x="4686300" y="6146800"/>
                </a:cubicBezTo>
                <a:cubicBezTo>
                  <a:pt x="4686300" y="6413500"/>
                  <a:pt x="4508500" y="6578600"/>
                  <a:pt x="4229100" y="6578600"/>
                </a:cubicBezTo>
                <a:lnTo>
                  <a:pt x="1295400" y="6578600"/>
                </a:lnTo>
                <a:cubicBezTo>
                  <a:pt x="1041400" y="6578600"/>
                  <a:pt x="711200" y="6413500"/>
                  <a:pt x="558800" y="6223000"/>
                </a:cubicBezTo>
                <a:lnTo>
                  <a:pt x="482600" y="6134100"/>
                </a:lnTo>
                <a:cubicBezTo>
                  <a:pt x="63500" y="5613400"/>
                  <a:pt x="0" y="5359400"/>
                  <a:pt x="114300" y="4686300"/>
                </a:cubicBezTo>
                <a:lnTo>
                  <a:pt x="381000" y="3022600"/>
                </a:lnTo>
                <a:cubicBezTo>
                  <a:pt x="419100" y="2768600"/>
                  <a:pt x="546100" y="2565400"/>
                  <a:pt x="647700" y="2565400"/>
                </a:cubicBezTo>
                <a:cubicBezTo>
                  <a:pt x="749300" y="2565400"/>
                  <a:pt x="838200" y="2362200"/>
                  <a:pt x="838200" y="2108200"/>
                </a:cubicBezTo>
                <a:lnTo>
                  <a:pt x="838200" y="2057400"/>
                </a:lnTo>
                <a:cubicBezTo>
                  <a:pt x="838200" y="1816100"/>
                  <a:pt x="914400" y="1612900"/>
                  <a:pt x="1003300" y="1612900"/>
                </a:cubicBezTo>
                <a:cubicBezTo>
                  <a:pt x="1092200" y="1612900"/>
                  <a:pt x="1155700" y="1460500"/>
                  <a:pt x="1155700" y="1282700"/>
                </a:cubicBezTo>
                <a:cubicBezTo>
                  <a:pt x="1155700" y="876300"/>
                  <a:pt x="1714500" y="317500"/>
                  <a:pt x="2120900" y="317500"/>
                </a:cubicBezTo>
                <a:cubicBezTo>
                  <a:pt x="2298700" y="317500"/>
                  <a:pt x="2438400" y="254000"/>
                  <a:pt x="2438400" y="165100"/>
                </a:cubicBezTo>
                <a:cubicBezTo>
                  <a:pt x="2438400" y="76200"/>
                  <a:pt x="2654300" y="0"/>
                  <a:pt x="2895600" y="0"/>
                </a:cubicBezTo>
                <a:lnTo>
                  <a:pt x="4229100" y="0"/>
                </a:lnTo>
                <a:cubicBezTo>
                  <a:pt x="4483100" y="0"/>
                  <a:pt x="4686300" y="76200"/>
                  <a:pt x="4686300" y="165100"/>
                </a:cubicBezTo>
                <a:cubicBezTo>
                  <a:pt x="4686300" y="254000"/>
                  <a:pt x="4838700" y="317500"/>
                  <a:pt x="5016500" y="317500"/>
                </a:cubicBezTo>
                <a:cubicBezTo>
                  <a:pt x="5448300" y="317500"/>
                  <a:pt x="5651500" y="558800"/>
                  <a:pt x="5651500" y="1104900"/>
                </a:cubicBezTo>
                <a:lnTo>
                  <a:pt x="5651500" y="2755900"/>
                </a:lnTo>
                <a:cubicBezTo>
                  <a:pt x="5651500" y="3009900"/>
                  <a:pt x="5575300" y="3213100"/>
                  <a:pt x="5486400" y="3213100"/>
                </a:cubicBezTo>
                <a:cubicBezTo>
                  <a:pt x="5410200" y="3213100"/>
                  <a:pt x="5334000" y="3352800"/>
                  <a:pt x="5334000" y="3530600"/>
                </a:cubicBezTo>
                <a:cubicBezTo>
                  <a:pt x="5334000" y="3708400"/>
                  <a:pt x="5130800" y="3848100"/>
                  <a:pt x="4876800" y="3848100"/>
                </a:cubicBezTo>
                <a:close/>
                <a:moveTo>
                  <a:pt x="2019300" y="6578600"/>
                </a:moveTo>
                <a:moveTo>
                  <a:pt x="2260600" y="2895600"/>
                </a:moveTo>
                <a:lnTo>
                  <a:pt x="4229100" y="2895600"/>
                </a:lnTo>
                <a:cubicBezTo>
                  <a:pt x="4648200" y="2895600"/>
                  <a:pt x="4686300" y="2844800"/>
                  <a:pt x="4686300" y="2438400"/>
                </a:cubicBezTo>
                <a:lnTo>
                  <a:pt x="4686300" y="1739900"/>
                </a:lnTo>
                <a:cubicBezTo>
                  <a:pt x="4686300" y="1168400"/>
                  <a:pt x="4483100" y="965200"/>
                  <a:pt x="3911600" y="965200"/>
                </a:cubicBezTo>
                <a:lnTo>
                  <a:pt x="3225800" y="965200"/>
                </a:lnTo>
                <a:cubicBezTo>
                  <a:pt x="2717800" y="965200"/>
                  <a:pt x="2616200" y="1028700"/>
                  <a:pt x="2324100" y="1562100"/>
                </a:cubicBezTo>
                <a:cubicBezTo>
                  <a:pt x="2209800" y="1765300"/>
                  <a:pt x="2057400" y="1930400"/>
                  <a:pt x="1968500" y="1930400"/>
                </a:cubicBezTo>
                <a:cubicBezTo>
                  <a:pt x="1879600" y="1930400"/>
                  <a:pt x="1803400" y="2133600"/>
                  <a:pt x="1803400" y="2387600"/>
                </a:cubicBezTo>
                <a:lnTo>
                  <a:pt x="1803400" y="2438400"/>
                </a:lnTo>
                <a:cubicBezTo>
                  <a:pt x="1803400" y="2743200"/>
                  <a:pt x="1955800" y="2895600"/>
                  <a:pt x="2260600" y="2895600"/>
                </a:cubicBezTo>
                <a:close/>
                <a:moveTo>
                  <a:pt x="2971800" y="6578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35" name="Freeform 17635"/>
          <p:cNvSpPr/>
          <p:nvPr/>
        </p:nvSpPr>
        <p:spPr>
          <a:xfrm rot="0" flipH="0" flipV="0">
            <a:off x="27895500" y="18639422"/>
            <a:ext cx="64065" cy="89884"/>
          </a:xfrm>
          <a:custGeom>
            <a:pathLst>
              <a:path w="6743700" h="9461500">
                <a:moveTo>
                  <a:pt x="279400" y="7251700"/>
                </a:moveTo>
                <a:lnTo>
                  <a:pt x="1003300" y="4699000"/>
                </a:lnTo>
                <a:cubicBezTo>
                  <a:pt x="1066800" y="4457700"/>
                  <a:pt x="1117600" y="4241800"/>
                  <a:pt x="1117600" y="4216400"/>
                </a:cubicBezTo>
                <a:cubicBezTo>
                  <a:pt x="1117600" y="4191000"/>
                  <a:pt x="1143000" y="3975100"/>
                  <a:pt x="1168400" y="3746500"/>
                </a:cubicBezTo>
                <a:lnTo>
                  <a:pt x="1181100" y="3543300"/>
                </a:lnTo>
                <a:cubicBezTo>
                  <a:pt x="1206500" y="3302000"/>
                  <a:pt x="1270000" y="3060700"/>
                  <a:pt x="1333500" y="2997200"/>
                </a:cubicBezTo>
                <a:cubicBezTo>
                  <a:pt x="1397000" y="2933700"/>
                  <a:pt x="1485900" y="2692400"/>
                  <a:pt x="1536700" y="2463800"/>
                </a:cubicBezTo>
                <a:lnTo>
                  <a:pt x="1803400" y="1308100"/>
                </a:lnTo>
                <a:cubicBezTo>
                  <a:pt x="2044700" y="203200"/>
                  <a:pt x="2247900" y="0"/>
                  <a:pt x="3098800" y="0"/>
                </a:cubicBezTo>
                <a:lnTo>
                  <a:pt x="5003800" y="0"/>
                </a:lnTo>
                <a:cubicBezTo>
                  <a:pt x="5981700" y="0"/>
                  <a:pt x="6743700" y="749300"/>
                  <a:pt x="6743700" y="1727200"/>
                </a:cubicBezTo>
                <a:cubicBezTo>
                  <a:pt x="6743700" y="1930400"/>
                  <a:pt x="6705600" y="2286000"/>
                  <a:pt x="6667500" y="2527300"/>
                </a:cubicBezTo>
                <a:lnTo>
                  <a:pt x="6540500" y="3200400"/>
                </a:lnTo>
                <a:cubicBezTo>
                  <a:pt x="6502400" y="3441700"/>
                  <a:pt x="6426200" y="3683000"/>
                  <a:pt x="6362700" y="3746500"/>
                </a:cubicBezTo>
                <a:cubicBezTo>
                  <a:pt x="6273800" y="3835400"/>
                  <a:pt x="5930900" y="4648200"/>
                  <a:pt x="5930900" y="4775200"/>
                </a:cubicBezTo>
                <a:cubicBezTo>
                  <a:pt x="5930900" y="5105400"/>
                  <a:pt x="5803900" y="5410200"/>
                  <a:pt x="5562600" y="5676900"/>
                </a:cubicBezTo>
                <a:lnTo>
                  <a:pt x="5194300" y="6070600"/>
                </a:lnTo>
                <a:cubicBezTo>
                  <a:pt x="4826000" y="6464300"/>
                  <a:pt x="4546600" y="6578600"/>
                  <a:pt x="3962400" y="6578600"/>
                </a:cubicBezTo>
                <a:lnTo>
                  <a:pt x="2057400" y="6578600"/>
                </a:lnTo>
                <a:cubicBezTo>
                  <a:pt x="1435100" y="6578600"/>
                  <a:pt x="1117600" y="7010400"/>
                  <a:pt x="1117600" y="7899400"/>
                </a:cubicBezTo>
                <a:cubicBezTo>
                  <a:pt x="1117600" y="7962900"/>
                  <a:pt x="1092200" y="8216900"/>
                  <a:pt x="1066800" y="8445500"/>
                </a:cubicBezTo>
                <a:lnTo>
                  <a:pt x="1054100" y="8496300"/>
                </a:lnTo>
                <a:cubicBezTo>
                  <a:pt x="965200" y="9131300"/>
                  <a:pt x="723900" y="9461500"/>
                  <a:pt x="342900" y="9461500"/>
                </a:cubicBezTo>
                <a:cubicBezTo>
                  <a:pt x="152400" y="9461500"/>
                  <a:pt x="0" y="9258300"/>
                  <a:pt x="0" y="9017000"/>
                </a:cubicBezTo>
                <a:lnTo>
                  <a:pt x="0" y="8318500"/>
                </a:lnTo>
                <a:cubicBezTo>
                  <a:pt x="0" y="8064500"/>
                  <a:pt x="38100" y="7823200"/>
                  <a:pt x="76200" y="7785100"/>
                </a:cubicBezTo>
                <a:cubicBezTo>
                  <a:pt x="127000" y="7734300"/>
                  <a:pt x="215900" y="7505700"/>
                  <a:pt x="279400" y="7251700"/>
                </a:cubicBezTo>
                <a:close/>
                <a:moveTo>
                  <a:pt x="-457200" y="6629400"/>
                </a:moveTo>
                <a:moveTo>
                  <a:pt x="4838700" y="965200"/>
                </a:moveTo>
                <a:lnTo>
                  <a:pt x="3378200" y="965200"/>
                </a:lnTo>
                <a:cubicBezTo>
                  <a:pt x="2933700" y="965200"/>
                  <a:pt x="2921000" y="965200"/>
                  <a:pt x="2806700" y="1409700"/>
                </a:cubicBezTo>
                <a:lnTo>
                  <a:pt x="2044700" y="4368800"/>
                </a:lnTo>
                <a:cubicBezTo>
                  <a:pt x="1981200" y="4622800"/>
                  <a:pt x="1930400" y="4991100"/>
                  <a:pt x="1930400" y="5219700"/>
                </a:cubicBezTo>
                <a:cubicBezTo>
                  <a:pt x="1930400" y="5435600"/>
                  <a:pt x="2133600" y="5613400"/>
                  <a:pt x="2374900" y="5613400"/>
                </a:cubicBezTo>
                <a:lnTo>
                  <a:pt x="3619500" y="5613400"/>
                </a:lnTo>
                <a:cubicBezTo>
                  <a:pt x="4533900" y="5613400"/>
                  <a:pt x="5080000" y="5067300"/>
                  <a:pt x="5219700" y="4000500"/>
                </a:cubicBezTo>
                <a:lnTo>
                  <a:pt x="5245100" y="3797300"/>
                </a:lnTo>
                <a:cubicBezTo>
                  <a:pt x="5270500" y="3556000"/>
                  <a:pt x="5346700" y="3327400"/>
                  <a:pt x="5397500" y="3263900"/>
                </a:cubicBezTo>
                <a:cubicBezTo>
                  <a:pt x="5461000" y="3200400"/>
                  <a:pt x="5549900" y="2959100"/>
                  <a:pt x="5600700" y="2730500"/>
                </a:cubicBezTo>
                <a:lnTo>
                  <a:pt x="5676900" y="2349500"/>
                </a:lnTo>
                <a:cubicBezTo>
                  <a:pt x="5727700" y="2120900"/>
                  <a:pt x="5778500" y="1816100"/>
                  <a:pt x="5778500" y="1689100"/>
                </a:cubicBezTo>
                <a:cubicBezTo>
                  <a:pt x="5778500" y="1308100"/>
                  <a:pt x="5334000" y="965200"/>
                  <a:pt x="4838700" y="965200"/>
                </a:cubicBezTo>
                <a:close/>
                <a:moveTo>
                  <a:pt x="5829300" y="6629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36" name="Freeform 17636"/>
          <p:cNvSpPr/>
          <p:nvPr/>
        </p:nvSpPr>
        <p:spPr>
          <a:xfrm rot="0" flipH="0" flipV="0">
            <a:off x="27968366" y="18619876"/>
            <a:ext cx="27628" cy="82283"/>
          </a:xfrm>
          <a:custGeom>
            <a:pathLst>
              <a:path w="2908300" h="8661400">
                <a:moveTo>
                  <a:pt x="2108200" y="800100"/>
                </a:moveTo>
                <a:lnTo>
                  <a:pt x="2108200" y="482600"/>
                </a:lnTo>
                <a:cubicBezTo>
                  <a:pt x="2108200" y="101600"/>
                  <a:pt x="2184400" y="0"/>
                  <a:pt x="2501900" y="0"/>
                </a:cubicBezTo>
                <a:cubicBezTo>
                  <a:pt x="2819400" y="0"/>
                  <a:pt x="2908300" y="101600"/>
                  <a:pt x="2908300" y="482600"/>
                </a:cubicBezTo>
                <a:lnTo>
                  <a:pt x="2908300" y="635000"/>
                </a:lnTo>
                <a:cubicBezTo>
                  <a:pt x="2908300" y="1143000"/>
                  <a:pt x="2832100" y="1282700"/>
                  <a:pt x="2540000" y="1282700"/>
                </a:cubicBezTo>
                <a:cubicBezTo>
                  <a:pt x="2387600" y="1282700"/>
                  <a:pt x="2222500" y="1244600"/>
                  <a:pt x="2184400" y="1206500"/>
                </a:cubicBezTo>
                <a:cubicBezTo>
                  <a:pt x="2133600" y="1155700"/>
                  <a:pt x="2108200" y="977900"/>
                  <a:pt x="2108200" y="800100"/>
                </a:cubicBezTo>
                <a:close/>
                <a:moveTo>
                  <a:pt x="7696200" y="8686800"/>
                </a:moveTo>
                <a:moveTo>
                  <a:pt x="101600" y="7556500"/>
                </a:moveTo>
                <a:lnTo>
                  <a:pt x="1320800" y="3086100"/>
                </a:lnTo>
                <a:cubicBezTo>
                  <a:pt x="1422400" y="2730500"/>
                  <a:pt x="1562100" y="2565400"/>
                  <a:pt x="1778000" y="2565400"/>
                </a:cubicBezTo>
                <a:cubicBezTo>
                  <a:pt x="2044700" y="2565400"/>
                  <a:pt x="2260600" y="2857500"/>
                  <a:pt x="2260600" y="3213100"/>
                </a:cubicBezTo>
                <a:lnTo>
                  <a:pt x="2260600" y="3365500"/>
                </a:lnTo>
                <a:cubicBezTo>
                  <a:pt x="2260600" y="3543300"/>
                  <a:pt x="2222500" y="3822700"/>
                  <a:pt x="2184400" y="3987800"/>
                </a:cubicBezTo>
                <a:lnTo>
                  <a:pt x="1092200" y="7962900"/>
                </a:lnTo>
                <a:cubicBezTo>
                  <a:pt x="901700" y="8610600"/>
                  <a:pt x="876300" y="8661400"/>
                  <a:pt x="558800" y="8661400"/>
                </a:cubicBezTo>
                <a:lnTo>
                  <a:pt x="495300" y="8661400"/>
                </a:lnTo>
                <a:cubicBezTo>
                  <a:pt x="317500" y="8661400"/>
                  <a:pt x="139700" y="8623300"/>
                  <a:pt x="101600" y="8585200"/>
                </a:cubicBezTo>
                <a:cubicBezTo>
                  <a:pt x="0" y="8470900"/>
                  <a:pt x="0" y="7937500"/>
                  <a:pt x="101600" y="7556500"/>
                </a:cubicBezTo>
                <a:close/>
                <a:moveTo>
                  <a:pt x="939800" y="8686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37" name="Freeform 17637"/>
          <p:cNvSpPr/>
          <p:nvPr/>
        </p:nvSpPr>
        <p:spPr>
          <a:xfrm rot="0" flipH="0" flipV="0">
            <a:off x="27998034" y="18640628"/>
            <a:ext cx="58273" cy="62496"/>
          </a:xfrm>
          <a:custGeom>
            <a:pathLst>
              <a:path w="6134100" h="6578600">
                <a:moveTo>
                  <a:pt x="2781300" y="0"/>
                </a:moveTo>
                <a:lnTo>
                  <a:pt x="5486400" y="0"/>
                </a:lnTo>
                <a:cubicBezTo>
                  <a:pt x="5727700" y="0"/>
                  <a:pt x="5969000" y="38100"/>
                  <a:pt x="6019800" y="88900"/>
                </a:cubicBezTo>
                <a:cubicBezTo>
                  <a:pt x="6134100" y="190500"/>
                  <a:pt x="6121400" y="723900"/>
                  <a:pt x="5994400" y="1244600"/>
                </a:cubicBezTo>
                <a:lnTo>
                  <a:pt x="5257800" y="4191000"/>
                </a:lnTo>
                <a:cubicBezTo>
                  <a:pt x="5194300" y="4432300"/>
                  <a:pt x="5080000" y="4724400"/>
                  <a:pt x="4978400" y="4838700"/>
                </a:cubicBezTo>
                <a:cubicBezTo>
                  <a:pt x="4749800" y="5143500"/>
                  <a:pt x="4775200" y="5257800"/>
                  <a:pt x="5156200" y="5600700"/>
                </a:cubicBezTo>
                <a:lnTo>
                  <a:pt x="5283200" y="5715000"/>
                </a:lnTo>
                <a:cubicBezTo>
                  <a:pt x="5461000" y="5880100"/>
                  <a:pt x="5613400" y="6032500"/>
                  <a:pt x="5613400" y="6057900"/>
                </a:cubicBezTo>
                <a:cubicBezTo>
                  <a:pt x="5613400" y="6350000"/>
                  <a:pt x="5283200" y="6578600"/>
                  <a:pt x="4851400" y="6578600"/>
                </a:cubicBezTo>
                <a:cubicBezTo>
                  <a:pt x="4749800" y="6578600"/>
                  <a:pt x="4533900" y="6515100"/>
                  <a:pt x="4368800" y="6426200"/>
                </a:cubicBezTo>
                <a:cubicBezTo>
                  <a:pt x="4025900" y="6223000"/>
                  <a:pt x="3810000" y="6223000"/>
                  <a:pt x="3251200" y="6426200"/>
                </a:cubicBezTo>
                <a:cubicBezTo>
                  <a:pt x="3009900" y="6515100"/>
                  <a:pt x="2603500" y="6578600"/>
                  <a:pt x="2349500" y="6578600"/>
                </a:cubicBezTo>
                <a:lnTo>
                  <a:pt x="1574800" y="6578600"/>
                </a:lnTo>
                <a:cubicBezTo>
                  <a:pt x="571500" y="6578600"/>
                  <a:pt x="0" y="5981700"/>
                  <a:pt x="0" y="4940300"/>
                </a:cubicBezTo>
                <a:cubicBezTo>
                  <a:pt x="0" y="4699000"/>
                  <a:pt x="38100" y="4457700"/>
                  <a:pt x="76200" y="4419600"/>
                </a:cubicBezTo>
                <a:cubicBezTo>
                  <a:pt x="127000" y="4368800"/>
                  <a:pt x="177800" y="4140200"/>
                  <a:pt x="203200" y="3911600"/>
                </a:cubicBezTo>
                <a:lnTo>
                  <a:pt x="254000" y="3556000"/>
                </a:lnTo>
                <a:cubicBezTo>
                  <a:pt x="279400" y="3314700"/>
                  <a:pt x="368300" y="2933700"/>
                  <a:pt x="457200" y="2717800"/>
                </a:cubicBezTo>
                <a:lnTo>
                  <a:pt x="1054100" y="1130300"/>
                </a:lnTo>
                <a:cubicBezTo>
                  <a:pt x="1333500" y="406400"/>
                  <a:pt x="1943100" y="0"/>
                  <a:pt x="2781300" y="0"/>
                </a:cubicBezTo>
                <a:close/>
                <a:moveTo>
                  <a:pt x="5829300" y="6502400"/>
                </a:moveTo>
                <a:moveTo>
                  <a:pt x="1752600" y="2095500"/>
                </a:moveTo>
                <a:lnTo>
                  <a:pt x="1092200" y="4394200"/>
                </a:lnTo>
                <a:cubicBezTo>
                  <a:pt x="1016000" y="4622800"/>
                  <a:pt x="965200" y="4889500"/>
                  <a:pt x="965200" y="4978400"/>
                </a:cubicBezTo>
                <a:cubicBezTo>
                  <a:pt x="965200" y="5295900"/>
                  <a:pt x="1612900" y="5613400"/>
                  <a:pt x="2286000" y="5613400"/>
                </a:cubicBezTo>
                <a:cubicBezTo>
                  <a:pt x="3390900" y="5613400"/>
                  <a:pt x="3937000" y="5245100"/>
                  <a:pt x="4178300" y="4318000"/>
                </a:cubicBezTo>
                <a:lnTo>
                  <a:pt x="4864100" y="1714500"/>
                </a:lnTo>
                <a:cubicBezTo>
                  <a:pt x="4927600" y="1485900"/>
                  <a:pt x="4978400" y="1257300"/>
                  <a:pt x="4978400" y="1206500"/>
                </a:cubicBezTo>
                <a:cubicBezTo>
                  <a:pt x="4978400" y="1041400"/>
                  <a:pt x="4800600" y="965200"/>
                  <a:pt x="4356100" y="965200"/>
                </a:cubicBezTo>
                <a:lnTo>
                  <a:pt x="2806700" y="965200"/>
                </a:lnTo>
                <a:cubicBezTo>
                  <a:pt x="2336800" y="965200"/>
                  <a:pt x="1981200" y="1358900"/>
                  <a:pt x="1752600" y="2095500"/>
                </a:cubicBezTo>
                <a:close/>
                <a:moveTo>
                  <a:pt x="3733800" y="6502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38" name="Freeform 17638"/>
          <p:cNvSpPr/>
          <p:nvPr/>
        </p:nvSpPr>
        <p:spPr>
          <a:xfrm rot="0" flipH="0" flipV="0">
            <a:off x="28068486" y="18640266"/>
            <a:ext cx="61410" cy="62496"/>
          </a:xfrm>
          <a:custGeom>
            <a:pathLst>
              <a:path w="6464300" h="6578600">
                <a:moveTo>
                  <a:pt x="4051300" y="0"/>
                </a:moveTo>
                <a:lnTo>
                  <a:pt x="5816600" y="0"/>
                </a:lnTo>
                <a:cubicBezTo>
                  <a:pt x="6159500" y="0"/>
                  <a:pt x="6248400" y="50800"/>
                  <a:pt x="6375400" y="355600"/>
                </a:cubicBezTo>
                <a:cubicBezTo>
                  <a:pt x="6464300" y="584200"/>
                  <a:pt x="6464300" y="584200"/>
                  <a:pt x="6375400" y="952500"/>
                </a:cubicBezTo>
                <a:lnTo>
                  <a:pt x="4991100" y="6083300"/>
                </a:lnTo>
                <a:cubicBezTo>
                  <a:pt x="4914900" y="6375400"/>
                  <a:pt x="4635500" y="6578600"/>
                  <a:pt x="4330700" y="6578600"/>
                </a:cubicBezTo>
                <a:cubicBezTo>
                  <a:pt x="4127500" y="6578600"/>
                  <a:pt x="4051300" y="6426200"/>
                  <a:pt x="4051300" y="6096000"/>
                </a:cubicBezTo>
                <a:lnTo>
                  <a:pt x="4051300" y="5448300"/>
                </a:lnTo>
                <a:cubicBezTo>
                  <a:pt x="4051300" y="5270500"/>
                  <a:pt x="4089400" y="5092700"/>
                  <a:pt x="4127500" y="5054600"/>
                </a:cubicBezTo>
                <a:cubicBezTo>
                  <a:pt x="4178300" y="5003800"/>
                  <a:pt x="4254500" y="4826000"/>
                  <a:pt x="4292600" y="4635500"/>
                </a:cubicBezTo>
                <a:lnTo>
                  <a:pt x="4445000" y="4102100"/>
                </a:lnTo>
                <a:cubicBezTo>
                  <a:pt x="4495800" y="3911600"/>
                  <a:pt x="4533900" y="3746500"/>
                  <a:pt x="4533900" y="3733800"/>
                </a:cubicBezTo>
                <a:cubicBezTo>
                  <a:pt x="4533900" y="3708400"/>
                  <a:pt x="4559300" y="3543300"/>
                  <a:pt x="4597400" y="3378200"/>
                </a:cubicBezTo>
                <a:lnTo>
                  <a:pt x="4902200" y="1943100"/>
                </a:lnTo>
                <a:cubicBezTo>
                  <a:pt x="4940300" y="1765300"/>
                  <a:pt x="5054600" y="1574800"/>
                  <a:pt x="5156200" y="1511300"/>
                </a:cubicBezTo>
                <a:cubicBezTo>
                  <a:pt x="5448300" y="1333500"/>
                  <a:pt x="5359400" y="965200"/>
                  <a:pt x="5016500" y="965200"/>
                </a:cubicBezTo>
                <a:lnTo>
                  <a:pt x="4686300" y="965200"/>
                </a:lnTo>
                <a:cubicBezTo>
                  <a:pt x="4521200" y="965200"/>
                  <a:pt x="4292600" y="1066800"/>
                  <a:pt x="4191000" y="1193800"/>
                </a:cubicBezTo>
                <a:lnTo>
                  <a:pt x="4102100" y="1308100"/>
                </a:lnTo>
                <a:cubicBezTo>
                  <a:pt x="4013200" y="1435100"/>
                  <a:pt x="3860800" y="1663700"/>
                  <a:pt x="3759200" y="1803400"/>
                </a:cubicBezTo>
                <a:lnTo>
                  <a:pt x="1092200" y="6159500"/>
                </a:lnTo>
                <a:cubicBezTo>
                  <a:pt x="914400" y="6438900"/>
                  <a:pt x="711200" y="6578600"/>
                  <a:pt x="482600" y="6578600"/>
                </a:cubicBezTo>
                <a:cubicBezTo>
                  <a:pt x="419100" y="6578600"/>
                  <a:pt x="292100" y="6502400"/>
                  <a:pt x="203200" y="6413500"/>
                </a:cubicBezTo>
                <a:cubicBezTo>
                  <a:pt x="0" y="6210300"/>
                  <a:pt x="0" y="6007100"/>
                  <a:pt x="203200" y="5651500"/>
                </a:cubicBezTo>
                <a:lnTo>
                  <a:pt x="1346200" y="3784600"/>
                </a:lnTo>
                <a:cubicBezTo>
                  <a:pt x="1447800" y="3632200"/>
                  <a:pt x="1587500" y="3467100"/>
                  <a:pt x="1663700" y="3416300"/>
                </a:cubicBezTo>
                <a:cubicBezTo>
                  <a:pt x="1752600" y="3365500"/>
                  <a:pt x="1841500" y="3187700"/>
                  <a:pt x="1879600" y="3035300"/>
                </a:cubicBezTo>
                <a:cubicBezTo>
                  <a:pt x="1917700" y="2882900"/>
                  <a:pt x="2019300" y="2641600"/>
                  <a:pt x="2095500" y="2489200"/>
                </a:cubicBezTo>
                <a:lnTo>
                  <a:pt x="2247900" y="2235200"/>
                </a:lnTo>
                <a:cubicBezTo>
                  <a:pt x="2324100" y="2095500"/>
                  <a:pt x="2438400" y="1930400"/>
                  <a:pt x="2501900" y="1866900"/>
                </a:cubicBezTo>
                <a:cubicBezTo>
                  <a:pt x="2552700" y="1816100"/>
                  <a:pt x="2679700" y="1638300"/>
                  <a:pt x="2768600" y="1485900"/>
                </a:cubicBezTo>
                <a:lnTo>
                  <a:pt x="3378200" y="457200"/>
                </a:lnTo>
                <a:cubicBezTo>
                  <a:pt x="3619500" y="50800"/>
                  <a:pt x="3695700" y="0"/>
                  <a:pt x="4051300" y="0"/>
                </a:cubicBezTo>
                <a:close/>
                <a:moveTo>
                  <a:pt x="6159500" y="6540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39" name="Freeform 17639"/>
          <p:cNvSpPr/>
          <p:nvPr/>
        </p:nvSpPr>
        <p:spPr>
          <a:xfrm rot="0" flipH="0" flipV="0">
            <a:off x="28137247" y="18640025"/>
            <a:ext cx="56946" cy="62496"/>
          </a:xfrm>
          <a:custGeom>
            <a:pathLst>
              <a:path w="5994400" h="6578600">
                <a:moveTo>
                  <a:pt x="3289300" y="6578600"/>
                </a:moveTo>
                <a:lnTo>
                  <a:pt x="1612900" y="6578600"/>
                </a:lnTo>
                <a:cubicBezTo>
                  <a:pt x="571500" y="6578600"/>
                  <a:pt x="0" y="6070600"/>
                  <a:pt x="0" y="5130800"/>
                </a:cubicBezTo>
                <a:lnTo>
                  <a:pt x="0" y="4978400"/>
                </a:lnTo>
                <a:cubicBezTo>
                  <a:pt x="0" y="4622800"/>
                  <a:pt x="76200" y="4203700"/>
                  <a:pt x="165100" y="4051300"/>
                </a:cubicBezTo>
                <a:cubicBezTo>
                  <a:pt x="254000" y="3898900"/>
                  <a:pt x="317500" y="3606800"/>
                  <a:pt x="317500" y="3416300"/>
                </a:cubicBezTo>
                <a:cubicBezTo>
                  <a:pt x="317500" y="3213100"/>
                  <a:pt x="393700" y="2921000"/>
                  <a:pt x="482600" y="2768600"/>
                </a:cubicBezTo>
                <a:cubicBezTo>
                  <a:pt x="571500" y="2616200"/>
                  <a:pt x="647700" y="2324100"/>
                  <a:pt x="647700" y="2133600"/>
                </a:cubicBezTo>
                <a:cubicBezTo>
                  <a:pt x="647700" y="1930400"/>
                  <a:pt x="711200" y="1638300"/>
                  <a:pt x="800100" y="1485900"/>
                </a:cubicBezTo>
                <a:cubicBezTo>
                  <a:pt x="889000" y="1333500"/>
                  <a:pt x="965200" y="1041400"/>
                  <a:pt x="965200" y="838200"/>
                </a:cubicBezTo>
                <a:cubicBezTo>
                  <a:pt x="965200" y="342900"/>
                  <a:pt x="1181100" y="0"/>
                  <a:pt x="1498600" y="0"/>
                </a:cubicBezTo>
                <a:cubicBezTo>
                  <a:pt x="1828800" y="0"/>
                  <a:pt x="2082800" y="241300"/>
                  <a:pt x="2082800" y="558800"/>
                </a:cubicBezTo>
                <a:cubicBezTo>
                  <a:pt x="2082800" y="698500"/>
                  <a:pt x="2019300" y="1079500"/>
                  <a:pt x="1930400" y="1422400"/>
                </a:cubicBezTo>
                <a:lnTo>
                  <a:pt x="1320800" y="3708400"/>
                </a:lnTo>
                <a:cubicBezTo>
                  <a:pt x="1231900" y="4051300"/>
                  <a:pt x="1117600" y="4330700"/>
                  <a:pt x="1066800" y="4330700"/>
                </a:cubicBezTo>
                <a:cubicBezTo>
                  <a:pt x="1016000" y="4330700"/>
                  <a:pt x="965200" y="4584700"/>
                  <a:pt x="965200" y="4889500"/>
                </a:cubicBezTo>
                <a:cubicBezTo>
                  <a:pt x="965200" y="5207000"/>
                  <a:pt x="1054100" y="5486400"/>
                  <a:pt x="1168400" y="5537200"/>
                </a:cubicBezTo>
                <a:cubicBezTo>
                  <a:pt x="1270000" y="5575300"/>
                  <a:pt x="1651000" y="5613400"/>
                  <a:pt x="2006600" y="5613400"/>
                </a:cubicBezTo>
                <a:lnTo>
                  <a:pt x="2565400" y="5613400"/>
                </a:lnTo>
                <a:cubicBezTo>
                  <a:pt x="3708400" y="5613400"/>
                  <a:pt x="3848100" y="5511800"/>
                  <a:pt x="3848100" y="4699000"/>
                </a:cubicBezTo>
                <a:cubicBezTo>
                  <a:pt x="3848100" y="4495800"/>
                  <a:pt x="3924300" y="4241800"/>
                  <a:pt x="4013200" y="4127500"/>
                </a:cubicBezTo>
                <a:cubicBezTo>
                  <a:pt x="4102100" y="4025900"/>
                  <a:pt x="4178300" y="3771900"/>
                  <a:pt x="4178300" y="3568700"/>
                </a:cubicBezTo>
                <a:cubicBezTo>
                  <a:pt x="4178300" y="3378200"/>
                  <a:pt x="4241800" y="3086100"/>
                  <a:pt x="4330700" y="2933700"/>
                </a:cubicBezTo>
                <a:cubicBezTo>
                  <a:pt x="4419600" y="2781300"/>
                  <a:pt x="4495800" y="2527300"/>
                  <a:pt x="4495800" y="2362200"/>
                </a:cubicBezTo>
                <a:cubicBezTo>
                  <a:pt x="4495800" y="2209800"/>
                  <a:pt x="4572000" y="1955800"/>
                  <a:pt x="4660900" y="1803400"/>
                </a:cubicBezTo>
                <a:cubicBezTo>
                  <a:pt x="4737100" y="1651000"/>
                  <a:pt x="4813300" y="1358900"/>
                  <a:pt x="4813300" y="1168400"/>
                </a:cubicBezTo>
                <a:cubicBezTo>
                  <a:pt x="4813300" y="635000"/>
                  <a:pt x="5194300" y="0"/>
                  <a:pt x="5511800" y="0"/>
                </a:cubicBezTo>
                <a:cubicBezTo>
                  <a:pt x="5651500" y="0"/>
                  <a:pt x="5816600" y="38100"/>
                  <a:pt x="5854700" y="76200"/>
                </a:cubicBezTo>
                <a:cubicBezTo>
                  <a:pt x="5994400" y="215900"/>
                  <a:pt x="5943600" y="1079500"/>
                  <a:pt x="5778500" y="1714500"/>
                </a:cubicBezTo>
                <a:lnTo>
                  <a:pt x="5638800" y="2222500"/>
                </a:lnTo>
                <a:cubicBezTo>
                  <a:pt x="5549900" y="2552700"/>
                  <a:pt x="5410200" y="2959100"/>
                  <a:pt x="5308600" y="3136900"/>
                </a:cubicBezTo>
                <a:cubicBezTo>
                  <a:pt x="5219700" y="3302000"/>
                  <a:pt x="5130800" y="3606800"/>
                  <a:pt x="5130800" y="3810000"/>
                </a:cubicBezTo>
                <a:cubicBezTo>
                  <a:pt x="5130800" y="4013200"/>
                  <a:pt x="5067300" y="4292600"/>
                  <a:pt x="4978400" y="4457700"/>
                </a:cubicBezTo>
                <a:cubicBezTo>
                  <a:pt x="4889500" y="4610100"/>
                  <a:pt x="4813300" y="4864100"/>
                  <a:pt x="4813300" y="5016500"/>
                </a:cubicBezTo>
                <a:cubicBezTo>
                  <a:pt x="4813300" y="5168900"/>
                  <a:pt x="4724400" y="5537200"/>
                  <a:pt x="4622800" y="5842000"/>
                </a:cubicBezTo>
                <a:cubicBezTo>
                  <a:pt x="4394200" y="6464300"/>
                  <a:pt x="4191000" y="6578600"/>
                  <a:pt x="3289300" y="6578600"/>
                </a:cubicBezTo>
                <a:close/>
                <a:moveTo>
                  <a:pt x="-863600" y="6565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40" name="Freeform 17640"/>
          <p:cNvSpPr/>
          <p:nvPr/>
        </p:nvSpPr>
        <p:spPr>
          <a:xfrm rot="0" flipH="0" flipV="0">
            <a:off x="28200097" y="18651607"/>
            <a:ext cx="18218" cy="48742"/>
          </a:xfrm>
          <a:custGeom>
            <a:pathLst>
              <a:path w="1917700" h="5130800">
                <a:moveTo>
                  <a:pt x="952500" y="965200"/>
                </a:moveTo>
                <a:lnTo>
                  <a:pt x="952500" y="317500"/>
                </a:lnTo>
                <a:cubicBezTo>
                  <a:pt x="952500" y="63500"/>
                  <a:pt x="1028700" y="0"/>
                  <a:pt x="1282700" y="0"/>
                </a:cubicBezTo>
                <a:lnTo>
                  <a:pt x="1600200" y="0"/>
                </a:lnTo>
                <a:cubicBezTo>
                  <a:pt x="1828800" y="0"/>
                  <a:pt x="1917700" y="88900"/>
                  <a:pt x="1917700" y="317500"/>
                </a:cubicBezTo>
                <a:lnTo>
                  <a:pt x="1917700" y="635000"/>
                </a:lnTo>
                <a:cubicBezTo>
                  <a:pt x="1917700" y="812800"/>
                  <a:pt x="1841500" y="965200"/>
                  <a:pt x="1752600" y="965200"/>
                </a:cubicBezTo>
                <a:cubicBezTo>
                  <a:pt x="1676400" y="965200"/>
                  <a:pt x="1600200" y="1028700"/>
                  <a:pt x="1600200" y="1117600"/>
                </a:cubicBezTo>
                <a:cubicBezTo>
                  <a:pt x="1600200" y="1206500"/>
                  <a:pt x="1447800" y="1282700"/>
                  <a:pt x="1282700" y="1282700"/>
                </a:cubicBezTo>
                <a:cubicBezTo>
                  <a:pt x="1092200" y="1282700"/>
                  <a:pt x="952500" y="1143000"/>
                  <a:pt x="952500" y="965200"/>
                </a:cubicBezTo>
                <a:close/>
                <a:moveTo>
                  <a:pt x="3873500" y="5346700"/>
                </a:moveTo>
                <a:moveTo>
                  <a:pt x="0" y="4813300"/>
                </a:moveTo>
                <a:lnTo>
                  <a:pt x="0" y="4165600"/>
                </a:lnTo>
                <a:cubicBezTo>
                  <a:pt x="0" y="3987800"/>
                  <a:pt x="63500" y="3848100"/>
                  <a:pt x="152400" y="3848100"/>
                </a:cubicBezTo>
                <a:cubicBezTo>
                  <a:pt x="241300" y="3848100"/>
                  <a:pt x="317500" y="3771900"/>
                  <a:pt x="317500" y="3683000"/>
                </a:cubicBezTo>
                <a:cubicBezTo>
                  <a:pt x="317500" y="3594100"/>
                  <a:pt x="381000" y="3530600"/>
                  <a:pt x="469900" y="3530600"/>
                </a:cubicBezTo>
                <a:cubicBezTo>
                  <a:pt x="558800" y="3530600"/>
                  <a:pt x="635000" y="3594100"/>
                  <a:pt x="635000" y="3683000"/>
                </a:cubicBezTo>
                <a:cubicBezTo>
                  <a:pt x="635000" y="3771900"/>
                  <a:pt x="711200" y="3848100"/>
                  <a:pt x="800100" y="3848100"/>
                </a:cubicBezTo>
                <a:cubicBezTo>
                  <a:pt x="889000" y="3848100"/>
                  <a:pt x="952500" y="3987800"/>
                  <a:pt x="952500" y="4165600"/>
                </a:cubicBezTo>
                <a:lnTo>
                  <a:pt x="952500" y="4483100"/>
                </a:lnTo>
                <a:cubicBezTo>
                  <a:pt x="952500" y="4660900"/>
                  <a:pt x="889000" y="4813300"/>
                  <a:pt x="800100" y="4813300"/>
                </a:cubicBezTo>
                <a:cubicBezTo>
                  <a:pt x="711200" y="4813300"/>
                  <a:pt x="635000" y="4876800"/>
                  <a:pt x="635000" y="4965700"/>
                </a:cubicBezTo>
                <a:cubicBezTo>
                  <a:pt x="635000" y="5054600"/>
                  <a:pt x="495300" y="5130800"/>
                  <a:pt x="317500" y="5130800"/>
                </a:cubicBezTo>
                <a:cubicBezTo>
                  <a:pt x="127000" y="5130800"/>
                  <a:pt x="0" y="5003800"/>
                  <a:pt x="0" y="4813300"/>
                </a:cubicBezTo>
                <a:close/>
                <a:moveTo>
                  <a:pt x="25400" y="5346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41" name="Rectangle 17641"/>
          <p:cNvSpPr/>
          <p:nvPr/>
        </p:nvSpPr>
        <p:spPr>
          <a:xfrm rot="0" flipH="0" flipV="0">
            <a:off x="24438866" y="18664155"/>
            <a:ext cx="3314191" cy="490766"/>
          </a:xfrm>
          <a:prstGeom prst="rect">
            <a:avLst/>
          </a:prstGeom>
        </p:spPr>
      </p:sp>
      <p:sp>
        <p:nvSpPr>
          <p:cNvPr id="17642" name="Freeform 17642"/>
          <p:cNvSpPr/>
          <p:nvPr/>
        </p:nvSpPr>
        <p:spPr>
          <a:xfrm rot="0" flipH="0" flipV="0">
            <a:off x="24441882" y="19043885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43" name="Freeform 17643"/>
          <p:cNvSpPr/>
          <p:nvPr/>
        </p:nvSpPr>
        <p:spPr>
          <a:xfrm rot="0" flipH="0" flipV="0">
            <a:off x="24537246" y="19043885"/>
            <a:ext cx="60928" cy="91452"/>
          </a:xfrm>
          <a:custGeom>
            <a:pathLst>
              <a:path w="6413500" h="9626600">
                <a:moveTo>
                  <a:pt x="139700" y="5359400"/>
                </a:moveTo>
                <a:lnTo>
                  <a:pt x="1104900" y="2260600"/>
                </a:lnTo>
                <a:cubicBezTo>
                  <a:pt x="1181100" y="2032000"/>
                  <a:pt x="1346200" y="1676400"/>
                  <a:pt x="1473200" y="1473200"/>
                </a:cubicBezTo>
                <a:lnTo>
                  <a:pt x="1612900" y="1231900"/>
                </a:lnTo>
                <a:cubicBezTo>
                  <a:pt x="2070100" y="482600"/>
                  <a:pt x="3022600" y="0"/>
                  <a:pt x="4064000" y="0"/>
                </a:cubicBezTo>
                <a:lnTo>
                  <a:pt x="5638800" y="0"/>
                </a:lnTo>
                <a:cubicBezTo>
                  <a:pt x="6057900" y="0"/>
                  <a:pt x="6413500" y="190500"/>
                  <a:pt x="6413500" y="406400"/>
                </a:cubicBezTo>
                <a:cubicBezTo>
                  <a:pt x="6413500" y="787400"/>
                  <a:pt x="6273800" y="965200"/>
                  <a:pt x="5930900" y="1041400"/>
                </a:cubicBezTo>
                <a:cubicBezTo>
                  <a:pt x="5715000" y="1092200"/>
                  <a:pt x="5321300" y="1104900"/>
                  <a:pt x="5067300" y="1092200"/>
                </a:cubicBezTo>
                <a:lnTo>
                  <a:pt x="4102100" y="1028700"/>
                </a:lnTo>
                <a:cubicBezTo>
                  <a:pt x="3848100" y="1003300"/>
                  <a:pt x="3441700" y="1066800"/>
                  <a:pt x="3213100" y="1155700"/>
                </a:cubicBezTo>
                <a:lnTo>
                  <a:pt x="3009900" y="1231900"/>
                </a:lnTo>
                <a:cubicBezTo>
                  <a:pt x="2781300" y="1320800"/>
                  <a:pt x="2501900" y="1587500"/>
                  <a:pt x="2387600" y="1841500"/>
                </a:cubicBezTo>
                <a:lnTo>
                  <a:pt x="2120900" y="2387600"/>
                </a:lnTo>
                <a:cubicBezTo>
                  <a:pt x="1993900" y="2628900"/>
                  <a:pt x="1854200" y="3035300"/>
                  <a:pt x="1778000" y="3276600"/>
                </a:cubicBezTo>
                <a:lnTo>
                  <a:pt x="1079500" y="5892800"/>
                </a:lnTo>
                <a:cubicBezTo>
                  <a:pt x="1016000" y="6134100"/>
                  <a:pt x="965200" y="6540500"/>
                  <a:pt x="965200" y="6794500"/>
                </a:cubicBezTo>
                <a:lnTo>
                  <a:pt x="965200" y="7734300"/>
                </a:lnTo>
                <a:cubicBezTo>
                  <a:pt x="965200" y="8267700"/>
                  <a:pt x="1460500" y="8674100"/>
                  <a:pt x="2108200" y="8674100"/>
                </a:cubicBezTo>
                <a:lnTo>
                  <a:pt x="3556000" y="8674100"/>
                </a:lnTo>
                <a:cubicBezTo>
                  <a:pt x="3810000" y="8674100"/>
                  <a:pt x="4051300" y="8763000"/>
                  <a:pt x="4089400" y="8864600"/>
                </a:cubicBezTo>
                <a:cubicBezTo>
                  <a:pt x="4229100" y="9207500"/>
                  <a:pt x="4152900" y="9423400"/>
                  <a:pt x="3848100" y="9537700"/>
                </a:cubicBezTo>
                <a:cubicBezTo>
                  <a:pt x="3721100" y="9588500"/>
                  <a:pt x="3403600" y="9626600"/>
                  <a:pt x="3162300" y="9626600"/>
                </a:cubicBezTo>
                <a:lnTo>
                  <a:pt x="1739900" y="9626600"/>
                </a:lnTo>
                <a:cubicBezTo>
                  <a:pt x="1117600" y="9626600"/>
                  <a:pt x="774700" y="9486900"/>
                  <a:pt x="444500" y="9055100"/>
                </a:cubicBezTo>
                <a:lnTo>
                  <a:pt x="292100" y="8864600"/>
                </a:lnTo>
                <a:cubicBezTo>
                  <a:pt x="127000" y="8661400"/>
                  <a:pt x="0" y="8293100"/>
                  <a:pt x="0" y="8039100"/>
                </a:cubicBezTo>
                <a:lnTo>
                  <a:pt x="0" y="6235700"/>
                </a:lnTo>
                <a:cubicBezTo>
                  <a:pt x="0" y="5981700"/>
                  <a:pt x="63500" y="5588000"/>
                  <a:pt x="139700" y="5359400"/>
                </a:cubicBezTo>
                <a:close/>
                <a:moveTo>
                  <a:pt x="35433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44" name="Freeform 17644"/>
          <p:cNvSpPr/>
          <p:nvPr/>
        </p:nvSpPr>
        <p:spPr>
          <a:xfrm rot="0" flipH="0" flipV="0">
            <a:off x="24618737" y="19043764"/>
            <a:ext cx="54895" cy="91452"/>
          </a:xfrm>
          <a:custGeom>
            <a:pathLst>
              <a:path w="5778500" h="9626600">
                <a:moveTo>
                  <a:pt x="482600" y="0"/>
                </a:moveTo>
                <a:lnTo>
                  <a:pt x="5130800" y="0"/>
                </a:lnTo>
                <a:cubicBezTo>
                  <a:pt x="5511800" y="0"/>
                  <a:pt x="5778500" y="228600"/>
                  <a:pt x="5778500" y="558800"/>
                </a:cubicBezTo>
                <a:cubicBezTo>
                  <a:pt x="5778500" y="876300"/>
                  <a:pt x="5689600" y="952500"/>
                  <a:pt x="5257800" y="1041400"/>
                </a:cubicBezTo>
                <a:lnTo>
                  <a:pt x="5245100" y="1041400"/>
                </a:lnTo>
                <a:cubicBezTo>
                  <a:pt x="5054600" y="1092200"/>
                  <a:pt x="4749800" y="1104900"/>
                  <a:pt x="4559300" y="1092200"/>
                </a:cubicBezTo>
                <a:lnTo>
                  <a:pt x="3657600" y="1028700"/>
                </a:lnTo>
                <a:cubicBezTo>
                  <a:pt x="3276600" y="990600"/>
                  <a:pt x="3225800" y="1028700"/>
                  <a:pt x="3124200" y="1435100"/>
                </a:cubicBezTo>
                <a:lnTo>
                  <a:pt x="1257300" y="8585200"/>
                </a:lnTo>
                <a:cubicBezTo>
                  <a:pt x="1206500" y="8763000"/>
                  <a:pt x="1104900" y="9004300"/>
                  <a:pt x="1016000" y="9144000"/>
                </a:cubicBezTo>
                <a:lnTo>
                  <a:pt x="1003300" y="9169400"/>
                </a:lnTo>
                <a:cubicBezTo>
                  <a:pt x="787400" y="9512300"/>
                  <a:pt x="660400" y="9626600"/>
                  <a:pt x="482600" y="9626600"/>
                </a:cubicBezTo>
                <a:cubicBezTo>
                  <a:pt x="393700" y="9626600"/>
                  <a:pt x="317500" y="9550400"/>
                  <a:pt x="317500" y="9461500"/>
                </a:cubicBezTo>
                <a:cubicBezTo>
                  <a:pt x="317500" y="9385300"/>
                  <a:pt x="241300" y="9309100"/>
                  <a:pt x="152400" y="9309100"/>
                </a:cubicBezTo>
                <a:cubicBezTo>
                  <a:pt x="76200" y="9309100"/>
                  <a:pt x="0" y="9194800"/>
                  <a:pt x="0" y="9067800"/>
                </a:cubicBezTo>
                <a:cubicBezTo>
                  <a:pt x="0" y="8928100"/>
                  <a:pt x="38100" y="8788400"/>
                  <a:pt x="76200" y="8750300"/>
                </a:cubicBezTo>
                <a:cubicBezTo>
                  <a:pt x="127000" y="8699500"/>
                  <a:pt x="203200" y="8521700"/>
                  <a:pt x="266700" y="8331200"/>
                </a:cubicBezTo>
                <a:lnTo>
                  <a:pt x="381000" y="7950200"/>
                </a:lnTo>
                <a:cubicBezTo>
                  <a:pt x="431800" y="7772400"/>
                  <a:pt x="482600" y="7607300"/>
                  <a:pt x="482600" y="7581900"/>
                </a:cubicBezTo>
                <a:cubicBezTo>
                  <a:pt x="482600" y="7556500"/>
                  <a:pt x="495300" y="7404100"/>
                  <a:pt x="508000" y="7239000"/>
                </a:cubicBezTo>
                <a:lnTo>
                  <a:pt x="558800" y="6781800"/>
                </a:lnTo>
                <a:cubicBezTo>
                  <a:pt x="571500" y="6616700"/>
                  <a:pt x="635000" y="6426200"/>
                  <a:pt x="685800" y="6362700"/>
                </a:cubicBezTo>
                <a:cubicBezTo>
                  <a:pt x="749300" y="6311900"/>
                  <a:pt x="812800" y="6121400"/>
                  <a:pt x="825500" y="5943600"/>
                </a:cubicBezTo>
                <a:lnTo>
                  <a:pt x="863600" y="5461000"/>
                </a:lnTo>
                <a:cubicBezTo>
                  <a:pt x="876300" y="5283200"/>
                  <a:pt x="965200" y="5130800"/>
                  <a:pt x="1079500" y="5130800"/>
                </a:cubicBezTo>
                <a:cubicBezTo>
                  <a:pt x="1193800" y="5130800"/>
                  <a:pt x="1308100" y="4978400"/>
                  <a:pt x="1320800" y="4800600"/>
                </a:cubicBezTo>
                <a:lnTo>
                  <a:pt x="1397000" y="4279900"/>
                </a:lnTo>
                <a:cubicBezTo>
                  <a:pt x="1422400" y="4089400"/>
                  <a:pt x="1447800" y="3911600"/>
                  <a:pt x="1447800" y="3898900"/>
                </a:cubicBezTo>
                <a:cubicBezTo>
                  <a:pt x="1447800" y="3873500"/>
                  <a:pt x="1460500" y="3721100"/>
                  <a:pt x="1473200" y="3543300"/>
                </a:cubicBezTo>
                <a:lnTo>
                  <a:pt x="1511300" y="3086100"/>
                </a:lnTo>
                <a:cubicBezTo>
                  <a:pt x="1536700" y="2921000"/>
                  <a:pt x="1600200" y="2743200"/>
                  <a:pt x="1651000" y="2679700"/>
                </a:cubicBezTo>
                <a:cubicBezTo>
                  <a:pt x="1714500" y="2616200"/>
                  <a:pt x="1803400" y="2565400"/>
                  <a:pt x="1841500" y="2565400"/>
                </a:cubicBezTo>
                <a:cubicBezTo>
                  <a:pt x="1892300" y="2565400"/>
                  <a:pt x="1943100" y="2413000"/>
                  <a:pt x="1981200" y="2222500"/>
                </a:cubicBezTo>
                <a:lnTo>
                  <a:pt x="2032000" y="1866900"/>
                </a:lnTo>
                <a:cubicBezTo>
                  <a:pt x="2095500" y="1447800"/>
                  <a:pt x="2095500" y="1333500"/>
                  <a:pt x="2032000" y="1130300"/>
                </a:cubicBezTo>
                <a:cubicBezTo>
                  <a:pt x="2006600" y="1041400"/>
                  <a:pt x="1841500" y="965200"/>
                  <a:pt x="1663700" y="965200"/>
                </a:cubicBezTo>
                <a:lnTo>
                  <a:pt x="317500" y="965200"/>
                </a:lnTo>
                <a:cubicBezTo>
                  <a:pt x="76200" y="965200"/>
                  <a:pt x="0" y="889000"/>
                  <a:pt x="0" y="647700"/>
                </a:cubicBezTo>
                <a:lnTo>
                  <a:pt x="0" y="482600"/>
                </a:lnTo>
                <a:cubicBezTo>
                  <a:pt x="0" y="304800"/>
                  <a:pt x="38100" y="127000"/>
                  <a:pt x="76200" y="88900"/>
                </a:cubicBezTo>
                <a:cubicBezTo>
                  <a:pt x="127000" y="38100"/>
                  <a:pt x="304800" y="0"/>
                  <a:pt x="482600" y="0"/>
                </a:cubicBezTo>
                <a:close/>
                <a:moveTo>
                  <a:pt x="7073900" y="9626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45" name="Freeform 17645"/>
          <p:cNvSpPr/>
          <p:nvPr/>
        </p:nvSpPr>
        <p:spPr>
          <a:xfrm rot="0" flipH="0" flipV="0">
            <a:off x="24679715" y="19042920"/>
            <a:ext cx="67564" cy="92297"/>
          </a:xfrm>
          <a:custGeom>
            <a:pathLst>
              <a:path w="7112000" h="9715500">
                <a:moveTo>
                  <a:pt x="1066800" y="8750300"/>
                </a:moveTo>
                <a:lnTo>
                  <a:pt x="2463800" y="8750300"/>
                </a:lnTo>
                <a:cubicBezTo>
                  <a:pt x="3822700" y="8750300"/>
                  <a:pt x="4813300" y="7670800"/>
                  <a:pt x="4813300" y="6146800"/>
                </a:cubicBezTo>
                <a:cubicBezTo>
                  <a:pt x="4813300" y="5994400"/>
                  <a:pt x="4406900" y="5867400"/>
                  <a:pt x="3898900" y="5867400"/>
                </a:cubicBezTo>
                <a:lnTo>
                  <a:pt x="2832100" y="5867400"/>
                </a:lnTo>
                <a:cubicBezTo>
                  <a:pt x="1270000" y="5867400"/>
                  <a:pt x="647700" y="5245100"/>
                  <a:pt x="647700" y="3721100"/>
                </a:cubicBezTo>
                <a:lnTo>
                  <a:pt x="647700" y="3568700"/>
                </a:lnTo>
                <a:cubicBezTo>
                  <a:pt x="647700" y="3073400"/>
                  <a:pt x="711200" y="2654300"/>
                  <a:pt x="800100" y="2654300"/>
                </a:cubicBezTo>
                <a:cubicBezTo>
                  <a:pt x="952500" y="2654300"/>
                  <a:pt x="1079500" y="2095500"/>
                  <a:pt x="1155700" y="965200"/>
                </a:cubicBezTo>
                <a:cubicBezTo>
                  <a:pt x="1193800" y="558800"/>
                  <a:pt x="1574800" y="88900"/>
                  <a:pt x="1866900" y="88900"/>
                </a:cubicBezTo>
                <a:cubicBezTo>
                  <a:pt x="2057400" y="88900"/>
                  <a:pt x="2247900" y="482600"/>
                  <a:pt x="2247900" y="889000"/>
                </a:cubicBezTo>
                <a:cubicBezTo>
                  <a:pt x="2247900" y="1803400"/>
                  <a:pt x="2044700" y="2654300"/>
                  <a:pt x="1828800" y="2654300"/>
                </a:cubicBezTo>
                <a:cubicBezTo>
                  <a:pt x="1524000" y="2654300"/>
                  <a:pt x="1549400" y="4368800"/>
                  <a:pt x="1841500" y="4660900"/>
                </a:cubicBezTo>
                <a:cubicBezTo>
                  <a:pt x="1981200" y="4800600"/>
                  <a:pt x="2489200" y="4902200"/>
                  <a:pt x="2997200" y="4902200"/>
                </a:cubicBezTo>
                <a:lnTo>
                  <a:pt x="4064000" y="4902200"/>
                </a:lnTo>
                <a:cubicBezTo>
                  <a:pt x="5092700" y="4902200"/>
                  <a:pt x="5295900" y="4749800"/>
                  <a:pt x="5295900" y="3987800"/>
                </a:cubicBezTo>
                <a:cubicBezTo>
                  <a:pt x="5295900" y="3822700"/>
                  <a:pt x="5473700" y="2921000"/>
                  <a:pt x="5651500" y="2197100"/>
                </a:cubicBezTo>
                <a:lnTo>
                  <a:pt x="5829300" y="1498600"/>
                </a:lnTo>
                <a:cubicBezTo>
                  <a:pt x="6083300" y="469900"/>
                  <a:pt x="6451600" y="0"/>
                  <a:pt x="6896100" y="139700"/>
                </a:cubicBezTo>
                <a:cubicBezTo>
                  <a:pt x="7086600" y="203200"/>
                  <a:pt x="7112000" y="1422400"/>
                  <a:pt x="6934200" y="2336800"/>
                </a:cubicBezTo>
                <a:cubicBezTo>
                  <a:pt x="6870700" y="2692400"/>
                  <a:pt x="6731000" y="2984500"/>
                  <a:pt x="6616700" y="2984500"/>
                </a:cubicBezTo>
                <a:cubicBezTo>
                  <a:pt x="6464300" y="2984500"/>
                  <a:pt x="6261100" y="3695700"/>
                  <a:pt x="6261100" y="4216400"/>
                </a:cubicBezTo>
                <a:cubicBezTo>
                  <a:pt x="6261100" y="4546600"/>
                  <a:pt x="6121400" y="5194300"/>
                  <a:pt x="6045200" y="5283200"/>
                </a:cubicBezTo>
                <a:cubicBezTo>
                  <a:pt x="5956300" y="5359400"/>
                  <a:pt x="5613400" y="6451600"/>
                  <a:pt x="5613400" y="6629400"/>
                </a:cubicBezTo>
                <a:cubicBezTo>
                  <a:pt x="5613400" y="8509000"/>
                  <a:pt x="4216400" y="9715500"/>
                  <a:pt x="2057400" y="9715500"/>
                </a:cubicBezTo>
                <a:lnTo>
                  <a:pt x="1397000" y="9715500"/>
                </a:lnTo>
                <a:cubicBezTo>
                  <a:pt x="393700" y="9715500"/>
                  <a:pt x="0" y="9563100"/>
                  <a:pt x="0" y="9169400"/>
                </a:cubicBezTo>
                <a:cubicBezTo>
                  <a:pt x="0" y="9029700"/>
                  <a:pt x="38100" y="8877300"/>
                  <a:pt x="76200" y="8839200"/>
                </a:cubicBezTo>
                <a:cubicBezTo>
                  <a:pt x="127000" y="8788400"/>
                  <a:pt x="571500" y="8750300"/>
                  <a:pt x="1066800" y="8750300"/>
                </a:cubicBezTo>
                <a:close/>
                <a:moveTo>
                  <a:pt x="1270000" y="9715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46" name="Freeform 17646"/>
          <p:cNvSpPr/>
          <p:nvPr/>
        </p:nvSpPr>
        <p:spPr>
          <a:xfrm rot="0" flipH="0" flipV="0">
            <a:off x="24801314" y="19043885"/>
            <a:ext cx="67443" cy="91452"/>
          </a:xfrm>
          <a:custGeom>
            <a:pathLst>
              <a:path w="7099300" h="9626600">
                <a:moveTo>
                  <a:pt x="3225800" y="0"/>
                </a:moveTo>
                <a:lnTo>
                  <a:pt x="6324600" y="0"/>
                </a:lnTo>
                <a:cubicBezTo>
                  <a:pt x="6832600" y="0"/>
                  <a:pt x="7099300" y="190500"/>
                  <a:pt x="7099300" y="558800"/>
                </a:cubicBezTo>
                <a:cubicBezTo>
                  <a:pt x="7099300" y="685800"/>
                  <a:pt x="6972300" y="876300"/>
                  <a:pt x="6819900" y="965200"/>
                </a:cubicBezTo>
                <a:cubicBezTo>
                  <a:pt x="6654800" y="1054100"/>
                  <a:pt x="6324600" y="1117600"/>
                  <a:pt x="6070600" y="1117600"/>
                </a:cubicBezTo>
                <a:lnTo>
                  <a:pt x="3860800" y="1117600"/>
                </a:lnTo>
                <a:cubicBezTo>
                  <a:pt x="3086100" y="1117600"/>
                  <a:pt x="2971800" y="1231900"/>
                  <a:pt x="2870200" y="2095500"/>
                </a:cubicBezTo>
                <a:cubicBezTo>
                  <a:pt x="2844800" y="2324100"/>
                  <a:pt x="2781300" y="2552700"/>
                  <a:pt x="2717800" y="2616200"/>
                </a:cubicBezTo>
                <a:cubicBezTo>
                  <a:pt x="2654300" y="2679700"/>
                  <a:pt x="2603500" y="2933700"/>
                  <a:pt x="2603500" y="3175000"/>
                </a:cubicBezTo>
                <a:lnTo>
                  <a:pt x="2603500" y="3390900"/>
                </a:lnTo>
                <a:cubicBezTo>
                  <a:pt x="2603500" y="3733800"/>
                  <a:pt x="2730500" y="3848100"/>
                  <a:pt x="3060700" y="3848100"/>
                </a:cubicBezTo>
                <a:lnTo>
                  <a:pt x="4559300" y="3848100"/>
                </a:lnTo>
                <a:cubicBezTo>
                  <a:pt x="5168900" y="3848100"/>
                  <a:pt x="5524500" y="4000500"/>
                  <a:pt x="5867400" y="4432300"/>
                </a:cubicBezTo>
                <a:lnTo>
                  <a:pt x="6172200" y="4787900"/>
                </a:lnTo>
                <a:cubicBezTo>
                  <a:pt x="6604000" y="5321300"/>
                  <a:pt x="6731000" y="6223000"/>
                  <a:pt x="6489700" y="6972300"/>
                </a:cubicBezTo>
                <a:lnTo>
                  <a:pt x="6451600" y="7061200"/>
                </a:lnTo>
                <a:cubicBezTo>
                  <a:pt x="6172200" y="7937500"/>
                  <a:pt x="6070600" y="8115300"/>
                  <a:pt x="5689600" y="8394700"/>
                </a:cubicBezTo>
                <a:lnTo>
                  <a:pt x="4813300" y="9029700"/>
                </a:lnTo>
                <a:cubicBezTo>
                  <a:pt x="4584700" y="9194800"/>
                  <a:pt x="4305300" y="9334500"/>
                  <a:pt x="4178300" y="9359900"/>
                </a:cubicBezTo>
                <a:cubicBezTo>
                  <a:pt x="4051300" y="9385300"/>
                  <a:pt x="3898900" y="9461500"/>
                  <a:pt x="3835400" y="9512300"/>
                </a:cubicBezTo>
                <a:cubicBezTo>
                  <a:pt x="3784600" y="9575800"/>
                  <a:pt x="3530600" y="9626600"/>
                  <a:pt x="3276600" y="9626600"/>
                </a:cubicBezTo>
                <a:lnTo>
                  <a:pt x="812800" y="9626600"/>
                </a:lnTo>
                <a:cubicBezTo>
                  <a:pt x="571500" y="9626600"/>
                  <a:pt x="292100" y="9550400"/>
                  <a:pt x="203200" y="9461500"/>
                </a:cubicBezTo>
                <a:cubicBezTo>
                  <a:pt x="12700" y="9271000"/>
                  <a:pt x="0" y="8991600"/>
                  <a:pt x="152400" y="8394700"/>
                </a:cubicBezTo>
                <a:lnTo>
                  <a:pt x="558800" y="6756400"/>
                </a:lnTo>
                <a:cubicBezTo>
                  <a:pt x="609600" y="6527800"/>
                  <a:pt x="698500" y="6223000"/>
                  <a:pt x="762000" y="6096000"/>
                </a:cubicBezTo>
                <a:cubicBezTo>
                  <a:pt x="889000" y="5778500"/>
                  <a:pt x="1168400" y="4940300"/>
                  <a:pt x="1168400" y="4851400"/>
                </a:cubicBezTo>
                <a:cubicBezTo>
                  <a:pt x="1168400" y="4826000"/>
                  <a:pt x="1206500" y="4622800"/>
                  <a:pt x="1270000" y="4381500"/>
                </a:cubicBezTo>
                <a:lnTo>
                  <a:pt x="1828800" y="1981200"/>
                </a:lnTo>
                <a:cubicBezTo>
                  <a:pt x="1879600" y="1739900"/>
                  <a:pt x="1993900" y="1371600"/>
                  <a:pt x="2082800" y="1143000"/>
                </a:cubicBezTo>
                <a:lnTo>
                  <a:pt x="2235200" y="774700"/>
                </a:lnTo>
                <a:cubicBezTo>
                  <a:pt x="2463800" y="190500"/>
                  <a:pt x="2705100" y="0"/>
                  <a:pt x="3225800" y="0"/>
                </a:cubicBezTo>
                <a:close/>
                <a:moveTo>
                  <a:pt x="9334500" y="9613900"/>
                </a:moveTo>
                <a:moveTo>
                  <a:pt x="4394200" y="4813300"/>
                </a:moveTo>
                <a:lnTo>
                  <a:pt x="2692400" y="4813300"/>
                </a:lnTo>
                <a:cubicBezTo>
                  <a:pt x="2222500" y="4813300"/>
                  <a:pt x="1955800" y="5105400"/>
                  <a:pt x="1816100" y="5829300"/>
                </a:cubicBezTo>
                <a:lnTo>
                  <a:pt x="1574800" y="6959600"/>
                </a:lnTo>
                <a:cubicBezTo>
                  <a:pt x="1524000" y="7188200"/>
                  <a:pt x="1447800" y="7416800"/>
                  <a:pt x="1409700" y="7454900"/>
                </a:cubicBezTo>
                <a:cubicBezTo>
                  <a:pt x="1358900" y="7505700"/>
                  <a:pt x="1320800" y="7747000"/>
                  <a:pt x="1320800" y="7988300"/>
                </a:cubicBezTo>
                <a:lnTo>
                  <a:pt x="1320800" y="8204200"/>
                </a:lnTo>
                <a:cubicBezTo>
                  <a:pt x="1320800" y="8534400"/>
                  <a:pt x="1447800" y="8661400"/>
                  <a:pt x="1778000" y="8661400"/>
                </a:cubicBezTo>
                <a:lnTo>
                  <a:pt x="3225800" y="8661400"/>
                </a:lnTo>
                <a:cubicBezTo>
                  <a:pt x="3467100" y="8661400"/>
                  <a:pt x="3810000" y="8585200"/>
                  <a:pt x="3975100" y="8483600"/>
                </a:cubicBezTo>
                <a:cubicBezTo>
                  <a:pt x="4140200" y="8382000"/>
                  <a:pt x="4406900" y="8242300"/>
                  <a:pt x="4572000" y="8153400"/>
                </a:cubicBezTo>
                <a:cubicBezTo>
                  <a:pt x="4978400" y="7962900"/>
                  <a:pt x="5219700" y="7683500"/>
                  <a:pt x="5397500" y="7226300"/>
                </a:cubicBezTo>
                <a:lnTo>
                  <a:pt x="5499100" y="6972300"/>
                </a:lnTo>
                <a:cubicBezTo>
                  <a:pt x="5676900" y="6527800"/>
                  <a:pt x="5689600" y="6311900"/>
                  <a:pt x="5575300" y="5854700"/>
                </a:cubicBezTo>
                <a:cubicBezTo>
                  <a:pt x="5448300" y="5295900"/>
                  <a:pt x="5346700" y="5130800"/>
                  <a:pt x="5092700" y="5130800"/>
                </a:cubicBezTo>
                <a:cubicBezTo>
                  <a:pt x="4965700" y="5130800"/>
                  <a:pt x="4851400" y="5054600"/>
                  <a:pt x="4851400" y="4965700"/>
                </a:cubicBezTo>
                <a:cubicBezTo>
                  <a:pt x="4851400" y="4876800"/>
                  <a:pt x="4648200" y="4813300"/>
                  <a:pt x="4394200" y="4813300"/>
                </a:cubicBezTo>
                <a:close/>
                <a:moveTo>
                  <a:pt x="4521200" y="9613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47" name="Freeform 17647"/>
          <p:cNvSpPr/>
          <p:nvPr/>
        </p:nvSpPr>
        <p:spPr>
          <a:xfrm rot="0" flipH="0" flipV="0">
            <a:off x="24932737" y="19043764"/>
            <a:ext cx="67081" cy="91452"/>
          </a:xfrm>
          <a:custGeom>
            <a:pathLst>
              <a:path w="7061200" h="9626600">
                <a:moveTo>
                  <a:pt x="2540000" y="9626600"/>
                </a:moveTo>
                <a:lnTo>
                  <a:pt x="914400" y="9626600"/>
                </a:lnTo>
                <a:cubicBezTo>
                  <a:pt x="419100" y="9626600"/>
                  <a:pt x="0" y="9271000"/>
                  <a:pt x="0" y="8826500"/>
                </a:cubicBezTo>
                <a:cubicBezTo>
                  <a:pt x="0" y="8382000"/>
                  <a:pt x="114300" y="7632700"/>
                  <a:pt x="241300" y="7150100"/>
                </a:cubicBezTo>
                <a:lnTo>
                  <a:pt x="1663700" y="1905000"/>
                </a:lnTo>
                <a:cubicBezTo>
                  <a:pt x="2146300" y="152400"/>
                  <a:pt x="2286000" y="0"/>
                  <a:pt x="3479800" y="0"/>
                </a:cubicBezTo>
                <a:lnTo>
                  <a:pt x="4864100" y="0"/>
                </a:lnTo>
                <a:cubicBezTo>
                  <a:pt x="6426200" y="0"/>
                  <a:pt x="7061200" y="546100"/>
                  <a:pt x="7061200" y="1879600"/>
                </a:cubicBezTo>
                <a:lnTo>
                  <a:pt x="7061200" y="1981200"/>
                </a:lnTo>
                <a:cubicBezTo>
                  <a:pt x="7061200" y="3175000"/>
                  <a:pt x="6883400" y="3568700"/>
                  <a:pt x="6096000" y="4051300"/>
                </a:cubicBezTo>
                <a:cubicBezTo>
                  <a:pt x="5689600" y="4305300"/>
                  <a:pt x="5689600" y="4762500"/>
                  <a:pt x="6096000" y="5016500"/>
                </a:cubicBezTo>
                <a:cubicBezTo>
                  <a:pt x="6273800" y="5118100"/>
                  <a:pt x="6426200" y="5626100"/>
                  <a:pt x="6426200" y="6121400"/>
                </a:cubicBezTo>
                <a:lnTo>
                  <a:pt x="6426200" y="6464300"/>
                </a:lnTo>
                <a:cubicBezTo>
                  <a:pt x="6426200" y="8420100"/>
                  <a:pt x="4940300" y="9626600"/>
                  <a:pt x="2540000" y="9626600"/>
                </a:cubicBezTo>
                <a:close/>
                <a:moveTo>
                  <a:pt x="-317500" y="9626600"/>
                </a:moveTo>
                <a:moveTo>
                  <a:pt x="5003800" y="965200"/>
                </a:moveTo>
                <a:lnTo>
                  <a:pt x="3670300" y="965200"/>
                </a:lnTo>
                <a:cubicBezTo>
                  <a:pt x="3086100" y="965200"/>
                  <a:pt x="2895600" y="1168400"/>
                  <a:pt x="2895600" y="1739900"/>
                </a:cubicBezTo>
                <a:lnTo>
                  <a:pt x="2895600" y="1790700"/>
                </a:lnTo>
                <a:cubicBezTo>
                  <a:pt x="2895600" y="2044700"/>
                  <a:pt x="2819400" y="2247900"/>
                  <a:pt x="2730500" y="2247900"/>
                </a:cubicBezTo>
                <a:cubicBezTo>
                  <a:pt x="2641600" y="2247900"/>
                  <a:pt x="2565400" y="2451100"/>
                  <a:pt x="2565400" y="2705100"/>
                </a:cubicBezTo>
                <a:lnTo>
                  <a:pt x="2565400" y="3390900"/>
                </a:lnTo>
                <a:cubicBezTo>
                  <a:pt x="2565400" y="3797300"/>
                  <a:pt x="2628900" y="3848100"/>
                  <a:pt x="3022600" y="3848100"/>
                </a:cubicBezTo>
                <a:lnTo>
                  <a:pt x="4356100" y="3848100"/>
                </a:lnTo>
                <a:cubicBezTo>
                  <a:pt x="4610100" y="3848100"/>
                  <a:pt x="4813300" y="3784600"/>
                  <a:pt x="4813300" y="3695700"/>
                </a:cubicBezTo>
                <a:cubicBezTo>
                  <a:pt x="4813300" y="3606800"/>
                  <a:pt x="4965700" y="3530600"/>
                  <a:pt x="5130800" y="3530600"/>
                </a:cubicBezTo>
                <a:cubicBezTo>
                  <a:pt x="5600700" y="3530600"/>
                  <a:pt x="6096000" y="2959100"/>
                  <a:pt x="6096000" y="2438400"/>
                </a:cubicBezTo>
                <a:lnTo>
                  <a:pt x="6096000" y="2057400"/>
                </a:lnTo>
                <a:cubicBezTo>
                  <a:pt x="6096000" y="1473200"/>
                  <a:pt x="5588000" y="965200"/>
                  <a:pt x="5003800" y="965200"/>
                </a:cubicBezTo>
                <a:close/>
                <a:moveTo>
                  <a:pt x="8343900" y="9626600"/>
                </a:moveTo>
                <a:moveTo>
                  <a:pt x="4356100" y="4813300"/>
                </a:moveTo>
                <a:lnTo>
                  <a:pt x="2387600" y="4813300"/>
                </a:lnTo>
                <a:cubicBezTo>
                  <a:pt x="2082800" y="4813300"/>
                  <a:pt x="1930400" y="4965700"/>
                  <a:pt x="1930400" y="5270500"/>
                </a:cubicBezTo>
                <a:lnTo>
                  <a:pt x="1930400" y="5321300"/>
                </a:lnTo>
                <a:cubicBezTo>
                  <a:pt x="1930400" y="5575300"/>
                  <a:pt x="1854200" y="5778500"/>
                  <a:pt x="1765300" y="5778500"/>
                </a:cubicBezTo>
                <a:cubicBezTo>
                  <a:pt x="1676400" y="5778500"/>
                  <a:pt x="1612900" y="5981700"/>
                  <a:pt x="1612900" y="6235700"/>
                </a:cubicBezTo>
                <a:lnTo>
                  <a:pt x="1612900" y="6604000"/>
                </a:lnTo>
                <a:cubicBezTo>
                  <a:pt x="1612900" y="6858000"/>
                  <a:pt x="1536700" y="7061200"/>
                  <a:pt x="1447800" y="7061200"/>
                </a:cubicBezTo>
                <a:cubicBezTo>
                  <a:pt x="1358900" y="7061200"/>
                  <a:pt x="1282700" y="7264400"/>
                  <a:pt x="1282700" y="7518400"/>
                </a:cubicBezTo>
                <a:lnTo>
                  <a:pt x="1282700" y="8204200"/>
                </a:lnTo>
                <a:cubicBezTo>
                  <a:pt x="1282700" y="8597900"/>
                  <a:pt x="1346200" y="8661400"/>
                  <a:pt x="1739900" y="8661400"/>
                </a:cubicBezTo>
                <a:lnTo>
                  <a:pt x="3073400" y="8661400"/>
                </a:lnTo>
                <a:cubicBezTo>
                  <a:pt x="3327400" y="8661400"/>
                  <a:pt x="3530600" y="8597900"/>
                  <a:pt x="3530600" y="8509000"/>
                </a:cubicBezTo>
                <a:cubicBezTo>
                  <a:pt x="3530600" y="8420100"/>
                  <a:pt x="3683000" y="8343900"/>
                  <a:pt x="3848100" y="8343900"/>
                </a:cubicBezTo>
                <a:cubicBezTo>
                  <a:pt x="4025900" y="8343900"/>
                  <a:pt x="4178300" y="8267700"/>
                  <a:pt x="4178300" y="8178800"/>
                </a:cubicBezTo>
                <a:cubicBezTo>
                  <a:pt x="4178300" y="8089900"/>
                  <a:pt x="4318000" y="8026400"/>
                  <a:pt x="4495800" y="8026400"/>
                </a:cubicBezTo>
                <a:cubicBezTo>
                  <a:pt x="4673600" y="8026400"/>
                  <a:pt x="4813300" y="7899400"/>
                  <a:pt x="4813300" y="7734300"/>
                </a:cubicBezTo>
                <a:cubicBezTo>
                  <a:pt x="4813300" y="7581900"/>
                  <a:pt x="4965700" y="7366000"/>
                  <a:pt x="5130800" y="7264400"/>
                </a:cubicBezTo>
                <a:cubicBezTo>
                  <a:pt x="5308600" y="7150100"/>
                  <a:pt x="5461000" y="6858000"/>
                  <a:pt x="5461000" y="6604000"/>
                </a:cubicBezTo>
                <a:lnTo>
                  <a:pt x="5461000" y="5905500"/>
                </a:lnTo>
                <a:cubicBezTo>
                  <a:pt x="5461000" y="5321300"/>
                  <a:pt x="4940300" y="4813300"/>
                  <a:pt x="4356100" y="4813300"/>
                </a:cubicBezTo>
                <a:close/>
                <a:moveTo>
                  <a:pt x="4495800" y="9626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48" name="Freeform 17648"/>
          <p:cNvSpPr/>
          <p:nvPr/>
        </p:nvSpPr>
        <p:spPr>
          <a:xfrm rot="0" flipH="0" flipV="0">
            <a:off x="25007689" y="19120498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49" name="Freeform 17649"/>
          <p:cNvSpPr/>
          <p:nvPr/>
        </p:nvSpPr>
        <p:spPr>
          <a:xfrm rot="0" flipH="0" flipV="0">
            <a:off x="25035587" y="19043764"/>
            <a:ext cx="63944" cy="91573"/>
          </a:xfrm>
          <a:custGeom>
            <a:pathLst>
              <a:path w="6731000" h="9639300">
                <a:moveTo>
                  <a:pt x="3962400" y="9639300"/>
                </a:moveTo>
                <a:lnTo>
                  <a:pt x="1155700" y="9639300"/>
                </a:lnTo>
                <a:cubicBezTo>
                  <a:pt x="774700" y="9639300"/>
                  <a:pt x="393700" y="9575800"/>
                  <a:pt x="304800" y="9486900"/>
                </a:cubicBezTo>
                <a:cubicBezTo>
                  <a:pt x="0" y="9169400"/>
                  <a:pt x="190500" y="8686800"/>
                  <a:pt x="939800" y="7848600"/>
                </a:cubicBezTo>
                <a:lnTo>
                  <a:pt x="5295900" y="3035300"/>
                </a:lnTo>
                <a:cubicBezTo>
                  <a:pt x="5562600" y="2755900"/>
                  <a:pt x="5765800" y="2324100"/>
                  <a:pt x="5765800" y="2070100"/>
                </a:cubicBezTo>
                <a:cubicBezTo>
                  <a:pt x="5765800" y="889000"/>
                  <a:pt x="4267200" y="838200"/>
                  <a:pt x="2946400" y="1981200"/>
                </a:cubicBezTo>
                <a:cubicBezTo>
                  <a:pt x="2667000" y="2222500"/>
                  <a:pt x="2349500" y="2425700"/>
                  <a:pt x="2247900" y="2425700"/>
                </a:cubicBezTo>
                <a:cubicBezTo>
                  <a:pt x="2159000" y="2425700"/>
                  <a:pt x="2044700" y="2336800"/>
                  <a:pt x="1993900" y="2222500"/>
                </a:cubicBezTo>
                <a:cubicBezTo>
                  <a:pt x="1879600" y="1955800"/>
                  <a:pt x="2197100" y="1346200"/>
                  <a:pt x="2705100" y="838200"/>
                </a:cubicBezTo>
                <a:cubicBezTo>
                  <a:pt x="3352800" y="177800"/>
                  <a:pt x="4711700" y="0"/>
                  <a:pt x="5740400" y="444500"/>
                </a:cubicBezTo>
                <a:lnTo>
                  <a:pt x="5765800" y="457200"/>
                </a:lnTo>
                <a:cubicBezTo>
                  <a:pt x="6375400" y="723900"/>
                  <a:pt x="6731000" y="1384300"/>
                  <a:pt x="6731000" y="2273300"/>
                </a:cubicBezTo>
                <a:cubicBezTo>
                  <a:pt x="6731000" y="2540000"/>
                  <a:pt x="6527800" y="2984500"/>
                  <a:pt x="6273800" y="3263900"/>
                </a:cubicBezTo>
                <a:lnTo>
                  <a:pt x="2209800" y="7886700"/>
                </a:lnTo>
                <a:cubicBezTo>
                  <a:pt x="1562100" y="8623300"/>
                  <a:pt x="1600200" y="8686800"/>
                  <a:pt x="2603500" y="8686800"/>
                </a:cubicBezTo>
                <a:lnTo>
                  <a:pt x="3962400" y="8686800"/>
                </a:lnTo>
                <a:cubicBezTo>
                  <a:pt x="4330700" y="8686800"/>
                  <a:pt x="4673600" y="8712200"/>
                  <a:pt x="4724400" y="8763000"/>
                </a:cubicBezTo>
                <a:cubicBezTo>
                  <a:pt x="4826000" y="8864600"/>
                  <a:pt x="4826000" y="9461500"/>
                  <a:pt x="4724400" y="9563100"/>
                </a:cubicBezTo>
                <a:cubicBezTo>
                  <a:pt x="4673600" y="9613900"/>
                  <a:pt x="4330700" y="9639300"/>
                  <a:pt x="3962400" y="9639300"/>
                </a:cubicBezTo>
                <a:close/>
                <a:moveTo>
                  <a:pt x="-241300" y="9626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50" name="Freeform 17650"/>
          <p:cNvSpPr/>
          <p:nvPr/>
        </p:nvSpPr>
        <p:spPr>
          <a:xfrm rot="0" flipH="0" flipV="0">
            <a:off x="25102335" y="19120498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51" name="Freeform 17651"/>
          <p:cNvSpPr/>
          <p:nvPr/>
        </p:nvSpPr>
        <p:spPr>
          <a:xfrm rot="0" flipH="0" flipV="0">
            <a:off x="25147727" y="19044609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52" name="Freeform 17652"/>
          <p:cNvSpPr/>
          <p:nvPr/>
        </p:nvSpPr>
        <p:spPr>
          <a:xfrm rot="0" flipH="0" flipV="0">
            <a:off x="25201076" y="19104813"/>
            <a:ext cx="44157" cy="9048"/>
          </a:xfrm>
          <a:custGeom>
            <a:pathLst>
              <a:path w="4648200" h="952500">
                <a:moveTo>
                  <a:pt x="482600" y="0"/>
                </a:moveTo>
                <a:lnTo>
                  <a:pt x="4013200" y="0"/>
                </a:lnTo>
                <a:cubicBezTo>
                  <a:pt x="4191000" y="0"/>
                  <a:pt x="4330700" y="63500"/>
                  <a:pt x="4330700" y="152400"/>
                </a:cubicBezTo>
                <a:cubicBezTo>
                  <a:pt x="4330700" y="241300"/>
                  <a:pt x="4406900" y="317500"/>
                  <a:pt x="4495800" y="317500"/>
                </a:cubicBezTo>
                <a:cubicBezTo>
                  <a:pt x="4584700" y="317500"/>
                  <a:pt x="4648200" y="393700"/>
                  <a:pt x="4648200" y="482600"/>
                </a:cubicBezTo>
                <a:cubicBezTo>
                  <a:pt x="4648200" y="558800"/>
                  <a:pt x="4584700" y="711200"/>
                  <a:pt x="4495800" y="800100"/>
                </a:cubicBezTo>
                <a:cubicBezTo>
                  <a:pt x="4406900" y="889000"/>
                  <a:pt x="4191000" y="952500"/>
                  <a:pt x="4013200" y="952500"/>
                </a:cubicBezTo>
                <a:lnTo>
                  <a:pt x="482600" y="952500"/>
                </a:lnTo>
                <a:cubicBezTo>
                  <a:pt x="165100" y="952500"/>
                  <a:pt x="0" y="749300"/>
                  <a:pt x="0" y="355600"/>
                </a:cubicBezTo>
                <a:cubicBezTo>
                  <a:pt x="0" y="241300"/>
                  <a:pt x="38100" y="114300"/>
                  <a:pt x="76200" y="76200"/>
                </a:cubicBezTo>
                <a:cubicBezTo>
                  <a:pt x="127000" y="25400"/>
                  <a:pt x="304800" y="0"/>
                  <a:pt x="482600" y="0"/>
                </a:cubicBezTo>
                <a:close/>
                <a:moveTo>
                  <a:pt x="2857500" y="32004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53" name="Freeform 17653"/>
          <p:cNvSpPr/>
          <p:nvPr/>
        </p:nvSpPr>
        <p:spPr>
          <a:xfrm rot="0" flipH="0" flipV="0">
            <a:off x="25276374" y="19043644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54" name="Freeform 17654"/>
          <p:cNvSpPr/>
          <p:nvPr/>
        </p:nvSpPr>
        <p:spPr>
          <a:xfrm rot="0" flipH="0" flipV="0">
            <a:off x="25322958" y="19044609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55" name="Freeform 17655"/>
          <p:cNvSpPr/>
          <p:nvPr/>
        </p:nvSpPr>
        <p:spPr>
          <a:xfrm rot="0" flipH="0" flipV="0">
            <a:off x="25372678" y="19044609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56" name="Freeform 17656"/>
          <p:cNvSpPr/>
          <p:nvPr/>
        </p:nvSpPr>
        <p:spPr>
          <a:xfrm rot="0" flipH="0" flipV="0">
            <a:off x="25434101" y="19080321"/>
            <a:ext cx="18338" cy="48742"/>
          </a:xfrm>
          <a:custGeom>
            <a:pathLst>
              <a:path w="1930400" h="5130800">
                <a:moveTo>
                  <a:pt x="1930400" y="330200"/>
                </a:moveTo>
                <a:lnTo>
                  <a:pt x="1930400" y="965200"/>
                </a:lnTo>
                <a:cubicBezTo>
                  <a:pt x="1930400" y="1143000"/>
                  <a:pt x="1816100" y="1282700"/>
                  <a:pt x="1689100" y="1282700"/>
                </a:cubicBezTo>
                <a:cubicBezTo>
                  <a:pt x="1549400" y="1282700"/>
                  <a:pt x="1447800" y="1358900"/>
                  <a:pt x="1447800" y="1447800"/>
                </a:cubicBezTo>
                <a:cubicBezTo>
                  <a:pt x="1447800" y="1536700"/>
                  <a:pt x="1409700" y="1612900"/>
                  <a:pt x="1371600" y="1612900"/>
                </a:cubicBezTo>
                <a:cubicBezTo>
                  <a:pt x="1320800" y="1612900"/>
                  <a:pt x="1282700" y="1536700"/>
                  <a:pt x="1282700" y="1447800"/>
                </a:cubicBezTo>
                <a:cubicBezTo>
                  <a:pt x="1282700" y="1358900"/>
                  <a:pt x="1219200" y="1282700"/>
                  <a:pt x="1130300" y="1282700"/>
                </a:cubicBezTo>
                <a:cubicBezTo>
                  <a:pt x="1041400" y="1282700"/>
                  <a:pt x="965200" y="1143000"/>
                  <a:pt x="965200" y="965200"/>
                </a:cubicBezTo>
                <a:lnTo>
                  <a:pt x="965200" y="647700"/>
                </a:lnTo>
                <a:cubicBezTo>
                  <a:pt x="965200" y="469900"/>
                  <a:pt x="1041400" y="330200"/>
                  <a:pt x="1130300" y="330200"/>
                </a:cubicBezTo>
                <a:cubicBezTo>
                  <a:pt x="1219200" y="330200"/>
                  <a:pt x="1282700" y="254000"/>
                  <a:pt x="1282700" y="165100"/>
                </a:cubicBezTo>
                <a:cubicBezTo>
                  <a:pt x="1282700" y="76200"/>
                  <a:pt x="1435100" y="0"/>
                  <a:pt x="1612900" y="0"/>
                </a:cubicBezTo>
                <a:cubicBezTo>
                  <a:pt x="1790700" y="0"/>
                  <a:pt x="1930400" y="139700"/>
                  <a:pt x="1930400" y="330200"/>
                </a:cubicBezTo>
                <a:close/>
                <a:moveTo>
                  <a:pt x="5067300" y="5778500"/>
                </a:moveTo>
                <a:moveTo>
                  <a:pt x="965200" y="4178300"/>
                </a:moveTo>
                <a:lnTo>
                  <a:pt x="965200" y="4495800"/>
                </a:lnTo>
                <a:cubicBezTo>
                  <a:pt x="965200" y="4673600"/>
                  <a:pt x="889000" y="4813300"/>
                  <a:pt x="800100" y="4813300"/>
                </a:cubicBezTo>
                <a:cubicBezTo>
                  <a:pt x="711200" y="4813300"/>
                  <a:pt x="647700" y="4889500"/>
                  <a:pt x="647700" y="4978400"/>
                </a:cubicBezTo>
                <a:cubicBezTo>
                  <a:pt x="647700" y="5067300"/>
                  <a:pt x="495300" y="5130800"/>
                  <a:pt x="317500" y="5130800"/>
                </a:cubicBezTo>
                <a:cubicBezTo>
                  <a:pt x="152400" y="5130800"/>
                  <a:pt x="0" y="4991100"/>
                  <a:pt x="0" y="4813300"/>
                </a:cubicBezTo>
                <a:lnTo>
                  <a:pt x="0" y="4495800"/>
                </a:lnTo>
                <a:cubicBezTo>
                  <a:pt x="0" y="4318000"/>
                  <a:pt x="25400" y="4102100"/>
                  <a:pt x="50800" y="4013200"/>
                </a:cubicBezTo>
                <a:cubicBezTo>
                  <a:pt x="76200" y="3924300"/>
                  <a:pt x="241300" y="3848100"/>
                  <a:pt x="419100" y="3848100"/>
                </a:cubicBezTo>
                <a:lnTo>
                  <a:pt x="647700" y="3848100"/>
                </a:lnTo>
                <a:cubicBezTo>
                  <a:pt x="863600" y="3848100"/>
                  <a:pt x="965200" y="3962400"/>
                  <a:pt x="965200" y="4178300"/>
                </a:cubicBezTo>
                <a:close/>
                <a:moveTo>
                  <a:pt x="1219200" y="5778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57" name="Freeform 17657"/>
          <p:cNvSpPr/>
          <p:nvPr/>
        </p:nvSpPr>
        <p:spPr>
          <a:xfrm rot="0" flipH="0" flipV="0">
            <a:off x="25459692" y="19044126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58" name="Freeform 17658"/>
          <p:cNvSpPr/>
          <p:nvPr/>
        </p:nvSpPr>
        <p:spPr>
          <a:xfrm rot="0" flipH="0" flipV="0">
            <a:off x="25529682" y="19043402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59" name="Freeform 17659"/>
          <p:cNvSpPr/>
          <p:nvPr/>
        </p:nvSpPr>
        <p:spPr>
          <a:xfrm rot="0" flipH="0" flipV="0">
            <a:off x="25595327" y="19043402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60" name="Freeform 17660"/>
          <p:cNvSpPr/>
          <p:nvPr/>
        </p:nvSpPr>
        <p:spPr>
          <a:xfrm rot="0" flipH="0" flipV="0">
            <a:off x="25658200" y="19042920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61" name="Freeform 17661"/>
          <p:cNvSpPr/>
          <p:nvPr/>
        </p:nvSpPr>
        <p:spPr>
          <a:xfrm rot="0" flipH="0" flipV="0">
            <a:off x="26764096" y="19044647"/>
            <a:ext cx="67443" cy="91452"/>
          </a:xfrm>
          <a:custGeom>
            <a:pathLst>
              <a:path w="7099300" h="9626600">
                <a:moveTo>
                  <a:pt x="3225800" y="0"/>
                </a:moveTo>
                <a:lnTo>
                  <a:pt x="6324600" y="0"/>
                </a:lnTo>
                <a:cubicBezTo>
                  <a:pt x="6832600" y="0"/>
                  <a:pt x="7099300" y="190500"/>
                  <a:pt x="7099300" y="558800"/>
                </a:cubicBezTo>
                <a:cubicBezTo>
                  <a:pt x="7099300" y="685800"/>
                  <a:pt x="6972300" y="876300"/>
                  <a:pt x="6819900" y="965200"/>
                </a:cubicBezTo>
                <a:cubicBezTo>
                  <a:pt x="6654800" y="1054100"/>
                  <a:pt x="6324600" y="1117600"/>
                  <a:pt x="6070600" y="1117600"/>
                </a:cubicBezTo>
                <a:lnTo>
                  <a:pt x="3860800" y="1117600"/>
                </a:lnTo>
                <a:cubicBezTo>
                  <a:pt x="3086100" y="1117600"/>
                  <a:pt x="2971800" y="1231900"/>
                  <a:pt x="2870200" y="2095500"/>
                </a:cubicBezTo>
                <a:cubicBezTo>
                  <a:pt x="2844800" y="2324100"/>
                  <a:pt x="2781300" y="2552700"/>
                  <a:pt x="2717800" y="2616200"/>
                </a:cubicBezTo>
                <a:cubicBezTo>
                  <a:pt x="2654300" y="2679700"/>
                  <a:pt x="2603500" y="2933700"/>
                  <a:pt x="2603500" y="3175000"/>
                </a:cubicBezTo>
                <a:lnTo>
                  <a:pt x="2603500" y="3390900"/>
                </a:lnTo>
                <a:cubicBezTo>
                  <a:pt x="2603500" y="3733800"/>
                  <a:pt x="2730500" y="3848100"/>
                  <a:pt x="3060700" y="3848100"/>
                </a:cubicBezTo>
                <a:lnTo>
                  <a:pt x="4559300" y="3848100"/>
                </a:lnTo>
                <a:cubicBezTo>
                  <a:pt x="5168900" y="3848100"/>
                  <a:pt x="5524500" y="4000500"/>
                  <a:pt x="5867400" y="4432300"/>
                </a:cubicBezTo>
                <a:lnTo>
                  <a:pt x="6172200" y="4787900"/>
                </a:lnTo>
                <a:cubicBezTo>
                  <a:pt x="6604000" y="5321300"/>
                  <a:pt x="6731000" y="6223000"/>
                  <a:pt x="6489700" y="6972300"/>
                </a:cubicBezTo>
                <a:lnTo>
                  <a:pt x="6451600" y="7061200"/>
                </a:lnTo>
                <a:cubicBezTo>
                  <a:pt x="6172200" y="7937500"/>
                  <a:pt x="6070600" y="8115300"/>
                  <a:pt x="5689600" y="8394700"/>
                </a:cubicBezTo>
                <a:lnTo>
                  <a:pt x="4813300" y="9029700"/>
                </a:lnTo>
                <a:cubicBezTo>
                  <a:pt x="4584700" y="9194800"/>
                  <a:pt x="4305300" y="9334500"/>
                  <a:pt x="4178300" y="9359900"/>
                </a:cubicBezTo>
                <a:cubicBezTo>
                  <a:pt x="4051300" y="9385300"/>
                  <a:pt x="3898900" y="9461500"/>
                  <a:pt x="3835400" y="9512300"/>
                </a:cubicBezTo>
                <a:cubicBezTo>
                  <a:pt x="3784600" y="9575800"/>
                  <a:pt x="3530600" y="9626600"/>
                  <a:pt x="3276600" y="9626600"/>
                </a:cubicBezTo>
                <a:lnTo>
                  <a:pt x="812800" y="9626600"/>
                </a:lnTo>
                <a:cubicBezTo>
                  <a:pt x="571500" y="9626600"/>
                  <a:pt x="292100" y="9550400"/>
                  <a:pt x="203200" y="9461500"/>
                </a:cubicBezTo>
                <a:cubicBezTo>
                  <a:pt x="12700" y="9271000"/>
                  <a:pt x="0" y="8991600"/>
                  <a:pt x="152400" y="8394700"/>
                </a:cubicBezTo>
                <a:lnTo>
                  <a:pt x="558800" y="6756400"/>
                </a:lnTo>
                <a:cubicBezTo>
                  <a:pt x="609600" y="6527800"/>
                  <a:pt x="698500" y="6223000"/>
                  <a:pt x="762000" y="6096000"/>
                </a:cubicBezTo>
                <a:cubicBezTo>
                  <a:pt x="889000" y="5778500"/>
                  <a:pt x="1168400" y="4940300"/>
                  <a:pt x="1168400" y="4851400"/>
                </a:cubicBezTo>
                <a:cubicBezTo>
                  <a:pt x="1168400" y="4826000"/>
                  <a:pt x="1206500" y="4622800"/>
                  <a:pt x="1270000" y="4381500"/>
                </a:cubicBezTo>
                <a:lnTo>
                  <a:pt x="1828800" y="1981200"/>
                </a:lnTo>
                <a:cubicBezTo>
                  <a:pt x="1879600" y="1739900"/>
                  <a:pt x="1993900" y="1371600"/>
                  <a:pt x="2082800" y="1143000"/>
                </a:cubicBezTo>
                <a:lnTo>
                  <a:pt x="2235200" y="774700"/>
                </a:lnTo>
                <a:cubicBezTo>
                  <a:pt x="2463800" y="190500"/>
                  <a:pt x="2705100" y="0"/>
                  <a:pt x="3225800" y="0"/>
                </a:cubicBezTo>
                <a:close/>
                <a:moveTo>
                  <a:pt x="9334500" y="9613900"/>
                </a:moveTo>
                <a:moveTo>
                  <a:pt x="4394200" y="4813300"/>
                </a:moveTo>
                <a:lnTo>
                  <a:pt x="2692400" y="4813300"/>
                </a:lnTo>
                <a:cubicBezTo>
                  <a:pt x="2222500" y="4813300"/>
                  <a:pt x="1955800" y="5105400"/>
                  <a:pt x="1816100" y="5829300"/>
                </a:cubicBezTo>
                <a:lnTo>
                  <a:pt x="1574800" y="6959600"/>
                </a:lnTo>
                <a:cubicBezTo>
                  <a:pt x="1524000" y="7188200"/>
                  <a:pt x="1447800" y="7416800"/>
                  <a:pt x="1409700" y="7454900"/>
                </a:cubicBezTo>
                <a:cubicBezTo>
                  <a:pt x="1358900" y="7505700"/>
                  <a:pt x="1320800" y="7747000"/>
                  <a:pt x="1320800" y="7988300"/>
                </a:cubicBezTo>
                <a:lnTo>
                  <a:pt x="1320800" y="8204200"/>
                </a:lnTo>
                <a:cubicBezTo>
                  <a:pt x="1320800" y="8534400"/>
                  <a:pt x="1447800" y="8661400"/>
                  <a:pt x="1778000" y="8661400"/>
                </a:cubicBezTo>
                <a:lnTo>
                  <a:pt x="3225800" y="8661400"/>
                </a:lnTo>
                <a:cubicBezTo>
                  <a:pt x="3467100" y="8661400"/>
                  <a:pt x="3810000" y="8585200"/>
                  <a:pt x="3975100" y="8483600"/>
                </a:cubicBezTo>
                <a:cubicBezTo>
                  <a:pt x="4140200" y="8382000"/>
                  <a:pt x="4406900" y="8242300"/>
                  <a:pt x="4572000" y="8153400"/>
                </a:cubicBezTo>
                <a:cubicBezTo>
                  <a:pt x="4978400" y="7962900"/>
                  <a:pt x="5219700" y="7683500"/>
                  <a:pt x="5397500" y="7226300"/>
                </a:cubicBezTo>
                <a:lnTo>
                  <a:pt x="5499100" y="6972300"/>
                </a:lnTo>
                <a:cubicBezTo>
                  <a:pt x="5676900" y="6527800"/>
                  <a:pt x="5689600" y="6311900"/>
                  <a:pt x="5575300" y="5854700"/>
                </a:cubicBezTo>
                <a:cubicBezTo>
                  <a:pt x="5448300" y="5295900"/>
                  <a:pt x="5346700" y="5130800"/>
                  <a:pt x="5092700" y="5130800"/>
                </a:cubicBezTo>
                <a:cubicBezTo>
                  <a:pt x="4965700" y="5130800"/>
                  <a:pt x="4851400" y="5054600"/>
                  <a:pt x="4851400" y="4965700"/>
                </a:cubicBezTo>
                <a:cubicBezTo>
                  <a:pt x="4851400" y="4876800"/>
                  <a:pt x="4648200" y="4813300"/>
                  <a:pt x="4394200" y="4813300"/>
                </a:cubicBezTo>
                <a:close/>
                <a:moveTo>
                  <a:pt x="4521200" y="9613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62" name="Freeform 17662"/>
          <p:cNvSpPr/>
          <p:nvPr/>
        </p:nvSpPr>
        <p:spPr>
          <a:xfrm rot="0" flipH="0" flipV="0">
            <a:off x="26841043" y="19069983"/>
            <a:ext cx="54292" cy="66357"/>
          </a:xfrm>
          <a:custGeom>
            <a:pathLst>
              <a:path w="5715000" h="6985000">
                <a:moveTo>
                  <a:pt x="4864100" y="3937000"/>
                </a:moveTo>
                <a:lnTo>
                  <a:pt x="1993900" y="3937000"/>
                </a:lnTo>
                <a:cubicBezTo>
                  <a:pt x="1308100" y="3937000"/>
                  <a:pt x="1219200" y="3987800"/>
                  <a:pt x="1219200" y="4483100"/>
                </a:cubicBezTo>
                <a:lnTo>
                  <a:pt x="1219200" y="5245100"/>
                </a:lnTo>
                <a:cubicBezTo>
                  <a:pt x="1219200" y="5740400"/>
                  <a:pt x="1384300" y="5854700"/>
                  <a:pt x="2070100" y="5854700"/>
                </a:cubicBezTo>
                <a:lnTo>
                  <a:pt x="3810000" y="5854700"/>
                </a:lnTo>
                <a:cubicBezTo>
                  <a:pt x="4419600" y="5854700"/>
                  <a:pt x="4546600" y="5905500"/>
                  <a:pt x="4660900" y="6184900"/>
                </a:cubicBezTo>
                <a:cubicBezTo>
                  <a:pt x="4775200" y="6477000"/>
                  <a:pt x="4775200" y="6477000"/>
                  <a:pt x="4508500" y="6743700"/>
                </a:cubicBezTo>
                <a:cubicBezTo>
                  <a:pt x="4381500" y="6870700"/>
                  <a:pt x="4064000" y="6985000"/>
                  <a:pt x="3810000" y="6985000"/>
                </a:cubicBezTo>
                <a:lnTo>
                  <a:pt x="1841500" y="6985000"/>
                </a:lnTo>
                <a:cubicBezTo>
                  <a:pt x="1587500" y="6985000"/>
                  <a:pt x="1219200" y="6870700"/>
                  <a:pt x="1016000" y="6743700"/>
                </a:cubicBezTo>
                <a:lnTo>
                  <a:pt x="838200" y="6629400"/>
                </a:lnTo>
                <a:cubicBezTo>
                  <a:pt x="139700" y="6172200"/>
                  <a:pt x="0" y="5778500"/>
                  <a:pt x="177800" y="4787900"/>
                </a:cubicBezTo>
                <a:lnTo>
                  <a:pt x="317500" y="3949700"/>
                </a:lnTo>
                <a:cubicBezTo>
                  <a:pt x="368300" y="3721100"/>
                  <a:pt x="457200" y="3340100"/>
                  <a:pt x="533400" y="3124200"/>
                </a:cubicBezTo>
                <a:lnTo>
                  <a:pt x="584200" y="2959100"/>
                </a:lnTo>
                <a:cubicBezTo>
                  <a:pt x="647700" y="2743200"/>
                  <a:pt x="787400" y="2387600"/>
                  <a:pt x="901700" y="2171700"/>
                </a:cubicBezTo>
                <a:lnTo>
                  <a:pt x="1143000" y="1663700"/>
                </a:lnTo>
                <a:cubicBezTo>
                  <a:pt x="1574800" y="762000"/>
                  <a:pt x="1892300" y="444500"/>
                  <a:pt x="2489200" y="254000"/>
                </a:cubicBezTo>
                <a:lnTo>
                  <a:pt x="2590800" y="228600"/>
                </a:lnTo>
                <a:cubicBezTo>
                  <a:pt x="3340100" y="0"/>
                  <a:pt x="4343400" y="25400"/>
                  <a:pt x="4800600" y="304800"/>
                </a:cubicBezTo>
                <a:lnTo>
                  <a:pt x="4978400" y="419100"/>
                </a:lnTo>
                <a:cubicBezTo>
                  <a:pt x="5461000" y="711200"/>
                  <a:pt x="5715000" y="1155700"/>
                  <a:pt x="5715000" y="1714500"/>
                </a:cubicBezTo>
                <a:lnTo>
                  <a:pt x="5715000" y="2514600"/>
                </a:lnTo>
                <a:cubicBezTo>
                  <a:pt x="5715000" y="2768600"/>
                  <a:pt x="5638800" y="3162300"/>
                  <a:pt x="5537200" y="3390900"/>
                </a:cubicBezTo>
                <a:lnTo>
                  <a:pt x="5486400" y="3505200"/>
                </a:lnTo>
                <a:cubicBezTo>
                  <a:pt x="5384800" y="3771900"/>
                  <a:pt x="5143500" y="3937000"/>
                  <a:pt x="4864100" y="3937000"/>
                </a:cubicBezTo>
                <a:close/>
                <a:moveTo>
                  <a:pt x="2971800" y="6946900"/>
                </a:moveTo>
                <a:moveTo>
                  <a:pt x="2616200" y="3098800"/>
                </a:moveTo>
                <a:lnTo>
                  <a:pt x="4127500" y="2997200"/>
                </a:lnTo>
                <a:cubicBezTo>
                  <a:pt x="4699000" y="2959100"/>
                  <a:pt x="4749800" y="2908300"/>
                  <a:pt x="4749800" y="2349500"/>
                </a:cubicBezTo>
                <a:lnTo>
                  <a:pt x="4749800" y="1981200"/>
                </a:lnTo>
                <a:cubicBezTo>
                  <a:pt x="4749800" y="1397000"/>
                  <a:pt x="4394200" y="1041400"/>
                  <a:pt x="3810000" y="1041400"/>
                </a:cubicBezTo>
                <a:lnTo>
                  <a:pt x="3289300" y="1041400"/>
                </a:lnTo>
                <a:cubicBezTo>
                  <a:pt x="3048000" y="1041400"/>
                  <a:pt x="2692400" y="1193800"/>
                  <a:pt x="2514600" y="1371600"/>
                </a:cubicBezTo>
                <a:lnTo>
                  <a:pt x="2197100" y="1676400"/>
                </a:lnTo>
                <a:cubicBezTo>
                  <a:pt x="2006600" y="1854200"/>
                  <a:pt x="1866900" y="2209800"/>
                  <a:pt x="1866900" y="2463800"/>
                </a:cubicBezTo>
                <a:lnTo>
                  <a:pt x="1866900" y="2578100"/>
                </a:lnTo>
                <a:cubicBezTo>
                  <a:pt x="1866900" y="3073400"/>
                  <a:pt x="1943100" y="3136900"/>
                  <a:pt x="2616200" y="3098800"/>
                </a:cubicBezTo>
                <a:close/>
                <a:moveTo>
                  <a:pt x="3810000" y="6946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63" name="Freeform 17663"/>
          <p:cNvSpPr/>
          <p:nvPr/>
        </p:nvSpPr>
        <p:spPr>
          <a:xfrm rot="0" flipH="0" flipV="0">
            <a:off x="26904355" y="19071190"/>
            <a:ext cx="78543" cy="64065"/>
          </a:xfrm>
          <a:custGeom>
            <a:pathLst>
              <a:path w="8267700" h="6743700">
                <a:moveTo>
                  <a:pt x="2400300" y="0"/>
                </a:moveTo>
                <a:lnTo>
                  <a:pt x="6477000" y="0"/>
                </a:lnTo>
                <a:cubicBezTo>
                  <a:pt x="6819900" y="0"/>
                  <a:pt x="7213600" y="63500"/>
                  <a:pt x="7327900" y="139700"/>
                </a:cubicBezTo>
                <a:cubicBezTo>
                  <a:pt x="8051800" y="584200"/>
                  <a:pt x="8267700" y="1587500"/>
                  <a:pt x="7899400" y="2857500"/>
                </a:cubicBezTo>
                <a:lnTo>
                  <a:pt x="7023100" y="5918200"/>
                </a:lnTo>
                <a:cubicBezTo>
                  <a:pt x="6807200" y="6642100"/>
                  <a:pt x="6731000" y="6743700"/>
                  <a:pt x="6311900" y="6743700"/>
                </a:cubicBezTo>
                <a:cubicBezTo>
                  <a:pt x="6134100" y="6743700"/>
                  <a:pt x="5994400" y="6489700"/>
                  <a:pt x="5994400" y="6172200"/>
                </a:cubicBezTo>
                <a:cubicBezTo>
                  <a:pt x="5994400" y="5867400"/>
                  <a:pt x="6057900" y="5334000"/>
                  <a:pt x="6146800" y="4991100"/>
                </a:cubicBezTo>
                <a:lnTo>
                  <a:pt x="6781800" y="2387600"/>
                </a:lnTo>
                <a:cubicBezTo>
                  <a:pt x="6870700" y="2044700"/>
                  <a:pt x="6972300" y="1765300"/>
                  <a:pt x="7023100" y="1765300"/>
                </a:cubicBezTo>
                <a:cubicBezTo>
                  <a:pt x="7073900" y="1765300"/>
                  <a:pt x="7112000" y="1727200"/>
                  <a:pt x="7112000" y="1689100"/>
                </a:cubicBezTo>
                <a:cubicBezTo>
                  <a:pt x="7112000" y="1587500"/>
                  <a:pt x="6883400" y="1219200"/>
                  <a:pt x="6743700" y="1066800"/>
                </a:cubicBezTo>
                <a:cubicBezTo>
                  <a:pt x="6680200" y="1016000"/>
                  <a:pt x="6375400" y="965200"/>
                  <a:pt x="6070600" y="965200"/>
                </a:cubicBezTo>
                <a:cubicBezTo>
                  <a:pt x="5765800" y="965200"/>
                  <a:pt x="5435600" y="1244600"/>
                  <a:pt x="5334000" y="1574800"/>
                </a:cubicBezTo>
                <a:lnTo>
                  <a:pt x="4267200" y="5410200"/>
                </a:lnTo>
                <a:cubicBezTo>
                  <a:pt x="3949700" y="6527800"/>
                  <a:pt x="3822700" y="6743700"/>
                  <a:pt x="3467100" y="6743700"/>
                </a:cubicBezTo>
                <a:cubicBezTo>
                  <a:pt x="3136900" y="6743700"/>
                  <a:pt x="2946400" y="6540500"/>
                  <a:pt x="2946400" y="6223000"/>
                </a:cubicBezTo>
                <a:cubicBezTo>
                  <a:pt x="2946400" y="6146800"/>
                  <a:pt x="2997200" y="5829300"/>
                  <a:pt x="3060700" y="5499100"/>
                </a:cubicBezTo>
                <a:lnTo>
                  <a:pt x="3098800" y="5321300"/>
                </a:lnTo>
                <a:cubicBezTo>
                  <a:pt x="3162300" y="4991100"/>
                  <a:pt x="3302000" y="4610100"/>
                  <a:pt x="3403600" y="4483100"/>
                </a:cubicBezTo>
                <a:cubicBezTo>
                  <a:pt x="3505200" y="4356100"/>
                  <a:pt x="3581400" y="4051300"/>
                  <a:pt x="3581400" y="3810000"/>
                </a:cubicBezTo>
                <a:cubicBezTo>
                  <a:pt x="3581400" y="3568700"/>
                  <a:pt x="3657600" y="3276600"/>
                  <a:pt x="3746500" y="3175000"/>
                </a:cubicBezTo>
                <a:cubicBezTo>
                  <a:pt x="3835400" y="3060700"/>
                  <a:pt x="3898900" y="2844800"/>
                  <a:pt x="3898900" y="2692400"/>
                </a:cubicBezTo>
                <a:cubicBezTo>
                  <a:pt x="3898900" y="2540000"/>
                  <a:pt x="3975100" y="2247900"/>
                  <a:pt x="4064000" y="2044700"/>
                </a:cubicBezTo>
                <a:cubicBezTo>
                  <a:pt x="4356100" y="1384300"/>
                  <a:pt x="4229100" y="1130300"/>
                  <a:pt x="3581400" y="1130300"/>
                </a:cubicBezTo>
                <a:lnTo>
                  <a:pt x="3098800" y="1130300"/>
                </a:lnTo>
                <a:cubicBezTo>
                  <a:pt x="2311400" y="1130300"/>
                  <a:pt x="2133600" y="1282700"/>
                  <a:pt x="2133600" y="1968500"/>
                </a:cubicBezTo>
                <a:cubicBezTo>
                  <a:pt x="2133600" y="2120900"/>
                  <a:pt x="2070100" y="2527300"/>
                  <a:pt x="1968500" y="2870200"/>
                </a:cubicBezTo>
                <a:lnTo>
                  <a:pt x="1104900" y="6121400"/>
                </a:lnTo>
                <a:cubicBezTo>
                  <a:pt x="1016000" y="6464300"/>
                  <a:pt x="774700" y="6743700"/>
                  <a:pt x="571500" y="6743700"/>
                </a:cubicBezTo>
                <a:cubicBezTo>
                  <a:pt x="381000" y="6743700"/>
                  <a:pt x="177800" y="6705600"/>
                  <a:pt x="139700" y="6654800"/>
                </a:cubicBezTo>
                <a:cubicBezTo>
                  <a:pt x="0" y="6515100"/>
                  <a:pt x="50800" y="5626100"/>
                  <a:pt x="215900" y="5334000"/>
                </a:cubicBezTo>
                <a:cubicBezTo>
                  <a:pt x="304800" y="5181600"/>
                  <a:pt x="381000" y="4927600"/>
                  <a:pt x="381000" y="4775200"/>
                </a:cubicBezTo>
                <a:cubicBezTo>
                  <a:pt x="381000" y="4622800"/>
                  <a:pt x="444500" y="4406900"/>
                  <a:pt x="533400" y="4292600"/>
                </a:cubicBezTo>
                <a:cubicBezTo>
                  <a:pt x="622300" y="4178300"/>
                  <a:pt x="698500" y="3937000"/>
                  <a:pt x="698500" y="3733800"/>
                </a:cubicBezTo>
                <a:cubicBezTo>
                  <a:pt x="698500" y="3530600"/>
                  <a:pt x="762000" y="3251200"/>
                  <a:pt x="850900" y="3086100"/>
                </a:cubicBezTo>
                <a:cubicBezTo>
                  <a:pt x="939800" y="2933700"/>
                  <a:pt x="1016000" y="2654300"/>
                  <a:pt x="1016000" y="2451100"/>
                </a:cubicBezTo>
                <a:cubicBezTo>
                  <a:pt x="1016000" y="2247900"/>
                  <a:pt x="1092200" y="1955800"/>
                  <a:pt x="1181100" y="1803400"/>
                </a:cubicBezTo>
                <a:cubicBezTo>
                  <a:pt x="1270000" y="1651000"/>
                  <a:pt x="1333500" y="1358900"/>
                  <a:pt x="1333500" y="1168400"/>
                </a:cubicBezTo>
                <a:cubicBezTo>
                  <a:pt x="1333500" y="469900"/>
                  <a:pt x="1765300" y="0"/>
                  <a:pt x="2400300" y="0"/>
                </a:cubicBezTo>
                <a:close/>
                <a:moveTo>
                  <a:pt x="7150100" y="6819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64" name="Freeform 17664"/>
          <p:cNvSpPr/>
          <p:nvPr/>
        </p:nvSpPr>
        <p:spPr>
          <a:xfrm rot="0" flipH="0" flipV="0">
            <a:off x="26993242" y="19069983"/>
            <a:ext cx="51758" cy="66598"/>
          </a:xfrm>
          <a:custGeom>
            <a:pathLst>
              <a:path w="5448300" h="7010400">
                <a:moveTo>
                  <a:pt x="114300" y="3644900"/>
                </a:moveTo>
                <a:lnTo>
                  <a:pt x="482600" y="2311400"/>
                </a:lnTo>
                <a:cubicBezTo>
                  <a:pt x="546100" y="2082800"/>
                  <a:pt x="698500" y="1727200"/>
                  <a:pt x="825500" y="1524000"/>
                </a:cubicBezTo>
                <a:lnTo>
                  <a:pt x="990600" y="1282700"/>
                </a:lnTo>
                <a:cubicBezTo>
                  <a:pt x="1371600" y="685800"/>
                  <a:pt x="1739900" y="381000"/>
                  <a:pt x="2235200" y="254000"/>
                </a:cubicBezTo>
                <a:lnTo>
                  <a:pt x="2489200" y="177800"/>
                </a:lnTo>
                <a:cubicBezTo>
                  <a:pt x="3162300" y="0"/>
                  <a:pt x="3924300" y="25400"/>
                  <a:pt x="4406900" y="228600"/>
                </a:cubicBezTo>
                <a:lnTo>
                  <a:pt x="4521200" y="279400"/>
                </a:lnTo>
                <a:cubicBezTo>
                  <a:pt x="5092700" y="520700"/>
                  <a:pt x="5448300" y="1130300"/>
                  <a:pt x="5448300" y="1879600"/>
                </a:cubicBezTo>
                <a:lnTo>
                  <a:pt x="5448300" y="2324100"/>
                </a:lnTo>
                <a:cubicBezTo>
                  <a:pt x="5448300" y="2578100"/>
                  <a:pt x="5397500" y="2971800"/>
                  <a:pt x="5334000" y="3213100"/>
                </a:cubicBezTo>
                <a:lnTo>
                  <a:pt x="4965700" y="4533900"/>
                </a:lnTo>
                <a:cubicBezTo>
                  <a:pt x="4902200" y="4775200"/>
                  <a:pt x="4749800" y="5130800"/>
                  <a:pt x="4622800" y="5346700"/>
                </a:cubicBezTo>
                <a:lnTo>
                  <a:pt x="4318000" y="5892800"/>
                </a:lnTo>
                <a:cubicBezTo>
                  <a:pt x="4191000" y="6108700"/>
                  <a:pt x="3886200" y="6362700"/>
                  <a:pt x="3632200" y="6451600"/>
                </a:cubicBezTo>
                <a:lnTo>
                  <a:pt x="2730500" y="6781800"/>
                </a:lnTo>
                <a:cubicBezTo>
                  <a:pt x="2120900" y="7010400"/>
                  <a:pt x="1536700" y="6997700"/>
                  <a:pt x="1054100" y="6756400"/>
                </a:cubicBezTo>
                <a:lnTo>
                  <a:pt x="762000" y="6616700"/>
                </a:lnTo>
                <a:cubicBezTo>
                  <a:pt x="317500" y="6400800"/>
                  <a:pt x="0" y="5778500"/>
                  <a:pt x="0" y="5105400"/>
                </a:cubicBezTo>
                <a:lnTo>
                  <a:pt x="0" y="4521200"/>
                </a:lnTo>
                <a:cubicBezTo>
                  <a:pt x="0" y="4267200"/>
                  <a:pt x="50800" y="3873500"/>
                  <a:pt x="114300" y="3644900"/>
                </a:cubicBezTo>
                <a:close/>
                <a:moveTo>
                  <a:pt x="2603500" y="6946900"/>
                </a:moveTo>
                <a:moveTo>
                  <a:pt x="1689100" y="1943100"/>
                </a:moveTo>
                <a:lnTo>
                  <a:pt x="1422400" y="2603500"/>
                </a:lnTo>
                <a:cubicBezTo>
                  <a:pt x="1320800" y="2832100"/>
                  <a:pt x="1206500" y="3200400"/>
                  <a:pt x="1155700" y="3429000"/>
                </a:cubicBezTo>
                <a:lnTo>
                  <a:pt x="1066800" y="3810000"/>
                </a:lnTo>
                <a:cubicBezTo>
                  <a:pt x="1003300" y="4038600"/>
                  <a:pt x="965200" y="4432300"/>
                  <a:pt x="965200" y="4686300"/>
                </a:cubicBezTo>
                <a:lnTo>
                  <a:pt x="965200" y="4813300"/>
                </a:lnTo>
                <a:cubicBezTo>
                  <a:pt x="965200" y="5448300"/>
                  <a:pt x="1092200" y="5740400"/>
                  <a:pt x="1460500" y="5880100"/>
                </a:cubicBezTo>
                <a:cubicBezTo>
                  <a:pt x="2298700" y="6197600"/>
                  <a:pt x="3390900" y="5740400"/>
                  <a:pt x="3784600" y="4902200"/>
                </a:cubicBezTo>
                <a:lnTo>
                  <a:pt x="4013200" y="4394200"/>
                </a:lnTo>
                <a:cubicBezTo>
                  <a:pt x="4114800" y="4178300"/>
                  <a:pt x="4241800" y="3810000"/>
                  <a:pt x="4292600" y="3568700"/>
                </a:cubicBezTo>
                <a:lnTo>
                  <a:pt x="4406900" y="3048000"/>
                </a:lnTo>
                <a:cubicBezTo>
                  <a:pt x="4445000" y="2819400"/>
                  <a:pt x="4495800" y="2413000"/>
                  <a:pt x="4495800" y="2171700"/>
                </a:cubicBezTo>
                <a:lnTo>
                  <a:pt x="4495800" y="1955800"/>
                </a:lnTo>
                <a:cubicBezTo>
                  <a:pt x="4495800" y="1460500"/>
                  <a:pt x="4419600" y="1346200"/>
                  <a:pt x="3975100" y="1155700"/>
                </a:cubicBezTo>
                <a:cubicBezTo>
                  <a:pt x="3556000" y="965200"/>
                  <a:pt x="3022600" y="990600"/>
                  <a:pt x="2514600" y="1219200"/>
                </a:cubicBezTo>
                <a:lnTo>
                  <a:pt x="2298700" y="1320800"/>
                </a:lnTo>
                <a:cubicBezTo>
                  <a:pt x="2057400" y="1435100"/>
                  <a:pt x="1778000" y="1714500"/>
                  <a:pt x="1689100" y="1943100"/>
                </a:cubicBezTo>
                <a:close/>
                <a:moveTo>
                  <a:pt x="4305300" y="69469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65" name="Freeform 17665"/>
          <p:cNvSpPr/>
          <p:nvPr/>
        </p:nvSpPr>
        <p:spPr>
          <a:xfrm rot="0" flipH="0" flipV="0">
            <a:off x="27054144" y="19071069"/>
            <a:ext cx="61410" cy="64427"/>
          </a:xfrm>
          <a:custGeom>
            <a:pathLst>
              <a:path w="6464300" h="6781800">
                <a:moveTo>
                  <a:pt x="2235200" y="2933700"/>
                </a:moveTo>
                <a:lnTo>
                  <a:pt x="4483100" y="2933700"/>
                </a:lnTo>
                <a:cubicBezTo>
                  <a:pt x="4699000" y="2933700"/>
                  <a:pt x="4864100" y="2819400"/>
                  <a:pt x="4953000" y="2603500"/>
                </a:cubicBezTo>
                <a:lnTo>
                  <a:pt x="4991100" y="2540000"/>
                </a:lnTo>
                <a:cubicBezTo>
                  <a:pt x="5067300" y="2362200"/>
                  <a:pt x="5156200" y="2057400"/>
                  <a:pt x="5181600" y="1866900"/>
                </a:cubicBezTo>
                <a:lnTo>
                  <a:pt x="5245100" y="1422400"/>
                </a:lnTo>
                <a:cubicBezTo>
                  <a:pt x="5270500" y="1244600"/>
                  <a:pt x="5283200" y="1028700"/>
                  <a:pt x="5283200" y="965200"/>
                </a:cubicBezTo>
                <a:cubicBezTo>
                  <a:pt x="5283200" y="393700"/>
                  <a:pt x="5346700" y="228600"/>
                  <a:pt x="5613400" y="139700"/>
                </a:cubicBezTo>
                <a:cubicBezTo>
                  <a:pt x="5943600" y="0"/>
                  <a:pt x="6070600" y="12700"/>
                  <a:pt x="6248400" y="203200"/>
                </a:cubicBezTo>
                <a:cubicBezTo>
                  <a:pt x="6426200" y="368300"/>
                  <a:pt x="6464300" y="812800"/>
                  <a:pt x="6337300" y="1295400"/>
                </a:cubicBezTo>
                <a:lnTo>
                  <a:pt x="6184900" y="1917700"/>
                </a:lnTo>
                <a:cubicBezTo>
                  <a:pt x="6146800" y="2082800"/>
                  <a:pt x="6070600" y="2324100"/>
                  <a:pt x="6007100" y="2451100"/>
                </a:cubicBezTo>
                <a:cubicBezTo>
                  <a:pt x="5956300" y="2578100"/>
                  <a:pt x="5880100" y="2819400"/>
                  <a:pt x="5842000" y="2997200"/>
                </a:cubicBezTo>
                <a:lnTo>
                  <a:pt x="5207000" y="5664200"/>
                </a:lnTo>
                <a:cubicBezTo>
                  <a:pt x="5168900" y="5829300"/>
                  <a:pt x="5067300" y="6096000"/>
                  <a:pt x="4978400" y="6248400"/>
                </a:cubicBezTo>
                <a:lnTo>
                  <a:pt x="4851400" y="6489700"/>
                </a:lnTo>
                <a:cubicBezTo>
                  <a:pt x="4775200" y="6654800"/>
                  <a:pt x="4584700" y="6781800"/>
                  <a:pt x="4432300" y="6781800"/>
                </a:cubicBezTo>
                <a:cubicBezTo>
                  <a:pt x="4089400" y="6781800"/>
                  <a:pt x="4000500" y="6692900"/>
                  <a:pt x="4000500" y="6299200"/>
                </a:cubicBezTo>
                <a:lnTo>
                  <a:pt x="4000500" y="6134100"/>
                </a:lnTo>
                <a:cubicBezTo>
                  <a:pt x="4000500" y="5956300"/>
                  <a:pt x="4038600" y="5676900"/>
                  <a:pt x="4064000" y="5499100"/>
                </a:cubicBezTo>
                <a:lnTo>
                  <a:pt x="4191000" y="4851400"/>
                </a:lnTo>
                <a:cubicBezTo>
                  <a:pt x="4216400" y="4673600"/>
                  <a:pt x="4305300" y="4533900"/>
                  <a:pt x="4368800" y="4533900"/>
                </a:cubicBezTo>
                <a:cubicBezTo>
                  <a:pt x="4495800" y="4533900"/>
                  <a:pt x="4533900" y="4102100"/>
                  <a:pt x="4406900" y="3975100"/>
                </a:cubicBezTo>
                <a:cubicBezTo>
                  <a:pt x="4368800" y="3924300"/>
                  <a:pt x="4178300" y="3886200"/>
                  <a:pt x="4000500" y="3886200"/>
                </a:cubicBezTo>
                <a:lnTo>
                  <a:pt x="1600200" y="3886200"/>
                </a:lnTo>
                <a:lnTo>
                  <a:pt x="1168400" y="5727700"/>
                </a:lnTo>
                <a:cubicBezTo>
                  <a:pt x="1130300" y="5905500"/>
                  <a:pt x="1054100" y="6184900"/>
                  <a:pt x="990600" y="6362700"/>
                </a:cubicBezTo>
                <a:lnTo>
                  <a:pt x="952500" y="6477000"/>
                </a:lnTo>
                <a:cubicBezTo>
                  <a:pt x="901700" y="6642100"/>
                  <a:pt x="736600" y="6781800"/>
                  <a:pt x="584200" y="6781800"/>
                </a:cubicBezTo>
                <a:cubicBezTo>
                  <a:pt x="254000" y="6781800"/>
                  <a:pt x="0" y="6540500"/>
                  <a:pt x="0" y="6223000"/>
                </a:cubicBezTo>
                <a:cubicBezTo>
                  <a:pt x="0" y="6083300"/>
                  <a:pt x="38100" y="5842000"/>
                  <a:pt x="76200" y="5676900"/>
                </a:cubicBezTo>
                <a:lnTo>
                  <a:pt x="1333500" y="1066800"/>
                </a:lnTo>
                <a:cubicBezTo>
                  <a:pt x="1371600" y="889000"/>
                  <a:pt x="1460500" y="622300"/>
                  <a:pt x="1524000" y="457200"/>
                </a:cubicBezTo>
                <a:lnTo>
                  <a:pt x="1574800" y="342900"/>
                </a:lnTo>
                <a:cubicBezTo>
                  <a:pt x="1638300" y="177800"/>
                  <a:pt x="1803400" y="38100"/>
                  <a:pt x="1968500" y="38100"/>
                </a:cubicBezTo>
                <a:cubicBezTo>
                  <a:pt x="2273300" y="38100"/>
                  <a:pt x="2362200" y="101600"/>
                  <a:pt x="2476500" y="406400"/>
                </a:cubicBezTo>
                <a:cubicBezTo>
                  <a:pt x="2590800" y="673100"/>
                  <a:pt x="2578100" y="787400"/>
                  <a:pt x="2438400" y="1155700"/>
                </a:cubicBezTo>
                <a:lnTo>
                  <a:pt x="2044700" y="2209800"/>
                </a:lnTo>
                <a:cubicBezTo>
                  <a:pt x="1841500" y="2730500"/>
                  <a:pt x="1905000" y="2933700"/>
                  <a:pt x="2235200" y="2933700"/>
                </a:cubicBezTo>
                <a:close/>
                <a:moveTo>
                  <a:pt x="4051300" y="6832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66" name="Freeform 17666"/>
          <p:cNvSpPr/>
          <p:nvPr/>
        </p:nvSpPr>
        <p:spPr>
          <a:xfrm rot="0" flipH="0" flipV="0">
            <a:off x="27181560" y="19044888"/>
            <a:ext cx="63099" cy="91452"/>
          </a:xfrm>
          <a:custGeom>
            <a:pathLst>
              <a:path w="6642100" h="9626600">
                <a:moveTo>
                  <a:pt x="2260600" y="3441700"/>
                </a:moveTo>
                <a:lnTo>
                  <a:pt x="1828800" y="5207000"/>
                </a:lnTo>
                <a:cubicBezTo>
                  <a:pt x="1714500" y="5689600"/>
                  <a:pt x="1524000" y="6096000"/>
                  <a:pt x="1397000" y="6096000"/>
                </a:cubicBezTo>
                <a:cubicBezTo>
                  <a:pt x="850900" y="6096000"/>
                  <a:pt x="965200" y="8242300"/>
                  <a:pt x="1524000" y="8483600"/>
                </a:cubicBezTo>
                <a:cubicBezTo>
                  <a:pt x="1752600" y="8572500"/>
                  <a:pt x="2349500" y="8661400"/>
                  <a:pt x="2844800" y="8661400"/>
                </a:cubicBezTo>
                <a:lnTo>
                  <a:pt x="3162300" y="8661400"/>
                </a:lnTo>
                <a:cubicBezTo>
                  <a:pt x="4038600" y="8661400"/>
                  <a:pt x="4394200" y="8801100"/>
                  <a:pt x="4394200" y="9144000"/>
                </a:cubicBezTo>
                <a:cubicBezTo>
                  <a:pt x="4394200" y="9232900"/>
                  <a:pt x="4330700" y="9372600"/>
                  <a:pt x="4241800" y="9461500"/>
                </a:cubicBezTo>
                <a:cubicBezTo>
                  <a:pt x="4152900" y="9550400"/>
                  <a:pt x="3670300" y="9626600"/>
                  <a:pt x="3162300" y="9626600"/>
                </a:cubicBezTo>
                <a:lnTo>
                  <a:pt x="2095500" y="9626600"/>
                </a:lnTo>
                <a:cubicBezTo>
                  <a:pt x="990600" y="9626600"/>
                  <a:pt x="990600" y="9626600"/>
                  <a:pt x="571500" y="9067800"/>
                </a:cubicBezTo>
                <a:cubicBezTo>
                  <a:pt x="88900" y="8432800"/>
                  <a:pt x="0" y="7785100"/>
                  <a:pt x="203200" y="6515100"/>
                </a:cubicBezTo>
                <a:lnTo>
                  <a:pt x="228600" y="6388100"/>
                </a:lnTo>
                <a:cubicBezTo>
                  <a:pt x="304800" y="5918200"/>
                  <a:pt x="406400" y="5422900"/>
                  <a:pt x="457200" y="5283200"/>
                </a:cubicBezTo>
                <a:cubicBezTo>
                  <a:pt x="736600" y="4622800"/>
                  <a:pt x="876300" y="4152900"/>
                  <a:pt x="1028700" y="3289300"/>
                </a:cubicBezTo>
                <a:lnTo>
                  <a:pt x="1066800" y="3060700"/>
                </a:lnTo>
                <a:cubicBezTo>
                  <a:pt x="1485900" y="838200"/>
                  <a:pt x="2413000" y="0"/>
                  <a:pt x="4419600" y="0"/>
                </a:cubicBezTo>
                <a:lnTo>
                  <a:pt x="5575300" y="0"/>
                </a:lnTo>
                <a:cubicBezTo>
                  <a:pt x="6388100" y="0"/>
                  <a:pt x="6642100" y="127000"/>
                  <a:pt x="6642100" y="520700"/>
                </a:cubicBezTo>
                <a:cubicBezTo>
                  <a:pt x="6642100" y="584200"/>
                  <a:pt x="6565900" y="711200"/>
                  <a:pt x="6489700" y="800100"/>
                </a:cubicBezTo>
                <a:cubicBezTo>
                  <a:pt x="6400800" y="889000"/>
                  <a:pt x="5918200" y="952500"/>
                  <a:pt x="5410200" y="952500"/>
                </a:cubicBezTo>
                <a:lnTo>
                  <a:pt x="4673600" y="952500"/>
                </a:lnTo>
                <a:cubicBezTo>
                  <a:pt x="3505200" y="952500"/>
                  <a:pt x="2476500" y="1562100"/>
                  <a:pt x="2476500" y="2235200"/>
                </a:cubicBezTo>
                <a:cubicBezTo>
                  <a:pt x="2476500" y="2413000"/>
                  <a:pt x="2374900" y="2959100"/>
                  <a:pt x="2260600" y="3441700"/>
                </a:cubicBezTo>
                <a:close/>
                <a:moveTo>
                  <a:pt x="5892800" y="9588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67" name="Freeform 17667"/>
          <p:cNvSpPr/>
          <p:nvPr/>
        </p:nvSpPr>
        <p:spPr>
          <a:xfrm rot="0" flipH="0" flipV="0">
            <a:off x="27245025" y="19043682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68" name="Freeform 17668"/>
          <p:cNvSpPr/>
          <p:nvPr/>
        </p:nvSpPr>
        <p:spPr>
          <a:xfrm rot="0" flipH="0" flipV="0">
            <a:off x="27305592" y="19044526"/>
            <a:ext cx="67443" cy="91452"/>
          </a:xfrm>
          <a:custGeom>
            <a:pathLst>
              <a:path w="7099300" h="9626600">
                <a:moveTo>
                  <a:pt x="863600" y="7340600"/>
                </a:moveTo>
                <a:lnTo>
                  <a:pt x="5041900" y="1625600"/>
                </a:lnTo>
                <a:cubicBezTo>
                  <a:pt x="5689600" y="723900"/>
                  <a:pt x="6400800" y="0"/>
                  <a:pt x="6629400" y="0"/>
                </a:cubicBezTo>
                <a:cubicBezTo>
                  <a:pt x="6832600" y="0"/>
                  <a:pt x="7099300" y="279400"/>
                  <a:pt x="7099300" y="482600"/>
                </a:cubicBezTo>
                <a:cubicBezTo>
                  <a:pt x="7099300" y="571500"/>
                  <a:pt x="6870700" y="977900"/>
                  <a:pt x="6578600" y="1397000"/>
                </a:cubicBezTo>
                <a:lnTo>
                  <a:pt x="1803400" y="8293100"/>
                </a:lnTo>
                <a:cubicBezTo>
                  <a:pt x="1181100" y="9169400"/>
                  <a:pt x="749300" y="9626600"/>
                  <a:pt x="533400" y="9626600"/>
                </a:cubicBezTo>
                <a:cubicBezTo>
                  <a:pt x="444500" y="9626600"/>
                  <a:pt x="292100" y="9550400"/>
                  <a:pt x="203200" y="9461500"/>
                </a:cubicBezTo>
                <a:cubicBezTo>
                  <a:pt x="12700" y="9271000"/>
                  <a:pt x="0" y="8763000"/>
                  <a:pt x="177800" y="8369300"/>
                </a:cubicBezTo>
                <a:cubicBezTo>
                  <a:pt x="254000" y="8216900"/>
                  <a:pt x="571500" y="7747000"/>
                  <a:pt x="863600" y="7340600"/>
                </a:cubicBezTo>
                <a:close/>
                <a:moveTo>
                  <a:pt x="2463800" y="9626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69" name="Freeform 17669"/>
          <p:cNvSpPr/>
          <p:nvPr/>
        </p:nvSpPr>
        <p:spPr>
          <a:xfrm rot="0" flipH="0" flipV="0">
            <a:off x="27383656" y="19043923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70" name="Freeform 17670"/>
          <p:cNvSpPr/>
          <p:nvPr/>
        </p:nvSpPr>
        <p:spPr>
          <a:xfrm rot="0" flipH="0" flipV="0">
            <a:off x="27422146" y="19044164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71" name="Freeform 17671"/>
          <p:cNvSpPr/>
          <p:nvPr/>
        </p:nvSpPr>
        <p:spPr>
          <a:xfrm rot="0" flipH="0" flipV="0">
            <a:off x="27474874" y="19127292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72" name="Freeform 17672"/>
          <p:cNvSpPr/>
          <p:nvPr/>
        </p:nvSpPr>
        <p:spPr>
          <a:xfrm rot="0" flipH="0" flipV="0">
            <a:off x="27611929" y="18855506"/>
            <a:ext cx="67081" cy="63944"/>
          </a:xfrm>
          <a:custGeom>
            <a:pathLst>
              <a:path w="7061200" h="6731000">
                <a:moveTo>
                  <a:pt x="6819900" y="2794000"/>
                </a:moveTo>
                <a:lnTo>
                  <a:pt x="6070600" y="5486400"/>
                </a:lnTo>
                <a:cubicBezTo>
                  <a:pt x="5803900" y="6464300"/>
                  <a:pt x="5600700" y="6731000"/>
                  <a:pt x="5130800" y="6731000"/>
                </a:cubicBezTo>
                <a:cubicBezTo>
                  <a:pt x="4965700" y="6731000"/>
                  <a:pt x="4813300" y="6375400"/>
                  <a:pt x="4813300" y="5930900"/>
                </a:cubicBezTo>
                <a:cubicBezTo>
                  <a:pt x="4813300" y="5486400"/>
                  <a:pt x="4914900" y="4737100"/>
                  <a:pt x="5041900" y="4241800"/>
                </a:cubicBezTo>
                <a:lnTo>
                  <a:pt x="5156200" y="3771900"/>
                </a:lnTo>
                <a:cubicBezTo>
                  <a:pt x="5283200" y="3289300"/>
                  <a:pt x="5473700" y="2882900"/>
                  <a:pt x="5575300" y="2882900"/>
                </a:cubicBezTo>
                <a:cubicBezTo>
                  <a:pt x="5689600" y="2882900"/>
                  <a:pt x="5778500" y="2743200"/>
                  <a:pt x="5778500" y="2565400"/>
                </a:cubicBezTo>
                <a:cubicBezTo>
                  <a:pt x="5778500" y="2146300"/>
                  <a:pt x="5499100" y="2159000"/>
                  <a:pt x="5270500" y="2590800"/>
                </a:cubicBezTo>
                <a:cubicBezTo>
                  <a:pt x="4953000" y="3175000"/>
                  <a:pt x="3987800" y="3848100"/>
                  <a:pt x="3479800" y="3848100"/>
                </a:cubicBezTo>
                <a:cubicBezTo>
                  <a:pt x="3060700" y="3848100"/>
                  <a:pt x="2247900" y="2755900"/>
                  <a:pt x="2247900" y="2184400"/>
                </a:cubicBezTo>
                <a:cubicBezTo>
                  <a:pt x="2247900" y="2044700"/>
                  <a:pt x="2171700" y="1917700"/>
                  <a:pt x="2082800" y="1917700"/>
                </a:cubicBezTo>
                <a:cubicBezTo>
                  <a:pt x="2006600" y="1917700"/>
                  <a:pt x="1930400" y="2070100"/>
                  <a:pt x="1930400" y="2247900"/>
                </a:cubicBezTo>
                <a:cubicBezTo>
                  <a:pt x="1930400" y="2425700"/>
                  <a:pt x="1828800" y="2959100"/>
                  <a:pt x="1714500" y="3441700"/>
                </a:cubicBezTo>
                <a:lnTo>
                  <a:pt x="1231900" y="5486400"/>
                </a:lnTo>
                <a:cubicBezTo>
                  <a:pt x="1003300" y="6464300"/>
                  <a:pt x="800100" y="6731000"/>
                  <a:pt x="330200" y="6731000"/>
                </a:cubicBezTo>
                <a:cubicBezTo>
                  <a:pt x="152400" y="6731000"/>
                  <a:pt x="0" y="6324600"/>
                  <a:pt x="0" y="5829300"/>
                </a:cubicBezTo>
                <a:lnTo>
                  <a:pt x="0" y="5727700"/>
                </a:lnTo>
                <a:cubicBezTo>
                  <a:pt x="0" y="5219700"/>
                  <a:pt x="114300" y="4419600"/>
                  <a:pt x="241300" y="3937000"/>
                </a:cubicBezTo>
                <a:lnTo>
                  <a:pt x="952500" y="1219200"/>
                </a:lnTo>
                <a:cubicBezTo>
                  <a:pt x="1193800" y="330200"/>
                  <a:pt x="1511300" y="38100"/>
                  <a:pt x="2044700" y="190500"/>
                </a:cubicBezTo>
                <a:cubicBezTo>
                  <a:pt x="2400300" y="304800"/>
                  <a:pt x="3213100" y="1549400"/>
                  <a:pt x="3213100" y="1981200"/>
                </a:cubicBezTo>
                <a:cubicBezTo>
                  <a:pt x="3213100" y="2590800"/>
                  <a:pt x="3759200" y="2743200"/>
                  <a:pt x="4038600" y="2222500"/>
                </a:cubicBezTo>
                <a:cubicBezTo>
                  <a:pt x="4152900" y="2032000"/>
                  <a:pt x="4546600" y="1600200"/>
                  <a:pt x="4940300" y="1270000"/>
                </a:cubicBezTo>
                <a:lnTo>
                  <a:pt x="5753100" y="596900"/>
                </a:lnTo>
                <a:cubicBezTo>
                  <a:pt x="6134100" y="266700"/>
                  <a:pt x="6591300" y="0"/>
                  <a:pt x="6756400" y="0"/>
                </a:cubicBezTo>
                <a:cubicBezTo>
                  <a:pt x="6921500" y="0"/>
                  <a:pt x="7061200" y="406400"/>
                  <a:pt x="7061200" y="914400"/>
                </a:cubicBezTo>
                <a:lnTo>
                  <a:pt x="7061200" y="1016000"/>
                </a:lnTo>
                <a:cubicBezTo>
                  <a:pt x="7061200" y="1511300"/>
                  <a:pt x="6959600" y="2311400"/>
                  <a:pt x="6819900" y="2794000"/>
                </a:cubicBezTo>
                <a:close/>
                <a:moveTo>
                  <a:pt x="3632200" y="6743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73" name="Freeform 17673"/>
          <p:cNvSpPr/>
          <p:nvPr/>
        </p:nvSpPr>
        <p:spPr>
          <a:xfrm rot="0" flipH="0" flipV="0">
            <a:off x="27688288" y="18796889"/>
            <a:ext cx="42672" cy="64008"/>
          </a:xfrm>
          <a:custGeom>
            <a:pathLst>
              <a:path w="7112000" h="10668000">
                <a:moveTo>
                  <a:pt x="3263900" y="0"/>
                </a:moveTo>
                <a:lnTo>
                  <a:pt x="5372100" y="0"/>
                </a:lnTo>
                <a:cubicBezTo>
                  <a:pt x="5765800" y="0"/>
                  <a:pt x="6096000" y="114300"/>
                  <a:pt x="6096000" y="254000"/>
                </a:cubicBezTo>
                <a:cubicBezTo>
                  <a:pt x="6096000" y="393700"/>
                  <a:pt x="6324600" y="508000"/>
                  <a:pt x="6604000" y="508000"/>
                </a:cubicBezTo>
                <a:cubicBezTo>
                  <a:pt x="6883400" y="508000"/>
                  <a:pt x="7112000" y="838200"/>
                  <a:pt x="7112000" y="1231900"/>
                </a:cubicBezTo>
                <a:lnTo>
                  <a:pt x="7112000" y="3340100"/>
                </a:lnTo>
                <a:cubicBezTo>
                  <a:pt x="7112000" y="3733800"/>
                  <a:pt x="6883400" y="4203700"/>
                  <a:pt x="6604000" y="4381500"/>
                </a:cubicBezTo>
                <a:cubicBezTo>
                  <a:pt x="6324600" y="4546600"/>
                  <a:pt x="6096000" y="5016500"/>
                  <a:pt x="6096000" y="5410200"/>
                </a:cubicBezTo>
                <a:lnTo>
                  <a:pt x="6096000" y="7404100"/>
                </a:lnTo>
                <a:cubicBezTo>
                  <a:pt x="6096000" y="7797800"/>
                  <a:pt x="5981700" y="8128000"/>
                  <a:pt x="5842000" y="8128000"/>
                </a:cubicBezTo>
                <a:cubicBezTo>
                  <a:pt x="5702300" y="8128000"/>
                  <a:pt x="5588000" y="8356600"/>
                  <a:pt x="5588000" y="8636000"/>
                </a:cubicBezTo>
                <a:cubicBezTo>
                  <a:pt x="5588000" y="9296400"/>
                  <a:pt x="4724400" y="10160000"/>
                  <a:pt x="4064000" y="10160000"/>
                </a:cubicBezTo>
                <a:cubicBezTo>
                  <a:pt x="3784600" y="10160000"/>
                  <a:pt x="3556000" y="10274300"/>
                  <a:pt x="3556000" y="10414000"/>
                </a:cubicBezTo>
                <a:cubicBezTo>
                  <a:pt x="3556000" y="10553700"/>
                  <a:pt x="3225800" y="10668000"/>
                  <a:pt x="2832100" y="10668000"/>
                </a:cubicBezTo>
                <a:lnTo>
                  <a:pt x="723900" y="10668000"/>
                </a:lnTo>
                <a:cubicBezTo>
                  <a:pt x="330200" y="10668000"/>
                  <a:pt x="0" y="10439400"/>
                  <a:pt x="0" y="10160000"/>
                </a:cubicBezTo>
                <a:cubicBezTo>
                  <a:pt x="0" y="9880600"/>
                  <a:pt x="330200" y="9652000"/>
                  <a:pt x="723900" y="9652000"/>
                </a:cubicBezTo>
                <a:lnTo>
                  <a:pt x="2832100" y="9652000"/>
                </a:lnTo>
                <a:cubicBezTo>
                  <a:pt x="3670300" y="9652000"/>
                  <a:pt x="4572000" y="8864600"/>
                  <a:pt x="4572000" y="8128000"/>
                </a:cubicBezTo>
                <a:cubicBezTo>
                  <a:pt x="4572000" y="7848600"/>
                  <a:pt x="4686300" y="7620000"/>
                  <a:pt x="4826000" y="7620000"/>
                </a:cubicBezTo>
                <a:cubicBezTo>
                  <a:pt x="4965700" y="7620000"/>
                  <a:pt x="5080000" y="7289800"/>
                  <a:pt x="5080000" y="6896100"/>
                </a:cubicBezTo>
                <a:lnTo>
                  <a:pt x="5080000" y="6311900"/>
                </a:lnTo>
                <a:cubicBezTo>
                  <a:pt x="5080000" y="5829300"/>
                  <a:pt x="4838700" y="5588000"/>
                  <a:pt x="4356100" y="5588000"/>
                </a:cubicBezTo>
                <a:lnTo>
                  <a:pt x="3771900" y="5588000"/>
                </a:lnTo>
                <a:cubicBezTo>
                  <a:pt x="2921000" y="5588000"/>
                  <a:pt x="2540000" y="5270500"/>
                  <a:pt x="2540000" y="4572000"/>
                </a:cubicBezTo>
                <a:cubicBezTo>
                  <a:pt x="2540000" y="4292600"/>
                  <a:pt x="2870200" y="4064000"/>
                  <a:pt x="3263900" y="4064000"/>
                </a:cubicBezTo>
                <a:lnTo>
                  <a:pt x="4864100" y="4064000"/>
                </a:lnTo>
                <a:cubicBezTo>
                  <a:pt x="5778500" y="4064000"/>
                  <a:pt x="6096000" y="3746500"/>
                  <a:pt x="6096000" y="2832100"/>
                </a:cubicBezTo>
                <a:lnTo>
                  <a:pt x="6096000" y="2247900"/>
                </a:lnTo>
                <a:cubicBezTo>
                  <a:pt x="6096000" y="1333500"/>
                  <a:pt x="5778500" y="1016000"/>
                  <a:pt x="4864100" y="1016000"/>
                </a:cubicBezTo>
                <a:lnTo>
                  <a:pt x="3263900" y="1016000"/>
                </a:lnTo>
                <a:cubicBezTo>
                  <a:pt x="2870200" y="1016000"/>
                  <a:pt x="2540000" y="787400"/>
                  <a:pt x="2540000" y="508000"/>
                </a:cubicBezTo>
                <a:cubicBezTo>
                  <a:pt x="2540000" y="228600"/>
                  <a:pt x="2870200" y="0"/>
                  <a:pt x="3263900" y="0"/>
                </a:cubicBezTo>
                <a:close/>
                <a:moveTo>
                  <a:pt x="10160000" y="10668000"/>
                </a:moveTo>
              </a:path>
            </a:pathLst>
          </a:custGeom>
          <a:solidFill>
            <a:srgbClr val="111212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74" name="Rectangle 17674"/>
          <p:cNvSpPr/>
          <p:nvPr/>
        </p:nvSpPr>
        <p:spPr>
          <a:xfrm rot="0" flipH="0" flipV="0">
            <a:off x="27566242" y="18880563"/>
            <a:ext cx="145669" cy="274358"/>
          </a:xfrm>
          <a:prstGeom prst="rect">
            <a:avLst/>
          </a:prstGeom>
        </p:spPr>
      </p:sp>
      <p:sp>
        <p:nvSpPr>
          <p:cNvPr id="17675" name="Freeform 17675"/>
          <p:cNvSpPr/>
          <p:nvPr/>
        </p:nvSpPr>
        <p:spPr>
          <a:xfrm rot="0" flipH="0" flipV="0">
            <a:off x="27569259" y="19070587"/>
            <a:ext cx="70700" cy="65874"/>
          </a:xfrm>
          <a:custGeom>
            <a:pathLst>
              <a:path w="7442200" h="6934200">
                <a:moveTo>
                  <a:pt x="7150100" y="1981200"/>
                </a:moveTo>
                <a:lnTo>
                  <a:pt x="6350000" y="4978400"/>
                </a:lnTo>
                <a:cubicBezTo>
                  <a:pt x="6083300" y="6007100"/>
                  <a:pt x="5905500" y="6438900"/>
                  <a:pt x="5651500" y="6692900"/>
                </a:cubicBezTo>
                <a:cubicBezTo>
                  <a:pt x="5410200" y="6921500"/>
                  <a:pt x="5194300" y="6934200"/>
                  <a:pt x="4978400" y="6718300"/>
                </a:cubicBezTo>
                <a:cubicBezTo>
                  <a:pt x="4749800" y="6502400"/>
                  <a:pt x="4775200" y="5753100"/>
                  <a:pt x="5041900" y="4711700"/>
                </a:cubicBezTo>
                <a:lnTo>
                  <a:pt x="5156200" y="4241800"/>
                </a:lnTo>
                <a:cubicBezTo>
                  <a:pt x="5283200" y="3746500"/>
                  <a:pt x="5473700" y="3352800"/>
                  <a:pt x="5575300" y="3352800"/>
                </a:cubicBezTo>
                <a:cubicBezTo>
                  <a:pt x="5689600" y="3352800"/>
                  <a:pt x="5778500" y="3136900"/>
                  <a:pt x="5778500" y="2870200"/>
                </a:cubicBezTo>
                <a:cubicBezTo>
                  <a:pt x="5778500" y="2311400"/>
                  <a:pt x="5537200" y="2247900"/>
                  <a:pt x="5270500" y="2743200"/>
                </a:cubicBezTo>
                <a:cubicBezTo>
                  <a:pt x="4953000" y="3314700"/>
                  <a:pt x="3987800" y="4000500"/>
                  <a:pt x="3479800" y="4000500"/>
                </a:cubicBezTo>
                <a:cubicBezTo>
                  <a:pt x="3048000" y="4000500"/>
                  <a:pt x="2565400" y="3314700"/>
                  <a:pt x="2565400" y="2667000"/>
                </a:cubicBezTo>
                <a:cubicBezTo>
                  <a:pt x="2565400" y="2362200"/>
                  <a:pt x="2336800" y="2070100"/>
                  <a:pt x="2082800" y="2070100"/>
                </a:cubicBezTo>
                <a:cubicBezTo>
                  <a:pt x="2006600" y="2070100"/>
                  <a:pt x="1930400" y="2286000"/>
                  <a:pt x="1930400" y="2552700"/>
                </a:cubicBezTo>
                <a:cubicBezTo>
                  <a:pt x="1930400" y="2819400"/>
                  <a:pt x="1828800" y="3429000"/>
                  <a:pt x="1701800" y="3898900"/>
                </a:cubicBezTo>
                <a:lnTo>
                  <a:pt x="1244600" y="5638800"/>
                </a:lnTo>
                <a:cubicBezTo>
                  <a:pt x="1016000" y="6502400"/>
                  <a:pt x="787400" y="6883400"/>
                  <a:pt x="482600" y="6883400"/>
                </a:cubicBezTo>
                <a:cubicBezTo>
                  <a:pt x="393700" y="6883400"/>
                  <a:pt x="254000" y="6807200"/>
                  <a:pt x="165100" y="6718300"/>
                </a:cubicBezTo>
                <a:cubicBezTo>
                  <a:pt x="76200" y="6629400"/>
                  <a:pt x="0" y="6273800"/>
                  <a:pt x="0" y="5918200"/>
                </a:cubicBezTo>
                <a:cubicBezTo>
                  <a:pt x="0" y="5562600"/>
                  <a:pt x="114300" y="4889500"/>
                  <a:pt x="254000" y="4419600"/>
                </a:cubicBezTo>
                <a:lnTo>
                  <a:pt x="1016000" y="1727200"/>
                </a:lnTo>
                <a:cubicBezTo>
                  <a:pt x="1460500" y="177800"/>
                  <a:pt x="1473200" y="139700"/>
                  <a:pt x="1866900" y="139700"/>
                </a:cubicBezTo>
                <a:cubicBezTo>
                  <a:pt x="2349500" y="139700"/>
                  <a:pt x="2451100" y="254000"/>
                  <a:pt x="3048000" y="1333500"/>
                </a:cubicBezTo>
                <a:lnTo>
                  <a:pt x="3048000" y="1346200"/>
                </a:lnTo>
                <a:cubicBezTo>
                  <a:pt x="3314700" y="1816100"/>
                  <a:pt x="3530600" y="2324100"/>
                  <a:pt x="3530600" y="2463800"/>
                </a:cubicBezTo>
                <a:cubicBezTo>
                  <a:pt x="3530600" y="2819400"/>
                  <a:pt x="3822700" y="2768600"/>
                  <a:pt x="4038600" y="2362200"/>
                </a:cubicBezTo>
                <a:cubicBezTo>
                  <a:pt x="4152900" y="2171700"/>
                  <a:pt x="4546600" y="1752600"/>
                  <a:pt x="4940300" y="1422400"/>
                </a:cubicBezTo>
                <a:lnTo>
                  <a:pt x="5753100" y="736600"/>
                </a:lnTo>
                <a:cubicBezTo>
                  <a:pt x="6451600" y="139700"/>
                  <a:pt x="6921500" y="0"/>
                  <a:pt x="7226300" y="304800"/>
                </a:cubicBezTo>
                <a:cubicBezTo>
                  <a:pt x="7442200" y="520700"/>
                  <a:pt x="7429500" y="952500"/>
                  <a:pt x="7150100" y="1981200"/>
                </a:cubicBezTo>
                <a:close/>
                <a:moveTo>
                  <a:pt x="4584700" y="6883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76" name="Freeform 17676"/>
          <p:cNvSpPr/>
          <p:nvPr/>
        </p:nvSpPr>
        <p:spPr>
          <a:xfrm rot="0" flipH="0" flipV="0">
            <a:off x="27645465" y="19013449"/>
            <a:ext cx="44348" cy="64008"/>
          </a:xfrm>
          <a:custGeom>
            <a:pathLst>
              <a:path w="7391400" h="10668000">
                <a:moveTo>
                  <a:pt x="3035300" y="0"/>
                </a:moveTo>
                <a:lnTo>
                  <a:pt x="5651500" y="0"/>
                </a:lnTo>
                <a:cubicBezTo>
                  <a:pt x="6502400" y="0"/>
                  <a:pt x="6883400" y="317500"/>
                  <a:pt x="6883400" y="1016000"/>
                </a:cubicBezTo>
                <a:cubicBezTo>
                  <a:pt x="6883400" y="1295400"/>
                  <a:pt x="6997700" y="1524000"/>
                  <a:pt x="7137400" y="1524000"/>
                </a:cubicBezTo>
                <a:cubicBezTo>
                  <a:pt x="7277100" y="1524000"/>
                  <a:pt x="7391400" y="1854200"/>
                  <a:pt x="7391400" y="2247900"/>
                </a:cubicBezTo>
                <a:lnTo>
                  <a:pt x="7391400" y="2324100"/>
                </a:lnTo>
                <a:cubicBezTo>
                  <a:pt x="7391400" y="2717800"/>
                  <a:pt x="7277100" y="3048000"/>
                  <a:pt x="7137400" y="3048000"/>
                </a:cubicBezTo>
                <a:cubicBezTo>
                  <a:pt x="6997700" y="3048000"/>
                  <a:pt x="6883400" y="3276600"/>
                  <a:pt x="6883400" y="3556000"/>
                </a:cubicBezTo>
                <a:cubicBezTo>
                  <a:pt x="6883400" y="3835400"/>
                  <a:pt x="6654800" y="4203700"/>
                  <a:pt x="6375400" y="4381500"/>
                </a:cubicBezTo>
                <a:cubicBezTo>
                  <a:pt x="5854700" y="4699000"/>
                  <a:pt x="5664200" y="5588000"/>
                  <a:pt x="6121400" y="5588000"/>
                </a:cubicBezTo>
                <a:cubicBezTo>
                  <a:pt x="6261100" y="5588000"/>
                  <a:pt x="6375400" y="5816600"/>
                  <a:pt x="6375400" y="6096000"/>
                </a:cubicBezTo>
                <a:cubicBezTo>
                  <a:pt x="6375400" y="6375400"/>
                  <a:pt x="6261100" y="6604000"/>
                  <a:pt x="6121400" y="6604000"/>
                </a:cubicBezTo>
                <a:cubicBezTo>
                  <a:pt x="5981700" y="6604000"/>
                  <a:pt x="5867400" y="6934200"/>
                  <a:pt x="5867400" y="7327900"/>
                </a:cubicBezTo>
                <a:lnTo>
                  <a:pt x="5867400" y="7912100"/>
                </a:lnTo>
                <a:cubicBezTo>
                  <a:pt x="5867400" y="8305800"/>
                  <a:pt x="5638800" y="8864600"/>
                  <a:pt x="5359400" y="9144000"/>
                </a:cubicBezTo>
                <a:lnTo>
                  <a:pt x="4851400" y="9652000"/>
                </a:lnTo>
                <a:cubicBezTo>
                  <a:pt x="4572000" y="9931400"/>
                  <a:pt x="4114800" y="10160000"/>
                  <a:pt x="3835400" y="10160000"/>
                </a:cubicBezTo>
                <a:cubicBezTo>
                  <a:pt x="3556000" y="10160000"/>
                  <a:pt x="3327400" y="10274300"/>
                  <a:pt x="3327400" y="10414000"/>
                </a:cubicBezTo>
                <a:cubicBezTo>
                  <a:pt x="3327400" y="10553700"/>
                  <a:pt x="2997200" y="10668000"/>
                  <a:pt x="2603500" y="10668000"/>
                </a:cubicBezTo>
                <a:lnTo>
                  <a:pt x="1003300" y="10668000"/>
                </a:lnTo>
                <a:cubicBezTo>
                  <a:pt x="609600" y="10668000"/>
                  <a:pt x="228600" y="10528300"/>
                  <a:pt x="152400" y="10350500"/>
                </a:cubicBezTo>
                <a:cubicBezTo>
                  <a:pt x="0" y="9982200"/>
                  <a:pt x="0" y="9753600"/>
                  <a:pt x="101600" y="9398000"/>
                </a:cubicBezTo>
                <a:cubicBezTo>
                  <a:pt x="139700" y="9258300"/>
                  <a:pt x="508000" y="9144000"/>
                  <a:pt x="901700" y="9144000"/>
                </a:cubicBezTo>
                <a:lnTo>
                  <a:pt x="3111500" y="9144000"/>
                </a:lnTo>
                <a:cubicBezTo>
                  <a:pt x="4038600" y="9144000"/>
                  <a:pt x="4851400" y="8331200"/>
                  <a:pt x="4851400" y="7404100"/>
                </a:cubicBezTo>
                <a:lnTo>
                  <a:pt x="4851400" y="6311900"/>
                </a:lnTo>
                <a:cubicBezTo>
                  <a:pt x="4851400" y="5397500"/>
                  <a:pt x="4533900" y="5080000"/>
                  <a:pt x="3619500" y="5080000"/>
                </a:cubicBezTo>
                <a:lnTo>
                  <a:pt x="3035300" y="5080000"/>
                </a:lnTo>
                <a:cubicBezTo>
                  <a:pt x="2641600" y="5080000"/>
                  <a:pt x="2311400" y="4851400"/>
                  <a:pt x="2311400" y="4572000"/>
                </a:cubicBezTo>
                <a:cubicBezTo>
                  <a:pt x="2311400" y="4292600"/>
                  <a:pt x="2641600" y="4064000"/>
                  <a:pt x="3035300" y="4064000"/>
                </a:cubicBezTo>
                <a:lnTo>
                  <a:pt x="4635500" y="4064000"/>
                </a:lnTo>
                <a:cubicBezTo>
                  <a:pt x="5486400" y="4064000"/>
                  <a:pt x="5867400" y="3746500"/>
                  <a:pt x="5867400" y="3048000"/>
                </a:cubicBezTo>
                <a:cubicBezTo>
                  <a:pt x="5867400" y="2768600"/>
                  <a:pt x="5981700" y="2540000"/>
                  <a:pt x="6121400" y="2540000"/>
                </a:cubicBezTo>
                <a:cubicBezTo>
                  <a:pt x="6451600" y="2540000"/>
                  <a:pt x="6451600" y="1600200"/>
                  <a:pt x="6121400" y="1270000"/>
                </a:cubicBezTo>
                <a:cubicBezTo>
                  <a:pt x="5981700" y="1130300"/>
                  <a:pt x="5537200" y="1016000"/>
                  <a:pt x="5143500" y="1016000"/>
                </a:cubicBezTo>
                <a:lnTo>
                  <a:pt x="3035300" y="1016000"/>
                </a:lnTo>
                <a:cubicBezTo>
                  <a:pt x="2641600" y="1016000"/>
                  <a:pt x="2311400" y="787400"/>
                  <a:pt x="2311400" y="508000"/>
                </a:cubicBezTo>
                <a:cubicBezTo>
                  <a:pt x="2311400" y="228600"/>
                  <a:pt x="2641600" y="0"/>
                  <a:pt x="3035300" y="0"/>
                </a:cubicBezTo>
                <a:close/>
                <a:moveTo>
                  <a:pt x="10160000" y="10642600"/>
                </a:moveTo>
              </a:path>
            </a:pathLst>
          </a:custGeom>
          <a:solidFill>
            <a:srgbClr val="111212">
              <a:alpha val="100000"/>
            </a:srgbClr>
          </a:solidFill>
          <a:ln w="76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77" name="Rectangle 17677"/>
          <p:cNvSpPr/>
          <p:nvPr/>
        </p:nvSpPr>
        <p:spPr>
          <a:xfrm rot="0" flipH="0" flipV="0">
            <a:off x="28510994" y="14218266"/>
            <a:ext cx="382263" cy="274358"/>
          </a:xfrm>
          <a:prstGeom prst="rect">
            <a:avLst/>
          </a:prstGeom>
        </p:spPr>
      </p:sp>
      <p:sp>
        <p:nvSpPr>
          <p:cNvPr id="17678" name="Freeform 17678"/>
          <p:cNvSpPr/>
          <p:nvPr/>
        </p:nvSpPr>
        <p:spPr>
          <a:xfrm rot="0" flipH="0" flipV="0">
            <a:off x="28513648" y="14383194"/>
            <a:ext cx="73596" cy="91452"/>
          </a:xfrm>
          <a:custGeom>
            <a:pathLst>
              <a:path w="7747000" h="9626600">
                <a:moveTo>
                  <a:pt x="3517900" y="0"/>
                </a:moveTo>
                <a:lnTo>
                  <a:pt x="5232400" y="0"/>
                </a:lnTo>
                <a:cubicBezTo>
                  <a:pt x="6921500" y="0"/>
                  <a:pt x="7747000" y="800100"/>
                  <a:pt x="7747000" y="2438400"/>
                </a:cubicBezTo>
                <a:cubicBezTo>
                  <a:pt x="7747000" y="4343400"/>
                  <a:pt x="6223000" y="5765800"/>
                  <a:pt x="4191000" y="5765800"/>
                </a:cubicBezTo>
                <a:lnTo>
                  <a:pt x="2882900" y="5765800"/>
                </a:lnTo>
                <a:cubicBezTo>
                  <a:pt x="2374900" y="5765800"/>
                  <a:pt x="1968500" y="5918200"/>
                  <a:pt x="1968500" y="6096000"/>
                </a:cubicBezTo>
                <a:cubicBezTo>
                  <a:pt x="1968500" y="6781800"/>
                  <a:pt x="1714500" y="7696200"/>
                  <a:pt x="1524000" y="7696200"/>
                </a:cubicBezTo>
                <a:cubicBezTo>
                  <a:pt x="1409700" y="7696200"/>
                  <a:pt x="1320800" y="7988300"/>
                  <a:pt x="1320800" y="8343900"/>
                </a:cubicBezTo>
                <a:cubicBezTo>
                  <a:pt x="1320800" y="9283700"/>
                  <a:pt x="1181100" y="9626600"/>
                  <a:pt x="749300" y="9626600"/>
                </a:cubicBezTo>
                <a:cubicBezTo>
                  <a:pt x="533400" y="9626600"/>
                  <a:pt x="292100" y="9550400"/>
                  <a:pt x="203200" y="9461500"/>
                </a:cubicBezTo>
                <a:cubicBezTo>
                  <a:pt x="12700" y="9271000"/>
                  <a:pt x="0" y="8877300"/>
                  <a:pt x="165100" y="8013700"/>
                </a:cubicBezTo>
                <a:cubicBezTo>
                  <a:pt x="228600" y="7658100"/>
                  <a:pt x="368300" y="7378700"/>
                  <a:pt x="482600" y="7378700"/>
                </a:cubicBezTo>
                <a:cubicBezTo>
                  <a:pt x="596900" y="7378700"/>
                  <a:pt x="685800" y="7162800"/>
                  <a:pt x="685800" y="6896100"/>
                </a:cubicBezTo>
                <a:cubicBezTo>
                  <a:pt x="685800" y="6057900"/>
                  <a:pt x="914400" y="5130800"/>
                  <a:pt x="1130300" y="5130800"/>
                </a:cubicBezTo>
                <a:cubicBezTo>
                  <a:pt x="1231900" y="5130800"/>
                  <a:pt x="1320800" y="4838700"/>
                  <a:pt x="1320800" y="4483100"/>
                </a:cubicBezTo>
                <a:cubicBezTo>
                  <a:pt x="1320800" y="3606800"/>
                  <a:pt x="1524000" y="2882900"/>
                  <a:pt x="1765300" y="2882900"/>
                </a:cubicBezTo>
                <a:cubicBezTo>
                  <a:pt x="1879600" y="2882900"/>
                  <a:pt x="1968500" y="2590800"/>
                  <a:pt x="1968500" y="2247900"/>
                </a:cubicBezTo>
                <a:cubicBezTo>
                  <a:pt x="1968500" y="457200"/>
                  <a:pt x="2286000" y="0"/>
                  <a:pt x="3517900" y="0"/>
                </a:cubicBezTo>
                <a:close/>
                <a:moveTo>
                  <a:pt x="9245600" y="9525000"/>
                </a:moveTo>
                <a:moveTo>
                  <a:pt x="3200400" y="4813300"/>
                </a:moveTo>
                <a:lnTo>
                  <a:pt x="4152900" y="4813300"/>
                </a:lnTo>
                <a:cubicBezTo>
                  <a:pt x="4660900" y="4813300"/>
                  <a:pt x="5334000" y="4648200"/>
                  <a:pt x="5664200" y="4445000"/>
                </a:cubicBezTo>
                <a:cubicBezTo>
                  <a:pt x="6604000" y="3886200"/>
                  <a:pt x="7023100" y="2578100"/>
                  <a:pt x="6591300" y="1574800"/>
                </a:cubicBezTo>
                <a:cubicBezTo>
                  <a:pt x="6375400" y="1054100"/>
                  <a:pt x="6108700" y="952500"/>
                  <a:pt x="4902200" y="952500"/>
                </a:cubicBezTo>
                <a:lnTo>
                  <a:pt x="4038600" y="952500"/>
                </a:lnTo>
                <a:cubicBezTo>
                  <a:pt x="3111500" y="952500"/>
                  <a:pt x="3073400" y="1003300"/>
                  <a:pt x="2692400" y="2540000"/>
                </a:cubicBezTo>
                <a:lnTo>
                  <a:pt x="2501900" y="3314700"/>
                </a:lnTo>
                <a:cubicBezTo>
                  <a:pt x="2387600" y="3784600"/>
                  <a:pt x="2286000" y="4305300"/>
                  <a:pt x="2286000" y="4483100"/>
                </a:cubicBezTo>
                <a:cubicBezTo>
                  <a:pt x="2286000" y="4660900"/>
                  <a:pt x="2692400" y="4813300"/>
                  <a:pt x="3200400" y="4813300"/>
                </a:cubicBezTo>
                <a:close/>
                <a:moveTo>
                  <a:pt x="4432300" y="95250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79" name="Freeform 17679"/>
          <p:cNvSpPr/>
          <p:nvPr/>
        </p:nvSpPr>
        <p:spPr>
          <a:xfrm rot="0" flipH="0" flipV="0">
            <a:off x="28593626" y="14410823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80" name="Freeform 17680"/>
          <p:cNvSpPr/>
          <p:nvPr/>
        </p:nvSpPr>
        <p:spPr>
          <a:xfrm rot="0" flipH="0" flipV="0">
            <a:off x="28665758" y="14411064"/>
            <a:ext cx="52241" cy="63944"/>
          </a:xfrm>
          <a:custGeom>
            <a:pathLst>
              <a:path w="5499100" h="6731000">
                <a:moveTo>
                  <a:pt x="2755900" y="0"/>
                </a:moveTo>
                <a:lnTo>
                  <a:pt x="4241800" y="0"/>
                </a:lnTo>
                <a:cubicBezTo>
                  <a:pt x="4495800" y="0"/>
                  <a:pt x="4826000" y="139700"/>
                  <a:pt x="4991100" y="317500"/>
                </a:cubicBezTo>
                <a:lnTo>
                  <a:pt x="5219700" y="584200"/>
                </a:lnTo>
                <a:cubicBezTo>
                  <a:pt x="5372100" y="762000"/>
                  <a:pt x="5499100" y="1117600"/>
                  <a:pt x="5499100" y="1358900"/>
                </a:cubicBezTo>
                <a:lnTo>
                  <a:pt x="5499100" y="1473200"/>
                </a:lnTo>
                <a:cubicBezTo>
                  <a:pt x="5499100" y="1714500"/>
                  <a:pt x="5410200" y="2108200"/>
                  <a:pt x="5308600" y="2336800"/>
                </a:cubicBezTo>
                <a:lnTo>
                  <a:pt x="5080000" y="2794000"/>
                </a:lnTo>
                <a:cubicBezTo>
                  <a:pt x="4978400" y="3022600"/>
                  <a:pt x="4775200" y="3213100"/>
                  <a:pt x="4635500" y="3213100"/>
                </a:cubicBezTo>
                <a:cubicBezTo>
                  <a:pt x="4343400" y="3213100"/>
                  <a:pt x="4305300" y="3429000"/>
                  <a:pt x="4546600" y="3733800"/>
                </a:cubicBezTo>
                <a:cubicBezTo>
                  <a:pt x="4724400" y="3962400"/>
                  <a:pt x="4749800" y="4622800"/>
                  <a:pt x="4597400" y="5207000"/>
                </a:cubicBezTo>
                <a:lnTo>
                  <a:pt x="4584700" y="5283200"/>
                </a:lnTo>
                <a:cubicBezTo>
                  <a:pt x="4419600" y="5918200"/>
                  <a:pt x="3962400" y="6362700"/>
                  <a:pt x="3263900" y="6540500"/>
                </a:cubicBezTo>
                <a:lnTo>
                  <a:pt x="3009900" y="6616700"/>
                </a:lnTo>
                <a:cubicBezTo>
                  <a:pt x="2743200" y="6680200"/>
                  <a:pt x="2336800" y="6731000"/>
                  <a:pt x="2082800" y="6731000"/>
                </a:cubicBezTo>
                <a:lnTo>
                  <a:pt x="1943100" y="6731000"/>
                </a:lnTo>
                <a:cubicBezTo>
                  <a:pt x="1701800" y="6731000"/>
                  <a:pt x="1498600" y="6667500"/>
                  <a:pt x="1498600" y="6578600"/>
                </a:cubicBezTo>
                <a:cubicBezTo>
                  <a:pt x="1498600" y="6489700"/>
                  <a:pt x="1282700" y="6413500"/>
                  <a:pt x="1041400" y="6413500"/>
                </a:cubicBezTo>
                <a:lnTo>
                  <a:pt x="990600" y="6413500"/>
                </a:lnTo>
                <a:cubicBezTo>
                  <a:pt x="736600" y="6413500"/>
                  <a:pt x="419100" y="6273800"/>
                  <a:pt x="292100" y="6096000"/>
                </a:cubicBezTo>
                <a:cubicBezTo>
                  <a:pt x="50800" y="5778500"/>
                  <a:pt x="0" y="5600700"/>
                  <a:pt x="101600" y="5295900"/>
                </a:cubicBezTo>
                <a:cubicBezTo>
                  <a:pt x="127000" y="5207000"/>
                  <a:pt x="304800" y="5130800"/>
                  <a:pt x="495300" y="5130800"/>
                </a:cubicBezTo>
                <a:cubicBezTo>
                  <a:pt x="685800" y="5130800"/>
                  <a:pt x="850900" y="5207000"/>
                  <a:pt x="850900" y="5295900"/>
                </a:cubicBezTo>
                <a:cubicBezTo>
                  <a:pt x="850900" y="5384800"/>
                  <a:pt x="1066800" y="5499100"/>
                  <a:pt x="1320800" y="5562600"/>
                </a:cubicBezTo>
                <a:lnTo>
                  <a:pt x="1739900" y="5664200"/>
                </a:lnTo>
                <a:cubicBezTo>
                  <a:pt x="2527300" y="5842000"/>
                  <a:pt x="2921000" y="5791200"/>
                  <a:pt x="3225800" y="5448300"/>
                </a:cubicBezTo>
                <a:lnTo>
                  <a:pt x="3454400" y="5181600"/>
                </a:lnTo>
                <a:cubicBezTo>
                  <a:pt x="3975100" y="4597400"/>
                  <a:pt x="3822700" y="3848100"/>
                  <a:pt x="3187700" y="3848100"/>
                </a:cubicBezTo>
                <a:lnTo>
                  <a:pt x="2908300" y="3848100"/>
                </a:lnTo>
                <a:cubicBezTo>
                  <a:pt x="2654300" y="3848100"/>
                  <a:pt x="2387600" y="3771900"/>
                  <a:pt x="2298700" y="3683000"/>
                </a:cubicBezTo>
                <a:cubicBezTo>
                  <a:pt x="2133600" y="3530600"/>
                  <a:pt x="2095500" y="3327400"/>
                  <a:pt x="2184400" y="3048000"/>
                </a:cubicBezTo>
                <a:cubicBezTo>
                  <a:pt x="2209800" y="2959100"/>
                  <a:pt x="2438400" y="2882900"/>
                  <a:pt x="2692400" y="2882900"/>
                </a:cubicBezTo>
                <a:lnTo>
                  <a:pt x="3124200" y="2882900"/>
                </a:lnTo>
                <a:cubicBezTo>
                  <a:pt x="3378200" y="2882900"/>
                  <a:pt x="3721100" y="2832100"/>
                  <a:pt x="3886200" y="2755900"/>
                </a:cubicBezTo>
                <a:cubicBezTo>
                  <a:pt x="4406900" y="2527300"/>
                  <a:pt x="4724400" y="1473200"/>
                  <a:pt x="4381500" y="1117600"/>
                </a:cubicBezTo>
                <a:cubicBezTo>
                  <a:pt x="4292600" y="1028700"/>
                  <a:pt x="4013200" y="965200"/>
                  <a:pt x="3759200" y="965200"/>
                </a:cubicBezTo>
                <a:lnTo>
                  <a:pt x="3073400" y="965200"/>
                </a:lnTo>
                <a:cubicBezTo>
                  <a:pt x="2819400" y="965200"/>
                  <a:pt x="2527300" y="1028700"/>
                  <a:pt x="2413000" y="1117600"/>
                </a:cubicBezTo>
                <a:cubicBezTo>
                  <a:pt x="2209800" y="1295400"/>
                  <a:pt x="1549400" y="1346200"/>
                  <a:pt x="1409700" y="1206500"/>
                </a:cubicBezTo>
                <a:cubicBezTo>
                  <a:pt x="1308100" y="1092200"/>
                  <a:pt x="1308100" y="1016000"/>
                  <a:pt x="1473200" y="635000"/>
                </a:cubicBezTo>
                <a:cubicBezTo>
                  <a:pt x="1549400" y="469900"/>
                  <a:pt x="1765300" y="317500"/>
                  <a:pt x="1955800" y="317500"/>
                </a:cubicBezTo>
                <a:cubicBezTo>
                  <a:pt x="2133600" y="317500"/>
                  <a:pt x="2298700" y="254000"/>
                  <a:pt x="2298700" y="165100"/>
                </a:cubicBezTo>
                <a:cubicBezTo>
                  <a:pt x="2298700" y="76200"/>
                  <a:pt x="2501900" y="0"/>
                  <a:pt x="2755900" y="0"/>
                </a:cubicBezTo>
                <a:close/>
                <a:moveTo>
                  <a:pt x="6083300" y="65913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81" name="Freeform 17681"/>
          <p:cNvSpPr/>
          <p:nvPr/>
        </p:nvSpPr>
        <p:spPr>
          <a:xfrm rot="0" flipH="0" flipV="0">
            <a:off x="28730530" y="14411185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82" name="Freeform 17682"/>
          <p:cNvSpPr/>
          <p:nvPr/>
        </p:nvSpPr>
        <p:spPr>
          <a:xfrm rot="0" flipH="0" flipV="0">
            <a:off x="28792893" y="14411788"/>
            <a:ext cx="68649" cy="61652"/>
          </a:xfrm>
          <a:custGeom>
            <a:pathLst>
              <a:path w="7226300" h="6489700">
                <a:moveTo>
                  <a:pt x="88900" y="5384800"/>
                </a:moveTo>
                <a:lnTo>
                  <a:pt x="1435100" y="381000"/>
                </a:lnTo>
                <a:cubicBezTo>
                  <a:pt x="1485900" y="165100"/>
                  <a:pt x="1600200" y="76200"/>
                  <a:pt x="1828800" y="76200"/>
                </a:cubicBezTo>
                <a:lnTo>
                  <a:pt x="1930400" y="76200"/>
                </a:lnTo>
                <a:cubicBezTo>
                  <a:pt x="2273300" y="76200"/>
                  <a:pt x="2489200" y="228600"/>
                  <a:pt x="2730500" y="673100"/>
                </a:cubicBezTo>
                <a:lnTo>
                  <a:pt x="3467100" y="2032000"/>
                </a:lnTo>
                <a:cubicBezTo>
                  <a:pt x="3644900" y="2374900"/>
                  <a:pt x="3924300" y="2400300"/>
                  <a:pt x="4267200" y="2095500"/>
                </a:cubicBezTo>
                <a:lnTo>
                  <a:pt x="6261100" y="292100"/>
                </a:lnTo>
                <a:cubicBezTo>
                  <a:pt x="6502400" y="76200"/>
                  <a:pt x="6985000" y="0"/>
                  <a:pt x="7150100" y="152400"/>
                </a:cubicBezTo>
                <a:cubicBezTo>
                  <a:pt x="7188200" y="203200"/>
                  <a:pt x="7226300" y="381000"/>
                  <a:pt x="7226300" y="558800"/>
                </a:cubicBezTo>
                <a:lnTo>
                  <a:pt x="7226300" y="1193800"/>
                </a:lnTo>
                <a:cubicBezTo>
                  <a:pt x="7226300" y="1371600"/>
                  <a:pt x="7150100" y="1612900"/>
                  <a:pt x="7061200" y="1714500"/>
                </a:cubicBezTo>
                <a:cubicBezTo>
                  <a:pt x="6959600" y="1828800"/>
                  <a:pt x="6845300" y="2057400"/>
                  <a:pt x="6807200" y="2222500"/>
                </a:cubicBezTo>
                <a:lnTo>
                  <a:pt x="6197600" y="4673600"/>
                </a:lnTo>
                <a:cubicBezTo>
                  <a:pt x="6159500" y="4838700"/>
                  <a:pt x="6083300" y="5080000"/>
                  <a:pt x="6032500" y="5207000"/>
                </a:cubicBezTo>
                <a:cubicBezTo>
                  <a:pt x="5981700" y="5334000"/>
                  <a:pt x="5943600" y="5588000"/>
                  <a:pt x="5943600" y="5765800"/>
                </a:cubicBezTo>
                <a:lnTo>
                  <a:pt x="5943600" y="6007100"/>
                </a:lnTo>
                <a:cubicBezTo>
                  <a:pt x="5943600" y="6413500"/>
                  <a:pt x="5867400" y="6489700"/>
                  <a:pt x="5461000" y="6489700"/>
                </a:cubicBezTo>
                <a:lnTo>
                  <a:pt x="5295900" y="6489700"/>
                </a:lnTo>
                <a:cubicBezTo>
                  <a:pt x="5118100" y="6489700"/>
                  <a:pt x="4940300" y="6400800"/>
                  <a:pt x="4902200" y="6286500"/>
                </a:cubicBezTo>
                <a:cubicBezTo>
                  <a:pt x="4800600" y="6057900"/>
                  <a:pt x="4800600" y="6057900"/>
                  <a:pt x="4914900" y="5689600"/>
                </a:cubicBezTo>
                <a:lnTo>
                  <a:pt x="5689600" y="3035300"/>
                </a:lnTo>
                <a:cubicBezTo>
                  <a:pt x="5892800" y="2324100"/>
                  <a:pt x="5689600" y="2095500"/>
                  <a:pt x="5232400" y="2552700"/>
                </a:cubicBezTo>
                <a:lnTo>
                  <a:pt x="5207000" y="2578100"/>
                </a:lnTo>
                <a:cubicBezTo>
                  <a:pt x="5080000" y="2705100"/>
                  <a:pt x="4876800" y="2857500"/>
                  <a:pt x="4762500" y="2933700"/>
                </a:cubicBezTo>
                <a:cubicBezTo>
                  <a:pt x="4648200" y="2997200"/>
                  <a:pt x="4457700" y="3175000"/>
                  <a:pt x="4343400" y="3327400"/>
                </a:cubicBezTo>
                <a:lnTo>
                  <a:pt x="4305300" y="3365500"/>
                </a:lnTo>
                <a:cubicBezTo>
                  <a:pt x="4191000" y="3505200"/>
                  <a:pt x="4025900" y="3657600"/>
                  <a:pt x="3937000" y="3695700"/>
                </a:cubicBezTo>
                <a:cubicBezTo>
                  <a:pt x="3505200" y="3886200"/>
                  <a:pt x="3136900" y="3683000"/>
                  <a:pt x="2959100" y="3162300"/>
                </a:cubicBezTo>
                <a:cubicBezTo>
                  <a:pt x="2743200" y="2514600"/>
                  <a:pt x="2387600" y="1993900"/>
                  <a:pt x="2171700" y="1993900"/>
                </a:cubicBezTo>
                <a:cubicBezTo>
                  <a:pt x="2019300" y="1993900"/>
                  <a:pt x="1765300" y="2730500"/>
                  <a:pt x="1765300" y="3200400"/>
                </a:cubicBezTo>
                <a:lnTo>
                  <a:pt x="1765300" y="3276600"/>
                </a:lnTo>
                <a:cubicBezTo>
                  <a:pt x="1765300" y="3454400"/>
                  <a:pt x="1701800" y="3695700"/>
                  <a:pt x="1612900" y="3797300"/>
                </a:cubicBezTo>
                <a:cubicBezTo>
                  <a:pt x="1524000" y="3911600"/>
                  <a:pt x="1447800" y="4152900"/>
                  <a:pt x="1447800" y="4318000"/>
                </a:cubicBezTo>
                <a:lnTo>
                  <a:pt x="1447800" y="4406900"/>
                </a:lnTo>
                <a:cubicBezTo>
                  <a:pt x="1447800" y="4584700"/>
                  <a:pt x="1371600" y="4851400"/>
                  <a:pt x="1295400" y="5003800"/>
                </a:cubicBezTo>
                <a:cubicBezTo>
                  <a:pt x="1206500" y="5156200"/>
                  <a:pt x="1130300" y="5435600"/>
                  <a:pt x="1130300" y="5613400"/>
                </a:cubicBezTo>
                <a:lnTo>
                  <a:pt x="1130300" y="5689600"/>
                </a:lnTo>
                <a:cubicBezTo>
                  <a:pt x="1130300" y="6172200"/>
                  <a:pt x="901700" y="6489700"/>
                  <a:pt x="533400" y="6489700"/>
                </a:cubicBezTo>
                <a:lnTo>
                  <a:pt x="482600" y="6489700"/>
                </a:lnTo>
                <a:cubicBezTo>
                  <a:pt x="165100" y="6489700"/>
                  <a:pt x="0" y="6286500"/>
                  <a:pt x="0" y="5892800"/>
                </a:cubicBezTo>
                <a:cubicBezTo>
                  <a:pt x="0" y="5778500"/>
                  <a:pt x="38100" y="5549900"/>
                  <a:pt x="88900" y="5384800"/>
                </a:cubicBezTo>
                <a:close/>
                <a:moveTo>
                  <a:pt x="711200" y="6515100"/>
                </a:moveTo>
              </a:path>
            </a:pathLst>
          </a:custGeom>
          <a:solidFill>
            <a:srgbClr val="050505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83" name="Rectangle 17683"/>
          <p:cNvSpPr/>
          <p:nvPr/>
        </p:nvSpPr>
        <p:spPr>
          <a:xfrm rot="0" flipH="0" flipV="0">
            <a:off x="28552523" y="14651590"/>
            <a:ext cx="299683" cy="274358"/>
          </a:xfrm>
          <a:prstGeom prst="rect">
            <a:avLst/>
          </a:prstGeom>
        </p:spPr>
      </p:sp>
      <p:sp>
        <p:nvSpPr>
          <p:cNvPr id="17684" name="Freeform 17684"/>
          <p:cNvSpPr/>
          <p:nvPr/>
        </p:nvSpPr>
        <p:spPr>
          <a:xfrm rot="0" flipH="0" flipV="0">
            <a:off x="28568449" y="14814950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04040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85" name="Freeform 17685"/>
          <p:cNvSpPr/>
          <p:nvPr/>
        </p:nvSpPr>
        <p:spPr>
          <a:xfrm rot="0" flipH="0" flipV="0">
            <a:off x="28619935" y="14816398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04040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86" name="Freeform 17686"/>
          <p:cNvSpPr/>
          <p:nvPr/>
        </p:nvSpPr>
        <p:spPr>
          <a:xfrm rot="0" flipH="0" flipV="0">
            <a:off x="28684810" y="14817846"/>
            <a:ext cx="54775" cy="88436"/>
          </a:xfrm>
          <a:custGeom>
            <a:pathLst>
              <a:path w="5765800" h="9309100">
                <a:moveTo>
                  <a:pt x="1231900" y="0"/>
                </a:moveTo>
                <a:lnTo>
                  <a:pt x="4216400" y="0"/>
                </a:lnTo>
                <a:cubicBezTo>
                  <a:pt x="4711700" y="0"/>
                  <a:pt x="5130800" y="215900"/>
                  <a:pt x="5130800" y="482600"/>
                </a:cubicBezTo>
                <a:cubicBezTo>
                  <a:pt x="5130800" y="749300"/>
                  <a:pt x="4927600" y="1333500"/>
                  <a:pt x="4686300" y="1765300"/>
                </a:cubicBezTo>
                <a:lnTo>
                  <a:pt x="3987800" y="3060700"/>
                </a:lnTo>
                <a:cubicBezTo>
                  <a:pt x="3759200" y="3492500"/>
                  <a:pt x="3479800" y="3860800"/>
                  <a:pt x="3378200" y="3860800"/>
                </a:cubicBezTo>
                <a:cubicBezTo>
                  <a:pt x="3276600" y="3860800"/>
                  <a:pt x="3200400" y="3924300"/>
                  <a:pt x="3200400" y="4013200"/>
                </a:cubicBezTo>
                <a:cubicBezTo>
                  <a:pt x="3200400" y="4102100"/>
                  <a:pt x="3352800" y="4178300"/>
                  <a:pt x="3517900" y="4178300"/>
                </a:cubicBezTo>
                <a:cubicBezTo>
                  <a:pt x="3695700" y="4178300"/>
                  <a:pt x="3848100" y="4394200"/>
                  <a:pt x="3848100" y="4660900"/>
                </a:cubicBezTo>
                <a:cubicBezTo>
                  <a:pt x="3848100" y="4927600"/>
                  <a:pt x="3632200" y="5143500"/>
                  <a:pt x="3365500" y="5143500"/>
                </a:cubicBezTo>
                <a:cubicBezTo>
                  <a:pt x="2806700" y="5143500"/>
                  <a:pt x="2565400" y="5334000"/>
                  <a:pt x="2565400" y="5778500"/>
                </a:cubicBezTo>
                <a:cubicBezTo>
                  <a:pt x="2565400" y="5956300"/>
                  <a:pt x="2387600" y="6464300"/>
                  <a:pt x="2159000" y="6921500"/>
                </a:cubicBezTo>
                <a:lnTo>
                  <a:pt x="1397000" y="8496300"/>
                </a:lnTo>
                <a:cubicBezTo>
                  <a:pt x="1181100" y="8940800"/>
                  <a:pt x="774700" y="9309100"/>
                  <a:pt x="495300" y="9309100"/>
                </a:cubicBezTo>
                <a:cubicBezTo>
                  <a:pt x="215900" y="9309100"/>
                  <a:pt x="0" y="9093200"/>
                  <a:pt x="0" y="8826500"/>
                </a:cubicBezTo>
                <a:cubicBezTo>
                  <a:pt x="0" y="8559800"/>
                  <a:pt x="165100" y="7975600"/>
                  <a:pt x="381000" y="7531100"/>
                </a:cubicBezTo>
                <a:lnTo>
                  <a:pt x="825500" y="6604000"/>
                </a:lnTo>
                <a:cubicBezTo>
                  <a:pt x="1041400" y="6146800"/>
                  <a:pt x="1308100" y="5778500"/>
                  <a:pt x="1409700" y="5778500"/>
                </a:cubicBezTo>
                <a:cubicBezTo>
                  <a:pt x="1511300" y="5778500"/>
                  <a:pt x="1600200" y="5638800"/>
                  <a:pt x="1600200" y="5461000"/>
                </a:cubicBezTo>
                <a:cubicBezTo>
                  <a:pt x="1600200" y="5283200"/>
                  <a:pt x="1447800" y="5143500"/>
                  <a:pt x="1282700" y="5143500"/>
                </a:cubicBezTo>
                <a:cubicBezTo>
                  <a:pt x="1104900" y="5143500"/>
                  <a:pt x="952500" y="4991100"/>
                  <a:pt x="952500" y="4813300"/>
                </a:cubicBezTo>
                <a:cubicBezTo>
                  <a:pt x="952500" y="4635500"/>
                  <a:pt x="1028700" y="4419600"/>
                  <a:pt x="1117600" y="4330700"/>
                </a:cubicBezTo>
                <a:cubicBezTo>
                  <a:pt x="1206500" y="4254500"/>
                  <a:pt x="1498600" y="4178300"/>
                  <a:pt x="1752600" y="4178300"/>
                </a:cubicBezTo>
                <a:cubicBezTo>
                  <a:pt x="2324100" y="4178300"/>
                  <a:pt x="2565400" y="3987800"/>
                  <a:pt x="2565400" y="3530600"/>
                </a:cubicBezTo>
                <a:cubicBezTo>
                  <a:pt x="2565400" y="3352800"/>
                  <a:pt x="2730500" y="2844800"/>
                  <a:pt x="2946400" y="2387600"/>
                </a:cubicBezTo>
                <a:lnTo>
                  <a:pt x="3073400" y="2120900"/>
                </a:lnTo>
                <a:cubicBezTo>
                  <a:pt x="3276600" y="1663700"/>
                  <a:pt x="3543300" y="1282700"/>
                  <a:pt x="3644900" y="1282700"/>
                </a:cubicBezTo>
                <a:cubicBezTo>
                  <a:pt x="3759200" y="1282700"/>
                  <a:pt x="3848100" y="1219200"/>
                  <a:pt x="3848100" y="1130300"/>
                </a:cubicBezTo>
                <a:cubicBezTo>
                  <a:pt x="3848100" y="1041400"/>
                  <a:pt x="3429000" y="965200"/>
                  <a:pt x="2933700" y="965200"/>
                </a:cubicBezTo>
                <a:lnTo>
                  <a:pt x="1231900" y="965200"/>
                </a:lnTo>
                <a:cubicBezTo>
                  <a:pt x="723900" y="965200"/>
                  <a:pt x="317500" y="749300"/>
                  <a:pt x="317500" y="482600"/>
                </a:cubicBezTo>
                <a:cubicBezTo>
                  <a:pt x="317500" y="215900"/>
                  <a:pt x="723900" y="0"/>
                  <a:pt x="1231900" y="0"/>
                </a:cubicBezTo>
                <a:close/>
                <a:moveTo>
                  <a:pt x="7531100" y="9385300"/>
                </a:moveTo>
                <a:moveTo>
                  <a:pt x="5765800" y="8483600"/>
                </a:moveTo>
                <a:lnTo>
                  <a:pt x="5765800" y="8851900"/>
                </a:lnTo>
                <a:cubicBezTo>
                  <a:pt x="5765800" y="9105900"/>
                  <a:pt x="5562600" y="9309100"/>
                  <a:pt x="5308600" y="9309100"/>
                </a:cubicBezTo>
                <a:lnTo>
                  <a:pt x="5257800" y="9309100"/>
                </a:lnTo>
                <a:cubicBezTo>
                  <a:pt x="5016500" y="9309100"/>
                  <a:pt x="4800600" y="9105900"/>
                  <a:pt x="4800600" y="8851900"/>
                </a:cubicBezTo>
                <a:lnTo>
                  <a:pt x="4800600" y="8801100"/>
                </a:lnTo>
                <a:cubicBezTo>
                  <a:pt x="4800600" y="8267700"/>
                  <a:pt x="5003800" y="8026400"/>
                  <a:pt x="5448300" y="8026400"/>
                </a:cubicBezTo>
                <a:cubicBezTo>
                  <a:pt x="5626100" y="8026400"/>
                  <a:pt x="5765800" y="8229600"/>
                  <a:pt x="5765800" y="8483600"/>
                </a:cubicBezTo>
                <a:close/>
                <a:moveTo>
                  <a:pt x="-952500" y="9385300"/>
                </a:moveTo>
              </a:path>
            </a:pathLst>
          </a:custGeom>
          <a:solidFill>
            <a:srgbClr val="04040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87" name="Freeform 17687"/>
          <p:cNvSpPr/>
          <p:nvPr/>
        </p:nvSpPr>
        <p:spPr>
          <a:xfrm rot="0" flipH="0" flipV="0">
            <a:off x="28759582" y="14815915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4040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88" name="Rectangle 17688"/>
          <p:cNvSpPr/>
          <p:nvPr/>
        </p:nvSpPr>
        <p:spPr>
          <a:xfrm rot="0" flipH="0" flipV="0">
            <a:off x="28468324" y="15492203"/>
            <a:ext cx="232917" cy="274358"/>
          </a:xfrm>
          <a:prstGeom prst="rect">
            <a:avLst/>
          </a:prstGeom>
        </p:spPr>
      </p:sp>
      <p:sp>
        <p:nvSpPr>
          <p:cNvPr id="17689" name="Freeform 17689"/>
          <p:cNvSpPr/>
          <p:nvPr/>
        </p:nvSpPr>
        <p:spPr>
          <a:xfrm rot="0" flipH="0" flipV="0">
            <a:off x="28471340" y="15645790"/>
            <a:ext cx="74682" cy="88436"/>
          </a:xfrm>
          <a:custGeom>
            <a:pathLst>
              <a:path w="7861300" h="9309100">
                <a:moveTo>
                  <a:pt x="368300" y="6591300"/>
                </a:moveTo>
                <a:lnTo>
                  <a:pt x="1778000" y="1270000"/>
                </a:lnTo>
                <a:cubicBezTo>
                  <a:pt x="2044700" y="304800"/>
                  <a:pt x="2260600" y="0"/>
                  <a:pt x="2730500" y="0"/>
                </a:cubicBezTo>
                <a:cubicBezTo>
                  <a:pt x="2908300" y="0"/>
                  <a:pt x="3048000" y="368300"/>
                  <a:pt x="3048000" y="812800"/>
                </a:cubicBezTo>
                <a:cubicBezTo>
                  <a:pt x="3048000" y="1244600"/>
                  <a:pt x="2997200" y="1905000"/>
                  <a:pt x="2933700" y="2247900"/>
                </a:cubicBezTo>
                <a:cubicBezTo>
                  <a:pt x="2857500" y="2603500"/>
                  <a:pt x="2717800" y="2895600"/>
                  <a:pt x="2603500" y="2895600"/>
                </a:cubicBezTo>
                <a:cubicBezTo>
                  <a:pt x="2501900" y="2895600"/>
                  <a:pt x="2413000" y="3187700"/>
                  <a:pt x="2413000" y="3530600"/>
                </a:cubicBezTo>
                <a:cubicBezTo>
                  <a:pt x="2413000" y="4305300"/>
                  <a:pt x="2616200" y="4343400"/>
                  <a:pt x="3086100" y="3670300"/>
                </a:cubicBezTo>
                <a:cubicBezTo>
                  <a:pt x="3276600" y="3390900"/>
                  <a:pt x="3746500" y="2895600"/>
                  <a:pt x="4140200" y="2578100"/>
                </a:cubicBezTo>
                <a:lnTo>
                  <a:pt x="6553200" y="596900"/>
                </a:lnTo>
                <a:cubicBezTo>
                  <a:pt x="6946900" y="266700"/>
                  <a:pt x="7404100" y="0"/>
                  <a:pt x="7569200" y="0"/>
                </a:cubicBezTo>
                <a:cubicBezTo>
                  <a:pt x="7734300" y="0"/>
                  <a:pt x="7861300" y="228600"/>
                  <a:pt x="7861300" y="482600"/>
                </a:cubicBezTo>
                <a:cubicBezTo>
                  <a:pt x="7861300" y="1028700"/>
                  <a:pt x="6756400" y="2247900"/>
                  <a:pt x="6261100" y="2247900"/>
                </a:cubicBezTo>
                <a:cubicBezTo>
                  <a:pt x="6083300" y="2247900"/>
                  <a:pt x="5651500" y="2540000"/>
                  <a:pt x="5295900" y="2895600"/>
                </a:cubicBezTo>
                <a:lnTo>
                  <a:pt x="4978400" y="3213100"/>
                </a:lnTo>
                <a:cubicBezTo>
                  <a:pt x="4622800" y="3568700"/>
                  <a:pt x="4330700" y="4000500"/>
                  <a:pt x="4330700" y="4178300"/>
                </a:cubicBezTo>
                <a:cubicBezTo>
                  <a:pt x="4330700" y="4356100"/>
                  <a:pt x="4406900" y="4495800"/>
                  <a:pt x="4495800" y="4495800"/>
                </a:cubicBezTo>
                <a:cubicBezTo>
                  <a:pt x="4584700" y="4495800"/>
                  <a:pt x="4775200" y="4902200"/>
                  <a:pt x="4927600" y="5384800"/>
                </a:cubicBezTo>
                <a:lnTo>
                  <a:pt x="5664200" y="7861300"/>
                </a:lnTo>
                <a:cubicBezTo>
                  <a:pt x="5816600" y="8343900"/>
                  <a:pt x="5943600" y="8877300"/>
                  <a:pt x="5943600" y="9029700"/>
                </a:cubicBezTo>
                <a:cubicBezTo>
                  <a:pt x="5943600" y="9182100"/>
                  <a:pt x="5727700" y="9309100"/>
                  <a:pt x="5461000" y="9309100"/>
                </a:cubicBezTo>
                <a:cubicBezTo>
                  <a:pt x="4826000" y="9309100"/>
                  <a:pt x="4711700" y="9169400"/>
                  <a:pt x="4394200" y="8089900"/>
                </a:cubicBezTo>
                <a:lnTo>
                  <a:pt x="3949700" y="6604000"/>
                </a:lnTo>
                <a:cubicBezTo>
                  <a:pt x="3810000" y="6108700"/>
                  <a:pt x="3695700" y="5499100"/>
                  <a:pt x="3695700" y="5257800"/>
                </a:cubicBezTo>
                <a:cubicBezTo>
                  <a:pt x="3695700" y="4597400"/>
                  <a:pt x="2768600" y="4775200"/>
                  <a:pt x="1955800" y="5588000"/>
                </a:cubicBezTo>
                <a:cubicBezTo>
                  <a:pt x="1854200" y="5702300"/>
                  <a:pt x="1765300" y="5930900"/>
                  <a:pt x="1765300" y="6096000"/>
                </a:cubicBezTo>
                <a:cubicBezTo>
                  <a:pt x="1765300" y="6273800"/>
                  <a:pt x="1676400" y="6807200"/>
                  <a:pt x="1562100" y="7289800"/>
                </a:cubicBezTo>
                <a:lnTo>
                  <a:pt x="1384300" y="8064500"/>
                </a:lnTo>
                <a:cubicBezTo>
                  <a:pt x="1155700" y="9029700"/>
                  <a:pt x="952500" y="9309100"/>
                  <a:pt x="482600" y="9309100"/>
                </a:cubicBezTo>
                <a:cubicBezTo>
                  <a:pt x="190500" y="9309100"/>
                  <a:pt x="0" y="9105900"/>
                  <a:pt x="0" y="8788400"/>
                </a:cubicBezTo>
                <a:cubicBezTo>
                  <a:pt x="0" y="8369300"/>
                  <a:pt x="177800" y="7340600"/>
                  <a:pt x="368300" y="6591300"/>
                </a:cubicBezTo>
                <a:close/>
                <a:moveTo>
                  <a:pt x="3810000" y="10718800"/>
                </a:moveTo>
              </a:path>
            </a:pathLst>
          </a:custGeom>
          <a:solidFill>
            <a:srgbClr val="1012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90" name="Freeform 17690"/>
          <p:cNvSpPr/>
          <p:nvPr/>
        </p:nvSpPr>
        <p:spPr>
          <a:xfrm rot="0" flipH="0" flipV="0">
            <a:off x="28547589" y="15650857"/>
            <a:ext cx="33420" cy="88436"/>
          </a:xfrm>
          <a:custGeom>
            <a:pathLst>
              <a:path w="3517900" h="9309100">
                <a:moveTo>
                  <a:pt x="2235200" y="838200"/>
                </a:moveTo>
                <a:lnTo>
                  <a:pt x="2235200" y="787400"/>
                </a:lnTo>
                <a:cubicBezTo>
                  <a:pt x="2235200" y="317500"/>
                  <a:pt x="2438400" y="0"/>
                  <a:pt x="2717800" y="0"/>
                </a:cubicBezTo>
                <a:cubicBezTo>
                  <a:pt x="2806700" y="0"/>
                  <a:pt x="2959100" y="76200"/>
                  <a:pt x="3048000" y="165100"/>
                </a:cubicBezTo>
                <a:cubicBezTo>
                  <a:pt x="3124200" y="254000"/>
                  <a:pt x="3200400" y="469900"/>
                  <a:pt x="3200400" y="647700"/>
                </a:cubicBezTo>
                <a:cubicBezTo>
                  <a:pt x="3200400" y="825500"/>
                  <a:pt x="3124200" y="965200"/>
                  <a:pt x="3048000" y="965200"/>
                </a:cubicBezTo>
                <a:cubicBezTo>
                  <a:pt x="2959100" y="965200"/>
                  <a:pt x="2882900" y="1117600"/>
                  <a:pt x="2882900" y="1282700"/>
                </a:cubicBezTo>
                <a:cubicBezTo>
                  <a:pt x="2882900" y="1460500"/>
                  <a:pt x="2806700" y="1612900"/>
                  <a:pt x="2717800" y="1612900"/>
                </a:cubicBezTo>
                <a:cubicBezTo>
                  <a:pt x="2628900" y="1612900"/>
                  <a:pt x="2489200" y="1536700"/>
                  <a:pt x="2400300" y="1447800"/>
                </a:cubicBezTo>
                <a:cubicBezTo>
                  <a:pt x="2311400" y="1358900"/>
                  <a:pt x="2235200" y="1079500"/>
                  <a:pt x="2235200" y="838200"/>
                </a:cubicBezTo>
                <a:close/>
                <a:moveTo>
                  <a:pt x="9448800" y="10185400"/>
                </a:moveTo>
                <a:moveTo>
                  <a:pt x="152400" y="330200"/>
                </a:moveTo>
                <a:cubicBezTo>
                  <a:pt x="241300" y="330200"/>
                  <a:pt x="317500" y="393700"/>
                  <a:pt x="317500" y="482600"/>
                </a:cubicBezTo>
                <a:cubicBezTo>
                  <a:pt x="317500" y="571500"/>
                  <a:pt x="241300" y="647700"/>
                  <a:pt x="152400" y="647700"/>
                </a:cubicBezTo>
                <a:cubicBezTo>
                  <a:pt x="63500" y="647700"/>
                  <a:pt x="0" y="571500"/>
                  <a:pt x="0" y="482600"/>
                </a:cubicBezTo>
                <a:cubicBezTo>
                  <a:pt x="0" y="393700"/>
                  <a:pt x="63500" y="330200"/>
                  <a:pt x="152400" y="330200"/>
                </a:cubicBezTo>
                <a:close/>
                <a:moveTo>
                  <a:pt x="9956800" y="10185400"/>
                </a:moveTo>
                <a:moveTo>
                  <a:pt x="215900" y="7162800"/>
                </a:moveTo>
                <a:lnTo>
                  <a:pt x="977900" y="4165600"/>
                </a:lnTo>
                <a:cubicBezTo>
                  <a:pt x="1219200" y="3187700"/>
                  <a:pt x="1447800" y="2895600"/>
                  <a:pt x="1917700" y="2895600"/>
                </a:cubicBezTo>
                <a:cubicBezTo>
                  <a:pt x="2260600" y="2895600"/>
                  <a:pt x="2565400" y="3111500"/>
                  <a:pt x="2565400" y="3378200"/>
                </a:cubicBezTo>
                <a:cubicBezTo>
                  <a:pt x="2565400" y="3467100"/>
                  <a:pt x="2451100" y="3937000"/>
                  <a:pt x="2324100" y="4419600"/>
                </a:cubicBezTo>
                <a:lnTo>
                  <a:pt x="1270000" y="8432800"/>
                </a:lnTo>
                <a:cubicBezTo>
                  <a:pt x="1143000" y="8915400"/>
                  <a:pt x="800100" y="9309100"/>
                  <a:pt x="520700" y="9309100"/>
                </a:cubicBezTo>
                <a:cubicBezTo>
                  <a:pt x="228600" y="9309100"/>
                  <a:pt x="0" y="9017000"/>
                  <a:pt x="0" y="8674100"/>
                </a:cubicBezTo>
                <a:cubicBezTo>
                  <a:pt x="0" y="8318500"/>
                  <a:pt x="88900" y="7632700"/>
                  <a:pt x="215900" y="7162800"/>
                </a:cubicBezTo>
                <a:close/>
                <a:moveTo>
                  <a:pt x="3124200" y="10185400"/>
                </a:moveTo>
                <a:moveTo>
                  <a:pt x="3517900" y="8483600"/>
                </a:moveTo>
                <a:lnTo>
                  <a:pt x="3517900" y="8851900"/>
                </a:lnTo>
                <a:cubicBezTo>
                  <a:pt x="3517900" y="9105900"/>
                  <a:pt x="3378200" y="9309100"/>
                  <a:pt x="3200400" y="9309100"/>
                </a:cubicBezTo>
                <a:cubicBezTo>
                  <a:pt x="3022600" y="9309100"/>
                  <a:pt x="2882900" y="9169400"/>
                  <a:pt x="2882900" y="8991600"/>
                </a:cubicBezTo>
                <a:cubicBezTo>
                  <a:pt x="2882900" y="8813800"/>
                  <a:pt x="2959100" y="8674100"/>
                  <a:pt x="3048000" y="8674100"/>
                </a:cubicBezTo>
                <a:cubicBezTo>
                  <a:pt x="3124200" y="8674100"/>
                  <a:pt x="3200400" y="8521700"/>
                  <a:pt x="3200400" y="8343900"/>
                </a:cubicBezTo>
                <a:cubicBezTo>
                  <a:pt x="3200400" y="8166100"/>
                  <a:pt x="3276600" y="8026400"/>
                  <a:pt x="3365500" y="8026400"/>
                </a:cubicBezTo>
                <a:cubicBezTo>
                  <a:pt x="3454400" y="8026400"/>
                  <a:pt x="3517900" y="8229600"/>
                  <a:pt x="3517900" y="8483600"/>
                </a:cubicBezTo>
                <a:close/>
                <a:moveTo>
                  <a:pt x="1803400" y="10185400"/>
                </a:moveTo>
              </a:path>
            </a:pathLst>
          </a:custGeom>
          <a:solidFill>
            <a:srgbClr val="1012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91" name="Freeform 17691"/>
          <p:cNvSpPr/>
          <p:nvPr/>
        </p:nvSpPr>
        <p:spPr>
          <a:xfrm rot="0" flipH="0" flipV="0">
            <a:off x="28575135" y="15673654"/>
            <a:ext cx="61410" cy="62496"/>
          </a:xfrm>
          <a:custGeom>
            <a:pathLst>
              <a:path w="6464300" h="6578600">
                <a:moveTo>
                  <a:pt x="4013200" y="0"/>
                </a:moveTo>
                <a:lnTo>
                  <a:pt x="5778500" y="0"/>
                </a:lnTo>
                <a:cubicBezTo>
                  <a:pt x="5956300" y="0"/>
                  <a:pt x="6172200" y="63500"/>
                  <a:pt x="6261100" y="152400"/>
                </a:cubicBezTo>
                <a:cubicBezTo>
                  <a:pt x="6438900" y="330200"/>
                  <a:pt x="6464300" y="635000"/>
                  <a:pt x="6337300" y="1104900"/>
                </a:cubicBezTo>
                <a:lnTo>
                  <a:pt x="5092700" y="5715000"/>
                </a:lnTo>
                <a:cubicBezTo>
                  <a:pt x="4940300" y="6261100"/>
                  <a:pt x="4711700" y="6578600"/>
                  <a:pt x="4432300" y="6578600"/>
                </a:cubicBezTo>
                <a:cubicBezTo>
                  <a:pt x="4089400" y="6578600"/>
                  <a:pt x="4013200" y="6477000"/>
                  <a:pt x="4013200" y="6096000"/>
                </a:cubicBezTo>
                <a:lnTo>
                  <a:pt x="4013200" y="5613400"/>
                </a:lnTo>
                <a:cubicBezTo>
                  <a:pt x="4013200" y="5435600"/>
                  <a:pt x="4051300" y="5143500"/>
                  <a:pt x="4102100" y="4978400"/>
                </a:cubicBezTo>
                <a:lnTo>
                  <a:pt x="5041900" y="1841500"/>
                </a:lnTo>
                <a:cubicBezTo>
                  <a:pt x="5207000" y="1257300"/>
                  <a:pt x="5130800" y="952500"/>
                  <a:pt x="4813300" y="952500"/>
                </a:cubicBezTo>
                <a:lnTo>
                  <a:pt x="4495800" y="952500"/>
                </a:lnTo>
                <a:cubicBezTo>
                  <a:pt x="4140200" y="952500"/>
                  <a:pt x="4076700" y="990600"/>
                  <a:pt x="3848100" y="1397000"/>
                </a:cubicBezTo>
                <a:lnTo>
                  <a:pt x="1066800" y="6184900"/>
                </a:lnTo>
                <a:cubicBezTo>
                  <a:pt x="850900" y="6565900"/>
                  <a:pt x="838200" y="6578600"/>
                  <a:pt x="482600" y="6578600"/>
                </a:cubicBezTo>
                <a:cubicBezTo>
                  <a:pt x="101600" y="6578600"/>
                  <a:pt x="0" y="6489700"/>
                  <a:pt x="0" y="6172200"/>
                </a:cubicBezTo>
                <a:cubicBezTo>
                  <a:pt x="0" y="6045200"/>
                  <a:pt x="76200" y="5803900"/>
                  <a:pt x="165100" y="5664200"/>
                </a:cubicBezTo>
                <a:lnTo>
                  <a:pt x="3302000" y="482600"/>
                </a:lnTo>
                <a:cubicBezTo>
                  <a:pt x="3556000" y="63500"/>
                  <a:pt x="3657600" y="0"/>
                  <a:pt x="4013200" y="0"/>
                </a:cubicBezTo>
                <a:close/>
                <a:moveTo>
                  <a:pt x="7023100" y="6756400"/>
                </a:moveTo>
              </a:path>
            </a:pathLst>
          </a:custGeom>
          <a:solidFill>
            <a:srgbClr val="1012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92" name="Freeform 17692"/>
          <p:cNvSpPr/>
          <p:nvPr/>
        </p:nvSpPr>
        <p:spPr>
          <a:xfrm rot="0" flipH="0" flipV="0">
            <a:off x="28642171" y="15725534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1012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93" name="Rectangle 17693"/>
          <p:cNvSpPr/>
          <p:nvPr/>
        </p:nvSpPr>
        <p:spPr>
          <a:xfrm rot="0" flipH="0" flipV="0">
            <a:off x="28496645" y="16292176"/>
            <a:ext cx="170263" cy="489241"/>
          </a:xfrm>
          <a:prstGeom prst="rect">
            <a:avLst/>
          </a:prstGeom>
        </p:spPr>
      </p:sp>
      <p:sp>
        <p:nvSpPr>
          <p:cNvPr id="17694" name="Freeform 17694"/>
          <p:cNvSpPr/>
          <p:nvPr/>
        </p:nvSpPr>
        <p:spPr>
          <a:xfrm rot="0" flipH="0" flipV="0">
            <a:off x="28500264" y="16671385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0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95" name="Freeform 17695"/>
          <p:cNvSpPr/>
          <p:nvPr/>
        </p:nvSpPr>
        <p:spPr>
          <a:xfrm rot="0" flipH="0" flipV="0">
            <a:off x="28570557" y="16670178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10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96" name="Freeform 17696"/>
          <p:cNvSpPr/>
          <p:nvPr/>
        </p:nvSpPr>
        <p:spPr>
          <a:xfrm rot="0" flipH="0" flipV="0">
            <a:off x="28526947" y="16456019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97" name="Freeform 17697"/>
          <p:cNvSpPr/>
          <p:nvPr/>
        </p:nvSpPr>
        <p:spPr>
          <a:xfrm rot="0" flipH="0" flipV="0">
            <a:off x="28562250" y="16455295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698" name="Rectangle 17698"/>
          <p:cNvSpPr/>
          <p:nvPr/>
        </p:nvSpPr>
        <p:spPr>
          <a:xfrm rot="0" flipH="0" flipV="0">
            <a:off x="28532711" y="16720420"/>
            <a:ext cx="93865" cy="274358"/>
          </a:xfrm>
          <a:prstGeom prst="rect">
            <a:avLst/>
          </a:prstGeom>
        </p:spPr>
      </p:sp>
      <p:sp>
        <p:nvSpPr>
          <p:cNvPr id="17699" name="Freeform 17699"/>
          <p:cNvSpPr/>
          <p:nvPr/>
        </p:nvSpPr>
        <p:spPr>
          <a:xfrm rot="0" flipH="0" flipV="0">
            <a:off x="28532349" y="16887520"/>
            <a:ext cx="62496" cy="88436"/>
          </a:xfrm>
          <a:custGeom>
            <a:pathLst>
              <a:path w="6578600" h="9309100">
                <a:moveTo>
                  <a:pt x="2895600" y="0"/>
                </a:moveTo>
                <a:lnTo>
                  <a:pt x="6261100" y="0"/>
                </a:lnTo>
                <a:cubicBezTo>
                  <a:pt x="6515100" y="0"/>
                  <a:pt x="6578600" y="63500"/>
                  <a:pt x="6578600" y="317500"/>
                </a:cubicBezTo>
                <a:lnTo>
                  <a:pt x="6578600" y="482600"/>
                </a:lnTo>
                <a:cubicBezTo>
                  <a:pt x="6578600" y="660400"/>
                  <a:pt x="6540500" y="838200"/>
                  <a:pt x="6502400" y="876300"/>
                </a:cubicBezTo>
                <a:cubicBezTo>
                  <a:pt x="6451600" y="927100"/>
                  <a:pt x="6273800" y="965200"/>
                  <a:pt x="6096000" y="965200"/>
                </a:cubicBezTo>
                <a:lnTo>
                  <a:pt x="3530600" y="965200"/>
                </a:lnTo>
                <a:cubicBezTo>
                  <a:pt x="3225800" y="965200"/>
                  <a:pt x="3213100" y="977900"/>
                  <a:pt x="3124200" y="1257300"/>
                </a:cubicBezTo>
                <a:lnTo>
                  <a:pt x="2882900" y="2057400"/>
                </a:lnTo>
                <a:cubicBezTo>
                  <a:pt x="2832100" y="2222500"/>
                  <a:pt x="2743200" y="2400300"/>
                  <a:pt x="2679700" y="2463800"/>
                </a:cubicBezTo>
                <a:cubicBezTo>
                  <a:pt x="2616200" y="2514600"/>
                  <a:pt x="2565400" y="2705100"/>
                  <a:pt x="2565400" y="2882900"/>
                </a:cubicBezTo>
                <a:lnTo>
                  <a:pt x="2565400" y="3365500"/>
                </a:lnTo>
                <a:cubicBezTo>
                  <a:pt x="2565400" y="3810000"/>
                  <a:pt x="2603500" y="3848100"/>
                  <a:pt x="2971800" y="3848100"/>
                </a:cubicBezTo>
                <a:lnTo>
                  <a:pt x="4330700" y="3848100"/>
                </a:lnTo>
                <a:cubicBezTo>
                  <a:pt x="4508500" y="3848100"/>
                  <a:pt x="4787900" y="3898900"/>
                  <a:pt x="4940300" y="3975100"/>
                </a:cubicBezTo>
                <a:lnTo>
                  <a:pt x="4991100" y="3987800"/>
                </a:lnTo>
                <a:cubicBezTo>
                  <a:pt x="5143500" y="4064000"/>
                  <a:pt x="5346700" y="4254500"/>
                  <a:pt x="5422900" y="4432300"/>
                </a:cubicBezTo>
                <a:lnTo>
                  <a:pt x="5486400" y="4572000"/>
                </a:lnTo>
                <a:cubicBezTo>
                  <a:pt x="5791200" y="5232400"/>
                  <a:pt x="5854700" y="5664200"/>
                  <a:pt x="5702300" y="6235700"/>
                </a:cubicBezTo>
                <a:lnTo>
                  <a:pt x="5410200" y="7327900"/>
                </a:lnTo>
                <a:cubicBezTo>
                  <a:pt x="5372100" y="7493000"/>
                  <a:pt x="5270500" y="7747000"/>
                  <a:pt x="5181600" y="7886700"/>
                </a:cubicBezTo>
                <a:lnTo>
                  <a:pt x="5016500" y="8191500"/>
                </a:lnTo>
                <a:cubicBezTo>
                  <a:pt x="4940300" y="8331200"/>
                  <a:pt x="4775200" y="8547100"/>
                  <a:pt x="4648200" y="8674100"/>
                </a:cubicBezTo>
                <a:lnTo>
                  <a:pt x="4559300" y="8763000"/>
                </a:lnTo>
                <a:cubicBezTo>
                  <a:pt x="4432300" y="8877300"/>
                  <a:pt x="4267200" y="8978900"/>
                  <a:pt x="4178300" y="8978900"/>
                </a:cubicBezTo>
                <a:cubicBezTo>
                  <a:pt x="4089400" y="8978900"/>
                  <a:pt x="4013200" y="9055100"/>
                  <a:pt x="4013200" y="9144000"/>
                </a:cubicBezTo>
                <a:cubicBezTo>
                  <a:pt x="4013200" y="9232900"/>
                  <a:pt x="3873500" y="9309100"/>
                  <a:pt x="3695700" y="9309100"/>
                </a:cubicBezTo>
                <a:lnTo>
                  <a:pt x="330200" y="9309100"/>
                </a:lnTo>
                <a:cubicBezTo>
                  <a:pt x="152400" y="9309100"/>
                  <a:pt x="0" y="9194800"/>
                  <a:pt x="0" y="9067800"/>
                </a:cubicBezTo>
                <a:cubicBezTo>
                  <a:pt x="0" y="8788400"/>
                  <a:pt x="76200" y="8699500"/>
                  <a:pt x="368300" y="8585200"/>
                </a:cubicBezTo>
                <a:cubicBezTo>
                  <a:pt x="469900" y="8534400"/>
                  <a:pt x="711200" y="8496300"/>
                  <a:pt x="889000" y="8496300"/>
                </a:cubicBezTo>
                <a:lnTo>
                  <a:pt x="2247900" y="8496300"/>
                </a:lnTo>
                <a:cubicBezTo>
                  <a:pt x="2425700" y="8496300"/>
                  <a:pt x="2705100" y="8470900"/>
                  <a:pt x="2870200" y="8432800"/>
                </a:cubicBezTo>
                <a:lnTo>
                  <a:pt x="3505200" y="8305800"/>
                </a:lnTo>
                <a:cubicBezTo>
                  <a:pt x="3860800" y="8229600"/>
                  <a:pt x="3962400" y="8128000"/>
                  <a:pt x="4165600" y="7696200"/>
                </a:cubicBezTo>
                <a:lnTo>
                  <a:pt x="4203700" y="7632700"/>
                </a:lnTo>
                <a:cubicBezTo>
                  <a:pt x="4292600" y="7454900"/>
                  <a:pt x="4406900" y="7150100"/>
                  <a:pt x="4457700" y="6972300"/>
                </a:cubicBezTo>
                <a:lnTo>
                  <a:pt x="4546600" y="6667500"/>
                </a:lnTo>
                <a:cubicBezTo>
                  <a:pt x="4610100" y="6489700"/>
                  <a:pt x="4660900" y="6197600"/>
                  <a:pt x="4660900" y="6019800"/>
                </a:cubicBezTo>
                <a:lnTo>
                  <a:pt x="4660900" y="5448300"/>
                </a:lnTo>
                <a:cubicBezTo>
                  <a:pt x="4660900" y="5041900"/>
                  <a:pt x="4419600" y="4813300"/>
                  <a:pt x="4013200" y="4813300"/>
                </a:cubicBezTo>
                <a:lnTo>
                  <a:pt x="1930400" y="4813300"/>
                </a:lnTo>
                <a:cubicBezTo>
                  <a:pt x="1524000" y="4813300"/>
                  <a:pt x="1282700" y="4584700"/>
                  <a:pt x="1282700" y="4165600"/>
                </a:cubicBezTo>
                <a:lnTo>
                  <a:pt x="1282700" y="4013200"/>
                </a:lnTo>
                <a:cubicBezTo>
                  <a:pt x="1282700" y="3835400"/>
                  <a:pt x="1358900" y="3568700"/>
                  <a:pt x="1460500" y="3416300"/>
                </a:cubicBezTo>
                <a:cubicBezTo>
                  <a:pt x="1549400" y="3251200"/>
                  <a:pt x="1663700" y="2984500"/>
                  <a:pt x="1714500" y="2794000"/>
                </a:cubicBezTo>
                <a:lnTo>
                  <a:pt x="1841500" y="2336800"/>
                </a:lnTo>
                <a:cubicBezTo>
                  <a:pt x="1892300" y="2159000"/>
                  <a:pt x="1930400" y="1866900"/>
                  <a:pt x="1930400" y="1689100"/>
                </a:cubicBezTo>
                <a:lnTo>
                  <a:pt x="1930400" y="1600200"/>
                </a:lnTo>
                <a:cubicBezTo>
                  <a:pt x="1930400" y="1422400"/>
                  <a:pt x="1981200" y="1155700"/>
                  <a:pt x="2044700" y="1003300"/>
                </a:cubicBezTo>
                <a:lnTo>
                  <a:pt x="2247900" y="495300"/>
                </a:lnTo>
                <a:cubicBezTo>
                  <a:pt x="2400300" y="101600"/>
                  <a:pt x="2527300" y="0"/>
                  <a:pt x="2895600" y="0"/>
                </a:cubicBezTo>
                <a:close/>
                <a:moveTo>
                  <a:pt x="9334500" y="92964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00" name="Rectangle 17700"/>
          <p:cNvSpPr/>
          <p:nvPr/>
        </p:nvSpPr>
        <p:spPr>
          <a:xfrm rot="0" flipH="0" flipV="0">
            <a:off x="28508455" y="16938352"/>
            <a:ext cx="146037" cy="274358"/>
          </a:xfrm>
          <a:prstGeom prst="rect">
            <a:avLst/>
          </a:prstGeom>
        </p:spPr>
      </p:sp>
      <p:sp>
        <p:nvSpPr>
          <p:cNvPr id="17701" name="Freeform 17701"/>
          <p:cNvSpPr/>
          <p:nvPr/>
        </p:nvSpPr>
        <p:spPr>
          <a:xfrm rot="0" flipH="0" flipV="0">
            <a:off x="28526311" y="17102195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02" name="Freeform 17702"/>
          <p:cNvSpPr/>
          <p:nvPr/>
        </p:nvSpPr>
        <p:spPr>
          <a:xfrm rot="0" flipH="0" flipV="0">
            <a:off x="28559878" y="17101471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03" name="Rectangle 17703"/>
          <p:cNvSpPr/>
          <p:nvPr/>
        </p:nvSpPr>
        <p:spPr>
          <a:xfrm rot="0" flipH="0" flipV="0">
            <a:off x="28498294" y="17152347"/>
            <a:ext cx="161302" cy="274358"/>
          </a:xfrm>
          <a:prstGeom prst="rect">
            <a:avLst/>
          </a:prstGeom>
        </p:spPr>
      </p:sp>
      <p:sp>
        <p:nvSpPr>
          <p:cNvPr id="17704" name="Freeform 17704"/>
          <p:cNvSpPr/>
          <p:nvPr/>
        </p:nvSpPr>
        <p:spPr>
          <a:xfrm rot="0" flipH="0" flipV="0">
            <a:off x="28501914" y="17316672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05" name="Freeform 17705"/>
          <p:cNvSpPr/>
          <p:nvPr/>
        </p:nvSpPr>
        <p:spPr>
          <a:xfrm rot="0" flipH="0" flipV="0">
            <a:off x="28566037" y="17316310"/>
            <a:ext cx="63944" cy="91573"/>
          </a:xfrm>
          <a:custGeom>
            <a:pathLst>
              <a:path w="6731000" h="9639300">
                <a:moveTo>
                  <a:pt x="3962400" y="9639300"/>
                </a:moveTo>
                <a:lnTo>
                  <a:pt x="1155700" y="9639300"/>
                </a:lnTo>
                <a:cubicBezTo>
                  <a:pt x="774700" y="9639300"/>
                  <a:pt x="393700" y="9575800"/>
                  <a:pt x="304800" y="9486900"/>
                </a:cubicBezTo>
                <a:cubicBezTo>
                  <a:pt x="0" y="9169400"/>
                  <a:pt x="190500" y="8686800"/>
                  <a:pt x="939800" y="7848600"/>
                </a:cubicBezTo>
                <a:lnTo>
                  <a:pt x="5295900" y="3035300"/>
                </a:lnTo>
                <a:cubicBezTo>
                  <a:pt x="5562600" y="2755900"/>
                  <a:pt x="5765800" y="2324100"/>
                  <a:pt x="5765800" y="2070100"/>
                </a:cubicBezTo>
                <a:cubicBezTo>
                  <a:pt x="5765800" y="889000"/>
                  <a:pt x="4267200" y="838200"/>
                  <a:pt x="2946400" y="1981200"/>
                </a:cubicBezTo>
                <a:cubicBezTo>
                  <a:pt x="2667000" y="2222500"/>
                  <a:pt x="2349500" y="2425700"/>
                  <a:pt x="2247900" y="2425700"/>
                </a:cubicBezTo>
                <a:cubicBezTo>
                  <a:pt x="2159000" y="2425700"/>
                  <a:pt x="2044700" y="2336800"/>
                  <a:pt x="1993900" y="2222500"/>
                </a:cubicBezTo>
                <a:cubicBezTo>
                  <a:pt x="1879600" y="1955800"/>
                  <a:pt x="2197100" y="1346200"/>
                  <a:pt x="2705100" y="838200"/>
                </a:cubicBezTo>
                <a:cubicBezTo>
                  <a:pt x="3352800" y="177800"/>
                  <a:pt x="4711700" y="0"/>
                  <a:pt x="5740400" y="444500"/>
                </a:cubicBezTo>
                <a:lnTo>
                  <a:pt x="5765800" y="457200"/>
                </a:lnTo>
                <a:cubicBezTo>
                  <a:pt x="6375400" y="723900"/>
                  <a:pt x="6731000" y="1384300"/>
                  <a:pt x="6731000" y="2273300"/>
                </a:cubicBezTo>
                <a:cubicBezTo>
                  <a:pt x="6731000" y="2540000"/>
                  <a:pt x="6527800" y="2984500"/>
                  <a:pt x="6273800" y="3263900"/>
                </a:cubicBezTo>
                <a:lnTo>
                  <a:pt x="2209800" y="7886700"/>
                </a:lnTo>
                <a:cubicBezTo>
                  <a:pt x="1562100" y="8623300"/>
                  <a:pt x="1600200" y="8686800"/>
                  <a:pt x="2603500" y="8686800"/>
                </a:cubicBezTo>
                <a:lnTo>
                  <a:pt x="3962400" y="8686800"/>
                </a:lnTo>
                <a:cubicBezTo>
                  <a:pt x="4330700" y="8686800"/>
                  <a:pt x="4673600" y="8712200"/>
                  <a:pt x="4724400" y="8763000"/>
                </a:cubicBezTo>
                <a:cubicBezTo>
                  <a:pt x="4826000" y="8864600"/>
                  <a:pt x="4826000" y="9461500"/>
                  <a:pt x="4724400" y="9563100"/>
                </a:cubicBezTo>
                <a:cubicBezTo>
                  <a:pt x="4673600" y="9613900"/>
                  <a:pt x="4330700" y="9639300"/>
                  <a:pt x="3962400" y="9639300"/>
                </a:cubicBezTo>
                <a:close/>
                <a:moveTo>
                  <a:pt x="-241300" y="9626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06" name="Rectangle 17706"/>
          <p:cNvSpPr/>
          <p:nvPr/>
        </p:nvSpPr>
        <p:spPr>
          <a:xfrm rot="0" flipH="0" flipV="0">
            <a:off x="28497658" y="17366977"/>
            <a:ext cx="168179" cy="274358"/>
          </a:xfrm>
          <a:prstGeom prst="rect">
            <a:avLst/>
          </a:prstGeom>
        </p:spPr>
      </p:sp>
      <p:sp>
        <p:nvSpPr>
          <p:cNvPr id="17707" name="Freeform 17707"/>
          <p:cNvSpPr/>
          <p:nvPr/>
        </p:nvSpPr>
        <p:spPr>
          <a:xfrm rot="0" flipH="0" flipV="0">
            <a:off x="28501278" y="17531302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08" name="Freeform 17708"/>
          <p:cNvSpPr/>
          <p:nvPr/>
        </p:nvSpPr>
        <p:spPr>
          <a:xfrm rot="0" flipH="0" flipV="0">
            <a:off x="28568176" y="17533715"/>
            <a:ext cx="56343" cy="88436"/>
          </a:xfrm>
          <a:custGeom>
            <a:pathLst>
              <a:path w="5930900" h="9309100">
                <a:moveTo>
                  <a:pt x="330200" y="6299200"/>
                </a:moveTo>
                <a:lnTo>
                  <a:pt x="3581400" y="596900"/>
                </a:lnTo>
                <a:cubicBezTo>
                  <a:pt x="3759200" y="266700"/>
                  <a:pt x="4038600" y="0"/>
                  <a:pt x="4203700" y="0"/>
                </a:cubicBezTo>
                <a:cubicBezTo>
                  <a:pt x="4572000" y="0"/>
                  <a:pt x="4648200" y="88900"/>
                  <a:pt x="4648200" y="482600"/>
                </a:cubicBezTo>
                <a:cubicBezTo>
                  <a:pt x="4648200" y="660400"/>
                  <a:pt x="4495800" y="1079500"/>
                  <a:pt x="4305300" y="1397000"/>
                </a:cubicBezTo>
                <a:lnTo>
                  <a:pt x="1790700" y="5740400"/>
                </a:lnTo>
                <a:cubicBezTo>
                  <a:pt x="1257300" y="6654800"/>
                  <a:pt x="1295400" y="6743700"/>
                  <a:pt x="2286000" y="6743700"/>
                </a:cubicBezTo>
                <a:lnTo>
                  <a:pt x="2679700" y="6743700"/>
                </a:lnTo>
                <a:cubicBezTo>
                  <a:pt x="3467100" y="6743700"/>
                  <a:pt x="3683000" y="6578600"/>
                  <a:pt x="3683000" y="6019800"/>
                </a:cubicBezTo>
                <a:cubicBezTo>
                  <a:pt x="3683000" y="5270500"/>
                  <a:pt x="3949700" y="4813300"/>
                  <a:pt x="4381500" y="4813300"/>
                </a:cubicBezTo>
                <a:cubicBezTo>
                  <a:pt x="4622800" y="4813300"/>
                  <a:pt x="4813300" y="4902200"/>
                  <a:pt x="4813300" y="5016500"/>
                </a:cubicBezTo>
                <a:cubicBezTo>
                  <a:pt x="4813300" y="5130800"/>
                  <a:pt x="4787900" y="5524500"/>
                  <a:pt x="4737100" y="5892800"/>
                </a:cubicBezTo>
                <a:lnTo>
                  <a:pt x="4737100" y="5905500"/>
                </a:lnTo>
                <a:cubicBezTo>
                  <a:pt x="4635500" y="6705600"/>
                  <a:pt x="4660900" y="6743700"/>
                  <a:pt x="5295900" y="6743700"/>
                </a:cubicBezTo>
                <a:cubicBezTo>
                  <a:pt x="5803900" y="6743700"/>
                  <a:pt x="5930900" y="6807200"/>
                  <a:pt x="5930900" y="7061200"/>
                </a:cubicBezTo>
                <a:cubicBezTo>
                  <a:pt x="5930900" y="7327900"/>
                  <a:pt x="5803900" y="7378700"/>
                  <a:pt x="5207000" y="7378700"/>
                </a:cubicBezTo>
                <a:cubicBezTo>
                  <a:pt x="4508500" y="7378700"/>
                  <a:pt x="4203700" y="7670800"/>
                  <a:pt x="4025900" y="8534400"/>
                </a:cubicBezTo>
                <a:lnTo>
                  <a:pt x="4000500" y="8636000"/>
                </a:lnTo>
                <a:cubicBezTo>
                  <a:pt x="3924300" y="9004300"/>
                  <a:pt x="3683000" y="9309100"/>
                  <a:pt x="3454400" y="9309100"/>
                </a:cubicBezTo>
                <a:cubicBezTo>
                  <a:pt x="3225800" y="9309100"/>
                  <a:pt x="3048000" y="9004300"/>
                  <a:pt x="3048000" y="8623300"/>
                </a:cubicBezTo>
                <a:lnTo>
                  <a:pt x="3048000" y="8229600"/>
                </a:lnTo>
                <a:cubicBezTo>
                  <a:pt x="3048000" y="7378700"/>
                  <a:pt x="3048000" y="7378700"/>
                  <a:pt x="2197100" y="7378700"/>
                </a:cubicBezTo>
                <a:lnTo>
                  <a:pt x="825500" y="7366000"/>
                </a:lnTo>
                <a:cubicBezTo>
                  <a:pt x="101600" y="7353300"/>
                  <a:pt x="0" y="7315200"/>
                  <a:pt x="0" y="7061200"/>
                </a:cubicBezTo>
                <a:cubicBezTo>
                  <a:pt x="0" y="6972300"/>
                  <a:pt x="152400" y="6629400"/>
                  <a:pt x="330200" y="6299200"/>
                </a:cubicBezTo>
                <a:close/>
                <a:moveTo>
                  <a:pt x="2514600" y="93345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09" name="Rectangle 17709"/>
          <p:cNvSpPr/>
          <p:nvPr/>
        </p:nvSpPr>
        <p:spPr>
          <a:xfrm rot="0" flipH="0" flipV="0">
            <a:off x="28497404" y="17584401"/>
            <a:ext cx="170110" cy="274358"/>
          </a:xfrm>
          <a:prstGeom prst="rect">
            <a:avLst/>
          </a:prstGeom>
        </p:spPr>
      </p:sp>
      <p:sp>
        <p:nvSpPr>
          <p:cNvPr id="17710" name="Freeform 17710"/>
          <p:cNvSpPr/>
          <p:nvPr/>
        </p:nvSpPr>
        <p:spPr>
          <a:xfrm rot="0" flipH="0" flipV="0">
            <a:off x="28501024" y="17748726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11" name="Freeform 17711"/>
          <p:cNvSpPr/>
          <p:nvPr/>
        </p:nvSpPr>
        <p:spPr>
          <a:xfrm rot="0" flipH="0" flipV="0">
            <a:off x="28569852" y="17748485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0C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12" name="Rectangle 17712"/>
          <p:cNvSpPr/>
          <p:nvPr/>
        </p:nvSpPr>
        <p:spPr>
          <a:xfrm rot="0" flipH="0" flipV="0">
            <a:off x="28495755" y="17800809"/>
            <a:ext cx="170357" cy="274358"/>
          </a:xfrm>
          <a:prstGeom prst="rect">
            <a:avLst/>
          </a:prstGeom>
        </p:spPr>
      </p:sp>
      <p:sp>
        <p:nvSpPr>
          <p:cNvPr id="17713" name="Freeform 17713"/>
          <p:cNvSpPr/>
          <p:nvPr/>
        </p:nvSpPr>
        <p:spPr>
          <a:xfrm rot="0" flipH="0" flipV="0">
            <a:off x="28498771" y="17964772"/>
            <a:ext cx="64065" cy="91452"/>
          </a:xfrm>
          <a:custGeom>
            <a:pathLst>
              <a:path w="6743700" h="9626600">
                <a:moveTo>
                  <a:pt x="3898900" y="9626600"/>
                </a:moveTo>
                <a:lnTo>
                  <a:pt x="914400" y="9626600"/>
                </a:lnTo>
                <a:cubicBezTo>
                  <a:pt x="419100" y="9626600"/>
                  <a:pt x="0" y="9486900"/>
                  <a:pt x="0" y="9309100"/>
                </a:cubicBezTo>
                <a:cubicBezTo>
                  <a:pt x="0" y="9131300"/>
                  <a:pt x="266700" y="8674100"/>
                  <a:pt x="596900" y="8280400"/>
                </a:cubicBezTo>
                <a:lnTo>
                  <a:pt x="5181600" y="2870200"/>
                </a:lnTo>
                <a:cubicBezTo>
                  <a:pt x="6184900" y="1701800"/>
                  <a:pt x="5981700" y="965200"/>
                  <a:pt x="4660900" y="965200"/>
                </a:cubicBezTo>
                <a:cubicBezTo>
                  <a:pt x="4216400" y="965200"/>
                  <a:pt x="3759200" y="1130300"/>
                  <a:pt x="3632200" y="1320800"/>
                </a:cubicBezTo>
                <a:cubicBezTo>
                  <a:pt x="3378200" y="1739900"/>
                  <a:pt x="2578100" y="2247900"/>
                  <a:pt x="2197100" y="2247900"/>
                </a:cubicBezTo>
                <a:cubicBezTo>
                  <a:pt x="2044700" y="2247900"/>
                  <a:pt x="1930400" y="2032000"/>
                  <a:pt x="1930400" y="1765300"/>
                </a:cubicBezTo>
                <a:cubicBezTo>
                  <a:pt x="1930400" y="800100"/>
                  <a:pt x="3098800" y="0"/>
                  <a:pt x="4521200" y="0"/>
                </a:cubicBezTo>
                <a:lnTo>
                  <a:pt x="4864100" y="0"/>
                </a:lnTo>
                <a:cubicBezTo>
                  <a:pt x="6096000" y="0"/>
                  <a:pt x="6743700" y="673100"/>
                  <a:pt x="6743700" y="1968500"/>
                </a:cubicBezTo>
                <a:cubicBezTo>
                  <a:pt x="6743700" y="2717800"/>
                  <a:pt x="6616700" y="2971800"/>
                  <a:pt x="5880100" y="3835400"/>
                </a:cubicBezTo>
                <a:lnTo>
                  <a:pt x="3213100" y="6959600"/>
                </a:lnTo>
                <a:cubicBezTo>
                  <a:pt x="2895600" y="7340600"/>
                  <a:pt x="2400300" y="7823200"/>
                  <a:pt x="2120900" y="8039100"/>
                </a:cubicBezTo>
                <a:cubicBezTo>
                  <a:pt x="1409700" y="8572500"/>
                  <a:pt x="1473200" y="8661400"/>
                  <a:pt x="2514600" y="8661400"/>
                </a:cubicBezTo>
                <a:lnTo>
                  <a:pt x="3581400" y="8661400"/>
                </a:lnTo>
                <a:cubicBezTo>
                  <a:pt x="4559300" y="8661400"/>
                  <a:pt x="4813300" y="8801100"/>
                  <a:pt x="4813300" y="9309100"/>
                </a:cubicBezTo>
                <a:cubicBezTo>
                  <a:pt x="4813300" y="9486900"/>
                  <a:pt x="4406900" y="9626600"/>
                  <a:pt x="3898900" y="9626600"/>
                </a:cubicBezTo>
                <a:close/>
                <a:moveTo>
                  <a:pt x="-317500" y="9626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14" name="Freeform 17714"/>
          <p:cNvSpPr/>
          <p:nvPr/>
        </p:nvSpPr>
        <p:spPr>
          <a:xfrm rot="0" flipH="0" flipV="0">
            <a:off x="28584070" y="17964772"/>
            <a:ext cx="48863" cy="91452"/>
          </a:xfrm>
          <a:custGeom>
            <a:pathLst>
              <a:path w="5143500" h="9626600">
                <a:moveTo>
                  <a:pt x="1231900" y="0"/>
                </a:moveTo>
                <a:lnTo>
                  <a:pt x="3911600" y="0"/>
                </a:lnTo>
                <a:cubicBezTo>
                  <a:pt x="4787900" y="0"/>
                  <a:pt x="5143500" y="139700"/>
                  <a:pt x="5143500" y="482600"/>
                </a:cubicBezTo>
                <a:cubicBezTo>
                  <a:pt x="5143500" y="571500"/>
                  <a:pt x="4965700" y="1016000"/>
                  <a:pt x="4737100" y="1460500"/>
                </a:cubicBezTo>
                <a:lnTo>
                  <a:pt x="3975100" y="3035300"/>
                </a:lnTo>
                <a:cubicBezTo>
                  <a:pt x="3759200" y="3479800"/>
                  <a:pt x="3505200" y="3848100"/>
                  <a:pt x="3403600" y="3848100"/>
                </a:cubicBezTo>
                <a:cubicBezTo>
                  <a:pt x="3302000" y="3848100"/>
                  <a:pt x="3213100" y="3924300"/>
                  <a:pt x="3213100" y="4013200"/>
                </a:cubicBezTo>
                <a:cubicBezTo>
                  <a:pt x="3213100" y="4102100"/>
                  <a:pt x="3352800" y="4178300"/>
                  <a:pt x="3530600" y="4178300"/>
                </a:cubicBezTo>
                <a:cubicBezTo>
                  <a:pt x="3708400" y="4178300"/>
                  <a:pt x="3860800" y="4394200"/>
                  <a:pt x="3860800" y="4648200"/>
                </a:cubicBezTo>
                <a:cubicBezTo>
                  <a:pt x="3860800" y="4914900"/>
                  <a:pt x="3568700" y="5130800"/>
                  <a:pt x="3213100" y="5130800"/>
                </a:cubicBezTo>
                <a:cubicBezTo>
                  <a:pt x="2857500" y="5130800"/>
                  <a:pt x="2400300" y="5511800"/>
                  <a:pt x="2184400" y="5981700"/>
                </a:cubicBezTo>
                <a:lnTo>
                  <a:pt x="1320800" y="7886700"/>
                </a:lnTo>
                <a:cubicBezTo>
                  <a:pt x="1117600" y="8356600"/>
                  <a:pt x="876300" y="8940800"/>
                  <a:pt x="787400" y="9182100"/>
                </a:cubicBezTo>
                <a:cubicBezTo>
                  <a:pt x="698500" y="9423400"/>
                  <a:pt x="495300" y="9626600"/>
                  <a:pt x="317500" y="9626600"/>
                </a:cubicBezTo>
                <a:cubicBezTo>
                  <a:pt x="139700" y="9626600"/>
                  <a:pt x="0" y="9334500"/>
                  <a:pt x="0" y="8978900"/>
                </a:cubicBezTo>
                <a:cubicBezTo>
                  <a:pt x="0" y="8636000"/>
                  <a:pt x="76200" y="8343900"/>
                  <a:pt x="165100" y="8343900"/>
                </a:cubicBezTo>
                <a:cubicBezTo>
                  <a:pt x="393700" y="8343900"/>
                  <a:pt x="1612900" y="5727700"/>
                  <a:pt x="1612900" y="5257800"/>
                </a:cubicBezTo>
                <a:cubicBezTo>
                  <a:pt x="1612900" y="5194300"/>
                  <a:pt x="1460500" y="5130800"/>
                  <a:pt x="1282700" y="5130800"/>
                </a:cubicBezTo>
                <a:cubicBezTo>
                  <a:pt x="1117600" y="5130800"/>
                  <a:pt x="965200" y="4914900"/>
                  <a:pt x="965200" y="4648200"/>
                </a:cubicBezTo>
                <a:cubicBezTo>
                  <a:pt x="965200" y="4394200"/>
                  <a:pt x="1257300" y="4178300"/>
                  <a:pt x="1612900" y="4178300"/>
                </a:cubicBezTo>
                <a:cubicBezTo>
                  <a:pt x="1968500" y="4178300"/>
                  <a:pt x="2438400" y="3784600"/>
                  <a:pt x="2667000" y="3314700"/>
                </a:cubicBezTo>
                <a:lnTo>
                  <a:pt x="3124200" y="2349500"/>
                </a:lnTo>
                <a:cubicBezTo>
                  <a:pt x="3352800" y="1866900"/>
                  <a:pt x="3530600" y="1371600"/>
                  <a:pt x="3530600" y="1219200"/>
                </a:cubicBezTo>
                <a:cubicBezTo>
                  <a:pt x="3530600" y="1079500"/>
                  <a:pt x="3124200" y="965200"/>
                  <a:pt x="2628900" y="965200"/>
                </a:cubicBezTo>
                <a:lnTo>
                  <a:pt x="1231900" y="965200"/>
                </a:lnTo>
                <a:cubicBezTo>
                  <a:pt x="355600" y="965200"/>
                  <a:pt x="0" y="825500"/>
                  <a:pt x="0" y="482600"/>
                </a:cubicBezTo>
                <a:cubicBezTo>
                  <a:pt x="0" y="393700"/>
                  <a:pt x="76200" y="254000"/>
                  <a:pt x="165100" y="165100"/>
                </a:cubicBezTo>
                <a:cubicBezTo>
                  <a:pt x="254000" y="76200"/>
                  <a:pt x="736600" y="0"/>
                  <a:pt x="1231900" y="0"/>
                </a:cubicBezTo>
                <a:close/>
                <a:moveTo>
                  <a:pt x="8509000" y="9626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15" name="Rectangle 17715"/>
          <p:cNvSpPr/>
          <p:nvPr/>
        </p:nvSpPr>
        <p:spPr>
          <a:xfrm rot="0" flipH="0" flipV="0">
            <a:off x="28529281" y="18663520"/>
            <a:ext cx="98691" cy="274358"/>
          </a:xfrm>
          <a:prstGeom prst="rect">
            <a:avLst/>
          </a:prstGeom>
        </p:spPr>
      </p:sp>
      <p:sp>
        <p:nvSpPr>
          <p:cNvPr id="17716" name="Freeform 17716"/>
          <p:cNvSpPr/>
          <p:nvPr/>
        </p:nvSpPr>
        <p:spPr>
          <a:xfrm rot="0" flipH="0" flipV="0">
            <a:off x="28532177" y="18825432"/>
            <a:ext cx="64306" cy="93624"/>
          </a:xfrm>
          <a:custGeom>
            <a:pathLst>
              <a:path w="6769100" h="9855200">
                <a:moveTo>
                  <a:pt x="1003300" y="8826500"/>
                </a:moveTo>
                <a:lnTo>
                  <a:pt x="2755900" y="8699500"/>
                </a:lnTo>
                <a:cubicBezTo>
                  <a:pt x="3721100" y="8623300"/>
                  <a:pt x="4025900" y="8432800"/>
                  <a:pt x="4025900" y="7924800"/>
                </a:cubicBezTo>
                <a:cubicBezTo>
                  <a:pt x="4025900" y="7340600"/>
                  <a:pt x="4267200" y="6642100"/>
                  <a:pt x="4470400" y="6642100"/>
                </a:cubicBezTo>
                <a:cubicBezTo>
                  <a:pt x="4787900" y="6642100"/>
                  <a:pt x="4699000" y="5715000"/>
                  <a:pt x="4343400" y="5359400"/>
                </a:cubicBezTo>
                <a:cubicBezTo>
                  <a:pt x="4165600" y="5181600"/>
                  <a:pt x="3619500" y="5041900"/>
                  <a:pt x="3111500" y="5041900"/>
                </a:cubicBezTo>
                <a:lnTo>
                  <a:pt x="3009900" y="5041900"/>
                </a:lnTo>
                <a:cubicBezTo>
                  <a:pt x="2514600" y="5041900"/>
                  <a:pt x="2095500" y="4902200"/>
                  <a:pt x="2095500" y="4724400"/>
                </a:cubicBezTo>
                <a:cubicBezTo>
                  <a:pt x="2095500" y="4546600"/>
                  <a:pt x="2171700" y="4330700"/>
                  <a:pt x="2260600" y="4241800"/>
                </a:cubicBezTo>
                <a:cubicBezTo>
                  <a:pt x="2349500" y="4152900"/>
                  <a:pt x="2832100" y="4076700"/>
                  <a:pt x="3327400" y="4076700"/>
                </a:cubicBezTo>
                <a:lnTo>
                  <a:pt x="3759200" y="4076700"/>
                </a:lnTo>
                <a:cubicBezTo>
                  <a:pt x="4927600" y="4076700"/>
                  <a:pt x="5626100" y="3403600"/>
                  <a:pt x="5626100" y="2273300"/>
                </a:cubicBezTo>
                <a:cubicBezTo>
                  <a:pt x="5626100" y="2032000"/>
                  <a:pt x="5562600" y="1765300"/>
                  <a:pt x="5473700" y="1676400"/>
                </a:cubicBezTo>
                <a:cubicBezTo>
                  <a:pt x="5384800" y="1587500"/>
                  <a:pt x="4902200" y="1511300"/>
                  <a:pt x="4394200" y="1511300"/>
                </a:cubicBezTo>
                <a:lnTo>
                  <a:pt x="3327400" y="1511300"/>
                </a:lnTo>
                <a:cubicBezTo>
                  <a:pt x="2832100" y="1511300"/>
                  <a:pt x="2349500" y="1435100"/>
                  <a:pt x="2260600" y="1358900"/>
                </a:cubicBezTo>
                <a:cubicBezTo>
                  <a:pt x="2057400" y="1143000"/>
                  <a:pt x="2057400" y="596900"/>
                  <a:pt x="2260600" y="393700"/>
                </a:cubicBezTo>
                <a:cubicBezTo>
                  <a:pt x="2654300" y="0"/>
                  <a:pt x="5638800" y="228600"/>
                  <a:pt x="6083300" y="685800"/>
                </a:cubicBezTo>
                <a:cubicBezTo>
                  <a:pt x="6654800" y="1257300"/>
                  <a:pt x="6769100" y="2717800"/>
                  <a:pt x="6324600" y="3759200"/>
                </a:cubicBezTo>
                <a:cubicBezTo>
                  <a:pt x="6172200" y="4114800"/>
                  <a:pt x="5880100" y="4406900"/>
                  <a:pt x="5676900" y="4406900"/>
                </a:cubicBezTo>
                <a:cubicBezTo>
                  <a:pt x="5473700" y="4406900"/>
                  <a:pt x="5308600" y="4546600"/>
                  <a:pt x="5308600" y="4724400"/>
                </a:cubicBezTo>
                <a:cubicBezTo>
                  <a:pt x="5308600" y="4902200"/>
                  <a:pt x="5384800" y="5041900"/>
                  <a:pt x="5473700" y="5041900"/>
                </a:cubicBezTo>
                <a:cubicBezTo>
                  <a:pt x="5562600" y="5041900"/>
                  <a:pt x="5626100" y="5397500"/>
                  <a:pt x="5626100" y="5842000"/>
                </a:cubicBezTo>
                <a:cubicBezTo>
                  <a:pt x="5626100" y="7683500"/>
                  <a:pt x="4876800" y="9156700"/>
                  <a:pt x="3670300" y="9690100"/>
                </a:cubicBezTo>
                <a:cubicBezTo>
                  <a:pt x="3467100" y="9779000"/>
                  <a:pt x="2895600" y="9855200"/>
                  <a:pt x="2400300" y="9855200"/>
                </a:cubicBezTo>
                <a:lnTo>
                  <a:pt x="1092200" y="9855200"/>
                </a:lnTo>
                <a:cubicBezTo>
                  <a:pt x="584200" y="9855200"/>
                  <a:pt x="139700" y="9766300"/>
                  <a:pt x="101600" y="9652000"/>
                </a:cubicBezTo>
                <a:cubicBezTo>
                  <a:pt x="0" y="9423400"/>
                  <a:pt x="0" y="9283700"/>
                  <a:pt x="63500" y="9055100"/>
                </a:cubicBezTo>
                <a:cubicBezTo>
                  <a:pt x="88900" y="8966200"/>
                  <a:pt x="508000" y="8864600"/>
                  <a:pt x="1003300" y="8826500"/>
                </a:cubicBezTo>
                <a:close/>
                <a:moveTo>
                  <a:pt x="711200" y="9842500"/>
                </a:moveTo>
              </a:path>
            </a:pathLst>
          </a:custGeom>
          <a:solidFill>
            <a:srgbClr val="10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17" name="Rectangle 17717"/>
          <p:cNvSpPr/>
          <p:nvPr/>
        </p:nvSpPr>
        <p:spPr>
          <a:xfrm rot="0" flipH="0" flipV="0">
            <a:off x="28461847" y="18879801"/>
            <a:ext cx="231044" cy="274358"/>
          </a:xfrm>
          <a:prstGeom prst="rect">
            <a:avLst/>
          </a:prstGeom>
        </p:spPr>
      </p:sp>
      <p:sp>
        <p:nvSpPr>
          <p:cNvPr id="17718" name="Freeform 17718"/>
          <p:cNvSpPr/>
          <p:nvPr/>
        </p:nvSpPr>
        <p:spPr>
          <a:xfrm rot="0" flipH="0" flipV="0">
            <a:off x="28469930" y="19043402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013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19" name="Freeform 17719"/>
          <p:cNvSpPr/>
          <p:nvPr/>
        </p:nvSpPr>
        <p:spPr>
          <a:xfrm rot="0" flipH="0" flipV="0">
            <a:off x="28529652" y="19120498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1013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20" name="Freeform 17720"/>
          <p:cNvSpPr/>
          <p:nvPr/>
        </p:nvSpPr>
        <p:spPr>
          <a:xfrm rot="0" flipH="0" flipV="0">
            <a:off x="28555351" y="19042920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1013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21" name="Freeform 17721"/>
          <p:cNvSpPr/>
          <p:nvPr/>
        </p:nvSpPr>
        <p:spPr>
          <a:xfrm rot="0" flipH="0" flipV="0">
            <a:off x="28635461" y="19043644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013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22" name="Rectangle 17722"/>
          <p:cNvSpPr/>
          <p:nvPr/>
        </p:nvSpPr>
        <p:spPr>
          <a:xfrm rot="0" flipH="0" flipV="0">
            <a:off x="29212033" y="13929849"/>
            <a:ext cx="426084" cy="274358"/>
          </a:xfrm>
          <a:prstGeom prst="rect">
            <a:avLst/>
          </a:prstGeom>
        </p:spPr>
      </p:sp>
      <p:sp>
        <p:nvSpPr>
          <p:cNvPr id="17723" name="Freeform 17723"/>
          <p:cNvSpPr/>
          <p:nvPr/>
        </p:nvSpPr>
        <p:spPr>
          <a:xfrm rot="0" flipH="0" flipV="0">
            <a:off x="29215050" y="14094778"/>
            <a:ext cx="70097" cy="91694"/>
          </a:xfrm>
          <a:custGeom>
            <a:pathLst>
              <a:path w="7378700" h="9652000">
                <a:moveTo>
                  <a:pt x="3187700" y="0"/>
                </a:moveTo>
                <a:lnTo>
                  <a:pt x="5969000" y="0"/>
                </a:lnTo>
                <a:cubicBezTo>
                  <a:pt x="6705600" y="0"/>
                  <a:pt x="7378700" y="876300"/>
                  <a:pt x="7378700" y="1828800"/>
                </a:cubicBezTo>
                <a:lnTo>
                  <a:pt x="7378700" y="2120900"/>
                </a:lnTo>
                <a:cubicBezTo>
                  <a:pt x="7378700" y="2362200"/>
                  <a:pt x="7315200" y="2578100"/>
                  <a:pt x="7226300" y="2578100"/>
                </a:cubicBezTo>
                <a:cubicBezTo>
                  <a:pt x="7137400" y="2578100"/>
                  <a:pt x="7048500" y="2692400"/>
                  <a:pt x="7023100" y="2844800"/>
                </a:cubicBezTo>
                <a:cubicBezTo>
                  <a:pt x="7010400" y="2997200"/>
                  <a:pt x="6845300" y="3276600"/>
                  <a:pt x="6667500" y="3441700"/>
                </a:cubicBezTo>
                <a:lnTo>
                  <a:pt x="6426200" y="3683000"/>
                </a:lnTo>
                <a:cubicBezTo>
                  <a:pt x="5969000" y="4127500"/>
                  <a:pt x="6057900" y="5295900"/>
                  <a:pt x="6553200" y="5295900"/>
                </a:cubicBezTo>
                <a:cubicBezTo>
                  <a:pt x="6654800" y="5295900"/>
                  <a:pt x="6743700" y="5499100"/>
                  <a:pt x="6743700" y="5753100"/>
                </a:cubicBezTo>
                <a:lnTo>
                  <a:pt x="6743700" y="6286500"/>
                </a:lnTo>
                <a:cubicBezTo>
                  <a:pt x="6743700" y="6540500"/>
                  <a:pt x="6705600" y="6781800"/>
                  <a:pt x="6654800" y="6819900"/>
                </a:cubicBezTo>
                <a:cubicBezTo>
                  <a:pt x="6616700" y="6870700"/>
                  <a:pt x="6565900" y="7023100"/>
                  <a:pt x="6540500" y="7175500"/>
                </a:cubicBezTo>
                <a:cubicBezTo>
                  <a:pt x="6527800" y="7327900"/>
                  <a:pt x="6375400" y="7594600"/>
                  <a:pt x="6210300" y="7785100"/>
                </a:cubicBezTo>
                <a:lnTo>
                  <a:pt x="5283200" y="8813800"/>
                </a:lnTo>
                <a:cubicBezTo>
                  <a:pt x="5092700" y="9017000"/>
                  <a:pt x="4800600" y="9182100"/>
                  <a:pt x="4521200" y="9232900"/>
                </a:cubicBezTo>
                <a:lnTo>
                  <a:pt x="2628900" y="9550400"/>
                </a:lnTo>
                <a:cubicBezTo>
                  <a:pt x="2082800" y="9652000"/>
                  <a:pt x="1765300" y="9652000"/>
                  <a:pt x="1155700" y="9575800"/>
                </a:cubicBezTo>
                <a:lnTo>
                  <a:pt x="457200" y="9486900"/>
                </a:lnTo>
                <a:cubicBezTo>
                  <a:pt x="203200" y="9448800"/>
                  <a:pt x="0" y="9321800"/>
                  <a:pt x="0" y="9207500"/>
                </a:cubicBezTo>
                <a:cubicBezTo>
                  <a:pt x="0" y="9093200"/>
                  <a:pt x="38100" y="8953500"/>
                  <a:pt x="88900" y="8902700"/>
                </a:cubicBezTo>
                <a:cubicBezTo>
                  <a:pt x="127000" y="8864600"/>
                  <a:pt x="228600" y="8610600"/>
                  <a:pt x="304800" y="8356600"/>
                </a:cubicBezTo>
                <a:lnTo>
                  <a:pt x="342900" y="8255000"/>
                </a:lnTo>
                <a:cubicBezTo>
                  <a:pt x="419100" y="8001000"/>
                  <a:pt x="482600" y="7772400"/>
                  <a:pt x="482600" y="7747000"/>
                </a:cubicBezTo>
                <a:cubicBezTo>
                  <a:pt x="482600" y="7721600"/>
                  <a:pt x="508000" y="7505700"/>
                  <a:pt x="520700" y="7277100"/>
                </a:cubicBezTo>
                <a:lnTo>
                  <a:pt x="546100" y="7073900"/>
                </a:lnTo>
                <a:cubicBezTo>
                  <a:pt x="571500" y="6832600"/>
                  <a:pt x="635000" y="6591300"/>
                  <a:pt x="698500" y="6527800"/>
                </a:cubicBezTo>
                <a:cubicBezTo>
                  <a:pt x="762000" y="6477000"/>
                  <a:pt x="863600" y="6210300"/>
                  <a:pt x="927100" y="5956300"/>
                </a:cubicBezTo>
                <a:lnTo>
                  <a:pt x="1003300" y="5689600"/>
                </a:lnTo>
                <a:cubicBezTo>
                  <a:pt x="1066800" y="5435600"/>
                  <a:pt x="1130300" y="5207000"/>
                  <a:pt x="1130300" y="5181600"/>
                </a:cubicBezTo>
                <a:cubicBezTo>
                  <a:pt x="1130300" y="5156200"/>
                  <a:pt x="1143000" y="4940300"/>
                  <a:pt x="1168400" y="4711700"/>
                </a:cubicBezTo>
                <a:lnTo>
                  <a:pt x="1193800" y="4508500"/>
                </a:lnTo>
                <a:cubicBezTo>
                  <a:pt x="1206500" y="4267200"/>
                  <a:pt x="1282700" y="4025900"/>
                  <a:pt x="1333500" y="3962400"/>
                </a:cubicBezTo>
                <a:cubicBezTo>
                  <a:pt x="1397000" y="3898900"/>
                  <a:pt x="1511300" y="3644900"/>
                  <a:pt x="1587500" y="3390900"/>
                </a:cubicBezTo>
                <a:lnTo>
                  <a:pt x="1625600" y="3289300"/>
                </a:lnTo>
                <a:cubicBezTo>
                  <a:pt x="1701800" y="3022600"/>
                  <a:pt x="1765300" y="2794000"/>
                  <a:pt x="1765300" y="2768600"/>
                </a:cubicBezTo>
                <a:cubicBezTo>
                  <a:pt x="1765300" y="2755900"/>
                  <a:pt x="1790700" y="2540000"/>
                  <a:pt x="1816100" y="2311400"/>
                </a:cubicBezTo>
                <a:lnTo>
                  <a:pt x="1828800" y="2247900"/>
                </a:lnTo>
                <a:cubicBezTo>
                  <a:pt x="1854200" y="2019300"/>
                  <a:pt x="1917700" y="1778000"/>
                  <a:pt x="1981200" y="1714500"/>
                </a:cubicBezTo>
                <a:cubicBezTo>
                  <a:pt x="2044700" y="1663700"/>
                  <a:pt x="2108200" y="1422400"/>
                  <a:pt x="2120900" y="1193800"/>
                </a:cubicBezTo>
                <a:lnTo>
                  <a:pt x="2133600" y="990600"/>
                </a:lnTo>
                <a:cubicBezTo>
                  <a:pt x="2171700" y="431800"/>
                  <a:pt x="2628900" y="0"/>
                  <a:pt x="3187700" y="0"/>
                </a:cubicBezTo>
                <a:close/>
                <a:moveTo>
                  <a:pt x="9207500" y="9525000"/>
                </a:moveTo>
                <a:moveTo>
                  <a:pt x="5638800" y="965200"/>
                </a:moveTo>
                <a:lnTo>
                  <a:pt x="3670300" y="965200"/>
                </a:lnTo>
                <a:cubicBezTo>
                  <a:pt x="3416300" y="965200"/>
                  <a:pt x="3213100" y="1117600"/>
                  <a:pt x="3213100" y="1282700"/>
                </a:cubicBezTo>
                <a:cubicBezTo>
                  <a:pt x="3213100" y="1460500"/>
                  <a:pt x="3136900" y="1612900"/>
                  <a:pt x="3048000" y="1612900"/>
                </a:cubicBezTo>
                <a:cubicBezTo>
                  <a:pt x="2959100" y="1612900"/>
                  <a:pt x="2895600" y="1816100"/>
                  <a:pt x="2895600" y="2070100"/>
                </a:cubicBezTo>
                <a:lnTo>
                  <a:pt x="2895600" y="2438400"/>
                </a:lnTo>
                <a:cubicBezTo>
                  <a:pt x="2895600" y="2692400"/>
                  <a:pt x="2819400" y="2895600"/>
                  <a:pt x="2730500" y="2895600"/>
                </a:cubicBezTo>
                <a:cubicBezTo>
                  <a:pt x="2641600" y="2895600"/>
                  <a:pt x="2565400" y="3073400"/>
                  <a:pt x="2565400" y="3289300"/>
                </a:cubicBezTo>
                <a:cubicBezTo>
                  <a:pt x="2565400" y="3517900"/>
                  <a:pt x="2781300" y="3695700"/>
                  <a:pt x="3022600" y="3695700"/>
                </a:cubicBezTo>
                <a:lnTo>
                  <a:pt x="4762500" y="3695700"/>
                </a:lnTo>
                <a:cubicBezTo>
                  <a:pt x="5651500" y="3695700"/>
                  <a:pt x="6426200" y="2933700"/>
                  <a:pt x="6426200" y="2044700"/>
                </a:cubicBezTo>
                <a:cubicBezTo>
                  <a:pt x="6426200" y="1397000"/>
                  <a:pt x="6108700" y="965200"/>
                  <a:pt x="5638800" y="965200"/>
                </a:cubicBezTo>
                <a:close/>
                <a:moveTo>
                  <a:pt x="8242300" y="9525000"/>
                </a:moveTo>
                <a:moveTo>
                  <a:pt x="1905000" y="8509000"/>
                </a:moveTo>
                <a:lnTo>
                  <a:pt x="3733800" y="8509000"/>
                </a:lnTo>
                <a:cubicBezTo>
                  <a:pt x="3975100" y="8509000"/>
                  <a:pt x="4343400" y="8382000"/>
                  <a:pt x="4533900" y="8216900"/>
                </a:cubicBezTo>
                <a:lnTo>
                  <a:pt x="4902200" y="7899400"/>
                </a:lnTo>
                <a:cubicBezTo>
                  <a:pt x="5092700" y="7747000"/>
                  <a:pt x="5346700" y="7454900"/>
                  <a:pt x="5461000" y="7264400"/>
                </a:cubicBezTo>
                <a:lnTo>
                  <a:pt x="5562600" y="7099300"/>
                </a:lnTo>
                <a:cubicBezTo>
                  <a:pt x="5676900" y="6896100"/>
                  <a:pt x="5778500" y="6540500"/>
                  <a:pt x="5778500" y="6286500"/>
                </a:cubicBezTo>
                <a:lnTo>
                  <a:pt x="5778500" y="5918200"/>
                </a:lnTo>
                <a:cubicBezTo>
                  <a:pt x="5778500" y="5664200"/>
                  <a:pt x="5638800" y="5321300"/>
                  <a:pt x="5461000" y="5143500"/>
                </a:cubicBezTo>
                <a:lnTo>
                  <a:pt x="5372100" y="5054600"/>
                </a:lnTo>
                <a:cubicBezTo>
                  <a:pt x="5054600" y="4737100"/>
                  <a:pt x="4762500" y="4660900"/>
                  <a:pt x="3771900" y="4660900"/>
                </a:cubicBezTo>
                <a:lnTo>
                  <a:pt x="2832100" y="4660900"/>
                </a:lnTo>
                <a:cubicBezTo>
                  <a:pt x="2286000" y="4660900"/>
                  <a:pt x="1930400" y="5092700"/>
                  <a:pt x="1930400" y="5753100"/>
                </a:cubicBezTo>
                <a:lnTo>
                  <a:pt x="1930400" y="5969000"/>
                </a:lnTo>
                <a:cubicBezTo>
                  <a:pt x="1930400" y="6223000"/>
                  <a:pt x="1854200" y="6426200"/>
                  <a:pt x="1765300" y="6426200"/>
                </a:cubicBezTo>
                <a:cubicBezTo>
                  <a:pt x="1676400" y="6426200"/>
                  <a:pt x="1612900" y="6629400"/>
                  <a:pt x="1612900" y="6883400"/>
                </a:cubicBezTo>
                <a:lnTo>
                  <a:pt x="1612900" y="7251700"/>
                </a:lnTo>
                <a:cubicBezTo>
                  <a:pt x="1612900" y="7505700"/>
                  <a:pt x="1536700" y="7708900"/>
                  <a:pt x="1447800" y="7708900"/>
                </a:cubicBezTo>
                <a:cubicBezTo>
                  <a:pt x="1358900" y="7708900"/>
                  <a:pt x="1282700" y="7848600"/>
                  <a:pt x="1282700" y="8026400"/>
                </a:cubicBezTo>
                <a:cubicBezTo>
                  <a:pt x="1282700" y="8445500"/>
                  <a:pt x="1358900" y="8509000"/>
                  <a:pt x="1905000" y="8509000"/>
                </a:cubicBezTo>
                <a:close/>
                <a:moveTo>
                  <a:pt x="698500" y="9525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24" name="Freeform 17724"/>
          <p:cNvSpPr/>
          <p:nvPr/>
        </p:nvSpPr>
        <p:spPr>
          <a:xfrm rot="0" flipH="0" flipV="0">
            <a:off x="29294471" y="14121803"/>
            <a:ext cx="48742" cy="62496"/>
          </a:xfrm>
          <a:custGeom>
            <a:pathLst>
              <a:path w="5130800" h="6578600">
                <a:moveTo>
                  <a:pt x="3073400" y="6578600"/>
                </a:moveTo>
                <a:lnTo>
                  <a:pt x="1092200" y="6578600"/>
                </a:lnTo>
                <a:cubicBezTo>
                  <a:pt x="508000" y="6578600"/>
                  <a:pt x="0" y="6057900"/>
                  <a:pt x="0" y="5486400"/>
                </a:cubicBezTo>
                <a:lnTo>
                  <a:pt x="0" y="4787900"/>
                </a:lnTo>
                <a:cubicBezTo>
                  <a:pt x="0" y="4533900"/>
                  <a:pt x="63500" y="4330700"/>
                  <a:pt x="152400" y="4330700"/>
                </a:cubicBezTo>
                <a:cubicBezTo>
                  <a:pt x="241300" y="4330700"/>
                  <a:pt x="317500" y="4127500"/>
                  <a:pt x="317500" y="3873500"/>
                </a:cubicBezTo>
                <a:lnTo>
                  <a:pt x="317500" y="3505200"/>
                </a:lnTo>
                <a:cubicBezTo>
                  <a:pt x="317500" y="3251200"/>
                  <a:pt x="381000" y="3048000"/>
                  <a:pt x="469900" y="3048000"/>
                </a:cubicBezTo>
                <a:cubicBezTo>
                  <a:pt x="558800" y="3048000"/>
                  <a:pt x="635000" y="2844800"/>
                  <a:pt x="635000" y="2590800"/>
                </a:cubicBezTo>
                <a:lnTo>
                  <a:pt x="635000" y="2222500"/>
                </a:lnTo>
                <a:cubicBezTo>
                  <a:pt x="635000" y="1968500"/>
                  <a:pt x="711200" y="1765300"/>
                  <a:pt x="800100" y="1765300"/>
                </a:cubicBezTo>
                <a:cubicBezTo>
                  <a:pt x="889000" y="1765300"/>
                  <a:pt x="952500" y="1625600"/>
                  <a:pt x="952500" y="1447800"/>
                </a:cubicBezTo>
                <a:cubicBezTo>
                  <a:pt x="952500" y="1270000"/>
                  <a:pt x="1117600" y="977900"/>
                  <a:pt x="1320800" y="787400"/>
                </a:cubicBezTo>
                <a:lnTo>
                  <a:pt x="1638300" y="495300"/>
                </a:lnTo>
                <a:cubicBezTo>
                  <a:pt x="1993900" y="152400"/>
                  <a:pt x="2552700" y="0"/>
                  <a:pt x="3416300" y="0"/>
                </a:cubicBezTo>
                <a:lnTo>
                  <a:pt x="4025900" y="0"/>
                </a:lnTo>
                <a:cubicBezTo>
                  <a:pt x="4914900" y="0"/>
                  <a:pt x="5130800" y="88900"/>
                  <a:pt x="5130800" y="444500"/>
                </a:cubicBezTo>
                <a:cubicBezTo>
                  <a:pt x="5130800" y="635000"/>
                  <a:pt x="5041900" y="838200"/>
                  <a:pt x="4927600" y="876300"/>
                </a:cubicBezTo>
                <a:cubicBezTo>
                  <a:pt x="4813300" y="927100"/>
                  <a:pt x="4521200" y="965200"/>
                  <a:pt x="4267200" y="965200"/>
                </a:cubicBezTo>
                <a:lnTo>
                  <a:pt x="3340100" y="965200"/>
                </a:lnTo>
                <a:cubicBezTo>
                  <a:pt x="2527300" y="965200"/>
                  <a:pt x="2311400" y="1028700"/>
                  <a:pt x="2019300" y="1397000"/>
                </a:cubicBezTo>
                <a:lnTo>
                  <a:pt x="1879600" y="1574800"/>
                </a:lnTo>
                <a:cubicBezTo>
                  <a:pt x="1727200" y="1765300"/>
                  <a:pt x="1600200" y="2108200"/>
                  <a:pt x="1600200" y="2324100"/>
                </a:cubicBezTo>
                <a:cubicBezTo>
                  <a:pt x="1600200" y="2552700"/>
                  <a:pt x="1524000" y="2730500"/>
                  <a:pt x="1435100" y="2730500"/>
                </a:cubicBezTo>
                <a:cubicBezTo>
                  <a:pt x="1346200" y="2730500"/>
                  <a:pt x="1257300" y="2921000"/>
                  <a:pt x="1244600" y="3162300"/>
                </a:cubicBezTo>
                <a:lnTo>
                  <a:pt x="1206500" y="3517900"/>
                </a:lnTo>
                <a:cubicBezTo>
                  <a:pt x="1193800" y="3759200"/>
                  <a:pt x="1117600" y="4000500"/>
                  <a:pt x="1066800" y="4064000"/>
                </a:cubicBezTo>
                <a:cubicBezTo>
                  <a:pt x="1003300" y="4127500"/>
                  <a:pt x="952500" y="4381500"/>
                  <a:pt x="952500" y="4622800"/>
                </a:cubicBezTo>
                <a:lnTo>
                  <a:pt x="952500" y="5156200"/>
                </a:lnTo>
                <a:cubicBezTo>
                  <a:pt x="952500" y="5537200"/>
                  <a:pt x="1028700" y="5613400"/>
                  <a:pt x="1409700" y="5613400"/>
                </a:cubicBezTo>
                <a:lnTo>
                  <a:pt x="2743200" y="5613400"/>
                </a:lnTo>
                <a:cubicBezTo>
                  <a:pt x="3276600" y="5613400"/>
                  <a:pt x="3517900" y="5816600"/>
                  <a:pt x="3517900" y="6261100"/>
                </a:cubicBezTo>
                <a:cubicBezTo>
                  <a:pt x="3517900" y="6438900"/>
                  <a:pt x="3314700" y="6578600"/>
                  <a:pt x="3073400" y="6578600"/>
                </a:cubicBezTo>
                <a:close/>
                <a:moveTo>
                  <a:pt x="-673100" y="6680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25" name="Freeform 17725"/>
          <p:cNvSpPr/>
          <p:nvPr/>
        </p:nvSpPr>
        <p:spPr>
          <a:xfrm rot="0" flipH="0" flipV="0">
            <a:off x="29344931" y="14123734"/>
            <a:ext cx="51517" cy="60928"/>
          </a:xfrm>
          <a:custGeom>
            <a:pathLst>
              <a:path w="5422900" h="6413500">
                <a:moveTo>
                  <a:pt x="3746500" y="6413500"/>
                </a:moveTo>
                <a:lnTo>
                  <a:pt x="749300" y="6413500"/>
                </a:lnTo>
                <a:cubicBezTo>
                  <a:pt x="495300" y="6413500"/>
                  <a:pt x="215900" y="6350000"/>
                  <a:pt x="127000" y="6261100"/>
                </a:cubicBezTo>
                <a:cubicBezTo>
                  <a:pt x="38100" y="6172200"/>
                  <a:pt x="0" y="5969000"/>
                  <a:pt x="50800" y="5803900"/>
                </a:cubicBezTo>
                <a:cubicBezTo>
                  <a:pt x="88900" y="5638800"/>
                  <a:pt x="139700" y="5308600"/>
                  <a:pt x="165100" y="5054600"/>
                </a:cubicBezTo>
                <a:lnTo>
                  <a:pt x="177800" y="4953000"/>
                </a:lnTo>
                <a:cubicBezTo>
                  <a:pt x="190500" y="4699000"/>
                  <a:pt x="304800" y="4495800"/>
                  <a:pt x="406400" y="4495800"/>
                </a:cubicBezTo>
                <a:cubicBezTo>
                  <a:pt x="520700" y="4495800"/>
                  <a:pt x="609600" y="4292600"/>
                  <a:pt x="609600" y="4038600"/>
                </a:cubicBezTo>
                <a:lnTo>
                  <a:pt x="609600" y="3670300"/>
                </a:lnTo>
                <a:cubicBezTo>
                  <a:pt x="609600" y="3416300"/>
                  <a:pt x="685800" y="3213100"/>
                  <a:pt x="774700" y="3213100"/>
                </a:cubicBezTo>
                <a:cubicBezTo>
                  <a:pt x="863600" y="3213100"/>
                  <a:pt x="927100" y="3009900"/>
                  <a:pt x="927100" y="2755900"/>
                </a:cubicBezTo>
                <a:lnTo>
                  <a:pt x="927100" y="2387600"/>
                </a:lnTo>
                <a:cubicBezTo>
                  <a:pt x="927100" y="2133600"/>
                  <a:pt x="1003300" y="1930400"/>
                  <a:pt x="1092200" y="1930400"/>
                </a:cubicBezTo>
                <a:cubicBezTo>
                  <a:pt x="1181100" y="1930400"/>
                  <a:pt x="1257300" y="1727200"/>
                  <a:pt x="1257300" y="1473200"/>
                </a:cubicBezTo>
                <a:lnTo>
                  <a:pt x="1257300" y="1422400"/>
                </a:lnTo>
                <a:cubicBezTo>
                  <a:pt x="1257300" y="1168400"/>
                  <a:pt x="1308100" y="762000"/>
                  <a:pt x="1371600" y="520700"/>
                </a:cubicBezTo>
                <a:lnTo>
                  <a:pt x="1384300" y="444500"/>
                </a:lnTo>
                <a:cubicBezTo>
                  <a:pt x="1447800" y="203200"/>
                  <a:pt x="1714500" y="0"/>
                  <a:pt x="1955800" y="0"/>
                </a:cubicBezTo>
                <a:lnTo>
                  <a:pt x="2082800" y="0"/>
                </a:lnTo>
                <a:cubicBezTo>
                  <a:pt x="2374900" y="0"/>
                  <a:pt x="2514600" y="177800"/>
                  <a:pt x="2476500" y="482600"/>
                </a:cubicBezTo>
                <a:lnTo>
                  <a:pt x="2425700" y="889000"/>
                </a:lnTo>
                <a:cubicBezTo>
                  <a:pt x="2400300" y="1143000"/>
                  <a:pt x="2349500" y="1562100"/>
                  <a:pt x="2336800" y="1803400"/>
                </a:cubicBezTo>
                <a:cubicBezTo>
                  <a:pt x="2311400" y="2044700"/>
                  <a:pt x="2209800" y="2247900"/>
                  <a:pt x="2095500" y="2247900"/>
                </a:cubicBezTo>
                <a:cubicBezTo>
                  <a:pt x="1892300" y="2247900"/>
                  <a:pt x="1816100" y="2501900"/>
                  <a:pt x="1968500" y="2654300"/>
                </a:cubicBezTo>
                <a:cubicBezTo>
                  <a:pt x="2019300" y="2692400"/>
                  <a:pt x="2260600" y="2730500"/>
                  <a:pt x="2514600" y="2730500"/>
                </a:cubicBezTo>
                <a:lnTo>
                  <a:pt x="3517900" y="2730500"/>
                </a:lnTo>
                <a:cubicBezTo>
                  <a:pt x="4673600" y="2730500"/>
                  <a:pt x="4940300" y="2857500"/>
                  <a:pt x="5257800" y="3568700"/>
                </a:cubicBezTo>
                <a:cubicBezTo>
                  <a:pt x="5346700" y="3771900"/>
                  <a:pt x="5422900" y="4127500"/>
                  <a:pt x="5422900" y="4368800"/>
                </a:cubicBezTo>
                <a:cubicBezTo>
                  <a:pt x="5422900" y="4610100"/>
                  <a:pt x="5346700" y="4813300"/>
                  <a:pt x="5257800" y="4813300"/>
                </a:cubicBezTo>
                <a:cubicBezTo>
                  <a:pt x="5168900" y="4813300"/>
                  <a:pt x="5105400" y="4965700"/>
                  <a:pt x="5105400" y="5130800"/>
                </a:cubicBezTo>
                <a:cubicBezTo>
                  <a:pt x="5105400" y="5308600"/>
                  <a:pt x="4965700" y="5600700"/>
                  <a:pt x="4787900" y="5791200"/>
                </a:cubicBezTo>
                <a:lnTo>
                  <a:pt x="4521200" y="6083300"/>
                </a:lnTo>
                <a:cubicBezTo>
                  <a:pt x="4343400" y="6273800"/>
                  <a:pt x="4000500" y="6413500"/>
                  <a:pt x="3746500" y="6413500"/>
                </a:cubicBezTo>
                <a:close/>
                <a:moveTo>
                  <a:pt x="-50800" y="6477000"/>
                </a:moveTo>
                <a:moveTo>
                  <a:pt x="2946400" y="3670300"/>
                </a:moveTo>
                <a:lnTo>
                  <a:pt x="2387600" y="3683000"/>
                </a:lnTo>
                <a:cubicBezTo>
                  <a:pt x="1739900" y="3695700"/>
                  <a:pt x="1511300" y="3835400"/>
                  <a:pt x="1384300" y="4305300"/>
                </a:cubicBezTo>
                <a:lnTo>
                  <a:pt x="1371600" y="4381500"/>
                </a:lnTo>
                <a:cubicBezTo>
                  <a:pt x="1308100" y="4622800"/>
                  <a:pt x="1257300" y="4978400"/>
                  <a:pt x="1257300" y="5168900"/>
                </a:cubicBezTo>
                <a:cubicBezTo>
                  <a:pt x="1257300" y="5372100"/>
                  <a:pt x="1460500" y="5549900"/>
                  <a:pt x="1701800" y="5575300"/>
                </a:cubicBezTo>
                <a:lnTo>
                  <a:pt x="1765300" y="5575300"/>
                </a:lnTo>
                <a:cubicBezTo>
                  <a:pt x="2006600" y="5600700"/>
                  <a:pt x="2425700" y="5613400"/>
                  <a:pt x="2667000" y="5613400"/>
                </a:cubicBezTo>
                <a:lnTo>
                  <a:pt x="3098800" y="5613400"/>
                </a:lnTo>
                <a:cubicBezTo>
                  <a:pt x="3340100" y="5613400"/>
                  <a:pt x="3695700" y="5486400"/>
                  <a:pt x="3873500" y="5334000"/>
                </a:cubicBezTo>
                <a:lnTo>
                  <a:pt x="4140200" y="5105400"/>
                </a:lnTo>
                <a:cubicBezTo>
                  <a:pt x="4318000" y="4940300"/>
                  <a:pt x="4457700" y="4610100"/>
                  <a:pt x="4457700" y="4368800"/>
                </a:cubicBezTo>
                <a:cubicBezTo>
                  <a:pt x="4457700" y="4114800"/>
                  <a:pt x="4267200" y="3873500"/>
                  <a:pt x="4013200" y="3810000"/>
                </a:cubicBezTo>
                <a:lnTo>
                  <a:pt x="3797300" y="3759200"/>
                </a:lnTo>
                <a:cubicBezTo>
                  <a:pt x="3556000" y="3708400"/>
                  <a:pt x="3162300" y="3657600"/>
                  <a:pt x="2946400" y="3670300"/>
                </a:cubicBezTo>
                <a:close/>
                <a:moveTo>
                  <a:pt x="2692400" y="64770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26" name="Freeform 17726"/>
          <p:cNvSpPr/>
          <p:nvPr/>
        </p:nvSpPr>
        <p:spPr>
          <a:xfrm rot="0" flipH="0" flipV="0">
            <a:off x="29414820" y="14122769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27" name="Freeform 17727"/>
          <p:cNvSpPr/>
          <p:nvPr/>
        </p:nvSpPr>
        <p:spPr>
          <a:xfrm rot="0" flipH="0" flipV="0">
            <a:off x="29479883" y="14123010"/>
            <a:ext cx="54895" cy="62496"/>
          </a:xfrm>
          <a:custGeom>
            <a:pathLst>
              <a:path w="5778500" h="6578600">
                <a:moveTo>
                  <a:pt x="2997200" y="6578600"/>
                </a:moveTo>
                <a:lnTo>
                  <a:pt x="1104900" y="6578600"/>
                </a:lnTo>
                <a:cubicBezTo>
                  <a:pt x="304800" y="6578600"/>
                  <a:pt x="0" y="6324600"/>
                  <a:pt x="0" y="5638800"/>
                </a:cubicBezTo>
                <a:lnTo>
                  <a:pt x="0" y="5105400"/>
                </a:lnTo>
                <a:cubicBezTo>
                  <a:pt x="0" y="4356100"/>
                  <a:pt x="215900" y="4000500"/>
                  <a:pt x="876300" y="3619500"/>
                </a:cubicBezTo>
                <a:lnTo>
                  <a:pt x="1219200" y="3429000"/>
                </a:lnTo>
                <a:cubicBezTo>
                  <a:pt x="1435100" y="3314700"/>
                  <a:pt x="1816100" y="3136900"/>
                  <a:pt x="2057400" y="3060700"/>
                </a:cubicBezTo>
                <a:lnTo>
                  <a:pt x="4114800" y="2349500"/>
                </a:lnTo>
                <a:cubicBezTo>
                  <a:pt x="5245100" y="1955800"/>
                  <a:pt x="5016500" y="965200"/>
                  <a:pt x="3784600" y="965200"/>
                </a:cubicBezTo>
                <a:lnTo>
                  <a:pt x="3670300" y="965200"/>
                </a:lnTo>
                <a:cubicBezTo>
                  <a:pt x="3416300" y="965200"/>
                  <a:pt x="3009900" y="1054100"/>
                  <a:pt x="2768600" y="1168400"/>
                </a:cubicBezTo>
                <a:lnTo>
                  <a:pt x="2616200" y="1244600"/>
                </a:lnTo>
                <a:cubicBezTo>
                  <a:pt x="2146300" y="1460500"/>
                  <a:pt x="2032000" y="1473200"/>
                  <a:pt x="1765300" y="1397000"/>
                </a:cubicBezTo>
                <a:cubicBezTo>
                  <a:pt x="1676400" y="1371600"/>
                  <a:pt x="1600200" y="1193800"/>
                  <a:pt x="1600200" y="990600"/>
                </a:cubicBezTo>
                <a:cubicBezTo>
                  <a:pt x="1600200" y="800100"/>
                  <a:pt x="1727200" y="571500"/>
                  <a:pt x="1879600" y="469900"/>
                </a:cubicBezTo>
                <a:cubicBezTo>
                  <a:pt x="2349500" y="190500"/>
                  <a:pt x="3022600" y="0"/>
                  <a:pt x="3581400" y="0"/>
                </a:cubicBezTo>
                <a:lnTo>
                  <a:pt x="4356100" y="0"/>
                </a:lnTo>
                <a:cubicBezTo>
                  <a:pt x="5283200" y="0"/>
                  <a:pt x="5778500" y="457200"/>
                  <a:pt x="5778500" y="1308100"/>
                </a:cubicBezTo>
                <a:lnTo>
                  <a:pt x="5778500" y="1473200"/>
                </a:lnTo>
                <a:cubicBezTo>
                  <a:pt x="5778500" y="2374900"/>
                  <a:pt x="5245100" y="2984500"/>
                  <a:pt x="4114800" y="3416300"/>
                </a:cubicBezTo>
                <a:lnTo>
                  <a:pt x="1498600" y="4381500"/>
                </a:lnTo>
                <a:cubicBezTo>
                  <a:pt x="965200" y="4584700"/>
                  <a:pt x="965200" y="4584700"/>
                  <a:pt x="965200" y="5105400"/>
                </a:cubicBezTo>
                <a:lnTo>
                  <a:pt x="965200" y="5156200"/>
                </a:lnTo>
                <a:cubicBezTo>
                  <a:pt x="965200" y="5461000"/>
                  <a:pt x="1130300" y="5613400"/>
                  <a:pt x="1422400" y="5613400"/>
                </a:cubicBezTo>
                <a:lnTo>
                  <a:pt x="2755900" y="5613400"/>
                </a:lnTo>
                <a:cubicBezTo>
                  <a:pt x="3009900" y="5613400"/>
                  <a:pt x="3365500" y="5549900"/>
                  <a:pt x="3568700" y="5461000"/>
                </a:cubicBezTo>
                <a:cubicBezTo>
                  <a:pt x="3924300" y="5295900"/>
                  <a:pt x="4356100" y="5257800"/>
                  <a:pt x="4648200" y="5346700"/>
                </a:cubicBezTo>
                <a:cubicBezTo>
                  <a:pt x="4737100" y="5372100"/>
                  <a:pt x="4813300" y="5473700"/>
                  <a:pt x="4813300" y="5588000"/>
                </a:cubicBezTo>
                <a:cubicBezTo>
                  <a:pt x="4813300" y="5689600"/>
                  <a:pt x="4648200" y="5905500"/>
                  <a:pt x="4445000" y="6070600"/>
                </a:cubicBezTo>
                <a:lnTo>
                  <a:pt x="4356100" y="6134100"/>
                </a:lnTo>
                <a:cubicBezTo>
                  <a:pt x="3924300" y="6477000"/>
                  <a:pt x="3606800" y="6578600"/>
                  <a:pt x="2997200" y="6578600"/>
                </a:cubicBezTo>
                <a:close/>
                <a:moveTo>
                  <a:pt x="-762000" y="6553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28" name="Freeform 17728"/>
          <p:cNvSpPr/>
          <p:nvPr/>
        </p:nvSpPr>
        <p:spPr>
          <a:xfrm rot="0" flipH="0" flipV="0">
            <a:off x="29545185" y="14121562"/>
            <a:ext cx="53930" cy="64185"/>
          </a:xfrm>
          <a:custGeom>
            <a:pathLst>
              <a:path w="5676900" h="6756400">
                <a:moveTo>
                  <a:pt x="203200" y="3924300"/>
                </a:moveTo>
                <a:lnTo>
                  <a:pt x="1041400" y="1257300"/>
                </a:lnTo>
                <a:cubicBezTo>
                  <a:pt x="1117600" y="1016000"/>
                  <a:pt x="1308100" y="774700"/>
                  <a:pt x="1460500" y="711200"/>
                </a:cubicBezTo>
                <a:cubicBezTo>
                  <a:pt x="1612900" y="635000"/>
                  <a:pt x="1828800" y="495300"/>
                  <a:pt x="1943100" y="381000"/>
                </a:cubicBezTo>
                <a:cubicBezTo>
                  <a:pt x="2057400" y="266700"/>
                  <a:pt x="2362200" y="165100"/>
                  <a:pt x="2641600" y="139700"/>
                </a:cubicBezTo>
                <a:lnTo>
                  <a:pt x="3390900" y="76200"/>
                </a:lnTo>
                <a:cubicBezTo>
                  <a:pt x="4241800" y="0"/>
                  <a:pt x="4610100" y="88900"/>
                  <a:pt x="4953000" y="419100"/>
                </a:cubicBezTo>
                <a:lnTo>
                  <a:pt x="5359400" y="825500"/>
                </a:lnTo>
                <a:cubicBezTo>
                  <a:pt x="5524500" y="1003300"/>
                  <a:pt x="5676900" y="1346200"/>
                  <a:pt x="5676900" y="1600200"/>
                </a:cubicBezTo>
                <a:lnTo>
                  <a:pt x="5676900" y="2298700"/>
                </a:lnTo>
                <a:cubicBezTo>
                  <a:pt x="5676900" y="2540000"/>
                  <a:pt x="5638800" y="2832100"/>
                  <a:pt x="5588000" y="2946400"/>
                </a:cubicBezTo>
                <a:cubicBezTo>
                  <a:pt x="5537200" y="3060700"/>
                  <a:pt x="5435600" y="3352800"/>
                  <a:pt x="5346700" y="3619500"/>
                </a:cubicBezTo>
                <a:lnTo>
                  <a:pt x="5346700" y="3632200"/>
                </a:lnTo>
                <a:cubicBezTo>
                  <a:pt x="5257800" y="3898900"/>
                  <a:pt x="5194300" y="4127500"/>
                  <a:pt x="5194300" y="4152900"/>
                </a:cubicBezTo>
                <a:cubicBezTo>
                  <a:pt x="5194300" y="4851400"/>
                  <a:pt x="5143500" y="5003800"/>
                  <a:pt x="4813300" y="5397500"/>
                </a:cubicBezTo>
                <a:cubicBezTo>
                  <a:pt x="4673600" y="5575300"/>
                  <a:pt x="4546600" y="5727700"/>
                  <a:pt x="4546600" y="5753100"/>
                </a:cubicBezTo>
                <a:cubicBezTo>
                  <a:pt x="4546600" y="5956300"/>
                  <a:pt x="4406900" y="6108700"/>
                  <a:pt x="4038600" y="6286500"/>
                </a:cubicBezTo>
                <a:lnTo>
                  <a:pt x="3479800" y="6553200"/>
                </a:lnTo>
                <a:cubicBezTo>
                  <a:pt x="3238500" y="6667500"/>
                  <a:pt x="2844800" y="6756400"/>
                  <a:pt x="2590800" y="6756400"/>
                </a:cubicBezTo>
                <a:lnTo>
                  <a:pt x="1638300" y="6756400"/>
                </a:lnTo>
                <a:cubicBezTo>
                  <a:pt x="965200" y="6756400"/>
                  <a:pt x="596900" y="6553200"/>
                  <a:pt x="368300" y="6045200"/>
                </a:cubicBezTo>
                <a:lnTo>
                  <a:pt x="266700" y="5842000"/>
                </a:lnTo>
                <a:cubicBezTo>
                  <a:pt x="25400" y="5321300"/>
                  <a:pt x="0" y="4559300"/>
                  <a:pt x="203200" y="3924300"/>
                </a:cubicBezTo>
                <a:close/>
                <a:moveTo>
                  <a:pt x="2057400" y="6705600"/>
                </a:moveTo>
                <a:moveTo>
                  <a:pt x="1511300" y="2921000"/>
                </a:moveTo>
                <a:lnTo>
                  <a:pt x="1143000" y="4254500"/>
                </a:lnTo>
                <a:cubicBezTo>
                  <a:pt x="1079500" y="4483100"/>
                  <a:pt x="1028700" y="4787900"/>
                  <a:pt x="1028700" y="4927600"/>
                </a:cubicBezTo>
                <a:cubicBezTo>
                  <a:pt x="1028700" y="5334000"/>
                  <a:pt x="1612900" y="5791200"/>
                  <a:pt x="2120900" y="5791200"/>
                </a:cubicBezTo>
                <a:lnTo>
                  <a:pt x="2578100" y="5791200"/>
                </a:lnTo>
                <a:cubicBezTo>
                  <a:pt x="2832100" y="5791200"/>
                  <a:pt x="3200400" y="5651500"/>
                  <a:pt x="3403600" y="5461000"/>
                </a:cubicBezTo>
                <a:lnTo>
                  <a:pt x="3479800" y="5397500"/>
                </a:lnTo>
                <a:cubicBezTo>
                  <a:pt x="3898900" y="5016500"/>
                  <a:pt x="4076700" y="4660900"/>
                  <a:pt x="4076700" y="4191000"/>
                </a:cubicBezTo>
                <a:cubicBezTo>
                  <a:pt x="4076700" y="4013200"/>
                  <a:pt x="4140200" y="3873500"/>
                  <a:pt x="4229100" y="3873500"/>
                </a:cubicBezTo>
                <a:cubicBezTo>
                  <a:pt x="4318000" y="3873500"/>
                  <a:pt x="4394200" y="3670300"/>
                  <a:pt x="4394200" y="3416300"/>
                </a:cubicBezTo>
                <a:lnTo>
                  <a:pt x="4394200" y="3048000"/>
                </a:lnTo>
                <a:cubicBezTo>
                  <a:pt x="4394200" y="2794000"/>
                  <a:pt x="4470400" y="2590800"/>
                  <a:pt x="4546600" y="2590800"/>
                </a:cubicBezTo>
                <a:cubicBezTo>
                  <a:pt x="4635500" y="2590800"/>
                  <a:pt x="4711700" y="2413000"/>
                  <a:pt x="4711700" y="2209800"/>
                </a:cubicBezTo>
                <a:cubicBezTo>
                  <a:pt x="4711700" y="2006600"/>
                  <a:pt x="4635500" y="1701800"/>
                  <a:pt x="4533900" y="1536700"/>
                </a:cubicBezTo>
                <a:cubicBezTo>
                  <a:pt x="4318000" y="1181100"/>
                  <a:pt x="4229100" y="1143000"/>
                  <a:pt x="3619500" y="1143000"/>
                </a:cubicBezTo>
                <a:lnTo>
                  <a:pt x="3352800" y="1143000"/>
                </a:lnTo>
                <a:cubicBezTo>
                  <a:pt x="2679700" y="1143000"/>
                  <a:pt x="2133600" y="1435100"/>
                  <a:pt x="1917700" y="1892300"/>
                </a:cubicBezTo>
                <a:lnTo>
                  <a:pt x="1816100" y="2095500"/>
                </a:lnTo>
                <a:cubicBezTo>
                  <a:pt x="1714500" y="2311400"/>
                  <a:pt x="1574800" y="2692400"/>
                  <a:pt x="1511300" y="2921000"/>
                </a:cubicBezTo>
                <a:close/>
                <a:moveTo>
                  <a:pt x="3060700" y="67056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29" name="Rectangle 17729"/>
          <p:cNvSpPr/>
          <p:nvPr/>
        </p:nvSpPr>
        <p:spPr>
          <a:xfrm rot="0" flipH="0" flipV="0">
            <a:off x="28934671" y="15415368"/>
            <a:ext cx="316519" cy="274358"/>
          </a:xfrm>
          <a:prstGeom prst="rect">
            <a:avLst/>
          </a:prstGeom>
        </p:spPr>
      </p:sp>
      <p:sp>
        <p:nvSpPr>
          <p:cNvPr id="17730" name="Freeform 17730"/>
          <p:cNvSpPr/>
          <p:nvPr/>
        </p:nvSpPr>
        <p:spPr>
          <a:xfrm rot="0" flipH="0" flipV="0">
            <a:off x="28937687" y="15581985"/>
            <a:ext cx="84334" cy="90728"/>
          </a:xfrm>
          <a:custGeom>
            <a:pathLst>
              <a:path w="8877300" h="9550400">
                <a:moveTo>
                  <a:pt x="8636000" y="1981200"/>
                </a:moveTo>
                <a:lnTo>
                  <a:pt x="6667500" y="8636000"/>
                </a:lnTo>
                <a:cubicBezTo>
                  <a:pt x="6413500" y="9486900"/>
                  <a:pt x="6350000" y="9550400"/>
                  <a:pt x="5854700" y="9461500"/>
                </a:cubicBezTo>
                <a:cubicBezTo>
                  <a:pt x="5727700" y="9436100"/>
                  <a:pt x="5613400" y="9258300"/>
                  <a:pt x="5613400" y="9055100"/>
                </a:cubicBezTo>
                <a:cubicBezTo>
                  <a:pt x="5613400" y="8864600"/>
                  <a:pt x="5702300" y="8407400"/>
                  <a:pt x="5816600" y="8039100"/>
                </a:cubicBezTo>
                <a:lnTo>
                  <a:pt x="7023100" y="3835400"/>
                </a:lnTo>
                <a:cubicBezTo>
                  <a:pt x="7226300" y="3136900"/>
                  <a:pt x="7277100" y="2603500"/>
                  <a:pt x="7137400" y="2603500"/>
                </a:cubicBezTo>
                <a:cubicBezTo>
                  <a:pt x="7099300" y="2603500"/>
                  <a:pt x="6832600" y="2832100"/>
                  <a:pt x="6553200" y="3098800"/>
                </a:cubicBezTo>
                <a:lnTo>
                  <a:pt x="4902200" y="4686300"/>
                </a:lnTo>
                <a:cubicBezTo>
                  <a:pt x="4622800" y="4953000"/>
                  <a:pt x="4305300" y="5168900"/>
                  <a:pt x="4203700" y="5168900"/>
                </a:cubicBezTo>
                <a:cubicBezTo>
                  <a:pt x="4102100" y="5168900"/>
                  <a:pt x="3898900" y="4889500"/>
                  <a:pt x="3746500" y="4546600"/>
                </a:cubicBezTo>
                <a:lnTo>
                  <a:pt x="3136900" y="3073400"/>
                </a:lnTo>
                <a:cubicBezTo>
                  <a:pt x="2984500" y="2730500"/>
                  <a:pt x="2806700" y="2451100"/>
                  <a:pt x="2717800" y="2451100"/>
                </a:cubicBezTo>
                <a:cubicBezTo>
                  <a:pt x="2641600" y="2451100"/>
                  <a:pt x="2540000" y="2578100"/>
                  <a:pt x="2514600" y="2743200"/>
                </a:cubicBezTo>
                <a:cubicBezTo>
                  <a:pt x="2489200" y="2908300"/>
                  <a:pt x="2387600" y="3340100"/>
                  <a:pt x="2286000" y="3708400"/>
                </a:cubicBezTo>
                <a:lnTo>
                  <a:pt x="977900" y="8534400"/>
                </a:lnTo>
                <a:cubicBezTo>
                  <a:pt x="812800" y="9144000"/>
                  <a:pt x="596900" y="9512300"/>
                  <a:pt x="406400" y="9512300"/>
                </a:cubicBezTo>
                <a:cubicBezTo>
                  <a:pt x="165100" y="9512300"/>
                  <a:pt x="0" y="9105900"/>
                  <a:pt x="0" y="8496300"/>
                </a:cubicBezTo>
                <a:lnTo>
                  <a:pt x="0" y="8420100"/>
                </a:lnTo>
                <a:cubicBezTo>
                  <a:pt x="0" y="8051800"/>
                  <a:pt x="76200" y="7454900"/>
                  <a:pt x="177800" y="7086600"/>
                </a:cubicBezTo>
                <a:lnTo>
                  <a:pt x="1701800" y="1447800"/>
                </a:lnTo>
                <a:cubicBezTo>
                  <a:pt x="2006600" y="330200"/>
                  <a:pt x="2159000" y="38100"/>
                  <a:pt x="2451100" y="38100"/>
                </a:cubicBezTo>
                <a:cubicBezTo>
                  <a:pt x="2755900" y="38100"/>
                  <a:pt x="3238500" y="698500"/>
                  <a:pt x="3670300" y="1701800"/>
                </a:cubicBezTo>
                <a:lnTo>
                  <a:pt x="4279900" y="3098800"/>
                </a:lnTo>
                <a:cubicBezTo>
                  <a:pt x="4432300" y="3454400"/>
                  <a:pt x="4584700" y="3733800"/>
                  <a:pt x="4610100" y="3733800"/>
                </a:cubicBezTo>
                <a:cubicBezTo>
                  <a:pt x="4711700" y="3733800"/>
                  <a:pt x="5346700" y="3200400"/>
                  <a:pt x="5803900" y="2730500"/>
                </a:cubicBezTo>
                <a:lnTo>
                  <a:pt x="7950200" y="533400"/>
                </a:lnTo>
                <a:cubicBezTo>
                  <a:pt x="8458200" y="0"/>
                  <a:pt x="8458200" y="0"/>
                  <a:pt x="8661400" y="203200"/>
                </a:cubicBezTo>
                <a:cubicBezTo>
                  <a:pt x="8877300" y="419100"/>
                  <a:pt x="8864600" y="1181100"/>
                  <a:pt x="8636000" y="1981200"/>
                </a:cubicBezTo>
                <a:close/>
                <a:moveTo>
                  <a:pt x="7048500" y="9347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31" name="Freeform 17731"/>
          <p:cNvSpPr/>
          <p:nvPr/>
        </p:nvSpPr>
        <p:spPr>
          <a:xfrm rot="0" flipH="0" flipV="0">
            <a:off x="29022607" y="15609011"/>
            <a:ext cx="58273" cy="62496"/>
          </a:xfrm>
          <a:custGeom>
            <a:pathLst>
              <a:path w="6134100" h="6578600">
                <a:moveTo>
                  <a:pt x="2781300" y="0"/>
                </a:moveTo>
                <a:lnTo>
                  <a:pt x="5486400" y="0"/>
                </a:lnTo>
                <a:cubicBezTo>
                  <a:pt x="5727700" y="0"/>
                  <a:pt x="5969000" y="38100"/>
                  <a:pt x="6019800" y="88900"/>
                </a:cubicBezTo>
                <a:cubicBezTo>
                  <a:pt x="6134100" y="190500"/>
                  <a:pt x="6121400" y="723900"/>
                  <a:pt x="5994400" y="1244600"/>
                </a:cubicBezTo>
                <a:lnTo>
                  <a:pt x="5257800" y="4191000"/>
                </a:lnTo>
                <a:cubicBezTo>
                  <a:pt x="5194300" y="4432300"/>
                  <a:pt x="5080000" y="4724400"/>
                  <a:pt x="4978400" y="4838700"/>
                </a:cubicBezTo>
                <a:cubicBezTo>
                  <a:pt x="4749800" y="5143500"/>
                  <a:pt x="4775200" y="5257800"/>
                  <a:pt x="5156200" y="5600700"/>
                </a:cubicBezTo>
                <a:lnTo>
                  <a:pt x="5283200" y="5715000"/>
                </a:lnTo>
                <a:cubicBezTo>
                  <a:pt x="5461000" y="5880100"/>
                  <a:pt x="5613400" y="6032500"/>
                  <a:pt x="5613400" y="6057900"/>
                </a:cubicBezTo>
                <a:cubicBezTo>
                  <a:pt x="5613400" y="6350000"/>
                  <a:pt x="5283200" y="6578600"/>
                  <a:pt x="4851400" y="6578600"/>
                </a:cubicBezTo>
                <a:cubicBezTo>
                  <a:pt x="4749800" y="6578600"/>
                  <a:pt x="4533900" y="6515100"/>
                  <a:pt x="4368800" y="6426200"/>
                </a:cubicBezTo>
                <a:cubicBezTo>
                  <a:pt x="4025900" y="6223000"/>
                  <a:pt x="3810000" y="6223000"/>
                  <a:pt x="3251200" y="6426200"/>
                </a:cubicBezTo>
                <a:cubicBezTo>
                  <a:pt x="3009900" y="6515100"/>
                  <a:pt x="2603500" y="6578600"/>
                  <a:pt x="2349500" y="6578600"/>
                </a:cubicBezTo>
                <a:lnTo>
                  <a:pt x="1574800" y="6578600"/>
                </a:lnTo>
                <a:cubicBezTo>
                  <a:pt x="571500" y="6578600"/>
                  <a:pt x="0" y="5981700"/>
                  <a:pt x="0" y="4940300"/>
                </a:cubicBezTo>
                <a:cubicBezTo>
                  <a:pt x="0" y="4699000"/>
                  <a:pt x="38100" y="4457700"/>
                  <a:pt x="76200" y="4419600"/>
                </a:cubicBezTo>
                <a:cubicBezTo>
                  <a:pt x="127000" y="4368800"/>
                  <a:pt x="177800" y="4140200"/>
                  <a:pt x="203200" y="3911600"/>
                </a:cubicBezTo>
                <a:lnTo>
                  <a:pt x="254000" y="3556000"/>
                </a:lnTo>
                <a:cubicBezTo>
                  <a:pt x="279400" y="3314700"/>
                  <a:pt x="368300" y="2933700"/>
                  <a:pt x="457200" y="2717800"/>
                </a:cubicBezTo>
                <a:lnTo>
                  <a:pt x="1054100" y="1130300"/>
                </a:lnTo>
                <a:cubicBezTo>
                  <a:pt x="1333500" y="406400"/>
                  <a:pt x="1943100" y="0"/>
                  <a:pt x="2781300" y="0"/>
                </a:cubicBezTo>
                <a:close/>
                <a:moveTo>
                  <a:pt x="5829300" y="6502400"/>
                </a:moveTo>
                <a:moveTo>
                  <a:pt x="1752600" y="2095500"/>
                </a:moveTo>
                <a:lnTo>
                  <a:pt x="1092200" y="4394200"/>
                </a:lnTo>
                <a:cubicBezTo>
                  <a:pt x="1016000" y="4622800"/>
                  <a:pt x="965200" y="4889500"/>
                  <a:pt x="965200" y="4978400"/>
                </a:cubicBezTo>
                <a:cubicBezTo>
                  <a:pt x="965200" y="5295900"/>
                  <a:pt x="1612900" y="5613400"/>
                  <a:pt x="2286000" y="5613400"/>
                </a:cubicBezTo>
                <a:cubicBezTo>
                  <a:pt x="3390900" y="5613400"/>
                  <a:pt x="3937000" y="5245100"/>
                  <a:pt x="4178300" y="4318000"/>
                </a:cubicBezTo>
                <a:lnTo>
                  <a:pt x="4864100" y="1714500"/>
                </a:lnTo>
                <a:cubicBezTo>
                  <a:pt x="4927600" y="1485900"/>
                  <a:pt x="4978400" y="1257300"/>
                  <a:pt x="4978400" y="1206500"/>
                </a:cubicBezTo>
                <a:cubicBezTo>
                  <a:pt x="4978400" y="1041400"/>
                  <a:pt x="4800600" y="965200"/>
                  <a:pt x="4356100" y="965200"/>
                </a:cubicBezTo>
                <a:lnTo>
                  <a:pt x="2806700" y="965200"/>
                </a:lnTo>
                <a:cubicBezTo>
                  <a:pt x="2336800" y="965200"/>
                  <a:pt x="1981200" y="1358900"/>
                  <a:pt x="1752600" y="2095500"/>
                </a:cubicBezTo>
                <a:close/>
                <a:moveTo>
                  <a:pt x="3733800" y="6502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32" name="Freeform 17732"/>
          <p:cNvSpPr/>
          <p:nvPr/>
        </p:nvSpPr>
        <p:spPr>
          <a:xfrm rot="0" flipH="0" flipV="0">
            <a:off x="29096187" y="15608528"/>
            <a:ext cx="49104" cy="64065"/>
          </a:xfrm>
          <a:custGeom>
            <a:pathLst>
              <a:path w="5168900" h="6743700">
                <a:moveTo>
                  <a:pt x="2743200" y="0"/>
                </a:moveTo>
                <a:lnTo>
                  <a:pt x="4724400" y="0"/>
                </a:lnTo>
                <a:cubicBezTo>
                  <a:pt x="5029200" y="0"/>
                  <a:pt x="5168900" y="152400"/>
                  <a:pt x="5168900" y="457200"/>
                </a:cubicBezTo>
                <a:lnTo>
                  <a:pt x="5168900" y="508000"/>
                </a:lnTo>
                <a:cubicBezTo>
                  <a:pt x="5168900" y="812800"/>
                  <a:pt x="5016500" y="965200"/>
                  <a:pt x="4724400" y="965200"/>
                </a:cubicBezTo>
                <a:lnTo>
                  <a:pt x="2908300" y="965200"/>
                </a:lnTo>
                <a:cubicBezTo>
                  <a:pt x="2298700" y="965200"/>
                  <a:pt x="1739900" y="1714500"/>
                  <a:pt x="1574800" y="2755900"/>
                </a:cubicBezTo>
                <a:cubicBezTo>
                  <a:pt x="1536700" y="2971800"/>
                  <a:pt x="1460500" y="3238500"/>
                  <a:pt x="1409700" y="3378200"/>
                </a:cubicBezTo>
                <a:cubicBezTo>
                  <a:pt x="1358900" y="3505200"/>
                  <a:pt x="1282700" y="3822700"/>
                  <a:pt x="1244600" y="4089400"/>
                </a:cubicBezTo>
                <a:cubicBezTo>
                  <a:pt x="1054100" y="5283200"/>
                  <a:pt x="1257300" y="5613400"/>
                  <a:pt x="2197100" y="5613400"/>
                </a:cubicBezTo>
                <a:lnTo>
                  <a:pt x="2794000" y="5613400"/>
                </a:lnTo>
                <a:cubicBezTo>
                  <a:pt x="3467100" y="5613400"/>
                  <a:pt x="3568700" y="5676900"/>
                  <a:pt x="3568700" y="6070600"/>
                </a:cubicBezTo>
                <a:cubicBezTo>
                  <a:pt x="3568700" y="6261100"/>
                  <a:pt x="3492500" y="6489700"/>
                  <a:pt x="3403600" y="6578600"/>
                </a:cubicBezTo>
                <a:cubicBezTo>
                  <a:pt x="3327400" y="6667500"/>
                  <a:pt x="3048000" y="6743700"/>
                  <a:pt x="2794000" y="6743700"/>
                </a:cubicBezTo>
                <a:lnTo>
                  <a:pt x="1778000" y="6743700"/>
                </a:lnTo>
                <a:cubicBezTo>
                  <a:pt x="1524000" y="6743700"/>
                  <a:pt x="1320800" y="6667500"/>
                  <a:pt x="1320800" y="6578600"/>
                </a:cubicBezTo>
                <a:cubicBezTo>
                  <a:pt x="1320800" y="6489700"/>
                  <a:pt x="1181100" y="6426200"/>
                  <a:pt x="1003300" y="6426200"/>
                </a:cubicBezTo>
                <a:cubicBezTo>
                  <a:pt x="635000" y="6426200"/>
                  <a:pt x="431800" y="6248400"/>
                  <a:pt x="203200" y="5740400"/>
                </a:cubicBezTo>
                <a:cubicBezTo>
                  <a:pt x="12700" y="5308600"/>
                  <a:pt x="0" y="4965700"/>
                  <a:pt x="165100" y="4394200"/>
                </a:cubicBezTo>
                <a:lnTo>
                  <a:pt x="1016000" y="1473200"/>
                </a:lnTo>
                <a:cubicBezTo>
                  <a:pt x="1282700" y="546100"/>
                  <a:pt x="1473200" y="330200"/>
                  <a:pt x="1968500" y="330200"/>
                </a:cubicBezTo>
                <a:cubicBezTo>
                  <a:pt x="2146300" y="330200"/>
                  <a:pt x="2286000" y="254000"/>
                  <a:pt x="2286000" y="165100"/>
                </a:cubicBezTo>
                <a:cubicBezTo>
                  <a:pt x="2286000" y="76200"/>
                  <a:pt x="2489200" y="0"/>
                  <a:pt x="2743200" y="0"/>
                </a:cubicBezTo>
                <a:close/>
                <a:moveTo>
                  <a:pt x="5880100" y="6553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33" name="Freeform 17733"/>
          <p:cNvSpPr/>
          <p:nvPr/>
        </p:nvSpPr>
        <p:spPr>
          <a:xfrm rot="0" flipH="0" flipV="0">
            <a:off x="29154084" y="15607925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34" name="Rectangle 17734"/>
          <p:cNvSpPr/>
          <p:nvPr/>
        </p:nvSpPr>
        <p:spPr>
          <a:xfrm rot="0" flipH="0" flipV="0">
            <a:off x="28941272" y="15551131"/>
            <a:ext cx="353174" cy="274358"/>
          </a:xfrm>
          <a:prstGeom prst="rect">
            <a:avLst/>
          </a:prstGeom>
        </p:spPr>
      </p:sp>
      <p:sp>
        <p:nvSpPr>
          <p:cNvPr id="17735" name="Freeform 17735"/>
          <p:cNvSpPr/>
          <p:nvPr/>
        </p:nvSpPr>
        <p:spPr>
          <a:xfrm rot="0" flipH="0" flipV="0">
            <a:off x="28949959" y="15744050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36" name="Freeform 17736"/>
          <p:cNvSpPr/>
          <p:nvPr/>
        </p:nvSpPr>
        <p:spPr>
          <a:xfrm rot="0" flipH="0" flipV="0">
            <a:off x="29015498" y="15717869"/>
            <a:ext cx="60928" cy="88315"/>
          </a:xfrm>
          <a:custGeom>
            <a:pathLst>
              <a:path w="6413500" h="9296400">
                <a:moveTo>
                  <a:pt x="6299200" y="2349500"/>
                </a:moveTo>
                <a:lnTo>
                  <a:pt x="4864100" y="7493000"/>
                </a:lnTo>
                <a:cubicBezTo>
                  <a:pt x="4800600" y="7734300"/>
                  <a:pt x="4610100" y="8064500"/>
                  <a:pt x="4432300" y="8242300"/>
                </a:cubicBezTo>
                <a:lnTo>
                  <a:pt x="4025900" y="8648700"/>
                </a:lnTo>
                <a:cubicBezTo>
                  <a:pt x="3568700" y="9118600"/>
                  <a:pt x="3048000" y="9296400"/>
                  <a:pt x="2197100" y="9296400"/>
                </a:cubicBezTo>
                <a:lnTo>
                  <a:pt x="1739900" y="9296400"/>
                </a:lnTo>
                <a:cubicBezTo>
                  <a:pt x="660400" y="9296400"/>
                  <a:pt x="0" y="8547100"/>
                  <a:pt x="0" y="7327900"/>
                </a:cubicBezTo>
                <a:lnTo>
                  <a:pt x="0" y="6870700"/>
                </a:lnTo>
                <a:cubicBezTo>
                  <a:pt x="0" y="6616700"/>
                  <a:pt x="63500" y="6235700"/>
                  <a:pt x="127000" y="6007100"/>
                </a:cubicBezTo>
                <a:lnTo>
                  <a:pt x="444500" y="5016500"/>
                </a:lnTo>
                <a:cubicBezTo>
                  <a:pt x="508000" y="4800600"/>
                  <a:pt x="660400" y="4457700"/>
                  <a:pt x="787400" y="4254500"/>
                </a:cubicBezTo>
                <a:lnTo>
                  <a:pt x="965200" y="3962400"/>
                </a:lnTo>
                <a:cubicBezTo>
                  <a:pt x="1079500" y="3771900"/>
                  <a:pt x="1346200" y="3479800"/>
                  <a:pt x="1549400" y="3314700"/>
                </a:cubicBezTo>
                <a:lnTo>
                  <a:pt x="1739900" y="3162300"/>
                </a:lnTo>
                <a:cubicBezTo>
                  <a:pt x="2222500" y="2794000"/>
                  <a:pt x="2400300" y="2730500"/>
                  <a:pt x="2946400" y="2730500"/>
                </a:cubicBezTo>
                <a:lnTo>
                  <a:pt x="4521200" y="2730500"/>
                </a:lnTo>
                <a:cubicBezTo>
                  <a:pt x="5029200" y="2730500"/>
                  <a:pt x="5295900" y="2374900"/>
                  <a:pt x="5295900" y="1701800"/>
                </a:cubicBezTo>
                <a:lnTo>
                  <a:pt x="5295900" y="1422400"/>
                </a:lnTo>
                <a:cubicBezTo>
                  <a:pt x="5295900" y="939800"/>
                  <a:pt x="5054600" y="800100"/>
                  <a:pt x="4279900" y="800100"/>
                </a:cubicBezTo>
                <a:lnTo>
                  <a:pt x="3505200" y="800100"/>
                </a:lnTo>
                <a:cubicBezTo>
                  <a:pt x="3251200" y="800100"/>
                  <a:pt x="3009900" y="762000"/>
                  <a:pt x="2971800" y="723900"/>
                </a:cubicBezTo>
                <a:cubicBezTo>
                  <a:pt x="2870200" y="622300"/>
                  <a:pt x="2870200" y="177800"/>
                  <a:pt x="2971800" y="76200"/>
                </a:cubicBezTo>
                <a:cubicBezTo>
                  <a:pt x="3009900" y="38100"/>
                  <a:pt x="3251200" y="0"/>
                  <a:pt x="3505200" y="0"/>
                </a:cubicBezTo>
                <a:lnTo>
                  <a:pt x="5156200" y="0"/>
                </a:lnTo>
                <a:cubicBezTo>
                  <a:pt x="5892800" y="0"/>
                  <a:pt x="6413500" y="723900"/>
                  <a:pt x="6413500" y="1727200"/>
                </a:cubicBezTo>
                <a:cubicBezTo>
                  <a:pt x="6413500" y="1828800"/>
                  <a:pt x="6362700" y="2120900"/>
                  <a:pt x="6299200" y="2349500"/>
                </a:cubicBezTo>
                <a:close/>
                <a:moveTo>
                  <a:pt x="6172200" y="9334500"/>
                </a:moveTo>
                <a:moveTo>
                  <a:pt x="4203700" y="3683000"/>
                </a:moveTo>
                <a:lnTo>
                  <a:pt x="3009900" y="3683000"/>
                </a:lnTo>
                <a:cubicBezTo>
                  <a:pt x="2768600" y="3683000"/>
                  <a:pt x="2400300" y="3822700"/>
                  <a:pt x="2209800" y="3975100"/>
                </a:cubicBezTo>
                <a:lnTo>
                  <a:pt x="1866900" y="4267200"/>
                </a:lnTo>
                <a:cubicBezTo>
                  <a:pt x="1676400" y="4432300"/>
                  <a:pt x="1511300" y="4749800"/>
                  <a:pt x="1485900" y="4965700"/>
                </a:cubicBezTo>
                <a:cubicBezTo>
                  <a:pt x="1473200" y="5194300"/>
                  <a:pt x="1409700" y="5486400"/>
                  <a:pt x="1358900" y="5613400"/>
                </a:cubicBezTo>
                <a:cubicBezTo>
                  <a:pt x="1308100" y="5740400"/>
                  <a:pt x="1206500" y="6032500"/>
                  <a:pt x="1130300" y="6248400"/>
                </a:cubicBezTo>
                <a:lnTo>
                  <a:pt x="1092200" y="6337300"/>
                </a:lnTo>
                <a:cubicBezTo>
                  <a:pt x="1028700" y="6553200"/>
                  <a:pt x="965200" y="6934200"/>
                  <a:pt x="965200" y="7162800"/>
                </a:cubicBezTo>
                <a:cubicBezTo>
                  <a:pt x="965200" y="7886700"/>
                  <a:pt x="1270000" y="8343900"/>
                  <a:pt x="1739900" y="8343900"/>
                </a:cubicBezTo>
                <a:lnTo>
                  <a:pt x="2197100" y="8343900"/>
                </a:lnTo>
                <a:cubicBezTo>
                  <a:pt x="2971800" y="8343900"/>
                  <a:pt x="3733800" y="7835900"/>
                  <a:pt x="3911600" y="7200900"/>
                </a:cubicBezTo>
                <a:lnTo>
                  <a:pt x="4533900" y="4914900"/>
                </a:lnTo>
                <a:cubicBezTo>
                  <a:pt x="4597400" y="4686300"/>
                  <a:pt x="4648200" y="4305300"/>
                  <a:pt x="4648200" y="4089400"/>
                </a:cubicBezTo>
                <a:cubicBezTo>
                  <a:pt x="4648200" y="3873500"/>
                  <a:pt x="4445000" y="3683000"/>
                  <a:pt x="4203700" y="3683000"/>
                </a:cubicBezTo>
                <a:close/>
                <a:moveTo>
                  <a:pt x="4838700" y="9334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37" name="Freeform 17737"/>
          <p:cNvSpPr/>
          <p:nvPr/>
        </p:nvSpPr>
        <p:spPr>
          <a:xfrm rot="0" flipH="0" flipV="0">
            <a:off x="29073675" y="15791828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38" name="Freeform 17738"/>
          <p:cNvSpPr/>
          <p:nvPr/>
        </p:nvSpPr>
        <p:spPr>
          <a:xfrm rot="0" flipH="0" flipV="0">
            <a:off x="29101088" y="15799308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39" name="Freeform 17739"/>
          <p:cNvSpPr/>
          <p:nvPr/>
        </p:nvSpPr>
        <p:spPr>
          <a:xfrm rot="0" flipH="0" flipV="0">
            <a:off x="29138997" y="15743206"/>
            <a:ext cx="59359" cy="63461"/>
          </a:xfrm>
          <a:custGeom>
            <a:pathLst>
              <a:path w="6248400" h="6680200">
                <a:moveTo>
                  <a:pt x="114300" y="5245100"/>
                </a:moveTo>
                <a:lnTo>
                  <a:pt x="1193800" y="1117600"/>
                </a:lnTo>
                <a:cubicBezTo>
                  <a:pt x="1346200" y="558800"/>
                  <a:pt x="1676400" y="76200"/>
                  <a:pt x="1905000" y="76200"/>
                </a:cubicBezTo>
                <a:cubicBezTo>
                  <a:pt x="2095500" y="76200"/>
                  <a:pt x="2400300" y="546100"/>
                  <a:pt x="2400300" y="850900"/>
                </a:cubicBezTo>
                <a:cubicBezTo>
                  <a:pt x="2400300" y="952500"/>
                  <a:pt x="2311400" y="1244600"/>
                  <a:pt x="2197100" y="1485900"/>
                </a:cubicBezTo>
                <a:lnTo>
                  <a:pt x="2133600" y="1638300"/>
                </a:lnTo>
                <a:cubicBezTo>
                  <a:pt x="1879600" y="2171700"/>
                  <a:pt x="1854200" y="2806700"/>
                  <a:pt x="2082800" y="2806700"/>
                </a:cubicBezTo>
                <a:cubicBezTo>
                  <a:pt x="2171700" y="2806700"/>
                  <a:pt x="2400300" y="2654300"/>
                  <a:pt x="2590800" y="2463800"/>
                </a:cubicBezTo>
                <a:lnTo>
                  <a:pt x="3086100" y="1981200"/>
                </a:lnTo>
                <a:cubicBezTo>
                  <a:pt x="3276600" y="1790700"/>
                  <a:pt x="3594100" y="1524000"/>
                  <a:pt x="3784600" y="1371600"/>
                </a:cubicBezTo>
                <a:lnTo>
                  <a:pt x="5194300" y="342900"/>
                </a:lnTo>
                <a:cubicBezTo>
                  <a:pt x="5549900" y="88900"/>
                  <a:pt x="6007100" y="0"/>
                  <a:pt x="6172200" y="165100"/>
                </a:cubicBezTo>
                <a:cubicBezTo>
                  <a:pt x="6210300" y="203200"/>
                  <a:pt x="6248400" y="381000"/>
                  <a:pt x="6248400" y="558800"/>
                </a:cubicBezTo>
                <a:cubicBezTo>
                  <a:pt x="6248400" y="736600"/>
                  <a:pt x="6083300" y="1003300"/>
                  <a:pt x="5867400" y="1155700"/>
                </a:cubicBezTo>
                <a:lnTo>
                  <a:pt x="4978400" y="1778000"/>
                </a:lnTo>
                <a:cubicBezTo>
                  <a:pt x="4762500" y="1930400"/>
                  <a:pt x="4432300" y="2184400"/>
                  <a:pt x="4241800" y="2349500"/>
                </a:cubicBezTo>
                <a:lnTo>
                  <a:pt x="3873500" y="2654300"/>
                </a:lnTo>
                <a:cubicBezTo>
                  <a:pt x="3479800" y="2997200"/>
                  <a:pt x="3429000" y="3429000"/>
                  <a:pt x="3746500" y="4025900"/>
                </a:cubicBezTo>
                <a:lnTo>
                  <a:pt x="4597400" y="5676900"/>
                </a:lnTo>
                <a:cubicBezTo>
                  <a:pt x="4711700" y="5905500"/>
                  <a:pt x="4813300" y="6184900"/>
                  <a:pt x="4813300" y="6299200"/>
                </a:cubicBezTo>
                <a:cubicBezTo>
                  <a:pt x="4813300" y="6400800"/>
                  <a:pt x="4724400" y="6527800"/>
                  <a:pt x="4610100" y="6578600"/>
                </a:cubicBezTo>
                <a:cubicBezTo>
                  <a:pt x="4381500" y="6667500"/>
                  <a:pt x="4229100" y="6680200"/>
                  <a:pt x="4025900" y="6616700"/>
                </a:cubicBezTo>
                <a:cubicBezTo>
                  <a:pt x="3949700" y="6591300"/>
                  <a:pt x="3797300" y="6388100"/>
                  <a:pt x="3683000" y="6159500"/>
                </a:cubicBezTo>
                <a:lnTo>
                  <a:pt x="2844800" y="4343400"/>
                </a:lnTo>
                <a:cubicBezTo>
                  <a:pt x="2616200" y="3848100"/>
                  <a:pt x="2209800" y="3810000"/>
                  <a:pt x="1752600" y="4241800"/>
                </a:cubicBezTo>
                <a:lnTo>
                  <a:pt x="1625600" y="4368800"/>
                </a:lnTo>
                <a:cubicBezTo>
                  <a:pt x="1447800" y="4533900"/>
                  <a:pt x="1244600" y="4876800"/>
                  <a:pt x="1168400" y="5118100"/>
                </a:cubicBezTo>
                <a:lnTo>
                  <a:pt x="901700" y="6070600"/>
                </a:lnTo>
                <a:cubicBezTo>
                  <a:pt x="762000" y="6604000"/>
                  <a:pt x="711200" y="6654800"/>
                  <a:pt x="393700" y="6654800"/>
                </a:cubicBezTo>
                <a:cubicBezTo>
                  <a:pt x="63500" y="6654800"/>
                  <a:pt x="0" y="6565900"/>
                  <a:pt x="0" y="6096000"/>
                </a:cubicBezTo>
                <a:cubicBezTo>
                  <a:pt x="0" y="5880100"/>
                  <a:pt x="50800" y="5499100"/>
                  <a:pt x="114300" y="5245100"/>
                </a:cubicBezTo>
                <a:close/>
                <a:moveTo>
                  <a:pt x="1320800" y="6667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40" name="Freeform 17740"/>
          <p:cNvSpPr/>
          <p:nvPr/>
        </p:nvSpPr>
        <p:spPr>
          <a:xfrm rot="0" flipH="0" flipV="0">
            <a:off x="29206105" y="15744291"/>
            <a:ext cx="54895" cy="62496"/>
          </a:xfrm>
          <a:custGeom>
            <a:pathLst>
              <a:path w="5778500" h="6578600">
                <a:moveTo>
                  <a:pt x="2997200" y="6578600"/>
                </a:moveTo>
                <a:lnTo>
                  <a:pt x="1104900" y="6578600"/>
                </a:lnTo>
                <a:cubicBezTo>
                  <a:pt x="304800" y="6578600"/>
                  <a:pt x="0" y="6324600"/>
                  <a:pt x="0" y="5638800"/>
                </a:cubicBezTo>
                <a:lnTo>
                  <a:pt x="0" y="5105400"/>
                </a:lnTo>
                <a:cubicBezTo>
                  <a:pt x="0" y="4356100"/>
                  <a:pt x="215900" y="4000500"/>
                  <a:pt x="876300" y="3619500"/>
                </a:cubicBezTo>
                <a:lnTo>
                  <a:pt x="1219200" y="3429000"/>
                </a:lnTo>
                <a:cubicBezTo>
                  <a:pt x="1435100" y="3314700"/>
                  <a:pt x="1816100" y="3136900"/>
                  <a:pt x="2057400" y="3060700"/>
                </a:cubicBezTo>
                <a:lnTo>
                  <a:pt x="4114800" y="2349500"/>
                </a:lnTo>
                <a:cubicBezTo>
                  <a:pt x="5245100" y="1955800"/>
                  <a:pt x="5016500" y="965200"/>
                  <a:pt x="3784600" y="965200"/>
                </a:cubicBezTo>
                <a:lnTo>
                  <a:pt x="3670300" y="965200"/>
                </a:lnTo>
                <a:cubicBezTo>
                  <a:pt x="3416300" y="965200"/>
                  <a:pt x="3009900" y="1054100"/>
                  <a:pt x="2768600" y="1168400"/>
                </a:cubicBezTo>
                <a:lnTo>
                  <a:pt x="2616200" y="1244600"/>
                </a:lnTo>
                <a:cubicBezTo>
                  <a:pt x="2146300" y="1460500"/>
                  <a:pt x="2032000" y="1473200"/>
                  <a:pt x="1765300" y="1397000"/>
                </a:cubicBezTo>
                <a:cubicBezTo>
                  <a:pt x="1676400" y="1371600"/>
                  <a:pt x="1600200" y="1193800"/>
                  <a:pt x="1600200" y="990600"/>
                </a:cubicBezTo>
                <a:cubicBezTo>
                  <a:pt x="1600200" y="800100"/>
                  <a:pt x="1727200" y="571500"/>
                  <a:pt x="1879600" y="469900"/>
                </a:cubicBezTo>
                <a:cubicBezTo>
                  <a:pt x="2349500" y="190500"/>
                  <a:pt x="3022600" y="0"/>
                  <a:pt x="3581400" y="0"/>
                </a:cubicBezTo>
                <a:lnTo>
                  <a:pt x="4356100" y="0"/>
                </a:lnTo>
                <a:cubicBezTo>
                  <a:pt x="5283200" y="0"/>
                  <a:pt x="5778500" y="457200"/>
                  <a:pt x="5778500" y="1308100"/>
                </a:cubicBezTo>
                <a:lnTo>
                  <a:pt x="5778500" y="1473200"/>
                </a:lnTo>
                <a:cubicBezTo>
                  <a:pt x="5778500" y="2374900"/>
                  <a:pt x="5245100" y="2984500"/>
                  <a:pt x="4114800" y="3416300"/>
                </a:cubicBezTo>
                <a:lnTo>
                  <a:pt x="1498600" y="4381500"/>
                </a:lnTo>
                <a:cubicBezTo>
                  <a:pt x="965200" y="4584700"/>
                  <a:pt x="965200" y="4584700"/>
                  <a:pt x="965200" y="5105400"/>
                </a:cubicBezTo>
                <a:lnTo>
                  <a:pt x="965200" y="5156200"/>
                </a:lnTo>
                <a:cubicBezTo>
                  <a:pt x="965200" y="5461000"/>
                  <a:pt x="1130300" y="5613400"/>
                  <a:pt x="1422400" y="5613400"/>
                </a:cubicBezTo>
                <a:lnTo>
                  <a:pt x="2755900" y="5613400"/>
                </a:lnTo>
                <a:cubicBezTo>
                  <a:pt x="3009900" y="5613400"/>
                  <a:pt x="3365500" y="5549900"/>
                  <a:pt x="3568700" y="5461000"/>
                </a:cubicBezTo>
                <a:cubicBezTo>
                  <a:pt x="3924300" y="5295900"/>
                  <a:pt x="4356100" y="5257800"/>
                  <a:pt x="4648200" y="5346700"/>
                </a:cubicBezTo>
                <a:cubicBezTo>
                  <a:pt x="4737100" y="5372100"/>
                  <a:pt x="4813300" y="5473700"/>
                  <a:pt x="4813300" y="5588000"/>
                </a:cubicBezTo>
                <a:cubicBezTo>
                  <a:pt x="4813300" y="5689600"/>
                  <a:pt x="4648200" y="5905500"/>
                  <a:pt x="4445000" y="6070600"/>
                </a:cubicBezTo>
                <a:lnTo>
                  <a:pt x="4356100" y="6134100"/>
                </a:lnTo>
                <a:cubicBezTo>
                  <a:pt x="3924300" y="6477000"/>
                  <a:pt x="3606800" y="6578600"/>
                  <a:pt x="2997200" y="6578600"/>
                </a:cubicBezTo>
                <a:close/>
                <a:moveTo>
                  <a:pt x="-762000" y="6553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41" name="Rectangle 17741"/>
          <p:cNvSpPr/>
          <p:nvPr/>
        </p:nvSpPr>
        <p:spPr>
          <a:xfrm rot="0" flipH="0" flipV="0">
            <a:off x="28995123" y="16292176"/>
            <a:ext cx="252959" cy="274358"/>
          </a:xfrm>
          <a:prstGeom prst="rect">
            <a:avLst/>
          </a:prstGeom>
        </p:spPr>
      </p:sp>
      <p:sp>
        <p:nvSpPr>
          <p:cNvPr id="17742" name="Freeform 17742"/>
          <p:cNvSpPr/>
          <p:nvPr/>
        </p:nvSpPr>
        <p:spPr>
          <a:xfrm rot="0" flipH="0" flipV="0">
            <a:off x="28998742" y="16456501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012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43" name="Freeform 17743"/>
          <p:cNvSpPr/>
          <p:nvPr/>
        </p:nvSpPr>
        <p:spPr>
          <a:xfrm rot="0" flipH="0" flipV="0">
            <a:off x="29063700" y="16532873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1012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44" name="Freeform 17744"/>
          <p:cNvSpPr/>
          <p:nvPr/>
        </p:nvSpPr>
        <p:spPr>
          <a:xfrm rot="0" flipH="0" flipV="0">
            <a:off x="29092705" y="16456501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012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45" name="Freeform 17745"/>
          <p:cNvSpPr/>
          <p:nvPr/>
        </p:nvSpPr>
        <p:spPr>
          <a:xfrm rot="0" flipH="0" flipV="0">
            <a:off x="29158873" y="16456984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101214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46" name="Rectangle 17746"/>
          <p:cNvSpPr/>
          <p:nvPr/>
        </p:nvSpPr>
        <p:spPr>
          <a:xfrm rot="0" flipH="0" flipV="0">
            <a:off x="29002611" y="16506298"/>
            <a:ext cx="238240" cy="274358"/>
          </a:xfrm>
          <a:prstGeom prst="rect">
            <a:avLst/>
          </a:prstGeom>
        </p:spPr>
      </p:sp>
      <p:sp>
        <p:nvSpPr>
          <p:cNvPr id="17747" name="Freeform 17747"/>
          <p:cNvSpPr/>
          <p:nvPr/>
        </p:nvSpPr>
        <p:spPr>
          <a:xfrm rot="0" flipH="0" flipV="0">
            <a:off x="29020467" y="16670140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48" name="Freeform 17748"/>
          <p:cNvSpPr/>
          <p:nvPr/>
        </p:nvSpPr>
        <p:spPr>
          <a:xfrm rot="0" flipH="0" flipV="0">
            <a:off x="29049833" y="16749407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49" name="Freeform 17749"/>
          <p:cNvSpPr/>
          <p:nvPr/>
        </p:nvSpPr>
        <p:spPr>
          <a:xfrm rot="0" flipH="0" flipV="0">
            <a:off x="29079082" y="16670261"/>
            <a:ext cx="63944" cy="91573"/>
          </a:xfrm>
          <a:custGeom>
            <a:pathLst>
              <a:path w="6731000" h="9639300">
                <a:moveTo>
                  <a:pt x="3962400" y="9639300"/>
                </a:moveTo>
                <a:lnTo>
                  <a:pt x="1155700" y="9639300"/>
                </a:lnTo>
                <a:cubicBezTo>
                  <a:pt x="774700" y="9639300"/>
                  <a:pt x="393700" y="9575800"/>
                  <a:pt x="304800" y="9486900"/>
                </a:cubicBezTo>
                <a:cubicBezTo>
                  <a:pt x="0" y="9169400"/>
                  <a:pt x="190500" y="8686800"/>
                  <a:pt x="939800" y="7848600"/>
                </a:cubicBezTo>
                <a:lnTo>
                  <a:pt x="5295900" y="3035300"/>
                </a:lnTo>
                <a:cubicBezTo>
                  <a:pt x="5562600" y="2755900"/>
                  <a:pt x="5765800" y="2324100"/>
                  <a:pt x="5765800" y="2070100"/>
                </a:cubicBezTo>
                <a:cubicBezTo>
                  <a:pt x="5765800" y="889000"/>
                  <a:pt x="4267200" y="838200"/>
                  <a:pt x="2946400" y="1981200"/>
                </a:cubicBezTo>
                <a:cubicBezTo>
                  <a:pt x="2667000" y="2222500"/>
                  <a:pt x="2349500" y="2425700"/>
                  <a:pt x="2247900" y="2425700"/>
                </a:cubicBezTo>
                <a:cubicBezTo>
                  <a:pt x="2159000" y="2425700"/>
                  <a:pt x="2044700" y="2336800"/>
                  <a:pt x="1993900" y="2222500"/>
                </a:cubicBezTo>
                <a:cubicBezTo>
                  <a:pt x="1879600" y="1955800"/>
                  <a:pt x="2197100" y="1346200"/>
                  <a:pt x="2705100" y="838200"/>
                </a:cubicBezTo>
                <a:cubicBezTo>
                  <a:pt x="3352800" y="177800"/>
                  <a:pt x="4711700" y="0"/>
                  <a:pt x="5740400" y="444500"/>
                </a:cubicBezTo>
                <a:lnTo>
                  <a:pt x="5765800" y="457200"/>
                </a:lnTo>
                <a:cubicBezTo>
                  <a:pt x="6375400" y="723900"/>
                  <a:pt x="6731000" y="1384300"/>
                  <a:pt x="6731000" y="2273300"/>
                </a:cubicBezTo>
                <a:cubicBezTo>
                  <a:pt x="6731000" y="2540000"/>
                  <a:pt x="6527800" y="2984500"/>
                  <a:pt x="6273800" y="3263900"/>
                </a:cubicBezTo>
                <a:lnTo>
                  <a:pt x="2209800" y="7886700"/>
                </a:lnTo>
                <a:cubicBezTo>
                  <a:pt x="1562100" y="8623300"/>
                  <a:pt x="1600200" y="8686800"/>
                  <a:pt x="2603500" y="8686800"/>
                </a:cubicBezTo>
                <a:lnTo>
                  <a:pt x="3962400" y="8686800"/>
                </a:lnTo>
                <a:cubicBezTo>
                  <a:pt x="4330700" y="8686800"/>
                  <a:pt x="4673600" y="8712200"/>
                  <a:pt x="4724400" y="8763000"/>
                </a:cubicBezTo>
                <a:cubicBezTo>
                  <a:pt x="4826000" y="8864600"/>
                  <a:pt x="4826000" y="9461500"/>
                  <a:pt x="4724400" y="9563100"/>
                </a:cubicBezTo>
                <a:cubicBezTo>
                  <a:pt x="4673600" y="9613900"/>
                  <a:pt x="4330700" y="9639300"/>
                  <a:pt x="3962400" y="9639300"/>
                </a:cubicBezTo>
                <a:close/>
                <a:moveTo>
                  <a:pt x="-241300" y="96266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50" name="Freeform 17750"/>
          <p:cNvSpPr/>
          <p:nvPr/>
        </p:nvSpPr>
        <p:spPr>
          <a:xfrm rot="0" flipH="0" flipV="0">
            <a:off x="29155502" y="16670382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51" name="Rectangle 17751"/>
          <p:cNvSpPr/>
          <p:nvPr/>
        </p:nvSpPr>
        <p:spPr>
          <a:xfrm rot="0" flipH="0" flipV="0">
            <a:off x="28990165" y="16721817"/>
            <a:ext cx="256700" cy="274358"/>
          </a:xfrm>
          <a:prstGeom prst="rect">
            <a:avLst/>
          </a:prstGeom>
        </p:spPr>
      </p:sp>
      <p:sp>
        <p:nvSpPr>
          <p:cNvPr id="17752" name="Freeform 17752"/>
          <p:cNvSpPr/>
          <p:nvPr/>
        </p:nvSpPr>
        <p:spPr>
          <a:xfrm rot="0" flipH="0" flipV="0">
            <a:off x="28998248" y="1688541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E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53" name="Freeform 17753"/>
          <p:cNvSpPr/>
          <p:nvPr/>
        </p:nvSpPr>
        <p:spPr>
          <a:xfrm rot="0" flipH="0" flipV="0">
            <a:off x="29062483" y="16962031"/>
            <a:ext cx="6153" cy="15201"/>
          </a:xfrm>
          <a:custGeom>
            <a:pathLst>
              <a:path w="647700" h="1600200">
                <a:moveTo>
                  <a:pt x="0" y="952500"/>
                </a:moveTo>
                <a:lnTo>
                  <a:pt x="0" y="635000"/>
                </a:lnTo>
                <a:cubicBezTo>
                  <a:pt x="0" y="279400"/>
                  <a:pt x="76200" y="0"/>
                  <a:pt x="165100" y="0"/>
                </a:cubicBezTo>
                <a:cubicBezTo>
                  <a:pt x="254000" y="0"/>
                  <a:pt x="393700" y="63500"/>
                  <a:pt x="482600" y="152400"/>
                </a:cubicBezTo>
                <a:cubicBezTo>
                  <a:pt x="571500" y="241300"/>
                  <a:pt x="647700" y="533400"/>
                  <a:pt x="647700" y="800100"/>
                </a:cubicBezTo>
                <a:cubicBezTo>
                  <a:pt x="647700" y="1282700"/>
                  <a:pt x="457200" y="1600200"/>
                  <a:pt x="165100" y="1600200"/>
                </a:cubicBezTo>
                <a:cubicBezTo>
                  <a:pt x="76200" y="1600200"/>
                  <a:pt x="0" y="1308100"/>
                  <a:pt x="0" y="952500"/>
                </a:cubicBezTo>
                <a:close/>
                <a:moveTo>
                  <a:pt x="76200" y="1600200"/>
                </a:moveTo>
              </a:path>
            </a:pathLst>
          </a:custGeom>
          <a:solidFill>
            <a:srgbClr val="0E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54" name="Freeform 17754"/>
          <p:cNvSpPr/>
          <p:nvPr/>
        </p:nvSpPr>
        <p:spPr>
          <a:xfrm rot="0" flipH="0" flipV="0">
            <a:off x="29090646" y="16885780"/>
            <a:ext cx="62979" cy="91452"/>
          </a:xfrm>
          <a:custGeom>
            <a:pathLst>
              <a:path w="6629400" h="9626600">
                <a:moveTo>
                  <a:pt x="266700" y="6210300"/>
                </a:moveTo>
                <a:lnTo>
                  <a:pt x="317500" y="6019800"/>
                </a:lnTo>
                <a:cubicBezTo>
                  <a:pt x="469900" y="5562600"/>
                  <a:pt x="812800" y="4991100"/>
                  <a:pt x="1092200" y="4749800"/>
                </a:cubicBezTo>
                <a:cubicBezTo>
                  <a:pt x="1587500" y="4343400"/>
                  <a:pt x="1778000" y="3848100"/>
                  <a:pt x="1447800" y="3848100"/>
                </a:cubicBezTo>
                <a:cubicBezTo>
                  <a:pt x="1358900" y="3848100"/>
                  <a:pt x="1282700" y="3492500"/>
                  <a:pt x="1282700" y="3048000"/>
                </a:cubicBezTo>
                <a:cubicBezTo>
                  <a:pt x="1282700" y="2082800"/>
                  <a:pt x="1701800" y="1016000"/>
                  <a:pt x="2120900" y="914400"/>
                </a:cubicBezTo>
                <a:cubicBezTo>
                  <a:pt x="2768600" y="762000"/>
                  <a:pt x="2882900" y="698500"/>
                  <a:pt x="2882900" y="508000"/>
                </a:cubicBezTo>
                <a:cubicBezTo>
                  <a:pt x="2882900" y="330200"/>
                  <a:pt x="3937000" y="0"/>
                  <a:pt x="4533900" y="0"/>
                </a:cubicBezTo>
                <a:cubicBezTo>
                  <a:pt x="5118100" y="0"/>
                  <a:pt x="6057900" y="762000"/>
                  <a:pt x="6324600" y="1435100"/>
                </a:cubicBezTo>
                <a:cubicBezTo>
                  <a:pt x="6629400" y="2235200"/>
                  <a:pt x="6311900" y="3327400"/>
                  <a:pt x="5562600" y="4025900"/>
                </a:cubicBezTo>
                <a:cubicBezTo>
                  <a:pt x="4889500" y="4648200"/>
                  <a:pt x="4876800" y="4673600"/>
                  <a:pt x="5207000" y="5168900"/>
                </a:cubicBezTo>
                <a:cubicBezTo>
                  <a:pt x="5689600" y="5880100"/>
                  <a:pt x="5105400" y="8051800"/>
                  <a:pt x="4203700" y="8953500"/>
                </a:cubicBezTo>
                <a:cubicBezTo>
                  <a:pt x="3683000" y="9474200"/>
                  <a:pt x="3225800" y="9626600"/>
                  <a:pt x="2222500" y="9626600"/>
                </a:cubicBezTo>
                <a:lnTo>
                  <a:pt x="2197100" y="9626600"/>
                </a:lnTo>
                <a:cubicBezTo>
                  <a:pt x="622300" y="9626600"/>
                  <a:pt x="0" y="9067800"/>
                  <a:pt x="0" y="7658100"/>
                </a:cubicBezTo>
                <a:cubicBezTo>
                  <a:pt x="0" y="7327900"/>
                  <a:pt x="114300" y="6680200"/>
                  <a:pt x="266700" y="6210300"/>
                </a:cubicBezTo>
                <a:close/>
                <a:moveTo>
                  <a:pt x="3009900" y="9626600"/>
                </a:moveTo>
                <a:moveTo>
                  <a:pt x="3022600" y="3848100"/>
                </a:moveTo>
                <a:lnTo>
                  <a:pt x="4038600" y="3848100"/>
                </a:lnTo>
                <a:cubicBezTo>
                  <a:pt x="4279900" y="3848100"/>
                  <a:pt x="4635500" y="3708400"/>
                  <a:pt x="4813300" y="3530600"/>
                </a:cubicBezTo>
                <a:lnTo>
                  <a:pt x="4902200" y="3441700"/>
                </a:lnTo>
                <a:cubicBezTo>
                  <a:pt x="5080000" y="3263900"/>
                  <a:pt x="5270500" y="2933700"/>
                  <a:pt x="5334000" y="2717800"/>
                </a:cubicBezTo>
                <a:lnTo>
                  <a:pt x="5346700" y="2641600"/>
                </a:lnTo>
                <a:cubicBezTo>
                  <a:pt x="5486400" y="2120900"/>
                  <a:pt x="5486400" y="2108200"/>
                  <a:pt x="5270500" y="1612900"/>
                </a:cubicBezTo>
                <a:cubicBezTo>
                  <a:pt x="5181600" y="1384300"/>
                  <a:pt x="4965700" y="1181100"/>
                  <a:pt x="4800600" y="1155700"/>
                </a:cubicBezTo>
                <a:cubicBezTo>
                  <a:pt x="3530600" y="990600"/>
                  <a:pt x="2565400" y="1358900"/>
                  <a:pt x="2374900" y="2070100"/>
                </a:cubicBezTo>
                <a:lnTo>
                  <a:pt x="2349500" y="2146300"/>
                </a:lnTo>
                <a:cubicBezTo>
                  <a:pt x="2298700" y="2374900"/>
                  <a:pt x="2247900" y="2768600"/>
                  <a:pt x="2247900" y="3022600"/>
                </a:cubicBezTo>
                <a:lnTo>
                  <a:pt x="2247900" y="3073400"/>
                </a:lnTo>
                <a:cubicBezTo>
                  <a:pt x="2247900" y="3644900"/>
                  <a:pt x="2451100" y="3848100"/>
                  <a:pt x="3022600" y="3848100"/>
                </a:cubicBezTo>
                <a:close/>
                <a:moveTo>
                  <a:pt x="5372100" y="9626600"/>
                </a:moveTo>
                <a:moveTo>
                  <a:pt x="1905000" y="8661400"/>
                </a:moveTo>
                <a:lnTo>
                  <a:pt x="2425700" y="8661400"/>
                </a:lnTo>
                <a:cubicBezTo>
                  <a:pt x="2679700" y="8661400"/>
                  <a:pt x="2882900" y="8585200"/>
                  <a:pt x="2882900" y="8496300"/>
                </a:cubicBezTo>
                <a:cubicBezTo>
                  <a:pt x="2882900" y="8407400"/>
                  <a:pt x="3035300" y="8343900"/>
                  <a:pt x="3213100" y="8343900"/>
                </a:cubicBezTo>
                <a:cubicBezTo>
                  <a:pt x="3619500" y="8343900"/>
                  <a:pt x="3886200" y="8064500"/>
                  <a:pt x="4013200" y="7518400"/>
                </a:cubicBezTo>
                <a:lnTo>
                  <a:pt x="4229100" y="6527800"/>
                </a:lnTo>
                <a:cubicBezTo>
                  <a:pt x="4381500" y="5842000"/>
                  <a:pt x="4343400" y="5461000"/>
                  <a:pt x="4089400" y="5130800"/>
                </a:cubicBezTo>
                <a:cubicBezTo>
                  <a:pt x="3962400" y="4953000"/>
                  <a:pt x="3644900" y="4813300"/>
                  <a:pt x="3390900" y="4813300"/>
                </a:cubicBezTo>
                <a:lnTo>
                  <a:pt x="3022600" y="4813300"/>
                </a:lnTo>
                <a:cubicBezTo>
                  <a:pt x="2768600" y="4813300"/>
                  <a:pt x="2565400" y="4876800"/>
                  <a:pt x="2565400" y="4965700"/>
                </a:cubicBezTo>
                <a:cubicBezTo>
                  <a:pt x="2565400" y="5054600"/>
                  <a:pt x="2425700" y="5130800"/>
                  <a:pt x="2247900" y="5130800"/>
                </a:cubicBezTo>
                <a:cubicBezTo>
                  <a:pt x="1841500" y="5130800"/>
                  <a:pt x="1600200" y="5359400"/>
                  <a:pt x="1600200" y="5778500"/>
                </a:cubicBezTo>
                <a:cubicBezTo>
                  <a:pt x="1600200" y="5943600"/>
                  <a:pt x="1536700" y="6096000"/>
                  <a:pt x="1447800" y="6096000"/>
                </a:cubicBezTo>
                <a:cubicBezTo>
                  <a:pt x="1358900" y="6096000"/>
                  <a:pt x="1282700" y="6299200"/>
                  <a:pt x="1282700" y="6553200"/>
                </a:cubicBezTo>
                <a:lnTo>
                  <a:pt x="1282700" y="6604000"/>
                </a:lnTo>
                <a:cubicBezTo>
                  <a:pt x="1282700" y="6845300"/>
                  <a:pt x="1206500" y="7061200"/>
                  <a:pt x="1117600" y="7061200"/>
                </a:cubicBezTo>
                <a:cubicBezTo>
                  <a:pt x="1028700" y="7061200"/>
                  <a:pt x="965200" y="7264400"/>
                  <a:pt x="965200" y="7518400"/>
                </a:cubicBezTo>
                <a:cubicBezTo>
                  <a:pt x="965200" y="8166100"/>
                  <a:pt x="1371600" y="8661400"/>
                  <a:pt x="1905000" y="8661400"/>
                </a:cubicBezTo>
                <a:close/>
                <a:moveTo>
                  <a:pt x="558800" y="9626600"/>
                </a:moveTo>
              </a:path>
            </a:pathLst>
          </a:custGeom>
          <a:solidFill>
            <a:srgbClr val="0E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55" name="Freeform 17755"/>
          <p:cNvSpPr/>
          <p:nvPr/>
        </p:nvSpPr>
        <p:spPr>
          <a:xfrm rot="0" flipH="0" flipV="0">
            <a:off x="29152104" y="16886263"/>
            <a:ext cx="62858" cy="91452"/>
          </a:xfrm>
          <a:custGeom>
            <a:pathLst>
              <a:path w="6616700" h="9626600">
                <a:moveTo>
                  <a:pt x="469900" y="8674100"/>
                </a:moveTo>
                <a:lnTo>
                  <a:pt x="2616200" y="8674100"/>
                </a:lnTo>
                <a:cubicBezTo>
                  <a:pt x="2794000" y="8674100"/>
                  <a:pt x="3048000" y="8597900"/>
                  <a:pt x="3187700" y="8521700"/>
                </a:cubicBezTo>
                <a:lnTo>
                  <a:pt x="3416300" y="8394700"/>
                </a:lnTo>
                <a:cubicBezTo>
                  <a:pt x="3797300" y="8178800"/>
                  <a:pt x="4038600" y="7912100"/>
                  <a:pt x="4178300" y="7556500"/>
                </a:cubicBezTo>
                <a:lnTo>
                  <a:pt x="4572000" y="6502400"/>
                </a:lnTo>
                <a:cubicBezTo>
                  <a:pt x="4648200" y="6324600"/>
                  <a:pt x="4699000" y="6032500"/>
                  <a:pt x="4699000" y="5867400"/>
                </a:cubicBezTo>
                <a:lnTo>
                  <a:pt x="4699000" y="5626100"/>
                </a:lnTo>
                <a:cubicBezTo>
                  <a:pt x="4699000" y="5448300"/>
                  <a:pt x="4597400" y="5194300"/>
                  <a:pt x="4470400" y="5067300"/>
                </a:cubicBezTo>
                <a:lnTo>
                  <a:pt x="4445000" y="5041900"/>
                </a:lnTo>
                <a:cubicBezTo>
                  <a:pt x="4318000" y="4914900"/>
                  <a:pt x="4076700" y="4813300"/>
                  <a:pt x="3898900" y="4813300"/>
                </a:cubicBezTo>
                <a:lnTo>
                  <a:pt x="2933700" y="4813300"/>
                </a:lnTo>
                <a:cubicBezTo>
                  <a:pt x="2755900" y="4813300"/>
                  <a:pt x="2540000" y="4800600"/>
                  <a:pt x="2451100" y="4775200"/>
                </a:cubicBezTo>
                <a:cubicBezTo>
                  <a:pt x="2298700" y="4724400"/>
                  <a:pt x="2235200" y="4343400"/>
                  <a:pt x="2336800" y="4013200"/>
                </a:cubicBezTo>
                <a:cubicBezTo>
                  <a:pt x="2362200" y="3924300"/>
                  <a:pt x="2527300" y="3860800"/>
                  <a:pt x="2705100" y="3860800"/>
                </a:cubicBezTo>
                <a:lnTo>
                  <a:pt x="3733800" y="3860800"/>
                </a:lnTo>
                <a:cubicBezTo>
                  <a:pt x="3911600" y="3860800"/>
                  <a:pt x="4178300" y="3810000"/>
                  <a:pt x="4343400" y="3759200"/>
                </a:cubicBezTo>
                <a:lnTo>
                  <a:pt x="4521200" y="3695700"/>
                </a:lnTo>
                <a:cubicBezTo>
                  <a:pt x="4673600" y="3632200"/>
                  <a:pt x="4902200" y="3492500"/>
                  <a:pt x="5029200" y="3365500"/>
                </a:cubicBezTo>
                <a:lnTo>
                  <a:pt x="5118100" y="3276600"/>
                </a:lnTo>
                <a:cubicBezTo>
                  <a:pt x="5232400" y="3149600"/>
                  <a:pt x="5359400" y="2997200"/>
                  <a:pt x="5397500" y="2921000"/>
                </a:cubicBezTo>
                <a:cubicBezTo>
                  <a:pt x="5422900" y="2844800"/>
                  <a:pt x="5499100" y="2743200"/>
                  <a:pt x="5549900" y="2679700"/>
                </a:cubicBezTo>
                <a:cubicBezTo>
                  <a:pt x="5613400" y="2616200"/>
                  <a:pt x="5664200" y="2425700"/>
                  <a:pt x="5664200" y="2247900"/>
                </a:cubicBezTo>
                <a:lnTo>
                  <a:pt x="5664200" y="1930400"/>
                </a:lnTo>
                <a:cubicBezTo>
                  <a:pt x="5664200" y="1295400"/>
                  <a:pt x="5295900" y="965200"/>
                  <a:pt x="4622800" y="965200"/>
                </a:cubicBezTo>
                <a:lnTo>
                  <a:pt x="2933700" y="965200"/>
                </a:lnTo>
                <a:cubicBezTo>
                  <a:pt x="2578100" y="965200"/>
                  <a:pt x="2489200" y="914400"/>
                  <a:pt x="2374900" y="609600"/>
                </a:cubicBezTo>
                <a:cubicBezTo>
                  <a:pt x="2273300" y="368300"/>
                  <a:pt x="2273300" y="368300"/>
                  <a:pt x="2336800" y="165100"/>
                </a:cubicBezTo>
                <a:cubicBezTo>
                  <a:pt x="2362200" y="76200"/>
                  <a:pt x="2527300" y="0"/>
                  <a:pt x="2705100" y="0"/>
                </a:cubicBezTo>
                <a:lnTo>
                  <a:pt x="4864100" y="0"/>
                </a:lnTo>
                <a:cubicBezTo>
                  <a:pt x="5029200" y="0"/>
                  <a:pt x="5295900" y="50800"/>
                  <a:pt x="5448300" y="88900"/>
                </a:cubicBezTo>
                <a:lnTo>
                  <a:pt x="5626100" y="152400"/>
                </a:lnTo>
                <a:cubicBezTo>
                  <a:pt x="5969000" y="266700"/>
                  <a:pt x="6261100" y="558800"/>
                  <a:pt x="6451600" y="990600"/>
                </a:cubicBezTo>
                <a:lnTo>
                  <a:pt x="6477000" y="1054100"/>
                </a:lnTo>
                <a:cubicBezTo>
                  <a:pt x="6553200" y="1244600"/>
                  <a:pt x="6616700" y="1536700"/>
                  <a:pt x="6616700" y="1714500"/>
                </a:cubicBezTo>
                <a:lnTo>
                  <a:pt x="6616700" y="2413000"/>
                </a:lnTo>
                <a:cubicBezTo>
                  <a:pt x="6616700" y="2590800"/>
                  <a:pt x="6553200" y="2857500"/>
                  <a:pt x="6464300" y="3009900"/>
                </a:cubicBezTo>
                <a:lnTo>
                  <a:pt x="6146800" y="3568700"/>
                </a:lnTo>
                <a:cubicBezTo>
                  <a:pt x="6070600" y="3721100"/>
                  <a:pt x="5880100" y="3886200"/>
                  <a:pt x="5753100" y="3937000"/>
                </a:cubicBezTo>
                <a:cubicBezTo>
                  <a:pt x="5613400" y="3987800"/>
                  <a:pt x="5499100" y="4165600"/>
                  <a:pt x="5499100" y="4343400"/>
                </a:cubicBezTo>
                <a:lnTo>
                  <a:pt x="5499100" y="4813300"/>
                </a:lnTo>
                <a:cubicBezTo>
                  <a:pt x="5499100" y="4991100"/>
                  <a:pt x="5511800" y="5295900"/>
                  <a:pt x="5537200" y="5473700"/>
                </a:cubicBezTo>
                <a:lnTo>
                  <a:pt x="5600700" y="5994400"/>
                </a:lnTo>
                <a:cubicBezTo>
                  <a:pt x="5626100" y="6184900"/>
                  <a:pt x="5600700" y="6464300"/>
                  <a:pt x="5549900" y="6629400"/>
                </a:cubicBezTo>
                <a:lnTo>
                  <a:pt x="5295900" y="7505700"/>
                </a:lnTo>
                <a:cubicBezTo>
                  <a:pt x="5257800" y="7658100"/>
                  <a:pt x="5143500" y="7912100"/>
                  <a:pt x="5067300" y="8051800"/>
                </a:cubicBezTo>
                <a:lnTo>
                  <a:pt x="4902200" y="8356600"/>
                </a:lnTo>
                <a:cubicBezTo>
                  <a:pt x="4826000" y="8496300"/>
                  <a:pt x="4648200" y="8712200"/>
                  <a:pt x="4521200" y="8839200"/>
                </a:cubicBezTo>
                <a:lnTo>
                  <a:pt x="4445000" y="8928100"/>
                </a:lnTo>
                <a:cubicBezTo>
                  <a:pt x="4191000" y="9169400"/>
                  <a:pt x="4000500" y="9271000"/>
                  <a:pt x="3492500" y="9436100"/>
                </a:cubicBezTo>
                <a:lnTo>
                  <a:pt x="3187700" y="9525000"/>
                </a:lnTo>
                <a:cubicBezTo>
                  <a:pt x="3009900" y="9588500"/>
                  <a:pt x="2705100" y="9626600"/>
                  <a:pt x="2540000" y="9626600"/>
                </a:cubicBezTo>
                <a:lnTo>
                  <a:pt x="850900" y="9626600"/>
                </a:lnTo>
                <a:cubicBezTo>
                  <a:pt x="673100" y="9626600"/>
                  <a:pt x="419100" y="9575800"/>
                  <a:pt x="292100" y="9499600"/>
                </a:cubicBezTo>
                <a:cubicBezTo>
                  <a:pt x="50800" y="9359900"/>
                  <a:pt x="0" y="9156700"/>
                  <a:pt x="88900" y="8826500"/>
                </a:cubicBezTo>
                <a:cubicBezTo>
                  <a:pt x="127000" y="8737600"/>
                  <a:pt x="292100" y="8674100"/>
                  <a:pt x="469900" y="8674100"/>
                </a:cubicBezTo>
                <a:close/>
                <a:moveTo>
                  <a:pt x="1130300" y="9575800"/>
                </a:moveTo>
              </a:path>
            </a:pathLst>
          </a:custGeom>
          <a:solidFill>
            <a:srgbClr val="0E10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56" name="Rectangle 17756"/>
          <p:cNvSpPr/>
          <p:nvPr/>
        </p:nvSpPr>
        <p:spPr>
          <a:xfrm rot="0" flipH="0" flipV="0">
            <a:off x="29005277" y="16937971"/>
            <a:ext cx="232149" cy="274358"/>
          </a:xfrm>
          <a:prstGeom prst="rect">
            <a:avLst/>
          </a:prstGeom>
        </p:spPr>
      </p:sp>
      <p:sp>
        <p:nvSpPr>
          <p:cNvPr id="17757" name="Freeform 17757"/>
          <p:cNvSpPr/>
          <p:nvPr/>
        </p:nvSpPr>
        <p:spPr>
          <a:xfrm rot="0" flipH="0" flipV="0">
            <a:off x="29023133" y="17101814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58" name="Freeform 17758"/>
          <p:cNvSpPr/>
          <p:nvPr/>
        </p:nvSpPr>
        <p:spPr>
          <a:xfrm rot="0" flipH="0" flipV="0">
            <a:off x="29051582" y="17181081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59" name="Freeform 17759"/>
          <p:cNvSpPr/>
          <p:nvPr/>
        </p:nvSpPr>
        <p:spPr>
          <a:xfrm rot="0" flipH="0" flipV="0">
            <a:off x="29089562" y="17102055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60" name="Freeform 17760"/>
          <p:cNvSpPr/>
          <p:nvPr/>
        </p:nvSpPr>
        <p:spPr>
          <a:xfrm rot="0" flipH="0" flipV="0">
            <a:off x="29145033" y="17101090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61" name="Rectangle 17761"/>
          <p:cNvSpPr/>
          <p:nvPr/>
        </p:nvSpPr>
        <p:spPr>
          <a:xfrm rot="0" flipH="0" flipV="0">
            <a:off x="28990165" y="17152347"/>
            <a:ext cx="262873" cy="274358"/>
          </a:xfrm>
          <a:prstGeom prst="rect">
            <a:avLst/>
          </a:prstGeom>
        </p:spPr>
      </p:sp>
      <p:sp>
        <p:nvSpPr>
          <p:cNvPr id="17762" name="Freeform 17762"/>
          <p:cNvSpPr/>
          <p:nvPr/>
        </p:nvSpPr>
        <p:spPr>
          <a:xfrm rot="0" flipH="0" flipV="0">
            <a:off x="28998248" y="1731594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63" name="Freeform 17763"/>
          <p:cNvSpPr/>
          <p:nvPr/>
        </p:nvSpPr>
        <p:spPr>
          <a:xfrm rot="0" flipH="0" flipV="0">
            <a:off x="29056819" y="17395456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64" name="Freeform 17764"/>
          <p:cNvSpPr/>
          <p:nvPr/>
        </p:nvSpPr>
        <p:spPr>
          <a:xfrm rot="0" flipH="0" flipV="0">
            <a:off x="29087759" y="17315465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65" name="Freeform 17765"/>
          <p:cNvSpPr/>
          <p:nvPr/>
        </p:nvSpPr>
        <p:spPr>
          <a:xfrm rot="0" flipH="0" flipV="0">
            <a:off x="29155620" y="17319085"/>
            <a:ext cx="56343" cy="88436"/>
          </a:xfrm>
          <a:custGeom>
            <a:pathLst>
              <a:path w="5930900" h="9309100">
                <a:moveTo>
                  <a:pt x="330200" y="6299200"/>
                </a:moveTo>
                <a:lnTo>
                  <a:pt x="3581400" y="596900"/>
                </a:lnTo>
                <a:cubicBezTo>
                  <a:pt x="3759200" y="266700"/>
                  <a:pt x="4038600" y="0"/>
                  <a:pt x="4203700" y="0"/>
                </a:cubicBezTo>
                <a:cubicBezTo>
                  <a:pt x="4572000" y="0"/>
                  <a:pt x="4648200" y="88900"/>
                  <a:pt x="4648200" y="482600"/>
                </a:cubicBezTo>
                <a:cubicBezTo>
                  <a:pt x="4648200" y="660400"/>
                  <a:pt x="4495800" y="1079500"/>
                  <a:pt x="4305300" y="1397000"/>
                </a:cubicBezTo>
                <a:lnTo>
                  <a:pt x="1790700" y="5740400"/>
                </a:lnTo>
                <a:cubicBezTo>
                  <a:pt x="1257300" y="6654800"/>
                  <a:pt x="1295400" y="6743700"/>
                  <a:pt x="2286000" y="6743700"/>
                </a:cubicBezTo>
                <a:lnTo>
                  <a:pt x="2679700" y="6743700"/>
                </a:lnTo>
                <a:cubicBezTo>
                  <a:pt x="3467100" y="6743700"/>
                  <a:pt x="3683000" y="6578600"/>
                  <a:pt x="3683000" y="6019800"/>
                </a:cubicBezTo>
                <a:cubicBezTo>
                  <a:pt x="3683000" y="5270500"/>
                  <a:pt x="3949700" y="4813300"/>
                  <a:pt x="4381500" y="4813300"/>
                </a:cubicBezTo>
                <a:cubicBezTo>
                  <a:pt x="4622800" y="4813300"/>
                  <a:pt x="4813300" y="4902200"/>
                  <a:pt x="4813300" y="5016500"/>
                </a:cubicBezTo>
                <a:cubicBezTo>
                  <a:pt x="4813300" y="5130800"/>
                  <a:pt x="4787900" y="5524500"/>
                  <a:pt x="4737100" y="5892800"/>
                </a:cubicBezTo>
                <a:lnTo>
                  <a:pt x="4737100" y="5905500"/>
                </a:lnTo>
                <a:cubicBezTo>
                  <a:pt x="4635500" y="6705600"/>
                  <a:pt x="4660900" y="6743700"/>
                  <a:pt x="5295900" y="6743700"/>
                </a:cubicBezTo>
                <a:cubicBezTo>
                  <a:pt x="5803900" y="6743700"/>
                  <a:pt x="5930900" y="6807200"/>
                  <a:pt x="5930900" y="7061200"/>
                </a:cubicBezTo>
                <a:cubicBezTo>
                  <a:pt x="5930900" y="7327900"/>
                  <a:pt x="5803900" y="7378700"/>
                  <a:pt x="5207000" y="7378700"/>
                </a:cubicBezTo>
                <a:cubicBezTo>
                  <a:pt x="4508500" y="7378700"/>
                  <a:pt x="4203700" y="7670800"/>
                  <a:pt x="4025900" y="8534400"/>
                </a:cubicBezTo>
                <a:lnTo>
                  <a:pt x="4000500" y="8636000"/>
                </a:lnTo>
                <a:cubicBezTo>
                  <a:pt x="3924300" y="9004300"/>
                  <a:pt x="3683000" y="9309100"/>
                  <a:pt x="3454400" y="9309100"/>
                </a:cubicBezTo>
                <a:cubicBezTo>
                  <a:pt x="3225800" y="9309100"/>
                  <a:pt x="3048000" y="9004300"/>
                  <a:pt x="3048000" y="8623300"/>
                </a:cubicBezTo>
                <a:lnTo>
                  <a:pt x="3048000" y="8229600"/>
                </a:lnTo>
                <a:cubicBezTo>
                  <a:pt x="3048000" y="7378700"/>
                  <a:pt x="3048000" y="7378700"/>
                  <a:pt x="2197100" y="7378700"/>
                </a:cubicBezTo>
                <a:lnTo>
                  <a:pt x="825500" y="7366000"/>
                </a:lnTo>
                <a:cubicBezTo>
                  <a:pt x="101600" y="7353300"/>
                  <a:pt x="0" y="7315200"/>
                  <a:pt x="0" y="7061200"/>
                </a:cubicBezTo>
                <a:cubicBezTo>
                  <a:pt x="0" y="6972300"/>
                  <a:pt x="152400" y="6629400"/>
                  <a:pt x="330200" y="6299200"/>
                </a:cubicBezTo>
                <a:close/>
                <a:moveTo>
                  <a:pt x="2514600" y="9334500"/>
                </a:moveTo>
              </a:path>
            </a:pathLst>
          </a:custGeom>
          <a:solidFill>
            <a:srgbClr val="0E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66" name="Rectangle 17766"/>
          <p:cNvSpPr/>
          <p:nvPr/>
        </p:nvSpPr>
        <p:spPr>
          <a:xfrm rot="0" flipH="0" flipV="0">
            <a:off x="28990165" y="17368120"/>
            <a:ext cx="251049" cy="490384"/>
          </a:xfrm>
          <a:prstGeom prst="rect">
            <a:avLst/>
          </a:prstGeom>
        </p:spPr>
      </p:sp>
      <p:sp>
        <p:nvSpPr>
          <p:cNvPr id="17767" name="Freeform 17767"/>
          <p:cNvSpPr/>
          <p:nvPr/>
        </p:nvSpPr>
        <p:spPr>
          <a:xfrm rot="0" flipH="0" flipV="0">
            <a:off x="28998248" y="1774774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68" name="Freeform 17768"/>
          <p:cNvSpPr/>
          <p:nvPr/>
        </p:nvSpPr>
        <p:spPr>
          <a:xfrm rot="0" flipH="0" flipV="0">
            <a:off x="29056205" y="17827256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F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69" name="Freeform 17769"/>
          <p:cNvSpPr/>
          <p:nvPr/>
        </p:nvSpPr>
        <p:spPr>
          <a:xfrm rot="0" flipH="0" flipV="0">
            <a:off x="29085809" y="17747265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0F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70" name="Freeform 17770"/>
          <p:cNvSpPr/>
          <p:nvPr/>
        </p:nvSpPr>
        <p:spPr>
          <a:xfrm rot="0" flipH="0" flipV="0">
            <a:off x="29161743" y="17748231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0F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71" name="Freeform 17771"/>
          <p:cNvSpPr/>
          <p:nvPr/>
        </p:nvSpPr>
        <p:spPr>
          <a:xfrm rot="0" flipH="0" flipV="0">
            <a:off x="28999334" y="17530032"/>
            <a:ext cx="54292" cy="95916"/>
          </a:xfrm>
          <a:custGeom>
            <a:pathLst>
              <a:path w="5715000" h="10096500">
                <a:moveTo>
                  <a:pt x="825500" y="3962400"/>
                </a:moveTo>
                <a:lnTo>
                  <a:pt x="1701800" y="2184400"/>
                </a:lnTo>
                <a:cubicBezTo>
                  <a:pt x="2349500" y="863600"/>
                  <a:pt x="3822700" y="0"/>
                  <a:pt x="4724400" y="406400"/>
                </a:cubicBezTo>
                <a:cubicBezTo>
                  <a:pt x="5397500" y="711200"/>
                  <a:pt x="5715000" y="1257300"/>
                  <a:pt x="5715000" y="2095500"/>
                </a:cubicBezTo>
                <a:lnTo>
                  <a:pt x="5715000" y="3975100"/>
                </a:lnTo>
                <a:cubicBezTo>
                  <a:pt x="5715000" y="4318000"/>
                  <a:pt x="5689600" y="4648200"/>
                  <a:pt x="5638800" y="4686300"/>
                </a:cubicBezTo>
                <a:cubicBezTo>
                  <a:pt x="5575300" y="4762500"/>
                  <a:pt x="5245100" y="5588000"/>
                  <a:pt x="5245100" y="5689600"/>
                </a:cubicBezTo>
                <a:cubicBezTo>
                  <a:pt x="5245100" y="5969000"/>
                  <a:pt x="5105400" y="6502400"/>
                  <a:pt x="5029200" y="6591300"/>
                </a:cubicBezTo>
                <a:cubicBezTo>
                  <a:pt x="4927600" y="6680200"/>
                  <a:pt x="4597400" y="7353300"/>
                  <a:pt x="4597400" y="7454900"/>
                </a:cubicBezTo>
                <a:cubicBezTo>
                  <a:pt x="4597400" y="7912100"/>
                  <a:pt x="3390900" y="9321800"/>
                  <a:pt x="2755900" y="9588500"/>
                </a:cubicBezTo>
                <a:cubicBezTo>
                  <a:pt x="1587500" y="10096500"/>
                  <a:pt x="812800" y="9918700"/>
                  <a:pt x="431800" y="9067800"/>
                </a:cubicBezTo>
                <a:cubicBezTo>
                  <a:pt x="0" y="8102600"/>
                  <a:pt x="228600" y="5181600"/>
                  <a:pt x="825500" y="3962400"/>
                </a:cubicBezTo>
                <a:close/>
                <a:moveTo>
                  <a:pt x="5168900" y="9842500"/>
                </a:moveTo>
                <a:moveTo>
                  <a:pt x="1231900" y="6210300"/>
                </a:moveTo>
                <a:lnTo>
                  <a:pt x="1231900" y="7823200"/>
                </a:lnTo>
                <a:cubicBezTo>
                  <a:pt x="1231900" y="8585200"/>
                  <a:pt x="1397000" y="8788400"/>
                  <a:pt x="2032000" y="8788400"/>
                </a:cubicBezTo>
                <a:cubicBezTo>
                  <a:pt x="2540000" y="8788400"/>
                  <a:pt x="2832100" y="8559800"/>
                  <a:pt x="3403600" y="7747000"/>
                </a:cubicBezTo>
                <a:lnTo>
                  <a:pt x="3492500" y="7620000"/>
                </a:lnTo>
                <a:cubicBezTo>
                  <a:pt x="3911600" y="7010400"/>
                  <a:pt x="4279900" y="6032500"/>
                  <a:pt x="4279900" y="5537200"/>
                </a:cubicBezTo>
                <a:cubicBezTo>
                  <a:pt x="4279900" y="5511800"/>
                  <a:pt x="4343400" y="5257800"/>
                  <a:pt x="4432300" y="4965700"/>
                </a:cubicBezTo>
                <a:cubicBezTo>
                  <a:pt x="4521200" y="4686300"/>
                  <a:pt x="4635500" y="4419600"/>
                  <a:pt x="4673600" y="4368800"/>
                </a:cubicBezTo>
                <a:cubicBezTo>
                  <a:pt x="4724400" y="4330700"/>
                  <a:pt x="4762500" y="4000500"/>
                  <a:pt x="4762500" y="3644900"/>
                </a:cubicBezTo>
                <a:lnTo>
                  <a:pt x="4762500" y="2362200"/>
                </a:lnTo>
                <a:cubicBezTo>
                  <a:pt x="4762500" y="1714500"/>
                  <a:pt x="4470400" y="1244600"/>
                  <a:pt x="4076700" y="1244600"/>
                </a:cubicBezTo>
                <a:cubicBezTo>
                  <a:pt x="3924300" y="1244600"/>
                  <a:pt x="3276600" y="1600200"/>
                  <a:pt x="3098800" y="1778000"/>
                </a:cubicBezTo>
                <a:cubicBezTo>
                  <a:pt x="2578100" y="2298700"/>
                  <a:pt x="1714500" y="3987800"/>
                  <a:pt x="1714500" y="4495800"/>
                </a:cubicBezTo>
                <a:cubicBezTo>
                  <a:pt x="1714500" y="4597400"/>
                  <a:pt x="1384300" y="5422900"/>
                  <a:pt x="1308100" y="5499100"/>
                </a:cubicBezTo>
                <a:cubicBezTo>
                  <a:pt x="1270000" y="5537200"/>
                  <a:pt x="1231900" y="5867400"/>
                  <a:pt x="1231900" y="6210300"/>
                </a:cubicBezTo>
                <a:close/>
                <a:moveTo>
                  <a:pt x="2921000" y="98425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72" name="Freeform 17772"/>
          <p:cNvSpPr/>
          <p:nvPr/>
        </p:nvSpPr>
        <p:spPr>
          <a:xfrm rot="0" flipH="0" flipV="0">
            <a:off x="29059229" y="17608817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73" name="Freeform 17773"/>
          <p:cNvSpPr/>
          <p:nvPr/>
        </p:nvSpPr>
        <p:spPr>
          <a:xfrm rot="0" flipH="0" flipV="0">
            <a:off x="29086189" y="17532928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74" name="Freeform 17774"/>
          <p:cNvSpPr/>
          <p:nvPr/>
        </p:nvSpPr>
        <p:spPr>
          <a:xfrm rot="0" flipH="0" flipV="0">
            <a:off x="29164789" y="17532325"/>
            <a:ext cx="48018" cy="91452"/>
          </a:xfrm>
          <a:custGeom>
            <a:pathLst>
              <a:path w="5054600" h="9626600">
                <a:moveTo>
                  <a:pt x="1130300" y="0"/>
                </a:moveTo>
                <a:lnTo>
                  <a:pt x="3848100" y="0"/>
                </a:lnTo>
                <a:cubicBezTo>
                  <a:pt x="4203700" y="0"/>
                  <a:pt x="4597400" y="63500"/>
                  <a:pt x="4737100" y="139700"/>
                </a:cubicBezTo>
                <a:cubicBezTo>
                  <a:pt x="5054600" y="342900"/>
                  <a:pt x="5041900" y="1003300"/>
                  <a:pt x="4686300" y="1689100"/>
                </a:cubicBezTo>
                <a:lnTo>
                  <a:pt x="3873500" y="3276600"/>
                </a:lnTo>
                <a:cubicBezTo>
                  <a:pt x="3721100" y="3594100"/>
                  <a:pt x="3543300" y="3848100"/>
                  <a:pt x="3479800" y="3848100"/>
                </a:cubicBezTo>
                <a:cubicBezTo>
                  <a:pt x="3276600" y="3848100"/>
                  <a:pt x="3365500" y="4330700"/>
                  <a:pt x="3606800" y="4533900"/>
                </a:cubicBezTo>
                <a:cubicBezTo>
                  <a:pt x="3746500" y="4635500"/>
                  <a:pt x="3848100" y="4826000"/>
                  <a:pt x="3848100" y="4927600"/>
                </a:cubicBezTo>
                <a:cubicBezTo>
                  <a:pt x="3848100" y="5245100"/>
                  <a:pt x="3568700" y="5448300"/>
                  <a:pt x="3136900" y="5448300"/>
                </a:cubicBezTo>
                <a:cubicBezTo>
                  <a:pt x="2654300" y="5448300"/>
                  <a:pt x="2641600" y="5461000"/>
                  <a:pt x="2286000" y="6184900"/>
                </a:cubicBezTo>
                <a:lnTo>
                  <a:pt x="863600" y="9055100"/>
                </a:lnTo>
                <a:cubicBezTo>
                  <a:pt x="698500" y="9359900"/>
                  <a:pt x="482600" y="9626600"/>
                  <a:pt x="368300" y="9626600"/>
                </a:cubicBezTo>
                <a:cubicBezTo>
                  <a:pt x="139700" y="9626600"/>
                  <a:pt x="0" y="9372600"/>
                  <a:pt x="0" y="8940800"/>
                </a:cubicBezTo>
                <a:cubicBezTo>
                  <a:pt x="0" y="8788400"/>
                  <a:pt x="63500" y="8496300"/>
                  <a:pt x="139700" y="8293100"/>
                </a:cubicBezTo>
                <a:cubicBezTo>
                  <a:pt x="228600" y="8089900"/>
                  <a:pt x="431800" y="7670800"/>
                  <a:pt x="609600" y="7340600"/>
                </a:cubicBezTo>
                <a:lnTo>
                  <a:pt x="1117600" y="6438900"/>
                </a:lnTo>
                <a:cubicBezTo>
                  <a:pt x="1473200" y="5803900"/>
                  <a:pt x="1536700" y="5346700"/>
                  <a:pt x="1282700" y="5194300"/>
                </a:cubicBezTo>
                <a:cubicBezTo>
                  <a:pt x="1193800" y="5143500"/>
                  <a:pt x="1130300" y="4953000"/>
                  <a:pt x="1130300" y="4787900"/>
                </a:cubicBezTo>
                <a:cubicBezTo>
                  <a:pt x="1130300" y="4622800"/>
                  <a:pt x="1346200" y="4495800"/>
                  <a:pt x="1612900" y="4495800"/>
                </a:cubicBezTo>
                <a:cubicBezTo>
                  <a:pt x="1866900" y="4495800"/>
                  <a:pt x="2133600" y="4368800"/>
                  <a:pt x="2184400" y="4216400"/>
                </a:cubicBezTo>
                <a:cubicBezTo>
                  <a:pt x="2235200" y="4076700"/>
                  <a:pt x="2400300" y="3695700"/>
                  <a:pt x="2565400" y="3378200"/>
                </a:cubicBezTo>
                <a:lnTo>
                  <a:pt x="3162300" y="2171700"/>
                </a:lnTo>
                <a:cubicBezTo>
                  <a:pt x="3327400" y="1866900"/>
                  <a:pt x="3505200" y="1600200"/>
                  <a:pt x="3568700" y="1600200"/>
                </a:cubicBezTo>
                <a:cubicBezTo>
                  <a:pt x="3708400" y="1600200"/>
                  <a:pt x="3733800" y="1485900"/>
                  <a:pt x="3606800" y="1358900"/>
                </a:cubicBezTo>
                <a:cubicBezTo>
                  <a:pt x="3568700" y="1320800"/>
                  <a:pt x="3238500" y="1282700"/>
                  <a:pt x="2895600" y="1282700"/>
                </a:cubicBezTo>
                <a:lnTo>
                  <a:pt x="1447800" y="1282700"/>
                </a:lnTo>
                <a:cubicBezTo>
                  <a:pt x="1092200" y="1282700"/>
                  <a:pt x="762000" y="1206500"/>
                  <a:pt x="711200" y="1117600"/>
                </a:cubicBezTo>
                <a:cubicBezTo>
                  <a:pt x="647700" y="1028700"/>
                  <a:pt x="546100" y="965200"/>
                  <a:pt x="469900" y="965200"/>
                </a:cubicBezTo>
                <a:cubicBezTo>
                  <a:pt x="381000" y="965200"/>
                  <a:pt x="292100" y="876300"/>
                  <a:pt x="241300" y="762000"/>
                </a:cubicBezTo>
                <a:cubicBezTo>
                  <a:pt x="139700" y="495300"/>
                  <a:pt x="139700" y="495300"/>
                  <a:pt x="317500" y="381000"/>
                </a:cubicBezTo>
                <a:cubicBezTo>
                  <a:pt x="406400" y="330200"/>
                  <a:pt x="482600" y="215900"/>
                  <a:pt x="482600" y="139700"/>
                </a:cubicBezTo>
                <a:cubicBezTo>
                  <a:pt x="482600" y="63500"/>
                  <a:pt x="774700" y="0"/>
                  <a:pt x="1130300" y="0"/>
                </a:cubicBezTo>
                <a:close/>
                <a:moveTo>
                  <a:pt x="7391400" y="9601200"/>
                </a:moveTo>
              </a:path>
            </a:pathLst>
          </a:custGeom>
          <a:solidFill>
            <a:srgbClr val="12131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75" name="Rectangle 17775"/>
          <p:cNvSpPr/>
          <p:nvPr/>
        </p:nvSpPr>
        <p:spPr>
          <a:xfrm rot="0" flipH="0" flipV="0">
            <a:off x="29058015" y="17584147"/>
            <a:ext cx="190036" cy="274358"/>
          </a:xfrm>
          <a:prstGeom prst="rect">
            <a:avLst/>
          </a:prstGeom>
        </p:spPr>
      </p:sp>
      <p:sp>
        <p:nvSpPr>
          <p:cNvPr id="17776" name="Freeform 17776"/>
          <p:cNvSpPr/>
          <p:nvPr/>
        </p:nvSpPr>
        <p:spPr>
          <a:xfrm rot="0" flipH="0" flipV="0">
            <a:off x="28998248" y="17747748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F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77" name="Freeform 17777"/>
          <p:cNvSpPr/>
          <p:nvPr/>
        </p:nvSpPr>
        <p:spPr>
          <a:xfrm rot="0" flipH="0" flipV="0">
            <a:off x="29056205" y="17827256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F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78" name="Freeform 17778"/>
          <p:cNvSpPr/>
          <p:nvPr/>
        </p:nvSpPr>
        <p:spPr>
          <a:xfrm rot="0" flipH="0" flipV="0">
            <a:off x="29085809" y="17747265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0F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79" name="Freeform 17779"/>
          <p:cNvSpPr/>
          <p:nvPr/>
        </p:nvSpPr>
        <p:spPr>
          <a:xfrm rot="0" flipH="0" flipV="0">
            <a:off x="29161743" y="17748231"/>
            <a:ext cx="54171" cy="91573"/>
          </a:xfrm>
          <a:custGeom>
            <a:pathLst>
              <a:path w="5702300" h="9639300">
                <a:moveTo>
                  <a:pt x="5524500" y="2616200"/>
                </a:moveTo>
                <a:lnTo>
                  <a:pt x="4457700" y="6438900"/>
                </a:lnTo>
                <a:cubicBezTo>
                  <a:pt x="4406900" y="6604000"/>
                  <a:pt x="4292600" y="6858000"/>
                  <a:pt x="4216400" y="6985000"/>
                </a:cubicBezTo>
                <a:lnTo>
                  <a:pt x="3937000" y="7429500"/>
                </a:lnTo>
                <a:cubicBezTo>
                  <a:pt x="3848100" y="7556500"/>
                  <a:pt x="3683000" y="7772400"/>
                  <a:pt x="3556000" y="7899400"/>
                </a:cubicBezTo>
                <a:lnTo>
                  <a:pt x="2946400" y="8509000"/>
                </a:lnTo>
                <a:cubicBezTo>
                  <a:pt x="2832100" y="8623300"/>
                  <a:pt x="2628900" y="8763000"/>
                  <a:pt x="2514600" y="8788400"/>
                </a:cubicBezTo>
                <a:cubicBezTo>
                  <a:pt x="2400300" y="8826500"/>
                  <a:pt x="2171700" y="8928100"/>
                  <a:pt x="2006600" y="9029700"/>
                </a:cubicBezTo>
                <a:lnTo>
                  <a:pt x="1663700" y="9207500"/>
                </a:lnTo>
                <a:cubicBezTo>
                  <a:pt x="1143000" y="9499600"/>
                  <a:pt x="254000" y="9639300"/>
                  <a:pt x="76200" y="9448800"/>
                </a:cubicBezTo>
                <a:cubicBezTo>
                  <a:pt x="38100" y="9410700"/>
                  <a:pt x="0" y="9232900"/>
                  <a:pt x="0" y="9055100"/>
                </a:cubicBezTo>
                <a:cubicBezTo>
                  <a:pt x="0" y="8877300"/>
                  <a:pt x="139700" y="8699500"/>
                  <a:pt x="330200" y="8661400"/>
                </a:cubicBezTo>
                <a:lnTo>
                  <a:pt x="508000" y="8623300"/>
                </a:lnTo>
                <a:cubicBezTo>
                  <a:pt x="685800" y="8585200"/>
                  <a:pt x="965200" y="8509000"/>
                  <a:pt x="1104900" y="8458200"/>
                </a:cubicBezTo>
                <a:lnTo>
                  <a:pt x="1257300" y="8394700"/>
                </a:lnTo>
                <a:cubicBezTo>
                  <a:pt x="1409700" y="8343900"/>
                  <a:pt x="1651000" y="8216900"/>
                  <a:pt x="1778000" y="8140700"/>
                </a:cubicBezTo>
                <a:lnTo>
                  <a:pt x="2222500" y="7861300"/>
                </a:lnTo>
                <a:cubicBezTo>
                  <a:pt x="2590800" y="7620000"/>
                  <a:pt x="2870200" y="7315200"/>
                  <a:pt x="2971800" y="7023100"/>
                </a:cubicBezTo>
                <a:cubicBezTo>
                  <a:pt x="3124200" y="6616700"/>
                  <a:pt x="3302000" y="6324600"/>
                  <a:pt x="3416300" y="6324600"/>
                </a:cubicBezTo>
                <a:cubicBezTo>
                  <a:pt x="3479800" y="6324600"/>
                  <a:pt x="3530600" y="6248400"/>
                  <a:pt x="3530600" y="6159500"/>
                </a:cubicBezTo>
                <a:cubicBezTo>
                  <a:pt x="3530600" y="6070600"/>
                  <a:pt x="3390900" y="5994400"/>
                  <a:pt x="3225800" y="5981700"/>
                </a:cubicBezTo>
                <a:lnTo>
                  <a:pt x="2146300" y="5892800"/>
                </a:lnTo>
                <a:cubicBezTo>
                  <a:pt x="1968500" y="5880100"/>
                  <a:pt x="1701800" y="5829300"/>
                  <a:pt x="1536700" y="5765800"/>
                </a:cubicBezTo>
                <a:lnTo>
                  <a:pt x="1282700" y="5689600"/>
                </a:lnTo>
                <a:cubicBezTo>
                  <a:pt x="1117600" y="5638800"/>
                  <a:pt x="939800" y="5461000"/>
                  <a:pt x="876300" y="5295900"/>
                </a:cubicBezTo>
                <a:cubicBezTo>
                  <a:pt x="723900" y="4851400"/>
                  <a:pt x="546100" y="4559300"/>
                  <a:pt x="419100" y="4559300"/>
                </a:cubicBezTo>
                <a:cubicBezTo>
                  <a:pt x="368300" y="4559300"/>
                  <a:pt x="317500" y="4419600"/>
                  <a:pt x="317500" y="4241800"/>
                </a:cubicBezTo>
                <a:lnTo>
                  <a:pt x="317500" y="3594100"/>
                </a:lnTo>
                <a:cubicBezTo>
                  <a:pt x="317500" y="3416300"/>
                  <a:pt x="355600" y="3238500"/>
                  <a:pt x="393700" y="3200400"/>
                </a:cubicBezTo>
                <a:cubicBezTo>
                  <a:pt x="444500" y="3149600"/>
                  <a:pt x="495300" y="2984500"/>
                  <a:pt x="520700" y="2819400"/>
                </a:cubicBezTo>
                <a:lnTo>
                  <a:pt x="558800" y="2514600"/>
                </a:lnTo>
                <a:cubicBezTo>
                  <a:pt x="584200" y="2362200"/>
                  <a:pt x="673100" y="2108200"/>
                  <a:pt x="749300" y="1955800"/>
                </a:cubicBezTo>
                <a:lnTo>
                  <a:pt x="1079500" y="1358900"/>
                </a:lnTo>
                <a:cubicBezTo>
                  <a:pt x="1155700" y="1206500"/>
                  <a:pt x="1320800" y="990600"/>
                  <a:pt x="1447800" y="863600"/>
                </a:cubicBezTo>
                <a:lnTo>
                  <a:pt x="1689100" y="622300"/>
                </a:lnTo>
                <a:cubicBezTo>
                  <a:pt x="1816100" y="495300"/>
                  <a:pt x="2070100" y="393700"/>
                  <a:pt x="2247900" y="393700"/>
                </a:cubicBezTo>
                <a:cubicBezTo>
                  <a:pt x="2425700" y="393700"/>
                  <a:pt x="2654300" y="317500"/>
                  <a:pt x="2768600" y="228600"/>
                </a:cubicBezTo>
                <a:cubicBezTo>
                  <a:pt x="3035300" y="0"/>
                  <a:pt x="4025900" y="0"/>
                  <a:pt x="4445000" y="215900"/>
                </a:cubicBezTo>
                <a:lnTo>
                  <a:pt x="4673600" y="330200"/>
                </a:lnTo>
                <a:cubicBezTo>
                  <a:pt x="4826000" y="419100"/>
                  <a:pt x="4965700" y="546100"/>
                  <a:pt x="4991100" y="635000"/>
                </a:cubicBezTo>
                <a:cubicBezTo>
                  <a:pt x="5016500" y="711200"/>
                  <a:pt x="5130800" y="876300"/>
                  <a:pt x="5245100" y="990600"/>
                </a:cubicBezTo>
                <a:cubicBezTo>
                  <a:pt x="5588000" y="1333500"/>
                  <a:pt x="5702300" y="1993900"/>
                  <a:pt x="5524500" y="2616200"/>
                </a:cubicBezTo>
                <a:close/>
                <a:moveTo>
                  <a:pt x="5753100" y="9613900"/>
                </a:moveTo>
                <a:moveTo>
                  <a:pt x="2247900" y="4876800"/>
                </a:moveTo>
                <a:lnTo>
                  <a:pt x="3530600" y="4876800"/>
                </a:lnTo>
                <a:cubicBezTo>
                  <a:pt x="3911600" y="4876800"/>
                  <a:pt x="4038600" y="4775200"/>
                  <a:pt x="4140200" y="4356100"/>
                </a:cubicBezTo>
                <a:lnTo>
                  <a:pt x="4572000" y="2616200"/>
                </a:lnTo>
                <a:cubicBezTo>
                  <a:pt x="4711700" y="2070100"/>
                  <a:pt x="4610100" y="1625600"/>
                  <a:pt x="4267200" y="1282700"/>
                </a:cubicBezTo>
                <a:lnTo>
                  <a:pt x="4229100" y="1257300"/>
                </a:lnTo>
                <a:cubicBezTo>
                  <a:pt x="4114800" y="1130300"/>
                  <a:pt x="3860800" y="1028700"/>
                  <a:pt x="3683000" y="1028700"/>
                </a:cubicBezTo>
                <a:lnTo>
                  <a:pt x="3200400" y="1028700"/>
                </a:lnTo>
                <a:cubicBezTo>
                  <a:pt x="3035300" y="1028700"/>
                  <a:pt x="2832100" y="1079500"/>
                  <a:pt x="2781300" y="1143000"/>
                </a:cubicBezTo>
                <a:cubicBezTo>
                  <a:pt x="2717800" y="1193800"/>
                  <a:pt x="2578100" y="1270000"/>
                  <a:pt x="2451100" y="1295400"/>
                </a:cubicBezTo>
                <a:cubicBezTo>
                  <a:pt x="2197100" y="1358900"/>
                  <a:pt x="2057400" y="1498600"/>
                  <a:pt x="1905000" y="1841500"/>
                </a:cubicBezTo>
                <a:lnTo>
                  <a:pt x="1854200" y="1955800"/>
                </a:lnTo>
                <a:cubicBezTo>
                  <a:pt x="1790700" y="2108200"/>
                  <a:pt x="1689100" y="2349500"/>
                  <a:pt x="1638300" y="2501900"/>
                </a:cubicBezTo>
                <a:lnTo>
                  <a:pt x="1549400" y="2755900"/>
                </a:lnTo>
                <a:cubicBezTo>
                  <a:pt x="1498600" y="2921000"/>
                  <a:pt x="1422400" y="3124200"/>
                  <a:pt x="1371600" y="3238500"/>
                </a:cubicBezTo>
                <a:cubicBezTo>
                  <a:pt x="1320800" y="3352800"/>
                  <a:pt x="1282700" y="3581400"/>
                  <a:pt x="1282700" y="3759200"/>
                </a:cubicBezTo>
                <a:lnTo>
                  <a:pt x="1282700" y="4076700"/>
                </a:lnTo>
                <a:cubicBezTo>
                  <a:pt x="1282700" y="4546600"/>
                  <a:pt x="1676400" y="4876800"/>
                  <a:pt x="2247900" y="4876800"/>
                </a:cubicBezTo>
                <a:close/>
                <a:moveTo>
                  <a:pt x="3492500" y="9613900"/>
                </a:moveTo>
              </a:path>
            </a:pathLst>
          </a:custGeom>
          <a:solidFill>
            <a:srgbClr val="0F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80" name="Rectangle 17780"/>
          <p:cNvSpPr/>
          <p:nvPr/>
        </p:nvSpPr>
        <p:spPr>
          <a:xfrm rot="0" flipH="0" flipV="0">
            <a:off x="28990165" y="17800809"/>
            <a:ext cx="259289" cy="274358"/>
          </a:xfrm>
          <a:prstGeom prst="rect">
            <a:avLst/>
          </a:prstGeom>
        </p:spPr>
      </p:sp>
      <p:sp>
        <p:nvSpPr>
          <p:cNvPr id="17781" name="Freeform 17781"/>
          <p:cNvSpPr/>
          <p:nvPr/>
        </p:nvSpPr>
        <p:spPr>
          <a:xfrm rot="0" flipH="0" flipV="0">
            <a:off x="28998248" y="17964410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82" name="Freeform 17782"/>
          <p:cNvSpPr/>
          <p:nvPr/>
        </p:nvSpPr>
        <p:spPr>
          <a:xfrm rot="0" flipH="0" flipV="0">
            <a:off x="29057310" y="18041506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83" name="Freeform 17783"/>
          <p:cNvSpPr/>
          <p:nvPr/>
        </p:nvSpPr>
        <p:spPr>
          <a:xfrm rot="0" flipH="0" flipV="0">
            <a:off x="29090312" y="17964772"/>
            <a:ext cx="54895" cy="91452"/>
          </a:xfrm>
          <a:custGeom>
            <a:pathLst>
              <a:path w="5778500" h="9626600">
                <a:moveTo>
                  <a:pt x="762000" y="5638800"/>
                </a:moveTo>
                <a:lnTo>
                  <a:pt x="3086100" y="1511300"/>
                </a:lnTo>
                <a:cubicBezTo>
                  <a:pt x="3327400" y="1079500"/>
                  <a:pt x="3530600" y="558800"/>
                  <a:pt x="3530600" y="368300"/>
                </a:cubicBezTo>
                <a:cubicBezTo>
                  <a:pt x="3530600" y="165100"/>
                  <a:pt x="3746500" y="0"/>
                  <a:pt x="4013200" y="0"/>
                </a:cubicBezTo>
                <a:cubicBezTo>
                  <a:pt x="4279900" y="0"/>
                  <a:pt x="4495800" y="215900"/>
                  <a:pt x="4495800" y="482600"/>
                </a:cubicBezTo>
                <a:cubicBezTo>
                  <a:pt x="4495800" y="749300"/>
                  <a:pt x="4292600" y="1320800"/>
                  <a:pt x="4038600" y="1752600"/>
                </a:cubicBezTo>
                <a:lnTo>
                  <a:pt x="2032000" y="5295900"/>
                </a:lnTo>
                <a:cubicBezTo>
                  <a:pt x="1790700" y="5740400"/>
                  <a:pt x="1524000" y="6096000"/>
                  <a:pt x="1435100" y="6096000"/>
                </a:cubicBezTo>
                <a:cubicBezTo>
                  <a:pt x="1346200" y="6096000"/>
                  <a:pt x="1282700" y="6172200"/>
                  <a:pt x="1282700" y="6248400"/>
                </a:cubicBezTo>
                <a:cubicBezTo>
                  <a:pt x="1282700" y="6337300"/>
                  <a:pt x="1689100" y="6413500"/>
                  <a:pt x="2197100" y="6413500"/>
                </a:cubicBezTo>
                <a:lnTo>
                  <a:pt x="2616200" y="6413500"/>
                </a:lnTo>
                <a:cubicBezTo>
                  <a:pt x="3124200" y="6413500"/>
                  <a:pt x="3530600" y="6197600"/>
                  <a:pt x="3530600" y="5930900"/>
                </a:cubicBezTo>
                <a:cubicBezTo>
                  <a:pt x="3530600" y="5664200"/>
                  <a:pt x="3581400" y="5308600"/>
                  <a:pt x="3644900" y="5143500"/>
                </a:cubicBezTo>
                <a:cubicBezTo>
                  <a:pt x="3810000" y="4749800"/>
                  <a:pt x="4216400" y="4572000"/>
                  <a:pt x="4648200" y="4699000"/>
                </a:cubicBezTo>
                <a:cubicBezTo>
                  <a:pt x="4737100" y="4724400"/>
                  <a:pt x="4813300" y="4902200"/>
                  <a:pt x="4813300" y="5105400"/>
                </a:cubicBezTo>
                <a:cubicBezTo>
                  <a:pt x="4813300" y="5295900"/>
                  <a:pt x="4737100" y="5448300"/>
                  <a:pt x="4648200" y="5448300"/>
                </a:cubicBezTo>
                <a:cubicBezTo>
                  <a:pt x="4559300" y="5448300"/>
                  <a:pt x="4495800" y="5664200"/>
                  <a:pt x="4495800" y="5930900"/>
                </a:cubicBezTo>
                <a:cubicBezTo>
                  <a:pt x="4495800" y="6197600"/>
                  <a:pt x="4711700" y="6413500"/>
                  <a:pt x="4965700" y="6413500"/>
                </a:cubicBezTo>
                <a:cubicBezTo>
                  <a:pt x="5435600" y="6413500"/>
                  <a:pt x="5778500" y="6832600"/>
                  <a:pt x="5778500" y="7416800"/>
                </a:cubicBezTo>
                <a:cubicBezTo>
                  <a:pt x="5778500" y="7569200"/>
                  <a:pt x="5410200" y="7696200"/>
                  <a:pt x="4965700" y="7696200"/>
                </a:cubicBezTo>
                <a:cubicBezTo>
                  <a:pt x="4165600" y="7696200"/>
                  <a:pt x="3848100" y="8026400"/>
                  <a:pt x="3848100" y="8864600"/>
                </a:cubicBezTo>
                <a:cubicBezTo>
                  <a:pt x="3848100" y="9385300"/>
                  <a:pt x="3644900" y="9626600"/>
                  <a:pt x="3213100" y="9626600"/>
                </a:cubicBezTo>
                <a:cubicBezTo>
                  <a:pt x="3035300" y="9626600"/>
                  <a:pt x="2882900" y="9207500"/>
                  <a:pt x="2882900" y="8712200"/>
                </a:cubicBezTo>
                <a:lnTo>
                  <a:pt x="2882900" y="8610600"/>
                </a:lnTo>
                <a:cubicBezTo>
                  <a:pt x="2882900" y="8089900"/>
                  <a:pt x="2501900" y="7696200"/>
                  <a:pt x="1981200" y="7696200"/>
                </a:cubicBezTo>
                <a:lnTo>
                  <a:pt x="914400" y="7696200"/>
                </a:lnTo>
                <a:cubicBezTo>
                  <a:pt x="406400" y="7696200"/>
                  <a:pt x="0" y="7404100"/>
                  <a:pt x="0" y="7061200"/>
                </a:cubicBezTo>
                <a:cubicBezTo>
                  <a:pt x="0" y="6705600"/>
                  <a:pt x="76200" y="6413500"/>
                  <a:pt x="165100" y="6413500"/>
                </a:cubicBezTo>
                <a:cubicBezTo>
                  <a:pt x="241300" y="6413500"/>
                  <a:pt x="520700" y="6057900"/>
                  <a:pt x="762000" y="5638800"/>
                </a:cubicBezTo>
                <a:close/>
                <a:moveTo>
                  <a:pt x="3022600" y="96266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84" name="Freeform 17784"/>
          <p:cNvSpPr/>
          <p:nvPr/>
        </p:nvSpPr>
        <p:spPr>
          <a:xfrm rot="0" flipH="0" flipV="0">
            <a:off x="29161800" y="17965617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85" name="Rectangle 17785"/>
          <p:cNvSpPr/>
          <p:nvPr/>
        </p:nvSpPr>
        <p:spPr>
          <a:xfrm rot="0" flipH="0" flipV="0">
            <a:off x="29250515" y="14650828"/>
            <a:ext cx="346320" cy="274358"/>
          </a:xfrm>
          <a:prstGeom prst="rect">
            <a:avLst/>
          </a:prstGeom>
        </p:spPr>
      </p:sp>
      <p:sp>
        <p:nvSpPr>
          <p:cNvPr id="17786" name="Freeform 17786"/>
          <p:cNvSpPr/>
          <p:nvPr/>
        </p:nvSpPr>
        <p:spPr>
          <a:xfrm rot="0" flipH="0" flipV="0">
            <a:off x="29266441" y="14814188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03030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87" name="Freeform 17787"/>
          <p:cNvSpPr/>
          <p:nvPr/>
        </p:nvSpPr>
        <p:spPr>
          <a:xfrm rot="0" flipH="0" flipV="0">
            <a:off x="29317021" y="14815636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03030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88" name="Freeform 17788"/>
          <p:cNvSpPr/>
          <p:nvPr/>
        </p:nvSpPr>
        <p:spPr>
          <a:xfrm rot="0" flipH="0" flipV="0">
            <a:off x="29383048" y="14815636"/>
            <a:ext cx="47294" cy="89884"/>
          </a:xfrm>
          <a:custGeom>
            <a:pathLst>
              <a:path w="4978400" h="9461500">
                <a:moveTo>
                  <a:pt x="800100" y="0"/>
                </a:moveTo>
                <a:lnTo>
                  <a:pt x="4495800" y="0"/>
                </a:lnTo>
                <a:cubicBezTo>
                  <a:pt x="4902200" y="0"/>
                  <a:pt x="4978400" y="76200"/>
                  <a:pt x="4978400" y="482600"/>
                </a:cubicBezTo>
                <a:lnTo>
                  <a:pt x="4978400" y="647700"/>
                </a:lnTo>
                <a:cubicBezTo>
                  <a:pt x="4978400" y="825500"/>
                  <a:pt x="4902200" y="1092200"/>
                  <a:pt x="4826000" y="1257300"/>
                </a:cubicBezTo>
                <a:lnTo>
                  <a:pt x="3530600" y="3644900"/>
                </a:lnTo>
                <a:cubicBezTo>
                  <a:pt x="3314700" y="4025900"/>
                  <a:pt x="3327400" y="4140200"/>
                  <a:pt x="3619500" y="4368800"/>
                </a:cubicBezTo>
                <a:cubicBezTo>
                  <a:pt x="3746500" y="4483100"/>
                  <a:pt x="3848100" y="4699000"/>
                  <a:pt x="3848100" y="4851400"/>
                </a:cubicBezTo>
                <a:cubicBezTo>
                  <a:pt x="3848100" y="5003800"/>
                  <a:pt x="3708400" y="5130800"/>
                  <a:pt x="3530600" y="5130800"/>
                </a:cubicBezTo>
                <a:lnTo>
                  <a:pt x="3378200" y="5130800"/>
                </a:lnTo>
                <a:cubicBezTo>
                  <a:pt x="3200400" y="5130800"/>
                  <a:pt x="2946400" y="5232400"/>
                  <a:pt x="2819400" y="5359400"/>
                </a:cubicBezTo>
                <a:lnTo>
                  <a:pt x="2794000" y="5384800"/>
                </a:lnTo>
                <a:cubicBezTo>
                  <a:pt x="2667000" y="5511800"/>
                  <a:pt x="2501900" y="5753100"/>
                  <a:pt x="2425700" y="5905500"/>
                </a:cubicBezTo>
                <a:lnTo>
                  <a:pt x="863600" y="9042400"/>
                </a:lnTo>
                <a:cubicBezTo>
                  <a:pt x="723900" y="9321800"/>
                  <a:pt x="533400" y="9461500"/>
                  <a:pt x="279400" y="9461500"/>
                </a:cubicBezTo>
                <a:cubicBezTo>
                  <a:pt x="88900" y="9461500"/>
                  <a:pt x="0" y="9321800"/>
                  <a:pt x="0" y="8991600"/>
                </a:cubicBezTo>
                <a:lnTo>
                  <a:pt x="0" y="8826500"/>
                </a:lnTo>
                <a:cubicBezTo>
                  <a:pt x="0" y="8648700"/>
                  <a:pt x="63500" y="8382000"/>
                  <a:pt x="139700" y="8216900"/>
                </a:cubicBezTo>
                <a:lnTo>
                  <a:pt x="800100" y="6769100"/>
                </a:lnTo>
                <a:cubicBezTo>
                  <a:pt x="876300" y="6616700"/>
                  <a:pt x="1016000" y="6337300"/>
                  <a:pt x="1117600" y="6159500"/>
                </a:cubicBezTo>
                <a:cubicBezTo>
                  <a:pt x="1219200" y="5969000"/>
                  <a:pt x="1308100" y="5676900"/>
                  <a:pt x="1333500" y="5511800"/>
                </a:cubicBezTo>
                <a:lnTo>
                  <a:pt x="1333500" y="5461000"/>
                </a:lnTo>
                <a:cubicBezTo>
                  <a:pt x="1358900" y="5283200"/>
                  <a:pt x="1320800" y="5130800"/>
                  <a:pt x="1244600" y="5130800"/>
                </a:cubicBezTo>
                <a:cubicBezTo>
                  <a:pt x="1181100" y="5130800"/>
                  <a:pt x="1130300" y="4991100"/>
                  <a:pt x="1130300" y="4813300"/>
                </a:cubicBezTo>
                <a:cubicBezTo>
                  <a:pt x="1130300" y="4635500"/>
                  <a:pt x="1193800" y="4419600"/>
                  <a:pt x="1282700" y="4330700"/>
                </a:cubicBezTo>
                <a:cubicBezTo>
                  <a:pt x="1371600" y="4241800"/>
                  <a:pt x="1587500" y="4178300"/>
                  <a:pt x="1765300" y="4178300"/>
                </a:cubicBezTo>
                <a:lnTo>
                  <a:pt x="1930400" y="4178300"/>
                </a:lnTo>
                <a:cubicBezTo>
                  <a:pt x="2311400" y="4178300"/>
                  <a:pt x="2387600" y="4114800"/>
                  <a:pt x="2476500" y="3721100"/>
                </a:cubicBezTo>
                <a:lnTo>
                  <a:pt x="2489200" y="3695700"/>
                </a:lnTo>
                <a:cubicBezTo>
                  <a:pt x="2527300" y="3543300"/>
                  <a:pt x="2616200" y="3276600"/>
                  <a:pt x="2692400" y="3124200"/>
                </a:cubicBezTo>
                <a:lnTo>
                  <a:pt x="3556000" y="1422400"/>
                </a:lnTo>
                <a:cubicBezTo>
                  <a:pt x="3733800" y="1079500"/>
                  <a:pt x="3644900" y="965200"/>
                  <a:pt x="3213100" y="965200"/>
                </a:cubicBezTo>
                <a:lnTo>
                  <a:pt x="800100" y="965200"/>
                </a:lnTo>
                <a:cubicBezTo>
                  <a:pt x="406400" y="965200"/>
                  <a:pt x="330200" y="889000"/>
                  <a:pt x="330200" y="482600"/>
                </a:cubicBezTo>
                <a:cubicBezTo>
                  <a:pt x="330200" y="76200"/>
                  <a:pt x="406400" y="0"/>
                  <a:pt x="800100" y="0"/>
                </a:cubicBezTo>
                <a:close/>
                <a:moveTo>
                  <a:pt x="7467600" y="9537700"/>
                </a:moveTo>
              </a:path>
            </a:pathLst>
          </a:custGeom>
          <a:solidFill>
            <a:srgbClr val="03030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89" name="Freeform 17789"/>
          <p:cNvSpPr/>
          <p:nvPr/>
        </p:nvSpPr>
        <p:spPr>
          <a:xfrm rot="0" flipH="0" flipV="0">
            <a:off x="29428803" y="14820944"/>
            <a:ext cx="9169" cy="85299"/>
          </a:xfrm>
          <a:custGeom>
            <a:pathLst>
              <a:path w="965200" h="8978900">
                <a:moveTo>
                  <a:pt x="165100" y="0"/>
                </a:moveTo>
                <a:cubicBezTo>
                  <a:pt x="254000" y="0"/>
                  <a:pt x="330200" y="63500"/>
                  <a:pt x="330200" y="152400"/>
                </a:cubicBezTo>
                <a:cubicBezTo>
                  <a:pt x="330200" y="241300"/>
                  <a:pt x="254000" y="317500"/>
                  <a:pt x="165100" y="317500"/>
                </a:cubicBezTo>
                <a:cubicBezTo>
                  <a:pt x="76200" y="317500"/>
                  <a:pt x="0" y="241300"/>
                  <a:pt x="0" y="152400"/>
                </a:cubicBezTo>
                <a:cubicBezTo>
                  <a:pt x="0" y="63500"/>
                  <a:pt x="76200" y="0"/>
                  <a:pt x="165100" y="0"/>
                </a:cubicBezTo>
                <a:close/>
                <a:moveTo>
                  <a:pt x="9042400" y="8978900"/>
                </a:moveTo>
                <a:moveTo>
                  <a:pt x="965200" y="8013700"/>
                </a:moveTo>
                <a:lnTo>
                  <a:pt x="965200" y="8661400"/>
                </a:lnTo>
                <a:cubicBezTo>
                  <a:pt x="965200" y="8915400"/>
                  <a:pt x="901700" y="8978900"/>
                  <a:pt x="647700" y="8978900"/>
                </a:cubicBezTo>
                <a:lnTo>
                  <a:pt x="330200" y="8978900"/>
                </a:lnTo>
                <a:cubicBezTo>
                  <a:pt x="101600" y="8978900"/>
                  <a:pt x="0" y="8890000"/>
                  <a:pt x="0" y="8661400"/>
                </a:cubicBezTo>
                <a:lnTo>
                  <a:pt x="0" y="8343900"/>
                </a:lnTo>
                <a:cubicBezTo>
                  <a:pt x="0" y="8166100"/>
                  <a:pt x="63500" y="7988300"/>
                  <a:pt x="139700" y="7962900"/>
                </a:cubicBezTo>
                <a:cubicBezTo>
                  <a:pt x="215900" y="7937500"/>
                  <a:pt x="317500" y="7861300"/>
                  <a:pt x="381000" y="7810500"/>
                </a:cubicBezTo>
                <a:cubicBezTo>
                  <a:pt x="431800" y="7747000"/>
                  <a:pt x="596900" y="7696200"/>
                  <a:pt x="723900" y="7696200"/>
                </a:cubicBezTo>
                <a:cubicBezTo>
                  <a:pt x="863600" y="7696200"/>
                  <a:pt x="965200" y="7835900"/>
                  <a:pt x="965200" y="8013700"/>
                </a:cubicBezTo>
                <a:close/>
                <a:moveTo>
                  <a:pt x="1028700" y="8978900"/>
                </a:moveTo>
              </a:path>
            </a:pathLst>
          </a:custGeom>
          <a:solidFill>
            <a:srgbClr val="03030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90" name="Freeform 17790"/>
          <p:cNvSpPr/>
          <p:nvPr/>
        </p:nvSpPr>
        <p:spPr>
          <a:xfrm rot="0" flipH="0" flipV="0">
            <a:off x="29470698" y="14814188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03030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91" name="Freeform 17791"/>
          <p:cNvSpPr/>
          <p:nvPr/>
        </p:nvSpPr>
        <p:spPr>
          <a:xfrm rot="0" flipH="0" flipV="0">
            <a:off x="29509334" y="14813102"/>
            <a:ext cx="56464" cy="93021"/>
          </a:xfrm>
          <a:custGeom>
            <a:pathLst>
              <a:path w="5943600" h="9791700">
                <a:moveTo>
                  <a:pt x="5676900" y="3771900"/>
                </a:moveTo>
                <a:lnTo>
                  <a:pt x="5118100" y="5892800"/>
                </a:lnTo>
                <a:cubicBezTo>
                  <a:pt x="5067300" y="6045200"/>
                  <a:pt x="4965700" y="6299200"/>
                  <a:pt x="4889500" y="6451600"/>
                </a:cubicBezTo>
                <a:lnTo>
                  <a:pt x="4089400" y="7861300"/>
                </a:lnTo>
                <a:cubicBezTo>
                  <a:pt x="4013200" y="8001000"/>
                  <a:pt x="3848100" y="8229600"/>
                  <a:pt x="3721100" y="8343900"/>
                </a:cubicBezTo>
                <a:lnTo>
                  <a:pt x="3441700" y="8623300"/>
                </a:lnTo>
                <a:cubicBezTo>
                  <a:pt x="3314700" y="8750300"/>
                  <a:pt x="3111500" y="8877300"/>
                  <a:pt x="2997200" y="8915400"/>
                </a:cubicBezTo>
                <a:cubicBezTo>
                  <a:pt x="2882900" y="8953500"/>
                  <a:pt x="2667000" y="9055100"/>
                  <a:pt x="2501900" y="9156700"/>
                </a:cubicBezTo>
                <a:lnTo>
                  <a:pt x="1993900" y="9486900"/>
                </a:lnTo>
                <a:cubicBezTo>
                  <a:pt x="1828800" y="9575800"/>
                  <a:pt x="1549400" y="9677400"/>
                  <a:pt x="1371600" y="9690100"/>
                </a:cubicBezTo>
                <a:lnTo>
                  <a:pt x="457200" y="9753600"/>
                </a:lnTo>
                <a:cubicBezTo>
                  <a:pt x="63500" y="9791700"/>
                  <a:pt x="0" y="9740900"/>
                  <a:pt x="0" y="9423400"/>
                </a:cubicBezTo>
                <a:cubicBezTo>
                  <a:pt x="0" y="9283700"/>
                  <a:pt x="38100" y="9144000"/>
                  <a:pt x="76200" y="9093200"/>
                </a:cubicBezTo>
                <a:cubicBezTo>
                  <a:pt x="228600" y="8953500"/>
                  <a:pt x="558800" y="8851900"/>
                  <a:pt x="889000" y="8851900"/>
                </a:cubicBezTo>
                <a:lnTo>
                  <a:pt x="965200" y="8851900"/>
                </a:lnTo>
                <a:cubicBezTo>
                  <a:pt x="1143000" y="8851900"/>
                  <a:pt x="1397000" y="8788400"/>
                  <a:pt x="1536700" y="8699500"/>
                </a:cubicBezTo>
                <a:lnTo>
                  <a:pt x="2222500" y="8305800"/>
                </a:lnTo>
                <a:cubicBezTo>
                  <a:pt x="2362200" y="8216900"/>
                  <a:pt x="2578100" y="8051800"/>
                  <a:pt x="2705100" y="7924800"/>
                </a:cubicBezTo>
                <a:lnTo>
                  <a:pt x="2984500" y="7645400"/>
                </a:lnTo>
                <a:cubicBezTo>
                  <a:pt x="3111500" y="7518400"/>
                  <a:pt x="3225800" y="7366000"/>
                  <a:pt x="3251200" y="7302500"/>
                </a:cubicBezTo>
                <a:cubicBezTo>
                  <a:pt x="3263900" y="7239000"/>
                  <a:pt x="3378200" y="7086600"/>
                  <a:pt x="3479800" y="6972300"/>
                </a:cubicBezTo>
                <a:cubicBezTo>
                  <a:pt x="3594100" y="6858000"/>
                  <a:pt x="3695700" y="6629400"/>
                  <a:pt x="3695700" y="6451600"/>
                </a:cubicBezTo>
                <a:cubicBezTo>
                  <a:pt x="3695700" y="6108700"/>
                  <a:pt x="3479800" y="5969000"/>
                  <a:pt x="2971800" y="5969000"/>
                </a:cubicBezTo>
                <a:lnTo>
                  <a:pt x="1930400" y="5969000"/>
                </a:lnTo>
                <a:cubicBezTo>
                  <a:pt x="1739900" y="5969000"/>
                  <a:pt x="1511300" y="5880100"/>
                  <a:pt x="1384300" y="5740400"/>
                </a:cubicBezTo>
                <a:lnTo>
                  <a:pt x="876300" y="5232400"/>
                </a:lnTo>
                <a:cubicBezTo>
                  <a:pt x="584200" y="4953000"/>
                  <a:pt x="482600" y="4699000"/>
                  <a:pt x="482600" y="4279900"/>
                </a:cubicBezTo>
                <a:lnTo>
                  <a:pt x="482600" y="3886200"/>
                </a:lnTo>
                <a:cubicBezTo>
                  <a:pt x="482600" y="3708400"/>
                  <a:pt x="520700" y="3429000"/>
                  <a:pt x="558800" y="3263900"/>
                </a:cubicBezTo>
                <a:lnTo>
                  <a:pt x="698500" y="2641600"/>
                </a:lnTo>
                <a:cubicBezTo>
                  <a:pt x="736600" y="2476500"/>
                  <a:pt x="863600" y="2222500"/>
                  <a:pt x="965200" y="2057400"/>
                </a:cubicBezTo>
                <a:lnTo>
                  <a:pt x="1117600" y="1854200"/>
                </a:lnTo>
                <a:cubicBezTo>
                  <a:pt x="1219200" y="1689100"/>
                  <a:pt x="1358900" y="1435100"/>
                  <a:pt x="1422400" y="1270000"/>
                </a:cubicBezTo>
                <a:lnTo>
                  <a:pt x="1473200" y="1143000"/>
                </a:lnTo>
                <a:cubicBezTo>
                  <a:pt x="1625600" y="762000"/>
                  <a:pt x="1841500" y="546100"/>
                  <a:pt x="2286000" y="368300"/>
                </a:cubicBezTo>
                <a:lnTo>
                  <a:pt x="2349500" y="330200"/>
                </a:lnTo>
                <a:cubicBezTo>
                  <a:pt x="2540000" y="254000"/>
                  <a:pt x="2857500" y="165100"/>
                  <a:pt x="3048000" y="139700"/>
                </a:cubicBezTo>
                <a:lnTo>
                  <a:pt x="3429000" y="76200"/>
                </a:lnTo>
                <a:cubicBezTo>
                  <a:pt x="3987800" y="0"/>
                  <a:pt x="4318000" y="25400"/>
                  <a:pt x="4622800" y="165100"/>
                </a:cubicBezTo>
                <a:lnTo>
                  <a:pt x="4991100" y="342900"/>
                </a:lnTo>
                <a:cubicBezTo>
                  <a:pt x="5143500" y="406400"/>
                  <a:pt x="5346700" y="596900"/>
                  <a:pt x="5435600" y="749300"/>
                </a:cubicBezTo>
                <a:lnTo>
                  <a:pt x="5778500" y="1371600"/>
                </a:lnTo>
                <a:cubicBezTo>
                  <a:pt x="5867400" y="1524000"/>
                  <a:pt x="5943600" y="1803400"/>
                  <a:pt x="5943600" y="1981200"/>
                </a:cubicBezTo>
                <a:lnTo>
                  <a:pt x="5943600" y="2755900"/>
                </a:lnTo>
                <a:cubicBezTo>
                  <a:pt x="5943600" y="2933700"/>
                  <a:pt x="5892800" y="3175000"/>
                  <a:pt x="5842000" y="3276600"/>
                </a:cubicBezTo>
                <a:cubicBezTo>
                  <a:pt x="5803900" y="3390900"/>
                  <a:pt x="5715000" y="3606800"/>
                  <a:pt x="5676900" y="3771900"/>
                </a:cubicBezTo>
                <a:close/>
                <a:moveTo>
                  <a:pt x="5219700" y="9804400"/>
                </a:moveTo>
                <a:moveTo>
                  <a:pt x="2247900" y="5003800"/>
                </a:moveTo>
                <a:lnTo>
                  <a:pt x="3911600" y="5003800"/>
                </a:lnTo>
                <a:cubicBezTo>
                  <a:pt x="4191000" y="5003800"/>
                  <a:pt x="4241800" y="4965700"/>
                  <a:pt x="4343400" y="4711700"/>
                </a:cubicBezTo>
                <a:lnTo>
                  <a:pt x="4572000" y="4114800"/>
                </a:lnTo>
                <a:cubicBezTo>
                  <a:pt x="4635500" y="3949700"/>
                  <a:pt x="4711700" y="3683000"/>
                  <a:pt x="4737100" y="3517900"/>
                </a:cubicBezTo>
                <a:lnTo>
                  <a:pt x="4762500" y="3365500"/>
                </a:lnTo>
                <a:cubicBezTo>
                  <a:pt x="4787900" y="3213100"/>
                  <a:pt x="4851400" y="3048000"/>
                  <a:pt x="4889500" y="2997200"/>
                </a:cubicBezTo>
                <a:cubicBezTo>
                  <a:pt x="4940300" y="2959100"/>
                  <a:pt x="4978400" y="2781300"/>
                  <a:pt x="4978400" y="2603500"/>
                </a:cubicBezTo>
                <a:lnTo>
                  <a:pt x="4978400" y="1955800"/>
                </a:lnTo>
                <a:cubicBezTo>
                  <a:pt x="4978400" y="1549400"/>
                  <a:pt x="4737100" y="1257300"/>
                  <a:pt x="4343400" y="1143000"/>
                </a:cubicBezTo>
                <a:lnTo>
                  <a:pt x="4165600" y="1079500"/>
                </a:lnTo>
                <a:cubicBezTo>
                  <a:pt x="3822700" y="990600"/>
                  <a:pt x="3822700" y="990600"/>
                  <a:pt x="3429000" y="1054100"/>
                </a:cubicBezTo>
                <a:lnTo>
                  <a:pt x="3238500" y="1092200"/>
                </a:lnTo>
                <a:cubicBezTo>
                  <a:pt x="3048000" y="1130300"/>
                  <a:pt x="2794000" y="1244600"/>
                  <a:pt x="2679700" y="1358900"/>
                </a:cubicBezTo>
                <a:cubicBezTo>
                  <a:pt x="2565400" y="1473200"/>
                  <a:pt x="2425700" y="1587500"/>
                  <a:pt x="2362200" y="1600200"/>
                </a:cubicBezTo>
                <a:cubicBezTo>
                  <a:pt x="2171700" y="1663700"/>
                  <a:pt x="2032000" y="1841500"/>
                  <a:pt x="1943100" y="2159000"/>
                </a:cubicBezTo>
                <a:lnTo>
                  <a:pt x="1536700" y="3581400"/>
                </a:lnTo>
                <a:cubicBezTo>
                  <a:pt x="1435100" y="3924300"/>
                  <a:pt x="1435100" y="3924300"/>
                  <a:pt x="1524000" y="4318000"/>
                </a:cubicBezTo>
                <a:lnTo>
                  <a:pt x="1524000" y="4330700"/>
                </a:lnTo>
                <a:cubicBezTo>
                  <a:pt x="1625600" y="4800600"/>
                  <a:pt x="1854200" y="5003800"/>
                  <a:pt x="2247900" y="5003800"/>
                </a:cubicBezTo>
                <a:close/>
                <a:moveTo>
                  <a:pt x="3987800" y="9804400"/>
                </a:moveTo>
              </a:path>
            </a:pathLst>
          </a:custGeom>
          <a:solidFill>
            <a:srgbClr val="030303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92" name="Rectangle 17792"/>
          <p:cNvSpPr/>
          <p:nvPr/>
        </p:nvSpPr>
        <p:spPr>
          <a:xfrm rot="0" flipH="0" flipV="0">
            <a:off x="29458924" y="15348312"/>
            <a:ext cx="582011" cy="274358"/>
          </a:xfrm>
          <a:prstGeom prst="rect">
            <a:avLst/>
          </a:prstGeom>
        </p:spPr>
      </p:sp>
      <p:sp>
        <p:nvSpPr>
          <p:cNvPr id="17793" name="Freeform 17793"/>
          <p:cNvSpPr/>
          <p:nvPr/>
        </p:nvSpPr>
        <p:spPr>
          <a:xfrm rot="0" flipH="0" flipV="0">
            <a:off x="29461940" y="15514688"/>
            <a:ext cx="65512" cy="88436"/>
          </a:xfrm>
          <a:custGeom>
            <a:pathLst>
              <a:path w="6896100" h="9309100">
                <a:moveTo>
                  <a:pt x="3581400" y="0"/>
                </a:moveTo>
                <a:lnTo>
                  <a:pt x="5486400" y="0"/>
                </a:lnTo>
                <a:cubicBezTo>
                  <a:pt x="6019800" y="0"/>
                  <a:pt x="6527800" y="444500"/>
                  <a:pt x="6731000" y="1117600"/>
                </a:cubicBezTo>
                <a:lnTo>
                  <a:pt x="6756400" y="1206500"/>
                </a:lnTo>
                <a:cubicBezTo>
                  <a:pt x="6832600" y="1473200"/>
                  <a:pt x="6896100" y="1841500"/>
                  <a:pt x="6896100" y="2044700"/>
                </a:cubicBezTo>
                <a:cubicBezTo>
                  <a:pt x="6896100" y="2247900"/>
                  <a:pt x="6832600" y="2400300"/>
                  <a:pt x="6743700" y="2400300"/>
                </a:cubicBezTo>
                <a:cubicBezTo>
                  <a:pt x="6654800" y="2400300"/>
                  <a:pt x="6578600" y="2616200"/>
                  <a:pt x="6578600" y="2857500"/>
                </a:cubicBezTo>
                <a:lnTo>
                  <a:pt x="6578600" y="2908300"/>
                </a:lnTo>
                <a:cubicBezTo>
                  <a:pt x="6578600" y="3162300"/>
                  <a:pt x="6426200" y="3505200"/>
                  <a:pt x="6248400" y="3683000"/>
                </a:cubicBezTo>
                <a:lnTo>
                  <a:pt x="5791200" y="4102100"/>
                </a:lnTo>
                <a:cubicBezTo>
                  <a:pt x="5422900" y="4445000"/>
                  <a:pt x="5422900" y="4445000"/>
                  <a:pt x="5613400" y="4686300"/>
                </a:cubicBezTo>
                <a:cubicBezTo>
                  <a:pt x="5702300" y="4800600"/>
                  <a:pt x="5778500" y="5092700"/>
                  <a:pt x="5778500" y="5346700"/>
                </a:cubicBezTo>
                <a:lnTo>
                  <a:pt x="5778500" y="5803900"/>
                </a:lnTo>
                <a:cubicBezTo>
                  <a:pt x="5778500" y="6045200"/>
                  <a:pt x="5765800" y="6464300"/>
                  <a:pt x="5740400" y="6705600"/>
                </a:cubicBezTo>
                <a:lnTo>
                  <a:pt x="5740400" y="6769100"/>
                </a:lnTo>
                <a:cubicBezTo>
                  <a:pt x="5715000" y="7010400"/>
                  <a:pt x="5600700" y="7213600"/>
                  <a:pt x="5499100" y="7213600"/>
                </a:cubicBezTo>
                <a:cubicBezTo>
                  <a:pt x="5384800" y="7213600"/>
                  <a:pt x="5295900" y="7366000"/>
                  <a:pt x="5295900" y="7543800"/>
                </a:cubicBezTo>
                <a:cubicBezTo>
                  <a:pt x="5295900" y="7721600"/>
                  <a:pt x="5219700" y="7861300"/>
                  <a:pt x="5130800" y="7861300"/>
                </a:cubicBezTo>
                <a:cubicBezTo>
                  <a:pt x="5054600" y="7861300"/>
                  <a:pt x="4978400" y="8001000"/>
                  <a:pt x="4978400" y="8178800"/>
                </a:cubicBezTo>
                <a:cubicBezTo>
                  <a:pt x="4978400" y="8699500"/>
                  <a:pt x="3987800" y="9309100"/>
                  <a:pt x="3124200" y="9309100"/>
                </a:cubicBezTo>
                <a:lnTo>
                  <a:pt x="1257300" y="9309100"/>
                </a:lnTo>
                <a:cubicBezTo>
                  <a:pt x="444500" y="9309100"/>
                  <a:pt x="0" y="8953500"/>
                  <a:pt x="0" y="8305800"/>
                </a:cubicBezTo>
                <a:cubicBezTo>
                  <a:pt x="0" y="8102600"/>
                  <a:pt x="139700" y="8026400"/>
                  <a:pt x="482600" y="8026400"/>
                </a:cubicBezTo>
                <a:cubicBezTo>
                  <a:pt x="660400" y="8026400"/>
                  <a:pt x="889000" y="8089900"/>
                  <a:pt x="1003300" y="8178800"/>
                </a:cubicBezTo>
                <a:cubicBezTo>
                  <a:pt x="1117600" y="8267700"/>
                  <a:pt x="1409700" y="8343900"/>
                  <a:pt x="1663700" y="8343900"/>
                </a:cubicBezTo>
                <a:lnTo>
                  <a:pt x="2921000" y="8343900"/>
                </a:lnTo>
                <a:cubicBezTo>
                  <a:pt x="3975100" y="8343900"/>
                  <a:pt x="4508500" y="7759700"/>
                  <a:pt x="4737100" y="6337300"/>
                </a:cubicBezTo>
                <a:cubicBezTo>
                  <a:pt x="4826000" y="5803900"/>
                  <a:pt x="4838700" y="5207000"/>
                  <a:pt x="4775200" y="4978400"/>
                </a:cubicBezTo>
                <a:cubicBezTo>
                  <a:pt x="4711700" y="4775200"/>
                  <a:pt x="4343400" y="4648200"/>
                  <a:pt x="3797300" y="4648200"/>
                </a:cubicBezTo>
                <a:lnTo>
                  <a:pt x="3187700" y="4648200"/>
                </a:lnTo>
                <a:cubicBezTo>
                  <a:pt x="2514600" y="4648200"/>
                  <a:pt x="2413000" y="4584700"/>
                  <a:pt x="2413000" y="4203700"/>
                </a:cubicBezTo>
                <a:cubicBezTo>
                  <a:pt x="2413000" y="4013200"/>
                  <a:pt x="2501900" y="3810000"/>
                  <a:pt x="2603500" y="3771900"/>
                </a:cubicBezTo>
                <a:cubicBezTo>
                  <a:pt x="2717800" y="3721100"/>
                  <a:pt x="3009900" y="3683000"/>
                  <a:pt x="3263900" y="3683000"/>
                </a:cubicBezTo>
                <a:lnTo>
                  <a:pt x="4203700" y="3683000"/>
                </a:lnTo>
                <a:cubicBezTo>
                  <a:pt x="4876800" y="3683000"/>
                  <a:pt x="5295900" y="3454400"/>
                  <a:pt x="5295900" y="3073400"/>
                </a:cubicBezTo>
                <a:cubicBezTo>
                  <a:pt x="5295900" y="2882900"/>
                  <a:pt x="5410200" y="2641600"/>
                  <a:pt x="5549900" y="2527300"/>
                </a:cubicBezTo>
                <a:cubicBezTo>
                  <a:pt x="5956300" y="2209800"/>
                  <a:pt x="6096000" y="1600200"/>
                  <a:pt x="5778500" y="1600200"/>
                </a:cubicBezTo>
                <a:cubicBezTo>
                  <a:pt x="5689600" y="1600200"/>
                  <a:pt x="5613400" y="1460500"/>
                  <a:pt x="5613400" y="1282700"/>
                </a:cubicBezTo>
                <a:cubicBezTo>
                  <a:pt x="5613400" y="1104900"/>
                  <a:pt x="5410200" y="965200"/>
                  <a:pt x="5156200" y="965200"/>
                </a:cubicBezTo>
                <a:lnTo>
                  <a:pt x="3505200" y="965200"/>
                </a:lnTo>
                <a:cubicBezTo>
                  <a:pt x="3251200" y="965200"/>
                  <a:pt x="2959100" y="1028700"/>
                  <a:pt x="2857500" y="1117600"/>
                </a:cubicBezTo>
                <a:cubicBezTo>
                  <a:pt x="2743200" y="1206500"/>
                  <a:pt x="2527300" y="1282700"/>
                  <a:pt x="2374900" y="1282700"/>
                </a:cubicBezTo>
                <a:cubicBezTo>
                  <a:pt x="2019300" y="1282700"/>
                  <a:pt x="1765300" y="1041400"/>
                  <a:pt x="1765300" y="723900"/>
                </a:cubicBezTo>
                <a:cubicBezTo>
                  <a:pt x="1765300" y="469900"/>
                  <a:pt x="1892300" y="381000"/>
                  <a:pt x="2641600" y="152400"/>
                </a:cubicBezTo>
                <a:lnTo>
                  <a:pt x="2654300" y="152400"/>
                </a:lnTo>
                <a:cubicBezTo>
                  <a:pt x="2921000" y="63500"/>
                  <a:pt x="3340100" y="0"/>
                  <a:pt x="3581400" y="0"/>
                </a:cubicBezTo>
                <a:close/>
                <a:moveTo>
                  <a:pt x="9055100" y="93726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94" name="Freeform 17794"/>
          <p:cNvSpPr/>
          <p:nvPr/>
        </p:nvSpPr>
        <p:spPr>
          <a:xfrm rot="0" flipH="0" flipV="0">
            <a:off x="29532074" y="15540869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95" name="Freeform 17795"/>
          <p:cNvSpPr/>
          <p:nvPr/>
        </p:nvSpPr>
        <p:spPr>
          <a:xfrm rot="0" flipH="0" flipV="0">
            <a:off x="29608291" y="15541472"/>
            <a:ext cx="54895" cy="62496"/>
          </a:xfrm>
          <a:custGeom>
            <a:pathLst>
              <a:path w="5778500" h="6578600">
                <a:moveTo>
                  <a:pt x="2997200" y="6578600"/>
                </a:moveTo>
                <a:lnTo>
                  <a:pt x="1104900" y="6578600"/>
                </a:lnTo>
                <a:cubicBezTo>
                  <a:pt x="304800" y="6578600"/>
                  <a:pt x="0" y="6324600"/>
                  <a:pt x="0" y="5638800"/>
                </a:cubicBezTo>
                <a:lnTo>
                  <a:pt x="0" y="5105400"/>
                </a:lnTo>
                <a:cubicBezTo>
                  <a:pt x="0" y="4356100"/>
                  <a:pt x="215900" y="4000500"/>
                  <a:pt x="876300" y="3619500"/>
                </a:cubicBezTo>
                <a:lnTo>
                  <a:pt x="1219200" y="3429000"/>
                </a:lnTo>
                <a:cubicBezTo>
                  <a:pt x="1435100" y="3314700"/>
                  <a:pt x="1816100" y="3136900"/>
                  <a:pt x="2057400" y="3060700"/>
                </a:cubicBezTo>
                <a:lnTo>
                  <a:pt x="4114800" y="2349500"/>
                </a:lnTo>
                <a:cubicBezTo>
                  <a:pt x="5245100" y="1955800"/>
                  <a:pt x="5016500" y="965200"/>
                  <a:pt x="3784600" y="965200"/>
                </a:cubicBezTo>
                <a:lnTo>
                  <a:pt x="3670300" y="965200"/>
                </a:lnTo>
                <a:cubicBezTo>
                  <a:pt x="3416300" y="965200"/>
                  <a:pt x="3009900" y="1054100"/>
                  <a:pt x="2768600" y="1168400"/>
                </a:cubicBezTo>
                <a:lnTo>
                  <a:pt x="2616200" y="1244600"/>
                </a:lnTo>
                <a:cubicBezTo>
                  <a:pt x="2146300" y="1460500"/>
                  <a:pt x="2032000" y="1473200"/>
                  <a:pt x="1765300" y="1397000"/>
                </a:cubicBezTo>
                <a:cubicBezTo>
                  <a:pt x="1676400" y="1371600"/>
                  <a:pt x="1600200" y="1193800"/>
                  <a:pt x="1600200" y="990600"/>
                </a:cubicBezTo>
                <a:cubicBezTo>
                  <a:pt x="1600200" y="800100"/>
                  <a:pt x="1727200" y="571500"/>
                  <a:pt x="1879600" y="469900"/>
                </a:cubicBezTo>
                <a:cubicBezTo>
                  <a:pt x="2349500" y="190500"/>
                  <a:pt x="3022600" y="0"/>
                  <a:pt x="3581400" y="0"/>
                </a:cubicBezTo>
                <a:lnTo>
                  <a:pt x="4356100" y="0"/>
                </a:lnTo>
                <a:cubicBezTo>
                  <a:pt x="5283200" y="0"/>
                  <a:pt x="5778500" y="457200"/>
                  <a:pt x="5778500" y="1308100"/>
                </a:cubicBezTo>
                <a:lnTo>
                  <a:pt x="5778500" y="1473200"/>
                </a:lnTo>
                <a:cubicBezTo>
                  <a:pt x="5778500" y="2374900"/>
                  <a:pt x="5245100" y="2984500"/>
                  <a:pt x="4114800" y="3416300"/>
                </a:cubicBezTo>
                <a:lnTo>
                  <a:pt x="1498600" y="4381500"/>
                </a:lnTo>
                <a:cubicBezTo>
                  <a:pt x="965200" y="4584700"/>
                  <a:pt x="965200" y="4584700"/>
                  <a:pt x="965200" y="5105400"/>
                </a:cubicBezTo>
                <a:lnTo>
                  <a:pt x="965200" y="5156200"/>
                </a:lnTo>
                <a:cubicBezTo>
                  <a:pt x="965200" y="5461000"/>
                  <a:pt x="1130300" y="5613400"/>
                  <a:pt x="1422400" y="5613400"/>
                </a:cubicBezTo>
                <a:lnTo>
                  <a:pt x="2755900" y="5613400"/>
                </a:lnTo>
                <a:cubicBezTo>
                  <a:pt x="3009900" y="5613400"/>
                  <a:pt x="3365500" y="5549900"/>
                  <a:pt x="3568700" y="5461000"/>
                </a:cubicBezTo>
                <a:cubicBezTo>
                  <a:pt x="3924300" y="5295900"/>
                  <a:pt x="4356100" y="5257800"/>
                  <a:pt x="4648200" y="5346700"/>
                </a:cubicBezTo>
                <a:cubicBezTo>
                  <a:pt x="4737100" y="5372100"/>
                  <a:pt x="4813300" y="5473700"/>
                  <a:pt x="4813300" y="5588000"/>
                </a:cubicBezTo>
                <a:cubicBezTo>
                  <a:pt x="4813300" y="5689600"/>
                  <a:pt x="4648200" y="5905500"/>
                  <a:pt x="4445000" y="6070600"/>
                </a:cubicBezTo>
                <a:lnTo>
                  <a:pt x="4356100" y="6134100"/>
                </a:lnTo>
                <a:cubicBezTo>
                  <a:pt x="3924300" y="6477000"/>
                  <a:pt x="3606800" y="6578600"/>
                  <a:pt x="2997200" y="6578600"/>
                </a:cubicBezTo>
                <a:close/>
                <a:moveTo>
                  <a:pt x="-762000" y="65532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96" name="Freeform 17796"/>
          <p:cNvSpPr/>
          <p:nvPr/>
        </p:nvSpPr>
        <p:spPr>
          <a:xfrm rot="0" flipH="0" flipV="0">
            <a:off x="29672230" y="15541955"/>
            <a:ext cx="58273" cy="62496"/>
          </a:xfrm>
          <a:custGeom>
            <a:pathLst>
              <a:path w="6134100" h="6578600">
                <a:moveTo>
                  <a:pt x="2781300" y="0"/>
                </a:moveTo>
                <a:lnTo>
                  <a:pt x="5486400" y="0"/>
                </a:lnTo>
                <a:cubicBezTo>
                  <a:pt x="5727700" y="0"/>
                  <a:pt x="5969000" y="38100"/>
                  <a:pt x="6019800" y="88900"/>
                </a:cubicBezTo>
                <a:cubicBezTo>
                  <a:pt x="6134100" y="190500"/>
                  <a:pt x="6121400" y="723900"/>
                  <a:pt x="5994400" y="1244600"/>
                </a:cubicBezTo>
                <a:lnTo>
                  <a:pt x="5257800" y="4191000"/>
                </a:lnTo>
                <a:cubicBezTo>
                  <a:pt x="5194300" y="4432300"/>
                  <a:pt x="5080000" y="4724400"/>
                  <a:pt x="4978400" y="4838700"/>
                </a:cubicBezTo>
                <a:cubicBezTo>
                  <a:pt x="4749800" y="5143500"/>
                  <a:pt x="4775200" y="5257800"/>
                  <a:pt x="5156200" y="5600700"/>
                </a:cubicBezTo>
                <a:lnTo>
                  <a:pt x="5283200" y="5715000"/>
                </a:lnTo>
                <a:cubicBezTo>
                  <a:pt x="5461000" y="5880100"/>
                  <a:pt x="5613400" y="6032500"/>
                  <a:pt x="5613400" y="6057900"/>
                </a:cubicBezTo>
                <a:cubicBezTo>
                  <a:pt x="5613400" y="6350000"/>
                  <a:pt x="5283200" y="6578600"/>
                  <a:pt x="4851400" y="6578600"/>
                </a:cubicBezTo>
                <a:cubicBezTo>
                  <a:pt x="4749800" y="6578600"/>
                  <a:pt x="4533900" y="6515100"/>
                  <a:pt x="4368800" y="6426200"/>
                </a:cubicBezTo>
                <a:cubicBezTo>
                  <a:pt x="4025900" y="6223000"/>
                  <a:pt x="3810000" y="6223000"/>
                  <a:pt x="3251200" y="6426200"/>
                </a:cubicBezTo>
                <a:cubicBezTo>
                  <a:pt x="3009900" y="6515100"/>
                  <a:pt x="2603500" y="6578600"/>
                  <a:pt x="2349500" y="6578600"/>
                </a:cubicBezTo>
                <a:lnTo>
                  <a:pt x="1574800" y="6578600"/>
                </a:lnTo>
                <a:cubicBezTo>
                  <a:pt x="571500" y="6578600"/>
                  <a:pt x="0" y="5981700"/>
                  <a:pt x="0" y="4940300"/>
                </a:cubicBezTo>
                <a:cubicBezTo>
                  <a:pt x="0" y="4699000"/>
                  <a:pt x="38100" y="4457700"/>
                  <a:pt x="76200" y="4419600"/>
                </a:cubicBezTo>
                <a:cubicBezTo>
                  <a:pt x="127000" y="4368800"/>
                  <a:pt x="177800" y="4140200"/>
                  <a:pt x="203200" y="3911600"/>
                </a:cubicBezTo>
                <a:lnTo>
                  <a:pt x="254000" y="3556000"/>
                </a:lnTo>
                <a:cubicBezTo>
                  <a:pt x="279400" y="3314700"/>
                  <a:pt x="368300" y="2933700"/>
                  <a:pt x="457200" y="2717800"/>
                </a:cubicBezTo>
                <a:lnTo>
                  <a:pt x="1054100" y="1130300"/>
                </a:lnTo>
                <a:cubicBezTo>
                  <a:pt x="1333500" y="406400"/>
                  <a:pt x="1943100" y="0"/>
                  <a:pt x="2781300" y="0"/>
                </a:cubicBezTo>
                <a:close/>
                <a:moveTo>
                  <a:pt x="5829300" y="6502400"/>
                </a:moveTo>
                <a:moveTo>
                  <a:pt x="1752600" y="2095500"/>
                </a:moveTo>
                <a:lnTo>
                  <a:pt x="1092200" y="4394200"/>
                </a:lnTo>
                <a:cubicBezTo>
                  <a:pt x="1016000" y="4622800"/>
                  <a:pt x="965200" y="4889500"/>
                  <a:pt x="965200" y="4978400"/>
                </a:cubicBezTo>
                <a:cubicBezTo>
                  <a:pt x="965200" y="5295900"/>
                  <a:pt x="1612900" y="5613400"/>
                  <a:pt x="2286000" y="5613400"/>
                </a:cubicBezTo>
                <a:cubicBezTo>
                  <a:pt x="3390900" y="5613400"/>
                  <a:pt x="3937000" y="5245100"/>
                  <a:pt x="4178300" y="4318000"/>
                </a:cubicBezTo>
                <a:lnTo>
                  <a:pt x="4864100" y="1714500"/>
                </a:lnTo>
                <a:cubicBezTo>
                  <a:pt x="4927600" y="1485900"/>
                  <a:pt x="4978400" y="1257300"/>
                  <a:pt x="4978400" y="1206500"/>
                </a:cubicBezTo>
                <a:cubicBezTo>
                  <a:pt x="4978400" y="1041400"/>
                  <a:pt x="4800600" y="965200"/>
                  <a:pt x="4356100" y="965200"/>
                </a:cubicBezTo>
                <a:lnTo>
                  <a:pt x="2806700" y="965200"/>
                </a:lnTo>
                <a:cubicBezTo>
                  <a:pt x="2336800" y="965200"/>
                  <a:pt x="1981200" y="1358900"/>
                  <a:pt x="1752600" y="2095500"/>
                </a:cubicBezTo>
                <a:close/>
                <a:moveTo>
                  <a:pt x="3733800" y="65024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97" name="Freeform 17797"/>
          <p:cNvSpPr/>
          <p:nvPr/>
        </p:nvSpPr>
        <p:spPr>
          <a:xfrm rot="0" flipH="0" flipV="0">
            <a:off x="29745590" y="15540869"/>
            <a:ext cx="60928" cy="64065"/>
          </a:xfrm>
          <a:custGeom>
            <a:pathLst>
              <a:path w="6413500" h="6743700">
                <a:moveTo>
                  <a:pt x="4305300" y="0"/>
                </a:moveTo>
                <a:lnTo>
                  <a:pt x="5181600" y="0"/>
                </a:lnTo>
                <a:cubicBezTo>
                  <a:pt x="6197600" y="0"/>
                  <a:pt x="6413500" y="127000"/>
                  <a:pt x="6413500" y="723900"/>
                </a:cubicBezTo>
                <a:cubicBezTo>
                  <a:pt x="6413500" y="939800"/>
                  <a:pt x="6350000" y="1117600"/>
                  <a:pt x="6261100" y="1117600"/>
                </a:cubicBezTo>
                <a:cubicBezTo>
                  <a:pt x="6121400" y="1117600"/>
                  <a:pt x="5930900" y="1803400"/>
                  <a:pt x="5930900" y="2286000"/>
                </a:cubicBezTo>
                <a:cubicBezTo>
                  <a:pt x="5930900" y="2501900"/>
                  <a:pt x="5791200" y="3276600"/>
                  <a:pt x="5626100" y="3962400"/>
                </a:cubicBezTo>
                <a:cubicBezTo>
                  <a:pt x="5067300" y="6210300"/>
                  <a:pt x="4737100" y="6743700"/>
                  <a:pt x="4013200" y="6527800"/>
                </a:cubicBezTo>
                <a:cubicBezTo>
                  <a:pt x="3784600" y="6451600"/>
                  <a:pt x="3810000" y="6057900"/>
                  <a:pt x="4114800" y="5041900"/>
                </a:cubicBezTo>
                <a:lnTo>
                  <a:pt x="4864100" y="2565400"/>
                </a:lnTo>
                <a:cubicBezTo>
                  <a:pt x="5016500" y="2082800"/>
                  <a:pt x="5130800" y="1524000"/>
                  <a:pt x="5130800" y="1320800"/>
                </a:cubicBezTo>
                <a:cubicBezTo>
                  <a:pt x="5130800" y="965200"/>
                  <a:pt x="4318000" y="812800"/>
                  <a:pt x="4013200" y="1117600"/>
                </a:cubicBezTo>
                <a:cubicBezTo>
                  <a:pt x="3924300" y="1206500"/>
                  <a:pt x="3848100" y="1384300"/>
                  <a:pt x="3848100" y="1524000"/>
                </a:cubicBezTo>
                <a:cubicBezTo>
                  <a:pt x="3848100" y="1651000"/>
                  <a:pt x="3644900" y="2120900"/>
                  <a:pt x="3378200" y="2565400"/>
                </a:cubicBezTo>
                <a:lnTo>
                  <a:pt x="2019300" y="4876800"/>
                </a:lnTo>
                <a:cubicBezTo>
                  <a:pt x="1193800" y="6299200"/>
                  <a:pt x="927100" y="6578600"/>
                  <a:pt x="406400" y="6578600"/>
                </a:cubicBezTo>
                <a:cubicBezTo>
                  <a:pt x="177800" y="6578600"/>
                  <a:pt x="0" y="6362700"/>
                  <a:pt x="0" y="6096000"/>
                </a:cubicBezTo>
                <a:cubicBezTo>
                  <a:pt x="0" y="5829300"/>
                  <a:pt x="215900" y="5257800"/>
                  <a:pt x="469900" y="4826000"/>
                </a:cubicBezTo>
                <a:lnTo>
                  <a:pt x="2921000" y="774700"/>
                </a:lnTo>
                <a:cubicBezTo>
                  <a:pt x="3238500" y="254000"/>
                  <a:pt x="3683000" y="0"/>
                  <a:pt x="4305300" y="0"/>
                </a:cubicBezTo>
                <a:close/>
                <a:moveTo>
                  <a:pt x="6667500" y="6616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98" name="Freeform 17798"/>
          <p:cNvSpPr/>
          <p:nvPr/>
        </p:nvSpPr>
        <p:spPr>
          <a:xfrm rot="0" flipH="0" flipV="0">
            <a:off x="29810376" y="15542196"/>
            <a:ext cx="51517" cy="60928"/>
          </a:xfrm>
          <a:custGeom>
            <a:pathLst>
              <a:path w="5422900" h="6413500">
                <a:moveTo>
                  <a:pt x="3746500" y="6413500"/>
                </a:moveTo>
                <a:lnTo>
                  <a:pt x="749300" y="6413500"/>
                </a:lnTo>
                <a:cubicBezTo>
                  <a:pt x="495300" y="6413500"/>
                  <a:pt x="215900" y="6350000"/>
                  <a:pt x="127000" y="6261100"/>
                </a:cubicBezTo>
                <a:cubicBezTo>
                  <a:pt x="38100" y="6172200"/>
                  <a:pt x="0" y="5969000"/>
                  <a:pt x="50800" y="5803900"/>
                </a:cubicBezTo>
                <a:cubicBezTo>
                  <a:pt x="88900" y="5638800"/>
                  <a:pt x="139700" y="5308600"/>
                  <a:pt x="165100" y="5054600"/>
                </a:cubicBezTo>
                <a:lnTo>
                  <a:pt x="177800" y="4953000"/>
                </a:lnTo>
                <a:cubicBezTo>
                  <a:pt x="190500" y="4699000"/>
                  <a:pt x="304800" y="4495800"/>
                  <a:pt x="406400" y="4495800"/>
                </a:cubicBezTo>
                <a:cubicBezTo>
                  <a:pt x="520700" y="4495800"/>
                  <a:pt x="609600" y="4292600"/>
                  <a:pt x="609600" y="4038600"/>
                </a:cubicBezTo>
                <a:lnTo>
                  <a:pt x="609600" y="3670300"/>
                </a:lnTo>
                <a:cubicBezTo>
                  <a:pt x="609600" y="3416300"/>
                  <a:pt x="685800" y="3213100"/>
                  <a:pt x="774700" y="3213100"/>
                </a:cubicBezTo>
                <a:cubicBezTo>
                  <a:pt x="863600" y="3213100"/>
                  <a:pt x="927100" y="3009900"/>
                  <a:pt x="927100" y="2755900"/>
                </a:cubicBezTo>
                <a:lnTo>
                  <a:pt x="927100" y="2387600"/>
                </a:lnTo>
                <a:cubicBezTo>
                  <a:pt x="927100" y="2133600"/>
                  <a:pt x="1003300" y="1930400"/>
                  <a:pt x="1092200" y="1930400"/>
                </a:cubicBezTo>
                <a:cubicBezTo>
                  <a:pt x="1181100" y="1930400"/>
                  <a:pt x="1257300" y="1727200"/>
                  <a:pt x="1257300" y="1473200"/>
                </a:cubicBezTo>
                <a:lnTo>
                  <a:pt x="1257300" y="1422400"/>
                </a:lnTo>
                <a:cubicBezTo>
                  <a:pt x="1257300" y="1168400"/>
                  <a:pt x="1308100" y="762000"/>
                  <a:pt x="1371600" y="520700"/>
                </a:cubicBezTo>
                <a:lnTo>
                  <a:pt x="1384300" y="444500"/>
                </a:lnTo>
                <a:cubicBezTo>
                  <a:pt x="1447800" y="203200"/>
                  <a:pt x="1714500" y="0"/>
                  <a:pt x="1955800" y="0"/>
                </a:cubicBezTo>
                <a:lnTo>
                  <a:pt x="2082800" y="0"/>
                </a:lnTo>
                <a:cubicBezTo>
                  <a:pt x="2374900" y="0"/>
                  <a:pt x="2514600" y="177800"/>
                  <a:pt x="2476500" y="482600"/>
                </a:cubicBezTo>
                <a:lnTo>
                  <a:pt x="2425700" y="889000"/>
                </a:lnTo>
                <a:cubicBezTo>
                  <a:pt x="2400300" y="1143000"/>
                  <a:pt x="2349500" y="1562100"/>
                  <a:pt x="2336800" y="1803400"/>
                </a:cubicBezTo>
                <a:cubicBezTo>
                  <a:pt x="2311400" y="2044700"/>
                  <a:pt x="2209800" y="2247900"/>
                  <a:pt x="2095500" y="2247900"/>
                </a:cubicBezTo>
                <a:cubicBezTo>
                  <a:pt x="1892300" y="2247900"/>
                  <a:pt x="1816100" y="2501900"/>
                  <a:pt x="1968500" y="2654300"/>
                </a:cubicBezTo>
                <a:cubicBezTo>
                  <a:pt x="2019300" y="2692400"/>
                  <a:pt x="2260600" y="2730500"/>
                  <a:pt x="2514600" y="2730500"/>
                </a:cubicBezTo>
                <a:lnTo>
                  <a:pt x="3517900" y="2730500"/>
                </a:lnTo>
                <a:cubicBezTo>
                  <a:pt x="4673600" y="2730500"/>
                  <a:pt x="4940300" y="2857500"/>
                  <a:pt x="5257800" y="3568700"/>
                </a:cubicBezTo>
                <a:cubicBezTo>
                  <a:pt x="5346700" y="3771900"/>
                  <a:pt x="5422900" y="4127500"/>
                  <a:pt x="5422900" y="4368800"/>
                </a:cubicBezTo>
                <a:cubicBezTo>
                  <a:pt x="5422900" y="4610100"/>
                  <a:pt x="5346700" y="4813300"/>
                  <a:pt x="5257800" y="4813300"/>
                </a:cubicBezTo>
                <a:cubicBezTo>
                  <a:pt x="5168900" y="4813300"/>
                  <a:pt x="5105400" y="4965700"/>
                  <a:pt x="5105400" y="5130800"/>
                </a:cubicBezTo>
                <a:cubicBezTo>
                  <a:pt x="5105400" y="5308600"/>
                  <a:pt x="4965700" y="5600700"/>
                  <a:pt x="4787900" y="5791200"/>
                </a:cubicBezTo>
                <a:lnTo>
                  <a:pt x="4521200" y="6083300"/>
                </a:lnTo>
                <a:cubicBezTo>
                  <a:pt x="4343400" y="6273800"/>
                  <a:pt x="4000500" y="6413500"/>
                  <a:pt x="3746500" y="6413500"/>
                </a:cubicBezTo>
                <a:close/>
                <a:moveTo>
                  <a:pt x="-50800" y="6477000"/>
                </a:moveTo>
                <a:moveTo>
                  <a:pt x="2946400" y="3670300"/>
                </a:moveTo>
                <a:lnTo>
                  <a:pt x="2387600" y="3683000"/>
                </a:lnTo>
                <a:cubicBezTo>
                  <a:pt x="1739900" y="3695700"/>
                  <a:pt x="1511300" y="3835400"/>
                  <a:pt x="1384300" y="4305300"/>
                </a:cubicBezTo>
                <a:lnTo>
                  <a:pt x="1371600" y="4381500"/>
                </a:lnTo>
                <a:cubicBezTo>
                  <a:pt x="1308100" y="4622800"/>
                  <a:pt x="1257300" y="4978400"/>
                  <a:pt x="1257300" y="5168900"/>
                </a:cubicBezTo>
                <a:cubicBezTo>
                  <a:pt x="1257300" y="5372100"/>
                  <a:pt x="1460500" y="5549900"/>
                  <a:pt x="1701800" y="5575300"/>
                </a:cubicBezTo>
                <a:lnTo>
                  <a:pt x="1765300" y="5575300"/>
                </a:lnTo>
                <a:cubicBezTo>
                  <a:pt x="2006600" y="5600700"/>
                  <a:pt x="2425700" y="5613400"/>
                  <a:pt x="2667000" y="5613400"/>
                </a:cubicBezTo>
                <a:lnTo>
                  <a:pt x="3098800" y="5613400"/>
                </a:lnTo>
                <a:cubicBezTo>
                  <a:pt x="3340100" y="5613400"/>
                  <a:pt x="3695700" y="5486400"/>
                  <a:pt x="3873500" y="5334000"/>
                </a:cubicBezTo>
                <a:lnTo>
                  <a:pt x="4140200" y="5105400"/>
                </a:lnTo>
                <a:cubicBezTo>
                  <a:pt x="4318000" y="4940300"/>
                  <a:pt x="4457700" y="4610100"/>
                  <a:pt x="4457700" y="4368800"/>
                </a:cubicBezTo>
                <a:cubicBezTo>
                  <a:pt x="4457700" y="4114800"/>
                  <a:pt x="4267200" y="3873500"/>
                  <a:pt x="4013200" y="3810000"/>
                </a:cubicBezTo>
                <a:lnTo>
                  <a:pt x="3797300" y="3759200"/>
                </a:lnTo>
                <a:cubicBezTo>
                  <a:pt x="3556000" y="3708400"/>
                  <a:pt x="3162300" y="3657600"/>
                  <a:pt x="2946400" y="3670300"/>
                </a:cubicBezTo>
                <a:close/>
                <a:moveTo>
                  <a:pt x="2692400" y="64770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799" name="Freeform 17799"/>
          <p:cNvSpPr/>
          <p:nvPr/>
        </p:nvSpPr>
        <p:spPr>
          <a:xfrm rot="0" flipH="0" flipV="0">
            <a:off x="29873960" y="15540990"/>
            <a:ext cx="61652" cy="63220"/>
          </a:xfrm>
          <a:custGeom>
            <a:pathLst>
              <a:path w="6489700" h="6654800">
                <a:moveTo>
                  <a:pt x="3619500" y="3911600"/>
                </a:moveTo>
                <a:lnTo>
                  <a:pt x="2552700" y="3911600"/>
                </a:lnTo>
                <a:cubicBezTo>
                  <a:pt x="2057400" y="3911600"/>
                  <a:pt x="1638300" y="4127500"/>
                  <a:pt x="1638300" y="4394200"/>
                </a:cubicBezTo>
                <a:cubicBezTo>
                  <a:pt x="1638300" y="5092700"/>
                  <a:pt x="1409700" y="6070600"/>
                  <a:pt x="1193800" y="6286500"/>
                </a:cubicBezTo>
                <a:cubicBezTo>
                  <a:pt x="952500" y="6515100"/>
                  <a:pt x="419100" y="6540500"/>
                  <a:pt x="203200" y="6311900"/>
                </a:cubicBezTo>
                <a:cubicBezTo>
                  <a:pt x="0" y="6121400"/>
                  <a:pt x="0" y="6019800"/>
                  <a:pt x="165100" y="5194300"/>
                </a:cubicBezTo>
                <a:cubicBezTo>
                  <a:pt x="228600" y="4838700"/>
                  <a:pt x="368300" y="4546600"/>
                  <a:pt x="482600" y="4546600"/>
                </a:cubicBezTo>
                <a:cubicBezTo>
                  <a:pt x="635000" y="4546600"/>
                  <a:pt x="838200" y="3924300"/>
                  <a:pt x="838200" y="3467100"/>
                </a:cubicBezTo>
                <a:cubicBezTo>
                  <a:pt x="838200" y="2565400"/>
                  <a:pt x="1409700" y="622300"/>
                  <a:pt x="1778000" y="254000"/>
                </a:cubicBezTo>
                <a:cubicBezTo>
                  <a:pt x="1968500" y="50800"/>
                  <a:pt x="2374900" y="0"/>
                  <a:pt x="2527300" y="139700"/>
                </a:cubicBezTo>
                <a:cubicBezTo>
                  <a:pt x="2641600" y="266700"/>
                  <a:pt x="2616200" y="1282700"/>
                  <a:pt x="2489200" y="1828800"/>
                </a:cubicBezTo>
                <a:cubicBezTo>
                  <a:pt x="2413000" y="2095500"/>
                  <a:pt x="2273300" y="2311400"/>
                  <a:pt x="2159000" y="2311400"/>
                </a:cubicBezTo>
                <a:cubicBezTo>
                  <a:pt x="1905000" y="2311400"/>
                  <a:pt x="1905000" y="2768600"/>
                  <a:pt x="2159000" y="2870200"/>
                </a:cubicBezTo>
                <a:cubicBezTo>
                  <a:pt x="2273300" y="2908300"/>
                  <a:pt x="2768600" y="2946400"/>
                  <a:pt x="3276600" y="2946400"/>
                </a:cubicBezTo>
                <a:lnTo>
                  <a:pt x="3937000" y="2946400"/>
                </a:lnTo>
                <a:cubicBezTo>
                  <a:pt x="5016500" y="2946400"/>
                  <a:pt x="5168900" y="2832100"/>
                  <a:pt x="5168900" y="1981200"/>
                </a:cubicBezTo>
                <a:cubicBezTo>
                  <a:pt x="5168900" y="1231900"/>
                  <a:pt x="5359400" y="508000"/>
                  <a:pt x="5626100" y="254000"/>
                </a:cubicBezTo>
                <a:cubicBezTo>
                  <a:pt x="5816600" y="50800"/>
                  <a:pt x="6235700" y="0"/>
                  <a:pt x="6375400" y="139700"/>
                </a:cubicBezTo>
                <a:cubicBezTo>
                  <a:pt x="6489700" y="266700"/>
                  <a:pt x="6477000" y="1574800"/>
                  <a:pt x="6337300" y="2311400"/>
                </a:cubicBezTo>
                <a:cubicBezTo>
                  <a:pt x="6261100" y="2654300"/>
                  <a:pt x="6121400" y="2946400"/>
                  <a:pt x="6007100" y="2946400"/>
                </a:cubicBezTo>
                <a:cubicBezTo>
                  <a:pt x="5854700" y="2946400"/>
                  <a:pt x="5651500" y="3568700"/>
                  <a:pt x="5651500" y="4025900"/>
                </a:cubicBezTo>
                <a:cubicBezTo>
                  <a:pt x="5651500" y="4813300"/>
                  <a:pt x="5232400" y="6464300"/>
                  <a:pt x="5003800" y="6540500"/>
                </a:cubicBezTo>
                <a:cubicBezTo>
                  <a:pt x="4737100" y="6654800"/>
                  <a:pt x="4597400" y="6654800"/>
                  <a:pt x="4368800" y="6591300"/>
                </a:cubicBezTo>
                <a:cubicBezTo>
                  <a:pt x="4279900" y="6565900"/>
                  <a:pt x="4203700" y="6197600"/>
                  <a:pt x="4203700" y="5791200"/>
                </a:cubicBezTo>
                <a:cubicBezTo>
                  <a:pt x="4203700" y="5372100"/>
                  <a:pt x="4279900" y="4991100"/>
                  <a:pt x="4368800" y="4940300"/>
                </a:cubicBezTo>
                <a:cubicBezTo>
                  <a:pt x="4457700" y="4876800"/>
                  <a:pt x="4533900" y="4622800"/>
                  <a:pt x="4533900" y="4368800"/>
                </a:cubicBezTo>
                <a:cubicBezTo>
                  <a:pt x="4533900" y="4114800"/>
                  <a:pt x="4114800" y="3911600"/>
                  <a:pt x="3619500" y="3911600"/>
                </a:cubicBezTo>
                <a:close/>
                <a:moveTo>
                  <a:pt x="2438400" y="66040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00" name="Freeform 17800"/>
          <p:cNvSpPr/>
          <p:nvPr/>
        </p:nvSpPr>
        <p:spPr>
          <a:xfrm rot="0" flipH="0" flipV="0">
            <a:off x="29943813" y="15540869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01" name="Rectangle 17801"/>
          <p:cNvSpPr/>
          <p:nvPr/>
        </p:nvSpPr>
        <p:spPr>
          <a:xfrm rot="0" flipH="0" flipV="0">
            <a:off x="29576904" y="15482805"/>
            <a:ext cx="346817" cy="274358"/>
          </a:xfrm>
          <a:prstGeom prst="rect">
            <a:avLst/>
          </a:prstGeom>
        </p:spPr>
      </p:sp>
      <p:sp>
        <p:nvSpPr>
          <p:cNvPr id="17802" name="Freeform 17802"/>
          <p:cNvSpPr/>
          <p:nvPr/>
        </p:nvSpPr>
        <p:spPr>
          <a:xfrm rot="0" flipH="0" flipV="0">
            <a:off x="29580886" y="15676327"/>
            <a:ext cx="68649" cy="61652"/>
          </a:xfrm>
          <a:custGeom>
            <a:pathLst>
              <a:path w="7226300" h="6489700">
                <a:moveTo>
                  <a:pt x="88900" y="5384800"/>
                </a:moveTo>
                <a:lnTo>
                  <a:pt x="1435100" y="381000"/>
                </a:lnTo>
                <a:cubicBezTo>
                  <a:pt x="1485900" y="165100"/>
                  <a:pt x="1600200" y="76200"/>
                  <a:pt x="1828800" y="76200"/>
                </a:cubicBezTo>
                <a:lnTo>
                  <a:pt x="1930400" y="76200"/>
                </a:lnTo>
                <a:cubicBezTo>
                  <a:pt x="2273300" y="76200"/>
                  <a:pt x="2489200" y="228600"/>
                  <a:pt x="2730500" y="673100"/>
                </a:cubicBezTo>
                <a:lnTo>
                  <a:pt x="3467100" y="2032000"/>
                </a:lnTo>
                <a:cubicBezTo>
                  <a:pt x="3644900" y="2374900"/>
                  <a:pt x="3924300" y="2400300"/>
                  <a:pt x="4267200" y="2095500"/>
                </a:cubicBezTo>
                <a:lnTo>
                  <a:pt x="6261100" y="292100"/>
                </a:lnTo>
                <a:cubicBezTo>
                  <a:pt x="6502400" y="76200"/>
                  <a:pt x="6985000" y="0"/>
                  <a:pt x="7150100" y="152400"/>
                </a:cubicBezTo>
                <a:cubicBezTo>
                  <a:pt x="7188200" y="203200"/>
                  <a:pt x="7226300" y="381000"/>
                  <a:pt x="7226300" y="558800"/>
                </a:cubicBezTo>
                <a:lnTo>
                  <a:pt x="7226300" y="1193800"/>
                </a:lnTo>
                <a:cubicBezTo>
                  <a:pt x="7226300" y="1371600"/>
                  <a:pt x="7150100" y="1612900"/>
                  <a:pt x="7061200" y="1714500"/>
                </a:cubicBezTo>
                <a:cubicBezTo>
                  <a:pt x="6959600" y="1828800"/>
                  <a:pt x="6845300" y="2057400"/>
                  <a:pt x="6807200" y="2222500"/>
                </a:cubicBezTo>
                <a:lnTo>
                  <a:pt x="6197600" y="4673600"/>
                </a:lnTo>
                <a:cubicBezTo>
                  <a:pt x="6159500" y="4838700"/>
                  <a:pt x="6083300" y="5080000"/>
                  <a:pt x="6032500" y="5207000"/>
                </a:cubicBezTo>
                <a:cubicBezTo>
                  <a:pt x="5981700" y="5334000"/>
                  <a:pt x="5943600" y="5588000"/>
                  <a:pt x="5943600" y="5765800"/>
                </a:cubicBezTo>
                <a:lnTo>
                  <a:pt x="5943600" y="6007100"/>
                </a:lnTo>
                <a:cubicBezTo>
                  <a:pt x="5943600" y="6413500"/>
                  <a:pt x="5867400" y="6489700"/>
                  <a:pt x="5461000" y="6489700"/>
                </a:cubicBezTo>
                <a:lnTo>
                  <a:pt x="5295900" y="6489700"/>
                </a:lnTo>
                <a:cubicBezTo>
                  <a:pt x="5118100" y="6489700"/>
                  <a:pt x="4940300" y="6400800"/>
                  <a:pt x="4902200" y="6286500"/>
                </a:cubicBezTo>
                <a:cubicBezTo>
                  <a:pt x="4800600" y="6057900"/>
                  <a:pt x="4800600" y="6057900"/>
                  <a:pt x="4914900" y="5689600"/>
                </a:cubicBezTo>
                <a:lnTo>
                  <a:pt x="5689600" y="3035300"/>
                </a:lnTo>
                <a:cubicBezTo>
                  <a:pt x="5892800" y="2324100"/>
                  <a:pt x="5689600" y="2095500"/>
                  <a:pt x="5232400" y="2552700"/>
                </a:cubicBezTo>
                <a:lnTo>
                  <a:pt x="5207000" y="2578100"/>
                </a:lnTo>
                <a:cubicBezTo>
                  <a:pt x="5080000" y="2705100"/>
                  <a:pt x="4876800" y="2857500"/>
                  <a:pt x="4762500" y="2933700"/>
                </a:cubicBezTo>
                <a:cubicBezTo>
                  <a:pt x="4648200" y="2997200"/>
                  <a:pt x="4457700" y="3175000"/>
                  <a:pt x="4343400" y="3327400"/>
                </a:cubicBezTo>
                <a:lnTo>
                  <a:pt x="4305300" y="3365500"/>
                </a:lnTo>
                <a:cubicBezTo>
                  <a:pt x="4191000" y="3505200"/>
                  <a:pt x="4025900" y="3657600"/>
                  <a:pt x="3937000" y="3695700"/>
                </a:cubicBezTo>
                <a:cubicBezTo>
                  <a:pt x="3505200" y="3886200"/>
                  <a:pt x="3136900" y="3683000"/>
                  <a:pt x="2959100" y="3162300"/>
                </a:cubicBezTo>
                <a:cubicBezTo>
                  <a:pt x="2743200" y="2514600"/>
                  <a:pt x="2387600" y="1993900"/>
                  <a:pt x="2171700" y="1993900"/>
                </a:cubicBezTo>
                <a:cubicBezTo>
                  <a:pt x="2019300" y="1993900"/>
                  <a:pt x="1765300" y="2730500"/>
                  <a:pt x="1765300" y="3200400"/>
                </a:cubicBezTo>
                <a:lnTo>
                  <a:pt x="1765300" y="3276600"/>
                </a:lnTo>
                <a:cubicBezTo>
                  <a:pt x="1765300" y="3454400"/>
                  <a:pt x="1701800" y="3695700"/>
                  <a:pt x="1612900" y="3797300"/>
                </a:cubicBezTo>
                <a:cubicBezTo>
                  <a:pt x="1524000" y="3911600"/>
                  <a:pt x="1447800" y="4152900"/>
                  <a:pt x="1447800" y="4318000"/>
                </a:cubicBezTo>
                <a:lnTo>
                  <a:pt x="1447800" y="4406900"/>
                </a:lnTo>
                <a:cubicBezTo>
                  <a:pt x="1447800" y="4584700"/>
                  <a:pt x="1371600" y="4851400"/>
                  <a:pt x="1295400" y="5003800"/>
                </a:cubicBezTo>
                <a:cubicBezTo>
                  <a:pt x="1206500" y="5156200"/>
                  <a:pt x="1130300" y="5435600"/>
                  <a:pt x="1130300" y="5613400"/>
                </a:cubicBezTo>
                <a:lnTo>
                  <a:pt x="1130300" y="5689600"/>
                </a:lnTo>
                <a:cubicBezTo>
                  <a:pt x="1130300" y="6172200"/>
                  <a:pt x="901700" y="6489700"/>
                  <a:pt x="533400" y="6489700"/>
                </a:cubicBezTo>
                <a:lnTo>
                  <a:pt x="482600" y="6489700"/>
                </a:lnTo>
                <a:cubicBezTo>
                  <a:pt x="165100" y="6489700"/>
                  <a:pt x="0" y="6286500"/>
                  <a:pt x="0" y="5892800"/>
                </a:cubicBezTo>
                <a:cubicBezTo>
                  <a:pt x="0" y="5778500"/>
                  <a:pt x="38100" y="5549900"/>
                  <a:pt x="88900" y="5384800"/>
                </a:cubicBezTo>
                <a:close/>
                <a:moveTo>
                  <a:pt x="711200" y="65151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03" name="Freeform 17803"/>
          <p:cNvSpPr/>
          <p:nvPr/>
        </p:nvSpPr>
        <p:spPr>
          <a:xfrm rot="0" flipH="0" flipV="0">
            <a:off x="29658187" y="15675362"/>
            <a:ext cx="58153" cy="64185"/>
          </a:xfrm>
          <a:custGeom>
            <a:pathLst>
              <a:path w="6121400" h="6756400">
                <a:moveTo>
                  <a:pt x="2959100" y="0"/>
                </a:moveTo>
                <a:lnTo>
                  <a:pt x="5613400" y="0"/>
                </a:lnTo>
                <a:cubicBezTo>
                  <a:pt x="5791200" y="0"/>
                  <a:pt x="5969000" y="38100"/>
                  <a:pt x="6007100" y="88900"/>
                </a:cubicBezTo>
                <a:cubicBezTo>
                  <a:pt x="6121400" y="190500"/>
                  <a:pt x="6108700" y="736600"/>
                  <a:pt x="5994400" y="1117600"/>
                </a:cubicBezTo>
                <a:lnTo>
                  <a:pt x="4902200" y="4737100"/>
                </a:lnTo>
                <a:cubicBezTo>
                  <a:pt x="4724400" y="5346700"/>
                  <a:pt x="4889500" y="5778500"/>
                  <a:pt x="5295900" y="5778500"/>
                </a:cubicBezTo>
                <a:cubicBezTo>
                  <a:pt x="5372100" y="5778500"/>
                  <a:pt x="5448300" y="5918200"/>
                  <a:pt x="5448300" y="6096000"/>
                </a:cubicBezTo>
                <a:cubicBezTo>
                  <a:pt x="5448300" y="6477000"/>
                  <a:pt x="5384800" y="6553200"/>
                  <a:pt x="5003800" y="6654800"/>
                </a:cubicBezTo>
                <a:cubicBezTo>
                  <a:pt x="4673600" y="6756400"/>
                  <a:pt x="4673600" y="6756400"/>
                  <a:pt x="4343400" y="6540500"/>
                </a:cubicBezTo>
                <a:lnTo>
                  <a:pt x="4229100" y="6464300"/>
                </a:lnTo>
                <a:cubicBezTo>
                  <a:pt x="3860800" y="6210300"/>
                  <a:pt x="3746500" y="6210300"/>
                  <a:pt x="3479800" y="6426200"/>
                </a:cubicBezTo>
                <a:cubicBezTo>
                  <a:pt x="3263900" y="6616700"/>
                  <a:pt x="2794000" y="6743700"/>
                  <a:pt x="2324100" y="6743700"/>
                </a:cubicBezTo>
                <a:lnTo>
                  <a:pt x="1600200" y="6743700"/>
                </a:lnTo>
                <a:cubicBezTo>
                  <a:pt x="1422400" y="6743700"/>
                  <a:pt x="1168400" y="6667500"/>
                  <a:pt x="1016000" y="6591300"/>
                </a:cubicBezTo>
                <a:lnTo>
                  <a:pt x="787400" y="6464300"/>
                </a:lnTo>
                <a:cubicBezTo>
                  <a:pt x="647700" y="6375400"/>
                  <a:pt x="431800" y="6210300"/>
                  <a:pt x="304800" y="6083300"/>
                </a:cubicBezTo>
                <a:lnTo>
                  <a:pt x="228600" y="6007100"/>
                </a:lnTo>
                <a:cubicBezTo>
                  <a:pt x="101600" y="5880100"/>
                  <a:pt x="0" y="5638800"/>
                  <a:pt x="0" y="5461000"/>
                </a:cubicBezTo>
                <a:lnTo>
                  <a:pt x="0" y="4660900"/>
                </a:lnTo>
                <a:cubicBezTo>
                  <a:pt x="0" y="4483100"/>
                  <a:pt x="38100" y="4203700"/>
                  <a:pt x="88900" y="4038600"/>
                </a:cubicBezTo>
                <a:lnTo>
                  <a:pt x="965200" y="1320800"/>
                </a:lnTo>
                <a:cubicBezTo>
                  <a:pt x="1016000" y="1155700"/>
                  <a:pt x="1168400" y="914400"/>
                  <a:pt x="1295400" y="800100"/>
                </a:cubicBezTo>
                <a:lnTo>
                  <a:pt x="1536700" y="546100"/>
                </a:lnTo>
                <a:cubicBezTo>
                  <a:pt x="1663700" y="431800"/>
                  <a:pt x="1854200" y="292100"/>
                  <a:pt x="1968500" y="254000"/>
                </a:cubicBezTo>
                <a:cubicBezTo>
                  <a:pt x="2070100" y="215900"/>
                  <a:pt x="2273300" y="139700"/>
                  <a:pt x="2400300" y="88900"/>
                </a:cubicBezTo>
                <a:cubicBezTo>
                  <a:pt x="2540000" y="38100"/>
                  <a:pt x="2781300" y="0"/>
                  <a:pt x="2959100" y="0"/>
                </a:cubicBezTo>
                <a:close/>
                <a:moveTo>
                  <a:pt x="5791200" y="6616700"/>
                </a:moveTo>
                <a:moveTo>
                  <a:pt x="1638300" y="2133600"/>
                </a:moveTo>
                <a:lnTo>
                  <a:pt x="1041400" y="4356100"/>
                </a:lnTo>
                <a:cubicBezTo>
                  <a:pt x="990600" y="4521200"/>
                  <a:pt x="952500" y="4800600"/>
                  <a:pt x="952500" y="4978400"/>
                </a:cubicBezTo>
                <a:lnTo>
                  <a:pt x="952500" y="5194300"/>
                </a:lnTo>
                <a:cubicBezTo>
                  <a:pt x="952500" y="5537200"/>
                  <a:pt x="1079500" y="5613400"/>
                  <a:pt x="1600200" y="5613400"/>
                </a:cubicBezTo>
                <a:lnTo>
                  <a:pt x="2806700" y="5613400"/>
                </a:lnTo>
                <a:cubicBezTo>
                  <a:pt x="3403600" y="5613400"/>
                  <a:pt x="3835400" y="5308600"/>
                  <a:pt x="3987800" y="4775200"/>
                </a:cubicBezTo>
                <a:lnTo>
                  <a:pt x="4572000" y="2667000"/>
                </a:lnTo>
                <a:cubicBezTo>
                  <a:pt x="4622800" y="2501900"/>
                  <a:pt x="4673600" y="2235200"/>
                  <a:pt x="4686300" y="2057400"/>
                </a:cubicBezTo>
                <a:lnTo>
                  <a:pt x="4775200" y="1270000"/>
                </a:lnTo>
                <a:cubicBezTo>
                  <a:pt x="4813300" y="965200"/>
                  <a:pt x="4800600" y="965200"/>
                  <a:pt x="4483100" y="965200"/>
                </a:cubicBezTo>
                <a:lnTo>
                  <a:pt x="2959100" y="965200"/>
                </a:lnTo>
                <a:cubicBezTo>
                  <a:pt x="2273300" y="965200"/>
                  <a:pt x="1854200" y="1333500"/>
                  <a:pt x="1638300" y="2133600"/>
                </a:cubicBezTo>
                <a:close/>
                <a:moveTo>
                  <a:pt x="3657600" y="6616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04" name="Freeform 17804"/>
          <p:cNvSpPr/>
          <p:nvPr/>
        </p:nvSpPr>
        <p:spPr>
          <a:xfrm rot="0" flipH="0" flipV="0">
            <a:off x="29731147" y="15675965"/>
            <a:ext cx="49104" cy="64065"/>
          </a:xfrm>
          <a:custGeom>
            <a:pathLst>
              <a:path w="5168900" h="6743700">
                <a:moveTo>
                  <a:pt x="2743200" y="0"/>
                </a:moveTo>
                <a:lnTo>
                  <a:pt x="4724400" y="0"/>
                </a:lnTo>
                <a:cubicBezTo>
                  <a:pt x="5029200" y="0"/>
                  <a:pt x="5168900" y="152400"/>
                  <a:pt x="5168900" y="457200"/>
                </a:cubicBezTo>
                <a:lnTo>
                  <a:pt x="5168900" y="508000"/>
                </a:lnTo>
                <a:cubicBezTo>
                  <a:pt x="5168900" y="812800"/>
                  <a:pt x="5016500" y="965200"/>
                  <a:pt x="4724400" y="965200"/>
                </a:cubicBezTo>
                <a:lnTo>
                  <a:pt x="2908300" y="965200"/>
                </a:lnTo>
                <a:cubicBezTo>
                  <a:pt x="2298700" y="965200"/>
                  <a:pt x="1739900" y="1714500"/>
                  <a:pt x="1574800" y="2755900"/>
                </a:cubicBezTo>
                <a:cubicBezTo>
                  <a:pt x="1536700" y="2971800"/>
                  <a:pt x="1460500" y="3238500"/>
                  <a:pt x="1409700" y="3378200"/>
                </a:cubicBezTo>
                <a:cubicBezTo>
                  <a:pt x="1358900" y="3505200"/>
                  <a:pt x="1282700" y="3822700"/>
                  <a:pt x="1244600" y="4089400"/>
                </a:cubicBezTo>
                <a:cubicBezTo>
                  <a:pt x="1054100" y="5283200"/>
                  <a:pt x="1257300" y="5613400"/>
                  <a:pt x="2197100" y="5613400"/>
                </a:cubicBezTo>
                <a:lnTo>
                  <a:pt x="2794000" y="5613400"/>
                </a:lnTo>
                <a:cubicBezTo>
                  <a:pt x="3467100" y="5613400"/>
                  <a:pt x="3568700" y="5676900"/>
                  <a:pt x="3568700" y="6070600"/>
                </a:cubicBezTo>
                <a:cubicBezTo>
                  <a:pt x="3568700" y="6261100"/>
                  <a:pt x="3492500" y="6489700"/>
                  <a:pt x="3403600" y="6578600"/>
                </a:cubicBezTo>
                <a:cubicBezTo>
                  <a:pt x="3327400" y="6667500"/>
                  <a:pt x="3048000" y="6743700"/>
                  <a:pt x="2794000" y="6743700"/>
                </a:cubicBezTo>
                <a:lnTo>
                  <a:pt x="1778000" y="6743700"/>
                </a:lnTo>
                <a:cubicBezTo>
                  <a:pt x="1524000" y="6743700"/>
                  <a:pt x="1320800" y="6667500"/>
                  <a:pt x="1320800" y="6578600"/>
                </a:cubicBezTo>
                <a:cubicBezTo>
                  <a:pt x="1320800" y="6489700"/>
                  <a:pt x="1181100" y="6426200"/>
                  <a:pt x="1003300" y="6426200"/>
                </a:cubicBezTo>
                <a:cubicBezTo>
                  <a:pt x="635000" y="6426200"/>
                  <a:pt x="431800" y="6248400"/>
                  <a:pt x="203200" y="5740400"/>
                </a:cubicBezTo>
                <a:cubicBezTo>
                  <a:pt x="12700" y="5308600"/>
                  <a:pt x="0" y="4965700"/>
                  <a:pt x="165100" y="4394200"/>
                </a:cubicBezTo>
                <a:lnTo>
                  <a:pt x="1016000" y="1473200"/>
                </a:lnTo>
                <a:cubicBezTo>
                  <a:pt x="1282700" y="546100"/>
                  <a:pt x="1473200" y="330200"/>
                  <a:pt x="1968500" y="330200"/>
                </a:cubicBezTo>
                <a:cubicBezTo>
                  <a:pt x="2146300" y="330200"/>
                  <a:pt x="2286000" y="254000"/>
                  <a:pt x="2286000" y="165100"/>
                </a:cubicBezTo>
                <a:cubicBezTo>
                  <a:pt x="2286000" y="76200"/>
                  <a:pt x="2489200" y="0"/>
                  <a:pt x="2743200" y="0"/>
                </a:cubicBezTo>
                <a:close/>
                <a:moveTo>
                  <a:pt x="5880100" y="65532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05" name="Freeform 17805"/>
          <p:cNvSpPr/>
          <p:nvPr/>
        </p:nvSpPr>
        <p:spPr>
          <a:xfrm rot="0" flipH="0" flipV="0">
            <a:off x="29787215" y="15676448"/>
            <a:ext cx="58273" cy="62496"/>
          </a:xfrm>
          <a:custGeom>
            <a:pathLst>
              <a:path w="6134100" h="6578600">
                <a:moveTo>
                  <a:pt x="2781300" y="0"/>
                </a:moveTo>
                <a:lnTo>
                  <a:pt x="5486400" y="0"/>
                </a:lnTo>
                <a:cubicBezTo>
                  <a:pt x="5727700" y="0"/>
                  <a:pt x="5969000" y="38100"/>
                  <a:pt x="6019800" y="88900"/>
                </a:cubicBezTo>
                <a:cubicBezTo>
                  <a:pt x="6134100" y="190500"/>
                  <a:pt x="6121400" y="723900"/>
                  <a:pt x="5994400" y="1244600"/>
                </a:cubicBezTo>
                <a:lnTo>
                  <a:pt x="5257800" y="4191000"/>
                </a:lnTo>
                <a:cubicBezTo>
                  <a:pt x="5194300" y="4432300"/>
                  <a:pt x="5080000" y="4724400"/>
                  <a:pt x="4978400" y="4838700"/>
                </a:cubicBezTo>
                <a:cubicBezTo>
                  <a:pt x="4749800" y="5143500"/>
                  <a:pt x="4775200" y="5257800"/>
                  <a:pt x="5156200" y="5600700"/>
                </a:cubicBezTo>
                <a:lnTo>
                  <a:pt x="5283200" y="5715000"/>
                </a:lnTo>
                <a:cubicBezTo>
                  <a:pt x="5461000" y="5880100"/>
                  <a:pt x="5613400" y="6032500"/>
                  <a:pt x="5613400" y="6057900"/>
                </a:cubicBezTo>
                <a:cubicBezTo>
                  <a:pt x="5613400" y="6350000"/>
                  <a:pt x="5283200" y="6578600"/>
                  <a:pt x="4851400" y="6578600"/>
                </a:cubicBezTo>
                <a:cubicBezTo>
                  <a:pt x="4749800" y="6578600"/>
                  <a:pt x="4533900" y="6515100"/>
                  <a:pt x="4368800" y="6426200"/>
                </a:cubicBezTo>
                <a:cubicBezTo>
                  <a:pt x="4025900" y="6223000"/>
                  <a:pt x="3810000" y="6223000"/>
                  <a:pt x="3251200" y="6426200"/>
                </a:cubicBezTo>
                <a:cubicBezTo>
                  <a:pt x="3009900" y="6515100"/>
                  <a:pt x="2603500" y="6578600"/>
                  <a:pt x="2349500" y="6578600"/>
                </a:cubicBezTo>
                <a:lnTo>
                  <a:pt x="1574800" y="6578600"/>
                </a:lnTo>
                <a:cubicBezTo>
                  <a:pt x="571500" y="6578600"/>
                  <a:pt x="0" y="5981700"/>
                  <a:pt x="0" y="4940300"/>
                </a:cubicBezTo>
                <a:cubicBezTo>
                  <a:pt x="0" y="4699000"/>
                  <a:pt x="38100" y="4457700"/>
                  <a:pt x="76200" y="4419600"/>
                </a:cubicBezTo>
                <a:cubicBezTo>
                  <a:pt x="127000" y="4368800"/>
                  <a:pt x="177800" y="4140200"/>
                  <a:pt x="203200" y="3911600"/>
                </a:cubicBezTo>
                <a:lnTo>
                  <a:pt x="254000" y="3556000"/>
                </a:lnTo>
                <a:cubicBezTo>
                  <a:pt x="279400" y="3314700"/>
                  <a:pt x="368300" y="2933700"/>
                  <a:pt x="457200" y="2717800"/>
                </a:cubicBezTo>
                <a:lnTo>
                  <a:pt x="1054100" y="1130300"/>
                </a:lnTo>
                <a:cubicBezTo>
                  <a:pt x="1333500" y="406400"/>
                  <a:pt x="1943100" y="0"/>
                  <a:pt x="2781300" y="0"/>
                </a:cubicBezTo>
                <a:close/>
                <a:moveTo>
                  <a:pt x="5829300" y="6502400"/>
                </a:moveTo>
                <a:moveTo>
                  <a:pt x="1752600" y="2095500"/>
                </a:moveTo>
                <a:lnTo>
                  <a:pt x="1092200" y="4394200"/>
                </a:lnTo>
                <a:cubicBezTo>
                  <a:pt x="1016000" y="4622800"/>
                  <a:pt x="965200" y="4889500"/>
                  <a:pt x="965200" y="4978400"/>
                </a:cubicBezTo>
                <a:cubicBezTo>
                  <a:pt x="965200" y="5295900"/>
                  <a:pt x="1612900" y="5613400"/>
                  <a:pt x="2286000" y="5613400"/>
                </a:cubicBezTo>
                <a:cubicBezTo>
                  <a:pt x="3390900" y="5613400"/>
                  <a:pt x="3937000" y="5245100"/>
                  <a:pt x="4178300" y="4318000"/>
                </a:cubicBezTo>
                <a:lnTo>
                  <a:pt x="4864100" y="1714500"/>
                </a:lnTo>
                <a:cubicBezTo>
                  <a:pt x="4927600" y="1485900"/>
                  <a:pt x="4978400" y="1257300"/>
                  <a:pt x="4978400" y="1206500"/>
                </a:cubicBezTo>
                <a:cubicBezTo>
                  <a:pt x="4978400" y="1041400"/>
                  <a:pt x="4800600" y="965200"/>
                  <a:pt x="4356100" y="965200"/>
                </a:cubicBezTo>
                <a:lnTo>
                  <a:pt x="2806700" y="965200"/>
                </a:lnTo>
                <a:cubicBezTo>
                  <a:pt x="2336800" y="965200"/>
                  <a:pt x="1981200" y="1358900"/>
                  <a:pt x="1752600" y="2095500"/>
                </a:cubicBezTo>
                <a:close/>
                <a:moveTo>
                  <a:pt x="3733800" y="65024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06" name="Freeform 17806"/>
          <p:cNvSpPr/>
          <p:nvPr/>
        </p:nvSpPr>
        <p:spPr>
          <a:xfrm rot="0" flipH="0" flipV="0">
            <a:off x="29856797" y="15730982"/>
            <a:ext cx="16770" cy="24371"/>
          </a:xfrm>
          <a:custGeom>
            <a:pathLst>
              <a:path w="1765300" h="2565400">
                <a:moveTo>
                  <a:pt x="127000" y="1625600"/>
                </a:moveTo>
                <a:lnTo>
                  <a:pt x="774700" y="292100"/>
                </a:lnTo>
                <a:cubicBezTo>
                  <a:pt x="850900" y="127000"/>
                  <a:pt x="1054100" y="0"/>
                  <a:pt x="1231900" y="0"/>
                </a:cubicBezTo>
                <a:lnTo>
                  <a:pt x="1282700" y="0"/>
                </a:lnTo>
                <a:cubicBezTo>
                  <a:pt x="1638300" y="0"/>
                  <a:pt x="1765300" y="76200"/>
                  <a:pt x="1765300" y="317500"/>
                </a:cubicBezTo>
                <a:cubicBezTo>
                  <a:pt x="1765300" y="406400"/>
                  <a:pt x="1701800" y="609600"/>
                  <a:pt x="1612900" y="762000"/>
                </a:cubicBezTo>
                <a:lnTo>
                  <a:pt x="952500" y="2108200"/>
                </a:lnTo>
                <a:cubicBezTo>
                  <a:pt x="812800" y="2387600"/>
                  <a:pt x="546100" y="2565400"/>
                  <a:pt x="279400" y="2565400"/>
                </a:cubicBezTo>
                <a:cubicBezTo>
                  <a:pt x="215900" y="2565400"/>
                  <a:pt x="114300" y="2527300"/>
                  <a:pt x="76200" y="2489200"/>
                </a:cubicBezTo>
                <a:cubicBezTo>
                  <a:pt x="25400" y="2438400"/>
                  <a:pt x="0" y="2298700"/>
                  <a:pt x="0" y="2159000"/>
                </a:cubicBezTo>
                <a:cubicBezTo>
                  <a:pt x="0" y="2032000"/>
                  <a:pt x="50800" y="1790700"/>
                  <a:pt x="127000" y="1625600"/>
                </a:cubicBezTo>
                <a:close/>
                <a:moveTo>
                  <a:pt x="-1155700" y="7620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07" name="Rectangle 17807"/>
          <p:cNvSpPr/>
          <p:nvPr/>
        </p:nvSpPr>
        <p:spPr>
          <a:xfrm rot="0" flipH="0" flipV="0">
            <a:off x="29668347" y="15618441"/>
            <a:ext cx="162200" cy="274358"/>
          </a:xfrm>
          <a:prstGeom prst="rect">
            <a:avLst/>
          </a:prstGeom>
        </p:spPr>
      </p:sp>
      <p:sp>
        <p:nvSpPr>
          <p:cNvPr id="17808" name="Freeform 17808"/>
          <p:cNvSpPr/>
          <p:nvPr/>
        </p:nvSpPr>
        <p:spPr>
          <a:xfrm rot="0" flipH="0" flipV="0">
            <a:off x="29669312" y="15810515"/>
            <a:ext cx="59359" cy="63461"/>
          </a:xfrm>
          <a:custGeom>
            <a:pathLst>
              <a:path w="6248400" h="6680200">
                <a:moveTo>
                  <a:pt x="114300" y="5245100"/>
                </a:moveTo>
                <a:lnTo>
                  <a:pt x="1193800" y="1117600"/>
                </a:lnTo>
                <a:cubicBezTo>
                  <a:pt x="1346200" y="558800"/>
                  <a:pt x="1676400" y="76200"/>
                  <a:pt x="1905000" y="76200"/>
                </a:cubicBezTo>
                <a:cubicBezTo>
                  <a:pt x="2095500" y="76200"/>
                  <a:pt x="2400300" y="546100"/>
                  <a:pt x="2400300" y="850900"/>
                </a:cubicBezTo>
                <a:cubicBezTo>
                  <a:pt x="2400300" y="952500"/>
                  <a:pt x="2311400" y="1244600"/>
                  <a:pt x="2197100" y="1485900"/>
                </a:cubicBezTo>
                <a:lnTo>
                  <a:pt x="2133600" y="1638300"/>
                </a:lnTo>
                <a:cubicBezTo>
                  <a:pt x="1879600" y="2171700"/>
                  <a:pt x="1854200" y="2806700"/>
                  <a:pt x="2082800" y="2806700"/>
                </a:cubicBezTo>
                <a:cubicBezTo>
                  <a:pt x="2171700" y="2806700"/>
                  <a:pt x="2400300" y="2654300"/>
                  <a:pt x="2590800" y="2463800"/>
                </a:cubicBezTo>
                <a:lnTo>
                  <a:pt x="3086100" y="1981200"/>
                </a:lnTo>
                <a:cubicBezTo>
                  <a:pt x="3276600" y="1790700"/>
                  <a:pt x="3594100" y="1524000"/>
                  <a:pt x="3784600" y="1371600"/>
                </a:cubicBezTo>
                <a:lnTo>
                  <a:pt x="5194300" y="342900"/>
                </a:lnTo>
                <a:cubicBezTo>
                  <a:pt x="5549900" y="88900"/>
                  <a:pt x="6007100" y="0"/>
                  <a:pt x="6172200" y="165100"/>
                </a:cubicBezTo>
                <a:cubicBezTo>
                  <a:pt x="6210300" y="203200"/>
                  <a:pt x="6248400" y="381000"/>
                  <a:pt x="6248400" y="558800"/>
                </a:cubicBezTo>
                <a:cubicBezTo>
                  <a:pt x="6248400" y="736600"/>
                  <a:pt x="6083300" y="1003300"/>
                  <a:pt x="5867400" y="1155700"/>
                </a:cubicBezTo>
                <a:lnTo>
                  <a:pt x="4978400" y="1778000"/>
                </a:lnTo>
                <a:cubicBezTo>
                  <a:pt x="4762500" y="1930400"/>
                  <a:pt x="4432300" y="2184400"/>
                  <a:pt x="4241800" y="2349500"/>
                </a:cubicBezTo>
                <a:lnTo>
                  <a:pt x="3873500" y="2654300"/>
                </a:lnTo>
                <a:cubicBezTo>
                  <a:pt x="3479800" y="2997200"/>
                  <a:pt x="3429000" y="3429000"/>
                  <a:pt x="3746500" y="4025900"/>
                </a:cubicBezTo>
                <a:lnTo>
                  <a:pt x="4597400" y="5676900"/>
                </a:lnTo>
                <a:cubicBezTo>
                  <a:pt x="4711700" y="5905500"/>
                  <a:pt x="4813300" y="6184900"/>
                  <a:pt x="4813300" y="6299200"/>
                </a:cubicBezTo>
                <a:cubicBezTo>
                  <a:pt x="4813300" y="6400800"/>
                  <a:pt x="4724400" y="6527800"/>
                  <a:pt x="4610100" y="6578600"/>
                </a:cubicBezTo>
                <a:cubicBezTo>
                  <a:pt x="4381500" y="6667500"/>
                  <a:pt x="4229100" y="6680200"/>
                  <a:pt x="4025900" y="6616700"/>
                </a:cubicBezTo>
                <a:cubicBezTo>
                  <a:pt x="3949700" y="6591300"/>
                  <a:pt x="3797300" y="6388100"/>
                  <a:pt x="3683000" y="6159500"/>
                </a:cubicBezTo>
                <a:lnTo>
                  <a:pt x="2844800" y="4343400"/>
                </a:lnTo>
                <a:cubicBezTo>
                  <a:pt x="2616200" y="3848100"/>
                  <a:pt x="2209800" y="3810000"/>
                  <a:pt x="1752600" y="4241800"/>
                </a:cubicBezTo>
                <a:lnTo>
                  <a:pt x="1625600" y="4368800"/>
                </a:lnTo>
                <a:cubicBezTo>
                  <a:pt x="1447800" y="4533900"/>
                  <a:pt x="1244600" y="4876800"/>
                  <a:pt x="1168400" y="5118100"/>
                </a:cubicBezTo>
                <a:lnTo>
                  <a:pt x="901700" y="6070600"/>
                </a:lnTo>
                <a:cubicBezTo>
                  <a:pt x="762000" y="6604000"/>
                  <a:pt x="711200" y="6654800"/>
                  <a:pt x="393700" y="6654800"/>
                </a:cubicBezTo>
                <a:cubicBezTo>
                  <a:pt x="63500" y="6654800"/>
                  <a:pt x="0" y="6565900"/>
                  <a:pt x="0" y="6096000"/>
                </a:cubicBezTo>
                <a:cubicBezTo>
                  <a:pt x="0" y="5880100"/>
                  <a:pt x="50800" y="5499100"/>
                  <a:pt x="114300" y="5245100"/>
                </a:cubicBezTo>
                <a:close/>
                <a:moveTo>
                  <a:pt x="1320800" y="66675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09" name="Freeform 17809"/>
          <p:cNvSpPr/>
          <p:nvPr/>
        </p:nvSpPr>
        <p:spPr>
          <a:xfrm rot="0" flipH="0" flipV="0">
            <a:off x="29737804" y="15808585"/>
            <a:ext cx="56464" cy="65512"/>
          </a:xfrm>
          <a:custGeom>
            <a:pathLst>
              <a:path w="5943600" h="6896100">
                <a:moveTo>
                  <a:pt x="4381500" y="3530600"/>
                </a:moveTo>
                <a:lnTo>
                  <a:pt x="2654300" y="4178300"/>
                </a:lnTo>
                <a:cubicBezTo>
                  <a:pt x="2413000" y="4267200"/>
                  <a:pt x="2082800" y="4330700"/>
                  <a:pt x="1917700" y="4330700"/>
                </a:cubicBezTo>
                <a:cubicBezTo>
                  <a:pt x="1358900" y="4330700"/>
                  <a:pt x="965200" y="5092700"/>
                  <a:pt x="1181100" y="5778500"/>
                </a:cubicBezTo>
                <a:cubicBezTo>
                  <a:pt x="1206500" y="5867400"/>
                  <a:pt x="1435100" y="5943600"/>
                  <a:pt x="1676400" y="5943600"/>
                </a:cubicBezTo>
                <a:lnTo>
                  <a:pt x="2120900" y="5943600"/>
                </a:lnTo>
                <a:cubicBezTo>
                  <a:pt x="2362200" y="5943600"/>
                  <a:pt x="2781300" y="5880100"/>
                  <a:pt x="3035300" y="5816600"/>
                </a:cubicBezTo>
                <a:lnTo>
                  <a:pt x="4127500" y="5511800"/>
                </a:lnTo>
                <a:cubicBezTo>
                  <a:pt x="4381500" y="5448300"/>
                  <a:pt x="4635500" y="5435600"/>
                  <a:pt x="4699000" y="5499100"/>
                </a:cubicBezTo>
                <a:cubicBezTo>
                  <a:pt x="4762500" y="5562600"/>
                  <a:pt x="4813300" y="5765800"/>
                  <a:pt x="4813300" y="5943600"/>
                </a:cubicBezTo>
                <a:cubicBezTo>
                  <a:pt x="4813300" y="6121400"/>
                  <a:pt x="4660900" y="6337300"/>
                  <a:pt x="4457700" y="6426200"/>
                </a:cubicBezTo>
                <a:cubicBezTo>
                  <a:pt x="4254500" y="6515100"/>
                  <a:pt x="3886200" y="6629400"/>
                  <a:pt x="3632200" y="6680200"/>
                </a:cubicBezTo>
                <a:lnTo>
                  <a:pt x="2959100" y="6807200"/>
                </a:lnTo>
                <a:cubicBezTo>
                  <a:pt x="2705100" y="6858000"/>
                  <a:pt x="2286000" y="6896100"/>
                  <a:pt x="2032000" y="6896100"/>
                </a:cubicBezTo>
                <a:lnTo>
                  <a:pt x="1422400" y="6896100"/>
                </a:lnTo>
                <a:cubicBezTo>
                  <a:pt x="1168400" y="6896100"/>
                  <a:pt x="812800" y="6743700"/>
                  <a:pt x="635000" y="6553200"/>
                </a:cubicBezTo>
                <a:lnTo>
                  <a:pt x="342900" y="6235700"/>
                </a:lnTo>
                <a:cubicBezTo>
                  <a:pt x="152400" y="6032500"/>
                  <a:pt x="0" y="5676900"/>
                  <a:pt x="0" y="5422900"/>
                </a:cubicBezTo>
                <a:cubicBezTo>
                  <a:pt x="0" y="5181600"/>
                  <a:pt x="76200" y="4978400"/>
                  <a:pt x="165100" y="4978400"/>
                </a:cubicBezTo>
                <a:cubicBezTo>
                  <a:pt x="254000" y="4978400"/>
                  <a:pt x="330200" y="4826000"/>
                  <a:pt x="330200" y="4660900"/>
                </a:cubicBezTo>
                <a:cubicBezTo>
                  <a:pt x="330200" y="4483100"/>
                  <a:pt x="469900" y="4216400"/>
                  <a:pt x="635000" y="4064000"/>
                </a:cubicBezTo>
                <a:lnTo>
                  <a:pt x="889000" y="3835400"/>
                </a:lnTo>
                <a:cubicBezTo>
                  <a:pt x="1054100" y="3695700"/>
                  <a:pt x="1397000" y="3479800"/>
                  <a:pt x="1638300" y="3390900"/>
                </a:cubicBezTo>
                <a:lnTo>
                  <a:pt x="2857500" y="2882900"/>
                </a:lnTo>
                <a:cubicBezTo>
                  <a:pt x="3086100" y="2781300"/>
                  <a:pt x="3479800" y="2641600"/>
                  <a:pt x="3721100" y="2552700"/>
                </a:cubicBezTo>
                <a:lnTo>
                  <a:pt x="4394200" y="2324100"/>
                </a:lnTo>
                <a:cubicBezTo>
                  <a:pt x="4622800" y="2235200"/>
                  <a:pt x="4813300" y="1968500"/>
                  <a:pt x="4813300" y="1714500"/>
                </a:cubicBezTo>
                <a:lnTo>
                  <a:pt x="4813300" y="1587500"/>
                </a:lnTo>
                <a:cubicBezTo>
                  <a:pt x="4813300" y="1295400"/>
                  <a:pt x="4648200" y="1130300"/>
                  <a:pt x="4356100" y="1130300"/>
                </a:cubicBezTo>
                <a:lnTo>
                  <a:pt x="3670300" y="1130300"/>
                </a:lnTo>
                <a:cubicBezTo>
                  <a:pt x="3416300" y="1130300"/>
                  <a:pt x="3048000" y="1193800"/>
                  <a:pt x="2857500" y="1282700"/>
                </a:cubicBezTo>
                <a:cubicBezTo>
                  <a:pt x="2362200" y="1498600"/>
                  <a:pt x="1943100" y="1485900"/>
                  <a:pt x="1854200" y="1244600"/>
                </a:cubicBezTo>
                <a:cubicBezTo>
                  <a:pt x="1727200" y="939800"/>
                  <a:pt x="1752600" y="812800"/>
                  <a:pt x="2044700" y="533400"/>
                </a:cubicBezTo>
                <a:cubicBezTo>
                  <a:pt x="2159000" y="419100"/>
                  <a:pt x="2463800" y="279400"/>
                  <a:pt x="2717800" y="215900"/>
                </a:cubicBezTo>
                <a:lnTo>
                  <a:pt x="3136900" y="114300"/>
                </a:lnTo>
                <a:cubicBezTo>
                  <a:pt x="3403600" y="50800"/>
                  <a:pt x="3822700" y="0"/>
                  <a:pt x="4064000" y="0"/>
                </a:cubicBezTo>
                <a:lnTo>
                  <a:pt x="4686300" y="0"/>
                </a:lnTo>
                <a:cubicBezTo>
                  <a:pt x="4927600" y="0"/>
                  <a:pt x="5207000" y="76200"/>
                  <a:pt x="5295900" y="165100"/>
                </a:cubicBezTo>
                <a:cubicBezTo>
                  <a:pt x="5384800" y="254000"/>
                  <a:pt x="5524500" y="342900"/>
                  <a:pt x="5613400" y="368300"/>
                </a:cubicBezTo>
                <a:cubicBezTo>
                  <a:pt x="5702300" y="393700"/>
                  <a:pt x="5803900" y="635000"/>
                  <a:pt x="5842000" y="901700"/>
                </a:cubicBezTo>
                <a:lnTo>
                  <a:pt x="5867400" y="1041400"/>
                </a:lnTo>
                <a:cubicBezTo>
                  <a:pt x="5943600" y="1562100"/>
                  <a:pt x="5943600" y="1562100"/>
                  <a:pt x="5905500" y="2006600"/>
                </a:cubicBezTo>
                <a:cubicBezTo>
                  <a:pt x="5880100" y="2235200"/>
                  <a:pt x="5765800" y="2413000"/>
                  <a:pt x="5664200" y="2413000"/>
                </a:cubicBezTo>
                <a:cubicBezTo>
                  <a:pt x="5549900" y="2413000"/>
                  <a:pt x="5372100" y="2565400"/>
                  <a:pt x="5257800" y="2768600"/>
                </a:cubicBezTo>
                <a:cubicBezTo>
                  <a:pt x="4991100" y="3251200"/>
                  <a:pt x="4889500" y="3340100"/>
                  <a:pt x="4381500" y="3530600"/>
                </a:cubicBezTo>
                <a:close/>
                <a:moveTo>
                  <a:pt x="2679700" y="6870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10" name="Rectangle 17810"/>
          <p:cNvSpPr/>
          <p:nvPr/>
        </p:nvSpPr>
        <p:spPr>
          <a:xfrm rot="0" flipH="0" flipV="0">
            <a:off x="29613609" y="16292176"/>
            <a:ext cx="264584" cy="274358"/>
          </a:xfrm>
          <a:prstGeom prst="rect">
            <a:avLst/>
          </a:prstGeom>
        </p:spPr>
      </p:sp>
      <p:sp>
        <p:nvSpPr>
          <p:cNvPr id="17811" name="Freeform 17811"/>
          <p:cNvSpPr/>
          <p:nvPr/>
        </p:nvSpPr>
        <p:spPr>
          <a:xfrm rot="0" flipH="0" flipV="0">
            <a:off x="29620486" y="16456260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10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12" name="Freeform 17812"/>
          <p:cNvSpPr/>
          <p:nvPr/>
        </p:nvSpPr>
        <p:spPr>
          <a:xfrm rot="0" flipH="0" flipV="0">
            <a:off x="29695862" y="16455777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0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13" name="Freeform 17813"/>
          <p:cNvSpPr/>
          <p:nvPr/>
        </p:nvSpPr>
        <p:spPr>
          <a:xfrm rot="0" flipH="0" flipV="0">
            <a:off x="29753501" y="16532511"/>
            <a:ext cx="12547" cy="15201"/>
          </a:xfrm>
          <a:custGeom>
            <a:pathLst>
              <a:path w="1320800" h="1600200">
                <a:moveTo>
                  <a:pt x="673100" y="1600200"/>
                </a:moveTo>
                <a:cubicBezTo>
                  <a:pt x="241300" y="1600200"/>
                  <a:pt x="0" y="1371600"/>
                  <a:pt x="0" y="952500"/>
                </a:cubicBezTo>
                <a:cubicBezTo>
                  <a:pt x="0" y="774700"/>
                  <a:pt x="76200" y="635000"/>
                  <a:pt x="165100" y="635000"/>
                </a:cubicBezTo>
                <a:cubicBezTo>
                  <a:pt x="254000" y="635000"/>
                  <a:pt x="330200" y="495300"/>
                  <a:pt x="330200" y="317500"/>
                </a:cubicBezTo>
                <a:cubicBezTo>
                  <a:pt x="330200" y="139700"/>
                  <a:pt x="469900" y="0"/>
                  <a:pt x="647700" y="0"/>
                </a:cubicBezTo>
                <a:cubicBezTo>
                  <a:pt x="825500" y="0"/>
                  <a:pt x="1041400" y="63500"/>
                  <a:pt x="1130300" y="152400"/>
                </a:cubicBezTo>
                <a:cubicBezTo>
                  <a:pt x="1320800" y="342900"/>
                  <a:pt x="1320800" y="495300"/>
                  <a:pt x="1155700" y="1117600"/>
                </a:cubicBezTo>
                <a:cubicBezTo>
                  <a:pt x="1092200" y="1384300"/>
                  <a:pt x="876300" y="1600200"/>
                  <a:pt x="673100" y="1600200"/>
                </a:cubicBezTo>
                <a:close/>
                <a:moveTo>
                  <a:pt x="-38100" y="1587500"/>
                </a:moveTo>
              </a:path>
            </a:pathLst>
          </a:custGeom>
          <a:solidFill>
            <a:srgbClr val="10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14" name="Freeform 17814"/>
          <p:cNvSpPr/>
          <p:nvPr/>
        </p:nvSpPr>
        <p:spPr>
          <a:xfrm rot="0" flipH="0" flipV="0">
            <a:off x="29785081" y="16455295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1011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15" name="Rectangle 17815"/>
          <p:cNvSpPr/>
          <p:nvPr/>
        </p:nvSpPr>
        <p:spPr>
          <a:xfrm rot="0" flipH="0" flipV="0">
            <a:off x="29621990" y="16506298"/>
            <a:ext cx="250435" cy="274358"/>
          </a:xfrm>
          <a:prstGeom prst="rect">
            <a:avLst/>
          </a:prstGeom>
        </p:spPr>
      </p:sp>
      <p:sp>
        <p:nvSpPr>
          <p:cNvPr id="17816" name="Freeform 17816"/>
          <p:cNvSpPr/>
          <p:nvPr/>
        </p:nvSpPr>
        <p:spPr>
          <a:xfrm rot="0" flipH="0" flipV="0">
            <a:off x="29623558" y="16672674"/>
            <a:ext cx="64065" cy="89884"/>
          </a:xfrm>
          <a:custGeom>
            <a:pathLst>
              <a:path w="6743700" h="9461500">
                <a:moveTo>
                  <a:pt x="3213100" y="0"/>
                </a:moveTo>
                <a:lnTo>
                  <a:pt x="4813300" y="0"/>
                </a:lnTo>
                <a:cubicBezTo>
                  <a:pt x="5626100" y="0"/>
                  <a:pt x="6045200" y="165100"/>
                  <a:pt x="6172200" y="546100"/>
                </a:cubicBezTo>
                <a:cubicBezTo>
                  <a:pt x="6337300" y="990600"/>
                  <a:pt x="6515100" y="1282700"/>
                  <a:pt x="6629400" y="1282700"/>
                </a:cubicBezTo>
                <a:cubicBezTo>
                  <a:pt x="6692900" y="1282700"/>
                  <a:pt x="6743700" y="1574800"/>
                  <a:pt x="6743700" y="1930400"/>
                </a:cubicBezTo>
                <a:cubicBezTo>
                  <a:pt x="6743700" y="2273300"/>
                  <a:pt x="6604000" y="2806700"/>
                  <a:pt x="6426200" y="3086100"/>
                </a:cubicBezTo>
                <a:lnTo>
                  <a:pt x="6324600" y="3263900"/>
                </a:lnTo>
                <a:cubicBezTo>
                  <a:pt x="6159500" y="3556000"/>
                  <a:pt x="5892800" y="3886200"/>
                  <a:pt x="5740400" y="4013200"/>
                </a:cubicBezTo>
                <a:cubicBezTo>
                  <a:pt x="5422900" y="4279900"/>
                  <a:pt x="5372100" y="4711700"/>
                  <a:pt x="5613400" y="5016500"/>
                </a:cubicBezTo>
                <a:cubicBezTo>
                  <a:pt x="5778500" y="5219700"/>
                  <a:pt x="5842000" y="6032500"/>
                  <a:pt x="5702300" y="6172200"/>
                </a:cubicBezTo>
                <a:cubicBezTo>
                  <a:pt x="5626100" y="6248400"/>
                  <a:pt x="5295900" y="7213600"/>
                  <a:pt x="5295900" y="7340600"/>
                </a:cubicBezTo>
                <a:cubicBezTo>
                  <a:pt x="5295900" y="7708900"/>
                  <a:pt x="5143500" y="8013700"/>
                  <a:pt x="4775200" y="8382000"/>
                </a:cubicBezTo>
                <a:lnTo>
                  <a:pt x="4305300" y="8851900"/>
                </a:lnTo>
                <a:cubicBezTo>
                  <a:pt x="3835400" y="9334500"/>
                  <a:pt x="3390900" y="9461500"/>
                  <a:pt x="2336800" y="9461500"/>
                </a:cubicBezTo>
                <a:lnTo>
                  <a:pt x="1282700" y="9461500"/>
                </a:lnTo>
                <a:cubicBezTo>
                  <a:pt x="508000" y="9461500"/>
                  <a:pt x="0" y="9296400"/>
                  <a:pt x="0" y="9017000"/>
                </a:cubicBezTo>
                <a:cubicBezTo>
                  <a:pt x="0" y="8788400"/>
                  <a:pt x="88900" y="8699500"/>
                  <a:pt x="368300" y="8585200"/>
                </a:cubicBezTo>
                <a:cubicBezTo>
                  <a:pt x="469900" y="8534400"/>
                  <a:pt x="850900" y="8509000"/>
                  <a:pt x="1206500" y="8509000"/>
                </a:cubicBezTo>
                <a:lnTo>
                  <a:pt x="2413000" y="8509000"/>
                </a:lnTo>
                <a:cubicBezTo>
                  <a:pt x="3454400" y="8509000"/>
                  <a:pt x="3733800" y="8318500"/>
                  <a:pt x="4102100" y="7404100"/>
                </a:cubicBezTo>
                <a:lnTo>
                  <a:pt x="4559300" y="6311900"/>
                </a:lnTo>
                <a:cubicBezTo>
                  <a:pt x="5003800" y="5232400"/>
                  <a:pt x="4762500" y="4813300"/>
                  <a:pt x="3695700" y="4813300"/>
                </a:cubicBezTo>
                <a:lnTo>
                  <a:pt x="3213100" y="4813300"/>
                </a:lnTo>
                <a:cubicBezTo>
                  <a:pt x="2857500" y="4813300"/>
                  <a:pt x="2501900" y="4737100"/>
                  <a:pt x="2413000" y="4648200"/>
                </a:cubicBezTo>
                <a:cubicBezTo>
                  <a:pt x="2235200" y="4483100"/>
                  <a:pt x="2197100" y="4064000"/>
                  <a:pt x="2324100" y="3937000"/>
                </a:cubicBezTo>
                <a:cubicBezTo>
                  <a:pt x="2374900" y="3886200"/>
                  <a:pt x="2692400" y="3848100"/>
                  <a:pt x="3048000" y="3848100"/>
                </a:cubicBezTo>
                <a:lnTo>
                  <a:pt x="3530600" y="3848100"/>
                </a:lnTo>
                <a:cubicBezTo>
                  <a:pt x="5372100" y="3848100"/>
                  <a:pt x="6388100" y="2209800"/>
                  <a:pt x="5245100" y="1066800"/>
                </a:cubicBezTo>
                <a:cubicBezTo>
                  <a:pt x="5181600" y="1016000"/>
                  <a:pt x="4851400" y="965200"/>
                  <a:pt x="4495800" y="965200"/>
                </a:cubicBezTo>
                <a:lnTo>
                  <a:pt x="3378200" y="965200"/>
                </a:lnTo>
                <a:cubicBezTo>
                  <a:pt x="2667000" y="965200"/>
                  <a:pt x="2247900" y="800100"/>
                  <a:pt x="2247900" y="508000"/>
                </a:cubicBezTo>
                <a:cubicBezTo>
                  <a:pt x="2247900" y="406400"/>
                  <a:pt x="2324100" y="254000"/>
                  <a:pt x="2413000" y="165100"/>
                </a:cubicBezTo>
                <a:cubicBezTo>
                  <a:pt x="2501900" y="76200"/>
                  <a:pt x="2857500" y="0"/>
                  <a:pt x="3213100" y="0"/>
                </a:cubicBezTo>
                <a:close/>
                <a:moveTo>
                  <a:pt x="9207500" y="93726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17" name="Freeform 17817"/>
          <p:cNvSpPr/>
          <p:nvPr/>
        </p:nvSpPr>
        <p:spPr>
          <a:xfrm rot="0" flipH="0" flipV="0">
            <a:off x="29691746" y="16671106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18" name="Freeform 17818"/>
          <p:cNvSpPr/>
          <p:nvPr/>
        </p:nvSpPr>
        <p:spPr>
          <a:xfrm rot="0" flipH="0" flipV="0">
            <a:off x="29750767" y="16749407"/>
            <a:ext cx="9169" cy="12185"/>
          </a:xfrm>
          <a:custGeom>
            <a:pathLst>
              <a:path w="965200" h="1282700">
                <a:moveTo>
                  <a:pt x="965200" y="317500"/>
                </a:moveTo>
                <a:lnTo>
                  <a:pt x="965200" y="800100"/>
                </a:lnTo>
                <a:cubicBezTo>
                  <a:pt x="965200" y="1206500"/>
                  <a:pt x="889000" y="1282700"/>
                  <a:pt x="482600" y="1282700"/>
                </a:cubicBezTo>
                <a:lnTo>
                  <a:pt x="330200" y="1282700"/>
                </a:lnTo>
                <a:cubicBezTo>
                  <a:pt x="139700" y="1282700"/>
                  <a:pt x="0" y="1143000"/>
                  <a:pt x="0" y="965200"/>
                </a:cubicBezTo>
                <a:lnTo>
                  <a:pt x="0" y="800100"/>
                </a:lnTo>
                <a:cubicBezTo>
                  <a:pt x="0" y="622300"/>
                  <a:pt x="63500" y="368300"/>
                  <a:pt x="139700" y="241300"/>
                </a:cubicBezTo>
                <a:cubicBezTo>
                  <a:pt x="215900" y="101600"/>
                  <a:pt x="419100" y="0"/>
                  <a:pt x="596900" y="0"/>
                </a:cubicBezTo>
                <a:lnTo>
                  <a:pt x="647700" y="0"/>
                </a:lnTo>
                <a:cubicBezTo>
                  <a:pt x="838200" y="0"/>
                  <a:pt x="965200" y="127000"/>
                  <a:pt x="965200" y="317500"/>
                </a:cubicBezTo>
                <a:close/>
                <a:moveTo>
                  <a:pt x="850900" y="12954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19" name="Freeform 17819"/>
          <p:cNvSpPr/>
          <p:nvPr/>
        </p:nvSpPr>
        <p:spPr>
          <a:xfrm rot="0" flipH="0" flipV="0">
            <a:off x="29784690" y="16669899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0A0A0A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20" name="Rectangle 17820"/>
          <p:cNvSpPr/>
          <p:nvPr/>
        </p:nvSpPr>
        <p:spPr>
          <a:xfrm rot="0" flipH="0" flipV="0">
            <a:off x="29647136" y="16722452"/>
            <a:ext cx="199170" cy="274358"/>
          </a:xfrm>
          <a:prstGeom prst="rect">
            <a:avLst/>
          </a:prstGeom>
        </p:spPr>
      </p:sp>
      <p:sp>
        <p:nvSpPr>
          <p:cNvPr id="17821" name="Freeform 17821"/>
          <p:cNvSpPr/>
          <p:nvPr/>
        </p:nvSpPr>
        <p:spPr>
          <a:xfrm rot="0" flipH="0" flipV="0">
            <a:off x="29654013" y="16886536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22" name="Freeform 17822"/>
          <p:cNvSpPr/>
          <p:nvPr/>
        </p:nvSpPr>
        <p:spPr>
          <a:xfrm rot="0" flipH="0" flipV="0">
            <a:off x="29724345" y="16963149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23" name="Freeform 17823"/>
          <p:cNvSpPr/>
          <p:nvPr/>
        </p:nvSpPr>
        <p:spPr>
          <a:xfrm rot="0" flipH="0" flipV="0">
            <a:off x="29753171" y="16886777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24" name="Rectangle 17824"/>
          <p:cNvSpPr/>
          <p:nvPr/>
        </p:nvSpPr>
        <p:spPr>
          <a:xfrm rot="0" flipH="0" flipV="0">
            <a:off x="29625292" y="16938479"/>
            <a:ext cx="247698" cy="274358"/>
          </a:xfrm>
          <a:prstGeom prst="rect">
            <a:avLst/>
          </a:prstGeom>
        </p:spPr>
      </p:sp>
      <p:sp>
        <p:nvSpPr>
          <p:cNvPr id="17825" name="Freeform 17825"/>
          <p:cNvSpPr/>
          <p:nvPr/>
        </p:nvSpPr>
        <p:spPr>
          <a:xfrm rot="0" flipH="0" flipV="0">
            <a:off x="29623120" y="17102925"/>
            <a:ext cx="62858" cy="91452"/>
          </a:xfrm>
          <a:custGeom>
            <a:pathLst>
              <a:path w="6616700" h="9626600">
                <a:moveTo>
                  <a:pt x="469900" y="8674100"/>
                </a:moveTo>
                <a:lnTo>
                  <a:pt x="2616200" y="8674100"/>
                </a:lnTo>
                <a:cubicBezTo>
                  <a:pt x="2794000" y="8674100"/>
                  <a:pt x="3048000" y="8597900"/>
                  <a:pt x="3187700" y="8521700"/>
                </a:cubicBezTo>
                <a:lnTo>
                  <a:pt x="3416300" y="8394700"/>
                </a:lnTo>
                <a:cubicBezTo>
                  <a:pt x="3797300" y="8178800"/>
                  <a:pt x="4038600" y="7912100"/>
                  <a:pt x="4178300" y="7556500"/>
                </a:cubicBezTo>
                <a:lnTo>
                  <a:pt x="4572000" y="6502400"/>
                </a:lnTo>
                <a:cubicBezTo>
                  <a:pt x="4648200" y="6324600"/>
                  <a:pt x="4699000" y="6032500"/>
                  <a:pt x="4699000" y="5867400"/>
                </a:cubicBezTo>
                <a:lnTo>
                  <a:pt x="4699000" y="5626100"/>
                </a:lnTo>
                <a:cubicBezTo>
                  <a:pt x="4699000" y="5448300"/>
                  <a:pt x="4597400" y="5194300"/>
                  <a:pt x="4470400" y="5067300"/>
                </a:cubicBezTo>
                <a:lnTo>
                  <a:pt x="4445000" y="5041900"/>
                </a:lnTo>
                <a:cubicBezTo>
                  <a:pt x="4318000" y="4914900"/>
                  <a:pt x="4076700" y="4813300"/>
                  <a:pt x="3898900" y="4813300"/>
                </a:cubicBezTo>
                <a:lnTo>
                  <a:pt x="2933700" y="4813300"/>
                </a:lnTo>
                <a:cubicBezTo>
                  <a:pt x="2755900" y="4813300"/>
                  <a:pt x="2540000" y="4800600"/>
                  <a:pt x="2451100" y="4775200"/>
                </a:cubicBezTo>
                <a:cubicBezTo>
                  <a:pt x="2298700" y="4724400"/>
                  <a:pt x="2235200" y="4343400"/>
                  <a:pt x="2336800" y="4013200"/>
                </a:cubicBezTo>
                <a:cubicBezTo>
                  <a:pt x="2362200" y="3924300"/>
                  <a:pt x="2527300" y="3860800"/>
                  <a:pt x="2705100" y="3860800"/>
                </a:cubicBezTo>
                <a:lnTo>
                  <a:pt x="3733800" y="3860800"/>
                </a:lnTo>
                <a:cubicBezTo>
                  <a:pt x="3911600" y="3860800"/>
                  <a:pt x="4178300" y="3810000"/>
                  <a:pt x="4343400" y="3759200"/>
                </a:cubicBezTo>
                <a:lnTo>
                  <a:pt x="4521200" y="3695700"/>
                </a:lnTo>
                <a:cubicBezTo>
                  <a:pt x="4673600" y="3632200"/>
                  <a:pt x="4902200" y="3492500"/>
                  <a:pt x="5029200" y="3365500"/>
                </a:cubicBezTo>
                <a:lnTo>
                  <a:pt x="5118100" y="3276600"/>
                </a:lnTo>
                <a:cubicBezTo>
                  <a:pt x="5232400" y="3149600"/>
                  <a:pt x="5359400" y="2997200"/>
                  <a:pt x="5397500" y="2921000"/>
                </a:cubicBezTo>
                <a:cubicBezTo>
                  <a:pt x="5422900" y="2844800"/>
                  <a:pt x="5499100" y="2743200"/>
                  <a:pt x="5549900" y="2679700"/>
                </a:cubicBezTo>
                <a:cubicBezTo>
                  <a:pt x="5613400" y="2616200"/>
                  <a:pt x="5664200" y="2425700"/>
                  <a:pt x="5664200" y="2247900"/>
                </a:cubicBezTo>
                <a:lnTo>
                  <a:pt x="5664200" y="1930400"/>
                </a:lnTo>
                <a:cubicBezTo>
                  <a:pt x="5664200" y="1295400"/>
                  <a:pt x="5295900" y="965200"/>
                  <a:pt x="4622800" y="965200"/>
                </a:cubicBezTo>
                <a:lnTo>
                  <a:pt x="2933700" y="965200"/>
                </a:lnTo>
                <a:cubicBezTo>
                  <a:pt x="2578100" y="965200"/>
                  <a:pt x="2489200" y="914400"/>
                  <a:pt x="2374900" y="609600"/>
                </a:cubicBezTo>
                <a:cubicBezTo>
                  <a:pt x="2273300" y="368300"/>
                  <a:pt x="2273300" y="368300"/>
                  <a:pt x="2336800" y="165100"/>
                </a:cubicBezTo>
                <a:cubicBezTo>
                  <a:pt x="2362200" y="76200"/>
                  <a:pt x="2527300" y="0"/>
                  <a:pt x="2705100" y="0"/>
                </a:cubicBezTo>
                <a:lnTo>
                  <a:pt x="4864100" y="0"/>
                </a:lnTo>
                <a:cubicBezTo>
                  <a:pt x="5029200" y="0"/>
                  <a:pt x="5295900" y="50800"/>
                  <a:pt x="5448300" y="88900"/>
                </a:cubicBezTo>
                <a:lnTo>
                  <a:pt x="5626100" y="152400"/>
                </a:lnTo>
                <a:cubicBezTo>
                  <a:pt x="5969000" y="266700"/>
                  <a:pt x="6261100" y="558800"/>
                  <a:pt x="6451600" y="990600"/>
                </a:cubicBezTo>
                <a:lnTo>
                  <a:pt x="6477000" y="1054100"/>
                </a:lnTo>
                <a:cubicBezTo>
                  <a:pt x="6553200" y="1244600"/>
                  <a:pt x="6616700" y="1536700"/>
                  <a:pt x="6616700" y="1714500"/>
                </a:cubicBezTo>
                <a:lnTo>
                  <a:pt x="6616700" y="2413000"/>
                </a:lnTo>
                <a:cubicBezTo>
                  <a:pt x="6616700" y="2590800"/>
                  <a:pt x="6553200" y="2857500"/>
                  <a:pt x="6464300" y="3009900"/>
                </a:cubicBezTo>
                <a:lnTo>
                  <a:pt x="6146800" y="3568700"/>
                </a:lnTo>
                <a:cubicBezTo>
                  <a:pt x="6070600" y="3721100"/>
                  <a:pt x="5880100" y="3886200"/>
                  <a:pt x="5753100" y="3937000"/>
                </a:cubicBezTo>
                <a:cubicBezTo>
                  <a:pt x="5613400" y="3987800"/>
                  <a:pt x="5499100" y="4165600"/>
                  <a:pt x="5499100" y="4343400"/>
                </a:cubicBezTo>
                <a:lnTo>
                  <a:pt x="5499100" y="4813300"/>
                </a:lnTo>
                <a:cubicBezTo>
                  <a:pt x="5499100" y="4991100"/>
                  <a:pt x="5511800" y="5295900"/>
                  <a:pt x="5537200" y="5473700"/>
                </a:cubicBezTo>
                <a:lnTo>
                  <a:pt x="5600700" y="5994400"/>
                </a:lnTo>
                <a:cubicBezTo>
                  <a:pt x="5626100" y="6184900"/>
                  <a:pt x="5600700" y="6464300"/>
                  <a:pt x="5549900" y="6629400"/>
                </a:cubicBezTo>
                <a:lnTo>
                  <a:pt x="5295900" y="7505700"/>
                </a:lnTo>
                <a:cubicBezTo>
                  <a:pt x="5257800" y="7658100"/>
                  <a:pt x="5143500" y="7912100"/>
                  <a:pt x="5067300" y="8051800"/>
                </a:cubicBezTo>
                <a:lnTo>
                  <a:pt x="4902200" y="8356600"/>
                </a:lnTo>
                <a:cubicBezTo>
                  <a:pt x="4826000" y="8496300"/>
                  <a:pt x="4648200" y="8712200"/>
                  <a:pt x="4521200" y="8839200"/>
                </a:cubicBezTo>
                <a:lnTo>
                  <a:pt x="4445000" y="8928100"/>
                </a:lnTo>
                <a:cubicBezTo>
                  <a:pt x="4191000" y="9169400"/>
                  <a:pt x="4000500" y="9271000"/>
                  <a:pt x="3492500" y="9436100"/>
                </a:cubicBezTo>
                <a:lnTo>
                  <a:pt x="3187700" y="9525000"/>
                </a:lnTo>
                <a:cubicBezTo>
                  <a:pt x="3009900" y="9588500"/>
                  <a:pt x="2705100" y="9626600"/>
                  <a:pt x="2540000" y="9626600"/>
                </a:cubicBezTo>
                <a:lnTo>
                  <a:pt x="850900" y="9626600"/>
                </a:lnTo>
                <a:cubicBezTo>
                  <a:pt x="673100" y="9626600"/>
                  <a:pt x="419100" y="9575800"/>
                  <a:pt x="292100" y="9499600"/>
                </a:cubicBezTo>
                <a:cubicBezTo>
                  <a:pt x="50800" y="9359900"/>
                  <a:pt x="0" y="9156700"/>
                  <a:pt x="88900" y="8826500"/>
                </a:cubicBezTo>
                <a:cubicBezTo>
                  <a:pt x="127000" y="8737600"/>
                  <a:pt x="292100" y="8674100"/>
                  <a:pt x="469900" y="8674100"/>
                </a:cubicBezTo>
                <a:close/>
                <a:moveTo>
                  <a:pt x="1130300" y="95758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26" name="Freeform 17826"/>
          <p:cNvSpPr/>
          <p:nvPr/>
        </p:nvSpPr>
        <p:spPr>
          <a:xfrm rot="0" flipH="0" flipV="0">
            <a:off x="29688123" y="17101597"/>
            <a:ext cx="60928" cy="92900"/>
          </a:xfrm>
          <a:custGeom>
            <a:pathLst>
              <a:path w="6413500" h="9779000">
                <a:moveTo>
                  <a:pt x="2641600" y="0"/>
                </a:moveTo>
                <a:lnTo>
                  <a:pt x="5930900" y="0"/>
                </a:lnTo>
                <a:cubicBezTo>
                  <a:pt x="6337300" y="0"/>
                  <a:pt x="6413500" y="76200"/>
                  <a:pt x="6413500" y="482600"/>
                </a:cubicBezTo>
                <a:cubicBezTo>
                  <a:pt x="6413500" y="660400"/>
                  <a:pt x="6324600" y="838200"/>
                  <a:pt x="6223000" y="876300"/>
                </a:cubicBezTo>
                <a:cubicBezTo>
                  <a:pt x="6108700" y="927100"/>
                  <a:pt x="5867400" y="965200"/>
                  <a:pt x="5702300" y="965200"/>
                </a:cubicBezTo>
                <a:lnTo>
                  <a:pt x="3530600" y="965200"/>
                </a:lnTo>
                <a:cubicBezTo>
                  <a:pt x="3149600" y="965200"/>
                  <a:pt x="2921000" y="1168400"/>
                  <a:pt x="2806700" y="1600200"/>
                </a:cubicBezTo>
                <a:lnTo>
                  <a:pt x="2489200" y="2794000"/>
                </a:lnTo>
                <a:cubicBezTo>
                  <a:pt x="2286000" y="3581400"/>
                  <a:pt x="2463800" y="3987800"/>
                  <a:pt x="3035300" y="4025900"/>
                </a:cubicBezTo>
                <a:lnTo>
                  <a:pt x="4432300" y="4127500"/>
                </a:lnTo>
                <a:cubicBezTo>
                  <a:pt x="4889500" y="4152900"/>
                  <a:pt x="5105400" y="4241800"/>
                  <a:pt x="5168900" y="4432300"/>
                </a:cubicBezTo>
                <a:cubicBezTo>
                  <a:pt x="5207000" y="4521200"/>
                  <a:pt x="5283200" y="4648200"/>
                  <a:pt x="5346700" y="4699000"/>
                </a:cubicBezTo>
                <a:cubicBezTo>
                  <a:pt x="5410200" y="4762500"/>
                  <a:pt x="5448300" y="4953000"/>
                  <a:pt x="5448300" y="5130800"/>
                </a:cubicBezTo>
                <a:lnTo>
                  <a:pt x="5448300" y="6731000"/>
                </a:lnTo>
                <a:cubicBezTo>
                  <a:pt x="5448300" y="6908800"/>
                  <a:pt x="5410200" y="7188200"/>
                  <a:pt x="5346700" y="7340600"/>
                </a:cubicBezTo>
                <a:lnTo>
                  <a:pt x="5118100" y="7988300"/>
                </a:lnTo>
                <a:cubicBezTo>
                  <a:pt x="5016500" y="8242300"/>
                  <a:pt x="4673600" y="8801100"/>
                  <a:pt x="4483100" y="8991600"/>
                </a:cubicBezTo>
                <a:lnTo>
                  <a:pt x="4394200" y="9080500"/>
                </a:lnTo>
                <a:cubicBezTo>
                  <a:pt x="4267200" y="9194800"/>
                  <a:pt x="4000500" y="9372600"/>
                  <a:pt x="3810000" y="9461500"/>
                </a:cubicBezTo>
                <a:lnTo>
                  <a:pt x="3733800" y="9486900"/>
                </a:lnTo>
                <a:cubicBezTo>
                  <a:pt x="3251200" y="9690100"/>
                  <a:pt x="2882900" y="9779000"/>
                  <a:pt x="2489200" y="9779000"/>
                </a:cubicBezTo>
                <a:lnTo>
                  <a:pt x="800100" y="9779000"/>
                </a:lnTo>
                <a:cubicBezTo>
                  <a:pt x="342900" y="9779000"/>
                  <a:pt x="0" y="9550400"/>
                  <a:pt x="0" y="9245600"/>
                </a:cubicBezTo>
                <a:cubicBezTo>
                  <a:pt x="0" y="9105900"/>
                  <a:pt x="139700" y="8978900"/>
                  <a:pt x="317500" y="8966200"/>
                </a:cubicBezTo>
                <a:lnTo>
                  <a:pt x="2336800" y="8864600"/>
                </a:lnTo>
                <a:cubicBezTo>
                  <a:pt x="2514600" y="8851900"/>
                  <a:pt x="2781300" y="8801100"/>
                  <a:pt x="2921000" y="8750300"/>
                </a:cubicBezTo>
                <a:lnTo>
                  <a:pt x="3162300" y="8674100"/>
                </a:lnTo>
                <a:cubicBezTo>
                  <a:pt x="3314700" y="8623300"/>
                  <a:pt x="3543300" y="8483600"/>
                  <a:pt x="3670300" y="8356600"/>
                </a:cubicBezTo>
                <a:lnTo>
                  <a:pt x="3949700" y="8089900"/>
                </a:lnTo>
                <a:cubicBezTo>
                  <a:pt x="4064000" y="7962900"/>
                  <a:pt x="4216400" y="7708900"/>
                  <a:pt x="4267200" y="7531100"/>
                </a:cubicBezTo>
                <a:lnTo>
                  <a:pt x="4394200" y="7150100"/>
                </a:lnTo>
                <a:cubicBezTo>
                  <a:pt x="4445000" y="6959600"/>
                  <a:pt x="4495800" y="6667500"/>
                  <a:pt x="4495800" y="6489700"/>
                </a:cubicBezTo>
                <a:lnTo>
                  <a:pt x="4495800" y="5613400"/>
                </a:lnTo>
                <a:cubicBezTo>
                  <a:pt x="4495800" y="5207000"/>
                  <a:pt x="4254500" y="4965700"/>
                  <a:pt x="3848100" y="4965700"/>
                </a:cubicBezTo>
                <a:lnTo>
                  <a:pt x="1930400" y="4965700"/>
                </a:lnTo>
                <a:cubicBezTo>
                  <a:pt x="1511300" y="4965700"/>
                  <a:pt x="1282700" y="4737100"/>
                  <a:pt x="1282700" y="4330700"/>
                </a:cubicBezTo>
                <a:lnTo>
                  <a:pt x="1282700" y="3848100"/>
                </a:lnTo>
                <a:cubicBezTo>
                  <a:pt x="1282700" y="3670300"/>
                  <a:pt x="1333500" y="3378200"/>
                  <a:pt x="1384300" y="3200400"/>
                </a:cubicBezTo>
                <a:lnTo>
                  <a:pt x="1663700" y="2324100"/>
                </a:lnTo>
                <a:cubicBezTo>
                  <a:pt x="1714500" y="2146300"/>
                  <a:pt x="1765300" y="1981200"/>
                  <a:pt x="1765300" y="1968500"/>
                </a:cubicBezTo>
                <a:cubicBezTo>
                  <a:pt x="1765300" y="1943100"/>
                  <a:pt x="1778000" y="1790700"/>
                  <a:pt x="1803400" y="1625600"/>
                </a:cubicBezTo>
                <a:lnTo>
                  <a:pt x="1854200" y="1320800"/>
                </a:lnTo>
                <a:cubicBezTo>
                  <a:pt x="1879600" y="1168400"/>
                  <a:pt x="1955800" y="901700"/>
                  <a:pt x="2019300" y="736600"/>
                </a:cubicBezTo>
                <a:lnTo>
                  <a:pt x="2197100" y="292100"/>
                </a:lnTo>
                <a:cubicBezTo>
                  <a:pt x="2311400" y="38100"/>
                  <a:pt x="2362200" y="0"/>
                  <a:pt x="2641600" y="0"/>
                </a:cubicBezTo>
                <a:close/>
                <a:moveTo>
                  <a:pt x="9588500" y="9715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27" name="Freeform 17827"/>
          <p:cNvSpPr/>
          <p:nvPr/>
        </p:nvSpPr>
        <p:spPr>
          <a:xfrm rot="0" flipH="0" flipV="0">
            <a:off x="29752279" y="17179175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28" name="Freeform 17828"/>
          <p:cNvSpPr/>
          <p:nvPr/>
        </p:nvSpPr>
        <p:spPr>
          <a:xfrm rot="0" flipH="0" flipV="0">
            <a:off x="29780481" y="17102804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0E0F0F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29" name="Rectangle 17829"/>
          <p:cNvSpPr/>
          <p:nvPr/>
        </p:nvSpPr>
        <p:spPr>
          <a:xfrm rot="0" flipH="0" flipV="0">
            <a:off x="29631515" y="17153109"/>
            <a:ext cx="234549" cy="274358"/>
          </a:xfrm>
          <a:prstGeom prst="rect">
            <a:avLst/>
          </a:prstGeom>
        </p:spPr>
      </p:sp>
      <p:sp>
        <p:nvSpPr>
          <p:cNvPr id="17830" name="Freeform 17830"/>
          <p:cNvSpPr/>
          <p:nvPr/>
        </p:nvSpPr>
        <p:spPr>
          <a:xfrm rot="0" flipH="0" flipV="0">
            <a:off x="29647441" y="17316469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31" name="Freeform 17831"/>
          <p:cNvSpPr/>
          <p:nvPr/>
        </p:nvSpPr>
        <p:spPr>
          <a:xfrm rot="0" flipH="0" flipV="0">
            <a:off x="29684510" y="17316228"/>
            <a:ext cx="62738" cy="92297"/>
          </a:xfrm>
          <a:custGeom>
            <a:pathLst>
              <a:path w="6604000" h="9715500">
                <a:moveTo>
                  <a:pt x="177800" y="6565900"/>
                </a:moveTo>
                <a:lnTo>
                  <a:pt x="762000" y="5168900"/>
                </a:lnTo>
                <a:cubicBezTo>
                  <a:pt x="850900" y="4940300"/>
                  <a:pt x="1054100" y="4711700"/>
                  <a:pt x="1193800" y="4660900"/>
                </a:cubicBezTo>
                <a:cubicBezTo>
                  <a:pt x="1587500" y="4521200"/>
                  <a:pt x="1676400" y="4229100"/>
                  <a:pt x="1447800" y="3822700"/>
                </a:cubicBezTo>
                <a:cubicBezTo>
                  <a:pt x="1358900" y="3670300"/>
                  <a:pt x="1282700" y="3340100"/>
                  <a:pt x="1282700" y="3086100"/>
                </a:cubicBezTo>
                <a:lnTo>
                  <a:pt x="1282700" y="2794000"/>
                </a:lnTo>
                <a:cubicBezTo>
                  <a:pt x="1282700" y="2540000"/>
                  <a:pt x="1371600" y="2159000"/>
                  <a:pt x="1473200" y="1955800"/>
                </a:cubicBezTo>
                <a:lnTo>
                  <a:pt x="1536700" y="1816100"/>
                </a:lnTo>
                <a:cubicBezTo>
                  <a:pt x="1866900" y="1130300"/>
                  <a:pt x="2184400" y="762000"/>
                  <a:pt x="2616200" y="546100"/>
                </a:cubicBezTo>
                <a:lnTo>
                  <a:pt x="3149600" y="292100"/>
                </a:lnTo>
                <a:cubicBezTo>
                  <a:pt x="3759200" y="0"/>
                  <a:pt x="4838700" y="12700"/>
                  <a:pt x="5346700" y="317500"/>
                </a:cubicBezTo>
                <a:lnTo>
                  <a:pt x="5524500" y="419100"/>
                </a:lnTo>
                <a:cubicBezTo>
                  <a:pt x="6299200" y="901700"/>
                  <a:pt x="6604000" y="1905000"/>
                  <a:pt x="6235700" y="2730500"/>
                </a:cubicBezTo>
                <a:lnTo>
                  <a:pt x="5981700" y="3314700"/>
                </a:lnTo>
                <a:cubicBezTo>
                  <a:pt x="5715000" y="3937000"/>
                  <a:pt x="5575300" y="4152900"/>
                  <a:pt x="5257800" y="4432300"/>
                </a:cubicBezTo>
                <a:cubicBezTo>
                  <a:pt x="4927600" y="4724400"/>
                  <a:pt x="4914900" y="4826000"/>
                  <a:pt x="5130800" y="5105400"/>
                </a:cubicBezTo>
                <a:cubicBezTo>
                  <a:pt x="5219700" y="5207000"/>
                  <a:pt x="5295900" y="5511800"/>
                  <a:pt x="5295900" y="5753100"/>
                </a:cubicBezTo>
                <a:lnTo>
                  <a:pt x="5295900" y="5892800"/>
                </a:lnTo>
                <a:cubicBezTo>
                  <a:pt x="5295900" y="6134100"/>
                  <a:pt x="5245100" y="6540500"/>
                  <a:pt x="5181600" y="6769100"/>
                </a:cubicBezTo>
                <a:lnTo>
                  <a:pt x="4965700" y="7620000"/>
                </a:lnTo>
                <a:cubicBezTo>
                  <a:pt x="4838700" y="8128000"/>
                  <a:pt x="4533900" y="8572500"/>
                  <a:pt x="4064000" y="8978900"/>
                </a:cubicBezTo>
                <a:lnTo>
                  <a:pt x="3721100" y="9258300"/>
                </a:lnTo>
                <a:cubicBezTo>
                  <a:pt x="3352800" y="9575800"/>
                  <a:pt x="2895600" y="9715500"/>
                  <a:pt x="2197100" y="9715500"/>
                </a:cubicBezTo>
                <a:lnTo>
                  <a:pt x="1739900" y="9715500"/>
                </a:lnTo>
                <a:cubicBezTo>
                  <a:pt x="1485900" y="9715500"/>
                  <a:pt x="1117600" y="9613900"/>
                  <a:pt x="901700" y="9486900"/>
                </a:cubicBezTo>
                <a:lnTo>
                  <a:pt x="723900" y="9372600"/>
                </a:lnTo>
                <a:cubicBezTo>
                  <a:pt x="292100" y="9105900"/>
                  <a:pt x="0" y="8509000"/>
                  <a:pt x="0" y="7861300"/>
                </a:cubicBezTo>
                <a:lnTo>
                  <a:pt x="0" y="7442200"/>
                </a:lnTo>
                <a:cubicBezTo>
                  <a:pt x="0" y="7188200"/>
                  <a:pt x="76200" y="6794500"/>
                  <a:pt x="177800" y="6565900"/>
                </a:cubicBezTo>
                <a:close/>
                <a:moveTo>
                  <a:pt x="2590800" y="9715500"/>
                </a:moveTo>
                <a:moveTo>
                  <a:pt x="5295900" y="2197100"/>
                </a:moveTo>
                <a:lnTo>
                  <a:pt x="5295900" y="1955800"/>
                </a:lnTo>
                <a:cubicBezTo>
                  <a:pt x="5295900" y="1422400"/>
                  <a:pt x="4838700" y="1054100"/>
                  <a:pt x="4203700" y="1054100"/>
                </a:cubicBezTo>
                <a:cubicBezTo>
                  <a:pt x="3378200" y="1054100"/>
                  <a:pt x="3073400" y="1219200"/>
                  <a:pt x="2603500" y="1943100"/>
                </a:cubicBezTo>
                <a:lnTo>
                  <a:pt x="2476500" y="2133600"/>
                </a:lnTo>
                <a:cubicBezTo>
                  <a:pt x="2349500" y="2336800"/>
                  <a:pt x="2247900" y="2654300"/>
                  <a:pt x="2247900" y="2857500"/>
                </a:cubicBezTo>
                <a:cubicBezTo>
                  <a:pt x="2247900" y="3632200"/>
                  <a:pt x="2565400" y="3937000"/>
                  <a:pt x="3340100" y="3937000"/>
                </a:cubicBezTo>
                <a:lnTo>
                  <a:pt x="3441700" y="3937000"/>
                </a:lnTo>
                <a:cubicBezTo>
                  <a:pt x="4089400" y="3937000"/>
                  <a:pt x="4686300" y="3644900"/>
                  <a:pt x="4953000" y="3213100"/>
                </a:cubicBezTo>
                <a:lnTo>
                  <a:pt x="5067300" y="3035300"/>
                </a:lnTo>
                <a:cubicBezTo>
                  <a:pt x="5194300" y="2819400"/>
                  <a:pt x="5295900" y="2451100"/>
                  <a:pt x="5295900" y="2197100"/>
                </a:cubicBezTo>
                <a:close/>
                <a:moveTo>
                  <a:pt x="6959600" y="9715500"/>
                </a:moveTo>
                <a:moveTo>
                  <a:pt x="1270000" y="6337300"/>
                </a:moveTo>
                <a:lnTo>
                  <a:pt x="1092200" y="6896100"/>
                </a:lnTo>
                <a:cubicBezTo>
                  <a:pt x="838200" y="7683500"/>
                  <a:pt x="952500" y="8382000"/>
                  <a:pt x="1371600" y="8623300"/>
                </a:cubicBezTo>
                <a:cubicBezTo>
                  <a:pt x="1498600" y="8686800"/>
                  <a:pt x="1803400" y="8750300"/>
                  <a:pt x="2057400" y="8750300"/>
                </a:cubicBezTo>
                <a:lnTo>
                  <a:pt x="2197100" y="8750300"/>
                </a:lnTo>
                <a:cubicBezTo>
                  <a:pt x="3111500" y="8750300"/>
                  <a:pt x="3670300" y="8369300"/>
                  <a:pt x="3924300" y="7594600"/>
                </a:cubicBezTo>
                <a:lnTo>
                  <a:pt x="4203700" y="6756400"/>
                </a:lnTo>
                <a:cubicBezTo>
                  <a:pt x="4267200" y="6527800"/>
                  <a:pt x="4330700" y="6134100"/>
                  <a:pt x="4330700" y="5892800"/>
                </a:cubicBezTo>
                <a:lnTo>
                  <a:pt x="4330700" y="5803900"/>
                </a:lnTo>
                <a:cubicBezTo>
                  <a:pt x="4330700" y="5270500"/>
                  <a:pt x="3873500" y="4902200"/>
                  <a:pt x="3238500" y="4902200"/>
                </a:cubicBezTo>
                <a:lnTo>
                  <a:pt x="3124200" y="4902200"/>
                </a:lnTo>
                <a:cubicBezTo>
                  <a:pt x="2209800" y="4902200"/>
                  <a:pt x="1562100" y="5397500"/>
                  <a:pt x="1270000" y="6337300"/>
                </a:cubicBezTo>
                <a:close/>
                <a:moveTo>
                  <a:pt x="2819400" y="97155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32" name="Freeform 17832"/>
          <p:cNvSpPr/>
          <p:nvPr/>
        </p:nvSpPr>
        <p:spPr>
          <a:xfrm rot="0" flipH="0" flipV="0">
            <a:off x="29749935" y="17393806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33" name="Freeform 17833"/>
          <p:cNvSpPr/>
          <p:nvPr/>
        </p:nvSpPr>
        <p:spPr>
          <a:xfrm rot="0" flipH="0" flipV="0">
            <a:off x="29777595" y="17317917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070707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34" name="Rectangle 17834"/>
          <p:cNvSpPr/>
          <p:nvPr/>
        </p:nvSpPr>
        <p:spPr>
          <a:xfrm rot="0" flipH="0" flipV="0">
            <a:off x="29632278" y="17368755"/>
            <a:ext cx="229362" cy="274358"/>
          </a:xfrm>
          <a:prstGeom prst="rect">
            <a:avLst/>
          </a:prstGeom>
        </p:spPr>
      </p:sp>
      <p:sp>
        <p:nvSpPr>
          <p:cNvPr id="17835" name="Freeform 17835"/>
          <p:cNvSpPr/>
          <p:nvPr/>
        </p:nvSpPr>
        <p:spPr>
          <a:xfrm rot="0" flipH="0" flipV="0">
            <a:off x="29650134" y="17532597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36" name="Freeform 17836"/>
          <p:cNvSpPr/>
          <p:nvPr/>
        </p:nvSpPr>
        <p:spPr>
          <a:xfrm rot="0" flipH="0" flipV="0">
            <a:off x="29680569" y="17533563"/>
            <a:ext cx="53327" cy="90608"/>
          </a:xfrm>
          <a:custGeom>
            <a:pathLst>
              <a:path w="5613400" h="9537700">
                <a:moveTo>
                  <a:pt x="127000" y="6540500"/>
                </a:moveTo>
                <a:lnTo>
                  <a:pt x="1104900" y="3289300"/>
                </a:lnTo>
                <a:cubicBezTo>
                  <a:pt x="1181100" y="3060700"/>
                  <a:pt x="1333500" y="2705100"/>
                  <a:pt x="1460500" y="2501900"/>
                </a:cubicBezTo>
                <a:lnTo>
                  <a:pt x="1612900" y="2260600"/>
                </a:lnTo>
                <a:cubicBezTo>
                  <a:pt x="1739900" y="2057400"/>
                  <a:pt x="2006600" y="1765300"/>
                  <a:pt x="2209800" y="1587500"/>
                </a:cubicBezTo>
                <a:lnTo>
                  <a:pt x="2908300" y="990600"/>
                </a:lnTo>
                <a:cubicBezTo>
                  <a:pt x="3098800" y="825500"/>
                  <a:pt x="3479800" y="584200"/>
                  <a:pt x="3733800" y="469900"/>
                </a:cubicBezTo>
                <a:lnTo>
                  <a:pt x="3810000" y="431800"/>
                </a:lnTo>
                <a:cubicBezTo>
                  <a:pt x="4508500" y="101600"/>
                  <a:pt x="5054600" y="0"/>
                  <a:pt x="5448300" y="114300"/>
                </a:cubicBezTo>
                <a:cubicBezTo>
                  <a:pt x="5537200" y="139700"/>
                  <a:pt x="5613400" y="292100"/>
                  <a:pt x="5613400" y="431800"/>
                </a:cubicBezTo>
                <a:cubicBezTo>
                  <a:pt x="5613400" y="711200"/>
                  <a:pt x="5397500" y="901700"/>
                  <a:pt x="4635500" y="1270000"/>
                </a:cubicBezTo>
                <a:lnTo>
                  <a:pt x="3390900" y="1892300"/>
                </a:lnTo>
                <a:cubicBezTo>
                  <a:pt x="3162300" y="2006600"/>
                  <a:pt x="2844800" y="2286000"/>
                  <a:pt x="2679700" y="2514600"/>
                </a:cubicBezTo>
                <a:lnTo>
                  <a:pt x="2362200" y="2984500"/>
                </a:lnTo>
                <a:cubicBezTo>
                  <a:pt x="1930400" y="3619500"/>
                  <a:pt x="1993900" y="3759200"/>
                  <a:pt x="2692400" y="3759200"/>
                </a:cubicBezTo>
                <a:lnTo>
                  <a:pt x="3390900" y="3759200"/>
                </a:lnTo>
                <a:cubicBezTo>
                  <a:pt x="3644900" y="3759200"/>
                  <a:pt x="4013200" y="3860800"/>
                  <a:pt x="4216400" y="3987800"/>
                </a:cubicBezTo>
                <a:lnTo>
                  <a:pt x="4394200" y="4089400"/>
                </a:lnTo>
                <a:cubicBezTo>
                  <a:pt x="5168900" y="4559300"/>
                  <a:pt x="5435600" y="5372100"/>
                  <a:pt x="5194300" y="6426200"/>
                </a:cubicBezTo>
                <a:lnTo>
                  <a:pt x="5105400" y="6794500"/>
                </a:lnTo>
                <a:cubicBezTo>
                  <a:pt x="4851400" y="7848600"/>
                  <a:pt x="4292600" y="8724900"/>
                  <a:pt x="3657600" y="9093200"/>
                </a:cubicBezTo>
                <a:lnTo>
                  <a:pt x="3263900" y="9309100"/>
                </a:lnTo>
                <a:cubicBezTo>
                  <a:pt x="3048000" y="9436100"/>
                  <a:pt x="2654300" y="9537700"/>
                  <a:pt x="2400300" y="9537700"/>
                </a:cubicBezTo>
                <a:lnTo>
                  <a:pt x="1739900" y="9537700"/>
                </a:lnTo>
                <a:cubicBezTo>
                  <a:pt x="736600" y="9537700"/>
                  <a:pt x="0" y="8699500"/>
                  <a:pt x="0" y="7556500"/>
                </a:cubicBezTo>
                <a:lnTo>
                  <a:pt x="0" y="7416800"/>
                </a:lnTo>
                <a:cubicBezTo>
                  <a:pt x="0" y="7175500"/>
                  <a:pt x="50800" y="6769100"/>
                  <a:pt x="127000" y="6540500"/>
                </a:cubicBezTo>
                <a:close/>
                <a:moveTo>
                  <a:pt x="2679700" y="9537700"/>
                </a:moveTo>
                <a:moveTo>
                  <a:pt x="1422400" y="5359400"/>
                </a:moveTo>
                <a:lnTo>
                  <a:pt x="1079500" y="6540500"/>
                </a:lnTo>
                <a:cubicBezTo>
                  <a:pt x="1016000" y="6769100"/>
                  <a:pt x="952500" y="7175500"/>
                  <a:pt x="952500" y="7416800"/>
                </a:cubicBezTo>
                <a:lnTo>
                  <a:pt x="952500" y="7505700"/>
                </a:lnTo>
                <a:cubicBezTo>
                  <a:pt x="952500" y="8077200"/>
                  <a:pt x="1460500" y="8572500"/>
                  <a:pt x="2057400" y="8572500"/>
                </a:cubicBezTo>
                <a:lnTo>
                  <a:pt x="2184400" y="8572500"/>
                </a:lnTo>
                <a:cubicBezTo>
                  <a:pt x="3200400" y="8572500"/>
                  <a:pt x="3644900" y="8166100"/>
                  <a:pt x="3987800" y="6959600"/>
                </a:cubicBezTo>
                <a:lnTo>
                  <a:pt x="4051300" y="6731000"/>
                </a:lnTo>
                <a:cubicBezTo>
                  <a:pt x="4114800" y="6515100"/>
                  <a:pt x="4165600" y="6121400"/>
                  <a:pt x="4165600" y="5867400"/>
                </a:cubicBezTo>
                <a:lnTo>
                  <a:pt x="4165600" y="5740400"/>
                </a:lnTo>
                <a:cubicBezTo>
                  <a:pt x="4165600" y="4864100"/>
                  <a:pt x="4025900" y="4724400"/>
                  <a:pt x="3225800" y="4724400"/>
                </a:cubicBezTo>
                <a:lnTo>
                  <a:pt x="2209800" y="4724400"/>
                </a:lnTo>
                <a:cubicBezTo>
                  <a:pt x="1676400" y="4724400"/>
                  <a:pt x="1587500" y="4800600"/>
                  <a:pt x="1422400" y="5359400"/>
                </a:cubicBezTo>
                <a:close/>
                <a:moveTo>
                  <a:pt x="3860800" y="9537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37" name="Freeform 17837"/>
          <p:cNvSpPr/>
          <p:nvPr/>
        </p:nvSpPr>
        <p:spPr>
          <a:xfrm rot="0" flipH="0" flipV="0">
            <a:off x="29740685" y="17609452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38" name="Freeform 17838"/>
          <p:cNvSpPr/>
          <p:nvPr/>
        </p:nvSpPr>
        <p:spPr>
          <a:xfrm rot="0" flipH="0" flipV="0">
            <a:off x="29773413" y="17532356"/>
            <a:ext cx="55257" cy="91452"/>
          </a:xfrm>
          <a:custGeom>
            <a:pathLst>
              <a:path w="5816600" h="9626600">
                <a:moveTo>
                  <a:pt x="457200" y="4432300"/>
                </a:moveTo>
                <a:lnTo>
                  <a:pt x="1333500" y="2273300"/>
                </a:lnTo>
                <a:cubicBezTo>
                  <a:pt x="1397000" y="2120900"/>
                  <a:pt x="1524000" y="1879600"/>
                  <a:pt x="1600200" y="1739900"/>
                </a:cubicBezTo>
                <a:lnTo>
                  <a:pt x="1879600" y="1308100"/>
                </a:lnTo>
                <a:cubicBezTo>
                  <a:pt x="1968500" y="1168400"/>
                  <a:pt x="2133600" y="952500"/>
                  <a:pt x="2260600" y="825500"/>
                </a:cubicBezTo>
                <a:lnTo>
                  <a:pt x="2387600" y="711200"/>
                </a:lnTo>
                <a:cubicBezTo>
                  <a:pt x="2514600" y="584200"/>
                  <a:pt x="2755900" y="406400"/>
                  <a:pt x="2946400" y="330200"/>
                </a:cubicBezTo>
                <a:lnTo>
                  <a:pt x="3009900" y="292100"/>
                </a:lnTo>
                <a:cubicBezTo>
                  <a:pt x="3479800" y="76200"/>
                  <a:pt x="3771900" y="0"/>
                  <a:pt x="4140200" y="0"/>
                </a:cubicBezTo>
                <a:lnTo>
                  <a:pt x="4216400" y="0"/>
                </a:lnTo>
                <a:cubicBezTo>
                  <a:pt x="4394200" y="0"/>
                  <a:pt x="4660900" y="50800"/>
                  <a:pt x="4826000" y="114300"/>
                </a:cubicBezTo>
                <a:lnTo>
                  <a:pt x="4876800" y="139700"/>
                </a:lnTo>
                <a:cubicBezTo>
                  <a:pt x="5029200" y="203200"/>
                  <a:pt x="5219700" y="406400"/>
                  <a:pt x="5308600" y="584200"/>
                </a:cubicBezTo>
                <a:lnTo>
                  <a:pt x="5524500" y="1066800"/>
                </a:lnTo>
                <a:cubicBezTo>
                  <a:pt x="5715000" y="1473200"/>
                  <a:pt x="5816600" y="1917700"/>
                  <a:pt x="5816600" y="2324100"/>
                </a:cubicBezTo>
                <a:lnTo>
                  <a:pt x="5816600" y="2400300"/>
                </a:lnTo>
                <a:cubicBezTo>
                  <a:pt x="5816600" y="2578100"/>
                  <a:pt x="5803900" y="2857500"/>
                  <a:pt x="5778500" y="3035300"/>
                </a:cubicBezTo>
                <a:lnTo>
                  <a:pt x="5575300" y="4432300"/>
                </a:lnTo>
                <a:cubicBezTo>
                  <a:pt x="5549900" y="4597400"/>
                  <a:pt x="5473700" y="4838700"/>
                  <a:pt x="5422900" y="4965700"/>
                </a:cubicBezTo>
                <a:cubicBezTo>
                  <a:pt x="5372100" y="5105400"/>
                  <a:pt x="5283200" y="5334000"/>
                  <a:pt x="5245100" y="5486400"/>
                </a:cubicBezTo>
                <a:lnTo>
                  <a:pt x="5003800" y="6324600"/>
                </a:lnTo>
                <a:cubicBezTo>
                  <a:pt x="4965700" y="6489700"/>
                  <a:pt x="4864100" y="6731000"/>
                  <a:pt x="4775200" y="6883400"/>
                </a:cubicBezTo>
                <a:lnTo>
                  <a:pt x="3949700" y="8331200"/>
                </a:lnTo>
                <a:cubicBezTo>
                  <a:pt x="3860800" y="8483600"/>
                  <a:pt x="3695700" y="8712200"/>
                  <a:pt x="3568700" y="8826500"/>
                </a:cubicBezTo>
                <a:lnTo>
                  <a:pt x="3327400" y="9080500"/>
                </a:lnTo>
                <a:cubicBezTo>
                  <a:pt x="2984500" y="9410700"/>
                  <a:pt x="2438400" y="9626600"/>
                  <a:pt x="1892300" y="9626600"/>
                </a:cubicBezTo>
                <a:lnTo>
                  <a:pt x="1333500" y="9626600"/>
                </a:lnTo>
                <a:cubicBezTo>
                  <a:pt x="876300" y="9626600"/>
                  <a:pt x="431800" y="9334500"/>
                  <a:pt x="304800" y="8940800"/>
                </a:cubicBezTo>
                <a:cubicBezTo>
                  <a:pt x="266700" y="8826500"/>
                  <a:pt x="190500" y="8623300"/>
                  <a:pt x="139700" y="8496300"/>
                </a:cubicBezTo>
                <a:cubicBezTo>
                  <a:pt x="12700" y="8178800"/>
                  <a:pt x="0" y="6324600"/>
                  <a:pt x="114300" y="5791200"/>
                </a:cubicBezTo>
                <a:lnTo>
                  <a:pt x="279400" y="5016500"/>
                </a:lnTo>
                <a:cubicBezTo>
                  <a:pt x="317500" y="4851400"/>
                  <a:pt x="393700" y="4597400"/>
                  <a:pt x="457200" y="4432300"/>
                </a:cubicBezTo>
                <a:close/>
                <a:moveTo>
                  <a:pt x="4381500" y="9664700"/>
                </a:moveTo>
                <a:moveTo>
                  <a:pt x="2286000" y="2603500"/>
                </a:moveTo>
                <a:lnTo>
                  <a:pt x="1422400" y="4597400"/>
                </a:lnTo>
                <a:cubicBezTo>
                  <a:pt x="1358900" y="4749800"/>
                  <a:pt x="1270000" y="5016500"/>
                  <a:pt x="1244600" y="5181600"/>
                </a:cubicBezTo>
                <a:lnTo>
                  <a:pt x="1066800" y="6108700"/>
                </a:lnTo>
                <a:cubicBezTo>
                  <a:pt x="1041400" y="6273800"/>
                  <a:pt x="1016000" y="6553200"/>
                  <a:pt x="1016000" y="6731000"/>
                </a:cubicBezTo>
                <a:lnTo>
                  <a:pt x="1016000" y="7620000"/>
                </a:lnTo>
                <a:cubicBezTo>
                  <a:pt x="1016000" y="8267700"/>
                  <a:pt x="1320800" y="8661400"/>
                  <a:pt x="1816100" y="8661400"/>
                </a:cubicBezTo>
                <a:lnTo>
                  <a:pt x="1968500" y="8661400"/>
                </a:lnTo>
                <a:cubicBezTo>
                  <a:pt x="2146300" y="8661400"/>
                  <a:pt x="2400300" y="8559800"/>
                  <a:pt x="2514600" y="8432800"/>
                </a:cubicBezTo>
                <a:lnTo>
                  <a:pt x="2921000" y="8026400"/>
                </a:lnTo>
                <a:cubicBezTo>
                  <a:pt x="3048000" y="7899400"/>
                  <a:pt x="3213100" y="7683500"/>
                  <a:pt x="3302000" y="7531100"/>
                </a:cubicBezTo>
                <a:lnTo>
                  <a:pt x="3632200" y="6934200"/>
                </a:lnTo>
                <a:cubicBezTo>
                  <a:pt x="3708400" y="6781800"/>
                  <a:pt x="3810000" y="6527800"/>
                  <a:pt x="3860800" y="6362700"/>
                </a:cubicBezTo>
                <a:lnTo>
                  <a:pt x="4610100" y="3987800"/>
                </a:lnTo>
                <a:cubicBezTo>
                  <a:pt x="4660900" y="3822700"/>
                  <a:pt x="4699000" y="3543300"/>
                  <a:pt x="4699000" y="3365500"/>
                </a:cubicBezTo>
                <a:lnTo>
                  <a:pt x="4699000" y="2006600"/>
                </a:lnTo>
                <a:cubicBezTo>
                  <a:pt x="4699000" y="1371600"/>
                  <a:pt x="4521200" y="1117600"/>
                  <a:pt x="4064000" y="1117600"/>
                </a:cubicBezTo>
                <a:lnTo>
                  <a:pt x="3733800" y="1117600"/>
                </a:lnTo>
                <a:cubicBezTo>
                  <a:pt x="3556000" y="1117600"/>
                  <a:pt x="3314700" y="1219200"/>
                  <a:pt x="3187700" y="1346200"/>
                </a:cubicBezTo>
                <a:lnTo>
                  <a:pt x="2946400" y="1587500"/>
                </a:lnTo>
                <a:cubicBezTo>
                  <a:pt x="2654300" y="1892300"/>
                  <a:pt x="2501900" y="2120900"/>
                  <a:pt x="2286000" y="2603500"/>
                </a:cubicBezTo>
                <a:close/>
                <a:moveTo>
                  <a:pt x="6210300" y="9664700"/>
                </a:moveTo>
              </a:path>
            </a:pathLst>
          </a:custGeom>
          <a:solidFill>
            <a:srgbClr val="11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39" name="Rectangle 17839"/>
          <p:cNvSpPr/>
          <p:nvPr/>
        </p:nvSpPr>
        <p:spPr>
          <a:xfrm rot="0" flipH="0" flipV="0">
            <a:off x="29631515" y="17584528"/>
            <a:ext cx="227942" cy="274358"/>
          </a:xfrm>
          <a:prstGeom prst="rect">
            <a:avLst/>
          </a:prstGeom>
        </p:spPr>
      </p:sp>
      <p:sp>
        <p:nvSpPr>
          <p:cNvPr id="17840" name="Freeform 17840"/>
          <p:cNvSpPr/>
          <p:nvPr/>
        </p:nvSpPr>
        <p:spPr>
          <a:xfrm rot="0" flipH="0" flipV="0">
            <a:off x="29647441" y="17747888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41" name="Freeform 17841"/>
          <p:cNvSpPr/>
          <p:nvPr/>
        </p:nvSpPr>
        <p:spPr>
          <a:xfrm rot="0" flipH="0" flipV="0">
            <a:off x="29686752" y="17748612"/>
            <a:ext cx="54895" cy="91452"/>
          </a:xfrm>
          <a:custGeom>
            <a:pathLst>
              <a:path w="5778500" h="9626600">
                <a:moveTo>
                  <a:pt x="342900" y="6299200"/>
                </a:moveTo>
                <a:lnTo>
                  <a:pt x="3467100" y="800100"/>
                </a:lnTo>
                <a:cubicBezTo>
                  <a:pt x="3860800" y="114300"/>
                  <a:pt x="3962400" y="0"/>
                  <a:pt x="4178300" y="0"/>
                </a:cubicBezTo>
                <a:cubicBezTo>
                  <a:pt x="4406900" y="0"/>
                  <a:pt x="4660900" y="279400"/>
                  <a:pt x="4660900" y="558800"/>
                </a:cubicBezTo>
                <a:cubicBezTo>
                  <a:pt x="4660900" y="685800"/>
                  <a:pt x="4508500" y="1066800"/>
                  <a:pt x="4318000" y="1397000"/>
                </a:cubicBezTo>
                <a:lnTo>
                  <a:pt x="1790700" y="5892800"/>
                </a:lnTo>
                <a:cubicBezTo>
                  <a:pt x="1320800" y="6718300"/>
                  <a:pt x="1320800" y="6731000"/>
                  <a:pt x="2298700" y="6731000"/>
                </a:cubicBezTo>
                <a:lnTo>
                  <a:pt x="2692400" y="6731000"/>
                </a:lnTo>
                <a:cubicBezTo>
                  <a:pt x="3352800" y="6731000"/>
                  <a:pt x="3860800" y="6184900"/>
                  <a:pt x="3860800" y="5473700"/>
                </a:cubicBezTo>
                <a:cubicBezTo>
                  <a:pt x="3860800" y="5283200"/>
                  <a:pt x="3924300" y="5054600"/>
                  <a:pt x="4013200" y="4965700"/>
                </a:cubicBezTo>
                <a:cubicBezTo>
                  <a:pt x="4191000" y="4800600"/>
                  <a:pt x="4597400" y="4749800"/>
                  <a:pt x="4737100" y="4889500"/>
                </a:cubicBezTo>
                <a:cubicBezTo>
                  <a:pt x="4787900" y="4927600"/>
                  <a:pt x="4800600" y="5270500"/>
                  <a:pt x="4787900" y="5651500"/>
                </a:cubicBezTo>
                <a:lnTo>
                  <a:pt x="4775200" y="5892800"/>
                </a:lnTo>
                <a:cubicBezTo>
                  <a:pt x="4749800" y="6261100"/>
                  <a:pt x="4965700" y="6591300"/>
                  <a:pt x="5257800" y="6616700"/>
                </a:cubicBezTo>
                <a:cubicBezTo>
                  <a:pt x="5549900" y="6642100"/>
                  <a:pt x="5778500" y="6858000"/>
                  <a:pt x="5778500" y="7099300"/>
                </a:cubicBezTo>
                <a:cubicBezTo>
                  <a:pt x="5778500" y="7670800"/>
                  <a:pt x="5740400" y="7696200"/>
                  <a:pt x="4978400" y="7696200"/>
                </a:cubicBezTo>
                <a:cubicBezTo>
                  <a:pt x="4419600" y="7696200"/>
                  <a:pt x="4013200" y="8204200"/>
                  <a:pt x="4013200" y="8915400"/>
                </a:cubicBezTo>
                <a:cubicBezTo>
                  <a:pt x="4013200" y="9169400"/>
                  <a:pt x="3606800" y="9626600"/>
                  <a:pt x="3378200" y="9626600"/>
                </a:cubicBezTo>
                <a:cubicBezTo>
                  <a:pt x="3289300" y="9626600"/>
                  <a:pt x="3136900" y="9550400"/>
                  <a:pt x="3048000" y="9461500"/>
                </a:cubicBezTo>
                <a:cubicBezTo>
                  <a:pt x="2857500" y="9271000"/>
                  <a:pt x="2844800" y="8826500"/>
                  <a:pt x="3022600" y="8178800"/>
                </a:cubicBezTo>
                <a:cubicBezTo>
                  <a:pt x="3086100" y="7912100"/>
                  <a:pt x="2844800" y="7696200"/>
                  <a:pt x="2463800" y="7696200"/>
                </a:cubicBezTo>
                <a:lnTo>
                  <a:pt x="1016000" y="7696200"/>
                </a:lnTo>
                <a:cubicBezTo>
                  <a:pt x="292100" y="7696200"/>
                  <a:pt x="0" y="7531100"/>
                  <a:pt x="0" y="7137400"/>
                </a:cubicBezTo>
                <a:cubicBezTo>
                  <a:pt x="0" y="6997700"/>
                  <a:pt x="152400" y="6629400"/>
                  <a:pt x="342900" y="6299200"/>
                </a:cubicBezTo>
                <a:close/>
                <a:moveTo>
                  <a:pt x="2590800" y="96139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42" name="Freeform 17842"/>
          <p:cNvSpPr/>
          <p:nvPr/>
        </p:nvSpPr>
        <p:spPr>
          <a:xfrm rot="0" flipH="0" flipV="0">
            <a:off x="29753570" y="17827637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43" name="Freeform 17843"/>
          <p:cNvSpPr/>
          <p:nvPr/>
        </p:nvSpPr>
        <p:spPr>
          <a:xfrm rot="0" flipH="0" flipV="0">
            <a:off x="29796861" y="17747888"/>
            <a:ext cx="34143" cy="92176"/>
          </a:xfrm>
          <a:custGeom>
            <a:pathLst>
              <a:path w="3594100" h="9702800">
                <a:moveTo>
                  <a:pt x="3340100" y="1625600"/>
                </a:moveTo>
                <a:lnTo>
                  <a:pt x="1587500" y="8140700"/>
                </a:lnTo>
                <a:cubicBezTo>
                  <a:pt x="1536700" y="8318500"/>
                  <a:pt x="1498600" y="8470900"/>
                  <a:pt x="1498600" y="8496300"/>
                </a:cubicBezTo>
                <a:cubicBezTo>
                  <a:pt x="1498600" y="8521700"/>
                  <a:pt x="1485900" y="8661400"/>
                  <a:pt x="1473200" y="8813800"/>
                </a:cubicBezTo>
                <a:lnTo>
                  <a:pt x="1460500" y="8966200"/>
                </a:lnTo>
                <a:cubicBezTo>
                  <a:pt x="1447800" y="9118600"/>
                  <a:pt x="1333500" y="9347200"/>
                  <a:pt x="1231900" y="9448800"/>
                </a:cubicBezTo>
                <a:cubicBezTo>
                  <a:pt x="1028700" y="9664700"/>
                  <a:pt x="838200" y="9702800"/>
                  <a:pt x="546100" y="9613900"/>
                </a:cubicBezTo>
                <a:cubicBezTo>
                  <a:pt x="457200" y="9588500"/>
                  <a:pt x="381000" y="9410700"/>
                  <a:pt x="381000" y="9245600"/>
                </a:cubicBezTo>
                <a:lnTo>
                  <a:pt x="381000" y="8699500"/>
                </a:lnTo>
                <a:cubicBezTo>
                  <a:pt x="381000" y="8521700"/>
                  <a:pt x="419100" y="8343900"/>
                  <a:pt x="457200" y="8293100"/>
                </a:cubicBezTo>
                <a:cubicBezTo>
                  <a:pt x="508000" y="8255000"/>
                  <a:pt x="584200" y="8064500"/>
                  <a:pt x="635000" y="7886700"/>
                </a:cubicBezTo>
                <a:lnTo>
                  <a:pt x="774700" y="7340600"/>
                </a:lnTo>
                <a:cubicBezTo>
                  <a:pt x="825500" y="7162800"/>
                  <a:pt x="863600" y="6997700"/>
                  <a:pt x="863600" y="6972300"/>
                </a:cubicBezTo>
                <a:cubicBezTo>
                  <a:pt x="863600" y="6946900"/>
                  <a:pt x="889000" y="6794500"/>
                  <a:pt x="914400" y="6642100"/>
                </a:cubicBezTo>
                <a:lnTo>
                  <a:pt x="952500" y="6337300"/>
                </a:lnTo>
                <a:cubicBezTo>
                  <a:pt x="977900" y="6172200"/>
                  <a:pt x="1041400" y="5930900"/>
                  <a:pt x="1104900" y="5803900"/>
                </a:cubicBezTo>
                <a:cubicBezTo>
                  <a:pt x="1155700" y="5676900"/>
                  <a:pt x="1244600" y="5422900"/>
                  <a:pt x="1308100" y="5232400"/>
                </a:cubicBezTo>
                <a:lnTo>
                  <a:pt x="1397000" y="4940300"/>
                </a:lnTo>
                <a:cubicBezTo>
                  <a:pt x="1460500" y="4749800"/>
                  <a:pt x="1498600" y="4584700"/>
                  <a:pt x="1498600" y="4559300"/>
                </a:cubicBezTo>
                <a:cubicBezTo>
                  <a:pt x="1498600" y="4546600"/>
                  <a:pt x="1511300" y="4394200"/>
                  <a:pt x="1536700" y="4216400"/>
                </a:cubicBezTo>
                <a:lnTo>
                  <a:pt x="1562100" y="3911600"/>
                </a:lnTo>
                <a:cubicBezTo>
                  <a:pt x="1574800" y="3746500"/>
                  <a:pt x="1676400" y="3556000"/>
                  <a:pt x="1778000" y="3492500"/>
                </a:cubicBezTo>
                <a:cubicBezTo>
                  <a:pt x="1892300" y="3416300"/>
                  <a:pt x="1981200" y="3213100"/>
                  <a:pt x="1981200" y="3048000"/>
                </a:cubicBezTo>
                <a:lnTo>
                  <a:pt x="1981200" y="2438400"/>
                </a:lnTo>
                <a:cubicBezTo>
                  <a:pt x="1981200" y="2260600"/>
                  <a:pt x="1917700" y="2120900"/>
                  <a:pt x="1828800" y="2120900"/>
                </a:cubicBezTo>
                <a:cubicBezTo>
                  <a:pt x="1739900" y="2120900"/>
                  <a:pt x="1549400" y="2222500"/>
                  <a:pt x="1409700" y="2349500"/>
                </a:cubicBezTo>
                <a:lnTo>
                  <a:pt x="1041400" y="2679700"/>
                </a:lnTo>
                <a:cubicBezTo>
                  <a:pt x="736600" y="2959100"/>
                  <a:pt x="444500" y="2984500"/>
                  <a:pt x="215900" y="2755900"/>
                </a:cubicBezTo>
                <a:cubicBezTo>
                  <a:pt x="0" y="2540000"/>
                  <a:pt x="25400" y="2324100"/>
                  <a:pt x="292100" y="2057400"/>
                </a:cubicBezTo>
                <a:lnTo>
                  <a:pt x="469900" y="1866900"/>
                </a:lnTo>
                <a:cubicBezTo>
                  <a:pt x="596900" y="1739900"/>
                  <a:pt x="825500" y="1562100"/>
                  <a:pt x="977900" y="1460500"/>
                </a:cubicBezTo>
                <a:lnTo>
                  <a:pt x="2032000" y="774700"/>
                </a:lnTo>
                <a:cubicBezTo>
                  <a:pt x="2184400" y="673100"/>
                  <a:pt x="2311400" y="546100"/>
                  <a:pt x="2311400" y="469900"/>
                </a:cubicBezTo>
                <a:cubicBezTo>
                  <a:pt x="2311400" y="406400"/>
                  <a:pt x="2463800" y="292100"/>
                  <a:pt x="2654300" y="203200"/>
                </a:cubicBezTo>
                <a:lnTo>
                  <a:pt x="2717800" y="177800"/>
                </a:lnTo>
                <a:cubicBezTo>
                  <a:pt x="3149600" y="0"/>
                  <a:pt x="3225800" y="0"/>
                  <a:pt x="3429000" y="190500"/>
                </a:cubicBezTo>
                <a:cubicBezTo>
                  <a:pt x="3517900" y="279400"/>
                  <a:pt x="3594100" y="495300"/>
                  <a:pt x="3594100" y="673100"/>
                </a:cubicBezTo>
                <a:lnTo>
                  <a:pt x="3594100" y="838200"/>
                </a:lnTo>
                <a:cubicBezTo>
                  <a:pt x="3594100" y="1016000"/>
                  <a:pt x="3556000" y="1193800"/>
                  <a:pt x="3505200" y="1231900"/>
                </a:cubicBezTo>
                <a:cubicBezTo>
                  <a:pt x="3467100" y="1282700"/>
                  <a:pt x="3390900" y="1460500"/>
                  <a:pt x="3340100" y="1625600"/>
                </a:cubicBezTo>
                <a:close/>
                <a:moveTo>
                  <a:pt x="6388100" y="9690100"/>
                </a:moveTo>
              </a:path>
            </a:pathLst>
          </a:custGeom>
          <a:solidFill>
            <a:srgbClr val="0909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44" name="Rectangle 17844"/>
          <p:cNvSpPr/>
          <p:nvPr/>
        </p:nvSpPr>
        <p:spPr>
          <a:xfrm rot="0" flipH="0" flipV="0">
            <a:off x="29630120" y="17800809"/>
            <a:ext cx="235623" cy="274358"/>
          </a:xfrm>
          <a:prstGeom prst="rect">
            <a:avLst/>
          </a:prstGeom>
        </p:spPr>
      </p:sp>
      <p:sp>
        <p:nvSpPr>
          <p:cNvPr id="17845" name="Freeform 17845"/>
          <p:cNvSpPr/>
          <p:nvPr/>
        </p:nvSpPr>
        <p:spPr>
          <a:xfrm rot="0" flipH="0" flipV="0">
            <a:off x="29647976" y="17964652"/>
            <a:ext cx="32334" cy="91090"/>
          </a:xfrm>
          <a:custGeom>
            <a:pathLst>
              <a:path w="3403600" h="9588500">
                <a:moveTo>
                  <a:pt x="3289300" y="1066800"/>
                </a:moveTo>
                <a:lnTo>
                  <a:pt x="1231900" y="8928100"/>
                </a:lnTo>
                <a:cubicBezTo>
                  <a:pt x="1130300" y="9321800"/>
                  <a:pt x="863600" y="9588500"/>
                  <a:pt x="558800" y="9588500"/>
                </a:cubicBezTo>
                <a:cubicBezTo>
                  <a:pt x="241300" y="9588500"/>
                  <a:pt x="165100" y="9486900"/>
                  <a:pt x="165100" y="9105900"/>
                </a:cubicBezTo>
                <a:cubicBezTo>
                  <a:pt x="165100" y="8928100"/>
                  <a:pt x="190500" y="8648700"/>
                  <a:pt x="241300" y="8470900"/>
                </a:cubicBezTo>
                <a:lnTo>
                  <a:pt x="1689100" y="2997200"/>
                </a:lnTo>
                <a:cubicBezTo>
                  <a:pt x="1727200" y="2832100"/>
                  <a:pt x="1803400" y="2692400"/>
                  <a:pt x="1841500" y="2692400"/>
                </a:cubicBezTo>
                <a:cubicBezTo>
                  <a:pt x="1943100" y="2692400"/>
                  <a:pt x="1943100" y="2235200"/>
                  <a:pt x="1841500" y="2120900"/>
                </a:cubicBezTo>
                <a:cubicBezTo>
                  <a:pt x="1714500" y="1993900"/>
                  <a:pt x="1625600" y="2032000"/>
                  <a:pt x="1346200" y="2286000"/>
                </a:cubicBezTo>
                <a:lnTo>
                  <a:pt x="977900" y="2616200"/>
                </a:lnTo>
                <a:cubicBezTo>
                  <a:pt x="838200" y="2743200"/>
                  <a:pt x="584200" y="2844800"/>
                  <a:pt x="406400" y="2844800"/>
                </a:cubicBezTo>
                <a:lnTo>
                  <a:pt x="317500" y="2844800"/>
                </a:lnTo>
                <a:cubicBezTo>
                  <a:pt x="139700" y="2844800"/>
                  <a:pt x="0" y="2705100"/>
                  <a:pt x="0" y="2527300"/>
                </a:cubicBezTo>
                <a:cubicBezTo>
                  <a:pt x="0" y="2349500"/>
                  <a:pt x="114300" y="2108200"/>
                  <a:pt x="266700" y="2006600"/>
                </a:cubicBezTo>
                <a:lnTo>
                  <a:pt x="1244600" y="1244600"/>
                </a:lnTo>
                <a:cubicBezTo>
                  <a:pt x="1384300" y="1130300"/>
                  <a:pt x="1612900" y="927100"/>
                  <a:pt x="1752600" y="787400"/>
                </a:cubicBezTo>
                <a:lnTo>
                  <a:pt x="2057400" y="508000"/>
                </a:lnTo>
                <a:cubicBezTo>
                  <a:pt x="2501900" y="76200"/>
                  <a:pt x="2921000" y="0"/>
                  <a:pt x="3213100" y="279400"/>
                </a:cubicBezTo>
                <a:cubicBezTo>
                  <a:pt x="3390900" y="457200"/>
                  <a:pt x="3403600" y="622300"/>
                  <a:pt x="3289300" y="1066800"/>
                </a:cubicBezTo>
                <a:close/>
                <a:moveTo>
                  <a:pt x="6692900" y="9639300"/>
                </a:moveTo>
              </a:path>
            </a:pathLst>
          </a:custGeom>
          <a:solidFill>
            <a:srgbClr val="10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46" name="Freeform 17846"/>
          <p:cNvSpPr/>
          <p:nvPr/>
        </p:nvSpPr>
        <p:spPr>
          <a:xfrm rot="0" flipH="0" flipV="0">
            <a:off x="29679674" y="17965134"/>
            <a:ext cx="62496" cy="91452"/>
          </a:xfrm>
          <a:custGeom>
            <a:pathLst>
              <a:path w="6578600" h="9626600">
                <a:moveTo>
                  <a:pt x="3873500" y="9626600"/>
                </a:moveTo>
                <a:lnTo>
                  <a:pt x="774700" y="9626600"/>
                </a:lnTo>
                <a:cubicBezTo>
                  <a:pt x="266700" y="9626600"/>
                  <a:pt x="0" y="9436100"/>
                  <a:pt x="0" y="9067800"/>
                </a:cubicBezTo>
                <a:cubicBezTo>
                  <a:pt x="0" y="8940800"/>
                  <a:pt x="139700" y="8674100"/>
                  <a:pt x="304800" y="8483600"/>
                </a:cubicBezTo>
                <a:lnTo>
                  <a:pt x="4864100" y="3492500"/>
                </a:lnTo>
                <a:cubicBezTo>
                  <a:pt x="5372100" y="2933700"/>
                  <a:pt x="5613400" y="2425700"/>
                  <a:pt x="5613400" y="1943100"/>
                </a:cubicBezTo>
                <a:lnTo>
                  <a:pt x="5613400" y="1905000"/>
                </a:lnTo>
                <a:cubicBezTo>
                  <a:pt x="5613400" y="1320800"/>
                  <a:pt x="5257800" y="965200"/>
                  <a:pt x="4673600" y="965200"/>
                </a:cubicBezTo>
                <a:lnTo>
                  <a:pt x="4622800" y="965200"/>
                </a:lnTo>
                <a:cubicBezTo>
                  <a:pt x="4368800" y="965200"/>
                  <a:pt x="4000500" y="1066800"/>
                  <a:pt x="3810000" y="1193800"/>
                </a:cubicBezTo>
                <a:lnTo>
                  <a:pt x="3619500" y="1320800"/>
                </a:lnTo>
                <a:cubicBezTo>
                  <a:pt x="3416300" y="1447800"/>
                  <a:pt x="3124200" y="1701800"/>
                  <a:pt x="2959100" y="1892300"/>
                </a:cubicBezTo>
                <a:lnTo>
                  <a:pt x="2933700" y="1917700"/>
                </a:lnTo>
                <a:cubicBezTo>
                  <a:pt x="2768600" y="2095500"/>
                  <a:pt x="2463800" y="2247900"/>
                  <a:pt x="2273300" y="2247900"/>
                </a:cubicBezTo>
                <a:cubicBezTo>
                  <a:pt x="2082800" y="2247900"/>
                  <a:pt x="1917700" y="2070100"/>
                  <a:pt x="1917700" y="1854200"/>
                </a:cubicBezTo>
                <a:cubicBezTo>
                  <a:pt x="1917700" y="1625600"/>
                  <a:pt x="2082800" y="1308100"/>
                  <a:pt x="2286000" y="1143000"/>
                </a:cubicBezTo>
                <a:lnTo>
                  <a:pt x="2895600" y="622300"/>
                </a:lnTo>
                <a:cubicBezTo>
                  <a:pt x="3340100" y="228600"/>
                  <a:pt x="3949700" y="0"/>
                  <a:pt x="4546600" y="0"/>
                </a:cubicBezTo>
                <a:lnTo>
                  <a:pt x="4838700" y="0"/>
                </a:lnTo>
                <a:cubicBezTo>
                  <a:pt x="5092700" y="0"/>
                  <a:pt x="5461000" y="114300"/>
                  <a:pt x="5664200" y="241300"/>
                </a:cubicBezTo>
                <a:lnTo>
                  <a:pt x="5842000" y="342900"/>
                </a:lnTo>
                <a:cubicBezTo>
                  <a:pt x="6286500" y="609600"/>
                  <a:pt x="6578600" y="1206500"/>
                  <a:pt x="6578600" y="1854200"/>
                </a:cubicBezTo>
                <a:lnTo>
                  <a:pt x="6578600" y="2120900"/>
                </a:lnTo>
                <a:cubicBezTo>
                  <a:pt x="6578600" y="2362200"/>
                  <a:pt x="6451600" y="2755900"/>
                  <a:pt x="6311900" y="2971800"/>
                </a:cubicBezTo>
                <a:lnTo>
                  <a:pt x="5613400" y="4038600"/>
                </a:lnTo>
                <a:cubicBezTo>
                  <a:pt x="5473700" y="4254500"/>
                  <a:pt x="5207000" y="4597400"/>
                  <a:pt x="5041900" y="4775200"/>
                </a:cubicBezTo>
                <a:lnTo>
                  <a:pt x="2082800" y="7924800"/>
                </a:lnTo>
                <a:cubicBezTo>
                  <a:pt x="1752600" y="8267700"/>
                  <a:pt x="1701800" y="8445500"/>
                  <a:pt x="1841500" y="8585200"/>
                </a:cubicBezTo>
                <a:cubicBezTo>
                  <a:pt x="1892300" y="8636000"/>
                  <a:pt x="2133600" y="8661400"/>
                  <a:pt x="2374900" y="8661400"/>
                </a:cubicBezTo>
                <a:lnTo>
                  <a:pt x="4191000" y="8661400"/>
                </a:lnTo>
                <a:cubicBezTo>
                  <a:pt x="4445000" y="8661400"/>
                  <a:pt x="4648200" y="8813800"/>
                  <a:pt x="4648200" y="8991600"/>
                </a:cubicBezTo>
                <a:cubicBezTo>
                  <a:pt x="4648200" y="9169400"/>
                  <a:pt x="4572000" y="9385300"/>
                  <a:pt x="4483100" y="9474200"/>
                </a:cubicBezTo>
                <a:cubicBezTo>
                  <a:pt x="4406900" y="9563100"/>
                  <a:pt x="4127500" y="9626600"/>
                  <a:pt x="3873500" y="9626600"/>
                </a:cubicBezTo>
                <a:close/>
                <a:moveTo>
                  <a:pt x="-419100" y="9588500"/>
                </a:moveTo>
              </a:path>
            </a:pathLst>
          </a:custGeom>
          <a:solidFill>
            <a:srgbClr val="10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47" name="Freeform 17847"/>
          <p:cNvSpPr/>
          <p:nvPr/>
        </p:nvSpPr>
        <p:spPr>
          <a:xfrm rot="0" flipH="0" flipV="0">
            <a:off x="29744552" y="18041506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10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48" name="Freeform 17848"/>
          <p:cNvSpPr/>
          <p:nvPr/>
        </p:nvSpPr>
        <p:spPr>
          <a:xfrm rot="0" flipH="0" flipV="0">
            <a:off x="29771184" y="17965014"/>
            <a:ext cx="62858" cy="91452"/>
          </a:xfrm>
          <a:custGeom>
            <a:pathLst>
              <a:path w="6616700" h="9626600">
                <a:moveTo>
                  <a:pt x="3238500" y="0"/>
                </a:moveTo>
                <a:lnTo>
                  <a:pt x="5168900" y="0"/>
                </a:lnTo>
                <a:cubicBezTo>
                  <a:pt x="6007100" y="0"/>
                  <a:pt x="6616700" y="177800"/>
                  <a:pt x="6616700" y="431800"/>
                </a:cubicBezTo>
                <a:cubicBezTo>
                  <a:pt x="6616700" y="546100"/>
                  <a:pt x="6540500" y="711200"/>
                  <a:pt x="6451600" y="800100"/>
                </a:cubicBezTo>
                <a:cubicBezTo>
                  <a:pt x="6362700" y="889000"/>
                  <a:pt x="6007100" y="952500"/>
                  <a:pt x="5651500" y="952500"/>
                </a:cubicBezTo>
                <a:lnTo>
                  <a:pt x="3886200" y="952500"/>
                </a:lnTo>
                <a:cubicBezTo>
                  <a:pt x="3467100" y="952500"/>
                  <a:pt x="3162300" y="1168400"/>
                  <a:pt x="2997200" y="1587500"/>
                </a:cubicBezTo>
                <a:lnTo>
                  <a:pt x="2844800" y="2006600"/>
                </a:lnTo>
                <a:cubicBezTo>
                  <a:pt x="2705100" y="2362200"/>
                  <a:pt x="2603500" y="2870200"/>
                  <a:pt x="2603500" y="3162300"/>
                </a:cubicBezTo>
                <a:cubicBezTo>
                  <a:pt x="2603500" y="3454400"/>
                  <a:pt x="2882900" y="3683000"/>
                  <a:pt x="3238500" y="3683000"/>
                </a:cubicBezTo>
                <a:lnTo>
                  <a:pt x="3568700" y="3683000"/>
                </a:lnTo>
                <a:cubicBezTo>
                  <a:pt x="3911600" y="3683000"/>
                  <a:pt x="4381500" y="3733800"/>
                  <a:pt x="4610100" y="3797300"/>
                </a:cubicBezTo>
                <a:cubicBezTo>
                  <a:pt x="5626100" y="4089400"/>
                  <a:pt x="6032500" y="5270500"/>
                  <a:pt x="5664200" y="6845300"/>
                </a:cubicBezTo>
                <a:lnTo>
                  <a:pt x="5664200" y="6870700"/>
                </a:lnTo>
                <a:cubicBezTo>
                  <a:pt x="5245100" y="8648700"/>
                  <a:pt x="4076700" y="9626600"/>
                  <a:pt x="2362200" y="9626600"/>
                </a:cubicBezTo>
                <a:lnTo>
                  <a:pt x="990600" y="9626600"/>
                </a:lnTo>
                <a:cubicBezTo>
                  <a:pt x="647700" y="9626600"/>
                  <a:pt x="279400" y="9550400"/>
                  <a:pt x="190500" y="9461500"/>
                </a:cubicBezTo>
                <a:cubicBezTo>
                  <a:pt x="0" y="9271000"/>
                  <a:pt x="0" y="9207500"/>
                  <a:pt x="165100" y="8902700"/>
                </a:cubicBezTo>
                <a:cubicBezTo>
                  <a:pt x="241300" y="8763000"/>
                  <a:pt x="596900" y="8661400"/>
                  <a:pt x="939800" y="8661400"/>
                </a:cubicBezTo>
                <a:lnTo>
                  <a:pt x="2438400" y="8661400"/>
                </a:lnTo>
                <a:cubicBezTo>
                  <a:pt x="3644900" y="8661400"/>
                  <a:pt x="4279900" y="8064500"/>
                  <a:pt x="4699000" y="6578600"/>
                </a:cubicBezTo>
                <a:cubicBezTo>
                  <a:pt x="5041900" y="5308600"/>
                  <a:pt x="4648200" y="4648200"/>
                  <a:pt x="3568700" y="4648200"/>
                </a:cubicBezTo>
                <a:lnTo>
                  <a:pt x="2273300" y="4648200"/>
                </a:lnTo>
                <a:cubicBezTo>
                  <a:pt x="1930400" y="4648200"/>
                  <a:pt x="1562100" y="4572000"/>
                  <a:pt x="1473200" y="4483100"/>
                </a:cubicBezTo>
                <a:cubicBezTo>
                  <a:pt x="1257300" y="4267200"/>
                  <a:pt x="1282700" y="3771900"/>
                  <a:pt x="1549400" y="3162300"/>
                </a:cubicBezTo>
                <a:cubicBezTo>
                  <a:pt x="2019300" y="2070100"/>
                  <a:pt x="2273300" y="1168400"/>
                  <a:pt x="2273300" y="596900"/>
                </a:cubicBezTo>
                <a:cubicBezTo>
                  <a:pt x="2273300" y="165100"/>
                  <a:pt x="2540000" y="0"/>
                  <a:pt x="3238500" y="0"/>
                </a:cubicBezTo>
                <a:close/>
                <a:moveTo>
                  <a:pt x="9461500" y="9601200"/>
                </a:moveTo>
              </a:path>
            </a:pathLst>
          </a:custGeom>
          <a:solidFill>
            <a:srgbClr val="101212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49" name="Rectangle 17849"/>
          <p:cNvSpPr/>
          <p:nvPr/>
        </p:nvSpPr>
        <p:spPr>
          <a:xfrm rot="0" flipH="0" flipV="0">
            <a:off x="26596850" y="19279984"/>
            <a:ext cx="2785582" cy="280643"/>
          </a:xfrm>
          <a:prstGeom prst="rect">
            <a:avLst/>
          </a:prstGeom>
        </p:spPr>
      </p:sp>
      <p:sp>
        <p:nvSpPr>
          <p:cNvPr id="17850" name="Freeform 17850"/>
          <p:cNvSpPr/>
          <p:nvPr/>
        </p:nvSpPr>
        <p:spPr>
          <a:xfrm rot="0" flipH="0" flipV="0">
            <a:off x="26599981" y="19379425"/>
            <a:ext cx="90970" cy="125406"/>
          </a:xfrm>
          <a:custGeom>
            <a:pathLst>
              <a:path w="6273800" h="8648700">
                <a:moveTo>
                  <a:pt x="5702300" y="622300"/>
                </a:moveTo>
                <a:lnTo>
                  <a:pt x="6261100" y="7785100"/>
                </a:lnTo>
                <a:cubicBezTo>
                  <a:pt x="6273800" y="8013700"/>
                  <a:pt x="6197600" y="8293100"/>
                  <a:pt x="6083300" y="8407400"/>
                </a:cubicBezTo>
                <a:cubicBezTo>
                  <a:pt x="5867400" y="8623300"/>
                  <a:pt x="5778500" y="8648700"/>
                  <a:pt x="5461000" y="8547100"/>
                </a:cubicBezTo>
                <a:cubicBezTo>
                  <a:pt x="5346700" y="8509000"/>
                  <a:pt x="5245100" y="8293100"/>
                  <a:pt x="5245100" y="8064500"/>
                </a:cubicBezTo>
                <a:lnTo>
                  <a:pt x="5245100" y="7988300"/>
                </a:lnTo>
                <a:cubicBezTo>
                  <a:pt x="5245100" y="7747000"/>
                  <a:pt x="5232400" y="7378700"/>
                  <a:pt x="5207000" y="7137400"/>
                </a:cubicBezTo>
                <a:lnTo>
                  <a:pt x="5181600" y="6934200"/>
                </a:lnTo>
                <a:cubicBezTo>
                  <a:pt x="5156200" y="6616700"/>
                  <a:pt x="5041900" y="6515100"/>
                  <a:pt x="4724400" y="6515100"/>
                </a:cubicBezTo>
                <a:lnTo>
                  <a:pt x="2514600" y="6515100"/>
                </a:lnTo>
                <a:cubicBezTo>
                  <a:pt x="2286000" y="6515100"/>
                  <a:pt x="2006600" y="6680200"/>
                  <a:pt x="1905000" y="6883400"/>
                </a:cubicBezTo>
                <a:lnTo>
                  <a:pt x="1866900" y="6972300"/>
                </a:lnTo>
                <a:cubicBezTo>
                  <a:pt x="1765300" y="7188200"/>
                  <a:pt x="1587500" y="7518400"/>
                  <a:pt x="1485900" y="7708900"/>
                </a:cubicBezTo>
                <a:lnTo>
                  <a:pt x="1333500" y="8013700"/>
                </a:lnTo>
                <a:cubicBezTo>
                  <a:pt x="1168400" y="8318500"/>
                  <a:pt x="762000" y="8610600"/>
                  <a:pt x="495300" y="8610600"/>
                </a:cubicBezTo>
                <a:cubicBezTo>
                  <a:pt x="330200" y="8610600"/>
                  <a:pt x="0" y="8191500"/>
                  <a:pt x="0" y="7988300"/>
                </a:cubicBezTo>
                <a:cubicBezTo>
                  <a:pt x="0" y="7861300"/>
                  <a:pt x="88900" y="7607300"/>
                  <a:pt x="215900" y="7416800"/>
                </a:cubicBezTo>
                <a:lnTo>
                  <a:pt x="4343400" y="622300"/>
                </a:lnTo>
                <a:cubicBezTo>
                  <a:pt x="4660900" y="101600"/>
                  <a:pt x="4787900" y="0"/>
                  <a:pt x="5143500" y="0"/>
                </a:cubicBezTo>
                <a:cubicBezTo>
                  <a:pt x="5549900" y="0"/>
                  <a:pt x="5664200" y="114300"/>
                  <a:pt x="5702300" y="622300"/>
                </a:cubicBezTo>
                <a:close/>
                <a:moveTo>
                  <a:pt x="7772400" y="8610600"/>
                </a:moveTo>
                <a:moveTo>
                  <a:pt x="5003800" y="5461000"/>
                </a:moveTo>
                <a:lnTo>
                  <a:pt x="4851400" y="2730500"/>
                </a:lnTo>
                <a:cubicBezTo>
                  <a:pt x="4838700" y="2489200"/>
                  <a:pt x="4787900" y="2311400"/>
                  <a:pt x="4724400" y="2311400"/>
                </a:cubicBezTo>
                <a:cubicBezTo>
                  <a:pt x="4584700" y="2311400"/>
                  <a:pt x="4495800" y="2413000"/>
                  <a:pt x="4229100" y="2844800"/>
                </a:cubicBezTo>
                <a:lnTo>
                  <a:pt x="3124200" y="4711700"/>
                </a:lnTo>
                <a:cubicBezTo>
                  <a:pt x="3009900" y="4914900"/>
                  <a:pt x="2870200" y="5168900"/>
                  <a:pt x="2819400" y="5270500"/>
                </a:cubicBezTo>
                <a:cubicBezTo>
                  <a:pt x="2768600" y="5372100"/>
                  <a:pt x="2921000" y="5461000"/>
                  <a:pt x="3149600" y="5461000"/>
                </a:cubicBezTo>
                <a:close/>
                <a:moveTo>
                  <a:pt x="2933700" y="8610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51" name="Freeform 17851"/>
          <p:cNvSpPr/>
          <p:nvPr/>
        </p:nvSpPr>
        <p:spPr>
          <a:xfrm rot="0" flipH="0" flipV="0">
            <a:off x="26713673" y="19415150"/>
            <a:ext cx="103676" cy="88944"/>
          </a:xfrm>
          <a:custGeom>
            <a:pathLst>
              <a:path w="7150100" h="6134100">
                <a:moveTo>
                  <a:pt x="1955800" y="0"/>
                </a:moveTo>
                <a:lnTo>
                  <a:pt x="5778500" y="0"/>
                </a:lnTo>
                <a:cubicBezTo>
                  <a:pt x="6667500" y="0"/>
                  <a:pt x="7150100" y="508000"/>
                  <a:pt x="7150100" y="1422400"/>
                </a:cubicBezTo>
                <a:lnTo>
                  <a:pt x="7150100" y="1574800"/>
                </a:lnTo>
                <a:cubicBezTo>
                  <a:pt x="7150100" y="1816100"/>
                  <a:pt x="7099300" y="2184400"/>
                  <a:pt x="7035800" y="2400300"/>
                </a:cubicBezTo>
                <a:lnTo>
                  <a:pt x="6146800" y="5448300"/>
                </a:lnTo>
                <a:cubicBezTo>
                  <a:pt x="6083300" y="5676900"/>
                  <a:pt x="5969000" y="5905500"/>
                  <a:pt x="5905500" y="5981700"/>
                </a:cubicBezTo>
                <a:cubicBezTo>
                  <a:pt x="5765800" y="6121400"/>
                  <a:pt x="5524500" y="6134100"/>
                  <a:pt x="5308600" y="6007100"/>
                </a:cubicBezTo>
                <a:cubicBezTo>
                  <a:pt x="5219700" y="5956300"/>
                  <a:pt x="5156200" y="5727700"/>
                  <a:pt x="5156200" y="5499100"/>
                </a:cubicBezTo>
                <a:lnTo>
                  <a:pt x="5156200" y="5359400"/>
                </a:lnTo>
                <a:cubicBezTo>
                  <a:pt x="5156200" y="5130800"/>
                  <a:pt x="5194300" y="4762500"/>
                  <a:pt x="52578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57800" y="1054100"/>
                </a:lnTo>
                <a:cubicBezTo>
                  <a:pt x="4762500" y="1054100"/>
                  <a:pt x="4762500" y="1054100"/>
                  <a:pt x="4622800" y="1562100"/>
                </a:cubicBezTo>
                <a:lnTo>
                  <a:pt x="3581400" y="5486400"/>
                </a:lnTo>
                <a:cubicBezTo>
                  <a:pt x="3479800" y="5842000"/>
                  <a:pt x="3251200" y="6096000"/>
                  <a:pt x="3022600" y="6096000"/>
                </a:cubicBezTo>
                <a:cubicBezTo>
                  <a:pt x="2743200" y="6096000"/>
                  <a:pt x="2527300" y="5803900"/>
                  <a:pt x="2527300" y="5448300"/>
                </a:cubicBezTo>
                <a:cubicBezTo>
                  <a:pt x="2527300" y="5346700"/>
                  <a:pt x="2578100" y="5080000"/>
                  <a:pt x="2641600" y="4851400"/>
                </a:cubicBezTo>
                <a:lnTo>
                  <a:pt x="3454400" y="2044700"/>
                </a:lnTo>
                <a:cubicBezTo>
                  <a:pt x="36703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35200" y="1054100"/>
                  <a:pt x="2235200" y="1054100"/>
                  <a:pt x="2095500" y="1574800"/>
                </a:cubicBezTo>
                <a:lnTo>
                  <a:pt x="1244600" y="4889500"/>
                </a:lnTo>
                <a:cubicBezTo>
                  <a:pt x="1003300" y="5854700"/>
                  <a:pt x="8509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50800" y="4864100"/>
                  <a:pt x="101600" y="4648200"/>
                </a:cubicBezTo>
                <a:lnTo>
                  <a:pt x="1028700" y="1181100"/>
                </a:lnTo>
                <a:cubicBezTo>
                  <a:pt x="1079500" y="965200"/>
                  <a:pt x="1219200" y="622300"/>
                  <a:pt x="1320800" y="406400"/>
                </a:cubicBezTo>
                <a:lnTo>
                  <a:pt x="1346200" y="381000"/>
                </a:lnTo>
                <a:cubicBezTo>
                  <a:pt x="1447800" y="177800"/>
                  <a:pt x="17272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52" name="Freeform 17852"/>
          <p:cNvSpPr/>
          <p:nvPr/>
        </p:nvSpPr>
        <p:spPr>
          <a:xfrm rot="0" flipH="0" flipV="0">
            <a:off x="26830867" y="19415519"/>
            <a:ext cx="73107" cy="88392"/>
          </a:xfrm>
          <a:custGeom>
            <a:pathLst>
              <a:path w="5041900" h="6096000">
                <a:moveTo>
                  <a:pt x="4445000" y="3581400"/>
                </a:moveTo>
                <a:lnTo>
                  <a:pt x="1473200" y="3581400"/>
                </a:lnTo>
                <a:cubicBezTo>
                  <a:pt x="1282700" y="3581400"/>
                  <a:pt x="1257300" y="3606800"/>
                  <a:pt x="1193800" y="3797300"/>
                </a:cubicBezTo>
                <a:lnTo>
                  <a:pt x="1117600" y="4038600"/>
                </a:lnTo>
                <a:cubicBezTo>
                  <a:pt x="1079500" y="4165600"/>
                  <a:pt x="1054100" y="4356100"/>
                  <a:pt x="1054100" y="4470400"/>
                </a:cubicBezTo>
                <a:lnTo>
                  <a:pt x="1054100" y="4622800"/>
                </a:lnTo>
                <a:cubicBezTo>
                  <a:pt x="1054100" y="4927600"/>
                  <a:pt x="1219200" y="5054600"/>
                  <a:pt x="1625600" y="5054600"/>
                </a:cubicBezTo>
                <a:lnTo>
                  <a:pt x="3683000" y="5054600"/>
                </a:lnTo>
                <a:cubicBezTo>
                  <a:pt x="3949700" y="5054600"/>
                  <a:pt x="4102100" y="5207000"/>
                  <a:pt x="4102100" y="5473700"/>
                </a:cubicBezTo>
                <a:lnTo>
                  <a:pt x="4102100" y="5676900"/>
                </a:lnTo>
                <a:cubicBezTo>
                  <a:pt x="4102100" y="5943600"/>
                  <a:pt x="3949700" y="6096000"/>
                  <a:pt x="3683000" y="6096000"/>
                </a:cubicBezTo>
                <a:lnTo>
                  <a:pt x="1054100" y="6096000"/>
                </a:lnTo>
                <a:cubicBezTo>
                  <a:pt x="939800" y="6096000"/>
                  <a:pt x="825500" y="6070600"/>
                  <a:pt x="787400" y="6045200"/>
                </a:cubicBezTo>
                <a:cubicBezTo>
                  <a:pt x="762000" y="6019800"/>
                  <a:pt x="673100" y="5981700"/>
                  <a:pt x="584200" y="5969000"/>
                </a:cubicBezTo>
                <a:cubicBezTo>
                  <a:pt x="495300" y="5943600"/>
                  <a:pt x="419100" y="5880100"/>
                  <a:pt x="419100" y="5803900"/>
                </a:cubicBezTo>
                <a:cubicBezTo>
                  <a:pt x="419100" y="5740400"/>
                  <a:pt x="381000" y="5676900"/>
                  <a:pt x="317500" y="5676900"/>
                </a:cubicBezTo>
                <a:cubicBezTo>
                  <a:pt x="266700" y="5676900"/>
                  <a:pt x="165100" y="5575300"/>
                  <a:pt x="114300" y="5448300"/>
                </a:cubicBezTo>
                <a:lnTo>
                  <a:pt x="101600" y="5410200"/>
                </a:lnTo>
                <a:cubicBezTo>
                  <a:pt x="508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25400" y="3911600"/>
                  <a:pt x="50800" y="3810000"/>
                </a:cubicBezTo>
                <a:lnTo>
                  <a:pt x="152400" y="3403600"/>
                </a:lnTo>
                <a:cubicBezTo>
                  <a:pt x="177800" y="3289300"/>
                  <a:pt x="228600" y="3136900"/>
                  <a:pt x="266700" y="3048000"/>
                </a:cubicBezTo>
                <a:cubicBezTo>
                  <a:pt x="304800" y="2971800"/>
                  <a:pt x="355600" y="2806700"/>
                  <a:pt x="381000" y="2705100"/>
                </a:cubicBezTo>
                <a:lnTo>
                  <a:pt x="558800" y="1930400"/>
                </a:lnTo>
                <a:cubicBezTo>
                  <a:pt x="584200" y="1816100"/>
                  <a:pt x="647700" y="1651000"/>
                  <a:pt x="711200" y="1549400"/>
                </a:cubicBezTo>
                <a:lnTo>
                  <a:pt x="1028700" y="952500"/>
                </a:lnTo>
                <a:cubicBezTo>
                  <a:pt x="1079500" y="850900"/>
                  <a:pt x="1193800" y="711200"/>
                  <a:pt x="1270000" y="622300"/>
                </a:cubicBezTo>
                <a:lnTo>
                  <a:pt x="1320800" y="571500"/>
                </a:lnTo>
                <a:cubicBezTo>
                  <a:pt x="1409700" y="495300"/>
                  <a:pt x="1562100" y="381000"/>
                  <a:pt x="1676400" y="330200"/>
                </a:cubicBezTo>
                <a:lnTo>
                  <a:pt x="2171700" y="101600"/>
                </a:lnTo>
                <a:cubicBezTo>
                  <a:pt x="2286000" y="50800"/>
                  <a:pt x="24765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52900" y="114300"/>
                </a:cubicBezTo>
                <a:lnTo>
                  <a:pt x="4229100" y="165100"/>
                </a:lnTo>
                <a:cubicBezTo>
                  <a:pt x="4305300" y="228600"/>
                  <a:pt x="4445000" y="342900"/>
                  <a:pt x="4533900" y="431800"/>
                </a:cubicBezTo>
                <a:lnTo>
                  <a:pt x="4686300" y="584200"/>
                </a:lnTo>
                <a:cubicBezTo>
                  <a:pt x="4775200" y="673100"/>
                  <a:pt x="4876800" y="838200"/>
                  <a:pt x="4940300" y="965200"/>
                </a:cubicBezTo>
                <a:lnTo>
                  <a:pt x="4953000" y="1003300"/>
                </a:lnTo>
                <a:cubicBezTo>
                  <a:pt x="5003800" y="1130300"/>
                  <a:pt x="5041900" y="1320800"/>
                  <a:pt x="5041900" y="1435100"/>
                </a:cubicBezTo>
                <a:lnTo>
                  <a:pt x="5041900" y="2006600"/>
                </a:lnTo>
                <a:cubicBezTo>
                  <a:pt x="5041900" y="2120900"/>
                  <a:pt x="5029200" y="2298700"/>
                  <a:pt x="5003800" y="2400300"/>
                </a:cubicBezTo>
                <a:lnTo>
                  <a:pt x="4902200" y="2908300"/>
                </a:lnTo>
                <a:cubicBezTo>
                  <a:pt x="4876800" y="3022600"/>
                  <a:pt x="4826000" y="3200400"/>
                  <a:pt x="4775200" y="3302000"/>
                </a:cubicBezTo>
                <a:lnTo>
                  <a:pt x="4737100" y="3378200"/>
                </a:lnTo>
                <a:cubicBezTo>
                  <a:pt x="4686300" y="3517900"/>
                  <a:pt x="4597400" y="3581400"/>
                  <a:pt x="4445000" y="3581400"/>
                </a:cubicBezTo>
                <a:close/>
                <a:moveTo>
                  <a:pt x="2057400" y="6121400"/>
                </a:moveTo>
                <a:moveTo>
                  <a:pt x="1892300" y="2527300"/>
                </a:moveTo>
                <a:lnTo>
                  <a:pt x="3632200" y="2527300"/>
                </a:lnTo>
                <a:cubicBezTo>
                  <a:pt x="3759200" y="2527300"/>
                  <a:pt x="3860800" y="2451100"/>
                  <a:pt x="3911600" y="2324100"/>
                </a:cubicBezTo>
                <a:lnTo>
                  <a:pt x="3924300" y="2298700"/>
                </a:lnTo>
                <a:cubicBezTo>
                  <a:pt x="3962400" y="2197100"/>
                  <a:pt x="4000500" y="2006600"/>
                  <a:pt x="4000500" y="1892300"/>
                </a:cubicBezTo>
                <a:lnTo>
                  <a:pt x="4000500" y="1689100"/>
                </a:lnTo>
                <a:cubicBezTo>
                  <a:pt x="4000500" y="1358900"/>
                  <a:pt x="3632200" y="1054100"/>
                  <a:pt x="3263900" y="1054100"/>
                </a:cubicBezTo>
                <a:lnTo>
                  <a:pt x="2844800" y="1054100"/>
                </a:lnTo>
                <a:cubicBezTo>
                  <a:pt x="2730500" y="1054100"/>
                  <a:pt x="2603500" y="1092200"/>
                  <a:pt x="2565400" y="1130300"/>
                </a:cubicBezTo>
                <a:cubicBezTo>
                  <a:pt x="2514600" y="1168400"/>
                  <a:pt x="2425700" y="1206500"/>
                  <a:pt x="2349500" y="1231900"/>
                </a:cubicBezTo>
                <a:cubicBezTo>
                  <a:pt x="2197100" y="1270000"/>
                  <a:pt x="2019300" y="1435100"/>
                  <a:pt x="1879600" y="1651000"/>
                </a:cubicBezTo>
                <a:cubicBezTo>
                  <a:pt x="1828800" y="1727200"/>
                  <a:pt x="1765300" y="1816100"/>
                  <a:pt x="1739900" y="1841500"/>
                </a:cubicBezTo>
                <a:cubicBezTo>
                  <a:pt x="1714500" y="1866900"/>
                  <a:pt x="1689100" y="1993900"/>
                  <a:pt x="1689100" y="2108200"/>
                </a:cubicBezTo>
                <a:lnTo>
                  <a:pt x="1689100" y="2311400"/>
                </a:lnTo>
                <a:cubicBezTo>
                  <a:pt x="1689100" y="2501900"/>
                  <a:pt x="1714500" y="2527300"/>
                  <a:pt x="1892300" y="2527300"/>
                </a:cubicBezTo>
                <a:close/>
                <a:moveTo>
                  <a:pt x="31115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53" name="Freeform 17853"/>
          <p:cNvSpPr/>
          <p:nvPr/>
        </p:nvSpPr>
        <p:spPr>
          <a:xfrm rot="0" flipH="0" flipV="0">
            <a:off x="26915462" y="19416071"/>
            <a:ext cx="68872" cy="88392"/>
          </a:xfrm>
          <a:custGeom>
            <a:pathLst>
              <a:path w="4749800" h="6096000">
                <a:moveTo>
                  <a:pt x="2374900" y="0"/>
                </a:moveTo>
                <a:lnTo>
                  <a:pt x="4330700" y="0"/>
                </a:lnTo>
                <a:cubicBezTo>
                  <a:pt x="4622800" y="0"/>
                  <a:pt x="4749800" y="165100"/>
                  <a:pt x="4749800" y="546100"/>
                </a:cubicBezTo>
                <a:cubicBezTo>
                  <a:pt x="4749800" y="647700"/>
                  <a:pt x="4673600" y="800100"/>
                  <a:pt x="4597400" y="876300"/>
                </a:cubicBezTo>
                <a:lnTo>
                  <a:pt x="4584700" y="901700"/>
                </a:lnTo>
                <a:cubicBezTo>
                  <a:pt x="4495800" y="977900"/>
                  <a:pt x="4330700" y="1054100"/>
                  <a:pt x="4216400" y="1054100"/>
                </a:cubicBezTo>
                <a:lnTo>
                  <a:pt x="2540000" y="1054100"/>
                </a:lnTo>
                <a:cubicBezTo>
                  <a:pt x="2425700" y="1054100"/>
                  <a:pt x="2260600" y="1117600"/>
                  <a:pt x="2184400" y="1193800"/>
                </a:cubicBezTo>
                <a:lnTo>
                  <a:pt x="2057400" y="1320800"/>
                </a:lnTo>
                <a:cubicBezTo>
                  <a:pt x="1879600" y="1498600"/>
                  <a:pt x="1803400" y="1676400"/>
                  <a:pt x="1803400" y="1917700"/>
                </a:cubicBezTo>
                <a:cubicBezTo>
                  <a:pt x="1803400" y="2019300"/>
                  <a:pt x="1778000" y="2184400"/>
                  <a:pt x="1752600" y="2298700"/>
                </a:cubicBezTo>
                <a:lnTo>
                  <a:pt x="1447800" y="3429000"/>
                </a:lnTo>
                <a:cubicBezTo>
                  <a:pt x="1422400" y="3543300"/>
                  <a:pt x="1346200" y="3721100"/>
                  <a:pt x="1282700" y="3835400"/>
                </a:cubicBezTo>
                <a:cubicBezTo>
                  <a:pt x="1219200" y="3949700"/>
                  <a:pt x="1168400" y="4140200"/>
                  <a:pt x="1168400" y="4254500"/>
                </a:cubicBezTo>
                <a:lnTo>
                  <a:pt x="1168400" y="4622800"/>
                </a:lnTo>
                <a:cubicBezTo>
                  <a:pt x="1168400" y="4737100"/>
                  <a:pt x="1257300" y="4851400"/>
                  <a:pt x="1358900" y="4864100"/>
                </a:cubicBezTo>
                <a:lnTo>
                  <a:pt x="1371600" y="4864100"/>
                </a:lnTo>
                <a:cubicBezTo>
                  <a:pt x="1473200" y="4889500"/>
                  <a:pt x="1587500" y="4927600"/>
                  <a:pt x="1625600" y="4965700"/>
                </a:cubicBezTo>
                <a:cubicBezTo>
                  <a:pt x="1663700" y="5003800"/>
                  <a:pt x="1790700" y="5041900"/>
                  <a:pt x="1905000" y="5041900"/>
                </a:cubicBezTo>
                <a:lnTo>
                  <a:pt x="3060700" y="5041900"/>
                </a:lnTo>
                <a:cubicBezTo>
                  <a:pt x="3263900" y="5041900"/>
                  <a:pt x="3276600" y="5054600"/>
                  <a:pt x="3276600" y="5257800"/>
                </a:cubicBezTo>
                <a:lnTo>
                  <a:pt x="3276600" y="5676900"/>
                </a:lnTo>
                <a:cubicBezTo>
                  <a:pt x="3276600" y="5791200"/>
                  <a:pt x="3187700" y="5905500"/>
                  <a:pt x="3073400" y="5930900"/>
                </a:cubicBezTo>
                <a:lnTo>
                  <a:pt x="3060700" y="5930900"/>
                </a:lnTo>
                <a:cubicBezTo>
                  <a:pt x="2946400" y="5956300"/>
                  <a:pt x="2857500" y="6007100"/>
                  <a:pt x="2857500" y="6032500"/>
                </a:cubicBezTo>
                <a:cubicBezTo>
                  <a:pt x="2857500" y="6070600"/>
                  <a:pt x="2755900" y="6096000"/>
                  <a:pt x="2641600" y="6096000"/>
                </a:cubicBezTo>
                <a:lnTo>
                  <a:pt x="1587500" y="6096000"/>
                </a:lnTo>
                <a:cubicBezTo>
                  <a:pt x="1473200" y="6096000"/>
                  <a:pt x="1358900" y="6045200"/>
                  <a:pt x="1320800" y="5981700"/>
                </a:cubicBezTo>
                <a:cubicBezTo>
                  <a:pt x="1282700" y="5930900"/>
                  <a:pt x="1155700" y="5880100"/>
                  <a:pt x="1041400" y="5880100"/>
                </a:cubicBezTo>
                <a:lnTo>
                  <a:pt x="965200" y="5880100"/>
                </a:lnTo>
                <a:cubicBezTo>
                  <a:pt x="850900" y="5880100"/>
                  <a:pt x="723900" y="5829300"/>
                  <a:pt x="685800" y="5765800"/>
                </a:cubicBezTo>
                <a:cubicBezTo>
                  <a:pt x="647700" y="5715000"/>
                  <a:pt x="546100" y="5638800"/>
                  <a:pt x="469900" y="5613400"/>
                </a:cubicBezTo>
                <a:cubicBezTo>
                  <a:pt x="393700" y="5588000"/>
                  <a:pt x="304800" y="5461000"/>
                  <a:pt x="266700" y="5346700"/>
                </a:cubicBezTo>
                <a:lnTo>
                  <a:pt x="88900" y="4775200"/>
                </a:lnTo>
                <a:cubicBezTo>
                  <a:pt x="0" y="4533900"/>
                  <a:pt x="0" y="4368800"/>
                  <a:pt x="63500" y="4102100"/>
                </a:cubicBezTo>
                <a:lnTo>
                  <a:pt x="762000" y="1435100"/>
                </a:lnTo>
                <a:cubicBezTo>
                  <a:pt x="787400" y="1320800"/>
                  <a:pt x="850900" y="1155700"/>
                  <a:pt x="914400" y="1066800"/>
                </a:cubicBezTo>
                <a:lnTo>
                  <a:pt x="1130300" y="723900"/>
                </a:lnTo>
                <a:cubicBezTo>
                  <a:pt x="1282700" y="495300"/>
                  <a:pt x="1358900" y="431800"/>
                  <a:pt x="1549400" y="355600"/>
                </a:cubicBezTo>
                <a:cubicBezTo>
                  <a:pt x="1651000" y="317500"/>
                  <a:pt x="1816100" y="241300"/>
                  <a:pt x="1930400" y="165100"/>
                </a:cubicBezTo>
                <a:lnTo>
                  <a:pt x="1968500" y="127000"/>
                </a:lnTo>
                <a:cubicBezTo>
                  <a:pt x="2082800" y="50800"/>
                  <a:pt x="2260600" y="0"/>
                  <a:pt x="2374900" y="0"/>
                </a:cubicBezTo>
                <a:close/>
                <a:moveTo>
                  <a:pt x="5778500" y="6083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54" name="Freeform 17854"/>
          <p:cNvSpPr/>
          <p:nvPr/>
        </p:nvSpPr>
        <p:spPr>
          <a:xfrm rot="0" flipH="0" flipV="0">
            <a:off x="26987721" y="19415150"/>
            <a:ext cx="103676" cy="88944"/>
          </a:xfrm>
          <a:custGeom>
            <a:pathLst>
              <a:path w="7150100" h="6134100">
                <a:moveTo>
                  <a:pt x="1955800" y="0"/>
                </a:moveTo>
                <a:lnTo>
                  <a:pt x="5778500" y="0"/>
                </a:lnTo>
                <a:cubicBezTo>
                  <a:pt x="6667500" y="0"/>
                  <a:pt x="7150100" y="508000"/>
                  <a:pt x="7150100" y="1422400"/>
                </a:cubicBezTo>
                <a:lnTo>
                  <a:pt x="7150100" y="1574800"/>
                </a:lnTo>
                <a:cubicBezTo>
                  <a:pt x="7150100" y="1816100"/>
                  <a:pt x="7099300" y="2184400"/>
                  <a:pt x="7035800" y="2400300"/>
                </a:cubicBezTo>
                <a:lnTo>
                  <a:pt x="6146800" y="5448300"/>
                </a:lnTo>
                <a:cubicBezTo>
                  <a:pt x="6083300" y="5676900"/>
                  <a:pt x="5969000" y="5905500"/>
                  <a:pt x="5905500" y="5981700"/>
                </a:cubicBezTo>
                <a:cubicBezTo>
                  <a:pt x="5765800" y="6121400"/>
                  <a:pt x="5524500" y="6134100"/>
                  <a:pt x="5308600" y="6007100"/>
                </a:cubicBezTo>
                <a:cubicBezTo>
                  <a:pt x="5219700" y="5956300"/>
                  <a:pt x="5156200" y="5727700"/>
                  <a:pt x="5156200" y="5499100"/>
                </a:cubicBezTo>
                <a:lnTo>
                  <a:pt x="5156200" y="5359400"/>
                </a:lnTo>
                <a:cubicBezTo>
                  <a:pt x="5156200" y="5130800"/>
                  <a:pt x="5194300" y="4762500"/>
                  <a:pt x="52578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57800" y="1054100"/>
                </a:lnTo>
                <a:cubicBezTo>
                  <a:pt x="4762500" y="1054100"/>
                  <a:pt x="4762500" y="1054100"/>
                  <a:pt x="4622800" y="1562100"/>
                </a:cubicBezTo>
                <a:lnTo>
                  <a:pt x="3581400" y="5486400"/>
                </a:lnTo>
                <a:cubicBezTo>
                  <a:pt x="3479800" y="5842000"/>
                  <a:pt x="3251200" y="6096000"/>
                  <a:pt x="3022600" y="6096000"/>
                </a:cubicBezTo>
                <a:cubicBezTo>
                  <a:pt x="2743200" y="6096000"/>
                  <a:pt x="2527300" y="5803900"/>
                  <a:pt x="2527300" y="5448300"/>
                </a:cubicBezTo>
                <a:cubicBezTo>
                  <a:pt x="2527300" y="5346700"/>
                  <a:pt x="2578100" y="5080000"/>
                  <a:pt x="2641600" y="4851400"/>
                </a:cubicBezTo>
                <a:lnTo>
                  <a:pt x="3454400" y="2044700"/>
                </a:lnTo>
                <a:cubicBezTo>
                  <a:pt x="36703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35200" y="1054100"/>
                  <a:pt x="2235200" y="1054100"/>
                  <a:pt x="2095500" y="1574800"/>
                </a:cubicBezTo>
                <a:lnTo>
                  <a:pt x="1244600" y="4889500"/>
                </a:lnTo>
                <a:cubicBezTo>
                  <a:pt x="1003300" y="5854700"/>
                  <a:pt x="8509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50800" y="4864100"/>
                  <a:pt x="101600" y="4648200"/>
                </a:cubicBezTo>
                <a:lnTo>
                  <a:pt x="1028700" y="1181100"/>
                </a:lnTo>
                <a:cubicBezTo>
                  <a:pt x="1079500" y="965200"/>
                  <a:pt x="1219200" y="622300"/>
                  <a:pt x="1320800" y="406400"/>
                </a:cubicBezTo>
                <a:lnTo>
                  <a:pt x="1346200" y="381000"/>
                </a:lnTo>
                <a:cubicBezTo>
                  <a:pt x="1447800" y="177800"/>
                  <a:pt x="17272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55" name="Freeform 17855"/>
          <p:cNvSpPr/>
          <p:nvPr/>
        </p:nvSpPr>
        <p:spPr>
          <a:xfrm rot="0" flipH="0" flipV="0">
            <a:off x="27104363" y="19414414"/>
            <a:ext cx="79184" cy="90049"/>
          </a:xfrm>
          <a:custGeom>
            <a:pathLst>
              <a:path w="5461000" h="6210300">
                <a:moveTo>
                  <a:pt x="2654300" y="0"/>
                </a:moveTo>
                <a:lnTo>
                  <a:pt x="4953000" y="0"/>
                </a:lnTo>
                <a:cubicBezTo>
                  <a:pt x="5334000" y="0"/>
                  <a:pt x="5461000" y="139700"/>
                  <a:pt x="5461000" y="520700"/>
                </a:cubicBezTo>
                <a:lnTo>
                  <a:pt x="5461000" y="647700"/>
                </a:lnTo>
                <a:cubicBezTo>
                  <a:pt x="5461000" y="812800"/>
                  <a:pt x="5422900" y="1079500"/>
                  <a:pt x="5384800" y="1244600"/>
                </a:cubicBezTo>
                <a:lnTo>
                  <a:pt x="4622800" y="4241800"/>
                </a:lnTo>
                <a:cubicBezTo>
                  <a:pt x="4572000" y="4394200"/>
                  <a:pt x="4508500" y="4521200"/>
                  <a:pt x="4470400" y="4521200"/>
                </a:cubicBezTo>
                <a:cubicBezTo>
                  <a:pt x="4445000" y="4521200"/>
                  <a:pt x="4406900" y="4622800"/>
                  <a:pt x="4406900" y="4737100"/>
                </a:cubicBezTo>
                <a:cubicBezTo>
                  <a:pt x="4406900" y="4991100"/>
                  <a:pt x="4546600" y="5143500"/>
                  <a:pt x="4826000" y="5207000"/>
                </a:cubicBezTo>
                <a:cubicBezTo>
                  <a:pt x="4940300" y="5232400"/>
                  <a:pt x="5041900" y="5346700"/>
                  <a:pt x="5041900" y="5473700"/>
                </a:cubicBezTo>
                <a:cubicBezTo>
                  <a:pt x="5041900" y="5842000"/>
                  <a:pt x="4660900" y="6210300"/>
                  <a:pt x="4279900" y="6210300"/>
                </a:cubicBezTo>
                <a:cubicBezTo>
                  <a:pt x="4241800" y="6210300"/>
                  <a:pt x="4178300" y="6184900"/>
                  <a:pt x="4152900" y="6159500"/>
                </a:cubicBezTo>
                <a:cubicBezTo>
                  <a:pt x="3911600" y="5918200"/>
                  <a:pt x="3416300" y="5740400"/>
                  <a:pt x="3302000" y="5842000"/>
                </a:cubicBezTo>
                <a:cubicBezTo>
                  <a:pt x="3276600" y="5867400"/>
                  <a:pt x="3136900" y="5930900"/>
                  <a:pt x="2984500" y="5969000"/>
                </a:cubicBezTo>
                <a:lnTo>
                  <a:pt x="2832100" y="6007100"/>
                </a:lnTo>
                <a:cubicBezTo>
                  <a:pt x="2692400" y="6057900"/>
                  <a:pt x="2501900" y="6108700"/>
                  <a:pt x="2413000" y="6146800"/>
                </a:cubicBezTo>
                <a:cubicBezTo>
                  <a:pt x="2324100" y="6184900"/>
                  <a:pt x="2120900" y="6210300"/>
                  <a:pt x="1955800" y="6210300"/>
                </a:cubicBezTo>
                <a:lnTo>
                  <a:pt x="1663700" y="6210300"/>
                </a:lnTo>
                <a:cubicBezTo>
                  <a:pt x="1498600" y="6210300"/>
                  <a:pt x="1333500" y="6184900"/>
                  <a:pt x="1308100" y="6159500"/>
                </a:cubicBezTo>
                <a:cubicBezTo>
                  <a:pt x="1282700" y="6121400"/>
                  <a:pt x="1130300" y="6096000"/>
                  <a:pt x="977900" y="6083300"/>
                </a:cubicBezTo>
                <a:lnTo>
                  <a:pt x="952500" y="6070600"/>
                </a:lnTo>
                <a:cubicBezTo>
                  <a:pt x="800100" y="6057900"/>
                  <a:pt x="584200" y="5956300"/>
                  <a:pt x="482600" y="5829300"/>
                </a:cubicBezTo>
                <a:lnTo>
                  <a:pt x="292100" y="5600700"/>
                </a:lnTo>
                <a:cubicBezTo>
                  <a:pt x="50800" y="5308600"/>
                  <a:pt x="0" y="5168900"/>
                  <a:pt x="0" y="4800600"/>
                </a:cubicBezTo>
                <a:lnTo>
                  <a:pt x="0" y="4292600"/>
                </a:lnTo>
                <a:cubicBezTo>
                  <a:pt x="0" y="4140200"/>
                  <a:pt x="25400" y="3873500"/>
                  <a:pt x="76200" y="3721100"/>
                </a:cubicBezTo>
                <a:lnTo>
                  <a:pt x="685800" y="1409700"/>
                </a:lnTo>
                <a:cubicBezTo>
                  <a:pt x="736600" y="1257300"/>
                  <a:pt x="850900" y="1041400"/>
                  <a:pt x="965200" y="914400"/>
                </a:cubicBezTo>
                <a:lnTo>
                  <a:pt x="1409700" y="444500"/>
                </a:lnTo>
                <a:cubicBezTo>
                  <a:pt x="1701800" y="139700"/>
                  <a:pt x="2095500" y="0"/>
                  <a:pt x="2654300" y="0"/>
                </a:cubicBezTo>
                <a:close/>
                <a:moveTo>
                  <a:pt x="5753100" y="6197600"/>
                </a:moveTo>
                <a:moveTo>
                  <a:pt x="1765300" y="1790700"/>
                </a:moveTo>
                <a:lnTo>
                  <a:pt x="1130300" y="4025900"/>
                </a:lnTo>
                <a:cubicBezTo>
                  <a:pt x="1028700" y="4368800"/>
                  <a:pt x="1028700" y="4622800"/>
                  <a:pt x="1104900" y="4838700"/>
                </a:cubicBezTo>
                <a:cubicBezTo>
                  <a:pt x="1168400" y="5003800"/>
                  <a:pt x="1308100" y="5054600"/>
                  <a:pt x="1765300" y="5054600"/>
                </a:cubicBezTo>
                <a:lnTo>
                  <a:pt x="2171700" y="5054600"/>
                </a:lnTo>
                <a:cubicBezTo>
                  <a:pt x="2933700" y="5054600"/>
                  <a:pt x="3251200" y="4813300"/>
                  <a:pt x="3467100" y="4089400"/>
                </a:cubicBezTo>
                <a:lnTo>
                  <a:pt x="4114800" y="1866900"/>
                </a:lnTo>
                <a:cubicBezTo>
                  <a:pt x="4165600" y="1714500"/>
                  <a:pt x="4203700" y="1460500"/>
                  <a:pt x="4203700" y="1320800"/>
                </a:cubicBezTo>
                <a:cubicBezTo>
                  <a:pt x="4203700" y="1181100"/>
                  <a:pt x="4064000" y="1054100"/>
                  <a:pt x="3898900" y="1054100"/>
                </a:cubicBezTo>
                <a:lnTo>
                  <a:pt x="2870200" y="1054100"/>
                </a:lnTo>
                <a:cubicBezTo>
                  <a:pt x="2260600" y="1054100"/>
                  <a:pt x="1917700" y="1295400"/>
                  <a:pt x="1765300" y="1790700"/>
                </a:cubicBezTo>
                <a:close/>
                <a:moveTo>
                  <a:pt x="3962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56" name="Freeform 17856"/>
          <p:cNvSpPr/>
          <p:nvPr/>
        </p:nvSpPr>
        <p:spPr>
          <a:xfrm rot="0" flipH="0" flipV="0">
            <a:off x="27201113" y="19415703"/>
            <a:ext cx="83604" cy="106438"/>
          </a:xfrm>
          <a:custGeom>
            <a:pathLst>
              <a:path w="5765800" h="7340600">
                <a:moveTo>
                  <a:pt x="3517900" y="6096000"/>
                </a:moveTo>
                <a:lnTo>
                  <a:pt x="1765300" y="6096000"/>
                </a:lnTo>
                <a:cubicBezTo>
                  <a:pt x="1536700" y="6096000"/>
                  <a:pt x="1219200" y="6070600"/>
                  <a:pt x="1066800" y="6019800"/>
                </a:cubicBezTo>
                <a:cubicBezTo>
                  <a:pt x="304800" y="5829300"/>
                  <a:pt x="0" y="4953000"/>
                  <a:pt x="292100" y="3797300"/>
                </a:cubicBezTo>
                <a:lnTo>
                  <a:pt x="1104900" y="647700"/>
                </a:lnTo>
                <a:cubicBezTo>
                  <a:pt x="1219200" y="190500"/>
                  <a:pt x="1447800" y="0"/>
                  <a:pt x="1892300" y="0"/>
                </a:cubicBezTo>
                <a:cubicBezTo>
                  <a:pt x="2133600" y="0"/>
                  <a:pt x="2298700" y="215900"/>
                  <a:pt x="2298700" y="508000"/>
                </a:cubicBezTo>
                <a:cubicBezTo>
                  <a:pt x="2298700" y="520700"/>
                  <a:pt x="2247900" y="711200"/>
                  <a:pt x="2184400" y="939800"/>
                </a:cubicBezTo>
                <a:lnTo>
                  <a:pt x="1358900" y="4051300"/>
                </a:lnTo>
                <a:cubicBezTo>
                  <a:pt x="1219200" y="4584700"/>
                  <a:pt x="1219200" y="4597400"/>
                  <a:pt x="1397000" y="4787900"/>
                </a:cubicBezTo>
                <a:cubicBezTo>
                  <a:pt x="1625600" y="5003800"/>
                  <a:pt x="1765300" y="5041900"/>
                  <a:pt x="2247900" y="5041900"/>
                </a:cubicBezTo>
                <a:lnTo>
                  <a:pt x="3035300" y="5041900"/>
                </a:lnTo>
                <a:cubicBezTo>
                  <a:pt x="3429000" y="5041900"/>
                  <a:pt x="3454400" y="5016500"/>
                  <a:pt x="3556000" y="4635500"/>
                </a:cubicBezTo>
                <a:lnTo>
                  <a:pt x="4622800" y="596900"/>
                </a:lnTo>
                <a:cubicBezTo>
                  <a:pt x="4762500" y="88900"/>
                  <a:pt x="4851400" y="0"/>
                  <a:pt x="5245100" y="0"/>
                </a:cubicBezTo>
                <a:cubicBezTo>
                  <a:pt x="5499100" y="0"/>
                  <a:pt x="5765800" y="279400"/>
                  <a:pt x="5765800" y="558800"/>
                </a:cubicBezTo>
                <a:cubicBezTo>
                  <a:pt x="5765800" y="596900"/>
                  <a:pt x="5715000" y="698500"/>
                  <a:pt x="5651500" y="762000"/>
                </a:cubicBezTo>
                <a:cubicBezTo>
                  <a:pt x="5588000" y="838200"/>
                  <a:pt x="5499100" y="1079500"/>
                  <a:pt x="5435600" y="1308100"/>
                </a:cubicBezTo>
                <a:lnTo>
                  <a:pt x="4610100" y="4483100"/>
                </a:lnTo>
                <a:cubicBezTo>
                  <a:pt x="4457700" y="5041900"/>
                  <a:pt x="4457700" y="5041900"/>
                  <a:pt x="4813300" y="5041900"/>
                </a:cubicBezTo>
                <a:cubicBezTo>
                  <a:pt x="4991100" y="5041900"/>
                  <a:pt x="5130800" y="5232400"/>
                  <a:pt x="5130800" y="5473700"/>
                </a:cubicBezTo>
                <a:lnTo>
                  <a:pt x="5130800" y="5892800"/>
                </a:lnTo>
                <a:cubicBezTo>
                  <a:pt x="5130800" y="6121400"/>
                  <a:pt x="5054600" y="6477000"/>
                  <a:pt x="4953000" y="6692900"/>
                </a:cubicBezTo>
                <a:lnTo>
                  <a:pt x="4864100" y="6870700"/>
                </a:lnTo>
                <a:cubicBezTo>
                  <a:pt x="4711700" y="7200900"/>
                  <a:pt x="4356100" y="7340600"/>
                  <a:pt x="3975100" y="7226300"/>
                </a:cubicBezTo>
                <a:cubicBezTo>
                  <a:pt x="3924300" y="7200900"/>
                  <a:pt x="3873500" y="6997700"/>
                  <a:pt x="3873500" y="6769100"/>
                </a:cubicBezTo>
                <a:lnTo>
                  <a:pt x="3873500" y="6731000"/>
                </a:lnTo>
                <a:cubicBezTo>
                  <a:pt x="3873500" y="6502400"/>
                  <a:pt x="3886200" y="6261100"/>
                  <a:pt x="3898900" y="6210300"/>
                </a:cubicBezTo>
                <a:cubicBezTo>
                  <a:pt x="3924300" y="6146800"/>
                  <a:pt x="3746500" y="6096000"/>
                  <a:pt x="3517900" y="6096000"/>
                </a:cubicBezTo>
                <a:close/>
                <a:moveTo>
                  <a:pt x="-228600" y="6108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57" name="Freeform 17857"/>
          <p:cNvSpPr/>
          <p:nvPr/>
        </p:nvSpPr>
        <p:spPr>
          <a:xfrm rot="0" flipH="0" flipV="0">
            <a:off x="27298233" y="19379794"/>
            <a:ext cx="42722" cy="123380"/>
          </a:xfrm>
          <a:custGeom>
            <a:pathLst>
              <a:path w="2946400" h="8509000">
                <a:moveTo>
                  <a:pt x="1828800" y="533400"/>
                </a:moveTo>
                <a:lnTo>
                  <a:pt x="1892300" y="317500"/>
                </a:lnTo>
                <a:cubicBezTo>
                  <a:pt x="1943100" y="114300"/>
                  <a:pt x="2184400" y="0"/>
                  <a:pt x="2540000" y="0"/>
                </a:cubicBezTo>
                <a:cubicBezTo>
                  <a:pt x="2743200" y="0"/>
                  <a:pt x="2806700" y="38100"/>
                  <a:pt x="2882900" y="228600"/>
                </a:cubicBezTo>
                <a:cubicBezTo>
                  <a:pt x="2946400" y="393700"/>
                  <a:pt x="2946400" y="571500"/>
                  <a:pt x="2895600" y="825500"/>
                </a:cubicBezTo>
                <a:lnTo>
                  <a:pt x="2844800" y="1041400"/>
                </a:lnTo>
                <a:cubicBezTo>
                  <a:pt x="2819400" y="1143000"/>
                  <a:pt x="2743200" y="1257300"/>
                  <a:pt x="2679700" y="1282700"/>
                </a:cubicBezTo>
                <a:cubicBezTo>
                  <a:pt x="2603500" y="1308100"/>
                  <a:pt x="2527300" y="1358900"/>
                  <a:pt x="2489200" y="1397000"/>
                </a:cubicBezTo>
                <a:cubicBezTo>
                  <a:pt x="2413000" y="1473200"/>
                  <a:pt x="2171700" y="1485900"/>
                  <a:pt x="1993900" y="1435100"/>
                </a:cubicBezTo>
                <a:cubicBezTo>
                  <a:pt x="1816100" y="1384300"/>
                  <a:pt x="1739900" y="914400"/>
                  <a:pt x="1828800" y="533400"/>
                </a:cubicBezTo>
                <a:close/>
                <a:moveTo>
                  <a:pt x="7899400" y="8585200"/>
                </a:moveTo>
                <a:moveTo>
                  <a:pt x="2260600" y="3352800"/>
                </a:moveTo>
                <a:lnTo>
                  <a:pt x="1054100" y="7924800"/>
                </a:lnTo>
                <a:cubicBezTo>
                  <a:pt x="990600" y="8204200"/>
                  <a:pt x="660400" y="8509000"/>
                  <a:pt x="444500" y="8509000"/>
                </a:cubicBezTo>
                <a:cubicBezTo>
                  <a:pt x="139700" y="8509000"/>
                  <a:pt x="0" y="8331200"/>
                  <a:pt x="0" y="7937500"/>
                </a:cubicBezTo>
                <a:lnTo>
                  <a:pt x="0" y="7454900"/>
                </a:lnTo>
                <a:cubicBezTo>
                  <a:pt x="0" y="7340600"/>
                  <a:pt x="25400" y="7188200"/>
                  <a:pt x="50800" y="7124700"/>
                </a:cubicBezTo>
                <a:cubicBezTo>
                  <a:pt x="88900" y="7048500"/>
                  <a:pt x="139700" y="6896100"/>
                  <a:pt x="165100" y="6781800"/>
                </a:cubicBezTo>
                <a:lnTo>
                  <a:pt x="1104900" y="3136900"/>
                </a:lnTo>
                <a:cubicBezTo>
                  <a:pt x="1219200" y="2705100"/>
                  <a:pt x="1498600" y="2413000"/>
                  <a:pt x="1803400" y="2413000"/>
                </a:cubicBezTo>
                <a:cubicBezTo>
                  <a:pt x="2044700" y="2413000"/>
                  <a:pt x="2311400" y="2692400"/>
                  <a:pt x="2311400" y="2946400"/>
                </a:cubicBezTo>
                <a:cubicBezTo>
                  <a:pt x="2311400" y="3060700"/>
                  <a:pt x="2286000" y="3238500"/>
                  <a:pt x="2260600" y="3352800"/>
                </a:cubicBezTo>
                <a:close/>
                <a:moveTo>
                  <a:pt x="5080000" y="85852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58" name="Freeform 17858"/>
          <p:cNvSpPr/>
          <p:nvPr/>
        </p:nvSpPr>
        <p:spPr>
          <a:xfrm rot="0" flipH="0" flipV="0">
            <a:off x="27339185" y="19379057"/>
            <a:ext cx="79184" cy="125037"/>
          </a:xfrm>
          <a:custGeom>
            <a:pathLst>
              <a:path w="5461000" h="8623300">
                <a:moveTo>
                  <a:pt x="2933700" y="0"/>
                </a:moveTo>
                <a:lnTo>
                  <a:pt x="5257800" y="0"/>
                </a:lnTo>
                <a:lnTo>
                  <a:pt x="5257800" y="1054100"/>
                </a:lnTo>
                <a:lnTo>
                  <a:pt x="2933700" y="1054100"/>
                </a:lnTo>
                <a:cubicBezTo>
                  <a:pt x="2667000" y="1054100"/>
                  <a:pt x="2514600" y="901700"/>
                  <a:pt x="2514600" y="635000"/>
                </a:cubicBezTo>
                <a:lnTo>
                  <a:pt x="2514600" y="419100"/>
                </a:lnTo>
                <a:cubicBezTo>
                  <a:pt x="2514600" y="152400"/>
                  <a:pt x="2667000" y="0"/>
                  <a:pt x="2933700" y="0"/>
                </a:cubicBezTo>
                <a:close/>
                <a:moveTo>
                  <a:pt x="8293100" y="8636000"/>
                </a:moveTo>
                <a:moveTo>
                  <a:pt x="203200" y="520700"/>
                </a:moveTo>
                <a:lnTo>
                  <a:pt x="203200" y="736600"/>
                </a:lnTo>
                <a:cubicBezTo>
                  <a:pt x="203200" y="850900"/>
                  <a:pt x="165100" y="939800"/>
                  <a:pt x="101600" y="939800"/>
                </a:cubicBezTo>
                <a:cubicBezTo>
                  <a:pt x="38100" y="939800"/>
                  <a:pt x="0" y="850900"/>
                  <a:pt x="0" y="736600"/>
                </a:cubicBezTo>
                <a:lnTo>
                  <a:pt x="0" y="520700"/>
                </a:lnTo>
                <a:cubicBezTo>
                  <a:pt x="0" y="406400"/>
                  <a:pt x="38100" y="317500"/>
                  <a:pt x="101600" y="317500"/>
                </a:cubicBezTo>
                <a:cubicBezTo>
                  <a:pt x="165100" y="317500"/>
                  <a:pt x="203200" y="406400"/>
                  <a:pt x="203200" y="520700"/>
                </a:cubicBezTo>
                <a:close/>
                <a:moveTo>
                  <a:pt x="7772400" y="8636000"/>
                </a:moveTo>
                <a:moveTo>
                  <a:pt x="3314700" y="8623300"/>
                </a:moveTo>
                <a:lnTo>
                  <a:pt x="1676400" y="8623300"/>
                </a:lnTo>
                <a:cubicBezTo>
                  <a:pt x="596900" y="8623300"/>
                  <a:pt x="0" y="8077200"/>
                  <a:pt x="0" y="7099300"/>
                </a:cubicBezTo>
                <a:lnTo>
                  <a:pt x="0" y="6934200"/>
                </a:lnTo>
                <a:cubicBezTo>
                  <a:pt x="0" y="6705600"/>
                  <a:pt x="38100" y="6337300"/>
                  <a:pt x="101600" y="6121400"/>
                </a:cubicBezTo>
                <a:lnTo>
                  <a:pt x="863600" y="3213100"/>
                </a:lnTo>
                <a:cubicBezTo>
                  <a:pt x="1003300" y="2667000"/>
                  <a:pt x="1181100" y="2527300"/>
                  <a:pt x="1676400" y="2527300"/>
                </a:cubicBezTo>
                <a:cubicBezTo>
                  <a:pt x="1905000" y="2527300"/>
                  <a:pt x="2095500" y="2705100"/>
                  <a:pt x="2095500" y="2946400"/>
                </a:cubicBezTo>
                <a:lnTo>
                  <a:pt x="2095500" y="3149600"/>
                </a:lnTo>
                <a:cubicBezTo>
                  <a:pt x="2095500" y="3378200"/>
                  <a:pt x="2057400" y="3759200"/>
                  <a:pt x="1993900" y="3987800"/>
                </a:cubicBezTo>
                <a:lnTo>
                  <a:pt x="1435100" y="6311900"/>
                </a:lnTo>
                <a:cubicBezTo>
                  <a:pt x="1371600" y="6540500"/>
                  <a:pt x="1270000" y="6731000"/>
                  <a:pt x="1193800" y="6731000"/>
                </a:cubicBezTo>
                <a:cubicBezTo>
                  <a:pt x="1117600" y="6731000"/>
                  <a:pt x="1041400" y="6819900"/>
                  <a:pt x="1041400" y="6934200"/>
                </a:cubicBezTo>
                <a:cubicBezTo>
                  <a:pt x="1041400" y="7048500"/>
                  <a:pt x="1092200" y="7150100"/>
                  <a:pt x="1155700" y="7150100"/>
                </a:cubicBezTo>
                <a:cubicBezTo>
                  <a:pt x="1282700" y="7150100"/>
                  <a:pt x="1473200" y="7327900"/>
                  <a:pt x="1473200" y="7467600"/>
                </a:cubicBezTo>
                <a:cubicBezTo>
                  <a:pt x="1473200" y="7518400"/>
                  <a:pt x="1651000" y="7569200"/>
                  <a:pt x="1892300" y="7569200"/>
                </a:cubicBezTo>
                <a:lnTo>
                  <a:pt x="2933700" y="7569200"/>
                </a:lnTo>
                <a:cubicBezTo>
                  <a:pt x="3187700" y="7569200"/>
                  <a:pt x="3365500" y="7404100"/>
                  <a:pt x="3365500" y="7150100"/>
                </a:cubicBezTo>
                <a:cubicBezTo>
                  <a:pt x="3365500" y="6921500"/>
                  <a:pt x="3403600" y="6540500"/>
                  <a:pt x="3467100" y="6324600"/>
                </a:cubicBezTo>
                <a:lnTo>
                  <a:pt x="4279900" y="3390900"/>
                </a:lnTo>
                <a:cubicBezTo>
                  <a:pt x="4508500" y="2565400"/>
                  <a:pt x="4546600" y="2527300"/>
                  <a:pt x="4953000" y="2527300"/>
                </a:cubicBezTo>
                <a:lnTo>
                  <a:pt x="5041900" y="2527300"/>
                </a:lnTo>
                <a:cubicBezTo>
                  <a:pt x="5295900" y="2527300"/>
                  <a:pt x="5461000" y="2679700"/>
                  <a:pt x="5461000" y="2946400"/>
                </a:cubicBezTo>
                <a:lnTo>
                  <a:pt x="5461000" y="3568700"/>
                </a:lnTo>
                <a:cubicBezTo>
                  <a:pt x="5461000" y="3810000"/>
                  <a:pt x="5410200" y="4178300"/>
                  <a:pt x="5346700" y="4394200"/>
                </a:cubicBezTo>
                <a:lnTo>
                  <a:pt x="4381500" y="7975600"/>
                </a:lnTo>
                <a:cubicBezTo>
                  <a:pt x="4267200" y="8432800"/>
                  <a:pt x="3949700" y="8623300"/>
                  <a:pt x="3314700" y="8623300"/>
                </a:cubicBezTo>
                <a:close/>
                <a:moveTo>
                  <a:pt x="-330200" y="8636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59" name="Freeform 17859"/>
          <p:cNvSpPr/>
          <p:nvPr/>
        </p:nvSpPr>
        <p:spPr>
          <a:xfrm rot="0" flipH="0" flipV="0">
            <a:off x="27424335" y="19413677"/>
            <a:ext cx="82315" cy="90417"/>
          </a:xfrm>
          <a:custGeom>
            <a:pathLst>
              <a:path w="5676900" h="6235700">
                <a:moveTo>
                  <a:pt x="2095500" y="2514600"/>
                </a:moveTo>
                <a:lnTo>
                  <a:pt x="3886200" y="2514600"/>
                </a:lnTo>
                <a:cubicBezTo>
                  <a:pt x="4140200" y="2514600"/>
                  <a:pt x="4191000" y="2476500"/>
                  <a:pt x="4241800" y="2184400"/>
                </a:cubicBezTo>
                <a:lnTo>
                  <a:pt x="4267200" y="2057400"/>
                </a:lnTo>
                <a:cubicBezTo>
                  <a:pt x="4292600" y="1943100"/>
                  <a:pt x="4305300" y="1803400"/>
                  <a:pt x="4305300" y="1752600"/>
                </a:cubicBezTo>
                <a:cubicBezTo>
                  <a:pt x="4305300" y="1714500"/>
                  <a:pt x="4318000" y="1587500"/>
                  <a:pt x="4343400" y="1485900"/>
                </a:cubicBezTo>
                <a:lnTo>
                  <a:pt x="4368800" y="1282700"/>
                </a:lnTo>
                <a:cubicBezTo>
                  <a:pt x="4381500" y="1181100"/>
                  <a:pt x="4419600" y="1028700"/>
                  <a:pt x="44577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46600" y="546100"/>
                </a:lnTo>
                <a:cubicBezTo>
                  <a:pt x="4559300" y="444500"/>
                  <a:pt x="4635500" y="304800"/>
                  <a:pt x="4711700" y="215900"/>
                </a:cubicBezTo>
                <a:lnTo>
                  <a:pt x="4787900" y="139700"/>
                </a:lnTo>
                <a:cubicBezTo>
                  <a:pt x="4876800" y="63500"/>
                  <a:pt x="5029200" y="0"/>
                  <a:pt x="5143500" y="0"/>
                </a:cubicBezTo>
                <a:lnTo>
                  <a:pt x="5257800" y="0"/>
                </a:lnTo>
                <a:cubicBezTo>
                  <a:pt x="5524500" y="0"/>
                  <a:pt x="5676900" y="152400"/>
                  <a:pt x="5651500" y="393700"/>
                </a:cubicBezTo>
                <a:lnTo>
                  <a:pt x="5613400" y="977900"/>
                </a:lnTo>
                <a:cubicBezTo>
                  <a:pt x="5600700" y="1079500"/>
                  <a:pt x="5575300" y="1257300"/>
                  <a:pt x="5537200" y="1371600"/>
                </a:cubicBezTo>
                <a:lnTo>
                  <a:pt x="4660900" y="4991100"/>
                </a:lnTo>
                <a:cubicBezTo>
                  <a:pt x="4622800" y="5105400"/>
                  <a:pt x="4572000" y="5283200"/>
                  <a:pt x="4533900" y="5384800"/>
                </a:cubicBezTo>
                <a:lnTo>
                  <a:pt x="4419600" y="5664200"/>
                </a:lnTo>
                <a:cubicBezTo>
                  <a:pt x="4381500" y="5765800"/>
                  <a:pt x="4279900" y="5918200"/>
                  <a:pt x="4191000" y="5994400"/>
                </a:cubicBezTo>
                <a:lnTo>
                  <a:pt x="4140200" y="6045200"/>
                </a:lnTo>
                <a:cubicBezTo>
                  <a:pt x="3975100" y="6223000"/>
                  <a:pt x="3835400" y="6235700"/>
                  <a:pt x="3644900" y="6108700"/>
                </a:cubicBezTo>
                <a:cubicBezTo>
                  <a:pt x="3403600" y="5969000"/>
                  <a:pt x="3365500" y="5892800"/>
                  <a:pt x="3365500" y="5676900"/>
                </a:cubicBezTo>
                <a:lnTo>
                  <a:pt x="3365500" y="5461000"/>
                </a:lnTo>
                <a:cubicBezTo>
                  <a:pt x="3365500" y="5346700"/>
                  <a:pt x="3378200" y="5156200"/>
                  <a:pt x="34036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09700" y="4394200"/>
                </a:cubicBezTo>
                <a:lnTo>
                  <a:pt x="1041400" y="5651500"/>
                </a:lnTo>
                <a:cubicBezTo>
                  <a:pt x="1003300" y="5753100"/>
                  <a:pt x="914400" y="5918200"/>
                  <a:pt x="838200" y="5994400"/>
                </a:cubicBezTo>
                <a:lnTo>
                  <a:pt x="7747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769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50800" y="5054600"/>
                </a:cubicBezTo>
                <a:lnTo>
                  <a:pt x="1270000" y="444500"/>
                </a:lnTo>
                <a:cubicBezTo>
                  <a:pt x="1346200" y="165100"/>
                  <a:pt x="1536700" y="0"/>
                  <a:pt x="1790700" y="0"/>
                </a:cubicBezTo>
                <a:cubicBezTo>
                  <a:pt x="2006600" y="0"/>
                  <a:pt x="2171700" y="114300"/>
                  <a:pt x="2260600" y="342900"/>
                </a:cubicBezTo>
                <a:cubicBezTo>
                  <a:pt x="22860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73300" y="1143000"/>
                  <a:pt x="2235200" y="1257300"/>
                </a:cubicBezTo>
                <a:lnTo>
                  <a:pt x="1968500" y="1943100"/>
                </a:lnTo>
                <a:cubicBezTo>
                  <a:pt x="1828800" y="2298700"/>
                  <a:pt x="1879600" y="2514600"/>
                  <a:pt x="2095500" y="2514600"/>
                </a:cubicBezTo>
                <a:close/>
                <a:moveTo>
                  <a:pt x="36322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60" name="Freeform 17860"/>
          <p:cNvSpPr/>
          <p:nvPr/>
        </p:nvSpPr>
        <p:spPr>
          <a:xfrm rot="0" flipH="0" flipV="0">
            <a:off x="27515930" y="19413493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61" name="Freeform 17861"/>
          <p:cNvSpPr/>
          <p:nvPr/>
        </p:nvSpPr>
        <p:spPr>
          <a:xfrm rot="0" flipH="0" flipV="0">
            <a:off x="27669803" y="19415887"/>
            <a:ext cx="95942" cy="88944"/>
          </a:xfrm>
          <a:custGeom>
            <a:pathLst>
              <a:path w="6616700" h="6134100">
                <a:moveTo>
                  <a:pt x="6464300" y="1308100"/>
                </a:moveTo>
                <a:lnTo>
                  <a:pt x="5410200" y="5295900"/>
                </a:lnTo>
                <a:cubicBezTo>
                  <a:pt x="5334000" y="5613400"/>
                  <a:pt x="5156200" y="5930900"/>
                  <a:pt x="5016500" y="5981700"/>
                </a:cubicBezTo>
                <a:cubicBezTo>
                  <a:pt x="4699000" y="6134100"/>
                  <a:pt x="4660900" y="6121400"/>
                  <a:pt x="4406900" y="5880100"/>
                </a:cubicBezTo>
                <a:cubicBezTo>
                  <a:pt x="4178300" y="5651500"/>
                  <a:pt x="4152900" y="5448300"/>
                  <a:pt x="4292600" y="4851400"/>
                </a:cubicBezTo>
                <a:cubicBezTo>
                  <a:pt x="4343400" y="4622800"/>
                  <a:pt x="4406900" y="4419600"/>
                  <a:pt x="4445000" y="4368800"/>
                </a:cubicBezTo>
                <a:cubicBezTo>
                  <a:pt x="4508500" y="4318000"/>
                  <a:pt x="4724400" y="3606800"/>
                  <a:pt x="4724400" y="3492500"/>
                </a:cubicBezTo>
                <a:cubicBezTo>
                  <a:pt x="4724400" y="3200400"/>
                  <a:pt x="4838700" y="2730500"/>
                  <a:pt x="4927600" y="2616200"/>
                </a:cubicBezTo>
                <a:cubicBezTo>
                  <a:pt x="5067300" y="2425700"/>
                  <a:pt x="5067300" y="2413000"/>
                  <a:pt x="4940300" y="2413000"/>
                </a:cubicBezTo>
                <a:cubicBezTo>
                  <a:pt x="4762500" y="2413000"/>
                  <a:pt x="4686300" y="2463800"/>
                  <a:pt x="4203700" y="2921000"/>
                </a:cubicBezTo>
                <a:lnTo>
                  <a:pt x="3975100" y="3136900"/>
                </a:lnTo>
                <a:cubicBezTo>
                  <a:pt x="3721100" y="3378200"/>
                  <a:pt x="3441700" y="3568700"/>
                  <a:pt x="3340100" y="3568700"/>
                </a:cubicBezTo>
                <a:cubicBezTo>
                  <a:pt x="3111500" y="3568700"/>
                  <a:pt x="2540000" y="3022600"/>
                  <a:pt x="2476500" y="2743200"/>
                </a:cubicBezTo>
                <a:cubicBezTo>
                  <a:pt x="2374900" y="2298700"/>
                  <a:pt x="2247900" y="2095500"/>
                  <a:pt x="2070100" y="2095500"/>
                </a:cubicBezTo>
                <a:cubicBezTo>
                  <a:pt x="1968500" y="2095500"/>
                  <a:pt x="1892300" y="2235200"/>
                  <a:pt x="1892300" y="2413000"/>
                </a:cubicBezTo>
                <a:cubicBezTo>
                  <a:pt x="1892300" y="2590800"/>
                  <a:pt x="1841500" y="2984500"/>
                  <a:pt x="1778000" y="3314700"/>
                </a:cubicBezTo>
                <a:lnTo>
                  <a:pt x="1676400" y="3822700"/>
                </a:lnTo>
                <a:cubicBezTo>
                  <a:pt x="1600200" y="4140200"/>
                  <a:pt x="1485900" y="4406900"/>
                  <a:pt x="1409700" y="4406900"/>
                </a:cubicBezTo>
                <a:cubicBezTo>
                  <a:pt x="1295400" y="4406900"/>
                  <a:pt x="1155700" y="4800600"/>
                  <a:pt x="1155700" y="5118100"/>
                </a:cubicBezTo>
                <a:cubicBezTo>
                  <a:pt x="1155700" y="5537200"/>
                  <a:pt x="800100" y="6096000"/>
                  <a:pt x="520700" y="6096000"/>
                </a:cubicBezTo>
                <a:cubicBezTo>
                  <a:pt x="177800" y="6096000"/>
                  <a:pt x="0" y="5854700"/>
                  <a:pt x="0" y="5372100"/>
                </a:cubicBezTo>
                <a:cubicBezTo>
                  <a:pt x="0" y="5080000"/>
                  <a:pt x="50800" y="4826000"/>
                  <a:pt x="101600" y="4826000"/>
                </a:cubicBezTo>
                <a:cubicBezTo>
                  <a:pt x="190500" y="4826000"/>
                  <a:pt x="317500" y="4381500"/>
                  <a:pt x="317500" y="4064000"/>
                </a:cubicBezTo>
                <a:cubicBezTo>
                  <a:pt x="317500" y="4025900"/>
                  <a:pt x="368300" y="3721100"/>
                  <a:pt x="444500" y="3403600"/>
                </a:cubicBezTo>
                <a:lnTo>
                  <a:pt x="698500" y="2260600"/>
                </a:lnTo>
                <a:cubicBezTo>
                  <a:pt x="762000" y="1943100"/>
                  <a:pt x="876300" y="1676400"/>
                  <a:pt x="939800" y="1676400"/>
                </a:cubicBezTo>
                <a:cubicBezTo>
                  <a:pt x="1054100" y="1676400"/>
                  <a:pt x="1130300" y="1320800"/>
                  <a:pt x="1181100" y="609600"/>
                </a:cubicBezTo>
                <a:cubicBezTo>
                  <a:pt x="1206500" y="241300"/>
                  <a:pt x="1511300" y="0"/>
                  <a:pt x="1917700" y="0"/>
                </a:cubicBezTo>
                <a:cubicBezTo>
                  <a:pt x="2133600" y="0"/>
                  <a:pt x="2501900" y="342900"/>
                  <a:pt x="2565400" y="609600"/>
                </a:cubicBezTo>
                <a:cubicBezTo>
                  <a:pt x="2679700" y="1104900"/>
                  <a:pt x="3276600" y="2095500"/>
                  <a:pt x="3441700" y="2095500"/>
                </a:cubicBezTo>
                <a:cubicBezTo>
                  <a:pt x="3517900" y="2095500"/>
                  <a:pt x="3771900" y="1905000"/>
                  <a:pt x="4013200" y="1663700"/>
                </a:cubicBezTo>
                <a:lnTo>
                  <a:pt x="5283200" y="419100"/>
                </a:lnTo>
                <a:cubicBezTo>
                  <a:pt x="5524500" y="190500"/>
                  <a:pt x="5880100" y="0"/>
                  <a:pt x="6070600" y="0"/>
                </a:cubicBezTo>
                <a:cubicBezTo>
                  <a:pt x="6413500" y="0"/>
                  <a:pt x="6616700" y="203200"/>
                  <a:pt x="6616700" y="546100"/>
                </a:cubicBezTo>
                <a:cubicBezTo>
                  <a:pt x="6616700" y="647700"/>
                  <a:pt x="6553200" y="990600"/>
                  <a:pt x="6464300" y="1308100"/>
                </a:cubicBezTo>
                <a:close/>
                <a:moveTo>
                  <a:pt x="47752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62" name="Freeform 17862"/>
          <p:cNvSpPr/>
          <p:nvPr/>
        </p:nvSpPr>
        <p:spPr>
          <a:xfrm rot="0" flipH="0" flipV="0">
            <a:off x="27774176" y="19414414"/>
            <a:ext cx="79184" cy="90049"/>
          </a:xfrm>
          <a:custGeom>
            <a:pathLst>
              <a:path w="5461000" h="6210300">
                <a:moveTo>
                  <a:pt x="2654300" y="0"/>
                </a:moveTo>
                <a:lnTo>
                  <a:pt x="4953000" y="0"/>
                </a:lnTo>
                <a:cubicBezTo>
                  <a:pt x="5334000" y="0"/>
                  <a:pt x="5461000" y="139700"/>
                  <a:pt x="5461000" y="520700"/>
                </a:cubicBezTo>
                <a:lnTo>
                  <a:pt x="5461000" y="647700"/>
                </a:lnTo>
                <a:cubicBezTo>
                  <a:pt x="5461000" y="812800"/>
                  <a:pt x="5422900" y="1079500"/>
                  <a:pt x="5384800" y="1244600"/>
                </a:cubicBezTo>
                <a:lnTo>
                  <a:pt x="4622800" y="4241800"/>
                </a:lnTo>
                <a:cubicBezTo>
                  <a:pt x="4572000" y="4394200"/>
                  <a:pt x="4508500" y="4521200"/>
                  <a:pt x="4470400" y="4521200"/>
                </a:cubicBezTo>
                <a:cubicBezTo>
                  <a:pt x="4445000" y="4521200"/>
                  <a:pt x="4406900" y="4622800"/>
                  <a:pt x="4406900" y="4737100"/>
                </a:cubicBezTo>
                <a:cubicBezTo>
                  <a:pt x="4406900" y="4991100"/>
                  <a:pt x="4546600" y="5143500"/>
                  <a:pt x="4826000" y="5207000"/>
                </a:cubicBezTo>
                <a:cubicBezTo>
                  <a:pt x="4940300" y="5232400"/>
                  <a:pt x="5041900" y="5346700"/>
                  <a:pt x="5041900" y="5473700"/>
                </a:cubicBezTo>
                <a:cubicBezTo>
                  <a:pt x="5041900" y="5842000"/>
                  <a:pt x="4660900" y="6210300"/>
                  <a:pt x="4279900" y="6210300"/>
                </a:cubicBezTo>
                <a:cubicBezTo>
                  <a:pt x="4241800" y="6210300"/>
                  <a:pt x="4178300" y="6184900"/>
                  <a:pt x="4152900" y="6159500"/>
                </a:cubicBezTo>
                <a:cubicBezTo>
                  <a:pt x="3911600" y="5918200"/>
                  <a:pt x="3416300" y="5740400"/>
                  <a:pt x="3302000" y="5842000"/>
                </a:cubicBezTo>
                <a:cubicBezTo>
                  <a:pt x="3276600" y="5867400"/>
                  <a:pt x="3136900" y="5930900"/>
                  <a:pt x="2984500" y="5969000"/>
                </a:cubicBezTo>
                <a:lnTo>
                  <a:pt x="2832100" y="6007100"/>
                </a:lnTo>
                <a:cubicBezTo>
                  <a:pt x="2692400" y="6057900"/>
                  <a:pt x="2501900" y="6108700"/>
                  <a:pt x="2413000" y="6146800"/>
                </a:cubicBezTo>
                <a:cubicBezTo>
                  <a:pt x="2324100" y="6184900"/>
                  <a:pt x="2120900" y="6210300"/>
                  <a:pt x="1955800" y="6210300"/>
                </a:cubicBezTo>
                <a:lnTo>
                  <a:pt x="1663700" y="6210300"/>
                </a:lnTo>
                <a:cubicBezTo>
                  <a:pt x="1498600" y="6210300"/>
                  <a:pt x="1333500" y="6184900"/>
                  <a:pt x="1308100" y="6159500"/>
                </a:cubicBezTo>
                <a:cubicBezTo>
                  <a:pt x="1282700" y="6121400"/>
                  <a:pt x="1130300" y="6096000"/>
                  <a:pt x="977900" y="6083300"/>
                </a:cubicBezTo>
                <a:lnTo>
                  <a:pt x="952500" y="6070600"/>
                </a:lnTo>
                <a:cubicBezTo>
                  <a:pt x="800100" y="6057900"/>
                  <a:pt x="584200" y="5956300"/>
                  <a:pt x="482600" y="5829300"/>
                </a:cubicBezTo>
                <a:lnTo>
                  <a:pt x="292100" y="5600700"/>
                </a:lnTo>
                <a:cubicBezTo>
                  <a:pt x="50800" y="5308600"/>
                  <a:pt x="0" y="5168900"/>
                  <a:pt x="0" y="4800600"/>
                </a:cubicBezTo>
                <a:lnTo>
                  <a:pt x="0" y="4292600"/>
                </a:lnTo>
                <a:cubicBezTo>
                  <a:pt x="0" y="4140200"/>
                  <a:pt x="25400" y="3873500"/>
                  <a:pt x="76200" y="3721100"/>
                </a:cubicBezTo>
                <a:lnTo>
                  <a:pt x="685800" y="1409700"/>
                </a:lnTo>
                <a:cubicBezTo>
                  <a:pt x="736600" y="1257300"/>
                  <a:pt x="850900" y="1041400"/>
                  <a:pt x="965200" y="914400"/>
                </a:cubicBezTo>
                <a:lnTo>
                  <a:pt x="1409700" y="444500"/>
                </a:lnTo>
                <a:cubicBezTo>
                  <a:pt x="1701800" y="139700"/>
                  <a:pt x="2095500" y="0"/>
                  <a:pt x="2654300" y="0"/>
                </a:cubicBezTo>
                <a:close/>
                <a:moveTo>
                  <a:pt x="5753100" y="6197600"/>
                </a:moveTo>
                <a:moveTo>
                  <a:pt x="1765300" y="1790700"/>
                </a:moveTo>
                <a:lnTo>
                  <a:pt x="1130300" y="4025900"/>
                </a:lnTo>
                <a:cubicBezTo>
                  <a:pt x="1028700" y="4368800"/>
                  <a:pt x="1028700" y="4622800"/>
                  <a:pt x="1104900" y="4838700"/>
                </a:cubicBezTo>
                <a:cubicBezTo>
                  <a:pt x="1168400" y="5003800"/>
                  <a:pt x="1308100" y="5054600"/>
                  <a:pt x="1765300" y="5054600"/>
                </a:cubicBezTo>
                <a:lnTo>
                  <a:pt x="2171700" y="5054600"/>
                </a:lnTo>
                <a:cubicBezTo>
                  <a:pt x="2933700" y="5054600"/>
                  <a:pt x="3251200" y="4813300"/>
                  <a:pt x="3467100" y="4089400"/>
                </a:cubicBezTo>
                <a:lnTo>
                  <a:pt x="4114800" y="1866900"/>
                </a:lnTo>
                <a:cubicBezTo>
                  <a:pt x="4165600" y="1714500"/>
                  <a:pt x="4203700" y="1460500"/>
                  <a:pt x="4203700" y="1320800"/>
                </a:cubicBezTo>
                <a:cubicBezTo>
                  <a:pt x="4203700" y="1181100"/>
                  <a:pt x="4064000" y="1054100"/>
                  <a:pt x="3898900" y="1054100"/>
                </a:cubicBezTo>
                <a:lnTo>
                  <a:pt x="2870200" y="1054100"/>
                </a:lnTo>
                <a:cubicBezTo>
                  <a:pt x="2260600" y="1054100"/>
                  <a:pt x="1917700" y="1295400"/>
                  <a:pt x="1765300" y="1790700"/>
                </a:cubicBezTo>
                <a:close/>
                <a:moveTo>
                  <a:pt x="3962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63" name="Freeform 17863"/>
          <p:cNvSpPr/>
          <p:nvPr/>
        </p:nvSpPr>
        <p:spPr>
          <a:xfrm rot="0" flipH="0" flipV="0">
            <a:off x="27870816" y="19411283"/>
            <a:ext cx="79368" cy="92443"/>
          </a:xfrm>
          <a:custGeom>
            <a:pathLst>
              <a:path w="5473700" h="6375400">
                <a:moveTo>
                  <a:pt x="4013200" y="3263900"/>
                </a:moveTo>
                <a:lnTo>
                  <a:pt x="1841500" y="4178300"/>
                </a:lnTo>
                <a:cubicBezTo>
                  <a:pt x="1358900" y="4381500"/>
                  <a:pt x="1206500" y="4533900"/>
                  <a:pt x="1206500" y="4800600"/>
                </a:cubicBezTo>
                <a:cubicBezTo>
                  <a:pt x="1206500" y="5207000"/>
                  <a:pt x="1485900" y="5295900"/>
                  <a:pt x="2349500" y="5156200"/>
                </a:cubicBezTo>
                <a:lnTo>
                  <a:pt x="2755900" y="5080000"/>
                </a:lnTo>
                <a:cubicBezTo>
                  <a:pt x="2984500" y="5041900"/>
                  <a:pt x="3327400" y="4965700"/>
                  <a:pt x="3530600" y="4914900"/>
                </a:cubicBezTo>
                <a:cubicBezTo>
                  <a:pt x="4013200" y="4762500"/>
                  <a:pt x="4140200" y="4775200"/>
                  <a:pt x="4394200" y="5041900"/>
                </a:cubicBezTo>
                <a:cubicBezTo>
                  <a:pt x="4521200" y="5168900"/>
                  <a:pt x="4470400" y="5638800"/>
                  <a:pt x="4318000" y="5803900"/>
                </a:cubicBezTo>
                <a:cubicBezTo>
                  <a:pt x="4152900" y="5956300"/>
                  <a:pt x="3759200" y="6045200"/>
                  <a:pt x="3060700" y="6083300"/>
                </a:cubicBezTo>
                <a:lnTo>
                  <a:pt x="2171700" y="6121400"/>
                </a:lnTo>
                <a:cubicBezTo>
                  <a:pt x="1943100" y="6121400"/>
                  <a:pt x="1727200" y="6184900"/>
                  <a:pt x="1676400" y="6261100"/>
                </a:cubicBezTo>
                <a:cubicBezTo>
                  <a:pt x="1638300" y="6324600"/>
                  <a:pt x="1524000" y="6375400"/>
                  <a:pt x="1409700" y="6375400"/>
                </a:cubicBezTo>
                <a:cubicBezTo>
                  <a:pt x="1295400" y="6375400"/>
                  <a:pt x="1181100" y="6324600"/>
                  <a:pt x="1143000" y="6273800"/>
                </a:cubicBezTo>
                <a:cubicBezTo>
                  <a:pt x="1117600" y="6210300"/>
                  <a:pt x="965200" y="6159500"/>
                  <a:pt x="838200" y="6159500"/>
                </a:cubicBezTo>
                <a:cubicBezTo>
                  <a:pt x="698500" y="6159500"/>
                  <a:pt x="584200" y="6121400"/>
                  <a:pt x="584200" y="6057900"/>
                </a:cubicBezTo>
                <a:cubicBezTo>
                  <a:pt x="584200" y="6007100"/>
                  <a:pt x="533400" y="5956300"/>
                  <a:pt x="482600" y="5956300"/>
                </a:cubicBezTo>
                <a:cubicBezTo>
                  <a:pt x="419100" y="5956300"/>
                  <a:pt x="304800" y="5803900"/>
                  <a:pt x="215900" y="5613400"/>
                </a:cubicBezTo>
                <a:cubicBezTo>
                  <a:pt x="38100" y="5219700"/>
                  <a:pt x="0" y="4521200"/>
                  <a:pt x="165100" y="4419600"/>
                </a:cubicBezTo>
                <a:cubicBezTo>
                  <a:pt x="228600" y="4381500"/>
                  <a:pt x="292100" y="4267200"/>
                  <a:pt x="317500" y="4165600"/>
                </a:cubicBezTo>
                <a:cubicBezTo>
                  <a:pt x="393700" y="3822700"/>
                  <a:pt x="596900" y="3568700"/>
                  <a:pt x="850900" y="3479800"/>
                </a:cubicBezTo>
                <a:cubicBezTo>
                  <a:pt x="939800" y="3454400"/>
                  <a:pt x="1028700" y="3378200"/>
                  <a:pt x="1066800" y="3327400"/>
                </a:cubicBezTo>
                <a:cubicBezTo>
                  <a:pt x="1104900" y="3263900"/>
                  <a:pt x="1219200" y="3225800"/>
                  <a:pt x="1333500" y="3225800"/>
                </a:cubicBezTo>
                <a:cubicBezTo>
                  <a:pt x="1435100" y="3225800"/>
                  <a:pt x="1676400" y="3124200"/>
                  <a:pt x="1866900" y="3009900"/>
                </a:cubicBezTo>
                <a:cubicBezTo>
                  <a:pt x="2057400" y="2895600"/>
                  <a:pt x="2298700" y="2806700"/>
                  <a:pt x="2400300" y="2806700"/>
                </a:cubicBezTo>
                <a:cubicBezTo>
                  <a:pt x="2501900" y="2806700"/>
                  <a:pt x="2730500" y="2705100"/>
                  <a:pt x="2921000" y="2590800"/>
                </a:cubicBezTo>
                <a:cubicBezTo>
                  <a:pt x="3111500" y="2463800"/>
                  <a:pt x="3441700" y="2324100"/>
                  <a:pt x="3670300" y="2260600"/>
                </a:cubicBezTo>
                <a:cubicBezTo>
                  <a:pt x="4178300" y="2120900"/>
                  <a:pt x="4254500" y="2032000"/>
                  <a:pt x="4254500" y="1625600"/>
                </a:cubicBezTo>
                <a:cubicBezTo>
                  <a:pt x="4254500" y="1219200"/>
                  <a:pt x="3898900" y="1130300"/>
                  <a:pt x="3086100" y="1333500"/>
                </a:cubicBezTo>
                <a:lnTo>
                  <a:pt x="3060700" y="1333500"/>
                </a:lnTo>
                <a:cubicBezTo>
                  <a:pt x="2832100" y="1397000"/>
                  <a:pt x="2438400" y="1473200"/>
                  <a:pt x="2197100" y="1511300"/>
                </a:cubicBezTo>
                <a:lnTo>
                  <a:pt x="2032000" y="1536700"/>
                </a:lnTo>
                <a:cubicBezTo>
                  <a:pt x="1790700" y="1574800"/>
                  <a:pt x="1574800" y="1600200"/>
                  <a:pt x="1562100" y="1574800"/>
                </a:cubicBezTo>
                <a:cubicBezTo>
                  <a:pt x="1549400" y="1562100"/>
                  <a:pt x="1524000" y="1397000"/>
                  <a:pt x="1524000" y="1231900"/>
                </a:cubicBezTo>
                <a:cubicBezTo>
                  <a:pt x="1524000" y="736600"/>
                  <a:pt x="1651000" y="584200"/>
                  <a:pt x="2159000" y="431800"/>
                </a:cubicBezTo>
                <a:cubicBezTo>
                  <a:pt x="2247900" y="406400"/>
                  <a:pt x="2425700" y="381000"/>
                  <a:pt x="2552700" y="381000"/>
                </a:cubicBezTo>
                <a:cubicBezTo>
                  <a:pt x="2679700" y="381000"/>
                  <a:pt x="2921000" y="342900"/>
                  <a:pt x="3073400" y="279400"/>
                </a:cubicBezTo>
                <a:cubicBezTo>
                  <a:pt x="3860800" y="0"/>
                  <a:pt x="4927600" y="228600"/>
                  <a:pt x="5156200" y="723900"/>
                </a:cubicBezTo>
                <a:cubicBezTo>
                  <a:pt x="5461000" y="1371600"/>
                  <a:pt x="5473700" y="1752600"/>
                  <a:pt x="5232400" y="2222500"/>
                </a:cubicBezTo>
                <a:lnTo>
                  <a:pt x="5029200" y="2628900"/>
                </a:lnTo>
                <a:cubicBezTo>
                  <a:pt x="4914900" y="2832100"/>
                  <a:pt x="4737100" y="3022600"/>
                  <a:pt x="4622800" y="3048000"/>
                </a:cubicBezTo>
                <a:cubicBezTo>
                  <a:pt x="4495800" y="3086100"/>
                  <a:pt x="4229100" y="3175000"/>
                  <a:pt x="4013200" y="3263900"/>
                </a:cubicBezTo>
                <a:close/>
                <a:moveTo>
                  <a:pt x="29210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64" name="Freeform 17864"/>
          <p:cNvSpPr/>
          <p:nvPr/>
        </p:nvSpPr>
        <p:spPr>
          <a:xfrm rot="0" flipH="0" flipV="0">
            <a:off x="27956224" y="19379794"/>
            <a:ext cx="42722" cy="123380"/>
          </a:xfrm>
          <a:custGeom>
            <a:pathLst>
              <a:path w="2946400" h="8509000">
                <a:moveTo>
                  <a:pt x="1828800" y="533400"/>
                </a:moveTo>
                <a:lnTo>
                  <a:pt x="1892300" y="317500"/>
                </a:lnTo>
                <a:cubicBezTo>
                  <a:pt x="1943100" y="114300"/>
                  <a:pt x="2184400" y="0"/>
                  <a:pt x="2540000" y="0"/>
                </a:cubicBezTo>
                <a:cubicBezTo>
                  <a:pt x="2743200" y="0"/>
                  <a:pt x="2806700" y="38100"/>
                  <a:pt x="2882900" y="228600"/>
                </a:cubicBezTo>
                <a:cubicBezTo>
                  <a:pt x="2946400" y="393700"/>
                  <a:pt x="2946400" y="571500"/>
                  <a:pt x="2895600" y="825500"/>
                </a:cubicBezTo>
                <a:lnTo>
                  <a:pt x="2844800" y="1041400"/>
                </a:lnTo>
                <a:cubicBezTo>
                  <a:pt x="2819400" y="1143000"/>
                  <a:pt x="2743200" y="1257300"/>
                  <a:pt x="2679700" y="1282700"/>
                </a:cubicBezTo>
                <a:cubicBezTo>
                  <a:pt x="2603500" y="1308100"/>
                  <a:pt x="2527300" y="1358900"/>
                  <a:pt x="2489200" y="1397000"/>
                </a:cubicBezTo>
                <a:cubicBezTo>
                  <a:pt x="2413000" y="1473200"/>
                  <a:pt x="2171700" y="1485900"/>
                  <a:pt x="1993900" y="1435100"/>
                </a:cubicBezTo>
                <a:cubicBezTo>
                  <a:pt x="1816100" y="1384300"/>
                  <a:pt x="1739900" y="914400"/>
                  <a:pt x="1828800" y="533400"/>
                </a:cubicBezTo>
                <a:close/>
                <a:moveTo>
                  <a:pt x="7899400" y="8585200"/>
                </a:moveTo>
                <a:moveTo>
                  <a:pt x="2260600" y="3352800"/>
                </a:moveTo>
                <a:lnTo>
                  <a:pt x="1054100" y="7924800"/>
                </a:lnTo>
                <a:cubicBezTo>
                  <a:pt x="990600" y="8204200"/>
                  <a:pt x="660400" y="8509000"/>
                  <a:pt x="444500" y="8509000"/>
                </a:cubicBezTo>
                <a:cubicBezTo>
                  <a:pt x="139700" y="8509000"/>
                  <a:pt x="0" y="8331200"/>
                  <a:pt x="0" y="7937500"/>
                </a:cubicBezTo>
                <a:lnTo>
                  <a:pt x="0" y="7454900"/>
                </a:lnTo>
                <a:cubicBezTo>
                  <a:pt x="0" y="7340600"/>
                  <a:pt x="25400" y="7188200"/>
                  <a:pt x="50800" y="7124700"/>
                </a:cubicBezTo>
                <a:cubicBezTo>
                  <a:pt x="88900" y="7048500"/>
                  <a:pt x="139700" y="6896100"/>
                  <a:pt x="165100" y="6781800"/>
                </a:cubicBezTo>
                <a:lnTo>
                  <a:pt x="1104900" y="3136900"/>
                </a:lnTo>
                <a:cubicBezTo>
                  <a:pt x="1219200" y="2705100"/>
                  <a:pt x="1498600" y="2413000"/>
                  <a:pt x="1803400" y="2413000"/>
                </a:cubicBezTo>
                <a:cubicBezTo>
                  <a:pt x="2044700" y="2413000"/>
                  <a:pt x="2311400" y="2692400"/>
                  <a:pt x="2311400" y="2946400"/>
                </a:cubicBezTo>
                <a:cubicBezTo>
                  <a:pt x="2311400" y="3060700"/>
                  <a:pt x="2286000" y="3238500"/>
                  <a:pt x="2260600" y="3352800"/>
                </a:cubicBezTo>
                <a:close/>
                <a:moveTo>
                  <a:pt x="5080000" y="85852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65" name="Freeform 17865"/>
          <p:cNvSpPr/>
          <p:nvPr/>
        </p:nvSpPr>
        <p:spPr>
          <a:xfrm rot="0" flipH="0" flipV="0">
            <a:off x="27996695" y="19416071"/>
            <a:ext cx="68872" cy="88392"/>
          </a:xfrm>
          <a:custGeom>
            <a:pathLst>
              <a:path w="4749800" h="6096000">
                <a:moveTo>
                  <a:pt x="2374900" y="0"/>
                </a:moveTo>
                <a:lnTo>
                  <a:pt x="4330700" y="0"/>
                </a:lnTo>
                <a:cubicBezTo>
                  <a:pt x="4622800" y="0"/>
                  <a:pt x="4749800" y="165100"/>
                  <a:pt x="4749800" y="546100"/>
                </a:cubicBezTo>
                <a:cubicBezTo>
                  <a:pt x="4749800" y="647700"/>
                  <a:pt x="4673600" y="800100"/>
                  <a:pt x="4597400" y="876300"/>
                </a:cubicBezTo>
                <a:lnTo>
                  <a:pt x="4584700" y="901700"/>
                </a:lnTo>
                <a:cubicBezTo>
                  <a:pt x="4495800" y="977900"/>
                  <a:pt x="4330700" y="1054100"/>
                  <a:pt x="4216400" y="1054100"/>
                </a:cubicBezTo>
                <a:lnTo>
                  <a:pt x="2540000" y="1054100"/>
                </a:lnTo>
                <a:cubicBezTo>
                  <a:pt x="2425700" y="1054100"/>
                  <a:pt x="2260600" y="1117600"/>
                  <a:pt x="2184400" y="1193800"/>
                </a:cubicBezTo>
                <a:lnTo>
                  <a:pt x="2057400" y="1320800"/>
                </a:lnTo>
                <a:cubicBezTo>
                  <a:pt x="1879600" y="1498600"/>
                  <a:pt x="1803400" y="1676400"/>
                  <a:pt x="1803400" y="1917700"/>
                </a:cubicBezTo>
                <a:cubicBezTo>
                  <a:pt x="1803400" y="2019300"/>
                  <a:pt x="1778000" y="2184400"/>
                  <a:pt x="1752600" y="2298700"/>
                </a:cubicBezTo>
                <a:lnTo>
                  <a:pt x="1447800" y="3429000"/>
                </a:lnTo>
                <a:cubicBezTo>
                  <a:pt x="1422400" y="3543300"/>
                  <a:pt x="1346200" y="3721100"/>
                  <a:pt x="1282700" y="3835400"/>
                </a:cubicBezTo>
                <a:cubicBezTo>
                  <a:pt x="1219200" y="3949700"/>
                  <a:pt x="1168400" y="4140200"/>
                  <a:pt x="1168400" y="4254500"/>
                </a:cubicBezTo>
                <a:lnTo>
                  <a:pt x="1168400" y="4622800"/>
                </a:lnTo>
                <a:cubicBezTo>
                  <a:pt x="1168400" y="4737100"/>
                  <a:pt x="1257300" y="4851400"/>
                  <a:pt x="1358900" y="4864100"/>
                </a:cubicBezTo>
                <a:lnTo>
                  <a:pt x="1371600" y="4864100"/>
                </a:lnTo>
                <a:cubicBezTo>
                  <a:pt x="1473200" y="4889500"/>
                  <a:pt x="1587500" y="4927600"/>
                  <a:pt x="1625600" y="4965700"/>
                </a:cubicBezTo>
                <a:cubicBezTo>
                  <a:pt x="1663700" y="5003800"/>
                  <a:pt x="1790700" y="5041900"/>
                  <a:pt x="1905000" y="5041900"/>
                </a:cubicBezTo>
                <a:lnTo>
                  <a:pt x="3060700" y="5041900"/>
                </a:lnTo>
                <a:cubicBezTo>
                  <a:pt x="3263900" y="5041900"/>
                  <a:pt x="3276600" y="5054600"/>
                  <a:pt x="3276600" y="5257800"/>
                </a:cubicBezTo>
                <a:lnTo>
                  <a:pt x="3276600" y="5676900"/>
                </a:lnTo>
                <a:cubicBezTo>
                  <a:pt x="3276600" y="5791200"/>
                  <a:pt x="3187700" y="5905500"/>
                  <a:pt x="3073400" y="5930900"/>
                </a:cubicBezTo>
                <a:lnTo>
                  <a:pt x="3060700" y="5930900"/>
                </a:lnTo>
                <a:cubicBezTo>
                  <a:pt x="2946400" y="5956300"/>
                  <a:pt x="2857500" y="6007100"/>
                  <a:pt x="2857500" y="6032500"/>
                </a:cubicBezTo>
                <a:cubicBezTo>
                  <a:pt x="2857500" y="6070600"/>
                  <a:pt x="2755900" y="6096000"/>
                  <a:pt x="2641600" y="6096000"/>
                </a:cubicBezTo>
                <a:lnTo>
                  <a:pt x="1587500" y="6096000"/>
                </a:lnTo>
                <a:cubicBezTo>
                  <a:pt x="1473200" y="6096000"/>
                  <a:pt x="1358900" y="6045200"/>
                  <a:pt x="1320800" y="5981700"/>
                </a:cubicBezTo>
                <a:cubicBezTo>
                  <a:pt x="1282700" y="5930900"/>
                  <a:pt x="1155700" y="5880100"/>
                  <a:pt x="1041400" y="5880100"/>
                </a:cubicBezTo>
                <a:lnTo>
                  <a:pt x="965200" y="5880100"/>
                </a:lnTo>
                <a:cubicBezTo>
                  <a:pt x="850900" y="5880100"/>
                  <a:pt x="723900" y="5829300"/>
                  <a:pt x="685800" y="5765800"/>
                </a:cubicBezTo>
                <a:cubicBezTo>
                  <a:pt x="647700" y="5715000"/>
                  <a:pt x="546100" y="5638800"/>
                  <a:pt x="469900" y="5613400"/>
                </a:cubicBezTo>
                <a:cubicBezTo>
                  <a:pt x="393700" y="5588000"/>
                  <a:pt x="304800" y="5461000"/>
                  <a:pt x="266700" y="5346700"/>
                </a:cubicBezTo>
                <a:lnTo>
                  <a:pt x="88900" y="4775200"/>
                </a:lnTo>
                <a:cubicBezTo>
                  <a:pt x="0" y="4533900"/>
                  <a:pt x="0" y="4368800"/>
                  <a:pt x="63500" y="4102100"/>
                </a:cubicBezTo>
                <a:lnTo>
                  <a:pt x="762000" y="1435100"/>
                </a:lnTo>
                <a:cubicBezTo>
                  <a:pt x="787400" y="1320800"/>
                  <a:pt x="850900" y="1155700"/>
                  <a:pt x="914400" y="1066800"/>
                </a:cubicBezTo>
                <a:lnTo>
                  <a:pt x="1130300" y="723900"/>
                </a:lnTo>
                <a:cubicBezTo>
                  <a:pt x="1282700" y="495300"/>
                  <a:pt x="1358900" y="431800"/>
                  <a:pt x="1549400" y="355600"/>
                </a:cubicBezTo>
                <a:cubicBezTo>
                  <a:pt x="1651000" y="317500"/>
                  <a:pt x="1816100" y="241300"/>
                  <a:pt x="1930400" y="165100"/>
                </a:cubicBezTo>
                <a:lnTo>
                  <a:pt x="1968500" y="127000"/>
                </a:lnTo>
                <a:cubicBezTo>
                  <a:pt x="2082800" y="50800"/>
                  <a:pt x="2260600" y="0"/>
                  <a:pt x="2374900" y="0"/>
                </a:cubicBezTo>
                <a:close/>
                <a:moveTo>
                  <a:pt x="5778500" y="6083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66" name="Freeform 17866"/>
          <p:cNvSpPr/>
          <p:nvPr/>
        </p:nvSpPr>
        <p:spPr>
          <a:xfrm rot="0" flipH="0" flipV="0">
            <a:off x="28069029" y="19415150"/>
            <a:ext cx="103676" cy="88944"/>
          </a:xfrm>
          <a:custGeom>
            <a:pathLst>
              <a:path w="7150100" h="6134100">
                <a:moveTo>
                  <a:pt x="1955800" y="0"/>
                </a:moveTo>
                <a:lnTo>
                  <a:pt x="5778500" y="0"/>
                </a:lnTo>
                <a:cubicBezTo>
                  <a:pt x="6667500" y="0"/>
                  <a:pt x="7150100" y="508000"/>
                  <a:pt x="7150100" y="1422400"/>
                </a:cubicBezTo>
                <a:lnTo>
                  <a:pt x="7150100" y="1574800"/>
                </a:lnTo>
                <a:cubicBezTo>
                  <a:pt x="7150100" y="1816100"/>
                  <a:pt x="7099300" y="2184400"/>
                  <a:pt x="7035800" y="2400300"/>
                </a:cubicBezTo>
                <a:lnTo>
                  <a:pt x="6146800" y="5448300"/>
                </a:lnTo>
                <a:cubicBezTo>
                  <a:pt x="6083300" y="5676900"/>
                  <a:pt x="5969000" y="5905500"/>
                  <a:pt x="5905500" y="5981700"/>
                </a:cubicBezTo>
                <a:cubicBezTo>
                  <a:pt x="5765800" y="6121400"/>
                  <a:pt x="5524500" y="6134100"/>
                  <a:pt x="5308600" y="6007100"/>
                </a:cubicBezTo>
                <a:cubicBezTo>
                  <a:pt x="5219700" y="5956300"/>
                  <a:pt x="5156200" y="5727700"/>
                  <a:pt x="5156200" y="5499100"/>
                </a:cubicBezTo>
                <a:lnTo>
                  <a:pt x="5156200" y="5359400"/>
                </a:lnTo>
                <a:cubicBezTo>
                  <a:pt x="5156200" y="5130800"/>
                  <a:pt x="5194300" y="4762500"/>
                  <a:pt x="52578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57800" y="1054100"/>
                </a:lnTo>
                <a:cubicBezTo>
                  <a:pt x="4762500" y="1054100"/>
                  <a:pt x="4762500" y="1054100"/>
                  <a:pt x="4622800" y="1562100"/>
                </a:cubicBezTo>
                <a:lnTo>
                  <a:pt x="3581400" y="5486400"/>
                </a:lnTo>
                <a:cubicBezTo>
                  <a:pt x="3479800" y="5842000"/>
                  <a:pt x="3251200" y="6096000"/>
                  <a:pt x="3022600" y="6096000"/>
                </a:cubicBezTo>
                <a:cubicBezTo>
                  <a:pt x="2743200" y="6096000"/>
                  <a:pt x="2527300" y="5803900"/>
                  <a:pt x="2527300" y="5448300"/>
                </a:cubicBezTo>
                <a:cubicBezTo>
                  <a:pt x="2527300" y="5346700"/>
                  <a:pt x="2578100" y="5080000"/>
                  <a:pt x="2641600" y="4851400"/>
                </a:cubicBezTo>
                <a:lnTo>
                  <a:pt x="3454400" y="2044700"/>
                </a:lnTo>
                <a:cubicBezTo>
                  <a:pt x="36703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35200" y="1054100"/>
                  <a:pt x="2235200" y="1054100"/>
                  <a:pt x="2095500" y="1574800"/>
                </a:cubicBezTo>
                <a:lnTo>
                  <a:pt x="1244600" y="4889500"/>
                </a:lnTo>
                <a:cubicBezTo>
                  <a:pt x="1003300" y="5854700"/>
                  <a:pt x="8509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50800" y="4864100"/>
                  <a:pt x="101600" y="4648200"/>
                </a:cubicBezTo>
                <a:lnTo>
                  <a:pt x="1028700" y="1181100"/>
                </a:lnTo>
                <a:cubicBezTo>
                  <a:pt x="1079500" y="965200"/>
                  <a:pt x="1219200" y="622300"/>
                  <a:pt x="1320800" y="406400"/>
                </a:cubicBezTo>
                <a:lnTo>
                  <a:pt x="1346200" y="381000"/>
                </a:lnTo>
                <a:cubicBezTo>
                  <a:pt x="1447800" y="177800"/>
                  <a:pt x="17272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67" name="Freeform 17867"/>
          <p:cNvSpPr/>
          <p:nvPr/>
        </p:nvSpPr>
        <p:spPr>
          <a:xfrm rot="0" flipH="0" flipV="0">
            <a:off x="28186291" y="19415519"/>
            <a:ext cx="73107" cy="88392"/>
          </a:xfrm>
          <a:custGeom>
            <a:pathLst>
              <a:path w="5041900" h="6096000">
                <a:moveTo>
                  <a:pt x="4445000" y="3581400"/>
                </a:moveTo>
                <a:lnTo>
                  <a:pt x="1473200" y="3581400"/>
                </a:lnTo>
                <a:cubicBezTo>
                  <a:pt x="1282700" y="3581400"/>
                  <a:pt x="1257300" y="3606800"/>
                  <a:pt x="1193800" y="3797300"/>
                </a:cubicBezTo>
                <a:lnTo>
                  <a:pt x="1117600" y="4038600"/>
                </a:lnTo>
                <a:cubicBezTo>
                  <a:pt x="1079500" y="4165600"/>
                  <a:pt x="1054100" y="4356100"/>
                  <a:pt x="1054100" y="4470400"/>
                </a:cubicBezTo>
                <a:lnTo>
                  <a:pt x="1054100" y="4622800"/>
                </a:lnTo>
                <a:cubicBezTo>
                  <a:pt x="1054100" y="4927600"/>
                  <a:pt x="1219200" y="5054600"/>
                  <a:pt x="1625600" y="5054600"/>
                </a:cubicBezTo>
                <a:lnTo>
                  <a:pt x="3683000" y="5054600"/>
                </a:lnTo>
                <a:cubicBezTo>
                  <a:pt x="3949700" y="5054600"/>
                  <a:pt x="4102100" y="5207000"/>
                  <a:pt x="4102100" y="5473700"/>
                </a:cubicBezTo>
                <a:lnTo>
                  <a:pt x="4102100" y="5676900"/>
                </a:lnTo>
                <a:cubicBezTo>
                  <a:pt x="4102100" y="5943600"/>
                  <a:pt x="3949700" y="6096000"/>
                  <a:pt x="3683000" y="6096000"/>
                </a:cubicBezTo>
                <a:lnTo>
                  <a:pt x="1054100" y="6096000"/>
                </a:lnTo>
                <a:cubicBezTo>
                  <a:pt x="939800" y="6096000"/>
                  <a:pt x="825500" y="6070600"/>
                  <a:pt x="787400" y="6045200"/>
                </a:cubicBezTo>
                <a:cubicBezTo>
                  <a:pt x="762000" y="6019800"/>
                  <a:pt x="673100" y="5981700"/>
                  <a:pt x="584200" y="5969000"/>
                </a:cubicBezTo>
                <a:cubicBezTo>
                  <a:pt x="495300" y="5943600"/>
                  <a:pt x="419100" y="5880100"/>
                  <a:pt x="419100" y="5803900"/>
                </a:cubicBezTo>
                <a:cubicBezTo>
                  <a:pt x="419100" y="5740400"/>
                  <a:pt x="381000" y="5676900"/>
                  <a:pt x="317500" y="5676900"/>
                </a:cubicBezTo>
                <a:cubicBezTo>
                  <a:pt x="266700" y="5676900"/>
                  <a:pt x="165100" y="5575300"/>
                  <a:pt x="114300" y="5448300"/>
                </a:cubicBezTo>
                <a:lnTo>
                  <a:pt x="101600" y="5410200"/>
                </a:lnTo>
                <a:cubicBezTo>
                  <a:pt x="508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25400" y="3911600"/>
                  <a:pt x="50800" y="3810000"/>
                </a:cubicBezTo>
                <a:lnTo>
                  <a:pt x="152400" y="3403600"/>
                </a:lnTo>
                <a:cubicBezTo>
                  <a:pt x="177800" y="3289300"/>
                  <a:pt x="228600" y="3136900"/>
                  <a:pt x="266700" y="3048000"/>
                </a:cubicBezTo>
                <a:cubicBezTo>
                  <a:pt x="304800" y="2971800"/>
                  <a:pt x="355600" y="2806700"/>
                  <a:pt x="381000" y="2705100"/>
                </a:cubicBezTo>
                <a:lnTo>
                  <a:pt x="558800" y="1930400"/>
                </a:lnTo>
                <a:cubicBezTo>
                  <a:pt x="584200" y="1816100"/>
                  <a:pt x="647700" y="1651000"/>
                  <a:pt x="711200" y="1549400"/>
                </a:cubicBezTo>
                <a:lnTo>
                  <a:pt x="1028700" y="952500"/>
                </a:lnTo>
                <a:cubicBezTo>
                  <a:pt x="1079500" y="850900"/>
                  <a:pt x="1193800" y="711200"/>
                  <a:pt x="1270000" y="622300"/>
                </a:cubicBezTo>
                <a:lnTo>
                  <a:pt x="1320800" y="571500"/>
                </a:lnTo>
                <a:cubicBezTo>
                  <a:pt x="1409700" y="495300"/>
                  <a:pt x="1562100" y="381000"/>
                  <a:pt x="1676400" y="330200"/>
                </a:cubicBezTo>
                <a:lnTo>
                  <a:pt x="2171700" y="101600"/>
                </a:lnTo>
                <a:cubicBezTo>
                  <a:pt x="2286000" y="50800"/>
                  <a:pt x="24765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52900" y="114300"/>
                </a:cubicBezTo>
                <a:lnTo>
                  <a:pt x="4229100" y="165100"/>
                </a:lnTo>
                <a:cubicBezTo>
                  <a:pt x="4305300" y="228600"/>
                  <a:pt x="4445000" y="342900"/>
                  <a:pt x="4533900" y="431800"/>
                </a:cubicBezTo>
                <a:lnTo>
                  <a:pt x="4686300" y="584200"/>
                </a:lnTo>
                <a:cubicBezTo>
                  <a:pt x="4775200" y="673100"/>
                  <a:pt x="4876800" y="838200"/>
                  <a:pt x="4940300" y="965200"/>
                </a:cubicBezTo>
                <a:lnTo>
                  <a:pt x="4953000" y="1003300"/>
                </a:lnTo>
                <a:cubicBezTo>
                  <a:pt x="5003800" y="1130300"/>
                  <a:pt x="5041900" y="1320800"/>
                  <a:pt x="5041900" y="1435100"/>
                </a:cubicBezTo>
                <a:lnTo>
                  <a:pt x="5041900" y="2006600"/>
                </a:lnTo>
                <a:cubicBezTo>
                  <a:pt x="5041900" y="2120900"/>
                  <a:pt x="5029200" y="2298700"/>
                  <a:pt x="5003800" y="2400300"/>
                </a:cubicBezTo>
                <a:lnTo>
                  <a:pt x="4902200" y="2908300"/>
                </a:lnTo>
                <a:cubicBezTo>
                  <a:pt x="4876800" y="3022600"/>
                  <a:pt x="4826000" y="3200400"/>
                  <a:pt x="4775200" y="3302000"/>
                </a:cubicBezTo>
                <a:lnTo>
                  <a:pt x="4737100" y="3378200"/>
                </a:lnTo>
                <a:cubicBezTo>
                  <a:pt x="4686300" y="3517900"/>
                  <a:pt x="4597400" y="3581400"/>
                  <a:pt x="4445000" y="3581400"/>
                </a:cubicBezTo>
                <a:close/>
                <a:moveTo>
                  <a:pt x="2057400" y="6121400"/>
                </a:moveTo>
                <a:moveTo>
                  <a:pt x="1892300" y="2527300"/>
                </a:moveTo>
                <a:lnTo>
                  <a:pt x="3632200" y="2527300"/>
                </a:lnTo>
                <a:cubicBezTo>
                  <a:pt x="3759200" y="2527300"/>
                  <a:pt x="3860800" y="2451100"/>
                  <a:pt x="3911600" y="2324100"/>
                </a:cubicBezTo>
                <a:lnTo>
                  <a:pt x="3924300" y="2298700"/>
                </a:lnTo>
                <a:cubicBezTo>
                  <a:pt x="3962400" y="2197100"/>
                  <a:pt x="4000500" y="2006600"/>
                  <a:pt x="4000500" y="1892300"/>
                </a:cubicBezTo>
                <a:lnTo>
                  <a:pt x="4000500" y="1689100"/>
                </a:lnTo>
                <a:cubicBezTo>
                  <a:pt x="4000500" y="1358900"/>
                  <a:pt x="3632200" y="1054100"/>
                  <a:pt x="3263900" y="1054100"/>
                </a:cubicBezTo>
                <a:lnTo>
                  <a:pt x="2844800" y="1054100"/>
                </a:lnTo>
                <a:cubicBezTo>
                  <a:pt x="2730500" y="1054100"/>
                  <a:pt x="2603500" y="1092200"/>
                  <a:pt x="2565400" y="1130300"/>
                </a:cubicBezTo>
                <a:cubicBezTo>
                  <a:pt x="2514600" y="1168400"/>
                  <a:pt x="2425700" y="1206500"/>
                  <a:pt x="2349500" y="1231900"/>
                </a:cubicBezTo>
                <a:cubicBezTo>
                  <a:pt x="2197100" y="1270000"/>
                  <a:pt x="2019300" y="1435100"/>
                  <a:pt x="1879600" y="1651000"/>
                </a:cubicBezTo>
                <a:cubicBezTo>
                  <a:pt x="1828800" y="1727200"/>
                  <a:pt x="1765300" y="1816100"/>
                  <a:pt x="1739900" y="1841500"/>
                </a:cubicBezTo>
                <a:cubicBezTo>
                  <a:pt x="1714500" y="1866900"/>
                  <a:pt x="1689100" y="1993900"/>
                  <a:pt x="1689100" y="2108200"/>
                </a:cubicBezTo>
                <a:lnTo>
                  <a:pt x="1689100" y="2311400"/>
                </a:lnTo>
                <a:cubicBezTo>
                  <a:pt x="1689100" y="2501900"/>
                  <a:pt x="1714500" y="2527300"/>
                  <a:pt x="1892300" y="2527300"/>
                </a:cubicBezTo>
                <a:close/>
                <a:moveTo>
                  <a:pt x="31115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68" name="Freeform 17868"/>
          <p:cNvSpPr/>
          <p:nvPr/>
        </p:nvSpPr>
        <p:spPr>
          <a:xfrm rot="0" flipH="0" flipV="0">
            <a:off x="28258254" y="19415150"/>
            <a:ext cx="88392" cy="123380"/>
          </a:xfrm>
          <a:custGeom>
            <a:pathLst>
              <a:path w="6096000" h="8509000">
                <a:moveTo>
                  <a:pt x="2679700" y="0"/>
                </a:moveTo>
                <a:lnTo>
                  <a:pt x="4737100" y="0"/>
                </a:lnTo>
                <a:cubicBezTo>
                  <a:pt x="5626100" y="0"/>
                  <a:pt x="6096000" y="508000"/>
                  <a:pt x="6096000" y="1473200"/>
                </a:cubicBezTo>
                <a:lnTo>
                  <a:pt x="6096000" y="1574800"/>
                </a:lnTo>
                <a:cubicBezTo>
                  <a:pt x="6096000" y="1803400"/>
                  <a:pt x="6045200" y="2171700"/>
                  <a:pt x="5969000" y="2400300"/>
                </a:cubicBezTo>
                <a:lnTo>
                  <a:pt x="5207000" y="4826000"/>
                </a:lnTo>
                <a:cubicBezTo>
                  <a:pt x="5143500" y="5041900"/>
                  <a:pt x="4953000" y="5359400"/>
                  <a:pt x="4775200" y="5524500"/>
                </a:cubicBezTo>
                <a:lnTo>
                  <a:pt x="4711700" y="5588000"/>
                </a:lnTo>
                <a:cubicBezTo>
                  <a:pt x="4318000" y="5981700"/>
                  <a:pt x="3886200" y="6096000"/>
                  <a:pt x="2895600" y="6096000"/>
                </a:cubicBezTo>
                <a:lnTo>
                  <a:pt x="2006600" y="6096000"/>
                </a:lnTo>
                <a:cubicBezTo>
                  <a:pt x="1498600" y="6096000"/>
                  <a:pt x="1498600" y="6096000"/>
                  <a:pt x="1371600" y="6604000"/>
                </a:cubicBezTo>
                <a:lnTo>
                  <a:pt x="990600" y="7975600"/>
                </a:lnTo>
                <a:cubicBezTo>
                  <a:pt x="850900" y="8470900"/>
                  <a:pt x="812800" y="8509000"/>
                  <a:pt x="482600" y="8509000"/>
                </a:cubicBezTo>
                <a:cubicBezTo>
                  <a:pt x="50800" y="8509000"/>
                  <a:pt x="0" y="8470900"/>
                  <a:pt x="0" y="8026400"/>
                </a:cubicBezTo>
                <a:lnTo>
                  <a:pt x="0" y="7988300"/>
                </a:lnTo>
                <a:cubicBezTo>
                  <a:pt x="0" y="7759700"/>
                  <a:pt x="50800" y="7391400"/>
                  <a:pt x="114300" y="7162800"/>
                </a:cubicBezTo>
                <a:lnTo>
                  <a:pt x="1841500" y="533400"/>
                </a:lnTo>
                <a:cubicBezTo>
                  <a:pt x="1968500" y="76200"/>
                  <a:pt x="2082800" y="0"/>
                  <a:pt x="2679700" y="0"/>
                </a:cubicBezTo>
                <a:close/>
                <a:moveTo>
                  <a:pt x="6718300" y="6146800"/>
                </a:moveTo>
                <a:moveTo>
                  <a:pt x="4521200" y="1054100"/>
                </a:moveTo>
                <a:lnTo>
                  <a:pt x="3048000" y="1054100"/>
                </a:lnTo>
                <a:cubicBezTo>
                  <a:pt x="2794000" y="1054100"/>
                  <a:pt x="2705100" y="1130300"/>
                  <a:pt x="2679700" y="1397000"/>
                </a:cubicBezTo>
                <a:lnTo>
                  <a:pt x="2654300" y="1689100"/>
                </a:lnTo>
                <a:cubicBezTo>
                  <a:pt x="2641600" y="1803400"/>
                  <a:pt x="2628900" y="1905000"/>
                  <a:pt x="2628900" y="1917700"/>
                </a:cubicBezTo>
                <a:cubicBezTo>
                  <a:pt x="2628900" y="1930400"/>
                  <a:pt x="2603500" y="2044700"/>
                  <a:pt x="2578100" y="2159000"/>
                </a:cubicBezTo>
                <a:lnTo>
                  <a:pt x="2057400" y="4000500"/>
                </a:lnTo>
                <a:cubicBezTo>
                  <a:pt x="2032000" y="4114800"/>
                  <a:pt x="1981200" y="4229100"/>
                  <a:pt x="1943100" y="4254500"/>
                </a:cubicBezTo>
                <a:cubicBezTo>
                  <a:pt x="1917700" y="4292600"/>
                  <a:pt x="1892300" y="4406900"/>
                  <a:pt x="1892300" y="4521200"/>
                </a:cubicBezTo>
                <a:lnTo>
                  <a:pt x="1892300" y="4737100"/>
                </a:lnTo>
                <a:cubicBezTo>
                  <a:pt x="1892300" y="4991100"/>
                  <a:pt x="1943100" y="5041900"/>
                  <a:pt x="2209800" y="5041900"/>
                </a:cubicBezTo>
                <a:lnTo>
                  <a:pt x="3111500" y="5041900"/>
                </a:lnTo>
                <a:cubicBezTo>
                  <a:pt x="3543300" y="5041900"/>
                  <a:pt x="4000500" y="4889500"/>
                  <a:pt x="4000500" y="4737100"/>
                </a:cubicBezTo>
                <a:cubicBezTo>
                  <a:pt x="4000500" y="4673600"/>
                  <a:pt x="4051300" y="4622800"/>
                  <a:pt x="4114800" y="4622800"/>
                </a:cubicBezTo>
                <a:cubicBezTo>
                  <a:pt x="4178300" y="4622800"/>
                  <a:pt x="4254500" y="4533900"/>
                  <a:pt x="4279900" y="4419600"/>
                </a:cubicBezTo>
                <a:lnTo>
                  <a:pt x="4889500" y="2095500"/>
                </a:lnTo>
                <a:cubicBezTo>
                  <a:pt x="4914900" y="1981200"/>
                  <a:pt x="4965700" y="1866900"/>
                  <a:pt x="4991100" y="1841500"/>
                </a:cubicBezTo>
                <a:cubicBezTo>
                  <a:pt x="5105400" y="1739900"/>
                  <a:pt x="5041900" y="1358900"/>
                  <a:pt x="4902200" y="1219200"/>
                </a:cubicBezTo>
                <a:lnTo>
                  <a:pt x="4876800" y="1206500"/>
                </a:lnTo>
                <a:cubicBezTo>
                  <a:pt x="4800600" y="1117600"/>
                  <a:pt x="4635500" y="1054100"/>
                  <a:pt x="4521200" y="1054100"/>
                </a:cubicBezTo>
                <a:close/>
                <a:moveTo>
                  <a:pt x="56642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69" name="Freeform 17869"/>
          <p:cNvSpPr/>
          <p:nvPr/>
        </p:nvSpPr>
        <p:spPr>
          <a:xfrm rot="0" flipH="0" flipV="0">
            <a:off x="28358394" y="19416071"/>
            <a:ext cx="68872" cy="88392"/>
          </a:xfrm>
          <a:custGeom>
            <a:pathLst>
              <a:path w="4749800" h="6096000">
                <a:moveTo>
                  <a:pt x="2374900" y="0"/>
                </a:moveTo>
                <a:lnTo>
                  <a:pt x="4330700" y="0"/>
                </a:lnTo>
                <a:cubicBezTo>
                  <a:pt x="4622800" y="0"/>
                  <a:pt x="4749800" y="165100"/>
                  <a:pt x="4749800" y="546100"/>
                </a:cubicBezTo>
                <a:cubicBezTo>
                  <a:pt x="4749800" y="647700"/>
                  <a:pt x="4673600" y="800100"/>
                  <a:pt x="4597400" y="876300"/>
                </a:cubicBezTo>
                <a:lnTo>
                  <a:pt x="4584700" y="901700"/>
                </a:lnTo>
                <a:cubicBezTo>
                  <a:pt x="4495800" y="977900"/>
                  <a:pt x="4330700" y="1054100"/>
                  <a:pt x="4216400" y="1054100"/>
                </a:cubicBezTo>
                <a:lnTo>
                  <a:pt x="2540000" y="1054100"/>
                </a:lnTo>
                <a:cubicBezTo>
                  <a:pt x="2425700" y="1054100"/>
                  <a:pt x="2260600" y="1117600"/>
                  <a:pt x="2184400" y="1193800"/>
                </a:cubicBezTo>
                <a:lnTo>
                  <a:pt x="2057400" y="1320800"/>
                </a:lnTo>
                <a:cubicBezTo>
                  <a:pt x="1879600" y="1498600"/>
                  <a:pt x="1803400" y="1676400"/>
                  <a:pt x="1803400" y="1917700"/>
                </a:cubicBezTo>
                <a:cubicBezTo>
                  <a:pt x="1803400" y="2019300"/>
                  <a:pt x="1778000" y="2184400"/>
                  <a:pt x="1752600" y="2298700"/>
                </a:cubicBezTo>
                <a:lnTo>
                  <a:pt x="1447800" y="3429000"/>
                </a:lnTo>
                <a:cubicBezTo>
                  <a:pt x="1422400" y="3543300"/>
                  <a:pt x="1346200" y="3721100"/>
                  <a:pt x="1282700" y="3835400"/>
                </a:cubicBezTo>
                <a:cubicBezTo>
                  <a:pt x="1219200" y="3949700"/>
                  <a:pt x="1168400" y="4140200"/>
                  <a:pt x="1168400" y="4254500"/>
                </a:cubicBezTo>
                <a:lnTo>
                  <a:pt x="1168400" y="4622800"/>
                </a:lnTo>
                <a:cubicBezTo>
                  <a:pt x="1168400" y="4737100"/>
                  <a:pt x="1257300" y="4851400"/>
                  <a:pt x="1358900" y="4864100"/>
                </a:cubicBezTo>
                <a:lnTo>
                  <a:pt x="1371600" y="4864100"/>
                </a:lnTo>
                <a:cubicBezTo>
                  <a:pt x="1473200" y="4889500"/>
                  <a:pt x="1587500" y="4927600"/>
                  <a:pt x="1625600" y="4965700"/>
                </a:cubicBezTo>
                <a:cubicBezTo>
                  <a:pt x="1663700" y="5003800"/>
                  <a:pt x="1790700" y="5041900"/>
                  <a:pt x="1905000" y="5041900"/>
                </a:cubicBezTo>
                <a:lnTo>
                  <a:pt x="3060700" y="5041900"/>
                </a:lnTo>
                <a:cubicBezTo>
                  <a:pt x="3263900" y="5041900"/>
                  <a:pt x="3276600" y="5054600"/>
                  <a:pt x="3276600" y="5257800"/>
                </a:cubicBezTo>
                <a:lnTo>
                  <a:pt x="3276600" y="5676900"/>
                </a:lnTo>
                <a:cubicBezTo>
                  <a:pt x="3276600" y="5791200"/>
                  <a:pt x="3187700" y="5905500"/>
                  <a:pt x="3073400" y="5930900"/>
                </a:cubicBezTo>
                <a:lnTo>
                  <a:pt x="3060700" y="5930900"/>
                </a:lnTo>
                <a:cubicBezTo>
                  <a:pt x="2946400" y="5956300"/>
                  <a:pt x="2857500" y="6007100"/>
                  <a:pt x="2857500" y="6032500"/>
                </a:cubicBezTo>
                <a:cubicBezTo>
                  <a:pt x="2857500" y="6070600"/>
                  <a:pt x="2755900" y="6096000"/>
                  <a:pt x="2641600" y="6096000"/>
                </a:cubicBezTo>
                <a:lnTo>
                  <a:pt x="1587500" y="6096000"/>
                </a:lnTo>
                <a:cubicBezTo>
                  <a:pt x="1473200" y="6096000"/>
                  <a:pt x="1358900" y="6045200"/>
                  <a:pt x="1320800" y="5981700"/>
                </a:cubicBezTo>
                <a:cubicBezTo>
                  <a:pt x="1282700" y="5930900"/>
                  <a:pt x="1155700" y="5880100"/>
                  <a:pt x="1041400" y="5880100"/>
                </a:cubicBezTo>
                <a:lnTo>
                  <a:pt x="965200" y="5880100"/>
                </a:lnTo>
                <a:cubicBezTo>
                  <a:pt x="850900" y="5880100"/>
                  <a:pt x="723900" y="5829300"/>
                  <a:pt x="685800" y="5765800"/>
                </a:cubicBezTo>
                <a:cubicBezTo>
                  <a:pt x="647700" y="5715000"/>
                  <a:pt x="546100" y="5638800"/>
                  <a:pt x="469900" y="5613400"/>
                </a:cubicBezTo>
                <a:cubicBezTo>
                  <a:pt x="393700" y="5588000"/>
                  <a:pt x="304800" y="5461000"/>
                  <a:pt x="266700" y="5346700"/>
                </a:cubicBezTo>
                <a:lnTo>
                  <a:pt x="88900" y="4775200"/>
                </a:lnTo>
                <a:cubicBezTo>
                  <a:pt x="0" y="4533900"/>
                  <a:pt x="0" y="4368800"/>
                  <a:pt x="63500" y="4102100"/>
                </a:cubicBezTo>
                <a:lnTo>
                  <a:pt x="762000" y="1435100"/>
                </a:lnTo>
                <a:cubicBezTo>
                  <a:pt x="787400" y="1320800"/>
                  <a:pt x="850900" y="1155700"/>
                  <a:pt x="914400" y="1066800"/>
                </a:cubicBezTo>
                <a:lnTo>
                  <a:pt x="1130300" y="723900"/>
                </a:lnTo>
                <a:cubicBezTo>
                  <a:pt x="1282700" y="495300"/>
                  <a:pt x="1358900" y="431800"/>
                  <a:pt x="1549400" y="355600"/>
                </a:cubicBezTo>
                <a:cubicBezTo>
                  <a:pt x="1651000" y="317500"/>
                  <a:pt x="1816100" y="241300"/>
                  <a:pt x="1930400" y="165100"/>
                </a:cubicBezTo>
                <a:lnTo>
                  <a:pt x="1968500" y="127000"/>
                </a:lnTo>
                <a:cubicBezTo>
                  <a:pt x="2082800" y="50800"/>
                  <a:pt x="2260600" y="0"/>
                  <a:pt x="2374900" y="0"/>
                </a:cubicBezTo>
                <a:close/>
                <a:moveTo>
                  <a:pt x="5778500" y="6083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70" name="Freeform 17870"/>
          <p:cNvSpPr/>
          <p:nvPr/>
        </p:nvSpPr>
        <p:spPr>
          <a:xfrm rot="0" flipH="0" flipV="0">
            <a:off x="28431093" y="19413861"/>
            <a:ext cx="68503" cy="89865"/>
          </a:xfrm>
          <a:custGeom>
            <a:pathLst>
              <a:path w="4724400" h="6197600">
                <a:moveTo>
                  <a:pt x="2514600" y="6197600"/>
                </a:moveTo>
                <a:lnTo>
                  <a:pt x="622300" y="6197600"/>
                </a:lnTo>
                <a:cubicBezTo>
                  <a:pt x="508000" y="6197600"/>
                  <a:pt x="393700" y="6184900"/>
                  <a:pt x="368300" y="6146800"/>
                </a:cubicBezTo>
                <a:cubicBezTo>
                  <a:pt x="330200" y="6121400"/>
                  <a:pt x="241300" y="6083300"/>
                  <a:pt x="152400" y="6070600"/>
                </a:cubicBezTo>
                <a:cubicBezTo>
                  <a:pt x="63500" y="6057900"/>
                  <a:pt x="0" y="5943600"/>
                  <a:pt x="0" y="5829300"/>
                </a:cubicBezTo>
                <a:lnTo>
                  <a:pt x="0" y="5257800"/>
                </a:lnTo>
                <a:cubicBezTo>
                  <a:pt x="0" y="5143500"/>
                  <a:pt x="12700" y="4965700"/>
                  <a:pt x="38100" y="4851400"/>
                </a:cubicBezTo>
                <a:lnTo>
                  <a:pt x="139700" y="4445000"/>
                </a:lnTo>
                <a:cubicBezTo>
                  <a:pt x="165100" y="4343400"/>
                  <a:pt x="215900" y="4191000"/>
                  <a:pt x="254000" y="4102100"/>
                </a:cubicBezTo>
                <a:cubicBezTo>
                  <a:pt x="292100" y="4013200"/>
                  <a:pt x="355600" y="3848100"/>
                  <a:pt x="381000" y="3733800"/>
                </a:cubicBezTo>
                <a:lnTo>
                  <a:pt x="889000" y="1943100"/>
                </a:lnTo>
                <a:cubicBezTo>
                  <a:pt x="914400" y="1828800"/>
                  <a:pt x="939800" y="1727200"/>
                  <a:pt x="939800" y="1714500"/>
                </a:cubicBezTo>
                <a:cubicBezTo>
                  <a:pt x="939800" y="1701800"/>
                  <a:pt x="952500" y="1600200"/>
                  <a:pt x="965200" y="1485900"/>
                </a:cubicBezTo>
                <a:lnTo>
                  <a:pt x="990600" y="1181100"/>
                </a:lnTo>
                <a:cubicBezTo>
                  <a:pt x="1003300" y="1079500"/>
                  <a:pt x="1041400" y="952500"/>
                  <a:pt x="1079500" y="914400"/>
                </a:cubicBezTo>
                <a:cubicBezTo>
                  <a:pt x="1117600" y="876300"/>
                  <a:pt x="1155700" y="762000"/>
                  <a:pt x="1168400" y="660400"/>
                </a:cubicBezTo>
                <a:lnTo>
                  <a:pt x="1181100" y="558800"/>
                </a:lnTo>
                <a:cubicBezTo>
                  <a:pt x="1193800" y="457200"/>
                  <a:pt x="1270000" y="304800"/>
                  <a:pt x="1346200" y="228600"/>
                </a:cubicBezTo>
                <a:lnTo>
                  <a:pt x="1422400" y="152400"/>
                </a:lnTo>
                <a:cubicBezTo>
                  <a:pt x="1498600" y="63500"/>
                  <a:pt x="1663700" y="0"/>
                  <a:pt x="1778000" y="0"/>
                </a:cubicBezTo>
                <a:lnTo>
                  <a:pt x="1892300" y="0"/>
                </a:lnTo>
                <a:cubicBezTo>
                  <a:pt x="2006600" y="0"/>
                  <a:pt x="2095500" y="50800"/>
                  <a:pt x="2095500" y="101600"/>
                </a:cubicBezTo>
                <a:cubicBezTo>
                  <a:pt x="2095500" y="165100"/>
                  <a:pt x="2146300" y="215900"/>
                  <a:pt x="2197100" y="215900"/>
                </a:cubicBezTo>
                <a:cubicBezTo>
                  <a:pt x="2260600" y="215900"/>
                  <a:pt x="2311400" y="304800"/>
                  <a:pt x="2311400" y="419100"/>
                </a:cubicBezTo>
                <a:lnTo>
                  <a:pt x="2311400" y="838200"/>
                </a:lnTo>
                <a:cubicBezTo>
                  <a:pt x="2311400" y="952500"/>
                  <a:pt x="2286000" y="1079500"/>
                  <a:pt x="2260600" y="1104900"/>
                </a:cubicBezTo>
                <a:cubicBezTo>
                  <a:pt x="2222500" y="1130300"/>
                  <a:pt x="2184400" y="1244600"/>
                  <a:pt x="2159000" y="1346200"/>
                </a:cubicBezTo>
                <a:lnTo>
                  <a:pt x="2082800" y="1663700"/>
                </a:lnTo>
                <a:cubicBezTo>
                  <a:pt x="2044700" y="1765300"/>
                  <a:pt x="1993900" y="1892300"/>
                  <a:pt x="1955800" y="1930400"/>
                </a:cubicBezTo>
                <a:cubicBezTo>
                  <a:pt x="1917700" y="1968500"/>
                  <a:pt x="1892300" y="2095500"/>
                  <a:pt x="1892300" y="2209800"/>
                </a:cubicBezTo>
                <a:cubicBezTo>
                  <a:pt x="1892300" y="2336800"/>
                  <a:pt x="1955800" y="2425700"/>
                  <a:pt x="2095500" y="2425700"/>
                </a:cubicBezTo>
                <a:lnTo>
                  <a:pt x="3314700" y="2501900"/>
                </a:lnTo>
                <a:cubicBezTo>
                  <a:pt x="3429000" y="2501900"/>
                  <a:pt x="3606800" y="2540000"/>
                  <a:pt x="3708400" y="2565400"/>
                </a:cubicBezTo>
                <a:lnTo>
                  <a:pt x="3975100" y="2641600"/>
                </a:lnTo>
                <a:cubicBezTo>
                  <a:pt x="4076700" y="2679700"/>
                  <a:pt x="4229100" y="2768600"/>
                  <a:pt x="4305300" y="2844800"/>
                </a:cubicBezTo>
                <a:lnTo>
                  <a:pt x="4470400" y="3009900"/>
                </a:lnTo>
                <a:cubicBezTo>
                  <a:pt x="4635500" y="3175000"/>
                  <a:pt x="4724400" y="3416300"/>
                  <a:pt x="4724400" y="3733800"/>
                </a:cubicBezTo>
                <a:lnTo>
                  <a:pt x="4724400" y="4305300"/>
                </a:lnTo>
                <a:cubicBezTo>
                  <a:pt x="4724400" y="4432300"/>
                  <a:pt x="4699000" y="4610100"/>
                  <a:pt x="4660900" y="4711700"/>
                </a:cubicBezTo>
                <a:lnTo>
                  <a:pt x="4597400" y="4914900"/>
                </a:lnTo>
                <a:cubicBezTo>
                  <a:pt x="4546600" y="5080000"/>
                  <a:pt x="4318000" y="5461000"/>
                  <a:pt x="4191000" y="5575300"/>
                </a:cubicBezTo>
                <a:lnTo>
                  <a:pt x="4140200" y="5638800"/>
                </a:lnTo>
                <a:cubicBezTo>
                  <a:pt x="4051300" y="5715000"/>
                  <a:pt x="3898900" y="5803900"/>
                  <a:pt x="3784600" y="5829300"/>
                </a:cubicBezTo>
                <a:lnTo>
                  <a:pt x="2933700" y="6032500"/>
                </a:lnTo>
                <a:cubicBezTo>
                  <a:pt x="2819400" y="6057900"/>
                  <a:pt x="2730500" y="6108700"/>
                  <a:pt x="2730500" y="6134100"/>
                </a:cubicBezTo>
                <a:cubicBezTo>
                  <a:pt x="2730500" y="6172200"/>
                  <a:pt x="2628900" y="6197600"/>
                  <a:pt x="2514600" y="6197600"/>
                </a:cubicBezTo>
                <a:close/>
                <a:moveTo>
                  <a:pt x="-38100" y="6235700"/>
                </a:moveTo>
                <a:moveTo>
                  <a:pt x="3251200" y="3683000"/>
                </a:moveTo>
                <a:lnTo>
                  <a:pt x="1676400" y="3683000"/>
                </a:lnTo>
                <a:cubicBezTo>
                  <a:pt x="1524000" y="3683000"/>
                  <a:pt x="1460500" y="3733800"/>
                  <a:pt x="1460500" y="3886200"/>
                </a:cubicBezTo>
                <a:lnTo>
                  <a:pt x="1460500" y="3949700"/>
                </a:lnTo>
                <a:cubicBezTo>
                  <a:pt x="1460500" y="4064000"/>
                  <a:pt x="1422400" y="4241800"/>
                  <a:pt x="1358900" y="4343400"/>
                </a:cubicBezTo>
                <a:cubicBezTo>
                  <a:pt x="1308100" y="4445000"/>
                  <a:pt x="1257300" y="4610100"/>
                  <a:pt x="1257300" y="4737100"/>
                </a:cubicBezTo>
                <a:lnTo>
                  <a:pt x="1257300" y="4838700"/>
                </a:lnTo>
                <a:cubicBezTo>
                  <a:pt x="1257300" y="5105400"/>
                  <a:pt x="1308100" y="5156200"/>
                  <a:pt x="1574800" y="5156200"/>
                </a:cubicBezTo>
                <a:lnTo>
                  <a:pt x="2387600" y="5156200"/>
                </a:lnTo>
                <a:cubicBezTo>
                  <a:pt x="2501900" y="5156200"/>
                  <a:pt x="2628900" y="5105400"/>
                  <a:pt x="2667000" y="5041900"/>
                </a:cubicBezTo>
                <a:cubicBezTo>
                  <a:pt x="2692400" y="4991100"/>
                  <a:pt x="2819400" y="4940300"/>
                  <a:pt x="2933700" y="4940300"/>
                </a:cubicBezTo>
                <a:lnTo>
                  <a:pt x="3048000" y="4940300"/>
                </a:lnTo>
                <a:cubicBezTo>
                  <a:pt x="3276600" y="4940300"/>
                  <a:pt x="3454400" y="4800600"/>
                  <a:pt x="3581400" y="4521200"/>
                </a:cubicBezTo>
                <a:lnTo>
                  <a:pt x="3594100" y="4483100"/>
                </a:lnTo>
                <a:cubicBezTo>
                  <a:pt x="3708400" y="4241800"/>
                  <a:pt x="3695700" y="3911600"/>
                  <a:pt x="3568700" y="3784600"/>
                </a:cubicBezTo>
                <a:cubicBezTo>
                  <a:pt x="3505200" y="3733800"/>
                  <a:pt x="3365500" y="3683000"/>
                  <a:pt x="3251200" y="3683000"/>
                </a:cubicBezTo>
                <a:close/>
                <a:moveTo>
                  <a:pt x="24765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71" name="Freeform 17871"/>
          <p:cNvSpPr/>
          <p:nvPr/>
        </p:nvSpPr>
        <p:spPr>
          <a:xfrm rot="0" flipH="0" flipV="0">
            <a:off x="28516501" y="19412204"/>
            <a:ext cx="84524" cy="90970"/>
          </a:xfrm>
          <a:custGeom>
            <a:pathLst>
              <a:path w="5829300" h="6273800">
                <a:moveTo>
                  <a:pt x="63500" y="5245100"/>
                </a:moveTo>
                <a:lnTo>
                  <a:pt x="863600" y="2082800"/>
                </a:lnTo>
                <a:cubicBezTo>
                  <a:pt x="901700" y="1930400"/>
                  <a:pt x="952500" y="1727200"/>
                  <a:pt x="990600" y="1638300"/>
                </a:cubicBezTo>
                <a:cubicBezTo>
                  <a:pt x="1028700" y="1562100"/>
                  <a:pt x="1066800" y="1371600"/>
                  <a:pt x="1092200" y="1219200"/>
                </a:cubicBezTo>
                <a:cubicBezTo>
                  <a:pt x="1117600" y="1079500"/>
                  <a:pt x="1193800" y="850900"/>
                  <a:pt x="1270000" y="711200"/>
                </a:cubicBezTo>
                <a:lnTo>
                  <a:pt x="1397000" y="457200"/>
                </a:lnTo>
                <a:cubicBezTo>
                  <a:pt x="1574800" y="127000"/>
                  <a:pt x="1651000" y="76200"/>
                  <a:pt x="1828800" y="76200"/>
                </a:cubicBezTo>
                <a:cubicBezTo>
                  <a:pt x="2159000" y="76200"/>
                  <a:pt x="2413000" y="355600"/>
                  <a:pt x="2413000" y="723900"/>
                </a:cubicBezTo>
                <a:cubicBezTo>
                  <a:pt x="2413000" y="774700"/>
                  <a:pt x="2387600" y="927100"/>
                  <a:pt x="2362200" y="1079500"/>
                </a:cubicBezTo>
                <a:lnTo>
                  <a:pt x="2286000" y="1435100"/>
                </a:lnTo>
                <a:cubicBezTo>
                  <a:pt x="2260600" y="1587500"/>
                  <a:pt x="2171700" y="1778000"/>
                  <a:pt x="2108200" y="1866900"/>
                </a:cubicBezTo>
                <a:cubicBezTo>
                  <a:pt x="20447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78100" y="2032000"/>
                  <a:pt x="2768600" y="1841500"/>
                  <a:pt x="28956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62600" y="266700"/>
                </a:cubicBezTo>
                <a:cubicBezTo>
                  <a:pt x="5803900" y="495300"/>
                  <a:pt x="5829300" y="723900"/>
                  <a:pt x="5638800" y="1003300"/>
                </a:cubicBezTo>
                <a:cubicBezTo>
                  <a:pt x="5575300" y="1104900"/>
                  <a:pt x="5397500" y="1282700"/>
                  <a:pt x="5270500" y="1384300"/>
                </a:cubicBezTo>
                <a:lnTo>
                  <a:pt x="4279900" y="2209800"/>
                </a:lnTo>
                <a:cubicBezTo>
                  <a:pt x="4152900" y="2311400"/>
                  <a:pt x="3937000" y="2451100"/>
                  <a:pt x="3784600" y="2514600"/>
                </a:cubicBezTo>
                <a:cubicBezTo>
                  <a:pt x="3327400" y="2717800"/>
                  <a:pt x="3251200" y="2959100"/>
                  <a:pt x="3467100" y="3492500"/>
                </a:cubicBezTo>
                <a:lnTo>
                  <a:pt x="3848100" y="4381500"/>
                </a:lnTo>
                <a:cubicBezTo>
                  <a:pt x="3911600" y="4533900"/>
                  <a:pt x="4038600" y="4775200"/>
                  <a:pt x="4127500" y="4927600"/>
                </a:cubicBezTo>
                <a:lnTo>
                  <a:pt x="4241800" y="5105400"/>
                </a:lnTo>
                <a:cubicBezTo>
                  <a:pt x="4394200" y="5346700"/>
                  <a:pt x="4457700" y="5791200"/>
                  <a:pt x="4381500" y="6057900"/>
                </a:cubicBezTo>
                <a:cubicBezTo>
                  <a:pt x="4343400" y="6159500"/>
                  <a:pt x="4114800" y="6273800"/>
                  <a:pt x="3911600" y="6273800"/>
                </a:cubicBezTo>
                <a:cubicBezTo>
                  <a:pt x="3835400" y="6273800"/>
                  <a:pt x="3683000" y="6210300"/>
                  <a:pt x="3581400" y="6134100"/>
                </a:cubicBezTo>
                <a:cubicBezTo>
                  <a:pt x="3467100" y="6045200"/>
                  <a:pt x="3314700" y="5867400"/>
                  <a:pt x="3251200" y="5715000"/>
                </a:cubicBezTo>
                <a:lnTo>
                  <a:pt x="2959100" y="5067300"/>
                </a:lnTo>
                <a:cubicBezTo>
                  <a:pt x="2882900" y="4927600"/>
                  <a:pt x="2781300" y="4673600"/>
                  <a:pt x="2717800" y="4521200"/>
                </a:cubicBezTo>
                <a:lnTo>
                  <a:pt x="2489200" y="4025900"/>
                </a:lnTo>
                <a:cubicBezTo>
                  <a:pt x="2349500" y="3670300"/>
                  <a:pt x="2197100" y="3657600"/>
                  <a:pt x="1866900" y="3975100"/>
                </a:cubicBezTo>
                <a:cubicBezTo>
                  <a:pt x="1600200" y="4241800"/>
                  <a:pt x="1485900" y="4432300"/>
                  <a:pt x="1409700" y="4711700"/>
                </a:cubicBezTo>
                <a:lnTo>
                  <a:pt x="1181100" y="5638800"/>
                </a:lnTo>
                <a:cubicBezTo>
                  <a:pt x="1117600" y="5892800"/>
                  <a:pt x="7112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600700"/>
                  <a:pt x="25400" y="5410200"/>
                  <a:pt x="63500" y="5245100"/>
                </a:cubicBezTo>
                <a:close/>
                <a:moveTo>
                  <a:pt x="11049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72" name="Freeform 17872"/>
          <p:cNvSpPr/>
          <p:nvPr/>
        </p:nvSpPr>
        <p:spPr>
          <a:xfrm rot="0" flipH="0" flipV="0">
            <a:off x="28608721" y="19414414"/>
            <a:ext cx="79184" cy="90049"/>
          </a:xfrm>
          <a:custGeom>
            <a:pathLst>
              <a:path w="5461000" h="6210300">
                <a:moveTo>
                  <a:pt x="2654300" y="0"/>
                </a:moveTo>
                <a:lnTo>
                  <a:pt x="4953000" y="0"/>
                </a:lnTo>
                <a:cubicBezTo>
                  <a:pt x="5334000" y="0"/>
                  <a:pt x="5461000" y="139700"/>
                  <a:pt x="5461000" y="520700"/>
                </a:cubicBezTo>
                <a:lnTo>
                  <a:pt x="5461000" y="647700"/>
                </a:lnTo>
                <a:cubicBezTo>
                  <a:pt x="5461000" y="812800"/>
                  <a:pt x="5422900" y="1079500"/>
                  <a:pt x="5384800" y="1244600"/>
                </a:cubicBezTo>
                <a:lnTo>
                  <a:pt x="4622800" y="4241800"/>
                </a:lnTo>
                <a:cubicBezTo>
                  <a:pt x="4572000" y="4394200"/>
                  <a:pt x="4508500" y="4521200"/>
                  <a:pt x="4470400" y="4521200"/>
                </a:cubicBezTo>
                <a:cubicBezTo>
                  <a:pt x="4445000" y="4521200"/>
                  <a:pt x="4406900" y="4622800"/>
                  <a:pt x="4406900" y="4737100"/>
                </a:cubicBezTo>
                <a:cubicBezTo>
                  <a:pt x="4406900" y="4991100"/>
                  <a:pt x="4546600" y="5143500"/>
                  <a:pt x="4826000" y="5207000"/>
                </a:cubicBezTo>
                <a:cubicBezTo>
                  <a:pt x="4940300" y="5232400"/>
                  <a:pt x="5041900" y="5346700"/>
                  <a:pt x="5041900" y="5473700"/>
                </a:cubicBezTo>
                <a:cubicBezTo>
                  <a:pt x="5041900" y="5842000"/>
                  <a:pt x="4660900" y="6210300"/>
                  <a:pt x="4279900" y="6210300"/>
                </a:cubicBezTo>
                <a:cubicBezTo>
                  <a:pt x="4241800" y="6210300"/>
                  <a:pt x="4178300" y="6184900"/>
                  <a:pt x="4152900" y="6159500"/>
                </a:cubicBezTo>
                <a:cubicBezTo>
                  <a:pt x="3911600" y="5918200"/>
                  <a:pt x="3416300" y="5740400"/>
                  <a:pt x="3302000" y="5842000"/>
                </a:cubicBezTo>
                <a:cubicBezTo>
                  <a:pt x="3276600" y="5867400"/>
                  <a:pt x="3136900" y="5930900"/>
                  <a:pt x="2984500" y="5969000"/>
                </a:cubicBezTo>
                <a:lnTo>
                  <a:pt x="2832100" y="6007100"/>
                </a:lnTo>
                <a:cubicBezTo>
                  <a:pt x="2692400" y="6057900"/>
                  <a:pt x="2501900" y="6108700"/>
                  <a:pt x="2413000" y="6146800"/>
                </a:cubicBezTo>
                <a:cubicBezTo>
                  <a:pt x="2324100" y="6184900"/>
                  <a:pt x="2120900" y="6210300"/>
                  <a:pt x="1955800" y="6210300"/>
                </a:cubicBezTo>
                <a:lnTo>
                  <a:pt x="1663700" y="6210300"/>
                </a:lnTo>
                <a:cubicBezTo>
                  <a:pt x="1498600" y="6210300"/>
                  <a:pt x="1333500" y="6184900"/>
                  <a:pt x="1308100" y="6159500"/>
                </a:cubicBezTo>
                <a:cubicBezTo>
                  <a:pt x="1282700" y="6121400"/>
                  <a:pt x="1130300" y="6096000"/>
                  <a:pt x="977900" y="6083300"/>
                </a:cubicBezTo>
                <a:lnTo>
                  <a:pt x="952500" y="6070600"/>
                </a:lnTo>
                <a:cubicBezTo>
                  <a:pt x="800100" y="6057900"/>
                  <a:pt x="584200" y="5956300"/>
                  <a:pt x="482600" y="5829300"/>
                </a:cubicBezTo>
                <a:lnTo>
                  <a:pt x="292100" y="5600700"/>
                </a:lnTo>
                <a:cubicBezTo>
                  <a:pt x="50800" y="5308600"/>
                  <a:pt x="0" y="5168900"/>
                  <a:pt x="0" y="4800600"/>
                </a:cubicBezTo>
                <a:lnTo>
                  <a:pt x="0" y="4292600"/>
                </a:lnTo>
                <a:cubicBezTo>
                  <a:pt x="0" y="4140200"/>
                  <a:pt x="25400" y="3873500"/>
                  <a:pt x="76200" y="3721100"/>
                </a:cubicBezTo>
                <a:lnTo>
                  <a:pt x="685800" y="1409700"/>
                </a:lnTo>
                <a:cubicBezTo>
                  <a:pt x="736600" y="1257300"/>
                  <a:pt x="850900" y="1041400"/>
                  <a:pt x="965200" y="914400"/>
                </a:cubicBezTo>
                <a:lnTo>
                  <a:pt x="1409700" y="444500"/>
                </a:lnTo>
                <a:cubicBezTo>
                  <a:pt x="1701800" y="139700"/>
                  <a:pt x="2095500" y="0"/>
                  <a:pt x="2654300" y="0"/>
                </a:cubicBezTo>
                <a:close/>
                <a:moveTo>
                  <a:pt x="5753100" y="6197600"/>
                </a:moveTo>
                <a:moveTo>
                  <a:pt x="1765300" y="1790700"/>
                </a:moveTo>
                <a:lnTo>
                  <a:pt x="1130300" y="4025900"/>
                </a:lnTo>
                <a:cubicBezTo>
                  <a:pt x="1028700" y="4368800"/>
                  <a:pt x="1028700" y="4622800"/>
                  <a:pt x="1104900" y="4838700"/>
                </a:cubicBezTo>
                <a:cubicBezTo>
                  <a:pt x="1168400" y="5003800"/>
                  <a:pt x="1308100" y="5054600"/>
                  <a:pt x="1765300" y="5054600"/>
                </a:cubicBezTo>
                <a:lnTo>
                  <a:pt x="2171700" y="5054600"/>
                </a:lnTo>
                <a:cubicBezTo>
                  <a:pt x="2933700" y="5054600"/>
                  <a:pt x="3251200" y="4813300"/>
                  <a:pt x="3467100" y="4089400"/>
                </a:cubicBezTo>
                <a:lnTo>
                  <a:pt x="4114800" y="1866900"/>
                </a:lnTo>
                <a:cubicBezTo>
                  <a:pt x="4165600" y="1714500"/>
                  <a:pt x="4203700" y="1460500"/>
                  <a:pt x="4203700" y="1320800"/>
                </a:cubicBezTo>
                <a:cubicBezTo>
                  <a:pt x="4203700" y="1181100"/>
                  <a:pt x="4064000" y="1054100"/>
                  <a:pt x="3898900" y="1054100"/>
                </a:cubicBezTo>
                <a:lnTo>
                  <a:pt x="2870200" y="1054100"/>
                </a:lnTo>
                <a:cubicBezTo>
                  <a:pt x="2260600" y="1054100"/>
                  <a:pt x="1917700" y="1295400"/>
                  <a:pt x="1765300" y="1790700"/>
                </a:cubicBezTo>
                <a:close/>
                <a:moveTo>
                  <a:pt x="3962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73" name="Freeform 17873"/>
          <p:cNvSpPr/>
          <p:nvPr/>
        </p:nvSpPr>
        <p:spPr>
          <a:xfrm rot="0" flipH="0" flipV="0">
            <a:off x="28767122" y="19415150"/>
            <a:ext cx="88392" cy="123380"/>
          </a:xfrm>
          <a:custGeom>
            <a:pathLst>
              <a:path w="6096000" h="8509000">
                <a:moveTo>
                  <a:pt x="2679700" y="0"/>
                </a:moveTo>
                <a:lnTo>
                  <a:pt x="4737100" y="0"/>
                </a:lnTo>
                <a:cubicBezTo>
                  <a:pt x="5626100" y="0"/>
                  <a:pt x="6096000" y="508000"/>
                  <a:pt x="6096000" y="1473200"/>
                </a:cubicBezTo>
                <a:lnTo>
                  <a:pt x="6096000" y="1574800"/>
                </a:lnTo>
                <a:cubicBezTo>
                  <a:pt x="6096000" y="1803400"/>
                  <a:pt x="6045200" y="2171700"/>
                  <a:pt x="5969000" y="2400300"/>
                </a:cubicBezTo>
                <a:lnTo>
                  <a:pt x="5207000" y="4826000"/>
                </a:lnTo>
                <a:cubicBezTo>
                  <a:pt x="5143500" y="5041900"/>
                  <a:pt x="4953000" y="5359400"/>
                  <a:pt x="4775200" y="5524500"/>
                </a:cubicBezTo>
                <a:lnTo>
                  <a:pt x="4711700" y="5588000"/>
                </a:lnTo>
                <a:cubicBezTo>
                  <a:pt x="4318000" y="5981700"/>
                  <a:pt x="3886200" y="6096000"/>
                  <a:pt x="2895600" y="6096000"/>
                </a:cubicBezTo>
                <a:lnTo>
                  <a:pt x="2006600" y="6096000"/>
                </a:lnTo>
                <a:cubicBezTo>
                  <a:pt x="1498600" y="6096000"/>
                  <a:pt x="1498600" y="6096000"/>
                  <a:pt x="1371600" y="6604000"/>
                </a:cubicBezTo>
                <a:lnTo>
                  <a:pt x="990600" y="7975600"/>
                </a:lnTo>
                <a:cubicBezTo>
                  <a:pt x="850900" y="8470900"/>
                  <a:pt x="812800" y="8509000"/>
                  <a:pt x="482600" y="8509000"/>
                </a:cubicBezTo>
                <a:cubicBezTo>
                  <a:pt x="50800" y="8509000"/>
                  <a:pt x="0" y="8470900"/>
                  <a:pt x="0" y="8026400"/>
                </a:cubicBezTo>
                <a:lnTo>
                  <a:pt x="0" y="7988300"/>
                </a:lnTo>
                <a:cubicBezTo>
                  <a:pt x="0" y="7759700"/>
                  <a:pt x="50800" y="7391400"/>
                  <a:pt x="114300" y="7162800"/>
                </a:cubicBezTo>
                <a:lnTo>
                  <a:pt x="1841500" y="533400"/>
                </a:lnTo>
                <a:cubicBezTo>
                  <a:pt x="1968500" y="76200"/>
                  <a:pt x="2082800" y="0"/>
                  <a:pt x="2679700" y="0"/>
                </a:cubicBezTo>
                <a:close/>
                <a:moveTo>
                  <a:pt x="6718300" y="6146800"/>
                </a:moveTo>
                <a:moveTo>
                  <a:pt x="4521200" y="1054100"/>
                </a:moveTo>
                <a:lnTo>
                  <a:pt x="3048000" y="1054100"/>
                </a:lnTo>
                <a:cubicBezTo>
                  <a:pt x="2794000" y="1054100"/>
                  <a:pt x="2705100" y="1130300"/>
                  <a:pt x="2679700" y="1397000"/>
                </a:cubicBezTo>
                <a:lnTo>
                  <a:pt x="2654300" y="1689100"/>
                </a:lnTo>
                <a:cubicBezTo>
                  <a:pt x="2641600" y="1803400"/>
                  <a:pt x="2628900" y="1905000"/>
                  <a:pt x="2628900" y="1917700"/>
                </a:cubicBezTo>
                <a:cubicBezTo>
                  <a:pt x="2628900" y="1930400"/>
                  <a:pt x="2603500" y="2044700"/>
                  <a:pt x="2578100" y="2159000"/>
                </a:cubicBezTo>
                <a:lnTo>
                  <a:pt x="2057400" y="4000500"/>
                </a:lnTo>
                <a:cubicBezTo>
                  <a:pt x="2032000" y="4114800"/>
                  <a:pt x="1981200" y="4229100"/>
                  <a:pt x="1943100" y="4254500"/>
                </a:cubicBezTo>
                <a:cubicBezTo>
                  <a:pt x="1917700" y="4292600"/>
                  <a:pt x="1892300" y="4406900"/>
                  <a:pt x="1892300" y="4521200"/>
                </a:cubicBezTo>
                <a:lnTo>
                  <a:pt x="1892300" y="4737100"/>
                </a:lnTo>
                <a:cubicBezTo>
                  <a:pt x="1892300" y="4991100"/>
                  <a:pt x="1943100" y="5041900"/>
                  <a:pt x="2209800" y="5041900"/>
                </a:cubicBezTo>
                <a:lnTo>
                  <a:pt x="3111500" y="5041900"/>
                </a:lnTo>
                <a:cubicBezTo>
                  <a:pt x="3543300" y="5041900"/>
                  <a:pt x="4000500" y="4889500"/>
                  <a:pt x="4000500" y="4737100"/>
                </a:cubicBezTo>
                <a:cubicBezTo>
                  <a:pt x="4000500" y="4673600"/>
                  <a:pt x="4051300" y="4622800"/>
                  <a:pt x="4114800" y="4622800"/>
                </a:cubicBezTo>
                <a:cubicBezTo>
                  <a:pt x="4178300" y="4622800"/>
                  <a:pt x="4254500" y="4533900"/>
                  <a:pt x="4279900" y="4419600"/>
                </a:cubicBezTo>
                <a:lnTo>
                  <a:pt x="4889500" y="2095500"/>
                </a:lnTo>
                <a:cubicBezTo>
                  <a:pt x="4914900" y="1981200"/>
                  <a:pt x="4965700" y="1866900"/>
                  <a:pt x="4991100" y="1841500"/>
                </a:cubicBezTo>
                <a:cubicBezTo>
                  <a:pt x="5105400" y="1739900"/>
                  <a:pt x="5041900" y="1358900"/>
                  <a:pt x="4902200" y="1219200"/>
                </a:cubicBezTo>
                <a:lnTo>
                  <a:pt x="4876800" y="1206500"/>
                </a:lnTo>
                <a:cubicBezTo>
                  <a:pt x="4800600" y="1117600"/>
                  <a:pt x="4635500" y="1054100"/>
                  <a:pt x="4521200" y="1054100"/>
                </a:cubicBezTo>
                <a:close/>
                <a:moveTo>
                  <a:pt x="56642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74" name="Freeform 17874"/>
          <p:cNvSpPr/>
          <p:nvPr/>
        </p:nvSpPr>
        <p:spPr>
          <a:xfrm rot="0" flipH="0" flipV="0">
            <a:off x="28869583" y="19413493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75" name="Freeform 17875"/>
          <p:cNvSpPr/>
          <p:nvPr/>
        </p:nvSpPr>
        <p:spPr>
          <a:xfrm rot="0" flipH="0" flipV="0">
            <a:off x="28957677" y="19382003"/>
            <a:ext cx="88392" cy="121907"/>
          </a:xfrm>
          <a:custGeom>
            <a:pathLst>
              <a:path w="6096000" h="8407400">
                <a:moveTo>
                  <a:pt x="2057400" y="0"/>
                </a:moveTo>
                <a:lnTo>
                  <a:pt x="5676900" y="0"/>
                </a:lnTo>
                <a:cubicBezTo>
                  <a:pt x="5905500" y="0"/>
                  <a:pt x="6096000" y="139700"/>
                  <a:pt x="6096000" y="317500"/>
                </a:cubicBezTo>
                <a:cubicBezTo>
                  <a:pt x="6096000" y="482600"/>
                  <a:pt x="6045200" y="673100"/>
                  <a:pt x="5994400" y="736600"/>
                </a:cubicBezTo>
                <a:cubicBezTo>
                  <a:pt x="5930900" y="787400"/>
                  <a:pt x="5689600" y="838200"/>
                  <a:pt x="5461000" y="838200"/>
                </a:cubicBezTo>
                <a:lnTo>
                  <a:pt x="3149600" y="838200"/>
                </a:lnTo>
                <a:lnTo>
                  <a:pt x="3949700" y="1803400"/>
                </a:lnTo>
                <a:cubicBezTo>
                  <a:pt x="4102100" y="1993900"/>
                  <a:pt x="4330700" y="2311400"/>
                  <a:pt x="4470400" y="2527300"/>
                </a:cubicBezTo>
                <a:lnTo>
                  <a:pt x="4800600" y="3060700"/>
                </a:lnTo>
                <a:cubicBezTo>
                  <a:pt x="4940300" y="3263900"/>
                  <a:pt x="5041900" y="3619500"/>
                  <a:pt x="5041900" y="3860800"/>
                </a:cubicBezTo>
                <a:lnTo>
                  <a:pt x="5041900" y="4203700"/>
                </a:lnTo>
                <a:cubicBezTo>
                  <a:pt x="5041900" y="4432300"/>
                  <a:pt x="4991100" y="4800600"/>
                  <a:pt x="4940300" y="5016500"/>
                </a:cubicBezTo>
                <a:lnTo>
                  <a:pt x="4546600" y="6489700"/>
                </a:lnTo>
                <a:cubicBezTo>
                  <a:pt x="4483100" y="6718300"/>
                  <a:pt x="4330700" y="7035800"/>
                  <a:pt x="4203700" y="7213600"/>
                </a:cubicBezTo>
                <a:lnTo>
                  <a:pt x="4051300" y="7416800"/>
                </a:lnTo>
                <a:cubicBezTo>
                  <a:pt x="3594100" y="8051800"/>
                  <a:pt x="3327400" y="8191500"/>
                  <a:pt x="2679700" y="8191500"/>
                </a:cubicBezTo>
                <a:lnTo>
                  <a:pt x="2311400" y="8191500"/>
                </a:lnTo>
                <a:cubicBezTo>
                  <a:pt x="2082800" y="8191500"/>
                  <a:pt x="1892300" y="8242300"/>
                  <a:pt x="1892300" y="8305800"/>
                </a:cubicBezTo>
                <a:cubicBezTo>
                  <a:pt x="1892300" y="8356600"/>
                  <a:pt x="1790700" y="8407400"/>
                  <a:pt x="1676400" y="8407400"/>
                </a:cubicBezTo>
                <a:cubicBezTo>
                  <a:pt x="1562100" y="8407400"/>
                  <a:pt x="1295400" y="8343900"/>
                  <a:pt x="1092200" y="8267700"/>
                </a:cubicBezTo>
                <a:lnTo>
                  <a:pt x="838200" y="8166100"/>
                </a:lnTo>
                <a:cubicBezTo>
                  <a:pt x="215900" y="7937500"/>
                  <a:pt x="0" y="7594600"/>
                  <a:pt x="0" y="6883400"/>
                </a:cubicBezTo>
                <a:lnTo>
                  <a:pt x="0" y="6096000"/>
                </a:lnTo>
                <a:cubicBezTo>
                  <a:pt x="0" y="5867400"/>
                  <a:pt x="88900" y="5524500"/>
                  <a:pt x="203200" y="5334000"/>
                </a:cubicBezTo>
                <a:cubicBezTo>
                  <a:pt x="330200" y="5143500"/>
                  <a:pt x="419100" y="4813300"/>
                  <a:pt x="419100" y="4597400"/>
                </a:cubicBezTo>
                <a:cubicBezTo>
                  <a:pt x="419100" y="4381500"/>
                  <a:pt x="508000" y="4038600"/>
                  <a:pt x="609600" y="3835400"/>
                </a:cubicBezTo>
                <a:lnTo>
                  <a:pt x="990600" y="3124200"/>
                </a:lnTo>
                <a:cubicBezTo>
                  <a:pt x="1104900" y="2921000"/>
                  <a:pt x="1371600" y="2679700"/>
                  <a:pt x="1587500" y="2578100"/>
                </a:cubicBezTo>
                <a:lnTo>
                  <a:pt x="1752600" y="2501900"/>
                </a:lnTo>
                <a:cubicBezTo>
                  <a:pt x="1968500" y="2400300"/>
                  <a:pt x="2286000" y="2311400"/>
                  <a:pt x="2438400" y="2311400"/>
                </a:cubicBezTo>
                <a:cubicBezTo>
                  <a:pt x="2832100" y="2311400"/>
                  <a:pt x="2806700" y="1943100"/>
                  <a:pt x="2413000" y="1651000"/>
                </a:cubicBezTo>
                <a:cubicBezTo>
                  <a:pt x="2235200" y="1524000"/>
                  <a:pt x="2032000" y="1244600"/>
                  <a:pt x="1955800" y="1016000"/>
                </a:cubicBezTo>
                <a:lnTo>
                  <a:pt x="1765300" y="393700"/>
                </a:lnTo>
                <a:cubicBezTo>
                  <a:pt x="1638300" y="12700"/>
                  <a:pt x="1651000" y="0"/>
                  <a:pt x="2057400" y="0"/>
                </a:cubicBezTo>
                <a:close/>
                <a:moveTo>
                  <a:pt x="7848600" y="8432800"/>
                </a:moveTo>
                <a:moveTo>
                  <a:pt x="1358900" y="4864100"/>
                </a:moveTo>
                <a:lnTo>
                  <a:pt x="1143000" y="5702300"/>
                </a:lnTo>
                <a:cubicBezTo>
                  <a:pt x="1016000" y="6248400"/>
                  <a:pt x="1028700" y="6908800"/>
                  <a:pt x="1168400" y="7061200"/>
                </a:cubicBezTo>
                <a:cubicBezTo>
                  <a:pt x="1625600" y="7505700"/>
                  <a:pt x="2463800" y="7416800"/>
                  <a:pt x="3022600" y="6845300"/>
                </a:cubicBezTo>
                <a:lnTo>
                  <a:pt x="3149600" y="6718300"/>
                </a:lnTo>
                <a:cubicBezTo>
                  <a:pt x="3314700" y="6565900"/>
                  <a:pt x="3492500" y="6248400"/>
                  <a:pt x="3556000" y="6032500"/>
                </a:cubicBezTo>
                <a:lnTo>
                  <a:pt x="3886200" y="4800600"/>
                </a:lnTo>
                <a:cubicBezTo>
                  <a:pt x="4051300" y="4203700"/>
                  <a:pt x="4013200" y="3797300"/>
                  <a:pt x="3784600" y="3568700"/>
                </a:cubicBezTo>
                <a:cubicBezTo>
                  <a:pt x="3670300" y="3454400"/>
                  <a:pt x="3378200" y="3365500"/>
                  <a:pt x="3149600" y="3365500"/>
                </a:cubicBezTo>
                <a:lnTo>
                  <a:pt x="2997200" y="3365500"/>
                </a:lnTo>
                <a:cubicBezTo>
                  <a:pt x="2108200" y="3365500"/>
                  <a:pt x="1612900" y="3810000"/>
                  <a:pt x="1358900" y="4864100"/>
                </a:cubicBezTo>
                <a:close/>
                <a:moveTo>
                  <a:pt x="2984500" y="8432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76" name="Freeform 17876"/>
          <p:cNvSpPr/>
          <p:nvPr/>
        </p:nvSpPr>
        <p:spPr>
          <a:xfrm rot="0" flipH="0" flipV="0">
            <a:off x="29045774" y="19413493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77" name="Freeform 17877"/>
          <p:cNvSpPr/>
          <p:nvPr/>
        </p:nvSpPr>
        <p:spPr>
          <a:xfrm rot="0" flipH="0" flipV="0">
            <a:off x="29126137" y="19415150"/>
            <a:ext cx="103676" cy="88944"/>
          </a:xfrm>
          <a:custGeom>
            <a:pathLst>
              <a:path w="7150100" h="6134100">
                <a:moveTo>
                  <a:pt x="1955800" y="0"/>
                </a:moveTo>
                <a:lnTo>
                  <a:pt x="5778500" y="0"/>
                </a:lnTo>
                <a:cubicBezTo>
                  <a:pt x="6667500" y="0"/>
                  <a:pt x="7150100" y="508000"/>
                  <a:pt x="7150100" y="1422400"/>
                </a:cubicBezTo>
                <a:lnTo>
                  <a:pt x="7150100" y="1574800"/>
                </a:lnTo>
                <a:cubicBezTo>
                  <a:pt x="7150100" y="1816100"/>
                  <a:pt x="7099300" y="2184400"/>
                  <a:pt x="7035800" y="2400300"/>
                </a:cubicBezTo>
                <a:lnTo>
                  <a:pt x="6146800" y="5448300"/>
                </a:lnTo>
                <a:cubicBezTo>
                  <a:pt x="6083300" y="5676900"/>
                  <a:pt x="5969000" y="5905500"/>
                  <a:pt x="5905500" y="5981700"/>
                </a:cubicBezTo>
                <a:cubicBezTo>
                  <a:pt x="5765800" y="6121400"/>
                  <a:pt x="5524500" y="6134100"/>
                  <a:pt x="5308600" y="6007100"/>
                </a:cubicBezTo>
                <a:cubicBezTo>
                  <a:pt x="5219700" y="5956300"/>
                  <a:pt x="5156200" y="5727700"/>
                  <a:pt x="5156200" y="5499100"/>
                </a:cubicBezTo>
                <a:lnTo>
                  <a:pt x="5156200" y="5359400"/>
                </a:lnTo>
                <a:cubicBezTo>
                  <a:pt x="5156200" y="5130800"/>
                  <a:pt x="5194300" y="4762500"/>
                  <a:pt x="52578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57800" y="1054100"/>
                </a:lnTo>
                <a:cubicBezTo>
                  <a:pt x="4762500" y="1054100"/>
                  <a:pt x="4762500" y="1054100"/>
                  <a:pt x="4622800" y="1562100"/>
                </a:cubicBezTo>
                <a:lnTo>
                  <a:pt x="3581400" y="5486400"/>
                </a:lnTo>
                <a:cubicBezTo>
                  <a:pt x="3479800" y="5842000"/>
                  <a:pt x="3251200" y="6096000"/>
                  <a:pt x="3022600" y="6096000"/>
                </a:cubicBezTo>
                <a:cubicBezTo>
                  <a:pt x="2743200" y="6096000"/>
                  <a:pt x="2527300" y="5803900"/>
                  <a:pt x="2527300" y="5448300"/>
                </a:cubicBezTo>
                <a:cubicBezTo>
                  <a:pt x="2527300" y="5346700"/>
                  <a:pt x="2578100" y="5080000"/>
                  <a:pt x="2641600" y="4851400"/>
                </a:cubicBezTo>
                <a:lnTo>
                  <a:pt x="3454400" y="2044700"/>
                </a:lnTo>
                <a:cubicBezTo>
                  <a:pt x="36703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35200" y="1054100"/>
                  <a:pt x="2235200" y="1054100"/>
                  <a:pt x="2095500" y="1574800"/>
                </a:cubicBezTo>
                <a:lnTo>
                  <a:pt x="1244600" y="4889500"/>
                </a:lnTo>
                <a:cubicBezTo>
                  <a:pt x="1003300" y="5854700"/>
                  <a:pt x="8509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50800" y="4864100"/>
                  <a:pt x="101600" y="4648200"/>
                </a:cubicBezTo>
                <a:lnTo>
                  <a:pt x="1028700" y="1181100"/>
                </a:lnTo>
                <a:cubicBezTo>
                  <a:pt x="1079500" y="965200"/>
                  <a:pt x="1219200" y="622300"/>
                  <a:pt x="1320800" y="406400"/>
                </a:cubicBezTo>
                <a:lnTo>
                  <a:pt x="1346200" y="381000"/>
                </a:lnTo>
                <a:cubicBezTo>
                  <a:pt x="1447800" y="177800"/>
                  <a:pt x="17272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78" name="Freeform 17878"/>
          <p:cNvSpPr/>
          <p:nvPr/>
        </p:nvSpPr>
        <p:spPr>
          <a:xfrm rot="0" flipH="0" flipV="0">
            <a:off x="29242961" y="19414414"/>
            <a:ext cx="79184" cy="90049"/>
          </a:xfrm>
          <a:custGeom>
            <a:pathLst>
              <a:path w="5461000" h="6210300">
                <a:moveTo>
                  <a:pt x="2654300" y="0"/>
                </a:moveTo>
                <a:lnTo>
                  <a:pt x="4953000" y="0"/>
                </a:lnTo>
                <a:cubicBezTo>
                  <a:pt x="5334000" y="0"/>
                  <a:pt x="5461000" y="139700"/>
                  <a:pt x="5461000" y="520700"/>
                </a:cubicBezTo>
                <a:lnTo>
                  <a:pt x="5461000" y="647700"/>
                </a:lnTo>
                <a:cubicBezTo>
                  <a:pt x="5461000" y="812800"/>
                  <a:pt x="5422900" y="1079500"/>
                  <a:pt x="5384800" y="1244600"/>
                </a:cubicBezTo>
                <a:lnTo>
                  <a:pt x="4622800" y="4241800"/>
                </a:lnTo>
                <a:cubicBezTo>
                  <a:pt x="4572000" y="4394200"/>
                  <a:pt x="4508500" y="4521200"/>
                  <a:pt x="4470400" y="4521200"/>
                </a:cubicBezTo>
                <a:cubicBezTo>
                  <a:pt x="4445000" y="4521200"/>
                  <a:pt x="4406900" y="4622800"/>
                  <a:pt x="4406900" y="4737100"/>
                </a:cubicBezTo>
                <a:cubicBezTo>
                  <a:pt x="4406900" y="4991100"/>
                  <a:pt x="4546600" y="5143500"/>
                  <a:pt x="4826000" y="5207000"/>
                </a:cubicBezTo>
                <a:cubicBezTo>
                  <a:pt x="4940300" y="5232400"/>
                  <a:pt x="5041900" y="5346700"/>
                  <a:pt x="5041900" y="5473700"/>
                </a:cubicBezTo>
                <a:cubicBezTo>
                  <a:pt x="5041900" y="5842000"/>
                  <a:pt x="4660900" y="6210300"/>
                  <a:pt x="4279900" y="6210300"/>
                </a:cubicBezTo>
                <a:cubicBezTo>
                  <a:pt x="4241800" y="6210300"/>
                  <a:pt x="4178300" y="6184900"/>
                  <a:pt x="4152900" y="6159500"/>
                </a:cubicBezTo>
                <a:cubicBezTo>
                  <a:pt x="3911600" y="5918200"/>
                  <a:pt x="3416300" y="5740400"/>
                  <a:pt x="3302000" y="5842000"/>
                </a:cubicBezTo>
                <a:cubicBezTo>
                  <a:pt x="3276600" y="5867400"/>
                  <a:pt x="3136900" y="5930900"/>
                  <a:pt x="2984500" y="5969000"/>
                </a:cubicBezTo>
                <a:lnTo>
                  <a:pt x="2832100" y="6007100"/>
                </a:lnTo>
                <a:cubicBezTo>
                  <a:pt x="2692400" y="6057900"/>
                  <a:pt x="2501900" y="6108700"/>
                  <a:pt x="2413000" y="6146800"/>
                </a:cubicBezTo>
                <a:cubicBezTo>
                  <a:pt x="2324100" y="6184900"/>
                  <a:pt x="2120900" y="6210300"/>
                  <a:pt x="1955800" y="6210300"/>
                </a:cubicBezTo>
                <a:lnTo>
                  <a:pt x="1663700" y="6210300"/>
                </a:lnTo>
                <a:cubicBezTo>
                  <a:pt x="1498600" y="6210300"/>
                  <a:pt x="1333500" y="6184900"/>
                  <a:pt x="1308100" y="6159500"/>
                </a:cubicBezTo>
                <a:cubicBezTo>
                  <a:pt x="1282700" y="6121400"/>
                  <a:pt x="1130300" y="6096000"/>
                  <a:pt x="977900" y="6083300"/>
                </a:cubicBezTo>
                <a:lnTo>
                  <a:pt x="952500" y="6070600"/>
                </a:lnTo>
                <a:cubicBezTo>
                  <a:pt x="800100" y="6057900"/>
                  <a:pt x="584200" y="5956300"/>
                  <a:pt x="482600" y="5829300"/>
                </a:cubicBezTo>
                <a:lnTo>
                  <a:pt x="292100" y="5600700"/>
                </a:lnTo>
                <a:cubicBezTo>
                  <a:pt x="50800" y="5308600"/>
                  <a:pt x="0" y="5168900"/>
                  <a:pt x="0" y="4800600"/>
                </a:cubicBezTo>
                <a:lnTo>
                  <a:pt x="0" y="4292600"/>
                </a:lnTo>
                <a:cubicBezTo>
                  <a:pt x="0" y="4140200"/>
                  <a:pt x="25400" y="3873500"/>
                  <a:pt x="76200" y="3721100"/>
                </a:cubicBezTo>
                <a:lnTo>
                  <a:pt x="685800" y="1409700"/>
                </a:lnTo>
                <a:cubicBezTo>
                  <a:pt x="736600" y="1257300"/>
                  <a:pt x="850900" y="1041400"/>
                  <a:pt x="965200" y="914400"/>
                </a:cubicBezTo>
                <a:lnTo>
                  <a:pt x="1409700" y="444500"/>
                </a:lnTo>
                <a:cubicBezTo>
                  <a:pt x="1701800" y="139700"/>
                  <a:pt x="2095500" y="0"/>
                  <a:pt x="2654300" y="0"/>
                </a:cubicBezTo>
                <a:close/>
                <a:moveTo>
                  <a:pt x="5753100" y="6197600"/>
                </a:moveTo>
                <a:moveTo>
                  <a:pt x="1765300" y="1790700"/>
                </a:moveTo>
                <a:lnTo>
                  <a:pt x="1130300" y="4025900"/>
                </a:lnTo>
                <a:cubicBezTo>
                  <a:pt x="1028700" y="4368800"/>
                  <a:pt x="1028700" y="4622800"/>
                  <a:pt x="1104900" y="4838700"/>
                </a:cubicBezTo>
                <a:cubicBezTo>
                  <a:pt x="1168400" y="5003800"/>
                  <a:pt x="1308100" y="5054600"/>
                  <a:pt x="1765300" y="5054600"/>
                </a:cubicBezTo>
                <a:lnTo>
                  <a:pt x="2171700" y="5054600"/>
                </a:lnTo>
                <a:cubicBezTo>
                  <a:pt x="2933700" y="5054600"/>
                  <a:pt x="3251200" y="4813300"/>
                  <a:pt x="3467100" y="4089400"/>
                </a:cubicBezTo>
                <a:lnTo>
                  <a:pt x="4114800" y="1866900"/>
                </a:lnTo>
                <a:cubicBezTo>
                  <a:pt x="4165600" y="1714500"/>
                  <a:pt x="4203700" y="1460500"/>
                  <a:pt x="4203700" y="1320800"/>
                </a:cubicBezTo>
                <a:cubicBezTo>
                  <a:pt x="4203700" y="1181100"/>
                  <a:pt x="4064000" y="1054100"/>
                  <a:pt x="3898900" y="1054100"/>
                </a:cubicBezTo>
                <a:lnTo>
                  <a:pt x="2870200" y="1054100"/>
                </a:lnTo>
                <a:cubicBezTo>
                  <a:pt x="2260600" y="1054100"/>
                  <a:pt x="1917700" y="1295400"/>
                  <a:pt x="1765300" y="1790700"/>
                </a:cubicBezTo>
                <a:close/>
                <a:moveTo>
                  <a:pt x="3962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79" name="Rectangle 17879"/>
          <p:cNvSpPr/>
          <p:nvPr/>
        </p:nvSpPr>
        <p:spPr>
          <a:xfrm rot="0" flipH="0" flipV="0">
            <a:off x="24963887" y="19869766"/>
            <a:ext cx="4877637" cy="274358"/>
          </a:xfrm>
          <a:prstGeom prst="rect">
            <a:avLst/>
          </a:prstGeom>
        </p:spPr>
      </p:sp>
      <p:sp>
        <p:nvSpPr>
          <p:cNvPr id="17880" name="Freeform 17880"/>
          <p:cNvSpPr/>
          <p:nvPr/>
        </p:nvSpPr>
        <p:spPr>
          <a:xfrm rot="0" flipH="0" flipV="0">
            <a:off x="24967023" y="20033729"/>
            <a:ext cx="74441" cy="91452"/>
          </a:xfrm>
          <a:custGeom>
            <a:pathLst>
              <a:path w="7835900" h="9626600">
                <a:moveTo>
                  <a:pt x="2552700" y="0"/>
                </a:moveTo>
                <a:lnTo>
                  <a:pt x="7213600" y="0"/>
                </a:lnTo>
                <a:cubicBezTo>
                  <a:pt x="7391400" y="0"/>
                  <a:pt x="7607300" y="76200"/>
                  <a:pt x="7696200" y="165100"/>
                </a:cubicBezTo>
                <a:cubicBezTo>
                  <a:pt x="7785100" y="254000"/>
                  <a:pt x="7835900" y="457200"/>
                  <a:pt x="7810500" y="622300"/>
                </a:cubicBezTo>
                <a:lnTo>
                  <a:pt x="7747000" y="1066800"/>
                </a:lnTo>
                <a:cubicBezTo>
                  <a:pt x="7734300" y="1231900"/>
                  <a:pt x="7670800" y="1498600"/>
                  <a:pt x="7632700" y="1676400"/>
                </a:cubicBezTo>
                <a:lnTo>
                  <a:pt x="5854700" y="8432800"/>
                </a:lnTo>
                <a:cubicBezTo>
                  <a:pt x="5803900" y="8597900"/>
                  <a:pt x="5765800" y="8801100"/>
                  <a:pt x="5765800" y="8864600"/>
                </a:cubicBezTo>
                <a:cubicBezTo>
                  <a:pt x="5765800" y="9385300"/>
                  <a:pt x="5524500" y="9626600"/>
                  <a:pt x="5003800" y="9626600"/>
                </a:cubicBezTo>
                <a:cubicBezTo>
                  <a:pt x="4889500" y="9626600"/>
                  <a:pt x="4762500" y="9588500"/>
                  <a:pt x="4724400" y="9550400"/>
                </a:cubicBezTo>
                <a:cubicBezTo>
                  <a:pt x="4673600" y="9499600"/>
                  <a:pt x="4648200" y="9321800"/>
                  <a:pt x="4648200" y="9144000"/>
                </a:cubicBezTo>
                <a:lnTo>
                  <a:pt x="4648200" y="8826500"/>
                </a:lnTo>
                <a:cubicBezTo>
                  <a:pt x="4648200" y="8648700"/>
                  <a:pt x="4686300" y="8369300"/>
                  <a:pt x="4737100" y="8191500"/>
                </a:cubicBezTo>
                <a:lnTo>
                  <a:pt x="6477000" y="2159000"/>
                </a:lnTo>
                <a:cubicBezTo>
                  <a:pt x="6527800" y="1993900"/>
                  <a:pt x="6565900" y="1701800"/>
                  <a:pt x="6565900" y="1524000"/>
                </a:cubicBezTo>
                <a:lnTo>
                  <a:pt x="6565900" y="1447800"/>
                </a:lnTo>
                <a:cubicBezTo>
                  <a:pt x="6565900" y="1206500"/>
                  <a:pt x="6477000" y="1130300"/>
                  <a:pt x="6248400" y="1130300"/>
                </a:cubicBezTo>
                <a:lnTo>
                  <a:pt x="3365500" y="1130300"/>
                </a:lnTo>
                <a:cubicBezTo>
                  <a:pt x="2857500" y="1130300"/>
                  <a:pt x="2552700" y="1562100"/>
                  <a:pt x="2552700" y="2286000"/>
                </a:cubicBezTo>
                <a:cubicBezTo>
                  <a:pt x="2552700" y="2438400"/>
                  <a:pt x="2527300" y="2705100"/>
                  <a:pt x="2476500" y="2882900"/>
                </a:cubicBezTo>
                <a:lnTo>
                  <a:pt x="876300" y="9156700"/>
                </a:lnTo>
                <a:cubicBezTo>
                  <a:pt x="787400" y="9474200"/>
                  <a:pt x="558800" y="9626600"/>
                  <a:pt x="190500" y="9626600"/>
                </a:cubicBezTo>
                <a:cubicBezTo>
                  <a:pt x="76200" y="9626600"/>
                  <a:pt x="0" y="9486900"/>
                  <a:pt x="12700" y="9321800"/>
                </a:cubicBezTo>
                <a:lnTo>
                  <a:pt x="114300" y="7442200"/>
                </a:lnTo>
                <a:cubicBezTo>
                  <a:pt x="127000" y="7277100"/>
                  <a:pt x="165100" y="6997700"/>
                  <a:pt x="215900" y="6819900"/>
                </a:cubicBezTo>
                <a:lnTo>
                  <a:pt x="1892300" y="571500"/>
                </a:lnTo>
                <a:cubicBezTo>
                  <a:pt x="2006600" y="152400"/>
                  <a:pt x="2171700" y="0"/>
                  <a:pt x="2552700" y="0"/>
                </a:cubicBezTo>
                <a:close/>
                <a:moveTo>
                  <a:pt x="9296400" y="9626600"/>
                </a:moveTo>
              </a:path>
            </a:pathLst>
          </a:custGeom>
          <a:solidFill>
            <a:srgbClr val="0B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81" name="Freeform 17881"/>
          <p:cNvSpPr/>
          <p:nvPr/>
        </p:nvSpPr>
        <p:spPr>
          <a:xfrm rot="0" flipH="0" flipV="0">
            <a:off x="25039201" y="20030834"/>
            <a:ext cx="28956" cy="93383"/>
          </a:xfrm>
          <a:custGeom>
            <a:pathLst>
              <a:path w="3048000" h="9829800">
                <a:moveTo>
                  <a:pt x="3048000" y="469900"/>
                </a:moveTo>
                <a:lnTo>
                  <a:pt x="3048000" y="1016000"/>
                </a:lnTo>
                <a:cubicBezTo>
                  <a:pt x="3048000" y="1181100"/>
                  <a:pt x="2971800" y="1409700"/>
                  <a:pt x="2882900" y="1485900"/>
                </a:cubicBezTo>
                <a:cubicBezTo>
                  <a:pt x="2717800" y="1663700"/>
                  <a:pt x="2298700" y="1701800"/>
                  <a:pt x="2159000" y="1574800"/>
                </a:cubicBezTo>
                <a:cubicBezTo>
                  <a:pt x="2120900" y="1524000"/>
                  <a:pt x="2082800" y="1346200"/>
                  <a:pt x="2082800" y="1168400"/>
                </a:cubicBezTo>
                <a:lnTo>
                  <a:pt x="2082800" y="850900"/>
                </a:lnTo>
                <a:cubicBezTo>
                  <a:pt x="2082800" y="673100"/>
                  <a:pt x="2146300" y="419100"/>
                  <a:pt x="2222500" y="292100"/>
                </a:cubicBezTo>
                <a:cubicBezTo>
                  <a:pt x="2349500" y="50800"/>
                  <a:pt x="2552700" y="0"/>
                  <a:pt x="2882900" y="101600"/>
                </a:cubicBezTo>
                <a:cubicBezTo>
                  <a:pt x="2971800" y="127000"/>
                  <a:pt x="3048000" y="292100"/>
                  <a:pt x="3048000" y="469900"/>
                </a:cubicBezTo>
                <a:close/>
                <a:moveTo>
                  <a:pt x="9359900" y="9931400"/>
                </a:moveTo>
                <a:moveTo>
                  <a:pt x="2146300" y="4762500"/>
                </a:moveTo>
                <a:lnTo>
                  <a:pt x="901700" y="9347200"/>
                </a:lnTo>
                <a:cubicBezTo>
                  <a:pt x="800100" y="9740900"/>
                  <a:pt x="698500" y="9829800"/>
                  <a:pt x="393700" y="9829800"/>
                </a:cubicBezTo>
                <a:cubicBezTo>
                  <a:pt x="127000" y="9829800"/>
                  <a:pt x="0" y="9588500"/>
                  <a:pt x="0" y="9118600"/>
                </a:cubicBezTo>
                <a:lnTo>
                  <a:pt x="0" y="8712200"/>
                </a:lnTo>
                <a:cubicBezTo>
                  <a:pt x="0" y="8534400"/>
                  <a:pt x="38100" y="8255000"/>
                  <a:pt x="76200" y="8089900"/>
                </a:cubicBezTo>
                <a:lnTo>
                  <a:pt x="1168400" y="4114800"/>
                </a:lnTo>
                <a:cubicBezTo>
                  <a:pt x="1219200" y="3949700"/>
                  <a:pt x="1308100" y="3683000"/>
                  <a:pt x="1371600" y="3543300"/>
                </a:cubicBezTo>
                <a:lnTo>
                  <a:pt x="1422400" y="3416300"/>
                </a:lnTo>
                <a:cubicBezTo>
                  <a:pt x="1574800" y="3073400"/>
                  <a:pt x="1727200" y="2933700"/>
                  <a:pt x="1917700" y="2933700"/>
                </a:cubicBezTo>
                <a:cubicBezTo>
                  <a:pt x="2222500" y="2933700"/>
                  <a:pt x="2400300" y="3251200"/>
                  <a:pt x="2400300" y="3771900"/>
                </a:cubicBezTo>
                <a:cubicBezTo>
                  <a:pt x="2400300" y="3937000"/>
                  <a:pt x="2362200" y="4152900"/>
                  <a:pt x="2311400" y="4254500"/>
                </a:cubicBezTo>
                <a:cubicBezTo>
                  <a:pt x="2260600" y="4368800"/>
                  <a:pt x="2184400" y="4597400"/>
                  <a:pt x="2146300" y="4762500"/>
                </a:cubicBezTo>
                <a:close/>
                <a:moveTo>
                  <a:pt x="5067300" y="9931400"/>
                </a:moveTo>
              </a:path>
            </a:pathLst>
          </a:custGeom>
          <a:solidFill>
            <a:srgbClr val="0B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82" name="Freeform 17882"/>
          <p:cNvSpPr/>
          <p:nvPr/>
        </p:nvSpPr>
        <p:spPr>
          <a:xfrm rot="0" flipH="0" flipV="0">
            <a:off x="25073010" y="20032523"/>
            <a:ext cx="62617" cy="93021"/>
          </a:xfrm>
          <a:custGeom>
            <a:pathLst>
              <a:path w="6591300" h="9791700">
                <a:moveTo>
                  <a:pt x="6489700" y="2057400"/>
                </a:moveTo>
                <a:lnTo>
                  <a:pt x="5867400" y="5016500"/>
                </a:lnTo>
                <a:cubicBezTo>
                  <a:pt x="5816600" y="5257800"/>
                  <a:pt x="5702300" y="5461000"/>
                  <a:pt x="5613400" y="5461000"/>
                </a:cubicBezTo>
                <a:cubicBezTo>
                  <a:pt x="5524500" y="5461000"/>
                  <a:pt x="5422900" y="5676900"/>
                  <a:pt x="5384800" y="5943600"/>
                </a:cubicBezTo>
                <a:lnTo>
                  <a:pt x="5372100" y="6007100"/>
                </a:lnTo>
                <a:cubicBezTo>
                  <a:pt x="5334000" y="6286500"/>
                  <a:pt x="5295900" y="6553200"/>
                  <a:pt x="5295900" y="6616700"/>
                </a:cubicBezTo>
                <a:cubicBezTo>
                  <a:pt x="5295900" y="6692900"/>
                  <a:pt x="5283200" y="6946900"/>
                  <a:pt x="5257800" y="7200900"/>
                </a:cubicBezTo>
                <a:lnTo>
                  <a:pt x="5245100" y="7416800"/>
                </a:lnTo>
                <a:cubicBezTo>
                  <a:pt x="5232400" y="7658100"/>
                  <a:pt x="5118100" y="7861300"/>
                  <a:pt x="5016500" y="7861300"/>
                </a:cubicBezTo>
                <a:cubicBezTo>
                  <a:pt x="4902200" y="7861300"/>
                  <a:pt x="4813300" y="8013700"/>
                  <a:pt x="4813300" y="8191500"/>
                </a:cubicBezTo>
                <a:cubicBezTo>
                  <a:pt x="4813300" y="8356600"/>
                  <a:pt x="4737100" y="8509000"/>
                  <a:pt x="4648200" y="8509000"/>
                </a:cubicBezTo>
                <a:cubicBezTo>
                  <a:pt x="4572000" y="8509000"/>
                  <a:pt x="4495800" y="8610600"/>
                  <a:pt x="4495800" y="8750300"/>
                </a:cubicBezTo>
                <a:cubicBezTo>
                  <a:pt x="4495800" y="9194800"/>
                  <a:pt x="3441700" y="9791700"/>
                  <a:pt x="2641600" y="9791700"/>
                </a:cubicBezTo>
                <a:lnTo>
                  <a:pt x="1574800" y="9791700"/>
                </a:lnTo>
                <a:cubicBezTo>
                  <a:pt x="1333500" y="9791700"/>
                  <a:pt x="977900" y="9652000"/>
                  <a:pt x="800100" y="9474200"/>
                </a:cubicBezTo>
                <a:lnTo>
                  <a:pt x="330200" y="9004300"/>
                </a:lnTo>
                <a:cubicBezTo>
                  <a:pt x="152400" y="8826500"/>
                  <a:pt x="0" y="8483600"/>
                  <a:pt x="0" y="8229600"/>
                </a:cubicBezTo>
                <a:lnTo>
                  <a:pt x="0" y="7518400"/>
                </a:lnTo>
                <a:cubicBezTo>
                  <a:pt x="0" y="7264400"/>
                  <a:pt x="76200" y="7061200"/>
                  <a:pt x="165100" y="7061200"/>
                </a:cubicBezTo>
                <a:cubicBezTo>
                  <a:pt x="254000" y="7061200"/>
                  <a:pt x="317500" y="6858000"/>
                  <a:pt x="317500" y="6604000"/>
                </a:cubicBezTo>
                <a:lnTo>
                  <a:pt x="317500" y="6235700"/>
                </a:lnTo>
                <a:cubicBezTo>
                  <a:pt x="317500" y="5981700"/>
                  <a:pt x="393700" y="5778500"/>
                  <a:pt x="482600" y="5778500"/>
                </a:cubicBezTo>
                <a:cubicBezTo>
                  <a:pt x="571500" y="5778500"/>
                  <a:pt x="647700" y="5575300"/>
                  <a:pt x="647700" y="5321300"/>
                </a:cubicBezTo>
                <a:lnTo>
                  <a:pt x="647700" y="5270500"/>
                </a:lnTo>
                <a:cubicBezTo>
                  <a:pt x="647700" y="5016500"/>
                  <a:pt x="711200" y="4813300"/>
                  <a:pt x="800100" y="4813300"/>
                </a:cubicBezTo>
                <a:cubicBezTo>
                  <a:pt x="889000" y="4813300"/>
                  <a:pt x="965200" y="4673600"/>
                  <a:pt x="965200" y="4495800"/>
                </a:cubicBezTo>
                <a:cubicBezTo>
                  <a:pt x="965200" y="4318000"/>
                  <a:pt x="1041400" y="4178300"/>
                  <a:pt x="1130300" y="4178300"/>
                </a:cubicBezTo>
                <a:cubicBezTo>
                  <a:pt x="1219200" y="4178300"/>
                  <a:pt x="1371600" y="4013200"/>
                  <a:pt x="1485900" y="3810000"/>
                </a:cubicBezTo>
                <a:cubicBezTo>
                  <a:pt x="1765300" y="3314700"/>
                  <a:pt x="1866900" y="3238500"/>
                  <a:pt x="2400300" y="3073400"/>
                </a:cubicBezTo>
                <a:lnTo>
                  <a:pt x="2501900" y="3035300"/>
                </a:lnTo>
                <a:cubicBezTo>
                  <a:pt x="2755900" y="2959100"/>
                  <a:pt x="3175000" y="2895600"/>
                  <a:pt x="3429000" y="2895600"/>
                </a:cubicBezTo>
                <a:lnTo>
                  <a:pt x="4838700" y="2895600"/>
                </a:lnTo>
                <a:cubicBezTo>
                  <a:pt x="5334000" y="2895600"/>
                  <a:pt x="5461000" y="2730500"/>
                  <a:pt x="5461000" y="2032000"/>
                </a:cubicBezTo>
                <a:lnTo>
                  <a:pt x="5461000" y="1587500"/>
                </a:lnTo>
                <a:cubicBezTo>
                  <a:pt x="5461000" y="1206500"/>
                  <a:pt x="5372100" y="1117600"/>
                  <a:pt x="5003800" y="1104900"/>
                </a:cubicBezTo>
                <a:lnTo>
                  <a:pt x="3340100" y="1016000"/>
                </a:lnTo>
                <a:cubicBezTo>
                  <a:pt x="3098800" y="990600"/>
                  <a:pt x="2895600" y="838200"/>
                  <a:pt x="2895600" y="660400"/>
                </a:cubicBezTo>
                <a:cubicBezTo>
                  <a:pt x="2895600" y="203200"/>
                  <a:pt x="3124200" y="0"/>
                  <a:pt x="3670300" y="0"/>
                </a:cubicBezTo>
                <a:lnTo>
                  <a:pt x="5321300" y="0"/>
                </a:lnTo>
                <a:cubicBezTo>
                  <a:pt x="5867400" y="0"/>
                  <a:pt x="6388100" y="482600"/>
                  <a:pt x="6502400" y="1092200"/>
                </a:cubicBezTo>
                <a:cubicBezTo>
                  <a:pt x="6591300" y="1574800"/>
                  <a:pt x="6591300" y="1574800"/>
                  <a:pt x="6489700" y="2057400"/>
                </a:cubicBezTo>
                <a:close/>
                <a:moveTo>
                  <a:pt x="6908800" y="9753600"/>
                </a:moveTo>
                <a:moveTo>
                  <a:pt x="4356100" y="4013200"/>
                </a:moveTo>
                <a:lnTo>
                  <a:pt x="3416300" y="4013200"/>
                </a:lnTo>
                <a:cubicBezTo>
                  <a:pt x="3175000" y="4013200"/>
                  <a:pt x="2768600" y="4102100"/>
                  <a:pt x="2514600" y="4216400"/>
                </a:cubicBezTo>
                <a:lnTo>
                  <a:pt x="2374900" y="4292600"/>
                </a:lnTo>
                <a:cubicBezTo>
                  <a:pt x="2133600" y="4406900"/>
                  <a:pt x="1930400" y="4635500"/>
                  <a:pt x="1930400" y="4813300"/>
                </a:cubicBezTo>
                <a:cubicBezTo>
                  <a:pt x="1930400" y="4991100"/>
                  <a:pt x="1854200" y="5143500"/>
                  <a:pt x="1765300" y="5143500"/>
                </a:cubicBezTo>
                <a:cubicBezTo>
                  <a:pt x="1676400" y="5143500"/>
                  <a:pt x="1600200" y="5346700"/>
                  <a:pt x="1600200" y="5588000"/>
                </a:cubicBezTo>
                <a:lnTo>
                  <a:pt x="1600200" y="5803900"/>
                </a:lnTo>
                <a:cubicBezTo>
                  <a:pt x="1600200" y="6057900"/>
                  <a:pt x="1536700" y="6261100"/>
                  <a:pt x="1447800" y="6261100"/>
                </a:cubicBezTo>
                <a:cubicBezTo>
                  <a:pt x="1358900" y="6261100"/>
                  <a:pt x="1282700" y="6464300"/>
                  <a:pt x="1282700" y="6718300"/>
                </a:cubicBezTo>
                <a:lnTo>
                  <a:pt x="1282700" y="7086600"/>
                </a:lnTo>
                <a:cubicBezTo>
                  <a:pt x="1282700" y="7340600"/>
                  <a:pt x="1219200" y="7543800"/>
                  <a:pt x="1130300" y="7543800"/>
                </a:cubicBezTo>
                <a:cubicBezTo>
                  <a:pt x="1041400" y="7543800"/>
                  <a:pt x="965200" y="7721600"/>
                  <a:pt x="965200" y="7950200"/>
                </a:cubicBezTo>
                <a:cubicBezTo>
                  <a:pt x="965200" y="8572500"/>
                  <a:pt x="1282700" y="8826500"/>
                  <a:pt x="2057400" y="8826500"/>
                </a:cubicBezTo>
                <a:lnTo>
                  <a:pt x="2324100" y="8826500"/>
                </a:lnTo>
                <a:cubicBezTo>
                  <a:pt x="2946400" y="8826500"/>
                  <a:pt x="3530600" y="8559800"/>
                  <a:pt x="3530600" y="8267700"/>
                </a:cubicBezTo>
                <a:cubicBezTo>
                  <a:pt x="3530600" y="8128000"/>
                  <a:pt x="3606800" y="8026400"/>
                  <a:pt x="3695700" y="8026400"/>
                </a:cubicBezTo>
                <a:cubicBezTo>
                  <a:pt x="3784600" y="8026400"/>
                  <a:pt x="3848100" y="7886700"/>
                  <a:pt x="3848100" y="7708900"/>
                </a:cubicBezTo>
                <a:cubicBezTo>
                  <a:pt x="3848100" y="7531100"/>
                  <a:pt x="3937000" y="7378700"/>
                  <a:pt x="4051300" y="7378700"/>
                </a:cubicBezTo>
                <a:cubicBezTo>
                  <a:pt x="4152900" y="7378700"/>
                  <a:pt x="4292600" y="7188200"/>
                  <a:pt x="4356100" y="6946900"/>
                </a:cubicBezTo>
                <a:lnTo>
                  <a:pt x="4394200" y="6781800"/>
                </a:lnTo>
                <a:cubicBezTo>
                  <a:pt x="4533900" y="6286500"/>
                  <a:pt x="4622800" y="5740400"/>
                  <a:pt x="4699000" y="5054600"/>
                </a:cubicBezTo>
                <a:lnTo>
                  <a:pt x="4762500" y="4495800"/>
                </a:lnTo>
                <a:cubicBezTo>
                  <a:pt x="4800600" y="4089400"/>
                  <a:pt x="4737100" y="4013200"/>
                  <a:pt x="4356100" y="4013200"/>
                </a:cubicBezTo>
                <a:close/>
                <a:moveTo>
                  <a:pt x="4953000" y="9753600"/>
                </a:moveTo>
              </a:path>
            </a:pathLst>
          </a:custGeom>
          <a:solidFill>
            <a:srgbClr val="0B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83" name="Freeform 17883"/>
          <p:cNvSpPr/>
          <p:nvPr/>
        </p:nvSpPr>
        <p:spPr>
          <a:xfrm rot="0" flipH="0" flipV="0">
            <a:off x="25131674" y="20059428"/>
            <a:ext cx="58273" cy="65512"/>
          </a:xfrm>
          <a:custGeom>
            <a:pathLst>
              <a:path w="6134100" h="6896100">
                <a:moveTo>
                  <a:pt x="2362200" y="0"/>
                </a:moveTo>
                <a:lnTo>
                  <a:pt x="4330700" y="0"/>
                </a:lnTo>
                <a:cubicBezTo>
                  <a:pt x="4673600" y="0"/>
                  <a:pt x="5016500" y="76200"/>
                  <a:pt x="5067300" y="165100"/>
                </a:cubicBezTo>
                <a:cubicBezTo>
                  <a:pt x="5118100" y="254000"/>
                  <a:pt x="5270500" y="317500"/>
                  <a:pt x="5384800" y="317500"/>
                </a:cubicBezTo>
                <a:cubicBezTo>
                  <a:pt x="5511800" y="317500"/>
                  <a:pt x="5651500" y="431800"/>
                  <a:pt x="5702300" y="571500"/>
                </a:cubicBezTo>
                <a:cubicBezTo>
                  <a:pt x="5753100" y="711200"/>
                  <a:pt x="5854700" y="914400"/>
                  <a:pt x="5943600" y="1016000"/>
                </a:cubicBezTo>
                <a:cubicBezTo>
                  <a:pt x="6134100" y="1257300"/>
                  <a:pt x="6134100" y="1930400"/>
                  <a:pt x="5930900" y="2692400"/>
                </a:cubicBezTo>
                <a:lnTo>
                  <a:pt x="5029200" y="6070600"/>
                </a:lnTo>
                <a:cubicBezTo>
                  <a:pt x="4838700" y="6769100"/>
                  <a:pt x="4737100" y="6896100"/>
                  <a:pt x="4406900" y="6896100"/>
                </a:cubicBezTo>
                <a:cubicBezTo>
                  <a:pt x="4089400" y="6896100"/>
                  <a:pt x="3848100" y="6604000"/>
                  <a:pt x="3848100" y="6210300"/>
                </a:cubicBezTo>
                <a:cubicBezTo>
                  <a:pt x="3848100" y="6146800"/>
                  <a:pt x="3911600" y="6007100"/>
                  <a:pt x="4000500" y="5892800"/>
                </a:cubicBezTo>
                <a:cubicBezTo>
                  <a:pt x="4089400" y="5791200"/>
                  <a:pt x="4165600" y="5499100"/>
                  <a:pt x="4165600" y="5257800"/>
                </a:cubicBezTo>
                <a:cubicBezTo>
                  <a:pt x="4165600" y="5016500"/>
                  <a:pt x="4241800" y="4724400"/>
                  <a:pt x="4330700" y="4610100"/>
                </a:cubicBezTo>
                <a:cubicBezTo>
                  <a:pt x="4419600" y="4508500"/>
                  <a:pt x="4483100" y="4279900"/>
                  <a:pt x="4483100" y="4127500"/>
                </a:cubicBezTo>
                <a:cubicBezTo>
                  <a:pt x="4483100" y="3975100"/>
                  <a:pt x="4559300" y="3683000"/>
                  <a:pt x="4648200" y="3492500"/>
                </a:cubicBezTo>
                <a:cubicBezTo>
                  <a:pt x="4902200" y="2921000"/>
                  <a:pt x="5054600" y="1727200"/>
                  <a:pt x="4914900" y="1282700"/>
                </a:cubicBezTo>
                <a:cubicBezTo>
                  <a:pt x="4889500" y="1193800"/>
                  <a:pt x="4584700" y="1117600"/>
                  <a:pt x="4229100" y="1117600"/>
                </a:cubicBezTo>
                <a:lnTo>
                  <a:pt x="3048000" y="1117600"/>
                </a:lnTo>
                <a:cubicBezTo>
                  <a:pt x="2489200" y="1117600"/>
                  <a:pt x="2374900" y="1206500"/>
                  <a:pt x="2209800" y="1752600"/>
                </a:cubicBezTo>
                <a:lnTo>
                  <a:pt x="1308100" y="4749800"/>
                </a:lnTo>
                <a:cubicBezTo>
                  <a:pt x="1206500" y="5092700"/>
                  <a:pt x="1117600" y="5575300"/>
                  <a:pt x="1117600" y="5816600"/>
                </a:cubicBezTo>
                <a:cubicBezTo>
                  <a:pt x="1117600" y="6451600"/>
                  <a:pt x="812800" y="6896100"/>
                  <a:pt x="393700" y="6896100"/>
                </a:cubicBezTo>
                <a:cubicBezTo>
                  <a:pt x="50800" y="6896100"/>
                  <a:pt x="0" y="6807200"/>
                  <a:pt x="0" y="6261100"/>
                </a:cubicBezTo>
                <a:cubicBezTo>
                  <a:pt x="0" y="5994400"/>
                  <a:pt x="63500" y="5651500"/>
                  <a:pt x="152400" y="5499100"/>
                </a:cubicBezTo>
                <a:cubicBezTo>
                  <a:pt x="241300" y="5346700"/>
                  <a:pt x="317500" y="5092700"/>
                  <a:pt x="317500" y="4927600"/>
                </a:cubicBezTo>
                <a:cubicBezTo>
                  <a:pt x="317500" y="4559300"/>
                  <a:pt x="558800" y="3683000"/>
                  <a:pt x="787400" y="3289300"/>
                </a:cubicBezTo>
                <a:cubicBezTo>
                  <a:pt x="876300" y="3111500"/>
                  <a:pt x="952500" y="2768600"/>
                  <a:pt x="952500" y="2527300"/>
                </a:cubicBezTo>
                <a:cubicBezTo>
                  <a:pt x="952500" y="2286000"/>
                  <a:pt x="1028700" y="1993900"/>
                  <a:pt x="1117600" y="1879600"/>
                </a:cubicBezTo>
                <a:cubicBezTo>
                  <a:pt x="1206500" y="1778000"/>
                  <a:pt x="1282700" y="1524000"/>
                  <a:pt x="1282700" y="1320800"/>
                </a:cubicBezTo>
                <a:cubicBezTo>
                  <a:pt x="1282700" y="571500"/>
                  <a:pt x="1752600" y="0"/>
                  <a:pt x="2362200" y="0"/>
                </a:cubicBezTo>
                <a:close/>
                <a:moveTo>
                  <a:pt x="7188200" y="6921500"/>
                </a:moveTo>
              </a:path>
            </a:pathLst>
          </a:custGeom>
          <a:solidFill>
            <a:srgbClr val="0B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84" name="Freeform 17884"/>
          <p:cNvSpPr/>
          <p:nvPr/>
        </p:nvSpPr>
        <p:spPr>
          <a:xfrm rot="0" flipH="0" flipV="0">
            <a:off x="25202765" y="20058824"/>
            <a:ext cx="59359" cy="66236"/>
          </a:xfrm>
          <a:custGeom>
            <a:pathLst>
              <a:path w="6248400" h="6972300">
                <a:moveTo>
                  <a:pt x="3873500" y="6972300"/>
                </a:moveTo>
                <a:lnTo>
                  <a:pt x="1409700" y="6972300"/>
                </a:lnTo>
                <a:cubicBezTo>
                  <a:pt x="1168400" y="6972300"/>
                  <a:pt x="812800" y="6832600"/>
                  <a:pt x="635000" y="6654800"/>
                </a:cubicBezTo>
                <a:lnTo>
                  <a:pt x="317500" y="6337300"/>
                </a:lnTo>
                <a:cubicBezTo>
                  <a:pt x="139700" y="6159500"/>
                  <a:pt x="0" y="5803900"/>
                  <a:pt x="0" y="5549900"/>
                </a:cubicBezTo>
                <a:lnTo>
                  <a:pt x="0" y="5181600"/>
                </a:lnTo>
                <a:cubicBezTo>
                  <a:pt x="0" y="4927600"/>
                  <a:pt x="63500" y="4724400"/>
                  <a:pt x="152400" y="4724400"/>
                </a:cubicBezTo>
                <a:cubicBezTo>
                  <a:pt x="241300" y="4724400"/>
                  <a:pt x="317500" y="4521200"/>
                  <a:pt x="317500" y="4267200"/>
                </a:cubicBezTo>
                <a:lnTo>
                  <a:pt x="317500" y="3898900"/>
                </a:lnTo>
                <a:cubicBezTo>
                  <a:pt x="317500" y="3644900"/>
                  <a:pt x="393700" y="3441700"/>
                  <a:pt x="482600" y="3441700"/>
                </a:cubicBezTo>
                <a:cubicBezTo>
                  <a:pt x="571500" y="3441700"/>
                  <a:pt x="673100" y="3225800"/>
                  <a:pt x="711200" y="2959100"/>
                </a:cubicBezTo>
                <a:lnTo>
                  <a:pt x="723900" y="2882900"/>
                </a:lnTo>
                <a:cubicBezTo>
                  <a:pt x="762000" y="2616200"/>
                  <a:pt x="800100" y="2349500"/>
                  <a:pt x="800100" y="2286000"/>
                </a:cubicBezTo>
                <a:cubicBezTo>
                  <a:pt x="800100" y="1803400"/>
                  <a:pt x="800100" y="1803400"/>
                  <a:pt x="1054100" y="838200"/>
                </a:cubicBezTo>
                <a:lnTo>
                  <a:pt x="1092200" y="685800"/>
                </a:lnTo>
                <a:cubicBezTo>
                  <a:pt x="1219200" y="228600"/>
                  <a:pt x="1536700" y="0"/>
                  <a:pt x="1905000" y="114300"/>
                </a:cubicBezTo>
                <a:cubicBezTo>
                  <a:pt x="2095500" y="177800"/>
                  <a:pt x="2247900" y="533400"/>
                  <a:pt x="2247900" y="914400"/>
                </a:cubicBezTo>
                <a:cubicBezTo>
                  <a:pt x="2247900" y="1066800"/>
                  <a:pt x="2197100" y="1282700"/>
                  <a:pt x="2146300" y="1397000"/>
                </a:cubicBezTo>
                <a:cubicBezTo>
                  <a:pt x="2108200" y="1498600"/>
                  <a:pt x="2006600" y="1790700"/>
                  <a:pt x="1930400" y="2044700"/>
                </a:cubicBezTo>
                <a:lnTo>
                  <a:pt x="1244600" y="4356100"/>
                </a:lnTo>
                <a:cubicBezTo>
                  <a:pt x="939800" y="5410200"/>
                  <a:pt x="1231900" y="6007100"/>
                  <a:pt x="2057400" y="6007100"/>
                </a:cubicBezTo>
                <a:lnTo>
                  <a:pt x="3225800" y="6007100"/>
                </a:lnTo>
                <a:cubicBezTo>
                  <a:pt x="3683000" y="6007100"/>
                  <a:pt x="3683000" y="6007100"/>
                  <a:pt x="3797300" y="5562600"/>
                </a:cubicBezTo>
                <a:lnTo>
                  <a:pt x="5105400" y="647700"/>
                </a:lnTo>
                <a:cubicBezTo>
                  <a:pt x="5219700" y="203200"/>
                  <a:pt x="5359400" y="76200"/>
                  <a:pt x="5727700" y="76200"/>
                </a:cubicBezTo>
                <a:cubicBezTo>
                  <a:pt x="5918200" y="76200"/>
                  <a:pt x="6248400" y="508000"/>
                  <a:pt x="6248400" y="762000"/>
                </a:cubicBezTo>
                <a:cubicBezTo>
                  <a:pt x="6248400" y="825500"/>
                  <a:pt x="6197600" y="1066800"/>
                  <a:pt x="6134100" y="1308100"/>
                </a:cubicBezTo>
                <a:lnTo>
                  <a:pt x="4838700" y="6134100"/>
                </a:lnTo>
                <a:cubicBezTo>
                  <a:pt x="4686300" y="6731000"/>
                  <a:pt x="4406900" y="6972300"/>
                  <a:pt x="3873500" y="6972300"/>
                </a:cubicBezTo>
                <a:close/>
                <a:moveTo>
                  <a:pt x="-647700" y="6985000"/>
                </a:moveTo>
              </a:path>
            </a:pathLst>
          </a:custGeom>
          <a:solidFill>
            <a:srgbClr val="0B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85" name="Freeform 17885"/>
          <p:cNvSpPr/>
          <p:nvPr/>
        </p:nvSpPr>
        <p:spPr>
          <a:xfrm rot="0" flipH="0" flipV="0">
            <a:off x="25273493" y="20058101"/>
            <a:ext cx="49225" cy="67081"/>
          </a:xfrm>
          <a:custGeom>
            <a:pathLst>
              <a:path w="5181600" h="7061200">
                <a:moveTo>
                  <a:pt x="2616200" y="7061200"/>
                </a:moveTo>
                <a:lnTo>
                  <a:pt x="1549400" y="7061200"/>
                </a:lnTo>
                <a:cubicBezTo>
                  <a:pt x="406400" y="7061200"/>
                  <a:pt x="0" y="6654800"/>
                  <a:pt x="0" y="5511800"/>
                </a:cubicBezTo>
                <a:lnTo>
                  <a:pt x="0" y="5080000"/>
                </a:lnTo>
                <a:cubicBezTo>
                  <a:pt x="0" y="4584700"/>
                  <a:pt x="101600" y="3784600"/>
                  <a:pt x="215900" y="3314700"/>
                </a:cubicBezTo>
                <a:lnTo>
                  <a:pt x="406400" y="2540000"/>
                </a:lnTo>
                <a:cubicBezTo>
                  <a:pt x="914400" y="520700"/>
                  <a:pt x="1562100" y="0"/>
                  <a:pt x="3556000" y="0"/>
                </a:cubicBezTo>
                <a:lnTo>
                  <a:pt x="3898900" y="0"/>
                </a:lnTo>
                <a:cubicBezTo>
                  <a:pt x="4406900" y="0"/>
                  <a:pt x="4889500" y="76200"/>
                  <a:pt x="4978400" y="165100"/>
                </a:cubicBezTo>
                <a:cubicBezTo>
                  <a:pt x="5181600" y="368300"/>
                  <a:pt x="5181600" y="914400"/>
                  <a:pt x="4978400" y="1130300"/>
                </a:cubicBezTo>
                <a:cubicBezTo>
                  <a:pt x="4889500" y="1219200"/>
                  <a:pt x="4406900" y="1282700"/>
                  <a:pt x="3898900" y="1282700"/>
                </a:cubicBezTo>
                <a:lnTo>
                  <a:pt x="3162300" y="1282700"/>
                </a:lnTo>
                <a:cubicBezTo>
                  <a:pt x="2184400" y="1282700"/>
                  <a:pt x="1930400" y="1422400"/>
                  <a:pt x="1930400" y="1930400"/>
                </a:cubicBezTo>
                <a:cubicBezTo>
                  <a:pt x="1930400" y="2959100"/>
                  <a:pt x="1485900" y="4495800"/>
                  <a:pt x="1193800" y="4495800"/>
                </a:cubicBezTo>
                <a:cubicBezTo>
                  <a:pt x="939800" y="4495800"/>
                  <a:pt x="876300" y="5689600"/>
                  <a:pt x="1130300" y="5943600"/>
                </a:cubicBezTo>
                <a:cubicBezTo>
                  <a:pt x="1219200" y="6032500"/>
                  <a:pt x="1701800" y="6096000"/>
                  <a:pt x="2197100" y="6096000"/>
                </a:cubicBezTo>
                <a:lnTo>
                  <a:pt x="2616200" y="6096000"/>
                </a:lnTo>
                <a:cubicBezTo>
                  <a:pt x="3124200" y="6096000"/>
                  <a:pt x="3530600" y="6311900"/>
                  <a:pt x="3530600" y="6578600"/>
                </a:cubicBezTo>
                <a:cubicBezTo>
                  <a:pt x="3530600" y="6845300"/>
                  <a:pt x="3124200" y="7061200"/>
                  <a:pt x="2616200" y="7061200"/>
                </a:cubicBezTo>
                <a:close/>
                <a:moveTo>
                  <a:pt x="-419100" y="7061200"/>
                </a:moveTo>
              </a:path>
            </a:pathLst>
          </a:custGeom>
          <a:solidFill>
            <a:srgbClr val="0B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86" name="Freeform 17886"/>
          <p:cNvSpPr/>
          <p:nvPr/>
        </p:nvSpPr>
        <p:spPr>
          <a:xfrm rot="0" flipH="0" flipV="0">
            <a:off x="25456995" y="20033850"/>
            <a:ext cx="81680" cy="103638"/>
          </a:xfrm>
          <a:custGeom>
            <a:pathLst>
              <a:path w="8597900" h="10909300">
                <a:moveTo>
                  <a:pt x="5461000" y="9626600"/>
                </a:moveTo>
                <a:lnTo>
                  <a:pt x="1930400" y="9626600"/>
                </a:lnTo>
                <a:cubicBezTo>
                  <a:pt x="1549400" y="9626600"/>
                  <a:pt x="1219200" y="9867900"/>
                  <a:pt x="1117600" y="10236200"/>
                </a:cubicBezTo>
                <a:lnTo>
                  <a:pt x="1104900" y="10287000"/>
                </a:lnTo>
                <a:cubicBezTo>
                  <a:pt x="1003300" y="10629900"/>
                  <a:pt x="787400" y="10909300"/>
                  <a:pt x="622300" y="10909300"/>
                </a:cubicBezTo>
                <a:cubicBezTo>
                  <a:pt x="292100" y="10909300"/>
                  <a:pt x="0" y="10680700"/>
                  <a:pt x="0" y="10426700"/>
                </a:cubicBezTo>
                <a:cubicBezTo>
                  <a:pt x="0" y="10337800"/>
                  <a:pt x="63500" y="10020300"/>
                  <a:pt x="139700" y="9728200"/>
                </a:cubicBezTo>
                <a:cubicBezTo>
                  <a:pt x="355600" y="8915400"/>
                  <a:pt x="571500" y="8674100"/>
                  <a:pt x="1104900" y="8597900"/>
                </a:cubicBezTo>
                <a:cubicBezTo>
                  <a:pt x="1371600" y="8559800"/>
                  <a:pt x="1701800" y="8255000"/>
                  <a:pt x="1841500" y="7924800"/>
                </a:cubicBezTo>
                <a:lnTo>
                  <a:pt x="4660900" y="838200"/>
                </a:lnTo>
                <a:cubicBezTo>
                  <a:pt x="4978400" y="38100"/>
                  <a:pt x="5029200" y="0"/>
                  <a:pt x="5778500" y="0"/>
                </a:cubicBezTo>
                <a:lnTo>
                  <a:pt x="7708900" y="0"/>
                </a:lnTo>
                <a:cubicBezTo>
                  <a:pt x="8051800" y="0"/>
                  <a:pt x="8420100" y="63500"/>
                  <a:pt x="8509000" y="152400"/>
                </a:cubicBezTo>
                <a:cubicBezTo>
                  <a:pt x="8597900" y="241300"/>
                  <a:pt x="8585200" y="596900"/>
                  <a:pt x="8496300" y="939800"/>
                </a:cubicBezTo>
                <a:lnTo>
                  <a:pt x="6908800" y="6667500"/>
                </a:lnTo>
                <a:cubicBezTo>
                  <a:pt x="6819900" y="7010400"/>
                  <a:pt x="6743700" y="7581900"/>
                  <a:pt x="6743700" y="7937500"/>
                </a:cubicBezTo>
                <a:lnTo>
                  <a:pt x="6743700" y="8013700"/>
                </a:lnTo>
                <a:cubicBezTo>
                  <a:pt x="6743700" y="8369300"/>
                  <a:pt x="6883400" y="8686800"/>
                  <a:pt x="7061200" y="8737600"/>
                </a:cubicBezTo>
                <a:cubicBezTo>
                  <a:pt x="7416800" y="8813800"/>
                  <a:pt x="7442200" y="9004300"/>
                  <a:pt x="7251700" y="9893300"/>
                </a:cubicBezTo>
                <a:lnTo>
                  <a:pt x="7251700" y="9931400"/>
                </a:lnTo>
                <a:cubicBezTo>
                  <a:pt x="7099300" y="10629900"/>
                  <a:pt x="6858000" y="10909300"/>
                  <a:pt x="6426200" y="10909300"/>
                </a:cubicBezTo>
                <a:cubicBezTo>
                  <a:pt x="6248400" y="10909300"/>
                  <a:pt x="6096000" y="10617200"/>
                  <a:pt x="6096000" y="10261600"/>
                </a:cubicBezTo>
                <a:cubicBezTo>
                  <a:pt x="6096000" y="9855200"/>
                  <a:pt x="5867400" y="9626600"/>
                  <a:pt x="5461000" y="9626600"/>
                </a:cubicBezTo>
                <a:close/>
                <a:moveTo>
                  <a:pt x="-330200" y="9613900"/>
                </a:moveTo>
                <a:moveTo>
                  <a:pt x="3048000" y="8661400"/>
                </a:moveTo>
                <a:lnTo>
                  <a:pt x="4978400" y="8661400"/>
                </a:lnTo>
                <a:cubicBezTo>
                  <a:pt x="5156200" y="8661400"/>
                  <a:pt x="5397500" y="8559800"/>
                  <a:pt x="5524500" y="8432800"/>
                </a:cubicBezTo>
                <a:lnTo>
                  <a:pt x="5638800" y="8318500"/>
                </a:lnTo>
                <a:cubicBezTo>
                  <a:pt x="5765800" y="8191500"/>
                  <a:pt x="5880100" y="7962900"/>
                  <a:pt x="5892800" y="7797800"/>
                </a:cubicBezTo>
                <a:lnTo>
                  <a:pt x="5918200" y="7505700"/>
                </a:lnTo>
                <a:cubicBezTo>
                  <a:pt x="5930900" y="7340600"/>
                  <a:pt x="5981700" y="7162800"/>
                  <a:pt x="6045200" y="7112000"/>
                </a:cubicBezTo>
                <a:cubicBezTo>
                  <a:pt x="6108700" y="7048500"/>
                  <a:pt x="6172200" y="6858000"/>
                  <a:pt x="6184900" y="6692900"/>
                </a:cubicBezTo>
                <a:lnTo>
                  <a:pt x="6235700" y="6235700"/>
                </a:lnTo>
                <a:cubicBezTo>
                  <a:pt x="6248400" y="6070600"/>
                  <a:pt x="6261100" y="5918200"/>
                  <a:pt x="6261100" y="5892800"/>
                </a:cubicBezTo>
                <a:cubicBezTo>
                  <a:pt x="6261100" y="5867400"/>
                  <a:pt x="6299200" y="5702300"/>
                  <a:pt x="6350000" y="5511800"/>
                </a:cubicBezTo>
                <a:lnTo>
                  <a:pt x="6489700" y="4978400"/>
                </a:lnTo>
                <a:cubicBezTo>
                  <a:pt x="6540500" y="4800600"/>
                  <a:pt x="6629400" y="4597400"/>
                  <a:pt x="6692900" y="4533900"/>
                </a:cubicBezTo>
                <a:cubicBezTo>
                  <a:pt x="6743700" y="4483100"/>
                  <a:pt x="6807200" y="4292600"/>
                  <a:pt x="6832600" y="4127500"/>
                </a:cubicBezTo>
                <a:lnTo>
                  <a:pt x="6870700" y="3822700"/>
                </a:lnTo>
                <a:cubicBezTo>
                  <a:pt x="6883400" y="3657600"/>
                  <a:pt x="6896100" y="3505200"/>
                  <a:pt x="6896100" y="3479800"/>
                </a:cubicBezTo>
                <a:cubicBezTo>
                  <a:pt x="6896100" y="3467100"/>
                  <a:pt x="6921500" y="3289300"/>
                  <a:pt x="6946900" y="3098800"/>
                </a:cubicBezTo>
                <a:lnTo>
                  <a:pt x="7010400" y="2578100"/>
                </a:lnTo>
                <a:cubicBezTo>
                  <a:pt x="7035800" y="2400300"/>
                  <a:pt x="7137400" y="2235200"/>
                  <a:pt x="7226300" y="2235200"/>
                </a:cubicBezTo>
                <a:cubicBezTo>
                  <a:pt x="7315200" y="2235200"/>
                  <a:pt x="7378700" y="2095500"/>
                  <a:pt x="7378700" y="1917700"/>
                </a:cubicBezTo>
                <a:lnTo>
                  <a:pt x="7378700" y="1435100"/>
                </a:lnTo>
                <a:cubicBezTo>
                  <a:pt x="7378700" y="1041400"/>
                  <a:pt x="7302500" y="952500"/>
                  <a:pt x="6896100" y="952500"/>
                </a:cubicBezTo>
                <a:lnTo>
                  <a:pt x="6172200" y="952500"/>
                </a:lnTo>
                <a:cubicBezTo>
                  <a:pt x="5575300" y="952500"/>
                  <a:pt x="5295900" y="1168400"/>
                  <a:pt x="5295900" y="1638300"/>
                </a:cubicBezTo>
                <a:cubicBezTo>
                  <a:pt x="5295900" y="1663700"/>
                  <a:pt x="5232400" y="1828800"/>
                  <a:pt x="5156200" y="2006600"/>
                </a:cubicBezTo>
                <a:lnTo>
                  <a:pt x="5118100" y="2070100"/>
                </a:lnTo>
                <a:cubicBezTo>
                  <a:pt x="5041900" y="2247900"/>
                  <a:pt x="4927600" y="2451100"/>
                  <a:pt x="4864100" y="2514600"/>
                </a:cubicBezTo>
                <a:cubicBezTo>
                  <a:pt x="4813300" y="2565400"/>
                  <a:pt x="4737100" y="2743200"/>
                  <a:pt x="4711700" y="2908300"/>
                </a:cubicBezTo>
                <a:lnTo>
                  <a:pt x="4711700" y="2921000"/>
                </a:lnTo>
                <a:cubicBezTo>
                  <a:pt x="4673600" y="3073400"/>
                  <a:pt x="4660900" y="3225800"/>
                  <a:pt x="4660900" y="3238500"/>
                </a:cubicBezTo>
                <a:cubicBezTo>
                  <a:pt x="4660900" y="3263900"/>
                  <a:pt x="4622800" y="3441700"/>
                  <a:pt x="4597400" y="3632200"/>
                </a:cubicBezTo>
                <a:lnTo>
                  <a:pt x="4559300" y="3822700"/>
                </a:lnTo>
                <a:cubicBezTo>
                  <a:pt x="4521200" y="4013200"/>
                  <a:pt x="4406900" y="4165600"/>
                  <a:pt x="4292600" y="4165600"/>
                </a:cubicBezTo>
                <a:cubicBezTo>
                  <a:pt x="4191000" y="4165600"/>
                  <a:pt x="4076700" y="4305300"/>
                  <a:pt x="4064000" y="4483100"/>
                </a:cubicBezTo>
                <a:lnTo>
                  <a:pt x="4051300" y="4648200"/>
                </a:lnTo>
                <a:cubicBezTo>
                  <a:pt x="4025900" y="4826000"/>
                  <a:pt x="4013200" y="4991100"/>
                  <a:pt x="4013200" y="5003800"/>
                </a:cubicBezTo>
                <a:cubicBezTo>
                  <a:pt x="4013200" y="5029200"/>
                  <a:pt x="3975100" y="5207000"/>
                  <a:pt x="3937000" y="5397500"/>
                </a:cubicBezTo>
                <a:lnTo>
                  <a:pt x="3937000" y="5422900"/>
                </a:lnTo>
                <a:cubicBezTo>
                  <a:pt x="3886200" y="5613400"/>
                  <a:pt x="3759200" y="5765800"/>
                  <a:pt x="3657600" y="5765800"/>
                </a:cubicBezTo>
                <a:cubicBezTo>
                  <a:pt x="3543300" y="5765800"/>
                  <a:pt x="3441700" y="5918200"/>
                  <a:pt x="3416300" y="6083300"/>
                </a:cubicBezTo>
                <a:lnTo>
                  <a:pt x="3416300" y="6172200"/>
                </a:lnTo>
                <a:cubicBezTo>
                  <a:pt x="3390900" y="6350000"/>
                  <a:pt x="3327400" y="6629400"/>
                  <a:pt x="3263900" y="6807200"/>
                </a:cubicBezTo>
                <a:lnTo>
                  <a:pt x="2857500" y="7861300"/>
                </a:lnTo>
                <a:cubicBezTo>
                  <a:pt x="2781300" y="8039100"/>
                  <a:pt x="2730500" y="8280400"/>
                  <a:pt x="2730500" y="8420100"/>
                </a:cubicBezTo>
                <a:cubicBezTo>
                  <a:pt x="2730500" y="8547100"/>
                  <a:pt x="2870200" y="8661400"/>
                  <a:pt x="3048000" y="8661400"/>
                </a:cubicBezTo>
                <a:close/>
                <a:moveTo>
                  <a:pt x="635000" y="9613900"/>
                </a:moveTo>
              </a:path>
            </a:pathLst>
          </a:custGeom>
          <a:solidFill>
            <a:srgbClr val="0B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87" name="Freeform 17887"/>
          <p:cNvSpPr/>
          <p:nvPr/>
        </p:nvSpPr>
        <p:spPr>
          <a:xfrm rot="0" flipH="0" flipV="0">
            <a:off x="25551401" y="20059186"/>
            <a:ext cx="58273" cy="65512"/>
          </a:xfrm>
          <a:custGeom>
            <a:pathLst>
              <a:path w="6134100" h="6896100">
                <a:moveTo>
                  <a:pt x="2997200" y="0"/>
                </a:moveTo>
                <a:lnTo>
                  <a:pt x="5651500" y="0"/>
                </a:lnTo>
                <a:cubicBezTo>
                  <a:pt x="6057900" y="0"/>
                  <a:pt x="6134100" y="76200"/>
                  <a:pt x="6134100" y="469900"/>
                </a:cubicBezTo>
                <a:lnTo>
                  <a:pt x="6134100" y="800100"/>
                </a:lnTo>
                <a:cubicBezTo>
                  <a:pt x="6134100" y="977900"/>
                  <a:pt x="6096000" y="1257300"/>
                  <a:pt x="6032500" y="1435100"/>
                </a:cubicBezTo>
                <a:lnTo>
                  <a:pt x="4940300" y="5054600"/>
                </a:lnTo>
                <a:cubicBezTo>
                  <a:pt x="4826000" y="5435600"/>
                  <a:pt x="4826000" y="5435600"/>
                  <a:pt x="5092700" y="5664200"/>
                </a:cubicBezTo>
                <a:lnTo>
                  <a:pt x="5410200" y="5956300"/>
                </a:lnTo>
                <a:cubicBezTo>
                  <a:pt x="5689600" y="6197600"/>
                  <a:pt x="5689600" y="6197600"/>
                  <a:pt x="5524500" y="6464300"/>
                </a:cubicBezTo>
                <a:cubicBezTo>
                  <a:pt x="5308600" y="6807200"/>
                  <a:pt x="5181600" y="6896100"/>
                  <a:pt x="4927600" y="6896100"/>
                </a:cubicBezTo>
                <a:cubicBezTo>
                  <a:pt x="4800600" y="6896100"/>
                  <a:pt x="4648200" y="6819900"/>
                  <a:pt x="4584700" y="6731000"/>
                </a:cubicBezTo>
                <a:cubicBezTo>
                  <a:pt x="4419600" y="6451600"/>
                  <a:pt x="4025900" y="6375400"/>
                  <a:pt x="3581400" y="6502400"/>
                </a:cubicBezTo>
                <a:lnTo>
                  <a:pt x="3390900" y="6565900"/>
                </a:lnTo>
                <a:cubicBezTo>
                  <a:pt x="3225800" y="6616700"/>
                  <a:pt x="3086100" y="6705600"/>
                  <a:pt x="3086100" y="6769100"/>
                </a:cubicBezTo>
                <a:cubicBezTo>
                  <a:pt x="3086100" y="6832600"/>
                  <a:pt x="2946400" y="6896100"/>
                  <a:pt x="2768600" y="6896100"/>
                </a:cubicBezTo>
                <a:lnTo>
                  <a:pt x="1638300" y="6896100"/>
                </a:lnTo>
                <a:cubicBezTo>
                  <a:pt x="1460500" y="6896100"/>
                  <a:pt x="1206500" y="6819900"/>
                  <a:pt x="1066800" y="6743700"/>
                </a:cubicBezTo>
                <a:lnTo>
                  <a:pt x="838200" y="6616700"/>
                </a:lnTo>
                <a:cubicBezTo>
                  <a:pt x="520700" y="6438900"/>
                  <a:pt x="381000" y="6299200"/>
                  <a:pt x="304800" y="6121400"/>
                </a:cubicBezTo>
                <a:cubicBezTo>
                  <a:pt x="279400" y="6045200"/>
                  <a:pt x="203200" y="5930900"/>
                  <a:pt x="139700" y="5880100"/>
                </a:cubicBezTo>
                <a:cubicBezTo>
                  <a:pt x="12700" y="5740400"/>
                  <a:pt x="0" y="5105400"/>
                  <a:pt x="127000" y="4686300"/>
                </a:cubicBezTo>
                <a:cubicBezTo>
                  <a:pt x="165100" y="4533900"/>
                  <a:pt x="228600" y="4279900"/>
                  <a:pt x="254000" y="4114800"/>
                </a:cubicBezTo>
                <a:lnTo>
                  <a:pt x="292100" y="3886200"/>
                </a:lnTo>
                <a:cubicBezTo>
                  <a:pt x="317500" y="3733800"/>
                  <a:pt x="381000" y="3467100"/>
                  <a:pt x="431800" y="3302000"/>
                </a:cubicBezTo>
                <a:lnTo>
                  <a:pt x="1028700" y="1485900"/>
                </a:lnTo>
                <a:cubicBezTo>
                  <a:pt x="1219200" y="889000"/>
                  <a:pt x="1625600" y="368300"/>
                  <a:pt x="2006600" y="241300"/>
                </a:cubicBezTo>
                <a:cubicBezTo>
                  <a:pt x="2120900" y="203200"/>
                  <a:pt x="2311400" y="139700"/>
                  <a:pt x="2451100" y="88900"/>
                </a:cubicBezTo>
                <a:cubicBezTo>
                  <a:pt x="2578100" y="38100"/>
                  <a:pt x="2832100" y="0"/>
                  <a:pt x="2997200" y="0"/>
                </a:cubicBezTo>
                <a:close/>
                <a:moveTo>
                  <a:pt x="6451600" y="6946900"/>
                </a:moveTo>
                <a:moveTo>
                  <a:pt x="4368800" y="952500"/>
                </a:moveTo>
                <a:lnTo>
                  <a:pt x="3327400" y="952500"/>
                </a:lnTo>
                <a:cubicBezTo>
                  <a:pt x="2781300" y="952500"/>
                  <a:pt x="2400300" y="1117600"/>
                  <a:pt x="2247900" y="1409700"/>
                </a:cubicBezTo>
                <a:lnTo>
                  <a:pt x="1917700" y="2032000"/>
                </a:lnTo>
                <a:cubicBezTo>
                  <a:pt x="1828800" y="2184400"/>
                  <a:pt x="1727200" y="2451100"/>
                  <a:pt x="1689100" y="2616200"/>
                </a:cubicBezTo>
                <a:lnTo>
                  <a:pt x="1231900" y="4508500"/>
                </a:lnTo>
                <a:cubicBezTo>
                  <a:pt x="1041400" y="5283200"/>
                  <a:pt x="1155700" y="5613400"/>
                  <a:pt x="1676400" y="5740400"/>
                </a:cubicBezTo>
                <a:lnTo>
                  <a:pt x="2146300" y="5854700"/>
                </a:lnTo>
                <a:cubicBezTo>
                  <a:pt x="2527300" y="5956300"/>
                  <a:pt x="2641600" y="5943600"/>
                  <a:pt x="2921000" y="5842000"/>
                </a:cubicBezTo>
                <a:cubicBezTo>
                  <a:pt x="3048000" y="5791200"/>
                  <a:pt x="3251200" y="5715000"/>
                  <a:pt x="3365500" y="5676900"/>
                </a:cubicBezTo>
                <a:cubicBezTo>
                  <a:pt x="3479800" y="5638800"/>
                  <a:pt x="3670300" y="5511800"/>
                  <a:pt x="3797300" y="5384800"/>
                </a:cubicBezTo>
                <a:lnTo>
                  <a:pt x="3886200" y="5295900"/>
                </a:lnTo>
                <a:cubicBezTo>
                  <a:pt x="4013200" y="5168900"/>
                  <a:pt x="4140200" y="4927600"/>
                  <a:pt x="4191000" y="4762500"/>
                </a:cubicBezTo>
                <a:lnTo>
                  <a:pt x="4940300" y="1739900"/>
                </a:lnTo>
                <a:cubicBezTo>
                  <a:pt x="4978400" y="1574800"/>
                  <a:pt x="5016500" y="1397000"/>
                  <a:pt x="5016500" y="1358900"/>
                </a:cubicBezTo>
                <a:cubicBezTo>
                  <a:pt x="5016500" y="1168400"/>
                  <a:pt x="4660900" y="952500"/>
                  <a:pt x="4368800" y="952500"/>
                </a:cubicBezTo>
                <a:close/>
                <a:moveTo>
                  <a:pt x="5499100" y="6946900"/>
                </a:moveTo>
              </a:path>
            </a:pathLst>
          </a:custGeom>
          <a:solidFill>
            <a:srgbClr val="0B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88" name="Freeform 17888"/>
          <p:cNvSpPr/>
          <p:nvPr/>
        </p:nvSpPr>
        <p:spPr>
          <a:xfrm rot="0" flipH="0" flipV="0">
            <a:off x="25623365" y="20060393"/>
            <a:ext cx="78543" cy="64065"/>
          </a:xfrm>
          <a:custGeom>
            <a:pathLst>
              <a:path w="8267700" h="6743700">
                <a:moveTo>
                  <a:pt x="2400300" y="0"/>
                </a:moveTo>
                <a:lnTo>
                  <a:pt x="6477000" y="0"/>
                </a:lnTo>
                <a:cubicBezTo>
                  <a:pt x="6819900" y="0"/>
                  <a:pt x="7213600" y="63500"/>
                  <a:pt x="7327900" y="139700"/>
                </a:cubicBezTo>
                <a:cubicBezTo>
                  <a:pt x="8051800" y="584200"/>
                  <a:pt x="8267700" y="1587500"/>
                  <a:pt x="7899400" y="2857500"/>
                </a:cubicBezTo>
                <a:lnTo>
                  <a:pt x="7023100" y="5918200"/>
                </a:lnTo>
                <a:cubicBezTo>
                  <a:pt x="6807200" y="6642100"/>
                  <a:pt x="6731000" y="6743700"/>
                  <a:pt x="6311900" y="6743700"/>
                </a:cubicBezTo>
                <a:cubicBezTo>
                  <a:pt x="6134100" y="6743700"/>
                  <a:pt x="5994400" y="6489700"/>
                  <a:pt x="5994400" y="6172200"/>
                </a:cubicBezTo>
                <a:cubicBezTo>
                  <a:pt x="5994400" y="5867400"/>
                  <a:pt x="6057900" y="5334000"/>
                  <a:pt x="6146800" y="4991100"/>
                </a:cubicBezTo>
                <a:lnTo>
                  <a:pt x="6781800" y="2387600"/>
                </a:lnTo>
                <a:cubicBezTo>
                  <a:pt x="6870700" y="2044700"/>
                  <a:pt x="6972300" y="1765300"/>
                  <a:pt x="7023100" y="1765300"/>
                </a:cubicBezTo>
                <a:cubicBezTo>
                  <a:pt x="7073900" y="1765300"/>
                  <a:pt x="7112000" y="1727200"/>
                  <a:pt x="7112000" y="1689100"/>
                </a:cubicBezTo>
                <a:cubicBezTo>
                  <a:pt x="7112000" y="1587500"/>
                  <a:pt x="6883400" y="1219200"/>
                  <a:pt x="6743700" y="1066800"/>
                </a:cubicBezTo>
                <a:cubicBezTo>
                  <a:pt x="6680200" y="1016000"/>
                  <a:pt x="6375400" y="965200"/>
                  <a:pt x="6070600" y="965200"/>
                </a:cubicBezTo>
                <a:cubicBezTo>
                  <a:pt x="5765800" y="965200"/>
                  <a:pt x="5435600" y="1244600"/>
                  <a:pt x="5334000" y="1574800"/>
                </a:cubicBezTo>
                <a:lnTo>
                  <a:pt x="4267200" y="5410200"/>
                </a:lnTo>
                <a:cubicBezTo>
                  <a:pt x="3949700" y="6527800"/>
                  <a:pt x="3822700" y="6743700"/>
                  <a:pt x="3467100" y="6743700"/>
                </a:cubicBezTo>
                <a:cubicBezTo>
                  <a:pt x="3136900" y="6743700"/>
                  <a:pt x="2946400" y="6540500"/>
                  <a:pt x="2946400" y="6223000"/>
                </a:cubicBezTo>
                <a:cubicBezTo>
                  <a:pt x="2946400" y="6146800"/>
                  <a:pt x="2997200" y="5829300"/>
                  <a:pt x="3060700" y="5499100"/>
                </a:cubicBezTo>
                <a:lnTo>
                  <a:pt x="3098800" y="5321300"/>
                </a:lnTo>
                <a:cubicBezTo>
                  <a:pt x="3162300" y="4991100"/>
                  <a:pt x="3302000" y="4610100"/>
                  <a:pt x="3403600" y="4483100"/>
                </a:cubicBezTo>
                <a:cubicBezTo>
                  <a:pt x="3505200" y="4356100"/>
                  <a:pt x="3581400" y="4051300"/>
                  <a:pt x="3581400" y="3810000"/>
                </a:cubicBezTo>
                <a:cubicBezTo>
                  <a:pt x="3581400" y="3568700"/>
                  <a:pt x="3657600" y="3276600"/>
                  <a:pt x="3746500" y="3175000"/>
                </a:cubicBezTo>
                <a:cubicBezTo>
                  <a:pt x="3835400" y="3060700"/>
                  <a:pt x="3898900" y="2844800"/>
                  <a:pt x="3898900" y="2692400"/>
                </a:cubicBezTo>
                <a:cubicBezTo>
                  <a:pt x="3898900" y="2540000"/>
                  <a:pt x="3975100" y="2247900"/>
                  <a:pt x="4064000" y="2044700"/>
                </a:cubicBezTo>
                <a:cubicBezTo>
                  <a:pt x="4356100" y="1384300"/>
                  <a:pt x="4229100" y="1130300"/>
                  <a:pt x="3581400" y="1130300"/>
                </a:cubicBezTo>
                <a:lnTo>
                  <a:pt x="3098800" y="1130300"/>
                </a:lnTo>
                <a:cubicBezTo>
                  <a:pt x="2311400" y="1130300"/>
                  <a:pt x="2133600" y="1282700"/>
                  <a:pt x="2133600" y="1968500"/>
                </a:cubicBezTo>
                <a:cubicBezTo>
                  <a:pt x="2133600" y="2120900"/>
                  <a:pt x="2070100" y="2527300"/>
                  <a:pt x="1968500" y="2870200"/>
                </a:cubicBezTo>
                <a:lnTo>
                  <a:pt x="1104900" y="6121400"/>
                </a:lnTo>
                <a:cubicBezTo>
                  <a:pt x="1016000" y="6464300"/>
                  <a:pt x="774700" y="6743700"/>
                  <a:pt x="571500" y="6743700"/>
                </a:cubicBezTo>
                <a:cubicBezTo>
                  <a:pt x="381000" y="6743700"/>
                  <a:pt x="177800" y="6705600"/>
                  <a:pt x="139700" y="6654800"/>
                </a:cubicBezTo>
                <a:cubicBezTo>
                  <a:pt x="0" y="6515100"/>
                  <a:pt x="50800" y="5626100"/>
                  <a:pt x="215900" y="5334000"/>
                </a:cubicBezTo>
                <a:cubicBezTo>
                  <a:pt x="304800" y="5181600"/>
                  <a:pt x="381000" y="4927600"/>
                  <a:pt x="381000" y="4775200"/>
                </a:cubicBezTo>
                <a:cubicBezTo>
                  <a:pt x="381000" y="4622800"/>
                  <a:pt x="444500" y="4406900"/>
                  <a:pt x="533400" y="4292600"/>
                </a:cubicBezTo>
                <a:cubicBezTo>
                  <a:pt x="622300" y="4178300"/>
                  <a:pt x="698500" y="3937000"/>
                  <a:pt x="698500" y="3733800"/>
                </a:cubicBezTo>
                <a:cubicBezTo>
                  <a:pt x="698500" y="3530600"/>
                  <a:pt x="762000" y="3251200"/>
                  <a:pt x="850900" y="3086100"/>
                </a:cubicBezTo>
                <a:cubicBezTo>
                  <a:pt x="939800" y="2933700"/>
                  <a:pt x="1016000" y="2654300"/>
                  <a:pt x="1016000" y="2451100"/>
                </a:cubicBezTo>
                <a:cubicBezTo>
                  <a:pt x="1016000" y="2247900"/>
                  <a:pt x="1092200" y="1955800"/>
                  <a:pt x="1181100" y="1803400"/>
                </a:cubicBezTo>
                <a:cubicBezTo>
                  <a:pt x="1270000" y="1651000"/>
                  <a:pt x="1333500" y="1358900"/>
                  <a:pt x="1333500" y="1168400"/>
                </a:cubicBezTo>
                <a:cubicBezTo>
                  <a:pt x="1333500" y="469900"/>
                  <a:pt x="1765300" y="0"/>
                  <a:pt x="2400300" y="0"/>
                </a:cubicBezTo>
                <a:close/>
                <a:moveTo>
                  <a:pt x="7150100" y="6819900"/>
                </a:moveTo>
              </a:path>
            </a:pathLst>
          </a:custGeom>
          <a:solidFill>
            <a:srgbClr val="0B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89" name="Freeform 17889"/>
          <p:cNvSpPr/>
          <p:nvPr/>
        </p:nvSpPr>
        <p:spPr>
          <a:xfrm rot="0" flipH="0" flipV="0">
            <a:off x="25713187" y="20060393"/>
            <a:ext cx="61410" cy="66116"/>
          </a:xfrm>
          <a:custGeom>
            <a:pathLst>
              <a:path w="6464300" h="6959600">
                <a:moveTo>
                  <a:pt x="3289300" y="0"/>
                </a:moveTo>
                <a:lnTo>
                  <a:pt x="5448300" y="0"/>
                </a:lnTo>
                <a:cubicBezTo>
                  <a:pt x="5803900" y="0"/>
                  <a:pt x="6159500" y="76200"/>
                  <a:pt x="6248400" y="165100"/>
                </a:cubicBezTo>
                <a:cubicBezTo>
                  <a:pt x="6464300" y="368300"/>
                  <a:pt x="6464300" y="914400"/>
                  <a:pt x="6248400" y="1168400"/>
                </a:cubicBezTo>
                <a:cubicBezTo>
                  <a:pt x="6159500" y="1270000"/>
                  <a:pt x="6096000" y="1562100"/>
                  <a:pt x="6096000" y="1803400"/>
                </a:cubicBezTo>
                <a:cubicBezTo>
                  <a:pt x="6096000" y="2044700"/>
                  <a:pt x="6019800" y="2336800"/>
                  <a:pt x="5930900" y="2451100"/>
                </a:cubicBezTo>
                <a:cubicBezTo>
                  <a:pt x="5842000" y="2565400"/>
                  <a:pt x="5765800" y="2844800"/>
                  <a:pt x="5765800" y="3086100"/>
                </a:cubicBezTo>
                <a:cubicBezTo>
                  <a:pt x="5765800" y="3340100"/>
                  <a:pt x="5702300" y="3581400"/>
                  <a:pt x="5613400" y="3632200"/>
                </a:cubicBezTo>
                <a:cubicBezTo>
                  <a:pt x="5524500" y="3683000"/>
                  <a:pt x="5448300" y="3898900"/>
                  <a:pt x="5448300" y="4114800"/>
                </a:cubicBezTo>
                <a:cubicBezTo>
                  <a:pt x="5448300" y="4318000"/>
                  <a:pt x="5384800" y="4584700"/>
                  <a:pt x="5295900" y="4699000"/>
                </a:cubicBezTo>
                <a:cubicBezTo>
                  <a:pt x="4953000" y="5118100"/>
                  <a:pt x="5092700" y="5867400"/>
                  <a:pt x="5524500" y="6019800"/>
                </a:cubicBezTo>
                <a:cubicBezTo>
                  <a:pt x="5664200" y="6070600"/>
                  <a:pt x="5765800" y="6210300"/>
                  <a:pt x="5765800" y="6350000"/>
                </a:cubicBezTo>
                <a:cubicBezTo>
                  <a:pt x="5765800" y="6477000"/>
                  <a:pt x="5702300" y="6654800"/>
                  <a:pt x="5613400" y="6743700"/>
                </a:cubicBezTo>
                <a:cubicBezTo>
                  <a:pt x="5461000" y="6883400"/>
                  <a:pt x="4381500" y="6959600"/>
                  <a:pt x="4013200" y="6858000"/>
                </a:cubicBezTo>
                <a:cubicBezTo>
                  <a:pt x="3924300" y="6832600"/>
                  <a:pt x="3848100" y="6832600"/>
                  <a:pt x="3848100" y="6858000"/>
                </a:cubicBezTo>
                <a:cubicBezTo>
                  <a:pt x="3848100" y="6883400"/>
                  <a:pt x="3556000" y="6896100"/>
                  <a:pt x="3200400" y="6896100"/>
                </a:cubicBezTo>
                <a:lnTo>
                  <a:pt x="1600200" y="6896100"/>
                </a:lnTo>
                <a:cubicBezTo>
                  <a:pt x="762000" y="6896100"/>
                  <a:pt x="342900" y="6718300"/>
                  <a:pt x="241300" y="6286500"/>
                </a:cubicBezTo>
                <a:cubicBezTo>
                  <a:pt x="203200" y="6096000"/>
                  <a:pt x="127000" y="5943600"/>
                  <a:pt x="76200" y="5943600"/>
                </a:cubicBezTo>
                <a:cubicBezTo>
                  <a:pt x="38100" y="5943600"/>
                  <a:pt x="0" y="5689600"/>
                  <a:pt x="0" y="5372100"/>
                </a:cubicBezTo>
                <a:cubicBezTo>
                  <a:pt x="0" y="5067300"/>
                  <a:pt x="63500" y="4775200"/>
                  <a:pt x="152400" y="4711700"/>
                </a:cubicBezTo>
                <a:cubicBezTo>
                  <a:pt x="241300" y="4660900"/>
                  <a:pt x="317500" y="4343400"/>
                  <a:pt x="317500" y="4000500"/>
                </a:cubicBezTo>
                <a:cubicBezTo>
                  <a:pt x="317500" y="3657600"/>
                  <a:pt x="393700" y="3327400"/>
                  <a:pt x="482600" y="3276600"/>
                </a:cubicBezTo>
                <a:cubicBezTo>
                  <a:pt x="571500" y="3213100"/>
                  <a:pt x="635000" y="2997200"/>
                  <a:pt x="635000" y="2794000"/>
                </a:cubicBezTo>
                <a:cubicBezTo>
                  <a:pt x="635000" y="2578100"/>
                  <a:pt x="711200" y="2324100"/>
                  <a:pt x="800100" y="2209800"/>
                </a:cubicBezTo>
                <a:cubicBezTo>
                  <a:pt x="889000" y="2095500"/>
                  <a:pt x="965200" y="1879600"/>
                  <a:pt x="965200" y="1727200"/>
                </a:cubicBezTo>
                <a:cubicBezTo>
                  <a:pt x="965200" y="1574800"/>
                  <a:pt x="1028700" y="1397000"/>
                  <a:pt x="1117600" y="1346200"/>
                </a:cubicBezTo>
                <a:cubicBezTo>
                  <a:pt x="1206500" y="1295400"/>
                  <a:pt x="1282700" y="1181100"/>
                  <a:pt x="1282700" y="1104900"/>
                </a:cubicBezTo>
                <a:cubicBezTo>
                  <a:pt x="1282700" y="1028700"/>
                  <a:pt x="1346200" y="965200"/>
                  <a:pt x="1435100" y="965200"/>
                </a:cubicBezTo>
                <a:cubicBezTo>
                  <a:pt x="1524000" y="965200"/>
                  <a:pt x="1638300" y="850900"/>
                  <a:pt x="1689100" y="723900"/>
                </a:cubicBezTo>
                <a:cubicBezTo>
                  <a:pt x="1854200" y="241300"/>
                  <a:pt x="2400300" y="0"/>
                  <a:pt x="3289300" y="0"/>
                </a:cubicBezTo>
                <a:close/>
                <a:moveTo>
                  <a:pt x="6096000" y="6819900"/>
                </a:moveTo>
                <a:moveTo>
                  <a:pt x="4483100" y="1282700"/>
                </a:moveTo>
                <a:lnTo>
                  <a:pt x="2882900" y="1282700"/>
                </a:lnTo>
                <a:cubicBezTo>
                  <a:pt x="2540000" y="1282700"/>
                  <a:pt x="2425700" y="1358900"/>
                  <a:pt x="2197100" y="1765300"/>
                </a:cubicBezTo>
                <a:lnTo>
                  <a:pt x="2070100" y="1993900"/>
                </a:lnTo>
                <a:cubicBezTo>
                  <a:pt x="1993900" y="2133600"/>
                  <a:pt x="1917700" y="2374900"/>
                  <a:pt x="1917700" y="2527300"/>
                </a:cubicBezTo>
                <a:cubicBezTo>
                  <a:pt x="1917700" y="2679700"/>
                  <a:pt x="1854200" y="2908300"/>
                  <a:pt x="1765300" y="3009900"/>
                </a:cubicBezTo>
                <a:cubicBezTo>
                  <a:pt x="1676400" y="3124200"/>
                  <a:pt x="1600200" y="3352800"/>
                  <a:pt x="1600200" y="3530600"/>
                </a:cubicBezTo>
                <a:lnTo>
                  <a:pt x="1600200" y="3771900"/>
                </a:lnTo>
                <a:cubicBezTo>
                  <a:pt x="1600200" y="3949700"/>
                  <a:pt x="1524000" y="4191000"/>
                  <a:pt x="1435100" y="4292600"/>
                </a:cubicBezTo>
                <a:cubicBezTo>
                  <a:pt x="1346200" y="4406900"/>
                  <a:pt x="1282700" y="4635500"/>
                  <a:pt x="1282700" y="4813300"/>
                </a:cubicBezTo>
                <a:lnTo>
                  <a:pt x="1282700" y="5537200"/>
                </a:lnTo>
                <a:cubicBezTo>
                  <a:pt x="1282700" y="5854700"/>
                  <a:pt x="1460500" y="5943600"/>
                  <a:pt x="2082800" y="5943600"/>
                </a:cubicBezTo>
                <a:lnTo>
                  <a:pt x="2641600" y="5943600"/>
                </a:lnTo>
                <a:cubicBezTo>
                  <a:pt x="3289300" y="5943600"/>
                  <a:pt x="3619500" y="5778500"/>
                  <a:pt x="3746500" y="5410200"/>
                </a:cubicBezTo>
                <a:cubicBezTo>
                  <a:pt x="3797300" y="5283200"/>
                  <a:pt x="3911600" y="5143500"/>
                  <a:pt x="4000500" y="5080000"/>
                </a:cubicBezTo>
                <a:cubicBezTo>
                  <a:pt x="4089400" y="5029200"/>
                  <a:pt x="4165600" y="4826000"/>
                  <a:pt x="4165600" y="4660900"/>
                </a:cubicBezTo>
                <a:lnTo>
                  <a:pt x="4165600" y="4572000"/>
                </a:lnTo>
                <a:cubicBezTo>
                  <a:pt x="4165600" y="4394200"/>
                  <a:pt x="4241800" y="4165600"/>
                  <a:pt x="4330700" y="4051300"/>
                </a:cubicBezTo>
                <a:cubicBezTo>
                  <a:pt x="4419600" y="3949700"/>
                  <a:pt x="4483100" y="3708400"/>
                  <a:pt x="4483100" y="3530600"/>
                </a:cubicBezTo>
                <a:lnTo>
                  <a:pt x="4483100" y="3289300"/>
                </a:lnTo>
                <a:cubicBezTo>
                  <a:pt x="4483100" y="3111500"/>
                  <a:pt x="4559300" y="2882900"/>
                  <a:pt x="4648200" y="2768600"/>
                </a:cubicBezTo>
                <a:cubicBezTo>
                  <a:pt x="4737100" y="2654300"/>
                  <a:pt x="4813300" y="2425700"/>
                  <a:pt x="4813300" y="2247900"/>
                </a:cubicBezTo>
                <a:lnTo>
                  <a:pt x="4813300" y="1612900"/>
                </a:lnTo>
                <a:cubicBezTo>
                  <a:pt x="4813300" y="1308100"/>
                  <a:pt x="4787900" y="1282700"/>
                  <a:pt x="4483100" y="1282700"/>
                </a:cubicBezTo>
                <a:close/>
                <a:moveTo>
                  <a:pt x="4813300" y="6819900"/>
                </a:moveTo>
              </a:path>
            </a:pathLst>
          </a:custGeom>
          <a:solidFill>
            <a:srgbClr val="0B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90" name="Freeform 17890"/>
          <p:cNvSpPr/>
          <p:nvPr/>
        </p:nvSpPr>
        <p:spPr>
          <a:xfrm rot="0" flipH="0" flipV="0">
            <a:off x="25968127" y="19655822"/>
            <a:ext cx="95389" cy="127984"/>
          </a:xfrm>
          <a:custGeom>
            <a:pathLst>
              <a:path w="6578600" h="8826500">
                <a:moveTo>
                  <a:pt x="2794000" y="0"/>
                </a:moveTo>
                <a:lnTo>
                  <a:pt x="4889500" y="0"/>
                </a:lnTo>
                <a:cubicBezTo>
                  <a:pt x="5118100" y="0"/>
                  <a:pt x="5486400" y="63500"/>
                  <a:pt x="5689600" y="152400"/>
                </a:cubicBezTo>
                <a:lnTo>
                  <a:pt x="5753100" y="190500"/>
                </a:lnTo>
                <a:cubicBezTo>
                  <a:pt x="5956300" y="266700"/>
                  <a:pt x="6210300" y="520700"/>
                  <a:pt x="6311900" y="749300"/>
                </a:cubicBezTo>
                <a:lnTo>
                  <a:pt x="6388100" y="914400"/>
                </a:lnTo>
                <a:cubicBezTo>
                  <a:pt x="6489700" y="1130300"/>
                  <a:pt x="6578600" y="1498600"/>
                  <a:pt x="6578600" y="1727200"/>
                </a:cubicBezTo>
                <a:lnTo>
                  <a:pt x="6578600" y="2095500"/>
                </a:lnTo>
                <a:cubicBezTo>
                  <a:pt x="6578600" y="2336800"/>
                  <a:pt x="6489700" y="2679700"/>
                  <a:pt x="6388100" y="2870200"/>
                </a:cubicBezTo>
                <a:lnTo>
                  <a:pt x="6235700" y="3149600"/>
                </a:lnTo>
                <a:cubicBezTo>
                  <a:pt x="6146800" y="3340100"/>
                  <a:pt x="5943600" y="3568700"/>
                  <a:pt x="5791200" y="3670300"/>
                </a:cubicBezTo>
                <a:cubicBezTo>
                  <a:pt x="5473700" y="3860800"/>
                  <a:pt x="5448300" y="4114800"/>
                  <a:pt x="5727700" y="4432300"/>
                </a:cubicBezTo>
                <a:cubicBezTo>
                  <a:pt x="5854700" y="4572000"/>
                  <a:pt x="5943600" y="4864100"/>
                  <a:pt x="5943600" y="5092700"/>
                </a:cubicBezTo>
                <a:lnTo>
                  <a:pt x="5943600" y="6096000"/>
                </a:lnTo>
                <a:cubicBezTo>
                  <a:pt x="5943600" y="6324600"/>
                  <a:pt x="5854700" y="6680200"/>
                  <a:pt x="5740400" y="6883400"/>
                </a:cubicBezTo>
                <a:lnTo>
                  <a:pt x="5321300" y="7620000"/>
                </a:lnTo>
                <a:cubicBezTo>
                  <a:pt x="5219700" y="7810500"/>
                  <a:pt x="5029200" y="8026400"/>
                  <a:pt x="4927600" y="8077200"/>
                </a:cubicBezTo>
                <a:cubicBezTo>
                  <a:pt x="4813300" y="8128000"/>
                  <a:pt x="4559300" y="8267700"/>
                  <a:pt x="4368800" y="8394700"/>
                </a:cubicBezTo>
                <a:cubicBezTo>
                  <a:pt x="4165600" y="8521700"/>
                  <a:pt x="3810000" y="8648700"/>
                  <a:pt x="3568700" y="8686800"/>
                </a:cubicBezTo>
                <a:lnTo>
                  <a:pt x="3175000" y="8750300"/>
                </a:lnTo>
                <a:cubicBezTo>
                  <a:pt x="2933700" y="8788400"/>
                  <a:pt x="2552700" y="8826500"/>
                  <a:pt x="2324100" y="8826500"/>
                </a:cubicBezTo>
                <a:lnTo>
                  <a:pt x="901700" y="8826500"/>
                </a:lnTo>
                <a:cubicBezTo>
                  <a:pt x="673100" y="8826500"/>
                  <a:pt x="381000" y="8801100"/>
                  <a:pt x="266700" y="8763000"/>
                </a:cubicBezTo>
                <a:cubicBezTo>
                  <a:pt x="38100" y="8699500"/>
                  <a:pt x="0" y="8216900"/>
                  <a:pt x="165100" y="7581900"/>
                </a:cubicBezTo>
                <a:lnTo>
                  <a:pt x="2019300" y="647700"/>
                </a:lnTo>
                <a:cubicBezTo>
                  <a:pt x="2159000" y="114300"/>
                  <a:pt x="2286000" y="0"/>
                  <a:pt x="2794000" y="0"/>
                </a:cubicBezTo>
                <a:close/>
                <a:moveTo>
                  <a:pt x="8674100" y="8826500"/>
                </a:moveTo>
                <a:moveTo>
                  <a:pt x="4470400" y="1054100"/>
                </a:moveTo>
                <a:lnTo>
                  <a:pt x="3340100" y="1054100"/>
                </a:lnTo>
                <a:cubicBezTo>
                  <a:pt x="2997200" y="1054100"/>
                  <a:pt x="2895600" y="1130300"/>
                  <a:pt x="2819400" y="1460500"/>
                </a:cubicBezTo>
                <a:lnTo>
                  <a:pt x="2679700" y="2108200"/>
                </a:lnTo>
                <a:cubicBezTo>
                  <a:pt x="2616200" y="2336800"/>
                  <a:pt x="2578100" y="2705100"/>
                  <a:pt x="2578100" y="2946400"/>
                </a:cubicBezTo>
                <a:cubicBezTo>
                  <a:pt x="2578100" y="3187700"/>
                  <a:pt x="2743200" y="3365500"/>
                  <a:pt x="2997200" y="3365500"/>
                </a:cubicBezTo>
                <a:lnTo>
                  <a:pt x="4000500" y="3365500"/>
                </a:lnTo>
                <a:cubicBezTo>
                  <a:pt x="4864100" y="3365500"/>
                  <a:pt x="5524500" y="2781300"/>
                  <a:pt x="5524500" y="2019300"/>
                </a:cubicBezTo>
                <a:cubicBezTo>
                  <a:pt x="5524500" y="1308100"/>
                  <a:pt x="5245100" y="1054100"/>
                  <a:pt x="4470400" y="1054100"/>
                </a:cubicBezTo>
                <a:close/>
                <a:moveTo>
                  <a:pt x="7620000" y="8826500"/>
                </a:moveTo>
                <a:moveTo>
                  <a:pt x="1841500" y="5283200"/>
                </a:moveTo>
                <a:lnTo>
                  <a:pt x="1422400" y="6959600"/>
                </a:lnTo>
                <a:cubicBezTo>
                  <a:pt x="1358900" y="7175500"/>
                  <a:pt x="1320800" y="7404100"/>
                  <a:pt x="1320800" y="7454900"/>
                </a:cubicBezTo>
                <a:cubicBezTo>
                  <a:pt x="1320800" y="7518400"/>
                  <a:pt x="1511300" y="7569200"/>
                  <a:pt x="1739900" y="7569200"/>
                </a:cubicBezTo>
                <a:lnTo>
                  <a:pt x="3162300" y="7569200"/>
                </a:lnTo>
                <a:cubicBezTo>
                  <a:pt x="3683000" y="7569200"/>
                  <a:pt x="3962400" y="7442200"/>
                  <a:pt x="4343400" y="7061200"/>
                </a:cubicBezTo>
                <a:lnTo>
                  <a:pt x="4419600" y="6985000"/>
                </a:lnTo>
                <a:cubicBezTo>
                  <a:pt x="4800600" y="6604000"/>
                  <a:pt x="4889500" y="6400800"/>
                  <a:pt x="4889500" y="5880100"/>
                </a:cubicBezTo>
                <a:lnTo>
                  <a:pt x="4889500" y="5461000"/>
                </a:lnTo>
                <a:cubicBezTo>
                  <a:pt x="4889500" y="4826000"/>
                  <a:pt x="4406900" y="4406900"/>
                  <a:pt x="3632200" y="4406900"/>
                </a:cubicBezTo>
                <a:lnTo>
                  <a:pt x="2501900" y="4406900"/>
                </a:lnTo>
                <a:cubicBezTo>
                  <a:pt x="2082800" y="4406900"/>
                  <a:pt x="2032000" y="4470400"/>
                  <a:pt x="1841500" y="5283200"/>
                </a:cubicBezTo>
                <a:close/>
                <a:moveTo>
                  <a:pt x="33909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91" name="Freeform 17891"/>
          <p:cNvSpPr/>
          <p:nvPr/>
        </p:nvSpPr>
        <p:spPr>
          <a:xfrm rot="0" flipH="0" flipV="0">
            <a:off x="26071115" y="19693572"/>
            <a:ext cx="79921" cy="89865"/>
          </a:xfrm>
          <a:custGeom>
            <a:pathLst>
              <a:path w="5511800" h="6197600">
                <a:moveTo>
                  <a:pt x="3352800" y="6197600"/>
                </a:moveTo>
                <a:lnTo>
                  <a:pt x="1409700" y="6197600"/>
                </a:lnTo>
                <a:cubicBezTo>
                  <a:pt x="1295400" y="6197600"/>
                  <a:pt x="1117600" y="6172200"/>
                  <a:pt x="1016000" y="6134100"/>
                </a:cubicBezTo>
                <a:lnTo>
                  <a:pt x="901700" y="6083300"/>
                </a:lnTo>
                <a:cubicBezTo>
                  <a:pt x="520700" y="5930900"/>
                  <a:pt x="279400" y="5727700"/>
                  <a:pt x="152400" y="5448300"/>
                </a:cubicBezTo>
                <a:lnTo>
                  <a:pt x="139700" y="5410200"/>
                </a:lnTo>
                <a:cubicBezTo>
                  <a:pt x="25400" y="5130800"/>
                  <a:pt x="0" y="4292600"/>
                  <a:pt x="88900" y="3898900"/>
                </a:cubicBezTo>
                <a:lnTo>
                  <a:pt x="812800" y="990600"/>
                </a:lnTo>
                <a:cubicBezTo>
                  <a:pt x="838200" y="876300"/>
                  <a:pt x="901700" y="698500"/>
                  <a:pt x="939800" y="596900"/>
                </a:cubicBezTo>
                <a:lnTo>
                  <a:pt x="1066800" y="304800"/>
                </a:lnTo>
                <a:cubicBezTo>
                  <a:pt x="1143000" y="127000"/>
                  <a:pt x="1346200" y="0"/>
                  <a:pt x="1600200" y="0"/>
                </a:cubicBezTo>
                <a:cubicBezTo>
                  <a:pt x="1917700" y="0"/>
                  <a:pt x="2044700" y="165100"/>
                  <a:pt x="2044700" y="571500"/>
                </a:cubicBezTo>
                <a:lnTo>
                  <a:pt x="2044700" y="736600"/>
                </a:lnTo>
                <a:cubicBezTo>
                  <a:pt x="2044700" y="850900"/>
                  <a:pt x="2019300" y="1041400"/>
                  <a:pt x="1993900" y="1143000"/>
                </a:cubicBezTo>
                <a:lnTo>
                  <a:pt x="1295400" y="4000500"/>
                </a:lnTo>
                <a:cubicBezTo>
                  <a:pt x="1257300" y="4114800"/>
                  <a:pt x="1206500" y="4203700"/>
                  <a:pt x="1168400" y="4203700"/>
                </a:cubicBezTo>
                <a:cubicBezTo>
                  <a:pt x="1130300" y="4203700"/>
                  <a:pt x="1092200" y="4292600"/>
                  <a:pt x="1092200" y="4406900"/>
                </a:cubicBezTo>
                <a:lnTo>
                  <a:pt x="1092200" y="4724400"/>
                </a:lnTo>
                <a:cubicBezTo>
                  <a:pt x="1092200" y="4838700"/>
                  <a:pt x="1193800" y="4978400"/>
                  <a:pt x="1320800" y="5029200"/>
                </a:cubicBezTo>
                <a:lnTo>
                  <a:pt x="1358900" y="5054600"/>
                </a:lnTo>
                <a:cubicBezTo>
                  <a:pt x="1485900" y="5105400"/>
                  <a:pt x="1676400" y="5143500"/>
                  <a:pt x="1803400" y="5143500"/>
                </a:cubicBezTo>
                <a:lnTo>
                  <a:pt x="2882900" y="5143500"/>
                </a:lnTo>
                <a:cubicBezTo>
                  <a:pt x="3124200" y="5143500"/>
                  <a:pt x="3162300" y="5118100"/>
                  <a:pt x="3302000" y="4813300"/>
                </a:cubicBezTo>
                <a:lnTo>
                  <a:pt x="3314700" y="4762500"/>
                </a:lnTo>
                <a:cubicBezTo>
                  <a:pt x="3365500" y="4635500"/>
                  <a:pt x="3429000" y="4432300"/>
                  <a:pt x="3454400" y="4305300"/>
                </a:cubicBezTo>
                <a:lnTo>
                  <a:pt x="3479800" y="4165600"/>
                </a:lnTo>
                <a:cubicBezTo>
                  <a:pt x="3492500" y="4038600"/>
                  <a:pt x="3517900" y="3898900"/>
                  <a:pt x="3517900" y="3860800"/>
                </a:cubicBezTo>
                <a:cubicBezTo>
                  <a:pt x="3517900" y="3822700"/>
                  <a:pt x="3530600" y="3695700"/>
                  <a:pt x="3556000" y="3581400"/>
                </a:cubicBezTo>
                <a:lnTo>
                  <a:pt x="3975100" y="1828800"/>
                </a:lnTo>
                <a:cubicBezTo>
                  <a:pt x="4000500" y="1714500"/>
                  <a:pt x="4051300" y="1549400"/>
                  <a:pt x="4089400" y="1473200"/>
                </a:cubicBezTo>
                <a:cubicBezTo>
                  <a:pt x="4114800" y="1384300"/>
                  <a:pt x="4165600" y="1231900"/>
                  <a:pt x="4178300" y="1117600"/>
                </a:cubicBezTo>
                <a:lnTo>
                  <a:pt x="4203700" y="977900"/>
                </a:lnTo>
                <a:cubicBezTo>
                  <a:pt x="4216400" y="863600"/>
                  <a:pt x="4267200" y="698500"/>
                  <a:pt x="4305300" y="596900"/>
                </a:cubicBezTo>
                <a:lnTo>
                  <a:pt x="4419600" y="304800"/>
                </a:lnTo>
                <a:cubicBezTo>
                  <a:pt x="4508500" y="114300"/>
                  <a:pt x="4711700" y="0"/>
                  <a:pt x="4953000" y="0"/>
                </a:cubicBezTo>
                <a:cubicBezTo>
                  <a:pt x="5245100" y="0"/>
                  <a:pt x="5511800" y="266700"/>
                  <a:pt x="5511800" y="546100"/>
                </a:cubicBezTo>
                <a:cubicBezTo>
                  <a:pt x="5511800" y="596900"/>
                  <a:pt x="5486400" y="723900"/>
                  <a:pt x="5461000" y="825500"/>
                </a:cubicBezTo>
                <a:lnTo>
                  <a:pt x="4216400" y="5537200"/>
                </a:lnTo>
                <a:cubicBezTo>
                  <a:pt x="4089400" y="6032500"/>
                  <a:pt x="3873500" y="6197600"/>
                  <a:pt x="3352800" y="6197600"/>
                </a:cubicBezTo>
                <a:close/>
                <a:moveTo>
                  <a:pt x="-203200" y="6223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92" name="Freeform 17892"/>
          <p:cNvSpPr/>
          <p:nvPr/>
        </p:nvSpPr>
        <p:spPr>
          <a:xfrm rot="0" flipH="0" flipV="0">
            <a:off x="26151271" y="19691731"/>
            <a:ext cx="84524" cy="90970"/>
          </a:xfrm>
          <a:custGeom>
            <a:pathLst>
              <a:path w="5829300" h="6273800">
                <a:moveTo>
                  <a:pt x="63500" y="5245100"/>
                </a:moveTo>
                <a:lnTo>
                  <a:pt x="863600" y="2082800"/>
                </a:lnTo>
                <a:cubicBezTo>
                  <a:pt x="901700" y="1930400"/>
                  <a:pt x="952500" y="1727200"/>
                  <a:pt x="990600" y="1638300"/>
                </a:cubicBezTo>
                <a:cubicBezTo>
                  <a:pt x="1028700" y="1562100"/>
                  <a:pt x="1066800" y="1371600"/>
                  <a:pt x="1092200" y="1219200"/>
                </a:cubicBezTo>
                <a:cubicBezTo>
                  <a:pt x="1117600" y="1079500"/>
                  <a:pt x="1193800" y="850900"/>
                  <a:pt x="1270000" y="711200"/>
                </a:cubicBezTo>
                <a:lnTo>
                  <a:pt x="1397000" y="457200"/>
                </a:lnTo>
                <a:cubicBezTo>
                  <a:pt x="1574800" y="127000"/>
                  <a:pt x="1651000" y="76200"/>
                  <a:pt x="1828800" y="76200"/>
                </a:cubicBezTo>
                <a:cubicBezTo>
                  <a:pt x="2159000" y="76200"/>
                  <a:pt x="2413000" y="355600"/>
                  <a:pt x="2413000" y="723900"/>
                </a:cubicBezTo>
                <a:cubicBezTo>
                  <a:pt x="2413000" y="774700"/>
                  <a:pt x="2387600" y="927100"/>
                  <a:pt x="2362200" y="1079500"/>
                </a:cubicBezTo>
                <a:lnTo>
                  <a:pt x="2286000" y="1435100"/>
                </a:lnTo>
                <a:cubicBezTo>
                  <a:pt x="2260600" y="1587500"/>
                  <a:pt x="2171700" y="1778000"/>
                  <a:pt x="2108200" y="1866900"/>
                </a:cubicBezTo>
                <a:cubicBezTo>
                  <a:pt x="20447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78100" y="2032000"/>
                  <a:pt x="2768600" y="1841500"/>
                  <a:pt x="28956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62600" y="266700"/>
                </a:cubicBezTo>
                <a:cubicBezTo>
                  <a:pt x="5803900" y="495300"/>
                  <a:pt x="5829300" y="723900"/>
                  <a:pt x="5638800" y="1003300"/>
                </a:cubicBezTo>
                <a:cubicBezTo>
                  <a:pt x="5575300" y="1104900"/>
                  <a:pt x="5397500" y="1282700"/>
                  <a:pt x="5270500" y="1384300"/>
                </a:cubicBezTo>
                <a:lnTo>
                  <a:pt x="4279900" y="2209800"/>
                </a:lnTo>
                <a:cubicBezTo>
                  <a:pt x="4152900" y="2311400"/>
                  <a:pt x="3937000" y="2451100"/>
                  <a:pt x="3784600" y="2514600"/>
                </a:cubicBezTo>
                <a:cubicBezTo>
                  <a:pt x="3327400" y="2717800"/>
                  <a:pt x="3251200" y="2959100"/>
                  <a:pt x="3467100" y="3492500"/>
                </a:cubicBezTo>
                <a:lnTo>
                  <a:pt x="3848100" y="4381500"/>
                </a:lnTo>
                <a:cubicBezTo>
                  <a:pt x="3911600" y="4533900"/>
                  <a:pt x="4038600" y="4775200"/>
                  <a:pt x="4127500" y="4927600"/>
                </a:cubicBezTo>
                <a:lnTo>
                  <a:pt x="4241800" y="5105400"/>
                </a:lnTo>
                <a:cubicBezTo>
                  <a:pt x="4394200" y="5346700"/>
                  <a:pt x="4457700" y="5791200"/>
                  <a:pt x="4381500" y="6057900"/>
                </a:cubicBezTo>
                <a:cubicBezTo>
                  <a:pt x="4343400" y="6159500"/>
                  <a:pt x="4114800" y="6273800"/>
                  <a:pt x="3911600" y="6273800"/>
                </a:cubicBezTo>
                <a:cubicBezTo>
                  <a:pt x="3835400" y="6273800"/>
                  <a:pt x="3683000" y="6210300"/>
                  <a:pt x="3581400" y="6134100"/>
                </a:cubicBezTo>
                <a:cubicBezTo>
                  <a:pt x="3467100" y="6045200"/>
                  <a:pt x="3314700" y="5867400"/>
                  <a:pt x="3251200" y="5715000"/>
                </a:cubicBezTo>
                <a:lnTo>
                  <a:pt x="2959100" y="5067300"/>
                </a:lnTo>
                <a:cubicBezTo>
                  <a:pt x="2882900" y="4927600"/>
                  <a:pt x="2781300" y="4673600"/>
                  <a:pt x="2717800" y="4521200"/>
                </a:cubicBezTo>
                <a:lnTo>
                  <a:pt x="2489200" y="4025900"/>
                </a:lnTo>
                <a:cubicBezTo>
                  <a:pt x="2349500" y="3670300"/>
                  <a:pt x="2197100" y="3657600"/>
                  <a:pt x="1866900" y="3975100"/>
                </a:cubicBezTo>
                <a:cubicBezTo>
                  <a:pt x="1600200" y="4241800"/>
                  <a:pt x="1485900" y="4432300"/>
                  <a:pt x="1409700" y="4711700"/>
                </a:cubicBezTo>
                <a:lnTo>
                  <a:pt x="1181100" y="5638800"/>
                </a:lnTo>
                <a:cubicBezTo>
                  <a:pt x="1117600" y="5892800"/>
                  <a:pt x="7112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600700"/>
                  <a:pt x="25400" y="5410200"/>
                  <a:pt x="63500" y="5245100"/>
                </a:cubicBezTo>
                <a:close/>
                <a:moveTo>
                  <a:pt x="11049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93" name="Freeform 17893"/>
          <p:cNvSpPr/>
          <p:nvPr/>
        </p:nvSpPr>
        <p:spPr>
          <a:xfrm rot="0" flipH="0" flipV="0">
            <a:off x="26242658" y="19693020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94" name="Freeform 17894"/>
          <p:cNvSpPr/>
          <p:nvPr/>
        </p:nvSpPr>
        <p:spPr>
          <a:xfrm rot="0" flipH="0" flipV="0">
            <a:off x="26312869" y="19694677"/>
            <a:ext cx="88392" cy="123380"/>
          </a:xfrm>
          <a:custGeom>
            <a:pathLst>
              <a:path w="6096000" h="8509000">
                <a:moveTo>
                  <a:pt x="2679700" y="0"/>
                </a:moveTo>
                <a:lnTo>
                  <a:pt x="4737100" y="0"/>
                </a:lnTo>
                <a:cubicBezTo>
                  <a:pt x="5626100" y="0"/>
                  <a:pt x="6096000" y="508000"/>
                  <a:pt x="6096000" y="1473200"/>
                </a:cubicBezTo>
                <a:lnTo>
                  <a:pt x="6096000" y="1574800"/>
                </a:lnTo>
                <a:cubicBezTo>
                  <a:pt x="6096000" y="1803400"/>
                  <a:pt x="6045200" y="2171700"/>
                  <a:pt x="5969000" y="2400300"/>
                </a:cubicBezTo>
                <a:lnTo>
                  <a:pt x="5207000" y="4826000"/>
                </a:lnTo>
                <a:cubicBezTo>
                  <a:pt x="5143500" y="5041900"/>
                  <a:pt x="4953000" y="5359400"/>
                  <a:pt x="4775200" y="5524500"/>
                </a:cubicBezTo>
                <a:lnTo>
                  <a:pt x="4711700" y="5588000"/>
                </a:lnTo>
                <a:cubicBezTo>
                  <a:pt x="4318000" y="5981700"/>
                  <a:pt x="3886200" y="6096000"/>
                  <a:pt x="2895600" y="6096000"/>
                </a:cubicBezTo>
                <a:lnTo>
                  <a:pt x="2006600" y="6096000"/>
                </a:lnTo>
                <a:cubicBezTo>
                  <a:pt x="1498600" y="6096000"/>
                  <a:pt x="1498600" y="6096000"/>
                  <a:pt x="1371600" y="6604000"/>
                </a:cubicBezTo>
                <a:lnTo>
                  <a:pt x="990600" y="7975600"/>
                </a:lnTo>
                <a:cubicBezTo>
                  <a:pt x="850900" y="8470900"/>
                  <a:pt x="812800" y="8509000"/>
                  <a:pt x="482600" y="8509000"/>
                </a:cubicBezTo>
                <a:cubicBezTo>
                  <a:pt x="50800" y="8509000"/>
                  <a:pt x="0" y="8470900"/>
                  <a:pt x="0" y="8026400"/>
                </a:cubicBezTo>
                <a:lnTo>
                  <a:pt x="0" y="7988300"/>
                </a:lnTo>
                <a:cubicBezTo>
                  <a:pt x="0" y="7759700"/>
                  <a:pt x="50800" y="7391400"/>
                  <a:pt x="114300" y="7162800"/>
                </a:cubicBezTo>
                <a:lnTo>
                  <a:pt x="1841500" y="533400"/>
                </a:lnTo>
                <a:cubicBezTo>
                  <a:pt x="1968500" y="76200"/>
                  <a:pt x="2082800" y="0"/>
                  <a:pt x="2679700" y="0"/>
                </a:cubicBezTo>
                <a:close/>
                <a:moveTo>
                  <a:pt x="6718300" y="6146800"/>
                </a:moveTo>
                <a:moveTo>
                  <a:pt x="4521200" y="1054100"/>
                </a:moveTo>
                <a:lnTo>
                  <a:pt x="3048000" y="1054100"/>
                </a:lnTo>
                <a:cubicBezTo>
                  <a:pt x="2794000" y="1054100"/>
                  <a:pt x="2705100" y="1130300"/>
                  <a:pt x="2679700" y="1397000"/>
                </a:cubicBezTo>
                <a:lnTo>
                  <a:pt x="2654300" y="1689100"/>
                </a:lnTo>
                <a:cubicBezTo>
                  <a:pt x="2641600" y="1803400"/>
                  <a:pt x="2628900" y="1905000"/>
                  <a:pt x="2628900" y="1917700"/>
                </a:cubicBezTo>
                <a:cubicBezTo>
                  <a:pt x="2628900" y="1930400"/>
                  <a:pt x="2603500" y="2044700"/>
                  <a:pt x="2578100" y="2159000"/>
                </a:cubicBezTo>
                <a:lnTo>
                  <a:pt x="2057400" y="4000500"/>
                </a:lnTo>
                <a:cubicBezTo>
                  <a:pt x="2032000" y="4114800"/>
                  <a:pt x="1981200" y="4229100"/>
                  <a:pt x="1943100" y="4254500"/>
                </a:cubicBezTo>
                <a:cubicBezTo>
                  <a:pt x="1917700" y="4292600"/>
                  <a:pt x="1892300" y="4406900"/>
                  <a:pt x="1892300" y="4521200"/>
                </a:cubicBezTo>
                <a:lnTo>
                  <a:pt x="1892300" y="4737100"/>
                </a:lnTo>
                <a:cubicBezTo>
                  <a:pt x="1892300" y="4991100"/>
                  <a:pt x="1943100" y="5041900"/>
                  <a:pt x="2209800" y="5041900"/>
                </a:cubicBezTo>
                <a:lnTo>
                  <a:pt x="3111500" y="5041900"/>
                </a:lnTo>
                <a:cubicBezTo>
                  <a:pt x="3543300" y="5041900"/>
                  <a:pt x="4000500" y="4889500"/>
                  <a:pt x="4000500" y="4737100"/>
                </a:cubicBezTo>
                <a:cubicBezTo>
                  <a:pt x="4000500" y="4673600"/>
                  <a:pt x="4051300" y="4622800"/>
                  <a:pt x="4114800" y="4622800"/>
                </a:cubicBezTo>
                <a:cubicBezTo>
                  <a:pt x="4178300" y="4622800"/>
                  <a:pt x="4254500" y="4533900"/>
                  <a:pt x="4279900" y="4419600"/>
                </a:cubicBezTo>
                <a:lnTo>
                  <a:pt x="4889500" y="2095500"/>
                </a:lnTo>
                <a:cubicBezTo>
                  <a:pt x="4914900" y="1981200"/>
                  <a:pt x="4965700" y="1866900"/>
                  <a:pt x="4991100" y="1841500"/>
                </a:cubicBezTo>
                <a:cubicBezTo>
                  <a:pt x="5105400" y="1739900"/>
                  <a:pt x="5041900" y="1358900"/>
                  <a:pt x="4902200" y="1219200"/>
                </a:cubicBezTo>
                <a:lnTo>
                  <a:pt x="4876800" y="1206500"/>
                </a:lnTo>
                <a:cubicBezTo>
                  <a:pt x="4800600" y="1117600"/>
                  <a:pt x="4635500" y="1054100"/>
                  <a:pt x="4521200" y="1054100"/>
                </a:cubicBezTo>
                <a:close/>
                <a:moveTo>
                  <a:pt x="56642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95" name="Freeform 17895"/>
          <p:cNvSpPr/>
          <p:nvPr/>
        </p:nvSpPr>
        <p:spPr>
          <a:xfrm rot="0" flipH="0" flipV="0">
            <a:off x="26410887" y="19693572"/>
            <a:ext cx="79921" cy="89865"/>
          </a:xfrm>
          <a:custGeom>
            <a:pathLst>
              <a:path w="5511800" h="6197600">
                <a:moveTo>
                  <a:pt x="3352800" y="6197600"/>
                </a:moveTo>
                <a:lnTo>
                  <a:pt x="1409700" y="6197600"/>
                </a:lnTo>
                <a:cubicBezTo>
                  <a:pt x="1295400" y="6197600"/>
                  <a:pt x="1117600" y="6172200"/>
                  <a:pt x="1016000" y="6134100"/>
                </a:cubicBezTo>
                <a:lnTo>
                  <a:pt x="901700" y="6083300"/>
                </a:lnTo>
                <a:cubicBezTo>
                  <a:pt x="520700" y="5930900"/>
                  <a:pt x="279400" y="5727700"/>
                  <a:pt x="152400" y="5448300"/>
                </a:cubicBezTo>
                <a:lnTo>
                  <a:pt x="139700" y="5410200"/>
                </a:lnTo>
                <a:cubicBezTo>
                  <a:pt x="25400" y="5130800"/>
                  <a:pt x="0" y="4292600"/>
                  <a:pt x="88900" y="3898900"/>
                </a:cubicBezTo>
                <a:lnTo>
                  <a:pt x="812800" y="990600"/>
                </a:lnTo>
                <a:cubicBezTo>
                  <a:pt x="838200" y="876300"/>
                  <a:pt x="901700" y="698500"/>
                  <a:pt x="939800" y="596900"/>
                </a:cubicBezTo>
                <a:lnTo>
                  <a:pt x="1066800" y="304800"/>
                </a:lnTo>
                <a:cubicBezTo>
                  <a:pt x="1143000" y="127000"/>
                  <a:pt x="1346200" y="0"/>
                  <a:pt x="1600200" y="0"/>
                </a:cubicBezTo>
                <a:cubicBezTo>
                  <a:pt x="1917700" y="0"/>
                  <a:pt x="2044700" y="165100"/>
                  <a:pt x="2044700" y="571500"/>
                </a:cubicBezTo>
                <a:lnTo>
                  <a:pt x="2044700" y="736600"/>
                </a:lnTo>
                <a:cubicBezTo>
                  <a:pt x="2044700" y="850900"/>
                  <a:pt x="2019300" y="1041400"/>
                  <a:pt x="1993900" y="1143000"/>
                </a:cubicBezTo>
                <a:lnTo>
                  <a:pt x="1295400" y="4000500"/>
                </a:lnTo>
                <a:cubicBezTo>
                  <a:pt x="1257300" y="4114800"/>
                  <a:pt x="1206500" y="4203700"/>
                  <a:pt x="1168400" y="4203700"/>
                </a:cubicBezTo>
                <a:cubicBezTo>
                  <a:pt x="1130300" y="4203700"/>
                  <a:pt x="1092200" y="4292600"/>
                  <a:pt x="1092200" y="4406900"/>
                </a:cubicBezTo>
                <a:lnTo>
                  <a:pt x="1092200" y="4724400"/>
                </a:lnTo>
                <a:cubicBezTo>
                  <a:pt x="1092200" y="4838700"/>
                  <a:pt x="1193800" y="4978400"/>
                  <a:pt x="1320800" y="5029200"/>
                </a:cubicBezTo>
                <a:lnTo>
                  <a:pt x="1358900" y="5054600"/>
                </a:lnTo>
                <a:cubicBezTo>
                  <a:pt x="1485900" y="5105400"/>
                  <a:pt x="1676400" y="5143500"/>
                  <a:pt x="1803400" y="5143500"/>
                </a:cubicBezTo>
                <a:lnTo>
                  <a:pt x="2882900" y="5143500"/>
                </a:lnTo>
                <a:cubicBezTo>
                  <a:pt x="3124200" y="5143500"/>
                  <a:pt x="3162300" y="5118100"/>
                  <a:pt x="3302000" y="4813300"/>
                </a:cubicBezTo>
                <a:lnTo>
                  <a:pt x="3314700" y="4762500"/>
                </a:lnTo>
                <a:cubicBezTo>
                  <a:pt x="3365500" y="4635500"/>
                  <a:pt x="3429000" y="4432300"/>
                  <a:pt x="3454400" y="4305300"/>
                </a:cubicBezTo>
                <a:lnTo>
                  <a:pt x="3479800" y="4165600"/>
                </a:lnTo>
                <a:cubicBezTo>
                  <a:pt x="3492500" y="4038600"/>
                  <a:pt x="3517900" y="3898900"/>
                  <a:pt x="3517900" y="3860800"/>
                </a:cubicBezTo>
                <a:cubicBezTo>
                  <a:pt x="3517900" y="3822700"/>
                  <a:pt x="3530600" y="3695700"/>
                  <a:pt x="3556000" y="3581400"/>
                </a:cubicBezTo>
                <a:lnTo>
                  <a:pt x="3975100" y="1828800"/>
                </a:lnTo>
                <a:cubicBezTo>
                  <a:pt x="4000500" y="1714500"/>
                  <a:pt x="4051300" y="1549400"/>
                  <a:pt x="4089400" y="1473200"/>
                </a:cubicBezTo>
                <a:cubicBezTo>
                  <a:pt x="4114800" y="1384300"/>
                  <a:pt x="4165600" y="1231900"/>
                  <a:pt x="4178300" y="1117600"/>
                </a:cubicBezTo>
                <a:lnTo>
                  <a:pt x="4203700" y="977900"/>
                </a:lnTo>
                <a:cubicBezTo>
                  <a:pt x="4216400" y="863600"/>
                  <a:pt x="4267200" y="698500"/>
                  <a:pt x="4305300" y="596900"/>
                </a:cubicBezTo>
                <a:lnTo>
                  <a:pt x="4419600" y="304800"/>
                </a:lnTo>
                <a:cubicBezTo>
                  <a:pt x="4508500" y="114300"/>
                  <a:pt x="4711700" y="0"/>
                  <a:pt x="4953000" y="0"/>
                </a:cubicBezTo>
                <a:cubicBezTo>
                  <a:pt x="5245100" y="0"/>
                  <a:pt x="5511800" y="266700"/>
                  <a:pt x="5511800" y="546100"/>
                </a:cubicBezTo>
                <a:cubicBezTo>
                  <a:pt x="5511800" y="596900"/>
                  <a:pt x="5486400" y="723900"/>
                  <a:pt x="5461000" y="825500"/>
                </a:cubicBezTo>
                <a:lnTo>
                  <a:pt x="4216400" y="5537200"/>
                </a:lnTo>
                <a:cubicBezTo>
                  <a:pt x="4089400" y="6032500"/>
                  <a:pt x="3873500" y="6197600"/>
                  <a:pt x="3352800" y="6197600"/>
                </a:cubicBezTo>
                <a:close/>
                <a:moveTo>
                  <a:pt x="-203200" y="6223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96" name="Freeform 17896"/>
          <p:cNvSpPr/>
          <p:nvPr/>
        </p:nvSpPr>
        <p:spPr>
          <a:xfrm rot="0" flipH="0" flipV="0">
            <a:off x="26495463" y="19695598"/>
            <a:ext cx="68872" cy="88392"/>
          </a:xfrm>
          <a:custGeom>
            <a:pathLst>
              <a:path w="4749800" h="6096000">
                <a:moveTo>
                  <a:pt x="2374900" y="0"/>
                </a:moveTo>
                <a:lnTo>
                  <a:pt x="4330700" y="0"/>
                </a:lnTo>
                <a:cubicBezTo>
                  <a:pt x="4622800" y="0"/>
                  <a:pt x="4749800" y="165100"/>
                  <a:pt x="4749800" y="546100"/>
                </a:cubicBezTo>
                <a:cubicBezTo>
                  <a:pt x="4749800" y="647700"/>
                  <a:pt x="4673600" y="800100"/>
                  <a:pt x="4597400" y="876300"/>
                </a:cubicBezTo>
                <a:lnTo>
                  <a:pt x="4584700" y="901700"/>
                </a:lnTo>
                <a:cubicBezTo>
                  <a:pt x="4495800" y="977900"/>
                  <a:pt x="4330700" y="1054100"/>
                  <a:pt x="4216400" y="1054100"/>
                </a:cubicBezTo>
                <a:lnTo>
                  <a:pt x="2540000" y="1054100"/>
                </a:lnTo>
                <a:cubicBezTo>
                  <a:pt x="2425700" y="1054100"/>
                  <a:pt x="2260600" y="1117600"/>
                  <a:pt x="2184400" y="1193800"/>
                </a:cubicBezTo>
                <a:lnTo>
                  <a:pt x="2057400" y="1320800"/>
                </a:lnTo>
                <a:cubicBezTo>
                  <a:pt x="1879600" y="1498600"/>
                  <a:pt x="1803400" y="1676400"/>
                  <a:pt x="1803400" y="1917700"/>
                </a:cubicBezTo>
                <a:cubicBezTo>
                  <a:pt x="1803400" y="2019300"/>
                  <a:pt x="1778000" y="2184400"/>
                  <a:pt x="1752600" y="2298700"/>
                </a:cubicBezTo>
                <a:lnTo>
                  <a:pt x="1447800" y="3429000"/>
                </a:lnTo>
                <a:cubicBezTo>
                  <a:pt x="1422400" y="3543300"/>
                  <a:pt x="1346200" y="3721100"/>
                  <a:pt x="1282700" y="3835400"/>
                </a:cubicBezTo>
                <a:cubicBezTo>
                  <a:pt x="1219200" y="3949700"/>
                  <a:pt x="1168400" y="4140200"/>
                  <a:pt x="1168400" y="4254500"/>
                </a:cubicBezTo>
                <a:lnTo>
                  <a:pt x="1168400" y="4622800"/>
                </a:lnTo>
                <a:cubicBezTo>
                  <a:pt x="1168400" y="4737100"/>
                  <a:pt x="1257300" y="4851400"/>
                  <a:pt x="1358900" y="4864100"/>
                </a:cubicBezTo>
                <a:lnTo>
                  <a:pt x="1371600" y="4864100"/>
                </a:lnTo>
                <a:cubicBezTo>
                  <a:pt x="1473200" y="4889500"/>
                  <a:pt x="1587500" y="4927600"/>
                  <a:pt x="1625600" y="4965700"/>
                </a:cubicBezTo>
                <a:cubicBezTo>
                  <a:pt x="1663700" y="5003800"/>
                  <a:pt x="1790700" y="5041900"/>
                  <a:pt x="1905000" y="5041900"/>
                </a:cubicBezTo>
                <a:lnTo>
                  <a:pt x="3060700" y="5041900"/>
                </a:lnTo>
                <a:cubicBezTo>
                  <a:pt x="3263900" y="5041900"/>
                  <a:pt x="3276600" y="5054600"/>
                  <a:pt x="3276600" y="5257800"/>
                </a:cubicBezTo>
                <a:lnTo>
                  <a:pt x="3276600" y="5676900"/>
                </a:lnTo>
                <a:cubicBezTo>
                  <a:pt x="3276600" y="5791200"/>
                  <a:pt x="3187700" y="5905500"/>
                  <a:pt x="3073400" y="5930900"/>
                </a:cubicBezTo>
                <a:lnTo>
                  <a:pt x="3060700" y="5930900"/>
                </a:lnTo>
                <a:cubicBezTo>
                  <a:pt x="2946400" y="5956300"/>
                  <a:pt x="2857500" y="6007100"/>
                  <a:pt x="2857500" y="6032500"/>
                </a:cubicBezTo>
                <a:cubicBezTo>
                  <a:pt x="2857500" y="6070600"/>
                  <a:pt x="2755900" y="6096000"/>
                  <a:pt x="2641600" y="6096000"/>
                </a:cubicBezTo>
                <a:lnTo>
                  <a:pt x="1587500" y="6096000"/>
                </a:lnTo>
                <a:cubicBezTo>
                  <a:pt x="1473200" y="6096000"/>
                  <a:pt x="1358900" y="6045200"/>
                  <a:pt x="1320800" y="5981700"/>
                </a:cubicBezTo>
                <a:cubicBezTo>
                  <a:pt x="1282700" y="5930900"/>
                  <a:pt x="1155700" y="5880100"/>
                  <a:pt x="1041400" y="5880100"/>
                </a:cubicBezTo>
                <a:lnTo>
                  <a:pt x="965200" y="5880100"/>
                </a:lnTo>
                <a:cubicBezTo>
                  <a:pt x="850900" y="5880100"/>
                  <a:pt x="723900" y="5829300"/>
                  <a:pt x="685800" y="5765800"/>
                </a:cubicBezTo>
                <a:cubicBezTo>
                  <a:pt x="647700" y="5715000"/>
                  <a:pt x="546100" y="5638800"/>
                  <a:pt x="469900" y="5613400"/>
                </a:cubicBezTo>
                <a:cubicBezTo>
                  <a:pt x="393700" y="5588000"/>
                  <a:pt x="304800" y="5461000"/>
                  <a:pt x="266700" y="5346700"/>
                </a:cubicBezTo>
                <a:lnTo>
                  <a:pt x="88900" y="4775200"/>
                </a:lnTo>
                <a:cubicBezTo>
                  <a:pt x="0" y="4533900"/>
                  <a:pt x="0" y="4368800"/>
                  <a:pt x="63500" y="4102100"/>
                </a:cubicBezTo>
                <a:lnTo>
                  <a:pt x="762000" y="1435100"/>
                </a:lnTo>
                <a:cubicBezTo>
                  <a:pt x="787400" y="1320800"/>
                  <a:pt x="850900" y="1155700"/>
                  <a:pt x="914400" y="1066800"/>
                </a:cubicBezTo>
                <a:lnTo>
                  <a:pt x="1130300" y="723900"/>
                </a:lnTo>
                <a:cubicBezTo>
                  <a:pt x="1282700" y="495300"/>
                  <a:pt x="1358900" y="431800"/>
                  <a:pt x="1549400" y="355600"/>
                </a:cubicBezTo>
                <a:cubicBezTo>
                  <a:pt x="1651000" y="317500"/>
                  <a:pt x="1816100" y="241300"/>
                  <a:pt x="1930400" y="165100"/>
                </a:cubicBezTo>
                <a:lnTo>
                  <a:pt x="1968500" y="127000"/>
                </a:lnTo>
                <a:cubicBezTo>
                  <a:pt x="2082800" y="50800"/>
                  <a:pt x="2260600" y="0"/>
                  <a:pt x="2374900" y="0"/>
                </a:cubicBezTo>
                <a:close/>
                <a:moveTo>
                  <a:pt x="5778500" y="6083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97" name="Freeform 17897"/>
          <p:cNvSpPr/>
          <p:nvPr/>
        </p:nvSpPr>
        <p:spPr>
          <a:xfrm rot="0" flipH="0" flipV="0">
            <a:off x="26566777" y="19694677"/>
            <a:ext cx="103676" cy="88944"/>
          </a:xfrm>
          <a:custGeom>
            <a:pathLst>
              <a:path w="7150100" h="6134100">
                <a:moveTo>
                  <a:pt x="1955800" y="0"/>
                </a:moveTo>
                <a:lnTo>
                  <a:pt x="5778500" y="0"/>
                </a:lnTo>
                <a:cubicBezTo>
                  <a:pt x="6667500" y="0"/>
                  <a:pt x="7150100" y="508000"/>
                  <a:pt x="7150100" y="1422400"/>
                </a:cubicBezTo>
                <a:lnTo>
                  <a:pt x="7150100" y="1574800"/>
                </a:lnTo>
                <a:cubicBezTo>
                  <a:pt x="7150100" y="1816100"/>
                  <a:pt x="7099300" y="2184400"/>
                  <a:pt x="7035800" y="2400300"/>
                </a:cubicBezTo>
                <a:lnTo>
                  <a:pt x="6146800" y="5448300"/>
                </a:lnTo>
                <a:cubicBezTo>
                  <a:pt x="6083300" y="5676900"/>
                  <a:pt x="5969000" y="5905500"/>
                  <a:pt x="5905500" y="5981700"/>
                </a:cubicBezTo>
                <a:cubicBezTo>
                  <a:pt x="5765800" y="6121400"/>
                  <a:pt x="5524500" y="6134100"/>
                  <a:pt x="5308600" y="6007100"/>
                </a:cubicBezTo>
                <a:cubicBezTo>
                  <a:pt x="5219700" y="5956300"/>
                  <a:pt x="5156200" y="5727700"/>
                  <a:pt x="5156200" y="5499100"/>
                </a:cubicBezTo>
                <a:lnTo>
                  <a:pt x="5156200" y="5359400"/>
                </a:lnTo>
                <a:cubicBezTo>
                  <a:pt x="5156200" y="5130800"/>
                  <a:pt x="5194300" y="4762500"/>
                  <a:pt x="52578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57800" y="1054100"/>
                </a:lnTo>
                <a:cubicBezTo>
                  <a:pt x="4762500" y="1054100"/>
                  <a:pt x="4762500" y="1054100"/>
                  <a:pt x="4622800" y="1562100"/>
                </a:cubicBezTo>
                <a:lnTo>
                  <a:pt x="3581400" y="5486400"/>
                </a:lnTo>
                <a:cubicBezTo>
                  <a:pt x="3479800" y="5842000"/>
                  <a:pt x="3251200" y="6096000"/>
                  <a:pt x="3022600" y="6096000"/>
                </a:cubicBezTo>
                <a:cubicBezTo>
                  <a:pt x="2743200" y="6096000"/>
                  <a:pt x="2527300" y="5803900"/>
                  <a:pt x="2527300" y="5448300"/>
                </a:cubicBezTo>
                <a:cubicBezTo>
                  <a:pt x="2527300" y="5346700"/>
                  <a:pt x="2578100" y="5080000"/>
                  <a:pt x="2641600" y="4851400"/>
                </a:cubicBezTo>
                <a:lnTo>
                  <a:pt x="3454400" y="2044700"/>
                </a:lnTo>
                <a:cubicBezTo>
                  <a:pt x="36703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35200" y="1054100"/>
                  <a:pt x="2235200" y="1054100"/>
                  <a:pt x="2095500" y="1574800"/>
                </a:cubicBezTo>
                <a:lnTo>
                  <a:pt x="1244600" y="4889500"/>
                </a:lnTo>
                <a:cubicBezTo>
                  <a:pt x="1003300" y="5854700"/>
                  <a:pt x="8509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50800" y="4864100"/>
                  <a:pt x="101600" y="4648200"/>
                </a:cubicBezTo>
                <a:lnTo>
                  <a:pt x="1028700" y="1181100"/>
                </a:lnTo>
                <a:cubicBezTo>
                  <a:pt x="1079500" y="965200"/>
                  <a:pt x="1219200" y="622300"/>
                  <a:pt x="1320800" y="406400"/>
                </a:cubicBezTo>
                <a:lnTo>
                  <a:pt x="1346200" y="381000"/>
                </a:lnTo>
                <a:cubicBezTo>
                  <a:pt x="1447800" y="177800"/>
                  <a:pt x="17272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98" name="Freeform 17898"/>
          <p:cNvSpPr/>
          <p:nvPr/>
        </p:nvSpPr>
        <p:spPr>
          <a:xfrm rot="0" flipH="0" flipV="0">
            <a:off x="26682472" y="19693941"/>
            <a:ext cx="79184" cy="90049"/>
          </a:xfrm>
          <a:custGeom>
            <a:pathLst>
              <a:path w="5461000" h="6210300">
                <a:moveTo>
                  <a:pt x="2654300" y="0"/>
                </a:moveTo>
                <a:lnTo>
                  <a:pt x="4953000" y="0"/>
                </a:lnTo>
                <a:cubicBezTo>
                  <a:pt x="5334000" y="0"/>
                  <a:pt x="5461000" y="139700"/>
                  <a:pt x="5461000" y="520700"/>
                </a:cubicBezTo>
                <a:lnTo>
                  <a:pt x="5461000" y="647700"/>
                </a:lnTo>
                <a:cubicBezTo>
                  <a:pt x="5461000" y="812800"/>
                  <a:pt x="5422900" y="1079500"/>
                  <a:pt x="5384800" y="1244600"/>
                </a:cubicBezTo>
                <a:lnTo>
                  <a:pt x="4622800" y="4241800"/>
                </a:lnTo>
                <a:cubicBezTo>
                  <a:pt x="4572000" y="4394200"/>
                  <a:pt x="4508500" y="4521200"/>
                  <a:pt x="4470400" y="4521200"/>
                </a:cubicBezTo>
                <a:cubicBezTo>
                  <a:pt x="4445000" y="4521200"/>
                  <a:pt x="4406900" y="4622800"/>
                  <a:pt x="4406900" y="4737100"/>
                </a:cubicBezTo>
                <a:cubicBezTo>
                  <a:pt x="4406900" y="4991100"/>
                  <a:pt x="4546600" y="5143500"/>
                  <a:pt x="4826000" y="5207000"/>
                </a:cubicBezTo>
                <a:cubicBezTo>
                  <a:pt x="4940300" y="5232400"/>
                  <a:pt x="5041900" y="5346700"/>
                  <a:pt x="5041900" y="5473700"/>
                </a:cubicBezTo>
                <a:cubicBezTo>
                  <a:pt x="5041900" y="5842000"/>
                  <a:pt x="4660900" y="6210300"/>
                  <a:pt x="4279900" y="6210300"/>
                </a:cubicBezTo>
                <a:cubicBezTo>
                  <a:pt x="4241800" y="6210300"/>
                  <a:pt x="4178300" y="6184900"/>
                  <a:pt x="4152900" y="6159500"/>
                </a:cubicBezTo>
                <a:cubicBezTo>
                  <a:pt x="3911600" y="5918200"/>
                  <a:pt x="3416300" y="5740400"/>
                  <a:pt x="3302000" y="5842000"/>
                </a:cubicBezTo>
                <a:cubicBezTo>
                  <a:pt x="3276600" y="5867400"/>
                  <a:pt x="3136900" y="5930900"/>
                  <a:pt x="2984500" y="5969000"/>
                </a:cubicBezTo>
                <a:lnTo>
                  <a:pt x="2832100" y="6007100"/>
                </a:lnTo>
                <a:cubicBezTo>
                  <a:pt x="2692400" y="6057900"/>
                  <a:pt x="2501900" y="6108700"/>
                  <a:pt x="2413000" y="6146800"/>
                </a:cubicBezTo>
                <a:cubicBezTo>
                  <a:pt x="2324100" y="6184900"/>
                  <a:pt x="2120900" y="6210300"/>
                  <a:pt x="1955800" y="6210300"/>
                </a:cubicBezTo>
                <a:lnTo>
                  <a:pt x="1663700" y="6210300"/>
                </a:lnTo>
                <a:cubicBezTo>
                  <a:pt x="1498600" y="6210300"/>
                  <a:pt x="1333500" y="6184900"/>
                  <a:pt x="1308100" y="6159500"/>
                </a:cubicBezTo>
                <a:cubicBezTo>
                  <a:pt x="1282700" y="6121400"/>
                  <a:pt x="1130300" y="6096000"/>
                  <a:pt x="977900" y="6083300"/>
                </a:cubicBezTo>
                <a:lnTo>
                  <a:pt x="952500" y="6070600"/>
                </a:lnTo>
                <a:cubicBezTo>
                  <a:pt x="800100" y="6057900"/>
                  <a:pt x="584200" y="5956300"/>
                  <a:pt x="482600" y="5829300"/>
                </a:cubicBezTo>
                <a:lnTo>
                  <a:pt x="292100" y="5600700"/>
                </a:lnTo>
                <a:cubicBezTo>
                  <a:pt x="50800" y="5308600"/>
                  <a:pt x="0" y="5168900"/>
                  <a:pt x="0" y="4800600"/>
                </a:cubicBezTo>
                <a:lnTo>
                  <a:pt x="0" y="4292600"/>
                </a:lnTo>
                <a:cubicBezTo>
                  <a:pt x="0" y="4140200"/>
                  <a:pt x="25400" y="3873500"/>
                  <a:pt x="76200" y="3721100"/>
                </a:cubicBezTo>
                <a:lnTo>
                  <a:pt x="685800" y="1409700"/>
                </a:lnTo>
                <a:cubicBezTo>
                  <a:pt x="736600" y="1257300"/>
                  <a:pt x="850900" y="1041400"/>
                  <a:pt x="965200" y="914400"/>
                </a:cubicBezTo>
                <a:lnTo>
                  <a:pt x="1409700" y="444500"/>
                </a:lnTo>
                <a:cubicBezTo>
                  <a:pt x="1701800" y="139700"/>
                  <a:pt x="2095500" y="0"/>
                  <a:pt x="2654300" y="0"/>
                </a:cubicBezTo>
                <a:close/>
                <a:moveTo>
                  <a:pt x="5753100" y="6197600"/>
                </a:moveTo>
                <a:moveTo>
                  <a:pt x="1765300" y="1790700"/>
                </a:moveTo>
                <a:lnTo>
                  <a:pt x="1130300" y="4025900"/>
                </a:lnTo>
                <a:cubicBezTo>
                  <a:pt x="1028700" y="4368800"/>
                  <a:pt x="1028700" y="4622800"/>
                  <a:pt x="1104900" y="4838700"/>
                </a:cubicBezTo>
                <a:cubicBezTo>
                  <a:pt x="1168400" y="5003800"/>
                  <a:pt x="1308100" y="5054600"/>
                  <a:pt x="1765300" y="5054600"/>
                </a:cubicBezTo>
                <a:lnTo>
                  <a:pt x="2171700" y="5054600"/>
                </a:lnTo>
                <a:cubicBezTo>
                  <a:pt x="2933700" y="5054600"/>
                  <a:pt x="3251200" y="4813300"/>
                  <a:pt x="3467100" y="4089400"/>
                </a:cubicBezTo>
                <a:lnTo>
                  <a:pt x="4114800" y="1866900"/>
                </a:lnTo>
                <a:cubicBezTo>
                  <a:pt x="4165600" y="1714500"/>
                  <a:pt x="4203700" y="1460500"/>
                  <a:pt x="4203700" y="1320800"/>
                </a:cubicBezTo>
                <a:cubicBezTo>
                  <a:pt x="4203700" y="1181100"/>
                  <a:pt x="4064000" y="1054100"/>
                  <a:pt x="3898900" y="1054100"/>
                </a:cubicBezTo>
                <a:lnTo>
                  <a:pt x="2870200" y="1054100"/>
                </a:lnTo>
                <a:cubicBezTo>
                  <a:pt x="2260600" y="1054100"/>
                  <a:pt x="1917700" y="1295400"/>
                  <a:pt x="1765300" y="1790700"/>
                </a:cubicBezTo>
                <a:close/>
                <a:moveTo>
                  <a:pt x="3962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899" name="Freeform 17899"/>
          <p:cNvSpPr/>
          <p:nvPr/>
        </p:nvSpPr>
        <p:spPr>
          <a:xfrm rot="0" flipH="0" flipV="0">
            <a:off x="26776254" y="19693204"/>
            <a:ext cx="82315" cy="90417"/>
          </a:xfrm>
          <a:custGeom>
            <a:pathLst>
              <a:path w="5676900" h="6235700">
                <a:moveTo>
                  <a:pt x="2095500" y="2514600"/>
                </a:moveTo>
                <a:lnTo>
                  <a:pt x="3886200" y="2514600"/>
                </a:lnTo>
                <a:cubicBezTo>
                  <a:pt x="4140200" y="2514600"/>
                  <a:pt x="4191000" y="2476500"/>
                  <a:pt x="4241800" y="2184400"/>
                </a:cubicBezTo>
                <a:lnTo>
                  <a:pt x="4267200" y="2057400"/>
                </a:lnTo>
                <a:cubicBezTo>
                  <a:pt x="4292600" y="1943100"/>
                  <a:pt x="4305300" y="1803400"/>
                  <a:pt x="4305300" y="1752600"/>
                </a:cubicBezTo>
                <a:cubicBezTo>
                  <a:pt x="4305300" y="1714500"/>
                  <a:pt x="4318000" y="1587500"/>
                  <a:pt x="4343400" y="1485900"/>
                </a:cubicBezTo>
                <a:lnTo>
                  <a:pt x="4368800" y="1282700"/>
                </a:lnTo>
                <a:cubicBezTo>
                  <a:pt x="4381500" y="1181100"/>
                  <a:pt x="4419600" y="1028700"/>
                  <a:pt x="44577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46600" y="546100"/>
                </a:lnTo>
                <a:cubicBezTo>
                  <a:pt x="4559300" y="444500"/>
                  <a:pt x="4635500" y="304800"/>
                  <a:pt x="4711700" y="215900"/>
                </a:cubicBezTo>
                <a:lnTo>
                  <a:pt x="4787900" y="139700"/>
                </a:lnTo>
                <a:cubicBezTo>
                  <a:pt x="4876800" y="63500"/>
                  <a:pt x="5029200" y="0"/>
                  <a:pt x="5143500" y="0"/>
                </a:cubicBezTo>
                <a:lnTo>
                  <a:pt x="5257800" y="0"/>
                </a:lnTo>
                <a:cubicBezTo>
                  <a:pt x="5524500" y="0"/>
                  <a:pt x="5676900" y="152400"/>
                  <a:pt x="5651500" y="393700"/>
                </a:cubicBezTo>
                <a:lnTo>
                  <a:pt x="5613400" y="977900"/>
                </a:lnTo>
                <a:cubicBezTo>
                  <a:pt x="5600700" y="1079500"/>
                  <a:pt x="5575300" y="1257300"/>
                  <a:pt x="5537200" y="1371600"/>
                </a:cubicBezTo>
                <a:lnTo>
                  <a:pt x="4660900" y="4991100"/>
                </a:lnTo>
                <a:cubicBezTo>
                  <a:pt x="4622800" y="5105400"/>
                  <a:pt x="4572000" y="5283200"/>
                  <a:pt x="4533900" y="5384800"/>
                </a:cubicBezTo>
                <a:lnTo>
                  <a:pt x="4419600" y="5664200"/>
                </a:lnTo>
                <a:cubicBezTo>
                  <a:pt x="4381500" y="5765800"/>
                  <a:pt x="4279900" y="5918200"/>
                  <a:pt x="4191000" y="5994400"/>
                </a:cubicBezTo>
                <a:lnTo>
                  <a:pt x="4140200" y="6045200"/>
                </a:lnTo>
                <a:cubicBezTo>
                  <a:pt x="3975100" y="6223000"/>
                  <a:pt x="3835400" y="6235700"/>
                  <a:pt x="3644900" y="6108700"/>
                </a:cubicBezTo>
                <a:cubicBezTo>
                  <a:pt x="3403600" y="5969000"/>
                  <a:pt x="3365500" y="5892800"/>
                  <a:pt x="3365500" y="5676900"/>
                </a:cubicBezTo>
                <a:lnTo>
                  <a:pt x="3365500" y="5461000"/>
                </a:lnTo>
                <a:cubicBezTo>
                  <a:pt x="3365500" y="5346700"/>
                  <a:pt x="3378200" y="5156200"/>
                  <a:pt x="34036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09700" y="4394200"/>
                </a:cubicBezTo>
                <a:lnTo>
                  <a:pt x="1041400" y="5651500"/>
                </a:lnTo>
                <a:cubicBezTo>
                  <a:pt x="1003300" y="5753100"/>
                  <a:pt x="914400" y="5918200"/>
                  <a:pt x="838200" y="5994400"/>
                </a:cubicBezTo>
                <a:lnTo>
                  <a:pt x="7747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769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50800" y="5054600"/>
                </a:cubicBezTo>
                <a:lnTo>
                  <a:pt x="1270000" y="444500"/>
                </a:lnTo>
                <a:cubicBezTo>
                  <a:pt x="1346200" y="165100"/>
                  <a:pt x="1536700" y="0"/>
                  <a:pt x="1790700" y="0"/>
                </a:cubicBezTo>
                <a:cubicBezTo>
                  <a:pt x="2006600" y="0"/>
                  <a:pt x="2171700" y="114300"/>
                  <a:pt x="2260600" y="342900"/>
                </a:cubicBezTo>
                <a:cubicBezTo>
                  <a:pt x="22860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73300" y="1143000"/>
                  <a:pt x="2235200" y="1257300"/>
                </a:cubicBezTo>
                <a:lnTo>
                  <a:pt x="1968500" y="1943100"/>
                </a:lnTo>
                <a:cubicBezTo>
                  <a:pt x="1828800" y="2298700"/>
                  <a:pt x="1879600" y="2514600"/>
                  <a:pt x="2095500" y="2514600"/>
                </a:cubicBezTo>
                <a:close/>
                <a:moveTo>
                  <a:pt x="36322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00" name="Freeform 17900"/>
          <p:cNvSpPr/>
          <p:nvPr/>
        </p:nvSpPr>
        <p:spPr>
          <a:xfrm rot="0" flipH="0" flipV="0">
            <a:off x="26861749" y="19693204"/>
            <a:ext cx="82315" cy="90417"/>
          </a:xfrm>
          <a:custGeom>
            <a:pathLst>
              <a:path w="5676900" h="6235700">
                <a:moveTo>
                  <a:pt x="2095500" y="2514600"/>
                </a:moveTo>
                <a:lnTo>
                  <a:pt x="3886200" y="2514600"/>
                </a:lnTo>
                <a:cubicBezTo>
                  <a:pt x="4140200" y="2514600"/>
                  <a:pt x="4191000" y="2476500"/>
                  <a:pt x="4241800" y="2184400"/>
                </a:cubicBezTo>
                <a:lnTo>
                  <a:pt x="4267200" y="2057400"/>
                </a:lnTo>
                <a:cubicBezTo>
                  <a:pt x="4292600" y="1943100"/>
                  <a:pt x="4305300" y="1803400"/>
                  <a:pt x="4305300" y="1752600"/>
                </a:cubicBezTo>
                <a:cubicBezTo>
                  <a:pt x="4305300" y="1714500"/>
                  <a:pt x="4318000" y="1587500"/>
                  <a:pt x="4343400" y="1485900"/>
                </a:cubicBezTo>
                <a:lnTo>
                  <a:pt x="4368800" y="1282700"/>
                </a:lnTo>
                <a:cubicBezTo>
                  <a:pt x="4381500" y="1181100"/>
                  <a:pt x="4419600" y="1028700"/>
                  <a:pt x="44577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46600" y="546100"/>
                </a:lnTo>
                <a:cubicBezTo>
                  <a:pt x="4559300" y="444500"/>
                  <a:pt x="4635500" y="304800"/>
                  <a:pt x="4711700" y="215900"/>
                </a:cubicBezTo>
                <a:lnTo>
                  <a:pt x="4787900" y="139700"/>
                </a:lnTo>
                <a:cubicBezTo>
                  <a:pt x="4876800" y="63500"/>
                  <a:pt x="5029200" y="0"/>
                  <a:pt x="5143500" y="0"/>
                </a:cubicBezTo>
                <a:lnTo>
                  <a:pt x="5257800" y="0"/>
                </a:lnTo>
                <a:cubicBezTo>
                  <a:pt x="5524500" y="0"/>
                  <a:pt x="5676900" y="152400"/>
                  <a:pt x="5651500" y="393700"/>
                </a:cubicBezTo>
                <a:lnTo>
                  <a:pt x="5613400" y="977900"/>
                </a:lnTo>
                <a:cubicBezTo>
                  <a:pt x="5600700" y="1079500"/>
                  <a:pt x="5575300" y="1257300"/>
                  <a:pt x="5537200" y="1371600"/>
                </a:cubicBezTo>
                <a:lnTo>
                  <a:pt x="4660900" y="4991100"/>
                </a:lnTo>
                <a:cubicBezTo>
                  <a:pt x="4622800" y="5105400"/>
                  <a:pt x="4572000" y="5283200"/>
                  <a:pt x="4533900" y="5384800"/>
                </a:cubicBezTo>
                <a:lnTo>
                  <a:pt x="4419600" y="5664200"/>
                </a:lnTo>
                <a:cubicBezTo>
                  <a:pt x="4381500" y="5765800"/>
                  <a:pt x="4279900" y="5918200"/>
                  <a:pt x="4191000" y="5994400"/>
                </a:cubicBezTo>
                <a:lnTo>
                  <a:pt x="4140200" y="6045200"/>
                </a:lnTo>
                <a:cubicBezTo>
                  <a:pt x="3975100" y="6223000"/>
                  <a:pt x="3835400" y="6235700"/>
                  <a:pt x="3644900" y="6108700"/>
                </a:cubicBezTo>
                <a:cubicBezTo>
                  <a:pt x="3403600" y="5969000"/>
                  <a:pt x="3365500" y="5892800"/>
                  <a:pt x="3365500" y="5676900"/>
                </a:cubicBezTo>
                <a:lnTo>
                  <a:pt x="3365500" y="5461000"/>
                </a:lnTo>
                <a:cubicBezTo>
                  <a:pt x="3365500" y="5346700"/>
                  <a:pt x="3378200" y="5156200"/>
                  <a:pt x="34036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09700" y="4394200"/>
                </a:cubicBezTo>
                <a:lnTo>
                  <a:pt x="1041400" y="5651500"/>
                </a:lnTo>
                <a:cubicBezTo>
                  <a:pt x="1003300" y="5753100"/>
                  <a:pt x="914400" y="5918200"/>
                  <a:pt x="838200" y="5994400"/>
                </a:cubicBezTo>
                <a:lnTo>
                  <a:pt x="7747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769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50800" y="5054600"/>
                </a:cubicBezTo>
                <a:lnTo>
                  <a:pt x="1270000" y="444500"/>
                </a:lnTo>
                <a:cubicBezTo>
                  <a:pt x="1346200" y="165100"/>
                  <a:pt x="1536700" y="0"/>
                  <a:pt x="1790700" y="0"/>
                </a:cubicBezTo>
                <a:cubicBezTo>
                  <a:pt x="2006600" y="0"/>
                  <a:pt x="2171700" y="114300"/>
                  <a:pt x="2260600" y="342900"/>
                </a:cubicBezTo>
                <a:cubicBezTo>
                  <a:pt x="22860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73300" y="1143000"/>
                  <a:pt x="2235200" y="1257300"/>
                </a:cubicBezTo>
                <a:lnTo>
                  <a:pt x="1968500" y="1943100"/>
                </a:lnTo>
                <a:cubicBezTo>
                  <a:pt x="1828800" y="2298700"/>
                  <a:pt x="1879600" y="2514600"/>
                  <a:pt x="2095500" y="2514600"/>
                </a:cubicBezTo>
                <a:close/>
                <a:moveTo>
                  <a:pt x="36322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01" name="Freeform 17901"/>
          <p:cNvSpPr/>
          <p:nvPr/>
        </p:nvSpPr>
        <p:spPr>
          <a:xfrm rot="0" flipH="0" flipV="0">
            <a:off x="26945219" y="19693941"/>
            <a:ext cx="84524" cy="90417"/>
          </a:xfrm>
          <a:custGeom>
            <a:pathLst>
              <a:path w="5829300" h="6235700">
                <a:moveTo>
                  <a:pt x="3022600" y="0"/>
                </a:moveTo>
                <a:lnTo>
                  <a:pt x="5105400" y="0"/>
                </a:lnTo>
                <a:cubicBezTo>
                  <a:pt x="5588000" y="0"/>
                  <a:pt x="5829300" y="165100"/>
                  <a:pt x="5829300" y="482600"/>
                </a:cubicBezTo>
                <a:lnTo>
                  <a:pt x="5829300" y="762000"/>
                </a:lnTo>
                <a:cubicBezTo>
                  <a:pt x="5829300" y="927100"/>
                  <a:pt x="5778500" y="1054100"/>
                  <a:pt x="5727700" y="1054100"/>
                </a:cubicBezTo>
                <a:cubicBezTo>
                  <a:pt x="5664200" y="1054100"/>
                  <a:pt x="5600700" y="1206500"/>
                  <a:pt x="5575300" y="1371600"/>
                </a:cubicBezTo>
                <a:lnTo>
                  <a:pt x="5562600" y="1422400"/>
                </a:lnTo>
                <a:cubicBezTo>
                  <a:pt x="5537200" y="1600200"/>
                  <a:pt x="5511800" y="1778000"/>
                  <a:pt x="5511800" y="1816100"/>
                </a:cubicBezTo>
                <a:cubicBezTo>
                  <a:pt x="5511800" y="1866900"/>
                  <a:pt x="5499100" y="2019300"/>
                  <a:pt x="5473700" y="2171700"/>
                </a:cubicBezTo>
                <a:lnTo>
                  <a:pt x="5461000" y="2209800"/>
                </a:lnTo>
                <a:cubicBezTo>
                  <a:pt x="5448300" y="2362200"/>
                  <a:pt x="5397500" y="2552700"/>
                  <a:pt x="5359400" y="2628900"/>
                </a:cubicBezTo>
                <a:cubicBezTo>
                  <a:pt x="5334000" y="2717800"/>
                  <a:pt x="5283200" y="2908300"/>
                  <a:pt x="5257800" y="3060700"/>
                </a:cubicBezTo>
                <a:cubicBezTo>
                  <a:pt x="5232400" y="3200400"/>
                  <a:pt x="5168900" y="3441700"/>
                  <a:pt x="5130800" y="3581400"/>
                </a:cubicBezTo>
                <a:lnTo>
                  <a:pt x="5092700" y="3683000"/>
                </a:lnTo>
                <a:cubicBezTo>
                  <a:pt x="5041900" y="3835400"/>
                  <a:pt x="4978400" y="4025900"/>
                  <a:pt x="4940300" y="4102100"/>
                </a:cubicBezTo>
                <a:cubicBezTo>
                  <a:pt x="4902200" y="4191000"/>
                  <a:pt x="4851400" y="4394200"/>
                  <a:pt x="4813300" y="4546600"/>
                </a:cubicBezTo>
                <a:lnTo>
                  <a:pt x="4660900" y="5359400"/>
                </a:lnTo>
                <a:cubicBezTo>
                  <a:pt x="4622800" y="5524500"/>
                  <a:pt x="4508500" y="5740400"/>
                  <a:pt x="4394200" y="5854700"/>
                </a:cubicBezTo>
                <a:lnTo>
                  <a:pt x="4254500" y="5994400"/>
                </a:lnTo>
                <a:cubicBezTo>
                  <a:pt x="4013200" y="6235700"/>
                  <a:pt x="4013200" y="6235700"/>
                  <a:pt x="3733800" y="6121400"/>
                </a:cubicBezTo>
                <a:cubicBezTo>
                  <a:pt x="3606800" y="6070600"/>
                  <a:pt x="3517900" y="5892800"/>
                  <a:pt x="3517900" y="5727700"/>
                </a:cubicBezTo>
                <a:lnTo>
                  <a:pt x="3517900" y="5143500"/>
                </a:lnTo>
                <a:cubicBezTo>
                  <a:pt x="3517900" y="4978400"/>
                  <a:pt x="3556000" y="4711700"/>
                  <a:pt x="3606800" y="4546600"/>
                </a:cubicBezTo>
                <a:lnTo>
                  <a:pt x="3810000" y="3937000"/>
                </a:lnTo>
                <a:cubicBezTo>
                  <a:pt x="3924300" y="3594100"/>
                  <a:pt x="3911600" y="3581400"/>
                  <a:pt x="3568700" y="3581400"/>
                </a:cubicBezTo>
                <a:cubicBezTo>
                  <a:pt x="3213100" y="3581400"/>
                  <a:pt x="3187700" y="3594100"/>
                  <a:pt x="2946400" y="3835400"/>
                </a:cubicBezTo>
                <a:lnTo>
                  <a:pt x="1054100" y="5791200"/>
                </a:lnTo>
                <a:cubicBezTo>
                  <a:pt x="736600" y="6121400"/>
                  <a:pt x="508000" y="6184900"/>
                  <a:pt x="203200" y="6019800"/>
                </a:cubicBezTo>
                <a:cubicBezTo>
                  <a:pt x="76200" y="5930900"/>
                  <a:pt x="0" y="5537200"/>
                  <a:pt x="76200" y="5283200"/>
                </a:cubicBezTo>
                <a:cubicBezTo>
                  <a:pt x="88900" y="5245100"/>
                  <a:pt x="190500" y="5143500"/>
                  <a:pt x="304800" y="5054600"/>
                </a:cubicBezTo>
                <a:cubicBezTo>
                  <a:pt x="406400" y="4978400"/>
                  <a:pt x="584200" y="4800600"/>
                  <a:pt x="698500" y="4673600"/>
                </a:cubicBezTo>
                <a:lnTo>
                  <a:pt x="1435100" y="3810000"/>
                </a:lnTo>
                <a:cubicBezTo>
                  <a:pt x="1676400" y="3517900"/>
                  <a:pt x="1676400" y="3403600"/>
                  <a:pt x="1409700" y="3238500"/>
                </a:cubicBezTo>
                <a:cubicBezTo>
                  <a:pt x="1295400" y="3162300"/>
                  <a:pt x="1206500" y="3022600"/>
                  <a:pt x="1206500" y="2921000"/>
                </a:cubicBezTo>
                <a:cubicBezTo>
                  <a:pt x="1206500" y="2819400"/>
                  <a:pt x="1155700" y="2743200"/>
                  <a:pt x="1104900" y="2743200"/>
                </a:cubicBezTo>
                <a:cubicBezTo>
                  <a:pt x="1041400" y="2743200"/>
                  <a:pt x="990600" y="2603500"/>
                  <a:pt x="990600" y="2438400"/>
                </a:cubicBezTo>
                <a:lnTo>
                  <a:pt x="990600" y="1879600"/>
                </a:lnTo>
                <a:cubicBezTo>
                  <a:pt x="990600" y="1714500"/>
                  <a:pt x="1054100" y="1460500"/>
                  <a:pt x="1130300" y="1320800"/>
                </a:cubicBezTo>
                <a:lnTo>
                  <a:pt x="1473200" y="698500"/>
                </a:lnTo>
                <a:cubicBezTo>
                  <a:pt x="1549400" y="546100"/>
                  <a:pt x="1752600" y="368300"/>
                  <a:pt x="1917700" y="292100"/>
                </a:cubicBezTo>
                <a:lnTo>
                  <a:pt x="2032000" y="241300"/>
                </a:lnTo>
                <a:cubicBezTo>
                  <a:pt x="2413000" y="63500"/>
                  <a:pt x="2654300" y="0"/>
                  <a:pt x="3022600" y="0"/>
                </a:cubicBezTo>
                <a:close/>
                <a:moveTo>
                  <a:pt x="6235700" y="6197600"/>
                </a:moveTo>
                <a:moveTo>
                  <a:pt x="2552700" y="2527300"/>
                </a:moveTo>
                <a:lnTo>
                  <a:pt x="3848100" y="2527300"/>
                </a:lnTo>
                <a:cubicBezTo>
                  <a:pt x="4013200" y="2527300"/>
                  <a:pt x="4191000" y="2489200"/>
                  <a:pt x="4241800" y="2438400"/>
                </a:cubicBezTo>
                <a:cubicBezTo>
                  <a:pt x="4292600" y="2387600"/>
                  <a:pt x="4356100" y="2209800"/>
                  <a:pt x="4381500" y="2044700"/>
                </a:cubicBezTo>
                <a:lnTo>
                  <a:pt x="4508500" y="1358900"/>
                </a:lnTo>
                <a:cubicBezTo>
                  <a:pt x="4572000" y="1066800"/>
                  <a:pt x="4559300" y="1054100"/>
                  <a:pt x="4267200" y="1054100"/>
                </a:cubicBezTo>
                <a:lnTo>
                  <a:pt x="3251200" y="1054100"/>
                </a:lnTo>
                <a:cubicBezTo>
                  <a:pt x="2832100" y="1054100"/>
                  <a:pt x="2451100" y="1244600"/>
                  <a:pt x="2273300" y="1536700"/>
                </a:cubicBezTo>
                <a:lnTo>
                  <a:pt x="2197100" y="1651000"/>
                </a:lnTo>
                <a:cubicBezTo>
                  <a:pt x="2019300" y="1943100"/>
                  <a:pt x="2006600" y="2273300"/>
                  <a:pt x="2146300" y="2425700"/>
                </a:cubicBezTo>
                <a:cubicBezTo>
                  <a:pt x="2209800" y="2476500"/>
                  <a:pt x="2387600" y="2527300"/>
                  <a:pt x="2552700" y="2527300"/>
                </a:cubicBezTo>
                <a:close/>
                <a:moveTo>
                  <a:pt x="3708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02" name="Freeform 17902"/>
          <p:cNvSpPr/>
          <p:nvPr/>
        </p:nvSpPr>
        <p:spPr>
          <a:xfrm rot="0" flipH="0" flipV="0">
            <a:off x="27100684" y="19694493"/>
            <a:ext cx="72370" cy="89865"/>
          </a:xfrm>
          <a:custGeom>
            <a:pathLst>
              <a:path w="4991100" h="6197600">
                <a:moveTo>
                  <a:pt x="2730500" y="0"/>
                </a:moveTo>
                <a:lnTo>
                  <a:pt x="3835400" y="0"/>
                </a:lnTo>
                <a:cubicBezTo>
                  <a:pt x="3949700" y="0"/>
                  <a:pt x="4127500" y="38100"/>
                  <a:pt x="4216400" y="76200"/>
                </a:cubicBezTo>
                <a:lnTo>
                  <a:pt x="4254500" y="101600"/>
                </a:lnTo>
                <a:cubicBezTo>
                  <a:pt x="4343400" y="139700"/>
                  <a:pt x="4495800" y="241300"/>
                  <a:pt x="4572000" y="330200"/>
                </a:cubicBezTo>
                <a:lnTo>
                  <a:pt x="4737100" y="482600"/>
                </a:lnTo>
                <a:cubicBezTo>
                  <a:pt x="4927600" y="673100"/>
                  <a:pt x="4991100" y="838200"/>
                  <a:pt x="4991100" y="1104900"/>
                </a:cubicBezTo>
                <a:lnTo>
                  <a:pt x="4991100" y="1892300"/>
                </a:lnTo>
                <a:cubicBezTo>
                  <a:pt x="4991100" y="2006600"/>
                  <a:pt x="4965700" y="2133600"/>
                  <a:pt x="4940300" y="2159000"/>
                </a:cubicBezTo>
                <a:cubicBezTo>
                  <a:pt x="4914900" y="2184400"/>
                  <a:pt x="4851400" y="2286000"/>
                  <a:pt x="4800600" y="2374900"/>
                </a:cubicBezTo>
                <a:lnTo>
                  <a:pt x="4787900" y="2413000"/>
                </a:lnTo>
                <a:cubicBezTo>
                  <a:pt x="4737100" y="2514600"/>
                  <a:pt x="4648200" y="2667000"/>
                  <a:pt x="4584700" y="2768600"/>
                </a:cubicBezTo>
                <a:lnTo>
                  <a:pt x="4508500" y="2870200"/>
                </a:lnTo>
                <a:cubicBezTo>
                  <a:pt x="4445000" y="2971800"/>
                  <a:pt x="4343400" y="3048000"/>
                  <a:pt x="4267200" y="3048000"/>
                </a:cubicBezTo>
                <a:cubicBezTo>
                  <a:pt x="4127500" y="3048000"/>
                  <a:pt x="4114800" y="3340100"/>
                  <a:pt x="4254500" y="3429000"/>
                </a:cubicBezTo>
                <a:cubicBezTo>
                  <a:pt x="4318000" y="3467100"/>
                  <a:pt x="4356100" y="3594100"/>
                  <a:pt x="4356100" y="3708400"/>
                </a:cubicBezTo>
                <a:lnTo>
                  <a:pt x="4356100" y="4419600"/>
                </a:lnTo>
                <a:cubicBezTo>
                  <a:pt x="4356100" y="4533900"/>
                  <a:pt x="4330700" y="4648200"/>
                  <a:pt x="4305300" y="4673600"/>
                </a:cubicBezTo>
                <a:cubicBezTo>
                  <a:pt x="4279900" y="4711700"/>
                  <a:pt x="4216400" y="4813300"/>
                  <a:pt x="4152900" y="4914900"/>
                </a:cubicBezTo>
                <a:lnTo>
                  <a:pt x="3860800" y="5486400"/>
                </a:lnTo>
                <a:cubicBezTo>
                  <a:pt x="3810000" y="5575300"/>
                  <a:pt x="3683000" y="5702300"/>
                  <a:pt x="3581400" y="5740400"/>
                </a:cubicBezTo>
                <a:lnTo>
                  <a:pt x="3238500" y="5905500"/>
                </a:lnTo>
                <a:cubicBezTo>
                  <a:pt x="3136900" y="5943600"/>
                  <a:pt x="2971800" y="6007100"/>
                  <a:pt x="2844800" y="6045200"/>
                </a:cubicBezTo>
                <a:lnTo>
                  <a:pt x="2425700" y="6146800"/>
                </a:lnTo>
                <a:cubicBezTo>
                  <a:pt x="2298700" y="6184900"/>
                  <a:pt x="2108200" y="6197600"/>
                  <a:pt x="1993900" y="6197600"/>
                </a:cubicBezTo>
                <a:lnTo>
                  <a:pt x="1727200" y="6197600"/>
                </a:lnTo>
                <a:cubicBezTo>
                  <a:pt x="1612900" y="6197600"/>
                  <a:pt x="1435100" y="6184900"/>
                  <a:pt x="1333500" y="6172200"/>
                </a:cubicBezTo>
                <a:lnTo>
                  <a:pt x="927100" y="6083300"/>
                </a:lnTo>
                <a:cubicBezTo>
                  <a:pt x="825500" y="6070600"/>
                  <a:pt x="673100" y="5981700"/>
                  <a:pt x="584200" y="5905500"/>
                </a:cubicBezTo>
                <a:lnTo>
                  <a:pt x="203200" y="5511800"/>
                </a:lnTo>
                <a:cubicBezTo>
                  <a:pt x="25400" y="5334000"/>
                  <a:pt x="0" y="4991100"/>
                  <a:pt x="152400" y="4838700"/>
                </a:cubicBezTo>
                <a:cubicBezTo>
                  <a:pt x="266700" y="4724400"/>
                  <a:pt x="469900" y="4622800"/>
                  <a:pt x="596900" y="4622800"/>
                </a:cubicBezTo>
                <a:cubicBezTo>
                  <a:pt x="647700" y="4622800"/>
                  <a:pt x="774700" y="4660900"/>
                  <a:pt x="889000" y="4711700"/>
                </a:cubicBezTo>
                <a:lnTo>
                  <a:pt x="1473200" y="4965700"/>
                </a:lnTo>
                <a:cubicBezTo>
                  <a:pt x="1587500" y="5003800"/>
                  <a:pt x="1778000" y="5041900"/>
                  <a:pt x="1892300" y="5041900"/>
                </a:cubicBezTo>
                <a:lnTo>
                  <a:pt x="2463800" y="5041900"/>
                </a:lnTo>
                <a:cubicBezTo>
                  <a:pt x="2578100" y="5041900"/>
                  <a:pt x="2743200" y="4978400"/>
                  <a:pt x="2832100" y="4902200"/>
                </a:cubicBezTo>
                <a:lnTo>
                  <a:pt x="3060700" y="4673600"/>
                </a:lnTo>
                <a:cubicBezTo>
                  <a:pt x="3213100" y="4521200"/>
                  <a:pt x="3314700" y="4254500"/>
                  <a:pt x="3314700" y="4025900"/>
                </a:cubicBezTo>
                <a:cubicBezTo>
                  <a:pt x="3314700" y="3759200"/>
                  <a:pt x="2971800" y="3581400"/>
                  <a:pt x="2527300" y="3581400"/>
                </a:cubicBezTo>
                <a:lnTo>
                  <a:pt x="2260600" y="3581400"/>
                </a:lnTo>
                <a:cubicBezTo>
                  <a:pt x="2146300" y="3581400"/>
                  <a:pt x="2006600" y="3479800"/>
                  <a:pt x="1955800" y="3352800"/>
                </a:cubicBezTo>
                <a:lnTo>
                  <a:pt x="1930400" y="3314700"/>
                </a:lnTo>
                <a:cubicBezTo>
                  <a:pt x="1765300" y="2921000"/>
                  <a:pt x="1841500" y="2717800"/>
                  <a:pt x="2184400" y="2578100"/>
                </a:cubicBezTo>
                <a:cubicBezTo>
                  <a:pt x="2247900" y="2552700"/>
                  <a:pt x="2400300" y="2527300"/>
                  <a:pt x="2514600" y="2527300"/>
                </a:cubicBezTo>
                <a:lnTo>
                  <a:pt x="2997200" y="2527300"/>
                </a:lnTo>
                <a:cubicBezTo>
                  <a:pt x="3111500" y="2527300"/>
                  <a:pt x="3276600" y="2476500"/>
                  <a:pt x="3352800" y="2413000"/>
                </a:cubicBezTo>
                <a:lnTo>
                  <a:pt x="3429000" y="2362200"/>
                </a:lnTo>
                <a:cubicBezTo>
                  <a:pt x="3517900" y="2298700"/>
                  <a:pt x="3657600" y="2184400"/>
                  <a:pt x="3733800" y="2095500"/>
                </a:cubicBezTo>
                <a:lnTo>
                  <a:pt x="3784600" y="2044700"/>
                </a:lnTo>
                <a:cubicBezTo>
                  <a:pt x="3873500" y="1955800"/>
                  <a:pt x="3937000" y="1803400"/>
                  <a:pt x="3937000" y="1689100"/>
                </a:cubicBezTo>
                <a:lnTo>
                  <a:pt x="3937000" y="1574800"/>
                </a:lnTo>
                <a:cubicBezTo>
                  <a:pt x="3937000" y="1460500"/>
                  <a:pt x="3873500" y="1308100"/>
                  <a:pt x="3784600" y="1219200"/>
                </a:cubicBezTo>
                <a:lnTo>
                  <a:pt x="3771900" y="1206500"/>
                </a:lnTo>
                <a:cubicBezTo>
                  <a:pt x="3695700" y="1117600"/>
                  <a:pt x="3530600" y="1054100"/>
                  <a:pt x="3416300" y="1054100"/>
                </a:cubicBezTo>
                <a:lnTo>
                  <a:pt x="2882900" y="1054100"/>
                </a:lnTo>
                <a:cubicBezTo>
                  <a:pt x="2768600" y="1054100"/>
                  <a:pt x="2590800" y="1079500"/>
                  <a:pt x="2476500" y="1130300"/>
                </a:cubicBezTo>
                <a:lnTo>
                  <a:pt x="2146300" y="1244600"/>
                </a:lnTo>
                <a:cubicBezTo>
                  <a:pt x="2032000" y="1282700"/>
                  <a:pt x="1943100" y="1358900"/>
                  <a:pt x="1943100" y="1397000"/>
                </a:cubicBezTo>
                <a:cubicBezTo>
                  <a:pt x="1943100" y="1435100"/>
                  <a:pt x="1841500" y="1473200"/>
                  <a:pt x="1727200" y="1473200"/>
                </a:cubicBezTo>
                <a:lnTo>
                  <a:pt x="1625600" y="1473200"/>
                </a:lnTo>
                <a:cubicBezTo>
                  <a:pt x="1511300" y="1473200"/>
                  <a:pt x="1371600" y="1422400"/>
                  <a:pt x="1308100" y="1371600"/>
                </a:cubicBezTo>
                <a:cubicBezTo>
                  <a:pt x="1257300" y="1308100"/>
                  <a:pt x="1206500" y="1168400"/>
                  <a:pt x="1206500" y="1054100"/>
                </a:cubicBezTo>
                <a:lnTo>
                  <a:pt x="1206500" y="952500"/>
                </a:lnTo>
                <a:cubicBezTo>
                  <a:pt x="1206500" y="660400"/>
                  <a:pt x="1333500" y="457200"/>
                  <a:pt x="1587500" y="342900"/>
                </a:cubicBezTo>
                <a:lnTo>
                  <a:pt x="1676400" y="304800"/>
                </a:lnTo>
                <a:cubicBezTo>
                  <a:pt x="1790700" y="241300"/>
                  <a:pt x="1981200" y="165100"/>
                  <a:pt x="2108200" y="127000"/>
                </a:cubicBezTo>
                <a:lnTo>
                  <a:pt x="2298700" y="76200"/>
                </a:lnTo>
                <a:cubicBezTo>
                  <a:pt x="2425700" y="38100"/>
                  <a:pt x="2616200" y="0"/>
                  <a:pt x="2730500" y="0"/>
                </a:cubicBezTo>
                <a:close/>
                <a:moveTo>
                  <a:pt x="5702300" y="6159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03" name="Freeform 17903"/>
          <p:cNvSpPr/>
          <p:nvPr/>
        </p:nvSpPr>
        <p:spPr>
          <a:xfrm rot="0" flipH="0" flipV="0">
            <a:off x="27184693" y="19693941"/>
            <a:ext cx="79184" cy="90049"/>
          </a:xfrm>
          <a:custGeom>
            <a:pathLst>
              <a:path w="5461000" h="6210300">
                <a:moveTo>
                  <a:pt x="2654300" y="0"/>
                </a:moveTo>
                <a:lnTo>
                  <a:pt x="4953000" y="0"/>
                </a:lnTo>
                <a:cubicBezTo>
                  <a:pt x="5334000" y="0"/>
                  <a:pt x="5461000" y="139700"/>
                  <a:pt x="5461000" y="520700"/>
                </a:cubicBezTo>
                <a:lnTo>
                  <a:pt x="5461000" y="647700"/>
                </a:lnTo>
                <a:cubicBezTo>
                  <a:pt x="5461000" y="812800"/>
                  <a:pt x="5422900" y="1079500"/>
                  <a:pt x="5384800" y="1244600"/>
                </a:cubicBezTo>
                <a:lnTo>
                  <a:pt x="4622800" y="4241800"/>
                </a:lnTo>
                <a:cubicBezTo>
                  <a:pt x="4572000" y="4394200"/>
                  <a:pt x="4508500" y="4521200"/>
                  <a:pt x="4470400" y="4521200"/>
                </a:cubicBezTo>
                <a:cubicBezTo>
                  <a:pt x="4445000" y="4521200"/>
                  <a:pt x="4406900" y="4622800"/>
                  <a:pt x="4406900" y="4737100"/>
                </a:cubicBezTo>
                <a:cubicBezTo>
                  <a:pt x="4406900" y="4991100"/>
                  <a:pt x="4546600" y="5143500"/>
                  <a:pt x="4826000" y="5207000"/>
                </a:cubicBezTo>
                <a:cubicBezTo>
                  <a:pt x="4940300" y="5232400"/>
                  <a:pt x="5041900" y="5346700"/>
                  <a:pt x="5041900" y="5473700"/>
                </a:cubicBezTo>
                <a:cubicBezTo>
                  <a:pt x="5041900" y="5842000"/>
                  <a:pt x="4660900" y="6210300"/>
                  <a:pt x="4279900" y="6210300"/>
                </a:cubicBezTo>
                <a:cubicBezTo>
                  <a:pt x="4241800" y="6210300"/>
                  <a:pt x="4178300" y="6184900"/>
                  <a:pt x="4152900" y="6159500"/>
                </a:cubicBezTo>
                <a:cubicBezTo>
                  <a:pt x="3911600" y="5918200"/>
                  <a:pt x="3416300" y="5740400"/>
                  <a:pt x="3302000" y="5842000"/>
                </a:cubicBezTo>
                <a:cubicBezTo>
                  <a:pt x="3276600" y="5867400"/>
                  <a:pt x="3136900" y="5930900"/>
                  <a:pt x="2984500" y="5969000"/>
                </a:cubicBezTo>
                <a:lnTo>
                  <a:pt x="2832100" y="6007100"/>
                </a:lnTo>
                <a:cubicBezTo>
                  <a:pt x="2692400" y="6057900"/>
                  <a:pt x="2501900" y="6108700"/>
                  <a:pt x="2413000" y="6146800"/>
                </a:cubicBezTo>
                <a:cubicBezTo>
                  <a:pt x="2324100" y="6184900"/>
                  <a:pt x="2120900" y="6210300"/>
                  <a:pt x="1955800" y="6210300"/>
                </a:cubicBezTo>
                <a:lnTo>
                  <a:pt x="1663700" y="6210300"/>
                </a:lnTo>
                <a:cubicBezTo>
                  <a:pt x="1498600" y="6210300"/>
                  <a:pt x="1333500" y="6184900"/>
                  <a:pt x="1308100" y="6159500"/>
                </a:cubicBezTo>
                <a:cubicBezTo>
                  <a:pt x="1282700" y="6121400"/>
                  <a:pt x="1130300" y="6096000"/>
                  <a:pt x="977900" y="6083300"/>
                </a:cubicBezTo>
                <a:lnTo>
                  <a:pt x="952500" y="6070600"/>
                </a:lnTo>
                <a:cubicBezTo>
                  <a:pt x="800100" y="6057900"/>
                  <a:pt x="584200" y="5956300"/>
                  <a:pt x="482600" y="5829300"/>
                </a:cubicBezTo>
                <a:lnTo>
                  <a:pt x="292100" y="5600700"/>
                </a:lnTo>
                <a:cubicBezTo>
                  <a:pt x="50800" y="5308600"/>
                  <a:pt x="0" y="5168900"/>
                  <a:pt x="0" y="4800600"/>
                </a:cubicBezTo>
                <a:lnTo>
                  <a:pt x="0" y="4292600"/>
                </a:lnTo>
                <a:cubicBezTo>
                  <a:pt x="0" y="4140200"/>
                  <a:pt x="25400" y="3873500"/>
                  <a:pt x="76200" y="3721100"/>
                </a:cubicBezTo>
                <a:lnTo>
                  <a:pt x="685800" y="1409700"/>
                </a:lnTo>
                <a:cubicBezTo>
                  <a:pt x="736600" y="1257300"/>
                  <a:pt x="850900" y="1041400"/>
                  <a:pt x="965200" y="914400"/>
                </a:cubicBezTo>
                <a:lnTo>
                  <a:pt x="1409700" y="444500"/>
                </a:lnTo>
                <a:cubicBezTo>
                  <a:pt x="1701800" y="139700"/>
                  <a:pt x="2095500" y="0"/>
                  <a:pt x="2654300" y="0"/>
                </a:cubicBezTo>
                <a:close/>
                <a:moveTo>
                  <a:pt x="5753100" y="6197600"/>
                </a:moveTo>
                <a:moveTo>
                  <a:pt x="1765300" y="1790700"/>
                </a:moveTo>
                <a:lnTo>
                  <a:pt x="1130300" y="4025900"/>
                </a:lnTo>
                <a:cubicBezTo>
                  <a:pt x="1028700" y="4368800"/>
                  <a:pt x="1028700" y="4622800"/>
                  <a:pt x="1104900" y="4838700"/>
                </a:cubicBezTo>
                <a:cubicBezTo>
                  <a:pt x="1168400" y="5003800"/>
                  <a:pt x="1308100" y="5054600"/>
                  <a:pt x="1765300" y="5054600"/>
                </a:cubicBezTo>
                <a:lnTo>
                  <a:pt x="2171700" y="5054600"/>
                </a:lnTo>
                <a:cubicBezTo>
                  <a:pt x="2933700" y="5054600"/>
                  <a:pt x="3251200" y="4813300"/>
                  <a:pt x="3467100" y="4089400"/>
                </a:cubicBezTo>
                <a:lnTo>
                  <a:pt x="4114800" y="1866900"/>
                </a:lnTo>
                <a:cubicBezTo>
                  <a:pt x="4165600" y="1714500"/>
                  <a:pt x="4203700" y="1460500"/>
                  <a:pt x="4203700" y="1320800"/>
                </a:cubicBezTo>
                <a:cubicBezTo>
                  <a:pt x="4203700" y="1181100"/>
                  <a:pt x="4064000" y="1054100"/>
                  <a:pt x="3898900" y="1054100"/>
                </a:cubicBezTo>
                <a:lnTo>
                  <a:pt x="2870200" y="1054100"/>
                </a:lnTo>
                <a:cubicBezTo>
                  <a:pt x="2260600" y="1054100"/>
                  <a:pt x="1917700" y="1295400"/>
                  <a:pt x="1765300" y="1790700"/>
                </a:cubicBezTo>
                <a:close/>
                <a:moveTo>
                  <a:pt x="3962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04" name="Freeform 17904"/>
          <p:cNvSpPr/>
          <p:nvPr/>
        </p:nvSpPr>
        <p:spPr>
          <a:xfrm rot="0" flipH="0" flipV="0">
            <a:off x="27278282" y="19691731"/>
            <a:ext cx="84524" cy="90970"/>
          </a:xfrm>
          <a:custGeom>
            <a:pathLst>
              <a:path w="5829300" h="6273800">
                <a:moveTo>
                  <a:pt x="63500" y="5245100"/>
                </a:moveTo>
                <a:lnTo>
                  <a:pt x="863600" y="2082800"/>
                </a:lnTo>
                <a:cubicBezTo>
                  <a:pt x="901700" y="1930400"/>
                  <a:pt x="952500" y="1727200"/>
                  <a:pt x="990600" y="1638300"/>
                </a:cubicBezTo>
                <a:cubicBezTo>
                  <a:pt x="1028700" y="1562100"/>
                  <a:pt x="1066800" y="1371600"/>
                  <a:pt x="1092200" y="1219200"/>
                </a:cubicBezTo>
                <a:cubicBezTo>
                  <a:pt x="1117600" y="1079500"/>
                  <a:pt x="1193800" y="850900"/>
                  <a:pt x="1270000" y="711200"/>
                </a:cubicBezTo>
                <a:lnTo>
                  <a:pt x="1397000" y="457200"/>
                </a:lnTo>
                <a:cubicBezTo>
                  <a:pt x="1574800" y="127000"/>
                  <a:pt x="1651000" y="76200"/>
                  <a:pt x="1828800" y="76200"/>
                </a:cubicBezTo>
                <a:cubicBezTo>
                  <a:pt x="2159000" y="76200"/>
                  <a:pt x="2413000" y="355600"/>
                  <a:pt x="2413000" y="723900"/>
                </a:cubicBezTo>
                <a:cubicBezTo>
                  <a:pt x="2413000" y="774700"/>
                  <a:pt x="2387600" y="927100"/>
                  <a:pt x="2362200" y="1079500"/>
                </a:cubicBezTo>
                <a:lnTo>
                  <a:pt x="2286000" y="1435100"/>
                </a:lnTo>
                <a:cubicBezTo>
                  <a:pt x="2260600" y="1587500"/>
                  <a:pt x="2171700" y="1778000"/>
                  <a:pt x="2108200" y="1866900"/>
                </a:cubicBezTo>
                <a:cubicBezTo>
                  <a:pt x="20447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78100" y="2032000"/>
                  <a:pt x="2768600" y="1841500"/>
                  <a:pt x="28956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62600" y="266700"/>
                </a:cubicBezTo>
                <a:cubicBezTo>
                  <a:pt x="5803900" y="495300"/>
                  <a:pt x="5829300" y="723900"/>
                  <a:pt x="5638800" y="1003300"/>
                </a:cubicBezTo>
                <a:cubicBezTo>
                  <a:pt x="5575300" y="1104900"/>
                  <a:pt x="5397500" y="1282700"/>
                  <a:pt x="5270500" y="1384300"/>
                </a:cubicBezTo>
                <a:lnTo>
                  <a:pt x="4279900" y="2209800"/>
                </a:lnTo>
                <a:cubicBezTo>
                  <a:pt x="4152900" y="2311400"/>
                  <a:pt x="3937000" y="2451100"/>
                  <a:pt x="3784600" y="2514600"/>
                </a:cubicBezTo>
                <a:cubicBezTo>
                  <a:pt x="3327400" y="2717800"/>
                  <a:pt x="3251200" y="2959100"/>
                  <a:pt x="3467100" y="3492500"/>
                </a:cubicBezTo>
                <a:lnTo>
                  <a:pt x="3848100" y="4381500"/>
                </a:lnTo>
                <a:cubicBezTo>
                  <a:pt x="3911600" y="4533900"/>
                  <a:pt x="4038600" y="4775200"/>
                  <a:pt x="4127500" y="4927600"/>
                </a:cubicBezTo>
                <a:lnTo>
                  <a:pt x="4241800" y="5105400"/>
                </a:lnTo>
                <a:cubicBezTo>
                  <a:pt x="4394200" y="5346700"/>
                  <a:pt x="4457700" y="5791200"/>
                  <a:pt x="4381500" y="6057900"/>
                </a:cubicBezTo>
                <a:cubicBezTo>
                  <a:pt x="4343400" y="6159500"/>
                  <a:pt x="4114800" y="6273800"/>
                  <a:pt x="3911600" y="6273800"/>
                </a:cubicBezTo>
                <a:cubicBezTo>
                  <a:pt x="3835400" y="6273800"/>
                  <a:pt x="3683000" y="6210300"/>
                  <a:pt x="3581400" y="6134100"/>
                </a:cubicBezTo>
                <a:cubicBezTo>
                  <a:pt x="3467100" y="6045200"/>
                  <a:pt x="3314700" y="5867400"/>
                  <a:pt x="3251200" y="5715000"/>
                </a:cubicBezTo>
                <a:lnTo>
                  <a:pt x="2959100" y="5067300"/>
                </a:lnTo>
                <a:cubicBezTo>
                  <a:pt x="2882900" y="4927600"/>
                  <a:pt x="2781300" y="4673600"/>
                  <a:pt x="2717800" y="4521200"/>
                </a:cubicBezTo>
                <a:lnTo>
                  <a:pt x="2489200" y="4025900"/>
                </a:lnTo>
                <a:cubicBezTo>
                  <a:pt x="2349500" y="3670300"/>
                  <a:pt x="2197100" y="3657600"/>
                  <a:pt x="1866900" y="3975100"/>
                </a:cubicBezTo>
                <a:cubicBezTo>
                  <a:pt x="1600200" y="4241800"/>
                  <a:pt x="1485900" y="4432300"/>
                  <a:pt x="1409700" y="4711700"/>
                </a:cubicBezTo>
                <a:lnTo>
                  <a:pt x="1181100" y="5638800"/>
                </a:lnTo>
                <a:cubicBezTo>
                  <a:pt x="1117600" y="5892800"/>
                  <a:pt x="7112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600700"/>
                  <a:pt x="25400" y="5410200"/>
                  <a:pt x="63500" y="5245100"/>
                </a:cubicBezTo>
                <a:close/>
                <a:moveTo>
                  <a:pt x="11049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05" name="Freeform 17905"/>
          <p:cNvSpPr/>
          <p:nvPr/>
        </p:nvSpPr>
        <p:spPr>
          <a:xfrm rot="0" flipH="0" flipV="0">
            <a:off x="27370946" y="19693020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06" name="Freeform 17906"/>
          <p:cNvSpPr/>
          <p:nvPr/>
        </p:nvSpPr>
        <p:spPr>
          <a:xfrm rot="0" flipH="0" flipV="0">
            <a:off x="27442434" y="19694677"/>
            <a:ext cx="88392" cy="123380"/>
          </a:xfrm>
          <a:custGeom>
            <a:pathLst>
              <a:path w="6096000" h="8509000">
                <a:moveTo>
                  <a:pt x="2679700" y="0"/>
                </a:moveTo>
                <a:lnTo>
                  <a:pt x="4737100" y="0"/>
                </a:lnTo>
                <a:cubicBezTo>
                  <a:pt x="5626100" y="0"/>
                  <a:pt x="6096000" y="508000"/>
                  <a:pt x="6096000" y="1473200"/>
                </a:cubicBezTo>
                <a:lnTo>
                  <a:pt x="6096000" y="1574800"/>
                </a:lnTo>
                <a:cubicBezTo>
                  <a:pt x="6096000" y="1803400"/>
                  <a:pt x="6045200" y="2171700"/>
                  <a:pt x="5969000" y="2400300"/>
                </a:cubicBezTo>
                <a:lnTo>
                  <a:pt x="5207000" y="4826000"/>
                </a:lnTo>
                <a:cubicBezTo>
                  <a:pt x="5143500" y="5041900"/>
                  <a:pt x="4953000" y="5359400"/>
                  <a:pt x="4775200" y="5524500"/>
                </a:cubicBezTo>
                <a:lnTo>
                  <a:pt x="4711700" y="5588000"/>
                </a:lnTo>
                <a:cubicBezTo>
                  <a:pt x="4318000" y="5981700"/>
                  <a:pt x="3886200" y="6096000"/>
                  <a:pt x="2895600" y="6096000"/>
                </a:cubicBezTo>
                <a:lnTo>
                  <a:pt x="2006600" y="6096000"/>
                </a:lnTo>
                <a:cubicBezTo>
                  <a:pt x="1498600" y="6096000"/>
                  <a:pt x="1498600" y="6096000"/>
                  <a:pt x="1371600" y="6604000"/>
                </a:cubicBezTo>
                <a:lnTo>
                  <a:pt x="990600" y="7975600"/>
                </a:lnTo>
                <a:cubicBezTo>
                  <a:pt x="850900" y="8470900"/>
                  <a:pt x="812800" y="8509000"/>
                  <a:pt x="482600" y="8509000"/>
                </a:cubicBezTo>
                <a:cubicBezTo>
                  <a:pt x="50800" y="8509000"/>
                  <a:pt x="0" y="8470900"/>
                  <a:pt x="0" y="8026400"/>
                </a:cubicBezTo>
                <a:lnTo>
                  <a:pt x="0" y="7988300"/>
                </a:lnTo>
                <a:cubicBezTo>
                  <a:pt x="0" y="7759700"/>
                  <a:pt x="50800" y="7391400"/>
                  <a:pt x="114300" y="7162800"/>
                </a:cubicBezTo>
                <a:lnTo>
                  <a:pt x="1841500" y="533400"/>
                </a:lnTo>
                <a:cubicBezTo>
                  <a:pt x="1968500" y="76200"/>
                  <a:pt x="2082800" y="0"/>
                  <a:pt x="2679700" y="0"/>
                </a:cubicBezTo>
                <a:close/>
                <a:moveTo>
                  <a:pt x="6718300" y="6146800"/>
                </a:moveTo>
                <a:moveTo>
                  <a:pt x="4521200" y="1054100"/>
                </a:moveTo>
                <a:lnTo>
                  <a:pt x="3048000" y="1054100"/>
                </a:lnTo>
                <a:cubicBezTo>
                  <a:pt x="2794000" y="1054100"/>
                  <a:pt x="2705100" y="1130300"/>
                  <a:pt x="2679700" y="1397000"/>
                </a:cubicBezTo>
                <a:lnTo>
                  <a:pt x="2654300" y="1689100"/>
                </a:lnTo>
                <a:cubicBezTo>
                  <a:pt x="2641600" y="1803400"/>
                  <a:pt x="2628900" y="1905000"/>
                  <a:pt x="2628900" y="1917700"/>
                </a:cubicBezTo>
                <a:cubicBezTo>
                  <a:pt x="2628900" y="1930400"/>
                  <a:pt x="2603500" y="2044700"/>
                  <a:pt x="2578100" y="2159000"/>
                </a:cubicBezTo>
                <a:lnTo>
                  <a:pt x="2057400" y="4000500"/>
                </a:lnTo>
                <a:cubicBezTo>
                  <a:pt x="2032000" y="4114800"/>
                  <a:pt x="1981200" y="4229100"/>
                  <a:pt x="1943100" y="4254500"/>
                </a:cubicBezTo>
                <a:cubicBezTo>
                  <a:pt x="1917700" y="4292600"/>
                  <a:pt x="1892300" y="4406900"/>
                  <a:pt x="1892300" y="4521200"/>
                </a:cubicBezTo>
                <a:lnTo>
                  <a:pt x="1892300" y="4737100"/>
                </a:lnTo>
                <a:cubicBezTo>
                  <a:pt x="1892300" y="4991100"/>
                  <a:pt x="1943100" y="5041900"/>
                  <a:pt x="2209800" y="5041900"/>
                </a:cubicBezTo>
                <a:lnTo>
                  <a:pt x="3111500" y="5041900"/>
                </a:lnTo>
                <a:cubicBezTo>
                  <a:pt x="3543300" y="5041900"/>
                  <a:pt x="4000500" y="4889500"/>
                  <a:pt x="4000500" y="4737100"/>
                </a:cubicBezTo>
                <a:cubicBezTo>
                  <a:pt x="4000500" y="4673600"/>
                  <a:pt x="4051300" y="4622800"/>
                  <a:pt x="4114800" y="4622800"/>
                </a:cubicBezTo>
                <a:cubicBezTo>
                  <a:pt x="4178300" y="4622800"/>
                  <a:pt x="4254500" y="4533900"/>
                  <a:pt x="4279900" y="4419600"/>
                </a:cubicBezTo>
                <a:lnTo>
                  <a:pt x="4889500" y="2095500"/>
                </a:lnTo>
                <a:cubicBezTo>
                  <a:pt x="4914900" y="1981200"/>
                  <a:pt x="4965700" y="1866900"/>
                  <a:pt x="4991100" y="1841500"/>
                </a:cubicBezTo>
                <a:cubicBezTo>
                  <a:pt x="5105400" y="1739900"/>
                  <a:pt x="5041900" y="1358900"/>
                  <a:pt x="4902200" y="1219200"/>
                </a:cubicBezTo>
                <a:lnTo>
                  <a:pt x="4876800" y="1206500"/>
                </a:lnTo>
                <a:cubicBezTo>
                  <a:pt x="4800600" y="1117600"/>
                  <a:pt x="4635500" y="1054100"/>
                  <a:pt x="4521200" y="1054100"/>
                </a:cubicBezTo>
                <a:close/>
                <a:moveTo>
                  <a:pt x="56642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07" name="Freeform 17907"/>
          <p:cNvSpPr/>
          <p:nvPr/>
        </p:nvSpPr>
        <p:spPr>
          <a:xfrm rot="0" flipH="0" flipV="0">
            <a:off x="27545597" y="19656374"/>
            <a:ext cx="80657" cy="126142"/>
          </a:xfrm>
          <a:custGeom>
            <a:pathLst>
              <a:path w="5562600" h="8699500">
                <a:moveTo>
                  <a:pt x="5461000" y="2603500"/>
                </a:moveTo>
                <a:lnTo>
                  <a:pt x="4343400" y="6692900"/>
                </a:lnTo>
                <a:cubicBezTo>
                  <a:pt x="4279900" y="6921500"/>
                  <a:pt x="4127500" y="7264400"/>
                  <a:pt x="4000500" y="7454900"/>
                </a:cubicBezTo>
                <a:lnTo>
                  <a:pt x="3670300" y="7950200"/>
                </a:lnTo>
                <a:cubicBezTo>
                  <a:pt x="3403600" y="8369300"/>
                  <a:pt x="2946400" y="8610600"/>
                  <a:pt x="2349500" y="8648700"/>
                </a:cubicBezTo>
                <a:lnTo>
                  <a:pt x="1879600" y="8686800"/>
                </a:lnTo>
                <a:cubicBezTo>
                  <a:pt x="1638300" y="8699500"/>
                  <a:pt x="1282700" y="8674100"/>
                  <a:pt x="1066800" y="8610600"/>
                </a:cubicBezTo>
                <a:lnTo>
                  <a:pt x="965200" y="8585200"/>
                </a:lnTo>
                <a:cubicBezTo>
                  <a:pt x="342900" y="8420100"/>
                  <a:pt x="0" y="7874000"/>
                  <a:pt x="0" y="7086600"/>
                </a:cubicBezTo>
                <a:lnTo>
                  <a:pt x="0" y="6718300"/>
                </a:lnTo>
                <a:cubicBezTo>
                  <a:pt x="0" y="6489700"/>
                  <a:pt x="38100" y="6121400"/>
                  <a:pt x="88900" y="5905500"/>
                </a:cubicBezTo>
                <a:lnTo>
                  <a:pt x="304800" y="4965700"/>
                </a:lnTo>
                <a:cubicBezTo>
                  <a:pt x="355600" y="4737100"/>
                  <a:pt x="469900" y="4394200"/>
                  <a:pt x="558800" y="4191000"/>
                </a:cubicBezTo>
                <a:lnTo>
                  <a:pt x="647700" y="3975100"/>
                </a:lnTo>
                <a:cubicBezTo>
                  <a:pt x="1066800" y="2997200"/>
                  <a:pt x="1828800" y="2514600"/>
                  <a:pt x="2997200" y="2514600"/>
                </a:cubicBezTo>
                <a:lnTo>
                  <a:pt x="3784600" y="2514600"/>
                </a:lnTo>
                <a:cubicBezTo>
                  <a:pt x="4368800" y="2514600"/>
                  <a:pt x="4521200" y="2324100"/>
                  <a:pt x="4521200" y="1600200"/>
                </a:cubicBezTo>
                <a:cubicBezTo>
                  <a:pt x="4521200" y="1409700"/>
                  <a:pt x="4432300" y="1206500"/>
                  <a:pt x="4343400" y="1155700"/>
                </a:cubicBezTo>
                <a:cubicBezTo>
                  <a:pt x="4241800" y="1092200"/>
                  <a:pt x="3975100" y="1041400"/>
                  <a:pt x="3746500" y="1041400"/>
                </a:cubicBezTo>
                <a:lnTo>
                  <a:pt x="2933700" y="1041400"/>
                </a:lnTo>
                <a:cubicBezTo>
                  <a:pt x="2425700" y="1041400"/>
                  <a:pt x="2413000" y="1041400"/>
                  <a:pt x="2413000" y="520700"/>
                </a:cubicBezTo>
                <a:cubicBezTo>
                  <a:pt x="2413000" y="292100"/>
                  <a:pt x="2476500" y="76200"/>
                  <a:pt x="2540000" y="50800"/>
                </a:cubicBezTo>
                <a:cubicBezTo>
                  <a:pt x="2616200" y="25400"/>
                  <a:pt x="2870200" y="0"/>
                  <a:pt x="3098800" y="0"/>
                </a:cubicBezTo>
                <a:lnTo>
                  <a:pt x="4305300" y="0"/>
                </a:lnTo>
                <a:cubicBezTo>
                  <a:pt x="4533900" y="0"/>
                  <a:pt x="4864100" y="127000"/>
                  <a:pt x="5029200" y="279400"/>
                </a:cubicBezTo>
                <a:lnTo>
                  <a:pt x="5257800" y="495300"/>
                </a:lnTo>
                <a:cubicBezTo>
                  <a:pt x="5435600" y="660400"/>
                  <a:pt x="5562600" y="977900"/>
                  <a:pt x="5562600" y="1206500"/>
                </a:cubicBezTo>
                <a:lnTo>
                  <a:pt x="5562600" y="1778000"/>
                </a:lnTo>
                <a:cubicBezTo>
                  <a:pt x="5562600" y="2019300"/>
                  <a:pt x="5511800" y="2387600"/>
                  <a:pt x="5461000" y="2603500"/>
                </a:cubicBezTo>
                <a:close/>
                <a:moveTo>
                  <a:pt x="5689600" y="8788400"/>
                </a:moveTo>
                <a:moveTo>
                  <a:pt x="3784600" y="3568700"/>
                </a:moveTo>
                <a:lnTo>
                  <a:pt x="2832100" y="3568700"/>
                </a:lnTo>
                <a:cubicBezTo>
                  <a:pt x="2717800" y="3568700"/>
                  <a:pt x="2590800" y="3606800"/>
                  <a:pt x="2552700" y="3644900"/>
                </a:cubicBezTo>
                <a:cubicBezTo>
                  <a:pt x="2514600" y="3683000"/>
                  <a:pt x="2425700" y="3721100"/>
                  <a:pt x="2362200" y="3746500"/>
                </a:cubicBezTo>
                <a:cubicBezTo>
                  <a:pt x="2044700" y="3822700"/>
                  <a:pt x="1905000" y="3924300"/>
                  <a:pt x="1752600" y="4203700"/>
                </a:cubicBezTo>
                <a:lnTo>
                  <a:pt x="1536700" y="4597400"/>
                </a:lnTo>
                <a:cubicBezTo>
                  <a:pt x="1485900" y="4686300"/>
                  <a:pt x="1422400" y="4864100"/>
                  <a:pt x="1384300" y="4965700"/>
                </a:cubicBezTo>
                <a:lnTo>
                  <a:pt x="990600" y="6426200"/>
                </a:lnTo>
                <a:cubicBezTo>
                  <a:pt x="965200" y="6527800"/>
                  <a:pt x="939800" y="6718300"/>
                  <a:pt x="939800" y="6832600"/>
                </a:cubicBezTo>
                <a:lnTo>
                  <a:pt x="939800" y="6883400"/>
                </a:lnTo>
                <a:cubicBezTo>
                  <a:pt x="939800" y="7302500"/>
                  <a:pt x="1143000" y="7569200"/>
                  <a:pt x="1473200" y="7569200"/>
                </a:cubicBezTo>
                <a:lnTo>
                  <a:pt x="2311400" y="7569200"/>
                </a:lnTo>
                <a:cubicBezTo>
                  <a:pt x="2451100" y="7569200"/>
                  <a:pt x="2565400" y="7518400"/>
                  <a:pt x="2667000" y="7416800"/>
                </a:cubicBezTo>
                <a:lnTo>
                  <a:pt x="3086100" y="6997700"/>
                </a:lnTo>
                <a:cubicBezTo>
                  <a:pt x="3175000" y="6908800"/>
                  <a:pt x="3251200" y="6769100"/>
                  <a:pt x="3289300" y="6654800"/>
                </a:cubicBezTo>
                <a:lnTo>
                  <a:pt x="3937000" y="4191000"/>
                </a:lnTo>
                <a:cubicBezTo>
                  <a:pt x="3962400" y="4076700"/>
                  <a:pt x="3987800" y="3898900"/>
                  <a:pt x="3987800" y="3784600"/>
                </a:cubicBezTo>
                <a:cubicBezTo>
                  <a:pt x="3987800" y="3644900"/>
                  <a:pt x="3911600" y="3568700"/>
                  <a:pt x="3784600" y="3568700"/>
                </a:cubicBezTo>
                <a:close/>
                <a:moveTo>
                  <a:pt x="4724400" y="878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08" name="Freeform 17908"/>
          <p:cNvSpPr/>
          <p:nvPr/>
        </p:nvSpPr>
        <p:spPr>
          <a:xfrm rot="0" flipH="0" flipV="0">
            <a:off x="27630527" y="19693020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09" name="Freeform 17909"/>
          <p:cNvSpPr/>
          <p:nvPr/>
        </p:nvSpPr>
        <p:spPr>
          <a:xfrm rot="0" flipH="0" flipV="0">
            <a:off x="27711775" y="19693204"/>
            <a:ext cx="82315" cy="90417"/>
          </a:xfrm>
          <a:custGeom>
            <a:pathLst>
              <a:path w="5676900" h="6235700">
                <a:moveTo>
                  <a:pt x="2095500" y="2514600"/>
                </a:moveTo>
                <a:lnTo>
                  <a:pt x="3886200" y="2514600"/>
                </a:lnTo>
                <a:cubicBezTo>
                  <a:pt x="4140200" y="2514600"/>
                  <a:pt x="4191000" y="2476500"/>
                  <a:pt x="4241800" y="2184400"/>
                </a:cubicBezTo>
                <a:lnTo>
                  <a:pt x="4267200" y="2057400"/>
                </a:lnTo>
                <a:cubicBezTo>
                  <a:pt x="4292600" y="1943100"/>
                  <a:pt x="4305300" y="1803400"/>
                  <a:pt x="4305300" y="1752600"/>
                </a:cubicBezTo>
                <a:cubicBezTo>
                  <a:pt x="4305300" y="1714500"/>
                  <a:pt x="4318000" y="1587500"/>
                  <a:pt x="4343400" y="1485900"/>
                </a:cubicBezTo>
                <a:lnTo>
                  <a:pt x="4368800" y="1282700"/>
                </a:lnTo>
                <a:cubicBezTo>
                  <a:pt x="4381500" y="1181100"/>
                  <a:pt x="4419600" y="1028700"/>
                  <a:pt x="44577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46600" y="546100"/>
                </a:lnTo>
                <a:cubicBezTo>
                  <a:pt x="4559300" y="444500"/>
                  <a:pt x="4635500" y="304800"/>
                  <a:pt x="4711700" y="215900"/>
                </a:cubicBezTo>
                <a:lnTo>
                  <a:pt x="4787900" y="139700"/>
                </a:lnTo>
                <a:cubicBezTo>
                  <a:pt x="4876800" y="63500"/>
                  <a:pt x="5029200" y="0"/>
                  <a:pt x="5143500" y="0"/>
                </a:cubicBezTo>
                <a:lnTo>
                  <a:pt x="5257800" y="0"/>
                </a:lnTo>
                <a:cubicBezTo>
                  <a:pt x="5524500" y="0"/>
                  <a:pt x="5676900" y="152400"/>
                  <a:pt x="5651500" y="393700"/>
                </a:cubicBezTo>
                <a:lnTo>
                  <a:pt x="5613400" y="977900"/>
                </a:lnTo>
                <a:cubicBezTo>
                  <a:pt x="5600700" y="1079500"/>
                  <a:pt x="5575300" y="1257300"/>
                  <a:pt x="5537200" y="1371600"/>
                </a:cubicBezTo>
                <a:lnTo>
                  <a:pt x="4660900" y="4991100"/>
                </a:lnTo>
                <a:cubicBezTo>
                  <a:pt x="4622800" y="5105400"/>
                  <a:pt x="4572000" y="5283200"/>
                  <a:pt x="4533900" y="5384800"/>
                </a:cubicBezTo>
                <a:lnTo>
                  <a:pt x="4419600" y="5664200"/>
                </a:lnTo>
                <a:cubicBezTo>
                  <a:pt x="4381500" y="5765800"/>
                  <a:pt x="4279900" y="5918200"/>
                  <a:pt x="4191000" y="5994400"/>
                </a:cubicBezTo>
                <a:lnTo>
                  <a:pt x="4140200" y="6045200"/>
                </a:lnTo>
                <a:cubicBezTo>
                  <a:pt x="3975100" y="6223000"/>
                  <a:pt x="3835400" y="6235700"/>
                  <a:pt x="3644900" y="6108700"/>
                </a:cubicBezTo>
                <a:cubicBezTo>
                  <a:pt x="3403600" y="5969000"/>
                  <a:pt x="3365500" y="5892800"/>
                  <a:pt x="3365500" y="5676900"/>
                </a:cubicBezTo>
                <a:lnTo>
                  <a:pt x="3365500" y="5461000"/>
                </a:lnTo>
                <a:cubicBezTo>
                  <a:pt x="3365500" y="5346700"/>
                  <a:pt x="3378200" y="5156200"/>
                  <a:pt x="34036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09700" y="4394200"/>
                </a:cubicBezTo>
                <a:lnTo>
                  <a:pt x="1041400" y="5651500"/>
                </a:lnTo>
                <a:cubicBezTo>
                  <a:pt x="1003300" y="5753100"/>
                  <a:pt x="914400" y="5918200"/>
                  <a:pt x="838200" y="5994400"/>
                </a:cubicBezTo>
                <a:lnTo>
                  <a:pt x="7747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769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50800" y="5054600"/>
                </a:cubicBezTo>
                <a:lnTo>
                  <a:pt x="1270000" y="444500"/>
                </a:lnTo>
                <a:cubicBezTo>
                  <a:pt x="1346200" y="165100"/>
                  <a:pt x="1536700" y="0"/>
                  <a:pt x="1790700" y="0"/>
                </a:cubicBezTo>
                <a:cubicBezTo>
                  <a:pt x="2006600" y="0"/>
                  <a:pt x="2171700" y="114300"/>
                  <a:pt x="2260600" y="342900"/>
                </a:cubicBezTo>
                <a:cubicBezTo>
                  <a:pt x="22860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73300" y="1143000"/>
                  <a:pt x="2235200" y="1257300"/>
                </a:cubicBezTo>
                <a:lnTo>
                  <a:pt x="1968500" y="1943100"/>
                </a:lnTo>
                <a:cubicBezTo>
                  <a:pt x="1828800" y="2298700"/>
                  <a:pt x="1879600" y="2514600"/>
                  <a:pt x="2095500" y="2514600"/>
                </a:cubicBezTo>
                <a:close/>
                <a:moveTo>
                  <a:pt x="36322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10" name="Freeform 17910"/>
          <p:cNvSpPr/>
          <p:nvPr/>
        </p:nvSpPr>
        <p:spPr>
          <a:xfrm rot="0" flipH="0" flipV="0">
            <a:off x="27798548" y="19693204"/>
            <a:ext cx="82315" cy="90417"/>
          </a:xfrm>
          <a:custGeom>
            <a:pathLst>
              <a:path w="5676900" h="6235700">
                <a:moveTo>
                  <a:pt x="2095500" y="2514600"/>
                </a:moveTo>
                <a:lnTo>
                  <a:pt x="3886200" y="2514600"/>
                </a:lnTo>
                <a:cubicBezTo>
                  <a:pt x="4140200" y="2514600"/>
                  <a:pt x="4191000" y="2476500"/>
                  <a:pt x="4241800" y="2184400"/>
                </a:cubicBezTo>
                <a:lnTo>
                  <a:pt x="4267200" y="2057400"/>
                </a:lnTo>
                <a:cubicBezTo>
                  <a:pt x="4292600" y="1943100"/>
                  <a:pt x="4305300" y="1803400"/>
                  <a:pt x="4305300" y="1752600"/>
                </a:cubicBezTo>
                <a:cubicBezTo>
                  <a:pt x="4305300" y="1714500"/>
                  <a:pt x="4318000" y="1587500"/>
                  <a:pt x="4343400" y="1485900"/>
                </a:cubicBezTo>
                <a:lnTo>
                  <a:pt x="4368800" y="1282700"/>
                </a:lnTo>
                <a:cubicBezTo>
                  <a:pt x="4381500" y="1181100"/>
                  <a:pt x="4419600" y="1028700"/>
                  <a:pt x="44577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46600" y="546100"/>
                </a:lnTo>
                <a:cubicBezTo>
                  <a:pt x="4559300" y="444500"/>
                  <a:pt x="4635500" y="304800"/>
                  <a:pt x="4711700" y="215900"/>
                </a:cubicBezTo>
                <a:lnTo>
                  <a:pt x="4787900" y="139700"/>
                </a:lnTo>
                <a:cubicBezTo>
                  <a:pt x="4876800" y="63500"/>
                  <a:pt x="5029200" y="0"/>
                  <a:pt x="5143500" y="0"/>
                </a:cubicBezTo>
                <a:lnTo>
                  <a:pt x="5257800" y="0"/>
                </a:lnTo>
                <a:cubicBezTo>
                  <a:pt x="5524500" y="0"/>
                  <a:pt x="5676900" y="152400"/>
                  <a:pt x="5651500" y="393700"/>
                </a:cubicBezTo>
                <a:lnTo>
                  <a:pt x="5613400" y="977900"/>
                </a:lnTo>
                <a:cubicBezTo>
                  <a:pt x="5600700" y="1079500"/>
                  <a:pt x="5575300" y="1257300"/>
                  <a:pt x="5537200" y="1371600"/>
                </a:cubicBezTo>
                <a:lnTo>
                  <a:pt x="4660900" y="4991100"/>
                </a:lnTo>
                <a:cubicBezTo>
                  <a:pt x="4622800" y="5105400"/>
                  <a:pt x="4572000" y="5283200"/>
                  <a:pt x="4533900" y="5384800"/>
                </a:cubicBezTo>
                <a:lnTo>
                  <a:pt x="4419600" y="5664200"/>
                </a:lnTo>
                <a:cubicBezTo>
                  <a:pt x="4381500" y="5765800"/>
                  <a:pt x="4279900" y="5918200"/>
                  <a:pt x="4191000" y="5994400"/>
                </a:cubicBezTo>
                <a:lnTo>
                  <a:pt x="4140200" y="6045200"/>
                </a:lnTo>
                <a:cubicBezTo>
                  <a:pt x="3975100" y="6223000"/>
                  <a:pt x="3835400" y="6235700"/>
                  <a:pt x="3644900" y="6108700"/>
                </a:cubicBezTo>
                <a:cubicBezTo>
                  <a:pt x="3403600" y="5969000"/>
                  <a:pt x="3365500" y="5892800"/>
                  <a:pt x="3365500" y="5676900"/>
                </a:cubicBezTo>
                <a:lnTo>
                  <a:pt x="3365500" y="5461000"/>
                </a:lnTo>
                <a:cubicBezTo>
                  <a:pt x="3365500" y="5346700"/>
                  <a:pt x="3378200" y="5156200"/>
                  <a:pt x="34036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09700" y="4394200"/>
                </a:cubicBezTo>
                <a:lnTo>
                  <a:pt x="1041400" y="5651500"/>
                </a:lnTo>
                <a:cubicBezTo>
                  <a:pt x="1003300" y="5753100"/>
                  <a:pt x="914400" y="5918200"/>
                  <a:pt x="838200" y="5994400"/>
                </a:cubicBezTo>
                <a:lnTo>
                  <a:pt x="7747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769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50800" y="5054600"/>
                </a:cubicBezTo>
                <a:lnTo>
                  <a:pt x="1270000" y="444500"/>
                </a:lnTo>
                <a:cubicBezTo>
                  <a:pt x="1346200" y="165100"/>
                  <a:pt x="1536700" y="0"/>
                  <a:pt x="1790700" y="0"/>
                </a:cubicBezTo>
                <a:cubicBezTo>
                  <a:pt x="2006600" y="0"/>
                  <a:pt x="2171700" y="114300"/>
                  <a:pt x="2260600" y="342900"/>
                </a:cubicBezTo>
                <a:cubicBezTo>
                  <a:pt x="22860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73300" y="1143000"/>
                  <a:pt x="2235200" y="1257300"/>
                </a:cubicBezTo>
                <a:lnTo>
                  <a:pt x="1968500" y="1943100"/>
                </a:lnTo>
                <a:cubicBezTo>
                  <a:pt x="1828800" y="2298700"/>
                  <a:pt x="1879600" y="2514600"/>
                  <a:pt x="2095500" y="2514600"/>
                </a:cubicBezTo>
                <a:close/>
                <a:moveTo>
                  <a:pt x="36322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11" name="Freeform 17911"/>
          <p:cNvSpPr/>
          <p:nvPr/>
        </p:nvSpPr>
        <p:spPr>
          <a:xfrm rot="0" flipH="0" flipV="0">
            <a:off x="27890477" y="19693020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12" name="Freeform 17912"/>
          <p:cNvSpPr/>
          <p:nvPr/>
        </p:nvSpPr>
        <p:spPr>
          <a:xfrm rot="0" flipH="0" flipV="0">
            <a:off x="27973567" y="19690810"/>
            <a:ext cx="79368" cy="92443"/>
          </a:xfrm>
          <a:custGeom>
            <a:pathLst>
              <a:path w="5473700" h="6375400">
                <a:moveTo>
                  <a:pt x="4013200" y="3263900"/>
                </a:moveTo>
                <a:lnTo>
                  <a:pt x="1841500" y="4178300"/>
                </a:lnTo>
                <a:cubicBezTo>
                  <a:pt x="1358900" y="4381500"/>
                  <a:pt x="1206500" y="4533900"/>
                  <a:pt x="1206500" y="4800600"/>
                </a:cubicBezTo>
                <a:cubicBezTo>
                  <a:pt x="1206500" y="5207000"/>
                  <a:pt x="1485900" y="5295900"/>
                  <a:pt x="2349500" y="5156200"/>
                </a:cubicBezTo>
                <a:lnTo>
                  <a:pt x="2755900" y="5080000"/>
                </a:lnTo>
                <a:cubicBezTo>
                  <a:pt x="2984500" y="5041900"/>
                  <a:pt x="3327400" y="4965700"/>
                  <a:pt x="3530600" y="4914900"/>
                </a:cubicBezTo>
                <a:cubicBezTo>
                  <a:pt x="4013200" y="4762500"/>
                  <a:pt x="4140200" y="4775200"/>
                  <a:pt x="4394200" y="5041900"/>
                </a:cubicBezTo>
                <a:cubicBezTo>
                  <a:pt x="4521200" y="5168900"/>
                  <a:pt x="4470400" y="5638800"/>
                  <a:pt x="4318000" y="5803900"/>
                </a:cubicBezTo>
                <a:cubicBezTo>
                  <a:pt x="4152900" y="5956300"/>
                  <a:pt x="3759200" y="6045200"/>
                  <a:pt x="3060700" y="6083300"/>
                </a:cubicBezTo>
                <a:lnTo>
                  <a:pt x="2171700" y="6121400"/>
                </a:lnTo>
                <a:cubicBezTo>
                  <a:pt x="1943100" y="6121400"/>
                  <a:pt x="1727200" y="6184900"/>
                  <a:pt x="1676400" y="6261100"/>
                </a:cubicBezTo>
                <a:cubicBezTo>
                  <a:pt x="1638300" y="6324600"/>
                  <a:pt x="1524000" y="6375400"/>
                  <a:pt x="1409700" y="6375400"/>
                </a:cubicBezTo>
                <a:cubicBezTo>
                  <a:pt x="1295400" y="6375400"/>
                  <a:pt x="1181100" y="6324600"/>
                  <a:pt x="1143000" y="6273800"/>
                </a:cubicBezTo>
                <a:cubicBezTo>
                  <a:pt x="1117600" y="6210300"/>
                  <a:pt x="965200" y="6159500"/>
                  <a:pt x="838200" y="6159500"/>
                </a:cubicBezTo>
                <a:cubicBezTo>
                  <a:pt x="698500" y="6159500"/>
                  <a:pt x="584200" y="6121400"/>
                  <a:pt x="584200" y="6057900"/>
                </a:cubicBezTo>
                <a:cubicBezTo>
                  <a:pt x="584200" y="6007100"/>
                  <a:pt x="533400" y="5956300"/>
                  <a:pt x="482600" y="5956300"/>
                </a:cubicBezTo>
                <a:cubicBezTo>
                  <a:pt x="419100" y="5956300"/>
                  <a:pt x="304800" y="5803900"/>
                  <a:pt x="215900" y="5613400"/>
                </a:cubicBezTo>
                <a:cubicBezTo>
                  <a:pt x="38100" y="5219700"/>
                  <a:pt x="0" y="4521200"/>
                  <a:pt x="165100" y="4419600"/>
                </a:cubicBezTo>
                <a:cubicBezTo>
                  <a:pt x="228600" y="4381500"/>
                  <a:pt x="292100" y="4267200"/>
                  <a:pt x="317500" y="4165600"/>
                </a:cubicBezTo>
                <a:cubicBezTo>
                  <a:pt x="393700" y="3822700"/>
                  <a:pt x="596900" y="3568700"/>
                  <a:pt x="850900" y="3479800"/>
                </a:cubicBezTo>
                <a:cubicBezTo>
                  <a:pt x="939800" y="3454400"/>
                  <a:pt x="1028700" y="3378200"/>
                  <a:pt x="1066800" y="3327400"/>
                </a:cubicBezTo>
                <a:cubicBezTo>
                  <a:pt x="1104900" y="3263900"/>
                  <a:pt x="1219200" y="3225800"/>
                  <a:pt x="1333500" y="3225800"/>
                </a:cubicBezTo>
                <a:cubicBezTo>
                  <a:pt x="1435100" y="3225800"/>
                  <a:pt x="1676400" y="3124200"/>
                  <a:pt x="1866900" y="3009900"/>
                </a:cubicBezTo>
                <a:cubicBezTo>
                  <a:pt x="2057400" y="2895600"/>
                  <a:pt x="2298700" y="2806700"/>
                  <a:pt x="2400300" y="2806700"/>
                </a:cubicBezTo>
                <a:cubicBezTo>
                  <a:pt x="2501900" y="2806700"/>
                  <a:pt x="2730500" y="2705100"/>
                  <a:pt x="2921000" y="2590800"/>
                </a:cubicBezTo>
                <a:cubicBezTo>
                  <a:pt x="3111500" y="2463800"/>
                  <a:pt x="3441700" y="2324100"/>
                  <a:pt x="3670300" y="2260600"/>
                </a:cubicBezTo>
                <a:cubicBezTo>
                  <a:pt x="4178300" y="2120900"/>
                  <a:pt x="4254500" y="2032000"/>
                  <a:pt x="4254500" y="1625600"/>
                </a:cubicBezTo>
                <a:cubicBezTo>
                  <a:pt x="4254500" y="1219200"/>
                  <a:pt x="3898900" y="1130300"/>
                  <a:pt x="3086100" y="1333500"/>
                </a:cubicBezTo>
                <a:lnTo>
                  <a:pt x="3060700" y="1333500"/>
                </a:lnTo>
                <a:cubicBezTo>
                  <a:pt x="2832100" y="1397000"/>
                  <a:pt x="2438400" y="1473200"/>
                  <a:pt x="2197100" y="1511300"/>
                </a:cubicBezTo>
                <a:lnTo>
                  <a:pt x="2032000" y="1536700"/>
                </a:lnTo>
                <a:cubicBezTo>
                  <a:pt x="1790700" y="1574800"/>
                  <a:pt x="1574800" y="1600200"/>
                  <a:pt x="1562100" y="1574800"/>
                </a:cubicBezTo>
                <a:cubicBezTo>
                  <a:pt x="1549400" y="1562100"/>
                  <a:pt x="1524000" y="1397000"/>
                  <a:pt x="1524000" y="1231900"/>
                </a:cubicBezTo>
                <a:cubicBezTo>
                  <a:pt x="1524000" y="736600"/>
                  <a:pt x="1651000" y="584200"/>
                  <a:pt x="2159000" y="431800"/>
                </a:cubicBezTo>
                <a:cubicBezTo>
                  <a:pt x="2247900" y="406400"/>
                  <a:pt x="2425700" y="381000"/>
                  <a:pt x="2552700" y="381000"/>
                </a:cubicBezTo>
                <a:cubicBezTo>
                  <a:pt x="2679700" y="381000"/>
                  <a:pt x="2921000" y="342900"/>
                  <a:pt x="3073400" y="279400"/>
                </a:cubicBezTo>
                <a:cubicBezTo>
                  <a:pt x="3860800" y="0"/>
                  <a:pt x="4927600" y="228600"/>
                  <a:pt x="5156200" y="723900"/>
                </a:cubicBezTo>
                <a:cubicBezTo>
                  <a:pt x="5461000" y="1371600"/>
                  <a:pt x="5473700" y="1752600"/>
                  <a:pt x="5232400" y="2222500"/>
                </a:cubicBezTo>
                <a:lnTo>
                  <a:pt x="5029200" y="2628900"/>
                </a:lnTo>
                <a:cubicBezTo>
                  <a:pt x="4914900" y="2832100"/>
                  <a:pt x="4737100" y="3022600"/>
                  <a:pt x="4622800" y="3048000"/>
                </a:cubicBezTo>
                <a:cubicBezTo>
                  <a:pt x="4495800" y="3086100"/>
                  <a:pt x="4229100" y="3175000"/>
                  <a:pt x="4013200" y="3263900"/>
                </a:cubicBezTo>
                <a:close/>
                <a:moveTo>
                  <a:pt x="29210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13" name="Freeform 17913"/>
          <p:cNvSpPr/>
          <p:nvPr/>
        </p:nvSpPr>
        <p:spPr>
          <a:xfrm rot="0" flipH="0" flipV="0">
            <a:off x="28063654" y="19693020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14" name="Freeform 17914"/>
          <p:cNvSpPr/>
          <p:nvPr/>
        </p:nvSpPr>
        <p:spPr>
          <a:xfrm rot="0" flipH="0" flipV="0">
            <a:off x="28215534" y="19656374"/>
            <a:ext cx="80657" cy="126142"/>
          </a:xfrm>
          <a:custGeom>
            <a:pathLst>
              <a:path w="5562600" h="8699500">
                <a:moveTo>
                  <a:pt x="5461000" y="2603500"/>
                </a:moveTo>
                <a:lnTo>
                  <a:pt x="4343400" y="6692900"/>
                </a:lnTo>
                <a:cubicBezTo>
                  <a:pt x="4279900" y="6921500"/>
                  <a:pt x="4127500" y="7264400"/>
                  <a:pt x="4000500" y="7454900"/>
                </a:cubicBezTo>
                <a:lnTo>
                  <a:pt x="3670300" y="7950200"/>
                </a:lnTo>
                <a:cubicBezTo>
                  <a:pt x="3403600" y="8369300"/>
                  <a:pt x="2946400" y="8610600"/>
                  <a:pt x="2349500" y="8648700"/>
                </a:cubicBezTo>
                <a:lnTo>
                  <a:pt x="1879600" y="8686800"/>
                </a:lnTo>
                <a:cubicBezTo>
                  <a:pt x="1638300" y="8699500"/>
                  <a:pt x="1282700" y="8674100"/>
                  <a:pt x="1066800" y="8610600"/>
                </a:cubicBezTo>
                <a:lnTo>
                  <a:pt x="965200" y="8585200"/>
                </a:lnTo>
                <a:cubicBezTo>
                  <a:pt x="342900" y="8420100"/>
                  <a:pt x="0" y="7874000"/>
                  <a:pt x="0" y="7086600"/>
                </a:cubicBezTo>
                <a:lnTo>
                  <a:pt x="0" y="6718300"/>
                </a:lnTo>
                <a:cubicBezTo>
                  <a:pt x="0" y="6489700"/>
                  <a:pt x="38100" y="6121400"/>
                  <a:pt x="88900" y="5905500"/>
                </a:cubicBezTo>
                <a:lnTo>
                  <a:pt x="304800" y="4965700"/>
                </a:lnTo>
                <a:cubicBezTo>
                  <a:pt x="355600" y="4737100"/>
                  <a:pt x="469900" y="4394200"/>
                  <a:pt x="558800" y="4191000"/>
                </a:cubicBezTo>
                <a:lnTo>
                  <a:pt x="647700" y="3975100"/>
                </a:lnTo>
                <a:cubicBezTo>
                  <a:pt x="1066800" y="2997200"/>
                  <a:pt x="1828800" y="2514600"/>
                  <a:pt x="2997200" y="2514600"/>
                </a:cubicBezTo>
                <a:lnTo>
                  <a:pt x="3784600" y="2514600"/>
                </a:lnTo>
                <a:cubicBezTo>
                  <a:pt x="4368800" y="2514600"/>
                  <a:pt x="4521200" y="2324100"/>
                  <a:pt x="4521200" y="1600200"/>
                </a:cubicBezTo>
                <a:cubicBezTo>
                  <a:pt x="4521200" y="1409700"/>
                  <a:pt x="4432300" y="1206500"/>
                  <a:pt x="4343400" y="1155700"/>
                </a:cubicBezTo>
                <a:cubicBezTo>
                  <a:pt x="4241800" y="1092200"/>
                  <a:pt x="3975100" y="1041400"/>
                  <a:pt x="3746500" y="1041400"/>
                </a:cubicBezTo>
                <a:lnTo>
                  <a:pt x="2933700" y="1041400"/>
                </a:lnTo>
                <a:cubicBezTo>
                  <a:pt x="2425700" y="1041400"/>
                  <a:pt x="2413000" y="1041400"/>
                  <a:pt x="2413000" y="520700"/>
                </a:cubicBezTo>
                <a:cubicBezTo>
                  <a:pt x="2413000" y="292100"/>
                  <a:pt x="2476500" y="76200"/>
                  <a:pt x="2540000" y="50800"/>
                </a:cubicBezTo>
                <a:cubicBezTo>
                  <a:pt x="2616200" y="25400"/>
                  <a:pt x="2870200" y="0"/>
                  <a:pt x="3098800" y="0"/>
                </a:cubicBezTo>
                <a:lnTo>
                  <a:pt x="4305300" y="0"/>
                </a:lnTo>
                <a:cubicBezTo>
                  <a:pt x="4533900" y="0"/>
                  <a:pt x="4864100" y="127000"/>
                  <a:pt x="5029200" y="279400"/>
                </a:cubicBezTo>
                <a:lnTo>
                  <a:pt x="5257800" y="495300"/>
                </a:lnTo>
                <a:cubicBezTo>
                  <a:pt x="5435600" y="660400"/>
                  <a:pt x="5562600" y="977900"/>
                  <a:pt x="5562600" y="1206500"/>
                </a:cubicBezTo>
                <a:lnTo>
                  <a:pt x="5562600" y="1778000"/>
                </a:lnTo>
                <a:cubicBezTo>
                  <a:pt x="5562600" y="2019300"/>
                  <a:pt x="5511800" y="2387600"/>
                  <a:pt x="5461000" y="2603500"/>
                </a:cubicBezTo>
                <a:close/>
                <a:moveTo>
                  <a:pt x="5689600" y="8788400"/>
                </a:moveTo>
                <a:moveTo>
                  <a:pt x="3784600" y="3568700"/>
                </a:moveTo>
                <a:lnTo>
                  <a:pt x="2832100" y="3568700"/>
                </a:lnTo>
                <a:cubicBezTo>
                  <a:pt x="2717800" y="3568700"/>
                  <a:pt x="2590800" y="3606800"/>
                  <a:pt x="2552700" y="3644900"/>
                </a:cubicBezTo>
                <a:cubicBezTo>
                  <a:pt x="2514600" y="3683000"/>
                  <a:pt x="2425700" y="3721100"/>
                  <a:pt x="2362200" y="3746500"/>
                </a:cubicBezTo>
                <a:cubicBezTo>
                  <a:pt x="2044700" y="3822700"/>
                  <a:pt x="1905000" y="3924300"/>
                  <a:pt x="1752600" y="4203700"/>
                </a:cubicBezTo>
                <a:lnTo>
                  <a:pt x="1536700" y="4597400"/>
                </a:lnTo>
                <a:cubicBezTo>
                  <a:pt x="1485900" y="4686300"/>
                  <a:pt x="1422400" y="4864100"/>
                  <a:pt x="1384300" y="4965700"/>
                </a:cubicBezTo>
                <a:lnTo>
                  <a:pt x="990600" y="6426200"/>
                </a:lnTo>
                <a:cubicBezTo>
                  <a:pt x="965200" y="6527800"/>
                  <a:pt x="939800" y="6718300"/>
                  <a:pt x="939800" y="6832600"/>
                </a:cubicBezTo>
                <a:lnTo>
                  <a:pt x="939800" y="6883400"/>
                </a:lnTo>
                <a:cubicBezTo>
                  <a:pt x="939800" y="7302500"/>
                  <a:pt x="1143000" y="7569200"/>
                  <a:pt x="1473200" y="7569200"/>
                </a:cubicBezTo>
                <a:lnTo>
                  <a:pt x="2311400" y="7569200"/>
                </a:lnTo>
                <a:cubicBezTo>
                  <a:pt x="2451100" y="7569200"/>
                  <a:pt x="2565400" y="7518400"/>
                  <a:pt x="2667000" y="7416800"/>
                </a:cubicBezTo>
                <a:lnTo>
                  <a:pt x="3086100" y="6997700"/>
                </a:lnTo>
                <a:cubicBezTo>
                  <a:pt x="3175000" y="6908800"/>
                  <a:pt x="3251200" y="6769100"/>
                  <a:pt x="3289300" y="6654800"/>
                </a:cubicBezTo>
                <a:lnTo>
                  <a:pt x="3937000" y="4191000"/>
                </a:lnTo>
                <a:cubicBezTo>
                  <a:pt x="3962400" y="4076700"/>
                  <a:pt x="3987800" y="3898900"/>
                  <a:pt x="3987800" y="3784600"/>
                </a:cubicBezTo>
                <a:cubicBezTo>
                  <a:pt x="3987800" y="3644900"/>
                  <a:pt x="3911600" y="3568700"/>
                  <a:pt x="3784600" y="3568700"/>
                </a:cubicBezTo>
                <a:close/>
                <a:moveTo>
                  <a:pt x="4724400" y="878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15" name="Freeform 17915"/>
          <p:cNvSpPr/>
          <p:nvPr/>
        </p:nvSpPr>
        <p:spPr>
          <a:xfrm rot="0" flipH="0" flipV="0">
            <a:off x="28299807" y="19693020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16" name="Freeform 17916"/>
          <p:cNvSpPr/>
          <p:nvPr/>
        </p:nvSpPr>
        <p:spPr>
          <a:xfrm rot="0" flipH="0" flipV="0">
            <a:off x="28382239" y="19692467"/>
            <a:ext cx="67398" cy="91522"/>
          </a:xfrm>
          <a:custGeom>
            <a:pathLst>
              <a:path w="4648200" h="6311900">
                <a:moveTo>
                  <a:pt x="1536700" y="5067300"/>
                </a:moveTo>
                <a:lnTo>
                  <a:pt x="3086100" y="5219700"/>
                </a:lnTo>
                <a:cubicBezTo>
                  <a:pt x="3327400" y="5245100"/>
                  <a:pt x="3378200" y="5308600"/>
                  <a:pt x="3378200" y="5549900"/>
                </a:cubicBezTo>
                <a:lnTo>
                  <a:pt x="3378200" y="5803900"/>
                </a:lnTo>
                <a:cubicBezTo>
                  <a:pt x="3378200" y="6121400"/>
                  <a:pt x="3098800" y="6311900"/>
                  <a:pt x="2616200" y="6311900"/>
                </a:cubicBezTo>
                <a:lnTo>
                  <a:pt x="1790700" y="6311900"/>
                </a:lnTo>
                <a:cubicBezTo>
                  <a:pt x="1625600" y="6311900"/>
                  <a:pt x="1460500" y="6286500"/>
                  <a:pt x="1435100" y="6261100"/>
                </a:cubicBezTo>
                <a:cubicBezTo>
                  <a:pt x="1409700" y="6223000"/>
                  <a:pt x="1282700" y="6184900"/>
                  <a:pt x="1143000" y="6159500"/>
                </a:cubicBezTo>
                <a:cubicBezTo>
                  <a:pt x="1016000" y="6134100"/>
                  <a:pt x="812800" y="6083300"/>
                  <a:pt x="685800" y="6032500"/>
                </a:cubicBezTo>
                <a:cubicBezTo>
                  <a:pt x="241300" y="5854700"/>
                  <a:pt x="0" y="4889500"/>
                  <a:pt x="203200" y="4127500"/>
                </a:cubicBezTo>
                <a:lnTo>
                  <a:pt x="977900" y="1143000"/>
                </a:lnTo>
                <a:cubicBezTo>
                  <a:pt x="1028700" y="990600"/>
                  <a:pt x="1155700" y="762000"/>
                  <a:pt x="1270000" y="647700"/>
                </a:cubicBezTo>
                <a:lnTo>
                  <a:pt x="1485900" y="419100"/>
                </a:lnTo>
                <a:cubicBezTo>
                  <a:pt x="1600200" y="304800"/>
                  <a:pt x="1828800" y="215900"/>
                  <a:pt x="1993900" y="215900"/>
                </a:cubicBezTo>
                <a:lnTo>
                  <a:pt x="2247900" y="215900"/>
                </a:lnTo>
                <a:cubicBezTo>
                  <a:pt x="2400300" y="215900"/>
                  <a:pt x="2540000" y="165100"/>
                  <a:pt x="2540000" y="101600"/>
                </a:cubicBezTo>
                <a:cubicBezTo>
                  <a:pt x="2540000" y="50800"/>
                  <a:pt x="2679700" y="0"/>
                  <a:pt x="2844800" y="0"/>
                </a:cubicBezTo>
                <a:lnTo>
                  <a:pt x="4140200" y="0"/>
                </a:lnTo>
                <a:cubicBezTo>
                  <a:pt x="4292600" y="0"/>
                  <a:pt x="4483100" y="50800"/>
                  <a:pt x="4533900" y="101600"/>
                </a:cubicBezTo>
                <a:cubicBezTo>
                  <a:pt x="4597400" y="165100"/>
                  <a:pt x="4648200" y="342900"/>
                  <a:pt x="4648200" y="508000"/>
                </a:cubicBezTo>
                <a:lnTo>
                  <a:pt x="4648200" y="749300"/>
                </a:lnTo>
                <a:cubicBezTo>
                  <a:pt x="4648200" y="1003300"/>
                  <a:pt x="4584700" y="1054100"/>
                  <a:pt x="4343400" y="1054100"/>
                </a:cubicBezTo>
                <a:lnTo>
                  <a:pt x="3048000" y="1054100"/>
                </a:lnTo>
                <a:cubicBezTo>
                  <a:pt x="2882900" y="1054100"/>
                  <a:pt x="2755900" y="1104900"/>
                  <a:pt x="2755900" y="1155700"/>
                </a:cubicBezTo>
                <a:cubicBezTo>
                  <a:pt x="2755900" y="1219200"/>
                  <a:pt x="2628900" y="1270000"/>
                  <a:pt x="2489200" y="1270000"/>
                </a:cubicBezTo>
                <a:cubicBezTo>
                  <a:pt x="2349500" y="1270000"/>
                  <a:pt x="2209800" y="1295400"/>
                  <a:pt x="2197100" y="1333500"/>
                </a:cubicBezTo>
                <a:cubicBezTo>
                  <a:pt x="2184400" y="1384300"/>
                  <a:pt x="2120900" y="1473200"/>
                  <a:pt x="2044700" y="1549400"/>
                </a:cubicBezTo>
                <a:cubicBezTo>
                  <a:pt x="1930400" y="1663700"/>
                  <a:pt x="1803400" y="2019300"/>
                  <a:pt x="1803400" y="2235200"/>
                </a:cubicBezTo>
                <a:cubicBezTo>
                  <a:pt x="1803400" y="2514600"/>
                  <a:pt x="1739900" y="2832100"/>
                  <a:pt x="1600200" y="3187700"/>
                </a:cubicBezTo>
                <a:lnTo>
                  <a:pt x="1384300" y="3759200"/>
                </a:lnTo>
                <a:cubicBezTo>
                  <a:pt x="1320800" y="3911600"/>
                  <a:pt x="1257300" y="4191000"/>
                  <a:pt x="1219200" y="4368800"/>
                </a:cubicBezTo>
                <a:cubicBezTo>
                  <a:pt x="1130300" y="4953000"/>
                  <a:pt x="1168400" y="5041900"/>
                  <a:pt x="1536700" y="5067300"/>
                </a:cubicBezTo>
                <a:close/>
                <a:moveTo>
                  <a:pt x="1003300" y="62992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17" name="Freeform 17917"/>
          <p:cNvSpPr/>
          <p:nvPr/>
        </p:nvSpPr>
        <p:spPr>
          <a:xfrm rot="0" flipH="0" flipV="0">
            <a:off x="28458409" y="19654717"/>
            <a:ext cx="73291" cy="129457"/>
          </a:xfrm>
          <a:custGeom>
            <a:pathLst>
              <a:path w="5054600" h="8928100">
                <a:moveTo>
                  <a:pt x="317500" y="6019800"/>
                </a:moveTo>
                <a:lnTo>
                  <a:pt x="1397000" y="1485900"/>
                </a:lnTo>
                <a:cubicBezTo>
                  <a:pt x="1549400" y="838200"/>
                  <a:pt x="1778000" y="533400"/>
                  <a:pt x="2222500" y="368300"/>
                </a:cubicBezTo>
                <a:lnTo>
                  <a:pt x="2578100" y="228600"/>
                </a:lnTo>
                <a:cubicBezTo>
                  <a:pt x="3162300" y="0"/>
                  <a:pt x="3911600" y="25400"/>
                  <a:pt x="4292600" y="266700"/>
                </a:cubicBezTo>
                <a:cubicBezTo>
                  <a:pt x="4927600" y="673100"/>
                  <a:pt x="5054600" y="1104900"/>
                  <a:pt x="4851400" y="2057400"/>
                </a:cubicBezTo>
                <a:lnTo>
                  <a:pt x="4775200" y="2387600"/>
                </a:lnTo>
                <a:cubicBezTo>
                  <a:pt x="4724400" y="2616200"/>
                  <a:pt x="4622800" y="2806700"/>
                  <a:pt x="4546600" y="2806700"/>
                </a:cubicBezTo>
                <a:cubicBezTo>
                  <a:pt x="4356100" y="2806700"/>
                  <a:pt x="4381500" y="2984500"/>
                  <a:pt x="4597400" y="3175000"/>
                </a:cubicBezTo>
                <a:cubicBezTo>
                  <a:pt x="4876800" y="3416300"/>
                  <a:pt x="5041900" y="3860800"/>
                  <a:pt x="5041900" y="4318000"/>
                </a:cubicBezTo>
                <a:lnTo>
                  <a:pt x="5041900" y="4483100"/>
                </a:lnTo>
                <a:cubicBezTo>
                  <a:pt x="5041900" y="4711700"/>
                  <a:pt x="4991100" y="5080000"/>
                  <a:pt x="4914900" y="5295900"/>
                </a:cubicBezTo>
                <a:lnTo>
                  <a:pt x="4254500" y="7416800"/>
                </a:lnTo>
                <a:cubicBezTo>
                  <a:pt x="3975100" y="8280400"/>
                  <a:pt x="3467100" y="8686800"/>
                  <a:pt x="2679700" y="8686800"/>
                </a:cubicBezTo>
                <a:lnTo>
                  <a:pt x="2413000" y="8686800"/>
                </a:lnTo>
                <a:cubicBezTo>
                  <a:pt x="2184400" y="8686800"/>
                  <a:pt x="1968500" y="8737600"/>
                  <a:pt x="1930400" y="8788400"/>
                </a:cubicBezTo>
                <a:cubicBezTo>
                  <a:pt x="1841500" y="8928100"/>
                  <a:pt x="1752600" y="8928100"/>
                  <a:pt x="1295400" y="8750300"/>
                </a:cubicBezTo>
                <a:lnTo>
                  <a:pt x="1041400" y="8661400"/>
                </a:lnTo>
                <a:cubicBezTo>
                  <a:pt x="368300" y="8407400"/>
                  <a:pt x="0" y="7835900"/>
                  <a:pt x="0" y="7086600"/>
                </a:cubicBezTo>
                <a:cubicBezTo>
                  <a:pt x="0" y="6921500"/>
                  <a:pt x="50800" y="6718300"/>
                  <a:pt x="114300" y="6616700"/>
                </a:cubicBezTo>
                <a:cubicBezTo>
                  <a:pt x="165100" y="6515100"/>
                  <a:pt x="266700" y="6248400"/>
                  <a:pt x="317500" y="6019800"/>
                </a:cubicBezTo>
                <a:close/>
                <a:moveTo>
                  <a:pt x="2514600" y="8902700"/>
                </a:moveTo>
                <a:moveTo>
                  <a:pt x="2730500" y="2590800"/>
                </a:moveTo>
                <a:lnTo>
                  <a:pt x="3149600" y="2590800"/>
                </a:lnTo>
                <a:cubicBezTo>
                  <a:pt x="3263900" y="2590800"/>
                  <a:pt x="3365500" y="2540000"/>
                  <a:pt x="3365500" y="2489200"/>
                </a:cubicBezTo>
                <a:cubicBezTo>
                  <a:pt x="3365500" y="2425700"/>
                  <a:pt x="3416300" y="2387600"/>
                  <a:pt x="3479800" y="2387600"/>
                </a:cubicBezTo>
                <a:cubicBezTo>
                  <a:pt x="3543300" y="2387600"/>
                  <a:pt x="3632200" y="2298700"/>
                  <a:pt x="3683000" y="2184400"/>
                </a:cubicBezTo>
                <a:lnTo>
                  <a:pt x="3695700" y="2159000"/>
                </a:lnTo>
                <a:cubicBezTo>
                  <a:pt x="3746500" y="2044700"/>
                  <a:pt x="3784600" y="1866900"/>
                  <a:pt x="3784600" y="1752600"/>
                </a:cubicBezTo>
                <a:lnTo>
                  <a:pt x="3784600" y="1536700"/>
                </a:lnTo>
                <a:cubicBezTo>
                  <a:pt x="3784600" y="1422400"/>
                  <a:pt x="3733800" y="1333500"/>
                  <a:pt x="3670300" y="1333500"/>
                </a:cubicBezTo>
                <a:cubicBezTo>
                  <a:pt x="3619500" y="1333500"/>
                  <a:pt x="3568700" y="1282700"/>
                  <a:pt x="3568700" y="1231900"/>
                </a:cubicBezTo>
                <a:cubicBezTo>
                  <a:pt x="3568700" y="1168400"/>
                  <a:pt x="3479800" y="1117600"/>
                  <a:pt x="3365500" y="1117600"/>
                </a:cubicBezTo>
                <a:lnTo>
                  <a:pt x="3251200" y="1117600"/>
                </a:lnTo>
                <a:cubicBezTo>
                  <a:pt x="3136900" y="1117600"/>
                  <a:pt x="3048000" y="1143000"/>
                  <a:pt x="3048000" y="1168400"/>
                </a:cubicBezTo>
                <a:cubicBezTo>
                  <a:pt x="3048000" y="1193800"/>
                  <a:pt x="2971800" y="1244600"/>
                  <a:pt x="2882900" y="1270000"/>
                </a:cubicBezTo>
                <a:cubicBezTo>
                  <a:pt x="2794000" y="1308100"/>
                  <a:pt x="2730500" y="1384300"/>
                  <a:pt x="2730500" y="1435100"/>
                </a:cubicBezTo>
                <a:cubicBezTo>
                  <a:pt x="2730500" y="1498600"/>
                  <a:pt x="2679700" y="1536700"/>
                  <a:pt x="2603500" y="1536700"/>
                </a:cubicBezTo>
                <a:cubicBezTo>
                  <a:pt x="2540000" y="1536700"/>
                  <a:pt x="2451100" y="1625600"/>
                  <a:pt x="2400300" y="1739900"/>
                </a:cubicBezTo>
                <a:lnTo>
                  <a:pt x="2387600" y="1765300"/>
                </a:lnTo>
                <a:cubicBezTo>
                  <a:pt x="2349500" y="1879600"/>
                  <a:pt x="2311400" y="2044700"/>
                  <a:pt x="2311400" y="2146300"/>
                </a:cubicBezTo>
                <a:cubicBezTo>
                  <a:pt x="2311400" y="2247900"/>
                  <a:pt x="2260600" y="2387600"/>
                  <a:pt x="2209800" y="2463800"/>
                </a:cubicBezTo>
                <a:cubicBezTo>
                  <a:pt x="2146300" y="2527300"/>
                  <a:pt x="2095500" y="2641600"/>
                  <a:pt x="2095500" y="2692400"/>
                </a:cubicBezTo>
                <a:cubicBezTo>
                  <a:pt x="2095500" y="2755900"/>
                  <a:pt x="2197100" y="2806700"/>
                  <a:pt x="2311400" y="2806700"/>
                </a:cubicBezTo>
                <a:cubicBezTo>
                  <a:pt x="2425700" y="2806700"/>
                  <a:pt x="2514600" y="2755900"/>
                  <a:pt x="2514600" y="2692400"/>
                </a:cubicBezTo>
                <a:cubicBezTo>
                  <a:pt x="2514600" y="2641600"/>
                  <a:pt x="2616200" y="2590800"/>
                  <a:pt x="2730500" y="2590800"/>
                </a:cubicBezTo>
                <a:close/>
                <a:moveTo>
                  <a:pt x="5943600" y="8902700"/>
                </a:moveTo>
                <a:moveTo>
                  <a:pt x="1676400" y="7632700"/>
                </a:moveTo>
                <a:lnTo>
                  <a:pt x="2311400" y="7632700"/>
                </a:lnTo>
                <a:cubicBezTo>
                  <a:pt x="2540000" y="7632700"/>
                  <a:pt x="2730500" y="7594600"/>
                  <a:pt x="2730500" y="7531100"/>
                </a:cubicBezTo>
                <a:cubicBezTo>
                  <a:pt x="2730500" y="7480300"/>
                  <a:pt x="2781300" y="7429500"/>
                  <a:pt x="2857500" y="7429500"/>
                </a:cubicBezTo>
                <a:cubicBezTo>
                  <a:pt x="2921000" y="7429500"/>
                  <a:pt x="3035300" y="7251700"/>
                  <a:pt x="3098800" y="7023100"/>
                </a:cubicBezTo>
                <a:lnTo>
                  <a:pt x="3632200" y="5359400"/>
                </a:lnTo>
                <a:cubicBezTo>
                  <a:pt x="3708400" y="5130800"/>
                  <a:pt x="3810000" y="4889500"/>
                  <a:pt x="3873500" y="4826000"/>
                </a:cubicBezTo>
                <a:cubicBezTo>
                  <a:pt x="3937000" y="4749800"/>
                  <a:pt x="3987800" y="4610100"/>
                  <a:pt x="3987800" y="4521200"/>
                </a:cubicBezTo>
                <a:cubicBezTo>
                  <a:pt x="3987800" y="4191000"/>
                  <a:pt x="3784600" y="3848100"/>
                  <a:pt x="3568700" y="3848100"/>
                </a:cubicBezTo>
                <a:cubicBezTo>
                  <a:pt x="3454400" y="3848100"/>
                  <a:pt x="3365500" y="3810000"/>
                  <a:pt x="3365500" y="3746500"/>
                </a:cubicBezTo>
                <a:cubicBezTo>
                  <a:pt x="3365500" y="3695700"/>
                  <a:pt x="3251200" y="3644900"/>
                  <a:pt x="3111500" y="3644900"/>
                </a:cubicBezTo>
                <a:cubicBezTo>
                  <a:pt x="2971800" y="3644900"/>
                  <a:pt x="2832100" y="3695700"/>
                  <a:pt x="2794000" y="3746500"/>
                </a:cubicBezTo>
                <a:cubicBezTo>
                  <a:pt x="2755900" y="3810000"/>
                  <a:pt x="2628900" y="3848100"/>
                  <a:pt x="2514600" y="3848100"/>
                </a:cubicBezTo>
                <a:cubicBezTo>
                  <a:pt x="2400300" y="3848100"/>
                  <a:pt x="2311400" y="3911600"/>
                  <a:pt x="2311400" y="3987800"/>
                </a:cubicBezTo>
                <a:cubicBezTo>
                  <a:pt x="2311400" y="4064000"/>
                  <a:pt x="2222500" y="4165600"/>
                  <a:pt x="2133600" y="4203700"/>
                </a:cubicBezTo>
                <a:cubicBezTo>
                  <a:pt x="2032000" y="4254500"/>
                  <a:pt x="1879600" y="4457700"/>
                  <a:pt x="1778000" y="4660900"/>
                </a:cubicBezTo>
                <a:lnTo>
                  <a:pt x="1701800" y="4838700"/>
                </a:lnTo>
                <a:cubicBezTo>
                  <a:pt x="1600200" y="5041900"/>
                  <a:pt x="1498600" y="5384800"/>
                  <a:pt x="1447800" y="5600700"/>
                </a:cubicBezTo>
                <a:lnTo>
                  <a:pt x="1346200" y="6146800"/>
                </a:lnTo>
                <a:cubicBezTo>
                  <a:pt x="1295400" y="6362700"/>
                  <a:pt x="1219200" y="6591300"/>
                  <a:pt x="1155700" y="6667500"/>
                </a:cubicBezTo>
                <a:cubicBezTo>
                  <a:pt x="1092200" y="6743700"/>
                  <a:pt x="1041400" y="6870700"/>
                  <a:pt x="1041400" y="6972300"/>
                </a:cubicBezTo>
                <a:cubicBezTo>
                  <a:pt x="1041400" y="7378700"/>
                  <a:pt x="1282700" y="7632700"/>
                  <a:pt x="1676400" y="7632700"/>
                </a:cubicBezTo>
                <a:close/>
                <a:moveTo>
                  <a:pt x="901700" y="8902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18" name="Freeform 17918"/>
          <p:cNvSpPr/>
          <p:nvPr/>
        </p:nvSpPr>
        <p:spPr>
          <a:xfrm rot="0" flipH="0" flipV="0">
            <a:off x="28540473" y="19655822"/>
            <a:ext cx="43275" cy="126511"/>
          </a:xfrm>
          <a:custGeom>
            <a:pathLst>
              <a:path w="2984500" h="8724900">
                <a:moveTo>
                  <a:pt x="2425700" y="1473200"/>
                </a:moveTo>
                <a:lnTo>
                  <a:pt x="2120900" y="1473200"/>
                </a:lnTo>
                <a:cubicBezTo>
                  <a:pt x="1993900" y="1473200"/>
                  <a:pt x="1854200" y="1422400"/>
                  <a:pt x="1803400" y="1371600"/>
                </a:cubicBezTo>
                <a:cubicBezTo>
                  <a:pt x="1676400" y="1244600"/>
                  <a:pt x="1663700" y="927100"/>
                  <a:pt x="1765300" y="660400"/>
                </a:cubicBezTo>
                <a:lnTo>
                  <a:pt x="1803400" y="533400"/>
                </a:lnTo>
                <a:cubicBezTo>
                  <a:pt x="1879600" y="304800"/>
                  <a:pt x="1981200" y="215900"/>
                  <a:pt x="2120900" y="215900"/>
                </a:cubicBezTo>
                <a:cubicBezTo>
                  <a:pt x="2171700" y="215900"/>
                  <a:pt x="2222500" y="165100"/>
                  <a:pt x="2222500" y="101600"/>
                </a:cubicBezTo>
                <a:cubicBezTo>
                  <a:pt x="2222500" y="50800"/>
                  <a:pt x="2311400" y="0"/>
                  <a:pt x="2425700" y="0"/>
                </a:cubicBezTo>
                <a:lnTo>
                  <a:pt x="2540000" y="0"/>
                </a:lnTo>
                <a:cubicBezTo>
                  <a:pt x="2654300" y="0"/>
                  <a:pt x="2794000" y="101600"/>
                  <a:pt x="2844800" y="228600"/>
                </a:cubicBezTo>
                <a:lnTo>
                  <a:pt x="2857500" y="266700"/>
                </a:lnTo>
                <a:cubicBezTo>
                  <a:pt x="2971800" y="533400"/>
                  <a:pt x="2984500" y="762000"/>
                  <a:pt x="2895600" y="1028700"/>
                </a:cubicBezTo>
                <a:lnTo>
                  <a:pt x="2844800" y="1143000"/>
                </a:lnTo>
                <a:cubicBezTo>
                  <a:pt x="2755900" y="1409700"/>
                  <a:pt x="2667000" y="1473200"/>
                  <a:pt x="2425700" y="1473200"/>
                </a:cubicBezTo>
                <a:close/>
                <a:moveTo>
                  <a:pt x="7112000" y="8826500"/>
                </a:moveTo>
                <a:moveTo>
                  <a:pt x="2171700" y="3670300"/>
                </a:moveTo>
                <a:lnTo>
                  <a:pt x="1054100" y="8166100"/>
                </a:lnTo>
                <a:cubicBezTo>
                  <a:pt x="977900" y="8483600"/>
                  <a:pt x="673100" y="8724900"/>
                  <a:pt x="355600" y="8724900"/>
                </a:cubicBezTo>
                <a:cubicBezTo>
                  <a:pt x="279400" y="8724900"/>
                  <a:pt x="177800" y="8623300"/>
                  <a:pt x="127000" y="8496300"/>
                </a:cubicBezTo>
                <a:lnTo>
                  <a:pt x="114300" y="8458200"/>
                </a:lnTo>
                <a:cubicBezTo>
                  <a:pt x="12700" y="8216900"/>
                  <a:pt x="0" y="8115300"/>
                  <a:pt x="38100" y="7785100"/>
                </a:cubicBezTo>
                <a:lnTo>
                  <a:pt x="177800" y="6769100"/>
                </a:lnTo>
                <a:cubicBezTo>
                  <a:pt x="203200" y="6654800"/>
                  <a:pt x="228600" y="6477000"/>
                  <a:pt x="266700" y="6362700"/>
                </a:cubicBezTo>
                <a:lnTo>
                  <a:pt x="990600" y="3403600"/>
                </a:lnTo>
                <a:cubicBezTo>
                  <a:pt x="1016000" y="3289300"/>
                  <a:pt x="1079500" y="3124200"/>
                  <a:pt x="1130300" y="3022600"/>
                </a:cubicBezTo>
                <a:lnTo>
                  <a:pt x="1231900" y="2819400"/>
                </a:lnTo>
                <a:cubicBezTo>
                  <a:pt x="1333500" y="2641600"/>
                  <a:pt x="1536700" y="2527300"/>
                  <a:pt x="1778000" y="2527300"/>
                </a:cubicBezTo>
                <a:cubicBezTo>
                  <a:pt x="1841500" y="2527300"/>
                  <a:pt x="1905000" y="2565400"/>
                  <a:pt x="1905000" y="2628900"/>
                </a:cubicBezTo>
                <a:cubicBezTo>
                  <a:pt x="1905000" y="2679700"/>
                  <a:pt x="1955800" y="2730500"/>
                  <a:pt x="2006600" y="2730500"/>
                </a:cubicBezTo>
                <a:cubicBezTo>
                  <a:pt x="2120900" y="2730500"/>
                  <a:pt x="2222500" y="2984500"/>
                  <a:pt x="2222500" y="3289300"/>
                </a:cubicBezTo>
                <a:cubicBezTo>
                  <a:pt x="2222500" y="3390900"/>
                  <a:pt x="2197100" y="3556000"/>
                  <a:pt x="2171700" y="3670300"/>
                </a:cubicBezTo>
                <a:close/>
                <a:moveTo>
                  <a:pt x="49149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19" name="Freeform 17919"/>
          <p:cNvSpPr/>
          <p:nvPr/>
        </p:nvSpPr>
        <p:spPr>
          <a:xfrm rot="0" flipH="0" flipV="0">
            <a:off x="28582209" y="19656374"/>
            <a:ext cx="80657" cy="126142"/>
          </a:xfrm>
          <a:custGeom>
            <a:pathLst>
              <a:path w="5562600" h="8699500">
                <a:moveTo>
                  <a:pt x="5461000" y="2603500"/>
                </a:moveTo>
                <a:lnTo>
                  <a:pt x="4343400" y="6692900"/>
                </a:lnTo>
                <a:cubicBezTo>
                  <a:pt x="4279900" y="6921500"/>
                  <a:pt x="4127500" y="7264400"/>
                  <a:pt x="4000500" y="7454900"/>
                </a:cubicBezTo>
                <a:lnTo>
                  <a:pt x="3670300" y="7950200"/>
                </a:lnTo>
                <a:cubicBezTo>
                  <a:pt x="3403600" y="8369300"/>
                  <a:pt x="2946400" y="8610600"/>
                  <a:pt x="2349500" y="8648700"/>
                </a:cubicBezTo>
                <a:lnTo>
                  <a:pt x="1879600" y="8686800"/>
                </a:lnTo>
                <a:cubicBezTo>
                  <a:pt x="1638300" y="8699500"/>
                  <a:pt x="1282700" y="8674100"/>
                  <a:pt x="1066800" y="8610600"/>
                </a:cubicBezTo>
                <a:lnTo>
                  <a:pt x="965200" y="8585200"/>
                </a:lnTo>
                <a:cubicBezTo>
                  <a:pt x="342900" y="8420100"/>
                  <a:pt x="0" y="7874000"/>
                  <a:pt x="0" y="7086600"/>
                </a:cubicBezTo>
                <a:lnTo>
                  <a:pt x="0" y="6718300"/>
                </a:lnTo>
                <a:cubicBezTo>
                  <a:pt x="0" y="6489700"/>
                  <a:pt x="38100" y="6121400"/>
                  <a:pt x="88900" y="5905500"/>
                </a:cubicBezTo>
                <a:lnTo>
                  <a:pt x="304800" y="4965700"/>
                </a:lnTo>
                <a:cubicBezTo>
                  <a:pt x="355600" y="4737100"/>
                  <a:pt x="469900" y="4394200"/>
                  <a:pt x="558800" y="4191000"/>
                </a:cubicBezTo>
                <a:lnTo>
                  <a:pt x="647700" y="3975100"/>
                </a:lnTo>
                <a:cubicBezTo>
                  <a:pt x="1066800" y="2997200"/>
                  <a:pt x="1828800" y="2514600"/>
                  <a:pt x="2997200" y="2514600"/>
                </a:cubicBezTo>
                <a:lnTo>
                  <a:pt x="3784600" y="2514600"/>
                </a:lnTo>
                <a:cubicBezTo>
                  <a:pt x="4368800" y="2514600"/>
                  <a:pt x="4521200" y="2324100"/>
                  <a:pt x="4521200" y="1600200"/>
                </a:cubicBezTo>
                <a:cubicBezTo>
                  <a:pt x="4521200" y="1409700"/>
                  <a:pt x="4432300" y="1206500"/>
                  <a:pt x="4343400" y="1155700"/>
                </a:cubicBezTo>
                <a:cubicBezTo>
                  <a:pt x="4241800" y="1092200"/>
                  <a:pt x="3975100" y="1041400"/>
                  <a:pt x="3746500" y="1041400"/>
                </a:cubicBezTo>
                <a:lnTo>
                  <a:pt x="2933700" y="1041400"/>
                </a:lnTo>
                <a:cubicBezTo>
                  <a:pt x="2425700" y="1041400"/>
                  <a:pt x="2413000" y="1041400"/>
                  <a:pt x="2413000" y="520700"/>
                </a:cubicBezTo>
                <a:cubicBezTo>
                  <a:pt x="2413000" y="292100"/>
                  <a:pt x="2476500" y="76200"/>
                  <a:pt x="2540000" y="50800"/>
                </a:cubicBezTo>
                <a:cubicBezTo>
                  <a:pt x="2616200" y="25400"/>
                  <a:pt x="2870200" y="0"/>
                  <a:pt x="3098800" y="0"/>
                </a:cubicBezTo>
                <a:lnTo>
                  <a:pt x="4305300" y="0"/>
                </a:lnTo>
                <a:cubicBezTo>
                  <a:pt x="4533900" y="0"/>
                  <a:pt x="4864100" y="127000"/>
                  <a:pt x="5029200" y="279400"/>
                </a:cubicBezTo>
                <a:lnTo>
                  <a:pt x="5257800" y="495300"/>
                </a:lnTo>
                <a:cubicBezTo>
                  <a:pt x="5435600" y="660400"/>
                  <a:pt x="5562600" y="977900"/>
                  <a:pt x="5562600" y="1206500"/>
                </a:cubicBezTo>
                <a:lnTo>
                  <a:pt x="5562600" y="1778000"/>
                </a:lnTo>
                <a:cubicBezTo>
                  <a:pt x="5562600" y="2019300"/>
                  <a:pt x="5511800" y="2387600"/>
                  <a:pt x="5461000" y="2603500"/>
                </a:cubicBezTo>
                <a:close/>
                <a:moveTo>
                  <a:pt x="5689600" y="8788400"/>
                </a:moveTo>
                <a:moveTo>
                  <a:pt x="3784600" y="3568700"/>
                </a:moveTo>
                <a:lnTo>
                  <a:pt x="2832100" y="3568700"/>
                </a:lnTo>
                <a:cubicBezTo>
                  <a:pt x="2717800" y="3568700"/>
                  <a:pt x="2590800" y="3606800"/>
                  <a:pt x="2552700" y="3644900"/>
                </a:cubicBezTo>
                <a:cubicBezTo>
                  <a:pt x="2514600" y="3683000"/>
                  <a:pt x="2425700" y="3721100"/>
                  <a:pt x="2362200" y="3746500"/>
                </a:cubicBezTo>
                <a:cubicBezTo>
                  <a:pt x="2044700" y="3822700"/>
                  <a:pt x="1905000" y="3924300"/>
                  <a:pt x="1752600" y="4203700"/>
                </a:cubicBezTo>
                <a:lnTo>
                  <a:pt x="1536700" y="4597400"/>
                </a:lnTo>
                <a:cubicBezTo>
                  <a:pt x="1485900" y="4686300"/>
                  <a:pt x="1422400" y="4864100"/>
                  <a:pt x="1384300" y="4965700"/>
                </a:cubicBezTo>
                <a:lnTo>
                  <a:pt x="990600" y="6426200"/>
                </a:lnTo>
                <a:cubicBezTo>
                  <a:pt x="965200" y="6527800"/>
                  <a:pt x="939800" y="6718300"/>
                  <a:pt x="939800" y="6832600"/>
                </a:cubicBezTo>
                <a:lnTo>
                  <a:pt x="939800" y="6883400"/>
                </a:lnTo>
                <a:cubicBezTo>
                  <a:pt x="939800" y="7302500"/>
                  <a:pt x="1143000" y="7569200"/>
                  <a:pt x="1473200" y="7569200"/>
                </a:cubicBezTo>
                <a:lnTo>
                  <a:pt x="2311400" y="7569200"/>
                </a:lnTo>
                <a:cubicBezTo>
                  <a:pt x="2451100" y="7569200"/>
                  <a:pt x="2565400" y="7518400"/>
                  <a:pt x="2667000" y="7416800"/>
                </a:cubicBezTo>
                <a:lnTo>
                  <a:pt x="3086100" y="6997700"/>
                </a:lnTo>
                <a:cubicBezTo>
                  <a:pt x="3175000" y="6908800"/>
                  <a:pt x="3251200" y="6769100"/>
                  <a:pt x="3289300" y="6654800"/>
                </a:cubicBezTo>
                <a:lnTo>
                  <a:pt x="3937000" y="4191000"/>
                </a:lnTo>
                <a:cubicBezTo>
                  <a:pt x="3962400" y="4076700"/>
                  <a:pt x="3987800" y="3898900"/>
                  <a:pt x="3987800" y="3784600"/>
                </a:cubicBezTo>
                <a:cubicBezTo>
                  <a:pt x="3987800" y="3644900"/>
                  <a:pt x="3911600" y="3568700"/>
                  <a:pt x="3784600" y="3568700"/>
                </a:cubicBezTo>
                <a:close/>
                <a:moveTo>
                  <a:pt x="4724400" y="878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20" name="Freeform 17920"/>
          <p:cNvSpPr/>
          <p:nvPr/>
        </p:nvSpPr>
        <p:spPr>
          <a:xfrm rot="0" flipH="0" flipV="0">
            <a:off x="28658564" y="19693388"/>
            <a:ext cx="87287" cy="126511"/>
          </a:xfrm>
          <a:custGeom>
            <a:pathLst>
              <a:path w="6019800" h="8724900">
                <a:moveTo>
                  <a:pt x="5905500" y="1143000"/>
                </a:moveTo>
                <a:lnTo>
                  <a:pt x="4254500" y="7226300"/>
                </a:lnTo>
                <a:cubicBezTo>
                  <a:pt x="4064000" y="7950200"/>
                  <a:pt x="3721100" y="8343900"/>
                  <a:pt x="3073400" y="8547100"/>
                </a:cubicBezTo>
                <a:lnTo>
                  <a:pt x="2984500" y="8585200"/>
                </a:lnTo>
                <a:cubicBezTo>
                  <a:pt x="2743200" y="8661400"/>
                  <a:pt x="2349500" y="8724900"/>
                  <a:pt x="2120900" y="8724900"/>
                </a:cubicBezTo>
                <a:lnTo>
                  <a:pt x="660400" y="8724900"/>
                </a:lnTo>
                <a:cubicBezTo>
                  <a:pt x="419100" y="8724900"/>
                  <a:pt x="190500" y="8686800"/>
                  <a:pt x="127000" y="8623300"/>
                </a:cubicBezTo>
                <a:cubicBezTo>
                  <a:pt x="0" y="8483600"/>
                  <a:pt x="0" y="7924800"/>
                  <a:pt x="127000" y="7785100"/>
                </a:cubicBezTo>
                <a:cubicBezTo>
                  <a:pt x="190500" y="7721600"/>
                  <a:pt x="419100" y="7683500"/>
                  <a:pt x="660400" y="7683500"/>
                </a:cubicBezTo>
                <a:lnTo>
                  <a:pt x="2019300" y="7683500"/>
                </a:lnTo>
                <a:cubicBezTo>
                  <a:pt x="2781300" y="7683500"/>
                  <a:pt x="3289300" y="7226300"/>
                  <a:pt x="3289300" y="6553200"/>
                </a:cubicBezTo>
                <a:cubicBezTo>
                  <a:pt x="3289300" y="6413500"/>
                  <a:pt x="3263900" y="6286500"/>
                  <a:pt x="3225800" y="6261100"/>
                </a:cubicBezTo>
                <a:cubicBezTo>
                  <a:pt x="3200400" y="6235700"/>
                  <a:pt x="2984500" y="6210300"/>
                  <a:pt x="2755900" y="6210300"/>
                </a:cubicBezTo>
                <a:lnTo>
                  <a:pt x="2120900" y="6210300"/>
                </a:lnTo>
                <a:cubicBezTo>
                  <a:pt x="1892300" y="6210300"/>
                  <a:pt x="1524000" y="6134100"/>
                  <a:pt x="1308100" y="6045200"/>
                </a:cubicBezTo>
                <a:cubicBezTo>
                  <a:pt x="1092200" y="5956300"/>
                  <a:pt x="889000" y="5867400"/>
                  <a:pt x="850900" y="5854700"/>
                </a:cubicBezTo>
                <a:cubicBezTo>
                  <a:pt x="711200" y="5816600"/>
                  <a:pt x="546100" y="5257800"/>
                  <a:pt x="546100" y="4838700"/>
                </a:cubicBezTo>
                <a:lnTo>
                  <a:pt x="546100" y="4318000"/>
                </a:lnTo>
                <a:cubicBezTo>
                  <a:pt x="546100" y="4089400"/>
                  <a:pt x="596900" y="3721100"/>
                  <a:pt x="660400" y="3492500"/>
                </a:cubicBezTo>
                <a:lnTo>
                  <a:pt x="1358900" y="977900"/>
                </a:lnTo>
                <a:cubicBezTo>
                  <a:pt x="1549400" y="304800"/>
                  <a:pt x="1739900" y="0"/>
                  <a:pt x="1993900" y="0"/>
                </a:cubicBezTo>
                <a:cubicBezTo>
                  <a:pt x="2120900" y="0"/>
                  <a:pt x="2298700" y="101600"/>
                  <a:pt x="2387600" y="228600"/>
                </a:cubicBezTo>
                <a:cubicBezTo>
                  <a:pt x="2578100" y="495300"/>
                  <a:pt x="2590800" y="711200"/>
                  <a:pt x="2425700" y="1257300"/>
                </a:cubicBezTo>
                <a:lnTo>
                  <a:pt x="1714500" y="3746500"/>
                </a:lnTo>
                <a:cubicBezTo>
                  <a:pt x="1600200" y="4165600"/>
                  <a:pt x="1562100" y="4902200"/>
                  <a:pt x="1651000" y="5003800"/>
                </a:cubicBezTo>
                <a:cubicBezTo>
                  <a:pt x="1676400" y="5029200"/>
                  <a:pt x="1892300" y="5054600"/>
                  <a:pt x="2120900" y="5054600"/>
                </a:cubicBezTo>
                <a:lnTo>
                  <a:pt x="3175000" y="5054600"/>
                </a:lnTo>
                <a:cubicBezTo>
                  <a:pt x="3670300" y="5054600"/>
                  <a:pt x="3670300" y="5054600"/>
                  <a:pt x="3810000" y="4533900"/>
                </a:cubicBezTo>
                <a:lnTo>
                  <a:pt x="4876800" y="508000"/>
                </a:lnTo>
                <a:cubicBezTo>
                  <a:pt x="4978400" y="101600"/>
                  <a:pt x="5080000" y="0"/>
                  <a:pt x="5410200" y="0"/>
                </a:cubicBezTo>
                <a:cubicBezTo>
                  <a:pt x="5638800" y="0"/>
                  <a:pt x="6019800" y="368300"/>
                  <a:pt x="6019800" y="584200"/>
                </a:cubicBezTo>
                <a:cubicBezTo>
                  <a:pt x="6019800" y="673100"/>
                  <a:pt x="5969000" y="927100"/>
                  <a:pt x="5905500" y="1143000"/>
                </a:cubicBezTo>
                <a:close/>
                <a:moveTo>
                  <a:pt x="51816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21" name="Freeform 17921"/>
          <p:cNvSpPr/>
          <p:nvPr/>
        </p:nvSpPr>
        <p:spPr>
          <a:xfrm rot="0" flipH="0" flipV="0">
            <a:off x="28825278" y="19657295"/>
            <a:ext cx="87287" cy="126695"/>
          </a:xfrm>
          <a:custGeom>
            <a:pathLst>
              <a:path w="6019800" h="8737600">
                <a:moveTo>
                  <a:pt x="2362200" y="0"/>
                </a:moveTo>
                <a:lnTo>
                  <a:pt x="5359400" y="0"/>
                </a:lnTo>
                <a:cubicBezTo>
                  <a:pt x="5588000" y="0"/>
                  <a:pt x="5816600" y="50800"/>
                  <a:pt x="5880100" y="101600"/>
                </a:cubicBezTo>
                <a:cubicBezTo>
                  <a:pt x="6007100" y="228600"/>
                  <a:pt x="6019800" y="673100"/>
                  <a:pt x="5892800" y="889000"/>
                </a:cubicBezTo>
                <a:cubicBezTo>
                  <a:pt x="5842000" y="977900"/>
                  <a:pt x="5613400" y="1054100"/>
                  <a:pt x="5384800" y="1054100"/>
                </a:cubicBezTo>
                <a:lnTo>
                  <a:pt x="3670300" y="1054100"/>
                </a:lnTo>
                <a:cubicBezTo>
                  <a:pt x="3187700" y="1054100"/>
                  <a:pt x="3136900" y="1320800"/>
                  <a:pt x="3530600" y="1803400"/>
                </a:cubicBezTo>
                <a:lnTo>
                  <a:pt x="4470400" y="2971800"/>
                </a:lnTo>
                <a:cubicBezTo>
                  <a:pt x="4838700" y="3441700"/>
                  <a:pt x="4940300" y="3657600"/>
                  <a:pt x="4940300" y="4152900"/>
                </a:cubicBezTo>
                <a:lnTo>
                  <a:pt x="4940300" y="4521200"/>
                </a:lnTo>
                <a:cubicBezTo>
                  <a:pt x="4940300" y="4749800"/>
                  <a:pt x="4889500" y="5118100"/>
                  <a:pt x="4826000" y="5334000"/>
                </a:cubicBezTo>
                <a:lnTo>
                  <a:pt x="4533900" y="6388100"/>
                </a:lnTo>
                <a:cubicBezTo>
                  <a:pt x="4406900" y="6845300"/>
                  <a:pt x="4203700" y="7289800"/>
                  <a:pt x="3911600" y="7747000"/>
                </a:cubicBezTo>
                <a:cubicBezTo>
                  <a:pt x="3530600" y="8318500"/>
                  <a:pt x="3289300" y="8470900"/>
                  <a:pt x="2552700" y="8585200"/>
                </a:cubicBezTo>
                <a:lnTo>
                  <a:pt x="2159000" y="8648700"/>
                </a:lnTo>
                <a:cubicBezTo>
                  <a:pt x="1651000" y="8737600"/>
                  <a:pt x="1651000" y="8737600"/>
                  <a:pt x="1193800" y="8648700"/>
                </a:cubicBezTo>
                <a:lnTo>
                  <a:pt x="1181100" y="8648700"/>
                </a:lnTo>
                <a:cubicBezTo>
                  <a:pt x="965200" y="8610600"/>
                  <a:pt x="660400" y="8445500"/>
                  <a:pt x="508000" y="8280400"/>
                </a:cubicBezTo>
                <a:lnTo>
                  <a:pt x="393700" y="8178800"/>
                </a:lnTo>
                <a:cubicBezTo>
                  <a:pt x="76200" y="7848600"/>
                  <a:pt x="0" y="7620000"/>
                  <a:pt x="0" y="6985000"/>
                </a:cubicBezTo>
                <a:lnTo>
                  <a:pt x="0" y="6934200"/>
                </a:lnTo>
                <a:cubicBezTo>
                  <a:pt x="0" y="6705600"/>
                  <a:pt x="25400" y="6337300"/>
                  <a:pt x="63500" y="6108700"/>
                </a:cubicBezTo>
                <a:lnTo>
                  <a:pt x="228600" y="5181600"/>
                </a:lnTo>
                <a:cubicBezTo>
                  <a:pt x="266700" y="4953000"/>
                  <a:pt x="355600" y="4610100"/>
                  <a:pt x="431800" y="4394200"/>
                </a:cubicBezTo>
                <a:lnTo>
                  <a:pt x="546100" y="4089400"/>
                </a:lnTo>
                <a:cubicBezTo>
                  <a:pt x="622300" y="3886200"/>
                  <a:pt x="812800" y="3594100"/>
                  <a:pt x="965200" y="3454400"/>
                </a:cubicBezTo>
                <a:lnTo>
                  <a:pt x="1397000" y="3035300"/>
                </a:lnTo>
                <a:cubicBezTo>
                  <a:pt x="1549400" y="2882900"/>
                  <a:pt x="1854200" y="2705100"/>
                  <a:pt x="2070100" y="2628900"/>
                </a:cubicBezTo>
                <a:lnTo>
                  <a:pt x="2222500" y="2565400"/>
                </a:lnTo>
                <a:cubicBezTo>
                  <a:pt x="2692400" y="2400300"/>
                  <a:pt x="2705100" y="2324100"/>
                  <a:pt x="2387600" y="1854200"/>
                </a:cubicBezTo>
                <a:lnTo>
                  <a:pt x="2070100" y="1397000"/>
                </a:lnTo>
                <a:cubicBezTo>
                  <a:pt x="1943100" y="1206500"/>
                  <a:pt x="1778000" y="1054100"/>
                  <a:pt x="1701800" y="1054100"/>
                </a:cubicBezTo>
                <a:cubicBezTo>
                  <a:pt x="1625600" y="1054100"/>
                  <a:pt x="1574800" y="863600"/>
                  <a:pt x="1574800" y="635000"/>
                </a:cubicBezTo>
                <a:lnTo>
                  <a:pt x="1574800" y="520700"/>
                </a:lnTo>
                <a:cubicBezTo>
                  <a:pt x="1574800" y="292100"/>
                  <a:pt x="1651000" y="76200"/>
                  <a:pt x="1752600" y="50800"/>
                </a:cubicBezTo>
                <a:cubicBezTo>
                  <a:pt x="1854200" y="25400"/>
                  <a:pt x="2120900" y="0"/>
                  <a:pt x="2362200" y="0"/>
                </a:cubicBezTo>
                <a:close/>
                <a:moveTo>
                  <a:pt x="8509000" y="8724900"/>
                </a:moveTo>
                <a:moveTo>
                  <a:pt x="1409700" y="4762500"/>
                </a:moveTo>
                <a:lnTo>
                  <a:pt x="1041400" y="6223000"/>
                </a:lnTo>
                <a:cubicBezTo>
                  <a:pt x="990600" y="6438900"/>
                  <a:pt x="939800" y="6705600"/>
                  <a:pt x="939800" y="6819900"/>
                </a:cubicBezTo>
                <a:cubicBezTo>
                  <a:pt x="939800" y="7188200"/>
                  <a:pt x="1181100" y="7518400"/>
                  <a:pt x="1473200" y="7543800"/>
                </a:cubicBezTo>
                <a:cubicBezTo>
                  <a:pt x="2184400" y="7594600"/>
                  <a:pt x="2590800" y="7493000"/>
                  <a:pt x="2921000" y="7162800"/>
                </a:cubicBezTo>
                <a:lnTo>
                  <a:pt x="2997200" y="7086600"/>
                </a:lnTo>
                <a:cubicBezTo>
                  <a:pt x="3314700" y="6756400"/>
                  <a:pt x="3429000" y="6553200"/>
                  <a:pt x="3581400" y="5969000"/>
                </a:cubicBezTo>
                <a:lnTo>
                  <a:pt x="3784600" y="5118100"/>
                </a:lnTo>
                <a:cubicBezTo>
                  <a:pt x="3835400" y="4902200"/>
                  <a:pt x="3886200" y="4533900"/>
                  <a:pt x="3886200" y="4305300"/>
                </a:cubicBezTo>
                <a:lnTo>
                  <a:pt x="3886200" y="4279900"/>
                </a:lnTo>
                <a:cubicBezTo>
                  <a:pt x="3886200" y="3860800"/>
                  <a:pt x="3505200" y="3568700"/>
                  <a:pt x="2959100" y="3568700"/>
                </a:cubicBezTo>
                <a:cubicBezTo>
                  <a:pt x="2286000" y="3568700"/>
                  <a:pt x="1574800" y="4114800"/>
                  <a:pt x="1409700" y="4762500"/>
                </a:cubicBezTo>
                <a:close/>
                <a:moveTo>
                  <a:pt x="3746500" y="8724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22" name="Freeform 17922"/>
          <p:cNvSpPr/>
          <p:nvPr/>
        </p:nvSpPr>
        <p:spPr>
          <a:xfrm rot="0" flipH="0" flipV="0">
            <a:off x="28902078" y="19693388"/>
            <a:ext cx="87287" cy="126511"/>
          </a:xfrm>
          <a:custGeom>
            <a:pathLst>
              <a:path w="6019800" h="8724900">
                <a:moveTo>
                  <a:pt x="5905500" y="1143000"/>
                </a:moveTo>
                <a:lnTo>
                  <a:pt x="4254500" y="7226300"/>
                </a:lnTo>
                <a:cubicBezTo>
                  <a:pt x="4064000" y="7950200"/>
                  <a:pt x="3721100" y="8343900"/>
                  <a:pt x="3073400" y="8547100"/>
                </a:cubicBezTo>
                <a:lnTo>
                  <a:pt x="2984500" y="8585200"/>
                </a:lnTo>
                <a:cubicBezTo>
                  <a:pt x="2743200" y="8661400"/>
                  <a:pt x="2349500" y="8724900"/>
                  <a:pt x="2120900" y="8724900"/>
                </a:cubicBezTo>
                <a:lnTo>
                  <a:pt x="660400" y="8724900"/>
                </a:lnTo>
                <a:cubicBezTo>
                  <a:pt x="419100" y="8724900"/>
                  <a:pt x="190500" y="8686800"/>
                  <a:pt x="127000" y="8623300"/>
                </a:cubicBezTo>
                <a:cubicBezTo>
                  <a:pt x="0" y="8483600"/>
                  <a:pt x="0" y="7924800"/>
                  <a:pt x="127000" y="7785100"/>
                </a:cubicBezTo>
                <a:cubicBezTo>
                  <a:pt x="190500" y="7721600"/>
                  <a:pt x="419100" y="7683500"/>
                  <a:pt x="660400" y="7683500"/>
                </a:cubicBezTo>
                <a:lnTo>
                  <a:pt x="2019300" y="7683500"/>
                </a:lnTo>
                <a:cubicBezTo>
                  <a:pt x="2781300" y="7683500"/>
                  <a:pt x="3289300" y="7226300"/>
                  <a:pt x="3289300" y="6553200"/>
                </a:cubicBezTo>
                <a:cubicBezTo>
                  <a:pt x="3289300" y="6413500"/>
                  <a:pt x="3263900" y="6286500"/>
                  <a:pt x="3225800" y="6261100"/>
                </a:cubicBezTo>
                <a:cubicBezTo>
                  <a:pt x="3200400" y="6235700"/>
                  <a:pt x="2984500" y="6210300"/>
                  <a:pt x="2755900" y="6210300"/>
                </a:cubicBezTo>
                <a:lnTo>
                  <a:pt x="2120900" y="6210300"/>
                </a:lnTo>
                <a:cubicBezTo>
                  <a:pt x="1892300" y="6210300"/>
                  <a:pt x="1524000" y="6134100"/>
                  <a:pt x="1308100" y="6045200"/>
                </a:cubicBezTo>
                <a:cubicBezTo>
                  <a:pt x="1092200" y="5956300"/>
                  <a:pt x="889000" y="5867400"/>
                  <a:pt x="850900" y="5854700"/>
                </a:cubicBezTo>
                <a:cubicBezTo>
                  <a:pt x="711200" y="5816600"/>
                  <a:pt x="546100" y="5257800"/>
                  <a:pt x="546100" y="4838700"/>
                </a:cubicBezTo>
                <a:lnTo>
                  <a:pt x="546100" y="4318000"/>
                </a:lnTo>
                <a:cubicBezTo>
                  <a:pt x="546100" y="4089400"/>
                  <a:pt x="596900" y="3721100"/>
                  <a:pt x="660400" y="3492500"/>
                </a:cubicBezTo>
                <a:lnTo>
                  <a:pt x="1358900" y="977900"/>
                </a:lnTo>
                <a:cubicBezTo>
                  <a:pt x="1549400" y="304800"/>
                  <a:pt x="1739900" y="0"/>
                  <a:pt x="1993900" y="0"/>
                </a:cubicBezTo>
                <a:cubicBezTo>
                  <a:pt x="2120900" y="0"/>
                  <a:pt x="2298700" y="101600"/>
                  <a:pt x="2387600" y="228600"/>
                </a:cubicBezTo>
                <a:cubicBezTo>
                  <a:pt x="2578100" y="495300"/>
                  <a:pt x="2590800" y="711200"/>
                  <a:pt x="2425700" y="1257300"/>
                </a:cubicBezTo>
                <a:lnTo>
                  <a:pt x="1714500" y="3746500"/>
                </a:lnTo>
                <a:cubicBezTo>
                  <a:pt x="1600200" y="4165600"/>
                  <a:pt x="1562100" y="4902200"/>
                  <a:pt x="1651000" y="5003800"/>
                </a:cubicBezTo>
                <a:cubicBezTo>
                  <a:pt x="1676400" y="5029200"/>
                  <a:pt x="1892300" y="5054600"/>
                  <a:pt x="2120900" y="5054600"/>
                </a:cubicBezTo>
                <a:lnTo>
                  <a:pt x="3175000" y="5054600"/>
                </a:lnTo>
                <a:cubicBezTo>
                  <a:pt x="3670300" y="5054600"/>
                  <a:pt x="3670300" y="5054600"/>
                  <a:pt x="3810000" y="4533900"/>
                </a:cubicBezTo>
                <a:lnTo>
                  <a:pt x="4876800" y="508000"/>
                </a:lnTo>
                <a:cubicBezTo>
                  <a:pt x="4978400" y="101600"/>
                  <a:pt x="5080000" y="0"/>
                  <a:pt x="5410200" y="0"/>
                </a:cubicBezTo>
                <a:cubicBezTo>
                  <a:pt x="5638800" y="0"/>
                  <a:pt x="6019800" y="368300"/>
                  <a:pt x="6019800" y="584200"/>
                </a:cubicBezTo>
                <a:cubicBezTo>
                  <a:pt x="6019800" y="673100"/>
                  <a:pt x="5969000" y="927100"/>
                  <a:pt x="5905500" y="1143000"/>
                </a:cubicBezTo>
                <a:close/>
                <a:moveTo>
                  <a:pt x="51816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23" name="Freeform 17923"/>
          <p:cNvSpPr/>
          <p:nvPr/>
        </p:nvSpPr>
        <p:spPr>
          <a:xfrm rot="0" flipH="0" flipV="0">
            <a:off x="28997291" y="19656374"/>
            <a:ext cx="80657" cy="126142"/>
          </a:xfrm>
          <a:custGeom>
            <a:pathLst>
              <a:path w="5562600" h="8699500">
                <a:moveTo>
                  <a:pt x="5461000" y="2603500"/>
                </a:moveTo>
                <a:lnTo>
                  <a:pt x="4343400" y="6692900"/>
                </a:lnTo>
                <a:cubicBezTo>
                  <a:pt x="4279900" y="6921500"/>
                  <a:pt x="4127500" y="7264400"/>
                  <a:pt x="4000500" y="7454900"/>
                </a:cubicBezTo>
                <a:lnTo>
                  <a:pt x="3670300" y="7950200"/>
                </a:lnTo>
                <a:cubicBezTo>
                  <a:pt x="3403600" y="8369300"/>
                  <a:pt x="2946400" y="8610600"/>
                  <a:pt x="2349500" y="8648700"/>
                </a:cubicBezTo>
                <a:lnTo>
                  <a:pt x="1879600" y="8686800"/>
                </a:lnTo>
                <a:cubicBezTo>
                  <a:pt x="1638300" y="8699500"/>
                  <a:pt x="1282700" y="8674100"/>
                  <a:pt x="1066800" y="8610600"/>
                </a:cubicBezTo>
                <a:lnTo>
                  <a:pt x="965200" y="8585200"/>
                </a:lnTo>
                <a:cubicBezTo>
                  <a:pt x="342900" y="8420100"/>
                  <a:pt x="0" y="7874000"/>
                  <a:pt x="0" y="7086600"/>
                </a:cubicBezTo>
                <a:lnTo>
                  <a:pt x="0" y="6718300"/>
                </a:lnTo>
                <a:cubicBezTo>
                  <a:pt x="0" y="6489700"/>
                  <a:pt x="38100" y="6121400"/>
                  <a:pt x="88900" y="5905500"/>
                </a:cubicBezTo>
                <a:lnTo>
                  <a:pt x="304800" y="4965700"/>
                </a:lnTo>
                <a:cubicBezTo>
                  <a:pt x="355600" y="4737100"/>
                  <a:pt x="469900" y="4394200"/>
                  <a:pt x="558800" y="4191000"/>
                </a:cubicBezTo>
                <a:lnTo>
                  <a:pt x="647700" y="3975100"/>
                </a:lnTo>
                <a:cubicBezTo>
                  <a:pt x="1066800" y="2997200"/>
                  <a:pt x="1828800" y="2514600"/>
                  <a:pt x="2997200" y="2514600"/>
                </a:cubicBezTo>
                <a:lnTo>
                  <a:pt x="3784600" y="2514600"/>
                </a:lnTo>
                <a:cubicBezTo>
                  <a:pt x="4368800" y="2514600"/>
                  <a:pt x="4521200" y="2324100"/>
                  <a:pt x="4521200" y="1600200"/>
                </a:cubicBezTo>
                <a:cubicBezTo>
                  <a:pt x="4521200" y="1409700"/>
                  <a:pt x="4432300" y="1206500"/>
                  <a:pt x="4343400" y="1155700"/>
                </a:cubicBezTo>
                <a:cubicBezTo>
                  <a:pt x="4241800" y="1092200"/>
                  <a:pt x="3975100" y="1041400"/>
                  <a:pt x="3746500" y="1041400"/>
                </a:cubicBezTo>
                <a:lnTo>
                  <a:pt x="2933700" y="1041400"/>
                </a:lnTo>
                <a:cubicBezTo>
                  <a:pt x="2425700" y="1041400"/>
                  <a:pt x="2413000" y="1041400"/>
                  <a:pt x="2413000" y="520700"/>
                </a:cubicBezTo>
                <a:cubicBezTo>
                  <a:pt x="2413000" y="292100"/>
                  <a:pt x="2476500" y="76200"/>
                  <a:pt x="2540000" y="50800"/>
                </a:cubicBezTo>
                <a:cubicBezTo>
                  <a:pt x="2616200" y="25400"/>
                  <a:pt x="2870200" y="0"/>
                  <a:pt x="3098800" y="0"/>
                </a:cubicBezTo>
                <a:lnTo>
                  <a:pt x="4305300" y="0"/>
                </a:lnTo>
                <a:cubicBezTo>
                  <a:pt x="4533900" y="0"/>
                  <a:pt x="4864100" y="127000"/>
                  <a:pt x="5029200" y="279400"/>
                </a:cubicBezTo>
                <a:lnTo>
                  <a:pt x="5257800" y="495300"/>
                </a:lnTo>
                <a:cubicBezTo>
                  <a:pt x="5435600" y="660400"/>
                  <a:pt x="5562600" y="977900"/>
                  <a:pt x="5562600" y="1206500"/>
                </a:cubicBezTo>
                <a:lnTo>
                  <a:pt x="5562600" y="1778000"/>
                </a:lnTo>
                <a:cubicBezTo>
                  <a:pt x="5562600" y="2019300"/>
                  <a:pt x="5511800" y="2387600"/>
                  <a:pt x="5461000" y="2603500"/>
                </a:cubicBezTo>
                <a:close/>
                <a:moveTo>
                  <a:pt x="5689600" y="8788400"/>
                </a:moveTo>
                <a:moveTo>
                  <a:pt x="3784600" y="3568700"/>
                </a:moveTo>
                <a:lnTo>
                  <a:pt x="2832100" y="3568700"/>
                </a:lnTo>
                <a:cubicBezTo>
                  <a:pt x="2717800" y="3568700"/>
                  <a:pt x="2590800" y="3606800"/>
                  <a:pt x="2552700" y="3644900"/>
                </a:cubicBezTo>
                <a:cubicBezTo>
                  <a:pt x="2514600" y="3683000"/>
                  <a:pt x="2425700" y="3721100"/>
                  <a:pt x="2362200" y="3746500"/>
                </a:cubicBezTo>
                <a:cubicBezTo>
                  <a:pt x="2044700" y="3822700"/>
                  <a:pt x="1905000" y="3924300"/>
                  <a:pt x="1752600" y="4203700"/>
                </a:cubicBezTo>
                <a:lnTo>
                  <a:pt x="1536700" y="4597400"/>
                </a:lnTo>
                <a:cubicBezTo>
                  <a:pt x="1485900" y="4686300"/>
                  <a:pt x="1422400" y="4864100"/>
                  <a:pt x="1384300" y="4965700"/>
                </a:cubicBezTo>
                <a:lnTo>
                  <a:pt x="990600" y="6426200"/>
                </a:lnTo>
                <a:cubicBezTo>
                  <a:pt x="965200" y="6527800"/>
                  <a:pt x="939800" y="6718300"/>
                  <a:pt x="939800" y="6832600"/>
                </a:cubicBezTo>
                <a:lnTo>
                  <a:pt x="939800" y="6883400"/>
                </a:lnTo>
                <a:cubicBezTo>
                  <a:pt x="939800" y="7302500"/>
                  <a:pt x="1143000" y="7569200"/>
                  <a:pt x="1473200" y="7569200"/>
                </a:cubicBezTo>
                <a:lnTo>
                  <a:pt x="2311400" y="7569200"/>
                </a:lnTo>
                <a:cubicBezTo>
                  <a:pt x="2451100" y="7569200"/>
                  <a:pt x="2565400" y="7518400"/>
                  <a:pt x="2667000" y="7416800"/>
                </a:cubicBezTo>
                <a:lnTo>
                  <a:pt x="3086100" y="6997700"/>
                </a:lnTo>
                <a:cubicBezTo>
                  <a:pt x="3175000" y="6908800"/>
                  <a:pt x="3251200" y="6769100"/>
                  <a:pt x="3289300" y="6654800"/>
                </a:cubicBezTo>
                <a:lnTo>
                  <a:pt x="3937000" y="4191000"/>
                </a:lnTo>
                <a:cubicBezTo>
                  <a:pt x="3962400" y="4076700"/>
                  <a:pt x="3987800" y="3898900"/>
                  <a:pt x="3987800" y="3784600"/>
                </a:cubicBezTo>
                <a:cubicBezTo>
                  <a:pt x="3987800" y="3644900"/>
                  <a:pt x="3911600" y="3568700"/>
                  <a:pt x="3784600" y="3568700"/>
                </a:cubicBezTo>
                <a:close/>
                <a:moveTo>
                  <a:pt x="4724400" y="878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24" name="Freeform 17924"/>
          <p:cNvSpPr/>
          <p:nvPr/>
        </p:nvSpPr>
        <p:spPr>
          <a:xfrm rot="0" flipH="0" flipV="0">
            <a:off x="29078142" y="19655822"/>
            <a:ext cx="43275" cy="126511"/>
          </a:xfrm>
          <a:custGeom>
            <a:pathLst>
              <a:path w="2984500" h="8724900">
                <a:moveTo>
                  <a:pt x="2425700" y="1473200"/>
                </a:moveTo>
                <a:lnTo>
                  <a:pt x="2120900" y="1473200"/>
                </a:lnTo>
                <a:cubicBezTo>
                  <a:pt x="1993900" y="1473200"/>
                  <a:pt x="1854200" y="1422400"/>
                  <a:pt x="1803400" y="1371600"/>
                </a:cubicBezTo>
                <a:cubicBezTo>
                  <a:pt x="1676400" y="1244600"/>
                  <a:pt x="1663700" y="927100"/>
                  <a:pt x="1765300" y="660400"/>
                </a:cubicBezTo>
                <a:lnTo>
                  <a:pt x="1803400" y="533400"/>
                </a:lnTo>
                <a:cubicBezTo>
                  <a:pt x="1879600" y="304800"/>
                  <a:pt x="1981200" y="215900"/>
                  <a:pt x="2120900" y="215900"/>
                </a:cubicBezTo>
                <a:cubicBezTo>
                  <a:pt x="2171700" y="215900"/>
                  <a:pt x="2222500" y="165100"/>
                  <a:pt x="2222500" y="101600"/>
                </a:cubicBezTo>
                <a:cubicBezTo>
                  <a:pt x="2222500" y="50800"/>
                  <a:pt x="2311400" y="0"/>
                  <a:pt x="2425700" y="0"/>
                </a:cubicBezTo>
                <a:lnTo>
                  <a:pt x="2540000" y="0"/>
                </a:lnTo>
                <a:cubicBezTo>
                  <a:pt x="2654300" y="0"/>
                  <a:pt x="2794000" y="101600"/>
                  <a:pt x="2844800" y="228600"/>
                </a:cubicBezTo>
                <a:lnTo>
                  <a:pt x="2857500" y="266700"/>
                </a:lnTo>
                <a:cubicBezTo>
                  <a:pt x="2971800" y="533400"/>
                  <a:pt x="2984500" y="762000"/>
                  <a:pt x="2895600" y="1028700"/>
                </a:cubicBezTo>
                <a:lnTo>
                  <a:pt x="2844800" y="1143000"/>
                </a:lnTo>
                <a:cubicBezTo>
                  <a:pt x="2755900" y="1409700"/>
                  <a:pt x="2667000" y="1473200"/>
                  <a:pt x="2425700" y="1473200"/>
                </a:cubicBezTo>
                <a:close/>
                <a:moveTo>
                  <a:pt x="7112000" y="8826500"/>
                </a:moveTo>
                <a:moveTo>
                  <a:pt x="2171700" y="3670300"/>
                </a:moveTo>
                <a:lnTo>
                  <a:pt x="1054100" y="8166100"/>
                </a:lnTo>
                <a:cubicBezTo>
                  <a:pt x="977900" y="8483600"/>
                  <a:pt x="673100" y="8724900"/>
                  <a:pt x="355600" y="8724900"/>
                </a:cubicBezTo>
                <a:cubicBezTo>
                  <a:pt x="279400" y="8724900"/>
                  <a:pt x="177800" y="8623300"/>
                  <a:pt x="127000" y="8496300"/>
                </a:cubicBezTo>
                <a:lnTo>
                  <a:pt x="114300" y="8458200"/>
                </a:lnTo>
                <a:cubicBezTo>
                  <a:pt x="12700" y="8216900"/>
                  <a:pt x="0" y="8115300"/>
                  <a:pt x="38100" y="7785100"/>
                </a:cubicBezTo>
                <a:lnTo>
                  <a:pt x="177800" y="6769100"/>
                </a:lnTo>
                <a:cubicBezTo>
                  <a:pt x="203200" y="6654800"/>
                  <a:pt x="228600" y="6477000"/>
                  <a:pt x="266700" y="6362700"/>
                </a:cubicBezTo>
                <a:lnTo>
                  <a:pt x="990600" y="3403600"/>
                </a:lnTo>
                <a:cubicBezTo>
                  <a:pt x="1016000" y="3289300"/>
                  <a:pt x="1079500" y="3124200"/>
                  <a:pt x="1130300" y="3022600"/>
                </a:cubicBezTo>
                <a:lnTo>
                  <a:pt x="1231900" y="2819400"/>
                </a:lnTo>
                <a:cubicBezTo>
                  <a:pt x="1333500" y="2641600"/>
                  <a:pt x="1536700" y="2527300"/>
                  <a:pt x="1778000" y="2527300"/>
                </a:cubicBezTo>
                <a:cubicBezTo>
                  <a:pt x="1841500" y="2527300"/>
                  <a:pt x="1905000" y="2565400"/>
                  <a:pt x="1905000" y="2628900"/>
                </a:cubicBezTo>
                <a:cubicBezTo>
                  <a:pt x="1905000" y="2679700"/>
                  <a:pt x="1955800" y="2730500"/>
                  <a:pt x="2006600" y="2730500"/>
                </a:cubicBezTo>
                <a:cubicBezTo>
                  <a:pt x="2120900" y="2730500"/>
                  <a:pt x="2222500" y="2984500"/>
                  <a:pt x="2222500" y="3289300"/>
                </a:cubicBezTo>
                <a:cubicBezTo>
                  <a:pt x="2222500" y="3390900"/>
                  <a:pt x="2197100" y="3556000"/>
                  <a:pt x="2171700" y="3670300"/>
                </a:cubicBezTo>
                <a:close/>
                <a:moveTo>
                  <a:pt x="49149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25" name="Freeform 17925"/>
          <p:cNvSpPr/>
          <p:nvPr/>
        </p:nvSpPr>
        <p:spPr>
          <a:xfrm rot="0" flipH="0" flipV="0">
            <a:off x="29117743" y="19654717"/>
            <a:ext cx="73291" cy="129457"/>
          </a:xfrm>
          <a:custGeom>
            <a:pathLst>
              <a:path w="5054600" h="8928100">
                <a:moveTo>
                  <a:pt x="317500" y="6019800"/>
                </a:moveTo>
                <a:lnTo>
                  <a:pt x="1397000" y="1485900"/>
                </a:lnTo>
                <a:cubicBezTo>
                  <a:pt x="1549400" y="838200"/>
                  <a:pt x="1778000" y="533400"/>
                  <a:pt x="2222500" y="368300"/>
                </a:cubicBezTo>
                <a:lnTo>
                  <a:pt x="2578100" y="228600"/>
                </a:lnTo>
                <a:cubicBezTo>
                  <a:pt x="3162300" y="0"/>
                  <a:pt x="3911600" y="25400"/>
                  <a:pt x="4292600" y="266700"/>
                </a:cubicBezTo>
                <a:cubicBezTo>
                  <a:pt x="4927600" y="673100"/>
                  <a:pt x="5054600" y="1104900"/>
                  <a:pt x="4851400" y="2057400"/>
                </a:cubicBezTo>
                <a:lnTo>
                  <a:pt x="4775200" y="2387600"/>
                </a:lnTo>
                <a:cubicBezTo>
                  <a:pt x="4724400" y="2616200"/>
                  <a:pt x="4622800" y="2806700"/>
                  <a:pt x="4546600" y="2806700"/>
                </a:cubicBezTo>
                <a:cubicBezTo>
                  <a:pt x="4356100" y="2806700"/>
                  <a:pt x="4381500" y="2984500"/>
                  <a:pt x="4597400" y="3175000"/>
                </a:cubicBezTo>
                <a:cubicBezTo>
                  <a:pt x="4876800" y="3416300"/>
                  <a:pt x="5041900" y="3860800"/>
                  <a:pt x="5041900" y="4318000"/>
                </a:cubicBezTo>
                <a:lnTo>
                  <a:pt x="5041900" y="4483100"/>
                </a:lnTo>
                <a:cubicBezTo>
                  <a:pt x="5041900" y="4711700"/>
                  <a:pt x="4991100" y="5080000"/>
                  <a:pt x="4914900" y="5295900"/>
                </a:cubicBezTo>
                <a:lnTo>
                  <a:pt x="4254500" y="7416800"/>
                </a:lnTo>
                <a:cubicBezTo>
                  <a:pt x="3975100" y="8280400"/>
                  <a:pt x="3467100" y="8686800"/>
                  <a:pt x="2679700" y="8686800"/>
                </a:cubicBezTo>
                <a:lnTo>
                  <a:pt x="2413000" y="8686800"/>
                </a:lnTo>
                <a:cubicBezTo>
                  <a:pt x="2184400" y="8686800"/>
                  <a:pt x="1968500" y="8737600"/>
                  <a:pt x="1930400" y="8788400"/>
                </a:cubicBezTo>
                <a:cubicBezTo>
                  <a:pt x="1841500" y="8928100"/>
                  <a:pt x="1752600" y="8928100"/>
                  <a:pt x="1295400" y="8750300"/>
                </a:cubicBezTo>
                <a:lnTo>
                  <a:pt x="1041400" y="8661400"/>
                </a:lnTo>
                <a:cubicBezTo>
                  <a:pt x="368300" y="8407400"/>
                  <a:pt x="0" y="7835900"/>
                  <a:pt x="0" y="7086600"/>
                </a:cubicBezTo>
                <a:cubicBezTo>
                  <a:pt x="0" y="6921500"/>
                  <a:pt x="50800" y="6718300"/>
                  <a:pt x="114300" y="6616700"/>
                </a:cubicBezTo>
                <a:cubicBezTo>
                  <a:pt x="165100" y="6515100"/>
                  <a:pt x="266700" y="6248400"/>
                  <a:pt x="317500" y="6019800"/>
                </a:cubicBezTo>
                <a:close/>
                <a:moveTo>
                  <a:pt x="2514600" y="8902700"/>
                </a:moveTo>
                <a:moveTo>
                  <a:pt x="2730500" y="2590800"/>
                </a:moveTo>
                <a:lnTo>
                  <a:pt x="3149600" y="2590800"/>
                </a:lnTo>
                <a:cubicBezTo>
                  <a:pt x="3263900" y="2590800"/>
                  <a:pt x="3365500" y="2540000"/>
                  <a:pt x="3365500" y="2489200"/>
                </a:cubicBezTo>
                <a:cubicBezTo>
                  <a:pt x="3365500" y="2425700"/>
                  <a:pt x="3416300" y="2387600"/>
                  <a:pt x="3479800" y="2387600"/>
                </a:cubicBezTo>
                <a:cubicBezTo>
                  <a:pt x="3543300" y="2387600"/>
                  <a:pt x="3632200" y="2298700"/>
                  <a:pt x="3683000" y="2184400"/>
                </a:cubicBezTo>
                <a:lnTo>
                  <a:pt x="3695700" y="2159000"/>
                </a:lnTo>
                <a:cubicBezTo>
                  <a:pt x="3746500" y="2044700"/>
                  <a:pt x="3784600" y="1866900"/>
                  <a:pt x="3784600" y="1752600"/>
                </a:cubicBezTo>
                <a:lnTo>
                  <a:pt x="3784600" y="1536700"/>
                </a:lnTo>
                <a:cubicBezTo>
                  <a:pt x="3784600" y="1422400"/>
                  <a:pt x="3733800" y="1333500"/>
                  <a:pt x="3670300" y="1333500"/>
                </a:cubicBezTo>
                <a:cubicBezTo>
                  <a:pt x="3619500" y="1333500"/>
                  <a:pt x="3568700" y="1282700"/>
                  <a:pt x="3568700" y="1231900"/>
                </a:cubicBezTo>
                <a:cubicBezTo>
                  <a:pt x="3568700" y="1168400"/>
                  <a:pt x="3479800" y="1117600"/>
                  <a:pt x="3365500" y="1117600"/>
                </a:cubicBezTo>
                <a:lnTo>
                  <a:pt x="3251200" y="1117600"/>
                </a:lnTo>
                <a:cubicBezTo>
                  <a:pt x="3136900" y="1117600"/>
                  <a:pt x="3048000" y="1143000"/>
                  <a:pt x="3048000" y="1168400"/>
                </a:cubicBezTo>
                <a:cubicBezTo>
                  <a:pt x="3048000" y="1193800"/>
                  <a:pt x="2971800" y="1244600"/>
                  <a:pt x="2882900" y="1270000"/>
                </a:cubicBezTo>
                <a:cubicBezTo>
                  <a:pt x="2794000" y="1308100"/>
                  <a:pt x="2730500" y="1384300"/>
                  <a:pt x="2730500" y="1435100"/>
                </a:cubicBezTo>
                <a:cubicBezTo>
                  <a:pt x="2730500" y="1498600"/>
                  <a:pt x="2679700" y="1536700"/>
                  <a:pt x="2603500" y="1536700"/>
                </a:cubicBezTo>
                <a:cubicBezTo>
                  <a:pt x="2540000" y="1536700"/>
                  <a:pt x="2451100" y="1625600"/>
                  <a:pt x="2400300" y="1739900"/>
                </a:cubicBezTo>
                <a:lnTo>
                  <a:pt x="2387600" y="1765300"/>
                </a:lnTo>
                <a:cubicBezTo>
                  <a:pt x="2349500" y="1879600"/>
                  <a:pt x="2311400" y="2044700"/>
                  <a:pt x="2311400" y="2146300"/>
                </a:cubicBezTo>
                <a:cubicBezTo>
                  <a:pt x="2311400" y="2247900"/>
                  <a:pt x="2260600" y="2387600"/>
                  <a:pt x="2209800" y="2463800"/>
                </a:cubicBezTo>
                <a:cubicBezTo>
                  <a:pt x="2146300" y="2527300"/>
                  <a:pt x="2095500" y="2641600"/>
                  <a:pt x="2095500" y="2692400"/>
                </a:cubicBezTo>
                <a:cubicBezTo>
                  <a:pt x="2095500" y="2755900"/>
                  <a:pt x="2197100" y="2806700"/>
                  <a:pt x="2311400" y="2806700"/>
                </a:cubicBezTo>
                <a:cubicBezTo>
                  <a:pt x="2425700" y="2806700"/>
                  <a:pt x="2514600" y="2755900"/>
                  <a:pt x="2514600" y="2692400"/>
                </a:cubicBezTo>
                <a:cubicBezTo>
                  <a:pt x="2514600" y="2641600"/>
                  <a:pt x="2616200" y="2590800"/>
                  <a:pt x="2730500" y="2590800"/>
                </a:cubicBezTo>
                <a:close/>
                <a:moveTo>
                  <a:pt x="5943600" y="8902700"/>
                </a:moveTo>
                <a:moveTo>
                  <a:pt x="1676400" y="7632700"/>
                </a:moveTo>
                <a:lnTo>
                  <a:pt x="2311400" y="7632700"/>
                </a:lnTo>
                <a:cubicBezTo>
                  <a:pt x="2540000" y="7632700"/>
                  <a:pt x="2730500" y="7594600"/>
                  <a:pt x="2730500" y="7531100"/>
                </a:cubicBezTo>
                <a:cubicBezTo>
                  <a:pt x="2730500" y="7480300"/>
                  <a:pt x="2781300" y="7429500"/>
                  <a:pt x="2857500" y="7429500"/>
                </a:cubicBezTo>
                <a:cubicBezTo>
                  <a:pt x="2921000" y="7429500"/>
                  <a:pt x="3035300" y="7251700"/>
                  <a:pt x="3098800" y="7023100"/>
                </a:cubicBezTo>
                <a:lnTo>
                  <a:pt x="3632200" y="5359400"/>
                </a:lnTo>
                <a:cubicBezTo>
                  <a:pt x="3708400" y="5130800"/>
                  <a:pt x="3810000" y="4889500"/>
                  <a:pt x="3873500" y="4826000"/>
                </a:cubicBezTo>
                <a:cubicBezTo>
                  <a:pt x="3937000" y="4749800"/>
                  <a:pt x="3987800" y="4610100"/>
                  <a:pt x="3987800" y="4521200"/>
                </a:cubicBezTo>
                <a:cubicBezTo>
                  <a:pt x="3987800" y="4191000"/>
                  <a:pt x="3784600" y="3848100"/>
                  <a:pt x="3568700" y="3848100"/>
                </a:cubicBezTo>
                <a:cubicBezTo>
                  <a:pt x="3454400" y="3848100"/>
                  <a:pt x="3365500" y="3810000"/>
                  <a:pt x="3365500" y="3746500"/>
                </a:cubicBezTo>
                <a:cubicBezTo>
                  <a:pt x="3365500" y="3695700"/>
                  <a:pt x="3251200" y="3644900"/>
                  <a:pt x="3111500" y="3644900"/>
                </a:cubicBezTo>
                <a:cubicBezTo>
                  <a:pt x="2971800" y="3644900"/>
                  <a:pt x="2832100" y="3695700"/>
                  <a:pt x="2794000" y="3746500"/>
                </a:cubicBezTo>
                <a:cubicBezTo>
                  <a:pt x="2755900" y="3810000"/>
                  <a:pt x="2628900" y="3848100"/>
                  <a:pt x="2514600" y="3848100"/>
                </a:cubicBezTo>
                <a:cubicBezTo>
                  <a:pt x="2400300" y="3848100"/>
                  <a:pt x="2311400" y="3911600"/>
                  <a:pt x="2311400" y="3987800"/>
                </a:cubicBezTo>
                <a:cubicBezTo>
                  <a:pt x="2311400" y="4064000"/>
                  <a:pt x="2222500" y="4165600"/>
                  <a:pt x="2133600" y="4203700"/>
                </a:cubicBezTo>
                <a:cubicBezTo>
                  <a:pt x="2032000" y="4254500"/>
                  <a:pt x="1879600" y="4457700"/>
                  <a:pt x="1778000" y="4660900"/>
                </a:cubicBezTo>
                <a:lnTo>
                  <a:pt x="1701800" y="4838700"/>
                </a:lnTo>
                <a:cubicBezTo>
                  <a:pt x="1600200" y="5041900"/>
                  <a:pt x="1498600" y="5384800"/>
                  <a:pt x="1447800" y="5600700"/>
                </a:cubicBezTo>
                <a:lnTo>
                  <a:pt x="1346200" y="6146800"/>
                </a:lnTo>
                <a:cubicBezTo>
                  <a:pt x="1295400" y="6362700"/>
                  <a:pt x="1219200" y="6591300"/>
                  <a:pt x="1155700" y="6667500"/>
                </a:cubicBezTo>
                <a:cubicBezTo>
                  <a:pt x="1092200" y="6743700"/>
                  <a:pt x="1041400" y="6870700"/>
                  <a:pt x="1041400" y="6972300"/>
                </a:cubicBezTo>
                <a:cubicBezTo>
                  <a:pt x="1041400" y="7378700"/>
                  <a:pt x="1282700" y="7632700"/>
                  <a:pt x="1676400" y="7632700"/>
                </a:cubicBezTo>
                <a:close/>
                <a:moveTo>
                  <a:pt x="901700" y="8902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26" name="Freeform 17926"/>
          <p:cNvSpPr/>
          <p:nvPr/>
        </p:nvSpPr>
        <p:spPr>
          <a:xfrm rot="0" flipH="0" flipV="0">
            <a:off x="29203014" y="19695046"/>
            <a:ext cx="73107" cy="88392"/>
          </a:xfrm>
          <a:custGeom>
            <a:pathLst>
              <a:path w="5041900" h="6096000">
                <a:moveTo>
                  <a:pt x="4445000" y="3581400"/>
                </a:moveTo>
                <a:lnTo>
                  <a:pt x="1473200" y="3581400"/>
                </a:lnTo>
                <a:cubicBezTo>
                  <a:pt x="1282700" y="3581400"/>
                  <a:pt x="1257300" y="3606800"/>
                  <a:pt x="1193800" y="3797300"/>
                </a:cubicBezTo>
                <a:lnTo>
                  <a:pt x="1117600" y="4038600"/>
                </a:lnTo>
                <a:cubicBezTo>
                  <a:pt x="1079500" y="4165600"/>
                  <a:pt x="1054100" y="4356100"/>
                  <a:pt x="1054100" y="4470400"/>
                </a:cubicBezTo>
                <a:lnTo>
                  <a:pt x="1054100" y="4622800"/>
                </a:lnTo>
                <a:cubicBezTo>
                  <a:pt x="1054100" y="4927600"/>
                  <a:pt x="1219200" y="5054600"/>
                  <a:pt x="1625600" y="5054600"/>
                </a:cubicBezTo>
                <a:lnTo>
                  <a:pt x="3683000" y="5054600"/>
                </a:lnTo>
                <a:cubicBezTo>
                  <a:pt x="3949700" y="5054600"/>
                  <a:pt x="4102100" y="5207000"/>
                  <a:pt x="4102100" y="5473700"/>
                </a:cubicBezTo>
                <a:lnTo>
                  <a:pt x="4102100" y="5676900"/>
                </a:lnTo>
                <a:cubicBezTo>
                  <a:pt x="4102100" y="5943600"/>
                  <a:pt x="3949700" y="6096000"/>
                  <a:pt x="3683000" y="6096000"/>
                </a:cubicBezTo>
                <a:lnTo>
                  <a:pt x="1054100" y="6096000"/>
                </a:lnTo>
                <a:cubicBezTo>
                  <a:pt x="939800" y="6096000"/>
                  <a:pt x="825500" y="6070600"/>
                  <a:pt x="787400" y="6045200"/>
                </a:cubicBezTo>
                <a:cubicBezTo>
                  <a:pt x="762000" y="6019800"/>
                  <a:pt x="673100" y="5981700"/>
                  <a:pt x="584200" y="5969000"/>
                </a:cubicBezTo>
                <a:cubicBezTo>
                  <a:pt x="495300" y="5943600"/>
                  <a:pt x="419100" y="5880100"/>
                  <a:pt x="419100" y="5803900"/>
                </a:cubicBezTo>
                <a:cubicBezTo>
                  <a:pt x="419100" y="5740400"/>
                  <a:pt x="381000" y="5676900"/>
                  <a:pt x="317500" y="5676900"/>
                </a:cubicBezTo>
                <a:cubicBezTo>
                  <a:pt x="266700" y="5676900"/>
                  <a:pt x="165100" y="5575300"/>
                  <a:pt x="114300" y="5448300"/>
                </a:cubicBezTo>
                <a:lnTo>
                  <a:pt x="101600" y="5410200"/>
                </a:lnTo>
                <a:cubicBezTo>
                  <a:pt x="508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25400" y="3911600"/>
                  <a:pt x="50800" y="3810000"/>
                </a:cubicBezTo>
                <a:lnTo>
                  <a:pt x="152400" y="3403600"/>
                </a:lnTo>
                <a:cubicBezTo>
                  <a:pt x="177800" y="3289300"/>
                  <a:pt x="228600" y="3136900"/>
                  <a:pt x="266700" y="3048000"/>
                </a:cubicBezTo>
                <a:cubicBezTo>
                  <a:pt x="304800" y="2971800"/>
                  <a:pt x="355600" y="2806700"/>
                  <a:pt x="381000" y="2705100"/>
                </a:cubicBezTo>
                <a:lnTo>
                  <a:pt x="558800" y="1930400"/>
                </a:lnTo>
                <a:cubicBezTo>
                  <a:pt x="584200" y="1816100"/>
                  <a:pt x="647700" y="1651000"/>
                  <a:pt x="711200" y="1549400"/>
                </a:cubicBezTo>
                <a:lnTo>
                  <a:pt x="1028700" y="952500"/>
                </a:lnTo>
                <a:cubicBezTo>
                  <a:pt x="1079500" y="850900"/>
                  <a:pt x="1193800" y="711200"/>
                  <a:pt x="1270000" y="622300"/>
                </a:cubicBezTo>
                <a:lnTo>
                  <a:pt x="1320800" y="571500"/>
                </a:lnTo>
                <a:cubicBezTo>
                  <a:pt x="1409700" y="495300"/>
                  <a:pt x="1562100" y="381000"/>
                  <a:pt x="1676400" y="330200"/>
                </a:cubicBezTo>
                <a:lnTo>
                  <a:pt x="2171700" y="101600"/>
                </a:lnTo>
                <a:cubicBezTo>
                  <a:pt x="2286000" y="50800"/>
                  <a:pt x="24765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52900" y="114300"/>
                </a:cubicBezTo>
                <a:lnTo>
                  <a:pt x="4229100" y="165100"/>
                </a:lnTo>
                <a:cubicBezTo>
                  <a:pt x="4305300" y="228600"/>
                  <a:pt x="4445000" y="342900"/>
                  <a:pt x="4533900" y="431800"/>
                </a:cubicBezTo>
                <a:lnTo>
                  <a:pt x="4686300" y="584200"/>
                </a:lnTo>
                <a:cubicBezTo>
                  <a:pt x="4775200" y="673100"/>
                  <a:pt x="4876800" y="838200"/>
                  <a:pt x="4940300" y="965200"/>
                </a:cubicBezTo>
                <a:lnTo>
                  <a:pt x="4953000" y="1003300"/>
                </a:lnTo>
                <a:cubicBezTo>
                  <a:pt x="5003800" y="1130300"/>
                  <a:pt x="5041900" y="1320800"/>
                  <a:pt x="5041900" y="1435100"/>
                </a:cubicBezTo>
                <a:lnTo>
                  <a:pt x="5041900" y="2006600"/>
                </a:lnTo>
                <a:cubicBezTo>
                  <a:pt x="5041900" y="2120900"/>
                  <a:pt x="5029200" y="2298700"/>
                  <a:pt x="5003800" y="2400300"/>
                </a:cubicBezTo>
                <a:lnTo>
                  <a:pt x="4902200" y="2908300"/>
                </a:lnTo>
                <a:cubicBezTo>
                  <a:pt x="4876800" y="3022600"/>
                  <a:pt x="4826000" y="3200400"/>
                  <a:pt x="4775200" y="3302000"/>
                </a:cubicBezTo>
                <a:lnTo>
                  <a:pt x="4737100" y="3378200"/>
                </a:lnTo>
                <a:cubicBezTo>
                  <a:pt x="4686300" y="3517900"/>
                  <a:pt x="4597400" y="3581400"/>
                  <a:pt x="4445000" y="3581400"/>
                </a:cubicBezTo>
                <a:close/>
                <a:moveTo>
                  <a:pt x="2057400" y="6121400"/>
                </a:moveTo>
                <a:moveTo>
                  <a:pt x="1892300" y="2527300"/>
                </a:moveTo>
                <a:lnTo>
                  <a:pt x="3632200" y="2527300"/>
                </a:lnTo>
                <a:cubicBezTo>
                  <a:pt x="3759200" y="2527300"/>
                  <a:pt x="3860800" y="2451100"/>
                  <a:pt x="3911600" y="2324100"/>
                </a:cubicBezTo>
                <a:lnTo>
                  <a:pt x="3924300" y="2298700"/>
                </a:lnTo>
                <a:cubicBezTo>
                  <a:pt x="3962400" y="2197100"/>
                  <a:pt x="4000500" y="2006600"/>
                  <a:pt x="4000500" y="1892300"/>
                </a:cubicBezTo>
                <a:lnTo>
                  <a:pt x="4000500" y="1689100"/>
                </a:lnTo>
                <a:cubicBezTo>
                  <a:pt x="4000500" y="1358900"/>
                  <a:pt x="3632200" y="1054100"/>
                  <a:pt x="3263900" y="1054100"/>
                </a:cubicBezTo>
                <a:lnTo>
                  <a:pt x="2844800" y="1054100"/>
                </a:lnTo>
                <a:cubicBezTo>
                  <a:pt x="2730500" y="1054100"/>
                  <a:pt x="2603500" y="1092200"/>
                  <a:pt x="2565400" y="1130300"/>
                </a:cubicBezTo>
                <a:cubicBezTo>
                  <a:pt x="2514600" y="1168400"/>
                  <a:pt x="2425700" y="1206500"/>
                  <a:pt x="2349500" y="1231900"/>
                </a:cubicBezTo>
                <a:cubicBezTo>
                  <a:pt x="2197100" y="1270000"/>
                  <a:pt x="2019300" y="1435100"/>
                  <a:pt x="1879600" y="1651000"/>
                </a:cubicBezTo>
                <a:cubicBezTo>
                  <a:pt x="1828800" y="1727200"/>
                  <a:pt x="1765300" y="1816100"/>
                  <a:pt x="1739900" y="1841500"/>
                </a:cubicBezTo>
                <a:cubicBezTo>
                  <a:pt x="1714500" y="1866900"/>
                  <a:pt x="1689100" y="1993900"/>
                  <a:pt x="1689100" y="2108200"/>
                </a:cubicBezTo>
                <a:lnTo>
                  <a:pt x="1689100" y="2311400"/>
                </a:lnTo>
                <a:cubicBezTo>
                  <a:pt x="1689100" y="2501900"/>
                  <a:pt x="1714500" y="2527300"/>
                  <a:pt x="1892300" y="2527300"/>
                </a:cubicBezTo>
                <a:close/>
                <a:moveTo>
                  <a:pt x="31115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27" name="Freeform 17927"/>
          <p:cNvSpPr/>
          <p:nvPr/>
        </p:nvSpPr>
        <p:spPr>
          <a:xfrm rot="0" flipH="0" flipV="0">
            <a:off x="29284601" y="19694861"/>
            <a:ext cx="82315" cy="89681"/>
          </a:xfrm>
          <a:custGeom>
            <a:pathLst>
              <a:path w="5676900" h="6184900">
                <a:moveTo>
                  <a:pt x="3886200" y="0"/>
                </a:moveTo>
                <a:lnTo>
                  <a:pt x="4864100" y="0"/>
                </a:lnTo>
                <a:cubicBezTo>
                  <a:pt x="5676900" y="0"/>
                  <a:pt x="5676900" y="0"/>
                  <a:pt x="5676900" y="558800"/>
                </a:cubicBezTo>
                <a:cubicBezTo>
                  <a:pt x="5676900" y="1016000"/>
                  <a:pt x="5562600" y="1638300"/>
                  <a:pt x="5422900" y="1993900"/>
                </a:cubicBezTo>
                <a:cubicBezTo>
                  <a:pt x="5346700" y="2159000"/>
                  <a:pt x="5156200" y="2768600"/>
                  <a:pt x="5156200" y="2806700"/>
                </a:cubicBezTo>
                <a:cubicBezTo>
                  <a:pt x="5156200" y="2819400"/>
                  <a:pt x="5092700" y="3086100"/>
                  <a:pt x="5029200" y="3403600"/>
                </a:cubicBezTo>
                <a:lnTo>
                  <a:pt x="4978400" y="3594100"/>
                </a:lnTo>
                <a:cubicBezTo>
                  <a:pt x="4902200" y="3898900"/>
                  <a:pt x="4826000" y="4229100"/>
                  <a:pt x="4787900" y="4305300"/>
                </a:cubicBezTo>
                <a:cubicBezTo>
                  <a:pt x="4635500" y="4673600"/>
                  <a:pt x="4521200" y="5118100"/>
                  <a:pt x="4495800" y="5422900"/>
                </a:cubicBezTo>
                <a:cubicBezTo>
                  <a:pt x="4470400" y="5715000"/>
                  <a:pt x="4140200" y="6096000"/>
                  <a:pt x="3898900" y="6096000"/>
                </a:cubicBezTo>
                <a:cubicBezTo>
                  <a:pt x="3543300" y="6096000"/>
                  <a:pt x="3365500" y="5880100"/>
                  <a:pt x="3365500" y="5435600"/>
                </a:cubicBezTo>
                <a:cubicBezTo>
                  <a:pt x="3365500" y="5168900"/>
                  <a:pt x="3390900" y="4914900"/>
                  <a:pt x="3416300" y="4889500"/>
                </a:cubicBezTo>
                <a:cubicBezTo>
                  <a:pt x="3441700" y="4851400"/>
                  <a:pt x="3517900" y="4660900"/>
                  <a:pt x="3568700" y="4445000"/>
                </a:cubicBezTo>
                <a:cubicBezTo>
                  <a:pt x="3632200" y="4229100"/>
                  <a:pt x="3683000" y="4038600"/>
                  <a:pt x="3683000" y="4025900"/>
                </a:cubicBezTo>
                <a:cubicBezTo>
                  <a:pt x="3683000" y="4000500"/>
                  <a:pt x="3746500" y="3733800"/>
                  <a:pt x="3835400" y="3429000"/>
                </a:cubicBezTo>
                <a:lnTo>
                  <a:pt x="4114800" y="2387600"/>
                </a:lnTo>
                <a:cubicBezTo>
                  <a:pt x="4203700" y="2082800"/>
                  <a:pt x="4305300" y="1790700"/>
                  <a:pt x="4343400" y="1752600"/>
                </a:cubicBezTo>
                <a:cubicBezTo>
                  <a:pt x="4546600" y="1549400"/>
                  <a:pt x="4368800" y="1054100"/>
                  <a:pt x="4102100" y="1054100"/>
                </a:cubicBezTo>
                <a:cubicBezTo>
                  <a:pt x="3924300" y="1054100"/>
                  <a:pt x="3683000" y="1244600"/>
                  <a:pt x="3556000" y="1498600"/>
                </a:cubicBezTo>
                <a:cubicBezTo>
                  <a:pt x="3441700" y="1739900"/>
                  <a:pt x="3200400" y="2171700"/>
                  <a:pt x="3035300" y="2451100"/>
                </a:cubicBezTo>
                <a:lnTo>
                  <a:pt x="1371600" y="5257800"/>
                </a:lnTo>
                <a:cubicBezTo>
                  <a:pt x="927100" y="6007100"/>
                  <a:pt x="660400" y="6184900"/>
                  <a:pt x="215900" y="6019800"/>
                </a:cubicBezTo>
                <a:cubicBezTo>
                  <a:pt x="101600" y="5969000"/>
                  <a:pt x="0" y="5753100"/>
                  <a:pt x="0" y="5537200"/>
                </a:cubicBezTo>
                <a:cubicBezTo>
                  <a:pt x="0" y="5321300"/>
                  <a:pt x="139700" y="4914900"/>
                  <a:pt x="304800" y="4635500"/>
                </a:cubicBezTo>
                <a:lnTo>
                  <a:pt x="2654300" y="711200"/>
                </a:lnTo>
                <a:cubicBezTo>
                  <a:pt x="3035300" y="63500"/>
                  <a:pt x="3162300" y="0"/>
                  <a:pt x="3886200" y="0"/>
                </a:cubicBezTo>
                <a:close/>
                <a:moveTo>
                  <a:pt x="5994400" y="6134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28" name="Freeform 17928"/>
          <p:cNvSpPr/>
          <p:nvPr/>
        </p:nvSpPr>
        <p:spPr>
          <a:xfrm rot="0" flipH="0" flipV="0">
            <a:off x="29368214" y="19693388"/>
            <a:ext cx="68503" cy="89865"/>
          </a:xfrm>
          <a:custGeom>
            <a:pathLst>
              <a:path w="4724400" h="6197600">
                <a:moveTo>
                  <a:pt x="2514600" y="6197600"/>
                </a:moveTo>
                <a:lnTo>
                  <a:pt x="622300" y="6197600"/>
                </a:lnTo>
                <a:cubicBezTo>
                  <a:pt x="508000" y="6197600"/>
                  <a:pt x="393700" y="6184900"/>
                  <a:pt x="368300" y="6146800"/>
                </a:cubicBezTo>
                <a:cubicBezTo>
                  <a:pt x="330200" y="6121400"/>
                  <a:pt x="241300" y="6083300"/>
                  <a:pt x="152400" y="6070600"/>
                </a:cubicBezTo>
                <a:cubicBezTo>
                  <a:pt x="63500" y="6057900"/>
                  <a:pt x="0" y="5943600"/>
                  <a:pt x="0" y="5829300"/>
                </a:cubicBezTo>
                <a:lnTo>
                  <a:pt x="0" y="5257800"/>
                </a:lnTo>
                <a:cubicBezTo>
                  <a:pt x="0" y="5143500"/>
                  <a:pt x="12700" y="4965700"/>
                  <a:pt x="38100" y="4851400"/>
                </a:cubicBezTo>
                <a:lnTo>
                  <a:pt x="139700" y="4445000"/>
                </a:lnTo>
                <a:cubicBezTo>
                  <a:pt x="165100" y="4343400"/>
                  <a:pt x="215900" y="4191000"/>
                  <a:pt x="254000" y="4102100"/>
                </a:cubicBezTo>
                <a:cubicBezTo>
                  <a:pt x="292100" y="4013200"/>
                  <a:pt x="355600" y="3848100"/>
                  <a:pt x="381000" y="3733800"/>
                </a:cubicBezTo>
                <a:lnTo>
                  <a:pt x="889000" y="1943100"/>
                </a:lnTo>
                <a:cubicBezTo>
                  <a:pt x="914400" y="1828800"/>
                  <a:pt x="939800" y="1727200"/>
                  <a:pt x="939800" y="1714500"/>
                </a:cubicBezTo>
                <a:cubicBezTo>
                  <a:pt x="939800" y="1701800"/>
                  <a:pt x="952500" y="1600200"/>
                  <a:pt x="965200" y="1485900"/>
                </a:cubicBezTo>
                <a:lnTo>
                  <a:pt x="990600" y="1181100"/>
                </a:lnTo>
                <a:cubicBezTo>
                  <a:pt x="1003300" y="1079500"/>
                  <a:pt x="1041400" y="952500"/>
                  <a:pt x="1079500" y="914400"/>
                </a:cubicBezTo>
                <a:cubicBezTo>
                  <a:pt x="1117600" y="876300"/>
                  <a:pt x="1155700" y="762000"/>
                  <a:pt x="1168400" y="660400"/>
                </a:cubicBezTo>
                <a:lnTo>
                  <a:pt x="1181100" y="558800"/>
                </a:lnTo>
                <a:cubicBezTo>
                  <a:pt x="1193800" y="457200"/>
                  <a:pt x="1270000" y="304800"/>
                  <a:pt x="1346200" y="228600"/>
                </a:cubicBezTo>
                <a:lnTo>
                  <a:pt x="1422400" y="152400"/>
                </a:lnTo>
                <a:cubicBezTo>
                  <a:pt x="1498600" y="63500"/>
                  <a:pt x="1663700" y="0"/>
                  <a:pt x="1778000" y="0"/>
                </a:cubicBezTo>
                <a:lnTo>
                  <a:pt x="1892300" y="0"/>
                </a:lnTo>
                <a:cubicBezTo>
                  <a:pt x="2006600" y="0"/>
                  <a:pt x="2095500" y="50800"/>
                  <a:pt x="2095500" y="101600"/>
                </a:cubicBezTo>
                <a:cubicBezTo>
                  <a:pt x="2095500" y="165100"/>
                  <a:pt x="2146300" y="215900"/>
                  <a:pt x="2197100" y="215900"/>
                </a:cubicBezTo>
                <a:cubicBezTo>
                  <a:pt x="2260600" y="215900"/>
                  <a:pt x="2311400" y="304800"/>
                  <a:pt x="2311400" y="419100"/>
                </a:cubicBezTo>
                <a:lnTo>
                  <a:pt x="2311400" y="838200"/>
                </a:lnTo>
                <a:cubicBezTo>
                  <a:pt x="2311400" y="952500"/>
                  <a:pt x="2286000" y="1079500"/>
                  <a:pt x="2260600" y="1104900"/>
                </a:cubicBezTo>
                <a:cubicBezTo>
                  <a:pt x="2222500" y="1130300"/>
                  <a:pt x="2184400" y="1244600"/>
                  <a:pt x="2159000" y="1346200"/>
                </a:cubicBezTo>
                <a:lnTo>
                  <a:pt x="2082800" y="1663700"/>
                </a:lnTo>
                <a:cubicBezTo>
                  <a:pt x="2044700" y="1765300"/>
                  <a:pt x="1993900" y="1892300"/>
                  <a:pt x="1955800" y="1930400"/>
                </a:cubicBezTo>
                <a:cubicBezTo>
                  <a:pt x="1917700" y="1968500"/>
                  <a:pt x="1892300" y="2095500"/>
                  <a:pt x="1892300" y="2209800"/>
                </a:cubicBezTo>
                <a:cubicBezTo>
                  <a:pt x="1892300" y="2336800"/>
                  <a:pt x="1955800" y="2425700"/>
                  <a:pt x="2095500" y="2425700"/>
                </a:cubicBezTo>
                <a:lnTo>
                  <a:pt x="3314700" y="2501900"/>
                </a:lnTo>
                <a:cubicBezTo>
                  <a:pt x="3429000" y="2501900"/>
                  <a:pt x="3606800" y="2540000"/>
                  <a:pt x="3708400" y="2565400"/>
                </a:cubicBezTo>
                <a:lnTo>
                  <a:pt x="3975100" y="2641600"/>
                </a:lnTo>
                <a:cubicBezTo>
                  <a:pt x="4076700" y="2679700"/>
                  <a:pt x="4229100" y="2768600"/>
                  <a:pt x="4305300" y="2844800"/>
                </a:cubicBezTo>
                <a:lnTo>
                  <a:pt x="4470400" y="3009900"/>
                </a:lnTo>
                <a:cubicBezTo>
                  <a:pt x="4635500" y="3175000"/>
                  <a:pt x="4724400" y="3416300"/>
                  <a:pt x="4724400" y="3733800"/>
                </a:cubicBezTo>
                <a:lnTo>
                  <a:pt x="4724400" y="4305300"/>
                </a:lnTo>
                <a:cubicBezTo>
                  <a:pt x="4724400" y="4432300"/>
                  <a:pt x="4699000" y="4610100"/>
                  <a:pt x="4660900" y="4711700"/>
                </a:cubicBezTo>
                <a:lnTo>
                  <a:pt x="4597400" y="4914900"/>
                </a:lnTo>
                <a:cubicBezTo>
                  <a:pt x="4546600" y="5080000"/>
                  <a:pt x="4318000" y="5461000"/>
                  <a:pt x="4191000" y="5575300"/>
                </a:cubicBezTo>
                <a:lnTo>
                  <a:pt x="4140200" y="5638800"/>
                </a:lnTo>
                <a:cubicBezTo>
                  <a:pt x="4051300" y="5715000"/>
                  <a:pt x="3898900" y="5803900"/>
                  <a:pt x="3784600" y="5829300"/>
                </a:cubicBezTo>
                <a:lnTo>
                  <a:pt x="2933700" y="6032500"/>
                </a:lnTo>
                <a:cubicBezTo>
                  <a:pt x="2819400" y="6057900"/>
                  <a:pt x="2730500" y="6108700"/>
                  <a:pt x="2730500" y="6134100"/>
                </a:cubicBezTo>
                <a:cubicBezTo>
                  <a:pt x="2730500" y="6172200"/>
                  <a:pt x="2628900" y="6197600"/>
                  <a:pt x="2514600" y="6197600"/>
                </a:cubicBezTo>
                <a:close/>
                <a:moveTo>
                  <a:pt x="-38100" y="6235700"/>
                </a:moveTo>
                <a:moveTo>
                  <a:pt x="3251200" y="3683000"/>
                </a:moveTo>
                <a:lnTo>
                  <a:pt x="1676400" y="3683000"/>
                </a:lnTo>
                <a:cubicBezTo>
                  <a:pt x="1524000" y="3683000"/>
                  <a:pt x="1460500" y="3733800"/>
                  <a:pt x="1460500" y="3886200"/>
                </a:cubicBezTo>
                <a:lnTo>
                  <a:pt x="1460500" y="3949700"/>
                </a:lnTo>
                <a:cubicBezTo>
                  <a:pt x="1460500" y="4064000"/>
                  <a:pt x="1422400" y="4241800"/>
                  <a:pt x="1358900" y="4343400"/>
                </a:cubicBezTo>
                <a:cubicBezTo>
                  <a:pt x="1308100" y="4445000"/>
                  <a:pt x="1257300" y="4610100"/>
                  <a:pt x="1257300" y="4737100"/>
                </a:cubicBezTo>
                <a:lnTo>
                  <a:pt x="1257300" y="4838700"/>
                </a:lnTo>
                <a:cubicBezTo>
                  <a:pt x="1257300" y="5105400"/>
                  <a:pt x="1308100" y="5156200"/>
                  <a:pt x="1574800" y="5156200"/>
                </a:cubicBezTo>
                <a:lnTo>
                  <a:pt x="2387600" y="5156200"/>
                </a:lnTo>
                <a:cubicBezTo>
                  <a:pt x="2501900" y="5156200"/>
                  <a:pt x="2628900" y="5105400"/>
                  <a:pt x="2667000" y="5041900"/>
                </a:cubicBezTo>
                <a:cubicBezTo>
                  <a:pt x="2692400" y="4991100"/>
                  <a:pt x="2819400" y="4940300"/>
                  <a:pt x="2933700" y="4940300"/>
                </a:cubicBezTo>
                <a:lnTo>
                  <a:pt x="3048000" y="4940300"/>
                </a:lnTo>
                <a:cubicBezTo>
                  <a:pt x="3276600" y="4940300"/>
                  <a:pt x="3454400" y="4800600"/>
                  <a:pt x="3581400" y="4521200"/>
                </a:cubicBezTo>
                <a:lnTo>
                  <a:pt x="3594100" y="4483100"/>
                </a:lnTo>
                <a:cubicBezTo>
                  <a:pt x="3708400" y="4241800"/>
                  <a:pt x="3695700" y="3911600"/>
                  <a:pt x="3568700" y="3784600"/>
                </a:cubicBezTo>
                <a:cubicBezTo>
                  <a:pt x="3505200" y="3733800"/>
                  <a:pt x="3365500" y="3683000"/>
                  <a:pt x="3251200" y="3683000"/>
                </a:cubicBezTo>
                <a:close/>
                <a:moveTo>
                  <a:pt x="24765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29" name="Freeform 17929"/>
          <p:cNvSpPr/>
          <p:nvPr/>
        </p:nvSpPr>
        <p:spPr>
          <a:xfrm rot="0" flipH="0" flipV="0">
            <a:off x="29454407" y="19693204"/>
            <a:ext cx="82315" cy="90417"/>
          </a:xfrm>
          <a:custGeom>
            <a:pathLst>
              <a:path w="5676900" h="6235700">
                <a:moveTo>
                  <a:pt x="2095500" y="2514600"/>
                </a:moveTo>
                <a:lnTo>
                  <a:pt x="3886200" y="2514600"/>
                </a:lnTo>
                <a:cubicBezTo>
                  <a:pt x="4140200" y="2514600"/>
                  <a:pt x="4191000" y="2476500"/>
                  <a:pt x="4241800" y="2184400"/>
                </a:cubicBezTo>
                <a:lnTo>
                  <a:pt x="4267200" y="2057400"/>
                </a:lnTo>
                <a:cubicBezTo>
                  <a:pt x="4292600" y="1943100"/>
                  <a:pt x="4305300" y="1803400"/>
                  <a:pt x="4305300" y="1752600"/>
                </a:cubicBezTo>
                <a:cubicBezTo>
                  <a:pt x="4305300" y="1714500"/>
                  <a:pt x="4318000" y="1587500"/>
                  <a:pt x="4343400" y="1485900"/>
                </a:cubicBezTo>
                <a:lnTo>
                  <a:pt x="4368800" y="1282700"/>
                </a:lnTo>
                <a:cubicBezTo>
                  <a:pt x="4381500" y="1181100"/>
                  <a:pt x="4419600" y="1028700"/>
                  <a:pt x="44577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46600" y="546100"/>
                </a:lnTo>
                <a:cubicBezTo>
                  <a:pt x="4559300" y="444500"/>
                  <a:pt x="4635500" y="304800"/>
                  <a:pt x="4711700" y="215900"/>
                </a:cubicBezTo>
                <a:lnTo>
                  <a:pt x="4787900" y="139700"/>
                </a:lnTo>
                <a:cubicBezTo>
                  <a:pt x="4876800" y="63500"/>
                  <a:pt x="5029200" y="0"/>
                  <a:pt x="5143500" y="0"/>
                </a:cubicBezTo>
                <a:lnTo>
                  <a:pt x="5257800" y="0"/>
                </a:lnTo>
                <a:cubicBezTo>
                  <a:pt x="5524500" y="0"/>
                  <a:pt x="5676900" y="152400"/>
                  <a:pt x="5651500" y="393700"/>
                </a:cubicBezTo>
                <a:lnTo>
                  <a:pt x="5613400" y="977900"/>
                </a:lnTo>
                <a:cubicBezTo>
                  <a:pt x="5600700" y="1079500"/>
                  <a:pt x="5575300" y="1257300"/>
                  <a:pt x="5537200" y="1371600"/>
                </a:cubicBezTo>
                <a:lnTo>
                  <a:pt x="4660900" y="4991100"/>
                </a:lnTo>
                <a:cubicBezTo>
                  <a:pt x="4622800" y="5105400"/>
                  <a:pt x="4572000" y="5283200"/>
                  <a:pt x="4533900" y="5384800"/>
                </a:cubicBezTo>
                <a:lnTo>
                  <a:pt x="4419600" y="5664200"/>
                </a:lnTo>
                <a:cubicBezTo>
                  <a:pt x="4381500" y="5765800"/>
                  <a:pt x="4279900" y="5918200"/>
                  <a:pt x="4191000" y="5994400"/>
                </a:cubicBezTo>
                <a:lnTo>
                  <a:pt x="4140200" y="6045200"/>
                </a:lnTo>
                <a:cubicBezTo>
                  <a:pt x="3975100" y="6223000"/>
                  <a:pt x="3835400" y="6235700"/>
                  <a:pt x="3644900" y="6108700"/>
                </a:cubicBezTo>
                <a:cubicBezTo>
                  <a:pt x="3403600" y="5969000"/>
                  <a:pt x="3365500" y="5892800"/>
                  <a:pt x="3365500" y="5676900"/>
                </a:cubicBezTo>
                <a:lnTo>
                  <a:pt x="3365500" y="5461000"/>
                </a:lnTo>
                <a:cubicBezTo>
                  <a:pt x="3365500" y="5346700"/>
                  <a:pt x="3378200" y="5156200"/>
                  <a:pt x="34036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09700" y="4394200"/>
                </a:cubicBezTo>
                <a:lnTo>
                  <a:pt x="1041400" y="5651500"/>
                </a:lnTo>
                <a:cubicBezTo>
                  <a:pt x="1003300" y="5753100"/>
                  <a:pt x="914400" y="5918200"/>
                  <a:pt x="838200" y="5994400"/>
                </a:cubicBezTo>
                <a:lnTo>
                  <a:pt x="7747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769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50800" y="5054600"/>
                </a:cubicBezTo>
                <a:lnTo>
                  <a:pt x="1270000" y="444500"/>
                </a:lnTo>
                <a:cubicBezTo>
                  <a:pt x="1346200" y="165100"/>
                  <a:pt x="1536700" y="0"/>
                  <a:pt x="1790700" y="0"/>
                </a:cubicBezTo>
                <a:cubicBezTo>
                  <a:pt x="2006600" y="0"/>
                  <a:pt x="2171700" y="114300"/>
                  <a:pt x="2260600" y="342900"/>
                </a:cubicBezTo>
                <a:cubicBezTo>
                  <a:pt x="22860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73300" y="1143000"/>
                  <a:pt x="2235200" y="1257300"/>
                </a:cubicBezTo>
                <a:lnTo>
                  <a:pt x="1968500" y="1943100"/>
                </a:lnTo>
                <a:cubicBezTo>
                  <a:pt x="1828800" y="2298700"/>
                  <a:pt x="1879600" y="2514600"/>
                  <a:pt x="2095500" y="2514600"/>
                </a:cubicBezTo>
                <a:close/>
                <a:moveTo>
                  <a:pt x="36322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30" name="Freeform 17930"/>
          <p:cNvSpPr/>
          <p:nvPr/>
        </p:nvSpPr>
        <p:spPr>
          <a:xfrm rot="0" flipH="0" flipV="0">
            <a:off x="29545384" y="19693020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31" name="Freeform 17931"/>
          <p:cNvSpPr/>
          <p:nvPr/>
        </p:nvSpPr>
        <p:spPr>
          <a:xfrm rot="0" flipH="0" flipV="0">
            <a:off x="29627525" y="19690810"/>
            <a:ext cx="79368" cy="92443"/>
          </a:xfrm>
          <a:custGeom>
            <a:pathLst>
              <a:path w="5473700" h="6375400">
                <a:moveTo>
                  <a:pt x="4013200" y="3263900"/>
                </a:moveTo>
                <a:lnTo>
                  <a:pt x="1841500" y="4178300"/>
                </a:lnTo>
                <a:cubicBezTo>
                  <a:pt x="1358900" y="4381500"/>
                  <a:pt x="1206500" y="4533900"/>
                  <a:pt x="1206500" y="4800600"/>
                </a:cubicBezTo>
                <a:cubicBezTo>
                  <a:pt x="1206500" y="5207000"/>
                  <a:pt x="1485900" y="5295900"/>
                  <a:pt x="2349500" y="5156200"/>
                </a:cubicBezTo>
                <a:lnTo>
                  <a:pt x="2755900" y="5080000"/>
                </a:lnTo>
                <a:cubicBezTo>
                  <a:pt x="2984500" y="5041900"/>
                  <a:pt x="3327400" y="4965700"/>
                  <a:pt x="3530600" y="4914900"/>
                </a:cubicBezTo>
                <a:cubicBezTo>
                  <a:pt x="4013200" y="4762500"/>
                  <a:pt x="4140200" y="4775200"/>
                  <a:pt x="4394200" y="5041900"/>
                </a:cubicBezTo>
                <a:cubicBezTo>
                  <a:pt x="4521200" y="5168900"/>
                  <a:pt x="4470400" y="5638800"/>
                  <a:pt x="4318000" y="5803900"/>
                </a:cubicBezTo>
                <a:cubicBezTo>
                  <a:pt x="4152900" y="5956300"/>
                  <a:pt x="3759200" y="6045200"/>
                  <a:pt x="3060700" y="6083300"/>
                </a:cubicBezTo>
                <a:lnTo>
                  <a:pt x="2171700" y="6121400"/>
                </a:lnTo>
                <a:cubicBezTo>
                  <a:pt x="1943100" y="6121400"/>
                  <a:pt x="1727200" y="6184900"/>
                  <a:pt x="1676400" y="6261100"/>
                </a:cubicBezTo>
                <a:cubicBezTo>
                  <a:pt x="1638300" y="6324600"/>
                  <a:pt x="1524000" y="6375400"/>
                  <a:pt x="1409700" y="6375400"/>
                </a:cubicBezTo>
                <a:cubicBezTo>
                  <a:pt x="1295400" y="6375400"/>
                  <a:pt x="1181100" y="6324600"/>
                  <a:pt x="1143000" y="6273800"/>
                </a:cubicBezTo>
                <a:cubicBezTo>
                  <a:pt x="1117600" y="6210300"/>
                  <a:pt x="965200" y="6159500"/>
                  <a:pt x="838200" y="6159500"/>
                </a:cubicBezTo>
                <a:cubicBezTo>
                  <a:pt x="698500" y="6159500"/>
                  <a:pt x="584200" y="6121400"/>
                  <a:pt x="584200" y="6057900"/>
                </a:cubicBezTo>
                <a:cubicBezTo>
                  <a:pt x="584200" y="6007100"/>
                  <a:pt x="533400" y="5956300"/>
                  <a:pt x="482600" y="5956300"/>
                </a:cubicBezTo>
                <a:cubicBezTo>
                  <a:pt x="419100" y="5956300"/>
                  <a:pt x="304800" y="5803900"/>
                  <a:pt x="215900" y="5613400"/>
                </a:cubicBezTo>
                <a:cubicBezTo>
                  <a:pt x="38100" y="5219700"/>
                  <a:pt x="0" y="4521200"/>
                  <a:pt x="165100" y="4419600"/>
                </a:cubicBezTo>
                <a:cubicBezTo>
                  <a:pt x="228600" y="4381500"/>
                  <a:pt x="292100" y="4267200"/>
                  <a:pt x="317500" y="4165600"/>
                </a:cubicBezTo>
                <a:cubicBezTo>
                  <a:pt x="393700" y="3822700"/>
                  <a:pt x="596900" y="3568700"/>
                  <a:pt x="850900" y="3479800"/>
                </a:cubicBezTo>
                <a:cubicBezTo>
                  <a:pt x="939800" y="3454400"/>
                  <a:pt x="1028700" y="3378200"/>
                  <a:pt x="1066800" y="3327400"/>
                </a:cubicBezTo>
                <a:cubicBezTo>
                  <a:pt x="1104900" y="3263900"/>
                  <a:pt x="1219200" y="3225800"/>
                  <a:pt x="1333500" y="3225800"/>
                </a:cubicBezTo>
                <a:cubicBezTo>
                  <a:pt x="1435100" y="3225800"/>
                  <a:pt x="1676400" y="3124200"/>
                  <a:pt x="1866900" y="3009900"/>
                </a:cubicBezTo>
                <a:cubicBezTo>
                  <a:pt x="2057400" y="2895600"/>
                  <a:pt x="2298700" y="2806700"/>
                  <a:pt x="2400300" y="2806700"/>
                </a:cubicBezTo>
                <a:cubicBezTo>
                  <a:pt x="2501900" y="2806700"/>
                  <a:pt x="2730500" y="2705100"/>
                  <a:pt x="2921000" y="2590800"/>
                </a:cubicBezTo>
                <a:cubicBezTo>
                  <a:pt x="3111500" y="2463800"/>
                  <a:pt x="3441700" y="2324100"/>
                  <a:pt x="3670300" y="2260600"/>
                </a:cubicBezTo>
                <a:cubicBezTo>
                  <a:pt x="4178300" y="2120900"/>
                  <a:pt x="4254500" y="2032000"/>
                  <a:pt x="4254500" y="1625600"/>
                </a:cubicBezTo>
                <a:cubicBezTo>
                  <a:pt x="4254500" y="1219200"/>
                  <a:pt x="3898900" y="1130300"/>
                  <a:pt x="3086100" y="1333500"/>
                </a:cubicBezTo>
                <a:lnTo>
                  <a:pt x="3060700" y="1333500"/>
                </a:lnTo>
                <a:cubicBezTo>
                  <a:pt x="2832100" y="1397000"/>
                  <a:pt x="2438400" y="1473200"/>
                  <a:pt x="2197100" y="1511300"/>
                </a:cubicBezTo>
                <a:lnTo>
                  <a:pt x="2032000" y="1536700"/>
                </a:lnTo>
                <a:cubicBezTo>
                  <a:pt x="1790700" y="1574800"/>
                  <a:pt x="1574800" y="1600200"/>
                  <a:pt x="1562100" y="1574800"/>
                </a:cubicBezTo>
                <a:cubicBezTo>
                  <a:pt x="1549400" y="1562100"/>
                  <a:pt x="1524000" y="1397000"/>
                  <a:pt x="1524000" y="1231900"/>
                </a:cubicBezTo>
                <a:cubicBezTo>
                  <a:pt x="1524000" y="736600"/>
                  <a:pt x="1651000" y="584200"/>
                  <a:pt x="2159000" y="431800"/>
                </a:cubicBezTo>
                <a:cubicBezTo>
                  <a:pt x="2247900" y="406400"/>
                  <a:pt x="2425700" y="381000"/>
                  <a:pt x="2552700" y="381000"/>
                </a:cubicBezTo>
                <a:cubicBezTo>
                  <a:pt x="2679700" y="381000"/>
                  <a:pt x="2921000" y="342900"/>
                  <a:pt x="3073400" y="279400"/>
                </a:cubicBezTo>
                <a:cubicBezTo>
                  <a:pt x="3860800" y="0"/>
                  <a:pt x="4927600" y="228600"/>
                  <a:pt x="5156200" y="723900"/>
                </a:cubicBezTo>
                <a:cubicBezTo>
                  <a:pt x="5461000" y="1371600"/>
                  <a:pt x="5473700" y="1752600"/>
                  <a:pt x="5232400" y="2222500"/>
                </a:cubicBezTo>
                <a:lnTo>
                  <a:pt x="5029200" y="2628900"/>
                </a:lnTo>
                <a:cubicBezTo>
                  <a:pt x="4914900" y="2832100"/>
                  <a:pt x="4737100" y="3022600"/>
                  <a:pt x="4622800" y="3048000"/>
                </a:cubicBezTo>
                <a:cubicBezTo>
                  <a:pt x="4495800" y="3086100"/>
                  <a:pt x="4229100" y="3175000"/>
                  <a:pt x="4013200" y="3263900"/>
                </a:cubicBezTo>
                <a:close/>
                <a:moveTo>
                  <a:pt x="29210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32" name="Freeform 17932"/>
          <p:cNvSpPr/>
          <p:nvPr/>
        </p:nvSpPr>
        <p:spPr>
          <a:xfrm rot="0" flipH="0" flipV="0">
            <a:off x="29716660" y="19693020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33" name="Rectangle 17933"/>
          <p:cNvSpPr/>
          <p:nvPr/>
        </p:nvSpPr>
        <p:spPr>
          <a:xfrm rot="0" flipH="0" flipV="0">
            <a:off x="23478748" y="19728040"/>
            <a:ext cx="5731043" cy="611917"/>
          </a:xfrm>
          <a:prstGeom prst="rect">
            <a:avLst/>
          </a:prstGeom>
        </p:spPr>
      </p:sp>
      <p:sp>
        <p:nvSpPr>
          <p:cNvPr id="17934" name="Freeform 17934"/>
          <p:cNvSpPr/>
          <p:nvPr/>
        </p:nvSpPr>
        <p:spPr>
          <a:xfrm rot="0" flipH="0" flipV="0">
            <a:off x="26605607" y="19827113"/>
            <a:ext cx="85813" cy="125037"/>
          </a:xfrm>
          <a:custGeom>
            <a:pathLst>
              <a:path w="5918200" h="8623300">
                <a:moveTo>
                  <a:pt x="5715000" y="2082800"/>
                </a:moveTo>
                <a:lnTo>
                  <a:pt x="4406900" y="7112000"/>
                </a:lnTo>
                <a:cubicBezTo>
                  <a:pt x="4343400" y="7327900"/>
                  <a:pt x="4165600" y="7645400"/>
                  <a:pt x="4000500" y="7810500"/>
                </a:cubicBezTo>
                <a:lnTo>
                  <a:pt x="3695700" y="8115300"/>
                </a:lnTo>
                <a:cubicBezTo>
                  <a:pt x="3352800" y="8458200"/>
                  <a:pt x="2895600" y="8623300"/>
                  <a:pt x="2298700" y="8623300"/>
                </a:cubicBezTo>
                <a:lnTo>
                  <a:pt x="1511300" y="8623300"/>
                </a:lnTo>
                <a:cubicBezTo>
                  <a:pt x="927100" y="8623300"/>
                  <a:pt x="520700" y="8356600"/>
                  <a:pt x="330200" y="7874000"/>
                </a:cubicBezTo>
                <a:lnTo>
                  <a:pt x="190500" y="7505700"/>
                </a:lnTo>
                <a:cubicBezTo>
                  <a:pt x="12700" y="7010400"/>
                  <a:pt x="0" y="6667500"/>
                  <a:pt x="139700" y="6121400"/>
                </a:cubicBezTo>
                <a:lnTo>
                  <a:pt x="711200" y="4025900"/>
                </a:lnTo>
                <a:cubicBezTo>
                  <a:pt x="774700" y="3810000"/>
                  <a:pt x="965200" y="3492500"/>
                  <a:pt x="1117600" y="3327400"/>
                </a:cubicBezTo>
                <a:lnTo>
                  <a:pt x="1422400" y="3035300"/>
                </a:lnTo>
                <a:cubicBezTo>
                  <a:pt x="1803400" y="2641600"/>
                  <a:pt x="2095500" y="2527300"/>
                  <a:pt x="2603500" y="2527300"/>
                </a:cubicBezTo>
                <a:lnTo>
                  <a:pt x="4025900" y="2527300"/>
                </a:lnTo>
                <a:cubicBezTo>
                  <a:pt x="4483100" y="2527300"/>
                  <a:pt x="4660900" y="2273300"/>
                  <a:pt x="4660900" y="1612900"/>
                </a:cubicBezTo>
                <a:lnTo>
                  <a:pt x="4660900" y="1473200"/>
                </a:lnTo>
                <a:cubicBezTo>
                  <a:pt x="4660900" y="1181100"/>
                  <a:pt x="4533900" y="1054100"/>
                  <a:pt x="4241800" y="1054100"/>
                </a:cubicBezTo>
                <a:lnTo>
                  <a:pt x="3187700" y="1054100"/>
                </a:lnTo>
                <a:cubicBezTo>
                  <a:pt x="2667000" y="1054100"/>
                  <a:pt x="2552700" y="952500"/>
                  <a:pt x="2552700" y="419100"/>
                </a:cubicBezTo>
                <a:cubicBezTo>
                  <a:pt x="2552700" y="152400"/>
                  <a:pt x="2717800" y="0"/>
                  <a:pt x="2971800" y="0"/>
                </a:cubicBezTo>
                <a:lnTo>
                  <a:pt x="4660900" y="0"/>
                </a:lnTo>
                <a:cubicBezTo>
                  <a:pt x="4889500" y="0"/>
                  <a:pt x="5219700" y="139700"/>
                  <a:pt x="5372100" y="304800"/>
                </a:cubicBezTo>
                <a:lnTo>
                  <a:pt x="5410200" y="330200"/>
                </a:lnTo>
                <a:cubicBezTo>
                  <a:pt x="5829300" y="749300"/>
                  <a:pt x="5918200" y="1282700"/>
                  <a:pt x="5715000" y="2082800"/>
                </a:cubicBezTo>
                <a:close/>
                <a:moveTo>
                  <a:pt x="6159500" y="8636000"/>
                </a:moveTo>
                <a:moveTo>
                  <a:pt x="4025900" y="3581400"/>
                </a:moveTo>
                <a:lnTo>
                  <a:pt x="2768600" y="3581400"/>
                </a:lnTo>
                <a:cubicBezTo>
                  <a:pt x="2654300" y="3581400"/>
                  <a:pt x="2552700" y="3619500"/>
                  <a:pt x="2552700" y="3683000"/>
                </a:cubicBezTo>
                <a:cubicBezTo>
                  <a:pt x="2552700" y="3733800"/>
                  <a:pt x="2463800" y="3784600"/>
                  <a:pt x="2349500" y="3784600"/>
                </a:cubicBezTo>
                <a:cubicBezTo>
                  <a:pt x="2235200" y="3784600"/>
                  <a:pt x="2133600" y="3835400"/>
                  <a:pt x="2133600" y="3886200"/>
                </a:cubicBezTo>
                <a:cubicBezTo>
                  <a:pt x="2133600" y="3949700"/>
                  <a:pt x="2082800" y="4000500"/>
                  <a:pt x="2006600" y="4000500"/>
                </a:cubicBezTo>
                <a:cubicBezTo>
                  <a:pt x="1892300" y="4000500"/>
                  <a:pt x="1879600" y="4025900"/>
                  <a:pt x="1752600" y="4457700"/>
                </a:cubicBezTo>
                <a:lnTo>
                  <a:pt x="1143000" y="6527800"/>
                </a:lnTo>
                <a:cubicBezTo>
                  <a:pt x="1066800" y="6794500"/>
                  <a:pt x="1066800" y="6832600"/>
                  <a:pt x="1181100" y="7099300"/>
                </a:cubicBezTo>
                <a:lnTo>
                  <a:pt x="1193800" y="7137400"/>
                </a:lnTo>
                <a:cubicBezTo>
                  <a:pt x="1257300" y="7264400"/>
                  <a:pt x="1346200" y="7366000"/>
                  <a:pt x="1397000" y="7366000"/>
                </a:cubicBezTo>
                <a:cubicBezTo>
                  <a:pt x="1460500" y="7366000"/>
                  <a:pt x="1511300" y="7404100"/>
                  <a:pt x="1511300" y="7467600"/>
                </a:cubicBezTo>
                <a:cubicBezTo>
                  <a:pt x="1511300" y="7518400"/>
                  <a:pt x="1600200" y="7569200"/>
                  <a:pt x="1714500" y="7569200"/>
                </a:cubicBezTo>
                <a:lnTo>
                  <a:pt x="2349500" y="7569200"/>
                </a:lnTo>
                <a:cubicBezTo>
                  <a:pt x="2463800" y="7569200"/>
                  <a:pt x="2552700" y="7518400"/>
                  <a:pt x="2552700" y="7467600"/>
                </a:cubicBezTo>
                <a:cubicBezTo>
                  <a:pt x="2552700" y="7404100"/>
                  <a:pt x="2654300" y="7366000"/>
                  <a:pt x="2768600" y="7366000"/>
                </a:cubicBezTo>
                <a:cubicBezTo>
                  <a:pt x="2882900" y="7366000"/>
                  <a:pt x="2971800" y="7315200"/>
                  <a:pt x="2971800" y="7251700"/>
                </a:cubicBezTo>
                <a:cubicBezTo>
                  <a:pt x="2971800" y="7200900"/>
                  <a:pt x="3035300" y="7150100"/>
                  <a:pt x="3098800" y="7150100"/>
                </a:cubicBezTo>
                <a:cubicBezTo>
                  <a:pt x="3162300" y="7150100"/>
                  <a:pt x="3251200" y="7061200"/>
                  <a:pt x="3302000" y="6959600"/>
                </a:cubicBezTo>
                <a:lnTo>
                  <a:pt x="3340100" y="6870700"/>
                </a:lnTo>
                <a:cubicBezTo>
                  <a:pt x="3378200" y="6769100"/>
                  <a:pt x="3441700" y="6591300"/>
                  <a:pt x="3467100" y="6477000"/>
                </a:cubicBezTo>
                <a:lnTo>
                  <a:pt x="4076700" y="4191000"/>
                </a:lnTo>
                <a:cubicBezTo>
                  <a:pt x="4114800" y="4089400"/>
                  <a:pt x="4152900" y="3898900"/>
                  <a:pt x="4191000" y="3797300"/>
                </a:cubicBezTo>
                <a:lnTo>
                  <a:pt x="4191000" y="3784600"/>
                </a:lnTo>
                <a:cubicBezTo>
                  <a:pt x="4229100" y="3644900"/>
                  <a:pt x="4178300" y="3581400"/>
                  <a:pt x="4025900" y="3581400"/>
                </a:cubicBezTo>
                <a:close/>
                <a:moveTo>
                  <a:pt x="4660900" y="8636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35" name="Freeform 17935"/>
          <p:cNvSpPr/>
          <p:nvPr/>
        </p:nvSpPr>
        <p:spPr>
          <a:xfrm rot="0" flipH="0" flipV="0">
            <a:off x="26691182" y="19863575"/>
            <a:ext cx="73107" cy="88392"/>
          </a:xfrm>
          <a:custGeom>
            <a:pathLst>
              <a:path w="5041900" h="6096000">
                <a:moveTo>
                  <a:pt x="4445000" y="3581400"/>
                </a:moveTo>
                <a:lnTo>
                  <a:pt x="1473200" y="3581400"/>
                </a:lnTo>
                <a:cubicBezTo>
                  <a:pt x="1282700" y="3581400"/>
                  <a:pt x="1257300" y="3606800"/>
                  <a:pt x="1193800" y="3797300"/>
                </a:cubicBezTo>
                <a:lnTo>
                  <a:pt x="1117600" y="4038600"/>
                </a:lnTo>
                <a:cubicBezTo>
                  <a:pt x="1079500" y="4165600"/>
                  <a:pt x="1054100" y="4356100"/>
                  <a:pt x="1054100" y="4470400"/>
                </a:cubicBezTo>
                <a:lnTo>
                  <a:pt x="1054100" y="4622800"/>
                </a:lnTo>
                <a:cubicBezTo>
                  <a:pt x="1054100" y="4927600"/>
                  <a:pt x="1219200" y="5054600"/>
                  <a:pt x="1625600" y="5054600"/>
                </a:cubicBezTo>
                <a:lnTo>
                  <a:pt x="3683000" y="5054600"/>
                </a:lnTo>
                <a:cubicBezTo>
                  <a:pt x="3949700" y="5054600"/>
                  <a:pt x="4102100" y="5207000"/>
                  <a:pt x="4102100" y="5473700"/>
                </a:cubicBezTo>
                <a:lnTo>
                  <a:pt x="4102100" y="5676900"/>
                </a:lnTo>
                <a:cubicBezTo>
                  <a:pt x="4102100" y="5943600"/>
                  <a:pt x="3949700" y="6096000"/>
                  <a:pt x="3683000" y="6096000"/>
                </a:cubicBezTo>
                <a:lnTo>
                  <a:pt x="1054100" y="6096000"/>
                </a:lnTo>
                <a:cubicBezTo>
                  <a:pt x="939800" y="6096000"/>
                  <a:pt x="825500" y="6070600"/>
                  <a:pt x="787400" y="6045200"/>
                </a:cubicBezTo>
                <a:cubicBezTo>
                  <a:pt x="762000" y="6019800"/>
                  <a:pt x="673100" y="5981700"/>
                  <a:pt x="584200" y="5969000"/>
                </a:cubicBezTo>
                <a:cubicBezTo>
                  <a:pt x="495300" y="5943600"/>
                  <a:pt x="419100" y="5880100"/>
                  <a:pt x="419100" y="5803900"/>
                </a:cubicBezTo>
                <a:cubicBezTo>
                  <a:pt x="419100" y="5740400"/>
                  <a:pt x="381000" y="5676900"/>
                  <a:pt x="317500" y="5676900"/>
                </a:cubicBezTo>
                <a:cubicBezTo>
                  <a:pt x="266700" y="5676900"/>
                  <a:pt x="165100" y="5575300"/>
                  <a:pt x="114300" y="5448300"/>
                </a:cubicBezTo>
                <a:lnTo>
                  <a:pt x="101600" y="5410200"/>
                </a:lnTo>
                <a:cubicBezTo>
                  <a:pt x="508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25400" y="3911600"/>
                  <a:pt x="50800" y="3810000"/>
                </a:cubicBezTo>
                <a:lnTo>
                  <a:pt x="152400" y="3403600"/>
                </a:lnTo>
                <a:cubicBezTo>
                  <a:pt x="177800" y="3289300"/>
                  <a:pt x="228600" y="3136900"/>
                  <a:pt x="266700" y="3048000"/>
                </a:cubicBezTo>
                <a:cubicBezTo>
                  <a:pt x="304800" y="2971800"/>
                  <a:pt x="355600" y="2806700"/>
                  <a:pt x="381000" y="2705100"/>
                </a:cubicBezTo>
                <a:lnTo>
                  <a:pt x="558800" y="1930400"/>
                </a:lnTo>
                <a:cubicBezTo>
                  <a:pt x="584200" y="1816100"/>
                  <a:pt x="647700" y="1651000"/>
                  <a:pt x="711200" y="1549400"/>
                </a:cubicBezTo>
                <a:lnTo>
                  <a:pt x="1028700" y="952500"/>
                </a:lnTo>
                <a:cubicBezTo>
                  <a:pt x="1079500" y="850900"/>
                  <a:pt x="1193800" y="711200"/>
                  <a:pt x="1270000" y="622300"/>
                </a:cubicBezTo>
                <a:lnTo>
                  <a:pt x="1320800" y="571500"/>
                </a:lnTo>
                <a:cubicBezTo>
                  <a:pt x="1409700" y="495300"/>
                  <a:pt x="1562100" y="381000"/>
                  <a:pt x="1676400" y="330200"/>
                </a:cubicBezTo>
                <a:lnTo>
                  <a:pt x="2171700" y="101600"/>
                </a:lnTo>
                <a:cubicBezTo>
                  <a:pt x="2286000" y="50800"/>
                  <a:pt x="24765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52900" y="114300"/>
                </a:cubicBezTo>
                <a:lnTo>
                  <a:pt x="4229100" y="165100"/>
                </a:lnTo>
                <a:cubicBezTo>
                  <a:pt x="4305300" y="228600"/>
                  <a:pt x="4445000" y="342900"/>
                  <a:pt x="4533900" y="431800"/>
                </a:cubicBezTo>
                <a:lnTo>
                  <a:pt x="4686300" y="584200"/>
                </a:lnTo>
                <a:cubicBezTo>
                  <a:pt x="4775200" y="673100"/>
                  <a:pt x="4876800" y="838200"/>
                  <a:pt x="4940300" y="965200"/>
                </a:cubicBezTo>
                <a:lnTo>
                  <a:pt x="4953000" y="1003300"/>
                </a:lnTo>
                <a:cubicBezTo>
                  <a:pt x="5003800" y="1130300"/>
                  <a:pt x="5041900" y="1320800"/>
                  <a:pt x="5041900" y="1435100"/>
                </a:cubicBezTo>
                <a:lnTo>
                  <a:pt x="5041900" y="2006600"/>
                </a:lnTo>
                <a:cubicBezTo>
                  <a:pt x="5041900" y="2120900"/>
                  <a:pt x="5029200" y="2298700"/>
                  <a:pt x="5003800" y="2400300"/>
                </a:cubicBezTo>
                <a:lnTo>
                  <a:pt x="4902200" y="2908300"/>
                </a:lnTo>
                <a:cubicBezTo>
                  <a:pt x="4876800" y="3022600"/>
                  <a:pt x="4826000" y="3200400"/>
                  <a:pt x="4775200" y="3302000"/>
                </a:cubicBezTo>
                <a:lnTo>
                  <a:pt x="4737100" y="3378200"/>
                </a:lnTo>
                <a:cubicBezTo>
                  <a:pt x="4686300" y="3517900"/>
                  <a:pt x="4597400" y="3581400"/>
                  <a:pt x="4445000" y="3581400"/>
                </a:cubicBezTo>
                <a:close/>
                <a:moveTo>
                  <a:pt x="2057400" y="6121400"/>
                </a:moveTo>
                <a:moveTo>
                  <a:pt x="1892300" y="2527300"/>
                </a:moveTo>
                <a:lnTo>
                  <a:pt x="3632200" y="2527300"/>
                </a:lnTo>
                <a:cubicBezTo>
                  <a:pt x="3759200" y="2527300"/>
                  <a:pt x="3860800" y="2451100"/>
                  <a:pt x="3911600" y="2324100"/>
                </a:cubicBezTo>
                <a:lnTo>
                  <a:pt x="3924300" y="2298700"/>
                </a:lnTo>
                <a:cubicBezTo>
                  <a:pt x="3962400" y="2197100"/>
                  <a:pt x="4000500" y="2006600"/>
                  <a:pt x="4000500" y="1892300"/>
                </a:cubicBezTo>
                <a:lnTo>
                  <a:pt x="4000500" y="1689100"/>
                </a:lnTo>
                <a:cubicBezTo>
                  <a:pt x="4000500" y="1358900"/>
                  <a:pt x="3632200" y="1054100"/>
                  <a:pt x="3263900" y="1054100"/>
                </a:cubicBezTo>
                <a:lnTo>
                  <a:pt x="2844800" y="1054100"/>
                </a:lnTo>
                <a:cubicBezTo>
                  <a:pt x="2730500" y="1054100"/>
                  <a:pt x="2603500" y="1092200"/>
                  <a:pt x="2565400" y="1130300"/>
                </a:cubicBezTo>
                <a:cubicBezTo>
                  <a:pt x="2514600" y="1168400"/>
                  <a:pt x="2425700" y="1206500"/>
                  <a:pt x="2349500" y="1231900"/>
                </a:cubicBezTo>
                <a:cubicBezTo>
                  <a:pt x="2197100" y="1270000"/>
                  <a:pt x="2019300" y="1435100"/>
                  <a:pt x="1879600" y="1651000"/>
                </a:cubicBezTo>
                <a:cubicBezTo>
                  <a:pt x="1828800" y="1727200"/>
                  <a:pt x="1765300" y="1816100"/>
                  <a:pt x="1739900" y="1841500"/>
                </a:cubicBezTo>
                <a:cubicBezTo>
                  <a:pt x="1714500" y="1866900"/>
                  <a:pt x="1689100" y="1993900"/>
                  <a:pt x="1689100" y="2108200"/>
                </a:cubicBezTo>
                <a:lnTo>
                  <a:pt x="1689100" y="2311400"/>
                </a:lnTo>
                <a:cubicBezTo>
                  <a:pt x="1689100" y="2501900"/>
                  <a:pt x="1714500" y="2527300"/>
                  <a:pt x="1892300" y="2527300"/>
                </a:cubicBezTo>
                <a:close/>
                <a:moveTo>
                  <a:pt x="31115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36" name="Freeform 17936"/>
          <p:cNvSpPr/>
          <p:nvPr/>
        </p:nvSpPr>
        <p:spPr>
          <a:xfrm rot="0" flipH="0" flipV="0">
            <a:off x="26776944" y="19827113"/>
            <a:ext cx="74764" cy="125037"/>
          </a:xfrm>
          <a:custGeom>
            <a:pathLst>
              <a:path w="5156200" h="8623300">
                <a:moveTo>
                  <a:pt x="101600" y="6324600"/>
                </a:moveTo>
                <a:lnTo>
                  <a:pt x="1422400" y="1308100"/>
                </a:lnTo>
                <a:cubicBezTo>
                  <a:pt x="1625600" y="533400"/>
                  <a:pt x="2311400" y="0"/>
                  <a:pt x="3124200" y="0"/>
                </a:cubicBezTo>
                <a:lnTo>
                  <a:pt x="3784600" y="0"/>
                </a:lnTo>
                <a:cubicBezTo>
                  <a:pt x="4013200" y="0"/>
                  <a:pt x="4343400" y="127000"/>
                  <a:pt x="4508500" y="279400"/>
                </a:cubicBezTo>
                <a:lnTo>
                  <a:pt x="4521200" y="279400"/>
                </a:lnTo>
                <a:cubicBezTo>
                  <a:pt x="5003800" y="711200"/>
                  <a:pt x="5092700" y="1625600"/>
                  <a:pt x="4711700" y="2273300"/>
                </a:cubicBezTo>
                <a:lnTo>
                  <a:pt x="4635500" y="2400300"/>
                </a:lnTo>
                <a:cubicBezTo>
                  <a:pt x="4356100" y="2882900"/>
                  <a:pt x="4356100" y="2882900"/>
                  <a:pt x="4686300" y="3200400"/>
                </a:cubicBezTo>
                <a:cubicBezTo>
                  <a:pt x="5080000" y="3581400"/>
                  <a:pt x="5156200" y="4203700"/>
                  <a:pt x="4927600" y="5029200"/>
                </a:cubicBezTo>
                <a:lnTo>
                  <a:pt x="4343400" y="7124700"/>
                </a:lnTo>
                <a:cubicBezTo>
                  <a:pt x="4152900" y="7810500"/>
                  <a:pt x="3848100" y="8153400"/>
                  <a:pt x="3276600" y="8305800"/>
                </a:cubicBezTo>
                <a:lnTo>
                  <a:pt x="3238500" y="8318500"/>
                </a:lnTo>
                <a:cubicBezTo>
                  <a:pt x="3022600" y="8382000"/>
                  <a:pt x="2832100" y="8470900"/>
                  <a:pt x="2832100" y="8521700"/>
                </a:cubicBezTo>
                <a:cubicBezTo>
                  <a:pt x="2832100" y="8572500"/>
                  <a:pt x="2654300" y="8623300"/>
                  <a:pt x="2413000" y="8623300"/>
                </a:cubicBezTo>
                <a:lnTo>
                  <a:pt x="1473200" y="8623300"/>
                </a:lnTo>
                <a:cubicBezTo>
                  <a:pt x="622300" y="8623300"/>
                  <a:pt x="0" y="7848600"/>
                  <a:pt x="0" y="6807200"/>
                </a:cubicBezTo>
                <a:cubicBezTo>
                  <a:pt x="0" y="6756400"/>
                  <a:pt x="50800" y="6540500"/>
                  <a:pt x="101600" y="6324600"/>
                </a:cubicBezTo>
                <a:close/>
                <a:moveTo>
                  <a:pt x="1866900" y="8636000"/>
                </a:moveTo>
                <a:moveTo>
                  <a:pt x="2413000" y="2527300"/>
                </a:moveTo>
                <a:lnTo>
                  <a:pt x="2921000" y="2527300"/>
                </a:lnTo>
                <a:cubicBezTo>
                  <a:pt x="3035300" y="2527300"/>
                  <a:pt x="3200400" y="2451100"/>
                  <a:pt x="3289300" y="2374900"/>
                </a:cubicBezTo>
                <a:lnTo>
                  <a:pt x="3416300" y="2260600"/>
                </a:lnTo>
                <a:cubicBezTo>
                  <a:pt x="3505200" y="2171700"/>
                  <a:pt x="3568700" y="2057400"/>
                  <a:pt x="3568700" y="1993900"/>
                </a:cubicBezTo>
                <a:cubicBezTo>
                  <a:pt x="3568700" y="1943100"/>
                  <a:pt x="3632200" y="1892300"/>
                  <a:pt x="3708400" y="1892300"/>
                </a:cubicBezTo>
                <a:cubicBezTo>
                  <a:pt x="3771900" y="1892300"/>
                  <a:pt x="3848100" y="1803400"/>
                  <a:pt x="3860800" y="1689100"/>
                </a:cubicBezTo>
                <a:lnTo>
                  <a:pt x="3860800" y="1676400"/>
                </a:lnTo>
                <a:cubicBezTo>
                  <a:pt x="3873500" y="1562100"/>
                  <a:pt x="3886200" y="1422400"/>
                  <a:pt x="3886200" y="1371600"/>
                </a:cubicBezTo>
                <a:cubicBezTo>
                  <a:pt x="3886200" y="1308100"/>
                  <a:pt x="3835400" y="1257300"/>
                  <a:pt x="3784600" y="1257300"/>
                </a:cubicBezTo>
                <a:cubicBezTo>
                  <a:pt x="3721100" y="1257300"/>
                  <a:pt x="3683000" y="1219200"/>
                  <a:pt x="3683000" y="1155700"/>
                </a:cubicBezTo>
                <a:cubicBezTo>
                  <a:pt x="3683000" y="1092200"/>
                  <a:pt x="3581400" y="1054100"/>
                  <a:pt x="3467100" y="1054100"/>
                </a:cubicBezTo>
                <a:lnTo>
                  <a:pt x="3048000" y="1054100"/>
                </a:lnTo>
                <a:cubicBezTo>
                  <a:pt x="2933700" y="1054100"/>
                  <a:pt x="2832100" y="1092200"/>
                  <a:pt x="2832100" y="1155700"/>
                </a:cubicBezTo>
                <a:cubicBezTo>
                  <a:pt x="2832100" y="1219200"/>
                  <a:pt x="2794000" y="1257300"/>
                  <a:pt x="2730500" y="1257300"/>
                </a:cubicBezTo>
                <a:cubicBezTo>
                  <a:pt x="2679700" y="1257300"/>
                  <a:pt x="2628900" y="1308100"/>
                  <a:pt x="2628900" y="1371600"/>
                </a:cubicBezTo>
                <a:cubicBezTo>
                  <a:pt x="2628900" y="1422400"/>
                  <a:pt x="2565400" y="1473200"/>
                  <a:pt x="2501900" y="1473200"/>
                </a:cubicBezTo>
                <a:cubicBezTo>
                  <a:pt x="2438400" y="1473200"/>
                  <a:pt x="2362200" y="1562100"/>
                  <a:pt x="2336800" y="1676400"/>
                </a:cubicBezTo>
                <a:lnTo>
                  <a:pt x="2247900" y="2108200"/>
                </a:lnTo>
                <a:cubicBezTo>
                  <a:pt x="2222500" y="2222500"/>
                  <a:pt x="2209800" y="2362200"/>
                  <a:pt x="2209800" y="2413000"/>
                </a:cubicBezTo>
                <a:cubicBezTo>
                  <a:pt x="2209800" y="2476500"/>
                  <a:pt x="2298700" y="2527300"/>
                  <a:pt x="2413000" y="2527300"/>
                </a:cubicBezTo>
                <a:close/>
                <a:moveTo>
                  <a:pt x="5664200" y="8636000"/>
                </a:moveTo>
                <a:moveTo>
                  <a:pt x="3441700" y="6477000"/>
                </a:moveTo>
                <a:lnTo>
                  <a:pt x="3937000" y="4610100"/>
                </a:lnTo>
                <a:cubicBezTo>
                  <a:pt x="4013200" y="4356100"/>
                  <a:pt x="4013200" y="4076700"/>
                  <a:pt x="3937000" y="3911600"/>
                </a:cubicBezTo>
                <a:cubicBezTo>
                  <a:pt x="3911600" y="3848100"/>
                  <a:pt x="3822700" y="3784600"/>
                  <a:pt x="3733800" y="3784600"/>
                </a:cubicBezTo>
                <a:cubicBezTo>
                  <a:pt x="3644900" y="3784600"/>
                  <a:pt x="3568700" y="3733800"/>
                  <a:pt x="3568700" y="3683000"/>
                </a:cubicBezTo>
                <a:cubicBezTo>
                  <a:pt x="3568700" y="3619500"/>
                  <a:pt x="3479800" y="3568700"/>
                  <a:pt x="3365500" y="3568700"/>
                </a:cubicBezTo>
                <a:lnTo>
                  <a:pt x="2730500" y="3568700"/>
                </a:lnTo>
                <a:cubicBezTo>
                  <a:pt x="2616200" y="3568700"/>
                  <a:pt x="2489200" y="3606800"/>
                  <a:pt x="2451100" y="3644900"/>
                </a:cubicBezTo>
                <a:cubicBezTo>
                  <a:pt x="2413000" y="3683000"/>
                  <a:pt x="2324100" y="3733800"/>
                  <a:pt x="2247900" y="3746500"/>
                </a:cubicBezTo>
                <a:cubicBezTo>
                  <a:pt x="2159000" y="3771900"/>
                  <a:pt x="2108200" y="3835400"/>
                  <a:pt x="2108200" y="3886200"/>
                </a:cubicBezTo>
                <a:cubicBezTo>
                  <a:pt x="2108200" y="3949700"/>
                  <a:pt x="2044700" y="3987800"/>
                  <a:pt x="1981200" y="3987800"/>
                </a:cubicBezTo>
                <a:cubicBezTo>
                  <a:pt x="1917700" y="3987800"/>
                  <a:pt x="1828800" y="4076700"/>
                  <a:pt x="1778000" y="4191000"/>
                </a:cubicBezTo>
                <a:lnTo>
                  <a:pt x="1739900" y="4267200"/>
                </a:lnTo>
                <a:cubicBezTo>
                  <a:pt x="1701800" y="4368800"/>
                  <a:pt x="1638300" y="4546600"/>
                  <a:pt x="1612900" y="4660900"/>
                </a:cubicBezTo>
                <a:lnTo>
                  <a:pt x="1206500" y="6108700"/>
                </a:lnTo>
                <a:cubicBezTo>
                  <a:pt x="1181100" y="6223000"/>
                  <a:pt x="1155700" y="6400800"/>
                  <a:pt x="1155700" y="6515100"/>
                </a:cubicBezTo>
                <a:lnTo>
                  <a:pt x="1155700" y="6883400"/>
                </a:lnTo>
                <a:cubicBezTo>
                  <a:pt x="1155700" y="7175500"/>
                  <a:pt x="1244600" y="7353300"/>
                  <a:pt x="1371600" y="7353300"/>
                </a:cubicBezTo>
                <a:cubicBezTo>
                  <a:pt x="1422400" y="7353300"/>
                  <a:pt x="1473200" y="7404100"/>
                  <a:pt x="1473200" y="7467600"/>
                </a:cubicBezTo>
                <a:cubicBezTo>
                  <a:pt x="1473200" y="7518400"/>
                  <a:pt x="1562100" y="7569200"/>
                  <a:pt x="1676400" y="7569200"/>
                </a:cubicBezTo>
                <a:lnTo>
                  <a:pt x="2311400" y="7569200"/>
                </a:lnTo>
                <a:cubicBezTo>
                  <a:pt x="2425700" y="7569200"/>
                  <a:pt x="2552700" y="7531100"/>
                  <a:pt x="2590800" y="7493000"/>
                </a:cubicBezTo>
                <a:cubicBezTo>
                  <a:pt x="2628900" y="7454900"/>
                  <a:pt x="2730500" y="7404100"/>
                  <a:pt x="2806700" y="7391400"/>
                </a:cubicBezTo>
                <a:cubicBezTo>
                  <a:pt x="2882900" y="7378700"/>
                  <a:pt x="2946400" y="7315200"/>
                  <a:pt x="2946400" y="7251700"/>
                </a:cubicBezTo>
                <a:cubicBezTo>
                  <a:pt x="2946400" y="7188200"/>
                  <a:pt x="2997200" y="7150100"/>
                  <a:pt x="3060700" y="7150100"/>
                </a:cubicBezTo>
                <a:cubicBezTo>
                  <a:pt x="3124200" y="7150100"/>
                  <a:pt x="3225800" y="7061200"/>
                  <a:pt x="3263900" y="6959600"/>
                </a:cubicBezTo>
                <a:lnTo>
                  <a:pt x="3302000" y="6870700"/>
                </a:lnTo>
                <a:cubicBezTo>
                  <a:pt x="3340100" y="6769100"/>
                  <a:pt x="3403600" y="6591300"/>
                  <a:pt x="3441700" y="6477000"/>
                </a:cubicBezTo>
                <a:close/>
                <a:moveTo>
                  <a:pt x="1714500" y="8636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37" name="Freeform 17937"/>
          <p:cNvSpPr/>
          <p:nvPr/>
        </p:nvSpPr>
        <p:spPr>
          <a:xfrm rot="0" flipH="0" flipV="0">
            <a:off x="26861783" y="19863575"/>
            <a:ext cx="73107" cy="88392"/>
          </a:xfrm>
          <a:custGeom>
            <a:pathLst>
              <a:path w="5041900" h="6096000">
                <a:moveTo>
                  <a:pt x="4445000" y="3581400"/>
                </a:moveTo>
                <a:lnTo>
                  <a:pt x="1473200" y="3581400"/>
                </a:lnTo>
                <a:cubicBezTo>
                  <a:pt x="1282700" y="3581400"/>
                  <a:pt x="1257300" y="3606800"/>
                  <a:pt x="1193800" y="3797300"/>
                </a:cubicBezTo>
                <a:lnTo>
                  <a:pt x="1117600" y="4038600"/>
                </a:lnTo>
                <a:cubicBezTo>
                  <a:pt x="1079500" y="4165600"/>
                  <a:pt x="1054100" y="4356100"/>
                  <a:pt x="1054100" y="4470400"/>
                </a:cubicBezTo>
                <a:lnTo>
                  <a:pt x="1054100" y="4622800"/>
                </a:lnTo>
                <a:cubicBezTo>
                  <a:pt x="1054100" y="4927600"/>
                  <a:pt x="1219200" y="5054600"/>
                  <a:pt x="1625600" y="5054600"/>
                </a:cubicBezTo>
                <a:lnTo>
                  <a:pt x="3683000" y="5054600"/>
                </a:lnTo>
                <a:cubicBezTo>
                  <a:pt x="3949700" y="5054600"/>
                  <a:pt x="4102100" y="5207000"/>
                  <a:pt x="4102100" y="5473700"/>
                </a:cubicBezTo>
                <a:lnTo>
                  <a:pt x="4102100" y="5676900"/>
                </a:lnTo>
                <a:cubicBezTo>
                  <a:pt x="4102100" y="5943600"/>
                  <a:pt x="3949700" y="6096000"/>
                  <a:pt x="3683000" y="6096000"/>
                </a:cubicBezTo>
                <a:lnTo>
                  <a:pt x="1054100" y="6096000"/>
                </a:lnTo>
                <a:cubicBezTo>
                  <a:pt x="939800" y="6096000"/>
                  <a:pt x="825500" y="6070600"/>
                  <a:pt x="787400" y="6045200"/>
                </a:cubicBezTo>
                <a:cubicBezTo>
                  <a:pt x="762000" y="6019800"/>
                  <a:pt x="673100" y="5981700"/>
                  <a:pt x="584200" y="5969000"/>
                </a:cubicBezTo>
                <a:cubicBezTo>
                  <a:pt x="495300" y="5943600"/>
                  <a:pt x="419100" y="5880100"/>
                  <a:pt x="419100" y="5803900"/>
                </a:cubicBezTo>
                <a:cubicBezTo>
                  <a:pt x="419100" y="5740400"/>
                  <a:pt x="381000" y="5676900"/>
                  <a:pt x="317500" y="5676900"/>
                </a:cubicBezTo>
                <a:cubicBezTo>
                  <a:pt x="266700" y="5676900"/>
                  <a:pt x="165100" y="5575300"/>
                  <a:pt x="114300" y="5448300"/>
                </a:cubicBezTo>
                <a:lnTo>
                  <a:pt x="101600" y="5410200"/>
                </a:lnTo>
                <a:cubicBezTo>
                  <a:pt x="508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25400" y="3911600"/>
                  <a:pt x="50800" y="3810000"/>
                </a:cubicBezTo>
                <a:lnTo>
                  <a:pt x="152400" y="3403600"/>
                </a:lnTo>
                <a:cubicBezTo>
                  <a:pt x="177800" y="3289300"/>
                  <a:pt x="228600" y="3136900"/>
                  <a:pt x="266700" y="3048000"/>
                </a:cubicBezTo>
                <a:cubicBezTo>
                  <a:pt x="304800" y="2971800"/>
                  <a:pt x="355600" y="2806700"/>
                  <a:pt x="381000" y="2705100"/>
                </a:cubicBezTo>
                <a:lnTo>
                  <a:pt x="558800" y="1930400"/>
                </a:lnTo>
                <a:cubicBezTo>
                  <a:pt x="584200" y="1816100"/>
                  <a:pt x="647700" y="1651000"/>
                  <a:pt x="711200" y="1549400"/>
                </a:cubicBezTo>
                <a:lnTo>
                  <a:pt x="1028700" y="952500"/>
                </a:lnTo>
                <a:cubicBezTo>
                  <a:pt x="1079500" y="850900"/>
                  <a:pt x="1193800" y="711200"/>
                  <a:pt x="1270000" y="622300"/>
                </a:cubicBezTo>
                <a:lnTo>
                  <a:pt x="1320800" y="571500"/>
                </a:lnTo>
                <a:cubicBezTo>
                  <a:pt x="1409700" y="495300"/>
                  <a:pt x="1562100" y="381000"/>
                  <a:pt x="1676400" y="330200"/>
                </a:cubicBezTo>
                <a:lnTo>
                  <a:pt x="2171700" y="101600"/>
                </a:lnTo>
                <a:cubicBezTo>
                  <a:pt x="2286000" y="50800"/>
                  <a:pt x="24765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52900" y="114300"/>
                </a:cubicBezTo>
                <a:lnTo>
                  <a:pt x="4229100" y="165100"/>
                </a:lnTo>
                <a:cubicBezTo>
                  <a:pt x="4305300" y="228600"/>
                  <a:pt x="4445000" y="342900"/>
                  <a:pt x="4533900" y="431800"/>
                </a:cubicBezTo>
                <a:lnTo>
                  <a:pt x="4686300" y="584200"/>
                </a:lnTo>
                <a:cubicBezTo>
                  <a:pt x="4775200" y="673100"/>
                  <a:pt x="4876800" y="838200"/>
                  <a:pt x="4940300" y="965200"/>
                </a:cubicBezTo>
                <a:lnTo>
                  <a:pt x="4953000" y="1003300"/>
                </a:lnTo>
                <a:cubicBezTo>
                  <a:pt x="5003800" y="1130300"/>
                  <a:pt x="5041900" y="1320800"/>
                  <a:pt x="5041900" y="1435100"/>
                </a:cubicBezTo>
                <a:lnTo>
                  <a:pt x="5041900" y="2006600"/>
                </a:lnTo>
                <a:cubicBezTo>
                  <a:pt x="5041900" y="2120900"/>
                  <a:pt x="5029200" y="2298700"/>
                  <a:pt x="5003800" y="2400300"/>
                </a:cubicBezTo>
                <a:lnTo>
                  <a:pt x="4902200" y="2908300"/>
                </a:lnTo>
                <a:cubicBezTo>
                  <a:pt x="4876800" y="3022600"/>
                  <a:pt x="4826000" y="3200400"/>
                  <a:pt x="4775200" y="3302000"/>
                </a:cubicBezTo>
                <a:lnTo>
                  <a:pt x="4737100" y="3378200"/>
                </a:lnTo>
                <a:cubicBezTo>
                  <a:pt x="4686300" y="3517900"/>
                  <a:pt x="4597400" y="3581400"/>
                  <a:pt x="4445000" y="3581400"/>
                </a:cubicBezTo>
                <a:close/>
                <a:moveTo>
                  <a:pt x="2057400" y="6121400"/>
                </a:moveTo>
                <a:moveTo>
                  <a:pt x="1892300" y="2527300"/>
                </a:moveTo>
                <a:lnTo>
                  <a:pt x="3632200" y="2527300"/>
                </a:lnTo>
                <a:cubicBezTo>
                  <a:pt x="3759200" y="2527300"/>
                  <a:pt x="3860800" y="2451100"/>
                  <a:pt x="3911600" y="2324100"/>
                </a:cubicBezTo>
                <a:lnTo>
                  <a:pt x="3924300" y="2298700"/>
                </a:lnTo>
                <a:cubicBezTo>
                  <a:pt x="3962400" y="2197100"/>
                  <a:pt x="4000500" y="2006600"/>
                  <a:pt x="4000500" y="1892300"/>
                </a:cubicBezTo>
                <a:lnTo>
                  <a:pt x="4000500" y="1689100"/>
                </a:lnTo>
                <a:cubicBezTo>
                  <a:pt x="4000500" y="1358900"/>
                  <a:pt x="3632200" y="1054100"/>
                  <a:pt x="3263900" y="1054100"/>
                </a:cubicBezTo>
                <a:lnTo>
                  <a:pt x="2844800" y="1054100"/>
                </a:lnTo>
                <a:cubicBezTo>
                  <a:pt x="2730500" y="1054100"/>
                  <a:pt x="2603500" y="1092200"/>
                  <a:pt x="2565400" y="1130300"/>
                </a:cubicBezTo>
                <a:cubicBezTo>
                  <a:pt x="2514600" y="1168400"/>
                  <a:pt x="2425700" y="1206500"/>
                  <a:pt x="2349500" y="1231900"/>
                </a:cubicBezTo>
                <a:cubicBezTo>
                  <a:pt x="2197100" y="1270000"/>
                  <a:pt x="2019300" y="1435100"/>
                  <a:pt x="1879600" y="1651000"/>
                </a:cubicBezTo>
                <a:cubicBezTo>
                  <a:pt x="1828800" y="1727200"/>
                  <a:pt x="1765300" y="1816100"/>
                  <a:pt x="1739900" y="1841500"/>
                </a:cubicBezTo>
                <a:cubicBezTo>
                  <a:pt x="1714500" y="1866900"/>
                  <a:pt x="1689100" y="1993900"/>
                  <a:pt x="1689100" y="2108200"/>
                </a:cubicBezTo>
                <a:lnTo>
                  <a:pt x="1689100" y="2311400"/>
                </a:lnTo>
                <a:cubicBezTo>
                  <a:pt x="1689100" y="2501900"/>
                  <a:pt x="1714500" y="2527300"/>
                  <a:pt x="1892300" y="2527300"/>
                </a:cubicBezTo>
                <a:close/>
                <a:moveTo>
                  <a:pt x="31115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38" name="Freeform 17938"/>
          <p:cNvSpPr/>
          <p:nvPr/>
        </p:nvSpPr>
        <p:spPr>
          <a:xfrm rot="0" flipH="0" flipV="0">
            <a:off x="26943125" y="19863390"/>
            <a:ext cx="82315" cy="89681"/>
          </a:xfrm>
          <a:custGeom>
            <a:pathLst>
              <a:path w="5676900" h="6184900">
                <a:moveTo>
                  <a:pt x="3886200" y="0"/>
                </a:moveTo>
                <a:lnTo>
                  <a:pt x="4864100" y="0"/>
                </a:lnTo>
                <a:cubicBezTo>
                  <a:pt x="5676900" y="0"/>
                  <a:pt x="5676900" y="0"/>
                  <a:pt x="5676900" y="558800"/>
                </a:cubicBezTo>
                <a:cubicBezTo>
                  <a:pt x="5676900" y="1016000"/>
                  <a:pt x="5562600" y="1638300"/>
                  <a:pt x="5422900" y="1993900"/>
                </a:cubicBezTo>
                <a:cubicBezTo>
                  <a:pt x="5346700" y="2159000"/>
                  <a:pt x="5156200" y="2768600"/>
                  <a:pt x="5156200" y="2806700"/>
                </a:cubicBezTo>
                <a:cubicBezTo>
                  <a:pt x="5156200" y="2819400"/>
                  <a:pt x="5092700" y="3086100"/>
                  <a:pt x="5029200" y="3403600"/>
                </a:cubicBezTo>
                <a:lnTo>
                  <a:pt x="4978400" y="3594100"/>
                </a:lnTo>
                <a:cubicBezTo>
                  <a:pt x="4902200" y="3898900"/>
                  <a:pt x="4826000" y="4229100"/>
                  <a:pt x="4787900" y="4305300"/>
                </a:cubicBezTo>
                <a:cubicBezTo>
                  <a:pt x="4635500" y="4673600"/>
                  <a:pt x="4521200" y="5118100"/>
                  <a:pt x="4495800" y="5422900"/>
                </a:cubicBezTo>
                <a:cubicBezTo>
                  <a:pt x="4470400" y="5715000"/>
                  <a:pt x="4140200" y="6096000"/>
                  <a:pt x="3898900" y="6096000"/>
                </a:cubicBezTo>
                <a:cubicBezTo>
                  <a:pt x="3543300" y="6096000"/>
                  <a:pt x="3365500" y="5880100"/>
                  <a:pt x="3365500" y="5435600"/>
                </a:cubicBezTo>
                <a:cubicBezTo>
                  <a:pt x="3365500" y="5168900"/>
                  <a:pt x="3390900" y="4914900"/>
                  <a:pt x="3416300" y="4889500"/>
                </a:cubicBezTo>
                <a:cubicBezTo>
                  <a:pt x="3441700" y="4851400"/>
                  <a:pt x="3517900" y="4660900"/>
                  <a:pt x="3568700" y="4445000"/>
                </a:cubicBezTo>
                <a:cubicBezTo>
                  <a:pt x="3632200" y="4229100"/>
                  <a:pt x="3683000" y="4038600"/>
                  <a:pt x="3683000" y="4025900"/>
                </a:cubicBezTo>
                <a:cubicBezTo>
                  <a:pt x="3683000" y="4000500"/>
                  <a:pt x="3746500" y="3733800"/>
                  <a:pt x="3835400" y="3429000"/>
                </a:cubicBezTo>
                <a:lnTo>
                  <a:pt x="4114800" y="2387600"/>
                </a:lnTo>
                <a:cubicBezTo>
                  <a:pt x="4203700" y="2082800"/>
                  <a:pt x="4305300" y="1790700"/>
                  <a:pt x="4343400" y="1752600"/>
                </a:cubicBezTo>
                <a:cubicBezTo>
                  <a:pt x="4546600" y="1549400"/>
                  <a:pt x="4368800" y="1054100"/>
                  <a:pt x="4102100" y="1054100"/>
                </a:cubicBezTo>
                <a:cubicBezTo>
                  <a:pt x="3924300" y="1054100"/>
                  <a:pt x="3683000" y="1244600"/>
                  <a:pt x="3556000" y="1498600"/>
                </a:cubicBezTo>
                <a:cubicBezTo>
                  <a:pt x="3441700" y="1739900"/>
                  <a:pt x="3200400" y="2171700"/>
                  <a:pt x="3035300" y="2451100"/>
                </a:cubicBezTo>
                <a:lnTo>
                  <a:pt x="1371600" y="5257800"/>
                </a:lnTo>
                <a:cubicBezTo>
                  <a:pt x="927100" y="6007100"/>
                  <a:pt x="660400" y="6184900"/>
                  <a:pt x="215900" y="6019800"/>
                </a:cubicBezTo>
                <a:cubicBezTo>
                  <a:pt x="101600" y="5969000"/>
                  <a:pt x="0" y="5753100"/>
                  <a:pt x="0" y="5537200"/>
                </a:cubicBezTo>
                <a:cubicBezTo>
                  <a:pt x="0" y="5321300"/>
                  <a:pt x="139700" y="4914900"/>
                  <a:pt x="304800" y="4635500"/>
                </a:cubicBezTo>
                <a:lnTo>
                  <a:pt x="2654300" y="711200"/>
                </a:lnTo>
                <a:cubicBezTo>
                  <a:pt x="3035300" y="63500"/>
                  <a:pt x="3162300" y="0"/>
                  <a:pt x="3886200" y="0"/>
                </a:cubicBezTo>
                <a:close/>
                <a:moveTo>
                  <a:pt x="5994400" y="6134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39" name="Freeform 17939"/>
          <p:cNvSpPr/>
          <p:nvPr/>
        </p:nvSpPr>
        <p:spPr>
          <a:xfrm rot="0" flipH="0" flipV="0">
            <a:off x="27032383" y="19863575"/>
            <a:ext cx="73107" cy="88392"/>
          </a:xfrm>
          <a:custGeom>
            <a:pathLst>
              <a:path w="5041900" h="6096000">
                <a:moveTo>
                  <a:pt x="4445000" y="3581400"/>
                </a:moveTo>
                <a:lnTo>
                  <a:pt x="1473200" y="3581400"/>
                </a:lnTo>
                <a:cubicBezTo>
                  <a:pt x="1282700" y="3581400"/>
                  <a:pt x="1257300" y="3606800"/>
                  <a:pt x="1193800" y="3797300"/>
                </a:cubicBezTo>
                <a:lnTo>
                  <a:pt x="1117600" y="4038600"/>
                </a:lnTo>
                <a:cubicBezTo>
                  <a:pt x="1079500" y="4165600"/>
                  <a:pt x="1054100" y="4356100"/>
                  <a:pt x="1054100" y="4470400"/>
                </a:cubicBezTo>
                <a:lnTo>
                  <a:pt x="1054100" y="4622800"/>
                </a:lnTo>
                <a:cubicBezTo>
                  <a:pt x="1054100" y="4927600"/>
                  <a:pt x="1219200" y="5054600"/>
                  <a:pt x="1625600" y="5054600"/>
                </a:cubicBezTo>
                <a:lnTo>
                  <a:pt x="3683000" y="5054600"/>
                </a:lnTo>
                <a:cubicBezTo>
                  <a:pt x="3949700" y="5054600"/>
                  <a:pt x="4102100" y="5207000"/>
                  <a:pt x="4102100" y="5473700"/>
                </a:cubicBezTo>
                <a:lnTo>
                  <a:pt x="4102100" y="5676900"/>
                </a:lnTo>
                <a:cubicBezTo>
                  <a:pt x="4102100" y="5943600"/>
                  <a:pt x="3949700" y="6096000"/>
                  <a:pt x="3683000" y="6096000"/>
                </a:cubicBezTo>
                <a:lnTo>
                  <a:pt x="1054100" y="6096000"/>
                </a:lnTo>
                <a:cubicBezTo>
                  <a:pt x="939800" y="6096000"/>
                  <a:pt x="825500" y="6070600"/>
                  <a:pt x="787400" y="6045200"/>
                </a:cubicBezTo>
                <a:cubicBezTo>
                  <a:pt x="762000" y="6019800"/>
                  <a:pt x="673100" y="5981700"/>
                  <a:pt x="584200" y="5969000"/>
                </a:cubicBezTo>
                <a:cubicBezTo>
                  <a:pt x="495300" y="5943600"/>
                  <a:pt x="419100" y="5880100"/>
                  <a:pt x="419100" y="5803900"/>
                </a:cubicBezTo>
                <a:cubicBezTo>
                  <a:pt x="419100" y="5740400"/>
                  <a:pt x="381000" y="5676900"/>
                  <a:pt x="317500" y="5676900"/>
                </a:cubicBezTo>
                <a:cubicBezTo>
                  <a:pt x="266700" y="5676900"/>
                  <a:pt x="165100" y="5575300"/>
                  <a:pt x="114300" y="5448300"/>
                </a:cubicBezTo>
                <a:lnTo>
                  <a:pt x="101600" y="5410200"/>
                </a:lnTo>
                <a:cubicBezTo>
                  <a:pt x="508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25400" y="3911600"/>
                  <a:pt x="50800" y="3810000"/>
                </a:cubicBezTo>
                <a:lnTo>
                  <a:pt x="152400" y="3403600"/>
                </a:lnTo>
                <a:cubicBezTo>
                  <a:pt x="177800" y="3289300"/>
                  <a:pt x="228600" y="3136900"/>
                  <a:pt x="266700" y="3048000"/>
                </a:cubicBezTo>
                <a:cubicBezTo>
                  <a:pt x="304800" y="2971800"/>
                  <a:pt x="355600" y="2806700"/>
                  <a:pt x="381000" y="2705100"/>
                </a:cubicBezTo>
                <a:lnTo>
                  <a:pt x="558800" y="1930400"/>
                </a:lnTo>
                <a:cubicBezTo>
                  <a:pt x="584200" y="1816100"/>
                  <a:pt x="647700" y="1651000"/>
                  <a:pt x="711200" y="1549400"/>
                </a:cubicBezTo>
                <a:lnTo>
                  <a:pt x="1028700" y="952500"/>
                </a:lnTo>
                <a:cubicBezTo>
                  <a:pt x="1079500" y="850900"/>
                  <a:pt x="1193800" y="711200"/>
                  <a:pt x="1270000" y="622300"/>
                </a:cubicBezTo>
                <a:lnTo>
                  <a:pt x="1320800" y="571500"/>
                </a:lnTo>
                <a:cubicBezTo>
                  <a:pt x="1409700" y="495300"/>
                  <a:pt x="1562100" y="381000"/>
                  <a:pt x="1676400" y="330200"/>
                </a:cubicBezTo>
                <a:lnTo>
                  <a:pt x="2171700" y="101600"/>
                </a:lnTo>
                <a:cubicBezTo>
                  <a:pt x="2286000" y="50800"/>
                  <a:pt x="24765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52900" y="114300"/>
                </a:cubicBezTo>
                <a:lnTo>
                  <a:pt x="4229100" y="165100"/>
                </a:lnTo>
                <a:cubicBezTo>
                  <a:pt x="4305300" y="228600"/>
                  <a:pt x="4445000" y="342900"/>
                  <a:pt x="4533900" y="431800"/>
                </a:cubicBezTo>
                <a:lnTo>
                  <a:pt x="4686300" y="584200"/>
                </a:lnTo>
                <a:cubicBezTo>
                  <a:pt x="4775200" y="673100"/>
                  <a:pt x="4876800" y="838200"/>
                  <a:pt x="4940300" y="965200"/>
                </a:cubicBezTo>
                <a:lnTo>
                  <a:pt x="4953000" y="1003300"/>
                </a:lnTo>
                <a:cubicBezTo>
                  <a:pt x="5003800" y="1130300"/>
                  <a:pt x="5041900" y="1320800"/>
                  <a:pt x="5041900" y="1435100"/>
                </a:cubicBezTo>
                <a:lnTo>
                  <a:pt x="5041900" y="2006600"/>
                </a:lnTo>
                <a:cubicBezTo>
                  <a:pt x="5041900" y="2120900"/>
                  <a:pt x="5029200" y="2298700"/>
                  <a:pt x="5003800" y="2400300"/>
                </a:cubicBezTo>
                <a:lnTo>
                  <a:pt x="4902200" y="2908300"/>
                </a:lnTo>
                <a:cubicBezTo>
                  <a:pt x="4876800" y="3022600"/>
                  <a:pt x="4826000" y="3200400"/>
                  <a:pt x="4775200" y="3302000"/>
                </a:cubicBezTo>
                <a:lnTo>
                  <a:pt x="4737100" y="3378200"/>
                </a:lnTo>
                <a:cubicBezTo>
                  <a:pt x="4686300" y="3517900"/>
                  <a:pt x="4597400" y="3581400"/>
                  <a:pt x="4445000" y="3581400"/>
                </a:cubicBezTo>
                <a:close/>
                <a:moveTo>
                  <a:pt x="2057400" y="6121400"/>
                </a:moveTo>
                <a:moveTo>
                  <a:pt x="1892300" y="2527300"/>
                </a:moveTo>
                <a:lnTo>
                  <a:pt x="3632200" y="2527300"/>
                </a:lnTo>
                <a:cubicBezTo>
                  <a:pt x="3759200" y="2527300"/>
                  <a:pt x="3860800" y="2451100"/>
                  <a:pt x="3911600" y="2324100"/>
                </a:cubicBezTo>
                <a:lnTo>
                  <a:pt x="3924300" y="2298700"/>
                </a:lnTo>
                <a:cubicBezTo>
                  <a:pt x="3962400" y="2197100"/>
                  <a:pt x="4000500" y="2006600"/>
                  <a:pt x="4000500" y="1892300"/>
                </a:cubicBezTo>
                <a:lnTo>
                  <a:pt x="4000500" y="1689100"/>
                </a:lnTo>
                <a:cubicBezTo>
                  <a:pt x="4000500" y="1358900"/>
                  <a:pt x="3632200" y="1054100"/>
                  <a:pt x="3263900" y="1054100"/>
                </a:cubicBezTo>
                <a:lnTo>
                  <a:pt x="2844800" y="1054100"/>
                </a:lnTo>
                <a:cubicBezTo>
                  <a:pt x="2730500" y="1054100"/>
                  <a:pt x="2603500" y="1092200"/>
                  <a:pt x="2565400" y="1130300"/>
                </a:cubicBezTo>
                <a:cubicBezTo>
                  <a:pt x="2514600" y="1168400"/>
                  <a:pt x="2425700" y="1206500"/>
                  <a:pt x="2349500" y="1231900"/>
                </a:cubicBezTo>
                <a:cubicBezTo>
                  <a:pt x="2197100" y="1270000"/>
                  <a:pt x="2019300" y="1435100"/>
                  <a:pt x="1879600" y="1651000"/>
                </a:cubicBezTo>
                <a:cubicBezTo>
                  <a:pt x="1828800" y="1727200"/>
                  <a:pt x="1765300" y="1816100"/>
                  <a:pt x="1739900" y="1841500"/>
                </a:cubicBezTo>
                <a:cubicBezTo>
                  <a:pt x="1714500" y="1866900"/>
                  <a:pt x="1689100" y="1993900"/>
                  <a:pt x="1689100" y="2108200"/>
                </a:cubicBezTo>
                <a:lnTo>
                  <a:pt x="1689100" y="2311400"/>
                </a:lnTo>
                <a:cubicBezTo>
                  <a:pt x="1689100" y="2501900"/>
                  <a:pt x="1714500" y="2527300"/>
                  <a:pt x="1892300" y="2527300"/>
                </a:cubicBezTo>
                <a:close/>
                <a:moveTo>
                  <a:pt x="31115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40" name="Freeform 17940"/>
          <p:cNvSpPr/>
          <p:nvPr/>
        </p:nvSpPr>
        <p:spPr>
          <a:xfrm rot="0" flipH="0" flipV="0">
            <a:off x="27113357" y="19863759"/>
            <a:ext cx="81946" cy="88392"/>
          </a:xfrm>
          <a:custGeom>
            <a:pathLst>
              <a:path w="5651500" h="6096000">
                <a:moveTo>
                  <a:pt x="1917700" y="0"/>
                </a:moveTo>
                <a:lnTo>
                  <a:pt x="4229100" y="0"/>
                </a:lnTo>
                <a:cubicBezTo>
                  <a:pt x="4457700" y="0"/>
                  <a:pt x="4737100" y="38100"/>
                  <a:pt x="4851400" y="88900"/>
                </a:cubicBezTo>
                <a:cubicBezTo>
                  <a:pt x="5422900" y="342900"/>
                  <a:pt x="5651500" y="1282700"/>
                  <a:pt x="5384800" y="2298700"/>
                </a:cubicBezTo>
                <a:lnTo>
                  <a:pt x="4533900" y="5486400"/>
                </a:lnTo>
                <a:cubicBezTo>
                  <a:pt x="4406900" y="6007100"/>
                  <a:pt x="4305300" y="6096000"/>
                  <a:pt x="3911600" y="6096000"/>
                </a:cubicBezTo>
                <a:cubicBezTo>
                  <a:pt x="3746500" y="6096000"/>
                  <a:pt x="3556000" y="6045200"/>
                  <a:pt x="3492500" y="5981700"/>
                </a:cubicBezTo>
                <a:cubicBezTo>
                  <a:pt x="3365500" y="5854700"/>
                  <a:pt x="3365500" y="5181600"/>
                  <a:pt x="3492500" y="4635500"/>
                </a:cubicBezTo>
                <a:lnTo>
                  <a:pt x="3683000" y="3771900"/>
                </a:lnTo>
                <a:cubicBezTo>
                  <a:pt x="3733800" y="3543300"/>
                  <a:pt x="3835400" y="3365500"/>
                  <a:pt x="3898900" y="3365500"/>
                </a:cubicBezTo>
                <a:cubicBezTo>
                  <a:pt x="4000500" y="3365500"/>
                  <a:pt x="4127500" y="2933700"/>
                  <a:pt x="4127500" y="2603500"/>
                </a:cubicBezTo>
                <a:cubicBezTo>
                  <a:pt x="4127500" y="2311400"/>
                  <a:pt x="4229100" y="1905000"/>
                  <a:pt x="4318000" y="1778000"/>
                </a:cubicBezTo>
                <a:cubicBezTo>
                  <a:pt x="4635500" y="1384300"/>
                  <a:pt x="4406900" y="1054100"/>
                  <a:pt x="3810000" y="1054100"/>
                </a:cubicBezTo>
                <a:lnTo>
                  <a:pt x="2654300" y="1054100"/>
                </a:lnTo>
                <a:cubicBezTo>
                  <a:pt x="2197100" y="1054100"/>
                  <a:pt x="2019300" y="1308100"/>
                  <a:pt x="2019300" y="2019300"/>
                </a:cubicBezTo>
                <a:cubicBezTo>
                  <a:pt x="2019300" y="2057400"/>
                  <a:pt x="1981200" y="2286000"/>
                  <a:pt x="1917700" y="2501900"/>
                </a:cubicBezTo>
                <a:lnTo>
                  <a:pt x="1143000" y="5486400"/>
                </a:lnTo>
                <a:cubicBezTo>
                  <a:pt x="1041400" y="5892800"/>
                  <a:pt x="800100" y="6096000"/>
                  <a:pt x="419100" y="6096000"/>
                </a:cubicBezTo>
                <a:cubicBezTo>
                  <a:pt x="317500" y="6096000"/>
                  <a:pt x="190500" y="6045200"/>
                  <a:pt x="139700" y="5981700"/>
                </a:cubicBezTo>
                <a:cubicBezTo>
                  <a:pt x="0" y="5854700"/>
                  <a:pt x="0" y="5168900"/>
                  <a:pt x="127000" y="4648200"/>
                </a:cubicBezTo>
                <a:lnTo>
                  <a:pt x="342900" y="3810000"/>
                </a:lnTo>
                <a:cubicBezTo>
                  <a:pt x="393700" y="3594100"/>
                  <a:pt x="482600" y="3225800"/>
                  <a:pt x="546100" y="3009900"/>
                </a:cubicBezTo>
                <a:lnTo>
                  <a:pt x="1155700" y="635000"/>
                </a:lnTo>
                <a:cubicBezTo>
                  <a:pt x="1295400" y="101600"/>
                  <a:pt x="1422400" y="0"/>
                  <a:pt x="1917700" y="0"/>
                </a:cubicBezTo>
                <a:close/>
                <a:moveTo>
                  <a:pt x="5994400" y="6108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41" name="Freeform 17941"/>
          <p:cNvSpPr/>
          <p:nvPr/>
        </p:nvSpPr>
        <p:spPr>
          <a:xfrm rot="0" flipH="0" flipV="0">
            <a:off x="27198564" y="19863943"/>
            <a:ext cx="95942" cy="88944"/>
          </a:xfrm>
          <a:custGeom>
            <a:pathLst>
              <a:path w="6616700" h="6134100">
                <a:moveTo>
                  <a:pt x="6464300" y="1308100"/>
                </a:moveTo>
                <a:lnTo>
                  <a:pt x="5410200" y="5295900"/>
                </a:lnTo>
                <a:cubicBezTo>
                  <a:pt x="5334000" y="5613400"/>
                  <a:pt x="5156200" y="5930900"/>
                  <a:pt x="5016500" y="5981700"/>
                </a:cubicBezTo>
                <a:cubicBezTo>
                  <a:pt x="4699000" y="6134100"/>
                  <a:pt x="4660900" y="6121400"/>
                  <a:pt x="4406900" y="5880100"/>
                </a:cubicBezTo>
                <a:cubicBezTo>
                  <a:pt x="4178300" y="5651500"/>
                  <a:pt x="4152900" y="5448300"/>
                  <a:pt x="4292600" y="4851400"/>
                </a:cubicBezTo>
                <a:cubicBezTo>
                  <a:pt x="4343400" y="4622800"/>
                  <a:pt x="4406900" y="4419600"/>
                  <a:pt x="4445000" y="4368800"/>
                </a:cubicBezTo>
                <a:cubicBezTo>
                  <a:pt x="4508500" y="4318000"/>
                  <a:pt x="4724400" y="3606800"/>
                  <a:pt x="4724400" y="3492500"/>
                </a:cubicBezTo>
                <a:cubicBezTo>
                  <a:pt x="4724400" y="3200400"/>
                  <a:pt x="4838700" y="2730500"/>
                  <a:pt x="4927600" y="2616200"/>
                </a:cubicBezTo>
                <a:cubicBezTo>
                  <a:pt x="5067300" y="2425700"/>
                  <a:pt x="5067300" y="2413000"/>
                  <a:pt x="4940300" y="2413000"/>
                </a:cubicBezTo>
                <a:cubicBezTo>
                  <a:pt x="4762500" y="2413000"/>
                  <a:pt x="4686300" y="2463800"/>
                  <a:pt x="4203700" y="2921000"/>
                </a:cubicBezTo>
                <a:lnTo>
                  <a:pt x="3975100" y="3136900"/>
                </a:lnTo>
                <a:cubicBezTo>
                  <a:pt x="3721100" y="3378200"/>
                  <a:pt x="3441700" y="3568700"/>
                  <a:pt x="3340100" y="3568700"/>
                </a:cubicBezTo>
                <a:cubicBezTo>
                  <a:pt x="3111500" y="3568700"/>
                  <a:pt x="2540000" y="3022600"/>
                  <a:pt x="2476500" y="2743200"/>
                </a:cubicBezTo>
                <a:cubicBezTo>
                  <a:pt x="2374900" y="2298700"/>
                  <a:pt x="2247900" y="2095500"/>
                  <a:pt x="2070100" y="2095500"/>
                </a:cubicBezTo>
                <a:cubicBezTo>
                  <a:pt x="1968500" y="2095500"/>
                  <a:pt x="1892300" y="2235200"/>
                  <a:pt x="1892300" y="2413000"/>
                </a:cubicBezTo>
                <a:cubicBezTo>
                  <a:pt x="1892300" y="2590800"/>
                  <a:pt x="1841500" y="2984500"/>
                  <a:pt x="1778000" y="3314700"/>
                </a:cubicBezTo>
                <a:lnTo>
                  <a:pt x="1676400" y="3822700"/>
                </a:lnTo>
                <a:cubicBezTo>
                  <a:pt x="1600200" y="4140200"/>
                  <a:pt x="1485900" y="4406900"/>
                  <a:pt x="1409700" y="4406900"/>
                </a:cubicBezTo>
                <a:cubicBezTo>
                  <a:pt x="1295400" y="4406900"/>
                  <a:pt x="1155700" y="4800600"/>
                  <a:pt x="1155700" y="5118100"/>
                </a:cubicBezTo>
                <a:cubicBezTo>
                  <a:pt x="1155700" y="5537200"/>
                  <a:pt x="800100" y="6096000"/>
                  <a:pt x="520700" y="6096000"/>
                </a:cubicBezTo>
                <a:cubicBezTo>
                  <a:pt x="177800" y="6096000"/>
                  <a:pt x="0" y="5854700"/>
                  <a:pt x="0" y="5372100"/>
                </a:cubicBezTo>
                <a:cubicBezTo>
                  <a:pt x="0" y="5080000"/>
                  <a:pt x="50800" y="4826000"/>
                  <a:pt x="101600" y="4826000"/>
                </a:cubicBezTo>
                <a:cubicBezTo>
                  <a:pt x="190500" y="4826000"/>
                  <a:pt x="317500" y="4381500"/>
                  <a:pt x="317500" y="4064000"/>
                </a:cubicBezTo>
                <a:cubicBezTo>
                  <a:pt x="317500" y="4025900"/>
                  <a:pt x="368300" y="3721100"/>
                  <a:pt x="444500" y="3403600"/>
                </a:cubicBezTo>
                <a:lnTo>
                  <a:pt x="698500" y="2260600"/>
                </a:lnTo>
                <a:cubicBezTo>
                  <a:pt x="762000" y="1943100"/>
                  <a:pt x="876300" y="1676400"/>
                  <a:pt x="939800" y="1676400"/>
                </a:cubicBezTo>
                <a:cubicBezTo>
                  <a:pt x="1054100" y="1676400"/>
                  <a:pt x="1130300" y="1320800"/>
                  <a:pt x="1181100" y="609600"/>
                </a:cubicBezTo>
                <a:cubicBezTo>
                  <a:pt x="1206500" y="241300"/>
                  <a:pt x="1511300" y="0"/>
                  <a:pt x="1917700" y="0"/>
                </a:cubicBezTo>
                <a:cubicBezTo>
                  <a:pt x="2133600" y="0"/>
                  <a:pt x="2501900" y="342900"/>
                  <a:pt x="2565400" y="609600"/>
                </a:cubicBezTo>
                <a:cubicBezTo>
                  <a:pt x="2679700" y="1104900"/>
                  <a:pt x="3276600" y="2095500"/>
                  <a:pt x="3441700" y="2095500"/>
                </a:cubicBezTo>
                <a:cubicBezTo>
                  <a:pt x="3517900" y="2095500"/>
                  <a:pt x="3771900" y="1905000"/>
                  <a:pt x="4013200" y="1663700"/>
                </a:cubicBezTo>
                <a:lnTo>
                  <a:pt x="5283200" y="419100"/>
                </a:lnTo>
                <a:cubicBezTo>
                  <a:pt x="5524500" y="190500"/>
                  <a:pt x="5880100" y="0"/>
                  <a:pt x="6070600" y="0"/>
                </a:cubicBezTo>
                <a:cubicBezTo>
                  <a:pt x="6413500" y="0"/>
                  <a:pt x="6616700" y="203200"/>
                  <a:pt x="6616700" y="546100"/>
                </a:cubicBezTo>
                <a:cubicBezTo>
                  <a:pt x="6616700" y="647700"/>
                  <a:pt x="6553200" y="990600"/>
                  <a:pt x="6464300" y="1308100"/>
                </a:cubicBezTo>
                <a:close/>
                <a:moveTo>
                  <a:pt x="47752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42" name="Freeform 17942"/>
          <p:cNvSpPr/>
          <p:nvPr/>
        </p:nvSpPr>
        <p:spPr>
          <a:xfrm rot="0" flipH="0" flipV="0">
            <a:off x="27302556" y="19863575"/>
            <a:ext cx="73107" cy="88392"/>
          </a:xfrm>
          <a:custGeom>
            <a:pathLst>
              <a:path w="5041900" h="6096000">
                <a:moveTo>
                  <a:pt x="4445000" y="3581400"/>
                </a:moveTo>
                <a:lnTo>
                  <a:pt x="1473200" y="3581400"/>
                </a:lnTo>
                <a:cubicBezTo>
                  <a:pt x="1282700" y="3581400"/>
                  <a:pt x="1257300" y="3606800"/>
                  <a:pt x="1193800" y="3797300"/>
                </a:cubicBezTo>
                <a:lnTo>
                  <a:pt x="1117600" y="4038600"/>
                </a:lnTo>
                <a:cubicBezTo>
                  <a:pt x="1079500" y="4165600"/>
                  <a:pt x="1054100" y="4356100"/>
                  <a:pt x="1054100" y="4470400"/>
                </a:cubicBezTo>
                <a:lnTo>
                  <a:pt x="1054100" y="4622800"/>
                </a:lnTo>
                <a:cubicBezTo>
                  <a:pt x="1054100" y="4927600"/>
                  <a:pt x="1219200" y="5054600"/>
                  <a:pt x="1625600" y="5054600"/>
                </a:cubicBezTo>
                <a:lnTo>
                  <a:pt x="3683000" y="5054600"/>
                </a:lnTo>
                <a:cubicBezTo>
                  <a:pt x="3949700" y="5054600"/>
                  <a:pt x="4102100" y="5207000"/>
                  <a:pt x="4102100" y="5473700"/>
                </a:cubicBezTo>
                <a:lnTo>
                  <a:pt x="4102100" y="5676900"/>
                </a:lnTo>
                <a:cubicBezTo>
                  <a:pt x="4102100" y="5943600"/>
                  <a:pt x="3949700" y="6096000"/>
                  <a:pt x="3683000" y="6096000"/>
                </a:cubicBezTo>
                <a:lnTo>
                  <a:pt x="1054100" y="6096000"/>
                </a:lnTo>
                <a:cubicBezTo>
                  <a:pt x="939800" y="6096000"/>
                  <a:pt x="825500" y="6070600"/>
                  <a:pt x="787400" y="6045200"/>
                </a:cubicBezTo>
                <a:cubicBezTo>
                  <a:pt x="762000" y="6019800"/>
                  <a:pt x="673100" y="5981700"/>
                  <a:pt x="584200" y="5969000"/>
                </a:cubicBezTo>
                <a:cubicBezTo>
                  <a:pt x="495300" y="5943600"/>
                  <a:pt x="419100" y="5880100"/>
                  <a:pt x="419100" y="5803900"/>
                </a:cubicBezTo>
                <a:cubicBezTo>
                  <a:pt x="419100" y="5740400"/>
                  <a:pt x="381000" y="5676900"/>
                  <a:pt x="317500" y="5676900"/>
                </a:cubicBezTo>
                <a:cubicBezTo>
                  <a:pt x="266700" y="5676900"/>
                  <a:pt x="165100" y="5575300"/>
                  <a:pt x="114300" y="5448300"/>
                </a:cubicBezTo>
                <a:lnTo>
                  <a:pt x="101600" y="5410200"/>
                </a:lnTo>
                <a:cubicBezTo>
                  <a:pt x="508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25400" y="3911600"/>
                  <a:pt x="50800" y="3810000"/>
                </a:cubicBezTo>
                <a:lnTo>
                  <a:pt x="152400" y="3403600"/>
                </a:lnTo>
                <a:cubicBezTo>
                  <a:pt x="177800" y="3289300"/>
                  <a:pt x="228600" y="3136900"/>
                  <a:pt x="266700" y="3048000"/>
                </a:cubicBezTo>
                <a:cubicBezTo>
                  <a:pt x="304800" y="2971800"/>
                  <a:pt x="355600" y="2806700"/>
                  <a:pt x="381000" y="2705100"/>
                </a:cubicBezTo>
                <a:lnTo>
                  <a:pt x="558800" y="1930400"/>
                </a:lnTo>
                <a:cubicBezTo>
                  <a:pt x="584200" y="1816100"/>
                  <a:pt x="647700" y="1651000"/>
                  <a:pt x="711200" y="1549400"/>
                </a:cubicBezTo>
                <a:lnTo>
                  <a:pt x="1028700" y="952500"/>
                </a:lnTo>
                <a:cubicBezTo>
                  <a:pt x="1079500" y="850900"/>
                  <a:pt x="1193800" y="711200"/>
                  <a:pt x="1270000" y="622300"/>
                </a:cubicBezTo>
                <a:lnTo>
                  <a:pt x="1320800" y="571500"/>
                </a:lnTo>
                <a:cubicBezTo>
                  <a:pt x="1409700" y="495300"/>
                  <a:pt x="1562100" y="381000"/>
                  <a:pt x="1676400" y="330200"/>
                </a:cubicBezTo>
                <a:lnTo>
                  <a:pt x="2171700" y="101600"/>
                </a:lnTo>
                <a:cubicBezTo>
                  <a:pt x="2286000" y="50800"/>
                  <a:pt x="24765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52900" y="114300"/>
                </a:cubicBezTo>
                <a:lnTo>
                  <a:pt x="4229100" y="165100"/>
                </a:lnTo>
                <a:cubicBezTo>
                  <a:pt x="4305300" y="228600"/>
                  <a:pt x="4445000" y="342900"/>
                  <a:pt x="4533900" y="431800"/>
                </a:cubicBezTo>
                <a:lnTo>
                  <a:pt x="4686300" y="584200"/>
                </a:lnTo>
                <a:cubicBezTo>
                  <a:pt x="4775200" y="673100"/>
                  <a:pt x="4876800" y="838200"/>
                  <a:pt x="4940300" y="965200"/>
                </a:cubicBezTo>
                <a:lnTo>
                  <a:pt x="4953000" y="1003300"/>
                </a:lnTo>
                <a:cubicBezTo>
                  <a:pt x="5003800" y="1130300"/>
                  <a:pt x="5041900" y="1320800"/>
                  <a:pt x="5041900" y="1435100"/>
                </a:cubicBezTo>
                <a:lnTo>
                  <a:pt x="5041900" y="2006600"/>
                </a:lnTo>
                <a:cubicBezTo>
                  <a:pt x="5041900" y="2120900"/>
                  <a:pt x="5029200" y="2298700"/>
                  <a:pt x="5003800" y="2400300"/>
                </a:cubicBezTo>
                <a:lnTo>
                  <a:pt x="4902200" y="2908300"/>
                </a:lnTo>
                <a:cubicBezTo>
                  <a:pt x="4876800" y="3022600"/>
                  <a:pt x="4826000" y="3200400"/>
                  <a:pt x="4775200" y="3302000"/>
                </a:cubicBezTo>
                <a:lnTo>
                  <a:pt x="4737100" y="3378200"/>
                </a:lnTo>
                <a:cubicBezTo>
                  <a:pt x="4686300" y="3517900"/>
                  <a:pt x="4597400" y="3581400"/>
                  <a:pt x="4445000" y="3581400"/>
                </a:cubicBezTo>
                <a:close/>
                <a:moveTo>
                  <a:pt x="2057400" y="6121400"/>
                </a:moveTo>
                <a:moveTo>
                  <a:pt x="1892300" y="2527300"/>
                </a:moveTo>
                <a:lnTo>
                  <a:pt x="3632200" y="2527300"/>
                </a:lnTo>
                <a:cubicBezTo>
                  <a:pt x="3759200" y="2527300"/>
                  <a:pt x="3860800" y="2451100"/>
                  <a:pt x="3911600" y="2324100"/>
                </a:cubicBezTo>
                <a:lnTo>
                  <a:pt x="3924300" y="2298700"/>
                </a:lnTo>
                <a:cubicBezTo>
                  <a:pt x="3962400" y="2197100"/>
                  <a:pt x="4000500" y="2006600"/>
                  <a:pt x="4000500" y="1892300"/>
                </a:cubicBezTo>
                <a:lnTo>
                  <a:pt x="4000500" y="1689100"/>
                </a:lnTo>
                <a:cubicBezTo>
                  <a:pt x="4000500" y="1358900"/>
                  <a:pt x="3632200" y="1054100"/>
                  <a:pt x="3263900" y="1054100"/>
                </a:cubicBezTo>
                <a:lnTo>
                  <a:pt x="2844800" y="1054100"/>
                </a:lnTo>
                <a:cubicBezTo>
                  <a:pt x="2730500" y="1054100"/>
                  <a:pt x="2603500" y="1092200"/>
                  <a:pt x="2565400" y="1130300"/>
                </a:cubicBezTo>
                <a:cubicBezTo>
                  <a:pt x="2514600" y="1168400"/>
                  <a:pt x="2425700" y="1206500"/>
                  <a:pt x="2349500" y="1231900"/>
                </a:cubicBezTo>
                <a:cubicBezTo>
                  <a:pt x="2197100" y="1270000"/>
                  <a:pt x="2019300" y="1435100"/>
                  <a:pt x="1879600" y="1651000"/>
                </a:cubicBezTo>
                <a:cubicBezTo>
                  <a:pt x="1828800" y="1727200"/>
                  <a:pt x="1765300" y="1816100"/>
                  <a:pt x="1739900" y="1841500"/>
                </a:cubicBezTo>
                <a:cubicBezTo>
                  <a:pt x="1714500" y="1866900"/>
                  <a:pt x="1689100" y="1993900"/>
                  <a:pt x="1689100" y="2108200"/>
                </a:cubicBezTo>
                <a:lnTo>
                  <a:pt x="1689100" y="2311400"/>
                </a:lnTo>
                <a:cubicBezTo>
                  <a:pt x="1689100" y="2501900"/>
                  <a:pt x="1714500" y="2527300"/>
                  <a:pt x="1892300" y="2527300"/>
                </a:cubicBezTo>
                <a:close/>
                <a:moveTo>
                  <a:pt x="31115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43" name="Freeform 17943"/>
          <p:cNvSpPr/>
          <p:nvPr/>
        </p:nvSpPr>
        <p:spPr>
          <a:xfrm rot="0" flipH="0" flipV="0">
            <a:off x="27383346" y="19861733"/>
            <a:ext cx="82315" cy="90417"/>
          </a:xfrm>
          <a:custGeom>
            <a:pathLst>
              <a:path w="5676900" h="6235700">
                <a:moveTo>
                  <a:pt x="2095500" y="2514600"/>
                </a:moveTo>
                <a:lnTo>
                  <a:pt x="3886200" y="2514600"/>
                </a:lnTo>
                <a:cubicBezTo>
                  <a:pt x="4140200" y="2514600"/>
                  <a:pt x="4191000" y="2476500"/>
                  <a:pt x="4241800" y="2184400"/>
                </a:cubicBezTo>
                <a:lnTo>
                  <a:pt x="4267200" y="2057400"/>
                </a:lnTo>
                <a:cubicBezTo>
                  <a:pt x="4292600" y="1943100"/>
                  <a:pt x="4305300" y="1803400"/>
                  <a:pt x="4305300" y="1752600"/>
                </a:cubicBezTo>
                <a:cubicBezTo>
                  <a:pt x="4305300" y="1714500"/>
                  <a:pt x="4318000" y="1587500"/>
                  <a:pt x="4343400" y="1485900"/>
                </a:cubicBezTo>
                <a:lnTo>
                  <a:pt x="4368800" y="1282700"/>
                </a:lnTo>
                <a:cubicBezTo>
                  <a:pt x="4381500" y="1181100"/>
                  <a:pt x="4419600" y="1028700"/>
                  <a:pt x="44577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46600" y="546100"/>
                </a:lnTo>
                <a:cubicBezTo>
                  <a:pt x="4559300" y="444500"/>
                  <a:pt x="4635500" y="304800"/>
                  <a:pt x="4711700" y="215900"/>
                </a:cubicBezTo>
                <a:lnTo>
                  <a:pt x="4787900" y="139700"/>
                </a:lnTo>
                <a:cubicBezTo>
                  <a:pt x="4876800" y="63500"/>
                  <a:pt x="5029200" y="0"/>
                  <a:pt x="5143500" y="0"/>
                </a:cubicBezTo>
                <a:lnTo>
                  <a:pt x="5257800" y="0"/>
                </a:lnTo>
                <a:cubicBezTo>
                  <a:pt x="5524500" y="0"/>
                  <a:pt x="5676900" y="152400"/>
                  <a:pt x="5651500" y="393700"/>
                </a:cubicBezTo>
                <a:lnTo>
                  <a:pt x="5613400" y="977900"/>
                </a:lnTo>
                <a:cubicBezTo>
                  <a:pt x="5600700" y="1079500"/>
                  <a:pt x="5575300" y="1257300"/>
                  <a:pt x="5537200" y="1371600"/>
                </a:cubicBezTo>
                <a:lnTo>
                  <a:pt x="4660900" y="4991100"/>
                </a:lnTo>
                <a:cubicBezTo>
                  <a:pt x="4622800" y="5105400"/>
                  <a:pt x="4572000" y="5283200"/>
                  <a:pt x="4533900" y="5384800"/>
                </a:cubicBezTo>
                <a:lnTo>
                  <a:pt x="4419600" y="5664200"/>
                </a:lnTo>
                <a:cubicBezTo>
                  <a:pt x="4381500" y="5765800"/>
                  <a:pt x="4279900" y="5918200"/>
                  <a:pt x="4191000" y="5994400"/>
                </a:cubicBezTo>
                <a:lnTo>
                  <a:pt x="4140200" y="6045200"/>
                </a:lnTo>
                <a:cubicBezTo>
                  <a:pt x="3975100" y="6223000"/>
                  <a:pt x="3835400" y="6235700"/>
                  <a:pt x="3644900" y="6108700"/>
                </a:cubicBezTo>
                <a:cubicBezTo>
                  <a:pt x="3403600" y="5969000"/>
                  <a:pt x="3365500" y="5892800"/>
                  <a:pt x="3365500" y="5676900"/>
                </a:cubicBezTo>
                <a:lnTo>
                  <a:pt x="3365500" y="5461000"/>
                </a:lnTo>
                <a:cubicBezTo>
                  <a:pt x="3365500" y="5346700"/>
                  <a:pt x="3378200" y="5156200"/>
                  <a:pt x="34036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09700" y="4394200"/>
                </a:cubicBezTo>
                <a:lnTo>
                  <a:pt x="1041400" y="5651500"/>
                </a:lnTo>
                <a:cubicBezTo>
                  <a:pt x="1003300" y="5753100"/>
                  <a:pt x="914400" y="5918200"/>
                  <a:pt x="838200" y="5994400"/>
                </a:cubicBezTo>
                <a:lnTo>
                  <a:pt x="7747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769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50800" y="5054600"/>
                </a:cubicBezTo>
                <a:lnTo>
                  <a:pt x="1270000" y="444500"/>
                </a:lnTo>
                <a:cubicBezTo>
                  <a:pt x="1346200" y="165100"/>
                  <a:pt x="1536700" y="0"/>
                  <a:pt x="1790700" y="0"/>
                </a:cubicBezTo>
                <a:cubicBezTo>
                  <a:pt x="2006600" y="0"/>
                  <a:pt x="2171700" y="114300"/>
                  <a:pt x="2260600" y="342900"/>
                </a:cubicBezTo>
                <a:cubicBezTo>
                  <a:pt x="22860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73300" y="1143000"/>
                  <a:pt x="2235200" y="1257300"/>
                </a:cubicBezTo>
                <a:lnTo>
                  <a:pt x="1968500" y="1943100"/>
                </a:lnTo>
                <a:cubicBezTo>
                  <a:pt x="1828800" y="2298700"/>
                  <a:pt x="1879600" y="2514600"/>
                  <a:pt x="2095500" y="2514600"/>
                </a:cubicBezTo>
                <a:close/>
                <a:moveTo>
                  <a:pt x="36322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44" name="Freeform 17944"/>
          <p:cNvSpPr/>
          <p:nvPr/>
        </p:nvSpPr>
        <p:spPr>
          <a:xfrm rot="0" flipH="0" flipV="0">
            <a:off x="27468185" y="19863206"/>
            <a:ext cx="103676" cy="88944"/>
          </a:xfrm>
          <a:custGeom>
            <a:pathLst>
              <a:path w="7150100" h="6134100">
                <a:moveTo>
                  <a:pt x="1955800" y="0"/>
                </a:moveTo>
                <a:lnTo>
                  <a:pt x="5778500" y="0"/>
                </a:lnTo>
                <a:cubicBezTo>
                  <a:pt x="6667500" y="0"/>
                  <a:pt x="7150100" y="508000"/>
                  <a:pt x="7150100" y="1422400"/>
                </a:cubicBezTo>
                <a:lnTo>
                  <a:pt x="7150100" y="1574800"/>
                </a:lnTo>
                <a:cubicBezTo>
                  <a:pt x="7150100" y="1816100"/>
                  <a:pt x="7099300" y="2184400"/>
                  <a:pt x="7035800" y="2400300"/>
                </a:cubicBezTo>
                <a:lnTo>
                  <a:pt x="6146800" y="5448300"/>
                </a:lnTo>
                <a:cubicBezTo>
                  <a:pt x="6083300" y="5676900"/>
                  <a:pt x="5969000" y="5905500"/>
                  <a:pt x="5905500" y="5981700"/>
                </a:cubicBezTo>
                <a:cubicBezTo>
                  <a:pt x="5765800" y="6121400"/>
                  <a:pt x="5524500" y="6134100"/>
                  <a:pt x="5308600" y="6007100"/>
                </a:cubicBezTo>
                <a:cubicBezTo>
                  <a:pt x="5219700" y="5956300"/>
                  <a:pt x="5156200" y="5727700"/>
                  <a:pt x="5156200" y="5499100"/>
                </a:cubicBezTo>
                <a:lnTo>
                  <a:pt x="5156200" y="5359400"/>
                </a:lnTo>
                <a:cubicBezTo>
                  <a:pt x="5156200" y="5130800"/>
                  <a:pt x="5194300" y="4762500"/>
                  <a:pt x="52578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57800" y="1054100"/>
                </a:lnTo>
                <a:cubicBezTo>
                  <a:pt x="4762500" y="1054100"/>
                  <a:pt x="4762500" y="1054100"/>
                  <a:pt x="4622800" y="1562100"/>
                </a:cubicBezTo>
                <a:lnTo>
                  <a:pt x="3581400" y="5486400"/>
                </a:lnTo>
                <a:cubicBezTo>
                  <a:pt x="3479800" y="5842000"/>
                  <a:pt x="3251200" y="6096000"/>
                  <a:pt x="3022600" y="6096000"/>
                </a:cubicBezTo>
                <a:cubicBezTo>
                  <a:pt x="2743200" y="6096000"/>
                  <a:pt x="2527300" y="5803900"/>
                  <a:pt x="2527300" y="5448300"/>
                </a:cubicBezTo>
                <a:cubicBezTo>
                  <a:pt x="2527300" y="5346700"/>
                  <a:pt x="2578100" y="5080000"/>
                  <a:pt x="2641600" y="4851400"/>
                </a:cubicBezTo>
                <a:lnTo>
                  <a:pt x="3454400" y="2044700"/>
                </a:lnTo>
                <a:cubicBezTo>
                  <a:pt x="36703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35200" y="1054100"/>
                  <a:pt x="2235200" y="1054100"/>
                  <a:pt x="2095500" y="1574800"/>
                </a:cubicBezTo>
                <a:lnTo>
                  <a:pt x="1244600" y="4889500"/>
                </a:lnTo>
                <a:cubicBezTo>
                  <a:pt x="1003300" y="5854700"/>
                  <a:pt x="8509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50800" y="4864100"/>
                  <a:pt x="101600" y="4648200"/>
                </a:cubicBezTo>
                <a:lnTo>
                  <a:pt x="1028700" y="1181100"/>
                </a:lnTo>
                <a:cubicBezTo>
                  <a:pt x="1079500" y="965200"/>
                  <a:pt x="1219200" y="622300"/>
                  <a:pt x="1320800" y="406400"/>
                </a:cubicBezTo>
                <a:lnTo>
                  <a:pt x="1346200" y="381000"/>
                </a:lnTo>
                <a:cubicBezTo>
                  <a:pt x="1447800" y="177800"/>
                  <a:pt x="17272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45" name="Freeform 17945"/>
          <p:cNvSpPr/>
          <p:nvPr/>
        </p:nvSpPr>
        <p:spPr>
          <a:xfrm rot="0" flipH="0" flipV="0">
            <a:off x="27575306" y="19863759"/>
            <a:ext cx="88392" cy="125037"/>
          </a:xfrm>
          <a:custGeom>
            <a:pathLst>
              <a:path w="6096000" h="8623300">
                <a:moveTo>
                  <a:pt x="2679700" y="8623300"/>
                </a:moveTo>
                <a:lnTo>
                  <a:pt x="419100" y="8623300"/>
                </a:lnTo>
                <a:cubicBezTo>
                  <a:pt x="152400" y="8623300"/>
                  <a:pt x="0" y="8470900"/>
                  <a:pt x="0" y="8204200"/>
                </a:cubicBezTo>
                <a:cubicBezTo>
                  <a:pt x="0" y="7962900"/>
                  <a:pt x="50800" y="7734300"/>
                  <a:pt x="101600" y="7670800"/>
                </a:cubicBezTo>
                <a:cubicBezTo>
                  <a:pt x="165100" y="7620000"/>
                  <a:pt x="406400" y="7569200"/>
                  <a:pt x="635000" y="7569200"/>
                </a:cubicBezTo>
                <a:lnTo>
                  <a:pt x="2311400" y="7569200"/>
                </a:lnTo>
                <a:cubicBezTo>
                  <a:pt x="2908300" y="7569200"/>
                  <a:pt x="3365500" y="7061200"/>
                  <a:pt x="3365500" y="6388100"/>
                </a:cubicBezTo>
                <a:cubicBezTo>
                  <a:pt x="3365500" y="6223000"/>
                  <a:pt x="3175000" y="6096000"/>
                  <a:pt x="2946400" y="6096000"/>
                </a:cubicBezTo>
                <a:lnTo>
                  <a:pt x="1676400" y="6096000"/>
                </a:lnTo>
                <a:cubicBezTo>
                  <a:pt x="1054100" y="6096000"/>
                  <a:pt x="901700" y="6019800"/>
                  <a:pt x="698500" y="5575300"/>
                </a:cubicBezTo>
                <a:lnTo>
                  <a:pt x="609600" y="5397500"/>
                </a:lnTo>
                <a:cubicBezTo>
                  <a:pt x="393700" y="4940300"/>
                  <a:pt x="368300" y="4406900"/>
                  <a:pt x="520700" y="3797300"/>
                </a:cubicBezTo>
                <a:lnTo>
                  <a:pt x="1333500" y="647700"/>
                </a:lnTo>
                <a:cubicBezTo>
                  <a:pt x="1473200" y="114300"/>
                  <a:pt x="1600200" y="0"/>
                  <a:pt x="2108200" y="0"/>
                </a:cubicBezTo>
                <a:cubicBezTo>
                  <a:pt x="2336800" y="0"/>
                  <a:pt x="2527300" y="190500"/>
                  <a:pt x="2527300" y="419100"/>
                </a:cubicBezTo>
                <a:lnTo>
                  <a:pt x="2527300" y="635000"/>
                </a:lnTo>
                <a:cubicBezTo>
                  <a:pt x="2527300" y="863600"/>
                  <a:pt x="2476500" y="1244600"/>
                  <a:pt x="2413000" y="1473200"/>
                </a:cubicBezTo>
                <a:lnTo>
                  <a:pt x="1651000" y="4495800"/>
                </a:lnTo>
                <a:cubicBezTo>
                  <a:pt x="1524000" y="5003800"/>
                  <a:pt x="1562100" y="5041900"/>
                  <a:pt x="2108200" y="5041900"/>
                </a:cubicBezTo>
                <a:lnTo>
                  <a:pt x="3365500" y="5041900"/>
                </a:lnTo>
                <a:cubicBezTo>
                  <a:pt x="3619500" y="5041900"/>
                  <a:pt x="3784600" y="4889500"/>
                  <a:pt x="3784600" y="4622800"/>
                </a:cubicBezTo>
                <a:cubicBezTo>
                  <a:pt x="3784600" y="4394200"/>
                  <a:pt x="3835400" y="4025900"/>
                  <a:pt x="3898900" y="3797300"/>
                </a:cubicBezTo>
                <a:lnTo>
                  <a:pt x="4813300" y="406400"/>
                </a:lnTo>
                <a:cubicBezTo>
                  <a:pt x="4889500" y="127000"/>
                  <a:pt x="5054600" y="0"/>
                  <a:pt x="5346700" y="0"/>
                </a:cubicBezTo>
                <a:lnTo>
                  <a:pt x="5461000" y="0"/>
                </a:lnTo>
                <a:cubicBezTo>
                  <a:pt x="5715000" y="0"/>
                  <a:pt x="5892800" y="165100"/>
                  <a:pt x="5892800" y="419100"/>
                </a:cubicBezTo>
                <a:lnTo>
                  <a:pt x="5892800" y="838200"/>
                </a:lnTo>
                <a:cubicBezTo>
                  <a:pt x="5892800" y="1066800"/>
                  <a:pt x="5842000" y="1447800"/>
                  <a:pt x="5778500" y="1663700"/>
                </a:cubicBezTo>
                <a:lnTo>
                  <a:pt x="4343400" y="7124700"/>
                </a:lnTo>
                <a:cubicBezTo>
                  <a:pt x="4076700" y="8115300"/>
                  <a:pt x="3517900" y="8623300"/>
                  <a:pt x="2679700" y="8623300"/>
                </a:cubicBezTo>
                <a:close/>
                <a:moveTo>
                  <a:pt x="-2362200" y="6108700"/>
                </a:moveTo>
                <a:moveTo>
                  <a:pt x="6096000" y="6832600"/>
                </a:moveTo>
                <a:lnTo>
                  <a:pt x="6096000" y="7569200"/>
                </a:lnTo>
                <a:cubicBezTo>
                  <a:pt x="6096000" y="7696200"/>
                  <a:pt x="6019800" y="7772400"/>
                  <a:pt x="5892800" y="7772400"/>
                </a:cubicBezTo>
                <a:cubicBezTo>
                  <a:pt x="5765800" y="7772400"/>
                  <a:pt x="5676900" y="7696200"/>
                  <a:pt x="5676900" y="7569200"/>
                </a:cubicBezTo>
                <a:lnTo>
                  <a:pt x="5676900" y="7150100"/>
                </a:lnTo>
                <a:cubicBezTo>
                  <a:pt x="5676900" y="7035800"/>
                  <a:pt x="5727700" y="6934200"/>
                  <a:pt x="5778500" y="6934200"/>
                </a:cubicBezTo>
                <a:cubicBezTo>
                  <a:pt x="5842000" y="6934200"/>
                  <a:pt x="5892800" y="6870700"/>
                  <a:pt x="5892800" y="6781800"/>
                </a:cubicBezTo>
                <a:cubicBezTo>
                  <a:pt x="5892800" y="6692900"/>
                  <a:pt x="5930900" y="6616700"/>
                  <a:pt x="5994400" y="6616700"/>
                </a:cubicBezTo>
                <a:cubicBezTo>
                  <a:pt x="6045200" y="6616700"/>
                  <a:pt x="6096000" y="6718300"/>
                  <a:pt x="6096000" y="6832600"/>
                </a:cubicBezTo>
                <a:close/>
                <a:moveTo>
                  <a:pt x="-571500" y="6108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46" name="Freeform 17946"/>
          <p:cNvSpPr/>
          <p:nvPr/>
        </p:nvSpPr>
        <p:spPr>
          <a:xfrm rot="0" flipH="0" flipV="0">
            <a:off x="27657385" y="19939997"/>
            <a:ext cx="27438" cy="36461"/>
          </a:xfrm>
          <a:custGeom>
            <a:pathLst>
              <a:path w="1892300" h="2514600">
                <a:moveTo>
                  <a:pt x="1270000" y="0"/>
                </a:moveTo>
                <a:lnTo>
                  <a:pt x="1473200" y="0"/>
                </a:lnTo>
                <a:cubicBezTo>
                  <a:pt x="1714500" y="0"/>
                  <a:pt x="1892300" y="139700"/>
                  <a:pt x="1892300" y="304800"/>
                </a:cubicBezTo>
                <a:cubicBezTo>
                  <a:pt x="1892300" y="482600"/>
                  <a:pt x="1854200" y="622300"/>
                  <a:pt x="1790700" y="622300"/>
                </a:cubicBezTo>
                <a:cubicBezTo>
                  <a:pt x="1739900" y="622300"/>
                  <a:pt x="1689100" y="723900"/>
                  <a:pt x="1689100" y="838200"/>
                </a:cubicBezTo>
                <a:cubicBezTo>
                  <a:pt x="1689100" y="952500"/>
                  <a:pt x="1638300" y="1041400"/>
                  <a:pt x="1587500" y="1041400"/>
                </a:cubicBezTo>
                <a:cubicBezTo>
                  <a:pt x="1524000" y="1041400"/>
                  <a:pt x="1473200" y="1143000"/>
                  <a:pt x="1473200" y="1257300"/>
                </a:cubicBezTo>
                <a:cubicBezTo>
                  <a:pt x="1473200" y="1371600"/>
                  <a:pt x="1435100" y="1460500"/>
                  <a:pt x="1371600" y="1460500"/>
                </a:cubicBezTo>
                <a:cubicBezTo>
                  <a:pt x="1308100" y="1460500"/>
                  <a:pt x="1270000" y="1562100"/>
                  <a:pt x="1270000" y="1676400"/>
                </a:cubicBezTo>
                <a:cubicBezTo>
                  <a:pt x="1270000" y="1790700"/>
                  <a:pt x="1219200" y="1892300"/>
                  <a:pt x="1155700" y="1892300"/>
                </a:cubicBezTo>
                <a:cubicBezTo>
                  <a:pt x="1104900" y="1892300"/>
                  <a:pt x="1054100" y="1981200"/>
                  <a:pt x="1054100" y="2095500"/>
                </a:cubicBezTo>
                <a:cubicBezTo>
                  <a:pt x="1054100" y="2209800"/>
                  <a:pt x="1003300" y="2311400"/>
                  <a:pt x="952500" y="2311400"/>
                </a:cubicBezTo>
                <a:cubicBezTo>
                  <a:pt x="889000" y="2311400"/>
                  <a:pt x="850900" y="2349500"/>
                  <a:pt x="850900" y="2413000"/>
                </a:cubicBezTo>
                <a:cubicBezTo>
                  <a:pt x="850900" y="2463800"/>
                  <a:pt x="660400" y="2514600"/>
                  <a:pt x="431800" y="2514600"/>
                </a:cubicBezTo>
                <a:cubicBezTo>
                  <a:pt x="190500" y="2514600"/>
                  <a:pt x="0" y="2324100"/>
                  <a:pt x="0" y="2095500"/>
                </a:cubicBezTo>
                <a:cubicBezTo>
                  <a:pt x="0" y="1866900"/>
                  <a:pt x="50800" y="1676400"/>
                  <a:pt x="114300" y="1676400"/>
                </a:cubicBezTo>
                <a:cubicBezTo>
                  <a:pt x="165100" y="1676400"/>
                  <a:pt x="215900" y="1587500"/>
                  <a:pt x="215900" y="1460500"/>
                </a:cubicBezTo>
                <a:cubicBezTo>
                  <a:pt x="215900" y="1346200"/>
                  <a:pt x="266700" y="1257300"/>
                  <a:pt x="317500" y="1257300"/>
                </a:cubicBezTo>
                <a:cubicBezTo>
                  <a:pt x="381000" y="1257300"/>
                  <a:pt x="431800" y="1155700"/>
                  <a:pt x="431800" y="1041400"/>
                </a:cubicBezTo>
                <a:cubicBezTo>
                  <a:pt x="431800" y="927100"/>
                  <a:pt x="469900" y="838200"/>
                  <a:pt x="533400" y="838200"/>
                </a:cubicBezTo>
                <a:cubicBezTo>
                  <a:pt x="584200" y="838200"/>
                  <a:pt x="635000" y="736600"/>
                  <a:pt x="635000" y="622300"/>
                </a:cubicBezTo>
                <a:cubicBezTo>
                  <a:pt x="635000" y="508000"/>
                  <a:pt x="685800" y="419100"/>
                  <a:pt x="736600" y="419100"/>
                </a:cubicBezTo>
                <a:cubicBezTo>
                  <a:pt x="800100" y="419100"/>
                  <a:pt x="850900" y="317500"/>
                  <a:pt x="850900" y="203200"/>
                </a:cubicBezTo>
                <a:cubicBezTo>
                  <a:pt x="850900" y="88900"/>
                  <a:pt x="1041400" y="0"/>
                  <a:pt x="1270000" y="0"/>
                </a:cubicBezTo>
                <a:close/>
                <a:moveTo>
                  <a:pt x="1066800" y="850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47" name="Freeform 17947"/>
          <p:cNvSpPr/>
          <p:nvPr/>
        </p:nvSpPr>
        <p:spPr>
          <a:xfrm rot="0" flipH="0" flipV="0">
            <a:off x="27779230" y="19863759"/>
            <a:ext cx="81946" cy="88392"/>
          </a:xfrm>
          <a:custGeom>
            <a:pathLst>
              <a:path w="5651500" h="6096000">
                <a:moveTo>
                  <a:pt x="1917700" y="0"/>
                </a:moveTo>
                <a:lnTo>
                  <a:pt x="4229100" y="0"/>
                </a:lnTo>
                <a:cubicBezTo>
                  <a:pt x="4457700" y="0"/>
                  <a:pt x="4737100" y="38100"/>
                  <a:pt x="4851400" y="88900"/>
                </a:cubicBezTo>
                <a:cubicBezTo>
                  <a:pt x="5422900" y="342900"/>
                  <a:pt x="5651500" y="1282700"/>
                  <a:pt x="5384800" y="2298700"/>
                </a:cubicBezTo>
                <a:lnTo>
                  <a:pt x="4533900" y="5486400"/>
                </a:lnTo>
                <a:cubicBezTo>
                  <a:pt x="4406900" y="6007100"/>
                  <a:pt x="4305300" y="6096000"/>
                  <a:pt x="3911600" y="6096000"/>
                </a:cubicBezTo>
                <a:cubicBezTo>
                  <a:pt x="3746500" y="6096000"/>
                  <a:pt x="3556000" y="6045200"/>
                  <a:pt x="3492500" y="5981700"/>
                </a:cubicBezTo>
                <a:cubicBezTo>
                  <a:pt x="3365500" y="5854700"/>
                  <a:pt x="3365500" y="5181600"/>
                  <a:pt x="3492500" y="4635500"/>
                </a:cubicBezTo>
                <a:lnTo>
                  <a:pt x="3683000" y="3771900"/>
                </a:lnTo>
                <a:cubicBezTo>
                  <a:pt x="3733800" y="3543300"/>
                  <a:pt x="3835400" y="3365500"/>
                  <a:pt x="3898900" y="3365500"/>
                </a:cubicBezTo>
                <a:cubicBezTo>
                  <a:pt x="4000500" y="3365500"/>
                  <a:pt x="4127500" y="2933700"/>
                  <a:pt x="4127500" y="2603500"/>
                </a:cubicBezTo>
                <a:cubicBezTo>
                  <a:pt x="4127500" y="2311400"/>
                  <a:pt x="4229100" y="1905000"/>
                  <a:pt x="4318000" y="1778000"/>
                </a:cubicBezTo>
                <a:cubicBezTo>
                  <a:pt x="4635500" y="1384300"/>
                  <a:pt x="4406900" y="1054100"/>
                  <a:pt x="3810000" y="1054100"/>
                </a:cubicBezTo>
                <a:lnTo>
                  <a:pt x="2654300" y="1054100"/>
                </a:lnTo>
                <a:cubicBezTo>
                  <a:pt x="2197100" y="1054100"/>
                  <a:pt x="2019300" y="1308100"/>
                  <a:pt x="2019300" y="2019300"/>
                </a:cubicBezTo>
                <a:cubicBezTo>
                  <a:pt x="2019300" y="2057400"/>
                  <a:pt x="1981200" y="2286000"/>
                  <a:pt x="1917700" y="2501900"/>
                </a:cubicBezTo>
                <a:lnTo>
                  <a:pt x="1143000" y="5486400"/>
                </a:lnTo>
                <a:cubicBezTo>
                  <a:pt x="1041400" y="5892800"/>
                  <a:pt x="800100" y="6096000"/>
                  <a:pt x="419100" y="6096000"/>
                </a:cubicBezTo>
                <a:cubicBezTo>
                  <a:pt x="317500" y="6096000"/>
                  <a:pt x="190500" y="6045200"/>
                  <a:pt x="139700" y="5981700"/>
                </a:cubicBezTo>
                <a:cubicBezTo>
                  <a:pt x="0" y="5854700"/>
                  <a:pt x="0" y="5168900"/>
                  <a:pt x="127000" y="4648200"/>
                </a:cubicBezTo>
                <a:lnTo>
                  <a:pt x="342900" y="3810000"/>
                </a:lnTo>
                <a:cubicBezTo>
                  <a:pt x="393700" y="3594100"/>
                  <a:pt x="482600" y="3225800"/>
                  <a:pt x="546100" y="3009900"/>
                </a:cubicBezTo>
                <a:lnTo>
                  <a:pt x="1155700" y="635000"/>
                </a:lnTo>
                <a:cubicBezTo>
                  <a:pt x="1295400" y="101600"/>
                  <a:pt x="1422400" y="0"/>
                  <a:pt x="1917700" y="0"/>
                </a:cubicBezTo>
                <a:close/>
                <a:moveTo>
                  <a:pt x="5994400" y="6108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48" name="Freeform 17948"/>
          <p:cNvSpPr/>
          <p:nvPr/>
        </p:nvSpPr>
        <p:spPr>
          <a:xfrm rot="0" flipH="0" flipV="0">
            <a:off x="27855311" y="19863206"/>
            <a:ext cx="88392" cy="123380"/>
          </a:xfrm>
          <a:custGeom>
            <a:pathLst>
              <a:path w="6096000" h="8509000">
                <a:moveTo>
                  <a:pt x="2679700" y="0"/>
                </a:moveTo>
                <a:lnTo>
                  <a:pt x="4737100" y="0"/>
                </a:lnTo>
                <a:cubicBezTo>
                  <a:pt x="5626100" y="0"/>
                  <a:pt x="6096000" y="508000"/>
                  <a:pt x="6096000" y="1473200"/>
                </a:cubicBezTo>
                <a:lnTo>
                  <a:pt x="6096000" y="1574800"/>
                </a:lnTo>
                <a:cubicBezTo>
                  <a:pt x="6096000" y="1803400"/>
                  <a:pt x="6045200" y="2171700"/>
                  <a:pt x="5969000" y="2400300"/>
                </a:cubicBezTo>
                <a:lnTo>
                  <a:pt x="5207000" y="4826000"/>
                </a:lnTo>
                <a:cubicBezTo>
                  <a:pt x="5143500" y="5041900"/>
                  <a:pt x="4953000" y="5359400"/>
                  <a:pt x="4775200" y="5524500"/>
                </a:cubicBezTo>
                <a:lnTo>
                  <a:pt x="4711700" y="5588000"/>
                </a:lnTo>
                <a:cubicBezTo>
                  <a:pt x="4318000" y="5981700"/>
                  <a:pt x="3886200" y="6096000"/>
                  <a:pt x="2895600" y="6096000"/>
                </a:cubicBezTo>
                <a:lnTo>
                  <a:pt x="2006600" y="6096000"/>
                </a:lnTo>
                <a:cubicBezTo>
                  <a:pt x="1498600" y="6096000"/>
                  <a:pt x="1498600" y="6096000"/>
                  <a:pt x="1371600" y="6604000"/>
                </a:cubicBezTo>
                <a:lnTo>
                  <a:pt x="990600" y="7975600"/>
                </a:lnTo>
                <a:cubicBezTo>
                  <a:pt x="850900" y="8470900"/>
                  <a:pt x="812800" y="8509000"/>
                  <a:pt x="482600" y="8509000"/>
                </a:cubicBezTo>
                <a:cubicBezTo>
                  <a:pt x="50800" y="8509000"/>
                  <a:pt x="0" y="8470900"/>
                  <a:pt x="0" y="8026400"/>
                </a:cubicBezTo>
                <a:lnTo>
                  <a:pt x="0" y="7988300"/>
                </a:lnTo>
                <a:cubicBezTo>
                  <a:pt x="0" y="7759700"/>
                  <a:pt x="50800" y="7391400"/>
                  <a:pt x="114300" y="7162800"/>
                </a:cubicBezTo>
                <a:lnTo>
                  <a:pt x="1841500" y="533400"/>
                </a:lnTo>
                <a:cubicBezTo>
                  <a:pt x="1968500" y="76200"/>
                  <a:pt x="2082800" y="0"/>
                  <a:pt x="2679700" y="0"/>
                </a:cubicBezTo>
                <a:close/>
                <a:moveTo>
                  <a:pt x="6718300" y="6146800"/>
                </a:moveTo>
                <a:moveTo>
                  <a:pt x="4521200" y="1054100"/>
                </a:moveTo>
                <a:lnTo>
                  <a:pt x="3048000" y="1054100"/>
                </a:lnTo>
                <a:cubicBezTo>
                  <a:pt x="2794000" y="1054100"/>
                  <a:pt x="2705100" y="1130300"/>
                  <a:pt x="2679700" y="1397000"/>
                </a:cubicBezTo>
                <a:lnTo>
                  <a:pt x="2654300" y="1689100"/>
                </a:lnTo>
                <a:cubicBezTo>
                  <a:pt x="2641600" y="1803400"/>
                  <a:pt x="2628900" y="1905000"/>
                  <a:pt x="2628900" y="1917700"/>
                </a:cubicBezTo>
                <a:cubicBezTo>
                  <a:pt x="2628900" y="1930400"/>
                  <a:pt x="2603500" y="2044700"/>
                  <a:pt x="2578100" y="2159000"/>
                </a:cubicBezTo>
                <a:lnTo>
                  <a:pt x="2057400" y="4000500"/>
                </a:lnTo>
                <a:cubicBezTo>
                  <a:pt x="2032000" y="4114800"/>
                  <a:pt x="1981200" y="4229100"/>
                  <a:pt x="1943100" y="4254500"/>
                </a:cubicBezTo>
                <a:cubicBezTo>
                  <a:pt x="1917700" y="4292600"/>
                  <a:pt x="1892300" y="4406900"/>
                  <a:pt x="1892300" y="4521200"/>
                </a:cubicBezTo>
                <a:lnTo>
                  <a:pt x="1892300" y="4737100"/>
                </a:lnTo>
                <a:cubicBezTo>
                  <a:pt x="1892300" y="4991100"/>
                  <a:pt x="1943100" y="5041900"/>
                  <a:pt x="2209800" y="5041900"/>
                </a:cubicBezTo>
                <a:lnTo>
                  <a:pt x="3111500" y="5041900"/>
                </a:lnTo>
                <a:cubicBezTo>
                  <a:pt x="3543300" y="5041900"/>
                  <a:pt x="4000500" y="4889500"/>
                  <a:pt x="4000500" y="4737100"/>
                </a:cubicBezTo>
                <a:cubicBezTo>
                  <a:pt x="4000500" y="4673600"/>
                  <a:pt x="4051300" y="4622800"/>
                  <a:pt x="4114800" y="4622800"/>
                </a:cubicBezTo>
                <a:cubicBezTo>
                  <a:pt x="4178300" y="4622800"/>
                  <a:pt x="4254500" y="4533900"/>
                  <a:pt x="4279900" y="4419600"/>
                </a:cubicBezTo>
                <a:lnTo>
                  <a:pt x="4889500" y="2095500"/>
                </a:lnTo>
                <a:cubicBezTo>
                  <a:pt x="4914900" y="1981200"/>
                  <a:pt x="4965700" y="1866900"/>
                  <a:pt x="4991100" y="1841500"/>
                </a:cubicBezTo>
                <a:cubicBezTo>
                  <a:pt x="5105400" y="1739900"/>
                  <a:pt x="5041900" y="1358900"/>
                  <a:pt x="4902200" y="1219200"/>
                </a:cubicBezTo>
                <a:lnTo>
                  <a:pt x="4876800" y="1206500"/>
                </a:lnTo>
                <a:cubicBezTo>
                  <a:pt x="4800600" y="1117600"/>
                  <a:pt x="4635500" y="1054100"/>
                  <a:pt x="4521200" y="1054100"/>
                </a:cubicBezTo>
                <a:close/>
                <a:moveTo>
                  <a:pt x="56642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49" name="Freeform 17949"/>
          <p:cNvSpPr/>
          <p:nvPr/>
        </p:nvSpPr>
        <p:spPr>
          <a:xfrm rot="0" flipH="0" flipV="0">
            <a:off x="27952755" y="19862101"/>
            <a:ext cx="79921" cy="89865"/>
          </a:xfrm>
          <a:custGeom>
            <a:pathLst>
              <a:path w="5511800" h="6197600">
                <a:moveTo>
                  <a:pt x="3352800" y="6197600"/>
                </a:moveTo>
                <a:lnTo>
                  <a:pt x="1409700" y="6197600"/>
                </a:lnTo>
                <a:cubicBezTo>
                  <a:pt x="1295400" y="6197600"/>
                  <a:pt x="1117600" y="6172200"/>
                  <a:pt x="1016000" y="6134100"/>
                </a:cubicBezTo>
                <a:lnTo>
                  <a:pt x="901700" y="6083300"/>
                </a:lnTo>
                <a:cubicBezTo>
                  <a:pt x="520700" y="5930900"/>
                  <a:pt x="279400" y="5727700"/>
                  <a:pt x="152400" y="5448300"/>
                </a:cubicBezTo>
                <a:lnTo>
                  <a:pt x="139700" y="5410200"/>
                </a:lnTo>
                <a:cubicBezTo>
                  <a:pt x="25400" y="5130800"/>
                  <a:pt x="0" y="4292600"/>
                  <a:pt x="88900" y="3898900"/>
                </a:cubicBezTo>
                <a:lnTo>
                  <a:pt x="812800" y="990600"/>
                </a:lnTo>
                <a:cubicBezTo>
                  <a:pt x="838200" y="876300"/>
                  <a:pt x="901700" y="698500"/>
                  <a:pt x="939800" y="596900"/>
                </a:cubicBezTo>
                <a:lnTo>
                  <a:pt x="1066800" y="304800"/>
                </a:lnTo>
                <a:cubicBezTo>
                  <a:pt x="1143000" y="127000"/>
                  <a:pt x="1346200" y="0"/>
                  <a:pt x="1600200" y="0"/>
                </a:cubicBezTo>
                <a:cubicBezTo>
                  <a:pt x="1917700" y="0"/>
                  <a:pt x="2044700" y="165100"/>
                  <a:pt x="2044700" y="571500"/>
                </a:cubicBezTo>
                <a:lnTo>
                  <a:pt x="2044700" y="736600"/>
                </a:lnTo>
                <a:cubicBezTo>
                  <a:pt x="2044700" y="850900"/>
                  <a:pt x="2019300" y="1041400"/>
                  <a:pt x="1993900" y="1143000"/>
                </a:cubicBezTo>
                <a:lnTo>
                  <a:pt x="1295400" y="4000500"/>
                </a:lnTo>
                <a:cubicBezTo>
                  <a:pt x="1257300" y="4114800"/>
                  <a:pt x="1206500" y="4203700"/>
                  <a:pt x="1168400" y="4203700"/>
                </a:cubicBezTo>
                <a:cubicBezTo>
                  <a:pt x="1130300" y="4203700"/>
                  <a:pt x="1092200" y="4292600"/>
                  <a:pt x="1092200" y="4406900"/>
                </a:cubicBezTo>
                <a:lnTo>
                  <a:pt x="1092200" y="4724400"/>
                </a:lnTo>
                <a:cubicBezTo>
                  <a:pt x="1092200" y="4838700"/>
                  <a:pt x="1193800" y="4978400"/>
                  <a:pt x="1320800" y="5029200"/>
                </a:cubicBezTo>
                <a:lnTo>
                  <a:pt x="1358900" y="5054600"/>
                </a:lnTo>
                <a:cubicBezTo>
                  <a:pt x="1485900" y="5105400"/>
                  <a:pt x="1676400" y="5143500"/>
                  <a:pt x="1803400" y="5143500"/>
                </a:cubicBezTo>
                <a:lnTo>
                  <a:pt x="2882900" y="5143500"/>
                </a:lnTo>
                <a:cubicBezTo>
                  <a:pt x="3124200" y="5143500"/>
                  <a:pt x="3162300" y="5118100"/>
                  <a:pt x="3302000" y="4813300"/>
                </a:cubicBezTo>
                <a:lnTo>
                  <a:pt x="3314700" y="4762500"/>
                </a:lnTo>
                <a:cubicBezTo>
                  <a:pt x="3365500" y="4635500"/>
                  <a:pt x="3429000" y="4432300"/>
                  <a:pt x="3454400" y="4305300"/>
                </a:cubicBezTo>
                <a:lnTo>
                  <a:pt x="3479800" y="4165600"/>
                </a:lnTo>
                <a:cubicBezTo>
                  <a:pt x="3492500" y="4038600"/>
                  <a:pt x="3517900" y="3898900"/>
                  <a:pt x="3517900" y="3860800"/>
                </a:cubicBezTo>
                <a:cubicBezTo>
                  <a:pt x="3517900" y="3822700"/>
                  <a:pt x="3530600" y="3695700"/>
                  <a:pt x="3556000" y="3581400"/>
                </a:cubicBezTo>
                <a:lnTo>
                  <a:pt x="3975100" y="1828800"/>
                </a:lnTo>
                <a:cubicBezTo>
                  <a:pt x="4000500" y="1714500"/>
                  <a:pt x="4051300" y="1549400"/>
                  <a:pt x="4089400" y="1473200"/>
                </a:cubicBezTo>
                <a:cubicBezTo>
                  <a:pt x="4114800" y="1384300"/>
                  <a:pt x="4165600" y="1231900"/>
                  <a:pt x="4178300" y="1117600"/>
                </a:cubicBezTo>
                <a:lnTo>
                  <a:pt x="4203700" y="977900"/>
                </a:lnTo>
                <a:cubicBezTo>
                  <a:pt x="4216400" y="863600"/>
                  <a:pt x="4267200" y="698500"/>
                  <a:pt x="4305300" y="596900"/>
                </a:cubicBezTo>
                <a:lnTo>
                  <a:pt x="4419600" y="304800"/>
                </a:lnTo>
                <a:cubicBezTo>
                  <a:pt x="4508500" y="114300"/>
                  <a:pt x="4711700" y="0"/>
                  <a:pt x="4953000" y="0"/>
                </a:cubicBezTo>
                <a:cubicBezTo>
                  <a:pt x="5245100" y="0"/>
                  <a:pt x="5511800" y="266700"/>
                  <a:pt x="5511800" y="546100"/>
                </a:cubicBezTo>
                <a:cubicBezTo>
                  <a:pt x="5511800" y="596900"/>
                  <a:pt x="5486400" y="723900"/>
                  <a:pt x="5461000" y="825500"/>
                </a:cubicBezTo>
                <a:lnTo>
                  <a:pt x="4216400" y="5537200"/>
                </a:lnTo>
                <a:cubicBezTo>
                  <a:pt x="4089400" y="6032500"/>
                  <a:pt x="3873500" y="6197600"/>
                  <a:pt x="3352800" y="6197600"/>
                </a:cubicBezTo>
                <a:close/>
                <a:moveTo>
                  <a:pt x="-203200" y="6223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50" name="Freeform 17950"/>
          <p:cNvSpPr/>
          <p:nvPr/>
        </p:nvSpPr>
        <p:spPr>
          <a:xfrm rot="0" flipH="0" flipV="0">
            <a:off x="28111227" y="19863022"/>
            <a:ext cx="72370" cy="89865"/>
          </a:xfrm>
          <a:custGeom>
            <a:pathLst>
              <a:path w="4991100" h="6197600">
                <a:moveTo>
                  <a:pt x="2730500" y="0"/>
                </a:moveTo>
                <a:lnTo>
                  <a:pt x="3835400" y="0"/>
                </a:lnTo>
                <a:cubicBezTo>
                  <a:pt x="3949700" y="0"/>
                  <a:pt x="4127500" y="38100"/>
                  <a:pt x="4216400" y="76200"/>
                </a:cubicBezTo>
                <a:lnTo>
                  <a:pt x="4254500" y="101600"/>
                </a:lnTo>
                <a:cubicBezTo>
                  <a:pt x="4343400" y="139700"/>
                  <a:pt x="4495800" y="241300"/>
                  <a:pt x="4572000" y="330200"/>
                </a:cubicBezTo>
                <a:lnTo>
                  <a:pt x="4737100" y="482600"/>
                </a:lnTo>
                <a:cubicBezTo>
                  <a:pt x="4927600" y="673100"/>
                  <a:pt x="4991100" y="838200"/>
                  <a:pt x="4991100" y="1104900"/>
                </a:cubicBezTo>
                <a:lnTo>
                  <a:pt x="4991100" y="1892300"/>
                </a:lnTo>
                <a:cubicBezTo>
                  <a:pt x="4991100" y="2006600"/>
                  <a:pt x="4965700" y="2133600"/>
                  <a:pt x="4940300" y="2159000"/>
                </a:cubicBezTo>
                <a:cubicBezTo>
                  <a:pt x="4914900" y="2184400"/>
                  <a:pt x="4851400" y="2286000"/>
                  <a:pt x="4800600" y="2374900"/>
                </a:cubicBezTo>
                <a:lnTo>
                  <a:pt x="4787900" y="2413000"/>
                </a:lnTo>
                <a:cubicBezTo>
                  <a:pt x="4737100" y="2514600"/>
                  <a:pt x="4648200" y="2667000"/>
                  <a:pt x="4584700" y="2768600"/>
                </a:cubicBezTo>
                <a:lnTo>
                  <a:pt x="4508500" y="2870200"/>
                </a:lnTo>
                <a:cubicBezTo>
                  <a:pt x="4445000" y="2971800"/>
                  <a:pt x="4343400" y="3048000"/>
                  <a:pt x="4267200" y="3048000"/>
                </a:cubicBezTo>
                <a:cubicBezTo>
                  <a:pt x="4127500" y="3048000"/>
                  <a:pt x="4114800" y="3340100"/>
                  <a:pt x="4254500" y="3429000"/>
                </a:cubicBezTo>
                <a:cubicBezTo>
                  <a:pt x="4318000" y="3467100"/>
                  <a:pt x="4356100" y="3594100"/>
                  <a:pt x="4356100" y="3708400"/>
                </a:cubicBezTo>
                <a:lnTo>
                  <a:pt x="4356100" y="4419600"/>
                </a:lnTo>
                <a:cubicBezTo>
                  <a:pt x="4356100" y="4533900"/>
                  <a:pt x="4330700" y="4648200"/>
                  <a:pt x="4305300" y="4673600"/>
                </a:cubicBezTo>
                <a:cubicBezTo>
                  <a:pt x="4279900" y="4711700"/>
                  <a:pt x="4216400" y="4813300"/>
                  <a:pt x="4152900" y="4914900"/>
                </a:cubicBezTo>
                <a:lnTo>
                  <a:pt x="3860800" y="5486400"/>
                </a:lnTo>
                <a:cubicBezTo>
                  <a:pt x="3810000" y="5575300"/>
                  <a:pt x="3683000" y="5702300"/>
                  <a:pt x="3581400" y="5740400"/>
                </a:cubicBezTo>
                <a:lnTo>
                  <a:pt x="3238500" y="5905500"/>
                </a:lnTo>
                <a:cubicBezTo>
                  <a:pt x="3136900" y="5943600"/>
                  <a:pt x="2971800" y="6007100"/>
                  <a:pt x="2844800" y="6045200"/>
                </a:cubicBezTo>
                <a:lnTo>
                  <a:pt x="2425700" y="6146800"/>
                </a:lnTo>
                <a:cubicBezTo>
                  <a:pt x="2298700" y="6184900"/>
                  <a:pt x="2108200" y="6197600"/>
                  <a:pt x="1993900" y="6197600"/>
                </a:cubicBezTo>
                <a:lnTo>
                  <a:pt x="1727200" y="6197600"/>
                </a:lnTo>
                <a:cubicBezTo>
                  <a:pt x="1612900" y="6197600"/>
                  <a:pt x="1435100" y="6184900"/>
                  <a:pt x="1333500" y="6172200"/>
                </a:cubicBezTo>
                <a:lnTo>
                  <a:pt x="927100" y="6083300"/>
                </a:lnTo>
                <a:cubicBezTo>
                  <a:pt x="825500" y="6070600"/>
                  <a:pt x="673100" y="5981700"/>
                  <a:pt x="584200" y="5905500"/>
                </a:cubicBezTo>
                <a:lnTo>
                  <a:pt x="203200" y="5511800"/>
                </a:lnTo>
                <a:cubicBezTo>
                  <a:pt x="25400" y="5334000"/>
                  <a:pt x="0" y="4991100"/>
                  <a:pt x="152400" y="4838700"/>
                </a:cubicBezTo>
                <a:cubicBezTo>
                  <a:pt x="266700" y="4724400"/>
                  <a:pt x="469900" y="4622800"/>
                  <a:pt x="596900" y="4622800"/>
                </a:cubicBezTo>
                <a:cubicBezTo>
                  <a:pt x="647700" y="4622800"/>
                  <a:pt x="774700" y="4660900"/>
                  <a:pt x="889000" y="4711700"/>
                </a:cubicBezTo>
                <a:lnTo>
                  <a:pt x="1473200" y="4965700"/>
                </a:lnTo>
                <a:cubicBezTo>
                  <a:pt x="1587500" y="5003800"/>
                  <a:pt x="1778000" y="5041900"/>
                  <a:pt x="1892300" y="5041900"/>
                </a:cubicBezTo>
                <a:lnTo>
                  <a:pt x="2463800" y="5041900"/>
                </a:lnTo>
                <a:cubicBezTo>
                  <a:pt x="2578100" y="5041900"/>
                  <a:pt x="2743200" y="4978400"/>
                  <a:pt x="2832100" y="4902200"/>
                </a:cubicBezTo>
                <a:lnTo>
                  <a:pt x="3060700" y="4673600"/>
                </a:lnTo>
                <a:cubicBezTo>
                  <a:pt x="3213100" y="4521200"/>
                  <a:pt x="3314700" y="4254500"/>
                  <a:pt x="3314700" y="4025900"/>
                </a:cubicBezTo>
                <a:cubicBezTo>
                  <a:pt x="3314700" y="3759200"/>
                  <a:pt x="2971800" y="3581400"/>
                  <a:pt x="2527300" y="3581400"/>
                </a:cubicBezTo>
                <a:lnTo>
                  <a:pt x="2260600" y="3581400"/>
                </a:lnTo>
                <a:cubicBezTo>
                  <a:pt x="2146300" y="3581400"/>
                  <a:pt x="2006600" y="3479800"/>
                  <a:pt x="1955800" y="3352800"/>
                </a:cubicBezTo>
                <a:lnTo>
                  <a:pt x="1930400" y="3314700"/>
                </a:lnTo>
                <a:cubicBezTo>
                  <a:pt x="1765300" y="2921000"/>
                  <a:pt x="1841500" y="2717800"/>
                  <a:pt x="2184400" y="2578100"/>
                </a:cubicBezTo>
                <a:cubicBezTo>
                  <a:pt x="2247900" y="2552700"/>
                  <a:pt x="2400300" y="2527300"/>
                  <a:pt x="2514600" y="2527300"/>
                </a:cubicBezTo>
                <a:lnTo>
                  <a:pt x="2997200" y="2527300"/>
                </a:lnTo>
                <a:cubicBezTo>
                  <a:pt x="3111500" y="2527300"/>
                  <a:pt x="3276600" y="2476500"/>
                  <a:pt x="3352800" y="2413000"/>
                </a:cubicBezTo>
                <a:lnTo>
                  <a:pt x="3429000" y="2362200"/>
                </a:lnTo>
                <a:cubicBezTo>
                  <a:pt x="3517900" y="2298700"/>
                  <a:pt x="3657600" y="2184400"/>
                  <a:pt x="3733800" y="2095500"/>
                </a:cubicBezTo>
                <a:lnTo>
                  <a:pt x="3784600" y="2044700"/>
                </a:lnTo>
                <a:cubicBezTo>
                  <a:pt x="3873500" y="1955800"/>
                  <a:pt x="3937000" y="1803400"/>
                  <a:pt x="3937000" y="1689100"/>
                </a:cubicBezTo>
                <a:lnTo>
                  <a:pt x="3937000" y="1574800"/>
                </a:lnTo>
                <a:cubicBezTo>
                  <a:pt x="3937000" y="1460500"/>
                  <a:pt x="3873500" y="1308100"/>
                  <a:pt x="3784600" y="1219200"/>
                </a:cubicBezTo>
                <a:lnTo>
                  <a:pt x="3771900" y="1206500"/>
                </a:lnTo>
                <a:cubicBezTo>
                  <a:pt x="3695700" y="1117600"/>
                  <a:pt x="3530600" y="1054100"/>
                  <a:pt x="3416300" y="1054100"/>
                </a:cubicBezTo>
                <a:lnTo>
                  <a:pt x="2882900" y="1054100"/>
                </a:lnTo>
                <a:cubicBezTo>
                  <a:pt x="2768600" y="1054100"/>
                  <a:pt x="2590800" y="1079500"/>
                  <a:pt x="2476500" y="1130300"/>
                </a:cubicBezTo>
                <a:lnTo>
                  <a:pt x="2146300" y="1244600"/>
                </a:lnTo>
                <a:cubicBezTo>
                  <a:pt x="2032000" y="1282700"/>
                  <a:pt x="1943100" y="1358900"/>
                  <a:pt x="1943100" y="1397000"/>
                </a:cubicBezTo>
                <a:cubicBezTo>
                  <a:pt x="1943100" y="1435100"/>
                  <a:pt x="1841500" y="1473200"/>
                  <a:pt x="1727200" y="1473200"/>
                </a:cubicBezTo>
                <a:lnTo>
                  <a:pt x="1625600" y="1473200"/>
                </a:lnTo>
                <a:cubicBezTo>
                  <a:pt x="1511300" y="1473200"/>
                  <a:pt x="1371600" y="1422400"/>
                  <a:pt x="1308100" y="1371600"/>
                </a:cubicBezTo>
                <a:cubicBezTo>
                  <a:pt x="1257300" y="1308100"/>
                  <a:pt x="1206500" y="1168400"/>
                  <a:pt x="1206500" y="1054100"/>
                </a:cubicBezTo>
                <a:lnTo>
                  <a:pt x="1206500" y="952500"/>
                </a:lnTo>
                <a:cubicBezTo>
                  <a:pt x="1206500" y="660400"/>
                  <a:pt x="1333500" y="457200"/>
                  <a:pt x="1587500" y="342900"/>
                </a:cubicBezTo>
                <a:lnTo>
                  <a:pt x="1676400" y="304800"/>
                </a:lnTo>
                <a:cubicBezTo>
                  <a:pt x="1790700" y="241300"/>
                  <a:pt x="1981200" y="165100"/>
                  <a:pt x="2108200" y="127000"/>
                </a:cubicBezTo>
                <a:lnTo>
                  <a:pt x="2298700" y="76200"/>
                </a:lnTo>
                <a:cubicBezTo>
                  <a:pt x="2425700" y="38100"/>
                  <a:pt x="2616200" y="0"/>
                  <a:pt x="2730500" y="0"/>
                </a:cubicBezTo>
                <a:close/>
                <a:moveTo>
                  <a:pt x="5702300" y="6159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51" name="Freeform 17951"/>
          <p:cNvSpPr/>
          <p:nvPr/>
        </p:nvSpPr>
        <p:spPr>
          <a:xfrm rot="0" flipH="0" flipV="0">
            <a:off x="28194213" y="19827113"/>
            <a:ext cx="74764" cy="125037"/>
          </a:xfrm>
          <a:custGeom>
            <a:pathLst>
              <a:path w="5156200" h="8623300">
                <a:moveTo>
                  <a:pt x="101600" y="6324600"/>
                </a:moveTo>
                <a:lnTo>
                  <a:pt x="1422400" y="1308100"/>
                </a:lnTo>
                <a:cubicBezTo>
                  <a:pt x="1625600" y="533400"/>
                  <a:pt x="2311400" y="0"/>
                  <a:pt x="3124200" y="0"/>
                </a:cubicBezTo>
                <a:lnTo>
                  <a:pt x="3784600" y="0"/>
                </a:lnTo>
                <a:cubicBezTo>
                  <a:pt x="4013200" y="0"/>
                  <a:pt x="4343400" y="127000"/>
                  <a:pt x="4508500" y="279400"/>
                </a:cubicBezTo>
                <a:lnTo>
                  <a:pt x="4521200" y="279400"/>
                </a:lnTo>
                <a:cubicBezTo>
                  <a:pt x="5003800" y="711200"/>
                  <a:pt x="5092700" y="1625600"/>
                  <a:pt x="4711700" y="2273300"/>
                </a:cubicBezTo>
                <a:lnTo>
                  <a:pt x="4635500" y="2400300"/>
                </a:lnTo>
                <a:cubicBezTo>
                  <a:pt x="4356100" y="2882900"/>
                  <a:pt x="4356100" y="2882900"/>
                  <a:pt x="4686300" y="3200400"/>
                </a:cubicBezTo>
                <a:cubicBezTo>
                  <a:pt x="5080000" y="3581400"/>
                  <a:pt x="5156200" y="4203700"/>
                  <a:pt x="4927600" y="5029200"/>
                </a:cubicBezTo>
                <a:lnTo>
                  <a:pt x="4343400" y="7124700"/>
                </a:lnTo>
                <a:cubicBezTo>
                  <a:pt x="4152900" y="7810500"/>
                  <a:pt x="3848100" y="8153400"/>
                  <a:pt x="3276600" y="8305800"/>
                </a:cubicBezTo>
                <a:lnTo>
                  <a:pt x="3238500" y="8318500"/>
                </a:lnTo>
                <a:cubicBezTo>
                  <a:pt x="3022600" y="8382000"/>
                  <a:pt x="2832100" y="8470900"/>
                  <a:pt x="2832100" y="8521700"/>
                </a:cubicBezTo>
                <a:cubicBezTo>
                  <a:pt x="2832100" y="8572500"/>
                  <a:pt x="2654300" y="8623300"/>
                  <a:pt x="2413000" y="8623300"/>
                </a:cubicBezTo>
                <a:lnTo>
                  <a:pt x="1473200" y="8623300"/>
                </a:lnTo>
                <a:cubicBezTo>
                  <a:pt x="622300" y="8623300"/>
                  <a:pt x="0" y="7848600"/>
                  <a:pt x="0" y="6807200"/>
                </a:cubicBezTo>
                <a:cubicBezTo>
                  <a:pt x="0" y="6756400"/>
                  <a:pt x="50800" y="6540500"/>
                  <a:pt x="101600" y="6324600"/>
                </a:cubicBezTo>
                <a:close/>
                <a:moveTo>
                  <a:pt x="1866900" y="8636000"/>
                </a:moveTo>
                <a:moveTo>
                  <a:pt x="2413000" y="2527300"/>
                </a:moveTo>
                <a:lnTo>
                  <a:pt x="2921000" y="2527300"/>
                </a:lnTo>
                <a:cubicBezTo>
                  <a:pt x="3035300" y="2527300"/>
                  <a:pt x="3200400" y="2451100"/>
                  <a:pt x="3289300" y="2374900"/>
                </a:cubicBezTo>
                <a:lnTo>
                  <a:pt x="3416300" y="2260600"/>
                </a:lnTo>
                <a:cubicBezTo>
                  <a:pt x="3505200" y="2171700"/>
                  <a:pt x="3568700" y="2057400"/>
                  <a:pt x="3568700" y="1993900"/>
                </a:cubicBezTo>
                <a:cubicBezTo>
                  <a:pt x="3568700" y="1943100"/>
                  <a:pt x="3632200" y="1892300"/>
                  <a:pt x="3708400" y="1892300"/>
                </a:cubicBezTo>
                <a:cubicBezTo>
                  <a:pt x="3771900" y="1892300"/>
                  <a:pt x="3848100" y="1803400"/>
                  <a:pt x="3860800" y="1689100"/>
                </a:cubicBezTo>
                <a:lnTo>
                  <a:pt x="3860800" y="1676400"/>
                </a:lnTo>
                <a:cubicBezTo>
                  <a:pt x="3873500" y="1562100"/>
                  <a:pt x="3886200" y="1422400"/>
                  <a:pt x="3886200" y="1371600"/>
                </a:cubicBezTo>
                <a:cubicBezTo>
                  <a:pt x="3886200" y="1308100"/>
                  <a:pt x="3835400" y="1257300"/>
                  <a:pt x="3784600" y="1257300"/>
                </a:cubicBezTo>
                <a:cubicBezTo>
                  <a:pt x="3721100" y="1257300"/>
                  <a:pt x="3683000" y="1219200"/>
                  <a:pt x="3683000" y="1155700"/>
                </a:cubicBezTo>
                <a:cubicBezTo>
                  <a:pt x="3683000" y="1092200"/>
                  <a:pt x="3581400" y="1054100"/>
                  <a:pt x="3467100" y="1054100"/>
                </a:cubicBezTo>
                <a:lnTo>
                  <a:pt x="3048000" y="1054100"/>
                </a:lnTo>
                <a:cubicBezTo>
                  <a:pt x="2933700" y="1054100"/>
                  <a:pt x="2832100" y="1092200"/>
                  <a:pt x="2832100" y="1155700"/>
                </a:cubicBezTo>
                <a:cubicBezTo>
                  <a:pt x="2832100" y="1219200"/>
                  <a:pt x="2794000" y="1257300"/>
                  <a:pt x="2730500" y="1257300"/>
                </a:cubicBezTo>
                <a:cubicBezTo>
                  <a:pt x="2679700" y="1257300"/>
                  <a:pt x="2628900" y="1308100"/>
                  <a:pt x="2628900" y="1371600"/>
                </a:cubicBezTo>
                <a:cubicBezTo>
                  <a:pt x="2628900" y="1422400"/>
                  <a:pt x="2565400" y="1473200"/>
                  <a:pt x="2501900" y="1473200"/>
                </a:cubicBezTo>
                <a:cubicBezTo>
                  <a:pt x="2438400" y="1473200"/>
                  <a:pt x="2362200" y="1562100"/>
                  <a:pt x="2336800" y="1676400"/>
                </a:cubicBezTo>
                <a:lnTo>
                  <a:pt x="2247900" y="2108200"/>
                </a:lnTo>
                <a:cubicBezTo>
                  <a:pt x="2222500" y="2222500"/>
                  <a:pt x="2209800" y="2362200"/>
                  <a:pt x="2209800" y="2413000"/>
                </a:cubicBezTo>
                <a:cubicBezTo>
                  <a:pt x="2209800" y="2476500"/>
                  <a:pt x="2298700" y="2527300"/>
                  <a:pt x="2413000" y="2527300"/>
                </a:cubicBezTo>
                <a:close/>
                <a:moveTo>
                  <a:pt x="5664200" y="8636000"/>
                </a:moveTo>
                <a:moveTo>
                  <a:pt x="3441700" y="6477000"/>
                </a:moveTo>
                <a:lnTo>
                  <a:pt x="3937000" y="4610100"/>
                </a:lnTo>
                <a:cubicBezTo>
                  <a:pt x="4013200" y="4356100"/>
                  <a:pt x="4013200" y="4076700"/>
                  <a:pt x="3937000" y="3911600"/>
                </a:cubicBezTo>
                <a:cubicBezTo>
                  <a:pt x="3911600" y="3848100"/>
                  <a:pt x="3822700" y="3784600"/>
                  <a:pt x="3733800" y="3784600"/>
                </a:cubicBezTo>
                <a:cubicBezTo>
                  <a:pt x="3644900" y="3784600"/>
                  <a:pt x="3568700" y="3733800"/>
                  <a:pt x="3568700" y="3683000"/>
                </a:cubicBezTo>
                <a:cubicBezTo>
                  <a:pt x="3568700" y="3619500"/>
                  <a:pt x="3479800" y="3568700"/>
                  <a:pt x="3365500" y="3568700"/>
                </a:cubicBezTo>
                <a:lnTo>
                  <a:pt x="2730500" y="3568700"/>
                </a:lnTo>
                <a:cubicBezTo>
                  <a:pt x="2616200" y="3568700"/>
                  <a:pt x="2489200" y="3606800"/>
                  <a:pt x="2451100" y="3644900"/>
                </a:cubicBezTo>
                <a:cubicBezTo>
                  <a:pt x="2413000" y="3683000"/>
                  <a:pt x="2324100" y="3733800"/>
                  <a:pt x="2247900" y="3746500"/>
                </a:cubicBezTo>
                <a:cubicBezTo>
                  <a:pt x="2159000" y="3771900"/>
                  <a:pt x="2108200" y="3835400"/>
                  <a:pt x="2108200" y="3886200"/>
                </a:cubicBezTo>
                <a:cubicBezTo>
                  <a:pt x="2108200" y="3949700"/>
                  <a:pt x="2044700" y="3987800"/>
                  <a:pt x="1981200" y="3987800"/>
                </a:cubicBezTo>
                <a:cubicBezTo>
                  <a:pt x="1917700" y="3987800"/>
                  <a:pt x="1828800" y="4076700"/>
                  <a:pt x="1778000" y="4191000"/>
                </a:cubicBezTo>
                <a:lnTo>
                  <a:pt x="1739900" y="4267200"/>
                </a:lnTo>
                <a:cubicBezTo>
                  <a:pt x="1701800" y="4368800"/>
                  <a:pt x="1638300" y="4546600"/>
                  <a:pt x="1612900" y="4660900"/>
                </a:cubicBezTo>
                <a:lnTo>
                  <a:pt x="1206500" y="6108700"/>
                </a:lnTo>
                <a:cubicBezTo>
                  <a:pt x="1181100" y="6223000"/>
                  <a:pt x="1155700" y="6400800"/>
                  <a:pt x="1155700" y="6515100"/>
                </a:cubicBezTo>
                <a:lnTo>
                  <a:pt x="1155700" y="6883400"/>
                </a:lnTo>
                <a:cubicBezTo>
                  <a:pt x="1155700" y="7175500"/>
                  <a:pt x="1244600" y="7353300"/>
                  <a:pt x="1371600" y="7353300"/>
                </a:cubicBezTo>
                <a:cubicBezTo>
                  <a:pt x="1422400" y="7353300"/>
                  <a:pt x="1473200" y="7404100"/>
                  <a:pt x="1473200" y="7467600"/>
                </a:cubicBezTo>
                <a:cubicBezTo>
                  <a:pt x="1473200" y="7518400"/>
                  <a:pt x="1562100" y="7569200"/>
                  <a:pt x="1676400" y="7569200"/>
                </a:cubicBezTo>
                <a:lnTo>
                  <a:pt x="2311400" y="7569200"/>
                </a:lnTo>
                <a:cubicBezTo>
                  <a:pt x="2425700" y="7569200"/>
                  <a:pt x="2552700" y="7531100"/>
                  <a:pt x="2590800" y="7493000"/>
                </a:cubicBezTo>
                <a:cubicBezTo>
                  <a:pt x="2628900" y="7454900"/>
                  <a:pt x="2730500" y="7404100"/>
                  <a:pt x="2806700" y="7391400"/>
                </a:cubicBezTo>
                <a:cubicBezTo>
                  <a:pt x="2882900" y="7378700"/>
                  <a:pt x="2946400" y="7315200"/>
                  <a:pt x="2946400" y="7251700"/>
                </a:cubicBezTo>
                <a:cubicBezTo>
                  <a:pt x="2946400" y="7188200"/>
                  <a:pt x="2997200" y="7150100"/>
                  <a:pt x="3060700" y="7150100"/>
                </a:cubicBezTo>
                <a:cubicBezTo>
                  <a:pt x="3124200" y="7150100"/>
                  <a:pt x="3225800" y="7061200"/>
                  <a:pt x="3263900" y="6959600"/>
                </a:cubicBezTo>
                <a:lnTo>
                  <a:pt x="3302000" y="6870700"/>
                </a:lnTo>
                <a:cubicBezTo>
                  <a:pt x="3340100" y="6769100"/>
                  <a:pt x="3403600" y="6591300"/>
                  <a:pt x="3441700" y="6477000"/>
                </a:cubicBezTo>
                <a:close/>
                <a:moveTo>
                  <a:pt x="1714500" y="8636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52" name="Freeform 17952"/>
          <p:cNvSpPr/>
          <p:nvPr/>
        </p:nvSpPr>
        <p:spPr>
          <a:xfrm rot="0" flipH="0" flipV="0">
            <a:off x="28279225" y="19863575"/>
            <a:ext cx="73107" cy="88392"/>
          </a:xfrm>
          <a:custGeom>
            <a:pathLst>
              <a:path w="5041900" h="6096000">
                <a:moveTo>
                  <a:pt x="4445000" y="3581400"/>
                </a:moveTo>
                <a:lnTo>
                  <a:pt x="1473200" y="3581400"/>
                </a:lnTo>
                <a:cubicBezTo>
                  <a:pt x="1282700" y="3581400"/>
                  <a:pt x="1257300" y="3606800"/>
                  <a:pt x="1193800" y="3797300"/>
                </a:cubicBezTo>
                <a:lnTo>
                  <a:pt x="1117600" y="4038600"/>
                </a:lnTo>
                <a:cubicBezTo>
                  <a:pt x="1079500" y="4165600"/>
                  <a:pt x="1054100" y="4356100"/>
                  <a:pt x="1054100" y="4470400"/>
                </a:cubicBezTo>
                <a:lnTo>
                  <a:pt x="1054100" y="4622800"/>
                </a:lnTo>
                <a:cubicBezTo>
                  <a:pt x="1054100" y="4927600"/>
                  <a:pt x="1219200" y="5054600"/>
                  <a:pt x="1625600" y="5054600"/>
                </a:cubicBezTo>
                <a:lnTo>
                  <a:pt x="3683000" y="5054600"/>
                </a:lnTo>
                <a:cubicBezTo>
                  <a:pt x="3949700" y="5054600"/>
                  <a:pt x="4102100" y="5207000"/>
                  <a:pt x="4102100" y="5473700"/>
                </a:cubicBezTo>
                <a:lnTo>
                  <a:pt x="4102100" y="5676900"/>
                </a:lnTo>
                <a:cubicBezTo>
                  <a:pt x="4102100" y="5943600"/>
                  <a:pt x="3949700" y="6096000"/>
                  <a:pt x="3683000" y="6096000"/>
                </a:cubicBezTo>
                <a:lnTo>
                  <a:pt x="1054100" y="6096000"/>
                </a:lnTo>
                <a:cubicBezTo>
                  <a:pt x="939800" y="6096000"/>
                  <a:pt x="825500" y="6070600"/>
                  <a:pt x="787400" y="6045200"/>
                </a:cubicBezTo>
                <a:cubicBezTo>
                  <a:pt x="762000" y="6019800"/>
                  <a:pt x="673100" y="5981700"/>
                  <a:pt x="584200" y="5969000"/>
                </a:cubicBezTo>
                <a:cubicBezTo>
                  <a:pt x="495300" y="5943600"/>
                  <a:pt x="419100" y="5880100"/>
                  <a:pt x="419100" y="5803900"/>
                </a:cubicBezTo>
                <a:cubicBezTo>
                  <a:pt x="419100" y="5740400"/>
                  <a:pt x="381000" y="5676900"/>
                  <a:pt x="317500" y="5676900"/>
                </a:cubicBezTo>
                <a:cubicBezTo>
                  <a:pt x="266700" y="5676900"/>
                  <a:pt x="165100" y="5575300"/>
                  <a:pt x="114300" y="5448300"/>
                </a:cubicBezTo>
                <a:lnTo>
                  <a:pt x="101600" y="5410200"/>
                </a:lnTo>
                <a:cubicBezTo>
                  <a:pt x="508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25400" y="3911600"/>
                  <a:pt x="50800" y="3810000"/>
                </a:cubicBezTo>
                <a:lnTo>
                  <a:pt x="152400" y="3403600"/>
                </a:lnTo>
                <a:cubicBezTo>
                  <a:pt x="177800" y="3289300"/>
                  <a:pt x="228600" y="3136900"/>
                  <a:pt x="266700" y="3048000"/>
                </a:cubicBezTo>
                <a:cubicBezTo>
                  <a:pt x="304800" y="2971800"/>
                  <a:pt x="355600" y="2806700"/>
                  <a:pt x="381000" y="2705100"/>
                </a:cubicBezTo>
                <a:lnTo>
                  <a:pt x="558800" y="1930400"/>
                </a:lnTo>
                <a:cubicBezTo>
                  <a:pt x="584200" y="1816100"/>
                  <a:pt x="647700" y="1651000"/>
                  <a:pt x="711200" y="1549400"/>
                </a:cubicBezTo>
                <a:lnTo>
                  <a:pt x="1028700" y="952500"/>
                </a:lnTo>
                <a:cubicBezTo>
                  <a:pt x="1079500" y="850900"/>
                  <a:pt x="1193800" y="711200"/>
                  <a:pt x="1270000" y="622300"/>
                </a:cubicBezTo>
                <a:lnTo>
                  <a:pt x="1320800" y="571500"/>
                </a:lnTo>
                <a:cubicBezTo>
                  <a:pt x="1409700" y="495300"/>
                  <a:pt x="1562100" y="381000"/>
                  <a:pt x="1676400" y="330200"/>
                </a:cubicBezTo>
                <a:lnTo>
                  <a:pt x="2171700" y="101600"/>
                </a:lnTo>
                <a:cubicBezTo>
                  <a:pt x="2286000" y="50800"/>
                  <a:pt x="24765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52900" y="114300"/>
                </a:cubicBezTo>
                <a:lnTo>
                  <a:pt x="4229100" y="165100"/>
                </a:lnTo>
                <a:cubicBezTo>
                  <a:pt x="4305300" y="228600"/>
                  <a:pt x="4445000" y="342900"/>
                  <a:pt x="4533900" y="431800"/>
                </a:cubicBezTo>
                <a:lnTo>
                  <a:pt x="4686300" y="584200"/>
                </a:lnTo>
                <a:cubicBezTo>
                  <a:pt x="4775200" y="673100"/>
                  <a:pt x="4876800" y="838200"/>
                  <a:pt x="4940300" y="965200"/>
                </a:cubicBezTo>
                <a:lnTo>
                  <a:pt x="4953000" y="1003300"/>
                </a:lnTo>
                <a:cubicBezTo>
                  <a:pt x="5003800" y="1130300"/>
                  <a:pt x="5041900" y="1320800"/>
                  <a:pt x="5041900" y="1435100"/>
                </a:cubicBezTo>
                <a:lnTo>
                  <a:pt x="5041900" y="2006600"/>
                </a:lnTo>
                <a:cubicBezTo>
                  <a:pt x="5041900" y="2120900"/>
                  <a:pt x="5029200" y="2298700"/>
                  <a:pt x="5003800" y="2400300"/>
                </a:cubicBezTo>
                <a:lnTo>
                  <a:pt x="4902200" y="2908300"/>
                </a:lnTo>
                <a:cubicBezTo>
                  <a:pt x="4876800" y="3022600"/>
                  <a:pt x="4826000" y="3200400"/>
                  <a:pt x="4775200" y="3302000"/>
                </a:cubicBezTo>
                <a:lnTo>
                  <a:pt x="4737100" y="3378200"/>
                </a:lnTo>
                <a:cubicBezTo>
                  <a:pt x="4686300" y="3517900"/>
                  <a:pt x="4597400" y="3581400"/>
                  <a:pt x="4445000" y="3581400"/>
                </a:cubicBezTo>
                <a:close/>
                <a:moveTo>
                  <a:pt x="2057400" y="6121400"/>
                </a:moveTo>
                <a:moveTo>
                  <a:pt x="1892300" y="2527300"/>
                </a:moveTo>
                <a:lnTo>
                  <a:pt x="3632200" y="2527300"/>
                </a:lnTo>
                <a:cubicBezTo>
                  <a:pt x="3759200" y="2527300"/>
                  <a:pt x="3860800" y="2451100"/>
                  <a:pt x="3911600" y="2324100"/>
                </a:cubicBezTo>
                <a:lnTo>
                  <a:pt x="3924300" y="2298700"/>
                </a:lnTo>
                <a:cubicBezTo>
                  <a:pt x="3962400" y="2197100"/>
                  <a:pt x="4000500" y="2006600"/>
                  <a:pt x="4000500" y="1892300"/>
                </a:cubicBezTo>
                <a:lnTo>
                  <a:pt x="4000500" y="1689100"/>
                </a:lnTo>
                <a:cubicBezTo>
                  <a:pt x="4000500" y="1358900"/>
                  <a:pt x="3632200" y="1054100"/>
                  <a:pt x="3263900" y="1054100"/>
                </a:cubicBezTo>
                <a:lnTo>
                  <a:pt x="2844800" y="1054100"/>
                </a:lnTo>
                <a:cubicBezTo>
                  <a:pt x="2730500" y="1054100"/>
                  <a:pt x="2603500" y="1092200"/>
                  <a:pt x="2565400" y="1130300"/>
                </a:cubicBezTo>
                <a:cubicBezTo>
                  <a:pt x="2514600" y="1168400"/>
                  <a:pt x="2425700" y="1206500"/>
                  <a:pt x="2349500" y="1231900"/>
                </a:cubicBezTo>
                <a:cubicBezTo>
                  <a:pt x="2197100" y="1270000"/>
                  <a:pt x="2019300" y="1435100"/>
                  <a:pt x="1879600" y="1651000"/>
                </a:cubicBezTo>
                <a:cubicBezTo>
                  <a:pt x="1828800" y="1727200"/>
                  <a:pt x="1765300" y="1816100"/>
                  <a:pt x="1739900" y="1841500"/>
                </a:cubicBezTo>
                <a:cubicBezTo>
                  <a:pt x="1714500" y="1866900"/>
                  <a:pt x="1689100" y="1993900"/>
                  <a:pt x="1689100" y="2108200"/>
                </a:cubicBezTo>
                <a:lnTo>
                  <a:pt x="1689100" y="2311400"/>
                </a:lnTo>
                <a:cubicBezTo>
                  <a:pt x="1689100" y="2501900"/>
                  <a:pt x="1714500" y="2527300"/>
                  <a:pt x="1892300" y="2527300"/>
                </a:cubicBezTo>
                <a:close/>
                <a:moveTo>
                  <a:pt x="31115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53" name="Freeform 17953"/>
          <p:cNvSpPr/>
          <p:nvPr/>
        </p:nvSpPr>
        <p:spPr>
          <a:xfrm rot="0" flipH="0" flipV="0">
            <a:off x="28364417" y="19827113"/>
            <a:ext cx="85813" cy="125037"/>
          </a:xfrm>
          <a:custGeom>
            <a:pathLst>
              <a:path w="5918200" h="8623300">
                <a:moveTo>
                  <a:pt x="5715000" y="2082800"/>
                </a:moveTo>
                <a:lnTo>
                  <a:pt x="4406900" y="7112000"/>
                </a:lnTo>
                <a:cubicBezTo>
                  <a:pt x="4343400" y="7327900"/>
                  <a:pt x="4165600" y="7645400"/>
                  <a:pt x="4000500" y="7810500"/>
                </a:cubicBezTo>
                <a:lnTo>
                  <a:pt x="3695700" y="8115300"/>
                </a:lnTo>
                <a:cubicBezTo>
                  <a:pt x="3352800" y="8458200"/>
                  <a:pt x="2895600" y="8623300"/>
                  <a:pt x="2298700" y="8623300"/>
                </a:cubicBezTo>
                <a:lnTo>
                  <a:pt x="1511300" y="8623300"/>
                </a:lnTo>
                <a:cubicBezTo>
                  <a:pt x="927100" y="8623300"/>
                  <a:pt x="520700" y="8356600"/>
                  <a:pt x="330200" y="7874000"/>
                </a:cubicBezTo>
                <a:lnTo>
                  <a:pt x="190500" y="7505700"/>
                </a:lnTo>
                <a:cubicBezTo>
                  <a:pt x="12700" y="7010400"/>
                  <a:pt x="0" y="6667500"/>
                  <a:pt x="139700" y="6121400"/>
                </a:cubicBezTo>
                <a:lnTo>
                  <a:pt x="711200" y="4025900"/>
                </a:lnTo>
                <a:cubicBezTo>
                  <a:pt x="774700" y="3810000"/>
                  <a:pt x="965200" y="3492500"/>
                  <a:pt x="1117600" y="3327400"/>
                </a:cubicBezTo>
                <a:lnTo>
                  <a:pt x="1422400" y="3035300"/>
                </a:lnTo>
                <a:cubicBezTo>
                  <a:pt x="1803400" y="2641600"/>
                  <a:pt x="2095500" y="2527300"/>
                  <a:pt x="2603500" y="2527300"/>
                </a:cubicBezTo>
                <a:lnTo>
                  <a:pt x="4025900" y="2527300"/>
                </a:lnTo>
                <a:cubicBezTo>
                  <a:pt x="4483100" y="2527300"/>
                  <a:pt x="4660900" y="2273300"/>
                  <a:pt x="4660900" y="1612900"/>
                </a:cubicBezTo>
                <a:lnTo>
                  <a:pt x="4660900" y="1473200"/>
                </a:lnTo>
                <a:cubicBezTo>
                  <a:pt x="4660900" y="1181100"/>
                  <a:pt x="4533900" y="1054100"/>
                  <a:pt x="4241800" y="1054100"/>
                </a:cubicBezTo>
                <a:lnTo>
                  <a:pt x="3187700" y="1054100"/>
                </a:lnTo>
                <a:cubicBezTo>
                  <a:pt x="2667000" y="1054100"/>
                  <a:pt x="2552700" y="952500"/>
                  <a:pt x="2552700" y="419100"/>
                </a:cubicBezTo>
                <a:cubicBezTo>
                  <a:pt x="2552700" y="152400"/>
                  <a:pt x="2717800" y="0"/>
                  <a:pt x="2971800" y="0"/>
                </a:cubicBezTo>
                <a:lnTo>
                  <a:pt x="4660900" y="0"/>
                </a:lnTo>
                <a:cubicBezTo>
                  <a:pt x="4889500" y="0"/>
                  <a:pt x="5219700" y="139700"/>
                  <a:pt x="5372100" y="304800"/>
                </a:cubicBezTo>
                <a:lnTo>
                  <a:pt x="5410200" y="330200"/>
                </a:lnTo>
                <a:cubicBezTo>
                  <a:pt x="5829300" y="749300"/>
                  <a:pt x="5918200" y="1282700"/>
                  <a:pt x="5715000" y="2082800"/>
                </a:cubicBezTo>
                <a:close/>
                <a:moveTo>
                  <a:pt x="6159500" y="8636000"/>
                </a:moveTo>
                <a:moveTo>
                  <a:pt x="4025900" y="3581400"/>
                </a:moveTo>
                <a:lnTo>
                  <a:pt x="2768600" y="3581400"/>
                </a:lnTo>
                <a:cubicBezTo>
                  <a:pt x="2654300" y="3581400"/>
                  <a:pt x="2552700" y="3619500"/>
                  <a:pt x="2552700" y="3683000"/>
                </a:cubicBezTo>
                <a:cubicBezTo>
                  <a:pt x="2552700" y="3733800"/>
                  <a:pt x="2463800" y="3784600"/>
                  <a:pt x="2349500" y="3784600"/>
                </a:cubicBezTo>
                <a:cubicBezTo>
                  <a:pt x="2235200" y="3784600"/>
                  <a:pt x="2133600" y="3835400"/>
                  <a:pt x="2133600" y="3886200"/>
                </a:cubicBezTo>
                <a:cubicBezTo>
                  <a:pt x="2133600" y="3949700"/>
                  <a:pt x="2082800" y="4000500"/>
                  <a:pt x="2006600" y="4000500"/>
                </a:cubicBezTo>
                <a:cubicBezTo>
                  <a:pt x="1892300" y="4000500"/>
                  <a:pt x="1879600" y="4025900"/>
                  <a:pt x="1752600" y="4457700"/>
                </a:cubicBezTo>
                <a:lnTo>
                  <a:pt x="1143000" y="6527800"/>
                </a:lnTo>
                <a:cubicBezTo>
                  <a:pt x="1066800" y="6794500"/>
                  <a:pt x="1066800" y="6832600"/>
                  <a:pt x="1181100" y="7099300"/>
                </a:cubicBezTo>
                <a:lnTo>
                  <a:pt x="1193800" y="7137400"/>
                </a:lnTo>
                <a:cubicBezTo>
                  <a:pt x="1257300" y="7264400"/>
                  <a:pt x="1346200" y="7366000"/>
                  <a:pt x="1397000" y="7366000"/>
                </a:cubicBezTo>
                <a:cubicBezTo>
                  <a:pt x="1460500" y="7366000"/>
                  <a:pt x="1511300" y="7404100"/>
                  <a:pt x="1511300" y="7467600"/>
                </a:cubicBezTo>
                <a:cubicBezTo>
                  <a:pt x="1511300" y="7518400"/>
                  <a:pt x="1600200" y="7569200"/>
                  <a:pt x="1714500" y="7569200"/>
                </a:cubicBezTo>
                <a:lnTo>
                  <a:pt x="2349500" y="7569200"/>
                </a:lnTo>
                <a:cubicBezTo>
                  <a:pt x="2463800" y="7569200"/>
                  <a:pt x="2552700" y="7518400"/>
                  <a:pt x="2552700" y="7467600"/>
                </a:cubicBezTo>
                <a:cubicBezTo>
                  <a:pt x="2552700" y="7404100"/>
                  <a:pt x="2654300" y="7366000"/>
                  <a:pt x="2768600" y="7366000"/>
                </a:cubicBezTo>
                <a:cubicBezTo>
                  <a:pt x="2882900" y="7366000"/>
                  <a:pt x="2971800" y="7315200"/>
                  <a:pt x="2971800" y="7251700"/>
                </a:cubicBezTo>
                <a:cubicBezTo>
                  <a:pt x="2971800" y="7200900"/>
                  <a:pt x="3035300" y="7150100"/>
                  <a:pt x="3098800" y="7150100"/>
                </a:cubicBezTo>
                <a:cubicBezTo>
                  <a:pt x="3162300" y="7150100"/>
                  <a:pt x="3251200" y="7061200"/>
                  <a:pt x="3302000" y="6959600"/>
                </a:cubicBezTo>
                <a:lnTo>
                  <a:pt x="3340100" y="6870700"/>
                </a:lnTo>
                <a:cubicBezTo>
                  <a:pt x="3378200" y="6769100"/>
                  <a:pt x="3441700" y="6591300"/>
                  <a:pt x="3467100" y="6477000"/>
                </a:cubicBezTo>
                <a:lnTo>
                  <a:pt x="4076700" y="4191000"/>
                </a:lnTo>
                <a:cubicBezTo>
                  <a:pt x="4114800" y="4089400"/>
                  <a:pt x="4152900" y="3898900"/>
                  <a:pt x="4191000" y="3797300"/>
                </a:cubicBezTo>
                <a:lnTo>
                  <a:pt x="4191000" y="3784600"/>
                </a:lnTo>
                <a:cubicBezTo>
                  <a:pt x="4229100" y="3644900"/>
                  <a:pt x="4178300" y="3581400"/>
                  <a:pt x="4025900" y="3581400"/>
                </a:cubicBezTo>
                <a:close/>
                <a:moveTo>
                  <a:pt x="4660900" y="8636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54" name="Freeform 17954"/>
          <p:cNvSpPr/>
          <p:nvPr/>
        </p:nvSpPr>
        <p:spPr>
          <a:xfrm rot="0" flipH="0" flipV="0">
            <a:off x="28450166" y="19863575"/>
            <a:ext cx="73107" cy="88392"/>
          </a:xfrm>
          <a:custGeom>
            <a:pathLst>
              <a:path w="5041900" h="6096000">
                <a:moveTo>
                  <a:pt x="4445000" y="3581400"/>
                </a:moveTo>
                <a:lnTo>
                  <a:pt x="1473200" y="3581400"/>
                </a:lnTo>
                <a:cubicBezTo>
                  <a:pt x="1282700" y="3581400"/>
                  <a:pt x="1257300" y="3606800"/>
                  <a:pt x="1193800" y="3797300"/>
                </a:cubicBezTo>
                <a:lnTo>
                  <a:pt x="1117600" y="4038600"/>
                </a:lnTo>
                <a:cubicBezTo>
                  <a:pt x="1079500" y="4165600"/>
                  <a:pt x="1054100" y="4356100"/>
                  <a:pt x="1054100" y="4470400"/>
                </a:cubicBezTo>
                <a:lnTo>
                  <a:pt x="1054100" y="4622800"/>
                </a:lnTo>
                <a:cubicBezTo>
                  <a:pt x="1054100" y="4927600"/>
                  <a:pt x="1219200" y="5054600"/>
                  <a:pt x="1625600" y="5054600"/>
                </a:cubicBezTo>
                <a:lnTo>
                  <a:pt x="3683000" y="5054600"/>
                </a:lnTo>
                <a:cubicBezTo>
                  <a:pt x="3949700" y="5054600"/>
                  <a:pt x="4102100" y="5207000"/>
                  <a:pt x="4102100" y="5473700"/>
                </a:cubicBezTo>
                <a:lnTo>
                  <a:pt x="4102100" y="5676900"/>
                </a:lnTo>
                <a:cubicBezTo>
                  <a:pt x="4102100" y="5943600"/>
                  <a:pt x="3949700" y="6096000"/>
                  <a:pt x="3683000" y="6096000"/>
                </a:cubicBezTo>
                <a:lnTo>
                  <a:pt x="1054100" y="6096000"/>
                </a:lnTo>
                <a:cubicBezTo>
                  <a:pt x="939800" y="6096000"/>
                  <a:pt x="825500" y="6070600"/>
                  <a:pt x="787400" y="6045200"/>
                </a:cubicBezTo>
                <a:cubicBezTo>
                  <a:pt x="762000" y="6019800"/>
                  <a:pt x="673100" y="5981700"/>
                  <a:pt x="584200" y="5969000"/>
                </a:cubicBezTo>
                <a:cubicBezTo>
                  <a:pt x="495300" y="5943600"/>
                  <a:pt x="419100" y="5880100"/>
                  <a:pt x="419100" y="5803900"/>
                </a:cubicBezTo>
                <a:cubicBezTo>
                  <a:pt x="419100" y="5740400"/>
                  <a:pt x="381000" y="5676900"/>
                  <a:pt x="317500" y="5676900"/>
                </a:cubicBezTo>
                <a:cubicBezTo>
                  <a:pt x="266700" y="5676900"/>
                  <a:pt x="165100" y="5575300"/>
                  <a:pt x="114300" y="5448300"/>
                </a:cubicBezTo>
                <a:lnTo>
                  <a:pt x="101600" y="5410200"/>
                </a:lnTo>
                <a:cubicBezTo>
                  <a:pt x="508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25400" y="3911600"/>
                  <a:pt x="50800" y="3810000"/>
                </a:cubicBezTo>
                <a:lnTo>
                  <a:pt x="152400" y="3403600"/>
                </a:lnTo>
                <a:cubicBezTo>
                  <a:pt x="177800" y="3289300"/>
                  <a:pt x="228600" y="3136900"/>
                  <a:pt x="266700" y="3048000"/>
                </a:cubicBezTo>
                <a:cubicBezTo>
                  <a:pt x="304800" y="2971800"/>
                  <a:pt x="355600" y="2806700"/>
                  <a:pt x="381000" y="2705100"/>
                </a:cubicBezTo>
                <a:lnTo>
                  <a:pt x="558800" y="1930400"/>
                </a:lnTo>
                <a:cubicBezTo>
                  <a:pt x="584200" y="1816100"/>
                  <a:pt x="647700" y="1651000"/>
                  <a:pt x="711200" y="1549400"/>
                </a:cubicBezTo>
                <a:lnTo>
                  <a:pt x="1028700" y="952500"/>
                </a:lnTo>
                <a:cubicBezTo>
                  <a:pt x="1079500" y="850900"/>
                  <a:pt x="1193800" y="711200"/>
                  <a:pt x="1270000" y="622300"/>
                </a:cubicBezTo>
                <a:lnTo>
                  <a:pt x="1320800" y="571500"/>
                </a:lnTo>
                <a:cubicBezTo>
                  <a:pt x="1409700" y="495300"/>
                  <a:pt x="1562100" y="381000"/>
                  <a:pt x="1676400" y="330200"/>
                </a:cubicBezTo>
                <a:lnTo>
                  <a:pt x="2171700" y="101600"/>
                </a:lnTo>
                <a:cubicBezTo>
                  <a:pt x="2286000" y="50800"/>
                  <a:pt x="24765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52900" y="114300"/>
                </a:cubicBezTo>
                <a:lnTo>
                  <a:pt x="4229100" y="165100"/>
                </a:lnTo>
                <a:cubicBezTo>
                  <a:pt x="4305300" y="228600"/>
                  <a:pt x="4445000" y="342900"/>
                  <a:pt x="4533900" y="431800"/>
                </a:cubicBezTo>
                <a:lnTo>
                  <a:pt x="4686300" y="584200"/>
                </a:lnTo>
                <a:cubicBezTo>
                  <a:pt x="4775200" y="673100"/>
                  <a:pt x="4876800" y="838200"/>
                  <a:pt x="4940300" y="965200"/>
                </a:cubicBezTo>
                <a:lnTo>
                  <a:pt x="4953000" y="1003300"/>
                </a:lnTo>
                <a:cubicBezTo>
                  <a:pt x="5003800" y="1130300"/>
                  <a:pt x="5041900" y="1320800"/>
                  <a:pt x="5041900" y="1435100"/>
                </a:cubicBezTo>
                <a:lnTo>
                  <a:pt x="5041900" y="2006600"/>
                </a:lnTo>
                <a:cubicBezTo>
                  <a:pt x="5041900" y="2120900"/>
                  <a:pt x="5029200" y="2298700"/>
                  <a:pt x="5003800" y="2400300"/>
                </a:cubicBezTo>
                <a:lnTo>
                  <a:pt x="4902200" y="2908300"/>
                </a:lnTo>
                <a:cubicBezTo>
                  <a:pt x="4876800" y="3022600"/>
                  <a:pt x="4826000" y="3200400"/>
                  <a:pt x="4775200" y="3302000"/>
                </a:cubicBezTo>
                <a:lnTo>
                  <a:pt x="4737100" y="3378200"/>
                </a:lnTo>
                <a:cubicBezTo>
                  <a:pt x="4686300" y="3517900"/>
                  <a:pt x="4597400" y="3581400"/>
                  <a:pt x="4445000" y="3581400"/>
                </a:cubicBezTo>
                <a:close/>
                <a:moveTo>
                  <a:pt x="2057400" y="6121400"/>
                </a:moveTo>
                <a:moveTo>
                  <a:pt x="1892300" y="2527300"/>
                </a:moveTo>
                <a:lnTo>
                  <a:pt x="3632200" y="2527300"/>
                </a:lnTo>
                <a:cubicBezTo>
                  <a:pt x="3759200" y="2527300"/>
                  <a:pt x="3860800" y="2451100"/>
                  <a:pt x="3911600" y="2324100"/>
                </a:cubicBezTo>
                <a:lnTo>
                  <a:pt x="3924300" y="2298700"/>
                </a:lnTo>
                <a:cubicBezTo>
                  <a:pt x="3962400" y="2197100"/>
                  <a:pt x="4000500" y="2006600"/>
                  <a:pt x="4000500" y="1892300"/>
                </a:cubicBezTo>
                <a:lnTo>
                  <a:pt x="4000500" y="1689100"/>
                </a:lnTo>
                <a:cubicBezTo>
                  <a:pt x="4000500" y="1358900"/>
                  <a:pt x="3632200" y="1054100"/>
                  <a:pt x="3263900" y="1054100"/>
                </a:cubicBezTo>
                <a:lnTo>
                  <a:pt x="2844800" y="1054100"/>
                </a:lnTo>
                <a:cubicBezTo>
                  <a:pt x="2730500" y="1054100"/>
                  <a:pt x="2603500" y="1092200"/>
                  <a:pt x="2565400" y="1130300"/>
                </a:cubicBezTo>
                <a:cubicBezTo>
                  <a:pt x="2514600" y="1168400"/>
                  <a:pt x="2425700" y="1206500"/>
                  <a:pt x="2349500" y="1231900"/>
                </a:cubicBezTo>
                <a:cubicBezTo>
                  <a:pt x="2197100" y="1270000"/>
                  <a:pt x="2019300" y="1435100"/>
                  <a:pt x="1879600" y="1651000"/>
                </a:cubicBezTo>
                <a:cubicBezTo>
                  <a:pt x="1828800" y="1727200"/>
                  <a:pt x="1765300" y="1816100"/>
                  <a:pt x="1739900" y="1841500"/>
                </a:cubicBezTo>
                <a:cubicBezTo>
                  <a:pt x="1714500" y="1866900"/>
                  <a:pt x="1689100" y="1993900"/>
                  <a:pt x="1689100" y="2108200"/>
                </a:cubicBezTo>
                <a:lnTo>
                  <a:pt x="1689100" y="2311400"/>
                </a:lnTo>
                <a:cubicBezTo>
                  <a:pt x="1689100" y="2501900"/>
                  <a:pt x="1714500" y="2527300"/>
                  <a:pt x="1892300" y="2527300"/>
                </a:cubicBezTo>
                <a:close/>
                <a:moveTo>
                  <a:pt x="31115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55" name="Freeform 17955"/>
          <p:cNvSpPr/>
          <p:nvPr/>
        </p:nvSpPr>
        <p:spPr>
          <a:xfrm rot="0" flipH="0" flipV="0">
            <a:off x="28531127" y="19861733"/>
            <a:ext cx="82315" cy="90417"/>
          </a:xfrm>
          <a:custGeom>
            <a:pathLst>
              <a:path w="5676900" h="6235700">
                <a:moveTo>
                  <a:pt x="2095500" y="2514600"/>
                </a:moveTo>
                <a:lnTo>
                  <a:pt x="3886200" y="2514600"/>
                </a:lnTo>
                <a:cubicBezTo>
                  <a:pt x="4140200" y="2514600"/>
                  <a:pt x="4191000" y="2476500"/>
                  <a:pt x="4241800" y="2184400"/>
                </a:cubicBezTo>
                <a:lnTo>
                  <a:pt x="4267200" y="2057400"/>
                </a:lnTo>
                <a:cubicBezTo>
                  <a:pt x="4292600" y="1943100"/>
                  <a:pt x="4305300" y="1803400"/>
                  <a:pt x="4305300" y="1752600"/>
                </a:cubicBezTo>
                <a:cubicBezTo>
                  <a:pt x="4305300" y="1714500"/>
                  <a:pt x="4318000" y="1587500"/>
                  <a:pt x="4343400" y="1485900"/>
                </a:cubicBezTo>
                <a:lnTo>
                  <a:pt x="4368800" y="1282700"/>
                </a:lnTo>
                <a:cubicBezTo>
                  <a:pt x="4381500" y="1181100"/>
                  <a:pt x="4419600" y="1028700"/>
                  <a:pt x="44577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46600" y="546100"/>
                </a:lnTo>
                <a:cubicBezTo>
                  <a:pt x="4559300" y="444500"/>
                  <a:pt x="4635500" y="304800"/>
                  <a:pt x="4711700" y="215900"/>
                </a:cubicBezTo>
                <a:lnTo>
                  <a:pt x="4787900" y="139700"/>
                </a:lnTo>
                <a:cubicBezTo>
                  <a:pt x="4876800" y="63500"/>
                  <a:pt x="5029200" y="0"/>
                  <a:pt x="5143500" y="0"/>
                </a:cubicBezTo>
                <a:lnTo>
                  <a:pt x="5257800" y="0"/>
                </a:lnTo>
                <a:cubicBezTo>
                  <a:pt x="5524500" y="0"/>
                  <a:pt x="5676900" y="152400"/>
                  <a:pt x="5651500" y="393700"/>
                </a:cubicBezTo>
                <a:lnTo>
                  <a:pt x="5613400" y="977900"/>
                </a:lnTo>
                <a:cubicBezTo>
                  <a:pt x="5600700" y="1079500"/>
                  <a:pt x="5575300" y="1257300"/>
                  <a:pt x="5537200" y="1371600"/>
                </a:cubicBezTo>
                <a:lnTo>
                  <a:pt x="4660900" y="4991100"/>
                </a:lnTo>
                <a:cubicBezTo>
                  <a:pt x="4622800" y="5105400"/>
                  <a:pt x="4572000" y="5283200"/>
                  <a:pt x="4533900" y="5384800"/>
                </a:cubicBezTo>
                <a:lnTo>
                  <a:pt x="4419600" y="5664200"/>
                </a:lnTo>
                <a:cubicBezTo>
                  <a:pt x="4381500" y="5765800"/>
                  <a:pt x="4279900" y="5918200"/>
                  <a:pt x="4191000" y="5994400"/>
                </a:cubicBezTo>
                <a:lnTo>
                  <a:pt x="4140200" y="6045200"/>
                </a:lnTo>
                <a:cubicBezTo>
                  <a:pt x="3975100" y="6223000"/>
                  <a:pt x="3835400" y="6235700"/>
                  <a:pt x="3644900" y="6108700"/>
                </a:cubicBezTo>
                <a:cubicBezTo>
                  <a:pt x="3403600" y="5969000"/>
                  <a:pt x="3365500" y="5892800"/>
                  <a:pt x="3365500" y="5676900"/>
                </a:cubicBezTo>
                <a:lnTo>
                  <a:pt x="3365500" y="5461000"/>
                </a:lnTo>
                <a:cubicBezTo>
                  <a:pt x="3365500" y="5346700"/>
                  <a:pt x="3378200" y="5156200"/>
                  <a:pt x="34036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09700" y="4394200"/>
                </a:cubicBezTo>
                <a:lnTo>
                  <a:pt x="1041400" y="5651500"/>
                </a:lnTo>
                <a:cubicBezTo>
                  <a:pt x="1003300" y="5753100"/>
                  <a:pt x="914400" y="5918200"/>
                  <a:pt x="838200" y="5994400"/>
                </a:cubicBezTo>
                <a:lnTo>
                  <a:pt x="7747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769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50800" y="5054600"/>
                </a:cubicBezTo>
                <a:lnTo>
                  <a:pt x="1270000" y="444500"/>
                </a:lnTo>
                <a:cubicBezTo>
                  <a:pt x="1346200" y="165100"/>
                  <a:pt x="1536700" y="0"/>
                  <a:pt x="1790700" y="0"/>
                </a:cubicBezTo>
                <a:cubicBezTo>
                  <a:pt x="2006600" y="0"/>
                  <a:pt x="2171700" y="114300"/>
                  <a:pt x="2260600" y="342900"/>
                </a:cubicBezTo>
                <a:cubicBezTo>
                  <a:pt x="22860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73300" y="1143000"/>
                  <a:pt x="2235200" y="1257300"/>
                </a:cubicBezTo>
                <a:lnTo>
                  <a:pt x="1968500" y="1943100"/>
                </a:lnTo>
                <a:cubicBezTo>
                  <a:pt x="1828800" y="2298700"/>
                  <a:pt x="1879600" y="2514600"/>
                  <a:pt x="2095500" y="2514600"/>
                </a:cubicBezTo>
                <a:close/>
                <a:moveTo>
                  <a:pt x="36322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56" name="Freeform 17956"/>
          <p:cNvSpPr/>
          <p:nvPr/>
        </p:nvSpPr>
        <p:spPr>
          <a:xfrm rot="0" flipH="0" flipV="0">
            <a:off x="28616873" y="19861733"/>
            <a:ext cx="82315" cy="90417"/>
          </a:xfrm>
          <a:custGeom>
            <a:pathLst>
              <a:path w="5676900" h="6235700">
                <a:moveTo>
                  <a:pt x="2095500" y="2514600"/>
                </a:moveTo>
                <a:lnTo>
                  <a:pt x="3886200" y="2514600"/>
                </a:lnTo>
                <a:cubicBezTo>
                  <a:pt x="4140200" y="2514600"/>
                  <a:pt x="4191000" y="2476500"/>
                  <a:pt x="4241800" y="2184400"/>
                </a:cubicBezTo>
                <a:lnTo>
                  <a:pt x="4267200" y="2057400"/>
                </a:lnTo>
                <a:cubicBezTo>
                  <a:pt x="4292600" y="1943100"/>
                  <a:pt x="4305300" y="1803400"/>
                  <a:pt x="4305300" y="1752600"/>
                </a:cubicBezTo>
                <a:cubicBezTo>
                  <a:pt x="4305300" y="1714500"/>
                  <a:pt x="4318000" y="1587500"/>
                  <a:pt x="4343400" y="1485900"/>
                </a:cubicBezTo>
                <a:lnTo>
                  <a:pt x="4368800" y="1282700"/>
                </a:lnTo>
                <a:cubicBezTo>
                  <a:pt x="4381500" y="1181100"/>
                  <a:pt x="4419600" y="1028700"/>
                  <a:pt x="44577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46600" y="546100"/>
                </a:lnTo>
                <a:cubicBezTo>
                  <a:pt x="4559300" y="444500"/>
                  <a:pt x="4635500" y="304800"/>
                  <a:pt x="4711700" y="215900"/>
                </a:cubicBezTo>
                <a:lnTo>
                  <a:pt x="4787900" y="139700"/>
                </a:lnTo>
                <a:cubicBezTo>
                  <a:pt x="4876800" y="63500"/>
                  <a:pt x="5029200" y="0"/>
                  <a:pt x="5143500" y="0"/>
                </a:cubicBezTo>
                <a:lnTo>
                  <a:pt x="5257800" y="0"/>
                </a:lnTo>
                <a:cubicBezTo>
                  <a:pt x="5524500" y="0"/>
                  <a:pt x="5676900" y="152400"/>
                  <a:pt x="5651500" y="393700"/>
                </a:cubicBezTo>
                <a:lnTo>
                  <a:pt x="5613400" y="977900"/>
                </a:lnTo>
                <a:cubicBezTo>
                  <a:pt x="5600700" y="1079500"/>
                  <a:pt x="5575300" y="1257300"/>
                  <a:pt x="5537200" y="1371600"/>
                </a:cubicBezTo>
                <a:lnTo>
                  <a:pt x="4660900" y="4991100"/>
                </a:lnTo>
                <a:cubicBezTo>
                  <a:pt x="4622800" y="5105400"/>
                  <a:pt x="4572000" y="5283200"/>
                  <a:pt x="4533900" y="5384800"/>
                </a:cubicBezTo>
                <a:lnTo>
                  <a:pt x="4419600" y="5664200"/>
                </a:lnTo>
                <a:cubicBezTo>
                  <a:pt x="4381500" y="5765800"/>
                  <a:pt x="4279900" y="5918200"/>
                  <a:pt x="4191000" y="5994400"/>
                </a:cubicBezTo>
                <a:lnTo>
                  <a:pt x="4140200" y="6045200"/>
                </a:lnTo>
                <a:cubicBezTo>
                  <a:pt x="3975100" y="6223000"/>
                  <a:pt x="3835400" y="6235700"/>
                  <a:pt x="3644900" y="6108700"/>
                </a:cubicBezTo>
                <a:cubicBezTo>
                  <a:pt x="3403600" y="5969000"/>
                  <a:pt x="3365500" y="5892800"/>
                  <a:pt x="3365500" y="5676900"/>
                </a:cubicBezTo>
                <a:lnTo>
                  <a:pt x="3365500" y="5461000"/>
                </a:lnTo>
                <a:cubicBezTo>
                  <a:pt x="3365500" y="5346700"/>
                  <a:pt x="3378200" y="5156200"/>
                  <a:pt x="34036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09700" y="4394200"/>
                </a:cubicBezTo>
                <a:lnTo>
                  <a:pt x="1041400" y="5651500"/>
                </a:lnTo>
                <a:cubicBezTo>
                  <a:pt x="1003300" y="5753100"/>
                  <a:pt x="914400" y="5918200"/>
                  <a:pt x="838200" y="5994400"/>
                </a:cubicBezTo>
                <a:lnTo>
                  <a:pt x="7747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769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50800" y="5054600"/>
                </a:cubicBezTo>
                <a:lnTo>
                  <a:pt x="1270000" y="444500"/>
                </a:lnTo>
                <a:cubicBezTo>
                  <a:pt x="1346200" y="165100"/>
                  <a:pt x="1536700" y="0"/>
                  <a:pt x="1790700" y="0"/>
                </a:cubicBezTo>
                <a:cubicBezTo>
                  <a:pt x="2006600" y="0"/>
                  <a:pt x="2171700" y="114300"/>
                  <a:pt x="2260600" y="342900"/>
                </a:cubicBezTo>
                <a:cubicBezTo>
                  <a:pt x="22860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73300" y="1143000"/>
                  <a:pt x="2235200" y="1257300"/>
                </a:cubicBezTo>
                <a:lnTo>
                  <a:pt x="1968500" y="1943100"/>
                </a:lnTo>
                <a:cubicBezTo>
                  <a:pt x="1828800" y="2298700"/>
                  <a:pt x="1879600" y="2514600"/>
                  <a:pt x="2095500" y="2514600"/>
                </a:cubicBezTo>
                <a:close/>
                <a:moveTo>
                  <a:pt x="36322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57" name="Freeform 17957"/>
          <p:cNvSpPr/>
          <p:nvPr/>
        </p:nvSpPr>
        <p:spPr>
          <a:xfrm rot="0" flipH="0" flipV="0">
            <a:off x="28703360" y="19827849"/>
            <a:ext cx="42722" cy="123380"/>
          </a:xfrm>
          <a:custGeom>
            <a:pathLst>
              <a:path w="2946400" h="8509000">
                <a:moveTo>
                  <a:pt x="1828800" y="533400"/>
                </a:moveTo>
                <a:lnTo>
                  <a:pt x="1892300" y="317500"/>
                </a:lnTo>
                <a:cubicBezTo>
                  <a:pt x="1943100" y="114300"/>
                  <a:pt x="2184400" y="0"/>
                  <a:pt x="2540000" y="0"/>
                </a:cubicBezTo>
                <a:cubicBezTo>
                  <a:pt x="2743200" y="0"/>
                  <a:pt x="2806700" y="38100"/>
                  <a:pt x="2882900" y="228600"/>
                </a:cubicBezTo>
                <a:cubicBezTo>
                  <a:pt x="2946400" y="393700"/>
                  <a:pt x="2946400" y="571500"/>
                  <a:pt x="2895600" y="825500"/>
                </a:cubicBezTo>
                <a:lnTo>
                  <a:pt x="2844800" y="1041400"/>
                </a:lnTo>
                <a:cubicBezTo>
                  <a:pt x="2819400" y="1143000"/>
                  <a:pt x="2743200" y="1257300"/>
                  <a:pt x="2679700" y="1282700"/>
                </a:cubicBezTo>
                <a:cubicBezTo>
                  <a:pt x="2603500" y="1308100"/>
                  <a:pt x="2527300" y="1358900"/>
                  <a:pt x="2489200" y="1397000"/>
                </a:cubicBezTo>
                <a:cubicBezTo>
                  <a:pt x="2413000" y="1473200"/>
                  <a:pt x="2171700" y="1485900"/>
                  <a:pt x="1993900" y="1435100"/>
                </a:cubicBezTo>
                <a:cubicBezTo>
                  <a:pt x="1816100" y="1384300"/>
                  <a:pt x="1739900" y="914400"/>
                  <a:pt x="1828800" y="533400"/>
                </a:cubicBezTo>
                <a:close/>
                <a:moveTo>
                  <a:pt x="7899400" y="8585200"/>
                </a:moveTo>
                <a:moveTo>
                  <a:pt x="2260600" y="3352800"/>
                </a:moveTo>
                <a:lnTo>
                  <a:pt x="1054100" y="7924800"/>
                </a:lnTo>
                <a:cubicBezTo>
                  <a:pt x="990600" y="8204200"/>
                  <a:pt x="660400" y="8509000"/>
                  <a:pt x="444500" y="8509000"/>
                </a:cubicBezTo>
                <a:cubicBezTo>
                  <a:pt x="139700" y="8509000"/>
                  <a:pt x="0" y="8331200"/>
                  <a:pt x="0" y="7937500"/>
                </a:cubicBezTo>
                <a:lnTo>
                  <a:pt x="0" y="7454900"/>
                </a:lnTo>
                <a:cubicBezTo>
                  <a:pt x="0" y="7340600"/>
                  <a:pt x="25400" y="7188200"/>
                  <a:pt x="50800" y="7124700"/>
                </a:cubicBezTo>
                <a:cubicBezTo>
                  <a:pt x="88900" y="7048500"/>
                  <a:pt x="139700" y="6896100"/>
                  <a:pt x="165100" y="6781800"/>
                </a:cubicBezTo>
                <a:lnTo>
                  <a:pt x="1104900" y="3136900"/>
                </a:lnTo>
                <a:cubicBezTo>
                  <a:pt x="1219200" y="2705100"/>
                  <a:pt x="1498600" y="2413000"/>
                  <a:pt x="1803400" y="2413000"/>
                </a:cubicBezTo>
                <a:cubicBezTo>
                  <a:pt x="2044700" y="2413000"/>
                  <a:pt x="2311400" y="2692400"/>
                  <a:pt x="2311400" y="2946400"/>
                </a:cubicBezTo>
                <a:cubicBezTo>
                  <a:pt x="2311400" y="3060700"/>
                  <a:pt x="2286000" y="3238500"/>
                  <a:pt x="2260600" y="3352800"/>
                </a:cubicBezTo>
                <a:close/>
                <a:moveTo>
                  <a:pt x="5080000" y="85852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58" name="Freeform 17958"/>
          <p:cNvSpPr/>
          <p:nvPr/>
        </p:nvSpPr>
        <p:spPr>
          <a:xfrm rot="0" flipH="0" flipV="0">
            <a:off x="28813324" y="19863759"/>
            <a:ext cx="83604" cy="106438"/>
          </a:xfrm>
          <a:custGeom>
            <a:pathLst>
              <a:path w="5765800" h="7340600">
                <a:moveTo>
                  <a:pt x="3517900" y="6096000"/>
                </a:moveTo>
                <a:lnTo>
                  <a:pt x="1765300" y="6096000"/>
                </a:lnTo>
                <a:cubicBezTo>
                  <a:pt x="1536700" y="6096000"/>
                  <a:pt x="1219200" y="6070600"/>
                  <a:pt x="1066800" y="6019800"/>
                </a:cubicBezTo>
                <a:cubicBezTo>
                  <a:pt x="304800" y="5829300"/>
                  <a:pt x="0" y="4953000"/>
                  <a:pt x="292100" y="3797300"/>
                </a:cubicBezTo>
                <a:lnTo>
                  <a:pt x="1104900" y="647700"/>
                </a:lnTo>
                <a:cubicBezTo>
                  <a:pt x="1219200" y="190500"/>
                  <a:pt x="1447800" y="0"/>
                  <a:pt x="1892300" y="0"/>
                </a:cubicBezTo>
                <a:cubicBezTo>
                  <a:pt x="2133600" y="0"/>
                  <a:pt x="2298700" y="215900"/>
                  <a:pt x="2298700" y="508000"/>
                </a:cubicBezTo>
                <a:cubicBezTo>
                  <a:pt x="2298700" y="520700"/>
                  <a:pt x="2247900" y="711200"/>
                  <a:pt x="2184400" y="939800"/>
                </a:cubicBezTo>
                <a:lnTo>
                  <a:pt x="1358900" y="4051300"/>
                </a:lnTo>
                <a:cubicBezTo>
                  <a:pt x="1219200" y="4584700"/>
                  <a:pt x="1219200" y="4597400"/>
                  <a:pt x="1397000" y="4787900"/>
                </a:cubicBezTo>
                <a:cubicBezTo>
                  <a:pt x="1625600" y="5003800"/>
                  <a:pt x="1765300" y="5041900"/>
                  <a:pt x="2247900" y="5041900"/>
                </a:cubicBezTo>
                <a:lnTo>
                  <a:pt x="3035300" y="5041900"/>
                </a:lnTo>
                <a:cubicBezTo>
                  <a:pt x="3429000" y="5041900"/>
                  <a:pt x="3454400" y="5016500"/>
                  <a:pt x="3556000" y="4635500"/>
                </a:cubicBezTo>
                <a:lnTo>
                  <a:pt x="4622800" y="596900"/>
                </a:lnTo>
                <a:cubicBezTo>
                  <a:pt x="4762500" y="88900"/>
                  <a:pt x="4851400" y="0"/>
                  <a:pt x="5245100" y="0"/>
                </a:cubicBezTo>
                <a:cubicBezTo>
                  <a:pt x="5499100" y="0"/>
                  <a:pt x="5765800" y="279400"/>
                  <a:pt x="5765800" y="558800"/>
                </a:cubicBezTo>
                <a:cubicBezTo>
                  <a:pt x="5765800" y="596900"/>
                  <a:pt x="5715000" y="698500"/>
                  <a:pt x="5651500" y="762000"/>
                </a:cubicBezTo>
                <a:cubicBezTo>
                  <a:pt x="5588000" y="838200"/>
                  <a:pt x="5499100" y="1079500"/>
                  <a:pt x="5435600" y="1308100"/>
                </a:cubicBezTo>
                <a:lnTo>
                  <a:pt x="4610100" y="4483100"/>
                </a:lnTo>
                <a:cubicBezTo>
                  <a:pt x="4457700" y="5041900"/>
                  <a:pt x="4457700" y="5041900"/>
                  <a:pt x="4813300" y="5041900"/>
                </a:cubicBezTo>
                <a:cubicBezTo>
                  <a:pt x="4991100" y="5041900"/>
                  <a:pt x="5130800" y="5232400"/>
                  <a:pt x="5130800" y="5473700"/>
                </a:cubicBezTo>
                <a:lnTo>
                  <a:pt x="5130800" y="5892800"/>
                </a:lnTo>
                <a:cubicBezTo>
                  <a:pt x="5130800" y="6121400"/>
                  <a:pt x="5054600" y="6477000"/>
                  <a:pt x="4953000" y="6692900"/>
                </a:cubicBezTo>
                <a:lnTo>
                  <a:pt x="4864100" y="6870700"/>
                </a:lnTo>
                <a:cubicBezTo>
                  <a:pt x="4711700" y="7200900"/>
                  <a:pt x="4356100" y="7340600"/>
                  <a:pt x="3975100" y="7226300"/>
                </a:cubicBezTo>
                <a:cubicBezTo>
                  <a:pt x="3924300" y="7200900"/>
                  <a:pt x="3873500" y="6997700"/>
                  <a:pt x="3873500" y="6769100"/>
                </a:cubicBezTo>
                <a:lnTo>
                  <a:pt x="3873500" y="6731000"/>
                </a:lnTo>
                <a:cubicBezTo>
                  <a:pt x="3873500" y="6502400"/>
                  <a:pt x="3886200" y="6261100"/>
                  <a:pt x="3898900" y="6210300"/>
                </a:cubicBezTo>
                <a:cubicBezTo>
                  <a:pt x="3924300" y="6146800"/>
                  <a:pt x="3746500" y="6096000"/>
                  <a:pt x="3517900" y="6096000"/>
                </a:cubicBezTo>
                <a:close/>
                <a:moveTo>
                  <a:pt x="-228600" y="6108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59" name="Freeform 17959"/>
          <p:cNvSpPr/>
          <p:nvPr/>
        </p:nvSpPr>
        <p:spPr>
          <a:xfrm rot="0" flipH="0" flipV="0">
            <a:off x="28913961" y="19863575"/>
            <a:ext cx="73107" cy="88392"/>
          </a:xfrm>
          <a:custGeom>
            <a:pathLst>
              <a:path w="5041900" h="6096000">
                <a:moveTo>
                  <a:pt x="4445000" y="3581400"/>
                </a:moveTo>
                <a:lnTo>
                  <a:pt x="1473200" y="3581400"/>
                </a:lnTo>
                <a:cubicBezTo>
                  <a:pt x="1282700" y="3581400"/>
                  <a:pt x="1257300" y="3606800"/>
                  <a:pt x="1193800" y="3797300"/>
                </a:cubicBezTo>
                <a:lnTo>
                  <a:pt x="1117600" y="4038600"/>
                </a:lnTo>
                <a:cubicBezTo>
                  <a:pt x="1079500" y="4165600"/>
                  <a:pt x="1054100" y="4356100"/>
                  <a:pt x="1054100" y="4470400"/>
                </a:cubicBezTo>
                <a:lnTo>
                  <a:pt x="1054100" y="4622800"/>
                </a:lnTo>
                <a:cubicBezTo>
                  <a:pt x="1054100" y="4927600"/>
                  <a:pt x="1219200" y="5054600"/>
                  <a:pt x="1625600" y="5054600"/>
                </a:cubicBezTo>
                <a:lnTo>
                  <a:pt x="3683000" y="5054600"/>
                </a:lnTo>
                <a:cubicBezTo>
                  <a:pt x="3949700" y="5054600"/>
                  <a:pt x="4102100" y="5207000"/>
                  <a:pt x="4102100" y="5473700"/>
                </a:cubicBezTo>
                <a:lnTo>
                  <a:pt x="4102100" y="5676900"/>
                </a:lnTo>
                <a:cubicBezTo>
                  <a:pt x="4102100" y="5943600"/>
                  <a:pt x="3949700" y="6096000"/>
                  <a:pt x="3683000" y="6096000"/>
                </a:cubicBezTo>
                <a:lnTo>
                  <a:pt x="1054100" y="6096000"/>
                </a:lnTo>
                <a:cubicBezTo>
                  <a:pt x="939800" y="6096000"/>
                  <a:pt x="825500" y="6070600"/>
                  <a:pt x="787400" y="6045200"/>
                </a:cubicBezTo>
                <a:cubicBezTo>
                  <a:pt x="762000" y="6019800"/>
                  <a:pt x="673100" y="5981700"/>
                  <a:pt x="584200" y="5969000"/>
                </a:cubicBezTo>
                <a:cubicBezTo>
                  <a:pt x="495300" y="5943600"/>
                  <a:pt x="419100" y="5880100"/>
                  <a:pt x="419100" y="5803900"/>
                </a:cubicBezTo>
                <a:cubicBezTo>
                  <a:pt x="419100" y="5740400"/>
                  <a:pt x="381000" y="5676900"/>
                  <a:pt x="317500" y="5676900"/>
                </a:cubicBezTo>
                <a:cubicBezTo>
                  <a:pt x="266700" y="5676900"/>
                  <a:pt x="165100" y="5575300"/>
                  <a:pt x="114300" y="5448300"/>
                </a:cubicBezTo>
                <a:lnTo>
                  <a:pt x="101600" y="5410200"/>
                </a:lnTo>
                <a:cubicBezTo>
                  <a:pt x="508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25400" y="3911600"/>
                  <a:pt x="50800" y="3810000"/>
                </a:cubicBezTo>
                <a:lnTo>
                  <a:pt x="152400" y="3403600"/>
                </a:lnTo>
                <a:cubicBezTo>
                  <a:pt x="177800" y="3289300"/>
                  <a:pt x="228600" y="3136900"/>
                  <a:pt x="266700" y="3048000"/>
                </a:cubicBezTo>
                <a:cubicBezTo>
                  <a:pt x="304800" y="2971800"/>
                  <a:pt x="355600" y="2806700"/>
                  <a:pt x="381000" y="2705100"/>
                </a:cubicBezTo>
                <a:lnTo>
                  <a:pt x="558800" y="1930400"/>
                </a:lnTo>
                <a:cubicBezTo>
                  <a:pt x="584200" y="1816100"/>
                  <a:pt x="647700" y="1651000"/>
                  <a:pt x="711200" y="1549400"/>
                </a:cubicBezTo>
                <a:lnTo>
                  <a:pt x="1028700" y="952500"/>
                </a:lnTo>
                <a:cubicBezTo>
                  <a:pt x="1079500" y="850900"/>
                  <a:pt x="1193800" y="711200"/>
                  <a:pt x="1270000" y="622300"/>
                </a:cubicBezTo>
                <a:lnTo>
                  <a:pt x="1320800" y="571500"/>
                </a:lnTo>
                <a:cubicBezTo>
                  <a:pt x="1409700" y="495300"/>
                  <a:pt x="1562100" y="381000"/>
                  <a:pt x="1676400" y="330200"/>
                </a:cubicBezTo>
                <a:lnTo>
                  <a:pt x="2171700" y="101600"/>
                </a:lnTo>
                <a:cubicBezTo>
                  <a:pt x="2286000" y="50800"/>
                  <a:pt x="24765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52900" y="114300"/>
                </a:cubicBezTo>
                <a:lnTo>
                  <a:pt x="4229100" y="165100"/>
                </a:lnTo>
                <a:cubicBezTo>
                  <a:pt x="4305300" y="228600"/>
                  <a:pt x="4445000" y="342900"/>
                  <a:pt x="4533900" y="431800"/>
                </a:cubicBezTo>
                <a:lnTo>
                  <a:pt x="4686300" y="584200"/>
                </a:lnTo>
                <a:cubicBezTo>
                  <a:pt x="4775200" y="673100"/>
                  <a:pt x="4876800" y="838200"/>
                  <a:pt x="4940300" y="965200"/>
                </a:cubicBezTo>
                <a:lnTo>
                  <a:pt x="4953000" y="1003300"/>
                </a:lnTo>
                <a:cubicBezTo>
                  <a:pt x="5003800" y="1130300"/>
                  <a:pt x="5041900" y="1320800"/>
                  <a:pt x="5041900" y="1435100"/>
                </a:cubicBezTo>
                <a:lnTo>
                  <a:pt x="5041900" y="2006600"/>
                </a:lnTo>
                <a:cubicBezTo>
                  <a:pt x="5041900" y="2120900"/>
                  <a:pt x="5029200" y="2298700"/>
                  <a:pt x="5003800" y="2400300"/>
                </a:cubicBezTo>
                <a:lnTo>
                  <a:pt x="4902200" y="2908300"/>
                </a:lnTo>
                <a:cubicBezTo>
                  <a:pt x="4876800" y="3022600"/>
                  <a:pt x="4826000" y="3200400"/>
                  <a:pt x="4775200" y="3302000"/>
                </a:cubicBezTo>
                <a:lnTo>
                  <a:pt x="4737100" y="3378200"/>
                </a:lnTo>
                <a:cubicBezTo>
                  <a:pt x="4686300" y="3517900"/>
                  <a:pt x="4597400" y="3581400"/>
                  <a:pt x="4445000" y="3581400"/>
                </a:cubicBezTo>
                <a:close/>
                <a:moveTo>
                  <a:pt x="2057400" y="6121400"/>
                </a:moveTo>
                <a:moveTo>
                  <a:pt x="1892300" y="2527300"/>
                </a:moveTo>
                <a:lnTo>
                  <a:pt x="3632200" y="2527300"/>
                </a:lnTo>
                <a:cubicBezTo>
                  <a:pt x="3759200" y="2527300"/>
                  <a:pt x="3860800" y="2451100"/>
                  <a:pt x="3911600" y="2324100"/>
                </a:cubicBezTo>
                <a:lnTo>
                  <a:pt x="3924300" y="2298700"/>
                </a:lnTo>
                <a:cubicBezTo>
                  <a:pt x="3962400" y="2197100"/>
                  <a:pt x="4000500" y="2006600"/>
                  <a:pt x="4000500" y="1892300"/>
                </a:cubicBezTo>
                <a:lnTo>
                  <a:pt x="4000500" y="1689100"/>
                </a:lnTo>
                <a:cubicBezTo>
                  <a:pt x="4000500" y="1358900"/>
                  <a:pt x="3632200" y="1054100"/>
                  <a:pt x="3263900" y="1054100"/>
                </a:cubicBezTo>
                <a:lnTo>
                  <a:pt x="2844800" y="1054100"/>
                </a:lnTo>
                <a:cubicBezTo>
                  <a:pt x="2730500" y="1054100"/>
                  <a:pt x="2603500" y="1092200"/>
                  <a:pt x="2565400" y="1130300"/>
                </a:cubicBezTo>
                <a:cubicBezTo>
                  <a:pt x="2514600" y="1168400"/>
                  <a:pt x="2425700" y="1206500"/>
                  <a:pt x="2349500" y="1231900"/>
                </a:cubicBezTo>
                <a:cubicBezTo>
                  <a:pt x="2197100" y="1270000"/>
                  <a:pt x="2019300" y="1435100"/>
                  <a:pt x="1879600" y="1651000"/>
                </a:cubicBezTo>
                <a:cubicBezTo>
                  <a:pt x="1828800" y="1727200"/>
                  <a:pt x="1765300" y="1816100"/>
                  <a:pt x="1739900" y="1841500"/>
                </a:cubicBezTo>
                <a:cubicBezTo>
                  <a:pt x="1714500" y="1866900"/>
                  <a:pt x="1689100" y="1993900"/>
                  <a:pt x="1689100" y="2108200"/>
                </a:cubicBezTo>
                <a:lnTo>
                  <a:pt x="1689100" y="2311400"/>
                </a:lnTo>
                <a:cubicBezTo>
                  <a:pt x="1689100" y="2501900"/>
                  <a:pt x="1714500" y="2527300"/>
                  <a:pt x="1892300" y="2527300"/>
                </a:cubicBezTo>
                <a:close/>
                <a:moveTo>
                  <a:pt x="31115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60" name="Freeform 17960"/>
          <p:cNvSpPr/>
          <p:nvPr/>
        </p:nvSpPr>
        <p:spPr>
          <a:xfrm rot="0" flipH="0" flipV="0">
            <a:off x="28999127" y="19863759"/>
            <a:ext cx="79184" cy="88392"/>
          </a:xfrm>
          <a:custGeom>
            <a:pathLst>
              <a:path w="5461000" h="6096000">
                <a:moveTo>
                  <a:pt x="431800" y="4381500"/>
                </a:moveTo>
                <a:lnTo>
                  <a:pt x="1447800" y="3302000"/>
                </a:lnTo>
                <a:cubicBezTo>
                  <a:pt x="1689100" y="3048000"/>
                  <a:pt x="1879600" y="2768600"/>
                  <a:pt x="1879600" y="2692400"/>
                </a:cubicBezTo>
                <a:cubicBezTo>
                  <a:pt x="1879600" y="2603500"/>
                  <a:pt x="1841500" y="2527300"/>
                  <a:pt x="1778000" y="2527300"/>
                </a:cubicBezTo>
                <a:cubicBezTo>
                  <a:pt x="1524000" y="2527300"/>
                  <a:pt x="1041400" y="1206500"/>
                  <a:pt x="1041400" y="508000"/>
                </a:cubicBezTo>
                <a:cubicBezTo>
                  <a:pt x="1041400" y="228600"/>
                  <a:pt x="1231900" y="0"/>
                  <a:pt x="1460500" y="0"/>
                </a:cubicBezTo>
                <a:cubicBezTo>
                  <a:pt x="1968500" y="0"/>
                  <a:pt x="2032000" y="63500"/>
                  <a:pt x="2311400" y="762000"/>
                </a:cubicBezTo>
                <a:cubicBezTo>
                  <a:pt x="2425700" y="1066800"/>
                  <a:pt x="2514600" y="1447800"/>
                  <a:pt x="2514600" y="1612900"/>
                </a:cubicBezTo>
                <a:cubicBezTo>
                  <a:pt x="2514600" y="2019300"/>
                  <a:pt x="2870200" y="1968500"/>
                  <a:pt x="3352800" y="1473200"/>
                </a:cubicBezTo>
                <a:lnTo>
                  <a:pt x="3771900" y="1054100"/>
                </a:lnTo>
                <a:cubicBezTo>
                  <a:pt x="4013200" y="825500"/>
                  <a:pt x="4203700" y="546100"/>
                  <a:pt x="4203700" y="419100"/>
                </a:cubicBezTo>
                <a:cubicBezTo>
                  <a:pt x="4203700" y="114300"/>
                  <a:pt x="4356100" y="0"/>
                  <a:pt x="4826000" y="0"/>
                </a:cubicBezTo>
                <a:cubicBezTo>
                  <a:pt x="5295900" y="0"/>
                  <a:pt x="5461000" y="114300"/>
                  <a:pt x="5461000" y="419100"/>
                </a:cubicBezTo>
                <a:cubicBezTo>
                  <a:pt x="5461000" y="736600"/>
                  <a:pt x="5334000" y="965200"/>
                  <a:pt x="4876800" y="1473200"/>
                </a:cubicBezTo>
                <a:lnTo>
                  <a:pt x="3937000" y="2527300"/>
                </a:lnTo>
                <a:cubicBezTo>
                  <a:pt x="3708400" y="2768600"/>
                  <a:pt x="3441700" y="3022600"/>
                  <a:pt x="3340100" y="3086100"/>
                </a:cubicBezTo>
                <a:cubicBezTo>
                  <a:pt x="3238500" y="3149600"/>
                  <a:pt x="3149600" y="3238500"/>
                  <a:pt x="3149600" y="3289300"/>
                </a:cubicBezTo>
                <a:cubicBezTo>
                  <a:pt x="3149600" y="3327400"/>
                  <a:pt x="3200400" y="3365500"/>
                  <a:pt x="3251200" y="3365500"/>
                </a:cubicBezTo>
                <a:cubicBezTo>
                  <a:pt x="3505200" y="3365500"/>
                  <a:pt x="3987800" y="4762500"/>
                  <a:pt x="3987800" y="5486400"/>
                </a:cubicBezTo>
                <a:lnTo>
                  <a:pt x="3987800" y="5499100"/>
                </a:lnTo>
                <a:cubicBezTo>
                  <a:pt x="3987800" y="5829300"/>
                  <a:pt x="3848100" y="6096000"/>
                  <a:pt x="3670300" y="6096000"/>
                </a:cubicBezTo>
                <a:cubicBezTo>
                  <a:pt x="3136900" y="6096000"/>
                  <a:pt x="2514600" y="5181600"/>
                  <a:pt x="2514600" y="4394200"/>
                </a:cubicBezTo>
                <a:cubicBezTo>
                  <a:pt x="2514600" y="4292600"/>
                  <a:pt x="2425700" y="4203700"/>
                  <a:pt x="2311400" y="4203700"/>
                </a:cubicBezTo>
                <a:cubicBezTo>
                  <a:pt x="2032000" y="4203700"/>
                  <a:pt x="1460500" y="4775200"/>
                  <a:pt x="1460500" y="5054600"/>
                </a:cubicBezTo>
                <a:cubicBezTo>
                  <a:pt x="1460500" y="5372100"/>
                  <a:pt x="660400" y="6096000"/>
                  <a:pt x="304800" y="6096000"/>
                </a:cubicBezTo>
                <a:cubicBezTo>
                  <a:pt x="139700" y="6096000"/>
                  <a:pt x="0" y="5829300"/>
                  <a:pt x="0" y="5499100"/>
                </a:cubicBezTo>
                <a:lnTo>
                  <a:pt x="0" y="5435600"/>
                </a:lnTo>
                <a:cubicBezTo>
                  <a:pt x="0" y="5105400"/>
                  <a:pt x="190500" y="4635500"/>
                  <a:pt x="431800" y="4381500"/>
                </a:cubicBezTo>
                <a:close/>
                <a:moveTo>
                  <a:pt x="1295400" y="6108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61" name="Freeform 17961"/>
          <p:cNvSpPr/>
          <p:nvPr/>
        </p:nvSpPr>
        <p:spPr>
          <a:xfrm rot="0" flipH="0" flipV="0">
            <a:off x="29076377" y="19861917"/>
            <a:ext cx="87287" cy="126511"/>
          </a:xfrm>
          <a:custGeom>
            <a:pathLst>
              <a:path w="6019800" h="8724900">
                <a:moveTo>
                  <a:pt x="5905500" y="1143000"/>
                </a:moveTo>
                <a:lnTo>
                  <a:pt x="4254500" y="7226300"/>
                </a:lnTo>
                <a:cubicBezTo>
                  <a:pt x="4064000" y="7950200"/>
                  <a:pt x="3721100" y="8343900"/>
                  <a:pt x="3073400" y="8547100"/>
                </a:cubicBezTo>
                <a:lnTo>
                  <a:pt x="2984500" y="8585200"/>
                </a:lnTo>
                <a:cubicBezTo>
                  <a:pt x="2743200" y="8661400"/>
                  <a:pt x="2349500" y="8724900"/>
                  <a:pt x="2120900" y="8724900"/>
                </a:cubicBezTo>
                <a:lnTo>
                  <a:pt x="660400" y="8724900"/>
                </a:lnTo>
                <a:cubicBezTo>
                  <a:pt x="419100" y="8724900"/>
                  <a:pt x="190500" y="8686800"/>
                  <a:pt x="127000" y="8623300"/>
                </a:cubicBezTo>
                <a:cubicBezTo>
                  <a:pt x="0" y="8483600"/>
                  <a:pt x="0" y="7924800"/>
                  <a:pt x="127000" y="7785100"/>
                </a:cubicBezTo>
                <a:cubicBezTo>
                  <a:pt x="190500" y="7721600"/>
                  <a:pt x="419100" y="7683500"/>
                  <a:pt x="660400" y="7683500"/>
                </a:cubicBezTo>
                <a:lnTo>
                  <a:pt x="2019300" y="7683500"/>
                </a:lnTo>
                <a:cubicBezTo>
                  <a:pt x="2781300" y="7683500"/>
                  <a:pt x="3289300" y="7226300"/>
                  <a:pt x="3289300" y="6553200"/>
                </a:cubicBezTo>
                <a:cubicBezTo>
                  <a:pt x="3289300" y="6413500"/>
                  <a:pt x="3263900" y="6286500"/>
                  <a:pt x="3225800" y="6261100"/>
                </a:cubicBezTo>
                <a:cubicBezTo>
                  <a:pt x="3200400" y="6235700"/>
                  <a:pt x="2984500" y="6210300"/>
                  <a:pt x="2755900" y="6210300"/>
                </a:cubicBezTo>
                <a:lnTo>
                  <a:pt x="2120900" y="6210300"/>
                </a:lnTo>
                <a:cubicBezTo>
                  <a:pt x="1892300" y="6210300"/>
                  <a:pt x="1524000" y="6134100"/>
                  <a:pt x="1308100" y="6045200"/>
                </a:cubicBezTo>
                <a:cubicBezTo>
                  <a:pt x="1092200" y="5956300"/>
                  <a:pt x="889000" y="5867400"/>
                  <a:pt x="850900" y="5854700"/>
                </a:cubicBezTo>
                <a:cubicBezTo>
                  <a:pt x="711200" y="5816600"/>
                  <a:pt x="546100" y="5257800"/>
                  <a:pt x="546100" y="4838700"/>
                </a:cubicBezTo>
                <a:lnTo>
                  <a:pt x="546100" y="4318000"/>
                </a:lnTo>
                <a:cubicBezTo>
                  <a:pt x="546100" y="4089400"/>
                  <a:pt x="596900" y="3721100"/>
                  <a:pt x="660400" y="3492500"/>
                </a:cubicBezTo>
                <a:lnTo>
                  <a:pt x="1358900" y="977900"/>
                </a:lnTo>
                <a:cubicBezTo>
                  <a:pt x="1549400" y="304800"/>
                  <a:pt x="1739900" y="0"/>
                  <a:pt x="1993900" y="0"/>
                </a:cubicBezTo>
                <a:cubicBezTo>
                  <a:pt x="2120900" y="0"/>
                  <a:pt x="2298700" y="101600"/>
                  <a:pt x="2387600" y="228600"/>
                </a:cubicBezTo>
                <a:cubicBezTo>
                  <a:pt x="2578100" y="495300"/>
                  <a:pt x="2590800" y="711200"/>
                  <a:pt x="2425700" y="1257300"/>
                </a:cubicBezTo>
                <a:lnTo>
                  <a:pt x="1714500" y="3746500"/>
                </a:lnTo>
                <a:cubicBezTo>
                  <a:pt x="1600200" y="4165600"/>
                  <a:pt x="1562100" y="4902200"/>
                  <a:pt x="1651000" y="5003800"/>
                </a:cubicBezTo>
                <a:cubicBezTo>
                  <a:pt x="1676400" y="5029200"/>
                  <a:pt x="1892300" y="5054600"/>
                  <a:pt x="2120900" y="5054600"/>
                </a:cubicBezTo>
                <a:lnTo>
                  <a:pt x="3175000" y="5054600"/>
                </a:lnTo>
                <a:cubicBezTo>
                  <a:pt x="3670300" y="5054600"/>
                  <a:pt x="3670300" y="5054600"/>
                  <a:pt x="3810000" y="4533900"/>
                </a:cubicBezTo>
                <a:lnTo>
                  <a:pt x="4876800" y="508000"/>
                </a:lnTo>
                <a:cubicBezTo>
                  <a:pt x="4978400" y="101600"/>
                  <a:pt x="5080000" y="0"/>
                  <a:pt x="5410200" y="0"/>
                </a:cubicBezTo>
                <a:cubicBezTo>
                  <a:pt x="5638800" y="0"/>
                  <a:pt x="6019800" y="368300"/>
                  <a:pt x="6019800" y="584200"/>
                </a:cubicBezTo>
                <a:cubicBezTo>
                  <a:pt x="6019800" y="673100"/>
                  <a:pt x="5969000" y="927100"/>
                  <a:pt x="5905500" y="1143000"/>
                </a:cubicBezTo>
                <a:close/>
                <a:moveTo>
                  <a:pt x="51816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62" name="Freeform 17962"/>
          <p:cNvSpPr/>
          <p:nvPr/>
        </p:nvSpPr>
        <p:spPr>
          <a:xfrm rot="0" flipH="0" flipV="0">
            <a:off x="23481764" y="20230528"/>
            <a:ext cx="70097" cy="91694"/>
          </a:xfrm>
          <a:custGeom>
            <a:pathLst>
              <a:path w="7378700" h="9652000">
                <a:moveTo>
                  <a:pt x="3187700" y="0"/>
                </a:moveTo>
                <a:lnTo>
                  <a:pt x="5969000" y="0"/>
                </a:lnTo>
                <a:cubicBezTo>
                  <a:pt x="6705600" y="0"/>
                  <a:pt x="7378700" y="876300"/>
                  <a:pt x="7378700" y="1828800"/>
                </a:cubicBezTo>
                <a:lnTo>
                  <a:pt x="7378700" y="2120900"/>
                </a:lnTo>
                <a:cubicBezTo>
                  <a:pt x="7378700" y="2362200"/>
                  <a:pt x="7315200" y="2578100"/>
                  <a:pt x="7226300" y="2578100"/>
                </a:cubicBezTo>
                <a:cubicBezTo>
                  <a:pt x="7137400" y="2578100"/>
                  <a:pt x="7048500" y="2692400"/>
                  <a:pt x="7023100" y="2844800"/>
                </a:cubicBezTo>
                <a:cubicBezTo>
                  <a:pt x="7010400" y="2997200"/>
                  <a:pt x="6845300" y="3276600"/>
                  <a:pt x="6667500" y="3441700"/>
                </a:cubicBezTo>
                <a:lnTo>
                  <a:pt x="6426200" y="3683000"/>
                </a:lnTo>
                <a:cubicBezTo>
                  <a:pt x="5969000" y="4127500"/>
                  <a:pt x="6057900" y="5295900"/>
                  <a:pt x="6553200" y="5295900"/>
                </a:cubicBezTo>
                <a:cubicBezTo>
                  <a:pt x="6654800" y="5295900"/>
                  <a:pt x="6743700" y="5499100"/>
                  <a:pt x="6743700" y="5753100"/>
                </a:cubicBezTo>
                <a:lnTo>
                  <a:pt x="6743700" y="6286500"/>
                </a:lnTo>
                <a:cubicBezTo>
                  <a:pt x="6743700" y="6540500"/>
                  <a:pt x="6705600" y="6781800"/>
                  <a:pt x="6654800" y="6819900"/>
                </a:cubicBezTo>
                <a:cubicBezTo>
                  <a:pt x="6616700" y="6870700"/>
                  <a:pt x="6565900" y="7023100"/>
                  <a:pt x="6540500" y="7175500"/>
                </a:cubicBezTo>
                <a:cubicBezTo>
                  <a:pt x="6527800" y="7327900"/>
                  <a:pt x="6375400" y="7594600"/>
                  <a:pt x="6210300" y="7785100"/>
                </a:cubicBezTo>
                <a:lnTo>
                  <a:pt x="5283200" y="8813800"/>
                </a:lnTo>
                <a:cubicBezTo>
                  <a:pt x="5092700" y="9017000"/>
                  <a:pt x="4800600" y="9182100"/>
                  <a:pt x="4521200" y="9232900"/>
                </a:cubicBezTo>
                <a:lnTo>
                  <a:pt x="2628900" y="9550400"/>
                </a:lnTo>
                <a:cubicBezTo>
                  <a:pt x="2082800" y="9652000"/>
                  <a:pt x="1765300" y="9652000"/>
                  <a:pt x="1155700" y="9575800"/>
                </a:cubicBezTo>
                <a:lnTo>
                  <a:pt x="457200" y="9486900"/>
                </a:lnTo>
                <a:cubicBezTo>
                  <a:pt x="203200" y="9448800"/>
                  <a:pt x="0" y="9321800"/>
                  <a:pt x="0" y="9207500"/>
                </a:cubicBezTo>
                <a:cubicBezTo>
                  <a:pt x="0" y="9093200"/>
                  <a:pt x="38100" y="8953500"/>
                  <a:pt x="88900" y="8902700"/>
                </a:cubicBezTo>
                <a:cubicBezTo>
                  <a:pt x="127000" y="8864600"/>
                  <a:pt x="228600" y="8610600"/>
                  <a:pt x="304800" y="8356600"/>
                </a:cubicBezTo>
                <a:lnTo>
                  <a:pt x="342900" y="8255000"/>
                </a:lnTo>
                <a:cubicBezTo>
                  <a:pt x="419100" y="8001000"/>
                  <a:pt x="482600" y="7772400"/>
                  <a:pt x="482600" y="7747000"/>
                </a:cubicBezTo>
                <a:cubicBezTo>
                  <a:pt x="482600" y="7721600"/>
                  <a:pt x="508000" y="7505700"/>
                  <a:pt x="520700" y="7277100"/>
                </a:cubicBezTo>
                <a:lnTo>
                  <a:pt x="546100" y="7073900"/>
                </a:lnTo>
                <a:cubicBezTo>
                  <a:pt x="571500" y="6832600"/>
                  <a:pt x="635000" y="6591300"/>
                  <a:pt x="698500" y="6527800"/>
                </a:cubicBezTo>
                <a:cubicBezTo>
                  <a:pt x="762000" y="6477000"/>
                  <a:pt x="863600" y="6210300"/>
                  <a:pt x="927100" y="5956300"/>
                </a:cubicBezTo>
                <a:lnTo>
                  <a:pt x="1003300" y="5689600"/>
                </a:lnTo>
                <a:cubicBezTo>
                  <a:pt x="1066800" y="5435600"/>
                  <a:pt x="1130300" y="5207000"/>
                  <a:pt x="1130300" y="5181600"/>
                </a:cubicBezTo>
                <a:cubicBezTo>
                  <a:pt x="1130300" y="5156200"/>
                  <a:pt x="1143000" y="4940300"/>
                  <a:pt x="1168400" y="4711700"/>
                </a:cubicBezTo>
                <a:lnTo>
                  <a:pt x="1193800" y="4508500"/>
                </a:lnTo>
                <a:cubicBezTo>
                  <a:pt x="1206500" y="4267200"/>
                  <a:pt x="1282700" y="4025900"/>
                  <a:pt x="1333500" y="3962400"/>
                </a:cubicBezTo>
                <a:cubicBezTo>
                  <a:pt x="1397000" y="3898900"/>
                  <a:pt x="1511300" y="3644900"/>
                  <a:pt x="1587500" y="3390900"/>
                </a:cubicBezTo>
                <a:lnTo>
                  <a:pt x="1625600" y="3289300"/>
                </a:lnTo>
                <a:cubicBezTo>
                  <a:pt x="1701800" y="3022600"/>
                  <a:pt x="1765300" y="2794000"/>
                  <a:pt x="1765300" y="2768600"/>
                </a:cubicBezTo>
                <a:cubicBezTo>
                  <a:pt x="1765300" y="2755900"/>
                  <a:pt x="1790700" y="2540000"/>
                  <a:pt x="1816100" y="2311400"/>
                </a:cubicBezTo>
                <a:lnTo>
                  <a:pt x="1828800" y="2247900"/>
                </a:lnTo>
                <a:cubicBezTo>
                  <a:pt x="1854200" y="2019300"/>
                  <a:pt x="1917700" y="1778000"/>
                  <a:pt x="1981200" y="1714500"/>
                </a:cubicBezTo>
                <a:cubicBezTo>
                  <a:pt x="2044700" y="1663700"/>
                  <a:pt x="2108200" y="1422400"/>
                  <a:pt x="2120900" y="1193800"/>
                </a:cubicBezTo>
                <a:lnTo>
                  <a:pt x="2133600" y="990600"/>
                </a:lnTo>
                <a:cubicBezTo>
                  <a:pt x="2171700" y="431800"/>
                  <a:pt x="2628900" y="0"/>
                  <a:pt x="3187700" y="0"/>
                </a:cubicBezTo>
                <a:close/>
                <a:moveTo>
                  <a:pt x="9207500" y="9525000"/>
                </a:moveTo>
                <a:moveTo>
                  <a:pt x="5638800" y="965200"/>
                </a:moveTo>
                <a:lnTo>
                  <a:pt x="3670300" y="965200"/>
                </a:lnTo>
                <a:cubicBezTo>
                  <a:pt x="3416300" y="965200"/>
                  <a:pt x="3213100" y="1117600"/>
                  <a:pt x="3213100" y="1282700"/>
                </a:cubicBezTo>
                <a:cubicBezTo>
                  <a:pt x="3213100" y="1460500"/>
                  <a:pt x="3136900" y="1612900"/>
                  <a:pt x="3048000" y="1612900"/>
                </a:cubicBezTo>
                <a:cubicBezTo>
                  <a:pt x="2959100" y="1612900"/>
                  <a:pt x="2895600" y="1816100"/>
                  <a:pt x="2895600" y="2070100"/>
                </a:cubicBezTo>
                <a:lnTo>
                  <a:pt x="2895600" y="2438400"/>
                </a:lnTo>
                <a:cubicBezTo>
                  <a:pt x="2895600" y="2692400"/>
                  <a:pt x="2819400" y="2895600"/>
                  <a:pt x="2730500" y="2895600"/>
                </a:cubicBezTo>
                <a:cubicBezTo>
                  <a:pt x="2641600" y="2895600"/>
                  <a:pt x="2565400" y="3073400"/>
                  <a:pt x="2565400" y="3289300"/>
                </a:cubicBezTo>
                <a:cubicBezTo>
                  <a:pt x="2565400" y="3517900"/>
                  <a:pt x="2781300" y="3695700"/>
                  <a:pt x="3022600" y="3695700"/>
                </a:cubicBezTo>
                <a:lnTo>
                  <a:pt x="4762500" y="3695700"/>
                </a:lnTo>
                <a:cubicBezTo>
                  <a:pt x="5651500" y="3695700"/>
                  <a:pt x="6426200" y="2933700"/>
                  <a:pt x="6426200" y="2044700"/>
                </a:cubicBezTo>
                <a:cubicBezTo>
                  <a:pt x="6426200" y="1397000"/>
                  <a:pt x="6108700" y="965200"/>
                  <a:pt x="5638800" y="965200"/>
                </a:cubicBezTo>
                <a:close/>
                <a:moveTo>
                  <a:pt x="8242300" y="9525000"/>
                </a:moveTo>
                <a:moveTo>
                  <a:pt x="1905000" y="8509000"/>
                </a:moveTo>
                <a:lnTo>
                  <a:pt x="3733800" y="8509000"/>
                </a:lnTo>
                <a:cubicBezTo>
                  <a:pt x="3975100" y="8509000"/>
                  <a:pt x="4343400" y="8382000"/>
                  <a:pt x="4533900" y="8216900"/>
                </a:cubicBezTo>
                <a:lnTo>
                  <a:pt x="4902200" y="7899400"/>
                </a:lnTo>
                <a:cubicBezTo>
                  <a:pt x="5092700" y="7747000"/>
                  <a:pt x="5346700" y="7454900"/>
                  <a:pt x="5461000" y="7264400"/>
                </a:cubicBezTo>
                <a:lnTo>
                  <a:pt x="5562600" y="7099300"/>
                </a:lnTo>
                <a:cubicBezTo>
                  <a:pt x="5676900" y="6896100"/>
                  <a:pt x="5778500" y="6540500"/>
                  <a:pt x="5778500" y="6286500"/>
                </a:cubicBezTo>
                <a:lnTo>
                  <a:pt x="5778500" y="5918200"/>
                </a:lnTo>
                <a:cubicBezTo>
                  <a:pt x="5778500" y="5664200"/>
                  <a:pt x="5638800" y="5321300"/>
                  <a:pt x="5461000" y="5143500"/>
                </a:cubicBezTo>
                <a:lnTo>
                  <a:pt x="5372100" y="5054600"/>
                </a:lnTo>
                <a:cubicBezTo>
                  <a:pt x="5054600" y="4737100"/>
                  <a:pt x="4762500" y="4660900"/>
                  <a:pt x="3771900" y="4660900"/>
                </a:cubicBezTo>
                <a:lnTo>
                  <a:pt x="2832100" y="4660900"/>
                </a:lnTo>
                <a:cubicBezTo>
                  <a:pt x="2286000" y="4660900"/>
                  <a:pt x="1930400" y="5092700"/>
                  <a:pt x="1930400" y="5753100"/>
                </a:cubicBezTo>
                <a:lnTo>
                  <a:pt x="1930400" y="5969000"/>
                </a:lnTo>
                <a:cubicBezTo>
                  <a:pt x="1930400" y="6223000"/>
                  <a:pt x="1854200" y="6426200"/>
                  <a:pt x="1765300" y="6426200"/>
                </a:cubicBezTo>
                <a:cubicBezTo>
                  <a:pt x="1676400" y="6426200"/>
                  <a:pt x="1612900" y="6629400"/>
                  <a:pt x="1612900" y="6883400"/>
                </a:cubicBezTo>
                <a:lnTo>
                  <a:pt x="1612900" y="7251700"/>
                </a:lnTo>
                <a:cubicBezTo>
                  <a:pt x="1612900" y="7505700"/>
                  <a:pt x="1536700" y="7708900"/>
                  <a:pt x="1447800" y="7708900"/>
                </a:cubicBezTo>
                <a:cubicBezTo>
                  <a:pt x="1358900" y="7708900"/>
                  <a:pt x="1282700" y="7848600"/>
                  <a:pt x="1282700" y="8026400"/>
                </a:cubicBezTo>
                <a:cubicBezTo>
                  <a:pt x="1282700" y="8445500"/>
                  <a:pt x="1358900" y="8509000"/>
                  <a:pt x="1905000" y="8509000"/>
                </a:cubicBezTo>
                <a:close/>
                <a:moveTo>
                  <a:pt x="698500" y="95250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63" name="Freeform 17963"/>
          <p:cNvSpPr/>
          <p:nvPr/>
        </p:nvSpPr>
        <p:spPr>
          <a:xfrm rot="0" flipH="0" flipV="0">
            <a:off x="23561405" y="20258640"/>
            <a:ext cx="56946" cy="62496"/>
          </a:xfrm>
          <a:custGeom>
            <a:pathLst>
              <a:path w="5994400" h="6578600">
                <a:moveTo>
                  <a:pt x="3289300" y="6578600"/>
                </a:moveTo>
                <a:lnTo>
                  <a:pt x="1612900" y="6578600"/>
                </a:lnTo>
                <a:cubicBezTo>
                  <a:pt x="571500" y="6578600"/>
                  <a:pt x="0" y="6070600"/>
                  <a:pt x="0" y="5130800"/>
                </a:cubicBezTo>
                <a:lnTo>
                  <a:pt x="0" y="4978400"/>
                </a:lnTo>
                <a:cubicBezTo>
                  <a:pt x="0" y="4622800"/>
                  <a:pt x="76200" y="4203700"/>
                  <a:pt x="165100" y="4051300"/>
                </a:cubicBezTo>
                <a:cubicBezTo>
                  <a:pt x="254000" y="3898900"/>
                  <a:pt x="317500" y="3606800"/>
                  <a:pt x="317500" y="3416300"/>
                </a:cubicBezTo>
                <a:cubicBezTo>
                  <a:pt x="317500" y="3213100"/>
                  <a:pt x="393700" y="2921000"/>
                  <a:pt x="482600" y="2768600"/>
                </a:cubicBezTo>
                <a:cubicBezTo>
                  <a:pt x="571500" y="2616200"/>
                  <a:pt x="647700" y="2324100"/>
                  <a:pt x="647700" y="2133600"/>
                </a:cubicBezTo>
                <a:cubicBezTo>
                  <a:pt x="647700" y="1930400"/>
                  <a:pt x="711200" y="1638300"/>
                  <a:pt x="800100" y="1485900"/>
                </a:cubicBezTo>
                <a:cubicBezTo>
                  <a:pt x="889000" y="1333500"/>
                  <a:pt x="965200" y="1041400"/>
                  <a:pt x="965200" y="838200"/>
                </a:cubicBezTo>
                <a:cubicBezTo>
                  <a:pt x="965200" y="342900"/>
                  <a:pt x="1181100" y="0"/>
                  <a:pt x="1498600" y="0"/>
                </a:cubicBezTo>
                <a:cubicBezTo>
                  <a:pt x="1828800" y="0"/>
                  <a:pt x="2082800" y="241300"/>
                  <a:pt x="2082800" y="558800"/>
                </a:cubicBezTo>
                <a:cubicBezTo>
                  <a:pt x="2082800" y="698500"/>
                  <a:pt x="2019300" y="1079500"/>
                  <a:pt x="1930400" y="1422400"/>
                </a:cubicBezTo>
                <a:lnTo>
                  <a:pt x="1320800" y="3708400"/>
                </a:lnTo>
                <a:cubicBezTo>
                  <a:pt x="1231900" y="4051300"/>
                  <a:pt x="1117600" y="4330700"/>
                  <a:pt x="1066800" y="4330700"/>
                </a:cubicBezTo>
                <a:cubicBezTo>
                  <a:pt x="1016000" y="4330700"/>
                  <a:pt x="965200" y="4584700"/>
                  <a:pt x="965200" y="4889500"/>
                </a:cubicBezTo>
                <a:cubicBezTo>
                  <a:pt x="965200" y="5207000"/>
                  <a:pt x="1054100" y="5486400"/>
                  <a:pt x="1168400" y="5537200"/>
                </a:cubicBezTo>
                <a:cubicBezTo>
                  <a:pt x="1270000" y="5575300"/>
                  <a:pt x="1651000" y="5613400"/>
                  <a:pt x="2006600" y="5613400"/>
                </a:cubicBezTo>
                <a:lnTo>
                  <a:pt x="2565400" y="5613400"/>
                </a:lnTo>
                <a:cubicBezTo>
                  <a:pt x="3708400" y="5613400"/>
                  <a:pt x="3848100" y="5511800"/>
                  <a:pt x="3848100" y="4699000"/>
                </a:cubicBezTo>
                <a:cubicBezTo>
                  <a:pt x="3848100" y="4495800"/>
                  <a:pt x="3924300" y="4241800"/>
                  <a:pt x="4013200" y="4127500"/>
                </a:cubicBezTo>
                <a:cubicBezTo>
                  <a:pt x="4102100" y="4025900"/>
                  <a:pt x="4178300" y="3771900"/>
                  <a:pt x="4178300" y="3568700"/>
                </a:cubicBezTo>
                <a:cubicBezTo>
                  <a:pt x="4178300" y="3378200"/>
                  <a:pt x="4241800" y="3086100"/>
                  <a:pt x="4330700" y="2933700"/>
                </a:cubicBezTo>
                <a:cubicBezTo>
                  <a:pt x="4419600" y="2781300"/>
                  <a:pt x="4495800" y="2527300"/>
                  <a:pt x="4495800" y="2362200"/>
                </a:cubicBezTo>
                <a:cubicBezTo>
                  <a:pt x="4495800" y="2209800"/>
                  <a:pt x="4572000" y="1955800"/>
                  <a:pt x="4660900" y="1803400"/>
                </a:cubicBezTo>
                <a:cubicBezTo>
                  <a:pt x="4737100" y="1651000"/>
                  <a:pt x="4813300" y="1358900"/>
                  <a:pt x="4813300" y="1168400"/>
                </a:cubicBezTo>
                <a:cubicBezTo>
                  <a:pt x="4813300" y="635000"/>
                  <a:pt x="5194300" y="0"/>
                  <a:pt x="5511800" y="0"/>
                </a:cubicBezTo>
                <a:cubicBezTo>
                  <a:pt x="5651500" y="0"/>
                  <a:pt x="5816600" y="38100"/>
                  <a:pt x="5854700" y="76200"/>
                </a:cubicBezTo>
                <a:cubicBezTo>
                  <a:pt x="5994400" y="215900"/>
                  <a:pt x="5943600" y="1079500"/>
                  <a:pt x="5778500" y="1714500"/>
                </a:cubicBezTo>
                <a:lnTo>
                  <a:pt x="5638800" y="2222500"/>
                </a:lnTo>
                <a:cubicBezTo>
                  <a:pt x="5549900" y="2552700"/>
                  <a:pt x="5410200" y="2959100"/>
                  <a:pt x="5308600" y="3136900"/>
                </a:cubicBezTo>
                <a:cubicBezTo>
                  <a:pt x="5219700" y="3302000"/>
                  <a:pt x="5130800" y="3606800"/>
                  <a:pt x="5130800" y="3810000"/>
                </a:cubicBezTo>
                <a:cubicBezTo>
                  <a:pt x="5130800" y="4013200"/>
                  <a:pt x="5067300" y="4292600"/>
                  <a:pt x="4978400" y="4457700"/>
                </a:cubicBezTo>
                <a:cubicBezTo>
                  <a:pt x="4889500" y="4610100"/>
                  <a:pt x="4813300" y="4864100"/>
                  <a:pt x="4813300" y="5016500"/>
                </a:cubicBezTo>
                <a:cubicBezTo>
                  <a:pt x="4813300" y="5168900"/>
                  <a:pt x="4724400" y="5537200"/>
                  <a:pt x="4622800" y="5842000"/>
                </a:cubicBezTo>
                <a:cubicBezTo>
                  <a:pt x="4394200" y="6464300"/>
                  <a:pt x="4191000" y="6578600"/>
                  <a:pt x="3289300" y="6578600"/>
                </a:cubicBezTo>
                <a:close/>
                <a:moveTo>
                  <a:pt x="-863600" y="65659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64" name="Freeform 17964"/>
          <p:cNvSpPr/>
          <p:nvPr/>
        </p:nvSpPr>
        <p:spPr>
          <a:xfrm rot="0" flipH="0" flipV="0">
            <a:off x="23620294" y="20257675"/>
            <a:ext cx="59359" cy="63461"/>
          </a:xfrm>
          <a:custGeom>
            <a:pathLst>
              <a:path w="6248400" h="6680200">
                <a:moveTo>
                  <a:pt x="114300" y="5245100"/>
                </a:moveTo>
                <a:lnTo>
                  <a:pt x="1193800" y="1117600"/>
                </a:lnTo>
                <a:cubicBezTo>
                  <a:pt x="1346200" y="558800"/>
                  <a:pt x="1676400" y="76200"/>
                  <a:pt x="1905000" y="76200"/>
                </a:cubicBezTo>
                <a:cubicBezTo>
                  <a:pt x="2095500" y="76200"/>
                  <a:pt x="2400300" y="546100"/>
                  <a:pt x="2400300" y="850900"/>
                </a:cubicBezTo>
                <a:cubicBezTo>
                  <a:pt x="2400300" y="952500"/>
                  <a:pt x="2311400" y="1244600"/>
                  <a:pt x="2197100" y="1485900"/>
                </a:cubicBezTo>
                <a:lnTo>
                  <a:pt x="2133600" y="1638300"/>
                </a:lnTo>
                <a:cubicBezTo>
                  <a:pt x="1879600" y="2171700"/>
                  <a:pt x="1854200" y="2806700"/>
                  <a:pt x="2082800" y="2806700"/>
                </a:cubicBezTo>
                <a:cubicBezTo>
                  <a:pt x="2171700" y="2806700"/>
                  <a:pt x="2400300" y="2654300"/>
                  <a:pt x="2590800" y="2463800"/>
                </a:cubicBezTo>
                <a:lnTo>
                  <a:pt x="3086100" y="1981200"/>
                </a:lnTo>
                <a:cubicBezTo>
                  <a:pt x="3276600" y="1790700"/>
                  <a:pt x="3594100" y="1524000"/>
                  <a:pt x="3784600" y="1371600"/>
                </a:cubicBezTo>
                <a:lnTo>
                  <a:pt x="5194300" y="342900"/>
                </a:lnTo>
                <a:cubicBezTo>
                  <a:pt x="5549900" y="88900"/>
                  <a:pt x="6007100" y="0"/>
                  <a:pt x="6172200" y="165100"/>
                </a:cubicBezTo>
                <a:cubicBezTo>
                  <a:pt x="6210300" y="203200"/>
                  <a:pt x="6248400" y="381000"/>
                  <a:pt x="6248400" y="558800"/>
                </a:cubicBezTo>
                <a:cubicBezTo>
                  <a:pt x="6248400" y="736600"/>
                  <a:pt x="6083300" y="1003300"/>
                  <a:pt x="5867400" y="1155700"/>
                </a:cubicBezTo>
                <a:lnTo>
                  <a:pt x="4978400" y="1778000"/>
                </a:lnTo>
                <a:cubicBezTo>
                  <a:pt x="4762500" y="1930400"/>
                  <a:pt x="4432300" y="2184400"/>
                  <a:pt x="4241800" y="2349500"/>
                </a:cubicBezTo>
                <a:lnTo>
                  <a:pt x="3873500" y="2654300"/>
                </a:lnTo>
                <a:cubicBezTo>
                  <a:pt x="3479800" y="2997200"/>
                  <a:pt x="3429000" y="3429000"/>
                  <a:pt x="3746500" y="4025900"/>
                </a:cubicBezTo>
                <a:lnTo>
                  <a:pt x="4597400" y="5676900"/>
                </a:lnTo>
                <a:cubicBezTo>
                  <a:pt x="4711700" y="5905500"/>
                  <a:pt x="4813300" y="6184900"/>
                  <a:pt x="4813300" y="6299200"/>
                </a:cubicBezTo>
                <a:cubicBezTo>
                  <a:pt x="4813300" y="6400800"/>
                  <a:pt x="4724400" y="6527800"/>
                  <a:pt x="4610100" y="6578600"/>
                </a:cubicBezTo>
                <a:cubicBezTo>
                  <a:pt x="4381500" y="6667500"/>
                  <a:pt x="4229100" y="6680200"/>
                  <a:pt x="4025900" y="6616700"/>
                </a:cubicBezTo>
                <a:cubicBezTo>
                  <a:pt x="3949700" y="6591300"/>
                  <a:pt x="3797300" y="6388100"/>
                  <a:pt x="3683000" y="6159500"/>
                </a:cubicBezTo>
                <a:lnTo>
                  <a:pt x="2844800" y="4343400"/>
                </a:lnTo>
                <a:cubicBezTo>
                  <a:pt x="2616200" y="3848100"/>
                  <a:pt x="2209800" y="3810000"/>
                  <a:pt x="1752600" y="4241800"/>
                </a:cubicBezTo>
                <a:lnTo>
                  <a:pt x="1625600" y="4368800"/>
                </a:lnTo>
                <a:cubicBezTo>
                  <a:pt x="1447800" y="4533900"/>
                  <a:pt x="1244600" y="4876800"/>
                  <a:pt x="1168400" y="5118100"/>
                </a:cubicBezTo>
                <a:lnTo>
                  <a:pt x="901700" y="6070600"/>
                </a:lnTo>
                <a:cubicBezTo>
                  <a:pt x="762000" y="6604000"/>
                  <a:pt x="711200" y="6654800"/>
                  <a:pt x="393700" y="6654800"/>
                </a:cubicBezTo>
                <a:cubicBezTo>
                  <a:pt x="63500" y="6654800"/>
                  <a:pt x="0" y="6565900"/>
                  <a:pt x="0" y="6096000"/>
                </a:cubicBezTo>
                <a:cubicBezTo>
                  <a:pt x="0" y="5880100"/>
                  <a:pt x="50800" y="5499100"/>
                  <a:pt x="114300" y="5245100"/>
                </a:cubicBezTo>
                <a:close/>
                <a:moveTo>
                  <a:pt x="1320800" y="66675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65" name="Freeform 17965"/>
          <p:cNvSpPr/>
          <p:nvPr/>
        </p:nvSpPr>
        <p:spPr>
          <a:xfrm rot="0" flipH="0" flipV="0">
            <a:off x="23688833" y="20258519"/>
            <a:ext cx="51879" cy="62496"/>
          </a:xfrm>
          <a:custGeom>
            <a:pathLst>
              <a:path w="5461000" h="6578600">
                <a:moveTo>
                  <a:pt x="2730500" y="6578600"/>
                </a:moveTo>
                <a:lnTo>
                  <a:pt x="1422400" y="6578600"/>
                </a:lnTo>
                <a:cubicBezTo>
                  <a:pt x="1168400" y="6578600"/>
                  <a:pt x="838200" y="6426200"/>
                  <a:pt x="673100" y="6235700"/>
                </a:cubicBezTo>
                <a:lnTo>
                  <a:pt x="457200" y="5981700"/>
                </a:lnTo>
                <a:cubicBezTo>
                  <a:pt x="88900" y="5537200"/>
                  <a:pt x="0" y="5321300"/>
                  <a:pt x="0" y="4762500"/>
                </a:cubicBezTo>
                <a:lnTo>
                  <a:pt x="0" y="4470400"/>
                </a:lnTo>
                <a:cubicBezTo>
                  <a:pt x="0" y="4216400"/>
                  <a:pt x="63500" y="3822700"/>
                  <a:pt x="127000" y="3594100"/>
                </a:cubicBezTo>
                <a:lnTo>
                  <a:pt x="482600" y="2413000"/>
                </a:lnTo>
                <a:cubicBezTo>
                  <a:pt x="546100" y="2184400"/>
                  <a:pt x="698500" y="1828800"/>
                  <a:pt x="825500" y="1612900"/>
                </a:cubicBezTo>
                <a:lnTo>
                  <a:pt x="1130300" y="1079500"/>
                </a:lnTo>
                <a:cubicBezTo>
                  <a:pt x="1473200" y="482600"/>
                  <a:pt x="2413000" y="0"/>
                  <a:pt x="3263900" y="0"/>
                </a:cubicBezTo>
                <a:lnTo>
                  <a:pt x="3873500" y="0"/>
                </a:lnTo>
                <a:cubicBezTo>
                  <a:pt x="4127500" y="0"/>
                  <a:pt x="4508500" y="114300"/>
                  <a:pt x="4711700" y="241300"/>
                </a:cubicBezTo>
                <a:lnTo>
                  <a:pt x="4902200" y="355600"/>
                </a:lnTo>
                <a:cubicBezTo>
                  <a:pt x="5346700" y="635000"/>
                  <a:pt x="5461000" y="876300"/>
                  <a:pt x="5461000" y="1498600"/>
                </a:cubicBezTo>
                <a:lnTo>
                  <a:pt x="5461000" y="2590800"/>
                </a:lnTo>
                <a:cubicBezTo>
                  <a:pt x="5461000" y="2844800"/>
                  <a:pt x="5397500" y="3238500"/>
                  <a:pt x="5334000" y="3467100"/>
                </a:cubicBezTo>
                <a:lnTo>
                  <a:pt x="5130800" y="4165600"/>
                </a:lnTo>
                <a:cubicBezTo>
                  <a:pt x="5067300" y="4394200"/>
                  <a:pt x="4914900" y="4762500"/>
                  <a:pt x="4813300" y="4991100"/>
                </a:cubicBezTo>
                <a:lnTo>
                  <a:pt x="4546600" y="5524500"/>
                </a:lnTo>
                <a:cubicBezTo>
                  <a:pt x="4432300" y="5753100"/>
                  <a:pt x="4165600" y="6032500"/>
                  <a:pt x="3937000" y="6159500"/>
                </a:cubicBezTo>
                <a:lnTo>
                  <a:pt x="3594100" y="6350000"/>
                </a:lnTo>
                <a:cubicBezTo>
                  <a:pt x="3378200" y="6477000"/>
                  <a:pt x="2984500" y="6578600"/>
                  <a:pt x="2730500" y="6578600"/>
                </a:cubicBezTo>
                <a:close/>
                <a:moveTo>
                  <a:pt x="-914400" y="6578600"/>
                </a:moveTo>
                <a:moveTo>
                  <a:pt x="1447800" y="2578100"/>
                </a:moveTo>
                <a:lnTo>
                  <a:pt x="1092200" y="3759200"/>
                </a:lnTo>
                <a:cubicBezTo>
                  <a:pt x="914400" y="4330700"/>
                  <a:pt x="927100" y="4991100"/>
                  <a:pt x="1130300" y="5334000"/>
                </a:cubicBezTo>
                <a:cubicBezTo>
                  <a:pt x="1219200" y="5486400"/>
                  <a:pt x="1485900" y="5613400"/>
                  <a:pt x="1739900" y="5613400"/>
                </a:cubicBezTo>
                <a:lnTo>
                  <a:pt x="2540000" y="5613400"/>
                </a:lnTo>
                <a:cubicBezTo>
                  <a:pt x="3111500" y="5613400"/>
                  <a:pt x="3492500" y="5397500"/>
                  <a:pt x="3771900" y="4889500"/>
                </a:cubicBezTo>
                <a:lnTo>
                  <a:pt x="3987800" y="4495800"/>
                </a:lnTo>
                <a:cubicBezTo>
                  <a:pt x="4114800" y="4279900"/>
                  <a:pt x="4254500" y="3911600"/>
                  <a:pt x="4305300" y="3683000"/>
                </a:cubicBezTo>
                <a:lnTo>
                  <a:pt x="4394200" y="3314700"/>
                </a:lnTo>
                <a:cubicBezTo>
                  <a:pt x="4445000" y="3073400"/>
                  <a:pt x="4495800" y="2679700"/>
                  <a:pt x="4495800" y="2438400"/>
                </a:cubicBezTo>
                <a:lnTo>
                  <a:pt x="4495800" y="1689100"/>
                </a:lnTo>
                <a:cubicBezTo>
                  <a:pt x="4495800" y="1181100"/>
                  <a:pt x="4229100" y="965200"/>
                  <a:pt x="3556000" y="965200"/>
                </a:cubicBezTo>
                <a:lnTo>
                  <a:pt x="3429000" y="965200"/>
                </a:lnTo>
                <a:cubicBezTo>
                  <a:pt x="3175000" y="965200"/>
                  <a:pt x="2768600" y="1054100"/>
                  <a:pt x="2527300" y="1168400"/>
                </a:cubicBezTo>
                <a:lnTo>
                  <a:pt x="2311400" y="1270000"/>
                </a:lnTo>
                <a:cubicBezTo>
                  <a:pt x="1879600" y="1473200"/>
                  <a:pt x="1701800" y="1727200"/>
                  <a:pt x="1447800" y="2578100"/>
                </a:cubicBezTo>
                <a:close/>
                <a:moveTo>
                  <a:pt x="3086100" y="65786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66" name="Freeform 17966"/>
          <p:cNvSpPr/>
          <p:nvPr/>
        </p:nvSpPr>
        <p:spPr>
          <a:xfrm rot="0" flipH="0" flipV="0">
            <a:off x="23750376" y="20259002"/>
            <a:ext cx="60807" cy="60928"/>
          </a:xfrm>
          <a:custGeom>
            <a:pathLst>
              <a:path w="6400800" h="6413500">
                <a:moveTo>
                  <a:pt x="4152900" y="3848100"/>
                </a:moveTo>
                <a:lnTo>
                  <a:pt x="1917700" y="3848100"/>
                </a:lnTo>
                <a:cubicBezTo>
                  <a:pt x="1587500" y="3848100"/>
                  <a:pt x="1485900" y="3987800"/>
                  <a:pt x="1333500" y="4584700"/>
                </a:cubicBezTo>
                <a:lnTo>
                  <a:pt x="1181100" y="5207000"/>
                </a:lnTo>
                <a:cubicBezTo>
                  <a:pt x="1130300" y="5384800"/>
                  <a:pt x="1079500" y="5676900"/>
                  <a:pt x="1041400" y="5854700"/>
                </a:cubicBezTo>
                <a:lnTo>
                  <a:pt x="1003300" y="6096000"/>
                </a:lnTo>
                <a:cubicBezTo>
                  <a:pt x="977900" y="6299200"/>
                  <a:pt x="838200" y="6413500"/>
                  <a:pt x="635000" y="6413500"/>
                </a:cubicBezTo>
                <a:lnTo>
                  <a:pt x="304800" y="6413500"/>
                </a:lnTo>
                <a:cubicBezTo>
                  <a:pt x="50800" y="6413500"/>
                  <a:pt x="0" y="6350000"/>
                  <a:pt x="25400" y="6121400"/>
                </a:cubicBezTo>
                <a:lnTo>
                  <a:pt x="88900" y="5511800"/>
                </a:lnTo>
                <a:cubicBezTo>
                  <a:pt x="114300" y="5346700"/>
                  <a:pt x="165100" y="5067300"/>
                  <a:pt x="203200" y="4889500"/>
                </a:cubicBezTo>
                <a:lnTo>
                  <a:pt x="1219200" y="889000"/>
                </a:lnTo>
                <a:cubicBezTo>
                  <a:pt x="1384300" y="228600"/>
                  <a:pt x="1549400" y="0"/>
                  <a:pt x="1866900" y="0"/>
                </a:cubicBezTo>
                <a:lnTo>
                  <a:pt x="1917700" y="0"/>
                </a:lnTo>
                <a:cubicBezTo>
                  <a:pt x="2311400" y="0"/>
                  <a:pt x="2387600" y="76200"/>
                  <a:pt x="2387600" y="482600"/>
                </a:cubicBezTo>
                <a:lnTo>
                  <a:pt x="2387600" y="647700"/>
                </a:lnTo>
                <a:cubicBezTo>
                  <a:pt x="2387600" y="812800"/>
                  <a:pt x="2362200" y="1104900"/>
                  <a:pt x="2336800" y="1282700"/>
                </a:cubicBezTo>
                <a:lnTo>
                  <a:pt x="2209800" y="1930400"/>
                </a:lnTo>
                <a:cubicBezTo>
                  <a:pt x="2171700" y="2108200"/>
                  <a:pt x="2095500" y="2247900"/>
                  <a:pt x="2032000" y="2247900"/>
                </a:cubicBezTo>
                <a:cubicBezTo>
                  <a:pt x="1892300" y="2247900"/>
                  <a:pt x="1866900" y="2679700"/>
                  <a:pt x="1993900" y="2806700"/>
                </a:cubicBezTo>
                <a:cubicBezTo>
                  <a:pt x="2032000" y="2857500"/>
                  <a:pt x="2222500" y="2882900"/>
                  <a:pt x="2387600" y="2882900"/>
                </a:cubicBezTo>
                <a:lnTo>
                  <a:pt x="4318000" y="2882900"/>
                </a:lnTo>
                <a:cubicBezTo>
                  <a:pt x="4737100" y="2882900"/>
                  <a:pt x="4838700" y="2768600"/>
                  <a:pt x="5041900" y="2082800"/>
                </a:cubicBezTo>
                <a:cubicBezTo>
                  <a:pt x="5092700" y="1955800"/>
                  <a:pt x="5118100" y="1701800"/>
                  <a:pt x="5118100" y="1524000"/>
                </a:cubicBezTo>
                <a:lnTo>
                  <a:pt x="5118100" y="1282700"/>
                </a:lnTo>
                <a:cubicBezTo>
                  <a:pt x="5118100" y="1104900"/>
                  <a:pt x="5181600" y="825500"/>
                  <a:pt x="5245100" y="660400"/>
                </a:cubicBezTo>
                <a:lnTo>
                  <a:pt x="5397500" y="292100"/>
                </a:lnTo>
                <a:cubicBezTo>
                  <a:pt x="5461000" y="139700"/>
                  <a:pt x="5664200" y="0"/>
                  <a:pt x="5842000" y="0"/>
                </a:cubicBezTo>
                <a:lnTo>
                  <a:pt x="5918200" y="0"/>
                </a:lnTo>
                <a:cubicBezTo>
                  <a:pt x="6324600" y="0"/>
                  <a:pt x="6400800" y="76200"/>
                  <a:pt x="6400800" y="482600"/>
                </a:cubicBezTo>
                <a:lnTo>
                  <a:pt x="6400800" y="647700"/>
                </a:lnTo>
                <a:cubicBezTo>
                  <a:pt x="6400800" y="812800"/>
                  <a:pt x="6375400" y="1092200"/>
                  <a:pt x="6337300" y="1257300"/>
                </a:cubicBezTo>
                <a:lnTo>
                  <a:pt x="6172200" y="1879600"/>
                </a:lnTo>
                <a:cubicBezTo>
                  <a:pt x="6134100" y="2044700"/>
                  <a:pt x="6057900" y="2273300"/>
                  <a:pt x="6007100" y="2413000"/>
                </a:cubicBezTo>
                <a:cubicBezTo>
                  <a:pt x="5943600" y="2540000"/>
                  <a:pt x="5867400" y="2781300"/>
                  <a:pt x="5829300" y="2959100"/>
                </a:cubicBezTo>
                <a:lnTo>
                  <a:pt x="5194300" y="5473700"/>
                </a:lnTo>
                <a:cubicBezTo>
                  <a:pt x="5156200" y="5651500"/>
                  <a:pt x="5054600" y="5918200"/>
                  <a:pt x="4991100" y="6083300"/>
                </a:cubicBezTo>
                <a:lnTo>
                  <a:pt x="4965700" y="6121400"/>
                </a:lnTo>
                <a:cubicBezTo>
                  <a:pt x="4902200" y="6286500"/>
                  <a:pt x="4699000" y="6413500"/>
                  <a:pt x="4521200" y="6413500"/>
                </a:cubicBezTo>
                <a:lnTo>
                  <a:pt x="4318000" y="6413500"/>
                </a:lnTo>
                <a:cubicBezTo>
                  <a:pt x="4140200" y="6413500"/>
                  <a:pt x="3962400" y="6375400"/>
                  <a:pt x="3911600" y="6337300"/>
                </a:cubicBezTo>
                <a:cubicBezTo>
                  <a:pt x="3810000" y="6235700"/>
                  <a:pt x="3810000" y="6019800"/>
                  <a:pt x="3911600" y="5638800"/>
                </a:cubicBezTo>
                <a:lnTo>
                  <a:pt x="4038600" y="5168900"/>
                </a:lnTo>
                <a:cubicBezTo>
                  <a:pt x="4076700" y="5016500"/>
                  <a:pt x="4203700" y="4775200"/>
                  <a:pt x="4292600" y="4648200"/>
                </a:cubicBezTo>
                <a:cubicBezTo>
                  <a:pt x="4394200" y="4521200"/>
                  <a:pt x="4483100" y="4292600"/>
                  <a:pt x="4483100" y="4127500"/>
                </a:cubicBezTo>
                <a:cubicBezTo>
                  <a:pt x="4483100" y="3975100"/>
                  <a:pt x="4343400" y="3848100"/>
                  <a:pt x="4152900" y="3848100"/>
                </a:cubicBezTo>
                <a:close/>
                <a:moveTo>
                  <a:pt x="2260600" y="65278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67" name="Freeform 17967"/>
          <p:cNvSpPr/>
          <p:nvPr/>
        </p:nvSpPr>
        <p:spPr>
          <a:xfrm rot="0" flipH="0" flipV="0">
            <a:off x="23816987" y="20259243"/>
            <a:ext cx="58273" cy="62496"/>
          </a:xfrm>
          <a:custGeom>
            <a:pathLst>
              <a:path w="6134100" h="6578600">
                <a:moveTo>
                  <a:pt x="2781300" y="0"/>
                </a:moveTo>
                <a:lnTo>
                  <a:pt x="5486400" y="0"/>
                </a:lnTo>
                <a:cubicBezTo>
                  <a:pt x="5727700" y="0"/>
                  <a:pt x="5969000" y="38100"/>
                  <a:pt x="6019800" y="88900"/>
                </a:cubicBezTo>
                <a:cubicBezTo>
                  <a:pt x="6134100" y="190500"/>
                  <a:pt x="6121400" y="723900"/>
                  <a:pt x="5994400" y="1244600"/>
                </a:cubicBezTo>
                <a:lnTo>
                  <a:pt x="5257800" y="4191000"/>
                </a:lnTo>
                <a:cubicBezTo>
                  <a:pt x="5194300" y="4432300"/>
                  <a:pt x="5080000" y="4724400"/>
                  <a:pt x="4978400" y="4838700"/>
                </a:cubicBezTo>
                <a:cubicBezTo>
                  <a:pt x="4749800" y="5143500"/>
                  <a:pt x="4775200" y="5257800"/>
                  <a:pt x="5156200" y="5600700"/>
                </a:cubicBezTo>
                <a:lnTo>
                  <a:pt x="5283200" y="5715000"/>
                </a:lnTo>
                <a:cubicBezTo>
                  <a:pt x="5461000" y="5880100"/>
                  <a:pt x="5613400" y="6032500"/>
                  <a:pt x="5613400" y="6057900"/>
                </a:cubicBezTo>
                <a:cubicBezTo>
                  <a:pt x="5613400" y="6350000"/>
                  <a:pt x="5283200" y="6578600"/>
                  <a:pt x="4851400" y="6578600"/>
                </a:cubicBezTo>
                <a:cubicBezTo>
                  <a:pt x="4749800" y="6578600"/>
                  <a:pt x="4533900" y="6515100"/>
                  <a:pt x="4368800" y="6426200"/>
                </a:cubicBezTo>
                <a:cubicBezTo>
                  <a:pt x="4025900" y="6223000"/>
                  <a:pt x="3810000" y="6223000"/>
                  <a:pt x="3251200" y="6426200"/>
                </a:cubicBezTo>
                <a:cubicBezTo>
                  <a:pt x="3009900" y="6515100"/>
                  <a:pt x="2603500" y="6578600"/>
                  <a:pt x="2349500" y="6578600"/>
                </a:cubicBezTo>
                <a:lnTo>
                  <a:pt x="1574800" y="6578600"/>
                </a:lnTo>
                <a:cubicBezTo>
                  <a:pt x="571500" y="6578600"/>
                  <a:pt x="0" y="5981700"/>
                  <a:pt x="0" y="4940300"/>
                </a:cubicBezTo>
                <a:cubicBezTo>
                  <a:pt x="0" y="4699000"/>
                  <a:pt x="38100" y="4457700"/>
                  <a:pt x="76200" y="4419600"/>
                </a:cubicBezTo>
                <a:cubicBezTo>
                  <a:pt x="127000" y="4368800"/>
                  <a:pt x="177800" y="4140200"/>
                  <a:pt x="203200" y="3911600"/>
                </a:cubicBezTo>
                <a:lnTo>
                  <a:pt x="254000" y="3556000"/>
                </a:lnTo>
                <a:cubicBezTo>
                  <a:pt x="279400" y="3314700"/>
                  <a:pt x="368300" y="2933700"/>
                  <a:pt x="457200" y="2717800"/>
                </a:cubicBezTo>
                <a:lnTo>
                  <a:pt x="1054100" y="1130300"/>
                </a:lnTo>
                <a:cubicBezTo>
                  <a:pt x="1333500" y="406400"/>
                  <a:pt x="1943100" y="0"/>
                  <a:pt x="2781300" y="0"/>
                </a:cubicBezTo>
                <a:close/>
                <a:moveTo>
                  <a:pt x="5829300" y="6502400"/>
                </a:moveTo>
                <a:moveTo>
                  <a:pt x="1752600" y="2095500"/>
                </a:moveTo>
                <a:lnTo>
                  <a:pt x="1092200" y="4394200"/>
                </a:lnTo>
                <a:cubicBezTo>
                  <a:pt x="1016000" y="4622800"/>
                  <a:pt x="965200" y="4889500"/>
                  <a:pt x="965200" y="4978400"/>
                </a:cubicBezTo>
                <a:cubicBezTo>
                  <a:pt x="965200" y="5295900"/>
                  <a:pt x="1612900" y="5613400"/>
                  <a:pt x="2286000" y="5613400"/>
                </a:cubicBezTo>
                <a:cubicBezTo>
                  <a:pt x="3390900" y="5613400"/>
                  <a:pt x="3937000" y="5245100"/>
                  <a:pt x="4178300" y="4318000"/>
                </a:cubicBezTo>
                <a:lnTo>
                  <a:pt x="4864100" y="1714500"/>
                </a:lnTo>
                <a:cubicBezTo>
                  <a:pt x="4927600" y="1485900"/>
                  <a:pt x="4978400" y="1257300"/>
                  <a:pt x="4978400" y="1206500"/>
                </a:cubicBezTo>
                <a:cubicBezTo>
                  <a:pt x="4978400" y="1041400"/>
                  <a:pt x="4800600" y="965200"/>
                  <a:pt x="4356100" y="965200"/>
                </a:cubicBezTo>
                <a:lnTo>
                  <a:pt x="2806700" y="965200"/>
                </a:lnTo>
                <a:cubicBezTo>
                  <a:pt x="2336800" y="965200"/>
                  <a:pt x="1981200" y="1358900"/>
                  <a:pt x="1752600" y="2095500"/>
                </a:cubicBezTo>
                <a:close/>
                <a:moveTo>
                  <a:pt x="3733800" y="65024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68" name="Freeform 17968"/>
          <p:cNvSpPr/>
          <p:nvPr/>
        </p:nvSpPr>
        <p:spPr>
          <a:xfrm rot="0" flipH="0" flipV="0">
            <a:off x="23892000" y="20229925"/>
            <a:ext cx="55860" cy="94348"/>
          </a:xfrm>
          <a:custGeom>
            <a:pathLst>
              <a:path w="5880100" h="9931400">
                <a:moveTo>
                  <a:pt x="254000" y="6946900"/>
                </a:moveTo>
                <a:lnTo>
                  <a:pt x="1879600" y="1282700"/>
                </a:lnTo>
                <a:cubicBezTo>
                  <a:pt x="1943100" y="1041400"/>
                  <a:pt x="2171700" y="711200"/>
                  <a:pt x="2374900" y="546100"/>
                </a:cubicBezTo>
                <a:lnTo>
                  <a:pt x="2705100" y="292100"/>
                </a:lnTo>
                <a:cubicBezTo>
                  <a:pt x="2908300" y="127000"/>
                  <a:pt x="3289300" y="0"/>
                  <a:pt x="3543300" y="0"/>
                </a:cubicBezTo>
                <a:lnTo>
                  <a:pt x="4165600" y="0"/>
                </a:lnTo>
                <a:cubicBezTo>
                  <a:pt x="4419600" y="0"/>
                  <a:pt x="4787900" y="114300"/>
                  <a:pt x="4991100" y="266700"/>
                </a:cubicBezTo>
                <a:lnTo>
                  <a:pt x="5054600" y="304800"/>
                </a:lnTo>
                <a:cubicBezTo>
                  <a:pt x="5664200" y="749300"/>
                  <a:pt x="5778500" y="1816100"/>
                  <a:pt x="5295900" y="2489200"/>
                </a:cubicBezTo>
                <a:lnTo>
                  <a:pt x="5245100" y="2565400"/>
                </a:lnTo>
                <a:cubicBezTo>
                  <a:pt x="4838700" y="3124200"/>
                  <a:pt x="4851400" y="3314700"/>
                  <a:pt x="5321300" y="3683000"/>
                </a:cubicBezTo>
                <a:cubicBezTo>
                  <a:pt x="5778500" y="4051300"/>
                  <a:pt x="5880100" y="4610100"/>
                  <a:pt x="5638800" y="5562600"/>
                </a:cubicBezTo>
                <a:lnTo>
                  <a:pt x="5245100" y="7200900"/>
                </a:lnTo>
                <a:cubicBezTo>
                  <a:pt x="5194300" y="7429500"/>
                  <a:pt x="5054600" y="7810500"/>
                  <a:pt x="4953000" y="8026400"/>
                </a:cubicBezTo>
                <a:lnTo>
                  <a:pt x="4699000" y="8547100"/>
                </a:lnTo>
                <a:cubicBezTo>
                  <a:pt x="4432300" y="9093200"/>
                  <a:pt x="4216400" y="9283700"/>
                  <a:pt x="3683000" y="9436100"/>
                </a:cubicBezTo>
                <a:lnTo>
                  <a:pt x="2921000" y="9652000"/>
                </a:lnTo>
                <a:cubicBezTo>
                  <a:pt x="1943100" y="9931400"/>
                  <a:pt x="1092200" y="9817100"/>
                  <a:pt x="723900" y="9347200"/>
                </a:cubicBezTo>
                <a:lnTo>
                  <a:pt x="584200" y="9182100"/>
                </a:lnTo>
                <a:cubicBezTo>
                  <a:pt x="114300" y="8597900"/>
                  <a:pt x="0" y="7823200"/>
                  <a:pt x="254000" y="6946900"/>
                </a:cubicBezTo>
                <a:close/>
                <a:moveTo>
                  <a:pt x="2628900" y="9588500"/>
                </a:moveTo>
                <a:moveTo>
                  <a:pt x="2641600" y="1727200"/>
                </a:moveTo>
                <a:lnTo>
                  <a:pt x="2540000" y="1993900"/>
                </a:lnTo>
                <a:cubicBezTo>
                  <a:pt x="2362200" y="2438400"/>
                  <a:pt x="2336800" y="2844800"/>
                  <a:pt x="2463800" y="2971800"/>
                </a:cubicBezTo>
                <a:cubicBezTo>
                  <a:pt x="2552700" y="3060700"/>
                  <a:pt x="2552700" y="3060700"/>
                  <a:pt x="3111500" y="2984500"/>
                </a:cubicBezTo>
                <a:lnTo>
                  <a:pt x="3276600" y="2959100"/>
                </a:lnTo>
                <a:cubicBezTo>
                  <a:pt x="4229100" y="2832100"/>
                  <a:pt x="4470400" y="2565400"/>
                  <a:pt x="4470400" y="1625600"/>
                </a:cubicBezTo>
                <a:lnTo>
                  <a:pt x="4470400" y="1422400"/>
                </a:lnTo>
                <a:cubicBezTo>
                  <a:pt x="4470400" y="1168400"/>
                  <a:pt x="4267200" y="965200"/>
                  <a:pt x="4013200" y="965200"/>
                </a:cubicBezTo>
                <a:lnTo>
                  <a:pt x="3886200" y="965200"/>
                </a:lnTo>
                <a:cubicBezTo>
                  <a:pt x="3276600" y="965200"/>
                  <a:pt x="2832100" y="1231900"/>
                  <a:pt x="2641600" y="1727200"/>
                </a:cubicBezTo>
                <a:close/>
                <a:moveTo>
                  <a:pt x="7848600" y="9588500"/>
                </a:moveTo>
                <a:moveTo>
                  <a:pt x="1587500" y="5626100"/>
                </a:moveTo>
                <a:lnTo>
                  <a:pt x="1219200" y="6959600"/>
                </a:lnTo>
                <a:cubicBezTo>
                  <a:pt x="1155700" y="7188200"/>
                  <a:pt x="1092200" y="7505700"/>
                  <a:pt x="1092200" y="7658100"/>
                </a:cubicBezTo>
                <a:cubicBezTo>
                  <a:pt x="1092200" y="8470900"/>
                  <a:pt x="1473200" y="8826500"/>
                  <a:pt x="2336800" y="8826500"/>
                </a:cubicBezTo>
                <a:cubicBezTo>
                  <a:pt x="3136900" y="8826500"/>
                  <a:pt x="3429000" y="8661400"/>
                  <a:pt x="3784600" y="8064500"/>
                </a:cubicBezTo>
                <a:lnTo>
                  <a:pt x="4279900" y="7213600"/>
                </a:lnTo>
                <a:cubicBezTo>
                  <a:pt x="4406900" y="6997700"/>
                  <a:pt x="4533900" y="6629400"/>
                  <a:pt x="4584700" y="6400800"/>
                </a:cubicBezTo>
                <a:lnTo>
                  <a:pt x="4711700" y="5715000"/>
                </a:lnTo>
                <a:cubicBezTo>
                  <a:pt x="4889500" y="4711700"/>
                  <a:pt x="4775200" y="4191000"/>
                  <a:pt x="4292600" y="3987800"/>
                </a:cubicBezTo>
                <a:cubicBezTo>
                  <a:pt x="3416300" y="3606800"/>
                  <a:pt x="2171700" y="4064000"/>
                  <a:pt x="1841500" y="4876800"/>
                </a:cubicBezTo>
                <a:cubicBezTo>
                  <a:pt x="1765300" y="5054600"/>
                  <a:pt x="1651000" y="5397500"/>
                  <a:pt x="1587500" y="5626100"/>
                </a:cubicBezTo>
                <a:close/>
                <a:moveTo>
                  <a:pt x="3949700" y="95885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69" name="Freeform 17969"/>
          <p:cNvSpPr/>
          <p:nvPr/>
        </p:nvSpPr>
        <p:spPr>
          <a:xfrm rot="0" flipH="0" flipV="0">
            <a:off x="24050979" y="20227874"/>
            <a:ext cx="79990" cy="92297"/>
          </a:xfrm>
          <a:custGeom>
            <a:pathLst>
              <a:path w="8420100" h="9715500">
                <a:moveTo>
                  <a:pt x="457200" y="7556500"/>
                </a:moveTo>
                <a:lnTo>
                  <a:pt x="3987800" y="1473200"/>
                </a:lnTo>
                <a:cubicBezTo>
                  <a:pt x="4686300" y="266700"/>
                  <a:pt x="5067300" y="0"/>
                  <a:pt x="6045200" y="0"/>
                </a:cubicBezTo>
                <a:lnTo>
                  <a:pt x="7112000" y="0"/>
                </a:lnTo>
                <a:cubicBezTo>
                  <a:pt x="7620000" y="0"/>
                  <a:pt x="8102600" y="63500"/>
                  <a:pt x="8178800" y="152400"/>
                </a:cubicBezTo>
                <a:cubicBezTo>
                  <a:pt x="8420100" y="393700"/>
                  <a:pt x="8382000" y="1790700"/>
                  <a:pt x="8115300" y="2794000"/>
                </a:cubicBezTo>
                <a:lnTo>
                  <a:pt x="6718300" y="8039100"/>
                </a:lnTo>
                <a:cubicBezTo>
                  <a:pt x="6464300" y="8991600"/>
                  <a:pt x="5956300" y="9613900"/>
                  <a:pt x="5461000" y="9613900"/>
                </a:cubicBezTo>
                <a:cubicBezTo>
                  <a:pt x="5054600" y="9613900"/>
                  <a:pt x="4813300" y="9385300"/>
                  <a:pt x="4813300" y="8978900"/>
                </a:cubicBezTo>
                <a:cubicBezTo>
                  <a:pt x="4813300" y="8801100"/>
                  <a:pt x="4927600" y="8267700"/>
                  <a:pt x="5054600" y="7772400"/>
                </a:cubicBezTo>
                <a:lnTo>
                  <a:pt x="6477000" y="2476500"/>
                </a:lnTo>
                <a:cubicBezTo>
                  <a:pt x="6604000" y="1993900"/>
                  <a:pt x="6794500" y="1600200"/>
                  <a:pt x="6883400" y="1600200"/>
                </a:cubicBezTo>
                <a:cubicBezTo>
                  <a:pt x="6985000" y="1600200"/>
                  <a:pt x="7061200" y="1524000"/>
                  <a:pt x="7061200" y="1435100"/>
                </a:cubicBezTo>
                <a:cubicBezTo>
                  <a:pt x="7061200" y="1231900"/>
                  <a:pt x="5829300" y="1231900"/>
                  <a:pt x="5613400" y="1435100"/>
                </a:cubicBezTo>
                <a:cubicBezTo>
                  <a:pt x="5524500" y="1524000"/>
                  <a:pt x="5461000" y="1739900"/>
                  <a:pt x="5461000" y="1917700"/>
                </a:cubicBezTo>
                <a:cubicBezTo>
                  <a:pt x="5461000" y="2095500"/>
                  <a:pt x="5257800" y="2603500"/>
                  <a:pt x="5003800" y="3035300"/>
                </a:cubicBezTo>
                <a:lnTo>
                  <a:pt x="2006600" y="8242300"/>
                </a:lnTo>
                <a:cubicBezTo>
                  <a:pt x="1752600" y="8674100"/>
                  <a:pt x="1422400" y="9169400"/>
                  <a:pt x="1257300" y="9321800"/>
                </a:cubicBezTo>
                <a:cubicBezTo>
                  <a:pt x="939800" y="9652000"/>
                  <a:pt x="419100" y="9715500"/>
                  <a:pt x="165100" y="9461500"/>
                </a:cubicBezTo>
                <a:cubicBezTo>
                  <a:pt x="76200" y="9372600"/>
                  <a:pt x="0" y="9080500"/>
                  <a:pt x="0" y="8813800"/>
                </a:cubicBezTo>
                <a:cubicBezTo>
                  <a:pt x="0" y="8547100"/>
                  <a:pt x="203200" y="7988300"/>
                  <a:pt x="457200" y="7556500"/>
                </a:cubicBezTo>
                <a:close/>
                <a:moveTo>
                  <a:pt x="1930400" y="98044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70" name="Freeform 17970"/>
          <p:cNvSpPr/>
          <p:nvPr/>
        </p:nvSpPr>
        <p:spPr>
          <a:xfrm rot="0" flipH="0" flipV="0">
            <a:off x="24127497" y="20256106"/>
            <a:ext cx="56705" cy="64065"/>
          </a:xfrm>
          <a:custGeom>
            <a:pathLst>
              <a:path w="5969000" h="6743700">
                <a:moveTo>
                  <a:pt x="4203700" y="6743700"/>
                </a:moveTo>
                <a:lnTo>
                  <a:pt x="1155700" y="6743700"/>
                </a:lnTo>
                <a:cubicBezTo>
                  <a:pt x="977900" y="6743700"/>
                  <a:pt x="736600" y="6642100"/>
                  <a:pt x="609600" y="6515100"/>
                </a:cubicBezTo>
                <a:lnTo>
                  <a:pt x="419100" y="6324600"/>
                </a:lnTo>
                <a:cubicBezTo>
                  <a:pt x="292100" y="6197600"/>
                  <a:pt x="165100" y="5943600"/>
                  <a:pt x="114300" y="5740400"/>
                </a:cubicBezTo>
                <a:lnTo>
                  <a:pt x="114300" y="5727700"/>
                </a:lnTo>
                <a:cubicBezTo>
                  <a:pt x="12700" y="5257800"/>
                  <a:pt x="0" y="4572000"/>
                  <a:pt x="101600" y="4292600"/>
                </a:cubicBezTo>
                <a:cubicBezTo>
                  <a:pt x="139700" y="4178300"/>
                  <a:pt x="215900" y="3949700"/>
                  <a:pt x="254000" y="3784600"/>
                </a:cubicBezTo>
                <a:lnTo>
                  <a:pt x="571500" y="2451100"/>
                </a:lnTo>
                <a:cubicBezTo>
                  <a:pt x="609600" y="2286000"/>
                  <a:pt x="711200" y="2032000"/>
                  <a:pt x="787400" y="1892300"/>
                </a:cubicBezTo>
                <a:lnTo>
                  <a:pt x="1117600" y="1282700"/>
                </a:lnTo>
                <a:cubicBezTo>
                  <a:pt x="1193800" y="1143000"/>
                  <a:pt x="1358900" y="914400"/>
                  <a:pt x="1485900" y="787400"/>
                </a:cubicBezTo>
                <a:lnTo>
                  <a:pt x="1574800" y="711200"/>
                </a:lnTo>
                <a:cubicBezTo>
                  <a:pt x="1701800" y="584200"/>
                  <a:pt x="1816100" y="406400"/>
                  <a:pt x="1841500" y="330200"/>
                </a:cubicBezTo>
                <a:cubicBezTo>
                  <a:pt x="1866900" y="241300"/>
                  <a:pt x="2044700" y="139700"/>
                  <a:pt x="2235200" y="101600"/>
                </a:cubicBezTo>
                <a:lnTo>
                  <a:pt x="2489200" y="63500"/>
                </a:lnTo>
                <a:cubicBezTo>
                  <a:pt x="2679700" y="25400"/>
                  <a:pt x="2984500" y="0"/>
                  <a:pt x="3162300" y="0"/>
                </a:cubicBezTo>
                <a:lnTo>
                  <a:pt x="4203700" y="0"/>
                </a:lnTo>
                <a:cubicBezTo>
                  <a:pt x="4533900" y="0"/>
                  <a:pt x="5270500" y="266700"/>
                  <a:pt x="5461000" y="457200"/>
                </a:cubicBezTo>
                <a:cubicBezTo>
                  <a:pt x="5562600" y="558800"/>
                  <a:pt x="5676900" y="698500"/>
                  <a:pt x="5702300" y="774700"/>
                </a:cubicBezTo>
                <a:cubicBezTo>
                  <a:pt x="5727700" y="850900"/>
                  <a:pt x="5803900" y="952500"/>
                  <a:pt x="5867400" y="1016000"/>
                </a:cubicBezTo>
                <a:cubicBezTo>
                  <a:pt x="5918200" y="1079500"/>
                  <a:pt x="5969000" y="1270000"/>
                  <a:pt x="5969000" y="1447800"/>
                </a:cubicBezTo>
                <a:lnTo>
                  <a:pt x="5969000" y="2400300"/>
                </a:lnTo>
                <a:cubicBezTo>
                  <a:pt x="5969000" y="2578100"/>
                  <a:pt x="5930900" y="2857500"/>
                  <a:pt x="5880100" y="3022600"/>
                </a:cubicBezTo>
                <a:lnTo>
                  <a:pt x="5791200" y="3340100"/>
                </a:lnTo>
                <a:cubicBezTo>
                  <a:pt x="5651500" y="3822700"/>
                  <a:pt x="5359400" y="4013200"/>
                  <a:pt x="4762500" y="4013200"/>
                </a:cubicBezTo>
                <a:lnTo>
                  <a:pt x="2120900" y="4013200"/>
                </a:lnTo>
                <a:cubicBezTo>
                  <a:pt x="1714500" y="4013200"/>
                  <a:pt x="1473200" y="4241800"/>
                  <a:pt x="1473200" y="4648200"/>
                </a:cubicBezTo>
                <a:lnTo>
                  <a:pt x="1473200" y="5130800"/>
                </a:lnTo>
                <a:cubicBezTo>
                  <a:pt x="1473200" y="5435600"/>
                  <a:pt x="1498600" y="5448300"/>
                  <a:pt x="1803400" y="5448300"/>
                </a:cubicBezTo>
                <a:lnTo>
                  <a:pt x="4203700" y="5448300"/>
                </a:lnTo>
                <a:cubicBezTo>
                  <a:pt x="4381500" y="5448300"/>
                  <a:pt x="4622800" y="5562600"/>
                  <a:pt x="4749800" y="5676900"/>
                </a:cubicBezTo>
                <a:lnTo>
                  <a:pt x="4775200" y="5715000"/>
                </a:lnTo>
                <a:cubicBezTo>
                  <a:pt x="5067300" y="5994400"/>
                  <a:pt x="5067300" y="6197600"/>
                  <a:pt x="4775200" y="6489700"/>
                </a:cubicBezTo>
                <a:lnTo>
                  <a:pt x="4749800" y="6515100"/>
                </a:lnTo>
                <a:cubicBezTo>
                  <a:pt x="4622800" y="6642100"/>
                  <a:pt x="4381500" y="6743700"/>
                  <a:pt x="4203700" y="6743700"/>
                </a:cubicBezTo>
                <a:close/>
                <a:moveTo>
                  <a:pt x="-279400" y="6832600"/>
                </a:moveTo>
                <a:moveTo>
                  <a:pt x="2438400" y="2882900"/>
                </a:moveTo>
                <a:lnTo>
                  <a:pt x="4279900" y="2882900"/>
                </a:lnTo>
                <a:cubicBezTo>
                  <a:pt x="4483100" y="2882900"/>
                  <a:pt x="4622800" y="2768600"/>
                  <a:pt x="4648200" y="2565400"/>
                </a:cubicBezTo>
                <a:cubicBezTo>
                  <a:pt x="4724400" y="1968500"/>
                  <a:pt x="4686300" y="1765300"/>
                  <a:pt x="4457700" y="1536700"/>
                </a:cubicBezTo>
                <a:lnTo>
                  <a:pt x="4432300" y="1511300"/>
                </a:lnTo>
                <a:cubicBezTo>
                  <a:pt x="4305300" y="1384300"/>
                  <a:pt x="4064000" y="1282700"/>
                  <a:pt x="3886200" y="1282700"/>
                </a:cubicBezTo>
                <a:lnTo>
                  <a:pt x="3403600" y="1282700"/>
                </a:lnTo>
                <a:cubicBezTo>
                  <a:pt x="3225800" y="1282700"/>
                  <a:pt x="3086100" y="1358900"/>
                  <a:pt x="3086100" y="1447800"/>
                </a:cubicBezTo>
                <a:cubicBezTo>
                  <a:pt x="3086100" y="1536700"/>
                  <a:pt x="2971800" y="1600200"/>
                  <a:pt x="2844800" y="1600200"/>
                </a:cubicBezTo>
                <a:cubicBezTo>
                  <a:pt x="2451100" y="1600200"/>
                  <a:pt x="2120900" y="2044700"/>
                  <a:pt x="2120900" y="2565400"/>
                </a:cubicBezTo>
                <a:cubicBezTo>
                  <a:pt x="2120900" y="2768600"/>
                  <a:pt x="2235200" y="2882900"/>
                  <a:pt x="2438400" y="2882900"/>
                </a:cubicBezTo>
                <a:close/>
                <a:moveTo>
                  <a:pt x="3581400" y="68326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71" name="Freeform 17971"/>
          <p:cNvSpPr/>
          <p:nvPr/>
        </p:nvSpPr>
        <p:spPr>
          <a:xfrm rot="0" flipH="0" flipV="0">
            <a:off x="24190501" y="20256830"/>
            <a:ext cx="60083" cy="63944"/>
          </a:xfrm>
          <a:custGeom>
            <a:pathLst>
              <a:path w="6324600" h="6731000">
                <a:moveTo>
                  <a:pt x="3835400" y="0"/>
                </a:moveTo>
                <a:lnTo>
                  <a:pt x="4191000" y="0"/>
                </a:lnTo>
                <a:cubicBezTo>
                  <a:pt x="5105400" y="0"/>
                  <a:pt x="5537200" y="114300"/>
                  <a:pt x="5867400" y="444500"/>
                </a:cubicBezTo>
                <a:cubicBezTo>
                  <a:pt x="6324600" y="901700"/>
                  <a:pt x="6299200" y="2743200"/>
                  <a:pt x="5816600" y="4292600"/>
                </a:cubicBezTo>
                <a:lnTo>
                  <a:pt x="5740400" y="4546600"/>
                </a:lnTo>
                <a:cubicBezTo>
                  <a:pt x="5283200" y="6019800"/>
                  <a:pt x="4330700" y="6731000"/>
                  <a:pt x="2819400" y="6731000"/>
                </a:cubicBezTo>
                <a:lnTo>
                  <a:pt x="2476500" y="6731000"/>
                </a:lnTo>
                <a:cubicBezTo>
                  <a:pt x="1981200" y="6731000"/>
                  <a:pt x="1435100" y="6667500"/>
                  <a:pt x="1270000" y="6604000"/>
                </a:cubicBezTo>
                <a:cubicBezTo>
                  <a:pt x="165100" y="6096000"/>
                  <a:pt x="0" y="4838700"/>
                  <a:pt x="749300" y="2476500"/>
                </a:cubicBezTo>
                <a:cubicBezTo>
                  <a:pt x="1320800" y="635000"/>
                  <a:pt x="2120900" y="0"/>
                  <a:pt x="3835400" y="0"/>
                </a:cubicBezTo>
                <a:close/>
                <a:moveTo>
                  <a:pt x="6388100" y="6756400"/>
                </a:moveTo>
                <a:moveTo>
                  <a:pt x="4775200" y="2743200"/>
                </a:moveTo>
                <a:lnTo>
                  <a:pt x="4775200" y="1739900"/>
                </a:lnTo>
                <a:cubicBezTo>
                  <a:pt x="4775200" y="1346200"/>
                  <a:pt x="4699000" y="1282700"/>
                  <a:pt x="4318000" y="1282700"/>
                </a:cubicBezTo>
                <a:lnTo>
                  <a:pt x="3632200" y="1282700"/>
                </a:lnTo>
                <a:cubicBezTo>
                  <a:pt x="3378200" y="1282700"/>
                  <a:pt x="3175000" y="1346200"/>
                  <a:pt x="3175000" y="1422400"/>
                </a:cubicBezTo>
                <a:cubicBezTo>
                  <a:pt x="3175000" y="1498600"/>
                  <a:pt x="3022600" y="1638300"/>
                  <a:pt x="2857500" y="1739900"/>
                </a:cubicBezTo>
                <a:cubicBezTo>
                  <a:pt x="2336800" y="2032000"/>
                  <a:pt x="2209800" y="2209800"/>
                  <a:pt x="2209800" y="2692400"/>
                </a:cubicBezTo>
                <a:lnTo>
                  <a:pt x="2209800" y="2743200"/>
                </a:lnTo>
                <a:cubicBezTo>
                  <a:pt x="2209800" y="2997200"/>
                  <a:pt x="2133600" y="3200400"/>
                  <a:pt x="2044700" y="3200400"/>
                </a:cubicBezTo>
                <a:cubicBezTo>
                  <a:pt x="1955800" y="3200400"/>
                  <a:pt x="1892300" y="3403600"/>
                  <a:pt x="1892300" y="3657600"/>
                </a:cubicBezTo>
                <a:lnTo>
                  <a:pt x="1892300" y="4025900"/>
                </a:lnTo>
                <a:cubicBezTo>
                  <a:pt x="1892300" y="4279900"/>
                  <a:pt x="1816100" y="4483100"/>
                  <a:pt x="1727200" y="4483100"/>
                </a:cubicBezTo>
                <a:cubicBezTo>
                  <a:pt x="1638300" y="4483100"/>
                  <a:pt x="1562100" y="4533900"/>
                  <a:pt x="1562100" y="4597400"/>
                </a:cubicBezTo>
                <a:cubicBezTo>
                  <a:pt x="1562100" y="4648200"/>
                  <a:pt x="1638300" y="4864100"/>
                  <a:pt x="1727200" y="5080000"/>
                </a:cubicBezTo>
                <a:cubicBezTo>
                  <a:pt x="1816100" y="5283200"/>
                  <a:pt x="2095500" y="5448300"/>
                  <a:pt x="2349500" y="5448300"/>
                </a:cubicBezTo>
                <a:lnTo>
                  <a:pt x="3035300" y="5448300"/>
                </a:lnTo>
                <a:cubicBezTo>
                  <a:pt x="3289300" y="5448300"/>
                  <a:pt x="3632200" y="5308600"/>
                  <a:pt x="3810000" y="5130800"/>
                </a:cubicBezTo>
                <a:lnTo>
                  <a:pt x="3898900" y="5054600"/>
                </a:lnTo>
                <a:cubicBezTo>
                  <a:pt x="4305300" y="4635500"/>
                  <a:pt x="4457700" y="4279900"/>
                  <a:pt x="4457700" y="3708400"/>
                </a:cubicBezTo>
                <a:lnTo>
                  <a:pt x="4457700" y="3657600"/>
                </a:lnTo>
                <a:cubicBezTo>
                  <a:pt x="4457700" y="3403600"/>
                  <a:pt x="4533900" y="3200400"/>
                  <a:pt x="4610100" y="3200400"/>
                </a:cubicBezTo>
                <a:cubicBezTo>
                  <a:pt x="4699000" y="3200400"/>
                  <a:pt x="4775200" y="2997200"/>
                  <a:pt x="4775200" y="2743200"/>
                </a:cubicBezTo>
                <a:close/>
                <a:moveTo>
                  <a:pt x="3644900" y="67564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72" name="Freeform 17972"/>
          <p:cNvSpPr/>
          <p:nvPr/>
        </p:nvSpPr>
        <p:spPr>
          <a:xfrm rot="0" flipH="0" flipV="0">
            <a:off x="24253748" y="20256589"/>
            <a:ext cx="64306" cy="64668"/>
          </a:xfrm>
          <a:custGeom>
            <a:pathLst>
              <a:path w="6769100" h="6807200">
                <a:moveTo>
                  <a:pt x="2717800" y="2895600"/>
                </a:moveTo>
                <a:lnTo>
                  <a:pt x="4381500" y="2895600"/>
                </a:lnTo>
                <a:cubicBezTo>
                  <a:pt x="4775200" y="2895600"/>
                  <a:pt x="4851400" y="2832100"/>
                  <a:pt x="4940300" y="2425700"/>
                </a:cubicBezTo>
                <a:lnTo>
                  <a:pt x="5092700" y="1676400"/>
                </a:lnTo>
                <a:cubicBezTo>
                  <a:pt x="5372100" y="292100"/>
                  <a:pt x="5549900" y="0"/>
                  <a:pt x="6121400" y="0"/>
                </a:cubicBezTo>
                <a:cubicBezTo>
                  <a:pt x="6565900" y="0"/>
                  <a:pt x="6769100" y="241300"/>
                  <a:pt x="6769100" y="787400"/>
                </a:cubicBezTo>
                <a:lnTo>
                  <a:pt x="6769100" y="1155700"/>
                </a:lnTo>
                <a:cubicBezTo>
                  <a:pt x="6769100" y="1409700"/>
                  <a:pt x="6692900" y="1612900"/>
                  <a:pt x="6604000" y="1612900"/>
                </a:cubicBezTo>
                <a:cubicBezTo>
                  <a:pt x="6515100" y="1612900"/>
                  <a:pt x="6413500" y="1828800"/>
                  <a:pt x="6375400" y="2095500"/>
                </a:cubicBezTo>
                <a:lnTo>
                  <a:pt x="6362700" y="2159000"/>
                </a:lnTo>
                <a:cubicBezTo>
                  <a:pt x="6324600" y="2425700"/>
                  <a:pt x="6286500" y="2705100"/>
                  <a:pt x="6286500" y="2768600"/>
                </a:cubicBezTo>
                <a:cubicBezTo>
                  <a:pt x="6286500" y="2844800"/>
                  <a:pt x="6273800" y="3098800"/>
                  <a:pt x="6248400" y="3352800"/>
                </a:cubicBezTo>
                <a:lnTo>
                  <a:pt x="6248400" y="3403600"/>
                </a:lnTo>
                <a:cubicBezTo>
                  <a:pt x="6223000" y="3657600"/>
                  <a:pt x="6108700" y="3860800"/>
                  <a:pt x="6007100" y="3860800"/>
                </a:cubicBezTo>
                <a:cubicBezTo>
                  <a:pt x="5892800" y="3860800"/>
                  <a:pt x="5765800" y="4076700"/>
                  <a:pt x="5727700" y="4343400"/>
                </a:cubicBezTo>
                <a:lnTo>
                  <a:pt x="5715000" y="4406900"/>
                </a:lnTo>
                <a:cubicBezTo>
                  <a:pt x="5676900" y="4673600"/>
                  <a:pt x="5638800" y="4953000"/>
                  <a:pt x="5638800" y="5016500"/>
                </a:cubicBezTo>
                <a:cubicBezTo>
                  <a:pt x="5638800" y="5080000"/>
                  <a:pt x="5613400" y="5321300"/>
                  <a:pt x="5588000" y="5549900"/>
                </a:cubicBezTo>
                <a:lnTo>
                  <a:pt x="5575300" y="5613400"/>
                </a:lnTo>
                <a:cubicBezTo>
                  <a:pt x="5461000" y="6400800"/>
                  <a:pt x="5207000" y="6743700"/>
                  <a:pt x="4749800" y="6743700"/>
                </a:cubicBezTo>
                <a:lnTo>
                  <a:pt x="4660900" y="6743700"/>
                </a:lnTo>
                <a:cubicBezTo>
                  <a:pt x="4406900" y="6743700"/>
                  <a:pt x="4165600" y="6616700"/>
                  <a:pt x="4114800" y="6464300"/>
                </a:cubicBezTo>
                <a:cubicBezTo>
                  <a:pt x="4025900" y="6121400"/>
                  <a:pt x="4025900" y="6057900"/>
                  <a:pt x="4114800" y="5486400"/>
                </a:cubicBezTo>
                <a:lnTo>
                  <a:pt x="4203700" y="4953000"/>
                </a:lnTo>
                <a:cubicBezTo>
                  <a:pt x="4241800" y="4699000"/>
                  <a:pt x="4330700" y="4495800"/>
                  <a:pt x="4406900" y="4495800"/>
                </a:cubicBezTo>
                <a:cubicBezTo>
                  <a:pt x="4470400" y="4495800"/>
                  <a:pt x="4521200" y="4356100"/>
                  <a:pt x="4521200" y="4178300"/>
                </a:cubicBezTo>
                <a:cubicBezTo>
                  <a:pt x="4521200" y="4000500"/>
                  <a:pt x="4318000" y="3860800"/>
                  <a:pt x="4064000" y="3860800"/>
                </a:cubicBezTo>
                <a:lnTo>
                  <a:pt x="2413000" y="3860800"/>
                </a:lnTo>
                <a:cubicBezTo>
                  <a:pt x="2108200" y="3860800"/>
                  <a:pt x="1955800" y="4013200"/>
                  <a:pt x="1955800" y="4305300"/>
                </a:cubicBezTo>
                <a:lnTo>
                  <a:pt x="1955800" y="4368800"/>
                </a:lnTo>
                <a:cubicBezTo>
                  <a:pt x="1955800" y="4610100"/>
                  <a:pt x="1879600" y="4813300"/>
                  <a:pt x="1790700" y="4813300"/>
                </a:cubicBezTo>
                <a:cubicBezTo>
                  <a:pt x="1701800" y="4813300"/>
                  <a:pt x="1638300" y="5029200"/>
                  <a:pt x="1638300" y="5270500"/>
                </a:cubicBezTo>
                <a:lnTo>
                  <a:pt x="1638300" y="5321300"/>
                </a:lnTo>
                <a:cubicBezTo>
                  <a:pt x="1638300" y="5842000"/>
                  <a:pt x="1485900" y="6248400"/>
                  <a:pt x="1193800" y="6540500"/>
                </a:cubicBezTo>
                <a:cubicBezTo>
                  <a:pt x="952500" y="6781800"/>
                  <a:pt x="406400" y="6807200"/>
                  <a:pt x="190500" y="6578600"/>
                </a:cubicBezTo>
                <a:cubicBezTo>
                  <a:pt x="0" y="6400800"/>
                  <a:pt x="0" y="6400800"/>
                  <a:pt x="254000" y="5130800"/>
                </a:cubicBezTo>
                <a:lnTo>
                  <a:pt x="546100" y="3657600"/>
                </a:lnTo>
                <a:cubicBezTo>
                  <a:pt x="596900" y="3416300"/>
                  <a:pt x="711200" y="3213100"/>
                  <a:pt x="812800" y="3213100"/>
                </a:cubicBezTo>
                <a:cubicBezTo>
                  <a:pt x="914400" y="3213100"/>
                  <a:pt x="1028700" y="2997200"/>
                  <a:pt x="1066800" y="2730500"/>
                </a:cubicBezTo>
                <a:lnTo>
                  <a:pt x="1079500" y="2654300"/>
                </a:lnTo>
                <a:cubicBezTo>
                  <a:pt x="1117600" y="2387600"/>
                  <a:pt x="1155700" y="2120900"/>
                  <a:pt x="1155700" y="2057400"/>
                </a:cubicBezTo>
                <a:cubicBezTo>
                  <a:pt x="1155700" y="850900"/>
                  <a:pt x="1612900" y="0"/>
                  <a:pt x="2273300" y="0"/>
                </a:cubicBezTo>
                <a:cubicBezTo>
                  <a:pt x="2451100" y="0"/>
                  <a:pt x="2667000" y="76200"/>
                  <a:pt x="2755900" y="165100"/>
                </a:cubicBezTo>
                <a:cubicBezTo>
                  <a:pt x="2844800" y="254000"/>
                  <a:pt x="2921000" y="533400"/>
                  <a:pt x="2921000" y="787400"/>
                </a:cubicBezTo>
                <a:lnTo>
                  <a:pt x="2921000" y="838200"/>
                </a:lnTo>
                <a:cubicBezTo>
                  <a:pt x="2921000" y="1079500"/>
                  <a:pt x="2844800" y="1282700"/>
                  <a:pt x="2755900" y="1282700"/>
                </a:cubicBezTo>
                <a:cubicBezTo>
                  <a:pt x="2667000" y="1282700"/>
                  <a:pt x="2565400" y="1473200"/>
                  <a:pt x="2527300" y="1701800"/>
                </a:cubicBezTo>
                <a:lnTo>
                  <a:pt x="2527300" y="1765300"/>
                </a:lnTo>
                <a:cubicBezTo>
                  <a:pt x="2489200" y="1993900"/>
                  <a:pt x="2413000" y="2336800"/>
                  <a:pt x="2362200" y="2540000"/>
                </a:cubicBezTo>
                <a:cubicBezTo>
                  <a:pt x="2311400" y="2730500"/>
                  <a:pt x="2476500" y="2895600"/>
                  <a:pt x="2717800" y="2895600"/>
                </a:cubicBezTo>
                <a:close/>
                <a:moveTo>
                  <a:pt x="3695700" y="67818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73" name="Freeform 17973"/>
          <p:cNvSpPr/>
          <p:nvPr/>
        </p:nvSpPr>
        <p:spPr>
          <a:xfrm rot="0" flipH="0" flipV="0">
            <a:off x="24322060" y="20256106"/>
            <a:ext cx="56705" cy="64065"/>
          </a:xfrm>
          <a:custGeom>
            <a:pathLst>
              <a:path w="5969000" h="6743700">
                <a:moveTo>
                  <a:pt x="4203700" y="6743700"/>
                </a:moveTo>
                <a:lnTo>
                  <a:pt x="1155700" y="6743700"/>
                </a:lnTo>
                <a:cubicBezTo>
                  <a:pt x="977900" y="6743700"/>
                  <a:pt x="736600" y="6642100"/>
                  <a:pt x="609600" y="6515100"/>
                </a:cubicBezTo>
                <a:lnTo>
                  <a:pt x="419100" y="6324600"/>
                </a:lnTo>
                <a:cubicBezTo>
                  <a:pt x="292100" y="6197600"/>
                  <a:pt x="165100" y="5943600"/>
                  <a:pt x="114300" y="5740400"/>
                </a:cubicBezTo>
                <a:lnTo>
                  <a:pt x="114300" y="5727700"/>
                </a:lnTo>
                <a:cubicBezTo>
                  <a:pt x="12700" y="5257800"/>
                  <a:pt x="0" y="4572000"/>
                  <a:pt x="101600" y="4292600"/>
                </a:cubicBezTo>
                <a:cubicBezTo>
                  <a:pt x="139700" y="4178300"/>
                  <a:pt x="215900" y="3949700"/>
                  <a:pt x="254000" y="3784600"/>
                </a:cubicBezTo>
                <a:lnTo>
                  <a:pt x="571500" y="2451100"/>
                </a:lnTo>
                <a:cubicBezTo>
                  <a:pt x="609600" y="2286000"/>
                  <a:pt x="711200" y="2032000"/>
                  <a:pt x="787400" y="1892300"/>
                </a:cubicBezTo>
                <a:lnTo>
                  <a:pt x="1117600" y="1282700"/>
                </a:lnTo>
                <a:cubicBezTo>
                  <a:pt x="1193800" y="1143000"/>
                  <a:pt x="1358900" y="914400"/>
                  <a:pt x="1485900" y="787400"/>
                </a:cubicBezTo>
                <a:lnTo>
                  <a:pt x="1574800" y="711200"/>
                </a:lnTo>
                <a:cubicBezTo>
                  <a:pt x="1701800" y="584200"/>
                  <a:pt x="1816100" y="406400"/>
                  <a:pt x="1841500" y="330200"/>
                </a:cubicBezTo>
                <a:cubicBezTo>
                  <a:pt x="1866900" y="241300"/>
                  <a:pt x="2044700" y="139700"/>
                  <a:pt x="2235200" y="101600"/>
                </a:cubicBezTo>
                <a:lnTo>
                  <a:pt x="2489200" y="63500"/>
                </a:lnTo>
                <a:cubicBezTo>
                  <a:pt x="2679700" y="25400"/>
                  <a:pt x="2984500" y="0"/>
                  <a:pt x="3162300" y="0"/>
                </a:cubicBezTo>
                <a:lnTo>
                  <a:pt x="4203700" y="0"/>
                </a:lnTo>
                <a:cubicBezTo>
                  <a:pt x="4533900" y="0"/>
                  <a:pt x="5270500" y="266700"/>
                  <a:pt x="5461000" y="457200"/>
                </a:cubicBezTo>
                <a:cubicBezTo>
                  <a:pt x="5562600" y="558800"/>
                  <a:pt x="5676900" y="698500"/>
                  <a:pt x="5702300" y="774700"/>
                </a:cubicBezTo>
                <a:cubicBezTo>
                  <a:pt x="5727700" y="850900"/>
                  <a:pt x="5803900" y="952500"/>
                  <a:pt x="5867400" y="1016000"/>
                </a:cubicBezTo>
                <a:cubicBezTo>
                  <a:pt x="5918200" y="1079500"/>
                  <a:pt x="5969000" y="1270000"/>
                  <a:pt x="5969000" y="1447800"/>
                </a:cubicBezTo>
                <a:lnTo>
                  <a:pt x="5969000" y="2400300"/>
                </a:lnTo>
                <a:cubicBezTo>
                  <a:pt x="5969000" y="2578100"/>
                  <a:pt x="5930900" y="2857500"/>
                  <a:pt x="5880100" y="3022600"/>
                </a:cubicBezTo>
                <a:lnTo>
                  <a:pt x="5791200" y="3340100"/>
                </a:lnTo>
                <a:cubicBezTo>
                  <a:pt x="5651500" y="3822700"/>
                  <a:pt x="5359400" y="4013200"/>
                  <a:pt x="4762500" y="4013200"/>
                </a:cubicBezTo>
                <a:lnTo>
                  <a:pt x="2120900" y="4013200"/>
                </a:lnTo>
                <a:cubicBezTo>
                  <a:pt x="1714500" y="4013200"/>
                  <a:pt x="1473200" y="4241800"/>
                  <a:pt x="1473200" y="4648200"/>
                </a:cubicBezTo>
                <a:lnTo>
                  <a:pt x="1473200" y="5130800"/>
                </a:lnTo>
                <a:cubicBezTo>
                  <a:pt x="1473200" y="5435600"/>
                  <a:pt x="1498600" y="5448300"/>
                  <a:pt x="1803400" y="5448300"/>
                </a:cubicBezTo>
                <a:lnTo>
                  <a:pt x="4203700" y="5448300"/>
                </a:lnTo>
                <a:cubicBezTo>
                  <a:pt x="4381500" y="5448300"/>
                  <a:pt x="4622800" y="5562600"/>
                  <a:pt x="4749800" y="5676900"/>
                </a:cubicBezTo>
                <a:lnTo>
                  <a:pt x="4775200" y="5715000"/>
                </a:lnTo>
                <a:cubicBezTo>
                  <a:pt x="5067300" y="5994400"/>
                  <a:pt x="5067300" y="6197600"/>
                  <a:pt x="4775200" y="6489700"/>
                </a:cubicBezTo>
                <a:lnTo>
                  <a:pt x="4749800" y="6515100"/>
                </a:lnTo>
                <a:cubicBezTo>
                  <a:pt x="4622800" y="6642100"/>
                  <a:pt x="4381500" y="6743700"/>
                  <a:pt x="4203700" y="6743700"/>
                </a:cubicBezTo>
                <a:close/>
                <a:moveTo>
                  <a:pt x="-279400" y="6832600"/>
                </a:moveTo>
                <a:moveTo>
                  <a:pt x="2438400" y="2882900"/>
                </a:moveTo>
                <a:lnTo>
                  <a:pt x="4279900" y="2882900"/>
                </a:lnTo>
                <a:cubicBezTo>
                  <a:pt x="4483100" y="2882900"/>
                  <a:pt x="4622800" y="2768600"/>
                  <a:pt x="4648200" y="2565400"/>
                </a:cubicBezTo>
                <a:cubicBezTo>
                  <a:pt x="4724400" y="1968500"/>
                  <a:pt x="4686300" y="1765300"/>
                  <a:pt x="4457700" y="1536700"/>
                </a:cubicBezTo>
                <a:lnTo>
                  <a:pt x="4432300" y="1511300"/>
                </a:lnTo>
                <a:cubicBezTo>
                  <a:pt x="4305300" y="1384300"/>
                  <a:pt x="4064000" y="1282700"/>
                  <a:pt x="3886200" y="1282700"/>
                </a:cubicBezTo>
                <a:lnTo>
                  <a:pt x="3403600" y="1282700"/>
                </a:lnTo>
                <a:cubicBezTo>
                  <a:pt x="3225800" y="1282700"/>
                  <a:pt x="3086100" y="1358900"/>
                  <a:pt x="3086100" y="1447800"/>
                </a:cubicBezTo>
                <a:cubicBezTo>
                  <a:pt x="3086100" y="1536700"/>
                  <a:pt x="2971800" y="1600200"/>
                  <a:pt x="2844800" y="1600200"/>
                </a:cubicBezTo>
                <a:cubicBezTo>
                  <a:pt x="2451100" y="1600200"/>
                  <a:pt x="2120900" y="2044700"/>
                  <a:pt x="2120900" y="2565400"/>
                </a:cubicBezTo>
                <a:cubicBezTo>
                  <a:pt x="2120900" y="2768600"/>
                  <a:pt x="2235200" y="2882900"/>
                  <a:pt x="2438400" y="2882900"/>
                </a:cubicBezTo>
                <a:close/>
                <a:moveTo>
                  <a:pt x="3581400" y="68326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74" name="Freeform 17974"/>
          <p:cNvSpPr/>
          <p:nvPr/>
        </p:nvSpPr>
        <p:spPr>
          <a:xfrm rot="0" flipH="0" flipV="0">
            <a:off x="24383375" y="20256589"/>
            <a:ext cx="64306" cy="64668"/>
          </a:xfrm>
          <a:custGeom>
            <a:pathLst>
              <a:path w="6769100" h="6807200">
                <a:moveTo>
                  <a:pt x="2717800" y="2895600"/>
                </a:moveTo>
                <a:lnTo>
                  <a:pt x="4381500" y="2895600"/>
                </a:lnTo>
                <a:cubicBezTo>
                  <a:pt x="4775200" y="2895600"/>
                  <a:pt x="4851400" y="2832100"/>
                  <a:pt x="4940300" y="2425700"/>
                </a:cubicBezTo>
                <a:lnTo>
                  <a:pt x="5092700" y="1676400"/>
                </a:lnTo>
                <a:cubicBezTo>
                  <a:pt x="5372100" y="292100"/>
                  <a:pt x="5549900" y="0"/>
                  <a:pt x="6121400" y="0"/>
                </a:cubicBezTo>
                <a:cubicBezTo>
                  <a:pt x="6565900" y="0"/>
                  <a:pt x="6769100" y="241300"/>
                  <a:pt x="6769100" y="787400"/>
                </a:cubicBezTo>
                <a:lnTo>
                  <a:pt x="6769100" y="1155700"/>
                </a:lnTo>
                <a:cubicBezTo>
                  <a:pt x="6769100" y="1409700"/>
                  <a:pt x="6692900" y="1612900"/>
                  <a:pt x="6604000" y="1612900"/>
                </a:cubicBezTo>
                <a:cubicBezTo>
                  <a:pt x="6515100" y="1612900"/>
                  <a:pt x="6413500" y="1828800"/>
                  <a:pt x="6375400" y="2095500"/>
                </a:cubicBezTo>
                <a:lnTo>
                  <a:pt x="6362700" y="2159000"/>
                </a:lnTo>
                <a:cubicBezTo>
                  <a:pt x="6324600" y="2425700"/>
                  <a:pt x="6286500" y="2705100"/>
                  <a:pt x="6286500" y="2768600"/>
                </a:cubicBezTo>
                <a:cubicBezTo>
                  <a:pt x="6286500" y="2844800"/>
                  <a:pt x="6273800" y="3098800"/>
                  <a:pt x="6248400" y="3352800"/>
                </a:cubicBezTo>
                <a:lnTo>
                  <a:pt x="6248400" y="3403600"/>
                </a:lnTo>
                <a:cubicBezTo>
                  <a:pt x="6223000" y="3657600"/>
                  <a:pt x="6108700" y="3860800"/>
                  <a:pt x="6007100" y="3860800"/>
                </a:cubicBezTo>
                <a:cubicBezTo>
                  <a:pt x="5892800" y="3860800"/>
                  <a:pt x="5765800" y="4076700"/>
                  <a:pt x="5727700" y="4343400"/>
                </a:cubicBezTo>
                <a:lnTo>
                  <a:pt x="5715000" y="4406900"/>
                </a:lnTo>
                <a:cubicBezTo>
                  <a:pt x="5676900" y="4673600"/>
                  <a:pt x="5638800" y="4953000"/>
                  <a:pt x="5638800" y="5016500"/>
                </a:cubicBezTo>
                <a:cubicBezTo>
                  <a:pt x="5638800" y="5080000"/>
                  <a:pt x="5613400" y="5321300"/>
                  <a:pt x="5588000" y="5549900"/>
                </a:cubicBezTo>
                <a:lnTo>
                  <a:pt x="5575300" y="5613400"/>
                </a:lnTo>
                <a:cubicBezTo>
                  <a:pt x="5461000" y="6400800"/>
                  <a:pt x="5207000" y="6743700"/>
                  <a:pt x="4749800" y="6743700"/>
                </a:cubicBezTo>
                <a:lnTo>
                  <a:pt x="4660900" y="6743700"/>
                </a:lnTo>
                <a:cubicBezTo>
                  <a:pt x="4406900" y="6743700"/>
                  <a:pt x="4165600" y="6616700"/>
                  <a:pt x="4114800" y="6464300"/>
                </a:cubicBezTo>
                <a:cubicBezTo>
                  <a:pt x="4025900" y="6121400"/>
                  <a:pt x="4025900" y="6057900"/>
                  <a:pt x="4114800" y="5486400"/>
                </a:cubicBezTo>
                <a:lnTo>
                  <a:pt x="4203700" y="4953000"/>
                </a:lnTo>
                <a:cubicBezTo>
                  <a:pt x="4241800" y="4699000"/>
                  <a:pt x="4330700" y="4495800"/>
                  <a:pt x="4406900" y="4495800"/>
                </a:cubicBezTo>
                <a:cubicBezTo>
                  <a:pt x="4470400" y="4495800"/>
                  <a:pt x="4521200" y="4356100"/>
                  <a:pt x="4521200" y="4178300"/>
                </a:cubicBezTo>
                <a:cubicBezTo>
                  <a:pt x="4521200" y="4000500"/>
                  <a:pt x="4318000" y="3860800"/>
                  <a:pt x="4064000" y="3860800"/>
                </a:cubicBezTo>
                <a:lnTo>
                  <a:pt x="2413000" y="3860800"/>
                </a:lnTo>
                <a:cubicBezTo>
                  <a:pt x="2108200" y="3860800"/>
                  <a:pt x="1955800" y="4013200"/>
                  <a:pt x="1955800" y="4305300"/>
                </a:cubicBezTo>
                <a:lnTo>
                  <a:pt x="1955800" y="4368800"/>
                </a:lnTo>
                <a:cubicBezTo>
                  <a:pt x="1955800" y="4610100"/>
                  <a:pt x="1879600" y="4813300"/>
                  <a:pt x="1790700" y="4813300"/>
                </a:cubicBezTo>
                <a:cubicBezTo>
                  <a:pt x="1701800" y="4813300"/>
                  <a:pt x="1638300" y="5029200"/>
                  <a:pt x="1638300" y="5270500"/>
                </a:cubicBezTo>
                <a:lnTo>
                  <a:pt x="1638300" y="5321300"/>
                </a:lnTo>
                <a:cubicBezTo>
                  <a:pt x="1638300" y="5842000"/>
                  <a:pt x="1485900" y="6248400"/>
                  <a:pt x="1193800" y="6540500"/>
                </a:cubicBezTo>
                <a:cubicBezTo>
                  <a:pt x="952500" y="6781800"/>
                  <a:pt x="406400" y="6807200"/>
                  <a:pt x="190500" y="6578600"/>
                </a:cubicBezTo>
                <a:cubicBezTo>
                  <a:pt x="0" y="6400800"/>
                  <a:pt x="0" y="6400800"/>
                  <a:pt x="254000" y="5130800"/>
                </a:cubicBezTo>
                <a:lnTo>
                  <a:pt x="546100" y="3657600"/>
                </a:lnTo>
                <a:cubicBezTo>
                  <a:pt x="596900" y="3416300"/>
                  <a:pt x="711200" y="3213100"/>
                  <a:pt x="812800" y="3213100"/>
                </a:cubicBezTo>
                <a:cubicBezTo>
                  <a:pt x="914400" y="3213100"/>
                  <a:pt x="1028700" y="2997200"/>
                  <a:pt x="1066800" y="2730500"/>
                </a:cubicBezTo>
                <a:lnTo>
                  <a:pt x="1079500" y="2654300"/>
                </a:lnTo>
                <a:cubicBezTo>
                  <a:pt x="1117600" y="2387600"/>
                  <a:pt x="1155700" y="2120900"/>
                  <a:pt x="1155700" y="2057400"/>
                </a:cubicBezTo>
                <a:cubicBezTo>
                  <a:pt x="1155700" y="850900"/>
                  <a:pt x="1612900" y="0"/>
                  <a:pt x="2273300" y="0"/>
                </a:cubicBezTo>
                <a:cubicBezTo>
                  <a:pt x="2451100" y="0"/>
                  <a:pt x="2667000" y="76200"/>
                  <a:pt x="2755900" y="165100"/>
                </a:cubicBezTo>
                <a:cubicBezTo>
                  <a:pt x="2844800" y="254000"/>
                  <a:pt x="2921000" y="533400"/>
                  <a:pt x="2921000" y="787400"/>
                </a:cubicBezTo>
                <a:lnTo>
                  <a:pt x="2921000" y="838200"/>
                </a:lnTo>
                <a:cubicBezTo>
                  <a:pt x="2921000" y="1079500"/>
                  <a:pt x="2844800" y="1282700"/>
                  <a:pt x="2755900" y="1282700"/>
                </a:cubicBezTo>
                <a:cubicBezTo>
                  <a:pt x="2667000" y="1282700"/>
                  <a:pt x="2565400" y="1473200"/>
                  <a:pt x="2527300" y="1701800"/>
                </a:cubicBezTo>
                <a:lnTo>
                  <a:pt x="2527300" y="1765300"/>
                </a:lnTo>
                <a:cubicBezTo>
                  <a:pt x="2489200" y="1993900"/>
                  <a:pt x="2413000" y="2336800"/>
                  <a:pt x="2362200" y="2540000"/>
                </a:cubicBezTo>
                <a:cubicBezTo>
                  <a:pt x="2311400" y="2730500"/>
                  <a:pt x="2476500" y="2895600"/>
                  <a:pt x="2717800" y="2895600"/>
                </a:cubicBezTo>
                <a:close/>
                <a:moveTo>
                  <a:pt x="3695700" y="67818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75" name="Freeform 17975"/>
          <p:cNvSpPr/>
          <p:nvPr/>
        </p:nvSpPr>
        <p:spPr>
          <a:xfrm rot="0" flipH="0" flipV="0">
            <a:off x="24450966" y="20258760"/>
            <a:ext cx="59480" cy="62496"/>
          </a:xfrm>
          <a:custGeom>
            <a:pathLst>
              <a:path w="6261100" h="6578600">
                <a:moveTo>
                  <a:pt x="3441700" y="5765800"/>
                </a:moveTo>
                <a:lnTo>
                  <a:pt x="2946400" y="4826000"/>
                </a:lnTo>
                <a:cubicBezTo>
                  <a:pt x="2336800" y="3632200"/>
                  <a:pt x="1816100" y="3886200"/>
                  <a:pt x="1485900" y="5562600"/>
                </a:cubicBezTo>
                <a:cubicBezTo>
                  <a:pt x="1371600" y="6184900"/>
                  <a:pt x="990600" y="6578600"/>
                  <a:pt x="533400" y="6578600"/>
                </a:cubicBezTo>
                <a:cubicBezTo>
                  <a:pt x="165100" y="6578600"/>
                  <a:pt x="0" y="6261100"/>
                  <a:pt x="0" y="5537200"/>
                </a:cubicBezTo>
                <a:cubicBezTo>
                  <a:pt x="0" y="5143500"/>
                  <a:pt x="76200" y="4813300"/>
                  <a:pt x="165100" y="4813300"/>
                </a:cubicBezTo>
                <a:cubicBezTo>
                  <a:pt x="304800" y="4813300"/>
                  <a:pt x="482600" y="4127500"/>
                  <a:pt x="482600" y="3657600"/>
                </a:cubicBezTo>
                <a:cubicBezTo>
                  <a:pt x="482600" y="3441700"/>
                  <a:pt x="635000" y="2667000"/>
                  <a:pt x="800100" y="2006600"/>
                </a:cubicBezTo>
                <a:cubicBezTo>
                  <a:pt x="1219200" y="304800"/>
                  <a:pt x="1371600" y="0"/>
                  <a:pt x="1854200" y="0"/>
                </a:cubicBezTo>
                <a:cubicBezTo>
                  <a:pt x="2235200" y="0"/>
                  <a:pt x="2578100" y="444500"/>
                  <a:pt x="2578100" y="965200"/>
                </a:cubicBezTo>
                <a:cubicBezTo>
                  <a:pt x="2578100" y="1231900"/>
                  <a:pt x="2501900" y="1447800"/>
                  <a:pt x="2413000" y="1447800"/>
                </a:cubicBezTo>
                <a:cubicBezTo>
                  <a:pt x="2247900" y="1447800"/>
                  <a:pt x="2184400" y="2019300"/>
                  <a:pt x="2336800" y="2171700"/>
                </a:cubicBezTo>
                <a:cubicBezTo>
                  <a:pt x="2540000" y="2374900"/>
                  <a:pt x="2819400" y="2222500"/>
                  <a:pt x="3060700" y="1778000"/>
                </a:cubicBezTo>
                <a:cubicBezTo>
                  <a:pt x="3568700" y="838200"/>
                  <a:pt x="4876800" y="0"/>
                  <a:pt x="5816600" y="0"/>
                </a:cubicBezTo>
                <a:cubicBezTo>
                  <a:pt x="6210300" y="0"/>
                  <a:pt x="6261100" y="88900"/>
                  <a:pt x="6261100" y="647700"/>
                </a:cubicBezTo>
                <a:cubicBezTo>
                  <a:pt x="6261100" y="1282700"/>
                  <a:pt x="5054600" y="2413000"/>
                  <a:pt x="4381500" y="2413000"/>
                </a:cubicBezTo>
                <a:cubicBezTo>
                  <a:pt x="4191000" y="2413000"/>
                  <a:pt x="3695700" y="2933700"/>
                  <a:pt x="3695700" y="3124200"/>
                </a:cubicBezTo>
                <a:cubicBezTo>
                  <a:pt x="3695700" y="3175000"/>
                  <a:pt x="3886200" y="3594100"/>
                  <a:pt x="4102100" y="4051300"/>
                </a:cubicBezTo>
                <a:lnTo>
                  <a:pt x="4572000" y="5016500"/>
                </a:lnTo>
                <a:cubicBezTo>
                  <a:pt x="5016500" y="5930900"/>
                  <a:pt x="5054600" y="6172200"/>
                  <a:pt x="4813300" y="6413500"/>
                </a:cubicBezTo>
                <a:cubicBezTo>
                  <a:pt x="4724400" y="6502400"/>
                  <a:pt x="4483100" y="6578600"/>
                  <a:pt x="4254500" y="6578600"/>
                </a:cubicBezTo>
                <a:cubicBezTo>
                  <a:pt x="4038600" y="6578600"/>
                  <a:pt x="3670300" y="6210300"/>
                  <a:pt x="3441700" y="5765800"/>
                </a:cubicBezTo>
                <a:close/>
                <a:moveTo>
                  <a:pt x="495300" y="65532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76" name="Freeform 17976"/>
          <p:cNvSpPr/>
          <p:nvPr/>
        </p:nvSpPr>
        <p:spPr>
          <a:xfrm rot="0" flipH="0" flipV="0">
            <a:off x="24514694" y="20256830"/>
            <a:ext cx="60083" cy="63944"/>
          </a:xfrm>
          <a:custGeom>
            <a:pathLst>
              <a:path w="6324600" h="6731000">
                <a:moveTo>
                  <a:pt x="3835400" y="0"/>
                </a:moveTo>
                <a:lnTo>
                  <a:pt x="4191000" y="0"/>
                </a:lnTo>
                <a:cubicBezTo>
                  <a:pt x="5105400" y="0"/>
                  <a:pt x="5537200" y="114300"/>
                  <a:pt x="5867400" y="444500"/>
                </a:cubicBezTo>
                <a:cubicBezTo>
                  <a:pt x="6324600" y="901700"/>
                  <a:pt x="6299200" y="2743200"/>
                  <a:pt x="5816600" y="4292600"/>
                </a:cubicBezTo>
                <a:lnTo>
                  <a:pt x="5740400" y="4546600"/>
                </a:lnTo>
                <a:cubicBezTo>
                  <a:pt x="5283200" y="6019800"/>
                  <a:pt x="4330700" y="6731000"/>
                  <a:pt x="2819400" y="6731000"/>
                </a:cubicBezTo>
                <a:lnTo>
                  <a:pt x="2476500" y="6731000"/>
                </a:lnTo>
                <a:cubicBezTo>
                  <a:pt x="1981200" y="6731000"/>
                  <a:pt x="1435100" y="6667500"/>
                  <a:pt x="1270000" y="6604000"/>
                </a:cubicBezTo>
                <a:cubicBezTo>
                  <a:pt x="165100" y="6096000"/>
                  <a:pt x="0" y="4838700"/>
                  <a:pt x="749300" y="2476500"/>
                </a:cubicBezTo>
                <a:cubicBezTo>
                  <a:pt x="1320800" y="635000"/>
                  <a:pt x="2120900" y="0"/>
                  <a:pt x="3835400" y="0"/>
                </a:cubicBezTo>
                <a:close/>
                <a:moveTo>
                  <a:pt x="6388100" y="6756400"/>
                </a:moveTo>
                <a:moveTo>
                  <a:pt x="4775200" y="2743200"/>
                </a:moveTo>
                <a:lnTo>
                  <a:pt x="4775200" y="1739900"/>
                </a:lnTo>
                <a:cubicBezTo>
                  <a:pt x="4775200" y="1346200"/>
                  <a:pt x="4699000" y="1282700"/>
                  <a:pt x="4318000" y="1282700"/>
                </a:cubicBezTo>
                <a:lnTo>
                  <a:pt x="3632200" y="1282700"/>
                </a:lnTo>
                <a:cubicBezTo>
                  <a:pt x="3378200" y="1282700"/>
                  <a:pt x="3175000" y="1346200"/>
                  <a:pt x="3175000" y="1422400"/>
                </a:cubicBezTo>
                <a:cubicBezTo>
                  <a:pt x="3175000" y="1498600"/>
                  <a:pt x="3022600" y="1638300"/>
                  <a:pt x="2857500" y="1739900"/>
                </a:cubicBezTo>
                <a:cubicBezTo>
                  <a:pt x="2336800" y="2032000"/>
                  <a:pt x="2209800" y="2209800"/>
                  <a:pt x="2209800" y="2692400"/>
                </a:cubicBezTo>
                <a:lnTo>
                  <a:pt x="2209800" y="2743200"/>
                </a:lnTo>
                <a:cubicBezTo>
                  <a:pt x="2209800" y="2997200"/>
                  <a:pt x="2133600" y="3200400"/>
                  <a:pt x="2044700" y="3200400"/>
                </a:cubicBezTo>
                <a:cubicBezTo>
                  <a:pt x="1955800" y="3200400"/>
                  <a:pt x="1892300" y="3403600"/>
                  <a:pt x="1892300" y="3657600"/>
                </a:cubicBezTo>
                <a:lnTo>
                  <a:pt x="1892300" y="4025900"/>
                </a:lnTo>
                <a:cubicBezTo>
                  <a:pt x="1892300" y="4279900"/>
                  <a:pt x="1816100" y="4483100"/>
                  <a:pt x="1727200" y="4483100"/>
                </a:cubicBezTo>
                <a:cubicBezTo>
                  <a:pt x="1638300" y="4483100"/>
                  <a:pt x="1562100" y="4533900"/>
                  <a:pt x="1562100" y="4597400"/>
                </a:cubicBezTo>
                <a:cubicBezTo>
                  <a:pt x="1562100" y="4648200"/>
                  <a:pt x="1638300" y="4864100"/>
                  <a:pt x="1727200" y="5080000"/>
                </a:cubicBezTo>
                <a:cubicBezTo>
                  <a:pt x="1816100" y="5283200"/>
                  <a:pt x="2095500" y="5448300"/>
                  <a:pt x="2349500" y="5448300"/>
                </a:cubicBezTo>
                <a:lnTo>
                  <a:pt x="3035300" y="5448300"/>
                </a:lnTo>
                <a:cubicBezTo>
                  <a:pt x="3289300" y="5448300"/>
                  <a:pt x="3632200" y="5308600"/>
                  <a:pt x="3810000" y="5130800"/>
                </a:cubicBezTo>
                <a:lnTo>
                  <a:pt x="3898900" y="5054600"/>
                </a:lnTo>
                <a:cubicBezTo>
                  <a:pt x="4305300" y="4635500"/>
                  <a:pt x="4457700" y="4279900"/>
                  <a:pt x="4457700" y="3708400"/>
                </a:cubicBezTo>
                <a:lnTo>
                  <a:pt x="4457700" y="3657600"/>
                </a:lnTo>
                <a:cubicBezTo>
                  <a:pt x="4457700" y="3403600"/>
                  <a:pt x="4533900" y="3200400"/>
                  <a:pt x="4610100" y="3200400"/>
                </a:cubicBezTo>
                <a:cubicBezTo>
                  <a:pt x="4699000" y="3200400"/>
                  <a:pt x="4775200" y="2997200"/>
                  <a:pt x="4775200" y="2743200"/>
                </a:cubicBezTo>
                <a:close/>
                <a:moveTo>
                  <a:pt x="3644900" y="6756400"/>
                </a:moveTo>
              </a:path>
            </a:pathLst>
          </a:custGeom>
          <a:solidFill>
            <a:srgbClr val="090A09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77" name="Freeform 17977"/>
          <p:cNvSpPr/>
          <p:nvPr/>
        </p:nvSpPr>
        <p:spPr>
          <a:xfrm rot="0" flipH="0" flipV="0">
            <a:off x="27011504" y="20030821"/>
            <a:ext cx="84524" cy="90970"/>
          </a:xfrm>
          <a:custGeom>
            <a:pathLst>
              <a:path w="5829300" h="6273800">
                <a:moveTo>
                  <a:pt x="63500" y="5245100"/>
                </a:moveTo>
                <a:lnTo>
                  <a:pt x="863600" y="2082800"/>
                </a:lnTo>
                <a:cubicBezTo>
                  <a:pt x="901700" y="1930400"/>
                  <a:pt x="952500" y="1727200"/>
                  <a:pt x="990600" y="1638300"/>
                </a:cubicBezTo>
                <a:cubicBezTo>
                  <a:pt x="1028700" y="1562100"/>
                  <a:pt x="1066800" y="1371600"/>
                  <a:pt x="1092200" y="1219200"/>
                </a:cubicBezTo>
                <a:cubicBezTo>
                  <a:pt x="1117600" y="1079500"/>
                  <a:pt x="1193800" y="850900"/>
                  <a:pt x="1270000" y="711200"/>
                </a:cubicBezTo>
                <a:lnTo>
                  <a:pt x="1397000" y="457200"/>
                </a:lnTo>
                <a:cubicBezTo>
                  <a:pt x="1574800" y="127000"/>
                  <a:pt x="1651000" y="76200"/>
                  <a:pt x="1828800" y="76200"/>
                </a:cubicBezTo>
                <a:cubicBezTo>
                  <a:pt x="2159000" y="76200"/>
                  <a:pt x="2413000" y="355600"/>
                  <a:pt x="2413000" y="723900"/>
                </a:cubicBezTo>
                <a:cubicBezTo>
                  <a:pt x="2413000" y="774700"/>
                  <a:pt x="2387600" y="927100"/>
                  <a:pt x="2362200" y="1079500"/>
                </a:cubicBezTo>
                <a:lnTo>
                  <a:pt x="2286000" y="1435100"/>
                </a:lnTo>
                <a:cubicBezTo>
                  <a:pt x="2260600" y="1587500"/>
                  <a:pt x="2171700" y="1778000"/>
                  <a:pt x="2108200" y="1866900"/>
                </a:cubicBezTo>
                <a:cubicBezTo>
                  <a:pt x="20447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78100" y="2032000"/>
                  <a:pt x="2768600" y="1841500"/>
                  <a:pt x="28956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62600" y="266700"/>
                </a:cubicBezTo>
                <a:cubicBezTo>
                  <a:pt x="5803900" y="495300"/>
                  <a:pt x="5829300" y="723900"/>
                  <a:pt x="5638800" y="1003300"/>
                </a:cubicBezTo>
                <a:cubicBezTo>
                  <a:pt x="5575300" y="1104900"/>
                  <a:pt x="5397500" y="1282700"/>
                  <a:pt x="5270500" y="1384300"/>
                </a:cubicBezTo>
                <a:lnTo>
                  <a:pt x="4279900" y="2209800"/>
                </a:lnTo>
                <a:cubicBezTo>
                  <a:pt x="4152900" y="2311400"/>
                  <a:pt x="3937000" y="2451100"/>
                  <a:pt x="3784600" y="2514600"/>
                </a:cubicBezTo>
                <a:cubicBezTo>
                  <a:pt x="3327400" y="2717800"/>
                  <a:pt x="3251200" y="2959100"/>
                  <a:pt x="3467100" y="3492500"/>
                </a:cubicBezTo>
                <a:lnTo>
                  <a:pt x="3848100" y="4381500"/>
                </a:lnTo>
                <a:cubicBezTo>
                  <a:pt x="3911600" y="4533900"/>
                  <a:pt x="4038600" y="4775200"/>
                  <a:pt x="4127500" y="4927600"/>
                </a:cubicBezTo>
                <a:lnTo>
                  <a:pt x="4241800" y="5105400"/>
                </a:lnTo>
                <a:cubicBezTo>
                  <a:pt x="4394200" y="5346700"/>
                  <a:pt x="4457700" y="5791200"/>
                  <a:pt x="4381500" y="6057900"/>
                </a:cubicBezTo>
                <a:cubicBezTo>
                  <a:pt x="4343400" y="6159500"/>
                  <a:pt x="4114800" y="6273800"/>
                  <a:pt x="3911600" y="6273800"/>
                </a:cubicBezTo>
                <a:cubicBezTo>
                  <a:pt x="3835400" y="6273800"/>
                  <a:pt x="3683000" y="6210300"/>
                  <a:pt x="3581400" y="6134100"/>
                </a:cubicBezTo>
                <a:cubicBezTo>
                  <a:pt x="3467100" y="6045200"/>
                  <a:pt x="3314700" y="5867400"/>
                  <a:pt x="3251200" y="5715000"/>
                </a:cubicBezTo>
                <a:lnTo>
                  <a:pt x="2959100" y="5067300"/>
                </a:lnTo>
                <a:cubicBezTo>
                  <a:pt x="2882900" y="4927600"/>
                  <a:pt x="2781300" y="4673600"/>
                  <a:pt x="2717800" y="4521200"/>
                </a:cubicBezTo>
                <a:lnTo>
                  <a:pt x="2489200" y="4025900"/>
                </a:lnTo>
                <a:cubicBezTo>
                  <a:pt x="2349500" y="3670300"/>
                  <a:pt x="2197100" y="3657600"/>
                  <a:pt x="1866900" y="3975100"/>
                </a:cubicBezTo>
                <a:cubicBezTo>
                  <a:pt x="1600200" y="4241800"/>
                  <a:pt x="1485900" y="4432300"/>
                  <a:pt x="1409700" y="4711700"/>
                </a:cubicBezTo>
                <a:lnTo>
                  <a:pt x="1181100" y="5638800"/>
                </a:lnTo>
                <a:cubicBezTo>
                  <a:pt x="1117600" y="5892800"/>
                  <a:pt x="7112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600700"/>
                  <a:pt x="25400" y="5410200"/>
                  <a:pt x="63500" y="5245100"/>
                </a:cubicBezTo>
                <a:close/>
                <a:moveTo>
                  <a:pt x="11049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78" name="Freeform 17978"/>
          <p:cNvSpPr/>
          <p:nvPr/>
        </p:nvSpPr>
        <p:spPr>
          <a:xfrm rot="0" flipH="0" flipV="0">
            <a:off x="27102804" y="20032110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79" name="Freeform 17979"/>
          <p:cNvSpPr/>
          <p:nvPr/>
        </p:nvSpPr>
        <p:spPr>
          <a:xfrm rot="0" flipH="0" flipV="0">
            <a:off x="27182685" y="20032294"/>
            <a:ext cx="82315" cy="90417"/>
          </a:xfrm>
          <a:custGeom>
            <a:pathLst>
              <a:path w="5676900" h="6235700">
                <a:moveTo>
                  <a:pt x="2095500" y="2514600"/>
                </a:moveTo>
                <a:lnTo>
                  <a:pt x="3886200" y="2514600"/>
                </a:lnTo>
                <a:cubicBezTo>
                  <a:pt x="4140200" y="2514600"/>
                  <a:pt x="4191000" y="2476500"/>
                  <a:pt x="4241800" y="2184400"/>
                </a:cubicBezTo>
                <a:lnTo>
                  <a:pt x="4267200" y="2057400"/>
                </a:lnTo>
                <a:cubicBezTo>
                  <a:pt x="4292600" y="1943100"/>
                  <a:pt x="4305300" y="1803400"/>
                  <a:pt x="4305300" y="1752600"/>
                </a:cubicBezTo>
                <a:cubicBezTo>
                  <a:pt x="4305300" y="1714500"/>
                  <a:pt x="4318000" y="1587500"/>
                  <a:pt x="4343400" y="1485900"/>
                </a:cubicBezTo>
                <a:lnTo>
                  <a:pt x="4368800" y="1282700"/>
                </a:lnTo>
                <a:cubicBezTo>
                  <a:pt x="4381500" y="1181100"/>
                  <a:pt x="4419600" y="1028700"/>
                  <a:pt x="4457700" y="939800"/>
                </a:cubicBezTo>
                <a:cubicBezTo>
                  <a:pt x="4495800" y="850900"/>
                  <a:pt x="4533900" y="698500"/>
                  <a:pt x="4546600" y="596900"/>
                </a:cubicBezTo>
                <a:lnTo>
                  <a:pt x="4546600" y="546100"/>
                </a:lnTo>
                <a:cubicBezTo>
                  <a:pt x="4559300" y="444500"/>
                  <a:pt x="4635500" y="304800"/>
                  <a:pt x="4711700" y="215900"/>
                </a:cubicBezTo>
                <a:lnTo>
                  <a:pt x="4787900" y="139700"/>
                </a:lnTo>
                <a:cubicBezTo>
                  <a:pt x="4876800" y="63500"/>
                  <a:pt x="5029200" y="0"/>
                  <a:pt x="5143500" y="0"/>
                </a:cubicBezTo>
                <a:lnTo>
                  <a:pt x="5257800" y="0"/>
                </a:lnTo>
                <a:cubicBezTo>
                  <a:pt x="5524500" y="0"/>
                  <a:pt x="5676900" y="152400"/>
                  <a:pt x="5651500" y="393700"/>
                </a:cubicBezTo>
                <a:lnTo>
                  <a:pt x="5613400" y="977900"/>
                </a:lnTo>
                <a:cubicBezTo>
                  <a:pt x="5600700" y="1079500"/>
                  <a:pt x="5575300" y="1257300"/>
                  <a:pt x="5537200" y="1371600"/>
                </a:cubicBezTo>
                <a:lnTo>
                  <a:pt x="4660900" y="4991100"/>
                </a:lnTo>
                <a:cubicBezTo>
                  <a:pt x="4622800" y="5105400"/>
                  <a:pt x="4572000" y="5283200"/>
                  <a:pt x="4533900" y="5384800"/>
                </a:cubicBezTo>
                <a:lnTo>
                  <a:pt x="4419600" y="5664200"/>
                </a:lnTo>
                <a:cubicBezTo>
                  <a:pt x="4381500" y="5765800"/>
                  <a:pt x="4279900" y="5918200"/>
                  <a:pt x="4191000" y="5994400"/>
                </a:cubicBezTo>
                <a:lnTo>
                  <a:pt x="4140200" y="6045200"/>
                </a:lnTo>
                <a:cubicBezTo>
                  <a:pt x="3975100" y="6223000"/>
                  <a:pt x="3835400" y="6235700"/>
                  <a:pt x="3644900" y="6108700"/>
                </a:cubicBezTo>
                <a:cubicBezTo>
                  <a:pt x="3403600" y="5969000"/>
                  <a:pt x="3365500" y="5892800"/>
                  <a:pt x="3365500" y="5676900"/>
                </a:cubicBezTo>
                <a:lnTo>
                  <a:pt x="3365500" y="5461000"/>
                </a:lnTo>
                <a:cubicBezTo>
                  <a:pt x="3365500" y="5346700"/>
                  <a:pt x="3378200" y="5156200"/>
                  <a:pt x="3403600" y="5041900"/>
                </a:cubicBezTo>
                <a:lnTo>
                  <a:pt x="3759200" y="3568700"/>
                </a:lnTo>
                <a:lnTo>
                  <a:pt x="1892300" y="3568700"/>
                </a:lnTo>
                <a:cubicBezTo>
                  <a:pt x="1625600" y="3568700"/>
                  <a:pt x="1473200" y="3721100"/>
                  <a:pt x="1473200" y="3987800"/>
                </a:cubicBezTo>
                <a:cubicBezTo>
                  <a:pt x="1473200" y="4102100"/>
                  <a:pt x="1447800" y="4292600"/>
                  <a:pt x="1409700" y="4394200"/>
                </a:cubicBezTo>
                <a:lnTo>
                  <a:pt x="1041400" y="5651500"/>
                </a:lnTo>
                <a:cubicBezTo>
                  <a:pt x="1003300" y="5753100"/>
                  <a:pt x="914400" y="5918200"/>
                  <a:pt x="838200" y="5994400"/>
                </a:cubicBezTo>
                <a:lnTo>
                  <a:pt x="774700" y="6045200"/>
                </a:lnTo>
                <a:cubicBezTo>
                  <a:pt x="609600" y="6223000"/>
                  <a:pt x="482600" y="6235700"/>
                  <a:pt x="279400" y="6108700"/>
                </a:cubicBezTo>
                <a:cubicBezTo>
                  <a:pt x="50800" y="5969000"/>
                  <a:pt x="0" y="5892800"/>
                  <a:pt x="0" y="5676900"/>
                </a:cubicBezTo>
                <a:lnTo>
                  <a:pt x="0" y="5461000"/>
                </a:lnTo>
                <a:cubicBezTo>
                  <a:pt x="0" y="5346700"/>
                  <a:pt x="25400" y="5156200"/>
                  <a:pt x="50800" y="5054600"/>
                </a:cubicBezTo>
                <a:lnTo>
                  <a:pt x="1270000" y="444500"/>
                </a:lnTo>
                <a:cubicBezTo>
                  <a:pt x="1346200" y="165100"/>
                  <a:pt x="1536700" y="0"/>
                  <a:pt x="1790700" y="0"/>
                </a:cubicBezTo>
                <a:cubicBezTo>
                  <a:pt x="2006600" y="0"/>
                  <a:pt x="2171700" y="114300"/>
                  <a:pt x="2260600" y="342900"/>
                </a:cubicBezTo>
                <a:cubicBezTo>
                  <a:pt x="2286000" y="406400"/>
                  <a:pt x="2311400" y="558800"/>
                  <a:pt x="2311400" y="673100"/>
                </a:cubicBezTo>
                <a:lnTo>
                  <a:pt x="2311400" y="838200"/>
                </a:lnTo>
                <a:cubicBezTo>
                  <a:pt x="2311400" y="952500"/>
                  <a:pt x="2273300" y="1143000"/>
                  <a:pt x="2235200" y="1257300"/>
                </a:cubicBezTo>
                <a:lnTo>
                  <a:pt x="1968500" y="1943100"/>
                </a:lnTo>
                <a:cubicBezTo>
                  <a:pt x="1828800" y="2298700"/>
                  <a:pt x="1879600" y="2514600"/>
                  <a:pt x="2095500" y="2514600"/>
                </a:cubicBezTo>
                <a:close/>
                <a:moveTo>
                  <a:pt x="36322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80" name="Freeform 17980"/>
          <p:cNvSpPr/>
          <p:nvPr/>
        </p:nvSpPr>
        <p:spPr>
          <a:xfrm rot="0" flipH="0" flipV="0">
            <a:off x="27273799" y="19995464"/>
            <a:ext cx="80657" cy="126142"/>
          </a:xfrm>
          <a:custGeom>
            <a:pathLst>
              <a:path w="5562600" h="8699500">
                <a:moveTo>
                  <a:pt x="5461000" y="2603500"/>
                </a:moveTo>
                <a:lnTo>
                  <a:pt x="4343400" y="6692900"/>
                </a:lnTo>
                <a:cubicBezTo>
                  <a:pt x="4279900" y="6921500"/>
                  <a:pt x="4127500" y="7264400"/>
                  <a:pt x="4000500" y="7454900"/>
                </a:cubicBezTo>
                <a:lnTo>
                  <a:pt x="3670300" y="7950200"/>
                </a:lnTo>
                <a:cubicBezTo>
                  <a:pt x="3403600" y="8369300"/>
                  <a:pt x="2946400" y="8610600"/>
                  <a:pt x="2349500" y="8648700"/>
                </a:cubicBezTo>
                <a:lnTo>
                  <a:pt x="1879600" y="8686800"/>
                </a:lnTo>
                <a:cubicBezTo>
                  <a:pt x="1638300" y="8699500"/>
                  <a:pt x="1282700" y="8674100"/>
                  <a:pt x="1066800" y="8610600"/>
                </a:cubicBezTo>
                <a:lnTo>
                  <a:pt x="965200" y="8585200"/>
                </a:lnTo>
                <a:cubicBezTo>
                  <a:pt x="342900" y="8420100"/>
                  <a:pt x="0" y="7874000"/>
                  <a:pt x="0" y="7086600"/>
                </a:cubicBezTo>
                <a:lnTo>
                  <a:pt x="0" y="6718300"/>
                </a:lnTo>
                <a:cubicBezTo>
                  <a:pt x="0" y="6489700"/>
                  <a:pt x="38100" y="6121400"/>
                  <a:pt x="88900" y="5905500"/>
                </a:cubicBezTo>
                <a:lnTo>
                  <a:pt x="304800" y="4965700"/>
                </a:lnTo>
                <a:cubicBezTo>
                  <a:pt x="355600" y="4737100"/>
                  <a:pt x="469900" y="4394200"/>
                  <a:pt x="558800" y="4191000"/>
                </a:cubicBezTo>
                <a:lnTo>
                  <a:pt x="647700" y="3975100"/>
                </a:lnTo>
                <a:cubicBezTo>
                  <a:pt x="1066800" y="2997200"/>
                  <a:pt x="1828800" y="2514600"/>
                  <a:pt x="2997200" y="2514600"/>
                </a:cubicBezTo>
                <a:lnTo>
                  <a:pt x="3784600" y="2514600"/>
                </a:lnTo>
                <a:cubicBezTo>
                  <a:pt x="4368800" y="2514600"/>
                  <a:pt x="4521200" y="2324100"/>
                  <a:pt x="4521200" y="1600200"/>
                </a:cubicBezTo>
                <a:cubicBezTo>
                  <a:pt x="4521200" y="1409700"/>
                  <a:pt x="4432300" y="1206500"/>
                  <a:pt x="4343400" y="1155700"/>
                </a:cubicBezTo>
                <a:cubicBezTo>
                  <a:pt x="4241800" y="1092200"/>
                  <a:pt x="3975100" y="1041400"/>
                  <a:pt x="3746500" y="1041400"/>
                </a:cubicBezTo>
                <a:lnTo>
                  <a:pt x="2933700" y="1041400"/>
                </a:lnTo>
                <a:cubicBezTo>
                  <a:pt x="2425700" y="1041400"/>
                  <a:pt x="2413000" y="1041400"/>
                  <a:pt x="2413000" y="520700"/>
                </a:cubicBezTo>
                <a:cubicBezTo>
                  <a:pt x="2413000" y="292100"/>
                  <a:pt x="2476500" y="76200"/>
                  <a:pt x="2540000" y="50800"/>
                </a:cubicBezTo>
                <a:cubicBezTo>
                  <a:pt x="2616200" y="25400"/>
                  <a:pt x="2870200" y="0"/>
                  <a:pt x="3098800" y="0"/>
                </a:cubicBezTo>
                <a:lnTo>
                  <a:pt x="4305300" y="0"/>
                </a:lnTo>
                <a:cubicBezTo>
                  <a:pt x="4533900" y="0"/>
                  <a:pt x="4864100" y="127000"/>
                  <a:pt x="5029200" y="279400"/>
                </a:cubicBezTo>
                <a:lnTo>
                  <a:pt x="5257800" y="495300"/>
                </a:lnTo>
                <a:cubicBezTo>
                  <a:pt x="5435600" y="660400"/>
                  <a:pt x="5562600" y="977900"/>
                  <a:pt x="5562600" y="1206500"/>
                </a:cubicBezTo>
                <a:lnTo>
                  <a:pt x="5562600" y="1778000"/>
                </a:lnTo>
                <a:cubicBezTo>
                  <a:pt x="5562600" y="2019300"/>
                  <a:pt x="5511800" y="2387600"/>
                  <a:pt x="5461000" y="2603500"/>
                </a:cubicBezTo>
                <a:close/>
                <a:moveTo>
                  <a:pt x="5689600" y="8788400"/>
                </a:moveTo>
                <a:moveTo>
                  <a:pt x="3784600" y="3568700"/>
                </a:moveTo>
                <a:lnTo>
                  <a:pt x="2832100" y="3568700"/>
                </a:lnTo>
                <a:cubicBezTo>
                  <a:pt x="2717800" y="3568700"/>
                  <a:pt x="2590800" y="3606800"/>
                  <a:pt x="2552700" y="3644900"/>
                </a:cubicBezTo>
                <a:cubicBezTo>
                  <a:pt x="2514600" y="3683000"/>
                  <a:pt x="2425700" y="3721100"/>
                  <a:pt x="2362200" y="3746500"/>
                </a:cubicBezTo>
                <a:cubicBezTo>
                  <a:pt x="2044700" y="3822700"/>
                  <a:pt x="1905000" y="3924300"/>
                  <a:pt x="1752600" y="4203700"/>
                </a:cubicBezTo>
                <a:lnTo>
                  <a:pt x="1536700" y="4597400"/>
                </a:lnTo>
                <a:cubicBezTo>
                  <a:pt x="1485900" y="4686300"/>
                  <a:pt x="1422400" y="4864100"/>
                  <a:pt x="1384300" y="4965700"/>
                </a:cubicBezTo>
                <a:lnTo>
                  <a:pt x="990600" y="6426200"/>
                </a:lnTo>
                <a:cubicBezTo>
                  <a:pt x="965200" y="6527800"/>
                  <a:pt x="939800" y="6718300"/>
                  <a:pt x="939800" y="6832600"/>
                </a:cubicBezTo>
                <a:lnTo>
                  <a:pt x="939800" y="6883400"/>
                </a:lnTo>
                <a:cubicBezTo>
                  <a:pt x="939800" y="7302500"/>
                  <a:pt x="1143000" y="7569200"/>
                  <a:pt x="1473200" y="7569200"/>
                </a:cubicBezTo>
                <a:lnTo>
                  <a:pt x="2311400" y="7569200"/>
                </a:lnTo>
                <a:cubicBezTo>
                  <a:pt x="2451100" y="7569200"/>
                  <a:pt x="2565400" y="7518400"/>
                  <a:pt x="2667000" y="7416800"/>
                </a:cubicBezTo>
                <a:lnTo>
                  <a:pt x="3086100" y="6997700"/>
                </a:lnTo>
                <a:cubicBezTo>
                  <a:pt x="3175000" y="6908800"/>
                  <a:pt x="3251200" y="6769100"/>
                  <a:pt x="3289300" y="6654800"/>
                </a:cubicBezTo>
                <a:lnTo>
                  <a:pt x="3937000" y="4191000"/>
                </a:lnTo>
                <a:cubicBezTo>
                  <a:pt x="3962400" y="4076700"/>
                  <a:pt x="3987800" y="3898900"/>
                  <a:pt x="3987800" y="3784600"/>
                </a:cubicBezTo>
                <a:cubicBezTo>
                  <a:pt x="3987800" y="3644900"/>
                  <a:pt x="3911600" y="3568700"/>
                  <a:pt x="3784600" y="3568700"/>
                </a:cubicBezTo>
                <a:close/>
                <a:moveTo>
                  <a:pt x="4724400" y="8788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81" name="Freeform 17981"/>
          <p:cNvSpPr/>
          <p:nvPr/>
        </p:nvSpPr>
        <p:spPr>
          <a:xfrm rot="0" flipH="0" flipV="0">
            <a:off x="27354051" y="20032662"/>
            <a:ext cx="79921" cy="89865"/>
          </a:xfrm>
          <a:custGeom>
            <a:pathLst>
              <a:path w="5511800" h="6197600">
                <a:moveTo>
                  <a:pt x="3352800" y="6197600"/>
                </a:moveTo>
                <a:lnTo>
                  <a:pt x="1409700" y="6197600"/>
                </a:lnTo>
                <a:cubicBezTo>
                  <a:pt x="1295400" y="6197600"/>
                  <a:pt x="1117600" y="6172200"/>
                  <a:pt x="1016000" y="6134100"/>
                </a:cubicBezTo>
                <a:lnTo>
                  <a:pt x="901700" y="6083300"/>
                </a:lnTo>
                <a:cubicBezTo>
                  <a:pt x="520700" y="5930900"/>
                  <a:pt x="279400" y="5727700"/>
                  <a:pt x="152400" y="5448300"/>
                </a:cubicBezTo>
                <a:lnTo>
                  <a:pt x="139700" y="5410200"/>
                </a:lnTo>
                <a:cubicBezTo>
                  <a:pt x="25400" y="5130800"/>
                  <a:pt x="0" y="4292600"/>
                  <a:pt x="88900" y="3898900"/>
                </a:cubicBezTo>
                <a:lnTo>
                  <a:pt x="812800" y="990600"/>
                </a:lnTo>
                <a:cubicBezTo>
                  <a:pt x="838200" y="876300"/>
                  <a:pt x="901700" y="698500"/>
                  <a:pt x="939800" y="596900"/>
                </a:cubicBezTo>
                <a:lnTo>
                  <a:pt x="1066800" y="304800"/>
                </a:lnTo>
                <a:cubicBezTo>
                  <a:pt x="1143000" y="127000"/>
                  <a:pt x="1346200" y="0"/>
                  <a:pt x="1600200" y="0"/>
                </a:cubicBezTo>
                <a:cubicBezTo>
                  <a:pt x="1917700" y="0"/>
                  <a:pt x="2044700" y="165100"/>
                  <a:pt x="2044700" y="571500"/>
                </a:cubicBezTo>
                <a:lnTo>
                  <a:pt x="2044700" y="736600"/>
                </a:lnTo>
                <a:cubicBezTo>
                  <a:pt x="2044700" y="850900"/>
                  <a:pt x="2019300" y="1041400"/>
                  <a:pt x="1993900" y="1143000"/>
                </a:cubicBezTo>
                <a:lnTo>
                  <a:pt x="1295400" y="4000500"/>
                </a:lnTo>
                <a:cubicBezTo>
                  <a:pt x="1257300" y="4114800"/>
                  <a:pt x="1206500" y="4203700"/>
                  <a:pt x="1168400" y="4203700"/>
                </a:cubicBezTo>
                <a:cubicBezTo>
                  <a:pt x="1130300" y="4203700"/>
                  <a:pt x="1092200" y="4292600"/>
                  <a:pt x="1092200" y="4406900"/>
                </a:cubicBezTo>
                <a:lnTo>
                  <a:pt x="1092200" y="4724400"/>
                </a:lnTo>
                <a:cubicBezTo>
                  <a:pt x="1092200" y="4838700"/>
                  <a:pt x="1193800" y="4978400"/>
                  <a:pt x="1320800" y="5029200"/>
                </a:cubicBezTo>
                <a:lnTo>
                  <a:pt x="1358900" y="5054600"/>
                </a:lnTo>
                <a:cubicBezTo>
                  <a:pt x="1485900" y="5105400"/>
                  <a:pt x="1676400" y="5143500"/>
                  <a:pt x="1803400" y="5143500"/>
                </a:cubicBezTo>
                <a:lnTo>
                  <a:pt x="2882900" y="5143500"/>
                </a:lnTo>
                <a:cubicBezTo>
                  <a:pt x="3124200" y="5143500"/>
                  <a:pt x="3162300" y="5118100"/>
                  <a:pt x="3302000" y="4813300"/>
                </a:cubicBezTo>
                <a:lnTo>
                  <a:pt x="3314700" y="4762500"/>
                </a:lnTo>
                <a:cubicBezTo>
                  <a:pt x="3365500" y="4635500"/>
                  <a:pt x="3429000" y="4432300"/>
                  <a:pt x="3454400" y="4305300"/>
                </a:cubicBezTo>
                <a:lnTo>
                  <a:pt x="3479800" y="4165600"/>
                </a:lnTo>
                <a:cubicBezTo>
                  <a:pt x="3492500" y="4038600"/>
                  <a:pt x="3517900" y="3898900"/>
                  <a:pt x="3517900" y="3860800"/>
                </a:cubicBezTo>
                <a:cubicBezTo>
                  <a:pt x="3517900" y="3822700"/>
                  <a:pt x="3530600" y="3695700"/>
                  <a:pt x="3556000" y="3581400"/>
                </a:cubicBezTo>
                <a:lnTo>
                  <a:pt x="3975100" y="1828800"/>
                </a:lnTo>
                <a:cubicBezTo>
                  <a:pt x="4000500" y="1714500"/>
                  <a:pt x="4051300" y="1549400"/>
                  <a:pt x="4089400" y="1473200"/>
                </a:cubicBezTo>
                <a:cubicBezTo>
                  <a:pt x="4114800" y="1384300"/>
                  <a:pt x="4165600" y="1231900"/>
                  <a:pt x="4178300" y="1117600"/>
                </a:cubicBezTo>
                <a:lnTo>
                  <a:pt x="4203700" y="977900"/>
                </a:lnTo>
                <a:cubicBezTo>
                  <a:pt x="4216400" y="863600"/>
                  <a:pt x="4267200" y="698500"/>
                  <a:pt x="4305300" y="596900"/>
                </a:cubicBezTo>
                <a:lnTo>
                  <a:pt x="4419600" y="304800"/>
                </a:lnTo>
                <a:cubicBezTo>
                  <a:pt x="4508500" y="114300"/>
                  <a:pt x="4711700" y="0"/>
                  <a:pt x="4953000" y="0"/>
                </a:cubicBezTo>
                <a:cubicBezTo>
                  <a:pt x="5245100" y="0"/>
                  <a:pt x="5511800" y="266700"/>
                  <a:pt x="5511800" y="546100"/>
                </a:cubicBezTo>
                <a:cubicBezTo>
                  <a:pt x="5511800" y="596900"/>
                  <a:pt x="5486400" y="723900"/>
                  <a:pt x="5461000" y="825500"/>
                </a:cubicBezTo>
                <a:lnTo>
                  <a:pt x="4216400" y="5537200"/>
                </a:lnTo>
                <a:cubicBezTo>
                  <a:pt x="4089400" y="6032500"/>
                  <a:pt x="3873500" y="6197600"/>
                  <a:pt x="3352800" y="6197600"/>
                </a:cubicBezTo>
                <a:close/>
                <a:moveTo>
                  <a:pt x="-203200" y="6223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82" name="Freeform 17982"/>
          <p:cNvSpPr/>
          <p:nvPr/>
        </p:nvSpPr>
        <p:spPr>
          <a:xfrm rot="0" flipH="0" flipV="0">
            <a:off x="27434854" y="20033767"/>
            <a:ext cx="103676" cy="88944"/>
          </a:xfrm>
          <a:custGeom>
            <a:pathLst>
              <a:path w="7150100" h="6134100">
                <a:moveTo>
                  <a:pt x="1955800" y="0"/>
                </a:moveTo>
                <a:lnTo>
                  <a:pt x="5778500" y="0"/>
                </a:lnTo>
                <a:cubicBezTo>
                  <a:pt x="6667500" y="0"/>
                  <a:pt x="7150100" y="508000"/>
                  <a:pt x="7150100" y="1422400"/>
                </a:cubicBezTo>
                <a:lnTo>
                  <a:pt x="7150100" y="1574800"/>
                </a:lnTo>
                <a:cubicBezTo>
                  <a:pt x="7150100" y="1816100"/>
                  <a:pt x="7099300" y="2184400"/>
                  <a:pt x="7035800" y="2400300"/>
                </a:cubicBezTo>
                <a:lnTo>
                  <a:pt x="6146800" y="5448300"/>
                </a:lnTo>
                <a:cubicBezTo>
                  <a:pt x="6083300" y="5676900"/>
                  <a:pt x="5969000" y="5905500"/>
                  <a:pt x="5905500" y="5981700"/>
                </a:cubicBezTo>
                <a:cubicBezTo>
                  <a:pt x="5765800" y="6121400"/>
                  <a:pt x="5524500" y="6134100"/>
                  <a:pt x="5308600" y="6007100"/>
                </a:cubicBezTo>
                <a:cubicBezTo>
                  <a:pt x="5219700" y="5956300"/>
                  <a:pt x="5156200" y="5727700"/>
                  <a:pt x="5156200" y="5499100"/>
                </a:cubicBezTo>
                <a:lnTo>
                  <a:pt x="5156200" y="5359400"/>
                </a:lnTo>
                <a:cubicBezTo>
                  <a:pt x="5156200" y="5130800"/>
                  <a:pt x="5194300" y="4762500"/>
                  <a:pt x="5257800" y="4533900"/>
                </a:cubicBezTo>
                <a:lnTo>
                  <a:pt x="5981700" y="1765300"/>
                </a:lnTo>
                <a:cubicBezTo>
                  <a:pt x="6108700" y="1270000"/>
                  <a:pt x="5918200" y="1054100"/>
                  <a:pt x="5359400" y="1054100"/>
                </a:cubicBezTo>
                <a:lnTo>
                  <a:pt x="5257800" y="1054100"/>
                </a:lnTo>
                <a:cubicBezTo>
                  <a:pt x="4762500" y="1054100"/>
                  <a:pt x="4762500" y="1054100"/>
                  <a:pt x="4622800" y="1562100"/>
                </a:cubicBezTo>
                <a:lnTo>
                  <a:pt x="3581400" y="5486400"/>
                </a:lnTo>
                <a:cubicBezTo>
                  <a:pt x="3479800" y="5842000"/>
                  <a:pt x="3251200" y="6096000"/>
                  <a:pt x="3022600" y="6096000"/>
                </a:cubicBezTo>
                <a:cubicBezTo>
                  <a:pt x="2743200" y="6096000"/>
                  <a:pt x="2527300" y="5803900"/>
                  <a:pt x="2527300" y="5448300"/>
                </a:cubicBezTo>
                <a:cubicBezTo>
                  <a:pt x="2527300" y="5346700"/>
                  <a:pt x="2578100" y="5080000"/>
                  <a:pt x="2641600" y="4851400"/>
                </a:cubicBezTo>
                <a:lnTo>
                  <a:pt x="3454400" y="2044700"/>
                </a:lnTo>
                <a:cubicBezTo>
                  <a:pt x="3670300" y="1320800"/>
                  <a:pt x="3581400" y="1054100"/>
                  <a:pt x="3149600" y="1054100"/>
                </a:cubicBezTo>
                <a:lnTo>
                  <a:pt x="2730500" y="1054100"/>
                </a:lnTo>
                <a:cubicBezTo>
                  <a:pt x="2235200" y="1054100"/>
                  <a:pt x="2235200" y="1054100"/>
                  <a:pt x="2095500" y="1574800"/>
                </a:cubicBezTo>
                <a:lnTo>
                  <a:pt x="1244600" y="4889500"/>
                </a:lnTo>
                <a:cubicBezTo>
                  <a:pt x="1003300" y="5854700"/>
                  <a:pt x="850900" y="6096000"/>
                  <a:pt x="495300" y="6096000"/>
                </a:cubicBezTo>
                <a:cubicBezTo>
                  <a:pt x="254000" y="6096000"/>
                  <a:pt x="0" y="5753100"/>
                  <a:pt x="0" y="5422900"/>
                </a:cubicBezTo>
                <a:cubicBezTo>
                  <a:pt x="0" y="5219700"/>
                  <a:pt x="50800" y="4864100"/>
                  <a:pt x="101600" y="4648200"/>
                </a:cubicBezTo>
                <a:lnTo>
                  <a:pt x="1028700" y="1181100"/>
                </a:lnTo>
                <a:cubicBezTo>
                  <a:pt x="1079500" y="965200"/>
                  <a:pt x="1219200" y="622300"/>
                  <a:pt x="1320800" y="406400"/>
                </a:cubicBezTo>
                <a:lnTo>
                  <a:pt x="1346200" y="381000"/>
                </a:lnTo>
                <a:cubicBezTo>
                  <a:pt x="1447800" y="177800"/>
                  <a:pt x="1727200" y="0"/>
                  <a:pt x="1955800" y="0"/>
                </a:cubicBezTo>
                <a:close/>
                <a:moveTo>
                  <a:pt x="60960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83" name="Freeform 17983"/>
          <p:cNvSpPr/>
          <p:nvPr/>
        </p:nvSpPr>
        <p:spPr>
          <a:xfrm rot="0" flipH="0" flipV="0">
            <a:off x="27551012" y="20034136"/>
            <a:ext cx="73107" cy="88392"/>
          </a:xfrm>
          <a:custGeom>
            <a:pathLst>
              <a:path w="5041900" h="6096000">
                <a:moveTo>
                  <a:pt x="4445000" y="3581400"/>
                </a:moveTo>
                <a:lnTo>
                  <a:pt x="1473200" y="3581400"/>
                </a:lnTo>
                <a:cubicBezTo>
                  <a:pt x="1282700" y="3581400"/>
                  <a:pt x="1257300" y="3606800"/>
                  <a:pt x="1193800" y="3797300"/>
                </a:cubicBezTo>
                <a:lnTo>
                  <a:pt x="1117600" y="4038600"/>
                </a:lnTo>
                <a:cubicBezTo>
                  <a:pt x="1079500" y="4165600"/>
                  <a:pt x="1054100" y="4356100"/>
                  <a:pt x="1054100" y="4470400"/>
                </a:cubicBezTo>
                <a:lnTo>
                  <a:pt x="1054100" y="4622800"/>
                </a:lnTo>
                <a:cubicBezTo>
                  <a:pt x="1054100" y="4927600"/>
                  <a:pt x="1219200" y="5054600"/>
                  <a:pt x="1625600" y="5054600"/>
                </a:cubicBezTo>
                <a:lnTo>
                  <a:pt x="3683000" y="5054600"/>
                </a:lnTo>
                <a:cubicBezTo>
                  <a:pt x="3949700" y="5054600"/>
                  <a:pt x="4102100" y="5207000"/>
                  <a:pt x="4102100" y="5473700"/>
                </a:cubicBezTo>
                <a:lnTo>
                  <a:pt x="4102100" y="5676900"/>
                </a:lnTo>
                <a:cubicBezTo>
                  <a:pt x="4102100" y="5943600"/>
                  <a:pt x="3949700" y="6096000"/>
                  <a:pt x="3683000" y="6096000"/>
                </a:cubicBezTo>
                <a:lnTo>
                  <a:pt x="1054100" y="6096000"/>
                </a:lnTo>
                <a:cubicBezTo>
                  <a:pt x="939800" y="6096000"/>
                  <a:pt x="825500" y="6070600"/>
                  <a:pt x="787400" y="6045200"/>
                </a:cubicBezTo>
                <a:cubicBezTo>
                  <a:pt x="762000" y="6019800"/>
                  <a:pt x="673100" y="5981700"/>
                  <a:pt x="584200" y="5969000"/>
                </a:cubicBezTo>
                <a:cubicBezTo>
                  <a:pt x="495300" y="5943600"/>
                  <a:pt x="419100" y="5880100"/>
                  <a:pt x="419100" y="5803900"/>
                </a:cubicBezTo>
                <a:cubicBezTo>
                  <a:pt x="419100" y="5740400"/>
                  <a:pt x="381000" y="5676900"/>
                  <a:pt x="317500" y="5676900"/>
                </a:cubicBezTo>
                <a:cubicBezTo>
                  <a:pt x="266700" y="5676900"/>
                  <a:pt x="165100" y="5575300"/>
                  <a:pt x="114300" y="5448300"/>
                </a:cubicBezTo>
                <a:lnTo>
                  <a:pt x="101600" y="5410200"/>
                </a:lnTo>
                <a:cubicBezTo>
                  <a:pt x="50800" y="5283200"/>
                  <a:pt x="0" y="5092700"/>
                  <a:pt x="0" y="4978400"/>
                </a:cubicBezTo>
                <a:lnTo>
                  <a:pt x="0" y="4203700"/>
                </a:lnTo>
                <a:cubicBezTo>
                  <a:pt x="0" y="4089400"/>
                  <a:pt x="25400" y="3911600"/>
                  <a:pt x="50800" y="3810000"/>
                </a:cubicBezTo>
                <a:lnTo>
                  <a:pt x="152400" y="3403600"/>
                </a:lnTo>
                <a:cubicBezTo>
                  <a:pt x="177800" y="3289300"/>
                  <a:pt x="228600" y="3136900"/>
                  <a:pt x="266700" y="3048000"/>
                </a:cubicBezTo>
                <a:cubicBezTo>
                  <a:pt x="304800" y="2971800"/>
                  <a:pt x="355600" y="2806700"/>
                  <a:pt x="381000" y="2705100"/>
                </a:cubicBezTo>
                <a:lnTo>
                  <a:pt x="558800" y="1930400"/>
                </a:lnTo>
                <a:cubicBezTo>
                  <a:pt x="584200" y="1816100"/>
                  <a:pt x="647700" y="1651000"/>
                  <a:pt x="711200" y="1549400"/>
                </a:cubicBezTo>
                <a:lnTo>
                  <a:pt x="1028700" y="952500"/>
                </a:lnTo>
                <a:cubicBezTo>
                  <a:pt x="1079500" y="850900"/>
                  <a:pt x="1193800" y="711200"/>
                  <a:pt x="1270000" y="622300"/>
                </a:cubicBezTo>
                <a:lnTo>
                  <a:pt x="1320800" y="571500"/>
                </a:lnTo>
                <a:cubicBezTo>
                  <a:pt x="1409700" y="495300"/>
                  <a:pt x="1562100" y="381000"/>
                  <a:pt x="1676400" y="330200"/>
                </a:cubicBezTo>
                <a:lnTo>
                  <a:pt x="2171700" y="101600"/>
                </a:lnTo>
                <a:cubicBezTo>
                  <a:pt x="2286000" y="50800"/>
                  <a:pt x="2476500" y="0"/>
                  <a:pt x="2590800" y="0"/>
                </a:cubicBezTo>
                <a:lnTo>
                  <a:pt x="3784600" y="0"/>
                </a:lnTo>
                <a:cubicBezTo>
                  <a:pt x="3898900" y="0"/>
                  <a:pt x="4064000" y="50800"/>
                  <a:pt x="4152900" y="114300"/>
                </a:cubicBezTo>
                <a:lnTo>
                  <a:pt x="4229100" y="165100"/>
                </a:lnTo>
                <a:cubicBezTo>
                  <a:pt x="4305300" y="228600"/>
                  <a:pt x="4445000" y="342900"/>
                  <a:pt x="4533900" y="431800"/>
                </a:cubicBezTo>
                <a:lnTo>
                  <a:pt x="4686300" y="584200"/>
                </a:lnTo>
                <a:cubicBezTo>
                  <a:pt x="4775200" y="673100"/>
                  <a:pt x="4876800" y="838200"/>
                  <a:pt x="4940300" y="965200"/>
                </a:cubicBezTo>
                <a:lnTo>
                  <a:pt x="4953000" y="1003300"/>
                </a:lnTo>
                <a:cubicBezTo>
                  <a:pt x="5003800" y="1130300"/>
                  <a:pt x="5041900" y="1320800"/>
                  <a:pt x="5041900" y="1435100"/>
                </a:cubicBezTo>
                <a:lnTo>
                  <a:pt x="5041900" y="2006600"/>
                </a:lnTo>
                <a:cubicBezTo>
                  <a:pt x="5041900" y="2120900"/>
                  <a:pt x="5029200" y="2298700"/>
                  <a:pt x="5003800" y="2400300"/>
                </a:cubicBezTo>
                <a:lnTo>
                  <a:pt x="4902200" y="2908300"/>
                </a:lnTo>
                <a:cubicBezTo>
                  <a:pt x="4876800" y="3022600"/>
                  <a:pt x="4826000" y="3200400"/>
                  <a:pt x="4775200" y="3302000"/>
                </a:cubicBezTo>
                <a:lnTo>
                  <a:pt x="4737100" y="3378200"/>
                </a:lnTo>
                <a:cubicBezTo>
                  <a:pt x="4686300" y="3517900"/>
                  <a:pt x="4597400" y="3581400"/>
                  <a:pt x="4445000" y="3581400"/>
                </a:cubicBezTo>
                <a:close/>
                <a:moveTo>
                  <a:pt x="2057400" y="6121400"/>
                </a:moveTo>
                <a:moveTo>
                  <a:pt x="1892300" y="2527300"/>
                </a:moveTo>
                <a:lnTo>
                  <a:pt x="3632200" y="2527300"/>
                </a:lnTo>
                <a:cubicBezTo>
                  <a:pt x="3759200" y="2527300"/>
                  <a:pt x="3860800" y="2451100"/>
                  <a:pt x="3911600" y="2324100"/>
                </a:cubicBezTo>
                <a:lnTo>
                  <a:pt x="3924300" y="2298700"/>
                </a:lnTo>
                <a:cubicBezTo>
                  <a:pt x="3962400" y="2197100"/>
                  <a:pt x="4000500" y="2006600"/>
                  <a:pt x="4000500" y="1892300"/>
                </a:cubicBezTo>
                <a:lnTo>
                  <a:pt x="4000500" y="1689100"/>
                </a:lnTo>
                <a:cubicBezTo>
                  <a:pt x="4000500" y="1358900"/>
                  <a:pt x="3632200" y="1054100"/>
                  <a:pt x="3263900" y="1054100"/>
                </a:cubicBezTo>
                <a:lnTo>
                  <a:pt x="2844800" y="1054100"/>
                </a:lnTo>
                <a:cubicBezTo>
                  <a:pt x="2730500" y="1054100"/>
                  <a:pt x="2603500" y="1092200"/>
                  <a:pt x="2565400" y="1130300"/>
                </a:cubicBezTo>
                <a:cubicBezTo>
                  <a:pt x="2514600" y="1168400"/>
                  <a:pt x="2425700" y="1206500"/>
                  <a:pt x="2349500" y="1231900"/>
                </a:cubicBezTo>
                <a:cubicBezTo>
                  <a:pt x="2197100" y="1270000"/>
                  <a:pt x="2019300" y="1435100"/>
                  <a:pt x="1879600" y="1651000"/>
                </a:cubicBezTo>
                <a:cubicBezTo>
                  <a:pt x="1828800" y="1727200"/>
                  <a:pt x="1765300" y="1816100"/>
                  <a:pt x="1739900" y="1841500"/>
                </a:cubicBezTo>
                <a:cubicBezTo>
                  <a:pt x="1714500" y="1866900"/>
                  <a:pt x="1689100" y="1993900"/>
                  <a:pt x="1689100" y="2108200"/>
                </a:cubicBezTo>
                <a:lnTo>
                  <a:pt x="1689100" y="2311400"/>
                </a:lnTo>
                <a:cubicBezTo>
                  <a:pt x="1689100" y="2501900"/>
                  <a:pt x="1714500" y="2527300"/>
                  <a:pt x="1892300" y="2527300"/>
                </a:cubicBezTo>
                <a:close/>
                <a:moveTo>
                  <a:pt x="3111500" y="61214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84" name="Freeform 17984"/>
          <p:cNvSpPr/>
          <p:nvPr/>
        </p:nvSpPr>
        <p:spPr>
          <a:xfrm rot="0" flipH="0" flipV="0">
            <a:off x="27719923" y="20031558"/>
            <a:ext cx="67398" cy="91522"/>
          </a:xfrm>
          <a:custGeom>
            <a:pathLst>
              <a:path w="4648200" h="6311900">
                <a:moveTo>
                  <a:pt x="1536700" y="5067300"/>
                </a:moveTo>
                <a:lnTo>
                  <a:pt x="3086100" y="5219700"/>
                </a:lnTo>
                <a:cubicBezTo>
                  <a:pt x="3327400" y="5245100"/>
                  <a:pt x="3378200" y="5308600"/>
                  <a:pt x="3378200" y="5549900"/>
                </a:cubicBezTo>
                <a:lnTo>
                  <a:pt x="3378200" y="5803900"/>
                </a:lnTo>
                <a:cubicBezTo>
                  <a:pt x="3378200" y="6121400"/>
                  <a:pt x="3098800" y="6311900"/>
                  <a:pt x="2616200" y="6311900"/>
                </a:cubicBezTo>
                <a:lnTo>
                  <a:pt x="1790700" y="6311900"/>
                </a:lnTo>
                <a:cubicBezTo>
                  <a:pt x="1625600" y="6311900"/>
                  <a:pt x="1460500" y="6286500"/>
                  <a:pt x="1435100" y="6261100"/>
                </a:cubicBezTo>
                <a:cubicBezTo>
                  <a:pt x="1409700" y="6223000"/>
                  <a:pt x="1282700" y="6184900"/>
                  <a:pt x="1143000" y="6159500"/>
                </a:cubicBezTo>
                <a:cubicBezTo>
                  <a:pt x="1016000" y="6134100"/>
                  <a:pt x="812800" y="6083300"/>
                  <a:pt x="685800" y="6032500"/>
                </a:cubicBezTo>
                <a:cubicBezTo>
                  <a:pt x="241300" y="5854700"/>
                  <a:pt x="0" y="4889500"/>
                  <a:pt x="203200" y="4127500"/>
                </a:cubicBezTo>
                <a:lnTo>
                  <a:pt x="977900" y="1143000"/>
                </a:lnTo>
                <a:cubicBezTo>
                  <a:pt x="1028700" y="990600"/>
                  <a:pt x="1155700" y="762000"/>
                  <a:pt x="1270000" y="647700"/>
                </a:cubicBezTo>
                <a:lnTo>
                  <a:pt x="1485900" y="419100"/>
                </a:lnTo>
                <a:cubicBezTo>
                  <a:pt x="1600200" y="304800"/>
                  <a:pt x="1828800" y="215900"/>
                  <a:pt x="1993900" y="215900"/>
                </a:cubicBezTo>
                <a:lnTo>
                  <a:pt x="2247900" y="215900"/>
                </a:lnTo>
                <a:cubicBezTo>
                  <a:pt x="2400300" y="215900"/>
                  <a:pt x="2540000" y="165100"/>
                  <a:pt x="2540000" y="101600"/>
                </a:cubicBezTo>
                <a:cubicBezTo>
                  <a:pt x="2540000" y="50800"/>
                  <a:pt x="2679700" y="0"/>
                  <a:pt x="2844800" y="0"/>
                </a:cubicBezTo>
                <a:lnTo>
                  <a:pt x="4140200" y="0"/>
                </a:lnTo>
                <a:cubicBezTo>
                  <a:pt x="4292600" y="0"/>
                  <a:pt x="4483100" y="50800"/>
                  <a:pt x="4533900" y="101600"/>
                </a:cubicBezTo>
                <a:cubicBezTo>
                  <a:pt x="4597400" y="165100"/>
                  <a:pt x="4648200" y="342900"/>
                  <a:pt x="4648200" y="508000"/>
                </a:cubicBezTo>
                <a:lnTo>
                  <a:pt x="4648200" y="749300"/>
                </a:lnTo>
                <a:cubicBezTo>
                  <a:pt x="4648200" y="1003300"/>
                  <a:pt x="4584700" y="1054100"/>
                  <a:pt x="4343400" y="1054100"/>
                </a:cubicBezTo>
                <a:lnTo>
                  <a:pt x="3048000" y="1054100"/>
                </a:lnTo>
                <a:cubicBezTo>
                  <a:pt x="2882900" y="1054100"/>
                  <a:pt x="2755900" y="1104900"/>
                  <a:pt x="2755900" y="1155700"/>
                </a:cubicBezTo>
                <a:cubicBezTo>
                  <a:pt x="2755900" y="1219200"/>
                  <a:pt x="2628900" y="1270000"/>
                  <a:pt x="2489200" y="1270000"/>
                </a:cubicBezTo>
                <a:cubicBezTo>
                  <a:pt x="2349500" y="1270000"/>
                  <a:pt x="2209800" y="1295400"/>
                  <a:pt x="2197100" y="1333500"/>
                </a:cubicBezTo>
                <a:cubicBezTo>
                  <a:pt x="2184400" y="1384300"/>
                  <a:pt x="2120900" y="1473200"/>
                  <a:pt x="2044700" y="1549400"/>
                </a:cubicBezTo>
                <a:cubicBezTo>
                  <a:pt x="1930400" y="1663700"/>
                  <a:pt x="1803400" y="2019300"/>
                  <a:pt x="1803400" y="2235200"/>
                </a:cubicBezTo>
                <a:cubicBezTo>
                  <a:pt x="1803400" y="2514600"/>
                  <a:pt x="1739900" y="2832100"/>
                  <a:pt x="1600200" y="3187700"/>
                </a:cubicBezTo>
                <a:lnTo>
                  <a:pt x="1384300" y="3759200"/>
                </a:lnTo>
                <a:cubicBezTo>
                  <a:pt x="1320800" y="3911600"/>
                  <a:pt x="1257300" y="4191000"/>
                  <a:pt x="1219200" y="4368800"/>
                </a:cubicBezTo>
                <a:cubicBezTo>
                  <a:pt x="1130300" y="4953000"/>
                  <a:pt x="1168400" y="5041900"/>
                  <a:pt x="1536700" y="5067300"/>
                </a:cubicBezTo>
                <a:close/>
                <a:moveTo>
                  <a:pt x="1003300" y="62992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85" name="Freeform 17985"/>
          <p:cNvSpPr/>
          <p:nvPr/>
        </p:nvSpPr>
        <p:spPr>
          <a:xfrm rot="0" flipH="0" flipV="0">
            <a:off x="27791594" y="20032478"/>
            <a:ext cx="68503" cy="89865"/>
          </a:xfrm>
          <a:custGeom>
            <a:pathLst>
              <a:path w="4724400" h="6197600">
                <a:moveTo>
                  <a:pt x="2514600" y="6197600"/>
                </a:moveTo>
                <a:lnTo>
                  <a:pt x="622300" y="6197600"/>
                </a:lnTo>
                <a:cubicBezTo>
                  <a:pt x="508000" y="6197600"/>
                  <a:pt x="393700" y="6184900"/>
                  <a:pt x="368300" y="6146800"/>
                </a:cubicBezTo>
                <a:cubicBezTo>
                  <a:pt x="330200" y="6121400"/>
                  <a:pt x="241300" y="6083300"/>
                  <a:pt x="152400" y="6070600"/>
                </a:cubicBezTo>
                <a:cubicBezTo>
                  <a:pt x="63500" y="6057900"/>
                  <a:pt x="0" y="5943600"/>
                  <a:pt x="0" y="5829300"/>
                </a:cubicBezTo>
                <a:lnTo>
                  <a:pt x="0" y="5257800"/>
                </a:lnTo>
                <a:cubicBezTo>
                  <a:pt x="0" y="5143500"/>
                  <a:pt x="12700" y="4965700"/>
                  <a:pt x="38100" y="4851400"/>
                </a:cubicBezTo>
                <a:lnTo>
                  <a:pt x="139700" y="4445000"/>
                </a:lnTo>
                <a:cubicBezTo>
                  <a:pt x="165100" y="4343400"/>
                  <a:pt x="215900" y="4191000"/>
                  <a:pt x="254000" y="4102100"/>
                </a:cubicBezTo>
                <a:cubicBezTo>
                  <a:pt x="292100" y="4013200"/>
                  <a:pt x="355600" y="3848100"/>
                  <a:pt x="381000" y="3733800"/>
                </a:cubicBezTo>
                <a:lnTo>
                  <a:pt x="889000" y="1943100"/>
                </a:lnTo>
                <a:cubicBezTo>
                  <a:pt x="914400" y="1828800"/>
                  <a:pt x="939800" y="1727200"/>
                  <a:pt x="939800" y="1714500"/>
                </a:cubicBezTo>
                <a:cubicBezTo>
                  <a:pt x="939800" y="1701800"/>
                  <a:pt x="952500" y="1600200"/>
                  <a:pt x="965200" y="1485900"/>
                </a:cubicBezTo>
                <a:lnTo>
                  <a:pt x="990600" y="1181100"/>
                </a:lnTo>
                <a:cubicBezTo>
                  <a:pt x="1003300" y="1079500"/>
                  <a:pt x="1041400" y="952500"/>
                  <a:pt x="1079500" y="914400"/>
                </a:cubicBezTo>
                <a:cubicBezTo>
                  <a:pt x="1117600" y="876300"/>
                  <a:pt x="1155700" y="762000"/>
                  <a:pt x="1168400" y="660400"/>
                </a:cubicBezTo>
                <a:lnTo>
                  <a:pt x="1181100" y="558800"/>
                </a:lnTo>
                <a:cubicBezTo>
                  <a:pt x="1193800" y="457200"/>
                  <a:pt x="1270000" y="304800"/>
                  <a:pt x="1346200" y="228600"/>
                </a:cubicBezTo>
                <a:lnTo>
                  <a:pt x="1422400" y="152400"/>
                </a:lnTo>
                <a:cubicBezTo>
                  <a:pt x="1498600" y="63500"/>
                  <a:pt x="1663700" y="0"/>
                  <a:pt x="1778000" y="0"/>
                </a:cubicBezTo>
                <a:lnTo>
                  <a:pt x="1892300" y="0"/>
                </a:lnTo>
                <a:cubicBezTo>
                  <a:pt x="2006600" y="0"/>
                  <a:pt x="2095500" y="50800"/>
                  <a:pt x="2095500" y="101600"/>
                </a:cubicBezTo>
                <a:cubicBezTo>
                  <a:pt x="2095500" y="165100"/>
                  <a:pt x="2146300" y="215900"/>
                  <a:pt x="2197100" y="215900"/>
                </a:cubicBezTo>
                <a:cubicBezTo>
                  <a:pt x="2260600" y="215900"/>
                  <a:pt x="2311400" y="304800"/>
                  <a:pt x="2311400" y="419100"/>
                </a:cubicBezTo>
                <a:lnTo>
                  <a:pt x="2311400" y="838200"/>
                </a:lnTo>
                <a:cubicBezTo>
                  <a:pt x="2311400" y="952500"/>
                  <a:pt x="2286000" y="1079500"/>
                  <a:pt x="2260600" y="1104900"/>
                </a:cubicBezTo>
                <a:cubicBezTo>
                  <a:pt x="2222500" y="1130300"/>
                  <a:pt x="2184400" y="1244600"/>
                  <a:pt x="2159000" y="1346200"/>
                </a:cubicBezTo>
                <a:lnTo>
                  <a:pt x="2082800" y="1663700"/>
                </a:lnTo>
                <a:cubicBezTo>
                  <a:pt x="2044700" y="1765300"/>
                  <a:pt x="1993900" y="1892300"/>
                  <a:pt x="1955800" y="1930400"/>
                </a:cubicBezTo>
                <a:cubicBezTo>
                  <a:pt x="1917700" y="1968500"/>
                  <a:pt x="1892300" y="2095500"/>
                  <a:pt x="1892300" y="2209800"/>
                </a:cubicBezTo>
                <a:cubicBezTo>
                  <a:pt x="1892300" y="2336800"/>
                  <a:pt x="1955800" y="2425700"/>
                  <a:pt x="2095500" y="2425700"/>
                </a:cubicBezTo>
                <a:lnTo>
                  <a:pt x="3314700" y="2501900"/>
                </a:lnTo>
                <a:cubicBezTo>
                  <a:pt x="3429000" y="2501900"/>
                  <a:pt x="3606800" y="2540000"/>
                  <a:pt x="3708400" y="2565400"/>
                </a:cubicBezTo>
                <a:lnTo>
                  <a:pt x="3975100" y="2641600"/>
                </a:lnTo>
                <a:cubicBezTo>
                  <a:pt x="4076700" y="2679700"/>
                  <a:pt x="4229100" y="2768600"/>
                  <a:pt x="4305300" y="2844800"/>
                </a:cubicBezTo>
                <a:lnTo>
                  <a:pt x="4470400" y="3009900"/>
                </a:lnTo>
                <a:cubicBezTo>
                  <a:pt x="4635500" y="3175000"/>
                  <a:pt x="4724400" y="3416300"/>
                  <a:pt x="4724400" y="3733800"/>
                </a:cubicBezTo>
                <a:lnTo>
                  <a:pt x="4724400" y="4305300"/>
                </a:lnTo>
                <a:cubicBezTo>
                  <a:pt x="4724400" y="4432300"/>
                  <a:pt x="4699000" y="4610100"/>
                  <a:pt x="4660900" y="4711700"/>
                </a:cubicBezTo>
                <a:lnTo>
                  <a:pt x="4597400" y="4914900"/>
                </a:lnTo>
                <a:cubicBezTo>
                  <a:pt x="4546600" y="5080000"/>
                  <a:pt x="4318000" y="5461000"/>
                  <a:pt x="4191000" y="5575300"/>
                </a:cubicBezTo>
                <a:lnTo>
                  <a:pt x="4140200" y="5638800"/>
                </a:lnTo>
                <a:cubicBezTo>
                  <a:pt x="4051300" y="5715000"/>
                  <a:pt x="3898900" y="5803900"/>
                  <a:pt x="3784600" y="5829300"/>
                </a:cubicBezTo>
                <a:lnTo>
                  <a:pt x="2933700" y="6032500"/>
                </a:lnTo>
                <a:cubicBezTo>
                  <a:pt x="2819400" y="6057900"/>
                  <a:pt x="2730500" y="6108700"/>
                  <a:pt x="2730500" y="6134100"/>
                </a:cubicBezTo>
                <a:cubicBezTo>
                  <a:pt x="2730500" y="6172200"/>
                  <a:pt x="2628900" y="6197600"/>
                  <a:pt x="2514600" y="6197600"/>
                </a:cubicBezTo>
                <a:close/>
                <a:moveTo>
                  <a:pt x="-38100" y="6235700"/>
                </a:moveTo>
                <a:moveTo>
                  <a:pt x="3251200" y="3683000"/>
                </a:moveTo>
                <a:lnTo>
                  <a:pt x="1676400" y="3683000"/>
                </a:lnTo>
                <a:cubicBezTo>
                  <a:pt x="1524000" y="3683000"/>
                  <a:pt x="1460500" y="3733800"/>
                  <a:pt x="1460500" y="3886200"/>
                </a:cubicBezTo>
                <a:lnTo>
                  <a:pt x="1460500" y="3949700"/>
                </a:lnTo>
                <a:cubicBezTo>
                  <a:pt x="1460500" y="4064000"/>
                  <a:pt x="1422400" y="4241800"/>
                  <a:pt x="1358900" y="4343400"/>
                </a:cubicBezTo>
                <a:cubicBezTo>
                  <a:pt x="1308100" y="4445000"/>
                  <a:pt x="1257300" y="4610100"/>
                  <a:pt x="1257300" y="4737100"/>
                </a:cubicBezTo>
                <a:lnTo>
                  <a:pt x="1257300" y="4838700"/>
                </a:lnTo>
                <a:cubicBezTo>
                  <a:pt x="1257300" y="5105400"/>
                  <a:pt x="1308100" y="5156200"/>
                  <a:pt x="1574800" y="5156200"/>
                </a:cubicBezTo>
                <a:lnTo>
                  <a:pt x="2387600" y="5156200"/>
                </a:lnTo>
                <a:cubicBezTo>
                  <a:pt x="2501900" y="5156200"/>
                  <a:pt x="2628900" y="5105400"/>
                  <a:pt x="2667000" y="5041900"/>
                </a:cubicBezTo>
                <a:cubicBezTo>
                  <a:pt x="2692400" y="4991100"/>
                  <a:pt x="2819400" y="4940300"/>
                  <a:pt x="2933700" y="4940300"/>
                </a:cubicBezTo>
                <a:lnTo>
                  <a:pt x="3048000" y="4940300"/>
                </a:lnTo>
                <a:cubicBezTo>
                  <a:pt x="3276600" y="4940300"/>
                  <a:pt x="3454400" y="4800600"/>
                  <a:pt x="3581400" y="4521200"/>
                </a:cubicBezTo>
                <a:lnTo>
                  <a:pt x="3594100" y="4483100"/>
                </a:lnTo>
                <a:cubicBezTo>
                  <a:pt x="3708400" y="4241800"/>
                  <a:pt x="3695700" y="3911600"/>
                  <a:pt x="3568700" y="3784600"/>
                </a:cubicBezTo>
                <a:cubicBezTo>
                  <a:pt x="3505200" y="3733800"/>
                  <a:pt x="3365500" y="3683000"/>
                  <a:pt x="3251200" y="3683000"/>
                </a:cubicBezTo>
                <a:close/>
                <a:moveTo>
                  <a:pt x="2476500" y="62357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86" name="Freeform 17986"/>
          <p:cNvSpPr/>
          <p:nvPr/>
        </p:nvSpPr>
        <p:spPr>
          <a:xfrm rot="0" flipH="0" flipV="0">
            <a:off x="27876341" y="20030821"/>
            <a:ext cx="84524" cy="90970"/>
          </a:xfrm>
          <a:custGeom>
            <a:pathLst>
              <a:path w="5829300" h="6273800">
                <a:moveTo>
                  <a:pt x="63500" y="5245100"/>
                </a:moveTo>
                <a:lnTo>
                  <a:pt x="863600" y="2082800"/>
                </a:lnTo>
                <a:cubicBezTo>
                  <a:pt x="901700" y="1930400"/>
                  <a:pt x="952500" y="1727200"/>
                  <a:pt x="990600" y="1638300"/>
                </a:cubicBezTo>
                <a:cubicBezTo>
                  <a:pt x="1028700" y="1562100"/>
                  <a:pt x="1066800" y="1371600"/>
                  <a:pt x="1092200" y="1219200"/>
                </a:cubicBezTo>
                <a:cubicBezTo>
                  <a:pt x="1117600" y="1079500"/>
                  <a:pt x="1193800" y="850900"/>
                  <a:pt x="1270000" y="711200"/>
                </a:cubicBezTo>
                <a:lnTo>
                  <a:pt x="1397000" y="457200"/>
                </a:lnTo>
                <a:cubicBezTo>
                  <a:pt x="1574800" y="127000"/>
                  <a:pt x="1651000" y="76200"/>
                  <a:pt x="1828800" y="76200"/>
                </a:cubicBezTo>
                <a:cubicBezTo>
                  <a:pt x="2159000" y="76200"/>
                  <a:pt x="2413000" y="355600"/>
                  <a:pt x="2413000" y="723900"/>
                </a:cubicBezTo>
                <a:cubicBezTo>
                  <a:pt x="2413000" y="774700"/>
                  <a:pt x="2387600" y="927100"/>
                  <a:pt x="2362200" y="1079500"/>
                </a:cubicBezTo>
                <a:lnTo>
                  <a:pt x="2286000" y="1435100"/>
                </a:lnTo>
                <a:cubicBezTo>
                  <a:pt x="2260600" y="1587500"/>
                  <a:pt x="2171700" y="1778000"/>
                  <a:pt x="2108200" y="1866900"/>
                </a:cubicBezTo>
                <a:cubicBezTo>
                  <a:pt x="20447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78100" y="2032000"/>
                  <a:pt x="2768600" y="1841500"/>
                  <a:pt x="28956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62600" y="266700"/>
                </a:cubicBezTo>
                <a:cubicBezTo>
                  <a:pt x="5803900" y="495300"/>
                  <a:pt x="5829300" y="723900"/>
                  <a:pt x="5638800" y="1003300"/>
                </a:cubicBezTo>
                <a:cubicBezTo>
                  <a:pt x="5575300" y="1104900"/>
                  <a:pt x="5397500" y="1282700"/>
                  <a:pt x="5270500" y="1384300"/>
                </a:cubicBezTo>
                <a:lnTo>
                  <a:pt x="4279900" y="2209800"/>
                </a:lnTo>
                <a:cubicBezTo>
                  <a:pt x="4152900" y="2311400"/>
                  <a:pt x="3937000" y="2451100"/>
                  <a:pt x="3784600" y="2514600"/>
                </a:cubicBezTo>
                <a:cubicBezTo>
                  <a:pt x="3327400" y="2717800"/>
                  <a:pt x="3251200" y="2959100"/>
                  <a:pt x="3467100" y="3492500"/>
                </a:cubicBezTo>
                <a:lnTo>
                  <a:pt x="3848100" y="4381500"/>
                </a:lnTo>
                <a:cubicBezTo>
                  <a:pt x="3911600" y="4533900"/>
                  <a:pt x="4038600" y="4775200"/>
                  <a:pt x="4127500" y="4927600"/>
                </a:cubicBezTo>
                <a:lnTo>
                  <a:pt x="4241800" y="5105400"/>
                </a:lnTo>
                <a:cubicBezTo>
                  <a:pt x="4394200" y="5346700"/>
                  <a:pt x="4457700" y="5791200"/>
                  <a:pt x="4381500" y="6057900"/>
                </a:cubicBezTo>
                <a:cubicBezTo>
                  <a:pt x="4343400" y="6159500"/>
                  <a:pt x="4114800" y="6273800"/>
                  <a:pt x="3911600" y="6273800"/>
                </a:cubicBezTo>
                <a:cubicBezTo>
                  <a:pt x="3835400" y="6273800"/>
                  <a:pt x="3683000" y="6210300"/>
                  <a:pt x="3581400" y="6134100"/>
                </a:cubicBezTo>
                <a:cubicBezTo>
                  <a:pt x="3467100" y="6045200"/>
                  <a:pt x="3314700" y="5867400"/>
                  <a:pt x="3251200" y="5715000"/>
                </a:cubicBezTo>
                <a:lnTo>
                  <a:pt x="2959100" y="5067300"/>
                </a:lnTo>
                <a:cubicBezTo>
                  <a:pt x="2882900" y="4927600"/>
                  <a:pt x="2781300" y="4673600"/>
                  <a:pt x="2717800" y="4521200"/>
                </a:cubicBezTo>
                <a:lnTo>
                  <a:pt x="2489200" y="4025900"/>
                </a:lnTo>
                <a:cubicBezTo>
                  <a:pt x="2349500" y="3670300"/>
                  <a:pt x="2197100" y="3657600"/>
                  <a:pt x="1866900" y="3975100"/>
                </a:cubicBezTo>
                <a:cubicBezTo>
                  <a:pt x="1600200" y="4241800"/>
                  <a:pt x="1485900" y="4432300"/>
                  <a:pt x="1409700" y="4711700"/>
                </a:cubicBezTo>
                <a:lnTo>
                  <a:pt x="1181100" y="5638800"/>
                </a:lnTo>
                <a:cubicBezTo>
                  <a:pt x="1117600" y="5892800"/>
                  <a:pt x="7112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600700"/>
                  <a:pt x="25400" y="5410200"/>
                  <a:pt x="63500" y="5245100"/>
                </a:cubicBezTo>
                <a:close/>
                <a:moveTo>
                  <a:pt x="11049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87" name="Freeform 17987"/>
          <p:cNvSpPr/>
          <p:nvPr/>
        </p:nvSpPr>
        <p:spPr>
          <a:xfrm rot="0" flipH="0" flipV="0">
            <a:off x="27968088" y="20032110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88" name="Freeform 17988"/>
          <p:cNvSpPr/>
          <p:nvPr/>
        </p:nvSpPr>
        <p:spPr>
          <a:xfrm rot="0" flipH="0" flipV="0">
            <a:off x="28064620" y="19995096"/>
            <a:ext cx="34804" cy="127800"/>
          </a:xfrm>
          <a:custGeom>
            <a:pathLst>
              <a:path w="2400300" h="8813800">
                <a:moveTo>
                  <a:pt x="1765300" y="419100"/>
                </a:moveTo>
                <a:lnTo>
                  <a:pt x="1765300" y="1054100"/>
                </a:lnTo>
                <a:cubicBezTo>
                  <a:pt x="1765300" y="1320800"/>
                  <a:pt x="1612900" y="1473200"/>
                  <a:pt x="1346200" y="1473200"/>
                </a:cubicBezTo>
                <a:lnTo>
                  <a:pt x="927100" y="1473200"/>
                </a:lnTo>
                <a:cubicBezTo>
                  <a:pt x="736600" y="1473200"/>
                  <a:pt x="711200" y="1447800"/>
                  <a:pt x="711200" y="1257300"/>
                </a:cubicBezTo>
                <a:lnTo>
                  <a:pt x="711200" y="622300"/>
                </a:lnTo>
                <a:cubicBezTo>
                  <a:pt x="711200" y="508000"/>
                  <a:pt x="762000" y="419100"/>
                  <a:pt x="812800" y="419100"/>
                </a:cubicBezTo>
                <a:cubicBezTo>
                  <a:pt x="876300" y="419100"/>
                  <a:pt x="927100" y="368300"/>
                  <a:pt x="927100" y="317500"/>
                </a:cubicBezTo>
                <a:cubicBezTo>
                  <a:pt x="927100" y="254000"/>
                  <a:pt x="965200" y="203200"/>
                  <a:pt x="1028700" y="203200"/>
                </a:cubicBezTo>
                <a:cubicBezTo>
                  <a:pt x="1092200" y="203200"/>
                  <a:pt x="1130300" y="165100"/>
                  <a:pt x="1130300" y="101600"/>
                </a:cubicBezTo>
                <a:cubicBezTo>
                  <a:pt x="1130300" y="50800"/>
                  <a:pt x="1231900" y="0"/>
                  <a:pt x="1346200" y="0"/>
                </a:cubicBezTo>
                <a:cubicBezTo>
                  <a:pt x="1460500" y="0"/>
                  <a:pt x="1549400" y="50800"/>
                  <a:pt x="1549400" y="101600"/>
                </a:cubicBezTo>
                <a:cubicBezTo>
                  <a:pt x="1549400" y="165100"/>
                  <a:pt x="1600200" y="203200"/>
                  <a:pt x="1663700" y="203200"/>
                </a:cubicBezTo>
                <a:cubicBezTo>
                  <a:pt x="1714500" y="203200"/>
                  <a:pt x="1765300" y="304800"/>
                  <a:pt x="1765300" y="419100"/>
                </a:cubicBezTo>
                <a:close/>
                <a:moveTo>
                  <a:pt x="7175500" y="8813800"/>
                </a:moveTo>
                <a:moveTo>
                  <a:pt x="190500" y="7366000"/>
                </a:moveTo>
                <a:lnTo>
                  <a:pt x="1206500" y="3352800"/>
                </a:lnTo>
                <a:cubicBezTo>
                  <a:pt x="1270000" y="3124200"/>
                  <a:pt x="1371600" y="2946400"/>
                  <a:pt x="1435100" y="2946400"/>
                </a:cubicBezTo>
                <a:cubicBezTo>
                  <a:pt x="1498600" y="2946400"/>
                  <a:pt x="1549400" y="2895600"/>
                  <a:pt x="1549400" y="2832100"/>
                </a:cubicBezTo>
                <a:cubicBezTo>
                  <a:pt x="1549400" y="2781300"/>
                  <a:pt x="1600200" y="2679700"/>
                  <a:pt x="1663700" y="2628900"/>
                </a:cubicBezTo>
                <a:cubicBezTo>
                  <a:pt x="1790700" y="2489200"/>
                  <a:pt x="2159000" y="2489200"/>
                  <a:pt x="2286000" y="2628900"/>
                </a:cubicBezTo>
                <a:cubicBezTo>
                  <a:pt x="2349500" y="2679700"/>
                  <a:pt x="2400300" y="2921000"/>
                  <a:pt x="2400300" y="3149600"/>
                </a:cubicBezTo>
                <a:lnTo>
                  <a:pt x="2400300" y="3568700"/>
                </a:lnTo>
                <a:cubicBezTo>
                  <a:pt x="2400300" y="3797300"/>
                  <a:pt x="2349500" y="4178300"/>
                  <a:pt x="2286000" y="4394200"/>
                </a:cubicBezTo>
                <a:lnTo>
                  <a:pt x="1295400" y="8204200"/>
                </a:lnTo>
                <a:cubicBezTo>
                  <a:pt x="1193800" y="8585200"/>
                  <a:pt x="800100" y="8813800"/>
                  <a:pt x="431800" y="8699500"/>
                </a:cubicBezTo>
                <a:cubicBezTo>
                  <a:pt x="88900" y="8597900"/>
                  <a:pt x="0" y="8102600"/>
                  <a:pt x="190500" y="7366000"/>
                </a:cubicBezTo>
                <a:close/>
                <a:moveTo>
                  <a:pt x="228600" y="8813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89" name="Freeform 17989"/>
          <p:cNvSpPr/>
          <p:nvPr/>
        </p:nvSpPr>
        <p:spPr>
          <a:xfrm rot="0" flipH="0" flipV="0">
            <a:off x="28111800" y="19994912"/>
            <a:ext cx="15284" cy="21361"/>
          </a:xfrm>
          <a:custGeom>
            <a:pathLst>
              <a:path w="1054100" h="1473200">
                <a:moveTo>
                  <a:pt x="1054100" y="419100"/>
                </a:moveTo>
                <a:lnTo>
                  <a:pt x="1054100" y="1054100"/>
                </a:lnTo>
                <a:cubicBezTo>
                  <a:pt x="1054100" y="1168400"/>
                  <a:pt x="1003300" y="1257300"/>
                  <a:pt x="939800" y="1257300"/>
                </a:cubicBezTo>
                <a:cubicBezTo>
                  <a:pt x="889000" y="1257300"/>
                  <a:pt x="838200" y="1308100"/>
                  <a:pt x="838200" y="1358900"/>
                </a:cubicBezTo>
                <a:cubicBezTo>
                  <a:pt x="838200" y="1422400"/>
                  <a:pt x="749300" y="1473200"/>
                  <a:pt x="635000" y="1473200"/>
                </a:cubicBezTo>
                <a:lnTo>
                  <a:pt x="203200" y="1473200"/>
                </a:lnTo>
                <a:cubicBezTo>
                  <a:pt x="12700" y="1473200"/>
                  <a:pt x="0" y="1447800"/>
                  <a:pt x="0" y="1257300"/>
                </a:cubicBezTo>
                <a:lnTo>
                  <a:pt x="0" y="635000"/>
                </a:lnTo>
                <a:cubicBezTo>
                  <a:pt x="0" y="508000"/>
                  <a:pt x="50800" y="419100"/>
                  <a:pt x="101600" y="419100"/>
                </a:cubicBezTo>
                <a:cubicBezTo>
                  <a:pt x="165100" y="419100"/>
                  <a:pt x="203200" y="368300"/>
                  <a:pt x="203200" y="317500"/>
                </a:cubicBezTo>
                <a:cubicBezTo>
                  <a:pt x="203200" y="254000"/>
                  <a:pt x="254000" y="203200"/>
                  <a:pt x="317500" y="203200"/>
                </a:cubicBezTo>
                <a:cubicBezTo>
                  <a:pt x="368300" y="203200"/>
                  <a:pt x="419100" y="165100"/>
                  <a:pt x="419100" y="101600"/>
                </a:cubicBezTo>
                <a:cubicBezTo>
                  <a:pt x="419100" y="50800"/>
                  <a:pt x="508000" y="0"/>
                  <a:pt x="635000" y="0"/>
                </a:cubicBezTo>
                <a:cubicBezTo>
                  <a:pt x="749300" y="0"/>
                  <a:pt x="838200" y="50800"/>
                  <a:pt x="838200" y="101600"/>
                </a:cubicBezTo>
                <a:cubicBezTo>
                  <a:pt x="838200" y="165100"/>
                  <a:pt x="889000" y="203200"/>
                  <a:pt x="939800" y="203200"/>
                </a:cubicBezTo>
                <a:cubicBezTo>
                  <a:pt x="1003300" y="203200"/>
                  <a:pt x="1054100" y="304800"/>
                  <a:pt x="1054100" y="419100"/>
                </a:cubicBezTo>
                <a:close/>
                <a:moveTo>
                  <a:pt x="82804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90" name="Freeform 17990"/>
          <p:cNvSpPr/>
          <p:nvPr/>
        </p:nvSpPr>
        <p:spPr>
          <a:xfrm rot="0" flipH="0" flipV="0">
            <a:off x="28310047" y="20033031"/>
            <a:ext cx="79184" cy="90049"/>
          </a:xfrm>
          <a:custGeom>
            <a:pathLst>
              <a:path w="5461000" h="6210300">
                <a:moveTo>
                  <a:pt x="2654300" y="0"/>
                </a:moveTo>
                <a:lnTo>
                  <a:pt x="4953000" y="0"/>
                </a:lnTo>
                <a:cubicBezTo>
                  <a:pt x="5334000" y="0"/>
                  <a:pt x="5461000" y="139700"/>
                  <a:pt x="5461000" y="520700"/>
                </a:cubicBezTo>
                <a:lnTo>
                  <a:pt x="5461000" y="647700"/>
                </a:lnTo>
                <a:cubicBezTo>
                  <a:pt x="5461000" y="812800"/>
                  <a:pt x="5422900" y="1079500"/>
                  <a:pt x="5384800" y="1244600"/>
                </a:cubicBezTo>
                <a:lnTo>
                  <a:pt x="4622800" y="4241800"/>
                </a:lnTo>
                <a:cubicBezTo>
                  <a:pt x="4572000" y="4394200"/>
                  <a:pt x="4508500" y="4521200"/>
                  <a:pt x="4470400" y="4521200"/>
                </a:cubicBezTo>
                <a:cubicBezTo>
                  <a:pt x="4445000" y="4521200"/>
                  <a:pt x="4406900" y="4622800"/>
                  <a:pt x="4406900" y="4737100"/>
                </a:cubicBezTo>
                <a:cubicBezTo>
                  <a:pt x="4406900" y="4991100"/>
                  <a:pt x="4546600" y="5143500"/>
                  <a:pt x="4826000" y="5207000"/>
                </a:cubicBezTo>
                <a:cubicBezTo>
                  <a:pt x="4940300" y="5232400"/>
                  <a:pt x="5041900" y="5346700"/>
                  <a:pt x="5041900" y="5473700"/>
                </a:cubicBezTo>
                <a:cubicBezTo>
                  <a:pt x="5041900" y="5842000"/>
                  <a:pt x="4660900" y="6210300"/>
                  <a:pt x="4279900" y="6210300"/>
                </a:cubicBezTo>
                <a:cubicBezTo>
                  <a:pt x="4241800" y="6210300"/>
                  <a:pt x="4178300" y="6184900"/>
                  <a:pt x="4152900" y="6159500"/>
                </a:cubicBezTo>
                <a:cubicBezTo>
                  <a:pt x="3911600" y="5918200"/>
                  <a:pt x="3416300" y="5740400"/>
                  <a:pt x="3302000" y="5842000"/>
                </a:cubicBezTo>
                <a:cubicBezTo>
                  <a:pt x="3276600" y="5867400"/>
                  <a:pt x="3136900" y="5930900"/>
                  <a:pt x="2984500" y="5969000"/>
                </a:cubicBezTo>
                <a:lnTo>
                  <a:pt x="2832100" y="6007100"/>
                </a:lnTo>
                <a:cubicBezTo>
                  <a:pt x="2692400" y="6057900"/>
                  <a:pt x="2501900" y="6108700"/>
                  <a:pt x="2413000" y="6146800"/>
                </a:cubicBezTo>
                <a:cubicBezTo>
                  <a:pt x="2324100" y="6184900"/>
                  <a:pt x="2120900" y="6210300"/>
                  <a:pt x="1955800" y="6210300"/>
                </a:cubicBezTo>
                <a:lnTo>
                  <a:pt x="1663700" y="6210300"/>
                </a:lnTo>
                <a:cubicBezTo>
                  <a:pt x="1498600" y="6210300"/>
                  <a:pt x="1333500" y="6184900"/>
                  <a:pt x="1308100" y="6159500"/>
                </a:cubicBezTo>
                <a:cubicBezTo>
                  <a:pt x="1282700" y="6121400"/>
                  <a:pt x="1130300" y="6096000"/>
                  <a:pt x="977900" y="6083300"/>
                </a:cubicBezTo>
                <a:lnTo>
                  <a:pt x="952500" y="6070600"/>
                </a:lnTo>
                <a:cubicBezTo>
                  <a:pt x="800100" y="6057900"/>
                  <a:pt x="584200" y="5956300"/>
                  <a:pt x="482600" y="5829300"/>
                </a:cubicBezTo>
                <a:lnTo>
                  <a:pt x="292100" y="5600700"/>
                </a:lnTo>
                <a:cubicBezTo>
                  <a:pt x="50800" y="5308600"/>
                  <a:pt x="0" y="5168900"/>
                  <a:pt x="0" y="4800600"/>
                </a:cubicBezTo>
                <a:lnTo>
                  <a:pt x="0" y="4292600"/>
                </a:lnTo>
                <a:cubicBezTo>
                  <a:pt x="0" y="4140200"/>
                  <a:pt x="25400" y="3873500"/>
                  <a:pt x="76200" y="3721100"/>
                </a:cubicBezTo>
                <a:lnTo>
                  <a:pt x="685800" y="1409700"/>
                </a:lnTo>
                <a:cubicBezTo>
                  <a:pt x="736600" y="1257300"/>
                  <a:pt x="850900" y="1041400"/>
                  <a:pt x="965200" y="914400"/>
                </a:cubicBezTo>
                <a:lnTo>
                  <a:pt x="1409700" y="444500"/>
                </a:lnTo>
                <a:cubicBezTo>
                  <a:pt x="1701800" y="139700"/>
                  <a:pt x="2095500" y="0"/>
                  <a:pt x="2654300" y="0"/>
                </a:cubicBezTo>
                <a:close/>
                <a:moveTo>
                  <a:pt x="5753100" y="6197600"/>
                </a:moveTo>
                <a:moveTo>
                  <a:pt x="1765300" y="1790700"/>
                </a:moveTo>
                <a:lnTo>
                  <a:pt x="1130300" y="4025900"/>
                </a:lnTo>
                <a:cubicBezTo>
                  <a:pt x="1028700" y="4368800"/>
                  <a:pt x="1028700" y="4622800"/>
                  <a:pt x="1104900" y="4838700"/>
                </a:cubicBezTo>
                <a:cubicBezTo>
                  <a:pt x="1168400" y="5003800"/>
                  <a:pt x="1308100" y="5054600"/>
                  <a:pt x="1765300" y="5054600"/>
                </a:cubicBezTo>
                <a:lnTo>
                  <a:pt x="2171700" y="5054600"/>
                </a:lnTo>
                <a:cubicBezTo>
                  <a:pt x="2933700" y="5054600"/>
                  <a:pt x="3251200" y="4813300"/>
                  <a:pt x="3467100" y="4089400"/>
                </a:cubicBezTo>
                <a:lnTo>
                  <a:pt x="4114800" y="1866900"/>
                </a:lnTo>
                <a:cubicBezTo>
                  <a:pt x="4165600" y="1714500"/>
                  <a:pt x="4203700" y="1460500"/>
                  <a:pt x="4203700" y="1320800"/>
                </a:cubicBezTo>
                <a:cubicBezTo>
                  <a:pt x="4203700" y="1181100"/>
                  <a:pt x="4064000" y="1054100"/>
                  <a:pt x="3898900" y="1054100"/>
                </a:cubicBezTo>
                <a:lnTo>
                  <a:pt x="2870200" y="1054100"/>
                </a:lnTo>
                <a:cubicBezTo>
                  <a:pt x="2260600" y="1054100"/>
                  <a:pt x="1917700" y="1295400"/>
                  <a:pt x="1765300" y="1790700"/>
                </a:cubicBezTo>
                <a:close/>
                <a:moveTo>
                  <a:pt x="3962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91" name="Freeform 17991"/>
          <p:cNvSpPr/>
          <p:nvPr/>
        </p:nvSpPr>
        <p:spPr>
          <a:xfrm rot="0" flipH="0" flipV="0">
            <a:off x="28406628" y="19994912"/>
            <a:ext cx="107727" cy="143268"/>
          </a:xfrm>
          <a:custGeom>
            <a:pathLst>
              <a:path w="7429500" h="9880600">
                <a:moveTo>
                  <a:pt x="2374900" y="0"/>
                </a:moveTo>
                <a:lnTo>
                  <a:pt x="5321300" y="0"/>
                </a:lnTo>
                <a:cubicBezTo>
                  <a:pt x="5549900" y="0"/>
                  <a:pt x="5842000" y="101600"/>
                  <a:pt x="5956300" y="215900"/>
                </a:cubicBezTo>
                <a:cubicBezTo>
                  <a:pt x="6184900" y="444500"/>
                  <a:pt x="6223000" y="787400"/>
                  <a:pt x="6057900" y="952500"/>
                </a:cubicBezTo>
                <a:cubicBezTo>
                  <a:pt x="5994400" y="1016000"/>
                  <a:pt x="5765800" y="1054100"/>
                  <a:pt x="5537200" y="1054100"/>
                </a:cubicBezTo>
                <a:lnTo>
                  <a:pt x="3644900" y="1054100"/>
                </a:lnTo>
                <a:cubicBezTo>
                  <a:pt x="3175000" y="1054100"/>
                  <a:pt x="3098800" y="1193800"/>
                  <a:pt x="3454400" y="1409700"/>
                </a:cubicBezTo>
                <a:cubicBezTo>
                  <a:pt x="3581400" y="1485900"/>
                  <a:pt x="3784600" y="1714500"/>
                  <a:pt x="3898900" y="1905000"/>
                </a:cubicBezTo>
                <a:lnTo>
                  <a:pt x="4902200" y="3556000"/>
                </a:lnTo>
                <a:cubicBezTo>
                  <a:pt x="5016500" y="3746500"/>
                  <a:pt x="5105400" y="4089400"/>
                  <a:pt x="5105400" y="4318000"/>
                </a:cubicBezTo>
                <a:lnTo>
                  <a:pt x="5105400" y="4419600"/>
                </a:lnTo>
                <a:cubicBezTo>
                  <a:pt x="5105400" y="4648200"/>
                  <a:pt x="5067300" y="5016500"/>
                  <a:pt x="5003800" y="5245100"/>
                </a:cubicBezTo>
                <a:lnTo>
                  <a:pt x="4610100" y="6705600"/>
                </a:lnTo>
                <a:cubicBezTo>
                  <a:pt x="4559300" y="6934200"/>
                  <a:pt x="4406900" y="7264400"/>
                  <a:pt x="4305300" y="7454900"/>
                </a:cubicBezTo>
                <a:lnTo>
                  <a:pt x="4089400" y="7810500"/>
                </a:lnTo>
                <a:cubicBezTo>
                  <a:pt x="3683000" y="8509000"/>
                  <a:pt x="2997200" y="8839200"/>
                  <a:pt x="1905000" y="8839200"/>
                </a:cubicBezTo>
                <a:lnTo>
                  <a:pt x="1752600" y="8839200"/>
                </a:lnTo>
                <a:cubicBezTo>
                  <a:pt x="1511300" y="8839200"/>
                  <a:pt x="1155700" y="8763000"/>
                  <a:pt x="952500" y="8674100"/>
                </a:cubicBezTo>
                <a:lnTo>
                  <a:pt x="889000" y="8648700"/>
                </a:lnTo>
                <a:cubicBezTo>
                  <a:pt x="685800" y="8559800"/>
                  <a:pt x="431800" y="8293100"/>
                  <a:pt x="330200" y="8039100"/>
                </a:cubicBezTo>
                <a:lnTo>
                  <a:pt x="254000" y="7874000"/>
                </a:lnTo>
                <a:cubicBezTo>
                  <a:pt x="38100" y="7353300"/>
                  <a:pt x="0" y="6565900"/>
                  <a:pt x="177800" y="5918200"/>
                </a:cubicBezTo>
                <a:lnTo>
                  <a:pt x="571500" y="4445000"/>
                </a:lnTo>
                <a:cubicBezTo>
                  <a:pt x="838200" y="3416300"/>
                  <a:pt x="1574800" y="2743200"/>
                  <a:pt x="2400300" y="2743200"/>
                </a:cubicBezTo>
                <a:cubicBezTo>
                  <a:pt x="2819400" y="2743200"/>
                  <a:pt x="2908300" y="2501900"/>
                  <a:pt x="2641600" y="2032000"/>
                </a:cubicBezTo>
                <a:cubicBezTo>
                  <a:pt x="2552700" y="1879600"/>
                  <a:pt x="2362200" y="1676400"/>
                  <a:pt x="2209800" y="1587500"/>
                </a:cubicBezTo>
                <a:cubicBezTo>
                  <a:pt x="1866900" y="1371600"/>
                  <a:pt x="1752600" y="1117600"/>
                  <a:pt x="1752600" y="609600"/>
                </a:cubicBezTo>
                <a:cubicBezTo>
                  <a:pt x="1752600" y="114300"/>
                  <a:pt x="1854200" y="0"/>
                  <a:pt x="2374900" y="0"/>
                </a:cubicBezTo>
                <a:close/>
                <a:moveTo>
                  <a:pt x="8445500" y="8826500"/>
                </a:moveTo>
                <a:moveTo>
                  <a:pt x="7429500" y="3048000"/>
                </a:moveTo>
                <a:lnTo>
                  <a:pt x="7429500" y="5257800"/>
                </a:lnTo>
                <a:cubicBezTo>
                  <a:pt x="7429500" y="5486400"/>
                  <a:pt x="7378700" y="5867400"/>
                  <a:pt x="7315200" y="6083300"/>
                </a:cubicBezTo>
                <a:lnTo>
                  <a:pt x="6997700" y="7378700"/>
                </a:lnTo>
                <a:cubicBezTo>
                  <a:pt x="6934200" y="7594600"/>
                  <a:pt x="7010400" y="7785100"/>
                  <a:pt x="7162800" y="7785100"/>
                </a:cubicBezTo>
                <a:cubicBezTo>
                  <a:pt x="7302500" y="7785100"/>
                  <a:pt x="7429500" y="7975600"/>
                  <a:pt x="7429500" y="8204200"/>
                </a:cubicBezTo>
                <a:lnTo>
                  <a:pt x="7429500" y="8420100"/>
                </a:lnTo>
                <a:cubicBezTo>
                  <a:pt x="7429500" y="8648700"/>
                  <a:pt x="7239000" y="8839200"/>
                  <a:pt x="6997700" y="8839200"/>
                </a:cubicBezTo>
                <a:cubicBezTo>
                  <a:pt x="6477000" y="8839200"/>
                  <a:pt x="6375400" y="8940800"/>
                  <a:pt x="6375400" y="9461500"/>
                </a:cubicBezTo>
                <a:cubicBezTo>
                  <a:pt x="6375400" y="9702800"/>
                  <a:pt x="6184900" y="9880600"/>
                  <a:pt x="5956300" y="9880600"/>
                </a:cubicBezTo>
                <a:lnTo>
                  <a:pt x="5638800" y="9880600"/>
                </a:lnTo>
                <a:cubicBezTo>
                  <a:pt x="5410200" y="9880600"/>
                  <a:pt x="5219700" y="9842500"/>
                  <a:pt x="5219700" y="9779000"/>
                </a:cubicBezTo>
                <a:cubicBezTo>
                  <a:pt x="5219700" y="9728200"/>
                  <a:pt x="5257800" y="9486900"/>
                  <a:pt x="5321300" y="9271000"/>
                </a:cubicBezTo>
                <a:lnTo>
                  <a:pt x="6705600" y="3543300"/>
                </a:lnTo>
                <a:cubicBezTo>
                  <a:pt x="6819900" y="3073400"/>
                  <a:pt x="7099300" y="2628900"/>
                  <a:pt x="7289800" y="2628900"/>
                </a:cubicBezTo>
                <a:cubicBezTo>
                  <a:pt x="7366000" y="2628900"/>
                  <a:pt x="7429500" y="2819400"/>
                  <a:pt x="7429500" y="3048000"/>
                </a:cubicBezTo>
                <a:close/>
                <a:moveTo>
                  <a:pt x="5397500" y="8826500"/>
                </a:moveTo>
                <a:moveTo>
                  <a:pt x="1422400" y="5283200"/>
                </a:moveTo>
                <a:lnTo>
                  <a:pt x="1219200" y="6121400"/>
                </a:lnTo>
                <a:cubicBezTo>
                  <a:pt x="1155700" y="6350000"/>
                  <a:pt x="1117600" y="6705600"/>
                  <a:pt x="1117600" y="6946900"/>
                </a:cubicBezTo>
                <a:cubicBezTo>
                  <a:pt x="1117600" y="7467600"/>
                  <a:pt x="1460500" y="7785100"/>
                  <a:pt x="2032000" y="7785100"/>
                </a:cubicBezTo>
                <a:cubicBezTo>
                  <a:pt x="2578100" y="7785100"/>
                  <a:pt x="3492500" y="7010400"/>
                  <a:pt x="3619500" y="6451600"/>
                </a:cubicBezTo>
                <a:lnTo>
                  <a:pt x="3962400" y="5016500"/>
                </a:lnTo>
                <a:cubicBezTo>
                  <a:pt x="4152900" y="4241800"/>
                  <a:pt x="3975100" y="3721100"/>
                  <a:pt x="3517900" y="3632200"/>
                </a:cubicBezTo>
                <a:cubicBezTo>
                  <a:pt x="2794000" y="3505200"/>
                  <a:pt x="1955800" y="3860800"/>
                  <a:pt x="1727200" y="4394200"/>
                </a:cubicBezTo>
                <a:lnTo>
                  <a:pt x="1676400" y="4508500"/>
                </a:lnTo>
                <a:cubicBezTo>
                  <a:pt x="1587500" y="4724400"/>
                  <a:pt x="1473200" y="5067300"/>
                  <a:pt x="1422400" y="5283200"/>
                </a:cubicBezTo>
                <a:close/>
                <a:moveTo>
                  <a:pt x="31623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92" name="Freeform 17992"/>
          <p:cNvSpPr/>
          <p:nvPr/>
        </p:nvSpPr>
        <p:spPr>
          <a:xfrm rot="0" flipH="0" flipV="0">
            <a:off x="28580733" y="20032662"/>
            <a:ext cx="79921" cy="89865"/>
          </a:xfrm>
          <a:custGeom>
            <a:pathLst>
              <a:path w="5511800" h="6197600">
                <a:moveTo>
                  <a:pt x="3352800" y="6197600"/>
                </a:moveTo>
                <a:lnTo>
                  <a:pt x="1409700" y="6197600"/>
                </a:lnTo>
                <a:cubicBezTo>
                  <a:pt x="1295400" y="6197600"/>
                  <a:pt x="1117600" y="6172200"/>
                  <a:pt x="1016000" y="6134100"/>
                </a:cubicBezTo>
                <a:lnTo>
                  <a:pt x="901700" y="6083300"/>
                </a:lnTo>
                <a:cubicBezTo>
                  <a:pt x="520700" y="5930900"/>
                  <a:pt x="279400" y="5727700"/>
                  <a:pt x="152400" y="5448300"/>
                </a:cubicBezTo>
                <a:lnTo>
                  <a:pt x="139700" y="5410200"/>
                </a:lnTo>
                <a:cubicBezTo>
                  <a:pt x="25400" y="5130800"/>
                  <a:pt x="0" y="4292600"/>
                  <a:pt x="88900" y="3898900"/>
                </a:cubicBezTo>
                <a:lnTo>
                  <a:pt x="812800" y="990600"/>
                </a:lnTo>
                <a:cubicBezTo>
                  <a:pt x="838200" y="876300"/>
                  <a:pt x="901700" y="698500"/>
                  <a:pt x="939800" y="596900"/>
                </a:cubicBezTo>
                <a:lnTo>
                  <a:pt x="1066800" y="304800"/>
                </a:lnTo>
                <a:cubicBezTo>
                  <a:pt x="1143000" y="127000"/>
                  <a:pt x="1346200" y="0"/>
                  <a:pt x="1600200" y="0"/>
                </a:cubicBezTo>
                <a:cubicBezTo>
                  <a:pt x="1917700" y="0"/>
                  <a:pt x="2044700" y="165100"/>
                  <a:pt x="2044700" y="571500"/>
                </a:cubicBezTo>
                <a:lnTo>
                  <a:pt x="2044700" y="736600"/>
                </a:lnTo>
                <a:cubicBezTo>
                  <a:pt x="2044700" y="850900"/>
                  <a:pt x="2019300" y="1041400"/>
                  <a:pt x="1993900" y="1143000"/>
                </a:cubicBezTo>
                <a:lnTo>
                  <a:pt x="1295400" y="4000500"/>
                </a:lnTo>
                <a:cubicBezTo>
                  <a:pt x="1257300" y="4114800"/>
                  <a:pt x="1206500" y="4203700"/>
                  <a:pt x="1168400" y="4203700"/>
                </a:cubicBezTo>
                <a:cubicBezTo>
                  <a:pt x="1130300" y="4203700"/>
                  <a:pt x="1092200" y="4292600"/>
                  <a:pt x="1092200" y="4406900"/>
                </a:cubicBezTo>
                <a:lnTo>
                  <a:pt x="1092200" y="4724400"/>
                </a:lnTo>
                <a:cubicBezTo>
                  <a:pt x="1092200" y="4838700"/>
                  <a:pt x="1193800" y="4978400"/>
                  <a:pt x="1320800" y="5029200"/>
                </a:cubicBezTo>
                <a:lnTo>
                  <a:pt x="1358900" y="5054600"/>
                </a:lnTo>
                <a:cubicBezTo>
                  <a:pt x="1485900" y="5105400"/>
                  <a:pt x="1676400" y="5143500"/>
                  <a:pt x="1803400" y="5143500"/>
                </a:cubicBezTo>
                <a:lnTo>
                  <a:pt x="2882900" y="5143500"/>
                </a:lnTo>
                <a:cubicBezTo>
                  <a:pt x="3124200" y="5143500"/>
                  <a:pt x="3162300" y="5118100"/>
                  <a:pt x="3302000" y="4813300"/>
                </a:cubicBezTo>
                <a:lnTo>
                  <a:pt x="3314700" y="4762500"/>
                </a:lnTo>
                <a:cubicBezTo>
                  <a:pt x="3365500" y="4635500"/>
                  <a:pt x="3429000" y="4432300"/>
                  <a:pt x="3454400" y="4305300"/>
                </a:cubicBezTo>
                <a:lnTo>
                  <a:pt x="3479800" y="4165600"/>
                </a:lnTo>
                <a:cubicBezTo>
                  <a:pt x="3492500" y="4038600"/>
                  <a:pt x="3517900" y="3898900"/>
                  <a:pt x="3517900" y="3860800"/>
                </a:cubicBezTo>
                <a:cubicBezTo>
                  <a:pt x="3517900" y="3822700"/>
                  <a:pt x="3530600" y="3695700"/>
                  <a:pt x="3556000" y="3581400"/>
                </a:cubicBezTo>
                <a:lnTo>
                  <a:pt x="3975100" y="1828800"/>
                </a:lnTo>
                <a:cubicBezTo>
                  <a:pt x="4000500" y="1714500"/>
                  <a:pt x="4051300" y="1549400"/>
                  <a:pt x="4089400" y="1473200"/>
                </a:cubicBezTo>
                <a:cubicBezTo>
                  <a:pt x="4114800" y="1384300"/>
                  <a:pt x="4165600" y="1231900"/>
                  <a:pt x="4178300" y="1117600"/>
                </a:cubicBezTo>
                <a:lnTo>
                  <a:pt x="4203700" y="977900"/>
                </a:lnTo>
                <a:cubicBezTo>
                  <a:pt x="4216400" y="863600"/>
                  <a:pt x="4267200" y="698500"/>
                  <a:pt x="4305300" y="596900"/>
                </a:cubicBezTo>
                <a:lnTo>
                  <a:pt x="4419600" y="304800"/>
                </a:lnTo>
                <a:cubicBezTo>
                  <a:pt x="4508500" y="114300"/>
                  <a:pt x="4711700" y="0"/>
                  <a:pt x="4953000" y="0"/>
                </a:cubicBezTo>
                <a:cubicBezTo>
                  <a:pt x="5245100" y="0"/>
                  <a:pt x="5511800" y="266700"/>
                  <a:pt x="5511800" y="546100"/>
                </a:cubicBezTo>
                <a:cubicBezTo>
                  <a:pt x="5511800" y="596900"/>
                  <a:pt x="5486400" y="723900"/>
                  <a:pt x="5461000" y="825500"/>
                </a:cubicBezTo>
                <a:lnTo>
                  <a:pt x="4216400" y="5537200"/>
                </a:lnTo>
                <a:cubicBezTo>
                  <a:pt x="4089400" y="6032500"/>
                  <a:pt x="3873500" y="6197600"/>
                  <a:pt x="3352800" y="6197600"/>
                </a:cubicBezTo>
                <a:close/>
                <a:moveTo>
                  <a:pt x="-203200" y="6223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93" name="Freeform 17993"/>
          <p:cNvSpPr/>
          <p:nvPr/>
        </p:nvSpPr>
        <p:spPr>
          <a:xfrm rot="0" flipH="0" flipV="0">
            <a:off x="28660566" y="20030821"/>
            <a:ext cx="84524" cy="90970"/>
          </a:xfrm>
          <a:custGeom>
            <a:pathLst>
              <a:path w="5829300" h="6273800">
                <a:moveTo>
                  <a:pt x="63500" y="5245100"/>
                </a:moveTo>
                <a:lnTo>
                  <a:pt x="863600" y="2082800"/>
                </a:lnTo>
                <a:cubicBezTo>
                  <a:pt x="901700" y="1930400"/>
                  <a:pt x="952500" y="1727200"/>
                  <a:pt x="990600" y="1638300"/>
                </a:cubicBezTo>
                <a:cubicBezTo>
                  <a:pt x="1028700" y="1562100"/>
                  <a:pt x="1066800" y="1371600"/>
                  <a:pt x="1092200" y="1219200"/>
                </a:cubicBezTo>
                <a:cubicBezTo>
                  <a:pt x="1117600" y="1079500"/>
                  <a:pt x="1193800" y="850900"/>
                  <a:pt x="1270000" y="711200"/>
                </a:cubicBezTo>
                <a:lnTo>
                  <a:pt x="1397000" y="457200"/>
                </a:lnTo>
                <a:cubicBezTo>
                  <a:pt x="1574800" y="127000"/>
                  <a:pt x="1651000" y="76200"/>
                  <a:pt x="1828800" y="76200"/>
                </a:cubicBezTo>
                <a:cubicBezTo>
                  <a:pt x="2159000" y="76200"/>
                  <a:pt x="2413000" y="355600"/>
                  <a:pt x="2413000" y="723900"/>
                </a:cubicBezTo>
                <a:cubicBezTo>
                  <a:pt x="2413000" y="774700"/>
                  <a:pt x="2387600" y="927100"/>
                  <a:pt x="2362200" y="1079500"/>
                </a:cubicBezTo>
                <a:lnTo>
                  <a:pt x="2286000" y="1435100"/>
                </a:lnTo>
                <a:cubicBezTo>
                  <a:pt x="2260600" y="1587500"/>
                  <a:pt x="2171700" y="1778000"/>
                  <a:pt x="2108200" y="1866900"/>
                </a:cubicBezTo>
                <a:cubicBezTo>
                  <a:pt x="2044700" y="1943100"/>
                  <a:pt x="1993900" y="2095500"/>
                  <a:pt x="1993900" y="2197100"/>
                </a:cubicBezTo>
                <a:cubicBezTo>
                  <a:pt x="1993900" y="2451100"/>
                  <a:pt x="2273300" y="2425700"/>
                  <a:pt x="2489200" y="2159000"/>
                </a:cubicBezTo>
                <a:cubicBezTo>
                  <a:pt x="2578100" y="2032000"/>
                  <a:pt x="2768600" y="1841500"/>
                  <a:pt x="2895600" y="1739900"/>
                </a:cubicBezTo>
                <a:lnTo>
                  <a:pt x="4508500" y="457200"/>
                </a:lnTo>
                <a:cubicBezTo>
                  <a:pt x="5029200" y="38100"/>
                  <a:pt x="5283200" y="0"/>
                  <a:pt x="5562600" y="266700"/>
                </a:cubicBezTo>
                <a:cubicBezTo>
                  <a:pt x="5803900" y="495300"/>
                  <a:pt x="5829300" y="723900"/>
                  <a:pt x="5638800" y="1003300"/>
                </a:cubicBezTo>
                <a:cubicBezTo>
                  <a:pt x="5575300" y="1104900"/>
                  <a:pt x="5397500" y="1282700"/>
                  <a:pt x="5270500" y="1384300"/>
                </a:cubicBezTo>
                <a:lnTo>
                  <a:pt x="4279900" y="2209800"/>
                </a:lnTo>
                <a:cubicBezTo>
                  <a:pt x="4152900" y="2311400"/>
                  <a:pt x="3937000" y="2451100"/>
                  <a:pt x="3784600" y="2514600"/>
                </a:cubicBezTo>
                <a:cubicBezTo>
                  <a:pt x="3327400" y="2717800"/>
                  <a:pt x="3251200" y="2959100"/>
                  <a:pt x="3467100" y="3492500"/>
                </a:cubicBezTo>
                <a:lnTo>
                  <a:pt x="3848100" y="4381500"/>
                </a:lnTo>
                <a:cubicBezTo>
                  <a:pt x="3911600" y="4533900"/>
                  <a:pt x="4038600" y="4775200"/>
                  <a:pt x="4127500" y="4927600"/>
                </a:cubicBezTo>
                <a:lnTo>
                  <a:pt x="4241800" y="5105400"/>
                </a:lnTo>
                <a:cubicBezTo>
                  <a:pt x="4394200" y="5346700"/>
                  <a:pt x="4457700" y="5791200"/>
                  <a:pt x="4381500" y="6057900"/>
                </a:cubicBezTo>
                <a:cubicBezTo>
                  <a:pt x="4343400" y="6159500"/>
                  <a:pt x="4114800" y="6273800"/>
                  <a:pt x="3911600" y="6273800"/>
                </a:cubicBezTo>
                <a:cubicBezTo>
                  <a:pt x="3835400" y="6273800"/>
                  <a:pt x="3683000" y="6210300"/>
                  <a:pt x="3581400" y="6134100"/>
                </a:cubicBezTo>
                <a:cubicBezTo>
                  <a:pt x="3467100" y="6045200"/>
                  <a:pt x="3314700" y="5867400"/>
                  <a:pt x="3251200" y="5715000"/>
                </a:cubicBezTo>
                <a:lnTo>
                  <a:pt x="2959100" y="5067300"/>
                </a:lnTo>
                <a:cubicBezTo>
                  <a:pt x="2882900" y="4927600"/>
                  <a:pt x="2781300" y="4673600"/>
                  <a:pt x="2717800" y="4521200"/>
                </a:cubicBezTo>
                <a:lnTo>
                  <a:pt x="2489200" y="4025900"/>
                </a:lnTo>
                <a:cubicBezTo>
                  <a:pt x="2349500" y="3670300"/>
                  <a:pt x="2197100" y="3657600"/>
                  <a:pt x="1866900" y="3975100"/>
                </a:cubicBezTo>
                <a:cubicBezTo>
                  <a:pt x="1600200" y="4241800"/>
                  <a:pt x="1485900" y="4432300"/>
                  <a:pt x="1409700" y="4711700"/>
                </a:cubicBezTo>
                <a:lnTo>
                  <a:pt x="1181100" y="5638800"/>
                </a:lnTo>
                <a:cubicBezTo>
                  <a:pt x="1117600" y="5892800"/>
                  <a:pt x="711200" y="6273800"/>
                  <a:pt x="508000" y="6273800"/>
                </a:cubicBezTo>
                <a:cubicBezTo>
                  <a:pt x="241300" y="6273800"/>
                  <a:pt x="0" y="5981700"/>
                  <a:pt x="0" y="5664200"/>
                </a:cubicBezTo>
                <a:cubicBezTo>
                  <a:pt x="0" y="5600700"/>
                  <a:pt x="25400" y="5410200"/>
                  <a:pt x="63500" y="5245100"/>
                </a:cubicBezTo>
                <a:close/>
                <a:moveTo>
                  <a:pt x="1104900" y="6350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94" name="Freeform 17994"/>
          <p:cNvSpPr/>
          <p:nvPr/>
        </p:nvSpPr>
        <p:spPr>
          <a:xfrm rot="0" flipH="0" flipV="0">
            <a:off x="28748316" y="20032662"/>
            <a:ext cx="79921" cy="89865"/>
          </a:xfrm>
          <a:custGeom>
            <a:pathLst>
              <a:path w="5511800" h="6197600">
                <a:moveTo>
                  <a:pt x="3352800" y="6197600"/>
                </a:moveTo>
                <a:lnTo>
                  <a:pt x="1409700" y="6197600"/>
                </a:lnTo>
                <a:cubicBezTo>
                  <a:pt x="1295400" y="6197600"/>
                  <a:pt x="1117600" y="6172200"/>
                  <a:pt x="1016000" y="6134100"/>
                </a:cubicBezTo>
                <a:lnTo>
                  <a:pt x="901700" y="6083300"/>
                </a:lnTo>
                <a:cubicBezTo>
                  <a:pt x="520700" y="5930900"/>
                  <a:pt x="279400" y="5727700"/>
                  <a:pt x="152400" y="5448300"/>
                </a:cubicBezTo>
                <a:lnTo>
                  <a:pt x="139700" y="5410200"/>
                </a:lnTo>
                <a:cubicBezTo>
                  <a:pt x="25400" y="5130800"/>
                  <a:pt x="0" y="4292600"/>
                  <a:pt x="88900" y="3898900"/>
                </a:cubicBezTo>
                <a:lnTo>
                  <a:pt x="812800" y="990600"/>
                </a:lnTo>
                <a:cubicBezTo>
                  <a:pt x="838200" y="876300"/>
                  <a:pt x="901700" y="698500"/>
                  <a:pt x="939800" y="596900"/>
                </a:cubicBezTo>
                <a:lnTo>
                  <a:pt x="1066800" y="304800"/>
                </a:lnTo>
                <a:cubicBezTo>
                  <a:pt x="1143000" y="127000"/>
                  <a:pt x="1346200" y="0"/>
                  <a:pt x="1600200" y="0"/>
                </a:cubicBezTo>
                <a:cubicBezTo>
                  <a:pt x="1917700" y="0"/>
                  <a:pt x="2044700" y="165100"/>
                  <a:pt x="2044700" y="571500"/>
                </a:cubicBezTo>
                <a:lnTo>
                  <a:pt x="2044700" y="736600"/>
                </a:lnTo>
                <a:cubicBezTo>
                  <a:pt x="2044700" y="850900"/>
                  <a:pt x="2019300" y="1041400"/>
                  <a:pt x="1993900" y="1143000"/>
                </a:cubicBezTo>
                <a:lnTo>
                  <a:pt x="1295400" y="4000500"/>
                </a:lnTo>
                <a:cubicBezTo>
                  <a:pt x="1257300" y="4114800"/>
                  <a:pt x="1206500" y="4203700"/>
                  <a:pt x="1168400" y="4203700"/>
                </a:cubicBezTo>
                <a:cubicBezTo>
                  <a:pt x="1130300" y="4203700"/>
                  <a:pt x="1092200" y="4292600"/>
                  <a:pt x="1092200" y="4406900"/>
                </a:cubicBezTo>
                <a:lnTo>
                  <a:pt x="1092200" y="4724400"/>
                </a:lnTo>
                <a:cubicBezTo>
                  <a:pt x="1092200" y="4838700"/>
                  <a:pt x="1193800" y="4978400"/>
                  <a:pt x="1320800" y="5029200"/>
                </a:cubicBezTo>
                <a:lnTo>
                  <a:pt x="1358900" y="5054600"/>
                </a:lnTo>
                <a:cubicBezTo>
                  <a:pt x="1485900" y="5105400"/>
                  <a:pt x="1676400" y="5143500"/>
                  <a:pt x="1803400" y="5143500"/>
                </a:cubicBezTo>
                <a:lnTo>
                  <a:pt x="2882900" y="5143500"/>
                </a:lnTo>
                <a:cubicBezTo>
                  <a:pt x="3124200" y="5143500"/>
                  <a:pt x="3162300" y="5118100"/>
                  <a:pt x="3302000" y="4813300"/>
                </a:cubicBezTo>
                <a:lnTo>
                  <a:pt x="3314700" y="4762500"/>
                </a:lnTo>
                <a:cubicBezTo>
                  <a:pt x="3365500" y="4635500"/>
                  <a:pt x="3429000" y="4432300"/>
                  <a:pt x="3454400" y="4305300"/>
                </a:cubicBezTo>
                <a:lnTo>
                  <a:pt x="3479800" y="4165600"/>
                </a:lnTo>
                <a:cubicBezTo>
                  <a:pt x="3492500" y="4038600"/>
                  <a:pt x="3517900" y="3898900"/>
                  <a:pt x="3517900" y="3860800"/>
                </a:cubicBezTo>
                <a:cubicBezTo>
                  <a:pt x="3517900" y="3822700"/>
                  <a:pt x="3530600" y="3695700"/>
                  <a:pt x="3556000" y="3581400"/>
                </a:cubicBezTo>
                <a:lnTo>
                  <a:pt x="3975100" y="1828800"/>
                </a:lnTo>
                <a:cubicBezTo>
                  <a:pt x="4000500" y="1714500"/>
                  <a:pt x="4051300" y="1549400"/>
                  <a:pt x="4089400" y="1473200"/>
                </a:cubicBezTo>
                <a:cubicBezTo>
                  <a:pt x="4114800" y="1384300"/>
                  <a:pt x="4165600" y="1231900"/>
                  <a:pt x="4178300" y="1117600"/>
                </a:cubicBezTo>
                <a:lnTo>
                  <a:pt x="4203700" y="977900"/>
                </a:lnTo>
                <a:cubicBezTo>
                  <a:pt x="4216400" y="863600"/>
                  <a:pt x="4267200" y="698500"/>
                  <a:pt x="4305300" y="596900"/>
                </a:cubicBezTo>
                <a:lnTo>
                  <a:pt x="4419600" y="304800"/>
                </a:lnTo>
                <a:cubicBezTo>
                  <a:pt x="4508500" y="114300"/>
                  <a:pt x="4711700" y="0"/>
                  <a:pt x="4953000" y="0"/>
                </a:cubicBezTo>
                <a:cubicBezTo>
                  <a:pt x="5245100" y="0"/>
                  <a:pt x="5511800" y="266700"/>
                  <a:pt x="5511800" y="546100"/>
                </a:cubicBezTo>
                <a:cubicBezTo>
                  <a:pt x="5511800" y="596900"/>
                  <a:pt x="5486400" y="723900"/>
                  <a:pt x="5461000" y="825500"/>
                </a:cubicBezTo>
                <a:lnTo>
                  <a:pt x="4216400" y="5537200"/>
                </a:lnTo>
                <a:cubicBezTo>
                  <a:pt x="4089400" y="6032500"/>
                  <a:pt x="3873500" y="6197600"/>
                  <a:pt x="3352800" y="6197600"/>
                </a:cubicBezTo>
                <a:close/>
                <a:moveTo>
                  <a:pt x="-203200" y="6223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95" name="Rectangle 17995"/>
          <p:cNvSpPr/>
          <p:nvPr/>
        </p:nvSpPr>
        <p:spPr>
          <a:xfrm rot="0" flipH="0" flipV="0">
            <a:off x="23478746" y="20056456"/>
            <a:ext cx="6539269" cy="469430"/>
          </a:xfrm>
          <a:prstGeom prst="rect">
            <a:avLst/>
          </a:prstGeom>
        </p:spPr>
      </p:sp>
      <p:sp>
        <p:nvSpPr>
          <p:cNvPr id="17996" name="Freeform 17996"/>
          <p:cNvSpPr/>
          <p:nvPr/>
        </p:nvSpPr>
        <p:spPr>
          <a:xfrm rot="0" flipH="0" flipV="0">
            <a:off x="23481762" y="20415491"/>
            <a:ext cx="70097" cy="91452"/>
          </a:xfrm>
          <a:custGeom>
            <a:pathLst>
              <a:path w="7378700" h="9626600">
                <a:moveTo>
                  <a:pt x="2870200" y="3505200"/>
                </a:moveTo>
                <a:lnTo>
                  <a:pt x="5549900" y="660400"/>
                </a:lnTo>
                <a:cubicBezTo>
                  <a:pt x="5892800" y="304800"/>
                  <a:pt x="6451600" y="0"/>
                  <a:pt x="6781800" y="0"/>
                </a:cubicBezTo>
                <a:cubicBezTo>
                  <a:pt x="7112000" y="0"/>
                  <a:pt x="7378700" y="76200"/>
                  <a:pt x="7378700" y="165100"/>
                </a:cubicBezTo>
                <a:cubicBezTo>
                  <a:pt x="7378700" y="254000"/>
                  <a:pt x="7086600" y="596900"/>
                  <a:pt x="6718300" y="939800"/>
                </a:cubicBezTo>
                <a:lnTo>
                  <a:pt x="4521200" y="2984500"/>
                </a:lnTo>
                <a:cubicBezTo>
                  <a:pt x="3924300" y="3543300"/>
                  <a:pt x="3606800" y="4495800"/>
                  <a:pt x="4013200" y="4495800"/>
                </a:cubicBezTo>
                <a:cubicBezTo>
                  <a:pt x="4102100" y="4495800"/>
                  <a:pt x="4279900" y="4902200"/>
                  <a:pt x="4419600" y="5397500"/>
                </a:cubicBezTo>
                <a:lnTo>
                  <a:pt x="4902200" y="7200900"/>
                </a:lnTo>
                <a:cubicBezTo>
                  <a:pt x="5168900" y="8242300"/>
                  <a:pt x="5207000" y="9232900"/>
                  <a:pt x="4978400" y="9461500"/>
                </a:cubicBezTo>
                <a:cubicBezTo>
                  <a:pt x="4889500" y="9550400"/>
                  <a:pt x="4749800" y="9626600"/>
                  <a:pt x="4660900" y="9626600"/>
                </a:cubicBezTo>
                <a:cubicBezTo>
                  <a:pt x="4445000" y="9626600"/>
                  <a:pt x="4216400" y="9118600"/>
                  <a:pt x="3911600" y="8013700"/>
                </a:cubicBezTo>
                <a:lnTo>
                  <a:pt x="3454400" y="6273800"/>
                </a:lnTo>
                <a:cubicBezTo>
                  <a:pt x="3314700" y="5778500"/>
                  <a:pt x="3213100" y="5181600"/>
                  <a:pt x="3213100" y="4940300"/>
                </a:cubicBezTo>
                <a:cubicBezTo>
                  <a:pt x="3213100" y="4305300"/>
                  <a:pt x="2679700" y="4394200"/>
                  <a:pt x="1930400" y="5130800"/>
                </a:cubicBezTo>
                <a:cubicBezTo>
                  <a:pt x="1574800" y="5486400"/>
                  <a:pt x="1282700" y="6070600"/>
                  <a:pt x="1282700" y="6413500"/>
                </a:cubicBezTo>
                <a:cubicBezTo>
                  <a:pt x="1282700" y="7823200"/>
                  <a:pt x="660400" y="9626600"/>
                  <a:pt x="165100" y="9626600"/>
                </a:cubicBezTo>
                <a:cubicBezTo>
                  <a:pt x="76200" y="9626600"/>
                  <a:pt x="0" y="9220200"/>
                  <a:pt x="0" y="8712200"/>
                </a:cubicBezTo>
                <a:lnTo>
                  <a:pt x="0" y="8610600"/>
                </a:lnTo>
                <a:cubicBezTo>
                  <a:pt x="0" y="7683500"/>
                  <a:pt x="177800" y="6616700"/>
                  <a:pt x="482600" y="5613400"/>
                </a:cubicBezTo>
                <a:cubicBezTo>
                  <a:pt x="698500" y="4927600"/>
                  <a:pt x="927100" y="4013200"/>
                  <a:pt x="1130300" y="3048000"/>
                </a:cubicBezTo>
                <a:cubicBezTo>
                  <a:pt x="1206500" y="2654300"/>
                  <a:pt x="1346200" y="2032000"/>
                  <a:pt x="1435100" y="1689100"/>
                </a:cubicBezTo>
                <a:cubicBezTo>
                  <a:pt x="1524000" y="1333500"/>
                  <a:pt x="1638300" y="812800"/>
                  <a:pt x="1689100" y="520700"/>
                </a:cubicBezTo>
                <a:cubicBezTo>
                  <a:pt x="1739900" y="241300"/>
                  <a:pt x="2032000" y="0"/>
                  <a:pt x="2336800" y="0"/>
                </a:cubicBezTo>
                <a:cubicBezTo>
                  <a:pt x="2641600" y="0"/>
                  <a:pt x="2895600" y="76200"/>
                  <a:pt x="2895600" y="165100"/>
                </a:cubicBezTo>
                <a:cubicBezTo>
                  <a:pt x="2895600" y="254000"/>
                  <a:pt x="2806700" y="723900"/>
                  <a:pt x="2717800" y="1219200"/>
                </a:cubicBezTo>
                <a:lnTo>
                  <a:pt x="2501900" y="2311400"/>
                </a:lnTo>
                <a:cubicBezTo>
                  <a:pt x="2400300" y="2806700"/>
                  <a:pt x="2235200" y="3213100"/>
                  <a:pt x="2133600" y="3213100"/>
                </a:cubicBezTo>
                <a:cubicBezTo>
                  <a:pt x="2019300" y="3213100"/>
                  <a:pt x="1930400" y="3429000"/>
                  <a:pt x="1930400" y="3695700"/>
                </a:cubicBezTo>
                <a:cubicBezTo>
                  <a:pt x="1930400" y="3949700"/>
                  <a:pt x="2006600" y="4178300"/>
                  <a:pt x="2082800" y="4178300"/>
                </a:cubicBezTo>
                <a:cubicBezTo>
                  <a:pt x="2171700" y="4178300"/>
                  <a:pt x="2527300" y="3873500"/>
                  <a:pt x="2870200" y="3505200"/>
                </a:cubicBezTo>
                <a:close/>
                <a:moveTo>
                  <a:pt x="5803900" y="96266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97" name="Freeform 17997"/>
          <p:cNvSpPr/>
          <p:nvPr/>
        </p:nvSpPr>
        <p:spPr>
          <a:xfrm rot="0" flipH="0" flipV="0">
            <a:off x="23551980" y="20439862"/>
            <a:ext cx="50673" cy="67081"/>
          </a:xfrm>
          <a:custGeom>
            <a:pathLst>
              <a:path w="5334000" h="7061200">
                <a:moveTo>
                  <a:pt x="203200" y="3314700"/>
                </a:moveTo>
                <a:lnTo>
                  <a:pt x="393700" y="2540000"/>
                </a:lnTo>
                <a:cubicBezTo>
                  <a:pt x="825500" y="723900"/>
                  <a:pt x="1638300" y="0"/>
                  <a:pt x="3238500" y="0"/>
                </a:cubicBezTo>
                <a:cubicBezTo>
                  <a:pt x="3568700" y="0"/>
                  <a:pt x="3975100" y="63500"/>
                  <a:pt x="4140200" y="139700"/>
                </a:cubicBezTo>
                <a:cubicBezTo>
                  <a:pt x="5054600" y="558800"/>
                  <a:pt x="5334000" y="1574800"/>
                  <a:pt x="4978400" y="3327400"/>
                </a:cubicBezTo>
                <a:cubicBezTo>
                  <a:pt x="4432300" y="6019800"/>
                  <a:pt x="3568700" y="7061200"/>
                  <a:pt x="1879600" y="7061200"/>
                </a:cubicBezTo>
                <a:cubicBezTo>
                  <a:pt x="571500" y="7061200"/>
                  <a:pt x="0" y="6400800"/>
                  <a:pt x="0" y="4940300"/>
                </a:cubicBezTo>
                <a:cubicBezTo>
                  <a:pt x="0" y="4521200"/>
                  <a:pt x="88900" y="3784600"/>
                  <a:pt x="203200" y="3314700"/>
                </a:cubicBezTo>
                <a:close/>
                <a:moveTo>
                  <a:pt x="3517900" y="7061200"/>
                </a:moveTo>
                <a:moveTo>
                  <a:pt x="4165600" y="3073400"/>
                </a:moveTo>
                <a:lnTo>
                  <a:pt x="4165600" y="1739900"/>
                </a:lnTo>
                <a:cubicBezTo>
                  <a:pt x="4165600" y="1168400"/>
                  <a:pt x="3962400" y="965200"/>
                  <a:pt x="3390900" y="965200"/>
                </a:cubicBezTo>
                <a:lnTo>
                  <a:pt x="2692400" y="965200"/>
                </a:lnTo>
                <a:cubicBezTo>
                  <a:pt x="2171700" y="965200"/>
                  <a:pt x="1600200" y="1460500"/>
                  <a:pt x="1600200" y="1930400"/>
                </a:cubicBezTo>
                <a:cubicBezTo>
                  <a:pt x="1600200" y="2108200"/>
                  <a:pt x="1524000" y="2247900"/>
                  <a:pt x="1435100" y="2247900"/>
                </a:cubicBezTo>
                <a:cubicBezTo>
                  <a:pt x="1346200" y="2247900"/>
                  <a:pt x="1282700" y="2451100"/>
                  <a:pt x="1282700" y="2705100"/>
                </a:cubicBezTo>
                <a:lnTo>
                  <a:pt x="1282700" y="3073400"/>
                </a:lnTo>
                <a:cubicBezTo>
                  <a:pt x="1282700" y="3327400"/>
                  <a:pt x="1206500" y="3530600"/>
                  <a:pt x="1117600" y="3530600"/>
                </a:cubicBezTo>
                <a:cubicBezTo>
                  <a:pt x="1028700" y="3530600"/>
                  <a:pt x="952500" y="3733800"/>
                  <a:pt x="952500" y="3987800"/>
                </a:cubicBezTo>
                <a:lnTo>
                  <a:pt x="952500" y="5321300"/>
                </a:lnTo>
                <a:cubicBezTo>
                  <a:pt x="952500" y="5575300"/>
                  <a:pt x="1104900" y="5778500"/>
                  <a:pt x="1282700" y="5778500"/>
                </a:cubicBezTo>
                <a:cubicBezTo>
                  <a:pt x="1460500" y="5778500"/>
                  <a:pt x="1600200" y="5854700"/>
                  <a:pt x="1600200" y="5943600"/>
                </a:cubicBezTo>
                <a:cubicBezTo>
                  <a:pt x="1600200" y="6032500"/>
                  <a:pt x="1739900" y="6096000"/>
                  <a:pt x="1917700" y="6096000"/>
                </a:cubicBezTo>
                <a:cubicBezTo>
                  <a:pt x="2095500" y="6096000"/>
                  <a:pt x="2235200" y="6032500"/>
                  <a:pt x="2235200" y="5943600"/>
                </a:cubicBezTo>
                <a:cubicBezTo>
                  <a:pt x="2235200" y="5854700"/>
                  <a:pt x="2451100" y="5778500"/>
                  <a:pt x="2692400" y="5778500"/>
                </a:cubicBezTo>
                <a:lnTo>
                  <a:pt x="2743200" y="5778500"/>
                </a:lnTo>
                <a:cubicBezTo>
                  <a:pt x="3289300" y="5778500"/>
                  <a:pt x="3517900" y="5575300"/>
                  <a:pt x="3517900" y="5130800"/>
                </a:cubicBezTo>
                <a:cubicBezTo>
                  <a:pt x="3517900" y="4965700"/>
                  <a:pt x="3594100" y="4813300"/>
                  <a:pt x="3683000" y="4813300"/>
                </a:cubicBezTo>
                <a:cubicBezTo>
                  <a:pt x="3771900" y="4813300"/>
                  <a:pt x="3848100" y="4610100"/>
                  <a:pt x="3848100" y="4356100"/>
                </a:cubicBezTo>
                <a:lnTo>
                  <a:pt x="3848100" y="3987800"/>
                </a:lnTo>
                <a:cubicBezTo>
                  <a:pt x="3848100" y="3733800"/>
                  <a:pt x="3911600" y="3530600"/>
                  <a:pt x="4000500" y="3530600"/>
                </a:cubicBezTo>
                <a:cubicBezTo>
                  <a:pt x="4089400" y="3530600"/>
                  <a:pt x="4165600" y="3327400"/>
                  <a:pt x="4165600" y="3073400"/>
                </a:cubicBezTo>
                <a:close/>
                <a:moveTo>
                  <a:pt x="3759200" y="7061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98" name="Freeform 17998"/>
          <p:cNvSpPr/>
          <p:nvPr/>
        </p:nvSpPr>
        <p:spPr>
          <a:xfrm rot="0" flipH="0" flipV="0">
            <a:off x="23605308" y="20441431"/>
            <a:ext cx="61290" cy="65512"/>
          </a:xfrm>
          <a:custGeom>
            <a:pathLst>
              <a:path w="6451600" h="6896100">
                <a:moveTo>
                  <a:pt x="2730500" y="3048000"/>
                </a:moveTo>
                <a:lnTo>
                  <a:pt x="4013200" y="3048000"/>
                </a:lnTo>
                <a:cubicBezTo>
                  <a:pt x="4368800" y="3048000"/>
                  <a:pt x="4686300" y="3009900"/>
                  <a:pt x="4737100" y="2971800"/>
                </a:cubicBezTo>
                <a:cubicBezTo>
                  <a:pt x="4876800" y="2832100"/>
                  <a:pt x="5130800" y="1866900"/>
                  <a:pt x="5130800" y="1485900"/>
                </a:cubicBezTo>
                <a:cubicBezTo>
                  <a:pt x="5130800" y="571500"/>
                  <a:pt x="5461000" y="0"/>
                  <a:pt x="5981700" y="0"/>
                </a:cubicBezTo>
                <a:cubicBezTo>
                  <a:pt x="6045200" y="0"/>
                  <a:pt x="6172200" y="76200"/>
                  <a:pt x="6261100" y="165100"/>
                </a:cubicBezTo>
                <a:cubicBezTo>
                  <a:pt x="6438900" y="330200"/>
                  <a:pt x="6451600" y="533400"/>
                  <a:pt x="6350000" y="838200"/>
                </a:cubicBezTo>
                <a:cubicBezTo>
                  <a:pt x="6248400" y="1104900"/>
                  <a:pt x="6007100" y="1993900"/>
                  <a:pt x="5791200" y="2794000"/>
                </a:cubicBezTo>
                <a:lnTo>
                  <a:pt x="4940300" y="6121400"/>
                </a:lnTo>
                <a:cubicBezTo>
                  <a:pt x="4800600" y="6692900"/>
                  <a:pt x="4622800" y="6896100"/>
                  <a:pt x="4292600" y="6896100"/>
                </a:cubicBezTo>
                <a:cubicBezTo>
                  <a:pt x="4064000" y="6896100"/>
                  <a:pt x="3848100" y="6578600"/>
                  <a:pt x="3848100" y="6261100"/>
                </a:cubicBezTo>
                <a:cubicBezTo>
                  <a:pt x="3848100" y="6083300"/>
                  <a:pt x="3924300" y="5842000"/>
                  <a:pt x="4013200" y="5740400"/>
                </a:cubicBezTo>
                <a:cubicBezTo>
                  <a:pt x="4102100" y="5626100"/>
                  <a:pt x="4178300" y="5334000"/>
                  <a:pt x="4178300" y="5092700"/>
                </a:cubicBezTo>
                <a:cubicBezTo>
                  <a:pt x="4178300" y="4851400"/>
                  <a:pt x="4241800" y="4610100"/>
                  <a:pt x="4330700" y="4546600"/>
                </a:cubicBezTo>
                <a:cubicBezTo>
                  <a:pt x="4419600" y="4495800"/>
                  <a:pt x="4495800" y="4356100"/>
                  <a:pt x="4495800" y="4229100"/>
                </a:cubicBezTo>
                <a:cubicBezTo>
                  <a:pt x="4495800" y="3937000"/>
                  <a:pt x="4241800" y="3848100"/>
                  <a:pt x="3454400" y="3848100"/>
                </a:cubicBezTo>
                <a:lnTo>
                  <a:pt x="2413000" y="3848100"/>
                </a:lnTo>
                <a:cubicBezTo>
                  <a:pt x="1549400" y="3848100"/>
                  <a:pt x="1282700" y="4127500"/>
                  <a:pt x="1282700" y="5016500"/>
                </a:cubicBezTo>
                <a:cubicBezTo>
                  <a:pt x="1282700" y="5257800"/>
                  <a:pt x="1206500" y="5549900"/>
                  <a:pt x="1130300" y="5651500"/>
                </a:cubicBezTo>
                <a:cubicBezTo>
                  <a:pt x="1041400" y="5765800"/>
                  <a:pt x="965200" y="6019800"/>
                  <a:pt x="965200" y="6210300"/>
                </a:cubicBezTo>
                <a:cubicBezTo>
                  <a:pt x="965200" y="6591300"/>
                  <a:pt x="749300" y="6896100"/>
                  <a:pt x="482600" y="6896100"/>
                </a:cubicBezTo>
                <a:cubicBezTo>
                  <a:pt x="393700" y="6896100"/>
                  <a:pt x="254000" y="6819900"/>
                  <a:pt x="165100" y="6731000"/>
                </a:cubicBezTo>
                <a:cubicBezTo>
                  <a:pt x="76200" y="6654800"/>
                  <a:pt x="0" y="6426200"/>
                  <a:pt x="0" y="6261100"/>
                </a:cubicBezTo>
                <a:cubicBezTo>
                  <a:pt x="0" y="6083300"/>
                  <a:pt x="76200" y="5803900"/>
                  <a:pt x="165100" y="5651500"/>
                </a:cubicBezTo>
                <a:cubicBezTo>
                  <a:pt x="254000" y="5499100"/>
                  <a:pt x="317500" y="5245100"/>
                  <a:pt x="317500" y="5092700"/>
                </a:cubicBezTo>
                <a:cubicBezTo>
                  <a:pt x="317500" y="4940300"/>
                  <a:pt x="393700" y="4648200"/>
                  <a:pt x="482600" y="4457700"/>
                </a:cubicBezTo>
                <a:cubicBezTo>
                  <a:pt x="571500" y="4254500"/>
                  <a:pt x="647700" y="3924300"/>
                  <a:pt x="647700" y="3733800"/>
                </a:cubicBezTo>
                <a:cubicBezTo>
                  <a:pt x="647700" y="3530600"/>
                  <a:pt x="711200" y="3276600"/>
                  <a:pt x="800100" y="3175000"/>
                </a:cubicBezTo>
                <a:cubicBezTo>
                  <a:pt x="889000" y="3060700"/>
                  <a:pt x="965200" y="2768600"/>
                  <a:pt x="965200" y="2527300"/>
                </a:cubicBezTo>
                <a:cubicBezTo>
                  <a:pt x="965200" y="2286000"/>
                  <a:pt x="1041400" y="1955800"/>
                  <a:pt x="1130300" y="1803400"/>
                </a:cubicBezTo>
                <a:cubicBezTo>
                  <a:pt x="1206500" y="1651000"/>
                  <a:pt x="1282700" y="1397000"/>
                  <a:pt x="1282700" y="1244600"/>
                </a:cubicBezTo>
                <a:cubicBezTo>
                  <a:pt x="1282700" y="1092200"/>
                  <a:pt x="1358900" y="876300"/>
                  <a:pt x="1447800" y="762000"/>
                </a:cubicBezTo>
                <a:cubicBezTo>
                  <a:pt x="1549400" y="660400"/>
                  <a:pt x="1651000" y="431800"/>
                  <a:pt x="1689100" y="279400"/>
                </a:cubicBezTo>
                <a:cubicBezTo>
                  <a:pt x="1727200" y="127000"/>
                  <a:pt x="1828800" y="0"/>
                  <a:pt x="1917700" y="0"/>
                </a:cubicBezTo>
                <a:cubicBezTo>
                  <a:pt x="2197100" y="0"/>
                  <a:pt x="2247900" y="127000"/>
                  <a:pt x="2247900" y="800100"/>
                </a:cubicBezTo>
                <a:lnTo>
                  <a:pt x="2247900" y="965200"/>
                </a:lnTo>
                <a:cubicBezTo>
                  <a:pt x="2247900" y="1320800"/>
                  <a:pt x="2171700" y="1727200"/>
                  <a:pt x="2082800" y="1879600"/>
                </a:cubicBezTo>
                <a:cubicBezTo>
                  <a:pt x="1917700" y="2171700"/>
                  <a:pt x="1866900" y="2832100"/>
                  <a:pt x="2006600" y="2971800"/>
                </a:cubicBezTo>
                <a:cubicBezTo>
                  <a:pt x="2044700" y="3009900"/>
                  <a:pt x="2374900" y="3048000"/>
                  <a:pt x="2730500" y="3048000"/>
                </a:cubicBezTo>
                <a:close/>
                <a:moveTo>
                  <a:pt x="4038600" y="68961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7999" name="Freeform 17999"/>
          <p:cNvSpPr/>
          <p:nvPr/>
        </p:nvSpPr>
        <p:spPr>
          <a:xfrm rot="0" flipH="0" flipV="0">
            <a:off x="23670941" y="20439862"/>
            <a:ext cx="42589" cy="67564"/>
          </a:xfrm>
          <a:custGeom>
            <a:pathLst>
              <a:path w="4483100" h="7112000">
                <a:moveTo>
                  <a:pt x="2832100" y="0"/>
                </a:moveTo>
                <a:lnTo>
                  <a:pt x="3568700" y="0"/>
                </a:lnTo>
                <a:cubicBezTo>
                  <a:pt x="4076700" y="0"/>
                  <a:pt x="4483100" y="215900"/>
                  <a:pt x="4483100" y="482600"/>
                </a:cubicBezTo>
                <a:cubicBezTo>
                  <a:pt x="4483100" y="749300"/>
                  <a:pt x="4089400" y="1016000"/>
                  <a:pt x="3606800" y="1066800"/>
                </a:cubicBezTo>
                <a:lnTo>
                  <a:pt x="3175000" y="1117600"/>
                </a:lnTo>
                <a:cubicBezTo>
                  <a:pt x="1816100" y="1282700"/>
                  <a:pt x="1638300" y="1562100"/>
                  <a:pt x="1155700" y="4140200"/>
                </a:cubicBezTo>
                <a:cubicBezTo>
                  <a:pt x="1092200" y="4508500"/>
                  <a:pt x="939800" y="4813300"/>
                  <a:pt x="838200" y="4813300"/>
                </a:cubicBezTo>
                <a:cubicBezTo>
                  <a:pt x="596900" y="4813300"/>
                  <a:pt x="571500" y="5702300"/>
                  <a:pt x="800100" y="5943600"/>
                </a:cubicBezTo>
                <a:cubicBezTo>
                  <a:pt x="889000" y="6032500"/>
                  <a:pt x="1371600" y="6096000"/>
                  <a:pt x="1866900" y="6096000"/>
                </a:cubicBezTo>
                <a:lnTo>
                  <a:pt x="2286000" y="6096000"/>
                </a:lnTo>
                <a:cubicBezTo>
                  <a:pt x="2794000" y="6096000"/>
                  <a:pt x="3200400" y="6248400"/>
                  <a:pt x="3200400" y="6413500"/>
                </a:cubicBezTo>
                <a:cubicBezTo>
                  <a:pt x="3200400" y="6591300"/>
                  <a:pt x="3124200" y="6807200"/>
                  <a:pt x="3048000" y="6896100"/>
                </a:cubicBezTo>
                <a:cubicBezTo>
                  <a:pt x="2844800" y="7099300"/>
                  <a:pt x="1079500" y="7112000"/>
                  <a:pt x="660400" y="6934200"/>
                </a:cubicBezTo>
                <a:cubicBezTo>
                  <a:pt x="114300" y="6680200"/>
                  <a:pt x="0" y="6426200"/>
                  <a:pt x="0" y="5511800"/>
                </a:cubicBezTo>
                <a:lnTo>
                  <a:pt x="0" y="4762500"/>
                </a:lnTo>
                <a:cubicBezTo>
                  <a:pt x="0" y="4267200"/>
                  <a:pt x="101600" y="3467100"/>
                  <a:pt x="241300" y="3009900"/>
                </a:cubicBezTo>
                <a:lnTo>
                  <a:pt x="368300" y="2527300"/>
                </a:lnTo>
                <a:cubicBezTo>
                  <a:pt x="889000" y="698500"/>
                  <a:pt x="1574800" y="0"/>
                  <a:pt x="2832100" y="0"/>
                </a:cubicBezTo>
                <a:close/>
                <a:moveTo>
                  <a:pt x="7023100" y="70612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00" name="Freeform 18000"/>
          <p:cNvSpPr/>
          <p:nvPr/>
        </p:nvSpPr>
        <p:spPr>
          <a:xfrm rot="0" flipH="0" flipV="0">
            <a:off x="23777546" y="20439983"/>
            <a:ext cx="55378" cy="66840"/>
          </a:xfrm>
          <a:custGeom>
            <a:pathLst>
              <a:path w="5829300" h="7035800">
                <a:moveTo>
                  <a:pt x="444500" y="4991100"/>
                </a:moveTo>
                <a:lnTo>
                  <a:pt x="2400300" y="1485900"/>
                </a:lnTo>
                <a:cubicBezTo>
                  <a:pt x="3073400" y="279400"/>
                  <a:pt x="3454400" y="0"/>
                  <a:pt x="4445000" y="0"/>
                </a:cubicBezTo>
                <a:lnTo>
                  <a:pt x="4546600" y="0"/>
                </a:lnTo>
                <a:cubicBezTo>
                  <a:pt x="5041900" y="0"/>
                  <a:pt x="5524500" y="76200"/>
                  <a:pt x="5613400" y="165100"/>
                </a:cubicBezTo>
                <a:cubicBezTo>
                  <a:pt x="5829300" y="381000"/>
                  <a:pt x="5816600" y="1092200"/>
                  <a:pt x="5588000" y="2171700"/>
                </a:cubicBezTo>
                <a:lnTo>
                  <a:pt x="4800600" y="5829300"/>
                </a:lnTo>
                <a:cubicBezTo>
                  <a:pt x="4597400" y="6743700"/>
                  <a:pt x="4292600" y="7035800"/>
                  <a:pt x="3695700" y="6858000"/>
                </a:cubicBezTo>
                <a:cubicBezTo>
                  <a:pt x="3606800" y="6832600"/>
                  <a:pt x="3530600" y="6642100"/>
                  <a:pt x="3530600" y="6451600"/>
                </a:cubicBezTo>
                <a:cubicBezTo>
                  <a:pt x="3530600" y="6261100"/>
                  <a:pt x="3619500" y="5702300"/>
                  <a:pt x="3721100" y="5207000"/>
                </a:cubicBezTo>
                <a:lnTo>
                  <a:pt x="4203700" y="2819400"/>
                </a:lnTo>
                <a:cubicBezTo>
                  <a:pt x="4305300" y="2336800"/>
                  <a:pt x="4483100" y="1930400"/>
                  <a:pt x="4610100" y="1930400"/>
                </a:cubicBezTo>
                <a:cubicBezTo>
                  <a:pt x="4724400" y="1930400"/>
                  <a:pt x="4813300" y="1714500"/>
                  <a:pt x="4813300" y="1447800"/>
                </a:cubicBezTo>
                <a:cubicBezTo>
                  <a:pt x="4813300" y="901700"/>
                  <a:pt x="4013200" y="800100"/>
                  <a:pt x="3530600" y="1295400"/>
                </a:cubicBezTo>
                <a:cubicBezTo>
                  <a:pt x="3352800" y="1460500"/>
                  <a:pt x="3213100" y="1752600"/>
                  <a:pt x="3213100" y="1930400"/>
                </a:cubicBezTo>
                <a:cubicBezTo>
                  <a:pt x="3213100" y="2108200"/>
                  <a:pt x="3022600" y="2616200"/>
                  <a:pt x="2781300" y="3060700"/>
                </a:cubicBezTo>
                <a:lnTo>
                  <a:pt x="1397000" y="5626100"/>
                </a:lnTo>
                <a:cubicBezTo>
                  <a:pt x="863600" y="6604000"/>
                  <a:pt x="736600" y="6743700"/>
                  <a:pt x="330200" y="6743700"/>
                </a:cubicBezTo>
                <a:cubicBezTo>
                  <a:pt x="152400" y="6743700"/>
                  <a:pt x="0" y="6527800"/>
                  <a:pt x="0" y="6261100"/>
                </a:cubicBezTo>
                <a:cubicBezTo>
                  <a:pt x="0" y="5994400"/>
                  <a:pt x="203200" y="5422900"/>
                  <a:pt x="444500" y="4991100"/>
                </a:cubicBezTo>
                <a:close/>
                <a:moveTo>
                  <a:pt x="1739900" y="7048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01" name="Freeform 18001"/>
          <p:cNvSpPr/>
          <p:nvPr/>
        </p:nvSpPr>
        <p:spPr>
          <a:xfrm rot="0" flipH="0" flipV="0">
            <a:off x="23835524" y="20441190"/>
            <a:ext cx="45605" cy="65633"/>
          </a:xfrm>
          <a:custGeom>
            <a:pathLst>
              <a:path w="4800600" h="6908800">
                <a:moveTo>
                  <a:pt x="2565400" y="3048000"/>
                </a:moveTo>
                <a:lnTo>
                  <a:pt x="3848100" y="3048000"/>
                </a:lnTo>
                <a:cubicBezTo>
                  <a:pt x="4648200" y="3048000"/>
                  <a:pt x="4800600" y="3213100"/>
                  <a:pt x="4800600" y="4013200"/>
                </a:cubicBezTo>
                <a:lnTo>
                  <a:pt x="4800600" y="4978400"/>
                </a:lnTo>
                <a:cubicBezTo>
                  <a:pt x="4800600" y="5334000"/>
                  <a:pt x="4737100" y="5626100"/>
                  <a:pt x="4648200" y="5626100"/>
                </a:cubicBezTo>
                <a:cubicBezTo>
                  <a:pt x="4559300" y="5626100"/>
                  <a:pt x="4483100" y="5765800"/>
                  <a:pt x="4483100" y="5943600"/>
                </a:cubicBezTo>
                <a:cubicBezTo>
                  <a:pt x="4483100" y="6121400"/>
                  <a:pt x="4343400" y="6261100"/>
                  <a:pt x="4165600" y="6261100"/>
                </a:cubicBezTo>
                <a:cubicBezTo>
                  <a:pt x="3987800" y="6261100"/>
                  <a:pt x="3848100" y="6337300"/>
                  <a:pt x="3848100" y="6426200"/>
                </a:cubicBezTo>
                <a:cubicBezTo>
                  <a:pt x="3848100" y="6515100"/>
                  <a:pt x="3632200" y="6578600"/>
                  <a:pt x="3365500" y="6578600"/>
                </a:cubicBezTo>
                <a:cubicBezTo>
                  <a:pt x="3098800" y="6578600"/>
                  <a:pt x="2882900" y="6654800"/>
                  <a:pt x="2882900" y="6743700"/>
                </a:cubicBezTo>
                <a:cubicBezTo>
                  <a:pt x="2882900" y="6832600"/>
                  <a:pt x="2590800" y="6908800"/>
                  <a:pt x="2235200" y="6908800"/>
                </a:cubicBezTo>
                <a:lnTo>
                  <a:pt x="952500" y="6908800"/>
                </a:lnTo>
                <a:cubicBezTo>
                  <a:pt x="609600" y="6908800"/>
                  <a:pt x="317500" y="6832600"/>
                  <a:pt x="317500" y="6743700"/>
                </a:cubicBezTo>
                <a:cubicBezTo>
                  <a:pt x="317500" y="6654800"/>
                  <a:pt x="241300" y="6578600"/>
                  <a:pt x="152400" y="6578600"/>
                </a:cubicBezTo>
                <a:cubicBezTo>
                  <a:pt x="63500" y="6578600"/>
                  <a:pt x="0" y="6438900"/>
                  <a:pt x="0" y="6261100"/>
                </a:cubicBezTo>
                <a:cubicBezTo>
                  <a:pt x="0" y="6083300"/>
                  <a:pt x="63500" y="5943600"/>
                  <a:pt x="152400" y="5943600"/>
                </a:cubicBezTo>
                <a:cubicBezTo>
                  <a:pt x="241300" y="5943600"/>
                  <a:pt x="317500" y="5651500"/>
                  <a:pt x="317500" y="5295900"/>
                </a:cubicBezTo>
                <a:cubicBezTo>
                  <a:pt x="317500" y="4953000"/>
                  <a:pt x="381000" y="4660900"/>
                  <a:pt x="469900" y="4660900"/>
                </a:cubicBezTo>
                <a:cubicBezTo>
                  <a:pt x="558800" y="4660900"/>
                  <a:pt x="635000" y="4368800"/>
                  <a:pt x="635000" y="4013200"/>
                </a:cubicBezTo>
                <a:cubicBezTo>
                  <a:pt x="635000" y="3657600"/>
                  <a:pt x="711200" y="3378200"/>
                  <a:pt x="800100" y="3378200"/>
                </a:cubicBezTo>
                <a:cubicBezTo>
                  <a:pt x="889000" y="3378200"/>
                  <a:pt x="952500" y="3086100"/>
                  <a:pt x="952500" y="2730500"/>
                </a:cubicBezTo>
                <a:lnTo>
                  <a:pt x="952500" y="2413000"/>
                </a:lnTo>
                <a:cubicBezTo>
                  <a:pt x="952500" y="2057400"/>
                  <a:pt x="1028700" y="1765300"/>
                  <a:pt x="1117600" y="1765300"/>
                </a:cubicBezTo>
                <a:cubicBezTo>
                  <a:pt x="1206500" y="1765300"/>
                  <a:pt x="1282700" y="1549400"/>
                  <a:pt x="1282700" y="1295400"/>
                </a:cubicBezTo>
                <a:cubicBezTo>
                  <a:pt x="1282700" y="1028700"/>
                  <a:pt x="1346200" y="812800"/>
                  <a:pt x="1435100" y="812800"/>
                </a:cubicBezTo>
                <a:cubicBezTo>
                  <a:pt x="1524000" y="812800"/>
                  <a:pt x="1600200" y="622300"/>
                  <a:pt x="1600200" y="406400"/>
                </a:cubicBezTo>
                <a:cubicBezTo>
                  <a:pt x="1600200" y="190500"/>
                  <a:pt x="1676400" y="0"/>
                  <a:pt x="1752600" y="0"/>
                </a:cubicBezTo>
                <a:cubicBezTo>
                  <a:pt x="1841500" y="0"/>
                  <a:pt x="1993900" y="25400"/>
                  <a:pt x="2082800" y="50800"/>
                </a:cubicBezTo>
                <a:cubicBezTo>
                  <a:pt x="2171700" y="76200"/>
                  <a:pt x="2235200" y="393700"/>
                  <a:pt x="2235200" y="749300"/>
                </a:cubicBezTo>
                <a:lnTo>
                  <a:pt x="2235200" y="812800"/>
                </a:lnTo>
                <a:cubicBezTo>
                  <a:pt x="2235200" y="1155700"/>
                  <a:pt x="2171700" y="1447800"/>
                  <a:pt x="2082800" y="1447800"/>
                </a:cubicBezTo>
                <a:cubicBezTo>
                  <a:pt x="1993900" y="1447800"/>
                  <a:pt x="1917700" y="1739900"/>
                  <a:pt x="1917700" y="2095500"/>
                </a:cubicBezTo>
                <a:lnTo>
                  <a:pt x="1917700" y="2413000"/>
                </a:lnTo>
                <a:cubicBezTo>
                  <a:pt x="1917700" y="2870200"/>
                  <a:pt x="2108200" y="3048000"/>
                  <a:pt x="2565400" y="3048000"/>
                </a:cubicBezTo>
                <a:close/>
                <a:moveTo>
                  <a:pt x="3708400" y="6921500"/>
                </a:moveTo>
                <a:moveTo>
                  <a:pt x="3200400" y="3695700"/>
                </a:moveTo>
                <a:lnTo>
                  <a:pt x="1917700" y="3695700"/>
                </a:lnTo>
                <a:cubicBezTo>
                  <a:pt x="1739900" y="3695700"/>
                  <a:pt x="1600200" y="3771900"/>
                  <a:pt x="1600200" y="3860800"/>
                </a:cubicBezTo>
                <a:cubicBezTo>
                  <a:pt x="1600200" y="3949700"/>
                  <a:pt x="1524000" y="4013200"/>
                  <a:pt x="1435100" y="4013200"/>
                </a:cubicBezTo>
                <a:cubicBezTo>
                  <a:pt x="1346200" y="4013200"/>
                  <a:pt x="1282700" y="4165600"/>
                  <a:pt x="1282700" y="4343400"/>
                </a:cubicBezTo>
                <a:lnTo>
                  <a:pt x="1282700" y="4978400"/>
                </a:lnTo>
                <a:cubicBezTo>
                  <a:pt x="1282700" y="5156200"/>
                  <a:pt x="1206500" y="5295900"/>
                  <a:pt x="1117600" y="5295900"/>
                </a:cubicBezTo>
                <a:cubicBezTo>
                  <a:pt x="1028700" y="5295900"/>
                  <a:pt x="952500" y="5372100"/>
                  <a:pt x="952500" y="5461000"/>
                </a:cubicBezTo>
                <a:cubicBezTo>
                  <a:pt x="952500" y="5549900"/>
                  <a:pt x="1028700" y="5626100"/>
                  <a:pt x="1117600" y="5626100"/>
                </a:cubicBezTo>
                <a:cubicBezTo>
                  <a:pt x="1206500" y="5626100"/>
                  <a:pt x="1282700" y="5689600"/>
                  <a:pt x="1282700" y="5778500"/>
                </a:cubicBezTo>
                <a:cubicBezTo>
                  <a:pt x="1282700" y="5867400"/>
                  <a:pt x="1422400" y="5943600"/>
                  <a:pt x="1600200" y="5943600"/>
                </a:cubicBezTo>
                <a:lnTo>
                  <a:pt x="2882900" y="5943600"/>
                </a:lnTo>
                <a:cubicBezTo>
                  <a:pt x="3060700" y="5943600"/>
                  <a:pt x="3200400" y="5867400"/>
                  <a:pt x="3200400" y="5778500"/>
                </a:cubicBezTo>
                <a:cubicBezTo>
                  <a:pt x="3200400" y="5689600"/>
                  <a:pt x="3352800" y="5626100"/>
                  <a:pt x="3517900" y="5626100"/>
                </a:cubicBezTo>
                <a:cubicBezTo>
                  <a:pt x="3695700" y="5626100"/>
                  <a:pt x="3848100" y="5473700"/>
                  <a:pt x="3848100" y="5295900"/>
                </a:cubicBezTo>
                <a:cubicBezTo>
                  <a:pt x="3848100" y="5118100"/>
                  <a:pt x="3911600" y="4978400"/>
                  <a:pt x="4000500" y="4978400"/>
                </a:cubicBezTo>
                <a:cubicBezTo>
                  <a:pt x="4089400" y="4978400"/>
                  <a:pt x="4165600" y="4838700"/>
                  <a:pt x="4165600" y="4660900"/>
                </a:cubicBezTo>
                <a:lnTo>
                  <a:pt x="4165600" y="4343400"/>
                </a:lnTo>
                <a:cubicBezTo>
                  <a:pt x="4165600" y="4165600"/>
                  <a:pt x="4025900" y="4013200"/>
                  <a:pt x="3848100" y="4013200"/>
                </a:cubicBezTo>
                <a:cubicBezTo>
                  <a:pt x="3670300" y="4013200"/>
                  <a:pt x="3517900" y="3949700"/>
                  <a:pt x="3517900" y="3860800"/>
                </a:cubicBezTo>
                <a:cubicBezTo>
                  <a:pt x="3517900" y="3771900"/>
                  <a:pt x="3378200" y="3695700"/>
                  <a:pt x="3200400" y="3695700"/>
                </a:cubicBezTo>
                <a:close/>
                <a:moveTo>
                  <a:pt x="3060700" y="6921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02" name="Freeform 18002"/>
          <p:cNvSpPr/>
          <p:nvPr/>
        </p:nvSpPr>
        <p:spPr>
          <a:xfrm rot="0" flipH="0" flipV="0">
            <a:off x="23896518" y="20439983"/>
            <a:ext cx="71183" cy="66719"/>
          </a:xfrm>
          <a:custGeom>
            <a:pathLst>
              <a:path w="7493000" h="7023100">
                <a:moveTo>
                  <a:pt x="2514600" y="0"/>
                </a:moveTo>
                <a:lnTo>
                  <a:pt x="5499100" y="0"/>
                </a:lnTo>
                <a:cubicBezTo>
                  <a:pt x="6007100" y="0"/>
                  <a:pt x="6629400" y="215900"/>
                  <a:pt x="6896100" y="482600"/>
                </a:cubicBezTo>
                <a:cubicBezTo>
                  <a:pt x="7416800" y="1003300"/>
                  <a:pt x="7493000" y="1765300"/>
                  <a:pt x="7162800" y="3111500"/>
                </a:cubicBezTo>
                <a:lnTo>
                  <a:pt x="6654800" y="5156200"/>
                </a:lnTo>
                <a:cubicBezTo>
                  <a:pt x="6286500" y="6629400"/>
                  <a:pt x="6235700" y="6743700"/>
                  <a:pt x="5842000" y="6743700"/>
                </a:cubicBezTo>
                <a:cubicBezTo>
                  <a:pt x="5626100" y="6743700"/>
                  <a:pt x="5448300" y="6527800"/>
                  <a:pt x="5448300" y="6261100"/>
                </a:cubicBezTo>
                <a:cubicBezTo>
                  <a:pt x="5448300" y="5994400"/>
                  <a:pt x="5524500" y="5435600"/>
                  <a:pt x="5613400" y="5016500"/>
                </a:cubicBezTo>
                <a:cubicBezTo>
                  <a:pt x="5689600" y="4597400"/>
                  <a:pt x="5816600" y="3949700"/>
                  <a:pt x="5892800" y="3568700"/>
                </a:cubicBezTo>
                <a:cubicBezTo>
                  <a:pt x="5956300" y="3200400"/>
                  <a:pt x="6108700" y="2882900"/>
                  <a:pt x="6210300" y="2882900"/>
                </a:cubicBezTo>
                <a:cubicBezTo>
                  <a:pt x="6451600" y="2882900"/>
                  <a:pt x="6489700" y="1358900"/>
                  <a:pt x="6261100" y="1130300"/>
                </a:cubicBezTo>
                <a:cubicBezTo>
                  <a:pt x="6172200" y="1041400"/>
                  <a:pt x="5803900" y="965200"/>
                  <a:pt x="5448300" y="965200"/>
                </a:cubicBezTo>
                <a:cubicBezTo>
                  <a:pt x="5105400" y="965200"/>
                  <a:pt x="4813300" y="1104900"/>
                  <a:pt x="4813300" y="1282700"/>
                </a:cubicBezTo>
                <a:cubicBezTo>
                  <a:pt x="4813300" y="1460500"/>
                  <a:pt x="4724400" y="2006600"/>
                  <a:pt x="4610100" y="2489200"/>
                </a:cubicBezTo>
                <a:lnTo>
                  <a:pt x="3835400" y="5829300"/>
                </a:lnTo>
                <a:cubicBezTo>
                  <a:pt x="3619500" y="6743700"/>
                  <a:pt x="3314700" y="7023100"/>
                  <a:pt x="2730500" y="6845300"/>
                </a:cubicBezTo>
                <a:cubicBezTo>
                  <a:pt x="2641600" y="6819900"/>
                  <a:pt x="2565400" y="6642100"/>
                  <a:pt x="2565400" y="6451600"/>
                </a:cubicBezTo>
                <a:cubicBezTo>
                  <a:pt x="2565400" y="6261100"/>
                  <a:pt x="2654300" y="5702300"/>
                  <a:pt x="2768600" y="5207000"/>
                </a:cubicBezTo>
                <a:lnTo>
                  <a:pt x="3225800" y="3136900"/>
                </a:lnTo>
                <a:cubicBezTo>
                  <a:pt x="3340100" y="2641600"/>
                  <a:pt x="3517900" y="2247900"/>
                  <a:pt x="3644900" y="2247900"/>
                </a:cubicBezTo>
                <a:cubicBezTo>
                  <a:pt x="3759200" y="2247900"/>
                  <a:pt x="3848100" y="1955800"/>
                  <a:pt x="3848100" y="1600200"/>
                </a:cubicBezTo>
                <a:cubicBezTo>
                  <a:pt x="3848100" y="622300"/>
                  <a:pt x="2273300" y="838200"/>
                  <a:pt x="2019300" y="1854200"/>
                </a:cubicBezTo>
                <a:lnTo>
                  <a:pt x="1168400" y="5270500"/>
                </a:lnTo>
                <a:cubicBezTo>
                  <a:pt x="800100" y="6705600"/>
                  <a:pt x="787400" y="6743700"/>
                  <a:pt x="381000" y="6743700"/>
                </a:cubicBezTo>
                <a:cubicBezTo>
                  <a:pt x="177800" y="6743700"/>
                  <a:pt x="0" y="6451600"/>
                  <a:pt x="0" y="6096000"/>
                </a:cubicBezTo>
                <a:cubicBezTo>
                  <a:pt x="0" y="5740400"/>
                  <a:pt x="88900" y="5067300"/>
                  <a:pt x="215900" y="4584700"/>
                </a:cubicBezTo>
                <a:lnTo>
                  <a:pt x="1016000" y="1257300"/>
                </a:lnTo>
                <a:cubicBezTo>
                  <a:pt x="1295400" y="114300"/>
                  <a:pt x="1422400" y="0"/>
                  <a:pt x="2514600" y="0"/>
                </a:cubicBezTo>
                <a:close/>
                <a:moveTo>
                  <a:pt x="5918200" y="70485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03" name="Freeform 18003"/>
          <p:cNvSpPr/>
          <p:nvPr/>
        </p:nvSpPr>
        <p:spPr>
          <a:xfrm rot="0" flipH="0" flipV="0">
            <a:off x="23972714" y="20494638"/>
            <a:ext cx="9169" cy="12185"/>
          </a:xfrm>
          <a:custGeom>
            <a:pathLst>
              <a:path w="965200" h="1282700">
                <a:moveTo>
                  <a:pt x="0" y="812800"/>
                </a:move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393700" y="0"/>
                  <a:pt x="482600" y="0"/>
                </a:cubicBezTo>
                <a:cubicBezTo>
                  <a:pt x="571500" y="0"/>
                  <a:pt x="711200" y="76200"/>
                  <a:pt x="800100" y="165100"/>
                </a:cubicBezTo>
                <a:cubicBezTo>
                  <a:pt x="889000" y="254000"/>
                  <a:pt x="965200" y="469900"/>
                  <a:pt x="965200" y="647700"/>
                </a:cubicBezTo>
                <a:cubicBezTo>
                  <a:pt x="965200" y="825500"/>
                  <a:pt x="889000" y="965200"/>
                  <a:pt x="800100" y="965200"/>
                </a:cubicBezTo>
                <a:cubicBezTo>
                  <a:pt x="711200" y="965200"/>
                  <a:pt x="635000" y="1041400"/>
                  <a:pt x="635000" y="1130300"/>
                </a:cubicBezTo>
                <a:cubicBezTo>
                  <a:pt x="635000" y="1219200"/>
                  <a:pt x="533400" y="1282700"/>
                  <a:pt x="393700" y="1282700"/>
                </a:cubicBezTo>
                <a:cubicBezTo>
                  <a:pt x="266700" y="1282700"/>
                  <a:pt x="127000" y="1257300"/>
                  <a:pt x="76200" y="1206500"/>
                </a:cubicBezTo>
                <a:cubicBezTo>
                  <a:pt x="38100" y="1168400"/>
                  <a:pt x="0" y="977900"/>
                  <a:pt x="0" y="812800"/>
                </a:cubicBezTo>
                <a:close/>
                <a:moveTo>
                  <a:pt x="673100" y="1295400"/>
                </a:moveTo>
              </a:path>
            </a:pathLst>
          </a:custGeom>
          <a:solidFill>
            <a:srgbClr val="10111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04" name="Freeform 18004"/>
          <p:cNvSpPr/>
          <p:nvPr/>
        </p:nvSpPr>
        <p:spPr>
          <a:xfrm rot="0" flipH="0" flipV="0">
            <a:off x="28374310" y="20217403"/>
            <a:ext cx="61048" cy="94468"/>
          </a:xfrm>
          <a:custGeom>
            <a:pathLst>
              <a:path w="6426200" h="9944100">
                <a:moveTo>
                  <a:pt x="254000" y="5232400"/>
                </a:moveTo>
                <a:lnTo>
                  <a:pt x="1016000" y="2540000"/>
                </a:lnTo>
                <a:cubicBezTo>
                  <a:pt x="1600200" y="482600"/>
                  <a:pt x="2209800" y="0"/>
                  <a:pt x="4203700" y="0"/>
                </a:cubicBezTo>
                <a:lnTo>
                  <a:pt x="5194300" y="0"/>
                </a:lnTo>
                <a:cubicBezTo>
                  <a:pt x="6159500" y="0"/>
                  <a:pt x="6426200" y="127000"/>
                  <a:pt x="6426200" y="635000"/>
                </a:cubicBezTo>
                <a:cubicBezTo>
                  <a:pt x="6426200" y="812800"/>
                  <a:pt x="6007100" y="965200"/>
                  <a:pt x="5511800" y="965200"/>
                </a:cubicBezTo>
                <a:lnTo>
                  <a:pt x="4127500" y="965200"/>
                </a:lnTo>
                <a:cubicBezTo>
                  <a:pt x="3060700" y="965200"/>
                  <a:pt x="1930400" y="1955800"/>
                  <a:pt x="1930400" y="2882900"/>
                </a:cubicBezTo>
                <a:cubicBezTo>
                  <a:pt x="1930400" y="3238500"/>
                  <a:pt x="1841500" y="3924300"/>
                  <a:pt x="1727200" y="4419600"/>
                </a:cubicBezTo>
                <a:lnTo>
                  <a:pt x="1270000" y="6489700"/>
                </a:lnTo>
                <a:cubicBezTo>
                  <a:pt x="1155700" y="6972300"/>
                  <a:pt x="965200" y="7378700"/>
                  <a:pt x="850900" y="7378700"/>
                </a:cubicBezTo>
                <a:cubicBezTo>
                  <a:pt x="533400" y="7378700"/>
                  <a:pt x="609600" y="8305800"/>
                  <a:pt x="965200" y="8661400"/>
                </a:cubicBezTo>
                <a:cubicBezTo>
                  <a:pt x="1143000" y="8839200"/>
                  <a:pt x="1701800" y="8978900"/>
                  <a:pt x="2197100" y="8978900"/>
                </a:cubicBezTo>
                <a:lnTo>
                  <a:pt x="3263900" y="8978900"/>
                </a:lnTo>
                <a:cubicBezTo>
                  <a:pt x="3759200" y="8978900"/>
                  <a:pt x="4178300" y="9131300"/>
                  <a:pt x="4178300" y="9296400"/>
                </a:cubicBezTo>
                <a:cubicBezTo>
                  <a:pt x="4178300" y="9474200"/>
                  <a:pt x="4102100" y="9690100"/>
                  <a:pt x="4013200" y="9779000"/>
                </a:cubicBezTo>
                <a:cubicBezTo>
                  <a:pt x="3924300" y="9867900"/>
                  <a:pt x="3441700" y="9944100"/>
                  <a:pt x="2946400" y="9944100"/>
                </a:cubicBezTo>
                <a:lnTo>
                  <a:pt x="1879600" y="9944100"/>
                </a:lnTo>
                <a:cubicBezTo>
                  <a:pt x="711200" y="9944100"/>
                  <a:pt x="0" y="9232900"/>
                  <a:pt x="0" y="8064500"/>
                </a:cubicBezTo>
                <a:lnTo>
                  <a:pt x="0" y="7010400"/>
                </a:lnTo>
                <a:cubicBezTo>
                  <a:pt x="0" y="6502400"/>
                  <a:pt x="114300" y="5702300"/>
                  <a:pt x="254000" y="5232400"/>
                </a:cubicBezTo>
                <a:close/>
                <a:moveTo>
                  <a:pt x="4394200" y="9944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05" name="Freeform 18005"/>
          <p:cNvSpPr/>
          <p:nvPr/>
        </p:nvSpPr>
        <p:spPr>
          <a:xfrm rot="0" flipH="0" flipV="0">
            <a:off x="28434903" y="20247807"/>
            <a:ext cx="74079" cy="64065"/>
          </a:xfrm>
          <a:custGeom>
            <a:pathLst>
              <a:path w="7797800" h="6743700">
                <a:moveTo>
                  <a:pt x="2070100" y="0"/>
                </a:moveTo>
                <a:lnTo>
                  <a:pt x="6146800" y="0"/>
                </a:lnTo>
                <a:cubicBezTo>
                  <a:pt x="6654800" y="0"/>
                  <a:pt x="7200900" y="152400"/>
                  <a:pt x="7378700" y="330200"/>
                </a:cubicBezTo>
                <a:cubicBezTo>
                  <a:pt x="7747000" y="698500"/>
                  <a:pt x="7797800" y="1866900"/>
                  <a:pt x="7480300" y="3124200"/>
                </a:cubicBezTo>
                <a:lnTo>
                  <a:pt x="6972300" y="5156200"/>
                </a:lnTo>
                <a:cubicBezTo>
                  <a:pt x="6629400" y="6578600"/>
                  <a:pt x="6553200" y="6743700"/>
                  <a:pt x="6324600" y="6743700"/>
                </a:cubicBezTo>
                <a:cubicBezTo>
                  <a:pt x="6197600" y="6743700"/>
                  <a:pt x="6019800" y="6667500"/>
                  <a:pt x="5930900" y="6578600"/>
                </a:cubicBezTo>
                <a:cubicBezTo>
                  <a:pt x="5727700" y="6375400"/>
                  <a:pt x="5727700" y="5359400"/>
                  <a:pt x="5956300" y="4241800"/>
                </a:cubicBezTo>
                <a:lnTo>
                  <a:pt x="6108700" y="3467100"/>
                </a:lnTo>
                <a:cubicBezTo>
                  <a:pt x="6210300" y="2971800"/>
                  <a:pt x="6388100" y="2578100"/>
                  <a:pt x="6515100" y="2578100"/>
                </a:cubicBezTo>
                <a:cubicBezTo>
                  <a:pt x="6896100" y="2578100"/>
                  <a:pt x="6769100" y="990600"/>
                  <a:pt x="6375400" y="812800"/>
                </a:cubicBezTo>
                <a:cubicBezTo>
                  <a:pt x="5397500" y="368300"/>
                  <a:pt x="4813300" y="673100"/>
                  <a:pt x="4813300" y="1612900"/>
                </a:cubicBezTo>
                <a:cubicBezTo>
                  <a:pt x="4813300" y="1968500"/>
                  <a:pt x="4711700" y="2641600"/>
                  <a:pt x="4584700" y="3111500"/>
                </a:cubicBezTo>
                <a:lnTo>
                  <a:pt x="4102100" y="4851400"/>
                </a:lnTo>
                <a:cubicBezTo>
                  <a:pt x="3733800" y="6197600"/>
                  <a:pt x="3441700" y="6743700"/>
                  <a:pt x="3048000" y="6743700"/>
                </a:cubicBezTo>
                <a:cubicBezTo>
                  <a:pt x="2959100" y="6743700"/>
                  <a:pt x="2882900" y="6337300"/>
                  <a:pt x="2882900" y="5829300"/>
                </a:cubicBezTo>
                <a:lnTo>
                  <a:pt x="2882900" y="5727700"/>
                </a:lnTo>
                <a:cubicBezTo>
                  <a:pt x="2882900" y="5232400"/>
                  <a:pt x="2946400" y="4533900"/>
                  <a:pt x="3009900" y="4178300"/>
                </a:cubicBezTo>
                <a:cubicBezTo>
                  <a:pt x="3073400" y="3822700"/>
                  <a:pt x="3225800" y="3530600"/>
                  <a:pt x="3327400" y="3530600"/>
                </a:cubicBezTo>
                <a:cubicBezTo>
                  <a:pt x="3581400" y="3530600"/>
                  <a:pt x="3848100" y="2425700"/>
                  <a:pt x="3848100" y="1409700"/>
                </a:cubicBezTo>
                <a:cubicBezTo>
                  <a:pt x="3848100" y="508000"/>
                  <a:pt x="2311400" y="368300"/>
                  <a:pt x="2095500" y="1257300"/>
                </a:cubicBezTo>
                <a:cubicBezTo>
                  <a:pt x="2006600" y="1587500"/>
                  <a:pt x="1841500" y="2247900"/>
                  <a:pt x="1701800" y="2717800"/>
                </a:cubicBezTo>
                <a:lnTo>
                  <a:pt x="939800" y="5499100"/>
                </a:lnTo>
                <a:cubicBezTo>
                  <a:pt x="698500" y="6362700"/>
                  <a:pt x="457200" y="6743700"/>
                  <a:pt x="165100" y="6743700"/>
                </a:cubicBezTo>
                <a:cubicBezTo>
                  <a:pt x="76200" y="6743700"/>
                  <a:pt x="0" y="6337300"/>
                  <a:pt x="0" y="5829300"/>
                </a:cubicBezTo>
                <a:lnTo>
                  <a:pt x="0" y="5410200"/>
                </a:lnTo>
                <a:cubicBezTo>
                  <a:pt x="0" y="4902200"/>
                  <a:pt x="101600" y="4102100"/>
                  <a:pt x="215900" y="3632200"/>
                </a:cubicBezTo>
                <a:lnTo>
                  <a:pt x="723900" y="1587500"/>
                </a:lnTo>
                <a:cubicBezTo>
                  <a:pt x="1104900" y="50800"/>
                  <a:pt x="1143000" y="0"/>
                  <a:pt x="2070100" y="0"/>
                </a:cubicBezTo>
                <a:close/>
                <a:moveTo>
                  <a:pt x="6743700" y="6743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06" name="Freeform 18006"/>
          <p:cNvSpPr/>
          <p:nvPr/>
        </p:nvSpPr>
        <p:spPr>
          <a:xfrm rot="0" flipH="0" flipV="0">
            <a:off x="28515764" y="20244790"/>
            <a:ext cx="59480" cy="67081"/>
          </a:xfrm>
          <a:custGeom>
            <a:pathLst>
              <a:path w="6261100" h="7061200">
                <a:moveTo>
                  <a:pt x="4305300" y="0"/>
                </a:moveTo>
                <a:lnTo>
                  <a:pt x="4978400" y="0"/>
                </a:lnTo>
                <a:cubicBezTo>
                  <a:pt x="5473700" y="0"/>
                  <a:pt x="5956300" y="76200"/>
                  <a:pt x="6045200" y="165100"/>
                </a:cubicBezTo>
                <a:cubicBezTo>
                  <a:pt x="6235700" y="355600"/>
                  <a:pt x="6261100" y="1409700"/>
                  <a:pt x="6083300" y="2082800"/>
                </a:cubicBezTo>
                <a:cubicBezTo>
                  <a:pt x="6019800" y="2349500"/>
                  <a:pt x="5867400" y="2565400"/>
                  <a:pt x="5765800" y="2565400"/>
                </a:cubicBezTo>
                <a:cubicBezTo>
                  <a:pt x="5562600" y="2565400"/>
                  <a:pt x="5384800" y="3124200"/>
                  <a:pt x="5080000" y="4737100"/>
                </a:cubicBezTo>
                <a:cubicBezTo>
                  <a:pt x="4876800" y="5753100"/>
                  <a:pt x="4876800" y="5753100"/>
                  <a:pt x="5245100" y="5981700"/>
                </a:cubicBezTo>
                <a:cubicBezTo>
                  <a:pt x="5422900" y="6083300"/>
                  <a:pt x="5562600" y="6375400"/>
                  <a:pt x="5562600" y="6616700"/>
                </a:cubicBezTo>
                <a:cubicBezTo>
                  <a:pt x="5562600" y="6858000"/>
                  <a:pt x="5346700" y="7061200"/>
                  <a:pt x="5080000" y="7061200"/>
                </a:cubicBezTo>
                <a:cubicBezTo>
                  <a:pt x="4813300" y="7061200"/>
                  <a:pt x="4597400" y="6985000"/>
                  <a:pt x="4597400" y="6896100"/>
                </a:cubicBezTo>
                <a:cubicBezTo>
                  <a:pt x="4597400" y="6807200"/>
                  <a:pt x="4305300" y="6743700"/>
                  <a:pt x="3962400" y="6743700"/>
                </a:cubicBezTo>
                <a:cubicBezTo>
                  <a:pt x="3606800" y="6743700"/>
                  <a:pt x="3314700" y="6807200"/>
                  <a:pt x="3314700" y="6896100"/>
                </a:cubicBezTo>
                <a:cubicBezTo>
                  <a:pt x="3314700" y="6985000"/>
                  <a:pt x="2908300" y="7061200"/>
                  <a:pt x="2400300" y="7061200"/>
                </a:cubicBezTo>
                <a:lnTo>
                  <a:pt x="1981200" y="7061200"/>
                </a:lnTo>
                <a:cubicBezTo>
                  <a:pt x="1485900" y="7061200"/>
                  <a:pt x="850900" y="6845300"/>
                  <a:pt x="584200" y="6578600"/>
                </a:cubicBezTo>
                <a:cubicBezTo>
                  <a:pt x="50800" y="6045200"/>
                  <a:pt x="0" y="5537200"/>
                  <a:pt x="342900" y="4279900"/>
                </a:cubicBezTo>
                <a:lnTo>
                  <a:pt x="812800" y="2540000"/>
                </a:lnTo>
                <a:cubicBezTo>
                  <a:pt x="1371600" y="469900"/>
                  <a:pt x="2019300" y="0"/>
                  <a:pt x="4305300" y="0"/>
                </a:cubicBezTo>
                <a:close/>
                <a:moveTo>
                  <a:pt x="6527800" y="7061200"/>
                </a:moveTo>
                <a:moveTo>
                  <a:pt x="1587500" y="2755900"/>
                </a:moveTo>
                <a:lnTo>
                  <a:pt x="1181100" y="4381500"/>
                </a:lnTo>
                <a:cubicBezTo>
                  <a:pt x="1117600" y="4622800"/>
                  <a:pt x="1066800" y="5016500"/>
                  <a:pt x="1066800" y="5270500"/>
                </a:cubicBezTo>
                <a:lnTo>
                  <a:pt x="1066800" y="5321300"/>
                </a:lnTo>
                <a:cubicBezTo>
                  <a:pt x="1066800" y="5892800"/>
                  <a:pt x="1270000" y="6096000"/>
                  <a:pt x="1841500" y="6096000"/>
                </a:cubicBezTo>
                <a:lnTo>
                  <a:pt x="2781300" y="6096000"/>
                </a:lnTo>
                <a:cubicBezTo>
                  <a:pt x="3644900" y="6096000"/>
                  <a:pt x="4267200" y="5676900"/>
                  <a:pt x="4445000" y="4965700"/>
                </a:cubicBezTo>
                <a:lnTo>
                  <a:pt x="5130800" y="2362200"/>
                </a:lnTo>
                <a:cubicBezTo>
                  <a:pt x="5283200" y="1752600"/>
                  <a:pt x="5270500" y="1308100"/>
                  <a:pt x="5080000" y="1130300"/>
                </a:cubicBezTo>
                <a:cubicBezTo>
                  <a:pt x="4991100" y="1041400"/>
                  <a:pt x="4711700" y="965200"/>
                  <a:pt x="4470400" y="965200"/>
                </a:cubicBezTo>
                <a:lnTo>
                  <a:pt x="3530600" y="965200"/>
                </a:lnTo>
                <a:cubicBezTo>
                  <a:pt x="2476500" y="965200"/>
                  <a:pt x="1892300" y="1498600"/>
                  <a:pt x="1587500" y="2755900"/>
                </a:cubicBezTo>
                <a:close/>
                <a:moveTo>
                  <a:pt x="3771900" y="7061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07" name="Freeform 18007"/>
          <p:cNvSpPr/>
          <p:nvPr/>
        </p:nvSpPr>
        <p:spPr>
          <a:xfrm rot="0" flipH="0" flipV="0">
            <a:off x="28592522" y="20217403"/>
            <a:ext cx="61531" cy="94468"/>
          </a:xfrm>
          <a:custGeom>
            <a:pathLst>
              <a:path w="6477000" h="9944100">
                <a:moveTo>
                  <a:pt x="6197600" y="2794000"/>
                </a:moveTo>
                <a:lnTo>
                  <a:pt x="5067300" y="7073900"/>
                </a:lnTo>
                <a:cubicBezTo>
                  <a:pt x="4546600" y="9080500"/>
                  <a:pt x="3632200" y="9944100"/>
                  <a:pt x="2057400" y="9944100"/>
                </a:cubicBezTo>
                <a:cubicBezTo>
                  <a:pt x="647700" y="9944100"/>
                  <a:pt x="0" y="9359900"/>
                  <a:pt x="0" y="8064500"/>
                </a:cubicBezTo>
                <a:lnTo>
                  <a:pt x="0" y="7645400"/>
                </a:lnTo>
                <a:cubicBezTo>
                  <a:pt x="0" y="7150100"/>
                  <a:pt x="114300" y="6350000"/>
                  <a:pt x="241300" y="5880100"/>
                </a:cubicBezTo>
                <a:lnTo>
                  <a:pt x="368300" y="5410200"/>
                </a:lnTo>
                <a:cubicBezTo>
                  <a:pt x="901700" y="3467100"/>
                  <a:pt x="1803400" y="2882900"/>
                  <a:pt x="4203700" y="2882900"/>
                </a:cubicBezTo>
                <a:lnTo>
                  <a:pt x="4229100" y="2882900"/>
                </a:lnTo>
                <a:cubicBezTo>
                  <a:pt x="5130800" y="2882900"/>
                  <a:pt x="5461000" y="2578100"/>
                  <a:pt x="5461000" y="1727200"/>
                </a:cubicBezTo>
                <a:cubicBezTo>
                  <a:pt x="5461000" y="1485900"/>
                  <a:pt x="5384800" y="1206500"/>
                  <a:pt x="5295900" y="1117600"/>
                </a:cubicBezTo>
                <a:cubicBezTo>
                  <a:pt x="5207000" y="1028700"/>
                  <a:pt x="4724400" y="965200"/>
                  <a:pt x="4229100" y="965200"/>
                </a:cubicBezTo>
                <a:lnTo>
                  <a:pt x="3810000" y="965200"/>
                </a:lnTo>
                <a:cubicBezTo>
                  <a:pt x="3302000" y="965200"/>
                  <a:pt x="2895600" y="749300"/>
                  <a:pt x="2895600" y="482600"/>
                </a:cubicBezTo>
                <a:cubicBezTo>
                  <a:pt x="2895600" y="215900"/>
                  <a:pt x="3302000" y="0"/>
                  <a:pt x="3810000" y="0"/>
                </a:cubicBezTo>
                <a:lnTo>
                  <a:pt x="4546600" y="0"/>
                </a:lnTo>
                <a:cubicBezTo>
                  <a:pt x="5448300" y="0"/>
                  <a:pt x="5943600" y="292100"/>
                  <a:pt x="6261100" y="1003300"/>
                </a:cubicBezTo>
                <a:cubicBezTo>
                  <a:pt x="6477000" y="1473200"/>
                  <a:pt x="6464300" y="1765300"/>
                  <a:pt x="6197600" y="2794000"/>
                </a:cubicBezTo>
                <a:close/>
                <a:moveTo>
                  <a:pt x="6616700" y="9944100"/>
                </a:moveTo>
                <a:moveTo>
                  <a:pt x="965200" y="6870700"/>
                </a:moveTo>
                <a:lnTo>
                  <a:pt x="965200" y="8204200"/>
                </a:lnTo>
                <a:cubicBezTo>
                  <a:pt x="965200" y="8775700"/>
                  <a:pt x="1168400" y="8978900"/>
                  <a:pt x="1739900" y="8978900"/>
                </a:cubicBezTo>
                <a:lnTo>
                  <a:pt x="2438400" y="8978900"/>
                </a:lnTo>
                <a:cubicBezTo>
                  <a:pt x="2692400" y="8978900"/>
                  <a:pt x="3035300" y="8839200"/>
                  <a:pt x="3213100" y="8661400"/>
                </a:cubicBezTo>
                <a:lnTo>
                  <a:pt x="3530600" y="8343900"/>
                </a:lnTo>
                <a:cubicBezTo>
                  <a:pt x="3708400" y="8166100"/>
                  <a:pt x="3860800" y="7810500"/>
                  <a:pt x="3860800" y="7569200"/>
                </a:cubicBezTo>
                <a:lnTo>
                  <a:pt x="3860800" y="7518400"/>
                </a:lnTo>
                <a:cubicBezTo>
                  <a:pt x="3860800" y="7264400"/>
                  <a:pt x="3924300" y="7061200"/>
                  <a:pt x="4013200" y="7061200"/>
                </a:cubicBezTo>
                <a:cubicBezTo>
                  <a:pt x="4102100" y="7061200"/>
                  <a:pt x="4178300" y="6845300"/>
                  <a:pt x="4178300" y="6604000"/>
                </a:cubicBezTo>
                <a:lnTo>
                  <a:pt x="4178300" y="6223000"/>
                </a:lnTo>
                <a:cubicBezTo>
                  <a:pt x="4178300" y="5981700"/>
                  <a:pt x="4254500" y="5778500"/>
                  <a:pt x="4330700" y="5778500"/>
                </a:cubicBezTo>
                <a:cubicBezTo>
                  <a:pt x="4419600" y="5778500"/>
                  <a:pt x="4495800" y="5562600"/>
                  <a:pt x="4495800" y="5321300"/>
                </a:cubicBezTo>
                <a:lnTo>
                  <a:pt x="4495800" y="4940300"/>
                </a:lnTo>
                <a:cubicBezTo>
                  <a:pt x="4495800" y="4699000"/>
                  <a:pt x="4572000" y="4495800"/>
                  <a:pt x="4660900" y="4495800"/>
                </a:cubicBezTo>
                <a:cubicBezTo>
                  <a:pt x="4749800" y="4495800"/>
                  <a:pt x="4813300" y="4419600"/>
                  <a:pt x="4813300" y="4330700"/>
                </a:cubicBezTo>
                <a:cubicBezTo>
                  <a:pt x="4813300" y="4241800"/>
                  <a:pt x="4749800" y="4102100"/>
                  <a:pt x="4660900" y="4013200"/>
                </a:cubicBezTo>
                <a:cubicBezTo>
                  <a:pt x="4572000" y="3924300"/>
                  <a:pt x="4292600" y="3848100"/>
                  <a:pt x="4038600" y="3848100"/>
                </a:cubicBezTo>
                <a:lnTo>
                  <a:pt x="3352800" y="3848100"/>
                </a:lnTo>
                <a:cubicBezTo>
                  <a:pt x="3098800" y="3848100"/>
                  <a:pt x="2895600" y="3924300"/>
                  <a:pt x="2895600" y="4013200"/>
                </a:cubicBezTo>
                <a:cubicBezTo>
                  <a:pt x="2895600" y="4102100"/>
                  <a:pt x="2743200" y="4165600"/>
                  <a:pt x="2578100" y="4165600"/>
                </a:cubicBezTo>
                <a:cubicBezTo>
                  <a:pt x="2159000" y="4165600"/>
                  <a:pt x="1612900" y="4724400"/>
                  <a:pt x="1612900" y="5130800"/>
                </a:cubicBezTo>
                <a:cubicBezTo>
                  <a:pt x="1612900" y="5308600"/>
                  <a:pt x="1536700" y="5448300"/>
                  <a:pt x="1447800" y="5448300"/>
                </a:cubicBezTo>
                <a:cubicBezTo>
                  <a:pt x="1358900" y="5448300"/>
                  <a:pt x="1282700" y="5651500"/>
                  <a:pt x="1282700" y="5905500"/>
                </a:cubicBezTo>
                <a:lnTo>
                  <a:pt x="1282700" y="5956300"/>
                </a:lnTo>
                <a:cubicBezTo>
                  <a:pt x="1282700" y="6210300"/>
                  <a:pt x="1219200" y="6413500"/>
                  <a:pt x="1130300" y="6413500"/>
                </a:cubicBezTo>
                <a:cubicBezTo>
                  <a:pt x="1041400" y="6413500"/>
                  <a:pt x="965200" y="6616700"/>
                  <a:pt x="965200" y="6870700"/>
                </a:cubicBezTo>
                <a:close/>
                <a:moveTo>
                  <a:pt x="2540000" y="99441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08" name="Freeform 18008"/>
          <p:cNvSpPr/>
          <p:nvPr/>
        </p:nvSpPr>
        <p:spPr>
          <a:xfrm rot="0" flipH="0" flipV="0">
            <a:off x="28652994" y="20217282"/>
            <a:ext cx="27508" cy="94468"/>
          </a:xfrm>
          <a:custGeom>
            <a:pathLst>
              <a:path w="2895600" h="9944100">
                <a:moveTo>
                  <a:pt x="2895600" y="317500"/>
                </a:moveTo>
                <a:lnTo>
                  <a:pt x="2895600" y="965200"/>
                </a:lnTo>
                <a:cubicBezTo>
                  <a:pt x="2895600" y="1206500"/>
                  <a:pt x="2819400" y="1282700"/>
                  <a:pt x="2578100" y="1282700"/>
                </a:cubicBezTo>
                <a:lnTo>
                  <a:pt x="2247900" y="1282700"/>
                </a:lnTo>
                <a:cubicBezTo>
                  <a:pt x="2070100" y="1282700"/>
                  <a:pt x="1930400" y="1143000"/>
                  <a:pt x="1930400" y="965200"/>
                </a:cubicBezTo>
                <a:cubicBezTo>
                  <a:pt x="1930400" y="787400"/>
                  <a:pt x="2006600" y="635000"/>
                  <a:pt x="2095500" y="635000"/>
                </a:cubicBezTo>
                <a:cubicBezTo>
                  <a:pt x="2184400" y="635000"/>
                  <a:pt x="2247900" y="495300"/>
                  <a:pt x="2247900" y="317500"/>
                </a:cubicBezTo>
                <a:cubicBezTo>
                  <a:pt x="2247900" y="139700"/>
                  <a:pt x="2400300" y="0"/>
                  <a:pt x="2578100" y="0"/>
                </a:cubicBezTo>
                <a:cubicBezTo>
                  <a:pt x="2755900" y="0"/>
                  <a:pt x="2895600" y="127000"/>
                  <a:pt x="2895600" y="317500"/>
                </a:cubicBezTo>
                <a:close/>
                <a:moveTo>
                  <a:pt x="9448800" y="9956800"/>
                </a:moveTo>
                <a:moveTo>
                  <a:pt x="1117600" y="8636000"/>
                </a:moveTo>
                <a:lnTo>
                  <a:pt x="927100" y="9321800"/>
                </a:lnTo>
                <a:cubicBezTo>
                  <a:pt x="838200" y="9664700"/>
                  <a:pt x="596900" y="9944100"/>
                  <a:pt x="381000" y="9944100"/>
                </a:cubicBezTo>
                <a:cubicBezTo>
                  <a:pt x="177800" y="9944100"/>
                  <a:pt x="0" y="9652000"/>
                  <a:pt x="0" y="9296400"/>
                </a:cubicBezTo>
                <a:lnTo>
                  <a:pt x="0" y="8661400"/>
                </a:lnTo>
                <a:cubicBezTo>
                  <a:pt x="0" y="8305800"/>
                  <a:pt x="76200" y="7759700"/>
                  <a:pt x="152400" y="7429500"/>
                </a:cubicBezTo>
                <a:lnTo>
                  <a:pt x="165100" y="7391400"/>
                </a:lnTo>
                <a:cubicBezTo>
                  <a:pt x="241300" y="7073900"/>
                  <a:pt x="368300" y="6540500"/>
                  <a:pt x="444500" y="6210300"/>
                </a:cubicBezTo>
                <a:cubicBezTo>
                  <a:pt x="508000" y="5880100"/>
                  <a:pt x="660400" y="5613400"/>
                  <a:pt x="762000" y="5613400"/>
                </a:cubicBezTo>
                <a:cubicBezTo>
                  <a:pt x="876300" y="5613400"/>
                  <a:pt x="965200" y="5321300"/>
                  <a:pt x="965200" y="4965700"/>
                </a:cubicBezTo>
                <a:cubicBezTo>
                  <a:pt x="965200" y="3657600"/>
                  <a:pt x="1155700" y="3200400"/>
                  <a:pt x="1689100" y="3200400"/>
                </a:cubicBezTo>
                <a:cubicBezTo>
                  <a:pt x="2006600" y="3200400"/>
                  <a:pt x="2247900" y="3429000"/>
                  <a:pt x="2247900" y="3683000"/>
                </a:cubicBezTo>
                <a:cubicBezTo>
                  <a:pt x="2247900" y="3949700"/>
                  <a:pt x="2197100" y="4419600"/>
                  <a:pt x="2133600" y="4724400"/>
                </a:cubicBezTo>
                <a:cubicBezTo>
                  <a:pt x="2057400" y="5041900"/>
                  <a:pt x="1917700" y="5295900"/>
                  <a:pt x="1803400" y="5295900"/>
                </a:cubicBezTo>
                <a:cubicBezTo>
                  <a:pt x="1701800" y="5295900"/>
                  <a:pt x="1612900" y="5575300"/>
                  <a:pt x="1612900" y="5930900"/>
                </a:cubicBezTo>
                <a:cubicBezTo>
                  <a:pt x="1612900" y="6286500"/>
                  <a:pt x="1536700" y="6578600"/>
                  <a:pt x="1447800" y="6578600"/>
                </a:cubicBezTo>
                <a:cubicBezTo>
                  <a:pt x="1358900" y="6578600"/>
                  <a:pt x="1282700" y="6858000"/>
                  <a:pt x="1282700" y="7213600"/>
                </a:cubicBezTo>
                <a:lnTo>
                  <a:pt x="1282700" y="7378700"/>
                </a:lnTo>
                <a:cubicBezTo>
                  <a:pt x="1282700" y="7734300"/>
                  <a:pt x="1206500" y="8293100"/>
                  <a:pt x="1117600" y="8636000"/>
                </a:cubicBezTo>
                <a:close/>
                <a:moveTo>
                  <a:pt x="1130300" y="9956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09" name="Freeform 18009"/>
          <p:cNvSpPr/>
          <p:nvPr/>
        </p:nvSpPr>
        <p:spPr>
          <a:xfrm rot="0" flipH="0" flipV="0">
            <a:off x="28671961" y="20247203"/>
            <a:ext cx="61410" cy="66116"/>
          </a:xfrm>
          <a:custGeom>
            <a:pathLst>
              <a:path w="6464300" h="6959600">
                <a:moveTo>
                  <a:pt x="3327400" y="0"/>
                </a:moveTo>
                <a:lnTo>
                  <a:pt x="5816600" y="0"/>
                </a:lnTo>
                <a:cubicBezTo>
                  <a:pt x="6223000" y="0"/>
                  <a:pt x="6464300" y="241300"/>
                  <a:pt x="6464300" y="647700"/>
                </a:cubicBezTo>
                <a:lnTo>
                  <a:pt x="6464300" y="800100"/>
                </a:lnTo>
                <a:cubicBezTo>
                  <a:pt x="6464300" y="977900"/>
                  <a:pt x="6426200" y="1270000"/>
                  <a:pt x="6375400" y="1435100"/>
                </a:cubicBezTo>
                <a:lnTo>
                  <a:pt x="5029200" y="6400800"/>
                </a:lnTo>
                <a:cubicBezTo>
                  <a:pt x="4965700" y="6680200"/>
                  <a:pt x="4648200" y="6896100"/>
                  <a:pt x="4330700" y="6896100"/>
                </a:cubicBezTo>
                <a:cubicBezTo>
                  <a:pt x="4178300" y="6896100"/>
                  <a:pt x="4051300" y="6591300"/>
                  <a:pt x="4051300" y="6223000"/>
                </a:cubicBezTo>
                <a:cubicBezTo>
                  <a:pt x="4051300" y="6070600"/>
                  <a:pt x="4089400" y="5803900"/>
                  <a:pt x="4140200" y="5651500"/>
                </a:cubicBezTo>
                <a:lnTo>
                  <a:pt x="4267200" y="5181600"/>
                </a:lnTo>
                <a:cubicBezTo>
                  <a:pt x="4305300" y="5016500"/>
                  <a:pt x="4406900" y="4749800"/>
                  <a:pt x="4470400" y="4572000"/>
                </a:cubicBezTo>
                <a:lnTo>
                  <a:pt x="4521200" y="4445000"/>
                </a:lnTo>
                <a:cubicBezTo>
                  <a:pt x="4660900" y="4064000"/>
                  <a:pt x="4635500" y="4013200"/>
                  <a:pt x="4216400" y="4013200"/>
                </a:cubicBezTo>
                <a:lnTo>
                  <a:pt x="3733800" y="4013200"/>
                </a:lnTo>
                <a:cubicBezTo>
                  <a:pt x="3517900" y="4013200"/>
                  <a:pt x="3340100" y="4089400"/>
                  <a:pt x="3187700" y="4241800"/>
                </a:cubicBezTo>
                <a:lnTo>
                  <a:pt x="825500" y="6667500"/>
                </a:lnTo>
                <a:cubicBezTo>
                  <a:pt x="571500" y="6946900"/>
                  <a:pt x="419100" y="6959600"/>
                  <a:pt x="203200" y="6743700"/>
                </a:cubicBezTo>
                <a:cubicBezTo>
                  <a:pt x="12700" y="6540500"/>
                  <a:pt x="0" y="6324600"/>
                  <a:pt x="177800" y="6045200"/>
                </a:cubicBezTo>
                <a:cubicBezTo>
                  <a:pt x="254000" y="5930900"/>
                  <a:pt x="419100" y="5740400"/>
                  <a:pt x="546100" y="5613400"/>
                </a:cubicBezTo>
                <a:lnTo>
                  <a:pt x="1587500" y="4648200"/>
                </a:lnTo>
                <a:cubicBezTo>
                  <a:pt x="2044700" y="4216400"/>
                  <a:pt x="2095500" y="3797300"/>
                  <a:pt x="1714500" y="3479800"/>
                </a:cubicBezTo>
                <a:lnTo>
                  <a:pt x="1562100" y="3352800"/>
                </a:lnTo>
                <a:cubicBezTo>
                  <a:pt x="1282700" y="3111500"/>
                  <a:pt x="1168400" y="2806700"/>
                  <a:pt x="1168400" y="2336800"/>
                </a:cubicBezTo>
                <a:lnTo>
                  <a:pt x="1168400" y="2247900"/>
                </a:lnTo>
                <a:cubicBezTo>
                  <a:pt x="1168400" y="2070100"/>
                  <a:pt x="1206500" y="1803400"/>
                  <a:pt x="1270000" y="1651000"/>
                </a:cubicBezTo>
                <a:lnTo>
                  <a:pt x="1333500" y="1460500"/>
                </a:lnTo>
                <a:cubicBezTo>
                  <a:pt x="1384300" y="1308100"/>
                  <a:pt x="1485900" y="1130300"/>
                  <a:pt x="1536700" y="1079500"/>
                </a:cubicBezTo>
                <a:cubicBezTo>
                  <a:pt x="1600200" y="1016000"/>
                  <a:pt x="1663700" y="863600"/>
                  <a:pt x="1689100" y="736600"/>
                </a:cubicBezTo>
                <a:cubicBezTo>
                  <a:pt x="1714500" y="622300"/>
                  <a:pt x="1879600" y="457200"/>
                  <a:pt x="2057400" y="368300"/>
                </a:cubicBezTo>
                <a:lnTo>
                  <a:pt x="2209800" y="304800"/>
                </a:lnTo>
                <a:cubicBezTo>
                  <a:pt x="2679700" y="76200"/>
                  <a:pt x="2971800" y="0"/>
                  <a:pt x="3327400" y="0"/>
                </a:cubicBezTo>
                <a:close/>
                <a:moveTo>
                  <a:pt x="6934200" y="6807200"/>
                </a:moveTo>
                <a:moveTo>
                  <a:pt x="2768600" y="2895600"/>
                </a:moveTo>
                <a:lnTo>
                  <a:pt x="4622800" y="2895600"/>
                </a:lnTo>
                <a:cubicBezTo>
                  <a:pt x="4889500" y="2895600"/>
                  <a:pt x="4953000" y="2844800"/>
                  <a:pt x="5041900" y="2590800"/>
                </a:cubicBezTo>
                <a:lnTo>
                  <a:pt x="5232400" y="2070100"/>
                </a:lnTo>
                <a:cubicBezTo>
                  <a:pt x="5359400" y="1714500"/>
                  <a:pt x="5372100" y="1155700"/>
                  <a:pt x="5257800" y="1041400"/>
                </a:cubicBezTo>
                <a:cubicBezTo>
                  <a:pt x="5207000" y="1003300"/>
                  <a:pt x="5029200" y="965200"/>
                  <a:pt x="4851400" y="965200"/>
                </a:cubicBezTo>
                <a:lnTo>
                  <a:pt x="3492500" y="965200"/>
                </a:lnTo>
                <a:cubicBezTo>
                  <a:pt x="2946400" y="965200"/>
                  <a:pt x="2679700" y="1117600"/>
                  <a:pt x="2413000" y="1600200"/>
                </a:cubicBezTo>
                <a:lnTo>
                  <a:pt x="2273300" y="1828800"/>
                </a:lnTo>
                <a:cubicBezTo>
                  <a:pt x="2082800" y="2171700"/>
                  <a:pt x="2082800" y="2527300"/>
                  <a:pt x="2286000" y="2730500"/>
                </a:cubicBezTo>
                <a:cubicBezTo>
                  <a:pt x="2374900" y="2819400"/>
                  <a:pt x="2590800" y="2895600"/>
                  <a:pt x="2768600" y="2895600"/>
                </a:cubicBezTo>
                <a:close/>
                <a:moveTo>
                  <a:pt x="4038600" y="6807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10" name="Freeform 18010"/>
          <p:cNvSpPr/>
          <p:nvPr/>
        </p:nvSpPr>
        <p:spPr>
          <a:xfrm rot="0" flipH="0" flipV="0">
            <a:off x="28921939" y="20219454"/>
            <a:ext cx="64065" cy="91452"/>
          </a:xfrm>
          <a:custGeom>
            <a:pathLst>
              <a:path w="6743700" h="9626600">
                <a:moveTo>
                  <a:pt x="6121400" y="647700"/>
                </a:moveTo>
                <a:lnTo>
                  <a:pt x="6718300" y="8991600"/>
                </a:lnTo>
                <a:cubicBezTo>
                  <a:pt x="6743700" y="9334500"/>
                  <a:pt x="6527800" y="9626600"/>
                  <a:pt x="6261100" y="9626600"/>
                </a:cubicBezTo>
                <a:cubicBezTo>
                  <a:pt x="6172200" y="9626600"/>
                  <a:pt x="6032500" y="9550400"/>
                  <a:pt x="5943600" y="9474200"/>
                </a:cubicBezTo>
                <a:cubicBezTo>
                  <a:pt x="5854700" y="9385300"/>
                  <a:pt x="5778500" y="9169400"/>
                  <a:pt x="5778500" y="8991600"/>
                </a:cubicBezTo>
                <a:lnTo>
                  <a:pt x="5778500" y="7861300"/>
                </a:lnTo>
                <a:cubicBezTo>
                  <a:pt x="5778500" y="7340600"/>
                  <a:pt x="5702300" y="7226300"/>
                  <a:pt x="5359400" y="7226300"/>
                </a:cubicBezTo>
                <a:lnTo>
                  <a:pt x="2413000" y="7226300"/>
                </a:lnTo>
                <a:cubicBezTo>
                  <a:pt x="2070100" y="7226300"/>
                  <a:pt x="1854200" y="7378700"/>
                  <a:pt x="1612900" y="7823200"/>
                </a:cubicBezTo>
                <a:lnTo>
                  <a:pt x="850900" y="9220200"/>
                </a:lnTo>
                <a:cubicBezTo>
                  <a:pt x="698500" y="9499600"/>
                  <a:pt x="520700" y="9626600"/>
                  <a:pt x="279400" y="9626600"/>
                </a:cubicBezTo>
                <a:cubicBezTo>
                  <a:pt x="88900" y="9626600"/>
                  <a:pt x="0" y="9486900"/>
                  <a:pt x="0" y="9144000"/>
                </a:cubicBezTo>
                <a:cubicBezTo>
                  <a:pt x="0" y="8966200"/>
                  <a:pt x="76200" y="8699500"/>
                  <a:pt x="165100" y="8547100"/>
                </a:cubicBezTo>
                <a:lnTo>
                  <a:pt x="4940300" y="622300"/>
                </a:lnTo>
                <a:cubicBezTo>
                  <a:pt x="5181600" y="241300"/>
                  <a:pt x="5435600" y="0"/>
                  <a:pt x="5613400" y="0"/>
                </a:cubicBezTo>
                <a:cubicBezTo>
                  <a:pt x="5867400" y="0"/>
                  <a:pt x="6096000" y="292100"/>
                  <a:pt x="6121400" y="647700"/>
                </a:cubicBezTo>
                <a:close/>
                <a:moveTo>
                  <a:pt x="8763000" y="9728200"/>
                </a:moveTo>
                <a:moveTo>
                  <a:pt x="4800600" y="2679700"/>
                </a:moveTo>
                <a:lnTo>
                  <a:pt x="3238500" y="5308600"/>
                </a:lnTo>
                <a:cubicBezTo>
                  <a:pt x="3149600" y="5461000"/>
                  <a:pt x="3035300" y="5702300"/>
                  <a:pt x="2984500" y="5842000"/>
                </a:cubicBezTo>
                <a:cubicBezTo>
                  <a:pt x="2933700" y="5981700"/>
                  <a:pt x="2921000" y="6134100"/>
                  <a:pt x="2971800" y="6184900"/>
                </a:cubicBezTo>
                <a:cubicBezTo>
                  <a:pt x="3009900" y="6223000"/>
                  <a:pt x="3200400" y="6261100"/>
                  <a:pt x="3378200" y="6261100"/>
                </a:cubicBezTo>
                <a:lnTo>
                  <a:pt x="5130800" y="6261100"/>
                </a:lnTo>
                <a:cubicBezTo>
                  <a:pt x="5537200" y="6261100"/>
                  <a:pt x="5600700" y="6197600"/>
                  <a:pt x="5562600" y="5803900"/>
                </a:cubicBezTo>
                <a:lnTo>
                  <a:pt x="5321300" y="2895600"/>
                </a:lnTo>
                <a:cubicBezTo>
                  <a:pt x="5295900" y="2565400"/>
                  <a:pt x="5207000" y="2413000"/>
                  <a:pt x="5041900" y="2413000"/>
                </a:cubicBezTo>
                <a:cubicBezTo>
                  <a:pt x="5003800" y="2413000"/>
                  <a:pt x="4889500" y="2540000"/>
                  <a:pt x="4800600" y="2679700"/>
                </a:cubicBezTo>
                <a:close/>
                <a:moveTo>
                  <a:pt x="6731000" y="97282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11" name="Freeform 18011"/>
          <p:cNvSpPr/>
          <p:nvPr/>
        </p:nvSpPr>
        <p:spPr>
          <a:xfrm rot="0" flipH="0" flipV="0">
            <a:off x="28993508" y="20246600"/>
            <a:ext cx="65754" cy="93021"/>
          </a:xfrm>
          <a:custGeom>
            <a:pathLst>
              <a:path w="6921500" h="9791700">
                <a:moveTo>
                  <a:pt x="723900" y="6438900"/>
                </a:moveTo>
                <a:lnTo>
                  <a:pt x="2095500" y="1079500"/>
                </a:lnTo>
                <a:cubicBezTo>
                  <a:pt x="2146300" y="901700"/>
                  <a:pt x="2247900" y="647700"/>
                  <a:pt x="2336800" y="495300"/>
                </a:cubicBezTo>
                <a:lnTo>
                  <a:pt x="2362200" y="444500"/>
                </a:lnTo>
                <a:cubicBezTo>
                  <a:pt x="2527300" y="139700"/>
                  <a:pt x="2819400" y="0"/>
                  <a:pt x="3289300" y="0"/>
                </a:cubicBezTo>
                <a:lnTo>
                  <a:pt x="4978400" y="0"/>
                </a:lnTo>
                <a:cubicBezTo>
                  <a:pt x="5156200" y="0"/>
                  <a:pt x="5422900" y="50800"/>
                  <a:pt x="5575300" y="101600"/>
                </a:cubicBezTo>
                <a:lnTo>
                  <a:pt x="5753100" y="177800"/>
                </a:lnTo>
                <a:cubicBezTo>
                  <a:pt x="6426200" y="431800"/>
                  <a:pt x="6718300" y="711200"/>
                  <a:pt x="6819900" y="1155700"/>
                </a:cubicBezTo>
                <a:lnTo>
                  <a:pt x="6819900" y="1168400"/>
                </a:lnTo>
                <a:cubicBezTo>
                  <a:pt x="6921500" y="1625600"/>
                  <a:pt x="6921500" y="2006600"/>
                  <a:pt x="6819900" y="2387600"/>
                </a:cubicBezTo>
                <a:lnTo>
                  <a:pt x="6057900" y="5080000"/>
                </a:lnTo>
                <a:cubicBezTo>
                  <a:pt x="6007100" y="5283200"/>
                  <a:pt x="5689600" y="5867400"/>
                  <a:pt x="5562600" y="5981700"/>
                </a:cubicBezTo>
                <a:cubicBezTo>
                  <a:pt x="5511800" y="6045200"/>
                  <a:pt x="5435600" y="6197600"/>
                  <a:pt x="5422900" y="6324600"/>
                </a:cubicBezTo>
                <a:cubicBezTo>
                  <a:pt x="5397500" y="6451600"/>
                  <a:pt x="5232400" y="6591300"/>
                  <a:pt x="5041900" y="6642100"/>
                </a:cubicBezTo>
                <a:lnTo>
                  <a:pt x="4940300" y="6654800"/>
                </a:lnTo>
                <a:cubicBezTo>
                  <a:pt x="4762500" y="6705600"/>
                  <a:pt x="4470400" y="6743700"/>
                  <a:pt x="4292600" y="6743700"/>
                </a:cubicBezTo>
                <a:lnTo>
                  <a:pt x="1625600" y="6819900"/>
                </a:lnTo>
                <a:lnTo>
                  <a:pt x="1028700" y="9220200"/>
                </a:lnTo>
                <a:cubicBezTo>
                  <a:pt x="889000" y="9779000"/>
                  <a:pt x="876300" y="9791700"/>
                  <a:pt x="546100" y="9791700"/>
                </a:cubicBezTo>
                <a:lnTo>
                  <a:pt x="482600" y="9791700"/>
                </a:lnTo>
                <a:cubicBezTo>
                  <a:pt x="165100" y="9791700"/>
                  <a:pt x="0" y="9575800"/>
                  <a:pt x="0" y="9182100"/>
                </a:cubicBezTo>
                <a:cubicBezTo>
                  <a:pt x="0" y="9067800"/>
                  <a:pt x="76200" y="8890000"/>
                  <a:pt x="177800" y="8788400"/>
                </a:cubicBezTo>
                <a:cubicBezTo>
                  <a:pt x="266700" y="8674100"/>
                  <a:pt x="381000" y="8432800"/>
                  <a:pt x="419100" y="8255000"/>
                </a:cubicBezTo>
                <a:lnTo>
                  <a:pt x="571500" y="7632700"/>
                </a:lnTo>
                <a:cubicBezTo>
                  <a:pt x="609600" y="7454900"/>
                  <a:pt x="647700" y="7175500"/>
                  <a:pt x="647700" y="7023100"/>
                </a:cubicBezTo>
                <a:cubicBezTo>
                  <a:pt x="647700" y="6858000"/>
                  <a:pt x="685800" y="6604000"/>
                  <a:pt x="723900" y="6438900"/>
                </a:cubicBezTo>
                <a:close/>
                <a:moveTo>
                  <a:pt x="1485900" y="6870700"/>
                </a:moveTo>
                <a:moveTo>
                  <a:pt x="2781300" y="2146300"/>
                </a:moveTo>
                <a:lnTo>
                  <a:pt x="2006600" y="5143500"/>
                </a:lnTo>
                <a:cubicBezTo>
                  <a:pt x="1968500" y="5321300"/>
                  <a:pt x="1930400" y="5562600"/>
                  <a:pt x="1930400" y="5689600"/>
                </a:cubicBezTo>
                <a:cubicBezTo>
                  <a:pt x="1930400" y="5829300"/>
                  <a:pt x="2070100" y="5930900"/>
                  <a:pt x="2247900" y="5930900"/>
                </a:cubicBezTo>
                <a:lnTo>
                  <a:pt x="4178300" y="5930900"/>
                </a:lnTo>
                <a:cubicBezTo>
                  <a:pt x="4521200" y="5930900"/>
                  <a:pt x="4800600" y="5715000"/>
                  <a:pt x="4991100" y="5283200"/>
                </a:cubicBezTo>
                <a:lnTo>
                  <a:pt x="5041900" y="5168900"/>
                </a:lnTo>
                <a:cubicBezTo>
                  <a:pt x="5118100" y="5016500"/>
                  <a:pt x="5194300" y="4762500"/>
                  <a:pt x="5245100" y="4597400"/>
                </a:cubicBezTo>
                <a:lnTo>
                  <a:pt x="5702300" y="2705100"/>
                </a:lnTo>
                <a:cubicBezTo>
                  <a:pt x="5740400" y="2540000"/>
                  <a:pt x="5778500" y="2260600"/>
                  <a:pt x="5778500" y="2082800"/>
                </a:cubicBezTo>
                <a:lnTo>
                  <a:pt x="5778500" y="1765300"/>
                </a:lnTo>
                <a:cubicBezTo>
                  <a:pt x="5778500" y="1435100"/>
                  <a:pt x="5702300" y="1320800"/>
                  <a:pt x="5346700" y="1092200"/>
                </a:cubicBezTo>
                <a:cubicBezTo>
                  <a:pt x="5232400" y="1016000"/>
                  <a:pt x="4991100" y="965200"/>
                  <a:pt x="4813300" y="965200"/>
                </a:cubicBezTo>
                <a:lnTo>
                  <a:pt x="4089400" y="965200"/>
                </a:lnTo>
                <a:cubicBezTo>
                  <a:pt x="3517900" y="965200"/>
                  <a:pt x="3136900" y="1130300"/>
                  <a:pt x="3022600" y="1435100"/>
                </a:cubicBezTo>
                <a:lnTo>
                  <a:pt x="2971800" y="1549400"/>
                </a:lnTo>
                <a:cubicBezTo>
                  <a:pt x="2921000" y="1701800"/>
                  <a:pt x="2832100" y="1981200"/>
                  <a:pt x="2781300" y="2146300"/>
                </a:cubicBezTo>
                <a:close/>
                <a:moveTo>
                  <a:pt x="5778500" y="6870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12" name="Freeform 18012"/>
          <p:cNvSpPr/>
          <p:nvPr/>
        </p:nvSpPr>
        <p:spPr>
          <a:xfrm rot="0" flipH="0" flipV="0">
            <a:off x="29064717" y="20246238"/>
            <a:ext cx="60928" cy="64789"/>
          </a:xfrm>
          <a:custGeom>
            <a:pathLst>
              <a:path w="6413500" h="6819900">
                <a:moveTo>
                  <a:pt x="2654300" y="2590800"/>
                </a:moveTo>
                <a:lnTo>
                  <a:pt x="5118100" y="431800"/>
                </a:lnTo>
                <a:cubicBezTo>
                  <a:pt x="5511800" y="88900"/>
                  <a:pt x="5842000" y="0"/>
                  <a:pt x="6248400" y="127000"/>
                </a:cubicBezTo>
                <a:cubicBezTo>
                  <a:pt x="6337300" y="152400"/>
                  <a:pt x="6413500" y="266700"/>
                  <a:pt x="6413500" y="368300"/>
                </a:cubicBezTo>
                <a:cubicBezTo>
                  <a:pt x="6413500" y="558800"/>
                  <a:pt x="6248400" y="889000"/>
                  <a:pt x="6045200" y="1092200"/>
                </a:cubicBezTo>
                <a:cubicBezTo>
                  <a:pt x="5981700" y="1155700"/>
                  <a:pt x="5791200" y="1282700"/>
                  <a:pt x="5626100" y="1371600"/>
                </a:cubicBezTo>
                <a:lnTo>
                  <a:pt x="5537200" y="1409700"/>
                </a:lnTo>
                <a:cubicBezTo>
                  <a:pt x="5372100" y="1498600"/>
                  <a:pt x="5168900" y="1638300"/>
                  <a:pt x="5105400" y="1714500"/>
                </a:cubicBezTo>
                <a:cubicBezTo>
                  <a:pt x="5029200" y="1790700"/>
                  <a:pt x="4851400" y="1930400"/>
                  <a:pt x="4711700" y="2019300"/>
                </a:cubicBezTo>
                <a:lnTo>
                  <a:pt x="4127500" y="2438400"/>
                </a:lnTo>
                <a:cubicBezTo>
                  <a:pt x="3467100" y="2908300"/>
                  <a:pt x="3340100" y="3365500"/>
                  <a:pt x="3733800" y="3886200"/>
                </a:cubicBezTo>
                <a:lnTo>
                  <a:pt x="3975100" y="4203700"/>
                </a:lnTo>
                <a:cubicBezTo>
                  <a:pt x="4089400" y="4356100"/>
                  <a:pt x="4203700" y="4610100"/>
                  <a:pt x="4229100" y="4762500"/>
                </a:cubicBezTo>
                <a:lnTo>
                  <a:pt x="4241800" y="4838700"/>
                </a:lnTo>
                <a:cubicBezTo>
                  <a:pt x="4267200" y="4991100"/>
                  <a:pt x="4343400" y="5257800"/>
                  <a:pt x="4406900" y="5422900"/>
                </a:cubicBezTo>
                <a:lnTo>
                  <a:pt x="4457700" y="5549900"/>
                </a:lnTo>
                <a:cubicBezTo>
                  <a:pt x="4521200" y="5715000"/>
                  <a:pt x="4622800" y="5854700"/>
                  <a:pt x="4686300" y="5854700"/>
                </a:cubicBezTo>
                <a:cubicBezTo>
                  <a:pt x="4749800" y="5854700"/>
                  <a:pt x="4813300" y="5994400"/>
                  <a:pt x="4813300" y="6172200"/>
                </a:cubicBezTo>
                <a:cubicBezTo>
                  <a:pt x="4813300" y="6350000"/>
                  <a:pt x="4775200" y="6527800"/>
                  <a:pt x="4724400" y="6578600"/>
                </a:cubicBezTo>
                <a:cubicBezTo>
                  <a:pt x="4686300" y="6616700"/>
                  <a:pt x="4508500" y="6654800"/>
                  <a:pt x="4330700" y="6654800"/>
                </a:cubicBezTo>
                <a:cubicBezTo>
                  <a:pt x="4152900" y="6654800"/>
                  <a:pt x="3962400" y="6540500"/>
                  <a:pt x="3898900" y="6388100"/>
                </a:cubicBezTo>
                <a:lnTo>
                  <a:pt x="3822700" y="6197600"/>
                </a:lnTo>
                <a:cubicBezTo>
                  <a:pt x="3759200" y="6045200"/>
                  <a:pt x="3657600" y="5803900"/>
                  <a:pt x="3594100" y="5651500"/>
                </a:cubicBezTo>
                <a:lnTo>
                  <a:pt x="3200400" y="4762500"/>
                </a:lnTo>
                <a:cubicBezTo>
                  <a:pt x="2832100" y="3898900"/>
                  <a:pt x="2514600" y="3733800"/>
                  <a:pt x="2006600" y="4102100"/>
                </a:cubicBezTo>
                <a:lnTo>
                  <a:pt x="1892300" y="4178300"/>
                </a:lnTo>
                <a:cubicBezTo>
                  <a:pt x="1447800" y="4508500"/>
                  <a:pt x="1282700" y="4737100"/>
                  <a:pt x="1219200" y="5080000"/>
                </a:cubicBezTo>
                <a:lnTo>
                  <a:pt x="1181100" y="5270500"/>
                </a:lnTo>
                <a:cubicBezTo>
                  <a:pt x="1143000" y="5461000"/>
                  <a:pt x="1117600" y="5664200"/>
                  <a:pt x="1117600" y="5727700"/>
                </a:cubicBezTo>
                <a:cubicBezTo>
                  <a:pt x="1117600" y="6261100"/>
                  <a:pt x="787400" y="6819900"/>
                  <a:pt x="482600" y="6819900"/>
                </a:cubicBezTo>
                <a:cubicBezTo>
                  <a:pt x="393700" y="6819900"/>
                  <a:pt x="241300" y="6743700"/>
                  <a:pt x="152400" y="6654800"/>
                </a:cubicBezTo>
                <a:cubicBezTo>
                  <a:pt x="63500" y="6565900"/>
                  <a:pt x="0" y="6350000"/>
                  <a:pt x="0" y="6172200"/>
                </a:cubicBezTo>
                <a:lnTo>
                  <a:pt x="0" y="6019800"/>
                </a:lnTo>
                <a:cubicBezTo>
                  <a:pt x="0" y="5842000"/>
                  <a:pt x="38100" y="5664200"/>
                  <a:pt x="76200" y="5613400"/>
                </a:cubicBezTo>
                <a:cubicBezTo>
                  <a:pt x="114300" y="5575300"/>
                  <a:pt x="190500" y="5397500"/>
                  <a:pt x="241300" y="5219700"/>
                </a:cubicBezTo>
                <a:lnTo>
                  <a:pt x="1028700" y="2400300"/>
                </a:lnTo>
                <a:cubicBezTo>
                  <a:pt x="1079500" y="2222500"/>
                  <a:pt x="1117600" y="2070100"/>
                  <a:pt x="1117600" y="2044700"/>
                </a:cubicBezTo>
                <a:cubicBezTo>
                  <a:pt x="1117600" y="2019300"/>
                  <a:pt x="1130300" y="1866900"/>
                  <a:pt x="1143000" y="1701800"/>
                </a:cubicBezTo>
                <a:lnTo>
                  <a:pt x="1193800" y="1244600"/>
                </a:lnTo>
                <a:cubicBezTo>
                  <a:pt x="1206500" y="1079500"/>
                  <a:pt x="1270000" y="889000"/>
                  <a:pt x="1333500" y="825500"/>
                </a:cubicBezTo>
                <a:cubicBezTo>
                  <a:pt x="1397000" y="774700"/>
                  <a:pt x="1485900" y="584200"/>
                  <a:pt x="1549400" y="419100"/>
                </a:cubicBezTo>
                <a:lnTo>
                  <a:pt x="1574800" y="381000"/>
                </a:lnTo>
                <a:cubicBezTo>
                  <a:pt x="1676400" y="101600"/>
                  <a:pt x="1879600" y="25400"/>
                  <a:pt x="2247900" y="127000"/>
                </a:cubicBezTo>
                <a:cubicBezTo>
                  <a:pt x="2324100" y="152400"/>
                  <a:pt x="2400300" y="317500"/>
                  <a:pt x="2400300" y="495300"/>
                </a:cubicBezTo>
                <a:lnTo>
                  <a:pt x="2400300" y="723900"/>
                </a:lnTo>
                <a:cubicBezTo>
                  <a:pt x="2400300" y="901700"/>
                  <a:pt x="2374900" y="1181100"/>
                  <a:pt x="2336800" y="1358900"/>
                </a:cubicBezTo>
                <a:lnTo>
                  <a:pt x="2222500" y="1854200"/>
                </a:lnTo>
                <a:cubicBezTo>
                  <a:pt x="2184400" y="2019300"/>
                  <a:pt x="2108200" y="2159000"/>
                  <a:pt x="2044700" y="2159000"/>
                </a:cubicBezTo>
                <a:cubicBezTo>
                  <a:pt x="1968500" y="2159000"/>
                  <a:pt x="1917700" y="2311400"/>
                  <a:pt x="1917700" y="2489200"/>
                </a:cubicBezTo>
                <a:cubicBezTo>
                  <a:pt x="1917700" y="2857500"/>
                  <a:pt x="2286000" y="2908300"/>
                  <a:pt x="2654300" y="2590800"/>
                </a:cubicBezTo>
                <a:close/>
                <a:moveTo>
                  <a:pt x="4394200" y="69088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13" name="Freeform 18013"/>
          <p:cNvSpPr/>
          <p:nvPr/>
        </p:nvSpPr>
        <p:spPr>
          <a:xfrm rot="0" flipH="0" flipV="0">
            <a:off x="29126032" y="20247083"/>
            <a:ext cx="62496" cy="91452"/>
          </a:xfrm>
          <a:custGeom>
            <a:pathLst>
              <a:path w="6578600" h="9626600">
                <a:moveTo>
                  <a:pt x="6502400" y="1422400"/>
                </a:moveTo>
                <a:lnTo>
                  <a:pt x="4775200" y="7797800"/>
                </a:lnTo>
                <a:cubicBezTo>
                  <a:pt x="4724400" y="7975600"/>
                  <a:pt x="4622800" y="8229600"/>
                  <a:pt x="4546600" y="8369300"/>
                </a:cubicBezTo>
                <a:lnTo>
                  <a:pt x="4381500" y="8661400"/>
                </a:lnTo>
                <a:cubicBezTo>
                  <a:pt x="4165600" y="9042400"/>
                  <a:pt x="3898900" y="9283700"/>
                  <a:pt x="3505200" y="9448800"/>
                </a:cubicBezTo>
                <a:lnTo>
                  <a:pt x="3454400" y="9474200"/>
                </a:lnTo>
                <a:cubicBezTo>
                  <a:pt x="3263900" y="9550400"/>
                  <a:pt x="2959100" y="9626600"/>
                  <a:pt x="2781300" y="9626600"/>
                </a:cubicBezTo>
                <a:lnTo>
                  <a:pt x="482600" y="9626600"/>
                </a:lnTo>
                <a:cubicBezTo>
                  <a:pt x="101600" y="9626600"/>
                  <a:pt x="0" y="9537700"/>
                  <a:pt x="0" y="9220200"/>
                </a:cubicBezTo>
                <a:cubicBezTo>
                  <a:pt x="0" y="9093200"/>
                  <a:pt x="76200" y="8902700"/>
                  <a:pt x="165100" y="8826500"/>
                </a:cubicBezTo>
                <a:cubicBezTo>
                  <a:pt x="254000" y="8737600"/>
                  <a:pt x="469900" y="8661400"/>
                  <a:pt x="647700" y="8661400"/>
                </a:cubicBezTo>
                <a:lnTo>
                  <a:pt x="2565400" y="8661400"/>
                </a:lnTo>
                <a:cubicBezTo>
                  <a:pt x="3022600" y="8661400"/>
                  <a:pt x="3441700" y="8382000"/>
                  <a:pt x="3619500" y="7975600"/>
                </a:cubicBezTo>
                <a:cubicBezTo>
                  <a:pt x="3860800" y="7442200"/>
                  <a:pt x="3924300" y="6959600"/>
                  <a:pt x="3771900" y="6819900"/>
                </a:cubicBezTo>
                <a:cubicBezTo>
                  <a:pt x="3733800" y="6769100"/>
                  <a:pt x="3543300" y="6731000"/>
                  <a:pt x="3378200" y="6731000"/>
                </a:cubicBezTo>
                <a:lnTo>
                  <a:pt x="1930400" y="6731000"/>
                </a:lnTo>
                <a:cubicBezTo>
                  <a:pt x="1574800" y="6731000"/>
                  <a:pt x="1308100" y="6604000"/>
                  <a:pt x="952500" y="6248400"/>
                </a:cubicBezTo>
                <a:lnTo>
                  <a:pt x="876300" y="6159500"/>
                </a:lnTo>
                <a:cubicBezTo>
                  <a:pt x="584200" y="5880100"/>
                  <a:pt x="482600" y="5626100"/>
                  <a:pt x="482600" y="5207000"/>
                </a:cubicBezTo>
                <a:lnTo>
                  <a:pt x="482600" y="4965700"/>
                </a:lnTo>
                <a:cubicBezTo>
                  <a:pt x="482600" y="4787900"/>
                  <a:pt x="520700" y="4508500"/>
                  <a:pt x="571500" y="4343400"/>
                </a:cubicBezTo>
                <a:lnTo>
                  <a:pt x="1714500" y="304800"/>
                </a:lnTo>
                <a:cubicBezTo>
                  <a:pt x="1778000" y="76200"/>
                  <a:pt x="1879600" y="0"/>
                  <a:pt x="2120900" y="0"/>
                </a:cubicBezTo>
                <a:lnTo>
                  <a:pt x="2247900" y="0"/>
                </a:lnTo>
                <a:cubicBezTo>
                  <a:pt x="2425700" y="0"/>
                  <a:pt x="2603500" y="88900"/>
                  <a:pt x="2654300" y="203200"/>
                </a:cubicBezTo>
                <a:cubicBezTo>
                  <a:pt x="2743200" y="431800"/>
                  <a:pt x="2743200" y="431800"/>
                  <a:pt x="2641600" y="787400"/>
                </a:cubicBezTo>
                <a:lnTo>
                  <a:pt x="1536700" y="4737100"/>
                </a:lnTo>
                <a:cubicBezTo>
                  <a:pt x="1358900" y="5359400"/>
                  <a:pt x="1447800" y="5600700"/>
                  <a:pt x="1866900" y="5626100"/>
                </a:cubicBezTo>
                <a:lnTo>
                  <a:pt x="3568700" y="5727700"/>
                </a:lnTo>
                <a:cubicBezTo>
                  <a:pt x="4229100" y="5778500"/>
                  <a:pt x="4660900" y="5194300"/>
                  <a:pt x="4660900" y="4254500"/>
                </a:cubicBezTo>
                <a:lnTo>
                  <a:pt x="4660900" y="4165600"/>
                </a:lnTo>
                <a:cubicBezTo>
                  <a:pt x="4660900" y="3987800"/>
                  <a:pt x="4686300" y="3721100"/>
                  <a:pt x="4724400" y="3556000"/>
                </a:cubicBezTo>
                <a:lnTo>
                  <a:pt x="4876800" y="2933700"/>
                </a:lnTo>
                <a:cubicBezTo>
                  <a:pt x="4914900" y="2768600"/>
                  <a:pt x="5003800" y="2527300"/>
                  <a:pt x="5054600" y="2400300"/>
                </a:cubicBezTo>
                <a:cubicBezTo>
                  <a:pt x="5105400" y="2273300"/>
                  <a:pt x="5181600" y="2032000"/>
                  <a:pt x="5219700" y="1854200"/>
                </a:cubicBezTo>
                <a:lnTo>
                  <a:pt x="5511800" y="482600"/>
                </a:lnTo>
                <a:cubicBezTo>
                  <a:pt x="5575300" y="177800"/>
                  <a:pt x="5829300" y="0"/>
                  <a:pt x="6223000" y="0"/>
                </a:cubicBezTo>
                <a:cubicBezTo>
                  <a:pt x="6502400" y="0"/>
                  <a:pt x="6578600" y="101600"/>
                  <a:pt x="6578600" y="482600"/>
                </a:cubicBezTo>
                <a:lnTo>
                  <a:pt x="6578600" y="800100"/>
                </a:lnTo>
                <a:cubicBezTo>
                  <a:pt x="6578600" y="977900"/>
                  <a:pt x="6540500" y="1257300"/>
                  <a:pt x="6502400" y="1422400"/>
                </a:cubicBezTo>
                <a:close/>
                <a:moveTo>
                  <a:pt x="5384800" y="68199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14" name="Freeform 18014"/>
          <p:cNvSpPr/>
          <p:nvPr/>
        </p:nvSpPr>
        <p:spPr>
          <a:xfrm rot="0" flipH="0" flipV="0">
            <a:off x="29193501" y="20247807"/>
            <a:ext cx="77336" cy="64065"/>
          </a:xfrm>
          <a:custGeom>
            <a:pathLst>
              <a:path w="8140700" h="6743700">
                <a:moveTo>
                  <a:pt x="5753100" y="6743700"/>
                </a:moveTo>
                <a:lnTo>
                  <a:pt x="1993900" y="6743700"/>
                </a:lnTo>
                <a:cubicBezTo>
                  <a:pt x="1485900" y="6743700"/>
                  <a:pt x="863600" y="6527800"/>
                  <a:pt x="596900" y="6261100"/>
                </a:cubicBezTo>
                <a:cubicBezTo>
                  <a:pt x="76200" y="5740400"/>
                  <a:pt x="0" y="4978400"/>
                  <a:pt x="330200" y="3632200"/>
                </a:cubicBezTo>
                <a:lnTo>
                  <a:pt x="838200" y="1587500"/>
                </a:lnTo>
                <a:cubicBezTo>
                  <a:pt x="1219200" y="76200"/>
                  <a:pt x="1270000" y="0"/>
                  <a:pt x="1816100" y="0"/>
                </a:cubicBezTo>
                <a:cubicBezTo>
                  <a:pt x="2120900" y="0"/>
                  <a:pt x="2362200" y="152400"/>
                  <a:pt x="2362200" y="330200"/>
                </a:cubicBezTo>
                <a:cubicBezTo>
                  <a:pt x="2362200" y="508000"/>
                  <a:pt x="2273300" y="1041400"/>
                  <a:pt x="2146300" y="1536700"/>
                </a:cubicBezTo>
                <a:lnTo>
                  <a:pt x="1727200" y="3289300"/>
                </a:lnTo>
                <a:cubicBezTo>
                  <a:pt x="1600200" y="3784600"/>
                  <a:pt x="1409700" y="4178300"/>
                  <a:pt x="1295400" y="4178300"/>
                </a:cubicBezTo>
                <a:cubicBezTo>
                  <a:pt x="1041400" y="4178300"/>
                  <a:pt x="1003300" y="5384800"/>
                  <a:pt x="1244600" y="5626100"/>
                </a:cubicBezTo>
                <a:cubicBezTo>
                  <a:pt x="1333500" y="5715000"/>
                  <a:pt x="1689100" y="5778500"/>
                  <a:pt x="2044700" y="5778500"/>
                </a:cubicBezTo>
                <a:cubicBezTo>
                  <a:pt x="2692400" y="5778500"/>
                  <a:pt x="2819400" y="5588000"/>
                  <a:pt x="3200400" y="4013200"/>
                </a:cubicBezTo>
                <a:lnTo>
                  <a:pt x="3962400" y="889000"/>
                </a:lnTo>
                <a:cubicBezTo>
                  <a:pt x="4076700" y="406400"/>
                  <a:pt x="4419600" y="0"/>
                  <a:pt x="4711700" y="0"/>
                </a:cubicBezTo>
                <a:cubicBezTo>
                  <a:pt x="5016500" y="0"/>
                  <a:pt x="5257800" y="152400"/>
                  <a:pt x="5257800" y="330200"/>
                </a:cubicBezTo>
                <a:cubicBezTo>
                  <a:pt x="5257800" y="508000"/>
                  <a:pt x="5156200" y="1041400"/>
                  <a:pt x="5054600" y="1536700"/>
                </a:cubicBezTo>
                <a:lnTo>
                  <a:pt x="4584700" y="3606800"/>
                </a:lnTo>
                <a:cubicBezTo>
                  <a:pt x="4470400" y="4102100"/>
                  <a:pt x="4292600" y="4495800"/>
                  <a:pt x="4178300" y="4495800"/>
                </a:cubicBezTo>
                <a:cubicBezTo>
                  <a:pt x="4064000" y="4495800"/>
                  <a:pt x="3975100" y="4787900"/>
                  <a:pt x="3975100" y="5143500"/>
                </a:cubicBezTo>
                <a:cubicBezTo>
                  <a:pt x="3975100" y="5486400"/>
                  <a:pt x="4381500" y="5778500"/>
                  <a:pt x="4876800" y="5778500"/>
                </a:cubicBezTo>
                <a:lnTo>
                  <a:pt x="4978400" y="5778500"/>
                </a:lnTo>
                <a:cubicBezTo>
                  <a:pt x="5486400" y="5778500"/>
                  <a:pt x="5892800" y="5638800"/>
                  <a:pt x="5892800" y="5461000"/>
                </a:cubicBezTo>
                <a:cubicBezTo>
                  <a:pt x="5892800" y="5283200"/>
                  <a:pt x="5994400" y="4749800"/>
                  <a:pt x="6121400" y="4267200"/>
                </a:cubicBezTo>
                <a:lnTo>
                  <a:pt x="6896100" y="1257300"/>
                </a:lnTo>
                <a:cubicBezTo>
                  <a:pt x="7150100" y="279400"/>
                  <a:pt x="7353300" y="0"/>
                  <a:pt x="7823200" y="0"/>
                </a:cubicBezTo>
                <a:cubicBezTo>
                  <a:pt x="8001000" y="0"/>
                  <a:pt x="8140700" y="228600"/>
                  <a:pt x="8140700" y="482600"/>
                </a:cubicBezTo>
                <a:cubicBezTo>
                  <a:pt x="8140700" y="749300"/>
                  <a:pt x="8039100" y="1358900"/>
                  <a:pt x="7924800" y="1841500"/>
                </a:cubicBezTo>
                <a:lnTo>
                  <a:pt x="7099300" y="5156200"/>
                </a:lnTo>
                <a:cubicBezTo>
                  <a:pt x="6705600" y="6705600"/>
                  <a:pt x="6680200" y="6743700"/>
                  <a:pt x="5753100" y="6743700"/>
                </a:cubicBezTo>
                <a:close/>
                <a:moveTo>
                  <a:pt x="139700" y="6743700"/>
                </a:moveTo>
              </a:path>
            </a:pathLst>
          </a:custGeom>
          <a:solidFill>
            <a:srgbClr val="0F1010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15" name="Freeform 18015"/>
          <p:cNvSpPr/>
          <p:nvPr/>
        </p:nvSpPr>
        <p:spPr>
          <a:xfrm rot="0" flipH="0" flipV="0">
            <a:off x="29541188" y="20219708"/>
            <a:ext cx="64065" cy="91452"/>
          </a:xfrm>
          <a:custGeom>
            <a:pathLst>
              <a:path w="6743700" h="9626600">
                <a:moveTo>
                  <a:pt x="6121400" y="647700"/>
                </a:moveTo>
                <a:lnTo>
                  <a:pt x="6718300" y="8991600"/>
                </a:lnTo>
                <a:cubicBezTo>
                  <a:pt x="6743700" y="9334500"/>
                  <a:pt x="6527800" y="9626600"/>
                  <a:pt x="6261100" y="9626600"/>
                </a:cubicBezTo>
                <a:cubicBezTo>
                  <a:pt x="6172200" y="9626600"/>
                  <a:pt x="6032500" y="9550400"/>
                  <a:pt x="5943600" y="9474200"/>
                </a:cubicBezTo>
                <a:cubicBezTo>
                  <a:pt x="5854700" y="9385300"/>
                  <a:pt x="5778500" y="9169400"/>
                  <a:pt x="5778500" y="8991600"/>
                </a:cubicBezTo>
                <a:lnTo>
                  <a:pt x="5778500" y="7861300"/>
                </a:lnTo>
                <a:cubicBezTo>
                  <a:pt x="5778500" y="7340600"/>
                  <a:pt x="5702300" y="7226300"/>
                  <a:pt x="5359400" y="7226300"/>
                </a:cubicBezTo>
                <a:lnTo>
                  <a:pt x="2413000" y="7226300"/>
                </a:lnTo>
                <a:cubicBezTo>
                  <a:pt x="2070100" y="7226300"/>
                  <a:pt x="1854200" y="7378700"/>
                  <a:pt x="1612900" y="7823200"/>
                </a:cubicBezTo>
                <a:lnTo>
                  <a:pt x="850900" y="9220200"/>
                </a:lnTo>
                <a:cubicBezTo>
                  <a:pt x="698500" y="9499600"/>
                  <a:pt x="520700" y="9626600"/>
                  <a:pt x="279400" y="9626600"/>
                </a:cubicBezTo>
                <a:cubicBezTo>
                  <a:pt x="88900" y="9626600"/>
                  <a:pt x="0" y="9486900"/>
                  <a:pt x="0" y="9144000"/>
                </a:cubicBezTo>
                <a:cubicBezTo>
                  <a:pt x="0" y="8966200"/>
                  <a:pt x="76200" y="8699500"/>
                  <a:pt x="165100" y="8547100"/>
                </a:cubicBezTo>
                <a:lnTo>
                  <a:pt x="4940300" y="622300"/>
                </a:lnTo>
                <a:cubicBezTo>
                  <a:pt x="5181600" y="241300"/>
                  <a:pt x="5435600" y="0"/>
                  <a:pt x="5613400" y="0"/>
                </a:cubicBezTo>
                <a:cubicBezTo>
                  <a:pt x="5867400" y="0"/>
                  <a:pt x="6096000" y="292100"/>
                  <a:pt x="6121400" y="647700"/>
                </a:cubicBezTo>
                <a:close/>
                <a:moveTo>
                  <a:pt x="8763000" y="9728200"/>
                </a:moveTo>
                <a:moveTo>
                  <a:pt x="4800600" y="2679700"/>
                </a:moveTo>
                <a:lnTo>
                  <a:pt x="3238500" y="5308600"/>
                </a:lnTo>
                <a:cubicBezTo>
                  <a:pt x="3149600" y="5461000"/>
                  <a:pt x="3035300" y="5702300"/>
                  <a:pt x="2984500" y="5842000"/>
                </a:cubicBezTo>
                <a:cubicBezTo>
                  <a:pt x="2933700" y="5981700"/>
                  <a:pt x="2921000" y="6134100"/>
                  <a:pt x="2971800" y="6184900"/>
                </a:cubicBezTo>
                <a:cubicBezTo>
                  <a:pt x="3009900" y="6223000"/>
                  <a:pt x="3200400" y="6261100"/>
                  <a:pt x="3378200" y="6261100"/>
                </a:cubicBezTo>
                <a:lnTo>
                  <a:pt x="5130800" y="6261100"/>
                </a:lnTo>
                <a:cubicBezTo>
                  <a:pt x="5537200" y="6261100"/>
                  <a:pt x="5600700" y="6197600"/>
                  <a:pt x="5562600" y="5803900"/>
                </a:cubicBezTo>
                <a:lnTo>
                  <a:pt x="5321300" y="2895600"/>
                </a:lnTo>
                <a:cubicBezTo>
                  <a:pt x="5295900" y="2565400"/>
                  <a:pt x="5207000" y="2413000"/>
                  <a:pt x="5041900" y="2413000"/>
                </a:cubicBezTo>
                <a:cubicBezTo>
                  <a:pt x="5003800" y="2413000"/>
                  <a:pt x="4889500" y="2540000"/>
                  <a:pt x="4800600" y="2679700"/>
                </a:cubicBezTo>
                <a:close/>
                <a:moveTo>
                  <a:pt x="6731000" y="9728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16" name="Freeform 18016"/>
          <p:cNvSpPr/>
          <p:nvPr/>
        </p:nvSpPr>
        <p:spPr>
          <a:xfrm rot="0" flipH="0" flipV="0">
            <a:off x="29614028" y="20246854"/>
            <a:ext cx="65754" cy="93021"/>
          </a:xfrm>
          <a:custGeom>
            <a:pathLst>
              <a:path w="6921500" h="9791700">
                <a:moveTo>
                  <a:pt x="723900" y="6438900"/>
                </a:moveTo>
                <a:lnTo>
                  <a:pt x="2095500" y="1079500"/>
                </a:lnTo>
                <a:cubicBezTo>
                  <a:pt x="2146300" y="901700"/>
                  <a:pt x="2247900" y="647700"/>
                  <a:pt x="2336800" y="495300"/>
                </a:cubicBezTo>
                <a:lnTo>
                  <a:pt x="2362200" y="444500"/>
                </a:lnTo>
                <a:cubicBezTo>
                  <a:pt x="2527300" y="139700"/>
                  <a:pt x="2819400" y="0"/>
                  <a:pt x="3289300" y="0"/>
                </a:cubicBezTo>
                <a:lnTo>
                  <a:pt x="4978400" y="0"/>
                </a:lnTo>
                <a:cubicBezTo>
                  <a:pt x="5156200" y="0"/>
                  <a:pt x="5422900" y="50800"/>
                  <a:pt x="5575300" y="101600"/>
                </a:cubicBezTo>
                <a:lnTo>
                  <a:pt x="5753100" y="177800"/>
                </a:lnTo>
                <a:cubicBezTo>
                  <a:pt x="6426200" y="431800"/>
                  <a:pt x="6718300" y="711200"/>
                  <a:pt x="6819900" y="1155700"/>
                </a:cubicBezTo>
                <a:lnTo>
                  <a:pt x="6819900" y="1168400"/>
                </a:lnTo>
                <a:cubicBezTo>
                  <a:pt x="6921500" y="1625600"/>
                  <a:pt x="6921500" y="2006600"/>
                  <a:pt x="6819900" y="2387600"/>
                </a:cubicBezTo>
                <a:lnTo>
                  <a:pt x="6057900" y="5080000"/>
                </a:lnTo>
                <a:cubicBezTo>
                  <a:pt x="6007100" y="5283200"/>
                  <a:pt x="5689600" y="5867400"/>
                  <a:pt x="5562600" y="5981700"/>
                </a:cubicBezTo>
                <a:cubicBezTo>
                  <a:pt x="5511800" y="6045200"/>
                  <a:pt x="5435600" y="6197600"/>
                  <a:pt x="5422900" y="6324600"/>
                </a:cubicBezTo>
                <a:cubicBezTo>
                  <a:pt x="5397500" y="6451600"/>
                  <a:pt x="5232400" y="6591300"/>
                  <a:pt x="5041900" y="6642100"/>
                </a:cubicBezTo>
                <a:lnTo>
                  <a:pt x="4940300" y="6654800"/>
                </a:lnTo>
                <a:cubicBezTo>
                  <a:pt x="4762500" y="6705600"/>
                  <a:pt x="4470400" y="6743700"/>
                  <a:pt x="4292600" y="6743700"/>
                </a:cubicBezTo>
                <a:lnTo>
                  <a:pt x="1625600" y="6819900"/>
                </a:lnTo>
                <a:lnTo>
                  <a:pt x="1028700" y="9220200"/>
                </a:lnTo>
                <a:cubicBezTo>
                  <a:pt x="889000" y="9779000"/>
                  <a:pt x="876300" y="9791700"/>
                  <a:pt x="546100" y="9791700"/>
                </a:cubicBezTo>
                <a:lnTo>
                  <a:pt x="482600" y="9791700"/>
                </a:lnTo>
                <a:cubicBezTo>
                  <a:pt x="165100" y="9791700"/>
                  <a:pt x="0" y="9575800"/>
                  <a:pt x="0" y="9182100"/>
                </a:cubicBezTo>
                <a:cubicBezTo>
                  <a:pt x="0" y="9067800"/>
                  <a:pt x="76200" y="8890000"/>
                  <a:pt x="177800" y="8788400"/>
                </a:cubicBezTo>
                <a:cubicBezTo>
                  <a:pt x="266700" y="8674100"/>
                  <a:pt x="381000" y="8432800"/>
                  <a:pt x="419100" y="8255000"/>
                </a:cubicBezTo>
                <a:lnTo>
                  <a:pt x="571500" y="7632700"/>
                </a:lnTo>
                <a:cubicBezTo>
                  <a:pt x="609600" y="7454900"/>
                  <a:pt x="647700" y="7175500"/>
                  <a:pt x="647700" y="7023100"/>
                </a:cubicBezTo>
                <a:cubicBezTo>
                  <a:pt x="647700" y="6858000"/>
                  <a:pt x="685800" y="6604000"/>
                  <a:pt x="723900" y="6438900"/>
                </a:cubicBezTo>
                <a:close/>
                <a:moveTo>
                  <a:pt x="1485900" y="6870700"/>
                </a:moveTo>
                <a:moveTo>
                  <a:pt x="2781300" y="2146300"/>
                </a:moveTo>
                <a:lnTo>
                  <a:pt x="2006600" y="5143500"/>
                </a:lnTo>
                <a:cubicBezTo>
                  <a:pt x="1968500" y="5321300"/>
                  <a:pt x="1930400" y="5562600"/>
                  <a:pt x="1930400" y="5689600"/>
                </a:cubicBezTo>
                <a:cubicBezTo>
                  <a:pt x="1930400" y="5829300"/>
                  <a:pt x="2070100" y="5930900"/>
                  <a:pt x="2247900" y="5930900"/>
                </a:cubicBezTo>
                <a:lnTo>
                  <a:pt x="4178300" y="5930900"/>
                </a:lnTo>
                <a:cubicBezTo>
                  <a:pt x="4521200" y="5930900"/>
                  <a:pt x="4800600" y="5715000"/>
                  <a:pt x="4991100" y="5283200"/>
                </a:cubicBezTo>
                <a:lnTo>
                  <a:pt x="5041900" y="5168900"/>
                </a:lnTo>
                <a:cubicBezTo>
                  <a:pt x="5118100" y="5016500"/>
                  <a:pt x="5194300" y="4762500"/>
                  <a:pt x="5245100" y="4597400"/>
                </a:cubicBezTo>
                <a:lnTo>
                  <a:pt x="5702300" y="2705100"/>
                </a:lnTo>
                <a:cubicBezTo>
                  <a:pt x="5740400" y="2540000"/>
                  <a:pt x="5778500" y="2260600"/>
                  <a:pt x="5778500" y="2082800"/>
                </a:cubicBezTo>
                <a:lnTo>
                  <a:pt x="5778500" y="1765300"/>
                </a:lnTo>
                <a:cubicBezTo>
                  <a:pt x="5778500" y="1435100"/>
                  <a:pt x="5702300" y="1320800"/>
                  <a:pt x="5346700" y="1092200"/>
                </a:cubicBezTo>
                <a:cubicBezTo>
                  <a:pt x="5232400" y="1016000"/>
                  <a:pt x="4991100" y="965200"/>
                  <a:pt x="4813300" y="965200"/>
                </a:cubicBezTo>
                <a:lnTo>
                  <a:pt x="4089400" y="965200"/>
                </a:lnTo>
                <a:cubicBezTo>
                  <a:pt x="3517900" y="965200"/>
                  <a:pt x="3136900" y="1130300"/>
                  <a:pt x="3022600" y="1435100"/>
                </a:cubicBezTo>
                <a:lnTo>
                  <a:pt x="2971800" y="1549400"/>
                </a:lnTo>
                <a:cubicBezTo>
                  <a:pt x="2921000" y="1701800"/>
                  <a:pt x="2832100" y="1981200"/>
                  <a:pt x="2781300" y="2146300"/>
                </a:cubicBezTo>
                <a:close/>
                <a:moveTo>
                  <a:pt x="5778500" y="68707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17" name="Freeform 18017"/>
          <p:cNvSpPr/>
          <p:nvPr/>
        </p:nvSpPr>
        <p:spPr>
          <a:xfrm rot="0" flipH="0" flipV="0">
            <a:off x="29686508" y="20246492"/>
            <a:ext cx="60928" cy="64789"/>
          </a:xfrm>
          <a:custGeom>
            <a:pathLst>
              <a:path w="6413500" h="6819900">
                <a:moveTo>
                  <a:pt x="2654300" y="2590800"/>
                </a:moveTo>
                <a:lnTo>
                  <a:pt x="5118100" y="431800"/>
                </a:lnTo>
                <a:cubicBezTo>
                  <a:pt x="5511800" y="88900"/>
                  <a:pt x="5842000" y="0"/>
                  <a:pt x="6248400" y="127000"/>
                </a:cubicBezTo>
                <a:cubicBezTo>
                  <a:pt x="6337300" y="152400"/>
                  <a:pt x="6413500" y="266700"/>
                  <a:pt x="6413500" y="368300"/>
                </a:cubicBezTo>
                <a:cubicBezTo>
                  <a:pt x="6413500" y="558800"/>
                  <a:pt x="6248400" y="889000"/>
                  <a:pt x="6045200" y="1092200"/>
                </a:cubicBezTo>
                <a:cubicBezTo>
                  <a:pt x="5981700" y="1155700"/>
                  <a:pt x="5791200" y="1282700"/>
                  <a:pt x="5626100" y="1371600"/>
                </a:cubicBezTo>
                <a:lnTo>
                  <a:pt x="5537200" y="1409700"/>
                </a:lnTo>
                <a:cubicBezTo>
                  <a:pt x="5372100" y="1498600"/>
                  <a:pt x="5168900" y="1638300"/>
                  <a:pt x="5105400" y="1714500"/>
                </a:cubicBezTo>
                <a:cubicBezTo>
                  <a:pt x="5029200" y="1790700"/>
                  <a:pt x="4851400" y="1930400"/>
                  <a:pt x="4711700" y="2019300"/>
                </a:cubicBezTo>
                <a:lnTo>
                  <a:pt x="4127500" y="2438400"/>
                </a:lnTo>
                <a:cubicBezTo>
                  <a:pt x="3467100" y="2908300"/>
                  <a:pt x="3340100" y="3365500"/>
                  <a:pt x="3733800" y="3886200"/>
                </a:cubicBezTo>
                <a:lnTo>
                  <a:pt x="3975100" y="4203700"/>
                </a:lnTo>
                <a:cubicBezTo>
                  <a:pt x="4089400" y="4356100"/>
                  <a:pt x="4203700" y="4610100"/>
                  <a:pt x="4229100" y="4762500"/>
                </a:cubicBezTo>
                <a:lnTo>
                  <a:pt x="4241800" y="4838700"/>
                </a:lnTo>
                <a:cubicBezTo>
                  <a:pt x="4267200" y="4991100"/>
                  <a:pt x="4343400" y="5257800"/>
                  <a:pt x="4406900" y="5422900"/>
                </a:cubicBezTo>
                <a:lnTo>
                  <a:pt x="4457700" y="5549900"/>
                </a:lnTo>
                <a:cubicBezTo>
                  <a:pt x="4521200" y="5715000"/>
                  <a:pt x="4622800" y="5854700"/>
                  <a:pt x="4686300" y="5854700"/>
                </a:cubicBezTo>
                <a:cubicBezTo>
                  <a:pt x="4749800" y="5854700"/>
                  <a:pt x="4813300" y="5994400"/>
                  <a:pt x="4813300" y="6172200"/>
                </a:cubicBezTo>
                <a:cubicBezTo>
                  <a:pt x="4813300" y="6350000"/>
                  <a:pt x="4775200" y="6527800"/>
                  <a:pt x="4724400" y="6578600"/>
                </a:cubicBezTo>
                <a:cubicBezTo>
                  <a:pt x="4686300" y="6616700"/>
                  <a:pt x="4508500" y="6654800"/>
                  <a:pt x="4330700" y="6654800"/>
                </a:cubicBezTo>
                <a:cubicBezTo>
                  <a:pt x="4152900" y="6654800"/>
                  <a:pt x="3962400" y="6540500"/>
                  <a:pt x="3898900" y="6388100"/>
                </a:cubicBezTo>
                <a:lnTo>
                  <a:pt x="3822700" y="6197600"/>
                </a:lnTo>
                <a:cubicBezTo>
                  <a:pt x="3759200" y="6045200"/>
                  <a:pt x="3657600" y="5803900"/>
                  <a:pt x="3594100" y="5651500"/>
                </a:cubicBezTo>
                <a:lnTo>
                  <a:pt x="3200400" y="4762500"/>
                </a:lnTo>
                <a:cubicBezTo>
                  <a:pt x="2832100" y="3898900"/>
                  <a:pt x="2514600" y="3733800"/>
                  <a:pt x="2006600" y="4102100"/>
                </a:cubicBezTo>
                <a:lnTo>
                  <a:pt x="1892300" y="4178300"/>
                </a:lnTo>
                <a:cubicBezTo>
                  <a:pt x="1447800" y="4508500"/>
                  <a:pt x="1282700" y="4737100"/>
                  <a:pt x="1219200" y="5080000"/>
                </a:cubicBezTo>
                <a:lnTo>
                  <a:pt x="1181100" y="5270500"/>
                </a:lnTo>
                <a:cubicBezTo>
                  <a:pt x="1143000" y="5461000"/>
                  <a:pt x="1117600" y="5664200"/>
                  <a:pt x="1117600" y="5727700"/>
                </a:cubicBezTo>
                <a:cubicBezTo>
                  <a:pt x="1117600" y="6261100"/>
                  <a:pt x="787400" y="6819900"/>
                  <a:pt x="482600" y="6819900"/>
                </a:cubicBezTo>
                <a:cubicBezTo>
                  <a:pt x="393700" y="6819900"/>
                  <a:pt x="241300" y="6743700"/>
                  <a:pt x="152400" y="6654800"/>
                </a:cubicBezTo>
                <a:cubicBezTo>
                  <a:pt x="63500" y="6565900"/>
                  <a:pt x="0" y="6350000"/>
                  <a:pt x="0" y="6172200"/>
                </a:cubicBezTo>
                <a:lnTo>
                  <a:pt x="0" y="6019800"/>
                </a:lnTo>
                <a:cubicBezTo>
                  <a:pt x="0" y="5842000"/>
                  <a:pt x="38100" y="5664200"/>
                  <a:pt x="76200" y="5613400"/>
                </a:cubicBezTo>
                <a:cubicBezTo>
                  <a:pt x="114300" y="5575300"/>
                  <a:pt x="190500" y="5397500"/>
                  <a:pt x="241300" y="5219700"/>
                </a:cubicBezTo>
                <a:lnTo>
                  <a:pt x="1028700" y="2400300"/>
                </a:lnTo>
                <a:cubicBezTo>
                  <a:pt x="1079500" y="2222500"/>
                  <a:pt x="1117600" y="2070100"/>
                  <a:pt x="1117600" y="2044700"/>
                </a:cubicBezTo>
                <a:cubicBezTo>
                  <a:pt x="1117600" y="2019300"/>
                  <a:pt x="1130300" y="1866900"/>
                  <a:pt x="1143000" y="1701800"/>
                </a:cubicBezTo>
                <a:lnTo>
                  <a:pt x="1193800" y="1244600"/>
                </a:lnTo>
                <a:cubicBezTo>
                  <a:pt x="1206500" y="1079500"/>
                  <a:pt x="1270000" y="889000"/>
                  <a:pt x="1333500" y="825500"/>
                </a:cubicBezTo>
                <a:cubicBezTo>
                  <a:pt x="1397000" y="774700"/>
                  <a:pt x="1485900" y="584200"/>
                  <a:pt x="1549400" y="419100"/>
                </a:cubicBezTo>
                <a:lnTo>
                  <a:pt x="1574800" y="381000"/>
                </a:lnTo>
                <a:cubicBezTo>
                  <a:pt x="1676400" y="101600"/>
                  <a:pt x="1879600" y="25400"/>
                  <a:pt x="2247900" y="127000"/>
                </a:cubicBezTo>
                <a:cubicBezTo>
                  <a:pt x="2324100" y="152400"/>
                  <a:pt x="2400300" y="317500"/>
                  <a:pt x="2400300" y="495300"/>
                </a:cubicBezTo>
                <a:lnTo>
                  <a:pt x="2400300" y="723900"/>
                </a:lnTo>
                <a:cubicBezTo>
                  <a:pt x="2400300" y="901700"/>
                  <a:pt x="2374900" y="1181100"/>
                  <a:pt x="2336800" y="1358900"/>
                </a:cubicBezTo>
                <a:lnTo>
                  <a:pt x="2222500" y="1854200"/>
                </a:lnTo>
                <a:cubicBezTo>
                  <a:pt x="2184400" y="2019300"/>
                  <a:pt x="2108200" y="2159000"/>
                  <a:pt x="2044700" y="2159000"/>
                </a:cubicBezTo>
                <a:cubicBezTo>
                  <a:pt x="1968500" y="2159000"/>
                  <a:pt x="1917700" y="2311400"/>
                  <a:pt x="1917700" y="2489200"/>
                </a:cubicBezTo>
                <a:cubicBezTo>
                  <a:pt x="1917700" y="2857500"/>
                  <a:pt x="2286000" y="2908300"/>
                  <a:pt x="2654300" y="2590800"/>
                </a:cubicBezTo>
                <a:close/>
                <a:moveTo>
                  <a:pt x="4394200" y="6908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18" name="Freeform 18018"/>
          <p:cNvSpPr/>
          <p:nvPr/>
        </p:nvSpPr>
        <p:spPr>
          <a:xfrm rot="0" flipH="0" flipV="0">
            <a:off x="29749092" y="20247337"/>
            <a:ext cx="62496" cy="91452"/>
          </a:xfrm>
          <a:custGeom>
            <a:pathLst>
              <a:path w="6578600" h="9626600">
                <a:moveTo>
                  <a:pt x="6502400" y="1422400"/>
                </a:moveTo>
                <a:lnTo>
                  <a:pt x="4775200" y="7797800"/>
                </a:lnTo>
                <a:cubicBezTo>
                  <a:pt x="4724400" y="7975600"/>
                  <a:pt x="4622800" y="8229600"/>
                  <a:pt x="4546600" y="8369300"/>
                </a:cubicBezTo>
                <a:lnTo>
                  <a:pt x="4381500" y="8661400"/>
                </a:lnTo>
                <a:cubicBezTo>
                  <a:pt x="4165600" y="9042400"/>
                  <a:pt x="3898900" y="9283700"/>
                  <a:pt x="3505200" y="9448800"/>
                </a:cubicBezTo>
                <a:lnTo>
                  <a:pt x="3454400" y="9474200"/>
                </a:lnTo>
                <a:cubicBezTo>
                  <a:pt x="3263900" y="9550400"/>
                  <a:pt x="2959100" y="9626600"/>
                  <a:pt x="2781300" y="9626600"/>
                </a:cubicBezTo>
                <a:lnTo>
                  <a:pt x="482600" y="9626600"/>
                </a:lnTo>
                <a:cubicBezTo>
                  <a:pt x="101600" y="9626600"/>
                  <a:pt x="0" y="9537700"/>
                  <a:pt x="0" y="9220200"/>
                </a:cubicBezTo>
                <a:cubicBezTo>
                  <a:pt x="0" y="9093200"/>
                  <a:pt x="76200" y="8902700"/>
                  <a:pt x="165100" y="8826500"/>
                </a:cubicBezTo>
                <a:cubicBezTo>
                  <a:pt x="254000" y="8737600"/>
                  <a:pt x="469900" y="8661400"/>
                  <a:pt x="647700" y="8661400"/>
                </a:cubicBezTo>
                <a:lnTo>
                  <a:pt x="2565400" y="8661400"/>
                </a:lnTo>
                <a:cubicBezTo>
                  <a:pt x="3022600" y="8661400"/>
                  <a:pt x="3441700" y="8382000"/>
                  <a:pt x="3619500" y="7975600"/>
                </a:cubicBezTo>
                <a:cubicBezTo>
                  <a:pt x="3860800" y="7442200"/>
                  <a:pt x="3924300" y="6959600"/>
                  <a:pt x="3771900" y="6819900"/>
                </a:cubicBezTo>
                <a:cubicBezTo>
                  <a:pt x="3733800" y="6769100"/>
                  <a:pt x="3543300" y="6731000"/>
                  <a:pt x="3378200" y="6731000"/>
                </a:cubicBezTo>
                <a:lnTo>
                  <a:pt x="1930400" y="6731000"/>
                </a:lnTo>
                <a:cubicBezTo>
                  <a:pt x="1574800" y="6731000"/>
                  <a:pt x="1308100" y="6604000"/>
                  <a:pt x="952500" y="6248400"/>
                </a:cubicBezTo>
                <a:lnTo>
                  <a:pt x="876300" y="6159500"/>
                </a:lnTo>
                <a:cubicBezTo>
                  <a:pt x="584200" y="5880100"/>
                  <a:pt x="482600" y="5626100"/>
                  <a:pt x="482600" y="5207000"/>
                </a:cubicBezTo>
                <a:lnTo>
                  <a:pt x="482600" y="4965700"/>
                </a:lnTo>
                <a:cubicBezTo>
                  <a:pt x="482600" y="4787900"/>
                  <a:pt x="520700" y="4508500"/>
                  <a:pt x="571500" y="4343400"/>
                </a:cubicBezTo>
                <a:lnTo>
                  <a:pt x="1714500" y="304800"/>
                </a:lnTo>
                <a:cubicBezTo>
                  <a:pt x="1778000" y="76200"/>
                  <a:pt x="1879600" y="0"/>
                  <a:pt x="2120900" y="0"/>
                </a:cubicBezTo>
                <a:lnTo>
                  <a:pt x="2247900" y="0"/>
                </a:lnTo>
                <a:cubicBezTo>
                  <a:pt x="2425700" y="0"/>
                  <a:pt x="2603500" y="88900"/>
                  <a:pt x="2654300" y="203200"/>
                </a:cubicBezTo>
                <a:cubicBezTo>
                  <a:pt x="2743200" y="431800"/>
                  <a:pt x="2743200" y="431800"/>
                  <a:pt x="2641600" y="787400"/>
                </a:cubicBezTo>
                <a:lnTo>
                  <a:pt x="1536700" y="4737100"/>
                </a:lnTo>
                <a:cubicBezTo>
                  <a:pt x="1358900" y="5359400"/>
                  <a:pt x="1447800" y="5600700"/>
                  <a:pt x="1866900" y="5626100"/>
                </a:cubicBezTo>
                <a:lnTo>
                  <a:pt x="3568700" y="5727700"/>
                </a:lnTo>
                <a:cubicBezTo>
                  <a:pt x="4229100" y="5778500"/>
                  <a:pt x="4660900" y="5194300"/>
                  <a:pt x="4660900" y="4254500"/>
                </a:cubicBezTo>
                <a:lnTo>
                  <a:pt x="4660900" y="4165600"/>
                </a:lnTo>
                <a:cubicBezTo>
                  <a:pt x="4660900" y="3987800"/>
                  <a:pt x="4686300" y="3721100"/>
                  <a:pt x="4724400" y="3556000"/>
                </a:cubicBezTo>
                <a:lnTo>
                  <a:pt x="4876800" y="2933700"/>
                </a:lnTo>
                <a:cubicBezTo>
                  <a:pt x="4914900" y="2768600"/>
                  <a:pt x="5003800" y="2527300"/>
                  <a:pt x="5054600" y="2400300"/>
                </a:cubicBezTo>
                <a:cubicBezTo>
                  <a:pt x="5105400" y="2273300"/>
                  <a:pt x="5181600" y="2032000"/>
                  <a:pt x="5219700" y="1854200"/>
                </a:cubicBezTo>
                <a:lnTo>
                  <a:pt x="5511800" y="482600"/>
                </a:lnTo>
                <a:cubicBezTo>
                  <a:pt x="5575300" y="177800"/>
                  <a:pt x="5829300" y="0"/>
                  <a:pt x="6223000" y="0"/>
                </a:cubicBezTo>
                <a:cubicBezTo>
                  <a:pt x="6502400" y="0"/>
                  <a:pt x="6578600" y="101600"/>
                  <a:pt x="6578600" y="482600"/>
                </a:cubicBezTo>
                <a:lnTo>
                  <a:pt x="6578600" y="800100"/>
                </a:lnTo>
                <a:cubicBezTo>
                  <a:pt x="6578600" y="977900"/>
                  <a:pt x="6540500" y="1257300"/>
                  <a:pt x="6502400" y="1422400"/>
                </a:cubicBezTo>
                <a:close/>
                <a:moveTo>
                  <a:pt x="5384800" y="68199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19" name="Freeform 18019"/>
          <p:cNvSpPr/>
          <p:nvPr/>
        </p:nvSpPr>
        <p:spPr>
          <a:xfrm rot="0" flipH="0" flipV="0">
            <a:off x="29820486" y="20243838"/>
            <a:ext cx="75768" cy="66357"/>
          </a:xfrm>
          <a:custGeom>
            <a:pathLst>
              <a:path w="7975600" h="6985000">
                <a:moveTo>
                  <a:pt x="5562600" y="6985000"/>
                </a:moveTo>
                <a:lnTo>
                  <a:pt x="1549400" y="6985000"/>
                </a:lnTo>
                <a:cubicBezTo>
                  <a:pt x="1206500" y="6985000"/>
                  <a:pt x="863600" y="6908800"/>
                  <a:pt x="812800" y="6819900"/>
                </a:cubicBezTo>
                <a:cubicBezTo>
                  <a:pt x="762000" y="6731000"/>
                  <a:pt x="647700" y="6667500"/>
                  <a:pt x="571500" y="6667500"/>
                </a:cubicBezTo>
                <a:cubicBezTo>
                  <a:pt x="495300" y="6667500"/>
                  <a:pt x="431800" y="6591300"/>
                  <a:pt x="431800" y="6502400"/>
                </a:cubicBezTo>
                <a:cubicBezTo>
                  <a:pt x="431800" y="6413500"/>
                  <a:pt x="355600" y="6337300"/>
                  <a:pt x="266700" y="6337300"/>
                </a:cubicBezTo>
                <a:cubicBezTo>
                  <a:pt x="177800" y="6337300"/>
                  <a:pt x="76200" y="6210300"/>
                  <a:pt x="38100" y="6057900"/>
                </a:cubicBezTo>
                <a:cubicBezTo>
                  <a:pt x="0" y="5905500"/>
                  <a:pt x="25400" y="5486400"/>
                  <a:pt x="88900" y="5143500"/>
                </a:cubicBezTo>
                <a:lnTo>
                  <a:pt x="482600" y="3060700"/>
                </a:lnTo>
                <a:cubicBezTo>
                  <a:pt x="558800" y="2705100"/>
                  <a:pt x="673100" y="2133600"/>
                  <a:pt x="762000" y="1803400"/>
                </a:cubicBezTo>
                <a:lnTo>
                  <a:pt x="990600" y="889000"/>
                </a:lnTo>
                <a:cubicBezTo>
                  <a:pt x="1143000" y="254000"/>
                  <a:pt x="1447800" y="0"/>
                  <a:pt x="1879600" y="127000"/>
                </a:cubicBezTo>
                <a:cubicBezTo>
                  <a:pt x="1968500" y="165100"/>
                  <a:pt x="2032000" y="406400"/>
                  <a:pt x="2032000" y="698500"/>
                </a:cubicBezTo>
                <a:cubicBezTo>
                  <a:pt x="2032000" y="977900"/>
                  <a:pt x="1968500" y="1257300"/>
                  <a:pt x="1879600" y="1308100"/>
                </a:cubicBezTo>
                <a:cubicBezTo>
                  <a:pt x="1790700" y="1358900"/>
                  <a:pt x="1714500" y="1651000"/>
                  <a:pt x="1714500" y="1943100"/>
                </a:cubicBezTo>
                <a:cubicBezTo>
                  <a:pt x="1714500" y="2247900"/>
                  <a:pt x="1638300" y="2540000"/>
                  <a:pt x="1549400" y="2590800"/>
                </a:cubicBezTo>
                <a:cubicBezTo>
                  <a:pt x="1460500" y="2641600"/>
                  <a:pt x="1397000" y="2933700"/>
                  <a:pt x="1397000" y="3225800"/>
                </a:cubicBezTo>
                <a:cubicBezTo>
                  <a:pt x="1397000" y="3530600"/>
                  <a:pt x="1320800" y="3822700"/>
                  <a:pt x="1231900" y="3873500"/>
                </a:cubicBezTo>
                <a:cubicBezTo>
                  <a:pt x="990600" y="4025900"/>
                  <a:pt x="787400" y="5575300"/>
                  <a:pt x="990600" y="5778500"/>
                </a:cubicBezTo>
                <a:cubicBezTo>
                  <a:pt x="1130300" y="5918200"/>
                  <a:pt x="1612900" y="6019800"/>
                  <a:pt x="2070100" y="6019800"/>
                </a:cubicBezTo>
                <a:cubicBezTo>
                  <a:pt x="2603500" y="6019800"/>
                  <a:pt x="2679700" y="5956300"/>
                  <a:pt x="2679700" y="5537200"/>
                </a:cubicBezTo>
                <a:cubicBezTo>
                  <a:pt x="2679700" y="5359400"/>
                  <a:pt x="2743200" y="5168900"/>
                  <a:pt x="2832100" y="5118100"/>
                </a:cubicBezTo>
                <a:cubicBezTo>
                  <a:pt x="2921000" y="5067300"/>
                  <a:pt x="2997200" y="4813300"/>
                  <a:pt x="2997200" y="4559300"/>
                </a:cubicBezTo>
                <a:cubicBezTo>
                  <a:pt x="2997200" y="4305300"/>
                  <a:pt x="3073400" y="4051300"/>
                  <a:pt x="3162300" y="4000500"/>
                </a:cubicBezTo>
                <a:cubicBezTo>
                  <a:pt x="3251200" y="3937000"/>
                  <a:pt x="3314700" y="3657600"/>
                  <a:pt x="3314700" y="3352800"/>
                </a:cubicBezTo>
                <a:cubicBezTo>
                  <a:pt x="3314700" y="3060700"/>
                  <a:pt x="3390900" y="2768600"/>
                  <a:pt x="3479800" y="2717800"/>
                </a:cubicBezTo>
                <a:cubicBezTo>
                  <a:pt x="3568700" y="2654300"/>
                  <a:pt x="3644900" y="2374900"/>
                  <a:pt x="3644900" y="2070100"/>
                </a:cubicBezTo>
                <a:cubicBezTo>
                  <a:pt x="3644900" y="1778000"/>
                  <a:pt x="3708400" y="1485900"/>
                  <a:pt x="3797300" y="1435100"/>
                </a:cubicBezTo>
                <a:cubicBezTo>
                  <a:pt x="3886200" y="1371600"/>
                  <a:pt x="3962400" y="1117600"/>
                  <a:pt x="3962400" y="863600"/>
                </a:cubicBezTo>
                <a:cubicBezTo>
                  <a:pt x="3962400" y="381000"/>
                  <a:pt x="4000500" y="292100"/>
                  <a:pt x="4318000" y="165100"/>
                </a:cubicBezTo>
                <a:cubicBezTo>
                  <a:pt x="4559300" y="76200"/>
                  <a:pt x="4559300" y="76200"/>
                  <a:pt x="4762500" y="127000"/>
                </a:cubicBezTo>
                <a:cubicBezTo>
                  <a:pt x="4851400" y="165100"/>
                  <a:pt x="4927600" y="469900"/>
                  <a:pt x="4927600" y="825500"/>
                </a:cubicBezTo>
                <a:lnTo>
                  <a:pt x="4927600" y="889000"/>
                </a:lnTo>
                <a:cubicBezTo>
                  <a:pt x="4927600" y="1244600"/>
                  <a:pt x="4851400" y="1651000"/>
                  <a:pt x="4762500" y="1803400"/>
                </a:cubicBezTo>
                <a:cubicBezTo>
                  <a:pt x="4673600" y="1968500"/>
                  <a:pt x="4597400" y="2247900"/>
                  <a:pt x="4597400" y="2451100"/>
                </a:cubicBezTo>
                <a:cubicBezTo>
                  <a:pt x="4597400" y="2654300"/>
                  <a:pt x="4533900" y="2857500"/>
                  <a:pt x="4445000" y="2908300"/>
                </a:cubicBezTo>
                <a:cubicBezTo>
                  <a:pt x="4356100" y="2971800"/>
                  <a:pt x="4279900" y="3251200"/>
                  <a:pt x="4279900" y="3556000"/>
                </a:cubicBezTo>
                <a:cubicBezTo>
                  <a:pt x="4279900" y="3848100"/>
                  <a:pt x="4203700" y="4140200"/>
                  <a:pt x="4114800" y="4191000"/>
                </a:cubicBezTo>
                <a:cubicBezTo>
                  <a:pt x="4038600" y="4254500"/>
                  <a:pt x="3962400" y="4533900"/>
                  <a:pt x="3962400" y="4838700"/>
                </a:cubicBezTo>
                <a:cubicBezTo>
                  <a:pt x="3962400" y="5130800"/>
                  <a:pt x="3886200" y="5422900"/>
                  <a:pt x="3797300" y="5473700"/>
                </a:cubicBezTo>
                <a:cubicBezTo>
                  <a:pt x="3619500" y="5588000"/>
                  <a:pt x="3619500" y="5613400"/>
                  <a:pt x="3683000" y="5854700"/>
                </a:cubicBezTo>
                <a:cubicBezTo>
                  <a:pt x="3721100" y="5943600"/>
                  <a:pt x="4025900" y="6019800"/>
                  <a:pt x="4381500" y="6019800"/>
                </a:cubicBezTo>
                <a:lnTo>
                  <a:pt x="4762500" y="6019800"/>
                </a:lnTo>
                <a:cubicBezTo>
                  <a:pt x="5524500" y="6019800"/>
                  <a:pt x="5524500" y="6019800"/>
                  <a:pt x="5727700" y="5245100"/>
                </a:cubicBezTo>
                <a:lnTo>
                  <a:pt x="6832600" y="1206500"/>
                </a:lnTo>
                <a:cubicBezTo>
                  <a:pt x="7048500" y="419100"/>
                  <a:pt x="7226300" y="88900"/>
                  <a:pt x="7467600" y="88900"/>
                </a:cubicBezTo>
                <a:cubicBezTo>
                  <a:pt x="7747000" y="88900"/>
                  <a:pt x="7975600" y="368300"/>
                  <a:pt x="7975600" y="723900"/>
                </a:cubicBezTo>
                <a:cubicBezTo>
                  <a:pt x="7975600" y="901700"/>
                  <a:pt x="7861300" y="1282700"/>
                  <a:pt x="7734300" y="1562100"/>
                </a:cubicBezTo>
                <a:cubicBezTo>
                  <a:pt x="7594600" y="1854200"/>
                  <a:pt x="7493000" y="2247900"/>
                  <a:pt x="7493000" y="2451100"/>
                </a:cubicBezTo>
                <a:cubicBezTo>
                  <a:pt x="7493000" y="2654300"/>
                  <a:pt x="7416800" y="2933700"/>
                  <a:pt x="7327900" y="3086100"/>
                </a:cubicBezTo>
                <a:cubicBezTo>
                  <a:pt x="7239000" y="3251200"/>
                  <a:pt x="7162800" y="3530600"/>
                  <a:pt x="7162800" y="3733800"/>
                </a:cubicBezTo>
                <a:cubicBezTo>
                  <a:pt x="7162800" y="3937000"/>
                  <a:pt x="7099300" y="4216400"/>
                  <a:pt x="7010400" y="4381500"/>
                </a:cubicBezTo>
                <a:cubicBezTo>
                  <a:pt x="6921500" y="4533900"/>
                  <a:pt x="6845300" y="4851400"/>
                  <a:pt x="6845300" y="5092700"/>
                </a:cubicBezTo>
                <a:cubicBezTo>
                  <a:pt x="6845300" y="5334000"/>
                  <a:pt x="6781800" y="5626100"/>
                  <a:pt x="6692900" y="5740400"/>
                </a:cubicBezTo>
                <a:cubicBezTo>
                  <a:pt x="6604000" y="5854700"/>
                  <a:pt x="6527800" y="6096000"/>
                  <a:pt x="6527800" y="6299200"/>
                </a:cubicBezTo>
                <a:cubicBezTo>
                  <a:pt x="6527800" y="6819900"/>
                  <a:pt x="6299200" y="6985000"/>
                  <a:pt x="5562600" y="6985000"/>
                </a:cubicBezTo>
                <a:close/>
                <a:moveTo>
                  <a:pt x="63500" y="71882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20" name="Freeform 18020"/>
          <p:cNvSpPr/>
          <p:nvPr/>
        </p:nvSpPr>
        <p:spPr>
          <a:xfrm rot="0" flipH="0" flipV="0">
            <a:off x="29901411" y="20217536"/>
            <a:ext cx="27508" cy="94468"/>
          </a:xfrm>
          <a:custGeom>
            <a:pathLst>
              <a:path w="2895600" h="9944100">
                <a:moveTo>
                  <a:pt x="2895600" y="317500"/>
                </a:moveTo>
                <a:lnTo>
                  <a:pt x="2895600" y="965200"/>
                </a:lnTo>
                <a:cubicBezTo>
                  <a:pt x="2895600" y="1206500"/>
                  <a:pt x="2819400" y="1282700"/>
                  <a:pt x="2578100" y="1282700"/>
                </a:cubicBezTo>
                <a:lnTo>
                  <a:pt x="2247900" y="1282700"/>
                </a:lnTo>
                <a:cubicBezTo>
                  <a:pt x="2070100" y="1282700"/>
                  <a:pt x="1930400" y="1143000"/>
                  <a:pt x="1930400" y="965200"/>
                </a:cubicBezTo>
                <a:cubicBezTo>
                  <a:pt x="1930400" y="787400"/>
                  <a:pt x="2006600" y="635000"/>
                  <a:pt x="2095500" y="635000"/>
                </a:cubicBezTo>
                <a:cubicBezTo>
                  <a:pt x="2184400" y="635000"/>
                  <a:pt x="2247900" y="495300"/>
                  <a:pt x="2247900" y="317500"/>
                </a:cubicBezTo>
                <a:cubicBezTo>
                  <a:pt x="2247900" y="139700"/>
                  <a:pt x="2400300" y="0"/>
                  <a:pt x="2578100" y="0"/>
                </a:cubicBezTo>
                <a:cubicBezTo>
                  <a:pt x="2755900" y="0"/>
                  <a:pt x="2895600" y="127000"/>
                  <a:pt x="2895600" y="317500"/>
                </a:cubicBezTo>
                <a:close/>
                <a:moveTo>
                  <a:pt x="9448800" y="9956800"/>
                </a:moveTo>
                <a:moveTo>
                  <a:pt x="1117600" y="8636000"/>
                </a:moveTo>
                <a:lnTo>
                  <a:pt x="927100" y="9321800"/>
                </a:lnTo>
                <a:cubicBezTo>
                  <a:pt x="838200" y="9664700"/>
                  <a:pt x="596900" y="9944100"/>
                  <a:pt x="381000" y="9944100"/>
                </a:cubicBezTo>
                <a:cubicBezTo>
                  <a:pt x="177800" y="9944100"/>
                  <a:pt x="0" y="9652000"/>
                  <a:pt x="0" y="9296400"/>
                </a:cubicBezTo>
                <a:lnTo>
                  <a:pt x="0" y="8661400"/>
                </a:lnTo>
                <a:cubicBezTo>
                  <a:pt x="0" y="8305800"/>
                  <a:pt x="76200" y="7759700"/>
                  <a:pt x="152400" y="7429500"/>
                </a:cubicBezTo>
                <a:lnTo>
                  <a:pt x="165100" y="7391400"/>
                </a:lnTo>
                <a:cubicBezTo>
                  <a:pt x="241300" y="7073900"/>
                  <a:pt x="368300" y="6540500"/>
                  <a:pt x="444500" y="6210300"/>
                </a:cubicBezTo>
                <a:cubicBezTo>
                  <a:pt x="508000" y="5880100"/>
                  <a:pt x="660400" y="5613400"/>
                  <a:pt x="762000" y="5613400"/>
                </a:cubicBezTo>
                <a:cubicBezTo>
                  <a:pt x="876300" y="5613400"/>
                  <a:pt x="965200" y="5321300"/>
                  <a:pt x="965200" y="4965700"/>
                </a:cubicBezTo>
                <a:cubicBezTo>
                  <a:pt x="965200" y="3657600"/>
                  <a:pt x="1155700" y="3200400"/>
                  <a:pt x="1689100" y="3200400"/>
                </a:cubicBezTo>
                <a:cubicBezTo>
                  <a:pt x="2006600" y="3200400"/>
                  <a:pt x="2247900" y="3429000"/>
                  <a:pt x="2247900" y="3683000"/>
                </a:cubicBezTo>
                <a:cubicBezTo>
                  <a:pt x="2247900" y="3949700"/>
                  <a:pt x="2197100" y="4419600"/>
                  <a:pt x="2133600" y="4724400"/>
                </a:cubicBezTo>
                <a:cubicBezTo>
                  <a:pt x="2057400" y="5041900"/>
                  <a:pt x="1917700" y="5295900"/>
                  <a:pt x="1803400" y="5295900"/>
                </a:cubicBezTo>
                <a:cubicBezTo>
                  <a:pt x="1701800" y="5295900"/>
                  <a:pt x="1612900" y="5575300"/>
                  <a:pt x="1612900" y="5930900"/>
                </a:cubicBezTo>
                <a:cubicBezTo>
                  <a:pt x="1612900" y="6286500"/>
                  <a:pt x="1536700" y="6578600"/>
                  <a:pt x="1447800" y="6578600"/>
                </a:cubicBezTo>
                <a:cubicBezTo>
                  <a:pt x="1358900" y="6578600"/>
                  <a:pt x="1282700" y="6858000"/>
                  <a:pt x="1282700" y="7213600"/>
                </a:cubicBezTo>
                <a:lnTo>
                  <a:pt x="1282700" y="7378700"/>
                </a:lnTo>
                <a:cubicBezTo>
                  <a:pt x="1282700" y="7734300"/>
                  <a:pt x="1206500" y="8293100"/>
                  <a:pt x="1117600" y="8636000"/>
                </a:cubicBezTo>
                <a:close/>
                <a:moveTo>
                  <a:pt x="1130300" y="99568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21" name="Freeform 18021"/>
          <p:cNvSpPr/>
          <p:nvPr/>
        </p:nvSpPr>
        <p:spPr>
          <a:xfrm rot="0" flipH="0" flipV="0">
            <a:off x="29932869" y="20220191"/>
            <a:ext cx="51638" cy="92900"/>
          </a:xfrm>
          <a:custGeom>
            <a:pathLst>
              <a:path w="5435600" h="9779000">
                <a:moveTo>
                  <a:pt x="5207000" y="5918200"/>
                </a:moveTo>
                <a:lnTo>
                  <a:pt x="4762500" y="7645400"/>
                </a:lnTo>
                <a:cubicBezTo>
                  <a:pt x="4711700" y="7810500"/>
                  <a:pt x="4622800" y="8064500"/>
                  <a:pt x="4559300" y="8216900"/>
                </a:cubicBezTo>
                <a:lnTo>
                  <a:pt x="4508500" y="8331200"/>
                </a:lnTo>
                <a:cubicBezTo>
                  <a:pt x="4445000" y="8483600"/>
                  <a:pt x="4279900" y="8712200"/>
                  <a:pt x="4152900" y="8826500"/>
                </a:cubicBezTo>
                <a:lnTo>
                  <a:pt x="3594100" y="9398000"/>
                </a:lnTo>
                <a:cubicBezTo>
                  <a:pt x="3314700" y="9677400"/>
                  <a:pt x="3060700" y="9779000"/>
                  <a:pt x="2641600" y="9779000"/>
                </a:cubicBezTo>
                <a:lnTo>
                  <a:pt x="1447800" y="9779000"/>
                </a:lnTo>
                <a:cubicBezTo>
                  <a:pt x="1066800" y="9779000"/>
                  <a:pt x="838200" y="9664700"/>
                  <a:pt x="508000" y="9321800"/>
                </a:cubicBezTo>
                <a:lnTo>
                  <a:pt x="228600" y="9029700"/>
                </a:lnTo>
                <a:cubicBezTo>
                  <a:pt x="101600" y="8890000"/>
                  <a:pt x="0" y="8636000"/>
                  <a:pt x="0" y="8458200"/>
                </a:cubicBezTo>
                <a:lnTo>
                  <a:pt x="0" y="7213600"/>
                </a:lnTo>
                <a:cubicBezTo>
                  <a:pt x="0" y="7035800"/>
                  <a:pt x="38100" y="6858000"/>
                  <a:pt x="76200" y="6819900"/>
                </a:cubicBezTo>
                <a:cubicBezTo>
                  <a:pt x="127000" y="6769100"/>
                  <a:pt x="203200" y="6591300"/>
                  <a:pt x="241300" y="6400800"/>
                </a:cubicBezTo>
                <a:lnTo>
                  <a:pt x="393700" y="5867400"/>
                </a:lnTo>
                <a:cubicBezTo>
                  <a:pt x="444500" y="5676900"/>
                  <a:pt x="482600" y="5511800"/>
                  <a:pt x="482600" y="5499100"/>
                </a:cubicBezTo>
                <a:cubicBezTo>
                  <a:pt x="482600" y="5473700"/>
                  <a:pt x="495300" y="5321300"/>
                  <a:pt x="508000" y="5143500"/>
                </a:cubicBezTo>
                <a:lnTo>
                  <a:pt x="558800" y="4686300"/>
                </a:lnTo>
                <a:cubicBezTo>
                  <a:pt x="571500" y="4521200"/>
                  <a:pt x="635000" y="4330700"/>
                  <a:pt x="698500" y="4279900"/>
                </a:cubicBezTo>
                <a:cubicBezTo>
                  <a:pt x="749300" y="4216400"/>
                  <a:pt x="838200" y="4013200"/>
                  <a:pt x="889000" y="3835400"/>
                </a:cubicBezTo>
                <a:lnTo>
                  <a:pt x="1028700" y="3302000"/>
                </a:lnTo>
                <a:cubicBezTo>
                  <a:pt x="1079500" y="3111500"/>
                  <a:pt x="1117600" y="2908300"/>
                  <a:pt x="1117600" y="2844800"/>
                </a:cubicBezTo>
                <a:cubicBezTo>
                  <a:pt x="1117600" y="2781300"/>
                  <a:pt x="1143000" y="2590800"/>
                  <a:pt x="1168400" y="2438400"/>
                </a:cubicBezTo>
                <a:lnTo>
                  <a:pt x="1193800" y="2286000"/>
                </a:lnTo>
                <a:cubicBezTo>
                  <a:pt x="1219200" y="2120900"/>
                  <a:pt x="1308100" y="1866900"/>
                  <a:pt x="1397000" y="1727200"/>
                </a:cubicBezTo>
                <a:lnTo>
                  <a:pt x="1727200" y="1117600"/>
                </a:lnTo>
                <a:cubicBezTo>
                  <a:pt x="1803400" y="977900"/>
                  <a:pt x="1968500" y="749300"/>
                  <a:pt x="2095500" y="622300"/>
                </a:cubicBezTo>
                <a:lnTo>
                  <a:pt x="2171700" y="546100"/>
                </a:lnTo>
                <a:cubicBezTo>
                  <a:pt x="2298700" y="419100"/>
                  <a:pt x="2565400" y="254000"/>
                  <a:pt x="2743200" y="165100"/>
                </a:cubicBezTo>
                <a:lnTo>
                  <a:pt x="2806700" y="139700"/>
                </a:lnTo>
                <a:cubicBezTo>
                  <a:pt x="2997200" y="63500"/>
                  <a:pt x="3302000" y="0"/>
                  <a:pt x="3479800" y="0"/>
                </a:cubicBezTo>
                <a:lnTo>
                  <a:pt x="3848100" y="0"/>
                </a:lnTo>
                <a:cubicBezTo>
                  <a:pt x="4025900" y="0"/>
                  <a:pt x="4279900" y="76200"/>
                  <a:pt x="4406900" y="165100"/>
                </a:cubicBezTo>
                <a:lnTo>
                  <a:pt x="4521200" y="254000"/>
                </a:lnTo>
                <a:cubicBezTo>
                  <a:pt x="5219700" y="762000"/>
                  <a:pt x="5435600" y="1308100"/>
                  <a:pt x="5207000" y="2044700"/>
                </a:cubicBezTo>
                <a:lnTo>
                  <a:pt x="5105400" y="2374900"/>
                </a:lnTo>
                <a:cubicBezTo>
                  <a:pt x="4965700" y="2794000"/>
                  <a:pt x="4711700" y="3200400"/>
                  <a:pt x="4597400" y="3200400"/>
                </a:cubicBezTo>
                <a:cubicBezTo>
                  <a:pt x="4533900" y="3200400"/>
                  <a:pt x="4495800" y="3238500"/>
                  <a:pt x="4495800" y="3289300"/>
                </a:cubicBezTo>
                <a:cubicBezTo>
                  <a:pt x="4495800" y="3327400"/>
                  <a:pt x="4610100" y="3467100"/>
                  <a:pt x="4737100" y="3594100"/>
                </a:cubicBezTo>
                <a:lnTo>
                  <a:pt x="4914900" y="3759200"/>
                </a:lnTo>
                <a:cubicBezTo>
                  <a:pt x="5232400" y="4038600"/>
                  <a:pt x="5295900" y="4165600"/>
                  <a:pt x="5295900" y="4572000"/>
                </a:cubicBezTo>
                <a:lnTo>
                  <a:pt x="5295900" y="5295900"/>
                </a:lnTo>
                <a:cubicBezTo>
                  <a:pt x="5295900" y="5473700"/>
                  <a:pt x="5257800" y="5753100"/>
                  <a:pt x="5207000" y="5918200"/>
                </a:cubicBezTo>
                <a:close/>
                <a:moveTo>
                  <a:pt x="2705100" y="9677400"/>
                </a:moveTo>
                <a:moveTo>
                  <a:pt x="3683000" y="965200"/>
                </a:moveTo>
                <a:lnTo>
                  <a:pt x="3365500" y="965200"/>
                </a:lnTo>
                <a:cubicBezTo>
                  <a:pt x="3187700" y="965200"/>
                  <a:pt x="2959100" y="1054100"/>
                  <a:pt x="2844800" y="1168400"/>
                </a:cubicBezTo>
                <a:cubicBezTo>
                  <a:pt x="2730500" y="1282700"/>
                  <a:pt x="2565400" y="1397000"/>
                  <a:pt x="2489200" y="1422400"/>
                </a:cubicBezTo>
                <a:cubicBezTo>
                  <a:pt x="2413000" y="1435100"/>
                  <a:pt x="2298700" y="1600200"/>
                  <a:pt x="2260600" y="1765300"/>
                </a:cubicBezTo>
                <a:lnTo>
                  <a:pt x="2171700" y="2095500"/>
                </a:lnTo>
                <a:cubicBezTo>
                  <a:pt x="2120900" y="2273300"/>
                  <a:pt x="2082800" y="2552700"/>
                  <a:pt x="2082800" y="2730500"/>
                </a:cubicBezTo>
                <a:cubicBezTo>
                  <a:pt x="2082800" y="2895600"/>
                  <a:pt x="2120900" y="3086100"/>
                  <a:pt x="2159000" y="3124200"/>
                </a:cubicBezTo>
                <a:cubicBezTo>
                  <a:pt x="2260600" y="3225800"/>
                  <a:pt x="2413000" y="3225800"/>
                  <a:pt x="2819400" y="3111500"/>
                </a:cubicBezTo>
                <a:lnTo>
                  <a:pt x="3352800" y="2971800"/>
                </a:lnTo>
                <a:cubicBezTo>
                  <a:pt x="3898900" y="2832100"/>
                  <a:pt x="4330700" y="2298700"/>
                  <a:pt x="4330700" y="1765300"/>
                </a:cubicBezTo>
                <a:lnTo>
                  <a:pt x="4330700" y="1600200"/>
                </a:lnTo>
                <a:cubicBezTo>
                  <a:pt x="4330700" y="1193800"/>
                  <a:pt x="4102100" y="965200"/>
                  <a:pt x="3683000" y="965200"/>
                </a:cubicBezTo>
                <a:close/>
                <a:moveTo>
                  <a:pt x="7658100" y="9677400"/>
                </a:moveTo>
                <a:moveTo>
                  <a:pt x="965200" y="7061200"/>
                </a:moveTo>
                <a:lnTo>
                  <a:pt x="965200" y="8178800"/>
                </a:lnTo>
                <a:cubicBezTo>
                  <a:pt x="965200" y="8585200"/>
                  <a:pt x="1193800" y="8826500"/>
                  <a:pt x="1600200" y="8826500"/>
                </a:cubicBezTo>
                <a:lnTo>
                  <a:pt x="2565400" y="8826500"/>
                </a:lnTo>
                <a:cubicBezTo>
                  <a:pt x="2743200" y="8826500"/>
                  <a:pt x="2933700" y="8775700"/>
                  <a:pt x="2997200" y="8712200"/>
                </a:cubicBezTo>
                <a:cubicBezTo>
                  <a:pt x="3048000" y="8648700"/>
                  <a:pt x="3175000" y="8572500"/>
                  <a:pt x="3276600" y="8547100"/>
                </a:cubicBezTo>
                <a:cubicBezTo>
                  <a:pt x="3365500" y="8509000"/>
                  <a:pt x="3505200" y="8356600"/>
                  <a:pt x="3581400" y="8191500"/>
                </a:cubicBezTo>
                <a:lnTo>
                  <a:pt x="3898900" y="7581900"/>
                </a:lnTo>
                <a:cubicBezTo>
                  <a:pt x="3975100" y="7429500"/>
                  <a:pt x="4064000" y="7175500"/>
                  <a:pt x="4076700" y="7010400"/>
                </a:cubicBezTo>
                <a:lnTo>
                  <a:pt x="4127500" y="6629400"/>
                </a:lnTo>
                <a:cubicBezTo>
                  <a:pt x="4152900" y="6464300"/>
                  <a:pt x="4203700" y="6248400"/>
                  <a:pt x="4241800" y="6134100"/>
                </a:cubicBezTo>
                <a:cubicBezTo>
                  <a:pt x="4292600" y="6019800"/>
                  <a:pt x="4330700" y="5791200"/>
                  <a:pt x="4330700" y="5613400"/>
                </a:cubicBezTo>
                <a:lnTo>
                  <a:pt x="4330700" y="4648200"/>
                </a:lnTo>
                <a:cubicBezTo>
                  <a:pt x="4330700" y="4152900"/>
                  <a:pt x="3962400" y="3848100"/>
                  <a:pt x="3365500" y="3848100"/>
                </a:cubicBezTo>
                <a:lnTo>
                  <a:pt x="3238500" y="3848100"/>
                </a:lnTo>
                <a:cubicBezTo>
                  <a:pt x="3073400" y="3848100"/>
                  <a:pt x="2882900" y="3924300"/>
                  <a:pt x="2819400" y="4013200"/>
                </a:cubicBezTo>
                <a:cubicBezTo>
                  <a:pt x="2768600" y="4102100"/>
                  <a:pt x="2578100" y="4165600"/>
                  <a:pt x="2400300" y="4165600"/>
                </a:cubicBezTo>
                <a:lnTo>
                  <a:pt x="2349500" y="4165600"/>
                </a:lnTo>
                <a:cubicBezTo>
                  <a:pt x="2044700" y="4165600"/>
                  <a:pt x="1854200" y="4394200"/>
                  <a:pt x="1612900" y="5003800"/>
                </a:cubicBezTo>
                <a:lnTo>
                  <a:pt x="1066800" y="6438900"/>
                </a:lnTo>
                <a:cubicBezTo>
                  <a:pt x="1016000" y="6604000"/>
                  <a:pt x="965200" y="6883400"/>
                  <a:pt x="965200" y="7061200"/>
                </a:cubicBezTo>
                <a:close/>
                <a:moveTo>
                  <a:pt x="1562100" y="9677400"/>
                </a:moveTo>
              </a:path>
            </a:pathLst>
          </a:custGeom>
          <a:solidFill>
            <a:srgbClr val="080808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22" name="Rectangle 18022"/>
          <p:cNvSpPr/>
          <p:nvPr/>
        </p:nvSpPr>
        <p:spPr>
          <a:xfrm rot="-171401" flipH="0" flipV="0">
            <a:off x="23472555" y="20402031"/>
            <a:ext cx="1289065" cy="348546"/>
          </a:xfrm>
          <a:prstGeom prst="rect">
            <a:avLst/>
          </a:prstGeom>
        </p:spPr>
      </p:sp>
      <p:sp>
        <p:nvSpPr>
          <p:cNvPr id="18023" name="Freeform 18023"/>
          <p:cNvSpPr/>
          <p:nvPr/>
        </p:nvSpPr>
        <p:spPr>
          <a:xfrm rot="-171401" flipH="0" flipV="0">
            <a:off x="23484070" y="20613365"/>
            <a:ext cx="70254" cy="94231"/>
          </a:xfrm>
          <a:custGeom>
            <a:pathLst>
              <a:path w="4127500" h="5549900">
                <a:moveTo>
                  <a:pt x="127000" y="3987800"/>
                </a:moveTo>
                <a:lnTo>
                  <a:pt x="927100" y="698500"/>
                </a:lnTo>
                <a:cubicBezTo>
                  <a:pt x="1041400" y="215900"/>
                  <a:pt x="1168400" y="0"/>
                  <a:pt x="1346200" y="0"/>
                </a:cubicBezTo>
                <a:cubicBezTo>
                  <a:pt x="1460500" y="0"/>
                  <a:pt x="1612900" y="152400"/>
                  <a:pt x="1612900" y="266700"/>
                </a:cubicBezTo>
                <a:cubicBezTo>
                  <a:pt x="1612900" y="317500"/>
                  <a:pt x="1574800" y="546100"/>
                  <a:pt x="1524000" y="787400"/>
                </a:cubicBezTo>
                <a:cubicBezTo>
                  <a:pt x="1485900" y="1016000"/>
                  <a:pt x="1409700" y="1384300"/>
                  <a:pt x="1371600" y="1587500"/>
                </a:cubicBezTo>
                <a:cubicBezTo>
                  <a:pt x="1333500" y="1803400"/>
                  <a:pt x="1244600" y="1968500"/>
                  <a:pt x="1193800" y="1968500"/>
                </a:cubicBezTo>
                <a:cubicBezTo>
                  <a:pt x="1130300" y="1968500"/>
                  <a:pt x="1079500" y="2095500"/>
                  <a:pt x="1079500" y="2235200"/>
                </a:cubicBezTo>
                <a:cubicBezTo>
                  <a:pt x="1079500" y="2387600"/>
                  <a:pt x="1117600" y="2501900"/>
                  <a:pt x="1168400" y="2501900"/>
                </a:cubicBezTo>
                <a:cubicBezTo>
                  <a:pt x="1219200" y="2501900"/>
                  <a:pt x="1409700" y="2324100"/>
                  <a:pt x="1587500" y="2108200"/>
                </a:cubicBezTo>
                <a:lnTo>
                  <a:pt x="1854200" y="1803400"/>
                </a:lnTo>
                <a:cubicBezTo>
                  <a:pt x="2032000" y="1587500"/>
                  <a:pt x="2349500" y="1244600"/>
                  <a:pt x="2565400" y="1066800"/>
                </a:cubicBezTo>
                <a:lnTo>
                  <a:pt x="3378200" y="330200"/>
                </a:lnTo>
                <a:cubicBezTo>
                  <a:pt x="3581400" y="152400"/>
                  <a:pt x="3797300" y="0"/>
                  <a:pt x="3848100" y="0"/>
                </a:cubicBezTo>
                <a:cubicBezTo>
                  <a:pt x="4000500" y="0"/>
                  <a:pt x="4127500" y="152400"/>
                  <a:pt x="4127500" y="355600"/>
                </a:cubicBezTo>
                <a:cubicBezTo>
                  <a:pt x="4127500" y="457200"/>
                  <a:pt x="4038600" y="533400"/>
                  <a:pt x="3949700" y="533400"/>
                </a:cubicBezTo>
                <a:cubicBezTo>
                  <a:pt x="3848100" y="533400"/>
                  <a:pt x="3606800" y="698500"/>
                  <a:pt x="3403600" y="889000"/>
                </a:cubicBezTo>
                <a:lnTo>
                  <a:pt x="2514600" y="1790700"/>
                </a:lnTo>
                <a:cubicBezTo>
                  <a:pt x="2311400" y="1981200"/>
                  <a:pt x="2159000" y="2311400"/>
                  <a:pt x="2159000" y="2501900"/>
                </a:cubicBezTo>
                <a:cubicBezTo>
                  <a:pt x="2159000" y="2705100"/>
                  <a:pt x="2197100" y="2870200"/>
                  <a:pt x="2247900" y="2870200"/>
                </a:cubicBezTo>
                <a:cubicBezTo>
                  <a:pt x="2286000" y="2870200"/>
                  <a:pt x="2387600" y="3086100"/>
                  <a:pt x="2463800" y="3365500"/>
                </a:cubicBezTo>
                <a:lnTo>
                  <a:pt x="2730500" y="4381500"/>
                </a:lnTo>
                <a:cubicBezTo>
                  <a:pt x="2806700" y="4660900"/>
                  <a:pt x="2870200" y="5029200"/>
                  <a:pt x="2870200" y="5219700"/>
                </a:cubicBezTo>
                <a:cubicBezTo>
                  <a:pt x="2870200" y="5397500"/>
                  <a:pt x="2794000" y="5549900"/>
                  <a:pt x="2692400" y="5549900"/>
                </a:cubicBezTo>
                <a:cubicBezTo>
                  <a:pt x="2489200" y="5549900"/>
                  <a:pt x="2374900" y="5359400"/>
                  <a:pt x="2184400" y="4648200"/>
                </a:cubicBezTo>
                <a:lnTo>
                  <a:pt x="1930400" y="3683000"/>
                </a:lnTo>
                <a:cubicBezTo>
                  <a:pt x="1854200" y="3403600"/>
                  <a:pt x="1790700" y="3073400"/>
                  <a:pt x="1790700" y="2933700"/>
                </a:cubicBezTo>
                <a:cubicBezTo>
                  <a:pt x="1790700" y="2794000"/>
                  <a:pt x="1752600" y="2679700"/>
                  <a:pt x="1701800" y="2679700"/>
                </a:cubicBezTo>
                <a:cubicBezTo>
                  <a:pt x="1600200" y="2679700"/>
                  <a:pt x="1168400" y="2959100"/>
                  <a:pt x="1003300" y="3124200"/>
                </a:cubicBezTo>
                <a:cubicBezTo>
                  <a:pt x="939800" y="3175000"/>
                  <a:pt x="901700" y="3302000"/>
                  <a:pt x="901700" y="3403600"/>
                </a:cubicBezTo>
                <a:cubicBezTo>
                  <a:pt x="901700" y="3505200"/>
                  <a:pt x="838200" y="3797300"/>
                  <a:pt x="774700" y="4064000"/>
                </a:cubicBezTo>
                <a:lnTo>
                  <a:pt x="673100" y="4495800"/>
                </a:lnTo>
                <a:cubicBezTo>
                  <a:pt x="482600" y="5232400"/>
                  <a:pt x="317500" y="5549900"/>
                  <a:pt x="88900" y="5549900"/>
                </a:cubicBezTo>
                <a:cubicBezTo>
                  <a:pt x="38100" y="5549900"/>
                  <a:pt x="0" y="5321300"/>
                  <a:pt x="0" y="5041900"/>
                </a:cubicBezTo>
                <a:lnTo>
                  <a:pt x="0" y="4991100"/>
                </a:lnTo>
                <a:cubicBezTo>
                  <a:pt x="0" y="4711700"/>
                  <a:pt x="50800" y="4254500"/>
                  <a:pt x="127000" y="3987800"/>
                </a:cubicBezTo>
                <a:close/>
                <a:moveTo>
                  <a:pt x="1778000" y="5943600"/>
                </a:moveTo>
              </a:path>
            </a:pathLst>
          </a:custGeom>
          <a:solidFill>
            <a:srgbClr val="010101">
              <a:alpha val="100000"/>
            </a:srgbClr>
          </a:solidFill>
          <a:ln w="215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24" name="Freeform 18024"/>
          <p:cNvSpPr/>
          <p:nvPr/>
        </p:nvSpPr>
        <p:spPr>
          <a:xfrm rot="-171401" flipH="0" flipV="0">
            <a:off x="23553554" y="20644097"/>
            <a:ext cx="50252" cy="63985"/>
          </a:xfrm>
          <a:custGeom>
            <a:pathLst>
              <a:path w="5283200" h="6743700">
                <a:moveTo>
                  <a:pt x="4051300" y="3848100"/>
                </a:moveTo>
                <a:lnTo>
                  <a:pt x="1879600" y="3848100"/>
                </a:lnTo>
                <a:cubicBezTo>
                  <a:pt x="1371600" y="3848100"/>
                  <a:pt x="889000" y="4089400"/>
                  <a:pt x="800100" y="4368800"/>
                </a:cubicBezTo>
                <a:cubicBezTo>
                  <a:pt x="596900" y="5029200"/>
                  <a:pt x="596900" y="5410200"/>
                  <a:pt x="800100" y="5613400"/>
                </a:cubicBezTo>
                <a:cubicBezTo>
                  <a:pt x="889000" y="5702300"/>
                  <a:pt x="1371600" y="5778500"/>
                  <a:pt x="1879600" y="5778500"/>
                </a:cubicBezTo>
                <a:lnTo>
                  <a:pt x="2946400" y="5778500"/>
                </a:lnTo>
                <a:cubicBezTo>
                  <a:pt x="3441700" y="5778500"/>
                  <a:pt x="3886200" y="5867400"/>
                  <a:pt x="3937000" y="5981700"/>
                </a:cubicBezTo>
                <a:cubicBezTo>
                  <a:pt x="4025900" y="6210300"/>
                  <a:pt x="4038600" y="6350000"/>
                  <a:pt x="3962400" y="6578600"/>
                </a:cubicBezTo>
                <a:cubicBezTo>
                  <a:pt x="3937000" y="6667500"/>
                  <a:pt x="3505200" y="6743700"/>
                  <a:pt x="3009900" y="6743700"/>
                </a:cubicBezTo>
                <a:lnTo>
                  <a:pt x="1562100" y="6743700"/>
                </a:lnTo>
                <a:cubicBezTo>
                  <a:pt x="406400" y="6743700"/>
                  <a:pt x="0" y="6337300"/>
                  <a:pt x="0" y="5181600"/>
                </a:cubicBezTo>
                <a:lnTo>
                  <a:pt x="0" y="4762500"/>
                </a:lnTo>
                <a:cubicBezTo>
                  <a:pt x="0" y="3644900"/>
                  <a:pt x="177800" y="2895600"/>
                  <a:pt x="444500" y="2895600"/>
                </a:cubicBezTo>
                <a:cubicBezTo>
                  <a:pt x="558800" y="2895600"/>
                  <a:pt x="647700" y="2603500"/>
                  <a:pt x="647700" y="2247900"/>
                </a:cubicBezTo>
                <a:cubicBezTo>
                  <a:pt x="647700" y="952500"/>
                  <a:pt x="1574800" y="0"/>
                  <a:pt x="2844800" y="0"/>
                </a:cubicBezTo>
                <a:lnTo>
                  <a:pt x="3263900" y="0"/>
                </a:lnTo>
                <a:cubicBezTo>
                  <a:pt x="3759200" y="0"/>
                  <a:pt x="4305300" y="38100"/>
                  <a:pt x="4470400" y="88900"/>
                </a:cubicBezTo>
                <a:cubicBezTo>
                  <a:pt x="5054600" y="266700"/>
                  <a:pt x="5283200" y="1485900"/>
                  <a:pt x="5054600" y="3213100"/>
                </a:cubicBezTo>
                <a:cubicBezTo>
                  <a:pt x="5003800" y="3568700"/>
                  <a:pt x="4559300" y="3848100"/>
                  <a:pt x="4051300" y="3848100"/>
                </a:cubicBezTo>
                <a:close/>
                <a:moveTo>
                  <a:pt x="2921000" y="7086600"/>
                </a:moveTo>
                <a:moveTo>
                  <a:pt x="1739900" y="2895600"/>
                </a:moveTo>
                <a:lnTo>
                  <a:pt x="3721100" y="2895600"/>
                </a:lnTo>
                <a:cubicBezTo>
                  <a:pt x="4152900" y="2895600"/>
                  <a:pt x="4178300" y="2870200"/>
                  <a:pt x="4178300" y="2438400"/>
                </a:cubicBezTo>
                <a:lnTo>
                  <a:pt x="4178300" y="1422400"/>
                </a:lnTo>
                <a:cubicBezTo>
                  <a:pt x="4178300" y="1168400"/>
                  <a:pt x="4025900" y="965200"/>
                  <a:pt x="3848100" y="965200"/>
                </a:cubicBezTo>
                <a:cubicBezTo>
                  <a:pt x="3683000" y="965200"/>
                  <a:pt x="3530600" y="889000"/>
                  <a:pt x="3530600" y="800100"/>
                </a:cubicBezTo>
                <a:cubicBezTo>
                  <a:pt x="3530600" y="711200"/>
                  <a:pt x="3390900" y="647700"/>
                  <a:pt x="3213100" y="647700"/>
                </a:cubicBezTo>
                <a:cubicBezTo>
                  <a:pt x="3035300" y="647700"/>
                  <a:pt x="2895600" y="711200"/>
                  <a:pt x="2895600" y="800100"/>
                </a:cubicBezTo>
                <a:cubicBezTo>
                  <a:pt x="2895600" y="889000"/>
                  <a:pt x="2743200" y="965200"/>
                  <a:pt x="2565400" y="965200"/>
                </a:cubicBezTo>
                <a:cubicBezTo>
                  <a:pt x="2159000" y="965200"/>
                  <a:pt x="1612900" y="1511300"/>
                  <a:pt x="1612900" y="1930400"/>
                </a:cubicBezTo>
                <a:cubicBezTo>
                  <a:pt x="1612900" y="2108200"/>
                  <a:pt x="1536700" y="2247900"/>
                  <a:pt x="1447800" y="2247900"/>
                </a:cubicBezTo>
                <a:cubicBezTo>
                  <a:pt x="1358900" y="2247900"/>
                  <a:pt x="1282700" y="2387600"/>
                  <a:pt x="1282700" y="2565400"/>
                </a:cubicBezTo>
                <a:cubicBezTo>
                  <a:pt x="1282700" y="2743200"/>
                  <a:pt x="1485900" y="2895600"/>
                  <a:pt x="1739900" y="2895600"/>
                </a:cubicBezTo>
                <a:close/>
                <a:moveTo>
                  <a:pt x="3873500" y="70866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25" name="Freeform 18025"/>
          <p:cNvSpPr/>
          <p:nvPr/>
        </p:nvSpPr>
        <p:spPr>
          <a:xfrm rot="-171401" flipH="0" flipV="0">
            <a:off x="23670148" y="20613520"/>
            <a:ext cx="27904" cy="94351"/>
          </a:xfrm>
          <a:custGeom>
            <a:pathLst>
              <a:path w="2933700" h="9944100">
                <a:moveTo>
                  <a:pt x="1930400" y="825500"/>
                </a:moveTo>
                <a:lnTo>
                  <a:pt x="1930400" y="774700"/>
                </a:lnTo>
                <a:cubicBezTo>
                  <a:pt x="1930400" y="304800"/>
                  <a:pt x="2120900" y="0"/>
                  <a:pt x="2413000" y="0"/>
                </a:cubicBezTo>
                <a:cubicBezTo>
                  <a:pt x="2501900" y="0"/>
                  <a:pt x="2641600" y="76200"/>
                  <a:pt x="2730500" y="165100"/>
                </a:cubicBezTo>
                <a:cubicBezTo>
                  <a:pt x="2933700" y="368300"/>
                  <a:pt x="2933700" y="914400"/>
                  <a:pt x="2730500" y="1117600"/>
                </a:cubicBezTo>
                <a:cubicBezTo>
                  <a:pt x="2641600" y="1206500"/>
                  <a:pt x="2425700" y="1282700"/>
                  <a:pt x="2247900" y="1282700"/>
                </a:cubicBezTo>
                <a:cubicBezTo>
                  <a:pt x="2070100" y="1282700"/>
                  <a:pt x="1930400" y="1079500"/>
                  <a:pt x="1930400" y="825500"/>
                </a:cubicBezTo>
                <a:close/>
                <a:moveTo>
                  <a:pt x="8610600" y="9753600"/>
                </a:moveTo>
                <a:moveTo>
                  <a:pt x="0" y="9144000"/>
                </a:moveTo>
                <a:cubicBezTo>
                  <a:pt x="0" y="8026400"/>
                  <a:pt x="203200" y="7061200"/>
                  <a:pt x="444500" y="7061200"/>
                </a:cubicBezTo>
                <a:cubicBezTo>
                  <a:pt x="558800" y="7061200"/>
                  <a:pt x="647700" y="6769100"/>
                  <a:pt x="647700" y="6413500"/>
                </a:cubicBezTo>
                <a:cubicBezTo>
                  <a:pt x="647700" y="6057900"/>
                  <a:pt x="711200" y="5778500"/>
                  <a:pt x="800100" y="5778500"/>
                </a:cubicBezTo>
                <a:cubicBezTo>
                  <a:pt x="889000" y="5778500"/>
                  <a:pt x="965200" y="5410200"/>
                  <a:pt x="965200" y="4965700"/>
                </a:cubicBezTo>
                <a:cubicBezTo>
                  <a:pt x="965200" y="3670300"/>
                  <a:pt x="1117600" y="3213100"/>
                  <a:pt x="1536700" y="3213100"/>
                </a:cubicBezTo>
                <a:cubicBezTo>
                  <a:pt x="1752600" y="3213100"/>
                  <a:pt x="2006600" y="3276600"/>
                  <a:pt x="2082800" y="3365500"/>
                </a:cubicBezTo>
                <a:cubicBezTo>
                  <a:pt x="2171700" y="3454400"/>
                  <a:pt x="2247900" y="3594100"/>
                  <a:pt x="2247900" y="3683000"/>
                </a:cubicBezTo>
                <a:cubicBezTo>
                  <a:pt x="2247900" y="3771900"/>
                  <a:pt x="2171700" y="3848100"/>
                  <a:pt x="2082800" y="3848100"/>
                </a:cubicBezTo>
                <a:cubicBezTo>
                  <a:pt x="2006600" y="3848100"/>
                  <a:pt x="1930400" y="4140200"/>
                  <a:pt x="1930400" y="4495800"/>
                </a:cubicBezTo>
                <a:cubicBezTo>
                  <a:pt x="1930400" y="4838700"/>
                  <a:pt x="1854200" y="5130800"/>
                  <a:pt x="1765300" y="5130800"/>
                </a:cubicBezTo>
                <a:cubicBezTo>
                  <a:pt x="1676400" y="5130800"/>
                  <a:pt x="1612900" y="5422900"/>
                  <a:pt x="1612900" y="5778500"/>
                </a:cubicBezTo>
                <a:cubicBezTo>
                  <a:pt x="1612900" y="6121400"/>
                  <a:pt x="1536700" y="6413500"/>
                  <a:pt x="1447800" y="6413500"/>
                </a:cubicBezTo>
                <a:cubicBezTo>
                  <a:pt x="1358900" y="6413500"/>
                  <a:pt x="1282700" y="6705600"/>
                  <a:pt x="1282700" y="7061200"/>
                </a:cubicBezTo>
                <a:cubicBezTo>
                  <a:pt x="1282700" y="7404100"/>
                  <a:pt x="1219200" y="7696200"/>
                  <a:pt x="1130300" y="7696200"/>
                </a:cubicBezTo>
                <a:cubicBezTo>
                  <a:pt x="1041400" y="7696200"/>
                  <a:pt x="965200" y="7988300"/>
                  <a:pt x="965200" y="8343900"/>
                </a:cubicBezTo>
                <a:cubicBezTo>
                  <a:pt x="965200" y="9474200"/>
                  <a:pt x="800100" y="9944100"/>
                  <a:pt x="393700" y="9944100"/>
                </a:cubicBezTo>
                <a:cubicBezTo>
                  <a:pt x="177800" y="9944100"/>
                  <a:pt x="0" y="9588500"/>
                  <a:pt x="0" y="9144000"/>
                </a:cubicBezTo>
                <a:close/>
                <a:moveTo>
                  <a:pt x="292100" y="97536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26" name="Freeform 18026"/>
          <p:cNvSpPr/>
          <p:nvPr/>
        </p:nvSpPr>
        <p:spPr>
          <a:xfrm rot="-171401" flipH="0" flipV="0">
            <a:off x="23696521" y="20612332"/>
            <a:ext cx="51702" cy="92785"/>
          </a:xfrm>
          <a:custGeom>
            <a:pathLst>
              <a:path w="5435600" h="9779000">
                <a:moveTo>
                  <a:pt x="5207000" y="5918200"/>
                </a:moveTo>
                <a:lnTo>
                  <a:pt x="4762500" y="7645400"/>
                </a:lnTo>
                <a:cubicBezTo>
                  <a:pt x="4711700" y="7810500"/>
                  <a:pt x="4622800" y="8064500"/>
                  <a:pt x="4559300" y="8216900"/>
                </a:cubicBezTo>
                <a:lnTo>
                  <a:pt x="4508500" y="8331200"/>
                </a:lnTo>
                <a:cubicBezTo>
                  <a:pt x="4445000" y="8483600"/>
                  <a:pt x="4279900" y="8712200"/>
                  <a:pt x="4152900" y="8826500"/>
                </a:cubicBezTo>
                <a:lnTo>
                  <a:pt x="3594100" y="9398000"/>
                </a:lnTo>
                <a:cubicBezTo>
                  <a:pt x="3314700" y="9677400"/>
                  <a:pt x="3060700" y="9779000"/>
                  <a:pt x="2641600" y="9779000"/>
                </a:cubicBezTo>
                <a:lnTo>
                  <a:pt x="1447800" y="9779000"/>
                </a:lnTo>
                <a:cubicBezTo>
                  <a:pt x="1066800" y="9779000"/>
                  <a:pt x="838200" y="9664700"/>
                  <a:pt x="508000" y="9321800"/>
                </a:cubicBezTo>
                <a:lnTo>
                  <a:pt x="228600" y="9029700"/>
                </a:lnTo>
                <a:cubicBezTo>
                  <a:pt x="101600" y="8890000"/>
                  <a:pt x="0" y="8636000"/>
                  <a:pt x="0" y="8458200"/>
                </a:cubicBezTo>
                <a:lnTo>
                  <a:pt x="0" y="7213600"/>
                </a:lnTo>
                <a:cubicBezTo>
                  <a:pt x="0" y="7035800"/>
                  <a:pt x="38100" y="6858000"/>
                  <a:pt x="76200" y="6819900"/>
                </a:cubicBezTo>
                <a:cubicBezTo>
                  <a:pt x="127000" y="6769100"/>
                  <a:pt x="203200" y="6591300"/>
                  <a:pt x="241300" y="6400800"/>
                </a:cubicBezTo>
                <a:lnTo>
                  <a:pt x="393700" y="5867400"/>
                </a:lnTo>
                <a:cubicBezTo>
                  <a:pt x="444500" y="5676900"/>
                  <a:pt x="482600" y="5511800"/>
                  <a:pt x="482600" y="5499100"/>
                </a:cubicBezTo>
                <a:cubicBezTo>
                  <a:pt x="482600" y="5473700"/>
                  <a:pt x="495300" y="5321300"/>
                  <a:pt x="508000" y="5143500"/>
                </a:cubicBezTo>
                <a:lnTo>
                  <a:pt x="558800" y="4686300"/>
                </a:lnTo>
                <a:cubicBezTo>
                  <a:pt x="571500" y="4521200"/>
                  <a:pt x="635000" y="4330700"/>
                  <a:pt x="698500" y="4279900"/>
                </a:cubicBezTo>
                <a:cubicBezTo>
                  <a:pt x="749300" y="4216400"/>
                  <a:pt x="838200" y="4013200"/>
                  <a:pt x="889000" y="3835400"/>
                </a:cubicBezTo>
                <a:lnTo>
                  <a:pt x="1028700" y="3302000"/>
                </a:lnTo>
                <a:cubicBezTo>
                  <a:pt x="1079500" y="3111500"/>
                  <a:pt x="1117600" y="2908300"/>
                  <a:pt x="1117600" y="2844800"/>
                </a:cubicBezTo>
                <a:cubicBezTo>
                  <a:pt x="1117600" y="2781300"/>
                  <a:pt x="1143000" y="2590800"/>
                  <a:pt x="1168400" y="2438400"/>
                </a:cubicBezTo>
                <a:lnTo>
                  <a:pt x="1193800" y="2286000"/>
                </a:lnTo>
                <a:cubicBezTo>
                  <a:pt x="1219200" y="2120900"/>
                  <a:pt x="1308100" y="1866900"/>
                  <a:pt x="1397000" y="1727200"/>
                </a:cubicBezTo>
                <a:lnTo>
                  <a:pt x="1727200" y="1117600"/>
                </a:lnTo>
                <a:cubicBezTo>
                  <a:pt x="1803400" y="977900"/>
                  <a:pt x="1968500" y="749300"/>
                  <a:pt x="2095500" y="622300"/>
                </a:cubicBezTo>
                <a:lnTo>
                  <a:pt x="2171700" y="546100"/>
                </a:lnTo>
                <a:cubicBezTo>
                  <a:pt x="2298700" y="419100"/>
                  <a:pt x="2565400" y="254000"/>
                  <a:pt x="2743200" y="165100"/>
                </a:cubicBezTo>
                <a:lnTo>
                  <a:pt x="2806700" y="139700"/>
                </a:lnTo>
                <a:cubicBezTo>
                  <a:pt x="2997200" y="63500"/>
                  <a:pt x="3302000" y="0"/>
                  <a:pt x="3479800" y="0"/>
                </a:cubicBezTo>
                <a:lnTo>
                  <a:pt x="3848100" y="0"/>
                </a:lnTo>
                <a:cubicBezTo>
                  <a:pt x="4025900" y="0"/>
                  <a:pt x="4279900" y="76200"/>
                  <a:pt x="4406900" y="165100"/>
                </a:cubicBezTo>
                <a:lnTo>
                  <a:pt x="4521200" y="254000"/>
                </a:lnTo>
                <a:cubicBezTo>
                  <a:pt x="5219700" y="762000"/>
                  <a:pt x="5435600" y="1308100"/>
                  <a:pt x="5207000" y="2044700"/>
                </a:cubicBezTo>
                <a:lnTo>
                  <a:pt x="5105400" y="2374900"/>
                </a:lnTo>
                <a:cubicBezTo>
                  <a:pt x="4965700" y="2794000"/>
                  <a:pt x="4711700" y="3200400"/>
                  <a:pt x="4597400" y="3200400"/>
                </a:cubicBezTo>
                <a:cubicBezTo>
                  <a:pt x="4533900" y="3200400"/>
                  <a:pt x="4495800" y="3238500"/>
                  <a:pt x="4495800" y="3289300"/>
                </a:cubicBezTo>
                <a:cubicBezTo>
                  <a:pt x="4495800" y="3327400"/>
                  <a:pt x="4610100" y="3467100"/>
                  <a:pt x="4737100" y="3594100"/>
                </a:cubicBezTo>
                <a:lnTo>
                  <a:pt x="4914900" y="3759200"/>
                </a:lnTo>
                <a:cubicBezTo>
                  <a:pt x="5232400" y="4038600"/>
                  <a:pt x="5295900" y="4165600"/>
                  <a:pt x="5295900" y="4572000"/>
                </a:cubicBezTo>
                <a:lnTo>
                  <a:pt x="5295900" y="5295900"/>
                </a:lnTo>
                <a:cubicBezTo>
                  <a:pt x="5295900" y="5473700"/>
                  <a:pt x="5257800" y="5753100"/>
                  <a:pt x="5207000" y="5918200"/>
                </a:cubicBezTo>
                <a:close/>
                <a:moveTo>
                  <a:pt x="2705100" y="9677400"/>
                </a:moveTo>
                <a:moveTo>
                  <a:pt x="3683000" y="965200"/>
                </a:moveTo>
                <a:lnTo>
                  <a:pt x="3365500" y="965200"/>
                </a:lnTo>
                <a:cubicBezTo>
                  <a:pt x="3187700" y="965200"/>
                  <a:pt x="2959100" y="1054100"/>
                  <a:pt x="2844800" y="1168400"/>
                </a:cubicBezTo>
                <a:cubicBezTo>
                  <a:pt x="2730500" y="1282700"/>
                  <a:pt x="2565400" y="1397000"/>
                  <a:pt x="2489200" y="1422400"/>
                </a:cubicBezTo>
                <a:cubicBezTo>
                  <a:pt x="2413000" y="1435100"/>
                  <a:pt x="2298700" y="1600200"/>
                  <a:pt x="2260600" y="1765300"/>
                </a:cubicBezTo>
                <a:lnTo>
                  <a:pt x="2171700" y="2095500"/>
                </a:lnTo>
                <a:cubicBezTo>
                  <a:pt x="2120900" y="2273300"/>
                  <a:pt x="2082800" y="2552700"/>
                  <a:pt x="2082800" y="2730500"/>
                </a:cubicBezTo>
                <a:cubicBezTo>
                  <a:pt x="2082800" y="2895600"/>
                  <a:pt x="2120900" y="3086100"/>
                  <a:pt x="2159000" y="3124200"/>
                </a:cubicBezTo>
                <a:cubicBezTo>
                  <a:pt x="2260600" y="3225800"/>
                  <a:pt x="2413000" y="3225800"/>
                  <a:pt x="2819400" y="3111500"/>
                </a:cubicBezTo>
                <a:lnTo>
                  <a:pt x="3352800" y="2971800"/>
                </a:lnTo>
                <a:cubicBezTo>
                  <a:pt x="3898900" y="2832100"/>
                  <a:pt x="4330700" y="2298700"/>
                  <a:pt x="4330700" y="1765300"/>
                </a:cubicBezTo>
                <a:lnTo>
                  <a:pt x="4330700" y="1600200"/>
                </a:lnTo>
                <a:cubicBezTo>
                  <a:pt x="4330700" y="1193800"/>
                  <a:pt x="4102100" y="965200"/>
                  <a:pt x="3683000" y="965200"/>
                </a:cubicBezTo>
                <a:close/>
                <a:moveTo>
                  <a:pt x="7658100" y="9677400"/>
                </a:moveTo>
                <a:moveTo>
                  <a:pt x="965200" y="7061200"/>
                </a:moveTo>
                <a:lnTo>
                  <a:pt x="965200" y="8178800"/>
                </a:lnTo>
                <a:cubicBezTo>
                  <a:pt x="965200" y="8585200"/>
                  <a:pt x="1193800" y="8826500"/>
                  <a:pt x="1600200" y="8826500"/>
                </a:cubicBezTo>
                <a:lnTo>
                  <a:pt x="2565400" y="8826500"/>
                </a:lnTo>
                <a:cubicBezTo>
                  <a:pt x="2743200" y="8826500"/>
                  <a:pt x="2933700" y="8775700"/>
                  <a:pt x="2997200" y="8712200"/>
                </a:cubicBezTo>
                <a:cubicBezTo>
                  <a:pt x="3048000" y="8648700"/>
                  <a:pt x="3175000" y="8572500"/>
                  <a:pt x="3276600" y="8547100"/>
                </a:cubicBezTo>
                <a:cubicBezTo>
                  <a:pt x="3365500" y="8509000"/>
                  <a:pt x="3505200" y="8356600"/>
                  <a:pt x="3581400" y="8191500"/>
                </a:cubicBezTo>
                <a:lnTo>
                  <a:pt x="3898900" y="7581900"/>
                </a:lnTo>
                <a:cubicBezTo>
                  <a:pt x="3975100" y="7429500"/>
                  <a:pt x="4064000" y="7175500"/>
                  <a:pt x="4076700" y="7010400"/>
                </a:cubicBezTo>
                <a:lnTo>
                  <a:pt x="4127500" y="6629400"/>
                </a:lnTo>
                <a:cubicBezTo>
                  <a:pt x="4152900" y="6464300"/>
                  <a:pt x="4203700" y="6248400"/>
                  <a:pt x="4241800" y="6134100"/>
                </a:cubicBezTo>
                <a:cubicBezTo>
                  <a:pt x="4292600" y="6019800"/>
                  <a:pt x="4330700" y="5791200"/>
                  <a:pt x="4330700" y="5613400"/>
                </a:cubicBezTo>
                <a:lnTo>
                  <a:pt x="4330700" y="4648200"/>
                </a:lnTo>
                <a:cubicBezTo>
                  <a:pt x="4330700" y="4152900"/>
                  <a:pt x="3962400" y="3848100"/>
                  <a:pt x="3365500" y="3848100"/>
                </a:cubicBezTo>
                <a:lnTo>
                  <a:pt x="3238500" y="3848100"/>
                </a:lnTo>
                <a:cubicBezTo>
                  <a:pt x="3073400" y="3848100"/>
                  <a:pt x="2882900" y="3924300"/>
                  <a:pt x="2819400" y="4013200"/>
                </a:cubicBezTo>
                <a:cubicBezTo>
                  <a:pt x="2768600" y="4102100"/>
                  <a:pt x="2578100" y="4165600"/>
                  <a:pt x="2400300" y="4165600"/>
                </a:cubicBezTo>
                <a:lnTo>
                  <a:pt x="2349500" y="4165600"/>
                </a:lnTo>
                <a:cubicBezTo>
                  <a:pt x="2044700" y="4165600"/>
                  <a:pt x="1854200" y="4394200"/>
                  <a:pt x="1612900" y="5003800"/>
                </a:cubicBezTo>
                <a:lnTo>
                  <a:pt x="1066800" y="6438900"/>
                </a:lnTo>
                <a:cubicBezTo>
                  <a:pt x="1016000" y="6604000"/>
                  <a:pt x="965200" y="6883400"/>
                  <a:pt x="965200" y="7061200"/>
                </a:cubicBezTo>
                <a:close/>
                <a:moveTo>
                  <a:pt x="1562100" y="96774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27" name="Freeform 18027"/>
          <p:cNvSpPr/>
          <p:nvPr/>
        </p:nvSpPr>
        <p:spPr>
          <a:xfrm rot="-171401" flipH="0" flipV="0">
            <a:off x="23751757" y="20643732"/>
            <a:ext cx="55205" cy="57840"/>
          </a:xfrm>
          <a:custGeom>
            <a:pathLst>
              <a:path w="5803900" h="6096000">
                <a:moveTo>
                  <a:pt x="2108200" y="2565400"/>
                </a:moveTo>
                <a:lnTo>
                  <a:pt x="4508500" y="2565400"/>
                </a:lnTo>
                <a:lnTo>
                  <a:pt x="4787900" y="1206500"/>
                </a:lnTo>
                <a:cubicBezTo>
                  <a:pt x="4826000" y="1028700"/>
                  <a:pt x="4889500" y="736600"/>
                  <a:pt x="4940300" y="571500"/>
                </a:cubicBezTo>
                <a:lnTo>
                  <a:pt x="5003800" y="304800"/>
                </a:lnTo>
                <a:cubicBezTo>
                  <a:pt x="5041900" y="139700"/>
                  <a:pt x="5232400" y="0"/>
                  <a:pt x="5410200" y="0"/>
                </a:cubicBezTo>
                <a:lnTo>
                  <a:pt x="5473700" y="0"/>
                </a:lnTo>
                <a:cubicBezTo>
                  <a:pt x="5689600" y="0"/>
                  <a:pt x="5803900" y="101600"/>
                  <a:pt x="5803900" y="317500"/>
                </a:cubicBezTo>
                <a:lnTo>
                  <a:pt x="5803900" y="952500"/>
                </a:lnTo>
                <a:cubicBezTo>
                  <a:pt x="5803900" y="1130300"/>
                  <a:pt x="5765800" y="1409700"/>
                  <a:pt x="5715000" y="1587500"/>
                </a:cubicBezTo>
                <a:lnTo>
                  <a:pt x="4635500" y="5575300"/>
                </a:lnTo>
                <a:cubicBezTo>
                  <a:pt x="4533900" y="5969000"/>
                  <a:pt x="4406900" y="6096000"/>
                  <a:pt x="4114800" y="6096000"/>
                </a:cubicBezTo>
                <a:cubicBezTo>
                  <a:pt x="3797300" y="6096000"/>
                  <a:pt x="3708400" y="5994400"/>
                  <a:pt x="3708400" y="5613400"/>
                </a:cubicBezTo>
                <a:lnTo>
                  <a:pt x="3708400" y="5130800"/>
                </a:lnTo>
                <a:cubicBezTo>
                  <a:pt x="3708400" y="4610100"/>
                  <a:pt x="3784600" y="4330700"/>
                  <a:pt x="3911600" y="4330700"/>
                </a:cubicBezTo>
                <a:cubicBezTo>
                  <a:pt x="3975100" y="4330700"/>
                  <a:pt x="4064000" y="4165600"/>
                  <a:pt x="4114800" y="3975100"/>
                </a:cubicBezTo>
                <a:lnTo>
                  <a:pt x="4114800" y="3962400"/>
                </a:lnTo>
                <a:cubicBezTo>
                  <a:pt x="4216400" y="3530600"/>
                  <a:pt x="4216400" y="3530600"/>
                  <a:pt x="3860800" y="3492500"/>
                </a:cubicBezTo>
                <a:lnTo>
                  <a:pt x="2679700" y="3390900"/>
                </a:lnTo>
                <a:cubicBezTo>
                  <a:pt x="2501900" y="3378200"/>
                  <a:pt x="2209800" y="3378200"/>
                  <a:pt x="2044700" y="3390900"/>
                </a:cubicBezTo>
                <a:lnTo>
                  <a:pt x="1803400" y="3416300"/>
                </a:lnTo>
                <a:cubicBezTo>
                  <a:pt x="1485900" y="3441700"/>
                  <a:pt x="1308100" y="3721100"/>
                  <a:pt x="1308100" y="4203700"/>
                </a:cubicBezTo>
                <a:cubicBezTo>
                  <a:pt x="1308100" y="4356100"/>
                  <a:pt x="1270000" y="4622800"/>
                  <a:pt x="1219200" y="4775200"/>
                </a:cubicBezTo>
                <a:lnTo>
                  <a:pt x="965200" y="5575300"/>
                </a:lnTo>
                <a:cubicBezTo>
                  <a:pt x="850900" y="5969000"/>
                  <a:pt x="723900" y="6096000"/>
                  <a:pt x="419100" y="6096000"/>
                </a:cubicBezTo>
                <a:cubicBezTo>
                  <a:pt x="292100" y="6096000"/>
                  <a:pt x="152400" y="5994400"/>
                  <a:pt x="101600" y="5892800"/>
                </a:cubicBezTo>
                <a:cubicBezTo>
                  <a:pt x="0" y="5638800"/>
                  <a:pt x="0" y="5372100"/>
                  <a:pt x="101600" y="4978400"/>
                </a:cubicBezTo>
                <a:lnTo>
                  <a:pt x="1333500" y="520700"/>
                </a:lnTo>
                <a:cubicBezTo>
                  <a:pt x="1435100" y="127000"/>
                  <a:pt x="1574800" y="0"/>
                  <a:pt x="1866900" y="0"/>
                </a:cubicBezTo>
                <a:cubicBezTo>
                  <a:pt x="2184400" y="0"/>
                  <a:pt x="2273300" y="88900"/>
                  <a:pt x="2273300" y="469900"/>
                </a:cubicBezTo>
                <a:lnTo>
                  <a:pt x="2273300" y="635000"/>
                </a:lnTo>
                <a:cubicBezTo>
                  <a:pt x="2273300" y="812800"/>
                  <a:pt x="2197100" y="1079500"/>
                  <a:pt x="2108200" y="1231900"/>
                </a:cubicBezTo>
                <a:cubicBezTo>
                  <a:pt x="1930400" y="1536700"/>
                  <a:pt x="1790700" y="2032000"/>
                  <a:pt x="1790700" y="2362200"/>
                </a:cubicBezTo>
                <a:cubicBezTo>
                  <a:pt x="1790700" y="2463800"/>
                  <a:pt x="1930400" y="2565400"/>
                  <a:pt x="2108200" y="2565400"/>
                </a:cubicBezTo>
                <a:close/>
                <a:moveTo>
                  <a:pt x="3302000" y="60706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28" name="Freeform 18028"/>
          <p:cNvSpPr/>
          <p:nvPr/>
        </p:nvSpPr>
        <p:spPr>
          <a:xfrm rot="-171401" flipH="0" flipV="0">
            <a:off x="23815616" y="20644008"/>
            <a:ext cx="51944" cy="63865"/>
          </a:xfrm>
          <a:custGeom>
            <a:pathLst>
              <a:path w="5461000" h="6731000">
                <a:moveTo>
                  <a:pt x="3213100" y="6731000"/>
                </a:moveTo>
                <a:lnTo>
                  <a:pt x="1282700" y="6731000"/>
                </a:lnTo>
                <a:cubicBezTo>
                  <a:pt x="927100" y="6731000"/>
                  <a:pt x="647700" y="6667500"/>
                  <a:pt x="647700" y="6578600"/>
                </a:cubicBezTo>
                <a:cubicBezTo>
                  <a:pt x="647700" y="6489700"/>
                  <a:pt x="571500" y="6413500"/>
                  <a:pt x="482600" y="6413500"/>
                </a:cubicBezTo>
                <a:cubicBezTo>
                  <a:pt x="393700" y="6413500"/>
                  <a:pt x="317500" y="6350000"/>
                  <a:pt x="317500" y="6261100"/>
                </a:cubicBezTo>
                <a:cubicBezTo>
                  <a:pt x="317500" y="6172200"/>
                  <a:pt x="254000" y="6096000"/>
                  <a:pt x="165100" y="6096000"/>
                </a:cubicBezTo>
                <a:cubicBezTo>
                  <a:pt x="76200" y="6096000"/>
                  <a:pt x="0" y="5803900"/>
                  <a:pt x="0" y="5448300"/>
                </a:cubicBezTo>
                <a:lnTo>
                  <a:pt x="0" y="4495800"/>
                </a:lnTo>
                <a:cubicBezTo>
                  <a:pt x="0" y="4140200"/>
                  <a:pt x="76200" y="3848100"/>
                  <a:pt x="165100" y="3848100"/>
                </a:cubicBezTo>
                <a:cubicBezTo>
                  <a:pt x="254000" y="3848100"/>
                  <a:pt x="317500" y="3556000"/>
                  <a:pt x="317500" y="3213100"/>
                </a:cubicBezTo>
                <a:cubicBezTo>
                  <a:pt x="317500" y="2857500"/>
                  <a:pt x="393700" y="2565400"/>
                  <a:pt x="482600" y="2565400"/>
                </a:cubicBezTo>
                <a:cubicBezTo>
                  <a:pt x="571500" y="2565400"/>
                  <a:pt x="647700" y="2273300"/>
                  <a:pt x="647700" y="1930400"/>
                </a:cubicBezTo>
                <a:cubicBezTo>
                  <a:pt x="647700" y="1574800"/>
                  <a:pt x="711200" y="1282700"/>
                  <a:pt x="800100" y="1282700"/>
                </a:cubicBezTo>
                <a:cubicBezTo>
                  <a:pt x="889000" y="1282700"/>
                  <a:pt x="965200" y="990600"/>
                  <a:pt x="965200" y="635000"/>
                </a:cubicBezTo>
                <a:cubicBezTo>
                  <a:pt x="965200" y="292100"/>
                  <a:pt x="1181100" y="0"/>
                  <a:pt x="1447800" y="0"/>
                </a:cubicBezTo>
                <a:cubicBezTo>
                  <a:pt x="1714500" y="0"/>
                  <a:pt x="1930400" y="139700"/>
                  <a:pt x="1930400" y="317500"/>
                </a:cubicBezTo>
                <a:cubicBezTo>
                  <a:pt x="1930400" y="495300"/>
                  <a:pt x="1854200" y="635000"/>
                  <a:pt x="1765300" y="635000"/>
                </a:cubicBezTo>
                <a:cubicBezTo>
                  <a:pt x="1676400" y="635000"/>
                  <a:pt x="1612900" y="927100"/>
                  <a:pt x="1612900" y="1282700"/>
                </a:cubicBezTo>
                <a:lnTo>
                  <a:pt x="1612900" y="1600200"/>
                </a:lnTo>
                <a:cubicBezTo>
                  <a:pt x="1612900" y="1955800"/>
                  <a:pt x="1536700" y="2247900"/>
                  <a:pt x="1447800" y="2247900"/>
                </a:cubicBezTo>
                <a:cubicBezTo>
                  <a:pt x="1358900" y="2247900"/>
                  <a:pt x="1282700" y="2540000"/>
                  <a:pt x="1282700" y="2882900"/>
                </a:cubicBezTo>
                <a:cubicBezTo>
                  <a:pt x="1282700" y="3238500"/>
                  <a:pt x="1219200" y="3530600"/>
                  <a:pt x="1130300" y="3530600"/>
                </a:cubicBezTo>
                <a:cubicBezTo>
                  <a:pt x="1041400" y="3530600"/>
                  <a:pt x="965200" y="3822700"/>
                  <a:pt x="965200" y="4165600"/>
                </a:cubicBezTo>
                <a:cubicBezTo>
                  <a:pt x="965200" y="4521200"/>
                  <a:pt x="889000" y="4813300"/>
                  <a:pt x="800100" y="4813300"/>
                </a:cubicBezTo>
                <a:cubicBezTo>
                  <a:pt x="711200" y="4813300"/>
                  <a:pt x="647700" y="4953000"/>
                  <a:pt x="647700" y="5130800"/>
                </a:cubicBezTo>
                <a:cubicBezTo>
                  <a:pt x="647700" y="5308600"/>
                  <a:pt x="711200" y="5448300"/>
                  <a:pt x="800100" y="5448300"/>
                </a:cubicBezTo>
                <a:cubicBezTo>
                  <a:pt x="889000" y="5448300"/>
                  <a:pt x="965200" y="5524500"/>
                  <a:pt x="965200" y="5613400"/>
                </a:cubicBezTo>
                <a:cubicBezTo>
                  <a:pt x="965200" y="5702300"/>
                  <a:pt x="1257300" y="5778500"/>
                  <a:pt x="1612900" y="5778500"/>
                </a:cubicBezTo>
                <a:lnTo>
                  <a:pt x="2895600" y="5778500"/>
                </a:lnTo>
                <a:cubicBezTo>
                  <a:pt x="3263900" y="5778500"/>
                  <a:pt x="3530600" y="5511800"/>
                  <a:pt x="3530600" y="5130800"/>
                </a:cubicBezTo>
                <a:cubicBezTo>
                  <a:pt x="3530600" y="4775200"/>
                  <a:pt x="3606800" y="4495800"/>
                  <a:pt x="3695700" y="4495800"/>
                </a:cubicBezTo>
                <a:cubicBezTo>
                  <a:pt x="3784600" y="4495800"/>
                  <a:pt x="3848100" y="4203700"/>
                  <a:pt x="3848100" y="3848100"/>
                </a:cubicBezTo>
                <a:cubicBezTo>
                  <a:pt x="3848100" y="3492500"/>
                  <a:pt x="3924300" y="3213100"/>
                  <a:pt x="4013200" y="3213100"/>
                </a:cubicBezTo>
                <a:cubicBezTo>
                  <a:pt x="4102100" y="3213100"/>
                  <a:pt x="4178300" y="2921000"/>
                  <a:pt x="4178300" y="2565400"/>
                </a:cubicBezTo>
                <a:lnTo>
                  <a:pt x="4178300" y="2247900"/>
                </a:lnTo>
                <a:cubicBezTo>
                  <a:pt x="4178300" y="1892300"/>
                  <a:pt x="4241800" y="1600200"/>
                  <a:pt x="4330700" y="1600200"/>
                </a:cubicBezTo>
                <a:cubicBezTo>
                  <a:pt x="4419600" y="1600200"/>
                  <a:pt x="4495800" y="1320800"/>
                  <a:pt x="4495800" y="965200"/>
                </a:cubicBezTo>
                <a:cubicBezTo>
                  <a:pt x="4495800" y="609600"/>
                  <a:pt x="4572000" y="317500"/>
                  <a:pt x="4660900" y="317500"/>
                </a:cubicBezTo>
                <a:cubicBezTo>
                  <a:pt x="4737100" y="317500"/>
                  <a:pt x="4813300" y="254000"/>
                  <a:pt x="4813300" y="165100"/>
                </a:cubicBezTo>
                <a:cubicBezTo>
                  <a:pt x="4813300" y="76200"/>
                  <a:pt x="4965700" y="0"/>
                  <a:pt x="5130800" y="0"/>
                </a:cubicBezTo>
                <a:cubicBezTo>
                  <a:pt x="5308600" y="0"/>
                  <a:pt x="5461000" y="215900"/>
                  <a:pt x="5461000" y="482600"/>
                </a:cubicBezTo>
                <a:cubicBezTo>
                  <a:pt x="5461000" y="749300"/>
                  <a:pt x="5384800" y="965200"/>
                  <a:pt x="5295900" y="965200"/>
                </a:cubicBezTo>
                <a:cubicBezTo>
                  <a:pt x="5207000" y="965200"/>
                  <a:pt x="5130800" y="1244600"/>
                  <a:pt x="5130800" y="1600200"/>
                </a:cubicBezTo>
                <a:lnTo>
                  <a:pt x="5130800" y="1930400"/>
                </a:lnTo>
                <a:cubicBezTo>
                  <a:pt x="5130800" y="2273300"/>
                  <a:pt x="5067300" y="2565400"/>
                  <a:pt x="4978400" y="2565400"/>
                </a:cubicBezTo>
                <a:cubicBezTo>
                  <a:pt x="4889500" y="2565400"/>
                  <a:pt x="4813300" y="2857500"/>
                  <a:pt x="4813300" y="3213100"/>
                </a:cubicBezTo>
                <a:cubicBezTo>
                  <a:pt x="4813300" y="3556000"/>
                  <a:pt x="4737100" y="3848100"/>
                  <a:pt x="4660900" y="3848100"/>
                </a:cubicBezTo>
                <a:cubicBezTo>
                  <a:pt x="4572000" y="3848100"/>
                  <a:pt x="4495800" y="4140200"/>
                  <a:pt x="4495800" y="4495800"/>
                </a:cubicBezTo>
                <a:cubicBezTo>
                  <a:pt x="4495800" y="4838700"/>
                  <a:pt x="4419600" y="5130800"/>
                  <a:pt x="4330700" y="5130800"/>
                </a:cubicBezTo>
                <a:cubicBezTo>
                  <a:pt x="4241800" y="5130800"/>
                  <a:pt x="4178300" y="5422900"/>
                  <a:pt x="4178300" y="5778500"/>
                </a:cubicBezTo>
                <a:cubicBezTo>
                  <a:pt x="4178300" y="6121400"/>
                  <a:pt x="4102100" y="6413500"/>
                  <a:pt x="4013200" y="6413500"/>
                </a:cubicBezTo>
                <a:cubicBezTo>
                  <a:pt x="3924300" y="6413500"/>
                  <a:pt x="3848100" y="6489700"/>
                  <a:pt x="3848100" y="6578600"/>
                </a:cubicBezTo>
                <a:cubicBezTo>
                  <a:pt x="3848100" y="6667500"/>
                  <a:pt x="3568700" y="6731000"/>
                  <a:pt x="3213100" y="6731000"/>
                </a:cubicBezTo>
                <a:close/>
                <a:moveTo>
                  <a:pt x="-1600200" y="57150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29" name="Freeform 18029"/>
          <p:cNvSpPr/>
          <p:nvPr/>
        </p:nvSpPr>
        <p:spPr>
          <a:xfrm rot="-171401" flipH="0" flipV="0">
            <a:off x="23870523" y="20647200"/>
            <a:ext cx="54843" cy="57840"/>
          </a:xfrm>
          <a:custGeom>
            <a:pathLst>
              <a:path w="5765800" h="6096000">
                <a:moveTo>
                  <a:pt x="241300" y="3937000"/>
                </a:moveTo>
                <a:lnTo>
                  <a:pt x="977900" y="1231900"/>
                </a:lnTo>
                <a:cubicBezTo>
                  <a:pt x="1257300" y="266700"/>
                  <a:pt x="1460500" y="0"/>
                  <a:pt x="1917700" y="0"/>
                </a:cubicBezTo>
                <a:cubicBezTo>
                  <a:pt x="2095500" y="0"/>
                  <a:pt x="2235200" y="279400"/>
                  <a:pt x="2235200" y="635000"/>
                </a:cubicBezTo>
                <a:cubicBezTo>
                  <a:pt x="2235200" y="990600"/>
                  <a:pt x="2171700" y="1282700"/>
                  <a:pt x="2082800" y="1282700"/>
                </a:cubicBezTo>
                <a:cubicBezTo>
                  <a:pt x="1993900" y="1282700"/>
                  <a:pt x="1917700" y="1562100"/>
                  <a:pt x="1917700" y="1917700"/>
                </a:cubicBezTo>
                <a:cubicBezTo>
                  <a:pt x="1917700" y="2628900"/>
                  <a:pt x="2133600" y="2755900"/>
                  <a:pt x="2438400" y="2209800"/>
                </a:cubicBezTo>
                <a:cubicBezTo>
                  <a:pt x="2540000" y="2019300"/>
                  <a:pt x="2959100" y="1600200"/>
                  <a:pt x="3378200" y="1257300"/>
                </a:cubicBezTo>
                <a:lnTo>
                  <a:pt x="3848100" y="889000"/>
                </a:lnTo>
                <a:cubicBezTo>
                  <a:pt x="4711700" y="203200"/>
                  <a:pt x="5080000" y="0"/>
                  <a:pt x="5486400" y="0"/>
                </a:cubicBezTo>
                <a:cubicBezTo>
                  <a:pt x="5638800" y="0"/>
                  <a:pt x="5765800" y="215900"/>
                  <a:pt x="5765800" y="469900"/>
                </a:cubicBezTo>
                <a:cubicBezTo>
                  <a:pt x="5765800" y="990600"/>
                  <a:pt x="4737100" y="1917700"/>
                  <a:pt x="4178300" y="1917700"/>
                </a:cubicBezTo>
                <a:cubicBezTo>
                  <a:pt x="3759200" y="1917700"/>
                  <a:pt x="3200400" y="2463800"/>
                  <a:pt x="3200400" y="2882900"/>
                </a:cubicBezTo>
                <a:cubicBezTo>
                  <a:pt x="3200400" y="3060700"/>
                  <a:pt x="3276600" y="3200400"/>
                  <a:pt x="3365500" y="3200400"/>
                </a:cubicBezTo>
                <a:cubicBezTo>
                  <a:pt x="3454400" y="3200400"/>
                  <a:pt x="3708400" y="3606800"/>
                  <a:pt x="3937000" y="4089400"/>
                </a:cubicBezTo>
                <a:lnTo>
                  <a:pt x="4076700" y="4394200"/>
                </a:lnTo>
                <a:cubicBezTo>
                  <a:pt x="4521200" y="5359400"/>
                  <a:pt x="4572000" y="5676900"/>
                  <a:pt x="4330700" y="5930900"/>
                </a:cubicBezTo>
                <a:cubicBezTo>
                  <a:pt x="4241800" y="6019800"/>
                  <a:pt x="4025900" y="6096000"/>
                  <a:pt x="3848100" y="6096000"/>
                </a:cubicBezTo>
                <a:cubicBezTo>
                  <a:pt x="3479800" y="6096000"/>
                  <a:pt x="2882900" y="4965700"/>
                  <a:pt x="2882900" y="4279900"/>
                </a:cubicBezTo>
                <a:cubicBezTo>
                  <a:pt x="2882900" y="3492500"/>
                  <a:pt x="2197100" y="3251200"/>
                  <a:pt x="1600200" y="3848100"/>
                </a:cubicBezTo>
                <a:cubicBezTo>
                  <a:pt x="1422400" y="4025900"/>
                  <a:pt x="1282700" y="4305300"/>
                  <a:pt x="1282700" y="4483100"/>
                </a:cubicBezTo>
                <a:cubicBezTo>
                  <a:pt x="1282700" y="5384800"/>
                  <a:pt x="850900" y="6096000"/>
                  <a:pt x="317500" y="6096000"/>
                </a:cubicBezTo>
                <a:cubicBezTo>
                  <a:pt x="139700" y="6096000"/>
                  <a:pt x="0" y="5803900"/>
                  <a:pt x="0" y="5448300"/>
                </a:cubicBezTo>
                <a:cubicBezTo>
                  <a:pt x="0" y="5092700"/>
                  <a:pt x="101600" y="4419600"/>
                  <a:pt x="241300" y="3937000"/>
                </a:cubicBezTo>
                <a:close/>
                <a:moveTo>
                  <a:pt x="1803400" y="60452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30" name="Freeform 18030"/>
          <p:cNvSpPr/>
          <p:nvPr/>
        </p:nvSpPr>
        <p:spPr>
          <a:xfrm rot="-171401" flipH="0" flipV="0">
            <a:off x="24057268" y="20573522"/>
            <a:ext cx="73325" cy="91339"/>
          </a:xfrm>
          <a:custGeom>
            <a:pathLst>
              <a:path w="7708900" h="9626600">
                <a:moveTo>
                  <a:pt x="3797300" y="0"/>
                </a:moveTo>
                <a:lnTo>
                  <a:pt x="6794500" y="0"/>
                </a:lnTo>
                <a:cubicBezTo>
                  <a:pt x="7289800" y="0"/>
                  <a:pt x="7708900" y="215900"/>
                  <a:pt x="7708900" y="482600"/>
                </a:cubicBezTo>
                <a:cubicBezTo>
                  <a:pt x="7708900" y="1155700"/>
                  <a:pt x="7505700" y="1282700"/>
                  <a:pt x="6477000" y="1282700"/>
                </a:cubicBezTo>
                <a:lnTo>
                  <a:pt x="4127500" y="1282700"/>
                </a:lnTo>
                <a:cubicBezTo>
                  <a:pt x="2882900" y="1282700"/>
                  <a:pt x="2247900" y="1943100"/>
                  <a:pt x="2247900" y="3238500"/>
                </a:cubicBezTo>
                <a:cubicBezTo>
                  <a:pt x="2247900" y="3568700"/>
                  <a:pt x="2654300" y="3848100"/>
                  <a:pt x="3162300" y="3848100"/>
                </a:cubicBezTo>
                <a:lnTo>
                  <a:pt x="3581400" y="3848100"/>
                </a:lnTo>
                <a:cubicBezTo>
                  <a:pt x="4089400" y="3848100"/>
                  <a:pt x="4572000" y="3924300"/>
                  <a:pt x="4660900" y="4000500"/>
                </a:cubicBezTo>
                <a:cubicBezTo>
                  <a:pt x="4864100" y="4216400"/>
                  <a:pt x="4864100" y="4762500"/>
                  <a:pt x="4660900" y="4965700"/>
                </a:cubicBezTo>
                <a:cubicBezTo>
                  <a:pt x="4572000" y="5054600"/>
                  <a:pt x="4089400" y="5130800"/>
                  <a:pt x="3581400" y="5130800"/>
                </a:cubicBezTo>
                <a:lnTo>
                  <a:pt x="2514600" y="5130800"/>
                </a:lnTo>
                <a:cubicBezTo>
                  <a:pt x="1600200" y="5130800"/>
                  <a:pt x="1282700" y="5715000"/>
                  <a:pt x="1282700" y="7404100"/>
                </a:cubicBezTo>
                <a:lnTo>
                  <a:pt x="1282700" y="7429500"/>
                </a:lnTo>
                <a:cubicBezTo>
                  <a:pt x="1282700" y="7975600"/>
                  <a:pt x="1651000" y="8343900"/>
                  <a:pt x="2197100" y="8343900"/>
                </a:cubicBezTo>
                <a:lnTo>
                  <a:pt x="4229100" y="8343900"/>
                </a:lnTo>
                <a:cubicBezTo>
                  <a:pt x="5270500" y="8343900"/>
                  <a:pt x="5461000" y="8458200"/>
                  <a:pt x="5461000" y="9144000"/>
                </a:cubicBezTo>
                <a:cubicBezTo>
                  <a:pt x="5461000" y="9410700"/>
                  <a:pt x="5041900" y="9626600"/>
                  <a:pt x="4546600" y="9626600"/>
                </a:cubicBezTo>
                <a:lnTo>
                  <a:pt x="1562100" y="9626600"/>
                </a:lnTo>
                <a:cubicBezTo>
                  <a:pt x="1054100" y="9626600"/>
                  <a:pt x="495300" y="9474200"/>
                  <a:pt x="330200" y="9296400"/>
                </a:cubicBezTo>
                <a:cubicBezTo>
                  <a:pt x="152400" y="9118600"/>
                  <a:pt x="0" y="8572500"/>
                  <a:pt x="0" y="8064500"/>
                </a:cubicBezTo>
                <a:lnTo>
                  <a:pt x="0" y="6997700"/>
                </a:lnTo>
                <a:cubicBezTo>
                  <a:pt x="0" y="6502400"/>
                  <a:pt x="76200" y="6096000"/>
                  <a:pt x="165100" y="6096000"/>
                </a:cubicBezTo>
                <a:cubicBezTo>
                  <a:pt x="254000" y="6096000"/>
                  <a:pt x="419100" y="5689600"/>
                  <a:pt x="546100" y="5194300"/>
                </a:cubicBezTo>
                <a:lnTo>
                  <a:pt x="1066800" y="3060700"/>
                </a:lnTo>
                <a:cubicBezTo>
                  <a:pt x="1181100" y="2565400"/>
                  <a:pt x="1282700" y="1968500"/>
                  <a:pt x="1282700" y="1727200"/>
                </a:cubicBezTo>
                <a:cubicBezTo>
                  <a:pt x="1282700" y="1206500"/>
                  <a:pt x="2095500" y="317500"/>
                  <a:pt x="2565400" y="317500"/>
                </a:cubicBezTo>
                <a:cubicBezTo>
                  <a:pt x="2743200" y="317500"/>
                  <a:pt x="2895600" y="241300"/>
                  <a:pt x="2895600" y="152400"/>
                </a:cubicBezTo>
                <a:cubicBezTo>
                  <a:pt x="2895600" y="63500"/>
                  <a:pt x="3302000" y="0"/>
                  <a:pt x="3797300" y="0"/>
                </a:cubicBezTo>
                <a:close/>
                <a:moveTo>
                  <a:pt x="11493500" y="118110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31" name="Freeform 18031"/>
          <p:cNvSpPr/>
          <p:nvPr/>
        </p:nvSpPr>
        <p:spPr>
          <a:xfrm rot="-171401" flipH="0" flipV="0">
            <a:off x="24125389" y="20598502"/>
            <a:ext cx="71634" cy="66998"/>
          </a:xfrm>
          <a:custGeom>
            <a:pathLst>
              <a:path w="7531100" h="7061200">
                <a:moveTo>
                  <a:pt x="215900" y="5524500"/>
                </a:moveTo>
                <a:lnTo>
                  <a:pt x="1282700" y="1155700"/>
                </a:lnTo>
                <a:cubicBezTo>
                  <a:pt x="1536700" y="139700"/>
                  <a:pt x="1625600" y="0"/>
                  <a:pt x="2082800" y="0"/>
                </a:cubicBezTo>
                <a:cubicBezTo>
                  <a:pt x="2489200" y="0"/>
                  <a:pt x="2616200" y="139700"/>
                  <a:pt x="3200400" y="1181100"/>
                </a:cubicBezTo>
                <a:lnTo>
                  <a:pt x="3200400" y="1193800"/>
                </a:lnTo>
                <a:cubicBezTo>
                  <a:pt x="3467100" y="1676400"/>
                  <a:pt x="3683000" y="2171700"/>
                  <a:pt x="3683000" y="2311400"/>
                </a:cubicBezTo>
                <a:cubicBezTo>
                  <a:pt x="3683000" y="2451100"/>
                  <a:pt x="3822700" y="2565400"/>
                  <a:pt x="4000500" y="2565400"/>
                </a:cubicBezTo>
                <a:cubicBezTo>
                  <a:pt x="4305300" y="2565400"/>
                  <a:pt x="5346700" y="1866900"/>
                  <a:pt x="5969000" y="1244600"/>
                </a:cubicBezTo>
                <a:cubicBezTo>
                  <a:pt x="6121400" y="1092200"/>
                  <a:pt x="6248400" y="812800"/>
                  <a:pt x="6248400" y="647700"/>
                </a:cubicBezTo>
                <a:cubicBezTo>
                  <a:pt x="6248400" y="228600"/>
                  <a:pt x="6489700" y="0"/>
                  <a:pt x="6896100" y="0"/>
                </a:cubicBezTo>
                <a:cubicBezTo>
                  <a:pt x="7404100" y="0"/>
                  <a:pt x="7531100" y="254000"/>
                  <a:pt x="7531100" y="1231900"/>
                </a:cubicBezTo>
                <a:lnTo>
                  <a:pt x="7531100" y="1333500"/>
                </a:lnTo>
                <a:cubicBezTo>
                  <a:pt x="7531100" y="1841500"/>
                  <a:pt x="7429500" y="2641600"/>
                  <a:pt x="7289800" y="3111500"/>
                </a:cubicBezTo>
                <a:lnTo>
                  <a:pt x="6540500" y="5816600"/>
                </a:lnTo>
                <a:cubicBezTo>
                  <a:pt x="6261100" y="6858000"/>
                  <a:pt x="6083300" y="7061200"/>
                  <a:pt x="5448300" y="7061200"/>
                </a:cubicBezTo>
                <a:cubicBezTo>
                  <a:pt x="5181600" y="7061200"/>
                  <a:pt x="4965700" y="6692900"/>
                  <a:pt x="4965700" y="6261100"/>
                </a:cubicBezTo>
                <a:cubicBezTo>
                  <a:pt x="4965700" y="5816600"/>
                  <a:pt x="5016500" y="5168900"/>
                  <a:pt x="5092700" y="4813300"/>
                </a:cubicBezTo>
                <a:cubicBezTo>
                  <a:pt x="5156200" y="4457700"/>
                  <a:pt x="5295900" y="4165600"/>
                  <a:pt x="5410200" y="4165600"/>
                </a:cubicBezTo>
                <a:cubicBezTo>
                  <a:pt x="5524500" y="4165600"/>
                  <a:pt x="5613400" y="3949700"/>
                  <a:pt x="5613400" y="3695700"/>
                </a:cubicBezTo>
                <a:cubicBezTo>
                  <a:pt x="5613400" y="3429000"/>
                  <a:pt x="5537200" y="3213100"/>
                  <a:pt x="5448300" y="3213100"/>
                </a:cubicBezTo>
                <a:cubicBezTo>
                  <a:pt x="5359400" y="3213100"/>
                  <a:pt x="5054600" y="3492500"/>
                  <a:pt x="4762500" y="3848100"/>
                </a:cubicBezTo>
                <a:cubicBezTo>
                  <a:pt x="4254500" y="4483100"/>
                  <a:pt x="3987800" y="4584700"/>
                  <a:pt x="3378200" y="4406900"/>
                </a:cubicBezTo>
                <a:cubicBezTo>
                  <a:pt x="3073400" y="4305300"/>
                  <a:pt x="2717800" y="3657600"/>
                  <a:pt x="2717800" y="3175000"/>
                </a:cubicBezTo>
                <a:cubicBezTo>
                  <a:pt x="2717800" y="3009900"/>
                  <a:pt x="2654300" y="2882900"/>
                  <a:pt x="2565400" y="2882900"/>
                </a:cubicBezTo>
                <a:cubicBezTo>
                  <a:pt x="2476500" y="2882900"/>
                  <a:pt x="2298700" y="3289300"/>
                  <a:pt x="2171700" y="3784600"/>
                </a:cubicBezTo>
                <a:lnTo>
                  <a:pt x="1625600" y="5892800"/>
                </a:lnTo>
                <a:cubicBezTo>
                  <a:pt x="1346200" y="6959600"/>
                  <a:pt x="1257300" y="7061200"/>
                  <a:pt x="635000" y="7061200"/>
                </a:cubicBezTo>
                <a:cubicBezTo>
                  <a:pt x="203200" y="7061200"/>
                  <a:pt x="0" y="6883400"/>
                  <a:pt x="0" y="6540500"/>
                </a:cubicBezTo>
                <a:cubicBezTo>
                  <a:pt x="0" y="6477000"/>
                  <a:pt x="88900" y="6019800"/>
                  <a:pt x="215900" y="5524500"/>
                </a:cubicBezTo>
                <a:close/>
                <a:moveTo>
                  <a:pt x="3276600" y="8826500"/>
                </a:moveTo>
                <a:moveTo>
                  <a:pt x="5765800" y="2882900"/>
                </a:moveTo>
                <a:cubicBezTo>
                  <a:pt x="5676900" y="2882900"/>
                  <a:pt x="5613400" y="2959100"/>
                  <a:pt x="5613400" y="3048000"/>
                </a:cubicBezTo>
                <a:cubicBezTo>
                  <a:pt x="5613400" y="3136900"/>
                  <a:pt x="5676900" y="3213100"/>
                  <a:pt x="5765800" y="3213100"/>
                </a:cubicBezTo>
                <a:cubicBezTo>
                  <a:pt x="5854700" y="3213100"/>
                  <a:pt x="5930900" y="3136900"/>
                  <a:pt x="5930900" y="3048000"/>
                </a:cubicBezTo>
                <a:cubicBezTo>
                  <a:pt x="5930900" y="2959100"/>
                  <a:pt x="5854700" y="2882900"/>
                  <a:pt x="5765800" y="2882900"/>
                </a:cubicBezTo>
                <a:close/>
                <a:moveTo>
                  <a:pt x="5918200" y="8826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32" name="Freeform 18032"/>
          <p:cNvSpPr/>
          <p:nvPr/>
        </p:nvSpPr>
        <p:spPr>
          <a:xfrm rot="-171401" flipH="0" flipV="0">
            <a:off x="24202621" y="20599735"/>
            <a:ext cx="56776" cy="63985"/>
          </a:xfrm>
          <a:custGeom>
            <a:pathLst>
              <a:path w="5969000" h="6743700">
                <a:moveTo>
                  <a:pt x="4203700" y="6743700"/>
                </a:moveTo>
                <a:lnTo>
                  <a:pt x="1155700" y="6743700"/>
                </a:lnTo>
                <a:cubicBezTo>
                  <a:pt x="977900" y="6743700"/>
                  <a:pt x="736600" y="6642100"/>
                  <a:pt x="609600" y="6515100"/>
                </a:cubicBezTo>
                <a:lnTo>
                  <a:pt x="419100" y="6324600"/>
                </a:lnTo>
                <a:cubicBezTo>
                  <a:pt x="292100" y="6197600"/>
                  <a:pt x="165100" y="5943600"/>
                  <a:pt x="114300" y="5740400"/>
                </a:cubicBezTo>
                <a:lnTo>
                  <a:pt x="114300" y="5727700"/>
                </a:lnTo>
                <a:cubicBezTo>
                  <a:pt x="12700" y="5257800"/>
                  <a:pt x="0" y="4572000"/>
                  <a:pt x="101600" y="4292600"/>
                </a:cubicBezTo>
                <a:cubicBezTo>
                  <a:pt x="139700" y="4178300"/>
                  <a:pt x="215900" y="3949700"/>
                  <a:pt x="254000" y="3784600"/>
                </a:cubicBezTo>
                <a:lnTo>
                  <a:pt x="571500" y="2451100"/>
                </a:lnTo>
                <a:cubicBezTo>
                  <a:pt x="609600" y="2286000"/>
                  <a:pt x="711200" y="2032000"/>
                  <a:pt x="787400" y="1892300"/>
                </a:cubicBezTo>
                <a:lnTo>
                  <a:pt x="1117600" y="1282700"/>
                </a:lnTo>
                <a:cubicBezTo>
                  <a:pt x="1193800" y="1143000"/>
                  <a:pt x="1358900" y="914400"/>
                  <a:pt x="1485900" y="787400"/>
                </a:cubicBezTo>
                <a:lnTo>
                  <a:pt x="1574800" y="711200"/>
                </a:lnTo>
                <a:cubicBezTo>
                  <a:pt x="1701800" y="584200"/>
                  <a:pt x="1816100" y="406400"/>
                  <a:pt x="1841500" y="330200"/>
                </a:cubicBezTo>
                <a:cubicBezTo>
                  <a:pt x="1866900" y="241300"/>
                  <a:pt x="2044700" y="139700"/>
                  <a:pt x="2235200" y="101600"/>
                </a:cubicBezTo>
                <a:lnTo>
                  <a:pt x="2489200" y="63500"/>
                </a:lnTo>
                <a:cubicBezTo>
                  <a:pt x="2679700" y="25400"/>
                  <a:pt x="2984500" y="0"/>
                  <a:pt x="3162300" y="0"/>
                </a:cubicBezTo>
                <a:lnTo>
                  <a:pt x="4203700" y="0"/>
                </a:lnTo>
                <a:cubicBezTo>
                  <a:pt x="4533900" y="0"/>
                  <a:pt x="5270500" y="266700"/>
                  <a:pt x="5461000" y="457200"/>
                </a:cubicBezTo>
                <a:cubicBezTo>
                  <a:pt x="5562600" y="558800"/>
                  <a:pt x="5676900" y="698500"/>
                  <a:pt x="5702300" y="774700"/>
                </a:cubicBezTo>
                <a:cubicBezTo>
                  <a:pt x="5727700" y="850900"/>
                  <a:pt x="5803900" y="952500"/>
                  <a:pt x="5867400" y="1016000"/>
                </a:cubicBezTo>
                <a:cubicBezTo>
                  <a:pt x="5918200" y="1079500"/>
                  <a:pt x="5969000" y="1270000"/>
                  <a:pt x="5969000" y="1447800"/>
                </a:cubicBezTo>
                <a:lnTo>
                  <a:pt x="5969000" y="2400300"/>
                </a:lnTo>
                <a:cubicBezTo>
                  <a:pt x="5969000" y="2578100"/>
                  <a:pt x="5930900" y="2857500"/>
                  <a:pt x="5880100" y="3022600"/>
                </a:cubicBezTo>
                <a:lnTo>
                  <a:pt x="5791200" y="3340100"/>
                </a:lnTo>
                <a:cubicBezTo>
                  <a:pt x="5651500" y="3822700"/>
                  <a:pt x="5359400" y="4013200"/>
                  <a:pt x="4762500" y="4013200"/>
                </a:cubicBezTo>
                <a:lnTo>
                  <a:pt x="2120900" y="4013200"/>
                </a:lnTo>
                <a:cubicBezTo>
                  <a:pt x="1714500" y="4013200"/>
                  <a:pt x="1473200" y="4241800"/>
                  <a:pt x="1473200" y="4648200"/>
                </a:cubicBezTo>
                <a:lnTo>
                  <a:pt x="1473200" y="5130800"/>
                </a:lnTo>
                <a:cubicBezTo>
                  <a:pt x="1473200" y="5435600"/>
                  <a:pt x="1498600" y="5448300"/>
                  <a:pt x="1803400" y="5448300"/>
                </a:cubicBezTo>
                <a:lnTo>
                  <a:pt x="4203700" y="5448300"/>
                </a:lnTo>
                <a:cubicBezTo>
                  <a:pt x="4381500" y="5448300"/>
                  <a:pt x="4622800" y="5562600"/>
                  <a:pt x="4749800" y="5676900"/>
                </a:cubicBezTo>
                <a:lnTo>
                  <a:pt x="4775200" y="5715000"/>
                </a:lnTo>
                <a:cubicBezTo>
                  <a:pt x="5067300" y="5994400"/>
                  <a:pt x="5067300" y="6197600"/>
                  <a:pt x="4775200" y="6489700"/>
                </a:cubicBezTo>
                <a:lnTo>
                  <a:pt x="4749800" y="6515100"/>
                </a:lnTo>
                <a:cubicBezTo>
                  <a:pt x="4622800" y="6642100"/>
                  <a:pt x="4381500" y="6743700"/>
                  <a:pt x="4203700" y="6743700"/>
                </a:cubicBezTo>
                <a:close/>
                <a:moveTo>
                  <a:pt x="-279400" y="6832600"/>
                </a:moveTo>
                <a:moveTo>
                  <a:pt x="2438400" y="2882900"/>
                </a:moveTo>
                <a:lnTo>
                  <a:pt x="4279900" y="2882900"/>
                </a:lnTo>
                <a:cubicBezTo>
                  <a:pt x="4483100" y="2882900"/>
                  <a:pt x="4622800" y="2768600"/>
                  <a:pt x="4648200" y="2565400"/>
                </a:cubicBezTo>
                <a:cubicBezTo>
                  <a:pt x="4724400" y="1968500"/>
                  <a:pt x="4686300" y="1765300"/>
                  <a:pt x="4457700" y="1536700"/>
                </a:cubicBezTo>
                <a:lnTo>
                  <a:pt x="4432300" y="1511300"/>
                </a:lnTo>
                <a:cubicBezTo>
                  <a:pt x="4305300" y="1384300"/>
                  <a:pt x="4064000" y="1282700"/>
                  <a:pt x="3886200" y="1282700"/>
                </a:cubicBezTo>
                <a:lnTo>
                  <a:pt x="3403600" y="1282700"/>
                </a:lnTo>
                <a:cubicBezTo>
                  <a:pt x="3225800" y="1282700"/>
                  <a:pt x="3086100" y="1358900"/>
                  <a:pt x="3086100" y="1447800"/>
                </a:cubicBezTo>
                <a:cubicBezTo>
                  <a:pt x="3086100" y="1536700"/>
                  <a:pt x="2971800" y="1600200"/>
                  <a:pt x="2844800" y="1600200"/>
                </a:cubicBezTo>
                <a:cubicBezTo>
                  <a:pt x="2451100" y="1600200"/>
                  <a:pt x="2120900" y="2044700"/>
                  <a:pt x="2120900" y="2565400"/>
                </a:cubicBezTo>
                <a:cubicBezTo>
                  <a:pt x="2120900" y="2768600"/>
                  <a:pt x="2235200" y="2882900"/>
                  <a:pt x="2438400" y="2882900"/>
                </a:cubicBezTo>
                <a:close/>
                <a:moveTo>
                  <a:pt x="3581400" y="68326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33" name="Freeform 18033"/>
          <p:cNvSpPr/>
          <p:nvPr/>
        </p:nvSpPr>
        <p:spPr>
          <a:xfrm rot="-171401" flipH="0" flipV="0">
            <a:off x="24264025" y="20598394"/>
            <a:ext cx="64144" cy="66998"/>
          </a:xfrm>
          <a:custGeom>
            <a:pathLst>
              <a:path w="6743700" h="7061200">
                <a:moveTo>
                  <a:pt x="4762500" y="0"/>
                </a:moveTo>
                <a:lnTo>
                  <a:pt x="5511800" y="0"/>
                </a:lnTo>
                <a:cubicBezTo>
                  <a:pt x="6642100" y="0"/>
                  <a:pt x="6743700" y="101600"/>
                  <a:pt x="6743700" y="1231900"/>
                </a:cubicBezTo>
                <a:lnTo>
                  <a:pt x="6743700" y="1333500"/>
                </a:lnTo>
                <a:cubicBezTo>
                  <a:pt x="6743700" y="1828800"/>
                  <a:pt x="6629400" y="2628900"/>
                  <a:pt x="6502400" y="3111500"/>
                </a:cubicBezTo>
                <a:lnTo>
                  <a:pt x="5753100" y="5816600"/>
                </a:lnTo>
                <a:cubicBezTo>
                  <a:pt x="5461000" y="6858000"/>
                  <a:pt x="5283200" y="7061200"/>
                  <a:pt x="4660900" y="7061200"/>
                </a:cubicBezTo>
                <a:cubicBezTo>
                  <a:pt x="4394200" y="7061200"/>
                  <a:pt x="4178300" y="6642100"/>
                  <a:pt x="4178300" y="6146800"/>
                </a:cubicBezTo>
                <a:lnTo>
                  <a:pt x="4178300" y="6045200"/>
                </a:lnTo>
                <a:cubicBezTo>
                  <a:pt x="4178300" y="5537200"/>
                  <a:pt x="4279900" y="4737100"/>
                  <a:pt x="4406900" y="4254500"/>
                </a:cubicBezTo>
                <a:lnTo>
                  <a:pt x="4787900" y="2806700"/>
                </a:lnTo>
                <a:cubicBezTo>
                  <a:pt x="4914900" y="2324100"/>
                  <a:pt x="5118100" y="1917700"/>
                  <a:pt x="5232400" y="1917700"/>
                </a:cubicBezTo>
                <a:cubicBezTo>
                  <a:pt x="5359400" y="1917700"/>
                  <a:pt x="5461000" y="1854200"/>
                  <a:pt x="5461000" y="1765300"/>
                </a:cubicBezTo>
                <a:cubicBezTo>
                  <a:pt x="5461000" y="1676400"/>
                  <a:pt x="5245100" y="1600200"/>
                  <a:pt x="4978400" y="1600200"/>
                </a:cubicBezTo>
                <a:cubicBezTo>
                  <a:pt x="4711700" y="1600200"/>
                  <a:pt x="4495800" y="1752600"/>
                  <a:pt x="4495800" y="1917700"/>
                </a:cubicBezTo>
                <a:cubicBezTo>
                  <a:pt x="4495800" y="2095500"/>
                  <a:pt x="4279900" y="2578100"/>
                  <a:pt x="4013200" y="2997200"/>
                </a:cubicBezTo>
                <a:lnTo>
                  <a:pt x="2159000" y="5905500"/>
                </a:lnTo>
                <a:cubicBezTo>
                  <a:pt x="1485900" y="6959600"/>
                  <a:pt x="1371600" y="7061200"/>
                  <a:pt x="647700" y="7061200"/>
                </a:cubicBezTo>
                <a:cubicBezTo>
                  <a:pt x="292100" y="7061200"/>
                  <a:pt x="0" y="6845300"/>
                  <a:pt x="0" y="6578600"/>
                </a:cubicBezTo>
                <a:cubicBezTo>
                  <a:pt x="0" y="6311900"/>
                  <a:pt x="215900" y="5740400"/>
                  <a:pt x="482600" y="5308600"/>
                </a:cubicBezTo>
                <a:lnTo>
                  <a:pt x="3086100" y="1066800"/>
                </a:lnTo>
                <a:cubicBezTo>
                  <a:pt x="3746500" y="0"/>
                  <a:pt x="3746500" y="0"/>
                  <a:pt x="4762500" y="0"/>
                </a:cubicBezTo>
                <a:close/>
                <a:moveTo>
                  <a:pt x="7975600" y="81026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34" name="Freeform 18034"/>
          <p:cNvSpPr/>
          <p:nvPr/>
        </p:nvSpPr>
        <p:spPr>
          <a:xfrm rot="-171401" flipH="0" flipV="0">
            <a:off x="24331082" y="20599212"/>
            <a:ext cx="51944" cy="65672"/>
          </a:xfrm>
          <a:custGeom>
            <a:pathLst>
              <a:path w="5461000" h="6921500">
                <a:moveTo>
                  <a:pt x="4038600" y="6921500"/>
                </a:moveTo>
                <a:lnTo>
                  <a:pt x="457200" y="6921500"/>
                </a:lnTo>
                <a:cubicBezTo>
                  <a:pt x="38100" y="6921500"/>
                  <a:pt x="0" y="6883400"/>
                  <a:pt x="0" y="6464300"/>
                </a:cubicBezTo>
                <a:lnTo>
                  <a:pt x="0" y="5765800"/>
                </a:lnTo>
                <a:cubicBezTo>
                  <a:pt x="0" y="5524500"/>
                  <a:pt x="76200" y="5321300"/>
                  <a:pt x="165100" y="5321300"/>
                </a:cubicBezTo>
                <a:cubicBezTo>
                  <a:pt x="254000" y="5321300"/>
                  <a:pt x="330200" y="5105400"/>
                  <a:pt x="330200" y="4864100"/>
                </a:cubicBezTo>
                <a:lnTo>
                  <a:pt x="330200" y="4483100"/>
                </a:lnTo>
                <a:cubicBezTo>
                  <a:pt x="330200" y="4241800"/>
                  <a:pt x="393700" y="4025900"/>
                  <a:pt x="482600" y="4025900"/>
                </a:cubicBezTo>
                <a:cubicBezTo>
                  <a:pt x="571500" y="4025900"/>
                  <a:pt x="647700" y="3822700"/>
                  <a:pt x="647700" y="3581400"/>
                </a:cubicBezTo>
                <a:lnTo>
                  <a:pt x="647700" y="3530600"/>
                </a:lnTo>
                <a:cubicBezTo>
                  <a:pt x="647700" y="3276600"/>
                  <a:pt x="711200" y="3073400"/>
                  <a:pt x="800100" y="3073400"/>
                </a:cubicBezTo>
                <a:cubicBezTo>
                  <a:pt x="889000" y="3073400"/>
                  <a:pt x="965200" y="2870200"/>
                  <a:pt x="965200" y="2616200"/>
                </a:cubicBezTo>
                <a:lnTo>
                  <a:pt x="965200" y="2247900"/>
                </a:lnTo>
                <a:cubicBezTo>
                  <a:pt x="965200" y="1993900"/>
                  <a:pt x="1041400" y="1790700"/>
                  <a:pt x="1130300" y="1790700"/>
                </a:cubicBezTo>
                <a:cubicBezTo>
                  <a:pt x="1219200" y="1790700"/>
                  <a:pt x="1282700" y="1587500"/>
                  <a:pt x="1282700" y="1333500"/>
                </a:cubicBezTo>
                <a:lnTo>
                  <a:pt x="1282700" y="1282700"/>
                </a:lnTo>
                <a:cubicBezTo>
                  <a:pt x="1282700" y="1028700"/>
                  <a:pt x="1358900" y="825500"/>
                  <a:pt x="1447800" y="825500"/>
                </a:cubicBezTo>
                <a:cubicBezTo>
                  <a:pt x="1536700" y="825500"/>
                  <a:pt x="1612900" y="673100"/>
                  <a:pt x="1612900" y="508000"/>
                </a:cubicBezTo>
                <a:cubicBezTo>
                  <a:pt x="1612900" y="330200"/>
                  <a:pt x="1701800" y="139700"/>
                  <a:pt x="1803400" y="101600"/>
                </a:cubicBezTo>
                <a:cubicBezTo>
                  <a:pt x="2032000" y="12700"/>
                  <a:pt x="2184400" y="0"/>
                  <a:pt x="2413000" y="76200"/>
                </a:cubicBezTo>
                <a:cubicBezTo>
                  <a:pt x="2501900" y="101600"/>
                  <a:pt x="2565400" y="317500"/>
                  <a:pt x="2565400" y="571500"/>
                </a:cubicBezTo>
                <a:lnTo>
                  <a:pt x="2565400" y="1651000"/>
                </a:lnTo>
                <a:cubicBezTo>
                  <a:pt x="2565400" y="1905000"/>
                  <a:pt x="2501900" y="2108200"/>
                  <a:pt x="2413000" y="2108200"/>
                </a:cubicBezTo>
                <a:cubicBezTo>
                  <a:pt x="2324100" y="2108200"/>
                  <a:pt x="2247900" y="2311400"/>
                  <a:pt x="2247900" y="2565400"/>
                </a:cubicBezTo>
                <a:lnTo>
                  <a:pt x="2247900" y="2616200"/>
                </a:lnTo>
                <a:cubicBezTo>
                  <a:pt x="2247900" y="2908300"/>
                  <a:pt x="2400300" y="3073400"/>
                  <a:pt x="2705100" y="3073400"/>
                </a:cubicBezTo>
                <a:lnTo>
                  <a:pt x="4356100" y="3073400"/>
                </a:lnTo>
                <a:cubicBezTo>
                  <a:pt x="4940300" y="3073400"/>
                  <a:pt x="5461000" y="3581400"/>
                  <a:pt x="5461000" y="4165600"/>
                </a:cubicBezTo>
                <a:lnTo>
                  <a:pt x="5461000" y="5499100"/>
                </a:lnTo>
                <a:cubicBezTo>
                  <a:pt x="5461000" y="5753100"/>
                  <a:pt x="5308600" y="6096000"/>
                  <a:pt x="5130800" y="6273800"/>
                </a:cubicBezTo>
                <a:lnTo>
                  <a:pt x="4813300" y="6591300"/>
                </a:lnTo>
                <a:cubicBezTo>
                  <a:pt x="4635500" y="6781800"/>
                  <a:pt x="4292600" y="6921500"/>
                  <a:pt x="4038600" y="6921500"/>
                </a:cubicBezTo>
                <a:close/>
                <a:moveTo>
                  <a:pt x="609600" y="7696200"/>
                </a:moveTo>
                <a:moveTo>
                  <a:pt x="3721100" y="4356100"/>
                </a:moveTo>
                <a:lnTo>
                  <a:pt x="2387600" y="4356100"/>
                </a:lnTo>
                <a:cubicBezTo>
                  <a:pt x="1803400" y="4356100"/>
                  <a:pt x="1612900" y="4559300"/>
                  <a:pt x="1612900" y="5130800"/>
                </a:cubicBezTo>
                <a:lnTo>
                  <a:pt x="1612900" y="5181600"/>
                </a:lnTo>
                <a:cubicBezTo>
                  <a:pt x="1612900" y="5473700"/>
                  <a:pt x="1765300" y="5638800"/>
                  <a:pt x="2057400" y="5638800"/>
                </a:cubicBezTo>
                <a:lnTo>
                  <a:pt x="3403600" y="5638800"/>
                </a:lnTo>
                <a:cubicBezTo>
                  <a:pt x="3644900" y="5638800"/>
                  <a:pt x="3924300" y="5562600"/>
                  <a:pt x="4013200" y="5473700"/>
                </a:cubicBezTo>
                <a:cubicBezTo>
                  <a:pt x="4102100" y="5384800"/>
                  <a:pt x="4178300" y="5105400"/>
                  <a:pt x="4178300" y="4864100"/>
                </a:cubicBezTo>
                <a:lnTo>
                  <a:pt x="4178300" y="4813300"/>
                </a:lnTo>
                <a:cubicBezTo>
                  <a:pt x="4178300" y="4508500"/>
                  <a:pt x="4013200" y="4356100"/>
                  <a:pt x="3721100" y="4356100"/>
                </a:cubicBezTo>
                <a:close/>
                <a:moveTo>
                  <a:pt x="3175000" y="76962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35" name="Freeform 18035"/>
          <p:cNvSpPr/>
          <p:nvPr/>
        </p:nvSpPr>
        <p:spPr>
          <a:xfrm rot="-171401" flipH="0" flipV="0">
            <a:off x="24395217" y="20598225"/>
            <a:ext cx="64869" cy="68805"/>
          </a:xfrm>
          <a:custGeom>
            <a:pathLst>
              <a:path w="6819900" h="7251700">
                <a:moveTo>
                  <a:pt x="3873500" y="0"/>
                </a:moveTo>
                <a:lnTo>
                  <a:pt x="5511800" y="0"/>
                </a:lnTo>
                <a:cubicBezTo>
                  <a:pt x="6007100" y="0"/>
                  <a:pt x="6489700" y="76200"/>
                  <a:pt x="6578600" y="165100"/>
                </a:cubicBezTo>
                <a:cubicBezTo>
                  <a:pt x="6819900" y="406400"/>
                  <a:pt x="6769100" y="1803400"/>
                  <a:pt x="6489700" y="2781300"/>
                </a:cubicBezTo>
                <a:lnTo>
                  <a:pt x="5727700" y="5486400"/>
                </a:lnTo>
                <a:cubicBezTo>
                  <a:pt x="5283200" y="7035800"/>
                  <a:pt x="5270500" y="7061200"/>
                  <a:pt x="4711700" y="7061200"/>
                </a:cubicBezTo>
                <a:cubicBezTo>
                  <a:pt x="4419600" y="7061200"/>
                  <a:pt x="4102100" y="6985000"/>
                  <a:pt x="4013200" y="6896100"/>
                </a:cubicBezTo>
                <a:cubicBezTo>
                  <a:pt x="3822700" y="6705600"/>
                  <a:pt x="3810000" y="6273800"/>
                  <a:pt x="3975100" y="5613400"/>
                </a:cubicBezTo>
                <a:cubicBezTo>
                  <a:pt x="4038600" y="5346700"/>
                  <a:pt x="4178300" y="5130800"/>
                  <a:pt x="4292600" y="5130800"/>
                </a:cubicBezTo>
                <a:cubicBezTo>
                  <a:pt x="4406900" y="5130800"/>
                  <a:pt x="4495800" y="4991100"/>
                  <a:pt x="4495800" y="4813300"/>
                </a:cubicBezTo>
                <a:cubicBezTo>
                  <a:pt x="4495800" y="4254500"/>
                  <a:pt x="3556000" y="4470400"/>
                  <a:pt x="2921000" y="5168900"/>
                </a:cubicBezTo>
                <a:lnTo>
                  <a:pt x="1816100" y="6388100"/>
                </a:lnTo>
                <a:cubicBezTo>
                  <a:pt x="1231900" y="7023100"/>
                  <a:pt x="508000" y="7251700"/>
                  <a:pt x="165100" y="6896100"/>
                </a:cubicBezTo>
                <a:cubicBezTo>
                  <a:pt x="76200" y="6807200"/>
                  <a:pt x="0" y="6591300"/>
                  <a:pt x="0" y="6413500"/>
                </a:cubicBezTo>
                <a:cubicBezTo>
                  <a:pt x="0" y="6235700"/>
                  <a:pt x="304800" y="5829300"/>
                  <a:pt x="685800" y="5499100"/>
                </a:cubicBezTo>
                <a:lnTo>
                  <a:pt x="1244600" y="5016500"/>
                </a:lnTo>
                <a:cubicBezTo>
                  <a:pt x="2019300" y="4330700"/>
                  <a:pt x="2044700" y="4241800"/>
                  <a:pt x="1600200" y="3975100"/>
                </a:cubicBezTo>
                <a:cubicBezTo>
                  <a:pt x="1435100" y="3860800"/>
                  <a:pt x="1282700" y="3365500"/>
                  <a:pt x="1282700" y="2857500"/>
                </a:cubicBezTo>
                <a:lnTo>
                  <a:pt x="1282700" y="2514600"/>
                </a:lnTo>
                <a:cubicBezTo>
                  <a:pt x="1282700" y="622300"/>
                  <a:pt x="1930400" y="0"/>
                  <a:pt x="3873500" y="0"/>
                </a:cubicBezTo>
                <a:close/>
                <a:moveTo>
                  <a:pt x="6794500" y="7429500"/>
                </a:moveTo>
                <a:moveTo>
                  <a:pt x="3022600" y="3213100"/>
                </a:moveTo>
                <a:lnTo>
                  <a:pt x="4356100" y="3213100"/>
                </a:lnTo>
                <a:cubicBezTo>
                  <a:pt x="4610100" y="3213100"/>
                  <a:pt x="4813300" y="3060700"/>
                  <a:pt x="4813300" y="2882900"/>
                </a:cubicBezTo>
                <a:cubicBezTo>
                  <a:pt x="4813300" y="2717800"/>
                  <a:pt x="4889500" y="2565400"/>
                  <a:pt x="4978400" y="2565400"/>
                </a:cubicBezTo>
                <a:cubicBezTo>
                  <a:pt x="5067300" y="2565400"/>
                  <a:pt x="5130800" y="2362200"/>
                  <a:pt x="5130800" y="2108200"/>
                </a:cubicBezTo>
                <a:lnTo>
                  <a:pt x="5130800" y="2057400"/>
                </a:lnTo>
                <a:cubicBezTo>
                  <a:pt x="5130800" y="1778000"/>
                  <a:pt x="4965700" y="1600200"/>
                  <a:pt x="4673600" y="1600200"/>
                </a:cubicBezTo>
                <a:lnTo>
                  <a:pt x="3670300" y="1600200"/>
                </a:lnTo>
                <a:cubicBezTo>
                  <a:pt x="3416300" y="1600200"/>
                  <a:pt x="3213100" y="1676400"/>
                  <a:pt x="3213100" y="1765300"/>
                </a:cubicBezTo>
                <a:cubicBezTo>
                  <a:pt x="3213100" y="1854200"/>
                  <a:pt x="3060700" y="1930400"/>
                  <a:pt x="2895600" y="1930400"/>
                </a:cubicBezTo>
                <a:cubicBezTo>
                  <a:pt x="2717800" y="1930400"/>
                  <a:pt x="2565400" y="2133600"/>
                  <a:pt x="2565400" y="2374900"/>
                </a:cubicBezTo>
                <a:lnTo>
                  <a:pt x="2565400" y="2755900"/>
                </a:lnTo>
                <a:cubicBezTo>
                  <a:pt x="2565400" y="3111500"/>
                  <a:pt x="2667000" y="3213100"/>
                  <a:pt x="3022600" y="3213100"/>
                </a:cubicBezTo>
                <a:close/>
                <a:moveTo>
                  <a:pt x="3581400" y="7429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36" name="Freeform 18036"/>
          <p:cNvSpPr/>
          <p:nvPr/>
        </p:nvSpPr>
        <p:spPr>
          <a:xfrm rot="-171401" flipH="0" flipV="0">
            <a:off x="24462268" y="20597433"/>
            <a:ext cx="64024" cy="67600"/>
          </a:xfrm>
          <a:custGeom>
            <a:pathLst>
              <a:path w="6731000" h="7124700">
                <a:moveTo>
                  <a:pt x="3149600" y="3263900"/>
                </a:moveTo>
                <a:lnTo>
                  <a:pt x="3898900" y="3263900"/>
                </a:lnTo>
                <a:cubicBezTo>
                  <a:pt x="4394200" y="3263900"/>
                  <a:pt x="4813300" y="2984500"/>
                  <a:pt x="4813300" y="2628900"/>
                </a:cubicBezTo>
                <a:cubicBezTo>
                  <a:pt x="4813300" y="1473200"/>
                  <a:pt x="5422900" y="63500"/>
                  <a:pt x="5930900" y="63500"/>
                </a:cubicBezTo>
                <a:cubicBezTo>
                  <a:pt x="6210300" y="63500"/>
                  <a:pt x="6731000" y="812800"/>
                  <a:pt x="6731000" y="1219200"/>
                </a:cubicBezTo>
                <a:cubicBezTo>
                  <a:pt x="6731000" y="1295400"/>
                  <a:pt x="6629400" y="1727200"/>
                  <a:pt x="6489700" y="2209800"/>
                </a:cubicBezTo>
                <a:lnTo>
                  <a:pt x="5486400" y="5829300"/>
                </a:lnTo>
                <a:cubicBezTo>
                  <a:pt x="5194300" y="6858000"/>
                  <a:pt x="4965700" y="7124700"/>
                  <a:pt x="4330700" y="7124700"/>
                </a:cubicBezTo>
                <a:cubicBezTo>
                  <a:pt x="4064000" y="7124700"/>
                  <a:pt x="3848100" y="6756400"/>
                  <a:pt x="3848100" y="6311900"/>
                </a:cubicBezTo>
                <a:cubicBezTo>
                  <a:pt x="3848100" y="5880100"/>
                  <a:pt x="3911600" y="5511800"/>
                  <a:pt x="4000500" y="5511800"/>
                </a:cubicBezTo>
                <a:cubicBezTo>
                  <a:pt x="4089400" y="5511800"/>
                  <a:pt x="4165600" y="5295900"/>
                  <a:pt x="4165600" y="5029200"/>
                </a:cubicBezTo>
                <a:cubicBezTo>
                  <a:pt x="4165600" y="4775200"/>
                  <a:pt x="3759200" y="4546600"/>
                  <a:pt x="3251200" y="4546600"/>
                </a:cubicBezTo>
                <a:lnTo>
                  <a:pt x="2514600" y="4546600"/>
                </a:lnTo>
                <a:cubicBezTo>
                  <a:pt x="2006600" y="4546600"/>
                  <a:pt x="1600200" y="4838700"/>
                  <a:pt x="1600200" y="5194300"/>
                </a:cubicBezTo>
                <a:cubicBezTo>
                  <a:pt x="1600200" y="6515100"/>
                  <a:pt x="1244600" y="7124700"/>
                  <a:pt x="482600" y="7124700"/>
                </a:cubicBezTo>
                <a:cubicBezTo>
                  <a:pt x="215900" y="7124700"/>
                  <a:pt x="0" y="6705600"/>
                  <a:pt x="0" y="6210300"/>
                </a:cubicBezTo>
                <a:lnTo>
                  <a:pt x="0" y="6108700"/>
                </a:lnTo>
                <a:cubicBezTo>
                  <a:pt x="0" y="5600700"/>
                  <a:pt x="101600" y="4800600"/>
                  <a:pt x="215900" y="4318000"/>
                </a:cubicBezTo>
                <a:lnTo>
                  <a:pt x="1003300" y="1308100"/>
                </a:lnTo>
                <a:cubicBezTo>
                  <a:pt x="1117600" y="825500"/>
                  <a:pt x="1308100" y="355600"/>
                  <a:pt x="1409700" y="254000"/>
                </a:cubicBezTo>
                <a:cubicBezTo>
                  <a:pt x="1638300" y="12700"/>
                  <a:pt x="2184400" y="0"/>
                  <a:pt x="2400300" y="215900"/>
                </a:cubicBezTo>
                <a:cubicBezTo>
                  <a:pt x="2489200" y="304800"/>
                  <a:pt x="2565400" y="787400"/>
                  <a:pt x="2565400" y="1295400"/>
                </a:cubicBezTo>
                <a:lnTo>
                  <a:pt x="2565400" y="1397000"/>
                </a:lnTo>
                <a:cubicBezTo>
                  <a:pt x="2565400" y="1892300"/>
                  <a:pt x="2489200" y="2311400"/>
                  <a:pt x="2400300" y="2311400"/>
                </a:cubicBezTo>
                <a:cubicBezTo>
                  <a:pt x="2311400" y="2311400"/>
                  <a:pt x="2235200" y="2527300"/>
                  <a:pt x="2235200" y="2794000"/>
                </a:cubicBezTo>
                <a:cubicBezTo>
                  <a:pt x="2235200" y="3048000"/>
                  <a:pt x="2654300" y="3263900"/>
                  <a:pt x="3149600" y="3263900"/>
                </a:cubicBezTo>
                <a:close/>
                <a:moveTo>
                  <a:pt x="3733800" y="71628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37" name="Freeform 18037"/>
          <p:cNvSpPr/>
          <p:nvPr/>
        </p:nvSpPr>
        <p:spPr>
          <a:xfrm rot="-171401" flipH="0" flipV="0">
            <a:off x="24528825" y="20594491"/>
            <a:ext cx="58588" cy="70613"/>
          </a:xfrm>
          <a:custGeom>
            <a:pathLst>
              <a:path w="6159500" h="7442200">
                <a:moveTo>
                  <a:pt x="2921000" y="7442200"/>
                </a:moveTo>
                <a:lnTo>
                  <a:pt x="1930400" y="7442200"/>
                </a:lnTo>
                <a:cubicBezTo>
                  <a:pt x="1028700" y="7442200"/>
                  <a:pt x="533400" y="7150100"/>
                  <a:pt x="215900" y="6438900"/>
                </a:cubicBezTo>
                <a:cubicBezTo>
                  <a:pt x="0" y="5943600"/>
                  <a:pt x="12700" y="5359400"/>
                  <a:pt x="266700" y="4330700"/>
                </a:cubicBezTo>
                <a:lnTo>
                  <a:pt x="457200" y="3556000"/>
                </a:lnTo>
                <a:cubicBezTo>
                  <a:pt x="838200" y="2032000"/>
                  <a:pt x="1676400" y="800100"/>
                  <a:pt x="2514600" y="533400"/>
                </a:cubicBezTo>
                <a:cubicBezTo>
                  <a:pt x="4241800" y="0"/>
                  <a:pt x="5257800" y="444500"/>
                  <a:pt x="6007100" y="2057400"/>
                </a:cubicBezTo>
                <a:cubicBezTo>
                  <a:pt x="6083300" y="2235200"/>
                  <a:pt x="6159500" y="2578100"/>
                  <a:pt x="6159500" y="2819400"/>
                </a:cubicBezTo>
                <a:cubicBezTo>
                  <a:pt x="6159500" y="3556000"/>
                  <a:pt x="5740400" y="5029200"/>
                  <a:pt x="5232400" y="6096000"/>
                </a:cubicBezTo>
                <a:cubicBezTo>
                  <a:pt x="4711700" y="7200900"/>
                  <a:pt x="4292600" y="7442200"/>
                  <a:pt x="2921000" y="7442200"/>
                </a:cubicBezTo>
                <a:close/>
                <a:moveTo>
                  <a:pt x="-609600" y="7137400"/>
                </a:moveTo>
                <a:moveTo>
                  <a:pt x="4546600" y="3771900"/>
                </a:moveTo>
                <a:lnTo>
                  <a:pt x="4546600" y="2755900"/>
                </a:lnTo>
                <a:cubicBezTo>
                  <a:pt x="4546600" y="2514600"/>
                  <a:pt x="4483100" y="2235200"/>
                  <a:pt x="4394200" y="2146300"/>
                </a:cubicBezTo>
                <a:cubicBezTo>
                  <a:pt x="4305300" y="2057400"/>
                  <a:pt x="4025900" y="1981200"/>
                  <a:pt x="3771900" y="1981200"/>
                </a:cubicBezTo>
                <a:lnTo>
                  <a:pt x="3721100" y="1981200"/>
                </a:lnTo>
                <a:cubicBezTo>
                  <a:pt x="3467100" y="1981200"/>
                  <a:pt x="3263900" y="2057400"/>
                  <a:pt x="3263900" y="2146300"/>
                </a:cubicBezTo>
                <a:cubicBezTo>
                  <a:pt x="3263900" y="2235200"/>
                  <a:pt x="3124200" y="2298700"/>
                  <a:pt x="2946400" y="2298700"/>
                </a:cubicBezTo>
                <a:cubicBezTo>
                  <a:pt x="2540000" y="2298700"/>
                  <a:pt x="2298700" y="2540000"/>
                  <a:pt x="2298700" y="2946400"/>
                </a:cubicBezTo>
                <a:cubicBezTo>
                  <a:pt x="2298700" y="3124200"/>
                  <a:pt x="2235200" y="3263900"/>
                  <a:pt x="2146300" y="3263900"/>
                </a:cubicBezTo>
                <a:cubicBezTo>
                  <a:pt x="2057400" y="3263900"/>
                  <a:pt x="1981200" y="3467100"/>
                  <a:pt x="1981200" y="3721100"/>
                </a:cubicBezTo>
                <a:lnTo>
                  <a:pt x="1981200" y="3771900"/>
                </a:lnTo>
                <a:cubicBezTo>
                  <a:pt x="1981200" y="4025900"/>
                  <a:pt x="1905000" y="4229100"/>
                  <a:pt x="1816100" y="4229100"/>
                </a:cubicBezTo>
                <a:cubicBezTo>
                  <a:pt x="1739900" y="4229100"/>
                  <a:pt x="1663700" y="4432300"/>
                  <a:pt x="1663700" y="4686300"/>
                </a:cubicBezTo>
                <a:lnTo>
                  <a:pt x="1663700" y="5054600"/>
                </a:lnTo>
                <a:cubicBezTo>
                  <a:pt x="1663700" y="5308600"/>
                  <a:pt x="1587500" y="5511800"/>
                  <a:pt x="1498600" y="5511800"/>
                </a:cubicBezTo>
                <a:cubicBezTo>
                  <a:pt x="1409700" y="5511800"/>
                  <a:pt x="1346200" y="5588000"/>
                  <a:pt x="1346200" y="5676900"/>
                </a:cubicBezTo>
                <a:cubicBezTo>
                  <a:pt x="1346200" y="5956300"/>
                  <a:pt x="1651000" y="6159500"/>
                  <a:pt x="2120900" y="6159500"/>
                </a:cubicBezTo>
                <a:lnTo>
                  <a:pt x="3136900" y="6159500"/>
                </a:lnTo>
                <a:cubicBezTo>
                  <a:pt x="3670300" y="6159500"/>
                  <a:pt x="3911600" y="5956300"/>
                  <a:pt x="3911600" y="5511800"/>
                </a:cubicBezTo>
                <a:cubicBezTo>
                  <a:pt x="3911600" y="5334000"/>
                  <a:pt x="3975100" y="5194300"/>
                  <a:pt x="4064000" y="5194300"/>
                </a:cubicBezTo>
                <a:cubicBezTo>
                  <a:pt x="4152900" y="5194300"/>
                  <a:pt x="4229100" y="4991100"/>
                  <a:pt x="4229100" y="4737100"/>
                </a:cubicBezTo>
                <a:lnTo>
                  <a:pt x="4229100" y="4686300"/>
                </a:lnTo>
                <a:cubicBezTo>
                  <a:pt x="4229100" y="4432300"/>
                  <a:pt x="4305300" y="4229100"/>
                  <a:pt x="4394200" y="4229100"/>
                </a:cubicBezTo>
                <a:cubicBezTo>
                  <a:pt x="4483100" y="4229100"/>
                  <a:pt x="4546600" y="4025900"/>
                  <a:pt x="4546600" y="3771900"/>
                </a:cubicBezTo>
                <a:close/>
                <a:moveTo>
                  <a:pt x="3060700" y="71374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38" name="Freeform 18038"/>
          <p:cNvSpPr/>
          <p:nvPr/>
        </p:nvSpPr>
        <p:spPr>
          <a:xfrm rot="-171401" flipH="0" flipV="0">
            <a:off x="24596908" y="20573687"/>
            <a:ext cx="55568" cy="91339"/>
          </a:xfrm>
          <a:custGeom>
            <a:pathLst>
              <a:path w="5842000" h="9626600">
                <a:moveTo>
                  <a:pt x="2540000" y="9626600"/>
                </a:moveTo>
                <a:lnTo>
                  <a:pt x="1562100" y="9626600"/>
                </a:lnTo>
                <a:cubicBezTo>
                  <a:pt x="292100" y="9626600"/>
                  <a:pt x="0" y="9258300"/>
                  <a:pt x="0" y="7683500"/>
                </a:cubicBezTo>
                <a:lnTo>
                  <a:pt x="0" y="7327900"/>
                </a:lnTo>
                <a:cubicBezTo>
                  <a:pt x="0" y="6832600"/>
                  <a:pt x="76200" y="6184900"/>
                  <a:pt x="165100" y="5905500"/>
                </a:cubicBezTo>
                <a:cubicBezTo>
                  <a:pt x="368300" y="5270500"/>
                  <a:pt x="609600" y="4343400"/>
                  <a:pt x="800100" y="3378200"/>
                </a:cubicBezTo>
                <a:cubicBezTo>
                  <a:pt x="1371600" y="609600"/>
                  <a:pt x="1866900" y="0"/>
                  <a:pt x="3556000" y="0"/>
                </a:cubicBezTo>
                <a:lnTo>
                  <a:pt x="4229100" y="0"/>
                </a:lnTo>
                <a:cubicBezTo>
                  <a:pt x="5372100" y="0"/>
                  <a:pt x="5778500" y="393700"/>
                  <a:pt x="5778500" y="1485900"/>
                </a:cubicBezTo>
                <a:cubicBezTo>
                  <a:pt x="5778500" y="2146300"/>
                  <a:pt x="5613400" y="2565400"/>
                  <a:pt x="5359400" y="2565400"/>
                </a:cubicBezTo>
                <a:cubicBezTo>
                  <a:pt x="5016500" y="2565400"/>
                  <a:pt x="5092700" y="3505200"/>
                  <a:pt x="5461000" y="3733800"/>
                </a:cubicBezTo>
                <a:cubicBezTo>
                  <a:pt x="5816600" y="3962400"/>
                  <a:pt x="5842000" y="5892800"/>
                  <a:pt x="5499100" y="6934200"/>
                </a:cubicBezTo>
                <a:lnTo>
                  <a:pt x="5435600" y="7124700"/>
                </a:lnTo>
                <a:cubicBezTo>
                  <a:pt x="4749800" y="9169400"/>
                  <a:pt x="4229100" y="9626600"/>
                  <a:pt x="2540000" y="9626600"/>
                </a:cubicBezTo>
                <a:close/>
                <a:moveTo>
                  <a:pt x="-1041400" y="8978900"/>
                </a:moveTo>
                <a:moveTo>
                  <a:pt x="3721100" y="1282700"/>
                </a:moveTo>
                <a:lnTo>
                  <a:pt x="3352800" y="1282700"/>
                </a:lnTo>
                <a:cubicBezTo>
                  <a:pt x="3098800" y="1282700"/>
                  <a:pt x="2895600" y="1435100"/>
                  <a:pt x="2895600" y="1612900"/>
                </a:cubicBezTo>
                <a:cubicBezTo>
                  <a:pt x="2895600" y="1790700"/>
                  <a:pt x="2819400" y="1930400"/>
                  <a:pt x="2730500" y="1930400"/>
                </a:cubicBezTo>
                <a:cubicBezTo>
                  <a:pt x="2641600" y="1930400"/>
                  <a:pt x="2565400" y="2133600"/>
                  <a:pt x="2565400" y="2387600"/>
                </a:cubicBezTo>
                <a:lnTo>
                  <a:pt x="2565400" y="2438400"/>
                </a:lnTo>
                <a:cubicBezTo>
                  <a:pt x="2565400" y="2692400"/>
                  <a:pt x="2641600" y="2895600"/>
                  <a:pt x="2730500" y="2895600"/>
                </a:cubicBezTo>
                <a:cubicBezTo>
                  <a:pt x="2819400" y="2895600"/>
                  <a:pt x="2895600" y="2819400"/>
                  <a:pt x="2895600" y="2730500"/>
                </a:cubicBezTo>
                <a:cubicBezTo>
                  <a:pt x="2895600" y="2641600"/>
                  <a:pt x="3035300" y="2565400"/>
                  <a:pt x="3213100" y="2565400"/>
                </a:cubicBezTo>
                <a:cubicBezTo>
                  <a:pt x="3390900" y="2565400"/>
                  <a:pt x="3530600" y="2501900"/>
                  <a:pt x="3530600" y="2413000"/>
                </a:cubicBezTo>
                <a:cubicBezTo>
                  <a:pt x="3530600" y="2324100"/>
                  <a:pt x="3683000" y="2247900"/>
                  <a:pt x="3848100" y="2247900"/>
                </a:cubicBezTo>
                <a:cubicBezTo>
                  <a:pt x="4025900" y="2247900"/>
                  <a:pt x="4178300" y="2044700"/>
                  <a:pt x="4178300" y="1790700"/>
                </a:cubicBezTo>
                <a:lnTo>
                  <a:pt x="4178300" y="1739900"/>
                </a:lnTo>
                <a:cubicBezTo>
                  <a:pt x="4178300" y="1498600"/>
                  <a:pt x="3975100" y="1282700"/>
                  <a:pt x="3721100" y="1282700"/>
                </a:cubicBezTo>
                <a:close/>
                <a:moveTo>
                  <a:pt x="7302500" y="8978900"/>
                </a:moveTo>
                <a:moveTo>
                  <a:pt x="1739900" y="8343900"/>
                </a:moveTo>
                <a:lnTo>
                  <a:pt x="2755900" y="8343900"/>
                </a:lnTo>
                <a:cubicBezTo>
                  <a:pt x="3340100" y="8343900"/>
                  <a:pt x="3848100" y="7835900"/>
                  <a:pt x="3848100" y="7251700"/>
                </a:cubicBezTo>
                <a:lnTo>
                  <a:pt x="3848100" y="7200900"/>
                </a:lnTo>
                <a:cubicBezTo>
                  <a:pt x="3848100" y="6946900"/>
                  <a:pt x="3924300" y="6743700"/>
                  <a:pt x="4013200" y="6743700"/>
                </a:cubicBezTo>
                <a:cubicBezTo>
                  <a:pt x="4102100" y="6743700"/>
                  <a:pt x="4178300" y="6540500"/>
                  <a:pt x="4178300" y="6286500"/>
                </a:cubicBezTo>
                <a:lnTo>
                  <a:pt x="4178300" y="5918200"/>
                </a:lnTo>
                <a:cubicBezTo>
                  <a:pt x="4178300" y="5664200"/>
                  <a:pt x="4241800" y="5461000"/>
                  <a:pt x="4330700" y="5461000"/>
                </a:cubicBezTo>
                <a:cubicBezTo>
                  <a:pt x="4419600" y="5461000"/>
                  <a:pt x="4495800" y="5257800"/>
                  <a:pt x="4495800" y="5003800"/>
                </a:cubicBezTo>
                <a:lnTo>
                  <a:pt x="4495800" y="4953000"/>
                </a:lnTo>
                <a:cubicBezTo>
                  <a:pt x="4495800" y="4699000"/>
                  <a:pt x="4419600" y="4419600"/>
                  <a:pt x="4330700" y="4330700"/>
                </a:cubicBezTo>
                <a:cubicBezTo>
                  <a:pt x="4241800" y="4241800"/>
                  <a:pt x="3975100" y="4178300"/>
                  <a:pt x="3721100" y="4178300"/>
                </a:cubicBezTo>
                <a:lnTo>
                  <a:pt x="3352800" y="4178300"/>
                </a:lnTo>
                <a:cubicBezTo>
                  <a:pt x="3098800" y="4178300"/>
                  <a:pt x="2895600" y="4241800"/>
                  <a:pt x="2895600" y="4330700"/>
                </a:cubicBezTo>
                <a:cubicBezTo>
                  <a:pt x="2895600" y="4419600"/>
                  <a:pt x="2743200" y="4495800"/>
                  <a:pt x="2565400" y="4495800"/>
                </a:cubicBezTo>
                <a:cubicBezTo>
                  <a:pt x="2133600" y="4495800"/>
                  <a:pt x="1930400" y="4737100"/>
                  <a:pt x="1930400" y="5270500"/>
                </a:cubicBezTo>
                <a:lnTo>
                  <a:pt x="1930400" y="5321300"/>
                </a:lnTo>
                <a:cubicBezTo>
                  <a:pt x="1930400" y="5575300"/>
                  <a:pt x="1854200" y="5778500"/>
                  <a:pt x="1765300" y="5778500"/>
                </a:cubicBezTo>
                <a:cubicBezTo>
                  <a:pt x="1676400" y="5778500"/>
                  <a:pt x="1612900" y="5981700"/>
                  <a:pt x="1612900" y="6235700"/>
                </a:cubicBezTo>
                <a:lnTo>
                  <a:pt x="1612900" y="6286500"/>
                </a:lnTo>
                <a:cubicBezTo>
                  <a:pt x="1612900" y="6540500"/>
                  <a:pt x="1536700" y="6743700"/>
                  <a:pt x="1447800" y="6743700"/>
                </a:cubicBezTo>
                <a:cubicBezTo>
                  <a:pt x="1358900" y="6743700"/>
                  <a:pt x="1282700" y="6946900"/>
                  <a:pt x="1282700" y="7200900"/>
                </a:cubicBezTo>
                <a:lnTo>
                  <a:pt x="1282700" y="7886700"/>
                </a:lnTo>
                <a:cubicBezTo>
                  <a:pt x="1282700" y="8280400"/>
                  <a:pt x="1358900" y="8343900"/>
                  <a:pt x="1739900" y="8343900"/>
                </a:cubicBezTo>
                <a:close/>
                <a:moveTo>
                  <a:pt x="241300" y="89789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39" name="Freeform 18039"/>
          <p:cNvSpPr/>
          <p:nvPr/>
        </p:nvSpPr>
        <p:spPr>
          <a:xfrm rot="-171401" flipH="0" flipV="0">
            <a:off x="24660326" y="20598617"/>
            <a:ext cx="61487" cy="66034"/>
          </a:xfrm>
          <a:custGeom>
            <a:pathLst>
              <a:path w="6464300" h="6959600">
                <a:moveTo>
                  <a:pt x="3289300" y="0"/>
                </a:moveTo>
                <a:lnTo>
                  <a:pt x="5448300" y="0"/>
                </a:lnTo>
                <a:cubicBezTo>
                  <a:pt x="5803900" y="0"/>
                  <a:pt x="6159500" y="76200"/>
                  <a:pt x="6248400" y="165100"/>
                </a:cubicBezTo>
                <a:cubicBezTo>
                  <a:pt x="6464300" y="368300"/>
                  <a:pt x="6464300" y="914400"/>
                  <a:pt x="6248400" y="1168400"/>
                </a:cubicBezTo>
                <a:cubicBezTo>
                  <a:pt x="6159500" y="1270000"/>
                  <a:pt x="6096000" y="1562100"/>
                  <a:pt x="6096000" y="1803400"/>
                </a:cubicBezTo>
                <a:cubicBezTo>
                  <a:pt x="6096000" y="2044700"/>
                  <a:pt x="6019800" y="2336800"/>
                  <a:pt x="5930900" y="2451100"/>
                </a:cubicBezTo>
                <a:cubicBezTo>
                  <a:pt x="5842000" y="2565400"/>
                  <a:pt x="5765800" y="2844800"/>
                  <a:pt x="5765800" y="3086100"/>
                </a:cubicBezTo>
                <a:cubicBezTo>
                  <a:pt x="5765800" y="3340100"/>
                  <a:pt x="5702300" y="3581400"/>
                  <a:pt x="5613400" y="3632200"/>
                </a:cubicBezTo>
                <a:cubicBezTo>
                  <a:pt x="5524500" y="3683000"/>
                  <a:pt x="5448300" y="3898900"/>
                  <a:pt x="5448300" y="4114800"/>
                </a:cubicBezTo>
                <a:cubicBezTo>
                  <a:pt x="5448300" y="4318000"/>
                  <a:pt x="5384800" y="4584700"/>
                  <a:pt x="5295900" y="4699000"/>
                </a:cubicBezTo>
                <a:cubicBezTo>
                  <a:pt x="4953000" y="5118100"/>
                  <a:pt x="5092700" y="5867400"/>
                  <a:pt x="5524500" y="6019800"/>
                </a:cubicBezTo>
                <a:cubicBezTo>
                  <a:pt x="5664200" y="6070600"/>
                  <a:pt x="5765800" y="6210300"/>
                  <a:pt x="5765800" y="6350000"/>
                </a:cubicBezTo>
                <a:cubicBezTo>
                  <a:pt x="5765800" y="6477000"/>
                  <a:pt x="5702300" y="6654800"/>
                  <a:pt x="5613400" y="6743700"/>
                </a:cubicBezTo>
                <a:cubicBezTo>
                  <a:pt x="5461000" y="6883400"/>
                  <a:pt x="4381500" y="6959600"/>
                  <a:pt x="4013200" y="6858000"/>
                </a:cubicBezTo>
                <a:cubicBezTo>
                  <a:pt x="3924300" y="6832600"/>
                  <a:pt x="3848100" y="6832600"/>
                  <a:pt x="3848100" y="6858000"/>
                </a:cubicBezTo>
                <a:cubicBezTo>
                  <a:pt x="3848100" y="6883400"/>
                  <a:pt x="3556000" y="6896100"/>
                  <a:pt x="3200400" y="6896100"/>
                </a:cubicBezTo>
                <a:lnTo>
                  <a:pt x="1600200" y="6896100"/>
                </a:lnTo>
                <a:cubicBezTo>
                  <a:pt x="762000" y="6896100"/>
                  <a:pt x="342900" y="6718300"/>
                  <a:pt x="241300" y="6286500"/>
                </a:cubicBezTo>
                <a:cubicBezTo>
                  <a:pt x="203200" y="6096000"/>
                  <a:pt x="127000" y="5943600"/>
                  <a:pt x="76200" y="5943600"/>
                </a:cubicBezTo>
                <a:cubicBezTo>
                  <a:pt x="38100" y="5943600"/>
                  <a:pt x="0" y="5689600"/>
                  <a:pt x="0" y="5372100"/>
                </a:cubicBezTo>
                <a:cubicBezTo>
                  <a:pt x="0" y="5067300"/>
                  <a:pt x="63500" y="4775200"/>
                  <a:pt x="152400" y="4711700"/>
                </a:cubicBezTo>
                <a:cubicBezTo>
                  <a:pt x="241300" y="4660900"/>
                  <a:pt x="317500" y="4343400"/>
                  <a:pt x="317500" y="4000500"/>
                </a:cubicBezTo>
                <a:cubicBezTo>
                  <a:pt x="317500" y="3657600"/>
                  <a:pt x="393700" y="3327400"/>
                  <a:pt x="482600" y="3276600"/>
                </a:cubicBezTo>
                <a:cubicBezTo>
                  <a:pt x="571500" y="3213100"/>
                  <a:pt x="635000" y="2997200"/>
                  <a:pt x="635000" y="2794000"/>
                </a:cubicBezTo>
                <a:cubicBezTo>
                  <a:pt x="635000" y="2578100"/>
                  <a:pt x="711200" y="2324100"/>
                  <a:pt x="800100" y="2209800"/>
                </a:cubicBezTo>
                <a:cubicBezTo>
                  <a:pt x="889000" y="2095500"/>
                  <a:pt x="965200" y="1879600"/>
                  <a:pt x="965200" y="1727200"/>
                </a:cubicBezTo>
                <a:cubicBezTo>
                  <a:pt x="965200" y="1574800"/>
                  <a:pt x="1028700" y="1397000"/>
                  <a:pt x="1117600" y="1346200"/>
                </a:cubicBezTo>
                <a:cubicBezTo>
                  <a:pt x="1206500" y="1295400"/>
                  <a:pt x="1282700" y="1181100"/>
                  <a:pt x="1282700" y="1104900"/>
                </a:cubicBezTo>
                <a:cubicBezTo>
                  <a:pt x="1282700" y="1028700"/>
                  <a:pt x="1346200" y="965200"/>
                  <a:pt x="1435100" y="965200"/>
                </a:cubicBezTo>
                <a:cubicBezTo>
                  <a:pt x="1524000" y="965200"/>
                  <a:pt x="1638300" y="850900"/>
                  <a:pt x="1689100" y="723900"/>
                </a:cubicBezTo>
                <a:cubicBezTo>
                  <a:pt x="1854200" y="241300"/>
                  <a:pt x="2400300" y="0"/>
                  <a:pt x="3289300" y="0"/>
                </a:cubicBezTo>
                <a:close/>
                <a:moveTo>
                  <a:pt x="6096000" y="6819900"/>
                </a:moveTo>
                <a:moveTo>
                  <a:pt x="4483100" y="1282700"/>
                </a:moveTo>
                <a:lnTo>
                  <a:pt x="2882900" y="1282700"/>
                </a:lnTo>
                <a:cubicBezTo>
                  <a:pt x="2540000" y="1282700"/>
                  <a:pt x="2425700" y="1358900"/>
                  <a:pt x="2197100" y="1765300"/>
                </a:cubicBezTo>
                <a:lnTo>
                  <a:pt x="2070100" y="1993900"/>
                </a:lnTo>
                <a:cubicBezTo>
                  <a:pt x="1993900" y="2133600"/>
                  <a:pt x="1917700" y="2374900"/>
                  <a:pt x="1917700" y="2527300"/>
                </a:cubicBezTo>
                <a:cubicBezTo>
                  <a:pt x="1917700" y="2679700"/>
                  <a:pt x="1854200" y="2908300"/>
                  <a:pt x="1765300" y="3009900"/>
                </a:cubicBezTo>
                <a:cubicBezTo>
                  <a:pt x="1676400" y="3124200"/>
                  <a:pt x="1600200" y="3352800"/>
                  <a:pt x="1600200" y="3530600"/>
                </a:cubicBezTo>
                <a:lnTo>
                  <a:pt x="1600200" y="3771900"/>
                </a:lnTo>
                <a:cubicBezTo>
                  <a:pt x="1600200" y="3949700"/>
                  <a:pt x="1524000" y="4191000"/>
                  <a:pt x="1435100" y="4292600"/>
                </a:cubicBezTo>
                <a:cubicBezTo>
                  <a:pt x="1346200" y="4406900"/>
                  <a:pt x="1282700" y="4635500"/>
                  <a:pt x="1282700" y="4813300"/>
                </a:cubicBezTo>
                <a:lnTo>
                  <a:pt x="1282700" y="5537200"/>
                </a:lnTo>
                <a:cubicBezTo>
                  <a:pt x="1282700" y="5854700"/>
                  <a:pt x="1460500" y="5943600"/>
                  <a:pt x="2082800" y="5943600"/>
                </a:cubicBezTo>
                <a:lnTo>
                  <a:pt x="2641600" y="5943600"/>
                </a:lnTo>
                <a:cubicBezTo>
                  <a:pt x="3289300" y="5943600"/>
                  <a:pt x="3619500" y="5778500"/>
                  <a:pt x="3746500" y="5410200"/>
                </a:cubicBezTo>
                <a:cubicBezTo>
                  <a:pt x="3797300" y="5283200"/>
                  <a:pt x="3911600" y="5143500"/>
                  <a:pt x="4000500" y="5080000"/>
                </a:cubicBezTo>
                <a:cubicBezTo>
                  <a:pt x="4089400" y="5029200"/>
                  <a:pt x="4165600" y="4826000"/>
                  <a:pt x="4165600" y="4660900"/>
                </a:cubicBezTo>
                <a:lnTo>
                  <a:pt x="4165600" y="4572000"/>
                </a:lnTo>
                <a:cubicBezTo>
                  <a:pt x="4165600" y="4394200"/>
                  <a:pt x="4241800" y="4165600"/>
                  <a:pt x="4330700" y="4051300"/>
                </a:cubicBezTo>
                <a:cubicBezTo>
                  <a:pt x="4419600" y="3949700"/>
                  <a:pt x="4483100" y="3708400"/>
                  <a:pt x="4483100" y="3530600"/>
                </a:cubicBezTo>
                <a:lnTo>
                  <a:pt x="4483100" y="3289300"/>
                </a:lnTo>
                <a:cubicBezTo>
                  <a:pt x="4483100" y="3111500"/>
                  <a:pt x="4559300" y="2882900"/>
                  <a:pt x="4648200" y="2768600"/>
                </a:cubicBezTo>
                <a:cubicBezTo>
                  <a:pt x="4737100" y="2654300"/>
                  <a:pt x="4813300" y="2425700"/>
                  <a:pt x="4813300" y="2247900"/>
                </a:cubicBezTo>
                <a:lnTo>
                  <a:pt x="4813300" y="1612900"/>
                </a:lnTo>
                <a:cubicBezTo>
                  <a:pt x="4813300" y="1308100"/>
                  <a:pt x="4787900" y="1282700"/>
                  <a:pt x="4483100" y="1282700"/>
                </a:cubicBezTo>
                <a:close/>
                <a:moveTo>
                  <a:pt x="4813300" y="68199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  <a:effectDag type="tree">
            <a:xfrm kx="-171401" ky="0"/>
          </a:effectDag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40" name="Rectangle 18040"/>
          <p:cNvSpPr/>
          <p:nvPr/>
        </p:nvSpPr>
        <p:spPr>
          <a:xfrm rot="0" flipH="0" flipV="0">
            <a:off x="23472647" y="20914340"/>
            <a:ext cx="405297" cy="274358"/>
          </a:xfrm>
          <a:prstGeom prst="rect">
            <a:avLst/>
          </a:prstGeom>
        </p:spPr>
      </p:sp>
      <p:sp>
        <p:nvSpPr>
          <p:cNvPr id="18041" name="Freeform 18041"/>
          <p:cNvSpPr/>
          <p:nvPr/>
        </p:nvSpPr>
        <p:spPr>
          <a:xfrm rot="0" flipH="0" flipV="0">
            <a:off x="23475664" y="21074081"/>
            <a:ext cx="64065" cy="97605"/>
          </a:xfrm>
          <a:custGeom>
            <a:pathLst>
              <a:path w="6743700" h="10274300">
                <a:moveTo>
                  <a:pt x="5778500" y="6045200"/>
                </a:moveTo>
                <a:lnTo>
                  <a:pt x="5778500" y="6794500"/>
                </a:lnTo>
                <a:cubicBezTo>
                  <a:pt x="5778500" y="9093200"/>
                  <a:pt x="4686300" y="10274300"/>
                  <a:pt x="2540000" y="10274300"/>
                </a:cubicBezTo>
                <a:lnTo>
                  <a:pt x="2197100" y="10274300"/>
                </a:lnTo>
                <a:cubicBezTo>
                  <a:pt x="711200" y="10274300"/>
                  <a:pt x="0" y="9956800"/>
                  <a:pt x="0" y="9309100"/>
                </a:cubicBezTo>
                <a:cubicBezTo>
                  <a:pt x="0" y="9131300"/>
                  <a:pt x="292100" y="8978900"/>
                  <a:pt x="647700" y="8978900"/>
                </a:cubicBezTo>
                <a:cubicBezTo>
                  <a:pt x="1003300" y="8978900"/>
                  <a:pt x="1282700" y="9055100"/>
                  <a:pt x="1282700" y="9144000"/>
                </a:cubicBezTo>
                <a:cubicBezTo>
                  <a:pt x="1282700" y="9232900"/>
                  <a:pt x="1701800" y="9309100"/>
                  <a:pt x="2197100" y="9309100"/>
                </a:cubicBezTo>
                <a:lnTo>
                  <a:pt x="2616200" y="9309100"/>
                </a:lnTo>
                <a:cubicBezTo>
                  <a:pt x="4000500" y="9309100"/>
                  <a:pt x="4813300" y="8343900"/>
                  <a:pt x="4813300" y="6705600"/>
                </a:cubicBezTo>
                <a:lnTo>
                  <a:pt x="4813300" y="6362700"/>
                </a:lnTo>
                <a:cubicBezTo>
                  <a:pt x="4813300" y="5194300"/>
                  <a:pt x="4749800" y="5130800"/>
                  <a:pt x="3657600" y="5130800"/>
                </a:cubicBezTo>
                <a:lnTo>
                  <a:pt x="3479800" y="5130800"/>
                </a:lnTo>
                <a:cubicBezTo>
                  <a:pt x="2984500" y="5130800"/>
                  <a:pt x="2565400" y="4914900"/>
                  <a:pt x="2565400" y="4648200"/>
                </a:cubicBezTo>
                <a:cubicBezTo>
                  <a:pt x="2565400" y="4394200"/>
                  <a:pt x="2984500" y="4178300"/>
                  <a:pt x="3479800" y="4178300"/>
                </a:cubicBezTo>
                <a:lnTo>
                  <a:pt x="3898900" y="4178300"/>
                </a:lnTo>
                <a:cubicBezTo>
                  <a:pt x="5575300" y="4178300"/>
                  <a:pt x="6705600" y="2209800"/>
                  <a:pt x="5651500" y="1155700"/>
                </a:cubicBezTo>
                <a:cubicBezTo>
                  <a:pt x="5537200" y="1054100"/>
                  <a:pt x="5041900" y="965200"/>
                  <a:pt x="4546600" y="965200"/>
                </a:cubicBezTo>
                <a:lnTo>
                  <a:pt x="4127500" y="965200"/>
                </a:lnTo>
                <a:cubicBezTo>
                  <a:pt x="3619500" y="965200"/>
                  <a:pt x="3213100" y="1041400"/>
                  <a:pt x="3213100" y="1130300"/>
                </a:cubicBezTo>
                <a:cubicBezTo>
                  <a:pt x="3213100" y="1206500"/>
                  <a:pt x="2921000" y="1282700"/>
                  <a:pt x="2565400" y="1282700"/>
                </a:cubicBezTo>
                <a:cubicBezTo>
                  <a:pt x="2222500" y="1282700"/>
                  <a:pt x="1930400" y="1143000"/>
                  <a:pt x="1930400" y="965200"/>
                </a:cubicBezTo>
                <a:cubicBezTo>
                  <a:pt x="1930400" y="330200"/>
                  <a:pt x="2717800" y="0"/>
                  <a:pt x="4203700" y="0"/>
                </a:cubicBezTo>
                <a:lnTo>
                  <a:pt x="4864100" y="0"/>
                </a:lnTo>
                <a:cubicBezTo>
                  <a:pt x="6464300" y="0"/>
                  <a:pt x="6743700" y="279400"/>
                  <a:pt x="6743700" y="1955800"/>
                </a:cubicBezTo>
                <a:lnTo>
                  <a:pt x="6743700" y="2616200"/>
                </a:lnTo>
                <a:cubicBezTo>
                  <a:pt x="6743700" y="3657600"/>
                  <a:pt x="6324600" y="4495800"/>
                  <a:pt x="5816600" y="4495800"/>
                </a:cubicBezTo>
                <a:cubicBezTo>
                  <a:pt x="5613400" y="4495800"/>
                  <a:pt x="5461000" y="4635500"/>
                  <a:pt x="5461000" y="4813300"/>
                </a:cubicBezTo>
                <a:cubicBezTo>
                  <a:pt x="5461000" y="4991100"/>
                  <a:pt x="5524500" y="5130800"/>
                  <a:pt x="5613400" y="5130800"/>
                </a:cubicBezTo>
                <a:cubicBezTo>
                  <a:pt x="5702300" y="5130800"/>
                  <a:pt x="5778500" y="5549900"/>
                  <a:pt x="5778500" y="6045200"/>
                </a:cubicBezTo>
                <a:close/>
                <a:moveTo>
                  <a:pt x="3708400" y="10071100"/>
                </a:moveTo>
              </a:path>
            </a:pathLst>
          </a:custGeom>
          <a:solidFill>
            <a:srgbClr val="0A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42" name="Freeform 18042"/>
          <p:cNvSpPr/>
          <p:nvPr/>
        </p:nvSpPr>
        <p:spPr>
          <a:xfrm rot="0" flipH="0" flipV="0">
            <a:off x="23547396" y="21104967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0A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43" name="Freeform 18043"/>
          <p:cNvSpPr/>
          <p:nvPr/>
        </p:nvSpPr>
        <p:spPr>
          <a:xfrm rot="0" flipH="0" flipV="0">
            <a:off x="23622023" y="21076494"/>
            <a:ext cx="51758" cy="94830"/>
          </a:xfrm>
          <a:custGeom>
            <a:pathLst>
              <a:path w="5448300" h="9982200">
                <a:moveTo>
                  <a:pt x="622300" y="5105400"/>
                </a:moveTo>
                <a:lnTo>
                  <a:pt x="1587500" y="1625600"/>
                </a:lnTo>
                <a:cubicBezTo>
                  <a:pt x="1854200" y="698500"/>
                  <a:pt x="2641600" y="0"/>
                  <a:pt x="3429000" y="0"/>
                </a:cubicBezTo>
                <a:lnTo>
                  <a:pt x="4025900" y="0"/>
                </a:lnTo>
                <a:cubicBezTo>
                  <a:pt x="4279900" y="0"/>
                  <a:pt x="4635500" y="139700"/>
                  <a:pt x="4813300" y="304800"/>
                </a:cubicBezTo>
                <a:lnTo>
                  <a:pt x="4940300" y="419100"/>
                </a:lnTo>
                <a:cubicBezTo>
                  <a:pt x="5334000" y="787400"/>
                  <a:pt x="5448300" y="1066800"/>
                  <a:pt x="5448300" y="1663700"/>
                </a:cubicBezTo>
                <a:lnTo>
                  <a:pt x="5448300" y="1790700"/>
                </a:lnTo>
                <a:cubicBezTo>
                  <a:pt x="5448300" y="2044700"/>
                  <a:pt x="5308600" y="2413000"/>
                  <a:pt x="5130800" y="2603500"/>
                </a:cubicBezTo>
                <a:cubicBezTo>
                  <a:pt x="4724400" y="3060700"/>
                  <a:pt x="4724400" y="3454400"/>
                  <a:pt x="5130800" y="3822700"/>
                </a:cubicBezTo>
                <a:cubicBezTo>
                  <a:pt x="5308600" y="3975100"/>
                  <a:pt x="5448300" y="4318000"/>
                  <a:pt x="5448300" y="4572000"/>
                </a:cubicBezTo>
                <a:lnTo>
                  <a:pt x="5448300" y="5486400"/>
                </a:lnTo>
                <a:cubicBezTo>
                  <a:pt x="5448300" y="5727700"/>
                  <a:pt x="5410200" y="6134100"/>
                  <a:pt x="5359400" y="6362700"/>
                </a:cubicBezTo>
                <a:lnTo>
                  <a:pt x="5270500" y="6743700"/>
                </a:lnTo>
                <a:cubicBezTo>
                  <a:pt x="5219700" y="6972300"/>
                  <a:pt x="5130800" y="7213600"/>
                  <a:pt x="5080000" y="7277100"/>
                </a:cubicBezTo>
                <a:cubicBezTo>
                  <a:pt x="5016500" y="7327900"/>
                  <a:pt x="4953000" y="7543800"/>
                  <a:pt x="4927600" y="7734300"/>
                </a:cubicBezTo>
                <a:cubicBezTo>
                  <a:pt x="4914900" y="7924800"/>
                  <a:pt x="4762500" y="8229600"/>
                  <a:pt x="4597400" y="8420100"/>
                </a:cubicBezTo>
                <a:lnTo>
                  <a:pt x="3835400" y="9283700"/>
                </a:lnTo>
                <a:cubicBezTo>
                  <a:pt x="3670300" y="9474200"/>
                  <a:pt x="3327400" y="9677400"/>
                  <a:pt x="3073400" y="9753600"/>
                </a:cubicBezTo>
                <a:lnTo>
                  <a:pt x="2794000" y="9817100"/>
                </a:lnTo>
                <a:cubicBezTo>
                  <a:pt x="2171700" y="9982200"/>
                  <a:pt x="1841500" y="9982200"/>
                  <a:pt x="1358900" y="9791700"/>
                </a:cubicBezTo>
                <a:lnTo>
                  <a:pt x="1104900" y="9690100"/>
                </a:lnTo>
                <a:cubicBezTo>
                  <a:pt x="393700" y="9410700"/>
                  <a:pt x="0" y="8801100"/>
                  <a:pt x="0" y="7962900"/>
                </a:cubicBezTo>
                <a:lnTo>
                  <a:pt x="0" y="7835900"/>
                </a:lnTo>
                <a:cubicBezTo>
                  <a:pt x="0" y="7581900"/>
                  <a:pt x="38100" y="7188200"/>
                  <a:pt x="88900" y="6959600"/>
                </a:cubicBezTo>
                <a:lnTo>
                  <a:pt x="203200" y="6438900"/>
                </a:lnTo>
                <a:cubicBezTo>
                  <a:pt x="254000" y="6197600"/>
                  <a:pt x="342900" y="5905500"/>
                  <a:pt x="393700" y="5778500"/>
                </a:cubicBezTo>
                <a:cubicBezTo>
                  <a:pt x="457200" y="5651500"/>
                  <a:pt x="546100" y="5346700"/>
                  <a:pt x="622300" y="5105400"/>
                </a:cubicBezTo>
                <a:close/>
                <a:moveTo>
                  <a:pt x="4572000" y="9817100"/>
                </a:moveTo>
                <a:moveTo>
                  <a:pt x="2476500" y="1752600"/>
                </a:moveTo>
                <a:lnTo>
                  <a:pt x="2387600" y="2006600"/>
                </a:lnTo>
                <a:cubicBezTo>
                  <a:pt x="2311400" y="2222500"/>
                  <a:pt x="2235200" y="2590800"/>
                  <a:pt x="2235200" y="2806700"/>
                </a:cubicBezTo>
                <a:cubicBezTo>
                  <a:pt x="2235200" y="3022600"/>
                  <a:pt x="2260600" y="3213100"/>
                  <a:pt x="2286000" y="3213100"/>
                </a:cubicBezTo>
                <a:cubicBezTo>
                  <a:pt x="2298700" y="3213100"/>
                  <a:pt x="2540000" y="3162300"/>
                  <a:pt x="2794000" y="3098800"/>
                </a:cubicBezTo>
                <a:lnTo>
                  <a:pt x="3136900" y="3022600"/>
                </a:lnTo>
                <a:cubicBezTo>
                  <a:pt x="4000500" y="2806700"/>
                  <a:pt x="4483100" y="2349500"/>
                  <a:pt x="4483100" y="1727200"/>
                </a:cubicBezTo>
                <a:cubicBezTo>
                  <a:pt x="4483100" y="1308100"/>
                  <a:pt x="4140200" y="965200"/>
                  <a:pt x="3708400" y="965200"/>
                </a:cubicBezTo>
                <a:cubicBezTo>
                  <a:pt x="3111500" y="965200"/>
                  <a:pt x="2654300" y="1257300"/>
                  <a:pt x="2476500" y="1752600"/>
                </a:cubicBezTo>
                <a:close/>
                <a:moveTo>
                  <a:pt x="7924800" y="9817100"/>
                </a:moveTo>
                <a:moveTo>
                  <a:pt x="1447800" y="5626100"/>
                </a:moveTo>
                <a:lnTo>
                  <a:pt x="1079500" y="6959600"/>
                </a:lnTo>
                <a:cubicBezTo>
                  <a:pt x="901700" y="7556500"/>
                  <a:pt x="927100" y="8077200"/>
                  <a:pt x="1143000" y="8432800"/>
                </a:cubicBezTo>
                <a:cubicBezTo>
                  <a:pt x="1358900" y="8788400"/>
                  <a:pt x="1435100" y="8826500"/>
                  <a:pt x="2057400" y="8826500"/>
                </a:cubicBezTo>
                <a:lnTo>
                  <a:pt x="2413000" y="8826500"/>
                </a:lnTo>
                <a:cubicBezTo>
                  <a:pt x="2667000" y="8826500"/>
                  <a:pt x="3035300" y="8699500"/>
                  <a:pt x="3238500" y="8534400"/>
                </a:cubicBezTo>
                <a:lnTo>
                  <a:pt x="3378200" y="8420100"/>
                </a:lnTo>
                <a:cubicBezTo>
                  <a:pt x="3581400" y="8267700"/>
                  <a:pt x="3797300" y="7937500"/>
                  <a:pt x="3873500" y="7708900"/>
                </a:cubicBezTo>
                <a:lnTo>
                  <a:pt x="4356100" y="6045200"/>
                </a:lnTo>
                <a:cubicBezTo>
                  <a:pt x="4432300" y="5803900"/>
                  <a:pt x="4483100" y="5410200"/>
                  <a:pt x="4483100" y="5156200"/>
                </a:cubicBezTo>
                <a:lnTo>
                  <a:pt x="4483100" y="4787900"/>
                </a:lnTo>
                <a:cubicBezTo>
                  <a:pt x="4483100" y="4216400"/>
                  <a:pt x="4279900" y="4013200"/>
                  <a:pt x="3708400" y="4013200"/>
                </a:cubicBezTo>
                <a:lnTo>
                  <a:pt x="3060700" y="4013200"/>
                </a:lnTo>
                <a:cubicBezTo>
                  <a:pt x="2247900" y="4013200"/>
                  <a:pt x="1778000" y="4483100"/>
                  <a:pt x="1447800" y="5626100"/>
                </a:cubicBezTo>
                <a:close/>
                <a:moveTo>
                  <a:pt x="4051300" y="9817100"/>
                </a:moveTo>
              </a:path>
            </a:pathLst>
          </a:custGeom>
          <a:solidFill>
            <a:srgbClr val="0A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44" name="Freeform 18044"/>
          <p:cNvSpPr/>
          <p:nvPr/>
        </p:nvSpPr>
        <p:spPr>
          <a:xfrm rot="0" flipH="0" flipV="0">
            <a:off x="23683621" y="21155037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0A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45" name="Freeform 18045"/>
          <p:cNvSpPr/>
          <p:nvPr/>
        </p:nvSpPr>
        <p:spPr>
          <a:xfrm rot="0" flipH="0" flipV="0">
            <a:off x="23706852" y="21103761"/>
            <a:ext cx="58997" cy="64547"/>
          </a:xfrm>
          <a:custGeom>
            <a:pathLst>
              <a:path w="6210300" h="6794500">
                <a:moveTo>
                  <a:pt x="2413000" y="2463800"/>
                </a:moveTo>
                <a:lnTo>
                  <a:pt x="5422900" y="317500"/>
                </a:lnTo>
                <a:cubicBezTo>
                  <a:pt x="5715000" y="114300"/>
                  <a:pt x="5994400" y="0"/>
                  <a:pt x="6045200" y="63500"/>
                </a:cubicBezTo>
                <a:cubicBezTo>
                  <a:pt x="6210300" y="228600"/>
                  <a:pt x="6172200" y="952500"/>
                  <a:pt x="5994400" y="1130300"/>
                </a:cubicBezTo>
                <a:cubicBezTo>
                  <a:pt x="5905500" y="1219200"/>
                  <a:pt x="5715000" y="1333500"/>
                  <a:pt x="5575300" y="1384300"/>
                </a:cubicBezTo>
                <a:cubicBezTo>
                  <a:pt x="5118100" y="1536700"/>
                  <a:pt x="4546600" y="1981200"/>
                  <a:pt x="4546600" y="2171700"/>
                </a:cubicBezTo>
                <a:cubicBezTo>
                  <a:pt x="4546600" y="2209800"/>
                  <a:pt x="4483100" y="2324100"/>
                  <a:pt x="4394200" y="2413000"/>
                </a:cubicBezTo>
                <a:cubicBezTo>
                  <a:pt x="4305300" y="2501900"/>
                  <a:pt x="4114800" y="2616200"/>
                  <a:pt x="3987800" y="2654300"/>
                </a:cubicBezTo>
                <a:cubicBezTo>
                  <a:pt x="3378200" y="2870200"/>
                  <a:pt x="3314700" y="3124200"/>
                  <a:pt x="3683000" y="3937000"/>
                </a:cubicBezTo>
                <a:lnTo>
                  <a:pt x="3937000" y="4508500"/>
                </a:lnTo>
                <a:cubicBezTo>
                  <a:pt x="4076700" y="4813300"/>
                  <a:pt x="4279900" y="5181600"/>
                  <a:pt x="4381500" y="5308600"/>
                </a:cubicBezTo>
                <a:cubicBezTo>
                  <a:pt x="4686300" y="5689600"/>
                  <a:pt x="4826000" y="6464300"/>
                  <a:pt x="4635500" y="6667500"/>
                </a:cubicBezTo>
                <a:cubicBezTo>
                  <a:pt x="4495800" y="6794500"/>
                  <a:pt x="4076700" y="6756400"/>
                  <a:pt x="3911600" y="6578600"/>
                </a:cubicBezTo>
                <a:cubicBezTo>
                  <a:pt x="3822700" y="6489700"/>
                  <a:pt x="3619500" y="6146800"/>
                  <a:pt x="3454400" y="5816600"/>
                </a:cubicBezTo>
                <a:lnTo>
                  <a:pt x="3225800" y="5346700"/>
                </a:lnTo>
                <a:cubicBezTo>
                  <a:pt x="3060700" y="5003800"/>
                  <a:pt x="2895600" y="4572000"/>
                  <a:pt x="2857500" y="4368800"/>
                </a:cubicBezTo>
                <a:cubicBezTo>
                  <a:pt x="2781300" y="4000500"/>
                  <a:pt x="2692400" y="3860800"/>
                  <a:pt x="2552700" y="3860800"/>
                </a:cubicBezTo>
                <a:cubicBezTo>
                  <a:pt x="1981200" y="3860800"/>
                  <a:pt x="1181100" y="4813300"/>
                  <a:pt x="1181100" y="5499100"/>
                </a:cubicBezTo>
                <a:cubicBezTo>
                  <a:pt x="1181100" y="5829300"/>
                  <a:pt x="965200" y="6477000"/>
                  <a:pt x="812800" y="6629400"/>
                </a:cubicBezTo>
                <a:cubicBezTo>
                  <a:pt x="685800" y="6756400"/>
                  <a:pt x="254000" y="6781800"/>
                  <a:pt x="139700" y="6667500"/>
                </a:cubicBezTo>
                <a:cubicBezTo>
                  <a:pt x="0" y="6527800"/>
                  <a:pt x="50800" y="5321300"/>
                  <a:pt x="228600" y="4686300"/>
                </a:cubicBezTo>
                <a:lnTo>
                  <a:pt x="1143000" y="1320800"/>
                </a:lnTo>
                <a:cubicBezTo>
                  <a:pt x="1371600" y="469900"/>
                  <a:pt x="1676400" y="0"/>
                  <a:pt x="1981200" y="0"/>
                </a:cubicBezTo>
                <a:cubicBezTo>
                  <a:pt x="2171700" y="0"/>
                  <a:pt x="2273300" y="101600"/>
                  <a:pt x="2387600" y="368300"/>
                </a:cubicBezTo>
                <a:cubicBezTo>
                  <a:pt x="2476500" y="596900"/>
                  <a:pt x="2476500" y="596900"/>
                  <a:pt x="2324100" y="1231900"/>
                </a:cubicBezTo>
                <a:lnTo>
                  <a:pt x="2311400" y="1270000"/>
                </a:lnTo>
                <a:cubicBezTo>
                  <a:pt x="2235200" y="1587500"/>
                  <a:pt x="2108200" y="2070100"/>
                  <a:pt x="2032000" y="2349500"/>
                </a:cubicBezTo>
                <a:cubicBezTo>
                  <a:pt x="1955800" y="2616200"/>
                  <a:pt x="2133600" y="2667000"/>
                  <a:pt x="2413000" y="2463800"/>
                </a:cubicBezTo>
                <a:close/>
                <a:moveTo>
                  <a:pt x="4648200" y="6946900"/>
                </a:moveTo>
              </a:path>
            </a:pathLst>
          </a:custGeom>
          <a:solidFill>
            <a:srgbClr val="0A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46" name="Freeform 18046"/>
          <p:cNvSpPr/>
          <p:nvPr/>
        </p:nvSpPr>
        <p:spPr>
          <a:xfrm rot="0" flipH="0" flipV="0">
            <a:off x="23774481" y="21104967"/>
            <a:ext cx="58394" cy="65512"/>
          </a:xfrm>
          <a:custGeom>
            <a:pathLst>
              <a:path w="6146800" h="6896100">
                <a:moveTo>
                  <a:pt x="2971800" y="0"/>
                </a:moveTo>
                <a:lnTo>
                  <a:pt x="5461000" y="0"/>
                </a:lnTo>
                <a:cubicBezTo>
                  <a:pt x="5638800" y="0"/>
                  <a:pt x="5854700" y="76200"/>
                  <a:pt x="5943600" y="165100"/>
                </a:cubicBezTo>
                <a:cubicBezTo>
                  <a:pt x="6121400" y="342900"/>
                  <a:pt x="6146800" y="660400"/>
                  <a:pt x="6007100" y="1117600"/>
                </a:cubicBezTo>
                <a:lnTo>
                  <a:pt x="4914900" y="4737100"/>
                </a:lnTo>
                <a:cubicBezTo>
                  <a:pt x="4813300" y="5067300"/>
                  <a:pt x="4787900" y="5575300"/>
                  <a:pt x="4864100" y="5689600"/>
                </a:cubicBezTo>
                <a:cubicBezTo>
                  <a:pt x="4889500" y="5727700"/>
                  <a:pt x="5029200" y="5791200"/>
                  <a:pt x="5181600" y="5854700"/>
                </a:cubicBezTo>
                <a:cubicBezTo>
                  <a:pt x="5334000" y="5905500"/>
                  <a:pt x="5461000" y="6096000"/>
                  <a:pt x="5461000" y="6261100"/>
                </a:cubicBezTo>
                <a:cubicBezTo>
                  <a:pt x="5461000" y="6667500"/>
                  <a:pt x="5384800" y="6743700"/>
                  <a:pt x="4978400" y="6743700"/>
                </a:cubicBezTo>
                <a:lnTo>
                  <a:pt x="4660900" y="6743700"/>
                </a:lnTo>
                <a:cubicBezTo>
                  <a:pt x="4483100" y="6743700"/>
                  <a:pt x="4241800" y="6667500"/>
                  <a:pt x="4140200" y="6578600"/>
                </a:cubicBezTo>
                <a:cubicBezTo>
                  <a:pt x="3886200" y="6375400"/>
                  <a:pt x="3746500" y="6375400"/>
                  <a:pt x="3492500" y="6591300"/>
                </a:cubicBezTo>
                <a:cubicBezTo>
                  <a:pt x="3263900" y="6769100"/>
                  <a:pt x="2806700" y="6896100"/>
                  <a:pt x="2336800" y="6896100"/>
                </a:cubicBezTo>
                <a:lnTo>
                  <a:pt x="1612900" y="6896100"/>
                </a:lnTo>
                <a:cubicBezTo>
                  <a:pt x="1181100" y="6896100"/>
                  <a:pt x="800100" y="6743700"/>
                  <a:pt x="469900" y="6413500"/>
                </a:cubicBezTo>
                <a:lnTo>
                  <a:pt x="393700" y="6324600"/>
                </a:lnTo>
                <a:cubicBezTo>
                  <a:pt x="114300" y="6045200"/>
                  <a:pt x="0" y="5791200"/>
                  <a:pt x="0" y="5384800"/>
                </a:cubicBezTo>
                <a:lnTo>
                  <a:pt x="0" y="4813300"/>
                </a:lnTo>
                <a:cubicBezTo>
                  <a:pt x="0" y="4635500"/>
                  <a:pt x="38100" y="4368800"/>
                  <a:pt x="88900" y="4216400"/>
                </a:cubicBezTo>
                <a:cubicBezTo>
                  <a:pt x="139700" y="4064000"/>
                  <a:pt x="190500" y="3810000"/>
                  <a:pt x="215900" y="3644900"/>
                </a:cubicBezTo>
                <a:lnTo>
                  <a:pt x="254000" y="3416300"/>
                </a:lnTo>
                <a:cubicBezTo>
                  <a:pt x="279400" y="3251200"/>
                  <a:pt x="342900" y="2997200"/>
                  <a:pt x="406400" y="2832100"/>
                </a:cubicBezTo>
                <a:lnTo>
                  <a:pt x="952500" y="1320800"/>
                </a:lnTo>
                <a:cubicBezTo>
                  <a:pt x="1016000" y="1155700"/>
                  <a:pt x="1168400" y="927100"/>
                  <a:pt x="1295400" y="800100"/>
                </a:cubicBezTo>
                <a:lnTo>
                  <a:pt x="1536700" y="546100"/>
                </a:lnTo>
                <a:cubicBezTo>
                  <a:pt x="1879600" y="215900"/>
                  <a:pt x="2425700" y="0"/>
                  <a:pt x="2971800" y="0"/>
                </a:cubicBezTo>
                <a:close/>
                <a:moveTo>
                  <a:pt x="6375400" y="6819900"/>
                </a:moveTo>
                <a:moveTo>
                  <a:pt x="1790700" y="1803400"/>
                </a:moveTo>
                <a:lnTo>
                  <a:pt x="1054100" y="4508500"/>
                </a:lnTo>
                <a:cubicBezTo>
                  <a:pt x="838200" y="5270500"/>
                  <a:pt x="965200" y="5613400"/>
                  <a:pt x="1473200" y="5753100"/>
                </a:cubicBezTo>
                <a:lnTo>
                  <a:pt x="1955800" y="5867400"/>
                </a:lnTo>
                <a:cubicBezTo>
                  <a:pt x="2806700" y="6070600"/>
                  <a:pt x="3606800" y="5753100"/>
                  <a:pt x="3860800" y="5118100"/>
                </a:cubicBezTo>
                <a:lnTo>
                  <a:pt x="4089400" y="4546600"/>
                </a:lnTo>
                <a:cubicBezTo>
                  <a:pt x="4152900" y="4394200"/>
                  <a:pt x="4241800" y="4127500"/>
                  <a:pt x="4279900" y="3962400"/>
                </a:cubicBezTo>
                <a:lnTo>
                  <a:pt x="4737100" y="2235200"/>
                </a:lnTo>
                <a:cubicBezTo>
                  <a:pt x="4787900" y="2070100"/>
                  <a:pt x="4813300" y="1778000"/>
                  <a:pt x="4813300" y="1612900"/>
                </a:cubicBezTo>
                <a:lnTo>
                  <a:pt x="4813300" y="1447800"/>
                </a:lnTo>
                <a:cubicBezTo>
                  <a:pt x="4813300" y="1041400"/>
                  <a:pt x="4737100" y="965200"/>
                  <a:pt x="4330700" y="965200"/>
                </a:cubicBezTo>
                <a:lnTo>
                  <a:pt x="2971800" y="965200"/>
                </a:lnTo>
                <a:cubicBezTo>
                  <a:pt x="2362200" y="965200"/>
                  <a:pt x="1943100" y="1270000"/>
                  <a:pt x="1790700" y="1803400"/>
                </a:cubicBezTo>
                <a:close/>
                <a:moveTo>
                  <a:pt x="4572000" y="6819900"/>
                </a:moveTo>
              </a:path>
            </a:pathLst>
          </a:custGeom>
          <a:solidFill>
            <a:srgbClr val="0A0C0C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47" name="Rectangle 18047"/>
          <p:cNvSpPr/>
          <p:nvPr/>
        </p:nvSpPr>
        <p:spPr>
          <a:xfrm rot="0" flipH="0" flipV="0">
            <a:off x="25953719" y="20261433"/>
            <a:ext cx="1933492" cy="633133"/>
          </a:xfrm>
          <a:prstGeom prst="rect">
            <a:avLst/>
          </a:prstGeom>
        </p:spPr>
      </p:sp>
      <p:sp>
        <p:nvSpPr>
          <p:cNvPr id="18048" name="Freeform 18048"/>
          <p:cNvSpPr/>
          <p:nvPr/>
        </p:nvSpPr>
        <p:spPr>
          <a:xfrm rot="0" flipH="0" flipV="0">
            <a:off x="25956735" y="20790204"/>
            <a:ext cx="112807" cy="85782"/>
          </a:xfrm>
          <a:custGeom>
            <a:pathLst>
              <a:path w="11874500" h="9029700">
                <a:moveTo>
                  <a:pt x="3213100" y="0"/>
                </a:moveTo>
                <a:lnTo>
                  <a:pt x="5461000" y="0"/>
                </a:lnTo>
                <a:cubicBezTo>
                  <a:pt x="6172200" y="0"/>
                  <a:pt x="6426200" y="165100"/>
                  <a:pt x="6426200" y="647700"/>
                </a:cubicBezTo>
                <a:cubicBezTo>
                  <a:pt x="6426200" y="825500"/>
                  <a:pt x="6146800" y="1003300"/>
                  <a:pt x="5803900" y="1041400"/>
                </a:cubicBezTo>
                <a:lnTo>
                  <a:pt x="4546600" y="1181100"/>
                </a:lnTo>
                <a:cubicBezTo>
                  <a:pt x="4203700" y="1219200"/>
                  <a:pt x="3657600" y="1384300"/>
                  <a:pt x="3327400" y="1562100"/>
                </a:cubicBezTo>
                <a:lnTo>
                  <a:pt x="3111500" y="1676400"/>
                </a:lnTo>
                <a:cubicBezTo>
                  <a:pt x="2298700" y="2108200"/>
                  <a:pt x="2247900" y="2159000"/>
                  <a:pt x="2247900" y="2895600"/>
                </a:cubicBezTo>
                <a:cubicBezTo>
                  <a:pt x="2247900" y="3251200"/>
                  <a:pt x="2171700" y="3530600"/>
                  <a:pt x="2082800" y="3530600"/>
                </a:cubicBezTo>
                <a:cubicBezTo>
                  <a:pt x="2006600" y="3530600"/>
                  <a:pt x="1930400" y="3822700"/>
                  <a:pt x="1930400" y="4178300"/>
                </a:cubicBezTo>
                <a:cubicBezTo>
                  <a:pt x="1930400" y="4533900"/>
                  <a:pt x="1854200" y="4813300"/>
                  <a:pt x="1765300" y="4813300"/>
                </a:cubicBezTo>
                <a:cubicBezTo>
                  <a:pt x="1676400" y="4813300"/>
                  <a:pt x="1612900" y="5105400"/>
                  <a:pt x="1612900" y="5461000"/>
                </a:cubicBezTo>
                <a:cubicBezTo>
                  <a:pt x="1612900" y="5816600"/>
                  <a:pt x="1536700" y="6096000"/>
                  <a:pt x="1447800" y="6096000"/>
                </a:cubicBezTo>
                <a:cubicBezTo>
                  <a:pt x="1358900" y="6096000"/>
                  <a:pt x="1282700" y="6388100"/>
                  <a:pt x="1282700" y="6743700"/>
                </a:cubicBezTo>
                <a:cubicBezTo>
                  <a:pt x="1282700" y="7099300"/>
                  <a:pt x="1435100" y="7378700"/>
                  <a:pt x="1612900" y="7378700"/>
                </a:cubicBezTo>
                <a:cubicBezTo>
                  <a:pt x="1778000" y="7378700"/>
                  <a:pt x="1930400" y="7454900"/>
                  <a:pt x="1930400" y="7543800"/>
                </a:cubicBezTo>
                <a:cubicBezTo>
                  <a:pt x="1930400" y="7632700"/>
                  <a:pt x="2222500" y="7708900"/>
                  <a:pt x="2565400" y="7708900"/>
                </a:cubicBezTo>
                <a:lnTo>
                  <a:pt x="3530600" y="7708900"/>
                </a:lnTo>
                <a:cubicBezTo>
                  <a:pt x="3886200" y="7708900"/>
                  <a:pt x="4178300" y="7772400"/>
                  <a:pt x="4178300" y="7861300"/>
                </a:cubicBezTo>
                <a:cubicBezTo>
                  <a:pt x="4178300" y="7950200"/>
                  <a:pt x="4241800" y="8026400"/>
                  <a:pt x="4330700" y="8026400"/>
                </a:cubicBezTo>
                <a:cubicBezTo>
                  <a:pt x="4419600" y="8026400"/>
                  <a:pt x="4495800" y="8102600"/>
                  <a:pt x="4495800" y="8191500"/>
                </a:cubicBezTo>
                <a:cubicBezTo>
                  <a:pt x="4495800" y="8280400"/>
                  <a:pt x="4419600" y="8343900"/>
                  <a:pt x="4330700" y="8343900"/>
                </a:cubicBezTo>
                <a:cubicBezTo>
                  <a:pt x="4241800" y="8343900"/>
                  <a:pt x="4178300" y="8420100"/>
                  <a:pt x="4178300" y="8509000"/>
                </a:cubicBezTo>
                <a:cubicBezTo>
                  <a:pt x="4178300" y="8597900"/>
                  <a:pt x="4102100" y="8661400"/>
                  <a:pt x="4013200" y="8661400"/>
                </a:cubicBezTo>
                <a:cubicBezTo>
                  <a:pt x="3924300" y="8661400"/>
                  <a:pt x="3848100" y="8737600"/>
                  <a:pt x="3848100" y="8826500"/>
                </a:cubicBezTo>
                <a:cubicBezTo>
                  <a:pt x="3848100" y="8915400"/>
                  <a:pt x="3568700" y="8991600"/>
                  <a:pt x="3213100" y="8991600"/>
                </a:cubicBezTo>
                <a:lnTo>
                  <a:pt x="2247900" y="8991600"/>
                </a:lnTo>
                <a:cubicBezTo>
                  <a:pt x="1892300" y="8991600"/>
                  <a:pt x="1612900" y="8915400"/>
                  <a:pt x="1612900" y="8826500"/>
                </a:cubicBezTo>
                <a:cubicBezTo>
                  <a:pt x="1612900" y="8737600"/>
                  <a:pt x="1397000" y="8661400"/>
                  <a:pt x="1130300" y="8661400"/>
                </a:cubicBezTo>
                <a:cubicBezTo>
                  <a:pt x="863600" y="8661400"/>
                  <a:pt x="647700" y="8597900"/>
                  <a:pt x="647700" y="8509000"/>
                </a:cubicBezTo>
                <a:cubicBezTo>
                  <a:pt x="647700" y="8420100"/>
                  <a:pt x="571500" y="8343900"/>
                  <a:pt x="482600" y="8343900"/>
                </a:cubicBezTo>
                <a:cubicBezTo>
                  <a:pt x="393700" y="8343900"/>
                  <a:pt x="330200" y="8204200"/>
                  <a:pt x="330200" y="8026400"/>
                </a:cubicBezTo>
                <a:cubicBezTo>
                  <a:pt x="330200" y="7848600"/>
                  <a:pt x="254000" y="7708900"/>
                  <a:pt x="165100" y="7708900"/>
                </a:cubicBezTo>
                <a:cubicBezTo>
                  <a:pt x="76200" y="7708900"/>
                  <a:pt x="0" y="7416800"/>
                  <a:pt x="0" y="7061200"/>
                </a:cubicBezTo>
                <a:lnTo>
                  <a:pt x="0" y="6426200"/>
                </a:lnTo>
                <a:cubicBezTo>
                  <a:pt x="0" y="6070600"/>
                  <a:pt x="76200" y="5778500"/>
                  <a:pt x="165100" y="5778500"/>
                </a:cubicBezTo>
                <a:cubicBezTo>
                  <a:pt x="254000" y="5778500"/>
                  <a:pt x="330200" y="5562600"/>
                  <a:pt x="330200" y="5295900"/>
                </a:cubicBezTo>
                <a:cubicBezTo>
                  <a:pt x="330200" y="5029200"/>
                  <a:pt x="393700" y="4813300"/>
                  <a:pt x="482600" y="4813300"/>
                </a:cubicBezTo>
                <a:cubicBezTo>
                  <a:pt x="571500" y="4813300"/>
                  <a:pt x="647700" y="4533900"/>
                  <a:pt x="647700" y="4178300"/>
                </a:cubicBezTo>
                <a:cubicBezTo>
                  <a:pt x="647700" y="3822700"/>
                  <a:pt x="711200" y="3530600"/>
                  <a:pt x="800100" y="3530600"/>
                </a:cubicBezTo>
                <a:cubicBezTo>
                  <a:pt x="889000" y="3530600"/>
                  <a:pt x="965200" y="3251200"/>
                  <a:pt x="965200" y="2895600"/>
                </a:cubicBezTo>
                <a:cubicBezTo>
                  <a:pt x="965200" y="2540000"/>
                  <a:pt x="1041400" y="2247900"/>
                  <a:pt x="1130300" y="2247900"/>
                </a:cubicBezTo>
                <a:cubicBezTo>
                  <a:pt x="1219200" y="2247900"/>
                  <a:pt x="1282700" y="2032000"/>
                  <a:pt x="1282700" y="1765300"/>
                </a:cubicBezTo>
                <a:cubicBezTo>
                  <a:pt x="1282700" y="1498600"/>
                  <a:pt x="1358900" y="1282700"/>
                  <a:pt x="1447800" y="1282700"/>
                </a:cubicBezTo>
                <a:cubicBezTo>
                  <a:pt x="1536700" y="1282700"/>
                  <a:pt x="1612900" y="1219200"/>
                  <a:pt x="1612900" y="1130300"/>
                </a:cubicBezTo>
                <a:cubicBezTo>
                  <a:pt x="1612900" y="1041400"/>
                  <a:pt x="1676400" y="965200"/>
                  <a:pt x="1765300" y="965200"/>
                </a:cubicBezTo>
                <a:cubicBezTo>
                  <a:pt x="1854200" y="965200"/>
                  <a:pt x="1930400" y="889000"/>
                  <a:pt x="1930400" y="812800"/>
                </a:cubicBezTo>
                <a:cubicBezTo>
                  <a:pt x="1930400" y="723900"/>
                  <a:pt x="2006600" y="647700"/>
                  <a:pt x="2082800" y="647700"/>
                </a:cubicBezTo>
                <a:cubicBezTo>
                  <a:pt x="2171700" y="647700"/>
                  <a:pt x="2247900" y="571500"/>
                  <a:pt x="2247900" y="482600"/>
                </a:cubicBezTo>
                <a:cubicBezTo>
                  <a:pt x="2247900" y="393700"/>
                  <a:pt x="2324100" y="330200"/>
                  <a:pt x="2413000" y="330200"/>
                </a:cubicBezTo>
                <a:cubicBezTo>
                  <a:pt x="2501900" y="330200"/>
                  <a:pt x="2565400" y="254000"/>
                  <a:pt x="2565400" y="165100"/>
                </a:cubicBezTo>
                <a:cubicBezTo>
                  <a:pt x="2565400" y="76200"/>
                  <a:pt x="2857500" y="0"/>
                  <a:pt x="3213100" y="0"/>
                </a:cubicBezTo>
                <a:close/>
                <a:moveTo>
                  <a:pt x="8674100" y="8991600"/>
                </a:moveTo>
                <a:moveTo>
                  <a:pt x="11150600" y="4572000"/>
                </a:moveTo>
                <a:lnTo>
                  <a:pt x="10401300" y="5321300"/>
                </a:lnTo>
                <a:cubicBezTo>
                  <a:pt x="10160000" y="5575300"/>
                  <a:pt x="9880600" y="5778500"/>
                  <a:pt x="9791700" y="5778500"/>
                </a:cubicBezTo>
                <a:cubicBezTo>
                  <a:pt x="9702800" y="5778500"/>
                  <a:pt x="9626600" y="5854700"/>
                  <a:pt x="9626600" y="5943600"/>
                </a:cubicBezTo>
                <a:cubicBezTo>
                  <a:pt x="9626600" y="6032500"/>
                  <a:pt x="9702800" y="6096000"/>
                  <a:pt x="9791700" y="6096000"/>
                </a:cubicBezTo>
                <a:cubicBezTo>
                  <a:pt x="10007600" y="6096000"/>
                  <a:pt x="10274300" y="6731000"/>
                  <a:pt x="10274300" y="7264400"/>
                </a:cubicBezTo>
                <a:cubicBezTo>
                  <a:pt x="10274300" y="7505700"/>
                  <a:pt x="10337800" y="7708900"/>
                  <a:pt x="10426700" y="7708900"/>
                </a:cubicBezTo>
                <a:cubicBezTo>
                  <a:pt x="10515600" y="7708900"/>
                  <a:pt x="10591800" y="7924800"/>
                  <a:pt x="10591800" y="8191500"/>
                </a:cubicBezTo>
                <a:cubicBezTo>
                  <a:pt x="10591800" y="8445500"/>
                  <a:pt x="10515600" y="8737600"/>
                  <a:pt x="10426700" y="8826500"/>
                </a:cubicBezTo>
                <a:cubicBezTo>
                  <a:pt x="10248900" y="9017000"/>
                  <a:pt x="10071100" y="9029700"/>
                  <a:pt x="9626600" y="8890000"/>
                </a:cubicBezTo>
                <a:cubicBezTo>
                  <a:pt x="9448800" y="8839200"/>
                  <a:pt x="9309100" y="8623300"/>
                  <a:pt x="9309100" y="8407400"/>
                </a:cubicBezTo>
                <a:cubicBezTo>
                  <a:pt x="9309100" y="8204200"/>
                  <a:pt x="9232900" y="8026400"/>
                  <a:pt x="9144000" y="8026400"/>
                </a:cubicBezTo>
                <a:cubicBezTo>
                  <a:pt x="9055100" y="8026400"/>
                  <a:pt x="8991600" y="7810500"/>
                  <a:pt x="8991600" y="7543800"/>
                </a:cubicBezTo>
                <a:cubicBezTo>
                  <a:pt x="8991600" y="7277100"/>
                  <a:pt x="8839200" y="7061200"/>
                  <a:pt x="8661400" y="7061200"/>
                </a:cubicBezTo>
                <a:cubicBezTo>
                  <a:pt x="8483600" y="7061200"/>
                  <a:pt x="8343900" y="7137400"/>
                  <a:pt x="8343900" y="7226300"/>
                </a:cubicBezTo>
                <a:cubicBezTo>
                  <a:pt x="8343900" y="7429500"/>
                  <a:pt x="8064500" y="7708900"/>
                  <a:pt x="7861300" y="7708900"/>
                </a:cubicBezTo>
                <a:cubicBezTo>
                  <a:pt x="7772400" y="7708900"/>
                  <a:pt x="7708900" y="7772400"/>
                  <a:pt x="7708900" y="7861300"/>
                </a:cubicBezTo>
                <a:cubicBezTo>
                  <a:pt x="7708900" y="8077200"/>
                  <a:pt x="7429500" y="8343900"/>
                  <a:pt x="7226300" y="8343900"/>
                </a:cubicBezTo>
                <a:cubicBezTo>
                  <a:pt x="7137400" y="8343900"/>
                  <a:pt x="7061200" y="8420100"/>
                  <a:pt x="7061200" y="8509000"/>
                </a:cubicBezTo>
                <a:cubicBezTo>
                  <a:pt x="7061200" y="8763000"/>
                  <a:pt x="6769100" y="8991600"/>
                  <a:pt x="6426200" y="8991600"/>
                </a:cubicBezTo>
                <a:cubicBezTo>
                  <a:pt x="6248400" y="8991600"/>
                  <a:pt x="6032500" y="8826500"/>
                  <a:pt x="5943600" y="8623300"/>
                </a:cubicBezTo>
                <a:cubicBezTo>
                  <a:pt x="5854700" y="8432800"/>
                  <a:pt x="5778500" y="8140700"/>
                  <a:pt x="5778500" y="7988300"/>
                </a:cubicBezTo>
                <a:cubicBezTo>
                  <a:pt x="5778500" y="7670800"/>
                  <a:pt x="6007100" y="7378700"/>
                  <a:pt x="6261100" y="7378700"/>
                </a:cubicBezTo>
                <a:cubicBezTo>
                  <a:pt x="6350000" y="7378700"/>
                  <a:pt x="6426200" y="7315200"/>
                  <a:pt x="6426200" y="7226300"/>
                </a:cubicBezTo>
                <a:cubicBezTo>
                  <a:pt x="6426200" y="7023100"/>
                  <a:pt x="6692900" y="6743700"/>
                  <a:pt x="6896100" y="6743700"/>
                </a:cubicBezTo>
                <a:cubicBezTo>
                  <a:pt x="6985000" y="6743700"/>
                  <a:pt x="7061200" y="6667500"/>
                  <a:pt x="7061200" y="6578600"/>
                </a:cubicBezTo>
                <a:cubicBezTo>
                  <a:pt x="7061200" y="6375400"/>
                  <a:pt x="7340600" y="6096000"/>
                  <a:pt x="7543800" y="6096000"/>
                </a:cubicBezTo>
                <a:cubicBezTo>
                  <a:pt x="7632700" y="6096000"/>
                  <a:pt x="7708900" y="6032500"/>
                  <a:pt x="7708900" y="5943600"/>
                </a:cubicBezTo>
                <a:cubicBezTo>
                  <a:pt x="7708900" y="5854700"/>
                  <a:pt x="7772400" y="5778500"/>
                  <a:pt x="7861300" y="5778500"/>
                </a:cubicBezTo>
                <a:cubicBezTo>
                  <a:pt x="7950200" y="5778500"/>
                  <a:pt x="8026400" y="5562600"/>
                  <a:pt x="8026400" y="5295900"/>
                </a:cubicBezTo>
                <a:cubicBezTo>
                  <a:pt x="8026400" y="5029200"/>
                  <a:pt x="7950200" y="4813300"/>
                  <a:pt x="7861300" y="4813300"/>
                </a:cubicBezTo>
                <a:cubicBezTo>
                  <a:pt x="7645400" y="4813300"/>
                  <a:pt x="7378700" y="4191000"/>
                  <a:pt x="7378700" y="3657600"/>
                </a:cubicBezTo>
                <a:cubicBezTo>
                  <a:pt x="7378700" y="3416300"/>
                  <a:pt x="7315200" y="3213100"/>
                  <a:pt x="7226300" y="3213100"/>
                </a:cubicBezTo>
                <a:cubicBezTo>
                  <a:pt x="7137400" y="3213100"/>
                  <a:pt x="7061200" y="3136900"/>
                  <a:pt x="7061200" y="3048000"/>
                </a:cubicBezTo>
                <a:cubicBezTo>
                  <a:pt x="7061200" y="2959100"/>
                  <a:pt x="7137400" y="2819400"/>
                  <a:pt x="7226300" y="2730500"/>
                </a:cubicBezTo>
                <a:cubicBezTo>
                  <a:pt x="7315200" y="2641600"/>
                  <a:pt x="7594600" y="2565400"/>
                  <a:pt x="7861300" y="2565400"/>
                </a:cubicBezTo>
                <a:cubicBezTo>
                  <a:pt x="8128000" y="2565400"/>
                  <a:pt x="8470900" y="2844800"/>
                  <a:pt x="8636000" y="3187700"/>
                </a:cubicBezTo>
                <a:lnTo>
                  <a:pt x="8699500" y="3314700"/>
                </a:lnTo>
                <a:cubicBezTo>
                  <a:pt x="8851900" y="3657600"/>
                  <a:pt x="8991600" y="4064000"/>
                  <a:pt x="8991600" y="4216400"/>
                </a:cubicBezTo>
                <a:cubicBezTo>
                  <a:pt x="8991600" y="4368800"/>
                  <a:pt x="9055100" y="4495800"/>
                  <a:pt x="9144000" y="4495800"/>
                </a:cubicBezTo>
                <a:cubicBezTo>
                  <a:pt x="9232900" y="4495800"/>
                  <a:pt x="9309100" y="4419600"/>
                  <a:pt x="9309100" y="4330700"/>
                </a:cubicBezTo>
                <a:cubicBezTo>
                  <a:pt x="9309100" y="4241800"/>
                  <a:pt x="9512300" y="3975100"/>
                  <a:pt x="9766300" y="3721100"/>
                </a:cubicBezTo>
                <a:lnTo>
                  <a:pt x="10452100" y="3022600"/>
                </a:lnTo>
                <a:cubicBezTo>
                  <a:pt x="10706100" y="2781300"/>
                  <a:pt x="11125200" y="2565400"/>
                  <a:pt x="11391900" y="2565400"/>
                </a:cubicBezTo>
                <a:cubicBezTo>
                  <a:pt x="11658600" y="2565400"/>
                  <a:pt x="11874500" y="2794000"/>
                  <a:pt x="11874500" y="3048000"/>
                </a:cubicBezTo>
                <a:cubicBezTo>
                  <a:pt x="11874500" y="3670300"/>
                  <a:pt x="11709400" y="4013200"/>
                  <a:pt x="11150600" y="4572000"/>
                </a:cubicBezTo>
                <a:close/>
                <a:moveTo>
                  <a:pt x="4102100" y="89916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49" name="Freeform 18049"/>
          <p:cNvSpPr/>
          <p:nvPr/>
        </p:nvSpPr>
        <p:spPr>
          <a:xfrm rot="0" flipH="0" flipV="0">
            <a:off x="26075713" y="20814696"/>
            <a:ext cx="52724" cy="60928"/>
          </a:xfrm>
          <a:custGeom>
            <a:pathLst>
              <a:path w="5549900" h="6413500">
                <a:moveTo>
                  <a:pt x="4381500" y="3530600"/>
                </a:moveTo>
                <a:lnTo>
                  <a:pt x="2197100" y="3530600"/>
                </a:lnTo>
                <a:cubicBezTo>
                  <a:pt x="1295400" y="3530600"/>
                  <a:pt x="609600" y="4445000"/>
                  <a:pt x="1130300" y="4965700"/>
                </a:cubicBezTo>
                <a:cubicBezTo>
                  <a:pt x="1219200" y="5054600"/>
                  <a:pt x="1701800" y="5130800"/>
                  <a:pt x="2197100" y="5130800"/>
                </a:cubicBezTo>
                <a:lnTo>
                  <a:pt x="3263900" y="5130800"/>
                </a:lnTo>
                <a:cubicBezTo>
                  <a:pt x="3759200" y="5130800"/>
                  <a:pt x="4178300" y="5346700"/>
                  <a:pt x="4178300" y="5613400"/>
                </a:cubicBezTo>
                <a:cubicBezTo>
                  <a:pt x="4178300" y="5880100"/>
                  <a:pt x="4102100" y="6159500"/>
                  <a:pt x="4013200" y="6248400"/>
                </a:cubicBezTo>
                <a:cubicBezTo>
                  <a:pt x="3924300" y="6337300"/>
                  <a:pt x="3441700" y="6413500"/>
                  <a:pt x="2946400" y="6413500"/>
                </a:cubicBezTo>
                <a:lnTo>
                  <a:pt x="2197100" y="6413500"/>
                </a:lnTo>
                <a:cubicBezTo>
                  <a:pt x="393700" y="6413500"/>
                  <a:pt x="0" y="6134100"/>
                  <a:pt x="0" y="4864100"/>
                </a:cubicBezTo>
                <a:lnTo>
                  <a:pt x="0" y="4114800"/>
                </a:lnTo>
                <a:cubicBezTo>
                  <a:pt x="0" y="2895600"/>
                  <a:pt x="203200" y="1917700"/>
                  <a:pt x="444500" y="1917700"/>
                </a:cubicBezTo>
                <a:cubicBezTo>
                  <a:pt x="558800" y="1917700"/>
                  <a:pt x="647700" y="1778000"/>
                  <a:pt x="647700" y="1600200"/>
                </a:cubicBezTo>
                <a:cubicBezTo>
                  <a:pt x="647700" y="546100"/>
                  <a:pt x="1435100" y="0"/>
                  <a:pt x="2921000" y="0"/>
                </a:cubicBezTo>
                <a:lnTo>
                  <a:pt x="3581400" y="0"/>
                </a:lnTo>
                <a:cubicBezTo>
                  <a:pt x="4089400" y="0"/>
                  <a:pt x="4635500" y="139700"/>
                  <a:pt x="4813300" y="317500"/>
                </a:cubicBezTo>
                <a:cubicBezTo>
                  <a:pt x="5435600" y="927100"/>
                  <a:pt x="5549900" y="1498600"/>
                  <a:pt x="5372100" y="2882900"/>
                </a:cubicBezTo>
                <a:cubicBezTo>
                  <a:pt x="5321300" y="3238500"/>
                  <a:pt x="4876800" y="3530600"/>
                  <a:pt x="4381500" y="3530600"/>
                </a:cubicBezTo>
                <a:close/>
                <a:moveTo>
                  <a:pt x="2565400" y="6413500"/>
                </a:moveTo>
                <a:moveTo>
                  <a:pt x="2057400" y="2565400"/>
                </a:moveTo>
                <a:lnTo>
                  <a:pt x="3403600" y="2565400"/>
                </a:lnTo>
                <a:cubicBezTo>
                  <a:pt x="3644900" y="2565400"/>
                  <a:pt x="3924300" y="2489200"/>
                  <a:pt x="4013200" y="2400300"/>
                </a:cubicBezTo>
                <a:cubicBezTo>
                  <a:pt x="4267200" y="2146300"/>
                  <a:pt x="4203700" y="1625600"/>
                  <a:pt x="3848100" y="1282700"/>
                </a:cubicBezTo>
                <a:cubicBezTo>
                  <a:pt x="3683000" y="1104900"/>
                  <a:pt x="3454400" y="952500"/>
                  <a:pt x="3378200" y="952500"/>
                </a:cubicBezTo>
                <a:cubicBezTo>
                  <a:pt x="3289300" y="952500"/>
                  <a:pt x="3213100" y="1028700"/>
                  <a:pt x="3213100" y="1117600"/>
                </a:cubicBezTo>
                <a:cubicBezTo>
                  <a:pt x="3213100" y="1206500"/>
                  <a:pt x="3009900" y="1282700"/>
                  <a:pt x="2755900" y="1282700"/>
                </a:cubicBezTo>
                <a:lnTo>
                  <a:pt x="2705100" y="1282700"/>
                </a:lnTo>
                <a:cubicBezTo>
                  <a:pt x="2171700" y="1282700"/>
                  <a:pt x="1930400" y="1473200"/>
                  <a:pt x="1930400" y="1917700"/>
                </a:cubicBezTo>
                <a:cubicBezTo>
                  <a:pt x="1930400" y="2095500"/>
                  <a:pt x="1854200" y="2235200"/>
                  <a:pt x="1765300" y="2235200"/>
                </a:cubicBezTo>
                <a:cubicBezTo>
                  <a:pt x="1676400" y="2235200"/>
                  <a:pt x="1612900" y="2311400"/>
                  <a:pt x="1612900" y="2400300"/>
                </a:cubicBezTo>
                <a:cubicBezTo>
                  <a:pt x="1612900" y="2489200"/>
                  <a:pt x="1816100" y="2565400"/>
                  <a:pt x="2057400" y="2565400"/>
                </a:cubicBezTo>
                <a:close/>
                <a:moveTo>
                  <a:pt x="35306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50" name="Freeform 18050"/>
          <p:cNvSpPr/>
          <p:nvPr/>
        </p:nvSpPr>
        <p:spPr>
          <a:xfrm rot="0" flipH="0" flipV="0">
            <a:off x="26130747" y="20812886"/>
            <a:ext cx="67684" cy="63341"/>
          </a:xfrm>
          <a:custGeom>
            <a:pathLst>
              <a:path w="7124700" h="6667500">
                <a:moveTo>
                  <a:pt x="228600" y="4457700"/>
                </a:moveTo>
                <a:lnTo>
                  <a:pt x="1003300" y="1447800"/>
                </a:lnTo>
                <a:cubicBezTo>
                  <a:pt x="1270000" y="393700"/>
                  <a:pt x="1447800" y="190500"/>
                  <a:pt x="2082800" y="190500"/>
                </a:cubicBezTo>
                <a:cubicBezTo>
                  <a:pt x="2730500" y="190500"/>
                  <a:pt x="3213100" y="749300"/>
                  <a:pt x="3213100" y="1511300"/>
                </a:cubicBezTo>
                <a:cubicBezTo>
                  <a:pt x="3213100" y="2336800"/>
                  <a:pt x="4013200" y="2298700"/>
                  <a:pt x="4775200" y="1435100"/>
                </a:cubicBezTo>
                <a:lnTo>
                  <a:pt x="5257800" y="876300"/>
                </a:lnTo>
                <a:cubicBezTo>
                  <a:pt x="5829300" y="228600"/>
                  <a:pt x="6540500" y="0"/>
                  <a:pt x="6896100" y="355600"/>
                </a:cubicBezTo>
                <a:cubicBezTo>
                  <a:pt x="7124700" y="571500"/>
                  <a:pt x="7099300" y="1320800"/>
                  <a:pt x="6832600" y="2362200"/>
                </a:cubicBezTo>
                <a:lnTo>
                  <a:pt x="6070600" y="5397500"/>
                </a:lnTo>
                <a:cubicBezTo>
                  <a:pt x="5854700" y="6248400"/>
                  <a:pt x="5346700" y="6604000"/>
                  <a:pt x="4660900" y="6400800"/>
                </a:cubicBezTo>
                <a:cubicBezTo>
                  <a:pt x="4470400" y="6350000"/>
                  <a:pt x="4445000" y="5270500"/>
                  <a:pt x="4610100" y="4368800"/>
                </a:cubicBezTo>
                <a:cubicBezTo>
                  <a:pt x="4686300" y="4013200"/>
                  <a:pt x="4826000" y="3721100"/>
                  <a:pt x="4940300" y="3721100"/>
                </a:cubicBezTo>
                <a:cubicBezTo>
                  <a:pt x="5041900" y="3721100"/>
                  <a:pt x="5130800" y="3505200"/>
                  <a:pt x="5130800" y="3238500"/>
                </a:cubicBezTo>
                <a:cubicBezTo>
                  <a:pt x="5130800" y="2628900"/>
                  <a:pt x="4927600" y="2628900"/>
                  <a:pt x="4419600" y="3238500"/>
                </a:cubicBezTo>
                <a:cubicBezTo>
                  <a:pt x="4191000" y="3505200"/>
                  <a:pt x="3759200" y="3721100"/>
                  <a:pt x="3454400" y="3721100"/>
                </a:cubicBezTo>
                <a:cubicBezTo>
                  <a:pt x="3149600" y="3721100"/>
                  <a:pt x="2895600" y="3581400"/>
                  <a:pt x="2895600" y="3403600"/>
                </a:cubicBezTo>
                <a:cubicBezTo>
                  <a:pt x="2895600" y="2959100"/>
                  <a:pt x="2705100" y="2755900"/>
                  <a:pt x="2286000" y="2755900"/>
                </a:cubicBezTo>
                <a:cubicBezTo>
                  <a:pt x="2095500" y="2755900"/>
                  <a:pt x="1930400" y="3048000"/>
                  <a:pt x="1930400" y="3403600"/>
                </a:cubicBezTo>
                <a:cubicBezTo>
                  <a:pt x="1930400" y="4305300"/>
                  <a:pt x="1460500" y="6108700"/>
                  <a:pt x="1155700" y="6426200"/>
                </a:cubicBezTo>
                <a:cubicBezTo>
                  <a:pt x="927100" y="6654800"/>
                  <a:pt x="381000" y="6667500"/>
                  <a:pt x="165100" y="6451600"/>
                </a:cubicBezTo>
                <a:cubicBezTo>
                  <a:pt x="76200" y="6362700"/>
                  <a:pt x="0" y="6070600"/>
                  <a:pt x="0" y="5803900"/>
                </a:cubicBezTo>
                <a:cubicBezTo>
                  <a:pt x="0" y="5549900"/>
                  <a:pt x="101600" y="4940300"/>
                  <a:pt x="228600" y="4457700"/>
                </a:cubicBezTo>
                <a:close/>
                <a:moveTo>
                  <a:pt x="2057400" y="66040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51" name="Freeform 18051"/>
          <p:cNvSpPr/>
          <p:nvPr/>
        </p:nvSpPr>
        <p:spPr>
          <a:xfrm rot="0" flipH="0" flipV="0">
            <a:off x="26200377" y="20814696"/>
            <a:ext cx="58153" cy="60928"/>
          </a:xfrm>
          <a:custGeom>
            <a:pathLst>
              <a:path w="6121400" h="6413500">
                <a:moveTo>
                  <a:pt x="2400300" y="0"/>
                </a:moveTo>
                <a:lnTo>
                  <a:pt x="5346700" y="0"/>
                </a:lnTo>
                <a:cubicBezTo>
                  <a:pt x="5600700" y="0"/>
                  <a:pt x="5867400" y="63500"/>
                  <a:pt x="5956300" y="152400"/>
                </a:cubicBezTo>
                <a:cubicBezTo>
                  <a:pt x="6121400" y="317500"/>
                  <a:pt x="6108700" y="406400"/>
                  <a:pt x="5842000" y="1320800"/>
                </a:cubicBezTo>
                <a:lnTo>
                  <a:pt x="5778500" y="1536700"/>
                </a:lnTo>
                <a:cubicBezTo>
                  <a:pt x="5702300" y="1790700"/>
                  <a:pt x="5626100" y="2209800"/>
                  <a:pt x="5613400" y="2451100"/>
                </a:cubicBezTo>
                <a:lnTo>
                  <a:pt x="5588000" y="2755900"/>
                </a:lnTo>
                <a:cubicBezTo>
                  <a:pt x="5575300" y="2997200"/>
                  <a:pt x="5473700" y="3200400"/>
                  <a:pt x="5359400" y="3200400"/>
                </a:cubicBezTo>
                <a:cubicBezTo>
                  <a:pt x="5245100" y="3200400"/>
                  <a:pt x="5130800" y="3390900"/>
                  <a:pt x="5092700" y="3619500"/>
                </a:cubicBezTo>
                <a:lnTo>
                  <a:pt x="5080000" y="3683000"/>
                </a:lnTo>
                <a:cubicBezTo>
                  <a:pt x="5041900" y="3898900"/>
                  <a:pt x="4978400" y="4254500"/>
                  <a:pt x="4927600" y="4445000"/>
                </a:cubicBezTo>
                <a:cubicBezTo>
                  <a:pt x="4864100" y="4648200"/>
                  <a:pt x="4902200" y="4813300"/>
                  <a:pt x="4991100" y="4813300"/>
                </a:cubicBezTo>
                <a:cubicBezTo>
                  <a:pt x="5181600" y="4813300"/>
                  <a:pt x="5473700" y="5410200"/>
                  <a:pt x="5473700" y="5816600"/>
                </a:cubicBezTo>
                <a:cubicBezTo>
                  <a:pt x="5473700" y="5969000"/>
                  <a:pt x="5334000" y="6096000"/>
                  <a:pt x="5156200" y="6096000"/>
                </a:cubicBezTo>
                <a:cubicBezTo>
                  <a:pt x="4978400" y="6096000"/>
                  <a:pt x="4838700" y="6159500"/>
                  <a:pt x="4838700" y="6248400"/>
                </a:cubicBezTo>
                <a:cubicBezTo>
                  <a:pt x="4838700" y="6337300"/>
                  <a:pt x="4762500" y="6413500"/>
                  <a:pt x="4673600" y="6413500"/>
                </a:cubicBezTo>
                <a:cubicBezTo>
                  <a:pt x="4584700" y="6413500"/>
                  <a:pt x="4521200" y="6337300"/>
                  <a:pt x="4521200" y="6248400"/>
                </a:cubicBezTo>
                <a:cubicBezTo>
                  <a:pt x="4521200" y="6159500"/>
                  <a:pt x="4305300" y="6096000"/>
                  <a:pt x="4064000" y="6096000"/>
                </a:cubicBezTo>
                <a:lnTo>
                  <a:pt x="3365500" y="6096000"/>
                </a:lnTo>
                <a:cubicBezTo>
                  <a:pt x="3111500" y="6096000"/>
                  <a:pt x="2908300" y="6159500"/>
                  <a:pt x="2908300" y="6248400"/>
                </a:cubicBezTo>
                <a:cubicBezTo>
                  <a:pt x="2908300" y="6337300"/>
                  <a:pt x="2705100" y="6413500"/>
                  <a:pt x="2451100" y="6413500"/>
                </a:cubicBezTo>
                <a:lnTo>
                  <a:pt x="1765300" y="6413500"/>
                </a:lnTo>
                <a:cubicBezTo>
                  <a:pt x="1511300" y="6413500"/>
                  <a:pt x="1308100" y="6337300"/>
                  <a:pt x="1308100" y="6248400"/>
                </a:cubicBezTo>
                <a:cubicBezTo>
                  <a:pt x="1308100" y="6159500"/>
                  <a:pt x="1168400" y="6096000"/>
                  <a:pt x="990600" y="6096000"/>
                </a:cubicBezTo>
                <a:cubicBezTo>
                  <a:pt x="685800" y="6096000"/>
                  <a:pt x="292100" y="5715000"/>
                  <a:pt x="101600" y="5257800"/>
                </a:cubicBezTo>
                <a:cubicBezTo>
                  <a:pt x="0" y="4991100"/>
                  <a:pt x="0" y="4356100"/>
                  <a:pt x="101600" y="4241800"/>
                </a:cubicBezTo>
                <a:cubicBezTo>
                  <a:pt x="152400" y="4203700"/>
                  <a:pt x="228600" y="3975100"/>
                  <a:pt x="292100" y="3733800"/>
                </a:cubicBezTo>
                <a:lnTo>
                  <a:pt x="838200" y="1435100"/>
                </a:lnTo>
                <a:cubicBezTo>
                  <a:pt x="952500" y="965200"/>
                  <a:pt x="1143000" y="736600"/>
                  <a:pt x="1625600" y="457200"/>
                </a:cubicBezTo>
                <a:cubicBezTo>
                  <a:pt x="1803400" y="368300"/>
                  <a:pt x="1955800" y="215900"/>
                  <a:pt x="1955800" y="139700"/>
                </a:cubicBezTo>
                <a:cubicBezTo>
                  <a:pt x="1955800" y="63500"/>
                  <a:pt x="2159000" y="0"/>
                  <a:pt x="2400300" y="0"/>
                </a:cubicBezTo>
                <a:close/>
                <a:moveTo>
                  <a:pt x="6337300" y="6413500"/>
                </a:moveTo>
                <a:moveTo>
                  <a:pt x="4064000" y="965200"/>
                </a:moveTo>
                <a:lnTo>
                  <a:pt x="3530600" y="965200"/>
                </a:lnTo>
                <a:cubicBezTo>
                  <a:pt x="3276600" y="965200"/>
                  <a:pt x="3022600" y="1003300"/>
                  <a:pt x="2959100" y="1066800"/>
                </a:cubicBezTo>
                <a:cubicBezTo>
                  <a:pt x="2908300" y="1130300"/>
                  <a:pt x="2730500" y="1193800"/>
                  <a:pt x="2565400" y="1231900"/>
                </a:cubicBezTo>
                <a:cubicBezTo>
                  <a:pt x="2400300" y="1257300"/>
                  <a:pt x="2273300" y="1422400"/>
                  <a:pt x="2273300" y="1600200"/>
                </a:cubicBezTo>
                <a:cubicBezTo>
                  <a:pt x="2273300" y="1778000"/>
                  <a:pt x="2184400" y="1917700"/>
                  <a:pt x="2095500" y="1917700"/>
                </a:cubicBezTo>
                <a:cubicBezTo>
                  <a:pt x="1993900" y="1917700"/>
                  <a:pt x="1866900" y="2120900"/>
                  <a:pt x="1828800" y="2374900"/>
                </a:cubicBezTo>
                <a:lnTo>
                  <a:pt x="1524000" y="3860800"/>
                </a:lnTo>
                <a:cubicBezTo>
                  <a:pt x="1485900" y="4114800"/>
                  <a:pt x="1409700" y="4419600"/>
                  <a:pt x="1371600" y="4559300"/>
                </a:cubicBezTo>
                <a:cubicBezTo>
                  <a:pt x="1333500" y="4699000"/>
                  <a:pt x="1384300" y="4876800"/>
                  <a:pt x="1473200" y="4965700"/>
                </a:cubicBezTo>
                <a:cubicBezTo>
                  <a:pt x="1562100" y="5054600"/>
                  <a:pt x="1828800" y="5130800"/>
                  <a:pt x="2082800" y="5130800"/>
                </a:cubicBezTo>
                <a:lnTo>
                  <a:pt x="2451100" y="5130800"/>
                </a:lnTo>
                <a:cubicBezTo>
                  <a:pt x="2705100" y="5130800"/>
                  <a:pt x="2908300" y="5054600"/>
                  <a:pt x="2908300" y="4965700"/>
                </a:cubicBezTo>
                <a:cubicBezTo>
                  <a:pt x="2908300" y="4876800"/>
                  <a:pt x="3060700" y="4813300"/>
                  <a:pt x="3238500" y="4813300"/>
                </a:cubicBezTo>
                <a:cubicBezTo>
                  <a:pt x="3403600" y="4813300"/>
                  <a:pt x="3556000" y="4660900"/>
                  <a:pt x="3556000" y="4483100"/>
                </a:cubicBezTo>
                <a:cubicBezTo>
                  <a:pt x="3556000" y="4318000"/>
                  <a:pt x="3644900" y="4165600"/>
                  <a:pt x="3759200" y="4165600"/>
                </a:cubicBezTo>
                <a:cubicBezTo>
                  <a:pt x="3860800" y="4165600"/>
                  <a:pt x="3975100" y="3962400"/>
                  <a:pt x="3987800" y="3708400"/>
                </a:cubicBezTo>
                <a:lnTo>
                  <a:pt x="4000500" y="3657600"/>
                </a:lnTo>
                <a:cubicBezTo>
                  <a:pt x="4013200" y="3403600"/>
                  <a:pt x="4038600" y="3149600"/>
                  <a:pt x="4038600" y="3086100"/>
                </a:cubicBezTo>
                <a:cubicBezTo>
                  <a:pt x="4038600" y="3022600"/>
                  <a:pt x="4064000" y="2743200"/>
                  <a:pt x="4114800" y="2476500"/>
                </a:cubicBezTo>
                <a:lnTo>
                  <a:pt x="4114800" y="2413000"/>
                </a:lnTo>
                <a:cubicBezTo>
                  <a:pt x="4165600" y="2146300"/>
                  <a:pt x="4267200" y="1917700"/>
                  <a:pt x="4356100" y="1917700"/>
                </a:cubicBezTo>
                <a:cubicBezTo>
                  <a:pt x="4445000" y="19177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55700"/>
                  <a:pt x="4318000" y="965200"/>
                  <a:pt x="4064000" y="965200"/>
                </a:cubicBezTo>
                <a:close/>
                <a:moveTo>
                  <a:pt x="53721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52" name="Freeform 18052"/>
          <p:cNvSpPr/>
          <p:nvPr/>
        </p:nvSpPr>
        <p:spPr>
          <a:xfrm rot="0" flipH="0" flipV="0">
            <a:off x="26317911" y="20391996"/>
            <a:ext cx="105517" cy="121907"/>
          </a:xfrm>
          <a:custGeom>
            <a:pathLst>
              <a:path w="7277100" h="8407400">
                <a:moveTo>
                  <a:pt x="2463800" y="0"/>
                </a:moveTo>
                <a:lnTo>
                  <a:pt x="6616700" y="0"/>
                </a:lnTo>
                <a:cubicBezTo>
                  <a:pt x="6845300" y="0"/>
                  <a:pt x="7086600" y="50800"/>
                  <a:pt x="7137400" y="101600"/>
                </a:cubicBezTo>
                <a:cubicBezTo>
                  <a:pt x="7277100" y="241300"/>
                  <a:pt x="7277100" y="838200"/>
                  <a:pt x="7137400" y="1346200"/>
                </a:cubicBezTo>
                <a:lnTo>
                  <a:pt x="5397500" y="7759700"/>
                </a:lnTo>
                <a:cubicBezTo>
                  <a:pt x="5257800" y="8255000"/>
                  <a:pt x="5118100" y="8407400"/>
                  <a:pt x="4775200" y="8407400"/>
                </a:cubicBezTo>
                <a:cubicBezTo>
                  <a:pt x="4533900" y="8407400"/>
                  <a:pt x="4203700" y="8089900"/>
                  <a:pt x="4203700" y="7874000"/>
                </a:cubicBezTo>
                <a:cubicBezTo>
                  <a:pt x="4203700" y="7823200"/>
                  <a:pt x="4254500" y="7594600"/>
                  <a:pt x="4318000" y="7366000"/>
                </a:cubicBezTo>
                <a:lnTo>
                  <a:pt x="5867400" y="1930400"/>
                </a:lnTo>
                <a:cubicBezTo>
                  <a:pt x="6108700" y="1092200"/>
                  <a:pt x="6045200" y="952500"/>
                  <a:pt x="5461000" y="952500"/>
                </a:cubicBezTo>
                <a:lnTo>
                  <a:pt x="3352800" y="952500"/>
                </a:lnTo>
                <a:cubicBezTo>
                  <a:pt x="2921000" y="952500"/>
                  <a:pt x="2768600" y="1104900"/>
                  <a:pt x="2590800" y="1778000"/>
                </a:cubicBezTo>
                <a:lnTo>
                  <a:pt x="901700" y="8001000"/>
                </a:lnTo>
                <a:cubicBezTo>
                  <a:pt x="838200" y="8229600"/>
                  <a:pt x="635000" y="8407400"/>
                  <a:pt x="444500" y="8407400"/>
                </a:cubicBezTo>
                <a:cubicBezTo>
                  <a:pt x="50800" y="8407400"/>
                  <a:pt x="0" y="8318500"/>
                  <a:pt x="0" y="7721600"/>
                </a:cubicBezTo>
                <a:lnTo>
                  <a:pt x="0" y="7569200"/>
                </a:lnTo>
                <a:cubicBezTo>
                  <a:pt x="0" y="7340600"/>
                  <a:pt x="38100" y="6972300"/>
                  <a:pt x="101600" y="6743700"/>
                </a:cubicBezTo>
                <a:lnTo>
                  <a:pt x="1651000" y="1079500"/>
                </a:lnTo>
                <a:cubicBezTo>
                  <a:pt x="1879600" y="228600"/>
                  <a:pt x="2057400" y="0"/>
                  <a:pt x="2463800" y="0"/>
                </a:cubicBezTo>
                <a:close/>
                <a:moveTo>
                  <a:pt x="8394700" y="8610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53" name="Freeform 18053"/>
          <p:cNvSpPr/>
          <p:nvPr/>
        </p:nvSpPr>
        <p:spPr>
          <a:xfrm rot="0" flipH="0" flipV="0">
            <a:off x="26407164" y="20427721"/>
            <a:ext cx="88392" cy="123380"/>
          </a:xfrm>
          <a:custGeom>
            <a:pathLst>
              <a:path w="6096000" h="8509000">
                <a:moveTo>
                  <a:pt x="2679700" y="0"/>
                </a:moveTo>
                <a:lnTo>
                  <a:pt x="4737100" y="0"/>
                </a:lnTo>
                <a:cubicBezTo>
                  <a:pt x="5626100" y="0"/>
                  <a:pt x="6096000" y="508000"/>
                  <a:pt x="6096000" y="1473200"/>
                </a:cubicBezTo>
                <a:lnTo>
                  <a:pt x="6096000" y="1574800"/>
                </a:lnTo>
                <a:cubicBezTo>
                  <a:pt x="6096000" y="1803400"/>
                  <a:pt x="6045200" y="2171700"/>
                  <a:pt x="5969000" y="2400300"/>
                </a:cubicBezTo>
                <a:lnTo>
                  <a:pt x="5207000" y="4826000"/>
                </a:lnTo>
                <a:cubicBezTo>
                  <a:pt x="5143500" y="5041900"/>
                  <a:pt x="4953000" y="5359400"/>
                  <a:pt x="4775200" y="5524500"/>
                </a:cubicBezTo>
                <a:lnTo>
                  <a:pt x="4711700" y="5588000"/>
                </a:lnTo>
                <a:cubicBezTo>
                  <a:pt x="4318000" y="5981700"/>
                  <a:pt x="3886200" y="6096000"/>
                  <a:pt x="2895600" y="6096000"/>
                </a:cubicBezTo>
                <a:lnTo>
                  <a:pt x="2006600" y="6096000"/>
                </a:lnTo>
                <a:cubicBezTo>
                  <a:pt x="1498600" y="6096000"/>
                  <a:pt x="1498600" y="6096000"/>
                  <a:pt x="1371600" y="6604000"/>
                </a:cubicBezTo>
                <a:lnTo>
                  <a:pt x="990600" y="7975600"/>
                </a:lnTo>
                <a:cubicBezTo>
                  <a:pt x="850900" y="8470900"/>
                  <a:pt x="812800" y="8509000"/>
                  <a:pt x="482600" y="8509000"/>
                </a:cubicBezTo>
                <a:cubicBezTo>
                  <a:pt x="50800" y="8509000"/>
                  <a:pt x="0" y="8470900"/>
                  <a:pt x="0" y="8026400"/>
                </a:cubicBezTo>
                <a:lnTo>
                  <a:pt x="0" y="7988300"/>
                </a:lnTo>
                <a:cubicBezTo>
                  <a:pt x="0" y="7759700"/>
                  <a:pt x="50800" y="7391400"/>
                  <a:pt x="114300" y="7162800"/>
                </a:cubicBezTo>
                <a:lnTo>
                  <a:pt x="1841500" y="533400"/>
                </a:lnTo>
                <a:cubicBezTo>
                  <a:pt x="1968500" y="76200"/>
                  <a:pt x="2082800" y="0"/>
                  <a:pt x="2679700" y="0"/>
                </a:cubicBezTo>
                <a:close/>
                <a:moveTo>
                  <a:pt x="6718300" y="6146800"/>
                </a:moveTo>
                <a:moveTo>
                  <a:pt x="4521200" y="1054100"/>
                </a:moveTo>
                <a:lnTo>
                  <a:pt x="3048000" y="1054100"/>
                </a:lnTo>
                <a:cubicBezTo>
                  <a:pt x="2794000" y="1054100"/>
                  <a:pt x="2705100" y="1130300"/>
                  <a:pt x="2679700" y="1397000"/>
                </a:cubicBezTo>
                <a:lnTo>
                  <a:pt x="2654300" y="1689100"/>
                </a:lnTo>
                <a:cubicBezTo>
                  <a:pt x="2641600" y="1803400"/>
                  <a:pt x="2628900" y="1905000"/>
                  <a:pt x="2628900" y="1917700"/>
                </a:cubicBezTo>
                <a:cubicBezTo>
                  <a:pt x="2628900" y="1930400"/>
                  <a:pt x="2603500" y="2044700"/>
                  <a:pt x="2578100" y="2159000"/>
                </a:cubicBezTo>
                <a:lnTo>
                  <a:pt x="2057400" y="4000500"/>
                </a:lnTo>
                <a:cubicBezTo>
                  <a:pt x="2032000" y="4114800"/>
                  <a:pt x="1981200" y="4229100"/>
                  <a:pt x="1943100" y="4254500"/>
                </a:cubicBezTo>
                <a:cubicBezTo>
                  <a:pt x="1917700" y="4292600"/>
                  <a:pt x="1892300" y="4406900"/>
                  <a:pt x="1892300" y="4521200"/>
                </a:cubicBezTo>
                <a:lnTo>
                  <a:pt x="1892300" y="4737100"/>
                </a:lnTo>
                <a:cubicBezTo>
                  <a:pt x="1892300" y="4991100"/>
                  <a:pt x="1943100" y="5041900"/>
                  <a:pt x="2209800" y="5041900"/>
                </a:cubicBezTo>
                <a:lnTo>
                  <a:pt x="3111500" y="5041900"/>
                </a:lnTo>
                <a:cubicBezTo>
                  <a:pt x="3543300" y="5041900"/>
                  <a:pt x="4000500" y="4889500"/>
                  <a:pt x="4000500" y="4737100"/>
                </a:cubicBezTo>
                <a:cubicBezTo>
                  <a:pt x="4000500" y="4673600"/>
                  <a:pt x="4051300" y="4622800"/>
                  <a:pt x="4114800" y="4622800"/>
                </a:cubicBezTo>
                <a:cubicBezTo>
                  <a:pt x="4178300" y="4622800"/>
                  <a:pt x="4254500" y="4533900"/>
                  <a:pt x="4279900" y="4419600"/>
                </a:cubicBezTo>
                <a:lnTo>
                  <a:pt x="4889500" y="2095500"/>
                </a:lnTo>
                <a:cubicBezTo>
                  <a:pt x="4914900" y="1981200"/>
                  <a:pt x="4965700" y="1866900"/>
                  <a:pt x="4991100" y="1841500"/>
                </a:cubicBezTo>
                <a:cubicBezTo>
                  <a:pt x="5105400" y="1739900"/>
                  <a:pt x="5041900" y="1358900"/>
                  <a:pt x="4902200" y="1219200"/>
                </a:cubicBezTo>
                <a:lnTo>
                  <a:pt x="4876800" y="1206500"/>
                </a:lnTo>
                <a:cubicBezTo>
                  <a:pt x="4800600" y="1117600"/>
                  <a:pt x="4635500" y="1054100"/>
                  <a:pt x="4521200" y="1054100"/>
                </a:cubicBezTo>
                <a:close/>
                <a:moveTo>
                  <a:pt x="5664200" y="61468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54" name="Freeform 18054"/>
          <p:cNvSpPr/>
          <p:nvPr/>
        </p:nvSpPr>
        <p:spPr>
          <a:xfrm rot="0" flipH="0" flipV="0">
            <a:off x="26508937" y="20426064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55" name="Freeform 18055"/>
          <p:cNvSpPr/>
          <p:nvPr/>
        </p:nvSpPr>
        <p:spPr>
          <a:xfrm rot="0" flipH="0" flipV="0">
            <a:off x="26588062" y="20428457"/>
            <a:ext cx="95942" cy="88944"/>
          </a:xfrm>
          <a:custGeom>
            <a:pathLst>
              <a:path w="6616700" h="6134100">
                <a:moveTo>
                  <a:pt x="6464300" y="1308100"/>
                </a:moveTo>
                <a:lnTo>
                  <a:pt x="5410200" y="5295900"/>
                </a:lnTo>
                <a:cubicBezTo>
                  <a:pt x="5334000" y="5613400"/>
                  <a:pt x="5156200" y="5930900"/>
                  <a:pt x="5016500" y="5981700"/>
                </a:cubicBezTo>
                <a:cubicBezTo>
                  <a:pt x="4699000" y="6134100"/>
                  <a:pt x="4660900" y="6121400"/>
                  <a:pt x="4406900" y="5880100"/>
                </a:cubicBezTo>
                <a:cubicBezTo>
                  <a:pt x="4178300" y="5651500"/>
                  <a:pt x="4152900" y="5448300"/>
                  <a:pt x="4292600" y="4851400"/>
                </a:cubicBezTo>
                <a:cubicBezTo>
                  <a:pt x="4343400" y="4622800"/>
                  <a:pt x="4406900" y="4419600"/>
                  <a:pt x="4445000" y="4368800"/>
                </a:cubicBezTo>
                <a:cubicBezTo>
                  <a:pt x="4508500" y="4318000"/>
                  <a:pt x="4724400" y="3606800"/>
                  <a:pt x="4724400" y="3492500"/>
                </a:cubicBezTo>
                <a:cubicBezTo>
                  <a:pt x="4724400" y="3200400"/>
                  <a:pt x="4838700" y="2730500"/>
                  <a:pt x="4927600" y="2616200"/>
                </a:cubicBezTo>
                <a:cubicBezTo>
                  <a:pt x="5067300" y="2425700"/>
                  <a:pt x="5067300" y="2413000"/>
                  <a:pt x="4940300" y="2413000"/>
                </a:cubicBezTo>
                <a:cubicBezTo>
                  <a:pt x="4762500" y="2413000"/>
                  <a:pt x="4686300" y="2463800"/>
                  <a:pt x="4203700" y="2921000"/>
                </a:cubicBezTo>
                <a:lnTo>
                  <a:pt x="3975100" y="3136900"/>
                </a:lnTo>
                <a:cubicBezTo>
                  <a:pt x="3721100" y="3378200"/>
                  <a:pt x="3441700" y="3568700"/>
                  <a:pt x="3340100" y="3568700"/>
                </a:cubicBezTo>
                <a:cubicBezTo>
                  <a:pt x="3111500" y="3568700"/>
                  <a:pt x="2540000" y="3022600"/>
                  <a:pt x="2476500" y="2743200"/>
                </a:cubicBezTo>
                <a:cubicBezTo>
                  <a:pt x="2374900" y="2298700"/>
                  <a:pt x="2247900" y="2095500"/>
                  <a:pt x="2070100" y="2095500"/>
                </a:cubicBezTo>
                <a:cubicBezTo>
                  <a:pt x="1968500" y="2095500"/>
                  <a:pt x="1892300" y="2235200"/>
                  <a:pt x="1892300" y="2413000"/>
                </a:cubicBezTo>
                <a:cubicBezTo>
                  <a:pt x="1892300" y="2590800"/>
                  <a:pt x="1841500" y="2984500"/>
                  <a:pt x="1778000" y="3314700"/>
                </a:cubicBezTo>
                <a:lnTo>
                  <a:pt x="1676400" y="3822700"/>
                </a:lnTo>
                <a:cubicBezTo>
                  <a:pt x="1600200" y="4140200"/>
                  <a:pt x="1485900" y="4406900"/>
                  <a:pt x="1409700" y="4406900"/>
                </a:cubicBezTo>
                <a:cubicBezTo>
                  <a:pt x="1295400" y="4406900"/>
                  <a:pt x="1155700" y="4800600"/>
                  <a:pt x="1155700" y="5118100"/>
                </a:cubicBezTo>
                <a:cubicBezTo>
                  <a:pt x="1155700" y="5537200"/>
                  <a:pt x="800100" y="6096000"/>
                  <a:pt x="520700" y="6096000"/>
                </a:cubicBezTo>
                <a:cubicBezTo>
                  <a:pt x="177800" y="6096000"/>
                  <a:pt x="0" y="5854700"/>
                  <a:pt x="0" y="5372100"/>
                </a:cubicBezTo>
                <a:cubicBezTo>
                  <a:pt x="0" y="5080000"/>
                  <a:pt x="50800" y="4826000"/>
                  <a:pt x="101600" y="4826000"/>
                </a:cubicBezTo>
                <a:cubicBezTo>
                  <a:pt x="190500" y="4826000"/>
                  <a:pt x="317500" y="4381500"/>
                  <a:pt x="317500" y="4064000"/>
                </a:cubicBezTo>
                <a:cubicBezTo>
                  <a:pt x="317500" y="4025900"/>
                  <a:pt x="368300" y="3721100"/>
                  <a:pt x="444500" y="3403600"/>
                </a:cubicBezTo>
                <a:lnTo>
                  <a:pt x="698500" y="2260600"/>
                </a:lnTo>
                <a:cubicBezTo>
                  <a:pt x="762000" y="1943100"/>
                  <a:pt x="876300" y="1676400"/>
                  <a:pt x="939800" y="1676400"/>
                </a:cubicBezTo>
                <a:cubicBezTo>
                  <a:pt x="1054100" y="1676400"/>
                  <a:pt x="1130300" y="1320800"/>
                  <a:pt x="1181100" y="609600"/>
                </a:cubicBezTo>
                <a:cubicBezTo>
                  <a:pt x="1206500" y="241300"/>
                  <a:pt x="1511300" y="0"/>
                  <a:pt x="1917700" y="0"/>
                </a:cubicBezTo>
                <a:cubicBezTo>
                  <a:pt x="2133600" y="0"/>
                  <a:pt x="2501900" y="342900"/>
                  <a:pt x="2565400" y="609600"/>
                </a:cubicBezTo>
                <a:cubicBezTo>
                  <a:pt x="2679700" y="1104900"/>
                  <a:pt x="3276600" y="2095500"/>
                  <a:pt x="3441700" y="2095500"/>
                </a:cubicBezTo>
                <a:cubicBezTo>
                  <a:pt x="3517900" y="2095500"/>
                  <a:pt x="3771900" y="1905000"/>
                  <a:pt x="4013200" y="1663700"/>
                </a:cubicBezTo>
                <a:lnTo>
                  <a:pt x="5283200" y="419100"/>
                </a:lnTo>
                <a:cubicBezTo>
                  <a:pt x="5524500" y="190500"/>
                  <a:pt x="5880100" y="0"/>
                  <a:pt x="6070600" y="0"/>
                </a:cubicBezTo>
                <a:cubicBezTo>
                  <a:pt x="6413500" y="0"/>
                  <a:pt x="6616700" y="203200"/>
                  <a:pt x="6616700" y="546100"/>
                </a:cubicBezTo>
                <a:cubicBezTo>
                  <a:pt x="6616700" y="647700"/>
                  <a:pt x="6553200" y="990600"/>
                  <a:pt x="6464300" y="1308100"/>
                </a:cubicBezTo>
                <a:close/>
                <a:moveTo>
                  <a:pt x="47752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56" name="Freeform 18056"/>
          <p:cNvSpPr/>
          <p:nvPr/>
        </p:nvSpPr>
        <p:spPr>
          <a:xfrm rot="0" flipH="0" flipV="0">
            <a:off x="26688730" y="20426616"/>
            <a:ext cx="79921" cy="89865"/>
          </a:xfrm>
          <a:custGeom>
            <a:pathLst>
              <a:path w="5511800" h="6197600">
                <a:moveTo>
                  <a:pt x="3352800" y="6197600"/>
                </a:moveTo>
                <a:lnTo>
                  <a:pt x="1409700" y="6197600"/>
                </a:lnTo>
                <a:cubicBezTo>
                  <a:pt x="1295400" y="6197600"/>
                  <a:pt x="1117600" y="6172200"/>
                  <a:pt x="1016000" y="6134100"/>
                </a:cubicBezTo>
                <a:lnTo>
                  <a:pt x="901700" y="6083300"/>
                </a:lnTo>
                <a:cubicBezTo>
                  <a:pt x="520700" y="5930900"/>
                  <a:pt x="279400" y="5727700"/>
                  <a:pt x="152400" y="5448300"/>
                </a:cubicBezTo>
                <a:lnTo>
                  <a:pt x="139700" y="5410200"/>
                </a:lnTo>
                <a:cubicBezTo>
                  <a:pt x="25400" y="5130800"/>
                  <a:pt x="0" y="4292600"/>
                  <a:pt x="88900" y="3898900"/>
                </a:cubicBezTo>
                <a:lnTo>
                  <a:pt x="812800" y="990600"/>
                </a:lnTo>
                <a:cubicBezTo>
                  <a:pt x="838200" y="876300"/>
                  <a:pt x="901700" y="698500"/>
                  <a:pt x="939800" y="596900"/>
                </a:cubicBezTo>
                <a:lnTo>
                  <a:pt x="1066800" y="304800"/>
                </a:lnTo>
                <a:cubicBezTo>
                  <a:pt x="1143000" y="127000"/>
                  <a:pt x="1346200" y="0"/>
                  <a:pt x="1600200" y="0"/>
                </a:cubicBezTo>
                <a:cubicBezTo>
                  <a:pt x="1917700" y="0"/>
                  <a:pt x="2044700" y="165100"/>
                  <a:pt x="2044700" y="571500"/>
                </a:cubicBezTo>
                <a:lnTo>
                  <a:pt x="2044700" y="736600"/>
                </a:lnTo>
                <a:cubicBezTo>
                  <a:pt x="2044700" y="850900"/>
                  <a:pt x="2019300" y="1041400"/>
                  <a:pt x="1993900" y="1143000"/>
                </a:cubicBezTo>
                <a:lnTo>
                  <a:pt x="1295400" y="4000500"/>
                </a:lnTo>
                <a:cubicBezTo>
                  <a:pt x="1257300" y="4114800"/>
                  <a:pt x="1206500" y="4203700"/>
                  <a:pt x="1168400" y="4203700"/>
                </a:cubicBezTo>
                <a:cubicBezTo>
                  <a:pt x="1130300" y="4203700"/>
                  <a:pt x="1092200" y="4292600"/>
                  <a:pt x="1092200" y="4406900"/>
                </a:cubicBezTo>
                <a:lnTo>
                  <a:pt x="1092200" y="4724400"/>
                </a:lnTo>
                <a:cubicBezTo>
                  <a:pt x="1092200" y="4838700"/>
                  <a:pt x="1193800" y="4978400"/>
                  <a:pt x="1320800" y="5029200"/>
                </a:cubicBezTo>
                <a:lnTo>
                  <a:pt x="1358900" y="5054600"/>
                </a:lnTo>
                <a:cubicBezTo>
                  <a:pt x="1485900" y="5105400"/>
                  <a:pt x="1676400" y="5143500"/>
                  <a:pt x="1803400" y="5143500"/>
                </a:cubicBezTo>
                <a:lnTo>
                  <a:pt x="2882900" y="5143500"/>
                </a:lnTo>
                <a:cubicBezTo>
                  <a:pt x="3124200" y="5143500"/>
                  <a:pt x="3162300" y="5118100"/>
                  <a:pt x="3302000" y="4813300"/>
                </a:cubicBezTo>
                <a:lnTo>
                  <a:pt x="3314700" y="4762500"/>
                </a:lnTo>
                <a:cubicBezTo>
                  <a:pt x="3365500" y="4635500"/>
                  <a:pt x="3429000" y="4432300"/>
                  <a:pt x="3454400" y="4305300"/>
                </a:cubicBezTo>
                <a:lnTo>
                  <a:pt x="3479800" y="4165600"/>
                </a:lnTo>
                <a:cubicBezTo>
                  <a:pt x="3492500" y="4038600"/>
                  <a:pt x="3517900" y="3898900"/>
                  <a:pt x="3517900" y="3860800"/>
                </a:cubicBezTo>
                <a:cubicBezTo>
                  <a:pt x="3517900" y="3822700"/>
                  <a:pt x="3530600" y="3695700"/>
                  <a:pt x="3556000" y="3581400"/>
                </a:cubicBezTo>
                <a:lnTo>
                  <a:pt x="3975100" y="1828800"/>
                </a:lnTo>
                <a:cubicBezTo>
                  <a:pt x="4000500" y="1714500"/>
                  <a:pt x="4051300" y="1549400"/>
                  <a:pt x="4089400" y="1473200"/>
                </a:cubicBezTo>
                <a:cubicBezTo>
                  <a:pt x="4114800" y="1384300"/>
                  <a:pt x="4165600" y="1231900"/>
                  <a:pt x="4178300" y="1117600"/>
                </a:cubicBezTo>
                <a:lnTo>
                  <a:pt x="4203700" y="977900"/>
                </a:lnTo>
                <a:cubicBezTo>
                  <a:pt x="4216400" y="863600"/>
                  <a:pt x="4267200" y="698500"/>
                  <a:pt x="4305300" y="596900"/>
                </a:cubicBezTo>
                <a:lnTo>
                  <a:pt x="4419600" y="304800"/>
                </a:lnTo>
                <a:cubicBezTo>
                  <a:pt x="4508500" y="114300"/>
                  <a:pt x="4711700" y="0"/>
                  <a:pt x="4953000" y="0"/>
                </a:cubicBezTo>
                <a:cubicBezTo>
                  <a:pt x="5245100" y="0"/>
                  <a:pt x="5511800" y="266700"/>
                  <a:pt x="5511800" y="546100"/>
                </a:cubicBezTo>
                <a:cubicBezTo>
                  <a:pt x="5511800" y="596900"/>
                  <a:pt x="5486400" y="723900"/>
                  <a:pt x="5461000" y="825500"/>
                </a:cubicBezTo>
                <a:lnTo>
                  <a:pt x="4216400" y="5537200"/>
                </a:lnTo>
                <a:cubicBezTo>
                  <a:pt x="4089400" y="6032500"/>
                  <a:pt x="3873500" y="6197600"/>
                  <a:pt x="3352800" y="6197600"/>
                </a:cubicBezTo>
                <a:close/>
                <a:moveTo>
                  <a:pt x="-203200" y="62230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57" name="Freeform 18057"/>
          <p:cNvSpPr/>
          <p:nvPr/>
        </p:nvSpPr>
        <p:spPr>
          <a:xfrm rot="0" flipH="0" flipV="0">
            <a:off x="26773746" y="20428642"/>
            <a:ext cx="68872" cy="88392"/>
          </a:xfrm>
          <a:custGeom>
            <a:pathLst>
              <a:path w="4749800" h="6096000">
                <a:moveTo>
                  <a:pt x="2374900" y="0"/>
                </a:moveTo>
                <a:lnTo>
                  <a:pt x="4330700" y="0"/>
                </a:lnTo>
                <a:cubicBezTo>
                  <a:pt x="4622800" y="0"/>
                  <a:pt x="4749800" y="165100"/>
                  <a:pt x="4749800" y="546100"/>
                </a:cubicBezTo>
                <a:cubicBezTo>
                  <a:pt x="4749800" y="647700"/>
                  <a:pt x="4673600" y="800100"/>
                  <a:pt x="4597400" y="876300"/>
                </a:cubicBezTo>
                <a:lnTo>
                  <a:pt x="4584700" y="901700"/>
                </a:lnTo>
                <a:cubicBezTo>
                  <a:pt x="4495800" y="977900"/>
                  <a:pt x="4330700" y="1054100"/>
                  <a:pt x="4216400" y="1054100"/>
                </a:cubicBezTo>
                <a:lnTo>
                  <a:pt x="2540000" y="1054100"/>
                </a:lnTo>
                <a:cubicBezTo>
                  <a:pt x="2425700" y="1054100"/>
                  <a:pt x="2260600" y="1117600"/>
                  <a:pt x="2184400" y="1193800"/>
                </a:cubicBezTo>
                <a:lnTo>
                  <a:pt x="2057400" y="1320800"/>
                </a:lnTo>
                <a:cubicBezTo>
                  <a:pt x="1879600" y="1498600"/>
                  <a:pt x="1803400" y="1676400"/>
                  <a:pt x="1803400" y="1917700"/>
                </a:cubicBezTo>
                <a:cubicBezTo>
                  <a:pt x="1803400" y="2019300"/>
                  <a:pt x="1778000" y="2184400"/>
                  <a:pt x="1752600" y="2298700"/>
                </a:cubicBezTo>
                <a:lnTo>
                  <a:pt x="1447800" y="3429000"/>
                </a:lnTo>
                <a:cubicBezTo>
                  <a:pt x="1422400" y="3543300"/>
                  <a:pt x="1346200" y="3721100"/>
                  <a:pt x="1282700" y="3835400"/>
                </a:cubicBezTo>
                <a:cubicBezTo>
                  <a:pt x="1219200" y="3949700"/>
                  <a:pt x="1168400" y="4140200"/>
                  <a:pt x="1168400" y="4254500"/>
                </a:cubicBezTo>
                <a:lnTo>
                  <a:pt x="1168400" y="4622800"/>
                </a:lnTo>
                <a:cubicBezTo>
                  <a:pt x="1168400" y="4737100"/>
                  <a:pt x="1257300" y="4851400"/>
                  <a:pt x="1358900" y="4864100"/>
                </a:cubicBezTo>
                <a:lnTo>
                  <a:pt x="1371600" y="4864100"/>
                </a:lnTo>
                <a:cubicBezTo>
                  <a:pt x="1473200" y="4889500"/>
                  <a:pt x="1587500" y="4927600"/>
                  <a:pt x="1625600" y="4965700"/>
                </a:cubicBezTo>
                <a:cubicBezTo>
                  <a:pt x="1663700" y="5003800"/>
                  <a:pt x="1790700" y="5041900"/>
                  <a:pt x="1905000" y="5041900"/>
                </a:cubicBezTo>
                <a:lnTo>
                  <a:pt x="3060700" y="5041900"/>
                </a:lnTo>
                <a:cubicBezTo>
                  <a:pt x="3263900" y="5041900"/>
                  <a:pt x="3276600" y="5054600"/>
                  <a:pt x="3276600" y="5257800"/>
                </a:cubicBezTo>
                <a:lnTo>
                  <a:pt x="3276600" y="5676900"/>
                </a:lnTo>
                <a:cubicBezTo>
                  <a:pt x="3276600" y="5791200"/>
                  <a:pt x="3187700" y="5905500"/>
                  <a:pt x="3073400" y="5930900"/>
                </a:cubicBezTo>
                <a:lnTo>
                  <a:pt x="3060700" y="5930900"/>
                </a:lnTo>
                <a:cubicBezTo>
                  <a:pt x="2946400" y="5956300"/>
                  <a:pt x="2857500" y="6007100"/>
                  <a:pt x="2857500" y="6032500"/>
                </a:cubicBezTo>
                <a:cubicBezTo>
                  <a:pt x="2857500" y="6070600"/>
                  <a:pt x="2755900" y="6096000"/>
                  <a:pt x="2641600" y="6096000"/>
                </a:cubicBezTo>
                <a:lnTo>
                  <a:pt x="1587500" y="6096000"/>
                </a:lnTo>
                <a:cubicBezTo>
                  <a:pt x="1473200" y="6096000"/>
                  <a:pt x="1358900" y="6045200"/>
                  <a:pt x="1320800" y="5981700"/>
                </a:cubicBezTo>
                <a:cubicBezTo>
                  <a:pt x="1282700" y="5930900"/>
                  <a:pt x="1155700" y="5880100"/>
                  <a:pt x="1041400" y="5880100"/>
                </a:cubicBezTo>
                <a:lnTo>
                  <a:pt x="965200" y="5880100"/>
                </a:lnTo>
                <a:cubicBezTo>
                  <a:pt x="850900" y="5880100"/>
                  <a:pt x="723900" y="5829300"/>
                  <a:pt x="685800" y="5765800"/>
                </a:cubicBezTo>
                <a:cubicBezTo>
                  <a:pt x="647700" y="5715000"/>
                  <a:pt x="546100" y="5638800"/>
                  <a:pt x="469900" y="5613400"/>
                </a:cubicBezTo>
                <a:cubicBezTo>
                  <a:pt x="393700" y="5588000"/>
                  <a:pt x="304800" y="5461000"/>
                  <a:pt x="266700" y="5346700"/>
                </a:cubicBezTo>
                <a:lnTo>
                  <a:pt x="88900" y="4775200"/>
                </a:lnTo>
                <a:cubicBezTo>
                  <a:pt x="0" y="4533900"/>
                  <a:pt x="0" y="4368800"/>
                  <a:pt x="63500" y="4102100"/>
                </a:cubicBezTo>
                <a:lnTo>
                  <a:pt x="762000" y="1435100"/>
                </a:lnTo>
                <a:cubicBezTo>
                  <a:pt x="787400" y="1320800"/>
                  <a:pt x="850900" y="1155700"/>
                  <a:pt x="914400" y="1066800"/>
                </a:cubicBezTo>
                <a:lnTo>
                  <a:pt x="1130300" y="723900"/>
                </a:lnTo>
                <a:cubicBezTo>
                  <a:pt x="1282700" y="495300"/>
                  <a:pt x="1358900" y="431800"/>
                  <a:pt x="1549400" y="355600"/>
                </a:cubicBezTo>
                <a:cubicBezTo>
                  <a:pt x="1651000" y="317500"/>
                  <a:pt x="1816100" y="241300"/>
                  <a:pt x="1930400" y="165100"/>
                </a:cubicBezTo>
                <a:lnTo>
                  <a:pt x="1968500" y="127000"/>
                </a:lnTo>
                <a:cubicBezTo>
                  <a:pt x="2082800" y="50800"/>
                  <a:pt x="2260600" y="0"/>
                  <a:pt x="2374900" y="0"/>
                </a:cubicBezTo>
                <a:close/>
                <a:moveTo>
                  <a:pt x="5778500" y="60833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58" name="Freeform 18058"/>
          <p:cNvSpPr/>
          <p:nvPr/>
        </p:nvSpPr>
        <p:spPr>
          <a:xfrm rot="0" flipH="0" flipV="0">
            <a:off x="26846793" y="20427905"/>
            <a:ext cx="82315" cy="89681"/>
          </a:xfrm>
          <a:custGeom>
            <a:pathLst>
              <a:path w="5676900" h="6184900">
                <a:moveTo>
                  <a:pt x="3886200" y="0"/>
                </a:moveTo>
                <a:lnTo>
                  <a:pt x="4864100" y="0"/>
                </a:lnTo>
                <a:cubicBezTo>
                  <a:pt x="5676900" y="0"/>
                  <a:pt x="5676900" y="0"/>
                  <a:pt x="5676900" y="558800"/>
                </a:cubicBezTo>
                <a:cubicBezTo>
                  <a:pt x="5676900" y="1016000"/>
                  <a:pt x="5562600" y="1638300"/>
                  <a:pt x="5422900" y="1993900"/>
                </a:cubicBezTo>
                <a:cubicBezTo>
                  <a:pt x="5346700" y="2159000"/>
                  <a:pt x="5156200" y="2768600"/>
                  <a:pt x="5156200" y="2806700"/>
                </a:cubicBezTo>
                <a:cubicBezTo>
                  <a:pt x="5156200" y="2819400"/>
                  <a:pt x="5092700" y="3086100"/>
                  <a:pt x="5029200" y="3403600"/>
                </a:cubicBezTo>
                <a:lnTo>
                  <a:pt x="4978400" y="3594100"/>
                </a:lnTo>
                <a:cubicBezTo>
                  <a:pt x="4902200" y="3898900"/>
                  <a:pt x="4826000" y="4229100"/>
                  <a:pt x="4787900" y="4305300"/>
                </a:cubicBezTo>
                <a:cubicBezTo>
                  <a:pt x="4635500" y="4673600"/>
                  <a:pt x="4521200" y="5118100"/>
                  <a:pt x="4495800" y="5422900"/>
                </a:cubicBezTo>
                <a:cubicBezTo>
                  <a:pt x="4470400" y="5715000"/>
                  <a:pt x="4140200" y="6096000"/>
                  <a:pt x="3898900" y="6096000"/>
                </a:cubicBezTo>
                <a:cubicBezTo>
                  <a:pt x="3543300" y="6096000"/>
                  <a:pt x="3365500" y="5880100"/>
                  <a:pt x="3365500" y="5435600"/>
                </a:cubicBezTo>
                <a:cubicBezTo>
                  <a:pt x="3365500" y="5168900"/>
                  <a:pt x="3390900" y="4914900"/>
                  <a:pt x="3416300" y="4889500"/>
                </a:cubicBezTo>
                <a:cubicBezTo>
                  <a:pt x="3441700" y="4851400"/>
                  <a:pt x="3517900" y="4660900"/>
                  <a:pt x="3568700" y="4445000"/>
                </a:cubicBezTo>
                <a:cubicBezTo>
                  <a:pt x="3632200" y="4229100"/>
                  <a:pt x="3683000" y="4038600"/>
                  <a:pt x="3683000" y="4025900"/>
                </a:cubicBezTo>
                <a:cubicBezTo>
                  <a:pt x="3683000" y="4000500"/>
                  <a:pt x="3746500" y="3733800"/>
                  <a:pt x="3835400" y="3429000"/>
                </a:cubicBezTo>
                <a:lnTo>
                  <a:pt x="4114800" y="2387600"/>
                </a:lnTo>
                <a:cubicBezTo>
                  <a:pt x="4203700" y="2082800"/>
                  <a:pt x="4305300" y="1790700"/>
                  <a:pt x="4343400" y="1752600"/>
                </a:cubicBezTo>
                <a:cubicBezTo>
                  <a:pt x="4546600" y="1549400"/>
                  <a:pt x="4368800" y="1054100"/>
                  <a:pt x="4102100" y="1054100"/>
                </a:cubicBezTo>
                <a:cubicBezTo>
                  <a:pt x="3924300" y="1054100"/>
                  <a:pt x="3683000" y="1244600"/>
                  <a:pt x="3556000" y="1498600"/>
                </a:cubicBezTo>
                <a:cubicBezTo>
                  <a:pt x="3441700" y="1739900"/>
                  <a:pt x="3200400" y="2171700"/>
                  <a:pt x="3035300" y="2451100"/>
                </a:cubicBezTo>
                <a:lnTo>
                  <a:pt x="1371600" y="5257800"/>
                </a:lnTo>
                <a:cubicBezTo>
                  <a:pt x="927100" y="6007100"/>
                  <a:pt x="660400" y="6184900"/>
                  <a:pt x="215900" y="6019800"/>
                </a:cubicBezTo>
                <a:cubicBezTo>
                  <a:pt x="101600" y="5969000"/>
                  <a:pt x="0" y="5753100"/>
                  <a:pt x="0" y="5537200"/>
                </a:cubicBezTo>
                <a:cubicBezTo>
                  <a:pt x="0" y="5321300"/>
                  <a:pt x="139700" y="4914900"/>
                  <a:pt x="304800" y="4635500"/>
                </a:cubicBezTo>
                <a:lnTo>
                  <a:pt x="2654300" y="711200"/>
                </a:lnTo>
                <a:cubicBezTo>
                  <a:pt x="3035300" y="63500"/>
                  <a:pt x="3162300" y="0"/>
                  <a:pt x="3886200" y="0"/>
                </a:cubicBezTo>
                <a:close/>
                <a:moveTo>
                  <a:pt x="5994400" y="6134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59" name="Freeform 18059"/>
          <p:cNvSpPr/>
          <p:nvPr/>
        </p:nvSpPr>
        <p:spPr>
          <a:xfrm rot="0" flipH="0" flipV="0">
            <a:off x="26936046" y="20426064"/>
            <a:ext cx="71634" cy="90601"/>
          </a:xfrm>
          <a:custGeom>
            <a:pathLst>
              <a:path w="4940300" h="6248400">
                <a:moveTo>
                  <a:pt x="50800" y="3505200"/>
                </a:moveTo>
                <a:lnTo>
                  <a:pt x="647700" y="1524000"/>
                </a:lnTo>
                <a:cubicBezTo>
                  <a:pt x="723900" y="1257300"/>
                  <a:pt x="850900" y="1066800"/>
                  <a:pt x="1054100" y="850900"/>
                </a:cubicBezTo>
                <a:lnTo>
                  <a:pt x="1422400" y="482600"/>
                </a:lnTo>
                <a:cubicBezTo>
                  <a:pt x="1587500" y="317500"/>
                  <a:pt x="1739900" y="241300"/>
                  <a:pt x="2044700" y="165100"/>
                </a:cubicBezTo>
                <a:lnTo>
                  <a:pt x="2451100" y="76200"/>
                </a:lnTo>
                <a:cubicBezTo>
                  <a:pt x="2794000" y="0"/>
                  <a:pt x="3594100" y="0"/>
                  <a:pt x="3848100" y="76200"/>
                </a:cubicBezTo>
                <a:lnTo>
                  <a:pt x="3962400" y="114300"/>
                </a:lnTo>
                <a:cubicBezTo>
                  <a:pt x="4064000" y="152400"/>
                  <a:pt x="4203700" y="241300"/>
                  <a:pt x="4292600" y="317500"/>
                </a:cubicBezTo>
                <a:lnTo>
                  <a:pt x="4686300" y="711200"/>
                </a:lnTo>
                <a:cubicBezTo>
                  <a:pt x="4851400" y="876300"/>
                  <a:pt x="4940300" y="1130300"/>
                  <a:pt x="4940300" y="1435100"/>
                </a:cubicBezTo>
                <a:lnTo>
                  <a:pt x="4940300" y="2336800"/>
                </a:lnTo>
                <a:cubicBezTo>
                  <a:pt x="4940300" y="2451100"/>
                  <a:pt x="4914900" y="2628900"/>
                  <a:pt x="4876800" y="2743200"/>
                </a:cubicBezTo>
                <a:lnTo>
                  <a:pt x="4584700" y="3873500"/>
                </a:lnTo>
                <a:cubicBezTo>
                  <a:pt x="4559300" y="3987800"/>
                  <a:pt x="4495800" y="4152900"/>
                  <a:pt x="4457700" y="4254500"/>
                </a:cubicBezTo>
                <a:lnTo>
                  <a:pt x="4203700" y="4838700"/>
                </a:lnTo>
                <a:cubicBezTo>
                  <a:pt x="4127500" y="5003800"/>
                  <a:pt x="3873500" y="5397500"/>
                  <a:pt x="3771900" y="5499100"/>
                </a:cubicBezTo>
                <a:lnTo>
                  <a:pt x="3606800" y="5651500"/>
                </a:lnTo>
                <a:cubicBezTo>
                  <a:pt x="3530600" y="5740400"/>
                  <a:pt x="3378200" y="5829300"/>
                  <a:pt x="3263900" y="5854700"/>
                </a:cubicBezTo>
                <a:lnTo>
                  <a:pt x="2451100" y="6057900"/>
                </a:lnTo>
                <a:cubicBezTo>
                  <a:pt x="2336800" y="6083300"/>
                  <a:pt x="2184400" y="6134100"/>
                  <a:pt x="2095500" y="6159500"/>
                </a:cubicBezTo>
                <a:cubicBezTo>
                  <a:pt x="1879600" y="6248400"/>
                  <a:pt x="1612900" y="6235700"/>
                  <a:pt x="1358900" y="6134100"/>
                </a:cubicBezTo>
                <a:lnTo>
                  <a:pt x="990600" y="5994400"/>
                </a:lnTo>
                <a:cubicBezTo>
                  <a:pt x="876300" y="5943600"/>
                  <a:pt x="774700" y="5905500"/>
                  <a:pt x="762000" y="5905500"/>
                </a:cubicBezTo>
                <a:cubicBezTo>
                  <a:pt x="736600" y="5905500"/>
                  <a:pt x="673100" y="5867400"/>
                  <a:pt x="596900" y="5816600"/>
                </a:cubicBezTo>
                <a:cubicBezTo>
                  <a:pt x="203200" y="5575300"/>
                  <a:pt x="0" y="5181600"/>
                  <a:pt x="0" y="4699000"/>
                </a:cubicBezTo>
                <a:lnTo>
                  <a:pt x="0" y="3911600"/>
                </a:lnTo>
                <a:cubicBezTo>
                  <a:pt x="0" y="3797300"/>
                  <a:pt x="25400" y="3606800"/>
                  <a:pt x="50800" y="3505200"/>
                </a:cubicBezTo>
                <a:close/>
                <a:moveTo>
                  <a:pt x="2298700" y="6261100"/>
                </a:moveTo>
                <a:moveTo>
                  <a:pt x="1498600" y="2362200"/>
                </a:moveTo>
                <a:lnTo>
                  <a:pt x="1104900" y="3822700"/>
                </a:lnTo>
                <a:cubicBezTo>
                  <a:pt x="1066800" y="3924300"/>
                  <a:pt x="1041400" y="4114800"/>
                  <a:pt x="1041400" y="4229100"/>
                </a:cubicBezTo>
                <a:lnTo>
                  <a:pt x="1041400" y="4381500"/>
                </a:lnTo>
                <a:cubicBezTo>
                  <a:pt x="1041400" y="4711700"/>
                  <a:pt x="1155700" y="4914900"/>
                  <a:pt x="1358900" y="4978400"/>
                </a:cubicBezTo>
                <a:lnTo>
                  <a:pt x="1485900" y="5016500"/>
                </a:lnTo>
                <a:cubicBezTo>
                  <a:pt x="1587500" y="5041900"/>
                  <a:pt x="1765300" y="5067300"/>
                  <a:pt x="1892300" y="5067300"/>
                </a:cubicBezTo>
                <a:lnTo>
                  <a:pt x="1943100" y="5067300"/>
                </a:lnTo>
                <a:cubicBezTo>
                  <a:pt x="2057400" y="5067300"/>
                  <a:pt x="2247900" y="5054600"/>
                  <a:pt x="2374900" y="5029200"/>
                </a:cubicBezTo>
                <a:lnTo>
                  <a:pt x="2501900" y="5003800"/>
                </a:lnTo>
                <a:cubicBezTo>
                  <a:pt x="2628900" y="4978400"/>
                  <a:pt x="2794000" y="4889500"/>
                  <a:pt x="2870200" y="4813300"/>
                </a:cubicBezTo>
                <a:lnTo>
                  <a:pt x="3035300" y="4648200"/>
                </a:lnTo>
                <a:cubicBezTo>
                  <a:pt x="3187700" y="4495800"/>
                  <a:pt x="3390900" y="4165600"/>
                  <a:pt x="3429000" y="3987800"/>
                </a:cubicBezTo>
                <a:lnTo>
                  <a:pt x="3835400" y="2425700"/>
                </a:lnTo>
                <a:cubicBezTo>
                  <a:pt x="3860800" y="2324100"/>
                  <a:pt x="3886200" y="2133600"/>
                  <a:pt x="3886200" y="2019300"/>
                </a:cubicBezTo>
                <a:lnTo>
                  <a:pt x="3886200" y="1701800"/>
                </a:lnTo>
                <a:cubicBezTo>
                  <a:pt x="3886200" y="1473200"/>
                  <a:pt x="3733800" y="1295400"/>
                  <a:pt x="3467100" y="1168400"/>
                </a:cubicBezTo>
                <a:lnTo>
                  <a:pt x="3429000" y="1155700"/>
                </a:lnTo>
                <a:cubicBezTo>
                  <a:pt x="3048000" y="977900"/>
                  <a:pt x="2374900" y="1117600"/>
                  <a:pt x="2057400" y="1435100"/>
                </a:cubicBezTo>
                <a:lnTo>
                  <a:pt x="1993900" y="1485900"/>
                </a:lnTo>
                <a:cubicBezTo>
                  <a:pt x="1917700" y="1562100"/>
                  <a:pt x="1803400" y="1714500"/>
                  <a:pt x="1752600" y="1803400"/>
                </a:cubicBezTo>
                <a:lnTo>
                  <a:pt x="1638300" y="1993900"/>
                </a:lnTo>
                <a:cubicBezTo>
                  <a:pt x="1587500" y="2095500"/>
                  <a:pt x="1524000" y="2260600"/>
                  <a:pt x="1498600" y="2362200"/>
                </a:cubicBezTo>
                <a:close/>
                <a:moveTo>
                  <a:pt x="3441700" y="6261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60" name="Freeform 18060"/>
          <p:cNvSpPr/>
          <p:nvPr/>
        </p:nvSpPr>
        <p:spPr>
          <a:xfrm rot="0" flipH="0" flipV="0">
            <a:off x="27018114" y="20391996"/>
            <a:ext cx="78079" cy="125590"/>
          </a:xfrm>
          <a:custGeom>
            <a:pathLst>
              <a:path w="5384800" h="8661400">
                <a:moveTo>
                  <a:pt x="254000" y="6324600"/>
                </a:moveTo>
                <a:lnTo>
                  <a:pt x="1600200" y="1257300"/>
                </a:lnTo>
                <a:cubicBezTo>
                  <a:pt x="1663700" y="1028700"/>
                  <a:pt x="1841500" y="723900"/>
                  <a:pt x="2019300" y="584200"/>
                </a:cubicBezTo>
                <a:lnTo>
                  <a:pt x="2120900" y="482600"/>
                </a:lnTo>
                <a:cubicBezTo>
                  <a:pt x="2540000" y="127000"/>
                  <a:pt x="2844800" y="0"/>
                  <a:pt x="3352800" y="0"/>
                </a:cubicBezTo>
                <a:lnTo>
                  <a:pt x="3822700" y="0"/>
                </a:lnTo>
                <a:cubicBezTo>
                  <a:pt x="4635500" y="0"/>
                  <a:pt x="5194300" y="609600"/>
                  <a:pt x="5194300" y="1498600"/>
                </a:cubicBezTo>
                <a:cubicBezTo>
                  <a:pt x="5194300" y="1714500"/>
                  <a:pt x="5092700" y="2057400"/>
                  <a:pt x="4965700" y="2273300"/>
                </a:cubicBezTo>
                <a:lnTo>
                  <a:pt x="4889500" y="2400300"/>
                </a:lnTo>
                <a:cubicBezTo>
                  <a:pt x="4622800" y="2857500"/>
                  <a:pt x="4610100" y="2895600"/>
                  <a:pt x="4851400" y="3098800"/>
                </a:cubicBezTo>
                <a:cubicBezTo>
                  <a:pt x="5245100" y="3454400"/>
                  <a:pt x="5384800" y="4127500"/>
                  <a:pt x="5181600" y="4813300"/>
                </a:cubicBezTo>
                <a:lnTo>
                  <a:pt x="4508500" y="7124700"/>
                </a:lnTo>
                <a:cubicBezTo>
                  <a:pt x="4445000" y="7340600"/>
                  <a:pt x="4254500" y="7658100"/>
                  <a:pt x="4089400" y="7823200"/>
                </a:cubicBezTo>
                <a:lnTo>
                  <a:pt x="4013200" y="7899400"/>
                </a:lnTo>
                <a:cubicBezTo>
                  <a:pt x="3632200" y="8280400"/>
                  <a:pt x="3340100" y="8407400"/>
                  <a:pt x="2832100" y="8407400"/>
                </a:cubicBezTo>
                <a:lnTo>
                  <a:pt x="2768600" y="8407400"/>
                </a:lnTo>
                <a:cubicBezTo>
                  <a:pt x="2540000" y="8407400"/>
                  <a:pt x="2324100" y="8458200"/>
                  <a:pt x="2286000" y="8509000"/>
                </a:cubicBezTo>
                <a:cubicBezTo>
                  <a:pt x="2197100" y="8661400"/>
                  <a:pt x="1790700" y="8636000"/>
                  <a:pt x="1333500" y="8470900"/>
                </a:cubicBezTo>
                <a:lnTo>
                  <a:pt x="1079500" y="8382000"/>
                </a:lnTo>
                <a:cubicBezTo>
                  <a:pt x="342900" y="8102600"/>
                  <a:pt x="0" y="7251700"/>
                  <a:pt x="254000" y="6324600"/>
                </a:cubicBezTo>
                <a:close/>
                <a:moveTo>
                  <a:pt x="2070100" y="8610600"/>
                </a:moveTo>
                <a:moveTo>
                  <a:pt x="2565400" y="2514600"/>
                </a:moveTo>
                <a:lnTo>
                  <a:pt x="3187700" y="2514600"/>
                </a:lnTo>
                <a:cubicBezTo>
                  <a:pt x="3314700" y="2514600"/>
                  <a:pt x="3441700" y="2489200"/>
                  <a:pt x="3479800" y="2451100"/>
                </a:cubicBezTo>
                <a:cubicBezTo>
                  <a:pt x="3517900" y="2413000"/>
                  <a:pt x="3594100" y="2362200"/>
                  <a:pt x="3644900" y="2336800"/>
                </a:cubicBezTo>
                <a:cubicBezTo>
                  <a:pt x="3695700" y="2324100"/>
                  <a:pt x="3784600" y="2222500"/>
                  <a:pt x="3835400" y="2108200"/>
                </a:cubicBezTo>
                <a:lnTo>
                  <a:pt x="3949700" y="1866900"/>
                </a:lnTo>
                <a:cubicBezTo>
                  <a:pt x="4000500" y="1765300"/>
                  <a:pt x="4038600" y="1587500"/>
                  <a:pt x="4038600" y="1473200"/>
                </a:cubicBezTo>
                <a:cubicBezTo>
                  <a:pt x="4038600" y="1358900"/>
                  <a:pt x="3987800" y="1257300"/>
                  <a:pt x="3924300" y="1257300"/>
                </a:cubicBezTo>
                <a:cubicBezTo>
                  <a:pt x="3873500" y="1257300"/>
                  <a:pt x="3822700" y="1206500"/>
                  <a:pt x="3822700" y="1155700"/>
                </a:cubicBezTo>
                <a:cubicBezTo>
                  <a:pt x="3822700" y="1092200"/>
                  <a:pt x="3733800" y="1054100"/>
                  <a:pt x="3619500" y="1054100"/>
                </a:cubicBezTo>
                <a:lnTo>
                  <a:pt x="3302000" y="1054100"/>
                </a:lnTo>
                <a:cubicBezTo>
                  <a:pt x="3187700" y="1054100"/>
                  <a:pt x="3086100" y="1092200"/>
                  <a:pt x="3086100" y="1155700"/>
                </a:cubicBezTo>
                <a:cubicBezTo>
                  <a:pt x="3086100" y="1206500"/>
                  <a:pt x="3035300" y="1257300"/>
                  <a:pt x="2984500" y="1257300"/>
                </a:cubicBezTo>
                <a:cubicBezTo>
                  <a:pt x="2921000" y="1257300"/>
                  <a:pt x="2882900" y="1308100"/>
                  <a:pt x="2882900" y="1358900"/>
                </a:cubicBezTo>
                <a:cubicBezTo>
                  <a:pt x="2882900" y="1422400"/>
                  <a:pt x="2819400" y="1473200"/>
                  <a:pt x="2755900" y="1473200"/>
                </a:cubicBezTo>
                <a:cubicBezTo>
                  <a:pt x="2679700" y="1473200"/>
                  <a:pt x="2603500" y="1524000"/>
                  <a:pt x="2590800" y="1600200"/>
                </a:cubicBezTo>
                <a:cubicBezTo>
                  <a:pt x="2565400" y="1663700"/>
                  <a:pt x="2514600" y="1816100"/>
                  <a:pt x="2489200" y="1917700"/>
                </a:cubicBezTo>
                <a:lnTo>
                  <a:pt x="2413000" y="2120900"/>
                </a:lnTo>
                <a:cubicBezTo>
                  <a:pt x="2374900" y="2222500"/>
                  <a:pt x="2349500" y="2362200"/>
                  <a:pt x="2349500" y="2413000"/>
                </a:cubicBezTo>
                <a:cubicBezTo>
                  <a:pt x="2349500" y="2476500"/>
                  <a:pt x="2451100" y="2514600"/>
                  <a:pt x="2565400" y="2514600"/>
                </a:cubicBezTo>
                <a:close/>
                <a:moveTo>
                  <a:pt x="5880100" y="8610600"/>
                </a:moveTo>
                <a:moveTo>
                  <a:pt x="1841500" y="4406900"/>
                </a:moveTo>
                <a:lnTo>
                  <a:pt x="1358900" y="6096000"/>
                </a:lnTo>
                <a:cubicBezTo>
                  <a:pt x="1333500" y="6210300"/>
                  <a:pt x="1308100" y="6400800"/>
                  <a:pt x="1308100" y="6515100"/>
                </a:cubicBezTo>
                <a:lnTo>
                  <a:pt x="1308100" y="6934200"/>
                </a:lnTo>
                <a:cubicBezTo>
                  <a:pt x="1308100" y="7048500"/>
                  <a:pt x="1346200" y="7150100"/>
                  <a:pt x="1409700" y="7150100"/>
                </a:cubicBezTo>
                <a:cubicBezTo>
                  <a:pt x="1460500" y="7150100"/>
                  <a:pt x="1511300" y="7188200"/>
                  <a:pt x="1511300" y="7251700"/>
                </a:cubicBezTo>
                <a:cubicBezTo>
                  <a:pt x="1511300" y="7302500"/>
                  <a:pt x="1612900" y="7353300"/>
                  <a:pt x="1727200" y="7353300"/>
                </a:cubicBezTo>
                <a:lnTo>
                  <a:pt x="1828800" y="7353300"/>
                </a:lnTo>
                <a:cubicBezTo>
                  <a:pt x="1943100" y="7353300"/>
                  <a:pt x="2032000" y="7404100"/>
                  <a:pt x="2032000" y="7454900"/>
                </a:cubicBezTo>
                <a:cubicBezTo>
                  <a:pt x="2032000" y="7518400"/>
                  <a:pt x="2120900" y="7543800"/>
                  <a:pt x="2222500" y="7518400"/>
                </a:cubicBezTo>
                <a:cubicBezTo>
                  <a:pt x="2324100" y="7493000"/>
                  <a:pt x="2501900" y="7442200"/>
                  <a:pt x="2616200" y="7391400"/>
                </a:cubicBezTo>
                <a:lnTo>
                  <a:pt x="3111500" y="7213600"/>
                </a:lnTo>
                <a:cubicBezTo>
                  <a:pt x="3225800" y="7175500"/>
                  <a:pt x="3365500" y="7048500"/>
                  <a:pt x="3416300" y="6946900"/>
                </a:cubicBezTo>
                <a:lnTo>
                  <a:pt x="3543300" y="6654800"/>
                </a:lnTo>
                <a:cubicBezTo>
                  <a:pt x="3594100" y="6553200"/>
                  <a:pt x="3657600" y="6375400"/>
                  <a:pt x="3695700" y="6273800"/>
                </a:cubicBezTo>
                <a:lnTo>
                  <a:pt x="4089400" y="4826000"/>
                </a:lnTo>
                <a:cubicBezTo>
                  <a:pt x="4114800" y="4711700"/>
                  <a:pt x="4140200" y="4521200"/>
                  <a:pt x="4140200" y="4406900"/>
                </a:cubicBezTo>
                <a:lnTo>
                  <a:pt x="4140200" y="4254500"/>
                </a:lnTo>
                <a:cubicBezTo>
                  <a:pt x="4140200" y="3962400"/>
                  <a:pt x="4051300" y="3784600"/>
                  <a:pt x="3924300" y="3784600"/>
                </a:cubicBezTo>
                <a:cubicBezTo>
                  <a:pt x="3873500" y="3784600"/>
                  <a:pt x="3822700" y="3733800"/>
                  <a:pt x="3822700" y="3670300"/>
                </a:cubicBezTo>
                <a:cubicBezTo>
                  <a:pt x="3822700" y="3619500"/>
                  <a:pt x="3733800" y="3568700"/>
                  <a:pt x="3619500" y="3568700"/>
                </a:cubicBezTo>
                <a:lnTo>
                  <a:pt x="2882900" y="3568700"/>
                </a:lnTo>
                <a:cubicBezTo>
                  <a:pt x="2768600" y="3568700"/>
                  <a:pt x="2667000" y="3619500"/>
                  <a:pt x="2667000" y="3670300"/>
                </a:cubicBezTo>
                <a:cubicBezTo>
                  <a:pt x="2667000" y="3733800"/>
                  <a:pt x="2603500" y="3784600"/>
                  <a:pt x="2514600" y="3784600"/>
                </a:cubicBezTo>
                <a:cubicBezTo>
                  <a:pt x="2425700" y="3784600"/>
                  <a:pt x="2349500" y="3822700"/>
                  <a:pt x="2349500" y="3886200"/>
                </a:cubicBezTo>
                <a:cubicBezTo>
                  <a:pt x="2349500" y="3949700"/>
                  <a:pt x="2311400" y="3987800"/>
                  <a:pt x="2247900" y="3987800"/>
                </a:cubicBezTo>
                <a:cubicBezTo>
                  <a:pt x="2184400" y="3987800"/>
                  <a:pt x="2146300" y="4038600"/>
                  <a:pt x="2146300" y="4102100"/>
                </a:cubicBezTo>
                <a:cubicBezTo>
                  <a:pt x="2146300" y="4152900"/>
                  <a:pt x="2082800" y="4203700"/>
                  <a:pt x="2019300" y="4203700"/>
                </a:cubicBezTo>
                <a:cubicBezTo>
                  <a:pt x="1955800" y="4203700"/>
                  <a:pt x="1866900" y="4292600"/>
                  <a:pt x="1841500" y="4406900"/>
                </a:cubicBezTo>
                <a:close/>
                <a:moveTo>
                  <a:pt x="3987800" y="8610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61" name="Freeform 18061"/>
          <p:cNvSpPr/>
          <p:nvPr/>
        </p:nvSpPr>
        <p:spPr>
          <a:xfrm rot="0" flipH="0" flipV="0">
            <a:off x="27107733" y="20426984"/>
            <a:ext cx="79184" cy="90049"/>
          </a:xfrm>
          <a:custGeom>
            <a:pathLst>
              <a:path w="5461000" h="6210300">
                <a:moveTo>
                  <a:pt x="2654300" y="0"/>
                </a:moveTo>
                <a:lnTo>
                  <a:pt x="4953000" y="0"/>
                </a:lnTo>
                <a:cubicBezTo>
                  <a:pt x="5334000" y="0"/>
                  <a:pt x="5461000" y="139700"/>
                  <a:pt x="5461000" y="520700"/>
                </a:cubicBezTo>
                <a:lnTo>
                  <a:pt x="5461000" y="647700"/>
                </a:lnTo>
                <a:cubicBezTo>
                  <a:pt x="5461000" y="812800"/>
                  <a:pt x="5422900" y="1079500"/>
                  <a:pt x="5384800" y="1244600"/>
                </a:cubicBezTo>
                <a:lnTo>
                  <a:pt x="4622800" y="4241800"/>
                </a:lnTo>
                <a:cubicBezTo>
                  <a:pt x="4572000" y="4394200"/>
                  <a:pt x="4508500" y="4521200"/>
                  <a:pt x="4470400" y="4521200"/>
                </a:cubicBezTo>
                <a:cubicBezTo>
                  <a:pt x="4445000" y="4521200"/>
                  <a:pt x="4406900" y="4622800"/>
                  <a:pt x="4406900" y="4737100"/>
                </a:cubicBezTo>
                <a:cubicBezTo>
                  <a:pt x="4406900" y="4991100"/>
                  <a:pt x="4546600" y="5143500"/>
                  <a:pt x="4826000" y="5207000"/>
                </a:cubicBezTo>
                <a:cubicBezTo>
                  <a:pt x="4940300" y="5232400"/>
                  <a:pt x="5041900" y="5346700"/>
                  <a:pt x="5041900" y="5473700"/>
                </a:cubicBezTo>
                <a:cubicBezTo>
                  <a:pt x="5041900" y="5842000"/>
                  <a:pt x="4660900" y="6210300"/>
                  <a:pt x="4279900" y="6210300"/>
                </a:cubicBezTo>
                <a:cubicBezTo>
                  <a:pt x="4241800" y="6210300"/>
                  <a:pt x="4178300" y="6184900"/>
                  <a:pt x="4152900" y="6159500"/>
                </a:cubicBezTo>
                <a:cubicBezTo>
                  <a:pt x="3911600" y="5918200"/>
                  <a:pt x="3416300" y="5740400"/>
                  <a:pt x="3302000" y="5842000"/>
                </a:cubicBezTo>
                <a:cubicBezTo>
                  <a:pt x="3276600" y="5867400"/>
                  <a:pt x="3136900" y="5930900"/>
                  <a:pt x="2984500" y="5969000"/>
                </a:cubicBezTo>
                <a:lnTo>
                  <a:pt x="2832100" y="6007100"/>
                </a:lnTo>
                <a:cubicBezTo>
                  <a:pt x="2692400" y="6057900"/>
                  <a:pt x="2501900" y="6108700"/>
                  <a:pt x="2413000" y="6146800"/>
                </a:cubicBezTo>
                <a:cubicBezTo>
                  <a:pt x="2324100" y="6184900"/>
                  <a:pt x="2120900" y="6210300"/>
                  <a:pt x="1955800" y="6210300"/>
                </a:cubicBezTo>
                <a:lnTo>
                  <a:pt x="1663700" y="6210300"/>
                </a:lnTo>
                <a:cubicBezTo>
                  <a:pt x="1498600" y="6210300"/>
                  <a:pt x="1333500" y="6184900"/>
                  <a:pt x="1308100" y="6159500"/>
                </a:cubicBezTo>
                <a:cubicBezTo>
                  <a:pt x="1282700" y="6121400"/>
                  <a:pt x="1130300" y="6096000"/>
                  <a:pt x="977900" y="6083300"/>
                </a:cubicBezTo>
                <a:lnTo>
                  <a:pt x="952500" y="6070600"/>
                </a:lnTo>
                <a:cubicBezTo>
                  <a:pt x="800100" y="6057900"/>
                  <a:pt x="584200" y="5956300"/>
                  <a:pt x="482600" y="5829300"/>
                </a:cubicBezTo>
                <a:lnTo>
                  <a:pt x="292100" y="5600700"/>
                </a:lnTo>
                <a:cubicBezTo>
                  <a:pt x="50800" y="5308600"/>
                  <a:pt x="0" y="5168900"/>
                  <a:pt x="0" y="4800600"/>
                </a:cubicBezTo>
                <a:lnTo>
                  <a:pt x="0" y="4292600"/>
                </a:lnTo>
                <a:cubicBezTo>
                  <a:pt x="0" y="4140200"/>
                  <a:pt x="25400" y="3873500"/>
                  <a:pt x="76200" y="3721100"/>
                </a:cubicBezTo>
                <a:lnTo>
                  <a:pt x="685800" y="1409700"/>
                </a:lnTo>
                <a:cubicBezTo>
                  <a:pt x="736600" y="1257300"/>
                  <a:pt x="850900" y="1041400"/>
                  <a:pt x="965200" y="914400"/>
                </a:cubicBezTo>
                <a:lnTo>
                  <a:pt x="1409700" y="444500"/>
                </a:lnTo>
                <a:cubicBezTo>
                  <a:pt x="1701800" y="139700"/>
                  <a:pt x="2095500" y="0"/>
                  <a:pt x="2654300" y="0"/>
                </a:cubicBezTo>
                <a:close/>
                <a:moveTo>
                  <a:pt x="5753100" y="6197600"/>
                </a:moveTo>
                <a:moveTo>
                  <a:pt x="1765300" y="1790700"/>
                </a:moveTo>
                <a:lnTo>
                  <a:pt x="1130300" y="4025900"/>
                </a:lnTo>
                <a:cubicBezTo>
                  <a:pt x="1028700" y="4368800"/>
                  <a:pt x="1028700" y="4622800"/>
                  <a:pt x="1104900" y="4838700"/>
                </a:cubicBezTo>
                <a:cubicBezTo>
                  <a:pt x="1168400" y="5003800"/>
                  <a:pt x="1308100" y="5054600"/>
                  <a:pt x="1765300" y="5054600"/>
                </a:cubicBezTo>
                <a:lnTo>
                  <a:pt x="2171700" y="5054600"/>
                </a:lnTo>
                <a:cubicBezTo>
                  <a:pt x="2933700" y="5054600"/>
                  <a:pt x="3251200" y="4813300"/>
                  <a:pt x="3467100" y="4089400"/>
                </a:cubicBezTo>
                <a:lnTo>
                  <a:pt x="4114800" y="1866900"/>
                </a:lnTo>
                <a:cubicBezTo>
                  <a:pt x="4165600" y="1714500"/>
                  <a:pt x="4203700" y="1460500"/>
                  <a:pt x="4203700" y="1320800"/>
                </a:cubicBezTo>
                <a:cubicBezTo>
                  <a:pt x="4203700" y="1181100"/>
                  <a:pt x="4064000" y="1054100"/>
                  <a:pt x="3898900" y="1054100"/>
                </a:cubicBezTo>
                <a:lnTo>
                  <a:pt x="2870200" y="1054100"/>
                </a:lnTo>
                <a:cubicBezTo>
                  <a:pt x="2260600" y="1054100"/>
                  <a:pt x="1917700" y="1295400"/>
                  <a:pt x="1765300" y="1790700"/>
                </a:cubicBezTo>
                <a:close/>
                <a:moveTo>
                  <a:pt x="3962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62" name="Freeform 18062"/>
          <p:cNvSpPr/>
          <p:nvPr/>
        </p:nvSpPr>
        <p:spPr>
          <a:xfrm rot="0" flipH="0" flipV="0">
            <a:off x="27288953" y="20390338"/>
            <a:ext cx="87287" cy="126695"/>
          </a:xfrm>
          <a:custGeom>
            <a:pathLst>
              <a:path w="6019800" h="8737600">
                <a:moveTo>
                  <a:pt x="2362200" y="0"/>
                </a:moveTo>
                <a:lnTo>
                  <a:pt x="5359400" y="0"/>
                </a:lnTo>
                <a:cubicBezTo>
                  <a:pt x="5588000" y="0"/>
                  <a:pt x="5816600" y="50800"/>
                  <a:pt x="5880100" y="101600"/>
                </a:cubicBezTo>
                <a:cubicBezTo>
                  <a:pt x="6007100" y="228600"/>
                  <a:pt x="6019800" y="673100"/>
                  <a:pt x="5892800" y="889000"/>
                </a:cubicBezTo>
                <a:cubicBezTo>
                  <a:pt x="5842000" y="977900"/>
                  <a:pt x="5613400" y="1054100"/>
                  <a:pt x="5384800" y="1054100"/>
                </a:cubicBezTo>
                <a:lnTo>
                  <a:pt x="3670300" y="1054100"/>
                </a:lnTo>
                <a:cubicBezTo>
                  <a:pt x="3187700" y="1054100"/>
                  <a:pt x="3136900" y="1320800"/>
                  <a:pt x="3530600" y="1803400"/>
                </a:cubicBezTo>
                <a:lnTo>
                  <a:pt x="4470400" y="2971800"/>
                </a:lnTo>
                <a:cubicBezTo>
                  <a:pt x="4838700" y="3441700"/>
                  <a:pt x="4940300" y="3657600"/>
                  <a:pt x="4940300" y="4152900"/>
                </a:cubicBezTo>
                <a:lnTo>
                  <a:pt x="4940300" y="4521200"/>
                </a:lnTo>
                <a:cubicBezTo>
                  <a:pt x="4940300" y="4749800"/>
                  <a:pt x="4889500" y="5118100"/>
                  <a:pt x="4826000" y="5334000"/>
                </a:cubicBezTo>
                <a:lnTo>
                  <a:pt x="4533900" y="6388100"/>
                </a:lnTo>
                <a:cubicBezTo>
                  <a:pt x="4406900" y="6845300"/>
                  <a:pt x="4203700" y="7289800"/>
                  <a:pt x="3911600" y="7747000"/>
                </a:cubicBezTo>
                <a:cubicBezTo>
                  <a:pt x="3530600" y="8318500"/>
                  <a:pt x="3289300" y="8470900"/>
                  <a:pt x="2552700" y="8585200"/>
                </a:cubicBezTo>
                <a:lnTo>
                  <a:pt x="2159000" y="8648700"/>
                </a:lnTo>
                <a:cubicBezTo>
                  <a:pt x="1651000" y="8737600"/>
                  <a:pt x="1651000" y="8737600"/>
                  <a:pt x="1193800" y="8648700"/>
                </a:cubicBezTo>
                <a:lnTo>
                  <a:pt x="1181100" y="8648700"/>
                </a:lnTo>
                <a:cubicBezTo>
                  <a:pt x="965200" y="8610600"/>
                  <a:pt x="660400" y="8445500"/>
                  <a:pt x="508000" y="8280400"/>
                </a:cubicBezTo>
                <a:lnTo>
                  <a:pt x="393700" y="8178800"/>
                </a:lnTo>
                <a:cubicBezTo>
                  <a:pt x="76200" y="7848600"/>
                  <a:pt x="0" y="7620000"/>
                  <a:pt x="0" y="6985000"/>
                </a:cubicBezTo>
                <a:lnTo>
                  <a:pt x="0" y="6934200"/>
                </a:lnTo>
                <a:cubicBezTo>
                  <a:pt x="0" y="6705600"/>
                  <a:pt x="25400" y="6337300"/>
                  <a:pt x="63500" y="6108700"/>
                </a:cubicBezTo>
                <a:lnTo>
                  <a:pt x="228600" y="5181600"/>
                </a:lnTo>
                <a:cubicBezTo>
                  <a:pt x="266700" y="4953000"/>
                  <a:pt x="355600" y="4610100"/>
                  <a:pt x="431800" y="4394200"/>
                </a:cubicBezTo>
                <a:lnTo>
                  <a:pt x="546100" y="4089400"/>
                </a:lnTo>
                <a:cubicBezTo>
                  <a:pt x="622300" y="3886200"/>
                  <a:pt x="812800" y="3594100"/>
                  <a:pt x="965200" y="3454400"/>
                </a:cubicBezTo>
                <a:lnTo>
                  <a:pt x="1397000" y="3035300"/>
                </a:lnTo>
                <a:cubicBezTo>
                  <a:pt x="1549400" y="2882900"/>
                  <a:pt x="1854200" y="2705100"/>
                  <a:pt x="2070100" y="2628900"/>
                </a:cubicBezTo>
                <a:lnTo>
                  <a:pt x="2222500" y="2565400"/>
                </a:lnTo>
                <a:cubicBezTo>
                  <a:pt x="2692400" y="2400300"/>
                  <a:pt x="2705100" y="2324100"/>
                  <a:pt x="2387600" y="1854200"/>
                </a:cubicBezTo>
                <a:lnTo>
                  <a:pt x="2070100" y="1397000"/>
                </a:lnTo>
                <a:cubicBezTo>
                  <a:pt x="1943100" y="1206500"/>
                  <a:pt x="1778000" y="1054100"/>
                  <a:pt x="1701800" y="1054100"/>
                </a:cubicBezTo>
                <a:cubicBezTo>
                  <a:pt x="1625600" y="1054100"/>
                  <a:pt x="1574800" y="863600"/>
                  <a:pt x="1574800" y="635000"/>
                </a:cubicBezTo>
                <a:lnTo>
                  <a:pt x="1574800" y="520700"/>
                </a:lnTo>
                <a:cubicBezTo>
                  <a:pt x="1574800" y="292100"/>
                  <a:pt x="1651000" y="76200"/>
                  <a:pt x="1752600" y="50800"/>
                </a:cubicBezTo>
                <a:cubicBezTo>
                  <a:pt x="1854200" y="25400"/>
                  <a:pt x="2120900" y="0"/>
                  <a:pt x="2362200" y="0"/>
                </a:cubicBezTo>
                <a:close/>
                <a:moveTo>
                  <a:pt x="8509000" y="8724900"/>
                </a:moveTo>
                <a:moveTo>
                  <a:pt x="1409700" y="4762500"/>
                </a:moveTo>
                <a:lnTo>
                  <a:pt x="1041400" y="6223000"/>
                </a:lnTo>
                <a:cubicBezTo>
                  <a:pt x="990600" y="6438900"/>
                  <a:pt x="939800" y="6705600"/>
                  <a:pt x="939800" y="6819900"/>
                </a:cubicBezTo>
                <a:cubicBezTo>
                  <a:pt x="939800" y="7188200"/>
                  <a:pt x="1181100" y="7518400"/>
                  <a:pt x="1473200" y="7543800"/>
                </a:cubicBezTo>
                <a:cubicBezTo>
                  <a:pt x="2184400" y="7594600"/>
                  <a:pt x="2590800" y="7493000"/>
                  <a:pt x="2921000" y="7162800"/>
                </a:cubicBezTo>
                <a:lnTo>
                  <a:pt x="2997200" y="7086600"/>
                </a:lnTo>
                <a:cubicBezTo>
                  <a:pt x="3314700" y="6756400"/>
                  <a:pt x="3429000" y="6553200"/>
                  <a:pt x="3581400" y="5969000"/>
                </a:cubicBezTo>
                <a:lnTo>
                  <a:pt x="3784600" y="5118100"/>
                </a:lnTo>
                <a:cubicBezTo>
                  <a:pt x="3835400" y="4902200"/>
                  <a:pt x="3886200" y="4533900"/>
                  <a:pt x="3886200" y="4305300"/>
                </a:cubicBezTo>
                <a:lnTo>
                  <a:pt x="3886200" y="4279900"/>
                </a:lnTo>
                <a:cubicBezTo>
                  <a:pt x="3886200" y="3860800"/>
                  <a:pt x="3505200" y="3568700"/>
                  <a:pt x="2959100" y="3568700"/>
                </a:cubicBezTo>
                <a:cubicBezTo>
                  <a:pt x="2286000" y="3568700"/>
                  <a:pt x="1574800" y="4114800"/>
                  <a:pt x="1409700" y="4762500"/>
                </a:cubicBezTo>
                <a:close/>
                <a:moveTo>
                  <a:pt x="3746500" y="87249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63" name="Freeform 18063"/>
          <p:cNvSpPr/>
          <p:nvPr/>
        </p:nvSpPr>
        <p:spPr>
          <a:xfrm rot="0" flipH="0" flipV="0">
            <a:off x="27366843" y="20431588"/>
            <a:ext cx="85261" cy="118776"/>
          </a:xfrm>
          <a:custGeom>
            <a:pathLst>
              <a:path w="5880100" h="8191500">
                <a:moveTo>
                  <a:pt x="2679700" y="8191500"/>
                </a:moveTo>
                <a:lnTo>
                  <a:pt x="419100" y="8191500"/>
                </a:lnTo>
                <a:cubicBezTo>
                  <a:pt x="152400" y="8191500"/>
                  <a:pt x="0" y="8039100"/>
                  <a:pt x="0" y="7772400"/>
                </a:cubicBezTo>
                <a:cubicBezTo>
                  <a:pt x="0" y="7543800"/>
                  <a:pt x="50800" y="7302500"/>
                  <a:pt x="101600" y="7251700"/>
                </a:cubicBezTo>
                <a:cubicBezTo>
                  <a:pt x="165100" y="7188200"/>
                  <a:pt x="393700" y="7137400"/>
                  <a:pt x="635000" y="7137400"/>
                </a:cubicBezTo>
                <a:lnTo>
                  <a:pt x="2527300" y="7137400"/>
                </a:lnTo>
                <a:cubicBezTo>
                  <a:pt x="2755900" y="7137400"/>
                  <a:pt x="2984500" y="7099300"/>
                  <a:pt x="3048000" y="7035800"/>
                </a:cubicBezTo>
                <a:cubicBezTo>
                  <a:pt x="3175000" y="6908800"/>
                  <a:pt x="3365500" y="6324600"/>
                  <a:pt x="3365500" y="6070600"/>
                </a:cubicBezTo>
                <a:cubicBezTo>
                  <a:pt x="3365500" y="5969000"/>
                  <a:pt x="3175000" y="5880100"/>
                  <a:pt x="2946400" y="5880100"/>
                </a:cubicBezTo>
                <a:lnTo>
                  <a:pt x="2095500" y="5880100"/>
                </a:lnTo>
                <a:cubicBezTo>
                  <a:pt x="1866900" y="5880100"/>
                  <a:pt x="1511300" y="5803900"/>
                  <a:pt x="1320800" y="5702300"/>
                </a:cubicBezTo>
                <a:lnTo>
                  <a:pt x="1244600" y="5664200"/>
                </a:lnTo>
                <a:cubicBezTo>
                  <a:pt x="622300" y="5372100"/>
                  <a:pt x="419100" y="5054600"/>
                  <a:pt x="419100" y="4356100"/>
                </a:cubicBezTo>
                <a:lnTo>
                  <a:pt x="419100" y="4203700"/>
                </a:lnTo>
                <a:cubicBezTo>
                  <a:pt x="419100" y="3962400"/>
                  <a:pt x="469900" y="3594100"/>
                  <a:pt x="520700" y="3365500"/>
                </a:cubicBezTo>
                <a:lnTo>
                  <a:pt x="1308100" y="406400"/>
                </a:lnTo>
                <a:cubicBezTo>
                  <a:pt x="1384300" y="88900"/>
                  <a:pt x="1511300" y="0"/>
                  <a:pt x="1828800" y="0"/>
                </a:cubicBezTo>
                <a:lnTo>
                  <a:pt x="2095500" y="0"/>
                </a:lnTo>
                <a:cubicBezTo>
                  <a:pt x="2349500" y="0"/>
                  <a:pt x="2527300" y="165100"/>
                  <a:pt x="2527300" y="419100"/>
                </a:cubicBezTo>
                <a:lnTo>
                  <a:pt x="2527300" y="622300"/>
                </a:lnTo>
                <a:cubicBezTo>
                  <a:pt x="2527300" y="850900"/>
                  <a:pt x="2463800" y="1231900"/>
                  <a:pt x="2387600" y="1447800"/>
                </a:cubicBezTo>
                <a:lnTo>
                  <a:pt x="1600200" y="3848100"/>
                </a:lnTo>
                <a:cubicBezTo>
                  <a:pt x="1435100" y="4368800"/>
                  <a:pt x="1435100" y="4368800"/>
                  <a:pt x="1676400" y="4622800"/>
                </a:cubicBezTo>
                <a:cubicBezTo>
                  <a:pt x="1790700" y="4737100"/>
                  <a:pt x="2082800" y="4826000"/>
                  <a:pt x="2311400" y="4826000"/>
                </a:cubicBezTo>
                <a:lnTo>
                  <a:pt x="3365500" y="4826000"/>
                </a:lnTo>
                <a:cubicBezTo>
                  <a:pt x="3708400" y="4826000"/>
                  <a:pt x="3797300" y="4749800"/>
                  <a:pt x="3848100" y="4406900"/>
                </a:cubicBezTo>
                <a:lnTo>
                  <a:pt x="3937000" y="3759200"/>
                </a:lnTo>
                <a:cubicBezTo>
                  <a:pt x="3975100" y="3530600"/>
                  <a:pt x="4051300" y="3149600"/>
                  <a:pt x="4102100" y="2933700"/>
                </a:cubicBezTo>
                <a:lnTo>
                  <a:pt x="4699000" y="647700"/>
                </a:lnTo>
                <a:cubicBezTo>
                  <a:pt x="4826000" y="101600"/>
                  <a:pt x="4965700" y="0"/>
                  <a:pt x="5461000" y="0"/>
                </a:cubicBezTo>
                <a:cubicBezTo>
                  <a:pt x="5689600" y="0"/>
                  <a:pt x="5880100" y="177800"/>
                  <a:pt x="5880100" y="419100"/>
                </a:cubicBezTo>
                <a:lnTo>
                  <a:pt x="5880100" y="838200"/>
                </a:lnTo>
                <a:cubicBezTo>
                  <a:pt x="5880100" y="1066800"/>
                  <a:pt x="5829300" y="1435100"/>
                  <a:pt x="5765800" y="1651000"/>
                </a:cubicBezTo>
                <a:lnTo>
                  <a:pt x="4343400" y="6692900"/>
                </a:lnTo>
                <a:cubicBezTo>
                  <a:pt x="4051300" y="7696200"/>
                  <a:pt x="3505200" y="8191500"/>
                  <a:pt x="2679700" y="8191500"/>
                </a:cubicBezTo>
                <a:close/>
                <a:moveTo>
                  <a:pt x="-2273300" y="5880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64" name="Freeform 18064"/>
          <p:cNvSpPr/>
          <p:nvPr/>
        </p:nvSpPr>
        <p:spPr>
          <a:xfrm rot="0" flipH="0" flipV="0">
            <a:off x="27462040" y="20391996"/>
            <a:ext cx="85261" cy="125590"/>
          </a:xfrm>
          <a:custGeom>
            <a:pathLst>
              <a:path w="5880100" h="8661400">
                <a:moveTo>
                  <a:pt x="5765800" y="2501900"/>
                </a:moveTo>
                <a:lnTo>
                  <a:pt x="4546600" y="6705600"/>
                </a:lnTo>
                <a:cubicBezTo>
                  <a:pt x="4254500" y="7708900"/>
                  <a:pt x="3632200" y="8305800"/>
                  <a:pt x="2667000" y="8496300"/>
                </a:cubicBezTo>
                <a:lnTo>
                  <a:pt x="2476500" y="8534400"/>
                </a:lnTo>
                <a:cubicBezTo>
                  <a:pt x="1841500" y="8661400"/>
                  <a:pt x="1511300" y="8636000"/>
                  <a:pt x="1104900" y="8445500"/>
                </a:cubicBezTo>
                <a:lnTo>
                  <a:pt x="1028700" y="8407400"/>
                </a:lnTo>
                <a:cubicBezTo>
                  <a:pt x="317500" y="8064500"/>
                  <a:pt x="0" y="7594600"/>
                  <a:pt x="0" y="6883400"/>
                </a:cubicBezTo>
                <a:lnTo>
                  <a:pt x="0" y="6731000"/>
                </a:lnTo>
                <a:cubicBezTo>
                  <a:pt x="0" y="6489700"/>
                  <a:pt x="38100" y="6121400"/>
                  <a:pt x="101600" y="5905500"/>
                </a:cubicBezTo>
                <a:lnTo>
                  <a:pt x="495300" y="4432300"/>
                </a:lnTo>
                <a:cubicBezTo>
                  <a:pt x="622300" y="3962400"/>
                  <a:pt x="901700" y="3517900"/>
                  <a:pt x="1308100" y="3098800"/>
                </a:cubicBezTo>
                <a:lnTo>
                  <a:pt x="1384300" y="3035300"/>
                </a:lnTo>
                <a:cubicBezTo>
                  <a:pt x="1727200" y="2692400"/>
                  <a:pt x="2184400" y="2527300"/>
                  <a:pt x="2781300" y="2527300"/>
                </a:cubicBezTo>
                <a:lnTo>
                  <a:pt x="4203700" y="2527300"/>
                </a:lnTo>
                <a:cubicBezTo>
                  <a:pt x="4457700" y="2527300"/>
                  <a:pt x="4660900" y="2349500"/>
                  <a:pt x="4724400" y="2082800"/>
                </a:cubicBezTo>
                <a:lnTo>
                  <a:pt x="4724400" y="2070100"/>
                </a:lnTo>
                <a:cubicBezTo>
                  <a:pt x="4864100" y="1511300"/>
                  <a:pt x="4864100" y="1282700"/>
                  <a:pt x="4724400" y="1155700"/>
                </a:cubicBezTo>
                <a:cubicBezTo>
                  <a:pt x="4673600" y="1092200"/>
                  <a:pt x="4432300" y="1054100"/>
                  <a:pt x="4203700" y="1054100"/>
                </a:cubicBezTo>
                <a:lnTo>
                  <a:pt x="3149600" y="1054100"/>
                </a:lnTo>
                <a:cubicBezTo>
                  <a:pt x="2921000" y="1054100"/>
                  <a:pt x="2679700" y="1003300"/>
                  <a:pt x="2628900" y="939800"/>
                </a:cubicBezTo>
                <a:cubicBezTo>
                  <a:pt x="2489200" y="812800"/>
                  <a:pt x="2489200" y="241300"/>
                  <a:pt x="2628900" y="101600"/>
                </a:cubicBezTo>
                <a:cubicBezTo>
                  <a:pt x="2679700" y="50800"/>
                  <a:pt x="2921000" y="0"/>
                  <a:pt x="3149600" y="0"/>
                </a:cubicBezTo>
                <a:lnTo>
                  <a:pt x="4622800" y="0"/>
                </a:lnTo>
                <a:cubicBezTo>
                  <a:pt x="4851400" y="0"/>
                  <a:pt x="5168900" y="127000"/>
                  <a:pt x="5334000" y="292100"/>
                </a:cubicBezTo>
                <a:lnTo>
                  <a:pt x="5588000" y="546100"/>
                </a:lnTo>
                <a:cubicBezTo>
                  <a:pt x="5753100" y="711200"/>
                  <a:pt x="5880100" y="1028700"/>
                  <a:pt x="5880100" y="1257300"/>
                </a:cubicBezTo>
                <a:lnTo>
                  <a:pt x="5880100" y="1676400"/>
                </a:lnTo>
                <a:cubicBezTo>
                  <a:pt x="5880100" y="1917700"/>
                  <a:pt x="5829300" y="2286000"/>
                  <a:pt x="5765800" y="2501900"/>
                </a:cubicBezTo>
                <a:close/>
                <a:moveTo>
                  <a:pt x="5892800" y="8610600"/>
                </a:moveTo>
                <a:moveTo>
                  <a:pt x="3784600" y="3568700"/>
                </a:moveTo>
                <a:lnTo>
                  <a:pt x="2933700" y="3568700"/>
                </a:lnTo>
                <a:cubicBezTo>
                  <a:pt x="2705100" y="3568700"/>
                  <a:pt x="2514600" y="3619500"/>
                  <a:pt x="2514600" y="3683000"/>
                </a:cubicBezTo>
                <a:cubicBezTo>
                  <a:pt x="2514600" y="3733800"/>
                  <a:pt x="2425700" y="3784600"/>
                  <a:pt x="2311400" y="3784600"/>
                </a:cubicBezTo>
                <a:cubicBezTo>
                  <a:pt x="2197100" y="3784600"/>
                  <a:pt x="2095500" y="3835400"/>
                  <a:pt x="2095500" y="3886200"/>
                </a:cubicBezTo>
                <a:cubicBezTo>
                  <a:pt x="2095500" y="3949700"/>
                  <a:pt x="2057400" y="3987800"/>
                  <a:pt x="1993900" y="3987800"/>
                </a:cubicBezTo>
                <a:cubicBezTo>
                  <a:pt x="1930400" y="3987800"/>
                  <a:pt x="1892300" y="4089400"/>
                  <a:pt x="1892300" y="4203700"/>
                </a:cubicBezTo>
                <a:cubicBezTo>
                  <a:pt x="1892300" y="4318000"/>
                  <a:pt x="1841500" y="4419600"/>
                  <a:pt x="1778000" y="4419600"/>
                </a:cubicBezTo>
                <a:cubicBezTo>
                  <a:pt x="1727200" y="4419600"/>
                  <a:pt x="1676400" y="4508500"/>
                  <a:pt x="1676400" y="4622800"/>
                </a:cubicBezTo>
                <a:cubicBezTo>
                  <a:pt x="1676400" y="4737100"/>
                  <a:pt x="1625600" y="4838700"/>
                  <a:pt x="1574800" y="4838700"/>
                </a:cubicBezTo>
                <a:cubicBezTo>
                  <a:pt x="1511300" y="4838700"/>
                  <a:pt x="1473200" y="5029200"/>
                  <a:pt x="1473200" y="5257800"/>
                </a:cubicBezTo>
                <a:cubicBezTo>
                  <a:pt x="1473200" y="5486400"/>
                  <a:pt x="1422400" y="5676900"/>
                  <a:pt x="1358900" y="5676900"/>
                </a:cubicBezTo>
                <a:cubicBezTo>
                  <a:pt x="1308100" y="5676900"/>
                  <a:pt x="1257300" y="5867400"/>
                  <a:pt x="1257300" y="6096000"/>
                </a:cubicBezTo>
                <a:cubicBezTo>
                  <a:pt x="1257300" y="6324600"/>
                  <a:pt x="1206500" y="6515100"/>
                  <a:pt x="1155700" y="6515100"/>
                </a:cubicBezTo>
                <a:cubicBezTo>
                  <a:pt x="1092200" y="6515100"/>
                  <a:pt x="1041400" y="6616700"/>
                  <a:pt x="1041400" y="6731000"/>
                </a:cubicBezTo>
                <a:cubicBezTo>
                  <a:pt x="1041400" y="6845300"/>
                  <a:pt x="1092200" y="6934200"/>
                  <a:pt x="1155700" y="6934200"/>
                </a:cubicBezTo>
                <a:cubicBezTo>
                  <a:pt x="1206500" y="6934200"/>
                  <a:pt x="1257300" y="7035800"/>
                  <a:pt x="1257300" y="7150100"/>
                </a:cubicBezTo>
                <a:cubicBezTo>
                  <a:pt x="1257300" y="7264400"/>
                  <a:pt x="1397000" y="7353300"/>
                  <a:pt x="1574800" y="7353300"/>
                </a:cubicBezTo>
                <a:cubicBezTo>
                  <a:pt x="1752600" y="7353300"/>
                  <a:pt x="1892300" y="7404100"/>
                  <a:pt x="1892300" y="7467600"/>
                </a:cubicBezTo>
                <a:cubicBezTo>
                  <a:pt x="1892300" y="7518400"/>
                  <a:pt x="1930400" y="7569200"/>
                  <a:pt x="1993900" y="7569200"/>
                </a:cubicBezTo>
                <a:cubicBezTo>
                  <a:pt x="2057400" y="7569200"/>
                  <a:pt x="2095500" y="7518400"/>
                  <a:pt x="2095500" y="7467600"/>
                </a:cubicBezTo>
                <a:cubicBezTo>
                  <a:pt x="2095500" y="7404100"/>
                  <a:pt x="2222500" y="7353300"/>
                  <a:pt x="2387600" y="7353300"/>
                </a:cubicBezTo>
                <a:cubicBezTo>
                  <a:pt x="3098800" y="7353300"/>
                  <a:pt x="3429000" y="7023100"/>
                  <a:pt x="3695700" y="6070600"/>
                </a:cubicBezTo>
                <a:lnTo>
                  <a:pt x="4089400" y="4597400"/>
                </a:lnTo>
                <a:cubicBezTo>
                  <a:pt x="4152900" y="4381500"/>
                  <a:pt x="4203700" y="4064000"/>
                  <a:pt x="4203700" y="3886200"/>
                </a:cubicBezTo>
                <a:cubicBezTo>
                  <a:pt x="4203700" y="3721100"/>
                  <a:pt x="4013200" y="3568700"/>
                  <a:pt x="3784600" y="3568700"/>
                </a:cubicBezTo>
                <a:close/>
                <a:moveTo>
                  <a:pt x="4826000" y="8610600"/>
                </a:moveTo>
                <a:moveTo>
                  <a:pt x="5880100" y="7670800"/>
                </a:moveTo>
                <a:lnTo>
                  <a:pt x="5880100" y="8089900"/>
                </a:lnTo>
                <a:cubicBezTo>
                  <a:pt x="5880100" y="8204200"/>
                  <a:pt x="5829300" y="8305800"/>
                  <a:pt x="5778500" y="8305800"/>
                </a:cubicBezTo>
                <a:cubicBezTo>
                  <a:pt x="5715000" y="8305800"/>
                  <a:pt x="5676900" y="8204200"/>
                  <a:pt x="5676900" y="8089900"/>
                </a:cubicBezTo>
                <a:lnTo>
                  <a:pt x="5676900" y="7670800"/>
                </a:lnTo>
                <a:cubicBezTo>
                  <a:pt x="5676900" y="7556500"/>
                  <a:pt x="5715000" y="7467600"/>
                  <a:pt x="5778500" y="7467600"/>
                </a:cubicBezTo>
                <a:cubicBezTo>
                  <a:pt x="5829300" y="7467600"/>
                  <a:pt x="5880100" y="7556500"/>
                  <a:pt x="5880100" y="7670800"/>
                </a:cubicBezTo>
                <a:close/>
                <a:moveTo>
                  <a:pt x="723900" y="8610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65" name="Freeform 18065"/>
          <p:cNvSpPr/>
          <p:nvPr/>
        </p:nvSpPr>
        <p:spPr>
          <a:xfrm rot="0" flipH="0" flipV="0">
            <a:off x="27546376" y="20392364"/>
            <a:ext cx="42722" cy="123380"/>
          </a:xfrm>
          <a:custGeom>
            <a:pathLst>
              <a:path w="2946400" h="8509000">
                <a:moveTo>
                  <a:pt x="1828800" y="533400"/>
                </a:moveTo>
                <a:lnTo>
                  <a:pt x="1892300" y="317500"/>
                </a:lnTo>
                <a:cubicBezTo>
                  <a:pt x="1943100" y="114300"/>
                  <a:pt x="2184400" y="0"/>
                  <a:pt x="2540000" y="0"/>
                </a:cubicBezTo>
                <a:cubicBezTo>
                  <a:pt x="2743200" y="0"/>
                  <a:pt x="2806700" y="38100"/>
                  <a:pt x="2882900" y="228600"/>
                </a:cubicBezTo>
                <a:cubicBezTo>
                  <a:pt x="2946400" y="393700"/>
                  <a:pt x="2946400" y="571500"/>
                  <a:pt x="2895600" y="825500"/>
                </a:cubicBezTo>
                <a:lnTo>
                  <a:pt x="2844800" y="1041400"/>
                </a:lnTo>
                <a:cubicBezTo>
                  <a:pt x="2819400" y="1143000"/>
                  <a:pt x="2743200" y="1257300"/>
                  <a:pt x="2679700" y="1282700"/>
                </a:cubicBezTo>
                <a:cubicBezTo>
                  <a:pt x="2603500" y="1308100"/>
                  <a:pt x="2527300" y="1358900"/>
                  <a:pt x="2489200" y="1397000"/>
                </a:cubicBezTo>
                <a:cubicBezTo>
                  <a:pt x="2413000" y="1473200"/>
                  <a:pt x="2171700" y="1485900"/>
                  <a:pt x="1993900" y="1435100"/>
                </a:cubicBezTo>
                <a:cubicBezTo>
                  <a:pt x="1816100" y="1384300"/>
                  <a:pt x="1739900" y="914400"/>
                  <a:pt x="1828800" y="533400"/>
                </a:cubicBezTo>
                <a:close/>
                <a:moveTo>
                  <a:pt x="7899400" y="8585200"/>
                </a:moveTo>
                <a:moveTo>
                  <a:pt x="2260600" y="3352800"/>
                </a:moveTo>
                <a:lnTo>
                  <a:pt x="1054100" y="7924800"/>
                </a:lnTo>
                <a:cubicBezTo>
                  <a:pt x="990600" y="8204200"/>
                  <a:pt x="660400" y="8509000"/>
                  <a:pt x="444500" y="8509000"/>
                </a:cubicBezTo>
                <a:cubicBezTo>
                  <a:pt x="139700" y="8509000"/>
                  <a:pt x="0" y="8331200"/>
                  <a:pt x="0" y="7937500"/>
                </a:cubicBezTo>
                <a:lnTo>
                  <a:pt x="0" y="7454900"/>
                </a:lnTo>
                <a:cubicBezTo>
                  <a:pt x="0" y="7340600"/>
                  <a:pt x="25400" y="7188200"/>
                  <a:pt x="50800" y="7124700"/>
                </a:cubicBezTo>
                <a:cubicBezTo>
                  <a:pt x="88900" y="7048500"/>
                  <a:pt x="139700" y="6896100"/>
                  <a:pt x="165100" y="6781800"/>
                </a:cubicBezTo>
                <a:lnTo>
                  <a:pt x="1104900" y="3136900"/>
                </a:lnTo>
                <a:cubicBezTo>
                  <a:pt x="1219200" y="2705100"/>
                  <a:pt x="1498600" y="2413000"/>
                  <a:pt x="1803400" y="2413000"/>
                </a:cubicBezTo>
                <a:cubicBezTo>
                  <a:pt x="2044700" y="2413000"/>
                  <a:pt x="2311400" y="2692400"/>
                  <a:pt x="2311400" y="2946400"/>
                </a:cubicBezTo>
                <a:cubicBezTo>
                  <a:pt x="2311400" y="3060700"/>
                  <a:pt x="2286000" y="3238500"/>
                  <a:pt x="2260600" y="3352800"/>
                </a:cubicBezTo>
                <a:close/>
                <a:moveTo>
                  <a:pt x="5080000" y="85852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66" name="Freeform 18066"/>
          <p:cNvSpPr/>
          <p:nvPr/>
        </p:nvSpPr>
        <p:spPr>
          <a:xfrm rot="0" flipH="0" flipV="0">
            <a:off x="27585226" y="20391996"/>
            <a:ext cx="78079" cy="125590"/>
          </a:xfrm>
          <a:custGeom>
            <a:pathLst>
              <a:path w="5384800" h="8661400">
                <a:moveTo>
                  <a:pt x="254000" y="6324600"/>
                </a:moveTo>
                <a:lnTo>
                  <a:pt x="1600200" y="1257300"/>
                </a:lnTo>
                <a:cubicBezTo>
                  <a:pt x="1663700" y="1028700"/>
                  <a:pt x="1841500" y="723900"/>
                  <a:pt x="2019300" y="584200"/>
                </a:cubicBezTo>
                <a:lnTo>
                  <a:pt x="2120900" y="482600"/>
                </a:lnTo>
                <a:cubicBezTo>
                  <a:pt x="2540000" y="127000"/>
                  <a:pt x="2844800" y="0"/>
                  <a:pt x="3352800" y="0"/>
                </a:cubicBezTo>
                <a:lnTo>
                  <a:pt x="3822700" y="0"/>
                </a:lnTo>
                <a:cubicBezTo>
                  <a:pt x="4635500" y="0"/>
                  <a:pt x="5194300" y="609600"/>
                  <a:pt x="5194300" y="1498600"/>
                </a:cubicBezTo>
                <a:cubicBezTo>
                  <a:pt x="5194300" y="1714500"/>
                  <a:pt x="5092700" y="2057400"/>
                  <a:pt x="4965700" y="2273300"/>
                </a:cubicBezTo>
                <a:lnTo>
                  <a:pt x="4889500" y="2400300"/>
                </a:lnTo>
                <a:cubicBezTo>
                  <a:pt x="4622800" y="2857500"/>
                  <a:pt x="4610100" y="2895600"/>
                  <a:pt x="4851400" y="3098800"/>
                </a:cubicBezTo>
                <a:cubicBezTo>
                  <a:pt x="5245100" y="3454400"/>
                  <a:pt x="5384800" y="4127500"/>
                  <a:pt x="5181600" y="4813300"/>
                </a:cubicBezTo>
                <a:lnTo>
                  <a:pt x="4508500" y="7124700"/>
                </a:lnTo>
                <a:cubicBezTo>
                  <a:pt x="4445000" y="7340600"/>
                  <a:pt x="4254500" y="7658100"/>
                  <a:pt x="4089400" y="7823200"/>
                </a:cubicBezTo>
                <a:lnTo>
                  <a:pt x="4013200" y="7899400"/>
                </a:lnTo>
                <a:cubicBezTo>
                  <a:pt x="3632200" y="8280400"/>
                  <a:pt x="3340100" y="8407400"/>
                  <a:pt x="2832100" y="8407400"/>
                </a:cubicBezTo>
                <a:lnTo>
                  <a:pt x="2768600" y="8407400"/>
                </a:lnTo>
                <a:cubicBezTo>
                  <a:pt x="2540000" y="8407400"/>
                  <a:pt x="2324100" y="8458200"/>
                  <a:pt x="2286000" y="8509000"/>
                </a:cubicBezTo>
                <a:cubicBezTo>
                  <a:pt x="2197100" y="8661400"/>
                  <a:pt x="1790700" y="8636000"/>
                  <a:pt x="1333500" y="8470900"/>
                </a:cubicBezTo>
                <a:lnTo>
                  <a:pt x="1079500" y="8382000"/>
                </a:lnTo>
                <a:cubicBezTo>
                  <a:pt x="342900" y="8102600"/>
                  <a:pt x="0" y="7251700"/>
                  <a:pt x="254000" y="6324600"/>
                </a:cubicBezTo>
                <a:close/>
                <a:moveTo>
                  <a:pt x="2070100" y="8610600"/>
                </a:moveTo>
                <a:moveTo>
                  <a:pt x="2565400" y="2514600"/>
                </a:moveTo>
                <a:lnTo>
                  <a:pt x="3187700" y="2514600"/>
                </a:lnTo>
                <a:cubicBezTo>
                  <a:pt x="3314700" y="2514600"/>
                  <a:pt x="3441700" y="2489200"/>
                  <a:pt x="3479800" y="2451100"/>
                </a:cubicBezTo>
                <a:cubicBezTo>
                  <a:pt x="3517900" y="2413000"/>
                  <a:pt x="3594100" y="2362200"/>
                  <a:pt x="3644900" y="2336800"/>
                </a:cubicBezTo>
                <a:cubicBezTo>
                  <a:pt x="3695700" y="2324100"/>
                  <a:pt x="3784600" y="2222500"/>
                  <a:pt x="3835400" y="2108200"/>
                </a:cubicBezTo>
                <a:lnTo>
                  <a:pt x="3949700" y="1866900"/>
                </a:lnTo>
                <a:cubicBezTo>
                  <a:pt x="4000500" y="1765300"/>
                  <a:pt x="4038600" y="1587500"/>
                  <a:pt x="4038600" y="1473200"/>
                </a:cubicBezTo>
                <a:cubicBezTo>
                  <a:pt x="4038600" y="1358900"/>
                  <a:pt x="3987800" y="1257300"/>
                  <a:pt x="3924300" y="1257300"/>
                </a:cubicBezTo>
                <a:cubicBezTo>
                  <a:pt x="3873500" y="1257300"/>
                  <a:pt x="3822700" y="1206500"/>
                  <a:pt x="3822700" y="1155700"/>
                </a:cubicBezTo>
                <a:cubicBezTo>
                  <a:pt x="3822700" y="1092200"/>
                  <a:pt x="3733800" y="1054100"/>
                  <a:pt x="3619500" y="1054100"/>
                </a:cubicBezTo>
                <a:lnTo>
                  <a:pt x="3302000" y="1054100"/>
                </a:lnTo>
                <a:cubicBezTo>
                  <a:pt x="3187700" y="1054100"/>
                  <a:pt x="3086100" y="1092200"/>
                  <a:pt x="3086100" y="1155700"/>
                </a:cubicBezTo>
                <a:cubicBezTo>
                  <a:pt x="3086100" y="1206500"/>
                  <a:pt x="3035300" y="1257300"/>
                  <a:pt x="2984500" y="1257300"/>
                </a:cubicBezTo>
                <a:cubicBezTo>
                  <a:pt x="2921000" y="1257300"/>
                  <a:pt x="2882900" y="1308100"/>
                  <a:pt x="2882900" y="1358900"/>
                </a:cubicBezTo>
                <a:cubicBezTo>
                  <a:pt x="2882900" y="1422400"/>
                  <a:pt x="2819400" y="1473200"/>
                  <a:pt x="2755900" y="1473200"/>
                </a:cubicBezTo>
                <a:cubicBezTo>
                  <a:pt x="2679700" y="1473200"/>
                  <a:pt x="2603500" y="1524000"/>
                  <a:pt x="2590800" y="1600200"/>
                </a:cubicBezTo>
                <a:cubicBezTo>
                  <a:pt x="2565400" y="1663700"/>
                  <a:pt x="2514600" y="1816100"/>
                  <a:pt x="2489200" y="1917700"/>
                </a:cubicBezTo>
                <a:lnTo>
                  <a:pt x="2413000" y="2120900"/>
                </a:lnTo>
                <a:cubicBezTo>
                  <a:pt x="2374900" y="2222500"/>
                  <a:pt x="2349500" y="2362200"/>
                  <a:pt x="2349500" y="2413000"/>
                </a:cubicBezTo>
                <a:cubicBezTo>
                  <a:pt x="2349500" y="2476500"/>
                  <a:pt x="2451100" y="2514600"/>
                  <a:pt x="2565400" y="2514600"/>
                </a:cubicBezTo>
                <a:close/>
                <a:moveTo>
                  <a:pt x="5880100" y="8610600"/>
                </a:moveTo>
                <a:moveTo>
                  <a:pt x="1841500" y="4406900"/>
                </a:moveTo>
                <a:lnTo>
                  <a:pt x="1358900" y="6096000"/>
                </a:lnTo>
                <a:cubicBezTo>
                  <a:pt x="1333500" y="6210300"/>
                  <a:pt x="1308100" y="6400800"/>
                  <a:pt x="1308100" y="6515100"/>
                </a:cubicBezTo>
                <a:lnTo>
                  <a:pt x="1308100" y="6934200"/>
                </a:lnTo>
                <a:cubicBezTo>
                  <a:pt x="1308100" y="7048500"/>
                  <a:pt x="1346200" y="7150100"/>
                  <a:pt x="1409700" y="7150100"/>
                </a:cubicBezTo>
                <a:cubicBezTo>
                  <a:pt x="1460500" y="7150100"/>
                  <a:pt x="1511300" y="7188200"/>
                  <a:pt x="1511300" y="7251700"/>
                </a:cubicBezTo>
                <a:cubicBezTo>
                  <a:pt x="1511300" y="7302500"/>
                  <a:pt x="1612900" y="7353300"/>
                  <a:pt x="1727200" y="7353300"/>
                </a:cubicBezTo>
                <a:lnTo>
                  <a:pt x="1828800" y="7353300"/>
                </a:lnTo>
                <a:cubicBezTo>
                  <a:pt x="1943100" y="7353300"/>
                  <a:pt x="2032000" y="7404100"/>
                  <a:pt x="2032000" y="7454900"/>
                </a:cubicBezTo>
                <a:cubicBezTo>
                  <a:pt x="2032000" y="7518400"/>
                  <a:pt x="2120900" y="7543800"/>
                  <a:pt x="2222500" y="7518400"/>
                </a:cubicBezTo>
                <a:cubicBezTo>
                  <a:pt x="2324100" y="7493000"/>
                  <a:pt x="2501900" y="7442200"/>
                  <a:pt x="2616200" y="7391400"/>
                </a:cubicBezTo>
                <a:lnTo>
                  <a:pt x="3111500" y="7213600"/>
                </a:lnTo>
                <a:cubicBezTo>
                  <a:pt x="3225800" y="7175500"/>
                  <a:pt x="3365500" y="7048500"/>
                  <a:pt x="3416300" y="6946900"/>
                </a:cubicBezTo>
                <a:lnTo>
                  <a:pt x="3543300" y="6654800"/>
                </a:lnTo>
                <a:cubicBezTo>
                  <a:pt x="3594100" y="6553200"/>
                  <a:pt x="3657600" y="6375400"/>
                  <a:pt x="3695700" y="6273800"/>
                </a:cubicBezTo>
                <a:lnTo>
                  <a:pt x="4089400" y="4826000"/>
                </a:lnTo>
                <a:cubicBezTo>
                  <a:pt x="4114800" y="4711700"/>
                  <a:pt x="4140200" y="4521200"/>
                  <a:pt x="4140200" y="4406900"/>
                </a:cubicBezTo>
                <a:lnTo>
                  <a:pt x="4140200" y="4254500"/>
                </a:lnTo>
                <a:cubicBezTo>
                  <a:pt x="4140200" y="3962400"/>
                  <a:pt x="4051300" y="3784600"/>
                  <a:pt x="3924300" y="3784600"/>
                </a:cubicBezTo>
                <a:cubicBezTo>
                  <a:pt x="3873500" y="3784600"/>
                  <a:pt x="3822700" y="3733800"/>
                  <a:pt x="3822700" y="3670300"/>
                </a:cubicBezTo>
                <a:cubicBezTo>
                  <a:pt x="3822700" y="3619500"/>
                  <a:pt x="3733800" y="3568700"/>
                  <a:pt x="3619500" y="3568700"/>
                </a:cubicBezTo>
                <a:lnTo>
                  <a:pt x="2882900" y="3568700"/>
                </a:lnTo>
                <a:cubicBezTo>
                  <a:pt x="2768600" y="3568700"/>
                  <a:pt x="2667000" y="3619500"/>
                  <a:pt x="2667000" y="3670300"/>
                </a:cubicBezTo>
                <a:cubicBezTo>
                  <a:pt x="2667000" y="3733800"/>
                  <a:pt x="2603500" y="3784600"/>
                  <a:pt x="2514600" y="3784600"/>
                </a:cubicBezTo>
                <a:cubicBezTo>
                  <a:pt x="2425700" y="3784600"/>
                  <a:pt x="2349500" y="3822700"/>
                  <a:pt x="2349500" y="3886200"/>
                </a:cubicBezTo>
                <a:cubicBezTo>
                  <a:pt x="2349500" y="3949700"/>
                  <a:pt x="2311400" y="3987800"/>
                  <a:pt x="2247900" y="3987800"/>
                </a:cubicBezTo>
                <a:cubicBezTo>
                  <a:pt x="2184400" y="3987800"/>
                  <a:pt x="2146300" y="4038600"/>
                  <a:pt x="2146300" y="4102100"/>
                </a:cubicBezTo>
                <a:cubicBezTo>
                  <a:pt x="2146300" y="4152900"/>
                  <a:pt x="2082800" y="4203700"/>
                  <a:pt x="2019300" y="4203700"/>
                </a:cubicBezTo>
                <a:cubicBezTo>
                  <a:pt x="1955800" y="4203700"/>
                  <a:pt x="1866900" y="4292600"/>
                  <a:pt x="1841500" y="4406900"/>
                </a:cubicBezTo>
                <a:close/>
                <a:moveTo>
                  <a:pt x="3987800" y="8610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67" name="Freeform 18067"/>
          <p:cNvSpPr/>
          <p:nvPr/>
        </p:nvSpPr>
        <p:spPr>
          <a:xfrm rot="0" flipH="0" flipV="0">
            <a:off x="27670665" y="20427905"/>
            <a:ext cx="82315" cy="89681"/>
          </a:xfrm>
          <a:custGeom>
            <a:pathLst>
              <a:path w="5676900" h="6184900">
                <a:moveTo>
                  <a:pt x="3886200" y="0"/>
                </a:moveTo>
                <a:lnTo>
                  <a:pt x="4864100" y="0"/>
                </a:lnTo>
                <a:cubicBezTo>
                  <a:pt x="5676900" y="0"/>
                  <a:pt x="5676900" y="0"/>
                  <a:pt x="5676900" y="558800"/>
                </a:cubicBezTo>
                <a:cubicBezTo>
                  <a:pt x="5676900" y="1016000"/>
                  <a:pt x="5562600" y="1638300"/>
                  <a:pt x="5422900" y="1993900"/>
                </a:cubicBezTo>
                <a:cubicBezTo>
                  <a:pt x="5346700" y="2159000"/>
                  <a:pt x="5156200" y="2768600"/>
                  <a:pt x="5156200" y="2806700"/>
                </a:cubicBezTo>
                <a:cubicBezTo>
                  <a:pt x="5156200" y="2819400"/>
                  <a:pt x="5092700" y="3086100"/>
                  <a:pt x="5029200" y="3403600"/>
                </a:cubicBezTo>
                <a:lnTo>
                  <a:pt x="4978400" y="3594100"/>
                </a:lnTo>
                <a:cubicBezTo>
                  <a:pt x="4902200" y="3898900"/>
                  <a:pt x="4826000" y="4229100"/>
                  <a:pt x="4787900" y="4305300"/>
                </a:cubicBezTo>
                <a:cubicBezTo>
                  <a:pt x="4635500" y="4673600"/>
                  <a:pt x="4521200" y="5118100"/>
                  <a:pt x="4495800" y="5422900"/>
                </a:cubicBezTo>
                <a:cubicBezTo>
                  <a:pt x="4470400" y="5715000"/>
                  <a:pt x="4140200" y="6096000"/>
                  <a:pt x="3898900" y="6096000"/>
                </a:cubicBezTo>
                <a:cubicBezTo>
                  <a:pt x="3543300" y="6096000"/>
                  <a:pt x="3365500" y="5880100"/>
                  <a:pt x="3365500" y="5435600"/>
                </a:cubicBezTo>
                <a:cubicBezTo>
                  <a:pt x="3365500" y="5168900"/>
                  <a:pt x="3390900" y="4914900"/>
                  <a:pt x="3416300" y="4889500"/>
                </a:cubicBezTo>
                <a:cubicBezTo>
                  <a:pt x="3441700" y="4851400"/>
                  <a:pt x="3517900" y="4660900"/>
                  <a:pt x="3568700" y="4445000"/>
                </a:cubicBezTo>
                <a:cubicBezTo>
                  <a:pt x="3632200" y="4229100"/>
                  <a:pt x="3683000" y="4038600"/>
                  <a:pt x="3683000" y="4025900"/>
                </a:cubicBezTo>
                <a:cubicBezTo>
                  <a:pt x="3683000" y="4000500"/>
                  <a:pt x="3746500" y="3733800"/>
                  <a:pt x="3835400" y="3429000"/>
                </a:cubicBezTo>
                <a:lnTo>
                  <a:pt x="4114800" y="2387600"/>
                </a:lnTo>
                <a:cubicBezTo>
                  <a:pt x="4203700" y="2082800"/>
                  <a:pt x="4305300" y="1790700"/>
                  <a:pt x="4343400" y="1752600"/>
                </a:cubicBezTo>
                <a:cubicBezTo>
                  <a:pt x="4546600" y="1549400"/>
                  <a:pt x="4368800" y="1054100"/>
                  <a:pt x="4102100" y="1054100"/>
                </a:cubicBezTo>
                <a:cubicBezTo>
                  <a:pt x="3924300" y="1054100"/>
                  <a:pt x="3683000" y="1244600"/>
                  <a:pt x="3556000" y="1498600"/>
                </a:cubicBezTo>
                <a:cubicBezTo>
                  <a:pt x="3441700" y="1739900"/>
                  <a:pt x="3200400" y="2171700"/>
                  <a:pt x="3035300" y="2451100"/>
                </a:cubicBezTo>
                <a:lnTo>
                  <a:pt x="1371600" y="5257800"/>
                </a:lnTo>
                <a:cubicBezTo>
                  <a:pt x="927100" y="6007100"/>
                  <a:pt x="660400" y="6184900"/>
                  <a:pt x="215900" y="6019800"/>
                </a:cubicBezTo>
                <a:cubicBezTo>
                  <a:pt x="101600" y="5969000"/>
                  <a:pt x="0" y="5753100"/>
                  <a:pt x="0" y="5537200"/>
                </a:cubicBezTo>
                <a:cubicBezTo>
                  <a:pt x="0" y="5321300"/>
                  <a:pt x="139700" y="4914900"/>
                  <a:pt x="304800" y="4635500"/>
                </a:cubicBezTo>
                <a:lnTo>
                  <a:pt x="2654300" y="711200"/>
                </a:lnTo>
                <a:cubicBezTo>
                  <a:pt x="3035300" y="63500"/>
                  <a:pt x="3162300" y="0"/>
                  <a:pt x="3886200" y="0"/>
                </a:cubicBezTo>
                <a:close/>
                <a:moveTo>
                  <a:pt x="5994400" y="61341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68" name="Freeform 18068"/>
          <p:cNvSpPr/>
          <p:nvPr/>
        </p:nvSpPr>
        <p:spPr>
          <a:xfrm rot="0" flipH="0" flipV="0">
            <a:off x="27752972" y="20426984"/>
            <a:ext cx="84524" cy="90417"/>
          </a:xfrm>
          <a:custGeom>
            <a:pathLst>
              <a:path w="5829300" h="6235700">
                <a:moveTo>
                  <a:pt x="3022600" y="0"/>
                </a:moveTo>
                <a:lnTo>
                  <a:pt x="5105400" y="0"/>
                </a:lnTo>
                <a:cubicBezTo>
                  <a:pt x="5588000" y="0"/>
                  <a:pt x="5829300" y="165100"/>
                  <a:pt x="5829300" y="482600"/>
                </a:cubicBezTo>
                <a:lnTo>
                  <a:pt x="5829300" y="762000"/>
                </a:lnTo>
                <a:cubicBezTo>
                  <a:pt x="5829300" y="927100"/>
                  <a:pt x="5778500" y="1054100"/>
                  <a:pt x="5727700" y="1054100"/>
                </a:cubicBezTo>
                <a:cubicBezTo>
                  <a:pt x="5664200" y="1054100"/>
                  <a:pt x="5600700" y="1206500"/>
                  <a:pt x="5575300" y="1371600"/>
                </a:cubicBezTo>
                <a:lnTo>
                  <a:pt x="5562600" y="1422400"/>
                </a:lnTo>
                <a:cubicBezTo>
                  <a:pt x="5537200" y="1600200"/>
                  <a:pt x="5511800" y="1778000"/>
                  <a:pt x="5511800" y="1816100"/>
                </a:cubicBezTo>
                <a:cubicBezTo>
                  <a:pt x="5511800" y="1866900"/>
                  <a:pt x="5499100" y="2019300"/>
                  <a:pt x="5473700" y="2171700"/>
                </a:cubicBezTo>
                <a:lnTo>
                  <a:pt x="5461000" y="2209800"/>
                </a:lnTo>
                <a:cubicBezTo>
                  <a:pt x="5448300" y="2362200"/>
                  <a:pt x="5397500" y="2552700"/>
                  <a:pt x="5359400" y="2628900"/>
                </a:cubicBezTo>
                <a:cubicBezTo>
                  <a:pt x="5334000" y="2717800"/>
                  <a:pt x="5283200" y="2908300"/>
                  <a:pt x="5257800" y="3060700"/>
                </a:cubicBezTo>
                <a:cubicBezTo>
                  <a:pt x="5232400" y="3200400"/>
                  <a:pt x="5168900" y="3441700"/>
                  <a:pt x="5130800" y="3581400"/>
                </a:cubicBezTo>
                <a:lnTo>
                  <a:pt x="5092700" y="3683000"/>
                </a:lnTo>
                <a:cubicBezTo>
                  <a:pt x="5041900" y="3835400"/>
                  <a:pt x="4978400" y="4025900"/>
                  <a:pt x="4940300" y="4102100"/>
                </a:cubicBezTo>
                <a:cubicBezTo>
                  <a:pt x="4902200" y="4191000"/>
                  <a:pt x="4851400" y="4394200"/>
                  <a:pt x="4813300" y="4546600"/>
                </a:cubicBezTo>
                <a:lnTo>
                  <a:pt x="4660900" y="5359400"/>
                </a:lnTo>
                <a:cubicBezTo>
                  <a:pt x="4622800" y="5524500"/>
                  <a:pt x="4508500" y="5740400"/>
                  <a:pt x="4394200" y="5854700"/>
                </a:cubicBezTo>
                <a:lnTo>
                  <a:pt x="4254500" y="5994400"/>
                </a:lnTo>
                <a:cubicBezTo>
                  <a:pt x="4013200" y="6235700"/>
                  <a:pt x="4013200" y="6235700"/>
                  <a:pt x="3733800" y="6121400"/>
                </a:cubicBezTo>
                <a:cubicBezTo>
                  <a:pt x="3606800" y="6070600"/>
                  <a:pt x="3517900" y="5892800"/>
                  <a:pt x="3517900" y="5727700"/>
                </a:cubicBezTo>
                <a:lnTo>
                  <a:pt x="3517900" y="5143500"/>
                </a:lnTo>
                <a:cubicBezTo>
                  <a:pt x="3517900" y="4978400"/>
                  <a:pt x="3556000" y="4711700"/>
                  <a:pt x="3606800" y="4546600"/>
                </a:cubicBezTo>
                <a:lnTo>
                  <a:pt x="3810000" y="3937000"/>
                </a:lnTo>
                <a:cubicBezTo>
                  <a:pt x="3924300" y="3594100"/>
                  <a:pt x="3911600" y="3581400"/>
                  <a:pt x="3568700" y="3581400"/>
                </a:cubicBezTo>
                <a:cubicBezTo>
                  <a:pt x="3213100" y="3581400"/>
                  <a:pt x="3187700" y="3594100"/>
                  <a:pt x="2946400" y="3835400"/>
                </a:cubicBezTo>
                <a:lnTo>
                  <a:pt x="1054100" y="5791200"/>
                </a:lnTo>
                <a:cubicBezTo>
                  <a:pt x="736600" y="6121400"/>
                  <a:pt x="508000" y="6184900"/>
                  <a:pt x="203200" y="6019800"/>
                </a:cubicBezTo>
                <a:cubicBezTo>
                  <a:pt x="76200" y="5930900"/>
                  <a:pt x="0" y="5537200"/>
                  <a:pt x="76200" y="5283200"/>
                </a:cubicBezTo>
                <a:cubicBezTo>
                  <a:pt x="88900" y="5245100"/>
                  <a:pt x="190500" y="5143500"/>
                  <a:pt x="304800" y="5054600"/>
                </a:cubicBezTo>
                <a:cubicBezTo>
                  <a:pt x="406400" y="4978400"/>
                  <a:pt x="584200" y="4800600"/>
                  <a:pt x="698500" y="4673600"/>
                </a:cubicBezTo>
                <a:lnTo>
                  <a:pt x="1435100" y="3810000"/>
                </a:lnTo>
                <a:cubicBezTo>
                  <a:pt x="1676400" y="3517900"/>
                  <a:pt x="1676400" y="3403600"/>
                  <a:pt x="1409700" y="3238500"/>
                </a:cubicBezTo>
                <a:cubicBezTo>
                  <a:pt x="1295400" y="3162300"/>
                  <a:pt x="1206500" y="3022600"/>
                  <a:pt x="1206500" y="2921000"/>
                </a:cubicBezTo>
                <a:cubicBezTo>
                  <a:pt x="1206500" y="2819400"/>
                  <a:pt x="1155700" y="2743200"/>
                  <a:pt x="1104900" y="2743200"/>
                </a:cubicBezTo>
                <a:cubicBezTo>
                  <a:pt x="1041400" y="2743200"/>
                  <a:pt x="990600" y="2603500"/>
                  <a:pt x="990600" y="2438400"/>
                </a:cubicBezTo>
                <a:lnTo>
                  <a:pt x="990600" y="1879600"/>
                </a:lnTo>
                <a:cubicBezTo>
                  <a:pt x="990600" y="1714500"/>
                  <a:pt x="1054100" y="1460500"/>
                  <a:pt x="1130300" y="1320800"/>
                </a:cubicBezTo>
                <a:lnTo>
                  <a:pt x="1473200" y="698500"/>
                </a:lnTo>
                <a:cubicBezTo>
                  <a:pt x="1549400" y="546100"/>
                  <a:pt x="1752600" y="368300"/>
                  <a:pt x="1917700" y="292100"/>
                </a:cubicBezTo>
                <a:lnTo>
                  <a:pt x="2032000" y="241300"/>
                </a:lnTo>
                <a:cubicBezTo>
                  <a:pt x="2413000" y="63500"/>
                  <a:pt x="2654300" y="0"/>
                  <a:pt x="3022600" y="0"/>
                </a:cubicBezTo>
                <a:close/>
                <a:moveTo>
                  <a:pt x="6235700" y="6197600"/>
                </a:moveTo>
                <a:moveTo>
                  <a:pt x="2552700" y="2527300"/>
                </a:moveTo>
                <a:lnTo>
                  <a:pt x="3848100" y="2527300"/>
                </a:lnTo>
                <a:cubicBezTo>
                  <a:pt x="4013200" y="2527300"/>
                  <a:pt x="4191000" y="2489200"/>
                  <a:pt x="4241800" y="2438400"/>
                </a:cubicBezTo>
                <a:cubicBezTo>
                  <a:pt x="4292600" y="2387600"/>
                  <a:pt x="4356100" y="2209800"/>
                  <a:pt x="4381500" y="2044700"/>
                </a:cubicBezTo>
                <a:lnTo>
                  <a:pt x="4508500" y="1358900"/>
                </a:lnTo>
                <a:cubicBezTo>
                  <a:pt x="4572000" y="1066800"/>
                  <a:pt x="4559300" y="1054100"/>
                  <a:pt x="4267200" y="1054100"/>
                </a:cubicBezTo>
                <a:lnTo>
                  <a:pt x="3251200" y="1054100"/>
                </a:lnTo>
                <a:cubicBezTo>
                  <a:pt x="2832100" y="1054100"/>
                  <a:pt x="2451100" y="1244600"/>
                  <a:pt x="2273300" y="1536700"/>
                </a:cubicBezTo>
                <a:lnTo>
                  <a:pt x="2197100" y="1651000"/>
                </a:lnTo>
                <a:cubicBezTo>
                  <a:pt x="2019300" y="1943100"/>
                  <a:pt x="2006600" y="2273300"/>
                  <a:pt x="2146300" y="2425700"/>
                </a:cubicBezTo>
                <a:cubicBezTo>
                  <a:pt x="2209800" y="2476500"/>
                  <a:pt x="2387600" y="2527300"/>
                  <a:pt x="2552700" y="2527300"/>
                </a:cubicBezTo>
                <a:close/>
                <a:moveTo>
                  <a:pt x="3708400" y="6197600"/>
                </a:moveTo>
              </a:path>
            </a:pathLst>
          </a:custGeom>
          <a:solidFill>
            <a:srgbClr val="010101">
              <a:alpha val="100000"/>
            </a:srgbClr>
          </a:solidFill>
          <a:ln w="18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69" name="Rectangle 18069"/>
          <p:cNvSpPr/>
          <p:nvPr/>
        </p:nvSpPr>
        <p:spPr>
          <a:xfrm rot="0" flipH="0" flipV="0">
            <a:off x="25959813" y="20620208"/>
            <a:ext cx="1647986" cy="404787"/>
          </a:xfrm>
          <a:prstGeom prst="rect">
            <a:avLst/>
          </a:prstGeom>
        </p:spPr>
      </p:sp>
      <p:sp>
        <p:nvSpPr>
          <p:cNvPr id="18070" name="Freeform 18070"/>
          <p:cNvSpPr/>
          <p:nvPr/>
        </p:nvSpPr>
        <p:spPr>
          <a:xfrm rot="0" flipH="0" flipV="0">
            <a:off x="25962830" y="20920633"/>
            <a:ext cx="77216" cy="85299"/>
          </a:xfrm>
          <a:custGeom>
            <a:pathLst>
              <a:path w="8128000" h="8978900">
                <a:moveTo>
                  <a:pt x="0" y="4787900"/>
                </a:moveTo>
                <a:lnTo>
                  <a:pt x="0" y="4445000"/>
                </a:lnTo>
                <a:cubicBezTo>
                  <a:pt x="0" y="3340100"/>
                  <a:pt x="127000" y="2882900"/>
                  <a:pt x="419100" y="2882900"/>
                </a:cubicBezTo>
                <a:cubicBezTo>
                  <a:pt x="546100" y="2882900"/>
                  <a:pt x="647700" y="2743200"/>
                  <a:pt x="647700" y="2565400"/>
                </a:cubicBezTo>
                <a:cubicBezTo>
                  <a:pt x="647700" y="2082800"/>
                  <a:pt x="1295400" y="1600200"/>
                  <a:pt x="1968500" y="1600200"/>
                </a:cubicBezTo>
                <a:cubicBezTo>
                  <a:pt x="3403600" y="1600200"/>
                  <a:pt x="4178300" y="1206500"/>
                  <a:pt x="4178300" y="482600"/>
                </a:cubicBezTo>
                <a:cubicBezTo>
                  <a:pt x="4178300" y="215900"/>
                  <a:pt x="4394200" y="0"/>
                  <a:pt x="4660900" y="0"/>
                </a:cubicBezTo>
                <a:cubicBezTo>
                  <a:pt x="4914900" y="0"/>
                  <a:pt x="5207000" y="76200"/>
                  <a:pt x="5295900" y="165100"/>
                </a:cubicBezTo>
                <a:cubicBezTo>
                  <a:pt x="5384800" y="254000"/>
                  <a:pt x="5461000" y="469900"/>
                  <a:pt x="5461000" y="647700"/>
                </a:cubicBezTo>
                <a:cubicBezTo>
                  <a:pt x="5461000" y="812800"/>
                  <a:pt x="5384800" y="965200"/>
                  <a:pt x="5295900" y="965200"/>
                </a:cubicBezTo>
                <a:cubicBezTo>
                  <a:pt x="5207000" y="965200"/>
                  <a:pt x="5130800" y="1028700"/>
                  <a:pt x="5130800" y="1117600"/>
                </a:cubicBezTo>
                <a:cubicBezTo>
                  <a:pt x="5130800" y="1206500"/>
                  <a:pt x="5422900" y="1282700"/>
                  <a:pt x="5778500" y="1282700"/>
                </a:cubicBezTo>
                <a:cubicBezTo>
                  <a:pt x="6413500" y="1282700"/>
                  <a:pt x="7226300" y="1892300"/>
                  <a:pt x="7543800" y="2603500"/>
                </a:cubicBezTo>
                <a:cubicBezTo>
                  <a:pt x="8128000" y="3937000"/>
                  <a:pt x="7150100" y="6273800"/>
                  <a:pt x="5740400" y="6896100"/>
                </a:cubicBezTo>
                <a:cubicBezTo>
                  <a:pt x="5537200" y="6985000"/>
                  <a:pt x="4965700" y="7061200"/>
                  <a:pt x="4470400" y="7061200"/>
                </a:cubicBezTo>
                <a:lnTo>
                  <a:pt x="4445000" y="7061200"/>
                </a:lnTo>
                <a:cubicBezTo>
                  <a:pt x="3937000" y="7061200"/>
                  <a:pt x="3530600" y="7277100"/>
                  <a:pt x="3530600" y="7543800"/>
                </a:cubicBezTo>
                <a:cubicBezTo>
                  <a:pt x="3530600" y="8255000"/>
                  <a:pt x="3136900" y="8978900"/>
                  <a:pt x="2730500" y="8978900"/>
                </a:cubicBezTo>
                <a:cubicBezTo>
                  <a:pt x="2641600" y="8978900"/>
                  <a:pt x="2425700" y="8839200"/>
                  <a:pt x="2247900" y="8661400"/>
                </a:cubicBezTo>
                <a:cubicBezTo>
                  <a:pt x="2070100" y="8483600"/>
                  <a:pt x="1930400" y="8267700"/>
                  <a:pt x="1930400" y="8178800"/>
                </a:cubicBezTo>
                <a:cubicBezTo>
                  <a:pt x="1930400" y="8089900"/>
                  <a:pt x="2006600" y="8026400"/>
                  <a:pt x="2082800" y="8026400"/>
                </a:cubicBezTo>
                <a:cubicBezTo>
                  <a:pt x="2171700" y="8026400"/>
                  <a:pt x="2247900" y="7810500"/>
                  <a:pt x="2247900" y="7543800"/>
                </a:cubicBezTo>
                <a:cubicBezTo>
                  <a:pt x="2247900" y="7277100"/>
                  <a:pt x="2032000" y="7061200"/>
                  <a:pt x="1765300" y="7061200"/>
                </a:cubicBezTo>
                <a:cubicBezTo>
                  <a:pt x="546100" y="7061200"/>
                  <a:pt x="0" y="6362700"/>
                  <a:pt x="0" y="4787900"/>
                </a:cubicBezTo>
                <a:close/>
                <a:moveTo>
                  <a:pt x="3886200" y="8991600"/>
                </a:moveTo>
                <a:moveTo>
                  <a:pt x="1282700" y="4305300"/>
                </a:moveTo>
                <a:lnTo>
                  <a:pt x="1282700" y="5003800"/>
                </a:lnTo>
                <a:cubicBezTo>
                  <a:pt x="1282700" y="5575300"/>
                  <a:pt x="1485900" y="5778500"/>
                  <a:pt x="2057400" y="5778500"/>
                </a:cubicBezTo>
                <a:lnTo>
                  <a:pt x="2108200" y="5778500"/>
                </a:lnTo>
                <a:cubicBezTo>
                  <a:pt x="2692400" y="5778500"/>
                  <a:pt x="2895600" y="5575300"/>
                  <a:pt x="2895600" y="5003800"/>
                </a:cubicBezTo>
                <a:lnTo>
                  <a:pt x="2895600" y="4953000"/>
                </a:lnTo>
                <a:cubicBezTo>
                  <a:pt x="2895600" y="4699000"/>
                  <a:pt x="2959100" y="4495800"/>
                  <a:pt x="3048000" y="4495800"/>
                </a:cubicBezTo>
                <a:cubicBezTo>
                  <a:pt x="3136900" y="4495800"/>
                  <a:pt x="3213100" y="4292600"/>
                  <a:pt x="3213100" y="4038600"/>
                </a:cubicBezTo>
                <a:lnTo>
                  <a:pt x="3213100" y="3670300"/>
                </a:lnTo>
                <a:cubicBezTo>
                  <a:pt x="3213100" y="3416300"/>
                  <a:pt x="3289300" y="3213100"/>
                  <a:pt x="3378200" y="3213100"/>
                </a:cubicBezTo>
                <a:cubicBezTo>
                  <a:pt x="3454400" y="3213100"/>
                  <a:pt x="3530600" y="2997200"/>
                  <a:pt x="3530600" y="2755900"/>
                </a:cubicBezTo>
                <a:lnTo>
                  <a:pt x="3530600" y="2705100"/>
                </a:lnTo>
                <a:cubicBezTo>
                  <a:pt x="3530600" y="2451100"/>
                  <a:pt x="3454400" y="2247900"/>
                  <a:pt x="3378200" y="2247900"/>
                </a:cubicBezTo>
                <a:cubicBezTo>
                  <a:pt x="3289300" y="2247900"/>
                  <a:pt x="3213100" y="2324100"/>
                  <a:pt x="3213100" y="2400300"/>
                </a:cubicBezTo>
                <a:cubicBezTo>
                  <a:pt x="3213100" y="2489200"/>
                  <a:pt x="3073400" y="2565400"/>
                  <a:pt x="2895600" y="2565400"/>
                </a:cubicBezTo>
                <a:cubicBezTo>
                  <a:pt x="2717800" y="2565400"/>
                  <a:pt x="2565400" y="2641600"/>
                  <a:pt x="2565400" y="2730500"/>
                </a:cubicBezTo>
                <a:cubicBezTo>
                  <a:pt x="2565400" y="2819400"/>
                  <a:pt x="2425700" y="2882900"/>
                  <a:pt x="2247900" y="2882900"/>
                </a:cubicBezTo>
                <a:cubicBezTo>
                  <a:pt x="1841500" y="2882900"/>
                  <a:pt x="1612900" y="3124200"/>
                  <a:pt x="1612900" y="3530600"/>
                </a:cubicBezTo>
                <a:cubicBezTo>
                  <a:pt x="1612900" y="3708400"/>
                  <a:pt x="1536700" y="3848100"/>
                  <a:pt x="1447800" y="3848100"/>
                </a:cubicBezTo>
                <a:cubicBezTo>
                  <a:pt x="1358900" y="3848100"/>
                  <a:pt x="1282700" y="4051300"/>
                  <a:pt x="1282700" y="4305300"/>
                </a:cubicBezTo>
                <a:close/>
                <a:moveTo>
                  <a:pt x="4368800" y="8991600"/>
                </a:moveTo>
                <a:moveTo>
                  <a:pt x="4178300" y="4953000"/>
                </a:moveTo>
                <a:lnTo>
                  <a:pt x="4178300" y="5321300"/>
                </a:lnTo>
                <a:cubicBezTo>
                  <a:pt x="4178300" y="5575300"/>
                  <a:pt x="4381500" y="5778500"/>
                  <a:pt x="4635500" y="5778500"/>
                </a:cubicBezTo>
                <a:lnTo>
                  <a:pt x="4686300" y="5778500"/>
                </a:lnTo>
                <a:cubicBezTo>
                  <a:pt x="4927600" y="5778500"/>
                  <a:pt x="5283200" y="5626100"/>
                  <a:pt x="5461000" y="5448300"/>
                </a:cubicBezTo>
                <a:lnTo>
                  <a:pt x="5778500" y="5130800"/>
                </a:lnTo>
                <a:cubicBezTo>
                  <a:pt x="5956300" y="4953000"/>
                  <a:pt x="6096000" y="4673600"/>
                  <a:pt x="6096000" y="4495800"/>
                </a:cubicBezTo>
                <a:cubicBezTo>
                  <a:pt x="6096000" y="4318000"/>
                  <a:pt x="6172200" y="4165600"/>
                  <a:pt x="6261100" y="4165600"/>
                </a:cubicBezTo>
                <a:cubicBezTo>
                  <a:pt x="6350000" y="4165600"/>
                  <a:pt x="6426200" y="3962400"/>
                  <a:pt x="6426200" y="3721100"/>
                </a:cubicBezTo>
                <a:lnTo>
                  <a:pt x="6426200" y="3670300"/>
                </a:lnTo>
                <a:cubicBezTo>
                  <a:pt x="6426200" y="3416300"/>
                  <a:pt x="6350000" y="3213100"/>
                  <a:pt x="6261100" y="3213100"/>
                </a:cubicBezTo>
                <a:cubicBezTo>
                  <a:pt x="6172200" y="3213100"/>
                  <a:pt x="6096000" y="3060700"/>
                  <a:pt x="6096000" y="2882900"/>
                </a:cubicBezTo>
                <a:cubicBezTo>
                  <a:pt x="6096000" y="2705100"/>
                  <a:pt x="5892800" y="2565400"/>
                  <a:pt x="5638800" y="2565400"/>
                </a:cubicBezTo>
                <a:lnTo>
                  <a:pt x="5588000" y="2565400"/>
                </a:lnTo>
                <a:cubicBezTo>
                  <a:pt x="5346700" y="2565400"/>
                  <a:pt x="5130800" y="2489200"/>
                  <a:pt x="5130800" y="2400300"/>
                </a:cubicBezTo>
                <a:cubicBezTo>
                  <a:pt x="5130800" y="2324100"/>
                  <a:pt x="5067300" y="2247900"/>
                  <a:pt x="4978400" y="2247900"/>
                </a:cubicBezTo>
                <a:cubicBezTo>
                  <a:pt x="4889500" y="2247900"/>
                  <a:pt x="4813300" y="2451100"/>
                  <a:pt x="4813300" y="2705100"/>
                </a:cubicBezTo>
                <a:lnTo>
                  <a:pt x="4813300" y="2755900"/>
                </a:lnTo>
                <a:cubicBezTo>
                  <a:pt x="4813300" y="2997200"/>
                  <a:pt x="4749800" y="3213100"/>
                  <a:pt x="4660900" y="3213100"/>
                </a:cubicBezTo>
                <a:cubicBezTo>
                  <a:pt x="4572000" y="3213100"/>
                  <a:pt x="4495800" y="3416300"/>
                  <a:pt x="4495800" y="3670300"/>
                </a:cubicBezTo>
                <a:lnTo>
                  <a:pt x="4495800" y="4038600"/>
                </a:lnTo>
                <a:cubicBezTo>
                  <a:pt x="4495800" y="4292600"/>
                  <a:pt x="4419600" y="4495800"/>
                  <a:pt x="4330700" y="4495800"/>
                </a:cubicBezTo>
                <a:cubicBezTo>
                  <a:pt x="4241800" y="4495800"/>
                  <a:pt x="4178300" y="4699000"/>
                  <a:pt x="4178300" y="4953000"/>
                </a:cubicBezTo>
                <a:close/>
                <a:moveTo>
                  <a:pt x="3721100" y="8991600"/>
                </a:moveTo>
                <a:moveTo>
                  <a:pt x="4013200" y="5778500"/>
                </a:moveTo>
                <a:cubicBezTo>
                  <a:pt x="3924300" y="5778500"/>
                  <a:pt x="3848100" y="5842000"/>
                  <a:pt x="3848100" y="5930900"/>
                </a:cubicBezTo>
                <a:cubicBezTo>
                  <a:pt x="3848100" y="6019800"/>
                  <a:pt x="3924300" y="6096000"/>
                  <a:pt x="4013200" y="6096000"/>
                </a:cubicBezTo>
                <a:cubicBezTo>
                  <a:pt x="4102100" y="6096000"/>
                  <a:pt x="4178300" y="6019800"/>
                  <a:pt x="4178300" y="5930900"/>
                </a:cubicBezTo>
                <a:cubicBezTo>
                  <a:pt x="4178300" y="5842000"/>
                  <a:pt x="4102100" y="5778500"/>
                  <a:pt x="4013200" y="5778500"/>
                </a:cubicBezTo>
                <a:close/>
                <a:moveTo>
                  <a:pt x="2895600" y="89916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71" name="Freeform 18071"/>
          <p:cNvSpPr/>
          <p:nvPr/>
        </p:nvSpPr>
        <p:spPr>
          <a:xfrm rot="0" flipH="0" flipV="0">
            <a:off x="26037950" y="20944401"/>
            <a:ext cx="66116" cy="60928"/>
          </a:xfrm>
          <a:custGeom>
            <a:pathLst>
              <a:path w="6959600" h="6413500">
                <a:moveTo>
                  <a:pt x="6667500" y="2463800"/>
                </a:moveTo>
                <a:lnTo>
                  <a:pt x="6159500" y="4508500"/>
                </a:lnTo>
                <a:cubicBezTo>
                  <a:pt x="5829300" y="5842000"/>
                  <a:pt x="5511800" y="6413500"/>
                  <a:pt x="5118100" y="6413500"/>
                </a:cubicBezTo>
                <a:cubicBezTo>
                  <a:pt x="5029200" y="6413500"/>
                  <a:pt x="4813300" y="6273800"/>
                  <a:pt x="4635500" y="6121400"/>
                </a:cubicBezTo>
                <a:cubicBezTo>
                  <a:pt x="4279900" y="5803900"/>
                  <a:pt x="4267200" y="5715000"/>
                  <a:pt x="4432300" y="4800600"/>
                </a:cubicBezTo>
                <a:cubicBezTo>
                  <a:pt x="4495800" y="4457700"/>
                  <a:pt x="4648200" y="4165600"/>
                  <a:pt x="4762500" y="4165600"/>
                </a:cubicBezTo>
                <a:cubicBezTo>
                  <a:pt x="4864100" y="4165600"/>
                  <a:pt x="4965700" y="3873500"/>
                  <a:pt x="4965700" y="3517900"/>
                </a:cubicBezTo>
                <a:cubicBezTo>
                  <a:pt x="4965700" y="2819400"/>
                  <a:pt x="4749800" y="2692400"/>
                  <a:pt x="4432300" y="3213100"/>
                </a:cubicBezTo>
                <a:cubicBezTo>
                  <a:pt x="4241800" y="3530600"/>
                  <a:pt x="3759200" y="3848100"/>
                  <a:pt x="3479800" y="3848100"/>
                </a:cubicBezTo>
                <a:cubicBezTo>
                  <a:pt x="3225800" y="3848100"/>
                  <a:pt x="2400300" y="2870200"/>
                  <a:pt x="2400300" y="2565400"/>
                </a:cubicBezTo>
                <a:cubicBezTo>
                  <a:pt x="2400300" y="2387600"/>
                  <a:pt x="2324100" y="2235200"/>
                  <a:pt x="2235200" y="2235200"/>
                </a:cubicBezTo>
                <a:cubicBezTo>
                  <a:pt x="2019300" y="2235200"/>
                  <a:pt x="1587500" y="3657600"/>
                  <a:pt x="1587500" y="4368800"/>
                </a:cubicBezTo>
                <a:cubicBezTo>
                  <a:pt x="1587500" y="5308600"/>
                  <a:pt x="1066800" y="6413500"/>
                  <a:pt x="635000" y="6413500"/>
                </a:cubicBezTo>
                <a:cubicBezTo>
                  <a:pt x="406400" y="6413500"/>
                  <a:pt x="165100" y="6146800"/>
                  <a:pt x="63500" y="5803900"/>
                </a:cubicBezTo>
                <a:cubicBezTo>
                  <a:pt x="25400" y="5651500"/>
                  <a:pt x="0" y="5219700"/>
                  <a:pt x="25400" y="4851400"/>
                </a:cubicBezTo>
                <a:cubicBezTo>
                  <a:pt x="50800" y="4470400"/>
                  <a:pt x="165100" y="4165600"/>
                  <a:pt x="266700" y="4165600"/>
                </a:cubicBezTo>
                <a:cubicBezTo>
                  <a:pt x="431800" y="4165600"/>
                  <a:pt x="635000" y="3530600"/>
                  <a:pt x="635000" y="2997200"/>
                </a:cubicBezTo>
                <a:cubicBezTo>
                  <a:pt x="635000" y="2349500"/>
                  <a:pt x="1054100" y="698500"/>
                  <a:pt x="1295400" y="419100"/>
                </a:cubicBezTo>
                <a:cubicBezTo>
                  <a:pt x="1498600" y="190500"/>
                  <a:pt x="2120900" y="76200"/>
                  <a:pt x="2514600" y="190500"/>
                </a:cubicBezTo>
                <a:cubicBezTo>
                  <a:pt x="2870200" y="292100"/>
                  <a:pt x="3352800" y="1130300"/>
                  <a:pt x="3352800" y="1638300"/>
                </a:cubicBezTo>
                <a:cubicBezTo>
                  <a:pt x="3352800" y="2095500"/>
                  <a:pt x="3975100" y="1955800"/>
                  <a:pt x="4343400" y="1409700"/>
                </a:cubicBezTo>
                <a:cubicBezTo>
                  <a:pt x="4533900" y="1130300"/>
                  <a:pt x="4749800" y="838200"/>
                  <a:pt x="4826000" y="762000"/>
                </a:cubicBezTo>
                <a:cubicBezTo>
                  <a:pt x="5245100" y="355600"/>
                  <a:pt x="6565900" y="0"/>
                  <a:pt x="6807200" y="228600"/>
                </a:cubicBezTo>
                <a:cubicBezTo>
                  <a:pt x="6959600" y="381000"/>
                  <a:pt x="6883400" y="1600200"/>
                  <a:pt x="6667500" y="2463800"/>
                </a:cubicBezTo>
                <a:close/>
                <a:moveTo>
                  <a:pt x="3949700" y="6489700"/>
                </a:moveTo>
                <a:moveTo>
                  <a:pt x="5118100" y="2565400"/>
                </a:moveTo>
                <a:cubicBezTo>
                  <a:pt x="5029200" y="2565400"/>
                  <a:pt x="4965700" y="2628900"/>
                  <a:pt x="4965700" y="2717800"/>
                </a:cubicBezTo>
                <a:cubicBezTo>
                  <a:pt x="4965700" y="2806700"/>
                  <a:pt x="5029200" y="2882900"/>
                  <a:pt x="5118100" y="2882900"/>
                </a:cubicBezTo>
                <a:cubicBezTo>
                  <a:pt x="5207000" y="2882900"/>
                  <a:pt x="5283200" y="2806700"/>
                  <a:pt x="5283200" y="2717800"/>
                </a:cubicBezTo>
                <a:cubicBezTo>
                  <a:pt x="5283200" y="2628900"/>
                  <a:pt x="5207000" y="2565400"/>
                  <a:pt x="5118100" y="2565400"/>
                </a:cubicBezTo>
                <a:close/>
                <a:moveTo>
                  <a:pt x="3848100" y="64897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72" name="Freeform 18072"/>
          <p:cNvSpPr/>
          <p:nvPr/>
        </p:nvSpPr>
        <p:spPr>
          <a:xfrm rot="0" flipH="0" flipV="0">
            <a:off x="26112346" y="20971548"/>
            <a:ext cx="42710" cy="12185"/>
          </a:xfrm>
          <a:custGeom>
            <a:pathLst>
              <a:path w="4495800" h="1282700">
                <a:moveTo>
                  <a:pt x="647700" y="0"/>
                </a:moveTo>
                <a:lnTo>
                  <a:pt x="3848100" y="0"/>
                </a:lnTo>
                <a:cubicBezTo>
                  <a:pt x="4025900" y="0"/>
                  <a:pt x="4178300" y="63500"/>
                  <a:pt x="4178300" y="152400"/>
                </a:cubicBezTo>
                <a:cubicBezTo>
                  <a:pt x="4178300" y="241300"/>
                  <a:pt x="4241800" y="317500"/>
                  <a:pt x="4330700" y="317500"/>
                </a:cubicBezTo>
                <a:cubicBezTo>
                  <a:pt x="4419600" y="317500"/>
                  <a:pt x="4495800" y="457200"/>
                  <a:pt x="4495800" y="635000"/>
                </a:cubicBezTo>
                <a:cubicBezTo>
                  <a:pt x="4495800" y="812800"/>
                  <a:pt x="4419600" y="952500"/>
                  <a:pt x="4330700" y="952500"/>
                </a:cubicBezTo>
                <a:cubicBezTo>
                  <a:pt x="4241800" y="952500"/>
                  <a:pt x="4178300" y="1028700"/>
                  <a:pt x="4178300" y="1117600"/>
                </a:cubicBezTo>
                <a:cubicBezTo>
                  <a:pt x="4178300" y="1206500"/>
                  <a:pt x="4025900" y="1282700"/>
                  <a:pt x="3848100" y="1282700"/>
                </a:cubicBezTo>
                <a:lnTo>
                  <a:pt x="647700" y="1282700"/>
                </a:lnTo>
                <a:cubicBezTo>
                  <a:pt x="469900" y="1282700"/>
                  <a:pt x="317500" y="1206500"/>
                  <a:pt x="317500" y="1117600"/>
                </a:cubicBezTo>
                <a:cubicBezTo>
                  <a:pt x="317500" y="1028700"/>
                  <a:pt x="254000" y="952500"/>
                  <a:pt x="165100" y="952500"/>
                </a:cubicBezTo>
                <a:cubicBezTo>
                  <a:pt x="76200" y="952500"/>
                  <a:pt x="0" y="812800"/>
                  <a:pt x="0" y="635000"/>
                </a:cubicBezTo>
                <a:cubicBezTo>
                  <a:pt x="0" y="457200"/>
                  <a:pt x="76200" y="317500"/>
                  <a:pt x="165100" y="317500"/>
                </a:cubicBezTo>
                <a:cubicBezTo>
                  <a:pt x="254000" y="317500"/>
                  <a:pt x="317500" y="241300"/>
                  <a:pt x="317500" y="152400"/>
                </a:cubicBezTo>
                <a:cubicBezTo>
                  <a:pt x="317500" y="63500"/>
                  <a:pt x="469900" y="0"/>
                  <a:pt x="647700" y="0"/>
                </a:cubicBezTo>
                <a:close/>
                <a:moveTo>
                  <a:pt x="3009900" y="36322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73" name="Freeform 18073"/>
          <p:cNvSpPr/>
          <p:nvPr/>
        </p:nvSpPr>
        <p:spPr>
          <a:xfrm rot="0" flipH="0" flipV="0">
            <a:off x="26181917" y="20919306"/>
            <a:ext cx="31730" cy="86747"/>
          </a:xfrm>
          <a:custGeom>
            <a:pathLst>
              <a:path w="3340100" h="9131300">
                <a:moveTo>
                  <a:pt x="3035300" y="2298700"/>
                </a:moveTo>
                <a:lnTo>
                  <a:pt x="1638300" y="7556500"/>
                </a:lnTo>
                <a:cubicBezTo>
                  <a:pt x="1422400" y="8382000"/>
                  <a:pt x="901700" y="9131300"/>
                  <a:pt x="546100" y="9131300"/>
                </a:cubicBezTo>
                <a:cubicBezTo>
                  <a:pt x="457200" y="9131300"/>
                  <a:pt x="317500" y="9055100"/>
                  <a:pt x="228600" y="8966200"/>
                </a:cubicBezTo>
                <a:cubicBezTo>
                  <a:pt x="0" y="8737600"/>
                  <a:pt x="25400" y="7366000"/>
                  <a:pt x="279400" y="6311900"/>
                </a:cubicBezTo>
                <a:lnTo>
                  <a:pt x="711200" y="4559300"/>
                </a:lnTo>
                <a:cubicBezTo>
                  <a:pt x="825500" y="4076700"/>
                  <a:pt x="1016000" y="3670300"/>
                  <a:pt x="1130300" y="3670300"/>
                </a:cubicBezTo>
                <a:cubicBezTo>
                  <a:pt x="1257300" y="3670300"/>
                  <a:pt x="1346200" y="3454400"/>
                  <a:pt x="1346200" y="3187700"/>
                </a:cubicBezTo>
                <a:cubicBezTo>
                  <a:pt x="1346200" y="2933700"/>
                  <a:pt x="1206500" y="2705100"/>
                  <a:pt x="1028700" y="2705100"/>
                </a:cubicBezTo>
                <a:cubicBezTo>
                  <a:pt x="850900" y="2705100"/>
                  <a:pt x="711200" y="2781300"/>
                  <a:pt x="711200" y="2870200"/>
                </a:cubicBezTo>
                <a:cubicBezTo>
                  <a:pt x="711200" y="2959100"/>
                  <a:pt x="558800" y="3035300"/>
                  <a:pt x="381000" y="3035300"/>
                </a:cubicBezTo>
                <a:cubicBezTo>
                  <a:pt x="215900" y="3035300"/>
                  <a:pt x="63500" y="2743200"/>
                  <a:pt x="63500" y="2387600"/>
                </a:cubicBezTo>
                <a:cubicBezTo>
                  <a:pt x="63500" y="1727200"/>
                  <a:pt x="266700" y="1435100"/>
                  <a:pt x="1333500" y="622300"/>
                </a:cubicBezTo>
                <a:cubicBezTo>
                  <a:pt x="1955800" y="152400"/>
                  <a:pt x="2806700" y="0"/>
                  <a:pt x="3111500" y="304800"/>
                </a:cubicBezTo>
                <a:cubicBezTo>
                  <a:pt x="3340100" y="533400"/>
                  <a:pt x="3314700" y="1282700"/>
                  <a:pt x="3035300" y="2298700"/>
                </a:cubicBezTo>
                <a:close/>
                <a:moveTo>
                  <a:pt x="5651500" y="9131300"/>
                </a:moveTo>
                <a:moveTo>
                  <a:pt x="3276600" y="7975600"/>
                </a:moveTo>
                <a:lnTo>
                  <a:pt x="3276600" y="8674100"/>
                </a:lnTo>
                <a:cubicBezTo>
                  <a:pt x="3276600" y="8928100"/>
                  <a:pt x="3200400" y="9131300"/>
                  <a:pt x="3111500" y="9131300"/>
                </a:cubicBezTo>
                <a:cubicBezTo>
                  <a:pt x="3022600" y="9131300"/>
                  <a:pt x="2882900" y="9055100"/>
                  <a:pt x="2794000" y="8966200"/>
                </a:cubicBezTo>
                <a:cubicBezTo>
                  <a:pt x="2705100" y="8877300"/>
                  <a:pt x="2628900" y="8597900"/>
                  <a:pt x="2628900" y="8356600"/>
                </a:cubicBezTo>
                <a:lnTo>
                  <a:pt x="2628900" y="8305800"/>
                </a:lnTo>
                <a:cubicBezTo>
                  <a:pt x="2628900" y="7835900"/>
                  <a:pt x="2819400" y="7518400"/>
                  <a:pt x="3111500" y="7518400"/>
                </a:cubicBezTo>
                <a:cubicBezTo>
                  <a:pt x="3200400" y="7518400"/>
                  <a:pt x="3276600" y="7734300"/>
                  <a:pt x="3276600" y="7975600"/>
                </a:cubicBezTo>
                <a:close/>
                <a:moveTo>
                  <a:pt x="-25400" y="91313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74" name="Freeform 18074"/>
          <p:cNvSpPr/>
          <p:nvPr/>
        </p:nvSpPr>
        <p:spPr>
          <a:xfrm rot="0" flipH="0" flipV="0">
            <a:off x="26206608" y="20990731"/>
            <a:ext cx="12185" cy="15201"/>
          </a:xfrm>
          <a:custGeom>
            <a:pathLst>
              <a:path w="1282700" h="1600200">
                <a:moveTo>
                  <a:pt x="1282700" y="317500"/>
                </a:moveTo>
                <a:lnTo>
                  <a:pt x="1282700" y="1117600"/>
                </a:lnTo>
                <a:cubicBezTo>
                  <a:pt x="1282700" y="1524000"/>
                  <a:pt x="1206500" y="1600200"/>
                  <a:pt x="812800" y="1600200"/>
                </a:cubicBezTo>
                <a:lnTo>
                  <a:pt x="647700" y="1600200"/>
                </a:lnTo>
                <a:cubicBezTo>
                  <a:pt x="469900" y="1600200"/>
                  <a:pt x="330200" y="1524000"/>
                  <a:pt x="330200" y="1435100"/>
                </a:cubicBezTo>
                <a:cubicBezTo>
                  <a:pt x="330200" y="1358900"/>
                  <a:pt x="254000" y="1282700"/>
                  <a:pt x="165100" y="1282700"/>
                </a:cubicBezTo>
                <a:cubicBezTo>
                  <a:pt x="76200" y="1282700"/>
                  <a:pt x="0" y="1130300"/>
                  <a:pt x="0" y="965200"/>
                </a:cubicBezTo>
                <a:lnTo>
                  <a:pt x="0" y="800100"/>
                </a:lnTo>
                <a:cubicBezTo>
                  <a:pt x="0" y="622300"/>
                  <a:pt x="76200" y="482600"/>
                  <a:pt x="165100" y="482600"/>
                </a:cubicBezTo>
                <a:cubicBezTo>
                  <a:pt x="254000" y="482600"/>
                  <a:pt x="330200" y="368300"/>
                  <a:pt x="330200" y="241300"/>
                </a:cubicBezTo>
                <a:cubicBezTo>
                  <a:pt x="330200" y="101600"/>
                  <a:pt x="469900" y="0"/>
                  <a:pt x="647700" y="0"/>
                </a:cubicBezTo>
                <a:lnTo>
                  <a:pt x="965200" y="0"/>
                </a:lnTo>
                <a:cubicBezTo>
                  <a:pt x="1219200" y="0"/>
                  <a:pt x="1282700" y="63500"/>
                  <a:pt x="1282700" y="317500"/>
                </a:cubicBezTo>
                <a:close/>
                <a:moveTo>
                  <a:pt x="1003300" y="16129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75" name="Freeform 18075"/>
          <p:cNvSpPr/>
          <p:nvPr/>
        </p:nvSpPr>
        <p:spPr>
          <a:xfrm rot="0" flipH="0" flipV="0">
            <a:off x="26307223" y="20814696"/>
            <a:ext cx="64185" cy="84696"/>
          </a:xfrm>
          <a:custGeom>
            <a:pathLst>
              <a:path w="6756400" h="8915400">
                <a:moveTo>
                  <a:pt x="2806700" y="0"/>
                </a:moveTo>
                <a:lnTo>
                  <a:pt x="5626100" y="0"/>
                </a:lnTo>
                <a:cubicBezTo>
                  <a:pt x="6159500" y="0"/>
                  <a:pt x="6350000" y="165100"/>
                  <a:pt x="6540500" y="800100"/>
                </a:cubicBezTo>
                <a:lnTo>
                  <a:pt x="6578600" y="901700"/>
                </a:lnTo>
                <a:cubicBezTo>
                  <a:pt x="6743700" y="1460500"/>
                  <a:pt x="6756400" y="1498600"/>
                  <a:pt x="6604000" y="2044700"/>
                </a:cubicBezTo>
                <a:lnTo>
                  <a:pt x="5803900" y="4965700"/>
                </a:lnTo>
                <a:cubicBezTo>
                  <a:pt x="5740400" y="5207000"/>
                  <a:pt x="5499100" y="5524500"/>
                  <a:pt x="5283200" y="5689600"/>
                </a:cubicBezTo>
                <a:lnTo>
                  <a:pt x="5105400" y="5816600"/>
                </a:lnTo>
                <a:cubicBezTo>
                  <a:pt x="4711700" y="6108700"/>
                  <a:pt x="4191000" y="6248400"/>
                  <a:pt x="3302000" y="6299200"/>
                </a:cubicBezTo>
                <a:lnTo>
                  <a:pt x="2209800" y="6350000"/>
                </a:lnTo>
                <a:cubicBezTo>
                  <a:pt x="1727200" y="6388100"/>
                  <a:pt x="1587500" y="6578600"/>
                  <a:pt x="1587500" y="7264400"/>
                </a:cubicBezTo>
                <a:cubicBezTo>
                  <a:pt x="1587500" y="7505700"/>
                  <a:pt x="1536700" y="7899400"/>
                  <a:pt x="1473200" y="8140700"/>
                </a:cubicBezTo>
                <a:lnTo>
                  <a:pt x="1447800" y="8216900"/>
                </a:lnTo>
                <a:cubicBezTo>
                  <a:pt x="1308100" y="8750300"/>
                  <a:pt x="952500" y="8915400"/>
                  <a:pt x="215900" y="8788400"/>
                </a:cubicBezTo>
                <a:cubicBezTo>
                  <a:pt x="76200" y="8763000"/>
                  <a:pt x="0" y="8547100"/>
                  <a:pt x="38100" y="8318500"/>
                </a:cubicBezTo>
                <a:lnTo>
                  <a:pt x="63500" y="8191500"/>
                </a:lnTo>
                <a:cubicBezTo>
                  <a:pt x="101600" y="7950200"/>
                  <a:pt x="177800" y="7556500"/>
                  <a:pt x="241300" y="7327900"/>
                </a:cubicBezTo>
                <a:lnTo>
                  <a:pt x="1130300" y="3721100"/>
                </a:lnTo>
                <a:cubicBezTo>
                  <a:pt x="1193800" y="3479800"/>
                  <a:pt x="1282700" y="3187700"/>
                  <a:pt x="1346200" y="3048000"/>
                </a:cubicBezTo>
                <a:cubicBezTo>
                  <a:pt x="1397000" y="2921000"/>
                  <a:pt x="1473200" y="2628900"/>
                  <a:pt x="1524000" y="2387600"/>
                </a:cubicBezTo>
                <a:lnTo>
                  <a:pt x="1765300" y="1155700"/>
                </a:lnTo>
                <a:cubicBezTo>
                  <a:pt x="1905000" y="469900"/>
                  <a:pt x="2324100" y="0"/>
                  <a:pt x="2806700" y="0"/>
                </a:cubicBezTo>
                <a:close/>
                <a:moveTo>
                  <a:pt x="7048500" y="6413500"/>
                </a:moveTo>
                <a:moveTo>
                  <a:pt x="2679700" y="5143500"/>
                </a:moveTo>
                <a:lnTo>
                  <a:pt x="3695700" y="5143500"/>
                </a:lnTo>
                <a:cubicBezTo>
                  <a:pt x="4356100" y="5143500"/>
                  <a:pt x="4699000" y="4724400"/>
                  <a:pt x="4914900" y="3670300"/>
                </a:cubicBezTo>
                <a:lnTo>
                  <a:pt x="5219700" y="2222500"/>
                </a:lnTo>
                <a:cubicBezTo>
                  <a:pt x="5270500" y="1981200"/>
                  <a:pt x="5334000" y="1676400"/>
                  <a:pt x="5372100" y="1536700"/>
                </a:cubicBezTo>
                <a:cubicBezTo>
                  <a:pt x="5410200" y="1397000"/>
                  <a:pt x="5295900" y="1295400"/>
                  <a:pt x="5118100" y="1295400"/>
                </a:cubicBezTo>
                <a:cubicBezTo>
                  <a:pt x="4940300" y="1295400"/>
                  <a:pt x="4800600" y="1219200"/>
                  <a:pt x="4800600" y="1130300"/>
                </a:cubicBezTo>
                <a:cubicBezTo>
                  <a:pt x="4800600" y="1041400"/>
                  <a:pt x="4584700" y="965200"/>
                  <a:pt x="4343400" y="965200"/>
                </a:cubicBezTo>
                <a:lnTo>
                  <a:pt x="3606800" y="965200"/>
                </a:lnTo>
                <a:cubicBezTo>
                  <a:pt x="3213100" y="965200"/>
                  <a:pt x="3136900" y="1028700"/>
                  <a:pt x="3048000" y="1409700"/>
                </a:cubicBezTo>
                <a:lnTo>
                  <a:pt x="2476500" y="3784600"/>
                </a:lnTo>
                <a:cubicBezTo>
                  <a:pt x="2425700" y="4038600"/>
                  <a:pt x="2349500" y="4419600"/>
                  <a:pt x="2311400" y="4660900"/>
                </a:cubicBezTo>
                <a:lnTo>
                  <a:pt x="2298700" y="4711700"/>
                </a:lnTo>
                <a:cubicBezTo>
                  <a:pt x="2247900" y="4991100"/>
                  <a:pt x="2387600" y="5143500"/>
                  <a:pt x="2679700" y="5143500"/>
                </a:cubicBezTo>
                <a:close/>
                <a:moveTo>
                  <a:pt x="19050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76" name="Freeform 18076"/>
          <p:cNvSpPr/>
          <p:nvPr/>
        </p:nvSpPr>
        <p:spPr>
          <a:xfrm rot="0" flipH="0" flipV="0">
            <a:off x="26377144" y="20814576"/>
            <a:ext cx="53809" cy="61169"/>
          </a:xfrm>
          <a:custGeom>
            <a:pathLst>
              <a:path w="5664200" h="6438900">
                <a:moveTo>
                  <a:pt x="2438400" y="0"/>
                </a:moveTo>
                <a:lnTo>
                  <a:pt x="4038600" y="0"/>
                </a:lnTo>
                <a:cubicBezTo>
                  <a:pt x="4737100" y="0"/>
                  <a:pt x="5080000" y="203200"/>
                  <a:pt x="5283200" y="711200"/>
                </a:cubicBezTo>
                <a:lnTo>
                  <a:pt x="5435600" y="1092200"/>
                </a:lnTo>
                <a:cubicBezTo>
                  <a:pt x="5626100" y="1587500"/>
                  <a:pt x="5664200" y="2120900"/>
                  <a:pt x="5524500" y="2451100"/>
                </a:cubicBezTo>
                <a:cubicBezTo>
                  <a:pt x="5486400" y="2552700"/>
                  <a:pt x="5422900" y="2832100"/>
                  <a:pt x="5384800" y="3048000"/>
                </a:cubicBezTo>
                <a:cubicBezTo>
                  <a:pt x="5359400" y="3276600"/>
                  <a:pt x="5245100" y="3644900"/>
                  <a:pt x="5130800" y="3860800"/>
                </a:cubicBezTo>
                <a:lnTo>
                  <a:pt x="4419600" y="5334000"/>
                </a:lnTo>
                <a:cubicBezTo>
                  <a:pt x="4203700" y="5803900"/>
                  <a:pt x="3797300" y="6070600"/>
                  <a:pt x="3213100" y="6172200"/>
                </a:cubicBezTo>
                <a:cubicBezTo>
                  <a:pt x="2984500" y="6197600"/>
                  <a:pt x="2692400" y="6273800"/>
                  <a:pt x="2565400" y="6324600"/>
                </a:cubicBezTo>
                <a:cubicBezTo>
                  <a:pt x="2273300" y="6438900"/>
                  <a:pt x="1625600" y="6438900"/>
                  <a:pt x="1524000" y="6337300"/>
                </a:cubicBezTo>
                <a:cubicBezTo>
                  <a:pt x="1473200" y="6286500"/>
                  <a:pt x="1282700" y="6235700"/>
                  <a:pt x="1079500" y="6223000"/>
                </a:cubicBezTo>
                <a:cubicBezTo>
                  <a:pt x="495300" y="6159500"/>
                  <a:pt x="0" y="5410200"/>
                  <a:pt x="0" y="4597400"/>
                </a:cubicBezTo>
                <a:lnTo>
                  <a:pt x="0" y="4305300"/>
                </a:lnTo>
                <a:cubicBezTo>
                  <a:pt x="0" y="4051300"/>
                  <a:pt x="38100" y="3759200"/>
                  <a:pt x="88900" y="3644900"/>
                </a:cubicBezTo>
                <a:cubicBezTo>
                  <a:pt x="127000" y="3556000"/>
                  <a:pt x="482600" y="2476500"/>
                  <a:pt x="482600" y="2451100"/>
                </a:cubicBezTo>
                <a:cubicBezTo>
                  <a:pt x="482600" y="2044700"/>
                  <a:pt x="736600" y="1333500"/>
                  <a:pt x="1079500" y="787400"/>
                </a:cubicBezTo>
                <a:cubicBezTo>
                  <a:pt x="1409700" y="254000"/>
                  <a:pt x="1841500" y="0"/>
                  <a:pt x="2438400" y="0"/>
                </a:cubicBezTo>
                <a:close/>
                <a:moveTo>
                  <a:pt x="5765800" y="6426200"/>
                </a:moveTo>
                <a:moveTo>
                  <a:pt x="4216400" y="2171700"/>
                </a:moveTo>
                <a:lnTo>
                  <a:pt x="4279900" y="1689100"/>
                </a:lnTo>
                <a:cubicBezTo>
                  <a:pt x="4318000" y="1422400"/>
                  <a:pt x="4229100" y="1193800"/>
                  <a:pt x="4089400" y="1168400"/>
                </a:cubicBezTo>
                <a:cubicBezTo>
                  <a:pt x="3530600" y="1066800"/>
                  <a:pt x="2489200" y="1193800"/>
                  <a:pt x="2298700" y="1397000"/>
                </a:cubicBezTo>
                <a:cubicBezTo>
                  <a:pt x="2235200" y="1447800"/>
                  <a:pt x="2095500" y="1676400"/>
                  <a:pt x="1981200" y="1879600"/>
                </a:cubicBezTo>
                <a:lnTo>
                  <a:pt x="1778000" y="2260600"/>
                </a:lnTo>
                <a:cubicBezTo>
                  <a:pt x="1663700" y="2463800"/>
                  <a:pt x="1536700" y="2819400"/>
                  <a:pt x="1511300" y="3060700"/>
                </a:cubicBezTo>
                <a:lnTo>
                  <a:pt x="1498600" y="3111500"/>
                </a:lnTo>
                <a:cubicBezTo>
                  <a:pt x="1473200" y="3340100"/>
                  <a:pt x="1409700" y="3568700"/>
                  <a:pt x="1358900" y="3606800"/>
                </a:cubicBezTo>
                <a:cubicBezTo>
                  <a:pt x="1320800" y="3657600"/>
                  <a:pt x="1282700" y="3898900"/>
                  <a:pt x="1282700" y="4140200"/>
                </a:cubicBezTo>
                <a:lnTo>
                  <a:pt x="1282700" y="4356100"/>
                </a:lnTo>
                <a:cubicBezTo>
                  <a:pt x="1282700" y="4927600"/>
                  <a:pt x="1485900" y="5130800"/>
                  <a:pt x="2057400" y="5130800"/>
                </a:cubicBezTo>
                <a:lnTo>
                  <a:pt x="2425700" y="5130800"/>
                </a:lnTo>
                <a:cubicBezTo>
                  <a:pt x="2908300" y="5130800"/>
                  <a:pt x="3289300" y="4851400"/>
                  <a:pt x="3632200" y="4216400"/>
                </a:cubicBezTo>
                <a:lnTo>
                  <a:pt x="3835400" y="3835400"/>
                </a:lnTo>
                <a:cubicBezTo>
                  <a:pt x="4038600" y="3479800"/>
                  <a:pt x="4089400" y="3225800"/>
                  <a:pt x="4216400" y="2171700"/>
                </a:cubicBezTo>
                <a:close/>
                <a:moveTo>
                  <a:pt x="3594100" y="64262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77" name="Freeform 18077"/>
          <p:cNvSpPr/>
          <p:nvPr/>
        </p:nvSpPr>
        <p:spPr>
          <a:xfrm rot="0" flipH="0" flipV="0">
            <a:off x="26436688" y="20814696"/>
            <a:ext cx="48260" cy="61893"/>
          </a:xfrm>
          <a:custGeom>
            <a:pathLst>
              <a:path w="5080000" h="6515100">
                <a:moveTo>
                  <a:pt x="2514600" y="0"/>
                </a:moveTo>
                <a:lnTo>
                  <a:pt x="3581400" y="0"/>
                </a:lnTo>
                <a:cubicBezTo>
                  <a:pt x="4089400" y="0"/>
                  <a:pt x="4635500" y="139700"/>
                  <a:pt x="4813300" y="317500"/>
                </a:cubicBezTo>
                <a:cubicBezTo>
                  <a:pt x="4991100" y="495300"/>
                  <a:pt x="5080000" y="1054100"/>
                  <a:pt x="5003800" y="1574800"/>
                </a:cubicBezTo>
                <a:lnTo>
                  <a:pt x="4940300" y="2032000"/>
                </a:lnTo>
                <a:cubicBezTo>
                  <a:pt x="4495800" y="5219700"/>
                  <a:pt x="4127500" y="5956300"/>
                  <a:pt x="2857500" y="6248400"/>
                </a:cubicBezTo>
                <a:cubicBezTo>
                  <a:pt x="1714500" y="6515100"/>
                  <a:pt x="635000" y="6400800"/>
                  <a:pt x="190500" y="5956300"/>
                </a:cubicBezTo>
                <a:cubicBezTo>
                  <a:pt x="88900" y="5854700"/>
                  <a:pt x="0" y="5549900"/>
                  <a:pt x="0" y="5295900"/>
                </a:cubicBezTo>
                <a:cubicBezTo>
                  <a:pt x="0" y="5029200"/>
                  <a:pt x="292100" y="4813300"/>
                  <a:pt x="647700" y="4813300"/>
                </a:cubicBezTo>
                <a:cubicBezTo>
                  <a:pt x="1003300" y="4813300"/>
                  <a:pt x="1282700" y="4876800"/>
                  <a:pt x="1282700" y="4965700"/>
                </a:cubicBezTo>
                <a:cubicBezTo>
                  <a:pt x="1282700" y="5257800"/>
                  <a:pt x="2565400" y="5130800"/>
                  <a:pt x="2895600" y="4813300"/>
                </a:cubicBezTo>
                <a:cubicBezTo>
                  <a:pt x="3302000" y="4394200"/>
                  <a:pt x="3302000" y="3848100"/>
                  <a:pt x="2895600" y="3848100"/>
                </a:cubicBezTo>
                <a:cubicBezTo>
                  <a:pt x="2209800" y="3848100"/>
                  <a:pt x="1930400" y="3632200"/>
                  <a:pt x="1930400" y="3111500"/>
                </a:cubicBezTo>
                <a:cubicBezTo>
                  <a:pt x="1930400" y="2806700"/>
                  <a:pt x="2222500" y="2565400"/>
                  <a:pt x="2565400" y="2565400"/>
                </a:cubicBezTo>
                <a:cubicBezTo>
                  <a:pt x="3517900" y="2565400"/>
                  <a:pt x="4229100" y="1651000"/>
                  <a:pt x="3695700" y="1117600"/>
                </a:cubicBezTo>
                <a:cubicBezTo>
                  <a:pt x="3479800" y="914400"/>
                  <a:pt x="2895600" y="914400"/>
                  <a:pt x="2895600" y="1117600"/>
                </a:cubicBezTo>
                <a:cubicBezTo>
                  <a:pt x="2895600" y="1295400"/>
                  <a:pt x="2044700" y="1600200"/>
                  <a:pt x="1574800" y="1600200"/>
                </a:cubicBezTo>
                <a:cubicBezTo>
                  <a:pt x="1409700" y="1600200"/>
                  <a:pt x="1219200" y="1524000"/>
                  <a:pt x="1130300" y="1435100"/>
                </a:cubicBezTo>
                <a:cubicBezTo>
                  <a:pt x="863600" y="1181100"/>
                  <a:pt x="939800" y="660400"/>
                  <a:pt x="1282700" y="317500"/>
                </a:cubicBezTo>
                <a:cubicBezTo>
                  <a:pt x="1460500" y="139700"/>
                  <a:pt x="2019300" y="0"/>
                  <a:pt x="2514600" y="0"/>
                </a:cubicBezTo>
                <a:close/>
                <a:moveTo>
                  <a:pt x="61722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78" name="Freeform 18078"/>
          <p:cNvSpPr/>
          <p:nvPr/>
        </p:nvSpPr>
        <p:spPr>
          <a:xfrm rot="0" flipH="0" flipV="0">
            <a:off x="26489111" y="20814696"/>
            <a:ext cx="73113" cy="62134"/>
          </a:xfrm>
          <a:custGeom>
            <a:pathLst>
              <a:path w="7696200" h="6540500">
                <a:moveTo>
                  <a:pt x="2514600" y="0"/>
                </a:moveTo>
                <a:lnTo>
                  <a:pt x="6146800" y="0"/>
                </a:lnTo>
                <a:cubicBezTo>
                  <a:pt x="7289800" y="0"/>
                  <a:pt x="7696200" y="393700"/>
                  <a:pt x="7696200" y="1549400"/>
                </a:cubicBezTo>
                <a:lnTo>
                  <a:pt x="7696200" y="1651000"/>
                </a:lnTo>
                <a:cubicBezTo>
                  <a:pt x="7696200" y="2159000"/>
                  <a:pt x="7594600" y="2959100"/>
                  <a:pt x="7480300" y="3441700"/>
                </a:cubicBezTo>
                <a:lnTo>
                  <a:pt x="7061200" y="5181600"/>
                </a:lnTo>
                <a:cubicBezTo>
                  <a:pt x="6946900" y="5664200"/>
                  <a:pt x="6654800" y="6134100"/>
                  <a:pt x="6426200" y="6235700"/>
                </a:cubicBezTo>
                <a:cubicBezTo>
                  <a:pt x="5918200" y="6451600"/>
                  <a:pt x="5816600" y="6451600"/>
                  <a:pt x="5613400" y="6248400"/>
                </a:cubicBezTo>
                <a:cubicBezTo>
                  <a:pt x="5384800" y="6032500"/>
                  <a:pt x="5410200" y="4965700"/>
                  <a:pt x="5676900" y="3924300"/>
                </a:cubicBezTo>
                <a:lnTo>
                  <a:pt x="5791200" y="3441700"/>
                </a:lnTo>
                <a:cubicBezTo>
                  <a:pt x="5918200" y="2959100"/>
                  <a:pt x="6108700" y="2565400"/>
                  <a:pt x="6210300" y="2565400"/>
                </a:cubicBezTo>
                <a:cubicBezTo>
                  <a:pt x="6451600" y="2565400"/>
                  <a:pt x="6489700" y="1346200"/>
                  <a:pt x="6248400" y="1117600"/>
                </a:cubicBezTo>
                <a:cubicBezTo>
                  <a:pt x="5854700" y="711200"/>
                  <a:pt x="5130800" y="1028700"/>
                  <a:pt x="5130800" y="1600200"/>
                </a:cubicBezTo>
                <a:cubicBezTo>
                  <a:pt x="5130800" y="1955800"/>
                  <a:pt x="5029200" y="2628900"/>
                  <a:pt x="4902200" y="3111500"/>
                </a:cubicBezTo>
                <a:lnTo>
                  <a:pt x="4445000" y="4851400"/>
                </a:lnTo>
                <a:cubicBezTo>
                  <a:pt x="4241800" y="5664200"/>
                  <a:pt x="3721100" y="6413500"/>
                  <a:pt x="3365500" y="6413500"/>
                </a:cubicBezTo>
                <a:cubicBezTo>
                  <a:pt x="3276600" y="6413500"/>
                  <a:pt x="3136900" y="6337300"/>
                  <a:pt x="3048000" y="6248400"/>
                </a:cubicBezTo>
                <a:cubicBezTo>
                  <a:pt x="2832100" y="6045200"/>
                  <a:pt x="2844800" y="4699000"/>
                  <a:pt x="3060700" y="3594100"/>
                </a:cubicBezTo>
                <a:lnTo>
                  <a:pt x="3225800" y="2819400"/>
                </a:lnTo>
                <a:cubicBezTo>
                  <a:pt x="3314700" y="2324100"/>
                  <a:pt x="3505200" y="1917700"/>
                  <a:pt x="3619500" y="1917700"/>
                </a:cubicBezTo>
                <a:cubicBezTo>
                  <a:pt x="3746500" y="1917700"/>
                  <a:pt x="3848100" y="1701800"/>
                  <a:pt x="3848100" y="1435100"/>
                </a:cubicBezTo>
                <a:cubicBezTo>
                  <a:pt x="3848100" y="1181100"/>
                  <a:pt x="3556000" y="965200"/>
                  <a:pt x="3200400" y="965200"/>
                </a:cubicBezTo>
                <a:cubicBezTo>
                  <a:pt x="2857500" y="965200"/>
                  <a:pt x="2565400" y="1104900"/>
                  <a:pt x="2565400" y="1282700"/>
                </a:cubicBezTo>
                <a:cubicBezTo>
                  <a:pt x="2565400" y="1460500"/>
                  <a:pt x="2451100" y="1993900"/>
                  <a:pt x="2324100" y="2463800"/>
                </a:cubicBezTo>
                <a:lnTo>
                  <a:pt x="1574800" y="5168900"/>
                </a:lnTo>
                <a:cubicBezTo>
                  <a:pt x="1244600" y="6350000"/>
                  <a:pt x="1041400" y="6540500"/>
                  <a:pt x="317500" y="6311900"/>
                </a:cubicBezTo>
                <a:cubicBezTo>
                  <a:pt x="139700" y="6261100"/>
                  <a:pt x="0" y="5969000"/>
                  <a:pt x="0" y="5676900"/>
                </a:cubicBezTo>
                <a:cubicBezTo>
                  <a:pt x="0" y="5372100"/>
                  <a:pt x="101600" y="4737100"/>
                  <a:pt x="215900" y="4254500"/>
                </a:cubicBezTo>
                <a:lnTo>
                  <a:pt x="1003300" y="1244600"/>
                </a:lnTo>
                <a:cubicBezTo>
                  <a:pt x="1295400" y="101600"/>
                  <a:pt x="1422400" y="0"/>
                  <a:pt x="2514600" y="0"/>
                </a:cubicBezTo>
                <a:close/>
                <a:moveTo>
                  <a:pt x="61214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79" name="Freeform 18079"/>
          <p:cNvSpPr/>
          <p:nvPr/>
        </p:nvSpPr>
        <p:spPr>
          <a:xfrm rot="0" flipH="0" flipV="0">
            <a:off x="26568323" y="20814696"/>
            <a:ext cx="58153" cy="60928"/>
          </a:xfrm>
          <a:custGeom>
            <a:pathLst>
              <a:path w="6121400" h="6413500">
                <a:moveTo>
                  <a:pt x="2400300" y="0"/>
                </a:moveTo>
                <a:lnTo>
                  <a:pt x="5346700" y="0"/>
                </a:lnTo>
                <a:cubicBezTo>
                  <a:pt x="5600700" y="0"/>
                  <a:pt x="5867400" y="63500"/>
                  <a:pt x="5956300" y="152400"/>
                </a:cubicBezTo>
                <a:cubicBezTo>
                  <a:pt x="6121400" y="317500"/>
                  <a:pt x="6108700" y="406400"/>
                  <a:pt x="5842000" y="1320800"/>
                </a:cubicBezTo>
                <a:lnTo>
                  <a:pt x="5778500" y="1536700"/>
                </a:lnTo>
                <a:cubicBezTo>
                  <a:pt x="5702300" y="1790700"/>
                  <a:pt x="5626100" y="2209800"/>
                  <a:pt x="5613400" y="2451100"/>
                </a:cubicBezTo>
                <a:lnTo>
                  <a:pt x="5588000" y="2755900"/>
                </a:lnTo>
                <a:cubicBezTo>
                  <a:pt x="5575300" y="2997200"/>
                  <a:pt x="5473700" y="3200400"/>
                  <a:pt x="5359400" y="3200400"/>
                </a:cubicBezTo>
                <a:cubicBezTo>
                  <a:pt x="5245100" y="3200400"/>
                  <a:pt x="5130800" y="3390900"/>
                  <a:pt x="5092700" y="3619500"/>
                </a:cubicBezTo>
                <a:lnTo>
                  <a:pt x="5080000" y="3683000"/>
                </a:lnTo>
                <a:cubicBezTo>
                  <a:pt x="5041900" y="3898900"/>
                  <a:pt x="4978400" y="4254500"/>
                  <a:pt x="4927600" y="4445000"/>
                </a:cubicBezTo>
                <a:cubicBezTo>
                  <a:pt x="4864100" y="4648200"/>
                  <a:pt x="4902200" y="4813300"/>
                  <a:pt x="4991100" y="4813300"/>
                </a:cubicBezTo>
                <a:cubicBezTo>
                  <a:pt x="5181600" y="4813300"/>
                  <a:pt x="5473700" y="5410200"/>
                  <a:pt x="5473700" y="5816600"/>
                </a:cubicBezTo>
                <a:cubicBezTo>
                  <a:pt x="5473700" y="5969000"/>
                  <a:pt x="5334000" y="6096000"/>
                  <a:pt x="5156200" y="6096000"/>
                </a:cubicBezTo>
                <a:cubicBezTo>
                  <a:pt x="4978400" y="6096000"/>
                  <a:pt x="4838700" y="6159500"/>
                  <a:pt x="4838700" y="6248400"/>
                </a:cubicBezTo>
                <a:cubicBezTo>
                  <a:pt x="4838700" y="6337300"/>
                  <a:pt x="4762500" y="6413500"/>
                  <a:pt x="4673600" y="6413500"/>
                </a:cubicBezTo>
                <a:cubicBezTo>
                  <a:pt x="4584700" y="6413500"/>
                  <a:pt x="4521200" y="6337300"/>
                  <a:pt x="4521200" y="6248400"/>
                </a:cubicBezTo>
                <a:cubicBezTo>
                  <a:pt x="4521200" y="6159500"/>
                  <a:pt x="4305300" y="6096000"/>
                  <a:pt x="4064000" y="6096000"/>
                </a:cubicBezTo>
                <a:lnTo>
                  <a:pt x="3365500" y="6096000"/>
                </a:lnTo>
                <a:cubicBezTo>
                  <a:pt x="3111500" y="6096000"/>
                  <a:pt x="2908300" y="6159500"/>
                  <a:pt x="2908300" y="6248400"/>
                </a:cubicBezTo>
                <a:cubicBezTo>
                  <a:pt x="2908300" y="6337300"/>
                  <a:pt x="2705100" y="6413500"/>
                  <a:pt x="2451100" y="6413500"/>
                </a:cubicBezTo>
                <a:lnTo>
                  <a:pt x="1765300" y="6413500"/>
                </a:lnTo>
                <a:cubicBezTo>
                  <a:pt x="1511300" y="6413500"/>
                  <a:pt x="1308100" y="6337300"/>
                  <a:pt x="1308100" y="6248400"/>
                </a:cubicBezTo>
                <a:cubicBezTo>
                  <a:pt x="1308100" y="6159500"/>
                  <a:pt x="1168400" y="6096000"/>
                  <a:pt x="990600" y="6096000"/>
                </a:cubicBezTo>
                <a:cubicBezTo>
                  <a:pt x="685800" y="6096000"/>
                  <a:pt x="292100" y="5715000"/>
                  <a:pt x="101600" y="5257800"/>
                </a:cubicBezTo>
                <a:cubicBezTo>
                  <a:pt x="0" y="4991100"/>
                  <a:pt x="0" y="4356100"/>
                  <a:pt x="101600" y="4241800"/>
                </a:cubicBezTo>
                <a:cubicBezTo>
                  <a:pt x="152400" y="4203700"/>
                  <a:pt x="228600" y="3975100"/>
                  <a:pt x="292100" y="3733800"/>
                </a:cubicBezTo>
                <a:lnTo>
                  <a:pt x="838200" y="1435100"/>
                </a:lnTo>
                <a:cubicBezTo>
                  <a:pt x="952500" y="965200"/>
                  <a:pt x="1143000" y="736600"/>
                  <a:pt x="1625600" y="457200"/>
                </a:cubicBezTo>
                <a:cubicBezTo>
                  <a:pt x="1803400" y="368300"/>
                  <a:pt x="1955800" y="215900"/>
                  <a:pt x="1955800" y="139700"/>
                </a:cubicBezTo>
                <a:cubicBezTo>
                  <a:pt x="1955800" y="63500"/>
                  <a:pt x="2159000" y="0"/>
                  <a:pt x="2400300" y="0"/>
                </a:cubicBezTo>
                <a:close/>
                <a:moveTo>
                  <a:pt x="6337300" y="6413500"/>
                </a:moveTo>
                <a:moveTo>
                  <a:pt x="4064000" y="965200"/>
                </a:moveTo>
                <a:lnTo>
                  <a:pt x="3530600" y="965200"/>
                </a:lnTo>
                <a:cubicBezTo>
                  <a:pt x="3276600" y="965200"/>
                  <a:pt x="3022600" y="1003300"/>
                  <a:pt x="2959100" y="1066800"/>
                </a:cubicBezTo>
                <a:cubicBezTo>
                  <a:pt x="2908300" y="1130300"/>
                  <a:pt x="2730500" y="1193800"/>
                  <a:pt x="2565400" y="1231900"/>
                </a:cubicBezTo>
                <a:cubicBezTo>
                  <a:pt x="2400300" y="1257300"/>
                  <a:pt x="2273300" y="1422400"/>
                  <a:pt x="2273300" y="1600200"/>
                </a:cubicBezTo>
                <a:cubicBezTo>
                  <a:pt x="2273300" y="1778000"/>
                  <a:pt x="2184400" y="1917700"/>
                  <a:pt x="2095500" y="1917700"/>
                </a:cubicBezTo>
                <a:cubicBezTo>
                  <a:pt x="1993900" y="1917700"/>
                  <a:pt x="1866900" y="2120900"/>
                  <a:pt x="1828800" y="2374900"/>
                </a:cubicBezTo>
                <a:lnTo>
                  <a:pt x="1524000" y="3860800"/>
                </a:lnTo>
                <a:cubicBezTo>
                  <a:pt x="1485900" y="4114800"/>
                  <a:pt x="1409700" y="4419600"/>
                  <a:pt x="1371600" y="4559300"/>
                </a:cubicBezTo>
                <a:cubicBezTo>
                  <a:pt x="1333500" y="4699000"/>
                  <a:pt x="1384300" y="4876800"/>
                  <a:pt x="1473200" y="4965700"/>
                </a:cubicBezTo>
                <a:cubicBezTo>
                  <a:pt x="1562100" y="5054600"/>
                  <a:pt x="1828800" y="5130800"/>
                  <a:pt x="2082800" y="5130800"/>
                </a:cubicBezTo>
                <a:lnTo>
                  <a:pt x="2451100" y="5130800"/>
                </a:lnTo>
                <a:cubicBezTo>
                  <a:pt x="2705100" y="5130800"/>
                  <a:pt x="2908300" y="5054600"/>
                  <a:pt x="2908300" y="4965700"/>
                </a:cubicBezTo>
                <a:cubicBezTo>
                  <a:pt x="2908300" y="4876800"/>
                  <a:pt x="3060700" y="4813300"/>
                  <a:pt x="3238500" y="4813300"/>
                </a:cubicBezTo>
                <a:cubicBezTo>
                  <a:pt x="3403600" y="4813300"/>
                  <a:pt x="3556000" y="4660900"/>
                  <a:pt x="3556000" y="4483100"/>
                </a:cubicBezTo>
                <a:cubicBezTo>
                  <a:pt x="3556000" y="4318000"/>
                  <a:pt x="3644900" y="4165600"/>
                  <a:pt x="3759200" y="4165600"/>
                </a:cubicBezTo>
                <a:cubicBezTo>
                  <a:pt x="3860800" y="4165600"/>
                  <a:pt x="3975100" y="3962400"/>
                  <a:pt x="3987800" y="3708400"/>
                </a:cubicBezTo>
                <a:lnTo>
                  <a:pt x="4000500" y="3657600"/>
                </a:lnTo>
                <a:cubicBezTo>
                  <a:pt x="4013200" y="3403600"/>
                  <a:pt x="4038600" y="3149600"/>
                  <a:pt x="4038600" y="3086100"/>
                </a:cubicBezTo>
                <a:cubicBezTo>
                  <a:pt x="4038600" y="3022600"/>
                  <a:pt x="4064000" y="2743200"/>
                  <a:pt x="4114800" y="2476500"/>
                </a:cubicBezTo>
                <a:lnTo>
                  <a:pt x="4114800" y="2413000"/>
                </a:lnTo>
                <a:cubicBezTo>
                  <a:pt x="4165600" y="2146300"/>
                  <a:pt x="4267200" y="1917700"/>
                  <a:pt x="4356100" y="1917700"/>
                </a:cubicBezTo>
                <a:cubicBezTo>
                  <a:pt x="4445000" y="19177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55700"/>
                  <a:pt x="4318000" y="965200"/>
                  <a:pt x="4064000" y="965200"/>
                </a:cubicBezTo>
                <a:close/>
                <a:moveTo>
                  <a:pt x="53721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80" name="Freeform 18080"/>
          <p:cNvSpPr/>
          <p:nvPr/>
        </p:nvSpPr>
        <p:spPr>
          <a:xfrm rot="0" flipH="0" flipV="0">
            <a:off x="26639450" y="20814576"/>
            <a:ext cx="70097" cy="61048"/>
          </a:xfrm>
          <a:custGeom>
            <a:pathLst>
              <a:path w="7378700" h="6426200">
                <a:moveTo>
                  <a:pt x="4864100" y="6426200"/>
                </a:moveTo>
                <a:lnTo>
                  <a:pt x="1879600" y="6426200"/>
                </a:lnTo>
                <a:cubicBezTo>
                  <a:pt x="342900" y="6426200"/>
                  <a:pt x="0" y="6134100"/>
                  <a:pt x="0" y="4864100"/>
                </a:cubicBezTo>
                <a:lnTo>
                  <a:pt x="0" y="4127500"/>
                </a:lnTo>
                <a:cubicBezTo>
                  <a:pt x="0" y="3619500"/>
                  <a:pt x="101600" y="2832100"/>
                  <a:pt x="215900" y="2349500"/>
                </a:cubicBezTo>
                <a:lnTo>
                  <a:pt x="406400" y="1574800"/>
                </a:lnTo>
                <a:cubicBezTo>
                  <a:pt x="787400" y="76200"/>
                  <a:pt x="825500" y="0"/>
                  <a:pt x="1384300" y="0"/>
                </a:cubicBezTo>
                <a:cubicBezTo>
                  <a:pt x="1689100" y="0"/>
                  <a:pt x="1968500" y="88900"/>
                  <a:pt x="2006600" y="203200"/>
                </a:cubicBezTo>
                <a:cubicBezTo>
                  <a:pt x="2108200" y="457200"/>
                  <a:pt x="1993900" y="1600200"/>
                  <a:pt x="1765300" y="2743200"/>
                </a:cubicBezTo>
                <a:lnTo>
                  <a:pt x="1587500" y="3606800"/>
                </a:lnTo>
                <a:cubicBezTo>
                  <a:pt x="1498600" y="4089400"/>
                  <a:pt x="1308100" y="4495800"/>
                  <a:pt x="1193800" y="4495800"/>
                </a:cubicBezTo>
                <a:cubicBezTo>
                  <a:pt x="927100" y="4495800"/>
                  <a:pt x="901700" y="4749800"/>
                  <a:pt x="1130300" y="4978400"/>
                </a:cubicBezTo>
                <a:cubicBezTo>
                  <a:pt x="1549400" y="5397500"/>
                  <a:pt x="2260600" y="5054600"/>
                  <a:pt x="2400300" y="4368800"/>
                </a:cubicBezTo>
                <a:cubicBezTo>
                  <a:pt x="2489200" y="3949700"/>
                  <a:pt x="2667000" y="3225800"/>
                  <a:pt x="2794000" y="2743200"/>
                </a:cubicBezTo>
                <a:lnTo>
                  <a:pt x="3225800" y="1244600"/>
                </a:lnTo>
                <a:cubicBezTo>
                  <a:pt x="3530600" y="203200"/>
                  <a:pt x="3708400" y="0"/>
                  <a:pt x="4330700" y="0"/>
                </a:cubicBezTo>
                <a:cubicBezTo>
                  <a:pt x="4597400" y="0"/>
                  <a:pt x="4813300" y="292100"/>
                  <a:pt x="4813300" y="647700"/>
                </a:cubicBezTo>
                <a:cubicBezTo>
                  <a:pt x="4813300" y="1003300"/>
                  <a:pt x="4711700" y="1689100"/>
                  <a:pt x="4597400" y="2171700"/>
                </a:cubicBezTo>
                <a:lnTo>
                  <a:pt x="4152900" y="3937000"/>
                </a:lnTo>
                <a:cubicBezTo>
                  <a:pt x="4038600" y="4419600"/>
                  <a:pt x="3848100" y="4813300"/>
                  <a:pt x="3733800" y="4813300"/>
                </a:cubicBezTo>
                <a:cubicBezTo>
                  <a:pt x="3619500" y="4813300"/>
                  <a:pt x="3530600" y="4889500"/>
                  <a:pt x="3530600" y="4978400"/>
                </a:cubicBezTo>
                <a:cubicBezTo>
                  <a:pt x="3530600" y="5067300"/>
                  <a:pt x="3898900" y="5143500"/>
                  <a:pt x="4330700" y="5143500"/>
                </a:cubicBezTo>
                <a:cubicBezTo>
                  <a:pt x="4775200" y="5143500"/>
                  <a:pt x="5143500" y="4851400"/>
                  <a:pt x="5143500" y="4495800"/>
                </a:cubicBezTo>
                <a:cubicBezTo>
                  <a:pt x="5143500" y="4140200"/>
                  <a:pt x="5245100" y="3467100"/>
                  <a:pt x="5359400" y="2984500"/>
                </a:cubicBezTo>
                <a:lnTo>
                  <a:pt x="5816600" y="1244600"/>
                </a:lnTo>
                <a:cubicBezTo>
                  <a:pt x="6083300" y="215900"/>
                  <a:pt x="6273800" y="0"/>
                  <a:pt x="6896100" y="0"/>
                </a:cubicBezTo>
                <a:cubicBezTo>
                  <a:pt x="7162800" y="0"/>
                  <a:pt x="7378700" y="368300"/>
                  <a:pt x="7378700" y="812800"/>
                </a:cubicBezTo>
                <a:cubicBezTo>
                  <a:pt x="7378700" y="1244600"/>
                  <a:pt x="7277100" y="1993900"/>
                  <a:pt x="7137400" y="2476500"/>
                </a:cubicBezTo>
                <a:lnTo>
                  <a:pt x="6400800" y="5181600"/>
                </a:lnTo>
                <a:cubicBezTo>
                  <a:pt x="6083300" y="6311900"/>
                  <a:pt x="5943600" y="6426200"/>
                  <a:pt x="4864100" y="6426200"/>
                </a:cubicBezTo>
                <a:close/>
                <a:moveTo>
                  <a:pt x="-558800" y="64262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81" name="Freeform 18081"/>
          <p:cNvSpPr/>
          <p:nvPr/>
        </p:nvSpPr>
        <p:spPr>
          <a:xfrm rot="0" flipH="0" flipV="0">
            <a:off x="26709972" y="20813128"/>
            <a:ext cx="61531" cy="86144"/>
          </a:xfrm>
          <a:custGeom>
            <a:pathLst>
              <a:path w="6477000" h="9067800">
                <a:moveTo>
                  <a:pt x="6172200" y="1905000"/>
                </a:moveTo>
                <a:lnTo>
                  <a:pt x="4762500" y="6997700"/>
                </a:lnTo>
                <a:cubicBezTo>
                  <a:pt x="4292600" y="8699500"/>
                  <a:pt x="3784600" y="9067800"/>
                  <a:pt x="1892300" y="9067800"/>
                </a:cubicBezTo>
                <a:lnTo>
                  <a:pt x="1231900" y="9067800"/>
                </a:lnTo>
                <a:cubicBezTo>
                  <a:pt x="254000" y="9067800"/>
                  <a:pt x="0" y="8928100"/>
                  <a:pt x="0" y="8420100"/>
                </a:cubicBezTo>
                <a:cubicBezTo>
                  <a:pt x="0" y="8242300"/>
                  <a:pt x="76200" y="8026400"/>
                  <a:pt x="165100" y="7937500"/>
                </a:cubicBezTo>
                <a:cubicBezTo>
                  <a:pt x="254000" y="7848600"/>
                  <a:pt x="736600" y="7772400"/>
                  <a:pt x="1231900" y="7772400"/>
                </a:cubicBezTo>
                <a:lnTo>
                  <a:pt x="1981200" y="7772400"/>
                </a:lnTo>
                <a:cubicBezTo>
                  <a:pt x="2997200" y="7772400"/>
                  <a:pt x="3530600" y="7404100"/>
                  <a:pt x="3530600" y="6692900"/>
                </a:cubicBezTo>
                <a:cubicBezTo>
                  <a:pt x="3530600" y="6591300"/>
                  <a:pt x="3124200" y="6489700"/>
                  <a:pt x="2616200" y="6489700"/>
                </a:cubicBezTo>
                <a:lnTo>
                  <a:pt x="2514600" y="6489700"/>
                </a:lnTo>
                <a:cubicBezTo>
                  <a:pt x="800100" y="6489700"/>
                  <a:pt x="419100" y="6070600"/>
                  <a:pt x="546100" y="4279900"/>
                </a:cubicBezTo>
                <a:lnTo>
                  <a:pt x="558800" y="4254500"/>
                </a:lnTo>
                <a:cubicBezTo>
                  <a:pt x="584200" y="3784600"/>
                  <a:pt x="711200" y="3022600"/>
                  <a:pt x="838200" y="2552700"/>
                </a:cubicBezTo>
                <a:lnTo>
                  <a:pt x="1028700" y="1803400"/>
                </a:lnTo>
                <a:cubicBezTo>
                  <a:pt x="1358900" y="520700"/>
                  <a:pt x="1562100" y="241300"/>
                  <a:pt x="2171700" y="241300"/>
                </a:cubicBezTo>
                <a:cubicBezTo>
                  <a:pt x="2781300" y="241300"/>
                  <a:pt x="2882900" y="304800"/>
                  <a:pt x="2882900" y="685800"/>
                </a:cubicBezTo>
                <a:cubicBezTo>
                  <a:pt x="2882900" y="876300"/>
                  <a:pt x="2794000" y="1435100"/>
                  <a:pt x="2667000" y="1930400"/>
                </a:cubicBezTo>
                <a:lnTo>
                  <a:pt x="2235200" y="3683000"/>
                </a:lnTo>
                <a:cubicBezTo>
                  <a:pt x="2108200" y="4178300"/>
                  <a:pt x="1917700" y="4572000"/>
                  <a:pt x="1816100" y="4572000"/>
                </a:cubicBezTo>
                <a:cubicBezTo>
                  <a:pt x="1562100" y="4572000"/>
                  <a:pt x="1536700" y="4826000"/>
                  <a:pt x="1765300" y="5054600"/>
                </a:cubicBezTo>
                <a:cubicBezTo>
                  <a:pt x="1854200" y="5143500"/>
                  <a:pt x="2336800" y="5207000"/>
                  <a:pt x="2832100" y="5207000"/>
                </a:cubicBezTo>
                <a:lnTo>
                  <a:pt x="2933700" y="5207000"/>
                </a:lnTo>
                <a:cubicBezTo>
                  <a:pt x="3441700" y="5207000"/>
                  <a:pt x="3848100" y="5067300"/>
                  <a:pt x="3848100" y="4889500"/>
                </a:cubicBezTo>
                <a:cubicBezTo>
                  <a:pt x="3848100" y="4711700"/>
                  <a:pt x="3949700" y="4178300"/>
                  <a:pt x="4089400" y="3708400"/>
                </a:cubicBezTo>
                <a:lnTo>
                  <a:pt x="4559300" y="1981200"/>
                </a:lnTo>
                <a:cubicBezTo>
                  <a:pt x="5016500" y="279400"/>
                  <a:pt x="5295900" y="0"/>
                  <a:pt x="6261100" y="292100"/>
                </a:cubicBezTo>
                <a:cubicBezTo>
                  <a:pt x="6477000" y="355600"/>
                  <a:pt x="6451600" y="901700"/>
                  <a:pt x="6172200" y="1905000"/>
                </a:cubicBezTo>
                <a:close/>
                <a:moveTo>
                  <a:pt x="4953000" y="65786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82" name="Freeform 18082"/>
          <p:cNvSpPr/>
          <p:nvPr/>
        </p:nvSpPr>
        <p:spPr>
          <a:xfrm rot="0" flipH="0" flipV="0">
            <a:off x="26774584" y="20789601"/>
            <a:ext cx="52965" cy="85420"/>
          </a:xfrm>
          <a:custGeom>
            <a:pathLst>
              <a:path w="5575300" h="8991600">
                <a:moveTo>
                  <a:pt x="3556000" y="0"/>
                </a:moveTo>
                <a:lnTo>
                  <a:pt x="3898900" y="0"/>
                </a:lnTo>
                <a:cubicBezTo>
                  <a:pt x="4394200" y="0"/>
                  <a:pt x="4876800" y="76200"/>
                  <a:pt x="4965700" y="165100"/>
                </a:cubicBezTo>
                <a:cubicBezTo>
                  <a:pt x="5397500" y="596900"/>
                  <a:pt x="5575300" y="1536700"/>
                  <a:pt x="5359400" y="2247900"/>
                </a:cubicBezTo>
                <a:cubicBezTo>
                  <a:pt x="5295900" y="2425700"/>
                  <a:pt x="5156200" y="2565400"/>
                  <a:pt x="5029200" y="2565400"/>
                </a:cubicBezTo>
                <a:cubicBezTo>
                  <a:pt x="4914900" y="2565400"/>
                  <a:pt x="4813300" y="2641600"/>
                  <a:pt x="4813300" y="2730500"/>
                </a:cubicBezTo>
                <a:cubicBezTo>
                  <a:pt x="4813300" y="2819400"/>
                  <a:pt x="4876800" y="2895600"/>
                  <a:pt x="4965700" y="2895600"/>
                </a:cubicBezTo>
                <a:cubicBezTo>
                  <a:pt x="5245100" y="2895600"/>
                  <a:pt x="5448300" y="3581400"/>
                  <a:pt x="5448300" y="4521200"/>
                </a:cubicBezTo>
                <a:lnTo>
                  <a:pt x="5448300" y="4546600"/>
                </a:lnTo>
                <a:cubicBezTo>
                  <a:pt x="5448300" y="5054600"/>
                  <a:pt x="5321300" y="5829300"/>
                  <a:pt x="5168900" y="6286500"/>
                </a:cubicBezTo>
                <a:lnTo>
                  <a:pt x="5105400" y="6477000"/>
                </a:lnTo>
                <a:cubicBezTo>
                  <a:pt x="4445000" y="8445500"/>
                  <a:pt x="3797300" y="8991600"/>
                  <a:pt x="2044700" y="8991600"/>
                </a:cubicBezTo>
                <a:cubicBezTo>
                  <a:pt x="673100" y="8991600"/>
                  <a:pt x="0" y="8280400"/>
                  <a:pt x="0" y="6858000"/>
                </a:cubicBezTo>
                <a:cubicBezTo>
                  <a:pt x="0" y="6070600"/>
                  <a:pt x="241300" y="5143500"/>
                  <a:pt x="444500" y="5143500"/>
                </a:cubicBezTo>
                <a:cubicBezTo>
                  <a:pt x="596900" y="5143500"/>
                  <a:pt x="800100" y="4508500"/>
                  <a:pt x="800100" y="3975100"/>
                </a:cubicBezTo>
                <a:cubicBezTo>
                  <a:pt x="800100" y="3429000"/>
                  <a:pt x="1193800" y="1816100"/>
                  <a:pt x="1524000" y="1028700"/>
                </a:cubicBezTo>
                <a:cubicBezTo>
                  <a:pt x="1841500" y="241300"/>
                  <a:pt x="2324100" y="0"/>
                  <a:pt x="3556000" y="0"/>
                </a:cubicBezTo>
                <a:close/>
                <a:moveTo>
                  <a:pt x="8407400" y="9055100"/>
                </a:moveTo>
                <a:moveTo>
                  <a:pt x="3848100" y="1930400"/>
                </a:moveTo>
                <a:cubicBezTo>
                  <a:pt x="3848100" y="1752600"/>
                  <a:pt x="3924300" y="1612900"/>
                  <a:pt x="4013200" y="1612900"/>
                </a:cubicBezTo>
                <a:cubicBezTo>
                  <a:pt x="4102100" y="1612900"/>
                  <a:pt x="4165600" y="1524000"/>
                  <a:pt x="4165600" y="1422400"/>
                </a:cubicBezTo>
                <a:cubicBezTo>
                  <a:pt x="4165600" y="1308100"/>
                  <a:pt x="4102100" y="1206500"/>
                  <a:pt x="4013200" y="1181100"/>
                </a:cubicBezTo>
                <a:cubicBezTo>
                  <a:pt x="3784600" y="1104900"/>
                  <a:pt x="3670300" y="1117600"/>
                  <a:pt x="3225800" y="1206500"/>
                </a:cubicBezTo>
                <a:cubicBezTo>
                  <a:pt x="2819400" y="1295400"/>
                  <a:pt x="2565400" y="1701800"/>
                  <a:pt x="2565400" y="2247900"/>
                </a:cubicBezTo>
                <a:cubicBezTo>
                  <a:pt x="2565400" y="2425700"/>
                  <a:pt x="2705100" y="2565400"/>
                  <a:pt x="2882900" y="2565400"/>
                </a:cubicBezTo>
                <a:cubicBezTo>
                  <a:pt x="3060700" y="2565400"/>
                  <a:pt x="3200400" y="2501900"/>
                  <a:pt x="3200400" y="2413000"/>
                </a:cubicBezTo>
                <a:cubicBezTo>
                  <a:pt x="3200400" y="2324100"/>
                  <a:pt x="3352800" y="2247900"/>
                  <a:pt x="3530600" y="2247900"/>
                </a:cubicBezTo>
                <a:cubicBezTo>
                  <a:pt x="3708400" y="2247900"/>
                  <a:pt x="3848100" y="2108200"/>
                  <a:pt x="3848100" y="1930400"/>
                </a:cubicBezTo>
                <a:close/>
                <a:moveTo>
                  <a:pt x="6477000" y="9055100"/>
                </a:moveTo>
                <a:moveTo>
                  <a:pt x="4165600" y="4686300"/>
                </a:moveTo>
                <a:lnTo>
                  <a:pt x="4165600" y="4229100"/>
                </a:lnTo>
                <a:cubicBezTo>
                  <a:pt x="4165600" y="3987800"/>
                  <a:pt x="4025900" y="3759200"/>
                  <a:pt x="3848100" y="3733800"/>
                </a:cubicBezTo>
                <a:cubicBezTo>
                  <a:pt x="3187700" y="3644900"/>
                  <a:pt x="2362200" y="3797300"/>
                  <a:pt x="2286000" y="4013200"/>
                </a:cubicBezTo>
                <a:cubicBezTo>
                  <a:pt x="2260600" y="4102100"/>
                  <a:pt x="2146300" y="4267200"/>
                  <a:pt x="2032000" y="4381500"/>
                </a:cubicBezTo>
                <a:cubicBezTo>
                  <a:pt x="1917700" y="4495800"/>
                  <a:pt x="1778000" y="4762500"/>
                  <a:pt x="1727200" y="4991100"/>
                </a:cubicBezTo>
                <a:lnTo>
                  <a:pt x="1701800" y="5054600"/>
                </a:lnTo>
                <a:cubicBezTo>
                  <a:pt x="1651000" y="5283200"/>
                  <a:pt x="1600200" y="5664200"/>
                  <a:pt x="1600200" y="5918200"/>
                </a:cubicBezTo>
                <a:lnTo>
                  <a:pt x="1600200" y="5969000"/>
                </a:lnTo>
                <a:cubicBezTo>
                  <a:pt x="1600200" y="6210300"/>
                  <a:pt x="1524000" y="6426200"/>
                  <a:pt x="1435100" y="6426200"/>
                </a:cubicBezTo>
                <a:cubicBezTo>
                  <a:pt x="1358900" y="6426200"/>
                  <a:pt x="1282700" y="6629400"/>
                  <a:pt x="1282700" y="6870700"/>
                </a:cubicBezTo>
                <a:lnTo>
                  <a:pt x="1282700" y="6934200"/>
                </a:lnTo>
                <a:cubicBezTo>
                  <a:pt x="1282700" y="7505700"/>
                  <a:pt x="1485900" y="7708900"/>
                  <a:pt x="2057400" y="7708900"/>
                </a:cubicBezTo>
                <a:lnTo>
                  <a:pt x="2260600" y="7708900"/>
                </a:lnTo>
                <a:cubicBezTo>
                  <a:pt x="2832100" y="7708900"/>
                  <a:pt x="3530600" y="7175500"/>
                  <a:pt x="3530600" y="6743700"/>
                </a:cubicBezTo>
                <a:cubicBezTo>
                  <a:pt x="3530600" y="6565900"/>
                  <a:pt x="3619500" y="6426200"/>
                  <a:pt x="3721100" y="6426200"/>
                </a:cubicBezTo>
                <a:cubicBezTo>
                  <a:pt x="3835400" y="6426200"/>
                  <a:pt x="3937000" y="6223000"/>
                  <a:pt x="3962400" y="5981700"/>
                </a:cubicBezTo>
                <a:cubicBezTo>
                  <a:pt x="3987800" y="5740400"/>
                  <a:pt x="4038600" y="5448300"/>
                  <a:pt x="4089400" y="5334000"/>
                </a:cubicBezTo>
                <a:cubicBezTo>
                  <a:pt x="4127500" y="5232400"/>
                  <a:pt x="4165600" y="4927600"/>
                  <a:pt x="4165600" y="4686300"/>
                </a:cubicBezTo>
                <a:close/>
                <a:moveTo>
                  <a:pt x="3721100" y="90551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83" name="Freeform 18083"/>
          <p:cNvSpPr/>
          <p:nvPr/>
        </p:nvSpPr>
        <p:spPr>
          <a:xfrm rot="0" flipH="0" flipV="0">
            <a:off x="26833523" y="20814696"/>
            <a:ext cx="58153" cy="60928"/>
          </a:xfrm>
          <a:custGeom>
            <a:pathLst>
              <a:path w="6121400" h="6413500">
                <a:moveTo>
                  <a:pt x="2400300" y="0"/>
                </a:moveTo>
                <a:lnTo>
                  <a:pt x="5346700" y="0"/>
                </a:lnTo>
                <a:cubicBezTo>
                  <a:pt x="5600700" y="0"/>
                  <a:pt x="5867400" y="63500"/>
                  <a:pt x="5956300" y="152400"/>
                </a:cubicBezTo>
                <a:cubicBezTo>
                  <a:pt x="6121400" y="317500"/>
                  <a:pt x="6108700" y="406400"/>
                  <a:pt x="5842000" y="1320800"/>
                </a:cubicBezTo>
                <a:lnTo>
                  <a:pt x="5778500" y="1536700"/>
                </a:lnTo>
                <a:cubicBezTo>
                  <a:pt x="5702300" y="1790700"/>
                  <a:pt x="5626100" y="2209800"/>
                  <a:pt x="5613400" y="2451100"/>
                </a:cubicBezTo>
                <a:lnTo>
                  <a:pt x="5588000" y="2755900"/>
                </a:lnTo>
                <a:cubicBezTo>
                  <a:pt x="5575300" y="2997200"/>
                  <a:pt x="5473700" y="3200400"/>
                  <a:pt x="5359400" y="3200400"/>
                </a:cubicBezTo>
                <a:cubicBezTo>
                  <a:pt x="5245100" y="3200400"/>
                  <a:pt x="5130800" y="3390900"/>
                  <a:pt x="5092700" y="3619500"/>
                </a:cubicBezTo>
                <a:lnTo>
                  <a:pt x="5080000" y="3683000"/>
                </a:lnTo>
                <a:cubicBezTo>
                  <a:pt x="5041900" y="3898900"/>
                  <a:pt x="4978400" y="4254500"/>
                  <a:pt x="4927600" y="4445000"/>
                </a:cubicBezTo>
                <a:cubicBezTo>
                  <a:pt x="4864100" y="4648200"/>
                  <a:pt x="4902200" y="4813300"/>
                  <a:pt x="4991100" y="4813300"/>
                </a:cubicBezTo>
                <a:cubicBezTo>
                  <a:pt x="5181600" y="4813300"/>
                  <a:pt x="5473700" y="5410200"/>
                  <a:pt x="5473700" y="5816600"/>
                </a:cubicBezTo>
                <a:cubicBezTo>
                  <a:pt x="5473700" y="5969000"/>
                  <a:pt x="5334000" y="6096000"/>
                  <a:pt x="5156200" y="6096000"/>
                </a:cubicBezTo>
                <a:cubicBezTo>
                  <a:pt x="4978400" y="6096000"/>
                  <a:pt x="4838700" y="6159500"/>
                  <a:pt x="4838700" y="6248400"/>
                </a:cubicBezTo>
                <a:cubicBezTo>
                  <a:pt x="4838700" y="6337300"/>
                  <a:pt x="4762500" y="6413500"/>
                  <a:pt x="4673600" y="6413500"/>
                </a:cubicBezTo>
                <a:cubicBezTo>
                  <a:pt x="4584700" y="6413500"/>
                  <a:pt x="4521200" y="6337300"/>
                  <a:pt x="4521200" y="6248400"/>
                </a:cubicBezTo>
                <a:cubicBezTo>
                  <a:pt x="4521200" y="6159500"/>
                  <a:pt x="4305300" y="6096000"/>
                  <a:pt x="4064000" y="6096000"/>
                </a:cubicBezTo>
                <a:lnTo>
                  <a:pt x="3365500" y="6096000"/>
                </a:lnTo>
                <a:cubicBezTo>
                  <a:pt x="3111500" y="6096000"/>
                  <a:pt x="2908300" y="6159500"/>
                  <a:pt x="2908300" y="6248400"/>
                </a:cubicBezTo>
                <a:cubicBezTo>
                  <a:pt x="2908300" y="6337300"/>
                  <a:pt x="2705100" y="6413500"/>
                  <a:pt x="2451100" y="6413500"/>
                </a:cubicBezTo>
                <a:lnTo>
                  <a:pt x="1765300" y="6413500"/>
                </a:lnTo>
                <a:cubicBezTo>
                  <a:pt x="1511300" y="6413500"/>
                  <a:pt x="1308100" y="6337300"/>
                  <a:pt x="1308100" y="6248400"/>
                </a:cubicBezTo>
                <a:cubicBezTo>
                  <a:pt x="1308100" y="6159500"/>
                  <a:pt x="1168400" y="6096000"/>
                  <a:pt x="990600" y="6096000"/>
                </a:cubicBezTo>
                <a:cubicBezTo>
                  <a:pt x="685800" y="6096000"/>
                  <a:pt x="292100" y="5715000"/>
                  <a:pt x="101600" y="5257800"/>
                </a:cubicBezTo>
                <a:cubicBezTo>
                  <a:pt x="0" y="4991100"/>
                  <a:pt x="0" y="4356100"/>
                  <a:pt x="101600" y="4241800"/>
                </a:cubicBezTo>
                <a:cubicBezTo>
                  <a:pt x="152400" y="4203700"/>
                  <a:pt x="228600" y="3975100"/>
                  <a:pt x="292100" y="3733800"/>
                </a:cubicBezTo>
                <a:lnTo>
                  <a:pt x="838200" y="1435100"/>
                </a:lnTo>
                <a:cubicBezTo>
                  <a:pt x="952500" y="965200"/>
                  <a:pt x="1143000" y="736600"/>
                  <a:pt x="1625600" y="457200"/>
                </a:cubicBezTo>
                <a:cubicBezTo>
                  <a:pt x="1803400" y="368300"/>
                  <a:pt x="1955800" y="215900"/>
                  <a:pt x="1955800" y="139700"/>
                </a:cubicBezTo>
                <a:cubicBezTo>
                  <a:pt x="1955800" y="63500"/>
                  <a:pt x="2159000" y="0"/>
                  <a:pt x="2400300" y="0"/>
                </a:cubicBezTo>
                <a:close/>
                <a:moveTo>
                  <a:pt x="6337300" y="6413500"/>
                </a:moveTo>
                <a:moveTo>
                  <a:pt x="4064000" y="965200"/>
                </a:moveTo>
                <a:lnTo>
                  <a:pt x="3530600" y="965200"/>
                </a:lnTo>
                <a:cubicBezTo>
                  <a:pt x="3276600" y="965200"/>
                  <a:pt x="3022600" y="1003300"/>
                  <a:pt x="2959100" y="1066800"/>
                </a:cubicBezTo>
                <a:cubicBezTo>
                  <a:pt x="2908300" y="1130300"/>
                  <a:pt x="2730500" y="1193800"/>
                  <a:pt x="2565400" y="1231900"/>
                </a:cubicBezTo>
                <a:cubicBezTo>
                  <a:pt x="2400300" y="1257300"/>
                  <a:pt x="2273300" y="1422400"/>
                  <a:pt x="2273300" y="1600200"/>
                </a:cubicBezTo>
                <a:cubicBezTo>
                  <a:pt x="2273300" y="1778000"/>
                  <a:pt x="2184400" y="1917700"/>
                  <a:pt x="2095500" y="1917700"/>
                </a:cubicBezTo>
                <a:cubicBezTo>
                  <a:pt x="1993900" y="1917700"/>
                  <a:pt x="1866900" y="2120900"/>
                  <a:pt x="1828800" y="2374900"/>
                </a:cubicBezTo>
                <a:lnTo>
                  <a:pt x="1524000" y="3860800"/>
                </a:lnTo>
                <a:cubicBezTo>
                  <a:pt x="1485900" y="4114800"/>
                  <a:pt x="1409700" y="4419600"/>
                  <a:pt x="1371600" y="4559300"/>
                </a:cubicBezTo>
                <a:cubicBezTo>
                  <a:pt x="1333500" y="4699000"/>
                  <a:pt x="1384300" y="4876800"/>
                  <a:pt x="1473200" y="4965700"/>
                </a:cubicBezTo>
                <a:cubicBezTo>
                  <a:pt x="1562100" y="5054600"/>
                  <a:pt x="1828800" y="5130800"/>
                  <a:pt x="2082800" y="5130800"/>
                </a:cubicBezTo>
                <a:lnTo>
                  <a:pt x="2451100" y="5130800"/>
                </a:lnTo>
                <a:cubicBezTo>
                  <a:pt x="2705100" y="5130800"/>
                  <a:pt x="2908300" y="5054600"/>
                  <a:pt x="2908300" y="4965700"/>
                </a:cubicBezTo>
                <a:cubicBezTo>
                  <a:pt x="2908300" y="4876800"/>
                  <a:pt x="3060700" y="4813300"/>
                  <a:pt x="3238500" y="4813300"/>
                </a:cubicBezTo>
                <a:cubicBezTo>
                  <a:pt x="3403600" y="4813300"/>
                  <a:pt x="3556000" y="4660900"/>
                  <a:pt x="3556000" y="4483100"/>
                </a:cubicBezTo>
                <a:cubicBezTo>
                  <a:pt x="3556000" y="4318000"/>
                  <a:pt x="3644900" y="4165600"/>
                  <a:pt x="3759200" y="4165600"/>
                </a:cubicBezTo>
                <a:cubicBezTo>
                  <a:pt x="3860800" y="4165600"/>
                  <a:pt x="3975100" y="3962400"/>
                  <a:pt x="3987800" y="3708400"/>
                </a:cubicBezTo>
                <a:lnTo>
                  <a:pt x="4000500" y="3657600"/>
                </a:lnTo>
                <a:cubicBezTo>
                  <a:pt x="4013200" y="3403600"/>
                  <a:pt x="4038600" y="3149600"/>
                  <a:pt x="4038600" y="3086100"/>
                </a:cubicBezTo>
                <a:cubicBezTo>
                  <a:pt x="4038600" y="3022600"/>
                  <a:pt x="4064000" y="2743200"/>
                  <a:pt x="4114800" y="2476500"/>
                </a:cubicBezTo>
                <a:lnTo>
                  <a:pt x="4114800" y="2413000"/>
                </a:lnTo>
                <a:cubicBezTo>
                  <a:pt x="4165600" y="2146300"/>
                  <a:pt x="4267200" y="1917700"/>
                  <a:pt x="4356100" y="1917700"/>
                </a:cubicBezTo>
                <a:cubicBezTo>
                  <a:pt x="4445000" y="19177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55700"/>
                  <a:pt x="4318000" y="965200"/>
                  <a:pt x="4064000" y="965200"/>
                </a:cubicBezTo>
                <a:close/>
                <a:moveTo>
                  <a:pt x="53721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84" name="Freeform 18084"/>
          <p:cNvSpPr/>
          <p:nvPr/>
        </p:nvSpPr>
        <p:spPr>
          <a:xfrm rot="0" flipH="0" flipV="0">
            <a:off x="26900306" y="20814696"/>
            <a:ext cx="57912" cy="59963"/>
          </a:xfrm>
          <a:custGeom>
            <a:pathLst>
              <a:path w="6096000" h="6311900">
                <a:moveTo>
                  <a:pt x="2400300" y="2565400"/>
                </a:moveTo>
                <a:lnTo>
                  <a:pt x="3848100" y="2565400"/>
                </a:lnTo>
                <a:cubicBezTo>
                  <a:pt x="4254500" y="2565400"/>
                  <a:pt x="4495800" y="2336800"/>
                  <a:pt x="4495800" y="1930400"/>
                </a:cubicBezTo>
                <a:lnTo>
                  <a:pt x="4495800" y="1765300"/>
                </a:lnTo>
                <a:cubicBezTo>
                  <a:pt x="4495800" y="1587500"/>
                  <a:pt x="4546600" y="1308100"/>
                  <a:pt x="4610100" y="1155700"/>
                </a:cubicBezTo>
                <a:lnTo>
                  <a:pt x="4965700" y="304800"/>
                </a:lnTo>
                <a:cubicBezTo>
                  <a:pt x="5041900" y="114300"/>
                  <a:pt x="5207000" y="0"/>
                  <a:pt x="5397500" y="0"/>
                </a:cubicBezTo>
                <a:lnTo>
                  <a:pt x="5613400" y="0"/>
                </a:lnTo>
                <a:cubicBezTo>
                  <a:pt x="5956300" y="0"/>
                  <a:pt x="6096000" y="203200"/>
                  <a:pt x="6096000" y="723900"/>
                </a:cubicBezTo>
                <a:lnTo>
                  <a:pt x="6096000" y="1130300"/>
                </a:lnTo>
                <a:cubicBezTo>
                  <a:pt x="6096000" y="1308100"/>
                  <a:pt x="6057900" y="1485900"/>
                  <a:pt x="6019800" y="1524000"/>
                </a:cubicBezTo>
                <a:cubicBezTo>
                  <a:pt x="5969000" y="1574800"/>
                  <a:pt x="5905500" y="1752600"/>
                  <a:pt x="5854700" y="1917700"/>
                </a:cubicBezTo>
                <a:lnTo>
                  <a:pt x="4914900" y="5778500"/>
                </a:lnTo>
                <a:cubicBezTo>
                  <a:pt x="4813300" y="6197600"/>
                  <a:pt x="4533900" y="6311900"/>
                  <a:pt x="3848100" y="6223000"/>
                </a:cubicBezTo>
                <a:cubicBezTo>
                  <a:pt x="3670300" y="6197600"/>
                  <a:pt x="3530600" y="6032500"/>
                  <a:pt x="3530600" y="5854700"/>
                </a:cubicBezTo>
                <a:lnTo>
                  <a:pt x="3530600" y="5295900"/>
                </a:lnTo>
                <a:cubicBezTo>
                  <a:pt x="3530600" y="5118100"/>
                  <a:pt x="3594100" y="4927600"/>
                  <a:pt x="3695700" y="4876800"/>
                </a:cubicBezTo>
                <a:cubicBezTo>
                  <a:pt x="3784600" y="4826000"/>
                  <a:pt x="3886200" y="4622800"/>
                  <a:pt x="3911600" y="4432300"/>
                </a:cubicBezTo>
                <a:lnTo>
                  <a:pt x="3949700" y="4279900"/>
                </a:lnTo>
                <a:cubicBezTo>
                  <a:pt x="4064000" y="3657600"/>
                  <a:pt x="4013200" y="3530600"/>
                  <a:pt x="3683000" y="3530600"/>
                </a:cubicBezTo>
                <a:lnTo>
                  <a:pt x="2247900" y="3530600"/>
                </a:lnTo>
                <a:cubicBezTo>
                  <a:pt x="1841500" y="3530600"/>
                  <a:pt x="1600200" y="3759200"/>
                  <a:pt x="1600200" y="4178300"/>
                </a:cubicBezTo>
                <a:lnTo>
                  <a:pt x="1600200" y="4330700"/>
                </a:lnTo>
                <a:cubicBezTo>
                  <a:pt x="1600200" y="4508500"/>
                  <a:pt x="1574800" y="4787900"/>
                  <a:pt x="1536700" y="4953000"/>
                </a:cubicBezTo>
                <a:lnTo>
                  <a:pt x="1397000" y="5588000"/>
                </a:lnTo>
                <a:cubicBezTo>
                  <a:pt x="1371600" y="5753100"/>
                  <a:pt x="1257300" y="5969000"/>
                  <a:pt x="1143000" y="6070600"/>
                </a:cubicBezTo>
                <a:cubicBezTo>
                  <a:pt x="965200" y="6248400"/>
                  <a:pt x="508000" y="6311900"/>
                  <a:pt x="152400" y="6210300"/>
                </a:cubicBezTo>
                <a:cubicBezTo>
                  <a:pt x="76200" y="6184900"/>
                  <a:pt x="0" y="6019800"/>
                  <a:pt x="0" y="5842000"/>
                </a:cubicBezTo>
                <a:lnTo>
                  <a:pt x="0" y="5295900"/>
                </a:lnTo>
                <a:cubicBezTo>
                  <a:pt x="0" y="5118100"/>
                  <a:pt x="25400" y="4838700"/>
                  <a:pt x="63500" y="4673600"/>
                </a:cubicBezTo>
                <a:lnTo>
                  <a:pt x="520700" y="2768600"/>
                </a:lnTo>
                <a:cubicBezTo>
                  <a:pt x="558800" y="2603500"/>
                  <a:pt x="635000" y="2413000"/>
                  <a:pt x="698500" y="2349500"/>
                </a:cubicBezTo>
                <a:cubicBezTo>
                  <a:pt x="749300" y="2298700"/>
                  <a:pt x="825500" y="2108200"/>
                  <a:pt x="863600" y="1943100"/>
                </a:cubicBezTo>
                <a:lnTo>
                  <a:pt x="1168400" y="520700"/>
                </a:lnTo>
                <a:cubicBezTo>
                  <a:pt x="1257300" y="114300"/>
                  <a:pt x="1384300" y="0"/>
                  <a:pt x="1765300" y="0"/>
                </a:cubicBezTo>
                <a:lnTo>
                  <a:pt x="2082800" y="0"/>
                </a:lnTo>
                <a:cubicBezTo>
                  <a:pt x="2425700" y="0"/>
                  <a:pt x="2565400" y="203200"/>
                  <a:pt x="2565400" y="723900"/>
                </a:cubicBezTo>
                <a:lnTo>
                  <a:pt x="2565400" y="800100"/>
                </a:lnTo>
                <a:cubicBezTo>
                  <a:pt x="2565400" y="977900"/>
                  <a:pt x="2540000" y="1270000"/>
                  <a:pt x="2501900" y="1435100"/>
                </a:cubicBezTo>
                <a:lnTo>
                  <a:pt x="2387600" y="2095500"/>
                </a:lnTo>
                <a:cubicBezTo>
                  <a:pt x="2349500" y="2273300"/>
                  <a:pt x="2273300" y="2413000"/>
                  <a:pt x="2197100" y="2413000"/>
                </a:cubicBezTo>
                <a:cubicBezTo>
                  <a:pt x="2133600" y="2413000"/>
                  <a:pt x="2082800" y="2451100"/>
                  <a:pt x="2082800" y="2489200"/>
                </a:cubicBezTo>
                <a:cubicBezTo>
                  <a:pt x="2082800" y="2540000"/>
                  <a:pt x="2222500" y="2565400"/>
                  <a:pt x="2400300" y="2565400"/>
                </a:cubicBezTo>
                <a:close/>
                <a:moveTo>
                  <a:pt x="37465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85" name="Freeform 18085"/>
          <p:cNvSpPr/>
          <p:nvPr/>
        </p:nvSpPr>
        <p:spPr>
          <a:xfrm rot="0" flipH="0" flipV="0">
            <a:off x="26959611" y="20814696"/>
            <a:ext cx="57912" cy="59963"/>
          </a:xfrm>
          <a:custGeom>
            <a:pathLst>
              <a:path w="6096000" h="6311900">
                <a:moveTo>
                  <a:pt x="2400300" y="2565400"/>
                </a:moveTo>
                <a:lnTo>
                  <a:pt x="3848100" y="2565400"/>
                </a:lnTo>
                <a:cubicBezTo>
                  <a:pt x="4254500" y="2565400"/>
                  <a:pt x="4495800" y="2336800"/>
                  <a:pt x="4495800" y="1930400"/>
                </a:cubicBezTo>
                <a:lnTo>
                  <a:pt x="4495800" y="1765300"/>
                </a:lnTo>
                <a:cubicBezTo>
                  <a:pt x="4495800" y="1587500"/>
                  <a:pt x="4546600" y="1308100"/>
                  <a:pt x="4610100" y="1155700"/>
                </a:cubicBezTo>
                <a:lnTo>
                  <a:pt x="4965700" y="304800"/>
                </a:lnTo>
                <a:cubicBezTo>
                  <a:pt x="5041900" y="114300"/>
                  <a:pt x="5207000" y="0"/>
                  <a:pt x="5397500" y="0"/>
                </a:cubicBezTo>
                <a:lnTo>
                  <a:pt x="5613400" y="0"/>
                </a:lnTo>
                <a:cubicBezTo>
                  <a:pt x="5956300" y="0"/>
                  <a:pt x="6096000" y="203200"/>
                  <a:pt x="6096000" y="723900"/>
                </a:cubicBezTo>
                <a:lnTo>
                  <a:pt x="6096000" y="1130300"/>
                </a:lnTo>
                <a:cubicBezTo>
                  <a:pt x="6096000" y="1308100"/>
                  <a:pt x="6057900" y="1485900"/>
                  <a:pt x="6019800" y="1524000"/>
                </a:cubicBezTo>
                <a:cubicBezTo>
                  <a:pt x="5969000" y="1574800"/>
                  <a:pt x="5905500" y="1752600"/>
                  <a:pt x="5854700" y="1917700"/>
                </a:cubicBezTo>
                <a:lnTo>
                  <a:pt x="4914900" y="5778500"/>
                </a:lnTo>
                <a:cubicBezTo>
                  <a:pt x="4813300" y="6197600"/>
                  <a:pt x="4533900" y="6311900"/>
                  <a:pt x="3848100" y="6223000"/>
                </a:cubicBezTo>
                <a:cubicBezTo>
                  <a:pt x="3670300" y="6197600"/>
                  <a:pt x="3530600" y="6032500"/>
                  <a:pt x="3530600" y="5854700"/>
                </a:cubicBezTo>
                <a:lnTo>
                  <a:pt x="3530600" y="5295900"/>
                </a:lnTo>
                <a:cubicBezTo>
                  <a:pt x="3530600" y="5118100"/>
                  <a:pt x="3594100" y="4927600"/>
                  <a:pt x="3695700" y="4876800"/>
                </a:cubicBezTo>
                <a:cubicBezTo>
                  <a:pt x="3784600" y="4826000"/>
                  <a:pt x="3886200" y="4622800"/>
                  <a:pt x="3911600" y="4432300"/>
                </a:cubicBezTo>
                <a:lnTo>
                  <a:pt x="3949700" y="4279900"/>
                </a:lnTo>
                <a:cubicBezTo>
                  <a:pt x="4064000" y="3657600"/>
                  <a:pt x="4013200" y="3530600"/>
                  <a:pt x="3683000" y="3530600"/>
                </a:cubicBezTo>
                <a:lnTo>
                  <a:pt x="2247900" y="3530600"/>
                </a:lnTo>
                <a:cubicBezTo>
                  <a:pt x="1841500" y="3530600"/>
                  <a:pt x="1600200" y="3759200"/>
                  <a:pt x="1600200" y="4178300"/>
                </a:cubicBezTo>
                <a:lnTo>
                  <a:pt x="1600200" y="4330700"/>
                </a:lnTo>
                <a:cubicBezTo>
                  <a:pt x="1600200" y="4508500"/>
                  <a:pt x="1574800" y="4787900"/>
                  <a:pt x="1536700" y="4953000"/>
                </a:cubicBezTo>
                <a:lnTo>
                  <a:pt x="1397000" y="5588000"/>
                </a:lnTo>
                <a:cubicBezTo>
                  <a:pt x="1371600" y="5753100"/>
                  <a:pt x="1257300" y="5969000"/>
                  <a:pt x="1143000" y="6070600"/>
                </a:cubicBezTo>
                <a:cubicBezTo>
                  <a:pt x="965200" y="6248400"/>
                  <a:pt x="508000" y="6311900"/>
                  <a:pt x="152400" y="6210300"/>
                </a:cubicBezTo>
                <a:cubicBezTo>
                  <a:pt x="76200" y="6184900"/>
                  <a:pt x="0" y="6019800"/>
                  <a:pt x="0" y="5842000"/>
                </a:cubicBezTo>
                <a:lnTo>
                  <a:pt x="0" y="5295900"/>
                </a:lnTo>
                <a:cubicBezTo>
                  <a:pt x="0" y="5118100"/>
                  <a:pt x="25400" y="4838700"/>
                  <a:pt x="63500" y="4673600"/>
                </a:cubicBezTo>
                <a:lnTo>
                  <a:pt x="520700" y="2768600"/>
                </a:lnTo>
                <a:cubicBezTo>
                  <a:pt x="558800" y="2603500"/>
                  <a:pt x="635000" y="2413000"/>
                  <a:pt x="698500" y="2349500"/>
                </a:cubicBezTo>
                <a:cubicBezTo>
                  <a:pt x="749300" y="2298700"/>
                  <a:pt x="825500" y="2108200"/>
                  <a:pt x="863600" y="1943100"/>
                </a:cubicBezTo>
                <a:lnTo>
                  <a:pt x="1168400" y="520700"/>
                </a:lnTo>
                <a:cubicBezTo>
                  <a:pt x="1257300" y="114300"/>
                  <a:pt x="1384300" y="0"/>
                  <a:pt x="1765300" y="0"/>
                </a:cubicBezTo>
                <a:lnTo>
                  <a:pt x="2082800" y="0"/>
                </a:lnTo>
                <a:cubicBezTo>
                  <a:pt x="2425700" y="0"/>
                  <a:pt x="2565400" y="203200"/>
                  <a:pt x="2565400" y="723900"/>
                </a:cubicBezTo>
                <a:lnTo>
                  <a:pt x="2565400" y="800100"/>
                </a:lnTo>
                <a:cubicBezTo>
                  <a:pt x="2565400" y="977900"/>
                  <a:pt x="2540000" y="1270000"/>
                  <a:pt x="2501900" y="1435100"/>
                </a:cubicBezTo>
                <a:lnTo>
                  <a:pt x="2387600" y="2095500"/>
                </a:lnTo>
                <a:cubicBezTo>
                  <a:pt x="2349500" y="2273300"/>
                  <a:pt x="2273300" y="2413000"/>
                  <a:pt x="2197100" y="2413000"/>
                </a:cubicBezTo>
                <a:cubicBezTo>
                  <a:pt x="2133600" y="2413000"/>
                  <a:pt x="2082800" y="2451100"/>
                  <a:pt x="2082800" y="2489200"/>
                </a:cubicBezTo>
                <a:cubicBezTo>
                  <a:pt x="2082800" y="2540000"/>
                  <a:pt x="2222500" y="2565400"/>
                  <a:pt x="2400300" y="2565400"/>
                </a:cubicBezTo>
                <a:close/>
                <a:moveTo>
                  <a:pt x="37465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86" name="Freeform 18086"/>
          <p:cNvSpPr/>
          <p:nvPr/>
        </p:nvSpPr>
        <p:spPr>
          <a:xfrm rot="0" flipH="0" flipV="0">
            <a:off x="27018792" y="20815661"/>
            <a:ext cx="59842" cy="59480"/>
          </a:xfrm>
          <a:custGeom>
            <a:pathLst>
              <a:path w="6299200" h="6261100">
                <a:moveTo>
                  <a:pt x="3035300" y="0"/>
                </a:moveTo>
                <a:lnTo>
                  <a:pt x="5384800" y="0"/>
                </a:lnTo>
                <a:cubicBezTo>
                  <a:pt x="5892800" y="0"/>
                  <a:pt x="6299200" y="215900"/>
                  <a:pt x="6299200" y="482600"/>
                </a:cubicBezTo>
                <a:cubicBezTo>
                  <a:pt x="6299200" y="749300"/>
                  <a:pt x="6197600" y="1358900"/>
                  <a:pt x="6083300" y="1841500"/>
                </a:cubicBezTo>
                <a:lnTo>
                  <a:pt x="5334000" y="4838700"/>
                </a:lnTo>
                <a:cubicBezTo>
                  <a:pt x="5143500" y="5575300"/>
                  <a:pt x="4584700" y="6261100"/>
                  <a:pt x="4165600" y="6261100"/>
                </a:cubicBezTo>
                <a:cubicBezTo>
                  <a:pt x="3886200" y="6261100"/>
                  <a:pt x="3733800" y="5880100"/>
                  <a:pt x="3733800" y="5219700"/>
                </a:cubicBezTo>
                <a:cubicBezTo>
                  <a:pt x="3733800" y="4826000"/>
                  <a:pt x="3797300" y="4495800"/>
                  <a:pt x="3886200" y="4495800"/>
                </a:cubicBezTo>
                <a:cubicBezTo>
                  <a:pt x="3975100" y="4495800"/>
                  <a:pt x="4051300" y="4279900"/>
                  <a:pt x="4051300" y="4013200"/>
                </a:cubicBezTo>
                <a:cubicBezTo>
                  <a:pt x="4051300" y="3594100"/>
                  <a:pt x="3746500" y="3429000"/>
                  <a:pt x="3251200" y="3581400"/>
                </a:cubicBezTo>
                <a:cubicBezTo>
                  <a:pt x="3162300" y="3606800"/>
                  <a:pt x="3086100" y="3759200"/>
                  <a:pt x="3086100" y="3898900"/>
                </a:cubicBezTo>
                <a:cubicBezTo>
                  <a:pt x="3086100" y="4508500"/>
                  <a:pt x="1270000" y="6261100"/>
                  <a:pt x="647700" y="6261100"/>
                </a:cubicBezTo>
                <a:cubicBezTo>
                  <a:pt x="571500" y="6261100"/>
                  <a:pt x="444500" y="6184900"/>
                  <a:pt x="355600" y="6096000"/>
                </a:cubicBezTo>
                <a:cubicBezTo>
                  <a:pt x="0" y="5740400"/>
                  <a:pt x="241300" y="4940300"/>
                  <a:pt x="901700" y="4381500"/>
                </a:cubicBezTo>
                <a:lnTo>
                  <a:pt x="1104900" y="4203700"/>
                </a:lnTo>
                <a:cubicBezTo>
                  <a:pt x="1498600" y="3886200"/>
                  <a:pt x="1803400" y="3492500"/>
                  <a:pt x="1803400" y="3327400"/>
                </a:cubicBezTo>
                <a:cubicBezTo>
                  <a:pt x="1803400" y="3175000"/>
                  <a:pt x="1663700" y="3048000"/>
                  <a:pt x="1485900" y="3048000"/>
                </a:cubicBezTo>
                <a:cubicBezTo>
                  <a:pt x="1308100" y="3048000"/>
                  <a:pt x="1168400" y="2641600"/>
                  <a:pt x="1168400" y="2146300"/>
                </a:cubicBezTo>
                <a:lnTo>
                  <a:pt x="1168400" y="1879600"/>
                </a:lnTo>
                <a:cubicBezTo>
                  <a:pt x="1168400" y="889000"/>
                  <a:pt x="1244600" y="673100"/>
                  <a:pt x="1765300" y="266700"/>
                </a:cubicBezTo>
                <a:cubicBezTo>
                  <a:pt x="1955800" y="127000"/>
                  <a:pt x="2527300" y="0"/>
                  <a:pt x="3035300" y="0"/>
                </a:cubicBezTo>
                <a:close/>
                <a:moveTo>
                  <a:pt x="6223000" y="6311900"/>
                </a:moveTo>
                <a:moveTo>
                  <a:pt x="2908300" y="2413000"/>
                </a:moveTo>
                <a:lnTo>
                  <a:pt x="3911600" y="2413000"/>
                </a:lnTo>
                <a:cubicBezTo>
                  <a:pt x="4165600" y="2413000"/>
                  <a:pt x="4445000" y="2336800"/>
                  <a:pt x="4533900" y="2247900"/>
                </a:cubicBezTo>
                <a:cubicBezTo>
                  <a:pt x="4622800" y="2159000"/>
                  <a:pt x="4699000" y="1879600"/>
                  <a:pt x="4699000" y="1638300"/>
                </a:cubicBezTo>
                <a:lnTo>
                  <a:pt x="4699000" y="1257300"/>
                </a:lnTo>
                <a:cubicBezTo>
                  <a:pt x="4699000" y="965200"/>
                  <a:pt x="4533900" y="800100"/>
                  <a:pt x="4241800" y="800100"/>
                </a:cubicBezTo>
                <a:lnTo>
                  <a:pt x="3860800" y="800100"/>
                </a:lnTo>
                <a:cubicBezTo>
                  <a:pt x="3619500" y="800100"/>
                  <a:pt x="3403600" y="876300"/>
                  <a:pt x="3403600" y="965200"/>
                </a:cubicBezTo>
                <a:cubicBezTo>
                  <a:pt x="3403600" y="1054100"/>
                  <a:pt x="3263900" y="1130300"/>
                  <a:pt x="3086100" y="1130300"/>
                </a:cubicBezTo>
                <a:cubicBezTo>
                  <a:pt x="2908300" y="1130300"/>
                  <a:pt x="2692400" y="1193800"/>
                  <a:pt x="2603500" y="1282700"/>
                </a:cubicBezTo>
                <a:cubicBezTo>
                  <a:pt x="2514600" y="1371600"/>
                  <a:pt x="2451100" y="1651000"/>
                  <a:pt x="2451100" y="1905000"/>
                </a:cubicBezTo>
                <a:lnTo>
                  <a:pt x="2451100" y="1955800"/>
                </a:lnTo>
                <a:cubicBezTo>
                  <a:pt x="2451100" y="2235200"/>
                  <a:pt x="2616200" y="2413000"/>
                  <a:pt x="2908300" y="2413000"/>
                </a:cubicBezTo>
                <a:close/>
                <a:moveTo>
                  <a:pt x="3810000" y="63119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87" name="Freeform 18087"/>
          <p:cNvSpPr/>
          <p:nvPr/>
        </p:nvSpPr>
        <p:spPr>
          <a:xfrm rot="0" flipH="0" flipV="0">
            <a:off x="27128433" y="20814696"/>
            <a:ext cx="54895" cy="62134"/>
          </a:xfrm>
          <a:custGeom>
            <a:pathLst>
              <a:path w="5778500" h="6540500">
                <a:moveTo>
                  <a:pt x="0" y="5499100"/>
                </a:moveTo>
                <a:lnTo>
                  <a:pt x="0" y="4445000"/>
                </a:lnTo>
                <a:cubicBezTo>
                  <a:pt x="0" y="3937000"/>
                  <a:pt x="101600" y="3136900"/>
                  <a:pt x="215900" y="2667000"/>
                </a:cubicBezTo>
                <a:lnTo>
                  <a:pt x="406400" y="1892300"/>
                </a:lnTo>
                <a:cubicBezTo>
                  <a:pt x="774700" y="431800"/>
                  <a:pt x="1041400" y="0"/>
                  <a:pt x="1612900" y="0"/>
                </a:cubicBezTo>
                <a:cubicBezTo>
                  <a:pt x="1778000" y="0"/>
                  <a:pt x="2006600" y="76200"/>
                  <a:pt x="2082800" y="152400"/>
                </a:cubicBezTo>
                <a:cubicBezTo>
                  <a:pt x="2171700" y="241300"/>
                  <a:pt x="2247900" y="533400"/>
                  <a:pt x="2247900" y="800100"/>
                </a:cubicBezTo>
                <a:cubicBezTo>
                  <a:pt x="2247900" y="1066800"/>
                  <a:pt x="2171700" y="1282700"/>
                  <a:pt x="2082800" y="1282700"/>
                </a:cubicBezTo>
                <a:cubicBezTo>
                  <a:pt x="2006600" y="1282700"/>
                  <a:pt x="1930400" y="1422400"/>
                  <a:pt x="1930400" y="1600200"/>
                </a:cubicBezTo>
                <a:cubicBezTo>
                  <a:pt x="1930400" y="2032000"/>
                  <a:pt x="2527300" y="2006600"/>
                  <a:pt x="2755900" y="1574800"/>
                </a:cubicBezTo>
                <a:cubicBezTo>
                  <a:pt x="3187700" y="787400"/>
                  <a:pt x="4368800" y="0"/>
                  <a:pt x="5130800" y="0"/>
                </a:cubicBezTo>
                <a:cubicBezTo>
                  <a:pt x="5486400" y="0"/>
                  <a:pt x="5778500" y="215900"/>
                  <a:pt x="5778500" y="482600"/>
                </a:cubicBezTo>
                <a:cubicBezTo>
                  <a:pt x="5778500" y="1143000"/>
                  <a:pt x="4254500" y="2565400"/>
                  <a:pt x="3543300" y="2565400"/>
                </a:cubicBezTo>
                <a:cubicBezTo>
                  <a:pt x="3365500" y="2565400"/>
                  <a:pt x="3213100" y="2705100"/>
                  <a:pt x="3213100" y="2882900"/>
                </a:cubicBezTo>
                <a:cubicBezTo>
                  <a:pt x="3213100" y="3060700"/>
                  <a:pt x="3289300" y="3200400"/>
                  <a:pt x="3378200" y="3200400"/>
                </a:cubicBezTo>
                <a:cubicBezTo>
                  <a:pt x="3644900" y="3200400"/>
                  <a:pt x="4495800" y="5168900"/>
                  <a:pt x="4495800" y="5816600"/>
                </a:cubicBezTo>
                <a:cubicBezTo>
                  <a:pt x="4495800" y="5969000"/>
                  <a:pt x="4330700" y="6172200"/>
                  <a:pt x="4140200" y="6248400"/>
                </a:cubicBezTo>
                <a:cubicBezTo>
                  <a:pt x="3505200" y="6540500"/>
                  <a:pt x="3378200" y="6451600"/>
                  <a:pt x="2895600" y="5410200"/>
                </a:cubicBezTo>
                <a:cubicBezTo>
                  <a:pt x="2717800" y="5041900"/>
                  <a:pt x="2565400" y="4610100"/>
                  <a:pt x="2565400" y="4445000"/>
                </a:cubicBezTo>
                <a:cubicBezTo>
                  <a:pt x="2565400" y="3911600"/>
                  <a:pt x="1828800" y="3619500"/>
                  <a:pt x="1447800" y="4013200"/>
                </a:cubicBezTo>
                <a:cubicBezTo>
                  <a:pt x="1358900" y="4102100"/>
                  <a:pt x="1282700" y="4318000"/>
                  <a:pt x="1282700" y="4495800"/>
                </a:cubicBezTo>
                <a:cubicBezTo>
                  <a:pt x="1282700" y="5295900"/>
                  <a:pt x="635000" y="6413500"/>
                  <a:pt x="165100" y="6413500"/>
                </a:cubicBezTo>
                <a:cubicBezTo>
                  <a:pt x="76200" y="6413500"/>
                  <a:pt x="0" y="6007100"/>
                  <a:pt x="0" y="5499100"/>
                </a:cubicBezTo>
                <a:close/>
                <a:moveTo>
                  <a:pt x="5969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88" name="Freeform 18088"/>
          <p:cNvSpPr/>
          <p:nvPr/>
        </p:nvSpPr>
        <p:spPr>
          <a:xfrm rot="0" flipH="0" flipV="0">
            <a:off x="27186286" y="20814696"/>
            <a:ext cx="58153" cy="60928"/>
          </a:xfrm>
          <a:custGeom>
            <a:pathLst>
              <a:path w="6121400" h="6413500">
                <a:moveTo>
                  <a:pt x="2400300" y="0"/>
                </a:moveTo>
                <a:lnTo>
                  <a:pt x="5346700" y="0"/>
                </a:lnTo>
                <a:cubicBezTo>
                  <a:pt x="5600700" y="0"/>
                  <a:pt x="5867400" y="63500"/>
                  <a:pt x="5956300" y="152400"/>
                </a:cubicBezTo>
                <a:cubicBezTo>
                  <a:pt x="6121400" y="317500"/>
                  <a:pt x="6108700" y="406400"/>
                  <a:pt x="5842000" y="1320800"/>
                </a:cubicBezTo>
                <a:lnTo>
                  <a:pt x="5778500" y="1536700"/>
                </a:lnTo>
                <a:cubicBezTo>
                  <a:pt x="5702300" y="1790700"/>
                  <a:pt x="5626100" y="2209800"/>
                  <a:pt x="5613400" y="2451100"/>
                </a:cubicBezTo>
                <a:lnTo>
                  <a:pt x="5588000" y="2755900"/>
                </a:lnTo>
                <a:cubicBezTo>
                  <a:pt x="5575300" y="2997200"/>
                  <a:pt x="5473700" y="3200400"/>
                  <a:pt x="5359400" y="3200400"/>
                </a:cubicBezTo>
                <a:cubicBezTo>
                  <a:pt x="5245100" y="3200400"/>
                  <a:pt x="5130800" y="3390900"/>
                  <a:pt x="5092700" y="3619500"/>
                </a:cubicBezTo>
                <a:lnTo>
                  <a:pt x="5080000" y="3683000"/>
                </a:lnTo>
                <a:cubicBezTo>
                  <a:pt x="5041900" y="3898900"/>
                  <a:pt x="4978400" y="4254500"/>
                  <a:pt x="4927600" y="4445000"/>
                </a:cubicBezTo>
                <a:cubicBezTo>
                  <a:pt x="4864100" y="4648200"/>
                  <a:pt x="4902200" y="4813300"/>
                  <a:pt x="4991100" y="4813300"/>
                </a:cubicBezTo>
                <a:cubicBezTo>
                  <a:pt x="5181600" y="4813300"/>
                  <a:pt x="5473700" y="5410200"/>
                  <a:pt x="5473700" y="5816600"/>
                </a:cubicBezTo>
                <a:cubicBezTo>
                  <a:pt x="5473700" y="5969000"/>
                  <a:pt x="5334000" y="6096000"/>
                  <a:pt x="5156200" y="6096000"/>
                </a:cubicBezTo>
                <a:cubicBezTo>
                  <a:pt x="4978400" y="6096000"/>
                  <a:pt x="4838700" y="6159500"/>
                  <a:pt x="4838700" y="6248400"/>
                </a:cubicBezTo>
                <a:cubicBezTo>
                  <a:pt x="4838700" y="6337300"/>
                  <a:pt x="4762500" y="6413500"/>
                  <a:pt x="4673600" y="6413500"/>
                </a:cubicBezTo>
                <a:cubicBezTo>
                  <a:pt x="4584700" y="6413500"/>
                  <a:pt x="4521200" y="6337300"/>
                  <a:pt x="4521200" y="6248400"/>
                </a:cubicBezTo>
                <a:cubicBezTo>
                  <a:pt x="4521200" y="6159500"/>
                  <a:pt x="4305300" y="6096000"/>
                  <a:pt x="4064000" y="6096000"/>
                </a:cubicBezTo>
                <a:lnTo>
                  <a:pt x="3365500" y="6096000"/>
                </a:lnTo>
                <a:cubicBezTo>
                  <a:pt x="3111500" y="6096000"/>
                  <a:pt x="2908300" y="6159500"/>
                  <a:pt x="2908300" y="6248400"/>
                </a:cubicBezTo>
                <a:cubicBezTo>
                  <a:pt x="2908300" y="6337300"/>
                  <a:pt x="2705100" y="6413500"/>
                  <a:pt x="2451100" y="6413500"/>
                </a:cubicBezTo>
                <a:lnTo>
                  <a:pt x="1765300" y="6413500"/>
                </a:lnTo>
                <a:cubicBezTo>
                  <a:pt x="1511300" y="6413500"/>
                  <a:pt x="1308100" y="6337300"/>
                  <a:pt x="1308100" y="6248400"/>
                </a:cubicBezTo>
                <a:cubicBezTo>
                  <a:pt x="1308100" y="6159500"/>
                  <a:pt x="1168400" y="6096000"/>
                  <a:pt x="990600" y="6096000"/>
                </a:cubicBezTo>
                <a:cubicBezTo>
                  <a:pt x="685800" y="6096000"/>
                  <a:pt x="292100" y="5715000"/>
                  <a:pt x="101600" y="5257800"/>
                </a:cubicBezTo>
                <a:cubicBezTo>
                  <a:pt x="0" y="4991100"/>
                  <a:pt x="0" y="4356100"/>
                  <a:pt x="101600" y="4241800"/>
                </a:cubicBezTo>
                <a:cubicBezTo>
                  <a:pt x="152400" y="4203700"/>
                  <a:pt x="228600" y="3975100"/>
                  <a:pt x="292100" y="3733800"/>
                </a:cubicBezTo>
                <a:lnTo>
                  <a:pt x="838200" y="1435100"/>
                </a:lnTo>
                <a:cubicBezTo>
                  <a:pt x="952500" y="965200"/>
                  <a:pt x="1143000" y="736600"/>
                  <a:pt x="1625600" y="457200"/>
                </a:cubicBezTo>
                <a:cubicBezTo>
                  <a:pt x="1803400" y="368300"/>
                  <a:pt x="1955800" y="215900"/>
                  <a:pt x="1955800" y="139700"/>
                </a:cubicBezTo>
                <a:cubicBezTo>
                  <a:pt x="1955800" y="63500"/>
                  <a:pt x="2159000" y="0"/>
                  <a:pt x="2400300" y="0"/>
                </a:cubicBezTo>
                <a:close/>
                <a:moveTo>
                  <a:pt x="6337300" y="6413500"/>
                </a:moveTo>
                <a:moveTo>
                  <a:pt x="4064000" y="965200"/>
                </a:moveTo>
                <a:lnTo>
                  <a:pt x="3530600" y="965200"/>
                </a:lnTo>
                <a:cubicBezTo>
                  <a:pt x="3276600" y="965200"/>
                  <a:pt x="3022600" y="1003300"/>
                  <a:pt x="2959100" y="1066800"/>
                </a:cubicBezTo>
                <a:cubicBezTo>
                  <a:pt x="2908300" y="1130300"/>
                  <a:pt x="2730500" y="1193800"/>
                  <a:pt x="2565400" y="1231900"/>
                </a:cubicBezTo>
                <a:cubicBezTo>
                  <a:pt x="2400300" y="1257300"/>
                  <a:pt x="2273300" y="1422400"/>
                  <a:pt x="2273300" y="1600200"/>
                </a:cubicBezTo>
                <a:cubicBezTo>
                  <a:pt x="2273300" y="1778000"/>
                  <a:pt x="2184400" y="1917700"/>
                  <a:pt x="2095500" y="1917700"/>
                </a:cubicBezTo>
                <a:cubicBezTo>
                  <a:pt x="1993900" y="1917700"/>
                  <a:pt x="1866900" y="2120900"/>
                  <a:pt x="1828800" y="2374900"/>
                </a:cubicBezTo>
                <a:lnTo>
                  <a:pt x="1524000" y="3860800"/>
                </a:lnTo>
                <a:cubicBezTo>
                  <a:pt x="1485900" y="4114800"/>
                  <a:pt x="1409700" y="4419600"/>
                  <a:pt x="1371600" y="4559300"/>
                </a:cubicBezTo>
                <a:cubicBezTo>
                  <a:pt x="1333500" y="4699000"/>
                  <a:pt x="1384300" y="4876800"/>
                  <a:pt x="1473200" y="4965700"/>
                </a:cubicBezTo>
                <a:cubicBezTo>
                  <a:pt x="1562100" y="5054600"/>
                  <a:pt x="1828800" y="5130800"/>
                  <a:pt x="2082800" y="5130800"/>
                </a:cubicBezTo>
                <a:lnTo>
                  <a:pt x="2451100" y="5130800"/>
                </a:lnTo>
                <a:cubicBezTo>
                  <a:pt x="2705100" y="5130800"/>
                  <a:pt x="2908300" y="5054600"/>
                  <a:pt x="2908300" y="4965700"/>
                </a:cubicBezTo>
                <a:cubicBezTo>
                  <a:pt x="2908300" y="4876800"/>
                  <a:pt x="3060700" y="4813300"/>
                  <a:pt x="3238500" y="4813300"/>
                </a:cubicBezTo>
                <a:cubicBezTo>
                  <a:pt x="3403600" y="4813300"/>
                  <a:pt x="3556000" y="4660900"/>
                  <a:pt x="3556000" y="4483100"/>
                </a:cubicBezTo>
                <a:cubicBezTo>
                  <a:pt x="3556000" y="4318000"/>
                  <a:pt x="3644900" y="4165600"/>
                  <a:pt x="3759200" y="4165600"/>
                </a:cubicBezTo>
                <a:cubicBezTo>
                  <a:pt x="3860800" y="4165600"/>
                  <a:pt x="3975100" y="3962400"/>
                  <a:pt x="3987800" y="3708400"/>
                </a:cubicBezTo>
                <a:lnTo>
                  <a:pt x="4000500" y="3657600"/>
                </a:lnTo>
                <a:cubicBezTo>
                  <a:pt x="4013200" y="3403600"/>
                  <a:pt x="4038600" y="3149600"/>
                  <a:pt x="4038600" y="3086100"/>
                </a:cubicBezTo>
                <a:cubicBezTo>
                  <a:pt x="4038600" y="3022600"/>
                  <a:pt x="4064000" y="2743200"/>
                  <a:pt x="4114800" y="2476500"/>
                </a:cubicBezTo>
                <a:lnTo>
                  <a:pt x="4114800" y="2413000"/>
                </a:lnTo>
                <a:cubicBezTo>
                  <a:pt x="4165600" y="2146300"/>
                  <a:pt x="4267200" y="1917700"/>
                  <a:pt x="4356100" y="1917700"/>
                </a:cubicBezTo>
                <a:cubicBezTo>
                  <a:pt x="4445000" y="19177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55700"/>
                  <a:pt x="4318000" y="965200"/>
                  <a:pt x="4064000" y="965200"/>
                </a:cubicBezTo>
                <a:close/>
                <a:moveTo>
                  <a:pt x="53721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89" name="Freeform 18089"/>
          <p:cNvSpPr/>
          <p:nvPr/>
        </p:nvSpPr>
        <p:spPr>
          <a:xfrm rot="0" flipH="0" flipV="0">
            <a:off x="27246071" y="20814696"/>
            <a:ext cx="64185" cy="84696"/>
          </a:xfrm>
          <a:custGeom>
            <a:pathLst>
              <a:path w="6756400" h="8915400">
                <a:moveTo>
                  <a:pt x="2806700" y="0"/>
                </a:moveTo>
                <a:lnTo>
                  <a:pt x="5626100" y="0"/>
                </a:lnTo>
                <a:cubicBezTo>
                  <a:pt x="6159500" y="0"/>
                  <a:pt x="6350000" y="165100"/>
                  <a:pt x="6540500" y="800100"/>
                </a:cubicBezTo>
                <a:lnTo>
                  <a:pt x="6578600" y="901700"/>
                </a:lnTo>
                <a:cubicBezTo>
                  <a:pt x="6743700" y="1460500"/>
                  <a:pt x="6756400" y="1498600"/>
                  <a:pt x="6604000" y="2044700"/>
                </a:cubicBezTo>
                <a:lnTo>
                  <a:pt x="5803900" y="4965700"/>
                </a:lnTo>
                <a:cubicBezTo>
                  <a:pt x="5740400" y="5207000"/>
                  <a:pt x="5499100" y="5524500"/>
                  <a:pt x="5283200" y="5689600"/>
                </a:cubicBezTo>
                <a:lnTo>
                  <a:pt x="5105400" y="5816600"/>
                </a:lnTo>
                <a:cubicBezTo>
                  <a:pt x="4711700" y="6108700"/>
                  <a:pt x="4191000" y="6248400"/>
                  <a:pt x="3302000" y="6299200"/>
                </a:cubicBezTo>
                <a:lnTo>
                  <a:pt x="2209800" y="6350000"/>
                </a:lnTo>
                <a:cubicBezTo>
                  <a:pt x="1727200" y="6388100"/>
                  <a:pt x="1587500" y="6578600"/>
                  <a:pt x="1587500" y="7264400"/>
                </a:cubicBezTo>
                <a:cubicBezTo>
                  <a:pt x="1587500" y="7505700"/>
                  <a:pt x="1536700" y="7899400"/>
                  <a:pt x="1473200" y="8140700"/>
                </a:cubicBezTo>
                <a:lnTo>
                  <a:pt x="1447800" y="8216900"/>
                </a:lnTo>
                <a:cubicBezTo>
                  <a:pt x="1308100" y="8750300"/>
                  <a:pt x="952500" y="8915400"/>
                  <a:pt x="215900" y="8788400"/>
                </a:cubicBezTo>
                <a:cubicBezTo>
                  <a:pt x="76200" y="8763000"/>
                  <a:pt x="0" y="8547100"/>
                  <a:pt x="38100" y="8318500"/>
                </a:cubicBezTo>
                <a:lnTo>
                  <a:pt x="63500" y="8191500"/>
                </a:lnTo>
                <a:cubicBezTo>
                  <a:pt x="101600" y="7950200"/>
                  <a:pt x="177800" y="7556500"/>
                  <a:pt x="241300" y="7327900"/>
                </a:cubicBezTo>
                <a:lnTo>
                  <a:pt x="1130300" y="3721100"/>
                </a:lnTo>
                <a:cubicBezTo>
                  <a:pt x="1193800" y="3479800"/>
                  <a:pt x="1282700" y="3187700"/>
                  <a:pt x="1346200" y="3048000"/>
                </a:cubicBezTo>
                <a:cubicBezTo>
                  <a:pt x="1397000" y="2921000"/>
                  <a:pt x="1473200" y="2628900"/>
                  <a:pt x="1524000" y="2387600"/>
                </a:cubicBezTo>
                <a:lnTo>
                  <a:pt x="1765300" y="1155700"/>
                </a:lnTo>
                <a:cubicBezTo>
                  <a:pt x="1905000" y="469900"/>
                  <a:pt x="2324100" y="0"/>
                  <a:pt x="2806700" y="0"/>
                </a:cubicBezTo>
                <a:close/>
                <a:moveTo>
                  <a:pt x="7048500" y="6413500"/>
                </a:moveTo>
                <a:moveTo>
                  <a:pt x="2679700" y="5143500"/>
                </a:moveTo>
                <a:lnTo>
                  <a:pt x="3695700" y="5143500"/>
                </a:lnTo>
                <a:cubicBezTo>
                  <a:pt x="4356100" y="5143500"/>
                  <a:pt x="4699000" y="4724400"/>
                  <a:pt x="4914900" y="3670300"/>
                </a:cubicBezTo>
                <a:lnTo>
                  <a:pt x="5219700" y="2222500"/>
                </a:lnTo>
                <a:cubicBezTo>
                  <a:pt x="5270500" y="1981200"/>
                  <a:pt x="5334000" y="1676400"/>
                  <a:pt x="5372100" y="1536700"/>
                </a:cubicBezTo>
                <a:cubicBezTo>
                  <a:pt x="5410200" y="1397000"/>
                  <a:pt x="5295900" y="1295400"/>
                  <a:pt x="5118100" y="1295400"/>
                </a:cubicBezTo>
                <a:cubicBezTo>
                  <a:pt x="4940300" y="1295400"/>
                  <a:pt x="4800600" y="1219200"/>
                  <a:pt x="4800600" y="1130300"/>
                </a:cubicBezTo>
                <a:cubicBezTo>
                  <a:pt x="4800600" y="1041400"/>
                  <a:pt x="4584700" y="965200"/>
                  <a:pt x="4343400" y="965200"/>
                </a:cubicBezTo>
                <a:lnTo>
                  <a:pt x="3606800" y="965200"/>
                </a:lnTo>
                <a:cubicBezTo>
                  <a:pt x="3213100" y="965200"/>
                  <a:pt x="3136900" y="1028700"/>
                  <a:pt x="3048000" y="1409700"/>
                </a:cubicBezTo>
                <a:lnTo>
                  <a:pt x="2476500" y="3784600"/>
                </a:lnTo>
                <a:cubicBezTo>
                  <a:pt x="2425700" y="4038600"/>
                  <a:pt x="2349500" y="4419600"/>
                  <a:pt x="2311400" y="4660900"/>
                </a:cubicBezTo>
                <a:lnTo>
                  <a:pt x="2298700" y="4711700"/>
                </a:lnTo>
                <a:cubicBezTo>
                  <a:pt x="2247900" y="4991100"/>
                  <a:pt x="2387600" y="5143500"/>
                  <a:pt x="2679700" y="5143500"/>
                </a:cubicBezTo>
                <a:close/>
                <a:moveTo>
                  <a:pt x="19050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90" name="Freeform 18090"/>
          <p:cNvSpPr/>
          <p:nvPr/>
        </p:nvSpPr>
        <p:spPr>
          <a:xfrm rot="0" flipH="0" flipV="0">
            <a:off x="27312494" y="20813369"/>
            <a:ext cx="59480" cy="62496"/>
          </a:xfrm>
          <a:custGeom>
            <a:pathLst>
              <a:path w="6261100" h="6578600">
                <a:moveTo>
                  <a:pt x="3441700" y="5765800"/>
                </a:moveTo>
                <a:lnTo>
                  <a:pt x="2946400" y="4826000"/>
                </a:lnTo>
                <a:cubicBezTo>
                  <a:pt x="2336800" y="3632200"/>
                  <a:pt x="1816100" y="3886200"/>
                  <a:pt x="1485900" y="5562600"/>
                </a:cubicBezTo>
                <a:cubicBezTo>
                  <a:pt x="1371600" y="6184900"/>
                  <a:pt x="990600" y="6578600"/>
                  <a:pt x="533400" y="6578600"/>
                </a:cubicBezTo>
                <a:cubicBezTo>
                  <a:pt x="165100" y="6578600"/>
                  <a:pt x="0" y="6261100"/>
                  <a:pt x="0" y="5537200"/>
                </a:cubicBezTo>
                <a:cubicBezTo>
                  <a:pt x="0" y="5143500"/>
                  <a:pt x="76200" y="4813300"/>
                  <a:pt x="165100" y="4813300"/>
                </a:cubicBezTo>
                <a:cubicBezTo>
                  <a:pt x="304800" y="4813300"/>
                  <a:pt x="482600" y="4127500"/>
                  <a:pt x="482600" y="3657600"/>
                </a:cubicBezTo>
                <a:cubicBezTo>
                  <a:pt x="482600" y="3441700"/>
                  <a:pt x="635000" y="2667000"/>
                  <a:pt x="800100" y="2006600"/>
                </a:cubicBezTo>
                <a:cubicBezTo>
                  <a:pt x="1219200" y="304800"/>
                  <a:pt x="1371600" y="0"/>
                  <a:pt x="1854200" y="0"/>
                </a:cubicBezTo>
                <a:cubicBezTo>
                  <a:pt x="2235200" y="0"/>
                  <a:pt x="2578100" y="444500"/>
                  <a:pt x="2578100" y="965200"/>
                </a:cubicBezTo>
                <a:cubicBezTo>
                  <a:pt x="2578100" y="1231900"/>
                  <a:pt x="2501900" y="1447800"/>
                  <a:pt x="2413000" y="1447800"/>
                </a:cubicBezTo>
                <a:cubicBezTo>
                  <a:pt x="2247900" y="1447800"/>
                  <a:pt x="2184400" y="2019300"/>
                  <a:pt x="2336800" y="2171700"/>
                </a:cubicBezTo>
                <a:cubicBezTo>
                  <a:pt x="2540000" y="2374900"/>
                  <a:pt x="2819400" y="2222500"/>
                  <a:pt x="3060700" y="1778000"/>
                </a:cubicBezTo>
                <a:cubicBezTo>
                  <a:pt x="3568700" y="838200"/>
                  <a:pt x="4876800" y="0"/>
                  <a:pt x="5816600" y="0"/>
                </a:cubicBezTo>
                <a:cubicBezTo>
                  <a:pt x="6210300" y="0"/>
                  <a:pt x="6261100" y="88900"/>
                  <a:pt x="6261100" y="647700"/>
                </a:cubicBezTo>
                <a:cubicBezTo>
                  <a:pt x="6261100" y="1282700"/>
                  <a:pt x="5054600" y="2413000"/>
                  <a:pt x="4381500" y="2413000"/>
                </a:cubicBezTo>
                <a:cubicBezTo>
                  <a:pt x="4191000" y="2413000"/>
                  <a:pt x="3695700" y="2933700"/>
                  <a:pt x="3695700" y="3124200"/>
                </a:cubicBezTo>
                <a:cubicBezTo>
                  <a:pt x="3695700" y="3175000"/>
                  <a:pt x="3886200" y="3594100"/>
                  <a:pt x="4102100" y="4051300"/>
                </a:cubicBezTo>
                <a:lnTo>
                  <a:pt x="4572000" y="5016500"/>
                </a:lnTo>
                <a:cubicBezTo>
                  <a:pt x="5016500" y="5930900"/>
                  <a:pt x="5054600" y="6172200"/>
                  <a:pt x="4813300" y="6413500"/>
                </a:cubicBezTo>
                <a:cubicBezTo>
                  <a:pt x="4724400" y="6502400"/>
                  <a:pt x="4483100" y="6578600"/>
                  <a:pt x="4254500" y="6578600"/>
                </a:cubicBezTo>
                <a:cubicBezTo>
                  <a:pt x="4038600" y="6578600"/>
                  <a:pt x="3670300" y="6210300"/>
                  <a:pt x="3441700" y="5765800"/>
                </a:cubicBezTo>
                <a:close/>
                <a:moveTo>
                  <a:pt x="495300" y="65532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91" name="Freeform 18091"/>
          <p:cNvSpPr/>
          <p:nvPr/>
        </p:nvSpPr>
        <p:spPr>
          <a:xfrm rot="0" flipH="0" flipV="0">
            <a:off x="27374451" y="20814696"/>
            <a:ext cx="58153" cy="60928"/>
          </a:xfrm>
          <a:custGeom>
            <a:pathLst>
              <a:path w="6121400" h="6413500">
                <a:moveTo>
                  <a:pt x="2400300" y="0"/>
                </a:moveTo>
                <a:lnTo>
                  <a:pt x="5346700" y="0"/>
                </a:lnTo>
                <a:cubicBezTo>
                  <a:pt x="5600700" y="0"/>
                  <a:pt x="5867400" y="63500"/>
                  <a:pt x="5956300" y="152400"/>
                </a:cubicBezTo>
                <a:cubicBezTo>
                  <a:pt x="6121400" y="317500"/>
                  <a:pt x="6108700" y="406400"/>
                  <a:pt x="5842000" y="1320800"/>
                </a:cubicBezTo>
                <a:lnTo>
                  <a:pt x="5778500" y="1536700"/>
                </a:lnTo>
                <a:cubicBezTo>
                  <a:pt x="5702300" y="1790700"/>
                  <a:pt x="5626100" y="2209800"/>
                  <a:pt x="5613400" y="2451100"/>
                </a:cubicBezTo>
                <a:lnTo>
                  <a:pt x="5588000" y="2755900"/>
                </a:lnTo>
                <a:cubicBezTo>
                  <a:pt x="5575300" y="2997200"/>
                  <a:pt x="5473700" y="3200400"/>
                  <a:pt x="5359400" y="3200400"/>
                </a:cubicBezTo>
                <a:cubicBezTo>
                  <a:pt x="5245100" y="3200400"/>
                  <a:pt x="5130800" y="3390900"/>
                  <a:pt x="5092700" y="3619500"/>
                </a:cubicBezTo>
                <a:lnTo>
                  <a:pt x="5080000" y="3683000"/>
                </a:lnTo>
                <a:cubicBezTo>
                  <a:pt x="5041900" y="3898900"/>
                  <a:pt x="4978400" y="4254500"/>
                  <a:pt x="4927600" y="4445000"/>
                </a:cubicBezTo>
                <a:cubicBezTo>
                  <a:pt x="4864100" y="4648200"/>
                  <a:pt x="4902200" y="4813300"/>
                  <a:pt x="4991100" y="4813300"/>
                </a:cubicBezTo>
                <a:cubicBezTo>
                  <a:pt x="5181600" y="4813300"/>
                  <a:pt x="5473700" y="5410200"/>
                  <a:pt x="5473700" y="5816600"/>
                </a:cubicBezTo>
                <a:cubicBezTo>
                  <a:pt x="5473700" y="5969000"/>
                  <a:pt x="5334000" y="6096000"/>
                  <a:pt x="5156200" y="6096000"/>
                </a:cubicBezTo>
                <a:cubicBezTo>
                  <a:pt x="4978400" y="6096000"/>
                  <a:pt x="4838700" y="6159500"/>
                  <a:pt x="4838700" y="6248400"/>
                </a:cubicBezTo>
                <a:cubicBezTo>
                  <a:pt x="4838700" y="6337300"/>
                  <a:pt x="4762500" y="6413500"/>
                  <a:pt x="4673600" y="6413500"/>
                </a:cubicBezTo>
                <a:cubicBezTo>
                  <a:pt x="4584700" y="6413500"/>
                  <a:pt x="4521200" y="6337300"/>
                  <a:pt x="4521200" y="6248400"/>
                </a:cubicBezTo>
                <a:cubicBezTo>
                  <a:pt x="4521200" y="6159500"/>
                  <a:pt x="4305300" y="6096000"/>
                  <a:pt x="4064000" y="6096000"/>
                </a:cubicBezTo>
                <a:lnTo>
                  <a:pt x="3365500" y="6096000"/>
                </a:lnTo>
                <a:cubicBezTo>
                  <a:pt x="3111500" y="6096000"/>
                  <a:pt x="2908300" y="6159500"/>
                  <a:pt x="2908300" y="6248400"/>
                </a:cubicBezTo>
                <a:cubicBezTo>
                  <a:pt x="2908300" y="6337300"/>
                  <a:pt x="2705100" y="6413500"/>
                  <a:pt x="2451100" y="6413500"/>
                </a:cubicBezTo>
                <a:lnTo>
                  <a:pt x="1765300" y="6413500"/>
                </a:lnTo>
                <a:cubicBezTo>
                  <a:pt x="1511300" y="6413500"/>
                  <a:pt x="1308100" y="6337300"/>
                  <a:pt x="1308100" y="6248400"/>
                </a:cubicBezTo>
                <a:cubicBezTo>
                  <a:pt x="1308100" y="6159500"/>
                  <a:pt x="1168400" y="6096000"/>
                  <a:pt x="990600" y="6096000"/>
                </a:cubicBezTo>
                <a:cubicBezTo>
                  <a:pt x="685800" y="6096000"/>
                  <a:pt x="292100" y="5715000"/>
                  <a:pt x="101600" y="5257800"/>
                </a:cubicBezTo>
                <a:cubicBezTo>
                  <a:pt x="0" y="4991100"/>
                  <a:pt x="0" y="4356100"/>
                  <a:pt x="101600" y="4241800"/>
                </a:cubicBezTo>
                <a:cubicBezTo>
                  <a:pt x="152400" y="4203700"/>
                  <a:pt x="228600" y="3975100"/>
                  <a:pt x="292100" y="3733800"/>
                </a:cubicBezTo>
                <a:lnTo>
                  <a:pt x="838200" y="1435100"/>
                </a:lnTo>
                <a:cubicBezTo>
                  <a:pt x="952500" y="965200"/>
                  <a:pt x="1143000" y="736600"/>
                  <a:pt x="1625600" y="457200"/>
                </a:cubicBezTo>
                <a:cubicBezTo>
                  <a:pt x="1803400" y="368300"/>
                  <a:pt x="1955800" y="215900"/>
                  <a:pt x="1955800" y="139700"/>
                </a:cubicBezTo>
                <a:cubicBezTo>
                  <a:pt x="1955800" y="63500"/>
                  <a:pt x="2159000" y="0"/>
                  <a:pt x="2400300" y="0"/>
                </a:cubicBezTo>
                <a:close/>
                <a:moveTo>
                  <a:pt x="6337300" y="6413500"/>
                </a:moveTo>
                <a:moveTo>
                  <a:pt x="4064000" y="965200"/>
                </a:moveTo>
                <a:lnTo>
                  <a:pt x="3530600" y="965200"/>
                </a:lnTo>
                <a:cubicBezTo>
                  <a:pt x="3276600" y="965200"/>
                  <a:pt x="3022600" y="1003300"/>
                  <a:pt x="2959100" y="1066800"/>
                </a:cubicBezTo>
                <a:cubicBezTo>
                  <a:pt x="2908300" y="1130300"/>
                  <a:pt x="2730500" y="1193800"/>
                  <a:pt x="2565400" y="1231900"/>
                </a:cubicBezTo>
                <a:cubicBezTo>
                  <a:pt x="2400300" y="1257300"/>
                  <a:pt x="2273300" y="1422400"/>
                  <a:pt x="2273300" y="1600200"/>
                </a:cubicBezTo>
                <a:cubicBezTo>
                  <a:pt x="2273300" y="1778000"/>
                  <a:pt x="2184400" y="1917700"/>
                  <a:pt x="2095500" y="1917700"/>
                </a:cubicBezTo>
                <a:cubicBezTo>
                  <a:pt x="1993900" y="1917700"/>
                  <a:pt x="1866900" y="2120900"/>
                  <a:pt x="1828800" y="2374900"/>
                </a:cubicBezTo>
                <a:lnTo>
                  <a:pt x="1524000" y="3860800"/>
                </a:lnTo>
                <a:cubicBezTo>
                  <a:pt x="1485900" y="4114800"/>
                  <a:pt x="1409700" y="4419600"/>
                  <a:pt x="1371600" y="4559300"/>
                </a:cubicBezTo>
                <a:cubicBezTo>
                  <a:pt x="1333500" y="4699000"/>
                  <a:pt x="1384300" y="4876800"/>
                  <a:pt x="1473200" y="4965700"/>
                </a:cubicBezTo>
                <a:cubicBezTo>
                  <a:pt x="1562100" y="5054600"/>
                  <a:pt x="1828800" y="5130800"/>
                  <a:pt x="2082800" y="5130800"/>
                </a:cubicBezTo>
                <a:lnTo>
                  <a:pt x="2451100" y="5130800"/>
                </a:lnTo>
                <a:cubicBezTo>
                  <a:pt x="2705100" y="5130800"/>
                  <a:pt x="2908300" y="5054600"/>
                  <a:pt x="2908300" y="4965700"/>
                </a:cubicBezTo>
                <a:cubicBezTo>
                  <a:pt x="2908300" y="4876800"/>
                  <a:pt x="3060700" y="4813300"/>
                  <a:pt x="3238500" y="4813300"/>
                </a:cubicBezTo>
                <a:cubicBezTo>
                  <a:pt x="3403600" y="4813300"/>
                  <a:pt x="3556000" y="4660900"/>
                  <a:pt x="3556000" y="4483100"/>
                </a:cubicBezTo>
                <a:cubicBezTo>
                  <a:pt x="3556000" y="4318000"/>
                  <a:pt x="3644900" y="4165600"/>
                  <a:pt x="3759200" y="4165600"/>
                </a:cubicBezTo>
                <a:cubicBezTo>
                  <a:pt x="3860800" y="4165600"/>
                  <a:pt x="3975100" y="3962400"/>
                  <a:pt x="3987800" y="3708400"/>
                </a:cubicBezTo>
                <a:lnTo>
                  <a:pt x="4000500" y="3657600"/>
                </a:lnTo>
                <a:cubicBezTo>
                  <a:pt x="4013200" y="3403600"/>
                  <a:pt x="4038600" y="3149600"/>
                  <a:pt x="4038600" y="3086100"/>
                </a:cubicBezTo>
                <a:cubicBezTo>
                  <a:pt x="4038600" y="3022600"/>
                  <a:pt x="4064000" y="2743200"/>
                  <a:pt x="4114800" y="2476500"/>
                </a:cubicBezTo>
                <a:lnTo>
                  <a:pt x="4114800" y="2413000"/>
                </a:lnTo>
                <a:cubicBezTo>
                  <a:pt x="4165600" y="2146300"/>
                  <a:pt x="4267200" y="1917700"/>
                  <a:pt x="4356100" y="1917700"/>
                </a:cubicBezTo>
                <a:cubicBezTo>
                  <a:pt x="4445000" y="1917700"/>
                  <a:pt x="4521200" y="1714500"/>
                  <a:pt x="4521200" y="1460500"/>
                </a:cubicBezTo>
                <a:lnTo>
                  <a:pt x="4521200" y="1409700"/>
                </a:lnTo>
                <a:cubicBezTo>
                  <a:pt x="4521200" y="1155700"/>
                  <a:pt x="4318000" y="965200"/>
                  <a:pt x="4064000" y="965200"/>
                </a:cubicBezTo>
                <a:close/>
                <a:moveTo>
                  <a:pt x="5372100" y="64135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92" name="Freeform 18092"/>
          <p:cNvSpPr/>
          <p:nvPr/>
        </p:nvSpPr>
        <p:spPr>
          <a:xfrm rot="0" flipH="0" flipV="0">
            <a:off x="27447990" y="20814817"/>
            <a:ext cx="42710" cy="60928"/>
          </a:xfrm>
          <a:custGeom>
            <a:pathLst>
              <a:path w="4495800" h="6413500">
                <a:moveTo>
                  <a:pt x="0" y="5638800"/>
                </a:moveTo>
                <a:lnTo>
                  <a:pt x="0" y="2705100"/>
                </a:lnTo>
                <a:cubicBezTo>
                  <a:pt x="0" y="2451100"/>
                  <a:pt x="76200" y="2247900"/>
                  <a:pt x="165100" y="2247900"/>
                </a:cubicBezTo>
                <a:cubicBezTo>
                  <a:pt x="254000" y="2247900"/>
                  <a:pt x="330200" y="2044700"/>
                  <a:pt x="330200" y="1790700"/>
                </a:cubicBezTo>
                <a:lnTo>
                  <a:pt x="330200" y="1422400"/>
                </a:lnTo>
                <a:cubicBezTo>
                  <a:pt x="330200" y="1168400"/>
                  <a:pt x="469900" y="812800"/>
                  <a:pt x="647700" y="635000"/>
                </a:cubicBezTo>
                <a:lnTo>
                  <a:pt x="965200" y="317500"/>
                </a:lnTo>
                <a:cubicBezTo>
                  <a:pt x="1143000" y="139700"/>
                  <a:pt x="1498600" y="0"/>
                  <a:pt x="1739900" y="0"/>
                </a:cubicBezTo>
                <a:lnTo>
                  <a:pt x="4038600" y="0"/>
                </a:lnTo>
                <a:cubicBezTo>
                  <a:pt x="4343400" y="0"/>
                  <a:pt x="4495800" y="152400"/>
                  <a:pt x="4495800" y="457200"/>
                </a:cubicBezTo>
                <a:lnTo>
                  <a:pt x="4495800" y="508000"/>
                </a:lnTo>
                <a:cubicBezTo>
                  <a:pt x="4495800" y="787400"/>
                  <a:pt x="4330700" y="965200"/>
                  <a:pt x="4038600" y="965200"/>
                </a:cubicBezTo>
                <a:lnTo>
                  <a:pt x="3022600" y="965200"/>
                </a:lnTo>
                <a:cubicBezTo>
                  <a:pt x="2781300" y="965200"/>
                  <a:pt x="2578100" y="1028700"/>
                  <a:pt x="2578100" y="1117600"/>
                </a:cubicBezTo>
                <a:cubicBezTo>
                  <a:pt x="2578100" y="1206500"/>
                  <a:pt x="2425700" y="1282700"/>
                  <a:pt x="2247900" y="1282700"/>
                </a:cubicBezTo>
                <a:cubicBezTo>
                  <a:pt x="1841500" y="1282700"/>
                  <a:pt x="1612900" y="1511300"/>
                  <a:pt x="1612900" y="1917700"/>
                </a:cubicBezTo>
                <a:cubicBezTo>
                  <a:pt x="1612900" y="2095500"/>
                  <a:pt x="1536700" y="2247900"/>
                  <a:pt x="1447800" y="2247900"/>
                </a:cubicBezTo>
                <a:cubicBezTo>
                  <a:pt x="1358900" y="2247900"/>
                  <a:pt x="1282700" y="2451100"/>
                  <a:pt x="1282700" y="2705100"/>
                </a:cubicBezTo>
                <a:lnTo>
                  <a:pt x="1282700" y="3073400"/>
                </a:lnTo>
                <a:cubicBezTo>
                  <a:pt x="1282700" y="3327400"/>
                  <a:pt x="1219200" y="3530600"/>
                  <a:pt x="1130300" y="3530600"/>
                </a:cubicBezTo>
                <a:cubicBezTo>
                  <a:pt x="1041400" y="3530600"/>
                  <a:pt x="965200" y="3733800"/>
                  <a:pt x="965200" y="3987800"/>
                </a:cubicBezTo>
                <a:lnTo>
                  <a:pt x="965200" y="4673600"/>
                </a:lnTo>
                <a:cubicBezTo>
                  <a:pt x="965200" y="5054600"/>
                  <a:pt x="1041400" y="5130800"/>
                  <a:pt x="1422400" y="5130800"/>
                </a:cubicBezTo>
                <a:lnTo>
                  <a:pt x="2438400" y="5130800"/>
                </a:lnTo>
                <a:cubicBezTo>
                  <a:pt x="2844800" y="5130800"/>
                  <a:pt x="3048000" y="5308600"/>
                  <a:pt x="3048000" y="5651500"/>
                </a:cubicBezTo>
                <a:cubicBezTo>
                  <a:pt x="3048000" y="6096000"/>
                  <a:pt x="2654300" y="6413500"/>
                  <a:pt x="2120900" y="6413500"/>
                </a:cubicBezTo>
                <a:lnTo>
                  <a:pt x="1422400" y="6413500"/>
                </a:lnTo>
                <a:cubicBezTo>
                  <a:pt x="1168400" y="6413500"/>
                  <a:pt x="965200" y="6337300"/>
                  <a:pt x="965200" y="6261100"/>
                </a:cubicBezTo>
                <a:cubicBezTo>
                  <a:pt x="965200" y="6172200"/>
                  <a:pt x="762000" y="6096000"/>
                  <a:pt x="508000" y="6096000"/>
                </a:cubicBezTo>
                <a:lnTo>
                  <a:pt x="457200" y="6096000"/>
                </a:lnTo>
                <a:cubicBezTo>
                  <a:pt x="152400" y="6096000"/>
                  <a:pt x="0" y="5943600"/>
                  <a:pt x="0" y="5638800"/>
                </a:cubicBezTo>
                <a:close/>
                <a:moveTo>
                  <a:pt x="-50800" y="64008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93" name="Freeform 18093"/>
          <p:cNvSpPr/>
          <p:nvPr/>
        </p:nvSpPr>
        <p:spPr>
          <a:xfrm rot="0" flipH="0" flipV="0">
            <a:off x="27491367" y="20789842"/>
            <a:ext cx="32696" cy="85299"/>
          </a:xfrm>
          <a:custGeom>
            <a:pathLst>
              <a:path w="3441700" h="8978900">
                <a:moveTo>
                  <a:pt x="2247900" y="825500"/>
                </a:moveTo>
                <a:lnTo>
                  <a:pt x="2247900" y="444500"/>
                </a:lnTo>
                <a:cubicBezTo>
                  <a:pt x="2247900" y="203200"/>
                  <a:pt x="2451100" y="0"/>
                  <a:pt x="2705100" y="0"/>
                </a:cubicBezTo>
                <a:lnTo>
                  <a:pt x="2755900" y="0"/>
                </a:lnTo>
                <a:cubicBezTo>
                  <a:pt x="3009900" y="0"/>
                  <a:pt x="3251200" y="88900"/>
                  <a:pt x="3289300" y="190500"/>
                </a:cubicBezTo>
                <a:cubicBezTo>
                  <a:pt x="3441700" y="584200"/>
                  <a:pt x="3352800" y="1130300"/>
                  <a:pt x="3098800" y="1397000"/>
                </a:cubicBezTo>
                <a:cubicBezTo>
                  <a:pt x="2844800" y="1638300"/>
                  <a:pt x="2628900" y="1651000"/>
                  <a:pt x="2413000" y="1435100"/>
                </a:cubicBezTo>
                <a:cubicBezTo>
                  <a:pt x="2324100" y="1346200"/>
                  <a:pt x="2247900" y="1066800"/>
                  <a:pt x="2247900" y="825500"/>
                </a:cubicBezTo>
                <a:close/>
                <a:moveTo>
                  <a:pt x="7962900" y="9029700"/>
                </a:moveTo>
                <a:moveTo>
                  <a:pt x="228600" y="7150100"/>
                </a:moveTo>
                <a:lnTo>
                  <a:pt x="1028700" y="4140200"/>
                </a:lnTo>
                <a:cubicBezTo>
                  <a:pt x="1435100" y="2616200"/>
                  <a:pt x="1473200" y="2565400"/>
                  <a:pt x="2019300" y="2565400"/>
                </a:cubicBezTo>
                <a:cubicBezTo>
                  <a:pt x="2324100" y="2565400"/>
                  <a:pt x="2565400" y="2971800"/>
                  <a:pt x="2565400" y="3467100"/>
                </a:cubicBezTo>
                <a:lnTo>
                  <a:pt x="2565400" y="3581400"/>
                </a:lnTo>
                <a:cubicBezTo>
                  <a:pt x="2565400" y="4076700"/>
                  <a:pt x="2463800" y="4876800"/>
                  <a:pt x="2336800" y="5346700"/>
                </a:cubicBezTo>
                <a:lnTo>
                  <a:pt x="1866900" y="7073900"/>
                </a:lnTo>
                <a:cubicBezTo>
                  <a:pt x="1498600" y="8432800"/>
                  <a:pt x="1193800" y="8978900"/>
                  <a:pt x="800100" y="8978900"/>
                </a:cubicBezTo>
                <a:cubicBezTo>
                  <a:pt x="571500" y="8978900"/>
                  <a:pt x="0" y="8432800"/>
                  <a:pt x="0" y="8204200"/>
                </a:cubicBezTo>
                <a:cubicBezTo>
                  <a:pt x="0" y="8102600"/>
                  <a:pt x="101600" y="7620000"/>
                  <a:pt x="228600" y="7150100"/>
                </a:cubicBezTo>
                <a:close/>
                <a:moveTo>
                  <a:pt x="1638300" y="90297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94" name="Freeform 18094"/>
          <p:cNvSpPr/>
          <p:nvPr/>
        </p:nvSpPr>
        <p:spPr>
          <a:xfrm rot="0" flipH="0" flipV="0">
            <a:off x="27525331" y="20790325"/>
            <a:ext cx="50311" cy="86144"/>
          </a:xfrm>
          <a:custGeom>
            <a:pathLst>
              <a:path w="5295900" h="9067800">
                <a:moveTo>
                  <a:pt x="0" y="7429500"/>
                </a:moveTo>
                <a:lnTo>
                  <a:pt x="0" y="5727700"/>
                </a:lnTo>
                <a:cubicBezTo>
                  <a:pt x="0" y="5219700"/>
                  <a:pt x="101600" y="4419600"/>
                  <a:pt x="228600" y="3949700"/>
                </a:cubicBezTo>
                <a:lnTo>
                  <a:pt x="698500" y="2222500"/>
                </a:lnTo>
                <a:cubicBezTo>
                  <a:pt x="1193800" y="419100"/>
                  <a:pt x="1600200" y="0"/>
                  <a:pt x="2832100" y="0"/>
                </a:cubicBezTo>
                <a:lnTo>
                  <a:pt x="3581400" y="0"/>
                </a:lnTo>
                <a:cubicBezTo>
                  <a:pt x="4711700" y="0"/>
                  <a:pt x="4813300" y="101600"/>
                  <a:pt x="4813300" y="1231900"/>
                </a:cubicBezTo>
                <a:lnTo>
                  <a:pt x="4813300" y="1651000"/>
                </a:lnTo>
                <a:cubicBezTo>
                  <a:pt x="4813300" y="2159000"/>
                  <a:pt x="4737100" y="2565400"/>
                  <a:pt x="4648200" y="2565400"/>
                </a:cubicBezTo>
                <a:cubicBezTo>
                  <a:pt x="4559300" y="2565400"/>
                  <a:pt x="4495800" y="2705100"/>
                  <a:pt x="4495800" y="2882900"/>
                </a:cubicBezTo>
                <a:cubicBezTo>
                  <a:pt x="4495800" y="3060700"/>
                  <a:pt x="4559300" y="3213100"/>
                  <a:pt x="4648200" y="3213100"/>
                </a:cubicBezTo>
                <a:cubicBezTo>
                  <a:pt x="4737100" y="3213100"/>
                  <a:pt x="4876800" y="3365500"/>
                  <a:pt x="4965700" y="3568700"/>
                </a:cubicBezTo>
                <a:cubicBezTo>
                  <a:pt x="5295900" y="4305300"/>
                  <a:pt x="5041900" y="5778500"/>
                  <a:pt x="4241800" y="7645400"/>
                </a:cubicBezTo>
                <a:cubicBezTo>
                  <a:pt x="3949700" y="8331200"/>
                  <a:pt x="3606800" y="8559800"/>
                  <a:pt x="2489200" y="8826500"/>
                </a:cubicBezTo>
                <a:cubicBezTo>
                  <a:pt x="1485900" y="9067800"/>
                  <a:pt x="609600" y="8953500"/>
                  <a:pt x="190500" y="8534400"/>
                </a:cubicBezTo>
                <a:cubicBezTo>
                  <a:pt x="88900" y="8420100"/>
                  <a:pt x="0" y="7924800"/>
                  <a:pt x="0" y="7429500"/>
                </a:cubicBezTo>
                <a:close/>
                <a:moveTo>
                  <a:pt x="1600200" y="8978900"/>
                </a:moveTo>
                <a:moveTo>
                  <a:pt x="2374900" y="2565400"/>
                </a:moveTo>
                <a:lnTo>
                  <a:pt x="2425700" y="2565400"/>
                </a:lnTo>
                <a:cubicBezTo>
                  <a:pt x="2679700" y="2565400"/>
                  <a:pt x="3035300" y="2425700"/>
                  <a:pt x="3200400" y="2247900"/>
                </a:cubicBezTo>
                <a:cubicBezTo>
                  <a:pt x="3378200" y="2070100"/>
                  <a:pt x="3530600" y="1778000"/>
                  <a:pt x="3530600" y="1600200"/>
                </a:cubicBezTo>
                <a:cubicBezTo>
                  <a:pt x="3530600" y="1422400"/>
                  <a:pt x="3327400" y="1282700"/>
                  <a:pt x="3073400" y="1282700"/>
                </a:cubicBezTo>
                <a:lnTo>
                  <a:pt x="3022600" y="1282700"/>
                </a:lnTo>
                <a:cubicBezTo>
                  <a:pt x="2489200" y="1282700"/>
                  <a:pt x="2247900" y="1485900"/>
                  <a:pt x="2247900" y="1917700"/>
                </a:cubicBezTo>
                <a:cubicBezTo>
                  <a:pt x="2247900" y="2095500"/>
                  <a:pt x="2171700" y="2247900"/>
                  <a:pt x="2082800" y="2247900"/>
                </a:cubicBezTo>
                <a:cubicBezTo>
                  <a:pt x="1993900" y="2247900"/>
                  <a:pt x="1917700" y="2311400"/>
                  <a:pt x="1917700" y="2400300"/>
                </a:cubicBezTo>
                <a:cubicBezTo>
                  <a:pt x="1917700" y="2489200"/>
                  <a:pt x="2133600" y="2565400"/>
                  <a:pt x="2374900" y="2565400"/>
                </a:cubicBezTo>
                <a:close/>
                <a:moveTo>
                  <a:pt x="6464300" y="8978900"/>
                </a:moveTo>
                <a:moveTo>
                  <a:pt x="3530600" y="5638800"/>
                </a:moveTo>
                <a:lnTo>
                  <a:pt x="3530600" y="5270500"/>
                </a:lnTo>
                <a:cubicBezTo>
                  <a:pt x="3530600" y="5016500"/>
                  <a:pt x="3594100" y="4813300"/>
                  <a:pt x="3683000" y="4813300"/>
                </a:cubicBezTo>
                <a:cubicBezTo>
                  <a:pt x="3771900" y="4813300"/>
                  <a:pt x="3848100" y="4610100"/>
                  <a:pt x="3848100" y="4356100"/>
                </a:cubicBezTo>
                <a:lnTo>
                  <a:pt x="3848100" y="4305300"/>
                </a:lnTo>
                <a:cubicBezTo>
                  <a:pt x="3848100" y="4051300"/>
                  <a:pt x="3708400" y="3848100"/>
                  <a:pt x="3530600" y="3848100"/>
                </a:cubicBezTo>
                <a:cubicBezTo>
                  <a:pt x="3352800" y="3848100"/>
                  <a:pt x="3200400" y="3771900"/>
                  <a:pt x="3200400" y="3683000"/>
                </a:cubicBezTo>
                <a:cubicBezTo>
                  <a:pt x="3200400" y="3594100"/>
                  <a:pt x="3136900" y="3530600"/>
                  <a:pt x="3048000" y="3530600"/>
                </a:cubicBezTo>
                <a:cubicBezTo>
                  <a:pt x="2959100" y="3530600"/>
                  <a:pt x="2882900" y="3594100"/>
                  <a:pt x="2882900" y="3683000"/>
                </a:cubicBezTo>
                <a:cubicBezTo>
                  <a:pt x="2882900" y="3771900"/>
                  <a:pt x="2679700" y="3848100"/>
                  <a:pt x="2425700" y="3848100"/>
                </a:cubicBezTo>
                <a:lnTo>
                  <a:pt x="2374900" y="3848100"/>
                </a:lnTo>
                <a:cubicBezTo>
                  <a:pt x="1841500" y="3848100"/>
                  <a:pt x="1600200" y="4051300"/>
                  <a:pt x="1600200" y="4495800"/>
                </a:cubicBezTo>
                <a:cubicBezTo>
                  <a:pt x="1600200" y="4660900"/>
                  <a:pt x="1524000" y="4813300"/>
                  <a:pt x="1447800" y="4813300"/>
                </a:cubicBezTo>
                <a:cubicBezTo>
                  <a:pt x="1358900" y="4813300"/>
                  <a:pt x="1282700" y="5016500"/>
                  <a:pt x="1282700" y="5270500"/>
                </a:cubicBezTo>
                <a:lnTo>
                  <a:pt x="1282700" y="5638800"/>
                </a:lnTo>
                <a:cubicBezTo>
                  <a:pt x="1282700" y="5892800"/>
                  <a:pt x="1206500" y="6096000"/>
                  <a:pt x="1117600" y="6096000"/>
                </a:cubicBezTo>
                <a:cubicBezTo>
                  <a:pt x="1028700" y="6096000"/>
                  <a:pt x="965200" y="6299200"/>
                  <a:pt x="965200" y="6553200"/>
                </a:cubicBezTo>
                <a:lnTo>
                  <a:pt x="965200" y="6921500"/>
                </a:lnTo>
                <a:cubicBezTo>
                  <a:pt x="965200" y="7175500"/>
                  <a:pt x="1028700" y="7454900"/>
                  <a:pt x="1117600" y="7543800"/>
                </a:cubicBezTo>
                <a:cubicBezTo>
                  <a:pt x="1206500" y="7632700"/>
                  <a:pt x="1485900" y="7696200"/>
                  <a:pt x="1739900" y="7696200"/>
                </a:cubicBezTo>
                <a:lnTo>
                  <a:pt x="1790700" y="7696200"/>
                </a:lnTo>
                <a:cubicBezTo>
                  <a:pt x="2044700" y="7696200"/>
                  <a:pt x="2247900" y="7632700"/>
                  <a:pt x="2247900" y="7543800"/>
                </a:cubicBezTo>
                <a:cubicBezTo>
                  <a:pt x="2247900" y="7454900"/>
                  <a:pt x="2387600" y="7378700"/>
                  <a:pt x="2565400" y="7378700"/>
                </a:cubicBezTo>
                <a:cubicBezTo>
                  <a:pt x="3009900" y="7378700"/>
                  <a:pt x="3200400" y="7137400"/>
                  <a:pt x="3200400" y="6604000"/>
                </a:cubicBezTo>
                <a:lnTo>
                  <a:pt x="3200400" y="6553200"/>
                </a:lnTo>
                <a:cubicBezTo>
                  <a:pt x="3200400" y="6299200"/>
                  <a:pt x="3276600" y="6096000"/>
                  <a:pt x="3365500" y="6096000"/>
                </a:cubicBezTo>
                <a:cubicBezTo>
                  <a:pt x="3454400" y="6096000"/>
                  <a:pt x="3530600" y="5892800"/>
                  <a:pt x="3530600" y="5638800"/>
                </a:cubicBezTo>
                <a:close/>
                <a:moveTo>
                  <a:pt x="3390900" y="89789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95" name="Rectangle 18095"/>
          <p:cNvSpPr/>
          <p:nvPr/>
        </p:nvSpPr>
        <p:spPr>
          <a:xfrm rot="0" flipH="0" flipV="0">
            <a:off x="26340689" y="20752161"/>
            <a:ext cx="1554551" cy="274358"/>
          </a:xfrm>
          <a:prstGeom prst="rect">
            <a:avLst/>
          </a:prstGeom>
        </p:spPr>
      </p:sp>
      <p:sp>
        <p:nvSpPr>
          <p:cNvPr id="18096" name="Freeform 18096"/>
          <p:cNvSpPr/>
          <p:nvPr/>
        </p:nvSpPr>
        <p:spPr>
          <a:xfrm rot="0" flipH="0" flipV="0">
            <a:off x="26349979" y="20920468"/>
            <a:ext cx="33540" cy="84093"/>
          </a:xfrm>
          <a:custGeom>
            <a:pathLst>
              <a:path w="3530600" h="8851900">
                <a:moveTo>
                  <a:pt x="3416300" y="1079500"/>
                </a:moveTo>
                <a:lnTo>
                  <a:pt x="1587500" y="7835900"/>
                </a:lnTo>
                <a:cubicBezTo>
                  <a:pt x="1371600" y="8597900"/>
                  <a:pt x="1358900" y="8636000"/>
                  <a:pt x="1117600" y="8737600"/>
                </a:cubicBezTo>
                <a:cubicBezTo>
                  <a:pt x="800100" y="8851900"/>
                  <a:pt x="685800" y="8851900"/>
                  <a:pt x="406400" y="8686800"/>
                </a:cubicBezTo>
                <a:cubicBezTo>
                  <a:pt x="139700" y="8534400"/>
                  <a:pt x="101600" y="8242300"/>
                  <a:pt x="279400" y="7581900"/>
                </a:cubicBezTo>
                <a:lnTo>
                  <a:pt x="1282700" y="3644900"/>
                </a:lnTo>
                <a:cubicBezTo>
                  <a:pt x="1346200" y="3403600"/>
                  <a:pt x="1447800" y="3213100"/>
                  <a:pt x="1498600" y="3213100"/>
                </a:cubicBezTo>
                <a:cubicBezTo>
                  <a:pt x="1562100" y="3213100"/>
                  <a:pt x="1600200" y="3060700"/>
                  <a:pt x="1600200" y="2882900"/>
                </a:cubicBezTo>
                <a:cubicBezTo>
                  <a:pt x="1600200" y="2705100"/>
                  <a:pt x="1460500" y="2565400"/>
                  <a:pt x="1282700" y="2565400"/>
                </a:cubicBezTo>
                <a:cubicBezTo>
                  <a:pt x="1104900" y="2565400"/>
                  <a:pt x="965200" y="2641600"/>
                  <a:pt x="965200" y="2730500"/>
                </a:cubicBezTo>
                <a:cubicBezTo>
                  <a:pt x="965200" y="2819400"/>
                  <a:pt x="825500" y="2882900"/>
                  <a:pt x="647700" y="2882900"/>
                </a:cubicBezTo>
                <a:cubicBezTo>
                  <a:pt x="469900" y="2882900"/>
                  <a:pt x="254000" y="2819400"/>
                  <a:pt x="165100" y="2730500"/>
                </a:cubicBezTo>
                <a:cubicBezTo>
                  <a:pt x="76200" y="2641600"/>
                  <a:pt x="0" y="2425700"/>
                  <a:pt x="0" y="2247900"/>
                </a:cubicBezTo>
                <a:cubicBezTo>
                  <a:pt x="0" y="2070100"/>
                  <a:pt x="165100" y="1778000"/>
                  <a:pt x="368300" y="1587500"/>
                </a:cubicBezTo>
                <a:lnTo>
                  <a:pt x="685800" y="1295400"/>
                </a:lnTo>
                <a:cubicBezTo>
                  <a:pt x="876300" y="1117600"/>
                  <a:pt x="1130300" y="965200"/>
                  <a:pt x="1244600" y="965200"/>
                </a:cubicBezTo>
                <a:cubicBezTo>
                  <a:pt x="1358900" y="965200"/>
                  <a:pt x="1549400" y="812800"/>
                  <a:pt x="1689100" y="647700"/>
                </a:cubicBezTo>
                <a:cubicBezTo>
                  <a:pt x="2108200" y="88900"/>
                  <a:pt x="2235200" y="0"/>
                  <a:pt x="2705100" y="0"/>
                </a:cubicBezTo>
                <a:lnTo>
                  <a:pt x="2755900" y="0"/>
                </a:lnTo>
                <a:cubicBezTo>
                  <a:pt x="3225800" y="0"/>
                  <a:pt x="3530600" y="190500"/>
                  <a:pt x="3530600" y="482600"/>
                </a:cubicBezTo>
                <a:cubicBezTo>
                  <a:pt x="3530600" y="571500"/>
                  <a:pt x="3479800" y="838200"/>
                  <a:pt x="3416300" y="1079500"/>
                </a:cubicBezTo>
                <a:close/>
                <a:moveTo>
                  <a:pt x="7112000" y="91694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97" name="Freeform 18097"/>
          <p:cNvSpPr/>
          <p:nvPr/>
        </p:nvSpPr>
        <p:spPr>
          <a:xfrm rot="0" flipH="0" flipV="0">
            <a:off x="26383793" y="20973072"/>
            <a:ext cx="42710" cy="12185"/>
          </a:xfrm>
          <a:custGeom>
            <a:pathLst>
              <a:path w="4495800" h="1282700">
                <a:moveTo>
                  <a:pt x="647700" y="0"/>
                </a:moveTo>
                <a:lnTo>
                  <a:pt x="3848100" y="0"/>
                </a:lnTo>
                <a:cubicBezTo>
                  <a:pt x="4025900" y="0"/>
                  <a:pt x="4178300" y="63500"/>
                  <a:pt x="4178300" y="152400"/>
                </a:cubicBezTo>
                <a:cubicBezTo>
                  <a:pt x="4178300" y="241300"/>
                  <a:pt x="4241800" y="317500"/>
                  <a:pt x="4330700" y="317500"/>
                </a:cubicBezTo>
                <a:cubicBezTo>
                  <a:pt x="4419600" y="317500"/>
                  <a:pt x="4495800" y="457200"/>
                  <a:pt x="4495800" y="635000"/>
                </a:cubicBezTo>
                <a:cubicBezTo>
                  <a:pt x="4495800" y="812800"/>
                  <a:pt x="4419600" y="952500"/>
                  <a:pt x="4330700" y="952500"/>
                </a:cubicBezTo>
                <a:cubicBezTo>
                  <a:pt x="4241800" y="952500"/>
                  <a:pt x="4178300" y="1028700"/>
                  <a:pt x="4178300" y="1117600"/>
                </a:cubicBezTo>
                <a:cubicBezTo>
                  <a:pt x="4178300" y="1206500"/>
                  <a:pt x="4025900" y="1282700"/>
                  <a:pt x="3848100" y="1282700"/>
                </a:cubicBezTo>
                <a:lnTo>
                  <a:pt x="647700" y="1282700"/>
                </a:lnTo>
                <a:cubicBezTo>
                  <a:pt x="469900" y="1282700"/>
                  <a:pt x="317500" y="1206500"/>
                  <a:pt x="317500" y="1117600"/>
                </a:cubicBezTo>
                <a:cubicBezTo>
                  <a:pt x="317500" y="1028700"/>
                  <a:pt x="254000" y="952500"/>
                  <a:pt x="165100" y="952500"/>
                </a:cubicBezTo>
                <a:cubicBezTo>
                  <a:pt x="76200" y="952500"/>
                  <a:pt x="0" y="812800"/>
                  <a:pt x="0" y="635000"/>
                </a:cubicBezTo>
                <a:cubicBezTo>
                  <a:pt x="0" y="457200"/>
                  <a:pt x="76200" y="317500"/>
                  <a:pt x="165100" y="317500"/>
                </a:cubicBezTo>
                <a:cubicBezTo>
                  <a:pt x="254000" y="317500"/>
                  <a:pt x="317500" y="241300"/>
                  <a:pt x="317500" y="152400"/>
                </a:cubicBezTo>
                <a:cubicBezTo>
                  <a:pt x="317500" y="63500"/>
                  <a:pt x="469900" y="0"/>
                  <a:pt x="647700" y="0"/>
                </a:cubicBezTo>
                <a:close/>
                <a:moveTo>
                  <a:pt x="3009900" y="36322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98" name="Freeform 18098"/>
          <p:cNvSpPr/>
          <p:nvPr/>
        </p:nvSpPr>
        <p:spPr>
          <a:xfrm rot="0" flipH="0" flipV="0">
            <a:off x="26451028" y="20920468"/>
            <a:ext cx="33540" cy="84093"/>
          </a:xfrm>
          <a:custGeom>
            <a:pathLst>
              <a:path w="3530600" h="8851900">
                <a:moveTo>
                  <a:pt x="3416300" y="1079500"/>
                </a:moveTo>
                <a:lnTo>
                  <a:pt x="1587500" y="7835900"/>
                </a:lnTo>
                <a:cubicBezTo>
                  <a:pt x="1371600" y="8597900"/>
                  <a:pt x="1358900" y="8636000"/>
                  <a:pt x="1117600" y="8737600"/>
                </a:cubicBezTo>
                <a:cubicBezTo>
                  <a:pt x="800100" y="8851900"/>
                  <a:pt x="685800" y="8851900"/>
                  <a:pt x="406400" y="8686800"/>
                </a:cubicBezTo>
                <a:cubicBezTo>
                  <a:pt x="139700" y="8534400"/>
                  <a:pt x="101600" y="8242300"/>
                  <a:pt x="279400" y="7581900"/>
                </a:cubicBezTo>
                <a:lnTo>
                  <a:pt x="1282700" y="3644900"/>
                </a:lnTo>
                <a:cubicBezTo>
                  <a:pt x="1346200" y="3403600"/>
                  <a:pt x="1447800" y="3213100"/>
                  <a:pt x="1498600" y="3213100"/>
                </a:cubicBezTo>
                <a:cubicBezTo>
                  <a:pt x="1562100" y="3213100"/>
                  <a:pt x="1600200" y="3060700"/>
                  <a:pt x="1600200" y="2882900"/>
                </a:cubicBezTo>
                <a:cubicBezTo>
                  <a:pt x="1600200" y="2705100"/>
                  <a:pt x="1460500" y="2565400"/>
                  <a:pt x="1282700" y="2565400"/>
                </a:cubicBezTo>
                <a:cubicBezTo>
                  <a:pt x="1104900" y="2565400"/>
                  <a:pt x="965200" y="2641600"/>
                  <a:pt x="965200" y="2730500"/>
                </a:cubicBezTo>
                <a:cubicBezTo>
                  <a:pt x="965200" y="2819400"/>
                  <a:pt x="825500" y="2882900"/>
                  <a:pt x="647700" y="2882900"/>
                </a:cubicBezTo>
                <a:cubicBezTo>
                  <a:pt x="469900" y="2882900"/>
                  <a:pt x="254000" y="2819400"/>
                  <a:pt x="165100" y="2730500"/>
                </a:cubicBezTo>
                <a:cubicBezTo>
                  <a:pt x="76200" y="2641600"/>
                  <a:pt x="0" y="2425700"/>
                  <a:pt x="0" y="2247900"/>
                </a:cubicBezTo>
                <a:cubicBezTo>
                  <a:pt x="0" y="2070100"/>
                  <a:pt x="165100" y="1778000"/>
                  <a:pt x="368300" y="1587500"/>
                </a:cubicBezTo>
                <a:lnTo>
                  <a:pt x="685800" y="1295400"/>
                </a:lnTo>
                <a:cubicBezTo>
                  <a:pt x="876300" y="1117600"/>
                  <a:pt x="1130300" y="965200"/>
                  <a:pt x="1244600" y="965200"/>
                </a:cubicBezTo>
                <a:cubicBezTo>
                  <a:pt x="1358900" y="965200"/>
                  <a:pt x="1549400" y="812800"/>
                  <a:pt x="1689100" y="647700"/>
                </a:cubicBezTo>
                <a:cubicBezTo>
                  <a:pt x="2108200" y="88900"/>
                  <a:pt x="2235200" y="0"/>
                  <a:pt x="2705100" y="0"/>
                </a:cubicBezTo>
                <a:lnTo>
                  <a:pt x="2755900" y="0"/>
                </a:lnTo>
                <a:cubicBezTo>
                  <a:pt x="3225800" y="0"/>
                  <a:pt x="3530600" y="190500"/>
                  <a:pt x="3530600" y="482600"/>
                </a:cubicBezTo>
                <a:cubicBezTo>
                  <a:pt x="3530600" y="571500"/>
                  <a:pt x="3479800" y="838200"/>
                  <a:pt x="3416300" y="1079500"/>
                </a:cubicBezTo>
                <a:close/>
                <a:moveTo>
                  <a:pt x="7112000" y="91694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099" name="Freeform 18099"/>
          <p:cNvSpPr/>
          <p:nvPr/>
        </p:nvSpPr>
        <p:spPr>
          <a:xfrm rot="0" flipH="0" flipV="0">
            <a:off x="26474948" y="20998891"/>
            <a:ext cx="18218" cy="27628"/>
          </a:xfrm>
          <a:custGeom>
            <a:pathLst>
              <a:path w="1917700" h="2908300">
                <a:moveTo>
                  <a:pt x="254000" y="1397000"/>
                </a:moveTo>
                <a:lnTo>
                  <a:pt x="749300" y="495300"/>
                </a:lnTo>
                <a:cubicBezTo>
                  <a:pt x="952500" y="101600"/>
                  <a:pt x="1079500" y="0"/>
                  <a:pt x="1346200" y="0"/>
                </a:cubicBezTo>
                <a:cubicBezTo>
                  <a:pt x="1625600" y="0"/>
                  <a:pt x="1917700" y="241300"/>
                  <a:pt x="1917700" y="482600"/>
                </a:cubicBezTo>
                <a:cubicBezTo>
                  <a:pt x="1917700" y="571500"/>
                  <a:pt x="1841500" y="774700"/>
                  <a:pt x="1765300" y="927100"/>
                </a:cubicBezTo>
                <a:lnTo>
                  <a:pt x="1003300" y="2425700"/>
                </a:lnTo>
                <a:cubicBezTo>
                  <a:pt x="914400" y="2578100"/>
                  <a:pt x="749300" y="2755900"/>
                  <a:pt x="622300" y="2794000"/>
                </a:cubicBezTo>
                <a:cubicBezTo>
                  <a:pt x="330200" y="2908300"/>
                  <a:pt x="330200" y="2908300"/>
                  <a:pt x="152400" y="2730500"/>
                </a:cubicBezTo>
                <a:cubicBezTo>
                  <a:pt x="63500" y="2641600"/>
                  <a:pt x="0" y="2438400"/>
                  <a:pt x="25400" y="2273300"/>
                </a:cubicBezTo>
                <a:lnTo>
                  <a:pt x="76200" y="1968500"/>
                </a:lnTo>
                <a:cubicBezTo>
                  <a:pt x="88900" y="1803400"/>
                  <a:pt x="177800" y="1549400"/>
                  <a:pt x="254000" y="1397000"/>
                </a:cubicBezTo>
                <a:close/>
                <a:moveTo>
                  <a:pt x="-63500" y="9144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00" name="Freeform 18100"/>
          <p:cNvSpPr/>
          <p:nvPr/>
        </p:nvSpPr>
        <p:spPr>
          <a:xfrm rot="0" flipH="0" flipV="0">
            <a:off x="26560335" y="20920589"/>
            <a:ext cx="62255" cy="85299"/>
          </a:xfrm>
          <a:custGeom>
            <a:pathLst>
              <a:path w="6553200" h="8978900">
                <a:moveTo>
                  <a:pt x="3492500" y="8978900"/>
                </a:moveTo>
                <a:lnTo>
                  <a:pt x="1016000" y="8978900"/>
                </a:lnTo>
                <a:cubicBezTo>
                  <a:pt x="203200" y="8978900"/>
                  <a:pt x="0" y="8826500"/>
                  <a:pt x="0" y="8178800"/>
                </a:cubicBezTo>
                <a:cubicBezTo>
                  <a:pt x="0" y="7912100"/>
                  <a:pt x="152400" y="7581900"/>
                  <a:pt x="330200" y="7454900"/>
                </a:cubicBezTo>
                <a:cubicBezTo>
                  <a:pt x="508000" y="7327900"/>
                  <a:pt x="850900" y="7010400"/>
                  <a:pt x="1104900" y="6756400"/>
                </a:cubicBezTo>
                <a:lnTo>
                  <a:pt x="3352800" y="4470400"/>
                </a:lnTo>
                <a:cubicBezTo>
                  <a:pt x="3606800" y="4216400"/>
                  <a:pt x="3873500" y="3835400"/>
                  <a:pt x="3962400" y="3632200"/>
                </a:cubicBezTo>
                <a:cubicBezTo>
                  <a:pt x="4051300" y="3429000"/>
                  <a:pt x="4343400" y="3035300"/>
                  <a:pt x="4610100" y="2781300"/>
                </a:cubicBezTo>
                <a:lnTo>
                  <a:pt x="4660900" y="2730500"/>
                </a:lnTo>
                <a:cubicBezTo>
                  <a:pt x="5219700" y="2159000"/>
                  <a:pt x="5270500" y="1727200"/>
                  <a:pt x="4813300" y="1282700"/>
                </a:cubicBezTo>
                <a:cubicBezTo>
                  <a:pt x="4432300" y="889000"/>
                  <a:pt x="4305300" y="889000"/>
                  <a:pt x="3746500" y="1206500"/>
                </a:cubicBezTo>
                <a:cubicBezTo>
                  <a:pt x="3505200" y="1333500"/>
                  <a:pt x="3200400" y="1625600"/>
                  <a:pt x="3060700" y="1841500"/>
                </a:cubicBezTo>
                <a:cubicBezTo>
                  <a:pt x="2933700" y="2057400"/>
                  <a:pt x="2540000" y="2235200"/>
                  <a:pt x="2209800" y="2235200"/>
                </a:cubicBezTo>
                <a:cubicBezTo>
                  <a:pt x="1879600" y="2235200"/>
                  <a:pt x="1612900" y="2019300"/>
                  <a:pt x="1612900" y="1765300"/>
                </a:cubicBezTo>
                <a:cubicBezTo>
                  <a:pt x="1612900" y="1219200"/>
                  <a:pt x="2413000" y="317500"/>
                  <a:pt x="2895600" y="317500"/>
                </a:cubicBezTo>
                <a:cubicBezTo>
                  <a:pt x="3073400" y="317500"/>
                  <a:pt x="3213100" y="241300"/>
                  <a:pt x="3213100" y="152400"/>
                </a:cubicBezTo>
                <a:cubicBezTo>
                  <a:pt x="3213100" y="63500"/>
                  <a:pt x="3517900" y="0"/>
                  <a:pt x="3898900" y="0"/>
                </a:cubicBezTo>
                <a:lnTo>
                  <a:pt x="4775200" y="0"/>
                </a:lnTo>
                <a:cubicBezTo>
                  <a:pt x="5537200" y="0"/>
                  <a:pt x="6019800" y="368300"/>
                  <a:pt x="6261100" y="1155700"/>
                </a:cubicBezTo>
                <a:cubicBezTo>
                  <a:pt x="6553200" y="2082800"/>
                  <a:pt x="6375400" y="2921000"/>
                  <a:pt x="5753100" y="3543300"/>
                </a:cubicBezTo>
                <a:lnTo>
                  <a:pt x="2413000" y="6959600"/>
                </a:lnTo>
                <a:cubicBezTo>
                  <a:pt x="1778000" y="7607300"/>
                  <a:pt x="1803400" y="7696200"/>
                  <a:pt x="2616200" y="7696200"/>
                </a:cubicBezTo>
                <a:lnTo>
                  <a:pt x="3810000" y="7696200"/>
                </a:lnTo>
                <a:cubicBezTo>
                  <a:pt x="4191000" y="7696200"/>
                  <a:pt x="4495800" y="7912100"/>
                  <a:pt x="4495800" y="8178800"/>
                </a:cubicBezTo>
                <a:cubicBezTo>
                  <a:pt x="4495800" y="8445500"/>
                  <a:pt x="4419600" y="8724900"/>
                  <a:pt x="4343400" y="8813800"/>
                </a:cubicBezTo>
                <a:cubicBezTo>
                  <a:pt x="4254500" y="8902700"/>
                  <a:pt x="3873500" y="8978900"/>
                  <a:pt x="3492500" y="8978900"/>
                </a:cubicBezTo>
                <a:close/>
                <a:moveTo>
                  <a:pt x="50800" y="91567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01" name="Freeform 18101"/>
          <p:cNvSpPr/>
          <p:nvPr/>
        </p:nvSpPr>
        <p:spPr>
          <a:xfrm rot="0" flipH="0" flipV="0">
            <a:off x="26624438" y="20972227"/>
            <a:ext cx="45726" cy="12306"/>
          </a:xfrm>
          <a:custGeom>
            <a:pathLst>
              <a:path w="4813300" h="1295400">
                <a:moveTo>
                  <a:pt x="647700" y="0"/>
                </a:moveTo>
                <a:lnTo>
                  <a:pt x="4178300" y="0"/>
                </a:lnTo>
                <a:cubicBezTo>
                  <a:pt x="4356100" y="0"/>
                  <a:pt x="4495800" y="76200"/>
                  <a:pt x="4495800" y="165100"/>
                </a:cubicBezTo>
                <a:cubicBezTo>
                  <a:pt x="4495800" y="254000"/>
                  <a:pt x="4572000" y="330200"/>
                  <a:pt x="4660900" y="330200"/>
                </a:cubicBezTo>
                <a:cubicBezTo>
                  <a:pt x="4749800" y="330200"/>
                  <a:pt x="4813300" y="469900"/>
                  <a:pt x="4813300" y="647700"/>
                </a:cubicBezTo>
                <a:cubicBezTo>
                  <a:pt x="4813300" y="825500"/>
                  <a:pt x="4749800" y="965200"/>
                  <a:pt x="4660900" y="965200"/>
                </a:cubicBezTo>
                <a:cubicBezTo>
                  <a:pt x="4572000" y="965200"/>
                  <a:pt x="4495800" y="1041400"/>
                  <a:pt x="4495800" y="1130300"/>
                </a:cubicBezTo>
                <a:cubicBezTo>
                  <a:pt x="4495800" y="1219200"/>
                  <a:pt x="4356100" y="1295400"/>
                  <a:pt x="4178300" y="1295400"/>
                </a:cubicBezTo>
                <a:lnTo>
                  <a:pt x="647700" y="1295400"/>
                </a:lnTo>
                <a:cubicBezTo>
                  <a:pt x="469900" y="1295400"/>
                  <a:pt x="330200" y="1219200"/>
                  <a:pt x="330200" y="1130300"/>
                </a:cubicBezTo>
                <a:cubicBezTo>
                  <a:pt x="330200" y="1041400"/>
                  <a:pt x="254000" y="965200"/>
                  <a:pt x="165100" y="965200"/>
                </a:cubicBezTo>
                <a:cubicBezTo>
                  <a:pt x="76200" y="965200"/>
                  <a:pt x="0" y="825500"/>
                  <a:pt x="0" y="647700"/>
                </a:cubicBezTo>
                <a:cubicBezTo>
                  <a:pt x="0" y="469900"/>
                  <a:pt x="76200" y="330200"/>
                  <a:pt x="165100" y="330200"/>
                </a:cubicBezTo>
                <a:cubicBezTo>
                  <a:pt x="254000" y="330200"/>
                  <a:pt x="330200" y="254000"/>
                  <a:pt x="330200" y="165100"/>
                </a:cubicBezTo>
                <a:cubicBezTo>
                  <a:pt x="330200" y="76200"/>
                  <a:pt x="469900" y="0"/>
                  <a:pt x="647700" y="0"/>
                </a:cubicBezTo>
                <a:close/>
                <a:moveTo>
                  <a:pt x="3225800" y="37211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02" name="Freeform 18102"/>
          <p:cNvSpPr/>
          <p:nvPr/>
        </p:nvSpPr>
        <p:spPr>
          <a:xfrm rot="0" flipH="0" flipV="0">
            <a:off x="26679128" y="20920589"/>
            <a:ext cx="62255" cy="85299"/>
          </a:xfrm>
          <a:custGeom>
            <a:pathLst>
              <a:path w="6553200" h="8978900">
                <a:moveTo>
                  <a:pt x="3492500" y="8978900"/>
                </a:moveTo>
                <a:lnTo>
                  <a:pt x="1016000" y="8978900"/>
                </a:lnTo>
                <a:cubicBezTo>
                  <a:pt x="203200" y="8978900"/>
                  <a:pt x="0" y="8826500"/>
                  <a:pt x="0" y="8178800"/>
                </a:cubicBezTo>
                <a:cubicBezTo>
                  <a:pt x="0" y="7912100"/>
                  <a:pt x="152400" y="7581900"/>
                  <a:pt x="330200" y="7454900"/>
                </a:cubicBezTo>
                <a:cubicBezTo>
                  <a:pt x="508000" y="7327900"/>
                  <a:pt x="850900" y="7010400"/>
                  <a:pt x="1104900" y="6756400"/>
                </a:cubicBezTo>
                <a:lnTo>
                  <a:pt x="3352800" y="4470400"/>
                </a:lnTo>
                <a:cubicBezTo>
                  <a:pt x="3606800" y="4216400"/>
                  <a:pt x="3873500" y="3835400"/>
                  <a:pt x="3962400" y="3632200"/>
                </a:cubicBezTo>
                <a:cubicBezTo>
                  <a:pt x="4051300" y="3429000"/>
                  <a:pt x="4343400" y="3035300"/>
                  <a:pt x="4610100" y="2781300"/>
                </a:cubicBezTo>
                <a:lnTo>
                  <a:pt x="4660900" y="2730500"/>
                </a:lnTo>
                <a:cubicBezTo>
                  <a:pt x="5219700" y="2159000"/>
                  <a:pt x="5270500" y="1727200"/>
                  <a:pt x="4813300" y="1282700"/>
                </a:cubicBezTo>
                <a:cubicBezTo>
                  <a:pt x="4432300" y="889000"/>
                  <a:pt x="4305300" y="889000"/>
                  <a:pt x="3746500" y="1206500"/>
                </a:cubicBezTo>
                <a:cubicBezTo>
                  <a:pt x="3505200" y="1333500"/>
                  <a:pt x="3200400" y="1625600"/>
                  <a:pt x="3060700" y="1841500"/>
                </a:cubicBezTo>
                <a:cubicBezTo>
                  <a:pt x="2933700" y="2057400"/>
                  <a:pt x="2540000" y="2235200"/>
                  <a:pt x="2209800" y="2235200"/>
                </a:cubicBezTo>
                <a:cubicBezTo>
                  <a:pt x="1879600" y="2235200"/>
                  <a:pt x="1612900" y="2019300"/>
                  <a:pt x="1612900" y="1765300"/>
                </a:cubicBezTo>
                <a:cubicBezTo>
                  <a:pt x="1612900" y="1219200"/>
                  <a:pt x="2413000" y="317500"/>
                  <a:pt x="2895600" y="317500"/>
                </a:cubicBezTo>
                <a:cubicBezTo>
                  <a:pt x="3073400" y="317500"/>
                  <a:pt x="3213100" y="241300"/>
                  <a:pt x="3213100" y="152400"/>
                </a:cubicBezTo>
                <a:cubicBezTo>
                  <a:pt x="3213100" y="63500"/>
                  <a:pt x="3517900" y="0"/>
                  <a:pt x="3898900" y="0"/>
                </a:cubicBezTo>
                <a:lnTo>
                  <a:pt x="4775200" y="0"/>
                </a:lnTo>
                <a:cubicBezTo>
                  <a:pt x="5537200" y="0"/>
                  <a:pt x="6019800" y="368300"/>
                  <a:pt x="6261100" y="1155700"/>
                </a:cubicBezTo>
                <a:cubicBezTo>
                  <a:pt x="6553200" y="2082800"/>
                  <a:pt x="6375400" y="2921000"/>
                  <a:pt x="5753100" y="3543300"/>
                </a:cubicBezTo>
                <a:lnTo>
                  <a:pt x="2413000" y="6959600"/>
                </a:lnTo>
                <a:cubicBezTo>
                  <a:pt x="1778000" y="7607300"/>
                  <a:pt x="1803400" y="7696200"/>
                  <a:pt x="2616200" y="7696200"/>
                </a:cubicBezTo>
                <a:lnTo>
                  <a:pt x="3810000" y="7696200"/>
                </a:lnTo>
                <a:cubicBezTo>
                  <a:pt x="4191000" y="7696200"/>
                  <a:pt x="4495800" y="7912100"/>
                  <a:pt x="4495800" y="8178800"/>
                </a:cubicBezTo>
                <a:cubicBezTo>
                  <a:pt x="4495800" y="8445500"/>
                  <a:pt x="4419600" y="8724900"/>
                  <a:pt x="4343400" y="8813800"/>
                </a:cubicBezTo>
                <a:cubicBezTo>
                  <a:pt x="4254500" y="8902700"/>
                  <a:pt x="3873500" y="8978900"/>
                  <a:pt x="3492500" y="8978900"/>
                </a:cubicBezTo>
                <a:close/>
                <a:moveTo>
                  <a:pt x="50800" y="91567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03" name="Freeform 18103"/>
          <p:cNvSpPr/>
          <p:nvPr/>
        </p:nvSpPr>
        <p:spPr>
          <a:xfrm rot="0" flipH="0" flipV="0">
            <a:off x="26740335" y="20992858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04" name="Freeform 18104"/>
          <p:cNvSpPr/>
          <p:nvPr/>
        </p:nvSpPr>
        <p:spPr>
          <a:xfrm rot="0" flipH="0" flipV="0">
            <a:off x="26813351" y="20920589"/>
            <a:ext cx="60928" cy="85420"/>
          </a:xfrm>
          <a:custGeom>
            <a:pathLst>
              <a:path w="6413500" h="8991600">
                <a:moveTo>
                  <a:pt x="6134100" y="1638300"/>
                </a:moveTo>
                <a:lnTo>
                  <a:pt x="6388100" y="7759700"/>
                </a:lnTo>
                <a:cubicBezTo>
                  <a:pt x="6413500" y="8623300"/>
                  <a:pt x="6286500" y="8991600"/>
                  <a:pt x="5943600" y="8991600"/>
                </a:cubicBezTo>
                <a:cubicBezTo>
                  <a:pt x="5689600" y="8991600"/>
                  <a:pt x="5473700" y="8712200"/>
                  <a:pt x="5295900" y="8153400"/>
                </a:cubicBezTo>
                <a:cubicBezTo>
                  <a:pt x="5207000" y="7861300"/>
                  <a:pt x="5130800" y="7429500"/>
                  <a:pt x="5130800" y="7188200"/>
                </a:cubicBezTo>
                <a:cubicBezTo>
                  <a:pt x="5130800" y="6946900"/>
                  <a:pt x="4724400" y="6743700"/>
                  <a:pt x="4229100" y="6743700"/>
                </a:cubicBezTo>
                <a:lnTo>
                  <a:pt x="3162300" y="6743700"/>
                </a:lnTo>
                <a:cubicBezTo>
                  <a:pt x="2654300" y="6743700"/>
                  <a:pt x="2171700" y="6819900"/>
                  <a:pt x="2082800" y="6908800"/>
                </a:cubicBezTo>
                <a:cubicBezTo>
                  <a:pt x="2006600" y="6997700"/>
                  <a:pt x="1930400" y="7213600"/>
                  <a:pt x="1930400" y="7391400"/>
                </a:cubicBezTo>
                <a:cubicBezTo>
                  <a:pt x="1930400" y="8064500"/>
                  <a:pt x="1066800" y="8991600"/>
                  <a:pt x="444500" y="8991600"/>
                </a:cubicBezTo>
                <a:cubicBezTo>
                  <a:pt x="381000" y="8991600"/>
                  <a:pt x="254000" y="8915400"/>
                  <a:pt x="165100" y="8826500"/>
                </a:cubicBezTo>
                <a:cubicBezTo>
                  <a:pt x="76200" y="8737600"/>
                  <a:pt x="0" y="8458200"/>
                  <a:pt x="0" y="8191500"/>
                </a:cubicBezTo>
                <a:cubicBezTo>
                  <a:pt x="0" y="7924800"/>
                  <a:pt x="215900" y="7353300"/>
                  <a:pt x="482600" y="6921500"/>
                </a:cubicBezTo>
                <a:lnTo>
                  <a:pt x="4076700" y="1054100"/>
                </a:lnTo>
                <a:cubicBezTo>
                  <a:pt x="4699000" y="25400"/>
                  <a:pt x="4724400" y="0"/>
                  <a:pt x="5295900" y="0"/>
                </a:cubicBezTo>
                <a:cubicBezTo>
                  <a:pt x="5880100" y="0"/>
                  <a:pt x="6096000" y="419100"/>
                  <a:pt x="6134100" y="1638300"/>
                </a:cubicBezTo>
                <a:close/>
                <a:moveTo>
                  <a:pt x="7200900" y="9156700"/>
                </a:moveTo>
                <a:moveTo>
                  <a:pt x="5130800" y="5003800"/>
                </a:moveTo>
                <a:lnTo>
                  <a:pt x="5130800" y="3987800"/>
                </a:lnTo>
                <a:cubicBezTo>
                  <a:pt x="5130800" y="3746500"/>
                  <a:pt x="5067300" y="3530600"/>
                  <a:pt x="4978400" y="3530600"/>
                </a:cubicBezTo>
                <a:cubicBezTo>
                  <a:pt x="4889500" y="3530600"/>
                  <a:pt x="4813300" y="3390900"/>
                  <a:pt x="4813300" y="3213100"/>
                </a:cubicBezTo>
                <a:cubicBezTo>
                  <a:pt x="4813300" y="3035300"/>
                  <a:pt x="4749800" y="2895600"/>
                  <a:pt x="4660900" y="2895600"/>
                </a:cubicBezTo>
                <a:cubicBezTo>
                  <a:pt x="4572000" y="2895600"/>
                  <a:pt x="4495800" y="3022600"/>
                  <a:pt x="4495800" y="3175000"/>
                </a:cubicBezTo>
                <a:cubicBezTo>
                  <a:pt x="4495800" y="3327400"/>
                  <a:pt x="4356100" y="3543300"/>
                  <a:pt x="4178300" y="3657600"/>
                </a:cubicBezTo>
                <a:cubicBezTo>
                  <a:pt x="4000500" y="3771900"/>
                  <a:pt x="3848100" y="3987800"/>
                  <a:pt x="3848100" y="4140200"/>
                </a:cubicBezTo>
                <a:cubicBezTo>
                  <a:pt x="3848100" y="4292600"/>
                  <a:pt x="3708400" y="4508500"/>
                  <a:pt x="3530600" y="4622800"/>
                </a:cubicBezTo>
                <a:cubicBezTo>
                  <a:pt x="3352800" y="4724400"/>
                  <a:pt x="3213100" y="4965700"/>
                  <a:pt x="3213100" y="5143500"/>
                </a:cubicBezTo>
                <a:cubicBezTo>
                  <a:pt x="3213100" y="5321300"/>
                  <a:pt x="3416300" y="5461000"/>
                  <a:pt x="3670300" y="5461000"/>
                </a:cubicBezTo>
                <a:lnTo>
                  <a:pt x="4686300" y="5461000"/>
                </a:lnTo>
                <a:cubicBezTo>
                  <a:pt x="5080000" y="5461000"/>
                  <a:pt x="5130800" y="5410200"/>
                  <a:pt x="5130800" y="5003800"/>
                </a:cubicBezTo>
                <a:close/>
                <a:moveTo>
                  <a:pt x="3835400" y="91567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05" name="Freeform 18105"/>
          <p:cNvSpPr/>
          <p:nvPr/>
        </p:nvSpPr>
        <p:spPr>
          <a:xfrm rot="0" flipH="0" flipV="0">
            <a:off x="26883316" y="20948218"/>
            <a:ext cx="61048" cy="80835"/>
          </a:xfrm>
          <a:custGeom>
            <a:pathLst>
              <a:path w="6426200" h="8509000">
                <a:moveTo>
                  <a:pt x="2844800" y="0"/>
                </a:moveTo>
                <a:lnTo>
                  <a:pt x="5194300" y="0"/>
                </a:lnTo>
                <a:cubicBezTo>
                  <a:pt x="6324600" y="0"/>
                  <a:pt x="6426200" y="101600"/>
                  <a:pt x="6426200" y="1231900"/>
                </a:cubicBezTo>
                <a:lnTo>
                  <a:pt x="6426200" y="1333500"/>
                </a:lnTo>
                <a:cubicBezTo>
                  <a:pt x="6426200" y="1841500"/>
                  <a:pt x="6350000" y="2514600"/>
                  <a:pt x="6273800" y="2857500"/>
                </a:cubicBezTo>
                <a:cubicBezTo>
                  <a:pt x="5588000" y="5537200"/>
                  <a:pt x="5003800" y="6096000"/>
                  <a:pt x="2870200" y="6096000"/>
                </a:cubicBezTo>
                <a:lnTo>
                  <a:pt x="2514600" y="6096000"/>
                </a:lnTo>
                <a:cubicBezTo>
                  <a:pt x="2019300" y="6096000"/>
                  <a:pt x="1612900" y="6311900"/>
                  <a:pt x="1612900" y="6578600"/>
                </a:cubicBezTo>
                <a:cubicBezTo>
                  <a:pt x="1612900" y="7594600"/>
                  <a:pt x="1079500" y="8509000"/>
                  <a:pt x="495300" y="8509000"/>
                </a:cubicBezTo>
                <a:cubicBezTo>
                  <a:pt x="88900" y="8509000"/>
                  <a:pt x="0" y="8369300"/>
                  <a:pt x="0" y="7734300"/>
                </a:cubicBezTo>
                <a:cubicBezTo>
                  <a:pt x="0" y="6731000"/>
                  <a:pt x="215900" y="5778500"/>
                  <a:pt x="444500" y="5778500"/>
                </a:cubicBezTo>
                <a:cubicBezTo>
                  <a:pt x="558800" y="5778500"/>
                  <a:pt x="647700" y="5486400"/>
                  <a:pt x="647700" y="5130800"/>
                </a:cubicBezTo>
                <a:cubicBezTo>
                  <a:pt x="647700" y="4165600"/>
                  <a:pt x="863600" y="3213100"/>
                  <a:pt x="1092200" y="3213100"/>
                </a:cubicBezTo>
                <a:cubicBezTo>
                  <a:pt x="1193800" y="3213100"/>
                  <a:pt x="1282700" y="2997200"/>
                  <a:pt x="1282700" y="2730500"/>
                </a:cubicBezTo>
                <a:cubicBezTo>
                  <a:pt x="1282700" y="1905000"/>
                  <a:pt x="1524000" y="965200"/>
                  <a:pt x="1727200" y="965200"/>
                </a:cubicBezTo>
                <a:cubicBezTo>
                  <a:pt x="1841500" y="965200"/>
                  <a:pt x="1930400" y="749300"/>
                  <a:pt x="1930400" y="482600"/>
                </a:cubicBezTo>
                <a:cubicBezTo>
                  <a:pt x="1930400" y="215900"/>
                  <a:pt x="2336800" y="0"/>
                  <a:pt x="2844800" y="0"/>
                </a:cubicBezTo>
                <a:close/>
                <a:moveTo>
                  <a:pt x="5778500" y="6248400"/>
                </a:moveTo>
                <a:moveTo>
                  <a:pt x="2387600" y="4813300"/>
                </a:moveTo>
                <a:lnTo>
                  <a:pt x="3403600" y="4813300"/>
                </a:lnTo>
                <a:cubicBezTo>
                  <a:pt x="3644900" y="4813300"/>
                  <a:pt x="3860800" y="4749800"/>
                  <a:pt x="3860800" y="4660900"/>
                </a:cubicBezTo>
                <a:cubicBezTo>
                  <a:pt x="3860800" y="4572000"/>
                  <a:pt x="4000500" y="4495800"/>
                  <a:pt x="4178300" y="4495800"/>
                </a:cubicBezTo>
                <a:cubicBezTo>
                  <a:pt x="4356100" y="4495800"/>
                  <a:pt x="4495800" y="4292600"/>
                  <a:pt x="4495800" y="4038600"/>
                </a:cubicBezTo>
                <a:lnTo>
                  <a:pt x="4495800" y="3987800"/>
                </a:lnTo>
                <a:cubicBezTo>
                  <a:pt x="4495800" y="3733800"/>
                  <a:pt x="4572000" y="3530600"/>
                  <a:pt x="4660900" y="3530600"/>
                </a:cubicBezTo>
                <a:cubicBezTo>
                  <a:pt x="4749800" y="3530600"/>
                  <a:pt x="4813300" y="3327400"/>
                  <a:pt x="4813300" y="3073400"/>
                </a:cubicBezTo>
                <a:lnTo>
                  <a:pt x="4813300" y="2705100"/>
                </a:lnTo>
                <a:cubicBezTo>
                  <a:pt x="4813300" y="2451100"/>
                  <a:pt x="4889500" y="2247900"/>
                  <a:pt x="4978400" y="2247900"/>
                </a:cubicBezTo>
                <a:cubicBezTo>
                  <a:pt x="5067300" y="2247900"/>
                  <a:pt x="5143500" y="2044700"/>
                  <a:pt x="5143500" y="1790700"/>
                </a:cubicBezTo>
                <a:lnTo>
                  <a:pt x="5143500" y="1422400"/>
                </a:lnTo>
                <a:cubicBezTo>
                  <a:pt x="5143500" y="1168400"/>
                  <a:pt x="4991100" y="965200"/>
                  <a:pt x="4813300" y="965200"/>
                </a:cubicBezTo>
                <a:cubicBezTo>
                  <a:pt x="4635500" y="965200"/>
                  <a:pt x="4495800" y="889000"/>
                  <a:pt x="4495800" y="800100"/>
                </a:cubicBezTo>
                <a:cubicBezTo>
                  <a:pt x="4495800" y="711200"/>
                  <a:pt x="4292600" y="647700"/>
                  <a:pt x="4038600" y="647700"/>
                </a:cubicBezTo>
                <a:lnTo>
                  <a:pt x="3670300" y="647700"/>
                </a:lnTo>
                <a:cubicBezTo>
                  <a:pt x="3098800" y="647700"/>
                  <a:pt x="2895600" y="850900"/>
                  <a:pt x="2895600" y="1422400"/>
                </a:cubicBezTo>
                <a:lnTo>
                  <a:pt x="2895600" y="1790700"/>
                </a:lnTo>
                <a:cubicBezTo>
                  <a:pt x="2895600" y="2044700"/>
                  <a:pt x="2819400" y="2247900"/>
                  <a:pt x="2730500" y="2247900"/>
                </a:cubicBezTo>
                <a:cubicBezTo>
                  <a:pt x="2641600" y="2247900"/>
                  <a:pt x="2565400" y="2451100"/>
                  <a:pt x="2565400" y="2705100"/>
                </a:cubicBezTo>
                <a:lnTo>
                  <a:pt x="2565400" y="3073400"/>
                </a:lnTo>
                <a:cubicBezTo>
                  <a:pt x="2565400" y="3327400"/>
                  <a:pt x="2501900" y="3530600"/>
                  <a:pt x="2413000" y="3530600"/>
                </a:cubicBezTo>
                <a:cubicBezTo>
                  <a:pt x="2324100" y="3530600"/>
                  <a:pt x="2247900" y="3733800"/>
                  <a:pt x="2247900" y="3987800"/>
                </a:cubicBezTo>
                <a:lnTo>
                  <a:pt x="2247900" y="4038600"/>
                </a:lnTo>
                <a:cubicBezTo>
                  <a:pt x="2247900" y="4292600"/>
                  <a:pt x="2184400" y="4495800"/>
                  <a:pt x="2095500" y="4495800"/>
                </a:cubicBezTo>
                <a:cubicBezTo>
                  <a:pt x="2006600" y="4495800"/>
                  <a:pt x="1930400" y="4572000"/>
                  <a:pt x="1930400" y="4660900"/>
                </a:cubicBezTo>
                <a:cubicBezTo>
                  <a:pt x="1930400" y="4749800"/>
                  <a:pt x="2133600" y="4813300"/>
                  <a:pt x="2387600" y="4813300"/>
                </a:cubicBezTo>
                <a:close/>
                <a:moveTo>
                  <a:pt x="965200" y="62484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06" name="Freeform 18106"/>
          <p:cNvSpPr/>
          <p:nvPr/>
        </p:nvSpPr>
        <p:spPr>
          <a:xfrm rot="0" flipH="0" flipV="0">
            <a:off x="26948818" y="20945925"/>
            <a:ext cx="66116" cy="60928"/>
          </a:xfrm>
          <a:custGeom>
            <a:pathLst>
              <a:path w="6959600" h="6413500">
                <a:moveTo>
                  <a:pt x="6667500" y="2463800"/>
                </a:moveTo>
                <a:lnTo>
                  <a:pt x="6159500" y="4508500"/>
                </a:lnTo>
                <a:cubicBezTo>
                  <a:pt x="5829300" y="5842000"/>
                  <a:pt x="5511800" y="6413500"/>
                  <a:pt x="5118100" y="6413500"/>
                </a:cubicBezTo>
                <a:cubicBezTo>
                  <a:pt x="5029200" y="6413500"/>
                  <a:pt x="4813300" y="6273800"/>
                  <a:pt x="4635500" y="6121400"/>
                </a:cubicBezTo>
                <a:cubicBezTo>
                  <a:pt x="4279900" y="5803900"/>
                  <a:pt x="4267200" y="5715000"/>
                  <a:pt x="4432300" y="4800600"/>
                </a:cubicBezTo>
                <a:cubicBezTo>
                  <a:pt x="4495800" y="4457700"/>
                  <a:pt x="4648200" y="4165600"/>
                  <a:pt x="4762500" y="4165600"/>
                </a:cubicBezTo>
                <a:cubicBezTo>
                  <a:pt x="4864100" y="4165600"/>
                  <a:pt x="4965700" y="3873500"/>
                  <a:pt x="4965700" y="3517900"/>
                </a:cubicBezTo>
                <a:cubicBezTo>
                  <a:pt x="4965700" y="2819400"/>
                  <a:pt x="4749800" y="2692400"/>
                  <a:pt x="4432300" y="3213100"/>
                </a:cubicBezTo>
                <a:cubicBezTo>
                  <a:pt x="4241800" y="3530600"/>
                  <a:pt x="3759200" y="3848100"/>
                  <a:pt x="3479800" y="3848100"/>
                </a:cubicBezTo>
                <a:cubicBezTo>
                  <a:pt x="3225800" y="3848100"/>
                  <a:pt x="2400300" y="2870200"/>
                  <a:pt x="2400300" y="2565400"/>
                </a:cubicBezTo>
                <a:cubicBezTo>
                  <a:pt x="2400300" y="2387600"/>
                  <a:pt x="2324100" y="2235200"/>
                  <a:pt x="2235200" y="2235200"/>
                </a:cubicBezTo>
                <a:cubicBezTo>
                  <a:pt x="2019300" y="2235200"/>
                  <a:pt x="1587500" y="3657600"/>
                  <a:pt x="1587500" y="4368800"/>
                </a:cubicBezTo>
                <a:cubicBezTo>
                  <a:pt x="1587500" y="5308600"/>
                  <a:pt x="1066800" y="6413500"/>
                  <a:pt x="635000" y="6413500"/>
                </a:cubicBezTo>
                <a:cubicBezTo>
                  <a:pt x="406400" y="6413500"/>
                  <a:pt x="165100" y="6146800"/>
                  <a:pt x="63500" y="5803900"/>
                </a:cubicBezTo>
                <a:cubicBezTo>
                  <a:pt x="25400" y="5651500"/>
                  <a:pt x="0" y="5219700"/>
                  <a:pt x="25400" y="4851400"/>
                </a:cubicBezTo>
                <a:cubicBezTo>
                  <a:pt x="50800" y="4470400"/>
                  <a:pt x="165100" y="4165600"/>
                  <a:pt x="266700" y="4165600"/>
                </a:cubicBezTo>
                <a:cubicBezTo>
                  <a:pt x="431800" y="4165600"/>
                  <a:pt x="635000" y="3530600"/>
                  <a:pt x="635000" y="2997200"/>
                </a:cubicBezTo>
                <a:cubicBezTo>
                  <a:pt x="635000" y="2349500"/>
                  <a:pt x="1054100" y="698500"/>
                  <a:pt x="1295400" y="419100"/>
                </a:cubicBezTo>
                <a:cubicBezTo>
                  <a:pt x="1498600" y="190500"/>
                  <a:pt x="2120900" y="76200"/>
                  <a:pt x="2514600" y="190500"/>
                </a:cubicBezTo>
                <a:cubicBezTo>
                  <a:pt x="2870200" y="292100"/>
                  <a:pt x="3352800" y="1130300"/>
                  <a:pt x="3352800" y="1638300"/>
                </a:cubicBezTo>
                <a:cubicBezTo>
                  <a:pt x="3352800" y="2095500"/>
                  <a:pt x="3975100" y="1955800"/>
                  <a:pt x="4343400" y="1409700"/>
                </a:cubicBezTo>
                <a:cubicBezTo>
                  <a:pt x="4533900" y="1130300"/>
                  <a:pt x="4749800" y="838200"/>
                  <a:pt x="4826000" y="762000"/>
                </a:cubicBezTo>
                <a:cubicBezTo>
                  <a:pt x="5245100" y="355600"/>
                  <a:pt x="6565900" y="0"/>
                  <a:pt x="6807200" y="228600"/>
                </a:cubicBezTo>
                <a:cubicBezTo>
                  <a:pt x="6959600" y="381000"/>
                  <a:pt x="6883400" y="1600200"/>
                  <a:pt x="6667500" y="2463800"/>
                </a:cubicBezTo>
                <a:close/>
                <a:moveTo>
                  <a:pt x="3949700" y="6489700"/>
                </a:moveTo>
                <a:moveTo>
                  <a:pt x="5118100" y="2565400"/>
                </a:moveTo>
                <a:cubicBezTo>
                  <a:pt x="5029200" y="2565400"/>
                  <a:pt x="4965700" y="2628900"/>
                  <a:pt x="4965700" y="2717800"/>
                </a:cubicBezTo>
                <a:cubicBezTo>
                  <a:pt x="4965700" y="2806700"/>
                  <a:pt x="5029200" y="2882900"/>
                  <a:pt x="5118100" y="2882900"/>
                </a:cubicBezTo>
                <a:cubicBezTo>
                  <a:pt x="5207000" y="2882900"/>
                  <a:pt x="5283200" y="2806700"/>
                  <a:pt x="5283200" y="2717800"/>
                </a:cubicBezTo>
                <a:cubicBezTo>
                  <a:pt x="5283200" y="2628900"/>
                  <a:pt x="5207000" y="2565400"/>
                  <a:pt x="5118100" y="2565400"/>
                </a:cubicBezTo>
                <a:close/>
                <a:moveTo>
                  <a:pt x="3848100" y="64897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07" name="Freeform 18107"/>
          <p:cNvSpPr/>
          <p:nvPr/>
        </p:nvSpPr>
        <p:spPr>
          <a:xfrm rot="0" flipH="0" flipV="0">
            <a:off x="27014561" y="20945081"/>
            <a:ext cx="61531" cy="86144"/>
          </a:xfrm>
          <a:custGeom>
            <a:pathLst>
              <a:path w="6477000" h="9067800">
                <a:moveTo>
                  <a:pt x="6172200" y="1905000"/>
                </a:moveTo>
                <a:lnTo>
                  <a:pt x="4762500" y="6997700"/>
                </a:lnTo>
                <a:cubicBezTo>
                  <a:pt x="4292600" y="8699500"/>
                  <a:pt x="3784600" y="9067800"/>
                  <a:pt x="1892300" y="9067800"/>
                </a:cubicBezTo>
                <a:lnTo>
                  <a:pt x="1231900" y="9067800"/>
                </a:lnTo>
                <a:cubicBezTo>
                  <a:pt x="254000" y="9067800"/>
                  <a:pt x="0" y="8928100"/>
                  <a:pt x="0" y="8420100"/>
                </a:cubicBezTo>
                <a:cubicBezTo>
                  <a:pt x="0" y="8242300"/>
                  <a:pt x="76200" y="8026400"/>
                  <a:pt x="165100" y="7937500"/>
                </a:cubicBezTo>
                <a:cubicBezTo>
                  <a:pt x="254000" y="7848600"/>
                  <a:pt x="736600" y="7772400"/>
                  <a:pt x="1231900" y="7772400"/>
                </a:cubicBezTo>
                <a:lnTo>
                  <a:pt x="1981200" y="7772400"/>
                </a:lnTo>
                <a:cubicBezTo>
                  <a:pt x="2997200" y="7772400"/>
                  <a:pt x="3530600" y="7404100"/>
                  <a:pt x="3530600" y="6692900"/>
                </a:cubicBezTo>
                <a:cubicBezTo>
                  <a:pt x="3530600" y="6591300"/>
                  <a:pt x="3124200" y="6489700"/>
                  <a:pt x="2616200" y="6489700"/>
                </a:cubicBezTo>
                <a:lnTo>
                  <a:pt x="2514600" y="6489700"/>
                </a:lnTo>
                <a:cubicBezTo>
                  <a:pt x="800100" y="6489700"/>
                  <a:pt x="419100" y="6070600"/>
                  <a:pt x="546100" y="4279900"/>
                </a:cubicBezTo>
                <a:lnTo>
                  <a:pt x="558800" y="4254500"/>
                </a:lnTo>
                <a:cubicBezTo>
                  <a:pt x="584200" y="3784600"/>
                  <a:pt x="711200" y="3022600"/>
                  <a:pt x="838200" y="2552700"/>
                </a:cubicBezTo>
                <a:lnTo>
                  <a:pt x="1028700" y="1803400"/>
                </a:lnTo>
                <a:cubicBezTo>
                  <a:pt x="1358900" y="520700"/>
                  <a:pt x="1562100" y="241300"/>
                  <a:pt x="2171700" y="241300"/>
                </a:cubicBezTo>
                <a:cubicBezTo>
                  <a:pt x="2781300" y="241300"/>
                  <a:pt x="2882900" y="304800"/>
                  <a:pt x="2882900" y="685800"/>
                </a:cubicBezTo>
                <a:cubicBezTo>
                  <a:pt x="2882900" y="876300"/>
                  <a:pt x="2794000" y="1435100"/>
                  <a:pt x="2667000" y="1930400"/>
                </a:cubicBezTo>
                <a:lnTo>
                  <a:pt x="2235200" y="3683000"/>
                </a:lnTo>
                <a:cubicBezTo>
                  <a:pt x="2108200" y="4178300"/>
                  <a:pt x="1917700" y="4572000"/>
                  <a:pt x="1816100" y="4572000"/>
                </a:cubicBezTo>
                <a:cubicBezTo>
                  <a:pt x="1562100" y="4572000"/>
                  <a:pt x="1536700" y="4826000"/>
                  <a:pt x="1765300" y="5054600"/>
                </a:cubicBezTo>
                <a:cubicBezTo>
                  <a:pt x="1854200" y="5143500"/>
                  <a:pt x="2336800" y="5207000"/>
                  <a:pt x="2832100" y="5207000"/>
                </a:cubicBezTo>
                <a:lnTo>
                  <a:pt x="2933700" y="5207000"/>
                </a:lnTo>
                <a:cubicBezTo>
                  <a:pt x="3441700" y="5207000"/>
                  <a:pt x="3848100" y="5067300"/>
                  <a:pt x="3848100" y="4889500"/>
                </a:cubicBezTo>
                <a:cubicBezTo>
                  <a:pt x="3848100" y="4711700"/>
                  <a:pt x="3949700" y="4178300"/>
                  <a:pt x="4089400" y="3708400"/>
                </a:cubicBezTo>
                <a:lnTo>
                  <a:pt x="4559300" y="1981200"/>
                </a:lnTo>
                <a:cubicBezTo>
                  <a:pt x="5016500" y="279400"/>
                  <a:pt x="5295900" y="0"/>
                  <a:pt x="6261100" y="292100"/>
                </a:cubicBezTo>
                <a:cubicBezTo>
                  <a:pt x="6477000" y="355600"/>
                  <a:pt x="6451600" y="901700"/>
                  <a:pt x="6172200" y="1905000"/>
                </a:cubicBezTo>
                <a:close/>
                <a:moveTo>
                  <a:pt x="4953000" y="65786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08" name="Freeform 18108"/>
          <p:cNvSpPr/>
          <p:nvPr/>
        </p:nvSpPr>
        <p:spPr>
          <a:xfrm rot="0" flipH="0" flipV="0">
            <a:off x="27078615" y="20921554"/>
            <a:ext cx="52965" cy="85420"/>
          </a:xfrm>
          <a:custGeom>
            <a:pathLst>
              <a:path w="5575300" h="8991600">
                <a:moveTo>
                  <a:pt x="3556000" y="0"/>
                </a:moveTo>
                <a:lnTo>
                  <a:pt x="3898900" y="0"/>
                </a:lnTo>
                <a:cubicBezTo>
                  <a:pt x="4394200" y="0"/>
                  <a:pt x="4876800" y="76200"/>
                  <a:pt x="4965700" y="165100"/>
                </a:cubicBezTo>
                <a:cubicBezTo>
                  <a:pt x="5397500" y="596900"/>
                  <a:pt x="5575300" y="1536700"/>
                  <a:pt x="5359400" y="2247900"/>
                </a:cubicBezTo>
                <a:cubicBezTo>
                  <a:pt x="5295900" y="2425700"/>
                  <a:pt x="5156200" y="2565400"/>
                  <a:pt x="5029200" y="2565400"/>
                </a:cubicBezTo>
                <a:cubicBezTo>
                  <a:pt x="4914900" y="2565400"/>
                  <a:pt x="4813300" y="2641600"/>
                  <a:pt x="4813300" y="2730500"/>
                </a:cubicBezTo>
                <a:cubicBezTo>
                  <a:pt x="4813300" y="2819400"/>
                  <a:pt x="4876800" y="2895600"/>
                  <a:pt x="4965700" y="2895600"/>
                </a:cubicBezTo>
                <a:cubicBezTo>
                  <a:pt x="5245100" y="2895600"/>
                  <a:pt x="5448300" y="3581400"/>
                  <a:pt x="5448300" y="4521200"/>
                </a:cubicBezTo>
                <a:lnTo>
                  <a:pt x="5448300" y="4546600"/>
                </a:lnTo>
                <a:cubicBezTo>
                  <a:pt x="5448300" y="5054600"/>
                  <a:pt x="5321300" y="5829300"/>
                  <a:pt x="5168900" y="6286500"/>
                </a:cubicBezTo>
                <a:lnTo>
                  <a:pt x="5105400" y="6477000"/>
                </a:lnTo>
                <a:cubicBezTo>
                  <a:pt x="4445000" y="8445500"/>
                  <a:pt x="3797300" y="8991600"/>
                  <a:pt x="2044700" y="8991600"/>
                </a:cubicBezTo>
                <a:cubicBezTo>
                  <a:pt x="673100" y="8991600"/>
                  <a:pt x="0" y="8280400"/>
                  <a:pt x="0" y="6858000"/>
                </a:cubicBezTo>
                <a:cubicBezTo>
                  <a:pt x="0" y="6070600"/>
                  <a:pt x="241300" y="5143500"/>
                  <a:pt x="444500" y="5143500"/>
                </a:cubicBezTo>
                <a:cubicBezTo>
                  <a:pt x="596900" y="5143500"/>
                  <a:pt x="800100" y="4508500"/>
                  <a:pt x="800100" y="3975100"/>
                </a:cubicBezTo>
                <a:cubicBezTo>
                  <a:pt x="800100" y="3429000"/>
                  <a:pt x="1193800" y="1816100"/>
                  <a:pt x="1524000" y="1028700"/>
                </a:cubicBezTo>
                <a:cubicBezTo>
                  <a:pt x="1841500" y="241300"/>
                  <a:pt x="2324100" y="0"/>
                  <a:pt x="3556000" y="0"/>
                </a:cubicBezTo>
                <a:close/>
                <a:moveTo>
                  <a:pt x="8407400" y="9055100"/>
                </a:moveTo>
                <a:moveTo>
                  <a:pt x="3848100" y="1930400"/>
                </a:moveTo>
                <a:cubicBezTo>
                  <a:pt x="3848100" y="1752600"/>
                  <a:pt x="3924300" y="1612900"/>
                  <a:pt x="4013200" y="1612900"/>
                </a:cubicBezTo>
                <a:cubicBezTo>
                  <a:pt x="4102100" y="1612900"/>
                  <a:pt x="4165600" y="1524000"/>
                  <a:pt x="4165600" y="1422400"/>
                </a:cubicBezTo>
                <a:cubicBezTo>
                  <a:pt x="4165600" y="1308100"/>
                  <a:pt x="4102100" y="1206500"/>
                  <a:pt x="4013200" y="1181100"/>
                </a:cubicBezTo>
                <a:cubicBezTo>
                  <a:pt x="3784600" y="1104900"/>
                  <a:pt x="3670300" y="1117600"/>
                  <a:pt x="3225800" y="1206500"/>
                </a:cubicBezTo>
                <a:cubicBezTo>
                  <a:pt x="2819400" y="1295400"/>
                  <a:pt x="2565400" y="1701800"/>
                  <a:pt x="2565400" y="2247900"/>
                </a:cubicBezTo>
                <a:cubicBezTo>
                  <a:pt x="2565400" y="2425700"/>
                  <a:pt x="2705100" y="2565400"/>
                  <a:pt x="2882900" y="2565400"/>
                </a:cubicBezTo>
                <a:cubicBezTo>
                  <a:pt x="3060700" y="2565400"/>
                  <a:pt x="3200400" y="2501900"/>
                  <a:pt x="3200400" y="2413000"/>
                </a:cubicBezTo>
                <a:cubicBezTo>
                  <a:pt x="3200400" y="2324100"/>
                  <a:pt x="3352800" y="2247900"/>
                  <a:pt x="3530600" y="2247900"/>
                </a:cubicBezTo>
                <a:cubicBezTo>
                  <a:pt x="3708400" y="2247900"/>
                  <a:pt x="3848100" y="2108200"/>
                  <a:pt x="3848100" y="1930400"/>
                </a:cubicBezTo>
                <a:close/>
                <a:moveTo>
                  <a:pt x="6477000" y="9055100"/>
                </a:moveTo>
                <a:moveTo>
                  <a:pt x="4165600" y="4686300"/>
                </a:moveTo>
                <a:lnTo>
                  <a:pt x="4165600" y="4229100"/>
                </a:lnTo>
                <a:cubicBezTo>
                  <a:pt x="4165600" y="3987800"/>
                  <a:pt x="4025900" y="3759200"/>
                  <a:pt x="3848100" y="3733800"/>
                </a:cubicBezTo>
                <a:cubicBezTo>
                  <a:pt x="3187700" y="3644900"/>
                  <a:pt x="2362200" y="3797300"/>
                  <a:pt x="2286000" y="4013200"/>
                </a:cubicBezTo>
                <a:cubicBezTo>
                  <a:pt x="2260600" y="4102100"/>
                  <a:pt x="2146300" y="4267200"/>
                  <a:pt x="2032000" y="4381500"/>
                </a:cubicBezTo>
                <a:cubicBezTo>
                  <a:pt x="1917700" y="4495800"/>
                  <a:pt x="1778000" y="4762500"/>
                  <a:pt x="1727200" y="4991100"/>
                </a:cubicBezTo>
                <a:lnTo>
                  <a:pt x="1701800" y="5054600"/>
                </a:lnTo>
                <a:cubicBezTo>
                  <a:pt x="1651000" y="5283200"/>
                  <a:pt x="1600200" y="5664200"/>
                  <a:pt x="1600200" y="5918200"/>
                </a:cubicBezTo>
                <a:lnTo>
                  <a:pt x="1600200" y="5969000"/>
                </a:lnTo>
                <a:cubicBezTo>
                  <a:pt x="1600200" y="6210300"/>
                  <a:pt x="1524000" y="6426200"/>
                  <a:pt x="1435100" y="6426200"/>
                </a:cubicBezTo>
                <a:cubicBezTo>
                  <a:pt x="1358900" y="6426200"/>
                  <a:pt x="1282700" y="6629400"/>
                  <a:pt x="1282700" y="6870700"/>
                </a:cubicBezTo>
                <a:lnTo>
                  <a:pt x="1282700" y="6934200"/>
                </a:lnTo>
                <a:cubicBezTo>
                  <a:pt x="1282700" y="7505700"/>
                  <a:pt x="1485900" y="7708900"/>
                  <a:pt x="2057400" y="7708900"/>
                </a:cubicBezTo>
                <a:lnTo>
                  <a:pt x="2260600" y="7708900"/>
                </a:lnTo>
                <a:cubicBezTo>
                  <a:pt x="2832100" y="7708900"/>
                  <a:pt x="3530600" y="7175500"/>
                  <a:pt x="3530600" y="6743700"/>
                </a:cubicBezTo>
                <a:cubicBezTo>
                  <a:pt x="3530600" y="6565900"/>
                  <a:pt x="3619500" y="6426200"/>
                  <a:pt x="3721100" y="6426200"/>
                </a:cubicBezTo>
                <a:cubicBezTo>
                  <a:pt x="3835400" y="6426200"/>
                  <a:pt x="3937000" y="6223000"/>
                  <a:pt x="3962400" y="5981700"/>
                </a:cubicBezTo>
                <a:cubicBezTo>
                  <a:pt x="3987800" y="5740400"/>
                  <a:pt x="4038600" y="5448300"/>
                  <a:pt x="4089400" y="5334000"/>
                </a:cubicBezTo>
                <a:cubicBezTo>
                  <a:pt x="4127500" y="5232400"/>
                  <a:pt x="4165600" y="4927600"/>
                  <a:pt x="4165600" y="4686300"/>
                </a:cubicBezTo>
                <a:close/>
                <a:moveTo>
                  <a:pt x="3721100" y="90551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09" name="Freeform 18109"/>
          <p:cNvSpPr/>
          <p:nvPr/>
        </p:nvSpPr>
        <p:spPr>
          <a:xfrm rot="0" flipH="0" flipV="0">
            <a:off x="27139291" y="20945322"/>
            <a:ext cx="54895" cy="60928"/>
          </a:xfrm>
          <a:custGeom>
            <a:pathLst>
              <a:path w="5778500" h="6413500">
                <a:moveTo>
                  <a:pt x="2057400" y="0"/>
                </a:moveTo>
                <a:lnTo>
                  <a:pt x="5321300" y="0"/>
                </a:lnTo>
                <a:cubicBezTo>
                  <a:pt x="5638800" y="0"/>
                  <a:pt x="5778500" y="139700"/>
                  <a:pt x="5778500" y="457200"/>
                </a:cubicBezTo>
                <a:lnTo>
                  <a:pt x="5778500" y="508000"/>
                </a:lnTo>
                <a:cubicBezTo>
                  <a:pt x="5778500" y="762000"/>
                  <a:pt x="5702300" y="965200"/>
                  <a:pt x="5613400" y="965200"/>
                </a:cubicBezTo>
                <a:cubicBezTo>
                  <a:pt x="5524500" y="965200"/>
                  <a:pt x="5461000" y="1168400"/>
                  <a:pt x="5461000" y="1422400"/>
                </a:cubicBezTo>
                <a:lnTo>
                  <a:pt x="5461000" y="1790700"/>
                </a:lnTo>
                <a:cubicBezTo>
                  <a:pt x="5461000" y="2044700"/>
                  <a:pt x="5384800" y="2247900"/>
                  <a:pt x="5295900" y="2247900"/>
                </a:cubicBezTo>
                <a:cubicBezTo>
                  <a:pt x="5207000" y="2247900"/>
                  <a:pt x="5130800" y="2451100"/>
                  <a:pt x="5130800" y="2705100"/>
                </a:cubicBezTo>
                <a:lnTo>
                  <a:pt x="5130800" y="3073400"/>
                </a:lnTo>
                <a:cubicBezTo>
                  <a:pt x="5130800" y="3327400"/>
                  <a:pt x="5067300" y="3530600"/>
                  <a:pt x="4978400" y="3530600"/>
                </a:cubicBezTo>
                <a:cubicBezTo>
                  <a:pt x="4889500" y="3530600"/>
                  <a:pt x="4813300" y="3733800"/>
                  <a:pt x="4813300" y="3987800"/>
                </a:cubicBezTo>
                <a:lnTo>
                  <a:pt x="4813300" y="4038600"/>
                </a:lnTo>
                <a:cubicBezTo>
                  <a:pt x="4813300" y="4292600"/>
                  <a:pt x="4737100" y="4495800"/>
                  <a:pt x="4648200" y="4495800"/>
                </a:cubicBezTo>
                <a:cubicBezTo>
                  <a:pt x="4381500" y="4495800"/>
                  <a:pt x="4483100" y="4800600"/>
                  <a:pt x="4813300" y="5016500"/>
                </a:cubicBezTo>
                <a:cubicBezTo>
                  <a:pt x="4991100" y="5118100"/>
                  <a:pt x="5130800" y="5410200"/>
                  <a:pt x="5130800" y="5651500"/>
                </a:cubicBezTo>
                <a:cubicBezTo>
                  <a:pt x="5130800" y="6172200"/>
                  <a:pt x="4940300" y="6413500"/>
                  <a:pt x="4495800" y="6413500"/>
                </a:cubicBezTo>
                <a:cubicBezTo>
                  <a:pt x="4318000" y="6413500"/>
                  <a:pt x="4178300" y="6350000"/>
                  <a:pt x="4178300" y="6261100"/>
                </a:cubicBezTo>
                <a:cubicBezTo>
                  <a:pt x="4178300" y="6172200"/>
                  <a:pt x="3962400" y="6096000"/>
                  <a:pt x="3721100" y="6096000"/>
                </a:cubicBezTo>
                <a:lnTo>
                  <a:pt x="3340100" y="6096000"/>
                </a:lnTo>
                <a:cubicBezTo>
                  <a:pt x="3098800" y="6096000"/>
                  <a:pt x="2895600" y="6172200"/>
                  <a:pt x="2895600" y="6261100"/>
                </a:cubicBezTo>
                <a:cubicBezTo>
                  <a:pt x="2895600" y="6350000"/>
                  <a:pt x="2679700" y="6413500"/>
                  <a:pt x="2438400" y="6413500"/>
                </a:cubicBezTo>
                <a:lnTo>
                  <a:pt x="1422400" y="6413500"/>
                </a:lnTo>
                <a:cubicBezTo>
                  <a:pt x="1168400" y="6413500"/>
                  <a:pt x="965200" y="6350000"/>
                  <a:pt x="965200" y="6261100"/>
                </a:cubicBezTo>
                <a:cubicBezTo>
                  <a:pt x="965200" y="6172200"/>
                  <a:pt x="825500" y="6096000"/>
                  <a:pt x="647700" y="6096000"/>
                </a:cubicBezTo>
                <a:cubicBezTo>
                  <a:pt x="203200" y="6096000"/>
                  <a:pt x="0" y="5854700"/>
                  <a:pt x="0" y="5321300"/>
                </a:cubicBezTo>
                <a:lnTo>
                  <a:pt x="0" y="3670300"/>
                </a:lnTo>
                <a:cubicBezTo>
                  <a:pt x="0" y="3416300"/>
                  <a:pt x="76200" y="3213100"/>
                  <a:pt x="165100" y="3213100"/>
                </a:cubicBezTo>
                <a:cubicBezTo>
                  <a:pt x="254000" y="3213100"/>
                  <a:pt x="317500" y="2997200"/>
                  <a:pt x="317500" y="2755900"/>
                </a:cubicBezTo>
                <a:lnTo>
                  <a:pt x="317500" y="2374900"/>
                </a:lnTo>
                <a:cubicBezTo>
                  <a:pt x="317500" y="2133600"/>
                  <a:pt x="393700" y="1930400"/>
                  <a:pt x="482600" y="1930400"/>
                </a:cubicBezTo>
                <a:cubicBezTo>
                  <a:pt x="571500" y="1930400"/>
                  <a:pt x="647700" y="1714500"/>
                  <a:pt x="647700" y="1473200"/>
                </a:cubicBezTo>
                <a:lnTo>
                  <a:pt x="647700" y="1422400"/>
                </a:lnTo>
                <a:cubicBezTo>
                  <a:pt x="647700" y="1168400"/>
                  <a:pt x="787400" y="812800"/>
                  <a:pt x="965200" y="635000"/>
                </a:cubicBezTo>
                <a:lnTo>
                  <a:pt x="1282700" y="317500"/>
                </a:lnTo>
                <a:cubicBezTo>
                  <a:pt x="1460500" y="139700"/>
                  <a:pt x="1816100" y="0"/>
                  <a:pt x="2057400" y="0"/>
                </a:cubicBezTo>
                <a:close/>
                <a:moveTo>
                  <a:pt x="6235700" y="6553200"/>
                </a:moveTo>
                <a:moveTo>
                  <a:pt x="3721100" y="965200"/>
                </a:moveTo>
                <a:lnTo>
                  <a:pt x="3340100" y="965200"/>
                </a:lnTo>
                <a:cubicBezTo>
                  <a:pt x="3098800" y="965200"/>
                  <a:pt x="2895600" y="1028700"/>
                  <a:pt x="2895600" y="1117600"/>
                </a:cubicBezTo>
                <a:cubicBezTo>
                  <a:pt x="2895600" y="1206500"/>
                  <a:pt x="2679700" y="1282700"/>
                  <a:pt x="2438400" y="1282700"/>
                </a:cubicBezTo>
                <a:lnTo>
                  <a:pt x="2387600" y="1282700"/>
                </a:lnTo>
                <a:cubicBezTo>
                  <a:pt x="2133600" y="1282700"/>
                  <a:pt x="1930400" y="1422400"/>
                  <a:pt x="1930400" y="1600200"/>
                </a:cubicBezTo>
                <a:cubicBezTo>
                  <a:pt x="1930400" y="1778000"/>
                  <a:pt x="1854200" y="1930400"/>
                  <a:pt x="1765300" y="1930400"/>
                </a:cubicBezTo>
                <a:cubicBezTo>
                  <a:pt x="1676400" y="1930400"/>
                  <a:pt x="1600200" y="2133600"/>
                  <a:pt x="1600200" y="2374900"/>
                </a:cubicBezTo>
                <a:lnTo>
                  <a:pt x="1600200" y="2755900"/>
                </a:lnTo>
                <a:cubicBezTo>
                  <a:pt x="1600200" y="2997200"/>
                  <a:pt x="1536700" y="3213100"/>
                  <a:pt x="1447800" y="3213100"/>
                </a:cubicBezTo>
                <a:cubicBezTo>
                  <a:pt x="1358900" y="3213100"/>
                  <a:pt x="1282700" y="3416300"/>
                  <a:pt x="1282700" y="3670300"/>
                </a:cubicBezTo>
                <a:lnTo>
                  <a:pt x="1282700" y="4038600"/>
                </a:lnTo>
                <a:cubicBezTo>
                  <a:pt x="1282700" y="4292600"/>
                  <a:pt x="1219200" y="4495800"/>
                  <a:pt x="1130300" y="4495800"/>
                </a:cubicBezTo>
                <a:cubicBezTo>
                  <a:pt x="1041400" y="4495800"/>
                  <a:pt x="965200" y="4559300"/>
                  <a:pt x="965200" y="4648200"/>
                </a:cubicBezTo>
                <a:cubicBezTo>
                  <a:pt x="965200" y="4737100"/>
                  <a:pt x="1041400" y="4889500"/>
                  <a:pt x="1130300" y="4978400"/>
                </a:cubicBezTo>
                <a:cubicBezTo>
                  <a:pt x="1219200" y="5067300"/>
                  <a:pt x="1485900" y="5130800"/>
                  <a:pt x="1739900" y="5130800"/>
                </a:cubicBezTo>
                <a:lnTo>
                  <a:pt x="2108200" y="5130800"/>
                </a:lnTo>
                <a:cubicBezTo>
                  <a:pt x="2362200" y="5130800"/>
                  <a:pt x="2565400" y="5067300"/>
                  <a:pt x="2565400" y="4978400"/>
                </a:cubicBezTo>
                <a:cubicBezTo>
                  <a:pt x="2565400" y="4889500"/>
                  <a:pt x="2717800" y="4813300"/>
                  <a:pt x="2895600" y="4813300"/>
                </a:cubicBezTo>
                <a:cubicBezTo>
                  <a:pt x="3327400" y="4813300"/>
                  <a:pt x="3530600" y="4572000"/>
                  <a:pt x="3530600" y="4038600"/>
                </a:cubicBezTo>
                <a:lnTo>
                  <a:pt x="3530600" y="3987800"/>
                </a:lnTo>
                <a:cubicBezTo>
                  <a:pt x="3530600" y="3733800"/>
                  <a:pt x="3606800" y="3530600"/>
                  <a:pt x="3695700" y="3530600"/>
                </a:cubicBezTo>
                <a:cubicBezTo>
                  <a:pt x="3784600" y="3530600"/>
                  <a:pt x="3848100" y="3327400"/>
                  <a:pt x="3848100" y="3073400"/>
                </a:cubicBezTo>
                <a:lnTo>
                  <a:pt x="3848100" y="2705100"/>
                </a:lnTo>
                <a:cubicBezTo>
                  <a:pt x="3848100" y="2451100"/>
                  <a:pt x="3924300" y="2247900"/>
                  <a:pt x="4013200" y="2247900"/>
                </a:cubicBezTo>
                <a:cubicBezTo>
                  <a:pt x="4102100" y="2247900"/>
                  <a:pt x="4178300" y="2044700"/>
                  <a:pt x="4178300" y="1790700"/>
                </a:cubicBezTo>
                <a:lnTo>
                  <a:pt x="4178300" y="1422400"/>
                </a:lnTo>
                <a:cubicBezTo>
                  <a:pt x="4178300" y="1117600"/>
                  <a:pt x="4025900" y="965200"/>
                  <a:pt x="3721100" y="965200"/>
                </a:cubicBezTo>
                <a:close/>
                <a:moveTo>
                  <a:pt x="5270500" y="65532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10" name="Freeform 18110"/>
          <p:cNvSpPr/>
          <p:nvPr/>
        </p:nvSpPr>
        <p:spPr>
          <a:xfrm rot="0" flipH="0" flipV="0">
            <a:off x="27205877" y="20948459"/>
            <a:ext cx="54895" cy="57912"/>
          </a:xfrm>
          <a:custGeom>
            <a:pathLst>
              <a:path w="5778500" h="6096000">
                <a:moveTo>
                  <a:pt x="2222500" y="2247900"/>
                </a:moveTo>
                <a:lnTo>
                  <a:pt x="3721100" y="2247900"/>
                </a:lnTo>
                <a:cubicBezTo>
                  <a:pt x="3975100" y="2247900"/>
                  <a:pt x="4178300" y="2095500"/>
                  <a:pt x="4178300" y="1930400"/>
                </a:cubicBezTo>
                <a:cubicBezTo>
                  <a:pt x="4178300" y="1752600"/>
                  <a:pt x="4229100" y="1409700"/>
                  <a:pt x="4292600" y="1168400"/>
                </a:cubicBezTo>
                <a:lnTo>
                  <a:pt x="4470400" y="444500"/>
                </a:lnTo>
                <a:cubicBezTo>
                  <a:pt x="4546600" y="165100"/>
                  <a:pt x="4762500" y="0"/>
                  <a:pt x="5041900" y="0"/>
                </a:cubicBezTo>
                <a:lnTo>
                  <a:pt x="5321300" y="0"/>
                </a:lnTo>
                <a:cubicBezTo>
                  <a:pt x="5575300" y="0"/>
                  <a:pt x="5778500" y="203200"/>
                  <a:pt x="5778500" y="457200"/>
                </a:cubicBezTo>
                <a:lnTo>
                  <a:pt x="5778500" y="508000"/>
                </a:lnTo>
                <a:cubicBezTo>
                  <a:pt x="5778500" y="762000"/>
                  <a:pt x="5727700" y="1155700"/>
                  <a:pt x="5664200" y="1397000"/>
                </a:cubicBezTo>
                <a:lnTo>
                  <a:pt x="4610100" y="5334000"/>
                </a:lnTo>
                <a:cubicBezTo>
                  <a:pt x="4546600" y="5575300"/>
                  <a:pt x="4381500" y="5778500"/>
                  <a:pt x="4254500" y="5778500"/>
                </a:cubicBezTo>
                <a:cubicBezTo>
                  <a:pt x="4127500" y="5778500"/>
                  <a:pt x="4013200" y="5842000"/>
                  <a:pt x="4013200" y="5930900"/>
                </a:cubicBezTo>
                <a:cubicBezTo>
                  <a:pt x="4013200" y="6019800"/>
                  <a:pt x="3949700" y="6096000"/>
                  <a:pt x="3860800" y="6096000"/>
                </a:cubicBezTo>
                <a:cubicBezTo>
                  <a:pt x="3771900" y="6096000"/>
                  <a:pt x="3581400" y="5956300"/>
                  <a:pt x="3454400" y="5778500"/>
                </a:cubicBezTo>
                <a:cubicBezTo>
                  <a:pt x="3175000" y="5410200"/>
                  <a:pt x="3162300" y="5283200"/>
                  <a:pt x="3378200" y="4673600"/>
                </a:cubicBezTo>
                <a:lnTo>
                  <a:pt x="3530600" y="4229100"/>
                </a:lnTo>
                <a:cubicBezTo>
                  <a:pt x="3759200" y="3568700"/>
                  <a:pt x="3746500" y="3530600"/>
                  <a:pt x="3238500" y="3530600"/>
                </a:cubicBezTo>
                <a:lnTo>
                  <a:pt x="1905000" y="3530600"/>
                </a:lnTo>
                <a:cubicBezTo>
                  <a:pt x="1651000" y="3530600"/>
                  <a:pt x="1422400" y="3708400"/>
                  <a:pt x="1384300" y="3924300"/>
                </a:cubicBezTo>
                <a:lnTo>
                  <a:pt x="1371600" y="3987800"/>
                </a:lnTo>
                <a:cubicBezTo>
                  <a:pt x="1346200" y="4203700"/>
                  <a:pt x="1270000" y="4584700"/>
                  <a:pt x="1219200" y="4826000"/>
                </a:cubicBezTo>
                <a:lnTo>
                  <a:pt x="1117600" y="5334000"/>
                </a:lnTo>
                <a:cubicBezTo>
                  <a:pt x="1066800" y="5575300"/>
                  <a:pt x="914400" y="5778500"/>
                  <a:pt x="762000" y="5778500"/>
                </a:cubicBezTo>
                <a:cubicBezTo>
                  <a:pt x="609600" y="5778500"/>
                  <a:pt x="482600" y="5842000"/>
                  <a:pt x="482600" y="5930900"/>
                </a:cubicBezTo>
                <a:cubicBezTo>
                  <a:pt x="482600" y="6019800"/>
                  <a:pt x="381000" y="6096000"/>
                  <a:pt x="241300" y="6096000"/>
                </a:cubicBezTo>
                <a:cubicBezTo>
                  <a:pt x="114300" y="6096000"/>
                  <a:pt x="0" y="5892800"/>
                  <a:pt x="0" y="5638800"/>
                </a:cubicBezTo>
                <a:lnTo>
                  <a:pt x="0" y="4305300"/>
                </a:lnTo>
                <a:cubicBezTo>
                  <a:pt x="0" y="4051300"/>
                  <a:pt x="50800" y="3644900"/>
                  <a:pt x="114300" y="3403600"/>
                </a:cubicBezTo>
                <a:lnTo>
                  <a:pt x="825500" y="444500"/>
                </a:lnTo>
                <a:cubicBezTo>
                  <a:pt x="914400" y="88900"/>
                  <a:pt x="1028700" y="0"/>
                  <a:pt x="1397000" y="0"/>
                </a:cubicBezTo>
                <a:lnTo>
                  <a:pt x="1790700" y="0"/>
                </a:lnTo>
                <a:cubicBezTo>
                  <a:pt x="2044700" y="0"/>
                  <a:pt x="2247900" y="203200"/>
                  <a:pt x="2247900" y="457200"/>
                </a:cubicBezTo>
                <a:lnTo>
                  <a:pt x="2247900" y="508000"/>
                </a:lnTo>
                <a:cubicBezTo>
                  <a:pt x="2247900" y="762000"/>
                  <a:pt x="2197100" y="1155700"/>
                  <a:pt x="2146300" y="1409700"/>
                </a:cubicBezTo>
                <a:lnTo>
                  <a:pt x="2120900" y="1485900"/>
                </a:lnTo>
                <a:cubicBezTo>
                  <a:pt x="2057400" y="1727200"/>
                  <a:pt x="1955800" y="1930400"/>
                  <a:pt x="1892300" y="1930400"/>
                </a:cubicBezTo>
                <a:cubicBezTo>
                  <a:pt x="1828800" y="1930400"/>
                  <a:pt x="1765300" y="1993900"/>
                  <a:pt x="1765300" y="2082800"/>
                </a:cubicBezTo>
                <a:cubicBezTo>
                  <a:pt x="1765300" y="2171700"/>
                  <a:pt x="1981200" y="2247900"/>
                  <a:pt x="2222500" y="2247900"/>
                </a:cubicBezTo>
                <a:close/>
                <a:moveTo>
                  <a:pt x="3556000" y="62230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11" name="Freeform 18111"/>
          <p:cNvSpPr/>
          <p:nvPr/>
        </p:nvSpPr>
        <p:spPr>
          <a:xfrm rot="0" flipH="0" flipV="0">
            <a:off x="27264624" y="20948459"/>
            <a:ext cx="54895" cy="57912"/>
          </a:xfrm>
          <a:custGeom>
            <a:pathLst>
              <a:path w="5778500" h="6096000">
                <a:moveTo>
                  <a:pt x="2222500" y="2247900"/>
                </a:moveTo>
                <a:lnTo>
                  <a:pt x="3721100" y="2247900"/>
                </a:lnTo>
                <a:cubicBezTo>
                  <a:pt x="3975100" y="2247900"/>
                  <a:pt x="4178300" y="2095500"/>
                  <a:pt x="4178300" y="1930400"/>
                </a:cubicBezTo>
                <a:cubicBezTo>
                  <a:pt x="4178300" y="1752600"/>
                  <a:pt x="4229100" y="1409700"/>
                  <a:pt x="4292600" y="1168400"/>
                </a:cubicBezTo>
                <a:lnTo>
                  <a:pt x="4470400" y="444500"/>
                </a:lnTo>
                <a:cubicBezTo>
                  <a:pt x="4546600" y="165100"/>
                  <a:pt x="4762500" y="0"/>
                  <a:pt x="5041900" y="0"/>
                </a:cubicBezTo>
                <a:lnTo>
                  <a:pt x="5321300" y="0"/>
                </a:lnTo>
                <a:cubicBezTo>
                  <a:pt x="5575300" y="0"/>
                  <a:pt x="5778500" y="203200"/>
                  <a:pt x="5778500" y="457200"/>
                </a:cubicBezTo>
                <a:lnTo>
                  <a:pt x="5778500" y="508000"/>
                </a:lnTo>
                <a:cubicBezTo>
                  <a:pt x="5778500" y="762000"/>
                  <a:pt x="5727700" y="1155700"/>
                  <a:pt x="5664200" y="1397000"/>
                </a:cubicBezTo>
                <a:lnTo>
                  <a:pt x="4610100" y="5334000"/>
                </a:lnTo>
                <a:cubicBezTo>
                  <a:pt x="4546600" y="5575300"/>
                  <a:pt x="4381500" y="5778500"/>
                  <a:pt x="4254500" y="5778500"/>
                </a:cubicBezTo>
                <a:cubicBezTo>
                  <a:pt x="4127500" y="5778500"/>
                  <a:pt x="4013200" y="5842000"/>
                  <a:pt x="4013200" y="5930900"/>
                </a:cubicBezTo>
                <a:cubicBezTo>
                  <a:pt x="4013200" y="6019800"/>
                  <a:pt x="3949700" y="6096000"/>
                  <a:pt x="3860800" y="6096000"/>
                </a:cubicBezTo>
                <a:cubicBezTo>
                  <a:pt x="3771900" y="6096000"/>
                  <a:pt x="3581400" y="5956300"/>
                  <a:pt x="3454400" y="5778500"/>
                </a:cubicBezTo>
                <a:cubicBezTo>
                  <a:pt x="3175000" y="5410200"/>
                  <a:pt x="3162300" y="5283200"/>
                  <a:pt x="3378200" y="4673600"/>
                </a:cubicBezTo>
                <a:lnTo>
                  <a:pt x="3530600" y="4229100"/>
                </a:lnTo>
                <a:cubicBezTo>
                  <a:pt x="3759200" y="3568700"/>
                  <a:pt x="3746500" y="3530600"/>
                  <a:pt x="3238500" y="3530600"/>
                </a:cubicBezTo>
                <a:lnTo>
                  <a:pt x="1905000" y="3530600"/>
                </a:lnTo>
                <a:cubicBezTo>
                  <a:pt x="1651000" y="3530600"/>
                  <a:pt x="1422400" y="3708400"/>
                  <a:pt x="1384300" y="3924300"/>
                </a:cubicBezTo>
                <a:lnTo>
                  <a:pt x="1371600" y="3987800"/>
                </a:lnTo>
                <a:cubicBezTo>
                  <a:pt x="1346200" y="4203700"/>
                  <a:pt x="1270000" y="4584700"/>
                  <a:pt x="1219200" y="4826000"/>
                </a:cubicBezTo>
                <a:lnTo>
                  <a:pt x="1117600" y="5334000"/>
                </a:lnTo>
                <a:cubicBezTo>
                  <a:pt x="1066800" y="5575300"/>
                  <a:pt x="914400" y="5778500"/>
                  <a:pt x="762000" y="5778500"/>
                </a:cubicBezTo>
                <a:cubicBezTo>
                  <a:pt x="609600" y="5778500"/>
                  <a:pt x="482600" y="5842000"/>
                  <a:pt x="482600" y="5930900"/>
                </a:cubicBezTo>
                <a:cubicBezTo>
                  <a:pt x="482600" y="6019800"/>
                  <a:pt x="381000" y="6096000"/>
                  <a:pt x="241300" y="6096000"/>
                </a:cubicBezTo>
                <a:cubicBezTo>
                  <a:pt x="114300" y="6096000"/>
                  <a:pt x="0" y="5892800"/>
                  <a:pt x="0" y="5638800"/>
                </a:cubicBezTo>
                <a:lnTo>
                  <a:pt x="0" y="4305300"/>
                </a:lnTo>
                <a:cubicBezTo>
                  <a:pt x="0" y="4051300"/>
                  <a:pt x="50800" y="3644900"/>
                  <a:pt x="114300" y="3403600"/>
                </a:cubicBezTo>
                <a:lnTo>
                  <a:pt x="825500" y="444500"/>
                </a:lnTo>
                <a:cubicBezTo>
                  <a:pt x="914400" y="88900"/>
                  <a:pt x="1028700" y="0"/>
                  <a:pt x="1397000" y="0"/>
                </a:cubicBezTo>
                <a:lnTo>
                  <a:pt x="1790700" y="0"/>
                </a:lnTo>
                <a:cubicBezTo>
                  <a:pt x="2044700" y="0"/>
                  <a:pt x="2247900" y="203200"/>
                  <a:pt x="2247900" y="457200"/>
                </a:cubicBezTo>
                <a:lnTo>
                  <a:pt x="2247900" y="508000"/>
                </a:lnTo>
                <a:cubicBezTo>
                  <a:pt x="2247900" y="762000"/>
                  <a:pt x="2197100" y="1155700"/>
                  <a:pt x="2146300" y="1409700"/>
                </a:cubicBezTo>
                <a:lnTo>
                  <a:pt x="2120900" y="1485900"/>
                </a:lnTo>
                <a:cubicBezTo>
                  <a:pt x="2057400" y="1727200"/>
                  <a:pt x="1955800" y="1930400"/>
                  <a:pt x="1892300" y="1930400"/>
                </a:cubicBezTo>
                <a:cubicBezTo>
                  <a:pt x="1828800" y="1930400"/>
                  <a:pt x="1765300" y="1993900"/>
                  <a:pt x="1765300" y="2082800"/>
                </a:cubicBezTo>
                <a:cubicBezTo>
                  <a:pt x="1765300" y="2171700"/>
                  <a:pt x="1981200" y="2247900"/>
                  <a:pt x="2222500" y="2247900"/>
                </a:cubicBezTo>
                <a:close/>
                <a:moveTo>
                  <a:pt x="3556000" y="62230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12" name="Freeform 18112"/>
          <p:cNvSpPr/>
          <p:nvPr/>
        </p:nvSpPr>
        <p:spPr>
          <a:xfrm rot="0" flipH="0" flipV="0">
            <a:off x="27320231" y="20947614"/>
            <a:ext cx="59842" cy="59480"/>
          </a:xfrm>
          <a:custGeom>
            <a:pathLst>
              <a:path w="6299200" h="6261100">
                <a:moveTo>
                  <a:pt x="3035300" y="0"/>
                </a:moveTo>
                <a:lnTo>
                  <a:pt x="5384800" y="0"/>
                </a:lnTo>
                <a:cubicBezTo>
                  <a:pt x="5892800" y="0"/>
                  <a:pt x="6299200" y="215900"/>
                  <a:pt x="6299200" y="482600"/>
                </a:cubicBezTo>
                <a:cubicBezTo>
                  <a:pt x="6299200" y="749300"/>
                  <a:pt x="6197600" y="1358900"/>
                  <a:pt x="6083300" y="1841500"/>
                </a:cubicBezTo>
                <a:lnTo>
                  <a:pt x="5334000" y="4838700"/>
                </a:lnTo>
                <a:cubicBezTo>
                  <a:pt x="5143500" y="5575300"/>
                  <a:pt x="4584700" y="6261100"/>
                  <a:pt x="4165600" y="6261100"/>
                </a:cubicBezTo>
                <a:cubicBezTo>
                  <a:pt x="3886200" y="6261100"/>
                  <a:pt x="3733800" y="5880100"/>
                  <a:pt x="3733800" y="5219700"/>
                </a:cubicBezTo>
                <a:cubicBezTo>
                  <a:pt x="3733800" y="4826000"/>
                  <a:pt x="3797300" y="4495800"/>
                  <a:pt x="3886200" y="4495800"/>
                </a:cubicBezTo>
                <a:cubicBezTo>
                  <a:pt x="3975100" y="4495800"/>
                  <a:pt x="4051300" y="4279900"/>
                  <a:pt x="4051300" y="4013200"/>
                </a:cubicBezTo>
                <a:cubicBezTo>
                  <a:pt x="4051300" y="3594100"/>
                  <a:pt x="3746500" y="3429000"/>
                  <a:pt x="3251200" y="3581400"/>
                </a:cubicBezTo>
                <a:cubicBezTo>
                  <a:pt x="3162300" y="3606800"/>
                  <a:pt x="3086100" y="3759200"/>
                  <a:pt x="3086100" y="3898900"/>
                </a:cubicBezTo>
                <a:cubicBezTo>
                  <a:pt x="3086100" y="4508500"/>
                  <a:pt x="1270000" y="6261100"/>
                  <a:pt x="647700" y="6261100"/>
                </a:cubicBezTo>
                <a:cubicBezTo>
                  <a:pt x="571500" y="6261100"/>
                  <a:pt x="444500" y="6184900"/>
                  <a:pt x="355600" y="6096000"/>
                </a:cubicBezTo>
                <a:cubicBezTo>
                  <a:pt x="0" y="5740400"/>
                  <a:pt x="241300" y="4940300"/>
                  <a:pt x="901700" y="4381500"/>
                </a:cubicBezTo>
                <a:lnTo>
                  <a:pt x="1104900" y="4203700"/>
                </a:lnTo>
                <a:cubicBezTo>
                  <a:pt x="1498600" y="3886200"/>
                  <a:pt x="1803400" y="3492500"/>
                  <a:pt x="1803400" y="3327400"/>
                </a:cubicBezTo>
                <a:cubicBezTo>
                  <a:pt x="1803400" y="3175000"/>
                  <a:pt x="1663700" y="3048000"/>
                  <a:pt x="1485900" y="3048000"/>
                </a:cubicBezTo>
                <a:cubicBezTo>
                  <a:pt x="1308100" y="3048000"/>
                  <a:pt x="1168400" y="2641600"/>
                  <a:pt x="1168400" y="2146300"/>
                </a:cubicBezTo>
                <a:lnTo>
                  <a:pt x="1168400" y="1879600"/>
                </a:lnTo>
                <a:cubicBezTo>
                  <a:pt x="1168400" y="889000"/>
                  <a:pt x="1244600" y="673100"/>
                  <a:pt x="1765300" y="266700"/>
                </a:cubicBezTo>
                <a:cubicBezTo>
                  <a:pt x="1955800" y="127000"/>
                  <a:pt x="2527300" y="0"/>
                  <a:pt x="3035300" y="0"/>
                </a:cubicBezTo>
                <a:close/>
                <a:moveTo>
                  <a:pt x="6223000" y="6311900"/>
                </a:moveTo>
                <a:moveTo>
                  <a:pt x="2908300" y="2413000"/>
                </a:moveTo>
                <a:lnTo>
                  <a:pt x="3911600" y="2413000"/>
                </a:lnTo>
                <a:cubicBezTo>
                  <a:pt x="4165600" y="2413000"/>
                  <a:pt x="4445000" y="2336800"/>
                  <a:pt x="4533900" y="2247900"/>
                </a:cubicBezTo>
                <a:cubicBezTo>
                  <a:pt x="4622800" y="2159000"/>
                  <a:pt x="4699000" y="1879600"/>
                  <a:pt x="4699000" y="1638300"/>
                </a:cubicBezTo>
                <a:lnTo>
                  <a:pt x="4699000" y="1257300"/>
                </a:lnTo>
                <a:cubicBezTo>
                  <a:pt x="4699000" y="965200"/>
                  <a:pt x="4533900" y="800100"/>
                  <a:pt x="4241800" y="800100"/>
                </a:cubicBezTo>
                <a:lnTo>
                  <a:pt x="3860800" y="800100"/>
                </a:lnTo>
                <a:cubicBezTo>
                  <a:pt x="3619500" y="800100"/>
                  <a:pt x="3403600" y="876300"/>
                  <a:pt x="3403600" y="965200"/>
                </a:cubicBezTo>
                <a:cubicBezTo>
                  <a:pt x="3403600" y="1054100"/>
                  <a:pt x="3263900" y="1130300"/>
                  <a:pt x="3086100" y="1130300"/>
                </a:cubicBezTo>
                <a:cubicBezTo>
                  <a:pt x="2908300" y="1130300"/>
                  <a:pt x="2692400" y="1193800"/>
                  <a:pt x="2603500" y="1282700"/>
                </a:cubicBezTo>
                <a:cubicBezTo>
                  <a:pt x="2514600" y="1371600"/>
                  <a:pt x="2451100" y="1651000"/>
                  <a:pt x="2451100" y="1905000"/>
                </a:cubicBezTo>
                <a:lnTo>
                  <a:pt x="2451100" y="1955800"/>
                </a:lnTo>
                <a:cubicBezTo>
                  <a:pt x="2451100" y="2235200"/>
                  <a:pt x="2616200" y="2413000"/>
                  <a:pt x="2908300" y="2413000"/>
                </a:cubicBezTo>
                <a:close/>
                <a:moveTo>
                  <a:pt x="3810000" y="63119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13" name="Freeform 18113"/>
          <p:cNvSpPr/>
          <p:nvPr/>
        </p:nvSpPr>
        <p:spPr>
          <a:xfrm rot="0" flipH="0" flipV="0">
            <a:off x="27380305" y="20999011"/>
            <a:ext cx="15201" cy="25939"/>
          </a:xfrm>
          <a:custGeom>
            <a:pathLst>
              <a:path w="1600200" h="2730500">
                <a:moveTo>
                  <a:pt x="0" y="2247900"/>
                </a:moveTo>
                <a:lnTo>
                  <a:pt x="0" y="1130300"/>
                </a:lnTo>
                <a:cubicBezTo>
                  <a:pt x="0" y="952500"/>
                  <a:pt x="76200" y="800100"/>
                  <a:pt x="152400" y="800100"/>
                </a:cubicBezTo>
                <a:cubicBezTo>
                  <a:pt x="241300" y="800100"/>
                  <a:pt x="317500" y="660400"/>
                  <a:pt x="317500" y="482600"/>
                </a:cubicBezTo>
                <a:cubicBezTo>
                  <a:pt x="317500" y="139700"/>
                  <a:pt x="520700" y="0"/>
                  <a:pt x="1041400" y="0"/>
                </a:cubicBezTo>
                <a:lnTo>
                  <a:pt x="1282700" y="0"/>
                </a:lnTo>
                <a:cubicBezTo>
                  <a:pt x="1460500" y="0"/>
                  <a:pt x="1600200" y="152400"/>
                  <a:pt x="1600200" y="317500"/>
                </a:cubicBezTo>
                <a:cubicBezTo>
                  <a:pt x="1600200" y="495300"/>
                  <a:pt x="1536700" y="774700"/>
                  <a:pt x="1460500" y="927100"/>
                </a:cubicBezTo>
                <a:lnTo>
                  <a:pt x="800100" y="2273300"/>
                </a:lnTo>
                <a:cubicBezTo>
                  <a:pt x="685800" y="2514600"/>
                  <a:pt x="393700" y="2730500"/>
                  <a:pt x="203200" y="2730500"/>
                </a:cubicBezTo>
                <a:cubicBezTo>
                  <a:pt x="76200" y="2730500"/>
                  <a:pt x="0" y="2527300"/>
                  <a:pt x="0" y="2247900"/>
                </a:cubicBezTo>
                <a:close/>
                <a:moveTo>
                  <a:pt x="-1282700" y="9017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14" name="Freeform 18114"/>
          <p:cNvSpPr/>
          <p:nvPr/>
        </p:nvSpPr>
        <p:spPr>
          <a:xfrm rot="0" flipH="0" flipV="0">
            <a:off x="27462574" y="20946046"/>
            <a:ext cx="55740" cy="60928"/>
          </a:xfrm>
          <a:custGeom>
            <a:pathLst>
              <a:path w="5867400" h="6413500">
                <a:moveTo>
                  <a:pt x="2108200" y="0"/>
                </a:moveTo>
                <a:lnTo>
                  <a:pt x="4229100" y="0"/>
                </a:lnTo>
                <a:cubicBezTo>
                  <a:pt x="4724400" y="0"/>
                  <a:pt x="5283200" y="139700"/>
                  <a:pt x="5461000" y="317500"/>
                </a:cubicBezTo>
                <a:cubicBezTo>
                  <a:pt x="5829300" y="685800"/>
                  <a:pt x="5867400" y="1879600"/>
                  <a:pt x="5549900" y="3111500"/>
                </a:cubicBezTo>
                <a:lnTo>
                  <a:pt x="5092700" y="4851400"/>
                </a:lnTo>
                <a:cubicBezTo>
                  <a:pt x="4889500" y="5664200"/>
                  <a:pt x="4368800" y="6413500"/>
                  <a:pt x="4013200" y="6413500"/>
                </a:cubicBezTo>
                <a:cubicBezTo>
                  <a:pt x="3924300" y="6413500"/>
                  <a:pt x="3784600" y="6337300"/>
                  <a:pt x="3695700" y="6248400"/>
                </a:cubicBezTo>
                <a:cubicBezTo>
                  <a:pt x="3467100" y="6032500"/>
                  <a:pt x="3492500" y="4660900"/>
                  <a:pt x="3733800" y="3594100"/>
                </a:cubicBezTo>
                <a:lnTo>
                  <a:pt x="3848100" y="3124200"/>
                </a:lnTo>
                <a:cubicBezTo>
                  <a:pt x="3962400" y="2641600"/>
                  <a:pt x="4152900" y="2247900"/>
                  <a:pt x="4267200" y="2247900"/>
                </a:cubicBezTo>
                <a:cubicBezTo>
                  <a:pt x="4635500" y="2247900"/>
                  <a:pt x="4521200" y="1295400"/>
                  <a:pt x="4140200" y="1117600"/>
                </a:cubicBezTo>
                <a:cubicBezTo>
                  <a:pt x="3937000" y="1028700"/>
                  <a:pt x="3429000" y="952500"/>
                  <a:pt x="3009900" y="952500"/>
                </a:cubicBezTo>
                <a:cubicBezTo>
                  <a:pt x="2590800" y="952500"/>
                  <a:pt x="2247900" y="1244600"/>
                  <a:pt x="2247900" y="1600200"/>
                </a:cubicBezTo>
                <a:cubicBezTo>
                  <a:pt x="2247900" y="1955800"/>
                  <a:pt x="2146300" y="2628900"/>
                  <a:pt x="2019300" y="3111500"/>
                </a:cubicBezTo>
                <a:lnTo>
                  <a:pt x="1574800" y="4851400"/>
                </a:lnTo>
                <a:cubicBezTo>
                  <a:pt x="1358900" y="5664200"/>
                  <a:pt x="838200" y="6413500"/>
                  <a:pt x="482600" y="6413500"/>
                </a:cubicBezTo>
                <a:cubicBezTo>
                  <a:pt x="393700" y="6413500"/>
                  <a:pt x="254000" y="6337300"/>
                  <a:pt x="165100" y="6248400"/>
                </a:cubicBezTo>
                <a:cubicBezTo>
                  <a:pt x="76200" y="6159500"/>
                  <a:pt x="0" y="5727700"/>
                  <a:pt x="0" y="5295900"/>
                </a:cubicBezTo>
                <a:cubicBezTo>
                  <a:pt x="0" y="4851400"/>
                  <a:pt x="114300" y="4089400"/>
                  <a:pt x="241300" y="3606800"/>
                </a:cubicBezTo>
                <a:lnTo>
                  <a:pt x="965200" y="876300"/>
                </a:lnTo>
                <a:cubicBezTo>
                  <a:pt x="1168400" y="114300"/>
                  <a:pt x="1320800" y="0"/>
                  <a:pt x="2108200" y="0"/>
                </a:cubicBezTo>
                <a:close/>
                <a:moveTo>
                  <a:pt x="6159500" y="64770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15" name="Freeform 18115"/>
          <p:cNvSpPr/>
          <p:nvPr/>
        </p:nvSpPr>
        <p:spPr>
          <a:xfrm rot="0" flipH="0" flipV="0">
            <a:off x="27523760" y="20946529"/>
            <a:ext cx="53809" cy="61169"/>
          </a:xfrm>
          <a:custGeom>
            <a:pathLst>
              <a:path w="5664200" h="6438900">
                <a:moveTo>
                  <a:pt x="2438400" y="0"/>
                </a:moveTo>
                <a:lnTo>
                  <a:pt x="4038600" y="0"/>
                </a:lnTo>
                <a:cubicBezTo>
                  <a:pt x="4737100" y="0"/>
                  <a:pt x="5080000" y="203200"/>
                  <a:pt x="5283200" y="711200"/>
                </a:cubicBezTo>
                <a:lnTo>
                  <a:pt x="5435600" y="1092200"/>
                </a:lnTo>
                <a:cubicBezTo>
                  <a:pt x="5626100" y="1587500"/>
                  <a:pt x="5664200" y="2120900"/>
                  <a:pt x="5524500" y="2451100"/>
                </a:cubicBezTo>
                <a:cubicBezTo>
                  <a:pt x="5486400" y="2552700"/>
                  <a:pt x="5422900" y="2832100"/>
                  <a:pt x="5384800" y="3048000"/>
                </a:cubicBezTo>
                <a:cubicBezTo>
                  <a:pt x="5359400" y="3276600"/>
                  <a:pt x="5245100" y="3644900"/>
                  <a:pt x="5130800" y="3860800"/>
                </a:cubicBezTo>
                <a:lnTo>
                  <a:pt x="4419600" y="5334000"/>
                </a:lnTo>
                <a:cubicBezTo>
                  <a:pt x="4203700" y="5803900"/>
                  <a:pt x="3797300" y="6070600"/>
                  <a:pt x="3213100" y="6172200"/>
                </a:cubicBezTo>
                <a:cubicBezTo>
                  <a:pt x="2984500" y="6197600"/>
                  <a:pt x="2692400" y="6273800"/>
                  <a:pt x="2565400" y="6324600"/>
                </a:cubicBezTo>
                <a:cubicBezTo>
                  <a:pt x="2273300" y="6438900"/>
                  <a:pt x="1625600" y="6438900"/>
                  <a:pt x="1524000" y="6337300"/>
                </a:cubicBezTo>
                <a:cubicBezTo>
                  <a:pt x="1473200" y="6286500"/>
                  <a:pt x="1282700" y="6235700"/>
                  <a:pt x="1079500" y="6223000"/>
                </a:cubicBezTo>
                <a:cubicBezTo>
                  <a:pt x="495300" y="6159500"/>
                  <a:pt x="0" y="5410200"/>
                  <a:pt x="0" y="4597400"/>
                </a:cubicBezTo>
                <a:lnTo>
                  <a:pt x="0" y="4305300"/>
                </a:lnTo>
                <a:cubicBezTo>
                  <a:pt x="0" y="4051300"/>
                  <a:pt x="38100" y="3759200"/>
                  <a:pt x="88900" y="3644900"/>
                </a:cubicBezTo>
                <a:cubicBezTo>
                  <a:pt x="127000" y="3556000"/>
                  <a:pt x="482600" y="2476500"/>
                  <a:pt x="482600" y="2451100"/>
                </a:cubicBezTo>
                <a:cubicBezTo>
                  <a:pt x="482600" y="2044700"/>
                  <a:pt x="736600" y="1333500"/>
                  <a:pt x="1079500" y="787400"/>
                </a:cubicBezTo>
                <a:cubicBezTo>
                  <a:pt x="1409700" y="254000"/>
                  <a:pt x="1841500" y="0"/>
                  <a:pt x="2438400" y="0"/>
                </a:cubicBezTo>
                <a:close/>
                <a:moveTo>
                  <a:pt x="5765800" y="6426200"/>
                </a:moveTo>
                <a:moveTo>
                  <a:pt x="4216400" y="2171700"/>
                </a:moveTo>
                <a:lnTo>
                  <a:pt x="4279900" y="1689100"/>
                </a:lnTo>
                <a:cubicBezTo>
                  <a:pt x="4318000" y="1422400"/>
                  <a:pt x="4229100" y="1193800"/>
                  <a:pt x="4089400" y="1168400"/>
                </a:cubicBezTo>
                <a:cubicBezTo>
                  <a:pt x="3530600" y="1066800"/>
                  <a:pt x="2489200" y="1193800"/>
                  <a:pt x="2298700" y="1397000"/>
                </a:cubicBezTo>
                <a:cubicBezTo>
                  <a:pt x="2235200" y="1447800"/>
                  <a:pt x="2095500" y="1676400"/>
                  <a:pt x="1981200" y="1879600"/>
                </a:cubicBezTo>
                <a:lnTo>
                  <a:pt x="1778000" y="2260600"/>
                </a:lnTo>
                <a:cubicBezTo>
                  <a:pt x="1663700" y="2463800"/>
                  <a:pt x="1536700" y="2819400"/>
                  <a:pt x="1511300" y="3060700"/>
                </a:cubicBezTo>
                <a:lnTo>
                  <a:pt x="1498600" y="3111500"/>
                </a:lnTo>
                <a:cubicBezTo>
                  <a:pt x="1473200" y="3340100"/>
                  <a:pt x="1409700" y="3568700"/>
                  <a:pt x="1358900" y="3606800"/>
                </a:cubicBezTo>
                <a:cubicBezTo>
                  <a:pt x="1320800" y="3657600"/>
                  <a:pt x="1282700" y="3898900"/>
                  <a:pt x="1282700" y="4140200"/>
                </a:cubicBezTo>
                <a:lnTo>
                  <a:pt x="1282700" y="4356100"/>
                </a:lnTo>
                <a:cubicBezTo>
                  <a:pt x="1282700" y="4927600"/>
                  <a:pt x="1485900" y="5130800"/>
                  <a:pt x="2057400" y="5130800"/>
                </a:cubicBezTo>
                <a:lnTo>
                  <a:pt x="2425700" y="5130800"/>
                </a:lnTo>
                <a:cubicBezTo>
                  <a:pt x="2908300" y="5130800"/>
                  <a:pt x="3289300" y="4851400"/>
                  <a:pt x="3632200" y="4216400"/>
                </a:cubicBezTo>
                <a:lnTo>
                  <a:pt x="3835400" y="3835400"/>
                </a:lnTo>
                <a:cubicBezTo>
                  <a:pt x="4038600" y="3479800"/>
                  <a:pt x="4089400" y="3225800"/>
                  <a:pt x="4216400" y="2171700"/>
                </a:cubicBezTo>
                <a:close/>
                <a:moveTo>
                  <a:pt x="3594100" y="64262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16" name="Freeform 18116"/>
          <p:cNvSpPr/>
          <p:nvPr/>
        </p:nvSpPr>
        <p:spPr>
          <a:xfrm rot="0" flipH="0" flipV="0">
            <a:off x="27581566" y="20945805"/>
            <a:ext cx="48742" cy="60928"/>
          </a:xfrm>
          <a:custGeom>
            <a:pathLst>
              <a:path w="5130800" h="6413500">
                <a:moveTo>
                  <a:pt x="2832100" y="0"/>
                </a:moveTo>
                <a:lnTo>
                  <a:pt x="3898900" y="0"/>
                </a:lnTo>
                <a:cubicBezTo>
                  <a:pt x="5029200" y="0"/>
                  <a:pt x="5130800" y="88900"/>
                  <a:pt x="5130800" y="1231900"/>
                </a:cubicBezTo>
                <a:lnTo>
                  <a:pt x="5130800" y="1651000"/>
                </a:lnTo>
                <a:cubicBezTo>
                  <a:pt x="5130800" y="2146300"/>
                  <a:pt x="4978400" y="2654300"/>
                  <a:pt x="4800600" y="2755900"/>
                </a:cubicBezTo>
                <a:cubicBezTo>
                  <a:pt x="4622800" y="2870200"/>
                  <a:pt x="4432300" y="3352800"/>
                  <a:pt x="4368800" y="3848100"/>
                </a:cubicBezTo>
                <a:lnTo>
                  <a:pt x="4330700" y="4191000"/>
                </a:lnTo>
                <a:cubicBezTo>
                  <a:pt x="4216400" y="5143500"/>
                  <a:pt x="3797300" y="5702300"/>
                  <a:pt x="3048000" y="5892800"/>
                </a:cubicBezTo>
                <a:cubicBezTo>
                  <a:pt x="2781300" y="5956300"/>
                  <a:pt x="2565400" y="6096000"/>
                  <a:pt x="2565400" y="6210300"/>
                </a:cubicBezTo>
                <a:cubicBezTo>
                  <a:pt x="2565400" y="6324600"/>
                  <a:pt x="2273300" y="6413500"/>
                  <a:pt x="1917700" y="6413500"/>
                </a:cubicBezTo>
                <a:cubicBezTo>
                  <a:pt x="1562100" y="6413500"/>
                  <a:pt x="1282700" y="6337300"/>
                  <a:pt x="1282700" y="6248400"/>
                </a:cubicBezTo>
                <a:cubicBezTo>
                  <a:pt x="1282700" y="6159500"/>
                  <a:pt x="1066800" y="6096000"/>
                  <a:pt x="800100" y="6096000"/>
                </a:cubicBezTo>
                <a:cubicBezTo>
                  <a:pt x="190500" y="6096000"/>
                  <a:pt x="0" y="5892800"/>
                  <a:pt x="0" y="5283200"/>
                </a:cubicBezTo>
                <a:cubicBezTo>
                  <a:pt x="0" y="5029200"/>
                  <a:pt x="355600" y="4800600"/>
                  <a:pt x="800100" y="4800600"/>
                </a:cubicBezTo>
                <a:cubicBezTo>
                  <a:pt x="1231900" y="4800600"/>
                  <a:pt x="1600200" y="4876800"/>
                  <a:pt x="1600200" y="4965700"/>
                </a:cubicBezTo>
                <a:cubicBezTo>
                  <a:pt x="1600200" y="5181600"/>
                  <a:pt x="2832100" y="5181600"/>
                  <a:pt x="3048000" y="4965700"/>
                </a:cubicBezTo>
                <a:cubicBezTo>
                  <a:pt x="3390900" y="4610100"/>
                  <a:pt x="3175000" y="3848100"/>
                  <a:pt x="2717800" y="3848100"/>
                </a:cubicBezTo>
                <a:cubicBezTo>
                  <a:pt x="2120900" y="3848100"/>
                  <a:pt x="1917700" y="3644900"/>
                  <a:pt x="1917700" y="3048000"/>
                </a:cubicBezTo>
                <a:cubicBezTo>
                  <a:pt x="1917700" y="2781300"/>
                  <a:pt x="2286000" y="2565400"/>
                  <a:pt x="2717800" y="2565400"/>
                </a:cubicBezTo>
                <a:cubicBezTo>
                  <a:pt x="3162300" y="2565400"/>
                  <a:pt x="3594100" y="2489200"/>
                  <a:pt x="3683000" y="2400300"/>
                </a:cubicBezTo>
                <a:cubicBezTo>
                  <a:pt x="3886200" y="2197100"/>
                  <a:pt x="3886200" y="1320800"/>
                  <a:pt x="3683000" y="1117600"/>
                </a:cubicBezTo>
                <a:cubicBezTo>
                  <a:pt x="3403600" y="838200"/>
                  <a:pt x="2235200" y="1066800"/>
                  <a:pt x="2235200" y="1397000"/>
                </a:cubicBezTo>
                <a:cubicBezTo>
                  <a:pt x="2235200" y="1511300"/>
                  <a:pt x="2019300" y="1600200"/>
                  <a:pt x="1765300" y="1600200"/>
                </a:cubicBezTo>
                <a:cubicBezTo>
                  <a:pt x="1498600" y="1600200"/>
                  <a:pt x="1282700" y="1308100"/>
                  <a:pt x="1282700" y="952500"/>
                </a:cubicBezTo>
                <a:cubicBezTo>
                  <a:pt x="1282700" y="609600"/>
                  <a:pt x="1422400" y="317500"/>
                  <a:pt x="1600200" y="317500"/>
                </a:cubicBezTo>
                <a:cubicBezTo>
                  <a:pt x="1778000" y="317500"/>
                  <a:pt x="1917700" y="241300"/>
                  <a:pt x="1917700" y="152400"/>
                </a:cubicBezTo>
                <a:cubicBezTo>
                  <a:pt x="1917700" y="63500"/>
                  <a:pt x="2324100" y="0"/>
                  <a:pt x="2832100" y="0"/>
                </a:cubicBezTo>
                <a:close/>
                <a:moveTo>
                  <a:pt x="6388100" y="65024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17" name="Freeform 18117"/>
          <p:cNvSpPr/>
          <p:nvPr/>
        </p:nvSpPr>
        <p:spPr>
          <a:xfrm rot="0" flipH="0" flipV="0">
            <a:off x="27639493" y="20948821"/>
            <a:ext cx="54775" cy="57912"/>
          </a:xfrm>
          <a:custGeom>
            <a:pathLst>
              <a:path w="5765800" h="6096000">
                <a:moveTo>
                  <a:pt x="2933700" y="6096000"/>
                </a:moveTo>
                <a:lnTo>
                  <a:pt x="1866900" y="6096000"/>
                </a:lnTo>
                <a:cubicBezTo>
                  <a:pt x="330200" y="6096000"/>
                  <a:pt x="0" y="5816600"/>
                  <a:pt x="0" y="4546600"/>
                </a:cubicBezTo>
                <a:lnTo>
                  <a:pt x="0" y="3797300"/>
                </a:lnTo>
                <a:cubicBezTo>
                  <a:pt x="0" y="3302000"/>
                  <a:pt x="101600" y="2514600"/>
                  <a:pt x="241300" y="2044700"/>
                </a:cubicBezTo>
                <a:lnTo>
                  <a:pt x="368300" y="1562100"/>
                </a:lnTo>
                <a:cubicBezTo>
                  <a:pt x="812800" y="25400"/>
                  <a:pt x="825500" y="0"/>
                  <a:pt x="1536700" y="0"/>
                </a:cubicBezTo>
                <a:cubicBezTo>
                  <a:pt x="1917700" y="0"/>
                  <a:pt x="2235200" y="152400"/>
                  <a:pt x="2235200" y="317500"/>
                </a:cubicBezTo>
                <a:cubicBezTo>
                  <a:pt x="2235200" y="495300"/>
                  <a:pt x="2146300" y="1041400"/>
                  <a:pt x="2032000" y="1524000"/>
                </a:cubicBezTo>
                <a:lnTo>
                  <a:pt x="1612900" y="3289300"/>
                </a:lnTo>
                <a:cubicBezTo>
                  <a:pt x="1498600" y="3771900"/>
                  <a:pt x="1295400" y="4178300"/>
                  <a:pt x="1181100" y="4178300"/>
                </a:cubicBezTo>
                <a:cubicBezTo>
                  <a:pt x="914400" y="4178300"/>
                  <a:pt x="889000" y="4419600"/>
                  <a:pt x="1117600" y="4648200"/>
                </a:cubicBezTo>
                <a:cubicBezTo>
                  <a:pt x="1206500" y="4737100"/>
                  <a:pt x="1689100" y="4813300"/>
                  <a:pt x="2184400" y="4813300"/>
                </a:cubicBezTo>
                <a:lnTo>
                  <a:pt x="2298700" y="4813300"/>
                </a:lnTo>
                <a:cubicBezTo>
                  <a:pt x="2794000" y="4813300"/>
                  <a:pt x="3200400" y="4673600"/>
                  <a:pt x="3200400" y="4495800"/>
                </a:cubicBezTo>
                <a:cubicBezTo>
                  <a:pt x="3200400" y="4318000"/>
                  <a:pt x="3314700" y="3784600"/>
                  <a:pt x="3441700" y="3314700"/>
                </a:cubicBezTo>
                <a:lnTo>
                  <a:pt x="3911600" y="1574800"/>
                </a:lnTo>
                <a:cubicBezTo>
                  <a:pt x="4330700" y="38100"/>
                  <a:pt x="4356100" y="0"/>
                  <a:pt x="5067300" y="0"/>
                </a:cubicBezTo>
                <a:cubicBezTo>
                  <a:pt x="5448300" y="0"/>
                  <a:pt x="5765800" y="215900"/>
                  <a:pt x="5765800" y="482600"/>
                </a:cubicBezTo>
                <a:cubicBezTo>
                  <a:pt x="5765800" y="749300"/>
                  <a:pt x="5664200" y="1358900"/>
                  <a:pt x="5524500" y="1828800"/>
                </a:cubicBezTo>
                <a:lnTo>
                  <a:pt x="4787900" y="4533900"/>
                </a:lnTo>
                <a:cubicBezTo>
                  <a:pt x="4457700" y="5715000"/>
                  <a:pt x="4000500" y="6096000"/>
                  <a:pt x="2933700" y="6096000"/>
                </a:cubicBezTo>
                <a:close/>
                <a:moveTo>
                  <a:pt x="-520700" y="61849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18" name="Freeform 18118"/>
          <p:cNvSpPr/>
          <p:nvPr/>
        </p:nvSpPr>
        <p:spPr>
          <a:xfrm rot="0" flipH="0" flipV="0">
            <a:off x="27697421" y="20945925"/>
            <a:ext cx="54895" cy="71666"/>
          </a:xfrm>
          <a:custGeom>
            <a:pathLst>
              <a:path w="5778500" h="7543800">
                <a:moveTo>
                  <a:pt x="3213100" y="6413500"/>
                </a:moveTo>
                <a:lnTo>
                  <a:pt x="1930400" y="6413500"/>
                </a:lnTo>
                <a:cubicBezTo>
                  <a:pt x="1574800" y="6413500"/>
                  <a:pt x="1282700" y="6350000"/>
                  <a:pt x="1282700" y="6261100"/>
                </a:cubicBezTo>
                <a:cubicBezTo>
                  <a:pt x="1282700" y="6172200"/>
                  <a:pt x="1143000" y="6096000"/>
                  <a:pt x="965200" y="6096000"/>
                </a:cubicBezTo>
                <a:cubicBezTo>
                  <a:pt x="787400" y="6096000"/>
                  <a:pt x="647700" y="6019800"/>
                  <a:pt x="647700" y="5943600"/>
                </a:cubicBezTo>
                <a:cubicBezTo>
                  <a:pt x="647700" y="5854700"/>
                  <a:pt x="571500" y="5778500"/>
                  <a:pt x="482600" y="5778500"/>
                </a:cubicBezTo>
                <a:cubicBezTo>
                  <a:pt x="393700" y="5778500"/>
                  <a:pt x="330200" y="5702300"/>
                  <a:pt x="330200" y="5613400"/>
                </a:cubicBezTo>
                <a:cubicBezTo>
                  <a:pt x="330200" y="5524500"/>
                  <a:pt x="254000" y="5461000"/>
                  <a:pt x="165100" y="5461000"/>
                </a:cubicBezTo>
                <a:cubicBezTo>
                  <a:pt x="76200" y="5461000"/>
                  <a:pt x="0" y="5168900"/>
                  <a:pt x="0" y="4813300"/>
                </a:cubicBezTo>
                <a:lnTo>
                  <a:pt x="0" y="4495800"/>
                </a:lnTo>
                <a:cubicBezTo>
                  <a:pt x="0" y="4140200"/>
                  <a:pt x="76200" y="3848100"/>
                  <a:pt x="165100" y="3848100"/>
                </a:cubicBezTo>
                <a:cubicBezTo>
                  <a:pt x="254000" y="3848100"/>
                  <a:pt x="330200" y="3568700"/>
                  <a:pt x="330200" y="3213100"/>
                </a:cubicBezTo>
                <a:cubicBezTo>
                  <a:pt x="330200" y="2857500"/>
                  <a:pt x="393700" y="2565400"/>
                  <a:pt x="482600" y="2565400"/>
                </a:cubicBezTo>
                <a:cubicBezTo>
                  <a:pt x="571500" y="2565400"/>
                  <a:pt x="647700" y="2349500"/>
                  <a:pt x="647700" y="2082800"/>
                </a:cubicBezTo>
                <a:cubicBezTo>
                  <a:pt x="647700" y="1828800"/>
                  <a:pt x="723900" y="1600200"/>
                  <a:pt x="800100" y="1600200"/>
                </a:cubicBezTo>
                <a:cubicBezTo>
                  <a:pt x="889000" y="1600200"/>
                  <a:pt x="965200" y="1320800"/>
                  <a:pt x="965200" y="965200"/>
                </a:cubicBezTo>
                <a:cubicBezTo>
                  <a:pt x="965200" y="609600"/>
                  <a:pt x="1041400" y="317500"/>
                  <a:pt x="1130300" y="317500"/>
                </a:cubicBezTo>
                <a:cubicBezTo>
                  <a:pt x="1219200" y="317500"/>
                  <a:pt x="1282700" y="254000"/>
                  <a:pt x="1282700" y="165100"/>
                </a:cubicBezTo>
                <a:cubicBezTo>
                  <a:pt x="1282700" y="76200"/>
                  <a:pt x="1498600" y="0"/>
                  <a:pt x="1765300" y="0"/>
                </a:cubicBezTo>
                <a:cubicBezTo>
                  <a:pt x="2032000" y="0"/>
                  <a:pt x="2247900" y="292100"/>
                  <a:pt x="2247900" y="647700"/>
                </a:cubicBezTo>
                <a:lnTo>
                  <a:pt x="2247900" y="965200"/>
                </a:lnTo>
                <a:cubicBezTo>
                  <a:pt x="2247900" y="1320800"/>
                  <a:pt x="2171700" y="1600200"/>
                  <a:pt x="2095500" y="1600200"/>
                </a:cubicBezTo>
                <a:cubicBezTo>
                  <a:pt x="2006600" y="1600200"/>
                  <a:pt x="1930400" y="1828800"/>
                  <a:pt x="1930400" y="2082800"/>
                </a:cubicBezTo>
                <a:cubicBezTo>
                  <a:pt x="1930400" y="2349500"/>
                  <a:pt x="1854200" y="2565400"/>
                  <a:pt x="1765300" y="2565400"/>
                </a:cubicBezTo>
                <a:cubicBezTo>
                  <a:pt x="1676400" y="2565400"/>
                  <a:pt x="1612900" y="2857500"/>
                  <a:pt x="1612900" y="3213100"/>
                </a:cubicBezTo>
                <a:cubicBezTo>
                  <a:pt x="1612900" y="3568700"/>
                  <a:pt x="1536700" y="3848100"/>
                  <a:pt x="1447800" y="3848100"/>
                </a:cubicBezTo>
                <a:cubicBezTo>
                  <a:pt x="1358900" y="3848100"/>
                  <a:pt x="1282700" y="4064000"/>
                  <a:pt x="1282700" y="4330700"/>
                </a:cubicBezTo>
                <a:cubicBezTo>
                  <a:pt x="1282700" y="4597400"/>
                  <a:pt x="1358900" y="4813300"/>
                  <a:pt x="1447800" y="4813300"/>
                </a:cubicBezTo>
                <a:cubicBezTo>
                  <a:pt x="1536700" y="4813300"/>
                  <a:pt x="1612900" y="4889500"/>
                  <a:pt x="1612900" y="4978400"/>
                </a:cubicBezTo>
                <a:cubicBezTo>
                  <a:pt x="1612900" y="5067300"/>
                  <a:pt x="1892300" y="5130800"/>
                  <a:pt x="2247900" y="5130800"/>
                </a:cubicBezTo>
                <a:lnTo>
                  <a:pt x="2895600" y="5130800"/>
                </a:lnTo>
                <a:cubicBezTo>
                  <a:pt x="3238500" y="5130800"/>
                  <a:pt x="3530600" y="4851400"/>
                  <a:pt x="3530600" y="4495800"/>
                </a:cubicBezTo>
                <a:cubicBezTo>
                  <a:pt x="3530600" y="4140200"/>
                  <a:pt x="3606800" y="3848100"/>
                  <a:pt x="3695700" y="3848100"/>
                </a:cubicBezTo>
                <a:cubicBezTo>
                  <a:pt x="3784600" y="3848100"/>
                  <a:pt x="3848100" y="3632200"/>
                  <a:pt x="3848100" y="3365500"/>
                </a:cubicBezTo>
                <a:cubicBezTo>
                  <a:pt x="3848100" y="3111500"/>
                  <a:pt x="3924300" y="2895600"/>
                  <a:pt x="4013200" y="2895600"/>
                </a:cubicBezTo>
                <a:cubicBezTo>
                  <a:pt x="4102100" y="2895600"/>
                  <a:pt x="4178300" y="2603500"/>
                  <a:pt x="4178300" y="2247900"/>
                </a:cubicBezTo>
                <a:cubicBezTo>
                  <a:pt x="4178300" y="1892300"/>
                  <a:pt x="4241800" y="1600200"/>
                  <a:pt x="4330700" y="1600200"/>
                </a:cubicBezTo>
                <a:cubicBezTo>
                  <a:pt x="4419600" y="1600200"/>
                  <a:pt x="4495800" y="1320800"/>
                  <a:pt x="4495800" y="965200"/>
                </a:cubicBezTo>
                <a:cubicBezTo>
                  <a:pt x="4495800" y="609600"/>
                  <a:pt x="4572000" y="317500"/>
                  <a:pt x="4660900" y="317500"/>
                </a:cubicBezTo>
                <a:cubicBezTo>
                  <a:pt x="4749800" y="317500"/>
                  <a:pt x="4813300" y="254000"/>
                  <a:pt x="4813300" y="165100"/>
                </a:cubicBezTo>
                <a:cubicBezTo>
                  <a:pt x="4813300" y="76200"/>
                  <a:pt x="5029200" y="0"/>
                  <a:pt x="5295900" y="0"/>
                </a:cubicBezTo>
                <a:cubicBezTo>
                  <a:pt x="5562600" y="0"/>
                  <a:pt x="5778500" y="292100"/>
                  <a:pt x="5778500" y="647700"/>
                </a:cubicBezTo>
                <a:lnTo>
                  <a:pt x="5778500" y="965200"/>
                </a:lnTo>
                <a:cubicBezTo>
                  <a:pt x="5778500" y="1320800"/>
                  <a:pt x="5702300" y="1600200"/>
                  <a:pt x="5613400" y="1600200"/>
                </a:cubicBezTo>
                <a:cubicBezTo>
                  <a:pt x="5524500" y="1600200"/>
                  <a:pt x="5461000" y="1892300"/>
                  <a:pt x="5461000" y="2247900"/>
                </a:cubicBezTo>
                <a:cubicBezTo>
                  <a:pt x="5461000" y="2603500"/>
                  <a:pt x="5384800" y="2895600"/>
                  <a:pt x="5295900" y="2895600"/>
                </a:cubicBezTo>
                <a:cubicBezTo>
                  <a:pt x="5207000" y="2895600"/>
                  <a:pt x="5143500" y="3175000"/>
                  <a:pt x="5143500" y="3530600"/>
                </a:cubicBezTo>
                <a:cubicBezTo>
                  <a:pt x="5143500" y="3886200"/>
                  <a:pt x="5067300" y="4178300"/>
                  <a:pt x="4978400" y="4178300"/>
                </a:cubicBezTo>
                <a:cubicBezTo>
                  <a:pt x="4889500" y="4178300"/>
                  <a:pt x="4813300" y="4394200"/>
                  <a:pt x="4813300" y="4648200"/>
                </a:cubicBezTo>
                <a:cubicBezTo>
                  <a:pt x="4813300" y="4914900"/>
                  <a:pt x="4965700" y="5130800"/>
                  <a:pt x="5143500" y="5130800"/>
                </a:cubicBezTo>
                <a:cubicBezTo>
                  <a:pt x="5308600" y="5130800"/>
                  <a:pt x="5461000" y="5346700"/>
                  <a:pt x="5461000" y="5613400"/>
                </a:cubicBezTo>
                <a:cubicBezTo>
                  <a:pt x="5461000" y="5880100"/>
                  <a:pt x="5384800" y="6096000"/>
                  <a:pt x="5295900" y="6096000"/>
                </a:cubicBezTo>
                <a:cubicBezTo>
                  <a:pt x="5207000" y="6096000"/>
                  <a:pt x="5143500" y="6388100"/>
                  <a:pt x="5143500" y="6743700"/>
                </a:cubicBezTo>
                <a:cubicBezTo>
                  <a:pt x="5143500" y="7086600"/>
                  <a:pt x="4991100" y="7378700"/>
                  <a:pt x="4813300" y="7378700"/>
                </a:cubicBezTo>
                <a:cubicBezTo>
                  <a:pt x="4635500" y="7378700"/>
                  <a:pt x="4495800" y="7416800"/>
                  <a:pt x="4495800" y="7467600"/>
                </a:cubicBezTo>
                <a:cubicBezTo>
                  <a:pt x="4495800" y="7505700"/>
                  <a:pt x="4419600" y="7543800"/>
                  <a:pt x="4330700" y="7543800"/>
                </a:cubicBezTo>
                <a:cubicBezTo>
                  <a:pt x="4241800" y="7543800"/>
                  <a:pt x="4102100" y="7518400"/>
                  <a:pt x="4013200" y="7493000"/>
                </a:cubicBezTo>
                <a:cubicBezTo>
                  <a:pt x="3924300" y="7467600"/>
                  <a:pt x="3848100" y="7213600"/>
                  <a:pt x="3848100" y="6934200"/>
                </a:cubicBezTo>
                <a:cubicBezTo>
                  <a:pt x="3848100" y="6654800"/>
                  <a:pt x="3568700" y="6413500"/>
                  <a:pt x="3213100" y="6413500"/>
                </a:cubicBezTo>
                <a:close/>
                <a:moveTo>
                  <a:pt x="-139700" y="64897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19" name="Freeform 18119"/>
          <p:cNvSpPr/>
          <p:nvPr/>
        </p:nvSpPr>
        <p:spPr>
          <a:xfrm rot="0" flipH="0" flipV="0">
            <a:off x="27761379" y="20921795"/>
            <a:ext cx="32696" cy="85299"/>
          </a:xfrm>
          <a:custGeom>
            <a:pathLst>
              <a:path w="3441700" h="8978900">
                <a:moveTo>
                  <a:pt x="2247900" y="825500"/>
                </a:moveTo>
                <a:lnTo>
                  <a:pt x="2247900" y="444500"/>
                </a:lnTo>
                <a:cubicBezTo>
                  <a:pt x="2247900" y="203200"/>
                  <a:pt x="2451100" y="0"/>
                  <a:pt x="2705100" y="0"/>
                </a:cubicBezTo>
                <a:lnTo>
                  <a:pt x="2755900" y="0"/>
                </a:lnTo>
                <a:cubicBezTo>
                  <a:pt x="3009900" y="0"/>
                  <a:pt x="3251200" y="88900"/>
                  <a:pt x="3289300" y="190500"/>
                </a:cubicBezTo>
                <a:cubicBezTo>
                  <a:pt x="3441700" y="584200"/>
                  <a:pt x="3352800" y="1130300"/>
                  <a:pt x="3098800" y="1397000"/>
                </a:cubicBezTo>
                <a:cubicBezTo>
                  <a:pt x="2844800" y="1638300"/>
                  <a:pt x="2628900" y="1651000"/>
                  <a:pt x="2413000" y="1435100"/>
                </a:cubicBezTo>
                <a:cubicBezTo>
                  <a:pt x="2324100" y="1346200"/>
                  <a:pt x="2247900" y="1066800"/>
                  <a:pt x="2247900" y="825500"/>
                </a:cubicBezTo>
                <a:close/>
                <a:moveTo>
                  <a:pt x="7962900" y="9029700"/>
                </a:moveTo>
                <a:moveTo>
                  <a:pt x="228600" y="7150100"/>
                </a:moveTo>
                <a:lnTo>
                  <a:pt x="1028700" y="4140200"/>
                </a:lnTo>
                <a:cubicBezTo>
                  <a:pt x="1435100" y="2616200"/>
                  <a:pt x="1473200" y="2565400"/>
                  <a:pt x="2019300" y="2565400"/>
                </a:cubicBezTo>
                <a:cubicBezTo>
                  <a:pt x="2324100" y="2565400"/>
                  <a:pt x="2565400" y="2971800"/>
                  <a:pt x="2565400" y="3467100"/>
                </a:cubicBezTo>
                <a:lnTo>
                  <a:pt x="2565400" y="3581400"/>
                </a:lnTo>
                <a:cubicBezTo>
                  <a:pt x="2565400" y="4076700"/>
                  <a:pt x="2463800" y="4876800"/>
                  <a:pt x="2336800" y="5346700"/>
                </a:cubicBezTo>
                <a:lnTo>
                  <a:pt x="1866900" y="7073900"/>
                </a:lnTo>
                <a:cubicBezTo>
                  <a:pt x="1498600" y="8432800"/>
                  <a:pt x="1193800" y="8978900"/>
                  <a:pt x="800100" y="8978900"/>
                </a:cubicBezTo>
                <a:cubicBezTo>
                  <a:pt x="571500" y="8978900"/>
                  <a:pt x="0" y="8432800"/>
                  <a:pt x="0" y="8204200"/>
                </a:cubicBezTo>
                <a:cubicBezTo>
                  <a:pt x="0" y="8102600"/>
                  <a:pt x="101600" y="7620000"/>
                  <a:pt x="228600" y="7150100"/>
                </a:cubicBezTo>
                <a:close/>
                <a:moveTo>
                  <a:pt x="1638300" y="90297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20" name="Freeform 18120"/>
          <p:cNvSpPr/>
          <p:nvPr/>
        </p:nvSpPr>
        <p:spPr>
          <a:xfrm rot="0" flipH="0" flipV="0">
            <a:off x="27800969" y="20921795"/>
            <a:ext cx="24371" cy="83731"/>
          </a:xfrm>
          <a:custGeom>
            <a:pathLst>
              <a:path w="2565400" h="8813800">
                <a:moveTo>
                  <a:pt x="1930400" y="635000"/>
                </a:moveTo>
                <a:lnTo>
                  <a:pt x="1930400" y="965200"/>
                </a:lnTo>
                <a:cubicBezTo>
                  <a:pt x="1930400" y="1130300"/>
                  <a:pt x="1854200" y="1282700"/>
                  <a:pt x="1765300" y="1282700"/>
                </a:cubicBezTo>
                <a:cubicBezTo>
                  <a:pt x="1676400" y="1282700"/>
                  <a:pt x="1612900" y="1346200"/>
                  <a:pt x="1612900" y="1435100"/>
                </a:cubicBezTo>
                <a:cubicBezTo>
                  <a:pt x="1612900" y="1524000"/>
                  <a:pt x="1460500" y="1600200"/>
                  <a:pt x="1282700" y="1600200"/>
                </a:cubicBezTo>
                <a:cubicBezTo>
                  <a:pt x="1104900" y="1600200"/>
                  <a:pt x="965200" y="1524000"/>
                  <a:pt x="965200" y="1435100"/>
                </a:cubicBezTo>
                <a:cubicBezTo>
                  <a:pt x="965200" y="1346200"/>
                  <a:pt x="889000" y="1282700"/>
                  <a:pt x="800100" y="1282700"/>
                </a:cubicBezTo>
                <a:cubicBezTo>
                  <a:pt x="711200" y="1282700"/>
                  <a:pt x="647700" y="1130300"/>
                  <a:pt x="647700" y="965200"/>
                </a:cubicBezTo>
                <a:lnTo>
                  <a:pt x="647700" y="635000"/>
                </a:lnTo>
                <a:cubicBezTo>
                  <a:pt x="647700" y="457200"/>
                  <a:pt x="711200" y="317500"/>
                  <a:pt x="800100" y="317500"/>
                </a:cubicBezTo>
                <a:cubicBezTo>
                  <a:pt x="889000" y="317500"/>
                  <a:pt x="965200" y="241300"/>
                  <a:pt x="965200" y="152400"/>
                </a:cubicBezTo>
                <a:cubicBezTo>
                  <a:pt x="965200" y="63500"/>
                  <a:pt x="1104900" y="0"/>
                  <a:pt x="1282700" y="0"/>
                </a:cubicBezTo>
                <a:cubicBezTo>
                  <a:pt x="1460500" y="0"/>
                  <a:pt x="1612900" y="63500"/>
                  <a:pt x="1612900" y="152400"/>
                </a:cubicBezTo>
                <a:cubicBezTo>
                  <a:pt x="1612900" y="241300"/>
                  <a:pt x="1676400" y="317500"/>
                  <a:pt x="1765300" y="317500"/>
                </a:cubicBezTo>
                <a:cubicBezTo>
                  <a:pt x="1854200" y="317500"/>
                  <a:pt x="1930400" y="457200"/>
                  <a:pt x="1930400" y="635000"/>
                </a:cubicBezTo>
                <a:close/>
                <a:moveTo>
                  <a:pt x="7797800" y="9029700"/>
                </a:moveTo>
                <a:moveTo>
                  <a:pt x="0" y="8077200"/>
                </a:moveTo>
                <a:lnTo>
                  <a:pt x="0" y="8013700"/>
                </a:lnTo>
                <a:cubicBezTo>
                  <a:pt x="0" y="7670800"/>
                  <a:pt x="76200" y="7378700"/>
                  <a:pt x="165100" y="7378700"/>
                </a:cubicBezTo>
                <a:cubicBezTo>
                  <a:pt x="254000" y="7378700"/>
                  <a:pt x="330200" y="7086600"/>
                  <a:pt x="330200" y="6731000"/>
                </a:cubicBezTo>
                <a:cubicBezTo>
                  <a:pt x="330200" y="6375400"/>
                  <a:pt x="393700" y="6096000"/>
                  <a:pt x="482600" y="6096000"/>
                </a:cubicBezTo>
                <a:cubicBezTo>
                  <a:pt x="571500" y="6096000"/>
                  <a:pt x="647700" y="5803900"/>
                  <a:pt x="647700" y="5448300"/>
                </a:cubicBezTo>
                <a:cubicBezTo>
                  <a:pt x="647700" y="5092700"/>
                  <a:pt x="711200" y="4813300"/>
                  <a:pt x="800100" y="4813300"/>
                </a:cubicBezTo>
                <a:cubicBezTo>
                  <a:pt x="889000" y="4813300"/>
                  <a:pt x="965200" y="4597400"/>
                  <a:pt x="965200" y="4330700"/>
                </a:cubicBezTo>
                <a:cubicBezTo>
                  <a:pt x="965200" y="4064000"/>
                  <a:pt x="1041400" y="3848100"/>
                  <a:pt x="1130300" y="3848100"/>
                </a:cubicBezTo>
                <a:cubicBezTo>
                  <a:pt x="1219200" y="3848100"/>
                  <a:pt x="1282700" y="3632200"/>
                  <a:pt x="1282700" y="3365500"/>
                </a:cubicBezTo>
                <a:cubicBezTo>
                  <a:pt x="1282700" y="3098800"/>
                  <a:pt x="1358900" y="2882900"/>
                  <a:pt x="1447800" y="2882900"/>
                </a:cubicBezTo>
                <a:cubicBezTo>
                  <a:pt x="1536700" y="2882900"/>
                  <a:pt x="1612900" y="2806700"/>
                  <a:pt x="1612900" y="2717800"/>
                </a:cubicBezTo>
                <a:cubicBezTo>
                  <a:pt x="1612900" y="2641600"/>
                  <a:pt x="1752600" y="2565400"/>
                  <a:pt x="1930400" y="2565400"/>
                </a:cubicBezTo>
                <a:cubicBezTo>
                  <a:pt x="2108200" y="2565400"/>
                  <a:pt x="2324100" y="2641600"/>
                  <a:pt x="2413000" y="2717800"/>
                </a:cubicBezTo>
                <a:cubicBezTo>
                  <a:pt x="2501900" y="2806700"/>
                  <a:pt x="2565400" y="3098800"/>
                  <a:pt x="2565400" y="3365500"/>
                </a:cubicBezTo>
                <a:cubicBezTo>
                  <a:pt x="2565400" y="3632200"/>
                  <a:pt x="2501900" y="3848100"/>
                  <a:pt x="2413000" y="3848100"/>
                </a:cubicBezTo>
                <a:cubicBezTo>
                  <a:pt x="2324100" y="3848100"/>
                  <a:pt x="2247900" y="4140200"/>
                  <a:pt x="2247900" y="4483100"/>
                </a:cubicBezTo>
                <a:cubicBezTo>
                  <a:pt x="2247900" y="4838700"/>
                  <a:pt x="2171700" y="5130800"/>
                  <a:pt x="2082800" y="5130800"/>
                </a:cubicBezTo>
                <a:cubicBezTo>
                  <a:pt x="2006600" y="5130800"/>
                  <a:pt x="1930400" y="5346700"/>
                  <a:pt x="1930400" y="5613400"/>
                </a:cubicBezTo>
                <a:cubicBezTo>
                  <a:pt x="1930400" y="5880100"/>
                  <a:pt x="1854200" y="6096000"/>
                  <a:pt x="1765300" y="6096000"/>
                </a:cubicBezTo>
                <a:cubicBezTo>
                  <a:pt x="1676400" y="6096000"/>
                  <a:pt x="1612900" y="6375400"/>
                  <a:pt x="1612900" y="6731000"/>
                </a:cubicBezTo>
                <a:cubicBezTo>
                  <a:pt x="1612900" y="7086600"/>
                  <a:pt x="1536700" y="7378700"/>
                  <a:pt x="1447800" y="7378700"/>
                </a:cubicBezTo>
                <a:cubicBezTo>
                  <a:pt x="1358900" y="7378700"/>
                  <a:pt x="1282700" y="7670800"/>
                  <a:pt x="1282700" y="8013700"/>
                </a:cubicBezTo>
                <a:cubicBezTo>
                  <a:pt x="1282700" y="8369300"/>
                  <a:pt x="1143000" y="8661400"/>
                  <a:pt x="965200" y="8661400"/>
                </a:cubicBezTo>
                <a:cubicBezTo>
                  <a:pt x="787400" y="8661400"/>
                  <a:pt x="647700" y="8699500"/>
                  <a:pt x="647700" y="8737600"/>
                </a:cubicBezTo>
                <a:cubicBezTo>
                  <a:pt x="647700" y="8788400"/>
                  <a:pt x="571500" y="8813800"/>
                  <a:pt x="482600" y="8813800"/>
                </a:cubicBezTo>
                <a:cubicBezTo>
                  <a:pt x="393700" y="8813800"/>
                  <a:pt x="254000" y="8801100"/>
                  <a:pt x="165100" y="8775700"/>
                </a:cubicBezTo>
                <a:cubicBezTo>
                  <a:pt x="76200" y="8750300"/>
                  <a:pt x="0" y="8432800"/>
                  <a:pt x="0" y="8077200"/>
                </a:cubicBezTo>
                <a:close/>
                <a:moveTo>
                  <a:pt x="355600" y="90297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21" name="Freeform 18121"/>
          <p:cNvSpPr/>
          <p:nvPr/>
        </p:nvSpPr>
        <p:spPr>
          <a:xfrm rot="0" flipH="0" flipV="0">
            <a:off x="27831026" y="20921554"/>
            <a:ext cx="15684" cy="85420"/>
          </a:xfrm>
          <a:custGeom>
            <a:pathLst>
              <a:path w="1651000" h="8991600">
                <a:moveTo>
                  <a:pt x="1333500" y="457200"/>
                </a:moveTo>
                <a:lnTo>
                  <a:pt x="1333500" y="825500"/>
                </a:lnTo>
                <a:cubicBezTo>
                  <a:pt x="1333500" y="1079500"/>
                  <a:pt x="1257300" y="1358900"/>
                  <a:pt x="1168400" y="1447800"/>
                </a:cubicBezTo>
                <a:cubicBezTo>
                  <a:pt x="965200" y="1651000"/>
                  <a:pt x="419100" y="1651000"/>
                  <a:pt x="203200" y="1447800"/>
                </a:cubicBezTo>
                <a:cubicBezTo>
                  <a:pt x="0" y="1231900"/>
                  <a:pt x="0" y="368300"/>
                  <a:pt x="203200" y="165100"/>
                </a:cubicBezTo>
                <a:cubicBezTo>
                  <a:pt x="292100" y="76200"/>
                  <a:pt x="571500" y="0"/>
                  <a:pt x="825500" y="0"/>
                </a:cubicBezTo>
                <a:lnTo>
                  <a:pt x="876300" y="0"/>
                </a:lnTo>
                <a:cubicBezTo>
                  <a:pt x="1130300" y="0"/>
                  <a:pt x="1333500" y="203200"/>
                  <a:pt x="1333500" y="457200"/>
                </a:cubicBezTo>
                <a:close/>
                <a:moveTo>
                  <a:pt x="8712200" y="9055100"/>
                </a:moveTo>
                <a:moveTo>
                  <a:pt x="1651000" y="7835900"/>
                </a:moveTo>
                <a:lnTo>
                  <a:pt x="1651000" y="8534400"/>
                </a:lnTo>
                <a:cubicBezTo>
                  <a:pt x="1651000" y="8775700"/>
                  <a:pt x="1574800" y="8991600"/>
                  <a:pt x="1498600" y="8991600"/>
                </a:cubicBezTo>
                <a:cubicBezTo>
                  <a:pt x="1409700" y="8991600"/>
                  <a:pt x="1193800" y="8839200"/>
                  <a:pt x="1016000" y="8661400"/>
                </a:cubicBezTo>
                <a:cubicBezTo>
                  <a:pt x="838200" y="8483600"/>
                  <a:pt x="685800" y="8267700"/>
                  <a:pt x="685800" y="8178800"/>
                </a:cubicBezTo>
                <a:cubicBezTo>
                  <a:pt x="685800" y="8089900"/>
                  <a:pt x="762000" y="8026400"/>
                  <a:pt x="850900" y="8026400"/>
                </a:cubicBezTo>
                <a:cubicBezTo>
                  <a:pt x="939800" y="8026400"/>
                  <a:pt x="1016000" y="7874000"/>
                  <a:pt x="1016000" y="7708900"/>
                </a:cubicBezTo>
                <a:cubicBezTo>
                  <a:pt x="1016000" y="7531100"/>
                  <a:pt x="1155700" y="7378700"/>
                  <a:pt x="1333500" y="7378700"/>
                </a:cubicBezTo>
                <a:cubicBezTo>
                  <a:pt x="1511300" y="7378700"/>
                  <a:pt x="1651000" y="7581900"/>
                  <a:pt x="1651000" y="7835900"/>
                </a:cubicBezTo>
                <a:close/>
                <a:moveTo>
                  <a:pt x="1333500" y="90551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22" name="Freeform 18122"/>
          <p:cNvSpPr/>
          <p:nvPr/>
        </p:nvSpPr>
        <p:spPr>
          <a:xfrm rot="0" flipH="0" flipV="0">
            <a:off x="27840572" y="20992858"/>
            <a:ext cx="9048" cy="13754"/>
          </a:xfrm>
          <a:custGeom>
            <a:pathLst>
              <a:path w="952500" h="1447800">
                <a:moveTo>
                  <a:pt x="952500" y="482600"/>
                </a:moveTo>
                <a:lnTo>
                  <a:pt x="952500" y="965200"/>
                </a:lnTo>
                <a:cubicBezTo>
                  <a:pt x="952500" y="1282700"/>
                  <a:pt x="749300" y="1447800"/>
                  <a:pt x="355600" y="1447800"/>
                </a:cubicBezTo>
                <a:cubicBezTo>
                  <a:pt x="241300" y="1447800"/>
                  <a:pt x="114300" y="1409700"/>
                  <a:pt x="76200" y="1371600"/>
                </a:cubicBezTo>
                <a:cubicBezTo>
                  <a:pt x="25400" y="1320800"/>
                  <a:pt x="0" y="1143000"/>
                  <a:pt x="0" y="965200"/>
                </a:cubicBezTo>
                <a:lnTo>
                  <a:pt x="0" y="647700"/>
                </a:lnTo>
                <a:cubicBezTo>
                  <a:pt x="0" y="469900"/>
                  <a:pt x="63500" y="330200"/>
                  <a:pt x="152400" y="330200"/>
                </a:cubicBezTo>
                <a:cubicBezTo>
                  <a:pt x="241300" y="330200"/>
                  <a:pt x="317500" y="254000"/>
                  <a:pt x="317500" y="165100"/>
                </a:cubicBezTo>
                <a:cubicBezTo>
                  <a:pt x="317500" y="76200"/>
                  <a:pt x="419100" y="0"/>
                  <a:pt x="558800" y="0"/>
                </a:cubicBezTo>
                <a:cubicBezTo>
                  <a:pt x="685800" y="0"/>
                  <a:pt x="838200" y="38100"/>
                  <a:pt x="876300" y="88900"/>
                </a:cubicBezTo>
                <a:cubicBezTo>
                  <a:pt x="914400" y="127000"/>
                  <a:pt x="952500" y="304800"/>
                  <a:pt x="952500" y="482600"/>
                </a:cubicBezTo>
                <a:close/>
                <a:moveTo>
                  <a:pt x="876300" y="15494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23" name="Rectangle 18123"/>
          <p:cNvSpPr/>
          <p:nvPr/>
        </p:nvSpPr>
        <p:spPr>
          <a:xfrm rot="0" flipH="0" flipV="0">
            <a:off x="28389073" y="20328369"/>
            <a:ext cx="817159" cy="307923"/>
          </a:xfrm>
          <a:prstGeom prst="rect">
            <a:avLst/>
          </a:prstGeom>
        </p:spPr>
      </p:sp>
      <p:sp>
        <p:nvSpPr>
          <p:cNvPr id="18124" name="Freeform 18124"/>
          <p:cNvSpPr/>
          <p:nvPr/>
        </p:nvSpPr>
        <p:spPr>
          <a:xfrm rot="0" flipH="0" flipV="0">
            <a:off x="28392121" y="20452842"/>
            <a:ext cx="91059" cy="125539"/>
          </a:xfrm>
          <a:custGeom>
            <a:pathLst>
              <a:path w="6070600" h="8369300">
                <a:moveTo>
                  <a:pt x="5511800" y="609600"/>
                </a:moveTo>
                <a:lnTo>
                  <a:pt x="6057900" y="7531100"/>
                </a:lnTo>
                <a:cubicBezTo>
                  <a:pt x="6070600" y="7747000"/>
                  <a:pt x="5994400" y="8026400"/>
                  <a:pt x="5892800" y="8128000"/>
                </a:cubicBezTo>
                <a:cubicBezTo>
                  <a:pt x="5676900" y="8343900"/>
                  <a:pt x="5600700" y="8369300"/>
                  <a:pt x="5283200" y="8267700"/>
                </a:cubicBezTo>
                <a:cubicBezTo>
                  <a:pt x="5168900" y="8229600"/>
                  <a:pt x="5080000" y="8026400"/>
                  <a:pt x="5080000" y="7797800"/>
                </a:cubicBezTo>
                <a:lnTo>
                  <a:pt x="5080000" y="7721600"/>
                </a:lnTo>
                <a:cubicBezTo>
                  <a:pt x="5080000" y="7493000"/>
                  <a:pt x="5067300" y="7137400"/>
                  <a:pt x="5041900" y="6908800"/>
                </a:cubicBezTo>
                <a:lnTo>
                  <a:pt x="5016500" y="6705600"/>
                </a:lnTo>
                <a:cubicBezTo>
                  <a:pt x="4991100" y="6400800"/>
                  <a:pt x="4876800" y="6299200"/>
                  <a:pt x="4572000" y="6299200"/>
                </a:cubicBezTo>
                <a:lnTo>
                  <a:pt x="2438400" y="6299200"/>
                </a:lnTo>
                <a:cubicBezTo>
                  <a:pt x="2209800" y="6299200"/>
                  <a:pt x="1955800" y="6464300"/>
                  <a:pt x="1854200" y="6667500"/>
                </a:cubicBezTo>
                <a:lnTo>
                  <a:pt x="1803400" y="6743700"/>
                </a:lnTo>
                <a:cubicBezTo>
                  <a:pt x="1701800" y="6946900"/>
                  <a:pt x="1536700" y="7264400"/>
                  <a:pt x="1435100" y="7467600"/>
                </a:cubicBezTo>
                <a:lnTo>
                  <a:pt x="1295400" y="7747000"/>
                </a:lnTo>
                <a:cubicBezTo>
                  <a:pt x="1130300" y="8051800"/>
                  <a:pt x="736600" y="8331200"/>
                  <a:pt x="482600" y="8331200"/>
                </a:cubicBezTo>
                <a:cubicBezTo>
                  <a:pt x="330200" y="8331200"/>
                  <a:pt x="0" y="7912100"/>
                  <a:pt x="0" y="7721600"/>
                </a:cubicBezTo>
                <a:cubicBezTo>
                  <a:pt x="0" y="7607300"/>
                  <a:pt x="88900" y="7366000"/>
                  <a:pt x="215900" y="7175500"/>
                </a:cubicBezTo>
                <a:lnTo>
                  <a:pt x="4241800" y="571500"/>
                </a:lnTo>
                <a:cubicBezTo>
                  <a:pt x="4546600" y="76200"/>
                  <a:pt x="4635500" y="0"/>
                  <a:pt x="4978400" y="0"/>
                </a:cubicBezTo>
                <a:cubicBezTo>
                  <a:pt x="5372100" y="0"/>
                  <a:pt x="5473700" y="114300"/>
                  <a:pt x="5511800" y="609600"/>
                </a:cubicBezTo>
                <a:close/>
                <a:moveTo>
                  <a:pt x="7518400" y="8331200"/>
                </a:moveTo>
                <a:moveTo>
                  <a:pt x="4851400" y="5283200"/>
                </a:moveTo>
                <a:lnTo>
                  <a:pt x="4699000" y="2641600"/>
                </a:lnTo>
                <a:cubicBezTo>
                  <a:pt x="4686300" y="2413000"/>
                  <a:pt x="4622800" y="2235200"/>
                  <a:pt x="4572000" y="2235200"/>
                </a:cubicBezTo>
                <a:cubicBezTo>
                  <a:pt x="4432300" y="2235200"/>
                  <a:pt x="4318000" y="2362200"/>
                  <a:pt x="4089400" y="2781300"/>
                </a:cubicBezTo>
                <a:lnTo>
                  <a:pt x="3479800" y="3860800"/>
                </a:lnTo>
                <a:cubicBezTo>
                  <a:pt x="3365500" y="4064000"/>
                  <a:pt x="3200400" y="4394200"/>
                  <a:pt x="3111500" y="4610100"/>
                </a:cubicBezTo>
                <a:lnTo>
                  <a:pt x="3009900" y="4889500"/>
                </a:lnTo>
                <a:cubicBezTo>
                  <a:pt x="2870200" y="5219700"/>
                  <a:pt x="2908300" y="5283200"/>
                  <a:pt x="3251200" y="5283200"/>
                </a:cubicBezTo>
                <a:close/>
                <a:moveTo>
                  <a:pt x="2844800" y="83312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25" name="Freeform 18125"/>
          <p:cNvSpPr/>
          <p:nvPr/>
        </p:nvSpPr>
        <p:spPr>
          <a:xfrm rot="0" flipH="0" flipV="0">
            <a:off x="28504919" y="20451508"/>
            <a:ext cx="119253" cy="125349"/>
          </a:xfrm>
          <a:custGeom>
            <a:pathLst>
              <a:path w="7950200" h="8356600">
                <a:moveTo>
                  <a:pt x="7810500" y="1498600"/>
                </a:moveTo>
                <a:lnTo>
                  <a:pt x="6210300" y="7378700"/>
                </a:lnTo>
                <a:cubicBezTo>
                  <a:pt x="6007100" y="8153400"/>
                  <a:pt x="5969000" y="8216900"/>
                  <a:pt x="5702300" y="8267700"/>
                </a:cubicBezTo>
                <a:cubicBezTo>
                  <a:pt x="5334000" y="8343900"/>
                  <a:pt x="5308600" y="8343900"/>
                  <a:pt x="5080000" y="8166100"/>
                </a:cubicBezTo>
                <a:cubicBezTo>
                  <a:pt x="4851400" y="8001000"/>
                  <a:pt x="4826000" y="7797800"/>
                  <a:pt x="4978400" y="7226300"/>
                </a:cubicBezTo>
                <a:lnTo>
                  <a:pt x="5930900" y="3543300"/>
                </a:lnTo>
                <a:cubicBezTo>
                  <a:pt x="5994400" y="3327400"/>
                  <a:pt x="6096000" y="3149600"/>
                  <a:pt x="6172200" y="3149600"/>
                </a:cubicBezTo>
                <a:cubicBezTo>
                  <a:pt x="6235700" y="3149600"/>
                  <a:pt x="6299200" y="3048000"/>
                  <a:pt x="6299200" y="2946400"/>
                </a:cubicBezTo>
                <a:cubicBezTo>
                  <a:pt x="6299200" y="2832100"/>
                  <a:pt x="6248400" y="2743200"/>
                  <a:pt x="6197600" y="2743200"/>
                </a:cubicBezTo>
                <a:cubicBezTo>
                  <a:pt x="6134100" y="2743200"/>
                  <a:pt x="5969000" y="2870200"/>
                  <a:pt x="5816600" y="3035300"/>
                </a:cubicBezTo>
                <a:lnTo>
                  <a:pt x="4495800" y="4470400"/>
                </a:lnTo>
                <a:cubicBezTo>
                  <a:pt x="4216400" y="4762500"/>
                  <a:pt x="3746500" y="4864100"/>
                  <a:pt x="3556000" y="4673600"/>
                </a:cubicBezTo>
                <a:cubicBezTo>
                  <a:pt x="3492500" y="4610100"/>
                  <a:pt x="3365500" y="4394200"/>
                  <a:pt x="3263900" y="4178300"/>
                </a:cubicBezTo>
                <a:lnTo>
                  <a:pt x="3225800" y="4089400"/>
                </a:lnTo>
                <a:cubicBezTo>
                  <a:pt x="3111500" y="3886200"/>
                  <a:pt x="2971800" y="3530600"/>
                  <a:pt x="2908300" y="3314700"/>
                </a:cubicBezTo>
                <a:lnTo>
                  <a:pt x="2705100" y="2717800"/>
                </a:lnTo>
                <a:cubicBezTo>
                  <a:pt x="2641600" y="2501900"/>
                  <a:pt x="2552700" y="2336800"/>
                  <a:pt x="2514600" y="2336800"/>
                </a:cubicBezTo>
                <a:cubicBezTo>
                  <a:pt x="2463800" y="2336800"/>
                  <a:pt x="2413000" y="2514600"/>
                  <a:pt x="2374900" y="2743200"/>
                </a:cubicBezTo>
                <a:lnTo>
                  <a:pt x="2286000" y="3365500"/>
                </a:lnTo>
                <a:cubicBezTo>
                  <a:pt x="2260600" y="3594100"/>
                  <a:pt x="2184400" y="3949700"/>
                  <a:pt x="2120900" y="4152900"/>
                </a:cubicBezTo>
                <a:lnTo>
                  <a:pt x="1346200" y="6985000"/>
                </a:lnTo>
                <a:cubicBezTo>
                  <a:pt x="1282700" y="7188200"/>
                  <a:pt x="1155700" y="7531100"/>
                  <a:pt x="1066800" y="7734300"/>
                </a:cubicBezTo>
                <a:lnTo>
                  <a:pt x="1016000" y="7848600"/>
                </a:lnTo>
                <a:cubicBezTo>
                  <a:pt x="825500" y="8280400"/>
                  <a:pt x="685800" y="8356600"/>
                  <a:pt x="203200" y="8305800"/>
                </a:cubicBezTo>
                <a:cubicBezTo>
                  <a:pt x="88900" y="8280400"/>
                  <a:pt x="0" y="8089900"/>
                  <a:pt x="0" y="7861300"/>
                </a:cubicBezTo>
                <a:lnTo>
                  <a:pt x="0" y="7620000"/>
                </a:lnTo>
                <a:cubicBezTo>
                  <a:pt x="0" y="7391400"/>
                  <a:pt x="50800" y="7035800"/>
                  <a:pt x="101600" y="6819900"/>
                </a:cubicBezTo>
                <a:lnTo>
                  <a:pt x="1689100" y="927100"/>
                </a:lnTo>
                <a:cubicBezTo>
                  <a:pt x="1803400" y="469900"/>
                  <a:pt x="2146300" y="101600"/>
                  <a:pt x="2438400" y="101600"/>
                </a:cubicBezTo>
                <a:cubicBezTo>
                  <a:pt x="2768600" y="101600"/>
                  <a:pt x="3060700" y="457200"/>
                  <a:pt x="3378200" y="1244600"/>
                </a:cubicBezTo>
                <a:lnTo>
                  <a:pt x="3987800" y="2768600"/>
                </a:lnTo>
                <a:cubicBezTo>
                  <a:pt x="4165600" y="3225800"/>
                  <a:pt x="4191000" y="3225800"/>
                  <a:pt x="4546600" y="2844800"/>
                </a:cubicBezTo>
                <a:lnTo>
                  <a:pt x="6883400" y="393700"/>
                </a:lnTo>
                <a:cubicBezTo>
                  <a:pt x="7162800" y="101600"/>
                  <a:pt x="7620000" y="0"/>
                  <a:pt x="7823200" y="203200"/>
                </a:cubicBezTo>
                <a:cubicBezTo>
                  <a:pt x="7950200" y="330200"/>
                  <a:pt x="7950200" y="1003300"/>
                  <a:pt x="7810500" y="1498600"/>
                </a:cubicBezTo>
                <a:close/>
                <a:moveTo>
                  <a:pt x="6210300" y="84201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26" name="Freeform 18126"/>
          <p:cNvSpPr/>
          <p:nvPr/>
        </p:nvSpPr>
        <p:spPr>
          <a:xfrm rot="0" flipH="0" flipV="0">
            <a:off x="28617718" y="20452842"/>
            <a:ext cx="97536" cy="124206"/>
          </a:xfrm>
          <a:custGeom>
            <a:pathLst>
              <a:path w="6502400" h="8280400">
                <a:moveTo>
                  <a:pt x="2438400" y="0"/>
                </a:moveTo>
                <a:lnTo>
                  <a:pt x="4673600" y="0"/>
                </a:lnTo>
                <a:cubicBezTo>
                  <a:pt x="4889500" y="0"/>
                  <a:pt x="5232400" y="88900"/>
                  <a:pt x="5422900" y="190500"/>
                </a:cubicBezTo>
                <a:lnTo>
                  <a:pt x="5702300" y="330200"/>
                </a:lnTo>
                <a:cubicBezTo>
                  <a:pt x="5892800" y="431800"/>
                  <a:pt x="6134100" y="698500"/>
                  <a:pt x="6235700" y="901700"/>
                </a:cubicBezTo>
                <a:lnTo>
                  <a:pt x="6311900" y="1092200"/>
                </a:lnTo>
                <a:cubicBezTo>
                  <a:pt x="6413500" y="1308100"/>
                  <a:pt x="6502400" y="1663700"/>
                  <a:pt x="6502400" y="1879600"/>
                </a:cubicBezTo>
                <a:lnTo>
                  <a:pt x="6502400" y="2438400"/>
                </a:lnTo>
                <a:cubicBezTo>
                  <a:pt x="6502400" y="2667000"/>
                  <a:pt x="6413500" y="3009900"/>
                  <a:pt x="6311900" y="3200400"/>
                </a:cubicBezTo>
                <a:lnTo>
                  <a:pt x="5918200" y="3886200"/>
                </a:lnTo>
                <a:cubicBezTo>
                  <a:pt x="5664200" y="4343400"/>
                  <a:pt x="5562600" y="4432300"/>
                  <a:pt x="5092700" y="4660900"/>
                </a:cubicBezTo>
                <a:lnTo>
                  <a:pt x="5003800" y="4699000"/>
                </a:lnTo>
                <a:cubicBezTo>
                  <a:pt x="4432300" y="4978400"/>
                  <a:pt x="4051300" y="5080000"/>
                  <a:pt x="3606800" y="5080000"/>
                </a:cubicBezTo>
                <a:lnTo>
                  <a:pt x="2032000" y="5080000"/>
                </a:lnTo>
                <a:cubicBezTo>
                  <a:pt x="1612900" y="5080000"/>
                  <a:pt x="1422400" y="5422900"/>
                  <a:pt x="1422400" y="6121400"/>
                </a:cubicBezTo>
                <a:cubicBezTo>
                  <a:pt x="1422400" y="6337300"/>
                  <a:pt x="1384300" y="6680200"/>
                  <a:pt x="1333500" y="6883400"/>
                </a:cubicBezTo>
                <a:lnTo>
                  <a:pt x="1193800" y="7480300"/>
                </a:lnTo>
                <a:cubicBezTo>
                  <a:pt x="1066800" y="8013700"/>
                  <a:pt x="711200" y="8280400"/>
                  <a:pt x="203200" y="8204200"/>
                </a:cubicBezTo>
                <a:cubicBezTo>
                  <a:pt x="88900" y="8191500"/>
                  <a:pt x="0" y="8001000"/>
                  <a:pt x="0" y="7772400"/>
                </a:cubicBezTo>
                <a:lnTo>
                  <a:pt x="0" y="7315200"/>
                </a:lnTo>
                <a:cubicBezTo>
                  <a:pt x="0" y="7099300"/>
                  <a:pt x="38100" y="6743700"/>
                  <a:pt x="101600" y="6527800"/>
                </a:cubicBezTo>
                <a:lnTo>
                  <a:pt x="1663700" y="660400"/>
                </a:lnTo>
                <a:cubicBezTo>
                  <a:pt x="1803400" y="139700"/>
                  <a:pt x="1955800" y="0"/>
                  <a:pt x="2438400" y="0"/>
                </a:cubicBezTo>
                <a:close/>
                <a:moveTo>
                  <a:pt x="8839200" y="8331200"/>
                </a:moveTo>
                <a:moveTo>
                  <a:pt x="2501900" y="1651000"/>
                </a:moveTo>
                <a:lnTo>
                  <a:pt x="2133600" y="3073400"/>
                </a:lnTo>
                <a:cubicBezTo>
                  <a:pt x="2070100" y="3289300"/>
                  <a:pt x="2032000" y="3594100"/>
                  <a:pt x="2032000" y="3759200"/>
                </a:cubicBezTo>
                <a:cubicBezTo>
                  <a:pt x="2032000" y="3937000"/>
                  <a:pt x="2209800" y="4064000"/>
                  <a:pt x="2438400" y="4064000"/>
                </a:cubicBezTo>
                <a:lnTo>
                  <a:pt x="3403600" y="4064000"/>
                </a:lnTo>
                <a:cubicBezTo>
                  <a:pt x="3987800" y="4064000"/>
                  <a:pt x="4419600" y="3911600"/>
                  <a:pt x="4749800" y="3581400"/>
                </a:cubicBezTo>
                <a:lnTo>
                  <a:pt x="5029200" y="3302000"/>
                </a:lnTo>
                <a:cubicBezTo>
                  <a:pt x="5397500" y="2933700"/>
                  <a:pt x="5486400" y="2743200"/>
                  <a:pt x="5486400" y="2235200"/>
                </a:cubicBezTo>
                <a:lnTo>
                  <a:pt x="5486400" y="2032000"/>
                </a:lnTo>
                <a:cubicBezTo>
                  <a:pt x="5486400" y="1409700"/>
                  <a:pt x="5003800" y="1016000"/>
                  <a:pt x="4267200" y="1016000"/>
                </a:cubicBezTo>
                <a:lnTo>
                  <a:pt x="3251200" y="1016000"/>
                </a:lnTo>
                <a:cubicBezTo>
                  <a:pt x="2768600" y="1016000"/>
                  <a:pt x="2641600" y="1130300"/>
                  <a:pt x="2501900" y="1651000"/>
                </a:cubicBezTo>
                <a:close/>
                <a:moveTo>
                  <a:pt x="7188200" y="8331200"/>
                </a:moveTo>
              </a:path>
            </a:pathLst>
          </a:custGeom>
          <a:solidFill>
            <a:srgbClr val="010101">
              <a:alpha val="100000"/>
            </a:srgbClr>
          </a:solidFill>
          <a:ln w="19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27" name="Rectangle 18127"/>
          <p:cNvSpPr/>
          <p:nvPr/>
        </p:nvSpPr>
        <p:spPr>
          <a:xfrm rot="0" flipH="0" flipV="0">
            <a:off x="28956000" y="20754238"/>
            <a:ext cx="537400" cy="212902"/>
          </a:xfrm>
          <a:prstGeom prst="rect">
            <a:avLst/>
          </a:prstGeom>
        </p:spPr>
      </p:sp>
      <p:sp>
        <p:nvSpPr>
          <p:cNvPr id="18128" name="Freeform 18128"/>
          <p:cNvSpPr/>
          <p:nvPr/>
        </p:nvSpPr>
        <p:spPr>
          <a:xfrm rot="0" flipH="0" flipV="0">
            <a:off x="28958374" y="20828279"/>
            <a:ext cx="82981" cy="96113"/>
          </a:xfrm>
          <a:custGeom>
            <a:pathLst>
              <a:path w="7543800" h="8737600">
                <a:moveTo>
                  <a:pt x="266700" y="7150100"/>
                </a:moveTo>
                <a:lnTo>
                  <a:pt x="1778000" y="1524000"/>
                </a:lnTo>
                <a:cubicBezTo>
                  <a:pt x="2133600" y="190500"/>
                  <a:pt x="2159000" y="152400"/>
                  <a:pt x="2641600" y="152400"/>
                </a:cubicBezTo>
                <a:cubicBezTo>
                  <a:pt x="2895600" y="152400"/>
                  <a:pt x="3175000" y="215900"/>
                  <a:pt x="3251200" y="292100"/>
                </a:cubicBezTo>
                <a:cubicBezTo>
                  <a:pt x="3416300" y="457200"/>
                  <a:pt x="3416300" y="787400"/>
                  <a:pt x="3276600" y="1536700"/>
                </a:cubicBezTo>
                <a:cubicBezTo>
                  <a:pt x="3225800" y="1841500"/>
                  <a:pt x="3098800" y="2082800"/>
                  <a:pt x="3009900" y="2082800"/>
                </a:cubicBezTo>
                <a:cubicBezTo>
                  <a:pt x="2908300" y="2082800"/>
                  <a:pt x="2832100" y="2336800"/>
                  <a:pt x="2832100" y="2641600"/>
                </a:cubicBezTo>
                <a:cubicBezTo>
                  <a:pt x="2832100" y="3251200"/>
                  <a:pt x="3022600" y="3365500"/>
                  <a:pt x="3276600" y="2895600"/>
                </a:cubicBezTo>
                <a:cubicBezTo>
                  <a:pt x="3365500" y="2730500"/>
                  <a:pt x="3708400" y="2374900"/>
                  <a:pt x="4025900" y="2108200"/>
                </a:cubicBezTo>
                <a:lnTo>
                  <a:pt x="5778500" y="647700"/>
                </a:lnTo>
                <a:cubicBezTo>
                  <a:pt x="6350000" y="165100"/>
                  <a:pt x="7112000" y="0"/>
                  <a:pt x="7404100" y="292100"/>
                </a:cubicBezTo>
                <a:cubicBezTo>
                  <a:pt x="7480300" y="368300"/>
                  <a:pt x="7543800" y="546100"/>
                  <a:pt x="7543800" y="698500"/>
                </a:cubicBezTo>
                <a:cubicBezTo>
                  <a:pt x="7543800" y="850900"/>
                  <a:pt x="7289800" y="1231900"/>
                  <a:pt x="6985000" y="1536700"/>
                </a:cubicBezTo>
                <a:lnTo>
                  <a:pt x="6718300" y="1803400"/>
                </a:lnTo>
                <a:cubicBezTo>
                  <a:pt x="6413500" y="2108200"/>
                  <a:pt x="6032500" y="2362200"/>
                  <a:pt x="5880100" y="2362200"/>
                </a:cubicBezTo>
                <a:cubicBezTo>
                  <a:pt x="5727700" y="2362200"/>
                  <a:pt x="5346700" y="2616200"/>
                  <a:pt x="5041900" y="2921000"/>
                </a:cubicBezTo>
                <a:lnTo>
                  <a:pt x="4775200" y="3187700"/>
                </a:lnTo>
                <a:cubicBezTo>
                  <a:pt x="4470400" y="3505200"/>
                  <a:pt x="4216400" y="3810000"/>
                  <a:pt x="4216400" y="3886200"/>
                </a:cubicBezTo>
                <a:cubicBezTo>
                  <a:pt x="4216400" y="3962400"/>
                  <a:pt x="4279900" y="4025900"/>
                  <a:pt x="4356100" y="4025900"/>
                </a:cubicBezTo>
                <a:cubicBezTo>
                  <a:pt x="4432300" y="4025900"/>
                  <a:pt x="4597400" y="4368800"/>
                  <a:pt x="4724400" y="4800600"/>
                </a:cubicBezTo>
                <a:lnTo>
                  <a:pt x="5372100" y="6934200"/>
                </a:lnTo>
                <a:cubicBezTo>
                  <a:pt x="5664200" y="7912100"/>
                  <a:pt x="5664200" y="8128000"/>
                  <a:pt x="5321300" y="8458200"/>
                </a:cubicBezTo>
                <a:cubicBezTo>
                  <a:pt x="5168900" y="8610600"/>
                  <a:pt x="4991100" y="8737600"/>
                  <a:pt x="4914900" y="8737600"/>
                </a:cubicBezTo>
                <a:cubicBezTo>
                  <a:pt x="4597400" y="8737600"/>
                  <a:pt x="4343400" y="8305800"/>
                  <a:pt x="3962400" y="7137400"/>
                </a:cubicBezTo>
                <a:lnTo>
                  <a:pt x="3632200" y="6108700"/>
                </a:lnTo>
                <a:cubicBezTo>
                  <a:pt x="3492500" y="5689600"/>
                  <a:pt x="3390900" y="5168900"/>
                  <a:pt x="3390900" y="4965700"/>
                </a:cubicBezTo>
                <a:cubicBezTo>
                  <a:pt x="3390900" y="4749800"/>
                  <a:pt x="3327400" y="4584700"/>
                  <a:pt x="3251200" y="4584700"/>
                </a:cubicBezTo>
                <a:cubicBezTo>
                  <a:pt x="3098800" y="4584700"/>
                  <a:pt x="2413000" y="5003800"/>
                  <a:pt x="2159000" y="5245100"/>
                </a:cubicBezTo>
                <a:cubicBezTo>
                  <a:pt x="2070100" y="5334000"/>
                  <a:pt x="2006600" y="5600700"/>
                  <a:pt x="2006600" y="5829300"/>
                </a:cubicBezTo>
                <a:cubicBezTo>
                  <a:pt x="2006600" y="6057900"/>
                  <a:pt x="1917700" y="6578600"/>
                  <a:pt x="1803400" y="6985000"/>
                </a:cubicBezTo>
                <a:lnTo>
                  <a:pt x="1689100" y="7391400"/>
                </a:lnTo>
                <a:cubicBezTo>
                  <a:pt x="1511300" y="8102600"/>
                  <a:pt x="1054100" y="8737600"/>
                  <a:pt x="749300" y="8737600"/>
                </a:cubicBezTo>
                <a:cubicBezTo>
                  <a:pt x="673100" y="8737600"/>
                  <a:pt x="495300" y="8610600"/>
                  <a:pt x="342900" y="8458200"/>
                </a:cubicBezTo>
                <a:cubicBezTo>
                  <a:pt x="12700" y="8128000"/>
                  <a:pt x="0" y="8115300"/>
                  <a:pt x="266700" y="7150100"/>
                </a:cubicBezTo>
                <a:close/>
                <a:moveTo>
                  <a:pt x="1371600" y="8737600"/>
                </a:moveTo>
                <a:moveTo>
                  <a:pt x="2692400" y="3200400"/>
                </a:moveTo>
                <a:cubicBezTo>
                  <a:pt x="2768600" y="3200400"/>
                  <a:pt x="2832100" y="3263900"/>
                  <a:pt x="2832100" y="3340100"/>
                </a:cubicBezTo>
                <a:cubicBezTo>
                  <a:pt x="2832100" y="3416300"/>
                  <a:pt x="2768600" y="3467100"/>
                  <a:pt x="2692400" y="3467100"/>
                </a:cubicBezTo>
                <a:cubicBezTo>
                  <a:pt x="2616200" y="3467100"/>
                  <a:pt x="2552700" y="3416300"/>
                  <a:pt x="2552700" y="3340100"/>
                </a:cubicBezTo>
                <a:cubicBezTo>
                  <a:pt x="2552700" y="3263900"/>
                  <a:pt x="2616200" y="3200400"/>
                  <a:pt x="2692400" y="3200400"/>
                </a:cubicBezTo>
                <a:close/>
                <a:moveTo>
                  <a:pt x="5321300" y="8737600"/>
                </a:moveTo>
              </a:path>
            </a:pathLst>
          </a:custGeom>
          <a:solidFill>
            <a:srgbClr val="010101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29" name="Freeform 18129"/>
          <p:cNvSpPr/>
          <p:nvPr/>
        </p:nvSpPr>
        <p:spPr>
          <a:xfrm rot="0" flipH="0" flipV="0">
            <a:off x="29037800" y="20857336"/>
            <a:ext cx="60909" cy="67056"/>
          </a:xfrm>
          <a:custGeom>
            <a:pathLst>
              <a:path w="5537200" h="6096000">
                <a:moveTo>
                  <a:pt x="2400300" y="0"/>
                </a:moveTo>
                <a:lnTo>
                  <a:pt x="5156200" y="0"/>
                </a:lnTo>
                <a:cubicBezTo>
                  <a:pt x="5511800" y="0"/>
                  <a:pt x="5537200" y="38100"/>
                  <a:pt x="5511800" y="381000"/>
                </a:cubicBezTo>
                <a:lnTo>
                  <a:pt x="5461000" y="952500"/>
                </a:lnTo>
                <a:cubicBezTo>
                  <a:pt x="5435600" y="1155700"/>
                  <a:pt x="5384800" y="1498600"/>
                  <a:pt x="5346700" y="1714500"/>
                </a:cubicBezTo>
                <a:lnTo>
                  <a:pt x="5105400" y="2946400"/>
                </a:lnTo>
                <a:cubicBezTo>
                  <a:pt x="5054600" y="3149600"/>
                  <a:pt x="4953000" y="3327400"/>
                  <a:pt x="4864100" y="3327400"/>
                </a:cubicBezTo>
                <a:cubicBezTo>
                  <a:pt x="4787900" y="3327400"/>
                  <a:pt x="4686300" y="3492500"/>
                  <a:pt x="4660900" y="3683000"/>
                </a:cubicBezTo>
                <a:lnTo>
                  <a:pt x="4648200" y="3733800"/>
                </a:lnTo>
                <a:cubicBezTo>
                  <a:pt x="4622800" y="3937000"/>
                  <a:pt x="4559300" y="4191000"/>
                  <a:pt x="4521200" y="4305300"/>
                </a:cubicBezTo>
                <a:cubicBezTo>
                  <a:pt x="4394200" y="4622800"/>
                  <a:pt x="4419600" y="4699000"/>
                  <a:pt x="4711700" y="4889500"/>
                </a:cubicBezTo>
                <a:cubicBezTo>
                  <a:pt x="4864100" y="4978400"/>
                  <a:pt x="4991100" y="5232400"/>
                  <a:pt x="4991100" y="5435600"/>
                </a:cubicBezTo>
                <a:cubicBezTo>
                  <a:pt x="4991100" y="5892800"/>
                  <a:pt x="4813300" y="6096000"/>
                  <a:pt x="4432300" y="6096000"/>
                </a:cubicBezTo>
                <a:cubicBezTo>
                  <a:pt x="4279900" y="6096000"/>
                  <a:pt x="4165600" y="6032500"/>
                  <a:pt x="4165600" y="5956300"/>
                </a:cubicBezTo>
                <a:cubicBezTo>
                  <a:pt x="4165600" y="5880100"/>
                  <a:pt x="3987800" y="5829300"/>
                  <a:pt x="3771900" y="5829300"/>
                </a:cubicBezTo>
                <a:lnTo>
                  <a:pt x="3162300" y="5829300"/>
                </a:lnTo>
                <a:cubicBezTo>
                  <a:pt x="2946400" y="5829300"/>
                  <a:pt x="2768600" y="5880100"/>
                  <a:pt x="2768600" y="5956300"/>
                </a:cubicBezTo>
                <a:cubicBezTo>
                  <a:pt x="2768600" y="6032500"/>
                  <a:pt x="2590800" y="6096000"/>
                  <a:pt x="2374900" y="6096000"/>
                </a:cubicBezTo>
                <a:lnTo>
                  <a:pt x="1778000" y="6096000"/>
                </a:lnTo>
                <a:cubicBezTo>
                  <a:pt x="1562100" y="6096000"/>
                  <a:pt x="1358900" y="6070600"/>
                  <a:pt x="1320800" y="6032500"/>
                </a:cubicBezTo>
                <a:cubicBezTo>
                  <a:pt x="1282700" y="5994400"/>
                  <a:pt x="1104900" y="5943600"/>
                  <a:pt x="927100" y="5930900"/>
                </a:cubicBezTo>
                <a:cubicBezTo>
                  <a:pt x="431800" y="5880100"/>
                  <a:pt x="0" y="5232400"/>
                  <a:pt x="0" y="4533900"/>
                </a:cubicBezTo>
                <a:lnTo>
                  <a:pt x="0" y="4279900"/>
                </a:lnTo>
                <a:cubicBezTo>
                  <a:pt x="0" y="4064000"/>
                  <a:pt x="38100" y="3810000"/>
                  <a:pt x="76200" y="3708400"/>
                </a:cubicBezTo>
                <a:cubicBezTo>
                  <a:pt x="114300" y="3619500"/>
                  <a:pt x="177800" y="3378200"/>
                  <a:pt x="203200" y="3187700"/>
                </a:cubicBezTo>
                <a:cubicBezTo>
                  <a:pt x="228600" y="2997200"/>
                  <a:pt x="317500" y="2679700"/>
                  <a:pt x="381000" y="2476500"/>
                </a:cubicBezTo>
                <a:lnTo>
                  <a:pt x="685800" y="1536700"/>
                </a:lnTo>
                <a:cubicBezTo>
                  <a:pt x="1066800" y="393700"/>
                  <a:pt x="1498600" y="0"/>
                  <a:pt x="2400300" y="0"/>
                </a:cubicBezTo>
                <a:close/>
                <a:moveTo>
                  <a:pt x="6045200" y="6096000"/>
                </a:moveTo>
                <a:moveTo>
                  <a:pt x="1574800" y="2603500"/>
                </a:moveTo>
                <a:lnTo>
                  <a:pt x="1168400" y="4432300"/>
                </a:lnTo>
                <a:cubicBezTo>
                  <a:pt x="1117600" y="4648200"/>
                  <a:pt x="1219200" y="4851400"/>
                  <a:pt x="1371600" y="4902200"/>
                </a:cubicBezTo>
                <a:cubicBezTo>
                  <a:pt x="2247900" y="5168900"/>
                  <a:pt x="3200400" y="4826000"/>
                  <a:pt x="3492500" y="4152900"/>
                </a:cubicBezTo>
                <a:cubicBezTo>
                  <a:pt x="3543300" y="4038600"/>
                  <a:pt x="3619500" y="3771900"/>
                  <a:pt x="3657600" y="3556000"/>
                </a:cubicBezTo>
                <a:lnTo>
                  <a:pt x="4165600" y="1117600"/>
                </a:lnTo>
                <a:lnTo>
                  <a:pt x="2616200" y="1117600"/>
                </a:lnTo>
                <a:cubicBezTo>
                  <a:pt x="2159000" y="1117600"/>
                  <a:pt x="1905000" y="1320800"/>
                  <a:pt x="1778000" y="1816100"/>
                </a:cubicBezTo>
                <a:lnTo>
                  <a:pt x="1752600" y="1879600"/>
                </a:lnTo>
                <a:cubicBezTo>
                  <a:pt x="1701800" y="2070100"/>
                  <a:pt x="1625600" y="2387600"/>
                  <a:pt x="1574800" y="2603500"/>
                </a:cubicBezTo>
                <a:close/>
                <a:moveTo>
                  <a:pt x="34417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30" name="Freeform 18130"/>
          <p:cNvSpPr/>
          <p:nvPr/>
        </p:nvSpPr>
        <p:spPr>
          <a:xfrm rot="0" flipH="0" flipV="0">
            <a:off x="29114293" y="20839036"/>
            <a:ext cx="73202" cy="109804"/>
          </a:xfrm>
          <a:custGeom>
            <a:pathLst>
              <a:path w="6654800" h="9982200">
                <a:moveTo>
                  <a:pt x="0" y="6375400"/>
                </a:moveTo>
                <a:lnTo>
                  <a:pt x="0" y="5270500"/>
                </a:lnTo>
                <a:cubicBezTo>
                  <a:pt x="0" y="4965700"/>
                  <a:pt x="76200" y="4483100"/>
                  <a:pt x="165100" y="4203700"/>
                </a:cubicBezTo>
                <a:lnTo>
                  <a:pt x="355600" y="3619500"/>
                </a:lnTo>
                <a:cubicBezTo>
                  <a:pt x="800100" y="2273300"/>
                  <a:pt x="1485900" y="1663700"/>
                  <a:pt x="2565400" y="1663700"/>
                </a:cubicBezTo>
                <a:lnTo>
                  <a:pt x="3048000" y="1663700"/>
                </a:lnTo>
                <a:cubicBezTo>
                  <a:pt x="3365500" y="1663700"/>
                  <a:pt x="3657600" y="1422400"/>
                  <a:pt x="3721100" y="1117600"/>
                </a:cubicBezTo>
                <a:lnTo>
                  <a:pt x="3784600" y="812800"/>
                </a:lnTo>
                <a:cubicBezTo>
                  <a:pt x="3924300" y="139700"/>
                  <a:pt x="4051300" y="0"/>
                  <a:pt x="4572000" y="0"/>
                </a:cubicBezTo>
                <a:cubicBezTo>
                  <a:pt x="4800600" y="0"/>
                  <a:pt x="4991100" y="254000"/>
                  <a:pt x="4991100" y="558800"/>
                </a:cubicBezTo>
                <a:cubicBezTo>
                  <a:pt x="4991100" y="863600"/>
                  <a:pt x="4953000" y="1231900"/>
                  <a:pt x="4914900" y="1384300"/>
                </a:cubicBezTo>
                <a:cubicBezTo>
                  <a:pt x="4864100" y="1536700"/>
                  <a:pt x="5054600" y="1663700"/>
                  <a:pt x="5321300" y="1663700"/>
                </a:cubicBezTo>
                <a:cubicBezTo>
                  <a:pt x="5600700" y="1663700"/>
                  <a:pt x="6007100" y="1841500"/>
                  <a:pt x="6223000" y="2057400"/>
                </a:cubicBezTo>
                <a:lnTo>
                  <a:pt x="6261100" y="2108200"/>
                </a:lnTo>
                <a:cubicBezTo>
                  <a:pt x="6477000" y="2324100"/>
                  <a:pt x="6654800" y="2743200"/>
                  <a:pt x="6654800" y="3048000"/>
                </a:cubicBezTo>
                <a:lnTo>
                  <a:pt x="6654800" y="3886200"/>
                </a:lnTo>
                <a:cubicBezTo>
                  <a:pt x="6654800" y="4191000"/>
                  <a:pt x="6591300" y="4673600"/>
                  <a:pt x="6515100" y="4953000"/>
                </a:cubicBezTo>
                <a:lnTo>
                  <a:pt x="6286500" y="5803900"/>
                </a:lnTo>
                <a:cubicBezTo>
                  <a:pt x="6210300" y="6096000"/>
                  <a:pt x="5969000" y="6502400"/>
                  <a:pt x="5753100" y="6718300"/>
                </a:cubicBezTo>
                <a:lnTo>
                  <a:pt x="5384800" y="7086600"/>
                </a:lnTo>
                <a:cubicBezTo>
                  <a:pt x="5168900" y="7302500"/>
                  <a:pt x="4749800" y="7480300"/>
                  <a:pt x="4445000" y="7480300"/>
                </a:cubicBezTo>
                <a:cubicBezTo>
                  <a:pt x="3124200" y="7480300"/>
                  <a:pt x="2781300" y="7772400"/>
                  <a:pt x="2781300" y="8902700"/>
                </a:cubicBezTo>
                <a:cubicBezTo>
                  <a:pt x="2781300" y="9766300"/>
                  <a:pt x="2628900" y="9982200"/>
                  <a:pt x="2057400" y="9982200"/>
                </a:cubicBezTo>
                <a:lnTo>
                  <a:pt x="1943100" y="9982200"/>
                </a:lnTo>
                <a:cubicBezTo>
                  <a:pt x="1638300" y="9982200"/>
                  <a:pt x="1397000" y="9791700"/>
                  <a:pt x="1397000" y="9563100"/>
                </a:cubicBezTo>
                <a:cubicBezTo>
                  <a:pt x="1397000" y="9334500"/>
                  <a:pt x="1498600" y="8902700"/>
                  <a:pt x="1638300" y="8610600"/>
                </a:cubicBezTo>
                <a:lnTo>
                  <a:pt x="1689100" y="8496300"/>
                </a:lnTo>
                <a:cubicBezTo>
                  <a:pt x="2057400" y="7721600"/>
                  <a:pt x="1993900" y="7620000"/>
                  <a:pt x="812800" y="7340600"/>
                </a:cubicBezTo>
                <a:cubicBezTo>
                  <a:pt x="139700" y="7188200"/>
                  <a:pt x="0" y="7035800"/>
                  <a:pt x="0" y="6375400"/>
                </a:cubicBezTo>
                <a:close/>
                <a:moveTo>
                  <a:pt x="495300" y="7759700"/>
                </a:moveTo>
                <a:moveTo>
                  <a:pt x="1117600" y="5270500"/>
                </a:moveTo>
                <a:lnTo>
                  <a:pt x="1117600" y="6096000"/>
                </a:lnTo>
                <a:cubicBezTo>
                  <a:pt x="1117600" y="6273800"/>
                  <a:pt x="1219200" y="6375400"/>
                  <a:pt x="1397000" y="6375400"/>
                </a:cubicBezTo>
                <a:cubicBezTo>
                  <a:pt x="1549400" y="6375400"/>
                  <a:pt x="1663700" y="6438900"/>
                  <a:pt x="1663700" y="6515100"/>
                </a:cubicBezTo>
                <a:cubicBezTo>
                  <a:pt x="1663700" y="6591300"/>
                  <a:pt x="1790700" y="6654800"/>
                  <a:pt x="1943100" y="6654800"/>
                </a:cubicBezTo>
                <a:cubicBezTo>
                  <a:pt x="2095500" y="6654800"/>
                  <a:pt x="2222500" y="6527800"/>
                  <a:pt x="2222500" y="6375400"/>
                </a:cubicBezTo>
                <a:cubicBezTo>
                  <a:pt x="2222500" y="6223000"/>
                  <a:pt x="2286000" y="6096000"/>
                  <a:pt x="2362200" y="6096000"/>
                </a:cubicBezTo>
                <a:cubicBezTo>
                  <a:pt x="2438400" y="6096000"/>
                  <a:pt x="2501900" y="5969000"/>
                  <a:pt x="2501900" y="5816600"/>
                </a:cubicBezTo>
                <a:lnTo>
                  <a:pt x="2501900" y="5270500"/>
                </a:lnTo>
                <a:cubicBezTo>
                  <a:pt x="2501900" y="5118100"/>
                  <a:pt x="2565400" y="4991100"/>
                  <a:pt x="2641600" y="4991100"/>
                </a:cubicBezTo>
                <a:cubicBezTo>
                  <a:pt x="2717800" y="4991100"/>
                  <a:pt x="2781300" y="4864100"/>
                  <a:pt x="2781300" y="4711700"/>
                </a:cubicBezTo>
                <a:lnTo>
                  <a:pt x="2781300" y="4152900"/>
                </a:lnTo>
                <a:cubicBezTo>
                  <a:pt x="2781300" y="4000500"/>
                  <a:pt x="2844800" y="3886200"/>
                  <a:pt x="2921000" y="3886200"/>
                </a:cubicBezTo>
                <a:cubicBezTo>
                  <a:pt x="2997200" y="3886200"/>
                  <a:pt x="3048000" y="3759200"/>
                  <a:pt x="3048000" y="3606800"/>
                </a:cubicBezTo>
                <a:lnTo>
                  <a:pt x="3048000" y="3048000"/>
                </a:lnTo>
                <a:cubicBezTo>
                  <a:pt x="3048000" y="2832100"/>
                  <a:pt x="2997200" y="2768600"/>
                  <a:pt x="2781300" y="2768600"/>
                </a:cubicBezTo>
                <a:lnTo>
                  <a:pt x="2501900" y="2768600"/>
                </a:lnTo>
                <a:cubicBezTo>
                  <a:pt x="2349500" y="2768600"/>
                  <a:pt x="2222500" y="2832100"/>
                  <a:pt x="2222500" y="2908300"/>
                </a:cubicBezTo>
                <a:cubicBezTo>
                  <a:pt x="2222500" y="2984500"/>
                  <a:pt x="2159000" y="3048000"/>
                  <a:pt x="2082800" y="3048000"/>
                </a:cubicBezTo>
                <a:cubicBezTo>
                  <a:pt x="2006600" y="3048000"/>
                  <a:pt x="1943100" y="3111500"/>
                  <a:pt x="1943100" y="3187700"/>
                </a:cubicBezTo>
                <a:cubicBezTo>
                  <a:pt x="1943100" y="3263900"/>
                  <a:pt x="1879600" y="3327400"/>
                  <a:pt x="1803400" y="3327400"/>
                </a:cubicBezTo>
                <a:cubicBezTo>
                  <a:pt x="1727200" y="3327400"/>
                  <a:pt x="1663700" y="3454400"/>
                  <a:pt x="1663700" y="3606800"/>
                </a:cubicBezTo>
                <a:lnTo>
                  <a:pt x="1663700" y="3886200"/>
                </a:lnTo>
                <a:cubicBezTo>
                  <a:pt x="1663700" y="4038600"/>
                  <a:pt x="1600200" y="4152900"/>
                  <a:pt x="1524000" y="4152900"/>
                </a:cubicBezTo>
                <a:cubicBezTo>
                  <a:pt x="1447800" y="4152900"/>
                  <a:pt x="1397000" y="4279900"/>
                  <a:pt x="1397000" y="4432300"/>
                </a:cubicBezTo>
                <a:lnTo>
                  <a:pt x="1397000" y="4711700"/>
                </a:lnTo>
                <a:cubicBezTo>
                  <a:pt x="1397000" y="4864100"/>
                  <a:pt x="1333500" y="4991100"/>
                  <a:pt x="1257300" y="4991100"/>
                </a:cubicBezTo>
                <a:cubicBezTo>
                  <a:pt x="1181100" y="4991100"/>
                  <a:pt x="1117600" y="5118100"/>
                  <a:pt x="1117600" y="5270500"/>
                </a:cubicBezTo>
                <a:close/>
                <a:moveTo>
                  <a:pt x="1600200" y="7759700"/>
                </a:moveTo>
                <a:moveTo>
                  <a:pt x="5207000" y="5257800"/>
                </a:moveTo>
                <a:lnTo>
                  <a:pt x="5384800" y="4673600"/>
                </a:lnTo>
                <a:cubicBezTo>
                  <a:pt x="5588000" y="4038600"/>
                  <a:pt x="5600700" y="3098800"/>
                  <a:pt x="5410200" y="2908300"/>
                </a:cubicBezTo>
                <a:cubicBezTo>
                  <a:pt x="5334000" y="2832100"/>
                  <a:pt x="5080000" y="2768600"/>
                  <a:pt x="4851400" y="2768600"/>
                </a:cubicBezTo>
                <a:cubicBezTo>
                  <a:pt x="4622800" y="2768600"/>
                  <a:pt x="4445000" y="2895600"/>
                  <a:pt x="4445000" y="3048000"/>
                </a:cubicBezTo>
                <a:cubicBezTo>
                  <a:pt x="4445000" y="3200400"/>
                  <a:pt x="4356100" y="3327400"/>
                  <a:pt x="4267200" y="3327400"/>
                </a:cubicBezTo>
                <a:cubicBezTo>
                  <a:pt x="4064000" y="3327400"/>
                  <a:pt x="3886200" y="3949700"/>
                  <a:pt x="3886200" y="4711700"/>
                </a:cubicBezTo>
                <a:cubicBezTo>
                  <a:pt x="3886200" y="5016500"/>
                  <a:pt x="3810000" y="5270500"/>
                  <a:pt x="3708400" y="5270500"/>
                </a:cubicBezTo>
                <a:cubicBezTo>
                  <a:pt x="3619500" y="5270500"/>
                  <a:pt x="3492500" y="5511800"/>
                  <a:pt x="3441700" y="5816600"/>
                </a:cubicBezTo>
                <a:lnTo>
                  <a:pt x="3429000" y="5829300"/>
                </a:lnTo>
                <a:cubicBezTo>
                  <a:pt x="3378200" y="6134100"/>
                  <a:pt x="3327400" y="6438900"/>
                  <a:pt x="3327400" y="6515100"/>
                </a:cubicBezTo>
                <a:cubicBezTo>
                  <a:pt x="3327400" y="6591300"/>
                  <a:pt x="3454400" y="6654800"/>
                  <a:pt x="3606800" y="6654800"/>
                </a:cubicBezTo>
                <a:cubicBezTo>
                  <a:pt x="3759200" y="6654800"/>
                  <a:pt x="3886200" y="6591300"/>
                  <a:pt x="3886200" y="6515100"/>
                </a:cubicBezTo>
                <a:cubicBezTo>
                  <a:pt x="3886200" y="6438900"/>
                  <a:pt x="4013200" y="6375400"/>
                  <a:pt x="4165600" y="6375400"/>
                </a:cubicBezTo>
                <a:cubicBezTo>
                  <a:pt x="4546600" y="6375400"/>
                  <a:pt x="5003800" y="5880100"/>
                  <a:pt x="5207000" y="5257800"/>
                </a:cubicBezTo>
                <a:close/>
                <a:moveTo>
                  <a:pt x="1612900" y="7759700"/>
                </a:moveTo>
              </a:path>
            </a:pathLst>
          </a:custGeom>
          <a:solidFill>
            <a:srgbClr val="010101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31" name="Freeform 18131"/>
          <p:cNvSpPr/>
          <p:nvPr/>
        </p:nvSpPr>
        <p:spPr>
          <a:xfrm rot="0" flipH="0" flipV="0">
            <a:off x="29196512" y="20857336"/>
            <a:ext cx="57975" cy="67056"/>
          </a:xfrm>
          <a:custGeom>
            <a:pathLst>
              <a:path w="5270500" h="6096000">
                <a:moveTo>
                  <a:pt x="4038600" y="3606800"/>
                </a:moveTo>
                <a:lnTo>
                  <a:pt x="2171700" y="3606800"/>
                </a:lnTo>
                <a:cubicBezTo>
                  <a:pt x="1282700" y="3606800"/>
                  <a:pt x="1104900" y="3708400"/>
                  <a:pt x="1104900" y="4292600"/>
                </a:cubicBezTo>
                <a:cubicBezTo>
                  <a:pt x="1104900" y="4521200"/>
                  <a:pt x="1460500" y="4737100"/>
                  <a:pt x="1892300" y="4775200"/>
                </a:cubicBezTo>
                <a:lnTo>
                  <a:pt x="3378200" y="4876800"/>
                </a:lnTo>
                <a:cubicBezTo>
                  <a:pt x="3810000" y="4914900"/>
                  <a:pt x="4152900" y="5143500"/>
                  <a:pt x="4152900" y="5384800"/>
                </a:cubicBezTo>
                <a:cubicBezTo>
                  <a:pt x="4152900" y="5994400"/>
                  <a:pt x="4000500" y="6096000"/>
                  <a:pt x="3098800" y="6096000"/>
                </a:cubicBezTo>
                <a:lnTo>
                  <a:pt x="1892300" y="6096000"/>
                </a:lnTo>
                <a:cubicBezTo>
                  <a:pt x="546100" y="6096000"/>
                  <a:pt x="0" y="5626100"/>
                  <a:pt x="0" y="4483100"/>
                </a:cubicBezTo>
                <a:lnTo>
                  <a:pt x="0" y="4394200"/>
                </a:lnTo>
                <a:cubicBezTo>
                  <a:pt x="0" y="3365500"/>
                  <a:pt x="279400" y="2260600"/>
                  <a:pt x="800100" y="1168400"/>
                </a:cubicBezTo>
                <a:cubicBezTo>
                  <a:pt x="1244600" y="203200"/>
                  <a:pt x="1612900" y="0"/>
                  <a:pt x="2794000" y="0"/>
                </a:cubicBezTo>
                <a:lnTo>
                  <a:pt x="3365500" y="0"/>
                </a:lnTo>
                <a:cubicBezTo>
                  <a:pt x="4686300" y="0"/>
                  <a:pt x="5270500" y="520700"/>
                  <a:pt x="5270500" y="1701800"/>
                </a:cubicBezTo>
                <a:cubicBezTo>
                  <a:pt x="5270500" y="2921000"/>
                  <a:pt x="4826000" y="3606800"/>
                  <a:pt x="4038600" y="3606800"/>
                </a:cubicBezTo>
                <a:close/>
                <a:moveTo>
                  <a:pt x="2235200" y="6096000"/>
                </a:moveTo>
                <a:moveTo>
                  <a:pt x="2057400" y="2489200"/>
                </a:moveTo>
                <a:lnTo>
                  <a:pt x="3492500" y="2489200"/>
                </a:lnTo>
                <a:cubicBezTo>
                  <a:pt x="3835400" y="2489200"/>
                  <a:pt x="3886200" y="2451100"/>
                  <a:pt x="3886200" y="2095500"/>
                </a:cubicBezTo>
                <a:lnTo>
                  <a:pt x="3886200" y="1498600"/>
                </a:lnTo>
                <a:cubicBezTo>
                  <a:pt x="3886200" y="1193800"/>
                  <a:pt x="3797300" y="1104900"/>
                  <a:pt x="3492500" y="1104900"/>
                </a:cubicBezTo>
                <a:lnTo>
                  <a:pt x="2895600" y="1104900"/>
                </a:lnTo>
                <a:cubicBezTo>
                  <a:pt x="2667000" y="1104900"/>
                  <a:pt x="2374900" y="1231900"/>
                  <a:pt x="2222500" y="1384300"/>
                </a:cubicBezTo>
                <a:lnTo>
                  <a:pt x="1943100" y="1663700"/>
                </a:lnTo>
                <a:cubicBezTo>
                  <a:pt x="1790700" y="1816100"/>
                  <a:pt x="1663700" y="2070100"/>
                  <a:pt x="1663700" y="2222500"/>
                </a:cubicBezTo>
                <a:cubicBezTo>
                  <a:pt x="1663700" y="2374900"/>
                  <a:pt x="1841500" y="2489200"/>
                  <a:pt x="2057400" y="2489200"/>
                </a:cubicBezTo>
                <a:close/>
                <a:moveTo>
                  <a:pt x="33528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32" name="Freeform 18132"/>
          <p:cNvSpPr/>
          <p:nvPr/>
        </p:nvSpPr>
        <p:spPr>
          <a:xfrm rot="0" flipH="0" flipV="0">
            <a:off x="29263503" y="20827720"/>
            <a:ext cx="67056" cy="101142"/>
          </a:xfrm>
          <a:custGeom>
            <a:pathLst>
              <a:path w="6096000" h="9194800">
                <a:moveTo>
                  <a:pt x="5613400" y="2895600"/>
                </a:moveTo>
                <a:lnTo>
                  <a:pt x="4660900" y="6311900"/>
                </a:lnTo>
                <a:cubicBezTo>
                  <a:pt x="4102100" y="8318500"/>
                  <a:pt x="2755900" y="9194800"/>
                  <a:pt x="1003300" y="8674100"/>
                </a:cubicBezTo>
                <a:cubicBezTo>
                  <a:pt x="330200" y="8483600"/>
                  <a:pt x="0" y="7988300"/>
                  <a:pt x="0" y="7175500"/>
                </a:cubicBezTo>
                <a:lnTo>
                  <a:pt x="0" y="6527800"/>
                </a:lnTo>
                <a:cubicBezTo>
                  <a:pt x="0" y="4089400"/>
                  <a:pt x="1028700" y="2692400"/>
                  <a:pt x="2794000" y="2692400"/>
                </a:cubicBezTo>
                <a:lnTo>
                  <a:pt x="3644900" y="2692400"/>
                </a:lnTo>
                <a:cubicBezTo>
                  <a:pt x="4432300" y="2692400"/>
                  <a:pt x="5029200" y="1892300"/>
                  <a:pt x="4572000" y="1447800"/>
                </a:cubicBezTo>
                <a:cubicBezTo>
                  <a:pt x="4495800" y="1371600"/>
                  <a:pt x="4089400" y="1308100"/>
                  <a:pt x="3644900" y="1308100"/>
                </a:cubicBezTo>
                <a:lnTo>
                  <a:pt x="3556000" y="1308100"/>
                </a:lnTo>
                <a:cubicBezTo>
                  <a:pt x="3124200" y="1308100"/>
                  <a:pt x="2717800" y="1244600"/>
                  <a:pt x="2641600" y="1168400"/>
                </a:cubicBezTo>
                <a:cubicBezTo>
                  <a:pt x="2463800" y="990600"/>
                  <a:pt x="2463800" y="520700"/>
                  <a:pt x="2641600" y="342900"/>
                </a:cubicBezTo>
                <a:cubicBezTo>
                  <a:pt x="2971800" y="0"/>
                  <a:pt x="4991100" y="203200"/>
                  <a:pt x="5410200" y="622300"/>
                </a:cubicBezTo>
                <a:cubicBezTo>
                  <a:pt x="5867400" y="1079500"/>
                  <a:pt x="5930900" y="1752600"/>
                  <a:pt x="5613400" y="2895600"/>
                </a:cubicBezTo>
                <a:close/>
                <a:moveTo>
                  <a:pt x="5422900" y="8788400"/>
                </a:moveTo>
                <a:moveTo>
                  <a:pt x="3492500" y="3797300"/>
                </a:moveTo>
                <a:lnTo>
                  <a:pt x="2616200" y="3797300"/>
                </a:lnTo>
                <a:cubicBezTo>
                  <a:pt x="2159000" y="3797300"/>
                  <a:pt x="1663700" y="4229100"/>
                  <a:pt x="1663700" y="4635500"/>
                </a:cubicBezTo>
                <a:cubicBezTo>
                  <a:pt x="1663700" y="4787900"/>
                  <a:pt x="1600200" y="4914900"/>
                  <a:pt x="1524000" y="4914900"/>
                </a:cubicBezTo>
                <a:cubicBezTo>
                  <a:pt x="1447800" y="4914900"/>
                  <a:pt x="1384300" y="5092700"/>
                  <a:pt x="1384300" y="5308600"/>
                </a:cubicBezTo>
                <a:lnTo>
                  <a:pt x="1384300" y="5626100"/>
                </a:lnTo>
                <a:cubicBezTo>
                  <a:pt x="1384300" y="5842000"/>
                  <a:pt x="1320800" y="6019800"/>
                  <a:pt x="1244600" y="6019800"/>
                </a:cubicBezTo>
                <a:cubicBezTo>
                  <a:pt x="1168400" y="6019800"/>
                  <a:pt x="1117600" y="6197600"/>
                  <a:pt x="1117600" y="6413500"/>
                </a:cubicBezTo>
                <a:lnTo>
                  <a:pt x="1117600" y="7010400"/>
                </a:lnTo>
                <a:cubicBezTo>
                  <a:pt x="1117600" y="7226300"/>
                  <a:pt x="1231900" y="7404100"/>
                  <a:pt x="1384300" y="7404100"/>
                </a:cubicBezTo>
                <a:cubicBezTo>
                  <a:pt x="1536700" y="7404100"/>
                  <a:pt x="1663700" y="7467600"/>
                  <a:pt x="1663700" y="7543800"/>
                </a:cubicBezTo>
                <a:cubicBezTo>
                  <a:pt x="1663700" y="7620000"/>
                  <a:pt x="1727200" y="7683500"/>
                  <a:pt x="1803400" y="7683500"/>
                </a:cubicBezTo>
                <a:cubicBezTo>
                  <a:pt x="1879600" y="7683500"/>
                  <a:pt x="1943100" y="7620000"/>
                  <a:pt x="1943100" y="7543800"/>
                </a:cubicBezTo>
                <a:cubicBezTo>
                  <a:pt x="1943100" y="7467600"/>
                  <a:pt x="2120900" y="7404100"/>
                  <a:pt x="2336800" y="7404100"/>
                </a:cubicBezTo>
                <a:lnTo>
                  <a:pt x="2387600" y="7404100"/>
                </a:lnTo>
                <a:cubicBezTo>
                  <a:pt x="2882900" y="7404100"/>
                  <a:pt x="3327400" y="6959600"/>
                  <a:pt x="3327400" y="6464300"/>
                </a:cubicBezTo>
                <a:lnTo>
                  <a:pt x="3327400" y="6413500"/>
                </a:lnTo>
                <a:cubicBezTo>
                  <a:pt x="3327400" y="6197600"/>
                  <a:pt x="3390900" y="6019800"/>
                  <a:pt x="3467100" y="6019800"/>
                </a:cubicBezTo>
                <a:cubicBezTo>
                  <a:pt x="3543300" y="6019800"/>
                  <a:pt x="3606800" y="5842000"/>
                  <a:pt x="3606800" y="5626100"/>
                </a:cubicBezTo>
                <a:lnTo>
                  <a:pt x="3606800" y="5308600"/>
                </a:lnTo>
                <a:cubicBezTo>
                  <a:pt x="3606800" y="5092700"/>
                  <a:pt x="3670300" y="4914900"/>
                  <a:pt x="3746500" y="4914900"/>
                </a:cubicBezTo>
                <a:cubicBezTo>
                  <a:pt x="3822700" y="4914900"/>
                  <a:pt x="3886200" y="4737100"/>
                  <a:pt x="3886200" y="4521200"/>
                </a:cubicBezTo>
                <a:lnTo>
                  <a:pt x="3886200" y="4191000"/>
                </a:lnTo>
                <a:cubicBezTo>
                  <a:pt x="3886200" y="3898900"/>
                  <a:pt x="3784600" y="3797300"/>
                  <a:pt x="3492500" y="3797300"/>
                </a:cubicBezTo>
                <a:close/>
                <a:moveTo>
                  <a:pt x="4521200" y="8788400"/>
                </a:moveTo>
                <a:moveTo>
                  <a:pt x="6096000" y="6832600"/>
                </a:moveTo>
                <a:lnTo>
                  <a:pt x="6096000" y="8394700"/>
                </a:lnTo>
                <a:cubicBezTo>
                  <a:pt x="6096000" y="8661400"/>
                  <a:pt x="5969000" y="8788400"/>
                  <a:pt x="5702300" y="8788400"/>
                </a:cubicBezTo>
                <a:lnTo>
                  <a:pt x="5664200" y="8788400"/>
                </a:lnTo>
                <a:cubicBezTo>
                  <a:pt x="5448300" y="8788400"/>
                  <a:pt x="5270500" y="8661400"/>
                  <a:pt x="5270500" y="8509000"/>
                </a:cubicBezTo>
                <a:cubicBezTo>
                  <a:pt x="5270500" y="8356600"/>
                  <a:pt x="5334000" y="8242300"/>
                  <a:pt x="5410200" y="8242300"/>
                </a:cubicBezTo>
                <a:cubicBezTo>
                  <a:pt x="5486400" y="8242300"/>
                  <a:pt x="5549900" y="8064500"/>
                  <a:pt x="5549900" y="7848600"/>
                </a:cubicBezTo>
                <a:lnTo>
                  <a:pt x="5549900" y="7518400"/>
                </a:lnTo>
                <a:cubicBezTo>
                  <a:pt x="5549900" y="7302500"/>
                  <a:pt x="5613400" y="7124700"/>
                  <a:pt x="5689600" y="7124700"/>
                </a:cubicBezTo>
                <a:cubicBezTo>
                  <a:pt x="5765800" y="7124700"/>
                  <a:pt x="5816600" y="6972300"/>
                  <a:pt x="5816600" y="6781800"/>
                </a:cubicBezTo>
                <a:cubicBezTo>
                  <a:pt x="5816600" y="6591300"/>
                  <a:pt x="5880100" y="6438900"/>
                  <a:pt x="5956300" y="6438900"/>
                </a:cubicBezTo>
                <a:cubicBezTo>
                  <a:pt x="6032500" y="6438900"/>
                  <a:pt x="6096000" y="6616700"/>
                  <a:pt x="6096000" y="6832600"/>
                </a:cubicBezTo>
                <a:close/>
                <a:moveTo>
                  <a:pt x="1485900" y="8788400"/>
                </a:moveTo>
              </a:path>
            </a:pathLst>
          </a:custGeom>
          <a:solidFill>
            <a:srgbClr val="010101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33" name="Freeform 18133"/>
          <p:cNvSpPr/>
          <p:nvPr/>
        </p:nvSpPr>
        <p:spPr>
          <a:xfrm rot="0" flipH="0" flipV="0">
            <a:off x="29314852" y="20857336"/>
            <a:ext cx="72085" cy="92062"/>
          </a:xfrm>
          <a:custGeom>
            <a:pathLst>
              <a:path w="6553200" h="8369300">
                <a:moveTo>
                  <a:pt x="38100" y="1955800"/>
                </a:moveTo>
                <a:lnTo>
                  <a:pt x="38100" y="393700"/>
                </a:lnTo>
                <a:cubicBezTo>
                  <a:pt x="38100" y="127000"/>
                  <a:pt x="165100" y="0"/>
                  <a:pt x="431800" y="0"/>
                </a:cubicBezTo>
                <a:lnTo>
                  <a:pt x="469900" y="0"/>
                </a:lnTo>
                <a:cubicBezTo>
                  <a:pt x="685800" y="0"/>
                  <a:pt x="863600" y="127000"/>
                  <a:pt x="863600" y="279400"/>
                </a:cubicBezTo>
                <a:cubicBezTo>
                  <a:pt x="863600" y="431800"/>
                  <a:pt x="800100" y="558800"/>
                  <a:pt x="723900" y="558800"/>
                </a:cubicBezTo>
                <a:cubicBezTo>
                  <a:pt x="647700" y="558800"/>
                  <a:pt x="584200" y="723900"/>
                  <a:pt x="584200" y="952500"/>
                </a:cubicBezTo>
                <a:lnTo>
                  <a:pt x="584200" y="1270000"/>
                </a:lnTo>
                <a:cubicBezTo>
                  <a:pt x="584200" y="1485900"/>
                  <a:pt x="520700" y="1663700"/>
                  <a:pt x="444500" y="1663700"/>
                </a:cubicBezTo>
                <a:cubicBezTo>
                  <a:pt x="368300" y="1663700"/>
                  <a:pt x="304800" y="1816100"/>
                  <a:pt x="304800" y="2006600"/>
                </a:cubicBezTo>
                <a:cubicBezTo>
                  <a:pt x="304800" y="2197100"/>
                  <a:pt x="254000" y="2349500"/>
                  <a:pt x="177800" y="2349500"/>
                </a:cubicBezTo>
                <a:cubicBezTo>
                  <a:pt x="101600" y="2349500"/>
                  <a:pt x="38100" y="2171700"/>
                  <a:pt x="38100" y="1955800"/>
                </a:cubicBezTo>
                <a:close/>
                <a:moveTo>
                  <a:pt x="4838700" y="6096000"/>
                </a:moveTo>
                <a:moveTo>
                  <a:pt x="3035300" y="0"/>
                </a:moveTo>
                <a:lnTo>
                  <a:pt x="4787900" y="0"/>
                </a:lnTo>
                <a:cubicBezTo>
                  <a:pt x="5219700" y="0"/>
                  <a:pt x="5689600" y="38100"/>
                  <a:pt x="5829300" y="76200"/>
                </a:cubicBezTo>
                <a:cubicBezTo>
                  <a:pt x="6400800" y="241300"/>
                  <a:pt x="6553200" y="1358900"/>
                  <a:pt x="6210300" y="2692400"/>
                </a:cubicBezTo>
                <a:lnTo>
                  <a:pt x="5816600" y="4191000"/>
                </a:lnTo>
                <a:cubicBezTo>
                  <a:pt x="5473700" y="5499100"/>
                  <a:pt x="4610100" y="6096000"/>
                  <a:pt x="3060700" y="6096000"/>
                </a:cubicBezTo>
                <a:lnTo>
                  <a:pt x="2489200" y="6096000"/>
                </a:lnTo>
                <a:cubicBezTo>
                  <a:pt x="2044700" y="6096000"/>
                  <a:pt x="1701800" y="6286500"/>
                  <a:pt x="1701800" y="6515100"/>
                </a:cubicBezTo>
                <a:cubicBezTo>
                  <a:pt x="1701800" y="7112000"/>
                  <a:pt x="1498600" y="7962900"/>
                  <a:pt x="1308100" y="8153400"/>
                </a:cubicBezTo>
                <a:cubicBezTo>
                  <a:pt x="1104900" y="8343900"/>
                  <a:pt x="368300" y="8369300"/>
                  <a:pt x="177800" y="8178800"/>
                </a:cubicBezTo>
                <a:cubicBezTo>
                  <a:pt x="12700" y="8013700"/>
                  <a:pt x="0" y="7632700"/>
                  <a:pt x="139700" y="7061200"/>
                </a:cubicBezTo>
                <a:cubicBezTo>
                  <a:pt x="190500" y="6832600"/>
                  <a:pt x="317500" y="6654800"/>
                  <a:pt x="419100" y="6654800"/>
                </a:cubicBezTo>
                <a:cubicBezTo>
                  <a:pt x="508000" y="6654800"/>
                  <a:pt x="584200" y="6400800"/>
                  <a:pt x="584200" y="6096000"/>
                </a:cubicBezTo>
                <a:cubicBezTo>
                  <a:pt x="584200" y="5257800"/>
                  <a:pt x="774700" y="4432300"/>
                  <a:pt x="965200" y="4432300"/>
                </a:cubicBezTo>
                <a:cubicBezTo>
                  <a:pt x="1066800" y="4432300"/>
                  <a:pt x="1143000" y="4241800"/>
                  <a:pt x="1143000" y="4013200"/>
                </a:cubicBezTo>
                <a:cubicBezTo>
                  <a:pt x="1143000" y="3302000"/>
                  <a:pt x="1346200" y="2489200"/>
                  <a:pt x="1524000" y="2489200"/>
                </a:cubicBezTo>
                <a:cubicBezTo>
                  <a:pt x="1612900" y="2489200"/>
                  <a:pt x="1701800" y="2247900"/>
                  <a:pt x="1701800" y="1943100"/>
                </a:cubicBezTo>
                <a:cubicBezTo>
                  <a:pt x="1701800" y="393700"/>
                  <a:pt x="1968500" y="0"/>
                  <a:pt x="3035300" y="0"/>
                </a:cubicBezTo>
                <a:close/>
                <a:moveTo>
                  <a:pt x="6794500" y="6096000"/>
                </a:moveTo>
                <a:moveTo>
                  <a:pt x="4622800" y="1104900"/>
                </a:moveTo>
                <a:lnTo>
                  <a:pt x="3479800" y="1104900"/>
                </a:lnTo>
                <a:cubicBezTo>
                  <a:pt x="3263900" y="1104900"/>
                  <a:pt x="3086100" y="1231900"/>
                  <a:pt x="3086100" y="1384300"/>
                </a:cubicBezTo>
                <a:cubicBezTo>
                  <a:pt x="3086100" y="1536700"/>
                  <a:pt x="3022600" y="1663700"/>
                  <a:pt x="2946400" y="1663700"/>
                </a:cubicBezTo>
                <a:cubicBezTo>
                  <a:pt x="2870200" y="1663700"/>
                  <a:pt x="2806700" y="1841500"/>
                  <a:pt x="2806700" y="2057400"/>
                </a:cubicBezTo>
                <a:lnTo>
                  <a:pt x="2806700" y="2374900"/>
                </a:lnTo>
                <a:cubicBezTo>
                  <a:pt x="2806700" y="2590800"/>
                  <a:pt x="2743200" y="2768600"/>
                  <a:pt x="2667000" y="2768600"/>
                </a:cubicBezTo>
                <a:cubicBezTo>
                  <a:pt x="2590800" y="2768600"/>
                  <a:pt x="2527300" y="2946400"/>
                  <a:pt x="2527300" y="3162300"/>
                </a:cubicBezTo>
                <a:lnTo>
                  <a:pt x="2527300" y="3479800"/>
                </a:lnTo>
                <a:cubicBezTo>
                  <a:pt x="2527300" y="3695700"/>
                  <a:pt x="2463800" y="3873500"/>
                  <a:pt x="2387600" y="3873500"/>
                </a:cubicBezTo>
                <a:cubicBezTo>
                  <a:pt x="2311400" y="3873500"/>
                  <a:pt x="2247900" y="4051300"/>
                  <a:pt x="2247900" y="4267200"/>
                </a:cubicBezTo>
                <a:lnTo>
                  <a:pt x="2247900" y="4318000"/>
                </a:lnTo>
                <a:cubicBezTo>
                  <a:pt x="2247900" y="4533900"/>
                  <a:pt x="2184400" y="4711700"/>
                  <a:pt x="2108200" y="4711700"/>
                </a:cubicBezTo>
                <a:cubicBezTo>
                  <a:pt x="2032000" y="4711700"/>
                  <a:pt x="1968500" y="4775200"/>
                  <a:pt x="1968500" y="4851400"/>
                </a:cubicBezTo>
                <a:cubicBezTo>
                  <a:pt x="1968500" y="4927600"/>
                  <a:pt x="2146300" y="4991100"/>
                  <a:pt x="2362200" y="4991100"/>
                </a:cubicBezTo>
                <a:lnTo>
                  <a:pt x="3238500" y="4991100"/>
                </a:lnTo>
                <a:cubicBezTo>
                  <a:pt x="3454400" y="4991100"/>
                  <a:pt x="3632200" y="4927600"/>
                  <a:pt x="3632200" y="4851400"/>
                </a:cubicBezTo>
                <a:cubicBezTo>
                  <a:pt x="3632200" y="4775200"/>
                  <a:pt x="3759200" y="4711700"/>
                  <a:pt x="3911600" y="4711700"/>
                </a:cubicBezTo>
                <a:cubicBezTo>
                  <a:pt x="4292600" y="4711700"/>
                  <a:pt x="4470400" y="4495800"/>
                  <a:pt x="4470400" y="4038600"/>
                </a:cubicBezTo>
                <a:lnTo>
                  <a:pt x="4470400" y="4000500"/>
                </a:lnTo>
                <a:cubicBezTo>
                  <a:pt x="4470400" y="3771900"/>
                  <a:pt x="4533900" y="3606800"/>
                  <a:pt x="4610100" y="3606800"/>
                </a:cubicBezTo>
                <a:cubicBezTo>
                  <a:pt x="4686300" y="3606800"/>
                  <a:pt x="4749800" y="3429000"/>
                  <a:pt x="4749800" y="3213100"/>
                </a:cubicBezTo>
                <a:lnTo>
                  <a:pt x="4749800" y="3162300"/>
                </a:lnTo>
                <a:cubicBezTo>
                  <a:pt x="4749800" y="2946400"/>
                  <a:pt x="4800600" y="2768600"/>
                  <a:pt x="4876800" y="2768600"/>
                </a:cubicBezTo>
                <a:cubicBezTo>
                  <a:pt x="4953000" y="2768600"/>
                  <a:pt x="5016500" y="2590800"/>
                  <a:pt x="5016500" y="2374900"/>
                </a:cubicBezTo>
                <a:lnTo>
                  <a:pt x="5016500" y="2057400"/>
                </a:lnTo>
                <a:cubicBezTo>
                  <a:pt x="5016500" y="1841500"/>
                  <a:pt x="5080000" y="1663700"/>
                  <a:pt x="5156200" y="1663700"/>
                </a:cubicBezTo>
                <a:cubicBezTo>
                  <a:pt x="5232400" y="1663700"/>
                  <a:pt x="5295900" y="1600200"/>
                  <a:pt x="5295900" y="1524000"/>
                </a:cubicBezTo>
                <a:cubicBezTo>
                  <a:pt x="5295900" y="1270000"/>
                  <a:pt x="5029200" y="1104900"/>
                  <a:pt x="4622800" y="1104900"/>
                </a:cubicBezTo>
                <a:close/>
                <a:moveTo>
                  <a:pt x="56896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34" name="Freeform 18134"/>
          <p:cNvSpPr/>
          <p:nvPr/>
        </p:nvSpPr>
        <p:spPr>
          <a:xfrm rot="0" flipH="0" flipV="0">
            <a:off x="29391763" y="20857336"/>
            <a:ext cx="60909" cy="67056"/>
          </a:xfrm>
          <a:custGeom>
            <a:pathLst>
              <a:path w="5537200" h="6096000">
                <a:moveTo>
                  <a:pt x="2400300" y="0"/>
                </a:moveTo>
                <a:lnTo>
                  <a:pt x="5156200" y="0"/>
                </a:lnTo>
                <a:cubicBezTo>
                  <a:pt x="5511800" y="0"/>
                  <a:pt x="5537200" y="38100"/>
                  <a:pt x="5511800" y="381000"/>
                </a:cubicBezTo>
                <a:lnTo>
                  <a:pt x="5461000" y="952500"/>
                </a:lnTo>
                <a:cubicBezTo>
                  <a:pt x="5435600" y="1155700"/>
                  <a:pt x="5384800" y="1498600"/>
                  <a:pt x="5346700" y="1714500"/>
                </a:cubicBezTo>
                <a:lnTo>
                  <a:pt x="5105400" y="2946400"/>
                </a:lnTo>
                <a:cubicBezTo>
                  <a:pt x="5054600" y="3149600"/>
                  <a:pt x="4953000" y="3327400"/>
                  <a:pt x="4864100" y="3327400"/>
                </a:cubicBezTo>
                <a:cubicBezTo>
                  <a:pt x="4787900" y="3327400"/>
                  <a:pt x="4686300" y="3492500"/>
                  <a:pt x="4660900" y="3683000"/>
                </a:cubicBezTo>
                <a:lnTo>
                  <a:pt x="4648200" y="3733800"/>
                </a:lnTo>
                <a:cubicBezTo>
                  <a:pt x="4622800" y="3937000"/>
                  <a:pt x="4559300" y="4191000"/>
                  <a:pt x="4521200" y="4305300"/>
                </a:cubicBezTo>
                <a:cubicBezTo>
                  <a:pt x="4394200" y="4622800"/>
                  <a:pt x="4419600" y="4699000"/>
                  <a:pt x="4711700" y="4889500"/>
                </a:cubicBezTo>
                <a:cubicBezTo>
                  <a:pt x="4864100" y="4978400"/>
                  <a:pt x="4991100" y="5232400"/>
                  <a:pt x="4991100" y="5435600"/>
                </a:cubicBezTo>
                <a:cubicBezTo>
                  <a:pt x="4991100" y="5892800"/>
                  <a:pt x="4813300" y="6096000"/>
                  <a:pt x="4432300" y="6096000"/>
                </a:cubicBezTo>
                <a:cubicBezTo>
                  <a:pt x="4279900" y="6096000"/>
                  <a:pt x="4165600" y="6032500"/>
                  <a:pt x="4165600" y="5956300"/>
                </a:cubicBezTo>
                <a:cubicBezTo>
                  <a:pt x="4165600" y="5880100"/>
                  <a:pt x="3987800" y="5829300"/>
                  <a:pt x="3771900" y="5829300"/>
                </a:cubicBezTo>
                <a:lnTo>
                  <a:pt x="3162300" y="5829300"/>
                </a:lnTo>
                <a:cubicBezTo>
                  <a:pt x="2946400" y="5829300"/>
                  <a:pt x="2768600" y="5880100"/>
                  <a:pt x="2768600" y="5956300"/>
                </a:cubicBezTo>
                <a:cubicBezTo>
                  <a:pt x="2768600" y="6032500"/>
                  <a:pt x="2590800" y="6096000"/>
                  <a:pt x="2374900" y="6096000"/>
                </a:cubicBezTo>
                <a:lnTo>
                  <a:pt x="1778000" y="6096000"/>
                </a:lnTo>
                <a:cubicBezTo>
                  <a:pt x="1562100" y="6096000"/>
                  <a:pt x="1358900" y="6070600"/>
                  <a:pt x="1320800" y="6032500"/>
                </a:cubicBezTo>
                <a:cubicBezTo>
                  <a:pt x="1282700" y="5994400"/>
                  <a:pt x="1104900" y="5943600"/>
                  <a:pt x="927100" y="5930900"/>
                </a:cubicBezTo>
                <a:cubicBezTo>
                  <a:pt x="431800" y="5880100"/>
                  <a:pt x="0" y="5232400"/>
                  <a:pt x="0" y="4533900"/>
                </a:cubicBezTo>
                <a:lnTo>
                  <a:pt x="0" y="4279900"/>
                </a:lnTo>
                <a:cubicBezTo>
                  <a:pt x="0" y="4064000"/>
                  <a:pt x="38100" y="3810000"/>
                  <a:pt x="76200" y="3708400"/>
                </a:cubicBezTo>
                <a:cubicBezTo>
                  <a:pt x="114300" y="3619500"/>
                  <a:pt x="177800" y="3378200"/>
                  <a:pt x="203200" y="3187700"/>
                </a:cubicBezTo>
                <a:cubicBezTo>
                  <a:pt x="228600" y="2997200"/>
                  <a:pt x="317500" y="2679700"/>
                  <a:pt x="381000" y="2476500"/>
                </a:cubicBezTo>
                <a:lnTo>
                  <a:pt x="685800" y="1536700"/>
                </a:lnTo>
                <a:cubicBezTo>
                  <a:pt x="1066800" y="393700"/>
                  <a:pt x="1498600" y="0"/>
                  <a:pt x="2400300" y="0"/>
                </a:cubicBezTo>
                <a:close/>
                <a:moveTo>
                  <a:pt x="6045200" y="6096000"/>
                </a:moveTo>
                <a:moveTo>
                  <a:pt x="1574800" y="2603500"/>
                </a:moveTo>
                <a:lnTo>
                  <a:pt x="1168400" y="4432300"/>
                </a:lnTo>
                <a:cubicBezTo>
                  <a:pt x="1117600" y="4648200"/>
                  <a:pt x="1219200" y="4851400"/>
                  <a:pt x="1371600" y="4902200"/>
                </a:cubicBezTo>
                <a:cubicBezTo>
                  <a:pt x="2247900" y="5168900"/>
                  <a:pt x="3200400" y="4826000"/>
                  <a:pt x="3492500" y="4152900"/>
                </a:cubicBezTo>
                <a:cubicBezTo>
                  <a:pt x="3543300" y="4038600"/>
                  <a:pt x="3619500" y="3771900"/>
                  <a:pt x="3657600" y="3556000"/>
                </a:cubicBezTo>
                <a:lnTo>
                  <a:pt x="4165600" y="1117600"/>
                </a:lnTo>
                <a:lnTo>
                  <a:pt x="2616200" y="1117600"/>
                </a:lnTo>
                <a:cubicBezTo>
                  <a:pt x="2159000" y="1117600"/>
                  <a:pt x="1905000" y="1320800"/>
                  <a:pt x="1778000" y="1816100"/>
                </a:cubicBezTo>
                <a:lnTo>
                  <a:pt x="1752600" y="1879600"/>
                </a:lnTo>
                <a:cubicBezTo>
                  <a:pt x="1701800" y="2070100"/>
                  <a:pt x="1625600" y="2387600"/>
                  <a:pt x="1574800" y="2603500"/>
                </a:cubicBezTo>
                <a:close/>
                <a:moveTo>
                  <a:pt x="3441700" y="6096000"/>
                </a:moveTo>
              </a:path>
            </a:pathLst>
          </a:custGeom>
          <a:solidFill>
            <a:srgbClr val="010101">
              <a:alpha val="100000"/>
            </a:srgbClr>
          </a:solidFill>
          <a:ln w="13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35" name="Rectangle 18135"/>
          <p:cNvSpPr/>
          <p:nvPr/>
        </p:nvSpPr>
        <p:spPr>
          <a:xfrm rot="0" flipH="0" flipV="0">
            <a:off x="29102304" y="20836743"/>
            <a:ext cx="253387" cy="274358"/>
          </a:xfrm>
          <a:prstGeom prst="rect">
            <a:avLst/>
          </a:prstGeom>
        </p:spPr>
      </p:sp>
      <p:sp>
        <p:nvSpPr>
          <p:cNvPr id="18136" name="Freeform 18136"/>
          <p:cNvSpPr/>
          <p:nvPr/>
        </p:nvSpPr>
        <p:spPr>
          <a:xfrm rot="0" flipH="0" flipV="0">
            <a:off x="29102666" y="21000707"/>
            <a:ext cx="72751" cy="91452"/>
          </a:xfrm>
          <a:custGeom>
            <a:pathLst>
              <a:path w="7658100" h="9626600">
                <a:moveTo>
                  <a:pt x="495300" y="5549900"/>
                </a:moveTo>
                <a:lnTo>
                  <a:pt x="1003300" y="3505200"/>
                </a:lnTo>
                <a:cubicBezTo>
                  <a:pt x="1600200" y="1092200"/>
                  <a:pt x="2679700" y="0"/>
                  <a:pt x="4483100" y="0"/>
                </a:cubicBezTo>
                <a:lnTo>
                  <a:pt x="5473700" y="0"/>
                </a:lnTo>
                <a:cubicBezTo>
                  <a:pt x="7023100" y="0"/>
                  <a:pt x="7658100" y="673100"/>
                  <a:pt x="7658100" y="2298700"/>
                </a:cubicBezTo>
                <a:lnTo>
                  <a:pt x="7658100" y="2616200"/>
                </a:lnTo>
                <a:cubicBezTo>
                  <a:pt x="7658100" y="3124200"/>
                  <a:pt x="7556500" y="3924300"/>
                  <a:pt x="7429500" y="4394200"/>
                </a:cubicBezTo>
                <a:lnTo>
                  <a:pt x="6959600" y="6121400"/>
                </a:lnTo>
                <a:cubicBezTo>
                  <a:pt x="6299200" y="8572500"/>
                  <a:pt x="5143500" y="9626600"/>
                  <a:pt x="3136900" y="9626600"/>
                </a:cubicBezTo>
                <a:lnTo>
                  <a:pt x="2794000" y="9626600"/>
                </a:lnTo>
                <a:cubicBezTo>
                  <a:pt x="2298700" y="9626600"/>
                  <a:pt x="1752600" y="9563100"/>
                  <a:pt x="1600200" y="9499600"/>
                </a:cubicBezTo>
                <a:cubicBezTo>
                  <a:pt x="393700" y="8953500"/>
                  <a:pt x="0" y="7556500"/>
                  <a:pt x="495300" y="5549900"/>
                </a:cubicBezTo>
                <a:close/>
                <a:moveTo>
                  <a:pt x="4038600" y="9626600"/>
                </a:moveTo>
                <a:moveTo>
                  <a:pt x="2552700" y="3175000"/>
                </a:moveTo>
                <a:lnTo>
                  <a:pt x="1803400" y="5867400"/>
                </a:lnTo>
                <a:cubicBezTo>
                  <a:pt x="1676400" y="6350000"/>
                  <a:pt x="1562100" y="6870700"/>
                  <a:pt x="1562100" y="7023100"/>
                </a:cubicBezTo>
                <a:cubicBezTo>
                  <a:pt x="1562100" y="7899400"/>
                  <a:pt x="2044700" y="8343900"/>
                  <a:pt x="2971800" y="8343900"/>
                </a:cubicBezTo>
                <a:cubicBezTo>
                  <a:pt x="4445000" y="8343900"/>
                  <a:pt x="5194300" y="7632700"/>
                  <a:pt x="5689600" y="5803900"/>
                </a:cubicBezTo>
                <a:lnTo>
                  <a:pt x="6146800" y="4076700"/>
                </a:lnTo>
                <a:cubicBezTo>
                  <a:pt x="6464300" y="2870200"/>
                  <a:pt x="6438900" y="1981200"/>
                  <a:pt x="6057900" y="1600200"/>
                </a:cubicBezTo>
                <a:cubicBezTo>
                  <a:pt x="5473700" y="1028700"/>
                  <a:pt x="3886200" y="1219200"/>
                  <a:pt x="3136900" y="1955800"/>
                </a:cubicBezTo>
                <a:cubicBezTo>
                  <a:pt x="2946400" y="2146300"/>
                  <a:pt x="2679700" y="2692400"/>
                  <a:pt x="2552700" y="3175000"/>
                </a:cubicBezTo>
                <a:close/>
                <a:moveTo>
                  <a:pt x="6413500" y="96266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37" name="Freeform 18137"/>
          <p:cNvSpPr/>
          <p:nvPr/>
        </p:nvSpPr>
        <p:spPr>
          <a:xfrm rot="0" flipH="0" flipV="0">
            <a:off x="29187852" y="21000707"/>
            <a:ext cx="67564" cy="91452"/>
          </a:xfrm>
          <a:custGeom>
            <a:pathLst>
              <a:path w="7112000" h="9626600">
                <a:moveTo>
                  <a:pt x="3632200" y="5778500"/>
                </a:moveTo>
                <a:lnTo>
                  <a:pt x="1930400" y="5778500"/>
                </a:lnTo>
                <a:cubicBezTo>
                  <a:pt x="812800" y="5778500"/>
                  <a:pt x="647700" y="5626100"/>
                  <a:pt x="203200" y="4254500"/>
                </a:cubicBezTo>
                <a:cubicBezTo>
                  <a:pt x="0" y="3606800"/>
                  <a:pt x="12700" y="3365500"/>
                  <a:pt x="292100" y="2324100"/>
                </a:cubicBezTo>
                <a:lnTo>
                  <a:pt x="685800" y="876300"/>
                </a:lnTo>
                <a:cubicBezTo>
                  <a:pt x="812800" y="393700"/>
                  <a:pt x="1155700" y="0"/>
                  <a:pt x="1447800" y="0"/>
                </a:cubicBezTo>
                <a:cubicBezTo>
                  <a:pt x="1739900" y="0"/>
                  <a:pt x="2057400" y="76200"/>
                  <a:pt x="2133600" y="165100"/>
                </a:cubicBezTo>
                <a:cubicBezTo>
                  <a:pt x="2336800" y="355600"/>
                  <a:pt x="2349500" y="1041400"/>
                  <a:pt x="2184400" y="1930400"/>
                </a:cubicBezTo>
                <a:cubicBezTo>
                  <a:pt x="2108200" y="2273300"/>
                  <a:pt x="1968500" y="2565400"/>
                  <a:pt x="1854200" y="2565400"/>
                </a:cubicBezTo>
                <a:cubicBezTo>
                  <a:pt x="1625600" y="2565400"/>
                  <a:pt x="1587500" y="4102100"/>
                  <a:pt x="1816100" y="4330700"/>
                </a:cubicBezTo>
                <a:cubicBezTo>
                  <a:pt x="1905000" y="4419600"/>
                  <a:pt x="2387600" y="4495800"/>
                  <a:pt x="2895600" y="4495800"/>
                </a:cubicBezTo>
                <a:lnTo>
                  <a:pt x="3949700" y="4495800"/>
                </a:lnTo>
                <a:cubicBezTo>
                  <a:pt x="4457700" y="4495800"/>
                  <a:pt x="4864100" y="4279900"/>
                  <a:pt x="4864100" y="4013200"/>
                </a:cubicBezTo>
                <a:cubicBezTo>
                  <a:pt x="4864100" y="3746500"/>
                  <a:pt x="4978400" y="3149600"/>
                  <a:pt x="5118100" y="2667000"/>
                </a:cubicBezTo>
                <a:lnTo>
                  <a:pt x="5524500" y="1244600"/>
                </a:lnTo>
                <a:cubicBezTo>
                  <a:pt x="5829300" y="203200"/>
                  <a:pt x="6007100" y="0"/>
                  <a:pt x="6629400" y="0"/>
                </a:cubicBezTo>
                <a:cubicBezTo>
                  <a:pt x="6896100" y="0"/>
                  <a:pt x="7112000" y="368300"/>
                  <a:pt x="7112000" y="800100"/>
                </a:cubicBezTo>
                <a:cubicBezTo>
                  <a:pt x="7112000" y="1244600"/>
                  <a:pt x="7010400" y="1993900"/>
                  <a:pt x="6883400" y="2476500"/>
                </a:cubicBezTo>
                <a:lnTo>
                  <a:pt x="5765800" y="6756400"/>
                </a:lnTo>
                <a:cubicBezTo>
                  <a:pt x="5219700" y="8826500"/>
                  <a:pt x="4343400" y="9626600"/>
                  <a:pt x="2590800" y="9626600"/>
                </a:cubicBezTo>
                <a:lnTo>
                  <a:pt x="965200" y="9626600"/>
                </a:lnTo>
                <a:cubicBezTo>
                  <a:pt x="469900" y="9626600"/>
                  <a:pt x="50800" y="9334500"/>
                  <a:pt x="50800" y="8978900"/>
                </a:cubicBezTo>
                <a:cubicBezTo>
                  <a:pt x="50800" y="8636000"/>
                  <a:pt x="469900" y="8343900"/>
                  <a:pt x="965200" y="8343900"/>
                </a:cubicBezTo>
                <a:lnTo>
                  <a:pt x="2349500" y="8343900"/>
                </a:lnTo>
                <a:cubicBezTo>
                  <a:pt x="3276600" y="8343900"/>
                  <a:pt x="3898900" y="7962900"/>
                  <a:pt x="3898900" y="7378700"/>
                </a:cubicBezTo>
                <a:cubicBezTo>
                  <a:pt x="3898900" y="6794500"/>
                  <a:pt x="4140200" y="6096000"/>
                  <a:pt x="4343400" y="6096000"/>
                </a:cubicBezTo>
                <a:cubicBezTo>
                  <a:pt x="4457700" y="6096000"/>
                  <a:pt x="4546600" y="6019800"/>
                  <a:pt x="4546600" y="5930900"/>
                </a:cubicBezTo>
                <a:cubicBezTo>
                  <a:pt x="4546600" y="5854700"/>
                  <a:pt x="4140200" y="5778500"/>
                  <a:pt x="3632200" y="5778500"/>
                </a:cubicBezTo>
                <a:close/>
                <a:moveTo>
                  <a:pt x="3581400" y="96266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38" name="Freeform 18138"/>
          <p:cNvSpPr/>
          <p:nvPr/>
        </p:nvSpPr>
        <p:spPr>
          <a:xfrm rot="0" flipH="0" flipV="0">
            <a:off x="29250116" y="21000586"/>
            <a:ext cx="71786" cy="91452"/>
          </a:xfrm>
          <a:custGeom>
            <a:pathLst>
              <a:path w="7556500" h="9626600">
                <a:moveTo>
                  <a:pt x="3467100" y="0"/>
                </a:moveTo>
                <a:lnTo>
                  <a:pt x="6477000" y="0"/>
                </a:lnTo>
                <a:cubicBezTo>
                  <a:pt x="6972300" y="0"/>
                  <a:pt x="7416800" y="101600"/>
                  <a:pt x="7467600" y="203200"/>
                </a:cubicBezTo>
                <a:cubicBezTo>
                  <a:pt x="7556500" y="431800"/>
                  <a:pt x="7556500" y="584200"/>
                  <a:pt x="7493000" y="812800"/>
                </a:cubicBezTo>
                <a:cubicBezTo>
                  <a:pt x="7467600" y="901700"/>
                  <a:pt x="7035800" y="965200"/>
                  <a:pt x="6540500" y="965200"/>
                </a:cubicBezTo>
                <a:lnTo>
                  <a:pt x="4445000" y="965200"/>
                </a:lnTo>
                <a:cubicBezTo>
                  <a:pt x="3937000" y="965200"/>
                  <a:pt x="3403600" y="1358900"/>
                  <a:pt x="3238500" y="1866900"/>
                </a:cubicBezTo>
                <a:lnTo>
                  <a:pt x="3175000" y="2070100"/>
                </a:lnTo>
                <a:cubicBezTo>
                  <a:pt x="2755900" y="3403600"/>
                  <a:pt x="2806700" y="3517900"/>
                  <a:pt x="3822700" y="3670300"/>
                </a:cubicBezTo>
                <a:lnTo>
                  <a:pt x="4279900" y="3721100"/>
                </a:lnTo>
                <a:cubicBezTo>
                  <a:pt x="4800600" y="3797300"/>
                  <a:pt x="5410200" y="3860800"/>
                  <a:pt x="5651500" y="3860800"/>
                </a:cubicBezTo>
                <a:cubicBezTo>
                  <a:pt x="6172200" y="3860800"/>
                  <a:pt x="6743700" y="4356100"/>
                  <a:pt x="6743700" y="4813300"/>
                </a:cubicBezTo>
                <a:cubicBezTo>
                  <a:pt x="6743700" y="4991100"/>
                  <a:pt x="6807200" y="5143500"/>
                  <a:pt x="6896100" y="5143500"/>
                </a:cubicBezTo>
                <a:cubicBezTo>
                  <a:pt x="6985000" y="5143500"/>
                  <a:pt x="7061200" y="5549900"/>
                  <a:pt x="7061200" y="6045200"/>
                </a:cubicBezTo>
                <a:lnTo>
                  <a:pt x="7061200" y="6159500"/>
                </a:lnTo>
                <a:cubicBezTo>
                  <a:pt x="7061200" y="6654800"/>
                  <a:pt x="6985000" y="7061200"/>
                  <a:pt x="6896100" y="7061200"/>
                </a:cubicBezTo>
                <a:cubicBezTo>
                  <a:pt x="6705600" y="7061200"/>
                  <a:pt x="6426200" y="7670800"/>
                  <a:pt x="6426200" y="8064500"/>
                </a:cubicBezTo>
                <a:cubicBezTo>
                  <a:pt x="6426200" y="8445500"/>
                  <a:pt x="5854700" y="8991600"/>
                  <a:pt x="5461000" y="8991600"/>
                </a:cubicBezTo>
                <a:cubicBezTo>
                  <a:pt x="4914900" y="8991600"/>
                  <a:pt x="4495800" y="9169400"/>
                  <a:pt x="4495800" y="9410700"/>
                </a:cubicBezTo>
                <a:cubicBezTo>
                  <a:pt x="4495800" y="9525000"/>
                  <a:pt x="4089400" y="9626600"/>
                  <a:pt x="3581400" y="9626600"/>
                </a:cubicBezTo>
                <a:lnTo>
                  <a:pt x="1231900" y="9626600"/>
                </a:lnTo>
                <a:cubicBezTo>
                  <a:pt x="736600" y="9626600"/>
                  <a:pt x="254000" y="9563100"/>
                  <a:pt x="165100" y="9474200"/>
                </a:cubicBezTo>
                <a:cubicBezTo>
                  <a:pt x="76200" y="9385300"/>
                  <a:pt x="0" y="9169400"/>
                  <a:pt x="0" y="8991600"/>
                </a:cubicBezTo>
                <a:cubicBezTo>
                  <a:pt x="0" y="8813800"/>
                  <a:pt x="76200" y="8674100"/>
                  <a:pt x="165100" y="8674100"/>
                </a:cubicBezTo>
                <a:cubicBezTo>
                  <a:pt x="254000" y="8674100"/>
                  <a:pt x="431800" y="8267700"/>
                  <a:pt x="558800" y="7772400"/>
                </a:cubicBezTo>
                <a:lnTo>
                  <a:pt x="2032000" y="2108200"/>
                </a:lnTo>
                <a:cubicBezTo>
                  <a:pt x="2159000" y="1612900"/>
                  <a:pt x="2336800" y="939800"/>
                  <a:pt x="2413000" y="609600"/>
                </a:cubicBezTo>
                <a:cubicBezTo>
                  <a:pt x="2489200" y="279400"/>
                  <a:pt x="2959100" y="0"/>
                  <a:pt x="3467100" y="0"/>
                </a:cubicBezTo>
                <a:close/>
                <a:moveTo>
                  <a:pt x="9956800" y="9639300"/>
                </a:moveTo>
                <a:moveTo>
                  <a:pt x="2514600" y="8343900"/>
                </a:moveTo>
                <a:lnTo>
                  <a:pt x="3187700" y="8343900"/>
                </a:lnTo>
                <a:cubicBezTo>
                  <a:pt x="3683000" y="8343900"/>
                  <a:pt x="4254500" y="8280400"/>
                  <a:pt x="4457700" y="8191500"/>
                </a:cubicBezTo>
                <a:cubicBezTo>
                  <a:pt x="5435600" y="7747000"/>
                  <a:pt x="5994400" y="6375400"/>
                  <a:pt x="5600700" y="5435600"/>
                </a:cubicBezTo>
                <a:cubicBezTo>
                  <a:pt x="5384800" y="4914900"/>
                  <a:pt x="5105400" y="4813300"/>
                  <a:pt x="3898900" y="4813300"/>
                </a:cubicBezTo>
                <a:lnTo>
                  <a:pt x="3352800" y="4813300"/>
                </a:lnTo>
                <a:cubicBezTo>
                  <a:pt x="2438400" y="4813300"/>
                  <a:pt x="2425700" y="4826000"/>
                  <a:pt x="1981200" y="6388100"/>
                </a:cubicBezTo>
                <a:lnTo>
                  <a:pt x="1854200" y="6858000"/>
                </a:lnTo>
                <a:cubicBezTo>
                  <a:pt x="1714500" y="7327900"/>
                  <a:pt x="1612900" y="7848600"/>
                  <a:pt x="1612900" y="8026400"/>
                </a:cubicBezTo>
                <a:cubicBezTo>
                  <a:pt x="1612900" y="8204200"/>
                  <a:pt x="2019300" y="8343900"/>
                  <a:pt x="2514600" y="8343900"/>
                </a:cubicBezTo>
                <a:close/>
                <a:moveTo>
                  <a:pt x="1612900" y="9639300"/>
                </a:moveTo>
              </a:path>
            </a:pathLst>
          </a:custGeom>
          <a:solidFill>
            <a:srgbClr val="010101">
              <a:alpha val="100000"/>
            </a:srgbClr>
          </a:solidFill>
          <a:ln w="12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39" name="Rectangle 18139"/>
          <p:cNvSpPr/>
          <p:nvPr/>
        </p:nvSpPr>
        <p:spPr>
          <a:xfrm rot="0" flipH="0" flipV="0">
            <a:off x="29062715" y="20452451"/>
            <a:ext cx="739716" cy="1659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38218" algn="l"/>
              </a:tabLst>
            </a:pPr>
            <a:r>
              <a:rPr lang="en-US" sz="1200" baseline="0" b="0" i="1" dirty="0" spc="0">
                <a:latin typeface="ISOCPEUR" pitchFamily="0" charset="1"/>
              </a:rPr>
              <a:t>5	</a:t>
            </a:r>
            <a:r>
              <a:rPr lang="en-US" sz="1818" baseline="-8333" b="0" i="1" dirty="0" spc="0">
                <a:latin typeface="ISOCPEUR" pitchFamily="0" charset="1"/>
              </a:rPr>
              <a:t>11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/>
      </p:grpSpPr>
      <p:sp>
        <p:nvSpPr>
          <p:cNvPr id="18140" name="Freeform 18140"/>
          <p:cNvSpPr/>
          <p:nvPr/>
        </p:nvSpPr>
        <p:spPr>
          <a:xfrm rot="0" flipH="0" flipV="0">
            <a:off x="16226027" y="9485885"/>
            <a:ext cx="3523487" cy="0"/>
          </a:xfrm>
          <a:custGeom>
            <a:pathLst>
              <a:path w="29362400" h="0">
                <a:moveTo>
                  <a:pt x="0" y="0"/>
                </a:moveTo>
                <a:lnTo>
                  <a:pt x="293624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41" name="Freeform 18141"/>
          <p:cNvSpPr/>
          <p:nvPr/>
        </p:nvSpPr>
        <p:spPr>
          <a:xfrm rot="0" flipH="0" flipV="0">
            <a:off x="18921983" y="9110981"/>
            <a:ext cx="0" cy="374903"/>
          </a:xfrm>
          <a:custGeom>
            <a:pathLst>
              <a:path w="0" h="3124200">
                <a:moveTo>
                  <a:pt x="0" y="3124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42" name="Freeform 18142"/>
          <p:cNvSpPr/>
          <p:nvPr/>
        </p:nvSpPr>
        <p:spPr>
          <a:xfrm rot="0" flipH="0" flipV="0">
            <a:off x="17053559" y="9110981"/>
            <a:ext cx="0" cy="374903"/>
          </a:xfrm>
          <a:custGeom>
            <a:pathLst>
              <a:path w="0" h="3124200">
                <a:moveTo>
                  <a:pt x="0" y="3124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43" name="Freeform 18143"/>
          <p:cNvSpPr/>
          <p:nvPr/>
        </p:nvSpPr>
        <p:spPr>
          <a:xfrm rot="0" flipH="0" flipV="0">
            <a:off x="17053559" y="9110981"/>
            <a:ext cx="373379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44" name="Freeform 18144"/>
          <p:cNvSpPr/>
          <p:nvPr/>
        </p:nvSpPr>
        <p:spPr>
          <a:xfrm rot="0" flipH="0" flipV="0">
            <a:off x="18548603" y="9110981"/>
            <a:ext cx="373379" cy="0"/>
          </a:xfrm>
          <a:custGeom>
            <a:pathLst>
              <a:path w="3111500" h="0">
                <a:moveTo>
                  <a:pt x="3111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45" name="Freeform 18145"/>
          <p:cNvSpPr/>
          <p:nvPr/>
        </p:nvSpPr>
        <p:spPr>
          <a:xfrm rot="0" flipH="0" flipV="0">
            <a:off x="17426939" y="8737601"/>
            <a:ext cx="374903" cy="0"/>
          </a:xfrm>
          <a:custGeom>
            <a:pathLst>
              <a:path w="3124200" h="0">
                <a:moveTo>
                  <a:pt x="0" y="0"/>
                </a:moveTo>
                <a:lnTo>
                  <a:pt x="3124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46" name="Freeform 18146"/>
          <p:cNvSpPr/>
          <p:nvPr/>
        </p:nvSpPr>
        <p:spPr>
          <a:xfrm rot="0" flipH="0" flipV="0">
            <a:off x="18175223" y="8737601"/>
            <a:ext cx="373379" cy="0"/>
          </a:xfrm>
          <a:custGeom>
            <a:pathLst>
              <a:path w="3111500" h="0">
                <a:moveTo>
                  <a:pt x="3111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47" name="Freeform 18147"/>
          <p:cNvSpPr/>
          <p:nvPr/>
        </p:nvSpPr>
        <p:spPr>
          <a:xfrm rot="0" flipH="0" flipV="0">
            <a:off x="17801843" y="7055105"/>
            <a:ext cx="0" cy="1682495"/>
          </a:xfrm>
          <a:custGeom>
            <a:pathLst>
              <a:path w="0" h="14020800">
                <a:moveTo>
                  <a:pt x="0" y="14020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48" name="Freeform 18148"/>
          <p:cNvSpPr/>
          <p:nvPr/>
        </p:nvSpPr>
        <p:spPr>
          <a:xfrm rot="0" flipH="0" flipV="0">
            <a:off x="18175223" y="7055105"/>
            <a:ext cx="0" cy="1682495"/>
          </a:xfrm>
          <a:custGeom>
            <a:pathLst>
              <a:path w="0" h="14020800">
                <a:moveTo>
                  <a:pt x="0" y="14020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49" name="Freeform 18149"/>
          <p:cNvSpPr/>
          <p:nvPr/>
        </p:nvSpPr>
        <p:spPr>
          <a:xfrm rot="0" flipH="0" flipV="0">
            <a:off x="17987771" y="6794501"/>
            <a:ext cx="0" cy="3072383"/>
          </a:xfrm>
          <a:custGeom>
            <a:pathLst>
              <a:path w="0" h="25603200">
                <a:moveTo>
                  <a:pt x="0" y="25603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50" name="Freeform 18150"/>
          <p:cNvSpPr/>
          <p:nvPr/>
        </p:nvSpPr>
        <p:spPr>
          <a:xfrm rot="0" flipH="0" flipV="0">
            <a:off x="17838419" y="9865361"/>
            <a:ext cx="300227" cy="300227"/>
          </a:xfrm>
          <a:custGeom>
            <a:pathLst>
              <a:path w="2501900" h="2501900">
                <a:moveTo>
                  <a:pt x="2501900" y="1250950"/>
                </a:moveTo>
                <a:cubicBezTo>
                  <a:pt x="2501900" y="560072"/>
                  <a:pt x="1941834" y="0"/>
                  <a:pt x="1250950" y="0"/>
                </a:cubicBezTo>
                <a:cubicBezTo>
                  <a:pt x="560065" y="0"/>
                  <a:pt x="0" y="560072"/>
                  <a:pt x="0" y="1250950"/>
                </a:cubicBezTo>
                <a:cubicBezTo>
                  <a:pt x="0" y="1941829"/>
                  <a:pt x="560065" y="2501900"/>
                  <a:pt x="1250950" y="2501900"/>
                </a:cubicBezTo>
                <a:cubicBezTo>
                  <a:pt x="1941834" y="2501900"/>
                  <a:pt x="2501900" y="1941829"/>
                  <a:pt x="2501900" y="12509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51" name="Freeform 18151"/>
          <p:cNvSpPr/>
          <p:nvPr/>
        </p:nvSpPr>
        <p:spPr>
          <a:xfrm rot="0" flipH="0" flipV="0">
            <a:off x="18548603" y="8737601"/>
            <a:ext cx="0" cy="373379"/>
          </a:xfrm>
          <a:custGeom>
            <a:pathLst>
              <a:path w="0" h="3111500">
                <a:moveTo>
                  <a:pt x="0" y="31115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52" name="Freeform 18152"/>
          <p:cNvSpPr/>
          <p:nvPr/>
        </p:nvSpPr>
        <p:spPr>
          <a:xfrm rot="0" flipH="0" flipV="0">
            <a:off x="17426939" y="8737601"/>
            <a:ext cx="0" cy="373379"/>
          </a:xfrm>
          <a:custGeom>
            <a:pathLst>
              <a:path w="0" h="3111500">
                <a:moveTo>
                  <a:pt x="0" y="31115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53" name="Freeform 18153"/>
          <p:cNvSpPr/>
          <p:nvPr/>
        </p:nvSpPr>
        <p:spPr>
          <a:xfrm rot="0" flipH="0" flipV="0">
            <a:off x="18921983" y="9036305"/>
            <a:ext cx="56387" cy="449579"/>
          </a:xfrm>
          <a:custGeom>
            <a:pathLst>
              <a:path w="469900" h="3746500">
                <a:moveTo>
                  <a:pt x="0" y="0"/>
                </a:moveTo>
                <a:lnTo>
                  <a:pt x="469900" y="0"/>
                </a:lnTo>
                <a:lnTo>
                  <a:pt x="469900" y="3746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54" name="Freeform 18154"/>
          <p:cNvSpPr/>
          <p:nvPr/>
        </p:nvSpPr>
        <p:spPr>
          <a:xfrm rot="0" flipH="0" flipV="0">
            <a:off x="17745455" y="6719825"/>
            <a:ext cx="56387" cy="2017775"/>
          </a:xfrm>
          <a:custGeom>
            <a:pathLst>
              <a:path w="469900" h="16814800">
                <a:moveTo>
                  <a:pt x="469900" y="16814800"/>
                </a:moveTo>
                <a:lnTo>
                  <a:pt x="469900" y="0"/>
                </a:lnTo>
                <a:lnTo>
                  <a:pt x="0" y="0"/>
                </a:lnTo>
                <a:lnTo>
                  <a:pt x="0" y="16814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55" name="Freeform 18155"/>
          <p:cNvSpPr/>
          <p:nvPr/>
        </p:nvSpPr>
        <p:spPr>
          <a:xfrm rot="0" flipH="0" flipV="0">
            <a:off x="18921983" y="9036305"/>
            <a:ext cx="56387" cy="449579"/>
          </a:xfrm>
          <a:custGeom>
            <a:pathLst>
              <a:path w="469900" h="3746500">
                <a:moveTo>
                  <a:pt x="469900" y="3746500"/>
                </a:moveTo>
                <a:lnTo>
                  <a:pt x="0" y="3746500"/>
                </a:ln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56" name="Freeform 18156"/>
          <p:cNvSpPr/>
          <p:nvPr/>
        </p:nvSpPr>
        <p:spPr>
          <a:xfrm rot="0" flipH="0" flipV="0">
            <a:off x="16997171" y="9036305"/>
            <a:ext cx="56387" cy="449579"/>
          </a:xfrm>
          <a:custGeom>
            <a:pathLst>
              <a:path w="469900" h="3746500">
                <a:moveTo>
                  <a:pt x="469900" y="3746500"/>
                </a:moveTo>
                <a:lnTo>
                  <a:pt x="469900" y="0"/>
                </a:lnTo>
                <a:lnTo>
                  <a:pt x="0" y="0"/>
                </a:lnTo>
                <a:lnTo>
                  <a:pt x="0" y="3746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57" name="Freeform 18157"/>
          <p:cNvSpPr/>
          <p:nvPr/>
        </p:nvSpPr>
        <p:spPr>
          <a:xfrm rot="0" flipH="0" flipV="0">
            <a:off x="16997171" y="9485885"/>
            <a:ext cx="56387" cy="0"/>
          </a:xfrm>
          <a:custGeom>
            <a:pathLst>
              <a:path w="469900" h="0">
                <a:moveTo>
                  <a:pt x="4699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58" name="Freeform 18158"/>
          <p:cNvSpPr/>
          <p:nvPr/>
        </p:nvSpPr>
        <p:spPr>
          <a:xfrm rot="0" flipH="0" flipV="0">
            <a:off x="18548603" y="8662925"/>
            <a:ext cx="56387" cy="448055"/>
          </a:xfrm>
          <a:custGeom>
            <a:pathLst>
              <a:path w="469900" h="3733800">
                <a:moveTo>
                  <a:pt x="469900" y="3733800"/>
                </a:moveTo>
                <a:lnTo>
                  <a:pt x="0" y="3733800"/>
                </a:lnTo>
                <a:lnTo>
                  <a:pt x="0" y="0"/>
                </a:lnTo>
                <a:lnTo>
                  <a:pt x="469900" y="0"/>
                </a:lnTo>
                <a:lnTo>
                  <a:pt x="469900" y="3733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59" name="Freeform 18159"/>
          <p:cNvSpPr/>
          <p:nvPr/>
        </p:nvSpPr>
        <p:spPr>
          <a:xfrm rot="0" flipH="0" flipV="0">
            <a:off x="17372075" y="8662925"/>
            <a:ext cx="54863" cy="448055"/>
          </a:xfrm>
          <a:custGeom>
            <a:pathLst>
              <a:path w="457200" h="3733800">
                <a:moveTo>
                  <a:pt x="457200" y="3733800"/>
                </a:moveTo>
                <a:lnTo>
                  <a:pt x="457200" y="0"/>
                </a:lnTo>
                <a:lnTo>
                  <a:pt x="0" y="0"/>
                </a:lnTo>
                <a:lnTo>
                  <a:pt x="0" y="3733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60" name="Freeform 18160"/>
          <p:cNvSpPr/>
          <p:nvPr/>
        </p:nvSpPr>
        <p:spPr>
          <a:xfrm rot="0" flipH="0" flipV="0">
            <a:off x="17372075" y="9110981"/>
            <a:ext cx="54863" cy="0"/>
          </a:xfrm>
          <a:custGeom>
            <a:pathLst>
              <a:path w="457200" h="0">
                <a:moveTo>
                  <a:pt x="4572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61" name="Freeform 18161"/>
          <p:cNvSpPr/>
          <p:nvPr/>
        </p:nvSpPr>
        <p:spPr>
          <a:xfrm rot="0" flipH="0" flipV="0">
            <a:off x="18175223" y="6719825"/>
            <a:ext cx="56387" cy="2017775"/>
          </a:xfrm>
          <a:custGeom>
            <a:pathLst>
              <a:path w="469900" h="16814800">
                <a:moveTo>
                  <a:pt x="0" y="16814800"/>
                </a:moveTo>
                <a:lnTo>
                  <a:pt x="0" y="0"/>
                </a:lnTo>
                <a:lnTo>
                  <a:pt x="469900" y="0"/>
                </a:lnTo>
                <a:lnTo>
                  <a:pt x="469900" y="16814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62" name="Freeform 18162"/>
          <p:cNvSpPr/>
          <p:nvPr/>
        </p:nvSpPr>
        <p:spPr>
          <a:xfrm rot="0" flipH="0" flipV="0">
            <a:off x="16997171" y="951941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63" name="Freeform 18163"/>
          <p:cNvSpPr/>
          <p:nvPr/>
        </p:nvSpPr>
        <p:spPr>
          <a:xfrm rot="0" flipH="0" flipV="0">
            <a:off x="17032223" y="9488933"/>
            <a:ext cx="97535" cy="97535"/>
          </a:xfrm>
          <a:custGeom>
            <a:pathLst>
              <a:path w="812800" h="812800">
                <a:moveTo>
                  <a:pt x="0" y="812800"/>
                </a:moveTo>
                <a:lnTo>
                  <a:pt x="812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64" name="Freeform 18164"/>
          <p:cNvSpPr/>
          <p:nvPr/>
        </p:nvSpPr>
        <p:spPr>
          <a:xfrm rot="0" flipH="0" flipV="0">
            <a:off x="17140427" y="9485885"/>
            <a:ext cx="74675" cy="74675"/>
          </a:xfrm>
          <a:custGeom>
            <a:pathLst>
              <a:path w="622300" h="622300">
                <a:moveTo>
                  <a:pt x="0" y="622300"/>
                </a:moveTo>
                <a:lnTo>
                  <a:pt x="622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65" name="Freeform 18165"/>
          <p:cNvSpPr/>
          <p:nvPr/>
        </p:nvSpPr>
        <p:spPr>
          <a:xfrm rot="0" flipH="0" flipV="0">
            <a:off x="17196815" y="9571229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66" name="Freeform 18166"/>
          <p:cNvSpPr/>
          <p:nvPr/>
        </p:nvSpPr>
        <p:spPr>
          <a:xfrm rot="0" flipH="0" flipV="0">
            <a:off x="17253203" y="9485885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67" name="Freeform 18167"/>
          <p:cNvSpPr/>
          <p:nvPr/>
        </p:nvSpPr>
        <p:spPr>
          <a:xfrm rot="0" flipH="0" flipV="0">
            <a:off x="17279111" y="9540749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68" name="Freeform 18168"/>
          <p:cNvSpPr/>
          <p:nvPr/>
        </p:nvSpPr>
        <p:spPr>
          <a:xfrm rot="0" flipH="0" flipV="0">
            <a:off x="17365979" y="948588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69" name="Freeform 18169"/>
          <p:cNvSpPr/>
          <p:nvPr/>
        </p:nvSpPr>
        <p:spPr>
          <a:xfrm rot="0" flipH="0" flipV="0">
            <a:off x="17361407" y="9508745"/>
            <a:ext cx="76199" cy="77723"/>
          </a:xfrm>
          <a:custGeom>
            <a:pathLst>
              <a:path w="635000" h="647700">
                <a:moveTo>
                  <a:pt x="0" y="647700"/>
                </a:moveTo>
                <a:lnTo>
                  <a:pt x="635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70" name="Freeform 18170"/>
          <p:cNvSpPr/>
          <p:nvPr/>
        </p:nvSpPr>
        <p:spPr>
          <a:xfrm rot="0" flipH="0" flipV="0">
            <a:off x="17448275" y="9485885"/>
            <a:ext cx="96011" cy="96011"/>
          </a:xfrm>
          <a:custGeom>
            <a:pathLst>
              <a:path w="800100" h="800100">
                <a:moveTo>
                  <a:pt x="0" y="800100"/>
                </a:moveTo>
                <a:lnTo>
                  <a:pt x="800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71" name="Freeform 18171"/>
          <p:cNvSpPr/>
          <p:nvPr/>
        </p:nvSpPr>
        <p:spPr>
          <a:xfrm rot="0" flipH="0" flipV="0">
            <a:off x="17561051" y="9485885"/>
            <a:ext cx="65531" cy="64007"/>
          </a:xfrm>
          <a:custGeom>
            <a:pathLst>
              <a:path w="546100" h="533400">
                <a:moveTo>
                  <a:pt x="0" y="533400"/>
                </a:moveTo>
                <a:lnTo>
                  <a:pt x="546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72" name="Freeform 18172"/>
          <p:cNvSpPr/>
          <p:nvPr/>
        </p:nvSpPr>
        <p:spPr>
          <a:xfrm rot="0" flipH="0" flipV="0">
            <a:off x="17608295" y="9560561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73" name="Freeform 18173"/>
          <p:cNvSpPr/>
          <p:nvPr/>
        </p:nvSpPr>
        <p:spPr>
          <a:xfrm rot="0" flipH="0" flipV="0">
            <a:off x="17675351" y="9485885"/>
            <a:ext cx="33527" cy="33527"/>
          </a:xfrm>
          <a:custGeom>
            <a:pathLst>
              <a:path w="279400" h="279400">
                <a:moveTo>
                  <a:pt x="0" y="279400"/>
                </a:moveTo>
                <a:lnTo>
                  <a:pt x="279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74" name="Freeform 18174"/>
          <p:cNvSpPr/>
          <p:nvPr/>
        </p:nvSpPr>
        <p:spPr>
          <a:xfrm rot="0" flipH="0" flipV="0">
            <a:off x="17690591" y="9530081"/>
            <a:ext cx="56387" cy="56387"/>
          </a:xfrm>
          <a:custGeom>
            <a:pathLst>
              <a:path w="469900" h="469900">
                <a:moveTo>
                  <a:pt x="0" y="469900"/>
                </a:moveTo>
                <a:lnTo>
                  <a:pt x="469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75" name="Freeform 18175"/>
          <p:cNvSpPr/>
          <p:nvPr/>
        </p:nvSpPr>
        <p:spPr>
          <a:xfrm rot="0" flipH="0" flipV="0">
            <a:off x="17788127" y="948588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76" name="Freeform 18176"/>
          <p:cNvSpPr/>
          <p:nvPr/>
        </p:nvSpPr>
        <p:spPr>
          <a:xfrm rot="0" flipH="0" flipV="0">
            <a:off x="17772887" y="9499601"/>
            <a:ext cx="86867" cy="86867"/>
          </a:xfrm>
          <a:custGeom>
            <a:pathLst>
              <a:path w="723900" h="723900">
                <a:moveTo>
                  <a:pt x="0" y="723900"/>
                </a:moveTo>
                <a:lnTo>
                  <a:pt x="723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77" name="Freeform 18177"/>
          <p:cNvSpPr/>
          <p:nvPr/>
        </p:nvSpPr>
        <p:spPr>
          <a:xfrm rot="0" flipH="0" flipV="0">
            <a:off x="17870423" y="9485885"/>
            <a:ext cx="85343" cy="85343"/>
          </a:xfrm>
          <a:custGeom>
            <a:pathLst>
              <a:path w="711200" h="711200">
                <a:moveTo>
                  <a:pt x="0" y="711200"/>
                </a:moveTo>
                <a:lnTo>
                  <a:pt x="711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78" name="Freeform 18178"/>
          <p:cNvSpPr/>
          <p:nvPr/>
        </p:nvSpPr>
        <p:spPr>
          <a:xfrm rot="0" flipH="0" flipV="0">
            <a:off x="17937479" y="9581897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79" name="Freeform 18179"/>
          <p:cNvSpPr/>
          <p:nvPr/>
        </p:nvSpPr>
        <p:spPr>
          <a:xfrm rot="0" flipH="0" flipV="0">
            <a:off x="17983199" y="9485885"/>
            <a:ext cx="54863" cy="54863"/>
          </a:xfrm>
          <a:custGeom>
            <a:pathLst>
              <a:path w="457200" h="457200">
                <a:moveTo>
                  <a:pt x="0" y="457200"/>
                </a:moveTo>
                <a:lnTo>
                  <a:pt x="38100" y="406400"/>
                </a:lnTo>
                <a:lnTo>
                  <a:pt x="457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80" name="Freeform 18180"/>
          <p:cNvSpPr/>
          <p:nvPr/>
        </p:nvSpPr>
        <p:spPr>
          <a:xfrm rot="0" flipH="0" flipV="0">
            <a:off x="18019775" y="9549893"/>
            <a:ext cx="35051" cy="36575"/>
          </a:xfrm>
          <a:custGeom>
            <a:pathLst>
              <a:path w="292100" h="304800">
                <a:moveTo>
                  <a:pt x="0" y="3048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81" name="Freeform 18181"/>
          <p:cNvSpPr/>
          <p:nvPr/>
        </p:nvSpPr>
        <p:spPr>
          <a:xfrm rot="0" flipH="0" flipV="0">
            <a:off x="18095975" y="9485885"/>
            <a:ext cx="24383" cy="22859"/>
          </a:xfrm>
          <a:custGeom>
            <a:pathLst>
              <a:path w="203200" h="190500">
                <a:moveTo>
                  <a:pt x="0" y="1905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82" name="Freeform 18182"/>
          <p:cNvSpPr/>
          <p:nvPr/>
        </p:nvSpPr>
        <p:spPr>
          <a:xfrm rot="0" flipH="0" flipV="0">
            <a:off x="18102071" y="9519413"/>
            <a:ext cx="65531" cy="67055"/>
          </a:xfrm>
          <a:custGeom>
            <a:pathLst>
              <a:path w="546100" h="558800">
                <a:moveTo>
                  <a:pt x="0" y="558800"/>
                </a:moveTo>
                <a:lnTo>
                  <a:pt x="546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83" name="Freeform 18183"/>
          <p:cNvSpPr/>
          <p:nvPr/>
        </p:nvSpPr>
        <p:spPr>
          <a:xfrm rot="0" flipH="0" flipV="0">
            <a:off x="18184367" y="9488933"/>
            <a:ext cx="97535" cy="97535"/>
          </a:xfrm>
          <a:custGeom>
            <a:pathLst>
              <a:path w="812800" h="812800">
                <a:moveTo>
                  <a:pt x="0" y="812800"/>
                </a:moveTo>
                <a:lnTo>
                  <a:pt x="812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84" name="Freeform 18184"/>
          <p:cNvSpPr/>
          <p:nvPr/>
        </p:nvSpPr>
        <p:spPr>
          <a:xfrm rot="0" flipH="0" flipV="0">
            <a:off x="18291047" y="9485885"/>
            <a:ext cx="76199" cy="74675"/>
          </a:xfrm>
          <a:custGeom>
            <a:pathLst>
              <a:path w="635000" h="622300">
                <a:moveTo>
                  <a:pt x="0" y="622300"/>
                </a:moveTo>
                <a:lnTo>
                  <a:pt x="635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85" name="Freeform 18185"/>
          <p:cNvSpPr/>
          <p:nvPr/>
        </p:nvSpPr>
        <p:spPr>
          <a:xfrm rot="0" flipH="0" flipV="0">
            <a:off x="18348959" y="9571229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86" name="Freeform 18186"/>
          <p:cNvSpPr/>
          <p:nvPr/>
        </p:nvSpPr>
        <p:spPr>
          <a:xfrm rot="0" flipH="0" flipV="0">
            <a:off x="18403823" y="9485885"/>
            <a:ext cx="45719" cy="44195"/>
          </a:xfrm>
          <a:custGeom>
            <a:pathLst>
              <a:path w="381000" h="368300">
                <a:moveTo>
                  <a:pt x="0" y="3683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87" name="Freeform 18187"/>
          <p:cNvSpPr/>
          <p:nvPr/>
        </p:nvSpPr>
        <p:spPr>
          <a:xfrm rot="0" flipH="0" flipV="0">
            <a:off x="18431255" y="9540749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88" name="Freeform 18188"/>
          <p:cNvSpPr/>
          <p:nvPr/>
        </p:nvSpPr>
        <p:spPr>
          <a:xfrm rot="0" flipH="0" flipV="0">
            <a:off x="18518123" y="948588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89" name="Freeform 18189"/>
          <p:cNvSpPr/>
          <p:nvPr/>
        </p:nvSpPr>
        <p:spPr>
          <a:xfrm rot="0" flipH="0" flipV="0">
            <a:off x="18513551" y="9508745"/>
            <a:ext cx="76199" cy="77723"/>
          </a:xfrm>
          <a:custGeom>
            <a:pathLst>
              <a:path w="635000" h="647700">
                <a:moveTo>
                  <a:pt x="0" y="647700"/>
                </a:moveTo>
                <a:lnTo>
                  <a:pt x="635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90" name="Freeform 18190"/>
          <p:cNvSpPr/>
          <p:nvPr/>
        </p:nvSpPr>
        <p:spPr>
          <a:xfrm rot="0" flipH="0" flipV="0">
            <a:off x="18600419" y="9485885"/>
            <a:ext cx="96011" cy="96011"/>
          </a:xfrm>
          <a:custGeom>
            <a:pathLst>
              <a:path w="800100" h="800100">
                <a:moveTo>
                  <a:pt x="0" y="800100"/>
                </a:moveTo>
                <a:lnTo>
                  <a:pt x="800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91" name="Freeform 18191"/>
          <p:cNvSpPr/>
          <p:nvPr/>
        </p:nvSpPr>
        <p:spPr>
          <a:xfrm rot="0" flipH="0" flipV="0">
            <a:off x="18713195" y="9485885"/>
            <a:ext cx="65531" cy="64007"/>
          </a:xfrm>
          <a:custGeom>
            <a:pathLst>
              <a:path w="546100" h="533400">
                <a:moveTo>
                  <a:pt x="0" y="533400"/>
                </a:moveTo>
                <a:lnTo>
                  <a:pt x="546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92" name="Freeform 18192"/>
          <p:cNvSpPr/>
          <p:nvPr/>
        </p:nvSpPr>
        <p:spPr>
          <a:xfrm rot="0" flipH="0" flipV="0">
            <a:off x="18760439" y="9560561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93" name="Freeform 18193"/>
          <p:cNvSpPr/>
          <p:nvPr/>
        </p:nvSpPr>
        <p:spPr>
          <a:xfrm rot="0" flipH="0" flipV="0">
            <a:off x="18825971" y="9485885"/>
            <a:ext cx="35051" cy="33527"/>
          </a:xfrm>
          <a:custGeom>
            <a:pathLst>
              <a:path w="292100" h="279400">
                <a:moveTo>
                  <a:pt x="0" y="2794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94" name="Freeform 18194"/>
          <p:cNvSpPr/>
          <p:nvPr/>
        </p:nvSpPr>
        <p:spPr>
          <a:xfrm rot="0" flipH="0" flipV="0">
            <a:off x="18842735" y="9530081"/>
            <a:ext cx="54863" cy="56387"/>
          </a:xfrm>
          <a:custGeom>
            <a:pathLst>
              <a:path w="457200" h="469900">
                <a:moveTo>
                  <a:pt x="0" y="469900"/>
                </a:moveTo>
                <a:lnTo>
                  <a:pt x="457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95" name="Freeform 18195"/>
          <p:cNvSpPr/>
          <p:nvPr/>
        </p:nvSpPr>
        <p:spPr>
          <a:xfrm rot="0" flipH="0" flipV="0">
            <a:off x="18938747" y="948588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96" name="Freeform 18196"/>
          <p:cNvSpPr/>
          <p:nvPr/>
        </p:nvSpPr>
        <p:spPr>
          <a:xfrm rot="0" flipH="0" flipV="0">
            <a:off x="18925031" y="9531605"/>
            <a:ext cx="53339" cy="54863"/>
          </a:xfrm>
          <a:custGeom>
            <a:pathLst>
              <a:path w="444500" h="457200">
                <a:moveTo>
                  <a:pt x="0" y="4572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97" name="Freeform 18197"/>
          <p:cNvSpPr/>
          <p:nvPr/>
        </p:nvSpPr>
        <p:spPr>
          <a:xfrm rot="0" flipH="0" flipV="0">
            <a:off x="16997171" y="9485885"/>
            <a:ext cx="1981199" cy="100583"/>
          </a:xfrm>
          <a:custGeom>
            <a:pathLst>
              <a:path w="16510000" h="838200">
                <a:moveTo>
                  <a:pt x="0" y="0"/>
                </a:moveTo>
                <a:lnTo>
                  <a:pt x="16510000" y="0"/>
                </a:lnTo>
                <a:lnTo>
                  <a:pt x="16510000" y="838200"/>
                </a:lnTo>
                <a:lnTo>
                  <a:pt x="0" y="838200"/>
                </a:ln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198" name="Freeform 18198"/>
          <p:cNvSpPr/>
          <p:nvPr/>
        </p:nvSpPr>
        <p:spPr>
          <a:xfrm rot="0" flipH="0" flipV="0">
            <a:off x="17850611" y="722579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30746700" y="118008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199" name="Picture 18199"/>
          <p:cNvPicPr>
            <a:picLocks noChangeAspect="0" noChangeArrowheads="1"/>
          </p:cNvPicPr>
          <p:nvPr/>
        </p:nvPicPr>
        <p:blipFill>
          <a:blip r:embed="rId181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2259" y="7187694"/>
            <a:ext cx="82295" cy="76200"/>
          </a:xfrm>
          <a:prstGeom prst="rect">
            <a:avLst/>
          </a:prstGeom>
          <a:noFill/>
          <a:extLst/>
        </p:spPr>
      </p:pic>
      <p:sp>
        <p:nvSpPr>
          <p:cNvPr id="18200" name="Freeform 18200"/>
          <p:cNvSpPr/>
          <p:nvPr/>
        </p:nvSpPr>
        <p:spPr>
          <a:xfrm rot="0" flipH="0" flipV="0">
            <a:off x="18123407" y="722579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33020000" y="118008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01" name="Picture 18201"/>
          <p:cNvPicPr>
            <a:picLocks noChangeAspect="0" noChangeArrowheads="1"/>
          </p:cNvPicPr>
          <p:nvPr/>
        </p:nvPicPr>
        <p:blipFill>
          <a:blip r:embed="rId182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05400" y="7187694"/>
            <a:ext cx="88900" cy="114806"/>
          </a:xfrm>
          <a:prstGeom prst="rect">
            <a:avLst/>
          </a:prstGeom>
          <a:noFill/>
          <a:extLst/>
        </p:spPr>
      </p:pic>
      <p:pic>
        <p:nvPicPr>
          <p:cNvPr id="18202" name="Picture 18202"/>
          <p:cNvPicPr>
            <a:picLocks noChangeAspect="0" noChangeArrowheads="1"/>
          </p:cNvPicPr>
          <p:nvPr/>
        </p:nvPicPr>
        <p:blipFill>
          <a:blip r:embed="rId182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72100" y="7187694"/>
            <a:ext cx="92454" cy="114806"/>
          </a:xfrm>
          <a:prstGeom prst="rect">
            <a:avLst/>
          </a:prstGeom>
          <a:noFill/>
          <a:extLst/>
        </p:spPr>
      </p:pic>
      <p:sp>
        <p:nvSpPr>
          <p:cNvPr id="18203" name="Freeform 18203"/>
          <p:cNvSpPr/>
          <p:nvPr/>
        </p:nvSpPr>
        <p:spPr>
          <a:xfrm rot="0" flipH="0" flipV="0">
            <a:off x="17850611" y="725474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30988000" y="117767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04" name="Picture 18204"/>
          <p:cNvPicPr>
            <a:picLocks noChangeAspect="0" noChangeArrowheads="1"/>
          </p:cNvPicPr>
          <p:nvPr/>
        </p:nvPicPr>
        <p:blipFill>
          <a:blip r:embed="rId182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2259" y="7216648"/>
            <a:ext cx="82295" cy="76200"/>
          </a:xfrm>
          <a:prstGeom prst="rect">
            <a:avLst/>
          </a:prstGeom>
          <a:noFill/>
          <a:extLst/>
        </p:spPr>
      </p:pic>
      <p:pic>
        <p:nvPicPr>
          <p:cNvPr id="18205" name="Picture 18205"/>
          <p:cNvPicPr>
            <a:picLocks noChangeAspect="0" noChangeArrowheads="1"/>
          </p:cNvPicPr>
          <p:nvPr/>
        </p:nvPicPr>
        <p:blipFill>
          <a:blip r:embed="rId182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12511" y="7216648"/>
            <a:ext cx="80771" cy="76200"/>
          </a:xfrm>
          <a:prstGeom prst="rect">
            <a:avLst/>
          </a:prstGeom>
          <a:noFill/>
          <a:extLst/>
        </p:spPr>
      </p:pic>
      <p:sp>
        <p:nvSpPr>
          <p:cNvPr id="18206" name="Freeform 18206"/>
          <p:cNvSpPr/>
          <p:nvPr/>
        </p:nvSpPr>
        <p:spPr>
          <a:xfrm rot="0" flipH="0" flipV="0">
            <a:off x="18126455" y="7055105"/>
            <a:ext cx="0" cy="2430779"/>
          </a:xfrm>
          <a:custGeom>
            <a:pathLst>
              <a:path w="0" h="20256500">
                <a:moveTo>
                  <a:pt x="0" y="0"/>
                </a:moveTo>
                <a:lnTo>
                  <a:pt x="0" y="2025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07" name="Freeform 18207"/>
          <p:cNvSpPr/>
          <p:nvPr/>
        </p:nvSpPr>
        <p:spPr>
          <a:xfrm rot="0" flipH="0" flipV="0">
            <a:off x="17850611" y="755040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33451800" y="115303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08" name="Picture 18208"/>
          <p:cNvPicPr>
            <a:picLocks noChangeAspect="0" noChangeArrowheads="1"/>
          </p:cNvPicPr>
          <p:nvPr/>
        </p:nvPicPr>
        <p:blipFill>
          <a:blip r:embed="rId182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2259" y="7512305"/>
            <a:ext cx="82295" cy="76200"/>
          </a:xfrm>
          <a:prstGeom prst="rect">
            <a:avLst/>
          </a:prstGeom>
          <a:noFill/>
          <a:extLst/>
        </p:spPr>
      </p:pic>
      <p:sp>
        <p:nvSpPr>
          <p:cNvPr id="18209" name="Freeform 18209"/>
          <p:cNvSpPr/>
          <p:nvPr/>
        </p:nvSpPr>
        <p:spPr>
          <a:xfrm rot="0" flipH="0" flipV="0">
            <a:off x="18123407" y="755040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35725100" y="115303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10" name="Picture 18210"/>
          <p:cNvPicPr>
            <a:picLocks noChangeAspect="0" noChangeArrowheads="1"/>
          </p:cNvPicPr>
          <p:nvPr/>
        </p:nvPicPr>
        <p:blipFill>
          <a:blip r:embed="rId182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05400" y="7512305"/>
            <a:ext cx="88900" cy="107695"/>
          </a:xfrm>
          <a:prstGeom prst="rect">
            <a:avLst/>
          </a:prstGeom>
          <a:noFill/>
          <a:extLst/>
        </p:spPr>
      </p:pic>
      <p:pic>
        <p:nvPicPr>
          <p:cNvPr id="18211" name="Picture 18211"/>
          <p:cNvPicPr>
            <a:picLocks noChangeAspect="0" noChangeArrowheads="1"/>
          </p:cNvPicPr>
          <p:nvPr/>
        </p:nvPicPr>
        <p:blipFill>
          <a:blip r:embed="rId182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72100" y="7512305"/>
            <a:ext cx="92454" cy="107695"/>
          </a:xfrm>
          <a:prstGeom prst="rect">
            <a:avLst/>
          </a:prstGeom>
          <a:noFill/>
          <a:extLst/>
        </p:spPr>
      </p:pic>
      <p:sp>
        <p:nvSpPr>
          <p:cNvPr id="18212" name="Freeform 18212"/>
          <p:cNvSpPr/>
          <p:nvPr/>
        </p:nvSpPr>
        <p:spPr>
          <a:xfrm rot="0" flipH="0" flipV="0">
            <a:off x="17850611" y="7579361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33693100" y="115062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13" name="Picture 18213"/>
          <p:cNvPicPr>
            <a:picLocks noChangeAspect="0" noChangeArrowheads="1"/>
          </p:cNvPicPr>
          <p:nvPr/>
        </p:nvPicPr>
        <p:blipFill>
          <a:blip r:embed="rId182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2259" y="7541261"/>
            <a:ext cx="82295" cy="76200"/>
          </a:xfrm>
          <a:prstGeom prst="rect">
            <a:avLst/>
          </a:prstGeom>
          <a:noFill/>
          <a:extLst/>
        </p:spPr>
      </p:pic>
      <p:pic>
        <p:nvPicPr>
          <p:cNvPr id="18214" name="Picture 18214"/>
          <p:cNvPicPr>
            <a:picLocks noChangeAspect="0" noChangeArrowheads="1"/>
          </p:cNvPicPr>
          <p:nvPr/>
        </p:nvPicPr>
        <p:blipFill>
          <a:blip r:embed="rId182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12511" y="7541261"/>
            <a:ext cx="80771" cy="76200"/>
          </a:xfrm>
          <a:prstGeom prst="rect">
            <a:avLst/>
          </a:prstGeom>
          <a:noFill/>
          <a:extLst/>
        </p:spPr>
      </p:pic>
      <p:sp>
        <p:nvSpPr>
          <p:cNvPr id="18215" name="Freeform 18215"/>
          <p:cNvSpPr/>
          <p:nvPr/>
        </p:nvSpPr>
        <p:spPr>
          <a:xfrm rot="0" flipH="0" flipV="0">
            <a:off x="17850611" y="787501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36156900" y="112598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16" name="Picture 18216"/>
          <p:cNvPicPr>
            <a:picLocks noChangeAspect="0" noChangeArrowheads="1"/>
          </p:cNvPicPr>
          <p:nvPr/>
        </p:nvPicPr>
        <p:blipFill>
          <a:blip r:embed="rId182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2259" y="7836917"/>
            <a:ext cx="82295" cy="76200"/>
          </a:xfrm>
          <a:prstGeom prst="rect">
            <a:avLst/>
          </a:prstGeom>
          <a:noFill/>
          <a:extLst/>
        </p:spPr>
      </p:pic>
      <p:sp>
        <p:nvSpPr>
          <p:cNvPr id="18217" name="Freeform 18217"/>
          <p:cNvSpPr/>
          <p:nvPr/>
        </p:nvSpPr>
        <p:spPr>
          <a:xfrm rot="0" flipH="0" flipV="0">
            <a:off x="18123407" y="787501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38430200" y="112598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18" name="Picture 18218"/>
          <p:cNvPicPr>
            <a:picLocks noChangeAspect="0" noChangeArrowheads="1"/>
          </p:cNvPicPr>
          <p:nvPr/>
        </p:nvPicPr>
        <p:blipFill>
          <a:blip r:embed="rId182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05400" y="7836917"/>
            <a:ext cx="88900" cy="113283"/>
          </a:xfrm>
          <a:prstGeom prst="rect">
            <a:avLst/>
          </a:prstGeom>
          <a:noFill/>
          <a:extLst/>
        </p:spPr>
      </p:pic>
      <p:pic>
        <p:nvPicPr>
          <p:cNvPr id="18219" name="Picture 18219"/>
          <p:cNvPicPr>
            <a:picLocks noChangeAspect="0" noChangeArrowheads="1"/>
          </p:cNvPicPr>
          <p:nvPr/>
        </p:nvPicPr>
        <p:blipFill>
          <a:blip r:embed="rId182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72100" y="7836917"/>
            <a:ext cx="92454" cy="113283"/>
          </a:xfrm>
          <a:prstGeom prst="rect">
            <a:avLst/>
          </a:prstGeom>
          <a:noFill/>
          <a:extLst/>
        </p:spPr>
      </p:pic>
      <p:sp>
        <p:nvSpPr>
          <p:cNvPr id="18220" name="Freeform 18220"/>
          <p:cNvSpPr/>
          <p:nvPr/>
        </p:nvSpPr>
        <p:spPr>
          <a:xfrm rot="0" flipH="0" flipV="0">
            <a:off x="17850611" y="790397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36398200" y="112356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21" name="Picture 18221"/>
          <p:cNvPicPr>
            <a:picLocks noChangeAspect="0" noChangeArrowheads="1"/>
          </p:cNvPicPr>
          <p:nvPr/>
        </p:nvPicPr>
        <p:blipFill>
          <a:blip r:embed="rId182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2259" y="7865872"/>
            <a:ext cx="82295" cy="76200"/>
          </a:xfrm>
          <a:prstGeom prst="rect">
            <a:avLst/>
          </a:prstGeom>
          <a:noFill/>
          <a:extLst/>
        </p:spPr>
      </p:pic>
      <p:pic>
        <p:nvPicPr>
          <p:cNvPr id="18222" name="Picture 18222"/>
          <p:cNvPicPr>
            <a:picLocks noChangeAspect="0" noChangeArrowheads="1"/>
          </p:cNvPicPr>
          <p:nvPr/>
        </p:nvPicPr>
        <p:blipFill>
          <a:blip r:embed="rId182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12511" y="7865872"/>
            <a:ext cx="80771" cy="76200"/>
          </a:xfrm>
          <a:prstGeom prst="rect">
            <a:avLst/>
          </a:prstGeom>
          <a:noFill/>
          <a:extLst/>
        </p:spPr>
      </p:pic>
      <p:sp>
        <p:nvSpPr>
          <p:cNvPr id="18223" name="Freeform 18223"/>
          <p:cNvSpPr/>
          <p:nvPr/>
        </p:nvSpPr>
        <p:spPr>
          <a:xfrm rot="0" flipH="0" flipV="0">
            <a:off x="17850611" y="819962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38862000" y="109893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24" name="Freeform 18224"/>
          <p:cNvSpPr/>
          <p:nvPr/>
        </p:nvSpPr>
        <p:spPr>
          <a:xfrm rot="0" flipH="0" flipV="0">
            <a:off x="18123407" y="819962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41135300" y="109893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25" name="Picture 18225"/>
          <p:cNvPicPr>
            <a:picLocks noChangeAspect="0" noChangeArrowheads="1"/>
          </p:cNvPicPr>
          <p:nvPr/>
        </p:nvPicPr>
        <p:blipFill>
          <a:blip r:embed="rId182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72100" y="8161529"/>
            <a:ext cx="92454" cy="106171"/>
          </a:xfrm>
          <a:prstGeom prst="rect">
            <a:avLst/>
          </a:prstGeom>
          <a:noFill/>
          <a:extLst/>
        </p:spPr>
      </p:pic>
      <p:pic>
        <p:nvPicPr>
          <p:cNvPr id="18226" name="Picture 18226"/>
          <p:cNvPicPr>
            <a:picLocks noChangeAspect="0" noChangeArrowheads="1"/>
          </p:cNvPicPr>
          <p:nvPr/>
        </p:nvPicPr>
        <p:blipFill>
          <a:blip r:embed="rId182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05400" y="8161529"/>
            <a:ext cx="88900" cy="106171"/>
          </a:xfrm>
          <a:prstGeom prst="rect">
            <a:avLst/>
          </a:prstGeom>
          <a:noFill/>
          <a:extLst/>
        </p:spPr>
      </p:pic>
      <p:sp>
        <p:nvSpPr>
          <p:cNvPr id="18227" name="Freeform 18227"/>
          <p:cNvSpPr/>
          <p:nvPr/>
        </p:nvSpPr>
        <p:spPr>
          <a:xfrm rot="0" flipH="0" flipV="0">
            <a:off x="17850611" y="8228585"/>
            <a:ext cx="3047" cy="1523"/>
          </a:xfrm>
          <a:custGeom>
            <a:pathLst>
              <a:path w="25400" h="12700">
                <a:moveTo>
                  <a:pt x="0" y="0"/>
                </a:moveTo>
                <a:lnTo>
                  <a:pt x="25400" y="0"/>
                </a:lnTo>
                <a:lnTo>
                  <a:pt x="0" y="12700"/>
                </a:lnTo>
                <a:close/>
                <a:moveTo>
                  <a:pt x="-39103300" y="109651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28" name="Picture 18228"/>
          <p:cNvPicPr>
            <a:picLocks noChangeAspect="0" noChangeArrowheads="1"/>
          </p:cNvPicPr>
          <p:nvPr/>
        </p:nvPicPr>
        <p:blipFill>
          <a:blip r:embed="rId182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2259" y="8190485"/>
            <a:ext cx="82295" cy="77723"/>
          </a:xfrm>
          <a:prstGeom prst="rect">
            <a:avLst/>
          </a:prstGeom>
          <a:noFill/>
          <a:extLst/>
        </p:spPr>
      </p:pic>
      <p:sp>
        <p:nvSpPr>
          <p:cNvPr id="18229" name="Freeform 18229"/>
          <p:cNvSpPr/>
          <p:nvPr/>
        </p:nvSpPr>
        <p:spPr>
          <a:xfrm rot="0" flipH="0" flipV="0">
            <a:off x="18120359" y="8228585"/>
            <a:ext cx="6095" cy="0"/>
          </a:xfrm>
          <a:custGeom>
            <a:pathLst>
              <a:path w="50800" h="0">
                <a:moveTo>
                  <a:pt x="0" y="0"/>
                </a:moveTo>
                <a:lnTo>
                  <a:pt x="50800" y="0"/>
                </a:lnTo>
                <a:close/>
                <a:moveTo>
                  <a:pt x="-41351200" y="109651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30" name="Picture 18230"/>
          <p:cNvPicPr>
            <a:picLocks noChangeAspect="0" noChangeArrowheads="1"/>
          </p:cNvPicPr>
          <p:nvPr/>
        </p:nvPicPr>
        <p:blipFill>
          <a:blip r:embed="rId18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12511" y="8190485"/>
            <a:ext cx="80771" cy="76200"/>
          </a:xfrm>
          <a:prstGeom prst="rect">
            <a:avLst/>
          </a:prstGeom>
          <a:noFill/>
          <a:extLst/>
        </p:spPr>
      </p:pic>
      <p:sp>
        <p:nvSpPr>
          <p:cNvPr id="18231" name="Freeform 18231"/>
          <p:cNvSpPr/>
          <p:nvPr/>
        </p:nvSpPr>
        <p:spPr>
          <a:xfrm rot="0" flipH="0" flipV="0">
            <a:off x="17850611" y="8524241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1567100" y="107188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32" name="Freeform 18232"/>
          <p:cNvSpPr/>
          <p:nvPr/>
        </p:nvSpPr>
        <p:spPr>
          <a:xfrm rot="0" flipH="0" flipV="0">
            <a:off x="18123407" y="852424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43840400" y="107188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33" name="Picture 18233"/>
          <p:cNvPicPr>
            <a:picLocks noChangeAspect="0" noChangeArrowheads="1"/>
          </p:cNvPicPr>
          <p:nvPr/>
        </p:nvPicPr>
        <p:blipFill>
          <a:blip r:embed="rId182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72100" y="8486141"/>
            <a:ext cx="92454" cy="111759"/>
          </a:xfrm>
          <a:prstGeom prst="rect">
            <a:avLst/>
          </a:prstGeom>
          <a:noFill/>
          <a:extLst/>
        </p:spPr>
      </p:pic>
      <p:pic>
        <p:nvPicPr>
          <p:cNvPr id="18234" name="Picture 18234"/>
          <p:cNvPicPr>
            <a:picLocks noChangeAspect="0" noChangeArrowheads="1"/>
          </p:cNvPicPr>
          <p:nvPr/>
        </p:nvPicPr>
        <p:blipFill>
          <a:blip r:embed="rId182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05400" y="8486141"/>
            <a:ext cx="88900" cy="111759"/>
          </a:xfrm>
          <a:prstGeom prst="rect">
            <a:avLst/>
          </a:prstGeom>
          <a:noFill/>
          <a:extLst/>
        </p:spPr>
      </p:pic>
      <p:sp>
        <p:nvSpPr>
          <p:cNvPr id="18235" name="Freeform 18235"/>
          <p:cNvSpPr/>
          <p:nvPr/>
        </p:nvSpPr>
        <p:spPr>
          <a:xfrm rot="0" flipH="0" flipV="0">
            <a:off x="17850611" y="8554721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1821100" y="106934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36" name="Picture 18236"/>
          <p:cNvPicPr>
            <a:picLocks noChangeAspect="0" noChangeArrowheads="1"/>
          </p:cNvPicPr>
          <p:nvPr/>
        </p:nvPicPr>
        <p:blipFill>
          <a:blip r:embed="rId182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2259" y="8515097"/>
            <a:ext cx="82295" cy="77723"/>
          </a:xfrm>
          <a:prstGeom prst="rect">
            <a:avLst/>
          </a:prstGeom>
          <a:noFill/>
          <a:extLst/>
        </p:spPr>
      </p:pic>
      <p:sp>
        <p:nvSpPr>
          <p:cNvPr id="18237" name="Freeform 18237"/>
          <p:cNvSpPr/>
          <p:nvPr/>
        </p:nvSpPr>
        <p:spPr>
          <a:xfrm rot="0" flipH="0" flipV="0">
            <a:off x="18120359" y="8553197"/>
            <a:ext cx="6095" cy="1523"/>
          </a:xfrm>
          <a:custGeom>
            <a:pathLst>
              <a:path w="50800" h="12700">
                <a:moveTo>
                  <a:pt x="0" y="0"/>
                </a:moveTo>
                <a:lnTo>
                  <a:pt x="50800" y="0"/>
                </a:lnTo>
                <a:lnTo>
                  <a:pt x="50800" y="12700"/>
                </a:lnTo>
                <a:close/>
                <a:moveTo>
                  <a:pt x="-44056300" y="1069467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38" name="Picture 18238"/>
          <p:cNvPicPr>
            <a:picLocks noChangeAspect="0" noChangeArrowheads="1"/>
          </p:cNvPicPr>
          <p:nvPr/>
        </p:nvPicPr>
        <p:blipFill>
          <a:blip r:embed="rId182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12511" y="8515097"/>
            <a:ext cx="80771" cy="77723"/>
          </a:xfrm>
          <a:prstGeom prst="rect">
            <a:avLst/>
          </a:prstGeom>
          <a:noFill/>
          <a:extLst/>
        </p:spPr>
      </p:pic>
      <p:sp>
        <p:nvSpPr>
          <p:cNvPr id="18239" name="Freeform 18239"/>
          <p:cNvSpPr/>
          <p:nvPr/>
        </p:nvSpPr>
        <p:spPr>
          <a:xfrm rot="0" flipH="0" flipV="0">
            <a:off x="17850611" y="884885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4272200" y="104482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40" name="Freeform 18240"/>
          <p:cNvSpPr/>
          <p:nvPr/>
        </p:nvSpPr>
        <p:spPr>
          <a:xfrm rot="0" flipH="0" flipV="0">
            <a:off x="18123407" y="884885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46545500" y="104482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41" name="Picture 18241"/>
          <p:cNvPicPr>
            <a:picLocks noChangeAspect="0" noChangeArrowheads="1"/>
          </p:cNvPicPr>
          <p:nvPr/>
        </p:nvPicPr>
        <p:blipFill>
          <a:blip r:embed="rId18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72100" y="8810753"/>
            <a:ext cx="92454" cy="117347"/>
          </a:xfrm>
          <a:prstGeom prst="rect">
            <a:avLst/>
          </a:prstGeom>
          <a:noFill/>
          <a:extLst/>
        </p:spPr>
      </p:pic>
      <p:pic>
        <p:nvPicPr>
          <p:cNvPr id="18242" name="Picture 18242"/>
          <p:cNvPicPr>
            <a:picLocks noChangeAspect="0" noChangeArrowheads="1"/>
          </p:cNvPicPr>
          <p:nvPr/>
        </p:nvPicPr>
        <p:blipFill>
          <a:blip r:embed="rId182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05400" y="8810753"/>
            <a:ext cx="88900" cy="117347"/>
          </a:xfrm>
          <a:prstGeom prst="rect">
            <a:avLst/>
          </a:prstGeom>
          <a:noFill/>
          <a:extLst/>
        </p:spPr>
      </p:pic>
      <p:sp>
        <p:nvSpPr>
          <p:cNvPr id="18243" name="Freeform 18243"/>
          <p:cNvSpPr/>
          <p:nvPr/>
        </p:nvSpPr>
        <p:spPr>
          <a:xfrm rot="0" flipH="0" flipV="0">
            <a:off x="17850611" y="887933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4526200" y="104228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44" name="Picture 18244"/>
          <p:cNvPicPr>
            <a:picLocks noChangeAspect="0" noChangeArrowheads="1"/>
          </p:cNvPicPr>
          <p:nvPr/>
        </p:nvPicPr>
        <p:blipFill>
          <a:blip r:embed="rId18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2259" y="8839709"/>
            <a:ext cx="82295" cy="77723"/>
          </a:xfrm>
          <a:prstGeom prst="rect">
            <a:avLst/>
          </a:prstGeom>
          <a:noFill/>
          <a:extLst/>
        </p:spPr>
      </p:pic>
      <p:sp>
        <p:nvSpPr>
          <p:cNvPr id="18245" name="Freeform 18245"/>
          <p:cNvSpPr/>
          <p:nvPr/>
        </p:nvSpPr>
        <p:spPr>
          <a:xfrm rot="0" flipH="0" flipV="0">
            <a:off x="18120359" y="8877809"/>
            <a:ext cx="6095" cy="1523"/>
          </a:xfrm>
          <a:custGeom>
            <a:pathLst>
              <a:path w="50800" h="12700">
                <a:moveTo>
                  <a:pt x="0" y="0"/>
                </a:moveTo>
                <a:lnTo>
                  <a:pt x="50800" y="0"/>
                </a:lnTo>
                <a:lnTo>
                  <a:pt x="50800" y="12700"/>
                </a:lnTo>
                <a:close/>
                <a:moveTo>
                  <a:pt x="-46761400" y="1042416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46" name="Picture 18246"/>
          <p:cNvPicPr>
            <a:picLocks noChangeAspect="0" noChangeArrowheads="1"/>
          </p:cNvPicPr>
          <p:nvPr/>
        </p:nvPicPr>
        <p:blipFill>
          <a:blip r:embed="rId182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12511" y="8839709"/>
            <a:ext cx="80771" cy="77723"/>
          </a:xfrm>
          <a:prstGeom prst="rect">
            <a:avLst/>
          </a:prstGeom>
          <a:noFill/>
          <a:extLst/>
        </p:spPr>
      </p:pic>
      <p:sp>
        <p:nvSpPr>
          <p:cNvPr id="18247" name="Freeform 18247"/>
          <p:cNvSpPr/>
          <p:nvPr/>
        </p:nvSpPr>
        <p:spPr>
          <a:xfrm rot="0" flipH="0" flipV="0">
            <a:off x="17850611" y="917498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69900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48" name="Picture 18248"/>
          <p:cNvPicPr>
            <a:picLocks noChangeAspect="0" noChangeArrowheads="1"/>
          </p:cNvPicPr>
          <p:nvPr/>
        </p:nvPicPr>
        <p:blipFill>
          <a:blip r:embed="rId182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2259" y="9136889"/>
            <a:ext cx="82295" cy="76200"/>
          </a:xfrm>
          <a:prstGeom prst="rect">
            <a:avLst/>
          </a:prstGeom>
          <a:noFill/>
          <a:extLst/>
        </p:spPr>
      </p:pic>
      <p:sp>
        <p:nvSpPr>
          <p:cNvPr id="18249" name="Freeform 18249"/>
          <p:cNvSpPr/>
          <p:nvPr/>
        </p:nvSpPr>
        <p:spPr>
          <a:xfrm rot="0" flipH="0" flipV="0">
            <a:off x="18123407" y="917498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92633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50" name="Picture 18250"/>
          <p:cNvPicPr>
            <a:picLocks noChangeAspect="0" noChangeArrowheads="1"/>
          </p:cNvPicPr>
          <p:nvPr/>
        </p:nvPicPr>
        <p:blipFill>
          <a:blip r:embed="rId18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05400" y="9136889"/>
            <a:ext cx="88900" cy="108711"/>
          </a:xfrm>
          <a:prstGeom prst="rect">
            <a:avLst/>
          </a:prstGeom>
          <a:noFill/>
          <a:extLst/>
        </p:spPr>
      </p:pic>
      <p:pic>
        <p:nvPicPr>
          <p:cNvPr id="18251" name="Picture 18251"/>
          <p:cNvPicPr>
            <a:picLocks noChangeAspect="0" noChangeArrowheads="1"/>
          </p:cNvPicPr>
          <p:nvPr/>
        </p:nvPicPr>
        <p:blipFill>
          <a:blip r:embed="rId182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72100" y="9136889"/>
            <a:ext cx="92454" cy="108711"/>
          </a:xfrm>
          <a:prstGeom prst="rect">
            <a:avLst/>
          </a:prstGeom>
          <a:noFill/>
          <a:extLst/>
        </p:spPr>
      </p:pic>
      <p:sp>
        <p:nvSpPr>
          <p:cNvPr id="18252" name="Freeform 18252"/>
          <p:cNvSpPr/>
          <p:nvPr/>
        </p:nvSpPr>
        <p:spPr>
          <a:xfrm rot="0" flipH="0" flipV="0">
            <a:off x="17850611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72313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53" name="Picture 18253"/>
          <p:cNvPicPr>
            <a:picLocks noChangeAspect="0" noChangeArrowheads="1"/>
          </p:cNvPicPr>
          <p:nvPr/>
        </p:nvPicPr>
        <p:blipFill>
          <a:blip r:embed="rId182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2259" y="9164321"/>
            <a:ext cx="82295" cy="77723"/>
          </a:xfrm>
          <a:prstGeom prst="rect">
            <a:avLst/>
          </a:prstGeom>
          <a:noFill/>
          <a:extLst/>
        </p:spPr>
      </p:pic>
      <p:sp>
        <p:nvSpPr>
          <p:cNvPr id="18254" name="Freeform 18254"/>
          <p:cNvSpPr/>
          <p:nvPr/>
        </p:nvSpPr>
        <p:spPr>
          <a:xfrm rot="0" flipH="0" flipV="0">
            <a:off x="18120359" y="9202421"/>
            <a:ext cx="6095" cy="1523"/>
          </a:xfrm>
          <a:custGeom>
            <a:pathLst>
              <a:path w="50800" h="12700">
                <a:moveTo>
                  <a:pt x="0" y="0"/>
                </a:moveTo>
                <a:lnTo>
                  <a:pt x="50800" y="0"/>
                </a:lnTo>
                <a:lnTo>
                  <a:pt x="50800" y="12700"/>
                </a:lnTo>
                <a:close/>
                <a:moveTo>
                  <a:pt x="-49466500" y="1015365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55" name="Picture 18255"/>
          <p:cNvPicPr>
            <a:picLocks noChangeAspect="0" noChangeArrowheads="1"/>
          </p:cNvPicPr>
          <p:nvPr/>
        </p:nvPicPr>
        <p:blipFill>
          <a:blip r:embed="rId182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12511" y="9164321"/>
            <a:ext cx="80771" cy="77723"/>
          </a:xfrm>
          <a:prstGeom prst="rect">
            <a:avLst/>
          </a:prstGeom>
          <a:noFill/>
          <a:extLst/>
        </p:spPr>
      </p:pic>
      <p:sp>
        <p:nvSpPr>
          <p:cNvPr id="18256" name="Freeform 18256"/>
          <p:cNvSpPr/>
          <p:nvPr/>
        </p:nvSpPr>
        <p:spPr>
          <a:xfrm rot="0" flipH="0" flipV="0">
            <a:off x="17850611" y="7055105"/>
            <a:ext cx="0" cy="2430779"/>
          </a:xfrm>
          <a:custGeom>
            <a:pathLst>
              <a:path w="0" h="20256500">
                <a:moveTo>
                  <a:pt x="0" y="0"/>
                </a:moveTo>
                <a:lnTo>
                  <a:pt x="0" y="2025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57" name="Freeform 18257"/>
          <p:cNvSpPr/>
          <p:nvPr/>
        </p:nvSpPr>
        <p:spPr>
          <a:xfrm rot="0" flipH="0" flipV="0">
            <a:off x="17850611" y="7239509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58" name="Freeform 18258"/>
          <p:cNvSpPr/>
          <p:nvPr/>
        </p:nvSpPr>
        <p:spPr>
          <a:xfrm rot="0" flipH="0" flipV="0">
            <a:off x="17850611" y="7565645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59" name="Freeform 18259"/>
          <p:cNvSpPr/>
          <p:nvPr/>
        </p:nvSpPr>
        <p:spPr>
          <a:xfrm rot="-5400000" flipH="0" flipV="0">
            <a:off x="18105501" y="7231508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60" name="Freeform 18260"/>
          <p:cNvSpPr/>
          <p:nvPr/>
        </p:nvSpPr>
        <p:spPr>
          <a:xfrm rot="-5400000" flipH="0" flipV="0">
            <a:off x="17844135" y="7231508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61" name="Freeform 18261"/>
          <p:cNvSpPr/>
          <p:nvPr/>
        </p:nvSpPr>
        <p:spPr>
          <a:xfrm rot="-5400000" flipH="0" flipV="0">
            <a:off x="18105501" y="755764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62" name="Freeform 18262"/>
          <p:cNvSpPr/>
          <p:nvPr/>
        </p:nvSpPr>
        <p:spPr>
          <a:xfrm rot="-5400000" flipH="0" flipV="0">
            <a:off x="17844135" y="755764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63" name="Freeform 18263"/>
          <p:cNvSpPr/>
          <p:nvPr/>
        </p:nvSpPr>
        <p:spPr>
          <a:xfrm rot="0" flipH="0" flipV="0">
            <a:off x="17850611" y="7890257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64" name="Freeform 18264"/>
          <p:cNvSpPr/>
          <p:nvPr/>
        </p:nvSpPr>
        <p:spPr>
          <a:xfrm rot="0" flipH="0" flipV="0">
            <a:off x="18112739" y="7875017"/>
            <a:ext cx="14477" cy="28955"/>
          </a:xfrm>
          <a:custGeom>
            <a:pathLst>
              <a:path w="120650" h="241300">
                <a:moveTo>
                  <a:pt x="120650" y="0"/>
                </a:moveTo>
                <a:cubicBezTo>
                  <a:pt x="54012" y="0"/>
                  <a:pt x="0" y="54013"/>
                  <a:pt x="0" y="120650"/>
                </a:cubicBezTo>
                <a:cubicBezTo>
                  <a:pt x="0" y="187288"/>
                  <a:pt x="54012" y="241300"/>
                  <a:pt x="120650" y="24130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65" name="Freeform 18265"/>
          <p:cNvSpPr/>
          <p:nvPr/>
        </p:nvSpPr>
        <p:spPr>
          <a:xfrm rot="0" flipH="0" flipV="0">
            <a:off x="17851373" y="7875017"/>
            <a:ext cx="14477" cy="28955"/>
          </a:xfrm>
          <a:custGeom>
            <a:pathLst>
              <a:path w="120650" h="241300">
                <a:moveTo>
                  <a:pt x="0" y="241300"/>
                </a:moveTo>
                <a:cubicBezTo>
                  <a:pt x="66637" y="241300"/>
                  <a:pt x="120650" y="187288"/>
                  <a:pt x="120650" y="120650"/>
                </a:cubicBezTo>
                <a:cubicBezTo>
                  <a:pt x="120650" y="54013"/>
                  <a:pt x="66637" y="0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66" name="Freeform 18266"/>
          <p:cNvSpPr/>
          <p:nvPr/>
        </p:nvSpPr>
        <p:spPr>
          <a:xfrm rot="0" flipH="0" flipV="0">
            <a:off x="17850611" y="8214869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67" name="Freeform 18267"/>
          <p:cNvSpPr/>
          <p:nvPr/>
        </p:nvSpPr>
        <p:spPr>
          <a:xfrm rot="0" flipH="0" flipV="0">
            <a:off x="18112739" y="8199629"/>
            <a:ext cx="14477" cy="28955"/>
          </a:xfrm>
          <a:custGeom>
            <a:pathLst>
              <a:path w="120650" h="241300">
                <a:moveTo>
                  <a:pt x="120650" y="0"/>
                </a:moveTo>
                <a:cubicBezTo>
                  <a:pt x="54012" y="0"/>
                  <a:pt x="0" y="54013"/>
                  <a:pt x="0" y="120650"/>
                </a:cubicBezTo>
                <a:cubicBezTo>
                  <a:pt x="0" y="187288"/>
                  <a:pt x="54012" y="241300"/>
                  <a:pt x="120650" y="24130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68" name="Freeform 18268"/>
          <p:cNvSpPr/>
          <p:nvPr/>
        </p:nvSpPr>
        <p:spPr>
          <a:xfrm rot="0" flipH="0" flipV="0">
            <a:off x="17851373" y="8199629"/>
            <a:ext cx="14477" cy="28955"/>
          </a:xfrm>
          <a:custGeom>
            <a:pathLst>
              <a:path w="120650" h="241300">
                <a:moveTo>
                  <a:pt x="0" y="241300"/>
                </a:moveTo>
                <a:cubicBezTo>
                  <a:pt x="66637" y="241300"/>
                  <a:pt x="120650" y="187288"/>
                  <a:pt x="120650" y="120650"/>
                </a:cubicBezTo>
                <a:cubicBezTo>
                  <a:pt x="120650" y="54013"/>
                  <a:pt x="66637" y="0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69" name="Freeform 18269"/>
          <p:cNvSpPr/>
          <p:nvPr/>
        </p:nvSpPr>
        <p:spPr>
          <a:xfrm rot="0" flipH="0" flipV="0">
            <a:off x="17850611" y="8539481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70" name="Freeform 18270"/>
          <p:cNvSpPr/>
          <p:nvPr/>
        </p:nvSpPr>
        <p:spPr>
          <a:xfrm rot="-5400000" flipH="0" flipV="0">
            <a:off x="18105501" y="8531481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71" name="Freeform 18271"/>
          <p:cNvSpPr/>
          <p:nvPr/>
        </p:nvSpPr>
        <p:spPr>
          <a:xfrm rot="-5400000" flipH="0" flipV="0">
            <a:off x="17844135" y="8531481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72" name="Freeform 18272"/>
          <p:cNvSpPr/>
          <p:nvPr/>
        </p:nvSpPr>
        <p:spPr>
          <a:xfrm rot="0" flipH="0" flipV="0">
            <a:off x="17850611" y="8864093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73" name="Freeform 18273"/>
          <p:cNvSpPr/>
          <p:nvPr/>
        </p:nvSpPr>
        <p:spPr>
          <a:xfrm rot="-5400000" flipH="0" flipV="0">
            <a:off x="18105501" y="8856093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74" name="Freeform 18274"/>
          <p:cNvSpPr/>
          <p:nvPr/>
        </p:nvSpPr>
        <p:spPr>
          <a:xfrm rot="-5400000" flipH="0" flipV="0">
            <a:off x="17844135" y="8856093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75" name="Freeform 18275"/>
          <p:cNvSpPr/>
          <p:nvPr/>
        </p:nvSpPr>
        <p:spPr>
          <a:xfrm rot="0" flipH="0" flipV="0">
            <a:off x="17850611" y="9188705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76" name="Freeform 18276"/>
          <p:cNvSpPr/>
          <p:nvPr/>
        </p:nvSpPr>
        <p:spPr>
          <a:xfrm rot="-5400000" flipH="0" flipV="0">
            <a:off x="18105501" y="918070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77" name="Freeform 18277"/>
          <p:cNvSpPr/>
          <p:nvPr/>
        </p:nvSpPr>
        <p:spPr>
          <a:xfrm rot="-5400000" flipH="0" flipV="0">
            <a:off x="17844135" y="918070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78" name="Freeform 18278"/>
          <p:cNvSpPr/>
          <p:nvPr/>
        </p:nvSpPr>
        <p:spPr>
          <a:xfrm rot="0" flipH="0" flipV="0">
            <a:off x="17221199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438277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79" name="Freeform 18279"/>
          <p:cNvSpPr/>
          <p:nvPr/>
        </p:nvSpPr>
        <p:spPr>
          <a:xfrm rot="0" flipH="0" flipV="0">
            <a:off x="17222723" y="942492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438404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80" name="Freeform 18280"/>
          <p:cNvSpPr/>
          <p:nvPr/>
        </p:nvSpPr>
        <p:spPr>
          <a:xfrm rot="0" flipH="0" flipV="0">
            <a:off x="17461991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458343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81" name="Freeform 18281"/>
          <p:cNvSpPr/>
          <p:nvPr/>
        </p:nvSpPr>
        <p:spPr>
          <a:xfrm rot="0" flipH="0" flipV="0">
            <a:off x="17463515" y="942492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458470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82" name="Freeform 18282"/>
          <p:cNvSpPr/>
          <p:nvPr/>
        </p:nvSpPr>
        <p:spPr>
          <a:xfrm rot="0" flipH="0" flipV="0">
            <a:off x="17615915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471170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83" name="Freeform 18283"/>
          <p:cNvSpPr/>
          <p:nvPr/>
        </p:nvSpPr>
        <p:spPr>
          <a:xfrm rot="0" flipH="0" flipV="0">
            <a:off x="17617439" y="942492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471297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84" name="Picture 18284"/>
          <p:cNvPicPr>
            <a:picLocks noChangeAspect="0" noChangeArrowheads="1"/>
          </p:cNvPicPr>
          <p:nvPr/>
        </p:nvPicPr>
        <p:blipFill>
          <a:blip r:embed="rId182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5641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18285" name="Picture 18285"/>
          <p:cNvPicPr>
            <a:picLocks noChangeAspect="0" noChangeArrowheads="1"/>
          </p:cNvPicPr>
          <p:nvPr/>
        </p:nvPicPr>
        <p:blipFill>
          <a:blip r:embed="rId182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11700" y="9386824"/>
            <a:ext cx="92963" cy="100076"/>
          </a:xfrm>
          <a:prstGeom prst="rect">
            <a:avLst/>
          </a:prstGeom>
          <a:noFill/>
          <a:extLst/>
        </p:spPr>
      </p:pic>
      <p:pic>
        <p:nvPicPr>
          <p:cNvPr id="18286" name="Picture 18286"/>
          <p:cNvPicPr>
            <a:picLocks noChangeAspect="0" noChangeArrowheads="1"/>
          </p:cNvPicPr>
          <p:nvPr/>
        </p:nvPicPr>
        <p:blipFill>
          <a:blip r:embed="rId182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170400" y="9386824"/>
            <a:ext cx="93471" cy="100076"/>
          </a:xfrm>
          <a:prstGeom prst="rect">
            <a:avLst/>
          </a:prstGeom>
          <a:noFill/>
          <a:extLst/>
        </p:spPr>
      </p:pic>
      <p:sp>
        <p:nvSpPr>
          <p:cNvPr id="18287" name="Freeform 18287"/>
          <p:cNvSpPr/>
          <p:nvPr/>
        </p:nvSpPr>
        <p:spPr>
          <a:xfrm rot="0" flipH="0" flipV="0">
            <a:off x="17221199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439928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88" name="Freeform 18288"/>
          <p:cNvSpPr/>
          <p:nvPr/>
        </p:nvSpPr>
        <p:spPr>
          <a:xfrm rot="0" flipH="0" flipV="0">
            <a:off x="17222723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440055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89" name="Freeform 18289"/>
          <p:cNvSpPr/>
          <p:nvPr/>
        </p:nvSpPr>
        <p:spPr>
          <a:xfrm rot="0" flipH="0" flipV="0">
            <a:off x="17461991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459994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90" name="Freeform 18290"/>
          <p:cNvSpPr/>
          <p:nvPr/>
        </p:nvSpPr>
        <p:spPr>
          <a:xfrm rot="0" flipH="0" flipV="0">
            <a:off x="17463515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460121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291" name="Freeform 18291"/>
          <p:cNvSpPr/>
          <p:nvPr/>
        </p:nvSpPr>
        <p:spPr>
          <a:xfrm rot="0" flipH="0" flipV="0">
            <a:off x="17615915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472821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92" name="Picture 18292"/>
          <p:cNvPicPr>
            <a:picLocks noChangeAspect="0" noChangeArrowheads="1"/>
          </p:cNvPicPr>
          <p:nvPr/>
        </p:nvPicPr>
        <p:blipFill>
          <a:blip r:embed="rId182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564100" y="9406636"/>
            <a:ext cx="94487" cy="92964"/>
          </a:xfrm>
          <a:prstGeom prst="rect">
            <a:avLst/>
          </a:prstGeom>
          <a:noFill/>
          <a:extLst/>
        </p:spPr>
      </p:pic>
      <p:pic>
        <p:nvPicPr>
          <p:cNvPr id="18293" name="Picture 18293"/>
          <p:cNvPicPr>
            <a:picLocks noChangeAspect="0" noChangeArrowheads="1"/>
          </p:cNvPicPr>
          <p:nvPr/>
        </p:nvPicPr>
        <p:blipFill>
          <a:blip r:embed="rId182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11700" y="9406636"/>
            <a:ext cx="92963" cy="80264"/>
          </a:xfrm>
          <a:prstGeom prst="rect">
            <a:avLst/>
          </a:prstGeom>
          <a:noFill/>
          <a:extLst/>
        </p:spPr>
      </p:pic>
      <p:pic>
        <p:nvPicPr>
          <p:cNvPr id="18294" name="Picture 18294"/>
          <p:cNvPicPr>
            <a:picLocks noChangeAspect="0" noChangeArrowheads="1"/>
          </p:cNvPicPr>
          <p:nvPr/>
        </p:nvPicPr>
        <p:blipFill>
          <a:blip r:embed="rId182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170400" y="9406636"/>
            <a:ext cx="93471" cy="80264"/>
          </a:xfrm>
          <a:prstGeom prst="rect">
            <a:avLst/>
          </a:prstGeom>
          <a:noFill/>
          <a:extLst/>
        </p:spPr>
      </p:pic>
      <p:sp>
        <p:nvSpPr>
          <p:cNvPr id="18295" name="Freeform 18295"/>
          <p:cNvSpPr/>
          <p:nvPr/>
        </p:nvSpPr>
        <p:spPr>
          <a:xfrm rot="0" flipH="0" flipV="0">
            <a:off x="17615915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474091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96" name="Picture 18296"/>
          <p:cNvPicPr>
            <a:picLocks noChangeAspect="0" noChangeArrowheads="1"/>
          </p:cNvPicPr>
          <p:nvPr/>
        </p:nvPicPr>
        <p:blipFill>
          <a:blip r:embed="rId182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25415" y="9421877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8297" name="Freeform 18297"/>
          <p:cNvSpPr/>
          <p:nvPr/>
        </p:nvSpPr>
        <p:spPr>
          <a:xfrm rot="0" flipH="0" flipV="0">
            <a:off x="17461991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461264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298" name="Picture 18298"/>
          <p:cNvPicPr>
            <a:picLocks noChangeAspect="0" noChangeArrowheads="1"/>
          </p:cNvPicPr>
          <p:nvPr/>
        </p:nvPicPr>
        <p:blipFill>
          <a:blip r:embed="rId182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184623" y="9421877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8299" name="Freeform 18299"/>
          <p:cNvSpPr/>
          <p:nvPr/>
        </p:nvSpPr>
        <p:spPr>
          <a:xfrm rot="0" flipH="0" flipV="0">
            <a:off x="17221199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441198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00" name="Picture 18300"/>
          <p:cNvPicPr>
            <a:picLocks noChangeAspect="0" noChangeArrowheads="1"/>
          </p:cNvPicPr>
          <p:nvPr/>
        </p:nvPicPr>
        <p:blipFill>
          <a:blip r:embed="rId183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5641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18301" name="Picture 18301"/>
          <p:cNvPicPr>
            <a:picLocks noChangeAspect="0" noChangeArrowheads="1"/>
          </p:cNvPicPr>
          <p:nvPr/>
        </p:nvPicPr>
        <p:blipFill>
          <a:blip r:embed="rId183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11700" y="9421877"/>
            <a:ext cx="92963" cy="103123"/>
          </a:xfrm>
          <a:prstGeom prst="rect">
            <a:avLst/>
          </a:prstGeom>
          <a:noFill/>
          <a:extLst/>
        </p:spPr>
      </p:pic>
      <p:pic>
        <p:nvPicPr>
          <p:cNvPr id="18302" name="Picture 18302"/>
          <p:cNvPicPr>
            <a:picLocks noChangeAspect="0" noChangeArrowheads="1"/>
          </p:cNvPicPr>
          <p:nvPr/>
        </p:nvPicPr>
        <p:blipFill>
          <a:blip r:embed="rId183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170400" y="9421877"/>
            <a:ext cx="93471" cy="103123"/>
          </a:xfrm>
          <a:prstGeom prst="rect">
            <a:avLst/>
          </a:prstGeom>
          <a:noFill/>
          <a:extLst/>
        </p:spPr>
      </p:pic>
      <p:sp>
        <p:nvSpPr>
          <p:cNvPr id="18303" name="Freeform 18303"/>
          <p:cNvSpPr/>
          <p:nvPr/>
        </p:nvSpPr>
        <p:spPr>
          <a:xfrm rot="0" flipH="0" flipV="0">
            <a:off x="17617439" y="8771129"/>
            <a:ext cx="0" cy="714755"/>
          </a:xfrm>
          <a:custGeom>
            <a:pathLst>
              <a:path w="0" h="5956300">
                <a:moveTo>
                  <a:pt x="0" y="0"/>
                </a:moveTo>
                <a:lnTo>
                  <a:pt x="0" y="5956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04" name="Freeform 18304"/>
          <p:cNvSpPr/>
          <p:nvPr/>
        </p:nvSpPr>
        <p:spPr>
          <a:xfrm rot="-5400000" flipH="0" flipV="0">
            <a:off x="17610964" y="8856093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05" name="Freeform 18305"/>
          <p:cNvSpPr/>
          <p:nvPr/>
        </p:nvSpPr>
        <p:spPr>
          <a:xfrm rot="-5400000" flipH="0" flipV="0">
            <a:off x="17610964" y="918070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06" name="Freeform 18306"/>
          <p:cNvSpPr/>
          <p:nvPr/>
        </p:nvSpPr>
        <p:spPr>
          <a:xfrm rot="0" flipH="0" flipV="0">
            <a:off x="17463515" y="9083549"/>
            <a:ext cx="0" cy="402335"/>
          </a:xfrm>
          <a:custGeom>
            <a:pathLst>
              <a:path w="0" h="3352800">
                <a:moveTo>
                  <a:pt x="0" y="0"/>
                </a:moveTo>
                <a:lnTo>
                  <a:pt x="0" y="3352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07" name="Freeform 18307"/>
          <p:cNvSpPr/>
          <p:nvPr/>
        </p:nvSpPr>
        <p:spPr>
          <a:xfrm rot="-5400000" flipH="0" flipV="0">
            <a:off x="17457040" y="918070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08" name="Freeform 18308"/>
          <p:cNvSpPr/>
          <p:nvPr/>
        </p:nvSpPr>
        <p:spPr>
          <a:xfrm rot="0" flipH="0" flipV="0">
            <a:off x="17222723" y="9138413"/>
            <a:ext cx="0" cy="347471"/>
          </a:xfrm>
          <a:custGeom>
            <a:pathLst>
              <a:path w="0" h="2895600">
                <a:moveTo>
                  <a:pt x="0" y="0"/>
                </a:moveTo>
                <a:lnTo>
                  <a:pt x="0" y="2895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09" name="Freeform 18309"/>
          <p:cNvSpPr/>
          <p:nvPr/>
        </p:nvSpPr>
        <p:spPr>
          <a:xfrm rot="0" flipH="0" flipV="0">
            <a:off x="17223485" y="9290813"/>
            <a:ext cx="14477" cy="28955"/>
          </a:xfrm>
          <a:custGeom>
            <a:pathLst>
              <a:path w="120650" h="241300">
                <a:moveTo>
                  <a:pt x="0" y="241300"/>
                </a:moveTo>
                <a:cubicBezTo>
                  <a:pt x="66637" y="241300"/>
                  <a:pt x="120650" y="187288"/>
                  <a:pt x="120650" y="120650"/>
                </a:cubicBezTo>
                <a:cubicBezTo>
                  <a:pt x="120650" y="54013"/>
                  <a:pt x="66637" y="0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10" name="Freeform 18310"/>
          <p:cNvSpPr/>
          <p:nvPr/>
        </p:nvSpPr>
        <p:spPr>
          <a:xfrm rot="0" flipH="0" flipV="0">
            <a:off x="18358103" y="8771129"/>
            <a:ext cx="0" cy="714755"/>
          </a:xfrm>
          <a:custGeom>
            <a:pathLst>
              <a:path w="0" h="5956300">
                <a:moveTo>
                  <a:pt x="0" y="0"/>
                </a:moveTo>
                <a:lnTo>
                  <a:pt x="0" y="5956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11" name="Freeform 18311"/>
          <p:cNvSpPr/>
          <p:nvPr/>
        </p:nvSpPr>
        <p:spPr>
          <a:xfrm rot="-5400000" flipH="0" flipV="0">
            <a:off x="18337149" y="8856093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12" name="Freeform 18312"/>
          <p:cNvSpPr/>
          <p:nvPr/>
        </p:nvSpPr>
        <p:spPr>
          <a:xfrm rot="-5400000" flipH="0" flipV="0">
            <a:off x="18337149" y="918070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13" name="Freeform 18313"/>
          <p:cNvSpPr/>
          <p:nvPr/>
        </p:nvSpPr>
        <p:spPr>
          <a:xfrm rot="0" flipH="0" flipV="0">
            <a:off x="18513551" y="9083549"/>
            <a:ext cx="0" cy="402335"/>
          </a:xfrm>
          <a:custGeom>
            <a:pathLst>
              <a:path w="0" h="3352800">
                <a:moveTo>
                  <a:pt x="0" y="0"/>
                </a:moveTo>
                <a:lnTo>
                  <a:pt x="0" y="3352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14" name="Freeform 18314"/>
          <p:cNvSpPr/>
          <p:nvPr/>
        </p:nvSpPr>
        <p:spPr>
          <a:xfrm rot="-5400000" flipH="0" flipV="0">
            <a:off x="18492597" y="918070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15" name="Freeform 18315"/>
          <p:cNvSpPr/>
          <p:nvPr/>
        </p:nvSpPr>
        <p:spPr>
          <a:xfrm rot="0" flipH="0" flipV="0">
            <a:off x="17617439" y="8848853"/>
            <a:ext cx="3047" cy="1523"/>
          </a:xfrm>
          <a:custGeom>
            <a:pathLst>
              <a:path w="25400" h="12700">
                <a:moveTo>
                  <a:pt x="0" y="0"/>
                </a:moveTo>
                <a:lnTo>
                  <a:pt x="25400" y="12700"/>
                </a:lnTo>
                <a:lnTo>
                  <a:pt x="0" y="12700"/>
                </a:lnTo>
                <a:close/>
                <a:moveTo>
                  <a:pt x="-42329100" y="104482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16" name="Picture 18316"/>
          <p:cNvPicPr>
            <a:picLocks noChangeAspect="0" noChangeArrowheads="1"/>
          </p:cNvPicPr>
          <p:nvPr/>
        </p:nvPicPr>
        <p:blipFill>
          <a:blip r:embed="rId183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315430" y="8810753"/>
            <a:ext cx="80773" cy="77723"/>
          </a:xfrm>
          <a:prstGeom prst="rect">
            <a:avLst/>
          </a:prstGeom>
          <a:noFill/>
          <a:extLst/>
        </p:spPr>
      </p:pic>
      <p:sp>
        <p:nvSpPr>
          <p:cNvPr id="18317" name="Freeform 18317"/>
          <p:cNvSpPr/>
          <p:nvPr/>
        </p:nvSpPr>
        <p:spPr>
          <a:xfrm rot="0" flipH="0" flipV="0">
            <a:off x="18355055" y="885037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8488600" y="10447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18" name="Picture 18318"/>
          <p:cNvPicPr>
            <a:picLocks noChangeAspect="0" noChangeArrowheads="1"/>
          </p:cNvPicPr>
          <p:nvPr/>
        </p:nvPicPr>
        <p:blipFill>
          <a:blip r:embed="rId183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576800" y="8812277"/>
            <a:ext cx="88900" cy="115823"/>
          </a:xfrm>
          <a:prstGeom prst="rect">
            <a:avLst/>
          </a:prstGeom>
          <a:noFill/>
          <a:extLst/>
        </p:spPr>
      </p:pic>
      <p:pic>
        <p:nvPicPr>
          <p:cNvPr id="18319" name="Picture 18319"/>
          <p:cNvPicPr>
            <a:picLocks noChangeAspect="0" noChangeArrowheads="1"/>
          </p:cNvPicPr>
          <p:nvPr/>
        </p:nvPicPr>
        <p:blipFill>
          <a:blip r:embed="rId183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300700" y="8812277"/>
            <a:ext cx="95504" cy="115823"/>
          </a:xfrm>
          <a:prstGeom prst="rect">
            <a:avLst/>
          </a:prstGeom>
          <a:noFill/>
          <a:extLst/>
        </p:spPr>
      </p:pic>
      <p:sp>
        <p:nvSpPr>
          <p:cNvPr id="18320" name="Freeform 18320"/>
          <p:cNvSpPr/>
          <p:nvPr/>
        </p:nvSpPr>
        <p:spPr>
          <a:xfrm rot="0" flipH="0" flipV="0">
            <a:off x="17617439" y="887933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2583100" y="104228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21" name="Picture 18321"/>
          <p:cNvPicPr>
            <a:picLocks noChangeAspect="0" noChangeArrowheads="1"/>
          </p:cNvPicPr>
          <p:nvPr/>
        </p:nvPicPr>
        <p:blipFill>
          <a:blip r:embed="rId183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315430" y="8839709"/>
            <a:ext cx="80773" cy="77723"/>
          </a:xfrm>
          <a:prstGeom prst="rect">
            <a:avLst/>
          </a:prstGeom>
          <a:noFill/>
          <a:extLst/>
        </p:spPr>
      </p:pic>
      <p:sp>
        <p:nvSpPr>
          <p:cNvPr id="18322" name="Freeform 18322"/>
          <p:cNvSpPr/>
          <p:nvPr/>
        </p:nvSpPr>
        <p:spPr>
          <a:xfrm rot="0" flipH="0" flipV="0">
            <a:off x="18353531" y="8877809"/>
            <a:ext cx="4571" cy="1523"/>
          </a:xfrm>
          <a:custGeom>
            <a:pathLst>
              <a:path w="38100" h="12700">
                <a:moveTo>
                  <a:pt x="0" y="0"/>
                </a:moveTo>
                <a:lnTo>
                  <a:pt x="38100" y="0"/>
                </a:lnTo>
                <a:lnTo>
                  <a:pt x="38100" y="12700"/>
                </a:lnTo>
                <a:close/>
                <a:moveTo>
                  <a:pt x="-48704500" y="1042416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23" name="Picture 18323"/>
          <p:cNvPicPr>
            <a:picLocks noChangeAspect="0" noChangeArrowheads="1"/>
          </p:cNvPicPr>
          <p:nvPr/>
        </p:nvPicPr>
        <p:blipFill>
          <a:blip r:embed="rId183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579339" y="8839709"/>
            <a:ext cx="82295" cy="77723"/>
          </a:xfrm>
          <a:prstGeom prst="rect">
            <a:avLst/>
          </a:prstGeom>
          <a:noFill/>
          <a:extLst/>
        </p:spPr>
      </p:pic>
      <p:sp>
        <p:nvSpPr>
          <p:cNvPr id="18324" name="Freeform 18324"/>
          <p:cNvSpPr/>
          <p:nvPr/>
        </p:nvSpPr>
        <p:spPr>
          <a:xfrm rot="0" flipH="0" flipV="0">
            <a:off x="17463515" y="917498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37642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25" name="Freeform 18325"/>
          <p:cNvSpPr/>
          <p:nvPr/>
        </p:nvSpPr>
        <p:spPr>
          <a:xfrm rot="0" flipH="0" flipV="0">
            <a:off x="17617439" y="917498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50469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26" name="Freeform 18326"/>
          <p:cNvSpPr/>
          <p:nvPr/>
        </p:nvSpPr>
        <p:spPr>
          <a:xfrm rot="0" flipH="0" flipV="0">
            <a:off x="18355055" y="91749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511937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27" name="Freeform 18327"/>
          <p:cNvSpPr/>
          <p:nvPr/>
        </p:nvSpPr>
        <p:spPr>
          <a:xfrm rot="0" flipH="0" flipV="0">
            <a:off x="18510503" y="91749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524891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28" name="Picture 18328"/>
          <p:cNvPicPr>
            <a:picLocks noChangeAspect="0" noChangeArrowheads="1"/>
          </p:cNvPicPr>
          <p:nvPr/>
        </p:nvPicPr>
        <p:blipFill>
          <a:blip r:embed="rId183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576800" y="9136889"/>
            <a:ext cx="88900" cy="108711"/>
          </a:xfrm>
          <a:prstGeom prst="rect">
            <a:avLst/>
          </a:prstGeom>
          <a:noFill/>
          <a:extLst/>
        </p:spPr>
      </p:pic>
      <p:pic>
        <p:nvPicPr>
          <p:cNvPr id="18329" name="Picture 18329"/>
          <p:cNvPicPr>
            <a:picLocks noChangeAspect="0" noChangeArrowheads="1"/>
          </p:cNvPicPr>
          <p:nvPr/>
        </p:nvPicPr>
        <p:blipFill>
          <a:blip r:embed="rId183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24400" y="9136889"/>
            <a:ext cx="88900" cy="108711"/>
          </a:xfrm>
          <a:prstGeom prst="rect">
            <a:avLst/>
          </a:prstGeom>
          <a:noFill/>
          <a:extLst/>
        </p:spPr>
      </p:pic>
      <p:pic>
        <p:nvPicPr>
          <p:cNvPr id="18330" name="Picture 18330"/>
          <p:cNvPicPr>
            <a:picLocks noChangeAspect="0" noChangeArrowheads="1"/>
          </p:cNvPicPr>
          <p:nvPr/>
        </p:nvPicPr>
        <p:blipFill>
          <a:blip r:embed="rId183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53100" y="9136889"/>
            <a:ext cx="98552" cy="108711"/>
          </a:xfrm>
          <a:prstGeom prst="rect">
            <a:avLst/>
          </a:prstGeom>
          <a:noFill/>
          <a:extLst/>
        </p:spPr>
      </p:pic>
      <p:pic>
        <p:nvPicPr>
          <p:cNvPr id="18331" name="Picture 18331"/>
          <p:cNvPicPr>
            <a:picLocks noChangeAspect="0" noChangeArrowheads="1"/>
          </p:cNvPicPr>
          <p:nvPr/>
        </p:nvPicPr>
        <p:blipFill>
          <a:blip r:embed="rId183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300700" y="9136889"/>
            <a:ext cx="95504" cy="108711"/>
          </a:xfrm>
          <a:prstGeom prst="rect">
            <a:avLst/>
          </a:prstGeom>
          <a:noFill/>
          <a:extLst/>
        </p:spPr>
      </p:pic>
      <p:sp>
        <p:nvSpPr>
          <p:cNvPr id="18332" name="Freeform 18332"/>
          <p:cNvSpPr/>
          <p:nvPr/>
        </p:nvSpPr>
        <p:spPr>
          <a:xfrm rot="0" flipH="0" flipV="0">
            <a:off x="17463515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40055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33" name="Freeform 18333"/>
          <p:cNvSpPr/>
          <p:nvPr/>
        </p:nvSpPr>
        <p:spPr>
          <a:xfrm rot="0" flipH="0" flipV="0">
            <a:off x="17617439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52882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34" name="Freeform 18334"/>
          <p:cNvSpPr/>
          <p:nvPr/>
        </p:nvSpPr>
        <p:spPr>
          <a:xfrm rot="0" flipH="0" flipV="0">
            <a:off x="18355055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514350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35" name="Freeform 18335"/>
          <p:cNvSpPr/>
          <p:nvPr/>
        </p:nvSpPr>
        <p:spPr>
          <a:xfrm rot="0" flipH="0" flipV="0">
            <a:off x="18510503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527304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36" name="Picture 18336"/>
          <p:cNvPicPr>
            <a:picLocks noChangeAspect="0" noChangeArrowheads="1"/>
          </p:cNvPicPr>
          <p:nvPr/>
        </p:nvPicPr>
        <p:blipFill>
          <a:blip r:embed="rId183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579339" y="9164321"/>
            <a:ext cx="82295" cy="77723"/>
          </a:xfrm>
          <a:prstGeom prst="rect">
            <a:avLst/>
          </a:prstGeom>
          <a:noFill/>
          <a:extLst/>
        </p:spPr>
      </p:pic>
      <p:pic>
        <p:nvPicPr>
          <p:cNvPr id="18337" name="Picture 18337"/>
          <p:cNvPicPr>
            <a:picLocks noChangeAspect="0" noChangeArrowheads="1"/>
          </p:cNvPicPr>
          <p:nvPr/>
        </p:nvPicPr>
        <p:blipFill>
          <a:blip r:embed="rId183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25415" y="9164321"/>
            <a:ext cx="80771" cy="77723"/>
          </a:xfrm>
          <a:prstGeom prst="rect">
            <a:avLst/>
          </a:prstGeom>
          <a:noFill/>
          <a:extLst/>
        </p:spPr>
      </p:pic>
      <p:sp>
        <p:nvSpPr>
          <p:cNvPr id="18338" name="Freeform 18338"/>
          <p:cNvSpPr/>
          <p:nvPr/>
        </p:nvSpPr>
        <p:spPr>
          <a:xfrm rot="0" flipH="0" flipV="0">
            <a:off x="17222723" y="929081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42722800" y="100799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39" name="Freeform 18339"/>
          <p:cNvSpPr/>
          <p:nvPr/>
        </p:nvSpPr>
        <p:spPr>
          <a:xfrm rot="0" flipH="0" flipV="0">
            <a:off x="18751295" y="929081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55460900" y="100799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40" name="Picture 18340"/>
          <p:cNvPicPr>
            <a:picLocks noChangeAspect="0" noChangeArrowheads="1"/>
          </p:cNvPicPr>
          <p:nvPr/>
        </p:nvPicPr>
        <p:blipFill>
          <a:blip r:embed="rId183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694400" y="9252712"/>
            <a:ext cx="98043" cy="107188"/>
          </a:xfrm>
          <a:prstGeom prst="rect">
            <a:avLst/>
          </a:prstGeom>
          <a:noFill/>
          <a:extLst/>
        </p:spPr>
      </p:pic>
      <p:pic>
        <p:nvPicPr>
          <p:cNvPr id="18341" name="Picture 18341"/>
          <p:cNvPicPr>
            <a:picLocks noChangeAspect="0" noChangeArrowheads="1"/>
          </p:cNvPicPr>
          <p:nvPr/>
        </p:nvPicPr>
        <p:blipFill>
          <a:blip r:embed="rId183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183100" y="9252712"/>
            <a:ext cx="88900" cy="107188"/>
          </a:xfrm>
          <a:prstGeom prst="rect">
            <a:avLst/>
          </a:prstGeom>
          <a:noFill/>
          <a:extLst/>
        </p:spPr>
      </p:pic>
      <p:pic>
        <p:nvPicPr>
          <p:cNvPr id="18342" name="Picture 18342"/>
          <p:cNvPicPr>
            <a:picLocks noChangeAspect="0" noChangeArrowheads="1"/>
          </p:cNvPicPr>
          <p:nvPr/>
        </p:nvPicPr>
        <p:blipFill>
          <a:blip r:embed="rId183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320004" y="9386824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8343" name="Freeform 18343"/>
          <p:cNvSpPr/>
          <p:nvPr/>
        </p:nvSpPr>
        <p:spPr>
          <a:xfrm rot="0" flipH="0" flipV="0">
            <a:off x="18356579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532892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44" name="Picture 18344"/>
          <p:cNvPicPr>
            <a:picLocks noChangeAspect="0" noChangeArrowheads="1"/>
          </p:cNvPicPr>
          <p:nvPr/>
        </p:nvPicPr>
        <p:blipFill>
          <a:blip r:embed="rId183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8354" y="9386824"/>
            <a:ext cx="77725" cy="76200"/>
          </a:xfrm>
          <a:prstGeom prst="rect">
            <a:avLst/>
          </a:prstGeom>
          <a:noFill/>
          <a:extLst/>
        </p:spPr>
      </p:pic>
      <p:sp>
        <p:nvSpPr>
          <p:cNvPr id="18345" name="Freeform 18345"/>
          <p:cNvSpPr/>
          <p:nvPr/>
        </p:nvSpPr>
        <p:spPr>
          <a:xfrm rot="0" flipH="0" flipV="0">
            <a:off x="18123407" y="942492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513461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46" name="Picture 18346"/>
          <p:cNvPicPr>
            <a:picLocks noChangeAspect="0" noChangeArrowheads="1"/>
          </p:cNvPicPr>
          <p:nvPr/>
        </p:nvPicPr>
        <p:blipFill>
          <a:blip r:embed="rId183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716243" y="9386824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8347" name="Freeform 18347"/>
          <p:cNvSpPr/>
          <p:nvPr/>
        </p:nvSpPr>
        <p:spPr>
          <a:xfrm rot="0" flipH="0" flipV="0">
            <a:off x="18751295" y="942492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565785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48" name="Picture 18348"/>
          <p:cNvPicPr>
            <a:picLocks noChangeAspect="0" noChangeArrowheads="1"/>
          </p:cNvPicPr>
          <p:nvPr/>
        </p:nvPicPr>
        <p:blipFill>
          <a:blip r:embed="rId183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75452" y="9386824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8349" name="Freeform 18349"/>
          <p:cNvSpPr/>
          <p:nvPr/>
        </p:nvSpPr>
        <p:spPr>
          <a:xfrm rot="0" flipH="0" flipV="0">
            <a:off x="18510503" y="942492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545719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50" name="Picture 18350"/>
          <p:cNvPicPr>
            <a:picLocks noChangeAspect="0" noChangeArrowheads="1"/>
          </p:cNvPicPr>
          <p:nvPr/>
        </p:nvPicPr>
        <p:blipFill>
          <a:blip r:embed="rId183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12511" y="9386824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8351" name="Freeform 18351"/>
          <p:cNvSpPr/>
          <p:nvPr/>
        </p:nvSpPr>
        <p:spPr>
          <a:xfrm rot="0" flipH="0" flipV="0">
            <a:off x="17849087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490601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52" name="Picture 18352"/>
          <p:cNvPicPr>
            <a:picLocks noChangeAspect="0" noChangeArrowheads="1"/>
          </p:cNvPicPr>
          <p:nvPr/>
        </p:nvPicPr>
        <p:blipFill>
          <a:blip r:embed="rId183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3007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18353" name="Picture 18353"/>
          <p:cNvPicPr>
            <a:picLocks noChangeAspect="0" noChangeArrowheads="1"/>
          </p:cNvPicPr>
          <p:nvPr/>
        </p:nvPicPr>
        <p:blipFill>
          <a:blip r:embed="rId183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721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18354" name="Picture 18354"/>
          <p:cNvPicPr>
            <a:picLocks noChangeAspect="0" noChangeArrowheads="1"/>
          </p:cNvPicPr>
          <p:nvPr/>
        </p:nvPicPr>
        <p:blipFill>
          <a:blip r:embed="rId183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6944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18355" name="Picture 18355"/>
          <p:cNvPicPr>
            <a:picLocks noChangeAspect="0" noChangeArrowheads="1"/>
          </p:cNvPicPr>
          <p:nvPr/>
        </p:nvPicPr>
        <p:blipFill>
          <a:blip r:embed="rId183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531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18356" name="Picture 18356"/>
          <p:cNvPicPr>
            <a:picLocks noChangeAspect="0" noChangeArrowheads="1"/>
          </p:cNvPicPr>
          <p:nvPr/>
        </p:nvPicPr>
        <p:blipFill>
          <a:blip r:embed="rId183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792700" y="9386824"/>
            <a:ext cx="101600" cy="100076"/>
          </a:xfrm>
          <a:prstGeom prst="rect">
            <a:avLst/>
          </a:prstGeom>
          <a:noFill/>
          <a:extLst/>
        </p:spPr>
      </p:pic>
      <p:sp>
        <p:nvSpPr>
          <p:cNvPr id="18357" name="Freeform 18357"/>
          <p:cNvSpPr/>
          <p:nvPr/>
        </p:nvSpPr>
        <p:spPr>
          <a:xfrm rot="0" flipH="0" flipV="0">
            <a:off x="17850611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492379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58" name="Freeform 18358"/>
          <p:cNvSpPr/>
          <p:nvPr/>
        </p:nvSpPr>
        <p:spPr>
          <a:xfrm rot="0" flipH="0" flipV="0">
            <a:off x="18123407" y="944473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515112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59" name="Freeform 18359"/>
          <p:cNvSpPr/>
          <p:nvPr/>
        </p:nvSpPr>
        <p:spPr>
          <a:xfrm rot="0" flipH="0" flipV="0">
            <a:off x="18126455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515366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60" name="Freeform 18360"/>
          <p:cNvSpPr/>
          <p:nvPr/>
        </p:nvSpPr>
        <p:spPr>
          <a:xfrm rot="0" flipH="0" flipV="0">
            <a:off x="18356579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534543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61" name="Freeform 18361"/>
          <p:cNvSpPr/>
          <p:nvPr/>
        </p:nvSpPr>
        <p:spPr>
          <a:xfrm rot="0" flipH="0" flipV="0">
            <a:off x="18358103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534670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62" name="Freeform 18362"/>
          <p:cNvSpPr/>
          <p:nvPr/>
        </p:nvSpPr>
        <p:spPr>
          <a:xfrm rot="0" flipH="0" flipV="0">
            <a:off x="18510503" y="944473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547370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63" name="Freeform 18363"/>
          <p:cNvSpPr/>
          <p:nvPr/>
        </p:nvSpPr>
        <p:spPr>
          <a:xfrm rot="0" flipH="0" flipV="0">
            <a:off x="18513551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547624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64" name="Freeform 18364"/>
          <p:cNvSpPr/>
          <p:nvPr/>
        </p:nvSpPr>
        <p:spPr>
          <a:xfrm rot="0" flipH="0" flipV="0">
            <a:off x="18751295" y="944473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567436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65" name="Picture 18365"/>
          <p:cNvPicPr>
            <a:picLocks noChangeAspect="0" noChangeArrowheads="1"/>
          </p:cNvPicPr>
          <p:nvPr/>
        </p:nvPicPr>
        <p:blipFill>
          <a:blip r:embed="rId183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707100" y="9406636"/>
            <a:ext cx="88391" cy="92964"/>
          </a:xfrm>
          <a:prstGeom prst="rect">
            <a:avLst/>
          </a:prstGeom>
          <a:noFill/>
          <a:extLst/>
        </p:spPr>
      </p:pic>
      <p:pic>
        <p:nvPicPr>
          <p:cNvPr id="18366" name="Picture 18366"/>
          <p:cNvPicPr>
            <a:picLocks noChangeAspect="0" noChangeArrowheads="1"/>
          </p:cNvPicPr>
          <p:nvPr/>
        </p:nvPicPr>
        <p:blipFill>
          <a:blip r:embed="rId183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65800" y="9406636"/>
            <a:ext cx="87376" cy="80264"/>
          </a:xfrm>
          <a:prstGeom prst="rect">
            <a:avLst/>
          </a:prstGeom>
          <a:noFill/>
          <a:extLst/>
        </p:spPr>
      </p:pic>
      <p:pic>
        <p:nvPicPr>
          <p:cNvPr id="18367" name="Picture 18367"/>
          <p:cNvPicPr>
            <a:picLocks noChangeAspect="0" noChangeArrowheads="1"/>
          </p:cNvPicPr>
          <p:nvPr/>
        </p:nvPicPr>
        <p:blipFill>
          <a:blip r:embed="rId183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313400" y="9406636"/>
            <a:ext cx="84328" cy="80264"/>
          </a:xfrm>
          <a:prstGeom prst="rect">
            <a:avLst/>
          </a:prstGeom>
          <a:noFill/>
          <a:extLst/>
        </p:spPr>
      </p:pic>
      <p:pic>
        <p:nvPicPr>
          <p:cNvPr id="18368" name="Picture 18368"/>
          <p:cNvPicPr>
            <a:picLocks noChangeAspect="0" noChangeArrowheads="1"/>
          </p:cNvPicPr>
          <p:nvPr/>
        </p:nvPicPr>
        <p:blipFill>
          <a:blip r:embed="rId183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72100" y="9406636"/>
            <a:ext cx="95504" cy="80264"/>
          </a:xfrm>
          <a:prstGeom prst="rect">
            <a:avLst/>
          </a:prstGeom>
          <a:noFill/>
          <a:extLst/>
        </p:spPr>
      </p:pic>
      <p:pic>
        <p:nvPicPr>
          <p:cNvPr id="18369" name="Picture 18369"/>
          <p:cNvPicPr>
            <a:picLocks noChangeAspect="0" noChangeArrowheads="1"/>
          </p:cNvPicPr>
          <p:nvPr/>
        </p:nvPicPr>
        <p:blipFill>
          <a:blip r:embed="rId183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05400" y="9406636"/>
            <a:ext cx="84835" cy="80264"/>
          </a:xfrm>
          <a:prstGeom prst="rect">
            <a:avLst/>
          </a:prstGeom>
          <a:noFill/>
          <a:extLst/>
        </p:spPr>
      </p:pic>
      <p:sp>
        <p:nvSpPr>
          <p:cNvPr id="18370" name="Freeform 18370"/>
          <p:cNvSpPr/>
          <p:nvPr/>
        </p:nvSpPr>
        <p:spPr>
          <a:xfrm rot="0" flipH="0" flipV="0">
            <a:off x="18751295" y="94599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568706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71" name="Picture 18371"/>
          <p:cNvPicPr>
            <a:picLocks noChangeAspect="0" noChangeArrowheads="1"/>
          </p:cNvPicPr>
          <p:nvPr/>
        </p:nvPicPr>
        <p:blipFill>
          <a:blip r:embed="rId183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75452" y="9421877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8372" name="Freeform 18372"/>
          <p:cNvSpPr/>
          <p:nvPr/>
        </p:nvSpPr>
        <p:spPr>
          <a:xfrm rot="0" flipH="0" flipV="0">
            <a:off x="18510503" y="94599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548640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73" name="Picture 18373"/>
          <p:cNvPicPr>
            <a:picLocks noChangeAspect="0" noChangeArrowheads="1"/>
          </p:cNvPicPr>
          <p:nvPr/>
        </p:nvPicPr>
        <p:blipFill>
          <a:blip r:embed="rId183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320004" y="9421877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8374" name="Freeform 18374"/>
          <p:cNvSpPr/>
          <p:nvPr/>
        </p:nvSpPr>
        <p:spPr>
          <a:xfrm rot="0" flipH="0" flipV="0">
            <a:off x="18356579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535813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75" name="Picture 18375"/>
          <p:cNvPicPr>
            <a:picLocks noChangeAspect="0" noChangeArrowheads="1"/>
          </p:cNvPicPr>
          <p:nvPr/>
        </p:nvPicPr>
        <p:blipFill>
          <a:blip r:embed="rId183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8354" y="9421877"/>
            <a:ext cx="77725" cy="76200"/>
          </a:xfrm>
          <a:prstGeom prst="rect">
            <a:avLst/>
          </a:prstGeom>
          <a:noFill/>
          <a:extLst/>
        </p:spPr>
      </p:pic>
      <p:sp>
        <p:nvSpPr>
          <p:cNvPr id="18376" name="Freeform 18376"/>
          <p:cNvSpPr/>
          <p:nvPr/>
        </p:nvSpPr>
        <p:spPr>
          <a:xfrm rot="0" flipH="0" flipV="0">
            <a:off x="18123407" y="94599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516382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77" name="Picture 18377"/>
          <p:cNvPicPr>
            <a:picLocks noChangeAspect="0" noChangeArrowheads="1"/>
          </p:cNvPicPr>
          <p:nvPr/>
        </p:nvPicPr>
        <p:blipFill>
          <a:blip r:embed="rId183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12511" y="9421877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8378" name="Freeform 18378"/>
          <p:cNvSpPr/>
          <p:nvPr/>
        </p:nvSpPr>
        <p:spPr>
          <a:xfrm rot="0" flipH="0" flipV="0">
            <a:off x="17849087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493522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8379" name="Picture 18379"/>
          <p:cNvPicPr>
            <a:picLocks noChangeAspect="0" noChangeArrowheads="1"/>
          </p:cNvPicPr>
          <p:nvPr/>
        </p:nvPicPr>
        <p:blipFill>
          <a:blip r:embed="rId183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3007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18380" name="Picture 18380"/>
          <p:cNvPicPr>
            <a:picLocks noChangeAspect="0" noChangeArrowheads="1"/>
          </p:cNvPicPr>
          <p:nvPr/>
        </p:nvPicPr>
        <p:blipFill>
          <a:blip r:embed="rId183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721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18381" name="Picture 18381"/>
          <p:cNvPicPr>
            <a:picLocks noChangeAspect="0" noChangeArrowheads="1"/>
          </p:cNvPicPr>
          <p:nvPr/>
        </p:nvPicPr>
        <p:blipFill>
          <a:blip r:embed="rId183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7927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18382" name="Picture 18382"/>
          <p:cNvPicPr>
            <a:picLocks noChangeAspect="0" noChangeArrowheads="1"/>
          </p:cNvPicPr>
          <p:nvPr/>
        </p:nvPicPr>
        <p:blipFill>
          <a:blip r:embed="rId183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6944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18383" name="Picture 18383"/>
          <p:cNvPicPr>
            <a:picLocks noChangeAspect="0" noChangeArrowheads="1"/>
          </p:cNvPicPr>
          <p:nvPr/>
        </p:nvPicPr>
        <p:blipFill>
          <a:blip r:embed="rId183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53100" y="9421877"/>
            <a:ext cx="101600" cy="103123"/>
          </a:xfrm>
          <a:prstGeom prst="rect">
            <a:avLst/>
          </a:prstGeom>
          <a:noFill/>
          <a:extLst/>
        </p:spPr>
      </p:pic>
      <p:sp>
        <p:nvSpPr>
          <p:cNvPr id="18384" name="Freeform 18384"/>
          <p:cNvSpPr/>
          <p:nvPr/>
        </p:nvSpPr>
        <p:spPr>
          <a:xfrm rot="0" flipH="0" flipV="0">
            <a:off x="18754343" y="9138413"/>
            <a:ext cx="0" cy="347471"/>
          </a:xfrm>
          <a:custGeom>
            <a:pathLst>
              <a:path w="0" h="2895600">
                <a:moveTo>
                  <a:pt x="0" y="0"/>
                </a:moveTo>
                <a:lnTo>
                  <a:pt x="0" y="2895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85" name="Freeform 18385"/>
          <p:cNvSpPr/>
          <p:nvPr/>
        </p:nvSpPr>
        <p:spPr>
          <a:xfrm rot="0" flipH="0" flipV="0">
            <a:off x="18740627" y="9290813"/>
            <a:ext cx="14477" cy="28955"/>
          </a:xfrm>
          <a:custGeom>
            <a:pathLst>
              <a:path w="120650" h="241300">
                <a:moveTo>
                  <a:pt x="120650" y="0"/>
                </a:moveTo>
                <a:cubicBezTo>
                  <a:pt x="54012" y="0"/>
                  <a:pt x="0" y="54013"/>
                  <a:pt x="0" y="120650"/>
                </a:cubicBezTo>
                <a:cubicBezTo>
                  <a:pt x="0" y="187288"/>
                  <a:pt x="54012" y="241300"/>
                  <a:pt x="120650" y="24130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86" name="Freeform 18386"/>
          <p:cNvSpPr/>
          <p:nvPr/>
        </p:nvSpPr>
        <p:spPr>
          <a:xfrm rot="0" flipH="0" flipV="0">
            <a:off x="17745455" y="8737601"/>
            <a:ext cx="56387" cy="0"/>
          </a:xfrm>
          <a:custGeom>
            <a:pathLst>
              <a:path w="469900" h="0">
                <a:moveTo>
                  <a:pt x="0" y="0"/>
                </a:moveTo>
                <a:lnTo>
                  <a:pt x="469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87" name="Freeform 18387"/>
          <p:cNvSpPr/>
          <p:nvPr/>
        </p:nvSpPr>
        <p:spPr>
          <a:xfrm rot="0" flipH="0" flipV="0">
            <a:off x="18175223" y="8737601"/>
            <a:ext cx="56387" cy="0"/>
          </a:xfrm>
          <a:custGeom>
            <a:pathLst>
              <a:path w="469900" h="0">
                <a:moveTo>
                  <a:pt x="4699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88" name="Freeform 18388"/>
          <p:cNvSpPr/>
          <p:nvPr/>
        </p:nvSpPr>
        <p:spPr>
          <a:xfrm rot="0" flipH="0" flipV="0">
            <a:off x="17053559" y="9056117"/>
            <a:ext cx="373379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89" name="Freeform 18389"/>
          <p:cNvSpPr/>
          <p:nvPr/>
        </p:nvSpPr>
        <p:spPr>
          <a:xfrm rot="0" flipH="0" flipV="0">
            <a:off x="17426939" y="8681213"/>
            <a:ext cx="374903" cy="0"/>
          </a:xfrm>
          <a:custGeom>
            <a:pathLst>
              <a:path w="3124200" h="0">
                <a:moveTo>
                  <a:pt x="0" y="0"/>
                </a:moveTo>
                <a:lnTo>
                  <a:pt x="3124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90" name="Freeform 18390"/>
          <p:cNvSpPr/>
          <p:nvPr/>
        </p:nvSpPr>
        <p:spPr>
          <a:xfrm rot="0" flipH="0" flipV="0">
            <a:off x="18548603" y="9056117"/>
            <a:ext cx="373379" cy="0"/>
          </a:xfrm>
          <a:custGeom>
            <a:pathLst>
              <a:path w="3111500" h="0">
                <a:moveTo>
                  <a:pt x="3111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91" name="Freeform 18391"/>
          <p:cNvSpPr/>
          <p:nvPr/>
        </p:nvSpPr>
        <p:spPr>
          <a:xfrm rot="0" flipH="0" flipV="0">
            <a:off x="18175223" y="8681213"/>
            <a:ext cx="373379" cy="0"/>
          </a:xfrm>
          <a:custGeom>
            <a:pathLst>
              <a:path w="3111500" h="0">
                <a:moveTo>
                  <a:pt x="3111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92" name="Freeform 18392"/>
          <p:cNvSpPr/>
          <p:nvPr/>
        </p:nvSpPr>
        <p:spPr>
          <a:xfrm rot="0" flipH="0" flipV="0">
            <a:off x="17094707" y="9469121"/>
            <a:ext cx="1804415" cy="0"/>
          </a:xfrm>
          <a:custGeom>
            <a:pathLst>
              <a:path w="15036800" h="0">
                <a:moveTo>
                  <a:pt x="0" y="0"/>
                </a:moveTo>
                <a:lnTo>
                  <a:pt x="15036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93" name="Freeform 18393"/>
          <p:cNvSpPr/>
          <p:nvPr/>
        </p:nvSpPr>
        <p:spPr>
          <a:xfrm rot="0" flipH="0" flipV="0">
            <a:off x="17094707" y="9435593"/>
            <a:ext cx="1804415" cy="0"/>
          </a:xfrm>
          <a:custGeom>
            <a:pathLst>
              <a:path w="15036800" h="0">
                <a:moveTo>
                  <a:pt x="0" y="0"/>
                </a:moveTo>
                <a:lnTo>
                  <a:pt x="15036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94" name="Freeform 18394"/>
          <p:cNvSpPr/>
          <p:nvPr/>
        </p:nvSpPr>
        <p:spPr>
          <a:xfrm rot="0" flipH="0" flipV="0">
            <a:off x="17213579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95" name="Freeform 18395"/>
          <p:cNvSpPr/>
          <p:nvPr/>
        </p:nvSpPr>
        <p:spPr>
          <a:xfrm rot="0" flipH="0" flipV="0">
            <a:off x="17213579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96" name="Freeform 18396"/>
          <p:cNvSpPr/>
          <p:nvPr/>
        </p:nvSpPr>
        <p:spPr>
          <a:xfrm rot="0" flipH="0" flipV="0">
            <a:off x="17454371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97" name="Freeform 18397"/>
          <p:cNvSpPr/>
          <p:nvPr/>
        </p:nvSpPr>
        <p:spPr>
          <a:xfrm rot="0" flipH="0" flipV="0">
            <a:off x="17454371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98" name="Freeform 18398"/>
          <p:cNvSpPr/>
          <p:nvPr/>
        </p:nvSpPr>
        <p:spPr>
          <a:xfrm rot="0" flipH="0" flipV="0">
            <a:off x="17608295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399" name="Freeform 18399"/>
          <p:cNvSpPr/>
          <p:nvPr/>
        </p:nvSpPr>
        <p:spPr>
          <a:xfrm rot="0" flipH="0" flipV="0">
            <a:off x="17608295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00" name="Freeform 18400"/>
          <p:cNvSpPr/>
          <p:nvPr/>
        </p:nvSpPr>
        <p:spPr>
          <a:xfrm rot="0" flipH="0" flipV="0">
            <a:off x="17841467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01" name="Freeform 18401"/>
          <p:cNvSpPr/>
          <p:nvPr/>
        </p:nvSpPr>
        <p:spPr>
          <a:xfrm rot="0" flipH="0" flipV="0">
            <a:off x="17841467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02" name="Freeform 18402"/>
          <p:cNvSpPr/>
          <p:nvPr/>
        </p:nvSpPr>
        <p:spPr>
          <a:xfrm rot="0" flipH="0" flipV="0">
            <a:off x="18117311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03" name="Freeform 18403"/>
          <p:cNvSpPr/>
          <p:nvPr/>
        </p:nvSpPr>
        <p:spPr>
          <a:xfrm rot="0" flipH="0" flipV="0">
            <a:off x="18117311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04" name="Freeform 18404"/>
          <p:cNvSpPr/>
          <p:nvPr/>
        </p:nvSpPr>
        <p:spPr>
          <a:xfrm rot="0" flipH="0" flipV="0">
            <a:off x="18348959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05" name="Freeform 18405"/>
          <p:cNvSpPr/>
          <p:nvPr/>
        </p:nvSpPr>
        <p:spPr>
          <a:xfrm rot="0" flipH="0" flipV="0">
            <a:off x="18348959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06" name="Freeform 18406"/>
          <p:cNvSpPr/>
          <p:nvPr/>
        </p:nvSpPr>
        <p:spPr>
          <a:xfrm rot="0" flipH="0" flipV="0">
            <a:off x="18504407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07" name="Freeform 18407"/>
          <p:cNvSpPr/>
          <p:nvPr/>
        </p:nvSpPr>
        <p:spPr>
          <a:xfrm rot="0" flipH="0" flipV="0">
            <a:off x="18504407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08" name="Freeform 18408"/>
          <p:cNvSpPr/>
          <p:nvPr/>
        </p:nvSpPr>
        <p:spPr>
          <a:xfrm rot="0" flipH="0" flipV="0">
            <a:off x="18745199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09" name="Freeform 18409"/>
          <p:cNvSpPr/>
          <p:nvPr/>
        </p:nvSpPr>
        <p:spPr>
          <a:xfrm rot="0" flipH="0" flipV="0">
            <a:off x="18745199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10" name="Freeform 18410"/>
          <p:cNvSpPr/>
          <p:nvPr/>
        </p:nvSpPr>
        <p:spPr>
          <a:xfrm rot="0" flipH="0" flipV="0">
            <a:off x="16511015" y="6739637"/>
            <a:ext cx="1234439" cy="2746247"/>
          </a:xfrm>
          <a:custGeom>
            <a:pathLst>
              <a:path w="10287000" h="22885400">
                <a:moveTo>
                  <a:pt x="5003800" y="0"/>
                </a:moveTo>
                <a:lnTo>
                  <a:pt x="5003800" y="6438900"/>
                </a:lnTo>
                <a:lnTo>
                  <a:pt x="10287000" y="6438900"/>
                </a:lnTo>
                <a:lnTo>
                  <a:pt x="0" y="228854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11" name="Freeform 18411"/>
          <p:cNvSpPr/>
          <p:nvPr/>
        </p:nvSpPr>
        <p:spPr>
          <a:xfrm rot="0" flipH="0" flipV="0">
            <a:off x="17111471" y="7512305"/>
            <a:ext cx="0" cy="1011935"/>
          </a:xfrm>
          <a:custGeom>
            <a:pathLst>
              <a:path w="0" h="8432800">
                <a:moveTo>
                  <a:pt x="0" y="0"/>
                </a:moveTo>
                <a:lnTo>
                  <a:pt x="0" y="84328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12" name="Freeform 18412"/>
          <p:cNvSpPr/>
          <p:nvPr/>
        </p:nvSpPr>
        <p:spPr>
          <a:xfrm rot="0" flipH="0" flipV="0">
            <a:off x="18207227" y="8412989"/>
            <a:ext cx="734567" cy="800099"/>
          </a:xfrm>
          <a:custGeom>
            <a:pathLst>
              <a:path w="6121400" h="6667500">
                <a:moveTo>
                  <a:pt x="6121400" y="6667500"/>
                </a:moveTo>
                <a:lnTo>
                  <a:pt x="1752600" y="0"/>
                </a:lnTo>
                <a:lnTo>
                  <a:pt x="0" y="1689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13" name="Freeform 18413"/>
          <p:cNvSpPr/>
          <p:nvPr/>
        </p:nvSpPr>
        <p:spPr>
          <a:xfrm rot="0" flipH="0" flipV="0">
            <a:off x="18126455" y="7678421"/>
            <a:ext cx="1031747" cy="211835"/>
          </a:xfrm>
          <a:custGeom>
            <a:pathLst>
              <a:path w="8597900" h="1765300">
                <a:moveTo>
                  <a:pt x="8597900" y="0"/>
                </a:moveTo>
                <a:lnTo>
                  <a:pt x="2159000" y="0"/>
                </a:lnTo>
                <a:lnTo>
                  <a:pt x="0" y="1765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14" name="Freeform 18414"/>
          <p:cNvSpPr/>
          <p:nvPr/>
        </p:nvSpPr>
        <p:spPr>
          <a:xfrm rot="0" flipH="0" flipV="0">
            <a:off x="16174211" y="7297421"/>
            <a:ext cx="937259" cy="214883"/>
          </a:xfrm>
          <a:custGeom>
            <a:pathLst>
              <a:path w="7810500" h="1790700">
                <a:moveTo>
                  <a:pt x="7810500" y="1790700"/>
                </a:moveTo>
                <a:lnTo>
                  <a:pt x="6324600" y="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15" name="Freeform 18415"/>
          <p:cNvSpPr/>
          <p:nvPr/>
        </p:nvSpPr>
        <p:spPr>
          <a:xfrm rot="0" flipH="0" flipV="0">
            <a:off x="20343875" y="9485885"/>
            <a:ext cx="3523487" cy="0"/>
          </a:xfrm>
          <a:custGeom>
            <a:pathLst>
              <a:path w="29362400" h="0">
                <a:moveTo>
                  <a:pt x="0" y="0"/>
                </a:moveTo>
                <a:lnTo>
                  <a:pt x="293624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16" name="Freeform 18416"/>
          <p:cNvSpPr/>
          <p:nvPr/>
        </p:nvSpPr>
        <p:spPr>
          <a:xfrm rot="0" flipH="0" flipV="0">
            <a:off x="23039831" y="9110981"/>
            <a:ext cx="0" cy="374903"/>
          </a:xfrm>
          <a:custGeom>
            <a:pathLst>
              <a:path w="0" h="3124200">
                <a:moveTo>
                  <a:pt x="0" y="3124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17" name="Freeform 18417"/>
          <p:cNvSpPr/>
          <p:nvPr/>
        </p:nvSpPr>
        <p:spPr>
          <a:xfrm rot="0" flipH="0" flipV="0">
            <a:off x="21171407" y="9110981"/>
            <a:ext cx="0" cy="374903"/>
          </a:xfrm>
          <a:custGeom>
            <a:pathLst>
              <a:path w="0" h="3124200">
                <a:moveTo>
                  <a:pt x="0" y="3124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18" name="Freeform 18418"/>
          <p:cNvSpPr/>
          <p:nvPr/>
        </p:nvSpPr>
        <p:spPr>
          <a:xfrm rot="0" flipH="0" flipV="0">
            <a:off x="21171407" y="9110981"/>
            <a:ext cx="373379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19" name="Freeform 18419"/>
          <p:cNvSpPr/>
          <p:nvPr/>
        </p:nvSpPr>
        <p:spPr>
          <a:xfrm rot="0" flipH="0" flipV="0">
            <a:off x="22666451" y="9110981"/>
            <a:ext cx="373379" cy="0"/>
          </a:xfrm>
          <a:custGeom>
            <a:pathLst>
              <a:path w="3111500" h="0">
                <a:moveTo>
                  <a:pt x="3111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20" name="Freeform 18420"/>
          <p:cNvSpPr/>
          <p:nvPr/>
        </p:nvSpPr>
        <p:spPr>
          <a:xfrm rot="0" flipH="0" flipV="0">
            <a:off x="21544787" y="8737601"/>
            <a:ext cx="374903" cy="0"/>
          </a:xfrm>
          <a:custGeom>
            <a:pathLst>
              <a:path w="3124200" h="0">
                <a:moveTo>
                  <a:pt x="0" y="0"/>
                </a:moveTo>
                <a:lnTo>
                  <a:pt x="3124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21" name="Freeform 18421"/>
          <p:cNvSpPr/>
          <p:nvPr/>
        </p:nvSpPr>
        <p:spPr>
          <a:xfrm rot="0" flipH="0" flipV="0">
            <a:off x="22293071" y="8737601"/>
            <a:ext cx="373379" cy="0"/>
          </a:xfrm>
          <a:custGeom>
            <a:pathLst>
              <a:path w="3111500" h="0">
                <a:moveTo>
                  <a:pt x="3111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22" name="Freeform 18422"/>
          <p:cNvSpPr/>
          <p:nvPr/>
        </p:nvSpPr>
        <p:spPr>
          <a:xfrm rot="0" flipH="0" flipV="0">
            <a:off x="21919691" y="7055105"/>
            <a:ext cx="0" cy="1682495"/>
          </a:xfrm>
          <a:custGeom>
            <a:pathLst>
              <a:path w="0" h="14020800">
                <a:moveTo>
                  <a:pt x="0" y="14020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23" name="Freeform 18423"/>
          <p:cNvSpPr/>
          <p:nvPr/>
        </p:nvSpPr>
        <p:spPr>
          <a:xfrm rot="0" flipH="0" flipV="0">
            <a:off x="22293071" y="7055105"/>
            <a:ext cx="0" cy="1682495"/>
          </a:xfrm>
          <a:custGeom>
            <a:pathLst>
              <a:path w="0" h="14020800">
                <a:moveTo>
                  <a:pt x="0" y="14020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24" name="Freeform 18424"/>
          <p:cNvSpPr/>
          <p:nvPr/>
        </p:nvSpPr>
        <p:spPr>
          <a:xfrm rot="0" flipH="0" flipV="0">
            <a:off x="21968459" y="9203945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25" name="Freeform 18425"/>
          <p:cNvSpPr/>
          <p:nvPr/>
        </p:nvSpPr>
        <p:spPr>
          <a:xfrm rot="0" flipH="0" flipV="0">
            <a:off x="21968459" y="9246617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26" name="Freeform 18426"/>
          <p:cNvSpPr/>
          <p:nvPr/>
        </p:nvSpPr>
        <p:spPr>
          <a:xfrm rot="0" flipH="0" flipV="0">
            <a:off x="21997415" y="9191753"/>
            <a:ext cx="39623" cy="39623"/>
          </a:xfrm>
          <a:custGeom>
            <a:pathLst>
              <a:path w="330200" h="330200">
                <a:moveTo>
                  <a:pt x="0" y="330200"/>
                </a:moveTo>
                <a:lnTo>
                  <a:pt x="330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27" name="Freeform 18427"/>
          <p:cNvSpPr/>
          <p:nvPr/>
        </p:nvSpPr>
        <p:spPr>
          <a:xfrm rot="0" flipH="0" flipV="0">
            <a:off x="21998939" y="9235949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28" name="Freeform 18428"/>
          <p:cNvSpPr/>
          <p:nvPr/>
        </p:nvSpPr>
        <p:spPr>
          <a:xfrm rot="0" flipH="0" flipV="0">
            <a:off x="22041611" y="918870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29" name="Freeform 18429"/>
          <p:cNvSpPr/>
          <p:nvPr/>
        </p:nvSpPr>
        <p:spPr>
          <a:xfrm rot="0" flipH="0" flipV="0">
            <a:off x="22030943" y="9223757"/>
            <a:ext cx="38099" cy="38099"/>
          </a:xfrm>
          <a:custGeom>
            <a:pathLst>
              <a:path w="317500" h="317500">
                <a:moveTo>
                  <a:pt x="0" y="317500"/>
                </a:moveTo>
                <a:lnTo>
                  <a:pt x="317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30" name="Freeform 18430"/>
          <p:cNvSpPr/>
          <p:nvPr/>
        </p:nvSpPr>
        <p:spPr>
          <a:xfrm rot="0" flipH="0" flipV="0">
            <a:off x="22085807" y="9188705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31" name="Freeform 18431"/>
          <p:cNvSpPr/>
          <p:nvPr/>
        </p:nvSpPr>
        <p:spPr>
          <a:xfrm rot="0" flipH="0" flipV="0">
            <a:off x="22073615" y="9217661"/>
            <a:ext cx="32003" cy="33527"/>
          </a:xfrm>
          <a:custGeom>
            <a:pathLst>
              <a:path w="266700" h="279400">
                <a:moveTo>
                  <a:pt x="0" y="279400"/>
                </a:moveTo>
                <a:lnTo>
                  <a:pt x="266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32" name="Freeform 18432"/>
          <p:cNvSpPr/>
          <p:nvPr/>
        </p:nvSpPr>
        <p:spPr>
          <a:xfrm rot="0" flipH="0" flipV="0">
            <a:off x="22094951" y="9255761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33" name="Freeform 18433"/>
          <p:cNvSpPr/>
          <p:nvPr/>
        </p:nvSpPr>
        <p:spPr>
          <a:xfrm rot="0" flipH="0" flipV="0">
            <a:off x="22105619" y="6794501"/>
            <a:ext cx="0" cy="3072383"/>
          </a:xfrm>
          <a:custGeom>
            <a:pathLst>
              <a:path w="0" h="25603200">
                <a:moveTo>
                  <a:pt x="0" y="25603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34" name="Freeform 18434"/>
          <p:cNvSpPr/>
          <p:nvPr/>
        </p:nvSpPr>
        <p:spPr>
          <a:xfrm rot="0" flipH="0" flipV="0">
            <a:off x="21956267" y="9865361"/>
            <a:ext cx="300227" cy="300227"/>
          </a:xfrm>
          <a:custGeom>
            <a:pathLst>
              <a:path w="2501900" h="2501900">
                <a:moveTo>
                  <a:pt x="2501900" y="1250950"/>
                </a:moveTo>
                <a:cubicBezTo>
                  <a:pt x="2501900" y="560072"/>
                  <a:pt x="1941834" y="0"/>
                  <a:pt x="1250950" y="0"/>
                </a:cubicBezTo>
                <a:cubicBezTo>
                  <a:pt x="560065" y="0"/>
                  <a:pt x="0" y="560072"/>
                  <a:pt x="0" y="1250950"/>
                </a:cubicBezTo>
                <a:cubicBezTo>
                  <a:pt x="0" y="1941829"/>
                  <a:pt x="560065" y="2501900"/>
                  <a:pt x="1250950" y="2501900"/>
                </a:cubicBezTo>
                <a:cubicBezTo>
                  <a:pt x="1941834" y="2501900"/>
                  <a:pt x="2501900" y="1941829"/>
                  <a:pt x="2501900" y="12509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35" name="Freeform 18435"/>
          <p:cNvSpPr/>
          <p:nvPr/>
        </p:nvSpPr>
        <p:spPr>
          <a:xfrm rot="0" flipH="0" flipV="0">
            <a:off x="22666451" y="8737601"/>
            <a:ext cx="0" cy="373379"/>
          </a:xfrm>
          <a:custGeom>
            <a:pathLst>
              <a:path w="0" h="3111500">
                <a:moveTo>
                  <a:pt x="0" y="31115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36" name="Freeform 18436"/>
          <p:cNvSpPr/>
          <p:nvPr/>
        </p:nvSpPr>
        <p:spPr>
          <a:xfrm rot="0" flipH="0" flipV="0">
            <a:off x="21544787" y="8737601"/>
            <a:ext cx="0" cy="373379"/>
          </a:xfrm>
          <a:custGeom>
            <a:pathLst>
              <a:path w="0" h="3111500">
                <a:moveTo>
                  <a:pt x="0" y="31115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37" name="Freeform 18437"/>
          <p:cNvSpPr/>
          <p:nvPr/>
        </p:nvSpPr>
        <p:spPr>
          <a:xfrm rot="0" flipH="0" flipV="0">
            <a:off x="23039831" y="9036305"/>
            <a:ext cx="56387" cy="449579"/>
          </a:xfrm>
          <a:custGeom>
            <a:pathLst>
              <a:path w="469900" h="3746500">
                <a:moveTo>
                  <a:pt x="0" y="0"/>
                </a:moveTo>
                <a:lnTo>
                  <a:pt x="469900" y="0"/>
                </a:lnTo>
                <a:lnTo>
                  <a:pt x="469900" y="3746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38" name="Freeform 18438"/>
          <p:cNvSpPr/>
          <p:nvPr/>
        </p:nvSpPr>
        <p:spPr>
          <a:xfrm rot="0" flipH="0" flipV="0">
            <a:off x="21863303" y="6719825"/>
            <a:ext cx="56387" cy="2017775"/>
          </a:xfrm>
          <a:custGeom>
            <a:pathLst>
              <a:path w="469900" h="16814800">
                <a:moveTo>
                  <a:pt x="469900" y="16814800"/>
                </a:moveTo>
                <a:lnTo>
                  <a:pt x="469900" y="0"/>
                </a:lnTo>
                <a:lnTo>
                  <a:pt x="0" y="0"/>
                </a:lnTo>
                <a:lnTo>
                  <a:pt x="0" y="16814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39" name="Freeform 18439"/>
          <p:cNvSpPr/>
          <p:nvPr/>
        </p:nvSpPr>
        <p:spPr>
          <a:xfrm rot="0" flipH="0" flipV="0">
            <a:off x="21182075" y="926185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40" name="Freeform 18440"/>
          <p:cNvSpPr/>
          <p:nvPr/>
        </p:nvSpPr>
        <p:spPr>
          <a:xfrm rot="0" flipH="0" flipV="0">
            <a:off x="21172931" y="92755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41" name="Freeform 18441"/>
          <p:cNvSpPr/>
          <p:nvPr/>
        </p:nvSpPr>
        <p:spPr>
          <a:xfrm rot="0" flipH="0" flipV="0">
            <a:off x="21214079" y="9261857"/>
            <a:ext cx="3047" cy="1523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42" name="Freeform 18442"/>
          <p:cNvSpPr/>
          <p:nvPr/>
        </p:nvSpPr>
        <p:spPr>
          <a:xfrm rot="0" flipH="0" flipV="0">
            <a:off x="21171407" y="9307577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43" name="Freeform 18443"/>
          <p:cNvSpPr/>
          <p:nvPr/>
        </p:nvSpPr>
        <p:spPr>
          <a:xfrm rot="0" flipH="0" flipV="0">
            <a:off x="21204935" y="92664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44" name="Freeform 18444"/>
          <p:cNvSpPr/>
          <p:nvPr/>
        </p:nvSpPr>
        <p:spPr>
          <a:xfrm rot="0" flipH="0" flipV="0">
            <a:off x="21171407" y="933958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45" name="Freeform 18445"/>
          <p:cNvSpPr/>
          <p:nvPr/>
        </p:nvSpPr>
        <p:spPr>
          <a:xfrm rot="0" flipH="0" flipV="0">
            <a:off x="21195791" y="9298433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46" name="Freeform 18446"/>
          <p:cNvSpPr/>
          <p:nvPr/>
        </p:nvSpPr>
        <p:spPr>
          <a:xfrm rot="0" flipH="0" flipV="0">
            <a:off x="21236939" y="9261857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47" name="Freeform 18447"/>
          <p:cNvSpPr/>
          <p:nvPr/>
        </p:nvSpPr>
        <p:spPr>
          <a:xfrm rot="0" flipH="0" flipV="0">
            <a:off x="21171407" y="9373109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48" name="Freeform 18448"/>
          <p:cNvSpPr/>
          <p:nvPr/>
        </p:nvSpPr>
        <p:spPr>
          <a:xfrm rot="0" flipH="0" flipV="0">
            <a:off x="21188171" y="93319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49" name="Freeform 18449"/>
          <p:cNvSpPr/>
          <p:nvPr/>
        </p:nvSpPr>
        <p:spPr>
          <a:xfrm rot="0" flipH="0" flipV="0">
            <a:off x="21229319" y="92908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50" name="Freeform 18450"/>
          <p:cNvSpPr/>
          <p:nvPr/>
        </p:nvSpPr>
        <p:spPr>
          <a:xfrm rot="0" flipH="0" flipV="0">
            <a:off x="21268943" y="9261857"/>
            <a:ext cx="18287" cy="16763"/>
          </a:xfrm>
          <a:custGeom>
            <a:pathLst>
              <a:path w="152400" h="139700">
                <a:moveTo>
                  <a:pt x="0" y="1397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51" name="Freeform 18451"/>
          <p:cNvSpPr/>
          <p:nvPr/>
        </p:nvSpPr>
        <p:spPr>
          <a:xfrm rot="0" flipH="0" flipV="0">
            <a:off x="21179027" y="93639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52" name="Freeform 18452"/>
          <p:cNvSpPr/>
          <p:nvPr/>
        </p:nvSpPr>
        <p:spPr>
          <a:xfrm rot="0" flipH="0" flipV="0">
            <a:off x="21220175" y="93228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53" name="Freeform 18453"/>
          <p:cNvSpPr/>
          <p:nvPr/>
        </p:nvSpPr>
        <p:spPr>
          <a:xfrm rot="0" flipH="0" flipV="0">
            <a:off x="21261323" y="92816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54" name="Freeform 18454"/>
          <p:cNvSpPr/>
          <p:nvPr/>
        </p:nvSpPr>
        <p:spPr>
          <a:xfrm rot="0" flipH="0" flipV="0">
            <a:off x="21302471" y="926185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55" name="Freeform 18455"/>
          <p:cNvSpPr/>
          <p:nvPr/>
        </p:nvSpPr>
        <p:spPr>
          <a:xfrm rot="0" flipH="0" flipV="0">
            <a:off x="21171407" y="9395969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56" name="Freeform 18456"/>
          <p:cNvSpPr/>
          <p:nvPr/>
        </p:nvSpPr>
        <p:spPr>
          <a:xfrm rot="0" flipH="0" flipV="0">
            <a:off x="21211031" y="93548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57" name="Freeform 18457"/>
          <p:cNvSpPr/>
          <p:nvPr/>
        </p:nvSpPr>
        <p:spPr>
          <a:xfrm rot="0" flipH="0" flipV="0">
            <a:off x="21252179" y="93136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58" name="Freeform 18458"/>
          <p:cNvSpPr/>
          <p:nvPr/>
        </p:nvSpPr>
        <p:spPr>
          <a:xfrm rot="0" flipH="0" flipV="0">
            <a:off x="21293327" y="92725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59" name="Freeform 18459"/>
          <p:cNvSpPr/>
          <p:nvPr/>
        </p:nvSpPr>
        <p:spPr>
          <a:xfrm rot="0" flipH="0" flipV="0">
            <a:off x="21171407" y="9427973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60" name="Freeform 18460"/>
          <p:cNvSpPr/>
          <p:nvPr/>
        </p:nvSpPr>
        <p:spPr>
          <a:xfrm rot="0" flipH="0" flipV="0">
            <a:off x="21201887" y="93868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61" name="Freeform 18461"/>
          <p:cNvSpPr/>
          <p:nvPr/>
        </p:nvSpPr>
        <p:spPr>
          <a:xfrm rot="0" flipH="0" flipV="0">
            <a:off x="21243035" y="93456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62" name="Freeform 18462"/>
          <p:cNvSpPr/>
          <p:nvPr/>
        </p:nvSpPr>
        <p:spPr>
          <a:xfrm rot="0" flipH="0" flipV="0">
            <a:off x="21284183" y="93045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63" name="Freeform 18463"/>
          <p:cNvSpPr/>
          <p:nvPr/>
        </p:nvSpPr>
        <p:spPr>
          <a:xfrm rot="0" flipH="0" flipV="0">
            <a:off x="21325331" y="92633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27000" y="1270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64" name="Freeform 18464"/>
          <p:cNvSpPr/>
          <p:nvPr/>
        </p:nvSpPr>
        <p:spPr>
          <a:xfrm rot="0" flipH="0" flipV="0">
            <a:off x="21171407" y="945997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65" name="Freeform 18465"/>
          <p:cNvSpPr/>
          <p:nvPr/>
        </p:nvSpPr>
        <p:spPr>
          <a:xfrm rot="0" flipH="0" flipV="0">
            <a:off x="21192743" y="941882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66" name="Freeform 18466"/>
          <p:cNvSpPr/>
          <p:nvPr/>
        </p:nvSpPr>
        <p:spPr>
          <a:xfrm rot="0" flipH="0" flipV="0">
            <a:off x="21233891" y="9377681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67" name="Freeform 18467"/>
          <p:cNvSpPr/>
          <p:nvPr/>
        </p:nvSpPr>
        <p:spPr>
          <a:xfrm rot="0" flipH="0" flipV="0">
            <a:off x="21275039" y="93380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68" name="Freeform 18468"/>
          <p:cNvSpPr/>
          <p:nvPr/>
        </p:nvSpPr>
        <p:spPr>
          <a:xfrm rot="0" flipH="0" flipV="0">
            <a:off x="21316187" y="930148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69" name="Freeform 18469"/>
          <p:cNvSpPr/>
          <p:nvPr/>
        </p:nvSpPr>
        <p:spPr>
          <a:xfrm rot="0" flipH="0" flipV="0">
            <a:off x="21357335" y="9261857"/>
            <a:ext cx="24383" cy="22859"/>
          </a:xfrm>
          <a:custGeom>
            <a:pathLst>
              <a:path w="203200" h="190500">
                <a:moveTo>
                  <a:pt x="0" y="1905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70" name="Freeform 18470"/>
          <p:cNvSpPr/>
          <p:nvPr/>
        </p:nvSpPr>
        <p:spPr>
          <a:xfrm rot="0" flipH="0" flipV="0">
            <a:off x="21185123" y="94523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71" name="Freeform 18471"/>
          <p:cNvSpPr/>
          <p:nvPr/>
        </p:nvSpPr>
        <p:spPr>
          <a:xfrm rot="0" flipH="0" flipV="0">
            <a:off x="21226271" y="94112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72" name="Freeform 18472"/>
          <p:cNvSpPr/>
          <p:nvPr/>
        </p:nvSpPr>
        <p:spPr>
          <a:xfrm rot="0" flipH="0" flipV="0">
            <a:off x="21267419" y="93700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73" name="Freeform 18473"/>
          <p:cNvSpPr/>
          <p:nvPr/>
        </p:nvSpPr>
        <p:spPr>
          <a:xfrm rot="0" flipH="0" flipV="0">
            <a:off x="21308567" y="93289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74" name="Freeform 18474"/>
          <p:cNvSpPr/>
          <p:nvPr/>
        </p:nvSpPr>
        <p:spPr>
          <a:xfrm rot="0" flipH="0" flipV="0">
            <a:off x="21354287" y="9287765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75" name="Freeform 18475"/>
          <p:cNvSpPr/>
          <p:nvPr/>
        </p:nvSpPr>
        <p:spPr>
          <a:xfrm rot="0" flipH="0" flipV="0">
            <a:off x="21390863" y="9261857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76" name="Freeform 18476"/>
          <p:cNvSpPr/>
          <p:nvPr/>
        </p:nvSpPr>
        <p:spPr>
          <a:xfrm rot="0" flipH="0" flipV="0">
            <a:off x="21203411" y="948436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77" name="Freeform 18477"/>
          <p:cNvSpPr/>
          <p:nvPr/>
        </p:nvSpPr>
        <p:spPr>
          <a:xfrm rot="0" flipH="0" flipV="0">
            <a:off x="21217127" y="94432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78" name="Freeform 18478"/>
          <p:cNvSpPr/>
          <p:nvPr/>
        </p:nvSpPr>
        <p:spPr>
          <a:xfrm rot="0" flipH="0" flipV="0">
            <a:off x="21258275" y="94020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79" name="Freeform 18479"/>
          <p:cNvSpPr/>
          <p:nvPr/>
        </p:nvSpPr>
        <p:spPr>
          <a:xfrm rot="0" flipH="0" flipV="0">
            <a:off x="21299423" y="93609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80" name="Freeform 18480"/>
          <p:cNvSpPr/>
          <p:nvPr/>
        </p:nvSpPr>
        <p:spPr>
          <a:xfrm rot="0" flipH="0" flipV="0">
            <a:off x="21340571" y="93197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81" name="Freeform 18481"/>
          <p:cNvSpPr/>
          <p:nvPr/>
        </p:nvSpPr>
        <p:spPr>
          <a:xfrm rot="0" flipH="0" flipV="0">
            <a:off x="21381719" y="92786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82" name="Freeform 18482"/>
          <p:cNvSpPr/>
          <p:nvPr/>
        </p:nvSpPr>
        <p:spPr>
          <a:xfrm rot="0" flipH="0" flipV="0">
            <a:off x="21422867" y="9261857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83" name="Freeform 18483"/>
          <p:cNvSpPr/>
          <p:nvPr/>
        </p:nvSpPr>
        <p:spPr>
          <a:xfrm rot="0" flipH="0" flipV="0">
            <a:off x="21227795" y="9475217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84" name="Freeform 18484"/>
          <p:cNvSpPr/>
          <p:nvPr/>
        </p:nvSpPr>
        <p:spPr>
          <a:xfrm rot="0" flipH="0" flipV="0">
            <a:off x="21249131" y="94340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85" name="Freeform 18485"/>
          <p:cNvSpPr/>
          <p:nvPr/>
        </p:nvSpPr>
        <p:spPr>
          <a:xfrm rot="0" flipH="0" flipV="0">
            <a:off x="21290279" y="93929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86" name="Freeform 18486"/>
          <p:cNvSpPr/>
          <p:nvPr/>
        </p:nvSpPr>
        <p:spPr>
          <a:xfrm rot="0" flipH="0" flipV="0">
            <a:off x="21331427" y="93517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76200" y="1778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87" name="Freeform 18487"/>
          <p:cNvSpPr/>
          <p:nvPr/>
        </p:nvSpPr>
        <p:spPr>
          <a:xfrm rot="0" flipH="0" flipV="0">
            <a:off x="21372575" y="93106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88" name="Freeform 18488"/>
          <p:cNvSpPr/>
          <p:nvPr/>
        </p:nvSpPr>
        <p:spPr>
          <a:xfrm rot="0" flipH="0" flipV="0">
            <a:off x="21413723" y="926947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89" name="Freeform 18489"/>
          <p:cNvSpPr/>
          <p:nvPr/>
        </p:nvSpPr>
        <p:spPr>
          <a:xfrm rot="0" flipH="0" flipV="0">
            <a:off x="21250655" y="9466073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90" name="Freeform 18490"/>
          <p:cNvSpPr/>
          <p:nvPr/>
        </p:nvSpPr>
        <p:spPr>
          <a:xfrm rot="0" flipH="0" flipV="0">
            <a:off x="21281135" y="94249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91" name="Freeform 18491"/>
          <p:cNvSpPr/>
          <p:nvPr/>
        </p:nvSpPr>
        <p:spPr>
          <a:xfrm rot="0" flipH="0" flipV="0">
            <a:off x="21322283" y="93837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52400" y="1016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92" name="Freeform 18492"/>
          <p:cNvSpPr/>
          <p:nvPr/>
        </p:nvSpPr>
        <p:spPr>
          <a:xfrm rot="0" flipH="0" flipV="0">
            <a:off x="21363431" y="93426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93" name="Freeform 18493"/>
          <p:cNvSpPr/>
          <p:nvPr/>
        </p:nvSpPr>
        <p:spPr>
          <a:xfrm rot="0" flipH="0" flipV="0">
            <a:off x="21404579" y="93014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94" name="Freeform 18494"/>
          <p:cNvSpPr/>
          <p:nvPr/>
        </p:nvSpPr>
        <p:spPr>
          <a:xfrm rot="0" flipH="0" flipV="0">
            <a:off x="21445727" y="92618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95" name="Freeform 18495"/>
          <p:cNvSpPr/>
          <p:nvPr/>
        </p:nvSpPr>
        <p:spPr>
          <a:xfrm rot="0" flipH="0" flipV="0">
            <a:off x="21275039" y="9458453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96" name="Freeform 18496"/>
          <p:cNvSpPr/>
          <p:nvPr/>
        </p:nvSpPr>
        <p:spPr>
          <a:xfrm rot="0" flipH="0" flipV="0">
            <a:off x="21313139" y="94173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28600" y="127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97" name="Freeform 18497"/>
          <p:cNvSpPr/>
          <p:nvPr/>
        </p:nvSpPr>
        <p:spPr>
          <a:xfrm rot="0" flipH="0" flipV="0">
            <a:off x="21354287" y="93761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98" name="Freeform 18498"/>
          <p:cNvSpPr/>
          <p:nvPr/>
        </p:nvSpPr>
        <p:spPr>
          <a:xfrm rot="0" flipH="0" flipV="0">
            <a:off x="21395435" y="93350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499" name="Freeform 18499"/>
          <p:cNvSpPr/>
          <p:nvPr/>
        </p:nvSpPr>
        <p:spPr>
          <a:xfrm rot="0" flipH="0" flipV="0">
            <a:off x="21436583" y="92938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00" name="Freeform 18500"/>
          <p:cNvSpPr/>
          <p:nvPr/>
        </p:nvSpPr>
        <p:spPr>
          <a:xfrm rot="0" flipH="0" flipV="0">
            <a:off x="21477731" y="9261857"/>
            <a:ext cx="21335" cy="19811"/>
          </a:xfrm>
          <a:custGeom>
            <a:pathLst>
              <a:path w="177800" h="165100">
                <a:moveTo>
                  <a:pt x="0" y="1651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01" name="Freeform 18501"/>
          <p:cNvSpPr/>
          <p:nvPr/>
        </p:nvSpPr>
        <p:spPr>
          <a:xfrm rot="0" flipH="0" flipV="0">
            <a:off x="21305519" y="94493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02" name="Freeform 18502"/>
          <p:cNvSpPr/>
          <p:nvPr/>
        </p:nvSpPr>
        <p:spPr>
          <a:xfrm rot="0" flipH="0" flipV="0">
            <a:off x="21349715" y="9408161"/>
            <a:ext cx="25907" cy="24383"/>
          </a:xfrm>
          <a:custGeom>
            <a:pathLst>
              <a:path w="215900" h="203200">
                <a:moveTo>
                  <a:pt x="0" y="2032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03" name="Freeform 18503"/>
          <p:cNvSpPr/>
          <p:nvPr/>
        </p:nvSpPr>
        <p:spPr>
          <a:xfrm rot="0" flipH="0" flipV="0">
            <a:off x="21387815" y="93670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04" name="Freeform 18504"/>
          <p:cNvSpPr/>
          <p:nvPr/>
        </p:nvSpPr>
        <p:spPr>
          <a:xfrm rot="0" flipH="0" flipV="0">
            <a:off x="21428963" y="93258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05" name="Freeform 18505"/>
          <p:cNvSpPr/>
          <p:nvPr/>
        </p:nvSpPr>
        <p:spPr>
          <a:xfrm rot="0" flipH="0" flipV="0">
            <a:off x="21470111" y="92847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06" name="Freeform 18506"/>
          <p:cNvSpPr/>
          <p:nvPr/>
        </p:nvSpPr>
        <p:spPr>
          <a:xfrm rot="0" flipH="0" flipV="0">
            <a:off x="21511259" y="926185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07" name="Freeform 18507"/>
          <p:cNvSpPr/>
          <p:nvPr/>
        </p:nvSpPr>
        <p:spPr>
          <a:xfrm rot="0" flipH="0" flipV="0">
            <a:off x="21320759" y="9481313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08" name="Freeform 18508"/>
          <p:cNvSpPr/>
          <p:nvPr/>
        </p:nvSpPr>
        <p:spPr>
          <a:xfrm rot="0" flipH="0" flipV="0">
            <a:off x="21378671" y="93990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09" name="Freeform 18509"/>
          <p:cNvSpPr/>
          <p:nvPr/>
        </p:nvSpPr>
        <p:spPr>
          <a:xfrm rot="0" flipH="0" flipV="0">
            <a:off x="21419819" y="93578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10" name="Freeform 18510"/>
          <p:cNvSpPr/>
          <p:nvPr/>
        </p:nvSpPr>
        <p:spPr>
          <a:xfrm rot="0" flipH="0" flipV="0">
            <a:off x="21460967" y="93167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11" name="Freeform 18511"/>
          <p:cNvSpPr/>
          <p:nvPr/>
        </p:nvSpPr>
        <p:spPr>
          <a:xfrm rot="0" flipH="0" flipV="0">
            <a:off x="21502115" y="92755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12" name="Freeform 18512"/>
          <p:cNvSpPr/>
          <p:nvPr/>
        </p:nvSpPr>
        <p:spPr>
          <a:xfrm rot="0" flipH="0" flipV="0">
            <a:off x="21543263" y="9261857"/>
            <a:ext cx="3047" cy="1523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13" name="Freeform 18513"/>
          <p:cNvSpPr/>
          <p:nvPr/>
        </p:nvSpPr>
        <p:spPr>
          <a:xfrm rot="0" flipH="0" flipV="0">
            <a:off x="21345143" y="9440165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14" name="Freeform 18514"/>
          <p:cNvSpPr/>
          <p:nvPr/>
        </p:nvSpPr>
        <p:spPr>
          <a:xfrm rot="0" flipH="0" flipV="0">
            <a:off x="21345143" y="9472169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15" name="Freeform 18515"/>
          <p:cNvSpPr/>
          <p:nvPr/>
        </p:nvSpPr>
        <p:spPr>
          <a:xfrm rot="0" flipH="0" flipV="0">
            <a:off x="21395435" y="9431021"/>
            <a:ext cx="3047" cy="4571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16" name="Freeform 18516"/>
          <p:cNvSpPr/>
          <p:nvPr/>
        </p:nvSpPr>
        <p:spPr>
          <a:xfrm rot="0" flipH="0" flipV="0">
            <a:off x="21410675" y="93898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17" name="Freeform 18517"/>
          <p:cNvSpPr/>
          <p:nvPr/>
        </p:nvSpPr>
        <p:spPr>
          <a:xfrm rot="0" flipH="0" flipV="0">
            <a:off x="21451823" y="93487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18" name="Freeform 18518"/>
          <p:cNvSpPr/>
          <p:nvPr/>
        </p:nvSpPr>
        <p:spPr>
          <a:xfrm rot="0" flipH="0" flipV="0">
            <a:off x="21492971" y="93075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19" name="Freeform 18519"/>
          <p:cNvSpPr/>
          <p:nvPr/>
        </p:nvSpPr>
        <p:spPr>
          <a:xfrm rot="0" flipH="0" flipV="0">
            <a:off x="21534119" y="92664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20" name="Freeform 18520"/>
          <p:cNvSpPr/>
          <p:nvPr/>
        </p:nvSpPr>
        <p:spPr>
          <a:xfrm rot="0" flipH="0" flipV="0">
            <a:off x="21369527" y="9435593"/>
            <a:ext cx="25907" cy="24383"/>
          </a:xfrm>
          <a:custGeom>
            <a:pathLst>
              <a:path w="215900" h="203200">
                <a:moveTo>
                  <a:pt x="0" y="2032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21" name="Freeform 18521"/>
          <p:cNvSpPr/>
          <p:nvPr/>
        </p:nvSpPr>
        <p:spPr>
          <a:xfrm rot="0" flipH="0" flipV="0">
            <a:off x="21368003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22" name="Freeform 18522"/>
          <p:cNvSpPr/>
          <p:nvPr/>
        </p:nvSpPr>
        <p:spPr>
          <a:xfrm rot="0" flipH="0" flipV="0">
            <a:off x="21581363" y="926185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23" name="Freeform 18523"/>
          <p:cNvSpPr/>
          <p:nvPr/>
        </p:nvSpPr>
        <p:spPr>
          <a:xfrm rot="0" flipH="0" flipV="0">
            <a:off x="21384767" y="9463025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24" name="Freeform 18524"/>
          <p:cNvSpPr/>
          <p:nvPr/>
        </p:nvSpPr>
        <p:spPr>
          <a:xfrm rot="0" flipH="0" flipV="0">
            <a:off x="21401531" y="94218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39700" y="1143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25" name="Freeform 18525"/>
          <p:cNvSpPr/>
          <p:nvPr/>
        </p:nvSpPr>
        <p:spPr>
          <a:xfrm rot="0" flipH="0" flipV="0">
            <a:off x="21442679" y="93807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26" name="Freeform 18526"/>
          <p:cNvSpPr/>
          <p:nvPr/>
        </p:nvSpPr>
        <p:spPr>
          <a:xfrm rot="0" flipH="0" flipV="0">
            <a:off x="21483827" y="93395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27" name="Freeform 18527"/>
          <p:cNvSpPr/>
          <p:nvPr/>
        </p:nvSpPr>
        <p:spPr>
          <a:xfrm rot="0" flipH="0" flipV="0">
            <a:off x="21524975" y="929843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28" name="Freeform 18528"/>
          <p:cNvSpPr/>
          <p:nvPr/>
        </p:nvSpPr>
        <p:spPr>
          <a:xfrm rot="0" flipH="0" flipV="0">
            <a:off x="21566123" y="9272525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29" name="Freeform 18529"/>
          <p:cNvSpPr/>
          <p:nvPr/>
        </p:nvSpPr>
        <p:spPr>
          <a:xfrm rot="0" flipH="0" flipV="0">
            <a:off x="21392387" y="946912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30" name="Freeform 18530"/>
          <p:cNvSpPr/>
          <p:nvPr/>
        </p:nvSpPr>
        <p:spPr>
          <a:xfrm rot="0" flipH="0" flipV="0">
            <a:off x="21581363" y="9290813"/>
            <a:ext cx="6095" cy="4571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31" name="Freeform 18531"/>
          <p:cNvSpPr/>
          <p:nvPr/>
        </p:nvSpPr>
        <p:spPr>
          <a:xfrm rot="0" flipH="0" flipV="0">
            <a:off x="21598127" y="9261857"/>
            <a:ext cx="18287" cy="16763"/>
          </a:xfrm>
          <a:custGeom>
            <a:pathLst>
              <a:path w="152400" h="139700">
                <a:moveTo>
                  <a:pt x="0" y="1397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32" name="Freeform 18532"/>
          <p:cNvSpPr/>
          <p:nvPr/>
        </p:nvSpPr>
        <p:spPr>
          <a:xfrm rot="0" flipH="0" flipV="0">
            <a:off x="21407627" y="9455405"/>
            <a:ext cx="15239" cy="13715"/>
          </a:xfrm>
          <a:custGeom>
            <a:pathLst>
              <a:path w="127000" h="114300">
                <a:moveTo>
                  <a:pt x="0" y="1143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33" name="Freeform 18533"/>
          <p:cNvSpPr/>
          <p:nvPr/>
        </p:nvSpPr>
        <p:spPr>
          <a:xfrm rot="0" flipH="0" flipV="0">
            <a:off x="21433535" y="94142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76200" y="1778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34" name="Freeform 18534"/>
          <p:cNvSpPr/>
          <p:nvPr/>
        </p:nvSpPr>
        <p:spPr>
          <a:xfrm rot="0" flipH="0" flipV="0">
            <a:off x="21474683" y="93731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35" name="Freeform 18535"/>
          <p:cNvSpPr/>
          <p:nvPr/>
        </p:nvSpPr>
        <p:spPr>
          <a:xfrm rot="0" flipH="0" flipV="0">
            <a:off x="21515831" y="93319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36" name="Freeform 18536"/>
          <p:cNvSpPr/>
          <p:nvPr/>
        </p:nvSpPr>
        <p:spPr>
          <a:xfrm rot="0" flipH="0" flipV="0">
            <a:off x="21556979" y="9295385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37" name="Freeform 18537"/>
          <p:cNvSpPr/>
          <p:nvPr/>
        </p:nvSpPr>
        <p:spPr>
          <a:xfrm rot="0" flipH="0" flipV="0">
            <a:off x="21425915" y="9469121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38" name="Freeform 18538"/>
          <p:cNvSpPr/>
          <p:nvPr/>
        </p:nvSpPr>
        <p:spPr>
          <a:xfrm rot="0" flipH="0" flipV="0">
            <a:off x="21590507" y="92816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39" name="Freeform 18539"/>
          <p:cNvSpPr/>
          <p:nvPr/>
        </p:nvSpPr>
        <p:spPr>
          <a:xfrm rot="0" flipH="0" flipV="0">
            <a:off x="21631655" y="926185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40" name="Freeform 18540"/>
          <p:cNvSpPr/>
          <p:nvPr/>
        </p:nvSpPr>
        <p:spPr>
          <a:xfrm rot="0" flipH="0" flipV="0">
            <a:off x="21432011" y="9446261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41" name="Freeform 18541"/>
          <p:cNvSpPr/>
          <p:nvPr/>
        </p:nvSpPr>
        <p:spPr>
          <a:xfrm rot="0" flipH="0" flipV="0">
            <a:off x="21467063" y="94051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42" name="Freeform 18542"/>
          <p:cNvSpPr/>
          <p:nvPr/>
        </p:nvSpPr>
        <p:spPr>
          <a:xfrm rot="0" flipH="0" flipV="0">
            <a:off x="21508211" y="93639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43" name="Freeform 18543"/>
          <p:cNvSpPr/>
          <p:nvPr/>
        </p:nvSpPr>
        <p:spPr>
          <a:xfrm rot="0" flipH="0" flipV="0">
            <a:off x="21549359" y="93228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44" name="Freeform 18544"/>
          <p:cNvSpPr/>
          <p:nvPr/>
        </p:nvSpPr>
        <p:spPr>
          <a:xfrm rot="0" flipH="0" flipV="0">
            <a:off x="21438107" y="9478265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45" name="Freeform 18545"/>
          <p:cNvSpPr/>
          <p:nvPr/>
        </p:nvSpPr>
        <p:spPr>
          <a:xfrm rot="0" flipH="0" flipV="0">
            <a:off x="21581363" y="93136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46" name="Freeform 18546"/>
          <p:cNvSpPr/>
          <p:nvPr/>
        </p:nvSpPr>
        <p:spPr>
          <a:xfrm rot="0" flipH="0" flipV="0">
            <a:off x="21622511" y="92725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47" name="Freeform 18547"/>
          <p:cNvSpPr/>
          <p:nvPr/>
        </p:nvSpPr>
        <p:spPr>
          <a:xfrm rot="0" flipH="0" flipV="0">
            <a:off x="21457919" y="94371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48" name="Freeform 18548"/>
          <p:cNvSpPr/>
          <p:nvPr/>
        </p:nvSpPr>
        <p:spPr>
          <a:xfrm rot="0" flipH="0" flipV="0">
            <a:off x="21499067" y="93959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49" name="Freeform 18549"/>
          <p:cNvSpPr/>
          <p:nvPr/>
        </p:nvSpPr>
        <p:spPr>
          <a:xfrm rot="0" flipH="0" flipV="0">
            <a:off x="21540215" y="93548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50" name="Freeform 18550"/>
          <p:cNvSpPr/>
          <p:nvPr/>
        </p:nvSpPr>
        <p:spPr>
          <a:xfrm rot="0" flipH="0" flipV="0">
            <a:off x="21462491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51" name="Freeform 18551"/>
          <p:cNvSpPr/>
          <p:nvPr/>
        </p:nvSpPr>
        <p:spPr>
          <a:xfrm rot="0" flipH="0" flipV="0">
            <a:off x="21581363" y="9345677"/>
            <a:ext cx="19811" cy="21335"/>
          </a:xfrm>
          <a:custGeom>
            <a:pathLst>
              <a:path w="165100" h="177800">
                <a:moveTo>
                  <a:pt x="0" y="1778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52" name="Freeform 18552"/>
          <p:cNvSpPr/>
          <p:nvPr/>
        </p:nvSpPr>
        <p:spPr>
          <a:xfrm rot="0" flipH="0" flipV="0">
            <a:off x="21613367" y="93045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53" name="Freeform 18553"/>
          <p:cNvSpPr/>
          <p:nvPr/>
        </p:nvSpPr>
        <p:spPr>
          <a:xfrm rot="0" flipH="0" flipV="0">
            <a:off x="21654515" y="92633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54" name="Freeform 18554"/>
          <p:cNvSpPr/>
          <p:nvPr/>
        </p:nvSpPr>
        <p:spPr>
          <a:xfrm rot="0" flipH="0" flipV="0">
            <a:off x="21489923" y="94279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90500" y="635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55" name="Freeform 18555"/>
          <p:cNvSpPr/>
          <p:nvPr/>
        </p:nvSpPr>
        <p:spPr>
          <a:xfrm rot="0" flipH="0" flipV="0">
            <a:off x="21531071" y="93868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56" name="Freeform 18556"/>
          <p:cNvSpPr/>
          <p:nvPr/>
        </p:nvSpPr>
        <p:spPr>
          <a:xfrm rot="0" flipH="0" flipV="0">
            <a:off x="21572219" y="9367013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57" name="Freeform 18557"/>
          <p:cNvSpPr/>
          <p:nvPr/>
        </p:nvSpPr>
        <p:spPr>
          <a:xfrm rot="0" flipH="0" flipV="0">
            <a:off x="21485351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58" name="Freeform 18558"/>
          <p:cNvSpPr/>
          <p:nvPr/>
        </p:nvSpPr>
        <p:spPr>
          <a:xfrm rot="0" flipH="0" flipV="0">
            <a:off x="21581363" y="9377681"/>
            <a:ext cx="10667" cy="12191"/>
          </a:xfrm>
          <a:custGeom>
            <a:pathLst>
              <a:path w="88900" h="101600">
                <a:moveTo>
                  <a:pt x="0" y="1016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59" name="Freeform 18559"/>
          <p:cNvSpPr/>
          <p:nvPr/>
        </p:nvSpPr>
        <p:spPr>
          <a:xfrm rot="0" flipH="0" flipV="0">
            <a:off x="21604223" y="93380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60" name="Freeform 18560"/>
          <p:cNvSpPr/>
          <p:nvPr/>
        </p:nvSpPr>
        <p:spPr>
          <a:xfrm rot="0" flipH="0" flipV="0">
            <a:off x="21645371" y="92969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61" name="Freeform 18561"/>
          <p:cNvSpPr/>
          <p:nvPr/>
        </p:nvSpPr>
        <p:spPr>
          <a:xfrm rot="0" flipH="0" flipV="0">
            <a:off x="21686519" y="926185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62" name="Freeform 18562"/>
          <p:cNvSpPr/>
          <p:nvPr/>
        </p:nvSpPr>
        <p:spPr>
          <a:xfrm rot="0" flipH="0" flipV="0">
            <a:off x="21502115" y="945997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63" name="Freeform 18563"/>
          <p:cNvSpPr/>
          <p:nvPr/>
        </p:nvSpPr>
        <p:spPr>
          <a:xfrm rot="0" flipH="0" flipV="0">
            <a:off x="21521927" y="941882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114300" y="1397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64" name="Freeform 18564"/>
          <p:cNvSpPr/>
          <p:nvPr/>
        </p:nvSpPr>
        <p:spPr>
          <a:xfrm rot="0" flipH="0" flipV="0">
            <a:off x="21563075" y="9389873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65" name="Freeform 18565"/>
          <p:cNvSpPr/>
          <p:nvPr/>
        </p:nvSpPr>
        <p:spPr>
          <a:xfrm rot="0" flipH="0" flipV="0">
            <a:off x="21512783" y="9469121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66" name="Freeform 18566"/>
          <p:cNvSpPr/>
          <p:nvPr/>
        </p:nvSpPr>
        <p:spPr>
          <a:xfrm rot="0" flipH="0" flipV="0">
            <a:off x="21581363" y="9411209"/>
            <a:ext cx="3047" cy="1523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67" name="Freeform 18567"/>
          <p:cNvSpPr/>
          <p:nvPr/>
        </p:nvSpPr>
        <p:spPr>
          <a:xfrm rot="0" flipH="0" flipV="0">
            <a:off x="21595079" y="93700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68" name="Freeform 18568"/>
          <p:cNvSpPr/>
          <p:nvPr/>
        </p:nvSpPr>
        <p:spPr>
          <a:xfrm rot="0" flipH="0" flipV="0">
            <a:off x="21636227" y="93289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69" name="Freeform 18569"/>
          <p:cNvSpPr/>
          <p:nvPr/>
        </p:nvSpPr>
        <p:spPr>
          <a:xfrm rot="0" flipH="0" flipV="0">
            <a:off x="21677375" y="92877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70" name="Freeform 18570"/>
          <p:cNvSpPr/>
          <p:nvPr/>
        </p:nvSpPr>
        <p:spPr>
          <a:xfrm rot="0" flipH="0" flipV="0">
            <a:off x="21718523" y="9261857"/>
            <a:ext cx="15239" cy="13715"/>
          </a:xfrm>
          <a:custGeom>
            <a:pathLst>
              <a:path w="127000" h="114300">
                <a:moveTo>
                  <a:pt x="0" y="1143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71" name="Freeform 18571"/>
          <p:cNvSpPr/>
          <p:nvPr/>
        </p:nvSpPr>
        <p:spPr>
          <a:xfrm rot="0" flipH="0" flipV="0">
            <a:off x="21524975" y="9452357"/>
            <a:ext cx="18287" cy="16763"/>
          </a:xfrm>
          <a:custGeom>
            <a:pathLst>
              <a:path w="152400" h="139700">
                <a:moveTo>
                  <a:pt x="0" y="1397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72" name="Freeform 18572"/>
          <p:cNvSpPr/>
          <p:nvPr/>
        </p:nvSpPr>
        <p:spPr>
          <a:xfrm rot="0" flipH="0" flipV="0">
            <a:off x="21553931" y="9412733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50800" y="190500"/>
                </a:ln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73" name="Freeform 18573"/>
          <p:cNvSpPr/>
          <p:nvPr/>
        </p:nvSpPr>
        <p:spPr>
          <a:xfrm rot="0" flipH="0" flipV="0">
            <a:off x="21532595" y="948436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74" name="Freeform 18574"/>
          <p:cNvSpPr/>
          <p:nvPr/>
        </p:nvSpPr>
        <p:spPr>
          <a:xfrm rot="0" flipH="0" flipV="0">
            <a:off x="21546311" y="9469121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75" name="Freeform 18575"/>
          <p:cNvSpPr/>
          <p:nvPr/>
        </p:nvSpPr>
        <p:spPr>
          <a:xfrm rot="0" flipH="0" flipV="0">
            <a:off x="21735287" y="927862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76" name="Freeform 18576"/>
          <p:cNvSpPr/>
          <p:nvPr/>
        </p:nvSpPr>
        <p:spPr>
          <a:xfrm rot="0" flipH="0" flipV="0">
            <a:off x="21752051" y="9261857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77" name="Freeform 18577"/>
          <p:cNvSpPr/>
          <p:nvPr/>
        </p:nvSpPr>
        <p:spPr>
          <a:xfrm rot="0" flipH="0" flipV="0">
            <a:off x="21549359" y="9443213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78" name="Freeform 18578"/>
          <p:cNvSpPr/>
          <p:nvPr/>
        </p:nvSpPr>
        <p:spPr>
          <a:xfrm rot="0" flipH="0" flipV="0">
            <a:off x="21588983" y="9402065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79" name="Freeform 18579"/>
          <p:cNvSpPr/>
          <p:nvPr/>
        </p:nvSpPr>
        <p:spPr>
          <a:xfrm rot="0" flipH="0" flipV="0">
            <a:off x="21628607" y="93609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80" name="Freeform 18580"/>
          <p:cNvSpPr/>
          <p:nvPr/>
        </p:nvSpPr>
        <p:spPr>
          <a:xfrm rot="0" flipH="0" flipV="0">
            <a:off x="21669755" y="93197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81" name="Freeform 18581"/>
          <p:cNvSpPr/>
          <p:nvPr/>
        </p:nvSpPr>
        <p:spPr>
          <a:xfrm rot="0" flipH="0" flipV="0">
            <a:off x="21710903" y="9283193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82" name="Freeform 18582"/>
          <p:cNvSpPr/>
          <p:nvPr/>
        </p:nvSpPr>
        <p:spPr>
          <a:xfrm rot="0" flipH="0" flipV="0">
            <a:off x="21556979" y="9475217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83" name="Freeform 18583"/>
          <p:cNvSpPr/>
          <p:nvPr/>
        </p:nvSpPr>
        <p:spPr>
          <a:xfrm rot="0" flipH="0" flipV="0">
            <a:off x="21742907" y="926947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84" name="Freeform 18584"/>
          <p:cNvSpPr/>
          <p:nvPr/>
        </p:nvSpPr>
        <p:spPr>
          <a:xfrm rot="0" flipH="0" flipV="0">
            <a:off x="21582887" y="9434069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12700"/>
                </a:ln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85" name="Freeform 18585"/>
          <p:cNvSpPr/>
          <p:nvPr/>
        </p:nvSpPr>
        <p:spPr>
          <a:xfrm rot="0" flipH="0" flipV="0">
            <a:off x="21619463" y="93929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86" name="Freeform 18586"/>
          <p:cNvSpPr/>
          <p:nvPr/>
        </p:nvSpPr>
        <p:spPr>
          <a:xfrm rot="0" flipH="0" flipV="0">
            <a:off x="21660611" y="93517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87" name="Freeform 18587"/>
          <p:cNvSpPr/>
          <p:nvPr/>
        </p:nvSpPr>
        <p:spPr>
          <a:xfrm rot="0" flipH="0" flipV="0">
            <a:off x="21701759" y="93106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88" name="Freeform 18588"/>
          <p:cNvSpPr/>
          <p:nvPr/>
        </p:nvSpPr>
        <p:spPr>
          <a:xfrm rot="0" flipH="0" flipV="0">
            <a:off x="21579839" y="948436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89" name="Freeform 18589"/>
          <p:cNvSpPr/>
          <p:nvPr/>
        </p:nvSpPr>
        <p:spPr>
          <a:xfrm rot="0" flipH="0" flipV="0">
            <a:off x="21735287" y="9301481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90" name="Freeform 18590"/>
          <p:cNvSpPr/>
          <p:nvPr/>
        </p:nvSpPr>
        <p:spPr>
          <a:xfrm rot="0" flipH="0" flipV="0">
            <a:off x="21774911" y="92618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91" name="Freeform 18591"/>
          <p:cNvSpPr/>
          <p:nvPr/>
        </p:nvSpPr>
        <p:spPr>
          <a:xfrm rot="0" flipH="0" flipV="0">
            <a:off x="21581363" y="946912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92" name="Freeform 18592"/>
          <p:cNvSpPr/>
          <p:nvPr/>
        </p:nvSpPr>
        <p:spPr>
          <a:xfrm rot="0" flipH="0" flipV="0">
            <a:off x="21630131" y="9424925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93" name="Freeform 18593"/>
          <p:cNvSpPr/>
          <p:nvPr/>
        </p:nvSpPr>
        <p:spPr>
          <a:xfrm rot="0" flipH="0" flipV="0">
            <a:off x="21651467" y="93837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94" name="Freeform 18594"/>
          <p:cNvSpPr/>
          <p:nvPr/>
        </p:nvSpPr>
        <p:spPr>
          <a:xfrm rot="0" flipH="0" flipV="0">
            <a:off x="21692615" y="93426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95" name="Freeform 18595"/>
          <p:cNvSpPr/>
          <p:nvPr/>
        </p:nvSpPr>
        <p:spPr>
          <a:xfrm rot="0" flipH="0" flipV="0">
            <a:off x="21733763" y="9328913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96" name="Freeform 18596"/>
          <p:cNvSpPr/>
          <p:nvPr/>
        </p:nvSpPr>
        <p:spPr>
          <a:xfrm rot="0" flipH="0" flipV="0">
            <a:off x="21596603" y="9466073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97" name="Freeform 18597"/>
          <p:cNvSpPr/>
          <p:nvPr/>
        </p:nvSpPr>
        <p:spPr>
          <a:xfrm rot="0" flipH="0" flipV="0">
            <a:off x="21610319" y="943559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98" name="Freeform 18598"/>
          <p:cNvSpPr/>
          <p:nvPr/>
        </p:nvSpPr>
        <p:spPr>
          <a:xfrm rot="0" flipH="0" flipV="0">
            <a:off x="21602699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599" name="Freeform 18599"/>
          <p:cNvSpPr/>
          <p:nvPr/>
        </p:nvSpPr>
        <p:spPr>
          <a:xfrm rot="0" flipH="0" flipV="0">
            <a:off x="21735287" y="9335009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00" name="Freeform 18600"/>
          <p:cNvSpPr/>
          <p:nvPr/>
        </p:nvSpPr>
        <p:spPr>
          <a:xfrm rot="0" flipH="0" flipV="0">
            <a:off x="21765767" y="92938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01" name="Freeform 18601"/>
          <p:cNvSpPr/>
          <p:nvPr/>
        </p:nvSpPr>
        <p:spPr>
          <a:xfrm rot="0" flipH="0" flipV="0">
            <a:off x="21806915" y="9261857"/>
            <a:ext cx="21335" cy="19811"/>
          </a:xfrm>
          <a:custGeom>
            <a:pathLst>
              <a:path w="177800" h="165100">
                <a:moveTo>
                  <a:pt x="0" y="1651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02" name="Freeform 18602"/>
          <p:cNvSpPr/>
          <p:nvPr/>
        </p:nvSpPr>
        <p:spPr>
          <a:xfrm rot="0" flipH="0" flipV="0">
            <a:off x="21619463" y="9458453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03" name="Freeform 18603"/>
          <p:cNvSpPr/>
          <p:nvPr/>
        </p:nvSpPr>
        <p:spPr>
          <a:xfrm rot="0" flipH="0" flipV="0">
            <a:off x="21642323" y="94173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88900" y="1524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04" name="Freeform 18604"/>
          <p:cNvSpPr/>
          <p:nvPr/>
        </p:nvSpPr>
        <p:spPr>
          <a:xfrm rot="0" flipH="0" flipV="0">
            <a:off x="21683471" y="93761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05" name="Freeform 18605"/>
          <p:cNvSpPr/>
          <p:nvPr/>
        </p:nvSpPr>
        <p:spPr>
          <a:xfrm rot="0" flipH="0" flipV="0">
            <a:off x="21724619" y="935329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06" name="Freeform 18606"/>
          <p:cNvSpPr/>
          <p:nvPr/>
        </p:nvSpPr>
        <p:spPr>
          <a:xfrm rot="0" flipH="0" flipV="0">
            <a:off x="21633179" y="946912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07" name="Freeform 18607"/>
          <p:cNvSpPr/>
          <p:nvPr/>
        </p:nvSpPr>
        <p:spPr>
          <a:xfrm rot="0" flipH="0" flipV="0">
            <a:off x="21735287" y="9367013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08" name="Freeform 18608"/>
          <p:cNvSpPr/>
          <p:nvPr/>
        </p:nvSpPr>
        <p:spPr>
          <a:xfrm rot="0" flipH="0" flipV="0">
            <a:off x="21756623" y="93258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09" name="Freeform 18609"/>
          <p:cNvSpPr/>
          <p:nvPr/>
        </p:nvSpPr>
        <p:spPr>
          <a:xfrm rot="0" flipH="0" flipV="0">
            <a:off x="21797771" y="92847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10" name="Freeform 18610"/>
          <p:cNvSpPr/>
          <p:nvPr/>
        </p:nvSpPr>
        <p:spPr>
          <a:xfrm rot="0" flipH="0" flipV="0">
            <a:off x="21838919" y="9261857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11" name="Freeform 18611"/>
          <p:cNvSpPr/>
          <p:nvPr/>
        </p:nvSpPr>
        <p:spPr>
          <a:xfrm rot="0" flipH="0" flipV="0">
            <a:off x="21642323" y="9449309"/>
            <a:ext cx="21335" cy="19811"/>
          </a:xfrm>
          <a:custGeom>
            <a:pathLst>
              <a:path w="177800" h="165100">
                <a:moveTo>
                  <a:pt x="0" y="1651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12" name="Freeform 18612"/>
          <p:cNvSpPr/>
          <p:nvPr/>
        </p:nvSpPr>
        <p:spPr>
          <a:xfrm rot="0" flipH="0" flipV="0">
            <a:off x="21674327" y="94081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" y="2286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13" name="Freeform 18613"/>
          <p:cNvSpPr/>
          <p:nvPr/>
        </p:nvSpPr>
        <p:spPr>
          <a:xfrm rot="0" flipH="0" flipV="0">
            <a:off x="21715475" y="9376157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14" name="Freeform 18614"/>
          <p:cNvSpPr/>
          <p:nvPr/>
        </p:nvSpPr>
        <p:spPr>
          <a:xfrm rot="0" flipH="0" flipV="0">
            <a:off x="21649943" y="9481313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15" name="Freeform 18615"/>
          <p:cNvSpPr/>
          <p:nvPr/>
        </p:nvSpPr>
        <p:spPr>
          <a:xfrm rot="0" flipH="0" flipV="0">
            <a:off x="21735287" y="939901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16" name="Freeform 18616"/>
          <p:cNvSpPr/>
          <p:nvPr/>
        </p:nvSpPr>
        <p:spPr>
          <a:xfrm rot="0" flipH="0" flipV="0">
            <a:off x="21749003" y="93578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17" name="Freeform 18617"/>
          <p:cNvSpPr/>
          <p:nvPr/>
        </p:nvSpPr>
        <p:spPr>
          <a:xfrm rot="0" flipH="0" flipV="0">
            <a:off x="21790151" y="93167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18" name="Freeform 18618"/>
          <p:cNvSpPr/>
          <p:nvPr/>
        </p:nvSpPr>
        <p:spPr>
          <a:xfrm rot="0" flipH="0" flipV="0">
            <a:off x="21831299" y="92755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19" name="Freeform 18619"/>
          <p:cNvSpPr/>
          <p:nvPr/>
        </p:nvSpPr>
        <p:spPr>
          <a:xfrm rot="0" flipH="0" flipV="0">
            <a:off x="21872447" y="926185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20" name="Freeform 18620"/>
          <p:cNvSpPr/>
          <p:nvPr/>
        </p:nvSpPr>
        <p:spPr>
          <a:xfrm rot="0" flipH="0" flipV="0">
            <a:off x="21666707" y="94401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21" name="Freeform 18621"/>
          <p:cNvSpPr/>
          <p:nvPr/>
        </p:nvSpPr>
        <p:spPr>
          <a:xfrm rot="0" flipH="0" flipV="0">
            <a:off x="21707855" y="9400541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22" name="Freeform 18622"/>
          <p:cNvSpPr/>
          <p:nvPr/>
        </p:nvSpPr>
        <p:spPr>
          <a:xfrm rot="0" flipH="0" flipV="0">
            <a:off x="21674327" y="9472169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23" name="Freeform 18623"/>
          <p:cNvSpPr/>
          <p:nvPr/>
        </p:nvSpPr>
        <p:spPr>
          <a:xfrm rot="0" flipH="0" flipV="0">
            <a:off x="21739859" y="93898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24" name="Freeform 18624"/>
          <p:cNvSpPr/>
          <p:nvPr/>
        </p:nvSpPr>
        <p:spPr>
          <a:xfrm rot="0" flipH="0" flipV="0">
            <a:off x="21781007" y="93487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25" name="Freeform 18625"/>
          <p:cNvSpPr/>
          <p:nvPr/>
        </p:nvSpPr>
        <p:spPr>
          <a:xfrm rot="0" flipH="0" flipV="0">
            <a:off x="21822155" y="93075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26" name="Freeform 18626"/>
          <p:cNvSpPr/>
          <p:nvPr/>
        </p:nvSpPr>
        <p:spPr>
          <a:xfrm rot="0" flipH="0" flipV="0">
            <a:off x="21863303" y="92664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27" name="Freeform 18627"/>
          <p:cNvSpPr/>
          <p:nvPr/>
        </p:nvSpPr>
        <p:spPr>
          <a:xfrm rot="0" flipH="0" flipV="0">
            <a:off x="21698711" y="9435593"/>
            <a:ext cx="25907" cy="24383"/>
          </a:xfrm>
          <a:custGeom>
            <a:pathLst>
              <a:path w="215900" h="203200">
                <a:moveTo>
                  <a:pt x="0" y="2032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28" name="Freeform 18628"/>
          <p:cNvSpPr/>
          <p:nvPr/>
        </p:nvSpPr>
        <p:spPr>
          <a:xfrm rot="0" flipH="0" flipV="0">
            <a:off x="21724619" y="9432545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29" name="Freeform 18629"/>
          <p:cNvSpPr/>
          <p:nvPr/>
        </p:nvSpPr>
        <p:spPr>
          <a:xfrm rot="0" flipH="0" flipV="0">
            <a:off x="21697187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30" name="Freeform 18630"/>
          <p:cNvSpPr/>
          <p:nvPr/>
        </p:nvSpPr>
        <p:spPr>
          <a:xfrm rot="0" flipH="0" flipV="0">
            <a:off x="21747479" y="9421877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31" name="Freeform 18631"/>
          <p:cNvSpPr/>
          <p:nvPr/>
        </p:nvSpPr>
        <p:spPr>
          <a:xfrm rot="0" flipH="0" flipV="0">
            <a:off x="21771863" y="93807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32" name="Freeform 18632"/>
          <p:cNvSpPr/>
          <p:nvPr/>
        </p:nvSpPr>
        <p:spPr>
          <a:xfrm rot="0" flipH="0" flipV="0">
            <a:off x="21813011" y="93395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33" name="Freeform 18633"/>
          <p:cNvSpPr/>
          <p:nvPr/>
        </p:nvSpPr>
        <p:spPr>
          <a:xfrm rot="0" flipH="0" flipV="0">
            <a:off x="21854159" y="929843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34" name="Freeform 18634"/>
          <p:cNvSpPr/>
          <p:nvPr/>
        </p:nvSpPr>
        <p:spPr>
          <a:xfrm rot="0" flipH="0" flipV="0">
            <a:off x="21895307" y="9261857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35" name="Freeform 18635"/>
          <p:cNvSpPr/>
          <p:nvPr/>
        </p:nvSpPr>
        <p:spPr>
          <a:xfrm rot="0" flipH="0" flipV="0">
            <a:off x="21713951" y="9463025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36" name="Freeform 18636"/>
          <p:cNvSpPr/>
          <p:nvPr/>
        </p:nvSpPr>
        <p:spPr>
          <a:xfrm rot="0" flipH="0" flipV="0">
            <a:off x="21730715" y="944778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37" name="Freeform 18637"/>
          <p:cNvSpPr/>
          <p:nvPr/>
        </p:nvSpPr>
        <p:spPr>
          <a:xfrm rot="0" flipH="0" flipV="0">
            <a:off x="21744431" y="9435593"/>
            <a:ext cx="3047" cy="1523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38" name="Freeform 18638"/>
          <p:cNvSpPr/>
          <p:nvPr/>
        </p:nvSpPr>
        <p:spPr>
          <a:xfrm rot="0" flipH="0" flipV="0">
            <a:off x="21735287" y="944473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39" name="Freeform 18639"/>
          <p:cNvSpPr/>
          <p:nvPr/>
        </p:nvSpPr>
        <p:spPr>
          <a:xfrm rot="0" flipH="0" flipV="0">
            <a:off x="21721571" y="947674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40" name="Freeform 18640"/>
          <p:cNvSpPr/>
          <p:nvPr/>
        </p:nvSpPr>
        <p:spPr>
          <a:xfrm rot="0" flipH="0" flipV="0">
            <a:off x="21770339" y="9414257"/>
            <a:ext cx="22859" cy="21335"/>
          </a:xfrm>
          <a:custGeom>
            <a:pathLst>
              <a:path w="190500" h="177800">
                <a:moveTo>
                  <a:pt x="0" y="1778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41" name="Freeform 18641"/>
          <p:cNvSpPr/>
          <p:nvPr/>
        </p:nvSpPr>
        <p:spPr>
          <a:xfrm rot="0" flipH="0" flipV="0">
            <a:off x="21803867" y="93731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42" name="Freeform 18642"/>
          <p:cNvSpPr/>
          <p:nvPr/>
        </p:nvSpPr>
        <p:spPr>
          <a:xfrm rot="0" flipH="0" flipV="0">
            <a:off x="21845015" y="93319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43" name="Freeform 18643"/>
          <p:cNvSpPr/>
          <p:nvPr/>
        </p:nvSpPr>
        <p:spPr>
          <a:xfrm rot="0" flipH="0" flipV="0">
            <a:off x="21886163" y="92908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44" name="Freeform 18644"/>
          <p:cNvSpPr/>
          <p:nvPr/>
        </p:nvSpPr>
        <p:spPr>
          <a:xfrm rot="0" flipH="0" flipV="0">
            <a:off x="21927311" y="9261857"/>
            <a:ext cx="18287" cy="16763"/>
          </a:xfrm>
          <a:custGeom>
            <a:pathLst>
              <a:path w="152400" h="139700">
                <a:moveTo>
                  <a:pt x="0" y="1397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45" name="Freeform 18645"/>
          <p:cNvSpPr/>
          <p:nvPr/>
        </p:nvSpPr>
        <p:spPr>
          <a:xfrm rot="0" flipH="0" flipV="0">
            <a:off x="21742907" y="9455405"/>
            <a:ext cx="9143" cy="7619"/>
          </a:xfrm>
          <a:custGeom>
            <a:pathLst>
              <a:path w="76200" h="63500">
                <a:moveTo>
                  <a:pt x="0" y="635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46" name="Freeform 18646"/>
          <p:cNvSpPr/>
          <p:nvPr/>
        </p:nvSpPr>
        <p:spPr>
          <a:xfrm rot="0" flipH="0" flipV="0">
            <a:off x="21762719" y="9435593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47" name="Freeform 18647"/>
          <p:cNvSpPr/>
          <p:nvPr/>
        </p:nvSpPr>
        <p:spPr>
          <a:xfrm rot="0" flipH="0" flipV="0">
            <a:off x="21753575" y="9469121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48" name="Freeform 18648"/>
          <p:cNvSpPr/>
          <p:nvPr/>
        </p:nvSpPr>
        <p:spPr>
          <a:xfrm rot="0" flipH="0" flipV="0">
            <a:off x="21759671" y="9446261"/>
            <a:ext cx="24383" cy="22859"/>
          </a:xfrm>
          <a:custGeom>
            <a:pathLst>
              <a:path w="203200" h="190500">
                <a:moveTo>
                  <a:pt x="0" y="1905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49" name="Freeform 18649"/>
          <p:cNvSpPr/>
          <p:nvPr/>
        </p:nvSpPr>
        <p:spPr>
          <a:xfrm rot="0" flipH="0" flipV="0">
            <a:off x="21794723" y="94051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50" name="Freeform 18650"/>
          <p:cNvSpPr/>
          <p:nvPr/>
        </p:nvSpPr>
        <p:spPr>
          <a:xfrm rot="0" flipH="0" flipV="0">
            <a:off x="21835871" y="93639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51" name="Freeform 18651"/>
          <p:cNvSpPr/>
          <p:nvPr/>
        </p:nvSpPr>
        <p:spPr>
          <a:xfrm rot="0" flipH="0" flipV="0">
            <a:off x="21877019" y="93228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52" name="Freeform 18652"/>
          <p:cNvSpPr/>
          <p:nvPr/>
        </p:nvSpPr>
        <p:spPr>
          <a:xfrm rot="0" flipH="0" flipV="0">
            <a:off x="21918167" y="92816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53" name="Freeform 18653"/>
          <p:cNvSpPr/>
          <p:nvPr/>
        </p:nvSpPr>
        <p:spPr>
          <a:xfrm rot="0" flipH="0" flipV="0">
            <a:off x="21959315" y="9261857"/>
            <a:ext cx="9143" cy="7619"/>
          </a:xfrm>
          <a:custGeom>
            <a:pathLst>
              <a:path w="76200" h="63500">
                <a:moveTo>
                  <a:pt x="0" y="635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54" name="Freeform 18654"/>
          <p:cNvSpPr/>
          <p:nvPr/>
        </p:nvSpPr>
        <p:spPr>
          <a:xfrm rot="0" flipH="0" flipV="0">
            <a:off x="21767291" y="9478265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55" name="Freeform 18655"/>
          <p:cNvSpPr/>
          <p:nvPr/>
        </p:nvSpPr>
        <p:spPr>
          <a:xfrm rot="0" flipH="0" flipV="0">
            <a:off x="21968459" y="9272525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56" name="Freeform 18656"/>
          <p:cNvSpPr/>
          <p:nvPr/>
        </p:nvSpPr>
        <p:spPr>
          <a:xfrm rot="0" flipH="0" flipV="0">
            <a:off x="21787103" y="94371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57" name="Freeform 18657"/>
          <p:cNvSpPr/>
          <p:nvPr/>
        </p:nvSpPr>
        <p:spPr>
          <a:xfrm rot="0" flipH="0" flipV="0">
            <a:off x="21828251" y="93959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58" name="Freeform 18658"/>
          <p:cNvSpPr/>
          <p:nvPr/>
        </p:nvSpPr>
        <p:spPr>
          <a:xfrm rot="0" flipH="0" flipV="0">
            <a:off x="21869399" y="93548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59" name="Freeform 18659"/>
          <p:cNvSpPr/>
          <p:nvPr/>
        </p:nvSpPr>
        <p:spPr>
          <a:xfrm rot="0" flipH="0" flipV="0">
            <a:off x="21910547" y="93136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60" name="Freeform 18660"/>
          <p:cNvSpPr/>
          <p:nvPr/>
        </p:nvSpPr>
        <p:spPr>
          <a:xfrm rot="0" flipH="0" flipV="0">
            <a:off x="21951695" y="9284717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61" name="Freeform 18661"/>
          <p:cNvSpPr/>
          <p:nvPr/>
        </p:nvSpPr>
        <p:spPr>
          <a:xfrm rot="0" flipH="0" flipV="0">
            <a:off x="21791675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62" name="Freeform 18662"/>
          <p:cNvSpPr/>
          <p:nvPr/>
        </p:nvSpPr>
        <p:spPr>
          <a:xfrm rot="0" flipH="0" flipV="0">
            <a:off x="21968459" y="9304529"/>
            <a:ext cx="3047" cy="4571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63" name="Freeform 18663"/>
          <p:cNvSpPr/>
          <p:nvPr/>
        </p:nvSpPr>
        <p:spPr>
          <a:xfrm rot="0" flipH="0" flipV="0">
            <a:off x="21983699" y="92633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64" name="Freeform 18664"/>
          <p:cNvSpPr/>
          <p:nvPr/>
        </p:nvSpPr>
        <p:spPr>
          <a:xfrm rot="0" flipH="0" flipV="0">
            <a:off x="21819107" y="94279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90500" y="635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65" name="Freeform 18665"/>
          <p:cNvSpPr/>
          <p:nvPr/>
        </p:nvSpPr>
        <p:spPr>
          <a:xfrm rot="0" flipH="0" flipV="0">
            <a:off x="21860255" y="93868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66" name="Freeform 18666"/>
          <p:cNvSpPr/>
          <p:nvPr/>
        </p:nvSpPr>
        <p:spPr>
          <a:xfrm rot="0" flipH="0" flipV="0">
            <a:off x="21901403" y="93456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67" name="Freeform 18667"/>
          <p:cNvSpPr/>
          <p:nvPr/>
        </p:nvSpPr>
        <p:spPr>
          <a:xfrm rot="0" flipH="0" flipV="0">
            <a:off x="21942551" y="9309101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68" name="Freeform 18668"/>
          <p:cNvSpPr/>
          <p:nvPr/>
        </p:nvSpPr>
        <p:spPr>
          <a:xfrm rot="0" flipH="0" flipV="0">
            <a:off x="21814535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69" name="Freeform 18669"/>
          <p:cNvSpPr/>
          <p:nvPr/>
        </p:nvSpPr>
        <p:spPr>
          <a:xfrm rot="0" flipH="0" flipV="0">
            <a:off x="21974555" y="92969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70" name="Freeform 18670"/>
          <p:cNvSpPr/>
          <p:nvPr/>
        </p:nvSpPr>
        <p:spPr>
          <a:xfrm rot="0" flipH="0" flipV="0">
            <a:off x="22015703" y="926185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71" name="Freeform 18671"/>
          <p:cNvSpPr/>
          <p:nvPr/>
        </p:nvSpPr>
        <p:spPr>
          <a:xfrm rot="0" flipH="0" flipV="0">
            <a:off x="21831299" y="9459977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72" name="Freeform 18672"/>
          <p:cNvSpPr/>
          <p:nvPr/>
        </p:nvSpPr>
        <p:spPr>
          <a:xfrm rot="0" flipH="0" flipV="0">
            <a:off x="21851111" y="94188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14300" y="1397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73" name="Freeform 18673"/>
          <p:cNvSpPr/>
          <p:nvPr/>
        </p:nvSpPr>
        <p:spPr>
          <a:xfrm rot="0" flipH="0" flipV="0">
            <a:off x="21892259" y="93776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74" name="Freeform 18674"/>
          <p:cNvSpPr/>
          <p:nvPr/>
        </p:nvSpPr>
        <p:spPr>
          <a:xfrm rot="0" flipH="0" flipV="0">
            <a:off x="21933407" y="93380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75" name="Freeform 18675"/>
          <p:cNvSpPr/>
          <p:nvPr/>
        </p:nvSpPr>
        <p:spPr>
          <a:xfrm rot="0" flipH="0" flipV="0">
            <a:off x="21841967" y="9469121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76" name="Freeform 18676"/>
          <p:cNvSpPr/>
          <p:nvPr/>
        </p:nvSpPr>
        <p:spPr>
          <a:xfrm rot="0" flipH="0" flipV="0">
            <a:off x="21968459" y="9328913"/>
            <a:ext cx="27431" cy="25907"/>
          </a:xfrm>
          <a:custGeom>
            <a:pathLst>
              <a:path w="228600" h="215900">
                <a:moveTo>
                  <a:pt x="0" y="2159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77" name="Freeform 18677"/>
          <p:cNvSpPr/>
          <p:nvPr/>
        </p:nvSpPr>
        <p:spPr>
          <a:xfrm rot="0" flipH="0" flipV="0">
            <a:off x="22006559" y="92877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78" name="Freeform 18678"/>
          <p:cNvSpPr/>
          <p:nvPr/>
        </p:nvSpPr>
        <p:spPr>
          <a:xfrm rot="0" flipH="0" flipV="0">
            <a:off x="22047707" y="9261857"/>
            <a:ext cx="15239" cy="13715"/>
          </a:xfrm>
          <a:custGeom>
            <a:pathLst>
              <a:path w="127000" h="114300">
                <a:moveTo>
                  <a:pt x="0" y="1143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79" name="Freeform 18679"/>
          <p:cNvSpPr/>
          <p:nvPr/>
        </p:nvSpPr>
        <p:spPr>
          <a:xfrm rot="0" flipH="0" flipV="0">
            <a:off x="21854159" y="9452357"/>
            <a:ext cx="18287" cy="16763"/>
          </a:xfrm>
          <a:custGeom>
            <a:pathLst>
              <a:path w="152400" h="139700">
                <a:moveTo>
                  <a:pt x="0" y="1397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80" name="Freeform 18680"/>
          <p:cNvSpPr/>
          <p:nvPr/>
        </p:nvSpPr>
        <p:spPr>
          <a:xfrm rot="0" flipH="0" flipV="0">
            <a:off x="21883115" y="94112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50800" y="2032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81" name="Freeform 18681"/>
          <p:cNvSpPr/>
          <p:nvPr/>
        </p:nvSpPr>
        <p:spPr>
          <a:xfrm rot="0" flipH="0" flipV="0">
            <a:off x="21924263" y="93700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82" name="Freeform 18682"/>
          <p:cNvSpPr/>
          <p:nvPr/>
        </p:nvSpPr>
        <p:spPr>
          <a:xfrm rot="0" flipH="0" flipV="0">
            <a:off x="21965411" y="9354821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83" name="Freeform 18683"/>
          <p:cNvSpPr/>
          <p:nvPr/>
        </p:nvSpPr>
        <p:spPr>
          <a:xfrm rot="0" flipH="0" flipV="0">
            <a:off x="21861779" y="948436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84" name="Freeform 18684"/>
          <p:cNvSpPr/>
          <p:nvPr/>
        </p:nvSpPr>
        <p:spPr>
          <a:xfrm rot="0" flipH="0" flipV="0">
            <a:off x="21875495" y="9469121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85" name="Freeform 18685"/>
          <p:cNvSpPr/>
          <p:nvPr/>
        </p:nvSpPr>
        <p:spPr>
          <a:xfrm rot="0" flipH="0" flipV="0">
            <a:off x="21968459" y="936091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86" name="Freeform 18686"/>
          <p:cNvSpPr/>
          <p:nvPr/>
        </p:nvSpPr>
        <p:spPr>
          <a:xfrm rot="0" flipH="0" flipV="0">
            <a:off x="21997415" y="93197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87" name="Freeform 18687"/>
          <p:cNvSpPr/>
          <p:nvPr/>
        </p:nvSpPr>
        <p:spPr>
          <a:xfrm rot="0" flipH="0" flipV="0">
            <a:off x="22038563" y="927862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88" name="Freeform 18688"/>
          <p:cNvSpPr/>
          <p:nvPr/>
        </p:nvSpPr>
        <p:spPr>
          <a:xfrm rot="0" flipH="0" flipV="0">
            <a:off x="22079711" y="9261857"/>
            <a:ext cx="6095" cy="4571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89" name="Freeform 18689"/>
          <p:cNvSpPr/>
          <p:nvPr/>
        </p:nvSpPr>
        <p:spPr>
          <a:xfrm rot="0" flipH="0" flipV="0">
            <a:off x="21878543" y="9443213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90" name="Freeform 18690"/>
          <p:cNvSpPr/>
          <p:nvPr/>
        </p:nvSpPr>
        <p:spPr>
          <a:xfrm rot="0" flipH="0" flipV="0">
            <a:off x="21915119" y="94020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91" name="Freeform 18691"/>
          <p:cNvSpPr/>
          <p:nvPr/>
        </p:nvSpPr>
        <p:spPr>
          <a:xfrm rot="0" flipH="0" flipV="0">
            <a:off x="21956267" y="9379205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92" name="Freeform 18692"/>
          <p:cNvSpPr/>
          <p:nvPr/>
        </p:nvSpPr>
        <p:spPr>
          <a:xfrm rot="0" flipH="0" flipV="0">
            <a:off x="21884639" y="947521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93" name="Freeform 18693"/>
          <p:cNvSpPr/>
          <p:nvPr/>
        </p:nvSpPr>
        <p:spPr>
          <a:xfrm rot="0" flipH="0" flipV="0">
            <a:off x="21907499" y="9435593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94" name="Freeform 18694"/>
          <p:cNvSpPr/>
          <p:nvPr/>
        </p:nvSpPr>
        <p:spPr>
          <a:xfrm rot="0" flipH="0" flipV="0">
            <a:off x="21968459" y="939292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95" name="Freeform 18695"/>
          <p:cNvSpPr/>
          <p:nvPr/>
        </p:nvSpPr>
        <p:spPr>
          <a:xfrm rot="0" flipH="0" flipV="0">
            <a:off x="21989795" y="93517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96" name="Freeform 18696"/>
          <p:cNvSpPr/>
          <p:nvPr/>
        </p:nvSpPr>
        <p:spPr>
          <a:xfrm rot="0" flipH="0" flipV="0">
            <a:off x="22030943" y="93106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97" name="Freeform 18697"/>
          <p:cNvSpPr/>
          <p:nvPr/>
        </p:nvSpPr>
        <p:spPr>
          <a:xfrm rot="0" flipH="0" flipV="0">
            <a:off x="22072091" y="926947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98" name="Freeform 18698"/>
          <p:cNvSpPr/>
          <p:nvPr/>
        </p:nvSpPr>
        <p:spPr>
          <a:xfrm rot="0" flipH="0" flipV="0">
            <a:off x="21934931" y="943406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699" name="Freeform 18699"/>
          <p:cNvSpPr/>
          <p:nvPr/>
        </p:nvSpPr>
        <p:spPr>
          <a:xfrm rot="0" flipH="0" flipV="0">
            <a:off x="21948647" y="9402065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00" name="Freeform 18700"/>
          <p:cNvSpPr/>
          <p:nvPr/>
        </p:nvSpPr>
        <p:spPr>
          <a:xfrm rot="0" flipH="0" flipV="0">
            <a:off x="21909023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01" name="Freeform 18701"/>
          <p:cNvSpPr/>
          <p:nvPr/>
        </p:nvSpPr>
        <p:spPr>
          <a:xfrm rot="0" flipH="0" flipV="0">
            <a:off x="22105619" y="9261857"/>
            <a:ext cx="27431" cy="25907"/>
          </a:xfrm>
          <a:custGeom>
            <a:pathLst>
              <a:path w="228600" h="215900">
                <a:moveTo>
                  <a:pt x="0" y="2159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02" name="Freeform 18702"/>
          <p:cNvSpPr/>
          <p:nvPr/>
        </p:nvSpPr>
        <p:spPr>
          <a:xfrm rot="0" flipH="0" flipV="0">
            <a:off x="21924263" y="9466073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03" name="Freeform 18703"/>
          <p:cNvSpPr/>
          <p:nvPr/>
        </p:nvSpPr>
        <p:spPr>
          <a:xfrm rot="0" flipH="0" flipV="0">
            <a:off x="21939503" y="9435593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04" name="Freeform 18704"/>
          <p:cNvSpPr/>
          <p:nvPr/>
        </p:nvSpPr>
        <p:spPr>
          <a:xfrm rot="0" flipH="0" flipV="0">
            <a:off x="21980651" y="93837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05" name="Freeform 18705"/>
          <p:cNvSpPr/>
          <p:nvPr/>
        </p:nvSpPr>
        <p:spPr>
          <a:xfrm rot="0" flipH="0" flipV="0">
            <a:off x="22021799" y="93426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06" name="Freeform 18706"/>
          <p:cNvSpPr/>
          <p:nvPr/>
        </p:nvSpPr>
        <p:spPr>
          <a:xfrm rot="0" flipH="0" flipV="0">
            <a:off x="22062947" y="93014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07" name="Freeform 18707"/>
          <p:cNvSpPr/>
          <p:nvPr/>
        </p:nvSpPr>
        <p:spPr>
          <a:xfrm rot="0" flipH="0" flipV="0">
            <a:off x="22104095" y="9287765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08" name="Freeform 18708"/>
          <p:cNvSpPr/>
          <p:nvPr/>
        </p:nvSpPr>
        <p:spPr>
          <a:xfrm rot="0" flipH="0" flipV="0">
            <a:off x="21931883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09" name="Freeform 18709"/>
          <p:cNvSpPr/>
          <p:nvPr/>
        </p:nvSpPr>
        <p:spPr>
          <a:xfrm rot="0" flipH="0" flipV="0">
            <a:off x="22105619" y="9293861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10" name="Freeform 18710"/>
          <p:cNvSpPr/>
          <p:nvPr/>
        </p:nvSpPr>
        <p:spPr>
          <a:xfrm rot="0" flipH="0" flipV="0">
            <a:off x="22136099" y="9261857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11" name="Freeform 18711"/>
          <p:cNvSpPr/>
          <p:nvPr/>
        </p:nvSpPr>
        <p:spPr>
          <a:xfrm rot="0" flipH="0" flipV="0">
            <a:off x="21948647" y="9458453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12" name="Freeform 18712"/>
          <p:cNvSpPr/>
          <p:nvPr/>
        </p:nvSpPr>
        <p:spPr>
          <a:xfrm rot="0" flipH="0" flipV="0">
            <a:off x="21982175" y="9417305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13" name="Freeform 18713"/>
          <p:cNvSpPr/>
          <p:nvPr/>
        </p:nvSpPr>
        <p:spPr>
          <a:xfrm rot="0" flipH="0" flipV="0">
            <a:off x="22012655" y="93761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14" name="Freeform 18714"/>
          <p:cNvSpPr/>
          <p:nvPr/>
        </p:nvSpPr>
        <p:spPr>
          <a:xfrm rot="0" flipH="0" flipV="0">
            <a:off x="22053803" y="93350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15" name="Freeform 18715"/>
          <p:cNvSpPr/>
          <p:nvPr/>
        </p:nvSpPr>
        <p:spPr>
          <a:xfrm rot="0" flipH="0" flipV="0">
            <a:off x="22094951" y="931214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16" name="Freeform 18716"/>
          <p:cNvSpPr/>
          <p:nvPr/>
        </p:nvSpPr>
        <p:spPr>
          <a:xfrm rot="0" flipH="0" flipV="0">
            <a:off x="21971507" y="9435593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17" name="Freeform 18717"/>
          <p:cNvSpPr/>
          <p:nvPr/>
        </p:nvSpPr>
        <p:spPr>
          <a:xfrm rot="0" flipH="0" flipV="0">
            <a:off x="21962363" y="947826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18" name="Freeform 18718"/>
          <p:cNvSpPr/>
          <p:nvPr/>
        </p:nvSpPr>
        <p:spPr>
          <a:xfrm rot="0" flipH="0" flipV="0">
            <a:off x="22105619" y="9325865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19" name="Freeform 18719"/>
          <p:cNvSpPr/>
          <p:nvPr/>
        </p:nvSpPr>
        <p:spPr>
          <a:xfrm rot="0" flipH="0" flipV="0">
            <a:off x="22126955" y="92847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20" name="Freeform 18720"/>
          <p:cNvSpPr/>
          <p:nvPr/>
        </p:nvSpPr>
        <p:spPr>
          <a:xfrm rot="0" flipH="0" flipV="0">
            <a:off x="22168103" y="9261857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21" name="Freeform 18721"/>
          <p:cNvSpPr/>
          <p:nvPr/>
        </p:nvSpPr>
        <p:spPr>
          <a:xfrm rot="0" flipH="0" flipV="0">
            <a:off x="21976079" y="9449309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22" name="Freeform 18722"/>
          <p:cNvSpPr/>
          <p:nvPr/>
        </p:nvSpPr>
        <p:spPr>
          <a:xfrm rot="0" flipH="0" flipV="0">
            <a:off x="22003511" y="94081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" y="2286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23" name="Freeform 18723"/>
          <p:cNvSpPr/>
          <p:nvPr/>
        </p:nvSpPr>
        <p:spPr>
          <a:xfrm rot="0" flipH="0" flipV="0">
            <a:off x="22044659" y="93670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24" name="Freeform 18724"/>
          <p:cNvSpPr/>
          <p:nvPr/>
        </p:nvSpPr>
        <p:spPr>
          <a:xfrm rot="0" flipH="0" flipV="0">
            <a:off x="22085807" y="9335009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25" name="Freeform 18725"/>
          <p:cNvSpPr/>
          <p:nvPr/>
        </p:nvSpPr>
        <p:spPr>
          <a:xfrm rot="0" flipH="0" flipV="0">
            <a:off x="21979127" y="9481313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26" name="Freeform 18726"/>
          <p:cNvSpPr/>
          <p:nvPr/>
        </p:nvSpPr>
        <p:spPr>
          <a:xfrm rot="0" flipH="0" flipV="0">
            <a:off x="22105619" y="935786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27" name="Freeform 18727"/>
          <p:cNvSpPr/>
          <p:nvPr/>
        </p:nvSpPr>
        <p:spPr>
          <a:xfrm rot="0" flipH="0" flipV="0">
            <a:off x="22117811" y="931672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28" name="Freeform 18728"/>
          <p:cNvSpPr/>
          <p:nvPr/>
        </p:nvSpPr>
        <p:spPr>
          <a:xfrm rot="0" flipH="0" flipV="0">
            <a:off x="22158959" y="927557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29" name="Freeform 18729"/>
          <p:cNvSpPr/>
          <p:nvPr/>
        </p:nvSpPr>
        <p:spPr>
          <a:xfrm rot="0" flipH="0" flipV="0">
            <a:off x="22200107" y="9261857"/>
            <a:ext cx="3047" cy="1523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30" name="Freeform 18730"/>
          <p:cNvSpPr/>
          <p:nvPr/>
        </p:nvSpPr>
        <p:spPr>
          <a:xfrm rot="0" flipH="0" flipV="0">
            <a:off x="21995891" y="94401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31" name="Freeform 18731"/>
          <p:cNvSpPr/>
          <p:nvPr/>
        </p:nvSpPr>
        <p:spPr>
          <a:xfrm rot="0" flipH="0" flipV="0">
            <a:off x="22037039" y="93990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32" name="Freeform 18732"/>
          <p:cNvSpPr/>
          <p:nvPr/>
        </p:nvSpPr>
        <p:spPr>
          <a:xfrm rot="0" flipH="0" flipV="0">
            <a:off x="22078187" y="9359393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33" name="Freeform 18733"/>
          <p:cNvSpPr/>
          <p:nvPr/>
        </p:nvSpPr>
        <p:spPr>
          <a:xfrm rot="0" flipH="0" flipV="0">
            <a:off x="22001987" y="9472169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34" name="Freeform 18734"/>
          <p:cNvSpPr/>
          <p:nvPr/>
        </p:nvSpPr>
        <p:spPr>
          <a:xfrm rot="0" flipH="0" flipV="0">
            <a:off x="22110191" y="93487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35" name="Freeform 18735"/>
          <p:cNvSpPr/>
          <p:nvPr/>
        </p:nvSpPr>
        <p:spPr>
          <a:xfrm rot="0" flipH="0" flipV="0">
            <a:off x="22151339" y="93075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36" name="Freeform 18736"/>
          <p:cNvSpPr/>
          <p:nvPr/>
        </p:nvSpPr>
        <p:spPr>
          <a:xfrm rot="0" flipH="0" flipV="0">
            <a:off x="22192487" y="92664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37" name="Freeform 18737"/>
          <p:cNvSpPr/>
          <p:nvPr/>
        </p:nvSpPr>
        <p:spPr>
          <a:xfrm rot="0" flipH="0" flipV="0">
            <a:off x="22027895" y="94310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03200" y="381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38" name="Freeform 18738"/>
          <p:cNvSpPr/>
          <p:nvPr/>
        </p:nvSpPr>
        <p:spPr>
          <a:xfrm rot="0" flipH="0" flipV="0">
            <a:off x="22069043" y="93898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39" name="Freeform 18739"/>
          <p:cNvSpPr/>
          <p:nvPr/>
        </p:nvSpPr>
        <p:spPr>
          <a:xfrm rot="0" flipH="0" flipV="0">
            <a:off x="22026371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40" name="Freeform 18740"/>
          <p:cNvSpPr/>
          <p:nvPr/>
        </p:nvSpPr>
        <p:spPr>
          <a:xfrm rot="0" flipH="0" flipV="0">
            <a:off x="22244303" y="926185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41" name="Freeform 18741"/>
          <p:cNvSpPr/>
          <p:nvPr/>
        </p:nvSpPr>
        <p:spPr>
          <a:xfrm rot="0" flipH="0" flipV="0">
            <a:off x="22041611" y="9463025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42" name="Freeform 18742"/>
          <p:cNvSpPr/>
          <p:nvPr/>
        </p:nvSpPr>
        <p:spPr>
          <a:xfrm rot="0" flipH="0" flipV="0">
            <a:off x="22059899" y="943559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43" name="Freeform 18743"/>
          <p:cNvSpPr/>
          <p:nvPr/>
        </p:nvSpPr>
        <p:spPr>
          <a:xfrm rot="0" flipH="0" flipV="0">
            <a:off x="22105619" y="9380729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44" name="Freeform 18744"/>
          <p:cNvSpPr/>
          <p:nvPr/>
        </p:nvSpPr>
        <p:spPr>
          <a:xfrm rot="0" flipH="0" flipV="0">
            <a:off x="22142195" y="93395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45" name="Freeform 18745"/>
          <p:cNvSpPr/>
          <p:nvPr/>
        </p:nvSpPr>
        <p:spPr>
          <a:xfrm rot="0" flipH="0" flipV="0">
            <a:off x="22183343" y="929843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46" name="Freeform 18746"/>
          <p:cNvSpPr/>
          <p:nvPr/>
        </p:nvSpPr>
        <p:spPr>
          <a:xfrm rot="0" flipH="0" flipV="0">
            <a:off x="22224491" y="926795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47" name="Freeform 18747"/>
          <p:cNvSpPr/>
          <p:nvPr/>
        </p:nvSpPr>
        <p:spPr>
          <a:xfrm rot="0" flipH="0" flipV="0">
            <a:off x="22076663" y="9421877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48" name="Freeform 18748"/>
          <p:cNvSpPr/>
          <p:nvPr/>
        </p:nvSpPr>
        <p:spPr>
          <a:xfrm rot="0" flipH="0" flipV="0">
            <a:off x="22101047" y="9405113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49" name="Freeform 18749"/>
          <p:cNvSpPr/>
          <p:nvPr/>
        </p:nvSpPr>
        <p:spPr>
          <a:xfrm rot="0" flipH="0" flipV="0">
            <a:off x="22050755" y="946912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50" name="Freeform 18750"/>
          <p:cNvSpPr/>
          <p:nvPr/>
        </p:nvSpPr>
        <p:spPr>
          <a:xfrm rot="0" flipH="0" flipV="0">
            <a:off x="22256495" y="9261857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51" name="Freeform 18751"/>
          <p:cNvSpPr/>
          <p:nvPr/>
        </p:nvSpPr>
        <p:spPr>
          <a:xfrm rot="0" flipH="0" flipV="0">
            <a:off x="22065995" y="945540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52" name="Freeform 18752"/>
          <p:cNvSpPr/>
          <p:nvPr/>
        </p:nvSpPr>
        <p:spPr>
          <a:xfrm rot="0" flipH="0" flipV="0">
            <a:off x="22091903" y="9435593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53" name="Freeform 18753"/>
          <p:cNvSpPr/>
          <p:nvPr/>
        </p:nvSpPr>
        <p:spPr>
          <a:xfrm rot="0" flipH="0" flipV="0">
            <a:off x="22105619" y="9414257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54" name="Freeform 18754"/>
          <p:cNvSpPr/>
          <p:nvPr/>
        </p:nvSpPr>
        <p:spPr>
          <a:xfrm rot="0" flipH="0" flipV="0">
            <a:off x="22133051" y="93731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55" name="Freeform 18755"/>
          <p:cNvSpPr/>
          <p:nvPr/>
        </p:nvSpPr>
        <p:spPr>
          <a:xfrm rot="0" flipH="0" flipV="0">
            <a:off x="22174199" y="93319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56" name="Freeform 18756"/>
          <p:cNvSpPr/>
          <p:nvPr/>
        </p:nvSpPr>
        <p:spPr>
          <a:xfrm rot="0" flipH="0" flipV="0">
            <a:off x="22215347" y="92908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57" name="Freeform 18757"/>
          <p:cNvSpPr/>
          <p:nvPr/>
        </p:nvSpPr>
        <p:spPr>
          <a:xfrm rot="0" flipH="0" flipV="0">
            <a:off x="22099523" y="942949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58" name="Freeform 18758"/>
          <p:cNvSpPr/>
          <p:nvPr/>
        </p:nvSpPr>
        <p:spPr>
          <a:xfrm rot="0" flipH="0" flipV="0">
            <a:off x="22082759" y="9469121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59" name="Freeform 18759"/>
          <p:cNvSpPr/>
          <p:nvPr/>
        </p:nvSpPr>
        <p:spPr>
          <a:xfrm rot="0" flipH="0" flipV="0">
            <a:off x="22247351" y="92816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60" name="Freeform 18760"/>
          <p:cNvSpPr/>
          <p:nvPr/>
        </p:nvSpPr>
        <p:spPr>
          <a:xfrm rot="0" flipH="0" flipV="0">
            <a:off x="22288499" y="9261857"/>
            <a:ext cx="9143" cy="7619"/>
          </a:xfrm>
          <a:custGeom>
            <a:pathLst>
              <a:path w="76200" h="63500">
                <a:moveTo>
                  <a:pt x="0" y="635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61" name="Freeform 18761"/>
          <p:cNvSpPr/>
          <p:nvPr/>
        </p:nvSpPr>
        <p:spPr>
          <a:xfrm rot="0" flipH="0" flipV="0">
            <a:off x="22088855" y="9452357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62" name="Freeform 18762"/>
          <p:cNvSpPr/>
          <p:nvPr/>
        </p:nvSpPr>
        <p:spPr>
          <a:xfrm rot="0" flipH="0" flipV="0">
            <a:off x="22123907" y="94051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63" name="Freeform 18763"/>
          <p:cNvSpPr/>
          <p:nvPr/>
        </p:nvSpPr>
        <p:spPr>
          <a:xfrm rot="0" flipH="0" flipV="0">
            <a:off x="22165055" y="93639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64" name="Freeform 18764"/>
          <p:cNvSpPr/>
          <p:nvPr/>
        </p:nvSpPr>
        <p:spPr>
          <a:xfrm rot="0" flipH="0" flipV="0">
            <a:off x="22206203" y="93228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65" name="Freeform 18765"/>
          <p:cNvSpPr/>
          <p:nvPr/>
        </p:nvSpPr>
        <p:spPr>
          <a:xfrm rot="0" flipH="0" flipV="0">
            <a:off x="22105619" y="9446261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66" name="Freeform 18766"/>
          <p:cNvSpPr/>
          <p:nvPr/>
        </p:nvSpPr>
        <p:spPr>
          <a:xfrm rot="0" flipH="0" flipV="0">
            <a:off x="22096475" y="9478265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67" name="Freeform 18767"/>
          <p:cNvSpPr/>
          <p:nvPr/>
        </p:nvSpPr>
        <p:spPr>
          <a:xfrm rot="0" flipH="0" flipV="0">
            <a:off x="22244303" y="9313673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68" name="Freeform 18768"/>
          <p:cNvSpPr/>
          <p:nvPr/>
        </p:nvSpPr>
        <p:spPr>
          <a:xfrm rot="0" flipH="0" flipV="0">
            <a:off x="22279355" y="927252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69" name="Freeform 18769"/>
          <p:cNvSpPr/>
          <p:nvPr/>
        </p:nvSpPr>
        <p:spPr>
          <a:xfrm rot="0" flipH="0" flipV="0">
            <a:off x="22157435" y="93959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70" name="Freeform 18770"/>
          <p:cNvSpPr/>
          <p:nvPr/>
        </p:nvSpPr>
        <p:spPr>
          <a:xfrm rot="0" flipH="0" flipV="0">
            <a:off x="22198583" y="93548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71" name="Freeform 18771"/>
          <p:cNvSpPr/>
          <p:nvPr/>
        </p:nvSpPr>
        <p:spPr>
          <a:xfrm rot="0" flipH="0" flipV="0">
            <a:off x="22239731" y="9338057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72" name="Freeform 18772"/>
          <p:cNvSpPr/>
          <p:nvPr/>
        </p:nvSpPr>
        <p:spPr>
          <a:xfrm rot="0" flipH="0" flipV="0">
            <a:off x="22116287" y="94371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73" name="Freeform 18773"/>
          <p:cNvSpPr/>
          <p:nvPr/>
        </p:nvSpPr>
        <p:spPr>
          <a:xfrm rot="0" flipH="0" flipV="0">
            <a:off x="22120859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74" name="Freeform 18774"/>
          <p:cNvSpPr/>
          <p:nvPr/>
        </p:nvSpPr>
        <p:spPr>
          <a:xfrm rot="0" flipH="0" flipV="0">
            <a:off x="22244303" y="9345677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75" name="Freeform 18775"/>
          <p:cNvSpPr/>
          <p:nvPr/>
        </p:nvSpPr>
        <p:spPr>
          <a:xfrm rot="0" flipH="0" flipV="0">
            <a:off x="22271735" y="93045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76" name="Freeform 18776"/>
          <p:cNvSpPr/>
          <p:nvPr/>
        </p:nvSpPr>
        <p:spPr>
          <a:xfrm rot="0" flipH="0" flipV="0">
            <a:off x="22312883" y="92633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77" name="Freeform 18777"/>
          <p:cNvSpPr/>
          <p:nvPr/>
        </p:nvSpPr>
        <p:spPr>
          <a:xfrm rot="0" flipH="0" flipV="0">
            <a:off x="22148291" y="94279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90500" y="635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78" name="Freeform 18778"/>
          <p:cNvSpPr/>
          <p:nvPr/>
        </p:nvSpPr>
        <p:spPr>
          <a:xfrm rot="0" flipH="0" flipV="0">
            <a:off x="22189439" y="93868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79" name="Freeform 18779"/>
          <p:cNvSpPr/>
          <p:nvPr/>
        </p:nvSpPr>
        <p:spPr>
          <a:xfrm rot="0" flipH="0" flipV="0">
            <a:off x="22230587" y="936244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80" name="Freeform 18780"/>
          <p:cNvSpPr/>
          <p:nvPr/>
        </p:nvSpPr>
        <p:spPr>
          <a:xfrm rot="0" flipH="0" flipV="0">
            <a:off x="22143719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81" name="Freeform 18781"/>
          <p:cNvSpPr/>
          <p:nvPr/>
        </p:nvSpPr>
        <p:spPr>
          <a:xfrm rot="0" flipH="0" flipV="0">
            <a:off x="22244303" y="9377681"/>
            <a:ext cx="6095" cy="7619"/>
          </a:xfrm>
          <a:custGeom>
            <a:pathLst>
              <a:path w="50800" h="63500">
                <a:moveTo>
                  <a:pt x="0" y="635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82" name="Freeform 18782"/>
          <p:cNvSpPr/>
          <p:nvPr/>
        </p:nvSpPr>
        <p:spPr>
          <a:xfrm rot="0" flipH="0" flipV="0">
            <a:off x="22262591" y="93380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83" name="Freeform 18783"/>
          <p:cNvSpPr/>
          <p:nvPr/>
        </p:nvSpPr>
        <p:spPr>
          <a:xfrm rot="0" flipH="0" flipV="0">
            <a:off x="22303739" y="92969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84" name="Freeform 18784"/>
          <p:cNvSpPr/>
          <p:nvPr/>
        </p:nvSpPr>
        <p:spPr>
          <a:xfrm rot="0" flipH="0" flipV="0">
            <a:off x="22344887" y="926185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85" name="Freeform 18785"/>
          <p:cNvSpPr/>
          <p:nvPr/>
        </p:nvSpPr>
        <p:spPr>
          <a:xfrm rot="0" flipH="0" flipV="0">
            <a:off x="22160483" y="9459977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86" name="Freeform 18786"/>
          <p:cNvSpPr/>
          <p:nvPr/>
        </p:nvSpPr>
        <p:spPr>
          <a:xfrm rot="0" flipH="0" flipV="0">
            <a:off x="22180295" y="94188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14300" y="1397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87" name="Freeform 18787"/>
          <p:cNvSpPr/>
          <p:nvPr/>
        </p:nvSpPr>
        <p:spPr>
          <a:xfrm rot="0" flipH="0" flipV="0">
            <a:off x="22221443" y="9385301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88" name="Freeform 18788"/>
          <p:cNvSpPr/>
          <p:nvPr/>
        </p:nvSpPr>
        <p:spPr>
          <a:xfrm rot="0" flipH="0" flipV="0">
            <a:off x="22171151" y="9469121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89" name="Freeform 18789"/>
          <p:cNvSpPr/>
          <p:nvPr/>
        </p:nvSpPr>
        <p:spPr>
          <a:xfrm rot="0" flipH="0" flipV="0">
            <a:off x="22253447" y="93700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90" name="Freeform 18790"/>
          <p:cNvSpPr/>
          <p:nvPr/>
        </p:nvSpPr>
        <p:spPr>
          <a:xfrm rot="0" flipH="0" flipV="0">
            <a:off x="22294595" y="93289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91" name="Freeform 18791"/>
          <p:cNvSpPr/>
          <p:nvPr/>
        </p:nvSpPr>
        <p:spPr>
          <a:xfrm rot="0" flipH="0" flipV="0">
            <a:off x="22335743" y="92877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92" name="Freeform 18792"/>
          <p:cNvSpPr/>
          <p:nvPr/>
        </p:nvSpPr>
        <p:spPr>
          <a:xfrm rot="0" flipH="0" flipV="0">
            <a:off x="22376891" y="9261857"/>
            <a:ext cx="15239" cy="13715"/>
          </a:xfrm>
          <a:custGeom>
            <a:pathLst>
              <a:path w="127000" h="114300">
                <a:moveTo>
                  <a:pt x="0" y="1143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93" name="Freeform 18793"/>
          <p:cNvSpPr/>
          <p:nvPr/>
        </p:nvSpPr>
        <p:spPr>
          <a:xfrm rot="0" flipH="0" flipV="0">
            <a:off x="22183343" y="9452357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94" name="Freeform 18794"/>
          <p:cNvSpPr/>
          <p:nvPr/>
        </p:nvSpPr>
        <p:spPr>
          <a:xfrm rot="0" flipH="0" flipV="0">
            <a:off x="22212299" y="94112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38100" y="2032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95" name="Freeform 18795"/>
          <p:cNvSpPr/>
          <p:nvPr/>
        </p:nvSpPr>
        <p:spPr>
          <a:xfrm rot="0" flipH="0" flipV="0">
            <a:off x="22190963" y="948436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96" name="Freeform 18796"/>
          <p:cNvSpPr/>
          <p:nvPr/>
        </p:nvSpPr>
        <p:spPr>
          <a:xfrm rot="0" flipH="0" flipV="0">
            <a:off x="22203155" y="9469121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97" name="Freeform 18797"/>
          <p:cNvSpPr/>
          <p:nvPr/>
        </p:nvSpPr>
        <p:spPr>
          <a:xfrm rot="0" flipH="0" flipV="0">
            <a:off x="22248875" y="9402065"/>
            <a:ext cx="25907" cy="24383"/>
          </a:xfrm>
          <a:custGeom>
            <a:pathLst>
              <a:path w="215900" h="203200">
                <a:moveTo>
                  <a:pt x="0" y="2032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98" name="Freeform 18798"/>
          <p:cNvSpPr/>
          <p:nvPr/>
        </p:nvSpPr>
        <p:spPr>
          <a:xfrm rot="0" flipH="0" flipV="0">
            <a:off x="22285451" y="93609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799" name="Freeform 18799"/>
          <p:cNvSpPr/>
          <p:nvPr/>
        </p:nvSpPr>
        <p:spPr>
          <a:xfrm rot="0" flipH="0" flipV="0">
            <a:off x="22326599" y="93197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00" name="Freeform 18800"/>
          <p:cNvSpPr/>
          <p:nvPr/>
        </p:nvSpPr>
        <p:spPr>
          <a:xfrm rot="0" flipH="0" flipV="0">
            <a:off x="22367747" y="927862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01" name="Freeform 18801"/>
          <p:cNvSpPr/>
          <p:nvPr/>
        </p:nvSpPr>
        <p:spPr>
          <a:xfrm rot="0" flipH="0" flipV="0">
            <a:off x="22408895" y="9261857"/>
            <a:ext cx="6095" cy="4571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02" name="Freeform 18802"/>
          <p:cNvSpPr/>
          <p:nvPr/>
        </p:nvSpPr>
        <p:spPr>
          <a:xfrm rot="0" flipH="0" flipV="0">
            <a:off x="22206203" y="9443213"/>
            <a:ext cx="27431" cy="25907"/>
          </a:xfrm>
          <a:custGeom>
            <a:pathLst>
              <a:path w="228600" h="215900">
                <a:moveTo>
                  <a:pt x="0" y="2159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03" name="Freeform 18803"/>
          <p:cNvSpPr/>
          <p:nvPr/>
        </p:nvSpPr>
        <p:spPr>
          <a:xfrm rot="0" flipH="0" flipV="0">
            <a:off x="22213823" y="947521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04" name="Freeform 18804"/>
          <p:cNvSpPr/>
          <p:nvPr/>
        </p:nvSpPr>
        <p:spPr>
          <a:xfrm rot="0" flipH="0" flipV="0">
            <a:off x="22264115" y="943406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05" name="Freeform 18805"/>
          <p:cNvSpPr/>
          <p:nvPr/>
        </p:nvSpPr>
        <p:spPr>
          <a:xfrm rot="0" flipH="0" flipV="0">
            <a:off x="22277831" y="93929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06" name="Freeform 18806"/>
          <p:cNvSpPr/>
          <p:nvPr/>
        </p:nvSpPr>
        <p:spPr>
          <a:xfrm rot="0" flipH="0" flipV="0">
            <a:off x="22318979" y="93517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07" name="Freeform 18807"/>
          <p:cNvSpPr/>
          <p:nvPr/>
        </p:nvSpPr>
        <p:spPr>
          <a:xfrm rot="0" flipH="0" flipV="0">
            <a:off x="22360127" y="93106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08" name="Freeform 18808"/>
          <p:cNvSpPr/>
          <p:nvPr/>
        </p:nvSpPr>
        <p:spPr>
          <a:xfrm rot="0" flipH="0" flipV="0">
            <a:off x="22401275" y="926947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09" name="Freeform 18809"/>
          <p:cNvSpPr/>
          <p:nvPr/>
        </p:nvSpPr>
        <p:spPr>
          <a:xfrm rot="0" flipH="0" flipV="0">
            <a:off x="22238207" y="9435593"/>
            <a:ext cx="25907" cy="25907"/>
          </a:xfrm>
          <a:custGeom>
            <a:pathLst>
              <a:path w="215900" h="215900">
                <a:moveTo>
                  <a:pt x="215900" y="0"/>
                </a:moveTo>
                <a:lnTo>
                  <a:pt x="50800" y="165100"/>
                </a:lnTo>
                <a:lnTo>
                  <a:pt x="0" y="21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10" name="Freeform 18810"/>
          <p:cNvSpPr/>
          <p:nvPr/>
        </p:nvSpPr>
        <p:spPr>
          <a:xfrm rot="0" flipH="0" flipV="0">
            <a:off x="22238207" y="9479789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11" name="Freeform 18811"/>
          <p:cNvSpPr/>
          <p:nvPr/>
        </p:nvSpPr>
        <p:spPr>
          <a:xfrm rot="0" flipH="0" flipV="0">
            <a:off x="22288499" y="9424925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12" name="Freeform 18812"/>
          <p:cNvSpPr/>
          <p:nvPr/>
        </p:nvSpPr>
        <p:spPr>
          <a:xfrm rot="0" flipH="0" flipV="0">
            <a:off x="22309835" y="93837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13" name="Freeform 18813"/>
          <p:cNvSpPr/>
          <p:nvPr/>
        </p:nvSpPr>
        <p:spPr>
          <a:xfrm rot="0" flipH="0" flipV="0">
            <a:off x="22350983" y="93426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14" name="Freeform 18814"/>
          <p:cNvSpPr/>
          <p:nvPr/>
        </p:nvSpPr>
        <p:spPr>
          <a:xfrm rot="0" flipH="0" flipV="0">
            <a:off x="22392131" y="93014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15" name="Freeform 18815"/>
          <p:cNvSpPr/>
          <p:nvPr/>
        </p:nvSpPr>
        <p:spPr>
          <a:xfrm rot="0" flipH="0" flipV="0">
            <a:off x="22433279" y="92618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16" name="Freeform 18816"/>
          <p:cNvSpPr/>
          <p:nvPr/>
        </p:nvSpPr>
        <p:spPr>
          <a:xfrm rot="0" flipH="0" flipV="0">
            <a:off x="22253447" y="9466073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17" name="Freeform 18817"/>
          <p:cNvSpPr/>
          <p:nvPr/>
        </p:nvSpPr>
        <p:spPr>
          <a:xfrm rot="0" flipH="0" flipV="0">
            <a:off x="22268687" y="943559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18" name="Freeform 18818"/>
          <p:cNvSpPr/>
          <p:nvPr/>
        </p:nvSpPr>
        <p:spPr>
          <a:xfrm rot="0" flipH="0" flipV="0">
            <a:off x="22261067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19" name="Freeform 18819"/>
          <p:cNvSpPr/>
          <p:nvPr/>
        </p:nvSpPr>
        <p:spPr>
          <a:xfrm rot="0" flipH="0" flipV="0">
            <a:off x="22475951" y="926185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20" name="Freeform 18820"/>
          <p:cNvSpPr/>
          <p:nvPr/>
        </p:nvSpPr>
        <p:spPr>
          <a:xfrm rot="0" flipH="0" flipV="0">
            <a:off x="22277831" y="9458453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21" name="Freeform 18821"/>
          <p:cNvSpPr/>
          <p:nvPr/>
        </p:nvSpPr>
        <p:spPr>
          <a:xfrm rot="0" flipH="0" flipV="0">
            <a:off x="22300691" y="94173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88900" y="1524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22" name="Freeform 18822"/>
          <p:cNvSpPr/>
          <p:nvPr/>
        </p:nvSpPr>
        <p:spPr>
          <a:xfrm rot="0" flipH="0" flipV="0">
            <a:off x="22341839" y="93761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23" name="Freeform 18823"/>
          <p:cNvSpPr/>
          <p:nvPr/>
        </p:nvSpPr>
        <p:spPr>
          <a:xfrm rot="0" flipH="0" flipV="0">
            <a:off x="22382987" y="93350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24" name="Freeform 18824"/>
          <p:cNvSpPr/>
          <p:nvPr/>
        </p:nvSpPr>
        <p:spPr>
          <a:xfrm rot="0" flipH="0" flipV="0">
            <a:off x="22424135" y="92938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25" name="Freeform 18825"/>
          <p:cNvSpPr/>
          <p:nvPr/>
        </p:nvSpPr>
        <p:spPr>
          <a:xfrm rot="0" flipH="0" flipV="0">
            <a:off x="22465283" y="927100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26" name="Freeform 18826"/>
          <p:cNvSpPr/>
          <p:nvPr/>
        </p:nvSpPr>
        <p:spPr>
          <a:xfrm rot="0" flipH="0" flipV="0">
            <a:off x="22291547" y="946912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27" name="Freeform 18827"/>
          <p:cNvSpPr/>
          <p:nvPr/>
        </p:nvSpPr>
        <p:spPr>
          <a:xfrm rot="0" flipH="0" flipV="0">
            <a:off x="22475951" y="928471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28" name="Freeform 18828"/>
          <p:cNvSpPr/>
          <p:nvPr/>
        </p:nvSpPr>
        <p:spPr>
          <a:xfrm rot="0" flipH="0" flipV="0">
            <a:off x="22497287" y="9261857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29" name="Freeform 18829"/>
          <p:cNvSpPr/>
          <p:nvPr/>
        </p:nvSpPr>
        <p:spPr>
          <a:xfrm rot="0" flipH="0" flipV="0">
            <a:off x="22300691" y="9449309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30" name="Freeform 18830"/>
          <p:cNvSpPr/>
          <p:nvPr/>
        </p:nvSpPr>
        <p:spPr>
          <a:xfrm rot="0" flipH="0" flipV="0">
            <a:off x="22332695" y="94081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5400" y="2286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31" name="Freeform 18831"/>
          <p:cNvSpPr/>
          <p:nvPr/>
        </p:nvSpPr>
        <p:spPr>
          <a:xfrm rot="0" flipH="0" flipV="0">
            <a:off x="22373843" y="93670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32" name="Freeform 18832"/>
          <p:cNvSpPr/>
          <p:nvPr/>
        </p:nvSpPr>
        <p:spPr>
          <a:xfrm rot="0" flipH="0" flipV="0">
            <a:off x="22414991" y="93258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33" name="Freeform 18833"/>
          <p:cNvSpPr/>
          <p:nvPr/>
        </p:nvSpPr>
        <p:spPr>
          <a:xfrm rot="0" flipH="0" flipV="0">
            <a:off x="22456139" y="9293861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34" name="Freeform 18834"/>
          <p:cNvSpPr/>
          <p:nvPr/>
        </p:nvSpPr>
        <p:spPr>
          <a:xfrm rot="0" flipH="0" flipV="0">
            <a:off x="22308311" y="9481313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35" name="Freeform 18835"/>
          <p:cNvSpPr/>
          <p:nvPr/>
        </p:nvSpPr>
        <p:spPr>
          <a:xfrm rot="0" flipH="0" flipV="0">
            <a:off x="22323551" y="9469121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36" name="Freeform 18836"/>
          <p:cNvSpPr/>
          <p:nvPr/>
        </p:nvSpPr>
        <p:spPr>
          <a:xfrm rot="0" flipH="0" flipV="0">
            <a:off x="22475951" y="9316721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37" name="Freeform 18837"/>
          <p:cNvSpPr/>
          <p:nvPr/>
        </p:nvSpPr>
        <p:spPr>
          <a:xfrm rot="0" flipH="0" flipV="0">
            <a:off x="22488143" y="927557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38" name="Freeform 18838"/>
          <p:cNvSpPr/>
          <p:nvPr/>
        </p:nvSpPr>
        <p:spPr>
          <a:xfrm rot="0" flipH="0" flipV="0">
            <a:off x="22529291" y="9261857"/>
            <a:ext cx="3047" cy="1523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39" name="Freeform 18839"/>
          <p:cNvSpPr/>
          <p:nvPr/>
        </p:nvSpPr>
        <p:spPr>
          <a:xfrm rot="0" flipH="0" flipV="0">
            <a:off x="22325075" y="94401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40" name="Freeform 18840"/>
          <p:cNvSpPr/>
          <p:nvPr/>
        </p:nvSpPr>
        <p:spPr>
          <a:xfrm rot="0" flipH="0" flipV="0">
            <a:off x="22364699" y="93990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41" name="Freeform 18841"/>
          <p:cNvSpPr/>
          <p:nvPr/>
        </p:nvSpPr>
        <p:spPr>
          <a:xfrm rot="0" flipH="0" flipV="0">
            <a:off x="22405847" y="93578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42" name="Freeform 18842"/>
          <p:cNvSpPr/>
          <p:nvPr/>
        </p:nvSpPr>
        <p:spPr>
          <a:xfrm rot="0" flipH="0" flipV="0">
            <a:off x="22446995" y="93167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43" name="Freeform 18843"/>
          <p:cNvSpPr/>
          <p:nvPr/>
        </p:nvSpPr>
        <p:spPr>
          <a:xfrm rot="0" flipH="0" flipV="0">
            <a:off x="22331171" y="9472169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44" name="Freeform 18844"/>
          <p:cNvSpPr/>
          <p:nvPr/>
        </p:nvSpPr>
        <p:spPr>
          <a:xfrm rot="0" flipH="0" flipV="0">
            <a:off x="22480523" y="93075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45" name="Freeform 18845"/>
          <p:cNvSpPr/>
          <p:nvPr/>
        </p:nvSpPr>
        <p:spPr>
          <a:xfrm rot="0" flipH="0" flipV="0">
            <a:off x="22521671" y="92664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46" name="Freeform 18846"/>
          <p:cNvSpPr/>
          <p:nvPr/>
        </p:nvSpPr>
        <p:spPr>
          <a:xfrm rot="0" flipH="0" flipV="0">
            <a:off x="22357079" y="94310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03200" y="381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47" name="Freeform 18847"/>
          <p:cNvSpPr/>
          <p:nvPr/>
        </p:nvSpPr>
        <p:spPr>
          <a:xfrm rot="0" flipH="0" flipV="0">
            <a:off x="22398227" y="93898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48" name="Freeform 18848"/>
          <p:cNvSpPr/>
          <p:nvPr/>
        </p:nvSpPr>
        <p:spPr>
          <a:xfrm rot="0" flipH="0" flipV="0">
            <a:off x="22439375" y="93487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49" name="Freeform 18849"/>
          <p:cNvSpPr/>
          <p:nvPr/>
        </p:nvSpPr>
        <p:spPr>
          <a:xfrm rot="0" flipH="0" flipV="0">
            <a:off x="22355555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50" name="Freeform 18850"/>
          <p:cNvSpPr/>
          <p:nvPr/>
        </p:nvSpPr>
        <p:spPr>
          <a:xfrm rot="0" flipH="0" flipV="0">
            <a:off x="22475951" y="933958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51" name="Freeform 18851"/>
          <p:cNvSpPr/>
          <p:nvPr/>
        </p:nvSpPr>
        <p:spPr>
          <a:xfrm rot="0" flipH="0" flipV="0">
            <a:off x="22512527" y="929843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52" name="Freeform 18852"/>
          <p:cNvSpPr/>
          <p:nvPr/>
        </p:nvSpPr>
        <p:spPr>
          <a:xfrm rot="0" flipH="0" flipV="0">
            <a:off x="22553675" y="9261857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53" name="Freeform 18853"/>
          <p:cNvSpPr/>
          <p:nvPr/>
        </p:nvSpPr>
        <p:spPr>
          <a:xfrm rot="0" flipH="0" flipV="0">
            <a:off x="22370795" y="9463025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54" name="Freeform 18854"/>
          <p:cNvSpPr/>
          <p:nvPr/>
        </p:nvSpPr>
        <p:spPr>
          <a:xfrm rot="0" flipH="0" flipV="0">
            <a:off x="22389083" y="94218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39700" y="1143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55" name="Freeform 18855"/>
          <p:cNvSpPr/>
          <p:nvPr/>
        </p:nvSpPr>
        <p:spPr>
          <a:xfrm rot="0" flipH="0" flipV="0">
            <a:off x="22430231" y="93807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56" name="Freeform 18856"/>
          <p:cNvSpPr/>
          <p:nvPr/>
        </p:nvSpPr>
        <p:spPr>
          <a:xfrm rot="0" flipH="0" flipV="0">
            <a:off x="22471379" y="9363965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57" name="Freeform 18857"/>
          <p:cNvSpPr/>
          <p:nvPr/>
        </p:nvSpPr>
        <p:spPr>
          <a:xfrm rot="0" flipH="0" flipV="0">
            <a:off x="22379939" y="946912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58" name="Freeform 18858"/>
          <p:cNvSpPr/>
          <p:nvPr/>
        </p:nvSpPr>
        <p:spPr>
          <a:xfrm rot="0" flipH="0" flipV="0">
            <a:off x="22475951" y="9373109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59" name="Freeform 18859"/>
          <p:cNvSpPr/>
          <p:nvPr/>
        </p:nvSpPr>
        <p:spPr>
          <a:xfrm rot="0" flipH="0" flipV="0">
            <a:off x="22503383" y="93319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60" name="Freeform 18860"/>
          <p:cNvSpPr/>
          <p:nvPr/>
        </p:nvSpPr>
        <p:spPr>
          <a:xfrm rot="0" flipH="0" flipV="0">
            <a:off x="22544531" y="92908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61" name="Freeform 18861"/>
          <p:cNvSpPr/>
          <p:nvPr/>
        </p:nvSpPr>
        <p:spPr>
          <a:xfrm rot="0" flipH="0" flipV="0">
            <a:off x="22585679" y="9261857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62" name="Freeform 18862"/>
          <p:cNvSpPr/>
          <p:nvPr/>
        </p:nvSpPr>
        <p:spPr>
          <a:xfrm rot="0" flipH="0" flipV="0">
            <a:off x="22395179" y="945540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63" name="Freeform 18863"/>
          <p:cNvSpPr/>
          <p:nvPr/>
        </p:nvSpPr>
        <p:spPr>
          <a:xfrm rot="0" flipH="0" flipV="0">
            <a:off x="22421087" y="94142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63500" y="1778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64" name="Freeform 18864"/>
          <p:cNvSpPr/>
          <p:nvPr/>
        </p:nvSpPr>
        <p:spPr>
          <a:xfrm rot="0" flipH="0" flipV="0">
            <a:off x="22462235" y="9388349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65" name="Freeform 18865"/>
          <p:cNvSpPr/>
          <p:nvPr/>
        </p:nvSpPr>
        <p:spPr>
          <a:xfrm rot="0" flipH="0" flipV="0">
            <a:off x="22411943" y="9469121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66" name="Freeform 18866"/>
          <p:cNvSpPr/>
          <p:nvPr/>
        </p:nvSpPr>
        <p:spPr>
          <a:xfrm rot="0" flipH="0" flipV="0">
            <a:off x="22475951" y="9405113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67" name="Freeform 18867"/>
          <p:cNvSpPr/>
          <p:nvPr/>
        </p:nvSpPr>
        <p:spPr>
          <a:xfrm rot="0" flipH="0" flipV="0">
            <a:off x="22494239" y="93639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68" name="Freeform 18868"/>
          <p:cNvSpPr/>
          <p:nvPr/>
        </p:nvSpPr>
        <p:spPr>
          <a:xfrm rot="0" flipH="0" flipV="0">
            <a:off x="22535387" y="93228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69" name="Freeform 18869"/>
          <p:cNvSpPr/>
          <p:nvPr/>
        </p:nvSpPr>
        <p:spPr>
          <a:xfrm rot="0" flipH="0" flipV="0">
            <a:off x="22576535" y="92816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70" name="Freeform 18870"/>
          <p:cNvSpPr/>
          <p:nvPr/>
        </p:nvSpPr>
        <p:spPr>
          <a:xfrm rot="0" flipH="0" flipV="0">
            <a:off x="22617683" y="9261857"/>
            <a:ext cx="9143" cy="7619"/>
          </a:xfrm>
          <a:custGeom>
            <a:pathLst>
              <a:path w="76200" h="63500">
                <a:moveTo>
                  <a:pt x="0" y="635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71" name="Freeform 18871"/>
          <p:cNvSpPr/>
          <p:nvPr/>
        </p:nvSpPr>
        <p:spPr>
          <a:xfrm rot="0" flipH="0" flipV="0">
            <a:off x="22418039" y="9446261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72" name="Freeform 18872"/>
          <p:cNvSpPr/>
          <p:nvPr/>
        </p:nvSpPr>
        <p:spPr>
          <a:xfrm rot="0" flipH="0" flipV="0">
            <a:off x="22453091" y="9411209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73" name="Freeform 18873"/>
          <p:cNvSpPr/>
          <p:nvPr/>
        </p:nvSpPr>
        <p:spPr>
          <a:xfrm rot="0" flipH="0" flipV="0">
            <a:off x="22425659" y="9478265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74" name="Freeform 18874"/>
          <p:cNvSpPr/>
          <p:nvPr/>
        </p:nvSpPr>
        <p:spPr>
          <a:xfrm rot="0" flipH="0" flipV="0">
            <a:off x="22631399" y="9272525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75" name="Freeform 18875"/>
          <p:cNvSpPr/>
          <p:nvPr/>
        </p:nvSpPr>
        <p:spPr>
          <a:xfrm rot="0" flipH="0" flipV="0">
            <a:off x="22443947" y="9441689"/>
            <a:ext cx="25907" cy="24383"/>
          </a:xfrm>
          <a:custGeom>
            <a:pathLst>
              <a:path w="215900" h="203200">
                <a:moveTo>
                  <a:pt x="0" y="2032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76" name="Freeform 18876"/>
          <p:cNvSpPr/>
          <p:nvPr/>
        </p:nvSpPr>
        <p:spPr>
          <a:xfrm rot="0" flipH="0" flipV="0">
            <a:off x="22485095" y="93959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77" name="Freeform 18877"/>
          <p:cNvSpPr/>
          <p:nvPr/>
        </p:nvSpPr>
        <p:spPr>
          <a:xfrm rot="0" flipH="0" flipV="0">
            <a:off x="22526243" y="935482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78" name="Freeform 18878"/>
          <p:cNvSpPr/>
          <p:nvPr/>
        </p:nvSpPr>
        <p:spPr>
          <a:xfrm rot="0" flipH="0" flipV="0">
            <a:off x="22567391" y="931367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79" name="Freeform 18879"/>
          <p:cNvSpPr/>
          <p:nvPr/>
        </p:nvSpPr>
        <p:spPr>
          <a:xfrm rot="0" flipH="0" flipV="0">
            <a:off x="22608539" y="9280145"/>
            <a:ext cx="22859" cy="21335"/>
          </a:xfrm>
          <a:custGeom>
            <a:pathLst>
              <a:path w="190500" h="177800">
                <a:moveTo>
                  <a:pt x="0" y="1778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80" name="Freeform 18880"/>
          <p:cNvSpPr/>
          <p:nvPr/>
        </p:nvSpPr>
        <p:spPr>
          <a:xfrm rot="0" flipH="0" flipV="0">
            <a:off x="22448519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81" name="Freeform 18881"/>
          <p:cNvSpPr/>
          <p:nvPr/>
        </p:nvSpPr>
        <p:spPr>
          <a:xfrm rot="0" flipH="0" flipV="0">
            <a:off x="22642067" y="92633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82" name="Freeform 18882"/>
          <p:cNvSpPr/>
          <p:nvPr/>
        </p:nvSpPr>
        <p:spPr>
          <a:xfrm rot="0" flipH="0" flipV="0">
            <a:off x="22498811" y="9427973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83" name="Freeform 18883"/>
          <p:cNvSpPr/>
          <p:nvPr/>
        </p:nvSpPr>
        <p:spPr>
          <a:xfrm rot="0" flipH="0" flipV="0">
            <a:off x="22518623" y="93868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84" name="Freeform 18884"/>
          <p:cNvSpPr/>
          <p:nvPr/>
        </p:nvSpPr>
        <p:spPr>
          <a:xfrm rot="0" flipH="0" flipV="0">
            <a:off x="22559771" y="93456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85" name="Freeform 18885"/>
          <p:cNvSpPr/>
          <p:nvPr/>
        </p:nvSpPr>
        <p:spPr>
          <a:xfrm rot="0" flipH="0" flipV="0">
            <a:off x="22600919" y="93045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86" name="Freeform 18886"/>
          <p:cNvSpPr/>
          <p:nvPr/>
        </p:nvSpPr>
        <p:spPr>
          <a:xfrm rot="0" flipH="0" flipV="0">
            <a:off x="22477475" y="9435593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87" name="Freeform 18887"/>
          <p:cNvSpPr/>
          <p:nvPr/>
        </p:nvSpPr>
        <p:spPr>
          <a:xfrm rot="0" flipH="0" flipV="0">
            <a:off x="22472903" y="9481313"/>
            <a:ext cx="3047" cy="4571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88" name="Freeform 18888"/>
          <p:cNvSpPr/>
          <p:nvPr/>
        </p:nvSpPr>
        <p:spPr>
          <a:xfrm rot="0" flipH="0" flipV="0">
            <a:off x="22632923" y="92969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89" name="Freeform 18889"/>
          <p:cNvSpPr/>
          <p:nvPr/>
        </p:nvSpPr>
        <p:spPr>
          <a:xfrm rot="0" flipH="0" flipV="0">
            <a:off x="22674071" y="926185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90" name="Freeform 18890"/>
          <p:cNvSpPr/>
          <p:nvPr/>
        </p:nvSpPr>
        <p:spPr>
          <a:xfrm rot="0" flipH="0" flipV="0">
            <a:off x="22475951" y="947826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91" name="Freeform 18891"/>
          <p:cNvSpPr/>
          <p:nvPr/>
        </p:nvSpPr>
        <p:spPr>
          <a:xfrm rot="0" flipH="0" flipV="0">
            <a:off x="22523195" y="9418829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92" name="Freeform 18892"/>
          <p:cNvSpPr/>
          <p:nvPr/>
        </p:nvSpPr>
        <p:spPr>
          <a:xfrm rot="0" flipH="0" flipV="0">
            <a:off x="22550627" y="93776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93" name="Freeform 18893"/>
          <p:cNvSpPr/>
          <p:nvPr/>
        </p:nvSpPr>
        <p:spPr>
          <a:xfrm rot="0" flipH="0" flipV="0">
            <a:off x="22591775" y="93380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94" name="Freeform 18894"/>
          <p:cNvSpPr/>
          <p:nvPr/>
        </p:nvSpPr>
        <p:spPr>
          <a:xfrm rot="0" flipH="0" flipV="0">
            <a:off x="22485095" y="9459977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25400" y="76200"/>
                </a:ln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95" name="Freeform 18895"/>
          <p:cNvSpPr/>
          <p:nvPr/>
        </p:nvSpPr>
        <p:spPr>
          <a:xfrm rot="0" flipH="0" flipV="0">
            <a:off x="22509479" y="9435593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96" name="Freeform 18896"/>
          <p:cNvSpPr/>
          <p:nvPr/>
        </p:nvSpPr>
        <p:spPr>
          <a:xfrm rot="0" flipH="0" flipV="0">
            <a:off x="22500335" y="9469121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97" name="Freeform 18897"/>
          <p:cNvSpPr/>
          <p:nvPr/>
        </p:nvSpPr>
        <p:spPr>
          <a:xfrm rot="0" flipH="0" flipV="0">
            <a:off x="22631399" y="9328913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98" name="Freeform 18898"/>
          <p:cNvSpPr/>
          <p:nvPr/>
        </p:nvSpPr>
        <p:spPr>
          <a:xfrm rot="0" flipH="0" flipV="0">
            <a:off x="22664927" y="92877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899" name="Freeform 18899"/>
          <p:cNvSpPr/>
          <p:nvPr/>
        </p:nvSpPr>
        <p:spPr>
          <a:xfrm rot="0" flipH="0" flipV="0">
            <a:off x="22706075" y="9261857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00" name="Freeform 18900"/>
          <p:cNvSpPr/>
          <p:nvPr/>
        </p:nvSpPr>
        <p:spPr>
          <a:xfrm rot="0" flipH="0" flipV="0">
            <a:off x="22512527" y="9452357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01" name="Freeform 18901"/>
          <p:cNvSpPr/>
          <p:nvPr/>
        </p:nvSpPr>
        <p:spPr>
          <a:xfrm rot="0" flipH="0" flipV="0">
            <a:off x="22541483" y="94112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38100" y="2032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02" name="Freeform 18902"/>
          <p:cNvSpPr/>
          <p:nvPr/>
        </p:nvSpPr>
        <p:spPr>
          <a:xfrm rot="0" flipH="0" flipV="0">
            <a:off x="22582631" y="93700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03" name="Freeform 18903"/>
          <p:cNvSpPr/>
          <p:nvPr/>
        </p:nvSpPr>
        <p:spPr>
          <a:xfrm rot="0" flipH="0" flipV="0">
            <a:off x="22623779" y="9350249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04" name="Freeform 18904"/>
          <p:cNvSpPr/>
          <p:nvPr/>
        </p:nvSpPr>
        <p:spPr>
          <a:xfrm rot="0" flipH="0" flipV="0">
            <a:off x="22520147" y="948436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05" name="Freeform 18905"/>
          <p:cNvSpPr/>
          <p:nvPr/>
        </p:nvSpPr>
        <p:spPr>
          <a:xfrm rot="0" flipH="0" flipV="0">
            <a:off x="22532339" y="9469121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06" name="Freeform 18906"/>
          <p:cNvSpPr/>
          <p:nvPr/>
        </p:nvSpPr>
        <p:spPr>
          <a:xfrm rot="0" flipH="0" flipV="0">
            <a:off x="22631399" y="9360917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07" name="Freeform 18907"/>
          <p:cNvSpPr/>
          <p:nvPr/>
        </p:nvSpPr>
        <p:spPr>
          <a:xfrm rot="0" flipH="0" flipV="0">
            <a:off x="22655783" y="93197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08" name="Freeform 18908"/>
          <p:cNvSpPr/>
          <p:nvPr/>
        </p:nvSpPr>
        <p:spPr>
          <a:xfrm rot="0" flipH="0" flipV="0">
            <a:off x="22696931" y="92786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09" name="Freeform 18909"/>
          <p:cNvSpPr/>
          <p:nvPr/>
        </p:nvSpPr>
        <p:spPr>
          <a:xfrm rot="0" flipH="0" flipV="0">
            <a:off x="22738079" y="9261857"/>
            <a:ext cx="6095" cy="4571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10" name="Freeform 18910"/>
          <p:cNvSpPr/>
          <p:nvPr/>
        </p:nvSpPr>
        <p:spPr>
          <a:xfrm rot="0" flipH="0" flipV="0">
            <a:off x="22535387" y="9443213"/>
            <a:ext cx="27431" cy="25907"/>
          </a:xfrm>
          <a:custGeom>
            <a:pathLst>
              <a:path w="228600" h="215900">
                <a:moveTo>
                  <a:pt x="0" y="2159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11" name="Freeform 18911"/>
          <p:cNvSpPr/>
          <p:nvPr/>
        </p:nvSpPr>
        <p:spPr>
          <a:xfrm rot="0" flipH="0" flipV="0">
            <a:off x="22573487" y="94020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12" name="Freeform 18912"/>
          <p:cNvSpPr/>
          <p:nvPr/>
        </p:nvSpPr>
        <p:spPr>
          <a:xfrm rot="0" flipH="0" flipV="0">
            <a:off x="22614635" y="9374633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13" name="Freeform 18913"/>
          <p:cNvSpPr/>
          <p:nvPr/>
        </p:nvSpPr>
        <p:spPr>
          <a:xfrm rot="0" flipH="0" flipV="0">
            <a:off x="22543007" y="947521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14" name="Freeform 18914"/>
          <p:cNvSpPr/>
          <p:nvPr/>
        </p:nvSpPr>
        <p:spPr>
          <a:xfrm rot="0" flipH="0" flipV="0">
            <a:off x="22631399" y="939292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15" name="Freeform 18915"/>
          <p:cNvSpPr/>
          <p:nvPr/>
        </p:nvSpPr>
        <p:spPr>
          <a:xfrm rot="0" flipH="0" flipV="0">
            <a:off x="22646639" y="935177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16" name="Freeform 18916"/>
          <p:cNvSpPr/>
          <p:nvPr/>
        </p:nvSpPr>
        <p:spPr>
          <a:xfrm rot="0" flipH="0" flipV="0">
            <a:off x="22687787" y="931062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17" name="Freeform 18917"/>
          <p:cNvSpPr/>
          <p:nvPr/>
        </p:nvSpPr>
        <p:spPr>
          <a:xfrm rot="0" flipH="0" flipV="0">
            <a:off x="22728935" y="926947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18" name="Freeform 18918"/>
          <p:cNvSpPr/>
          <p:nvPr/>
        </p:nvSpPr>
        <p:spPr>
          <a:xfrm rot="0" flipH="0" flipV="0">
            <a:off x="22564343" y="94340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41300" y="127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19" name="Freeform 18919"/>
          <p:cNvSpPr/>
          <p:nvPr/>
        </p:nvSpPr>
        <p:spPr>
          <a:xfrm rot="0" flipH="0" flipV="0">
            <a:off x="22605491" y="9397493"/>
            <a:ext cx="25907" cy="24383"/>
          </a:xfrm>
          <a:custGeom>
            <a:pathLst>
              <a:path w="215900" h="203200">
                <a:moveTo>
                  <a:pt x="0" y="2032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20" name="Freeform 18920"/>
          <p:cNvSpPr/>
          <p:nvPr/>
        </p:nvSpPr>
        <p:spPr>
          <a:xfrm rot="0" flipH="0" flipV="0">
            <a:off x="22567391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21" name="Freeform 18921"/>
          <p:cNvSpPr/>
          <p:nvPr/>
        </p:nvSpPr>
        <p:spPr>
          <a:xfrm rot="0" flipH="0" flipV="0">
            <a:off x="22639019" y="93837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22" name="Freeform 18922"/>
          <p:cNvSpPr/>
          <p:nvPr/>
        </p:nvSpPr>
        <p:spPr>
          <a:xfrm rot="0" flipH="0" flipV="0">
            <a:off x="22680167" y="93426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23" name="Freeform 18923"/>
          <p:cNvSpPr/>
          <p:nvPr/>
        </p:nvSpPr>
        <p:spPr>
          <a:xfrm rot="0" flipH="0" flipV="0">
            <a:off x="22721315" y="93014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24" name="Freeform 18924"/>
          <p:cNvSpPr/>
          <p:nvPr/>
        </p:nvSpPr>
        <p:spPr>
          <a:xfrm rot="0" flipH="0" flipV="0">
            <a:off x="22762463" y="92618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25" name="Freeform 18925"/>
          <p:cNvSpPr/>
          <p:nvPr/>
        </p:nvSpPr>
        <p:spPr>
          <a:xfrm rot="0" flipH="0" flipV="0">
            <a:off x="22582631" y="9466073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26" name="Freeform 18926"/>
          <p:cNvSpPr/>
          <p:nvPr/>
        </p:nvSpPr>
        <p:spPr>
          <a:xfrm rot="0" flipH="0" flipV="0">
            <a:off x="22597871" y="943559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27" name="Freeform 18927"/>
          <p:cNvSpPr/>
          <p:nvPr/>
        </p:nvSpPr>
        <p:spPr>
          <a:xfrm rot="0" flipH="0" flipV="0">
            <a:off x="22625303" y="9424925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28" name="Freeform 18928"/>
          <p:cNvSpPr/>
          <p:nvPr/>
        </p:nvSpPr>
        <p:spPr>
          <a:xfrm rot="0" flipH="0" flipV="0">
            <a:off x="22617683" y="9429497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29" name="Freeform 18929"/>
          <p:cNvSpPr/>
          <p:nvPr/>
        </p:nvSpPr>
        <p:spPr>
          <a:xfrm rot="0" flipH="0" flipV="0">
            <a:off x="22590251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30" name="Freeform 18930"/>
          <p:cNvSpPr/>
          <p:nvPr/>
        </p:nvSpPr>
        <p:spPr>
          <a:xfrm rot="0" flipH="0" flipV="0">
            <a:off x="22640543" y="9417305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31" name="Freeform 18931"/>
          <p:cNvSpPr/>
          <p:nvPr/>
        </p:nvSpPr>
        <p:spPr>
          <a:xfrm rot="0" flipH="0" flipV="0">
            <a:off x="22671023" y="93761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32" name="Freeform 18932"/>
          <p:cNvSpPr/>
          <p:nvPr/>
        </p:nvSpPr>
        <p:spPr>
          <a:xfrm rot="0" flipH="0" flipV="0">
            <a:off x="22712171" y="93350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33" name="Freeform 18933"/>
          <p:cNvSpPr/>
          <p:nvPr/>
        </p:nvSpPr>
        <p:spPr>
          <a:xfrm rot="0" flipH="0" flipV="0">
            <a:off x="22753319" y="92938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34" name="Freeform 18934"/>
          <p:cNvSpPr/>
          <p:nvPr/>
        </p:nvSpPr>
        <p:spPr>
          <a:xfrm rot="0" flipH="0" flipV="0">
            <a:off x="22794467" y="9261857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35" name="Freeform 18935"/>
          <p:cNvSpPr/>
          <p:nvPr/>
        </p:nvSpPr>
        <p:spPr>
          <a:xfrm rot="0" flipH="0" flipV="0">
            <a:off x="22607015" y="9458453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36" name="Freeform 18936"/>
          <p:cNvSpPr/>
          <p:nvPr/>
        </p:nvSpPr>
        <p:spPr>
          <a:xfrm rot="0" flipH="0" flipV="0">
            <a:off x="22629875" y="944473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37" name="Freeform 18937"/>
          <p:cNvSpPr/>
          <p:nvPr/>
        </p:nvSpPr>
        <p:spPr>
          <a:xfrm rot="0" flipH="0" flipV="0">
            <a:off x="22620731" y="947521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38" name="Freeform 18938"/>
          <p:cNvSpPr/>
          <p:nvPr/>
        </p:nvSpPr>
        <p:spPr>
          <a:xfrm rot="0" flipH="0" flipV="0">
            <a:off x="22663403" y="9408161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39" name="Freeform 18939"/>
          <p:cNvSpPr/>
          <p:nvPr/>
        </p:nvSpPr>
        <p:spPr>
          <a:xfrm rot="0" flipH="0" flipV="0">
            <a:off x="22703027" y="93670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40" name="Freeform 18940"/>
          <p:cNvSpPr/>
          <p:nvPr/>
        </p:nvSpPr>
        <p:spPr>
          <a:xfrm rot="0" flipH="0" flipV="0">
            <a:off x="22744175" y="93258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41" name="Freeform 18941"/>
          <p:cNvSpPr/>
          <p:nvPr/>
        </p:nvSpPr>
        <p:spPr>
          <a:xfrm rot="0" flipH="0" flipV="0">
            <a:off x="22785323" y="92847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42" name="Freeform 18942"/>
          <p:cNvSpPr/>
          <p:nvPr/>
        </p:nvSpPr>
        <p:spPr>
          <a:xfrm rot="0" flipH="0" flipV="0">
            <a:off x="22826471" y="9261857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43" name="Freeform 18943"/>
          <p:cNvSpPr/>
          <p:nvPr/>
        </p:nvSpPr>
        <p:spPr>
          <a:xfrm rot="0" flipH="0" flipV="0">
            <a:off x="22637495" y="9449309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44" name="Freeform 18944"/>
          <p:cNvSpPr/>
          <p:nvPr/>
        </p:nvSpPr>
        <p:spPr>
          <a:xfrm rot="0" flipH="0" flipV="0">
            <a:off x="22661879" y="9435593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45" name="Freeform 18945"/>
          <p:cNvSpPr/>
          <p:nvPr/>
        </p:nvSpPr>
        <p:spPr>
          <a:xfrm rot="0" flipH="0" flipV="0">
            <a:off x="22637495" y="9481313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46" name="Freeform 18946"/>
          <p:cNvSpPr/>
          <p:nvPr/>
        </p:nvSpPr>
        <p:spPr>
          <a:xfrm rot="0" flipH="0" flipV="0">
            <a:off x="22693883" y="93990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47" name="Freeform 18947"/>
          <p:cNvSpPr/>
          <p:nvPr/>
        </p:nvSpPr>
        <p:spPr>
          <a:xfrm rot="0" flipH="0" flipV="0">
            <a:off x="22735031" y="93578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48" name="Freeform 18948"/>
          <p:cNvSpPr/>
          <p:nvPr/>
        </p:nvSpPr>
        <p:spPr>
          <a:xfrm rot="0" flipH="0" flipV="0">
            <a:off x="22776179" y="93167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49" name="Freeform 18949"/>
          <p:cNvSpPr/>
          <p:nvPr/>
        </p:nvSpPr>
        <p:spPr>
          <a:xfrm rot="0" flipH="0" flipV="0">
            <a:off x="22817327" y="92755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50" name="Freeform 18950"/>
          <p:cNvSpPr/>
          <p:nvPr/>
        </p:nvSpPr>
        <p:spPr>
          <a:xfrm rot="0" flipH="0" flipV="0">
            <a:off x="22858475" y="9261857"/>
            <a:ext cx="3047" cy="1523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51" name="Freeform 18951"/>
          <p:cNvSpPr/>
          <p:nvPr/>
        </p:nvSpPr>
        <p:spPr>
          <a:xfrm rot="0" flipH="0" flipV="0">
            <a:off x="22652735" y="94401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52" name="Freeform 18952"/>
          <p:cNvSpPr/>
          <p:nvPr/>
        </p:nvSpPr>
        <p:spPr>
          <a:xfrm rot="0" flipH="0" flipV="0">
            <a:off x="22660355" y="9472169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53" name="Freeform 18953"/>
          <p:cNvSpPr/>
          <p:nvPr/>
        </p:nvSpPr>
        <p:spPr>
          <a:xfrm rot="0" flipH="0" flipV="0">
            <a:off x="22872191" y="9266429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54" name="Freeform 18954"/>
          <p:cNvSpPr/>
          <p:nvPr/>
        </p:nvSpPr>
        <p:spPr>
          <a:xfrm rot="0" flipH="0" flipV="0">
            <a:off x="22684739" y="943102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15900" y="381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55" name="Freeform 18955"/>
          <p:cNvSpPr/>
          <p:nvPr/>
        </p:nvSpPr>
        <p:spPr>
          <a:xfrm rot="0" flipH="0" flipV="0">
            <a:off x="22725887" y="938987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56" name="Freeform 18956"/>
          <p:cNvSpPr/>
          <p:nvPr/>
        </p:nvSpPr>
        <p:spPr>
          <a:xfrm rot="0" flipH="0" flipV="0">
            <a:off x="22767035" y="934872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57" name="Freeform 18957"/>
          <p:cNvSpPr/>
          <p:nvPr/>
        </p:nvSpPr>
        <p:spPr>
          <a:xfrm rot="0" flipH="0" flipV="0">
            <a:off x="22808183" y="930757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58" name="Freeform 18958"/>
          <p:cNvSpPr/>
          <p:nvPr/>
        </p:nvSpPr>
        <p:spPr>
          <a:xfrm rot="0" flipH="0" flipV="0">
            <a:off x="22849331" y="9274049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59" name="Freeform 18959"/>
          <p:cNvSpPr/>
          <p:nvPr/>
        </p:nvSpPr>
        <p:spPr>
          <a:xfrm rot="0" flipH="0" flipV="0">
            <a:off x="22684739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60" name="Freeform 18960"/>
          <p:cNvSpPr/>
          <p:nvPr/>
        </p:nvSpPr>
        <p:spPr>
          <a:xfrm rot="0" flipH="0" flipV="0">
            <a:off x="22882859" y="9261857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61" name="Freeform 18961"/>
          <p:cNvSpPr/>
          <p:nvPr/>
        </p:nvSpPr>
        <p:spPr>
          <a:xfrm rot="0" flipH="0" flipV="0">
            <a:off x="22699979" y="9463025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62" name="Freeform 18962"/>
          <p:cNvSpPr/>
          <p:nvPr/>
        </p:nvSpPr>
        <p:spPr>
          <a:xfrm rot="0" flipH="0" flipV="0">
            <a:off x="22718267" y="94218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39700" y="1143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63" name="Freeform 18963"/>
          <p:cNvSpPr/>
          <p:nvPr/>
        </p:nvSpPr>
        <p:spPr>
          <a:xfrm rot="0" flipH="0" flipV="0">
            <a:off x="22759415" y="93807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64" name="Freeform 18964"/>
          <p:cNvSpPr/>
          <p:nvPr/>
        </p:nvSpPr>
        <p:spPr>
          <a:xfrm rot="0" flipH="0" flipV="0">
            <a:off x="22800563" y="93395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65" name="Freeform 18965"/>
          <p:cNvSpPr/>
          <p:nvPr/>
        </p:nvSpPr>
        <p:spPr>
          <a:xfrm rot="0" flipH="0" flipV="0">
            <a:off x="22841711" y="9312149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66" name="Freeform 18966"/>
          <p:cNvSpPr/>
          <p:nvPr/>
        </p:nvSpPr>
        <p:spPr>
          <a:xfrm rot="0" flipH="0" flipV="0">
            <a:off x="22709123" y="946912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67" name="Freeform 18967"/>
          <p:cNvSpPr/>
          <p:nvPr/>
        </p:nvSpPr>
        <p:spPr>
          <a:xfrm rot="0" flipH="0" flipV="0">
            <a:off x="22873715" y="92908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68" name="Freeform 18968"/>
          <p:cNvSpPr/>
          <p:nvPr/>
        </p:nvSpPr>
        <p:spPr>
          <a:xfrm rot="0" flipH="0" flipV="0">
            <a:off x="22914863" y="9261857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69" name="Freeform 18969"/>
          <p:cNvSpPr/>
          <p:nvPr/>
        </p:nvSpPr>
        <p:spPr>
          <a:xfrm rot="0" flipH="0" flipV="0">
            <a:off x="22724363" y="945540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70" name="Freeform 18970"/>
          <p:cNvSpPr/>
          <p:nvPr/>
        </p:nvSpPr>
        <p:spPr>
          <a:xfrm rot="0" flipH="0" flipV="0">
            <a:off x="22750271" y="94142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63500" y="1778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71" name="Freeform 18971"/>
          <p:cNvSpPr/>
          <p:nvPr/>
        </p:nvSpPr>
        <p:spPr>
          <a:xfrm rot="0" flipH="0" flipV="0">
            <a:off x="22791419" y="93731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72" name="Freeform 18972"/>
          <p:cNvSpPr/>
          <p:nvPr/>
        </p:nvSpPr>
        <p:spPr>
          <a:xfrm rot="0" flipH="0" flipV="0">
            <a:off x="22832567" y="93319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73" name="Freeform 18973"/>
          <p:cNvSpPr/>
          <p:nvPr/>
        </p:nvSpPr>
        <p:spPr>
          <a:xfrm rot="0" flipH="0" flipV="0">
            <a:off x="22741127" y="9469121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74" name="Freeform 18974"/>
          <p:cNvSpPr/>
          <p:nvPr/>
        </p:nvSpPr>
        <p:spPr>
          <a:xfrm rot="0" flipH="0" flipV="0">
            <a:off x="22872191" y="9322817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75" name="Freeform 18975"/>
          <p:cNvSpPr/>
          <p:nvPr/>
        </p:nvSpPr>
        <p:spPr>
          <a:xfrm rot="0" flipH="0" flipV="0">
            <a:off x="22905719" y="92816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76" name="Freeform 18976"/>
          <p:cNvSpPr/>
          <p:nvPr/>
        </p:nvSpPr>
        <p:spPr>
          <a:xfrm rot="0" flipH="0" flipV="0">
            <a:off x="22946867" y="9261857"/>
            <a:ext cx="9143" cy="7619"/>
          </a:xfrm>
          <a:custGeom>
            <a:pathLst>
              <a:path w="76200" h="63500">
                <a:moveTo>
                  <a:pt x="0" y="635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77" name="Freeform 18977"/>
          <p:cNvSpPr/>
          <p:nvPr/>
        </p:nvSpPr>
        <p:spPr>
          <a:xfrm rot="0" flipH="0" flipV="0">
            <a:off x="22747223" y="9446261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78" name="Freeform 18978"/>
          <p:cNvSpPr/>
          <p:nvPr/>
        </p:nvSpPr>
        <p:spPr>
          <a:xfrm rot="0" flipH="0" flipV="0">
            <a:off x="22782275" y="94051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79" name="Freeform 18979"/>
          <p:cNvSpPr/>
          <p:nvPr/>
        </p:nvSpPr>
        <p:spPr>
          <a:xfrm rot="0" flipH="0" flipV="0">
            <a:off x="22823423" y="93639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80" name="Freeform 18980"/>
          <p:cNvSpPr/>
          <p:nvPr/>
        </p:nvSpPr>
        <p:spPr>
          <a:xfrm rot="0" flipH="0" flipV="0">
            <a:off x="22864571" y="9345677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81" name="Freeform 18981"/>
          <p:cNvSpPr/>
          <p:nvPr/>
        </p:nvSpPr>
        <p:spPr>
          <a:xfrm rot="0" flipH="0" flipV="0">
            <a:off x="22754843" y="9478265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82" name="Freeform 18982"/>
          <p:cNvSpPr/>
          <p:nvPr/>
        </p:nvSpPr>
        <p:spPr>
          <a:xfrm rot="0" flipH="0" flipV="0">
            <a:off x="22872191" y="935482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83" name="Freeform 18983"/>
          <p:cNvSpPr/>
          <p:nvPr/>
        </p:nvSpPr>
        <p:spPr>
          <a:xfrm rot="0" flipH="0" flipV="0">
            <a:off x="22896575" y="93136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84" name="Freeform 18984"/>
          <p:cNvSpPr/>
          <p:nvPr/>
        </p:nvSpPr>
        <p:spPr>
          <a:xfrm rot="0" flipH="0" flipV="0">
            <a:off x="22937723" y="92725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85" name="Freeform 18985"/>
          <p:cNvSpPr/>
          <p:nvPr/>
        </p:nvSpPr>
        <p:spPr>
          <a:xfrm rot="0" flipH="0" flipV="0">
            <a:off x="22773131" y="94371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86" name="Freeform 18986"/>
          <p:cNvSpPr/>
          <p:nvPr/>
        </p:nvSpPr>
        <p:spPr>
          <a:xfrm rot="0" flipH="0" flipV="0">
            <a:off x="22814279" y="93959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87" name="Freeform 18987"/>
          <p:cNvSpPr/>
          <p:nvPr/>
        </p:nvSpPr>
        <p:spPr>
          <a:xfrm rot="0" flipH="0" flipV="0">
            <a:off x="22855427" y="9368537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88" name="Freeform 18988"/>
          <p:cNvSpPr/>
          <p:nvPr/>
        </p:nvSpPr>
        <p:spPr>
          <a:xfrm rot="0" flipH="0" flipV="0">
            <a:off x="22777703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89" name="Freeform 18989"/>
          <p:cNvSpPr/>
          <p:nvPr/>
        </p:nvSpPr>
        <p:spPr>
          <a:xfrm rot="0" flipH="0" flipV="0">
            <a:off x="22872191" y="938682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90" name="Freeform 18990"/>
          <p:cNvSpPr/>
          <p:nvPr/>
        </p:nvSpPr>
        <p:spPr>
          <a:xfrm rot="0" flipH="0" flipV="0">
            <a:off x="22887431" y="934567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91" name="Freeform 18991"/>
          <p:cNvSpPr/>
          <p:nvPr/>
        </p:nvSpPr>
        <p:spPr>
          <a:xfrm rot="0" flipH="0" flipV="0">
            <a:off x="22928579" y="930452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92" name="Freeform 18992"/>
          <p:cNvSpPr/>
          <p:nvPr/>
        </p:nvSpPr>
        <p:spPr>
          <a:xfrm rot="0" flipH="0" flipV="0">
            <a:off x="22969727" y="9263381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93" name="Freeform 18993"/>
          <p:cNvSpPr/>
          <p:nvPr/>
        </p:nvSpPr>
        <p:spPr>
          <a:xfrm rot="0" flipH="0" flipV="0">
            <a:off x="22805135" y="9427973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190500" y="635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94" name="Freeform 18994"/>
          <p:cNvSpPr/>
          <p:nvPr/>
        </p:nvSpPr>
        <p:spPr>
          <a:xfrm rot="0" flipH="0" flipV="0">
            <a:off x="22846283" y="9391397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95" name="Freeform 18995"/>
          <p:cNvSpPr/>
          <p:nvPr/>
        </p:nvSpPr>
        <p:spPr>
          <a:xfrm rot="0" flipH="0" flipV="0">
            <a:off x="22802087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96" name="Freeform 18996"/>
          <p:cNvSpPr/>
          <p:nvPr/>
        </p:nvSpPr>
        <p:spPr>
          <a:xfrm rot="0" flipH="0" flipV="0">
            <a:off x="22879811" y="93776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97" name="Freeform 18997"/>
          <p:cNvSpPr/>
          <p:nvPr/>
        </p:nvSpPr>
        <p:spPr>
          <a:xfrm rot="0" flipH="0" flipV="0">
            <a:off x="22920959" y="93380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98" name="Freeform 18998"/>
          <p:cNvSpPr/>
          <p:nvPr/>
        </p:nvSpPr>
        <p:spPr>
          <a:xfrm rot="0" flipH="0" flipV="0">
            <a:off x="22962107" y="92969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8999" name="Freeform 18999"/>
          <p:cNvSpPr/>
          <p:nvPr/>
        </p:nvSpPr>
        <p:spPr>
          <a:xfrm rot="0" flipH="0" flipV="0">
            <a:off x="23003255" y="926185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00" name="Freeform 19000"/>
          <p:cNvSpPr/>
          <p:nvPr/>
        </p:nvSpPr>
        <p:spPr>
          <a:xfrm rot="0" flipH="0" flipV="0">
            <a:off x="22817327" y="945997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01" name="Freeform 19001"/>
          <p:cNvSpPr/>
          <p:nvPr/>
        </p:nvSpPr>
        <p:spPr>
          <a:xfrm rot="0" flipH="0" flipV="0">
            <a:off x="22838663" y="94188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14300" y="1397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02" name="Freeform 19002"/>
          <p:cNvSpPr/>
          <p:nvPr/>
        </p:nvSpPr>
        <p:spPr>
          <a:xfrm rot="0" flipH="0" flipV="0">
            <a:off x="22829519" y="9469121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03" name="Freeform 19003"/>
          <p:cNvSpPr/>
          <p:nvPr/>
        </p:nvSpPr>
        <p:spPr>
          <a:xfrm rot="0" flipH="0" flipV="0">
            <a:off x="22879811" y="9411209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04" name="Freeform 19004"/>
          <p:cNvSpPr/>
          <p:nvPr/>
        </p:nvSpPr>
        <p:spPr>
          <a:xfrm rot="0" flipH="0" flipV="0">
            <a:off x="22911815" y="93700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05" name="Freeform 19005"/>
          <p:cNvSpPr/>
          <p:nvPr/>
        </p:nvSpPr>
        <p:spPr>
          <a:xfrm rot="0" flipH="0" flipV="0">
            <a:off x="22952963" y="93289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06" name="Freeform 19006"/>
          <p:cNvSpPr/>
          <p:nvPr/>
        </p:nvSpPr>
        <p:spPr>
          <a:xfrm rot="0" flipH="0" flipV="0">
            <a:off x="22994111" y="92877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07" name="Freeform 19007"/>
          <p:cNvSpPr/>
          <p:nvPr/>
        </p:nvSpPr>
        <p:spPr>
          <a:xfrm rot="0" flipH="0" flipV="0">
            <a:off x="23035259" y="9269477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08" name="Freeform 19008"/>
          <p:cNvSpPr/>
          <p:nvPr/>
        </p:nvSpPr>
        <p:spPr>
          <a:xfrm rot="0" flipH="0" flipV="0">
            <a:off x="22841711" y="9452357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09" name="Freeform 19009"/>
          <p:cNvSpPr/>
          <p:nvPr/>
        </p:nvSpPr>
        <p:spPr>
          <a:xfrm rot="0" flipH="0" flipV="0">
            <a:off x="22849331" y="9484361"/>
            <a:ext cx="0" cy="1523"/>
          </a:xfrm>
          <a:custGeom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10" name="Freeform 19010"/>
          <p:cNvSpPr/>
          <p:nvPr/>
        </p:nvSpPr>
        <p:spPr>
          <a:xfrm rot="0" flipH="0" flipV="0">
            <a:off x="22873715" y="944321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11" name="Freeform 19011"/>
          <p:cNvSpPr/>
          <p:nvPr/>
        </p:nvSpPr>
        <p:spPr>
          <a:xfrm rot="0" flipH="0" flipV="0">
            <a:off x="22902671" y="94020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12" name="Freeform 19012"/>
          <p:cNvSpPr/>
          <p:nvPr/>
        </p:nvSpPr>
        <p:spPr>
          <a:xfrm rot="0" flipH="0" flipV="0">
            <a:off x="22943819" y="93609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13" name="Freeform 19013"/>
          <p:cNvSpPr/>
          <p:nvPr/>
        </p:nvSpPr>
        <p:spPr>
          <a:xfrm rot="0" flipH="0" flipV="0">
            <a:off x="22984967" y="93197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14" name="Freeform 19014"/>
          <p:cNvSpPr/>
          <p:nvPr/>
        </p:nvSpPr>
        <p:spPr>
          <a:xfrm rot="0" flipH="0" flipV="0">
            <a:off x="23026115" y="929386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15" name="Freeform 19015"/>
          <p:cNvSpPr/>
          <p:nvPr/>
        </p:nvSpPr>
        <p:spPr>
          <a:xfrm rot="0" flipH="0" flipV="0">
            <a:off x="22872191" y="947521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16" name="Freeform 19016"/>
          <p:cNvSpPr/>
          <p:nvPr/>
        </p:nvSpPr>
        <p:spPr>
          <a:xfrm rot="0" flipH="0" flipV="0">
            <a:off x="22893527" y="94340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17" name="Freeform 19017"/>
          <p:cNvSpPr/>
          <p:nvPr/>
        </p:nvSpPr>
        <p:spPr>
          <a:xfrm rot="0" flipH="0" flipV="0">
            <a:off x="22934675" y="939292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18" name="Freeform 19018"/>
          <p:cNvSpPr/>
          <p:nvPr/>
        </p:nvSpPr>
        <p:spPr>
          <a:xfrm rot="0" flipH="0" flipV="0">
            <a:off x="22975823" y="935177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19" name="Freeform 19019"/>
          <p:cNvSpPr/>
          <p:nvPr/>
        </p:nvSpPr>
        <p:spPr>
          <a:xfrm rot="0" flipH="0" flipV="0">
            <a:off x="23016971" y="9316721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20" name="Freeform 19020"/>
          <p:cNvSpPr/>
          <p:nvPr/>
        </p:nvSpPr>
        <p:spPr>
          <a:xfrm rot="0" flipH="0" flipV="0">
            <a:off x="22895051" y="946607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21" name="Freeform 19021"/>
          <p:cNvSpPr/>
          <p:nvPr/>
        </p:nvSpPr>
        <p:spPr>
          <a:xfrm rot="0" flipH="0" flipV="0">
            <a:off x="22925531" y="942492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22" name="Freeform 19022"/>
          <p:cNvSpPr/>
          <p:nvPr/>
        </p:nvSpPr>
        <p:spPr>
          <a:xfrm rot="0" flipH="0" flipV="0">
            <a:off x="22966679" y="938377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23" name="Freeform 19023"/>
          <p:cNvSpPr/>
          <p:nvPr/>
        </p:nvSpPr>
        <p:spPr>
          <a:xfrm rot="0" flipH="0" flipV="0">
            <a:off x="23007827" y="934262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24" name="Freeform 19024"/>
          <p:cNvSpPr/>
          <p:nvPr/>
        </p:nvSpPr>
        <p:spPr>
          <a:xfrm rot="0" flipH="0" flipV="0">
            <a:off x="22919435" y="9458453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25" name="Freeform 19025"/>
          <p:cNvSpPr/>
          <p:nvPr/>
        </p:nvSpPr>
        <p:spPr>
          <a:xfrm rot="0" flipH="0" flipV="0">
            <a:off x="22959059" y="94173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26" name="Freeform 19026"/>
          <p:cNvSpPr/>
          <p:nvPr/>
        </p:nvSpPr>
        <p:spPr>
          <a:xfrm rot="0" flipH="0" flipV="0">
            <a:off x="23000207" y="93761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27" name="Freeform 19027"/>
          <p:cNvSpPr/>
          <p:nvPr/>
        </p:nvSpPr>
        <p:spPr>
          <a:xfrm rot="0" flipH="0" flipV="0">
            <a:off x="22949915" y="94493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28" name="Freeform 19028"/>
          <p:cNvSpPr/>
          <p:nvPr/>
        </p:nvSpPr>
        <p:spPr>
          <a:xfrm rot="0" flipH="0" flipV="0">
            <a:off x="22991063" y="94081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29" name="Freeform 19029"/>
          <p:cNvSpPr/>
          <p:nvPr/>
        </p:nvSpPr>
        <p:spPr>
          <a:xfrm rot="0" flipH="0" flipV="0">
            <a:off x="23032211" y="9388349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30" name="Freeform 19030"/>
          <p:cNvSpPr/>
          <p:nvPr/>
        </p:nvSpPr>
        <p:spPr>
          <a:xfrm rot="0" flipH="0" flipV="0">
            <a:off x="22966679" y="9481313"/>
            <a:ext cx="3047" cy="4571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31" name="Freeform 19031"/>
          <p:cNvSpPr/>
          <p:nvPr/>
        </p:nvSpPr>
        <p:spPr>
          <a:xfrm rot="0" flipH="0" flipV="0">
            <a:off x="22981919" y="94401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32" name="Freeform 19032"/>
          <p:cNvSpPr/>
          <p:nvPr/>
        </p:nvSpPr>
        <p:spPr>
          <a:xfrm rot="0" flipH="0" flipV="0">
            <a:off x="23023067" y="9411209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33" name="Freeform 19033"/>
          <p:cNvSpPr/>
          <p:nvPr/>
        </p:nvSpPr>
        <p:spPr>
          <a:xfrm rot="0" flipH="0" flipV="0">
            <a:off x="22989539" y="9472169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34" name="Freeform 19034"/>
          <p:cNvSpPr/>
          <p:nvPr/>
        </p:nvSpPr>
        <p:spPr>
          <a:xfrm rot="0" flipH="0" flipV="0">
            <a:off x="23013923" y="9434069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35" name="Freeform 19035"/>
          <p:cNvSpPr/>
          <p:nvPr/>
        </p:nvSpPr>
        <p:spPr>
          <a:xfrm rot="0" flipH="0" flipV="0">
            <a:off x="23012399" y="9463025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36" name="Freeform 19036"/>
          <p:cNvSpPr/>
          <p:nvPr/>
        </p:nvSpPr>
        <p:spPr>
          <a:xfrm rot="0" flipH="0" flipV="0">
            <a:off x="23038307" y="9481313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37" name="Freeform 19037"/>
          <p:cNvSpPr/>
          <p:nvPr/>
        </p:nvSpPr>
        <p:spPr>
          <a:xfrm rot="0" flipH="0" flipV="0">
            <a:off x="23039831" y="9036305"/>
            <a:ext cx="56387" cy="449579"/>
          </a:xfrm>
          <a:custGeom>
            <a:pathLst>
              <a:path w="469900" h="3746500">
                <a:moveTo>
                  <a:pt x="469900" y="3746500"/>
                </a:moveTo>
                <a:lnTo>
                  <a:pt x="0" y="3746500"/>
                </a:ln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38" name="Freeform 19038"/>
          <p:cNvSpPr/>
          <p:nvPr/>
        </p:nvSpPr>
        <p:spPr>
          <a:xfrm rot="0" flipH="0" flipV="0">
            <a:off x="21115019" y="9036305"/>
            <a:ext cx="56387" cy="449579"/>
          </a:xfrm>
          <a:custGeom>
            <a:pathLst>
              <a:path w="469900" h="3746500">
                <a:moveTo>
                  <a:pt x="469900" y="3746500"/>
                </a:moveTo>
                <a:lnTo>
                  <a:pt x="469900" y="0"/>
                </a:lnTo>
                <a:lnTo>
                  <a:pt x="0" y="0"/>
                </a:lnTo>
                <a:lnTo>
                  <a:pt x="0" y="3746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39" name="Freeform 19039"/>
          <p:cNvSpPr/>
          <p:nvPr/>
        </p:nvSpPr>
        <p:spPr>
          <a:xfrm rot="0" flipH="0" flipV="0">
            <a:off x="21115019" y="9485885"/>
            <a:ext cx="56387" cy="0"/>
          </a:xfrm>
          <a:custGeom>
            <a:pathLst>
              <a:path w="469900" h="0">
                <a:moveTo>
                  <a:pt x="4699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40" name="Freeform 19040"/>
          <p:cNvSpPr/>
          <p:nvPr/>
        </p:nvSpPr>
        <p:spPr>
          <a:xfrm rot="0" flipH="0" flipV="0">
            <a:off x="22666451" y="8662925"/>
            <a:ext cx="56387" cy="448055"/>
          </a:xfrm>
          <a:custGeom>
            <a:pathLst>
              <a:path w="469900" h="3733800">
                <a:moveTo>
                  <a:pt x="469900" y="3733800"/>
                </a:moveTo>
                <a:lnTo>
                  <a:pt x="0" y="3733800"/>
                </a:lnTo>
                <a:lnTo>
                  <a:pt x="0" y="0"/>
                </a:lnTo>
                <a:lnTo>
                  <a:pt x="469900" y="0"/>
                </a:lnTo>
                <a:lnTo>
                  <a:pt x="469900" y="3733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41" name="Freeform 19041"/>
          <p:cNvSpPr/>
          <p:nvPr/>
        </p:nvSpPr>
        <p:spPr>
          <a:xfrm rot="0" flipH="0" flipV="0">
            <a:off x="21489923" y="8662925"/>
            <a:ext cx="54863" cy="448055"/>
          </a:xfrm>
          <a:custGeom>
            <a:pathLst>
              <a:path w="457200" h="3733800">
                <a:moveTo>
                  <a:pt x="457200" y="3733800"/>
                </a:moveTo>
                <a:lnTo>
                  <a:pt x="457200" y="0"/>
                </a:lnTo>
                <a:lnTo>
                  <a:pt x="0" y="0"/>
                </a:lnTo>
                <a:lnTo>
                  <a:pt x="0" y="3733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42" name="Freeform 19042"/>
          <p:cNvSpPr/>
          <p:nvPr/>
        </p:nvSpPr>
        <p:spPr>
          <a:xfrm rot="0" flipH="0" flipV="0">
            <a:off x="21489923" y="9110981"/>
            <a:ext cx="54863" cy="0"/>
          </a:xfrm>
          <a:custGeom>
            <a:pathLst>
              <a:path w="457200" h="0">
                <a:moveTo>
                  <a:pt x="4572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43" name="Freeform 19043"/>
          <p:cNvSpPr/>
          <p:nvPr/>
        </p:nvSpPr>
        <p:spPr>
          <a:xfrm rot="0" flipH="0" flipV="0">
            <a:off x="22293071" y="6719825"/>
            <a:ext cx="56387" cy="2017775"/>
          </a:xfrm>
          <a:custGeom>
            <a:pathLst>
              <a:path w="469900" h="16814800">
                <a:moveTo>
                  <a:pt x="0" y="16814800"/>
                </a:moveTo>
                <a:lnTo>
                  <a:pt x="0" y="0"/>
                </a:lnTo>
                <a:lnTo>
                  <a:pt x="469900" y="0"/>
                </a:lnTo>
                <a:lnTo>
                  <a:pt x="469900" y="16814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44" name="Freeform 19044"/>
          <p:cNvSpPr/>
          <p:nvPr/>
        </p:nvSpPr>
        <p:spPr>
          <a:xfrm rot="0" flipH="0" flipV="0">
            <a:off x="21115019" y="951941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45" name="Freeform 19045"/>
          <p:cNvSpPr/>
          <p:nvPr/>
        </p:nvSpPr>
        <p:spPr>
          <a:xfrm rot="0" flipH="0" flipV="0">
            <a:off x="21150071" y="9488933"/>
            <a:ext cx="97535" cy="97535"/>
          </a:xfrm>
          <a:custGeom>
            <a:pathLst>
              <a:path w="812800" h="812800">
                <a:moveTo>
                  <a:pt x="0" y="812800"/>
                </a:moveTo>
                <a:lnTo>
                  <a:pt x="812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46" name="Freeform 19046"/>
          <p:cNvSpPr/>
          <p:nvPr/>
        </p:nvSpPr>
        <p:spPr>
          <a:xfrm rot="0" flipH="0" flipV="0">
            <a:off x="21258275" y="9485885"/>
            <a:ext cx="74675" cy="74675"/>
          </a:xfrm>
          <a:custGeom>
            <a:pathLst>
              <a:path w="622300" h="622300">
                <a:moveTo>
                  <a:pt x="0" y="622300"/>
                </a:moveTo>
                <a:lnTo>
                  <a:pt x="622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47" name="Freeform 19047"/>
          <p:cNvSpPr/>
          <p:nvPr/>
        </p:nvSpPr>
        <p:spPr>
          <a:xfrm rot="0" flipH="0" flipV="0">
            <a:off x="21314663" y="9571229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48" name="Freeform 19048"/>
          <p:cNvSpPr/>
          <p:nvPr/>
        </p:nvSpPr>
        <p:spPr>
          <a:xfrm rot="0" flipH="0" flipV="0">
            <a:off x="21371051" y="9485885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49" name="Freeform 19049"/>
          <p:cNvSpPr/>
          <p:nvPr/>
        </p:nvSpPr>
        <p:spPr>
          <a:xfrm rot="0" flipH="0" flipV="0">
            <a:off x="21396959" y="9540749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50" name="Freeform 19050"/>
          <p:cNvSpPr/>
          <p:nvPr/>
        </p:nvSpPr>
        <p:spPr>
          <a:xfrm rot="0" flipH="0" flipV="0">
            <a:off x="21483827" y="948588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51" name="Freeform 19051"/>
          <p:cNvSpPr/>
          <p:nvPr/>
        </p:nvSpPr>
        <p:spPr>
          <a:xfrm rot="0" flipH="0" flipV="0">
            <a:off x="21479255" y="9508745"/>
            <a:ext cx="76199" cy="77723"/>
          </a:xfrm>
          <a:custGeom>
            <a:pathLst>
              <a:path w="635000" h="647700">
                <a:moveTo>
                  <a:pt x="0" y="647700"/>
                </a:moveTo>
                <a:lnTo>
                  <a:pt x="635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52" name="Freeform 19052"/>
          <p:cNvSpPr/>
          <p:nvPr/>
        </p:nvSpPr>
        <p:spPr>
          <a:xfrm rot="0" flipH="0" flipV="0">
            <a:off x="21566123" y="9485885"/>
            <a:ext cx="96011" cy="96011"/>
          </a:xfrm>
          <a:custGeom>
            <a:pathLst>
              <a:path w="800100" h="800100">
                <a:moveTo>
                  <a:pt x="0" y="800100"/>
                </a:moveTo>
                <a:lnTo>
                  <a:pt x="800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53" name="Freeform 19053"/>
          <p:cNvSpPr/>
          <p:nvPr/>
        </p:nvSpPr>
        <p:spPr>
          <a:xfrm rot="0" flipH="0" flipV="0">
            <a:off x="21678899" y="9485885"/>
            <a:ext cx="65531" cy="64007"/>
          </a:xfrm>
          <a:custGeom>
            <a:pathLst>
              <a:path w="546100" h="533400">
                <a:moveTo>
                  <a:pt x="0" y="533400"/>
                </a:moveTo>
                <a:lnTo>
                  <a:pt x="546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54" name="Freeform 19054"/>
          <p:cNvSpPr/>
          <p:nvPr/>
        </p:nvSpPr>
        <p:spPr>
          <a:xfrm rot="0" flipH="0" flipV="0">
            <a:off x="21726143" y="9560561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55" name="Freeform 19055"/>
          <p:cNvSpPr/>
          <p:nvPr/>
        </p:nvSpPr>
        <p:spPr>
          <a:xfrm rot="0" flipH="0" flipV="0">
            <a:off x="21793199" y="9485885"/>
            <a:ext cx="33527" cy="33527"/>
          </a:xfrm>
          <a:custGeom>
            <a:pathLst>
              <a:path w="279400" h="279400">
                <a:moveTo>
                  <a:pt x="0" y="279400"/>
                </a:moveTo>
                <a:lnTo>
                  <a:pt x="279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56" name="Freeform 19056"/>
          <p:cNvSpPr/>
          <p:nvPr/>
        </p:nvSpPr>
        <p:spPr>
          <a:xfrm rot="0" flipH="0" flipV="0">
            <a:off x="21808439" y="9530081"/>
            <a:ext cx="56387" cy="56387"/>
          </a:xfrm>
          <a:custGeom>
            <a:pathLst>
              <a:path w="469900" h="469900">
                <a:moveTo>
                  <a:pt x="0" y="469900"/>
                </a:moveTo>
                <a:lnTo>
                  <a:pt x="469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57" name="Freeform 19057"/>
          <p:cNvSpPr/>
          <p:nvPr/>
        </p:nvSpPr>
        <p:spPr>
          <a:xfrm rot="0" flipH="0" flipV="0">
            <a:off x="21905975" y="948588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58" name="Freeform 19058"/>
          <p:cNvSpPr/>
          <p:nvPr/>
        </p:nvSpPr>
        <p:spPr>
          <a:xfrm rot="0" flipH="0" flipV="0">
            <a:off x="21890735" y="9499601"/>
            <a:ext cx="86867" cy="86867"/>
          </a:xfrm>
          <a:custGeom>
            <a:pathLst>
              <a:path w="723900" h="723900">
                <a:moveTo>
                  <a:pt x="0" y="723900"/>
                </a:moveTo>
                <a:lnTo>
                  <a:pt x="723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59" name="Freeform 19059"/>
          <p:cNvSpPr/>
          <p:nvPr/>
        </p:nvSpPr>
        <p:spPr>
          <a:xfrm rot="0" flipH="0" flipV="0">
            <a:off x="21988271" y="9485885"/>
            <a:ext cx="85343" cy="85343"/>
          </a:xfrm>
          <a:custGeom>
            <a:pathLst>
              <a:path w="711200" h="711200">
                <a:moveTo>
                  <a:pt x="0" y="711200"/>
                </a:moveTo>
                <a:lnTo>
                  <a:pt x="711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60" name="Freeform 19060"/>
          <p:cNvSpPr/>
          <p:nvPr/>
        </p:nvSpPr>
        <p:spPr>
          <a:xfrm rot="0" flipH="0" flipV="0">
            <a:off x="22055327" y="9581897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61" name="Freeform 19061"/>
          <p:cNvSpPr/>
          <p:nvPr/>
        </p:nvSpPr>
        <p:spPr>
          <a:xfrm rot="0" flipH="0" flipV="0">
            <a:off x="22101047" y="9485885"/>
            <a:ext cx="54863" cy="54863"/>
          </a:xfrm>
          <a:custGeom>
            <a:pathLst>
              <a:path w="457200" h="457200">
                <a:moveTo>
                  <a:pt x="0" y="457200"/>
                </a:moveTo>
                <a:lnTo>
                  <a:pt x="38100" y="406400"/>
                </a:lnTo>
                <a:lnTo>
                  <a:pt x="457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62" name="Freeform 19062"/>
          <p:cNvSpPr/>
          <p:nvPr/>
        </p:nvSpPr>
        <p:spPr>
          <a:xfrm rot="0" flipH="0" flipV="0">
            <a:off x="22137623" y="9549893"/>
            <a:ext cx="35051" cy="36575"/>
          </a:xfrm>
          <a:custGeom>
            <a:pathLst>
              <a:path w="292100" h="304800">
                <a:moveTo>
                  <a:pt x="0" y="3048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63" name="Freeform 19063"/>
          <p:cNvSpPr/>
          <p:nvPr/>
        </p:nvSpPr>
        <p:spPr>
          <a:xfrm rot="0" flipH="0" flipV="0">
            <a:off x="22213823" y="9485885"/>
            <a:ext cx="24383" cy="22859"/>
          </a:xfrm>
          <a:custGeom>
            <a:pathLst>
              <a:path w="203200" h="190500">
                <a:moveTo>
                  <a:pt x="0" y="1905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64" name="Freeform 19064"/>
          <p:cNvSpPr/>
          <p:nvPr/>
        </p:nvSpPr>
        <p:spPr>
          <a:xfrm rot="0" flipH="0" flipV="0">
            <a:off x="22219919" y="9519413"/>
            <a:ext cx="65531" cy="67055"/>
          </a:xfrm>
          <a:custGeom>
            <a:pathLst>
              <a:path w="546100" h="558800">
                <a:moveTo>
                  <a:pt x="0" y="558800"/>
                </a:moveTo>
                <a:lnTo>
                  <a:pt x="546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65" name="Freeform 19065"/>
          <p:cNvSpPr/>
          <p:nvPr/>
        </p:nvSpPr>
        <p:spPr>
          <a:xfrm rot="0" flipH="0" flipV="0">
            <a:off x="22302215" y="9488933"/>
            <a:ext cx="97535" cy="97535"/>
          </a:xfrm>
          <a:custGeom>
            <a:pathLst>
              <a:path w="812800" h="812800">
                <a:moveTo>
                  <a:pt x="0" y="812800"/>
                </a:moveTo>
                <a:lnTo>
                  <a:pt x="812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66" name="Freeform 19066"/>
          <p:cNvSpPr/>
          <p:nvPr/>
        </p:nvSpPr>
        <p:spPr>
          <a:xfrm rot="0" flipH="0" flipV="0">
            <a:off x="22408895" y="9485885"/>
            <a:ext cx="76199" cy="74675"/>
          </a:xfrm>
          <a:custGeom>
            <a:pathLst>
              <a:path w="635000" h="622300">
                <a:moveTo>
                  <a:pt x="0" y="622300"/>
                </a:moveTo>
                <a:lnTo>
                  <a:pt x="635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67" name="Freeform 19067"/>
          <p:cNvSpPr/>
          <p:nvPr/>
        </p:nvSpPr>
        <p:spPr>
          <a:xfrm rot="0" flipH="0" flipV="0">
            <a:off x="22466807" y="9571229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68" name="Freeform 19068"/>
          <p:cNvSpPr/>
          <p:nvPr/>
        </p:nvSpPr>
        <p:spPr>
          <a:xfrm rot="0" flipH="0" flipV="0">
            <a:off x="22521671" y="9485885"/>
            <a:ext cx="45719" cy="44195"/>
          </a:xfrm>
          <a:custGeom>
            <a:pathLst>
              <a:path w="381000" h="368300">
                <a:moveTo>
                  <a:pt x="0" y="3683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69" name="Freeform 19069"/>
          <p:cNvSpPr/>
          <p:nvPr/>
        </p:nvSpPr>
        <p:spPr>
          <a:xfrm rot="0" flipH="0" flipV="0">
            <a:off x="22549103" y="9540749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70" name="Freeform 19070"/>
          <p:cNvSpPr/>
          <p:nvPr/>
        </p:nvSpPr>
        <p:spPr>
          <a:xfrm rot="0" flipH="0" flipV="0">
            <a:off x="22635971" y="948588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71" name="Freeform 19071"/>
          <p:cNvSpPr/>
          <p:nvPr/>
        </p:nvSpPr>
        <p:spPr>
          <a:xfrm rot="0" flipH="0" flipV="0">
            <a:off x="22631399" y="9508745"/>
            <a:ext cx="76199" cy="77723"/>
          </a:xfrm>
          <a:custGeom>
            <a:pathLst>
              <a:path w="635000" h="647700">
                <a:moveTo>
                  <a:pt x="0" y="647700"/>
                </a:moveTo>
                <a:lnTo>
                  <a:pt x="635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72" name="Freeform 19072"/>
          <p:cNvSpPr/>
          <p:nvPr/>
        </p:nvSpPr>
        <p:spPr>
          <a:xfrm rot="0" flipH="0" flipV="0">
            <a:off x="22718267" y="9485885"/>
            <a:ext cx="96011" cy="96011"/>
          </a:xfrm>
          <a:custGeom>
            <a:pathLst>
              <a:path w="800100" h="800100">
                <a:moveTo>
                  <a:pt x="0" y="800100"/>
                </a:moveTo>
                <a:lnTo>
                  <a:pt x="800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73" name="Freeform 19073"/>
          <p:cNvSpPr/>
          <p:nvPr/>
        </p:nvSpPr>
        <p:spPr>
          <a:xfrm rot="0" flipH="0" flipV="0">
            <a:off x="22831043" y="9485885"/>
            <a:ext cx="65531" cy="64007"/>
          </a:xfrm>
          <a:custGeom>
            <a:pathLst>
              <a:path w="546100" h="533400">
                <a:moveTo>
                  <a:pt x="0" y="533400"/>
                </a:moveTo>
                <a:lnTo>
                  <a:pt x="546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74" name="Freeform 19074"/>
          <p:cNvSpPr/>
          <p:nvPr/>
        </p:nvSpPr>
        <p:spPr>
          <a:xfrm rot="0" flipH="0" flipV="0">
            <a:off x="22878287" y="9560561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75" name="Freeform 19075"/>
          <p:cNvSpPr/>
          <p:nvPr/>
        </p:nvSpPr>
        <p:spPr>
          <a:xfrm rot="0" flipH="0" flipV="0">
            <a:off x="22943819" y="9485885"/>
            <a:ext cx="35051" cy="33527"/>
          </a:xfrm>
          <a:custGeom>
            <a:pathLst>
              <a:path w="292100" h="279400">
                <a:moveTo>
                  <a:pt x="0" y="2794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76" name="Freeform 19076"/>
          <p:cNvSpPr/>
          <p:nvPr/>
        </p:nvSpPr>
        <p:spPr>
          <a:xfrm rot="0" flipH="0" flipV="0">
            <a:off x="22960583" y="9530081"/>
            <a:ext cx="54863" cy="56387"/>
          </a:xfrm>
          <a:custGeom>
            <a:pathLst>
              <a:path w="457200" h="469900">
                <a:moveTo>
                  <a:pt x="0" y="469900"/>
                </a:moveTo>
                <a:lnTo>
                  <a:pt x="457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77" name="Freeform 19077"/>
          <p:cNvSpPr/>
          <p:nvPr/>
        </p:nvSpPr>
        <p:spPr>
          <a:xfrm rot="0" flipH="0" flipV="0">
            <a:off x="23056595" y="9485885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78" name="Freeform 19078"/>
          <p:cNvSpPr/>
          <p:nvPr/>
        </p:nvSpPr>
        <p:spPr>
          <a:xfrm rot="0" flipH="0" flipV="0">
            <a:off x="23042879" y="9531605"/>
            <a:ext cx="53339" cy="54863"/>
          </a:xfrm>
          <a:custGeom>
            <a:pathLst>
              <a:path w="444500" h="457200">
                <a:moveTo>
                  <a:pt x="0" y="4572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79" name="Freeform 19079"/>
          <p:cNvSpPr/>
          <p:nvPr/>
        </p:nvSpPr>
        <p:spPr>
          <a:xfrm rot="0" flipH="0" flipV="0">
            <a:off x="21115019" y="9485885"/>
            <a:ext cx="1981199" cy="100583"/>
          </a:xfrm>
          <a:custGeom>
            <a:pathLst>
              <a:path w="16510000" h="838200">
                <a:moveTo>
                  <a:pt x="0" y="0"/>
                </a:moveTo>
                <a:lnTo>
                  <a:pt x="16510000" y="0"/>
                </a:lnTo>
                <a:lnTo>
                  <a:pt x="16510000" y="838200"/>
                </a:lnTo>
                <a:lnTo>
                  <a:pt x="0" y="838200"/>
                </a:ln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80" name="Freeform 19080"/>
          <p:cNvSpPr/>
          <p:nvPr/>
        </p:nvSpPr>
        <p:spPr>
          <a:xfrm rot="0" flipH="0" flipV="0">
            <a:off x="21968459" y="722579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65062100" y="118008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081" name="Picture 19081"/>
          <p:cNvPicPr>
            <a:picLocks noChangeAspect="0" noChangeArrowheads="1"/>
          </p:cNvPicPr>
          <p:nvPr/>
        </p:nvPicPr>
        <p:blipFill>
          <a:blip r:embed="rId190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200106" y="7187694"/>
            <a:ext cx="82297" cy="76200"/>
          </a:xfrm>
          <a:prstGeom prst="rect">
            <a:avLst/>
          </a:prstGeom>
          <a:noFill/>
          <a:extLst/>
        </p:spPr>
      </p:pic>
      <p:sp>
        <p:nvSpPr>
          <p:cNvPr id="19082" name="Freeform 19082"/>
          <p:cNvSpPr/>
          <p:nvPr/>
        </p:nvSpPr>
        <p:spPr>
          <a:xfrm rot="0" flipH="0" flipV="0">
            <a:off x="22241255" y="722579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67335400" y="118008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083" name="Picture 19083"/>
          <p:cNvPicPr>
            <a:picLocks noChangeAspect="0" noChangeArrowheads="1"/>
          </p:cNvPicPr>
          <p:nvPr/>
        </p:nvPicPr>
        <p:blipFill>
          <a:blip r:embed="rId190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20200" y="7187694"/>
            <a:ext cx="101600" cy="114806"/>
          </a:xfrm>
          <a:prstGeom prst="rect">
            <a:avLst/>
          </a:prstGeom>
          <a:noFill/>
          <a:extLst/>
        </p:spPr>
      </p:pic>
      <p:pic>
        <p:nvPicPr>
          <p:cNvPr id="19084" name="Picture 19084"/>
          <p:cNvPicPr>
            <a:picLocks noChangeAspect="0" noChangeArrowheads="1"/>
          </p:cNvPicPr>
          <p:nvPr/>
        </p:nvPicPr>
        <p:blipFill>
          <a:blip r:embed="rId190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86900" y="7187694"/>
            <a:ext cx="95504" cy="114806"/>
          </a:xfrm>
          <a:prstGeom prst="rect">
            <a:avLst/>
          </a:prstGeom>
          <a:noFill/>
          <a:extLst/>
        </p:spPr>
      </p:pic>
      <p:sp>
        <p:nvSpPr>
          <p:cNvPr id="19085" name="Freeform 19085"/>
          <p:cNvSpPr/>
          <p:nvPr/>
        </p:nvSpPr>
        <p:spPr>
          <a:xfrm rot="0" flipH="0" flipV="0">
            <a:off x="21968459" y="725474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65303400" y="117767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86" name="Freeform 19086"/>
          <p:cNvSpPr/>
          <p:nvPr/>
        </p:nvSpPr>
        <p:spPr>
          <a:xfrm rot="0" flipH="0" flipV="0">
            <a:off x="22241255" y="725474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67576700" y="117767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087" name="Picture 19087"/>
          <p:cNvPicPr>
            <a:picLocks noChangeAspect="0" noChangeArrowheads="1"/>
          </p:cNvPicPr>
          <p:nvPr/>
        </p:nvPicPr>
        <p:blipFill>
          <a:blip r:embed="rId190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30359" y="7216648"/>
            <a:ext cx="80771" cy="76200"/>
          </a:xfrm>
          <a:prstGeom prst="rect">
            <a:avLst/>
          </a:prstGeom>
          <a:noFill/>
          <a:extLst/>
        </p:spPr>
      </p:pic>
      <p:sp>
        <p:nvSpPr>
          <p:cNvPr id="19088" name="Freeform 19088"/>
          <p:cNvSpPr/>
          <p:nvPr/>
        </p:nvSpPr>
        <p:spPr>
          <a:xfrm rot="0" flipH="0" flipV="0">
            <a:off x="22244303" y="7055105"/>
            <a:ext cx="0" cy="2430779"/>
          </a:xfrm>
          <a:custGeom>
            <a:pathLst>
              <a:path w="0" h="20256500">
                <a:moveTo>
                  <a:pt x="0" y="0"/>
                </a:moveTo>
                <a:lnTo>
                  <a:pt x="0" y="2025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89" name="Freeform 19089"/>
          <p:cNvSpPr/>
          <p:nvPr/>
        </p:nvSpPr>
        <p:spPr>
          <a:xfrm rot="0" flipH="0" flipV="0">
            <a:off x="21968459" y="755040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67767200" y="115303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090" name="Picture 19090"/>
          <p:cNvPicPr>
            <a:picLocks noChangeAspect="0" noChangeArrowheads="1"/>
          </p:cNvPicPr>
          <p:nvPr/>
        </p:nvPicPr>
        <p:blipFill>
          <a:blip r:embed="rId190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200106" y="7512305"/>
            <a:ext cx="82297" cy="76200"/>
          </a:xfrm>
          <a:prstGeom prst="rect">
            <a:avLst/>
          </a:prstGeom>
          <a:noFill/>
          <a:extLst/>
        </p:spPr>
      </p:pic>
      <p:sp>
        <p:nvSpPr>
          <p:cNvPr id="19091" name="Freeform 19091"/>
          <p:cNvSpPr/>
          <p:nvPr/>
        </p:nvSpPr>
        <p:spPr>
          <a:xfrm rot="0" flipH="0" flipV="0">
            <a:off x="22241255" y="755040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0040500" y="115303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092" name="Picture 19092"/>
          <p:cNvPicPr>
            <a:picLocks noChangeAspect="0" noChangeArrowheads="1"/>
          </p:cNvPicPr>
          <p:nvPr/>
        </p:nvPicPr>
        <p:blipFill>
          <a:blip r:embed="rId190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20200" y="7512305"/>
            <a:ext cx="101600" cy="107695"/>
          </a:xfrm>
          <a:prstGeom prst="rect">
            <a:avLst/>
          </a:prstGeom>
          <a:noFill/>
          <a:extLst/>
        </p:spPr>
      </p:pic>
      <p:pic>
        <p:nvPicPr>
          <p:cNvPr id="19093" name="Picture 19093"/>
          <p:cNvPicPr>
            <a:picLocks noChangeAspect="0" noChangeArrowheads="1"/>
          </p:cNvPicPr>
          <p:nvPr/>
        </p:nvPicPr>
        <p:blipFill>
          <a:blip r:embed="rId190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86900" y="7512305"/>
            <a:ext cx="95504" cy="107695"/>
          </a:xfrm>
          <a:prstGeom prst="rect">
            <a:avLst/>
          </a:prstGeom>
          <a:noFill/>
          <a:extLst/>
        </p:spPr>
      </p:pic>
      <p:sp>
        <p:nvSpPr>
          <p:cNvPr id="19094" name="Freeform 19094"/>
          <p:cNvSpPr/>
          <p:nvPr/>
        </p:nvSpPr>
        <p:spPr>
          <a:xfrm rot="0" flipH="0" flipV="0">
            <a:off x="21968459" y="7579361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68008500" y="115062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095" name="Freeform 19095"/>
          <p:cNvSpPr/>
          <p:nvPr/>
        </p:nvSpPr>
        <p:spPr>
          <a:xfrm rot="0" flipH="0" flipV="0">
            <a:off x="22241255" y="7579361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0281800" y="115062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096" name="Picture 19096"/>
          <p:cNvPicPr>
            <a:picLocks noChangeAspect="0" noChangeArrowheads="1"/>
          </p:cNvPicPr>
          <p:nvPr/>
        </p:nvPicPr>
        <p:blipFill>
          <a:blip r:embed="rId190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30359" y="7541261"/>
            <a:ext cx="80771" cy="76200"/>
          </a:xfrm>
          <a:prstGeom prst="rect">
            <a:avLst/>
          </a:prstGeom>
          <a:noFill/>
          <a:extLst/>
        </p:spPr>
      </p:pic>
      <p:sp>
        <p:nvSpPr>
          <p:cNvPr id="19097" name="Freeform 19097"/>
          <p:cNvSpPr/>
          <p:nvPr/>
        </p:nvSpPr>
        <p:spPr>
          <a:xfrm rot="0" flipH="0" flipV="0">
            <a:off x="21968459" y="787501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0472300" y="112598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098" name="Picture 19098"/>
          <p:cNvPicPr>
            <a:picLocks noChangeAspect="0" noChangeArrowheads="1"/>
          </p:cNvPicPr>
          <p:nvPr/>
        </p:nvPicPr>
        <p:blipFill>
          <a:blip r:embed="rId190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200106" y="7836917"/>
            <a:ext cx="82297" cy="76200"/>
          </a:xfrm>
          <a:prstGeom prst="rect">
            <a:avLst/>
          </a:prstGeom>
          <a:noFill/>
          <a:extLst/>
        </p:spPr>
      </p:pic>
      <p:sp>
        <p:nvSpPr>
          <p:cNvPr id="19099" name="Freeform 19099"/>
          <p:cNvSpPr/>
          <p:nvPr/>
        </p:nvSpPr>
        <p:spPr>
          <a:xfrm rot="0" flipH="0" flipV="0">
            <a:off x="22241255" y="787501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2745600" y="112598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00" name="Picture 19100"/>
          <p:cNvPicPr>
            <a:picLocks noChangeAspect="0" noChangeArrowheads="1"/>
          </p:cNvPicPr>
          <p:nvPr/>
        </p:nvPicPr>
        <p:blipFill>
          <a:blip r:embed="rId191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20200" y="7836917"/>
            <a:ext cx="101600" cy="113283"/>
          </a:xfrm>
          <a:prstGeom prst="rect">
            <a:avLst/>
          </a:prstGeom>
          <a:noFill/>
          <a:extLst/>
        </p:spPr>
      </p:pic>
      <p:pic>
        <p:nvPicPr>
          <p:cNvPr id="19101" name="Picture 19101"/>
          <p:cNvPicPr>
            <a:picLocks noChangeAspect="0" noChangeArrowheads="1"/>
          </p:cNvPicPr>
          <p:nvPr/>
        </p:nvPicPr>
        <p:blipFill>
          <a:blip r:embed="rId191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86900" y="7836917"/>
            <a:ext cx="95504" cy="113283"/>
          </a:xfrm>
          <a:prstGeom prst="rect">
            <a:avLst/>
          </a:prstGeom>
          <a:noFill/>
          <a:extLst/>
        </p:spPr>
      </p:pic>
      <p:sp>
        <p:nvSpPr>
          <p:cNvPr id="19102" name="Freeform 19102"/>
          <p:cNvSpPr/>
          <p:nvPr/>
        </p:nvSpPr>
        <p:spPr>
          <a:xfrm rot="0" flipH="0" flipV="0">
            <a:off x="21968459" y="790397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0713600" y="112356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03" name="Freeform 19103"/>
          <p:cNvSpPr/>
          <p:nvPr/>
        </p:nvSpPr>
        <p:spPr>
          <a:xfrm rot="0" flipH="0" flipV="0">
            <a:off x="22241255" y="790397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2986900" y="112356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04" name="Picture 19104"/>
          <p:cNvPicPr>
            <a:picLocks noChangeAspect="0" noChangeArrowheads="1"/>
          </p:cNvPicPr>
          <p:nvPr/>
        </p:nvPicPr>
        <p:blipFill>
          <a:blip r:embed="rId191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30359" y="7865872"/>
            <a:ext cx="80771" cy="76200"/>
          </a:xfrm>
          <a:prstGeom prst="rect">
            <a:avLst/>
          </a:prstGeom>
          <a:noFill/>
          <a:extLst/>
        </p:spPr>
      </p:pic>
      <p:sp>
        <p:nvSpPr>
          <p:cNvPr id="19105" name="Freeform 19105"/>
          <p:cNvSpPr/>
          <p:nvPr/>
        </p:nvSpPr>
        <p:spPr>
          <a:xfrm rot="0" flipH="0" flipV="0">
            <a:off x="21968459" y="819962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3177400" y="109893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06" name="Freeform 19106"/>
          <p:cNvSpPr/>
          <p:nvPr/>
        </p:nvSpPr>
        <p:spPr>
          <a:xfrm rot="0" flipH="0" flipV="0">
            <a:off x="22241255" y="819962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75450700" y="109893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07" name="Picture 19107"/>
          <p:cNvPicPr>
            <a:picLocks noChangeAspect="0" noChangeArrowheads="1"/>
          </p:cNvPicPr>
          <p:nvPr/>
        </p:nvPicPr>
        <p:blipFill>
          <a:blip r:embed="rId191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86900" y="8161529"/>
            <a:ext cx="95504" cy="106171"/>
          </a:xfrm>
          <a:prstGeom prst="rect">
            <a:avLst/>
          </a:prstGeom>
          <a:noFill/>
          <a:extLst/>
        </p:spPr>
      </p:pic>
      <p:pic>
        <p:nvPicPr>
          <p:cNvPr id="19108" name="Picture 19108"/>
          <p:cNvPicPr>
            <a:picLocks noChangeAspect="0" noChangeArrowheads="1"/>
          </p:cNvPicPr>
          <p:nvPr/>
        </p:nvPicPr>
        <p:blipFill>
          <a:blip r:embed="rId191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20200" y="8161529"/>
            <a:ext cx="101600" cy="106171"/>
          </a:xfrm>
          <a:prstGeom prst="rect">
            <a:avLst/>
          </a:prstGeom>
          <a:noFill/>
          <a:extLst/>
        </p:spPr>
      </p:pic>
      <p:sp>
        <p:nvSpPr>
          <p:cNvPr id="19109" name="Freeform 19109"/>
          <p:cNvSpPr/>
          <p:nvPr/>
        </p:nvSpPr>
        <p:spPr>
          <a:xfrm rot="0" flipH="0" flipV="0">
            <a:off x="21968459" y="8228585"/>
            <a:ext cx="3047" cy="1523"/>
          </a:xfrm>
          <a:custGeom>
            <a:pathLst>
              <a:path w="25400" h="12700">
                <a:moveTo>
                  <a:pt x="0" y="0"/>
                </a:moveTo>
                <a:lnTo>
                  <a:pt x="25400" y="0"/>
                </a:lnTo>
                <a:lnTo>
                  <a:pt x="0" y="12700"/>
                </a:lnTo>
                <a:close/>
                <a:moveTo>
                  <a:pt x="-73418700" y="109651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10" name="Freeform 19110"/>
          <p:cNvSpPr/>
          <p:nvPr/>
        </p:nvSpPr>
        <p:spPr>
          <a:xfrm rot="0" flipH="0" flipV="0">
            <a:off x="22241255" y="8228585"/>
            <a:ext cx="3047" cy="1523"/>
          </a:xfrm>
          <a:custGeom>
            <a:pathLst>
              <a:path w="25400" h="12700">
                <a:moveTo>
                  <a:pt x="0" y="0"/>
                </a:moveTo>
                <a:lnTo>
                  <a:pt x="25400" y="0"/>
                </a:lnTo>
                <a:lnTo>
                  <a:pt x="25400" y="12700"/>
                </a:lnTo>
                <a:close/>
                <a:moveTo>
                  <a:pt x="-75692000" y="109651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11" name="Picture 19111"/>
          <p:cNvPicPr>
            <a:picLocks noChangeAspect="0" noChangeArrowheads="1"/>
          </p:cNvPicPr>
          <p:nvPr/>
        </p:nvPicPr>
        <p:blipFill>
          <a:blip r:embed="rId191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30359" y="8190485"/>
            <a:ext cx="80771" cy="76200"/>
          </a:xfrm>
          <a:prstGeom prst="rect">
            <a:avLst/>
          </a:prstGeom>
          <a:noFill/>
          <a:extLst/>
        </p:spPr>
      </p:pic>
      <p:sp>
        <p:nvSpPr>
          <p:cNvPr id="19112" name="Freeform 19112"/>
          <p:cNvSpPr/>
          <p:nvPr/>
        </p:nvSpPr>
        <p:spPr>
          <a:xfrm rot="0" flipH="0" flipV="0">
            <a:off x="21968459" y="8524241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5882500" y="107188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13" name="Freeform 19113"/>
          <p:cNvSpPr/>
          <p:nvPr/>
        </p:nvSpPr>
        <p:spPr>
          <a:xfrm rot="0" flipH="0" flipV="0">
            <a:off x="22241255" y="852424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78155800" y="107188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14" name="Picture 19114"/>
          <p:cNvPicPr>
            <a:picLocks noChangeAspect="0" noChangeArrowheads="1"/>
          </p:cNvPicPr>
          <p:nvPr/>
        </p:nvPicPr>
        <p:blipFill>
          <a:blip r:embed="rId191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86900" y="8486141"/>
            <a:ext cx="95504" cy="111759"/>
          </a:xfrm>
          <a:prstGeom prst="rect">
            <a:avLst/>
          </a:prstGeom>
          <a:noFill/>
          <a:extLst/>
        </p:spPr>
      </p:pic>
      <p:pic>
        <p:nvPicPr>
          <p:cNvPr id="19115" name="Picture 19115"/>
          <p:cNvPicPr>
            <a:picLocks noChangeAspect="0" noChangeArrowheads="1"/>
          </p:cNvPicPr>
          <p:nvPr/>
        </p:nvPicPr>
        <p:blipFill>
          <a:blip r:embed="rId191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20200" y="8486141"/>
            <a:ext cx="101600" cy="111759"/>
          </a:xfrm>
          <a:prstGeom prst="rect">
            <a:avLst/>
          </a:prstGeom>
          <a:noFill/>
          <a:extLst/>
        </p:spPr>
      </p:pic>
      <p:sp>
        <p:nvSpPr>
          <p:cNvPr id="19116" name="Freeform 19116"/>
          <p:cNvSpPr/>
          <p:nvPr/>
        </p:nvSpPr>
        <p:spPr>
          <a:xfrm rot="0" flipH="0" flipV="0">
            <a:off x="21968459" y="8554721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6136500" y="106934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17" name="Freeform 19117"/>
          <p:cNvSpPr/>
          <p:nvPr/>
        </p:nvSpPr>
        <p:spPr>
          <a:xfrm rot="0" flipH="0" flipV="0">
            <a:off x="22241255" y="8554721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8409800" y="106934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18" name="Picture 19118"/>
          <p:cNvPicPr>
            <a:picLocks noChangeAspect="0" noChangeArrowheads="1"/>
          </p:cNvPicPr>
          <p:nvPr/>
        </p:nvPicPr>
        <p:blipFill>
          <a:blip r:embed="rId191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30359" y="8515097"/>
            <a:ext cx="80771" cy="77723"/>
          </a:xfrm>
          <a:prstGeom prst="rect">
            <a:avLst/>
          </a:prstGeom>
          <a:noFill/>
          <a:extLst/>
        </p:spPr>
      </p:pic>
      <p:sp>
        <p:nvSpPr>
          <p:cNvPr id="19119" name="Freeform 19119"/>
          <p:cNvSpPr/>
          <p:nvPr/>
        </p:nvSpPr>
        <p:spPr>
          <a:xfrm rot="0" flipH="0" flipV="0">
            <a:off x="21968459" y="884885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8587600" y="104482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20" name="Freeform 19120"/>
          <p:cNvSpPr/>
          <p:nvPr/>
        </p:nvSpPr>
        <p:spPr>
          <a:xfrm rot="0" flipH="0" flipV="0">
            <a:off x="22241255" y="884885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80860900" y="104482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21" name="Picture 19121"/>
          <p:cNvPicPr>
            <a:picLocks noChangeAspect="0" noChangeArrowheads="1"/>
          </p:cNvPicPr>
          <p:nvPr/>
        </p:nvPicPr>
        <p:blipFill>
          <a:blip r:embed="rId191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86900" y="8810753"/>
            <a:ext cx="95504" cy="117347"/>
          </a:xfrm>
          <a:prstGeom prst="rect">
            <a:avLst/>
          </a:prstGeom>
          <a:noFill/>
          <a:extLst/>
        </p:spPr>
      </p:pic>
      <p:pic>
        <p:nvPicPr>
          <p:cNvPr id="19122" name="Picture 19122"/>
          <p:cNvPicPr>
            <a:picLocks noChangeAspect="0" noChangeArrowheads="1"/>
          </p:cNvPicPr>
          <p:nvPr/>
        </p:nvPicPr>
        <p:blipFill>
          <a:blip r:embed="rId191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20200" y="8810753"/>
            <a:ext cx="101600" cy="117347"/>
          </a:xfrm>
          <a:prstGeom prst="rect">
            <a:avLst/>
          </a:prstGeom>
          <a:noFill/>
          <a:extLst/>
        </p:spPr>
      </p:pic>
      <p:sp>
        <p:nvSpPr>
          <p:cNvPr id="19123" name="Freeform 19123"/>
          <p:cNvSpPr/>
          <p:nvPr/>
        </p:nvSpPr>
        <p:spPr>
          <a:xfrm rot="0" flipH="0" flipV="0">
            <a:off x="21968459" y="887933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8841600" y="104228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24" name="Freeform 19124"/>
          <p:cNvSpPr/>
          <p:nvPr/>
        </p:nvSpPr>
        <p:spPr>
          <a:xfrm rot="0" flipH="0" flipV="0">
            <a:off x="22241255" y="887933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81114900" y="104228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25" name="Picture 19125"/>
          <p:cNvPicPr>
            <a:picLocks noChangeAspect="0" noChangeArrowheads="1"/>
          </p:cNvPicPr>
          <p:nvPr/>
        </p:nvPicPr>
        <p:blipFill>
          <a:blip r:embed="rId191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30359" y="8839709"/>
            <a:ext cx="80771" cy="77723"/>
          </a:xfrm>
          <a:prstGeom prst="rect">
            <a:avLst/>
          </a:prstGeom>
          <a:noFill/>
          <a:extLst/>
        </p:spPr>
      </p:pic>
      <p:sp>
        <p:nvSpPr>
          <p:cNvPr id="19126" name="Freeform 19126"/>
          <p:cNvSpPr/>
          <p:nvPr/>
        </p:nvSpPr>
        <p:spPr>
          <a:xfrm rot="0" flipH="0" flipV="0">
            <a:off x="21968459" y="917498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813054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27" name="Picture 19127"/>
          <p:cNvPicPr>
            <a:picLocks noChangeAspect="0" noChangeArrowheads="1"/>
          </p:cNvPicPr>
          <p:nvPr/>
        </p:nvPicPr>
        <p:blipFill>
          <a:blip r:embed="rId191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200106" y="9136889"/>
            <a:ext cx="82297" cy="76200"/>
          </a:xfrm>
          <a:prstGeom prst="rect">
            <a:avLst/>
          </a:prstGeom>
          <a:noFill/>
          <a:extLst/>
        </p:spPr>
      </p:pic>
      <p:sp>
        <p:nvSpPr>
          <p:cNvPr id="19128" name="Freeform 19128"/>
          <p:cNvSpPr/>
          <p:nvPr/>
        </p:nvSpPr>
        <p:spPr>
          <a:xfrm rot="0" flipH="0" flipV="0">
            <a:off x="22241255" y="917498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835787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29" name="Picture 19129"/>
          <p:cNvPicPr>
            <a:picLocks noChangeAspect="0" noChangeArrowheads="1"/>
          </p:cNvPicPr>
          <p:nvPr/>
        </p:nvPicPr>
        <p:blipFill>
          <a:blip r:embed="rId191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20200" y="9136889"/>
            <a:ext cx="101600" cy="108711"/>
          </a:xfrm>
          <a:prstGeom prst="rect">
            <a:avLst/>
          </a:prstGeom>
          <a:noFill/>
          <a:extLst/>
        </p:spPr>
      </p:pic>
      <p:pic>
        <p:nvPicPr>
          <p:cNvPr id="19130" name="Picture 19130"/>
          <p:cNvPicPr>
            <a:picLocks noChangeAspect="0" noChangeArrowheads="1"/>
          </p:cNvPicPr>
          <p:nvPr/>
        </p:nvPicPr>
        <p:blipFill>
          <a:blip r:embed="rId191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86900" y="9136889"/>
            <a:ext cx="95504" cy="108711"/>
          </a:xfrm>
          <a:prstGeom prst="rect">
            <a:avLst/>
          </a:prstGeom>
          <a:noFill/>
          <a:extLst/>
        </p:spPr>
      </p:pic>
      <p:sp>
        <p:nvSpPr>
          <p:cNvPr id="19131" name="Freeform 19131"/>
          <p:cNvSpPr/>
          <p:nvPr/>
        </p:nvSpPr>
        <p:spPr>
          <a:xfrm rot="0" flipH="0" flipV="0">
            <a:off x="21968459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815467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32" name="Freeform 19132"/>
          <p:cNvSpPr/>
          <p:nvPr/>
        </p:nvSpPr>
        <p:spPr>
          <a:xfrm rot="0" flipH="0" flipV="0">
            <a:off x="22241255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838200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33" name="Picture 19133"/>
          <p:cNvPicPr>
            <a:picLocks noChangeAspect="0" noChangeArrowheads="1"/>
          </p:cNvPicPr>
          <p:nvPr/>
        </p:nvPicPr>
        <p:blipFill>
          <a:blip r:embed="rId191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30359" y="9164321"/>
            <a:ext cx="80771" cy="77723"/>
          </a:xfrm>
          <a:prstGeom prst="rect">
            <a:avLst/>
          </a:prstGeom>
          <a:noFill/>
          <a:extLst/>
        </p:spPr>
      </p:pic>
      <p:sp>
        <p:nvSpPr>
          <p:cNvPr id="19134" name="Freeform 19134"/>
          <p:cNvSpPr/>
          <p:nvPr/>
        </p:nvSpPr>
        <p:spPr>
          <a:xfrm rot="0" flipH="0" flipV="0">
            <a:off x="21968459" y="7055105"/>
            <a:ext cx="0" cy="2430779"/>
          </a:xfrm>
          <a:custGeom>
            <a:pathLst>
              <a:path w="0" h="20256500">
                <a:moveTo>
                  <a:pt x="0" y="0"/>
                </a:moveTo>
                <a:lnTo>
                  <a:pt x="0" y="2025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35" name="Freeform 19135"/>
          <p:cNvSpPr/>
          <p:nvPr/>
        </p:nvSpPr>
        <p:spPr>
          <a:xfrm rot="0" flipH="0" flipV="0">
            <a:off x="21968459" y="7239509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36" name="Freeform 19136"/>
          <p:cNvSpPr/>
          <p:nvPr/>
        </p:nvSpPr>
        <p:spPr>
          <a:xfrm rot="0" flipH="0" flipV="0">
            <a:off x="21968459" y="7565645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37" name="Freeform 19137"/>
          <p:cNvSpPr/>
          <p:nvPr/>
        </p:nvSpPr>
        <p:spPr>
          <a:xfrm rot="-5400000" flipH="0" flipV="0">
            <a:off x="22223349" y="7231508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38" name="Freeform 19138"/>
          <p:cNvSpPr/>
          <p:nvPr/>
        </p:nvSpPr>
        <p:spPr>
          <a:xfrm rot="-5400000" flipH="0" flipV="0">
            <a:off x="21961983" y="7231508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39" name="Freeform 19139"/>
          <p:cNvSpPr/>
          <p:nvPr/>
        </p:nvSpPr>
        <p:spPr>
          <a:xfrm rot="-5400000" flipH="0" flipV="0">
            <a:off x="22223349" y="755764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40" name="Freeform 19140"/>
          <p:cNvSpPr/>
          <p:nvPr/>
        </p:nvSpPr>
        <p:spPr>
          <a:xfrm rot="-5400000" flipH="0" flipV="0">
            <a:off x="21961983" y="755764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41" name="Freeform 19141"/>
          <p:cNvSpPr/>
          <p:nvPr/>
        </p:nvSpPr>
        <p:spPr>
          <a:xfrm rot="0" flipH="0" flipV="0">
            <a:off x="21968459" y="7890257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42" name="Freeform 19142"/>
          <p:cNvSpPr/>
          <p:nvPr/>
        </p:nvSpPr>
        <p:spPr>
          <a:xfrm rot="0" flipH="0" flipV="0">
            <a:off x="22230587" y="7875017"/>
            <a:ext cx="14477" cy="28955"/>
          </a:xfrm>
          <a:custGeom>
            <a:pathLst>
              <a:path w="120650" h="241300">
                <a:moveTo>
                  <a:pt x="120650" y="0"/>
                </a:moveTo>
                <a:cubicBezTo>
                  <a:pt x="54012" y="0"/>
                  <a:pt x="0" y="54013"/>
                  <a:pt x="0" y="120650"/>
                </a:cubicBezTo>
                <a:cubicBezTo>
                  <a:pt x="0" y="187288"/>
                  <a:pt x="54012" y="241300"/>
                  <a:pt x="120650" y="24130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43" name="Freeform 19143"/>
          <p:cNvSpPr/>
          <p:nvPr/>
        </p:nvSpPr>
        <p:spPr>
          <a:xfrm rot="0" flipH="0" flipV="0">
            <a:off x="21969221" y="7875017"/>
            <a:ext cx="14477" cy="28955"/>
          </a:xfrm>
          <a:custGeom>
            <a:pathLst>
              <a:path w="120650" h="241300">
                <a:moveTo>
                  <a:pt x="0" y="241300"/>
                </a:moveTo>
                <a:cubicBezTo>
                  <a:pt x="66637" y="241300"/>
                  <a:pt x="120650" y="187288"/>
                  <a:pt x="120650" y="120650"/>
                </a:cubicBezTo>
                <a:cubicBezTo>
                  <a:pt x="120650" y="54013"/>
                  <a:pt x="66637" y="0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44" name="Freeform 19144"/>
          <p:cNvSpPr/>
          <p:nvPr/>
        </p:nvSpPr>
        <p:spPr>
          <a:xfrm rot="0" flipH="0" flipV="0">
            <a:off x="21968459" y="8214869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45" name="Freeform 19145"/>
          <p:cNvSpPr/>
          <p:nvPr/>
        </p:nvSpPr>
        <p:spPr>
          <a:xfrm rot="0" flipH="0" flipV="0">
            <a:off x="22230587" y="8199629"/>
            <a:ext cx="14477" cy="28955"/>
          </a:xfrm>
          <a:custGeom>
            <a:pathLst>
              <a:path w="120650" h="241300">
                <a:moveTo>
                  <a:pt x="120650" y="0"/>
                </a:moveTo>
                <a:cubicBezTo>
                  <a:pt x="54012" y="0"/>
                  <a:pt x="0" y="54013"/>
                  <a:pt x="0" y="120650"/>
                </a:cubicBezTo>
                <a:cubicBezTo>
                  <a:pt x="0" y="187288"/>
                  <a:pt x="54012" y="241300"/>
                  <a:pt x="120650" y="24130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46" name="Freeform 19146"/>
          <p:cNvSpPr/>
          <p:nvPr/>
        </p:nvSpPr>
        <p:spPr>
          <a:xfrm rot="0" flipH="0" flipV="0">
            <a:off x="21969221" y="8199629"/>
            <a:ext cx="14477" cy="28955"/>
          </a:xfrm>
          <a:custGeom>
            <a:pathLst>
              <a:path w="120650" h="241300">
                <a:moveTo>
                  <a:pt x="0" y="241300"/>
                </a:moveTo>
                <a:cubicBezTo>
                  <a:pt x="66637" y="241300"/>
                  <a:pt x="120650" y="187288"/>
                  <a:pt x="120650" y="120650"/>
                </a:cubicBezTo>
                <a:cubicBezTo>
                  <a:pt x="120650" y="54013"/>
                  <a:pt x="66637" y="0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47" name="Freeform 19147"/>
          <p:cNvSpPr/>
          <p:nvPr/>
        </p:nvSpPr>
        <p:spPr>
          <a:xfrm rot="0" flipH="0" flipV="0">
            <a:off x="21968459" y="8539481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48" name="Freeform 19148"/>
          <p:cNvSpPr/>
          <p:nvPr/>
        </p:nvSpPr>
        <p:spPr>
          <a:xfrm rot="-5400000" flipH="0" flipV="0">
            <a:off x="22223349" y="8531481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49" name="Freeform 19149"/>
          <p:cNvSpPr/>
          <p:nvPr/>
        </p:nvSpPr>
        <p:spPr>
          <a:xfrm rot="-5400000" flipH="0" flipV="0">
            <a:off x="21961983" y="8531481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50" name="Freeform 19150"/>
          <p:cNvSpPr/>
          <p:nvPr/>
        </p:nvSpPr>
        <p:spPr>
          <a:xfrm rot="0" flipH="0" flipV="0">
            <a:off x="21968459" y="8864093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51" name="Freeform 19151"/>
          <p:cNvSpPr/>
          <p:nvPr/>
        </p:nvSpPr>
        <p:spPr>
          <a:xfrm rot="-5400000" flipH="0" flipV="0">
            <a:off x="22223349" y="8856093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52" name="Freeform 19152"/>
          <p:cNvSpPr/>
          <p:nvPr/>
        </p:nvSpPr>
        <p:spPr>
          <a:xfrm rot="-5400000" flipH="0" flipV="0">
            <a:off x="21961983" y="8856093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53" name="Freeform 19153"/>
          <p:cNvSpPr/>
          <p:nvPr/>
        </p:nvSpPr>
        <p:spPr>
          <a:xfrm rot="0" flipH="0" flipV="0">
            <a:off x="21968459" y="9188705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54" name="Freeform 19154"/>
          <p:cNvSpPr/>
          <p:nvPr/>
        </p:nvSpPr>
        <p:spPr>
          <a:xfrm rot="-5400000" flipH="0" flipV="0">
            <a:off x="22223349" y="918070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55" name="Freeform 19155"/>
          <p:cNvSpPr/>
          <p:nvPr/>
        </p:nvSpPr>
        <p:spPr>
          <a:xfrm rot="-5400000" flipH="0" flipV="0">
            <a:off x="21961983" y="918070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56" name="Freeform 19156"/>
          <p:cNvSpPr/>
          <p:nvPr/>
        </p:nvSpPr>
        <p:spPr>
          <a:xfrm rot="0" flipH="0" flipV="0">
            <a:off x="21339047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781431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57" name="Freeform 19157"/>
          <p:cNvSpPr/>
          <p:nvPr/>
        </p:nvSpPr>
        <p:spPr>
          <a:xfrm rot="0" flipH="0" flipV="0">
            <a:off x="21340571" y="942492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781558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58" name="Freeform 19158"/>
          <p:cNvSpPr/>
          <p:nvPr/>
        </p:nvSpPr>
        <p:spPr>
          <a:xfrm rot="0" flipH="0" flipV="0">
            <a:off x="21579839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801497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59" name="Freeform 19159"/>
          <p:cNvSpPr/>
          <p:nvPr/>
        </p:nvSpPr>
        <p:spPr>
          <a:xfrm rot="0" flipH="0" flipV="0">
            <a:off x="21581363" y="942492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01624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60" name="Freeform 19160"/>
          <p:cNvSpPr/>
          <p:nvPr/>
        </p:nvSpPr>
        <p:spPr>
          <a:xfrm rot="0" flipH="0" flipV="0">
            <a:off x="21733763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814324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61" name="Freeform 19161"/>
          <p:cNvSpPr/>
          <p:nvPr/>
        </p:nvSpPr>
        <p:spPr>
          <a:xfrm rot="0" flipH="0" flipV="0">
            <a:off x="21735287" y="942492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14451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62" name="Picture 19162"/>
          <p:cNvPicPr>
            <a:picLocks noChangeAspect="0" noChangeArrowheads="1"/>
          </p:cNvPicPr>
          <p:nvPr/>
        </p:nvPicPr>
        <p:blipFill>
          <a:blip r:embed="rId191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789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19163" name="Picture 19163"/>
          <p:cNvPicPr>
            <a:picLocks noChangeAspect="0" noChangeArrowheads="1"/>
          </p:cNvPicPr>
          <p:nvPr/>
        </p:nvPicPr>
        <p:blipFill>
          <a:blip r:embed="rId191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5265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19164" name="Picture 19164"/>
          <p:cNvPicPr>
            <a:picLocks noChangeAspect="0" noChangeArrowheads="1"/>
          </p:cNvPicPr>
          <p:nvPr/>
        </p:nvPicPr>
        <p:blipFill>
          <a:blip r:embed="rId191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285200" y="9386824"/>
            <a:ext cx="101600" cy="100076"/>
          </a:xfrm>
          <a:prstGeom prst="rect">
            <a:avLst/>
          </a:prstGeom>
          <a:noFill/>
          <a:extLst/>
        </p:spPr>
      </p:pic>
      <p:sp>
        <p:nvSpPr>
          <p:cNvPr id="19165" name="Freeform 19165"/>
          <p:cNvSpPr/>
          <p:nvPr/>
        </p:nvSpPr>
        <p:spPr>
          <a:xfrm rot="0" flipH="0" flipV="0">
            <a:off x="21340571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783209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66" name="Freeform 19166"/>
          <p:cNvSpPr/>
          <p:nvPr/>
        </p:nvSpPr>
        <p:spPr>
          <a:xfrm rot="0" flipH="0" flipV="0">
            <a:off x="21579839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03148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67" name="Freeform 19167"/>
          <p:cNvSpPr/>
          <p:nvPr/>
        </p:nvSpPr>
        <p:spPr>
          <a:xfrm rot="0" flipH="0" flipV="0">
            <a:off x="21581363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03275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68" name="Freeform 19168"/>
          <p:cNvSpPr/>
          <p:nvPr/>
        </p:nvSpPr>
        <p:spPr>
          <a:xfrm rot="0" flipH="0" flipV="0">
            <a:off x="21733763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15975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69" name="Picture 19169"/>
          <p:cNvPicPr>
            <a:picLocks noChangeAspect="0" noChangeArrowheads="1"/>
          </p:cNvPicPr>
          <p:nvPr/>
        </p:nvPicPr>
        <p:blipFill>
          <a:blip r:embed="rId191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91600" y="9406636"/>
            <a:ext cx="84835" cy="92964"/>
          </a:xfrm>
          <a:prstGeom prst="rect">
            <a:avLst/>
          </a:prstGeom>
          <a:noFill/>
          <a:extLst/>
        </p:spPr>
      </p:pic>
      <p:pic>
        <p:nvPicPr>
          <p:cNvPr id="19170" name="Picture 19170"/>
          <p:cNvPicPr>
            <a:picLocks noChangeAspect="0" noChangeArrowheads="1"/>
          </p:cNvPicPr>
          <p:nvPr/>
        </p:nvPicPr>
        <p:blipFill>
          <a:blip r:embed="rId191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543263" y="9406636"/>
            <a:ext cx="79247" cy="76200"/>
          </a:xfrm>
          <a:prstGeom prst="rect">
            <a:avLst/>
          </a:prstGeom>
          <a:noFill/>
          <a:extLst/>
        </p:spPr>
      </p:pic>
      <p:pic>
        <p:nvPicPr>
          <p:cNvPr id="19171" name="Picture 19171"/>
          <p:cNvPicPr>
            <a:picLocks noChangeAspect="0" noChangeArrowheads="1"/>
          </p:cNvPicPr>
          <p:nvPr/>
        </p:nvPicPr>
        <p:blipFill>
          <a:blip r:embed="rId191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302471" y="9406636"/>
            <a:ext cx="79247" cy="76200"/>
          </a:xfrm>
          <a:prstGeom prst="rect">
            <a:avLst/>
          </a:prstGeom>
          <a:noFill/>
          <a:extLst/>
        </p:spPr>
      </p:pic>
      <p:sp>
        <p:nvSpPr>
          <p:cNvPr id="19172" name="Freeform 19172"/>
          <p:cNvSpPr/>
          <p:nvPr/>
        </p:nvSpPr>
        <p:spPr>
          <a:xfrm rot="0" flipH="0" flipV="0">
            <a:off x="21733763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817245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73" name="Picture 19173"/>
          <p:cNvPicPr>
            <a:picLocks noChangeAspect="0" noChangeArrowheads="1"/>
          </p:cNvPicPr>
          <p:nvPr/>
        </p:nvPicPr>
        <p:blipFill>
          <a:blip r:embed="rId191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543263" y="9421877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9174" name="Freeform 19174"/>
          <p:cNvSpPr/>
          <p:nvPr/>
        </p:nvSpPr>
        <p:spPr>
          <a:xfrm rot="0" flipH="0" flipV="0">
            <a:off x="21579839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804418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75" name="Picture 19175"/>
          <p:cNvPicPr>
            <a:picLocks noChangeAspect="0" noChangeArrowheads="1"/>
          </p:cNvPicPr>
          <p:nvPr/>
        </p:nvPicPr>
        <p:blipFill>
          <a:blip r:embed="rId191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302471" y="9421877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9176" name="Freeform 19176"/>
          <p:cNvSpPr/>
          <p:nvPr/>
        </p:nvSpPr>
        <p:spPr>
          <a:xfrm rot="0" flipH="0" flipV="0">
            <a:off x="21339047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784352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77" name="Picture 19177"/>
          <p:cNvPicPr>
            <a:picLocks noChangeAspect="0" noChangeArrowheads="1"/>
          </p:cNvPicPr>
          <p:nvPr/>
        </p:nvPicPr>
        <p:blipFill>
          <a:blip r:embed="rId191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789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19178" name="Picture 19178"/>
          <p:cNvPicPr>
            <a:picLocks noChangeAspect="0" noChangeArrowheads="1"/>
          </p:cNvPicPr>
          <p:nvPr/>
        </p:nvPicPr>
        <p:blipFill>
          <a:blip r:embed="rId191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5265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19179" name="Picture 19179"/>
          <p:cNvPicPr>
            <a:picLocks noChangeAspect="0" noChangeArrowheads="1"/>
          </p:cNvPicPr>
          <p:nvPr/>
        </p:nvPicPr>
        <p:blipFill>
          <a:blip r:embed="rId191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285200" y="9421877"/>
            <a:ext cx="101600" cy="103123"/>
          </a:xfrm>
          <a:prstGeom prst="rect">
            <a:avLst/>
          </a:prstGeom>
          <a:noFill/>
          <a:extLst/>
        </p:spPr>
      </p:pic>
      <p:sp>
        <p:nvSpPr>
          <p:cNvPr id="19180" name="Freeform 19180"/>
          <p:cNvSpPr/>
          <p:nvPr/>
        </p:nvSpPr>
        <p:spPr>
          <a:xfrm rot="0" flipH="0" flipV="0">
            <a:off x="21735287" y="8771129"/>
            <a:ext cx="0" cy="714755"/>
          </a:xfrm>
          <a:custGeom>
            <a:pathLst>
              <a:path w="0" h="5956300">
                <a:moveTo>
                  <a:pt x="0" y="0"/>
                </a:moveTo>
                <a:lnTo>
                  <a:pt x="0" y="5956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81" name="Freeform 19181"/>
          <p:cNvSpPr/>
          <p:nvPr/>
        </p:nvSpPr>
        <p:spPr>
          <a:xfrm rot="-5400000" flipH="0" flipV="0">
            <a:off x="21728812" y="8856093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82" name="Freeform 19182"/>
          <p:cNvSpPr/>
          <p:nvPr/>
        </p:nvSpPr>
        <p:spPr>
          <a:xfrm rot="-5400000" flipH="0" flipV="0">
            <a:off x="21728812" y="918070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83" name="Freeform 19183"/>
          <p:cNvSpPr/>
          <p:nvPr/>
        </p:nvSpPr>
        <p:spPr>
          <a:xfrm rot="0" flipH="0" flipV="0">
            <a:off x="21581363" y="9083549"/>
            <a:ext cx="0" cy="402335"/>
          </a:xfrm>
          <a:custGeom>
            <a:pathLst>
              <a:path w="0" h="3352800">
                <a:moveTo>
                  <a:pt x="0" y="0"/>
                </a:moveTo>
                <a:lnTo>
                  <a:pt x="0" y="3352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84" name="Freeform 19184"/>
          <p:cNvSpPr/>
          <p:nvPr/>
        </p:nvSpPr>
        <p:spPr>
          <a:xfrm rot="-5400000" flipH="0" flipV="0">
            <a:off x="21574888" y="918070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85" name="Freeform 19185"/>
          <p:cNvSpPr/>
          <p:nvPr/>
        </p:nvSpPr>
        <p:spPr>
          <a:xfrm rot="0" flipH="0" flipV="0">
            <a:off x="21340571" y="9138413"/>
            <a:ext cx="0" cy="347471"/>
          </a:xfrm>
          <a:custGeom>
            <a:pathLst>
              <a:path w="0" h="2895600">
                <a:moveTo>
                  <a:pt x="0" y="0"/>
                </a:moveTo>
                <a:lnTo>
                  <a:pt x="0" y="2895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86" name="Freeform 19186"/>
          <p:cNvSpPr/>
          <p:nvPr/>
        </p:nvSpPr>
        <p:spPr>
          <a:xfrm rot="0" flipH="0" flipV="0">
            <a:off x="21341333" y="9290813"/>
            <a:ext cx="14477" cy="28955"/>
          </a:xfrm>
          <a:custGeom>
            <a:pathLst>
              <a:path w="120650" h="241300">
                <a:moveTo>
                  <a:pt x="0" y="241300"/>
                </a:moveTo>
                <a:cubicBezTo>
                  <a:pt x="66637" y="241300"/>
                  <a:pt x="120650" y="187288"/>
                  <a:pt x="120650" y="120650"/>
                </a:cubicBezTo>
                <a:cubicBezTo>
                  <a:pt x="120650" y="54013"/>
                  <a:pt x="66637" y="0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87" name="Freeform 19187"/>
          <p:cNvSpPr/>
          <p:nvPr/>
        </p:nvSpPr>
        <p:spPr>
          <a:xfrm rot="0" flipH="0" flipV="0">
            <a:off x="22475951" y="8771129"/>
            <a:ext cx="0" cy="714755"/>
          </a:xfrm>
          <a:custGeom>
            <a:pathLst>
              <a:path w="0" h="5956300">
                <a:moveTo>
                  <a:pt x="0" y="0"/>
                </a:moveTo>
                <a:lnTo>
                  <a:pt x="0" y="5956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88" name="Freeform 19188"/>
          <p:cNvSpPr/>
          <p:nvPr/>
        </p:nvSpPr>
        <p:spPr>
          <a:xfrm rot="-5400000" flipH="0" flipV="0">
            <a:off x="22454997" y="8856093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89" name="Freeform 19189"/>
          <p:cNvSpPr/>
          <p:nvPr/>
        </p:nvSpPr>
        <p:spPr>
          <a:xfrm rot="-5400000" flipH="0" flipV="0">
            <a:off x="22454997" y="918070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90" name="Freeform 19190"/>
          <p:cNvSpPr/>
          <p:nvPr/>
        </p:nvSpPr>
        <p:spPr>
          <a:xfrm rot="0" flipH="0" flipV="0">
            <a:off x="22631399" y="9083549"/>
            <a:ext cx="0" cy="402335"/>
          </a:xfrm>
          <a:custGeom>
            <a:pathLst>
              <a:path w="0" h="3352800">
                <a:moveTo>
                  <a:pt x="0" y="0"/>
                </a:moveTo>
                <a:lnTo>
                  <a:pt x="0" y="3352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91" name="Freeform 19191"/>
          <p:cNvSpPr/>
          <p:nvPr/>
        </p:nvSpPr>
        <p:spPr>
          <a:xfrm rot="-5400000" flipH="0" flipV="0">
            <a:off x="22610446" y="918070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192" name="Freeform 19192"/>
          <p:cNvSpPr/>
          <p:nvPr/>
        </p:nvSpPr>
        <p:spPr>
          <a:xfrm rot="0" flipH="0" flipV="0">
            <a:off x="21735287" y="8848853"/>
            <a:ext cx="3047" cy="1523"/>
          </a:xfrm>
          <a:custGeom>
            <a:pathLst>
              <a:path w="25400" h="12700">
                <a:moveTo>
                  <a:pt x="0" y="0"/>
                </a:moveTo>
                <a:lnTo>
                  <a:pt x="25400" y="12700"/>
                </a:lnTo>
                <a:lnTo>
                  <a:pt x="0" y="12700"/>
                </a:lnTo>
                <a:close/>
                <a:moveTo>
                  <a:pt x="-76644500" y="104482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93" name="Picture 19193"/>
          <p:cNvPicPr>
            <a:picLocks noChangeAspect="0" noChangeArrowheads="1"/>
          </p:cNvPicPr>
          <p:nvPr/>
        </p:nvPicPr>
        <p:blipFill>
          <a:blip r:embed="rId191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433278" y="8810753"/>
            <a:ext cx="80773" cy="77723"/>
          </a:xfrm>
          <a:prstGeom prst="rect">
            <a:avLst/>
          </a:prstGeom>
          <a:noFill/>
          <a:extLst/>
        </p:spPr>
      </p:pic>
      <p:sp>
        <p:nvSpPr>
          <p:cNvPr id="19194" name="Freeform 19194"/>
          <p:cNvSpPr/>
          <p:nvPr/>
        </p:nvSpPr>
        <p:spPr>
          <a:xfrm rot="0" flipH="0" flipV="0">
            <a:off x="22472903" y="885037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82804000" y="10447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95" name="Picture 19195"/>
          <p:cNvPicPr>
            <a:picLocks noChangeAspect="0" noChangeArrowheads="1"/>
          </p:cNvPicPr>
          <p:nvPr/>
        </p:nvPicPr>
        <p:blipFill>
          <a:blip r:embed="rId191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91600" y="8812277"/>
            <a:ext cx="88900" cy="115823"/>
          </a:xfrm>
          <a:prstGeom prst="rect">
            <a:avLst/>
          </a:prstGeom>
          <a:noFill/>
          <a:extLst/>
        </p:spPr>
      </p:pic>
      <p:pic>
        <p:nvPicPr>
          <p:cNvPr id="19196" name="Picture 19196"/>
          <p:cNvPicPr>
            <a:picLocks noChangeAspect="0" noChangeArrowheads="1"/>
          </p:cNvPicPr>
          <p:nvPr/>
        </p:nvPicPr>
        <p:blipFill>
          <a:blip r:embed="rId191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415500" y="8812277"/>
            <a:ext cx="98552" cy="115823"/>
          </a:xfrm>
          <a:prstGeom prst="rect">
            <a:avLst/>
          </a:prstGeom>
          <a:noFill/>
          <a:extLst/>
        </p:spPr>
      </p:pic>
      <p:sp>
        <p:nvSpPr>
          <p:cNvPr id="19197" name="Freeform 19197"/>
          <p:cNvSpPr/>
          <p:nvPr/>
        </p:nvSpPr>
        <p:spPr>
          <a:xfrm rot="0" flipH="0" flipV="0">
            <a:off x="21735287" y="887933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6898500" y="104228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198" name="Picture 19198"/>
          <p:cNvPicPr>
            <a:picLocks noChangeAspect="0" noChangeArrowheads="1"/>
          </p:cNvPicPr>
          <p:nvPr/>
        </p:nvPicPr>
        <p:blipFill>
          <a:blip r:embed="rId191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433278" y="8839709"/>
            <a:ext cx="80773" cy="77723"/>
          </a:xfrm>
          <a:prstGeom prst="rect">
            <a:avLst/>
          </a:prstGeom>
          <a:noFill/>
          <a:extLst/>
        </p:spPr>
      </p:pic>
      <p:sp>
        <p:nvSpPr>
          <p:cNvPr id="19199" name="Freeform 19199"/>
          <p:cNvSpPr/>
          <p:nvPr/>
        </p:nvSpPr>
        <p:spPr>
          <a:xfrm rot="0" flipH="0" flipV="0">
            <a:off x="22471379" y="8877809"/>
            <a:ext cx="4571" cy="1523"/>
          </a:xfrm>
          <a:custGeom>
            <a:pathLst>
              <a:path w="38100" h="12700">
                <a:moveTo>
                  <a:pt x="0" y="0"/>
                </a:moveTo>
                <a:lnTo>
                  <a:pt x="38100" y="0"/>
                </a:lnTo>
                <a:lnTo>
                  <a:pt x="38100" y="12700"/>
                </a:lnTo>
                <a:close/>
                <a:moveTo>
                  <a:pt x="-83019900" y="1042416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200" name="Picture 19200"/>
          <p:cNvPicPr>
            <a:picLocks noChangeAspect="0" noChangeArrowheads="1"/>
          </p:cNvPicPr>
          <p:nvPr/>
        </p:nvPicPr>
        <p:blipFill>
          <a:blip r:embed="rId192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97187" y="8839709"/>
            <a:ext cx="82295" cy="77723"/>
          </a:xfrm>
          <a:prstGeom prst="rect">
            <a:avLst/>
          </a:prstGeom>
          <a:noFill/>
          <a:extLst/>
        </p:spPr>
      </p:pic>
      <p:sp>
        <p:nvSpPr>
          <p:cNvPr id="19201" name="Freeform 19201"/>
          <p:cNvSpPr/>
          <p:nvPr/>
        </p:nvSpPr>
        <p:spPr>
          <a:xfrm rot="0" flipH="0" flipV="0">
            <a:off x="21581363" y="917498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80796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02" name="Freeform 19202"/>
          <p:cNvSpPr/>
          <p:nvPr/>
        </p:nvSpPr>
        <p:spPr>
          <a:xfrm rot="0" flipH="0" flipV="0">
            <a:off x="21735287" y="917498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93623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03" name="Freeform 19203"/>
          <p:cNvSpPr/>
          <p:nvPr/>
        </p:nvSpPr>
        <p:spPr>
          <a:xfrm rot="0" flipH="0" flipV="0">
            <a:off x="22472903" y="91749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855091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04" name="Freeform 19204"/>
          <p:cNvSpPr/>
          <p:nvPr/>
        </p:nvSpPr>
        <p:spPr>
          <a:xfrm rot="0" flipH="0" flipV="0">
            <a:off x="22628351" y="91749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868045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205" name="Picture 19205"/>
          <p:cNvPicPr>
            <a:picLocks noChangeAspect="0" noChangeArrowheads="1"/>
          </p:cNvPicPr>
          <p:nvPr/>
        </p:nvPicPr>
        <p:blipFill>
          <a:blip r:embed="rId192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91600" y="9136889"/>
            <a:ext cx="88900" cy="108711"/>
          </a:xfrm>
          <a:prstGeom prst="rect">
            <a:avLst/>
          </a:prstGeom>
          <a:noFill/>
          <a:extLst/>
        </p:spPr>
      </p:pic>
      <p:pic>
        <p:nvPicPr>
          <p:cNvPr id="19206" name="Picture 19206"/>
          <p:cNvPicPr>
            <a:picLocks noChangeAspect="0" noChangeArrowheads="1"/>
          </p:cNvPicPr>
          <p:nvPr/>
        </p:nvPicPr>
        <p:blipFill>
          <a:blip r:embed="rId192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539200" y="9136889"/>
            <a:ext cx="88900" cy="108711"/>
          </a:xfrm>
          <a:prstGeom prst="rect">
            <a:avLst/>
          </a:prstGeom>
          <a:noFill/>
          <a:extLst/>
        </p:spPr>
      </p:pic>
      <p:pic>
        <p:nvPicPr>
          <p:cNvPr id="19207" name="Picture 19207"/>
          <p:cNvPicPr>
            <a:picLocks noChangeAspect="0" noChangeArrowheads="1"/>
          </p:cNvPicPr>
          <p:nvPr/>
        </p:nvPicPr>
        <p:blipFill>
          <a:blip r:embed="rId192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67900" y="9136889"/>
            <a:ext cx="101600" cy="108711"/>
          </a:xfrm>
          <a:prstGeom prst="rect">
            <a:avLst/>
          </a:prstGeom>
          <a:noFill/>
          <a:extLst/>
        </p:spPr>
      </p:pic>
      <p:pic>
        <p:nvPicPr>
          <p:cNvPr id="19208" name="Picture 19208"/>
          <p:cNvPicPr>
            <a:picLocks noChangeAspect="0" noChangeArrowheads="1"/>
          </p:cNvPicPr>
          <p:nvPr/>
        </p:nvPicPr>
        <p:blipFill>
          <a:blip r:embed="rId192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415500" y="9136889"/>
            <a:ext cx="98552" cy="108711"/>
          </a:xfrm>
          <a:prstGeom prst="rect">
            <a:avLst/>
          </a:prstGeom>
          <a:noFill/>
          <a:extLst/>
        </p:spPr>
      </p:pic>
      <p:sp>
        <p:nvSpPr>
          <p:cNvPr id="19209" name="Freeform 19209"/>
          <p:cNvSpPr/>
          <p:nvPr/>
        </p:nvSpPr>
        <p:spPr>
          <a:xfrm rot="0" flipH="0" flipV="0">
            <a:off x="21581363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83209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10" name="Freeform 19210"/>
          <p:cNvSpPr/>
          <p:nvPr/>
        </p:nvSpPr>
        <p:spPr>
          <a:xfrm rot="0" flipH="0" flipV="0">
            <a:off x="21735287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96036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11" name="Freeform 19211"/>
          <p:cNvSpPr/>
          <p:nvPr/>
        </p:nvSpPr>
        <p:spPr>
          <a:xfrm rot="0" flipH="0" flipV="0">
            <a:off x="22472903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857504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12" name="Freeform 19212"/>
          <p:cNvSpPr/>
          <p:nvPr/>
        </p:nvSpPr>
        <p:spPr>
          <a:xfrm rot="0" flipH="0" flipV="0">
            <a:off x="22628351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870458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213" name="Picture 19213"/>
          <p:cNvPicPr>
            <a:picLocks noChangeAspect="0" noChangeArrowheads="1"/>
          </p:cNvPicPr>
          <p:nvPr/>
        </p:nvPicPr>
        <p:blipFill>
          <a:blip r:embed="rId192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97187" y="9164321"/>
            <a:ext cx="82295" cy="77723"/>
          </a:xfrm>
          <a:prstGeom prst="rect">
            <a:avLst/>
          </a:prstGeom>
          <a:noFill/>
          <a:extLst/>
        </p:spPr>
      </p:pic>
      <p:pic>
        <p:nvPicPr>
          <p:cNvPr id="19214" name="Picture 19214"/>
          <p:cNvPicPr>
            <a:picLocks noChangeAspect="0" noChangeArrowheads="1"/>
          </p:cNvPicPr>
          <p:nvPr/>
        </p:nvPicPr>
        <p:blipFill>
          <a:blip r:embed="rId192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543263" y="9164321"/>
            <a:ext cx="80771" cy="77723"/>
          </a:xfrm>
          <a:prstGeom prst="rect">
            <a:avLst/>
          </a:prstGeom>
          <a:noFill/>
          <a:extLst/>
        </p:spPr>
      </p:pic>
      <p:sp>
        <p:nvSpPr>
          <p:cNvPr id="19215" name="Freeform 19215"/>
          <p:cNvSpPr/>
          <p:nvPr/>
        </p:nvSpPr>
        <p:spPr>
          <a:xfrm rot="0" flipH="0" flipV="0">
            <a:off x="21340571" y="929081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77038200" y="100799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16" name="Freeform 19216"/>
          <p:cNvSpPr/>
          <p:nvPr/>
        </p:nvSpPr>
        <p:spPr>
          <a:xfrm rot="0" flipH="0" flipV="0">
            <a:off x="22869143" y="929081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89776300" y="100799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217" name="Picture 19217"/>
          <p:cNvPicPr>
            <a:picLocks noChangeAspect="0" noChangeArrowheads="1"/>
          </p:cNvPicPr>
          <p:nvPr/>
        </p:nvPicPr>
        <p:blipFill>
          <a:blip r:embed="rId192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809200" y="9252712"/>
            <a:ext cx="101091" cy="107188"/>
          </a:xfrm>
          <a:prstGeom prst="rect">
            <a:avLst/>
          </a:prstGeom>
          <a:noFill/>
          <a:extLst/>
        </p:spPr>
      </p:pic>
      <p:pic>
        <p:nvPicPr>
          <p:cNvPr id="19218" name="Picture 19218"/>
          <p:cNvPicPr>
            <a:picLocks noChangeAspect="0" noChangeArrowheads="1"/>
          </p:cNvPicPr>
          <p:nvPr/>
        </p:nvPicPr>
        <p:blipFill>
          <a:blip r:embed="rId192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297900" y="9252712"/>
            <a:ext cx="88900" cy="107188"/>
          </a:xfrm>
          <a:prstGeom prst="rect">
            <a:avLst/>
          </a:prstGeom>
          <a:noFill/>
          <a:extLst/>
        </p:spPr>
      </p:pic>
      <p:pic>
        <p:nvPicPr>
          <p:cNvPr id="19219" name="Picture 19219"/>
          <p:cNvPicPr>
            <a:picLocks noChangeAspect="0" noChangeArrowheads="1"/>
          </p:cNvPicPr>
          <p:nvPr/>
        </p:nvPicPr>
        <p:blipFill>
          <a:blip r:embed="rId192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834091" y="9386824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9220" name="Freeform 19220"/>
          <p:cNvSpPr/>
          <p:nvPr/>
        </p:nvSpPr>
        <p:spPr>
          <a:xfrm rot="0" flipH="0" flipV="0">
            <a:off x="22869143" y="942492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908939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221" name="Picture 19221"/>
          <p:cNvPicPr>
            <a:picLocks noChangeAspect="0" noChangeArrowheads="1"/>
          </p:cNvPicPr>
          <p:nvPr/>
        </p:nvPicPr>
        <p:blipFill>
          <a:blip r:embed="rId192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93300" y="9386824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9222" name="Freeform 19222"/>
          <p:cNvSpPr/>
          <p:nvPr/>
        </p:nvSpPr>
        <p:spPr>
          <a:xfrm rot="0" flipH="0" flipV="0">
            <a:off x="22628351" y="942492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888873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223" name="Picture 19223"/>
          <p:cNvPicPr>
            <a:picLocks noChangeAspect="0" noChangeArrowheads="1"/>
          </p:cNvPicPr>
          <p:nvPr/>
        </p:nvPicPr>
        <p:blipFill>
          <a:blip r:embed="rId192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437852" y="9386824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9224" name="Freeform 19224"/>
          <p:cNvSpPr/>
          <p:nvPr/>
        </p:nvSpPr>
        <p:spPr>
          <a:xfrm rot="0" flipH="0" flipV="0">
            <a:off x="22474427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876046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225" name="Picture 19225"/>
          <p:cNvPicPr>
            <a:picLocks noChangeAspect="0" noChangeArrowheads="1"/>
          </p:cNvPicPr>
          <p:nvPr/>
        </p:nvPicPr>
        <p:blipFill>
          <a:blip r:embed="rId192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206204" y="9386824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9226" name="Freeform 19226"/>
          <p:cNvSpPr/>
          <p:nvPr/>
        </p:nvSpPr>
        <p:spPr>
          <a:xfrm rot="0" flipH="0" flipV="0">
            <a:off x="22242779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856742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27" name="Freeform 19227"/>
          <p:cNvSpPr/>
          <p:nvPr/>
        </p:nvSpPr>
        <p:spPr>
          <a:xfrm rot="0" flipH="0" flipV="0">
            <a:off x="21966935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833755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228" name="Picture 19228"/>
          <p:cNvPicPr>
            <a:picLocks noChangeAspect="0" noChangeArrowheads="1"/>
          </p:cNvPicPr>
          <p:nvPr/>
        </p:nvPicPr>
        <p:blipFill>
          <a:blip r:embed="rId192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869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19229" name="Picture 19229"/>
          <p:cNvPicPr>
            <a:picLocks noChangeAspect="0" noChangeArrowheads="1"/>
          </p:cNvPicPr>
          <p:nvPr/>
        </p:nvPicPr>
        <p:blipFill>
          <a:blip r:embed="rId192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075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19230" name="Picture 19230"/>
          <p:cNvPicPr>
            <a:picLocks noChangeAspect="0" noChangeArrowheads="1"/>
          </p:cNvPicPr>
          <p:nvPr/>
        </p:nvPicPr>
        <p:blipFill>
          <a:blip r:embed="rId19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821900" y="9386824"/>
            <a:ext cx="91439" cy="100076"/>
          </a:xfrm>
          <a:prstGeom prst="rect">
            <a:avLst/>
          </a:prstGeom>
          <a:noFill/>
          <a:extLst/>
        </p:spPr>
      </p:pic>
      <p:pic>
        <p:nvPicPr>
          <p:cNvPr id="19231" name="Picture 19231"/>
          <p:cNvPicPr>
            <a:picLocks noChangeAspect="0" noChangeArrowheads="1"/>
          </p:cNvPicPr>
          <p:nvPr/>
        </p:nvPicPr>
        <p:blipFill>
          <a:blip r:embed="rId192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80600" y="9386824"/>
            <a:ext cx="91947" cy="100076"/>
          </a:xfrm>
          <a:prstGeom prst="rect">
            <a:avLst/>
          </a:prstGeom>
          <a:noFill/>
          <a:extLst/>
        </p:spPr>
      </p:pic>
      <p:pic>
        <p:nvPicPr>
          <p:cNvPr id="19232" name="Picture 19232"/>
          <p:cNvPicPr>
            <a:picLocks noChangeAspect="0" noChangeArrowheads="1"/>
          </p:cNvPicPr>
          <p:nvPr/>
        </p:nvPicPr>
        <p:blipFill>
          <a:blip r:embed="rId192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428200" y="9386824"/>
            <a:ext cx="88900" cy="100076"/>
          </a:xfrm>
          <a:prstGeom prst="rect">
            <a:avLst/>
          </a:prstGeom>
          <a:noFill/>
          <a:extLst/>
        </p:spPr>
      </p:pic>
      <p:sp>
        <p:nvSpPr>
          <p:cNvPr id="19233" name="Freeform 19233"/>
          <p:cNvSpPr/>
          <p:nvPr/>
        </p:nvSpPr>
        <p:spPr>
          <a:xfrm rot="0" flipH="0" flipV="0">
            <a:off x="21968459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35533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34" name="Freeform 19234"/>
          <p:cNvSpPr/>
          <p:nvPr/>
        </p:nvSpPr>
        <p:spPr>
          <a:xfrm rot="0" flipH="0" flipV="0">
            <a:off x="22242779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58393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35" name="Freeform 19235"/>
          <p:cNvSpPr/>
          <p:nvPr/>
        </p:nvSpPr>
        <p:spPr>
          <a:xfrm rot="0" flipH="0" flipV="0">
            <a:off x="22244303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58520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36" name="Freeform 19236"/>
          <p:cNvSpPr/>
          <p:nvPr/>
        </p:nvSpPr>
        <p:spPr>
          <a:xfrm rot="0" flipH="0" flipV="0">
            <a:off x="22474427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77697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37" name="Freeform 19237"/>
          <p:cNvSpPr/>
          <p:nvPr/>
        </p:nvSpPr>
        <p:spPr>
          <a:xfrm rot="0" flipH="0" flipV="0">
            <a:off x="22475951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77824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38" name="Freeform 19238"/>
          <p:cNvSpPr/>
          <p:nvPr/>
        </p:nvSpPr>
        <p:spPr>
          <a:xfrm rot="0" flipH="0" flipV="0">
            <a:off x="22628351" y="944473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890524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39" name="Freeform 19239"/>
          <p:cNvSpPr/>
          <p:nvPr/>
        </p:nvSpPr>
        <p:spPr>
          <a:xfrm rot="0" flipH="0" flipV="0">
            <a:off x="22631399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90778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40" name="Freeform 19240"/>
          <p:cNvSpPr/>
          <p:nvPr/>
        </p:nvSpPr>
        <p:spPr>
          <a:xfrm rot="0" flipH="0" flipV="0">
            <a:off x="22869143" y="944473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910590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41" name="Freeform 19241"/>
          <p:cNvSpPr/>
          <p:nvPr/>
        </p:nvSpPr>
        <p:spPr>
          <a:xfrm rot="0" flipH="0" flipV="0">
            <a:off x="22872191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910844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242" name="Picture 19242"/>
          <p:cNvPicPr>
            <a:picLocks noChangeAspect="0" noChangeArrowheads="1"/>
          </p:cNvPicPr>
          <p:nvPr/>
        </p:nvPicPr>
        <p:blipFill>
          <a:blip r:embed="rId192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30359" y="9406636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19243" name="Freeform 19243"/>
          <p:cNvSpPr/>
          <p:nvPr/>
        </p:nvSpPr>
        <p:spPr>
          <a:xfrm rot="0" flipH="0" flipV="0">
            <a:off x="21966935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836676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44" name="Freeform 19244"/>
          <p:cNvSpPr/>
          <p:nvPr/>
        </p:nvSpPr>
        <p:spPr>
          <a:xfrm rot="0" flipH="0" flipV="0">
            <a:off x="21968459" y="945997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36803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45" name="Freeform 19245"/>
          <p:cNvSpPr/>
          <p:nvPr/>
        </p:nvSpPr>
        <p:spPr>
          <a:xfrm rot="0" flipH="0" flipV="0">
            <a:off x="22242779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859663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46" name="Freeform 19246"/>
          <p:cNvSpPr/>
          <p:nvPr/>
        </p:nvSpPr>
        <p:spPr>
          <a:xfrm rot="0" flipH="0" flipV="0">
            <a:off x="22244303" y="945997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59790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47" name="Freeform 19247"/>
          <p:cNvSpPr/>
          <p:nvPr/>
        </p:nvSpPr>
        <p:spPr>
          <a:xfrm rot="0" flipH="0" flipV="0">
            <a:off x="22474427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878967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48" name="Freeform 19248"/>
          <p:cNvSpPr/>
          <p:nvPr/>
        </p:nvSpPr>
        <p:spPr>
          <a:xfrm rot="0" flipH="0" flipV="0">
            <a:off x="22475951" y="945997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79094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49" name="Freeform 19249"/>
          <p:cNvSpPr/>
          <p:nvPr/>
        </p:nvSpPr>
        <p:spPr>
          <a:xfrm rot="0" flipH="0" flipV="0">
            <a:off x="22628351" y="94599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891794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50" name="Freeform 19250"/>
          <p:cNvSpPr/>
          <p:nvPr/>
        </p:nvSpPr>
        <p:spPr>
          <a:xfrm rot="0" flipH="0" flipV="0">
            <a:off x="22631399" y="945997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892048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51" name="Freeform 19251"/>
          <p:cNvSpPr/>
          <p:nvPr/>
        </p:nvSpPr>
        <p:spPr>
          <a:xfrm rot="0" flipH="0" flipV="0">
            <a:off x="22869143" y="94599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911860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52" name="Freeform 19252"/>
          <p:cNvSpPr/>
          <p:nvPr/>
        </p:nvSpPr>
        <p:spPr>
          <a:xfrm rot="0" flipH="0" flipV="0">
            <a:off x="22872191" y="945997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912114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19253" name="Picture 19253"/>
          <p:cNvPicPr>
            <a:picLocks noChangeAspect="0" noChangeArrowheads="1"/>
          </p:cNvPicPr>
          <p:nvPr/>
        </p:nvPicPr>
        <p:blipFill>
          <a:blip r:embed="rId192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869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19254" name="Picture 19254"/>
          <p:cNvPicPr>
            <a:picLocks noChangeAspect="0" noChangeArrowheads="1"/>
          </p:cNvPicPr>
          <p:nvPr/>
        </p:nvPicPr>
        <p:blipFill>
          <a:blip r:embed="rId192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9075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19255" name="Picture 19255"/>
          <p:cNvPicPr>
            <a:picLocks noChangeAspect="0" noChangeArrowheads="1"/>
          </p:cNvPicPr>
          <p:nvPr/>
        </p:nvPicPr>
        <p:blipFill>
          <a:blip r:embed="rId192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821900" y="9421877"/>
            <a:ext cx="91439" cy="103123"/>
          </a:xfrm>
          <a:prstGeom prst="rect">
            <a:avLst/>
          </a:prstGeom>
          <a:noFill/>
          <a:extLst/>
        </p:spPr>
      </p:pic>
      <p:pic>
        <p:nvPicPr>
          <p:cNvPr id="19256" name="Picture 19256"/>
          <p:cNvPicPr>
            <a:picLocks noChangeAspect="0" noChangeArrowheads="1"/>
          </p:cNvPicPr>
          <p:nvPr/>
        </p:nvPicPr>
        <p:blipFill>
          <a:blip r:embed="rId192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80600" y="9421877"/>
            <a:ext cx="91947" cy="103123"/>
          </a:xfrm>
          <a:prstGeom prst="rect">
            <a:avLst/>
          </a:prstGeom>
          <a:noFill/>
          <a:extLst/>
        </p:spPr>
      </p:pic>
      <p:pic>
        <p:nvPicPr>
          <p:cNvPr id="19257" name="Picture 19257"/>
          <p:cNvPicPr>
            <a:picLocks noChangeAspect="0" noChangeArrowheads="1"/>
          </p:cNvPicPr>
          <p:nvPr/>
        </p:nvPicPr>
        <p:blipFill>
          <a:blip r:embed="rId192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428200" y="9421877"/>
            <a:ext cx="88900" cy="103123"/>
          </a:xfrm>
          <a:prstGeom prst="rect">
            <a:avLst/>
          </a:prstGeom>
          <a:noFill/>
          <a:extLst/>
        </p:spPr>
      </p:pic>
      <p:sp>
        <p:nvSpPr>
          <p:cNvPr id="19258" name="Freeform 19258"/>
          <p:cNvSpPr/>
          <p:nvPr/>
        </p:nvSpPr>
        <p:spPr>
          <a:xfrm rot="0" flipH="0" flipV="0">
            <a:off x="21171407" y="9142985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59" name="Freeform 19259"/>
          <p:cNvSpPr/>
          <p:nvPr/>
        </p:nvSpPr>
        <p:spPr>
          <a:xfrm rot="0" flipH="0" flipV="0">
            <a:off x="21194267" y="9110981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60" name="Freeform 19260"/>
          <p:cNvSpPr/>
          <p:nvPr/>
        </p:nvSpPr>
        <p:spPr>
          <a:xfrm rot="0" flipH="0" flipV="0">
            <a:off x="21179027" y="9126221"/>
            <a:ext cx="51815" cy="53339"/>
          </a:xfrm>
          <a:custGeom>
            <a:pathLst>
              <a:path w="431800" h="444500">
                <a:moveTo>
                  <a:pt x="0" y="4445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61" name="Freeform 19261"/>
          <p:cNvSpPr/>
          <p:nvPr/>
        </p:nvSpPr>
        <p:spPr>
          <a:xfrm rot="0" flipH="0" flipV="0">
            <a:off x="21171407" y="9184133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62" name="Freeform 19262"/>
          <p:cNvSpPr/>
          <p:nvPr/>
        </p:nvSpPr>
        <p:spPr>
          <a:xfrm rot="0" flipH="0" flipV="0">
            <a:off x="21236939" y="9110981"/>
            <a:ext cx="50291" cy="51815"/>
          </a:xfrm>
          <a:custGeom>
            <a:pathLst>
              <a:path w="419100" h="431800">
                <a:moveTo>
                  <a:pt x="0" y="431800"/>
                </a:moveTo>
                <a:lnTo>
                  <a:pt x="419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63" name="Freeform 19263"/>
          <p:cNvSpPr/>
          <p:nvPr/>
        </p:nvSpPr>
        <p:spPr>
          <a:xfrm rot="0" flipH="0" flipV="0">
            <a:off x="21180551" y="9242045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64" name="Freeform 19264"/>
          <p:cNvSpPr/>
          <p:nvPr/>
        </p:nvSpPr>
        <p:spPr>
          <a:xfrm rot="0" flipH="0" flipV="0">
            <a:off x="21220175" y="9168893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65" name="Freeform 19265"/>
          <p:cNvSpPr/>
          <p:nvPr/>
        </p:nvSpPr>
        <p:spPr>
          <a:xfrm rot="0" flipH="0" flipV="0">
            <a:off x="21293327" y="9110981"/>
            <a:ext cx="36575" cy="36575"/>
          </a:xfrm>
          <a:custGeom>
            <a:pathLst>
              <a:path w="304800" h="304800">
                <a:moveTo>
                  <a:pt x="0" y="304800"/>
                </a:moveTo>
                <a:lnTo>
                  <a:pt x="304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66" name="Freeform 19266"/>
          <p:cNvSpPr/>
          <p:nvPr/>
        </p:nvSpPr>
        <p:spPr>
          <a:xfrm rot="0" flipH="0" flipV="0">
            <a:off x="21221699" y="9226805"/>
            <a:ext cx="35051" cy="35051"/>
          </a:xfrm>
          <a:custGeom>
            <a:pathLst>
              <a:path w="292100" h="292100">
                <a:moveTo>
                  <a:pt x="0" y="2921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67" name="Freeform 19267"/>
          <p:cNvSpPr/>
          <p:nvPr/>
        </p:nvSpPr>
        <p:spPr>
          <a:xfrm rot="0" flipH="0" flipV="0">
            <a:off x="21278087" y="9152129"/>
            <a:ext cx="53339" cy="53339"/>
          </a:xfrm>
          <a:custGeom>
            <a:pathLst>
              <a:path w="444500" h="444500">
                <a:moveTo>
                  <a:pt x="0" y="4445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68" name="Freeform 19268"/>
          <p:cNvSpPr/>
          <p:nvPr/>
        </p:nvSpPr>
        <p:spPr>
          <a:xfrm rot="0" flipH="0" flipV="0">
            <a:off x="21351239" y="9110981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69" name="Freeform 19269"/>
          <p:cNvSpPr/>
          <p:nvPr/>
        </p:nvSpPr>
        <p:spPr>
          <a:xfrm rot="0" flipH="0" flipV="0">
            <a:off x="21264371" y="9210041"/>
            <a:ext cx="50291" cy="51815"/>
          </a:xfrm>
          <a:custGeom>
            <a:pathLst>
              <a:path w="419100" h="431800">
                <a:moveTo>
                  <a:pt x="0" y="431800"/>
                </a:moveTo>
                <a:lnTo>
                  <a:pt x="419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70" name="Freeform 19270"/>
          <p:cNvSpPr/>
          <p:nvPr/>
        </p:nvSpPr>
        <p:spPr>
          <a:xfrm rot="0" flipH="0" flipV="0">
            <a:off x="21335999" y="9136889"/>
            <a:ext cx="51815" cy="53339"/>
          </a:xfrm>
          <a:custGeom>
            <a:pathLst>
              <a:path w="431800" h="444500">
                <a:moveTo>
                  <a:pt x="0" y="4445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71" name="Freeform 19271"/>
          <p:cNvSpPr/>
          <p:nvPr/>
        </p:nvSpPr>
        <p:spPr>
          <a:xfrm rot="0" flipH="0" flipV="0">
            <a:off x="21409151" y="911098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72" name="Freeform 19272"/>
          <p:cNvSpPr/>
          <p:nvPr/>
        </p:nvSpPr>
        <p:spPr>
          <a:xfrm rot="0" flipH="0" flipV="0">
            <a:off x="21320759" y="9194801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73" name="Freeform 19273"/>
          <p:cNvSpPr/>
          <p:nvPr/>
        </p:nvSpPr>
        <p:spPr>
          <a:xfrm rot="0" flipH="0" flipV="0">
            <a:off x="21393911" y="9121649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74" name="Freeform 19274"/>
          <p:cNvSpPr/>
          <p:nvPr/>
        </p:nvSpPr>
        <p:spPr>
          <a:xfrm rot="0" flipH="0" flipV="0">
            <a:off x="21348191" y="9252713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75" name="Freeform 19275"/>
          <p:cNvSpPr/>
          <p:nvPr/>
        </p:nvSpPr>
        <p:spPr>
          <a:xfrm rot="0" flipH="0" flipV="0">
            <a:off x="21378671" y="9179561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76" name="Freeform 19276"/>
          <p:cNvSpPr/>
          <p:nvPr/>
        </p:nvSpPr>
        <p:spPr>
          <a:xfrm rot="0" flipH="0" flipV="0">
            <a:off x="21451823" y="9110981"/>
            <a:ext cx="45719" cy="47243"/>
          </a:xfrm>
          <a:custGeom>
            <a:pathLst>
              <a:path w="381000" h="393700">
                <a:moveTo>
                  <a:pt x="0" y="3937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77" name="Freeform 19277"/>
          <p:cNvSpPr/>
          <p:nvPr/>
        </p:nvSpPr>
        <p:spPr>
          <a:xfrm rot="0" flipH="0" flipV="0">
            <a:off x="21390863" y="9235949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78" name="Freeform 19278"/>
          <p:cNvSpPr/>
          <p:nvPr/>
        </p:nvSpPr>
        <p:spPr>
          <a:xfrm rot="0" flipH="0" flipV="0">
            <a:off x="21435059" y="9162797"/>
            <a:ext cx="53339" cy="53339"/>
          </a:xfrm>
          <a:custGeom>
            <a:pathLst>
              <a:path w="444500" h="444500">
                <a:moveTo>
                  <a:pt x="0" y="4445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79" name="Freeform 19279"/>
          <p:cNvSpPr/>
          <p:nvPr/>
        </p:nvSpPr>
        <p:spPr>
          <a:xfrm rot="0" flipH="0" flipV="0">
            <a:off x="21509735" y="9110981"/>
            <a:ext cx="30479" cy="32003"/>
          </a:xfrm>
          <a:custGeom>
            <a:pathLst>
              <a:path w="254000" h="266700">
                <a:moveTo>
                  <a:pt x="0" y="2667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80" name="Freeform 19280"/>
          <p:cNvSpPr/>
          <p:nvPr/>
        </p:nvSpPr>
        <p:spPr>
          <a:xfrm rot="0" flipH="0" flipV="0">
            <a:off x="21432011" y="9220709"/>
            <a:ext cx="39623" cy="41147"/>
          </a:xfrm>
          <a:custGeom>
            <a:pathLst>
              <a:path w="330200" h="342900">
                <a:moveTo>
                  <a:pt x="0" y="342900"/>
                </a:moveTo>
                <a:lnTo>
                  <a:pt x="330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81" name="Freeform 19281"/>
          <p:cNvSpPr/>
          <p:nvPr/>
        </p:nvSpPr>
        <p:spPr>
          <a:xfrm rot="0" flipH="0" flipV="0">
            <a:off x="21492971" y="9147557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82" name="Freeform 19282"/>
          <p:cNvSpPr/>
          <p:nvPr/>
        </p:nvSpPr>
        <p:spPr>
          <a:xfrm rot="0" flipH="0" flipV="0">
            <a:off x="21566123" y="911250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83" name="Freeform 19283"/>
          <p:cNvSpPr/>
          <p:nvPr/>
        </p:nvSpPr>
        <p:spPr>
          <a:xfrm rot="0" flipH="0" flipV="0">
            <a:off x="21477731" y="9205469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84" name="Freeform 19284"/>
          <p:cNvSpPr/>
          <p:nvPr/>
        </p:nvSpPr>
        <p:spPr>
          <a:xfrm rot="0" flipH="0" flipV="0">
            <a:off x="21550883" y="9132317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254000" y="177800"/>
                </a:ln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85" name="Freeform 19285"/>
          <p:cNvSpPr/>
          <p:nvPr/>
        </p:nvSpPr>
        <p:spPr>
          <a:xfrm rot="0" flipH="0" flipV="0">
            <a:off x="21535643" y="9196325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86" name="Freeform 19286"/>
          <p:cNvSpPr/>
          <p:nvPr/>
        </p:nvSpPr>
        <p:spPr>
          <a:xfrm rot="0" flipH="0" flipV="0">
            <a:off x="21608795" y="9117077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87" name="Freeform 19287"/>
          <p:cNvSpPr/>
          <p:nvPr/>
        </p:nvSpPr>
        <p:spPr>
          <a:xfrm rot="0" flipH="0" flipV="0">
            <a:off x="21558503" y="9246617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88" name="Freeform 19288"/>
          <p:cNvSpPr/>
          <p:nvPr/>
        </p:nvSpPr>
        <p:spPr>
          <a:xfrm rot="0" flipH="0" flipV="0">
            <a:off x="21593555" y="9173465"/>
            <a:ext cx="51815" cy="53339"/>
          </a:xfrm>
          <a:custGeom>
            <a:pathLst>
              <a:path w="431800" h="444500">
                <a:moveTo>
                  <a:pt x="0" y="4445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89" name="Freeform 19289"/>
          <p:cNvSpPr/>
          <p:nvPr/>
        </p:nvSpPr>
        <p:spPr>
          <a:xfrm rot="0" flipH="0" flipV="0">
            <a:off x="21666707" y="9118601"/>
            <a:ext cx="33527" cy="33527"/>
          </a:xfrm>
          <a:custGeom>
            <a:pathLst>
              <a:path w="279400" h="279400">
                <a:moveTo>
                  <a:pt x="0" y="279400"/>
                </a:moveTo>
                <a:lnTo>
                  <a:pt x="279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90" name="Freeform 19290"/>
          <p:cNvSpPr/>
          <p:nvPr/>
        </p:nvSpPr>
        <p:spPr>
          <a:xfrm rot="0" flipH="0" flipV="0">
            <a:off x="21599651" y="923137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91" name="Freeform 19291"/>
          <p:cNvSpPr/>
          <p:nvPr/>
        </p:nvSpPr>
        <p:spPr>
          <a:xfrm rot="0" flipH="0" flipV="0">
            <a:off x="21649943" y="9158225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92" name="Freeform 19292"/>
          <p:cNvSpPr/>
          <p:nvPr/>
        </p:nvSpPr>
        <p:spPr>
          <a:xfrm rot="0" flipH="0" flipV="0">
            <a:off x="21724619" y="9121649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88900" y="38100"/>
                </a:ln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93" name="Freeform 19293"/>
          <p:cNvSpPr/>
          <p:nvPr/>
        </p:nvSpPr>
        <p:spPr>
          <a:xfrm rot="0" flipH="0" flipV="0">
            <a:off x="21642323" y="9216137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94" name="Freeform 19294"/>
          <p:cNvSpPr/>
          <p:nvPr/>
        </p:nvSpPr>
        <p:spPr>
          <a:xfrm rot="0" flipH="0" flipV="0">
            <a:off x="21707855" y="9142985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228600" y="203200"/>
                </a:ln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95" name="Freeform 19295"/>
          <p:cNvSpPr/>
          <p:nvPr/>
        </p:nvSpPr>
        <p:spPr>
          <a:xfrm rot="0" flipH="0" flipV="0">
            <a:off x="21692615" y="9210041"/>
            <a:ext cx="42671" cy="42671"/>
          </a:xfrm>
          <a:custGeom>
            <a:pathLst>
              <a:path w="355600" h="355600">
                <a:moveTo>
                  <a:pt x="0" y="355600"/>
                </a:moveTo>
                <a:lnTo>
                  <a:pt x="35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96" name="Freeform 19296"/>
          <p:cNvSpPr/>
          <p:nvPr/>
        </p:nvSpPr>
        <p:spPr>
          <a:xfrm rot="0" flipH="0" flipV="0">
            <a:off x="21765767" y="9130793"/>
            <a:ext cx="48767" cy="48767"/>
          </a:xfrm>
          <a:custGeom>
            <a:pathLst>
              <a:path w="406400" h="406400">
                <a:moveTo>
                  <a:pt x="0" y="406400"/>
                </a:moveTo>
                <a:lnTo>
                  <a:pt x="406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97" name="Freeform 19297"/>
          <p:cNvSpPr/>
          <p:nvPr/>
        </p:nvSpPr>
        <p:spPr>
          <a:xfrm rot="0" flipH="0" flipV="0">
            <a:off x="21735287" y="920242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98" name="Freeform 19298"/>
          <p:cNvSpPr/>
          <p:nvPr/>
        </p:nvSpPr>
        <p:spPr>
          <a:xfrm rot="0" flipH="0" flipV="0">
            <a:off x="21726143" y="9257285"/>
            <a:ext cx="3047" cy="4571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299" name="Freeform 19299"/>
          <p:cNvSpPr/>
          <p:nvPr/>
        </p:nvSpPr>
        <p:spPr>
          <a:xfrm rot="0" flipH="0" flipV="0">
            <a:off x="21750527" y="9184133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00" name="Freeform 19300"/>
          <p:cNvSpPr/>
          <p:nvPr/>
        </p:nvSpPr>
        <p:spPr>
          <a:xfrm rot="0" flipH="0" flipV="0">
            <a:off x="21823679" y="9136889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01" name="Freeform 19301"/>
          <p:cNvSpPr/>
          <p:nvPr/>
        </p:nvSpPr>
        <p:spPr>
          <a:xfrm rot="0" flipH="0" flipV="0">
            <a:off x="21767291" y="9242045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02" name="Freeform 19302"/>
          <p:cNvSpPr/>
          <p:nvPr/>
        </p:nvSpPr>
        <p:spPr>
          <a:xfrm rot="0" flipH="0" flipV="0">
            <a:off x="21808439" y="9168893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03" name="Freeform 19303"/>
          <p:cNvSpPr/>
          <p:nvPr/>
        </p:nvSpPr>
        <p:spPr>
          <a:xfrm rot="0" flipH="0" flipV="0">
            <a:off x="21881591" y="9146033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04" name="Freeform 19304"/>
          <p:cNvSpPr/>
          <p:nvPr/>
        </p:nvSpPr>
        <p:spPr>
          <a:xfrm rot="0" flipH="0" flipV="0">
            <a:off x="21809963" y="9226805"/>
            <a:ext cx="35051" cy="35051"/>
          </a:xfrm>
          <a:custGeom>
            <a:pathLst>
              <a:path w="292100" h="292100">
                <a:moveTo>
                  <a:pt x="0" y="2921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05" name="Freeform 19305"/>
          <p:cNvSpPr/>
          <p:nvPr/>
        </p:nvSpPr>
        <p:spPr>
          <a:xfrm rot="0" flipH="0" flipV="0">
            <a:off x="21866351" y="9155177"/>
            <a:ext cx="48767" cy="50291"/>
          </a:xfrm>
          <a:custGeom>
            <a:pathLst>
              <a:path w="406400" h="419100">
                <a:moveTo>
                  <a:pt x="0" y="419100"/>
                </a:moveTo>
                <a:lnTo>
                  <a:pt x="406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06" name="Freeform 19306"/>
          <p:cNvSpPr/>
          <p:nvPr/>
        </p:nvSpPr>
        <p:spPr>
          <a:xfrm rot="0" flipH="0" flipV="0">
            <a:off x="21851111" y="9210041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07" name="Freeform 19307"/>
          <p:cNvSpPr/>
          <p:nvPr/>
        </p:nvSpPr>
        <p:spPr>
          <a:xfrm rot="0" flipH="0" flipV="0">
            <a:off x="21922739" y="9165845"/>
            <a:ext cx="22859" cy="24383"/>
          </a:xfrm>
          <a:custGeom>
            <a:pathLst>
              <a:path w="190500" h="203200">
                <a:moveTo>
                  <a:pt x="0" y="2032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08" name="Freeform 19308"/>
          <p:cNvSpPr/>
          <p:nvPr/>
        </p:nvSpPr>
        <p:spPr>
          <a:xfrm rot="0" flipH="0" flipV="0">
            <a:off x="21907499" y="9194801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09" name="Freeform 19309"/>
          <p:cNvSpPr/>
          <p:nvPr/>
        </p:nvSpPr>
        <p:spPr>
          <a:xfrm rot="0" flipH="0" flipV="0">
            <a:off x="21934931" y="9252713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10" name="Freeform 19310"/>
          <p:cNvSpPr/>
          <p:nvPr/>
        </p:nvSpPr>
        <p:spPr>
          <a:xfrm rot="0" flipH="0" flipV="0">
            <a:off x="21965411" y="9185657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25400" y="355600"/>
                </a:lnTo>
                <a:lnTo>
                  <a:pt x="355600" y="25400"/>
                </a:ln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11" name="Freeform 19311"/>
          <p:cNvSpPr/>
          <p:nvPr/>
        </p:nvSpPr>
        <p:spPr>
          <a:xfrm rot="0" flipH="0" flipV="0">
            <a:off x="21977603" y="9235949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12" name="Freeform 19312"/>
          <p:cNvSpPr/>
          <p:nvPr/>
        </p:nvSpPr>
        <p:spPr>
          <a:xfrm rot="0" flipH="0" flipV="0">
            <a:off x="22023323" y="9188705"/>
            <a:ext cx="25907" cy="27431"/>
          </a:xfrm>
          <a:custGeom>
            <a:pathLst>
              <a:path w="215900" h="228600">
                <a:moveTo>
                  <a:pt x="0" y="2286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13" name="Freeform 19313"/>
          <p:cNvSpPr/>
          <p:nvPr/>
        </p:nvSpPr>
        <p:spPr>
          <a:xfrm rot="0" flipH="0" flipV="0">
            <a:off x="22020275" y="9220709"/>
            <a:ext cx="39623" cy="41147"/>
          </a:xfrm>
          <a:custGeom>
            <a:pathLst>
              <a:path w="330200" h="342900">
                <a:moveTo>
                  <a:pt x="0" y="342900"/>
                </a:moveTo>
                <a:lnTo>
                  <a:pt x="330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14" name="Freeform 19314"/>
          <p:cNvSpPr/>
          <p:nvPr/>
        </p:nvSpPr>
        <p:spPr>
          <a:xfrm rot="0" flipH="0" flipV="0">
            <a:off x="22081235" y="9188705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15" name="Freeform 19315"/>
          <p:cNvSpPr/>
          <p:nvPr/>
        </p:nvSpPr>
        <p:spPr>
          <a:xfrm rot="0" flipH="0" flipV="0">
            <a:off x="22064471" y="9216137"/>
            <a:ext cx="41147" cy="41147"/>
          </a:xfrm>
          <a:custGeom>
            <a:pathLst>
              <a:path w="342900" h="342900">
                <a:moveTo>
                  <a:pt x="0" y="342900"/>
                </a:moveTo>
                <a:lnTo>
                  <a:pt x="342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16" name="Freeform 19316"/>
          <p:cNvSpPr/>
          <p:nvPr/>
        </p:nvSpPr>
        <p:spPr>
          <a:xfrm rot="0" flipH="0" flipV="0">
            <a:off x="22139147" y="9144509"/>
            <a:ext cx="38099" cy="39623"/>
          </a:xfrm>
          <a:custGeom>
            <a:pathLst>
              <a:path w="317500" h="330200">
                <a:moveTo>
                  <a:pt x="0" y="330200"/>
                </a:moveTo>
                <a:lnTo>
                  <a:pt x="317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17" name="Freeform 19317"/>
          <p:cNvSpPr/>
          <p:nvPr/>
        </p:nvSpPr>
        <p:spPr>
          <a:xfrm rot="0" flipH="0" flipV="0">
            <a:off x="22105619" y="9205469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18" name="Freeform 19318"/>
          <p:cNvSpPr/>
          <p:nvPr/>
        </p:nvSpPr>
        <p:spPr>
          <a:xfrm rot="0" flipH="0" flipV="0">
            <a:off x="22195535" y="9121649"/>
            <a:ext cx="47243" cy="47243"/>
          </a:xfrm>
          <a:custGeom>
            <a:pathLst>
              <a:path w="393700" h="393700">
                <a:moveTo>
                  <a:pt x="0" y="393700"/>
                </a:moveTo>
                <a:lnTo>
                  <a:pt x="393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19" name="Freeform 19319"/>
          <p:cNvSpPr/>
          <p:nvPr/>
        </p:nvSpPr>
        <p:spPr>
          <a:xfrm rot="0" flipH="0" flipV="0">
            <a:off x="22122383" y="9190229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20" name="Freeform 19320"/>
          <p:cNvSpPr/>
          <p:nvPr/>
        </p:nvSpPr>
        <p:spPr>
          <a:xfrm rot="0" flipH="0" flipV="0">
            <a:off x="22145243" y="9246617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21" name="Freeform 19321"/>
          <p:cNvSpPr/>
          <p:nvPr/>
        </p:nvSpPr>
        <p:spPr>
          <a:xfrm rot="0" flipH="0" flipV="0">
            <a:off x="22180295" y="9188705"/>
            <a:ext cx="36575" cy="38099"/>
          </a:xfrm>
          <a:custGeom>
            <a:pathLst>
              <a:path w="304800" h="317500">
                <a:moveTo>
                  <a:pt x="0" y="317500"/>
                </a:moveTo>
                <a:lnTo>
                  <a:pt x="304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22" name="Freeform 19322"/>
          <p:cNvSpPr/>
          <p:nvPr/>
        </p:nvSpPr>
        <p:spPr>
          <a:xfrm rot="0" flipH="0" flipV="0">
            <a:off x="22253447" y="9110981"/>
            <a:ext cx="42671" cy="41147"/>
          </a:xfrm>
          <a:custGeom>
            <a:pathLst>
              <a:path w="355600" h="342900">
                <a:moveTo>
                  <a:pt x="0" y="342900"/>
                </a:moveTo>
                <a:lnTo>
                  <a:pt x="35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23" name="Freeform 19323"/>
          <p:cNvSpPr/>
          <p:nvPr/>
        </p:nvSpPr>
        <p:spPr>
          <a:xfrm rot="0" flipH="0" flipV="0">
            <a:off x="22216871" y="9173465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24" name="Freeform 19324"/>
          <p:cNvSpPr/>
          <p:nvPr/>
        </p:nvSpPr>
        <p:spPr>
          <a:xfrm rot="0" flipH="0" flipV="0">
            <a:off x="22187915" y="92313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25" name="Freeform 19325"/>
          <p:cNvSpPr/>
          <p:nvPr/>
        </p:nvSpPr>
        <p:spPr>
          <a:xfrm rot="0" flipH="0" flipV="0">
            <a:off x="22238207" y="9158225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50800" y="393700"/>
                </a:ln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26" name="Freeform 19326"/>
          <p:cNvSpPr/>
          <p:nvPr/>
        </p:nvSpPr>
        <p:spPr>
          <a:xfrm rot="0" flipH="0" flipV="0">
            <a:off x="22311359" y="910793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27" name="Freeform 19327"/>
          <p:cNvSpPr/>
          <p:nvPr/>
        </p:nvSpPr>
        <p:spPr>
          <a:xfrm rot="0" flipH="0" flipV="0">
            <a:off x="22229063" y="9216137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127000" y="254000"/>
                </a:ln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28" name="Freeform 19328"/>
          <p:cNvSpPr/>
          <p:nvPr/>
        </p:nvSpPr>
        <p:spPr>
          <a:xfrm rot="0" flipH="0" flipV="0">
            <a:off x="22296119" y="9142985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29" name="Freeform 19329"/>
          <p:cNvSpPr/>
          <p:nvPr/>
        </p:nvSpPr>
        <p:spPr>
          <a:xfrm rot="0" flipH="0" flipV="0">
            <a:off x="22369271" y="9107933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30" name="Freeform 19330"/>
          <p:cNvSpPr/>
          <p:nvPr/>
        </p:nvSpPr>
        <p:spPr>
          <a:xfrm rot="0" flipH="0" flipV="0">
            <a:off x="22279355" y="9199373"/>
            <a:ext cx="53339" cy="53339"/>
          </a:xfrm>
          <a:custGeom>
            <a:pathLst>
              <a:path w="444500" h="444500">
                <a:moveTo>
                  <a:pt x="0" y="4445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31" name="Freeform 19331"/>
          <p:cNvSpPr/>
          <p:nvPr/>
        </p:nvSpPr>
        <p:spPr>
          <a:xfrm rot="0" flipH="0" flipV="0">
            <a:off x="22354031" y="9126221"/>
            <a:ext cx="51815" cy="53339"/>
          </a:xfrm>
          <a:custGeom>
            <a:pathLst>
              <a:path w="431800" h="444500">
                <a:moveTo>
                  <a:pt x="0" y="4445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32" name="Freeform 19332"/>
          <p:cNvSpPr/>
          <p:nvPr/>
        </p:nvSpPr>
        <p:spPr>
          <a:xfrm rot="0" flipH="0" flipV="0">
            <a:off x="22312883" y="925728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33" name="Freeform 19333"/>
          <p:cNvSpPr/>
          <p:nvPr/>
        </p:nvSpPr>
        <p:spPr>
          <a:xfrm rot="0" flipH="0" flipV="0">
            <a:off x="22337267" y="9184133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34" name="Freeform 19334"/>
          <p:cNvSpPr/>
          <p:nvPr/>
        </p:nvSpPr>
        <p:spPr>
          <a:xfrm rot="0" flipH="0" flipV="0">
            <a:off x="22411943" y="9117077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35" name="Freeform 19335"/>
          <p:cNvSpPr/>
          <p:nvPr/>
        </p:nvSpPr>
        <p:spPr>
          <a:xfrm rot="0" flipH="0" flipV="0">
            <a:off x="22355555" y="9242045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36" name="Freeform 19336"/>
          <p:cNvSpPr/>
          <p:nvPr/>
        </p:nvSpPr>
        <p:spPr>
          <a:xfrm rot="0" flipH="0" flipV="0">
            <a:off x="22395179" y="9168893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37" name="Freeform 19337"/>
          <p:cNvSpPr/>
          <p:nvPr/>
        </p:nvSpPr>
        <p:spPr>
          <a:xfrm rot="0" flipH="0" flipV="0">
            <a:off x="22468331" y="912469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63500" y="127000"/>
                </a:ln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38" name="Freeform 19338"/>
          <p:cNvSpPr/>
          <p:nvPr/>
        </p:nvSpPr>
        <p:spPr>
          <a:xfrm rot="0" flipH="0" flipV="0">
            <a:off x="22396703" y="9226805"/>
            <a:ext cx="35051" cy="35051"/>
          </a:xfrm>
          <a:custGeom>
            <a:pathLst>
              <a:path w="292100" h="292100">
                <a:moveTo>
                  <a:pt x="0" y="2921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39" name="Freeform 19339"/>
          <p:cNvSpPr/>
          <p:nvPr/>
        </p:nvSpPr>
        <p:spPr>
          <a:xfrm rot="0" flipH="0" flipV="0">
            <a:off x="22453091" y="9196325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40" name="Freeform 19340"/>
          <p:cNvSpPr/>
          <p:nvPr/>
        </p:nvSpPr>
        <p:spPr>
          <a:xfrm rot="0" flipH="0" flipV="0">
            <a:off x="22475951" y="91521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41" name="Freeform 19341"/>
          <p:cNvSpPr/>
          <p:nvPr/>
        </p:nvSpPr>
        <p:spPr>
          <a:xfrm rot="0" flipH="0" flipV="0">
            <a:off x="22439375" y="9210041"/>
            <a:ext cx="50291" cy="51815"/>
          </a:xfrm>
          <a:custGeom>
            <a:pathLst>
              <a:path w="419100" h="431800">
                <a:moveTo>
                  <a:pt x="0" y="431800"/>
                </a:moveTo>
                <a:lnTo>
                  <a:pt x="304800" y="114300"/>
                </a:lnTo>
                <a:lnTo>
                  <a:pt x="419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42" name="Freeform 19342"/>
          <p:cNvSpPr/>
          <p:nvPr/>
        </p:nvSpPr>
        <p:spPr>
          <a:xfrm rot="0" flipH="0" flipV="0">
            <a:off x="22511003" y="9142985"/>
            <a:ext cx="45719" cy="47243"/>
          </a:xfrm>
          <a:custGeom>
            <a:pathLst>
              <a:path w="381000" h="393700">
                <a:moveTo>
                  <a:pt x="0" y="3937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43" name="Freeform 19343"/>
          <p:cNvSpPr/>
          <p:nvPr/>
        </p:nvSpPr>
        <p:spPr>
          <a:xfrm rot="0" flipH="0" flipV="0">
            <a:off x="22495763" y="9194801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44" name="Freeform 19344"/>
          <p:cNvSpPr/>
          <p:nvPr/>
        </p:nvSpPr>
        <p:spPr>
          <a:xfrm rot="0" flipH="0" flipV="0">
            <a:off x="22568915" y="9152129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45" name="Freeform 19345"/>
          <p:cNvSpPr/>
          <p:nvPr/>
        </p:nvSpPr>
        <p:spPr>
          <a:xfrm rot="0" flipH="0" flipV="0">
            <a:off x="22523195" y="9252713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46" name="Freeform 19346"/>
          <p:cNvSpPr/>
          <p:nvPr/>
        </p:nvSpPr>
        <p:spPr>
          <a:xfrm rot="0" flipH="0" flipV="0">
            <a:off x="22552151" y="9179561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47" name="Freeform 19347"/>
          <p:cNvSpPr/>
          <p:nvPr/>
        </p:nvSpPr>
        <p:spPr>
          <a:xfrm rot="0" flipH="0" flipV="0">
            <a:off x="22564343" y="9235949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48" name="Freeform 19348"/>
          <p:cNvSpPr/>
          <p:nvPr/>
        </p:nvSpPr>
        <p:spPr>
          <a:xfrm rot="0" flipH="0" flipV="0">
            <a:off x="22610063" y="920242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49" name="Freeform 19349"/>
          <p:cNvSpPr/>
          <p:nvPr/>
        </p:nvSpPr>
        <p:spPr>
          <a:xfrm rot="0" flipH="0" flipV="0">
            <a:off x="22631399" y="917041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50" name="Freeform 19350"/>
          <p:cNvSpPr/>
          <p:nvPr/>
        </p:nvSpPr>
        <p:spPr>
          <a:xfrm rot="0" flipH="0" flipV="0">
            <a:off x="22607015" y="9220709"/>
            <a:ext cx="39623" cy="41147"/>
          </a:xfrm>
          <a:custGeom>
            <a:pathLst>
              <a:path w="330200" h="342900">
                <a:moveTo>
                  <a:pt x="0" y="342900"/>
                </a:moveTo>
                <a:lnTo>
                  <a:pt x="203200" y="139700"/>
                </a:lnTo>
                <a:lnTo>
                  <a:pt x="330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51" name="Freeform 19351"/>
          <p:cNvSpPr/>
          <p:nvPr/>
        </p:nvSpPr>
        <p:spPr>
          <a:xfrm rot="0" flipH="0" flipV="0">
            <a:off x="22667975" y="9178037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52" name="Freeform 19352"/>
          <p:cNvSpPr/>
          <p:nvPr/>
        </p:nvSpPr>
        <p:spPr>
          <a:xfrm rot="0" flipH="0" flipV="0">
            <a:off x="22652735" y="9205469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53" name="Freeform 19353"/>
          <p:cNvSpPr/>
          <p:nvPr/>
        </p:nvSpPr>
        <p:spPr>
          <a:xfrm rot="0" flipH="0" flipV="0">
            <a:off x="22710647" y="9190229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54" name="Freeform 19354"/>
          <p:cNvSpPr/>
          <p:nvPr/>
        </p:nvSpPr>
        <p:spPr>
          <a:xfrm rot="0" flipH="0" flipV="0">
            <a:off x="22733507" y="9246617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55" name="Freeform 19355"/>
          <p:cNvSpPr/>
          <p:nvPr/>
        </p:nvSpPr>
        <p:spPr>
          <a:xfrm rot="0" flipH="0" flipV="0">
            <a:off x="22768559" y="9193277"/>
            <a:ext cx="32003" cy="33527"/>
          </a:xfrm>
          <a:custGeom>
            <a:pathLst>
              <a:path w="266700" h="279400">
                <a:moveTo>
                  <a:pt x="0" y="279400"/>
                </a:moveTo>
                <a:lnTo>
                  <a:pt x="266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56" name="Freeform 19356"/>
          <p:cNvSpPr/>
          <p:nvPr/>
        </p:nvSpPr>
        <p:spPr>
          <a:xfrm rot="0" flipH="0" flipV="0">
            <a:off x="22774655" y="923137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57" name="Freeform 19357"/>
          <p:cNvSpPr/>
          <p:nvPr/>
        </p:nvSpPr>
        <p:spPr>
          <a:xfrm rot="0" flipH="0" flipV="0">
            <a:off x="22824947" y="9196325"/>
            <a:ext cx="15239" cy="13715"/>
          </a:xfrm>
          <a:custGeom>
            <a:pathLst>
              <a:path w="127000" h="114300">
                <a:moveTo>
                  <a:pt x="0" y="1143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58" name="Freeform 19358"/>
          <p:cNvSpPr/>
          <p:nvPr/>
        </p:nvSpPr>
        <p:spPr>
          <a:xfrm rot="0" flipH="0" flipV="0">
            <a:off x="22817327" y="9216137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59" name="Freeform 19359"/>
          <p:cNvSpPr/>
          <p:nvPr/>
        </p:nvSpPr>
        <p:spPr>
          <a:xfrm rot="0" flipH="0" flipV="0">
            <a:off x="22867619" y="9205469"/>
            <a:ext cx="45719" cy="47243"/>
          </a:xfrm>
          <a:custGeom>
            <a:pathLst>
              <a:path w="381000" h="393700">
                <a:moveTo>
                  <a:pt x="0" y="393700"/>
                </a:moveTo>
                <a:lnTo>
                  <a:pt x="38100" y="355600"/>
                </a:ln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60" name="Freeform 19360"/>
          <p:cNvSpPr/>
          <p:nvPr/>
        </p:nvSpPr>
        <p:spPr>
          <a:xfrm rot="0" flipH="0" flipV="0">
            <a:off x="22901147" y="9257285"/>
            <a:ext cx="3047" cy="4571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61" name="Freeform 19361"/>
          <p:cNvSpPr/>
          <p:nvPr/>
        </p:nvSpPr>
        <p:spPr>
          <a:xfrm rot="0" flipH="0" flipV="0">
            <a:off x="22925531" y="9217661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62" name="Freeform 19362"/>
          <p:cNvSpPr/>
          <p:nvPr/>
        </p:nvSpPr>
        <p:spPr>
          <a:xfrm rot="0" flipH="0" flipV="0">
            <a:off x="22942295" y="9242045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63" name="Freeform 19363"/>
          <p:cNvSpPr/>
          <p:nvPr/>
        </p:nvSpPr>
        <p:spPr>
          <a:xfrm rot="0" flipH="0" flipV="0">
            <a:off x="22984967" y="9248141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64" name="Freeform 19364"/>
          <p:cNvSpPr/>
          <p:nvPr/>
        </p:nvSpPr>
        <p:spPr>
          <a:xfrm rot="0" flipH="0" flipV="0">
            <a:off x="22872191" y="9138413"/>
            <a:ext cx="0" cy="347471"/>
          </a:xfrm>
          <a:custGeom>
            <a:pathLst>
              <a:path w="0" h="2895600">
                <a:moveTo>
                  <a:pt x="0" y="0"/>
                </a:moveTo>
                <a:lnTo>
                  <a:pt x="0" y="2895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65" name="Freeform 19365"/>
          <p:cNvSpPr/>
          <p:nvPr/>
        </p:nvSpPr>
        <p:spPr>
          <a:xfrm rot="0" flipH="0" flipV="0">
            <a:off x="22858475" y="9290813"/>
            <a:ext cx="14477" cy="28955"/>
          </a:xfrm>
          <a:custGeom>
            <a:pathLst>
              <a:path w="120650" h="241300">
                <a:moveTo>
                  <a:pt x="120650" y="0"/>
                </a:moveTo>
                <a:cubicBezTo>
                  <a:pt x="54012" y="0"/>
                  <a:pt x="0" y="54013"/>
                  <a:pt x="0" y="120650"/>
                </a:cubicBezTo>
                <a:cubicBezTo>
                  <a:pt x="0" y="187288"/>
                  <a:pt x="54012" y="241300"/>
                  <a:pt x="120650" y="24130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66" name="Freeform 19366"/>
          <p:cNvSpPr/>
          <p:nvPr/>
        </p:nvSpPr>
        <p:spPr>
          <a:xfrm rot="0" flipH="0" flipV="0">
            <a:off x="21863303" y="8737601"/>
            <a:ext cx="56387" cy="0"/>
          </a:xfrm>
          <a:custGeom>
            <a:pathLst>
              <a:path w="469900" h="0">
                <a:moveTo>
                  <a:pt x="0" y="0"/>
                </a:moveTo>
                <a:lnTo>
                  <a:pt x="469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67" name="Freeform 19367"/>
          <p:cNvSpPr/>
          <p:nvPr/>
        </p:nvSpPr>
        <p:spPr>
          <a:xfrm rot="0" flipH="0" flipV="0">
            <a:off x="22293071" y="8737601"/>
            <a:ext cx="56387" cy="0"/>
          </a:xfrm>
          <a:custGeom>
            <a:pathLst>
              <a:path w="469900" h="0">
                <a:moveTo>
                  <a:pt x="4699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68" name="Freeform 19368"/>
          <p:cNvSpPr/>
          <p:nvPr/>
        </p:nvSpPr>
        <p:spPr>
          <a:xfrm rot="0" flipH="0" flipV="0">
            <a:off x="21171407" y="9056117"/>
            <a:ext cx="373379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69" name="Freeform 19369"/>
          <p:cNvSpPr/>
          <p:nvPr/>
        </p:nvSpPr>
        <p:spPr>
          <a:xfrm rot="0" flipH="0" flipV="0">
            <a:off x="21544787" y="8681213"/>
            <a:ext cx="374903" cy="0"/>
          </a:xfrm>
          <a:custGeom>
            <a:pathLst>
              <a:path w="3124200" h="0">
                <a:moveTo>
                  <a:pt x="0" y="0"/>
                </a:moveTo>
                <a:lnTo>
                  <a:pt x="3124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70" name="Freeform 19370"/>
          <p:cNvSpPr/>
          <p:nvPr/>
        </p:nvSpPr>
        <p:spPr>
          <a:xfrm rot="0" flipH="0" flipV="0">
            <a:off x="22666451" y="9056117"/>
            <a:ext cx="373379" cy="0"/>
          </a:xfrm>
          <a:custGeom>
            <a:pathLst>
              <a:path w="3111500" h="0">
                <a:moveTo>
                  <a:pt x="3111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71" name="Freeform 19371"/>
          <p:cNvSpPr/>
          <p:nvPr/>
        </p:nvSpPr>
        <p:spPr>
          <a:xfrm rot="0" flipH="0" flipV="0">
            <a:off x="22293071" y="8681213"/>
            <a:ext cx="373379" cy="0"/>
          </a:xfrm>
          <a:custGeom>
            <a:pathLst>
              <a:path w="3111500" h="0">
                <a:moveTo>
                  <a:pt x="3111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72" name="Freeform 19372"/>
          <p:cNvSpPr/>
          <p:nvPr/>
        </p:nvSpPr>
        <p:spPr>
          <a:xfrm rot="0" flipH="0" flipV="0">
            <a:off x="21212555" y="9469121"/>
            <a:ext cx="1804415" cy="0"/>
          </a:xfrm>
          <a:custGeom>
            <a:pathLst>
              <a:path w="15036800" h="0">
                <a:moveTo>
                  <a:pt x="0" y="0"/>
                </a:moveTo>
                <a:lnTo>
                  <a:pt x="15036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73" name="Freeform 19373"/>
          <p:cNvSpPr/>
          <p:nvPr/>
        </p:nvSpPr>
        <p:spPr>
          <a:xfrm rot="0" flipH="0" flipV="0">
            <a:off x="21212555" y="9435593"/>
            <a:ext cx="1804415" cy="0"/>
          </a:xfrm>
          <a:custGeom>
            <a:pathLst>
              <a:path w="15036800" h="0">
                <a:moveTo>
                  <a:pt x="0" y="0"/>
                </a:moveTo>
                <a:lnTo>
                  <a:pt x="15036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74" name="Freeform 19374"/>
          <p:cNvSpPr/>
          <p:nvPr/>
        </p:nvSpPr>
        <p:spPr>
          <a:xfrm rot="0" flipH="0" flipV="0">
            <a:off x="21331427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75" name="Freeform 19375"/>
          <p:cNvSpPr/>
          <p:nvPr/>
        </p:nvSpPr>
        <p:spPr>
          <a:xfrm rot="0" flipH="0" flipV="0">
            <a:off x="21331427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76" name="Freeform 19376"/>
          <p:cNvSpPr/>
          <p:nvPr/>
        </p:nvSpPr>
        <p:spPr>
          <a:xfrm rot="0" flipH="0" flipV="0">
            <a:off x="21572219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77" name="Freeform 19377"/>
          <p:cNvSpPr/>
          <p:nvPr/>
        </p:nvSpPr>
        <p:spPr>
          <a:xfrm rot="0" flipH="0" flipV="0">
            <a:off x="21572219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78" name="Freeform 19378"/>
          <p:cNvSpPr/>
          <p:nvPr/>
        </p:nvSpPr>
        <p:spPr>
          <a:xfrm rot="0" flipH="0" flipV="0">
            <a:off x="21726143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79" name="Freeform 19379"/>
          <p:cNvSpPr/>
          <p:nvPr/>
        </p:nvSpPr>
        <p:spPr>
          <a:xfrm rot="0" flipH="0" flipV="0">
            <a:off x="21726143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80" name="Freeform 19380"/>
          <p:cNvSpPr/>
          <p:nvPr/>
        </p:nvSpPr>
        <p:spPr>
          <a:xfrm rot="0" flipH="0" flipV="0">
            <a:off x="21959315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81" name="Freeform 19381"/>
          <p:cNvSpPr/>
          <p:nvPr/>
        </p:nvSpPr>
        <p:spPr>
          <a:xfrm rot="0" flipH="0" flipV="0">
            <a:off x="21959315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82" name="Freeform 19382"/>
          <p:cNvSpPr/>
          <p:nvPr/>
        </p:nvSpPr>
        <p:spPr>
          <a:xfrm rot="0" flipH="0" flipV="0">
            <a:off x="22235159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83" name="Freeform 19383"/>
          <p:cNvSpPr/>
          <p:nvPr/>
        </p:nvSpPr>
        <p:spPr>
          <a:xfrm rot="0" flipH="0" flipV="0">
            <a:off x="22235159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84" name="Freeform 19384"/>
          <p:cNvSpPr/>
          <p:nvPr/>
        </p:nvSpPr>
        <p:spPr>
          <a:xfrm rot="0" flipH="0" flipV="0">
            <a:off x="22466807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85" name="Freeform 19385"/>
          <p:cNvSpPr/>
          <p:nvPr/>
        </p:nvSpPr>
        <p:spPr>
          <a:xfrm rot="0" flipH="0" flipV="0">
            <a:off x="22466807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86" name="Freeform 19386"/>
          <p:cNvSpPr/>
          <p:nvPr/>
        </p:nvSpPr>
        <p:spPr>
          <a:xfrm rot="0" flipH="0" flipV="0">
            <a:off x="22622255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87" name="Freeform 19387"/>
          <p:cNvSpPr/>
          <p:nvPr/>
        </p:nvSpPr>
        <p:spPr>
          <a:xfrm rot="0" flipH="0" flipV="0">
            <a:off x="22622255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88" name="Freeform 19388"/>
          <p:cNvSpPr/>
          <p:nvPr/>
        </p:nvSpPr>
        <p:spPr>
          <a:xfrm rot="0" flipH="0" flipV="0">
            <a:off x="22863047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89" name="Freeform 19389"/>
          <p:cNvSpPr/>
          <p:nvPr/>
        </p:nvSpPr>
        <p:spPr>
          <a:xfrm rot="0" flipH="0" flipV="0">
            <a:off x="22863047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90" name="Freeform 19390"/>
          <p:cNvSpPr/>
          <p:nvPr/>
        </p:nvSpPr>
        <p:spPr>
          <a:xfrm rot="0" flipH="0" flipV="0">
            <a:off x="20628863" y="6739637"/>
            <a:ext cx="1234439" cy="2746247"/>
          </a:xfrm>
          <a:custGeom>
            <a:pathLst>
              <a:path w="10287000" h="22885400">
                <a:moveTo>
                  <a:pt x="5003800" y="0"/>
                </a:moveTo>
                <a:lnTo>
                  <a:pt x="5003800" y="6438900"/>
                </a:lnTo>
                <a:lnTo>
                  <a:pt x="10287000" y="6438900"/>
                </a:lnTo>
                <a:lnTo>
                  <a:pt x="0" y="228854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91" name="Freeform 19391"/>
          <p:cNvSpPr/>
          <p:nvPr/>
        </p:nvSpPr>
        <p:spPr>
          <a:xfrm rot="0" flipH="0" flipV="0">
            <a:off x="21229319" y="7512305"/>
            <a:ext cx="0" cy="1011935"/>
          </a:xfrm>
          <a:custGeom>
            <a:pathLst>
              <a:path w="0" h="8432800">
                <a:moveTo>
                  <a:pt x="0" y="0"/>
                </a:moveTo>
                <a:lnTo>
                  <a:pt x="0" y="84328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92" name="Freeform 19392"/>
          <p:cNvSpPr/>
          <p:nvPr/>
        </p:nvSpPr>
        <p:spPr>
          <a:xfrm rot="0" flipH="0" flipV="0">
            <a:off x="22325075" y="8412989"/>
            <a:ext cx="365759" cy="522731"/>
          </a:xfrm>
          <a:custGeom>
            <a:pathLst>
              <a:path w="3048000" h="4356100">
                <a:moveTo>
                  <a:pt x="3048000" y="4356100"/>
                </a:moveTo>
                <a:lnTo>
                  <a:pt x="1752600" y="0"/>
                </a:lnTo>
                <a:lnTo>
                  <a:pt x="0" y="1689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93" name="Freeform 19393"/>
          <p:cNvSpPr/>
          <p:nvPr/>
        </p:nvSpPr>
        <p:spPr>
          <a:xfrm rot="0" flipH="0" flipV="0">
            <a:off x="22244303" y="7678421"/>
            <a:ext cx="1031747" cy="211835"/>
          </a:xfrm>
          <a:custGeom>
            <a:pathLst>
              <a:path w="8597900" h="1765300">
                <a:moveTo>
                  <a:pt x="8597900" y="0"/>
                </a:moveTo>
                <a:lnTo>
                  <a:pt x="2159000" y="0"/>
                </a:lnTo>
                <a:lnTo>
                  <a:pt x="0" y="1765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94" name="Freeform 19394"/>
          <p:cNvSpPr/>
          <p:nvPr/>
        </p:nvSpPr>
        <p:spPr>
          <a:xfrm rot="0" flipH="0" flipV="0">
            <a:off x="20292059" y="7297421"/>
            <a:ext cx="937259" cy="214883"/>
          </a:xfrm>
          <a:custGeom>
            <a:pathLst>
              <a:path w="7810500" h="1790700">
                <a:moveTo>
                  <a:pt x="7810500" y="1790700"/>
                </a:moveTo>
                <a:lnTo>
                  <a:pt x="6324600" y="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95" name="Freeform 19395"/>
          <p:cNvSpPr/>
          <p:nvPr/>
        </p:nvSpPr>
        <p:spPr>
          <a:xfrm rot="0" flipH="0" flipV="0">
            <a:off x="21171407" y="9261857"/>
            <a:ext cx="1868423" cy="224027"/>
          </a:xfrm>
          <a:custGeom>
            <a:pathLst>
              <a:path w="15570200" h="1866900">
                <a:moveTo>
                  <a:pt x="0" y="1866900"/>
                </a:moveTo>
                <a:lnTo>
                  <a:pt x="0" y="0"/>
                </a:lnTo>
                <a:lnTo>
                  <a:pt x="15570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96" name="Freeform 19396"/>
          <p:cNvSpPr/>
          <p:nvPr/>
        </p:nvSpPr>
        <p:spPr>
          <a:xfrm rot="0" flipH="0" flipV="0">
            <a:off x="21544787" y="9107933"/>
            <a:ext cx="1498091" cy="161543"/>
          </a:xfrm>
          <a:custGeom>
            <a:pathLst>
              <a:path w="12484100" h="1346200">
                <a:moveTo>
                  <a:pt x="0" y="25400"/>
                </a:moveTo>
                <a:lnTo>
                  <a:pt x="800100" y="63500"/>
                </a:lnTo>
                <a:lnTo>
                  <a:pt x="1206500" y="88900"/>
                </a:lnTo>
                <a:lnTo>
                  <a:pt x="1600200" y="114300"/>
                </a:lnTo>
                <a:lnTo>
                  <a:pt x="1803400" y="127000"/>
                </a:lnTo>
                <a:lnTo>
                  <a:pt x="1993900" y="152400"/>
                </a:lnTo>
                <a:lnTo>
                  <a:pt x="2197100" y="177800"/>
                </a:lnTo>
                <a:lnTo>
                  <a:pt x="2387600" y="215900"/>
                </a:lnTo>
                <a:lnTo>
                  <a:pt x="2590800" y="254000"/>
                </a:lnTo>
                <a:lnTo>
                  <a:pt x="2781300" y="304800"/>
                </a:lnTo>
                <a:lnTo>
                  <a:pt x="2984500" y="368300"/>
                </a:lnTo>
                <a:lnTo>
                  <a:pt x="3175000" y="431800"/>
                </a:lnTo>
                <a:lnTo>
                  <a:pt x="3568700" y="571500"/>
                </a:lnTo>
                <a:lnTo>
                  <a:pt x="3771900" y="622300"/>
                </a:lnTo>
                <a:lnTo>
                  <a:pt x="3860800" y="647700"/>
                </a:lnTo>
                <a:lnTo>
                  <a:pt x="3962400" y="660400"/>
                </a:lnTo>
                <a:lnTo>
                  <a:pt x="4051300" y="673100"/>
                </a:lnTo>
                <a:lnTo>
                  <a:pt x="4152900" y="673100"/>
                </a:lnTo>
                <a:lnTo>
                  <a:pt x="4241800" y="673100"/>
                </a:lnTo>
                <a:lnTo>
                  <a:pt x="4343400" y="673100"/>
                </a:lnTo>
                <a:lnTo>
                  <a:pt x="4432300" y="647700"/>
                </a:lnTo>
                <a:lnTo>
                  <a:pt x="4533900" y="622300"/>
                </a:lnTo>
                <a:lnTo>
                  <a:pt x="4622800" y="596900"/>
                </a:lnTo>
                <a:lnTo>
                  <a:pt x="4711700" y="558800"/>
                </a:lnTo>
                <a:lnTo>
                  <a:pt x="4902200" y="482600"/>
                </a:lnTo>
                <a:lnTo>
                  <a:pt x="5092700" y="393700"/>
                </a:lnTo>
                <a:lnTo>
                  <a:pt x="5270500" y="304800"/>
                </a:lnTo>
                <a:lnTo>
                  <a:pt x="5473700" y="228600"/>
                </a:lnTo>
                <a:lnTo>
                  <a:pt x="5664200" y="152400"/>
                </a:lnTo>
                <a:lnTo>
                  <a:pt x="5854700" y="101600"/>
                </a:lnTo>
                <a:lnTo>
                  <a:pt x="6057900" y="63500"/>
                </a:lnTo>
                <a:lnTo>
                  <a:pt x="6261100" y="25400"/>
                </a:lnTo>
                <a:lnTo>
                  <a:pt x="6464300" y="0"/>
                </a:lnTo>
                <a:lnTo>
                  <a:pt x="6667500" y="0"/>
                </a:lnTo>
                <a:lnTo>
                  <a:pt x="6870700" y="0"/>
                </a:lnTo>
                <a:lnTo>
                  <a:pt x="7061200" y="0"/>
                </a:lnTo>
                <a:lnTo>
                  <a:pt x="7264400" y="25400"/>
                </a:lnTo>
                <a:lnTo>
                  <a:pt x="7467600" y="50800"/>
                </a:lnTo>
                <a:lnTo>
                  <a:pt x="7658100" y="88900"/>
                </a:lnTo>
                <a:lnTo>
                  <a:pt x="7848600" y="127000"/>
                </a:lnTo>
                <a:lnTo>
                  <a:pt x="8039100" y="177800"/>
                </a:lnTo>
                <a:lnTo>
                  <a:pt x="8229600" y="228600"/>
                </a:lnTo>
                <a:lnTo>
                  <a:pt x="8610600" y="342900"/>
                </a:lnTo>
                <a:lnTo>
                  <a:pt x="9004300" y="457200"/>
                </a:lnTo>
                <a:lnTo>
                  <a:pt x="9194800" y="508000"/>
                </a:lnTo>
                <a:lnTo>
                  <a:pt x="9398000" y="558800"/>
                </a:lnTo>
                <a:lnTo>
                  <a:pt x="9601200" y="596900"/>
                </a:lnTo>
                <a:lnTo>
                  <a:pt x="9804400" y="635000"/>
                </a:lnTo>
                <a:lnTo>
                  <a:pt x="10020300" y="660400"/>
                </a:lnTo>
                <a:lnTo>
                  <a:pt x="10223500" y="685800"/>
                </a:lnTo>
                <a:lnTo>
                  <a:pt x="10414000" y="711200"/>
                </a:lnTo>
                <a:lnTo>
                  <a:pt x="10604500" y="723900"/>
                </a:lnTo>
                <a:lnTo>
                  <a:pt x="10782300" y="736600"/>
                </a:lnTo>
                <a:lnTo>
                  <a:pt x="10960100" y="736600"/>
                </a:lnTo>
                <a:lnTo>
                  <a:pt x="11036300" y="749300"/>
                </a:lnTo>
                <a:lnTo>
                  <a:pt x="11125200" y="749300"/>
                </a:lnTo>
                <a:lnTo>
                  <a:pt x="11214100" y="762000"/>
                </a:lnTo>
                <a:lnTo>
                  <a:pt x="11303000" y="787400"/>
                </a:lnTo>
                <a:lnTo>
                  <a:pt x="11404600" y="812800"/>
                </a:lnTo>
                <a:lnTo>
                  <a:pt x="11506200" y="850900"/>
                </a:lnTo>
                <a:lnTo>
                  <a:pt x="11569700" y="876300"/>
                </a:lnTo>
                <a:lnTo>
                  <a:pt x="11620500" y="901700"/>
                </a:lnTo>
                <a:lnTo>
                  <a:pt x="11684000" y="927100"/>
                </a:lnTo>
                <a:lnTo>
                  <a:pt x="11747500" y="965200"/>
                </a:lnTo>
                <a:lnTo>
                  <a:pt x="11811000" y="1003300"/>
                </a:lnTo>
                <a:lnTo>
                  <a:pt x="11887200" y="1041400"/>
                </a:lnTo>
                <a:lnTo>
                  <a:pt x="12026900" y="1117600"/>
                </a:lnTo>
                <a:lnTo>
                  <a:pt x="12166600" y="1206500"/>
                </a:lnTo>
                <a:lnTo>
                  <a:pt x="12230100" y="1244600"/>
                </a:lnTo>
                <a:lnTo>
                  <a:pt x="12293600" y="1270000"/>
                </a:lnTo>
                <a:lnTo>
                  <a:pt x="12344400" y="1308100"/>
                </a:lnTo>
                <a:lnTo>
                  <a:pt x="12395200" y="1320800"/>
                </a:lnTo>
                <a:lnTo>
                  <a:pt x="12433300" y="1333500"/>
                </a:lnTo>
                <a:lnTo>
                  <a:pt x="12458700" y="1346200"/>
                </a:lnTo>
                <a:lnTo>
                  <a:pt x="12471400" y="1346200"/>
                </a:lnTo>
                <a:lnTo>
                  <a:pt x="12471400" y="1333500"/>
                </a:lnTo>
                <a:lnTo>
                  <a:pt x="12484100" y="1320800"/>
                </a:lnTo>
                <a:lnTo>
                  <a:pt x="12471400" y="1308100"/>
                </a:lnTo>
                <a:lnTo>
                  <a:pt x="12471400" y="1295400"/>
                </a:lnTo>
                <a:lnTo>
                  <a:pt x="12458700" y="1270000"/>
                </a:lnTo>
                <a:lnTo>
                  <a:pt x="12446000" y="1244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97" name="Freeform 19397"/>
          <p:cNvSpPr/>
          <p:nvPr/>
        </p:nvSpPr>
        <p:spPr>
          <a:xfrm rot="0" flipH="0" flipV="0">
            <a:off x="22876763" y="8987537"/>
            <a:ext cx="509015" cy="344423"/>
          </a:xfrm>
          <a:custGeom>
            <a:pathLst>
              <a:path w="4241800" h="2870200">
                <a:moveTo>
                  <a:pt x="482600" y="2870200"/>
                </a:moveTo>
                <a:lnTo>
                  <a:pt x="4241800" y="0"/>
                </a:lnTo>
                <a:lnTo>
                  <a:pt x="0" y="2095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98" name="Freeform 19398"/>
          <p:cNvSpPr/>
          <p:nvPr/>
        </p:nvSpPr>
        <p:spPr>
          <a:xfrm rot="0" flipH="0" flipV="0">
            <a:off x="24966167" y="9485885"/>
            <a:ext cx="3521963" cy="0"/>
          </a:xfrm>
          <a:custGeom>
            <a:pathLst>
              <a:path w="29349700" h="0">
                <a:moveTo>
                  <a:pt x="0" y="0"/>
                </a:moveTo>
                <a:lnTo>
                  <a:pt x="29349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399" name="Freeform 19399"/>
          <p:cNvSpPr/>
          <p:nvPr/>
        </p:nvSpPr>
        <p:spPr>
          <a:xfrm rot="0" flipH="0" flipV="0">
            <a:off x="27662123" y="9110981"/>
            <a:ext cx="0" cy="374903"/>
          </a:xfrm>
          <a:custGeom>
            <a:pathLst>
              <a:path w="0" h="3124200">
                <a:moveTo>
                  <a:pt x="0" y="3124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00" name="Freeform 19400"/>
          <p:cNvSpPr/>
          <p:nvPr/>
        </p:nvSpPr>
        <p:spPr>
          <a:xfrm rot="0" flipH="0" flipV="0">
            <a:off x="25792175" y="9110981"/>
            <a:ext cx="0" cy="374903"/>
          </a:xfrm>
          <a:custGeom>
            <a:pathLst>
              <a:path w="0" h="3124200">
                <a:moveTo>
                  <a:pt x="0" y="3124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01" name="Freeform 19401"/>
          <p:cNvSpPr/>
          <p:nvPr/>
        </p:nvSpPr>
        <p:spPr>
          <a:xfrm rot="0" flipH="0" flipV="0">
            <a:off x="25792175" y="9110981"/>
            <a:ext cx="374903" cy="0"/>
          </a:xfrm>
          <a:custGeom>
            <a:pathLst>
              <a:path w="3124200" h="0">
                <a:moveTo>
                  <a:pt x="0" y="0"/>
                </a:moveTo>
                <a:lnTo>
                  <a:pt x="3124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02" name="Freeform 19402"/>
          <p:cNvSpPr/>
          <p:nvPr/>
        </p:nvSpPr>
        <p:spPr>
          <a:xfrm rot="0" flipH="0" flipV="0">
            <a:off x="27287219" y="9110981"/>
            <a:ext cx="374903" cy="0"/>
          </a:xfrm>
          <a:custGeom>
            <a:pathLst>
              <a:path w="3124200" h="0">
                <a:moveTo>
                  <a:pt x="31242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03" name="Freeform 19403"/>
          <p:cNvSpPr/>
          <p:nvPr/>
        </p:nvSpPr>
        <p:spPr>
          <a:xfrm rot="0" flipH="0" flipV="0">
            <a:off x="26167079" y="8737601"/>
            <a:ext cx="373379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04" name="Freeform 19404"/>
          <p:cNvSpPr/>
          <p:nvPr/>
        </p:nvSpPr>
        <p:spPr>
          <a:xfrm rot="0" flipH="0" flipV="0">
            <a:off x="26913839" y="8737601"/>
            <a:ext cx="373379" cy="0"/>
          </a:xfrm>
          <a:custGeom>
            <a:pathLst>
              <a:path w="3111500" h="0">
                <a:moveTo>
                  <a:pt x="3111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05" name="Freeform 19405"/>
          <p:cNvSpPr/>
          <p:nvPr/>
        </p:nvSpPr>
        <p:spPr>
          <a:xfrm rot="0" flipH="0" flipV="0">
            <a:off x="26540459" y="7055105"/>
            <a:ext cx="0" cy="1682495"/>
          </a:xfrm>
          <a:custGeom>
            <a:pathLst>
              <a:path w="0" h="14020800">
                <a:moveTo>
                  <a:pt x="0" y="14020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06" name="Freeform 19406"/>
          <p:cNvSpPr/>
          <p:nvPr/>
        </p:nvSpPr>
        <p:spPr>
          <a:xfrm rot="0" flipH="0" flipV="0">
            <a:off x="26913839" y="7055105"/>
            <a:ext cx="0" cy="1682495"/>
          </a:xfrm>
          <a:custGeom>
            <a:pathLst>
              <a:path w="0" h="14020800">
                <a:moveTo>
                  <a:pt x="0" y="14020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07" name="Freeform 19407"/>
          <p:cNvSpPr/>
          <p:nvPr/>
        </p:nvSpPr>
        <p:spPr>
          <a:xfrm rot="0" flipH="0" flipV="0">
            <a:off x="26726387" y="6794501"/>
            <a:ext cx="0" cy="3072383"/>
          </a:xfrm>
          <a:custGeom>
            <a:pathLst>
              <a:path w="0" h="25603200">
                <a:moveTo>
                  <a:pt x="0" y="25603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08" name="Freeform 19408"/>
          <p:cNvSpPr/>
          <p:nvPr/>
        </p:nvSpPr>
        <p:spPr>
          <a:xfrm rot="0" flipH="0" flipV="0">
            <a:off x="26577035" y="9865361"/>
            <a:ext cx="300227" cy="300227"/>
          </a:xfrm>
          <a:custGeom>
            <a:pathLst>
              <a:path w="2501900" h="2501900">
                <a:moveTo>
                  <a:pt x="2501900" y="1250950"/>
                </a:moveTo>
                <a:cubicBezTo>
                  <a:pt x="2501900" y="560072"/>
                  <a:pt x="1941834" y="0"/>
                  <a:pt x="1250950" y="0"/>
                </a:cubicBezTo>
                <a:cubicBezTo>
                  <a:pt x="560065" y="0"/>
                  <a:pt x="0" y="560072"/>
                  <a:pt x="0" y="1250950"/>
                </a:cubicBezTo>
                <a:cubicBezTo>
                  <a:pt x="0" y="1941829"/>
                  <a:pt x="560065" y="2501900"/>
                  <a:pt x="1250950" y="2501900"/>
                </a:cubicBezTo>
                <a:cubicBezTo>
                  <a:pt x="1941834" y="2501900"/>
                  <a:pt x="2501900" y="1941829"/>
                  <a:pt x="2501900" y="12509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09" name="Freeform 19409"/>
          <p:cNvSpPr/>
          <p:nvPr/>
        </p:nvSpPr>
        <p:spPr>
          <a:xfrm rot="0" flipH="0" flipV="0">
            <a:off x="27287219" y="8737601"/>
            <a:ext cx="0" cy="373379"/>
          </a:xfrm>
          <a:custGeom>
            <a:pathLst>
              <a:path w="0" h="3111500">
                <a:moveTo>
                  <a:pt x="0" y="31115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10" name="Freeform 19410"/>
          <p:cNvSpPr/>
          <p:nvPr/>
        </p:nvSpPr>
        <p:spPr>
          <a:xfrm rot="0" flipH="0" flipV="0">
            <a:off x="26167079" y="8737601"/>
            <a:ext cx="0" cy="373379"/>
          </a:xfrm>
          <a:custGeom>
            <a:pathLst>
              <a:path w="0" h="3111500">
                <a:moveTo>
                  <a:pt x="0" y="31115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11" name="Freeform 19411"/>
          <p:cNvSpPr/>
          <p:nvPr/>
        </p:nvSpPr>
        <p:spPr>
          <a:xfrm rot="0" flipH="0" flipV="0">
            <a:off x="27662123" y="9036305"/>
            <a:ext cx="54863" cy="449579"/>
          </a:xfrm>
          <a:custGeom>
            <a:pathLst>
              <a:path w="457200" h="3746500">
                <a:moveTo>
                  <a:pt x="0" y="0"/>
                </a:moveTo>
                <a:lnTo>
                  <a:pt x="457200" y="0"/>
                </a:lnTo>
                <a:lnTo>
                  <a:pt x="457200" y="3746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12" name="Freeform 19412"/>
          <p:cNvSpPr/>
          <p:nvPr/>
        </p:nvSpPr>
        <p:spPr>
          <a:xfrm rot="0" flipH="0" flipV="0">
            <a:off x="26484071" y="6719825"/>
            <a:ext cx="56387" cy="2017775"/>
          </a:xfrm>
          <a:custGeom>
            <a:pathLst>
              <a:path w="469900" h="16814800">
                <a:moveTo>
                  <a:pt x="469900" y="0"/>
                </a:moveTo>
                <a:lnTo>
                  <a:pt x="0" y="0"/>
                </a:lnTo>
                <a:lnTo>
                  <a:pt x="0" y="16814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13" name="Freeform 19413"/>
          <p:cNvSpPr/>
          <p:nvPr/>
        </p:nvSpPr>
        <p:spPr>
          <a:xfrm rot="0" flipH="0" flipV="0">
            <a:off x="26167079" y="8737601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14" name="Freeform 19414"/>
          <p:cNvSpPr/>
          <p:nvPr/>
        </p:nvSpPr>
        <p:spPr>
          <a:xfrm rot="0" flipH="0" flipV="0">
            <a:off x="26540459" y="8364221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15" name="Freeform 19415"/>
          <p:cNvSpPr/>
          <p:nvPr/>
        </p:nvSpPr>
        <p:spPr>
          <a:xfrm rot="0" flipH="0" flipV="0">
            <a:off x="26167079" y="8766557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16" name="Freeform 19416"/>
          <p:cNvSpPr/>
          <p:nvPr/>
        </p:nvSpPr>
        <p:spPr>
          <a:xfrm rot="0" flipH="0" flipV="0">
            <a:off x="26199083" y="873760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17" name="Freeform 19417"/>
          <p:cNvSpPr/>
          <p:nvPr/>
        </p:nvSpPr>
        <p:spPr>
          <a:xfrm rot="0" flipH="0" flipV="0">
            <a:off x="26540459" y="8396225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18" name="Freeform 19418"/>
          <p:cNvSpPr/>
          <p:nvPr/>
        </p:nvSpPr>
        <p:spPr>
          <a:xfrm rot="0" flipH="0" flipV="0">
            <a:off x="26569415" y="8364221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19" name="Freeform 19419"/>
          <p:cNvSpPr/>
          <p:nvPr/>
        </p:nvSpPr>
        <p:spPr>
          <a:xfrm rot="0" flipH="0" flipV="0">
            <a:off x="26167079" y="8798561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20" name="Freeform 19420"/>
          <p:cNvSpPr/>
          <p:nvPr/>
        </p:nvSpPr>
        <p:spPr>
          <a:xfrm rot="0" flipH="0" flipV="0">
            <a:off x="26189939" y="87574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21" name="Freeform 19421"/>
          <p:cNvSpPr/>
          <p:nvPr/>
        </p:nvSpPr>
        <p:spPr>
          <a:xfrm rot="0" flipH="0" flipV="0">
            <a:off x="26231087" y="873760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22" name="Freeform 19422"/>
          <p:cNvSpPr/>
          <p:nvPr/>
        </p:nvSpPr>
        <p:spPr>
          <a:xfrm rot="0" flipH="0" flipV="0">
            <a:off x="26601419" y="8364221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23" name="Freeform 19423"/>
          <p:cNvSpPr/>
          <p:nvPr/>
        </p:nvSpPr>
        <p:spPr>
          <a:xfrm rot="0" flipH="0" flipV="0">
            <a:off x="26540459" y="8428229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24" name="Freeform 19424"/>
          <p:cNvSpPr/>
          <p:nvPr/>
        </p:nvSpPr>
        <p:spPr>
          <a:xfrm rot="0" flipH="0" flipV="0">
            <a:off x="26560271" y="838708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25" name="Freeform 19425"/>
          <p:cNvSpPr/>
          <p:nvPr/>
        </p:nvSpPr>
        <p:spPr>
          <a:xfrm rot="0" flipH="0" flipV="0">
            <a:off x="26188415" y="878941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26" name="Freeform 19426"/>
          <p:cNvSpPr/>
          <p:nvPr/>
        </p:nvSpPr>
        <p:spPr>
          <a:xfrm rot="0" flipH="0" flipV="0">
            <a:off x="26223467" y="87482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27" name="Freeform 19427"/>
          <p:cNvSpPr/>
          <p:nvPr/>
        </p:nvSpPr>
        <p:spPr>
          <a:xfrm rot="0" flipH="0" flipV="0">
            <a:off x="26592275" y="837793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28" name="Freeform 19428"/>
          <p:cNvSpPr/>
          <p:nvPr/>
        </p:nvSpPr>
        <p:spPr>
          <a:xfrm rot="0" flipH="0" flipV="0">
            <a:off x="26633423" y="8364221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29" name="Freeform 19429"/>
          <p:cNvSpPr/>
          <p:nvPr/>
        </p:nvSpPr>
        <p:spPr>
          <a:xfrm rot="0" flipH="0" flipV="0">
            <a:off x="26551127" y="841908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30" name="Freeform 19430"/>
          <p:cNvSpPr/>
          <p:nvPr/>
        </p:nvSpPr>
        <p:spPr>
          <a:xfrm rot="0" flipH="0" flipV="0">
            <a:off x="26214323" y="87802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31" name="Freeform 19431"/>
          <p:cNvSpPr/>
          <p:nvPr/>
        </p:nvSpPr>
        <p:spPr>
          <a:xfrm rot="0" flipH="0" flipV="0">
            <a:off x="26255471" y="87391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32" name="Freeform 19432"/>
          <p:cNvSpPr/>
          <p:nvPr/>
        </p:nvSpPr>
        <p:spPr>
          <a:xfrm rot="0" flipH="0" flipV="0">
            <a:off x="26589227" y="840994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33" name="Freeform 19433"/>
          <p:cNvSpPr/>
          <p:nvPr/>
        </p:nvSpPr>
        <p:spPr>
          <a:xfrm rot="0" flipH="0" flipV="0">
            <a:off x="26625803" y="836879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34" name="Freeform 19434"/>
          <p:cNvSpPr/>
          <p:nvPr/>
        </p:nvSpPr>
        <p:spPr>
          <a:xfrm rot="0" flipH="0" flipV="0">
            <a:off x="26543507" y="845108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35" name="Freeform 19435"/>
          <p:cNvSpPr/>
          <p:nvPr/>
        </p:nvSpPr>
        <p:spPr>
          <a:xfrm rot="0" flipH="0" flipV="0">
            <a:off x="26584655" y="8434325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36" name="Freeform 19436"/>
          <p:cNvSpPr/>
          <p:nvPr/>
        </p:nvSpPr>
        <p:spPr>
          <a:xfrm rot="0" flipH="0" flipV="0">
            <a:off x="26246327" y="87711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37" name="Freeform 19437"/>
          <p:cNvSpPr/>
          <p:nvPr/>
        </p:nvSpPr>
        <p:spPr>
          <a:xfrm rot="0" flipH="0" flipV="0">
            <a:off x="26287475" y="8737601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38" name="Freeform 19438"/>
          <p:cNvSpPr/>
          <p:nvPr/>
        </p:nvSpPr>
        <p:spPr>
          <a:xfrm rot="0" flipH="0" flipV="0">
            <a:off x="26589227" y="8443469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39" name="Freeform 19439"/>
          <p:cNvSpPr/>
          <p:nvPr/>
        </p:nvSpPr>
        <p:spPr>
          <a:xfrm rot="0" flipH="0" flipV="0">
            <a:off x="26616659" y="84023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40" name="Freeform 19440"/>
          <p:cNvSpPr/>
          <p:nvPr/>
        </p:nvSpPr>
        <p:spPr>
          <a:xfrm rot="0" flipH="0" flipV="0">
            <a:off x="26657807" y="8364221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41" name="Freeform 19441"/>
          <p:cNvSpPr/>
          <p:nvPr/>
        </p:nvSpPr>
        <p:spPr>
          <a:xfrm rot="0" flipH="0" flipV="0">
            <a:off x="26540459" y="848461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42" name="Freeform 19442"/>
          <p:cNvSpPr/>
          <p:nvPr/>
        </p:nvSpPr>
        <p:spPr>
          <a:xfrm rot="0" flipH="0" flipV="0">
            <a:off x="26575511" y="8458709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43" name="Freeform 19443"/>
          <p:cNvSpPr/>
          <p:nvPr/>
        </p:nvSpPr>
        <p:spPr>
          <a:xfrm rot="0" flipH="0" flipV="0">
            <a:off x="26258519" y="880465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44" name="Freeform 19444"/>
          <p:cNvSpPr/>
          <p:nvPr/>
        </p:nvSpPr>
        <p:spPr>
          <a:xfrm rot="0" flipH="0" flipV="0">
            <a:off x="26278331" y="87635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45" name="Freeform 19445"/>
          <p:cNvSpPr/>
          <p:nvPr/>
        </p:nvSpPr>
        <p:spPr>
          <a:xfrm rot="0" flipH="0" flipV="0">
            <a:off x="26319479" y="873760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46" name="Freeform 19446"/>
          <p:cNvSpPr/>
          <p:nvPr/>
        </p:nvSpPr>
        <p:spPr>
          <a:xfrm rot="0" flipH="0" flipV="0">
            <a:off x="26589227" y="8475473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47" name="Freeform 19447"/>
          <p:cNvSpPr/>
          <p:nvPr/>
        </p:nvSpPr>
        <p:spPr>
          <a:xfrm rot="0" flipH="0" flipV="0">
            <a:off x="26607515" y="84343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48" name="Freeform 19448"/>
          <p:cNvSpPr/>
          <p:nvPr/>
        </p:nvSpPr>
        <p:spPr>
          <a:xfrm rot="0" flipH="0" flipV="0">
            <a:off x="26648663" y="839317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49" name="Freeform 19449"/>
          <p:cNvSpPr/>
          <p:nvPr/>
        </p:nvSpPr>
        <p:spPr>
          <a:xfrm rot="0" flipH="0" flipV="0">
            <a:off x="26689811" y="83642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50" name="Freeform 19450"/>
          <p:cNvSpPr/>
          <p:nvPr/>
        </p:nvSpPr>
        <p:spPr>
          <a:xfrm rot="0" flipH="0" flipV="0">
            <a:off x="26540459" y="851662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51" name="Freeform 19451"/>
          <p:cNvSpPr/>
          <p:nvPr/>
        </p:nvSpPr>
        <p:spPr>
          <a:xfrm rot="0" flipH="0" flipV="0">
            <a:off x="26566367" y="8481569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52" name="Freeform 19452"/>
          <p:cNvSpPr/>
          <p:nvPr/>
        </p:nvSpPr>
        <p:spPr>
          <a:xfrm rot="0" flipH="0" flipV="0">
            <a:off x="26281379" y="8795513"/>
            <a:ext cx="18287" cy="16763"/>
          </a:xfrm>
          <a:custGeom>
            <a:pathLst>
              <a:path w="152400" h="139700">
                <a:moveTo>
                  <a:pt x="0" y="1397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53" name="Freeform 19453"/>
          <p:cNvSpPr/>
          <p:nvPr/>
        </p:nvSpPr>
        <p:spPr>
          <a:xfrm rot="0" flipH="0" flipV="0">
            <a:off x="26310335" y="87543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54" name="Freeform 19454"/>
          <p:cNvSpPr/>
          <p:nvPr/>
        </p:nvSpPr>
        <p:spPr>
          <a:xfrm rot="0" flipH="0" flipV="0">
            <a:off x="26351483" y="873760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55" name="Freeform 19455"/>
          <p:cNvSpPr/>
          <p:nvPr/>
        </p:nvSpPr>
        <p:spPr>
          <a:xfrm rot="0" flipH="0" flipV="0">
            <a:off x="26726387" y="8364221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56" name="Freeform 19456"/>
          <p:cNvSpPr/>
          <p:nvPr/>
        </p:nvSpPr>
        <p:spPr>
          <a:xfrm rot="0" flipH="0" flipV="0">
            <a:off x="26540459" y="8548625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57" name="Freeform 19457"/>
          <p:cNvSpPr/>
          <p:nvPr/>
        </p:nvSpPr>
        <p:spPr>
          <a:xfrm rot="0" flipH="0" flipV="0">
            <a:off x="26557223" y="850747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58" name="Freeform 19458"/>
          <p:cNvSpPr/>
          <p:nvPr/>
        </p:nvSpPr>
        <p:spPr>
          <a:xfrm rot="0" flipH="0" flipV="0">
            <a:off x="26598371" y="846632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59" name="Freeform 19459"/>
          <p:cNvSpPr/>
          <p:nvPr/>
        </p:nvSpPr>
        <p:spPr>
          <a:xfrm rot="0" flipH="0" flipV="0">
            <a:off x="26639519" y="842518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60" name="Freeform 19460"/>
          <p:cNvSpPr/>
          <p:nvPr/>
        </p:nvSpPr>
        <p:spPr>
          <a:xfrm rot="0" flipH="0" flipV="0">
            <a:off x="26680667" y="83840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61" name="Freeform 19461"/>
          <p:cNvSpPr/>
          <p:nvPr/>
        </p:nvSpPr>
        <p:spPr>
          <a:xfrm rot="0" flipH="0" flipV="0">
            <a:off x="26721815" y="836726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62" name="Freeform 19462"/>
          <p:cNvSpPr/>
          <p:nvPr/>
        </p:nvSpPr>
        <p:spPr>
          <a:xfrm rot="0" flipH="0" flipV="0">
            <a:off x="26305763" y="8786369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63" name="Freeform 19463"/>
          <p:cNvSpPr/>
          <p:nvPr/>
        </p:nvSpPr>
        <p:spPr>
          <a:xfrm rot="0" flipH="0" flipV="0">
            <a:off x="26343863" y="87452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64" name="Freeform 19464"/>
          <p:cNvSpPr/>
          <p:nvPr/>
        </p:nvSpPr>
        <p:spPr>
          <a:xfrm rot="0" flipH="0" flipV="0">
            <a:off x="26726387" y="8374889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65" name="Freeform 19465"/>
          <p:cNvSpPr/>
          <p:nvPr/>
        </p:nvSpPr>
        <p:spPr>
          <a:xfrm rot="0" flipH="0" flipV="0">
            <a:off x="26548079" y="853948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66" name="Freeform 19466"/>
          <p:cNvSpPr/>
          <p:nvPr/>
        </p:nvSpPr>
        <p:spPr>
          <a:xfrm rot="0" flipH="0" flipV="0">
            <a:off x="26592275" y="8498333"/>
            <a:ext cx="27431" cy="25907"/>
          </a:xfrm>
          <a:custGeom>
            <a:pathLst>
              <a:path w="228600" h="215900">
                <a:moveTo>
                  <a:pt x="0" y="2159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67" name="Freeform 19467"/>
          <p:cNvSpPr/>
          <p:nvPr/>
        </p:nvSpPr>
        <p:spPr>
          <a:xfrm rot="0" flipH="0" flipV="0">
            <a:off x="26630375" y="845718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68" name="Freeform 19468"/>
          <p:cNvSpPr/>
          <p:nvPr/>
        </p:nvSpPr>
        <p:spPr>
          <a:xfrm rot="0" flipH="0" flipV="0">
            <a:off x="26671523" y="841603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69" name="Freeform 19469"/>
          <p:cNvSpPr/>
          <p:nvPr/>
        </p:nvSpPr>
        <p:spPr>
          <a:xfrm rot="0" flipH="0" flipV="0">
            <a:off x="26712671" y="8390129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70" name="Freeform 19470"/>
          <p:cNvSpPr/>
          <p:nvPr/>
        </p:nvSpPr>
        <p:spPr>
          <a:xfrm rot="0" flipH="0" flipV="0">
            <a:off x="26334719" y="87772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71" name="Freeform 19471"/>
          <p:cNvSpPr/>
          <p:nvPr/>
        </p:nvSpPr>
        <p:spPr>
          <a:xfrm rot="0" flipH="0" flipV="0">
            <a:off x="26375867" y="8737601"/>
            <a:ext cx="27431" cy="28955"/>
          </a:xfrm>
          <a:custGeom>
            <a:pathLst>
              <a:path w="228600" h="241300">
                <a:moveTo>
                  <a:pt x="0" y="2413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72" name="Freeform 19472"/>
          <p:cNvSpPr/>
          <p:nvPr/>
        </p:nvSpPr>
        <p:spPr>
          <a:xfrm rot="0" flipH="0" flipV="0">
            <a:off x="26726387" y="8406893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73" name="Freeform 19473"/>
          <p:cNvSpPr/>
          <p:nvPr/>
        </p:nvSpPr>
        <p:spPr>
          <a:xfrm rot="0" flipH="0" flipV="0">
            <a:off x="26746199" y="83672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74" name="Freeform 19474"/>
          <p:cNvSpPr/>
          <p:nvPr/>
        </p:nvSpPr>
        <p:spPr>
          <a:xfrm rot="0" flipH="0" flipV="0">
            <a:off x="26540459" y="8588249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75" name="Freeform 19475"/>
          <p:cNvSpPr/>
          <p:nvPr/>
        </p:nvSpPr>
        <p:spPr>
          <a:xfrm rot="0" flipH="0" flipV="0">
            <a:off x="26604467" y="8530337"/>
            <a:ext cx="6095" cy="7619"/>
          </a:xfrm>
          <a:custGeom>
            <a:pathLst>
              <a:path w="50800" h="63500">
                <a:moveTo>
                  <a:pt x="0" y="635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76" name="Freeform 19476"/>
          <p:cNvSpPr/>
          <p:nvPr/>
        </p:nvSpPr>
        <p:spPr>
          <a:xfrm rot="0" flipH="0" flipV="0">
            <a:off x="26622755" y="848918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77" name="Freeform 19477"/>
          <p:cNvSpPr/>
          <p:nvPr/>
        </p:nvSpPr>
        <p:spPr>
          <a:xfrm rot="0" flipH="0" flipV="0">
            <a:off x="26663903" y="844804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78" name="Freeform 19478"/>
          <p:cNvSpPr/>
          <p:nvPr/>
        </p:nvSpPr>
        <p:spPr>
          <a:xfrm rot="0" flipH="0" flipV="0">
            <a:off x="26705051" y="8414513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79" name="Freeform 19479"/>
          <p:cNvSpPr/>
          <p:nvPr/>
        </p:nvSpPr>
        <p:spPr>
          <a:xfrm rot="0" flipH="0" flipV="0">
            <a:off x="26552651" y="8571485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80" name="Freeform 19480"/>
          <p:cNvSpPr/>
          <p:nvPr/>
        </p:nvSpPr>
        <p:spPr>
          <a:xfrm rot="0" flipH="0" flipV="0">
            <a:off x="26581607" y="8551673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81" name="Freeform 19481"/>
          <p:cNvSpPr/>
          <p:nvPr/>
        </p:nvSpPr>
        <p:spPr>
          <a:xfrm rot="0" flipH="0" flipV="0">
            <a:off x="26353007" y="8810753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82" name="Freeform 19482"/>
          <p:cNvSpPr/>
          <p:nvPr/>
        </p:nvSpPr>
        <p:spPr>
          <a:xfrm rot="0" flipH="0" flipV="0">
            <a:off x="26366723" y="87696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83" name="Freeform 19483"/>
          <p:cNvSpPr/>
          <p:nvPr/>
        </p:nvSpPr>
        <p:spPr>
          <a:xfrm rot="0" flipH="0" flipV="0">
            <a:off x="26407871" y="8737601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84" name="Freeform 19484"/>
          <p:cNvSpPr/>
          <p:nvPr/>
        </p:nvSpPr>
        <p:spPr>
          <a:xfrm rot="0" flipH="0" flipV="0">
            <a:off x="26737055" y="83992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85" name="Freeform 19485"/>
          <p:cNvSpPr/>
          <p:nvPr/>
        </p:nvSpPr>
        <p:spPr>
          <a:xfrm rot="0" flipH="0" flipV="0">
            <a:off x="26778203" y="8364221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86" name="Freeform 19486"/>
          <p:cNvSpPr/>
          <p:nvPr/>
        </p:nvSpPr>
        <p:spPr>
          <a:xfrm rot="0" flipH="0" flipV="0">
            <a:off x="26540459" y="860501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87" name="Freeform 19487"/>
          <p:cNvSpPr/>
          <p:nvPr/>
        </p:nvSpPr>
        <p:spPr>
          <a:xfrm rot="0" flipH="0" flipV="0">
            <a:off x="26572463" y="858824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88" name="Freeform 19488"/>
          <p:cNvSpPr/>
          <p:nvPr/>
        </p:nvSpPr>
        <p:spPr>
          <a:xfrm rot="0" flipH="0" flipV="0">
            <a:off x="26625803" y="8522717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89" name="Freeform 19489"/>
          <p:cNvSpPr/>
          <p:nvPr/>
        </p:nvSpPr>
        <p:spPr>
          <a:xfrm rot="0" flipH="0" flipV="0">
            <a:off x="26654759" y="84815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90" name="Freeform 19490"/>
          <p:cNvSpPr/>
          <p:nvPr/>
        </p:nvSpPr>
        <p:spPr>
          <a:xfrm rot="0" flipH="0" flipV="0">
            <a:off x="26695907" y="84404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91" name="Freeform 19491"/>
          <p:cNvSpPr/>
          <p:nvPr/>
        </p:nvSpPr>
        <p:spPr>
          <a:xfrm rot="0" flipH="0" flipV="0">
            <a:off x="26577035" y="8563865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101600" y="101600"/>
                </a:ln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92" name="Freeform 19492"/>
          <p:cNvSpPr/>
          <p:nvPr/>
        </p:nvSpPr>
        <p:spPr>
          <a:xfrm rot="0" flipH="0" flipV="0">
            <a:off x="26613611" y="8539481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93" name="Freeform 19493"/>
          <p:cNvSpPr/>
          <p:nvPr/>
        </p:nvSpPr>
        <p:spPr>
          <a:xfrm rot="0" flipH="0" flipV="0">
            <a:off x="26375867" y="880160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94" name="Freeform 19494"/>
          <p:cNvSpPr/>
          <p:nvPr/>
        </p:nvSpPr>
        <p:spPr>
          <a:xfrm rot="0" flipH="0" flipV="0">
            <a:off x="26398727" y="87604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95" name="Freeform 19495"/>
          <p:cNvSpPr/>
          <p:nvPr/>
        </p:nvSpPr>
        <p:spPr>
          <a:xfrm rot="0" flipH="0" flipV="0">
            <a:off x="26439875" y="873760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96" name="Freeform 19496"/>
          <p:cNvSpPr/>
          <p:nvPr/>
        </p:nvSpPr>
        <p:spPr>
          <a:xfrm rot="0" flipH="0" flipV="0">
            <a:off x="26727911" y="843127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97" name="Freeform 19497"/>
          <p:cNvSpPr/>
          <p:nvPr/>
        </p:nvSpPr>
        <p:spPr>
          <a:xfrm rot="0" flipH="0" flipV="0">
            <a:off x="26769059" y="839012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98" name="Freeform 19498"/>
          <p:cNvSpPr/>
          <p:nvPr/>
        </p:nvSpPr>
        <p:spPr>
          <a:xfrm rot="0" flipH="0" flipV="0">
            <a:off x="26810207" y="836422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499" name="Freeform 19499"/>
          <p:cNvSpPr/>
          <p:nvPr/>
        </p:nvSpPr>
        <p:spPr>
          <a:xfrm rot="0" flipH="0" flipV="0">
            <a:off x="26540459" y="863701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00" name="Freeform 19500"/>
          <p:cNvSpPr/>
          <p:nvPr/>
        </p:nvSpPr>
        <p:spPr>
          <a:xfrm rot="0" flipH="0" flipV="0">
            <a:off x="26563319" y="8598917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01" name="Freeform 19501"/>
          <p:cNvSpPr/>
          <p:nvPr/>
        </p:nvSpPr>
        <p:spPr>
          <a:xfrm rot="0" flipH="0" flipV="0">
            <a:off x="26648663" y="8513573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02" name="Freeform 19502"/>
          <p:cNvSpPr/>
          <p:nvPr/>
        </p:nvSpPr>
        <p:spPr>
          <a:xfrm rot="0" flipH="0" flipV="0">
            <a:off x="26686763" y="84724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03" name="Freeform 19503"/>
          <p:cNvSpPr/>
          <p:nvPr/>
        </p:nvSpPr>
        <p:spPr>
          <a:xfrm rot="0" flipH="0" flipV="0">
            <a:off x="26589227" y="8595869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04" name="Freeform 19504"/>
          <p:cNvSpPr/>
          <p:nvPr/>
        </p:nvSpPr>
        <p:spPr>
          <a:xfrm rot="0" flipH="0" flipV="0">
            <a:off x="26604467" y="85547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05" name="Freeform 19505"/>
          <p:cNvSpPr/>
          <p:nvPr/>
        </p:nvSpPr>
        <p:spPr>
          <a:xfrm rot="0" flipH="0" flipV="0">
            <a:off x="26645615" y="8539481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06" name="Freeform 19506"/>
          <p:cNvSpPr/>
          <p:nvPr/>
        </p:nvSpPr>
        <p:spPr>
          <a:xfrm rot="0" flipH="0" flipV="0">
            <a:off x="26398727" y="8792465"/>
            <a:ext cx="21335" cy="19811"/>
          </a:xfrm>
          <a:custGeom>
            <a:pathLst>
              <a:path w="177800" h="165100">
                <a:moveTo>
                  <a:pt x="0" y="1651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07" name="Freeform 19507"/>
          <p:cNvSpPr/>
          <p:nvPr/>
        </p:nvSpPr>
        <p:spPr>
          <a:xfrm rot="0" flipH="0" flipV="0">
            <a:off x="26430731" y="87513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08" name="Freeform 19508"/>
          <p:cNvSpPr/>
          <p:nvPr/>
        </p:nvSpPr>
        <p:spPr>
          <a:xfrm rot="0" flipH="0" flipV="0">
            <a:off x="26471879" y="873760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09" name="Freeform 19509"/>
          <p:cNvSpPr/>
          <p:nvPr/>
        </p:nvSpPr>
        <p:spPr>
          <a:xfrm rot="0" flipH="0" flipV="0">
            <a:off x="26726387" y="8463281"/>
            <a:ext cx="22859" cy="21335"/>
          </a:xfrm>
          <a:custGeom>
            <a:pathLst>
              <a:path w="190500" h="177800">
                <a:moveTo>
                  <a:pt x="0" y="1778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10" name="Freeform 19510"/>
          <p:cNvSpPr/>
          <p:nvPr/>
        </p:nvSpPr>
        <p:spPr>
          <a:xfrm rot="0" flipH="0" flipV="0">
            <a:off x="26759915" y="84221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11" name="Freeform 19511"/>
          <p:cNvSpPr/>
          <p:nvPr/>
        </p:nvSpPr>
        <p:spPr>
          <a:xfrm rot="0" flipH="0" flipV="0">
            <a:off x="26801063" y="83809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12" name="Freeform 19512"/>
          <p:cNvSpPr/>
          <p:nvPr/>
        </p:nvSpPr>
        <p:spPr>
          <a:xfrm rot="0" flipH="0" flipV="0">
            <a:off x="26842211" y="8364221"/>
            <a:ext cx="6095" cy="4571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13" name="Freeform 19513"/>
          <p:cNvSpPr/>
          <p:nvPr/>
        </p:nvSpPr>
        <p:spPr>
          <a:xfrm rot="0" flipH="0" flipV="0">
            <a:off x="26540459" y="8669021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14" name="Freeform 19514"/>
          <p:cNvSpPr/>
          <p:nvPr/>
        </p:nvSpPr>
        <p:spPr>
          <a:xfrm rot="0" flipH="0" flipV="0">
            <a:off x="26554175" y="862787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15" name="Freeform 19515"/>
          <p:cNvSpPr/>
          <p:nvPr/>
        </p:nvSpPr>
        <p:spPr>
          <a:xfrm rot="0" flipH="0" flipV="0">
            <a:off x="26677619" y="850442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16" name="Freeform 19516"/>
          <p:cNvSpPr/>
          <p:nvPr/>
        </p:nvSpPr>
        <p:spPr>
          <a:xfrm rot="0" flipH="0" flipV="0">
            <a:off x="26718767" y="848461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17" name="Freeform 19517"/>
          <p:cNvSpPr/>
          <p:nvPr/>
        </p:nvSpPr>
        <p:spPr>
          <a:xfrm rot="0" flipH="0" flipV="0">
            <a:off x="26595323" y="858672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41300" y="127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18" name="Freeform 19518"/>
          <p:cNvSpPr/>
          <p:nvPr/>
        </p:nvSpPr>
        <p:spPr>
          <a:xfrm rot="0" flipH="0" flipV="0">
            <a:off x="26636471" y="854557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19" name="Freeform 19519"/>
          <p:cNvSpPr/>
          <p:nvPr/>
        </p:nvSpPr>
        <p:spPr>
          <a:xfrm rot="0" flipH="0" flipV="0">
            <a:off x="26423111" y="87833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20" name="Freeform 19520"/>
          <p:cNvSpPr/>
          <p:nvPr/>
        </p:nvSpPr>
        <p:spPr>
          <a:xfrm rot="0" flipH="0" flipV="0">
            <a:off x="26464259" y="87421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21" name="Freeform 19521"/>
          <p:cNvSpPr/>
          <p:nvPr/>
        </p:nvSpPr>
        <p:spPr>
          <a:xfrm rot="0" flipH="0" flipV="0">
            <a:off x="26546555" y="865987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22" name="Freeform 19522"/>
          <p:cNvSpPr/>
          <p:nvPr/>
        </p:nvSpPr>
        <p:spPr>
          <a:xfrm rot="0" flipH="0" flipV="0">
            <a:off x="26587703" y="8646161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23" name="Freeform 19523"/>
          <p:cNvSpPr/>
          <p:nvPr/>
        </p:nvSpPr>
        <p:spPr>
          <a:xfrm rot="0" flipH="0" flipV="0">
            <a:off x="26726387" y="849528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24" name="Freeform 19524"/>
          <p:cNvSpPr/>
          <p:nvPr/>
        </p:nvSpPr>
        <p:spPr>
          <a:xfrm rot="0" flipH="0" flipV="0">
            <a:off x="26750771" y="845413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25" name="Freeform 19525"/>
          <p:cNvSpPr/>
          <p:nvPr/>
        </p:nvSpPr>
        <p:spPr>
          <a:xfrm rot="0" flipH="0" flipV="0">
            <a:off x="26791919" y="841298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26" name="Freeform 19526"/>
          <p:cNvSpPr/>
          <p:nvPr/>
        </p:nvSpPr>
        <p:spPr>
          <a:xfrm rot="0" flipH="0" flipV="0">
            <a:off x="26833067" y="8371841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27" name="Freeform 19527"/>
          <p:cNvSpPr/>
          <p:nvPr/>
        </p:nvSpPr>
        <p:spPr>
          <a:xfrm rot="0" flipH="0" flipV="0">
            <a:off x="26589227" y="8618729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28" name="Freeform 19528"/>
          <p:cNvSpPr/>
          <p:nvPr/>
        </p:nvSpPr>
        <p:spPr>
          <a:xfrm rot="0" flipH="0" flipV="0">
            <a:off x="26627327" y="8588249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29" name="Freeform 19529"/>
          <p:cNvSpPr/>
          <p:nvPr/>
        </p:nvSpPr>
        <p:spPr>
          <a:xfrm rot="0" flipH="0" flipV="0">
            <a:off x="26695907" y="8536433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30" name="Freeform 19530"/>
          <p:cNvSpPr/>
          <p:nvPr/>
        </p:nvSpPr>
        <p:spPr>
          <a:xfrm rot="0" flipH="0" flipV="0">
            <a:off x="26709623" y="850900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31" name="Freeform 19531"/>
          <p:cNvSpPr/>
          <p:nvPr/>
        </p:nvSpPr>
        <p:spPr>
          <a:xfrm rot="0" flipH="0" flipV="0">
            <a:off x="26647139" y="857758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32" name="Freeform 19532"/>
          <p:cNvSpPr/>
          <p:nvPr/>
        </p:nvSpPr>
        <p:spPr>
          <a:xfrm rot="0" flipH="0" flipV="0">
            <a:off x="26668475" y="8539481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33" name="Freeform 19533"/>
          <p:cNvSpPr/>
          <p:nvPr/>
        </p:nvSpPr>
        <p:spPr>
          <a:xfrm rot="0" flipH="0" flipV="0">
            <a:off x="26455115" y="87741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34" name="Freeform 19534"/>
          <p:cNvSpPr/>
          <p:nvPr/>
        </p:nvSpPr>
        <p:spPr>
          <a:xfrm rot="0" flipH="0" flipV="0">
            <a:off x="26496263" y="8737601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35" name="Freeform 19535"/>
          <p:cNvSpPr/>
          <p:nvPr/>
        </p:nvSpPr>
        <p:spPr>
          <a:xfrm rot="0" flipH="0" flipV="0">
            <a:off x="26866595" y="83642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36" name="Freeform 19536"/>
          <p:cNvSpPr/>
          <p:nvPr/>
        </p:nvSpPr>
        <p:spPr>
          <a:xfrm rot="0" flipH="0" flipV="0">
            <a:off x="26540459" y="8691881"/>
            <a:ext cx="25907" cy="27431"/>
          </a:xfrm>
          <a:custGeom>
            <a:pathLst>
              <a:path w="215900" h="228600">
                <a:moveTo>
                  <a:pt x="0" y="2286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37" name="Freeform 19537"/>
          <p:cNvSpPr/>
          <p:nvPr/>
        </p:nvSpPr>
        <p:spPr>
          <a:xfrm rot="0" flipH="0" flipV="0">
            <a:off x="26578559" y="8669021"/>
            <a:ext cx="10667" cy="12191"/>
          </a:xfrm>
          <a:custGeom>
            <a:pathLst>
              <a:path w="88900" h="101600">
                <a:moveTo>
                  <a:pt x="0" y="1016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38" name="Freeform 19538"/>
          <p:cNvSpPr/>
          <p:nvPr/>
        </p:nvSpPr>
        <p:spPr>
          <a:xfrm rot="0" flipH="0" flipV="0">
            <a:off x="26726387" y="8528813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39" name="Freeform 19539"/>
          <p:cNvSpPr/>
          <p:nvPr/>
        </p:nvSpPr>
        <p:spPr>
          <a:xfrm rot="0" flipH="0" flipV="0">
            <a:off x="26743151" y="84876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40" name="Freeform 19540"/>
          <p:cNvSpPr/>
          <p:nvPr/>
        </p:nvSpPr>
        <p:spPr>
          <a:xfrm rot="0" flipH="0" flipV="0">
            <a:off x="26784299" y="84465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41" name="Freeform 19541"/>
          <p:cNvSpPr/>
          <p:nvPr/>
        </p:nvSpPr>
        <p:spPr>
          <a:xfrm rot="0" flipH="0" flipV="0">
            <a:off x="26825447" y="84053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42" name="Freeform 19542"/>
          <p:cNvSpPr/>
          <p:nvPr/>
        </p:nvSpPr>
        <p:spPr>
          <a:xfrm rot="0" flipH="0" flipV="0">
            <a:off x="26589227" y="8650733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43" name="Freeform 19543"/>
          <p:cNvSpPr/>
          <p:nvPr/>
        </p:nvSpPr>
        <p:spPr>
          <a:xfrm rot="0" flipH="0" flipV="0">
            <a:off x="26619707" y="860958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44" name="Freeform 19544"/>
          <p:cNvSpPr/>
          <p:nvPr/>
        </p:nvSpPr>
        <p:spPr>
          <a:xfrm rot="0" flipH="0" flipV="0">
            <a:off x="26660855" y="8588249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45" name="Freeform 19545"/>
          <p:cNvSpPr/>
          <p:nvPr/>
        </p:nvSpPr>
        <p:spPr>
          <a:xfrm rot="0" flipH="0" flipV="0">
            <a:off x="26718767" y="853186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46" name="Freeform 19546"/>
          <p:cNvSpPr/>
          <p:nvPr/>
        </p:nvSpPr>
        <p:spPr>
          <a:xfrm rot="0" flipH="0" flipV="0">
            <a:off x="26669999" y="8568437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47" name="Freeform 19547"/>
          <p:cNvSpPr/>
          <p:nvPr/>
        </p:nvSpPr>
        <p:spPr>
          <a:xfrm rot="0" flipH="0" flipV="0">
            <a:off x="26702003" y="8539481"/>
            <a:ext cx="16763" cy="18287"/>
          </a:xfrm>
          <a:custGeom>
            <a:pathLst>
              <a:path w="139700" h="152400">
                <a:moveTo>
                  <a:pt x="0" y="1524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48" name="Freeform 19548"/>
          <p:cNvSpPr/>
          <p:nvPr/>
        </p:nvSpPr>
        <p:spPr>
          <a:xfrm rot="0" flipH="0" flipV="0">
            <a:off x="26470355" y="880770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49" name="Freeform 19549"/>
          <p:cNvSpPr/>
          <p:nvPr/>
        </p:nvSpPr>
        <p:spPr>
          <a:xfrm rot="0" flipH="0" flipV="0">
            <a:off x="26487119" y="87665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50" name="Freeform 19550"/>
          <p:cNvSpPr/>
          <p:nvPr/>
        </p:nvSpPr>
        <p:spPr>
          <a:xfrm rot="0" flipH="0" flipV="0">
            <a:off x="26528267" y="87254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51" name="Freeform 19551"/>
          <p:cNvSpPr/>
          <p:nvPr/>
        </p:nvSpPr>
        <p:spPr>
          <a:xfrm rot="0" flipH="0" flipV="0">
            <a:off x="26569415" y="8693405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52" name="Freeform 19552"/>
          <p:cNvSpPr/>
          <p:nvPr/>
        </p:nvSpPr>
        <p:spPr>
          <a:xfrm rot="0" flipH="0" flipV="0">
            <a:off x="26865071" y="8396225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53" name="Freeform 19553"/>
          <p:cNvSpPr/>
          <p:nvPr/>
        </p:nvSpPr>
        <p:spPr>
          <a:xfrm rot="0" flipH="0" flipV="0">
            <a:off x="26898599" y="8368793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54" name="Freeform 19554"/>
          <p:cNvSpPr/>
          <p:nvPr/>
        </p:nvSpPr>
        <p:spPr>
          <a:xfrm rot="0" flipH="0" flipV="0">
            <a:off x="26589227" y="868426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55" name="Freeform 19555"/>
          <p:cNvSpPr/>
          <p:nvPr/>
        </p:nvSpPr>
        <p:spPr>
          <a:xfrm rot="0" flipH="0" flipV="0">
            <a:off x="26610563" y="86431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56" name="Freeform 19556"/>
          <p:cNvSpPr/>
          <p:nvPr/>
        </p:nvSpPr>
        <p:spPr>
          <a:xfrm rot="0" flipH="0" flipV="0">
            <a:off x="26651711" y="86019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57" name="Freeform 19557"/>
          <p:cNvSpPr/>
          <p:nvPr/>
        </p:nvSpPr>
        <p:spPr>
          <a:xfrm rot="0" flipH="0" flipV="0">
            <a:off x="26692859" y="858824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58" name="Freeform 19558"/>
          <p:cNvSpPr/>
          <p:nvPr/>
        </p:nvSpPr>
        <p:spPr>
          <a:xfrm rot="0" flipH="0" flipV="0">
            <a:off x="26743151" y="8519669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59" name="Freeform 19559"/>
          <p:cNvSpPr/>
          <p:nvPr/>
        </p:nvSpPr>
        <p:spPr>
          <a:xfrm rot="0" flipH="0" flipV="0">
            <a:off x="26775155" y="84785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60" name="Freeform 19560"/>
          <p:cNvSpPr/>
          <p:nvPr/>
        </p:nvSpPr>
        <p:spPr>
          <a:xfrm rot="0" flipH="0" flipV="0">
            <a:off x="26816303" y="84373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61" name="Freeform 19561"/>
          <p:cNvSpPr/>
          <p:nvPr/>
        </p:nvSpPr>
        <p:spPr>
          <a:xfrm rot="0" flipH="0" flipV="0">
            <a:off x="26857451" y="841756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62" name="Freeform 19562"/>
          <p:cNvSpPr/>
          <p:nvPr/>
        </p:nvSpPr>
        <p:spPr>
          <a:xfrm rot="0" flipH="0" flipV="0">
            <a:off x="26694383" y="856081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63" name="Freeform 19563"/>
          <p:cNvSpPr/>
          <p:nvPr/>
        </p:nvSpPr>
        <p:spPr>
          <a:xfrm rot="0" flipH="0" flipV="0">
            <a:off x="26734007" y="853948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64" name="Freeform 19564"/>
          <p:cNvSpPr/>
          <p:nvPr/>
        </p:nvSpPr>
        <p:spPr>
          <a:xfrm rot="0" flipH="0" flipV="0">
            <a:off x="26493215" y="879856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65" name="Freeform 19565"/>
          <p:cNvSpPr/>
          <p:nvPr/>
        </p:nvSpPr>
        <p:spPr>
          <a:xfrm rot="0" flipH="0" flipV="0">
            <a:off x="26519123" y="87574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66" name="Freeform 19566"/>
          <p:cNvSpPr/>
          <p:nvPr/>
        </p:nvSpPr>
        <p:spPr>
          <a:xfrm rot="0" flipH="0" flipV="0">
            <a:off x="26560271" y="87162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67" name="Freeform 19567"/>
          <p:cNvSpPr/>
          <p:nvPr/>
        </p:nvSpPr>
        <p:spPr>
          <a:xfrm rot="0" flipH="0" flipV="0">
            <a:off x="26865071" y="8428229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68" name="Freeform 19568"/>
          <p:cNvSpPr/>
          <p:nvPr/>
        </p:nvSpPr>
        <p:spPr>
          <a:xfrm rot="0" flipH="0" flipV="0">
            <a:off x="26889455" y="8391653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69" name="Freeform 19569"/>
          <p:cNvSpPr/>
          <p:nvPr/>
        </p:nvSpPr>
        <p:spPr>
          <a:xfrm rot="0" flipH="0" flipV="0">
            <a:off x="26601419" y="86751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70" name="Freeform 19570"/>
          <p:cNvSpPr/>
          <p:nvPr/>
        </p:nvSpPr>
        <p:spPr>
          <a:xfrm rot="0" flipH="0" flipV="0">
            <a:off x="26642567" y="86339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71" name="Freeform 19571"/>
          <p:cNvSpPr/>
          <p:nvPr/>
        </p:nvSpPr>
        <p:spPr>
          <a:xfrm rot="0" flipH="0" flipV="0">
            <a:off x="26683715" y="85928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72" name="Freeform 19572"/>
          <p:cNvSpPr/>
          <p:nvPr/>
        </p:nvSpPr>
        <p:spPr>
          <a:xfrm rot="0" flipH="0" flipV="0">
            <a:off x="26766011" y="85105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73" name="Freeform 19573"/>
          <p:cNvSpPr/>
          <p:nvPr/>
        </p:nvSpPr>
        <p:spPr>
          <a:xfrm rot="0" flipH="0" flipV="0">
            <a:off x="26807159" y="846937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74" name="Freeform 19574"/>
          <p:cNvSpPr/>
          <p:nvPr/>
        </p:nvSpPr>
        <p:spPr>
          <a:xfrm rot="0" flipH="0" flipV="0">
            <a:off x="26848307" y="84404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75" name="Freeform 19575"/>
          <p:cNvSpPr/>
          <p:nvPr/>
        </p:nvSpPr>
        <p:spPr>
          <a:xfrm rot="0" flipH="0" flipV="0">
            <a:off x="26724863" y="85516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2700" y="2286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76" name="Freeform 19576"/>
          <p:cNvSpPr/>
          <p:nvPr/>
        </p:nvSpPr>
        <p:spPr>
          <a:xfrm rot="0" flipH="0" flipV="0">
            <a:off x="26516075" y="8789417"/>
            <a:ext cx="24383" cy="22859"/>
          </a:xfrm>
          <a:custGeom>
            <a:pathLst>
              <a:path w="203200" h="190500">
                <a:moveTo>
                  <a:pt x="0" y="1905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77" name="Freeform 19577"/>
          <p:cNvSpPr/>
          <p:nvPr/>
        </p:nvSpPr>
        <p:spPr>
          <a:xfrm rot="0" flipH="0" flipV="0">
            <a:off x="26551127" y="87482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78" name="Freeform 19578"/>
          <p:cNvSpPr/>
          <p:nvPr/>
        </p:nvSpPr>
        <p:spPr>
          <a:xfrm rot="0" flipH="0" flipV="0">
            <a:off x="26865071" y="8460233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79" name="Freeform 19579"/>
          <p:cNvSpPr/>
          <p:nvPr/>
        </p:nvSpPr>
        <p:spPr>
          <a:xfrm rot="0" flipH="0" flipV="0">
            <a:off x="26880311" y="841908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80" name="Freeform 19580"/>
          <p:cNvSpPr/>
          <p:nvPr/>
        </p:nvSpPr>
        <p:spPr>
          <a:xfrm rot="0" flipH="0" flipV="0">
            <a:off x="26592275" y="870712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81" name="Freeform 19581"/>
          <p:cNvSpPr/>
          <p:nvPr/>
        </p:nvSpPr>
        <p:spPr>
          <a:xfrm rot="0" flipH="0" flipV="0">
            <a:off x="26633423" y="866597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82" name="Freeform 19582"/>
          <p:cNvSpPr/>
          <p:nvPr/>
        </p:nvSpPr>
        <p:spPr>
          <a:xfrm rot="0" flipH="0" flipV="0">
            <a:off x="26674571" y="862482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83" name="Freeform 19583"/>
          <p:cNvSpPr/>
          <p:nvPr/>
        </p:nvSpPr>
        <p:spPr>
          <a:xfrm rot="0" flipH="0" flipV="0">
            <a:off x="26715719" y="8601965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84" name="Freeform 19584"/>
          <p:cNvSpPr/>
          <p:nvPr/>
        </p:nvSpPr>
        <p:spPr>
          <a:xfrm rot="0" flipH="0" flipV="0">
            <a:off x="26798015" y="850138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85" name="Freeform 19585"/>
          <p:cNvSpPr/>
          <p:nvPr/>
        </p:nvSpPr>
        <p:spPr>
          <a:xfrm rot="0" flipH="0" flipV="0">
            <a:off x="26839163" y="8464805"/>
            <a:ext cx="25907" cy="24383"/>
          </a:xfrm>
          <a:custGeom>
            <a:pathLst>
              <a:path w="215900" h="203200">
                <a:moveTo>
                  <a:pt x="0" y="2032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86" name="Freeform 19586"/>
          <p:cNvSpPr/>
          <p:nvPr/>
        </p:nvSpPr>
        <p:spPr>
          <a:xfrm rot="0" flipH="0" flipV="0">
            <a:off x="26726387" y="8583677"/>
            <a:ext cx="19811" cy="18287"/>
          </a:xfrm>
          <a:custGeom>
            <a:pathLst>
              <a:path w="165100" h="152400">
                <a:moveTo>
                  <a:pt x="0" y="152400"/>
                </a:moveTo>
                <a:lnTo>
                  <a:pt x="127000" y="38100"/>
                </a:ln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87" name="Freeform 19587"/>
          <p:cNvSpPr/>
          <p:nvPr/>
        </p:nvSpPr>
        <p:spPr>
          <a:xfrm rot="0" flipH="0" flipV="0">
            <a:off x="26756867" y="854252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88" name="Freeform 19588"/>
          <p:cNvSpPr/>
          <p:nvPr/>
        </p:nvSpPr>
        <p:spPr>
          <a:xfrm rot="0" flipH="0" flipV="0">
            <a:off x="26543507" y="87802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89" name="Freeform 19589"/>
          <p:cNvSpPr/>
          <p:nvPr/>
        </p:nvSpPr>
        <p:spPr>
          <a:xfrm rot="0" flipH="0" flipV="0">
            <a:off x="26584655" y="8763509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90" name="Freeform 19590"/>
          <p:cNvSpPr/>
          <p:nvPr/>
        </p:nvSpPr>
        <p:spPr>
          <a:xfrm rot="0" flipH="0" flipV="0">
            <a:off x="26871167" y="845108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91" name="Freeform 19591"/>
          <p:cNvSpPr/>
          <p:nvPr/>
        </p:nvSpPr>
        <p:spPr>
          <a:xfrm rot="0" flipH="0" flipV="0">
            <a:off x="26912315" y="843889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92" name="Freeform 19592"/>
          <p:cNvSpPr/>
          <p:nvPr/>
        </p:nvSpPr>
        <p:spPr>
          <a:xfrm rot="0" flipH="0" flipV="0">
            <a:off x="26589227" y="8739125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93" name="Freeform 19593"/>
          <p:cNvSpPr/>
          <p:nvPr/>
        </p:nvSpPr>
        <p:spPr>
          <a:xfrm rot="0" flipH="0" flipV="0">
            <a:off x="26625803" y="86979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94" name="Freeform 19594"/>
          <p:cNvSpPr/>
          <p:nvPr/>
        </p:nvSpPr>
        <p:spPr>
          <a:xfrm rot="0" flipH="0" flipV="0">
            <a:off x="26666951" y="86568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95" name="Freeform 19595"/>
          <p:cNvSpPr/>
          <p:nvPr/>
        </p:nvSpPr>
        <p:spPr>
          <a:xfrm rot="0" flipH="0" flipV="0">
            <a:off x="26708099" y="8626349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96" name="Freeform 19596"/>
          <p:cNvSpPr/>
          <p:nvPr/>
        </p:nvSpPr>
        <p:spPr>
          <a:xfrm rot="0" flipH="0" flipV="0">
            <a:off x="26813255" y="8533385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97" name="Freeform 19597"/>
          <p:cNvSpPr/>
          <p:nvPr/>
        </p:nvSpPr>
        <p:spPr>
          <a:xfrm rot="0" flipH="0" flipV="0">
            <a:off x="26830019" y="849223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98" name="Freeform 19598"/>
          <p:cNvSpPr/>
          <p:nvPr/>
        </p:nvSpPr>
        <p:spPr>
          <a:xfrm rot="0" flipH="0" flipV="0">
            <a:off x="26726387" y="861568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599" name="Freeform 19599"/>
          <p:cNvSpPr/>
          <p:nvPr/>
        </p:nvSpPr>
        <p:spPr>
          <a:xfrm rot="0" flipH="0" flipV="0">
            <a:off x="26749247" y="857453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27000" y="1143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00" name="Freeform 19600"/>
          <p:cNvSpPr/>
          <p:nvPr/>
        </p:nvSpPr>
        <p:spPr>
          <a:xfrm rot="0" flipH="0" flipV="0">
            <a:off x="26788871" y="853948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01" name="Freeform 19601"/>
          <p:cNvSpPr/>
          <p:nvPr/>
        </p:nvSpPr>
        <p:spPr>
          <a:xfrm rot="0" flipH="0" flipV="0">
            <a:off x="26575511" y="8786369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02" name="Freeform 19602"/>
          <p:cNvSpPr/>
          <p:nvPr/>
        </p:nvSpPr>
        <p:spPr>
          <a:xfrm rot="0" flipH="0" flipV="0">
            <a:off x="26865071" y="848461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03" name="Freeform 19603"/>
          <p:cNvSpPr/>
          <p:nvPr/>
        </p:nvSpPr>
        <p:spPr>
          <a:xfrm rot="0" flipH="0" flipV="0">
            <a:off x="26904695" y="8461757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04" name="Freeform 19604"/>
          <p:cNvSpPr/>
          <p:nvPr/>
        </p:nvSpPr>
        <p:spPr>
          <a:xfrm rot="0" flipH="0" flipV="0">
            <a:off x="26589227" y="8771129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05" name="Freeform 19605"/>
          <p:cNvSpPr/>
          <p:nvPr/>
        </p:nvSpPr>
        <p:spPr>
          <a:xfrm rot="0" flipH="0" flipV="0">
            <a:off x="26616659" y="87299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06" name="Freeform 19606"/>
          <p:cNvSpPr/>
          <p:nvPr/>
        </p:nvSpPr>
        <p:spPr>
          <a:xfrm rot="0" flipH="0" flipV="0">
            <a:off x="26657807" y="868883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07" name="Freeform 19607"/>
          <p:cNvSpPr/>
          <p:nvPr/>
        </p:nvSpPr>
        <p:spPr>
          <a:xfrm rot="0" flipH="0" flipV="0">
            <a:off x="26698955" y="8649209"/>
            <a:ext cx="27431" cy="28955"/>
          </a:xfrm>
          <a:custGeom>
            <a:pathLst>
              <a:path w="228600" h="241300">
                <a:moveTo>
                  <a:pt x="0" y="2413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08" name="Freeform 19608"/>
          <p:cNvSpPr/>
          <p:nvPr/>
        </p:nvSpPr>
        <p:spPr>
          <a:xfrm rot="0" flipH="0" flipV="0">
            <a:off x="26837639" y="852576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09" name="Freeform 19609"/>
          <p:cNvSpPr/>
          <p:nvPr/>
        </p:nvSpPr>
        <p:spPr>
          <a:xfrm rot="0" flipH="0" flipV="0">
            <a:off x="26863547" y="851204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10" name="Freeform 19610"/>
          <p:cNvSpPr/>
          <p:nvPr/>
        </p:nvSpPr>
        <p:spPr>
          <a:xfrm rot="0" flipH="0" flipV="0">
            <a:off x="26726387" y="8649209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11" name="Freeform 19611"/>
          <p:cNvSpPr/>
          <p:nvPr/>
        </p:nvSpPr>
        <p:spPr>
          <a:xfrm rot="0" flipH="0" flipV="0">
            <a:off x="26740103" y="86080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12" name="Freeform 19612"/>
          <p:cNvSpPr/>
          <p:nvPr/>
        </p:nvSpPr>
        <p:spPr>
          <a:xfrm rot="0" flipH="0" flipV="0">
            <a:off x="26781251" y="85669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50800" y="1778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13" name="Freeform 19613"/>
          <p:cNvSpPr/>
          <p:nvPr/>
        </p:nvSpPr>
        <p:spPr>
          <a:xfrm rot="0" flipH="0" flipV="0">
            <a:off x="26822399" y="853948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14" name="Freeform 19614"/>
          <p:cNvSpPr/>
          <p:nvPr/>
        </p:nvSpPr>
        <p:spPr>
          <a:xfrm rot="0" flipH="0" flipV="0">
            <a:off x="26587703" y="8810753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15" name="Freeform 19615"/>
          <p:cNvSpPr/>
          <p:nvPr/>
        </p:nvSpPr>
        <p:spPr>
          <a:xfrm rot="0" flipH="0" flipV="0">
            <a:off x="26865071" y="8516621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16" name="Freeform 19616"/>
          <p:cNvSpPr/>
          <p:nvPr/>
        </p:nvSpPr>
        <p:spPr>
          <a:xfrm rot="0" flipH="0" flipV="0">
            <a:off x="26895551" y="8486141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17" name="Freeform 19617"/>
          <p:cNvSpPr/>
          <p:nvPr/>
        </p:nvSpPr>
        <p:spPr>
          <a:xfrm rot="0" flipH="0" flipV="0">
            <a:off x="26589227" y="880465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18" name="Freeform 19618"/>
          <p:cNvSpPr/>
          <p:nvPr/>
        </p:nvSpPr>
        <p:spPr>
          <a:xfrm rot="0" flipH="0" flipV="0">
            <a:off x="26607515" y="87635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19" name="Freeform 19619"/>
          <p:cNvSpPr/>
          <p:nvPr/>
        </p:nvSpPr>
        <p:spPr>
          <a:xfrm rot="0" flipH="0" flipV="0">
            <a:off x="26648663" y="87223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20" name="Freeform 19620"/>
          <p:cNvSpPr/>
          <p:nvPr/>
        </p:nvSpPr>
        <p:spPr>
          <a:xfrm rot="0" flipH="0" flipV="0">
            <a:off x="26689811" y="86812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21" name="Freeform 19621"/>
          <p:cNvSpPr/>
          <p:nvPr/>
        </p:nvSpPr>
        <p:spPr>
          <a:xfrm rot="0" flipH="0" flipV="0">
            <a:off x="26813255" y="85577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22" name="Freeform 19622"/>
          <p:cNvSpPr/>
          <p:nvPr/>
        </p:nvSpPr>
        <p:spPr>
          <a:xfrm rot="0" flipH="0" flipV="0">
            <a:off x="26730959" y="86400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23" name="Freeform 19623"/>
          <p:cNvSpPr/>
          <p:nvPr/>
        </p:nvSpPr>
        <p:spPr>
          <a:xfrm rot="0" flipH="0" flipV="0">
            <a:off x="26772107" y="85989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24" name="Freeform 19624"/>
          <p:cNvSpPr/>
          <p:nvPr/>
        </p:nvSpPr>
        <p:spPr>
          <a:xfrm rot="0" flipH="0" flipV="0">
            <a:off x="26610563" y="879551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25" name="Freeform 19625"/>
          <p:cNvSpPr/>
          <p:nvPr/>
        </p:nvSpPr>
        <p:spPr>
          <a:xfrm rot="0" flipH="0" flipV="0">
            <a:off x="26639519" y="87543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26" name="Freeform 19626"/>
          <p:cNvSpPr/>
          <p:nvPr/>
        </p:nvSpPr>
        <p:spPr>
          <a:xfrm rot="0" flipH="0" flipV="0">
            <a:off x="26680667" y="87132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27" name="Freeform 19627"/>
          <p:cNvSpPr/>
          <p:nvPr/>
        </p:nvSpPr>
        <p:spPr>
          <a:xfrm rot="0" flipH="0" flipV="0">
            <a:off x="26721815" y="8696453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28" name="Freeform 19628"/>
          <p:cNvSpPr/>
          <p:nvPr/>
        </p:nvSpPr>
        <p:spPr>
          <a:xfrm rot="0" flipH="0" flipV="0">
            <a:off x="26865071" y="8548625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29" name="Freeform 19629"/>
          <p:cNvSpPr/>
          <p:nvPr/>
        </p:nvSpPr>
        <p:spPr>
          <a:xfrm rot="0" flipH="0" flipV="0">
            <a:off x="26886407" y="8509001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30" name="Freeform 19630"/>
          <p:cNvSpPr/>
          <p:nvPr/>
        </p:nvSpPr>
        <p:spPr>
          <a:xfrm rot="0" flipH="0" flipV="0">
            <a:off x="26726387" y="8672069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31" name="Freeform 19631"/>
          <p:cNvSpPr/>
          <p:nvPr/>
        </p:nvSpPr>
        <p:spPr>
          <a:xfrm rot="0" flipH="0" flipV="0">
            <a:off x="26762963" y="86309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32" name="Freeform 19632"/>
          <p:cNvSpPr/>
          <p:nvPr/>
        </p:nvSpPr>
        <p:spPr>
          <a:xfrm rot="0" flipH="0" flipV="0">
            <a:off x="26804111" y="85897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33" name="Freeform 19633"/>
          <p:cNvSpPr/>
          <p:nvPr/>
        </p:nvSpPr>
        <p:spPr>
          <a:xfrm rot="0" flipH="0" flipV="0">
            <a:off x="26845259" y="8559293"/>
            <a:ext cx="19811" cy="18287"/>
          </a:xfrm>
          <a:custGeom>
            <a:pathLst>
              <a:path w="165100" h="152400">
                <a:moveTo>
                  <a:pt x="0" y="1524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34" name="Freeform 19634"/>
          <p:cNvSpPr/>
          <p:nvPr/>
        </p:nvSpPr>
        <p:spPr>
          <a:xfrm rot="0" flipH="0" flipV="0">
            <a:off x="26634947" y="8786369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35" name="Freeform 19635"/>
          <p:cNvSpPr/>
          <p:nvPr/>
        </p:nvSpPr>
        <p:spPr>
          <a:xfrm rot="0" flipH="0" flipV="0">
            <a:off x="26671523" y="874522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36" name="Freeform 19636"/>
          <p:cNvSpPr/>
          <p:nvPr/>
        </p:nvSpPr>
        <p:spPr>
          <a:xfrm rot="0" flipH="0" flipV="0">
            <a:off x="26712671" y="8719313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37" name="Freeform 19637"/>
          <p:cNvSpPr/>
          <p:nvPr/>
        </p:nvSpPr>
        <p:spPr>
          <a:xfrm rot="0" flipH="0" flipV="0">
            <a:off x="26865071" y="858062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38" name="Freeform 19638"/>
          <p:cNvSpPr/>
          <p:nvPr/>
        </p:nvSpPr>
        <p:spPr>
          <a:xfrm rot="0" flipH="0" flipV="0">
            <a:off x="26877263" y="853948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39" name="Freeform 19639"/>
          <p:cNvSpPr/>
          <p:nvPr/>
        </p:nvSpPr>
        <p:spPr>
          <a:xfrm rot="0" flipH="0" flipV="0">
            <a:off x="26726387" y="8704073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40" name="Freeform 19640"/>
          <p:cNvSpPr/>
          <p:nvPr/>
        </p:nvSpPr>
        <p:spPr>
          <a:xfrm rot="0" flipH="0" flipV="0">
            <a:off x="26753819" y="866292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41" name="Freeform 19641"/>
          <p:cNvSpPr/>
          <p:nvPr/>
        </p:nvSpPr>
        <p:spPr>
          <a:xfrm rot="0" flipH="0" flipV="0">
            <a:off x="26794967" y="862177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42" name="Freeform 19642"/>
          <p:cNvSpPr/>
          <p:nvPr/>
        </p:nvSpPr>
        <p:spPr>
          <a:xfrm rot="0" flipH="0" flipV="0">
            <a:off x="26836115" y="8582153"/>
            <a:ext cx="28955" cy="27431"/>
          </a:xfrm>
          <a:custGeom>
            <a:pathLst>
              <a:path w="241300" h="228600">
                <a:moveTo>
                  <a:pt x="0" y="228600"/>
                </a:moveTo>
                <a:lnTo>
                  <a:pt x="190500" y="508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43" name="Freeform 19643"/>
          <p:cNvSpPr/>
          <p:nvPr/>
        </p:nvSpPr>
        <p:spPr>
          <a:xfrm rot="0" flipH="0" flipV="0">
            <a:off x="26663903" y="87772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44" name="Freeform 19644"/>
          <p:cNvSpPr/>
          <p:nvPr/>
        </p:nvSpPr>
        <p:spPr>
          <a:xfrm rot="0" flipH="0" flipV="0">
            <a:off x="26705051" y="8743697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45" name="Freeform 19645"/>
          <p:cNvSpPr/>
          <p:nvPr/>
        </p:nvSpPr>
        <p:spPr>
          <a:xfrm rot="0" flipH="0" flipV="0">
            <a:off x="26881835" y="8571485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46" name="Freeform 19646"/>
          <p:cNvSpPr/>
          <p:nvPr/>
        </p:nvSpPr>
        <p:spPr>
          <a:xfrm rot="0" flipH="0" flipV="0">
            <a:off x="26910791" y="8556245"/>
            <a:ext cx="3047" cy="4571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47" name="Freeform 19647"/>
          <p:cNvSpPr/>
          <p:nvPr/>
        </p:nvSpPr>
        <p:spPr>
          <a:xfrm rot="0" flipH="0" flipV="0">
            <a:off x="26726387" y="873607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48" name="Freeform 19648"/>
          <p:cNvSpPr/>
          <p:nvPr/>
        </p:nvSpPr>
        <p:spPr>
          <a:xfrm rot="0" flipH="0" flipV="0">
            <a:off x="26746199" y="86949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49" name="Freeform 19649"/>
          <p:cNvSpPr/>
          <p:nvPr/>
        </p:nvSpPr>
        <p:spPr>
          <a:xfrm rot="0" flipH="0" flipV="0">
            <a:off x="26787347" y="86537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50" name="Freeform 19650"/>
          <p:cNvSpPr/>
          <p:nvPr/>
        </p:nvSpPr>
        <p:spPr>
          <a:xfrm rot="0" flipH="0" flipV="0">
            <a:off x="26828495" y="861263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51" name="Freeform 19651"/>
          <p:cNvSpPr/>
          <p:nvPr/>
        </p:nvSpPr>
        <p:spPr>
          <a:xfrm rot="0" flipH="0" flipV="0">
            <a:off x="26869643" y="8588249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52" name="Freeform 19652"/>
          <p:cNvSpPr/>
          <p:nvPr/>
        </p:nvSpPr>
        <p:spPr>
          <a:xfrm rot="0" flipH="0" flipV="0">
            <a:off x="26680667" y="8810753"/>
            <a:ext cx="3047" cy="1523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53" name="Freeform 19653"/>
          <p:cNvSpPr/>
          <p:nvPr/>
        </p:nvSpPr>
        <p:spPr>
          <a:xfrm rot="0" flipH="0" flipV="0">
            <a:off x="26695907" y="87696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54" name="Freeform 19654"/>
          <p:cNvSpPr/>
          <p:nvPr/>
        </p:nvSpPr>
        <p:spPr>
          <a:xfrm rot="0" flipH="0" flipV="0">
            <a:off x="26906219" y="8580629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55" name="Freeform 19655"/>
          <p:cNvSpPr/>
          <p:nvPr/>
        </p:nvSpPr>
        <p:spPr>
          <a:xfrm rot="0" flipH="0" flipV="0">
            <a:off x="26737055" y="87284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56" name="Freeform 19656"/>
          <p:cNvSpPr/>
          <p:nvPr/>
        </p:nvSpPr>
        <p:spPr>
          <a:xfrm rot="0" flipH="0" flipV="0">
            <a:off x="26778203" y="86873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57" name="Freeform 19657"/>
          <p:cNvSpPr/>
          <p:nvPr/>
        </p:nvSpPr>
        <p:spPr>
          <a:xfrm rot="0" flipH="0" flipV="0">
            <a:off x="26819351" y="86461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58" name="Freeform 19658"/>
          <p:cNvSpPr/>
          <p:nvPr/>
        </p:nvSpPr>
        <p:spPr>
          <a:xfrm rot="0" flipH="0" flipV="0">
            <a:off x="26860499" y="86050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38100" y="2032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59" name="Freeform 19659"/>
          <p:cNvSpPr/>
          <p:nvPr/>
        </p:nvSpPr>
        <p:spPr>
          <a:xfrm rot="0" flipH="0" flipV="0">
            <a:off x="26901647" y="858824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60" name="Freeform 19660"/>
          <p:cNvSpPr/>
          <p:nvPr/>
        </p:nvSpPr>
        <p:spPr>
          <a:xfrm rot="0" flipH="0" flipV="0">
            <a:off x="26705051" y="880160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61" name="Freeform 19661"/>
          <p:cNvSpPr/>
          <p:nvPr/>
        </p:nvSpPr>
        <p:spPr>
          <a:xfrm rot="0" flipH="0" flipV="0">
            <a:off x="26865071" y="8637017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62" name="Freeform 19662"/>
          <p:cNvSpPr/>
          <p:nvPr/>
        </p:nvSpPr>
        <p:spPr>
          <a:xfrm rot="0" flipH="0" flipV="0">
            <a:off x="26892503" y="8603489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63" name="Freeform 19663"/>
          <p:cNvSpPr/>
          <p:nvPr/>
        </p:nvSpPr>
        <p:spPr>
          <a:xfrm rot="0" flipH="0" flipV="0">
            <a:off x="26727911" y="87604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64" name="Freeform 19664"/>
          <p:cNvSpPr/>
          <p:nvPr/>
        </p:nvSpPr>
        <p:spPr>
          <a:xfrm rot="0" flipH="0" flipV="0">
            <a:off x="26769059" y="87193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65" name="Freeform 19665"/>
          <p:cNvSpPr/>
          <p:nvPr/>
        </p:nvSpPr>
        <p:spPr>
          <a:xfrm rot="0" flipH="0" flipV="0">
            <a:off x="26810207" y="86781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66" name="Freeform 19666"/>
          <p:cNvSpPr/>
          <p:nvPr/>
        </p:nvSpPr>
        <p:spPr>
          <a:xfrm rot="0" flipH="0" flipV="0">
            <a:off x="26851355" y="8652257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67" name="Freeform 19667"/>
          <p:cNvSpPr/>
          <p:nvPr/>
        </p:nvSpPr>
        <p:spPr>
          <a:xfrm rot="0" flipH="0" flipV="0">
            <a:off x="26727911" y="8792465"/>
            <a:ext cx="21335" cy="19811"/>
          </a:xfrm>
          <a:custGeom>
            <a:pathLst>
              <a:path w="177800" h="165100">
                <a:moveTo>
                  <a:pt x="0" y="1651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68" name="Freeform 19668"/>
          <p:cNvSpPr/>
          <p:nvPr/>
        </p:nvSpPr>
        <p:spPr>
          <a:xfrm rot="0" flipH="0" flipV="0">
            <a:off x="26759915" y="87513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69" name="Freeform 19669"/>
          <p:cNvSpPr/>
          <p:nvPr/>
        </p:nvSpPr>
        <p:spPr>
          <a:xfrm rot="0" flipH="0" flipV="0">
            <a:off x="26801063" y="87101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70" name="Freeform 19670"/>
          <p:cNvSpPr/>
          <p:nvPr/>
        </p:nvSpPr>
        <p:spPr>
          <a:xfrm rot="0" flipH="0" flipV="0">
            <a:off x="26842211" y="86690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90500" y="635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71" name="Freeform 19671"/>
          <p:cNvSpPr/>
          <p:nvPr/>
        </p:nvSpPr>
        <p:spPr>
          <a:xfrm rot="0" flipH="0" flipV="0">
            <a:off x="26883359" y="86278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72" name="Freeform 19672"/>
          <p:cNvSpPr/>
          <p:nvPr/>
        </p:nvSpPr>
        <p:spPr>
          <a:xfrm rot="0" flipH="0" flipV="0">
            <a:off x="26752295" y="87833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73" name="Freeform 19673"/>
          <p:cNvSpPr/>
          <p:nvPr/>
        </p:nvSpPr>
        <p:spPr>
          <a:xfrm rot="0" flipH="0" flipV="0">
            <a:off x="26791919" y="874217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74" name="Freeform 19674"/>
          <p:cNvSpPr/>
          <p:nvPr/>
        </p:nvSpPr>
        <p:spPr>
          <a:xfrm rot="0" flipH="0" flipV="0">
            <a:off x="26833067" y="870102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75" name="Freeform 19675"/>
          <p:cNvSpPr/>
          <p:nvPr/>
        </p:nvSpPr>
        <p:spPr>
          <a:xfrm rot="0" flipH="0" flipV="0">
            <a:off x="26874215" y="865987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76" name="Freeform 19676"/>
          <p:cNvSpPr/>
          <p:nvPr/>
        </p:nvSpPr>
        <p:spPr>
          <a:xfrm rot="0" flipH="0" flipV="0">
            <a:off x="26784299" y="87741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77" name="Freeform 19677"/>
          <p:cNvSpPr/>
          <p:nvPr/>
        </p:nvSpPr>
        <p:spPr>
          <a:xfrm rot="0" flipH="0" flipV="0">
            <a:off x="26825447" y="87330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78" name="Freeform 19678"/>
          <p:cNvSpPr/>
          <p:nvPr/>
        </p:nvSpPr>
        <p:spPr>
          <a:xfrm rot="0" flipH="0" flipV="0">
            <a:off x="26866595" y="869188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79" name="Freeform 19679"/>
          <p:cNvSpPr/>
          <p:nvPr/>
        </p:nvSpPr>
        <p:spPr>
          <a:xfrm rot="0" flipH="0" flipV="0">
            <a:off x="26907743" y="8673593"/>
            <a:ext cx="6095" cy="7619"/>
          </a:xfrm>
          <a:custGeom>
            <a:pathLst>
              <a:path w="50800" h="63500">
                <a:moveTo>
                  <a:pt x="0" y="635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80" name="Freeform 19680"/>
          <p:cNvSpPr/>
          <p:nvPr/>
        </p:nvSpPr>
        <p:spPr>
          <a:xfrm rot="0" flipH="0" flipV="0">
            <a:off x="26799539" y="880770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81" name="Freeform 19681"/>
          <p:cNvSpPr/>
          <p:nvPr/>
        </p:nvSpPr>
        <p:spPr>
          <a:xfrm rot="0" flipH="0" flipV="0">
            <a:off x="26816303" y="87665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82" name="Freeform 19682"/>
          <p:cNvSpPr/>
          <p:nvPr/>
        </p:nvSpPr>
        <p:spPr>
          <a:xfrm rot="0" flipH="0" flipV="0">
            <a:off x="26857451" y="87254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63500" y="1778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83" name="Freeform 19683"/>
          <p:cNvSpPr/>
          <p:nvPr/>
        </p:nvSpPr>
        <p:spPr>
          <a:xfrm rot="0" flipH="0" flipV="0">
            <a:off x="26898599" y="8697977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84" name="Freeform 19684"/>
          <p:cNvSpPr/>
          <p:nvPr/>
        </p:nvSpPr>
        <p:spPr>
          <a:xfrm rot="0" flipH="0" flipV="0">
            <a:off x="26822399" y="879856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85" name="Freeform 19685"/>
          <p:cNvSpPr/>
          <p:nvPr/>
        </p:nvSpPr>
        <p:spPr>
          <a:xfrm rot="0" flipH="0" flipV="0">
            <a:off x="26848307" y="87574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39700" y="1016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86" name="Freeform 19686"/>
          <p:cNvSpPr/>
          <p:nvPr/>
        </p:nvSpPr>
        <p:spPr>
          <a:xfrm rot="0" flipH="0" flipV="0">
            <a:off x="26889455" y="872083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87" name="Freeform 19687"/>
          <p:cNvSpPr/>
          <p:nvPr/>
        </p:nvSpPr>
        <p:spPr>
          <a:xfrm rot="0" flipH="0" flipV="0">
            <a:off x="26845259" y="8789417"/>
            <a:ext cx="24383" cy="22859"/>
          </a:xfrm>
          <a:custGeom>
            <a:pathLst>
              <a:path w="203200" h="190500">
                <a:moveTo>
                  <a:pt x="0" y="190500"/>
                </a:moveTo>
                <a:lnTo>
                  <a:pt x="165100" y="38100"/>
                </a:ln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88" name="Freeform 19688"/>
          <p:cNvSpPr/>
          <p:nvPr/>
        </p:nvSpPr>
        <p:spPr>
          <a:xfrm rot="0" flipH="0" flipV="0">
            <a:off x="26880311" y="87482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89" name="Freeform 19689"/>
          <p:cNvSpPr/>
          <p:nvPr/>
        </p:nvSpPr>
        <p:spPr>
          <a:xfrm rot="0" flipH="0" flipV="0">
            <a:off x="26871167" y="8780273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90" name="Freeform 19690"/>
          <p:cNvSpPr/>
          <p:nvPr/>
        </p:nvSpPr>
        <p:spPr>
          <a:xfrm rot="0" flipH="0" flipV="0">
            <a:off x="26912315" y="873912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91" name="Freeform 19691"/>
          <p:cNvSpPr/>
          <p:nvPr/>
        </p:nvSpPr>
        <p:spPr>
          <a:xfrm rot="0" flipH="0" flipV="0">
            <a:off x="26904695" y="87711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92" name="Freeform 19692"/>
          <p:cNvSpPr/>
          <p:nvPr/>
        </p:nvSpPr>
        <p:spPr>
          <a:xfrm rot="0" flipH="0" flipV="0">
            <a:off x="26945843" y="8737601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93" name="Freeform 19693"/>
          <p:cNvSpPr/>
          <p:nvPr/>
        </p:nvSpPr>
        <p:spPr>
          <a:xfrm rot="0" flipH="0" flipV="0">
            <a:off x="26916887" y="880465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94" name="Freeform 19694"/>
          <p:cNvSpPr/>
          <p:nvPr/>
        </p:nvSpPr>
        <p:spPr>
          <a:xfrm rot="0" flipH="0" flipV="0">
            <a:off x="26936699" y="87635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95" name="Freeform 19695"/>
          <p:cNvSpPr/>
          <p:nvPr/>
        </p:nvSpPr>
        <p:spPr>
          <a:xfrm rot="0" flipH="0" flipV="0">
            <a:off x="26977847" y="873760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96" name="Freeform 19696"/>
          <p:cNvSpPr/>
          <p:nvPr/>
        </p:nvSpPr>
        <p:spPr>
          <a:xfrm rot="0" flipH="0" flipV="0">
            <a:off x="26939747" y="879551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97" name="Freeform 19697"/>
          <p:cNvSpPr/>
          <p:nvPr/>
        </p:nvSpPr>
        <p:spPr>
          <a:xfrm rot="0" flipH="0" flipV="0">
            <a:off x="26968703" y="87543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98" name="Freeform 19698"/>
          <p:cNvSpPr/>
          <p:nvPr/>
        </p:nvSpPr>
        <p:spPr>
          <a:xfrm rot="0" flipH="0" flipV="0">
            <a:off x="27009851" y="873760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699" name="Freeform 19699"/>
          <p:cNvSpPr/>
          <p:nvPr/>
        </p:nvSpPr>
        <p:spPr>
          <a:xfrm rot="0" flipH="0" flipV="0">
            <a:off x="26962607" y="8786369"/>
            <a:ext cx="27431" cy="25907"/>
          </a:xfrm>
          <a:custGeom>
            <a:pathLst>
              <a:path w="228600" h="215900">
                <a:moveTo>
                  <a:pt x="0" y="2159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00" name="Freeform 19700"/>
          <p:cNvSpPr/>
          <p:nvPr/>
        </p:nvSpPr>
        <p:spPr>
          <a:xfrm rot="0" flipH="0" flipV="0">
            <a:off x="27000707" y="874522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01" name="Freeform 19701"/>
          <p:cNvSpPr/>
          <p:nvPr/>
        </p:nvSpPr>
        <p:spPr>
          <a:xfrm rot="0" flipH="0" flipV="0">
            <a:off x="26991563" y="877722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02" name="Freeform 19702"/>
          <p:cNvSpPr/>
          <p:nvPr/>
        </p:nvSpPr>
        <p:spPr>
          <a:xfrm rot="0" flipH="0" flipV="0">
            <a:off x="27032711" y="87376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03" name="Freeform 19703"/>
          <p:cNvSpPr/>
          <p:nvPr/>
        </p:nvSpPr>
        <p:spPr>
          <a:xfrm rot="0" flipH="0" flipV="0">
            <a:off x="27009851" y="8810753"/>
            <a:ext cx="3047" cy="1523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04" name="Freeform 19704"/>
          <p:cNvSpPr/>
          <p:nvPr/>
        </p:nvSpPr>
        <p:spPr>
          <a:xfrm rot="0" flipH="0" flipV="0">
            <a:off x="27025091" y="87696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05" name="Freeform 19705"/>
          <p:cNvSpPr/>
          <p:nvPr/>
        </p:nvSpPr>
        <p:spPr>
          <a:xfrm rot="0" flipH="0" flipV="0">
            <a:off x="27066239" y="8737601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06" name="Freeform 19706"/>
          <p:cNvSpPr/>
          <p:nvPr/>
        </p:nvSpPr>
        <p:spPr>
          <a:xfrm rot="0" flipH="0" flipV="0">
            <a:off x="27034235" y="880160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07" name="Freeform 19707"/>
          <p:cNvSpPr/>
          <p:nvPr/>
        </p:nvSpPr>
        <p:spPr>
          <a:xfrm rot="0" flipH="0" flipV="0">
            <a:off x="27057095" y="87604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08" name="Freeform 19708"/>
          <p:cNvSpPr/>
          <p:nvPr/>
        </p:nvSpPr>
        <p:spPr>
          <a:xfrm rot="0" flipH="0" flipV="0">
            <a:off x="27098243" y="873760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09" name="Freeform 19709"/>
          <p:cNvSpPr/>
          <p:nvPr/>
        </p:nvSpPr>
        <p:spPr>
          <a:xfrm rot="0" flipH="0" flipV="0">
            <a:off x="27057095" y="8792465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10" name="Freeform 19710"/>
          <p:cNvSpPr/>
          <p:nvPr/>
        </p:nvSpPr>
        <p:spPr>
          <a:xfrm rot="0" flipH="0" flipV="0">
            <a:off x="27089099" y="87513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11" name="Freeform 19711"/>
          <p:cNvSpPr/>
          <p:nvPr/>
        </p:nvSpPr>
        <p:spPr>
          <a:xfrm rot="0" flipH="0" flipV="0">
            <a:off x="27130247" y="873760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12" name="Freeform 19712"/>
          <p:cNvSpPr/>
          <p:nvPr/>
        </p:nvSpPr>
        <p:spPr>
          <a:xfrm rot="0" flipH="0" flipV="0">
            <a:off x="27081479" y="87833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13" name="Freeform 19713"/>
          <p:cNvSpPr/>
          <p:nvPr/>
        </p:nvSpPr>
        <p:spPr>
          <a:xfrm rot="0" flipH="0" flipV="0">
            <a:off x="27121103" y="874217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14" name="Freeform 19714"/>
          <p:cNvSpPr/>
          <p:nvPr/>
        </p:nvSpPr>
        <p:spPr>
          <a:xfrm rot="0" flipH="0" flipV="0">
            <a:off x="27113483" y="87741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15" name="Freeform 19715"/>
          <p:cNvSpPr/>
          <p:nvPr/>
        </p:nvSpPr>
        <p:spPr>
          <a:xfrm rot="0" flipH="0" flipV="0">
            <a:off x="27153107" y="8737601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16" name="Freeform 19716"/>
          <p:cNvSpPr/>
          <p:nvPr/>
        </p:nvSpPr>
        <p:spPr>
          <a:xfrm rot="0" flipH="0" flipV="0">
            <a:off x="27127199" y="8807705"/>
            <a:ext cx="6095" cy="4571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17" name="Freeform 19717"/>
          <p:cNvSpPr/>
          <p:nvPr/>
        </p:nvSpPr>
        <p:spPr>
          <a:xfrm rot="0" flipH="0" flipV="0">
            <a:off x="27145487" y="87665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18" name="Freeform 19718"/>
          <p:cNvSpPr/>
          <p:nvPr/>
        </p:nvSpPr>
        <p:spPr>
          <a:xfrm rot="0" flipH="0" flipV="0">
            <a:off x="27186635" y="873760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19" name="Freeform 19719"/>
          <p:cNvSpPr/>
          <p:nvPr/>
        </p:nvSpPr>
        <p:spPr>
          <a:xfrm rot="0" flipH="0" flipV="0">
            <a:off x="27151583" y="879856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20" name="Freeform 19720"/>
          <p:cNvSpPr/>
          <p:nvPr/>
        </p:nvSpPr>
        <p:spPr>
          <a:xfrm rot="0" flipH="0" flipV="0">
            <a:off x="27177491" y="87574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21" name="Freeform 19721"/>
          <p:cNvSpPr/>
          <p:nvPr/>
        </p:nvSpPr>
        <p:spPr>
          <a:xfrm rot="0" flipH="0" flipV="0">
            <a:off x="27218639" y="873760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22" name="Freeform 19722"/>
          <p:cNvSpPr/>
          <p:nvPr/>
        </p:nvSpPr>
        <p:spPr>
          <a:xfrm rot="0" flipH="0" flipV="0">
            <a:off x="27174443" y="878941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23" name="Freeform 19723"/>
          <p:cNvSpPr/>
          <p:nvPr/>
        </p:nvSpPr>
        <p:spPr>
          <a:xfrm rot="0" flipH="0" flipV="0">
            <a:off x="27209495" y="87482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24" name="Freeform 19724"/>
          <p:cNvSpPr/>
          <p:nvPr/>
        </p:nvSpPr>
        <p:spPr>
          <a:xfrm rot="0" flipH="0" flipV="0">
            <a:off x="27200351" y="8780273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25" name="Freeform 19725"/>
          <p:cNvSpPr/>
          <p:nvPr/>
        </p:nvSpPr>
        <p:spPr>
          <a:xfrm rot="0" flipH="0" flipV="0">
            <a:off x="27241499" y="875284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26" name="Freeform 19726"/>
          <p:cNvSpPr/>
          <p:nvPr/>
        </p:nvSpPr>
        <p:spPr>
          <a:xfrm rot="0" flipH="0" flipV="0">
            <a:off x="27233879" y="877112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27" name="Freeform 19727"/>
          <p:cNvSpPr/>
          <p:nvPr/>
        </p:nvSpPr>
        <p:spPr>
          <a:xfrm rot="0" flipH="0" flipV="0">
            <a:off x="27244547" y="8804657"/>
            <a:ext cx="9143" cy="7619"/>
          </a:xfrm>
          <a:custGeom>
            <a:pathLst>
              <a:path w="76200" h="63500">
                <a:moveTo>
                  <a:pt x="0" y="635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28" name="Freeform 19728"/>
          <p:cNvSpPr/>
          <p:nvPr/>
        </p:nvSpPr>
        <p:spPr>
          <a:xfrm rot="0" flipH="0" flipV="0">
            <a:off x="27265883" y="878941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29" name="Freeform 19729"/>
          <p:cNvSpPr/>
          <p:nvPr/>
        </p:nvSpPr>
        <p:spPr>
          <a:xfrm rot="0" flipH="0" flipV="0">
            <a:off x="27268931" y="880770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30" name="Freeform 19730"/>
          <p:cNvSpPr/>
          <p:nvPr/>
        </p:nvSpPr>
        <p:spPr>
          <a:xfrm rot="0" flipH="0" flipV="0">
            <a:off x="26540459" y="7917689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31" name="Freeform 19731"/>
          <p:cNvSpPr/>
          <p:nvPr/>
        </p:nvSpPr>
        <p:spPr>
          <a:xfrm rot="0" flipH="0" flipV="0">
            <a:off x="26560271" y="7916165"/>
            <a:ext cx="39623" cy="39623"/>
          </a:xfrm>
          <a:custGeom>
            <a:pathLst>
              <a:path w="330200" h="330200">
                <a:moveTo>
                  <a:pt x="0" y="330200"/>
                </a:moveTo>
                <a:lnTo>
                  <a:pt x="241300" y="88900"/>
                </a:lnTo>
                <a:lnTo>
                  <a:pt x="330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32" name="Freeform 19732"/>
          <p:cNvSpPr/>
          <p:nvPr/>
        </p:nvSpPr>
        <p:spPr>
          <a:xfrm rot="0" flipH="0" flipV="0">
            <a:off x="26545031" y="7960361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368300" y="63500"/>
                </a:ln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33" name="Freeform 19733"/>
          <p:cNvSpPr/>
          <p:nvPr/>
        </p:nvSpPr>
        <p:spPr>
          <a:xfrm rot="0" flipH="0" flipV="0">
            <a:off x="26618183" y="7916165"/>
            <a:ext cx="24383" cy="22859"/>
          </a:xfrm>
          <a:custGeom>
            <a:pathLst>
              <a:path w="203200" h="190500">
                <a:moveTo>
                  <a:pt x="0" y="1905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34" name="Freeform 19734"/>
          <p:cNvSpPr/>
          <p:nvPr/>
        </p:nvSpPr>
        <p:spPr>
          <a:xfrm rot="0" flipH="0" flipV="0">
            <a:off x="26540459" y="8018273"/>
            <a:ext cx="41147" cy="41147"/>
          </a:xfrm>
          <a:custGeom>
            <a:pathLst>
              <a:path w="342900" h="342900">
                <a:moveTo>
                  <a:pt x="0" y="342900"/>
                </a:moveTo>
                <a:lnTo>
                  <a:pt x="342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35" name="Freeform 19735"/>
          <p:cNvSpPr/>
          <p:nvPr/>
        </p:nvSpPr>
        <p:spPr>
          <a:xfrm rot="0" flipH="0" flipV="0">
            <a:off x="26602943" y="7945121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36" name="Freeform 19736"/>
          <p:cNvSpPr/>
          <p:nvPr/>
        </p:nvSpPr>
        <p:spPr>
          <a:xfrm rot="0" flipH="0" flipV="0">
            <a:off x="26676095" y="7916165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37" name="Freeform 19737"/>
          <p:cNvSpPr/>
          <p:nvPr/>
        </p:nvSpPr>
        <p:spPr>
          <a:xfrm rot="0" flipH="0" flipV="0">
            <a:off x="26540459" y="8076185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38" name="Freeform 19738"/>
          <p:cNvSpPr/>
          <p:nvPr/>
        </p:nvSpPr>
        <p:spPr>
          <a:xfrm rot="0" flipH="0" flipV="0">
            <a:off x="26586179" y="8003033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25400" y="406400"/>
                </a:ln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39" name="Freeform 19739"/>
          <p:cNvSpPr/>
          <p:nvPr/>
        </p:nvSpPr>
        <p:spPr>
          <a:xfrm rot="0" flipH="0" flipV="0">
            <a:off x="26659331" y="7928357"/>
            <a:ext cx="53339" cy="53339"/>
          </a:xfrm>
          <a:custGeom>
            <a:pathLst>
              <a:path w="444500" h="444500">
                <a:moveTo>
                  <a:pt x="0" y="4445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40" name="Freeform 19740"/>
          <p:cNvSpPr/>
          <p:nvPr/>
        </p:nvSpPr>
        <p:spPr>
          <a:xfrm rot="0" flipH="0" flipV="0">
            <a:off x="26543507" y="813409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41" name="Freeform 19741"/>
          <p:cNvSpPr/>
          <p:nvPr/>
        </p:nvSpPr>
        <p:spPr>
          <a:xfrm rot="0" flipH="0" flipV="0">
            <a:off x="26570939" y="8094473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42" name="Freeform 19742"/>
          <p:cNvSpPr/>
          <p:nvPr/>
        </p:nvSpPr>
        <p:spPr>
          <a:xfrm rot="0" flipH="0" flipV="0">
            <a:off x="26726387" y="7916165"/>
            <a:ext cx="41147" cy="39623"/>
          </a:xfrm>
          <a:custGeom>
            <a:pathLst>
              <a:path w="342900" h="330200">
                <a:moveTo>
                  <a:pt x="0" y="330200"/>
                </a:moveTo>
                <a:lnTo>
                  <a:pt x="342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43" name="Freeform 19743"/>
          <p:cNvSpPr/>
          <p:nvPr/>
        </p:nvSpPr>
        <p:spPr>
          <a:xfrm rot="0" flipH="0" flipV="0">
            <a:off x="26589227" y="8059421"/>
            <a:ext cx="33527" cy="35051"/>
          </a:xfrm>
          <a:custGeom>
            <a:pathLst>
              <a:path w="279400" h="292100">
                <a:moveTo>
                  <a:pt x="0" y="292100"/>
                </a:moveTo>
                <a:lnTo>
                  <a:pt x="279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44" name="Freeform 19744"/>
          <p:cNvSpPr/>
          <p:nvPr/>
        </p:nvSpPr>
        <p:spPr>
          <a:xfrm rot="0" flipH="0" flipV="0">
            <a:off x="26644091" y="7986269"/>
            <a:ext cx="53339" cy="53339"/>
          </a:xfrm>
          <a:custGeom>
            <a:pathLst>
              <a:path w="444500" h="444500">
                <a:moveTo>
                  <a:pt x="0" y="4445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45" name="Freeform 19745"/>
          <p:cNvSpPr/>
          <p:nvPr/>
        </p:nvSpPr>
        <p:spPr>
          <a:xfrm rot="0" flipH="0" flipV="0">
            <a:off x="26717243" y="7955789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46" name="Freeform 19746"/>
          <p:cNvSpPr/>
          <p:nvPr/>
        </p:nvSpPr>
        <p:spPr>
          <a:xfrm rot="0" flipH="0" flipV="0">
            <a:off x="26586179" y="8135621"/>
            <a:ext cx="3047" cy="4571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47" name="Freeform 19747"/>
          <p:cNvSpPr/>
          <p:nvPr/>
        </p:nvSpPr>
        <p:spPr>
          <a:xfrm rot="0" flipH="0" flipV="0">
            <a:off x="26726387" y="7971029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48" name="Freeform 19748"/>
          <p:cNvSpPr/>
          <p:nvPr/>
        </p:nvSpPr>
        <p:spPr>
          <a:xfrm rot="0" flipH="0" flipV="0">
            <a:off x="26775155" y="7916165"/>
            <a:ext cx="35051" cy="33527"/>
          </a:xfrm>
          <a:custGeom>
            <a:pathLst>
              <a:path w="292100" h="279400">
                <a:moveTo>
                  <a:pt x="0" y="2794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49" name="Freeform 19749"/>
          <p:cNvSpPr/>
          <p:nvPr/>
        </p:nvSpPr>
        <p:spPr>
          <a:xfrm rot="0" flipH="0" flipV="0">
            <a:off x="26589227" y="8117333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50" name="Freeform 19750"/>
          <p:cNvSpPr/>
          <p:nvPr/>
        </p:nvSpPr>
        <p:spPr>
          <a:xfrm rot="0" flipH="0" flipV="0">
            <a:off x="26628851" y="8044181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51" name="Freeform 19751"/>
          <p:cNvSpPr/>
          <p:nvPr/>
        </p:nvSpPr>
        <p:spPr>
          <a:xfrm rot="0" flipH="0" flipV="0">
            <a:off x="26702003" y="799846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52" name="Freeform 19752"/>
          <p:cNvSpPr/>
          <p:nvPr/>
        </p:nvSpPr>
        <p:spPr>
          <a:xfrm rot="0" flipH="0" flipV="0">
            <a:off x="26627327" y="8102093"/>
            <a:ext cx="38099" cy="38099"/>
          </a:xfrm>
          <a:custGeom>
            <a:pathLst>
              <a:path w="317500" h="317500">
                <a:moveTo>
                  <a:pt x="0" y="317500"/>
                </a:moveTo>
                <a:lnTo>
                  <a:pt x="317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53" name="Freeform 19753"/>
          <p:cNvSpPr/>
          <p:nvPr/>
        </p:nvSpPr>
        <p:spPr>
          <a:xfrm rot="0" flipH="0" flipV="0">
            <a:off x="26686763" y="8028941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330200" y="88900"/>
                </a:ln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54" name="Freeform 19754"/>
          <p:cNvSpPr/>
          <p:nvPr/>
        </p:nvSpPr>
        <p:spPr>
          <a:xfrm rot="0" flipH="0" flipV="0">
            <a:off x="26759915" y="7955789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55" name="Freeform 19755"/>
          <p:cNvSpPr/>
          <p:nvPr/>
        </p:nvSpPr>
        <p:spPr>
          <a:xfrm rot="0" flipH="0" flipV="0">
            <a:off x="26833067" y="7916165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56" name="Freeform 19756"/>
          <p:cNvSpPr/>
          <p:nvPr/>
        </p:nvSpPr>
        <p:spPr>
          <a:xfrm rot="0" flipH="0" flipV="0">
            <a:off x="26669999" y="8086853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57" name="Freeform 19757"/>
          <p:cNvSpPr/>
          <p:nvPr/>
        </p:nvSpPr>
        <p:spPr>
          <a:xfrm rot="0" flipH="0" flipV="0">
            <a:off x="26865071" y="793902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58" name="Freeform 19758"/>
          <p:cNvSpPr/>
          <p:nvPr/>
        </p:nvSpPr>
        <p:spPr>
          <a:xfrm rot="0" flipH="0" flipV="0">
            <a:off x="26890979" y="7916165"/>
            <a:ext cx="3047" cy="1523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59" name="Freeform 19759"/>
          <p:cNvSpPr/>
          <p:nvPr/>
        </p:nvSpPr>
        <p:spPr>
          <a:xfrm rot="0" flipH="0" flipV="0">
            <a:off x="26743151" y="8012177"/>
            <a:ext cx="53339" cy="53339"/>
          </a:xfrm>
          <a:custGeom>
            <a:pathLst>
              <a:path w="444500" h="444500">
                <a:moveTo>
                  <a:pt x="0" y="4445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60" name="Freeform 19760"/>
          <p:cNvSpPr/>
          <p:nvPr/>
        </p:nvSpPr>
        <p:spPr>
          <a:xfrm rot="0" flipH="0" flipV="0">
            <a:off x="26817827" y="7943597"/>
            <a:ext cx="47243" cy="48767"/>
          </a:xfrm>
          <a:custGeom>
            <a:pathLst>
              <a:path w="393700" h="406400">
                <a:moveTo>
                  <a:pt x="0" y="406400"/>
                </a:moveTo>
                <a:lnTo>
                  <a:pt x="393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61" name="Freeform 19761"/>
          <p:cNvSpPr/>
          <p:nvPr/>
        </p:nvSpPr>
        <p:spPr>
          <a:xfrm rot="0" flipH="0" flipV="0">
            <a:off x="26875739" y="7937501"/>
            <a:ext cx="38099" cy="38099"/>
          </a:xfrm>
          <a:custGeom>
            <a:pathLst>
              <a:path w="317500" h="317500">
                <a:moveTo>
                  <a:pt x="0" y="317500"/>
                </a:moveTo>
                <a:lnTo>
                  <a:pt x="317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62" name="Freeform 19762"/>
          <p:cNvSpPr/>
          <p:nvPr/>
        </p:nvSpPr>
        <p:spPr>
          <a:xfrm rot="0" flipH="0" flipV="0">
            <a:off x="26727911" y="8070089"/>
            <a:ext cx="53339" cy="53339"/>
          </a:xfrm>
          <a:custGeom>
            <a:pathLst>
              <a:path w="444500" h="444500">
                <a:moveTo>
                  <a:pt x="0" y="4445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63" name="Freeform 19763"/>
          <p:cNvSpPr/>
          <p:nvPr/>
        </p:nvSpPr>
        <p:spPr>
          <a:xfrm rot="0" flipH="0" flipV="0">
            <a:off x="26801063" y="7996937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64" name="Freeform 19764"/>
          <p:cNvSpPr/>
          <p:nvPr/>
        </p:nvSpPr>
        <p:spPr>
          <a:xfrm rot="0" flipH="0" flipV="0">
            <a:off x="26753819" y="8128001"/>
            <a:ext cx="10667" cy="12191"/>
          </a:xfrm>
          <a:custGeom>
            <a:pathLst>
              <a:path w="88900" h="101600">
                <a:moveTo>
                  <a:pt x="0" y="1016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65" name="Freeform 19765"/>
          <p:cNvSpPr/>
          <p:nvPr/>
        </p:nvSpPr>
        <p:spPr>
          <a:xfrm rot="0" flipH="0" flipV="0">
            <a:off x="26785823" y="8054849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66" name="Freeform 19766"/>
          <p:cNvSpPr/>
          <p:nvPr/>
        </p:nvSpPr>
        <p:spPr>
          <a:xfrm rot="0" flipH="0" flipV="0">
            <a:off x="26858975" y="7981697"/>
            <a:ext cx="53339" cy="51815"/>
          </a:xfrm>
          <a:custGeom>
            <a:pathLst>
              <a:path w="444500" h="431800">
                <a:moveTo>
                  <a:pt x="0" y="431800"/>
                </a:moveTo>
                <a:lnTo>
                  <a:pt x="50800" y="381000"/>
                </a:ln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67" name="Freeform 19767"/>
          <p:cNvSpPr/>
          <p:nvPr/>
        </p:nvSpPr>
        <p:spPr>
          <a:xfrm rot="0" flipH="0" flipV="0">
            <a:off x="26794967" y="8112761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68" name="Freeform 19768"/>
          <p:cNvSpPr/>
          <p:nvPr/>
        </p:nvSpPr>
        <p:spPr>
          <a:xfrm rot="0" flipH="0" flipV="0">
            <a:off x="26843735" y="8039609"/>
            <a:ext cx="51815" cy="51815"/>
          </a:xfrm>
          <a:custGeom>
            <a:pathLst>
              <a:path w="431800" h="431800">
                <a:moveTo>
                  <a:pt x="0" y="431800"/>
                </a:moveTo>
                <a:lnTo>
                  <a:pt x="177800" y="254000"/>
                </a:lnTo>
                <a:lnTo>
                  <a:pt x="43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69" name="Freeform 19769"/>
          <p:cNvSpPr/>
          <p:nvPr/>
        </p:nvSpPr>
        <p:spPr>
          <a:xfrm rot="0" flipH="0" flipV="0">
            <a:off x="26837639" y="8095997"/>
            <a:ext cx="42671" cy="44195"/>
          </a:xfrm>
          <a:custGeom>
            <a:pathLst>
              <a:path w="355600" h="368300">
                <a:moveTo>
                  <a:pt x="0" y="368300"/>
                </a:moveTo>
                <a:lnTo>
                  <a:pt x="228600" y="139700"/>
                </a:lnTo>
                <a:lnTo>
                  <a:pt x="35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70" name="Freeform 19770"/>
          <p:cNvSpPr/>
          <p:nvPr/>
        </p:nvSpPr>
        <p:spPr>
          <a:xfrm rot="0" flipH="0" flipV="0">
            <a:off x="26901647" y="8062469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71" name="Freeform 19771"/>
          <p:cNvSpPr/>
          <p:nvPr/>
        </p:nvSpPr>
        <p:spPr>
          <a:xfrm rot="0" flipH="0" flipV="0">
            <a:off x="26884883" y="81051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72" name="Freeform 19772"/>
          <p:cNvSpPr/>
          <p:nvPr/>
        </p:nvSpPr>
        <p:spPr>
          <a:xfrm rot="0" flipH="0" flipV="0">
            <a:off x="26540459" y="6719825"/>
            <a:ext cx="0" cy="2017775"/>
          </a:xfrm>
          <a:custGeom>
            <a:pathLst>
              <a:path w="0" h="16814800">
                <a:moveTo>
                  <a:pt x="0" y="0"/>
                </a:moveTo>
                <a:lnTo>
                  <a:pt x="0" y="16814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73" name="Freeform 19773"/>
          <p:cNvSpPr/>
          <p:nvPr/>
        </p:nvSpPr>
        <p:spPr>
          <a:xfrm rot="0" flipH="0" flipV="0">
            <a:off x="25792175" y="9261857"/>
            <a:ext cx="18287" cy="16763"/>
          </a:xfrm>
          <a:custGeom>
            <a:pathLst>
              <a:path w="152400" h="139700">
                <a:moveTo>
                  <a:pt x="0" y="1397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74" name="Freeform 19774"/>
          <p:cNvSpPr/>
          <p:nvPr/>
        </p:nvSpPr>
        <p:spPr>
          <a:xfrm rot="0" flipH="0" flipV="0">
            <a:off x="25792175" y="9289289"/>
            <a:ext cx="13715" cy="12191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75" name="Freeform 19775"/>
          <p:cNvSpPr/>
          <p:nvPr/>
        </p:nvSpPr>
        <p:spPr>
          <a:xfrm rot="0" flipH="0" flipV="0">
            <a:off x="25818083" y="9261857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76" name="Freeform 19776"/>
          <p:cNvSpPr/>
          <p:nvPr/>
        </p:nvSpPr>
        <p:spPr>
          <a:xfrm rot="0" flipH="0" flipV="0">
            <a:off x="25792175" y="9321293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77" name="Freeform 19777"/>
          <p:cNvSpPr/>
          <p:nvPr/>
        </p:nvSpPr>
        <p:spPr>
          <a:xfrm rot="0" flipH="0" flipV="0">
            <a:off x="25808939" y="92801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78" name="Freeform 19778"/>
          <p:cNvSpPr/>
          <p:nvPr/>
        </p:nvSpPr>
        <p:spPr>
          <a:xfrm rot="0" flipH="0" flipV="0">
            <a:off x="25850087" y="926185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79" name="Freeform 19779"/>
          <p:cNvSpPr/>
          <p:nvPr/>
        </p:nvSpPr>
        <p:spPr>
          <a:xfrm rot="0" flipH="0" flipV="0">
            <a:off x="25799795" y="93121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80" name="Freeform 19780"/>
          <p:cNvSpPr/>
          <p:nvPr/>
        </p:nvSpPr>
        <p:spPr>
          <a:xfrm rot="0" flipH="0" flipV="0">
            <a:off x="25840943" y="92710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81" name="Freeform 19781"/>
          <p:cNvSpPr/>
          <p:nvPr/>
        </p:nvSpPr>
        <p:spPr>
          <a:xfrm rot="0" flipH="0" flipV="0">
            <a:off x="25792175" y="9344153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82" name="Freeform 19782"/>
          <p:cNvSpPr/>
          <p:nvPr/>
        </p:nvSpPr>
        <p:spPr>
          <a:xfrm rot="0" flipH="0" flipV="0">
            <a:off x="25831799" y="93030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83" name="Freeform 19783"/>
          <p:cNvSpPr/>
          <p:nvPr/>
        </p:nvSpPr>
        <p:spPr>
          <a:xfrm rot="0" flipH="0" flipV="0">
            <a:off x="25872947" y="92618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84" name="Freeform 19784"/>
          <p:cNvSpPr/>
          <p:nvPr/>
        </p:nvSpPr>
        <p:spPr>
          <a:xfrm rot="0" flipH="0" flipV="0">
            <a:off x="25792175" y="9376157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85" name="Freeform 19785"/>
          <p:cNvSpPr/>
          <p:nvPr/>
        </p:nvSpPr>
        <p:spPr>
          <a:xfrm rot="0" flipH="0" flipV="0">
            <a:off x="25822655" y="933500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86" name="Freeform 19786"/>
          <p:cNvSpPr/>
          <p:nvPr/>
        </p:nvSpPr>
        <p:spPr>
          <a:xfrm rot="0" flipH="0" flipV="0">
            <a:off x="25863803" y="929538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87" name="Freeform 19787"/>
          <p:cNvSpPr/>
          <p:nvPr/>
        </p:nvSpPr>
        <p:spPr>
          <a:xfrm rot="0" flipH="0" flipV="0">
            <a:off x="25904951" y="9261857"/>
            <a:ext cx="22859" cy="21335"/>
          </a:xfrm>
          <a:custGeom>
            <a:pathLst>
              <a:path w="190500" h="177800">
                <a:moveTo>
                  <a:pt x="0" y="1778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88" name="Freeform 19788"/>
          <p:cNvSpPr/>
          <p:nvPr/>
        </p:nvSpPr>
        <p:spPr>
          <a:xfrm rot="0" flipH="0" flipV="0">
            <a:off x="25792175" y="9409685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89" name="Freeform 19789"/>
          <p:cNvSpPr/>
          <p:nvPr/>
        </p:nvSpPr>
        <p:spPr>
          <a:xfrm rot="0" flipH="0" flipV="0">
            <a:off x="25815035" y="93685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90" name="Freeform 19790"/>
          <p:cNvSpPr/>
          <p:nvPr/>
        </p:nvSpPr>
        <p:spPr>
          <a:xfrm rot="0" flipH="0" flipV="0">
            <a:off x="25856183" y="93273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91" name="Freeform 19791"/>
          <p:cNvSpPr/>
          <p:nvPr/>
        </p:nvSpPr>
        <p:spPr>
          <a:xfrm rot="0" flipH="0" flipV="0">
            <a:off x="25897331" y="92862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92" name="Freeform 19792"/>
          <p:cNvSpPr/>
          <p:nvPr/>
        </p:nvSpPr>
        <p:spPr>
          <a:xfrm rot="0" flipH="0" flipV="0">
            <a:off x="25938479" y="9261857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93" name="Freeform 19793"/>
          <p:cNvSpPr/>
          <p:nvPr/>
        </p:nvSpPr>
        <p:spPr>
          <a:xfrm rot="0" flipH="0" flipV="0">
            <a:off x="25792175" y="944168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94" name="Freeform 19794"/>
          <p:cNvSpPr/>
          <p:nvPr/>
        </p:nvSpPr>
        <p:spPr>
          <a:xfrm rot="0" flipH="0" flipV="0">
            <a:off x="25805891" y="94005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95" name="Freeform 19795"/>
          <p:cNvSpPr/>
          <p:nvPr/>
        </p:nvSpPr>
        <p:spPr>
          <a:xfrm rot="0" flipH="0" flipV="0">
            <a:off x="25847039" y="93593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96" name="Freeform 19796"/>
          <p:cNvSpPr/>
          <p:nvPr/>
        </p:nvSpPr>
        <p:spPr>
          <a:xfrm rot="0" flipH="0" flipV="0">
            <a:off x="25888187" y="93182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97" name="Freeform 19797"/>
          <p:cNvSpPr/>
          <p:nvPr/>
        </p:nvSpPr>
        <p:spPr>
          <a:xfrm rot="0" flipH="0" flipV="0">
            <a:off x="25929335" y="92770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98" name="Freeform 19798"/>
          <p:cNvSpPr/>
          <p:nvPr/>
        </p:nvSpPr>
        <p:spPr>
          <a:xfrm rot="0" flipH="0" flipV="0">
            <a:off x="25970483" y="926185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799" name="Freeform 19799"/>
          <p:cNvSpPr/>
          <p:nvPr/>
        </p:nvSpPr>
        <p:spPr>
          <a:xfrm rot="0" flipH="0" flipV="0">
            <a:off x="25796747" y="94325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00" name="Freeform 19800"/>
          <p:cNvSpPr/>
          <p:nvPr/>
        </p:nvSpPr>
        <p:spPr>
          <a:xfrm rot="0" flipH="0" flipV="0">
            <a:off x="25837895" y="93913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01" name="Freeform 19801"/>
          <p:cNvSpPr/>
          <p:nvPr/>
        </p:nvSpPr>
        <p:spPr>
          <a:xfrm rot="0" flipH="0" flipV="0">
            <a:off x="25879043" y="93502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02" name="Freeform 19802"/>
          <p:cNvSpPr/>
          <p:nvPr/>
        </p:nvSpPr>
        <p:spPr>
          <a:xfrm rot="0" flipH="0" flipV="0">
            <a:off x="25920191" y="93091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03" name="Freeform 19803"/>
          <p:cNvSpPr/>
          <p:nvPr/>
        </p:nvSpPr>
        <p:spPr>
          <a:xfrm rot="0" flipH="0" flipV="0">
            <a:off x="25967435" y="9267953"/>
            <a:ext cx="22859" cy="24383"/>
          </a:xfrm>
          <a:custGeom>
            <a:pathLst>
              <a:path w="190500" h="203200">
                <a:moveTo>
                  <a:pt x="0" y="2032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04" name="Freeform 19804"/>
          <p:cNvSpPr/>
          <p:nvPr/>
        </p:nvSpPr>
        <p:spPr>
          <a:xfrm rot="0" flipH="0" flipV="0">
            <a:off x="25796747" y="9464549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05" name="Freeform 19805"/>
          <p:cNvSpPr/>
          <p:nvPr/>
        </p:nvSpPr>
        <p:spPr>
          <a:xfrm rot="0" flipH="0" flipV="0">
            <a:off x="25828751" y="9423401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06" name="Freeform 19806"/>
          <p:cNvSpPr/>
          <p:nvPr/>
        </p:nvSpPr>
        <p:spPr>
          <a:xfrm rot="0" flipH="0" flipV="0">
            <a:off x="25869899" y="9382253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07" name="Freeform 19807"/>
          <p:cNvSpPr/>
          <p:nvPr/>
        </p:nvSpPr>
        <p:spPr>
          <a:xfrm rot="0" flipH="0" flipV="0">
            <a:off x="25911047" y="934110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08" name="Freeform 19808"/>
          <p:cNvSpPr/>
          <p:nvPr/>
        </p:nvSpPr>
        <p:spPr>
          <a:xfrm rot="0" flipH="0" flipV="0">
            <a:off x="25952195" y="9321293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09" name="Freeform 19809"/>
          <p:cNvSpPr/>
          <p:nvPr/>
        </p:nvSpPr>
        <p:spPr>
          <a:xfrm rot="0" flipH="0" flipV="0">
            <a:off x="25976579" y="9299957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10" name="Freeform 19810"/>
          <p:cNvSpPr/>
          <p:nvPr/>
        </p:nvSpPr>
        <p:spPr>
          <a:xfrm rot="0" flipH="0" flipV="0">
            <a:off x="25993343" y="926185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11" name="Freeform 19811"/>
          <p:cNvSpPr/>
          <p:nvPr/>
        </p:nvSpPr>
        <p:spPr>
          <a:xfrm rot="0" flipH="0" flipV="0">
            <a:off x="25961339" y="9319769"/>
            <a:ext cx="0" cy="1523"/>
          </a:xfrm>
          <a:custGeom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12" name="Freeform 19812"/>
          <p:cNvSpPr/>
          <p:nvPr/>
        </p:nvSpPr>
        <p:spPr>
          <a:xfrm rot="0" flipH="0" flipV="0">
            <a:off x="25821131" y="945692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13" name="Freeform 19813"/>
          <p:cNvSpPr/>
          <p:nvPr/>
        </p:nvSpPr>
        <p:spPr>
          <a:xfrm rot="0" flipH="0" flipV="0">
            <a:off x="25860755" y="941578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14" name="Freeform 19814"/>
          <p:cNvSpPr/>
          <p:nvPr/>
        </p:nvSpPr>
        <p:spPr>
          <a:xfrm rot="0" flipH="0" flipV="0">
            <a:off x="25901903" y="937463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15" name="Freeform 19815"/>
          <p:cNvSpPr/>
          <p:nvPr/>
        </p:nvSpPr>
        <p:spPr>
          <a:xfrm rot="0" flipH="0" flipV="0">
            <a:off x="25943051" y="933348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152400" y="889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16" name="Freeform 19816"/>
          <p:cNvSpPr/>
          <p:nvPr/>
        </p:nvSpPr>
        <p:spPr>
          <a:xfrm rot="0" flipH="0" flipV="0">
            <a:off x="25984199" y="929233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17" name="Freeform 19817"/>
          <p:cNvSpPr/>
          <p:nvPr/>
        </p:nvSpPr>
        <p:spPr>
          <a:xfrm rot="0" flipH="0" flipV="0">
            <a:off x="26025347" y="9261857"/>
            <a:ext cx="19811" cy="18287"/>
          </a:xfrm>
          <a:custGeom>
            <a:pathLst>
              <a:path w="165100" h="152400">
                <a:moveTo>
                  <a:pt x="0" y="1524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18" name="Freeform 19818"/>
          <p:cNvSpPr/>
          <p:nvPr/>
        </p:nvSpPr>
        <p:spPr>
          <a:xfrm rot="0" flipH="0" flipV="0">
            <a:off x="25853135" y="94477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19" name="Freeform 19819"/>
          <p:cNvSpPr/>
          <p:nvPr/>
        </p:nvSpPr>
        <p:spPr>
          <a:xfrm rot="0" flipH="0" flipV="0">
            <a:off x="25894283" y="94066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20" name="Freeform 19820"/>
          <p:cNvSpPr/>
          <p:nvPr/>
        </p:nvSpPr>
        <p:spPr>
          <a:xfrm rot="0" flipH="0" flipV="0">
            <a:off x="25935431" y="93654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15900" y="254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21" name="Freeform 19821"/>
          <p:cNvSpPr/>
          <p:nvPr/>
        </p:nvSpPr>
        <p:spPr>
          <a:xfrm rot="0" flipH="0" flipV="0">
            <a:off x="25976579" y="93243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22" name="Freeform 19822"/>
          <p:cNvSpPr/>
          <p:nvPr/>
        </p:nvSpPr>
        <p:spPr>
          <a:xfrm rot="0" flipH="0" flipV="0">
            <a:off x="26017727" y="92831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23" name="Freeform 19823"/>
          <p:cNvSpPr/>
          <p:nvPr/>
        </p:nvSpPr>
        <p:spPr>
          <a:xfrm rot="0" flipH="0" flipV="0">
            <a:off x="26058875" y="926185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24" name="Freeform 19824"/>
          <p:cNvSpPr/>
          <p:nvPr/>
        </p:nvSpPr>
        <p:spPr>
          <a:xfrm rot="0" flipH="0" flipV="0">
            <a:off x="25866851" y="9479789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25" name="Freeform 19825"/>
          <p:cNvSpPr/>
          <p:nvPr/>
        </p:nvSpPr>
        <p:spPr>
          <a:xfrm rot="0" flipH="0" flipV="0">
            <a:off x="25885139" y="94386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26" name="Freeform 19826"/>
          <p:cNvSpPr/>
          <p:nvPr/>
        </p:nvSpPr>
        <p:spPr>
          <a:xfrm rot="0" flipH="0" flipV="0">
            <a:off x="25926287" y="93974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27" name="Freeform 19827"/>
          <p:cNvSpPr/>
          <p:nvPr/>
        </p:nvSpPr>
        <p:spPr>
          <a:xfrm rot="0" flipH="0" flipV="0">
            <a:off x="25967435" y="93563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28" name="Freeform 19828"/>
          <p:cNvSpPr/>
          <p:nvPr/>
        </p:nvSpPr>
        <p:spPr>
          <a:xfrm rot="0" flipH="0" flipV="0">
            <a:off x="26008583" y="93151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29" name="Freeform 19829"/>
          <p:cNvSpPr/>
          <p:nvPr/>
        </p:nvSpPr>
        <p:spPr>
          <a:xfrm rot="0" flipH="0" flipV="0">
            <a:off x="26049731" y="92740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30" name="Freeform 19830"/>
          <p:cNvSpPr/>
          <p:nvPr/>
        </p:nvSpPr>
        <p:spPr>
          <a:xfrm rot="0" flipH="0" flipV="0">
            <a:off x="26090879" y="926185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31" name="Freeform 19831"/>
          <p:cNvSpPr/>
          <p:nvPr/>
        </p:nvSpPr>
        <p:spPr>
          <a:xfrm rot="0" flipH="0" flipV="0">
            <a:off x="25891235" y="9470645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32" name="Freeform 19832"/>
          <p:cNvSpPr/>
          <p:nvPr/>
        </p:nvSpPr>
        <p:spPr>
          <a:xfrm rot="0" flipH="0" flipV="0">
            <a:off x="25917143" y="94294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33" name="Freeform 19833"/>
          <p:cNvSpPr/>
          <p:nvPr/>
        </p:nvSpPr>
        <p:spPr>
          <a:xfrm rot="0" flipH="0" flipV="0">
            <a:off x="25958291" y="93883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5400" y="2159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34" name="Freeform 19834"/>
          <p:cNvSpPr/>
          <p:nvPr/>
        </p:nvSpPr>
        <p:spPr>
          <a:xfrm rot="0" flipH="0" flipV="0">
            <a:off x="25999439" y="93472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35" name="Freeform 19835"/>
          <p:cNvSpPr/>
          <p:nvPr/>
        </p:nvSpPr>
        <p:spPr>
          <a:xfrm rot="0" flipH="0" flipV="0">
            <a:off x="26040587" y="93060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36" name="Freeform 19836"/>
          <p:cNvSpPr/>
          <p:nvPr/>
        </p:nvSpPr>
        <p:spPr>
          <a:xfrm rot="0" flipH="0" flipV="0">
            <a:off x="26081735" y="92649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37" name="Freeform 19837"/>
          <p:cNvSpPr/>
          <p:nvPr/>
        </p:nvSpPr>
        <p:spPr>
          <a:xfrm rot="0" flipH="0" flipV="0">
            <a:off x="25914095" y="946150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38" name="Freeform 19838"/>
          <p:cNvSpPr/>
          <p:nvPr/>
        </p:nvSpPr>
        <p:spPr>
          <a:xfrm rot="0" flipH="0" flipV="0">
            <a:off x="25949147" y="9443213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39" name="Freeform 19839"/>
          <p:cNvSpPr/>
          <p:nvPr/>
        </p:nvSpPr>
        <p:spPr>
          <a:xfrm rot="0" flipH="0" flipV="0">
            <a:off x="25970483" y="9420353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40" name="Freeform 19840"/>
          <p:cNvSpPr/>
          <p:nvPr/>
        </p:nvSpPr>
        <p:spPr>
          <a:xfrm rot="0" flipH="0" flipV="0">
            <a:off x="25990295" y="937920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41" name="Freeform 19841"/>
          <p:cNvSpPr/>
          <p:nvPr/>
        </p:nvSpPr>
        <p:spPr>
          <a:xfrm rot="0" flipH="0" flipV="0">
            <a:off x="26031443" y="933805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42" name="Freeform 19842"/>
          <p:cNvSpPr/>
          <p:nvPr/>
        </p:nvSpPr>
        <p:spPr>
          <a:xfrm rot="0" flipH="0" flipV="0">
            <a:off x="26072591" y="929690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43" name="Freeform 19843"/>
          <p:cNvSpPr/>
          <p:nvPr/>
        </p:nvSpPr>
        <p:spPr>
          <a:xfrm rot="0" flipH="0" flipV="0">
            <a:off x="26113739" y="926185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44" name="Freeform 19844"/>
          <p:cNvSpPr/>
          <p:nvPr/>
        </p:nvSpPr>
        <p:spPr>
          <a:xfrm rot="0" flipH="0" flipV="0">
            <a:off x="25941527" y="947216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45" name="Freeform 19845"/>
          <p:cNvSpPr/>
          <p:nvPr/>
        </p:nvSpPr>
        <p:spPr>
          <a:xfrm rot="0" flipH="0" flipV="0">
            <a:off x="25988771" y="9412733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46" name="Freeform 19846"/>
          <p:cNvSpPr/>
          <p:nvPr/>
        </p:nvSpPr>
        <p:spPr>
          <a:xfrm rot="0" flipH="0" flipV="0">
            <a:off x="26022299" y="937158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47" name="Freeform 19847"/>
          <p:cNvSpPr/>
          <p:nvPr/>
        </p:nvSpPr>
        <p:spPr>
          <a:xfrm rot="0" flipH="0" flipV="0">
            <a:off x="26063447" y="933043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48" name="Freeform 19848"/>
          <p:cNvSpPr/>
          <p:nvPr/>
        </p:nvSpPr>
        <p:spPr>
          <a:xfrm rot="0" flipH="0" flipV="0">
            <a:off x="26104595" y="928928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49" name="Freeform 19849"/>
          <p:cNvSpPr/>
          <p:nvPr/>
        </p:nvSpPr>
        <p:spPr>
          <a:xfrm rot="0" flipH="0" flipV="0">
            <a:off x="26145743" y="9261857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50" name="Freeform 19850"/>
          <p:cNvSpPr/>
          <p:nvPr/>
        </p:nvSpPr>
        <p:spPr>
          <a:xfrm rot="0" flipH="0" flipV="0">
            <a:off x="25964387" y="9453881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51" name="Freeform 19851"/>
          <p:cNvSpPr/>
          <p:nvPr/>
        </p:nvSpPr>
        <p:spPr>
          <a:xfrm rot="0" flipH="0" flipV="0">
            <a:off x="25981151" y="9435593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52" name="Freeform 19852"/>
          <p:cNvSpPr/>
          <p:nvPr/>
        </p:nvSpPr>
        <p:spPr>
          <a:xfrm rot="0" flipH="0" flipV="0">
            <a:off x="26014679" y="94035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53" name="Freeform 19853"/>
          <p:cNvSpPr/>
          <p:nvPr/>
        </p:nvSpPr>
        <p:spPr>
          <a:xfrm rot="0" flipH="0" flipV="0">
            <a:off x="26055827" y="93624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54" name="Freeform 19854"/>
          <p:cNvSpPr/>
          <p:nvPr/>
        </p:nvSpPr>
        <p:spPr>
          <a:xfrm rot="0" flipH="0" flipV="0">
            <a:off x="26096975" y="93212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55" name="Freeform 19855"/>
          <p:cNvSpPr/>
          <p:nvPr/>
        </p:nvSpPr>
        <p:spPr>
          <a:xfrm rot="0" flipH="0" flipV="0">
            <a:off x="26138123" y="92801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56" name="Freeform 19856"/>
          <p:cNvSpPr/>
          <p:nvPr/>
        </p:nvSpPr>
        <p:spPr>
          <a:xfrm rot="0" flipH="0" flipV="0">
            <a:off x="26179271" y="926185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57" name="Freeform 19857"/>
          <p:cNvSpPr/>
          <p:nvPr/>
        </p:nvSpPr>
        <p:spPr>
          <a:xfrm rot="0" flipH="0" flipV="0">
            <a:off x="25973531" y="94447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38100" y="2032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58" name="Freeform 19858"/>
          <p:cNvSpPr/>
          <p:nvPr/>
        </p:nvSpPr>
        <p:spPr>
          <a:xfrm rot="0" flipH="0" flipV="0">
            <a:off x="25984199" y="947674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59" name="Freeform 19859"/>
          <p:cNvSpPr/>
          <p:nvPr/>
        </p:nvSpPr>
        <p:spPr>
          <a:xfrm rot="0" flipH="0" flipV="0">
            <a:off x="26005535" y="94355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60" name="Freeform 19860"/>
          <p:cNvSpPr/>
          <p:nvPr/>
        </p:nvSpPr>
        <p:spPr>
          <a:xfrm rot="0" flipH="0" flipV="0">
            <a:off x="26046683" y="93944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61" name="Freeform 19861"/>
          <p:cNvSpPr/>
          <p:nvPr/>
        </p:nvSpPr>
        <p:spPr>
          <a:xfrm rot="0" flipH="0" flipV="0">
            <a:off x="26087831" y="93532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62" name="Freeform 19862"/>
          <p:cNvSpPr/>
          <p:nvPr/>
        </p:nvSpPr>
        <p:spPr>
          <a:xfrm rot="0" flipH="0" flipV="0">
            <a:off x="26128979" y="93121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63" name="Freeform 19863"/>
          <p:cNvSpPr/>
          <p:nvPr/>
        </p:nvSpPr>
        <p:spPr>
          <a:xfrm rot="0" flipH="0" flipV="0">
            <a:off x="26170127" y="92710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64" name="Freeform 19864"/>
          <p:cNvSpPr/>
          <p:nvPr/>
        </p:nvSpPr>
        <p:spPr>
          <a:xfrm rot="0" flipH="0" flipV="0">
            <a:off x="26008583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65" name="Freeform 19865"/>
          <p:cNvSpPr/>
          <p:nvPr/>
        </p:nvSpPr>
        <p:spPr>
          <a:xfrm rot="0" flipH="0" flipV="0">
            <a:off x="26202131" y="92618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66" name="Freeform 19866"/>
          <p:cNvSpPr/>
          <p:nvPr/>
        </p:nvSpPr>
        <p:spPr>
          <a:xfrm rot="0" flipH="0" flipV="0">
            <a:off x="26025347" y="9467597"/>
            <a:ext cx="0" cy="1523"/>
          </a:xfrm>
          <a:custGeom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67" name="Freeform 19867"/>
          <p:cNvSpPr/>
          <p:nvPr/>
        </p:nvSpPr>
        <p:spPr>
          <a:xfrm rot="0" flipH="0" flipV="0">
            <a:off x="26037539" y="942644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77800" y="762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68" name="Freeform 19868"/>
          <p:cNvSpPr/>
          <p:nvPr/>
        </p:nvSpPr>
        <p:spPr>
          <a:xfrm rot="0" flipH="0" flipV="0">
            <a:off x="26078687" y="938530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69" name="Freeform 19869"/>
          <p:cNvSpPr/>
          <p:nvPr/>
        </p:nvSpPr>
        <p:spPr>
          <a:xfrm rot="0" flipH="0" flipV="0">
            <a:off x="26119835" y="93441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70" name="Freeform 19870"/>
          <p:cNvSpPr/>
          <p:nvPr/>
        </p:nvSpPr>
        <p:spPr>
          <a:xfrm rot="0" flipH="0" flipV="0">
            <a:off x="26160983" y="93030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71" name="Freeform 19871"/>
          <p:cNvSpPr/>
          <p:nvPr/>
        </p:nvSpPr>
        <p:spPr>
          <a:xfrm rot="0" flipH="0" flipV="0">
            <a:off x="26202131" y="9290813"/>
            <a:ext cx="0" cy="1523"/>
          </a:xfrm>
          <a:custGeom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72" name="Freeform 19872"/>
          <p:cNvSpPr/>
          <p:nvPr/>
        </p:nvSpPr>
        <p:spPr>
          <a:xfrm rot="0" flipH="0" flipV="0">
            <a:off x="26031443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73" name="Freeform 19873"/>
          <p:cNvSpPr/>
          <p:nvPr/>
        </p:nvSpPr>
        <p:spPr>
          <a:xfrm rot="0" flipH="0" flipV="0">
            <a:off x="26202131" y="9295385"/>
            <a:ext cx="21335" cy="19811"/>
          </a:xfrm>
          <a:custGeom>
            <a:pathLst>
              <a:path w="177800" h="165100">
                <a:moveTo>
                  <a:pt x="0" y="1651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74" name="Freeform 19874"/>
          <p:cNvSpPr/>
          <p:nvPr/>
        </p:nvSpPr>
        <p:spPr>
          <a:xfrm rot="0" flipH="0" flipV="0">
            <a:off x="26234135" y="9261857"/>
            <a:ext cx="22859" cy="21335"/>
          </a:xfrm>
          <a:custGeom>
            <a:pathLst>
              <a:path w="190500" h="177800">
                <a:moveTo>
                  <a:pt x="0" y="1778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75" name="Freeform 19875"/>
          <p:cNvSpPr/>
          <p:nvPr/>
        </p:nvSpPr>
        <p:spPr>
          <a:xfrm rot="0" flipH="0" flipV="0">
            <a:off x="26048207" y="9458453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76" name="Freeform 19876"/>
          <p:cNvSpPr/>
          <p:nvPr/>
        </p:nvSpPr>
        <p:spPr>
          <a:xfrm rot="0" flipH="0" flipV="0">
            <a:off x="26069543" y="941730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101600" y="1524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77" name="Freeform 19877"/>
          <p:cNvSpPr/>
          <p:nvPr/>
        </p:nvSpPr>
        <p:spPr>
          <a:xfrm rot="0" flipH="0" flipV="0">
            <a:off x="26110691" y="937615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78" name="Freeform 19878"/>
          <p:cNvSpPr/>
          <p:nvPr/>
        </p:nvSpPr>
        <p:spPr>
          <a:xfrm rot="0" flipH="0" flipV="0">
            <a:off x="26151839" y="933500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79" name="Freeform 19879"/>
          <p:cNvSpPr/>
          <p:nvPr/>
        </p:nvSpPr>
        <p:spPr>
          <a:xfrm rot="0" flipH="0" flipV="0">
            <a:off x="26192987" y="931519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80" name="Freeform 19880"/>
          <p:cNvSpPr/>
          <p:nvPr/>
        </p:nvSpPr>
        <p:spPr>
          <a:xfrm rot="0" flipH="0" flipV="0">
            <a:off x="26061923" y="9469121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81" name="Freeform 19881"/>
          <p:cNvSpPr/>
          <p:nvPr/>
        </p:nvSpPr>
        <p:spPr>
          <a:xfrm rot="0" flipH="0" flipV="0">
            <a:off x="26202131" y="9327389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82" name="Freeform 19882"/>
          <p:cNvSpPr/>
          <p:nvPr/>
        </p:nvSpPr>
        <p:spPr>
          <a:xfrm rot="0" flipH="0" flipV="0">
            <a:off x="26224991" y="92862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83" name="Freeform 19883"/>
          <p:cNvSpPr/>
          <p:nvPr/>
        </p:nvSpPr>
        <p:spPr>
          <a:xfrm rot="0" flipH="0" flipV="0">
            <a:off x="26266139" y="9261857"/>
            <a:ext cx="13715" cy="12191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84" name="Freeform 19884"/>
          <p:cNvSpPr/>
          <p:nvPr/>
        </p:nvSpPr>
        <p:spPr>
          <a:xfrm rot="0" flipH="0" flipV="0">
            <a:off x="26071067" y="9450833"/>
            <a:ext cx="19811" cy="18287"/>
          </a:xfrm>
          <a:custGeom>
            <a:pathLst>
              <a:path w="165100" h="152400">
                <a:moveTo>
                  <a:pt x="0" y="1524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85" name="Freeform 19885"/>
          <p:cNvSpPr/>
          <p:nvPr/>
        </p:nvSpPr>
        <p:spPr>
          <a:xfrm rot="0" flipH="0" flipV="0">
            <a:off x="26103071" y="94096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5400" y="2159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86" name="Freeform 19886"/>
          <p:cNvSpPr/>
          <p:nvPr/>
        </p:nvSpPr>
        <p:spPr>
          <a:xfrm rot="0" flipH="0" flipV="0">
            <a:off x="26142695" y="936853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87" name="Freeform 19887"/>
          <p:cNvSpPr/>
          <p:nvPr/>
        </p:nvSpPr>
        <p:spPr>
          <a:xfrm rot="0" flipH="0" flipV="0">
            <a:off x="26183843" y="933805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88" name="Freeform 19888"/>
          <p:cNvSpPr/>
          <p:nvPr/>
        </p:nvSpPr>
        <p:spPr>
          <a:xfrm rot="0" flipH="0" flipV="0">
            <a:off x="26078687" y="948283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89" name="Freeform 19889"/>
          <p:cNvSpPr/>
          <p:nvPr/>
        </p:nvSpPr>
        <p:spPr>
          <a:xfrm rot="0" flipH="0" flipV="0">
            <a:off x="26093927" y="946912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90" name="Freeform 19890"/>
          <p:cNvSpPr/>
          <p:nvPr/>
        </p:nvSpPr>
        <p:spPr>
          <a:xfrm rot="0" flipH="0" flipV="0">
            <a:off x="26202131" y="9359393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91" name="Freeform 19891"/>
          <p:cNvSpPr/>
          <p:nvPr/>
        </p:nvSpPr>
        <p:spPr>
          <a:xfrm rot="0" flipH="0" flipV="0">
            <a:off x="26217371" y="93182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92" name="Freeform 19892"/>
          <p:cNvSpPr/>
          <p:nvPr/>
        </p:nvSpPr>
        <p:spPr>
          <a:xfrm rot="0" flipH="0" flipV="0">
            <a:off x="26258519" y="92770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93" name="Freeform 19893"/>
          <p:cNvSpPr/>
          <p:nvPr/>
        </p:nvSpPr>
        <p:spPr>
          <a:xfrm rot="0" flipH="0" flipV="0">
            <a:off x="26299667" y="926185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94" name="Freeform 19894"/>
          <p:cNvSpPr/>
          <p:nvPr/>
        </p:nvSpPr>
        <p:spPr>
          <a:xfrm rot="0" flipH="0" flipV="0">
            <a:off x="26095451" y="9441689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95" name="Freeform 19895"/>
          <p:cNvSpPr/>
          <p:nvPr/>
        </p:nvSpPr>
        <p:spPr>
          <a:xfrm rot="0" flipH="0" flipV="0">
            <a:off x="26135075" y="94005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96" name="Freeform 19896"/>
          <p:cNvSpPr/>
          <p:nvPr/>
        </p:nvSpPr>
        <p:spPr>
          <a:xfrm rot="0" flipH="0" flipV="0">
            <a:off x="26176223" y="9362441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97" name="Freeform 19897"/>
          <p:cNvSpPr/>
          <p:nvPr/>
        </p:nvSpPr>
        <p:spPr>
          <a:xfrm rot="0" flipH="0" flipV="0">
            <a:off x="26103071" y="9473693"/>
            <a:ext cx="10667" cy="12191"/>
          </a:xfrm>
          <a:custGeom>
            <a:pathLst>
              <a:path w="88900" h="101600">
                <a:moveTo>
                  <a:pt x="0" y="1016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98" name="Freeform 19898"/>
          <p:cNvSpPr/>
          <p:nvPr/>
        </p:nvSpPr>
        <p:spPr>
          <a:xfrm rot="0" flipH="0" flipV="0">
            <a:off x="26208227" y="93502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899" name="Freeform 19899"/>
          <p:cNvSpPr/>
          <p:nvPr/>
        </p:nvSpPr>
        <p:spPr>
          <a:xfrm rot="0" flipH="0" flipV="0">
            <a:off x="26249375" y="93091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00" name="Freeform 19900"/>
          <p:cNvSpPr/>
          <p:nvPr/>
        </p:nvSpPr>
        <p:spPr>
          <a:xfrm rot="0" flipH="0" flipV="0">
            <a:off x="26290523" y="92679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01" name="Freeform 19901"/>
          <p:cNvSpPr/>
          <p:nvPr/>
        </p:nvSpPr>
        <p:spPr>
          <a:xfrm rot="0" flipH="0" flipV="0">
            <a:off x="26125931" y="94325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28600" y="254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02" name="Freeform 19902"/>
          <p:cNvSpPr/>
          <p:nvPr/>
        </p:nvSpPr>
        <p:spPr>
          <a:xfrm rot="0" flipH="0" flipV="0">
            <a:off x="26167079" y="93913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03" name="Freeform 19903"/>
          <p:cNvSpPr/>
          <p:nvPr/>
        </p:nvSpPr>
        <p:spPr>
          <a:xfrm rot="0" flipH="0" flipV="0">
            <a:off x="26125931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04" name="Freeform 19904"/>
          <p:cNvSpPr/>
          <p:nvPr/>
        </p:nvSpPr>
        <p:spPr>
          <a:xfrm rot="0" flipH="0" flipV="0">
            <a:off x="26202131" y="9382253"/>
            <a:ext cx="25907" cy="27431"/>
          </a:xfrm>
          <a:custGeom>
            <a:pathLst>
              <a:path w="215900" h="228600">
                <a:moveTo>
                  <a:pt x="0" y="2286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05" name="Freeform 19905"/>
          <p:cNvSpPr/>
          <p:nvPr/>
        </p:nvSpPr>
        <p:spPr>
          <a:xfrm rot="0" flipH="0" flipV="0">
            <a:off x="26240231" y="93411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06" name="Freeform 19906"/>
          <p:cNvSpPr/>
          <p:nvPr/>
        </p:nvSpPr>
        <p:spPr>
          <a:xfrm rot="0" flipH="0" flipV="0">
            <a:off x="26281379" y="92999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07" name="Freeform 19907"/>
          <p:cNvSpPr/>
          <p:nvPr/>
        </p:nvSpPr>
        <p:spPr>
          <a:xfrm rot="0" flipH="0" flipV="0">
            <a:off x="26322527" y="926185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08" name="Freeform 19908"/>
          <p:cNvSpPr/>
          <p:nvPr/>
        </p:nvSpPr>
        <p:spPr>
          <a:xfrm rot="0" flipH="0" flipV="0">
            <a:off x="26142695" y="9464549"/>
            <a:ext cx="3047" cy="4571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09" name="Freeform 19909"/>
          <p:cNvSpPr/>
          <p:nvPr/>
        </p:nvSpPr>
        <p:spPr>
          <a:xfrm rot="0" flipH="0" flipV="0">
            <a:off x="26157935" y="942340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52400" y="1016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10" name="Freeform 19910"/>
          <p:cNvSpPr/>
          <p:nvPr/>
        </p:nvSpPr>
        <p:spPr>
          <a:xfrm rot="0" flipH="0" flipV="0">
            <a:off x="26199083" y="940968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11" name="Freeform 19911"/>
          <p:cNvSpPr/>
          <p:nvPr/>
        </p:nvSpPr>
        <p:spPr>
          <a:xfrm rot="0" flipH="0" flipV="0">
            <a:off x="26148791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12" name="Freeform 19912"/>
          <p:cNvSpPr/>
          <p:nvPr/>
        </p:nvSpPr>
        <p:spPr>
          <a:xfrm rot="0" flipH="0" flipV="0">
            <a:off x="26356055" y="9261857"/>
            <a:ext cx="18287" cy="16763"/>
          </a:xfrm>
          <a:custGeom>
            <a:pathLst>
              <a:path w="152400" h="139700">
                <a:moveTo>
                  <a:pt x="0" y="1397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13" name="Freeform 19913"/>
          <p:cNvSpPr/>
          <p:nvPr/>
        </p:nvSpPr>
        <p:spPr>
          <a:xfrm rot="0" flipH="0" flipV="0">
            <a:off x="26165555" y="9456929"/>
            <a:ext cx="13715" cy="12191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14" name="Freeform 19914"/>
          <p:cNvSpPr/>
          <p:nvPr/>
        </p:nvSpPr>
        <p:spPr>
          <a:xfrm rot="0" flipH="0" flipV="0">
            <a:off x="26189939" y="944016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15" name="Freeform 19915"/>
          <p:cNvSpPr/>
          <p:nvPr/>
        </p:nvSpPr>
        <p:spPr>
          <a:xfrm rot="0" flipH="0" flipV="0">
            <a:off x="26208227" y="9415781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16" name="Freeform 19916"/>
          <p:cNvSpPr/>
          <p:nvPr/>
        </p:nvSpPr>
        <p:spPr>
          <a:xfrm rot="0" flipH="0" flipV="0">
            <a:off x="26231087" y="937463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17" name="Freeform 19917"/>
          <p:cNvSpPr/>
          <p:nvPr/>
        </p:nvSpPr>
        <p:spPr>
          <a:xfrm rot="0" flipH="0" flipV="0">
            <a:off x="26272235" y="933348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18" name="Freeform 19918"/>
          <p:cNvSpPr/>
          <p:nvPr/>
        </p:nvSpPr>
        <p:spPr>
          <a:xfrm rot="0" flipH="0" flipV="0">
            <a:off x="26313383" y="929233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19" name="Freeform 19919"/>
          <p:cNvSpPr/>
          <p:nvPr/>
        </p:nvSpPr>
        <p:spPr>
          <a:xfrm rot="0" flipH="0" flipV="0">
            <a:off x="26354531" y="927862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20" name="Freeform 19920"/>
          <p:cNvSpPr/>
          <p:nvPr/>
        </p:nvSpPr>
        <p:spPr>
          <a:xfrm rot="0" flipH="0" flipV="0">
            <a:off x="26182319" y="9469121"/>
            <a:ext cx="6095" cy="7619"/>
          </a:xfrm>
          <a:custGeom>
            <a:pathLst>
              <a:path w="50800" h="63500">
                <a:moveTo>
                  <a:pt x="0" y="635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21" name="Freeform 19921"/>
          <p:cNvSpPr/>
          <p:nvPr/>
        </p:nvSpPr>
        <p:spPr>
          <a:xfrm rot="0" flipH="0" flipV="0">
            <a:off x="26356055" y="9283193"/>
            <a:ext cx="19811" cy="18287"/>
          </a:xfrm>
          <a:custGeom>
            <a:pathLst>
              <a:path w="165100" h="152400">
                <a:moveTo>
                  <a:pt x="0" y="1524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22" name="Freeform 19922"/>
          <p:cNvSpPr/>
          <p:nvPr/>
        </p:nvSpPr>
        <p:spPr>
          <a:xfrm rot="0" flipH="0" flipV="0">
            <a:off x="26386535" y="9261857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23" name="Freeform 19923"/>
          <p:cNvSpPr/>
          <p:nvPr/>
        </p:nvSpPr>
        <p:spPr>
          <a:xfrm rot="0" flipH="0" flipV="0">
            <a:off x="26188415" y="9464549"/>
            <a:ext cx="6095" cy="4571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24" name="Freeform 19924"/>
          <p:cNvSpPr/>
          <p:nvPr/>
        </p:nvSpPr>
        <p:spPr>
          <a:xfrm rot="0" flipH="0" flipV="0">
            <a:off x="26223467" y="94066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25" name="Freeform 19925"/>
          <p:cNvSpPr/>
          <p:nvPr/>
        </p:nvSpPr>
        <p:spPr>
          <a:xfrm rot="0" flipH="0" flipV="0">
            <a:off x="26264615" y="93654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26" name="Freeform 19926"/>
          <p:cNvSpPr/>
          <p:nvPr/>
        </p:nvSpPr>
        <p:spPr>
          <a:xfrm rot="0" flipH="0" flipV="0">
            <a:off x="26304239" y="93243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27" name="Freeform 19927"/>
          <p:cNvSpPr/>
          <p:nvPr/>
        </p:nvSpPr>
        <p:spPr>
          <a:xfrm rot="0" flipH="0" flipV="0">
            <a:off x="26345387" y="930148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28" name="Freeform 19928"/>
          <p:cNvSpPr/>
          <p:nvPr/>
        </p:nvSpPr>
        <p:spPr>
          <a:xfrm rot="0" flipH="0" flipV="0">
            <a:off x="26197559" y="944778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38100" y="63500"/>
                </a:ln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29" name="Freeform 19929"/>
          <p:cNvSpPr/>
          <p:nvPr/>
        </p:nvSpPr>
        <p:spPr>
          <a:xfrm rot="0" flipH="0" flipV="0">
            <a:off x="26196035" y="9479789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30" name="Freeform 19930"/>
          <p:cNvSpPr/>
          <p:nvPr/>
        </p:nvSpPr>
        <p:spPr>
          <a:xfrm rot="0" flipH="0" flipV="0">
            <a:off x="26356055" y="9315197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31" name="Freeform 19931"/>
          <p:cNvSpPr/>
          <p:nvPr/>
        </p:nvSpPr>
        <p:spPr>
          <a:xfrm rot="0" flipH="0" flipV="0">
            <a:off x="26378915" y="92740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32" name="Freeform 19932"/>
          <p:cNvSpPr/>
          <p:nvPr/>
        </p:nvSpPr>
        <p:spPr>
          <a:xfrm rot="0" flipH="0" flipV="0">
            <a:off x="26255471" y="93974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33" name="Freeform 19933"/>
          <p:cNvSpPr/>
          <p:nvPr/>
        </p:nvSpPr>
        <p:spPr>
          <a:xfrm rot="0" flipH="0" flipV="0">
            <a:off x="26296619" y="93563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34" name="Freeform 19934"/>
          <p:cNvSpPr/>
          <p:nvPr/>
        </p:nvSpPr>
        <p:spPr>
          <a:xfrm rot="0" flipH="0" flipV="0">
            <a:off x="26337767" y="9324341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35" name="Freeform 19935"/>
          <p:cNvSpPr/>
          <p:nvPr/>
        </p:nvSpPr>
        <p:spPr>
          <a:xfrm rot="0" flipH="0" flipV="0">
            <a:off x="26214323" y="94386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36" name="Freeform 19936"/>
          <p:cNvSpPr/>
          <p:nvPr/>
        </p:nvSpPr>
        <p:spPr>
          <a:xfrm rot="0" flipH="0" flipV="0">
            <a:off x="26220419" y="9470645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37" name="Freeform 19937"/>
          <p:cNvSpPr/>
          <p:nvPr/>
        </p:nvSpPr>
        <p:spPr>
          <a:xfrm rot="0" flipH="0" flipV="0">
            <a:off x="26356055" y="934720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38" name="Freeform 19938"/>
          <p:cNvSpPr/>
          <p:nvPr/>
        </p:nvSpPr>
        <p:spPr>
          <a:xfrm rot="0" flipH="0" flipV="0">
            <a:off x="26369771" y="93060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39" name="Freeform 19939"/>
          <p:cNvSpPr/>
          <p:nvPr/>
        </p:nvSpPr>
        <p:spPr>
          <a:xfrm rot="0" flipH="0" flipV="0">
            <a:off x="26410919" y="92649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40" name="Freeform 19940"/>
          <p:cNvSpPr/>
          <p:nvPr/>
        </p:nvSpPr>
        <p:spPr>
          <a:xfrm rot="0" flipH="0" flipV="0">
            <a:off x="26246327" y="94294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03200" y="508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41" name="Freeform 19941"/>
          <p:cNvSpPr/>
          <p:nvPr/>
        </p:nvSpPr>
        <p:spPr>
          <a:xfrm rot="0" flipH="0" flipV="0">
            <a:off x="26287475" y="93883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42" name="Freeform 19942"/>
          <p:cNvSpPr/>
          <p:nvPr/>
        </p:nvSpPr>
        <p:spPr>
          <a:xfrm rot="0" flipH="0" flipV="0">
            <a:off x="26328623" y="9348725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43" name="Freeform 19943"/>
          <p:cNvSpPr/>
          <p:nvPr/>
        </p:nvSpPr>
        <p:spPr>
          <a:xfrm rot="0" flipH="0" flipV="0">
            <a:off x="26243279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44" name="Freeform 19944"/>
          <p:cNvSpPr/>
          <p:nvPr/>
        </p:nvSpPr>
        <p:spPr>
          <a:xfrm rot="0" flipH="0" flipV="0">
            <a:off x="26360627" y="93380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45" name="Freeform 19945"/>
          <p:cNvSpPr/>
          <p:nvPr/>
        </p:nvSpPr>
        <p:spPr>
          <a:xfrm rot="0" flipH="0" flipV="0">
            <a:off x="26401775" y="92969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46" name="Freeform 19946"/>
          <p:cNvSpPr/>
          <p:nvPr/>
        </p:nvSpPr>
        <p:spPr>
          <a:xfrm rot="0" flipH="0" flipV="0">
            <a:off x="26442923" y="926185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47" name="Freeform 19947"/>
          <p:cNvSpPr/>
          <p:nvPr/>
        </p:nvSpPr>
        <p:spPr>
          <a:xfrm rot="0" flipH="0" flipV="0">
            <a:off x="26260043" y="9461501"/>
            <a:ext cx="6095" cy="7619"/>
          </a:xfrm>
          <a:custGeom>
            <a:pathLst>
              <a:path w="50800" h="63500">
                <a:moveTo>
                  <a:pt x="0" y="635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48" name="Freeform 19948"/>
          <p:cNvSpPr/>
          <p:nvPr/>
        </p:nvSpPr>
        <p:spPr>
          <a:xfrm rot="0" flipH="0" flipV="0">
            <a:off x="26278331" y="94203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27000" y="1270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49" name="Freeform 19949"/>
          <p:cNvSpPr/>
          <p:nvPr/>
        </p:nvSpPr>
        <p:spPr>
          <a:xfrm rot="0" flipH="0" flipV="0">
            <a:off x="26319479" y="93792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50" name="Freeform 19950"/>
          <p:cNvSpPr/>
          <p:nvPr/>
        </p:nvSpPr>
        <p:spPr>
          <a:xfrm rot="0" flipH="0" flipV="0">
            <a:off x="26269187" y="946912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51" name="Freeform 19951"/>
          <p:cNvSpPr/>
          <p:nvPr/>
        </p:nvSpPr>
        <p:spPr>
          <a:xfrm rot="0" flipH="0" flipV="0">
            <a:off x="26356055" y="9371585"/>
            <a:ext cx="25907" cy="24383"/>
          </a:xfrm>
          <a:custGeom>
            <a:pathLst>
              <a:path w="215900" h="203200">
                <a:moveTo>
                  <a:pt x="0" y="2032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52" name="Freeform 19952"/>
          <p:cNvSpPr/>
          <p:nvPr/>
        </p:nvSpPr>
        <p:spPr>
          <a:xfrm rot="0" flipH="0" flipV="0">
            <a:off x="26392631" y="933043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53" name="Freeform 19953"/>
          <p:cNvSpPr/>
          <p:nvPr/>
        </p:nvSpPr>
        <p:spPr>
          <a:xfrm rot="0" flipH="0" flipV="0">
            <a:off x="26433779" y="928928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54" name="Freeform 19954"/>
          <p:cNvSpPr/>
          <p:nvPr/>
        </p:nvSpPr>
        <p:spPr>
          <a:xfrm rot="0" flipH="0" flipV="0">
            <a:off x="26474927" y="9261857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55" name="Freeform 19955"/>
          <p:cNvSpPr/>
          <p:nvPr/>
        </p:nvSpPr>
        <p:spPr>
          <a:xfrm rot="0" flipH="0" flipV="0">
            <a:off x="26282903" y="9453881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56" name="Freeform 19956"/>
          <p:cNvSpPr/>
          <p:nvPr/>
        </p:nvSpPr>
        <p:spPr>
          <a:xfrm rot="0" flipH="0" flipV="0">
            <a:off x="26310335" y="941273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63500" y="1905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57" name="Freeform 19957"/>
          <p:cNvSpPr/>
          <p:nvPr/>
        </p:nvSpPr>
        <p:spPr>
          <a:xfrm rot="0" flipH="0" flipV="0">
            <a:off x="26351483" y="939596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58" name="Freeform 19958"/>
          <p:cNvSpPr/>
          <p:nvPr/>
        </p:nvSpPr>
        <p:spPr>
          <a:xfrm rot="0" flipH="0" flipV="0">
            <a:off x="26302715" y="946912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59" name="Freeform 19959"/>
          <p:cNvSpPr/>
          <p:nvPr/>
        </p:nvSpPr>
        <p:spPr>
          <a:xfrm rot="0" flipH="0" flipV="0">
            <a:off x="26356055" y="9403589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60" name="Freeform 19960"/>
          <p:cNvSpPr/>
          <p:nvPr/>
        </p:nvSpPr>
        <p:spPr>
          <a:xfrm rot="0" flipH="0" flipV="0">
            <a:off x="26385011" y="93624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61" name="Freeform 19961"/>
          <p:cNvSpPr/>
          <p:nvPr/>
        </p:nvSpPr>
        <p:spPr>
          <a:xfrm rot="0" flipH="0" flipV="0">
            <a:off x="26426159" y="93212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62" name="Freeform 19962"/>
          <p:cNvSpPr/>
          <p:nvPr/>
        </p:nvSpPr>
        <p:spPr>
          <a:xfrm rot="0" flipH="0" flipV="0">
            <a:off x="26465783" y="92801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63" name="Freeform 19963"/>
          <p:cNvSpPr/>
          <p:nvPr/>
        </p:nvSpPr>
        <p:spPr>
          <a:xfrm rot="0" flipH="0" flipV="0">
            <a:off x="26506931" y="9261857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64" name="Freeform 19964"/>
          <p:cNvSpPr/>
          <p:nvPr/>
        </p:nvSpPr>
        <p:spPr>
          <a:xfrm rot="0" flipH="0" flipV="0">
            <a:off x="26307287" y="944473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65" name="Freeform 19965"/>
          <p:cNvSpPr/>
          <p:nvPr/>
        </p:nvSpPr>
        <p:spPr>
          <a:xfrm rot="0" flipH="0" flipV="0">
            <a:off x="26343863" y="9418829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66" name="Freeform 19966"/>
          <p:cNvSpPr/>
          <p:nvPr/>
        </p:nvSpPr>
        <p:spPr>
          <a:xfrm rot="0" flipH="0" flipV="0">
            <a:off x="26313383" y="947674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67" name="Freeform 19967"/>
          <p:cNvSpPr/>
          <p:nvPr/>
        </p:nvSpPr>
        <p:spPr>
          <a:xfrm rot="0" flipH="0" flipV="0">
            <a:off x="26375867" y="93944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68" name="Freeform 19968"/>
          <p:cNvSpPr/>
          <p:nvPr/>
        </p:nvSpPr>
        <p:spPr>
          <a:xfrm rot="0" flipH="0" flipV="0">
            <a:off x="26417015" y="93532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69" name="Freeform 19969"/>
          <p:cNvSpPr/>
          <p:nvPr/>
        </p:nvSpPr>
        <p:spPr>
          <a:xfrm rot="0" flipH="0" flipV="0">
            <a:off x="26458163" y="93121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70" name="Freeform 19970"/>
          <p:cNvSpPr/>
          <p:nvPr/>
        </p:nvSpPr>
        <p:spPr>
          <a:xfrm rot="0" flipH="0" flipV="0">
            <a:off x="26499311" y="92710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71" name="Freeform 19971"/>
          <p:cNvSpPr/>
          <p:nvPr/>
        </p:nvSpPr>
        <p:spPr>
          <a:xfrm rot="0" flipH="0" flipV="0">
            <a:off x="26334719" y="9444737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72" name="Freeform 19972"/>
          <p:cNvSpPr/>
          <p:nvPr/>
        </p:nvSpPr>
        <p:spPr>
          <a:xfrm rot="0" flipH="0" flipV="0">
            <a:off x="26337767" y="9473693"/>
            <a:ext cx="10667" cy="12191"/>
          </a:xfrm>
          <a:custGeom>
            <a:pathLst>
              <a:path w="88900" h="101600">
                <a:moveTo>
                  <a:pt x="0" y="1016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73" name="Freeform 19973"/>
          <p:cNvSpPr/>
          <p:nvPr/>
        </p:nvSpPr>
        <p:spPr>
          <a:xfrm rot="0" flipH="0" flipV="0">
            <a:off x="26388059" y="9426449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74" name="Freeform 19974"/>
          <p:cNvSpPr/>
          <p:nvPr/>
        </p:nvSpPr>
        <p:spPr>
          <a:xfrm rot="0" flipH="0" flipV="0">
            <a:off x="26407871" y="938530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75" name="Freeform 19975"/>
          <p:cNvSpPr/>
          <p:nvPr/>
        </p:nvSpPr>
        <p:spPr>
          <a:xfrm rot="0" flipH="0" flipV="0">
            <a:off x="26449019" y="93441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76" name="Freeform 19976"/>
          <p:cNvSpPr/>
          <p:nvPr/>
        </p:nvSpPr>
        <p:spPr>
          <a:xfrm rot="0" flipH="0" flipV="0">
            <a:off x="26490167" y="93030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77" name="Freeform 19977"/>
          <p:cNvSpPr/>
          <p:nvPr/>
        </p:nvSpPr>
        <p:spPr>
          <a:xfrm rot="0" flipH="0" flipV="0">
            <a:off x="26531315" y="92618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78" name="Freeform 19978"/>
          <p:cNvSpPr/>
          <p:nvPr/>
        </p:nvSpPr>
        <p:spPr>
          <a:xfrm rot="0" flipH="0" flipV="0">
            <a:off x="26366723" y="9435593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79" name="Freeform 19979"/>
          <p:cNvSpPr/>
          <p:nvPr/>
        </p:nvSpPr>
        <p:spPr>
          <a:xfrm rot="0" flipH="0" flipV="0">
            <a:off x="26360627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80" name="Freeform 19980"/>
          <p:cNvSpPr/>
          <p:nvPr/>
        </p:nvSpPr>
        <p:spPr>
          <a:xfrm rot="0" flipH="0" flipV="0">
            <a:off x="26410919" y="9417305"/>
            <a:ext cx="16763" cy="18287"/>
          </a:xfrm>
          <a:custGeom>
            <a:pathLst>
              <a:path w="139700" h="152400">
                <a:moveTo>
                  <a:pt x="0" y="1524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81" name="Freeform 19981"/>
          <p:cNvSpPr/>
          <p:nvPr/>
        </p:nvSpPr>
        <p:spPr>
          <a:xfrm rot="0" flipH="0" flipV="0">
            <a:off x="26439875" y="93761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82" name="Freeform 19982"/>
          <p:cNvSpPr/>
          <p:nvPr/>
        </p:nvSpPr>
        <p:spPr>
          <a:xfrm rot="0" flipH="0" flipV="0">
            <a:off x="26481023" y="93350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83" name="Freeform 19983"/>
          <p:cNvSpPr/>
          <p:nvPr/>
        </p:nvSpPr>
        <p:spPr>
          <a:xfrm rot="0" flipH="0" flipV="0">
            <a:off x="26522171" y="92953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84" name="Freeform 19984"/>
          <p:cNvSpPr/>
          <p:nvPr/>
        </p:nvSpPr>
        <p:spPr>
          <a:xfrm rot="0" flipH="0" flipV="0">
            <a:off x="26563319" y="9261857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85" name="Freeform 19985"/>
          <p:cNvSpPr/>
          <p:nvPr/>
        </p:nvSpPr>
        <p:spPr>
          <a:xfrm rot="0" flipH="0" flipV="0">
            <a:off x="26377391" y="9458453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86" name="Freeform 19986"/>
          <p:cNvSpPr/>
          <p:nvPr/>
        </p:nvSpPr>
        <p:spPr>
          <a:xfrm rot="0" flipH="0" flipV="0">
            <a:off x="26398727" y="9435593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87" name="Freeform 19987"/>
          <p:cNvSpPr/>
          <p:nvPr/>
        </p:nvSpPr>
        <p:spPr>
          <a:xfrm rot="0" flipH="0" flipV="0">
            <a:off x="26389583" y="946912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88" name="Freeform 19988"/>
          <p:cNvSpPr/>
          <p:nvPr/>
        </p:nvSpPr>
        <p:spPr>
          <a:xfrm rot="0" flipH="0" flipV="0">
            <a:off x="26595323" y="9261857"/>
            <a:ext cx="13715" cy="12191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89" name="Freeform 19989"/>
          <p:cNvSpPr/>
          <p:nvPr/>
        </p:nvSpPr>
        <p:spPr>
          <a:xfrm rot="0" flipH="0" flipV="0">
            <a:off x="26400251" y="9450833"/>
            <a:ext cx="19811" cy="18287"/>
          </a:xfrm>
          <a:custGeom>
            <a:pathLst>
              <a:path w="165100" h="152400">
                <a:moveTo>
                  <a:pt x="0" y="1524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90" name="Freeform 19990"/>
          <p:cNvSpPr/>
          <p:nvPr/>
        </p:nvSpPr>
        <p:spPr>
          <a:xfrm rot="0" flipH="0" flipV="0">
            <a:off x="26430731" y="940968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38100" y="2159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91" name="Freeform 19991"/>
          <p:cNvSpPr/>
          <p:nvPr/>
        </p:nvSpPr>
        <p:spPr>
          <a:xfrm rot="0" flipH="0" flipV="0">
            <a:off x="26471879" y="936853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92" name="Freeform 19992"/>
          <p:cNvSpPr/>
          <p:nvPr/>
        </p:nvSpPr>
        <p:spPr>
          <a:xfrm rot="0" flipH="0" flipV="0">
            <a:off x="26513027" y="932738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93" name="Freeform 19993"/>
          <p:cNvSpPr/>
          <p:nvPr/>
        </p:nvSpPr>
        <p:spPr>
          <a:xfrm rot="0" flipH="0" flipV="0">
            <a:off x="26554175" y="92862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94" name="Freeform 19994"/>
          <p:cNvSpPr/>
          <p:nvPr/>
        </p:nvSpPr>
        <p:spPr>
          <a:xfrm rot="0" flipH="0" flipV="0">
            <a:off x="26407871" y="948283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95" name="Freeform 19995"/>
          <p:cNvSpPr/>
          <p:nvPr/>
        </p:nvSpPr>
        <p:spPr>
          <a:xfrm rot="0" flipH="0" flipV="0">
            <a:off x="26423111" y="946912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96" name="Freeform 19996"/>
          <p:cNvSpPr/>
          <p:nvPr/>
        </p:nvSpPr>
        <p:spPr>
          <a:xfrm rot="0" flipH="0" flipV="0">
            <a:off x="26589227" y="927709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97" name="Freeform 19997"/>
          <p:cNvSpPr/>
          <p:nvPr/>
        </p:nvSpPr>
        <p:spPr>
          <a:xfrm rot="0" flipH="0" flipV="0">
            <a:off x="26627327" y="9261857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98" name="Freeform 19998"/>
          <p:cNvSpPr/>
          <p:nvPr/>
        </p:nvSpPr>
        <p:spPr>
          <a:xfrm rot="0" flipH="0" flipV="0">
            <a:off x="26424635" y="9441689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19999" name="Freeform 19999"/>
          <p:cNvSpPr/>
          <p:nvPr/>
        </p:nvSpPr>
        <p:spPr>
          <a:xfrm rot="0" flipH="0" flipV="0">
            <a:off x="26464259" y="94005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00" name="Freeform 20000"/>
          <p:cNvSpPr/>
          <p:nvPr/>
        </p:nvSpPr>
        <p:spPr>
          <a:xfrm rot="0" flipH="0" flipV="0">
            <a:off x="26505407" y="93593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01" name="Freeform 20001"/>
          <p:cNvSpPr/>
          <p:nvPr/>
        </p:nvSpPr>
        <p:spPr>
          <a:xfrm rot="0" flipH="0" flipV="0">
            <a:off x="26546555" y="93182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02" name="Freeform 20002"/>
          <p:cNvSpPr/>
          <p:nvPr/>
        </p:nvSpPr>
        <p:spPr>
          <a:xfrm rot="0" flipH="0" flipV="0">
            <a:off x="26587703" y="930452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03" name="Freeform 20003"/>
          <p:cNvSpPr/>
          <p:nvPr/>
        </p:nvSpPr>
        <p:spPr>
          <a:xfrm rot="0" flipH="0" flipV="0">
            <a:off x="26430731" y="9473693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04" name="Freeform 20004"/>
          <p:cNvSpPr/>
          <p:nvPr/>
        </p:nvSpPr>
        <p:spPr>
          <a:xfrm rot="0" flipH="0" flipV="0">
            <a:off x="26589227" y="9309101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05" name="Freeform 20005"/>
          <p:cNvSpPr/>
          <p:nvPr/>
        </p:nvSpPr>
        <p:spPr>
          <a:xfrm rot="0" flipH="0" flipV="0">
            <a:off x="26619707" y="92679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06" name="Freeform 20006"/>
          <p:cNvSpPr/>
          <p:nvPr/>
        </p:nvSpPr>
        <p:spPr>
          <a:xfrm rot="0" flipH="0" flipV="0">
            <a:off x="26455115" y="94325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15900" y="254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07" name="Freeform 20007"/>
          <p:cNvSpPr/>
          <p:nvPr/>
        </p:nvSpPr>
        <p:spPr>
          <a:xfrm rot="0" flipH="0" flipV="0">
            <a:off x="26496263" y="93913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08" name="Freeform 20008"/>
          <p:cNvSpPr/>
          <p:nvPr/>
        </p:nvSpPr>
        <p:spPr>
          <a:xfrm rot="0" flipH="0" flipV="0">
            <a:off x="26537411" y="93502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09" name="Freeform 20009"/>
          <p:cNvSpPr/>
          <p:nvPr/>
        </p:nvSpPr>
        <p:spPr>
          <a:xfrm rot="0" flipH="0" flipV="0">
            <a:off x="26578559" y="932738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10" name="Freeform 20010"/>
          <p:cNvSpPr/>
          <p:nvPr/>
        </p:nvSpPr>
        <p:spPr>
          <a:xfrm rot="0" flipH="0" flipV="0">
            <a:off x="26455115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11" name="Freeform 20011"/>
          <p:cNvSpPr/>
          <p:nvPr/>
        </p:nvSpPr>
        <p:spPr>
          <a:xfrm rot="0" flipH="0" flipV="0">
            <a:off x="26589227" y="9341105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12" name="Freeform 20012"/>
          <p:cNvSpPr/>
          <p:nvPr/>
        </p:nvSpPr>
        <p:spPr>
          <a:xfrm rot="0" flipH="0" flipV="0">
            <a:off x="26610563" y="92999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13" name="Freeform 20013"/>
          <p:cNvSpPr/>
          <p:nvPr/>
        </p:nvSpPr>
        <p:spPr>
          <a:xfrm rot="0" flipH="0" flipV="0">
            <a:off x="26651711" y="926185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14" name="Freeform 20014"/>
          <p:cNvSpPr/>
          <p:nvPr/>
        </p:nvSpPr>
        <p:spPr>
          <a:xfrm rot="0" flipH="0" flipV="0">
            <a:off x="26470355" y="946454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15" name="Freeform 20015"/>
          <p:cNvSpPr/>
          <p:nvPr/>
        </p:nvSpPr>
        <p:spPr>
          <a:xfrm rot="0" flipH="0" flipV="0">
            <a:off x="26487119" y="942340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52400" y="1016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16" name="Freeform 20016"/>
          <p:cNvSpPr/>
          <p:nvPr/>
        </p:nvSpPr>
        <p:spPr>
          <a:xfrm rot="0" flipH="0" flipV="0">
            <a:off x="26528267" y="93822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17" name="Freeform 20017"/>
          <p:cNvSpPr/>
          <p:nvPr/>
        </p:nvSpPr>
        <p:spPr>
          <a:xfrm rot="0" flipH="0" flipV="0">
            <a:off x="26569415" y="9350249"/>
            <a:ext cx="19811" cy="21335"/>
          </a:xfrm>
          <a:custGeom>
            <a:pathLst>
              <a:path w="165100" h="177800">
                <a:moveTo>
                  <a:pt x="0" y="1778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18" name="Freeform 20018"/>
          <p:cNvSpPr/>
          <p:nvPr/>
        </p:nvSpPr>
        <p:spPr>
          <a:xfrm rot="0" flipH="0" flipV="0">
            <a:off x="26477975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19" name="Freeform 20019"/>
          <p:cNvSpPr/>
          <p:nvPr/>
        </p:nvSpPr>
        <p:spPr>
          <a:xfrm rot="0" flipH="0" flipV="0">
            <a:off x="26601419" y="93334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20" name="Freeform 20020"/>
          <p:cNvSpPr/>
          <p:nvPr/>
        </p:nvSpPr>
        <p:spPr>
          <a:xfrm rot="0" flipH="0" flipV="0">
            <a:off x="26642567" y="92923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21" name="Freeform 20021"/>
          <p:cNvSpPr/>
          <p:nvPr/>
        </p:nvSpPr>
        <p:spPr>
          <a:xfrm rot="0" flipH="0" flipV="0">
            <a:off x="26683715" y="926185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22" name="Freeform 20022"/>
          <p:cNvSpPr/>
          <p:nvPr/>
        </p:nvSpPr>
        <p:spPr>
          <a:xfrm rot="0" flipH="0" flipV="0">
            <a:off x="26494739" y="9456929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23" name="Freeform 20023"/>
          <p:cNvSpPr/>
          <p:nvPr/>
        </p:nvSpPr>
        <p:spPr>
          <a:xfrm rot="0" flipH="0" flipV="0">
            <a:off x="26519123" y="941578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76200" y="1651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24" name="Freeform 20024"/>
          <p:cNvSpPr/>
          <p:nvPr/>
        </p:nvSpPr>
        <p:spPr>
          <a:xfrm rot="0" flipH="0" flipV="0">
            <a:off x="26560271" y="93746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25" name="Freeform 20025"/>
          <p:cNvSpPr/>
          <p:nvPr/>
        </p:nvSpPr>
        <p:spPr>
          <a:xfrm rot="0" flipH="0" flipV="0">
            <a:off x="26509979" y="946912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26" name="Freeform 20026"/>
          <p:cNvSpPr/>
          <p:nvPr/>
        </p:nvSpPr>
        <p:spPr>
          <a:xfrm rot="0" flipH="0" flipV="0">
            <a:off x="26592275" y="936548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27" name="Freeform 20027"/>
          <p:cNvSpPr/>
          <p:nvPr/>
        </p:nvSpPr>
        <p:spPr>
          <a:xfrm rot="0" flipH="0" flipV="0">
            <a:off x="26633423" y="93243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28" name="Freeform 20028"/>
          <p:cNvSpPr/>
          <p:nvPr/>
        </p:nvSpPr>
        <p:spPr>
          <a:xfrm rot="0" flipH="0" flipV="0">
            <a:off x="26674571" y="92831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29" name="Freeform 20029"/>
          <p:cNvSpPr/>
          <p:nvPr/>
        </p:nvSpPr>
        <p:spPr>
          <a:xfrm rot="0" flipH="0" flipV="0">
            <a:off x="26715719" y="9261857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30" name="Freeform 20030"/>
          <p:cNvSpPr/>
          <p:nvPr/>
        </p:nvSpPr>
        <p:spPr>
          <a:xfrm rot="0" flipH="0" flipV="0">
            <a:off x="26517599" y="9447785"/>
            <a:ext cx="22859" cy="21335"/>
          </a:xfrm>
          <a:custGeom>
            <a:pathLst>
              <a:path w="190500" h="177800">
                <a:moveTo>
                  <a:pt x="0" y="1778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31" name="Freeform 20031"/>
          <p:cNvSpPr/>
          <p:nvPr/>
        </p:nvSpPr>
        <p:spPr>
          <a:xfrm rot="0" flipH="0" flipV="0">
            <a:off x="26551127" y="940663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12700" y="2413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32" name="Freeform 20032"/>
          <p:cNvSpPr/>
          <p:nvPr/>
        </p:nvSpPr>
        <p:spPr>
          <a:xfrm rot="0" flipH="0" flipV="0">
            <a:off x="26525219" y="9479789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33" name="Freeform 20033"/>
          <p:cNvSpPr/>
          <p:nvPr/>
        </p:nvSpPr>
        <p:spPr>
          <a:xfrm rot="0" flipH="0" flipV="0">
            <a:off x="26726387" y="9274049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34" name="Freeform 20034"/>
          <p:cNvSpPr/>
          <p:nvPr/>
        </p:nvSpPr>
        <p:spPr>
          <a:xfrm rot="0" flipH="0" flipV="0">
            <a:off x="26543507" y="94386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35" name="Freeform 20035"/>
          <p:cNvSpPr/>
          <p:nvPr/>
        </p:nvSpPr>
        <p:spPr>
          <a:xfrm rot="0" flipH="0" flipV="0">
            <a:off x="26589227" y="9397493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36" name="Freeform 20036"/>
          <p:cNvSpPr/>
          <p:nvPr/>
        </p:nvSpPr>
        <p:spPr>
          <a:xfrm rot="0" flipH="0" flipV="0">
            <a:off x="26625803" y="93563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37" name="Freeform 20037"/>
          <p:cNvSpPr/>
          <p:nvPr/>
        </p:nvSpPr>
        <p:spPr>
          <a:xfrm rot="0" flipH="0" flipV="0">
            <a:off x="26666951" y="93151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38" name="Freeform 20038"/>
          <p:cNvSpPr/>
          <p:nvPr/>
        </p:nvSpPr>
        <p:spPr>
          <a:xfrm rot="0" flipH="0" flipV="0">
            <a:off x="26708099" y="9283193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39" name="Freeform 20039"/>
          <p:cNvSpPr/>
          <p:nvPr/>
        </p:nvSpPr>
        <p:spPr>
          <a:xfrm rot="0" flipH="0" flipV="0">
            <a:off x="26584655" y="9421877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40" name="Freeform 20040"/>
          <p:cNvSpPr/>
          <p:nvPr/>
        </p:nvSpPr>
        <p:spPr>
          <a:xfrm rot="0" flipH="0" flipV="0">
            <a:off x="26549603" y="9470645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41" name="Freeform 20041"/>
          <p:cNvSpPr/>
          <p:nvPr/>
        </p:nvSpPr>
        <p:spPr>
          <a:xfrm rot="0" flipH="0" flipV="0">
            <a:off x="26726387" y="9306053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42" name="Freeform 20042"/>
          <p:cNvSpPr/>
          <p:nvPr/>
        </p:nvSpPr>
        <p:spPr>
          <a:xfrm rot="0" flipH="0" flipV="0">
            <a:off x="26740103" y="92649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43" name="Freeform 20043"/>
          <p:cNvSpPr/>
          <p:nvPr/>
        </p:nvSpPr>
        <p:spPr>
          <a:xfrm rot="0" flipH="0" flipV="0">
            <a:off x="26575511" y="9444737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44" name="Freeform 20044"/>
          <p:cNvSpPr/>
          <p:nvPr/>
        </p:nvSpPr>
        <p:spPr>
          <a:xfrm rot="0" flipH="0" flipV="0">
            <a:off x="26599895" y="9429497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45" name="Freeform 20045"/>
          <p:cNvSpPr/>
          <p:nvPr/>
        </p:nvSpPr>
        <p:spPr>
          <a:xfrm rot="0" flipH="0" flipV="0">
            <a:off x="26616659" y="93883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46" name="Freeform 20046"/>
          <p:cNvSpPr/>
          <p:nvPr/>
        </p:nvSpPr>
        <p:spPr>
          <a:xfrm rot="0" flipH="0" flipV="0">
            <a:off x="26657807" y="93472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47" name="Freeform 20047"/>
          <p:cNvSpPr/>
          <p:nvPr/>
        </p:nvSpPr>
        <p:spPr>
          <a:xfrm rot="0" flipH="0" flipV="0">
            <a:off x="26698955" y="930757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48" name="Freeform 20048"/>
          <p:cNvSpPr/>
          <p:nvPr/>
        </p:nvSpPr>
        <p:spPr>
          <a:xfrm rot="0" flipH="0" flipV="0">
            <a:off x="26598371" y="9435593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49" name="Freeform 20049"/>
          <p:cNvSpPr/>
          <p:nvPr/>
        </p:nvSpPr>
        <p:spPr>
          <a:xfrm rot="0" flipH="0" flipV="0">
            <a:off x="26572463" y="9475217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50" name="Freeform 20050"/>
          <p:cNvSpPr/>
          <p:nvPr/>
        </p:nvSpPr>
        <p:spPr>
          <a:xfrm rot="0" flipH="0" flipV="0">
            <a:off x="26730959" y="92969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51" name="Freeform 20051"/>
          <p:cNvSpPr/>
          <p:nvPr/>
        </p:nvSpPr>
        <p:spPr>
          <a:xfrm rot="0" flipH="0" flipV="0">
            <a:off x="26772107" y="926185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52" name="Freeform 20052"/>
          <p:cNvSpPr/>
          <p:nvPr/>
        </p:nvSpPr>
        <p:spPr>
          <a:xfrm rot="0" flipH="0" flipV="0">
            <a:off x="26607515" y="94203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27000" y="1270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53" name="Freeform 20053"/>
          <p:cNvSpPr/>
          <p:nvPr/>
        </p:nvSpPr>
        <p:spPr>
          <a:xfrm rot="0" flipH="0" flipV="0">
            <a:off x="26648663" y="93792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54" name="Freeform 20054"/>
          <p:cNvSpPr/>
          <p:nvPr/>
        </p:nvSpPr>
        <p:spPr>
          <a:xfrm rot="0" flipH="0" flipV="0">
            <a:off x="26689811" y="93380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55" name="Freeform 20055"/>
          <p:cNvSpPr/>
          <p:nvPr/>
        </p:nvSpPr>
        <p:spPr>
          <a:xfrm rot="0" flipH="0" flipV="0">
            <a:off x="26598371" y="946912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56" name="Freeform 20056"/>
          <p:cNvSpPr/>
          <p:nvPr/>
        </p:nvSpPr>
        <p:spPr>
          <a:xfrm rot="0" flipH="0" flipV="0">
            <a:off x="26726387" y="933043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57" name="Freeform 20057"/>
          <p:cNvSpPr/>
          <p:nvPr/>
        </p:nvSpPr>
        <p:spPr>
          <a:xfrm rot="0" flipH="0" flipV="0">
            <a:off x="26762963" y="92892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58" name="Freeform 20058"/>
          <p:cNvSpPr/>
          <p:nvPr/>
        </p:nvSpPr>
        <p:spPr>
          <a:xfrm rot="0" flipH="0" flipV="0">
            <a:off x="26804111" y="9261857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59" name="Freeform 20059"/>
          <p:cNvSpPr/>
          <p:nvPr/>
        </p:nvSpPr>
        <p:spPr>
          <a:xfrm rot="0" flipH="0" flipV="0">
            <a:off x="26612087" y="945388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60" name="Freeform 20060"/>
          <p:cNvSpPr/>
          <p:nvPr/>
        </p:nvSpPr>
        <p:spPr>
          <a:xfrm rot="0" flipH="0" flipV="0">
            <a:off x="26639519" y="94127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50800" y="1905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61" name="Freeform 20061"/>
          <p:cNvSpPr/>
          <p:nvPr/>
        </p:nvSpPr>
        <p:spPr>
          <a:xfrm rot="0" flipH="0" flipV="0">
            <a:off x="26680667" y="93715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62" name="Freeform 20062"/>
          <p:cNvSpPr/>
          <p:nvPr/>
        </p:nvSpPr>
        <p:spPr>
          <a:xfrm rot="0" flipH="0" flipV="0">
            <a:off x="26721815" y="935482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63" name="Freeform 20063"/>
          <p:cNvSpPr/>
          <p:nvPr/>
        </p:nvSpPr>
        <p:spPr>
          <a:xfrm rot="0" flipH="0" flipV="0">
            <a:off x="26630375" y="946912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64" name="Freeform 20064"/>
          <p:cNvSpPr/>
          <p:nvPr/>
        </p:nvSpPr>
        <p:spPr>
          <a:xfrm rot="0" flipH="0" flipV="0">
            <a:off x="26726387" y="9362441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65" name="Freeform 20065"/>
          <p:cNvSpPr/>
          <p:nvPr/>
        </p:nvSpPr>
        <p:spPr>
          <a:xfrm rot="0" flipH="0" flipV="0">
            <a:off x="26753819" y="93212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66" name="Freeform 20066"/>
          <p:cNvSpPr/>
          <p:nvPr/>
        </p:nvSpPr>
        <p:spPr>
          <a:xfrm rot="0" flipH="0" flipV="0">
            <a:off x="26794967" y="92801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67" name="Freeform 20067"/>
          <p:cNvSpPr/>
          <p:nvPr/>
        </p:nvSpPr>
        <p:spPr>
          <a:xfrm rot="0" flipH="0" flipV="0">
            <a:off x="26836115" y="9261857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68" name="Freeform 20068"/>
          <p:cNvSpPr/>
          <p:nvPr/>
        </p:nvSpPr>
        <p:spPr>
          <a:xfrm rot="0" flipH="0" flipV="0">
            <a:off x="26634947" y="9444737"/>
            <a:ext cx="25907" cy="24383"/>
          </a:xfrm>
          <a:custGeom>
            <a:pathLst>
              <a:path w="215900" h="203200">
                <a:moveTo>
                  <a:pt x="0" y="2032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69" name="Freeform 20069"/>
          <p:cNvSpPr/>
          <p:nvPr/>
        </p:nvSpPr>
        <p:spPr>
          <a:xfrm rot="0" flipH="0" flipV="0">
            <a:off x="26671523" y="940358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70" name="Freeform 20070"/>
          <p:cNvSpPr/>
          <p:nvPr/>
        </p:nvSpPr>
        <p:spPr>
          <a:xfrm rot="0" flipH="0" flipV="0">
            <a:off x="26712671" y="937768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71" name="Freeform 20071"/>
          <p:cNvSpPr/>
          <p:nvPr/>
        </p:nvSpPr>
        <p:spPr>
          <a:xfrm rot="0" flipH="0" flipV="0">
            <a:off x="26642567" y="947674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72" name="Freeform 20072"/>
          <p:cNvSpPr/>
          <p:nvPr/>
        </p:nvSpPr>
        <p:spPr>
          <a:xfrm rot="0" flipH="0" flipV="0">
            <a:off x="26663903" y="94355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73" name="Freeform 20073"/>
          <p:cNvSpPr/>
          <p:nvPr/>
        </p:nvSpPr>
        <p:spPr>
          <a:xfrm rot="0" flipH="0" flipV="0">
            <a:off x="26726387" y="9394445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74" name="Freeform 20074"/>
          <p:cNvSpPr/>
          <p:nvPr/>
        </p:nvSpPr>
        <p:spPr>
          <a:xfrm rot="0" flipH="0" flipV="0">
            <a:off x="26746199" y="93532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75" name="Freeform 20075"/>
          <p:cNvSpPr/>
          <p:nvPr/>
        </p:nvSpPr>
        <p:spPr>
          <a:xfrm rot="0" flipH="0" flipV="0">
            <a:off x="26787347" y="93121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76" name="Freeform 20076"/>
          <p:cNvSpPr/>
          <p:nvPr/>
        </p:nvSpPr>
        <p:spPr>
          <a:xfrm rot="0" flipH="0" flipV="0">
            <a:off x="26828495" y="92710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77" name="Freeform 20077"/>
          <p:cNvSpPr/>
          <p:nvPr/>
        </p:nvSpPr>
        <p:spPr>
          <a:xfrm rot="0" flipH="0" flipV="0">
            <a:off x="26705051" y="9400541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78" name="Freeform 20078"/>
          <p:cNvSpPr/>
          <p:nvPr/>
        </p:nvSpPr>
        <p:spPr>
          <a:xfrm rot="0" flipH="0" flipV="0">
            <a:off x="26666951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79" name="Freeform 20079"/>
          <p:cNvSpPr/>
          <p:nvPr/>
        </p:nvSpPr>
        <p:spPr>
          <a:xfrm rot="0" flipH="0" flipV="0">
            <a:off x="26865071" y="926185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80" name="Freeform 20080"/>
          <p:cNvSpPr/>
          <p:nvPr/>
        </p:nvSpPr>
        <p:spPr>
          <a:xfrm rot="0" flipH="0" flipV="0">
            <a:off x="26682191" y="946759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81" name="Freeform 20081"/>
          <p:cNvSpPr/>
          <p:nvPr/>
        </p:nvSpPr>
        <p:spPr>
          <a:xfrm rot="0" flipH="0" flipV="0">
            <a:off x="26695907" y="9435593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82" name="Freeform 20082"/>
          <p:cNvSpPr/>
          <p:nvPr/>
        </p:nvSpPr>
        <p:spPr>
          <a:xfrm rot="0" flipH="0" flipV="0">
            <a:off x="26737055" y="938530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83" name="Freeform 20083"/>
          <p:cNvSpPr/>
          <p:nvPr/>
        </p:nvSpPr>
        <p:spPr>
          <a:xfrm rot="0" flipH="0" flipV="0">
            <a:off x="26778203" y="93441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84" name="Freeform 20084"/>
          <p:cNvSpPr/>
          <p:nvPr/>
        </p:nvSpPr>
        <p:spPr>
          <a:xfrm rot="0" flipH="0" flipV="0">
            <a:off x="26819351" y="93030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85" name="Freeform 20085"/>
          <p:cNvSpPr/>
          <p:nvPr/>
        </p:nvSpPr>
        <p:spPr>
          <a:xfrm rot="0" flipH="0" flipV="0">
            <a:off x="26860499" y="9286241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86" name="Freeform 20086"/>
          <p:cNvSpPr/>
          <p:nvPr/>
        </p:nvSpPr>
        <p:spPr>
          <a:xfrm rot="0" flipH="0" flipV="0">
            <a:off x="26717243" y="9426449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87" name="Freeform 20087"/>
          <p:cNvSpPr/>
          <p:nvPr/>
        </p:nvSpPr>
        <p:spPr>
          <a:xfrm rot="0" flipH="0" flipV="0">
            <a:off x="26689811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88" name="Freeform 20088"/>
          <p:cNvSpPr/>
          <p:nvPr/>
        </p:nvSpPr>
        <p:spPr>
          <a:xfrm rot="0" flipH="0" flipV="0">
            <a:off x="26865071" y="9295385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89" name="Freeform 20089"/>
          <p:cNvSpPr/>
          <p:nvPr/>
        </p:nvSpPr>
        <p:spPr>
          <a:xfrm rot="0" flipH="0" flipV="0">
            <a:off x="26892503" y="9261857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90" name="Freeform 20090"/>
          <p:cNvSpPr/>
          <p:nvPr/>
        </p:nvSpPr>
        <p:spPr>
          <a:xfrm rot="0" flipH="0" flipV="0">
            <a:off x="26706575" y="9458453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91" name="Freeform 20091"/>
          <p:cNvSpPr/>
          <p:nvPr/>
        </p:nvSpPr>
        <p:spPr>
          <a:xfrm rot="0" flipH="0" flipV="0">
            <a:off x="26740103" y="9417305"/>
            <a:ext cx="16763" cy="18287"/>
          </a:xfrm>
          <a:custGeom>
            <a:pathLst>
              <a:path w="139700" h="152400">
                <a:moveTo>
                  <a:pt x="0" y="1524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92" name="Freeform 20092"/>
          <p:cNvSpPr/>
          <p:nvPr/>
        </p:nvSpPr>
        <p:spPr>
          <a:xfrm rot="0" flipH="0" flipV="0">
            <a:off x="26769059" y="93761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93" name="Freeform 20093"/>
          <p:cNvSpPr/>
          <p:nvPr/>
        </p:nvSpPr>
        <p:spPr>
          <a:xfrm rot="0" flipH="0" flipV="0">
            <a:off x="26810207" y="93350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94" name="Freeform 20094"/>
          <p:cNvSpPr/>
          <p:nvPr/>
        </p:nvSpPr>
        <p:spPr>
          <a:xfrm rot="0" flipH="0" flipV="0">
            <a:off x="26851355" y="931062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95" name="Freeform 20095"/>
          <p:cNvSpPr/>
          <p:nvPr/>
        </p:nvSpPr>
        <p:spPr>
          <a:xfrm rot="0" flipH="0" flipV="0">
            <a:off x="26727911" y="9435593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96" name="Freeform 20096"/>
          <p:cNvSpPr/>
          <p:nvPr/>
        </p:nvSpPr>
        <p:spPr>
          <a:xfrm rot="0" flipH="0" flipV="0">
            <a:off x="26718767" y="9472169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97" name="Freeform 20097"/>
          <p:cNvSpPr/>
          <p:nvPr/>
        </p:nvSpPr>
        <p:spPr>
          <a:xfrm rot="0" flipH="0" flipV="0">
            <a:off x="26865071" y="9327389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98" name="Freeform 20098"/>
          <p:cNvSpPr/>
          <p:nvPr/>
        </p:nvSpPr>
        <p:spPr>
          <a:xfrm rot="0" flipH="0" flipV="0">
            <a:off x="26883359" y="92862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099" name="Freeform 20099"/>
          <p:cNvSpPr/>
          <p:nvPr/>
        </p:nvSpPr>
        <p:spPr>
          <a:xfrm rot="0" flipH="0" flipV="0">
            <a:off x="26924507" y="9261857"/>
            <a:ext cx="13715" cy="12191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00" name="Freeform 20100"/>
          <p:cNvSpPr/>
          <p:nvPr/>
        </p:nvSpPr>
        <p:spPr>
          <a:xfrm rot="0" flipH="0" flipV="0">
            <a:off x="26726387" y="9469121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01" name="Freeform 20101"/>
          <p:cNvSpPr/>
          <p:nvPr/>
        </p:nvSpPr>
        <p:spPr>
          <a:xfrm rot="0" flipH="0" flipV="0">
            <a:off x="26762963" y="9409685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02" name="Freeform 20102"/>
          <p:cNvSpPr/>
          <p:nvPr/>
        </p:nvSpPr>
        <p:spPr>
          <a:xfrm rot="0" flipH="0" flipV="0">
            <a:off x="26801063" y="93685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03" name="Freeform 20103"/>
          <p:cNvSpPr/>
          <p:nvPr/>
        </p:nvSpPr>
        <p:spPr>
          <a:xfrm rot="0" flipH="0" flipV="0">
            <a:off x="26842211" y="9333485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04" name="Freeform 20104"/>
          <p:cNvSpPr/>
          <p:nvPr/>
        </p:nvSpPr>
        <p:spPr>
          <a:xfrm rot="0" flipH="0" flipV="0">
            <a:off x="26729435" y="9450833"/>
            <a:ext cx="19811" cy="18287"/>
          </a:xfrm>
          <a:custGeom>
            <a:pathLst>
              <a:path w="165100" h="152400">
                <a:moveTo>
                  <a:pt x="0" y="1524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05" name="Freeform 20105"/>
          <p:cNvSpPr/>
          <p:nvPr/>
        </p:nvSpPr>
        <p:spPr>
          <a:xfrm rot="0" flipH="0" flipV="0">
            <a:off x="26759915" y="9435593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06" name="Freeform 20106"/>
          <p:cNvSpPr/>
          <p:nvPr/>
        </p:nvSpPr>
        <p:spPr>
          <a:xfrm rot="0" flipH="0" flipV="0">
            <a:off x="26737055" y="948283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07" name="Freeform 20107"/>
          <p:cNvSpPr/>
          <p:nvPr/>
        </p:nvSpPr>
        <p:spPr>
          <a:xfrm rot="0" flipH="0" flipV="0">
            <a:off x="26750771" y="946912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08" name="Freeform 20108"/>
          <p:cNvSpPr/>
          <p:nvPr/>
        </p:nvSpPr>
        <p:spPr>
          <a:xfrm rot="0" flipH="0" flipV="0">
            <a:off x="26874215" y="93182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09" name="Freeform 20109"/>
          <p:cNvSpPr/>
          <p:nvPr/>
        </p:nvSpPr>
        <p:spPr>
          <a:xfrm rot="0" flipH="0" flipV="0">
            <a:off x="26915363" y="927709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10" name="Freeform 20110"/>
          <p:cNvSpPr/>
          <p:nvPr/>
        </p:nvSpPr>
        <p:spPr>
          <a:xfrm rot="0" flipH="0" flipV="0">
            <a:off x="26956511" y="9261857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11" name="Freeform 20111"/>
          <p:cNvSpPr/>
          <p:nvPr/>
        </p:nvSpPr>
        <p:spPr>
          <a:xfrm rot="0" flipH="0" flipV="0">
            <a:off x="26752295" y="9441689"/>
            <a:ext cx="28955" cy="27431"/>
          </a:xfrm>
          <a:custGeom>
            <a:pathLst>
              <a:path w="241300" h="228600">
                <a:moveTo>
                  <a:pt x="0" y="2286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12" name="Freeform 20112"/>
          <p:cNvSpPr/>
          <p:nvPr/>
        </p:nvSpPr>
        <p:spPr>
          <a:xfrm rot="0" flipH="0" flipV="0">
            <a:off x="26791919" y="94005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13" name="Freeform 20113"/>
          <p:cNvSpPr/>
          <p:nvPr/>
        </p:nvSpPr>
        <p:spPr>
          <a:xfrm rot="0" flipH="0" flipV="0">
            <a:off x="26833067" y="93593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14" name="Freeform 20114"/>
          <p:cNvSpPr/>
          <p:nvPr/>
        </p:nvSpPr>
        <p:spPr>
          <a:xfrm rot="0" flipH="0" flipV="0">
            <a:off x="26759915" y="9473693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15" name="Freeform 20115"/>
          <p:cNvSpPr/>
          <p:nvPr/>
        </p:nvSpPr>
        <p:spPr>
          <a:xfrm rot="0" flipH="0" flipV="0">
            <a:off x="26866595" y="93502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16" name="Freeform 20116"/>
          <p:cNvSpPr/>
          <p:nvPr/>
        </p:nvSpPr>
        <p:spPr>
          <a:xfrm rot="0" flipH="0" flipV="0">
            <a:off x="26907743" y="93091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17" name="Freeform 20117"/>
          <p:cNvSpPr/>
          <p:nvPr/>
        </p:nvSpPr>
        <p:spPr>
          <a:xfrm rot="0" flipH="0" flipV="0">
            <a:off x="26948891" y="92679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18" name="Freeform 20118"/>
          <p:cNvSpPr/>
          <p:nvPr/>
        </p:nvSpPr>
        <p:spPr>
          <a:xfrm rot="0" flipH="0" flipV="0">
            <a:off x="26784299" y="94325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15900" y="254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19" name="Freeform 20119"/>
          <p:cNvSpPr/>
          <p:nvPr/>
        </p:nvSpPr>
        <p:spPr>
          <a:xfrm rot="0" flipH="0" flipV="0">
            <a:off x="26825447" y="93913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20" name="Freeform 20120"/>
          <p:cNvSpPr/>
          <p:nvPr/>
        </p:nvSpPr>
        <p:spPr>
          <a:xfrm rot="0" flipH="0" flipV="0">
            <a:off x="26784299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21" name="Freeform 20121"/>
          <p:cNvSpPr/>
          <p:nvPr/>
        </p:nvSpPr>
        <p:spPr>
          <a:xfrm rot="0" flipH="0" flipV="0">
            <a:off x="26865071" y="9382253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22" name="Freeform 20122"/>
          <p:cNvSpPr/>
          <p:nvPr/>
        </p:nvSpPr>
        <p:spPr>
          <a:xfrm rot="0" flipH="0" flipV="0">
            <a:off x="26898599" y="93411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23" name="Freeform 20123"/>
          <p:cNvSpPr/>
          <p:nvPr/>
        </p:nvSpPr>
        <p:spPr>
          <a:xfrm rot="0" flipH="0" flipV="0">
            <a:off x="26939747" y="92999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24" name="Freeform 20124"/>
          <p:cNvSpPr/>
          <p:nvPr/>
        </p:nvSpPr>
        <p:spPr>
          <a:xfrm rot="0" flipH="0" flipV="0">
            <a:off x="26980895" y="926185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25" name="Freeform 20125"/>
          <p:cNvSpPr/>
          <p:nvPr/>
        </p:nvSpPr>
        <p:spPr>
          <a:xfrm rot="0" flipH="0" flipV="0">
            <a:off x="26799539" y="946454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26" name="Freeform 20126"/>
          <p:cNvSpPr/>
          <p:nvPr/>
        </p:nvSpPr>
        <p:spPr>
          <a:xfrm rot="0" flipH="0" flipV="0">
            <a:off x="26816303" y="942340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52400" y="1016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27" name="Freeform 20127"/>
          <p:cNvSpPr/>
          <p:nvPr/>
        </p:nvSpPr>
        <p:spPr>
          <a:xfrm rot="0" flipH="0" flipV="0">
            <a:off x="26857451" y="9405113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28" name="Freeform 20128"/>
          <p:cNvSpPr/>
          <p:nvPr/>
        </p:nvSpPr>
        <p:spPr>
          <a:xfrm rot="0" flipH="0" flipV="0">
            <a:off x="26807159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29" name="Freeform 20129"/>
          <p:cNvSpPr/>
          <p:nvPr/>
        </p:nvSpPr>
        <p:spPr>
          <a:xfrm rot="0" flipH="0" flipV="0">
            <a:off x="26866595" y="9415781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30" name="Freeform 20130"/>
          <p:cNvSpPr/>
          <p:nvPr/>
        </p:nvSpPr>
        <p:spPr>
          <a:xfrm rot="0" flipH="0" flipV="0">
            <a:off x="26889455" y="93746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31" name="Freeform 20131"/>
          <p:cNvSpPr/>
          <p:nvPr/>
        </p:nvSpPr>
        <p:spPr>
          <a:xfrm rot="0" flipH="0" flipV="0">
            <a:off x="26930603" y="93334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32" name="Freeform 20132"/>
          <p:cNvSpPr/>
          <p:nvPr/>
        </p:nvSpPr>
        <p:spPr>
          <a:xfrm rot="0" flipH="0" flipV="0">
            <a:off x="26971751" y="92923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33" name="Freeform 20133"/>
          <p:cNvSpPr/>
          <p:nvPr/>
        </p:nvSpPr>
        <p:spPr>
          <a:xfrm rot="0" flipH="0" flipV="0">
            <a:off x="27012899" y="926185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34" name="Freeform 20134"/>
          <p:cNvSpPr/>
          <p:nvPr/>
        </p:nvSpPr>
        <p:spPr>
          <a:xfrm rot="0" flipH="0" flipV="0">
            <a:off x="26823923" y="9456929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35" name="Freeform 20135"/>
          <p:cNvSpPr/>
          <p:nvPr/>
        </p:nvSpPr>
        <p:spPr>
          <a:xfrm rot="0" flipH="0" flipV="0">
            <a:off x="26848307" y="943711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36" name="Freeform 20136"/>
          <p:cNvSpPr/>
          <p:nvPr/>
        </p:nvSpPr>
        <p:spPr>
          <a:xfrm rot="0" flipH="0" flipV="0">
            <a:off x="26839163" y="946912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37" name="Freeform 20137"/>
          <p:cNvSpPr/>
          <p:nvPr/>
        </p:nvSpPr>
        <p:spPr>
          <a:xfrm rot="0" flipH="0" flipV="0">
            <a:off x="26881835" y="94066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38" name="Freeform 20138"/>
          <p:cNvSpPr/>
          <p:nvPr/>
        </p:nvSpPr>
        <p:spPr>
          <a:xfrm rot="0" flipH="0" flipV="0">
            <a:off x="26921459" y="93654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39" name="Freeform 20139"/>
          <p:cNvSpPr/>
          <p:nvPr/>
        </p:nvSpPr>
        <p:spPr>
          <a:xfrm rot="0" flipH="0" flipV="0">
            <a:off x="26962607" y="93243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40" name="Freeform 20140"/>
          <p:cNvSpPr/>
          <p:nvPr/>
        </p:nvSpPr>
        <p:spPr>
          <a:xfrm rot="0" flipH="0" flipV="0">
            <a:off x="27003755" y="92831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41" name="Freeform 20141"/>
          <p:cNvSpPr/>
          <p:nvPr/>
        </p:nvSpPr>
        <p:spPr>
          <a:xfrm rot="0" flipH="0" flipV="0">
            <a:off x="27044903" y="9261857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42" name="Freeform 20142"/>
          <p:cNvSpPr/>
          <p:nvPr/>
        </p:nvSpPr>
        <p:spPr>
          <a:xfrm rot="0" flipH="0" flipV="0">
            <a:off x="26846783" y="9447785"/>
            <a:ext cx="22859" cy="21335"/>
          </a:xfrm>
          <a:custGeom>
            <a:pathLst>
              <a:path w="190500" h="177800">
                <a:moveTo>
                  <a:pt x="0" y="177800"/>
                </a:moveTo>
                <a:lnTo>
                  <a:pt x="152400" y="25400"/>
                </a:ln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43" name="Freeform 20143"/>
          <p:cNvSpPr/>
          <p:nvPr/>
        </p:nvSpPr>
        <p:spPr>
          <a:xfrm rot="0" flipH="0" flipV="0">
            <a:off x="26880311" y="9435593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44" name="Freeform 20144"/>
          <p:cNvSpPr/>
          <p:nvPr/>
        </p:nvSpPr>
        <p:spPr>
          <a:xfrm rot="0" flipH="0" flipV="0">
            <a:off x="26854403" y="9479789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45" name="Freeform 20145"/>
          <p:cNvSpPr/>
          <p:nvPr/>
        </p:nvSpPr>
        <p:spPr>
          <a:xfrm rot="0" flipH="0" flipV="0">
            <a:off x="26912315" y="93974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46" name="Freeform 20146"/>
          <p:cNvSpPr/>
          <p:nvPr/>
        </p:nvSpPr>
        <p:spPr>
          <a:xfrm rot="0" flipH="0" flipV="0">
            <a:off x="26953463" y="93563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47" name="Freeform 20147"/>
          <p:cNvSpPr/>
          <p:nvPr/>
        </p:nvSpPr>
        <p:spPr>
          <a:xfrm rot="0" flipH="0" flipV="0">
            <a:off x="26994611" y="931519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48" name="Freeform 20148"/>
          <p:cNvSpPr/>
          <p:nvPr/>
        </p:nvSpPr>
        <p:spPr>
          <a:xfrm rot="0" flipH="0" flipV="0">
            <a:off x="27035759" y="92740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49" name="Freeform 20149"/>
          <p:cNvSpPr/>
          <p:nvPr/>
        </p:nvSpPr>
        <p:spPr>
          <a:xfrm rot="0" flipH="0" flipV="0">
            <a:off x="27076907" y="926185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50" name="Freeform 20150"/>
          <p:cNvSpPr/>
          <p:nvPr/>
        </p:nvSpPr>
        <p:spPr>
          <a:xfrm rot="0" flipH="0" flipV="0">
            <a:off x="26874215" y="9438641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51" name="Freeform 20151"/>
          <p:cNvSpPr/>
          <p:nvPr/>
        </p:nvSpPr>
        <p:spPr>
          <a:xfrm rot="0" flipH="0" flipV="0">
            <a:off x="26877263" y="9470645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52" name="Freeform 20152"/>
          <p:cNvSpPr/>
          <p:nvPr/>
        </p:nvSpPr>
        <p:spPr>
          <a:xfrm rot="0" flipH="0" flipV="0">
            <a:off x="27096719" y="9264905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53" name="Freeform 20153"/>
          <p:cNvSpPr/>
          <p:nvPr/>
        </p:nvSpPr>
        <p:spPr>
          <a:xfrm rot="0" flipH="0" flipV="0">
            <a:off x="26904695" y="94294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90500" y="508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54" name="Freeform 20154"/>
          <p:cNvSpPr/>
          <p:nvPr/>
        </p:nvSpPr>
        <p:spPr>
          <a:xfrm rot="0" flipH="0" flipV="0">
            <a:off x="26945843" y="93883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55" name="Freeform 20155"/>
          <p:cNvSpPr/>
          <p:nvPr/>
        </p:nvSpPr>
        <p:spPr>
          <a:xfrm rot="0" flipH="0" flipV="0">
            <a:off x="26986991" y="93472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56" name="Freeform 20156"/>
          <p:cNvSpPr/>
          <p:nvPr/>
        </p:nvSpPr>
        <p:spPr>
          <a:xfrm rot="0" flipH="0" flipV="0">
            <a:off x="27028139" y="93060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57" name="Freeform 20157"/>
          <p:cNvSpPr/>
          <p:nvPr/>
        </p:nvSpPr>
        <p:spPr>
          <a:xfrm rot="0" flipH="0" flipV="0">
            <a:off x="27069287" y="9266429"/>
            <a:ext cx="27431" cy="28955"/>
          </a:xfrm>
          <a:custGeom>
            <a:pathLst>
              <a:path w="228600" h="241300">
                <a:moveTo>
                  <a:pt x="0" y="2413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58" name="Freeform 20158"/>
          <p:cNvSpPr/>
          <p:nvPr/>
        </p:nvSpPr>
        <p:spPr>
          <a:xfrm rot="0" flipH="0" flipV="0">
            <a:off x="26901647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59" name="Freeform 20159"/>
          <p:cNvSpPr/>
          <p:nvPr/>
        </p:nvSpPr>
        <p:spPr>
          <a:xfrm rot="0" flipH="0" flipV="0">
            <a:off x="27101291" y="926185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60" name="Freeform 20160"/>
          <p:cNvSpPr/>
          <p:nvPr/>
        </p:nvSpPr>
        <p:spPr>
          <a:xfrm rot="0" flipH="0" flipV="0">
            <a:off x="26916887" y="946150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61" name="Freeform 20161"/>
          <p:cNvSpPr/>
          <p:nvPr/>
        </p:nvSpPr>
        <p:spPr>
          <a:xfrm rot="0" flipH="0" flipV="0">
            <a:off x="26936699" y="94203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27000" y="1270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62" name="Freeform 20162"/>
          <p:cNvSpPr/>
          <p:nvPr/>
        </p:nvSpPr>
        <p:spPr>
          <a:xfrm rot="0" flipH="0" flipV="0">
            <a:off x="26977847" y="93792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63" name="Freeform 20163"/>
          <p:cNvSpPr/>
          <p:nvPr/>
        </p:nvSpPr>
        <p:spPr>
          <a:xfrm rot="0" flipH="0" flipV="0">
            <a:off x="27018995" y="93380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64" name="Freeform 20164"/>
          <p:cNvSpPr/>
          <p:nvPr/>
        </p:nvSpPr>
        <p:spPr>
          <a:xfrm rot="0" flipH="0" flipV="0">
            <a:off x="27060143" y="92969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65" name="Freeform 20165"/>
          <p:cNvSpPr/>
          <p:nvPr/>
        </p:nvSpPr>
        <p:spPr>
          <a:xfrm rot="0" flipH="0" flipV="0">
            <a:off x="26927555" y="946912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66" name="Freeform 20166"/>
          <p:cNvSpPr/>
          <p:nvPr/>
        </p:nvSpPr>
        <p:spPr>
          <a:xfrm rot="0" flipH="0" flipV="0">
            <a:off x="27096719" y="9289289"/>
            <a:ext cx="24383" cy="22859"/>
          </a:xfrm>
          <a:custGeom>
            <a:pathLst>
              <a:path w="203200" h="190500">
                <a:moveTo>
                  <a:pt x="0" y="1905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67" name="Freeform 20167"/>
          <p:cNvSpPr/>
          <p:nvPr/>
        </p:nvSpPr>
        <p:spPr>
          <a:xfrm rot="0" flipH="0" flipV="0">
            <a:off x="27133295" y="9261857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68" name="Freeform 20168"/>
          <p:cNvSpPr/>
          <p:nvPr/>
        </p:nvSpPr>
        <p:spPr>
          <a:xfrm rot="0" flipH="0" flipV="0">
            <a:off x="26941271" y="945388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69" name="Freeform 20169"/>
          <p:cNvSpPr/>
          <p:nvPr/>
        </p:nvSpPr>
        <p:spPr>
          <a:xfrm rot="0" flipH="0" flipV="0">
            <a:off x="26968703" y="94127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50800" y="1905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70" name="Freeform 20170"/>
          <p:cNvSpPr/>
          <p:nvPr/>
        </p:nvSpPr>
        <p:spPr>
          <a:xfrm rot="0" flipH="0" flipV="0">
            <a:off x="27009851" y="93715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71" name="Freeform 20171"/>
          <p:cNvSpPr/>
          <p:nvPr/>
        </p:nvSpPr>
        <p:spPr>
          <a:xfrm rot="0" flipH="0" flipV="0">
            <a:off x="27050999" y="93304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72" name="Freeform 20172"/>
          <p:cNvSpPr/>
          <p:nvPr/>
        </p:nvSpPr>
        <p:spPr>
          <a:xfrm rot="0" flipH="0" flipV="0">
            <a:off x="27092147" y="9312149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73" name="Freeform 20173"/>
          <p:cNvSpPr/>
          <p:nvPr/>
        </p:nvSpPr>
        <p:spPr>
          <a:xfrm rot="0" flipH="0" flipV="0">
            <a:off x="26959559" y="946912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74" name="Freeform 20174"/>
          <p:cNvSpPr/>
          <p:nvPr/>
        </p:nvSpPr>
        <p:spPr>
          <a:xfrm rot="0" flipH="0" flipV="0">
            <a:off x="27096719" y="9321293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75" name="Freeform 20175"/>
          <p:cNvSpPr/>
          <p:nvPr/>
        </p:nvSpPr>
        <p:spPr>
          <a:xfrm rot="0" flipH="0" flipV="0">
            <a:off x="27124151" y="92801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76" name="Freeform 20176"/>
          <p:cNvSpPr/>
          <p:nvPr/>
        </p:nvSpPr>
        <p:spPr>
          <a:xfrm rot="0" flipH="0" flipV="0">
            <a:off x="27165299" y="9261857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77" name="Freeform 20177"/>
          <p:cNvSpPr/>
          <p:nvPr/>
        </p:nvSpPr>
        <p:spPr>
          <a:xfrm rot="0" flipH="0" flipV="0">
            <a:off x="26964131" y="9444737"/>
            <a:ext cx="25907" cy="24383"/>
          </a:xfrm>
          <a:custGeom>
            <a:pathLst>
              <a:path w="215900" h="203200">
                <a:moveTo>
                  <a:pt x="0" y="2032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78" name="Freeform 20178"/>
          <p:cNvSpPr/>
          <p:nvPr/>
        </p:nvSpPr>
        <p:spPr>
          <a:xfrm rot="0" flipH="0" flipV="0">
            <a:off x="27000707" y="940358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79" name="Freeform 20179"/>
          <p:cNvSpPr/>
          <p:nvPr/>
        </p:nvSpPr>
        <p:spPr>
          <a:xfrm rot="0" flipH="0" flipV="0">
            <a:off x="27041855" y="93624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80" name="Freeform 20180"/>
          <p:cNvSpPr/>
          <p:nvPr/>
        </p:nvSpPr>
        <p:spPr>
          <a:xfrm rot="0" flipH="0" flipV="0">
            <a:off x="27083003" y="9336533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81" name="Freeform 20181"/>
          <p:cNvSpPr/>
          <p:nvPr/>
        </p:nvSpPr>
        <p:spPr>
          <a:xfrm rot="0" flipH="0" flipV="0">
            <a:off x="26971751" y="947674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82" name="Freeform 20182"/>
          <p:cNvSpPr/>
          <p:nvPr/>
        </p:nvSpPr>
        <p:spPr>
          <a:xfrm rot="0" flipH="0" flipV="0">
            <a:off x="27096719" y="9353297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83" name="Freeform 20183"/>
          <p:cNvSpPr/>
          <p:nvPr/>
        </p:nvSpPr>
        <p:spPr>
          <a:xfrm rot="0" flipH="0" flipV="0">
            <a:off x="27115007" y="93121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84" name="Freeform 20184"/>
          <p:cNvSpPr/>
          <p:nvPr/>
        </p:nvSpPr>
        <p:spPr>
          <a:xfrm rot="0" flipH="0" flipV="0">
            <a:off x="27156155" y="927100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85" name="Freeform 20185"/>
          <p:cNvSpPr/>
          <p:nvPr/>
        </p:nvSpPr>
        <p:spPr>
          <a:xfrm rot="0" flipH="0" flipV="0">
            <a:off x="26991563" y="94355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86" name="Freeform 20186"/>
          <p:cNvSpPr/>
          <p:nvPr/>
        </p:nvSpPr>
        <p:spPr>
          <a:xfrm rot="0" flipH="0" flipV="0">
            <a:off x="27032711" y="93944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87" name="Freeform 20187"/>
          <p:cNvSpPr/>
          <p:nvPr/>
        </p:nvSpPr>
        <p:spPr>
          <a:xfrm rot="0" flipH="0" flipV="0">
            <a:off x="27073859" y="9359393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88" name="Freeform 20188"/>
          <p:cNvSpPr/>
          <p:nvPr/>
        </p:nvSpPr>
        <p:spPr>
          <a:xfrm rot="0" flipH="0" flipV="0">
            <a:off x="26994611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89" name="Freeform 20189"/>
          <p:cNvSpPr/>
          <p:nvPr/>
        </p:nvSpPr>
        <p:spPr>
          <a:xfrm rot="0" flipH="0" flipV="0">
            <a:off x="27107387" y="93441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90" name="Freeform 20190"/>
          <p:cNvSpPr/>
          <p:nvPr/>
        </p:nvSpPr>
        <p:spPr>
          <a:xfrm rot="0" flipH="0" flipV="0">
            <a:off x="27148535" y="93030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91" name="Freeform 20191"/>
          <p:cNvSpPr/>
          <p:nvPr/>
        </p:nvSpPr>
        <p:spPr>
          <a:xfrm rot="0" flipH="0" flipV="0">
            <a:off x="27189683" y="92618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92" name="Freeform 20192"/>
          <p:cNvSpPr/>
          <p:nvPr/>
        </p:nvSpPr>
        <p:spPr>
          <a:xfrm rot="0" flipH="0" flipV="0">
            <a:off x="27011375" y="946759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93" name="Freeform 20193"/>
          <p:cNvSpPr/>
          <p:nvPr/>
        </p:nvSpPr>
        <p:spPr>
          <a:xfrm rot="0" flipH="0" flipV="0">
            <a:off x="27025091" y="942644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65100" y="762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94" name="Freeform 20194"/>
          <p:cNvSpPr/>
          <p:nvPr/>
        </p:nvSpPr>
        <p:spPr>
          <a:xfrm rot="0" flipH="0" flipV="0">
            <a:off x="27066239" y="938530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95" name="Freeform 20195"/>
          <p:cNvSpPr/>
          <p:nvPr/>
        </p:nvSpPr>
        <p:spPr>
          <a:xfrm rot="0" flipH="0" flipV="0">
            <a:off x="27018995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96" name="Freeform 20196"/>
          <p:cNvSpPr/>
          <p:nvPr/>
        </p:nvSpPr>
        <p:spPr>
          <a:xfrm rot="0" flipH="0" flipV="0">
            <a:off x="27098243" y="93761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97" name="Freeform 20197"/>
          <p:cNvSpPr/>
          <p:nvPr/>
        </p:nvSpPr>
        <p:spPr>
          <a:xfrm rot="0" flipH="0" flipV="0">
            <a:off x="27139391" y="93350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98" name="Freeform 20198"/>
          <p:cNvSpPr/>
          <p:nvPr/>
        </p:nvSpPr>
        <p:spPr>
          <a:xfrm rot="0" flipH="0" flipV="0">
            <a:off x="27180539" y="92953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199" name="Freeform 20199"/>
          <p:cNvSpPr/>
          <p:nvPr/>
        </p:nvSpPr>
        <p:spPr>
          <a:xfrm rot="0" flipH="0" flipV="0">
            <a:off x="27221687" y="9261857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00" name="Freeform 20200"/>
          <p:cNvSpPr/>
          <p:nvPr/>
        </p:nvSpPr>
        <p:spPr>
          <a:xfrm rot="0" flipH="0" flipV="0">
            <a:off x="27034235" y="9458453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01" name="Freeform 20201"/>
          <p:cNvSpPr/>
          <p:nvPr/>
        </p:nvSpPr>
        <p:spPr>
          <a:xfrm rot="0" flipH="0" flipV="0">
            <a:off x="27057095" y="94173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01600" y="1524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02" name="Freeform 20202"/>
          <p:cNvSpPr/>
          <p:nvPr/>
        </p:nvSpPr>
        <p:spPr>
          <a:xfrm rot="0" flipH="0" flipV="0">
            <a:off x="27047951" y="946912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03" name="Freeform 20203"/>
          <p:cNvSpPr/>
          <p:nvPr/>
        </p:nvSpPr>
        <p:spPr>
          <a:xfrm rot="0" flipH="0" flipV="0">
            <a:off x="27253691" y="9261857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04" name="Freeform 20204"/>
          <p:cNvSpPr/>
          <p:nvPr/>
        </p:nvSpPr>
        <p:spPr>
          <a:xfrm rot="0" flipH="0" flipV="0">
            <a:off x="27058619" y="9450833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05" name="Freeform 20205"/>
          <p:cNvSpPr/>
          <p:nvPr/>
        </p:nvSpPr>
        <p:spPr>
          <a:xfrm rot="0" flipH="0" flipV="0">
            <a:off x="27101291" y="9409685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06" name="Freeform 20206"/>
          <p:cNvSpPr/>
          <p:nvPr/>
        </p:nvSpPr>
        <p:spPr>
          <a:xfrm rot="0" flipH="0" flipV="0">
            <a:off x="27130247" y="93685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07" name="Freeform 20207"/>
          <p:cNvSpPr/>
          <p:nvPr/>
        </p:nvSpPr>
        <p:spPr>
          <a:xfrm rot="0" flipH="0" flipV="0">
            <a:off x="27171395" y="93273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08" name="Freeform 20208"/>
          <p:cNvSpPr/>
          <p:nvPr/>
        </p:nvSpPr>
        <p:spPr>
          <a:xfrm rot="0" flipH="0" flipV="0">
            <a:off x="27212543" y="92862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09" name="Freeform 20209"/>
          <p:cNvSpPr/>
          <p:nvPr/>
        </p:nvSpPr>
        <p:spPr>
          <a:xfrm rot="0" flipH="0" flipV="0">
            <a:off x="27066239" y="948283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10" name="Freeform 20210"/>
          <p:cNvSpPr/>
          <p:nvPr/>
        </p:nvSpPr>
        <p:spPr>
          <a:xfrm rot="0" flipH="0" flipV="0">
            <a:off x="27079955" y="946912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11" name="Freeform 20211"/>
          <p:cNvSpPr/>
          <p:nvPr/>
        </p:nvSpPr>
        <p:spPr>
          <a:xfrm rot="0" flipH="0" flipV="0">
            <a:off x="27252167" y="927709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12" name="Freeform 20212"/>
          <p:cNvSpPr/>
          <p:nvPr/>
        </p:nvSpPr>
        <p:spPr>
          <a:xfrm rot="0" flipH="0" flipV="0">
            <a:off x="27285695" y="9261857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13" name="Freeform 20213"/>
          <p:cNvSpPr/>
          <p:nvPr/>
        </p:nvSpPr>
        <p:spPr>
          <a:xfrm rot="0" flipH="0" flipV="0">
            <a:off x="27081479" y="945388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14" name="Freeform 20214"/>
          <p:cNvSpPr/>
          <p:nvPr/>
        </p:nvSpPr>
        <p:spPr>
          <a:xfrm rot="0" flipH="0" flipV="0">
            <a:off x="27121103" y="94005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15" name="Freeform 20215"/>
          <p:cNvSpPr/>
          <p:nvPr/>
        </p:nvSpPr>
        <p:spPr>
          <a:xfrm rot="0" flipH="0" flipV="0">
            <a:off x="27162251" y="93593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16" name="Freeform 20216"/>
          <p:cNvSpPr/>
          <p:nvPr/>
        </p:nvSpPr>
        <p:spPr>
          <a:xfrm rot="0" flipH="0" flipV="0">
            <a:off x="27203399" y="93182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17" name="Freeform 20217"/>
          <p:cNvSpPr/>
          <p:nvPr/>
        </p:nvSpPr>
        <p:spPr>
          <a:xfrm rot="0" flipH="0" flipV="0">
            <a:off x="27244547" y="9299957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18" name="Freeform 20218"/>
          <p:cNvSpPr/>
          <p:nvPr/>
        </p:nvSpPr>
        <p:spPr>
          <a:xfrm rot="0" flipH="0" flipV="0">
            <a:off x="27096719" y="9441689"/>
            <a:ext cx="13715" cy="12191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19" name="Freeform 20219"/>
          <p:cNvSpPr/>
          <p:nvPr/>
        </p:nvSpPr>
        <p:spPr>
          <a:xfrm rot="0" flipH="0" flipV="0">
            <a:off x="27089099" y="9478265"/>
            <a:ext cx="6095" cy="7619"/>
          </a:xfrm>
          <a:custGeom>
            <a:pathLst>
              <a:path w="50800" h="63500">
                <a:moveTo>
                  <a:pt x="0" y="635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20" name="Freeform 20220"/>
          <p:cNvSpPr/>
          <p:nvPr/>
        </p:nvSpPr>
        <p:spPr>
          <a:xfrm rot="0" flipH="0" flipV="0">
            <a:off x="27252167" y="930910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21" name="Freeform 20221"/>
          <p:cNvSpPr/>
          <p:nvPr/>
        </p:nvSpPr>
        <p:spPr>
          <a:xfrm rot="0" flipH="0" flipV="0">
            <a:off x="27276551" y="92679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22" name="Freeform 20222"/>
          <p:cNvSpPr/>
          <p:nvPr/>
        </p:nvSpPr>
        <p:spPr>
          <a:xfrm rot="0" flipH="0" flipV="0">
            <a:off x="27113483" y="94325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15900" y="254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23" name="Freeform 20223"/>
          <p:cNvSpPr/>
          <p:nvPr/>
        </p:nvSpPr>
        <p:spPr>
          <a:xfrm rot="0" flipH="0" flipV="0">
            <a:off x="27153107" y="939139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24" name="Freeform 20224"/>
          <p:cNvSpPr/>
          <p:nvPr/>
        </p:nvSpPr>
        <p:spPr>
          <a:xfrm rot="0" flipH="0" flipV="0">
            <a:off x="27194255" y="93502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25" name="Freeform 20225"/>
          <p:cNvSpPr/>
          <p:nvPr/>
        </p:nvSpPr>
        <p:spPr>
          <a:xfrm rot="0" flipH="0" flipV="0">
            <a:off x="27235403" y="9322817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26" name="Freeform 20226"/>
          <p:cNvSpPr/>
          <p:nvPr/>
        </p:nvSpPr>
        <p:spPr>
          <a:xfrm rot="0" flipH="0" flipV="0">
            <a:off x="27113483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27" name="Freeform 20227"/>
          <p:cNvSpPr/>
          <p:nvPr/>
        </p:nvSpPr>
        <p:spPr>
          <a:xfrm rot="0" flipH="0" flipV="0">
            <a:off x="27252167" y="9341105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28" name="Freeform 20228"/>
          <p:cNvSpPr/>
          <p:nvPr/>
        </p:nvSpPr>
        <p:spPr>
          <a:xfrm rot="0" flipH="0" flipV="0">
            <a:off x="27268931" y="92999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29" name="Freeform 20229"/>
          <p:cNvSpPr/>
          <p:nvPr/>
        </p:nvSpPr>
        <p:spPr>
          <a:xfrm rot="0" flipH="0" flipV="0">
            <a:off x="27310079" y="926185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30" name="Freeform 20230"/>
          <p:cNvSpPr/>
          <p:nvPr/>
        </p:nvSpPr>
        <p:spPr>
          <a:xfrm rot="0" flipH="0" flipV="0">
            <a:off x="27128723" y="946454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31" name="Freeform 20231"/>
          <p:cNvSpPr/>
          <p:nvPr/>
        </p:nvSpPr>
        <p:spPr>
          <a:xfrm rot="0" flipH="0" flipV="0">
            <a:off x="27145487" y="942340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52400" y="1016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32" name="Freeform 20232"/>
          <p:cNvSpPr/>
          <p:nvPr/>
        </p:nvSpPr>
        <p:spPr>
          <a:xfrm rot="0" flipH="0" flipV="0">
            <a:off x="27186635" y="93822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33" name="Freeform 20233"/>
          <p:cNvSpPr/>
          <p:nvPr/>
        </p:nvSpPr>
        <p:spPr>
          <a:xfrm rot="0" flipH="0" flipV="0">
            <a:off x="27227783" y="934720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34" name="Freeform 20234"/>
          <p:cNvSpPr/>
          <p:nvPr/>
        </p:nvSpPr>
        <p:spPr>
          <a:xfrm rot="0" flipH="0" flipV="0">
            <a:off x="27136343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35" name="Freeform 20235"/>
          <p:cNvSpPr/>
          <p:nvPr/>
        </p:nvSpPr>
        <p:spPr>
          <a:xfrm rot="0" flipH="0" flipV="0">
            <a:off x="27259787" y="93334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36" name="Freeform 20236"/>
          <p:cNvSpPr/>
          <p:nvPr/>
        </p:nvSpPr>
        <p:spPr>
          <a:xfrm rot="0" flipH="0" flipV="0">
            <a:off x="27300935" y="92923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37" name="Freeform 20237"/>
          <p:cNvSpPr/>
          <p:nvPr/>
        </p:nvSpPr>
        <p:spPr>
          <a:xfrm rot="0" flipH="0" flipV="0">
            <a:off x="27342083" y="926185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38" name="Freeform 20238"/>
          <p:cNvSpPr/>
          <p:nvPr/>
        </p:nvSpPr>
        <p:spPr>
          <a:xfrm rot="0" flipH="0" flipV="0">
            <a:off x="27153107" y="9456929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39" name="Freeform 20239"/>
          <p:cNvSpPr/>
          <p:nvPr/>
        </p:nvSpPr>
        <p:spPr>
          <a:xfrm rot="0" flipH="0" flipV="0">
            <a:off x="27177491" y="941578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76200" y="1651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40" name="Freeform 20240"/>
          <p:cNvSpPr/>
          <p:nvPr/>
        </p:nvSpPr>
        <p:spPr>
          <a:xfrm rot="0" flipH="0" flipV="0">
            <a:off x="27218639" y="93746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41" name="Freeform 20241"/>
          <p:cNvSpPr/>
          <p:nvPr/>
        </p:nvSpPr>
        <p:spPr>
          <a:xfrm rot="0" flipH="0" flipV="0">
            <a:off x="27168347" y="946912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42" name="Freeform 20242"/>
          <p:cNvSpPr/>
          <p:nvPr/>
        </p:nvSpPr>
        <p:spPr>
          <a:xfrm rot="0" flipH="0" flipV="0">
            <a:off x="27252167" y="9365489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43" name="Freeform 20243"/>
          <p:cNvSpPr/>
          <p:nvPr/>
        </p:nvSpPr>
        <p:spPr>
          <a:xfrm rot="0" flipH="0" flipV="0">
            <a:off x="27291791" y="93243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44" name="Freeform 20244"/>
          <p:cNvSpPr/>
          <p:nvPr/>
        </p:nvSpPr>
        <p:spPr>
          <a:xfrm rot="0" flipH="0" flipV="0">
            <a:off x="27332939" y="92831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45" name="Freeform 20245"/>
          <p:cNvSpPr/>
          <p:nvPr/>
        </p:nvSpPr>
        <p:spPr>
          <a:xfrm rot="0" flipH="0" flipV="0">
            <a:off x="27374087" y="9261857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46" name="Freeform 20246"/>
          <p:cNvSpPr/>
          <p:nvPr/>
        </p:nvSpPr>
        <p:spPr>
          <a:xfrm rot="0" flipH="0" flipV="0">
            <a:off x="27175967" y="9447785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47" name="Freeform 20247"/>
          <p:cNvSpPr/>
          <p:nvPr/>
        </p:nvSpPr>
        <p:spPr>
          <a:xfrm rot="0" flipH="0" flipV="0">
            <a:off x="27209495" y="94066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48" name="Freeform 20248"/>
          <p:cNvSpPr/>
          <p:nvPr/>
        </p:nvSpPr>
        <p:spPr>
          <a:xfrm rot="0" flipH="0" flipV="0">
            <a:off x="27250643" y="939292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49" name="Freeform 20249"/>
          <p:cNvSpPr/>
          <p:nvPr/>
        </p:nvSpPr>
        <p:spPr>
          <a:xfrm rot="0" flipH="0" flipV="0">
            <a:off x="27183587" y="9479789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50" name="Freeform 20250"/>
          <p:cNvSpPr/>
          <p:nvPr/>
        </p:nvSpPr>
        <p:spPr>
          <a:xfrm rot="0" flipH="0" flipV="0">
            <a:off x="27252167" y="939749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51" name="Freeform 20251"/>
          <p:cNvSpPr/>
          <p:nvPr/>
        </p:nvSpPr>
        <p:spPr>
          <a:xfrm rot="0" flipH="0" flipV="0">
            <a:off x="27282647" y="93563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52" name="Freeform 20252"/>
          <p:cNvSpPr/>
          <p:nvPr/>
        </p:nvSpPr>
        <p:spPr>
          <a:xfrm rot="0" flipH="0" flipV="0">
            <a:off x="27323795" y="931519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53" name="Freeform 20253"/>
          <p:cNvSpPr/>
          <p:nvPr/>
        </p:nvSpPr>
        <p:spPr>
          <a:xfrm rot="0" flipH="0" flipV="0">
            <a:off x="27364943" y="92740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54" name="Freeform 20254"/>
          <p:cNvSpPr/>
          <p:nvPr/>
        </p:nvSpPr>
        <p:spPr>
          <a:xfrm rot="0" flipH="0" flipV="0">
            <a:off x="27406091" y="926185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55" name="Freeform 20255"/>
          <p:cNvSpPr/>
          <p:nvPr/>
        </p:nvSpPr>
        <p:spPr>
          <a:xfrm rot="0" flipH="0" flipV="0">
            <a:off x="27200351" y="94386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56" name="Freeform 20256"/>
          <p:cNvSpPr/>
          <p:nvPr/>
        </p:nvSpPr>
        <p:spPr>
          <a:xfrm rot="0" flipH="0" flipV="0">
            <a:off x="27241499" y="9417305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57" name="Freeform 20257"/>
          <p:cNvSpPr/>
          <p:nvPr/>
        </p:nvSpPr>
        <p:spPr>
          <a:xfrm rot="0" flipH="0" flipV="0">
            <a:off x="27206447" y="9470645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58" name="Freeform 20258"/>
          <p:cNvSpPr/>
          <p:nvPr/>
        </p:nvSpPr>
        <p:spPr>
          <a:xfrm rot="0" flipH="0" flipV="0">
            <a:off x="27261311" y="942949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59" name="Freeform 20259"/>
          <p:cNvSpPr/>
          <p:nvPr/>
        </p:nvSpPr>
        <p:spPr>
          <a:xfrm rot="0" flipH="0" flipV="0">
            <a:off x="27275027" y="93883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60" name="Freeform 20260"/>
          <p:cNvSpPr/>
          <p:nvPr/>
        </p:nvSpPr>
        <p:spPr>
          <a:xfrm rot="0" flipH="0" flipV="0">
            <a:off x="27314651" y="934720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61" name="Freeform 20261"/>
          <p:cNvSpPr/>
          <p:nvPr/>
        </p:nvSpPr>
        <p:spPr>
          <a:xfrm rot="0" flipH="0" flipV="0">
            <a:off x="27355799" y="93060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62" name="Freeform 20262"/>
          <p:cNvSpPr/>
          <p:nvPr/>
        </p:nvSpPr>
        <p:spPr>
          <a:xfrm rot="0" flipH="0" flipV="0">
            <a:off x="27396947" y="926490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63" name="Freeform 20263"/>
          <p:cNvSpPr/>
          <p:nvPr/>
        </p:nvSpPr>
        <p:spPr>
          <a:xfrm rot="0" flipH="0" flipV="0">
            <a:off x="27233879" y="9444737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64" name="Freeform 20264"/>
          <p:cNvSpPr/>
          <p:nvPr/>
        </p:nvSpPr>
        <p:spPr>
          <a:xfrm rot="0" flipH="0" flipV="0">
            <a:off x="27230831" y="9473693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65" name="Freeform 20265"/>
          <p:cNvSpPr/>
          <p:nvPr/>
        </p:nvSpPr>
        <p:spPr>
          <a:xfrm rot="0" flipH="0" flipV="0">
            <a:off x="27281123" y="9420353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66" name="Freeform 20266"/>
          <p:cNvSpPr/>
          <p:nvPr/>
        </p:nvSpPr>
        <p:spPr>
          <a:xfrm rot="0" flipH="0" flipV="0">
            <a:off x="27307031" y="93792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67" name="Freeform 20267"/>
          <p:cNvSpPr/>
          <p:nvPr/>
        </p:nvSpPr>
        <p:spPr>
          <a:xfrm rot="0" flipH="0" flipV="0">
            <a:off x="27348179" y="93380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68" name="Freeform 20268"/>
          <p:cNvSpPr/>
          <p:nvPr/>
        </p:nvSpPr>
        <p:spPr>
          <a:xfrm rot="0" flipH="0" flipV="0">
            <a:off x="27389327" y="92969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69" name="Freeform 20269"/>
          <p:cNvSpPr/>
          <p:nvPr/>
        </p:nvSpPr>
        <p:spPr>
          <a:xfrm rot="0" flipH="0" flipV="0">
            <a:off x="27430475" y="926185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70" name="Freeform 20270"/>
          <p:cNvSpPr/>
          <p:nvPr/>
        </p:nvSpPr>
        <p:spPr>
          <a:xfrm rot="0" flipH="0" flipV="0">
            <a:off x="27265883" y="9435593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71" name="Freeform 20271"/>
          <p:cNvSpPr/>
          <p:nvPr/>
        </p:nvSpPr>
        <p:spPr>
          <a:xfrm rot="0" flipH="0" flipV="0">
            <a:off x="27256739" y="946912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72" name="Freeform 20272"/>
          <p:cNvSpPr/>
          <p:nvPr/>
        </p:nvSpPr>
        <p:spPr>
          <a:xfrm rot="0" flipH="0" flipV="0">
            <a:off x="27303983" y="9412733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73" name="Freeform 20273"/>
          <p:cNvSpPr/>
          <p:nvPr/>
        </p:nvSpPr>
        <p:spPr>
          <a:xfrm rot="0" flipH="0" flipV="0">
            <a:off x="27339035" y="93715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74" name="Freeform 20274"/>
          <p:cNvSpPr/>
          <p:nvPr/>
        </p:nvSpPr>
        <p:spPr>
          <a:xfrm rot="0" flipH="0" flipV="0">
            <a:off x="27380183" y="93304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75" name="Freeform 20275"/>
          <p:cNvSpPr/>
          <p:nvPr/>
        </p:nvSpPr>
        <p:spPr>
          <a:xfrm rot="0" flipH="0" flipV="0">
            <a:off x="27421331" y="92892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76" name="Freeform 20276"/>
          <p:cNvSpPr/>
          <p:nvPr/>
        </p:nvSpPr>
        <p:spPr>
          <a:xfrm rot="0" flipH="0" flipV="0">
            <a:off x="27462479" y="9261857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77" name="Freeform 20277"/>
          <p:cNvSpPr/>
          <p:nvPr/>
        </p:nvSpPr>
        <p:spPr>
          <a:xfrm rot="0" flipH="0" flipV="0">
            <a:off x="27270455" y="945388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78" name="Freeform 20278"/>
          <p:cNvSpPr/>
          <p:nvPr/>
        </p:nvSpPr>
        <p:spPr>
          <a:xfrm rot="0" flipH="0" flipV="0">
            <a:off x="27297887" y="9435593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79" name="Freeform 20279"/>
          <p:cNvSpPr/>
          <p:nvPr/>
        </p:nvSpPr>
        <p:spPr>
          <a:xfrm rot="0" flipH="0" flipV="0">
            <a:off x="27288743" y="946912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80" name="Freeform 20280"/>
          <p:cNvSpPr/>
          <p:nvPr/>
        </p:nvSpPr>
        <p:spPr>
          <a:xfrm rot="0" flipH="0" flipV="0">
            <a:off x="27494483" y="9261857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81" name="Freeform 20281"/>
          <p:cNvSpPr/>
          <p:nvPr/>
        </p:nvSpPr>
        <p:spPr>
          <a:xfrm rot="0" flipH="0" flipV="0">
            <a:off x="27293315" y="944473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82" name="Freeform 20282"/>
          <p:cNvSpPr/>
          <p:nvPr/>
        </p:nvSpPr>
        <p:spPr>
          <a:xfrm rot="0" flipH="0" flipV="0">
            <a:off x="27329891" y="94035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83" name="Freeform 20283"/>
          <p:cNvSpPr/>
          <p:nvPr/>
        </p:nvSpPr>
        <p:spPr>
          <a:xfrm rot="0" flipH="0" flipV="0">
            <a:off x="27371039" y="93624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84" name="Freeform 20284"/>
          <p:cNvSpPr/>
          <p:nvPr/>
        </p:nvSpPr>
        <p:spPr>
          <a:xfrm rot="0" flipH="0" flipV="0">
            <a:off x="27412187" y="93212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85" name="Freeform 20285"/>
          <p:cNvSpPr/>
          <p:nvPr/>
        </p:nvSpPr>
        <p:spPr>
          <a:xfrm rot="0" flipH="0" flipV="0">
            <a:off x="27453335" y="92801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86" name="Freeform 20286"/>
          <p:cNvSpPr/>
          <p:nvPr/>
        </p:nvSpPr>
        <p:spPr>
          <a:xfrm rot="0" flipH="0" flipV="0">
            <a:off x="27300935" y="947674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87" name="Freeform 20287"/>
          <p:cNvSpPr/>
          <p:nvPr/>
        </p:nvSpPr>
        <p:spPr>
          <a:xfrm rot="0" flipH="0" flipV="0">
            <a:off x="27492959" y="9271001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88" name="Freeform 20288"/>
          <p:cNvSpPr/>
          <p:nvPr/>
        </p:nvSpPr>
        <p:spPr>
          <a:xfrm rot="0" flipH="0" flipV="0">
            <a:off x="27320747" y="94355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89" name="Freeform 20289"/>
          <p:cNvSpPr/>
          <p:nvPr/>
        </p:nvSpPr>
        <p:spPr>
          <a:xfrm rot="0" flipH="0" flipV="0">
            <a:off x="27361895" y="93944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90" name="Freeform 20290"/>
          <p:cNvSpPr/>
          <p:nvPr/>
        </p:nvSpPr>
        <p:spPr>
          <a:xfrm rot="0" flipH="0" flipV="0">
            <a:off x="27403043" y="935329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91" name="Freeform 20291"/>
          <p:cNvSpPr/>
          <p:nvPr/>
        </p:nvSpPr>
        <p:spPr>
          <a:xfrm rot="0" flipH="0" flipV="0">
            <a:off x="27444191" y="93121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92" name="Freeform 20292"/>
          <p:cNvSpPr/>
          <p:nvPr/>
        </p:nvSpPr>
        <p:spPr>
          <a:xfrm rot="0" flipH="0" flipV="0">
            <a:off x="27323795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93" name="Freeform 20293"/>
          <p:cNvSpPr/>
          <p:nvPr/>
        </p:nvSpPr>
        <p:spPr>
          <a:xfrm rot="0" flipH="0" flipV="0">
            <a:off x="27492959" y="930300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94" name="Freeform 20294"/>
          <p:cNvSpPr/>
          <p:nvPr/>
        </p:nvSpPr>
        <p:spPr>
          <a:xfrm rot="0" flipH="0" flipV="0">
            <a:off x="27517343" y="926185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95" name="Freeform 20295"/>
          <p:cNvSpPr/>
          <p:nvPr/>
        </p:nvSpPr>
        <p:spPr>
          <a:xfrm rot="0" flipH="0" flipV="0">
            <a:off x="27340559" y="946759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96" name="Freeform 20296"/>
          <p:cNvSpPr/>
          <p:nvPr/>
        </p:nvSpPr>
        <p:spPr>
          <a:xfrm rot="0" flipH="0" flipV="0">
            <a:off x="27354275" y="942644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65100" y="762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97" name="Freeform 20297"/>
          <p:cNvSpPr/>
          <p:nvPr/>
        </p:nvSpPr>
        <p:spPr>
          <a:xfrm rot="0" flipH="0" flipV="0">
            <a:off x="27395423" y="938530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98" name="Freeform 20298"/>
          <p:cNvSpPr/>
          <p:nvPr/>
        </p:nvSpPr>
        <p:spPr>
          <a:xfrm rot="0" flipH="0" flipV="0">
            <a:off x="27436571" y="93441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299" name="Freeform 20299"/>
          <p:cNvSpPr/>
          <p:nvPr/>
        </p:nvSpPr>
        <p:spPr>
          <a:xfrm rot="0" flipH="0" flipV="0">
            <a:off x="27476195" y="9319769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00" name="Freeform 20300"/>
          <p:cNvSpPr/>
          <p:nvPr/>
        </p:nvSpPr>
        <p:spPr>
          <a:xfrm rot="0" flipH="0" flipV="0">
            <a:off x="27348179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01" name="Freeform 20301"/>
          <p:cNvSpPr/>
          <p:nvPr/>
        </p:nvSpPr>
        <p:spPr>
          <a:xfrm rot="0" flipH="0" flipV="0">
            <a:off x="27492959" y="9335009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02" name="Freeform 20302"/>
          <p:cNvSpPr/>
          <p:nvPr/>
        </p:nvSpPr>
        <p:spPr>
          <a:xfrm rot="0" flipH="0" flipV="0">
            <a:off x="27509723" y="92953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03" name="Freeform 20303"/>
          <p:cNvSpPr/>
          <p:nvPr/>
        </p:nvSpPr>
        <p:spPr>
          <a:xfrm rot="0" flipH="0" flipV="0">
            <a:off x="27550871" y="9261857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04" name="Freeform 20304"/>
          <p:cNvSpPr/>
          <p:nvPr/>
        </p:nvSpPr>
        <p:spPr>
          <a:xfrm rot="0" flipH="0" flipV="0">
            <a:off x="27363419" y="9458453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05" name="Freeform 20305"/>
          <p:cNvSpPr/>
          <p:nvPr/>
        </p:nvSpPr>
        <p:spPr>
          <a:xfrm rot="0" flipH="0" flipV="0">
            <a:off x="27386279" y="94173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01600" y="1524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06" name="Freeform 20306"/>
          <p:cNvSpPr/>
          <p:nvPr/>
        </p:nvSpPr>
        <p:spPr>
          <a:xfrm rot="0" flipH="0" flipV="0">
            <a:off x="27427427" y="93761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07" name="Freeform 20307"/>
          <p:cNvSpPr/>
          <p:nvPr/>
        </p:nvSpPr>
        <p:spPr>
          <a:xfrm rot="0" flipH="0" flipV="0">
            <a:off x="27468575" y="9341105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08" name="Freeform 20308"/>
          <p:cNvSpPr/>
          <p:nvPr/>
        </p:nvSpPr>
        <p:spPr>
          <a:xfrm rot="0" flipH="0" flipV="0">
            <a:off x="27377135" y="946912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09" name="Freeform 20309"/>
          <p:cNvSpPr/>
          <p:nvPr/>
        </p:nvSpPr>
        <p:spPr>
          <a:xfrm rot="0" flipH="0" flipV="0">
            <a:off x="27500579" y="93273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10" name="Freeform 20310"/>
          <p:cNvSpPr/>
          <p:nvPr/>
        </p:nvSpPr>
        <p:spPr>
          <a:xfrm rot="0" flipH="0" flipV="0">
            <a:off x="27541727" y="92862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11" name="Freeform 20311"/>
          <p:cNvSpPr/>
          <p:nvPr/>
        </p:nvSpPr>
        <p:spPr>
          <a:xfrm rot="0" flipH="0" flipV="0">
            <a:off x="27582875" y="9261857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12" name="Freeform 20312"/>
          <p:cNvSpPr/>
          <p:nvPr/>
        </p:nvSpPr>
        <p:spPr>
          <a:xfrm rot="0" flipH="0" flipV="0">
            <a:off x="27387803" y="9450833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13" name="Freeform 20313"/>
          <p:cNvSpPr/>
          <p:nvPr/>
        </p:nvSpPr>
        <p:spPr>
          <a:xfrm rot="0" flipH="0" flipV="0">
            <a:off x="27418283" y="94096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5400" y="2159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14" name="Freeform 20314"/>
          <p:cNvSpPr/>
          <p:nvPr/>
        </p:nvSpPr>
        <p:spPr>
          <a:xfrm rot="0" flipH="0" flipV="0">
            <a:off x="27459431" y="93685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15" name="Freeform 20315"/>
          <p:cNvSpPr/>
          <p:nvPr/>
        </p:nvSpPr>
        <p:spPr>
          <a:xfrm rot="0" flipH="0" flipV="0">
            <a:off x="27395423" y="9482837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16" name="Freeform 20316"/>
          <p:cNvSpPr/>
          <p:nvPr/>
        </p:nvSpPr>
        <p:spPr>
          <a:xfrm rot="0" flipH="0" flipV="0">
            <a:off x="27409139" y="946912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17" name="Freeform 20317"/>
          <p:cNvSpPr/>
          <p:nvPr/>
        </p:nvSpPr>
        <p:spPr>
          <a:xfrm rot="0" flipH="0" flipV="0">
            <a:off x="27492959" y="9359393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18" name="Freeform 20318"/>
          <p:cNvSpPr/>
          <p:nvPr/>
        </p:nvSpPr>
        <p:spPr>
          <a:xfrm rot="0" flipH="0" flipV="0">
            <a:off x="27532583" y="93182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19" name="Freeform 20319"/>
          <p:cNvSpPr/>
          <p:nvPr/>
        </p:nvSpPr>
        <p:spPr>
          <a:xfrm rot="0" flipH="0" flipV="0">
            <a:off x="27573731" y="92770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20" name="Freeform 20320"/>
          <p:cNvSpPr/>
          <p:nvPr/>
        </p:nvSpPr>
        <p:spPr>
          <a:xfrm rot="0" flipH="0" flipV="0">
            <a:off x="27614879" y="9261857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21" name="Freeform 20321"/>
          <p:cNvSpPr/>
          <p:nvPr/>
        </p:nvSpPr>
        <p:spPr>
          <a:xfrm rot="0" flipH="0" flipV="0">
            <a:off x="27410663" y="9441689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22" name="Freeform 20322"/>
          <p:cNvSpPr/>
          <p:nvPr/>
        </p:nvSpPr>
        <p:spPr>
          <a:xfrm rot="0" flipH="0" flipV="0">
            <a:off x="27450287" y="94005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23" name="Freeform 20323"/>
          <p:cNvSpPr/>
          <p:nvPr/>
        </p:nvSpPr>
        <p:spPr>
          <a:xfrm rot="0" flipH="0" flipV="0">
            <a:off x="27491435" y="9386825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24" name="Freeform 20324"/>
          <p:cNvSpPr/>
          <p:nvPr/>
        </p:nvSpPr>
        <p:spPr>
          <a:xfrm rot="0" flipH="0" flipV="0">
            <a:off x="27418283" y="9473693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25" name="Freeform 20325"/>
          <p:cNvSpPr/>
          <p:nvPr/>
        </p:nvSpPr>
        <p:spPr>
          <a:xfrm rot="0" flipH="0" flipV="0">
            <a:off x="27492959" y="9391397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26" name="Freeform 20326"/>
          <p:cNvSpPr/>
          <p:nvPr/>
        </p:nvSpPr>
        <p:spPr>
          <a:xfrm rot="0" flipH="0" flipV="0">
            <a:off x="27523439" y="93502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27" name="Freeform 20327"/>
          <p:cNvSpPr/>
          <p:nvPr/>
        </p:nvSpPr>
        <p:spPr>
          <a:xfrm rot="0" flipH="0" flipV="0">
            <a:off x="27564587" y="930910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28" name="Freeform 20328"/>
          <p:cNvSpPr/>
          <p:nvPr/>
        </p:nvSpPr>
        <p:spPr>
          <a:xfrm rot="0" flipH="0" flipV="0">
            <a:off x="27605735" y="92679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29" name="Freeform 20329"/>
          <p:cNvSpPr/>
          <p:nvPr/>
        </p:nvSpPr>
        <p:spPr>
          <a:xfrm rot="0" flipH="0" flipV="0">
            <a:off x="27441143" y="94325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28600" y="254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30" name="Freeform 20330"/>
          <p:cNvSpPr/>
          <p:nvPr/>
        </p:nvSpPr>
        <p:spPr>
          <a:xfrm rot="0" flipH="0" flipV="0">
            <a:off x="27482291" y="9411209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31" name="Freeform 20331"/>
          <p:cNvSpPr/>
          <p:nvPr/>
        </p:nvSpPr>
        <p:spPr>
          <a:xfrm rot="0" flipH="0" flipV="0">
            <a:off x="27441143" y="946912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32" name="Freeform 20332"/>
          <p:cNvSpPr/>
          <p:nvPr/>
        </p:nvSpPr>
        <p:spPr>
          <a:xfrm rot="0" flipH="0" flipV="0">
            <a:off x="27499055" y="942340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33" name="Freeform 20333"/>
          <p:cNvSpPr/>
          <p:nvPr/>
        </p:nvSpPr>
        <p:spPr>
          <a:xfrm rot="0" flipH="0" flipV="0">
            <a:off x="27515819" y="93822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34" name="Freeform 20334"/>
          <p:cNvSpPr/>
          <p:nvPr/>
        </p:nvSpPr>
        <p:spPr>
          <a:xfrm rot="0" flipH="0" flipV="0">
            <a:off x="27556967" y="934110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35" name="Freeform 20335"/>
          <p:cNvSpPr/>
          <p:nvPr/>
        </p:nvSpPr>
        <p:spPr>
          <a:xfrm rot="0" flipH="0" flipV="0">
            <a:off x="27598115" y="92999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36" name="Freeform 20336"/>
          <p:cNvSpPr/>
          <p:nvPr/>
        </p:nvSpPr>
        <p:spPr>
          <a:xfrm rot="0" flipH="0" flipV="0">
            <a:off x="27637739" y="9264905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37" name="Freeform 20337"/>
          <p:cNvSpPr/>
          <p:nvPr/>
        </p:nvSpPr>
        <p:spPr>
          <a:xfrm rot="0" flipH="0" flipV="0">
            <a:off x="27457907" y="946454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38" name="Freeform 20338"/>
          <p:cNvSpPr/>
          <p:nvPr/>
        </p:nvSpPr>
        <p:spPr>
          <a:xfrm rot="0" flipH="0" flipV="0">
            <a:off x="27474671" y="9441689"/>
            <a:ext cx="10667" cy="12191"/>
          </a:xfrm>
          <a:custGeom>
            <a:pathLst>
              <a:path w="88900" h="101600">
                <a:moveTo>
                  <a:pt x="0" y="1016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39" name="Freeform 20339"/>
          <p:cNvSpPr/>
          <p:nvPr/>
        </p:nvSpPr>
        <p:spPr>
          <a:xfrm rot="0" flipH="0" flipV="0">
            <a:off x="27465527" y="946912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40" name="Freeform 20340"/>
          <p:cNvSpPr/>
          <p:nvPr/>
        </p:nvSpPr>
        <p:spPr>
          <a:xfrm rot="0" flipH="0" flipV="0">
            <a:off x="27492959" y="945692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41" name="Freeform 20341"/>
          <p:cNvSpPr/>
          <p:nvPr/>
        </p:nvSpPr>
        <p:spPr>
          <a:xfrm rot="0" flipH="0" flipV="0">
            <a:off x="27506675" y="941578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42" name="Freeform 20342"/>
          <p:cNvSpPr/>
          <p:nvPr/>
        </p:nvSpPr>
        <p:spPr>
          <a:xfrm rot="0" flipH="0" flipV="0">
            <a:off x="27547823" y="93746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43" name="Freeform 20343"/>
          <p:cNvSpPr/>
          <p:nvPr/>
        </p:nvSpPr>
        <p:spPr>
          <a:xfrm rot="0" flipH="0" flipV="0">
            <a:off x="27588971" y="93334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44" name="Freeform 20344"/>
          <p:cNvSpPr/>
          <p:nvPr/>
        </p:nvSpPr>
        <p:spPr>
          <a:xfrm rot="0" flipH="0" flipV="0">
            <a:off x="27630119" y="92923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45" name="Freeform 20345"/>
          <p:cNvSpPr/>
          <p:nvPr/>
        </p:nvSpPr>
        <p:spPr>
          <a:xfrm rot="0" flipH="0" flipV="0">
            <a:off x="27480767" y="9467597"/>
            <a:ext cx="3047" cy="1523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46" name="Freeform 20346"/>
          <p:cNvSpPr/>
          <p:nvPr/>
        </p:nvSpPr>
        <p:spPr>
          <a:xfrm rot="0" flipH="0" flipV="0">
            <a:off x="27491435" y="9458453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47" name="Freeform 20347"/>
          <p:cNvSpPr/>
          <p:nvPr/>
        </p:nvSpPr>
        <p:spPr>
          <a:xfrm rot="0" flipH="0" flipV="0">
            <a:off x="27502103" y="9447785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48" name="Freeform 20348"/>
          <p:cNvSpPr/>
          <p:nvPr/>
        </p:nvSpPr>
        <p:spPr>
          <a:xfrm rot="0" flipH="0" flipV="0">
            <a:off x="27538679" y="94066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49" name="Freeform 20349"/>
          <p:cNvSpPr/>
          <p:nvPr/>
        </p:nvSpPr>
        <p:spPr>
          <a:xfrm rot="0" flipH="0" flipV="0">
            <a:off x="27579827" y="93654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50" name="Freeform 20350"/>
          <p:cNvSpPr/>
          <p:nvPr/>
        </p:nvSpPr>
        <p:spPr>
          <a:xfrm rot="0" flipH="0" flipV="0">
            <a:off x="27620975" y="93243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51" name="Freeform 20351"/>
          <p:cNvSpPr/>
          <p:nvPr/>
        </p:nvSpPr>
        <p:spPr>
          <a:xfrm rot="0" flipH="0" flipV="0">
            <a:off x="27512771" y="9479789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52" name="Freeform 20352"/>
          <p:cNvSpPr/>
          <p:nvPr/>
        </p:nvSpPr>
        <p:spPr>
          <a:xfrm rot="0" flipH="0" flipV="0">
            <a:off x="27529535" y="94386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53" name="Freeform 20353"/>
          <p:cNvSpPr/>
          <p:nvPr/>
        </p:nvSpPr>
        <p:spPr>
          <a:xfrm rot="0" flipH="0" flipV="0">
            <a:off x="27570683" y="93974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54" name="Freeform 20354"/>
          <p:cNvSpPr/>
          <p:nvPr/>
        </p:nvSpPr>
        <p:spPr>
          <a:xfrm rot="0" flipH="0" flipV="0">
            <a:off x="27611831" y="93563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55" name="Freeform 20355"/>
          <p:cNvSpPr/>
          <p:nvPr/>
        </p:nvSpPr>
        <p:spPr>
          <a:xfrm rot="0" flipH="0" flipV="0">
            <a:off x="27652979" y="9336533"/>
            <a:ext cx="9143" cy="7619"/>
          </a:xfrm>
          <a:custGeom>
            <a:pathLst>
              <a:path w="76200" h="63500">
                <a:moveTo>
                  <a:pt x="0" y="635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56" name="Freeform 20356"/>
          <p:cNvSpPr/>
          <p:nvPr/>
        </p:nvSpPr>
        <p:spPr>
          <a:xfrm rot="0" flipH="0" flipV="0">
            <a:off x="27535631" y="9470645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57" name="Freeform 20357"/>
          <p:cNvSpPr/>
          <p:nvPr/>
        </p:nvSpPr>
        <p:spPr>
          <a:xfrm rot="0" flipH="0" flipV="0">
            <a:off x="27561539" y="942949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58" name="Freeform 20358"/>
          <p:cNvSpPr/>
          <p:nvPr/>
        </p:nvSpPr>
        <p:spPr>
          <a:xfrm rot="0" flipH="0" flipV="0">
            <a:off x="27602687" y="93883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59" name="Freeform 20359"/>
          <p:cNvSpPr/>
          <p:nvPr/>
        </p:nvSpPr>
        <p:spPr>
          <a:xfrm rot="0" flipH="0" flipV="0">
            <a:off x="27643835" y="9359393"/>
            <a:ext cx="18287" cy="16763"/>
          </a:xfrm>
          <a:custGeom>
            <a:pathLst>
              <a:path w="152400" h="139700">
                <a:moveTo>
                  <a:pt x="0" y="1397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60" name="Freeform 20360"/>
          <p:cNvSpPr/>
          <p:nvPr/>
        </p:nvSpPr>
        <p:spPr>
          <a:xfrm rot="0" flipH="0" flipV="0">
            <a:off x="27560015" y="9461501"/>
            <a:ext cx="22859" cy="24383"/>
          </a:xfrm>
          <a:custGeom>
            <a:pathLst>
              <a:path w="190500" h="203200">
                <a:moveTo>
                  <a:pt x="0" y="2032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61" name="Freeform 20361"/>
          <p:cNvSpPr/>
          <p:nvPr/>
        </p:nvSpPr>
        <p:spPr>
          <a:xfrm rot="0" flipH="0" flipV="0">
            <a:off x="27595067" y="942035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62" name="Freeform 20362"/>
          <p:cNvSpPr/>
          <p:nvPr/>
        </p:nvSpPr>
        <p:spPr>
          <a:xfrm rot="0" flipH="0" flipV="0">
            <a:off x="27636215" y="9383777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63" name="Freeform 20363"/>
          <p:cNvSpPr/>
          <p:nvPr/>
        </p:nvSpPr>
        <p:spPr>
          <a:xfrm rot="0" flipH="0" flipV="0">
            <a:off x="27585923" y="945388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64" name="Freeform 20364"/>
          <p:cNvSpPr/>
          <p:nvPr/>
        </p:nvSpPr>
        <p:spPr>
          <a:xfrm rot="0" flipH="0" flipV="0">
            <a:off x="27627071" y="94127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65" name="Freeform 20365"/>
          <p:cNvSpPr/>
          <p:nvPr/>
        </p:nvSpPr>
        <p:spPr>
          <a:xfrm rot="0" flipH="0" flipV="0">
            <a:off x="27617927" y="94447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66" name="Freeform 20366"/>
          <p:cNvSpPr/>
          <p:nvPr/>
        </p:nvSpPr>
        <p:spPr>
          <a:xfrm rot="0" flipH="0" flipV="0">
            <a:off x="27659075" y="942949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67" name="Freeform 20367"/>
          <p:cNvSpPr/>
          <p:nvPr/>
        </p:nvSpPr>
        <p:spPr>
          <a:xfrm rot="0" flipH="0" flipV="0">
            <a:off x="27630119" y="9476741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68" name="Freeform 20368"/>
          <p:cNvSpPr/>
          <p:nvPr/>
        </p:nvSpPr>
        <p:spPr>
          <a:xfrm rot="0" flipH="0" flipV="0">
            <a:off x="27649931" y="9453881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69" name="Freeform 20369"/>
          <p:cNvSpPr/>
          <p:nvPr/>
        </p:nvSpPr>
        <p:spPr>
          <a:xfrm rot="0" flipH="0" flipV="0">
            <a:off x="27652979" y="947674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70" name="Freeform 20370"/>
          <p:cNvSpPr/>
          <p:nvPr/>
        </p:nvSpPr>
        <p:spPr>
          <a:xfrm rot="0" flipH="0" flipV="0">
            <a:off x="27662123" y="9036305"/>
            <a:ext cx="54863" cy="449579"/>
          </a:xfrm>
          <a:custGeom>
            <a:pathLst>
              <a:path w="457200" h="3746500">
                <a:moveTo>
                  <a:pt x="457200" y="3746500"/>
                </a:moveTo>
                <a:lnTo>
                  <a:pt x="0" y="3746500"/>
                </a:ln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71" name="Freeform 20371"/>
          <p:cNvSpPr/>
          <p:nvPr/>
        </p:nvSpPr>
        <p:spPr>
          <a:xfrm rot="0" flipH="0" flipV="0">
            <a:off x="25735787" y="9036305"/>
            <a:ext cx="56387" cy="449579"/>
          </a:xfrm>
          <a:custGeom>
            <a:pathLst>
              <a:path w="469900" h="3746500">
                <a:moveTo>
                  <a:pt x="469900" y="3746500"/>
                </a:moveTo>
                <a:lnTo>
                  <a:pt x="469900" y="0"/>
                </a:lnTo>
                <a:lnTo>
                  <a:pt x="0" y="0"/>
                </a:lnTo>
                <a:lnTo>
                  <a:pt x="0" y="37465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72" name="Freeform 20372"/>
          <p:cNvSpPr/>
          <p:nvPr/>
        </p:nvSpPr>
        <p:spPr>
          <a:xfrm rot="0" flipH="0" flipV="0">
            <a:off x="25735787" y="9485885"/>
            <a:ext cx="56387" cy="0"/>
          </a:xfrm>
          <a:custGeom>
            <a:pathLst>
              <a:path w="469900" h="0">
                <a:moveTo>
                  <a:pt x="4699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73" name="Freeform 20373"/>
          <p:cNvSpPr/>
          <p:nvPr/>
        </p:nvSpPr>
        <p:spPr>
          <a:xfrm rot="0" flipH="0" flipV="0">
            <a:off x="27287219" y="8662925"/>
            <a:ext cx="56387" cy="448055"/>
          </a:xfrm>
          <a:custGeom>
            <a:pathLst>
              <a:path w="469900" h="3733800">
                <a:moveTo>
                  <a:pt x="469900" y="3733800"/>
                </a:moveTo>
                <a:lnTo>
                  <a:pt x="0" y="3733800"/>
                </a:lnTo>
                <a:lnTo>
                  <a:pt x="0" y="0"/>
                </a:lnTo>
                <a:lnTo>
                  <a:pt x="469900" y="0"/>
                </a:lnTo>
                <a:lnTo>
                  <a:pt x="469900" y="3733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74" name="Freeform 20374"/>
          <p:cNvSpPr/>
          <p:nvPr/>
        </p:nvSpPr>
        <p:spPr>
          <a:xfrm rot="0" flipH="0" flipV="0">
            <a:off x="26110691" y="8662925"/>
            <a:ext cx="56387" cy="448055"/>
          </a:xfrm>
          <a:custGeom>
            <a:pathLst>
              <a:path w="469900" h="3733800">
                <a:moveTo>
                  <a:pt x="469900" y="0"/>
                </a:moveTo>
                <a:lnTo>
                  <a:pt x="0" y="0"/>
                </a:lnTo>
                <a:lnTo>
                  <a:pt x="0" y="3733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75" name="Freeform 20375"/>
          <p:cNvSpPr/>
          <p:nvPr/>
        </p:nvSpPr>
        <p:spPr>
          <a:xfrm rot="0" flipH="0" flipV="0">
            <a:off x="25792175" y="9112505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76" name="Freeform 20376"/>
          <p:cNvSpPr/>
          <p:nvPr/>
        </p:nvSpPr>
        <p:spPr>
          <a:xfrm rot="0" flipH="0" flipV="0">
            <a:off x="25796747" y="9110981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77" name="Freeform 20377"/>
          <p:cNvSpPr/>
          <p:nvPr/>
        </p:nvSpPr>
        <p:spPr>
          <a:xfrm rot="0" flipH="0" flipV="0">
            <a:off x="25792175" y="9135365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78" name="Freeform 20378"/>
          <p:cNvSpPr/>
          <p:nvPr/>
        </p:nvSpPr>
        <p:spPr>
          <a:xfrm rot="0" flipH="0" flipV="0">
            <a:off x="25828751" y="911098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79" name="Freeform 20379"/>
          <p:cNvSpPr/>
          <p:nvPr/>
        </p:nvSpPr>
        <p:spPr>
          <a:xfrm rot="0" flipH="0" flipV="0">
            <a:off x="25792175" y="9168893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80" name="Freeform 20380"/>
          <p:cNvSpPr/>
          <p:nvPr/>
        </p:nvSpPr>
        <p:spPr>
          <a:xfrm rot="0" flipH="0" flipV="0">
            <a:off x="25819607" y="91277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81" name="Freeform 20381"/>
          <p:cNvSpPr/>
          <p:nvPr/>
        </p:nvSpPr>
        <p:spPr>
          <a:xfrm rot="0" flipH="0" flipV="0">
            <a:off x="25860755" y="911098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82" name="Freeform 20382"/>
          <p:cNvSpPr/>
          <p:nvPr/>
        </p:nvSpPr>
        <p:spPr>
          <a:xfrm rot="0" flipH="0" flipV="0">
            <a:off x="25792175" y="920089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83" name="Freeform 20383"/>
          <p:cNvSpPr/>
          <p:nvPr/>
        </p:nvSpPr>
        <p:spPr>
          <a:xfrm rot="0" flipH="0" flipV="0">
            <a:off x="25811987" y="91597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84" name="Freeform 20384"/>
          <p:cNvSpPr/>
          <p:nvPr/>
        </p:nvSpPr>
        <p:spPr>
          <a:xfrm rot="0" flipH="0" flipV="0">
            <a:off x="25853135" y="91186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85" name="Freeform 20385"/>
          <p:cNvSpPr/>
          <p:nvPr/>
        </p:nvSpPr>
        <p:spPr>
          <a:xfrm rot="0" flipH="0" flipV="0">
            <a:off x="26167079" y="883056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86" name="Freeform 20386"/>
          <p:cNvSpPr/>
          <p:nvPr/>
        </p:nvSpPr>
        <p:spPr>
          <a:xfrm rot="0" flipH="0" flipV="0">
            <a:off x="26182319" y="881227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87" name="Freeform 20387"/>
          <p:cNvSpPr/>
          <p:nvPr/>
        </p:nvSpPr>
        <p:spPr>
          <a:xfrm rot="0" flipH="0" flipV="0">
            <a:off x="25802843" y="91917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88" name="Freeform 20388"/>
          <p:cNvSpPr/>
          <p:nvPr/>
        </p:nvSpPr>
        <p:spPr>
          <a:xfrm rot="0" flipH="0" flipV="0">
            <a:off x="25843991" y="91506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89" name="Freeform 20389"/>
          <p:cNvSpPr/>
          <p:nvPr/>
        </p:nvSpPr>
        <p:spPr>
          <a:xfrm rot="0" flipH="0" flipV="0">
            <a:off x="25885139" y="9110981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90" name="Freeform 20390"/>
          <p:cNvSpPr/>
          <p:nvPr/>
        </p:nvSpPr>
        <p:spPr>
          <a:xfrm rot="0" flipH="0" flipV="0">
            <a:off x="26173175" y="88214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91" name="Freeform 20391"/>
          <p:cNvSpPr/>
          <p:nvPr/>
        </p:nvSpPr>
        <p:spPr>
          <a:xfrm rot="0" flipH="0" flipV="0">
            <a:off x="25793699" y="92237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92" name="Freeform 20392"/>
          <p:cNvSpPr/>
          <p:nvPr/>
        </p:nvSpPr>
        <p:spPr>
          <a:xfrm rot="0" flipH="0" flipV="0">
            <a:off x="25834847" y="91826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93" name="Freeform 20393"/>
          <p:cNvSpPr/>
          <p:nvPr/>
        </p:nvSpPr>
        <p:spPr>
          <a:xfrm rot="0" flipH="0" flipV="0">
            <a:off x="25875995" y="91414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94" name="Freeform 20394"/>
          <p:cNvSpPr/>
          <p:nvPr/>
        </p:nvSpPr>
        <p:spPr>
          <a:xfrm rot="0" flipH="0" flipV="0">
            <a:off x="25917143" y="9110981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95" name="Freeform 20395"/>
          <p:cNvSpPr/>
          <p:nvPr/>
        </p:nvSpPr>
        <p:spPr>
          <a:xfrm rot="0" flipH="0" flipV="0">
            <a:off x="26167079" y="8853425"/>
            <a:ext cx="25907" cy="27431"/>
          </a:xfrm>
          <a:custGeom>
            <a:pathLst>
              <a:path w="215900" h="228600">
                <a:moveTo>
                  <a:pt x="0" y="2286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96" name="Freeform 20396"/>
          <p:cNvSpPr/>
          <p:nvPr/>
        </p:nvSpPr>
        <p:spPr>
          <a:xfrm rot="0" flipH="0" flipV="0">
            <a:off x="26205179" y="88122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97" name="Freeform 20397"/>
          <p:cNvSpPr/>
          <p:nvPr/>
        </p:nvSpPr>
        <p:spPr>
          <a:xfrm rot="0" flipH="0" flipV="0">
            <a:off x="25810463" y="9255761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98" name="Freeform 20398"/>
          <p:cNvSpPr/>
          <p:nvPr/>
        </p:nvSpPr>
        <p:spPr>
          <a:xfrm rot="0" flipH="0" flipV="0">
            <a:off x="25825703" y="9214613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399" name="Freeform 20399"/>
          <p:cNvSpPr/>
          <p:nvPr/>
        </p:nvSpPr>
        <p:spPr>
          <a:xfrm rot="0" flipH="0" flipV="0">
            <a:off x="25866851" y="917346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00" name="Freeform 20400"/>
          <p:cNvSpPr/>
          <p:nvPr/>
        </p:nvSpPr>
        <p:spPr>
          <a:xfrm rot="0" flipH="0" flipV="0">
            <a:off x="25907999" y="91338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01" name="Freeform 20401"/>
          <p:cNvSpPr/>
          <p:nvPr/>
        </p:nvSpPr>
        <p:spPr>
          <a:xfrm rot="0" flipH="0" flipV="0">
            <a:off x="25949147" y="911098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02" name="Freeform 20402"/>
          <p:cNvSpPr/>
          <p:nvPr/>
        </p:nvSpPr>
        <p:spPr>
          <a:xfrm rot="0" flipH="0" flipV="0">
            <a:off x="26167079" y="8886953"/>
            <a:ext cx="16763" cy="18287"/>
          </a:xfrm>
          <a:custGeom>
            <a:pathLst>
              <a:path w="139700" h="152400">
                <a:moveTo>
                  <a:pt x="0" y="1524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03" name="Freeform 20403"/>
          <p:cNvSpPr/>
          <p:nvPr/>
        </p:nvSpPr>
        <p:spPr>
          <a:xfrm rot="0" flipH="0" flipV="0">
            <a:off x="26196035" y="88458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04" name="Freeform 20404"/>
          <p:cNvSpPr/>
          <p:nvPr/>
        </p:nvSpPr>
        <p:spPr>
          <a:xfrm rot="0" flipH="0" flipV="0">
            <a:off x="26237183" y="8812277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05" name="Freeform 20405"/>
          <p:cNvSpPr/>
          <p:nvPr/>
        </p:nvSpPr>
        <p:spPr>
          <a:xfrm rot="0" flipH="0" flipV="0">
            <a:off x="25833323" y="924814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06" name="Freeform 20406"/>
          <p:cNvSpPr/>
          <p:nvPr/>
        </p:nvSpPr>
        <p:spPr>
          <a:xfrm rot="0" flipH="0" flipV="0">
            <a:off x="25859231" y="92069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07" name="Freeform 20407"/>
          <p:cNvSpPr/>
          <p:nvPr/>
        </p:nvSpPr>
        <p:spPr>
          <a:xfrm rot="0" flipH="0" flipV="0">
            <a:off x="25900379" y="91658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08" name="Freeform 20408"/>
          <p:cNvSpPr/>
          <p:nvPr/>
        </p:nvSpPr>
        <p:spPr>
          <a:xfrm rot="0" flipH="0" flipV="0">
            <a:off x="25941527" y="91246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09" name="Freeform 20409"/>
          <p:cNvSpPr/>
          <p:nvPr/>
        </p:nvSpPr>
        <p:spPr>
          <a:xfrm rot="0" flipH="0" flipV="0">
            <a:off x="25981151" y="911098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10" name="Freeform 20410"/>
          <p:cNvSpPr/>
          <p:nvPr/>
        </p:nvSpPr>
        <p:spPr>
          <a:xfrm rot="0" flipH="0" flipV="0">
            <a:off x="26167079" y="891895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11" name="Freeform 20411"/>
          <p:cNvSpPr/>
          <p:nvPr/>
        </p:nvSpPr>
        <p:spPr>
          <a:xfrm rot="0" flipH="0" flipV="0">
            <a:off x="26186891" y="88778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12" name="Freeform 20412"/>
          <p:cNvSpPr/>
          <p:nvPr/>
        </p:nvSpPr>
        <p:spPr>
          <a:xfrm rot="0" flipH="0" flipV="0">
            <a:off x="26228039" y="88366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13" name="Freeform 20413"/>
          <p:cNvSpPr/>
          <p:nvPr/>
        </p:nvSpPr>
        <p:spPr>
          <a:xfrm rot="0" flipH="0" flipV="0">
            <a:off x="26269187" y="8812277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14" name="Freeform 20414"/>
          <p:cNvSpPr/>
          <p:nvPr/>
        </p:nvSpPr>
        <p:spPr>
          <a:xfrm rot="0" flipH="0" flipV="0">
            <a:off x="25856183" y="923899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15" name="Freeform 20415"/>
          <p:cNvSpPr/>
          <p:nvPr/>
        </p:nvSpPr>
        <p:spPr>
          <a:xfrm rot="0" flipH="0" flipV="0">
            <a:off x="25891235" y="91978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16" name="Freeform 20416"/>
          <p:cNvSpPr/>
          <p:nvPr/>
        </p:nvSpPr>
        <p:spPr>
          <a:xfrm rot="0" flipH="0" flipV="0">
            <a:off x="25932383" y="91567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17" name="Freeform 20417"/>
          <p:cNvSpPr/>
          <p:nvPr/>
        </p:nvSpPr>
        <p:spPr>
          <a:xfrm rot="0" flipH="0" flipV="0">
            <a:off x="25973531" y="91155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18" name="Freeform 20418"/>
          <p:cNvSpPr/>
          <p:nvPr/>
        </p:nvSpPr>
        <p:spPr>
          <a:xfrm rot="0" flipH="0" flipV="0">
            <a:off x="26179271" y="89098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19" name="Freeform 20419"/>
          <p:cNvSpPr/>
          <p:nvPr/>
        </p:nvSpPr>
        <p:spPr>
          <a:xfrm rot="0" flipH="0" flipV="0">
            <a:off x="26220419" y="88686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20" name="Freeform 20420"/>
          <p:cNvSpPr/>
          <p:nvPr/>
        </p:nvSpPr>
        <p:spPr>
          <a:xfrm rot="0" flipH="0" flipV="0">
            <a:off x="26261567" y="88275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21" name="Freeform 20421"/>
          <p:cNvSpPr/>
          <p:nvPr/>
        </p:nvSpPr>
        <p:spPr>
          <a:xfrm rot="0" flipH="0" flipV="0">
            <a:off x="26302715" y="881227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22" name="Freeform 20422"/>
          <p:cNvSpPr/>
          <p:nvPr/>
        </p:nvSpPr>
        <p:spPr>
          <a:xfrm rot="0" flipH="0" flipV="0">
            <a:off x="25882091" y="92298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23" name="Freeform 20423"/>
          <p:cNvSpPr/>
          <p:nvPr/>
        </p:nvSpPr>
        <p:spPr>
          <a:xfrm rot="0" flipH="0" flipV="0">
            <a:off x="25923239" y="91887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24" name="Freeform 20424"/>
          <p:cNvSpPr/>
          <p:nvPr/>
        </p:nvSpPr>
        <p:spPr>
          <a:xfrm rot="0" flipH="0" flipV="0">
            <a:off x="25964387" y="91475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25" name="Freeform 20425"/>
          <p:cNvSpPr/>
          <p:nvPr/>
        </p:nvSpPr>
        <p:spPr>
          <a:xfrm rot="0" flipH="0" flipV="0">
            <a:off x="26005535" y="911098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26" name="Freeform 20426"/>
          <p:cNvSpPr/>
          <p:nvPr/>
        </p:nvSpPr>
        <p:spPr>
          <a:xfrm rot="0" flipH="0" flipV="0">
            <a:off x="26170127" y="89418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27" name="Freeform 20427"/>
          <p:cNvSpPr/>
          <p:nvPr/>
        </p:nvSpPr>
        <p:spPr>
          <a:xfrm rot="0" flipH="0" flipV="0">
            <a:off x="26211275" y="89006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28" name="Freeform 20428"/>
          <p:cNvSpPr/>
          <p:nvPr/>
        </p:nvSpPr>
        <p:spPr>
          <a:xfrm rot="0" flipH="0" flipV="0">
            <a:off x="26252423" y="885952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29" name="Freeform 20429"/>
          <p:cNvSpPr/>
          <p:nvPr/>
        </p:nvSpPr>
        <p:spPr>
          <a:xfrm rot="0" flipH="0" flipV="0">
            <a:off x="26293571" y="88183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30" name="Freeform 20430"/>
          <p:cNvSpPr/>
          <p:nvPr/>
        </p:nvSpPr>
        <p:spPr>
          <a:xfrm rot="0" flipH="0" flipV="0">
            <a:off x="25914095" y="92207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31" name="Freeform 20431"/>
          <p:cNvSpPr/>
          <p:nvPr/>
        </p:nvSpPr>
        <p:spPr>
          <a:xfrm rot="0" flipH="0" flipV="0">
            <a:off x="25955243" y="91795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32" name="Freeform 20432"/>
          <p:cNvSpPr/>
          <p:nvPr/>
        </p:nvSpPr>
        <p:spPr>
          <a:xfrm rot="0" flipH="0" flipV="0">
            <a:off x="25996391" y="91384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33" name="Freeform 20433"/>
          <p:cNvSpPr/>
          <p:nvPr/>
        </p:nvSpPr>
        <p:spPr>
          <a:xfrm rot="0" flipH="0" flipV="0">
            <a:off x="26037539" y="911098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34" name="Freeform 20434"/>
          <p:cNvSpPr/>
          <p:nvPr/>
        </p:nvSpPr>
        <p:spPr>
          <a:xfrm rot="0" flipH="0" flipV="0">
            <a:off x="26167079" y="8973821"/>
            <a:ext cx="22859" cy="24383"/>
          </a:xfrm>
          <a:custGeom>
            <a:pathLst>
              <a:path w="190500" h="203200">
                <a:moveTo>
                  <a:pt x="0" y="2032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35" name="Freeform 20435"/>
          <p:cNvSpPr/>
          <p:nvPr/>
        </p:nvSpPr>
        <p:spPr>
          <a:xfrm rot="0" flipH="0" flipV="0">
            <a:off x="26202131" y="89326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36" name="Freeform 20436"/>
          <p:cNvSpPr/>
          <p:nvPr/>
        </p:nvSpPr>
        <p:spPr>
          <a:xfrm rot="0" flipH="0" flipV="0">
            <a:off x="26243279" y="88915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37" name="Freeform 20437"/>
          <p:cNvSpPr/>
          <p:nvPr/>
        </p:nvSpPr>
        <p:spPr>
          <a:xfrm rot="0" flipH="0" flipV="0">
            <a:off x="26284427" y="88503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38" name="Freeform 20438"/>
          <p:cNvSpPr/>
          <p:nvPr/>
        </p:nvSpPr>
        <p:spPr>
          <a:xfrm rot="0" flipH="0" flipV="0">
            <a:off x="26325575" y="881227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39" name="Freeform 20439"/>
          <p:cNvSpPr/>
          <p:nvPr/>
        </p:nvSpPr>
        <p:spPr>
          <a:xfrm rot="0" flipH="0" flipV="0">
            <a:off x="25927811" y="925423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40" name="Freeform 20440"/>
          <p:cNvSpPr/>
          <p:nvPr/>
        </p:nvSpPr>
        <p:spPr>
          <a:xfrm rot="0" flipH="0" flipV="0">
            <a:off x="25946099" y="921308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41" name="Freeform 20441"/>
          <p:cNvSpPr/>
          <p:nvPr/>
        </p:nvSpPr>
        <p:spPr>
          <a:xfrm rot="0" flipH="0" flipV="0">
            <a:off x="25987247" y="91719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42" name="Freeform 20442"/>
          <p:cNvSpPr/>
          <p:nvPr/>
        </p:nvSpPr>
        <p:spPr>
          <a:xfrm rot="0" flipH="0" flipV="0">
            <a:off x="26028395" y="91307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43" name="Freeform 20443"/>
          <p:cNvSpPr/>
          <p:nvPr/>
        </p:nvSpPr>
        <p:spPr>
          <a:xfrm rot="0" flipH="0" flipV="0">
            <a:off x="26069543" y="911098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44" name="Freeform 20444"/>
          <p:cNvSpPr/>
          <p:nvPr/>
        </p:nvSpPr>
        <p:spPr>
          <a:xfrm rot="0" flipH="0" flipV="0">
            <a:off x="26357579" y="881227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45" name="Freeform 20445"/>
          <p:cNvSpPr/>
          <p:nvPr/>
        </p:nvSpPr>
        <p:spPr>
          <a:xfrm rot="0" flipH="0" flipV="0">
            <a:off x="26167079" y="9007349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46" name="Freeform 20446"/>
          <p:cNvSpPr/>
          <p:nvPr/>
        </p:nvSpPr>
        <p:spPr>
          <a:xfrm rot="0" flipH="0" flipV="0">
            <a:off x="26192987" y="896620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47" name="Freeform 20447"/>
          <p:cNvSpPr/>
          <p:nvPr/>
        </p:nvSpPr>
        <p:spPr>
          <a:xfrm rot="0" flipH="0" flipV="0">
            <a:off x="26234135" y="89250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48" name="Freeform 20448"/>
          <p:cNvSpPr/>
          <p:nvPr/>
        </p:nvSpPr>
        <p:spPr>
          <a:xfrm rot="0" flipH="0" flipV="0">
            <a:off x="26275283" y="88839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49" name="Freeform 20449"/>
          <p:cNvSpPr/>
          <p:nvPr/>
        </p:nvSpPr>
        <p:spPr>
          <a:xfrm rot="0" flipH="0" flipV="0">
            <a:off x="26316431" y="88427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50" name="Freeform 20450"/>
          <p:cNvSpPr/>
          <p:nvPr/>
        </p:nvSpPr>
        <p:spPr>
          <a:xfrm rot="0" flipH="0" flipV="0">
            <a:off x="25950671" y="924509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51" name="Freeform 20451"/>
          <p:cNvSpPr/>
          <p:nvPr/>
        </p:nvSpPr>
        <p:spPr>
          <a:xfrm rot="0" flipH="0" flipV="0">
            <a:off x="25979627" y="92039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52" name="Freeform 20452"/>
          <p:cNvSpPr/>
          <p:nvPr/>
        </p:nvSpPr>
        <p:spPr>
          <a:xfrm rot="0" flipH="0" flipV="0">
            <a:off x="26020775" y="91627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53" name="Freeform 20453"/>
          <p:cNvSpPr/>
          <p:nvPr/>
        </p:nvSpPr>
        <p:spPr>
          <a:xfrm rot="0" flipH="0" flipV="0">
            <a:off x="26061923" y="91216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54" name="Freeform 20454"/>
          <p:cNvSpPr/>
          <p:nvPr/>
        </p:nvSpPr>
        <p:spPr>
          <a:xfrm rot="0" flipH="0" flipV="0">
            <a:off x="26362151" y="883361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55" name="Freeform 20455"/>
          <p:cNvSpPr/>
          <p:nvPr/>
        </p:nvSpPr>
        <p:spPr>
          <a:xfrm rot="0" flipH="0" flipV="0">
            <a:off x="26389583" y="881227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56" name="Freeform 20456"/>
          <p:cNvSpPr/>
          <p:nvPr/>
        </p:nvSpPr>
        <p:spPr>
          <a:xfrm rot="0" flipH="0" flipV="0">
            <a:off x="26167079" y="9039353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57" name="Freeform 20457"/>
          <p:cNvSpPr/>
          <p:nvPr/>
        </p:nvSpPr>
        <p:spPr>
          <a:xfrm rot="0" flipH="0" flipV="0">
            <a:off x="26183843" y="89982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58" name="Freeform 20458"/>
          <p:cNvSpPr/>
          <p:nvPr/>
        </p:nvSpPr>
        <p:spPr>
          <a:xfrm rot="0" flipH="0" flipV="0">
            <a:off x="26224991" y="89570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59" name="Freeform 20459"/>
          <p:cNvSpPr/>
          <p:nvPr/>
        </p:nvSpPr>
        <p:spPr>
          <a:xfrm rot="0" flipH="0" flipV="0">
            <a:off x="26266139" y="89159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60" name="Freeform 20460"/>
          <p:cNvSpPr/>
          <p:nvPr/>
        </p:nvSpPr>
        <p:spPr>
          <a:xfrm rot="0" flipH="0" flipV="0">
            <a:off x="26307287" y="88747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61" name="Freeform 20461"/>
          <p:cNvSpPr/>
          <p:nvPr/>
        </p:nvSpPr>
        <p:spPr>
          <a:xfrm rot="0" flipH="0" flipV="0">
            <a:off x="26348435" y="8854949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62" name="Freeform 20462"/>
          <p:cNvSpPr/>
          <p:nvPr/>
        </p:nvSpPr>
        <p:spPr>
          <a:xfrm rot="0" flipH="0" flipV="0">
            <a:off x="25973531" y="9235949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63" name="Freeform 20463"/>
          <p:cNvSpPr/>
          <p:nvPr/>
        </p:nvSpPr>
        <p:spPr>
          <a:xfrm rot="0" flipH="0" flipV="0">
            <a:off x="26011631" y="91948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64" name="Freeform 20464"/>
          <p:cNvSpPr/>
          <p:nvPr/>
        </p:nvSpPr>
        <p:spPr>
          <a:xfrm rot="0" flipH="0" flipV="0">
            <a:off x="26052779" y="91536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65" name="Freeform 20465"/>
          <p:cNvSpPr/>
          <p:nvPr/>
        </p:nvSpPr>
        <p:spPr>
          <a:xfrm rot="0" flipH="0" flipV="0">
            <a:off x="26093927" y="91125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66" name="Freeform 20466"/>
          <p:cNvSpPr/>
          <p:nvPr/>
        </p:nvSpPr>
        <p:spPr>
          <a:xfrm rot="0" flipH="0" flipV="0">
            <a:off x="26381963" y="88244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67" name="Freeform 20467"/>
          <p:cNvSpPr/>
          <p:nvPr/>
        </p:nvSpPr>
        <p:spPr>
          <a:xfrm rot="0" flipH="0" flipV="0">
            <a:off x="26176223" y="90302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90500" y="508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68" name="Freeform 20468"/>
          <p:cNvSpPr/>
          <p:nvPr/>
        </p:nvSpPr>
        <p:spPr>
          <a:xfrm rot="0" flipH="0" flipV="0">
            <a:off x="26217371" y="89890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69" name="Freeform 20469"/>
          <p:cNvSpPr/>
          <p:nvPr/>
        </p:nvSpPr>
        <p:spPr>
          <a:xfrm rot="0" flipH="0" flipV="0">
            <a:off x="26258519" y="89479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70" name="Freeform 20470"/>
          <p:cNvSpPr/>
          <p:nvPr/>
        </p:nvSpPr>
        <p:spPr>
          <a:xfrm rot="0" flipH="0" flipV="0">
            <a:off x="26299667" y="89067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71" name="Freeform 20471"/>
          <p:cNvSpPr/>
          <p:nvPr/>
        </p:nvSpPr>
        <p:spPr>
          <a:xfrm rot="0" flipH="0" flipV="0">
            <a:off x="26340815" y="8879333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72" name="Freeform 20472"/>
          <p:cNvSpPr/>
          <p:nvPr/>
        </p:nvSpPr>
        <p:spPr>
          <a:xfrm rot="0" flipH="0" flipV="0">
            <a:off x="26002487" y="92268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73" name="Freeform 20473"/>
          <p:cNvSpPr/>
          <p:nvPr/>
        </p:nvSpPr>
        <p:spPr>
          <a:xfrm rot="0" flipH="0" flipV="0">
            <a:off x="26043635" y="91856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74" name="Freeform 20474"/>
          <p:cNvSpPr/>
          <p:nvPr/>
        </p:nvSpPr>
        <p:spPr>
          <a:xfrm rot="0" flipH="0" flipV="0">
            <a:off x="26084783" y="91445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75" name="Freeform 20475"/>
          <p:cNvSpPr/>
          <p:nvPr/>
        </p:nvSpPr>
        <p:spPr>
          <a:xfrm rot="0" flipH="0" flipV="0">
            <a:off x="26125931" y="9110981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76" name="Freeform 20476"/>
          <p:cNvSpPr/>
          <p:nvPr/>
        </p:nvSpPr>
        <p:spPr>
          <a:xfrm rot="0" flipH="0" flipV="0">
            <a:off x="26356055" y="889762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77" name="Freeform 20477"/>
          <p:cNvSpPr/>
          <p:nvPr/>
        </p:nvSpPr>
        <p:spPr>
          <a:xfrm rot="0" flipH="0" flipV="0">
            <a:off x="26372819" y="88564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78" name="Freeform 20478"/>
          <p:cNvSpPr/>
          <p:nvPr/>
        </p:nvSpPr>
        <p:spPr>
          <a:xfrm rot="0" flipH="0" flipV="0">
            <a:off x="26413967" y="88153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79" name="Freeform 20479"/>
          <p:cNvSpPr/>
          <p:nvPr/>
        </p:nvSpPr>
        <p:spPr>
          <a:xfrm rot="0" flipH="0" flipV="0">
            <a:off x="26167079" y="90622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80" name="Freeform 20480"/>
          <p:cNvSpPr/>
          <p:nvPr/>
        </p:nvSpPr>
        <p:spPr>
          <a:xfrm rot="0" flipH="0" flipV="0">
            <a:off x="26208227" y="90210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14300" y="1270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81" name="Freeform 20481"/>
          <p:cNvSpPr/>
          <p:nvPr/>
        </p:nvSpPr>
        <p:spPr>
          <a:xfrm rot="0" flipH="0" flipV="0">
            <a:off x="26249375" y="89799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82" name="Freeform 20482"/>
          <p:cNvSpPr/>
          <p:nvPr/>
        </p:nvSpPr>
        <p:spPr>
          <a:xfrm rot="0" flipH="0" flipV="0">
            <a:off x="26290523" y="89387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83" name="Freeform 20483"/>
          <p:cNvSpPr/>
          <p:nvPr/>
        </p:nvSpPr>
        <p:spPr>
          <a:xfrm rot="0" flipH="0" flipV="0">
            <a:off x="26331671" y="8902193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84" name="Freeform 20484"/>
          <p:cNvSpPr/>
          <p:nvPr/>
        </p:nvSpPr>
        <p:spPr>
          <a:xfrm rot="0" flipH="0" flipV="0">
            <a:off x="26020775" y="9258809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85" name="Freeform 20485"/>
          <p:cNvSpPr/>
          <p:nvPr/>
        </p:nvSpPr>
        <p:spPr>
          <a:xfrm rot="0" flipH="0" flipV="0">
            <a:off x="26034491" y="92176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86" name="Freeform 20486"/>
          <p:cNvSpPr/>
          <p:nvPr/>
        </p:nvSpPr>
        <p:spPr>
          <a:xfrm rot="0" flipH="0" flipV="0">
            <a:off x="26075639" y="91765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87" name="Freeform 20487"/>
          <p:cNvSpPr/>
          <p:nvPr/>
        </p:nvSpPr>
        <p:spPr>
          <a:xfrm rot="0" flipH="0" flipV="0">
            <a:off x="26116787" y="91353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88" name="Freeform 20488"/>
          <p:cNvSpPr/>
          <p:nvPr/>
        </p:nvSpPr>
        <p:spPr>
          <a:xfrm rot="0" flipH="0" flipV="0">
            <a:off x="26157935" y="90942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89" name="Freeform 20489"/>
          <p:cNvSpPr/>
          <p:nvPr/>
        </p:nvSpPr>
        <p:spPr>
          <a:xfrm rot="0" flipH="0" flipV="0">
            <a:off x="26199083" y="90530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90" name="Freeform 20490"/>
          <p:cNvSpPr/>
          <p:nvPr/>
        </p:nvSpPr>
        <p:spPr>
          <a:xfrm rot="0" flipH="0" flipV="0">
            <a:off x="26240231" y="9036305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91" name="Freeform 20491"/>
          <p:cNvSpPr/>
          <p:nvPr/>
        </p:nvSpPr>
        <p:spPr>
          <a:xfrm rot="0" flipH="0" flipV="0">
            <a:off x="26363675" y="88900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92" name="Freeform 20492"/>
          <p:cNvSpPr/>
          <p:nvPr/>
        </p:nvSpPr>
        <p:spPr>
          <a:xfrm rot="0" flipH="0" flipV="0">
            <a:off x="26404823" y="88488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93" name="Freeform 20493"/>
          <p:cNvSpPr/>
          <p:nvPr/>
        </p:nvSpPr>
        <p:spPr>
          <a:xfrm rot="0" flipH="0" flipV="0">
            <a:off x="26445971" y="881227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94" name="Freeform 20494"/>
          <p:cNvSpPr/>
          <p:nvPr/>
        </p:nvSpPr>
        <p:spPr>
          <a:xfrm rot="0" flipH="0" flipV="0">
            <a:off x="26244803" y="901192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95" name="Freeform 20495"/>
          <p:cNvSpPr/>
          <p:nvPr/>
        </p:nvSpPr>
        <p:spPr>
          <a:xfrm rot="0" flipH="0" flipV="0">
            <a:off x="26281379" y="89722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96" name="Freeform 20496"/>
          <p:cNvSpPr/>
          <p:nvPr/>
        </p:nvSpPr>
        <p:spPr>
          <a:xfrm rot="0" flipH="0" flipV="0">
            <a:off x="26322527" y="89311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97" name="Freeform 20497"/>
          <p:cNvSpPr/>
          <p:nvPr/>
        </p:nvSpPr>
        <p:spPr>
          <a:xfrm rot="0" flipH="0" flipV="0">
            <a:off x="26045159" y="925118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98" name="Freeform 20498"/>
          <p:cNvSpPr/>
          <p:nvPr/>
        </p:nvSpPr>
        <p:spPr>
          <a:xfrm rot="0" flipH="0" flipV="0">
            <a:off x="26066495" y="92100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499" name="Freeform 20499"/>
          <p:cNvSpPr/>
          <p:nvPr/>
        </p:nvSpPr>
        <p:spPr>
          <a:xfrm rot="0" flipH="0" flipV="0">
            <a:off x="26107643" y="91688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00" name="Freeform 20500"/>
          <p:cNvSpPr/>
          <p:nvPr/>
        </p:nvSpPr>
        <p:spPr>
          <a:xfrm rot="0" flipH="0" flipV="0">
            <a:off x="26148791" y="91277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01" name="Freeform 20501"/>
          <p:cNvSpPr/>
          <p:nvPr/>
        </p:nvSpPr>
        <p:spPr>
          <a:xfrm rot="0" flipH="0" flipV="0">
            <a:off x="26189939" y="908659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02" name="Freeform 20502"/>
          <p:cNvSpPr/>
          <p:nvPr/>
        </p:nvSpPr>
        <p:spPr>
          <a:xfrm rot="0" flipH="0" flipV="0">
            <a:off x="26231087" y="90454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03" name="Freeform 20503"/>
          <p:cNvSpPr/>
          <p:nvPr/>
        </p:nvSpPr>
        <p:spPr>
          <a:xfrm rot="0" flipH="0" flipV="0">
            <a:off x="26356055" y="8922005"/>
            <a:ext cx="28955" cy="27431"/>
          </a:xfrm>
          <a:custGeom>
            <a:pathLst>
              <a:path w="241300" h="228600">
                <a:moveTo>
                  <a:pt x="0" y="2286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04" name="Freeform 20504"/>
          <p:cNvSpPr/>
          <p:nvPr/>
        </p:nvSpPr>
        <p:spPr>
          <a:xfrm rot="0" flipH="0" flipV="0">
            <a:off x="26395679" y="88808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05" name="Freeform 20505"/>
          <p:cNvSpPr/>
          <p:nvPr/>
        </p:nvSpPr>
        <p:spPr>
          <a:xfrm rot="0" flipH="0" flipV="0">
            <a:off x="26436827" y="88397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06" name="Freeform 20506"/>
          <p:cNvSpPr/>
          <p:nvPr/>
        </p:nvSpPr>
        <p:spPr>
          <a:xfrm rot="0" flipH="0" flipV="0">
            <a:off x="26477975" y="8812277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07" name="Freeform 20507"/>
          <p:cNvSpPr/>
          <p:nvPr/>
        </p:nvSpPr>
        <p:spPr>
          <a:xfrm rot="0" flipH="0" flipV="0">
            <a:off x="26272235" y="900430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08" name="Freeform 20508"/>
          <p:cNvSpPr/>
          <p:nvPr/>
        </p:nvSpPr>
        <p:spPr>
          <a:xfrm rot="0" flipH="0" flipV="0">
            <a:off x="26313383" y="89631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09" name="Freeform 20509"/>
          <p:cNvSpPr/>
          <p:nvPr/>
        </p:nvSpPr>
        <p:spPr>
          <a:xfrm rot="0" flipH="0" flipV="0">
            <a:off x="26354531" y="894943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10" name="Freeform 20510"/>
          <p:cNvSpPr/>
          <p:nvPr/>
        </p:nvSpPr>
        <p:spPr>
          <a:xfrm rot="0" flipH="0" flipV="0">
            <a:off x="26068019" y="9242045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11" name="Freeform 20511"/>
          <p:cNvSpPr/>
          <p:nvPr/>
        </p:nvSpPr>
        <p:spPr>
          <a:xfrm rot="0" flipH="0" flipV="0">
            <a:off x="26100023" y="92008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12" name="Freeform 20512"/>
          <p:cNvSpPr/>
          <p:nvPr/>
        </p:nvSpPr>
        <p:spPr>
          <a:xfrm rot="0" flipH="0" flipV="0">
            <a:off x="26141171" y="91597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13" name="Freeform 20513"/>
          <p:cNvSpPr/>
          <p:nvPr/>
        </p:nvSpPr>
        <p:spPr>
          <a:xfrm rot="0" flipH="0" flipV="0">
            <a:off x="26182319" y="91186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14" name="Freeform 20514"/>
          <p:cNvSpPr/>
          <p:nvPr/>
        </p:nvSpPr>
        <p:spPr>
          <a:xfrm rot="0" flipH="0" flipV="0">
            <a:off x="26223467" y="90774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15" name="Freeform 20515"/>
          <p:cNvSpPr/>
          <p:nvPr/>
        </p:nvSpPr>
        <p:spPr>
          <a:xfrm rot="0" flipH="0" flipV="0">
            <a:off x="26264615" y="9036305"/>
            <a:ext cx="27431" cy="28955"/>
          </a:xfrm>
          <a:custGeom>
            <a:pathLst>
              <a:path w="228600" h="241300">
                <a:moveTo>
                  <a:pt x="0" y="2413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16" name="Freeform 20516"/>
          <p:cNvSpPr/>
          <p:nvPr/>
        </p:nvSpPr>
        <p:spPr>
          <a:xfrm rot="0" flipH="0" flipV="0">
            <a:off x="26356055" y="8954009"/>
            <a:ext cx="19811" cy="18287"/>
          </a:xfrm>
          <a:custGeom>
            <a:pathLst>
              <a:path w="165100" h="152400">
                <a:moveTo>
                  <a:pt x="0" y="1524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17" name="Freeform 20517"/>
          <p:cNvSpPr/>
          <p:nvPr/>
        </p:nvSpPr>
        <p:spPr>
          <a:xfrm rot="0" flipH="0" flipV="0">
            <a:off x="26386535" y="89128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18" name="Freeform 20518"/>
          <p:cNvSpPr/>
          <p:nvPr/>
        </p:nvSpPr>
        <p:spPr>
          <a:xfrm rot="0" flipH="0" flipV="0">
            <a:off x="26427683" y="88717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19" name="Freeform 20519"/>
          <p:cNvSpPr/>
          <p:nvPr/>
        </p:nvSpPr>
        <p:spPr>
          <a:xfrm rot="0" flipH="0" flipV="0">
            <a:off x="26468831" y="88305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20" name="Freeform 20520"/>
          <p:cNvSpPr/>
          <p:nvPr/>
        </p:nvSpPr>
        <p:spPr>
          <a:xfrm rot="0" flipH="0" flipV="0">
            <a:off x="26509979" y="881227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21" name="Freeform 20521"/>
          <p:cNvSpPr/>
          <p:nvPr/>
        </p:nvSpPr>
        <p:spPr>
          <a:xfrm rot="0" flipH="0" flipV="0">
            <a:off x="26292047" y="903630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22" name="Freeform 20522"/>
          <p:cNvSpPr/>
          <p:nvPr/>
        </p:nvSpPr>
        <p:spPr>
          <a:xfrm rot="0" flipH="0" flipV="0">
            <a:off x="26304239" y="89951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23" name="Freeform 20523"/>
          <p:cNvSpPr/>
          <p:nvPr/>
        </p:nvSpPr>
        <p:spPr>
          <a:xfrm rot="0" flipH="0" flipV="0">
            <a:off x="26345387" y="897229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24" name="Freeform 20524"/>
          <p:cNvSpPr/>
          <p:nvPr/>
        </p:nvSpPr>
        <p:spPr>
          <a:xfrm rot="0" flipH="0" flipV="0">
            <a:off x="26092403" y="9232901"/>
            <a:ext cx="27431" cy="28955"/>
          </a:xfrm>
          <a:custGeom>
            <a:pathLst>
              <a:path w="228600" h="241300">
                <a:moveTo>
                  <a:pt x="0" y="2413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25" name="Freeform 20525"/>
          <p:cNvSpPr/>
          <p:nvPr/>
        </p:nvSpPr>
        <p:spPr>
          <a:xfrm rot="0" flipH="0" flipV="0">
            <a:off x="26132027" y="91917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26" name="Freeform 20526"/>
          <p:cNvSpPr/>
          <p:nvPr/>
        </p:nvSpPr>
        <p:spPr>
          <a:xfrm rot="0" flipH="0" flipV="0">
            <a:off x="26173175" y="91506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27" name="Freeform 20527"/>
          <p:cNvSpPr/>
          <p:nvPr/>
        </p:nvSpPr>
        <p:spPr>
          <a:xfrm rot="0" flipH="0" flipV="0">
            <a:off x="26214323" y="91094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28" name="Freeform 20528"/>
          <p:cNvSpPr/>
          <p:nvPr/>
        </p:nvSpPr>
        <p:spPr>
          <a:xfrm rot="0" flipH="0" flipV="0">
            <a:off x="26255471" y="90683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29" name="Freeform 20529"/>
          <p:cNvSpPr/>
          <p:nvPr/>
        </p:nvSpPr>
        <p:spPr>
          <a:xfrm rot="0" flipH="0" flipV="0">
            <a:off x="26296619" y="9036305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30" name="Freeform 20530"/>
          <p:cNvSpPr/>
          <p:nvPr/>
        </p:nvSpPr>
        <p:spPr>
          <a:xfrm rot="0" flipH="0" flipV="0">
            <a:off x="26356055" y="8986013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31" name="Freeform 20531"/>
          <p:cNvSpPr/>
          <p:nvPr/>
        </p:nvSpPr>
        <p:spPr>
          <a:xfrm rot="0" flipH="0" flipV="0">
            <a:off x="26378915" y="89448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32" name="Freeform 20532"/>
          <p:cNvSpPr/>
          <p:nvPr/>
        </p:nvSpPr>
        <p:spPr>
          <a:xfrm rot="0" flipH="0" flipV="0">
            <a:off x="26420063" y="89037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33" name="Freeform 20533"/>
          <p:cNvSpPr/>
          <p:nvPr/>
        </p:nvSpPr>
        <p:spPr>
          <a:xfrm rot="0" flipH="0" flipV="0">
            <a:off x="26461211" y="88625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34" name="Freeform 20534"/>
          <p:cNvSpPr/>
          <p:nvPr/>
        </p:nvSpPr>
        <p:spPr>
          <a:xfrm rot="0" flipH="0" flipV="0">
            <a:off x="26502359" y="88214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35" name="Freeform 20535"/>
          <p:cNvSpPr/>
          <p:nvPr/>
        </p:nvSpPr>
        <p:spPr>
          <a:xfrm rot="0" flipH="0" flipV="0">
            <a:off x="26316431" y="902716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36" name="Freeform 20536"/>
          <p:cNvSpPr/>
          <p:nvPr/>
        </p:nvSpPr>
        <p:spPr>
          <a:xfrm rot="0" flipH="0" flipV="0">
            <a:off x="26337767" y="8996681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37" name="Freeform 20537"/>
          <p:cNvSpPr/>
          <p:nvPr/>
        </p:nvSpPr>
        <p:spPr>
          <a:xfrm rot="0" flipH="0" flipV="0">
            <a:off x="26122883" y="92237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38" name="Freeform 20538"/>
          <p:cNvSpPr/>
          <p:nvPr/>
        </p:nvSpPr>
        <p:spPr>
          <a:xfrm rot="0" flipH="0" flipV="0">
            <a:off x="26164031" y="91826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39" name="Freeform 20539"/>
          <p:cNvSpPr/>
          <p:nvPr/>
        </p:nvSpPr>
        <p:spPr>
          <a:xfrm rot="0" flipH="0" flipV="0">
            <a:off x="26205179" y="91414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40" name="Freeform 20540"/>
          <p:cNvSpPr/>
          <p:nvPr/>
        </p:nvSpPr>
        <p:spPr>
          <a:xfrm rot="0" flipH="0" flipV="0">
            <a:off x="26246327" y="91003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41" name="Freeform 20541"/>
          <p:cNvSpPr/>
          <p:nvPr/>
        </p:nvSpPr>
        <p:spPr>
          <a:xfrm rot="0" flipH="0" flipV="0">
            <a:off x="26287475" y="90591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42" name="Freeform 20542"/>
          <p:cNvSpPr/>
          <p:nvPr/>
        </p:nvSpPr>
        <p:spPr>
          <a:xfrm rot="0" flipH="0" flipV="0">
            <a:off x="26328623" y="9036305"/>
            <a:ext cx="10667" cy="12191"/>
          </a:xfrm>
          <a:custGeom>
            <a:pathLst>
              <a:path w="88900" h="101600">
                <a:moveTo>
                  <a:pt x="0" y="1016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43" name="Freeform 20543"/>
          <p:cNvSpPr/>
          <p:nvPr/>
        </p:nvSpPr>
        <p:spPr>
          <a:xfrm rot="0" flipH="0" flipV="0">
            <a:off x="26356055" y="901801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44" name="Freeform 20544"/>
          <p:cNvSpPr/>
          <p:nvPr/>
        </p:nvSpPr>
        <p:spPr>
          <a:xfrm rot="0" flipH="0" flipV="0">
            <a:off x="26369771" y="89768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45" name="Freeform 20545"/>
          <p:cNvSpPr/>
          <p:nvPr/>
        </p:nvSpPr>
        <p:spPr>
          <a:xfrm rot="0" flipH="0" flipV="0">
            <a:off x="26410919" y="893572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46" name="Freeform 20546"/>
          <p:cNvSpPr/>
          <p:nvPr/>
        </p:nvSpPr>
        <p:spPr>
          <a:xfrm rot="0" flipH="0" flipV="0">
            <a:off x="26452067" y="88945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47" name="Freeform 20547"/>
          <p:cNvSpPr/>
          <p:nvPr/>
        </p:nvSpPr>
        <p:spPr>
          <a:xfrm rot="0" flipH="0" flipV="0">
            <a:off x="26493215" y="88534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48" name="Freeform 20548"/>
          <p:cNvSpPr/>
          <p:nvPr/>
        </p:nvSpPr>
        <p:spPr>
          <a:xfrm rot="0" flipH="0" flipV="0">
            <a:off x="26534363" y="88122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49" name="Freeform 20549"/>
          <p:cNvSpPr/>
          <p:nvPr/>
        </p:nvSpPr>
        <p:spPr>
          <a:xfrm rot="0" flipH="0" flipV="0">
            <a:off x="26339291" y="901954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50" name="Freeform 20550"/>
          <p:cNvSpPr/>
          <p:nvPr/>
        </p:nvSpPr>
        <p:spPr>
          <a:xfrm rot="0" flipH="0" flipV="0">
            <a:off x="26138123" y="9255761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51" name="Freeform 20551"/>
          <p:cNvSpPr/>
          <p:nvPr/>
        </p:nvSpPr>
        <p:spPr>
          <a:xfrm rot="0" flipH="0" flipV="0">
            <a:off x="26154887" y="92146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52" name="Freeform 20552"/>
          <p:cNvSpPr/>
          <p:nvPr/>
        </p:nvSpPr>
        <p:spPr>
          <a:xfrm rot="0" flipH="0" flipV="0">
            <a:off x="26196035" y="9197849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53" name="Freeform 20553"/>
          <p:cNvSpPr/>
          <p:nvPr/>
        </p:nvSpPr>
        <p:spPr>
          <a:xfrm rot="0" flipH="0" flipV="0">
            <a:off x="26363675" y="9010397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54" name="Freeform 20554"/>
          <p:cNvSpPr/>
          <p:nvPr/>
        </p:nvSpPr>
        <p:spPr>
          <a:xfrm rot="0" flipH="0" flipV="0">
            <a:off x="26401775" y="89692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55" name="Freeform 20555"/>
          <p:cNvSpPr/>
          <p:nvPr/>
        </p:nvSpPr>
        <p:spPr>
          <a:xfrm rot="0" flipH="0" flipV="0">
            <a:off x="26442923" y="89281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56" name="Freeform 20556"/>
          <p:cNvSpPr/>
          <p:nvPr/>
        </p:nvSpPr>
        <p:spPr>
          <a:xfrm rot="0" flipH="0" flipV="0">
            <a:off x="26484071" y="88869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57" name="Freeform 20557"/>
          <p:cNvSpPr/>
          <p:nvPr/>
        </p:nvSpPr>
        <p:spPr>
          <a:xfrm rot="0" flipH="0" flipV="0">
            <a:off x="26525219" y="88458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58" name="Freeform 20558"/>
          <p:cNvSpPr/>
          <p:nvPr/>
        </p:nvSpPr>
        <p:spPr>
          <a:xfrm rot="0" flipH="0" flipV="0">
            <a:off x="26566367" y="8812277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59" name="Freeform 20559"/>
          <p:cNvSpPr/>
          <p:nvPr/>
        </p:nvSpPr>
        <p:spPr>
          <a:xfrm rot="0" flipH="0" flipV="0">
            <a:off x="26215847" y="9173465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60" name="Freeform 20560"/>
          <p:cNvSpPr/>
          <p:nvPr/>
        </p:nvSpPr>
        <p:spPr>
          <a:xfrm rot="0" flipH="0" flipV="0">
            <a:off x="26237183" y="91338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61" name="Freeform 20561"/>
          <p:cNvSpPr/>
          <p:nvPr/>
        </p:nvSpPr>
        <p:spPr>
          <a:xfrm rot="0" flipH="0" flipV="0">
            <a:off x="26278331" y="90926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62" name="Freeform 20562"/>
          <p:cNvSpPr/>
          <p:nvPr/>
        </p:nvSpPr>
        <p:spPr>
          <a:xfrm rot="0" flipH="0" flipV="0">
            <a:off x="26319479" y="90515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63" name="Freeform 20563"/>
          <p:cNvSpPr/>
          <p:nvPr/>
        </p:nvSpPr>
        <p:spPr>
          <a:xfrm rot="0" flipH="0" flipV="0">
            <a:off x="26360627" y="903630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64" name="Freeform 20564"/>
          <p:cNvSpPr/>
          <p:nvPr/>
        </p:nvSpPr>
        <p:spPr>
          <a:xfrm rot="0" flipH="0" flipV="0">
            <a:off x="26162507" y="924814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65" name="Freeform 20565"/>
          <p:cNvSpPr/>
          <p:nvPr/>
        </p:nvSpPr>
        <p:spPr>
          <a:xfrm rot="0" flipH="0" flipV="0">
            <a:off x="26186891" y="9220709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66" name="Freeform 20566"/>
          <p:cNvSpPr/>
          <p:nvPr/>
        </p:nvSpPr>
        <p:spPr>
          <a:xfrm rot="0" flipH="0" flipV="0">
            <a:off x="26598371" y="8812277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67" name="Freeform 20567"/>
          <p:cNvSpPr/>
          <p:nvPr/>
        </p:nvSpPr>
        <p:spPr>
          <a:xfrm rot="0" flipH="0" flipV="0">
            <a:off x="26202131" y="9206993"/>
            <a:ext cx="15239" cy="13715"/>
          </a:xfrm>
          <a:custGeom>
            <a:pathLst>
              <a:path w="127000" h="114300">
                <a:moveTo>
                  <a:pt x="0" y="1143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68" name="Freeform 20568"/>
          <p:cNvSpPr/>
          <p:nvPr/>
        </p:nvSpPr>
        <p:spPr>
          <a:xfrm rot="0" flipH="0" flipV="0">
            <a:off x="26228039" y="91658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69" name="Freeform 20569"/>
          <p:cNvSpPr/>
          <p:nvPr/>
        </p:nvSpPr>
        <p:spPr>
          <a:xfrm rot="0" flipH="0" flipV="0">
            <a:off x="26269187" y="912469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70" name="Freeform 20570"/>
          <p:cNvSpPr/>
          <p:nvPr/>
        </p:nvSpPr>
        <p:spPr>
          <a:xfrm rot="0" flipH="0" flipV="0">
            <a:off x="26310335" y="90835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71" name="Freeform 20571"/>
          <p:cNvSpPr/>
          <p:nvPr/>
        </p:nvSpPr>
        <p:spPr>
          <a:xfrm rot="0" flipH="0" flipV="0">
            <a:off x="26351483" y="906678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72" name="Freeform 20572"/>
          <p:cNvSpPr/>
          <p:nvPr/>
        </p:nvSpPr>
        <p:spPr>
          <a:xfrm rot="0" flipH="0" flipV="0">
            <a:off x="26392631" y="90012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73" name="Freeform 20573"/>
          <p:cNvSpPr/>
          <p:nvPr/>
        </p:nvSpPr>
        <p:spPr>
          <a:xfrm rot="0" flipH="0" flipV="0">
            <a:off x="26433779" y="89601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74" name="Freeform 20574"/>
          <p:cNvSpPr/>
          <p:nvPr/>
        </p:nvSpPr>
        <p:spPr>
          <a:xfrm rot="0" flipH="0" flipV="0">
            <a:off x="26474927" y="89189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75" name="Freeform 20575"/>
          <p:cNvSpPr/>
          <p:nvPr/>
        </p:nvSpPr>
        <p:spPr>
          <a:xfrm rot="0" flipH="0" flipV="0">
            <a:off x="26516075" y="88778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76" name="Freeform 20576"/>
          <p:cNvSpPr/>
          <p:nvPr/>
        </p:nvSpPr>
        <p:spPr>
          <a:xfrm rot="0" flipH="0" flipV="0">
            <a:off x="26557223" y="88366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77" name="Freeform 20577"/>
          <p:cNvSpPr/>
          <p:nvPr/>
        </p:nvSpPr>
        <p:spPr>
          <a:xfrm rot="0" flipH="0" flipV="0">
            <a:off x="26356055" y="9042401"/>
            <a:ext cx="25907" cy="24383"/>
          </a:xfrm>
          <a:custGeom>
            <a:pathLst>
              <a:path w="215900" h="203200">
                <a:moveTo>
                  <a:pt x="0" y="2032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78" name="Freeform 20578"/>
          <p:cNvSpPr/>
          <p:nvPr/>
        </p:nvSpPr>
        <p:spPr>
          <a:xfrm rot="0" flipH="0" flipV="0">
            <a:off x="26185367" y="924509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79" name="Freeform 20579"/>
          <p:cNvSpPr/>
          <p:nvPr/>
        </p:nvSpPr>
        <p:spPr>
          <a:xfrm rot="0" flipH="0" flipV="0">
            <a:off x="26595323" y="8827517"/>
            <a:ext cx="24383" cy="22859"/>
          </a:xfrm>
          <a:custGeom>
            <a:pathLst>
              <a:path w="203200" h="190500">
                <a:moveTo>
                  <a:pt x="0" y="1905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80" name="Freeform 20580"/>
          <p:cNvSpPr/>
          <p:nvPr/>
        </p:nvSpPr>
        <p:spPr>
          <a:xfrm rot="0" flipH="0" flipV="0">
            <a:off x="26630375" y="8812277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81" name="Freeform 20581"/>
          <p:cNvSpPr/>
          <p:nvPr/>
        </p:nvSpPr>
        <p:spPr>
          <a:xfrm rot="0" flipH="0" flipV="0">
            <a:off x="26202131" y="923899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82" name="Freeform 20582"/>
          <p:cNvSpPr/>
          <p:nvPr/>
        </p:nvSpPr>
        <p:spPr>
          <a:xfrm rot="0" flipH="0" flipV="0">
            <a:off x="26220419" y="91978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83" name="Freeform 20583"/>
          <p:cNvSpPr/>
          <p:nvPr/>
        </p:nvSpPr>
        <p:spPr>
          <a:xfrm rot="0" flipH="0" flipV="0">
            <a:off x="26261567" y="91567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84" name="Freeform 20584"/>
          <p:cNvSpPr/>
          <p:nvPr/>
        </p:nvSpPr>
        <p:spPr>
          <a:xfrm rot="0" flipH="0" flipV="0">
            <a:off x="26302715" y="91155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85" name="Freeform 20585"/>
          <p:cNvSpPr/>
          <p:nvPr/>
        </p:nvSpPr>
        <p:spPr>
          <a:xfrm rot="0" flipH="0" flipV="0">
            <a:off x="26343863" y="9089645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86" name="Freeform 20586"/>
          <p:cNvSpPr/>
          <p:nvPr/>
        </p:nvSpPr>
        <p:spPr>
          <a:xfrm rot="0" flipH="0" flipV="0">
            <a:off x="26409395" y="9033257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87" name="Freeform 20587"/>
          <p:cNvSpPr/>
          <p:nvPr/>
        </p:nvSpPr>
        <p:spPr>
          <a:xfrm rot="0" flipH="0" flipV="0">
            <a:off x="26426159" y="89921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88" name="Freeform 20588"/>
          <p:cNvSpPr/>
          <p:nvPr/>
        </p:nvSpPr>
        <p:spPr>
          <a:xfrm rot="0" flipH="0" flipV="0">
            <a:off x="26465783" y="89509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89" name="Freeform 20589"/>
          <p:cNvSpPr/>
          <p:nvPr/>
        </p:nvSpPr>
        <p:spPr>
          <a:xfrm rot="0" flipH="0" flipV="0">
            <a:off x="26506931" y="89098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90" name="Freeform 20590"/>
          <p:cNvSpPr/>
          <p:nvPr/>
        </p:nvSpPr>
        <p:spPr>
          <a:xfrm rot="0" flipH="0" flipV="0">
            <a:off x="26548079" y="88686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91" name="Freeform 20591"/>
          <p:cNvSpPr/>
          <p:nvPr/>
        </p:nvSpPr>
        <p:spPr>
          <a:xfrm rot="0" flipH="0" flipV="0">
            <a:off x="26356055" y="9074405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92" name="Freeform 20592"/>
          <p:cNvSpPr/>
          <p:nvPr/>
        </p:nvSpPr>
        <p:spPr>
          <a:xfrm rot="0" flipH="0" flipV="0">
            <a:off x="26385011" y="9036305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93" name="Freeform 20593"/>
          <p:cNvSpPr/>
          <p:nvPr/>
        </p:nvSpPr>
        <p:spPr>
          <a:xfrm rot="0" flipH="0" flipV="0">
            <a:off x="26211275" y="92298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94" name="Freeform 20594"/>
          <p:cNvSpPr/>
          <p:nvPr/>
        </p:nvSpPr>
        <p:spPr>
          <a:xfrm rot="0" flipH="0" flipV="0">
            <a:off x="26252423" y="91887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95" name="Freeform 20595"/>
          <p:cNvSpPr/>
          <p:nvPr/>
        </p:nvSpPr>
        <p:spPr>
          <a:xfrm rot="0" flipH="0" flipV="0">
            <a:off x="26293571" y="91475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96" name="Freeform 20596"/>
          <p:cNvSpPr/>
          <p:nvPr/>
        </p:nvSpPr>
        <p:spPr>
          <a:xfrm rot="0" flipH="0" flipV="0">
            <a:off x="26334719" y="9114029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97" name="Freeform 20597"/>
          <p:cNvSpPr/>
          <p:nvPr/>
        </p:nvSpPr>
        <p:spPr>
          <a:xfrm rot="0" flipH="0" flipV="0">
            <a:off x="26605991" y="885952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98" name="Freeform 20598"/>
          <p:cNvSpPr/>
          <p:nvPr/>
        </p:nvSpPr>
        <p:spPr>
          <a:xfrm rot="0" flipH="0" flipV="0">
            <a:off x="26622755" y="88183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599" name="Freeform 20599"/>
          <p:cNvSpPr/>
          <p:nvPr/>
        </p:nvSpPr>
        <p:spPr>
          <a:xfrm rot="0" flipH="0" flipV="0">
            <a:off x="26356055" y="9106409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00" name="Freeform 20600"/>
          <p:cNvSpPr/>
          <p:nvPr/>
        </p:nvSpPr>
        <p:spPr>
          <a:xfrm rot="0" flipH="0" flipV="0">
            <a:off x="26375867" y="90652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01" name="Freeform 20601"/>
          <p:cNvSpPr/>
          <p:nvPr/>
        </p:nvSpPr>
        <p:spPr>
          <a:xfrm rot="0" flipH="0" flipV="0">
            <a:off x="26417015" y="9036305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02" name="Freeform 20602"/>
          <p:cNvSpPr/>
          <p:nvPr/>
        </p:nvSpPr>
        <p:spPr>
          <a:xfrm rot="0" flipH="0" flipV="0">
            <a:off x="26604467" y="8864093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03" name="Freeform 20603"/>
          <p:cNvSpPr/>
          <p:nvPr/>
        </p:nvSpPr>
        <p:spPr>
          <a:xfrm rot="0" flipH="0" flipV="0">
            <a:off x="26433779" y="9024113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04" name="Freeform 20604"/>
          <p:cNvSpPr/>
          <p:nvPr/>
        </p:nvSpPr>
        <p:spPr>
          <a:xfrm rot="0" flipH="0" flipV="0">
            <a:off x="26458163" y="89829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05" name="Freeform 20605"/>
          <p:cNvSpPr/>
          <p:nvPr/>
        </p:nvSpPr>
        <p:spPr>
          <a:xfrm rot="0" flipH="0" flipV="0">
            <a:off x="26499311" y="89418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06" name="Freeform 20606"/>
          <p:cNvSpPr/>
          <p:nvPr/>
        </p:nvSpPr>
        <p:spPr>
          <a:xfrm rot="0" flipH="0" flipV="0">
            <a:off x="26540459" y="89006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07" name="Freeform 20607"/>
          <p:cNvSpPr/>
          <p:nvPr/>
        </p:nvSpPr>
        <p:spPr>
          <a:xfrm rot="0" flipH="0" flipV="0">
            <a:off x="26581607" y="8879333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63500" y="12700"/>
                </a:ln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08" name="Freeform 20608"/>
          <p:cNvSpPr/>
          <p:nvPr/>
        </p:nvSpPr>
        <p:spPr>
          <a:xfrm rot="0" flipH="0" flipV="0">
            <a:off x="26243279" y="92207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09" name="Freeform 20609"/>
          <p:cNvSpPr/>
          <p:nvPr/>
        </p:nvSpPr>
        <p:spPr>
          <a:xfrm rot="0" flipH="0" flipV="0">
            <a:off x="26284427" y="91795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10" name="Freeform 20610"/>
          <p:cNvSpPr/>
          <p:nvPr/>
        </p:nvSpPr>
        <p:spPr>
          <a:xfrm rot="0" flipH="0" flipV="0">
            <a:off x="26325575" y="91384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11" name="Freeform 20611"/>
          <p:cNvSpPr/>
          <p:nvPr/>
        </p:nvSpPr>
        <p:spPr>
          <a:xfrm rot="0" flipH="0" flipV="0">
            <a:off x="26628851" y="8850377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12" name="Freeform 20612"/>
          <p:cNvSpPr/>
          <p:nvPr/>
        </p:nvSpPr>
        <p:spPr>
          <a:xfrm rot="0" flipH="0" flipV="0">
            <a:off x="26654759" y="8812277"/>
            <a:ext cx="25907" cy="27431"/>
          </a:xfrm>
          <a:custGeom>
            <a:pathLst>
              <a:path w="215900" h="228600">
                <a:moveTo>
                  <a:pt x="0" y="2286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13" name="Freeform 20613"/>
          <p:cNvSpPr/>
          <p:nvPr/>
        </p:nvSpPr>
        <p:spPr>
          <a:xfrm rot="0" flipH="0" flipV="0">
            <a:off x="26366723" y="90972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14" name="Freeform 20614"/>
          <p:cNvSpPr/>
          <p:nvPr/>
        </p:nvSpPr>
        <p:spPr>
          <a:xfrm rot="0" flipH="0" flipV="0">
            <a:off x="26407871" y="90561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15" name="Freeform 20615"/>
          <p:cNvSpPr/>
          <p:nvPr/>
        </p:nvSpPr>
        <p:spPr>
          <a:xfrm rot="0" flipH="0" flipV="0">
            <a:off x="26449019" y="9036305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16" name="Freeform 20616"/>
          <p:cNvSpPr/>
          <p:nvPr/>
        </p:nvSpPr>
        <p:spPr>
          <a:xfrm rot="0" flipH="0" flipV="0">
            <a:off x="26589227" y="8891525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17" name="Freeform 20617"/>
          <p:cNvSpPr/>
          <p:nvPr/>
        </p:nvSpPr>
        <p:spPr>
          <a:xfrm rot="0" flipH="0" flipV="0">
            <a:off x="26613611" y="8864093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18" name="Freeform 20618"/>
          <p:cNvSpPr/>
          <p:nvPr/>
        </p:nvSpPr>
        <p:spPr>
          <a:xfrm rot="0" flipH="0" flipV="0">
            <a:off x="26456639" y="9014969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19" name="Freeform 20619"/>
          <p:cNvSpPr/>
          <p:nvPr/>
        </p:nvSpPr>
        <p:spPr>
          <a:xfrm rot="0" flipH="0" flipV="0">
            <a:off x="26490167" y="897382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20" name="Freeform 20620"/>
          <p:cNvSpPr/>
          <p:nvPr/>
        </p:nvSpPr>
        <p:spPr>
          <a:xfrm rot="0" flipH="0" flipV="0">
            <a:off x="26531315" y="89326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21" name="Freeform 20621"/>
          <p:cNvSpPr/>
          <p:nvPr/>
        </p:nvSpPr>
        <p:spPr>
          <a:xfrm rot="0" flipH="0" flipV="0">
            <a:off x="26572463" y="890524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22" name="Freeform 20622"/>
          <p:cNvSpPr/>
          <p:nvPr/>
        </p:nvSpPr>
        <p:spPr>
          <a:xfrm rot="0" flipH="0" flipV="0">
            <a:off x="26256995" y="925423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23" name="Freeform 20623"/>
          <p:cNvSpPr/>
          <p:nvPr/>
        </p:nvSpPr>
        <p:spPr>
          <a:xfrm rot="0" flipH="0" flipV="0">
            <a:off x="26275283" y="92130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24" name="Freeform 20624"/>
          <p:cNvSpPr/>
          <p:nvPr/>
        </p:nvSpPr>
        <p:spPr>
          <a:xfrm rot="0" flipH="0" flipV="0">
            <a:off x="26316431" y="91719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25" name="Freeform 20625"/>
          <p:cNvSpPr/>
          <p:nvPr/>
        </p:nvSpPr>
        <p:spPr>
          <a:xfrm rot="0" flipH="0" flipV="0">
            <a:off x="26653235" y="8842757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26" name="Freeform 20626"/>
          <p:cNvSpPr/>
          <p:nvPr/>
        </p:nvSpPr>
        <p:spPr>
          <a:xfrm rot="0" flipH="0" flipV="0">
            <a:off x="26686763" y="881227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27" name="Freeform 20627"/>
          <p:cNvSpPr/>
          <p:nvPr/>
        </p:nvSpPr>
        <p:spPr>
          <a:xfrm rot="0" flipH="0" flipV="0">
            <a:off x="26357579" y="91307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28" name="Freeform 20628"/>
          <p:cNvSpPr/>
          <p:nvPr/>
        </p:nvSpPr>
        <p:spPr>
          <a:xfrm rot="0" flipH="0" flipV="0">
            <a:off x="26398727" y="90896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29" name="Freeform 20629"/>
          <p:cNvSpPr/>
          <p:nvPr/>
        </p:nvSpPr>
        <p:spPr>
          <a:xfrm rot="0" flipH="0" flipV="0">
            <a:off x="26439875" y="90484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30" name="Freeform 20630"/>
          <p:cNvSpPr/>
          <p:nvPr/>
        </p:nvSpPr>
        <p:spPr>
          <a:xfrm rot="0" flipH="0" flipV="0">
            <a:off x="26589227" y="8925053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31" name="Freeform 20631"/>
          <p:cNvSpPr/>
          <p:nvPr/>
        </p:nvSpPr>
        <p:spPr>
          <a:xfrm rot="0" flipH="0" flipV="0">
            <a:off x="26604467" y="88839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32" name="Freeform 20632"/>
          <p:cNvSpPr/>
          <p:nvPr/>
        </p:nvSpPr>
        <p:spPr>
          <a:xfrm rot="0" flipH="0" flipV="0">
            <a:off x="26645615" y="8864093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33" name="Freeform 20633"/>
          <p:cNvSpPr/>
          <p:nvPr/>
        </p:nvSpPr>
        <p:spPr>
          <a:xfrm rot="0" flipH="0" flipV="0">
            <a:off x="26481023" y="90073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34" name="Freeform 20634"/>
          <p:cNvSpPr/>
          <p:nvPr/>
        </p:nvSpPr>
        <p:spPr>
          <a:xfrm rot="0" flipH="0" flipV="0">
            <a:off x="26522171" y="89662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35" name="Freeform 20635"/>
          <p:cNvSpPr/>
          <p:nvPr/>
        </p:nvSpPr>
        <p:spPr>
          <a:xfrm rot="0" flipH="0" flipV="0">
            <a:off x="26563319" y="8928101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36" name="Freeform 20636"/>
          <p:cNvSpPr/>
          <p:nvPr/>
        </p:nvSpPr>
        <p:spPr>
          <a:xfrm rot="0" flipH="0" flipV="0">
            <a:off x="26279855" y="924509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37" name="Freeform 20637"/>
          <p:cNvSpPr/>
          <p:nvPr/>
        </p:nvSpPr>
        <p:spPr>
          <a:xfrm rot="0" flipH="0" flipV="0">
            <a:off x="26307287" y="92039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38" name="Freeform 20638"/>
          <p:cNvSpPr/>
          <p:nvPr/>
        </p:nvSpPr>
        <p:spPr>
          <a:xfrm rot="0" flipH="0" flipV="0">
            <a:off x="26348435" y="9184133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39" name="Freeform 20639"/>
          <p:cNvSpPr/>
          <p:nvPr/>
        </p:nvSpPr>
        <p:spPr>
          <a:xfrm rot="0" flipH="0" flipV="0">
            <a:off x="26726387" y="881227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40" name="Freeform 20640"/>
          <p:cNvSpPr/>
          <p:nvPr/>
        </p:nvSpPr>
        <p:spPr>
          <a:xfrm rot="0" flipH="0" flipV="0">
            <a:off x="26365199" y="9162797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41" name="Freeform 20641"/>
          <p:cNvSpPr/>
          <p:nvPr/>
        </p:nvSpPr>
        <p:spPr>
          <a:xfrm rot="0" flipH="0" flipV="0">
            <a:off x="26389583" y="91216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42" name="Freeform 20642"/>
          <p:cNvSpPr/>
          <p:nvPr/>
        </p:nvSpPr>
        <p:spPr>
          <a:xfrm rot="0" flipH="0" flipV="0">
            <a:off x="26430731" y="908050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43" name="Freeform 20643"/>
          <p:cNvSpPr/>
          <p:nvPr/>
        </p:nvSpPr>
        <p:spPr>
          <a:xfrm rot="0" flipH="0" flipV="0">
            <a:off x="26471879" y="90393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44" name="Freeform 20644"/>
          <p:cNvSpPr/>
          <p:nvPr/>
        </p:nvSpPr>
        <p:spPr>
          <a:xfrm rot="0" flipH="0" flipV="0">
            <a:off x="26677619" y="88336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45" name="Freeform 20645"/>
          <p:cNvSpPr/>
          <p:nvPr/>
        </p:nvSpPr>
        <p:spPr>
          <a:xfrm rot="0" flipH="0" flipV="0">
            <a:off x="26718767" y="881380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46" name="Freeform 20646"/>
          <p:cNvSpPr/>
          <p:nvPr/>
        </p:nvSpPr>
        <p:spPr>
          <a:xfrm rot="0" flipH="0" flipV="0">
            <a:off x="26513027" y="89982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47" name="Freeform 20647"/>
          <p:cNvSpPr/>
          <p:nvPr/>
        </p:nvSpPr>
        <p:spPr>
          <a:xfrm rot="0" flipH="0" flipV="0">
            <a:off x="26554175" y="89570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48" name="Freeform 20648"/>
          <p:cNvSpPr/>
          <p:nvPr/>
        </p:nvSpPr>
        <p:spPr>
          <a:xfrm rot="0" flipH="0" flipV="0">
            <a:off x="26595323" y="89159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49" name="Freeform 20649"/>
          <p:cNvSpPr/>
          <p:nvPr/>
        </p:nvSpPr>
        <p:spPr>
          <a:xfrm rot="0" flipH="0" flipV="0">
            <a:off x="26636471" y="88747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50" name="Freeform 20650"/>
          <p:cNvSpPr/>
          <p:nvPr/>
        </p:nvSpPr>
        <p:spPr>
          <a:xfrm rot="0" flipH="0" flipV="0">
            <a:off x="26302715" y="9235949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51" name="Freeform 20651"/>
          <p:cNvSpPr/>
          <p:nvPr/>
        </p:nvSpPr>
        <p:spPr>
          <a:xfrm rot="0" flipH="0" flipV="0">
            <a:off x="26340815" y="9206993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52" name="Freeform 20652"/>
          <p:cNvSpPr/>
          <p:nvPr/>
        </p:nvSpPr>
        <p:spPr>
          <a:xfrm rot="0" flipH="0" flipV="0">
            <a:off x="26726387" y="8824469"/>
            <a:ext cx="13715" cy="12191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53" name="Freeform 20653"/>
          <p:cNvSpPr/>
          <p:nvPr/>
        </p:nvSpPr>
        <p:spPr>
          <a:xfrm rot="0" flipH="0" flipV="0">
            <a:off x="26750771" y="881227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54" name="Freeform 20654"/>
          <p:cNvSpPr/>
          <p:nvPr/>
        </p:nvSpPr>
        <p:spPr>
          <a:xfrm rot="0" flipH="0" flipV="0">
            <a:off x="26356055" y="9203945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55" name="Freeform 20655"/>
          <p:cNvSpPr/>
          <p:nvPr/>
        </p:nvSpPr>
        <p:spPr>
          <a:xfrm rot="0" flipH="0" flipV="0">
            <a:off x="26709623" y="883666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56" name="Freeform 20656"/>
          <p:cNvSpPr/>
          <p:nvPr/>
        </p:nvSpPr>
        <p:spPr>
          <a:xfrm rot="0" flipH="0" flipV="0">
            <a:off x="26381963" y="91536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57" name="Freeform 20657"/>
          <p:cNvSpPr/>
          <p:nvPr/>
        </p:nvSpPr>
        <p:spPr>
          <a:xfrm rot="0" flipH="0" flipV="0">
            <a:off x="26423111" y="91125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58" name="Freeform 20658"/>
          <p:cNvSpPr/>
          <p:nvPr/>
        </p:nvSpPr>
        <p:spPr>
          <a:xfrm rot="0" flipH="0" flipV="0">
            <a:off x="26464259" y="90713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59" name="Freeform 20659"/>
          <p:cNvSpPr/>
          <p:nvPr/>
        </p:nvSpPr>
        <p:spPr>
          <a:xfrm rot="0" flipH="0" flipV="0">
            <a:off x="26505407" y="9036305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60" name="Freeform 20660"/>
          <p:cNvSpPr/>
          <p:nvPr/>
        </p:nvSpPr>
        <p:spPr>
          <a:xfrm rot="0" flipH="0" flipV="0">
            <a:off x="26589227" y="8947913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61" name="Freeform 20661"/>
          <p:cNvSpPr/>
          <p:nvPr/>
        </p:nvSpPr>
        <p:spPr>
          <a:xfrm rot="0" flipH="0" flipV="0">
            <a:off x="26627327" y="89067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62" name="Freeform 20662"/>
          <p:cNvSpPr/>
          <p:nvPr/>
        </p:nvSpPr>
        <p:spPr>
          <a:xfrm rot="0" flipH="0" flipV="0">
            <a:off x="26668475" y="88656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63" name="Freeform 20663"/>
          <p:cNvSpPr/>
          <p:nvPr/>
        </p:nvSpPr>
        <p:spPr>
          <a:xfrm rot="0" flipH="0" flipV="0">
            <a:off x="26528267" y="9030209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64" name="Freeform 20664"/>
          <p:cNvSpPr/>
          <p:nvPr/>
        </p:nvSpPr>
        <p:spPr>
          <a:xfrm rot="0" flipH="0" flipV="0">
            <a:off x="26546555" y="89890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65" name="Freeform 20665"/>
          <p:cNvSpPr/>
          <p:nvPr/>
        </p:nvSpPr>
        <p:spPr>
          <a:xfrm rot="0" flipH="0" flipV="0">
            <a:off x="26587703" y="8975345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66" name="Freeform 20666"/>
          <p:cNvSpPr/>
          <p:nvPr/>
        </p:nvSpPr>
        <p:spPr>
          <a:xfrm rot="0" flipH="0" flipV="0">
            <a:off x="26331671" y="923137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67" name="Freeform 20667"/>
          <p:cNvSpPr/>
          <p:nvPr/>
        </p:nvSpPr>
        <p:spPr>
          <a:xfrm rot="0" flipH="0" flipV="0">
            <a:off x="26726387" y="8856473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68" name="Freeform 20668"/>
          <p:cNvSpPr/>
          <p:nvPr/>
        </p:nvSpPr>
        <p:spPr>
          <a:xfrm rot="0" flipH="0" flipV="0">
            <a:off x="26743151" y="88153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69" name="Freeform 20669"/>
          <p:cNvSpPr/>
          <p:nvPr/>
        </p:nvSpPr>
        <p:spPr>
          <a:xfrm rot="0" flipH="0" flipV="0">
            <a:off x="26356055" y="922680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70" name="Freeform 20670"/>
          <p:cNvSpPr/>
          <p:nvPr/>
        </p:nvSpPr>
        <p:spPr>
          <a:xfrm rot="0" flipH="0" flipV="0">
            <a:off x="26372819" y="91856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71" name="Freeform 20671"/>
          <p:cNvSpPr/>
          <p:nvPr/>
        </p:nvSpPr>
        <p:spPr>
          <a:xfrm rot="0" flipH="0" flipV="0">
            <a:off x="26413967" y="91445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72" name="Freeform 20672"/>
          <p:cNvSpPr/>
          <p:nvPr/>
        </p:nvSpPr>
        <p:spPr>
          <a:xfrm rot="0" flipH="0" flipV="0">
            <a:off x="26455115" y="91033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73" name="Freeform 20673"/>
          <p:cNvSpPr/>
          <p:nvPr/>
        </p:nvSpPr>
        <p:spPr>
          <a:xfrm rot="0" flipH="0" flipV="0">
            <a:off x="26496263" y="90622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74" name="Freeform 20674"/>
          <p:cNvSpPr/>
          <p:nvPr/>
        </p:nvSpPr>
        <p:spPr>
          <a:xfrm rot="0" flipH="0" flipV="0">
            <a:off x="26537411" y="9036305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75" name="Freeform 20675"/>
          <p:cNvSpPr/>
          <p:nvPr/>
        </p:nvSpPr>
        <p:spPr>
          <a:xfrm rot="0" flipH="0" flipV="0">
            <a:off x="26723339" y="886104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76" name="Freeform 20676"/>
          <p:cNvSpPr/>
          <p:nvPr/>
        </p:nvSpPr>
        <p:spPr>
          <a:xfrm rot="0" flipH="0" flipV="0">
            <a:off x="26551127" y="9021065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77" name="Freeform 20677"/>
          <p:cNvSpPr/>
          <p:nvPr/>
        </p:nvSpPr>
        <p:spPr>
          <a:xfrm rot="0" flipH="0" flipV="0">
            <a:off x="26578559" y="89799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88900" y="1524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78" name="Freeform 20678"/>
          <p:cNvSpPr/>
          <p:nvPr/>
        </p:nvSpPr>
        <p:spPr>
          <a:xfrm rot="0" flipH="0" flipV="0">
            <a:off x="26619707" y="89387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79" name="Freeform 20679"/>
          <p:cNvSpPr/>
          <p:nvPr/>
        </p:nvSpPr>
        <p:spPr>
          <a:xfrm rot="0" flipH="0" flipV="0">
            <a:off x="26660855" y="889762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80" name="Freeform 20680"/>
          <p:cNvSpPr/>
          <p:nvPr/>
        </p:nvSpPr>
        <p:spPr>
          <a:xfrm rot="0" flipH="0" flipV="0">
            <a:off x="26702003" y="8864093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81" name="Freeform 20681"/>
          <p:cNvSpPr/>
          <p:nvPr/>
        </p:nvSpPr>
        <p:spPr>
          <a:xfrm rot="0" flipH="0" flipV="0">
            <a:off x="26349959" y="9258809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82" name="Freeform 20682"/>
          <p:cNvSpPr/>
          <p:nvPr/>
        </p:nvSpPr>
        <p:spPr>
          <a:xfrm rot="0" flipH="0" flipV="0">
            <a:off x="26747723" y="8848853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83" name="Freeform 20683"/>
          <p:cNvSpPr/>
          <p:nvPr/>
        </p:nvSpPr>
        <p:spPr>
          <a:xfrm rot="0" flipH="0" flipV="0">
            <a:off x="26775155" y="8812277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84" name="Freeform 20684"/>
          <p:cNvSpPr/>
          <p:nvPr/>
        </p:nvSpPr>
        <p:spPr>
          <a:xfrm rot="0" flipH="0" flipV="0">
            <a:off x="26363675" y="92176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85" name="Freeform 20685"/>
          <p:cNvSpPr/>
          <p:nvPr/>
        </p:nvSpPr>
        <p:spPr>
          <a:xfrm rot="0" flipH="0" flipV="0">
            <a:off x="26404823" y="91765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86" name="Freeform 20686"/>
          <p:cNvSpPr/>
          <p:nvPr/>
        </p:nvSpPr>
        <p:spPr>
          <a:xfrm rot="0" flipH="0" flipV="0">
            <a:off x="26445971" y="91353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87" name="Freeform 20687"/>
          <p:cNvSpPr/>
          <p:nvPr/>
        </p:nvSpPr>
        <p:spPr>
          <a:xfrm rot="0" flipH="0" flipV="0">
            <a:off x="26487119" y="90942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88" name="Freeform 20688"/>
          <p:cNvSpPr/>
          <p:nvPr/>
        </p:nvSpPr>
        <p:spPr>
          <a:xfrm rot="0" flipH="0" flipV="0">
            <a:off x="26528267" y="90530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89" name="Freeform 20689"/>
          <p:cNvSpPr/>
          <p:nvPr/>
        </p:nvSpPr>
        <p:spPr>
          <a:xfrm rot="0" flipH="0" flipV="0">
            <a:off x="26569415" y="9036305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90" name="Freeform 20690"/>
          <p:cNvSpPr/>
          <p:nvPr/>
        </p:nvSpPr>
        <p:spPr>
          <a:xfrm rot="0" flipH="0" flipV="0">
            <a:off x="26734007" y="8864093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91" name="Freeform 20691"/>
          <p:cNvSpPr/>
          <p:nvPr/>
        </p:nvSpPr>
        <p:spPr>
          <a:xfrm rot="0" flipH="0" flipV="0">
            <a:off x="26573987" y="901192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127000" y="88900"/>
                </a:ln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92" name="Freeform 20692"/>
          <p:cNvSpPr/>
          <p:nvPr/>
        </p:nvSpPr>
        <p:spPr>
          <a:xfrm rot="0" flipH="0" flipV="0">
            <a:off x="26610563" y="89722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93" name="Freeform 20693"/>
          <p:cNvSpPr/>
          <p:nvPr/>
        </p:nvSpPr>
        <p:spPr>
          <a:xfrm rot="0" flipH="0" flipV="0">
            <a:off x="26651711" y="89311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94" name="Freeform 20694"/>
          <p:cNvSpPr/>
          <p:nvPr/>
        </p:nvSpPr>
        <p:spPr>
          <a:xfrm rot="0" flipH="0" flipV="0">
            <a:off x="26692859" y="88900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95" name="Freeform 20695"/>
          <p:cNvSpPr/>
          <p:nvPr/>
        </p:nvSpPr>
        <p:spPr>
          <a:xfrm rot="0" flipH="0" flipV="0">
            <a:off x="26374343" y="925118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96" name="Freeform 20696"/>
          <p:cNvSpPr/>
          <p:nvPr/>
        </p:nvSpPr>
        <p:spPr>
          <a:xfrm rot="0" flipH="0" flipV="0">
            <a:off x="26395679" y="92100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97" name="Freeform 20697"/>
          <p:cNvSpPr/>
          <p:nvPr/>
        </p:nvSpPr>
        <p:spPr>
          <a:xfrm rot="0" flipH="0" flipV="0">
            <a:off x="26436827" y="91688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98" name="Freeform 20698"/>
          <p:cNvSpPr/>
          <p:nvPr/>
        </p:nvSpPr>
        <p:spPr>
          <a:xfrm rot="0" flipH="0" flipV="0">
            <a:off x="26477975" y="91277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699" name="Freeform 20699"/>
          <p:cNvSpPr/>
          <p:nvPr/>
        </p:nvSpPr>
        <p:spPr>
          <a:xfrm rot="0" flipH="0" flipV="0">
            <a:off x="26519123" y="90865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00" name="Freeform 20700"/>
          <p:cNvSpPr/>
          <p:nvPr/>
        </p:nvSpPr>
        <p:spPr>
          <a:xfrm rot="0" flipH="0" flipV="0">
            <a:off x="26560271" y="90454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01" name="Freeform 20701"/>
          <p:cNvSpPr/>
          <p:nvPr/>
        </p:nvSpPr>
        <p:spPr>
          <a:xfrm rot="0" flipH="0" flipV="0">
            <a:off x="26770583" y="8839709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02" name="Freeform 20702"/>
          <p:cNvSpPr/>
          <p:nvPr/>
        </p:nvSpPr>
        <p:spPr>
          <a:xfrm rot="0" flipH="0" flipV="0">
            <a:off x="26807159" y="8812277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03" name="Freeform 20703"/>
          <p:cNvSpPr/>
          <p:nvPr/>
        </p:nvSpPr>
        <p:spPr>
          <a:xfrm rot="0" flipH="0" flipV="0">
            <a:off x="26726387" y="888085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04" name="Freeform 20704"/>
          <p:cNvSpPr/>
          <p:nvPr/>
        </p:nvSpPr>
        <p:spPr>
          <a:xfrm rot="0" flipH="0" flipV="0">
            <a:off x="26766011" y="8864093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05" name="Freeform 20705"/>
          <p:cNvSpPr/>
          <p:nvPr/>
        </p:nvSpPr>
        <p:spPr>
          <a:xfrm rot="0" flipH="0" flipV="0">
            <a:off x="26601419" y="90043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06" name="Freeform 20706"/>
          <p:cNvSpPr/>
          <p:nvPr/>
        </p:nvSpPr>
        <p:spPr>
          <a:xfrm rot="0" flipH="0" flipV="0">
            <a:off x="26642567" y="89631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07" name="Freeform 20707"/>
          <p:cNvSpPr/>
          <p:nvPr/>
        </p:nvSpPr>
        <p:spPr>
          <a:xfrm rot="0" flipH="0" flipV="0">
            <a:off x="26683715" y="89220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08" name="Freeform 20708"/>
          <p:cNvSpPr/>
          <p:nvPr/>
        </p:nvSpPr>
        <p:spPr>
          <a:xfrm rot="0" flipH="0" flipV="0">
            <a:off x="26724863" y="890828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09" name="Freeform 20709"/>
          <p:cNvSpPr/>
          <p:nvPr/>
        </p:nvSpPr>
        <p:spPr>
          <a:xfrm rot="0" flipH="0" flipV="0">
            <a:off x="26397203" y="9242045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10" name="Freeform 20710"/>
          <p:cNvSpPr/>
          <p:nvPr/>
        </p:nvSpPr>
        <p:spPr>
          <a:xfrm rot="0" flipH="0" flipV="0">
            <a:off x="26427683" y="920089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11" name="Freeform 20711"/>
          <p:cNvSpPr/>
          <p:nvPr/>
        </p:nvSpPr>
        <p:spPr>
          <a:xfrm rot="0" flipH="0" flipV="0">
            <a:off x="26468831" y="91597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12" name="Freeform 20712"/>
          <p:cNvSpPr/>
          <p:nvPr/>
        </p:nvSpPr>
        <p:spPr>
          <a:xfrm rot="0" flipH="0" flipV="0">
            <a:off x="26509979" y="911860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13" name="Freeform 20713"/>
          <p:cNvSpPr/>
          <p:nvPr/>
        </p:nvSpPr>
        <p:spPr>
          <a:xfrm rot="0" flipH="0" flipV="0">
            <a:off x="26551127" y="90774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14" name="Freeform 20714"/>
          <p:cNvSpPr/>
          <p:nvPr/>
        </p:nvSpPr>
        <p:spPr>
          <a:xfrm rot="0" flipH="0" flipV="0">
            <a:off x="26798015" y="88305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15" name="Freeform 20715"/>
          <p:cNvSpPr/>
          <p:nvPr/>
        </p:nvSpPr>
        <p:spPr>
          <a:xfrm rot="0" flipH="0" flipV="0">
            <a:off x="26839163" y="881227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16" name="Freeform 20716"/>
          <p:cNvSpPr/>
          <p:nvPr/>
        </p:nvSpPr>
        <p:spPr>
          <a:xfrm rot="0" flipH="0" flipV="0">
            <a:off x="26592275" y="90363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17" name="Freeform 20717"/>
          <p:cNvSpPr/>
          <p:nvPr/>
        </p:nvSpPr>
        <p:spPr>
          <a:xfrm rot="0" flipH="0" flipV="0">
            <a:off x="26726387" y="8912861"/>
            <a:ext cx="19811" cy="18287"/>
          </a:xfrm>
          <a:custGeom>
            <a:pathLst>
              <a:path w="165100" h="152400">
                <a:moveTo>
                  <a:pt x="0" y="1524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18" name="Freeform 20718"/>
          <p:cNvSpPr/>
          <p:nvPr/>
        </p:nvSpPr>
        <p:spPr>
          <a:xfrm rot="0" flipH="0" flipV="0">
            <a:off x="26756867" y="88717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19" name="Freeform 20719"/>
          <p:cNvSpPr/>
          <p:nvPr/>
        </p:nvSpPr>
        <p:spPr>
          <a:xfrm rot="0" flipH="0" flipV="0">
            <a:off x="26621231" y="903630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20" name="Freeform 20720"/>
          <p:cNvSpPr/>
          <p:nvPr/>
        </p:nvSpPr>
        <p:spPr>
          <a:xfrm rot="0" flipH="0" flipV="0">
            <a:off x="26633423" y="89951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21" name="Freeform 20721"/>
          <p:cNvSpPr/>
          <p:nvPr/>
        </p:nvSpPr>
        <p:spPr>
          <a:xfrm rot="0" flipH="0" flipV="0">
            <a:off x="26674571" y="89540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22" name="Freeform 20722"/>
          <p:cNvSpPr/>
          <p:nvPr/>
        </p:nvSpPr>
        <p:spPr>
          <a:xfrm rot="0" flipH="0" flipV="0">
            <a:off x="26715719" y="893114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23" name="Freeform 20723"/>
          <p:cNvSpPr/>
          <p:nvPr/>
        </p:nvSpPr>
        <p:spPr>
          <a:xfrm rot="0" flipH="0" flipV="0">
            <a:off x="26420063" y="92329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24" name="Freeform 20724"/>
          <p:cNvSpPr/>
          <p:nvPr/>
        </p:nvSpPr>
        <p:spPr>
          <a:xfrm rot="0" flipH="0" flipV="0">
            <a:off x="26461211" y="91917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25" name="Freeform 20725"/>
          <p:cNvSpPr/>
          <p:nvPr/>
        </p:nvSpPr>
        <p:spPr>
          <a:xfrm rot="0" flipH="0" flipV="0">
            <a:off x="26502359" y="91506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26" name="Freeform 20726"/>
          <p:cNvSpPr/>
          <p:nvPr/>
        </p:nvSpPr>
        <p:spPr>
          <a:xfrm rot="0" flipH="0" flipV="0">
            <a:off x="26543507" y="91094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27" name="Freeform 20727"/>
          <p:cNvSpPr/>
          <p:nvPr/>
        </p:nvSpPr>
        <p:spPr>
          <a:xfrm rot="0" flipH="0" flipV="0">
            <a:off x="26584655" y="9092693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28" name="Freeform 20728"/>
          <p:cNvSpPr/>
          <p:nvPr/>
        </p:nvSpPr>
        <p:spPr>
          <a:xfrm rot="0" flipH="0" flipV="0">
            <a:off x="26589227" y="9068309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29" name="Freeform 20729"/>
          <p:cNvSpPr/>
          <p:nvPr/>
        </p:nvSpPr>
        <p:spPr>
          <a:xfrm rot="0" flipH="0" flipV="0">
            <a:off x="26625803" y="9036305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30" name="Freeform 20730"/>
          <p:cNvSpPr/>
          <p:nvPr/>
        </p:nvSpPr>
        <p:spPr>
          <a:xfrm rot="0" flipH="0" flipV="0">
            <a:off x="26817827" y="886256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31" name="Freeform 20731"/>
          <p:cNvSpPr/>
          <p:nvPr/>
        </p:nvSpPr>
        <p:spPr>
          <a:xfrm rot="0" flipH="0" flipV="0">
            <a:off x="26830019" y="882142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32" name="Freeform 20732"/>
          <p:cNvSpPr/>
          <p:nvPr/>
        </p:nvSpPr>
        <p:spPr>
          <a:xfrm rot="0" flipH="0" flipV="0">
            <a:off x="26645615" y="902716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33" name="Freeform 20733"/>
          <p:cNvSpPr/>
          <p:nvPr/>
        </p:nvSpPr>
        <p:spPr>
          <a:xfrm rot="0" flipH="0" flipV="0">
            <a:off x="26666951" y="89860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34" name="Freeform 20734"/>
          <p:cNvSpPr/>
          <p:nvPr/>
        </p:nvSpPr>
        <p:spPr>
          <a:xfrm rot="0" flipH="0" flipV="0">
            <a:off x="26708099" y="89448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52400" y="889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35" name="Freeform 20735"/>
          <p:cNvSpPr/>
          <p:nvPr/>
        </p:nvSpPr>
        <p:spPr>
          <a:xfrm rot="0" flipH="0" flipV="0">
            <a:off x="26749247" y="89037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36" name="Freeform 20736"/>
          <p:cNvSpPr/>
          <p:nvPr/>
        </p:nvSpPr>
        <p:spPr>
          <a:xfrm rot="0" flipH="0" flipV="0">
            <a:off x="26788871" y="8864093"/>
            <a:ext cx="28955" cy="27431"/>
          </a:xfrm>
          <a:custGeom>
            <a:pathLst>
              <a:path w="241300" h="228600">
                <a:moveTo>
                  <a:pt x="0" y="2286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37" name="Freeform 20737"/>
          <p:cNvSpPr/>
          <p:nvPr/>
        </p:nvSpPr>
        <p:spPr>
          <a:xfrm rot="0" flipH="0" flipV="0">
            <a:off x="26452067" y="92237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38" name="Freeform 20738"/>
          <p:cNvSpPr/>
          <p:nvPr/>
        </p:nvSpPr>
        <p:spPr>
          <a:xfrm rot="0" flipH="0" flipV="0">
            <a:off x="26493215" y="91826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39" name="Freeform 20739"/>
          <p:cNvSpPr/>
          <p:nvPr/>
        </p:nvSpPr>
        <p:spPr>
          <a:xfrm rot="0" flipH="0" flipV="0">
            <a:off x="26534363" y="91414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40" name="Freeform 20740"/>
          <p:cNvSpPr/>
          <p:nvPr/>
        </p:nvSpPr>
        <p:spPr>
          <a:xfrm rot="0" flipH="0" flipV="0">
            <a:off x="26575511" y="9115553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41" name="Freeform 20741"/>
          <p:cNvSpPr/>
          <p:nvPr/>
        </p:nvSpPr>
        <p:spPr>
          <a:xfrm rot="0" flipH="0" flipV="0">
            <a:off x="26865071" y="8812277"/>
            <a:ext cx="27431" cy="28955"/>
          </a:xfrm>
          <a:custGeom>
            <a:pathLst>
              <a:path w="228600" h="241300">
                <a:moveTo>
                  <a:pt x="0" y="2413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42" name="Freeform 20742"/>
          <p:cNvSpPr/>
          <p:nvPr/>
        </p:nvSpPr>
        <p:spPr>
          <a:xfrm rot="0" flipH="0" flipV="0">
            <a:off x="26589227" y="9100313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43" name="Freeform 20743"/>
          <p:cNvSpPr/>
          <p:nvPr/>
        </p:nvSpPr>
        <p:spPr>
          <a:xfrm rot="0" flipH="0" flipV="0">
            <a:off x="26616659" y="90591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44" name="Freeform 20744"/>
          <p:cNvSpPr/>
          <p:nvPr/>
        </p:nvSpPr>
        <p:spPr>
          <a:xfrm rot="0" flipH="0" flipV="0">
            <a:off x="26657807" y="9036305"/>
            <a:ext cx="10667" cy="12191"/>
          </a:xfrm>
          <a:custGeom>
            <a:pathLst>
              <a:path w="88900" h="101600">
                <a:moveTo>
                  <a:pt x="0" y="1016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45" name="Freeform 20745"/>
          <p:cNvSpPr/>
          <p:nvPr/>
        </p:nvSpPr>
        <p:spPr>
          <a:xfrm rot="0" flipH="0" flipV="0">
            <a:off x="26840687" y="8853425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46" name="Freeform 20746"/>
          <p:cNvSpPr/>
          <p:nvPr/>
        </p:nvSpPr>
        <p:spPr>
          <a:xfrm rot="0" flipH="0" flipV="0">
            <a:off x="26863547" y="8841233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47" name="Freeform 20747"/>
          <p:cNvSpPr/>
          <p:nvPr/>
        </p:nvSpPr>
        <p:spPr>
          <a:xfrm rot="0" flipH="0" flipV="0">
            <a:off x="26668475" y="901801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48" name="Freeform 20748"/>
          <p:cNvSpPr/>
          <p:nvPr/>
        </p:nvSpPr>
        <p:spPr>
          <a:xfrm rot="0" flipH="0" flipV="0">
            <a:off x="26698955" y="89768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28600" y="127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49" name="Freeform 20749"/>
          <p:cNvSpPr/>
          <p:nvPr/>
        </p:nvSpPr>
        <p:spPr>
          <a:xfrm rot="0" flipH="0" flipV="0">
            <a:off x="26740103" y="893572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50" name="Freeform 20750"/>
          <p:cNvSpPr/>
          <p:nvPr/>
        </p:nvSpPr>
        <p:spPr>
          <a:xfrm rot="0" flipH="0" flipV="0">
            <a:off x="26781251" y="88945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51" name="Freeform 20751"/>
          <p:cNvSpPr/>
          <p:nvPr/>
        </p:nvSpPr>
        <p:spPr>
          <a:xfrm rot="0" flipH="0" flipV="0">
            <a:off x="26822399" y="8864093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52" name="Freeform 20752"/>
          <p:cNvSpPr/>
          <p:nvPr/>
        </p:nvSpPr>
        <p:spPr>
          <a:xfrm rot="0" flipH="0" flipV="0">
            <a:off x="26467307" y="9255761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53" name="Freeform 20753"/>
          <p:cNvSpPr/>
          <p:nvPr/>
        </p:nvSpPr>
        <p:spPr>
          <a:xfrm rot="0" flipH="0" flipV="0">
            <a:off x="26484071" y="92146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54" name="Freeform 20754"/>
          <p:cNvSpPr/>
          <p:nvPr/>
        </p:nvSpPr>
        <p:spPr>
          <a:xfrm rot="0" flipH="0" flipV="0">
            <a:off x="26525219" y="91734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55" name="Freeform 20755"/>
          <p:cNvSpPr/>
          <p:nvPr/>
        </p:nvSpPr>
        <p:spPr>
          <a:xfrm rot="0" flipH="0" flipV="0">
            <a:off x="26566367" y="913993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56" name="Freeform 20756"/>
          <p:cNvSpPr/>
          <p:nvPr/>
        </p:nvSpPr>
        <p:spPr>
          <a:xfrm rot="0" flipH="0" flipV="0">
            <a:off x="26865071" y="8845805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57" name="Freeform 20757"/>
          <p:cNvSpPr/>
          <p:nvPr/>
        </p:nvSpPr>
        <p:spPr>
          <a:xfrm rot="0" flipH="0" flipV="0">
            <a:off x="26895551" y="8812277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58" name="Freeform 20758"/>
          <p:cNvSpPr/>
          <p:nvPr/>
        </p:nvSpPr>
        <p:spPr>
          <a:xfrm rot="0" flipH="0" flipV="0">
            <a:off x="26589227" y="9133841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59" name="Freeform 20759"/>
          <p:cNvSpPr/>
          <p:nvPr/>
        </p:nvSpPr>
        <p:spPr>
          <a:xfrm rot="0" flipH="0" flipV="0">
            <a:off x="26607515" y="90926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60" name="Freeform 20760"/>
          <p:cNvSpPr/>
          <p:nvPr/>
        </p:nvSpPr>
        <p:spPr>
          <a:xfrm rot="0" flipH="0" flipV="0">
            <a:off x="26648663" y="90515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61" name="Freeform 20761"/>
          <p:cNvSpPr/>
          <p:nvPr/>
        </p:nvSpPr>
        <p:spPr>
          <a:xfrm rot="0" flipH="0" flipV="0">
            <a:off x="26689811" y="9036305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62" name="Freeform 20762"/>
          <p:cNvSpPr/>
          <p:nvPr/>
        </p:nvSpPr>
        <p:spPr>
          <a:xfrm rot="0" flipH="0" flipV="0">
            <a:off x="26730959" y="89692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63" name="Freeform 20763"/>
          <p:cNvSpPr/>
          <p:nvPr/>
        </p:nvSpPr>
        <p:spPr>
          <a:xfrm rot="0" flipH="0" flipV="0">
            <a:off x="26772107" y="89281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64" name="Freeform 20764"/>
          <p:cNvSpPr/>
          <p:nvPr/>
        </p:nvSpPr>
        <p:spPr>
          <a:xfrm rot="0" flipH="0" flipV="0">
            <a:off x="26813255" y="88869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65" name="Freeform 20765"/>
          <p:cNvSpPr/>
          <p:nvPr/>
        </p:nvSpPr>
        <p:spPr>
          <a:xfrm rot="0" flipH="0" flipV="0">
            <a:off x="26691335" y="9010397"/>
            <a:ext cx="27431" cy="25907"/>
          </a:xfrm>
          <a:custGeom>
            <a:pathLst>
              <a:path w="228600" h="215900">
                <a:moveTo>
                  <a:pt x="0" y="2159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66" name="Freeform 20766"/>
          <p:cNvSpPr/>
          <p:nvPr/>
        </p:nvSpPr>
        <p:spPr>
          <a:xfrm rot="0" flipH="0" flipV="0">
            <a:off x="26491691" y="924814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67" name="Freeform 20767"/>
          <p:cNvSpPr/>
          <p:nvPr/>
        </p:nvSpPr>
        <p:spPr>
          <a:xfrm rot="0" flipH="0" flipV="0">
            <a:off x="26516075" y="92069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68" name="Freeform 20768"/>
          <p:cNvSpPr/>
          <p:nvPr/>
        </p:nvSpPr>
        <p:spPr>
          <a:xfrm rot="0" flipH="0" flipV="0">
            <a:off x="26557223" y="91658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69" name="Freeform 20769"/>
          <p:cNvSpPr/>
          <p:nvPr/>
        </p:nvSpPr>
        <p:spPr>
          <a:xfrm rot="0" flipH="0" flipV="0">
            <a:off x="26865071" y="8877809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70" name="Freeform 20770"/>
          <p:cNvSpPr/>
          <p:nvPr/>
        </p:nvSpPr>
        <p:spPr>
          <a:xfrm rot="0" flipH="0" flipV="0">
            <a:off x="26886407" y="88366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71" name="Freeform 20771"/>
          <p:cNvSpPr/>
          <p:nvPr/>
        </p:nvSpPr>
        <p:spPr>
          <a:xfrm rot="0" flipH="0" flipV="0">
            <a:off x="26927555" y="8812277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72" name="Freeform 20772"/>
          <p:cNvSpPr/>
          <p:nvPr/>
        </p:nvSpPr>
        <p:spPr>
          <a:xfrm rot="0" flipH="0" flipV="0">
            <a:off x="26598371" y="91246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73" name="Freeform 20773"/>
          <p:cNvSpPr/>
          <p:nvPr/>
        </p:nvSpPr>
        <p:spPr>
          <a:xfrm rot="0" flipH="0" flipV="0">
            <a:off x="26639519" y="90835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74" name="Freeform 20774"/>
          <p:cNvSpPr/>
          <p:nvPr/>
        </p:nvSpPr>
        <p:spPr>
          <a:xfrm rot="0" flipH="0" flipV="0">
            <a:off x="26680667" y="90424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75" name="Freeform 20775"/>
          <p:cNvSpPr/>
          <p:nvPr/>
        </p:nvSpPr>
        <p:spPr>
          <a:xfrm rot="0" flipH="0" flipV="0">
            <a:off x="26726387" y="9001253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76" name="Freeform 20776"/>
          <p:cNvSpPr/>
          <p:nvPr/>
        </p:nvSpPr>
        <p:spPr>
          <a:xfrm rot="0" flipH="0" flipV="0">
            <a:off x="26762963" y="89601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77" name="Freeform 20777"/>
          <p:cNvSpPr/>
          <p:nvPr/>
        </p:nvSpPr>
        <p:spPr>
          <a:xfrm rot="0" flipH="0" flipV="0">
            <a:off x="26804111" y="89189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78" name="Freeform 20778"/>
          <p:cNvSpPr/>
          <p:nvPr/>
        </p:nvSpPr>
        <p:spPr>
          <a:xfrm rot="0" flipH="0" flipV="0">
            <a:off x="26845259" y="888695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79" name="Freeform 20779"/>
          <p:cNvSpPr/>
          <p:nvPr/>
        </p:nvSpPr>
        <p:spPr>
          <a:xfrm rot="0" flipH="0" flipV="0">
            <a:off x="26721815" y="9025637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80" name="Freeform 20780"/>
          <p:cNvSpPr/>
          <p:nvPr/>
        </p:nvSpPr>
        <p:spPr>
          <a:xfrm rot="0" flipH="0" flipV="0">
            <a:off x="26514551" y="9238997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81" name="Freeform 20781"/>
          <p:cNvSpPr/>
          <p:nvPr/>
        </p:nvSpPr>
        <p:spPr>
          <a:xfrm rot="0" flipH="0" flipV="0">
            <a:off x="26548079" y="91978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82" name="Freeform 20782"/>
          <p:cNvSpPr/>
          <p:nvPr/>
        </p:nvSpPr>
        <p:spPr>
          <a:xfrm rot="0" flipH="0" flipV="0">
            <a:off x="26865071" y="8909813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83" name="Freeform 20783"/>
          <p:cNvSpPr/>
          <p:nvPr/>
        </p:nvSpPr>
        <p:spPr>
          <a:xfrm rot="0" flipH="0" flipV="0">
            <a:off x="26877263" y="88686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84" name="Freeform 20784"/>
          <p:cNvSpPr/>
          <p:nvPr/>
        </p:nvSpPr>
        <p:spPr>
          <a:xfrm rot="0" flipH="0" flipV="0">
            <a:off x="26918411" y="88275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85" name="Freeform 20785"/>
          <p:cNvSpPr/>
          <p:nvPr/>
        </p:nvSpPr>
        <p:spPr>
          <a:xfrm rot="0" flipH="0" flipV="0">
            <a:off x="26959559" y="881227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86" name="Freeform 20786"/>
          <p:cNvSpPr/>
          <p:nvPr/>
        </p:nvSpPr>
        <p:spPr>
          <a:xfrm rot="0" flipH="0" flipV="0">
            <a:off x="26598371" y="9156701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87" name="Freeform 20787"/>
          <p:cNvSpPr/>
          <p:nvPr/>
        </p:nvSpPr>
        <p:spPr>
          <a:xfrm rot="0" flipH="0" flipV="0">
            <a:off x="26630375" y="91155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88" name="Freeform 20788"/>
          <p:cNvSpPr/>
          <p:nvPr/>
        </p:nvSpPr>
        <p:spPr>
          <a:xfrm rot="0" flipH="0" flipV="0">
            <a:off x="26671523" y="90744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89" name="Freeform 20789"/>
          <p:cNvSpPr/>
          <p:nvPr/>
        </p:nvSpPr>
        <p:spPr>
          <a:xfrm rot="0" flipH="0" flipV="0">
            <a:off x="26712671" y="9048497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90" name="Freeform 20790"/>
          <p:cNvSpPr/>
          <p:nvPr/>
        </p:nvSpPr>
        <p:spPr>
          <a:xfrm rot="0" flipH="0" flipV="0">
            <a:off x="26738579" y="9033257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91" name="Freeform 20791"/>
          <p:cNvSpPr/>
          <p:nvPr/>
        </p:nvSpPr>
        <p:spPr>
          <a:xfrm rot="0" flipH="0" flipV="0">
            <a:off x="26753819" y="89921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92" name="Freeform 20792"/>
          <p:cNvSpPr/>
          <p:nvPr/>
        </p:nvSpPr>
        <p:spPr>
          <a:xfrm rot="0" flipH="0" flipV="0">
            <a:off x="26794967" y="89509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93" name="Freeform 20793"/>
          <p:cNvSpPr/>
          <p:nvPr/>
        </p:nvSpPr>
        <p:spPr>
          <a:xfrm rot="0" flipH="0" flipV="0">
            <a:off x="26836115" y="8911337"/>
            <a:ext cx="28955" cy="27431"/>
          </a:xfrm>
          <a:custGeom>
            <a:pathLst>
              <a:path w="241300" h="228600">
                <a:moveTo>
                  <a:pt x="0" y="2286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94" name="Freeform 20794"/>
          <p:cNvSpPr/>
          <p:nvPr/>
        </p:nvSpPr>
        <p:spPr>
          <a:xfrm rot="0" flipH="0" flipV="0">
            <a:off x="26726387" y="9036305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95" name="Freeform 20795"/>
          <p:cNvSpPr/>
          <p:nvPr/>
        </p:nvSpPr>
        <p:spPr>
          <a:xfrm rot="0" flipH="0" flipV="0">
            <a:off x="26540459" y="92298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96" name="Freeform 20796"/>
          <p:cNvSpPr/>
          <p:nvPr/>
        </p:nvSpPr>
        <p:spPr>
          <a:xfrm rot="0" flipH="0" flipV="0">
            <a:off x="26581607" y="921004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97" name="Freeform 20797"/>
          <p:cNvSpPr/>
          <p:nvPr/>
        </p:nvSpPr>
        <p:spPr>
          <a:xfrm rot="0" flipH="0" flipV="0">
            <a:off x="26869643" y="89006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98" name="Freeform 20798"/>
          <p:cNvSpPr/>
          <p:nvPr/>
        </p:nvSpPr>
        <p:spPr>
          <a:xfrm rot="0" flipH="0" flipV="0">
            <a:off x="26910791" y="885952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799" name="Freeform 20799"/>
          <p:cNvSpPr/>
          <p:nvPr/>
        </p:nvSpPr>
        <p:spPr>
          <a:xfrm rot="0" flipH="0" flipV="0">
            <a:off x="26950415" y="8818373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00" name="Freeform 20800"/>
          <p:cNvSpPr/>
          <p:nvPr/>
        </p:nvSpPr>
        <p:spPr>
          <a:xfrm rot="0" flipH="0" flipV="0">
            <a:off x="26589227" y="920089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01" name="Freeform 20801"/>
          <p:cNvSpPr/>
          <p:nvPr/>
        </p:nvSpPr>
        <p:spPr>
          <a:xfrm rot="0" flipH="0" flipV="0">
            <a:off x="26762963" y="9024113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02" name="Freeform 20802"/>
          <p:cNvSpPr/>
          <p:nvPr/>
        </p:nvSpPr>
        <p:spPr>
          <a:xfrm rot="0" flipH="0" flipV="0">
            <a:off x="26787347" y="89829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03" name="Freeform 20803"/>
          <p:cNvSpPr/>
          <p:nvPr/>
        </p:nvSpPr>
        <p:spPr>
          <a:xfrm rot="0" flipH="0" flipV="0">
            <a:off x="26828495" y="89418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04" name="Freeform 20804"/>
          <p:cNvSpPr/>
          <p:nvPr/>
        </p:nvSpPr>
        <p:spPr>
          <a:xfrm rot="0" flipH="0" flipV="0">
            <a:off x="26601419" y="9188705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05" name="Freeform 20805"/>
          <p:cNvSpPr/>
          <p:nvPr/>
        </p:nvSpPr>
        <p:spPr>
          <a:xfrm rot="0" flipH="0" flipV="0">
            <a:off x="26726387" y="906526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06" name="Freeform 20806"/>
          <p:cNvSpPr/>
          <p:nvPr/>
        </p:nvSpPr>
        <p:spPr>
          <a:xfrm rot="0" flipH="0" flipV="0">
            <a:off x="26746199" y="9036305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07" name="Freeform 20807"/>
          <p:cNvSpPr/>
          <p:nvPr/>
        </p:nvSpPr>
        <p:spPr>
          <a:xfrm rot="0" flipH="0" flipV="0">
            <a:off x="26622755" y="91475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08" name="Freeform 20808"/>
          <p:cNvSpPr/>
          <p:nvPr/>
        </p:nvSpPr>
        <p:spPr>
          <a:xfrm rot="0" flipH="0" flipV="0">
            <a:off x="26663903" y="91064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09" name="Freeform 20809"/>
          <p:cNvSpPr/>
          <p:nvPr/>
        </p:nvSpPr>
        <p:spPr>
          <a:xfrm rot="0" flipH="0" flipV="0">
            <a:off x="26705051" y="9072881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10" name="Freeform 20810"/>
          <p:cNvSpPr/>
          <p:nvPr/>
        </p:nvSpPr>
        <p:spPr>
          <a:xfrm rot="0" flipH="0" flipV="0">
            <a:off x="26572463" y="9232901"/>
            <a:ext cx="16763" cy="18287"/>
          </a:xfrm>
          <a:custGeom>
            <a:pathLst>
              <a:path w="139700" h="152400">
                <a:moveTo>
                  <a:pt x="0" y="1524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11" name="Freeform 20811"/>
          <p:cNvSpPr/>
          <p:nvPr/>
        </p:nvSpPr>
        <p:spPr>
          <a:xfrm rot="0" flipH="0" flipV="0">
            <a:off x="26865071" y="8932673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12" name="Freeform 20812"/>
          <p:cNvSpPr/>
          <p:nvPr/>
        </p:nvSpPr>
        <p:spPr>
          <a:xfrm rot="0" flipH="0" flipV="0">
            <a:off x="26901647" y="88915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13" name="Freeform 20813"/>
          <p:cNvSpPr/>
          <p:nvPr/>
        </p:nvSpPr>
        <p:spPr>
          <a:xfrm rot="0" flipH="0" flipV="0">
            <a:off x="26942795" y="88503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14" name="Freeform 20814"/>
          <p:cNvSpPr/>
          <p:nvPr/>
        </p:nvSpPr>
        <p:spPr>
          <a:xfrm rot="0" flipH="0" flipV="0">
            <a:off x="26983943" y="8812277"/>
            <a:ext cx="25907" cy="27431"/>
          </a:xfrm>
          <a:custGeom>
            <a:pathLst>
              <a:path w="215900" h="228600">
                <a:moveTo>
                  <a:pt x="0" y="2286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15" name="Freeform 20815"/>
          <p:cNvSpPr/>
          <p:nvPr/>
        </p:nvSpPr>
        <p:spPr>
          <a:xfrm rot="0" flipH="0" flipV="0">
            <a:off x="26589227" y="9220709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16" name="Freeform 20816"/>
          <p:cNvSpPr/>
          <p:nvPr/>
        </p:nvSpPr>
        <p:spPr>
          <a:xfrm rot="0" flipH="0" flipV="0">
            <a:off x="26613611" y="9188705"/>
            <a:ext cx="19811" cy="21335"/>
          </a:xfrm>
          <a:custGeom>
            <a:pathLst>
              <a:path w="165100" h="177800">
                <a:moveTo>
                  <a:pt x="0" y="1778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17" name="Freeform 20817"/>
          <p:cNvSpPr/>
          <p:nvPr/>
        </p:nvSpPr>
        <p:spPr>
          <a:xfrm rot="0" flipH="0" flipV="0">
            <a:off x="26785823" y="9014969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18" name="Freeform 20818"/>
          <p:cNvSpPr/>
          <p:nvPr/>
        </p:nvSpPr>
        <p:spPr>
          <a:xfrm rot="0" flipH="0" flipV="0">
            <a:off x="26819351" y="897382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19" name="Freeform 20819"/>
          <p:cNvSpPr/>
          <p:nvPr/>
        </p:nvSpPr>
        <p:spPr>
          <a:xfrm rot="0" flipH="0" flipV="0">
            <a:off x="26860499" y="8958581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20" name="Freeform 20820"/>
          <p:cNvSpPr/>
          <p:nvPr/>
        </p:nvSpPr>
        <p:spPr>
          <a:xfrm rot="0" flipH="0" flipV="0">
            <a:off x="26633423" y="9179561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21" name="Freeform 20821"/>
          <p:cNvSpPr/>
          <p:nvPr/>
        </p:nvSpPr>
        <p:spPr>
          <a:xfrm rot="0" flipH="0" flipV="0">
            <a:off x="26654759" y="91384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22" name="Freeform 20822"/>
          <p:cNvSpPr/>
          <p:nvPr/>
        </p:nvSpPr>
        <p:spPr>
          <a:xfrm rot="0" flipH="0" flipV="0">
            <a:off x="26695907" y="90972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23" name="Freeform 20823"/>
          <p:cNvSpPr/>
          <p:nvPr/>
        </p:nvSpPr>
        <p:spPr>
          <a:xfrm rot="0" flipH="0" flipV="0">
            <a:off x="26737055" y="90561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24" name="Freeform 20824"/>
          <p:cNvSpPr/>
          <p:nvPr/>
        </p:nvSpPr>
        <p:spPr>
          <a:xfrm rot="0" flipH="0" flipV="0">
            <a:off x="26778203" y="9036305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25" name="Freeform 20825"/>
          <p:cNvSpPr/>
          <p:nvPr/>
        </p:nvSpPr>
        <p:spPr>
          <a:xfrm rot="0" flipH="0" flipV="0">
            <a:off x="26584655" y="925728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26" name="Freeform 20826"/>
          <p:cNvSpPr/>
          <p:nvPr/>
        </p:nvSpPr>
        <p:spPr>
          <a:xfrm rot="0" flipH="0" flipV="0">
            <a:off x="26865071" y="896620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27" name="Freeform 20827"/>
          <p:cNvSpPr/>
          <p:nvPr/>
        </p:nvSpPr>
        <p:spPr>
          <a:xfrm rot="0" flipH="0" flipV="0">
            <a:off x="26892503" y="89250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28" name="Freeform 20828"/>
          <p:cNvSpPr/>
          <p:nvPr/>
        </p:nvSpPr>
        <p:spPr>
          <a:xfrm rot="0" flipH="0" flipV="0">
            <a:off x="26933651" y="88839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29" name="Freeform 20829"/>
          <p:cNvSpPr/>
          <p:nvPr/>
        </p:nvSpPr>
        <p:spPr>
          <a:xfrm rot="0" flipH="0" flipV="0">
            <a:off x="26974799" y="88427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30" name="Freeform 20830"/>
          <p:cNvSpPr/>
          <p:nvPr/>
        </p:nvSpPr>
        <p:spPr>
          <a:xfrm rot="0" flipH="0" flipV="0">
            <a:off x="27015947" y="881227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31" name="Freeform 20831"/>
          <p:cNvSpPr/>
          <p:nvPr/>
        </p:nvSpPr>
        <p:spPr>
          <a:xfrm rot="0" flipH="0" flipV="0">
            <a:off x="26589227" y="925423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32" name="Freeform 20832"/>
          <p:cNvSpPr/>
          <p:nvPr/>
        </p:nvSpPr>
        <p:spPr>
          <a:xfrm rot="0" flipH="0" flipV="0">
            <a:off x="26604467" y="92130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33" name="Freeform 20833"/>
          <p:cNvSpPr/>
          <p:nvPr/>
        </p:nvSpPr>
        <p:spPr>
          <a:xfrm rot="0" flipH="0" flipV="0">
            <a:off x="26645615" y="9188705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34" name="Freeform 20834"/>
          <p:cNvSpPr/>
          <p:nvPr/>
        </p:nvSpPr>
        <p:spPr>
          <a:xfrm rot="0" flipH="0" flipV="0">
            <a:off x="26810207" y="90073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35" name="Freeform 20835"/>
          <p:cNvSpPr/>
          <p:nvPr/>
        </p:nvSpPr>
        <p:spPr>
          <a:xfrm rot="0" flipH="0" flipV="0">
            <a:off x="26851355" y="898144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36" name="Freeform 20836"/>
          <p:cNvSpPr/>
          <p:nvPr/>
        </p:nvSpPr>
        <p:spPr>
          <a:xfrm rot="0" flipH="0" flipV="0">
            <a:off x="26657807" y="9171941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37" name="Freeform 20837"/>
          <p:cNvSpPr/>
          <p:nvPr/>
        </p:nvSpPr>
        <p:spPr>
          <a:xfrm rot="0" flipH="0" flipV="0">
            <a:off x="26686763" y="91307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38" name="Freeform 20838"/>
          <p:cNvSpPr/>
          <p:nvPr/>
        </p:nvSpPr>
        <p:spPr>
          <a:xfrm rot="0" flipH="0" flipV="0">
            <a:off x="26727911" y="90896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39" name="Freeform 20839"/>
          <p:cNvSpPr/>
          <p:nvPr/>
        </p:nvSpPr>
        <p:spPr>
          <a:xfrm rot="0" flipH="0" flipV="0">
            <a:off x="26769059" y="90484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40" name="Freeform 20840"/>
          <p:cNvSpPr/>
          <p:nvPr/>
        </p:nvSpPr>
        <p:spPr>
          <a:xfrm rot="0" flipH="0" flipV="0">
            <a:off x="26609039" y="924509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41" name="Freeform 20841"/>
          <p:cNvSpPr/>
          <p:nvPr/>
        </p:nvSpPr>
        <p:spPr>
          <a:xfrm rot="0" flipH="0" flipV="0">
            <a:off x="26636471" y="920394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42" name="Freeform 20842"/>
          <p:cNvSpPr/>
          <p:nvPr/>
        </p:nvSpPr>
        <p:spPr>
          <a:xfrm rot="0" flipH="0" flipV="0">
            <a:off x="26677619" y="918870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43" name="Freeform 20843"/>
          <p:cNvSpPr/>
          <p:nvPr/>
        </p:nvSpPr>
        <p:spPr>
          <a:xfrm rot="0" flipH="0" flipV="0">
            <a:off x="26865071" y="8998205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44" name="Freeform 20844"/>
          <p:cNvSpPr/>
          <p:nvPr/>
        </p:nvSpPr>
        <p:spPr>
          <a:xfrm rot="0" flipH="0" flipV="0">
            <a:off x="26883359" y="89570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45" name="Freeform 20845"/>
          <p:cNvSpPr/>
          <p:nvPr/>
        </p:nvSpPr>
        <p:spPr>
          <a:xfrm rot="0" flipH="0" flipV="0">
            <a:off x="26924507" y="89159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46" name="Freeform 20846"/>
          <p:cNvSpPr/>
          <p:nvPr/>
        </p:nvSpPr>
        <p:spPr>
          <a:xfrm rot="0" flipH="0" flipV="0">
            <a:off x="26965655" y="88747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47" name="Freeform 20847"/>
          <p:cNvSpPr/>
          <p:nvPr/>
        </p:nvSpPr>
        <p:spPr>
          <a:xfrm rot="0" flipH="0" flipV="0">
            <a:off x="27006803" y="88336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48" name="Freeform 20848"/>
          <p:cNvSpPr/>
          <p:nvPr/>
        </p:nvSpPr>
        <p:spPr>
          <a:xfrm rot="0" flipH="0" flipV="0">
            <a:off x="27047951" y="881227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49" name="Freeform 20849"/>
          <p:cNvSpPr/>
          <p:nvPr/>
        </p:nvSpPr>
        <p:spPr>
          <a:xfrm rot="0" flipH="0" flipV="0">
            <a:off x="26680667" y="9162797"/>
            <a:ext cx="27431" cy="25907"/>
          </a:xfrm>
          <a:custGeom>
            <a:pathLst>
              <a:path w="228600" h="215900">
                <a:moveTo>
                  <a:pt x="0" y="2159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50" name="Freeform 20850"/>
          <p:cNvSpPr/>
          <p:nvPr/>
        </p:nvSpPr>
        <p:spPr>
          <a:xfrm rot="0" flipH="0" flipV="0">
            <a:off x="26718767" y="9142985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51" name="Freeform 20851"/>
          <p:cNvSpPr/>
          <p:nvPr/>
        </p:nvSpPr>
        <p:spPr>
          <a:xfrm rot="0" flipH="0" flipV="0">
            <a:off x="26842211" y="9004301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52" name="Freeform 20852"/>
          <p:cNvSpPr/>
          <p:nvPr/>
        </p:nvSpPr>
        <p:spPr>
          <a:xfrm rot="0" flipH="0" flipV="0">
            <a:off x="26726387" y="9121649"/>
            <a:ext cx="22859" cy="21335"/>
          </a:xfrm>
          <a:custGeom>
            <a:pathLst>
              <a:path w="190500" h="177800">
                <a:moveTo>
                  <a:pt x="0" y="1778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53" name="Freeform 20853"/>
          <p:cNvSpPr/>
          <p:nvPr/>
        </p:nvSpPr>
        <p:spPr>
          <a:xfrm rot="0" flipH="0" flipV="0">
            <a:off x="26759915" y="90805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54" name="Freeform 20854"/>
          <p:cNvSpPr/>
          <p:nvPr/>
        </p:nvSpPr>
        <p:spPr>
          <a:xfrm rot="0" flipH="0" flipV="0">
            <a:off x="26801063" y="90393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55" name="Freeform 20855"/>
          <p:cNvSpPr/>
          <p:nvPr/>
        </p:nvSpPr>
        <p:spPr>
          <a:xfrm rot="0" flipH="0" flipV="0">
            <a:off x="26631899" y="9235949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56" name="Freeform 20856"/>
          <p:cNvSpPr/>
          <p:nvPr/>
        </p:nvSpPr>
        <p:spPr>
          <a:xfrm rot="0" flipH="0" flipV="0">
            <a:off x="26668475" y="919480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57" name="Freeform 20857"/>
          <p:cNvSpPr/>
          <p:nvPr/>
        </p:nvSpPr>
        <p:spPr>
          <a:xfrm rot="0" flipH="0" flipV="0">
            <a:off x="26874215" y="89890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58" name="Freeform 20858"/>
          <p:cNvSpPr/>
          <p:nvPr/>
        </p:nvSpPr>
        <p:spPr>
          <a:xfrm rot="0" flipH="0" flipV="0">
            <a:off x="26915363" y="89479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59" name="Freeform 20859"/>
          <p:cNvSpPr/>
          <p:nvPr/>
        </p:nvSpPr>
        <p:spPr>
          <a:xfrm rot="0" flipH="0" flipV="0">
            <a:off x="26956511" y="89067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60" name="Freeform 20860"/>
          <p:cNvSpPr/>
          <p:nvPr/>
        </p:nvSpPr>
        <p:spPr>
          <a:xfrm rot="0" flipH="0" flipV="0">
            <a:off x="26997659" y="886561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61" name="Freeform 20861"/>
          <p:cNvSpPr/>
          <p:nvPr/>
        </p:nvSpPr>
        <p:spPr>
          <a:xfrm rot="0" flipH="0" flipV="0">
            <a:off x="27038807" y="88244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62" name="Freeform 20862"/>
          <p:cNvSpPr/>
          <p:nvPr/>
        </p:nvSpPr>
        <p:spPr>
          <a:xfrm rot="0" flipH="0" flipV="0">
            <a:off x="27079955" y="881227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63" name="Freeform 20863"/>
          <p:cNvSpPr/>
          <p:nvPr/>
        </p:nvSpPr>
        <p:spPr>
          <a:xfrm rot="0" flipH="0" flipV="0">
            <a:off x="26709623" y="9165845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64" name="Freeform 20864"/>
          <p:cNvSpPr/>
          <p:nvPr/>
        </p:nvSpPr>
        <p:spPr>
          <a:xfrm rot="0" flipH="0" flipV="0">
            <a:off x="26855927" y="9030209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65" name="Freeform 20865"/>
          <p:cNvSpPr/>
          <p:nvPr/>
        </p:nvSpPr>
        <p:spPr>
          <a:xfrm rot="0" flipH="0" flipV="0">
            <a:off x="26726387" y="9153653"/>
            <a:ext cx="13715" cy="12191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66" name="Freeform 20866"/>
          <p:cNvSpPr/>
          <p:nvPr/>
        </p:nvSpPr>
        <p:spPr>
          <a:xfrm rot="0" flipH="0" flipV="0">
            <a:off x="26750771" y="91125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67" name="Freeform 20867"/>
          <p:cNvSpPr/>
          <p:nvPr/>
        </p:nvSpPr>
        <p:spPr>
          <a:xfrm rot="0" flipH="0" flipV="0">
            <a:off x="26791919" y="90713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68" name="Freeform 20868"/>
          <p:cNvSpPr/>
          <p:nvPr/>
        </p:nvSpPr>
        <p:spPr>
          <a:xfrm rot="0" flipH="0" flipV="0">
            <a:off x="26833067" y="9036305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69" name="Freeform 20869"/>
          <p:cNvSpPr/>
          <p:nvPr/>
        </p:nvSpPr>
        <p:spPr>
          <a:xfrm rot="0" flipH="0" flipV="0">
            <a:off x="26660855" y="92268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70" name="Freeform 20870"/>
          <p:cNvSpPr/>
          <p:nvPr/>
        </p:nvSpPr>
        <p:spPr>
          <a:xfrm rot="0" flipH="0" flipV="0">
            <a:off x="26702003" y="9190229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71" name="Freeform 20871"/>
          <p:cNvSpPr/>
          <p:nvPr/>
        </p:nvSpPr>
        <p:spPr>
          <a:xfrm rot="0" flipH="0" flipV="0">
            <a:off x="27096719" y="881532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72" name="Freeform 20872"/>
          <p:cNvSpPr/>
          <p:nvPr/>
        </p:nvSpPr>
        <p:spPr>
          <a:xfrm rot="0" flipH="0" flipV="0">
            <a:off x="26726387" y="9188705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73" name="Freeform 20873"/>
          <p:cNvSpPr/>
          <p:nvPr/>
        </p:nvSpPr>
        <p:spPr>
          <a:xfrm rot="0" flipH="0" flipV="0">
            <a:off x="26880311" y="9021065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74" name="Freeform 20874"/>
          <p:cNvSpPr/>
          <p:nvPr/>
        </p:nvSpPr>
        <p:spPr>
          <a:xfrm rot="0" flipH="0" flipV="0">
            <a:off x="26907743" y="89799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75" name="Freeform 20875"/>
          <p:cNvSpPr/>
          <p:nvPr/>
        </p:nvSpPr>
        <p:spPr>
          <a:xfrm rot="0" flipH="0" flipV="0">
            <a:off x="26948891" y="89387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76" name="Freeform 20876"/>
          <p:cNvSpPr/>
          <p:nvPr/>
        </p:nvSpPr>
        <p:spPr>
          <a:xfrm rot="0" flipH="0" flipV="0">
            <a:off x="26990039" y="889762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77" name="Freeform 20877"/>
          <p:cNvSpPr/>
          <p:nvPr/>
        </p:nvSpPr>
        <p:spPr>
          <a:xfrm rot="0" flipH="0" flipV="0">
            <a:off x="27031187" y="88564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78" name="Freeform 20878"/>
          <p:cNvSpPr/>
          <p:nvPr/>
        </p:nvSpPr>
        <p:spPr>
          <a:xfrm rot="0" flipH="0" flipV="0">
            <a:off x="27072335" y="8819897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79" name="Freeform 20879"/>
          <p:cNvSpPr/>
          <p:nvPr/>
        </p:nvSpPr>
        <p:spPr>
          <a:xfrm rot="0" flipH="0" flipV="0">
            <a:off x="26727911" y="918565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80" name="Freeform 20880"/>
          <p:cNvSpPr/>
          <p:nvPr/>
        </p:nvSpPr>
        <p:spPr>
          <a:xfrm rot="0" flipH="0" flipV="0">
            <a:off x="26743151" y="91445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81" name="Freeform 20881"/>
          <p:cNvSpPr/>
          <p:nvPr/>
        </p:nvSpPr>
        <p:spPr>
          <a:xfrm rot="0" flipH="0" flipV="0">
            <a:off x="26784299" y="91033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82" name="Freeform 20882"/>
          <p:cNvSpPr/>
          <p:nvPr/>
        </p:nvSpPr>
        <p:spPr>
          <a:xfrm rot="0" flipH="0" flipV="0">
            <a:off x="26825447" y="90622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83" name="Freeform 20883"/>
          <p:cNvSpPr/>
          <p:nvPr/>
        </p:nvSpPr>
        <p:spPr>
          <a:xfrm rot="0" flipH="0" flipV="0">
            <a:off x="26866595" y="9036305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84" name="Freeform 20884"/>
          <p:cNvSpPr/>
          <p:nvPr/>
        </p:nvSpPr>
        <p:spPr>
          <a:xfrm rot="0" flipH="0" flipV="0">
            <a:off x="26679143" y="9258809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85" name="Freeform 20885"/>
          <p:cNvSpPr/>
          <p:nvPr/>
        </p:nvSpPr>
        <p:spPr>
          <a:xfrm rot="0" flipH="0" flipV="0">
            <a:off x="26692859" y="92176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86" name="Freeform 20886"/>
          <p:cNvSpPr/>
          <p:nvPr/>
        </p:nvSpPr>
        <p:spPr>
          <a:xfrm rot="0" flipH="0" flipV="0">
            <a:off x="27104339" y="8812277"/>
            <a:ext cx="22859" cy="24383"/>
          </a:xfrm>
          <a:custGeom>
            <a:pathLst>
              <a:path w="190500" h="203200">
                <a:moveTo>
                  <a:pt x="0" y="2032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87" name="Freeform 20887"/>
          <p:cNvSpPr/>
          <p:nvPr/>
        </p:nvSpPr>
        <p:spPr>
          <a:xfrm rot="0" flipH="0" flipV="0">
            <a:off x="26734007" y="9188705"/>
            <a:ext cx="16763" cy="18287"/>
          </a:xfrm>
          <a:custGeom>
            <a:pathLst>
              <a:path w="139700" h="152400">
                <a:moveTo>
                  <a:pt x="0" y="1524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88" name="Freeform 20888"/>
          <p:cNvSpPr/>
          <p:nvPr/>
        </p:nvSpPr>
        <p:spPr>
          <a:xfrm rot="0" flipH="0" flipV="0">
            <a:off x="26903171" y="901192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89" name="Freeform 20889"/>
          <p:cNvSpPr/>
          <p:nvPr/>
        </p:nvSpPr>
        <p:spPr>
          <a:xfrm rot="0" flipH="0" flipV="0">
            <a:off x="26939747" y="89722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90" name="Freeform 20890"/>
          <p:cNvSpPr/>
          <p:nvPr/>
        </p:nvSpPr>
        <p:spPr>
          <a:xfrm rot="0" flipH="0" flipV="0">
            <a:off x="26980895" y="89311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91" name="Freeform 20891"/>
          <p:cNvSpPr/>
          <p:nvPr/>
        </p:nvSpPr>
        <p:spPr>
          <a:xfrm rot="0" flipH="0" flipV="0">
            <a:off x="27022043" y="88900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92" name="Freeform 20892"/>
          <p:cNvSpPr/>
          <p:nvPr/>
        </p:nvSpPr>
        <p:spPr>
          <a:xfrm rot="0" flipH="0" flipV="0">
            <a:off x="27063191" y="88488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93" name="Freeform 20893"/>
          <p:cNvSpPr/>
          <p:nvPr/>
        </p:nvSpPr>
        <p:spPr>
          <a:xfrm rot="0" flipH="0" flipV="0">
            <a:off x="26750771" y="9176513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94" name="Freeform 20894"/>
          <p:cNvSpPr/>
          <p:nvPr/>
        </p:nvSpPr>
        <p:spPr>
          <a:xfrm rot="0" flipH="0" flipV="0">
            <a:off x="26775155" y="91353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95" name="Freeform 20895"/>
          <p:cNvSpPr/>
          <p:nvPr/>
        </p:nvSpPr>
        <p:spPr>
          <a:xfrm rot="0" flipH="0" flipV="0">
            <a:off x="26816303" y="90942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96" name="Freeform 20896"/>
          <p:cNvSpPr/>
          <p:nvPr/>
        </p:nvSpPr>
        <p:spPr>
          <a:xfrm rot="0" flipH="0" flipV="0">
            <a:off x="26857451" y="90530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63500" y="1905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97" name="Freeform 20897"/>
          <p:cNvSpPr/>
          <p:nvPr/>
        </p:nvSpPr>
        <p:spPr>
          <a:xfrm rot="0" flipH="0" flipV="0">
            <a:off x="26898599" y="9036305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98" name="Freeform 20898"/>
          <p:cNvSpPr/>
          <p:nvPr/>
        </p:nvSpPr>
        <p:spPr>
          <a:xfrm rot="0" flipH="0" flipV="0">
            <a:off x="26702003" y="925118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899" name="Freeform 20899"/>
          <p:cNvSpPr/>
          <p:nvPr/>
        </p:nvSpPr>
        <p:spPr>
          <a:xfrm rot="0" flipH="0" flipV="0">
            <a:off x="26724863" y="9237473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00" name="Freeform 20900"/>
          <p:cNvSpPr/>
          <p:nvPr/>
        </p:nvSpPr>
        <p:spPr>
          <a:xfrm rot="0" flipH="0" flipV="0">
            <a:off x="27096719" y="8839709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01" name="Freeform 20901"/>
          <p:cNvSpPr/>
          <p:nvPr/>
        </p:nvSpPr>
        <p:spPr>
          <a:xfrm rot="0" flipH="0" flipV="0">
            <a:off x="27136343" y="8812277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02" name="Freeform 20902"/>
          <p:cNvSpPr/>
          <p:nvPr/>
        </p:nvSpPr>
        <p:spPr>
          <a:xfrm rot="0" flipH="0" flipV="0">
            <a:off x="26726387" y="9210041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03" name="Freeform 20903"/>
          <p:cNvSpPr/>
          <p:nvPr/>
        </p:nvSpPr>
        <p:spPr>
          <a:xfrm rot="0" flipH="0" flipV="0">
            <a:off x="26766011" y="9188705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04" name="Freeform 20904"/>
          <p:cNvSpPr/>
          <p:nvPr/>
        </p:nvSpPr>
        <p:spPr>
          <a:xfrm rot="0" flipH="0" flipV="0">
            <a:off x="26930603" y="90043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05" name="Freeform 20905"/>
          <p:cNvSpPr/>
          <p:nvPr/>
        </p:nvSpPr>
        <p:spPr>
          <a:xfrm rot="0" flipH="0" flipV="0">
            <a:off x="26971751" y="89631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06" name="Freeform 20906"/>
          <p:cNvSpPr/>
          <p:nvPr/>
        </p:nvSpPr>
        <p:spPr>
          <a:xfrm rot="0" flipH="0" flipV="0">
            <a:off x="27012899" y="89220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07" name="Freeform 20907"/>
          <p:cNvSpPr/>
          <p:nvPr/>
        </p:nvSpPr>
        <p:spPr>
          <a:xfrm rot="0" flipH="0" flipV="0">
            <a:off x="27054047" y="88808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08" name="Freeform 20908"/>
          <p:cNvSpPr/>
          <p:nvPr/>
        </p:nvSpPr>
        <p:spPr>
          <a:xfrm rot="0" flipH="0" flipV="0">
            <a:off x="26775155" y="916889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09" name="Freeform 20909"/>
          <p:cNvSpPr/>
          <p:nvPr/>
        </p:nvSpPr>
        <p:spPr>
          <a:xfrm rot="0" flipH="0" flipV="0">
            <a:off x="26807159" y="91277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10" name="Freeform 20910"/>
          <p:cNvSpPr/>
          <p:nvPr/>
        </p:nvSpPr>
        <p:spPr>
          <a:xfrm rot="0" flipH="0" flipV="0">
            <a:off x="26848307" y="90865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39700" y="1016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11" name="Freeform 20911"/>
          <p:cNvSpPr/>
          <p:nvPr/>
        </p:nvSpPr>
        <p:spPr>
          <a:xfrm rot="0" flipH="0" flipV="0">
            <a:off x="26889455" y="90454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12" name="Freeform 20912"/>
          <p:cNvSpPr/>
          <p:nvPr/>
        </p:nvSpPr>
        <p:spPr>
          <a:xfrm rot="0" flipH="0" flipV="0">
            <a:off x="26726387" y="9260333"/>
            <a:ext cx="0" cy="1523"/>
          </a:xfrm>
          <a:custGeom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13" name="Freeform 20913"/>
          <p:cNvSpPr/>
          <p:nvPr/>
        </p:nvSpPr>
        <p:spPr>
          <a:xfrm rot="0" flipH="0" flipV="0">
            <a:off x="27096719" y="8871713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14" name="Freeform 20914"/>
          <p:cNvSpPr/>
          <p:nvPr/>
        </p:nvSpPr>
        <p:spPr>
          <a:xfrm rot="0" flipH="0" flipV="0">
            <a:off x="27127199" y="88305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15" name="Freeform 20915"/>
          <p:cNvSpPr/>
          <p:nvPr/>
        </p:nvSpPr>
        <p:spPr>
          <a:xfrm rot="0" flipH="0" flipV="0">
            <a:off x="27168347" y="881227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16" name="Freeform 20916"/>
          <p:cNvSpPr/>
          <p:nvPr/>
        </p:nvSpPr>
        <p:spPr>
          <a:xfrm rot="0" flipH="0" flipV="0">
            <a:off x="26726387" y="9242045"/>
            <a:ext cx="19811" cy="18287"/>
          </a:xfrm>
          <a:custGeom>
            <a:pathLst>
              <a:path w="165100" h="152400">
                <a:moveTo>
                  <a:pt x="0" y="1524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17" name="Freeform 20917"/>
          <p:cNvSpPr/>
          <p:nvPr/>
        </p:nvSpPr>
        <p:spPr>
          <a:xfrm rot="0" flipH="0" flipV="0">
            <a:off x="26756867" y="920089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18" name="Freeform 20918"/>
          <p:cNvSpPr/>
          <p:nvPr/>
        </p:nvSpPr>
        <p:spPr>
          <a:xfrm rot="0" flipH="0" flipV="0">
            <a:off x="26962607" y="89951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19" name="Freeform 20919"/>
          <p:cNvSpPr/>
          <p:nvPr/>
        </p:nvSpPr>
        <p:spPr>
          <a:xfrm rot="0" flipH="0" flipV="0">
            <a:off x="27003755" y="89540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20" name="Freeform 20920"/>
          <p:cNvSpPr/>
          <p:nvPr/>
        </p:nvSpPr>
        <p:spPr>
          <a:xfrm rot="0" flipH="0" flipV="0">
            <a:off x="27044903" y="89128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21" name="Freeform 20921"/>
          <p:cNvSpPr/>
          <p:nvPr/>
        </p:nvSpPr>
        <p:spPr>
          <a:xfrm rot="0" flipH="0" flipV="0">
            <a:off x="27086051" y="889000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22" name="Freeform 20922"/>
          <p:cNvSpPr/>
          <p:nvPr/>
        </p:nvSpPr>
        <p:spPr>
          <a:xfrm rot="0" flipH="0" flipV="0">
            <a:off x="26798015" y="91597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23" name="Freeform 20923"/>
          <p:cNvSpPr/>
          <p:nvPr/>
        </p:nvSpPr>
        <p:spPr>
          <a:xfrm rot="0" flipH="0" flipV="0">
            <a:off x="26839163" y="911860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15900" y="381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24" name="Freeform 20924"/>
          <p:cNvSpPr/>
          <p:nvPr/>
        </p:nvSpPr>
        <p:spPr>
          <a:xfrm rot="0" flipH="0" flipV="0">
            <a:off x="26880311" y="90774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25" name="Freeform 20925"/>
          <p:cNvSpPr/>
          <p:nvPr/>
        </p:nvSpPr>
        <p:spPr>
          <a:xfrm rot="0" flipH="0" flipV="0">
            <a:off x="26921459" y="90363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26" name="Freeform 20926"/>
          <p:cNvSpPr/>
          <p:nvPr/>
        </p:nvSpPr>
        <p:spPr>
          <a:xfrm rot="0" flipH="0" flipV="0">
            <a:off x="26749247" y="92329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27" name="Freeform 20927"/>
          <p:cNvSpPr/>
          <p:nvPr/>
        </p:nvSpPr>
        <p:spPr>
          <a:xfrm rot="0" flipH="0" flipV="0">
            <a:off x="26788871" y="91917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28" name="Freeform 20928"/>
          <p:cNvSpPr/>
          <p:nvPr/>
        </p:nvSpPr>
        <p:spPr>
          <a:xfrm rot="0" flipH="0" flipV="0">
            <a:off x="27096719" y="8903717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29" name="Freeform 20929"/>
          <p:cNvSpPr/>
          <p:nvPr/>
        </p:nvSpPr>
        <p:spPr>
          <a:xfrm rot="0" flipH="0" flipV="0">
            <a:off x="27118055" y="886256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30" name="Freeform 20930"/>
          <p:cNvSpPr/>
          <p:nvPr/>
        </p:nvSpPr>
        <p:spPr>
          <a:xfrm rot="0" flipH="0" flipV="0">
            <a:off x="27159203" y="882142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31" name="Freeform 20931"/>
          <p:cNvSpPr/>
          <p:nvPr/>
        </p:nvSpPr>
        <p:spPr>
          <a:xfrm rot="0" flipH="0" flipV="0">
            <a:off x="26830019" y="91506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32" name="Freeform 20932"/>
          <p:cNvSpPr/>
          <p:nvPr/>
        </p:nvSpPr>
        <p:spPr>
          <a:xfrm rot="0" flipH="0" flipV="0">
            <a:off x="26973275" y="9027161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33" name="Freeform 20933"/>
          <p:cNvSpPr/>
          <p:nvPr/>
        </p:nvSpPr>
        <p:spPr>
          <a:xfrm rot="0" flipH="0" flipV="0">
            <a:off x="26994611" y="89860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34" name="Freeform 20934"/>
          <p:cNvSpPr/>
          <p:nvPr/>
        </p:nvSpPr>
        <p:spPr>
          <a:xfrm rot="0" flipH="0" flipV="0">
            <a:off x="27035759" y="89448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35" name="Freeform 20935"/>
          <p:cNvSpPr/>
          <p:nvPr/>
        </p:nvSpPr>
        <p:spPr>
          <a:xfrm rot="0" flipH="0" flipV="0">
            <a:off x="27076907" y="8912861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36" name="Freeform 20936"/>
          <p:cNvSpPr/>
          <p:nvPr/>
        </p:nvSpPr>
        <p:spPr>
          <a:xfrm rot="0" flipH="0" flipV="0">
            <a:off x="26871167" y="91094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37" name="Freeform 20937"/>
          <p:cNvSpPr/>
          <p:nvPr/>
        </p:nvSpPr>
        <p:spPr>
          <a:xfrm rot="0" flipH="0" flipV="0">
            <a:off x="26912315" y="90683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38" name="Freeform 20938"/>
          <p:cNvSpPr/>
          <p:nvPr/>
        </p:nvSpPr>
        <p:spPr>
          <a:xfrm rot="0" flipH="0" flipV="0">
            <a:off x="26953463" y="9036305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39" name="Freeform 20939"/>
          <p:cNvSpPr/>
          <p:nvPr/>
        </p:nvSpPr>
        <p:spPr>
          <a:xfrm rot="0" flipH="0" flipV="0">
            <a:off x="26781251" y="92237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40" name="Freeform 20940"/>
          <p:cNvSpPr/>
          <p:nvPr/>
        </p:nvSpPr>
        <p:spPr>
          <a:xfrm rot="0" flipH="0" flipV="0">
            <a:off x="26822399" y="9188705"/>
            <a:ext cx="22859" cy="24383"/>
          </a:xfrm>
          <a:custGeom>
            <a:pathLst>
              <a:path w="190500" h="203200">
                <a:moveTo>
                  <a:pt x="0" y="2032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41" name="Freeform 20941"/>
          <p:cNvSpPr/>
          <p:nvPr/>
        </p:nvSpPr>
        <p:spPr>
          <a:xfrm rot="0" flipH="0" flipV="0">
            <a:off x="27096719" y="893572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42" name="Freeform 20942"/>
          <p:cNvSpPr/>
          <p:nvPr/>
        </p:nvSpPr>
        <p:spPr>
          <a:xfrm rot="0" flipH="0" flipV="0">
            <a:off x="27110435" y="88945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43" name="Freeform 20943"/>
          <p:cNvSpPr/>
          <p:nvPr/>
        </p:nvSpPr>
        <p:spPr>
          <a:xfrm rot="0" flipH="0" flipV="0">
            <a:off x="27151583" y="88534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44" name="Freeform 20944"/>
          <p:cNvSpPr/>
          <p:nvPr/>
        </p:nvSpPr>
        <p:spPr>
          <a:xfrm rot="0" flipH="0" flipV="0">
            <a:off x="27192731" y="881227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45" name="Freeform 20945"/>
          <p:cNvSpPr/>
          <p:nvPr/>
        </p:nvSpPr>
        <p:spPr>
          <a:xfrm rot="0" flipH="0" flipV="0">
            <a:off x="26845259" y="9182609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46" name="Freeform 20946"/>
          <p:cNvSpPr/>
          <p:nvPr/>
        </p:nvSpPr>
        <p:spPr>
          <a:xfrm rot="0" flipH="0" flipV="0">
            <a:off x="26997659" y="901801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47" name="Freeform 20947"/>
          <p:cNvSpPr/>
          <p:nvPr/>
        </p:nvSpPr>
        <p:spPr>
          <a:xfrm rot="0" flipH="0" flipV="0">
            <a:off x="27028139" y="89768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48" name="Freeform 20948"/>
          <p:cNvSpPr/>
          <p:nvPr/>
        </p:nvSpPr>
        <p:spPr>
          <a:xfrm rot="0" flipH="0" flipV="0">
            <a:off x="27069287" y="8937245"/>
            <a:ext cx="27431" cy="28955"/>
          </a:xfrm>
          <a:custGeom>
            <a:pathLst>
              <a:path w="228600" h="241300">
                <a:moveTo>
                  <a:pt x="0" y="2413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49" name="Freeform 20949"/>
          <p:cNvSpPr/>
          <p:nvPr/>
        </p:nvSpPr>
        <p:spPr>
          <a:xfrm rot="0" flipH="0" flipV="0">
            <a:off x="26863547" y="91414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2700" y="2286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50" name="Freeform 20950"/>
          <p:cNvSpPr/>
          <p:nvPr/>
        </p:nvSpPr>
        <p:spPr>
          <a:xfrm rot="0" flipH="0" flipV="0">
            <a:off x="26904695" y="91003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51" name="Freeform 20951"/>
          <p:cNvSpPr/>
          <p:nvPr/>
        </p:nvSpPr>
        <p:spPr>
          <a:xfrm rot="0" flipH="0" flipV="0">
            <a:off x="26945843" y="90591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52" name="Freeform 20952"/>
          <p:cNvSpPr/>
          <p:nvPr/>
        </p:nvSpPr>
        <p:spPr>
          <a:xfrm rot="0" flipH="0" flipV="0">
            <a:off x="26986991" y="9036305"/>
            <a:ext cx="10667" cy="12191"/>
          </a:xfrm>
          <a:custGeom>
            <a:pathLst>
              <a:path w="88900" h="101600">
                <a:moveTo>
                  <a:pt x="0" y="1016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53" name="Freeform 20953"/>
          <p:cNvSpPr/>
          <p:nvPr/>
        </p:nvSpPr>
        <p:spPr>
          <a:xfrm rot="0" flipH="0" flipV="0">
            <a:off x="26796491" y="9255761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54" name="Freeform 20954"/>
          <p:cNvSpPr/>
          <p:nvPr/>
        </p:nvSpPr>
        <p:spPr>
          <a:xfrm rot="0" flipH="0" flipV="0">
            <a:off x="26813255" y="92146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55" name="Freeform 20955"/>
          <p:cNvSpPr/>
          <p:nvPr/>
        </p:nvSpPr>
        <p:spPr>
          <a:xfrm rot="0" flipH="0" flipV="0">
            <a:off x="26854403" y="9200897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56" name="Freeform 20956"/>
          <p:cNvSpPr/>
          <p:nvPr/>
        </p:nvSpPr>
        <p:spPr>
          <a:xfrm rot="0" flipH="0" flipV="0">
            <a:off x="27101291" y="89281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57" name="Freeform 20957"/>
          <p:cNvSpPr/>
          <p:nvPr/>
        </p:nvSpPr>
        <p:spPr>
          <a:xfrm rot="0" flipH="0" flipV="0">
            <a:off x="27142439" y="88869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58" name="Freeform 20958"/>
          <p:cNvSpPr/>
          <p:nvPr/>
        </p:nvSpPr>
        <p:spPr>
          <a:xfrm rot="0" flipH="0" flipV="0">
            <a:off x="27183587" y="88458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59" name="Freeform 20959"/>
          <p:cNvSpPr/>
          <p:nvPr/>
        </p:nvSpPr>
        <p:spPr>
          <a:xfrm rot="0" flipH="0" flipV="0">
            <a:off x="27224735" y="8812277"/>
            <a:ext cx="19811" cy="21335"/>
          </a:xfrm>
          <a:custGeom>
            <a:pathLst>
              <a:path w="165100" h="177800">
                <a:moveTo>
                  <a:pt x="0" y="1778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60" name="Freeform 20960"/>
          <p:cNvSpPr/>
          <p:nvPr/>
        </p:nvSpPr>
        <p:spPr>
          <a:xfrm rot="0" flipH="0" flipV="0">
            <a:off x="26865071" y="9173465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61" name="Freeform 20961"/>
          <p:cNvSpPr/>
          <p:nvPr/>
        </p:nvSpPr>
        <p:spPr>
          <a:xfrm rot="0" flipH="0" flipV="0">
            <a:off x="26895551" y="91338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62" name="Freeform 20962"/>
          <p:cNvSpPr/>
          <p:nvPr/>
        </p:nvSpPr>
        <p:spPr>
          <a:xfrm rot="0" flipH="0" flipV="0">
            <a:off x="26936699" y="90926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63" name="Freeform 20963"/>
          <p:cNvSpPr/>
          <p:nvPr/>
        </p:nvSpPr>
        <p:spPr>
          <a:xfrm rot="0" flipH="0" flipV="0">
            <a:off x="26977847" y="90515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64" name="Freeform 20964"/>
          <p:cNvSpPr/>
          <p:nvPr/>
        </p:nvSpPr>
        <p:spPr>
          <a:xfrm rot="0" flipH="0" flipV="0">
            <a:off x="27018995" y="90103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2700" y="2159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65" name="Freeform 20965"/>
          <p:cNvSpPr/>
          <p:nvPr/>
        </p:nvSpPr>
        <p:spPr>
          <a:xfrm rot="0" flipH="0" flipV="0">
            <a:off x="27060143" y="89692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66" name="Freeform 20966"/>
          <p:cNvSpPr/>
          <p:nvPr/>
        </p:nvSpPr>
        <p:spPr>
          <a:xfrm rot="0" flipH="0" flipV="0">
            <a:off x="26820875" y="9248141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67" name="Freeform 20967"/>
          <p:cNvSpPr/>
          <p:nvPr/>
        </p:nvSpPr>
        <p:spPr>
          <a:xfrm rot="0" flipH="0" flipV="0">
            <a:off x="26845259" y="9216137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68" name="Freeform 20968"/>
          <p:cNvSpPr/>
          <p:nvPr/>
        </p:nvSpPr>
        <p:spPr>
          <a:xfrm rot="0" flipH="0" flipV="0">
            <a:off x="27096719" y="8960105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69" name="Freeform 20969"/>
          <p:cNvSpPr/>
          <p:nvPr/>
        </p:nvSpPr>
        <p:spPr>
          <a:xfrm rot="0" flipH="0" flipV="0">
            <a:off x="27133295" y="89189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70" name="Freeform 20970"/>
          <p:cNvSpPr/>
          <p:nvPr/>
        </p:nvSpPr>
        <p:spPr>
          <a:xfrm rot="0" flipH="0" flipV="0">
            <a:off x="27174443" y="88778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71" name="Freeform 20971"/>
          <p:cNvSpPr/>
          <p:nvPr/>
        </p:nvSpPr>
        <p:spPr>
          <a:xfrm rot="0" flipH="0" flipV="0">
            <a:off x="27215591" y="88366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72" name="Freeform 20972"/>
          <p:cNvSpPr/>
          <p:nvPr/>
        </p:nvSpPr>
        <p:spPr>
          <a:xfrm rot="0" flipH="0" flipV="0">
            <a:off x="27256739" y="8812277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73" name="Freeform 20973"/>
          <p:cNvSpPr/>
          <p:nvPr/>
        </p:nvSpPr>
        <p:spPr>
          <a:xfrm rot="0" flipH="0" flipV="0">
            <a:off x="26865071" y="9206993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74" name="Freeform 20974"/>
          <p:cNvSpPr/>
          <p:nvPr/>
        </p:nvSpPr>
        <p:spPr>
          <a:xfrm rot="0" flipH="0" flipV="0">
            <a:off x="26886407" y="91658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75" name="Freeform 20975"/>
          <p:cNvSpPr/>
          <p:nvPr/>
        </p:nvSpPr>
        <p:spPr>
          <a:xfrm rot="0" flipH="0" flipV="0">
            <a:off x="26927555" y="91246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76" name="Freeform 20976"/>
          <p:cNvSpPr/>
          <p:nvPr/>
        </p:nvSpPr>
        <p:spPr>
          <a:xfrm rot="0" flipH="0" flipV="0">
            <a:off x="26968703" y="90835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77" name="Freeform 20977"/>
          <p:cNvSpPr/>
          <p:nvPr/>
        </p:nvSpPr>
        <p:spPr>
          <a:xfrm rot="0" flipH="0" flipV="0">
            <a:off x="27009851" y="90424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78" name="Freeform 20978"/>
          <p:cNvSpPr/>
          <p:nvPr/>
        </p:nvSpPr>
        <p:spPr>
          <a:xfrm rot="0" flipH="0" flipV="0">
            <a:off x="27050999" y="90012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79" name="Freeform 20979"/>
          <p:cNvSpPr/>
          <p:nvPr/>
        </p:nvSpPr>
        <p:spPr>
          <a:xfrm rot="0" flipH="0" flipV="0">
            <a:off x="27092147" y="898448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80" name="Freeform 20980"/>
          <p:cNvSpPr/>
          <p:nvPr/>
        </p:nvSpPr>
        <p:spPr>
          <a:xfrm rot="0" flipH="0" flipV="0">
            <a:off x="26843735" y="9240521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81" name="Freeform 20981"/>
          <p:cNvSpPr/>
          <p:nvPr/>
        </p:nvSpPr>
        <p:spPr>
          <a:xfrm rot="0" flipH="0" flipV="0">
            <a:off x="27096719" y="8992109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82" name="Freeform 20982"/>
          <p:cNvSpPr/>
          <p:nvPr/>
        </p:nvSpPr>
        <p:spPr>
          <a:xfrm rot="0" flipH="0" flipV="0">
            <a:off x="27124151" y="895096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83" name="Freeform 20983"/>
          <p:cNvSpPr/>
          <p:nvPr/>
        </p:nvSpPr>
        <p:spPr>
          <a:xfrm rot="0" flipH="0" flipV="0">
            <a:off x="27165299" y="890981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84" name="Freeform 20984"/>
          <p:cNvSpPr/>
          <p:nvPr/>
        </p:nvSpPr>
        <p:spPr>
          <a:xfrm rot="0" flipH="0" flipV="0">
            <a:off x="27206447" y="886866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85" name="Freeform 20985"/>
          <p:cNvSpPr/>
          <p:nvPr/>
        </p:nvSpPr>
        <p:spPr>
          <a:xfrm rot="0" flipH="0" flipV="0">
            <a:off x="27247595" y="882751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86" name="Freeform 20986"/>
          <p:cNvSpPr/>
          <p:nvPr/>
        </p:nvSpPr>
        <p:spPr>
          <a:xfrm rot="0" flipH="0" flipV="0">
            <a:off x="26865071" y="923899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87" name="Freeform 20987"/>
          <p:cNvSpPr/>
          <p:nvPr/>
        </p:nvSpPr>
        <p:spPr>
          <a:xfrm rot="0" flipH="0" flipV="0">
            <a:off x="26877263" y="919784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88" name="Freeform 20988"/>
          <p:cNvSpPr/>
          <p:nvPr/>
        </p:nvSpPr>
        <p:spPr>
          <a:xfrm rot="0" flipH="0" flipV="0">
            <a:off x="26918411" y="915670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89" name="Freeform 20989"/>
          <p:cNvSpPr/>
          <p:nvPr/>
        </p:nvSpPr>
        <p:spPr>
          <a:xfrm rot="0" flipH="0" flipV="0">
            <a:off x="26959559" y="91155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90" name="Freeform 20990"/>
          <p:cNvSpPr/>
          <p:nvPr/>
        </p:nvSpPr>
        <p:spPr>
          <a:xfrm rot="0" flipH="0" flipV="0">
            <a:off x="27000707" y="90744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91" name="Freeform 20991"/>
          <p:cNvSpPr/>
          <p:nvPr/>
        </p:nvSpPr>
        <p:spPr>
          <a:xfrm rot="0" flipH="0" flipV="0">
            <a:off x="27041855" y="90332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15900" y="254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92" name="Freeform 20992"/>
          <p:cNvSpPr/>
          <p:nvPr/>
        </p:nvSpPr>
        <p:spPr>
          <a:xfrm rot="0" flipH="0" flipV="0">
            <a:off x="27083003" y="9007349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93" name="Freeform 20993"/>
          <p:cNvSpPr/>
          <p:nvPr/>
        </p:nvSpPr>
        <p:spPr>
          <a:xfrm rot="0" flipH="0" flipV="0">
            <a:off x="26869643" y="92298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94" name="Freeform 20994"/>
          <p:cNvSpPr/>
          <p:nvPr/>
        </p:nvSpPr>
        <p:spPr>
          <a:xfrm rot="0" flipH="0" flipV="0">
            <a:off x="26910791" y="91887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95" name="Freeform 20995"/>
          <p:cNvSpPr/>
          <p:nvPr/>
        </p:nvSpPr>
        <p:spPr>
          <a:xfrm rot="0" flipH="0" flipV="0">
            <a:off x="26950415" y="91475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96" name="Freeform 20996"/>
          <p:cNvSpPr/>
          <p:nvPr/>
        </p:nvSpPr>
        <p:spPr>
          <a:xfrm rot="0" flipH="0" flipV="0">
            <a:off x="26991563" y="91064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97" name="Freeform 20997"/>
          <p:cNvSpPr/>
          <p:nvPr/>
        </p:nvSpPr>
        <p:spPr>
          <a:xfrm rot="0" flipH="0" flipV="0">
            <a:off x="27032711" y="90652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98" name="Freeform 20998"/>
          <p:cNvSpPr/>
          <p:nvPr/>
        </p:nvSpPr>
        <p:spPr>
          <a:xfrm rot="0" flipH="0" flipV="0">
            <a:off x="27073859" y="9036305"/>
            <a:ext cx="18287" cy="16763"/>
          </a:xfrm>
          <a:custGeom>
            <a:pathLst>
              <a:path w="152400" h="139700">
                <a:moveTo>
                  <a:pt x="0" y="1397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0999" name="Freeform 20999"/>
          <p:cNvSpPr/>
          <p:nvPr/>
        </p:nvSpPr>
        <p:spPr>
          <a:xfrm rot="0" flipH="0" flipV="0">
            <a:off x="27096719" y="9024113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00" name="Freeform 21000"/>
          <p:cNvSpPr/>
          <p:nvPr/>
        </p:nvSpPr>
        <p:spPr>
          <a:xfrm rot="0" flipH="0" flipV="0">
            <a:off x="27115007" y="898296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01" name="Freeform 21001"/>
          <p:cNvSpPr/>
          <p:nvPr/>
        </p:nvSpPr>
        <p:spPr>
          <a:xfrm rot="0" flipH="0" flipV="0">
            <a:off x="27156155" y="894181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02" name="Freeform 21002"/>
          <p:cNvSpPr/>
          <p:nvPr/>
        </p:nvSpPr>
        <p:spPr>
          <a:xfrm rot="0" flipH="0" flipV="0">
            <a:off x="27197303" y="890066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03" name="Freeform 21003"/>
          <p:cNvSpPr/>
          <p:nvPr/>
        </p:nvSpPr>
        <p:spPr>
          <a:xfrm rot="0" flipH="0" flipV="0">
            <a:off x="27238451" y="8859521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04" name="Freeform 21004"/>
          <p:cNvSpPr/>
          <p:nvPr/>
        </p:nvSpPr>
        <p:spPr>
          <a:xfrm rot="0" flipH="0" flipV="0">
            <a:off x="27279599" y="8842757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05" name="Freeform 21005"/>
          <p:cNvSpPr/>
          <p:nvPr/>
        </p:nvSpPr>
        <p:spPr>
          <a:xfrm rot="0" flipH="0" flipV="0">
            <a:off x="27092147" y="9030209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06" name="Freeform 21006"/>
          <p:cNvSpPr/>
          <p:nvPr/>
        </p:nvSpPr>
        <p:spPr>
          <a:xfrm rot="0" flipH="0" flipV="0">
            <a:off x="26901647" y="92207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07" name="Freeform 21007"/>
          <p:cNvSpPr/>
          <p:nvPr/>
        </p:nvSpPr>
        <p:spPr>
          <a:xfrm rot="0" flipH="0" flipV="0">
            <a:off x="26942795" y="91795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08" name="Freeform 21008"/>
          <p:cNvSpPr/>
          <p:nvPr/>
        </p:nvSpPr>
        <p:spPr>
          <a:xfrm rot="0" flipH="0" flipV="0">
            <a:off x="26983943" y="91384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09" name="Freeform 21009"/>
          <p:cNvSpPr/>
          <p:nvPr/>
        </p:nvSpPr>
        <p:spPr>
          <a:xfrm rot="0" flipH="0" flipV="0">
            <a:off x="27025091" y="90972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10" name="Freeform 21010"/>
          <p:cNvSpPr/>
          <p:nvPr/>
        </p:nvSpPr>
        <p:spPr>
          <a:xfrm rot="0" flipH="0" flipV="0">
            <a:off x="27066239" y="90561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11" name="Freeform 21011"/>
          <p:cNvSpPr/>
          <p:nvPr/>
        </p:nvSpPr>
        <p:spPr>
          <a:xfrm rot="0" flipH="0" flipV="0">
            <a:off x="27115007" y="9014969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12" name="Freeform 21012"/>
          <p:cNvSpPr/>
          <p:nvPr/>
        </p:nvSpPr>
        <p:spPr>
          <a:xfrm rot="0" flipH="0" flipV="0">
            <a:off x="27148535" y="897382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13" name="Freeform 21013"/>
          <p:cNvSpPr/>
          <p:nvPr/>
        </p:nvSpPr>
        <p:spPr>
          <a:xfrm rot="0" flipH="0" flipV="0">
            <a:off x="27189683" y="893267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14" name="Freeform 21014"/>
          <p:cNvSpPr/>
          <p:nvPr/>
        </p:nvSpPr>
        <p:spPr>
          <a:xfrm rot="0" flipH="0" flipV="0">
            <a:off x="27230831" y="889152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15" name="Freeform 21015"/>
          <p:cNvSpPr/>
          <p:nvPr/>
        </p:nvSpPr>
        <p:spPr>
          <a:xfrm rot="0" flipH="0" flipV="0">
            <a:off x="27271979" y="8864093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16" name="Freeform 21016"/>
          <p:cNvSpPr/>
          <p:nvPr/>
        </p:nvSpPr>
        <p:spPr>
          <a:xfrm rot="0" flipH="0" flipV="0">
            <a:off x="27107387" y="9036305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17" name="Freeform 21017"/>
          <p:cNvSpPr/>
          <p:nvPr/>
        </p:nvSpPr>
        <p:spPr>
          <a:xfrm rot="0" flipH="0" flipV="0">
            <a:off x="26913839" y="925423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18" name="Freeform 21018"/>
          <p:cNvSpPr/>
          <p:nvPr/>
        </p:nvSpPr>
        <p:spPr>
          <a:xfrm rot="0" flipH="0" flipV="0">
            <a:off x="26933651" y="92130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19" name="Freeform 21019"/>
          <p:cNvSpPr/>
          <p:nvPr/>
        </p:nvSpPr>
        <p:spPr>
          <a:xfrm rot="0" flipH="0" flipV="0">
            <a:off x="26974799" y="91719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20" name="Freeform 21020"/>
          <p:cNvSpPr/>
          <p:nvPr/>
        </p:nvSpPr>
        <p:spPr>
          <a:xfrm rot="0" flipH="0" flipV="0">
            <a:off x="27015947" y="91307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21" name="Freeform 21021"/>
          <p:cNvSpPr/>
          <p:nvPr/>
        </p:nvSpPr>
        <p:spPr>
          <a:xfrm rot="0" flipH="0" flipV="0">
            <a:off x="27057095" y="90896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22" name="Freeform 21022"/>
          <p:cNvSpPr/>
          <p:nvPr/>
        </p:nvSpPr>
        <p:spPr>
          <a:xfrm rot="0" flipH="0" flipV="0">
            <a:off x="27139391" y="90073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23" name="Freeform 21023"/>
          <p:cNvSpPr/>
          <p:nvPr/>
        </p:nvSpPr>
        <p:spPr>
          <a:xfrm rot="0" flipH="0" flipV="0">
            <a:off x="27180539" y="89662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24" name="Freeform 21024"/>
          <p:cNvSpPr/>
          <p:nvPr/>
        </p:nvSpPr>
        <p:spPr>
          <a:xfrm rot="0" flipH="0" flipV="0">
            <a:off x="27221687" y="89250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25" name="Freeform 21025"/>
          <p:cNvSpPr/>
          <p:nvPr/>
        </p:nvSpPr>
        <p:spPr>
          <a:xfrm rot="0" flipH="0" flipV="0">
            <a:off x="27262835" y="8886953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26" name="Freeform 21026"/>
          <p:cNvSpPr/>
          <p:nvPr/>
        </p:nvSpPr>
        <p:spPr>
          <a:xfrm rot="0" flipH="0" flipV="0">
            <a:off x="27098243" y="90484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27" name="Freeform 21027"/>
          <p:cNvSpPr/>
          <p:nvPr/>
        </p:nvSpPr>
        <p:spPr>
          <a:xfrm rot="0" flipH="0" flipV="0">
            <a:off x="26938223" y="9245093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28" name="Freeform 21028"/>
          <p:cNvSpPr/>
          <p:nvPr/>
        </p:nvSpPr>
        <p:spPr>
          <a:xfrm rot="0" flipH="0" flipV="0">
            <a:off x="26965655" y="92039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29" name="Freeform 21029"/>
          <p:cNvSpPr/>
          <p:nvPr/>
        </p:nvSpPr>
        <p:spPr>
          <a:xfrm rot="0" flipH="0" flipV="0">
            <a:off x="27006803" y="91627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30" name="Freeform 21030"/>
          <p:cNvSpPr/>
          <p:nvPr/>
        </p:nvSpPr>
        <p:spPr>
          <a:xfrm rot="0" flipH="0" flipV="0">
            <a:off x="27047951" y="91216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31" name="Freeform 21031"/>
          <p:cNvSpPr/>
          <p:nvPr/>
        </p:nvSpPr>
        <p:spPr>
          <a:xfrm rot="0" flipH="0" flipV="0">
            <a:off x="27089099" y="910183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32" name="Freeform 21032"/>
          <p:cNvSpPr/>
          <p:nvPr/>
        </p:nvSpPr>
        <p:spPr>
          <a:xfrm rot="0" flipH="0" flipV="0">
            <a:off x="27171395" y="89982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33" name="Freeform 21033"/>
          <p:cNvSpPr/>
          <p:nvPr/>
        </p:nvSpPr>
        <p:spPr>
          <a:xfrm rot="0" flipH="0" flipV="0">
            <a:off x="27212543" y="89570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34" name="Freeform 21034"/>
          <p:cNvSpPr/>
          <p:nvPr/>
        </p:nvSpPr>
        <p:spPr>
          <a:xfrm rot="0" flipH="0" flipV="0">
            <a:off x="27253691" y="891590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35" name="Freeform 21035"/>
          <p:cNvSpPr/>
          <p:nvPr/>
        </p:nvSpPr>
        <p:spPr>
          <a:xfrm rot="0" flipH="0" flipV="0">
            <a:off x="27096719" y="9080501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36" name="Freeform 21036"/>
          <p:cNvSpPr/>
          <p:nvPr/>
        </p:nvSpPr>
        <p:spPr>
          <a:xfrm rot="0" flipH="0" flipV="0">
            <a:off x="27130247" y="90393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37" name="Freeform 21037"/>
          <p:cNvSpPr/>
          <p:nvPr/>
        </p:nvSpPr>
        <p:spPr>
          <a:xfrm rot="0" flipH="0" flipV="0">
            <a:off x="26961083" y="9235949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38" name="Freeform 21038"/>
          <p:cNvSpPr/>
          <p:nvPr/>
        </p:nvSpPr>
        <p:spPr>
          <a:xfrm rot="0" flipH="0" flipV="0">
            <a:off x="26997659" y="919480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39" name="Freeform 21039"/>
          <p:cNvSpPr/>
          <p:nvPr/>
        </p:nvSpPr>
        <p:spPr>
          <a:xfrm rot="0" flipH="0" flipV="0">
            <a:off x="27038807" y="91536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40" name="Freeform 21040"/>
          <p:cNvSpPr/>
          <p:nvPr/>
        </p:nvSpPr>
        <p:spPr>
          <a:xfrm rot="0" flipH="0" flipV="0">
            <a:off x="27079955" y="9124697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41" name="Freeform 21041"/>
          <p:cNvSpPr/>
          <p:nvPr/>
        </p:nvSpPr>
        <p:spPr>
          <a:xfrm rot="0" flipH="0" flipV="0">
            <a:off x="27185111" y="9030209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42" name="Freeform 21042"/>
          <p:cNvSpPr/>
          <p:nvPr/>
        </p:nvSpPr>
        <p:spPr>
          <a:xfrm rot="0" flipH="0" flipV="0">
            <a:off x="27203399" y="898906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43" name="Freeform 21043"/>
          <p:cNvSpPr/>
          <p:nvPr/>
        </p:nvSpPr>
        <p:spPr>
          <a:xfrm rot="0" flipH="0" flipV="0">
            <a:off x="27244547" y="894791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44" name="Freeform 21044"/>
          <p:cNvSpPr/>
          <p:nvPr/>
        </p:nvSpPr>
        <p:spPr>
          <a:xfrm rot="0" flipH="0" flipV="0">
            <a:off x="27285695" y="8934197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45" name="Freeform 21045"/>
          <p:cNvSpPr/>
          <p:nvPr/>
        </p:nvSpPr>
        <p:spPr>
          <a:xfrm rot="0" flipH="0" flipV="0">
            <a:off x="27096719" y="9112505"/>
            <a:ext cx="13715" cy="12191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46" name="Freeform 21046"/>
          <p:cNvSpPr/>
          <p:nvPr/>
        </p:nvSpPr>
        <p:spPr>
          <a:xfrm rot="0" flipH="0" flipV="0">
            <a:off x="27121103" y="90713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47" name="Freeform 21047"/>
          <p:cNvSpPr/>
          <p:nvPr/>
        </p:nvSpPr>
        <p:spPr>
          <a:xfrm rot="0" flipH="0" flipV="0">
            <a:off x="27162251" y="9036305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48" name="Freeform 21048"/>
          <p:cNvSpPr/>
          <p:nvPr/>
        </p:nvSpPr>
        <p:spPr>
          <a:xfrm rot="0" flipH="0" flipV="0">
            <a:off x="26990039" y="92268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49" name="Freeform 21049"/>
          <p:cNvSpPr/>
          <p:nvPr/>
        </p:nvSpPr>
        <p:spPr>
          <a:xfrm rot="0" flipH="0" flipV="0">
            <a:off x="27031187" y="91856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50" name="Freeform 21050"/>
          <p:cNvSpPr/>
          <p:nvPr/>
        </p:nvSpPr>
        <p:spPr>
          <a:xfrm rot="0" flipH="0" flipV="0">
            <a:off x="27072335" y="914908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51" name="Freeform 21051"/>
          <p:cNvSpPr/>
          <p:nvPr/>
        </p:nvSpPr>
        <p:spPr>
          <a:xfrm rot="0" flipH="0" flipV="0">
            <a:off x="27209495" y="9021065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52" name="Freeform 21052"/>
          <p:cNvSpPr/>
          <p:nvPr/>
        </p:nvSpPr>
        <p:spPr>
          <a:xfrm rot="0" flipH="0" flipV="0">
            <a:off x="27235403" y="897991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53" name="Freeform 21053"/>
          <p:cNvSpPr/>
          <p:nvPr/>
        </p:nvSpPr>
        <p:spPr>
          <a:xfrm rot="0" flipH="0" flipV="0">
            <a:off x="27276551" y="895858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54" name="Freeform 21054"/>
          <p:cNvSpPr/>
          <p:nvPr/>
        </p:nvSpPr>
        <p:spPr>
          <a:xfrm rot="0" flipH="0" flipV="0">
            <a:off x="27096719" y="914450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55" name="Freeform 21055"/>
          <p:cNvSpPr/>
          <p:nvPr/>
        </p:nvSpPr>
        <p:spPr>
          <a:xfrm rot="0" flipH="0" flipV="0">
            <a:off x="27113483" y="91033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56" name="Freeform 21056"/>
          <p:cNvSpPr/>
          <p:nvPr/>
        </p:nvSpPr>
        <p:spPr>
          <a:xfrm rot="0" flipH="0" flipV="0">
            <a:off x="27153107" y="9062213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57" name="Freeform 21057"/>
          <p:cNvSpPr/>
          <p:nvPr/>
        </p:nvSpPr>
        <p:spPr>
          <a:xfrm rot="0" flipH="0" flipV="0">
            <a:off x="27194255" y="9036305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58" name="Freeform 21058"/>
          <p:cNvSpPr/>
          <p:nvPr/>
        </p:nvSpPr>
        <p:spPr>
          <a:xfrm rot="0" flipH="0" flipV="0">
            <a:off x="27008327" y="9258809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59" name="Freeform 21059"/>
          <p:cNvSpPr/>
          <p:nvPr/>
        </p:nvSpPr>
        <p:spPr>
          <a:xfrm rot="0" flipH="0" flipV="0">
            <a:off x="27022043" y="92176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60" name="Freeform 21060"/>
          <p:cNvSpPr/>
          <p:nvPr/>
        </p:nvSpPr>
        <p:spPr>
          <a:xfrm rot="0" flipH="0" flipV="0">
            <a:off x="27063191" y="9187181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61" name="Freeform 21061"/>
          <p:cNvSpPr/>
          <p:nvPr/>
        </p:nvSpPr>
        <p:spPr>
          <a:xfrm rot="0" flipH="0" flipV="0">
            <a:off x="27232355" y="901192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62" name="Freeform 21062"/>
          <p:cNvSpPr/>
          <p:nvPr/>
        </p:nvSpPr>
        <p:spPr>
          <a:xfrm rot="0" flipH="0" flipV="0">
            <a:off x="27268931" y="8981441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63" name="Freeform 21063"/>
          <p:cNvSpPr/>
          <p:nvPr/>
        </p:nvSpPr>
        <p:spPr>
          <a:xfrm rot="0" flipH="0" flipV="0">
            <a:off x="27104339" y="91353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64" name="Freeform 21064"/>
          <p:cNvSpPr/>
          <p:nvPr/>
        </p:nvSpPr>
        <p:spPr>
          <a:xfrm rot="0" flipH="0" flipV="0">
            <a:off x="27145487" y="909421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65" name="Freeform 21065"/>
          <p:cNvSpPr/>
          <p:nvPr/>
        </p:nvSpPr>
        <p:spPr>
          <a:xfrm rot="0" flipH="0" flipV="0">
            <a:off x="27186635" y="905306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66" name="Freeform 21066"/>
          <p:cNvSpPr/>
          <p:nvPr/>
        </p:nvSpPr>
        <p:spPr>
          <a:xfrm rot="0" flipH="0" flipV="0">
            <a:off x="27227783" y="9036305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67" name="Freeform 21067"/>
          <p:cNvSpPr/>
          <p:nvPr/>
        </p:nvSpPr>
        <p:spPr>
          <a:xfrm rot="0" flipH="0" flipV="0">
            <a:off x="27031187" y="925118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68" name="Freeform 21068"/>
          <p:cNvSpPr/>
          <p:nvPr/>
        </p:nvSpPr>
        <p:spPr>
          <a:xfrm rot="0" flipH="0" flipV="0">
            <a:off x="27054047" y="92100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69" name="Freeform 21069"/>
          <p:cNvSpPr/>
          <p:nvPr/>
        </p:nvSpPr>
        <p:spPr>
          <a:xfrm rot="0" flipH="0" flipV="0">
            <a:off x="27259787" y="9004301"/>
            <a:ext cx="27431" cy="28955"/>
          </a:xfrm>
          <a:custGeom>
            <a:pathLst>
              <a:path w="228600" h="241300">
                <a:moveTo>
                  <a:pt x="0" y="2413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70" name="Freeform 21070"/>
          <p:cNvSpPr/>
          <p:nvPr/>
        </p:nvSpPr>
        <p:spPr>
          <a:xfrm rot="0" flipH="0" flipV="0">
            <a:off x="27096719" y="9168893"/>
            <a:ext cx="27431" cy="25907"/>
          </a:xfrm>
          <a:custGeom>
            <a:pathLst>
              <a:path w="228600" h="215900">
                <a:moveTo>
                  <a:pt x="0" y="2159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71" name="Freeform 21071"/>
          <p:cNvSpPr/>
          <p:nvPr/>
        </p:nvSpPr>
        <p:spPr>
          <a:xfrm rot="0" flipH="0" flipV="0">
            <a:off x="27136343" y="91277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72" name="Freeform 21072"/>
          <p:cNvSpPr/>
          <p:nvPr/>
        </p:nvSpPr>
        <p:spPr>
          <a:xfrm rot="0" flipH="0" flipV="0">
            <a:off x="27177491" y="90865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73" name="Freeform 21073"/>
          <p:cNvSpPr/>
          <p:nvPr/>
        </p:nvSpPr>
        <p:spPr>
          <a:xfrm rot="0" flipH="0" flipV="0">
            <a:off x="27218639" y="90454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74" name="Freeform 21074"/>
          <p:cNvSpPr/>
          <p:nvPr/>
        </p:nvSpPr>
        <p:spPr>
          <a:xfrm rot="0" flipH="0" flipV="0">
            <a:off x="27055571" y="9242045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75" name="Freeform 21075"/>
          <p:cNvSpPr/>
          <p:nvPr/>
        </p:nvSpPr>
        <p:spPr>
          <a:xfrm rot="0" flipH="0" flipV="0">
            <a:off x="27086051" y="9219185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76" name="Freeform 21076"/>
          <p:cNvSpPr/>
          <p:nvPr/>
        </p:nvSpPr>
        <p:spPr>
          <a:xfrm rot="0" flipH="0" flipV="0">
            <a:off x="27096719" y="920089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77" name="Freeform 21077"/>
          <p:cNvSpPr/>
          <p:nvPr/>
        </p:nvSpPr>
        <p:spPr>
          <a:xfrm rot="0" flipH="0" flipV="0">
            <a:off x="27127199" y="91597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78" name="Freeform 21078"/>
          <p:cNvSpPr/>
          <p:nvPr/>
        </p:nvSpPr>
        <p:spPr>
          <a:xfrm rot="0" flipH="0" flipV="0">
            <a:off x="27168347" y="91186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79" name="Freeform 21079"/>
          <p:cNvSpPr/>
          <p:nvPr/>
        </p:nvSpPr>
        <p:spPr>
          <a:xfrm rot="0" flipH="0" flipV="0">
            <a:off x="27209495" y="90774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80" name="Freeform 21080"/>
          <p:cNvSpPr/>
          <p:nvPr/>
        </p:nvSpPr>
        <p:spPr>
          <a:xfrm rot="0" flipH="0" flipV="0">
            <a:off x="27250643" y="90363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81" name="Freeform 21081"/>
          <p:cNvSpPr/>
          <p:nvPr/>
        </p:nvSpPr>
        <p:spPr>
          <a:xfrm rot="0" flipH="0" flipV="0">
            <a:off x="27078431" y="92329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52400" y="762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82" name="Freeform 21082"/>
          <p:cNvSpPr/>
          <p:nvPr/>
        </p:nvSpPr>
        <p:spPr>
          <a:xfrm rot="0" flipH="0" flipV="0">
            <a:off x="27118055" y="91917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83" name="Freeform 21083"/>
          <p:cNvSpPr/>
          <p:nvPr/>
        </p:nvSpPr>
        <p:spPr>
          <a:xfrm rot="0" flipH="0" flipV="0">
            <a:off x="27159203" y="91506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84" name="Freeform 21084"/>
          <p:cNvSpPr/>
          <p:nvPr/>
        </p:nvSpPr>
        <p:spPr>
          <a:xfrm rot="0" flipH="0" flipV="0">
            <a:off x="27200351" y="91094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85" name="Freeform 21085"/>
          <p:cNvSpPr/>
          <p:nvPr/>
        </p:nvSpPr>
        <p:spPr>
          <a:xfrm rot="0" flipH="0" flipV="0">
            <a:off x="27241499" y="90683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86" name="Freeform 21086"/>
          <p:cNvSpPr/>
          <p:nvPr/>
        </p:nvSpPr>
        <p:spPr>
          <a:xfrm rot="0" flipH="0" flipV="0">
            <a:off x="27282647" y="9051545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87" name="Freeform 21087"/>
          <p:cNvSpPr/>
          <p:nvPr/>
        </p:nvSpPr>
        <p:spPr>
          <a:xfrm rot="0" flipH="0" flipV="0">
            <a:off x="27110435" y="9223757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88" name="Freeform 21088"/>
          <p:cNvSpPr/>
          <p:nvPr/>
        </p:nvSpPr>
        <p:spPr>
          <a:xfrm rot="0" flipH="0" flipV="0">
            <a:off x="27151583" y="91826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89" name="Freeform 21089"/>
          <p:cNvSpPr/>
          <p:nvPr/>
        </p:nvSpPr>
        <p:spPr>
          <a:xfrm rot="0" flipH="0" flipV="0">
            <a:off x="27192731" y="91414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90" name="Freeform 21090"/>
          <p:cNvSpPr/>
          <p:nvPr/>
        </p:nvSpPr>
        <p:spPr>
          <a:xfrm rot="0" flipH="0" flipV="0">
            <a:off x="27233879" y="91003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91" name="Freeform 21091"/>
          <p:cNvSpPr/>
          <p:nvPr/>
        </p:nvSpPr>
        <p:spPr>
          <a:xfrm rot="0" flipH="0" flipV="0">
            <a:off x="27275027" y="9075929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92" name="Freeform 21092"/>
          <p:cNvSpPr/>
          <p:nvPr/>
        </p:nvSpPr>
        <p:spPr>
          <a:xfrm rot="0" flipH="0" flipV="0">
            <a:off x="27125675" y="9255761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93" name="Freeform 21093"/>
          <p:cNvSpPr/>
          <p:nvPr/>
        </p:nvSpPr>
        <p:spPr>
          <a:xfrm rot="0" flipH="0" flipV="0">
            <a:off x="27142439" y="92146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94" name="Freeform 21094"/>
          <p:cNvSpPr/>
          <p:nvPr/>
        </p:nvSpPr>
        <p:spPr>
          <a:xfrm rot="0" flipH="0" flipV="0">
            <a:off x="27183587" y="91734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95" name="Freeform 21095"/>
          <p:cNvSpPr/>
          <p:nvPr/>
        </p:nvSpPr>
        <p:spPr>
          <a:xfrm rot="0" flipH="0" flipV="0">
            <a:off x="27224735" y="91338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96" name="Freeform 21096"/>
          <p:cNvSpPr/>
          <p:nvPr/>
        </p:nvSpPr>
        <p:spPr>
          <a:xfrm rot="0" flipH="0" flipV="0">
            <a:off x="27265883" y="9098789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97" name="Freeform 21097"/>
          <p:cNvSpPr/>
          <p:nvPr/>
        </p:nvSpPr>
        <p:spPr>
          <a:xfrm rot="0" flipH="0" flipV="0">
            <a:off x="27148535" y="924814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98" name="Freeform 21098"/>
          <p:cNvSpPr/>
          <p:nvPr/>
        </p:nvSpPr>
        <p:spPr>
          <a:xfrm rot="0" flipH="0" flipV="0">
            <a:off x="27174443" y="92069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099" name="Freeform 21099"/>
          <p:cNvSpPr/>
          <p:nvPr/>
        </p:nvSpPr>
        <p:spPr>
          <a:xfrm rot="0" flipH="0" flipV="0">
            <a:off x="27215591" y="91658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00" name="Freeform 21100"/>
          <p:cNvSpPr/>
          <p:nvPr/>
        </p:nvSpPr>
        <p:spPr>
          <a:xfrm rot="0" flipH="0" flipV="0">
            <a:off x="27256739" y="91246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01" name="Freeform 21101"/>
          <p:cNvSpPr/>
          <p:nvPr/>
        </p:nvSpPr>
        <p:spPr>
          <a:xfrm rot="0" flipH="0" flipV="0">
            <a:off x="27297887" y="911098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02" name="Freeform 21102"/>
          <p:cNvSpPr/>
          <p:nvPr/>
        </p:nvSpPr>
        <p:spPr>
          <a:xfrm rot="0" flipH="0" flipV="0">
            <a:off x="27172919" y="9238997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03" name="Freeform 21103"/>
          <p:cNvSpPr/>
          <p:nvPr/>
        </p:nvSpPr>
        <p:spPr>
          <a:xfrm rot="0" flipH="0" flipV="0">
            <a:off x="27206447" y="91978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04" name="Freeform 21104"/>
          <p:cNvSpPr/>
          <p:nvPr/>
        </p:nvSpPr>
        <p:spPr>
          <a:xfrm rot="0" flipH="0" flipV="0">
            <a:off x="27252167" y="9156701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05" name="Freeform 21105"/>
          <p:cNvSpPr/>
          <p:nvPr/>
        </p:nvSpPr>
        <p:spPr>
          <a:xfrm rot="0" flipH="0" flipV="0">
            <a:off x="27288743" y="91155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06" name="Freeform 21106"/>
          <p:cNvSpPr/>
          <p:nvPr/>
        </p:nvSpPr>
        <p:spPr>
          <a:xfrm rot="0" flipH="0" flipV="0">
            <a:off x="27197303" y="92298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07" name="Freeform 21107"/>
          <p:cNvSpPr/>
          <p:nvPr/>
        </p:nvSpPr>
        <p:spPr>
          <a:xfrm rot="0" flipH="0" flipV="0">
            <a:off x="27238451" y="91887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114300" y="1397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08" name="Freeform 21108"/>
          <p:cNvSpPr/>
          <p:nvPr/>
        </p:nvSpPr>
        <p:spPr>
          <a:xfrm rot="0" flipH="0" flipV="0">
            <a:off x="27279599" y="91475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09" name="Freeform 21109"/>
          <p:cNvSpPr/>
          <p:nvPr/>
        </p:nvSpPr>
        <p:spPr>
          <a:xfrm rot="0" flipH="0" flipV="0">
            <a:off x="27320747" y="9110981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10" name="Freeform 21110"/>
          <p:cNvSpPr/>
          <p:nvPr/>
        </p:nvSpPr>
        <p:spPr>
          <a:xfrm rot="0" flipH="0" flipV="0">
            <a:off x="27230831" y="922070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177800" y="635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11" name="Freeform 21111"/>
          <p:cNvSpPr/>
          <p:nvPr/>
        </p:nvSpPr>
        <p:spPr>
          <a:xfrm rot="0" flipH="0" flipV="0">
            <a:off x="27271979" y="91795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12" name="Freeform 21112"/>
          <p:cNvSpPr/>
          <p:nvPr/>
        </p:nvSpPr>
        <p:spPr>
          <a:xfrm rot="0" flipH="0" flipV="0">
            <a:off x="27313127" y="91384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13" name="Freeform 21113"/>
          <p:cNvSpPr/>
          <p:nvPr/>
        </p:nvSpPr>
        <p:spPr>
          <a:xfrm rot="0" flipH="0" flipV="0">
            <a:off x="27354275" y="9110981"/>
            <a:ext cx="15239" cy="16763"/>
          </a:xfrm>
          <a:custGeom>
            <a:pathLst>
              <a:path w="127000" h="139700">
                <a:moveTo>
                  <a:pt x="0" y="1397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14" name="Freeform 21114"/>
          <p:cNvSpPr/>
          <p:nvPr/>
        </p:nvSpPr>
        <p:spPr>
          <a:xfrm rot="0" flipH="0" flipV="0">
            <a:off x="27243023" y="925423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15" name="Freeform 21115"/>
          <p:cNvSpPr/>
          <p:nvPr/>
        </p:nvSpPr>
        <p:spPr>
          <a:xfrm rot="0" flipH="0" flipV="0">
            <a:off x="27262835" y="92130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16" name="Freeform 21116"/>
          <p:cNvSpPr/>
          <p:nvPr/>
        </p:nvSpPr>
        <p:spPr>
          <a:xfrm rot="0" flipH="0" flipV="0">
            <a:off x="27303983" y="91719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17" name="Freeform 21117"/>
          <p:cNvSpPr/>
          <p:nvPr/>
        </p:nvSpPr>
        <p:spPr>
          <a:xfrm rot="0" flipH="0" flipV="0">
            <a:off x="27345131" y="91307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18" name="Freeform 21118"/>
          <p:cNvSpPr/>
          <p:nvPr/>
        </p:nvSpPr>
        <p:spPr>
          <a:xfrm rot="0" flipH="0" flipV="0">
            <a:off x="27386279" y="9110981"/>
            <a:ext cx="6095" cy="7619"/>
          </a:xfrm>
          <a:custGeom>
            <a:pathLst>
              <a:path w="50800" h="63500">
                <a:moveTo>
                  <a:pt x="0" y="635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19" name="Freeform 21119"/>
          <p:cNvSpPr/>
          <p:nvPr/>
        </p:nvSpPr>
        <p:spPr>
          <a:xfrm rot="0" flipH="0" flipV="0">
            <a:off x="27265883" y="924509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20" name="Freeform 21120"/>
          <p:cNvSpPr/>
          <p:nvPr/>
        </p:nvSpPr>
        <p:spPr>
          <a:xfrm rot="0" flipH="0" flipV="0">
            <a:off x="27294839" y="92039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21" name="Freeform 21121"/>
          <p:cNvSpPr/>
          <p:nvPr/>
        </p:nvSpPr>
        <p:spPr>
          <a:xfrm rot="0" flipH="0" flipV="0">
            <a:off x="27335987" y="91627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22" name="Freeform 21122"/>
          <p:cNvSpPr/>
          <p:nvPr/>
        </p:nvSpPr>
        <p:spPr>
          <a:xfrm rot="0" flipH="0" flipV="0">
            <a:off x="27377135" y="91216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23" name="Freeform 21123"/>
          <p:cNvSpPr/>
          <p:nvPr/>
        </p:nvSpPr>
        <p:spPr>
          <a:xfrm rot="0" flipH="0" flipV="0">
            <a:off x="27290267" y="9235949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24" name="Freeform 21124"/>
          <p:cNvSpPr/>
          <p:nvPr/>
        </p:nvSpPr>
        <p:spPr>
          <a:xfrm rot="0" flipH="0" flipV="0">
            <a:off x="27326843" y="91948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25" name="Freeform 21125"/>
          <p:cNvSpPr/>
          <p:nvPr/>
        </p:nvSpPr>
        <p:spPr>
          <a:xfrm rot="0" flipH="0" flipV="0">
            <a:off x="27367991" y="91536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26" name="Freeform 21126"/>
          <p:cNvSpPr/>
          <p:nvPr/>
        </p:nvSpPr>
        <p:spPr>
          <a:xfrm rot="0" flipH="0" flipV="0">
            <a:off x="27409139" y="91125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27" name="Freeform 21127"/>
          <p:cNvSpPr/>
          <p:nvPr/>
        </p:nvSpPr>
        <p:spPr>
          <a:xfrm rot="0" flipH="0" flipV="0">
            <a:off x="27317699" y="92268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28" name="Freeform 21128"/>
          <p:cNvSpPr/>
          <p:nvPr/>
        </p:nvSpPr>
        <p:spPr>
          <a:xfrm rot="0" flipH="0" flipV="0">
            <a:off x="27358847" y="918565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29" name="Freeform 21129"/>
          <p:cNvSpPr/>
          <p:nvPr/>
        </p:nvSpPr>
        <p:spPr>
          <a:xfrm rot="0" flipH="0" flipV="0">
            <a:off x="27399995" y="914450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30" name="Freeform 21130"/>
          <p:cNvSpPr/>
          <p:nvPr/>
        </p:nvSpPr>
        <p:spPr>
          <a:xfrm rot="0" flipH="0" flipV="0">
            <a:off x="27441143" y="9110981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31" name="Freeform 21131"/>
          <p:cNvSpPr/>
          <p:nvPr/>
        </p:nvSpPr>
        <p:spPr>
          <a:xfrm rot="0" flipH="0" flipV="0">
            <a:off x="27337511" y="9258809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32" name="Freeform 21132"/>
          <p:cNvSpPr/>
          <p:nvPr/>
        </p:nvSpPr>
        <p:spPr>
          <a:xfrm rot="0" flipH="0" flipV="0">
            <a:off x="27351227" y="9217661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33" name="Freeform 21133"/>
          <p:cNvSpPr/>
          <p:nvPr/>
        </p:nvSpPr>
        <p:spPr>
          <a:xfrm rot="0" flipH="0" flipV="0">
            <a:off x="27392375" y="91765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34" name="Freeform 21134"/>
          <p:cNvSpPr/>
          <p:nvPr/>
        </p:nvSpPr>
        <p:spPr>
          <a:xfrm rot="0" flipH="0" flipV="0">
            <a:off x="27433523" y="91353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35" name="Freeform 21135"/>
          <p:cNvSpPr/>
          <p:nvPr/>
        </p:nvSpPr>
        <p:spPr>
          <a:xfrm rot="0" flipH="0" flipV="0">
            <a:off x="27474671" y="9110981"/>
            <a:ext cx="12191" cy="13715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36" name="Freeform 21136"/>
          <p:cNvSpPr/>
          <p:nvPr/>
        </p:nvSpPr>
        <p:spPr>
          <a:xfrm rot="0" flipH="0" flipV="0">
            <a:off x="27360371" y="9251189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37" name="Freeform 21137"/>
          <p:cNvSpPr/>
          <p:nvPr/>
        </p:nvSpPr>
        <p:spPr>
          <a:xfrm rot="0" flipH="0" flipV="0">
            <a:off x="27383231" y="92100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38" name="Freeform 21138"/>
          <p:cNvSpPr/>
          <p:nvPr/>
        </p:nvSpPr>
        <p:spPr>
          <a:xfrm rot="0" flipH="0" flipV="0">
            <a:off x="27424379" y="91688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39" name="Freeform 21139"/>
          <p:cNvSpPr/>
          <p:nvPr/>
        </p:nvSpPr>
        <p:spPr>
          <a:xfrm rot="0" flipH="0" flipV="0">
            <a:off x="27465527" y="91277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40" name="Freeform 21140"/>
          <p:cNvSpPr/>
          <p:nvPr/>
        </p:nvSpPr>
        <p:spPr>
          <a:xfrm rot="0" flipH="0" flipV="0">
            <a:off x="27506675" y="9110981"/>
            <a:ext cx="3047" cy="4571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41" name="Freeform 21141"/>
          <p:cNvSpPr/>
          <p:nvPr/>
        </p:nvSpPr>
        <p:spPr>
          <a:xfrm rot="0" flipH="0" flipV="0">
            <a:off x="27384755" y="9242045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42" name="Freeform 21142"/>
          <p:cNvSpPr/>
          <p:nvPr/>
        </p:nvSpPr>
        <p:spPr>
          <a:xfrm rot="0" flipH="0" flipV="0">
            <a:off x="27415235" y="92008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43" name="Freeform 21143"/>
          <p:cNvSpPr/>
          <p:nvPr/>
        </p:nvSpPr>
        <p:spPr>
          <a:xfrm rot="0" flipH="0" flipV="0">
            <a:off x="27456383" y="91597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44" name="Freeform 21144"/>
          <p:cNvSpPr/>
          <p:nvPr/>
        </p:nvSpPr>
        <p:spPr>
          <a:xfrm rot="0" flipH="0" flipV="0">
            <a:off x="27497531" y="91186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45" name="Freeform 21145"/>
          <p:cNvSpPr/>
          <p:nvPr/>
        </p:nvSpPr>
        <p:spPr>
          <a:xfrm rot="0" flipH="0" flipV="0">
            <a:off x="27407615" y="92329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46" name="Freeform 21146"/>
          <p:cNvSpPr/>
          <p:nvPr/>
        </p:nvSpPr>
        <p:spPr>
          <a:xfrm rot="0" flipH="0" flipV="0">
            <a:off x="27447239" y="91917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47" name="Freeform 21147"/>
          <p:cNvSpPr/>
          <p:nvPr/>
        </p:nvSpPr>
        <p:spPr>
          <a:xfrm rot="0" flipH="0" flipV="0">
            <a:off x="27488387" y="915060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48" name="Freeform 21148"/>
          <p:cNvSpPr/>
          <p:nvPr/>
        </p:nvSpPr>
        <p:spPr>
          <a:xfrm rot="0" flipH="0" flipV="0">
            <a:off x="27529535" y="9110981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49" name="Freeform 21149"/>
          <p:cNvSpPr/>
          <p:nvPr/>
        </p:nvSpPr>
        <p:spPr>
          <a:xfrm rot="0" flipH="0" flipV="0">
            <a:off x="27438095" y="922375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50" name="Freeform 21150"/>
          <p:cNvSpPr/>
          <p:nvPr/>
        </p:nvSpPr>
        <p:spPr>
          <a:xfrm rot="0" flipH="0" flipV="0">
            <a:off x="27479243" y="918260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51" name="Freeform 21151"/>
          <p:cNvSpPr/>
          <p:nvPr/>
        </p:nvSpPr>
        <p:spPr>
          <a:xfrm rot="0" flipH="0" flipV="0">
            <a:off x="27520391" y="9141461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52" name="Freeform 21152"/>
          <p:cNvSpPr/>
          <p:nvPr/>
        </p:nvSpPr>
        <p:spPr>
          <a:xfrm rot="0" flipH="0" flipV="0">
            <a:off x="27561539" y="9110981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53" name="Freeform 21153"/>
          <p:cNvSpPr/>
          <p:nvPr/>
        </p:nvSpPr>
        <p:spPr>
          <a:xfrm rot="0" flipH="0" flipV="0">
            <a:off x="27454859" y="9255761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54" name="Freeform 21154"/>
          <p:cNvSpPr/>
          <p:nvPr/>
        </p:nvSpPr>
        <p:spPr>
          <a:xfrm rot="0" flipH="0" flipV="0">
            <a:off x="27471623" y="921461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55" name="Freeform 21155"/>
          <p:cNvSpPr/>
          <p:nvPr/>
        </p:nvSpPr>
        <p:spPr>
          <a:xfrm rot="0" flipH="0" flipV="0">
            <a:off x="27512771" y="917346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56" name="Freeform 21156"/>
          <p:cNvSpPr/>
          <p:nvPr/>
        </p:nvSpPr>
        <p:spPr>
          <a:xfrm rot="0" flipH="0" flipV="0">
            <a:off x="27553919" y="91338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57" name="Freeform 21157"/>
          <p:cNvSpPr/>
          <p:nvPr/>
        </p:nvSpPr>
        <p:spPr>
          <a:xfrm rot="0" flipH="0" flipV="0">
            <a:off x="27595067" y="9110981"/>
            <a:ext cx="9143" cy="10667"/>
          </a:xfrm>
          <a:custGeom>
            <a:pathLst>
              <a:path w="76200" h="88900">
                <a:moveTo>
                  <a:pt x="0" y="889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58" name="Freeform 21158"/>
          <p:cNvSpPr/>
          <p:nvPr/>
        </p:nvSpPr>
        <p:spPr>
          <a:xfrm rot="0" flipH="0" flipV="0">
            <a:off x="27477719" y="924814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59" name="Freeform 21159"/>
          <p:cNvSpPr/>
          <p:nvPr/>
        </p:nvSpPr>
        <p:spPr>
          <a:xfrm rot="0" flipH="0" flipV="0">
            <a:off x="27503627" y="92069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60" name="Freeform 21160"/>
          <p:cNvSpPr/>
          <p:nvPr/>
        </p:nvSpPr>
        <p:spPr>
          <a:xfrm rot="0" flipH="0" flipV="0">
            <a:off x="27544775" y="91658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61" name="Freeform 21161"/>
          <p:cNvSpPr/>
          <p:nvPr/>
        </p:nvSpPr>
        <p:spPr>
          <a:xfrm rot="0" flipH="0" flipV="0">
            <a:off x="27585923" y="912469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62" name="Freeform 21162"/>
          <p:cNvSpPr/>
          <p:nvPr/>
        </p:nvSpPr>
        <p:spPr>
          <a:xfrm rot="0" flipH="0" flipV="0">
            <a:off x="27627071" y="9110981"/>
            <a:ext cx="0" cy="1523"/>
          </a:xfrm>
          <a:custGeom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63" name="Freeform 21163"/>
          <p:cNvSpPr/>
          <p:nvPr/>
        </p:nvSpPr>
        <p:spPr>
          <a:xfrm rot="0" flipH="0" flipV="0">
            <a:off x="27502103" y="9238997"/>
            <a:ext cx="21335" cy="22859"/>
          </a:xfrm>
          <a:custGeom>
            <a:pathLst>
              <a:path w="177800" h="190500">
                <a:moveTo>
                  <a:pt x="0" y="1905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64" name="Freeform 21164"/>
          <p:cNvSpPr/>
          <p:nvPr/>
        </p:nvSpPr>
        <p:spPr>
          <a:xfrm rot="0" flipH="0" flipV="0">
            <a:off x="27535631" y="919784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65" name="Freeform 21165"/>
          <p:cNvSpPr/>
          <p:nvPr/>
        </p:nvSpPr>
        <p:spPr>
          <a:xfrm rot="0" flipH="0" flipV="0">
            <a:off x="27576779" y="915670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66" name="Freeform 21166"/>
          <p:cNvSpPr/>
          <p:nvPr/>
        </p:nvSpPr>
        <p:spPr>
          <a:xfrm rot="0" flipH="0" flipV="0">
            <a:off x="27617927" y="911555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67" name="Freeform 21167"/>
          <p:cNvSpPr/>
          <p:nvPr/>
        </p:nvSpPr>
        <p:spPr>
          <a:xfrm rot="0" flipH="0" flipV="0">
            <a:off x="27526487" y="922985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68" name="Freeform 21168"/>
          <p:cNvSpPr/>
          <p:nvPr/>
        </p:nvSpPr>
        <p:spPr>
          <a:xfrm rot="0" flipH="0" flipV="0">
            <a:off x="27567635" y="918870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69" name="Freeform 21169"/>
          <p:cNvSpPr/>
          <p:nvPr/>
        </p:nvSpPr>
        <p:spPr>
          <a:xfrm rot="0" flipH="0" flipV="0">
            <a:off x="27608783" y="914755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70" name="Freeform 21170"/>
          <p:cNvSpPr/>
          <p:nvPr/>
        </p:nvSpPr>
        <p:spPr>
          <a:xfrm rot="0" flipH="0" flipV="0">
            <a:off x="27649931" y="9124697"/>
            <a:ext cx="12191" cy="10667"/>
          </a:xfrm>
          <a:custGeom>
            <a:pathLst>
              <a:path w="101600" h="88900">
                <a:moveTo>
                  <a:pt x="0" y="889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71" name="Freeform 21171"/>
          <p:cNvSpPr/>
          <p:nvPr/>
        </p:nvSpPr>
        <p:spPr>
          <a:xfrm rot="0" flipH="0" flipV="0">
            <a:off x="27558491" y="922070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72" name="Freeform 21172"/>
          <p:cNvSpPr/>
          <p:nvPr/>
        </p:nvSpPr>
        <p:spPr>
          <a:xfrm rot="0" flipH="0" flipV="0">
            <a:off x="27599639" y="9179561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73" name="Freeform 21173"/>
          <p:cNvSpPr/>
          <p:nvPr/>
        </p:nvSpPr>
        <p:spPr>
          <a:xfrm rot="0" flipH="0" flipV="0">
            <a:off x="27640787" y="9147557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74" name="Freeform 21174"/>
          <p:cNvSpPr/>
          <p:nvPr/>
        </p:nvSpPr>
        <p:spPr>
          <a:xfrm rot="0" flipH="0" flipV="0">
            <a:off x="27572207" y="9254237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75" name="Freeform 21175"/>
          <p:cNvSpPr/>
          <p:nvPr/>
        </p:nvSpPr>
        <p:spPr>
          <a:xfrm rot="0" flipH="0" flipV="0">
            <a:off x="27592019" y="92130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76" name="Freeform 21176"/>
          <p:cNvSpPr/>
          <p:nvPr/>
        </p:nvSpPr>
        <p:spPr>
          <a:xfrm rot="0" flipH="0" flipV="0">
            <a:off x="27633167" y="91719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77" name="Freeform 21177"/>
          <p:cNvSpPr/>
          <p:nvPr/>
        </p:nvSpPr>
        <p:spPr>
          <a:xfrm rot="0" flipH="0" flipV="0">
            <a:off x="27595067" y="924509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78" name="Freeform 21178"/>
          <p:cNvSpPr/>
          <p:nvPr/>
        </p:nvSpPr>
        <p:spPr>
          <a:xfrm rot="0" flipH="0" flipV="0">
            <a:off x="27624023" y="920394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79" name="Freeform 21179"/>
          <p:cNvSpPr/>
          <p:nvPr/>
        </p:nvSpPr>
        <p:spPr>
          <a:xfrm rot="0" flipH="0" flipV="0">
            <a:off x="27619451" y="9235949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80" name="Freeform 21180"/>
          <p:cNvSpPr/>
          <p:nvPr/>
        </p:nvSpPr>
        <p:spPr>
          <a:xfrm rot="0" flipH="0" flipV="0">
            <a:off x="27656027" y="9219185"/>
            <a:ext cx="6095" cy="4571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81" name="Freeform 21181"/>
          <p:cNvSpPr/>
          <p:nvPr/>
        </p:nvSpPr>
        <p:spPr>
          <a:xfrm rot="0" flipH="0" flipV="0">
            <a:off x="27646883" y="9242045"/>
            <a:ext cx="15239" cy="13715"/>
          </a:xfrm>
          <a:custGeom>
            <a:pathLst>
              <a:path w="127000" h="114300">
                <a:moveTo>
                  <a:pt x="0" y="1143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82" name="Freeform 21182"/>
          <p:cNvSpPr/>
          <p:nvPr/>
        </p:nvSpPr>
        <p:spPr>
          <a:xfrm rot="0" flipH="0" flipV="0">
            <a:off x="26167079" y="8662925"/>
            <a:ext cx="0" cy="448055"/>
          </a:xfrm>
          <a:custGeom>
            <a:pathLst>
              <a:path w="0" h="3733800">
                <a:moveTo>
                  <a:pt x="0" y="37338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83" name="Freeform 21183"/>
          <p:cNvSpPr/>
          <p:nvPr/>
        </p:nvSpPr>
        <p:spPr>
          <a:xfrm rot="0" flipH="0" flipV="0">
            <a:off x="26110691" y="9110981"/>
            <a:ext cx="56387" cy="0"/>
          </a:xfrm>
          <a:custGeom>
            <a:pathLst>
              <a:path w="469900" h="0">
                <a:moveTo>
                  <a:pt x="4699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84" name="Freeform 21184"/>
          <p:cNvSpPr/>
          <p:nvPr/>
        </p:nvSpPr>
        <p:spPr>
          <a:xfrm rot="0" flipH="0" flipV="0">
            <a:off x="26913839" y="6719825"/>
            <a:ext cx="56387" cy="2017775"/>
          </a:xfrm>
          <a:custGeom>
            <a:pathLst>
              <a:path w="469900" h="16814800">
                <a:moveTo>
                  <a:pt x="0" y="16814800"/>
                </a:moveTo>
                <a:lnTo>
                  <a:pt x="0" y="0"/>
                </a:lnTo>
                <a:lnTo>
                  <a:pt x="469900" y="0"/>
                </a:lnTo>
                <a:lnTo>
                  <a:pt x="469900" y="168148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85" name="Freeform 21185"/>
          <p:cNvSpPr/>
          <p:nvPr/>
        </p:nvSpPr>
        <p:spPr>
          <a:xfrm rot="0" flipH="0" flipV="0">
            <a:off x="25735787" y="9519413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86" name="Freeform 21186"/>
          <p:cNvSpPr/>
          <p:nvPr/>
        </p:nvSpPr>
        <p:spPr>
          <a:xfrm rot="0" flipH="0" flipV="0">
            <a:off x="25772363" y="9488933"/>
            <a:ext cx="96011" cy="97535"/>
          </a:xfrm>
          <a:custGeom>
            <a:pathLst>
              <a:path w="800100" h="812800">
                <a:moveTo>
                  <a:pt x="0" y="812800"/>
                </a:moveTo>
                <a:lnTo>
                  <a:pt x="800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87" name="Freeform 21187"/>
          <p:cNvSpPr/>
          <p:nvPr/>
        </p:nvSpPr>
        <p:spPr>
          <a:xfrm rot="0" flipH="0" flipV="0">
            <a:off x="25879043" y="9485885"/>
            <a:ext cx="74675" cy="74675"/>
          </a:xfrm>
          <a:custGeom>
            <a:pathLst>
              <a:path w="622300" h="622300">
                <a:moveTo>
                  <a:pt x="0" y="622300"/>
                </a:moveTo>
                <a:lnTo>
                  <a:pt x="622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88" name="Freeform 21188"/>
          <p:cNvSpPr/>
          <p:nvPr/>
        </p:nvSpPr>
        <p:spPr>
          <a:xfrm rot="0" flipH="0" flipV="0">
            <a:off x="25936955" y="9571229"/>
            <a:ext cx="13715" cy="15239"/>
          </a:xfrm>
          <a:custGeom>
            <a:pathLst>
              <a:path w="114300" h="127000">
                <a:moveTo>
                  <a:pt x="0" y="1270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89" name="Freeform 21189"/>
          <p:cNvSpPr/>
          <p:nvPr/>
        </p:nvSpPr>
        <p:spPr>
          <a:xfrm rot="0" flipH="0" flipV="0">
            <a:off x="25991819" y="9485885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90" name="Freeform 21190"/>
          <p:cNvSpPr/>
          <p:nvPr/>
        </p:nvSpPr>
        <p:spPr>
          <a:xfrm rot="0" flipH="0" flipV="0">
            <a:off x="26019251" y="9540749"/>
            <a:ext cx="44195" cy="45719"/>
          </a:xfrm>
          <a:custGeom>
            <a:pathLst>
              <a:path w="368300" h="381000">
                <a:moveTo>
                  <a:pt x="0" y="381000"/>
                </a:moveTo>
                <a:lnTo>
                  <a:pt x="368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91" name="Freeform 21191"/>
          <p:cNvSpPr/>
          <p:nvPr/>
        </p:nvSpPr>
        <p:spPr>
          <a:xfrm rot="0" flipH="0" flipV="0">
            <a:off x="26104595" y="948588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92" name="Freeform 21192"/>
          <p:cNvSpPr/>
          <p:nvPr/>
        </p:nvSpPr>
        <p:spPr>
          <a:xfrm rot="0" flipH="0" flipV="0">
            <a:off x="26101547" y="9508745"/>
            <a:ext cx="76199" cy="77723"/>
          </a:xfrm>
          <a:custGeom>
            <a:pathLst>
              <a:path w="635000" h="647700">
                <a:moveTo>
                  <a:pt x="0" y="647700"/>
                </a:moveTo>
                <a:lnTo>
                  <a:pt x="635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93" name="Freeform 21193"/>
          <p:cNvSpPr/>
          <p:nvPr/>
        </p:nvSpPr>
        <p:spPr>
          <a:xfrm rot="0" flipH="0" flipV="0">
            <a:off x="26186891" y="9485885"/>
            <a:ext cx="96011" cy="96011"/>
          </a:xfrm>
          <a:custGeom>
            <a:pathLst>
              <a:path w="800100" h="800100">
                <a:moveTo>
                  <a:pt x="0" y="800100"/>
                </a:moveTo>
                <a:lnTo>
                  <a:pt x="800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94" name="Freeform 21194"/>
          <p:cNvSpPr/>
          <p:nvPr/>
        </p:nvSpPr>
        <p:spPr>
          <a:xfrm rot="0" flipH="0" flipV="0">
            <a:off x="26301191" y="9485885"/>
            <a:ext cx="64007" cy="64007"/>
          </a:xfrm>
          <a:custGeom>
            <a:pathLst>
              <a:path w="533400" h="533400">
                <a:moveTo>
                  <a:pt x="0" y="533400"/>
                </a:moveTo>
                <a:lnTo>
                  <a:pt x="533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95" name="Freeform 21195"/>
          <p:cNvSpPr/>
          <p:nvPr/>
        </p:nvSpPr>
        <p:spPr>
          <a:xfrm rot="0" flipH="0" flipV="0">
            <a:off x="26346911" y="9560561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96" name="Freeform 21196"/>
          <p:cNvSpPr/>
          <p:nvPr/>
        </p:nvSpPr>
        <p:spPr>
          <a:xfrm rot="0" flipH="0" flipV="0">
            <a:off x="26413967" y="9485885"/>
            <a:ext cx="33527" cy="33527"/>
          </a:xfrm>
          <a:custGeom>
            <a:pathLst>
              <a:path w="279400" h="279400">
                <a:moveTo>
                  <a:pt x="0" y="279400"/>
                </a:moveTo>
                <a:lnTo>
                  <a:pt x="279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97" name="Freeform 21197"/>
          <p:cNvSpPr/>
          <p:nvPr/>
        </p:nvSpPr>
        <p:spPr>
          <a:xfrm rot="0" flipH="0" flipV="0">
            <a:off x="26429207" y="9530081"/>
            <a:ext cx="56387" cy="56387"/>
          </a:xfrm>
          <a:custGeom>
            <a:pathLst>
              <a:path w="469900" h="469900">
                <a:moveTo>
                  <a:pt x="0" y="469900"/>
                </a:moveTo>
                <a:lnTo>
                  <a:pt x="469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98" name="Freeform 21198"/>
          <p:cNvSpPr/>
          <p:nvPr/>
        </p:nvSpPr>
        <p:spPr>
          <a:xfrm rot="0" flipH="0" flipV="0">
            <a:off x="26526743" y="948588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199" name="Freeform 21199"/>
          <p:cNvSpPr/>
          <p:nvPr/>
        </p:nvSpPr>
        <p:spPr>
          <a:xfrm rot="0" flipH="0" flipV="0">
            <a:off x="26511503" y="9499601"/>
            <a:ext cx="86867" cy="86867"/>
          </a:xfrm>
          <a:custGeom>
            <a:pathLst>
              <a:path w="723900" h="723900">
                <a:moveTo>
                  <a:pt x="0" y="723900"/>
                </a:moveTo>
                <a:lnTo>
                  <a:pt x="723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00" name="Freeform 21200"/>
          <p:cNvSpPr/>
          <p:nvPr/>
        </p:nvSpPr>
        <p:spPr>
          <a:xfrm rot="0" flipH="0" flipV="0">
            <a:off x="26609039" y="9485885"/>
            <a:ext cx="85343" cy="85343"/>
          </a:xfrm>
          <a:custGeom>
            <a:pathLst>
              <a:path w="711200" h="711200">
                <a:moveTo>
                  <a:pt x="0" y="711200"/>
                </a:moveTo>
                <a:lnTo>
                  <a:pt x="711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01" name="Freeform 21201"/>
          <p:cNvSpPr/>
          <p:nvPr/>
        </p:nvSpPr>
        <p:spPr>
          <a:xfrm rot="0" flipH="0" flipV="0">
            <a:off x="26676095" y="9581897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02" name="Freeform 21202"/>
          <p:cNvSpPr/>
          <p:nvPr/>
        </p:nvSpPr>
        <p:spPr>
          <a:xfrm rot="0" flipH="0" flipV="0">
            <a:off x="26721815" y="9485885"/>
            <a:ext cx="54863" cy="54863"/>
          </a:xfrm>
          <a:custGeom>
            <a:pathLst>
              <a:path w="457200" h="457200">
                <a:moveTo>
                  <a:pt x="0" y="457200"/>
                </a:moveTo>
                <a:lnTo>
                  <a:pt x="38100" y="406400"/>
                </a:lnTo>
                <a:lnTo>
                  <a:pt x="457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03" name="Freeform 21203"/>
          <p:cNvSpPr/>
          <p:nvPr/>
        </p:nvSpPr>
        <p:spPr>
          <a:xfrm rot="0" flipH="0" flipV="0">
            <a:off x="26758391" y="9549893"/>
            <a:ext cx="35051" cy="36575"/>
          </a:xfrm>
          <a:custGeom>
            <a:pathLst>
              <a:path w="292100" h="304800">
                <a:moveTo>
                  <a:pt x="0" y="3048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04" name="Freeform 21204"/>
          <p:cNvSpPr/>
          <p:nvPr/>
        </p:nvSpPr>
        <p:spPr>
          <a:xfrm rot="0" flipH="0" flipV="0">
            <a:off x="26834591" y="9485885"/>
            <a:ext cx="24383" cy="22859"/>
          </a:xfrm>
          <a:custGeom>
            <a:pathLst>
              <a:path w="203200" h="190500">
                <a:moveTo>
                  <a:pt x="0" y="1905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05" name="Freeform 21205"/>
          <p:cNvSpPr/>
          <p:nvPr/>
        </p:nvSpPr>
        <p:spPr>
          <a:xfrm rot="0" flipH="0" flipV="0">
            <a:off x="26840687" y="9519413"/>
            <a:ext cx="67055" cy="67055"/>
          </a:xfrm>
          <a:custGeom>
            <a:pathLst>
              <a:path w="558800" h="558800">
                <a:moveTo>
                  <a:pt x="0" y="558800"/>
                </a:moveTo>
                <a:lnTo>
                  <a:pt x="558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06" name="Freeform 21206"/>
          <p:cNvSpPr/>
          <p:nvPr/>
        </p:nvSpPr>
        <p:spPr>
          <a:xfrm rot="0" flipH="0" flipV="0">
            <a:off x="26922983" y="9488933"/>
            <a:ext cx="97535" cy="97535"/>
          </a:xfrm>
          <a:custGeom>
            <a:pathLst>
              <a:path w="812800" h="812800">
                <a:moveTo>
                  <a:pt x="0" y="812800"/>
                </a:moveTo>
                <a:lnTo>
                  <a:pt x="812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07" name="Freeform 21207"/>
          <p:cNvSpPr/>
          <p:nvPr/>
        </p:nvSpPr>
        <p:spPr>
          <a:xfrm rot="0" flipH="0" flipV="0">
            <a:off x="27031187" y="9485885"/>
            <a:ext cx="74675" cy="74675"/>
          </a:xfrm>
          <a:custGeom>
            <a:pathLst>
              <a:path w="622300" h="622300">
                <a:moveTo>
                  <a:pt x="0" y="622300"/>
                </a:moveTo>
                <a:lnTo>
                  <a:pt x="622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08" name="Freeform 21208"/>
          <p:cNvSpPr/>
          <p:nvPr/>
        </p:nvSpPr>
        <p:spPr>
          <a:xfrm rot="0" flipH="0" flipV="0">
            <a:off x="27087575" y="9571229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09" name="Freeform 21209"/>
          <p:cNvSpPr/>
          <p:nvPr/>
        </p:nvSpPr>
        <p:spPr>
          <a:xfrm rot="0" flipH="0" flipV="0">
            <a:off x="27143963" y="9485885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10" name="Freeform 21210"/>
          <p:cNvSpPr/>
          <p:nvPr/>
        </p:nvSpPr>
        <p:spPr>
          <a:xfrm rot="0" flipH="0" flipV="0">
            <a:off x="27169871" y="9540749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11" name="Freeform 21211"/>
          <p:cNvSpPr/>
          <p:nvPr/>
        </p:nvSpPr>
        <p:spPr>
          <a:xfrm rot="0" flipH="0" flipV="0">
            <a:off x="27256739" y="9485885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12" name="Freeform 21212"/>
          <p:cNvSpPr/>
          <p:nvPr/>
        </p:nvSpPr>
        <p:spPr>
          <a:xfrm rot="0" flipH="0" flipV="0">
            <a:off x="27252167" y="9508745"/>
            <a:ext cx="76199" cy="77723"/>
          </a:xfrm>
          <a:custGeom>
            <a:pathLst>
              <a:path w="635000" h="647700">
                <a:moveTo>
                  <a:pt x="0" y="647700"/>
                </a:moveTo>
                <a:lnTo>
                  <a:pt x="635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13" name="Freeform 21213"/>
          <p:cNvSpPr/>
          <p:nvPr/>
        </p:nvSpPr>
        <p:spPr>
          <a:xfrm rot="0" flipH="0" flipV="0">
            <a:off x="27339035" y="9485885"/>
            <a:ext cx="96011" cy="96011"/>
          </a:xfrm>
          <a:custGeom>
            <a:pathLst>
              <a:path w="800100" h="800100">
                <a:moveTo>
                  <a:pt x="0" y="800100"/>
                </a:moveTo>
                <a:lnTo>
                  <a:pt x="800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14" name="Freeform 21214"/>
          <p:cNvSpPr/>
          <p:nvPr/>
        </p:nvSpPr>
        <p:spPr>
          <a:xfrm rot="0" flipH="0" flipV="0">
            <a:off x="27451811" y="9485885"/>
            <a:ext cx="65531" cy="64007"/>
          </a:xfrm>
          <a:custGeom>
            <a:pathLst>
              <a:path w="546100" h="533400">
                <a:moveTo>
                  <a:pt x="0" y="533400"/>
                </a:moveTo>
                <a:lnTo>
                  <a:pt x="546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15" name="Freeform 21215"/>
          <p:cNvSpPr/>
          <p:nvPr/>
        </p:nvSpPr>
        <p:spPr>
          <a:xfrm rot="0" flipH="0" flipV="0">
            <a:off x="27499055" y="9560561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16" name="Freeform 21216"/>
          <p:cNvSpPr/>
          <p:nvPr/>
        </p:nvSpPr>
        <p:spPr>
          <a:xfrm rot="0" flipH="0" flipV="0">
            <a:off x="27564587" y="9485885"/>
            <a:ext cx="35051" cy="33527"/>
          </a:xfrm>
          <a:custGeom>
            <a:pathLst>
              <a:path w="292100" h="279400">
                <a:moveTo>
                  <a:pt x="0" y="2794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17" name="Freeform 21217"/>
          <p:cNvSpPr/>
          <p:nvPr/>
        </p:nvSpPr>
        <p:spPr>
          <a:xfrm rot="0" flipH="0" flipV="0">
            <a:off x="27581351" y="9530081"/>
            <a:ext cx="56387" cy="56387"/>
          </a:xfrm>
          <a:custGeom>
            <a:pathLst>
              <a:path w="469900" h="469900">
                <a:moveTo>
                  <a:pt x="0" y="469900"/>
                </a:moveTo>
                <a:lnTo>
                  <a:pt x="469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18" name="Freeform 21218"/>
          <p:cNvSpPr/>
          <p:nvPr/>
        </p:nvSpPr>
        <p:spPr>
          <a:xfrm rot="0" flipH="0" flipV="0">
            <a:off x="27678887" y="948588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19" name="Freeform 21219"/>
          <p:cNvSpPr/>
          <p:nvPr/>
        </p:nvSpPr>
        <p:spPr>
          <a:xfrm rot="0" flipH="0" flipV="0">
            <a:off x="27663647" y="9531605"/>
            <a:ext cx="53339" cy="54863"/>
          </a:xfrm>
          <a:custGeom>
            <a:pathLst>
              <a:path w="444500" h="457200">
                <a:moveTo>
                  <a:pt x="0" y="457200"/>
                </a:moveTo>
                <a:lnTo>
                  <a:pt x="44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20" name="Freeform 21220"/>
          <p:cNvSpPr/>
          <p:nvPr/>
        </p:nvSpPr>
        <p:spPr>
          <a:xfrm rot="0" flipH="0" flipV="0">
            <a:off x="25735787" y="9485885"/>
            <a:ext cx="1981199" cy="100583"/>
          </a:xfrm>
          <a:custGeom>
            <a:pathLst>
              <a:path w="16510000" h="838200">
                <a:moveTo>
                  <a:pt x="0" y="0"/>
                </a:moveTo>
                <a:lnTo>
                  <a:pt x="16510000" y="0"/>
                </a:lnTo>
                <a:lnTo>
                  <a:pt x="16510000" y="838200"/>
                </a:lnTo>
                <a:lnTo>
                  <a:pt x="0" y="838200"/>
                </a:ln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21" name="Freeform 21221"/>
          <p:cNvSpPr/>
          <p:nvPr/>
        </p:nvSpPr>
        <p:spPr>
          <a:xfrm rot="0" flipH="0" flipV="0">
            <a:off x="26589227" y="722579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03568500" y="118008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22" name="Freeform 21222"/>
          <p:cNvSpPr/>
          <p:nvPr/>
        </p:nvSpPr>
        <p:spPr>
          <a:xfrm rot="0" flipH="0" flipV="0">
            <a:off x="26862023" y="722579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105841800" y="118008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23" name="Picture 21223"/>
          <p:cNvPicPr>
            <a:picLocks noChangeAspect="0" noChangeArrowheads="1"/>
          </p:cNvPicPr>
          <p:nvPr/>
        </p:nvPicPr>
        <p:blipFill>
          <a:blip r:embed="rId212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43000" y="7187694"/>
            <a:ext cx="88900" cy="114806"/>
          </a:xfrm>
          <a:prstGeom prst="rect">
            <a:avLst/>
          </a:prstGeom>
          <a:noFill/>
          <a:extLst/>
        </p:spPr>
      </p:pic>
      <p:pic>
        <p:nvPicPr>
          <p:cNvPr id="21224" name="Picture 21224"/>
          <p:cNvPicPr>
            <a:picLocks noChangeAspect="0" noChangeArrowheads="1"/>
          </p:cNvPicPr>
          <p:nvPr/>
        </p:nvPicPr>
        <p:blipFill>
          <a:blip r:embed="rId212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09700" y="7187694"/>
            <a:ext cx="93470" cy="114806"/>
          </a:xfrm>
          <a:prstGeom prst="rect">
            <a:avLst/>
          </a:prstGeom>
          <a:noFill/>
          <a:extLst/>
        </p:spPr>
      </p:pic>
      <p:sp>
        <p:nvSpPr>
          <p:cNvPr id="21225" name="Freeform 21225"/>
          <p:cNvSpPr/>
          <p:nvPr/>
        </p:nvSpPr>
        <p:spPr>
          <a:xfrm rot="0" flipH="0" flipV="0">
            <a:off x="26865071" y="7055105"/>
            <a:ext cx="0" cy="2430779"/>
          </a:xfrm>
          <a:custGeom>
            <a:pathLst>
              <a:path w="0" h="20256500">
                <a:moveTo>
                  <a:pt x="0" y="0"/>
                </a:moveTo>
                <a:lnTo>
                  <a:pt x="0" y="2025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26" name="Freeform 21226"/>
          <p:cNvSpPr/>
          <p:nvPr/>
        </p:nvSpPr>
        <p:spPr>
          <a:xfrm rot="0" flipH="0" flipV="0">
            <a:off x="26589227" y="755040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06273600" y="115303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27" name="Freeform 21227"/>
          <p:cNvSpPr/>
          <p:nvPr/>
        </p:nvSpPr>
        <p:spPr>
          <a:xfrm rot="0" flipH="0" flipV="0">
            <a:off x="26862023" y="755040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108546900" y="115303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28" name="Picture 21228"/>
          <p:cNvPicPr>
            <a:picLocks noChangeAspect="0" noChangeArrowheads="1"/>
          </p:cNvPicPr>
          <p:nvPr/>
        </p:nvPicPr>
        <p:blipFill>
          <a:blip r:embed="rId212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43000" y="7512305"/>
            <a:ext cx="88900" cy="107695"/>
          </a:xfrm>
          <a:prstGeom prst="rect">
            <a:avLst/>
          </a:prstGeom>
          <a:noFill/>
          <a:extLst/>
        </p:spPr>
      </p:pic>
      <p:pic>
        <p:nvPicPr>
          <p:cNvPr id="21229" name="Picture 21229"/>
          <p:cNvPicPr>
            <a:picLocks noChangeAspect="0" noChangeArrowheads="1"/>
          </p:cNvPicPr>
          <p:nvPr/>
        </p:nvPicPr>
        <p:blipFill>
          <a:blip r:embed="rId212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09700" y="7512305"/>
            <a:ext cx="93470" cy="107695"/>
          </a:xfrm>
          <a:prstGeom prst="rect">
            <a:avLst/>
          </a:prstGeom>
          <a:noFill/>
          <a:extLst/>
        </p:spPr>
      </p:pic>
      <p:sp>
        <p:nvSpPr>
          <p:cNvPr id="21230" name="Freeform 21230"/>
          <p:cNvSpPr/>
          <p:nvPr/>
        </p:nvSpPr>
        <p:spPr>
          <a:xfrm rot="0" flipH="0" flipV="0">
            <a:off x="26589227" y="7579361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06514900" y="115062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31" name="Picture 21231"/>
          <p:cNvPicPr>
            <a:picLocks noChangeAspect="0" noChangeArrowheads="1"/>
          </p:cNvPicPr>
          <p:nvPr/>
        </p:nvPicPr>
        <p:blipFill>
          <a:blip r:embed="rId212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22400" y="7541261"/>
            <a:ext cx="80770" cy="76200"/>
          </a:xfrm>
          <a:prstGeom prst="rect">
            <a:avLst/>
          </a:prstGeom>
          <a:noFill/>
          <a:extLst/>
        </p:spPr>
      </p:pic>
      <p:pic>
        <p:nvPicPr>
          <p:cNvPr id="21232" name="Picture 21232"/>
          <p:cNvPicPr>
            <a:picLocks noChangeAspect="0" noChangeArrowheads="1"/>
          </p:cNvPicPr>
          <p:nvPr/>
        </p:nvPicPr>
        <p:blipFill>
          <a:blip r:embed="rId212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51126" y="7541261"/>
            <a:ext cx="80773" cy="76200"/>
          </a:xfrm>
          <a:prstGeom prst="rect">
            <a:avLst/>
          </a:prstGeom>
          <a:noFill/>
          <a:extLst/>
        </p:spPr>
      </p:pic>
      <p:sp>
        <p:nvSpPr>
          <p:cNvPr id="21233" name="Freeform 21233"/>
          <p:cNvSpPr/>
          <p:nvPr/>
        </p:nvSpPr>
        <p:spPr>
          <a:xfrm rot="0" flipH="0" flipV="0">
            <a:off x="26589227" y="787501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08978700" y="112598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34" name="Freeform 21234"/>
          <p:cNvSpPr/>
          <p:nvPr/>
        </p:nvSpPr>
        <p:spPr>
          <a:xfrm rot="0" flipH="0" flipV="0">
            <a:off x="26862023" y="787501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111252000" y="112598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35" name="Picture 21235"/>
          <p:cNvPicPr>
            <a:picLocks noChangeAspect="0" noChangeArrowheads="1"/>
          </p:cNvPicPr>
          <p:nvPr/>
        </p:nvPicPr>
        <p:blipFill>
          <a:blip r:embed="rId212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43000" y="7836917"/>
            <a:ext cx="88900" cy="113283"/>
          </a:xfrm>
          <a:prstGeom prst="rect">
            <a:avLst/>
          </a:prstGeom>
          <a:noFill/>
          <a:extLst/>
        </p:spPr>
      </p:pic>
      <p:pic>
        <p:nvPicPr>
          <p:cNvPr id="21236" name="Picture 21236"/>
          <p:cNvPicPr>
            <a:picLocks noChangeAspect="0" noChangeArrowheads="1"/>
          </p:cNvPicPr>
          <p:nvPr/>
        </p:nvPicPr>
        <p:blipFill>
          <a:blip r:embed="rId212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09700" y="7836917"/>
            <a:ext cx="93470" cy="113283"/>
          </a:xfrm>
          <a:prstGeom prst="rect">
            <a:avLst/>
          </a:prstGeom>
          <a:noFill/>
          <a:extLst/>
        </p:spPr>
      </p:pic>
      <p:sp>
        <p:nvSpPr>
          <p:cNvPr id="21237" name="Freeform 21237"/>
          <p:cNvSpPr/>
          <p:nvPr/>
        </p:nvSpPr>
        <p:spPr>
          <a:xfrm rot="0" flipH="0" flipV="0">
            <a:off x="26589227" y="790397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09220000" y="112356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38" name="Picture 21238"/>
          <p:cNvPicPr>
            <a:picLocks noChangeAspect="0" noChangeArrowheads="1"/>
          </p:cNvPicPr>
          <p:nvPr/>
        </p:nvPicPr>
        <p:blipFill>
          <a:blip r:embed="rId212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22400" y="7865872"/>
            <a:ext cx="80770" cy="76200"/>
          </a:xfrm>
          <a:prstGeom prst="rect">
            <a:avLst/>
          </a:prstGeom>
          <a:noFill/>
          <a:extLst/>
        </p:spPr>
      </p:pic>
      <p:pic>
        <p:nvPicPr>
          <p:cNvPr id="21239" name="Picture 21239"/>
          <p:cNvPicPr>
            <a:picLocks noChangeAspect="0" noChangeArrowheads="1"/>
          </p:cNvPicPr>
          <p:nvPr/>
        </p:nvPicPr>
        <p:blipFill>
          <a:blip r:embed="rId212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51126" y="7865872"/>
            <a:ext cx="80773" cy="76200"/>
          </a:xfrm>
          <a:prstGeom prst="rect">
            <a:avLst/>
          </a:prstGeom>
          <a:noFill/>
          <a:extLst/>
        </p:spPr>
      </p:pic>
      <p:sp>
        <p:nvSpPr>
          <p:cNvPr id="21240" name="Freeform 21240"/>
          <p:cNvSpPr/>
          <p:nvPr/>
        </p:nvSpPr>
        <p:spPr>
          <a:xfrm rot="0" flipH="0" flipV="0">
            <a:off x="26589227" y="819962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1683800" y="109893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41" name="Freeform 21241"/>
          <p:cNvSpPr/>
          <p:nvPr/>
        </p:nvSpPr>
        <p:spPr>
          <a:xfrm rot="0" flipH="0" flipV="0">
            <a:off x="26862023" y="819962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113957100" y="109893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42" name="Picture 21242"/>
          <p:cNvPicPr>
            <a:picLocks noChangeAspect="0" noChangeArrowheads="1"/>
          </p:cNvPicPr>
          <p:nvPr/>
        </p:nvPicPr>
        <p:blipFill>
          <a:blip r:embed="rId212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43000" y="8161529"/>
            <a:ext cx="88900" cy="106171"/>
          </a:xfrm>
          <a:prstGeom prst="rect">
            <a:avLst/>
          </a:prstGeom>
          <a:noFill/>
          <a:extLst/>
        </p:spPr>
      </p:pic>
      <p:pic>
        <p:nvPicPr>
          <p:cNvPr id="21243" name="Picture 21243"/>
          <p:cNvPicPr>
            <a:picLocks noChangeAspect="0" noChangeArrowheads="1"/>
          </p:cNvPicPr>
          <p:nvPr/>
        </p:nvPicPr>
        <p:blipFill>
          <a:blip r:embed="rId212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09700" y="8161529"/>
            <a:ext cx="93470" cy="106171"/>
          </a:xfrm>
          <a:prstGeom prst="rect">
            <a:avLst/>
          </a:prstGeom>
          <a:noFill/>
          <a:extLst/>
        </p:spPr>
      </p:pic>
      <p:sp>
        <p:nvSpPr>
          <p:cNvPr id="21244" name="Freeform 21244"/>
          <p:cNvSpPr/>
          <p:nvPr/>
        </p:nvSpPr>
        <p:spPr>
          <a:xfrm rot="0" flipH="0" flipV="0">
            <a:off x="26589227" y="8228585"/>
            <a:ext cx="3047" cy="1523"/>
          </a:xfrm>
          <a:custGeom>
            <a:pathLst>
              <a:path w="25400" h="12700">
                <a:moveTo>
                  <a:pt x="0" y="0"/>
                </a:moveTo>
                <a:lnTo>
                  <a:pt x="25400" y="0"/>
                </a:lnTo>
                <a:lnTo>
                  <a:pt x="0" y="12700"/>
                </a:lnTo>
                <a:close/>
                <a:moveTo>
                  <a:pt x="-111925100" y="109651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45" name="Picture 21245"/>
          <p:cNvPicPr>
            <a:picLocks noChangeAspect="0" noChangeArrowheads="1"/>
          </p:cNvPicPr>
          <p:nvPr/>
        </p:nvPicPr>
        <p:blipFill>
          <a:blip r:embed="rId212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22400" y="8190485"/>
            <a:ext cx="80770" cy="77723"/>
          </a:xfrm>
          <a:prstGeom prst="rect">
            <a:avLst/>
          </a:prstGeom>
          <a:noFill/>
          <a:extLst/>
        </p:spPr>
      </p:pic>
      <p:sp>
        <p:nvSpPr>
          <p:cNvPr id="21246" name="Freeform 21246"/>
          <p:cNvSpPr/>
          <p:nvPr/>
        </p:nvSpPr>
        <p:spPr>
          <a:xfrm rot="0" flipH="0" flipV="0">
            <a:off x="26860499" y="822858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  <a:close/>
                <a:moveTo>
                  <a:pt x="-114185700" y="109651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47" name="Picture 21247"/>
          <p:cNvPicPr>
            <a:picLocks noChangeAspect="0" noChangeArrowheads="1"/>
          </p:cNvPicPr>
          <p:nvPr/>
        </p:nvPicPr>
        <p:blipFill>
          <a:blip r:embed="rId212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51126" y="8190485"/>
            <a:ext cx="80773" cy="76200"/>
          </a:xfrm>
          <a:prstGeom prst="rect">
            <a:avLst/>
          </a:prstGeom>
          <a:noFill/>
          <a:extLst/>
        </p:spPr>
      </p:pic>
      <p:sp>
        <p:nvSpPr>
          <p:cNvPr id="21248" name="Freeform 21248"/>
          <p:cNvSpPr/>
          <p:nvPr/>
        </p:nvSpPr>
        <p:spPr>
          <a:xfrm rot="0" flipH="0" flipV="0">
            <a:off x="26589227" y="8524241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4388900" y="107188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49" name="Freeform 21249"/>
          <p:cNvSpPr/>
          <p:nvPr/>
        </p:nvSpPr>
        <p:spPr>
          <a:xfrm rot="0" flipH="0" flipV="0">
            <a:off x="26862023" y="852424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116662200" y="107188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50" name="Picture 21250"/>
          <p:cNvPicPr>
            <a:picLocks noChangeAspect="0" noChangeArrowheads="1"/>
          </p:cNvPicPr>
          <p:nvPr/>
        </p:nvPicPr>
        <p:blipFill>
          <a:blip r:embed="rId21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43000" y="8486141"/>
            <a:ext cx="88900" cy="111759"/>
          </a:xfrm>
          <a:prstGeom prst="rect">
            <a:avLst/>
          </a:prstGeom>
          <a:noFill/>
          <a:extLst/>
        </p:spPr>
      </p:pic>
      <p:pic>
        <p:nvPicPr>
          <p:cNvPr id="21251" name="Picture 21251"/>
          <p:cNvPicPr>
            <a:picLocks noChangeAspect="0" noChangeArrowheads="1"/>
          </p:cNvPicPr>
          <p:nvPr/>
        </p:nvPicPr>
        <p:blipFill>
          <a:blip r:embed="rId212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09700" y="8486141"/>
            <a:ext cx="93470" cy="111759"/>
          </a:xfrm>
          <a:prstGeom prst="rect">
            <a:avLst/>
          </a:prstGeom>
          <a:noFill/>
          <a:extLst/>
        </p:spPr>
      </p:pic>
      <p:sp>
        <p:nvSpPr>
          <p:cNvPr id="21252" name="Freeform 21252"/>
          <p:cNvSpPr/>
          <p:nvPr/>
        </p:nvSpPr>
        <p:spPr>
          <a:xfrm rot="0" flipH="0" flipV="0">
            <a:off x="26589227" y="8554721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4642900" y="106934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53" name="Picture 21253"/>
          <p:cNvPicPr>
            <a:picLocks noChangeAspect="0" noChangeArrowheads="1"/>
          </p:cNvPicPr>
          <p:nvPr/>
        </p:nvPicPr>
        <p:blipFill>
          <a:blip r:embed="rId212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22400" y="8515097"/>
            <a:ext cx="80770" cy="77723"/>
          </a:xfrm>
          <a:prstGeom prst="rect">
            <a:avLst/>
          </a:prstGeom>
          <a:noFill/>
          <a:extLst/>
        </p:spPr>
      </p:pic>
      <p:sp>
        <p:nvSpPr>
          <p:cNvPr id="21254" name="Freeform 21254"/>
          <p:cNvSpPr/>
          <p:nvPr/>
        </p:nvSpPr>
        <p:spPr>
          <a:xfrm rot="0" flipH="0" flipV="0">
            <a:off x="26860499" y="8553197"/>
            <a:ext cx="4571" cy="1523"/>
          </a:xfrm>
          <a:custGeom>
            <a:pathLst>
              <a:path w="38100" h="12700">
                <a:moveTo>
                  <a:pt x="0" y="0"/>
                </a:moveTo>
                <a:lnTo>
                  <a:pt x="38100" y="0"/>
                </a:lnTo>
                <a:lnTo>
                  <a:pt x="38100" y="12700"/>
                </a:lnTo>
                <a:close/>
                <a:moveTo>
                  <a:pt x="-116890800" y="1069467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55" name="Picture 21255"/>
          <p:cNvPicPr>
            <a:picLocks noChangeAspect="0" noChangeArrowheads="1"/>
          </p:cNvPicPr>
          <p:nvPr/>
        </p:nvPicPr>
        <p:blipFill>
          <a:blip r:embed="rId212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51126" y="8515097"/>
            <a:ext cx="80773" cy="77723"/>
          </a:xfrm>
          <a:prstGeom prst="rect">
            <a:avLst/>
          </a:prstGeom>
          <a:noFill/>
          <a:extLst/>
        </p:spPr>
      </p:pic>
      <p:sp>
        <p:nvSpPr>
          <p:cNvPr id="21256" name="Freeform 21256"/>
          <p:cNvSpPr/>
          <p:nvPr/>
        </p:nvSpPr>
        <p:spPr>
          <a:xfrm rot="0" flipH="0" flipV="0">
            <a:off x="26589227" y="884885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7094000" y="104482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57" name="Freeform 21257"/>
          <p:cNvSpPr/>
          <p:nvPr/>
        </p:nvSpPr>
        <p:spPr>
          <a:xfrm rot="0" flipH="0" flipV="0">
            <a:off x="26862023" y="884885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119367300" y="104482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58" name="Picture 21258"/>
          <p:cNvPicPr>
            <a:picLocks noChangeAspect="0" noChangeArrowheads="1"/>
          </p:cNvPicPr>
          <p:nvPr/>
        </p:nvPicPr>
        <p:blipFill>
          <a:blip r:embed="rId212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43000" y="8810753"/>
            <a:ext cx="88900" cy="117347"/>
          </a:xfrm>
          <a:prstGeom prst="rect">
            <a:avLst/>
          </a:prstGeom>
          <a:noFill/>
          <a:extLst/>
        </p:spPr>
      </p:pic>
      <p:pic>
        <p:nvPicPr>
          <p:cNvPr id="21259" name="Picture 21259"/>
          <p:cNvPicPr>
            <a:picLocks noChangeAspect="0" noChangeArrowheads="1"/>
          </p:cNvPicPr>
          <p:nvPr/>
        </p:nvPicPr>
        <p:blipFill>
          <a:blip r:embed="rId212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09700" y="8810753"/>
            <a:ext cx="93470" cy="117347"/>
          </a:xfrm>
          <a:prstGeom prst="rect">
            <a:avLst/>
          </a:prstGeom>
          <a:noFill/>
          <a:extLst/>
        </p:spPr>
      </p:pic>
      <p:sp>
        <p:nvSpPr>
          <p:cNvPr id="21260" name="Freeform 21260"/>
          <p:cNvSpPr/>
          <p:nvPr/>
        </p:nvSpPr>
        <p:spPr>
          <a:xfrm rot="0" flipH="0" flipV="0">
            <a:off x="26589227" y="887933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7348000" y="104228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61" name="Picture 21261"/>
          <p:cNvPicPr>
            <a:picLocks noChangeAspect="0" noChangeArrowheads="1"/>
          </p:cNvPicPr>
          <p:nvPr/>
        </p:nvPicPr>
        <p:blipFill>
          <a:blip r:embed="rId212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22400" y="8839709"/>
            <a:ext cx="80770" cy="77723"/>
          </a:xfrm>
          <a:prstGeom prst="rect">
            <a:avLst/>
          </a:prstGeom>
          <a:noFill/>
          <a:extLst/>
        </p:spPr>
      </p:pic>
      <p:sp>
        <p:nvSpPr>
          <p:cNvPr id="21262" name="Freeform 21262"/>
          <p:cNvSpPr/>
          <p:nvPr/>
        </p:nvSpPr>
        <p:spPr>
          <a:xfrm rot="0" flipH="0" flipV="0">
            <a:off x="26860499" y="8877809"/>
            <a:ext cx="4571" cy="1523"/>
          </a:xfrm>
          <a:custGeom>
            <a:pathLst>
              <a:path w="38100" h="12700">
                <a:moveTo>
                  <a:pt x="0" y="0"/>
                </a:moveTo>
                <a:lnTo>
                  <a:pt x="38100" y="0"/>
                </a:lnTo>
                <a:lnTo>
                  <a:pt x="38100" y="12700"/>
                </a:lnTo>
                <a:close/>
                <a:moveTo>
                  <a:pt x="-119595900" y="1042416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63" name="Picture 21263"/>
          <p:cNvPicPr>
            <a:picLocks noChangeAspect="0" noChangeArrowheads="1"/>
          </p:cNvPicPr>
          <p:nvPr/>
        </p:nvPicPr>
        <p:blipFill>
          <a:blip r:embed="rId212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51126" y="8839709"/>
            <a:ext cx="80773" cy="77723"/>
          </a:xfrm>
          <a:prstGeom prst="rect">
            <a:avLst/>
          </a:prstGeom>
          <a:noFill/>
          <a:extLst/>
        </p:spPr>
      </p:pic>
      <p:sp>
        <p:nvSpPr>
          <p:cNvPr id="21264" name="Freeform 21264"/>
          <p:cNvSpPr/>
          <p:nvPr/>
        </p:nvSpPr>
        <p:spPr>
          <a:xfrm rot="0" flipH="0" flipV="0">
            <a:off x="26589227" y="917498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98118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65" name="Freeform 21265"/>
          <p:cNvSpPr/>
          <p:nvPr/>
        </p:nvSpPr>
        <p:spPr>
          <a:xfrm rot="0" flipH="0" flipV="0">
            <a:off x="26862023" y="91749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1220851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66" name="Picture 21266"/>
          <p:cNvPicPr>
            <a:picLocks noChangeAspect="0" noChangeArrowheads="1"/>
          </p:cNvPicPr>
          <p:nvPr/>
        </p:nvPicPr>
        <p:blipFill>
          <a:blip r:embed="rId212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43000" y="9136889"/>
            <a:ext cx="88900" cy="108711"/>
          </a:xfrm>
          <a:prstGeom prst="rect">
            <a:avLst/>
          </a:prstGeom>
          <a:noFill/>
          <a:extLst/>
        </p:spPr>
      </p:pic>
      <p:pic>
        <p:nvPicPr>
          <p:cNvPr id="21267" name="Picture 21267"/>
          <p:cNvPicPr>
            <a:picLocks noChangeAspect="0" noChangeArrowheads="1"/>
          </p:cNvPicPr>
          <p:nvPr/>
        </p:nvPicPr>
        <p:blipFill>
          <a:blip r:embed="rId212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09700" y="9136889"/>
            <a:ext cx="93470" cy="108711"/>
          </a:xfrm>
          <a:prstGeom prst="rect">
            <a:avLst/>
          </a:prstGeom>
          <a:noFill/>
          <a:extLst/>
        </p:spPr>
      </p:pic>
      <p:sp>
        <p:nvSpPr>
          <p:cNvPr id="21268" name="Freeform 21268"/>
          <p:cNvSpPr/>
          <p:nvPr/>
        </p:nvSpPr>
        <p:spPr>
          <a:xfrm rot="0" flipH="0" flipV="0">
            <a:off x="26860499" y="9202421"/>
            <a:ext cx="4571" cy="1523"/>
          </a:xfrm>
          <a:custGeom>
            <a:pathLst>
              <a:path w="38100" h="12700">
                <a:moveTo>
                  <a:pt x="0" y="0"/>
                </a:moveTo>
                <a:lnTo>
                  <a:pt x="38100" y="0"/>
                </a:lnTo>
                <a:lnTo>
                  <a:pt x="38100" y="12700"/>
                </a:lnTo>
                <a:close/>
                <a:moveTo>
                  <a:pt x="-122301000" y="1015365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269" name="Picture 21269"/>
          <p:cNvPicPr>
            <a:picLocks noChangeAspect="0" noChangeArrowheads="1"/>
          </p:cNvPicPr>
          <p:nvPr/>
        </p:nvPicPr>
        <p:blipFill>
          <a:blip r:embed="rId212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51126" y="9165845"/>
            <a:ext cx="79247" cy="76200"/>
          </a:xfrm>
          <a:prstGeom prst="rect">
            <a:avLst/>
          </a:prstGeom>
          <a:noFill/>
          <a:extLst/>
        </p:spPr>
      </p:pic>
      <p:sp>
        <p:nvSpPr>
          <p:cNvPr id="21270" name="Freeform 21270"/>
          <p:cNvSpPr/>
          <p:nvPr/>
        </p:nvSpPr>
        <p:spPr>
          <a:xfrm rot="0" flipH="0" flipV="0">
            <a:off x="26543507" y="8140193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71" name="Freeform 21271"/>
          <p:cNvSpPr/>
          <p:nvPr/>
        </p:nvSpPr>
        <p:spPr>
          <a:xfrm rot="0" flipH="0" flipV="0">
            <a:off x="26540459" y="8155433"/>
            <a:ext cx="22859" cy="22859"/>
          </a:xfrm>
          <a:custGeom>
            <a:pathLst>
              <a:path w="190500" h="190500">
                <a:moveTo>
                  <a:pt x="0" y="190500"/>
                </a:move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72" name="Freeform 21272"/>
          <p:cNvSpPr/>
          <p:nvPr/>
        </p:nvSpPr>
        <p:spPr>
          <a:xfrm rot="0" flipH="0" flipV="0">
            <a:off x="26575511" y="8140193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73" name="Freeform 21273"/>
          <p:cNvSpPr/>
          <p:nvPr/>
        </p:nvSpPr>
        <p:spPr>
          <a:xfrm rot="0" flipH="0" flipV="0">
            <a:off x="26540459" y="8187437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74" name="Freeform 21274"/>
          <p:cNvSpPr/>
          <p:nvPr/>
        </p:nvSpPr>
        <p:spPr>
          <a:xfrm rot="0" flipH="0" flipV="0">
            <a:off x="26566367" y="81462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90500" y="508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75" name="Freeform 21275"/>
          <p:cNvSpPr/>
          <p:nvPr/>
        </p:nvSpPr>
        <p:spPr>
          <a:xfrm rot="0" flipH="0" flipV="0">
            <a:off x="26540459" y="8219441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76" name="Freeform 21276"/>
          <p:cNvSpPr/>
          <p:nvPr/>
        </p:nvSpPr>
        <p:spPr>
          <a:xfrm rot="0" flipH="0" flipV="0">
            <a:off x="26557223" y="81782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77" name="Freeform 21277"/>
          <p:cNvSpPr/>
          <p:nvPr/>
        </p:nvSpPr>
        <p:spPr>
          <a:xfrm rot="0" flipH="0" flipV="0">
            <a:off x="26598371" y="8140193"/>
            <a:ext cx="27431" cy="25907"/>
          </a:xfrm>
          <a:custGeom>
            <a:pathLst>
              <a:path w="228600" h="215900">
                <a:moveTo>
                  <a:pt x="0" y="2159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78" name="Freeform 21278"/>
          <p:cNvSpPr/>
          <p:nvPr/>
        </p:nvSpPr>
        <p:spPr>
          <a:xfrm rot="0" flipH="0" flipV="0">
            <a:off x="26548079" y="821029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79" name="Freeform 21279"/>
          <p:cNvSpPr/>
          <p:nvPr/>
        </p:nvSpPr>
        <p:spPr>
          <a:xfrm rot="0" flipH="0" flipV="0">
            <a:off x="26589227" y="816914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80" name="Freeform 21280"/>
          <p:cNvSpPr/>
          <p:nvPr/>
        </p:nvSpPr>
        <p:spPr>
          <a:xfrm rot="0" flipH="0" flipV="0">
            <a:off x="26630375" y="8140193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81" name="Freeform 21281"/>
          <p:cNvSpPr/>
          <p:nvPr/>
        </p:nvSpPr>
        <p:spPr>
          <a:xfrm rot="0" flipH="0" flipV="0">
            <a:off x="26540459" y="82438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82" name="Freeform 21282"/>
          <p:cNvSpPr/>
          <p:nvPr/>
        </p:nvSpPr>
        <p:spPr>
          <a:xfrm rot="0" flipH="0" flipV="0">
            <a:off x="26581607" y="8222489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83" name="Freeform 21283"/>
          <p:cNvSpPr/>
          <p:nvPr/>
        </p:nvSpPr>
        <p:spPr>
          <a:xfrm rot="0" flipH="0" flipV="0">
            <a:off x="26602943" y="8202677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84" name="Freeform 21284"/>
          <p:cNvSpPr/>
          <p:nvPr/>
        </p:nvSpPr>
        <p:spPr>
          <a:xfrm rot="0" flipH="0" flipV="0">
            <a:off x="26622755" y="816152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85" name="Freeform 21285"/>
          <p:cNvSpPr/>
          <p:nvPr/>
        </p:nvSpPr>
        <p:spPr>
          <a:xfrm rot="0" flipH="0" flipV="0">
            <a:off x="26663903" y="8140193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86" name="Freeform 21286"/>
          <p:cNvSpPr/>
          <p:nvPr/>
        </p:nvSpPr>
        <p:spPr>
          <a:xfrm rot="0" flipH="0" flipV="0">
            <a:off x="26540459" y="8275829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87" name="Freeform 21287"/>
          <p:cNvSpPr/>
          <p:nvPr/>
        </p:nvSpPr>
        <p:spPr>
          <a:xfrm rot="0" flipH="0" flipV="0">
            <a:off x="26572463" y="8246873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88" name="Freeform 21288"/>
          <p:cNvSpPr/>
          <p:nvPr/>
        </p:nvSpPr>
        <p:spPr>
          <a:xfrm rot="0" flipH="0" flipV="0">
            <a:off x="26621231" y="8193533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89" name="Freeform 21289"/>
          <p:cNvSpPr/>
          <p:nvPr/>
        </p:nvSpPr>
        <p:spPr>
          <a:xfrm rot="0" flipH="0" flipV="0">
            <a:off x="26654759" y="81523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90" name="Freeform 21290"/>
          <p:cNvSpPr/>
          <p:nvPr/>
        </p:nvSpPr>
        <p:spPr>
          <a:xfrm rot="0" flipH="0" flipV="0">
            <a:off x="26589227" y="8234681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91" name="Freeform 21291"/>
          <p:cNvSpPr/>
          <p:nvPr/>
        </p:nvSpPr>
        <p:spPr>
          <a:xfrm rot="0" flipH="0" flipV="0">
            <a:off x="26613611" y="8214869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92" name="Freeform 21292"/>
          <p:cNvSpPr/>
          <p:nvPr/>
        </p:nvSpPr>
        <p:spPr>
          <a:xfrm rot="0" flipH="0" flipV="0">
            <a:off x="26540459" y="8307833"/>
            <a:ext cx="10667" cy="12191"/>
          </a:xfrm>
          <a:custGeom>
            <a:pathLst>
              <a:path w="88900" h="101600">
                <a:moveTo>
                  <a:pt x="0" y="1016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93" name="Freeform 21293"/>
          <p:cNvSpPr/>
          <p:nvPr/>
        </p:nvSpPr>
        <p:spPr>
          <a:xfrm rot="0" flipH="0" flipV="0">
            <a:off x="26563319" y="8269733"/>
            <a:ext cx="25907" cy="25907"/>
          </a:xfrm>
          <a:custGeom>
            <a:pathLst>
              <a:path w="215900" h="215900">
                <a:moveTo>
                  <a:pt x="0" y="215900"/>
                </a:moveTo>
                <a:lnTo>
                  <a:pt x="21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94" name="Freeform 21294"/>
          <p:cNvSpPr/>
          <p:nvPr/>
        </p:nvSpPr>
        <p:spPr>
          <a:xfrm rot="0" flipH="0" flipV="0">
            <a:off x="26645615" y="81843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95" name="Freeform 21295"/>
          <p:cNvSpPr/>
          <p:nvPr/>
        </p:nvSpPr>
        <p:spPr>
          <a:xfrm rot="0" flipH="0" flipV="0">
            <a:off x="26686763" y="81432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96" name="Freeform 21296"/>
          <p:cNvSpPr/>
          <p:nvPr/>
        </p:nvSpPr>
        <p:spPr>
          <a:xfrm rot="0" flipH="0" flipV="0">
            <a:off x="26589227" y="8266685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97" name="Freeform 21297"/>
          <p:cNvSpPr/>
          <p:nvPr/>
        </p:nvSpPr>
        <p:spPr>
          <a:xfrm rot="0" flipH="0" flipV="0">
            <a:off x="26604467" y="82255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98" name="Freeform 21298"/>
          <p:cNvSpPr/>
          <p:nvPr/>
        </p:nvSpPr>
        <p:spPr>
          <a:xfrm rot="0" flipH="0" flipV="0">
            <a:off x="26540459" y="8339837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299" name="Freeform 21299"/>
          <p:cNvSpPr/>
          <p:nvPr/>
        </p:nvSpPr>
        <p:spPr>
          <a:xfrm rot="0" flipH="0" flipV="0">
            <a:off x="26554175" y="8298689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00" name="Freeform 21300"/>
          <p:cNvSpPr/>
          <p:nvPr/>
        </p:nvSpPr>
        <p:spPr>
          <a:xfrm rot="0" flipH="0" flipV="0">
            <a:off x="26726387" y="8140193"/>
            <a:ext cx="16763" cy="15239"/>
          </a:xfrm>
          <a:custGeom>
            <a:pathLst>
              <a:path w="139700" h="127000">
                <a:moveTo>
                  <a:pt x="0" y="1270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01" name="Freeform 21301"/>
          <p:cNvSpPr/>
          <p:nvPr/>
        </p:nvSpPr>
        <p:spPr>
          <a:xfrm rot="0" flipH="0" flipV="0">
            <a:off x="26595323" y="8257541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02" name="Freeform 21302"/>
          <p:cNvSpPr/>
          <p:nvPr/>
        </p:nvSpPr>
        <p:spPr>
          <a:xfrm rot="0" flipH="0" flipV="0">
            <a:off x="26636471" y="8216393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03" name="Freeform 21303"/>
          <p:cNvSpPr/>
          <p:nvPr/>
        </p:nvSpPr>
        <p:spPr>
          <a:xfrm rot="0" flipH="0" flipV="0">
            <a:off x="26677619" y="817524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04" name="Freeform 21304"/>
          <p:cNvSpPr/>
          <p:nvPr/>
        </p:nvSpPr>
        <p:spPr>
          <a:xfrm rot="0" flipH="0" flipV="0">
            <a:off x="26718767" y="8155433"/>
            <a:ext cx="7619" cy="9143"/>
          </a:xfrm>
          <a:custGeom>
            <a:pathLst>
              <a:path w="63500" h="76200">
                <a:moveTo>
                  <a:pt x="0" y="76200"/>
                </a:moveTo>
                <a:lnTo>
                  <a:pt x="63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05" name="Freeform 21305"/>
          <p:cNvSpPr/>
          <p:nvPr/>
        </p:nvSpPr>
        <p:spPr>
          <a:xfrm rot="0" flipH="0" flipV="0">
            <a:off x="26546555" y="8330693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06" name="Freeform 21306"/>
          <p:cNvSpPr/>
          <p:nvPr/>
        </p:nvSpPr>
        <p:spPr>
          <a:xfrm rot="0" flipH="0" flipV="0">
            <a:off x="26587703" y="8316977"/>
            <a:ext cx="1523" cy="3047"/>
          </a:xfrm>
          <a:custGeom>
            <a:pathLst>
              <a:path w="12700" h="25400">
                <a:moveTo>
                  <a:pt x="0" y="25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07" name="Freeform 21307"/>
          <p:cNvSpPr/>
          <p:nvPr/>
        </p:nvSpPr>
        <p:spPr>
          <a:xfrm rot="0" flipH="0" flipV="0">
            <a:off x="26726387" y="8166101"/>
            <a:ext cx="13715" cy="13715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08" name="Freeform 21308"/>
          <p:cNvSpPr/>
          <p:nvPr/>
        </p:nvSpPr>
        <p:spPr>
          <a:xfrm rot="0" flipH="0" flipV="0">
            <a:off x="26750771" y="8140193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09" name="Freeform 21309"/>
          <p:cNvSpPr/>
          <p:nvPr/>
        </p:nvSpPr>
        <p:spPr>
          <a:xfrm rot="0" flipH="0" flipV="0">
            <a:off x="26589227" y="8289545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10" name="Freeform 21310"/>
          <p:cNvSpPr/>
          <p:nvPr/>
        </p:nvSpPr>
        <p:spPr>
          <a:xfrm rot="0" flipH="0" flipV="0">
            <a:off x="26627327" y="824839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11" name="Freeform 21311"/>
          <p:cNvSpPr/>
          <p:nvPr/>
        </p:nvSpPr>
        <p:spPr>
          <a:xfrm rot="0" flipH="0" flipV="0">
            <a:off x="26668475" y="8207249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190500" y="635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12" name="Freeform 21312"/>
          <p:cNvSpPr/>
          <p:nvPr/>
        </p:nvSpPr>
        <p:spPr>
          <a:xfrm rot="0" flipH="0" flipV="0">
            <a:off x="26709623" y="8179817"/>
            <a:ext cx="16763" cy="16763"/>
          </a:xfrm>
          <a:custGeom>
            <a:pathLst>
              <a:path w="139700" h="139700">
                <a:moveTo>
                  <a:pt x="0" y="1397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13" name="Freeform 21313"/>
          <p:cNvSpPr/>
          <p:nvPr/>
        </p:nvSpPr>
        <p:spPr>
          <a:xfrm rot="0" flipH="0" flipV="0">
            <a:off x="26578559" y="8341361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14" name="Freeform 21314"/>
          <p:cNvSpPr/>
          <p:nvPr/>
        </p:nvSpPr>
        <p:spPr>
          <a:xfrm rot="0" flipH="0" flipV="0">
            <a:off x="26726387" y="8199629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15" name="Freeform 21315"/>
          <p:cNvSpPr/>
          <p:nvPr/>
        </p:nvSpPr>
        <p:spPr>
          <a:xfrm rot="0" flipH="0" flipV="0">
            <a:off x="26743151" y="815848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16" name="Freeform 21316"/>
          <p:cNvSpPr/>
          <p:nvPr/>
        </p:nvSpPr>
        <p:spPr>
          <a:xfrm rot="0" flipH="0" flipV="0">
            <a:off x="26784299" y="8140193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17" name="Freeform 21317"/>
          <p:cNvSpPr/>
          <p:nvPr/>
        </p:nvSpPr>
        <p:spPr>
          <a:xfrm rot="0" flipH="0" flipV="0">
            <a:off x="26589227" y="8323073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18" name="Freeform 21318"/>
          <p:cNvSpPr/>
          <p:nvPr/>
        </p:nvSpPr>
        <p:spPr>
          <a:xfrm rot="0" flipH="0" flipV="0">
            <a:off x="26619707" y="82819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19" name="Freeform 21319"/>
          <p:cNvSpPr/>
          <p:nvPr/>
        </p:nvSpPr>
        <p:spPr>
          <a:xfrm rot="0" flipH="0" flipV="0">
            <a:off x="26660855" y="824077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20" name="Freeform 21320"/>
          <p:cNvSpPr/>
          <p:nvPr/>
        </p:nvSpPr>
        <p:spPr>
          <a:xfrm rot="0" flipH="0" flipV="0">
            <a:off x="26702003" y="8202677"/>
            <a:ext cx="24383" cy="25907"/>
          </a:xfrm>
          <a:custGeom>
            <a:pathLst>
              <a:path w="203200" h="215900">
                <a:moveTo>
                  <a:pt x="0" y="215900"/>
                </a:moveTo>
                <a:lnTo>
                  <a:pt x="114300" y="101600"/>
                </a:ln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21" name="Freeform 21321"/>
          <p:cNvSpPr/>
          <p:nvPr/>
        </p:nvSpPr>
        <p:spPr>
          <a:xfrm rot="0" flipH="0" flipV="0">
            <a:off x="26589227" y="835507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22" name="Freeform 21322"/>
          <p:cNvSpPr/>
          <p:nvPr/>
        </p:nvSpPr>
        <p:spPr>
          <a:xfrm rot="0" flipH="0" flipV="0">
            <a:off x="26610563" y="831392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23" name="Freeform 21323"/>
          <p:cNvSpPr/>
          <p:nvPr/>
        </p:nvSpPr>
        <p:spPr>
          <a:xfrm rot="0" flipH="0" flipV="0">
            <a:off x="26651711" y="827278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24" name="Freeform 21324"/>
          <p:cNvSpPr/>
          <p:nvPr/>
        </p:nvSpPr>
        <p:spPr>
          <a:xfrm rot="0" flipH="0" flipV="0">
            <a:off x="26692859" y="82316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25" name="Freeform 21325"/>
          <p:cNvSpPr/>
          <p:nvPr/>
        </p:nvSpPr>
        <p:spPr>
          <a:xfrm rot="0" flipH="0" flipV="0">
            <a:off x="26738579" y="8190485"/>
            <a:ext cx="24383" cy="24383"/>
          </a:xfrm>
          <a:custGeom>
            <a:pathLst>
              <a:path w="203200" h="203200">
                <a:moveTo>
                  <a:pt x="0" y="203200"/>
                </a:moveTo>
                <a:lnTo>
                  <a:pt x="20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26" name="Freeform 21326"/>
          <p:cNvSpPr/>
          <p:nvPr/>
        </p:nvSpPr>
        <p:spPr>
          <a:xfrm rot="0" flipH="0" flipV="0">
            <a:off x="26775155" y="81493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27" name="Freeform 21327"/>
          <p:cNvSpPr/>
          <p:nvPr/>
        </p:nvSpPr>
        <p:spPr>
          <a:xfrm rot="0" flipH="0" flipV="0">
            <a:off x="26734007" y="821486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28" name="Freeform 21328"/>
          <p:cNvSpPr/>
          <p:nvPr/>
        </p:nvSpPr>
        <p:spPr>
          <a:xfrm rot="0" flipH="0" flipV="0">
            <a:off x="26613611" y="8345933"/>
            <a:ext cx="16763" cy="18287"/>
          </a:xfrm>
          <a:custGeom>
            <a:pathLst>
              <a:path w="139700" h="152400">
                <a:moveTo>
                  <a:pt x="0" y="15240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29" name="Freeform 21329"/>
          <p:cNvSpPr/>
          <p:nvPr/>
        </p:nvSpPr>
        <p:spPr>
          <a:xfrm rot="0" flipH="0" flipV="0">
            <a:off x="26642567" y="83047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30" name="Freeform 21330"/>
          <p:cNvSpPr/>
          <p:nvPr/>
        </p:nvSpPr>
        <p:spPr>
          <a:xfrm rot="0" flipH="0" flipV="0">
            <a:off x="26683715" y="82636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31" name="Freeform 21331"/>
          <p:cNvSpPr/>
          <p:nvPr/>
        </p:nvSpPr>
        <p:spPr>
          <a:xfrm rot="0" flipH="0" flipV="0">
            <a:off x="26724863" y="8249921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32" name="Freeform 21332"/>
          <p:cNvSpPr/>
          <p:nvPr/>
        </p:nvSpPr>
        <p:spPr>
          <a:xfrm rot="0" flipH="0" flipV="0">
            <a:off x="26766011" y="81813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33" name="Freeform 21333"/>
          <p:cNvSpPr/>
          <p:nvPr/>
        </p:nvSpPr>
        <p:spPr>
          <a:xfrm rot="0" flipH="0" flipV="0">
            <a:off x="26807159" y="814019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34" name="Freeform 21334"/>
          <p:cNvSpPr/>
          <p:nvPr/>
        </p:nvSpPr>
        <p:spPr>
          <a:xfrm rot="0" flipH="0" flipV="0">
            <a:off x="26726387" y="8222489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35" name="Freeform 21335"/>
          <p:cNvSpPr/>
          <p:nvPr/>
        </p:nvSpPr>
        <p:spPr>
          <a:xfrm rot="0" flipH="0" flipV="0">
            <a:off x="26636471" y="8336789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36" name="Freeform 21336"/>
          <p:cNvSpPr/>
          <p:nvPr/>
        </p:nvSpPr>
        <p:spPr>
          <a:xfrm rot="0" flipH="0" flipV="0">
            <a:off x="26674571" y="8295641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37" name="Freeform 21337"/>
          <p:cNvSpPr/>
          <p:nvPr/>
        </p:nvSpPr>
        <p:spPr>
          <a:xfrm rot="0" flipH="0" flipV="0">
            <a:off x="26715719" y="8272781"/>
            <a:ext cx="10667" cy="12191"/>
          </a:xfrm>
          <a:custGeom>
            <a:pathLst>
              <a:path w="88900" h="101600">
                <a:moveTo>
                  <a:pt x="0" y="1016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38" name="Freeform 21338"/>
          <p:cNvSpPr/>
          <p:nvPr/>
        </p:nvSpPr>
        <p:spPr>
          <a:xfrm rot="0" flipH="0" flipV="0">
            <a:off x="26785823" y="8213345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39" name="Freeform 21339"/>
          <p:cNvSpPr/>
          <p:nvPr/>
        </p:nvSpPr>
        <p:spPr>
          <a:xfrm rot="0" flipH="0" flipV="0">
            <a:off x="26798015" y="817219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40" name="Freeform 21340"/>
          <p:cNvSpPr/>
          <p:nvPr/>
        </p:nvSpPr>
        <p:spPr>
          <a:xfrm rot="0" flipH="0" flipV="0">
            <a:off x="26839163" y="8140193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41" name="Freeform 21341"/>
          <p:cNvSpPr/>
          <p:nvPr/>
        </p:nvSpPr>
        <p:spPr>
          <a:xfrm rot="0" flipH="0" flipV="0">
            <a:off x="26726387" y="8254493"/>
            <a:ext cx="19811" cy="18287"/>
          </a:xfrm>
          <a:custGeom>
            <a:pathLst>
              <a:path w="165100" h="152400">
                <a:moveTo>
                  <a:pt x="0" y="1524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42" name="Freeform 21342"/>
          <p:cNvSpPr/>
          <p:nvPr/>
        </p:nvSpPr>
        <p:spPr>
          <a:xfrm rot="0" flipH="0" flipV="0">
            <a:off x="26756867" y="821486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43" name="Freeform 21343"/>
          <p:cNvSpPr/>
          <p:nvPr/>
        </p:nvSpPr>
        <p:spPr>
          <a:xfrm rot="0" flipH="0" flipV="0">
            <a:off x="26666951" y="8327645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44" name="Freeform 21344"/>
          <p:cNvSpPr/>
          <p:nvPr/>
        </p:nvSpPr>
        <p:spPr>
          <a:xfrm rot="0" flipH="0" flipV="0">
            <a:off x="26708099" y="8297165"/>
            <a:ext cx="18287" cy="19811"/>
          </a:xfrm>
          <a:custGeom>
            <a:pathLst>
              <a:path w="152400" h="165100">
                <a:moveTo>
                  <a:pt x="0" y="1651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45" name="Freeform 21345"/>
          <p:cNvSpPr/>
          <p:nvPr/>
        </p:nvSpPr>
        <p:spPr>
          <a:xfrm rot="0" flipH="0" flipV="0">
            <a:off x="26871167" y="8140193"/>
            <a:ext cx="13715" cy="12191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46" name="Freeform 21346"/>
          <p:cNvSpPr/>
          <p:nvPr/>
        </p:nvSpPr>
        <p:spPr>
          <a:xfrm rot="0" flipH="0" flipV="0">
            <a:off x="26726387" y="8286497"/>
            <a:ext cx="10667" cy="10667"/>
          </a:xfrm>
          <a:custGeom>
            <a:pathLst>
              <a:path w="88900" h="88900">
                <a:moveTo>
                  <a:pt x="0" y="88900"/>
                </a:moveTo>
                <a:lnTo>
                  <a:pt x="88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47" name="Freeform 21347"/>
          <p:cNvSpPr/>
          <p:nvPr/>
        </p:nvSpPr>
        <p:spPr>
          <a:xfrm rot="0" flipH="0" flipV="0">
            <a:off x="26749247" y="8245349"/>
            <a:ext cx="28955" cy="30479"/>
          </a:xfrm>
          <a:custGeom>
            <a:pathLst>
              <a:path w="241300" h="254000">
                <a:moveTo>
                  <a:pt x="0" y="2540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48" name="Freeform 21348"/>
          <p:cNvSpPr/>
          <p:nvPr/>
        </p:nvSpPr>
        <p:spPr>
          <a:xfrm rot="0" flipH="0" flipV="0">
            <a:off x="26788871" y="8205725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165100" y="762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49" name="Freeform 21349"/>
          <p:cNvSpPr/>
          <p:nvPr/>
        </p:nvSpPr>
        <p:spPr>
          <a:xfrm rot="0" flipH="0" flipV="0">
            <a:off x="26830019" y="8164577"/>
            <a:ext cx="30479" cy="28955"/>
          </a:xfrm>
          <a:custGeom>
            <a:pathLst>
              <a:path w="254000" h="241300">
                <a:moveTo>
                  <a:pt x="0" y="2413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50" name="Freeform 21350"/>
          <p:cNvSpPr/>
          <p:nvPr/>
        </p:nvSpPr>
        <p:spPr>
          <a:xfrm rot="0" flipH="0" flipV="0">
            <a:off x="26683715" y="8361173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51" name="Freeform 21351"/>
          <p:cNvSpPr/>
          <p:nvPr/>
        </p:nvSpPr>
        <p:spPr>
          <a:xfrm rot="0" flipH="0" flipV="0">
            <a:off x="26698955" y="8320025"/>
            <a:ext cx="27431" cy="28955"/>
          </a:xfrm>
          <a:custGeom>
            <a:pathLst>
              <a:path w="228600" h="241300">
                <a:moveTo>
                  <a:pt x="0" y="2413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52" name="Freeform 21352"/>
          <p:cNvSpPr/>
          <p:nvPr/>
        </p:nvSpPr>
        <p:spPr>
          <a:xfrm rot="0" flipH="0" flipV="0">
            <a:off x="26865071" y="8155433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53" name="Freeform 21353"/>
          <p:cNvSpPr/>
          <p:nvPr/>
        </p:nvSpPr>
        <p:spPr>
          <a:xfrm rot="0" flipH="0" flipV="0">
            <a:off x="26904695" y="8140193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54" name="Freeform 21354"/>
          <p:cNvSpPr/>
          <p:nvPr/>
        </p:nvSpPr>
        <p:spPr>
          <a:xfrm rot="0" flipH="0" flipV="0">
            <a:off x="26726387" y="832002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55" name="Freeform 21355"/>
          <p:cNvSpPr/>
          <p:nvPr/>
        </p:nvSpPr>
        <p:spPr>
          <a:xfrm rot="0" flipH="0" flipV="0">
            <a:off x="26740103" y="827887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56" name="Freeform 21356"/>
          <p:cNvSpPr/>
          <p:nvPr/>
        </p:nvSpPr>
        <p:spPr>
          <a:xfrm rot="0" flipH="0" flipV="0">
            <a:off x="26781251" y="823772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57" name="Freeform 21357"/>
          <p:cNvSpPr/>
          <p:nvPr/>
        </p:nvSpPr>
        <p:spPr>
          <a:xfrm rot="0" flipH="0" flipV="0">
            <a:off x="26822399" y="819658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88900" y="1524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58" name="Freeform 21358"/>
          <p:cNvSpPr/>
          <p:nvPr/>
        </p:nvSpPr>
        <p:spPr>
          <a:xfrm rot="0" flipH="0" flipV="0">
            <a:off x="26863547" y="8182865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59" name="Freeform 21359"/>
          <p:cNvSpPr/>
          <p:nvPr/>
        </p:nvSpPr>
        <p:spPr>
          <a:xfrm rot="0" flipH="0" flipV="0">
            <a:off x="26706575" y="8352029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60" name="Freeform 21360"/>
          <p:cNvSpPr/>
          <p:nvPr/>
        </p:nvSpPr>
        <p:spPr>
          <a:xfrm rot="0" flipH="0" flipV="0">
            <a:off x="26865071" y="818743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61" name="Freeform 21361"/>
          <p:cNvSpPr/>
          <p:nvPr/>
        </p:nvSpPr>
        <p:spPr>
          <a:xfrm rot="0" flipH="0" flipV="0">
            <a:off x="26895551" y="8156957"/>
            <a:ext cx="18287" cy="18287"/>
          </a:xfrm>
          <a:custGeom>
            <a:pathLst>
              <a:path w="152400" h="152400">
                <a:moveTo>
                  <a:pt x="0" y="152400"/>
                </a:moveTo>
                <a:lnTo>
                  <a:pt x="152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62" name="Freeform 21362"/>
          <p:cNvSpPr/>
          <p:nvPr/>
        </p:nvSpPr>
        <p:spPr>
          <a:xfrm rot="0" flipH="0" flipV="0">
            <a:off x="26730959" y="831088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63" name="Freeform 21363"/>
          <p:cNvSpPr/>
          <p:nvPr/>
        </p:nvSpPr>
        <p:spPr>
          <a:xfrm rot="0" flipH="0" flipV="0">
            <a:off x="26772107" y="82697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64" name="Freeform 21364"/>
          <p:cNvSpPr/>
          <p:nvPr/>
        </p:nvSpPr>
        <p:spPr>
          <a:xfrm rot="0" flipH="0" flipV="0">
            <a:off x="26813255" y="822858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65" name="Freeform 21365"/>
          <p:cNvSpPr/>
          <p:nvPr/>
        </p:nvSpPr>
        <p:spPr>
          <a:xfrm rot="0" flipH="0" flipV="0">
            <a:off x="26730959" y="8342885"/>
            <a:ext cx="19811" cy="21335"/>
          </a:xfrm>
          <a:custGeom>
            <a:pathLst>
              <a:path w="165100" h="177800">
                <a:moveTo>
                  <a:pt x="0" y="177800"/>
                </a:move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66" name="Freeform 21366"/>
          <p:cNvSpPr/>
          <p:nvPr/>
        </p:nvSpPr>
        <p:spPr>
          <a:xfrm rot="0" flipH="0" flipV="0">
            <a:off x="26762963" y="830173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67" name="Freeform 21367"/>
          <p:cNvSpPr/>
          <p:nvPr/>
        </p:nvSpPr>
        <p:spPr>
          <a:xfrm rot="0" flipH="0" flipV="0">
            <a:off x="26804111" y="82605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68" name="Freeform 21368"/>
          <p:cNvSpPr/>
          <p:nvPr/>
        </p:nvSpPr>
        <p:spPr>
          <a:xfrm rot="0" flipH="0" flipV="0">
            <a:off x="26845259" y="821944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65100" y="889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69" name="Freeform 21369"/>
          <p:cNvSpPr/>
          <p:nvPr/>
        </p:nvSpPr>
        <p:spPr>
          <a:xfrm rot="0" flipH="0" flipV="0">
            <a:off x="26886407" y="8179817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70" name="Freeform 21370"/>
          <p:cNvSpPr/>
          <p:nvPr/>
        </p:nvSpPr>
        <p:spPr>
          <a:xfrm rot="0" flipH="0" flipV="0">
            <a:off x="26753819" y="8333741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71" name="Freeform 21371"/>
          <p:cNvSpPr/>
          <p:nvPr/>
        </p:nvSpPr>
        <p:spPr>
          <a:xfrm rot="0" flipH="0" flipV="0">
            <a:off x="26794967" y="8292593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72" name="Freeform 21372"/>
          <p:cNvSpPr/>
          <p:nvPr/>
        </p:nvSpPr>
        <p:spPr>
          <a:xfrm rot="0" flipH="0" flipV="0">
            <a:off x="26836115" y="8251445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41300" y="12700"/>
                </a:ln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73" name="Freeform 21373"/>
          <p:cNvSpPr/>
          <p:nvPr/>
        </p:nvSpPr>
        <p:spPr>
          <a:xfrm rot="0" flipH="0" flipV="0">
            <a:off x="26877263" y="8210297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74" name="Freeform 21374"/>
          <p:cNvSpPr/>
          <p:nvPr/>
        </p:nvSpPr>
        <p:spPr>
          <a:xfrm rot="0" flipH="0" flipV="0">
            <a:off x="26787347" y="8326121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75" name="Freeform 21375"/>
          <p:cNvSpPr/>
          <p:nvPr/>
        </p:nvSpPr>
        <p:spPr>
          <a:xfrm rot="0" flipH="0" flipV="0">
            <a:off x="26828495" y="828497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76" name="Freeform 21376"/>
          <p:cNvSpPr/>
          <p:nvPr/>
        </p:nvSpPr>
        <p:spPr>
          <a:xfrm rot="0" flipH="0" flipV="0">
            <a:off x="26869643" y="8243825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77" name="Freeform 21377"/>
          <p:cNvSpPr/>
          <p:nvPr/>
        </p:nvSpPr>
        <p:spPr>
          <a:xfrm rot="0" flipH="0" flipV="0">
            <a:off x="26910791" y="8227061"/>
            <a:ext cx="3047" cy="4571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78" name="Freeform 21378"/>
          <p:cNvSpPr/>
          <p:nvPr/>
        </p:nvSpPr>
        <p:spPr>
          <a:xfrm rot="0" flipH="0" flipV="0">
            <a:off x="26801063" y="8358125"/>
            <a:ext cx="6095" cy="6095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79" name="Freeform 21379"/>
          <p:cNvSpPr/>
          <p:nvPr/>
        </p:nvSpPr>
        <p:spPr>
          <a:xfrm rot="0" flipH="0" flipV="0">
            <a:off x="26819351" y="8316977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80" name="Freeform 21380"/>
          <p:cNvSpPr/>
          <p:nvPr/>
        </p:nvSpPr>
        <p:spPr>
          <a:xfrm rot="0" flipH="0" flipV="0">
            <a:off x="26860499" y="827582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38100" y="2032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81" name="Freeform 21381"/>
          <p:cNvSpPr/>
          <p:nvPr/>
        </p:nvSpPr>
        <p:spPr>
          <a:xfrm rot="0" flipH="0" flipV="0">
            <a:off x="26901647" y="8251445"/>
            <a:ext cx="12191" cy="12191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82" name="Freeform 21382"/>
          <p:cNvSpPr/>
          <p:nvPr/>
        </p:nvSpPr>
        <p:spPr>
          <a:xfrm rot="0" flipH="0" flipV="0">
            <a:off x="26823923" y="8348981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83" name="Freeform 21383"/>
          <p:cNvSpPr/>
          <p:nvPr/>
        </p:nvSpPr>
        <p:spPr>
          <a:xfrm rot="0" flipH="0" flipV="0">
            <a:off x="26851355" y="8307833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114300" y="1270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84" name="Freeform 21384"/>
          <p:cNvSpPr/>
          <p:nvPr/>
        </p:nvSpPr>
        <p:spPr>
          <a:xfrm rot="0" flipH="0" flipV="0">
            <a:off x="26892503" y="8274305"/>
            <a:ext cx="21335" cy="21335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85" name="Freeform 21385"/>
          <p:cNvSpPr/>
          <p:nvPr/>
        </p:nvSpPr>
        <p:spPr>
          <a:xfrm rot="0" flipH="0" flipV="0">
            <a:off x="26848307" y="8339837"/>
            <a:ext cx="22859" cy="24383"/>
          </a:xfrm>
          <a:custGeom>
            <a:pathLst>
              <a:path w="190500" h="203200">
                <a:moveTo>
                  <a:pt x="0" y="203200"/>
                </a:moveTo>
                <a:lnTo>
                  <a:pt x="139700" y="63500"/>
                </a:lnTo>
                <a:lnTo>
                  <a:pt x="190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86" name="Freeform 21386"/>
          <p:cNvSpPr/>
          <p:nvPr/>
        </p:nvSpPr>
        <p:spPr>
          <a:xfrm rot="0" flipH="0" flipV="0">
            <a:off x="26883359" y="8298689"/>
            <a:ext cx="28955" cy="28955"/>
          </a:xfrm>
          <a:custGeom>
            <a:pathLst>
              <a:path w="241300" h="241300">
                <a:moveTo>
                  <a:pt x="0" y="241300"/>
                </a:move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87" name="Freeform 21387"/>
          <p:cNvSpPr/>
          <p:nvPr/>
        </p:nvSpPr>
        <p:spPr>
          <a:xfrm rot="0" flipH="0" flipV="0">
            <a:off x="26874215" y="8330693"/>
            <a:ext cx="30479" cy="30479"/>
          </a:xfrm>
          <a:custGeom>
            <a:pathLst>
              <a:path w="254000" h="254000">
                <a:moveTo>
                  <a:pt x="0" y="254000"/>
                </a:moveTo>
                <a:lnTo>
                  <a:pt x="25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88" name="Freeform 21388"/>
          <p:cNvSpPr/>
          <p:nvPr/>
        </p:nvSpPr>
        <p:spPr>
          <a:xfrm rot="0" flipH="0" flipV="0">
            <a:off x="26907743" y="8344409"/>
            <a:ext cx="6095" cy="7619"/>
          </a:xfrm>
          <a:custGeom>
            <a:pathLst>
              <a:path w="50800" h="63500">
                <a:moveTo>
                  <a:pt x="0" y="63500"/>
                </a:moveTo>
                <a:lnTo>
                  <a:pt x="50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89" name="Freeform 21389"/>
          <p:cNvSpPr/>
          <p:nvPr/>
        </p:nvSpPr>
        <p:spPr>
          <a:xfrm rot="0" flipH="0" flipV="0">
            <a:off x="26589227" y="7055105"/>
            <a:ext cx="0" cy="2430779"/>
          </a:xfrm>
          <a:custGeom>
            <a:pathLst>
              <a:path w="0" h="20256500">
                <a:moveTo>
                  <a:pt x="0" y="0"/>
                </a:moveTo>
                <a:lnTo>
                  <a:pt x="0" y="2025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90" name="Freeform 21390"/>
          <p:cNvSpPr/>
          <p:nvPr/>
        </p:nvSpPr>
        <p:spPr>
          <a:xfrm rot="0" flipH="0" flipV="0">
            <a:off x="26589227" y="7239509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91" name="Freeform 21391"/>
          <p:cNvSpPr/>
          <p:nvPr/>
        </p:nvSpPr>
        <p:spPr>
          <a:xfrm rot="0" flipH="0" flipV="0">
            <a:off x="26589227" y="7565645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92" name="Freeform 21392"/>
          <p:cNvSpPr/>
          <p:nvPr/>
        </p:nvSpPr>
        <p:spPr>
          <a:xfrm rot="-5400000" flipH="0" flipV="0">
            <a:off x="26844117" y="7231508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93" name="Freeform 21393"/>
          <p:cNvSpPr/>
          <p:nvPr/>
        </p:nvSpPr>
        <p:spPr>
          <a:xfrm rot="-5400000" flipH="0" flipV="0">
            <a:off x="26582751" y="7231508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94" name="Freeform 21394"/>
          <p:cNvSpPr/>
          <p:nvPr/>
        </p:nvSpPr>
        <p:spPr>
          <a:xfrm rot="-5400000" flipH="0" flipV="0">
            <a:off x="26844117" y="755764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95" name="Freeform 21395"/>
          <p:cNvSpPr/>
          <p:nvPr/>
        </p:nvSpPr>
        <p:spPr>
          <a:xfrm rot="-5400000" flipH="0" flipV="0">
            <a:off x="26582751" y="755764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96" name="Freeform 21396"/>
          <p:cNvSpPr/>
          <p:nvPr/>
        </p:nvSpPr>
        <p:spPr>
          <a:xfrm rot="0" flipH="0" flipV="0">
            <a:off x="26589227" y="7890257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97" name="Freeform 21397"/>
          <p:cNvSpPr/>
          <p:nvPr/>
        </p:nvSpPr>
        <p:spPr>
          <a:xfrm rot="0" flipH="0" flipV="0">
            <a:off x="26851355" y="7875017"/>
            <a:ext cx="14477" cy="28955"/>
          </a:xfrm>
          <a:custGeom>
            <a:pathLst>
              <a:path w="120650" h="241300">
                <a:moveTo>
                  <a:pt x="120650" y="0"/>
                </a:moveTo>
                <a:cubicBezTo>
                  <a:pt x="54024" y="0"/>
                  <a:pt x="0" y="54013"/>
                  <a:pt x="0" y="120650"/>
                </a:cubicBezTo>
                <a:cubicBezTo>
                  <a:pt x="0" y="187288"/>
                  <a:pt x="54024" y="241300"/>
                  <a:pt x="120650" y="24130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98" name="Freeform 21398"/>
          <p:cNvSpPr/>
          <p:nvPr/>
        </p:nvSpPr>
        <p:spPr>
          <a:xfrm rot="0" flipH="0" flipV="0">
            <a:off x="26589989" y="7875017"/>
            <a:ext cx="14477" cy="28955"/>
          </a:xfrm>
          <a:custGeom>
            <a:pathLst>
              <a:path w="120650" h="241300">
                <a:moveTo>
                  <a:pt x="0" y="241300"/>
                </a:moveTo>
                <a:cubicBezTo>
                  <a:pt x="66625" y="241300"/>
                  <a:pt x="120650" y="187288"/>
                  <a:pt x="120650" y="120650"/>
                </a:cubicBezTo>
                <a:cubicBezTo>
                  <a:pt x="120650" y="54013"/>
                  <a:pt x="66625" y="0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399" name="Freeform 21399"/>
          <p:cNvSpPr/>
          <p:nvPr/>
        </p:nvSpPr>
        <p:spPr>
          <a:xfrm rot="0" flipH="0" flipV="0">
            <a:off x="26589227" y="8214869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00" name="Freeform 21400"/>
          <p:cNvSpPr/>
          <p:nvPr/>
        </p:nvSpPr>
        <p:spPr>
          <a:xfrm rot="0" flipH="0" flipV="0">
            <a:off x="26851355" y="8199629"/>
            <a:ext cx="14477" cy="28955"/>
          </a:xfrm>
          <a:custGeom>
            <a:pathLst>
              <a:path w="120650" h="241300">
                <a:moveTo>
                  <a:pt x="120650" y="0"/>
                </a:moveTo>
                <a:cubicBezTo>
                  <a:pt x="54024" y="0"/>
                  <a:pt x="0" y="54013"/>
                  <a:pt x="0" y="120650"/>
                </a:cubicBezTo>
                <a:cubicBezTo>
                  <a:pt x="0" y="187288"/>
                  <a:pt x="54024" y="241300"/>
                  <a:pt x="120650" y="24130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01" name="Freeform 21401"/>
          <p:cNvSpPr/>
          <p:nvPr/>
        </p:nvSpPr>
        <p:spPr>
          <a:xfrm rot="0" flipH="0" flipV="0">
            <a:off x="26589989" y="8199629"/>
            <a:ext cx="14477" cy="28955"/>
          </a:xfrm>
          <a:custGeom>
            <a:pathLst>
              <a:path w="120650" h="241300">
                <a:moveTo>
                  <a:pt x="0" y="241300"/>
                </a:moveTo>
                <a:cubicBezTo>
                  <a:pt x="66625" y="241300"/>
                  <a:pt x="120650" y="187288"/>
                  <a:pt x="120650" y="120650"/>
                </a:cubicBezTo>
                <a:cubicBezTo>
                  <a:pt x="120650" y="54013"/>
                  <a:pt x="66625" y="0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02" name="Freeform 21402"/>
          <p:cNvSpPr/>
          <p:nvPr/>
        </p:nvSpPr>
        <p:spPr>
          <a:xfrm rot="0" flipH="0" flipV="0">
            <a:off x="26589227" y="8539481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03" name="Freeform 21403"/>
          <p:cNvSpPr/>
          <p:nvPr/>
        </p:nvSpPr>
        <p:spPr>
          <a:xfrm rot="-5400000" flipH="0" flipV="0">
            <a:off x="26844117" y="8531481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04" name="Freeform 21404"/>
          <p:cNvSpPr/>
          <p:nvPr/>
        </p:nvSpPr>
        <p:spPr>
          <a:xfrm rot="-5400000" flipH="0" flipV="0">
            <a:off x="26582751" y="8531481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05" name="Freeform 21405"/>
          <p:cNvSpPr/>
          <p:nvPr/>
        </p:nvSpPr>
        <p:spPr>
          <a:xfrm rot="0" flipH="0" flipV="0">
            <a:off x="26589227" y="8864093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06" name="Freeform 21406"/>
          <p:cNvSpPr/>
          <p:nvPr/>
        </p:nvSpPr>
        <p:spPr>
          <a:xfrm rot="-5400000" flipH="0" flipV="0">
            <a:off x="26844117" y="8856093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07" name="Freeform 21407"/>
          <p:cNvSpPr/>
          <p:nvPr/>
        </p:nvSpPr>
        <p:spPr>
          <a:xfrm rot="-5400000" flipH="0" flipV="0">
            <a:off x="26582751" y="8856093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08" name="Freeform 21408"/>
          <p:cNvSpPr/>
          <p:nvPr/>
        </p:nvSpPr>
        <p:spPr>
          <a:xfrm rot="0" flipH="0" flipV="0">
            <a:off x="26589227" y="9188705"/>
            <a:ext cx="275843" cy="0"/>
          </a:xfrm>
          <a:custGeom>
            <a:pathLst>
              <a:path w="2298700" h="0">
                <a:moveTo>
                  <a:pt x="0" y="0"/>
                </a:moveTo>
                <a:lnTo>
                  <a:pt x="2298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09" name="Freeform 21409"/>
          <p:cNvSpPr/>
          <p:nvPr/>
        </p:nvSpPr>
        <p:spPr>
          <a:xfrm rot="-5400000" flipH="0" flipV="0">
            <a:off x="26844117" y="918070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10" name="Freeform 21410"/>
          <p:cNvSpPr/>
          <p:nvPr/>
        </p:nvSpPr>
        <p:spPr>
          <a:xfrm rot="-5400000" flipH="0" flipV="0">
            <a:off x="26582751" y="918070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11" name="Picture 21411"/>
          <p:cNvPicPr>
            <a:picLocks noChangeAspect="0" noChangeArrowheads="1"/>
          </p:cNvPicPr>
          <p:nvPr/>
        </p:nvPicPr>
        <p:blipFill>
          <a:blip r:embed="rId214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317956" y="9386824"/>
            <a:ext cx="79247" cy="76200"/>
          </a:xfrm>
          <a:prstGeom prst="rect">
            <a:avLst/>
          </a:prstGeom>
          <a:noFill/>
          <a:extLst/>
        </p:spPr>
      </p:pic>
      <p:sp>
        <p:nvSpPr>
          <p:cNvPr id="21412" name="Freeform 21412"/>
          <p:cNvSpPr/>
          <p:nvPr/>
        </p:nvSpPr>
        <p:spPr>
          <a:xfrm rot="0" flipH="0" flipV="0">
            <a:off x="26354531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199388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13" name="Picture 21413"/>
          <p:cNvPicPr>
            <a:picLocks noChangeAspect="0" noChangeArrowheads="1"/>
          </p:cNvPicPr>
          <p:nvPr/>
        </p:nvPicPr>
        <p:blipFill>
          <a:blip r:embed="rId214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164030" y="9386824"/>
            <a:ext cx="77725" cy="76200"/>
          </a:xfrm>
          <a:prstGeom prst="rect">
            <a:avLst/>
          </a:prstGeom>
          <a:noFill/>
          <a:extLst/>
        </p:spPr>
      </p:pic>
      <p:sp>
        <p:nvSpPr>
          <p:cNvPr id="21414" name="Freeform 21414"/>
          <p:cNvSpPr/>
          <p:nvPr/>
        </p:nvSpPr>
        <p:spPr>
          <a:xfrm rot="0" flipH="0" flipV="0">
            <a:off x="26200607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186561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15" name="Picture 21415"/>
          <p:cNvPicPr>
            <a:picLocks noChangeAspect="0" noChangeArrowheads="1"/>
          </p:cNvPicPr>
          <p:nvPr/>
        </p:nvPicPr>
        <p:blipFill>
          <a:blip r:embed="rId214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923239" y="9386824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21416" name="Freeform 21416"/>
          <p:cNvSpPr/>
          <p:nvPr/>
        </p:nvSpPr>
        <p:spPr>
          <a:xfrm rot="0" flipH="0" flipV="0">
            <a:off x="25959815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166495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17" name="Picture 21417"/>
          <p:cNvPicPr>
            <a:picLocks noChangeAspect="0" noChangeArrowheads="1"/>
          </p:cNvPicPr>
          <p:nvPr/>
        </p:nvPicPr>
        <p:blipFill>
          <a:blip r:embed="rId214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3017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21418" name="Picture 21418"/>
          <p:cNvPicPr>
            <a:picLocks noChangeAspect="0" noChangeArrowheads="1"/>
          </p:cNvPicPr>
          <p:nvPr/>
        </p:nvPicPr>
        <p:blipFill>
          <a:blip r:embed="rId214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1493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21419" name="Picture 21419"/>
          <p:cNvPicPr>
            <a:picLocks noChangeAspect="0" noChangeArrowheads="1"/>
          </p:cNvPicPr>
          <p:nvPr/>
        </p:nvPicPr>
        <p:blipFill>
          <a:blip r:embed="rId214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908000" y="9386824"/>
            <a:ext cx="101600" cy="100076"/>
          </a:xfrm>
          <a:prstGeom prst="rect">
            <a:avLst/>
          </a:prstGeom>
          <a:noFill/>
          <a:extLst/>
        </p:spPr>
      </p:pic>
      <p:sp>
        <p:nvSpPr>
          <p:cNvPr id="21420" name="Freeform 21420"/>
          <p:cNvSpPr/>
          <p:nvPr/>
        </p:nvSpPr>
        <p:spPr>
          <a:xfrm rot="0" flipH="0" flipV="0">
            <a:off x="25961339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168273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21" name="Freeform 21421"/>
          <p:cNvSpPr/>
          <p:nvPr/>
        </p:nvSpPr>
        <p:spPr>
          <a:xfrm rot="0" flipH="0" flipV="0">
            <a:off x="26200607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188212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22" name="Freeform 21422"/>
          <p:cNvSpPr/>
          <p:nvPr/>
        </p:nvSpPr>
        <p:spPr>
          <a:xfrm rot="0" flipH="0" flipV="0">
            <a:off x="26202131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188339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23" name="Freeform 21423"/>
          <p:cNvSpPr/>
          <p:nvPr/>
        </p:nvSpPr>
        <p:spPr>
          <a:xfrm rot="0" flipH="0" flipV="0">
            <a:off x="26354531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01039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24" name="Picture 21424"/>
          <p:cNvPicPr>
            <a:picLocks noChangeAspect="0" noChangeArrowheads="1"/>
          </p:cNvPicPr>
          <p:nvPr/>
        </p:nvPicPr>
        <p:blipFill>
          <a:blip r:embed="rId214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314400" y="9406636"/>
            <a:ext cx="84326" cy="92964"/>
          </a:xfrm>
          <a:prstGeom prst="rect">
            <a:avLst/>
          </a:prstGeom>
          <a:noFill/>
          <a:extLst/>
        </p:spPr>
      </p:pic>
      <p:pic>
        <p:nvPicPr>
          <p:cNvPr id="21425" name="Picture 21425"/>
          <p:cNvPicPr>
            <a:picLocks noChangeAspect="0" noChangeArrowheads="1"/>
          </p:cNvPicPr>
          <p:nvPr/>
        </p:nvPicPr>
        <p:blipFill>
          <a:blip r:embed="rId214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164030" y="9406636"/>
            <a:ext cx="79247" cy="76200"/>
          </a:xfrm>
          <a:prstGeom prst="rect">
            <a:avLst/>
          </a:prstGeom>
          <a:noFill/>
          <a:extLst/>
        </p:spPr>
      </p:pic>
      <p:pic>
        <p:nvPicPr>
          <p:cNvPr id="21426" name="Picture 21426"/>
          <p:cNvPicPr>
            <a:picLocks noChangeAspect="0" noChangeArrowheads="1"/>
          </p:cNvPicPr>
          <p:nvPr/>
        </p:nvPicPr>
        <p:blipFill>
          <a:blip r:embed="rId214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923239" y="9406636"/>
            <a:ext cx="79247" cy="76200"/>
          </a:xfrm>
          <a:prstGeom prst="rect">
            <a:avLst/>
          </a:prstGeom>
          <a:noFill/>
          <a:extLst/>
        </p:spPr>
      </p:pic>
      <p:sp>
        <p:nvSpPr>
          <p:cNvPr id="21427" name="Freeform 21427"/>
          <p:cNvSpPr/>
          <p:nvPr/>
        </p:nvSpPr>
        <p:spPr>
          <a:xfrm rot="0" flipH="0" flipV="0">
            <a:off x="26354531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02309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28" name="Picture 21428"/>
          <p:cNvPicPr>
            <a:picLocks noChangeAspect="0" noChangeArrowheads="1"/>
          </p:cNvPicPr>
          <p:nvPr/>
        </p:nvPicPr>
        <p:blipFill>
          <a:blip r:embed="rId214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164030" y="9421877"/>
            <a:ext cx="77725" cy="76200"/>
          </a:xfrm>
          <a:prstGeom prst="rect">
            <a:avLst/>
          </a:prstGeom>
          <a:noFill/>
          <a:extLst/>
        </p:spPr>
      </p:pic>
      <p:sp>
        <p:nvSpPr>
          <p:cNvPr id="21429" name="Freeform 21429"/>
          <p:cNvSpPr/>
          <p:nvPr/>
        </p:nvSpPr>
        <p:spPr>
          <a:xfrm rot="0" flipH="0" flipV="0">
            <a:off x="26200607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189482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30" name="Picture 21430"/>
          <p:cNvPicPr>
            <a:picLocks noChangeAspect="0" noChangeArrowheads="1"/>
          </p:cNvPicPr>
          <p:nvPr/>
        </p:nvPicPr>
        <p:blipFill>
          <a:blip r:embed="rId214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923239" y="9421877"/>
            <a:ext cx="77723" cy="76200"/>
          </a:xfrm>
          <a:prstGeom prst="rect">
            <a:avLst/>
          </a:prstGeom>
          <a:noFill/>
          <a:extLst/>
        </p:spPr>
      </p:pic>
      <p:sp>
        <p:nvSpPr>
          <p:cNvPr id="21431" name="Freeform 21431"/>
          <p:cNvSpPr/>
          <p:nvPr/>
        </p:nvSpPr>
        <p:spPr>
          <a:xfrm rot="0" flipH="0" flipV="0">
            <a:off x="25959815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169416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32" name="Picture 21432"/>
          <p:cNvPicPr>
            <a:picLocks noChangeAspect="0" noChangeArrowheads="1"/>
          </p:cNvPicPr>
          <p:nvPr/>
        </p:nvPicPr>
        <p:blipFill>
          <a:blip r:embed="rId214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3017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21433" name="Picture 21433"/>
          <p:cNvPicPr>
            <a:picLocks noChangeAspect="0" noChangeArrowheads="1"/>
          </p:cNvPicPr>
          <p:nvPr/>
        </p:nvPicPr>
        <p:blipFill>
          <a:blip r:embed="rId214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1493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21434" name="Picture 21434"/>
          <p:cNvPicPr>
            <a:picLocks noChangeAspect="0" noChangeArrowheads="1"/>
          </p:cNvPicPr>
          <p:nvPr/>
        </p:nvPicPr>
        <p:blipFill>
          <a:blip r:embed="rId214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908000" y="9421877"/>
            <a:ext cx="101600" cy="103123"/>
          </a:xfrm>
          <a:prstGeom prst="rect">
            <a:avLst/>
          </a:prstGeom>
          <a:noFill/>
          <a:extLst/>
        </p:spPr>
      </p:pic>
      <p:sp>
        <p:nvSpPr>
          <p:cNvPr id="21435" name="Freeform 21435"/>
          <p:cNvSpPr/>
          <p:nvPr/>
        </p:nvSpPr>
        <p:spPr>
          <a:xfrm rot="0" flipH="0" flipV="0">
            <a:off x="26356055" y="8771129"/>
            <a:ext cx="0" cy="714755"/>
          </a:xfrm>
          <a:custGeom>
            <a:pathLst>
              <a:path w="0" h="5956300">
                <a:moveTo>
                  <a:pt x="0" y="0"/>
                </a:moveTo>
                <a:lnTo>
                  <a:pt x="0" y="5956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36" name="Freeform 21436"/>
          <p:cNvSpPr/>
          <p:nvPr/>
        </p:nvSpPr>
        <p:spPr>
          <a:xfrm rot="-5400000" flipH="0" flipV="0">
            <a:off x="26349581" y="8856093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37" name="Freeform 21437"/>
          <p:cNvSpPr/>
          <p:nvPr/>
        </p:nvSpPr>
        <p:spPr>
          <a:xfrm rot="-5400000" flipH="0" flipV="0">
            <a:off x="26349581" y="918070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38" name="Freeform 21438"/>
          <p:cNvSpPr/>
          <p:nvPr/>
        </p:nvSpPr>
        <p:spPr>
          <a:xfrm rot="0" flipH="0" flipV="0">
            <a:off x="26202131" y="9083549"/>
            <a:ext cx="0" cy="402335"/>
          </a:xfrm>
          <a:custGeom>
            <a:pathLst>
              <a:path w="0" h="3352800">
                <a:moveTo>
                  <a:pt x="0" y="0"/>
                </a:moveTo>
                <a:lnTo>
                  <a:pt x="0" y="3352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39" name="Freeform 21439"/>
          <p:cNvSpPr/>
          <p:nvPr/>
        </p:nvSpPr>
        <p:spPr>
          <a:xfrm rot="-5400000" flipH="0" flipV="0">
            <a:off x="26195655" y="9180705"/>
            <a:ext cx="28955" cy="14477"/>
          </a:xfrm>
          <a:custGeom>
            <a:pathLst>
              <a:path w="241300" h="120650">
                <a:moveTo>
                  <a:pt x="0" y="0"/>
                </a:moveTo>
                <a:cubicBezTo>
                  <a:pt x="0" y="66636"/>
                  <a:pt x="54014" y="120650"/>
                  <a:pt x="120650" y="120650"/>
                </a:cubicBezTo>
                <a:cubicBezTo>
                  <a:pt x="187286" y="120650"/>
                  <a:pt x="241300" y="66636"/>
                  <a:pt x="24130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40" name="Freeform 21440"/>
          <p:cNvSpPr/>
          <p:nvPr/>
        </p:nvSpPr>
        <p:spPr>
          <a:xfrm rot="0" flipH="0" flipV="0">
            <a:off x="25961339" y="9138413"/>
            <a:ext cx="0" cy="347471"/>
          </a:xfrm>
          <a:custGeom>
            <a:pathLst>
              <a:path w="0" h="2895600">
                <a:moveTo>
                  <a:pt x="0" y="0"/>
                </a:moveTo>
                <a:lnTo>
                  <a:pt x="0" y="2895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41" name="Freeform 21441"/>
          <p:cNvSpPr/>
          <p:nvPr/>
        </p:nvSpPr>
        <p:spPr>
          <a:xfrm rot="0" flipH="0" flipV="0">
            <a:off x="25962101" y="9290813"/>
            <a:ext cx="14477" cy="28955"/>
          </a:xfrm>
          <a:custGeom>
            <a:pathLst>
              <a:path w="120650" h="241300">
                <a:moveTo>
                  <a:pt x="0" y="241300"/>
                </a:moveTo>
                <a:cubicBezTo>
                  <a:pt x="66625" y="241300"/>
                  <a:pt x="120650" y="187288"/>
                  <a:pt x="120650" y="120650"/>
                </a:cubicBezTo>
                <a:cubicBezTo>
                  <a:pt x="120650" y="54013"/>
                  <a:pt x="66625" y="0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42" name="Freeform 21442"/>
          <p:cNvSpPr/>
          <p:nvPr/>
        </p:nvSpPr>
        <p:spPr>
          <a:xfrm rot="0" flipH="0" flipV="0">
            <a:off x="27096719" y="8771129"/>
            <a:ext cx="0" cy="714755"/>
          </a:xfrm>
          <a:custGeom>
            <a:pathLst>
              <a:path w="0" h="5956300">
                <a:moveTo>
                  <a:pt x="0" y="0"/>
                </a:moveTo>
                <a:lnTo>
                  <a:pt x="0" y="5956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43" name="Freeform 21443"/>
          <p:cNvSpPr/>
          <p:nvPr/>
        </p:nvSpPr>
        <p:spPr>
          <a:xfrm rot="-5400000" flipH="0" flipV="0">
            <a:off x="27075764" y="8856093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44" name="Freeform 21444"/>
          <p:cNvSpPr/>
          <p:nvPr/>
        </p:nvSpPr>
        <p:spPr>
          <a:xfrm rot="-5400000" flipH="0" flipV="0">
            <a:off x="27075764" y="918070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45" name="Freeform 21445"/>
          <p:cNvSpPr/>
          <p:nvPr/>
        </p:nvSpPr>
        <p:spPr>
          <a:xfrm rot="0" flipH="0" flipV="0">
            <a:off x="27252167" y="9083549"/>
            <a:ext cx="0" cy="402335"/>
          </a:xfrm>
          <a:custGeom>
            <a:pathLst>
              <a:path w="0" h="3352800">
                <a:moveTo>
                  <a:pt x="0" y="0"/>
                </a:moveTo>
                <a:lnTo>
                  <a:pt x="0" y="3352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46" name="Freeform 21446"/>
          <p:cNvSpPr/>
          <p:nvPr/>
        </p:nvSpPr>
        <p:spPr>
          <a:xfrm rot="-5400000" flipH="0" flipV="0">
            <a:off x="27231212" y="9180705"/>
            <a:ext cx="28955" cy="14477"/>
          </a:xfrm>
          <a:custGeom>
            <a:pathLst>
              <a:path w="241300" h="12065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47" name="Freeform 21447"/>
          <p:cNvSpPr/>
          <p:nvPr/>
        </p:nvSpPr>
        <p:spPr>
          <a:xfrm rot="0" flipH="0" flipV="0">
            <a:off x="26356055" y="8848853"/>
            <a:ext cx="3047" cy="1523"/>
          </a:xfrm>
          <a:custGeom>
            <a:pathLst>
              <a:path w="25400" h="12700">
                <a:moveTo>
                  <a:pt x="0" y="0"/>
                </a:moveTo>
                <a:lnTo>
                  <a:pt x="25400" y="12700"/>
                </a:lnTo>
                <a:lnTo>
                  <a:pt x="0" y="12700"/>
                </a:lnTo>
                <a:close/>
                <a:moveTo>
                  <a:pt x="-115150900" y="104482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48" name="Picture 21448"/>
          <p:cNvPicPr>
            <a:picLocks noChangeAspect="0" noChangeArrowheads="1"/>
          </p:cNvPicPr>
          <p:nvPr/>
        </p:nvPicPr>
        <p:blipFill>
          <a:blip r:embed="rId214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054047" y="8810753"/>
            <a:ext cx="80770" cy="77723"/>
          </a:xfrm>
          <a:prstGeom prst="rect">
            <a:avLst/>
          </a:prstGeom>
          <a:noFill/>
          <a:extLst/>
        </p:spPr>
      </p:pic>
      <p:sp>
        <p:nvSpPr>
          <p:cNvPr id="21449" name="Freeform 21449"/>
          <p:cNvSpPr/>
          <p:nvPr/>
        </p:nvSpPr>
        <p:spPr>
          <a:xfrm rot="0" flipH="0" flipV="0">
            <a:off x="27095195" y="885037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1323100" y="10447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50" name="Picture 21450"/>
          <p:cNvPicPr>
            <a:picLocks noChangeAspect="0" noChangeArrowheads="1"/>
          </p:cNvPicPr>
          <p:nvPr/>
        </p:nvPicPr>
        <p:blipFill>
          <a:blip r:embed="rId214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314400" y="8812277"/>
            <a:ext cx="88900" cy="115823"/>
          </a:xfrm>
          <a:prstGeom prst="rect">
            <a:avLst/>
          </a:prstGeom>
          <a:noFill/>
          <a:extLst/>
        </p:spPr>
      </p:pic>
      <p:pic>
        <p:nvPicPr>
          <p:cNvPr id="21451" name="Picture 21451"/>
          <p:cNvPicPr>
            <a:picLocks noChangeAspect="0" noChangeArrowheads="1"/>
          </p:cNvPicPr>
          <p:nvPr/>
        </p:nvPicPr>
        <p:blipFill>
          <a:blip r:embed="rId214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038300" y="8812277"/>
            <a:ext cx="96518" cy="115823"/>
          </a:xfrm>
          <a:prstGeom prst="rect">
            <a:avLst/>
          </a:prstGeom>
          <a:noFill/>
          <a:extLst/>
        </p:spPr>
      </p:pic>
      <p:sp>
        <p:nvSpPr>
          <p:cNvPr id="21452" name="Freeform 21452"/>
          <p:cNvSpPr/>
          <p:nvPr/>
        </p:nvSpPr>
        <p:spPr>
          <a:xfrm rot="0" flipH="0" flipV="0">
            <a:off x="26356055" y="887933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5404900" y="104228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53" name="Picture 21453"/>
          <p:cNvPicPr>
            <a:picLocks noChangeAspect="0" noChangeArrowheads="1"/>
          </p:cNvPicPr>
          <p:nvPr/>
        </p:nvPicPr>
        <p:blipFill>
          <a:blip r:embed="rId214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054047" y="8839709"/>
            <a:ext cx="80770" cy="77723"/>
          </a:xfrm>
          <a:prstGeom prst="rect">
            <a:avLst/>
          </a:prstGeom>
          <a:noFill/>
          <a:extLst/>
        </p:spPr>
      </p:pic>
      <p:sp>
        <p:nvSpPr>
          <p:cNvPr id="21454" name="Freeform 21454"/>
          <p:cNvSpPr/>
          <p:nvPr/>
        </p:nvSpPr>
        <p:spPr>
          <a:xfrm rot="0" flipH="0" flipV="0">
            <a:off x="27092147" y="8877809"/>
            <a:ext cx="4571" cy="1523"/>
          </a:xfrm>
          <a:custGeom>
            <a:pathLst>
              <a:path w="38100" h="12700">
                <a:moveTo>
                  <a:pt x="0" y="0"/>
                </a:moveTo>
                <a:lnTo>
                  <a:pt x="38100" y="0"/>
                </a:lnTo>
                <a:lnTo>
                  <a:pt x="38100" y="12700"/>
                </a:lnTo>
                <a:close/>
                <a:moveTo>
                  <a:pt x="-121526300" y="1042416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55" name="Picture 21455"/>
          <p:cNvPicPr>
            <a:picLocks noChangeAspect="0" noChangeArrowheads="1"/>
          </p:cNvPicPr>
          <p:nvPr/>
        </p:nvPicPr>
        <p:blipFill>
          <a:blip r:embed="rId214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317956" y="8839709"/>
            <a:ext cx="82295" cy="77723"/>
          </a:xfrm>
          <a:prstGeom prst="rect">
            <a:avLst/>
          </a:prstGeom>
          <a:noFill/>
          <a:extLst/>
        </p:spPr>
      </p:pic>
      <p:sp>
        <p:nvSpPr>
          <p:cNvPr id="21456" name="Freeform 21456"/>
          <p:cNvSpPr/>
          <p:nvPr/>
        </p:nvSpPr>
        <p:spPr>
          <a:xfrm rot="0" flipH="0" flipV="0">
            <a:off x="26202131" y="917498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65860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57" name="Freeform 21457"/>
          <p:cNvSpPr/>
          <p:nvPr/>
        </p:nvSpPr>
        <p:spPr>
          <a:xfrm rot="0" flipH="0" flipV="0">
            <a:off x="26356055" y="917498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78687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58" name="Freeform 21458"/>
          <p:cNvSpPr/>
          <p:nvPr/>
        </p:nvSpPr>
        <p:spPr>
          <a:xfrm rot="0" flipH="0" flipV="0">
            <a:off x="27095195" y="9174989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40282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59" name="Freeform 21459"/>
          <p:cNvSpPr/>
          <p:nvPr/>
        </p:nvSpPr>
        <p:spPr>
          <a:xfrm rot="0" flipH="0" flipV="0">
            <a:off x="27249119" y="91749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125310900" y="101765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60" name="Picture 21460"/>
          <p:cNvPicPr>
            <a:picLocks noChangeAspect="0" noChangeArrowheads="1"/>
          </p:cNvPicPr>
          <p:nvPr/>
        </p:nvPicPr>
        <p:blipFill>
          <a:blip r:embed="rId214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314400" y="9136889"/>
            <a:ext cx="88900" cy="108711"/>
          </a:xfrm>
          <a:prstGeom prst="rect">
            <a:avLst/>
          </a:prstGeom>
          <a:noFill/>
          <a:extLst/>
        </p:spPr>
      </p:pic>
      <p:pic>
        <p:nvPicPr>
          <p:cNvPr id="21461" name="Picture 21461"/>
          <p:cNvPicPr>
            <a:picLocks noChangeAspect="0" noChangeArrowheads="1"/>
          </p:cNvPicPr>
          <p:nvPr/>
        </p:nvPicPr>
        <p:blipFill>
          <a:blip r:embed="rId214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162000" y="9136889"/>
            <a:ext cx="88900" cy="108711"/>
          </a:xfrm>
          <a:prstGeom prst="rect">
            <a:avLst/>
          </a:prstGeom>
          <a:noFill/>
          <a:extLst/>
        </p:spPr>
      </p:pic>
      <p:pic>
        <p:nvPicPr>
          <p:cNvPr id="21462" name="Picture 21462"/>
          <p:cNvPicPr>
            <a:picLocks noChangeAspect="0" noChangeArrowheads="1"/>
          </p:cNvPicPr>
          <p:nvPr/>
        </p:nvPicPr>
        <p:blipFill>
          <a:blip r:embed="rId214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190700" y="9136889"/>
            <a:ext cx="99566" cy="108711"/>
          </a:xfrm>
          <a:prstGeom prst="rect">
            <a:avLst/>
          </a:prstGeom>
          <a:noFill/>
          <a:extLst/>
        </p:spPr>
      </p:pic>
      <p:pic>
        <p:nvPicPr>
          <p:cNvPr id="21463" name="Picture 21463"/>
          <p:cNvPicPr>
            <a:picLocks noChangeAspect="0" noChangeArrowheads="1"/>
          </p:cNvPicPr>
          <p:nvPr/>
        </p:nvPicPr>
        <p:blipFill>
          <a:blip r:embed="rId214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038300" y="9136889"/>
            <a:ext cx="96518" cy="108711"/>
          </a:xfrm>
          <a:prstGeom prst="rect">
            <a:avLst/>
          </a:prstGeom>
          <a:noFill/>
          <a:extLst/>
        </p:spPr>
      </p:pic>
      <p:sp>
        <p:nvSpPr>
          <p:cNvPr id="21464" name="Freeform 21464"/>
          <p:cNvSpPr/>
          <p:nvPr/>
        </p:nvSpPr>
        <p:spPr>
          <a:xfrm rot="0" flipH="0" flipV="0">
            <a:off x="26202131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68273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65" name="Freeform 21465"/>
          <p:cNvSpPr/>
          <p:nvPr/>
        </p:nvSpPr>
        <p:spPr>
          <a:xfrm rot="0" flipH="0" flipV="0">
            <a:off x="26356055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81100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66" name="Freeform 21466"/>
          <p:cNvSpPr/>
          <p:nvPr/>
        </p:nvSpPr>
        <p:spPr>
          <a:xfrm rot="0" flipH="0" flipV="0">
            <a:off x="27095195" y="920394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42695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67" name="Freeform 21467"/>
          <p:cNvSpPr/>
          <p:nvPr/>
        </p:nvSpPr>
        <p:spPr>
          <a:xfrm rot="0" flipH="0" flipV="0">
            <a:off x="27249119" y="920394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25552200" y="101523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68" name="Picture 21468"/>
          <p:cNvPicPr>
            <a:picLocks noChangeAspect="0" noChangeArrowheads="1"/>
          </p:cNvPicPr>
          <p:nvPr/>
        </p:nvPicPr>
        <p:blipFill>
          <a:blip r:embed="rId214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317956" y="9164321"/>
            <a:ext cx="82295" cy="77723"/>
          </a:xfrm>
          <a:prstGeom prst="rect">
            <a:avLst/>
          </a:prstGeom>
          <a:noFill/>
          <a:extLst/>
        </p:spPr>
      </p:pic>
      <p:pic>
        <p:nvPicPr>
          <p:cNvPr id="21469" name="Picture 21469"/>
          <p:cNvPicPr>
            <a:picLocks noChangeAspect="0" noChangeArrowheads="1"/>
          </p:cNvPicPr>
          <p:nvPr/>
        </p:nvPicPr>
        <p:blipFill>
          <a:blip r:embed="rId214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164030" y="9164321"/>
            <a:ext cx="82295" cy="77723"/>
          </a:xfrm>
          <a:prstGeom prst="rect">
            <a:avLst/>
          </a:prstGeom>
          <a:noFill/>
          <a:extLst/>
        </p:spPr>
      </p:pic>
      <p:sp>
        <p:nvSpPr>
          <p:cNvPr id="21470" name="Freeform 21470"/>
          <p:cNvSpPr/>
          <p:nvPr/>
        </p:nvSpPr>
        <p:spPr>
          <a:xfrm rot="0" flipH="0" flipV="0">
            <a:off x="25961339" y="929081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15544600" y="100799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71" name="Freeform 21471"/>
          <p:cNvSpPr/>
          <p:nvPr/>
        </p:nvSpPr>
        <p:spPr>
          <a:xfrm rot="0" flipH="0" flipV="0">
            <a:off x="27489911" y="929081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  <a:close/>
                <a:moveTo>
                  <a:pt x="-128282700" y="100799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72" name="Picture 21472"/>
          <p:cNvPicPr>
            <a:picLocks noChangeAspect="0" noChangeArrowheads="1"/>
          </p:cNvPicPr>
          <p:nvPr/>
        </p:nvPicPr>
        <p:blipFill>
          <a:blip r:embed="rId21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432000" y="9252712"/>
            <a:ext cx="99060" cy="107188"/>
          </a:xfrm>
          <a:prstGeom prst="rect">
            <a:avLst/>
          </a:prstGeom>
          <a:noFill/>
          <a:extLst/>
        </p:spPr>
      </p:pic>
      <p:pic>
        <p:nvPicPr>
          <p:cNvPr id="21473" name="Picture 21473"/>
          <p:cNvPicPr>
            <a:picLocks noChangeAspect="0" noChangeArrowheads="1"/>
          </p:cNvPicPr>
          <p:nvPr/>
        </p:nvPicPr>
        <p:blipFill>
          <a:blip r:embed="rId214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920700" y="9252712"/>
            <a:ext cx="88900" cy="107188"/>
          </a:xfrm>
          <a:prstGeom prst="rect">
            <a:avLst/>
          </a:prstGeom>
          <a:noFill/>
          <a:extLst/>
        </p:spPr>
      </p:pic>
      <p:sp>
        <p:nvSpPr>
          <p:cNvPr id="21474" name="Freeform 21474"/>
          <p:cNvSpPr/>
          <p:nvPr/>
        </p:nvSpPr>
        <p:spPr>
          <a:xfrm rot="0" flipH="0" flipV="0">
            <a:off x="26587703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18819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75" name="Freeform 21475"/>
          <p:cNvSpPr/>
          <p:nvPr/>
        </p:nvSpPr>
        <p:spPr>
          <a:xfrm rot="0" flipH="0" flipV="0">
            <a:off x="26589227" y="942492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18946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76" name="Freeform 21476"/>
          <p:cNvSpPr/>
          <p:nvPr/>
        </p:nvSpPr>
        <p:spPr>
          <a:xfrm rot="0" flipH="0" flipV="0">
            <a:off x="26863547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41806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77" name="Freeform 21477"/>
          <p:cNvSpPr/>
          <p:nvPr/>
        </p:nvSpPr>
        <p:spPr>
          <a:xfrm rot="0" flipH="0" flipV="0">
            <a:off x="26865071" y="942492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41933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78" name="Freeform 21478"/>
          <p:cNvSpPr/>
          <p:nvPr/>
        </p:nvSpPr>
        <p:spPr>
          <a:xfrm rot="0" flipH="0" flipV="0">
            <a:off x="27095195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61110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79" name="Freeform 21479"/>
          <p:cNvSpPr/>
          <p:nvPr/>
        </p:nvSpPr>
        <p:spPr>
          <a:xfrm rot="0" flipH="0" flipV="0">
            <a:off x="27096719" y="942492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261237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80" name="Freeform 21480"/>
          <p:cNvSpPr/>
          <p:nvPr/>
        </p:nvSpPr>
        <p:spPr>
          <a:xfrm rot="0" flipH="0" flipV="0">
            <a:off x="27250643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74064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81" name="Freeform 21481"/>
          <p:cNvSpPr/>
          <p:nvPr/>
        </p:nvSpPr>
        <p:spPr>
          <a:xfrm rot="0" flipH="0" flipV="0">
            <a:off x="27252167" y="942492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74191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82" name="Freeform 21482"/>
          <p:cNvSpPr/>
          <p:nvPr/>
        </p:nvSpPr>
        <p:spPr>
          <a:xfrm rot="0" flipH="0" flipV="0">
            <a:off x="27491435" y="9424925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94130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83" name="Freeform 21483"/>
          <p:cNvSpPr/>
          <p:nvPr/>
        </p:nvSpPr>
        <p:spPr>
          <a:xfrm rot="0" flipH="0" flipV="0">
            <a:off x="27492959" y="9424925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9425700" y="99682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84" name="Picture 21484"/>
          <p:cNvPicPr>
            <a:picLocks noChangeAspect="0" noChangeArrowheads="1"/>
          </p:cNvPicPr>
          <p:nvPr/>
        </p:nvPicPr>
        <p:blipFill>
          <a:blip r:embed="rId214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432000" y="9386824"/>
            <a:ext cx="102108" cy="100076"/>
          </a:xfrm>
          <a:prstGeom prst="rect">
            <a:avLst/>
          </a:prstGeom>
          <a:noFill/>
          <a:extLst/>
        </p:spPr>
      </p:pic>
      <p:pic>
        <p:nvPicPr>
          <p:cNvPr id="21485" name="Picture 21485"/>
          <p:cNvPicPr>
            <a:picLocks noChangeAspect="0" noChangeArrowheads="1"/>
          </p:cNvPicPr>
          <p:nvPr/>
        </p:nvPicPr>
        <p:blipFill>
          <a:blip r:embed="rId214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203400" y="9386824"/>
            <a:ext cx="89913" cy="100076"/>
          </a:xfrm>
          <a:prstGeom prst="rect">
            <a:avLst/>
          </a:prstGeom>
          <a:noFill/>
          <a:extLst/>
        </p:spPr>
      </p:pic>
      <p:pic>
        <p:nvPicPr>
          <p:cNvPr id="21486" name="Picture 21486"/>
          <p:cNvPicPr>
            <a:picLocks noChangeAspect="0" noChangeArrowheads="1"/>
          </p:cNvPicPr>
          <p:nvPr/>
        </p:nvPicPr>
        <p:blipFill>
          <a:blip r:embed="rId214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0383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21487" name="Picture 21487"/>
          <p:cNvPicPr>
            <a:picLocks noChangeAspect="0" noChangeArrowheads="1"/>
          </p:cNvPicPr>
          <p:nvPr/>
        </p:nvPicPr>
        <p:blipFill>
          <a:blip r:embed="rId214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09700" y="9386824"/>
            <a:ext cx="101600" cy="100076"/>
          </a:xfrm>
          <a:prstGeom prst="rect">
            <a:avLst/>
          </a:prstGeom>
          <a:noFill/>
          <a:extLst/>
        </p:spPr>
      </p:pic>
      <p:pic>
        <p:nvPicPr>
          <p:cNvPr id="21488" name="Picture 21488"/>
          <p:cNvPicPr>
            <a:picLocks noChangeAspect="0" noChangeArrowheads="1"/>
          </p:cNvPicPr>
          <p:nvPr/>
        </p:nvPicPr>
        <p:blipFill>
          <a:blip r:embed="rId214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30300" y="9386824"/>
            <a:ext cx="101600" cy="100076"/>
          </a:xfrm>
          <a:prstGeom prst="rect">
            <a:avLst/>
          </a:prstGeom>
          <a:noFill/>
          <a:extLst/>
        </p:spPr>
      </p:pic>
      <p:sp>
        <p:nvSpPr>
          <p:cNvPr id="21489" name="Freeform 21489"/>
          <p:cNvSpPr/>
          <p:nvPr/>
        </p:nvSpPr>
        <p:spPr>
          <a:xfrm rot="0" flipH="0" flipV="0">
            <a:off x="26589227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20597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90" name="Freeform 21490"/>
          <p:cNvSpPr/>
          <p:nvPr/>
        </p:nvSpPr>
        <p:spPr>
          <a:xfrm rot="0" flipH="0" flipV="0">
            <a:off x="26863547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43457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91" name="Freeform 21491"/>
          <p:cNvSpPr/>
          <p:nvPr/>
        </p:nvSpPr>
        <p:spPr>
          <a:xfrm rot="0" flipH="0" flipV="0">
            <a:off x="26865071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43584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92" name="Freeform 21492"/>
          <p:cNvSpPr/>
          <p:nvPr/>
        </p:nvSpPr>
        <p:spPr>
          <a:xfrm rot="0" flipH="0" flipV="0">
            <a:off x="27095195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62761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93" name="Freeform 21493"/>
          <p:cNvSpPr/>
          <p:nvPr/>
        </p:nvSpPr>
        <p:spPr>
          <a:xfrm rot="0" flipH="0" flipV="0">
            <a:off x="27096719" y="944473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close/>
                <a:moveTo>
                  <a:pt x="-1262888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94" name="Freeform 21494"/>
          <p:cNvSpPr/>
          <p:nvPr/>
        </p:nvSpPr>
        <p:spPr>
          <a:xfrm rot="0" flipH="0" flipV="0">
            <a:off x="27250643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75715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95" name="Freeform 21495"/>
          <p:cNvSpPr/>
          <p:nvPr/>
        </p:nvSpPr>
        <p:spPr>
          <a:xfrm rot="0" flipH="0" flipV="0">
            <a:off x="27252167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75842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96" name="Freeform 21496"/>
          <p:cNvSpPr/>
          <p:nvPr/>
        </p:nvSpPr>
        <p:spPr>
          <a:xfrm rot="0" flipH="0" flipV="0">
            <a:off x="27491435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95781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497" name="Freeform 21497"/>
          <p:cNvSpPr/>
          <p:nvPr/>
        </p:nvSpPr>
        <p:spPr>
          <a:xfrm rot="0" flipH="0" flipV="0">
            <a:off x="27492959" y="9444737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  <a:close/>
                <a:moveTo>
                  <a:pt x="-129590800" y="99517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498" name="Picture 21498"/>
          <p:cNvPicPr>
            <a:picLocks noChangeAspect="0" noChangeArrowheads="1"/>
          </p:cNvPicPr>
          <p:nvPr/>
        </p:nvPicPr>
        <p:blipFill>
          <a:blip r:embed="rId214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51126" y="9406636"/>
            <a:ext cx="79247" cy="76200"/>
          </a:xfrm>
          <a:prstGeom prst="rect">
            <a:avLst/>
          </a:prstGeom>
          <a:noFill/>
          <a:extLst/>
        </p:spPr>
      </p:pic>
      <p:pic>
        <p:nvPicPr>
          <p:cNvPr id="21499" name="Picture 21499"/>
          <p:cNvPicPr>
            <a:picLocks noChangeAspect="0" noChangeArrowheads="1"/>
          </p:cNvPicPr>
          <p:nvPr/>
        </p:nvPicPr>
        <p:blipFill>
          <a:blip r:embed="rId214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454860" y="9421877"/>
            <a:ext cx="77722" cy="76200"/>
          </a:xfrm>
          <a:prstGeom prst="rect">
            <a:avLst/>
          </a:prstGeom>
          <a:noFill/>
          <a:extLst/>
        </p:spPr>
      </p:pic>
      <p:sp>
        <p:nvSpPr>
          <p:cNvPr id="21500" name="Freeform 21500"/>
          <p:cNvSpPr/>
          <p:nvPr/>
        </p:nvSpPr>
        <p:spPr>
          <a:xfrm rot="0" flipH="0" flipV="0">
            <a:off x="27491435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97051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501" name="Picture 21501"/>
          <p:cNvPicPr>
            <a:picLocks noChangeAspect="0" noChangeArrowheads="1"/>
          </p:cNvPicPr>
          <p:nvPr/>
        </p:nvPicPr>
        <p:blipFill>
          <a:blip r:embed="rId215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214066" y="9421877"/>
            <a:ext cx="77725" cy="76200"/>
          </a:xfrm>
          <a:prstGeom prst="rect">
            <a:avLst/>
          </a:prstGeom>
          <a:noFill/>
          <a:extLst/>
        </p:spPr>
      </p:pic>
      <p:sp>
        <p:nvSpPr>
          <p:cNvPr id="21502" name="Freeform 21502"/>
          <p:cNvSpPr/>
          <p:nvPr/>
        </p:nvSpPr>
        <p:spPr>
          <a:xfrm rot="0" flipH="0" flipV="0">
            <a:off x="27250643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76985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503" name="Picture 21503"/>
          <p:cNvPicPr>
            <a:picLocks noChangeAspect="0" noChangeArrowheads="1"/>
          </p:cNvPicPr>
          <p:nvPr/>
        </p:nvPicPr>
        <p:blipFill>
          <a:blip r:embed="rId215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058618" y="9421877"/>
            <a:ext cx="79247" cy="76200"/>
          </a:xfrm>
          <a:prstGeom prst="rect">
            <a:avLst/>
          </a:prstGeom>
          <a:noFill/>
          <a:extLst/>
        </p:spPr>
      </p:pic>
      <p:sp>
        <p:nvSpPr>
          <p:cNvPr id="21504" name="Freeform 21504"/>
          <p:cNvSpPr/>
          <p:nvPr/>
        </p:nvSpPr>
        <p:spPr>
          <a:xfrm rot="0" flipH="0" flipV="0">
            <a:off x="27095195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64031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505" name="Picture 21505"/>
          <p:cNvPicPr>
            <a:picLocks noChangeAspect="0" noChangeArrowheads="1"/>
          </p:cNvPicPr>
          <p:nvPr/>
        </p:nvPicPr>
        <p:blipFill>
          <a:blip r:embed="rId215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26970" y="9421877"/>
            <a:ext cx="77725" cy="76200"/>
          </a:xfrm>
          <a:prstGeom prst="rect">
            <a:avLst/>
          </a:prstGeom>
          <a:noFill/>
          <a:extLst/>
        </p:spPr>
      </p:pic>
      <p:sp>
        <p:nvSpPr>
          <p:cNvPr id="21506" name="Freeform 21506"/>
          <p:cNvSpPr/>
          <p:nvPr/>
        </p:nvSpPr>
        <p:spPr>
          <a:xfrm rot="0" flipH="0" flipV="0">
            <a:off x="26863547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44727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507" name="Picture 21507"/>
          <p:cNvPicPr>
            <a:picLocks noChangeAspect="0" noChangeArrowheads="1"/>
          </p:cNvPicPr>
          <p:nvPr/>
        </p:nvPicPr>
        <p:blipFill>
          <a:blip r:embed="rId215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51126" y="9421877"/>
            <a:ext cx="77725" cy="76200"/>
          </a:xfrm>
          <a:prstGeom prst="rect">
            <a:avLst/>
          </a:prstGeom>
          <a:noFill/>
          <a:extLst/>
        </p:spPr>
      </p:pic>
      <p:sp>
        <p:nvSpPr>
          <p:cNvPr id="21508" name="Freeform 21508"/>
          <p:cNvSpPr/>
          <p:nvPr/>
        </p:nvSpPr>
        <p:spPr>
          <a:xfrm rot="0" flipH="0" flipV="0">
            <a:off x="26587703" y="9459977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  <a:close/>
                <a:moveTo>
                  <a:pt x="-122174000" y="99390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509" name="Picture 21509"/>
          <p:cNvPicPr>
            <a:picLocks noChangeAspect="0" noChangeArrowheads="1"/>
          </p:cNvPicPr>
          <p:nvPr/>
        </p:nvPicPr>
        <p:blipFill>
          <a:blip r:embed="rId215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432000" y="9421877"/>
            <a:ext cx="102108" cy="103123"/>
          </a:xfrm>
          <a:prstGeom prst="rect">
            <a:avLst/>
          </a:prstGeom>
          <a:noFill/>
          <a:extLst/>
        </p:spPr>
      </p:pic>
      <p:pic>
        <p:nvPicPr>
          <p:cNvPr id="21510" name="Picture 21510"/>
          <p:cNvPicPr>
            <a:picLocks noChangeAspect="0" noChangeArrowheads="1"/>
          </p:cNvPicPr>
          <p:nvPr/>
        </p:nvPicPr>
        <p:blipFill>
          <a:blip r:embed="rId215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203400" y="9421877"/>
            <a:ext cx="89913" cy="103123"/>
          </a:xfrm>
          <a:prstGeom prst="rect">
            <a:avLst/>
          </a:prstGeom>
          <a:noFill/>
          <a:extLst/>
        </p:spPr>
      </p:pic>
      <p:pic>
        <p:nvPicPr>
          <p:cNvPr id="21511" name="Picture 21511"/>
          <p:cNvPicPr>
            <a:picLocks noChangeAspect="0" noChangeArrowheads="1"/>
          </p:cNvPicPr>
          <p:nvPr/>
        </p:nvPicPr>
        <p:blipFill>
          <a:blip r:embed="rId215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0383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21512" name="Picture 21512"/>
          <p:cNvPicPr>
            <a:picLocks noChangeAspect="0" noChangeArrowheads="1"/>
          </p:cNvPicPr>
          <p:nvPr/>
        </p:nvPicPr>
        <p:blipFill>
          <a:blip r:embed="rId215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09700" y="9421877"/>
            <a:ext cx="101600" cy="103123"/>
          </a:xfrm>
          <a:prstGeom prst="rect">
            <a:avLst/>
          </a:prstGeom>
          <a:noFill/>
          <a:extLst/>
        </p:spPr>
      </p:pic>
      <p:pic>
        <p:nvPicPr>
          <p:cNvPr id="21513" name="Picture 21513"/>
          <p:cNvPicPr>
            <a:picLocks noChangeAspect="0" noChangeArrowheads="1"/>
          </p:cNvPicPr>
          <p:nvPr/>
        </p:nvPicPr>
        <p:blipFill>
          <a:blip r:embed="rId215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30300" y="9421877"/>
            <a:ext cx="101600" cy="103123"/>
          </a:xfrm>
          <a:prstGeom prst="rect">
            <a:avLst/>
          </a:prstGeom>
          <a:noFill/>
          <a:extLst/>
        </p:spPr>
      </p:pic>
      <p:sp>
        <p:nvSpPr>
          <p:cNvPr id="21514" name="Freeform 21514"/>
          <p:cNvSpPr/>
          <p:nvPr/>
        </p:nvSpPr>
        <p:spPr>
          <a:xfrm rot="0" flipH="0" flipV="0">
            <a:off x="26589227" y="9478265"/>
            <a:ext cx="1523" cy="1523"/>
          </a:xfrm>
          <a:custGeom>
            <a:pathLst>
              <a:path w="12700" h="12700">
                <a:moveTo>
                  <a:pt x="0" y="0"/>
                </a:moveTo>
                <a:lnTo>
                  <a:pt x="12700" y="0"/>
                </a:lnTo>
                <a:lnTo>
                  <a:pt x="0" y="12700"/>
                </a:lnTo>
                <a:close/>
                <a:moveTo>
                  <a:pt x="-122339100" y="99237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515" name="Picture 21515"/>
          <p:cNvPicPr>
            <a:picLocks noChangeAspect="0" noChangeArrowheads="1"/>
          </p:cNvPicPr>
          <p:nvPr/>
        </p:nvPicPr>
        <p:blipFill>
          <a:blip r:embed="rId215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825447" y="9440165"/>
            <a:ext cx="79247" cy="77723"/>
          </a:xfrm>
          <a:prstGeom prst="rect">
            <a:avLst/>
          </a:prstGeom>
          <a:noFill/>
          <a:extLst/>
        </p:spPr>
      </p:pic>
      <p:pic>
        <p:nvPicPr>
          <p:cNvPr id="21516" name="Picture 21516"/>
          <p:cNvPicPr>
            <a:picLocks noChangeAspect="0" noChangeArrowheads="1"/>
          </p:cNvPicPr>
          <p:nvPr/>
        </p:nvPicPr>
        <p:blipFill>
          <a:blip r:embed="rId215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057095" y="9440165"/>
            <a:ext cx="80770" cy="77723"/>
          </a:xfrm>
          <a:prstGeom prst="rect">
            <a:avLst/>
          </a:prstGeom>
          <a:noFill/>
          <a:extLst/>
        </p:spPr>
      </p:pic>
      <p:pic>
        <p:nvPicPr>
          <p:cNvPr id="21517" name="Picture 21517"/>
          <p:cNvPicPr>
            <a:picLocks noChangeAspect="0" noChangeArrowheads="1"/>
          </p:cNvPicPr>
          <p:nvPr/>
        </p:nvPicPr>
        <p:blipFill>
          <a:blip r:embed="rId215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212543" y="9440165"/>
            <a:ext cx="79247" cy="77723"/>
          </a:xfrm>
          <a:prstGeom prst="rect">
            <a:avLst/>
          </a:prstGeom>
          <a:noFill/>
          <a:extLst/>
        </p:spPr>
      </p:pic>
      <p:pic>
        <p:nvPicPr>
          <p:cNvPr id="21518" name="Picture 21518"/>
          <p:cNvPicPr>
            <a:picLocks noChangeAspect="0" noChangeArrowheads="1"/>
          </p:cNvPicPr>
          <p:nvPr/>
        </p:nvPicPr>
        <p:blipFill>
          <a:blip r:embed="rId215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453335" y="9440165"/>
            <a:ext cx="79247" cy="77723"/>
          </a:xfrm>
          <a:prstGeom prst="rect">
            <a:avLst/>
          </a:prstGeom>
          <a:noFill/>
          <a:extLst/>
        </p:spPr>
      </p:pic>
      <p:pic>
        <p:nvPicPr>
          <p:cNvPr id="21519" name="Picture 21519"/>
          <p:cNvPicPr>
            <a:picLocks noChangeAspect="0" noChangeArrowheads="1"/>
          </p:cNvPicPr>
          <p:nvPr/>
        </p:nvPicPr>
        <p:blipFill>
          <a:blip r:embed="rId215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51126" y="9440165"/>
            <a:ext cx="79247" cy="76200"/>
          </a:xfrm>
          <a:prstGeom prst="rect">
            <a:avLst/>
          </a:prstGeom>
          <a:noFill/>
          <a:extLst/>
        </p:spPr>
      </p:pic>
      <p:sp>
        <p:nvSpPr>
          <p:cNvPr id="21520" name="Freeform 21520"/>
          <p:cNvSpPr/>
          <p:nvPr/>
        </p:nvSpPr>
        <p:spPr>
          <a:xfrm rot="0" flipH="0" flipV="0">
            <a:off x="27492959" y="9138413"/>
            <a:ext cx="0" cy="347471"/>
          </a:xfrm>
          <a:custGeom>
            <a:pathLst>
              <a:path w="0" h="2895600">
                <a:moveTo>
                  <a:pt x="0" y="0"/>
                </a:moveTo>
                <a:lnTo>
                  <a:pt x="0" y="2895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21" name="Freeform 21521"/>
          <p:cNvSpPr/>
          <p:nvPr/>
        </p:nvSpPr>
        <p:spPr>
          <a:xfrm rot="0" flipH="0" flipV="0">
            <a:off x="27479243" y="9290813"/>
            <a:ext cx="14477" cy="28955"/>
          </a:xfrm>
          <a:custGeom>
            <a:pathLst>
              <a:path w="120650" h="241300">
                <a:moveTo>
                  <a:pt x="120650" y="0"/>
                </a:moveTo>
                <a:cubicBezTo>
                  <a:pt x="54024" y="0"/>
                  <a:pt x="0" y="54013"/>
                  <a:pt x="0" y="120650"/>
                </a:cubicBezTo>
                <a:cubicBezTo>
                  <a:pt x="0" y="187288"/>
                  <a:pt x="54024" y="241300"/>
                  <a:pt x="120650" y="24130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22" name="Freeform 21522"/>
          <p:cNvSpPr/>
          <p:nvPr/>
        </p:nvSpPr>
        <p:spPr>
          <a:xfrm rot="0" flipH="0" flipV="0">
            <a:off x="26484071" y="8737601"/>
            <a:ext cx="56387" cy="0"/>
          </a:xfrm>
          <a:custGeom>
            <a:pathLst>
              <a:path w="469900" h="0">
                <a:moveTo>
                  <a:pt x="0" y="0"/>
                </a:moveTo>
                <a:lnTo>
                  <a:pt x="4699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23" name="Freeform 21523"/>
          <p:cNvSpPr/>
          <p:nvPr/>
        </p:nvSpPr>
        <p:spPr>
          <a:xfrm rot="0" flipH="0" flipV="0">
            <a:off x="26913839" y="8737601"/>
            <a:ext cx="56387" cy="0"/>
          </a:xfrm>
          <a:custGeom>
            <a:pathLst>
              <a:path w="469900" h="0">
                <a:moveTo>
                  <a:pt x="4699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24" name="Freeform 21524"/>
          <p:cNvSpPr/>
          <p:nvPr/>
        </p:nvSpPr>
        <p:spPr>
          <a:xfrm rot="0" flipH="0" flipV="0">
            <a:off x="25792175" y="9056117"/>
            <a:ext cx="374903" cy="0"/>
          </a:xfrm>
          <a:custGeom>
            <a:pathLst>
              <a:path w="3124200" h="0">
                <a:moveTo>
                  <a:pt x="0" y="0"/>
                </a:moveTo>
                <a:lnTo>
                  <a:pt x="3124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25" name="Freeform 21525"/>
          <p:cNvSpPr/>
          <p:nvPr/>
        </p:nvSpPr>
        <p:spPr>
          <a:xfrm rot="0" flipH="0" flipV="0">
            <a:off x="26167079" y="8681213"/>
            <a:ext cx="373379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26" name="Freeform 21526"/>
          <p:cNvSpPr/>
          <p:nvPr/>
        </p:nvSpPr>
        <p:spPr>
          <a:xfrm rot="0" flipH="0" flipV="0">
            <a:off x="27287219" y="9056117"/>
            <a:ext cx="374903" cy="0"/>
          </a:xfrm>
          <a:custGeom>
            <a:pathLst>
              <a:path w="3124200" h="0">
                <a:moveTo>
                  <a:pt x="31242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27" name="Freeform 21527"/>
          <p:cNvSpPr/>
          <p:nvPr/>
        </p:nvSpPr>
        <p:spPr>
          <a:xfrm rot="0" flipH="0" flipV="0">
            <a:off x="26913839" y="8681213"/>
            <a:ext cx="373379" cy="0"/>
          </a:xfrm>
          <a:custGeom>
            <a:pathLst>
              <a:path w="3111500" h="0">
                <a:moveTo>
                  <a:pt x="3111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28" name="Freeform 21528"/>
          <p:cNvSpPr/>
          <p:nvPr/>
        </p:nvSpPr>
        <p:spPr>
          <a:xfrm rot="0" flipH="0" flipV="0">
            <a:off x="25834847" y="9469121"/>
            <a:ext cx="1802891" cy="0"/>
          </a:xfrm>
          <a:custGeom>
            <a:pathLst>
              <a:path w="15024100" h="0">
                <a:moveTo>
                  <a:pt x="0" y="0"/>
                </a:moveTo>
                <a:lnTo>
                  <a:pt x="15024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29" name="Freeform 21529"/>
          <p:cNvSpPr/>
          <p:nvPr/>
        </p:nvSpPr>
        <p:spPr>
          <a:xfrm rot="0" flipH="0" flipV="0">
            <a:off x="25834847" y="9435593"/>
            <a:ext cx="1802891" cy="0"/>
          </a:xfrm>
          <a:custGeom>
            <a:pathLst>
              <a:path w="15024100" h="0">
                <a:moveTo>
                  <a:pt x="0" y="0"/>
                </a:moveTo>
                <a:lnTo>
                  <a:pt x="15024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30" name="Freeform 21530"/>
          <p:cNvSpPr/>
          <p:nvPr/>
        </p:nvSpPr>
        <p:spPr>
          <a:xfrm rot="0" flipH="0" flipV="0">
            <a:off x="25952195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31" name="Freeform 21531"/>
          <p:cNvSpPr/>
          <p:nvPr/>
        </p:nvSpPr>
        <p:spPr>
          <a:xfrm rot="0" flipH="0" flipV="0">
            <a:off x="25952195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32" name="Freeform 21532"/>
          <p:cNvSpPr/>
          <p:nvPr/>
        </p:nvSpPr>
        <p:spPr>
          <a:xfrm rot="0" flipH="0" flipV="0">
            <a:off x="26192987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33" name="Freeform 21533"/>
          <p:cNvSpPr/>
          <p:nvPr/>
        </p:nvSpPr>
        <p:spPr>
          <a:xfrm rot="0" flipH="0" flipV="0">
            <a:off x="26192987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34" name="Freeform 21534"/>
          <p:cNvSpPr/>
          <p:nvPr/>
        </p:nvSpPr>
        <p:spPr>
          <a:xfrm rot="0" flipH="0" flipV="0">
            <a:off x="26346911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35" name="Freeform 21535"/>
          <p:cNvSpPr/>
          <p:nvPr/>
        </p:nvSpPr>
        <p:spPr>
          <a:xfrm rot="0" flipH="0" flipV="0">
            <a:off x="26346911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36" name="Freeform 21536"/>
          <p:cNvSpPr/>
          <p:nvPr/>
        </p:nvSpPr>
        <p:spPr>
          <a:xfrm rot="0" flipH="0" flipV="0">
            <a:off x="26580083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37" name="Freeform 21537"/>
          <p:cNvSpPr/>
          <p:nvPr/>
        </p:nvSpPr>
        <p:spPr>
          <a:xfrm rot="0" flipH="0" flipV="0">
            <a:off x="26580083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38" name="Freeform 21538"/>
          <p:cNvSpPr/>
          <p:nvPr/>
        </p:nvSpPr>
        <p:spPr>
          <a:xfrm rot="0" flipH="0" flipV="0">
            <a:off x="26855927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39" name="Freeform 21539"/>
          <p:cNvSpPr/>
          <p:nvPr/>
        </p:nvSpPr>
        <p:spPr>
          <a:xfrm rot="0" flipH="0" flipV="0">
            <a:off x="26855927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40" name="Freeform 21540"/>
          <p:cNvSpPr/>
          <p:nvPr/>
        </p:nvSpPr>
        <p:spPr>
          <a:xfrm rot="0" flipH="0" flipV="0">
            <a:off x="27087575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41" name="Freeform 21541"/>
          <p:cNvSpPr/>
          <p:nvPr/>
        </p:nvSpPr>
        <p:spPr>
          <a:xfrm rot="0" flipH="0" flipV="0">
            <a:off x="27087575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42" name="Freeform 21542"/>
          <p:cNvSpPr/>
          <p:nvPr/>
        </p:nvSpPr>
        <p:spPr>
          <a:xfrm rot="0" flipH="0" flipV="0">
            <a:off x="27243023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43" name="Freeform 21543"/>
          <p:cNvSpPr/>
          <p:nvPr/>
        </p:nvSpPr>
        <p:spPr>
          <a:xfrm rot="0" flipH="0" flipV="0">
            <a:off x="27243023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44" name="Freeform 21544"/>
          <p:cNvSpPr/>
          <p:nvPr/>
        </p:nvSpPr>
        <p:spPr>
          <a:xfrm rot="0" flipH="0" flipV="0">
            <a:off x="27483815" y="9424925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45" name="Freeform 21545"/>
          <p:cNvSpPr/>
          <p:nvPr/>
        </p:nvSpPr>
        <p:spPr>
          <a:xfrm rot="0" flipH="0" flipV="0">
            <a:off x="27483815" y="9458453"/>
            <a:ext cx="19811" cy="19811"/>
          </a:xfrm>
          <a:custGeom>
            <a:pathLst>
              <a:path w="165100" h="165100">
                <a:moveTo>
                  <a:pt x="165100" y="82550"/>
                </a:moveTo>
                <a:cubicBezTo>
                  <a:pt x="165100" y="36959"/>
                  <a:pt x="128141" y="0"/>
                  <a:pt x="82550" y="0"/>
                </a:cubicBezTo>
                <a:cubicBezTo>
                  <a:pt x="36958" y="0"/>
                  <a:pt x="0" y="36959"/>
                  <a:pt x="0" y="82550"/>
                </a:cubicBezTo>
                <a:cubicBezTo>
                  <a:pt x="0" y="128142"/>
                  <a:pt x="36958" y="165100"/>
                  <a:pt x="82550" y="165100"/>
                </a:cubicBezTo>
                <a:cubicBezTo>
                  <a:pt x="128141" y="165100"/>
                  <a:pt x="165100" y="128142"/>
                  <a:pt x="165100" y="82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46" name="Freeform 21546"/>
          <p:cNvSpPr/>
          <p:nvPr/>
        </p:nvSpPr>
        <p:spPr>
          <a:xfrm rot="0" flipH="0" flipV="0">
            <a:off x="25249631" y="6739637"/>
            <a:ext cx="1234439" cy="2746247"/>
          </a:xfrm>
          <a:custGeom>
            <a:pathLst>
              <a:path w="10287000" h="22885400">
                <a:moveTo>
                  <a:pt x="5016500" y="0"/>
                </a:moveTo>
                <a:lnTo>
                  <a:pt x="5016500" y="6438900"/>
                </a:lnTo>
                <a:lnTo>
                  <a:pt x="10287000" y="6438900"/>
                </a:lnTo>
                <a:lnTo>
                  <a:pt x="0" y="228854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47" name="Freeform 21547"/>
          <p:cNvSpPr/>
          <p:nvPr/>
        </p:nvSpPr>
        <p:spPr>
          <a:xfrm rot="0" flipH="0" flipV="0">
            <a:off x="25851611" y="7512305"/>
            <a:ext cx="0" cy="1011935"/>
          </a:xfrm>
          <a:custGeom>
            <a:pathLst>
              <a:path w="0" h="8432800">
                <a:moveTo>
                  <a:pt x="0" y="0"/>
                </a:moveTo>
                <a:lnTo>
                  <a:pt x="0" y="84328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48" name="Freeform 21548"/>
          <p:cNvSpPr/>
          <p:nvPr/>
        </p:nvSpPr>
        <p:spPr>
          <a:xfrm rot="0" flipH="0" flipV="0">
            <a:off x="26945843" y="8412989"/>
            <a:ext cx="367283" cy="522731"/>
          </a:xfrm>
          <a:custGeom>
            <a:pathLst>
              <a:path w="3060700" h="4356100">
                <a:moveTo>
                  <a:pt x="3060700" y="4356100"/>
                </a:moveTo>
                <a:lnTo>
                  <a:pt x="1752600" y="0"/>
                </a:lnTo>
                <a:lnTo>
                  <a:pt x="0" y="1689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49" name="Freeform 21549"/>
          <p:cNvSpPr/>
          <p:nvPr/>
        </p:nvSpPr>
        <p:spPr>
          <a:xfrm rot="0" flipH="0" flipV="0">
            <a:off x="26865071" y="7678421"/>
            <a:ext cx="1031747" cy="211835"/>
          </a:xfrm>
          <a:custGeom>
            <a:pathLst>
              <a:path w="8597900" h="1765300">
                <a:moveTo>
                  <a:pt x="8597900" y="0"/>
                </a:moveTo>
                <a:lnTo>
                  <a:pt x="2159000" y="0"/>
                </a:lnTo>
                <a:lnTo>
                  <a:pt x="0" y="1765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50" name="Freeform 21550"/>
          <p:cNvSpPr/>
          <p:nvPr/>
        </p:nvSpPr>
        <p:spPr>
          <a:xfrm rot="0" flipH="0" flipV="0">
            <a:off x="24912827" y="7297421"/>
            <a:ext cx="938783" cy="214883"/>
          </a:xfrm>
          <a:custGeom>
            <a:pathLst>
              <a:path w="7823200" h="1790700">
                <a:moveTo>
                  <a:pt x="7823200" y="1790700"/>
                </a:moveTo>
                <a:lnTo>
                  <a:pt x="6337300" y="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51" name="Freeform 21551"/>
          <p:cNvSpPr/>
          <p:nvPr/>
        </p:nvSpPr>
        <p:spPr>
          <a:xfrm rot="0" flipH="0" flipV="0">
            <a:off x="25792175" y="9261857"/>
            <a:ext cx="1869947" cy="224027"/>
          </a:xfrm>
          <a:custGeom>
            <a:pathLst>
              <a:path w="15582900" h="1866900">
                <a:moveTo>
                  <a:pt x="0" y="1866900"/>
                </a:moveTo>
                <a:lnTo>
                  <a:pt x="0" y="0"/>
                </a:lnTo>
                <a:lnTo>
                  <a:pt x="15582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52" name="Freeform 21552"/>
          <p:cNvSpPr/>
          <p:nvPr/>
        </p:nvSpPr>
        <p:spPr>
          <a:xfrm rot="0" flipH="0" flipV="0">
            <a:off x="27497531" y="8987537"/>
            <a:ext cx="510539" cy="344423"/>
          </a:xfrm>
          <a:custGeom>
            <a:pathLst>
              <a:path w="4254500" h="2870200">
                <a:moveTo>
                  <a:pt x="482600" y="2870200"/>
                </a:moveTo>
                <a:lnTo>
                  <a:pt x="4254500" y="0"/>
                </a:lnTo>
                <a:lnTo>
                  <a:pt x="0" y="2095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53" name="Freeform 21553"/>
          <p:cNvSpPr/>
          <p:nvPr/>
        </p:nvSpPr>
        <p:spPr>
          <a:xfrm rot="0" flipH="0" flipV="0">
            <a:off x="26167079" y="9036305"/>
            <a:ext cx="1120139" cy="0"/>
          </a:xfrm>
          <a:custGeom>
            <a:pathLst>
              <a:path w="9334500" h="0">
                <a:moveTo>
                  <a:pt x="0" y="0"/>
                </a:moveTo>
                <a:lnTo>
                  <a:pt x="933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54" name="Freeform 21554"/>
          <p:cNvSpPr/>
          <p:nvPr/>
        </p:nvSpPr>
        <p:spPr>
          <a:xfrm rot="0" flipH="0" flipV="0">
            <a:off x="26167079" y="8812277"/>
            <a:ext cx="1120139" cy="0"/>
          </a:xfrm>
          <a:custGeom>
            <a:pathLst>
              <a:path w="9334500" h="0">
                <a:moveTo>
                  <a:pt x="0" y="0"/>
                </a:moveTo>
                <a:lnTo>
                  <a:pt x="9334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55" name="Freeform 21555"/>
          <p:cNvSpPr/>
          <p:nvPr/>
        </p:nvSpPr>
        <p:spPr>
          <a:xfrm rot="0" flipH="0" flipV="0">
            <a:off x="26540459" y="8588249"/>
            <a:ext cx="373379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56" name="Freeform 21556"/>
          <p:cNvSpPr/>
          <p:nvPr/>
        </p:nvSpPr>
        <p:spPr>
          <a:xfrm rot="0" flipH="0" flipV="0">
            <a:off x="26540459" y="8364221"/>
            <a:ext cx="373379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57" name="Freeform 21557"/>
          <p:cNvSpPr/>
          <p:nvPr/>
        </p:nvSpPr>
        <p:spPr>
          <a:xfrm rot="0" flipH="0" flipV="0">
            <a:off x="26540459" y="8140193"/>
            <a:ext cx="373379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58" name="Freeform 21558"/>
          <p:cNvSpPr/>
          <p:nvPr/>
        </p:nvSpPr>
        <p:spPr>
          <a:xfrm rot="0" flipH="0" flipV="0">
            <a:off x="26540459" y="7916165"/>
            <a:ext cx="373379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59" name="Freeform 21559"/>
          <p:cNvSpPr/>
          <p:nvPr/>
        </p:nvSpPr>
        <p:spPr>
          <a:xfrm rot="0" flipH="0" flipV="0">
            <a:off x="18352007" y="9531605"/>
            <a:ext cx="1232915" cy="333755"/>
          </a:xfrm>
          <a:custGeom>
            <a:pathLst>
              <a:path w="10274300" h="2781300">
                <a:moveTo>
                  <a:pt x="0" y="0"/>
                </a:moveTo>
                <a:lnTo>
                  <a:pt x="1346200" y="2781300"/>
                </a:lnTo>
                <a:lnTo>
                  <a:pt x="10274300" y="2781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60" name="Freeform 21560"/>
          <p:cNvSpPr/>
          <p:nvPr/>
        </p:nvSpPr>
        <p:spPr>
          <a:xfrm rot="0" flipH="0" flipV="0">
            <a:off x="2089403" y="16218917"/>
            <a:ext cx="6615683" cy="4081271"/>
          </a:xfrm>
          <a:custGeom>
            <a:pathLst>
              <a:path w="55130700" h="34010600">
                <a:moveTo>
                  <a:pt x="0" y="34010600"/>
                </a:moveTo>
                <a:lnTo>
                  <a:pt x="55130700" y="34010600"/>
                </a:lnTo>
                <a:lnTo>
                  <a:pt x="55130700" y="0"/>
                </a:lnTo>
                <a:lnTo>
                  <a:pt x="0" y="0"/>
                </a:lnTo>
                <a:lnTo>
                  <a:pt x="0" y="3401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61" name="Freeform 21561"/>
          <p:cNvSpPr/>
          <p:nvPr/>
        </p:nvSpPr>
        <p:spPr>
          <a:xfrm rot="0" flipH="0" flipV="0">
            <a:off x="2089403" y="16479521"/>
            <a:ext cx="6615683" cy="0"/>
          </a:xfrm>
          <a:custGeom>
            <a:pathLst>
              <a:path w="55130700" h="0">
                <a:moveTo>
                  <a:pt x="55130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62" name="Freeform 21562"/>
          <p:cNvSpPr/>
          <p:nvPr/>
        </p:nvSpPr>
        <p:spPr>
          <a:xfrm rot="0" flipH="0" flipV="0">
            <a:off x="4294631" y="16218917"/>
            <a:ext cx="0" cy="4081271"/>
          </a:xfrm>
          <a:custGeom>
            <a:pathLst>
              <a:path w="0" h="34010600">
                <a:moveTo>
                  <a:pt x="0" y="340106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63" name="Freeform 21563"/>
          <p:cNvSpPr/>
          <p:nvPr/>
        </p:nvSpPr>
        <p:spPr>
          <a:xfrm rot="0" flipH="0" flipV="0">
            <a:off x="6527291" y="16218917"/>
            <a:ext cx="0" cy="4081271"/>
          </a:xfrm>
          <a:custGeom>
            <a:pathLst>
              <a:path w="0" h="34010600">
                <a:moveTo>
                  <a:pt x="0" y="340106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64" name="Freeform 21564"/>
          <p:cNvSpPr/>
          <p:nvPr/>
        </p:nvSpPr>
        <p:spPr>
          <a:xfrm rot="0" flipH="0" flipV="0">
            <a:off x="2089403" y="17432021"/>
            <a:ext cx="6615683" cy="0"/>
          </a:xfrm>
          <a:custGeom>
            <a:pathLst>
              <a:path w="55130700" h="0">
                <a:moveTo>
                  <a:pt x="55130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65" name="Freeform 21565"/>
          <p:cNvSpPr/>
          <p:nvPr/>
        </p:nvSpPr>
        <p:spPr>
          <a:xfrm rot="0" flipH="0" flipV="0">
            <a:off x="2089403" y="18200117"/>
            <a:ext cx="6615683" cy="0"/>
          </a:xfrm>
          <a:custGeom>
            <a:pathLst>
              <a:path w="55130700" h="0">
                <a:moveTo>
                  <a:pt x="55130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66" name="Freeform 21566"/>
          <p:cNvSpPr/>
          <p:nvPr/>
        </p:nvSpPr>
        <p:spPr>
          <a:xfrm rot="0" flipH="0" flipV="0">
            <a:off x="2089403" y="18596357"/>
            <a:ext cx="6615683" cy="0"/>
          </a:xfrm>
          <a:custGeom>
            <a:pathLst>
              <a:path w="55130700" h="0">
                <a:moveTo>
                  <a:pt x="55130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67" name="Freeform 21567"/>
          <p:cNvSpPr/>
          <p:nvPr/>
        </p:nvSpPr>
        <p:spPr>
          <a:xfrm rot="0" flipH="0" flipV="0">
            <a:off x="2089403" y="18988025"/>
            <a:ext cx="6615683" cy="0"/>
          </a:xfrm>
          <a:custGeom>
            <a:pathLst>
              <a:path w="55130700" h="0">
                <a:moveTo>
                  <a:pt x="55130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68" name="Freeform 21568"/>
          <p:cNvSpPr/>
          <p:nvPr/>
        </p:nvSpPr>
        <p:spPr>
          <a:xfrm rot="0" flipH="0" flipV="0">
            <a:off x="2089403" y="19716497"/>
            <a:ext cx="6615683" cy="0"/>
          </a:xfrm>
          <a:custGeom>
            <a:pathLst>
              <a:path w="55130700" h="0">
                <a:moveTo>
                  <a:pt x="0" y="0"/>
                </a:moveTo>
                <a:lnTo>
                  <a:pt x="55130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569" name="Picture 21569"/>
          <p:cNvPicPr>
            <a:picLocks noChangeAspect="0" noChangeArrowheads="1"/>
          </p:cNvPicPr>
          <p:nvPr/>
        </p:nvPicPr>
        <p:blipFill>
          <a:blip r:embed="rId215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185400" y="17421353"/>
            <a:ext cx="4858004" cy="1749551"/>
          </a:xfrm>
          <a:prstGeom prst="rect">
            <a:avLst/>
          </a:prstGeom>
          <a:noFill/>
          <a:extLst/>
        </p:spPr>
      </p:pic>
      <p:sp>
        <p:nvSpPr>
          <p:cNvPr id="21570" name="Freeform 21570"/>
          <p:cNvSpPr/>
          <p:nvPr/>
        </p:nvSpPr>
        <p:spPr>
          <a:xfrm rot="0" flipH="0" flipV="0">
            <a:off x="10235183" y="19123661"/>
            <a:ext cx="4759451" cy="0"/>
          </a:xfrm>
          <a:custGeom>
            <a:pathLst>
              <a:path w="39662100" h="0">
                <a:moveTo>
                  <a:pt x="0" y="0"/>
                </a:moveTo>
                <a:lnTo>
                  <a:pt x="396621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71" name="Freeform 21571"/>
          <p:cNvSpPr/>
          <p:nvPr/>
        </p:nvSpPr>
        <p:spPr>
          <a:xfrm rot="0" flipH="0" flipV="0">
            <a:off x="10235183" y="18870677"/>
            <a:ext cx="4759451" cy="0"/>
          </a:xfrm>
          <a:custGeom>
            <a:pathLst>
              <a:path w="39662100" h="0">
                <a:moveTo>
                  <a:pt x="0" y="0"/>
                </a:moveTo>
                <a:lnTo>
                  <a:pt x="3966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72" name="Freeform 21572"/>
          <p:cNvSpPr/>
          <p:nvPr/>
        </p:nvSpPr>
        <p:spPr>
          <a:xfrm rot="0" flipH="0" flipV="0">
            <a:off x="10235183" y="18279365"/>
            <a:ext cx="4759451" cy="0"/>
          </a:xfrm>
          <a:custGeom>
            <a:pathLst>
              <a:path w="39662100" h="0">
                <a:moveTo>
                  <a:pt x="0" y="0"/>
                </a:moveTo>
                <a:lnTo>
                  <a:pt x="3966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73" name="Freeform 21573"/>
          <p:cNvSpPr/>
          <p:nvPr/>
        </p:nvSpPr>
        <p:spPr>
          <a:xfrm rot="0" flipH="0" flipV="0">
            <a:off x="10235183" y="17986757"/>
            <a:ext cx="4759451" cy="0"/>
          </a:xfrm>
          <a:custGeom>
            <a:pathLst>
              <a:path w="39662100" h="0">
                <a:moveTo>
                  <a:pt x="0" y="0"/>
                </a:moveTo>
                <a:lnTo>
                  <a:pt x="396621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74" name="Freeform 21574"/>
          <p:cNvSpPr/>
          <p:nvPr/>
        </p:nvSpPr>
        <p:spPr>
          <a:xfrm rot="0" flipH="0" flipV="0">
            <a:off x="10235183" y="17468597"/>
            <a:ext cx="4759451" cy="0"/>
          </a:xfrm>
          <a:custGeom>
            <a:pathLst>
              <a:path w="39662100" h="0">
                <a:moveTo>
                  <a:pt x="0" y="0"/>
                </a:moveTo>
                <a:lnTo>
                  <a:pt x="3966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575" name="Picture 21575"/>
          <p:cNvPicPr>
            <a:picLocks noChangeAspect="0" noChangeArrowheads="1"/>
          </p:cNvPicPr>
          <p:nvPr/>
        </p:nvPicPr>
        <p:blipFill>
          <a:blip r:embed="rId215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838176" y="17430497"/>
            <a:ext cx="94488" cy="1731263"/>
          </a:xfrm>
          <a:prstGeom prst="rect">
            <a:avLst/>
          </a:prstGeom>
          <a:noFill/>
          <a:extLst/>
        </p:spPr>
      </p:pic>
      <p:pic>
        <p:nvPicPr>
          <p:cNvPr id="21576" name="Picture 21576"/>
          <p:cNvPicPr>
            <a:picLocks noChangeAspect="0" noChangeArrowheads="1"/>
          </p:cNvPicPr>
          <p:nvPr/>
        </p:nvPicPr>
        <p:blipFill>
          <a:blip r:embed="rId215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016228" y="17430497"/>
            <a:ext cx="94487" cy="1731263"/>
          </a:xfrm>
          <a:prstGeom prst="rect">
            <a:avLst/>
          </a:prstGeom>
          <a:noFill/>
          <a:extLst/>
        </p:spPr>
      </p:pic>
      <p:pic>
        <p:nvPicPr>
          <p:cNvPr id="21577" name="Picture 21577"/>
          <p:cNvPicPr>
            <a:picLocks noChangeAspect="0" noChangeArrowheads="1"/>
          </p:cNvPicPr>
          <p:nvPr/>
        </p:nvPicPr>
        <p:blipFill>
          <a:blip r:embed="rId215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680191" y="17430497"/>
            <a:ext cx="96011" cy="1731263"/>
          </a:xfrm>
          <a:prstGeom prst="rect">
            <a:avLst/>
          </a:prstGeom>
          <a:noFill/>
          <a:extLst/>
        </p:spPr>
      </p:pic>
      <p:sp>
        <p:nvSpPr>
          <p:cNvPr id="21578" name="Freeform 21578"/>
          <p:cNvSpPr/>
          <p:nvPr/>
        </p:nvSpPr>
        <p:spPr>
          <a:xfrm rot="0" flipH="0" flipV="0">
            <a:off x="12885419" y="17468597"/>
            <a:ext cx="0" cy="1655063"/>
          </a:xfrm>
          <a:custGeom>
            <a:pathLst>
              <a:path w="0" h="13792200">
                <a:moveTo>
                  <a:pt x="0" y="137922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79" name="Freeform 21579"/>
          <p:cNvSpPr/>
          <p:nvPr/>
        </p:nvSpPr>
        <p:spPr>
          <a:xfrm rot="0" flipH="0" flipV="0">
            <a:off x="10727435" y="17468597"/>
            <a:ext cx="0" cy="1655063"/>
          </a:xfrm>
          <a:custGeom>
            <a:pathLst>
              <a:path w="0" h="13792200">
                <a:moveTo>
                  <a:pt x="0" y="13792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80" name="Freeform 21580"/>
          <p:cNvSpPr/>
          <p:nvPr/>
        </p:nvSpPr>
        <p:spPr>
          <a:xfrm rot="0" flipH="0" flipV="0">
            <a:off x="23373587" y="12163553"/>
            <a:ext cx="6473951" cy="6170675"/>
          </a:xfrm>
          <a:custGeom>
            <a:pathLst>
              <a:path w="53949600" h="51422300">
                <a:moveTo>
                  <a:pt x="0" y="51422300"/>
                </a:moveTo>
                <a:lnTo>
                  <a:pt x="53949600" y="51422300"/>
                </a:lnTo>
                <a:lnTo>
                  <a:pt x="53949600" y="0"/>
                </a:lnTo>
                <a:lnTo>
                  <a:pt x="0" y="0"/>
                </a:lnTo>
                <a:lnTo>
                  <a:pt x="0" y="5142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81" name="Freeform 21581"/>
          <p:cNvSpPr/>
          <p:nvPr/>
        </p:nvSpPr>
        <p:spPr>
          <a:xfrm rot="0" flipH="0" flipV="0">
            <a:off x="25217627" y="12163553"/>
            <a:ext cx="0" cy="6170675"/>
          </a:xfrm>
          <a:custGeom>
            <a:pathLst>
              <a:path w="0" h="51422300">
                <a:moveTo>
                  <a:pt x="0" y="0"/>
                </a:moveTo>
                <a:lnTo>
                  <a:pt x="0" y="5142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82" name="Freeform 21582"/>
          <p:cNvSpPr/>
          <p:nvPr/>
        </p:nvSpPr>
        <p:spPr>
          <a:xfrm rot="0" flipH="0" flipV="0">
            <a:off x="23373587" y="12744197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83" name="Freeform 21583"/>
          <p:cNvSpPr/>
          <p:nvPr/>
        </p:nvSpPr>
        <p:spPr>
          <a:xfrm rot="0" flipH="0" flipV="0">
            <a:off x="26662379" y="12163553"/>
            <a:ext cx="0" cy="6170675"/>
          </a:xfrm>
          <a:custGeom>
            <a:pathLst>
              <a:path w="0" h="51422300">
                <a:moveTo>
                  <a:pt x="0" y="0"/>
                </a:moveTo>
                <a:lnTo>
                  <a:pt x="0" y="5142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84" name="Freeform 21584"/>
          <p:cNvSpPr/>
          <p:nvPr/>
        </p:nvSpPr>
        <p:spPr>
          <a:xfrm rot="0" flipH="0" flipV="0">
            <a:off x="27694127" y="12163553"/>
            <a:ext cx="0" cy="6170675"/>
          </a:xfrm>
          <a:custGeom>
            <a:pathLst>
              <a:path w="0" h="51422300">
                <a:moveTo>
                  <a:pt x="0" y="0"/>
                </a:moveTo>
                <a:lnTo>
                  <a:pt x="0" y="5142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85" name="Freeform 21585"/>
          <p:cNvSpPr/>
          <p:nvPr/>
        </p:nvSpPr>
        <p:spPr>
          <a:xfrm rot="0" flipH="0" flipV="0">
            <a:off x="28201619" y="12163553"/>
            <a:ext cx="0" cy="6170675"/>
          </a:xfrm>
          <a:custGeom>
            <a:pathLst>
              <a:path w="0" h="51422300">
                <a:moveTo>
                  <a:pt x="0" y="0"/>
                </a:moveTo>
                <a:lnTo>
                  <a:pt x="0" y="5142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86" name="Freeform 21586"/>
          <p:cNvSpPr/>
          <p:nvPr/>
        </p:nvSpPr>
        <p:spPr>
          <a:xfrm rot="0" flipH="0" flipV="0">
            <a:off x="23373587" y="12952985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87" name="Freeform 21587"/>
          <p:cNvSpPr/>
          <p:nvPr/>
        </p:nvSpPr>
        <p:spPr>
          <a:xfrm rot="0" flipH="0" flipV="0">
            <a:off x="23373587" y="13510769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88" name="Freeform 21588"/>
          <p:cNvSpPr/>
          <p:nvPr/>
        </p:nvSpPr>
        <p:spPr>
          <a:xfrm rot="0" flipH="0" flipV="0">
            <a:off x="23373587" y="13885673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89" name="Freeform 21589"/>
          <p:cNvSpPr/>
          <p:nvPr/>
        </p:nvSpPr>
        <p:spPr>
          <a:xfrm rot="0" flipH="0" flipV="0">
            <a:off x="23373587" y="14262101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90" name="Freeform 21590"/>
          <p:cNvSpPr/>
          <p:nvPr/>
        </p:nvSpPr>
        <p:spPr>
          <a:xfrm rot="0" flipH="0" flipV="0">
            <a:off x="23373587" y="14637005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91" name="Freeform 21591"/>
          <p:cNvSpPr/>
          <p:nvPr/>
        </p:nvSpPr>
        <p:spPr>
          <a:xfrm rot="0" flipH="0" flipV="0">
            <a:off x="23373587" y="15013433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92" name="Freeform 21592"/>
          <p:cNvSpPr/>
          <p:nvPr/>
        </p:nvSpPr>
        <p:spPr>
          <a:xfrm rot="0" flipH="0" flipV="0">
            <a:off x="23373587" y="15210029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93" name="Freeform 21593"/>
          <p:cNvSpPr/>
          <p:nvPr/>
        </p:nvSpPr>
        <p:spPr>
          <a:xfrm rot="0" flipH="0" flipV="0">
            <a:off x="23373587" y="15408149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94" name="Freeform 21594"/>
          <p:cNvSpPr/>
          <p:nvPr/>
        </p:nvSpPr>
        <p:spPr>
          <a:xfrm rot="0" flipH="0" flipV="0">
            <a:off x="23373587" y="15808961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95" name="Freeform 21595"/>
          <p:cNvSpPr/>
          <p:nvPr/>
        </p:nvSpPr>
        <p:spPr>
          <a:xfrm rot="0" flipH="0" flipV="0">
            <a:off x="26669999" y="15584933"/>
            <a:ext cx="1007363" cy="0"/>
          </a:xfrm>
          <a:custGeom>
            <a:pathLst>
              <a:path w="8394700" h="0">
                <a:moveTo>
                  <a:pt x="0" y="0"/>
                </a:moveTo>
                <a:lnTo>
                  <a:pt x="8394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96" name="Freeform 21596"/>
          <p:cNvSpPr/>
          <p:nvPr/>
        </p:nvSpPr>
        <p:spPr>
          <a:xfrm rot="0" flipH="0" flipV="0">
            <a:off x="23373587" y="16209773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97" name="Freeform 21597"/>
          <p:cNvSpPr/>
          <p:nvPr/>
        </p:nvSpPr>
        <p:spPr>
          <a:xfrm rot="0" flipH="0" flipV="0">
            <a:off x="26688287" y="15999461"/>
            <a:ext cx="966215" cy="0"/>
          </a:xfrm>
          <a:custGeom>
            <a:pathLst>
              <a:path w="8051800" h="0">
                <a:moveTo>
                  <a:pt x="0" y="0"/>
                </a:moveTo>
                <a:lnTo>
                  <a:pt x="805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98" name="Freeform 21598"/>
          <p:cNvSpPr/>
          <p:nvPr/>
        </p:nvSpPr>
        <p:spPr>
          <a:xfrm rot="0" flipH="0" flipV="0">
            <a:off x="23373587" y="16610585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599" name="Freeform 21599"/>
          <p:cNvSpPr/>
          <p:nvPr/>
        </p:nvSpPr>
        <p:spPr>
          <a:xfrm rot="0" flipH="0" flipV="0">
            <a:off x="26688287" y="16389605"/>
            <a:ext cx="966215" cy="0"/>
          </a:xfrm>
          <a:custGeom>
            <a:pathLst>
              <a:path w="8051800" h="0">
                <a:moveTo>
                  <a:pt x="0" y="0"/>
                </a:moveTo>
                <a:lnTo>
                  <a:pt x="805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00" name="Freeform 21600"/>
          <p:cNvSpPr/>
          <p:nvPr/>
        </p:nvSpPr>
        <p:spPr>
          <a:xfrm rot="0" flipH="0" flipV="0">
            <a:off x="23373587" y="17009873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01" name="Freeform 21601"/>
          <p:cNvSpPr/>
          <p:nvPr/>
        </p:nvSpPr>
        <p:spPr>
          <a:xfrm rot="0" flipH="0" flipV="0">
            <a:off x="23373587" y="17410685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02" name="Freeform 21602"/>
          <p:cNvSpPr/>
          <p:nvPr/>
        </p:nvSpPr>
        <p:spPr>
          <a:xfrm rot="0" flipH="0" flipV="0">
            <a:off x="26702003" y="17191229"/>
            <a:ext cx="966215" cy="0"/>
          </a:xfrm>
          <a:custGeom>
            <a:pathLst>
              <a:path w="8051800" h="0">
                <a:moveTo>
                  <a:pt x="0" y="0"/>
                </a:moveTo>
                <a:lnTo>
                  <a:pt x="8051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03" name="Freeform 21603"/>
          <p:cNvSpPr/>
          <p:nvPr/>
        </p:nvSpPr>
        <p:spPr>
          <a:xfrm rot="0" flipH="0" flipV="0">
            <a:off x="23373587" y="17595089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04" name="Freeform 21604"/>
          <p:cNvSpPr/>
          <p:nvPr/>
        </p:nvSpPr>
        <p:spPr>
          <a:xfrm rot="0" flipH="0" flipV="0">
            <a:off x="23373587" y="17777969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05" name="Freeform 21605"/>
          <p:cNvSpPr/>
          <p:nvPr/>
        </p:nvSpPr>
        <p:spPr>
          <a:xfrm rot="0" flipH="0" flipV="0">
            <a:off x="23373587" y="17962373"/>
            <a:ext cx="6473951" cy="0"/>
          </a:xfrm>
          <a:custGeom>
            <a:pathLst>
              <a:path w="53949600" h="0">
                <a:moveTo>
                  <a:pt x="53949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06" name="Freeform 21606"/>
          <p:cNvSpPr/>
          <p:nvPr/>
        </p:nvSpPr>
        <p:spPr>
          <a:xfrm rot="0" flipH="0" flipV="0">
            <a:off x="10235183" y="18870677"/>
            <a:ext cx="4759451" cy="0"/>
          </a:xfrm>
          <a:custGeom>
            <a:pathLst>
              <a:path w="39662100" h="0">
                <a:moveTo>
                  <a:pt x="0" y="0"/>
                </a:moveTo>
                <a:lnTo>
                  <a:pt x="3966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07" name="Freeform 21607"/>
          <p:cNvSpPr/>
          <p:nvPr/>
        </p:nvSpPr>
        <p:spPr>
          <a:xfrm rot="0" flipH="0" flipV="0">
            <a:off x="10235183" y="18561305"/>
            <a:ext cx="4759451" cy="0"/>
          </a:xfrm>
          <a:custGeom>
            <a:pathLst>
              <a:path w="39662100" h="0">
                <a:moveTo>
                  <a:pt x="0" y="0"/>
                </a:moveTo>
                <a:lnTo>
                  <a:pt x="3966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08" name="Freeform 21608"/>
          <p:cNvSpPr/>
          <p:nvPr/>
        </p:nvSpPr>
        <p:spPr>
          <a:xfrm rot="0" flipH="0" flipV="0">
            <a:off x="14063471" y="17468597"/>
            <a:ext cx="0" cy="1655063"/>
          </a:xfrm>
          <a:custGeom>
            <a:pathLst>
              <a:path w="0" h="13792200">
                <a:moveTo>
                  <a:pt x="0" y="137922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609" name="Picture 21609"/>
          <p:cNvPicPr>
            <a:picLocks noChangeAspect="0" noChangeArrowheads="1"/>
          </p:cNvPicPr>
          <p:nvPr/>
        </p:nvPicPr>
        <p:blipFill>
          <a:blip r:embed="rId216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7420" y="10127489"/>
            <a:ext cx="4959096" cy="5330952"/>
          </a:xfrm>
          <a:prstGeom prst="rect">
            <a:avLst/>
          </a:prstGeom>
          <a:noFill/>
          <a:extLst/>
        </p:spPr>
      </p:pic>
      <p:sp>
        <p:nvSpPr>
          <p:cNvPr id="21610" name="Freeform 21610"/>
          <p:cNvSpPr/>
          <p:nvPr/>
        </p:nvSpPr>
        <p:spPr>
          <a:xfrm rot="0" flipH="0" flipV="0">
            <a:off x="23434547" y="184913"/>
            <a:ext cx="6659879" cy="21022055"/>
          </a:xfrm>
          <a:custGeom>
            <a:pathLst>
              <a:path w="55499000" h="175183800">
                <a:moveTo>
                  <a:pt x="0" y="175183800"/>
                </a:moveTo>
                <a:lnTo>
                  <a:pt x="55499000" y="175183800"/>
                </a:lnTo>
                <a:lnTo>
                  <a:pt x="554990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11" name="Freeform 21611"/>
          <p:cNvSpPr/>
          <p:nvPr/>
        </p:nvSpPr>
        <p:spPr>
          <a:xfrm rot="0" flipH="0" flipV="0">
            <a:off x="23434547" y="19227293"/>
            <a:ext cx="6659879" cy="1979675"/>
          </a:xfrm>
          <a:custGeom>
            <a:pathLst>
              <a:path w="55499000" h="16497300">
                <a:moveTo>
                  <a:pt x="55499000" y="0"/>
                </a:moveTo>
                <a:lnTo>
                  <a:pt x="0" y="0"/>
                </a:lnTo>
                <a:lnTo>
                  <a:pt x="0" y="16497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12" name="Freeform 21612"/>
          <p:cNvSpPr/>
          <p:nvPr/>
        </p:nvSpPr>
        <p:spPr>
          <a:xfrm rot="0" flipH="0" flipV="0">
            <a:off x="25775411" y="19586957"/>
            <a:ext cx="4319015" cy="0"/>
          </a:xfrm>
          <a:custGeom>
            <a:pathLst>
              <a:path w="35991800" h="0">
                <a:moveTo>
                  <a:pt x="359918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13" name="Freeform 21613"/>
          <p:cNvSpPr/>
          <p:nvPr/>
        </p:nvSpPr>
        <p:spPr>
          <a:xfrm rot="0" flipH="0" flipV="0">
            <a:off x="23434547" y="20127977"/>
            <a:ext cx="6659879" cy="0"/>
          </a:xfrm>
          <a:custGeom>
            <a:pathLst>
              <a:path w="55499000" h="0">
                <a:moveTo>
                  <a:pt x="554990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14" name="Freeform 21614"/>
          <p:cNvSpPr/>
          <p:nvPr/>
        </p:nvSpPr>
        <p:spPr>
          <a:xfrm rot="0" flipH="0" flipV="0">
            <a:off x="25775411" y="19227293"/>
            <a:ext cx="0" cy="1979675"/>
          </a:xfrm>
          <a:custGeom>
            <a:pathLst>
              <a:path w="0" h="16497300">
                <a:moveTo>
                  <a:pt x="0" y="0"/>
                </a:moveTo>
                <a:lnTo>
                  <a:pt x="0" y="16497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15" name="Freeform 21615"/>
          <p:cNvSpPr/>
          <p:nvPr/>
        </p:nvSpPr>
        <p:spPr>
          <a:xfrm rot="0" flipH="0" flipV="0">
            <a:off x="28294583" y="20127977"/>
            <a:ext cx="0" cy="1078991"/>
          </a:xfrm>
          <a:custGeom>
            <a:pathLst>
              <a:path w="0" h="8991600">
                <a:moveTo>
                  <a:pt x="0" y="89916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16" name="Freeform 21616"/>
          <p:cNvSpPr/>
          <p:nvPr/>
        </p:nvSpPr>
        <p:spPr>
          <a:xfrm rot="0" flipH="0" flipV="0">
            <a:off x="28294583" y="20307809"/>
            <a:ext cx="1799843" cy="0"/>
          </a:xfrm>
          <a:custGeom>
            <a:pathLst>
              <a:path w="14998700" h="0">
                <a:moveTo>
                  <a:pt x="149987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17" name="Freeform 21617"/>
          <p:cNvSpPr/>
          <p:nvPr/>
        </p:nvSpPr>
        <p:spPr>
          <a:xfrm rot="0" flipH="0" flipV="0">
            <a:off x="25775411" y="20667473"/>
            <a:ext cx="4319015" cy="0"/>
          </a:xfrm>
          <a:custGeom>
            <a:pathLst>
              <a:path w="35991800" h="0">
                <a:moveTo>
                  <a:pt x="359918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18" name="Freeform 21618"/>
          <p:cNvSpPr/>
          <p:nvPr/>
        </p:nvSpPr>
        <p:spPr>
          <a:xfrm rot="0" flipH="0" flipV="0">
            <a:off x="29375099" y="20127977"/>
            <a:ext cx="0" cy="539495"/>
          </a:xfrm>
          <a:custGeom>
            <a:pathLst>
              <a:path w="0" h="4495800">
                <a:moveTo>
                  <a:pt x="0" y="0"/>
                </a:moveTo>
                <a:lnTo>
                  <a:pt x="0" y="44958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19" name="Freeform 21619"/>
          <p:cNvSpPr/>
          <p:nvPr/>
        </p:nvSpPr>
        <p:spPr>
          <a:xfrm rot="0" flipH="0" flipV="0">
            <a:off x="28835603" y="20127977"/>
            <a:ext cx="0" cy="539495"/>
          </a:xfrm>
          <a:custGeom>
            <a:pathLst>
              <a:path w="0" h="4495800">
                <a:moveTo>
                  <a:pt x="0" y="0"/>
                </a:moveTo>
                <a:lnTo>
                  <a:pt x="0" y="44958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20" name="Freeform 21620"/>
          <p:cNvSpPr/>
          <p:nvPr/>
        </p:nvSpPr>
        <p:spPr>
          <a:xfrm rot="0" flipH="0" flipV="0">
            <a:off x="23434547" y="19948145"/>
            <a:ext cx="2340863" cy="0"/>
          </a:xfrm>
          <a:custGeom>
            <a:pathLst>
              <a:path w="19507200" h="0">
                <a:moveTo>
                  <a:pt x="195072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21" name="Freeform 21621"/>
          <p:cNvSpPr/>
          <p:nvPr/>
        </p:nvSpPr>
        <p:spPr>
          <a:xfrm rot="0" flipH="0" flipV="0">
            <a:off x="23795735" y="19227293"/>
            <a:ext cx="0" cy="900683"/>
          </a:xfrm>
          <a:custGeom>
            <a:pathLst>
              <a:path w="0" h="7505700">
                <a:moveTo>
                  <a:pt x="0" y="0"/>
                </a:moveTo>
                <a:lnTo>
                  <a:pt x="0" y="75057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22" name="Freeform 21622"/>
          <p:cNvSpPr/>
          <p:nvPr/>
        </p:nvSpPr>
        <p:spPr>
          <a:xfrm rot="0" flipH="0" flipV="0">
            <a:off x="24155399" y="19227293"/>
            <a:ext cx="0" cy="1979675"/>
          </a:xfrm>
          <a:custGeom>
            <a:pathLst>
              <a:path w="0" h="16497300">
                <a:moveTo>
                  <a:pt x="0" y="0"/>
                </a:moveTo>
                <a:lnTo>
                  <a:pt x="0" y="16497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23" name="Freeform 21623"/>
          <p:cNvSpPr/>
          <p:nvPr/>
        </p:nvSpPr>
        <p:spPr>
          <a:xfrm rot="0" flipH="0" flipV="0">
            <a:off x="25415747" y="19227293"/>
            <a:ext cx="0" cy="1979675"/>
          </a:xfrm>
          <a:custGeom>
            <a:pathLst>
              <a:path w="0" h="16497300">
                <a:moveTo>
                  <a:pt x="0" y="0"/>
                </a:moveTo>
                <a:lnTo>
                  <a:pt x="0" y="16497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24" name="Freeform 21624"/>
          <p:cNvSpPr/>
          <p:nvPr/>
        </p:nvSpPr>
        <p:spPr>
          <a:xfrm rot="0" flipH="0" flipV="0">
            <a:off x="24874727" y="19227293"/>
            <a:ext cx="0" cy="1979675"/>
          </a:xfrm>
          <a:custGeom>
            <a:pathLst>
              <a:path w="0" h="16497300">
                <a:moveTo>
                  <a:pt x="0" y="0"/>
                </a:moveTo>
                <a:lnTo>
                  <a:pt x="0" y="16497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25" name="Freeform 21625"/>
          <p:cNvSpPr/>
          <p:nvPr/>
        </p:nvSpPr>
        <p:spPr>
          <a:xfrm rot="0" flipH="0" flipV="0">
            <a:off x="24515063" y="19227293"/>
            <a:ext cx="0" cy="900683"/>
          </a:xfrm>
          <a:custGeom>
            <a:pathLst>
              <a:path w="0" h="7505700">
                <a:moveTo>
                  <a:pt x="0" y="0"/>
                </a:moveTo>
                <a:lnTo>
                  <a:pt x="0" y="75057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26" name="Freeform 21626"/>
          <p:cNvSpPr/>
          <p:nvPr/>
        </p:nvSpPr>
        <p:spPr>
          <a:xfrm rot="0" flipH="0" flipV="0">
            <a:off x="23434547" y="19407125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27" name="Freeform 21627"/>
          <p:cNvSpPr/>
          <p:nvPr/>
        </p:nvSpPr>
        <p:spPr>
          <a:xfrm rot="0" flipH="0" flipV="0">
            <a:off x="23434547" y="19768313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28" name="Freeform 21628"/>
          <p:cNvSpPr/>
          <p:nvPr/>
        </p:nvSpPr>
        <p:spPr>
          <a:xfrm rot="0" flipH="0" flipV="0">
            <a:off x="23434547" y="20307809"/>
            <a:ext cx="2340863" cy="0"/>
          </a:xfrm>
          <a:custGeom>
            <a:pathLst>
              <a:path w="19507200" h="0">
                <a:moveTo>
                  <a:pt x="195072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29" name="Freeform 21629"/>
          <p:cNvSpPr/>
          <p:nvPr/>
        </p:nvSpPr>
        <p:spPr>
          <a:xfrm rot="0" flipH="0" flipV="0">
            <a:off x="23434547" y="21027137"/>
            <a:ext cx="2340863" cy="0"/>
          </a:xfrm>
          <a:custGeom>
            <a:pathLst>
              <a:path w="19507200" h="0">
                <a:moveTo>
                  <a:pt x="195072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30" name="Freeform 21630"/>
          <p:cNvSpPr/>
          <p:nvPr/>
        </p:nvSpPr>
        <p:spPr>
          <a:xfrm rot="0" flipH="0" flipV="0">
            <a:off x="23434547" y="20847305"/>
            <a:ext cx="2340863" cy="0"/>
          </a:xfrm>
          <a:custGeom>
            <a:pathLst>
              <a:path w="19507200" h="0">
                <a:moveTo>
                  <a:pt x="195072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31" name="Freeform 21631"/>
          <p:cNvSpPr/>
          <p:nvPr/>
        </p:nvSpPr>
        <p:spPr>
          <a:xfrm rot="0" flipH="0" flipV="0">
            <a:off x="23434547" y="20667473"/>
            <a:ext cx="2340863" cy="0"/>
          </a:xfrm>
          <a:custGeom>
            <a:pathLst>
              <a:path w="19507200" h="0">
                <a:moveTo>
                  <a:pt x="195072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32" name="Freeform 21632"/>
          <p:cNvSpPr/>
          <p:nvPr/>
        </p:nvSpPr>
        <p:spPr>
          <a:xfrm rot="0" flipH="0" flipV="0">
            <a:off x="15875507" y="21206969"/>
            <a:ext cx="14218919" cy="0"/>
          </a:xfrm>
          <a:custGeom>
            <a:pathLst>
              <a:path w="118491000" h="0">
                <a:moveTo>
                  <a:pt x="0" y="0"/>
                </a:moveTo>
                <a:lnTo>
                  <a:pt x="1184910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33" name="Freeform 21633"/>
          <p:cNvSpPr/>
          <p:nvPr/>
        </p:nvSpPr>
        <p:spPr>
          <a:xfrm rot="0" flipH="0" flipV="0">
            <a:off x="719327" y="184913"/>
            <a:ext cx="29375099" cy="21022055"/>
          </a:xfrm>
          <a:custGeom>
            <a:pathLst>
              <a:path w="244792500" h="175183800">
                <a:moveTo>
                  <a:pt x="244792500" y="175183800"/>
                </a:moveTo>
                <a:lnTo>
                  <a:pt x="0" y="1751838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34" name="Freeform 21634"/>
          <p:cNvSpPr/>
          <p:nvPr/>
        </p:nvSpPr>
        <p:spPr>
          <a:xfrm rot="0" flipH="0" flipV="0">
            <a:off x="23434547" y="19586957"/>
            <a:ext cx="2340863" cy="0"/>
          </a:xfrm>
          <a:custGeom>
            <a:pathLst>
              <a:path w="19507200" h="0">
                <a:moveTo>
                  <a:pt x="19507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635" name="Picture 21635"/>
          <p:cNvPicPr>
            <a:picLocks noChangeAspect="0" noChangeArrowheads="1"/>
          </p:cNvPicPr>
          <p:nvPr/>
        </p:nvPicPr>
        <p:blipFill>
          <a:blip r:embed="rId216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0" y="21352764"/>
            <a:ext cx="30276800" cy="34036"/>
          </a:xfrm>
          <a:prstGeom prst="rect">
            <a:avLst/>
          </a:prstGeom>
          <a:noFill/>
          <a:extLst/>
        </p:spPr>
      </p:pic>
      <p:pic>
        <p:nvPicPr>
          <p:cNvPr id="21636" name="Picture 21636"/>
          <p:cNvPicPr>
            <a:picLocks noChangeAspect="0" noChangeArrowheads="1"/>
          </p:cNvPicPr>
          <p:nvPr/>
        </p:nvPicPr>
        <p:blipFill>
          <a:blip r:embed="rId216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240225" y="0"/>
            <a:ext cx="36574" cy="21386800"/>
          </a:xfrm>
          <a:prstGeom prst="rect">
            <a:avLst/>
          </a:prstGeom>
          <a:noFill/>
          <a:extLst/>
        </p:spPr>
      </p:pic>
      <p:pic>
        <p:nvPicPr>
          <p:cNvPr id="21637" name="Picture 21637"/>
          <p:cNvPicPr>
            <a:picLocks noChangeAspect="0" noChangeArrowheads="1"/>
          </p:cNvPicPr>
          <p:nvPr/>
        </p:nvPicPr>
        <p:blipFill>
          <a:blip r:embed="rId216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0" y="0"/>
            <a:ext cx="34036" cy="21386800"/>
          </a:xfrm>
          <a:prstGeom prst="rect">
            <a:avLst/>
          </a:prstGeom>
          <a:noFill/>
          <a:extLst/>
        </p:spPr>
      </p:pic>
      <p:sp>
        <p:nvSpPr>
          <p:cNvPr id="21638" name="Freeform 21638"/>
          <p:cNvSpPr/>
          <p:nvPr/>
        </p:nvSpPr>
        <p:spPr>
          <a:xfrm rot="0" flipH="0" flipV="0">
            <a:off x="25403555" y="20018249"/>
            <a:ext cx="0" cy="1523"/>
          </a:xfrm>
          <a:custGeom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639" name="Picture 21639"/>
          <p:cNvPicPr>
            <a:picLocks noChangeAspect="0" noChangeArrowheads="1"/>
          </p:cNvPicPr>
          <p:nvPr/>
        </p:nvPicPr>
        <p:blipFill>
          <a:blip r:embed="rId216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0" y="0"/>
            <a:ext cx="30276800" cy="39116"/>
          </a:xfrm>
          <a:prstGeom prst="rect">
            <a:avLst/>
          </a:prstGeom>
          <a:noFill/>
          <a:extLst/>
        </p:spPr>
      </p:pic>
      <p:sp>
        <p:nvSpPr>
          <p:cNvPr id="21640" name="Freeform 21640"/>
          <p:cNvSpPr/>
          <p:nvPr/>
        </p:nvSpPr>
        <p:spPr>
          <a:xfrm rot="0" flipH="0" flipV="0">
            <a:off x="719327" y="184913"/>
            <a:ext cx="29375099" cy="0"/>
          </a:xfrm>
          <a:custGeom>
            <a:pathLst>
              <a:path w="244792500" h="0">
                <a:moveTo>
                  <a:pt x="0" y="0"/>
                </a:moveTo>
                <a:lnTo>
                  <a:pt x="2447925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41" name="Freeform 21641"/>
          <p:cNvSpPr/>
          <p:nvPr/>
        </p:nvSpPr>
        <p:spPr>
          <a:xfrm rot="-5400000" flipH="0" flipV="0">
            <a:off x="2106168" y="3982721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42" name="Freeform 21642"/>
          <p:cNvSpPr/>
          <p:nvPr/>
        </p:nvSpPr>
        <p:spPr>
          <a:xfrm rot="0" flipH="0" flipV="0">
            <a:off x="13133831" y="4148837"/>
            <a:ext cx="211835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43" name="Freeform 21643"/>
          <p:cNvSpPr/>
          <p:nvPr/>
        </p:nvSpPr>
        <p:spPr>
          <a:xfrm rot="0" flipH="0" flipV="0">
            <a:off x="12687299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44" name="Freeform 21644"/>
          <p:cNvSpPr/>
          <p:nvPr/>
        </p:nvSpPr>
        <p:spPr>
          <a:xfrm rot="0" flipH="0" flipV="0">
            <a:off x="12240767" y="414883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45" name="Freeform 21645"/>
          <p:cNvSpPr/>
          <p:nvPr/>
        </p:nvSpPr>
        <p:spPr>
          <a:xfrm rot="0" flipH="0" flipV="0">
            <a:off x="11794235" y="414883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46" name="Freeform 21646"/>
          <p:cNvSpPr/>
          <p:nvPr/>
        </p:nvSpPr>
        <p:spPr>
          <a:xfrm rot="0" flipH="0" flipV="0">
            <a:off x="11349227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47" name="Freeform 21647"/>
          <p:cNvSpPr/>
          <p:nvPr/>
        </p:nvSpPr>
        <p:spPr>
          <a:xfrm rot="0" flipH="0" flipV="0">
            <a:off x="10902695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48" name="Freeform 21648"/>
          <p:cNvSpPr/>
          <p:nvPr/>
        </p:nvSpPr>
        <p:spPr>
          <a:xfrm rot="0" flipH="0" flipV="0">
            <a:off x="10456163" y="414883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49" name="Freeform 21649"/>
          <p:cNvSpPr/>
          <p:nvPr/>
        </p:nvSpPr>
        <p:spPr>
          <a:xfrm rot="0" flipH="0" flipV="0">
            <a:off x="10009631" y="414883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50" name="Freeform 21650"/>
          <p:cNvSpPr/>
          <p:nvPr/>
        </p:nvSpPr>
        <p:spPr>
          <a:xfrm rot="0" flipH="0" flipV="0">
            <a:off x="9564623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51" name="Freeform 21651"/>
          <p:cNvSpPr/>
          <p:nvPr/>
        </p:nvSpPr>
        <p:spPr>
          <a:xfrm rot="0" flipH="0" flipV="0">
            <a:off x="9118091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52" name="Freeform 21652"/>
          <p:cNvSpPr/>
          <p:nvPr/>
        </p:nvSpPr>
        <p:spPr>
          <a:xfrm rot="0" flipH="0" flipV="0">
            <a:off x="8671559" y="414883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53" name="Freeform 21653"/>
          <p:cNvSpPr/>
          <p:nvPr/>
        </p:nvSpPr>
        <p:spPr>
          <a:xfrm rot="0" flipH="0" flipV="0">
            <a:off x="8225027" y="414883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54" name="Freeform 21654"/>
          <p:cNvSpPr/>
          <p:nvPr/>
        </p:nvSpPr>
        <p:spPr>
          <a:xfrm rot="0" flipH="0" flipV="0">
            <a:off x="7780019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55" name="Freeform 21655"/>
          <p:cNvSpPr/>
          <p:nvPr/>
        </p:nvSpPr>
        <p:spPr>
          <a:xfrm rot="0" flipH="0" flipV="0">
            <a:off x="7333487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56" name="Freeform 21656"/>
          <p:cNvSpPr/>
          <p:nvPr/>
        </p:nvSpPr>
        <p:spPr>
          <a:xfrm rot="0" flipH="0" flipV="0">
            <a:off x="6886955" y="414883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57" name="Freeform 21657"/>
          <p:cNvSpPr/>
          <p:nvPr/>
        </p:nvSpPr>
        <p:spPr>
          <a:xfrm rot="0" flipH="0" flipV="0">
            <a:off x="6440423" y="414883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58" name="Freeform 21658"/>
          <p:cNvSpPr/>
          <p:nvPr/>
        </p:nvSpPr>
        <p:spPr>
          <a:xfrm rot="0" flipH="0" flipV="0">
            <a:off x="5995415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59" name="Freeform 21659"/>
          <p:cNvSpPr/>
          <p:nvPr/>
        </p:nvSpPr>
        <p:spPr>
          <a:xfrm rot="0" flipH="0" flipV="0">
            <a:off x="5548883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60" name="Freeform 21660"/>
          <p:cNvSpPr/>
          <p:nvPr/>
        </p:nvSpPr>
        <p:spPr>
          <a:xfrm rot="0" flipH="0" flipV="0">
            <a:off x="5102351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61" name="Freeform 21661"/>
          <p:cNvSpPr/>
          <p:nvPr/>
        </p:nvSpPr>
        <p:spPr>
          <a:xfrm rot="0" flipH="0" flipV="0">
            <a:off x="4655819" y="414883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62" name="Freeform 21662"/>
          <p:cNvSpPr/>
          <p:nvPr/>
        </p:nvSpPr>
        <p:spPr>
          <a:xfrm rot="0" flipH="0" flipV="0">
            <a:off x="4210811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63" name="Freeform 21663"/>
          <p:cNvSpPr/>
          <p:nvPr/>
        </p:nvSpPr>
        <p:spPr>
          <a:xfrm rot="0" flipH="0" flipV="0">
            <a:off x="3764279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64" name="Freeform 21664"/>
          <p:cNvSpPr/>
          <p:nvPr/>
        </p:nvSpPr>
        <p:spPr>
          <a:xfrm rot="0" flipH="0" flipV="0">
            <a:off x="3317747" y="4148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65" name="Freeform 21665"/>
          <p:cNvSpPr/>
          <p:nvPr/>
        </p:nvSpPr>
        <p:spPr>
          <a:xfrm rot="0" flipH="0" flipV="0">
            <a:off x="2871215" y="414883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66" name="Freeform 21666"/>
          <p:cNvSpPr/>
          <p:nvPr/>
        </p:nvSpPr>
        <p:spPr>
          <a:xfrm rot="0" flipH="0" flipV="0">
            <a:off x="2435351" y="4148837"/>
            <a:ext cx="213359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67" name="Freeform 21667"/>
          <p:cNvSpPr/>
          <p:nvPr/>
        </p:nvSpPr>
        <p:spPr>
          <a:xfrm rot="-5400000" flipH="0" flipV="0">
            <a:off x="2106168" y="7934454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68" name="Freeform 21668"/>
          <p:cNvSpPr/>
          <p:nvPr/>
        </p:nvSpPr>
        <p:spPr>
          <a:xfrm rot="0" flipH="0" flipV="0">
            <a:off x="13133831" y="8100569"/>
            <a:ext cx="211835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69" name="Freeform 21669"/>
          <p:cNvSpPr/>
          <p:nvPr/>
        </p:nvSpPr>
        <p:spPr>
          <a:xfrm rot="0" flipH="0" flipV="0">
            <a:off x="12687299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70" name="Freeform 21670"/>
          <p:cNvSpPr/>
          <p:nvPr/>
        </p:nvSpPr>
        <p:spPr>
          <a:xfrm rot="0" flipH="0" flipV="0">
            <a:off x="12240767" y="810056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71" name="Freeform 21671"/>
          <p:cNvSpPr/>
          <p:nvPr/>
        </p:nvSpPr>
        <p:spPr>
          <a:xfrm rot="0" flipH="0" flipV="0">
            <a:off x="11794235" y="810056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72" name="Freeform 21672"/>
          <p:cNvSpPr/>
          <p:nvPr/>
        </p:nvSpPr>
        <p:spPr>
          <a:xfrm rot="0" flipH="0" flipV="0">
            <a:off x="11349227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73" name="Freeform 21673"/>
          <p:cNvSpPr/>
          <p:nvPr/>
        </p:nvSpPr>
        <p:spPr>
          <a:xfrm rot="0" flipH="0" flipV="0">
            <a:off x="10902695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74" name="Freeform 21674"/>
          <p:cNvSpPr/>
          <p:nvPr/>
        </p:nvSpPr>
        <p:spPr>
          <a:xfrm rot="0" flipH="0" flipV="0">
            <a:off x="10456163" y="810056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75" name="Freeform 21675"/>
          <p:cNvSpPr/>
          <p:nvPr/>
        </p:nvSpPr>
        <p:spPr>
          <a:xfrm rot="0" flipH="0" flipV="0">
            <a:off x="10009631" y="810056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76" name="Freeform 21676"/>
          <p:cNvSpPr/>
          <p:nvPr/>
        </p:nvSpPr>
        <p:spPr>
          <a:xfrm rot="0" flipH="0" flipV="0">
            <a:off x="9564623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77" name="Freeform 21677"/>
          <p:cNvSpPr/>
          <p:nvPr/>
        </p:nvSpPr>
        <p:spPr>
          <a:xfrm rot="0" flipH="0" flipV="0">
            <a:off x="9118091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78" name="Freeform 21678"/>
          <p:cNvSpPr/>
          <p:nvPr/>
        </p:nvSpPr>
        <p:spPr>
          <a:xfrm rot="0" flipH="0" flipV="0">
            <a:off x="8671559" y="810056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79" name="Freeform 21679"/>
          <p:cNvSpPr/>
          <p:nvPr/>
        </p:nvSpPr>
        <p:spPr>
          <a:xfrm rot="0" flipH="0" flipV="0">
            <a:off x="8225027" y="810056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80" name="Freeform 21680"/>
          <p:cNvSpPr/>
          <p:nvPr/>
        </p:nvSpPr>
        <p:spPr>
          <a:xfrm rot="0" flipH="0" flipV="0">
            <a:off x="7780019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81" name="Freeform 21681"/>
          <p:cNvSpPr/>
          <p:nvPr/>
        </p:nvSpPr>
        <p:spPr>
          <a:xfrm rot="0" flipH="0" flipV="0">
            <a:off x="7333487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82" name="Freeform 21682"/>
          <p:cNvSpPr/>
          <p:nvPr/>
        </p:nvSpPr>
        <p:spPr>
          <a:xfrm rot="0" flipH="0" flipV="0">
            <a:off x="6886955" y="810056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83" name="Freeform 21683"/>
          <p:cNvSpPr/>
          <p:nvPr/>
        </p:nvSpPr>
        <p:spPr>
          <a:xfrm rot="0" flipH="0" flipV="0">
            <a:off x="6440423" y="810056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84" name="Freeform 21684"/>
          <p:cNvSpPr/>
          <p:nvPr/>
        </p:nvSpPr>
        <p:spPr>
          <a:xfrm rot="0" flipH="0" flipV="0">
            <a:off x="5995415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85" name="Freeform 21685"/>
          <p:cNvSpPr/>
          <p:nvPr/>
        </p:nvSpPr>
        <p:spPr>
          <a:xfrm rot="0" flipH="0" flipV="0">
            <a:off x="5548883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86" name="Freeform 21686"/>
          <p:cNvSpPr/>
          <p:nvPr/>
        </p:nvSpPr>
        <p:spPr>
          <a:xfrm rot="0" flipH="0" flipV="0">
            <a:off x="5102351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87" name="Freeform 21687"/>
          <p:cNvSpPr/>
          <p:nvPr/>
        </p:nvSpPr>
        <p:spPr>
          <a:xfrm rot="0" flipH="0" flipV="0">
            <a:off x="4655819" y="810056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88" name="Freeform 21688"/>
          <p:cNvSpPr/>
          <p:nvPr/>
        </p:nvSpPr>
        <p:spPr>
          <a:xfrm rot="0" flipH="0" flipV="0">
            <a:off x="4210811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89" name="Freeform 21689"/>
          <p:cNvSpPr/>
          <p:nvPr/>
        </p:nvSpPr>
        <p:spPr>
          <a:xfrm rot="0" flipH="0" flipV="0">
            <a:off x="3764279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90" name="Freeform 21690"/>
          <p:cNvSpPr/>
          <p:nvPr/>
        </p:nvSpPr>
        <p:spPr>
          <a:xfrm rot="0" flipH="0" flipV="0">
            <a:off x="3317747" y="810056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91" name="Freeform 21691"/>
          <p:cNvSpPr/>
          <p:nvPr/>
        </p:nvSpPr>
        <p:spPr>
          <a:xfrm rot="0" flipH="0" flipV="0">
            <a:off x="2871215" y="810056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92" name="Freeform 21692"/>
          <p:cNvSpPr/>
          <p:nvPr/>
        </p:nvSpPr>
        <p:spPr>
          <a:xfrm rot="0" flipH="0" flipV="0">
            <a:off x="2435351" y="8100569"/>
            <a:ext cx="213359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93" name="Freeform 21693"/>
          <p:cNvSpPr/>
          <p:nvPr/>
        </p:nvSpPr>
        <p:spPr>
          <a:xfrm rot="-5400000" flipH="0" flipV="0">
            <a:off x="2106168" y="6617717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94" name="Freeform 21694"/>
          <p:cNvSpPr/>
          <p:nvPr/>
        </p:nvSpPr>
        <p:spPr>
          <a:xfrm rot="0" flipH="0" flipV="0">
            <a:off x="13133831" y="6783833"/>
            <a:ext cx="211835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95" name="Freeform 21695"/>
          <p:cNvSpPr/>
          <p:nvPr/>
        </p:nvSpPr>
        <p:spPr>
          <a:xfrm rot="0" flipH="0" flipV="0">
            <a:off x="12687299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96" name="Freeform 21696"/>
          <p:cNvSpPr/>
          <p:nvPr/>
        </p:nvSpPr>
        <p:spPr>
          <a:xfrm rot="0" flipH="0" flipV="0">
            <a:off x="12240767" y="678383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97" name="Freeform 21697"/>
          <p:cNvSpPr/>
          <p:nvPr/>
        </p:nvSpPr>
        <p:spPr>
          <a:xfrm rot="0" flipH="0" flipV="0">
            <a:off x="11794235" y="678383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98" name="Freeform 21698"/>
          <p:cNvSpPr/>
          <p:nvPr/>
        </p:nvSpPr>
        <p:spPr>
          <a:xfrm rot="0" flipH="0" flipV="0">
            <a:off x="11349227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699" name="Freeform 21699"/>
          <p:cNvSpPr/>
          <p:nvPr/>
        </p:nvSpPr>
        <p:spPr>
          <a:xfrm rot="0" flipH="0" flipV="0">
            <a:off x="10902695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00" name="Freeform 21700"/>
          <p:cNvSpPr/>
          <p:nvPr/>
        </p:nvSpPr>
        <p:spPr>
          <a:xfrm rot="0" flipH="0" flipV="0">
            <a:off x="10456163" y="678383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01" name="Freeform 21701"/>
          <p:cNvSpPr/>
          <p:nvPr/>
        </p:nvSpPr>
        <p:spPr>
          <a:xfrm rot="0" flipH="0" flipV="0">
            <a:off x="10009631" y="678383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02" name="Freeform 21702"/>
          <p:cNvSpPr/>
          <p:nvPr/>
        </p:nvSpPr>
        <p:spPr>
          <a:xfrm rot="0" flipH="0" flipV="0">
            <a:off x="9564623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03" name="Freeform 21703"/>
          <p:cNvSpPr/>
          <p:nvPr/>
        </p:nvSpPr>
        <p:spPr>
          <a:xfrm rot="0" flipH="0" flipV="0">
            <a:off x="9118091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04" name="Freeform 21704"/>
          <p:cNvSpPr/>
          <p:nvPr/>
        </p:nvSpPr>
        <p:spPr>
          <a:xfrm rot="0" flipH="0" flipV="0">
            <a:off x="8671559" y="678383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05" name="Freeform 21705"/>
          <p:cNvSpPr/>
          <p:nvPr/>
        </p:nvSpPr>
        <p:spPr>
          <a:xfrm rot="0" flipH="0" flipV="0">
            <a:off x="8225027" y="678383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06" name="Freeform 21706"/>
          <p:cNvSpPr/>
          <p:nvPr/>
        </p:nvSpPr>
        <p:spPr>
          <a:xfrm rot="0" flipH="0" flipV="0">
            <a:off x="7780019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07" name="Freeform 21707"/>
          <p:cNvSpPr/>
          <p:nvPr/>
        </p:nvSpPr>
        <p:spPr>
          <a:xfrm rot="0" flipH="0" flipV="0">
            <a:off x="7333487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08" name="Freeform 21708"/>
          <p:cNvSpPr/>
          <p:nvPr/>
        </p:nvSpPr>
        <p:spPr>
          <a:xfrm rot="0" flipH="0" flipV="0">
            <a:off x="6886955" y="678383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09" name="Freeform 21709"/>
          <p:cNvSpPr/>
          <p:nvPr/>
        </p:nvSpPr>
        <p:spPr>
          <a:xfrm rot="0" flipH="0" flipV="0">
            <a:off x="6440423" y="678383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10" name="Freeform 21710"/>
          <p:cNvSpPr/>
          <p:nvPr/>
        </p:nvSpPr>
        <p:spPr>
          <a:xfrm rot="0" flipH="0" flipV="0">
            <a:off x="5995415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11" name="Freeform 21711"/>
          <p:cNvSpPr/>
          <p:nvPr/>
        </p:nvSpPr>
        <p:spPr>
          <a:xfrm rot="0" flipH="0" flipV="0">
            <a:off x="5548883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12" name="Freeform 21712"/>
          <p:cNvSpPr/>
          <p:nvPr/>
        </p:nvSpPr>
        <p:spPr>
          <a:xfrm rot="0" flipH="0" flipV="0">
            <a:off x="5102351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13" name="Freeform 21713"/>
          <p:cNvSpPr/>
          <p:nvPr/>
        </p:nvSpPr>
        <p:spPr>
          <a:xfrm rot="0" flipH="0" flipV="0">
            <a:off x="4655819" y="678383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14" name="Freeform 21714"/>
          <p:cNvSpPr/>
          <p:nvPr/>
        </p:nvSpPr>
        <p:spPr>
          <a:xfrm rot="0" flipH="0" flipV="0">
            <a:off x="4210811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15" name="Freeform 21715"/>
          <p:cNvSpPr/>
          <p:nvPr/>
        </p:nvSpPr>
        <p:spPr>
          <a:xfrm rot="0" flipH="0" flipV="0">
            <a:off x="3764279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16" name="Freeform 21716"/>
          <p:cNvSpPr/>
          <p:nvPr/>
        </p:nvSpPr>
        <p:spPr>
          <a:xfrm rot="0" flipH="0" flipV="0">
            <a:off x="3317747" y="678383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17" name="Freeform 21717"/>
          <p:cNvSpPr/>
          <p:nvPr/>
        </p:nvSpPr>
        <p:spPr>
          <a:xfrm rot="0" flipH="0" flipV="0">
            <a:off x="2871215" y="678383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18" name="Freeform 21718"/>
          <p:cNvSpPr/>
          <p:nvPr/>
        </p:nvSpPr>
        <p:spPr>
          <a:xfrm rot="0" flipH="0" flipV="0">
            <a:off x="2435351" y="6783833"/>
            <a:ext cx="213359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19" name="Freeform 21719"/>
          <p:cNvSpPr/>
          <p:nvPr/>
        </p:nvSpPr>
        <p:spPr>
          <a:xfrm rot="-5400000" flipH="0" flipV="0">
            <a:off x="2106168" y="5299458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20" name="Freeform 21720"/>
          <p:cNvSpPr/>
          <p:nvPr/>
        </p:nvSpPr>
        <p:spPr>
          <a:xfrm rot="0" flipH="0" flipV="0">
            <a:off x="13133831" y="5465573"/>
            <a:ext cx="211835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21" name="Freeform 21721"/>
          <p:cNvSpPr/>
          <p:nvPr/>
        </p:nvSpPr>
        <p:spPr>
          <a:xfrm rot="0" flipH="0" flipV="0">
            <a:off x="12687299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22" name="Freeform 21722"/>
          <p:cNvSpPr/>
          <p:nvPr/>
        </p:nvSpPr>
        <p:spPr>
          <a:xfrm rot="0" flipH="0" flipV="0">
            <a:off x="12240767" y="546557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23" name="Freeform 21723"/>
          <p:cNvSpPr/>
          <p:nvPr/>
        </p:nvSpPr>
        <p:spPr>
          <a:xfrm rot="0" flipH="0" flipV="0">
            <a:off x="11794235" y="546557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24" name="Freeform 21724"/>
          <p:cNvSpPr/>
          <p:nvPr/>
        </p:nvSpPr>
        <p:spPr>
          <a:xfrm rot="0" flipH="0" flipV="0">
            <a:off x="11349227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25" name="Freeform 21725"/>
          <p:cNvSpPr/>
          <p:nvPr/>
        </p:nvSpPr>
        <p:spPr>
          <a:xfrm rot="0" flipH="0" flipV="0">
            <a:off x="10902695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26" name="Freeform 21726"/>
          <p:cNvSpPr/>
          <p:nvPr/>
        </p:nvSpPr>
        <p:spPr>
          <a:xfrm rot="0" flipH="0" flipV="0">
            <a:off x="10456163" y="546557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27" name="Freeform 21727"/>
          <p:cNvSpPr/>
          <p:nvPr/>
        </p:nvSpPr>
        <p:spPr>
          <a:xfrm rot="0" flipH="0" flipV="0">
            <a:off x="10009631" y="546557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28" name="Freeform 21728"/>
          <p:cNvSpPr/>
          <p:nvPr/>
        </p:nvSpPr>
        <p:spPr>
          <a:xfrm rot="0" flipH="0" flipV="0">
            <a:off x="9564623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29" name="Freeform 21729"/>
          <p:cNvSpPr/>
          <p:nvPr/>
        </p:nvSpPr>
        <p:spPr>
          <a:xfrm rot="0" flipH="0" flipV="0">
            <a:off x="9118091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30" name="Freeform 21730"/>
          <p:cNvSpPr/>
          <p:nvPr/>
        </p:nvSpPr>
        <p:spPr>
          <a:xfrm rot="0" flipH="0" flipV="0">
            <a:off x="8671559" y="546557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31" name="Freeform 21731"/>
          <p:cNvSpPr/>
          <p:nvPr/>
        </p:nvSpPr>
        <p:spPr>
          <a:xfrm rot="0" flipH="0" flipV="0">
            <a:off x="8225027" y="546557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32" name="Freeform 21732"/>
          <p:cNvSpPr/>
          <p:nvPr/>
        </p:nvSpPr>
        <p:spPr>
          <a:xfrm rot="0" flipH="0" flipV="0">
            <a:off x="7780019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33" name="Freeform 21733"/>
          <p:cNvSpPr/>
          <p:nvPr/>
        </p:nvSpPr>
        <p:spPr>
          <a:xfrm rot="0" flipH="0" flipV="0">
            <a:off x="7333487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34" name="Freeform 21734"/>
          <p:cNvSpPr/>
          <p:nvPr/>
        </p:nvSpPr>
        <p:spPr>
          <a:xfrm rot="0" flipH="0" flipV="0">
            <a:off x="6886955" y="546557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35" name="Freeform 21735"/>
          <p:cNvSpPr/>
          <p:nvPr/>
        </p:nvSpPr>
        <p:spPr>
          <a:xfrm rot="0" flipH="0" flipV="0">
            <a:off x="6440423" y="546557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36" name="Freeform 21736"/>
          <p:cNvSpPr/>
          <p:nvPr/>
        </p:nvSpPr>
        <p:spPr>
          <a:xfrm rot="0" flipH="0" flipV="0">
            <a:off x="5995415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37" name="Freeform 21737"/>
          <p:cNvSpPr/>
          <p:nvPr/>
        </p:nvSpPr>
        <p:spPr>
          <a:xfrm rot="0" flipH="0" flipV="0">
            <a:off x="5548883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38" name="Freeform 21738"/>
          <p:cNvSpPr/>
          <p:nvPr/>
        </p:nvSpPr>
        <p:spPr>
          <a:xfrm rot="0" flipH="0" flipV="0">
            <a:off x="5102351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39" name="Freeform 21739"/>
          <p:cNvSpPr/>
          <p:nvPr/>
        </p:nvSpPr>
        <p:spPr>
          <a:xfrm rot="0" flipH="0" flipV="0">
            <a:off x="4655819" y="546557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40" name="Freeform 21740"/>
          <p:cNvSpPr/>
          <p:nvPr/>
        </p:nvSpPr>
        <p:spPr>
          <a:xfrm rot="0" flipH="0" flipV="0">
            <a:off x="4210811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41" name="Freeform 21741"/>
          <p:cNvSpPr/>
          <p:nvPr/>
        </p:nvSpPr>
        <p:spPr>
          <a:xfrm rot="0" flipH="0" flipV="0">
            <a:off x="3764279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42" name="Freeform 21742"/>
          <p:cNvSpPr/>
          <p:nvPr/>
        </p:nvSpPr>
        <p:spPr>
          <a:xfrm rot="0" flipH="0" flipV="0">
            <a:off x="3317747" y="546557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43" name="Freeform 21743"/>
          <p:cNvSpPr/>
          <p:nvPr/>
        </p:nvSpPr>
        <p:spPr>
          <a:xfrm rot="0" flipH="0" flipV="0">
            <a:off x="2871215" y="546557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44" name="Freeform 21744"/>
          <p:cNvSpPr/>
          <p:nvPr/>
        </p:nvSpPr>
        <p:spPr>
          <a:xfrm rot="0" flipH="0" flipV="0">
            <a:off x="2435351" y="5465573"/>
            <a:ext cx="213359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45" name="Freeform 21745"/>
          <p:cNvSpPr/>
          <p:nvPr/>
        </p:nvSpPr>
        <p:spPr>
          <a:xfrm rot="10800000" flipH="0" flipV="0">
            <a:off x="13138405" y="9705341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46" name="Freeform 21746"/>
          <p:cNvSpPr/>
          <p:nvPr/>
        </p:nvSpPr>
        <p:spPr>
          <a:xfrm rot="0" flipH="0" flipV="0">
            <a:off x="13302995" y="2832101"/>
            <a:ext cx="0" cy="202691"/>
          </a:xfrm>
          <a:custGeom>
            <a:pathLst>
              <a:path w="0" h="1689100">
                <a:moveTo>
                  <a:pt x="0" y="0"/>
                </a:moveTo>
                <a:lnTo>
                  <a:pt x="0" y="16891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47" name="Freeform 21747"/>
          <p:cNvSpPr/>
          <p:nvPr/>
        </p:nvSpPr>
        <p:spPr>
          <a:xfrm rot="0" flipH="0" flipV="0">
            <a:off x="13302995" y="325729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48" name="Freeform 21748"/>
          <p:cNvSpPr/>
          <p:nvPr/>
        </p:nvSpPr>
        <p:spPr>
          <a:xfrm rot="0" flipH="0" flipV="0">
            <a:off x="13302995" y="370382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49" name="Freeform 21749"/>
          <p:cNvSpPr/>
          <p:nvPr/>
        </p:nvSpPr>
        <p:spPr>
          <a:xfrm rot="0" flipH="0" flipV="0">
            <a:off x="13302995" y="415036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50" name="Freeform 21750"/>
          <p:cNvSpPr/>
          <p:nvPr/>
        </p:nvSpPr>
        <p:spPr>
          <a:xfrm rot="0" flipH="0" flipV="0">
            <a:off x="13302995" y="459689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51" name="Freeform 21751"/>
          <p:cNvSpPr/>
          <p:nvPr/>
        </p:nvSpPr>
        <p:spPr>
          <a:xfrm rot="0" flipH="0" flipV="0">
            <a:off x="13302995" y="504190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52" name="Freeform 21752"/>
          <p:cNvSpPr/>
          <p:nvPr/>
        </p:nvSpPr>
        <p:spPr>
          <a:xfrm rot="0" flipH="0" flipV="0">
            <a:off x="13302995" y="54884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53" name="Freeform 21753"/>
          <p:cNvSpPr/>
          <p:nvPr/>
        </p:nvSpPr>
        <p:spPr>
          <a:xfrm rot="0" flipH="0" flipV="0">
            <a:off x="13302995" y="59349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54" name="Freeform 21754"/>
          <p:cNvSpPr/>
          <p:nvPr/>
        </p:nvSpPr>
        <p:spPr>
          <a:xfrm rot="0" flipH="0" flipV="0">
            <a:off x="13302995" y="63814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55" name="Freeform 21755"/>
          <p:cNvSpPr/>
          <p:nvPr/>
        </p:nvSpPr>
        <p:spPr>
          <a:xfrm rot="0" flipH="0" flipV="0">
            <a:off x="13302995" y="682650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56" name="Freeform 21756"/>
          <p:cNvSpPr/>
          <p:nvPr/>
        </p:nvSpPr>
        <p:spPr>
          <a:xfrm rot="0" flipH="0" flipV="0">
            <a:off x="13302995" y="72730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57" name="Freeform 21757"/>
          <p:cNvSpPr/>
          <p:nvPr/>
        </p:nvSpPr>
        <p:spPr>
          <a:xfrm rot="0" flipH="0" flipV="0">
            <a:off x="13302995" y="77195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58" name="Freeform 21758"/>
          <p:cNvSpPr/>
          <p:nvPr/>
        </p:nvSpPr>
        <p:spPr>
          <a:xfrm rot="0" flipH="0" flipV="0">
            <a:off x="13302995" y="81661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59" name="Freeform 21759"/>
          <p:cNvSpPr/>
          <p:nvPr/>
        </p:nvSpPr>
        <p:spPr>
          <a:xfrm rot="0" flipH="0" flipV="0">
            <a:off x="13302995" y="861110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60" name="Freeform 21760"/>
          <p:cNvSpPr/>
          <p:nvPr/>
        </p:nvSpPr>
        <p:spPr>
          <a:xfrm rot="0" flipH="0" flipV="0">
            <a:off x="13302995" y="905764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61" name="Freeform 21761"/>
          <p:cNvSpPr/>
          <p:nvPr/>
        </p:nvSpPr>
        <p:spPr>
          <a:xfrm rot="0" flipH="0" flipV="0">
            <a:off x="13302995" y="9504173"/>
            <a:ext cx="0" cy="202691"/>
          </a:xfrm>
          <a:custGeom>
            <a:pathLst>
              <a:path w="0" h="1689100">
                <a:moveTo>
                  <a:pt x="0" y="0"/>
                </a:moveTo>
                <a:lnTo>
                  <a:pt x="0" y="16891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62" name="Freeform 21762"/>
          <p:cNvSpPr/>
          <p:nvPr/>
        </p:nvSpPr>
        <p:spPr>
          <a:xfrm rot="10800000" flipH="0" flipV="0">
            <a:off x="9185149" y="9705341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63" name="Freeform 21763"/>
          <p:cNvSpPr/>
          <p:nvPr/>
        </p:nvSpPr>
        <p:spPr>
          <a:xfrm rot="0" flipH="0" flipV="0">
            <a:off x="9349739" y="2624837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64" name="Freeform 21764"/>
          <p:cNvSpPr/>
          <p:nvPr/>
        </p:nvSpPr>
        <p:spPr>
          <a:xfrm rot="0" flipH="0" flipV="0">
            <a:off x="9349739" y="315518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65" name="Freeform 21765"/>
          <p:cNvSpPr/>
          <p:nvPr/>
        </p:nvSpPr>
        <p:spPr>
          <a:xfrm rot="0" flipH="0" flipV="0">
            <a:off x="9349739" y="360019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66" name="Freeform 21766"/>
          <p:cNvSpPr/>
          <p:nvPr/>
        </p:nvSpPr>
        <p:spPr>
          <a:xfrm rot="0" flipH="0" flipV="0">
            <a:off x="9349739" y="404672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67" name="Freeform 21767"/>
          <p:cNvSpPr/>
          <p:nvPr/>
        </p:nvSpPr>
        <p:spPr>
          <a:xfrm rot="0" flipH="0" flipV="0">
            <a:off x="9349739" y="449326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68" name="Freeform 21768"/>
          <p:cNvSpPr/>
          <p:nvPr/>
        </p:nvSpPr>
        <p:spPr>
          <a:xfrm rot="0" flipH="0" flipV="0">
            <a:off x="9349739" y="493979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69" name="Freeform 21769"/>
          <p:cNvSpPr/>
          <p:nvPr/>
        </p:nvSpPr>
        <p:spPr>
          <a:xfrm rot="0" flipH="0" flipV="0">
            <a:off x="9349739" y="538480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70" name="Freeform 21770"/>
          <p:cNvSpPr/>
          <p:nvPr/>
        </p:nvSpPr>
        <p:spPr>
          <a:xfrm rot="0" flipH="0" flipV="0">
            <a:off x="9349739" y="58313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71" name="Freeform 21771"/>
          <p:cNvSpPr/>
          <p:nvPr/>
        </p:nvSpPr>
        <p:spPr>
          <a:xfrm rot="0" flipH="0" flipV="0">
            <a:off x="9349739" y="62778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72" name="Freeform 21772"/>
          <p:cNvSpPr/>
          <p:nvPr/>
        </p:nvSpPr>
        <p:spPr>
          <a:xfrm rot="0" flipH="0" flipV="0">
            <a:off x="9349739" y="67243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73" name="Freeform 21773"/>
          <p:cNvSpPr/>
          <p:nvPr/>
        </p:nvSpPr>
        <p:spPr>
          <a:xfrm rot="0" flipH="0" flipV="0">
            <a:off x="9349739" y="716940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74" name="Freeform 21774"/>
          <p:cNvSpPr/>
          <p:nvPr/>
        </p:nvSpPr>
        <p:spPr>
          <a:xfrm rot="0" flipH="0" flipV="0">
            <a:off x="9349739" y="76159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75" name="Freeform 21775"/>
          <p:cNvSpPr/>
          <p:nvPr/>
        </p:nvSpPr>
        <p:spPr>
          <a:xfrm rot="0" flipH="0" flipV="0">
            <a:off x="9349739" y="80624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76" name="Freeform 21776"/>
          <p:cNvSpPr/>
          <p:nvPr/>
        </p:nvSpPr>
        <p:spPr>
          <a:xfrm rot="0" flipH="0" flipV="0">
            <a:off x="9349739" y="85090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77" name="Freeform 21777"/>
          <p:cNvSpPr/>
          <p:nvPr/>
        </p:nvSpPr>
        <p:spPr>
          <a:xfrm rot="0" flipH="0" flipV="0">
            <a:off x="9349739" y="895400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78" name="Freeform 21778"/>
          <p:cNvSpPr/>
          <p:nvPr/>
        </p:nvSpPr>
        <p:spPr>
          <a:xfrm rot="0" flipH="0" flipV="0">
            <a:off x="9349739" y="9400541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79" name="Freeform 21779"/>
          <p:cNvSpPr/>
          <p:nvPr/>
        </p:nvSpPr>
        <p:spPr>
          <a:xfrm rot="10800000" flipH="0" flipV="0">
            <a:off x="7868413" y="9705341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80" name="Freeform 21780"/>
          <p:cNvSpPr/>
          <p:nvPr/>
        </p:nvSpPr>
        <p:spPr>
          <a:xfrm rot="0" flipH="0" flipV="0">
            <a:off x="8033003" y="2624837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81" name="Freeform 21781"/>
          <p:cNvSpPr/>
          <p:nvPr/>
        </p:nvSpPr>
        <p:spPr>
          <a:xfrm rot="0" flipH="0" flipV="0">
            <a:off x="8033003" y="315518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82" name="Freeform 21782"/>
          <p:cNvSpPr/>
          <p:nvPr/>
        </p:nvSpPr>
        <p:spPr>
          <a:xfrm rot="0" flipH="0" flipV="0">
            <a:off x="8033003" y="360019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83" name="Freeform 21783"/>
          <p:cNvSpPr/>
          <p:nvPr/>
        </p:nvSpPr>
        <p:spPr>
          <a:xfrm rot="0" flipH="0" flipV="0">
            <a:off x="8033003" y="404672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84" name="Freeform 21784"/>
          <p:cNvSpPr/>
          <p:nvPr/>
        </p:nvSpPr>
        <p:spPr>
          <a:xfrm rot="0" flipH="0" flipV="0">
            <a:off x="8033003" y="449326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85" name="Freeform 21785"/>
          <p:cNvSpPr/>
          <p:nvPr/>
        </p:nvSpPr>
        <p:spPr>
          <a:xfrm rot="0" flipH="0" flipV="0">
            <a:off x="8033003" y="493979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86" name="Freeform 21786"/>
          <p:cNvSpPr/>
          <p:nvPr/>
        </p:nvSpPr>
        <p:spPr>
          <a:xfrm rot="0" flipH="0" flipV="0">
            <a:off x="8033003" y="538480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87" name="Freeform 21787"/>
          <p:cNvSpPr/>
          <p:nvPr/>
        </p:nvSpPr>
        <p:spPr>
          <a:xfrm rot="0" flipH="0" flipV="0">
            <a:off x="8033003" y="58313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88" name="Freeform 21788"/>
          <p:cNvSpPr/>
          <p:nvPr/>
        </p:nvSpPr>
        <p:spPr>
          <a:xfrm rot="0" flipH="0" flipV="0">
            <a:off x="8033003" y="62778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89" name="Freeform 21789"/>
          <p:cNvSpPr/>
          <p:nvPr/>
        </p:nvSpPr>
        <p:spPr>
          <a:xfrm rot="0" flipH="0" flipV="0">
            <a:off x="8033003" y="67243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90" name="Freeform 21790"/>
          <p:cNvSpPr/>
          <p:nvPr/>
        </p:nvSpPr>
        <p:spPr>
          <a:xfrm rot="0" flipH="0" flipV="0">
            <a:off x="8033003" y="716940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91" name="Freeform 21791"/>
          <p:cNvSpPr/>
          <p:nvPr/>
        </p:nvSpPr>
        <p:spPr>
          <a:xfrm rot="0" flipH="0" flipV="0">
            <a:off x="8033003" y="76159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92" name="Freeform 21792"/>
          <p:cNvSpPr/>
          <p:nvPr/>
        </p:nvSpPr>
        <p:spPr>
          <a:xfrm rot="0" flipH="0" flipV="0">
            <a:off x="8033003" y="80624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93" name="Freeform 21793"/>
          <p:cNvSpPr/>
          <p:nvPr/>
        </p:nvSpPr>
        <p:spPr>
          <a:xfrm rot="0" flipH="0" flipV="0">
            <a:off x="8033003" y="85090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94" name="Freeform 21794"/>
          <p:cNvSpPr/>
          <p:nvPr/>
        </p:nvSpPr>
        <p:spPr>
          <a:xfrm rot="0" flipH="0" flipV="0">
            <a:off x="8033003" y="895400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95" name="Freeform 21795"/>
          <p:cNvSpPr/>
          <p:nvPr/>
        </p:nvSpPr>
        <p:spPr>
          <a:xfrm rot="0" flipH="0" flipV="0">
            <a:off x="8033003" y="9400541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96" name="Freeform 21796"/>
          <p:cNvSpPr/>
          <p:nvPr/>
        </p:nvSpPr>
        <p:spPr>
          <a:xfrm rot="10800000" flipH="0" flipV="0">
            <a:off x="6550153" y="9705341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97" name="Freeform 21797"/>
          <p:cNvSpPr/>
          <p:nvPr/>
        </p:nvSpPr>
        <p:spPr>
          <a:xfrm rot="0" flipH="0" flipV="0">
            <a:off x="6714743" y="2624837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98" name="Freeform 21798"/>
          <p:cNvSpPr/>
          <p:nvPr/>
        </p:nvSpPr>
        <p:spPr>
          <a:xfrm rot="0" flipH="0" flipV="0">
            <a:off x="6714743" y="315518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799" name="Freeform 21799"/>
          <p:cNvSpPr/>
          <p:nvPr/>
        </p:nvSpPr>
        <p:spPr>
          <a:xfrm rot="0" flipH="0" flipV="0">
            <a:off x="6714743" y="360019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00" name="Freeform 21800"/>
          <p:cNvSpPr/>
          <p:nvPr/>
        </p:nvSpPr>
        <p:spPr>
          <a:xfrm rot="0" flipH="0" flipV="0">
            <a:off x="6714743" y="404672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01" name="Freeform 21801"/>
          <p:cNvSpPr/>
          <p:nvPr/>
        </p:nvSpPr>
        <p:spPr>
          <a:xfrm rot="0" flipH="0" flipV="0">
            <a:off x="6714743" y="449326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02" name="Freeform 21802"/>
          <p:cNvSpPr/>
          <p:nvPr/>
        </p:nvSpPr>
        <p:spPr>
          <a:xfrm rot="0" flipH="0" flipV="0">
            <a:off x="6714743" y="493979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03" name="Freeform 21803"/>
          <p:cNvSpPr/>
          <p:nvPr/>
        </p:nvSpPr>
        <p:spPr>
          <a:xfrm rot="0" flipH="0" flipV="0">
            <a:off x="6714743" y="538480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04" name="Freeform 21804"/>
          <p:cNvSpPr/>
          <p:nvPr/>
        </p:nvSpPr>
        <p:spPr>
          <a:xfrm rot="0" flipH="0" flipV="0">
            <a:off x="6714743" y="58313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05" name="Freeform 21805"/>
          <p:cNvSpPr/>
          <p:nvPr/>
        </p:nvSpPr>
        <p:spPr>
          <a:xfrm rot="0" flipH="0" flipV="0">
            <a:off x="6714743" y="62778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06" name="Freeform 21806"/>
          <p:cNvSpPr/>
          <p:nvPr/>
        </p:nvSpPr>
        <p:spPr>
          <a:xfrm rot="0" flipH="0" flipV="0">
            <a:off x="6714743" y="67243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07" name="Freeform 21807"/>
          <p:cNvSpPr/>
          <p:nvPr/>
        </p:nvSpPr>
        <p:spPr>
          <a:xfrm rot="0" flipH="0" flipV="0">
            <a:off x="6714743" y="716940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08" name="Freeform 21808"/>
          <p:cNvSpPr/>
          <p:nvPr/>
        </p:nvSpPr>
        <p:spPr>
          <a:xfrm rot="0" flipH="0" flipV="0">
            <a:off x="6714743" y="76159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09" name="Freeform 21809"/>
          <p:cNvSpPr/>
          <p:nvPr/>
        </p:nvSpPr>
        <p:spPr>
          <a:xfrm rot="0" flipH="0" flipV="0">
            <a:off x="6714743" y="80624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10" name="Freeform 21810"/>
          <p:cNvSpPr/>
          <p:nvPr/>
        </p:nvSpPr>
        <p:spPr>
          <a:xfrm rot="0" flipH="0" flipV="0">
            <a:off x="6714743" y="85090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11" name="Freeform 21811"/>
          <p:cNvSpPr/>
          <p:nvPr/>
        </p:nvSpPr>
        <p:spPr>
          <a:xfrm rot="0" flipH="0" flipV="0">
            <a:off x="6714743" y="895400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12" name="Freeform 21812"/>
          <p:cNvSpPr/>
          <p:nvPr/>
        </p:nvSpPr>
        <p:spPr>
          <a:xfrm rot="0" flipH="0" flipV="0">
            <a:off x="6714743" y="9400541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13" name="Freeform 21813"/>
          <p:cNvSpPr/>
          <p:nvPr/>
        </p:nvSpPr>
        <p:spPr>
          <a:xfrm rot="10800000" flipH="0" flipV="0">
            <a:off x="5233417" y="9705341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14" name="Freeform 21814"/>
          <p:cNvSpPr/>
          <p:nvPr/>
        </p:nvSpPr>
        <p:spPr>
          <a:xfrm rot="0" flipH="0" flipV="0">
            <a:off x="5398007" y="2624837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15" name="Freeform 21815"/>
          <p:cNvSpPr/>
          <p:nvPr/>
        </p:nvSpPr>
        <p:spPr>
          <a:xfrm rot="0" flipH="0" flipV="0">
            <a:off x="5398007" y="315518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16" name="Freeform 21816"/>
          <p:cNvSpPr/>
          <p:nvPr/>
        </p:nvSpPr>
        <p:spPr>
          <a:xfrm rot="0" flipH="0" flipV="0">
            <a:off x="5398007" y="360019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17" name="Freeform 21817"/>
          <p:cNvSpPr/>
          <p:nvPr/>
        </p:nvSpPr>
        <p:spPr>
          <a:xfrm rot="0" flipH="0" flipV="0">
            <a:off x="5398007" y="404672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18" name="Freeform 21818"/>
          <p:cNvSpPr/>
          <p:nvPr/>
        </p:nvSpPr>
        <p:spPr>
          <a:xfrm rot="0" flipH="0" flipV="0">
            <a:off x="5398007" y="449326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19" name="Freeform 21819"/>
          <p:cNvSpPr/>
          <p:nvPr/>
        </p:nvSpPr>
        <p:spPr>
          <a:xfrm rot="0" flipH="0" flipV="0">
            <a:off x="5398007" y="493979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20" name="Freeform 21820"/>
          <p:cNvSpPr/>
          <p:nvPr/>
        </p:nvSpPr>
        <p:spPr>
          <a:xfrm rot="0" flipH="0" flipV="0">
            <a:off x="5398007" y="538480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21" name="Freeform 21821"/>
          <p:cNvSpPr/>
          <p:nvPr/>
        </p:nvSpPr>
        <p:spPr>
          <a:xfrm rot="0" flipH="0" flipV="0">
            <a:off x="5398007" y="58313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22" name="Freeform 21822"/>
          <p:cNvSpPr/>
          <p:nvPr/>
        </p:nvSpPr>
        <p:spPr>
          <a:xfrm rot="0" flipH="0" flipV="0">
            <a:off x="5398007" y="62778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23" name="Freeform 21823"/>
          <p:cNvSpPr/>
          <p:nvPr/>
        </p:nvSpPr>
        <p:spPr>
          <a:xfrm rot="0" flipH="0" flipV="0">
            <a:off x="5398007" y="67243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24" name="Freeform 21824"/>
          <p:cNvSpPr/>
          <p:nvPr/>
        </p:nvSpPr>
        <p:spPr>
          <a:xfrm rot="0" flipH="0" flipV="0">
            <a:off x="5398007" y="716940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25" name="Freeform 21825"/>
          <p:cNvSpPr/>
          <p:nvPr/>
        </p:nvSpPr>
        <p:spPr>
          <a:xfrm rot="0" flipH="0" flipV="0">
            <a:off x="5398007" y="76159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26" name="Freeform 21826"/>
          <p:cNvSpPr/>
          <p:nvPr/>
        </p:nvSpPr>
        <p:spPr>
          <a:xfrm rot="0" flipH="0" flipV="0">
            <a:off x="5398007" y="80624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27" name="Freeform 21827"/>
          <p:cNvSpPr/>
          <p:nvPr/>
        </p:nvSpPr>
        <p:spPr>
          <a:xfrm rot="0" flipH="0" flipV="0">
            <a:off x="5398007" y="85090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28" name="Freeform 21828"/>
          <p:cNvSpPr/>
          <p:nvPr/>
        </p:nvSpPr>
        <p:spPr>
          <a:xfrm rot="0" flipH="0" flipV="0">
            <a:off x="5398007" y="895400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29" name="Freeform 21829"/>
          <p:cNvSpPr/>
          <p:nvPr/>
        </p:nvSpPr>
        <p:spPr>
          <a:xfrm rot="0" flipH="0" flipV="0">
            <a:off x="5398007" y="9400541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30" name="Freeform 21830"/>
          <p:cNvSpPr/>
          <p:nvPr/>
        </p:nvSpPr>
        <p:spPr>
          <a:xfrm rot="10800000" flipH="0" flipV="0">
            <a:off x="4024885" y="9705341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31" name="Freeform 21831"/>
          <p:cNvSpPr/>
          <p:nvPr/>
        </p:nvSpPr>
        <p:spPr>
          <a:xfrm rot="0" flipH="0" flipV="0">
            <a:off x="4189475" y="2624837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32" name="Freeform 21832"/>
          <p:cNvSpPr/>
          <p:nvPr/>
        </p:nvSpPr>
        <p:spPr>
          <a:xfrm rot="0" flipH="0" flipV="0">
            <a:off x="4189475" y="315518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33" name="Freeform 21833"/>
          <p:cNvSpPr/>
          <p:nvPr/>
        </p:nvSpPr>
        <p:spPr>
          <a:xfrm rot="0" flipH="0" flipV="0">
            <a:off x="4189475" y="360019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34" name="Freeform 21834"/>
          <p:cNvSpPr/>
          <p:nvPr/>
        </p:nvSpPr>
        <p:spPr>
          <a:xfrm rot="0" flipH="0" flipV="0">
            <a:off x="4189475" y="404672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35" name="Freeform 21835"/>
          <p:cNvSpPr/>
          <p:nvPr/>
        </p:nvSpPr>
        <p:spPr>
          <a:xfrm rot="0" flipH="0" flipV="0">
            <a:off x="4189475" y="449326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36" name="Freeform 21836"/>
          <p:cNvSpPr/>
          <p:nvPr/>
        </p:nvSpPr>
        <p:spPr>
          <a:xfrm rot="0" flipH="0" flipV="0">
            <a:off x="4189475" y="493979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37" name="Freeform 21837"/>
          <p:cNvSpPr/>
          <p:nvPr/>
        </p:nvSpPr>
        <p:spPr>
          <a:xfrm rot="0" flipH="0" flipV="0">
            <a:off x="4189475" y="538480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38" name="Freeform 21838"/>
          <p:cNvSpPr/>
          <p:nvPr/>
        </p:nvSpPr>
        <p:spPr>
          <a:xfrm rot="0" flipH="0" flipV="0">
            <a:off x="4189475" y="58313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39" name="Freeform 21839"/>
          <p:cNvSpPr/>
          <p:nvPr/>
        </p:nvSpPr>
        <p:spPr>
          <a:xfrm rot="0" flipH="0" flipV="0">
            <a:off x="4189475" y="62778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40" name="Freeform 21840"/>
          <p:cNvSpPr/>
          <p:nvPr/>
        </p:nvSpPr>
        <p:spPr>
          <a:xfrm rot="0" flipH="0" flipV="0">
            <a:off x="4189475" y="67243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41" name="Freeform 21841"/>
          <p:cNvSpPr/>
          <p:nvPr/>
        </p:nvSpPr>
        <p:spPr>
          <a:xfrm rot="0" flipH="0" flipV="0">
            <a:off x="4189475" y="716940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42" name="Freeform 21842"/>
          <p:cNvSpPr/>
          <p:nvPr/>
        </p:nvSpPr>
        <p:spPr>
          <a:xfrm rot="0" flipH="0" flipV="0">
            <a:off x="4189475" y="76159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43" name="Freeform 21843"/>
          <p:cNvSpPr/>
          <p:nvPr/>
        </p:nvSpPr>
        <p:spPr>
          <a:xfrm rot="0" flipH="0" flipV="0">
            <a:off x="4189475" y="80624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44" name="Freeform 21844"/>
          <p:cNvSpPr/>
          <p:nvPr/>
        </p:nvSpPr>
        <p:spPr>
          <a:xfrm rot="0" flipH="0" flipV="0">
            <a:off x="4189475" y="85090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45" name="Freeform 21845"/>
          <p:cNvSpPr/>
          <p:nvPr/>
        </p:nvSpPr>
        <p:spPr>
          <a:xfrm rot="0" flipH="0" flipV="0">
            <a:off x="4189475" y="895400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46" name="Freeform 21846"/>
          <p:cNvSpPr/>
          <p:nvPr/>
        </p:nvSpPr>
        <p:spPr>
          <a:xfrm rot="0" flipH="0" flipV="0">
            <a:off x="4189475" y="9400541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47" name="Freeform 21847"/>
          <p:cNvSpPr/>
          <p:nvPr/>
        </p:nvSpPr>
        <p:spPr>
          <a:xfrm rot="-5400000" flipH="0" flipV="0">
            <a:off x="2106168" y="2665985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48" name="Freeform 21848"/>
          <p:cNvSpPr/>
          <p:nvPr/>
        </p:nvSpPr>
        <p:spPr>
          <a:xfrm rot="0" flipH="0" flipV="0">
            <a:off x="13168883" y="2832101"/>
            <a:ext cx="246887" cy="0"/>
          </a:xfrm>
          <a:custGeom>
            <a:pathLst>
              <a:path w="2057400" h="0">
                <a:moveTo>
                  <a:pt x="20574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49" name="Freeform 21849"/>
          <p:cNvSpPr/>
          <p:nvPr/>
        </p:nvSpPr>
        <p:spPr>
          <a:xfrm rot="0" flipH="0" flipV="0">
            <a:off x="12722351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50" name="Freeform 21850"/>
          <p:cNvSpPr/>
          <p:nvPr/>
        </p:nvSpPr>
        <p:spPr>
          <a:xfrm rot="0" flipH="0" flipV="0">
            <a:off x="12275819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51" name="Freeform 21851"/>
          <p:cNvSpPr/>
          <p:nvPr/>
        </p:nvSpPr>
        <p:spPr>
          <a:xfrm rot="0" flipH="0" flipV="0">
            <a:off x="11829287" y="2832101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52" name="Freeform 21852"/>
          <p:cNvSpPr/>
          <p:nvPr/>
        </p:nvSpPr>
        <p:spPr>
          <a:xfrm rot="0" flipH="0" flipV="0">
            <a:off x="11384279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53" name="Freeform 21853"/>
          <p:cNvSpPr/>
          <p:nvPr/>
        </p:nvSpPr>
        <p:spPr>
          <a:xfrm rot="0" flipH="0" flipV="0">
            <a:off x="10937747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54" name="Freeform 21854"/>
          <p:cNvSpPr/>
          <p:nvPr/>
        </p:nvSpPr>
        <p:spPr>
          <a:xfrm rot="0" flipH="0" flipV="0">
            <a:off x="10491215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55" name="Freeform 21855"/>
          <p:cNvSpPr/>
          <p:nvPr/>
        </p:nvSpPr>
        <p:spPr>
          <a:xfrm rot="0" flipH="0" flipV="0">
            <a:off x="10044683" y="2832101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56" name="Freeform 21856"/>
          <p:cNvSpPr/>
          <p:nvPr/>
        </p:nvSpPr>
        <p:spPr>
          <a:xfrm rot="0" flipH="0" flipV="0">
            <a:off x="9599675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57" name="Freeform 21857"/>
          <p:cNvSpPr/>
          <p:nvPr/>
        </p:nvSpPr>
        <p:spPr>
          <a:xfrm rot="0" flipH="0" flipV="0">
            <a:off x="9153143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58" name="Freeform 21858"/>
          <p:cNvSpPr/>
          <p:nvPr/>
        </p:nvSpPr>
        <p:spPr>
          <a:xfrm rot="0" flipH="0" flipV="0">
            <a:off x="8706611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59" name="Freeform 21859"/>
          <p:cNvSpPr/>
          <p:nvPr/>
        </p:nvSpPr>
        <p:spPr>
          <a:xfrm rot="0" flipH="0" flipV="0">
            <a:off x="8260079" y="2832101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60" name="Freeform 21860"/>
          <p:cNvSpPr/>
          <p:nvPr/>
        </p:nvSpPr>
        <p:spPr>
          <a:xfrm rot="0" flipH="0" flipV="0">
            <a:off x="7815071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61" name="Freeform 21861"/>
          <p:cNvSpPr/>
          <p:nvPr/>
        </p:nvSpPr>
        <p:spPr>
          <a:xfrm rot="0" flipH="0" flipV="0">
            <a:off x="7368539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62" name="Freeform 21862"/>
          <p:cNvSpPr/>
          <p:nvPr/>
        </p:nvSpPr>
        <p:spPr>
          <a:xfrm rot="0" flipH="0" flipV="0">
            <a:off x="6922007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63" name="Freeform 21863"/>
          <p:cNvSpPr/>
          <p:nvPr/>
        </p:nvSpPr>
        <p:spPr>
          <a:xfrm rot="0" flipH="0" flipV="0">
            <a:off x="6475475" y="2832101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64" name="Freeform 21864"/>
          <p:cNvSpPr/>
          <p:nvPr/>
        </p:nvSpPr>
        <p:spPr>
          <a:xfrm rot="0" flipH="0" flipV="0">
            <a:off x="6028943" y="2832101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65" name="Freeform 21865"/>
          <p:cNvSpPr/>
          <p:nvPr/>
        </p:nvSpPr>
        <p:spPr>
          <a:xfrm rot="0" flipH="0" flipV="0">
            <a:off x="5583935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66" name="Freeform 21866"/>
          <p:cNvSpPr/>
          <p:nvPr/>
        </p:nvSpPr>
        <p:spPr>
          <a:xfrm rot="0" flipH="0" flipV="0">
            <a:off x="5137403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67" name="Freeform 21867"/>
          <p:cNvSpPr/>
          <p:nvPr/>
        </p:nvSpPr>
        <p:spPr>
          <a:xfrm rot="0" flipH="0" flipV="0">
            <a:off x="4690871" y="2832101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68" name="Freeform 21868"/>
          <p:cNvSpPr/>
          <p:nvPr/>
        </p:nvSpPr>
        <p:spPr>
          <a:xfrm rot="0" flipH="0" flipV="0">
            <a:off x="4244339" y="2832101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69" name="Freeform 21869"/>
          <p:cNvSpPr/>
          <p:nvPr/>
        </p:nvSpPr>
        <p:spPr>
          <a:xfrm rot="0" flipH="0" flipV="0">
            <a:off x="3799331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70" name="Freeform 21870"/>
          <p:cNvSpPr/>
          <p:nvPr/>
        </p:nvSpPr>
        <p:spPr>
          <a:xfrm rot="0" flipH="0" flipV="0">
            <a:off x="3352799" y="2832101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71" name="Freeform 21871"/>
          <p:cNvSpPr/>
          <p:nvPr/>
        </p:nvSpPr>
        <p:spPr>
          <a:xfrm rot="0" flipH="0" flipV="0">
            <a:off x="2906267" y="2832101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72" name="Freeform 21872"/>
          <p:cNvSpPr/>
          <p:nvPr/>
        </p:nvSpPr>
        <p:spPr>
          <a:xfrm rot="0" flipH="0" flipV="0">
            <a:off x="2435351" y="2832101"/>
            <a:ext cx="248411" cy="0"/>
          </a:xfrm>
          <a:custGeom>
            <a:pathLst>
              <a:path w="2070100" h="0">
                <a:moveTo>
                  <a:pt x="2070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73" name="Freeform 21873"/>
          <p:cNvSpPr/>
          <p:nvPr/>
        </p:nvSpPr>
        <p:spPr>
          <a:xfrm rot="0" flipH="0" flipV="0">
            <a:off x="4189475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74" name="Freeform 21874"/>
          <p:cNvSpPr/>
          <p:nvPr/>
        </p:nvSpPr>
        <p:spPr>
          <a:xfrm rot="0" flipH="0" flipV="0">
            <a:off x="5398007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75" name="Freeform 21875"/>
          <p:cNvSpPr/>
          <p:nvPr/>
        </p:nvSpPr>
        <p:spPr>
          <a:xfrm rot="0" flipH="0" flipV="0">
            <a:off x="4178807" y="9365489"/>
            <a:ext cx="1229867" cy="0"/>
          </a:xfrm>
          <a:custGeom>
            <a:pathLst>
              <a:path w="10248900" h="0">
                <a:moveTo>
                  <a:pt x="0" y="0"/>
                </a:moveTo>
                <a:lnTo>
                  <a:pt x="102489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876" name="Picture 21876"/>
          <p:cNvPicPr>
            <a:picLocks noChangeAspect="0" noChangeArrowheads="1"/>
          </p:cNvPicPr>
          <p:nvPr/>
        </p:nvPicPr>
        <p:blipFill>
          <a:blip r:embed="rId218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91939" y="9266429"/>
            <a:ext cx="196596" cy="198120"/>
          </a:xfrm>
          <a:prstGeom prst="rect">
            <a:avLst/>
          </a:prstGeom>
          <a:noFill/>
          <a:extLst/>
        </p:spPr>
      </p:pic>
      <p:pic>
        <p:nvPicPr>
          <p:cNvPr id="21877" name="Picture 21877"/>
          <p:cNvPicPr>
            <a:picLocks noChangeAspect="0" noChangeArrowheads="1"/>
          </p:cNvPicPr>
          <p:nvPr/>
        </p:nvPicPr>
        <p:blipFill>
          <a:blip r:embed="rId218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298947" y="9266429"/>
            <a:ext cx="198120" cy="198120"/>
          </a:xfrm>
          <a:prstGeom prst="rect">
            <a:avLst/>
          </a:prstGeom>
          <a:noFill/>
          <a:extLst/>
        </p:spPr>
      </p:pic>
      <p:sp>
        <p:nvSpPr>
          <p:cNvPr id="21878" name="Freeform 21878"/>
          <p:cNvSpPr/>
          <p:nvPr/>
        </p:nvSpPr>
        <p:spPr>
          <a:xfrm rot="0" flipH="0" flipV="0">
            <a:off x="5398007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79" name="Freeform 21879"/>
          <p:cNvSpPr/>
          <p:nvPr/>
        </p:nvSpPr>
        <p:spPr>
          <a:xfrm rot="0" flipH="0" flipV="0">
            <a:off x="6714743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880" name="Picture 21880"/>
          <p:cNvPicPr>
            <a:picLocks noChangeAspect="0" noChangeArrowheads="1"/>
          </p:cNvPicPr>
          <p:nvPr/>
        </p:nvPicPr>
        <p:blipFill>
          <a:blip r:embed="rId218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298947" y="9266429"/>
            <a:ext cx="198120" cy="198120"/>
          </a:xfrm>
          <a:prstGeom prst="rect">
            <a:avLst/>
          </a:prstGeom>
          <a:noFill/>
          <a:extLst/>
        </p:spPr>
      </p:pic>
      <p:pic>
        <p:nvPicPr>
          <p:cNvPr id="21881" name="Picture 21881"/>
          <p:cNvPicPr>
            <a:picLocks noChangeAspect="0" noChangeArrowheads="1"/>
          </p:cNvPicPr>
          <p:nvPr/>
        </p:nvPicPr>
        <p:blipFill>
          <a:blip r:embed="rId218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615683" y="9266429"/>
            <a:ext cx="198119" cy="198120"/>
          </a:xfrm>
          <a:prstGeom prst="rect">
            <a:avLst/>
          </a:prstGeom>
          <a:noFill/>
          <a:extLst/>
        </p:spPr>
      </p:pic>
      <p:sp>
        <p:nvSpPr>
          <p:cNvPr id="21882" name="Freeform 21882"/>
          <p:cNvSpPr/>
          <p:nvPr/>
        </p:nvSpPr>
        <p:spPr>
          <a:xfrm rot="0" flipH="0" flipV="0">
            <a:off x="6714743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83" name="Freeform 21883"/>
          <p:cNvSpPr/>
          <p:nvPr/>
        </p:nvSpPr>
        <p:spPr>
          <a:xfrm rot="0" flipH="0" flipV="0">
            <a:off x="8033003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884" name="Picture 21884"/>
          <p:cNvPicPr>
            <a:picLocks noChangeAspect="0" noChangeArrowheads="1"/>
          </p:cNvPicPr>
          <p:nvPr/>
        </p:nvPicPr>
        <p:blipFill>
          <a:blip r:embed="rId218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615683" y="9266429"/>
            <a:ext cx="198119" cy="198120"/>
          </a:xfrm>
          <a:prstGeom prst="rect">
            <a:avLst/>
          </a:prstGeom>
          <a:noFill/>
          <a:extLst/>
        </p:spPr>
      </p:pic>
      <p:pic>
        <p:nvPicPr>
          <p:cNvPr id="21885" name="Picture 21885"/>
          <p:cNvPicPr>
            <a:picLocks noChangeAspect="0" noChangeArrowheads="1"/>
          </p:cNvPicPr>
          <p:nvPr/>
        </p:nvPicPr>
        <p:blipFill>
          <a:blip r:embed="rId218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33943" y="9266429"/>
            <a:ext cx="198120" cy="198120"/>
          </a:xfrm>
          <a:prstGeom prst="rect">
            <a:avLst/>
          </a:prstGeom>
          <a:noFill/>
          <a:extLst/>
        </p:spPr>
      </p:pic>
      <p:sp>
        <p:nvSpPr>
          <p:cNvPr id="21886" name="Freeform 21886"/>
          <p:cNvSpPr/>
          <p:nvPr/>
        </p:nvSpPr>
        <p:spPr>
          <a:xfrm rot="0" flipH="0" flipV="0">
            <a:off x="8033003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87" name="Freeform 21887"/>
          <p:cNvSpPr/>
          <p:nvPr/>
        </p:nvSpPr>
        <p:spPr>
          <a:xfrm rot="0" flipH="0" flipV="0">
            <a:off x="9349739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88" name="Freeform 21888"/>
          <p:cNvSpPr/>
          <p:nvPr/>
        </p:nvSpPr>
        <p:spPr>
          <a:xfrm rot="0" flipH="0" flipV="0">
            <a:off x="8022335" y="9365489"/>
            <a:ext cx="1338071" cy="0"/>
          </a:xfrm>
          <a:custGeom>
            <a:pathLst>
              <a:path w="11150600" h="0">
                <a:moveTo>
                  <a:pt x="0" y="0"/>
                </a:moveTo>
                <a:lnTo>
                  <a:pt x="111506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889" name="Picture 21889"/>
          <p:cNvPicPr>
            <a:picLocks noChangeAspect="0" noChangeArrowheads="1"/>
          </p:cNvPicPr>
          <p:nvPr/>
        </p:nvPicPr>
        <p:blipFill>
          <a:blip r:embed="rId218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33943" y="9266429"/>
            <a:ext cx="198120" cy="198120"/>
          </a:xfrm>
          <a:prstGeom prst="rect">
            <a:avLst/>
          </a:prstGeom>
          <a:noFill/>
          <a:extLst/>
        </p:spPr>
      </p:pic>
      <p:pic>
        <p:nvPicPr>
          <p:cNvPr id="21890" name="Picture 21890"/>
          <p:cNvPicPr>
            <a:picLocks noChangeAspect="0" noChangeArrowheads="1"/>
          </p:cNvPicPr>
          <p:nvPr/>
        </p:nvPicPr>
        <p:blipFill>
          <a:blip r:embed="rId218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250679" y="9266429"/>
            <a:ext cx="198120" cy="198120"/>
          </a:xfrm>
          <a:prstGeom prst="rect">
            <a:avLst/>
          </a:prstGeom>
          <a:noFill/>
          <a:extLst/>
        </p:spPr>
      </p:pic>
      <p:sp>
        <p:nvSpPr>
          <p:cNvPr id="21891" name="Freeform 21891"/>
          <p:cNvSpPr/>
          <p:nvPr/>
        </p:nvSpPr>
        <p:spPr>
          <a:xfrm rot="0" flipH="0" flipV="0">
            <a:off x="4189475" y="9516365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92" name="Freeform 21892"/>
          <p:cNvSpPr/>
          <p:nvPr/>
        </p:nvSpPr>
        <p:spPr>
          <a:xfrm rot="0" flipH="0" flipV="0">
            <a:off x="13302995" y="9516365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93" name="Freeform 21893"/>
          <p:cNvSpPr/>
          <p:nvPr/>
        </p:nvSpPr>
        <p:spPr>
          <a:xfrm rot="0" flipH="0" flipV="0">
            <a:off x="4178807" y="9659621"/>
            <a:ext cx="9134855" cy="0"/>
          </a:xfrm>
          <a:custGeom>
            <a:pathLst>
              <a:path w="76123800" h="0">
                <a:moveTo>
                  <a:pt x="0" y="0"/>
                </a:moveTo>
                <a:lnTo>
                  <a:pt x="76123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894" name="Picture 21894"/>
          <p:cNvPicPr>
            <a:picLocks noChangeAspect="0" noChangeArrowheads="1"/>
          </p:cNvPicPr>
          <p:nvPr/>
        </p:nvPicPr>
        <p:blipFill>
          <a:blip r:embed="rId218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91939" y="9560561"/>
            <a:ext cx="196596" cy="198119"/>
          </a:xfrm>
          <a:prstGeom prst="rect">
            <a:avLst/>
          </a:prstGeom>
          <a:noFill/>
          <a:extLst/>
        </p:spPr>
      </p:pic>
      <p:pic>
        <p:nvPicPr>
          <p:cNvPr id="21895" name="Picture 21895"/>
          <p:cNvPicPr>
            <a:picLocks noChangeAspect="0" noChangeArrowheads="1"/>
          </p:cNvPicPr>
          <p:nvPr/>
        </p:nvPicPr>
        <p:blipFill>
          <a:blip r:embed="rId218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203935" y="9560561"/>
            <a:ext cx="196597" cy="198119"/>
          </a:xfrm>
          <a:prstGeom prst="rect">
            <a:avLst/>
          </a:prstGeom>
          <a:noFill/>
          <a:extLst/>
        </p:spPr>
      </p:pic>
      <p:sp>
        <p:nvSpPr>
          <p:cNvPr id="21896" name="Freeform 21896"/>
          <p:cNvSpPr/>
          <p:nvPr/>
        </p:nvSpPr>
        <p:spPr>
          <a:xfrm rot="0" flipH="0" flipV="0">
            <a:off x="3110483" y="8100569"/>
            <a:ext cx="141731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97" name="Freeform 21897"/>
          <p:cNvSpPr/>
          <p:nvPr/>
        </p:nvSpPr>
        <p:spPr>
          <a:xfrm rot="0" flipH="0" flipV="0">
            <a:off x="3110483" y="6783833"/>
            <a:ext cx="141731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898" name="Freeform 21898"/>
          <p:cNvSpPr/>
          <p:nvPr/>
        </p:nvSpPr>
        <p:spPr>
          <a:xfrm rot="0" flipH="0" flipV="0">
            <a:off x="3252215" y="6773165"/>
            <a:ext cx="0" cy="1338071"/>
          </a:xfrm>
          <a:custGeom>
            <a:pathLst>
              <a:path w="0" h="11150600">
                <a:moveTo>
                  <a:pt x="0" y="111506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899" name="Picture 21899"/>
          <p:cNvPicPr>
            <a:picLocks noChangeAspect="0" noChangeArrowheads="1"/>
          </p:cNvPicPr>
          <p:nvPr/>
        </p:nvPicPr>
        <p:blipFill>
          <a:blip r:embed="rId218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53155" y="8001509"/>
            <a:ext cx="198120" cy="198119"/>
          </a:xfrm>
          <a:prstGeom prst="rect">
            <a:avLst/>
          </a:prstGeom>
          <a:noFill/>
          <a:extLst/>
        </p:spPr>
      </p:pic>
      <p:pic>
        <p:nvPicPr>
          <p:cNvPr id="21900" name="Picture 21900"/>
          <p:cNvPicPr>
            <a:picLocks noChangeAspect="0" noChangeArrowheads="1"/>
          </p:cNvPicPr>
          <p:nvPr/>
        </p:nvPicPr>
        <p:blipFill>
          <a:blip r:embed="rId219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53155" y="6684772"/>
            <a:ext cx="198120" cy="198121"/>
          </a:xfrm>
          <a:prstGeom prst="rect">
            <a:avLst/>
          </a:prstGeom>
          <a:noFill/>
          <a:extLst/>
        </p:spPr>
      </p:pic>
      <p:sp>
        <p:nvSpPr>
          <p:cNvPr id="21901" name="Freeform 21901"/>
          <p:cNvSpPr/>
          <p:nvPr/>
        </p:nvSpPr>
        <p:spPr>
          <a:xfrm rot="0" flipH="0" flipV="0">
            <a:off x="3110483" y="6783833"/>
            <a:ext cx="141731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02" name="Freeform 21902"/>
          <p:cNvSpPr/>
          <p:nvPr/>
        </p:nvSpPr>
        <p:spPr>
          <a:xfrm rot="0" flipH="0" flipV="0">
            <a:off x="3110483" y="5465573"/>
            <a:ext cx="141731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903" name="Picture 21903"/>
          <p:cNvPicPr>
            <a:picLocks noChangeAspect="0" noChangeArrowheads="1"/>
          </p:cNvPicPr>
          <p:nvPr/>
        </p:nvPicPr>
        <p:blipFill>
          <a:blip r:embed="rId219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53155" y="6684772"/>
            <a:ext cx="198120" cy="198121"/>
          </a:xfrm>
          <a:prstGeom prst="rect">
            <a:avLst/>
          </a:prstGeom>
          <a:noFill/>
          <a:extLst/>
        </p:spPr>
      </p:pic>
      <p:pic>
        <p:nvPicPr>
          <p:cNvPr id="21904" name="Picture 21904"/>
          <p:cNvPicPr>
            <a:picLocks noChangeAspect="0" noChangeArrowheads="1"/>
          </p:cNvPicPr>
          <p:nvPr/>
        </p:nvPicPr>
        <p:blipFill>
          <a:blip r:embed="rId219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53155" y="5368037"/>
            <a:ext cx="198120" cy="196595"/>
          </a:xfrm>
          <a:prstGeom prst="rect">
            <a:avLst/>
          </a:prstGeom>
          <a:noFill/>
          <a:extLst/>
        </p:spPr>
      </p:pic>
      <p:sp>
        <p:nvSpPr>
          <p:cNvPr id="21905" name="Freeform 21905"/>
          <p:cNvSpPr/>
          <p:nvPr/>
        </p:nvSpPr>
        <p:spPr>
          <a:xfrm rot="0" flipH="0" flipV="0">
            <a:off x="3110483" y="5465573"/>
            <a:ext cx="141731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06" name="Freeform 21906"/>
          <p:cNvSpPr/>
          <p:nvPr/>
        </p:nvSpPr>
        <p:spPr>
          <a:xfrm rot="0" flipH="0" flipV="0">
            <a:off x="3110483" y="4148837"/>
            <a:ext cx="141731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907" name="Picture 21907"/>
          <p:cNvPicPr>
            <a:picLocks noChangeAspect="0" noChangeArrowheads="1"/>
          </p:cNvPicPr>
          <p:nvPr/>
        </p:nvPicPr>
        <p:blipFill>
          <a:blip r:embed="rId219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53155" y="5368037"/>
            <a:ext cx="198120" cy="196595"/>
          </a:xfrm>
          <a:prstGeom prst="rect">
            <a:avLst/>
          </a:prstGeom>
          <a:noFill/>
          <a:extLst/>
        </p:spPr>
      </p:pic>
      <p:pic>
        <p:nvPicPr>
          <p:cNvPr id="21908" name="Picture 21908"/>
          <p:cNvPicPr>
            <a:picLocks noChangeAspect="0" noChangeArrowheads="1"/>
          </p:cNvPicPr>
          <p:nvPr/>
        </p:nvPicPr>
        <p:blipFill>
          <a:blip r:embed="rId219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53155" y="4049777"/>
            <a:ext cx="198120" cy="198119"/>
          </a:xfrm>
          <a:prstGeom prst="rect">
            <a:avLst/>
          </a:prstGeom>
          <a:noFill/>
          <a:extLst/>
        </p:spPr>
      </p:pic>
      <p:sp>
        <p:nvSpPr>
          <p:cNvPr id="21909" name="Freeform 21909"/>
          <p:cNvSpPr/>
          <p:nvPr/>
        </p:nvSpPr>
        <p:spPr>
          <a:xfrm rot="0" flipH="0" flipV="0">
            <a:off x="3110483" y="4148837"/>
            <a:ext cx="141731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10" name="Freeform 21910"/>
          <p:cNvSpPr/>
          <p:nvPr/>
        </p:nvSpPr>
        <p:spPr>
          <a:xfrm rot="0" flipH="0" flipV="0">
            <a:off x="3110483" y="2832101"/>
            <a:ext cx="141731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11" name="Freeform 21911"/>
          <p:cNvSpPr/>
          <p:nvPr/>
        </p:nvSpPr>
        <p:spPr>
          <a:xfrm rot="0" flipH="0" flipV="0">
            <a:off x="3252215" y="2819909"/>
            <a:ext cx="0" cy="1339595"/>
          </a:xfrm>
          <a:custGeom>
            <a:pathLst>
              <a:path w="0" h="11163300">
                <a:moveTo>
                  <a:pt x="0" y="111633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912" name="Picture 21912"/>
          <p:cNvPicPr>
            <a:picLocks noChangeAspect="0" noChangeArrowheads="1"/>
          </p:cNvPicPr>
          <p:nvPr/>
        </p:nvPicPr>
        <p:blipFill>
          <a:blip r:embed="rId219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53155" y="4049777"/>
            <a:ext cx="198120" cy="198119"/>
          </a:xfrm>
          <a:prstGeom prst="rect">
            <a:avLst/>
          </a:prstGeom>
          <a:noFill/>
          <a:extLst/>
        </p:spPr>
      </p:pic>
      <p:pic>
        <p:nvPicPr>
          <p:cNvPr id="21913" name="Picture 21913"/>
          <p:cNvPicPr>
            <a:picLocks noChangeAspect="0" noChangeArrowheads="1"/>
          </p:cNvPicPr>
          <p:nvPr/>
        </p:nvPicPr>
        <p:blipFill>
          <a:blip r:embed="rId219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53155" y="2733041"/>
            <a:ext cx="198120" cy="196595"/>
          </a:xfrm>
          <a:prstGeom prst="rect">
            <a:avLst/>
          </a:prstGeom>
          <a:noFill/>
          <a:extLst/>
        </p:spPr>
      </p:pic>
      <p:sp>
        <p:nvSpPr>
          <p:cNvPr id="21914" name="Freeform 21914"/>
          <p:cNvSpPr/>
          <p:nvPr/>
        </p:nvSpPr>
        <p:spPr>
          <a:xfrm rot="0" flipH="0" flipV="0">
            <a:off x="2583179" y="8100569"/>
            <a:ext cx="141731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15" name="Freeform 21915"/>
          <p:cNvSpPr/>
          <p:nvPr/>
        </p:nvSpPr>
        <p:spPr>
          <a:xfrm rot="0" flipH="0" flipV="0">
            <a:off x="2583179" y="2832101"/>
            <a:ext cx="141731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16" name="Freeform 21916"/>
          <p:cNvSpPr/>
          <p:nvPr/>
        </p:nvSpPr>
        <p:spPr>
          <a:xfrm rot="0" flipH="0" flipV="0">
            <a:off x="2724911" y="2819909"/>
            <a:ext cx="0" cy="5291327"/>
          </a:xfrm>
          <a:custGeom>
            <a:pathLst>
              <a:path w="0" h="44094400">
                <a:moveTo>
                  <a:pt x="0" y="440944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917" name="Picture 21917"/>
          <p:cNvPicPr>
            <a:picLocks noChangeAspect="0" noChangeArrowheads="1"/>
          </p:cNvPicPr>
          <p:nvPr/>
        </p:nvPicPr>
        <p:blipFill>
          <a:blip r:embed="rId219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25851" y="8001509"/>
            <a:ext cx="198120" cy="198119"/>
          </a:xfrm>
          <a:prstGeom prst="rect">
            <a:avLst/>
          </a:prstGeom>
          <a:noFill/>
          <a:extLst/>
        </p:spPr>
      </p:pic>
      <p:pic>
        <p:nvPicPr>
          <p:cNvPr id="21918" name="Picture 21918"/>
          <p:cNvPicPr>
            <a:picLocks noChangeAspect="0" noChangeArrowheads="1"/>
          </p:cNvPicPr>
          <p:nvPr/>
        </p:nvPicPr>
        <p:blipFill>
          <a:blip r:embed="rId219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25851" y="2733041"/>
            <a:ext cx="198120" cy="196595"/>
          </a:xfrm>
          <a:prstGeom prst="rect">
            <a:avLst/>
          </a:prstGeom>
          <a:noFill/>
          <a:extLst/>
        </p:spPr>
      </p:pic>
      <p:sp>
        <p:nvSpPr>
          <p:cNvPr id="21919" name="Freeform 21919"/>
          <p:cNvSpPr/>
          <p:nvPr/>
        </p:nvSpPr>
        <p:spPr>
          <a:xfrm rot="0" flipH="0" flipV="0">
            <a:off x="5353811" y="2754377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20" name="Freeform 21920"/>
          <p:cNvSpPr/>
          <p:nvPr/>
        </p:nvSpPr>
        <p:spPr>
          <a:xfrm rot="0" flipH="0" flipV="0">
            <a:off x="4146803" y="2754377"/>
            <a:ext cx="86867" cy="153923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21" name="Freeform 21921"/>
          <p:cNvSpPr/>
          <p:nvPr/>
        </p:nvSpPr>
        <p:spPr>
          <a:xfrm rot="0" flipH="0" flipV="0">
            <a:off x="6672071" y="2754377"/>
            <a:ext cx="86867" cy="153923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22" name="Freeform 21922"/>
          <p:cNvSpPr/>
          <p:nvPr/>
        </p:nvSpPr>
        <p:spPr>
          <a:xfrm rot="0" flipH="0" flipV="0">
            <a:off x="7988807" y="2754377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23" name="Freeform 21923"/>
          <p:cNvSpPr/>
          <p:nvPr/>
        </p:nvSpPr>
        <p:spPr>
          <a:xfrm rot="0" flipH="0" flipV="0">
            <a:off x="9305543" y="2754377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24" name="Freeform 21924"/>
          <p:cNvSpPr/>
          <p:nvPr/>
        </p:nvSpPr>
        <p:spPr>
          <a:xfrm rot="0" flipH="0" flipV="0">
            <a:off x="13258799" y="2754377"/>
            <a:ext cx="86867" cy="153923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25" name="Freeform 21925"/>
          <p:cNvSpPr/>
          <p:nvPr/>
        </p:nvSpPr>
        <p:spPr>
          <a:xfrm rot="0" flipH="0" flipV="0">
            <a:off x="4146803" y="8039609"/>
            <a:ext cx="86867" cy="123443"/>
          </a:xfrm>
          <a:custGeom>
            <a:pathLst>
              <a:path w="723900" h="1028700">
                <a:moveTo>
                  <a:pt x="723900" y="0"/>
                </a:moveTo>
                <a:lnTo>
                  <a:pt x="0" y="0"/>
                </a:lnTo>
                <a:lnTo>
                  <a:pt x="0" y="1028700"/>
                </a:lnTo>
                <a:lnTo>
                  <a:pt x="723900" y="1028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26" name="Freeform 21926"/>
          <p:cNvSpPr/>
          <p:nvPr/>
        </p:nvSpPr>
        <p:spPr>
          <a:xfrm rot="0" flipH="0" flipV="0">
            <a:off x="13258799" y="2754377"/>
            <a:ext cx="86867" cy="153923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27" name="Freeform 21927"/>
          <p:cNvSpPr/>
          <p:nvPr/>
        </p:nvSpPr>
        <p:spPr>
          <a:xfrm rot="0" flipH="0" flipV="0">
            <a:off x="11984735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28" name="Freeform 21928"/>
          <p:cNvSpPr/>
          <p:nvPr/>
        </p:nvSpPr>
        <p:spPr>
          <a:xfrm rot="0" flipH="0" flipV="0">
            <a:off x="13302995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29" name="Freeform 21929"/>
          <p:cNvSpPr/>
          <p:nvPr/>
        </p:nvSpPr>
        <p:spPr>
          <a:xfrm rot="0" flipH="0" flipV="0">
            <a:off x="11974067" y="9365489"/>
            <a:ext cx="1339595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930" name="Picture 21930"/>
          <p:cNvPicPr>
            <a:picLocks noChangeAspect="0" noChangeArrowheads="1"/>
          </p:cNvPicPr>
          <p:nvPr/>
        </p:nvPicPr>
        <p:blipFill>
          <a:blip r:embed="rId219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885676" y="9266429"/>
            <a:ext cx="198119" cy="198120"/>
          </a:xfrm>
          <a:prstGeom prst="rect">
            <a:avLst/>
          </a:prstGeom>
          <a:noFill/>
          <a:extLst/>
        </p:spPr>
      </p:pic>
      <p:pic>
        <p:nvPicPr>
          <p:cNvPr id="21931" name="Picture 21931"/>
          <p:cNvPicPr>
            <a:picLocks noChangeAspect="0" noChangeArrowheads="1"/>
          </p:cNvPicPr>
          <p:nvPr/>
        </p:nvPicPr>
        <p:blipFill>
          <a:blip r:embed="rId219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203935" y="9266429"/>
            <a:ext cx="196597" cy="198120"/>
          </a:xfrm>
          <a:prstGeom prst="rect">
            <a:avLst/>
          </a:prstGeom>
          <a:noFill/>
          <a:extLst/>
        </p:spPr>
      </p:pic>
      <p:sp>
        <p:nvSpPr>
          <p:cNvPr id="21932" name="Freeform 21932"/>
          <p:cNvSpPr/>
          <p:nvPr/>
        </p:nvSpPr>
        <p:spPr>
          <a:xfrm rot="10800000" flipH="0" flipV="0">
            <a:off x="10503408" y="9705341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33" name="Freeform 21933"/>
          <p:cNvSpPr/>
          <p:nvPr/>
        </p:nvSpPr>
        <p:spPr>
          <a:xfrm rot="0" flipH="0" flipV="0">
            <a:off x="10667999" y="2624837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34" name="Freeform 21934"/>
          <p:cNvSpPr/>
          <p:nvPr/>
        </p:nvSpPr>
        <p:spPr>
          <a:xfrm rot="0" flipH="0" flipV="0">
            <a:off x="10667999" y="315518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35" name="Freeform 21935"/>
          <p:cNvSpPr/>
          <p:nvPr/>
        </p:nvSpPr>
        <p:spPr>
          <a:xfrm rot="0" flipH="0" flipV="0">
            <a:off x="10667999" y="360019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36" name="Freeform 21936"/>
          <p:cNvSpPr/>
          <p:nvPr/>
        </p:nvSpPr>
        <p:spPr>
          <a:xfrm rot="0" flipH="0" flipV="0">
            <a:off x="10667999" y="404672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37" name="Freeform 21937"/>
          <p:cNvSpPr/>
          <p:nvPr/>
        </p:nvSpPr>
        <p:spPr>
          <a:xfrm rot="0" flipH="0" flipV="0">
            <a:off x="10667999" y="449326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38" name="Freeform 21938"/>
          <p:cNvSpPr/>
          <p:nvPr/>
        </p:nvSpPr>
        <p:spPr>
          <a:xfrm rot="0" flipH="0" flipV="0">
            <a:off x="10667999" y="493979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39" name="Freeform 21939"/>
          <p:cNvSpPr/>
          <p:nvPr/>
        </p:nvSpPr>
        <p:spPr>
          <a:xfrm rot="0" flipH="0" flipV="0">
            <a:off x="10667999" y="538480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40" name="Freeform 21940"/>
          <p:cNvSpPr/>
          <p:nvPr/>
        </p:nvSpPr>
        <p:spPr>
          <a:xfrm rot="0" flipH="0" flipV="0">
            <a:off x="10667999" y="58313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41" name="Freeform 21941"/>
          <p:cNvSpPr/>
          <p:nvPr/>
        </p:nvSpPr>
        <p:spPr>
          <a:xfrm rot="0" flipH="0" flipV="0">
            <a:off x="10667999" y="62778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42" name="Freeform 21942"/>
          <p:cNvSpPr/>
          <p:nvPr/>
        </p:nvSpPr>
        <p:spPr>
          <a:xfrm rot="0" flipH="0" flipV="0">
            <a:off x="10667999" y="67243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43" name="Freeform 21943"/>
          <p:cNvSpPr/>
          <p:nvPr/>
        </p:nvSpPr>
        <p:spPr>
          <a:xfrm rot="0" flipH="0" flipV="0">
            <a:off x="10667999" y="716940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44" name="Freeform 21944"/>
          <p:cNvSpPr/>
          <p:nvPr/>
        </p:nvSpPr>
        <p:spPr>
          <a:xfrm rot="0" flipH="0" flipV="0">
            <a:off x="10667999" y="76159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45" name="Freeform 21945"/>
          <p:cNvSpPr/>
          <p:nvPr/>
        </p:nvSpPr>
        <p:spPr>
          <a:xfrm rot="0" flipH="0" flipV="0">
            <a:off x="10667999" y="80624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46" name="Freeform 21946"/>
          <p:cNvSpPr/>
          <p:nvPr/>
        </p:nvSpPr>
        <p:spPr>
          <a:xfrm rot="0" flipH="0" flipV="0">
            <a:off x="10667999" y="85090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47" name="Freeform 21947"/>
          <p:cNvSpPr/>
          <p:nvPr/>
        </p:nvSpPr>
        <p:spPr>
          <a:xfrm rot="0" flipH="0" flipV="0">
            <a:off x="10667999" y="895400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48" name="Freeform 21948"/>
          <p:cNvSpPr/>
          <p:nvPr/>
        </p:nvSpPr>
        <p:spPr>
          <a:xfrm rot="0" flipH="0" flipV="0">
            <a:off x="10667999" y="9400541"/>
            <a:ext cx="0" cy="306323"/>
          </a:xfrm>
          <a:custGeom>
            <a:pathLst>
              <a:path w="0" h="2552700">
                <a:moveTo>
                  <a:pt x="0" y="0"/>
                </a:moveTo>
                <a:lnTo>
                  <a:pt x="0" y="255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49" name="Freeform 21949"/>
          <p:cNvSpPr/>
          <p:nvPr/>
        </p:nvSpPr>
        <p:spPr>
          <a:xfrm rot="0" flipH="0" flipV="0">
            <a:off x="9349739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50" name="Freeform 21950"/>
          <p:cNvSpPr/>
          <p:nvPr/>
        </p:nvSpPr>
        <p:spPr>
          <a:xfrm rot="0" flipH="0" flipV="0">
            <a:off x="10667999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51" name="Freeform 21951"/>
          <p:cNvSpPr/>
          <p:nvPr/>
        </p:nvSpPr>
        <p:spPr>
          <a:xfrm rot="0" flipH="0" flipV="0">
            <a:off x="9339071" y="9365489"/>
            <a:ext cx="1339595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952" name="Picture 21952"/>
          <p:cNvPicPr>
            <a:picLocks noChangeAspect="0" noChangeArrowheads="1"/>
          </p:cNvPicPr>
          <p:nvPr/>
        </p:nvPicPr>
        <p:blipFill>
          <a:blip r:embed="rId219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250679" y="9266429"/>
            <a:ext cx="198120" cy="198120"/>
          </a:xfrm>
          <a:prstGeom prst="rect">
            <a:avLst/>
          </a:prstGeom>
          <a:noFill/>
          <a:extLst/>
        </p:spPr>
      </p:pic>
      <p:pic>
        <p:nvPicPr>
          <p:cNvPr id="21953" name="Picture 21953"/>
          <p:cNvPicPr>
            <a:picLocks noChangeAspect="0" noChangeArrowheads="1"/>
          </p:cNvPicPr>
          <p:nvPr/>
        </p:nvPicPr>
        <p:blipFill>
          <a:blip r:embed="rId219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68939" y="9266429"/>
            <a:ext cx="196596" cy="198120"/>
          </a:xfrm>
          <a:prstGeom prst="rect">
            <a:avLst/>
          </a:prstGeom>
          <a:noFill/>
          <a:extLst/>
        </p:spPr>
      </p:pic>
      <p:sp>
        <p:nvSpPr>
          <p:cNvPr id="21954" name="Freeform 21954"/>
          <p:cNvSpPr/>
          <p:nvPr/>
        </p:nvSpPr>
        <p:spPr>
          <a:xfrm rot="10800000" flipH="0" flipV="0">
            <a:off x="11820144" y="9705341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55" name="Freeform 21955"/>
          <p:cNvSpPr/>
          <p:nvPr/>
        </p:nvSpPr>
        <p:spPr>
          <a:xfrm rot="0" flipH="0" flipV="0">
            <a:off x="11984735" y="2545589"/>
            <a:ext cx="0" cy="123443"/>
          </a:xfrm>
          <a:custGeom>
            <a:pathLst>
              <a:path w="0" h="1028700">
                <a:moveTo>
                  <a:pt x="0" y="0"/>
                </a:moveTo>
                <a:lnTo>
                  <a:pt x="0" y="1028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56" name="Freeform 21956"/>
          <p:cNvSpPr/>
          <p:nvPr/>
        </p:nvSpPr>
        <p:spPr>
          <a:xfrm rot="0" flipH="0" flipV="0">
            <a:off x="11984735" y="28915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57" name="Freeform 21957"/>
          <p:cNvSpPr/>
          <p:nvPr/>
        </p:nvSpPr>
        <p:spPr>
          <a:xfrm rot="0" flipH="0" flipV="0">
            <a:off x="11984735" y="333806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58" name="Freeform 21958"/>
          <p:cNvSpPr/>
          <p:nvPr/>
        </p:nvSpPr>
        <p:spPr>
          <a:xfrm rot="0" flipH="0" flipV="0">
            <a:off x="11984735" y="37846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59" name="Freeform 21959"/>
          <p:cNvSpPr/>
          <p:nvPr/>
        </p:nvSpPr>
        <p:spPr>
          <a:xfrm rot="0" flipH="0" flipV="0">
            <a:off x="11984735" y="423113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60" name="Freeform 21960"/>
          <p:cNvSpPr/>
          <p:nvPr/>
        </p:nvSpPr>
        <p:spPr>
          <a:xfrm rot="0" flipH="0" flipV="0">
            <a:off x="11984735" y="467614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61" name="Freeform 21961"/>
          <p:cNvSpPr/>
          <p:nvPr/>
        </p:nvSpPr>
        <p:spPr>
          <a:xfrm rot="0" flipH="0" flipV="0">
            <a:off x="11984735" y="512267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62" name="Freeform 21962"/>
          <p:cNvSpPr/>
          <p:nvPr/>
        </p:nvSpPr>
        <p:spPr>
          <a:xfrm rot="0" flipH="0" flipV="0">
            <a:off x="11984735" y="556920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63" name="Freeform 21963"/>
          <p:cNvSpPr/>
          <p:nvPr/>
        </p:nvSpPr>
        <p:spPr>
          <a:xfrm rot="0" flipH="0" flipV="0">
            <a:off x="11984735" y="601573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64" name="Freeform 21964"/>
          <p:cNvSpPr/>
          <p:nvPr/>
        </p:nvSpPr>
        <p:spPr>
          <a:xfrm rot="0" flipH="0" flipV="0">
            <a:off x="11984735" y="646074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65" name="Freeform 21965"/>
          <p:cNvSpPr/>
          <p:nvPr/>
        </p:nvSpPr>
        <p:spPr>
          <a:xfrm rot="0" flipH="0" flipV="0">
            <a:off x="11984735" y="690727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66" name="Freeform 21966"/>
          <p:cNvSpPr/>
          <p:nvPr/>
        </p:nvSpPr>
        <p:spPr>
          <a:xfrm rot="0" flipH="0" flipV="0">
            <a:off x="11984735" y="735380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67" name="Freeform 21967"/>
          <p:cNvSpPr/>
          <p:nvPr/>
        </p:nvSpPr>
        <p:spPr>
          <a:xfrm rot="0" flipH="0" flipV="0">
            <a:off x="11984735" y="780034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68" name="Freeform 21968"/>
          <p:cNvSpPr/>
          <p:nvPr/>
        </p:nvSpPr>
        <p:spPr>
          <a:xfrm rot="0" flipH="0" flipV="0">
            <a:off x="11984735" y="824534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69" name="Freeform 21969"/>
          <p:cNvSpPr/>
          <p:nvPr/>
        </p:nvSpPr>
        <p:spPr>
          <a:xfrm rot="0" flipH="0" flipV="0">
            <a:off x="11984735" y="869188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70" name="Freeform 21970"/>
          <p:cNvSpPr/>
          <p:nvPr/>
        </p:nvSpPr>
        <p:spPr>
          <a:xfrm rot="0" flipH="0" flipV="0">
            <a:off x="11984735" y="913841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71" name="Freeform 21971"/>
          <p:cNvSpPr/>
          <p:nvPr/>
        </p:nvSpPr>
        <p:spPr>
          <a:xfrm rot="0" flipH="0" flipV="0">
            <a:off x="11984735" y="9584945"/>
            <a:ext cx="0" cy="121919"/>
          </a:xfrm>
          <a:custGeom>
            <a:pathLst>
              <a:path w="0" h="1016000">
                <a:moveTo>
                  <a:pt x="0" y="0"/>
                </a:moveTo>
                <a:lnTo>
                  <a:pt x="0" y="1016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72" name="Freeform 21972"/>
          <p:cNvSpPr/>
          <p:nvPr/>
        </p:nvSpPr>
        <p:spPr>
          <a:xfrm rot="0" flipH="0" flipV="0">
            <a:off x="10667999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73" name="Freeform 21973"/>
          <p:cNvSpPr/>
          <p:nvPr/>
        </p:nvSpPr>
        <p:spPr>
          <a:xfrm rot="0" flipH="0" flipV="0">
            <a:off x="11984735" y="9222233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74" name="Freeform 21974"/>
          <p:cNvSpPr/>
          <p:nvPr/>
        </p:nvSpPr>
        <p:spPr>
          <a:xfrm rot="0" flipH="0" flipV="0">
            <a:off x="10655807" y="9365489"/>
            <a:ext cx="1339595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1975" name="Picture 21975"/>
          <p:cNvPicPr>
            <a:picLocks noChangeAspect="0" noChangeArrowheads="1"/>
          </p:cNvPicPr>
          <p:nvPr/>
        </p:nvPicPr>
        <p:blipFill>
          <a:blip r:embed="rId219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68939" y="9266429"/>
            <a:ext cx="196596" cy="198120"/>
          </a:xfrm>
          <a:prstGeom prst="rect">
            <a:avLst/>
          </a:prstGeom>
          <a:noFill/>
          <a:extLst/>
        </p:spPr>
      </p:pic>
      <p:pic>
        <p:nvPicPr>
          <p:cNvPr id="21976" name="Picture 21976"/>
          <p:cNvPicPr>
            <a:picLocks noChangeAspect="0" noChangeArrowheads="1"/>
          </p:cNvPicPr>
          <p:nvPr/>
        </p:nvPicPr>
        <p:blipFill>
          <a:blip r:embed="rId219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885676" y="9266429"/>
            <a:ext cx="198119" cy="198120"/>
          </a:xfrm>
          <a:prstGeom prst="rect">
            <a:avLst/>
          </a:prstGeom>
          <a:noFill/>
          <a:extLst/>
        </p:spPr>
      </p:pic>
      <p:sp>
        <p:nvSpPr>
          <p:cNvPr id="21977" name="Freeform 21977"/>
          <p:cNvSpPr/>
          <p:nvPr/>
        </p:nvSpPr>
        <p:spPr>
          <a:xfrm rot="0" flipH="0" flipV="0">
            <a:off x="10623803" y="2754377"/>
            <a:ext cx="86867" cy="153923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78" name="Freeform 21978"/>
          <p:cNvSpPr/>
          <p:nvPr/>
        </p:nvSpPr>
        <p:spPr>
          <a:xfrm rot="0" flipH="0" flipV="0">
            <a:off x="11940539" y="2754377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79" name="Freeform 21979"/>
          <p:cNvSpPr/>
          <p:nvPr/>
        </p:nvSpPr>
        <p:spPr>
          <a:xfrm rot="0" flipH="0" flipV="0">
            <a:off x="15640811" y="1477265"/>
            <a:ext cx="13940027" cy="3732275"/>
          </a:xfrm>
          <a:custGeom>
            <a:pathLst>
              <a:path w="116166900" h="31102300">
                <a:moveTo>
                  <a:pt x="116166900" y="0"/>
                </a:moveTo>
                <a:lnTo>
                  <a:pt x="0" y="0"/>
                </a:ln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80" name="Freeform 21980"/>
          <p:cNvSpPr/>
          <p:nvPr/>
        </p:nvSpPr>
        <p:spPr>
          <a:xfrm rot="0" flipH="0" flipV="0">
            <a:off x="15640811" y="2966213"/>
            <a:ext cx="13940027" cy="0"/>
          </a:xfrm>
          <a:custGeom>
            <a:pathLst>
              <a:path w="116166900" h="0">
                <a:moveTo>
                  <a:pt x="0" y="0"/>
                </a:moveTo>
                <a:lnTo>
                  <a:pt x="116166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81" name="Freeform 21981"/>
          <p:cNvSpPr/>
          <p:nvPr/>
        </p:nvSpPr>
        <p:spPr>
          <a:xfrm rot="0" flipH="0" flipV="0">
            <a:off x="15953231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82" name="Freeform 21982"/>
          <p:cNvSpPr/>
          <p:nvPr/>
        </p:nvSpPr>
        <p:spPr>
          <a:xfrm rot="0" flipH="0" flipV="0">
            <a:off x="18356579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83" name="Freeform 21983"/>
          <p:cNvSpPr/>
          <p:nvPr/>
        </p:nvSpPr>
        <p:spPr>
          <a:xfrm rot="0" flipH="0" flipV="0">
            <a:off x="15640811" y="2966213"/>
            <a:ext cx="13940027" cy="0"/>
          </a:xfrm>
          <a:custGeom>
            <a:pathLst>
              <a:path w="116166900" h="0">
                <a:moveTo>
                  <a:pt x="0" y="0"/>
                </a:moveTo>
                <a:lnTo>
                  <a:pt x="116166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84" name="Freeform 21984"/>
          <p:cNvSpPr/>
          <p:nvPr/>
        </p:nvSpPr>
        <p:spPr>
          <a:xfrm rot="0" flipH="0" flipV="0">
            <a:off x="15640811" y="3527045"/>
            <a:ext cx="13940027" cy="0"/>
          </a:xfrm>
          <a:custGeom>
            <a:pathLst>
              <a:path w="116166900" h="0">
                <a:moveTo>
                  <a:pt x="0" y="0"/>
                </a:moveTo>
                <a:lnTo>
                  <a:pt x="116166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85" name="Freeform 21985"/>
          <p:cNvSpPr/>
          <p:nvPr/>
        </p:nvSpPr>
        <p:spPr>
          <a:xfrm rot="0" flipH="0" flipV="0">
            <a:off x="15640811" y="4087877"/>
            <a:ext cx="13940027" cy="0"/>
          </a:xfrm>
          <a:custGeom>
            <a:pathLst>
              <a:path w="116166900" h="0">
                <a:moveTo>
                  <a:pt x="0" y="0"/>
                </a:moveTo>
                <a:lnTo>
                  <a:pt x="116166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86" name="Freeform 21986"/>
          <p:cNvSpPr/>
          <p:nvPr/>
        </p:nvSpPr>
        <p:spPr>
          <a:xfrm rot="0" flipH="0" flipV="0">
            <a:off x="15640811" y="4648709"/>
            <a:ext cx="13940027" cy="0"/>
          </a:xfrm>
          <a:custGeom>
            <a:pathLst>
              <a:path w="116166900" h="0">
                <a:moveTo>
                  <a:pt x="0" y="0"/>
                </a:moveTo>
                <a:lnTo>
                  <a:pt x="116166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87" name="Freeform 21987"/>
          <p:cNvSpPr/>
          <p:nvPr/>
        </p:nvSpPr>
        <p:spPr>
          <a:xfrm rot="0" flipH="0" flipV="0">
            <a:off x="15640811" y="5209541"/>
            <a:ext cx="13940027" cy="0"/>
          </a:xfrm>
          <a:custGeom>
            <a:pathLst>
              <a:path w="116166900" h="0">
                <a:moveTo>
                  <a:pt x="0" y="0"/>
                </a:moveTo>
                <a:lnTo>
                  <a:pt x="116166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88" name="Freeform 21988"/>
          <p:cNvSpPr/>
          <p:nvPr/>
        </p:nvSpPr>
        <p:spPr>
          <a:xfrm rot="0" flipH="0" flipV="0">
            <a:off x="18806159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89" name="Freeform 21989"/>
          <p:cNvSpPr/>
          <p:nvPr/>
        </p:nvSpPr>
        <p:spPr>
          <a:xfrm rot="0" flipH="0" flipV="0">
            <a:off x="19254215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90" name="Freeform 21990"/>
          <p:cNvSpPr/>
          <p:nvPr/>
        </p:nvSpPr>
        <p:spPr>
          <a:xfrm rot="0" flipH="0" flipV="0">
            <a:off x="19254215" y="1737869"/>
            <a:ext cx="1719071" cy="0"/>
          </a:xfrm>
          <a:custGeom>
            <a:pathLst>
              <a:path w="14325600" h="0">
                <a:moveTo>
                  <a:pt x="0" y="0"/>
                </a:moveTo>
                <a:lnTo>
                  <a:pt x="1432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91" name="Freeform 21991"/>
          <p:cNvSpPr/>
          <p:nvPr/>
        </p:nvSpPr>
        <p:spPr>
          <a:xfrm rot="0" flipH="0" flipV="0">
            <a:off x="19254215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92" name="Freeform 21992"/>
          <p:cNvSpPr/>
          <p:nvPr/>
        </p:nvSpPr>
        <p:spPr>
          <a:xfrm rot="0" flipH="0" flipV="0">
            <a:off x="19254215" y="1903985"/>
            <a:ext cx="1719071" cy="0"/>
          </a:xfrm>
          <a:custGeom>
            <a:pathLst>
              <a:path w="14325600" h="0">
                <a:moveTo>
                  <a:pt x="0" y="0"/>
                </a:moveTo>
                <a:lnTo>
                  <a:pt x="1432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93" name="Freeform 21993"/>
          <p:cNvSpPr/>
          <p:nvPr/>
        </p:nvSpPr>
        <p:spPr>
          <a:xfrm rot="0" flipH="0" flipV="0">
            <a:off x="20113751" y="1737869"/>
            <a:ext cx="0" cy="3471671"/>
          </a:xfrm>
          <a:custGeom>
            <a:pathLst>
              <a:path w="0" h="28930600">
                <a:moveTo>
                  <a:pt x="0" y="0"/>
                </a:moveTo>
                <a:lnTo>
                  <a:pt x="0" y="10236200"/>
                </a:lnTo>
                <a:lnTo>
                  <a:pt x="0" y="2893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94" name="Freeform 21994"/>
          <p:cNvSpPr/>
          <p:nvPr/>
        </p:nvSpPr>
        <p:spPr>
          <a:xfrm rot="0" flipH="0" flipV="0">
            <a:off x="19683983" y="1903985"/>
            <a:ext cx="0" cy="3305555"/>
          </a:xfrm>
          <a:custGeom>
            <a:pathLst>
              <a:path w="0" h="27546300">
                <a:moveTo>
                  <a:pt x="0" y="0"/>
                </a:moveTo>
                <a:lnTo>
                  <a:pt x="0" y="8851900"/>
                </a:lnTo>
                <a:lnTo>
                  <a:pt x="0" y="27546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95" name="Freeform 21995"/>
          <p:cNvSpPr/>
          <p:nvPr/>
        </p:nvSpPr>
        <p:spPr>
          <a:xfrm rot="0" flipH="0" flipV="0">
            <a:off x="20973287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96" name="Freeform 21996"/>
          <p:cNvSpPr/>
          <p:nvPr/>
        </p:nvSpPr>
        <p:spPr>
          <a:xfrm rot="0" flipH="0" flipV="0">
            <a:off x="20543519" y="1903985"/>
            <a:ext cx="0" cy="3305555"/>
          </a:xfrm>
          <a:custGeom>
            <a:pathLst>
              <a:path w="0" h="27546300">
                <a:moveTo>
                  <a:pt x="0" y="0"/>
                </a:moveTo>
                <a:lnTo>
                  <a:pt x="0" y="8851900"/>
                </a:lnTo>
                <a:lnTo>
                  <a:pt x="0" y="27546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97" name="Freeform 21997"/>
          <p:cNvSpPr/>
          <p:nvPr/>
        </p:nvSpPr>
        <p:spPr>
          <a:xfrm rot="0" flipH="0" flipV="0">
            <a:off x="22852379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98" name="Freeform 21998"/>
          <p:cNvSpPr/>
          <p:nvPr/>
        </p:nvSpPr>
        <p:spPr>
          <a:xfrm rot="0" flipH="0" flipV="0">
            <a:off x="23225759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1999" name="Freeform 21999"/>
          <p:cNvSpPr/>
          <p:nvPr/>
        </p:nvSpPr>
        <p:spPr>
          <a:xfrm rot="0" flipH="0" flipV="0">
            <a:off x="23600663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00" name="Freeform 22000"/>
          <p:cNvSpPr/>
          <p:nvPr/>
        </p:nvSpPr>
        <p:spPr>
          <a:xfrm rot="0" flipH="0" flipV="0">
            <a:off x="23974043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01" name="Freeform 22001"/>
          <p:cNvSpPr/>
          <p:nvPr/>
        </p:nvSpPr>
        <p:spPr>
          <a:xfrm rot="0" flipH="0" flipV="0">
            <a:off x="22500335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12407900"/>
                </a:ln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02" name="Freeform 22002"/>
          <p:cNvSpPr/>
          <p:nvPr/>
        </p:nvSpPr>
        <p:spPr>
          <a:xfrm rot="0" flipH="0" flipV="0">
            <a:off x="15640811" y="2780285"/>
            <a:ext cx="13940027" cy="0"/>
          </a:xfrm>
          <a:custGeom>
            <a:pathLst>
              <a:path w="116166900" h="0">
                <a:moveTo>
                  <a:pt x="1161669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03" name="Freeform 22003"/>
          <p:cNvSpPr/>
          <p:nvPr/>
        </p:nvSpPr>
        <p:spPr>
          <a:xfrm rot="0" flipH="0" flipV="0">
            <a:off x="24159971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04" name="Freeform 22004"/>
          <p:cNvSpPr/>
          <p:nvPr/>
        </p:nvSpPr>
        <p:spPr>
          <a:xfrm rot="0" flipH="0" flipV="0">
            <a:off x="24159971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05" name="Freeform 22005"/>
          <p:cNvSpPr/>
          <p:nvPr/>
        </p:nvSpPr>
        <p:spPr>
          <a:xfrm rot="0" flipH="0" flipV="0">
            <a:off x="24347423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06" name="Freeform 22006"/>
          <p:cNvSpPr/>
          <p:nvPr/>
        </p:nvSpPr>
        <p:spPr>
          <a:xfrm rot="0" flipH="0" flipV="0">
            <a:off x="24347423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07" name="Freeform 22007"/>
          <p:cNvSpPr/>
          <p:nvPr/>
        </p:nvSpPr>
        <p:spPr>
          <a:xfrm rot="0" flipH="0" flipV="0">
            <a:off x="24347423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08" name="Freeform 22008"/>
          <p:cNvSpPr/>
          <p:nvPr/>
        </p:nvSpPr>
        <p:spPr>
          <a:xfrm rot="0" flipH="0" flipV="0">
            <a:off x="24534875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09" name="Freeform 22009"/>
          <p:cNvSpPr/>
          <p:nvPr/>
        </p:nvSpPr>
        <p:spPr>
          <a:xfrm rot="0" flipH="0" flipV="0">
            <a:off x="24534875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10" name="Freeform 22010"/>
          <p:cNvSpPr/>
          <p:nvPr/>
        </p:nvSpPr>
        <p:spPr>
          <a:xfrm rot="0" flipH="0" flipV="0">
            <a:off x="24720803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11" name="Freeform 22011"/>
          <p:cNvSpPr/>
          <p:nvPr/>
        </p:nvSpPr>
        <p:spPr>
          <a:xfrm rot="0" flipH="0" flipV="0">
            <a:off x="24720803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12" name="Freeform 22012"/>
          <p:cNvSpPr/>
          <p:nvPr/>
        </p:nvSpPr>
        <p:spPr>
          <a:xfrm rot="0" flipH="0" flipV="0">
            <a:off x="24720803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13" name="Freeform 22013"/>
          <p:cNvSpPr/>
          <p:nvPr/>
        </p:nvSpPr>
        <p:spPr>
          <a:xfrm rot="0" flipH="0" flipV="0">
            <a:off x="24908255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14" name="Freeform 22014"/>
          <p:cNvSpPr/>
          <p:nvPr/>
        </p:nvSpPr>
        <p:spPr>
          <a:xfrm rot="0" flipH="0" flipV="0">
            <a:off x="24908255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15" name="Freeform 22015"/>
          <p:cNvSpPr/>
          <p:nvPr/>
        </p:nvSpPr>
        <p:spPr>
          <a:xfrm rot="0" flipH="0" flipV="0">
            <a:off x="25095707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16" name="Freeform 22016"/>
          <p:cNvSpPr/>
          <p:nvPr/>
        </p:nvSpPr>
        <p:spPr>
          <a:xfrm rot="0" flipH="0" flipV="0">
            <a:off x="25095707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17" name="Freeform 22017"/>
          <p:cNvSpPr/>
          <p:nvPr/>
        </p:nvSpPr>
        <p:spPr>
          <a:xfrm rot="0" flipH="0" flipV="0">
            <a:off x="25095707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18" name="Freeform 22018"/>
          <p:cNvSpPr/>
          <p:nvPr/>
        </p:nvSpPr>
        <p:spPr>
          <a:xfrm rot="0" flipH="0" flipV="0">
            <a:off x="25281635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19" name="Freeform 22019"/>
          <p:cNvSpPr/>
          <p:nvPr/>
        </p:nvSpPr>
        <p:spPr>
          <a:xfrm rot="0" flipH="0" flipV="0">
            <a:off x="25281635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20" name="Freeform 22020"/>
          <p:cNvSpPr/>
          <p:nvPr/>
        </p:nvSpPr>
        <p:spPr>
          <a:xfrm rot="0" flipH="0" flipV="0">
            <a:off x="25469087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21" name="Freeform 22021"/>
          <p:cNvSpPr/>
          <p:nvPr/>
        </p:nvSpPr>
        <p:spPr>
          <a:xfrm rot="0" flipH="0" flipV="0">
            <a:off x="25469087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22" name="Freeform 22022"/>
          <p:cNvSpPr/>
          <p:nvPr/>
        </p:nvSpPr>
        <p:spPr>
          <a:xfrm rot="0" flipH="0" flipV="0">
            <a:off x="25469087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23" name="Freeform 22023"/>
          <p:cNvSpPr/>
          <p:nvPr/>
        </p:nvSpPr>
        <p:spPr>
          <a:xfrm rot="0" flipH="0" flipV="0">
            <a:off x="25656539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24" name="Freeform 22024"/>
          <p:cNvSpPr/>
          <p:nvPr/>
        </p:nvSpPr>
        <p:spPr>
          <a:xfrm rot="0" flipH="0" flipV="0">
            <a:off x="25656539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25" name="Freeform 22025"/>
          <p:cNvSpPr/>
          <p:nvPr/>
        </p:nvSpPr>
        <p:spPr>
          <a:xfrm rot="0" flipH="0" flipV="0">
            <a:off x="25842467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26" name="Freeform 22026"/>
          <p:cNvSpPr/>
          <p:nvPr/>
        </p:nvSpPr>
        <p:spPr>
          <a:xfrm rot="0" flipH="0" flipV="0">
            <a:off x="25842467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27" name="Freeform 22027"/>
          <p:cNvSpPr/>
          <p:nvPr/>
        </p:nvSpPr>
        <p:spPr>
          <a:xfrm rot="0" flipH="0" flipV="0">
            <a:off x="25842467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28" name="Freeform 22028"/>
          <p:cNvSpPr/>
          <p:nvPr/>
        </p:nvSpPr>
        <p:spPr>
          <a:xfrm rot="0" flipH="0" flipV="0">
            <a:off x="26029919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29" name="Freeform 22029"/>
          <p:cNvSpPr/>
          <p:nvPr/>
        </p:nvSpPr>
        <p:spPr>
          <a:xfrm rot="0" flipH="0" flipV="0">
            <a:off x="26029919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30" name="Freeform 22030"/>
          <p:cNvSpPr/>
          <p:nvPr/>
        </p:nvSpPr>
        <p:spPr>
          <a:xfrm rot="0" flipH="0" flipV="0">
            <a:off x="26217371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31" name="Freeform 22031"/>
          <p:cNvSpPr/>
          <p:nvPr/>
        </p:nvSpPr>
        <p:spPr>
          <a:xfrm rot="0" flipH="0" flipV="0">
            <a:off x="26217371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32" name="Freeform 22032"/>
          <p:cNvSpPr/>
          <p:nvPr/>
        </p:nvSpPr>
        <p:spPr>
          <a:xfrm rot="0" flipH="0" flipV="0">
            <a:off x="26217371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33" name="Freeform 22033"/>
          <p:cNvSpPr/>
          <p:nvPr/>
        </p:nvSpPr>
        <p:spPr>
          <a:xfrm rot="0" flipH="0" flipV="0">
            <a:off x="26403299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34" name="Freeform 22034"/>
          <p:cNvSpPr/>
          <p:nvPr/>
        </p:nvSpPr>
        <p:spPr>
          <a:xfrm rot="0" flipH="0" flipV="0">
            <a:off x="26403299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35" name="Freeform 22035"/>
          <p:cNvSpPr/>
          <p:nvPr/>
        </p:nvSpPr>
        <p:spPr>
          <a:xfrm rot="0" flipH="0" flipV="0">
            <a:off x="26590751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36" name="Freeform 22036"/>
          <p:cNvSpPr/>
          <p:nvPr/>
        </p:nvSpPr>
        <p:spPr>
          <a:xfrm rot="0" flipH="0" flipV="0">
            <a:off x="26590751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37" name="Freeform 22037"/>
          <p:cNvSpPr/>
          <p:nvPr/>
        </p:nvSpPr>
        <p:spPr>
          <a:xfrm rot="0" flipH="0" flipV="0">
            <a:off x="26590751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38" name="Freeform 22038"/>
          <p:cNvSpPr/>
          <p:nvPr/>
        </p:nvSpPr>
        <p:spPr>
          <a:xfrm rot="0" flipH="0" flipV="0">
            <a:off x="26776679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39" name="Freeform 22039"/>
          <p:cNvSpPr/>
          <p:nvPr/>
        </p:nvSpPr>
        <p:spPr>
          <a:xfrm rot="0" flipH="0" flipV="0">
            <a:off x="26776679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40" name="Freeform 22040"/>
          <p:cNvSpPr/>
          <p:nvPr/>
        </p:nvSpPr>
        <p:spPr>
          <a:xfrm rot="0" flipH="0" flipV="0">
            <a:off x="26964131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41" name="Freeform 22041"/>
          <p:cNvSpPr/>
          <p:nvPr/>
        </p:nvSpPr>
        <p:spPr>
          <a:xfrm rot="0" flipH="0" flipV="0">
            <a:off x="26964131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42" name="Freeform 22042"/>
          <p:cNvSpPr/>
          <p:nvPr/>
        </p:nvSpPr>
        <p:spPr>
          <a:xfrm rot="0" flipH="0" flipV="0">
            <a:off x="26964131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43" name="Freeform 22043"/>
          <p:cNvSpPr/>
          <p:nvPr/>
        </p:nvSpPr>
        <p:spPr>
          <a:xfrm rot="0" flipH="0" flipV="0">
            <a:off x="27151583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44" name="Freeform 22044"/>
          <p:cNvSpPr/>
          <p:nvPr/>
        </p:nvSpPr>
        <p:spPr>
          <a:xfrm rot="0" flipH="0" flipV="0">
            <a:off x="27151583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45" name="Freeform 22045"/>
          <p:cNvSpPr/>
          <p:nvPr/>
        </p:nvSpPr>
        <p:spPr>
          <a:xfrm rot="0" flipH="0" flipV="0">
            <a:off x="27337511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46" name="Freeform 22046"/>
          <p:cNvSpPr/>
          <p:nvPr/>
        </p:nvSpPr>
        <p:spPr>
          <a:xfrm rot="0" flipH="0" flipV="0">
            <a:off x="27337511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47" name="Freeform 22047"/>
          <p:cNvSpPr/>
          <p:nvPr/>
        </p:nvSpPr>
        <p:spPr>
          <a:xfrm rot="0" flipH="0" flipV="0">
            <a:off x="27337511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48" name="Freeform 22048"/>
          <p:cNvSpPr/>
          <p:nvPr/>
        </p:nvSpPr>
        <p:spPr>
          <a:xfrm rot="0" flipH="0" flipV="0">
            <a:off x="27524963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49" name="Freeform 22049"/>
          <p:cNvSpPr/>
          <p:nvPr/>
        </p:nvSpPr>
        <p:spPr>
          <a:xfrm rot="0" flipH="0" flipV="0">
            <a:off x="27524963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50" name="Freeform 22050"/>
          <p:cNvSpPr/>
          <p:nvPr/>
        </p:nvSpPr>
        <p:spPr>
          <a:xfrm rot="0" flipH="0" flipV="0">
            <a:off x="27712415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51" name="Freeform 22051"/>
          <p:cNvSpPr/>
          <p:nvPr/>
        </p:nvSpPr>
        <p:spPr>
          <a:xfrm rot="0" flipH="0" flipV="0">
            <a:off x="27712415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52" name="Freeform 22052"/>
          <p:cNvSpPr/>
          <p:nvPr/>
        </p:nvSpPr>
        <p:spPr>
          <a:xfrm rot="0" flipH="0" flipV="0">
            <a:off x="27712415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53" name="Freeform 22053"/>
          <p:cNvSpPr/>
          <p:nvPr/>
        </p:nvSpPr>
        <p:spPr>
          <a:xfrm rot="0" flipH="0" flipV="0">
            <a:off x="27898343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54" name="Freeform 22054"/>
          <p:cNvSpPr/>
          <p:nvPr/>
        </p:nvSpPr>
        <p:spPr>
          <a:xfrm rot="0" flipH="0" flipV="0">
            <a:off x="27898343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55" name="Freeform 22055"/>
          <p:cNvSpPr/>
          <p:nvPr/>
        </p:nvSpPr>
        <p:spPr>
          <a:xfrm rot="0" flipH="0" flipV="0">
            <a:off x="28085795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56" name="Freeform 22056"/>
          <p:cNvSpPr/>
          <p:nvPr/>
        </p:nvSpPr>
        <p:spPr>
          <a:xfrm rot="0" flipH="0" flipV="0">
            <a:off x="28085795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57" name="Freeform 22057"/>
          <p:cNvSpPr/>
          <p:nvPr/>
        </p:nvSpPr>
        <p:spPr>
          <a:xfrm rot="0" flipH="0" flipV="0">
            <a:off x="28085795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58" name="Freeform 22058"/>
          <p:cNvSpPr/>
          <p:nvPr/>
        </p:nvSpPr>
        <p:spPr>
          <a:xfrm rot="0" flipH="0" flipV="0">
            <a:off x="28273247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59" name="Freeform 22059"/>
          <p:cNvSpPr/>
          <p:nvPr/>
        </p:nvSpPr>
        <p:spPr>
          <a:xfrm rot="0" flipH="0" flipV="0">
            <a:off x="28273247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60" name="Freeform 22060"/>
          <p:cNvSpPr/>
          <p:nvPr/>
        </p:nvSpPr>
        <p:spPr>
          <a:xfrm rot="0" flipH="0" flipV="0">
            <a:off x="28459175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61" name="Freeform 22061"/>
          <p:cNvSpPr/>
          <p:nvPr/>
        </p:nvSpPr>
        <p:spPr>
          <a:xfrm rot="0" flipH="0" flipV="0">
            <a:off x="28459175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62" name="Freeform 22062"/>
          <p:cNvSpPr/>
          <p:nvPr/>
        </p:nvSpPr>
        <p:spPr>
          <a:xfrm rot="0" flipH="0" flipV="0">
            <a:off x="28459175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63" name="Freeform 22063"/>
          <p:cNvSpPr/>
          <p:nvPr/>
        </p:nvSpPr>
        <p:spPr>
          <a:xfrm rot="0" flipH="0" flipV="0">
            <a:off x="23974043" y="1742441"/>
            <a:ext cx="5606795" cy="0"/>
          </a:xfrm>
          <a:custGeom>
            <a:pathLst>
              <a:path w="46723300" h="0">
                <a:moveTo>
                  <a:pt x="0" y="0"/>
                </a:moveTo>
                <a:lnTo>
                  <a:pt x="46723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64" name="Freeform 22064"/>
          <p:cNvSpPr/>
          <p:nvPr/>
        </p:nvSpPr>
        <p:spPr>
          <a:xfrm rot="0" flipH="0" flipV="0">
            <a:off x="23969471" y="2039621"/>
            <a:ext cx="5611367" cy="0"/>
          </a:xfrm>
          <a:custGeom>
            <a:pathLst>
              <a:path w="46761400" h="0">
                <a:moveTo>
                  <a:pt x="0" y="0"/>
                </a:moveTo>
                <a:lnTo>
                  <a:pt x="46761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65" name="Freeform 22065"/>
          <p:cNvSpPr/>
          <p:nvPr/>
        </p:nvSpPr>
        <p:spPr>
          <a:xfrm rot="0" flipH="0" flipV="0">
            <a:off x="23974043" y="2362709"/>
            <a:ext cx="5606795" cy="0"/>
          </a:xfrm>
          <a:custGeom>
            <a:pathLst>
              <a:path w="46723300" h="0">
                <a:moveTo>
                  <a:pt x="0" y="0"/>
                </a:moveTo>
                <a:lnTo>
                  <a:pt x="46723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66" name="Freeform 22066"/>
          <p:cNvSpPr/>
          <p:nvPr/>
        </p:nvSpPr>
        <p:spPr>
          <a:xfrm rot="0" flipH="0" flipV="0">
            <a:off x="28459175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67" name="Freeform 22067"/>
          <p:cNvSpPr/>
          <p:nvPr/>
        </p:nvSpPr>
        <p:spPr>
          <a:xfrm rot="0" flipH="0" flipV="0">
            <a:off x="28459175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68" name="Freeform 22068"/>
          <p:cNvSpPr/>
          <p:nvPr/>
        </p:nvSpPr>
        <p:spPr>
          <a:xfrm rot="0" flipH="0" flipV="0">
            <a:off x="28459175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69" name="Freeform 22069"/>
          <p:cNvSpPr/>
          <p:nvPr/>
        </p:nvSpPr>
        <p:spPr>
          <a:xfrm rot="0" flipH="0" flipV="0">
            <a:off x="28646627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70" name="Freeform 22070"/>
          <p:cNvSpPr/>
          <p:nvPr/>
        </p:nvSpPr>
        <p:spPr>
          <a:xfrm rot="0" flipH="0" flipV="0">
            <a:off x="28646627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71" name="Freeform 22071"/>
          <p:cNvSpPr/>
          <p:nvPr/>
        </p:nvSpPr>
        <p:spPr>
          <a:xfrm rot="0" flipH="0" flipV="0">
            <a:off x="28832555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72" name="Freeform 22072"/>
          <p:cNvSpPr/>
          <p:nvPr/>
        </p:nvSpPr>
        <p:spPr>
          <a:xfrm rot="0" flipH="0" flipV="0">
            <a:off x="28832555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73" name="Freeform 22073"/>
          <p:cNvSpPr/>
          <p:nvPr/>
        </p:nvSpPr>
        <p:spPr>
          <a:xfrm rot="0" flipH="0" flipV="0">
            <a:off x="28832555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74" name="Freeform 22074"/>
          <p:cNvSpPr/>
          <p:nvPr/>
        </p:nvSpPr>
        <p:spPr>
          <a:xfrm rot="0" flipH="0" flipV="0">
            <a:off x="28832555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75" name="Freeform 22075"/>
          <p:cNvSpPr/>
          <p:nvPr/>
        </p:nvSpPr>
        <p:spPr>
          <a:xfrm rot="0" flipH="0" flipV="0">
            <a:off x="28832555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76" name="Freeform 22076"/>
          <p:cNvSpPr/>
          <p:nvPr/>
        </p:nvSpPr>
        <p:spPr>
          <a:xfrm rot="0" flipH="0" flipV="0">
            <a:off x="28832555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77" name="Freeform 22077"/>
          <p:cNvSpPr/>
          <p:nvPr/>
        </p:nvSpPr>
        <p:spPr>
          <a:xfrm rot="0" flipH="0" flipV="0">
            <a:off x="29020007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78" name="Freeform 22078"/>
          <p:cNvSpPr/>
          <p:nvPr/>
        </p:nvSpPr>
        <p:spPr>
          <a:xfrm rot="0" flipH="0" flipV="0">
            <a:off x="29020007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79" name="Freeform 22079"/>
          <p:cNvSpPr/>
          <p:nvPr/>
        </p:nvSpPr>
        <p:spPr>
          <a:xfrm rot="0" flipH="0" flipV="0">
            <a:off x="29207459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80" name="Freeform 22080"/>
          <p:cNvSpPr/>
          <p:nvPr/>
        </p:nvSpPr>
        <p:spPr>
          <a:xfrm rot="0" flipH="0" flipV="0">
            <a:off x="29207459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81" name="Freeform 22081"/>
          <p:cNvSpPr/>
          <p:nvPr/>
        </p:nvSpPr>
        <p:spPr>
          <a:xfrm rot="0" flipH="0" flipV="0">
            <a:off x="29207459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82" name="Freeform 22082"/>
          <p:cNvSpPr/>
          <p:nvPr/>
        </p:nvSpPr>
        <p:spPr>
          <a:xfrm rot="0" flipH="0" flipV="0">
            <a:off x="29207459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83" name="Freeform 22083"/>
          <p:cNvSpPr/>
          <p:nvPr/>
        </p:nvSpPr>
        <p:spPr>
          <a:xfrm rot="0" flipH="0" flipV="0">
            <a:off x="29207459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84" name="Freeform 22084"/>
          <p:cNvSpPr/>
          <p:nvPr/>
        </p:nvSpPr>
        <p:spPr>
          <a:xfrm rot="0" flipH="0" flipV="0">
            <a:off x="29207459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85" name="Freeform 22085"/>
          <p:cNvSpPr/>
          <p:nvPr/>
        </p:nvSpPr>
        <p:spPr>
          <a:xfrm rot="0" flipH="0" flipV="0">
            <a:off x="29393387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86" name="Freeform 22086"/>
          <p:cNvSpPr/>
          <p:nvPr/>
        </p:nvSpPr>
        <p:spPr>
          <a:xfrm rot="0" flipH="0" flipV="0">
            <a:off x="29393387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87" name="Freeform 22087"/>
          <p:cNvSpPr/>
          <p:nvPr/>
        </p:nvSpPr>
        <p:spPr>
          <a:xfrm rot="0" flipH="0" flipV="0">
            <a:off x="29580839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88" name="Freeform 22088"/>
          <p:cNvSpPr/>
          <p:nvPr/>
        </p:nvSpPr>
        <p:spPr>
          <a:xfrm rot="0" flipH="0" flipV="0">
            <a:off x="29580839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89" name="Freeform 22089"/>
          <p:cNvSpPr/>
          <p:nvPr/>
        </p:nvSpPr>
        <p:spPr>
          <a:xfrm rot="0" flipH="0" flipV="0">
            <a:off x="29580839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90" name="Freeform 22090"/>
          <p:cNvSpPr/>
          <p:nvPr/>
        </p:nvSpPr>
        <p:spPr>
          <a:xfrm rot="0" flipH="0" flipV="0">
            <a:off x="29580839" y="1742441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91" name="Freeform 22091"/>
          <p:cNvSpPr/>
          <p:nvPr/>
        </p:nvSpPr>
        <p:spPr>
          <a:xfrm rot="0" flipH="0" flipV="0">
            <a:off x="29580839" y="2362709"/>
            <a:ext cx="0" cy="417575"/>
          </a:xfrm>
          <a:custGeom>
            <a:pathLst>
              <a:path w="0" h="3479800">
                <a:moveTo>
                  <a:pt x="0" y="0"/>
                </a:moveTo>
                <a:lnTo>
                  <a:pt x="0" y="3479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92" name="Freeform 22092"/>
          <p:cNvSpPr/>
          <p:nvPr/>
        </p:nvSpPr>
        <p:spPr>
          <a:xfrm rot="0" flipH="0" flipV="0">
            <a:off x="29580839" y="2966213"/>
            <a:ext cx="0" cy="2243327"/>
          </a:xfrm>
          <a:custGeom>
            <a:pathLst>
              <a:path w="0" h="18694400">
                <a:moveTo>
                  <a:pt x="0" y="0"/>
                </a:moveTo>
                <a:lnTo>
                  <a:pt x="0" y="1869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93" name="Freeform 22093"/>
          <p:cNvSpPr/>
          <p:nvPr/>
        </p:nvSpPr>
        <p:spPr>
          <a:xfrm rot="0" flipH="0" flipV="0">
            <a:off x="26964131" y="2966213"/>
            <a:ext cx="0" cy="560831"/>
          </a:xfrm>
          <a:custGeom>
            <a:pathLst>
              <a:path w="0" h="4673600">
                <a:moveTo>
                  <a:pt x="0" y="4673600"/>
                </a:moveTo>
                <a:lnTo>
                  <a:pt x="0" y="0"/>
                </a:lnTo>
                <a:lnTo>
                  <a:pt x="0" y="4673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94" name="Freeform 22094"/>
          <p:cNvSpPr/>
          <p:nvPr/>
        </p:nvSpPr>
        <p:spPr>
          <a:xfrm rot="0" flipH="0" flipV="0">
            <a:off x="23974043" y="3246629"/>
            <a:ext cx="934211" cy="0"/>
          </a:xfrm>
          <a:custGeom>
            <a:pathLst>
              <a:path w="7785100" h="0">
                <a:moveTo>
                  <a:pt x="0" y="0"/>
                </a:moveTo>
                <a:lnTo>
                  <a:pt x="77851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95" name="Freeform 22095"/>
          <p:cNvSpPr/>
          <p:nvPr/>
        </p:nvSpPr>
        <p:spPr>
          <a:xfrm rot="0" flipH="0" flipV="0">
            <a:off x="24347423" y="3807461"/>
            <a:ext cx="1495043" cy="0"/>
          </a:xfrm>
          <a:custGeom>
            <a:pathLst>
              <a:path w="12458700" h="0">
                <a:moveTo>
                  <a:pt x="0" y="0"/>
                </a:moveTo>
                <a:lnTo>
                  <a:pt x="124587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96" name="Freeform 22096"/>
          <p:cNvSpPr/>
          <p:nvPr/>
        </p:nvSpPr>
        <p:spPr>
          <a:xfrm rot="0" flipH="0" flipV="0">
            <a:off x="24720803" y="4368293"/>
            <a:ext cx="1309115" cy="0"/>
          </a:xfrm>
          <a:custGeom>
            <a:pathLst>
              <a:path w="10909300" h="0">
                <a:moveTo>
                  <a:pt x="0" y="0"/>
                </a:moveTo>
                <a:lnTo>
                  <a:pt x="109093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97" name="Freeform 22097"/>
          <p:cNvSpPr/>
          <p:nvPr/>
        </p:nvSpPr>
        <p:spPr>
          <a:xfrm rot="0" flipH="0" flipV="0">
            <a:off x="27898343" y="4929125"/>
            <a:ext cx="1121663" cy="0"/>
          </a:xfrm>
          <a:custGeom>
            <a:pathLst>
              <a:path w="9347200" h="0">
                <a:moveTo>
                  <a:pt x="0" y="0"/>
                </a:moveTo>
                <a:lnTo>
                  <a:pt x="93472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98" name="Freeform 22098"/>
          <p:cNvSpPr/>
          <p:nvPr/>
        </p:nvSpPr>
        <p:spPr>
          <a:xfrm rot="0" flipH="0" flipV="0">
            <a:off x="29580839" y="1477265"/>
            <a:ext cx="0" cy="3732275"/>
          </a:xfrm>
          <a:custGeom>
            <a:pathLst>
              <a:path w="0" h="31102300">
                <a:moveTo>
                  <a:pt x="0" y="0"/>
                </a:moveTo>
                <a:lnTo>
                  <a:pt x="0" y="3110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099" name="Freeform 22099"/>
          <p:cNvSpPr/>
          <p:nvPr/>
        </p:nvSpPr>
        <p:spPr>
          <a:xfrm rot="0" flipH="0" flipV="0">
            <a:off x="4224527" y="8210297"/>
            <a:ext cx="566927" cy="457199"/>
          </a:xfrm>
          <a:custGeom>
            <a:pathLst>
              <a:path w="4724400" h="3810000">
                <a:moveTo>
                  <a:pt x="0" y="0"/>
                </a:moveTo>
                <a:lnTo>
                  <a:pt x="749300" y="3810000"/>
                </a:lnTo>
                <a:lnTo>
                  <a:pt x="4724400" y="3810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100" name="Picture 22100"/>
          <p:cNvPicPr>
            <a:picLocks noChangeAspect="0" noChangeArrowheads="1"/>
          </p:cNvPicPr>
          <p:nvPr/>
        </p:nvPicPr>
        <p:blipFill>
          <a:blip r:embed="rId221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962400" y="7886700"/>
            <a:ext cx="444500" cy="444500"/>
          </a:xfrm>
          <a:prstGeom prst="rect">
            <a:avLst/>
          </a:prstGeom>
          <a:noFill/>
          <a:extLst/>
        </p:spPr>
      </p:pic>
      <p:sp>
        <p:nvSpPr>
          <p:cNvPr id="22101" name="Freeform 22101"/>
          <p:cNvSpPr/>
          <p:nvPr/>
        </p:nvSpPr>
        <p:spPr>
          <a:xfrm rot="0" flipH="0" flipV="0">
            <a:off x="5353811" y="8039609"/>
            <a:ext cx="88391" cy="123443"/>
          </a:xfrm>
          <a:custGeom>
            <a:pathLst>
              <a:path w="736600" h="1028700">
                <a:moveTo>
                  <a:pt x="736600" y="0"/>
                </a:moveTo>
                <a:lnTo>
                  <a:pt x="0" y="0"/>
                </a:lnTo>
                <a:lnTo>
                  <a:pt x="0" y="1028700"/>
                </a:lnTo>
                <a:lnTo>
                  <a:pt x="736600" y="1028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02" name="Freeform 22102"/>
          <p:cNvSpPr/>
          <p:nvPr/>
        </p:nvSpPr>
        <p:spPr>
          <a:xfrm rot="0" flipH="0" flipV="0">
            <a:off x="5431535" y="8210297"/>
            <a:ext cx="566927" cy="457199"/>
          </a:xfrm>
          <a:custGeom>
            <a:pathLst>
              <a:path w="4724400" h="3810000">
                <a:moveTo>
                  <a:pt x="0" y="0"/>
                </a:moveTo>
                <a:lnTo>
                  <a:pt x="749300" y="3810000"/>
                </a:lnTo>
                <a:lnTo>
                  <a:pt x="4724400" y="3810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103" name="Picture 22103"/>
          <p:cNvPicPr>
            <a:picLocks noChangeAspect="0" noChangeArrowheads="1"/>
          </p:cNvPicPr>
          <p:nvPr/>
        </p:nvPicPr>
        <p:blipFill>
          <a:blip r:embed="rId221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68900" y="7886700"/>
            <a:ext cx="444500" cy="444500"/>
          </a:xfrm>
          <a:prstGeom prst="rect">
            <a:avLst/>
          </a:prstGeom>
          <a:noFill/>
          <a:extLst/>
        </p:spPr>
      </p:pic>
      <p:sp>
        <p:nvSpPr>
          <p:cNvPr id="22104" name="Freeform 22104"/>
          <p:cNvSpPr/>
          <p:nvPr/>
        </p:nvSpPr>
        <p:spPr>
          <a:xfrm rot="0" flipH="0" flipV="0">
            <a:off x="6672071" y="8039609"/>
            <a:ext cx="86867" cy="123443"/>
          </a:xfrm>
          <a:custGeom>
            <a:pathLst>
              <a:path w="723900" h="1028700">
                <a:moveTo>
                  <a:pt x="723900" y="0"/>
                </a:moveTo>
                <a:lnTo>
                  <a:pt x="0" y="0"/>
                </a:lnTo>
                <a:lnTo>
                  <a:pt x="0" y="1028700"/>
                </a:lnTo>
                <a:lnTo>
                  <a:pt x="723900" y="1028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05" name="Freeform 22105"/>
          <p:cNvSpPr/>
          <p:nvPr/>
        </p:nvSpPr>
        <p:spPr>
          <a:xfrm rot="0" flipH="0" flipV="0">
            <a:off x="6749795" y="8210297"/>
            <a:ext cx="566927" cy="457199"/>
          </a:xfrm>
          <a:custGeom>
            <a:pathLst>
              <a:path w="4724400" h="3810000">
                <a:moveTo>
                  <a:pt x="0" y="0"/>
                </a:moveTo>
                <a:lnTo>
                  <a:pt x="749300" y="3810000"/>
                </a:lnTo>
                <a:lnTo>
                  <a:pt x="4724400" y="3810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106" name="Picture 22106"/>
          <p:cNvPicPr>
            <a:picLocks noChangeAspect="0" noChangeArrowheads="1"/>
          </p:cNvPicPr>
          <p:nvPr/>
        </p:nvPicPr>
        <p:blipFill>
          <a:blip r:embed="rId221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489700" y="7886700"/>
            <a:ext cx="444500" cy="444500"/>
          </a:xfrm>
          <a:prstGeom prst="rect">
            <a:avLst/>
          </a:prstGeom>
          <a:noFill/>
          <a:extLst/>
        </p:spPr>
      </p:pic>
      <p:sp>
        <p:nvSpPr>
          <p:cNvPr id="22107" name="Freeform 22107"/>
          <p:cNvSpPr/>
          <p:nvPr/>
        </p:nvSpPr>
        <p:spPr>
          <a:xfrm rot="0" flipH="0" flipV="0">
            <a:off x="7988807" y="8039609"/>
            <a:ext cx="88391" cy="123443"/>
          </a:xfrm>
          <a:custGeom>
            <a:pathLst>
              <a:path w="736600" h="1028700">
                <a:moveTo>
                  <a:pt x="736600" y="0"/>
                </a:moveTo>
                <a:lnTo>
                  <a:pt x="0" y="0"/>
                </a:lnTo>
                <a:lnTo>
                  <a:pt x="0" y="1028700"/>
                </a:lnTo>
                <a:lnTo>
                  <a:pt x="736600" y="1028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08" name="Freeform 22108"/>
          <p:cNvSpPr/>
          <p:nvPr/>
        </p:nvSpPr>
        <p:spPr>
          <a:xfrm rot="0" flipH="0" flipV="0">
            <a:off x="8066531" y="8210297"/>
            <a:ext cx="566927" cy="457199"/>
          </a:xfrm>
          <a:custGeom>
            <a:pathLst>
              <a:path w="4724400" h="3810000">
                <a:moveTo>
                  <a:pt x="0" y="0"/>
                </a:moveTo>
                <a:lnTo>
                  <a:pt x="749300" y="3810000"/>
                </a:lnTo>
                <a:lnTo>
                  <a:pt x="4724400" y="3810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109" name="Picture 22109"/>
          <p:cNvPicPr>
            <a:picLocks noChangeAspect="0" noChangeArrowheads="1"/>
          </p:cNvPicPr>
          <p:nvPr/>
        </p:nvPicPr>
        <p:blipFill>
          <a:blip r:embed="rId221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810500" y="7886700"/>
            <a:ext cx="431800" cy="444500"/>
          </a:xfrm>
          <a:prstGeom prst="rect">
            <a:avLst/>
          </a:prstGeom>
          <a:noFill/>
          <a:extLst/>
        </p:spPr>
      </p:pic>
      <p:sp>
        <p:nvSpPr>
          <p:cNvPr id="22110" name="Freeform 22110"/>
          <p:cNvSpPr/>
          <p:nvPr/>
        </p:nvSpPr>
        <p:spPr>
          <a:xfrm rot="0" flipH="0" flipV="0">
            <a:off x="9305543" y="8039609"/>
            <a:ext cx="88391" cy="123443"/>
          </a:xfrm>
          <a:custGeom>
            <a:pathLst>
              <a:path w="736600" h="1028700">
                <a:moveTo>
                  <a:pt x="736600" y="0"/>
                </a:moveTo>
                <a:lnTo>
                  <a:pt x="0" y="0"/>
                </a:lnTo>
                <a:lnTo>
                  <a:pt x="0" y="1028700"/>
                </a:lnTo>
                <a:lnTo>
                  <a:pt x="736600" y="1028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11" name="Freeform 22111"/>
          <p:cNvSpPr/>
          <p:nvPr/>
        </p:nvSpPr>
        <p:spPr>
          <a:xfrm rot="0" flipH="0" flipV="0">
            <a:off x="9384791" y="8210297"/>
            <a:ext cx="565403" cy="457199"/>
          </a:xfrm>
          <a:custGeom>
            <a:pathLst>
              <a:path w="4711700" h="3810000">
                <a:moveTo>
                  <a:pt x="0" y="0"/>
                </a:moveTo>
                <a:lnTo>
                  <a:pt x="749300" y="3810000"/>
                </a:lnTo>
                <a:lnTo>
                  <a:pt x="4711700" y="3810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112" name="Picture 22112"/>
          <p:cNvPicPr>
            <a:picLocks noChangeAspect="0" noChangeArrowheads="1"/>
          </p:cNvPicPr>
          <p:nvPr/>
        </p:nvPicPr>
        <p:blipFill>
          <a:blip r:embed="rId221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118600" y="7886700"/>
            <a:ext cx="444500" cy="444500"/>
          </a:xfrm>
          <a:prstGeom prst="rect">
            <a:avLst/>
          </a:prstGeom>
          <a:noFill/>
          <a:extLst/>
        </p:spPr>
      </p:pic>
      <p:sp>
        <p:nvSpPr>
          <p:cNvPr id="22113" name="Freeform 22113"/>
          <p:cNvSpPr/>
          <p:nvPr/>
        </p:nvSpPr>
        <p:spPr>
          <a:xfrm rot="0" flipH="0" flipV="0">
            <a:off x="10623803" y="8039609"/>
            <a:ext cx="86867" cy="123443"/>
          </a:xfrm>
          <a:custGeom>
            <a:pathLst>
              <a:path w="723900" h="1028700">
                <a:moveTo>
                  <a:pt x="723900" y="0"/>
                </a:moveTo>
                <a:lnTo>
                  <a:pt x="0" y="0"/>
                </a:lnTo>
                <a:lnTo>
                  <a:pt x="0" y="1028700"/>
                </a:lnTo>
                <a:lnTo>
                  <a:pt x="723900" y="1028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14" name="Freeform 22114"/>
          <p:cNvSpPr/>
          <p:nvPr/>
        </p:nvSpPr>
        <p:spPr>
          <a:xfrm rot="0" flipH="0" flipV="0">
            <a:off x="10701527" y="8210297"/>
            <a:ext cx="566927" cy="457199"/>
          </a:xfrm>
          <a:custGeom>
            <a:pathLst>
              <a:path w="4724400" h="3810000">
                <a:moveTo>
                  <a:pt x="0" y="0"/>
                </a:moveTo>
                <a:lnTo>
                  <a:pt x="749300" y="3810000"/>
                </a:lnTo>
                <a:lnTo>
                  <a:pt x="4724400" y="3810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115" name="Picture 22115"/>
          <p:cNvPicPr>
            <a:picLocks noChangeAspect="0" noChangeArrowheads="1"/>
          </p:cNvPicPr>
          <p:nvPr/>
        </p:nvPicPr>
        <p:blipFill>
          <a:blip r:embed="rId221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439400" y="7886700"/>
            <a:ext cx="444500" cy="444500"/>
          </a:xfrm>
          <a:prstGeom prst="rect">
            <a:avLst/>
          </a:prstGeom>
          <a:noFill/>
          <a:extLst/>
        </p:spPr>
      </p:pic>
      <p:sp>
        <p:nvSpPr>
          <p:cNvPr id="22116" name="Freeform 22116"/>
          <p:cNvSpPr/>
          <p:nvPr/>
        </p:nvSpPr>
        <p:spPr>
          <a:xfrm rot="0" flipH="0" flipV="0">
            <a:off x="11940539" y="8039609"/>
            <a:ext cx="88391" cy="123443"/>
          </a:xfrm>
          <a:custGeom>
            <a:pathLst>
              <a:path w="736600" h="1028700">
                <a:moveTo>
                  <a:pt x="736600" y="0"/>
                </a:moveTo>
                <a:lnTo>
                  <a:pt x="0" y="0"/>
                </a:lnTo>
                <a:lnTo>
                  <a:pt x="0" y="1028700"/>
                </a:lnTo>
                <a:lnTo>
                  <a:pt x="736600" y="1028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17" name="Freeform 22117"/>
          <p:cNvSpPr/>
          <p:nvPr/>
        </p:nvSpPr>
        <p:spPr>
          <a:xfrm rot="0" flipH="0" flipV="0">
            <a:off x="12018263" y="8210297"/>
            <a:ext cx="566927" cy="457199"/>
          </a:xfrm>
          <a:custGeom>
            <a:pathLst>
              <a:path w="4724400" h="3810000">
                <a:moveTo>
                  <a:pt x="0" y="0"/>
                </a:moveTo>
                <a:lnTo>
                  <a:pt x="762000" y="3810000"/>
                </a:lnTo>
                <a:lnTo>
                  <a:pt x="4724400" y="3810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118" name="Picture 22118"/>
          <p:cNvPicPr>
            <a:picLocks noChangeAspect="0" noChangeArrowheads="1"/>
          </p:cNvPicPr>
          <p:nvPr/>
        </p:nvPicPr>
        <p:blipFill>
          <a:blip r:embed="rId221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760200" y="7886700"/>
            <a:ext cx="431800" cy="444500"/>
          </a:xfrm>
          <a:prstGeom prst="rect">
            <a:avLst/>
          </a:prstGeom>
          <a:noFill/>
          <a:extLst/>
        </p:spPr>
      </p:pic>
      <p:sp>
        <p:nvSpPr>
          <p:cNvPr id="22119" name="Freeform 22119"/>
          <p:cNvSpPr/>
          <p:nvPr/>
        </p:nvSpPr>
        <p:spPr>
          <a:xfrm rot="0" flipH="0" flipV="0">
            <a:off x="13258799" y="8039609"/>
            <a:ext cx="86867" cy="123443"/>
          </a:xfrm>
          <a:custGeom>
            <a:pathLst>
              <a:path w="723900" h="1028700">
                <a:moveTo>
                  <a:pt x="723900" y="0"/>
                </a:moveTo>
                <a:lnTo>
                  <a:pt x="0" y="0"/>
                </a:lnTo>
                <a:lnTo>
                  <a:pt x="0" y="1028700"/>
                </a:lnTo>
                <a:lnTo>
                  <a:pt x="723900" y="1028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20" name="Freeform 22120"/>
          <p:cNvSpPr/>
          <p:nvPr/>
        </p:nvSpPr>
        <p:spPr>
          <a:xfrm rot="0" flipH="0" flipV="0">
            <a:off x="13336523" y="8210297"/>
            <a:ext cx="566927" cy="457199"/>
          </a:xfrm>
          <a:custGeom>
            <a:pathLst>
              <a:path w="4724400" h="3810000">
                <a:moveTo>
                  <a:pt x="0" y="0"/>
                </a:moveTo>
                <a:lnTo>
                  <a:pt x="749300" y="3810000"/>
                </a:lnTo>
                <a:lnTo>
                  <a:pt x="4724400" y="3810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121" name="Picture 22121"/>
          <p:cNvPicPr>
            <a:picLocks noChangeAspect="0" noChangeArrowheads="1"/>
          </p:cNvPicPr>
          <p:nvPr/>
        </p:nvPicPr>
        <p:blipFill>
          <a:blip r:embed="rId221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081000" y="7886700"/>
            <a:ext cx="431800" cy="444500"/>
          </a:xfrm>
          <a:prstGeom prst="rect">
            <a:avLst/>
          </a:prstGeom>
          <a:noFill/>
          <a:extLst/>
        </p:spPr>
      </p:pic>
      <p:sp>
        <p:nvSpPr>
          <p:cNvPr id="22122" name="Freeform 22122"/>
          <p:cNvSpPr/>
          <p:nvPr/>
        </p:nvSpPr>
        <p:spPr>
          <a:xfrm rot="0" flipH="0" flipV="0">
            <a:off x="8351519" y="3235961"/>
            <a:ext cx="0" cy="321563"/>
          </a:xfrm>
          <a:custGeom>
            <a:pathLst>
              <a:path w="0" h="2679700">
                <a:moveTo>
                  <a:pt x="0" y="0"/>
                </a:moveTo>
                <a:lnTo>
                  <a:pt x="0" y="2679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23" name="Freeform 22123"/>
          <p:cNvSpPr/>
          <p:nvPr/>
        </p:nvSpPr>
        <p:spPr>
          <a:xfrm rot="0" flipH="0" flipV="0">
            <a:off x="8307323" y="3281681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24" name="Freeform 22124"/>
          <p:cNvSpPr/>
          <p:nvPr/>
        </p:nvSpPr>
        <p:spPr>
          <a:xfrm rot="10800000" flipH="0" flipV="0">
            <a:off x="8327136" y="3255773"/>
            <a:ext cx="50291" cy="50291"/>
          </a:xfrm>
          <a:custGeom>
            <a:pathLst>
              <a:path w="419100" h="419100">
                <a:moveTo>
                  <a:pt x="419100" y="209550"/>
                </a:moveTo>
                <a:cubicBezTo>
                  <a:pt x="419100" y="93815"/>
                  <a:pt x="325285" y="0"/>
                  <a:pt x="209550" y="0"/>
                </a:cubicBezTo>
                <a:cubicBezTo>
                  <a:pt x="93815" y="0"/>
                  <a:pt x="0" y="93815"/>
                  <a:pt x="0" y="209550"/>
                </a:cubicBezTo>
                <a:cubicBezTo>
                  <a:pt x="0" y="325285"/>
                  <a:pt x="93815" y="419100"/>
                  <a:pt x="209550" y="419100"/>
                </a:cubicBezTo>
                <a:cubicBezTo>
                  <a:pt x="325285" y="419100"/>
                  <a:pt x="419100" y="325285"/>
                  <a:pt x="419100" y="2095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25" name="Freeform 22125"/>
          <p:cNvSpPr/>
          <p:nvPr/>
        </p:nvSpPr>
        <p:spPr>
          <a:xfrm rot="10800000" flipH="0" flipV="0">
            <a:off x="8337804" y="3266441"/>
            <a:ext cx="28955" cy="28955"/>
          </a:xfrm>
          <a:custGeom>
            <a:pathLst>
              <a:path w="241300" h="24130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  <a:cubicBezTo>
                  <a:pt x="0" y="187286"/>
                  <a:pt x="54014" y="241300"/>
                  <a:pt x="120650" y="241300"/>
                </a:cubicBezTo>
                <a:cubicBezTo>
                  <a:pt x="187286" y="241300"/>
                  <a:pt x="241300" y="187286"/>
                  <a:pt x="241300" y="1206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26" name="Freeform 22126"/>
          <p:cNvSpPr/>
          <p:nvPr/>
        </p:nvSpPr>
        <p:spPr>
          <a:xfrm rot="0" flipH="0" flipV="0">
            <a:off x="8327135" y="3281681"/>
            <a:ext cx="0" cy="259079"/>
          </a:xfrm>
          <a:custGeom>
            <a:pathLst>
              <a:path w="0" h="2159000">
                <a:moveTo>
                  <a:pt x="0" y="21590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27" name="Freeform 22127"/>
          <p:cNvSpPr/>
          <p:nvPr/>
        </p:nvSpPr>
        <p:spPr>
          <a:xfrm rot="0" flipH="0" flipV="0">
            <a:off x="8426195" y="3482849"/>
            <a:ext cx="0" cy="146303"/>
          </a:xfrm>
          <a:custGeom>
            <a:pathLst>
              <a:path w="0" h="1219200">
                <a:moveTo>
                  <a:pt x="0" y="0"/>
                </a:moveTo>
                <a:lnTo>
                  <a:pt x="0" y="1219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28" name="Freeform 22128"/>
          <p:cNvSpPr/>
          <p:nvPr/>
        </p:nvSpPr>
        <p:spPr>
          <a:xfrm rot="0" flipH="0" flipV="0">
            <a:off x="8327135" y="3542285"/>
            <a:ext cx="99059" cy="393191"/>
          </a:xfrm>
          <a:custGeom>
            <a:pathLst>
              <a:path w="825500" h="3276600">
                <a:moveTo>
                  <a:pt x="825500" y="0"/>
                </a:moveTo>
                <a:lnTo>
                  <a:pt x="0" y="0"/>
                </a:lnTo>
                <a:lnTo>
                  <a:pt x="0" y="3276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29" name="Freeform 22129"/>
          <p:cNvSpPr/>
          <p:nvPr/>
        </p:nvSpPr>
        <p:spPr>
          <a:xfrm rot="0" flipH="0" flipV="0">
            <a:off x="8453627" y="3629153"/>
            <a:ext cx="0" cy="44195"/>
          </a:xfrm>
          <a:custGeom>
            <a:pathLst>
              <a:path w="0" h="368300">
                <a:moveTo>
                  <a:pt x="0" y="3683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30" name="Freeform 22130"/>
          <p:cNvSpPr/>
          <p:nvPr/>
        </p:nvSpPr>
        <p:spPr>
          <a:xfrm rot="0" flipH="0" flipV="0">
            <a:off x="8426195" y="3673349"/>
            <a:ext cx="0" cy="73151"/>
          </a:xfrm>
          <a:custGeom>
            <a:pathLst>
              <a:path w="0"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31" name="Freeform 22131"/>
          <p:cNvSpPr/>
          <p:nvPr/>
        </p:nvSpPr>
        <p:spPr>
          <a:xfrm rot="0" flipH="0" flipV="0">
            <a:off x="9599675" y="3874517"/>
            <a:ext cx="379475" cy="64007"/>
          </a:xfrm>
          <a:custGeom>
            <a:pathLst>
              <a:path w="3162300" h="533400">
                <a:moveTo>
                  <a:pt x="3162300" y="0"/>
                </a:moveTo>
                <a:lnTo>
                  <a:pt x="2895600" y="533400"/>
                </a:lnTo>
                <a:lnTo>
                  <a:pt x="0" y="5334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32" name="Freeform 22132"/>
          <p:cNvSpPr/>
          <p:nvPr/>
        </p:nvSpPr>
        <p:spPr>
          <a:xfrm rot="0" flipH="0" flipV="0">
            <a:off x="9430511" y="3853181"/>
            <a:ext cx="489203" cy="33527"/>
          </a:xfrm>
          <a:custGeom>
            <a:pathLst>
              <a:path w="4076700" h="279400">
                <a:moveTo>
                  <a:pt x="4076700" y="0"/>
                </a:moveTo>
                <a:lnTo>
                  <a:pt x="2222500" y="279400"/>
                </a:lnTo>
                <a:lnTo>
                  <a:pt x="0" y="2794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33" name="Freeform 22133"/>
          <p:cNvSpPr/>
          <p:nvPr/>
        </p:nvSpPr>
        <p:spPr>
          <a:xfrm rot="0" flipH="0" flipV="0">
            <a:off x="9608819" y="3833369"/>
            <a:ext cx="35051" cy="53339"/>
          </a:xfrm>
          <a:custGeom>
            <a:pathLst>
              <a:path w="292100" h="444500">
                <a:moveTo>
                  <a:pt x="0" y="444500"/>
                </a:moveTo>
                <a:lnTo>
                  <a:pt x="2921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34" name="Freeform 22134"/>
          <p:cNvSpPr/>
          <p:nvPr/>
        </p:nvSpPr>
        <p:spPr>
          <a:xfrm rot="0" flipH="0" flipV="0">
            <a:off x="9643871" y="3833369"/>
            <a:ext cx="32003" cy="53339"/>
          </a:xfrm>
          <a:custGeom>
            <a:pathLst>
              <a:path w="266700" h="444500">
                <a:moveTo>
                  <a:pt x="0" y="0"/>
                </a:moveTo>
                <a:lnTo>
                  <a:pt x="266700" y="38100"/>
                </a:lnTo>
                <a:lnTo>
                  <a:pt x="50800" y="444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35" name="Freeform 22135"/>
          <p:cNvSpPr/>
          <p:nvPr/>
        </p:nvSpPr>
        <p:spPr>
          <a:xfrm rot="0" flipH="0" flipV="0">
            <a:off x="9697211" y="3819653"/>
            <a:ext cx="207263" cy="67055"/>
          </a:xfrm>
          <a:custGeom>
            <a:pathLst>
              <a:path w="1727200" h="558800">
                <a:moveTo>
                  <a:pt x="1727200" y="0"/>
                </a:moveTo>
                <a:lnTo>
                  <a:pt x="1511300" y="88900"/>
                </a:lnTo>
                <a:lnTo>
                  <a:pt x="1308100" y="177800"/>
                </a:lnTo>
                <a:lnTo>
                  <a:pt x="1206500" y="228600"/>
                </a:lnTo>
                <a:lnTo>
                  <a:pt x="1092200" y="266700"/>
                </a:lnTo>
                <a:lnTo>
                  <a:pt x="990600" y="304800"/>
                </a:lnTo>
                <a:lnTo>
                  <a:pt x="876300" y="330200"/>
                </a:lnTo>
                <a:lnTo>
                  <a:pt x="774700" y="368300"/>
                </a:lnTo>
                <a:lnTo>
                  <a:pt x="660400" y="393700"/>
                </a:lnTo>
                <a:lnTo>
                  <a:pt x="444500" y="457200"/>
                </a:lnTo>
                <a:lnTo>
                  <a:pt x="215900" y="508000"/>
                </a:lnTo>
                <a:lnTo>
                  <a:pt x="0" y="5588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36" name="Freeform 22136"/>
          <p:cNvSpPr/>
          <p:nvPr/>
        </p:nvSpPr>
        <p:spPr>
          <a:xfrm rot="0" flipH="0" flipV="0">
            <a:off x="9907523" y="3853181"/>
            <a:ext cx="7619" cy="85343"/>
          </a:xfrm>
          <a:custGeom>
            <a:pathLst>
              <a:path w="63500" h="711200">
                <a:moveTo>
                  <a:pt x="63500" y="0"/>
                </a:moveTo>
                <a:lnTo>
                  <a:pt x="63500" y="635000"/>
                </a:lnTo>
                <a:lnTo>
                  <a:pt x="0" y="711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37" name="Freeform 22137"/>
          <p:cNvSpPr/>
          <p:nvPr/>
        </p:nvSpPr>
        <p:spPr>
          <a:xfrm rot="10800000" flipH="0" flipV="0">
            <a:off x="9916457" y="3817298"/>
            <a:ext cx="32249" cy="35701"/>
          </a:xfrm>
          <a:custGeom>
            <a:pathLst>
              <a:path w="268745" h="297509">
                <a:moveTo>
                  <a:pt x="268745" y="0"/>
                </a:moveTo>
                <a:cubicBezTo>
                  <a:pt x="116091" y="15418"/>
                  <a:pt x="0" y="144081"/>
                  <a:pt x="292" y="297509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38" name="Freeform 22138"/>
          <p:cNvSpPr/>
          <p:nvPr/>
        </p:nvSpPr>
        <p:spPr>
          <a:xfrm rot="0" flipH="0" flipV="0">
            <a:off x="9915143" y="3853181"/>
            <a:ext cx="24383" cy="0"/>
          </a:xfrm>
          <a:custGeom>
            <a:pathLst>
              <a:path w="203200" h="0">
                <a:moveTo>
                  <a:pt x="0" y="0"/>
                </a:moveTo>
                <a:lnTo>
                  <a:pt x="203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39" name="Freeform 22139"/>
          <p:cNvSpPr/>
          <p:nvPr/>
        </p:nvSpPr>
        <p:spPr>
          <a:xfrm rot="10800000" flipH="0" flipV="0">
            <a:off x="9939710" y="3838338"/>
            <a:ext cx="13959" cy="15003"/>
          </a:xfrm>
          <a:custGeom>
            <a:pathLst>
              <a:path w="116331" h="125031">
                <a:moveTo>
                  <a:pt x="116331" y="1448"/>
                </a:moveTo>
                <a:cubicBezTo>
                  <a:pt x="84138" y="0"/>
                  <a:pt x="52985" y="13005"/>
                  <a:pt x="31382" y="36919"/>
                </a:cubicBezTo>
                <a:cubicBezTo>
                  <a:pt x="9779" y="60833"/>
                  <a:pt x="0" y="93155"/>
                  <a:pt x="4699" y="125031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40" name="Freeform 22140"/>
          <p:cNvSpPr/>
          <p:nvPr/>
        </p:nvSpPr>
        <p:spPr>
          <a:xfrm rot="0" flipH="0" flipV="0">
            <a:off x="9584435" y="3886709"/>
            <a:ext cx="0" cy="35051"/>
          </a:xfrm>
          <a:custGeom>
            <a:pathLst>
              <a:path w="0"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41" name="Freeform 22141"/>
          <p:cNvSpPr/>
          <p:nvPr/>
        </p:nvSpPr>
        <p:spPr>
          <a:xfrm rot="10800000" flipH="0" flipV="0">
            <a:off x="9584437" y="3920999"/>
            <a:ext cx="16001" cy="16001"/>
          </a:xfrm>
          <a:custGeom>
            <a:pathLst>
              <a:path w="133350" h="133350">
                <a:moveTo>
                  <a:pt x="133350" y="133350"/>
                </a:moveTo>
                <a:cubicBezTo>
                  <a:pt x="133350" y="59703"/>
                  <a:pt x="73647" y="0"/>
                  <a:pt x="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42" name="Freeform 22142"/>
          <p:cNvSpPr/>
          <p:nvPr/>
        </p:nvSpPr>
        <p:spPr>
          <a:xfrm rot="0" flipH="0" flipV="0">
            <a:off x="9293351" y="3912617"/>
            <a:ext cx="291083" cy="0"/>
          </a:xfrm>
          <a:custGeom>
            <a:pathLst>
              <a:path w="2425700" h="0">
                <a:moveTo>
                  <a:pt x="24257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43" name="Freeform 22143"/>
          <p:cNvSpPr/>
          <p:nvPr/>
        </p:nvSpPr>
        <p:spPr>
          <a:xfrm rot="10800000" flipH="0" flipV="0">
            <a:off x="9415272" y="3869184"/>
            <a:ext cx="16001" cy="16001"/>
          </a:xfrm>
          <a:custGeom>
            <a:pathLst>
              <a:path w="133350" h="133350">
                <a:moveTo>
                  <a:pt x="133350" y="133350"/>
                </a:moveTo>
                <a:cubicBezTo>
                  <a:pt x="133350" y="59703"/>
                  <a:pt x="73647" y="0"/>
                  <a:pt x="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44" name="Freeform 22144"/>
          <p:cNvSpPr/>
          <p:nvPr/>
        </p:nvSpPr>
        <p:spPr>
          <a:xfrm rot="0" flipH="0" flipV="0">
            <a:off x="9345167" y="3748025"/>
            <a:ext cx="28955" cy="0"/>
          </a:xfrm>
          <a:custGeom>
            <a:pathLst>
              <a:path w="241300" h="0">
                <a:moveTo>
                  <a:pt x="241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45" name="Freeform 22145"/>
          <p:cNvSpPr/>
          <p:nvPr/>
        </p:nvSpPr>
        <p:spPr>
          <a:xfrm rot="0" flipH="0" flipV="0">
            <a:off x="9363455" y="3748025"/>
            <a:ext cx="0" cy="137159"/>
          </a:xfrm>
          <a:custGeom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46" name="Freeform 22146"/>
          <p:cNvSpPr/>
          <p:nvPr/>
        </p:nvSpPr>
        <p:spPr>
          <a:xfrm rot="10800000" flipH="0" flipV="0">
            <a:off x="9364980" y="3884423"/>
            <a:ext cx="16001" cy="16001"/>
          </a:xfrm>
          <a:custGeom>
            <a:pathLst>
              <a:path w="133350" h="133350">
                <a:moveTo>
                  <a:pt x="133350" y="133350"/>
                </a:moveTo>
                <a:cubicBezTo>
                  <a:pt x="133350" y="59703"/>
                  <a:pt x="73647" y="0"/>
                  <a:pt x="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47" name="Freeform 22147"/>
          <p:cNvSpPr/>
          <p:nvPr/>
        </p:nvSpPr>
        <p:spPr>
          <a:xfrm rot="0" flipH="0" flipV="0">
            <a:off x="9380219" y="3901949"/>
            <a:ext cx="13715" cy="0"/>
          </a:xfrm>
          <a:custGeom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48" name="Freeform 22148"/>
          <p:cNvSpPr/>
          <p:nvPr/>
        </p:nvSpPr>
        <p:spPr>
          <a:xfrm rot="10800000" flipH="0" flipV="0">
            <a:off x="9394698" y="3884423"/>
            <a:ext cx="16001" cy="16001"/>
          </a:xfrm>
          <a:custGeom>
            <a:pathLst>
              <a:path w="133350" h="133350">
                <a:moveTo>
                  <a:pt x="133350" y="0"/>
                </a:moveTo>
                <a:cubicBezTo>
                  <a:pt x="59703" y="0"/>
                  <a:pt x="0" y="59703"/>
                  <a:pt x="0" y="1333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49" name="Freeform 22149"/>
          <p:cNvSpPr/>
          <p:nvPr/>
        </p:nvSpPr>
        <p:spPr>
          <a:xfrm rot="0" flipH="0" flipV="0">
            <a:off x="9410699" y="3711449"/>
            <a:ext cx="0" cy="173735"/>
          </a:xfrm>
          <a:custGeom>
            <a:pathLst>
              <a:path w="0" h="1447800">
                <a:moveTo>
                  <a:pt x="0" y="14478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50" name="Freeform 22150"/>
          <p:cNvSpPr/>
          <p:nvPr/>
        </p:nvSpPr>
        <p:spPr>
          <a:xfrm rot="10800000" flipH="0" flipV="0">
            <a:off x="9394698" y="3694686"/>
            <a:ext cx="16001" cy="16001"/>
          </a:xfrm>
          <a:custGeom>
            <a:pathLst>
              <a:path w="133350" h="133350">
                <a:moveTo>
                  <a:pt x="0" y="0"/>
                </a:moveTo>
                <a:cubicBezTo>
                  <a:pt x="0" y="73647"/>
                  <a:pt x="59703" y="133350"/>
                  <a:pt x="133350" y="1333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51" name="Freeform 22151"/>
          <p:cNvSpPr/>
          <p:nvPr/>
        </p:nvSpPr>
        <p:spPr>
          <a:xfrm rot="0" flipH="0" flipV="0">
            <a:off x="9380219" y="3694685"/>
            <a:ext cx="13715" cy="0"/>
          </a:xfrm>
          <a:custGeom>
            <a:pathLst>
              <a:path w="114300" h="0">
                <a:moveTo>
                  <a:pt x="114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52" name="Freeform 22152"/>
          <p:cNvSpPr/>
          <p:nvPr/>
        </p:nvSpPr>
        <p:spPr>
          <a:xfrm rot="10800000" flipH="0" flipV="0">
            <a:off x="9374937" y="3694686"/>
            <a:ext cx="6044" cy="1185"/>
          </a:xfrm>
          <a:custGeom>
            <a:pathLst>
              <a:path w="50368" h="9881">
                <a:moveTo>
                  <a:pt x="0" y="9881"/>
                </a:moveTo>
                <a:cubicBezTo>
                  <a:pt x="17272" y="9881"/>
                  <a:pt x="34378" y="6528"/>
                  <a:pt x="50368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53" name="Freeform 22153"/>
          <p:cNvSpPr/>
          <p:nvPr/>
        </p:nvSpPr>
        <p:spPr>
          <a:xfrm rot="0" flipH="0" flipV="0">
            <a:off x="9348215" y="3798317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54" name="Freeform 22154"/>
          <p:cNvSpPr/>
          <p:nvPr/>
        </p:nvSpPr>
        <p:spPr>
          <a:xfrm rot="0" flipH="0" flipV="0">
            <a:off x="8327135" y="3789173"/>
            <a:ext cx="1036319" cy="0"/>
          </a:xfrm>
          <a:custGeom>
            <a:pathLst>
              <a:path w="8636000" h="0">
                <a:moveTo>
                  <a:pt x="86360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55" name="Freeform 22155"/>
          <p:cNvSpPr/>
          <p:nvPr/>
        </p:nvSpPr>
        <p:spPr>
          <a:xfrm rot="0" flipH="0" flipV="0">
            <a:off x="8327135" y="3746501"/>
            <a:ext cx="789431" cy="0"/>
          </a:xfrm>
          <a:custGeom>
            <a:pathLst>
              <a:path w="6578600" h="0">
                <a:moveTo>
                  <a:pt x="65786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56" name="Freeform 22156"/>
          <p:cNvSpPr/>
          <p:nvPr/>
        </p:nvSpPr>
        <p:spPr>
          <a:xfrm rot="0" flipH="0" flipV="0">
            <a:off x="8987027" y="3746501"/>
            <a:ext cx="0" cy="42671"/>
          </a:xfrm>
          <a:custGeom>
            <a:pathLst>
              <a:path w="0" h="355600">
                <a:moveTo>
                  <a:pt x="0" y="3556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57" name="Freeform 22157"/>
          <p:cNvSpPr/>
          <p:nvPr/>
        </p:nvSpPr>
        <p:spPr>
          <a:xfrm rot="0" flipH="0" flipV="0">
            <a:off x="9116567" y="3789173"/>
            <a:ext cx="176783" cy="146303"/>
          </a:xfrm>
          <a:custGeom>
            <a:pathLst>
              <a:path w="1473200" h="1219200">
                <a:moveTo>
                  <a:pt x="1473200" y="0"/>
                </a:moveTo>
                <a:lnTo>
                  <a:pt x="1473200" y="1219200"/>
                </a:lnTo>
                <a:lnTo>
                  <a:pt x="0" y="1219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58" name="Freeform 22158"/>
          <p:cNvSpPr/>
          <p:nvPr/>
        </p:nvSpPr>
        <p:spPr>
          <a:xfrm rot="0" flipH="0" flipV="0">
            <a:off x="9019031" y="3877565"/>
            <a:ext cx="97535" cy="0"/>
          </a:xfrm>
          <a:custGeom>
            <a:pathLst>
              <a:path w="812800" h="0">
                <a:moveTo>
                  <a:pt x="0" y="0"/>
                </a:moveTo>
                <a:lnTo>
                  <a:pt x="812800" y="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59" name="Freeform 22159"/>
          <p:cNvSpPr/>
          <p:nvPr/>
        </p:nvSpPr>
        <p:spPr>
          <a:xfrm rot="0" flipH="0" flipV="0">
            <a:off x="9116567" y="3935477"/>
            <a:ext cx="0" cy="202691"/>
          </a:xfrm>
          <a:custGeom>
            <a:pathLst>
              <a:path w="0" h="1689100">
                <a:moveTo>
                  <a:pt x="0" y="0"/>
                </a:moveTo>
                <a:lnTo>
                  <a:pt x="0" y="1689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60" name="Freeform 22160"/>
          <p:cNvSpPr/>
          <p:nvPr/>
        </p:nvSpPr>
        <p:spPr>
          <a:xfrm rot="0" flipH="0" flipV="0">
            <a:off x="9067799" y="4106165"/>
            <a:ext cx="48767" cy="0"/>
          </a:xfrm>
          <a:custGeom>
            <a:pathLst>
              <a:path w="406400" h="0">
                <a:moveTo>
                  <a:pt x="4064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61" name="Freeform 22161"/>
          <p:cNvSpPr/>
          <p:nvPr/>
        </p:nvSpPr>
        <p:spPr>
          <a:xfrm rot="0" flipH="0" flipV="0">
            <a:off x="9092183" y="3862325"/>
            <a:ext cx="0" cy="321563"/>
          </a:xfrm>
          <a:custGeom>
            <a:pathLst>
              <a:path w="0" h="2679700">
                <a:moveTo>
                  <a:pt x="0" y="26797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62" name="Freeform 22162"/>
          <p:cNvSpPr/>
          <p:nvPr/>
        </p:nvSpPr>
        <p:spPr>
          <a:xfrm rot="0" flipH="0" flipV="0">
            <a:off x="9047987" y="4138169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63" name="Freeform 22163"/>
          <p:cNvSpPr/>
          <p:nvPr/>
        </p:nvSpPr>
        <p:spPr>
          <a:xfrm rot="10800000" flipH="0" flipV="0">
            <a:off x="9067800" y="4112262"/>
            <a:ext cx="50291" cy="50291"/>
          </a:xfrm>
          <a:custGeom>
            <a:pathLst>
              <a:path w="419100" h="419100">
                <a:moveTo>
                  <a:pt x="419100" y="209550"/>
                </a:moveTo>
                <a:cubicBezTo>
                  <a:pt x="419100" y="93815"/>
                  <a:pt x="325285" y="0"/>
                  <a:pt x="209550" y="0"/>
                </a:cubicBezTo>
                <a:cubicBezTo>
                  <a:pt x="93815" y="0"/>
                  <a:pt x="0" y="93815"/>
                  <a:pt x="0" y="209550"/>
                </a:cubicBezTo>
                <a:cubicBezTo>
                  <a:pt x="0" y="325285"/>
                  <a:pt x="93815" y="419100"/>
                  <a:pt x="209550" y="419100"/>
                </a:cubicBezTo>
                <a:cubicBezTo>
                  <a:pt x="325285" y="419100"/>
                  <a:pt x="419100" y="325285"/>
                  <a:pt x="419100" y="2095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64" name="Freeform 22164"/>
          <p:cNvSpPr/>
          <p:nvPr/>
        </p:nvSpPr>
        <p:spPr>
          <a:xfrm rot="10800000" flipH="0" flipV="0">
            <a:off x="9078468" y="4122930"/>
            <a:ext cx="28955" cy="28955"/>
          </a:xfrm>
          <a:custGeom>
            <a:pathLst>
              <a:path w="241300" h="24130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  <a:cubicBezTo>
                  <a:pt x="0" y="187286"/>
                  <a:pt x="54014" y="241300"/>
                  <a:pt x="120650" y="241300"/>
                </a:cubicBezTo>
                <a:cubicBezTo>
                  <a:pt x="187286" y="241300"/>
                  <a:pt x="241300" y="187286"/>
                  <a:pt x="241300" y="1206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65" name="Freeform 22165"/>
          <p:cNvSpPr/>
          <p:nvPr/>
        </p:nvSpPr>
        <p:spPr>
          <a:xfrm rot="0" flipH="0" flipV="0">
            <a:off x="9067799" y="3877565"/>
            <a:ext cx="0" cy="260603"/>
          </a:xfrm>
          <a:custGeom>
            <a:pathLst>
              <a:path w="0" h="2171700">
                <a:moveTo>
                  <a:pt x="0" y="21717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66" name="Freeform 22166"/>
          <p:cNvSpPr/>
          <p:nvPr/>
        </p:nvSpPr>
        <p:spPr>
          <a:xfrm rot="0" flipH="0" flipV="0">
            <a:off x="9019031" y="3789173"/>
            <a:ext cx="0" cy="146303"/>
          </a:xfrm>
          <a:custGeom>
            <a:pathLst>
              <a:path w="0" h="1219200">
                <a:moveTo>
                  <a:pt x="0" y="0"/>
                </a:moveTo>
                <a:lnTo>
                  <a:pt x="0" y="1219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67" name="Freeform 22167"/>
          <p:cNvSpPr/>
          <p:nvPr/>
        </p:nvSpPr>
        <p:spPr>
          <a:xfrm rot="0" flipH="0" flipV="0">
            <a:off x="8426195" y="3943097"/>
            <a:ext cx="0" cy="195071"/>
          </a:xfrm>
          <a:custGeom>
            <a:pathLst>
              <a:path w="0" h="1625600">
                <a:moveTo>
                  <a:pt x="0" y="0"/>
                </a:moveTo>
                <a:lnTo>
                  <a:pt x="0" y="1625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68" name="Freeform 22168"/>
          <p:cNvSpPr/>
          <p:nvPr/>
        </p:nvSpPr>
        <p:spPr>
          <a:xfrm rot="0" flipH="0" flipV="0">
            <a:off x="8377427" y="4106165"/>
            <a:ext cx="48767" cy="0"/>
          </a:xfrm>
          <a:custGeom>
            <a:pathLst>
              <a:path w="406400" h="0">
                <a:moveTo>
                  <a:pt x="4064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69" name="Freeform 22169"/>
          <p:cNvSpPr/>
          <p:nvPr/>
        </p:nvSpPr>
        <p:spPr>
          <a:xfrm rot="0" flipH="0" flipV="0">
            <a:off x="8401811" y="3862325"/>
            <a:ext cx="0" cy="321563"/>
          </a:xfrm>
          <a:custGeom>
            <a:pathLst>
              <a:path w="0" h="2679700">
                <a:moveTo>
                  <a:pt x="0" y="26797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70" name="Freeform 22170"/>
          <p:cNvSpPr/>
          <p:nvPr/>
        </p:nvSpPr>
        <p:spPr>
          <a:xfrm rot="0" flipH="0" flipV="0">
            <a:off x="8359139" y="4138169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71" name="Freeform 22171"/>
          <p:cNvSpPr/>
          <p:nvPr/>
        </p:nvSpPr>
        <p:spPr>
          <a:xfrm rot="10800000" flipH="0" flipV="0">
            <a:off x="8377428" y="4112262"/>
            <a:ext cx="50291" cy="50291"/>
          </a:xfrm>
          <a:custGeom>
            <a:pathLst>
              <a:path w="419100" h="419100">
                <a:moveTo>
                  <a:pt x="419100" y="209550"/>
                </a:moveTo>
                <a:cubicBezTo>
                  <a:pt x="419100" y="93815"/>
                  <a:pt x="325285" y="0"/>
                  <a:pt x="209550" y="0"/>
                </a:cubicBezTo>
                <a:cubicBezTo>
                  <a:pt x="93815" y="0"/>
                  <a:pt x="0" y="93815"/>
                  <a:pt x="0" y="209550"/>
                </a:cubicBezTo>
                <a:cubicBezTo>
                  <a:pt x="0" y="325285"/>
                  <a:pt x="93815" y="419100"/>
                  <a:pt x="209550" y="419100"/>
                </a:cubicBezTo>
                <a:cubicBezTo>
                  <a:pt x="325285" y="419100"/>
                  <a:pt x="419100" y="325285"/>
                  <a:pt x="419100" y="2095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72" name="Freeform 22172"/>
          <p:cNvSpPr/>
          <p:nvPr/>
        </p:nvSpPr>
        <p:spPr>
          <a:xfrm rot="10800000" flipH="0" flipV="0">
            <a:off x="8388096" y="4122930"/>
            <a:ext cx="28955" cy="28955"/>
          </a:xfrm>
          <a:custGeom>
            <a:pathLst>
              <a:path w="241300" h="24130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  <a:cubicBezTo>
                  <a:pt x="0" y="187286"/>
                  <a:pt x="54014" y="241300"/>
                  <a:pt x="120650" y="241300"/>
                </a:cubicBezTo>
                <a:cubicBezTo>
                  <a:pt x="187286" y="241300"/>
                  <a:pt x="241300" y="187286"/>
                  <a:pt x="241300" y="1206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73" name="Freeform 22173"/>
          <p:cNvSpPr/>
          <p:nvPr/>
        </p:nvSpPr>
        <p:spPr>
          <a:xfrm rot="0" flipH="0" flipV="0">
            <a:off x="8377427" y="3877565"/>
            <a:ext cx="0" cy="260603"/>
          </a:xfrm>
          <a:custGeom>
            <a:pathLst>
              <a:path w="0" h="2171700">
                <a:moveTo>
                  <a:pt x="0" y="21717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74" name="Freeform 22174"/>
          <p:cNvSpPr/>
          <p:nvPr/>
        </p:nvSpPr>
        <p:spPr>
          <a:xfrm rot="0" flipH="0" flipV="0">
            <a:off x="8426195" y="3789173"/>
            <a:ext cx="0" cy="153923"/>
          </a:xfrm>
          <a:custGeom>
            <a:pathLst>
              <a:path w="0" h="1282700">
                <a:moveTo>
                  <a:pt x="0" y="0"/>
                </a:moveTo>
                <a:lnTo>
                  <a:pt x="0" y="12827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75" name="Freeform 22175"/>
          <p:cNvSpPr/>
          <p:nvPr/>
        </p:nvSpPr>
        <p:spPr>
          <a:xfrm rot="0" flipH="0" flipV="0">
            <a:off x="8327135" y="3877565"/>
            <a:ext cx="99059" cy="0"/>
          </a:xfrm>
          <a:custGeom>
            <a:pathLst>
              <a:path w="825500" h="0">
                <a:moveTo>
                  <a:pt x="8255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76" name="Freeform 22176"/>
          <p:cNvSpPr/>
          <p:nvPr/>
        </p:nvSpPr>
        <p:spPr>
          <a:xfrm rot="0" flipH="0" flipV="0">
            <a:off x="8453627" y="3746501"/>
            <a:ext cx="0" cy="42671"/>
          </a:xfrm>
          <a:custGeom>
            <a:pathLst>
              <a:path w="0" h="355600">
                <a:moveTo>
                  <a:pt x="0" y="0"/>
                </a:moveTo>
                <a:lnTo>
                  <a:pt x="0" y="355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77" name="Freeform 22177"/>
          <p:cNvSpPr/>
          <p:nvPr/>
        </p:nvSpPr>
        <p:spPr>
          <a:xfrm rot="0" flipH="0" flipV="0">
            <a:off x="8528303" y="3629153"/>
            <a:ext cx="0" cy="160019"/>
          </a:xfrm>
          <a:custGeom>
            <a:pathLst>
              <a:path w="0" h="1333500">
                <a:moveTo>
                  <a:pt x="0" y="0"/>
                </a:moveTo>
                <a:lnTo>
                  <a:pt x="0" y="1333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78" name="Freeform 22178"/>
          <p:cNvSpPr/>
          <p:nvPr/>
        </p:nvSpPr>
        <p:spPr>
          <a:xfrm rot="0" flipH="0" flipV="0">
            <a:off x="8327135" y="3935477"/>
            <a:ext cx="50291" cy="0"/>
          </a:xfrm>
          <a:custGeom>
            <a:pathLst>
              <a:path w="419100" h="0">
                <a:moveTo>
                  <a:pt x="4191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79" name="Freeform 22179"/>
          <p:cNvSpPr/>
          <p:nvPr/>
        </p:nvSpPr>
        <p:spPr>
          <a:xfrm rot="0" flipH="0" flipV="0">
            <a:off x="8426195" y="3935477"/>
            <a:ext cx="641603" cy="0"/>
          </a:xfrm>
          <a:custGeom>
            <a:pathLst>
              <a:path w="5346700" h="0">
                <a:moveTo>
                  <a:pt x="53467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80" name="Freeform 22180"/>
          <p:cNvSpPr/>
          <p:nvPr/>
        </p:nvSpPr>
        <p:spPr>
          <a:xfrm rot="0" flipH="0" flipV="0">
            <a:off x="8375903" y="3482849"/>
            <a:ext cx="643127" cy="0"/>
          </a:xfrm>
          <a:custGeom>
            <a:pathLst>
              <a:path w="5359400" h="0">
                <a:moveTo>
                  <a:pt x="53594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81" name="Freeform 22181"/>
          <p:cNvSpPr/>
          <p:nvPr/>
        </p:nvSpPr>
        <p:spPr>
          <a:xfrm rot="0" flipH="0" flipV="0">
            <a:off x="8375903" y="3281681"/>
            <a:ext cx="0" cy="260603"/>
          </a:xfrm>
          <a:custGeom>
            <a:pathLst>
              <a:path w="0" h="2171700">
                <a:moveTo>
                  <a:pt x="0" y="21717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82" name="Freeform 22182"/>
          <p:cNvSpPr/>
          <p:nvPr/>
        </p:nvSpPr>
        <p:spPr>
          <a:xfrm rot="0" flipH="0" flipV="0">
            <a:off x="9979151" y="3543809"/>
            <a:ext cx="0" cy="330707"/>
          </a:xfrm>
          <a:custGeom>
            <a:pathLst>
              <a:path w="0" h="2755900">
                <a:moveTo>
                  <a:pt x="0" y="0"/>
                </a:moveTo>
                <a:lnTo>
                  <a:pt x="0" y="27559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83" name="Freeform 22183"/>
          <p:cNvSpPr/>
          <p:nvPr/>
        </p:nvSpPr>
        <p:spPr>
          <a:xfrm rot="0" flipH="0" flipV="0">
            <a:off x="9599675" y="3479801"/>
            <a:ext cx="379475" cy="64007"/>
          </a:xfrm>
          <a:custGeom>
            <a:pathLst>
              <a:path w="3162300" h="533400">
                <a:moveTo>
                  <a:pt x="3162300" y="533400"/>
                </a:moveTo>
                <a:lnTo>
                  <a:pt x="2895600" y="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84" name="Freeform 22184"/>
          <p:cNvSpPr/>
          <p:nvPr/>
        </p:nvSpPr>
        <p:spPr>
          <a:xfrm rot="0" flipH="0" flipV="0">
            <a:off x="9677399" y="3709925"/>
            <a:ext cx="339851" cy="0"/>
          </a:xfrm>
          <a:custGeom>
            <a:pathLst>
              <a:path w="2832100" h="0">
                <a:moveTo>
                  <a:pt x="2832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85" name="Freeform 22185"/>
          <p:cNvSpPr/>
          <p:nvPr/>
        </p:nvSpPr>
        <p:spPr>
          <a:xfrm rot="0" flipH="0" flipV="0">
            <a:off x="8886443" y="3709925"/>
            <a:ext cx="527303" cy="0"/>
          </a:xfrm>
          <a:custGeom>
            <a:pathLst>
              <a:path w="4394200" h="0">
                <a:moveTo>
                  <a:pt x="4394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86" name="Freeform 22186"/>
          <p:cNvSpPr/>
          <p:nvPr/>
        </p:nvSpPr>
        <p:spPr>
          <a:xfrm rot="0" flipH="0" flipV="0">
            <a:off x="8282939" y="3709925"/>
            <a:ext cx="339851" cy="0"/>
          </a:xfrm>
          <a:custGeom>
            <a:pathLst>
              <a:path w="2832100" h="0">
                <a:moveTo>
                  <a:pt x="2832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87" name="Freeform 22187"/>
          <p:cNvSpPr/>
          <p:nvPr/>
        </p:nvSpPr>
        <p:spPr>
          <a:xfrm rot="0" flipH="0" flipV="0">
            <a:off x="9948671" y="3601721"/>
            <a:ext cx="0" cy="216407"/>
          </a:xfrm>
          <a:custGeom>
            <a:pathLst>
              <a:path w="0" h="1803400">
                <a:moveTo>
                  <a:pt x="0" y="18034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88" name="Freeform 22188"/>
          <p:cNvSpPr/>
          <p:nvPr/>
        </p:nvSpPr>
        <p:spPr>
          <a:xfrm rot="0" flipH="0" flipV="0">
            <a:off x="9430511" y="3533141"/>
            <a:ext cx="489203" cy="33527"/>
          </a:xfrm>
          <a:custGeom>
            <a:pathLst>
              <a:path w="4076700" h="279400">
                <a:moveTo>
                  <a:pt x="4076700" y="279400"/>
                </a:moveTo>
                <a:lnTo>
                  <a:pt x="2222500" y="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89" name="Freeform 22189"/>
          <p:cNvSpPr/>
          <p:nvPr/>
        </p:nvSpPr>
        <p:spPr>
          <a:xfrm rot="0" flipH="0" flipV="0">
            <a:off x="9413747" y="3549905"/>
            <a:ext cx="0" cy="320039"/>
          </a:xfrm>
          <a:custGeom>
            <a:pathLst>
              <a:path w="0" h="2667000">
                <a:moveTo>
                  <a:pt x="0" y="0"/>
                </a:moveTo>
                <a:lnTo>
                  <a:pt x="0" y="26670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90" name="Freeform 22190"/>
          <p:cNvSpPr/>
          <p:nvPr/>
        </p:nvSpPr>
        <p:spPr>
          <a:xfrm rot="0" flipH="0" flipV="0">
            <a:off x="9608819" y="3533141"/>
            <a:ext cx="35051" cy="300227"/>
          </a:xfrm>
          <a:custGeom>
            <a:pathLst>
              <a:path w="292100" h="2501900">
                <a:moveTo>
                  <a:pt x="0" y="0"/>
                </a:moveTo>
                <a:lnTo>
                  <a:pt x="292100" y="444500"/>
                </a:lnTo>
                <a:lnTo>
                  <a:pt x="292100" y="25019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91" name="Freeform 22191"/>
          <p:cNvSpPr/>
          <p:nvPr/>
        </p:nvSpPr>
        <p:spPr>
          <a:xfrm rot="0" flipH="0" flipV="0">
            <a:off x="9649967" y="3533141"/>
            <a:ext cx="25907" cy="304799"/>
          </a:xfrm>
          <a:custGeom>
            <a:pathLst>
              <a:path w="215900" h="2540000">
                <a:moveTo>
                  <a:pt x="215900" y="2540000"/>
                </a:moveTo>
                <a:lnTo>
                  <a:pt x="215900" y="4064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92" name="Freeform 22192"/>
          <p:cNvSpPr/>
          <p:nvPr/>
        </p:nvSpPr>
        <p:spPr>
          <a:xfrm rot="0" flipH="0" flipV="0">
            <a:off x="9643871" y="3581909"/>
            <a:ext cx="32003" cy="4571"/>
          </a:xfrm>
          <a:custGeom>
            <a:pathLst>
              <a:path w="266700" h="38100">
                <a:moveTo>
                  <a:pt x="0" y="38100"/>
                </a:moveTo>
                <a:lnTo>
                  <a:pt x="2667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93" name="Freeform 22193"/>
          <p:cNvSpPr/>
          <p:nvPr/>
        </p:nvSpPr>
        <p:spPr>
          <a:xfrm rot="0" flipH="0" flipV="0">
            <a:off x="9697211" y="3533141"/>
            <a:ext cx="207263" cy="65531"/>
          </a:xfrm>
          <a:custGeom>
            <a:pathLst>
              <a:path w="1727200" h="546100">
                <a:moveTo>
                  <a:pt x="1727200" y="546100"/>
                </a:moveTo>
                <a:lnTo>
                  <a:pt x="1511300" y="457200"/>
                </a:lnTo>
                <a:lnTo>
                  <a:pt x="1308100" y="368300"/>
                </a:lnTo>
                <a:lnTo>
                  <a:pt x="1206500" y="330200"/>
                </a:lnTo>
                <a:lnTo>
                  <a:pt x="1092200" y="292100"/>
                </a:lnTo>
                <a:lnTo>
                  <a:pt x="990600" y="254000"/>
                </a:lnTo>
                <a:lnTo>
                  <a:pt x="876300" y="215900"/>
                </a:lnTo>
                <a:lnTo>
                  <a:pt x="774700" y="190500"/>
                </a:lnTo>
                <a:lnTo>
                  <a:pt x="660400" y="152400"/>
                </a:lnTo>
                <a:lnTo>
                  <a:pt x="444500" y="101600"/>
                </a:lnTo>
                <a:lnTo>
                  <a:pt x="215900" y="508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94" name="Freeform 22194"/>
          <p:cNvSpPr/>
          <p:nvPr/>
        </p:nvSpPr>
        <p:spPr>
          <a:xfrm rot="0" flipH="0" flipV="0">
            <a:off x="9907523" y="3479801"/>
            <a:ext cx="7619" cy="85343"/>
          </a:xfrm>
          <a:custGeom>
            <a:pathLst>
              <a:path w="63500" h="711200">
                <a:moveTo>
                  <a:pt x="63500" y="711200"/>
                </a:moveTo>
                <a:lnTo>
                  <a:pt x="63500" y="762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95" name="Freeform 22195"/>
          <p:cNvSpPr/>
          <p:nvPr/>
        </p:nvSpPr>
        <p:spPr>
          <a:xfrm rot="10800000" flipH="0" flipV="0">
            <a:off x="9916457" y="3565327"/>
            <a:ext cx="32249" cy="35701"/>
          </a:xfrm>
          <a:custGeom>
            <a:pathLst>
              <a:path w="268745" h="297509">
                <a:moveTo>
                  <a:pt x="292" y="0"/>
                </a:moveTo>
                <a:cubicBezTo>
                  <a:pt x="0" y="153428"/>
                  <a:pt x="116091" y="282091"/>
                  <a:pt x="268745" y="297509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96" name="Freeform 22196"/>
          <p:cNvSpPr/>
          <p:nvPr/>
        </p:nvSpPr>
        <p:spPr>
          <a:xfrm rot="0" flipH="0" flipV="0">
            <a:off x="9915143" y="3565145"/>
            <a:ext cx="24383" cy="0"/>
          </a:xfrm>
          <a:custGeom>
            <a:pathLst>
              <a:path w="203200" h="0">
                <a:moveTo>
                  <a:pt x="0" y="0"/>
                </a:moveTo>
                <a:lnTo>
                  <a:pt x="203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97" name="Freeform 22197"/>
          <p:cNvSpPr/>
          <p:nvPr/>
        </p:nvSpPr>
        <p:spPr>
          <a:xfrm rot="10800000" flipH="0" flipV="0">
            <a:off x="9939710" y="3564985"/>
            <a:ext cx="13959" cy="15003"/>
          </a:xfrm>
          <a:custGeom>
            <a:pathLst>
              <a:path w="116331" h="125031">
                <a:moveTo>
                  <a:pt x="4699" y="0"/>
                </a:moveTo>
                <a:cubicBezTo>
                  <a:pt x="0" y="31876"/>
                  <a:pt x="9779" y="64198"/>
                  <a:pt x="31382" y="88112"/>
                </a:cubicBezTo>
                <a:cubicBezTo>
                  <a:pt x="52985" y="112026"/>
                  <a:pt x="84138" y="125031"/>
                  <a:pt x="116331" y="123583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98" name="Freeform 22198"/>
          <p:cNvSpPr/>
          <p:nvPr/>
        </p:nvSpPr>
        <p:spPr>
          <a:xfrm rot="0" flipH="0" flipV="0">
            <a:off x="9951719" y="3580385"/>
            <a:ext cx="0" cy="259079"/>
          </a:xfrm>
          <a:custGeom>
            <a:pathLst>
              <a:path w="0" h="2159000">
                <a:moveTo>
                  <a:pt x="0" y="0"/>
                </a:moveTo>
                <a:lnTo>
                  <a:pt x="0" y="21590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199" name="Freeform 22199"/>
          <p:cNvSpPr/>
          <p:nvPr/>
        </p:nvSpPr>
        <p:spPr>
          <a:xfrm rot="0" flipH="0" flipV="0">
            <a:off x="9697211" y="3533141"/>
            <a:ext cx="0" cy="353567"/>
          </a:xfrm>
          <a:custGeom>
            <a:pathLst>
              <a:path w="0" h="2946400">
                <a:moveTo>
                  <a:pt x="0" y="0"/>
                </a:moveTo>
                <a:lnTo>
                  <a:pt x="0" y="29464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00" name="Freeform 22200"/>
          <p:cNvSpPr/>
          <p:nvPr/>
        </p:nvSpPr>
        <p:spPr>
          <a:xfrm rot="0" flipH="0" flipV="0">
            <a:off x="9584435" y="3496565"/>
            <a:ext cx="0" cy="36575"/>
          </a:xfrm>
          <a:custGeom>
            <a:pathLst>
              <a:path w="0" h="304800">
                <a:moveTo>
                  <a:pt x="0" y="3048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01" name="Freeform 22201"/>
          <p:cNvSpPr/>
          <p:nvPr/>
        </p:nvSpPr>
        <p:spPr>
          <a:xfrm rot="10800000" flipH="0" flipV="0">
            <a:off x="9584437" y="3479802"/>
            <a:ext cx="16001" cy="16001"/>
          </a:xfrm>
          <a:custGeom>
            <a:pathLst>
              <a:path w="133350" h="133350">
                <a:moveTo>
                  <a:pt x="0" y="133350"/>
                </a:moveTo>
                <a:cubicBezTo>
                  <a:pt x="73647" y="133350"/>
                  <a:pt x="133350" y="73647"/>
                  <a:pt x="13335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02" name="Freeform 22202"/>
          <p:cNvSpPr/>
          <p:nvPr/>
        </p:nvSpPr>
        <p:spPr>
          <a:xfrm rot="10800000" flipH="0" flipV="0">
            <a:off x="9415272" y="3533141"/>
            <a:ext cx="16001" cy="16001"/>
          </a:xfrm>
          <a:custGeom>
            <a:pathLst>
              <a:path w="133350" h="133350">
                <a:moveTo>
                  <a:pt x="0" y="133350"/>
                </a:moveTo>
                <a:cubicBezTo>
                  <a:pt x="73647" y="133350"/>
                  <a:pt x="133350" y="73647"/>
                  <a:pt x="13335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03" name="Freeform 22203"/>
          <p:cNvSpPr/>
          <p:nvPr/>
        </p:nvSpPr>
        <p:spPr>
          <a:xfrm rot="0" flipH="0" flipV="0">
            <a:off x="9121139" y="3505709"/>
            <a:ext cx="463295" cy="0"/>
          </a:xfrm>
          <a:custGeom>
            <a:pathLst>
              <a:path w="3860800" h="0">
                <a:moveTo>
                  <a:pt x="38608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04" name="Freeform 22204"/>
          <p:cNvSpPr/>
          <p:nvPr/>
        </p:nvSpPr>
        <p:spPr>
          <a:xfrm rot="0" flipH="0" flipV="0">
            <a:off x="9116567" y="3482849"/>
            <a:ext cx="0" cy="452627"/>
          </a:xfrm>
          <a:custGeom>
            <a:pathLst>
              <a:path w="0" h="3771900">
                <a:moveTo>
                  <a:pt x="0" y="37719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05" name="Freeform 22205"/>
          <p:cNvSpPr/>
          <p:nvPr/>
        </p:nvSpPr>
        <p:spPr>
          <a:xfrm rot="0" flipH="0" flipV="0">
            <a:off x="8327135" y="3629153"/>
            <a:ext cx="1086611" cy="0"/>
          </a:xfrm>
          <a:custGeom>
            <a:pathLst>
              <a:path w="9055100" h="0">
                <a:moveTo>
                  <a:pt x="90551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06" name="Freeform 22206"/>
          <p:cNvSpPr/>
          <p:nvPr/>
        </p:nvSpPr>
        <p:spPr>
          <a:xfrm rot="0" flipH="0" flipV="0">
            <a:off x="8327135" y="3673349"/>
            <a:ext cx="789431" cy="0"/>
          </a:xfrm>
          <a:custGeom>
            <a:pathLst>
              <a:path w="6578600" h="0">
                <a:moveTo>
                  <a:pt x="65786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07" name="Freeform 22207"/>
          <p:cNvSpPr/>
          <p:nvPr/>
        </p:nvSpPr>
        <p:spPr>
          <a:xfrm rot="0" flipH="0" flipV="0">
            <a:off x="8987027" y="3629153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08" name="Freeform 22208"/>
          <p:cNvSpPr/>
          <p:nvPr/>
        </p:nvSpPr>
        <p:spPr>
          <a:xfrm rot="0" flipH="0" flipV="0">
            <a:off x="9019031" y="3281681"/>
            <a:ext cx="0" cy="347471"/>
          </a:xfrm>
          <a:custGeom>
            <a:pathLst>
              <a:path w="0" h="2895600">
                <a:moveTo>
                  <a:pt x="0" y="28956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09" name="Freeform 22209"/>
          <p:cNvSpPr/>
          <p:nvPr/>
        </p:nvSpPr>
        <p:spPr>
          <a:xfrm rot="0" flipH="0" flipV="0">
            <a:off x="9067799" y="3482849"/>
            <a:ext cx="48767" cy="0"/>
          </a:xfrm>
          <a:custGeom>
            <a:pathLst>
              <a:path w="406400" h="0">
                <a:moveTo>
                  <a:pt x="4064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10" name="Freeform 22210"/>
          <p:cNvSpPr/>
          <p:nvPr/>
        </p:nvSpPr>
        <p:spPr>
          <a:xfrm rot="0" flipH="0" flipV="0">
            <a:off x="9019031" y="3540761"/>
            <a:ext cx="97535" cy="0"/>
          </a:xfrm>
          <a:custGeom>
            <a:pathLst>
              <a:path w="812800" h="0">
                <a:moveTo>
                  <a:pt x="8128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11" name="Freeform 22211"/>
          <p:cNvSpPr/>
          <p:nvPr/>
        </p:nvSpPr>
        <p:spPr>
          <a:xfrm rot="0" flipH="0" flipV="0">
            <a:off x="9067799" y="3281681"/>
            <a:ext cx="0" cy="259079"/>
          </a:xfrm>
          <a:custGeom>
            <a:pathLst>
              <a:path w="0" h="2159000">
                <a:moveTo>
                  <a:pt x="0" y="21590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12" name="Freeform 22212"/>
          <p:cNvSpPr/>
          <p:nvPr/>
        </p:nvSpPr>
        <p:spPr>
          <a:xfrm rot="0" flipH="0" flipV="0">
            <a:off x="9019031" y="3312161"/>
            <a:ext cx="48767" cy="0"/>
          </a:xfrm>
          <a:custGeom>
            <a:pathLst>
              <a:path w="406400" h="0">
                <a:moveTo>
                  <a:pt x="4064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13" name="Freeform 22213"/>
          <p:cNvSpPr/>
          <p:nvPr/>
        </p:nvSpPr>
        <p:spPr>
          <a:xfrm rot="0" flipH="0" flipV="0">
            <a:off x="9043415" y="3235961"/>
            <a:ext cx="0" cy="321563"/>
          </a:xfrm>
          <a:custGeom>
            <a:pathLst>
              <a:path w="0" h="2679700">
                <a:moveTo>
                  <a:pt x="0" y="0"/>
                </a:moveTo>
                <a:lnTo>
                  <a:pt x="0" y="2679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14" name="Freeform 22214"/>
          <p:cNvSpPr/>
          <p:nvPr/>
        </p:nvSpPr>
        <p:spPr>
          <a:xfrm rot="0" flipH="0" flipV="0">
            <a:off x="8999219" y="3281681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15" name="Freeform 22215"/>
          <p:cNvSpPr/>
          <p:nvPr/>
        </p:nvSpPr>
        <p:spPr>
          <a:xfrm rot="10800000" flipH="0" flipV="0">
            <a:off x="9019033" y="3255773"/>
            <a:ext cx="50291" cy="50291"/>
          </a:xfrm>
          <a:custGeom>
            <a:pathLst>
              <a:path w="419100" h="419100">
                <a:moveTo>
                  <a:pt x="419100" y="209550"/>
                </a:moveTo>
                <a:cubicBezTo>
                  <a:pt x="419100" y="93815"/>
                  <a:pt x="325285" y="0"/>
                  <a:pt x="209550" y="0"/>
                </a:cubicBezTo>
                <a:cubicBezTo>
                  <a:pt x="93815" y="0"/>
                  <a:pt x="0" y="93815"/>
                  <a:pt x="0" y="209550"/>
                </a:cubicBezTo>
                <a:cubicBezTo>
                  <a:pt x="0" y="325285"/>
                  <a:pt x="93815" y="419100"/>
                  <a:pt x="209550" y="419100"/>
                </a:cubicBezTo>
                <a:cubicBezTo>
                  <a:pt x="325285" y="419100"/>
                  <a:pt x="419100" y="325285"/>
                  <a:pt x="419100" y="2095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16" name="Freeform 22216"/>
          <p:cNvSpPr/>
          <p:nvPr/>
        </p:nvSpPr>
        <p:spPr>
          <a:xfrm rot="10800000" flipH="0" flipV="0">
            <a:off x="9029701" y="3266441"/>
            <a:ext cx="28955" cy="28955"/>
          </a:xfrm>
          <a:custGeom>
            <a:pathLst>
              <a:path w="241300" h="241300">
                <a:moveTo>
                  <a:pt x="241300" y="120650"/>
                </a:moveTo>
                <a:cubicBezTo>
                  <a:pt x="241300" y="54014"/>
                  <a:pt x="187286" y="0"/>
                  <a:pt x="120650" y="0"/>
                </a:cubicBezTo>
                <a:cubicBezTo>
                  <a:pt x="54014" y="0"/>
                  <a:pt x="0" y="54014"/>
                  <a:pt x="0" y="120650"/>
                </a:cubicBezTo>
                <a:cubicBezTo>
                  <a:pt x="0" y="187286"/>
                  <a:pt x="54014" y="241300"/>
                  <a:pt x="120650" y="241300"/>
                </a:cubicBezTo>
                <a:cubicBezTo>
                  <a:pt x="187286" y="241300"/>
                  <a:pt x="241300" y="187286"/>
                  <a:pt x="241300" y="1206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17" name="Freeform 22217"/>
          <p:cNvSpPr/>
          <p:nvPr/>
        </p:nvSpPr>
        <p:spPr>
          <a:xfrm rot="0" flipH="0" flipV="0">
            <a:off x="9019031" y="3673349"/>
            <a:ext cx="0" cy="73151"/>
          </a:xfrm>
          <a:custGeom>
            <a:pathLst>
              <a:path w="0"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18" name="Freeform 22218"/>
          <p:cNvSpPr/>
          <p:nvPr/>
        </p:nvSpPr>
        <p:spPr>
          <a:xfrm rot="0" flipH="0" flipV="0">
            <a:off x="9398507" y="3505709"/>
            <a:ext cx="0" cy="123443"/>
          </a:xfrm>
          <a:custGeom>
            <a:pathLst>
              <a:path w="0" h="1028700">
                <a:moveTo>
                  <a:pt x="0" y="10287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19" name="Freeform 22219"/>
          <p:cNvSpPr/>
          <p:nvPr/>
        </p:nvSpPr>
        <p:spPr>
          <a:xfrm rot="0" flipH="0" flipV="0">
            <a:off x="9345167" y="3670301"/>
            <a:ext cx="28955" cy="77723"/>
          </a:xfrm>
          <a:custGeom>
            <a:pathLst>
              <a:path w="241300" h="647700">
                <a:moveTo>
                  <a:pt x="241300" y="647700"/>
                </a:moveTo>
                <a:lnTo>
                  <a:pt x="241300" y="0"/>
                </a:lnTo>
                <a:lnTo>
                  <a:pt x="0" y="0"/>
                </a:lnTo>
                <a:lnTo>
                  <a:pt x="0" y="6477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20" name="Freeform 22220"/>
          <p:cNvSpPr/>
          <p:nvPr/>
        </p:nvSpPr>
        <p:spPr>
          <a:xfrm rot="0" flipH="0" flipV="0">
            <a:off x="8327135" y="3312161"/>
            <a:ext cx="48767" cy="0"/>
          </a:xfrm>
          <a:custGeom>
            <a:pathLst>
              <a:path w="406400" h="0">
                <a:moveTo>
                  <a:pt x="4064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21" name="Freeform 22221"/>
          <p:cNvSpPr/>
          <p:nvPr/>
        </p:nvSpPr>
        <p:spPr>
          <a:xfrm rot="0" flipH="0" flipV="0">
            <a:off x="8683751" y="3708401"/>
            <a:ext cx="15239" cy="1523"/>
          </a:xfrm>
          <a:custGeom>
            <a:pathLst>
              <a:path w="127000" h="12700">
                <a:moveTo>
                  <a:pt x="127000" y="0"/>
                </a:moveTo>
                <a:lnTo>
                  <a:pt x="0" y="12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22" name="Freeform 22222"/>
          <p:cNvSpPr/>
          <p:nvPr/>
        </p:nvSpPr>
        <p:spPr>
          <a:xfrm rot="0" flipH="0" flipV="0">
            <a:off x="7491983" y="2954021"/>
            <a:ext cx="405383" cy="254507"/>
          </a:xfrm>
          <a:custGeom>
            <a:pathLst>
              <a:path w="3378200" h="2120900">
                <a:moveTo>
                  <a:pt x="0" y="0"/>
                </a:moveTo>
                <a:lnTo>
                  <a:pt x="3378200" y="2120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23" name="Freeform 22223"/>
          <p:cNvSpPr/>
          <p:nvPr/>
        </p:nvSpPr>
        <p:spPr>
          <a:xfrm rot="0" flipH="0" flipV="0">
            <a:off x="8119871" y="3350261"/>
            <a:ext cx="446531" cy="280415"/>
          </a:xfrm>
          <a:custGeom>
            <a:pathLst>
              <a:path w="3721100" h="2336800">
                <a:moveTo>
                  <a:pt x="0" y="0"/>
                </a:moveTo>
                <a:lnTo>
                  <a:pt x="3721100" y="2336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24" name="Freeform 22224"/>
          <p:cNvSpPr/>
          <p:nvPr/>
        </p:nvSpPr>
        <p:spPr>
          <a:xfrm rot="0" flipH="0" flipV="0">
            <a:off x="8788907" y="3770885"/>
            <a:ext cx="405383" cy="256031"/>
          </a:xfrm>
          <a:custGeom>
            <a:pathLst>
              <a:path w="3378200" h="2133600">
                <a:moveTo>
                  <a:pt x="0" y="0"/>
                </a:moveTo>
                <a:lnTo>
                  <a:pt x="3378200" y="2133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25" name="Freeform 22225"/>
          <p:cNvSpPr/>
          <p:nvPr/>
        </p:nvSpPr>
        <p:spPr>
          <a:xfrm rot="0" flipH="0" flipV="0">
            <a:off x="8055863" y="3264917"/>
            <a:ext cx="803147" cy="569975"/>
          </a:xfrm>
          <a:custGeom>
            <a:pathLst>
              <a:path w="6692900" h="4749800">
                <a:moveTo>
                  <a:pt x="0" y="0"/>
                </a:moveTo>
                <a:lnTo>
                  <a:pt x="6692900" y="4229100"/>
                </a:lnTo>
                <a:lnTo>
                  <a:pt x="6362700" y="47498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26" name="Freeform 22226"/>
          <p:cNvSpPr/>
          <p:nvPr/>
        </p:nvSpPr>
        <p:spPr>
          <a:xfrm rot="0" flipH="0" flipV="0">
            <a:off x="8601455" y="3559049"/>
            <a:ext cx="582167" cy="365759"/>
          </a:xfrm>
          <a:custGeom>
            <a:pathLst>
              <a:path w="4851400" h="3048000">
                <a:moveTo>
                  <a:pt x="0" y="0"/>
                </a:moveTo>
                <a:lnTo>
                  <a:pt x="4851400" y="30480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27" name="Freeform 22227"/>
          <p:cNvSpPr/>
          <p:nvPr/>
        </p:nvSpPr>
        <p:spPr>
          <a:xfrm rot="0" flipH="0" flipV="0">
            <a:off x="8590787" y="3534665"/>
            <a:ext cx="609599" cy="384047"/>
          </a:xfrm>
          <a:custGeom>
            <a:pathLst>
              <a:path w="5080000" h="3200400">
                <a:moveTo>
                  <a:pt x="0" y="0"/>
                </a:moveTo>
                <a:lnTo>
                  <a:pt x="5080000" y="32004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28" name="Freeform 22228"/>
          <p:cNvSpPr/>
          <p:nvPr/>
        </p:nvSpPr>
        <p:spPr>
          <a:xfrm rot="0" flipH="0" flipV="0">
            <a:off x="8671559" y="3406649"/>
            <a:ext cx="390143" cy="246887"/>
          </a:xfrm>
          <a:custGeom>
            <a:pathLst>
              <a:path w="3251200" h="2057400">
                <a:moveTo>
                  <a:pt x="0" y="0"/>
                </a:moveTo>
                <a:lnTo>
                  <a:pt x="3251200" y="20574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29" name="Freeform 22229"/>
          <p:cNvSpPr/>
          <p:nvPr/>
        </p:nvSpPr>
        <p:spPr>
          <a:xfrm rot="0" flipH="0" flipV="0">
            <a:off x="9124187" y="3924809"/>
            <a:ext cx="92963" cy="160019"/>
          </a:xfrm>
          <a:custGeom>
            <a:pathLst>
              <a:path w="774700" h="1333500">
                <a:moveTo>
                  <a:pt x="596900" y="0"/>
                </a:moveTo>
                <a:lnTo>
                  <a:pt x="774700" y="114300"/>
                </a:lnTo>
                <a:lnTo>
                  <a:pt x="0" y="1333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30" name="Freeform 22230"/>
          <p:cNvSpPr/>
          <p:nvPr/>
        </p:nvSpPr>
        <p:spPr>
          <a:xfrm rot="0" flipH="0" flipV="0">
            <a:off x="8980931" y="3653537"/>
            <a:ext cx="80771" cy="128015"/>
          </a:xfrm>
          <a:custGeom>
            <a:pathLst>
              <a:path w="673100" h="1066800">
                <a:moveTo>
                  <a:pt x="0" y="1066800"/>
                </a:moveTo>
                <a:lnTo>
                  <a:pt x="6731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31" name="Freeform 22231"/>
          <p:cNvSpPr/>
          <p:nvPr/>
        </p:nvSpPr>
        <p:spPr>
          <a:xfrm rot="0" flipH="0" flipV="0">
            <a:off x="8863583" y="3578861"/>
            <a:ext cx="80771" cy="128015"/>
          </a:xfrm>
          <a:custGeom>
            <a:pathLst>
              <a:path w="673100" h="1066800">
                <a:moveTo>
                  <a:pt x="0" y="1066800"/>
                </a:moveTo>
                <a:lnTo>
                  <a:pt x="6731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32" name="Freeform 22232"/>
          <p:cNvSpPr/>
          <p:nvPr/>
        </p:nvSpPr>
        <p:spPr>
          <a:xfrm rot="0" flipH="0" flipV="0">
            <a:off x="8639555" y="3437129"/>
            <a:ext cx="80771" cy="128015"/>
          </a:xfrm>
          <a:custGeom>
            <a:pathLst>
              <a:path w="673100" h="1066800">
                <a:moveTo>
                  <a:pt x="0" y="1066800"/>
                </a:moveTo>
                <a:lnTo>
                  <a:pt x="6731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33" name="Freeform 22233"/>
          <p:cNvSpPr/>
          <p:nvPr/>
        </p:nvSpPr>
        <p:spPr>
          <a:xfrm rot="0" flipH="0" flipV="0">
            <a:off x="8590787" y="3406649"/>
            <a:ext cx="80771" cy="128015"/>
          </a:xfrm>
          <a:custGeom>
            <a:pathLst>
              <a:path w="673100" h="1066800">
                <a:moveTo>
                  <a:pt x="0" y="1066800"/>
                </a:moveTo>
                <a:lnTo>
                  <a:pt x="6731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34" name="Freeform 22234"/>
          <p:cNvSpPr/>
          <p:nvPr/>
        </p:nvSpPr>
        <p:spPr>
          <a:xfrm rot="0" flipH="0" flipV="0">
            <a:off x="8016239" y="3264917"/>
            <a:ext cx="803147" cy="569975"/>
          </a:xfrm>
          <a:custGeom>
            <a:pathLst>
              <a:path w="6692900" h="4749800">
                <a:moveTo>
                  <a:pt x="330200" y="0"/>
                </a:moveTo>
                <a:lnTo>
                  <a:pt x="0" y="533400"/>
                </a:lnTo>
                <a:lnTo>
                  <a:pt x="6692900" y="47498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35" name="Freeform 22235"/>
          <p:cNvSpPr/>
          <p:nvPr/>
        </p:nvSpPr>
        <p:spPr>
          <a:xfrm rot="0" flipH="0" flipV="0">
            <a:off x="7975091" y="3239009"/>
            <a:ext cx="39623" cy="62483"/>
          </a:xfrm>
          <a:custGeom>
            <a:pathLst>
              <a:path w="330200" h="520700">
                <a:moveTo>
                  <a:pt x="0" y="520700"/>
                </a:moveTo>
                <a:lnTo>
                  <a:pt x="330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36" name="Freeform 22236"/>
          <p:cNvSpPr/>
          <p:nvPr/>
        </p:nvSpPr>
        <p:spPr>
          <a:xfrm rot="0" flipH="0" flipV="0">
            <a:off x="8859011" y="3770885"/>
            <a:ext cx="79247" cy="1523"/>
          </a:xfrm>
          <a:custGeom>
            <a:pathLst>
              <a:path w="660400" h="12700">
                <a:moveTo>
                  <a:pt x="0" y="12700"/>
                </a:moveTo>
                <a:lnTo>
                  <a:pt x="6604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37" name="Freeform 22237"/>
          <p:cNvSpPr/>
          <p:nvPr/>
        </p:nvSpPr>
        <p:spPr>
          <a:xfrm rot="0" flipH="0" flipV="0">
            <a:off x="8779763" y="3722117"/>
            <a:ext cx="115823" cy="21335"/>
          </a:xfrm>
          <a:custGeom>
            <a:pathLst>
              <a:path w="965200" h="177800">
                <a:moveTo>
                  <a:pt x="0" y="0"/>
                </a:moveTo>
                <a:lnTo>
                  <a:pt x="965200" y="1778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38" name="Freeform 22238"/>
          <p:cNvSpPr/>
          <p:nvPr/>
        </p:nvSpPr>
        <p:spPr>
          <a:xfrm rot="0" flipH="0" flipV="0">
            <a:off x="8819387" y="3834893"/>
            <a:ext cx="33527" cy="71627"/>
          </a:xfrm>
          <a:custGeom>
            <a:pathLst>
              <a:path w="279400" h="596900">
                <a:moveTo>
                  <a:pt x="0" y="0"/>
                </a:moveTo>
                <a:lnTo>
                  <a:pt x="279400" y="5969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39" name="Freeform 22239"/>
          <p:cNvSpPr/>
          <p:nvPr/>
        </p:nvSpPr>
        <p:spPr>
          <a:xfrm rot="0" flipH="0" flipV="0">
            <a:off x="8740139" y="3784601"/>
            <a:ext cx="70103" cy="94487"/>
          </a:xfrm>
          <a:custGeom>
            <a:pathLst>
              <a:path w="584200" h="787400">
                <a:moveTo>
                  <a:pt x="0" y="0"/>
                </a:moveTo>
                <a:lnTo>
                  <a:pt x="584200" y="7874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40" name="Freeform 22240"/>
          <p:cNvSpPr/>
          <p:nvPr/>
        </p:nvSpPr>
        <p:spPr>
          <a:xfrm rot="0" flipH="0" flipV="0">
            <a:off x="8529827" y="3665729"/>
            <a:ext cx="22859" cy="36575"/>
          </a:xfrm>
          <a:custGeom>
            <a:pathLst>
              <a:path w="190500" h="304800">
                <a:moveTo>
                  <a:pt x="0" y="304800"/>
                </a:moveTo>
                <a:lnTo>
                  <a:pt x="1905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41" name="Freeform 22241"/>
          <p:cNvSpPr/>
          <p:nvPr/>
        </p:nvSpPr>
        <p:spPr>
          <a:xfrm rot="0" flipH="0" flipV="0">
            <a:off x="8592311" y="3566669"/>
            <a:ext cx="22859" cy="36575"/>
          </a:xfrm>
          <a:custGeom>
            <a:pathLst>
              <a:path w="190500" h="304800">
                <a:moveTo>
                  <a:pt x="0" y="304800"/>
                </a:moveTo>
                <a:lnTo>
                  <a:pt x="1905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42" name="Freeform 22242"/>
          <p:cNvSpPr/>
          <p:nvPr/>
        </p:nvSpPr>
        <p:spPr>
          <a:xfrm rot="0" flipH="0" flipV="0">
            <a:off x="8516111" y="3658109"/>
            <a:ext cx="22859" cy="35051"/>
          </a:xfrm>
          <a:custGeom>
            <a:pathLst>
              <a:path w="190500" h="292100">
                <a:moveTo>
                  <a:pt x="0" y="292100"/>
                </a:moveTo>
                <a:lnTo>
                  <a:pt x="1905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43" name="Freeform 22243"/>
          <p:cNvSpPr/>
          <p:nvPr/>
        </p:nvSpPr>
        <p:spPr>
          <a:xfrm rot="0" flipH="0" flipV="0">
            <a:off x="8578595" y="3559049"/>
            <a:ext cx="22859" cy="35051"/>
          </a:xfrm>
          <a:custGeom>
            <a:pathLst>
              <a:path w="190500" h="292100">
                <a:moveTo>
                  <a:pt x="0" y="292100"/>
                </a:moveTo>
                <a:lnTo>
                  <a:pt x="1905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44" name="Freeform 22244"/>
          <p:cNvSpPr/>
          <p:nvPr/>
        </p:nvSpPr>
        <p:spPr>
          <a:xfrm rot="0" flipH="0" flipV="0">
            <a:off x="8516111" y="3693161"/>
            <a:ext cx="667511" cy="367283"/>
          </a:xfrm>
          <a:custGeom>
            <a:pathLst>
              <a:path w="5562600" h="3060700">
                <a:moveTo>
                  <a:pt x="0" y="0"/>
                </a:moveTo>
                <a:lnTo>
                  <a:pt x="4851400" y="3060700"/>
                </a:lnTo>
                <a:lnTo>
                  <a:pt x="5562600" y="19304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45" name="Freeform 22245"/>
          <p:cNvSpPr/>
          <p:nvPr/>
        </p:nvSpPr>
        <p:spPr>
          <a:xfrm rot="0" flipH="0" flipV="0">
            <a:off x="9099803" y="3918713"/>
            <a:ext cx="100583" cy="160019"/>
          </a:xfrm>
          <a:custGeom>
            <a:pathLst>
              <a:path w="838200" h="1333500">
                <a:moveTo>
                  <a:pt x="0" y="1333500"/>
                </a:moveTo>
                <a:lnTo>
                  <a:pt x="838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46" name="Freeform 22246"/>
          <p:cNvSpPr/>
          <p:nvPr/>
        </p:nvSpPr>
        <p:spPr>
          <a:xfrm rot="0" flipH="0" flipV="0">
            <a:off x="9110471" y="3929381"/>
            <a:ext cx="92963" cy="146303"/>
          </a:xfrm>
          <a:custGeom>
            <a:pathLst>
              <a:path w="774700" h="1219200">
                <a:moveTo>
                  <a:pt x="0" y="1219200"/>
                </a:moveTo>
                <a:lnTo>
                  <a:pt x="7747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47" name="Freeform 22247"/>
          <p:cNvSpPr/>
          <p:nvPr/>
        </p:nvSpPr>
        <p:spPr>
          <a:xfrm rot="0" flipH="0" flipV="0">
            <a:off x="8514587" y="3708401"/>
            <a:ext cx="585215" cy="370331"/>
          </a:xfrm>
          <a:custGeom>
            <a:pathLst>
              <a:path w="4876800" h="3086100">
                <a:moveTo>
                  <a:pt x="0" y="0"/>
                </a:moveTo>
                <a:lnTo>
                  <a:pt x="4876800" y="3086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48" name="Freeform 22248"/>
          <p:cNvSpPr/>
          <p:nvPr/>
        </p:nvSpPr>
        <p:spPr>
          <a:xfrm rot="0" flipH="0" flipV="0">
            <a:off x="8607551" y="3549905"/>
            <a:ext cx="6095" cy="12191"/>
          </a:xfrm>
          <a:custGeom>
            <a:pathLst>
              <a:path w="50800" h="101600">
                <a:moveTo>
                  <a:pt x="50800" y="0"/>
                </a:moveTo>
                <a:lnTo>
                  <a:pt x="0" y="101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49" name="Freeform 22249"/>
          <p:cNvSpPr/>
          <p:nvPr/>
        </p:nvSpPr>
        <p:spPr>
          <a:xfrm rot="0" flipH="0" flipV="0">
            <a:off x="8514587" y="3697733"/>
            <a:ext cx="7619" cy="10667"/>
          </a:xfrm>
          <a:custGeom>
            <a:pathLst>
              <a:path w="63500" h="88900">
                <a:moveTo>
                  <a:pt x="63500" y="0"/>
                </a:moveTo>
                <a:lnTo>
                  <a:pt x="0" y="889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50" name="Freeform 22250"/>
          <p:cNvSpPr/>
          <p:nvPr/>
        </p:nvSpPr>
        <p:spPr>
          <a:xfrm rot="0" flipH="0" flipV="0">
            <a:off x="9081515" y="3871469"/>
            <a:ext cx="82295" cy="172211"/>
          </a:xfrm>
          <a:custGeom>
            <a:pathLst>
              <a:path w="685800" h="1435100">
                <a:moveTo>
                  <a:pt x="50800" y="1435100"/>
                </a:moveTo>
                <a:lnTo>
                  <a:pt x="685800" y="4318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51" name="Freeform 22251"/>
          <p:cNvSpPr/>
          <p:nvPr/>
        </p:nvSpPr>
        <p:spPr>
          <a:xfrm rot="0" flipH="0" flipV="0">
            <a:off x="9163811" y="3923285"/>
            <a:ext cx="19811" cy="1523"/>
          </a:xfrm>
          <a:custGeom>
            <a:pathLst>
              <a:path w="165100" h="12700">
                <a:moveTo>
                  <a:pt x="0" y="0"/>
                </a:moveTo>
                <a:lnTo>
                  <a:pt x="165100" y="127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52" name="Freeform 22252"/>
          <p:cNvSpPr/>
          <p:nvPr/>
        </p:nvSpPr>
        <p:spPr>
          <a:xfrm rot="0" flipH="0" flipV="0">
            <a:off x="9006839" y="3854705"/>
            <a:ext cx="74675" cy="137159"/>
          </a:xfrm>
          <a:custGeom>
            <a:pathLst>
              <a:path w="622300" h="1143000">
                <a:moveTo>
                  <a:pt x="0" y="1143000"/>
                </a:moveTo>
                <a:lnTo>
                  <a:pt x="622300" y="139700"/>
                </a:lnTo>
                <a:lnTo>
                  <a:pt x="5334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53" name="Freeform 22253"/>
          <p:cNvSpPr/>
          <p:nvPr/>
        </p:nvSpPr>
        <p:spPr>
          <a:xfrm rot="0" flipH="0" flipV="0">
            <a:off x="9087611" y="4043681"/>
            <a:ext cx="10667" cy="16763"/>
          </a:xfrm>
          <a:custGeom>
            <a:pathLst>
              <a:path w="88900" h="139700">
                <a:moveTo>
                  <a:pt x="0" y="0"/>
                </a:moveTo>
                <a:lnTo>
                  <a:pt x="88900" y="1397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54" name="Freeform 22254"/>
          <p:cNvSpPr/>
          <p:nvPr/>
        </p:nvSpPr>
        <p:spPr>
          <a:xfrm rot="0" flipH="0" flipV="0">
            <a:off x="8987027" y="3990341"/>
            <a:ext cx="100583" cy="53339"/>
          </a:xfrm>
          <a:custGeom>
            <a:pathLst>
              <a:path w="838200" h="444500">
                <a:moveTo>
                  <a:pt x="838200" y="444500"/>
                </a:moveTo>
                <a:lnTo>
                  <a:pt x="165100" y="127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55" name="Freeform 22255"/>
          <p:cNvSpPr/>
          <p:nvPr/>
        </p:nvSpPr>
        <p:spPr>
          <a:xfrm rot="0" flipH="0" flipV="0">
            <a:off x="9102851" y="4071113"/>
            <a:ext cx="21335" cy="13715"/>
          </a:xfrm>
          <a:custGeom>
            <a:pathLst>
              <a:path w="177800" h="114300">
                <a:moveTo>
                  <a:pt x="0" y="0"/>
                </a:moveTo>
                <a:lnTo>
                  <a:pt x="177800" y="114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56" name="Freeform 22256"/>
          <p:cNvSpPr/>
          <p:nvPr/>
        </p:nvSpPr>
        <p:spPr>
          <a:xfrm rot="0" flipH="0" flipV="0">
            <a:off x="8680703" y="3421889"/>
            <a:ext cx="22859" cy="13715"/>
          </a:xfrm>
          <a:custGeom>
            <a:pathLst>
              <a:path w="190500" h="114300">
                <a:moveTo>
                  <a:pt x="0" y="0"/>
                </a:moveTo>
                <a:lnTo>
                  <a:pt x="190500" y="114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57" name="Freeform 22257"/>
          <p:cNvSpPr/>
          <p:nvPr/>
        </p:nvSpPr>
        <p:spPr>
          <a:xfrm rot="0" flipH="0" flipV="0">
            <a:off x="8606027" y="3424937"/>
            <a:ext cx="62483" cy="99059"/>
          </a:xfrm>
          <a:custGeom>
            <a:pathLst>
              <a:path w="520700" h="825500">
                <a:moveTo>
                  <a:pt x="0" y="825500"/>
                </a:moveTo>
                <a:lnTo>
                  <a:pt x="5207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58" name="Freeform 22258"/>
          <p:cNvSpPr/>
          <p:nvPr/>
        </p:nvSpPr>
        <p:spPr>
          <a:xfrm rot="0" flipH="0" flipV="0">
            <a:off x="8607551" y="3536189"/>
            <a:ext cx="22859" cy="13715"/>
          </a:xfrm>
          <a:custGeom>
            <a:pathLst>
              <a:path w="190500" h="114300">
                <a:moveTo>
                  <a:pt x="0" y="0"/>
                </a:moveTo>
                <a:lnTo>
                  <a:pt x="190500" y="114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59" name="Freeform 22259"/>
          <p:cNvSpPr/>
          <p:nvPr/>
        </p:nvSpPr>
        <p:spPr>
          <a:xfrm rot="0" flipH="0" flipV="0">
            <a:off x="8642603" y="3447797"/>
            <a:ext cx="62483" cy="100583"/>
          </a:xfrm>
          <a:custGeom>
            <a:pathLst>
              <a:path w="520700" h="838200">
                <a:moveTo>
                  <a:pt x="0" y="838200"/>
                </a:moveTo>
                <a:lnTo>
                  <a:pt x="5207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60" name="Freeform 22260"/>
          <p:cNvSpPr/>
          <p:nvPr/>
        </p:nvSpPr>
        <p:spPr>
          <a:xfrm rot="-5618512" flipH="0" flipV="0">
            <a:off x="8701035" y="3438769"/>
            <a:ext cx="11704" cy="4594"/>
          </a:xfrm>
          <a:custGeom>
            <a:pathLst>
              <a:path w="97535" h="38290">
                <a:moveTo>
                  <a:pt x="0" y="15697"/>
                </a:moveTo>
                <a:cubicBezTo>
                  <a:pt x="31268" y="38290"/>
                  <a:pt x="74929" y="31267"/>
                  <a:pt x="97535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61" name="Freeform 22261"/>
          <p:cNvSpPr/>
          <p:nvPr/>
        </p:nvSpPr>
        <p:spPr>
          <a:xfrm rot="-5618512" flipH="0" flipV="0">
            <a:off x="8673197" y="3415761"/>
            <a:ext cx="4594" cy="11704"/>
          </a:xfrm>
          <a:custGeom>
            <a:pathLst>
              <a:path w="38290" h="97535">
                <a:moveTo>
                  <a:pt x="15697" y="97535"/>
                </a:moveTo>
                <a:cubicBezTo>
                  <a:pt x="38290" y="66267"/>
                  <a:pt x="31267" y="22606"/>
                  <a:pt x="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62" name="Freeform 22262"/>
          <p:cNvSpPr/>
          <p:nvPr/>
        </p:nvSpPr>
        <p:spPr>
          <a:xfrm rot="-5618512" flipH="0" flipV="0">
            <a:off x="8634845" y="3544328"/>
            <a:ext cx="4594" cy="11704"/>
          </a:xfrm>
          <a:custGeom>
            <a:pathLst>
              <a:path w="38290" h="97535">
                <a:moveTo>
                  <a:pt x="22593" y="0"/>
                </a:moveTo>
                <a:cubicBezTo>
                  <a:pt x="0" y="31268"/>
                  <a:pt x="7023" y="74929"/>
                  <a:pt x="38290" y="97535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63" name="Freeform 22263"/>
          <p:cNvSpPr/>
          <p:nvPr/>
        </p:nvSpPr>
        <p:spPr>
          <a:xfrm rot="-5618512" flipH="0" flipV="0">
            <a:off x="8599900" y="3526908"/>
            <a:ext cx="11704" cy="4594"/>
          </a:xfrm>
          <a:custGeom>
            <a:pathLst>
              <a:path w="97535" h="38290">
                <a:moveTo>
                  <a:pt x="97535" y="22593"/>
                </a:moveTo>
                <a:cubicBezTo>
                  <a:pt x="66267" y="0"/>
                  <a:pt x="22606" y="7023"/>
                  <a:pt x="0" y="3829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64" name="Freeform 22264"/>
          <p:cNvSpPr/>
          <p:nvPr/>
        </p:nvSpPr>
        <p:spPr>
          <a:xfrm rot="-5618512" flipH="0" flipV="0">
            <a:off x="8603334" y="3736191"/>
            <a:ext cx="76679" cy="106074"/>
          </a:xfrm>
          <a:custGeom>
            <a:pathLst>
              <a:path w="639000" h="883958">
                <a:moveTo>
                  <a:pt x="639000" y="0"/>
                </a:moveTo>
                <a:cubicBezTo>
                  <a:pt x="262826" y="133007"/>
                  <a:pt x="8344" y="485064"/>
                  <a:pt x="0" y="883958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65" name="Freeform 22265"/>
          <p:cNvSpPr/>
          <p:nvPr/>
        </p:nvSpPr>
        <p:spPr>
          <a:xfrm rot="-5618512" flipH="0" flipV="0">
            <a:off x="8583975" y="3715250"/>
            <a:ext cx="116177" cy="152914"/>
          </a:xfrm>
          <a:custGeom>
            <a:pathLst>
              <a:path w="968146" h="1274291">
                <a:moveTo>
                  <a:pt x="968146" y="0"/>
                </a:moveTo>
                <a:cubicBezTo>
                  <a:pt x="676936" y="46685"/>
                  <a:pt x="416230" y="207213"/>
                  <a:pt x="243446" y="446227"/>
                </a:cubicBezTo>
                <a:cubicBezTo>
                  <a:pt x="70676" y="685241"/>
                  <a:pt x="0" y="983145"/>
                  <a:pt x="46990" y="1274291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66" name="Freeform 22266"/>
          <p:cNvSpPr/>
          <p:nvPr/>
        </p:nvSpPr>
        <p:spPr>
          <a:xfrm rot="0" flipH="0" flipV="0">
            <a:off x="8557259" y="3735835"/>
            <a:ext cx="166115" cy="112775"/>
          </a:xfrm>
          <a:custGeom>
            <a:pathLst>
              <a:path w="1384300" h="939800">
                <a:moveTo>
                  <a:pt x="1384300" y="876300"/>
                </a:moveTo>
                <a:lnTo>
                  <a:pt x="444500" y="939800"/>
                </a:lnTo>
                <a:lnTo>
                  <a:pt x="0" y="4445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67" name="Freeform 22267"/>
          <p:cNvSpPr/>
          <p:nvPr/>
        </p:nvSpPr>
        <p:spPr>
          <a:xfrm rot="0" flipH="0" flipV="0">
            <a:off x="8557259" y="3473707"/>
            <a:ext cx="73151" cy="94487"/>
          </a:xfrm>
          <a:custGeom>
            <a:pathLst>
              <a:path w="609600" h="787400">
                <a:moveTo>
                  <a:pt x="0" y="787400"/>
                </a:moveTo>
                <a:lnTo>
                  <a:pt x="228600" y="25400"/>
                </a:lnTo>
                <a:lnTo>
                  <a:pt x="6096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68" name="Freeform 22268"/>
          <p:cNvSpPr/>
          <p:nvPr/>
        </p:nvSpPr>
        <p:spPr>
          <a:xfrm rot="0" flipH="0" flipV="0">
            <a:off x="8767571" y="3464563"/>
            <a:ext cx="1523" cy="3047"/>
          </a:xfrm>
          <a:custGeom>
            <a:pathLst>
              <a:path w="12700" h="25400">
                <a:moveTo>
                  <a:pt x="12700" y="254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69" name="Freeform 22269"/>
          <p:cNvSpPr/>
          <p:nvPr/>
        </p:nvSpPr>
        <p:spPr>
          <a:xfrm rot="0" flipH="0" flipV="0">
            <a:off x="8892539" y="3795271"/>
            <a:ext cx="85343" cy="135635"/>
          </a:xfrm>
          <a:custGeom>
            <a:pathLst>
              <a:path w="711200" h="1130300">
                <a:moveTo>
                  <a:pt x="0" y="1130300"/>
                </a:moveTo>
                <a:lnTo>
                  <a:pt x="711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70" name="Freeform 22270"/>
          <p:cNvSpPr/>
          <p:nvPr/>
        </p:nvSpPr>
        <p:spPr>
          <a:xfrm rot="0" flipH="0" flipV="0">
            <a:off x="8880347" y="3787651"/>
            <a:ext cx="85343" cy="135635"/>
          </a:xfrm>
          <a:custGeom>
            <a:pathLst>
              <a:path w="711200" h="1130300">
                <a:moveTo>
                  <a:pt x="0" y="1130300"/>
                </a:moveTo>
                <a:lnTo>
                  <a:pt x="711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71" name="Freeform 22271"/>
          <p:cNvSpPr/>
          <p:nvPr/>
        </p:nvSpPr>
        <p:spPr>
          <a:xfrm rot="0" flipH="0" flipV="0">
            <a:off x="8869679" y="3781555"/>
            <a:ext cx="85343" cy="135635"/>
          </a:xfrm>
          <a:custGeom>
            <a:pathLst>
              <a:path w="711200" h="1130300">
                <a:moveTo>
                  <a:pt x="0" y="1130300"/>
                </a:moveTo>
                <a:lnTo>
                  <a:pt x="711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72" name="Freeform 22272"/>
          <p:cNvSpPr/>
          <p:nvPr/>
        </p:nvSpPr>
        <p:spPr>
          <a:xfrm rot="0" flipH="0" flipV="0">
            <a:off x="8863583" y="3776983"/>
            <a:ext cx="85343" cy="135635"/>
          </a:xfrm>
          <a:custGeom>
            <a:pathLst>
              <a:path w="711200" h="1130300">
                <a:moveTo>
                  <a:pt x="0" y="1130300"/>
                </a:moveTo>
                <a:lnTo>
                  <a:pt x="711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73" name="Freeform 22273"/>
          <p:cNvSpPr/>
          <p:nvPr/>
        </p:nvSpPr>
        <p:spPr>
          <a:xfrm rot="0" flipH="0" flipV="0">
            <a:off x="8557259" y="3568195"/>
            <a:ext cx="0" cy="13715"/>
          </a:xfrm>
          <a:custGeom>
            <a:pathLst>
              <a:path w="0" h="114300">
                <a:moveTo>
                  <a:pt x="0" y="1143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74" name="Freeform 22274"/>
          <p:cNvSpPr/>
          <p:nvPr/>
        </p:nvSpPr>
        <p:spPr>
          <a:xfrm rot="0" flipH="0" flipV="0">
            <a:off x="8764523" y="3464563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75" name="Freeform 22275"/>
          <p:cNvSpPr/>
          <p:nvPr/>
        </p:nvSpPr>
        <p:spPr>
          <a:xfrm rot="-5618512" flipH="0" flipV="0">
            <a:off x="8754102" y="3745421"/>
            <a:ext cx="60300" cy="43584"/>
          </a:xfrm>
          <a:custGeom>
            <a:pathLst>
              <a:path w="502501" h="363208">
                <a:moveTo>
                  <a:pt x="0" y="0"/>
                </a:moveTo>
                <a:cubicBezTo>
                  <a:pt x="122657" y="173368"/>
                  <a:pt x="299403" y="301130"/>
                  <a:pt x="502501" y="363208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76" name="Freeform 22276"/>
          <p:cNvSpPr/>
          <p:nvPr/>
        </p:nvSpPr>
        <p:spPr>
          <a:xfrm rot="0" flipH="0" flipV="0">
            <a:off x="7583423" y="2996695"/>
            <a:ext cx="30479" cy="48767"/>
          </a:xfrm>
          <a:custGeom>
            <a:pathLst>
              <a:path w="254000" h="406400">
                <a:moveTo>
                  <a:pt x="0" y="406400"/>
                </a:moveTo>
                <a:lnTo>
                  <a:pt x="2540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77" name="Freeform 22277"/>
          <p:cNvSpPr/>
          <p:nvPr/>
        </p:nvSpPr>
        <p:spPr>
          <a:xfrm rot="0" flipH="0" flipV="0">
            <a:off x="7542275" y="2970787"/>
            <a:ext cx="30479" cy="48767"/>
          </a:xfrm>
          <a:custGeom>
            <a:pathLst>
              <a:path w="254000" h="406400">
                <a:moveTo>
                  <a:pt x="0" y="406400"/>
                </a:moveTo>
                <a:lnTo>
                  <a:pt x="2540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78" name="Freeform 22278"/>
          <p:cNvSpPr/>
          <p:nvPr/>
        </p:nvSpPr>
        <p:spPr>
          <a:xfrm rot="0" flipH="0" flipV="0">
            <a:off x="8014715" y="3239011"/>
            <a:ext cx="41147" cy="25907"/>
          </a:xfrm>
          <a:custGeom>
            <a:pathLst>
              <a:path w="342900" h="215900">
                <a:moveTo>
                  <a:pt x="342900" y="2159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79" name="Freeform 22279"/>
          <p:cNvSpPr/>
          <p:nvPr/>
        </p:nvSpPr>
        <p:spPr>
          <a:xfrm rot="0" flipH="0" flipV="0">
            <a:off x="7975091" y="3301495"/>
            <a:ext cx="41147" cy="27431"/>
          </a:xfrm>
          <a:custGeom>
            <a:pathLst>
              <a:path w="342900" h="228600">
                <a:moveTo>
                  <a:pt x="342900" y="2286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80" name="Freeform 22280"/>
          <p:cNvSpPr/>
          <p:nvPr/>
        </p:nvSpPr>
        <p:spPr>
          <a:xfrm rot="0" flipH="0" flipV="0">
            <a:off x="7572755" y="2970787"/>
            <a:ext cx="437387" cy="275843"/>
          </a:xfrm>
          <a:custGeom>
            <a:pathLst>
              <a:path w="3644900" h="2298700">
                <a:moveTo>
                  <a:pt x="0" y="0"/>
                </a:moveTo>
                <a:lnTo>
                  <a:pt x="3644900" y="22987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81" name="Freeform 22281"/>
          <p:cNvSpPr/>
          <p:nvPr/>
        </p:nvSpPr>
        <p:spPr>
          <a:xfrm rot="0" flipH="0" flipV="0">
            <a:off x="7542275" y="3019555"/>
            <a:ext cx="437387" cy="275843"/>
          </a:xfrm>
          <a:custGeom>
            <a:pathLst>
              <a:path w="3644900" h="2298700">
                <a:moveTo>
                  <a:pt x="0" y="0"/>
                </a:moveTo>
                <a:lnTo>
                  <a:pt x="3644900" y="22987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82" name="Freeform 22282"/>
          <p:cNvSpPr/>
          <p:nvPr/>
        </p:nvSpPr>
        <p:spPr>
          <a:xfrm rot="0" flipH="0" flipV="0">
            <a:off x="8691371" y="370383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83" name="Freeform 22283"/>
          <p:cNvSpPr/>
          <p:nvPr/>
        </p:nvSpPr>
        <p:spPr>
          <a:xfrm rot="0" flipH="0" flipV="0">
            <a:off x="8671559" y="3828799"/>
            <a:ext cx="27431" cy="3047"/>
          </a:xfrm>
          <a:custGeom>
            <a:pathLst>
              <a:path w="228600" h="25400">
                <a:moveTo>
                  <a:pt x="228600" y="25400"/>
                </a:moveTo>
                <a:lnTo>
                  <a:pt x="38100" y="127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84" name="Freeform 22284"/>
          <p:cNvSpPr/>
          <p:nvPr/>
        </p:nvSpPr>
        <p:spPr>
          <a:xfrm rot="0" flipH="0" flipV="0">
            <a:off x="8630411" y="3815083"/>
            <a:ext cx="25907" cy="10667"/>
          </a:xfrm>
          <a:custGeom>
            <a:pathLst>
              <a:path w="215900" h="88900">
                <a:moveTo>
                  <a:pt x="215900" y="88900"/>
                </a:moveTo>
                <a:lnTo>
                  <a:pt x="190500" y="88900"/>
                </a:lnTo>
                <a:lnTo>
                  <a:pt x="12700" y="127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85" name="Freeform 22285"/>
          <p:cNvSpPr/>
          <p:nvPr/>
        </p:nvSpPr>
        <p:spPr>
          <a:xfrm rot="0" flipH="0" flipV="0">
            <a:off x="8598407" y="3787651"/>
            <a:ext cx="21335" cy="19811"/>
          </a:xfrm>
          <a:custGeom>
            <a:pathLst>
              <a:path w="177800" h="165100">
                <a:moveTo>
                  <a:pt x="177800" y="165100"/>
                </a:moveTo>
                <a:lnTo>
                  <a:pt x="127000" y="1270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86" name="Freeform 22286"/>
          <p:cNvSpPr/>
          <p:nvPr/>
        </p:nvSpPr>
        <p:spPr>
          <a:xfrm rot="0" flipH="0" flipV="0">
            <a:off x="8577071" y="3751075"/>
            <a:ext cx="13715" cy="25907"/>
          </a:xfrm>
          <a:custGeom>
            <a:pathLst>
              <a:path w="114300" h="215900">
                <a:moveTo>
                  <a:pt x="114300" y="215900"/>
                </a:moveTo>
                <a:lnTo>
                  <a:pt x="50800" y="1397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87" name="Freeform 22287"/>
          <p:cNvSpPr/>
          <p:nvPr/>
        </p:nvSpPr>
        <p:spPr>
          <a:xfrm rot="0" flipH="0" flipV="0">
            <a:off x="8569451" y="3709927"/>
            <a:ext cx="4571" cy="27431"/>
          </a:xfrm>
          <a:custGeom>
            <a:pathLst>
              <a:path w="38100" h="228600">
                <a:moveTo>
                  <a:pt x="38100" y="228600"/>
                </a:moveTo>
                <a:lnTo>
                  <a:pt x="0" y="1143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88" name="Freeform 22288"/>
          <p:cNvSpPr/>
          <p:nvPr/>
        </p:nvSpPr>
        <p:spPr>
          <a:xfrm rot="0" flipH="0" flipV="0">
            <a:off x="8570975" y="3668779"/>
            <a:ext cx="6095" cy="27431"/>
          </a:xfrm>
          <a:custGeom>
            <a:pathLst>
              <a:path w="50800" h="228600">
                <a:moveTo>
                  <a:pt x="0" y="228600"/>
                </a:moveTo>
                <a:lnTo>
                  <a:pt x="25400" y="63500"/>
                </a:lnTo>
                <a:lnTo>
                  <a:pt x="50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89" name="Freeform 22289"/>
          <p:cNvSpPr/>
          <p:nvPr/>
        </p:nvSpPr>
        <p:spPr>
          <a:xfrm rot="0" flipH="0" flipV="0">
            <a:off x="8581643" y="3632203"/>
            <a:ext cx="16763" cy="22859"/>
          </a:xfrm>
          <a:custGeom>
            <a:pathLst>
              <a:path w="139700" h="190500">
                <a:moveTo>
                  <a:pt x="0" y="190500"/>
                </a:moveTo>
                <a:lnTo>
                  <a:pt x="101600" y="25400"/>
                </a:lnTo>
                <a:lnTo>
                  <a:pt x="1397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90" name="Freeform 22290"/>
          <p:cNvSpPr/>
          <p:nvPr/>
        </p:nvSpPr>
        <p:spPr>
          <a:xfrm rot="0" flipH="0" flipV="0">
            <a:off x="8607551" y="3604771"/>
            <a:ext cx="22859" cy="16763"/>
          </a:xfrm>
          <a:custGeom>
            <a:pathLst>
              <a:path w="190500" h="139700">
                <a:moveTo>
                  <a:pt x="0" y="139700"/>
                </a:moveTo>
                <a:lnTo>
                  <a:pt x="25400" y="114300"/>
                </a:lnTo>
                <a:lnTo>
                  <a:pt x="177800" y="0"/>
                </a:lnTo>
                <a:lnTo>
                  <a:pt x="190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91" name="Freeform 22291"/>
          <p:cNvSpPr/>
          <p:nvPr/>
        </p:nvSpPr>
        <p:spPr>
          <a:xfrm rot="0" flipH="0" flipV="0">
            <a:off x="8642603" y="3589531"/>
            <a:ext cx="27431" cy="9143"/>
          </a:xfrm>
          <a:custGeom>
            <a:pathLst>
              <a:path w="228600" h="76200">
                <a:moveTo>
                  <a:pt x="0" y="76200"/>
                </a:moveTo>
                <a:lnTo>
                  <a:pt x="63500" y="50800"/>
                </a:lnTo>
                <a:lnTo>
                  <a:pt x="2286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92" name="Freeform 22292"/>
          <p:cNvSpPr/>
          <p:nvPr/>
        </p:nvSpPr>
        <p:spPr>
          <a:xfrm rot="0" flipH="0" flipV="0">
            <a:off x="8683751" y="3588007"/>
            <a:ext cx="28955" cy="1523"/>
          </a:xfrm>
          <a:custGeom>
            <a:pathLst>
              <a:path w="241300" h="12700">
                <a:moveTo>
                  <a:pt x="0" y="0"/>
                </a:moveTo>
                <a:lnTo>
                  <a:pt x="101600" y="0"/>
                </a:lnTo>
                <a:lnTo>
                  <a:pt x="241300" y="12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93" name="Freeform 22293"/>
          <p:cNvSpPr/>
          <p:nvPr/>
        </p:nvSpPr>
        <p:spPr>
          <a:xfrm rot="0" flipH="0" flipV="0">
            <a:off x="8726423" y="3592579"/>
            <a:ext cx="25907" cy="12191"/>
          </a:xfrm>
          <a:custGeom>
            <a:pathLst>
              <a:path w="215900" h="101600">
                <a:moveTo>
                  <a:pt x="0" y="0"/>
                </a:moveTo>
                <a:lnTo>
                  <a:pt x="114300" y="38100"/>
                </a:lnTo>
                <a:lnTo>
                  <a:pt x="215900" y="101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94" name="Freeform 22294"/>
          <p:cNvSpPr/>
          <p:nvPr/>
        </p:nvSpPr>
        <p:spPr>
          <a:xfrm rot="0" flipH="0" flipV="0">
            <a:off x="8764523" y="3612391"/>
            <a:ext cx="19811" cy="19811"/>
          </a:xfrm>
          <a:custGeom>
            <a:pathLst>
              <a:path w="165100" h="165100">
                <a:moveTo>
                  <a:pt x="0" y="0"/>
                </a:moveTo>
                <a:lnTo>
                  <a:pt x="114300" y="101600"/>
                </a:lnTo>
                <a:lnTo>
                  <a:pt x="165100" y="165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95" name="Freeform 22295"/>
          <p:cNvSpPr/>
          <p:nvPr/>
        </p:nvSpPr>
        <p:spPr>
          <a:xfrm rot="0" flipH="0" flipV="0">
            <a:off x="8793479" y="3642871"/>
            <a:ext cx="12191" cy="25907"/>
          </a:xfrm>
          <a:custGeom>
            <a:pathLst>
              <a:path w="101600" h="215900">
                <a:moveTo>
                  <a:pt x="0" y="0"/>
                </a:moveTo>
                <a:lnTo>
                  <a:pt x="88900" y="165100"/>
                </a:lnTo>
                <a:lnTo>
                  <a:pt x="101600" y="215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96" name="Freeform 22296"/>
          <p:cNvSpPr/>
          <p:nvPr/>
        </p:nvSpPr>
        <p:spPr>
          <a:xfrm rot="0" flipH="0" flipV="0">
            <a:off x="8810243" y="3682495"/>
            <a:ext cx="3047" cy="27431"/>
          </a:xfrm>
          <a:custGeom>
            <a:pathLst>
              <a:path w="25400" h="228600">
                <a:moveTo>
                  <a:pt x="0" y="0"/>
                </a:moveTo>
                <a:lnTo>
                  <a:pt x="0" y="12700"/>
                </a:lnTo>
                <a:lnTo>
                  <a:pt x="25400" y="215900"/>
                </a:lnTo>
                <a:lnTo>
                  <a:pt x="25400" y="228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97" name="Freeform 22297"/>
          <p:cNvSpPr/>
          <p:nvPr/>
        </p:nvSpPr>
        <p:spPr>
          <a:xfrm rot="0" flipH="0" flipV="0">
            <a:off x="8805671" y="3723643"/>
            <a:ext cx="6095" cy="27431"/>
          </a:xfrm>
          <a:custGeom>
            <a:pathLst>
              <a:path w="50800" h="228600">
                <a:moveTo>
                  <a:pt x="50800" y="0"/>
                </a:moveTo>
                <a:lnTo>
                  <a:pt x="50800" y="63500"/>
                </a:lnTo>
                <a:lnTo>
                  <a:pt x="0" y="228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98" name="Freeform 22298"/>
          <p:cNvSpPr/>
          <p:nvPr/>
        </p:nvSpPr>
        <p:spPr>
          <a:xfrm rot="0" flipH="0" flipV="0">
            <a:off x="8784335" y="3764791"/>
            <a:ext cx="15239" cy="22859"/>
          </a:xfrm>
          <a:custGeom>
            <a:pathLst>
              <a:path w="127000" h="190500">
                <a:moveTo>
                  <a:pt x="127000" y="0"/>
                </a:moveTo>
                <a:lnTo>
                  <a:pt x="88900" y="76200"/>
                </a:lnTo>
                <a:lnTo>
                  <a:pt x="0" y="190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299" name="Freeform 22299"/>
          <p:cNvSpPr/>
          <p:nvPr/>
        </p:nvSpPr>
        <p:spPr>
          <a:xfrm rot="0" flipH="0" flipV="0">
            <a:off x="8752331" y="3798319"/>
            <a:ext cx="21335" cy="16763"/>
          </a:xfrm>
          <a:custGeom>
            <a:pathLst>
              <a:path w="177800" h="139700">
                <a:moveTo>
                  <a:pt x="177800" y="0"/>
                </a:moveTo>
                <a:lnTo>
                  <a:pt x="88900" y="76200"/>
                </a:lnTo>
                <a:lnTo>
                  <a:pt x="0" y="139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00" name="Freeform 22300"/>
          <p:cNvSpPr/>
          <p:nvPr/>
        </p:nvSpPr>
        <p:spPr>
          <a:xfrm rot="0" flipH="0" flipV="0">
            <a:off x="8712707" y="3821179"/>
            <a:ext cx="25907" cy="7619"/>
          </a:xfrm>
          <a:custGeom>
            <a:pathLst>
              <a:path w="215900" h="63500">
                <a:moveTo>
                  <a:pt x="215900" y="0"/>
                </a:moveTo>
                <a:lnTo>
                  <a:pt x="76200" y="50800"/>
                </a:lnTo>
                <a:lnTo>
                  <a:pt x="0" y="63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01" name="Freeform 22301"/>
          <p:cNvSpPr/>
          <p:nvPr/>
        </p:nvSpPr>
        <p:spPr>
          <a:xfrm rot="0" flipH="0" flipV="0">
            <a:off x="7351775" y="2368807"/>
            <a:ext cx="2680715" cy="2680715"/>
          </a:xfrm>
          <a:custGeom>
            <a:pathLst>
              <a:path w="22339300" h="22339300">
                <a:moveTo>
                  <a:pt x="22339300" y="11169650"/>
                </a:moveTo>
                <a:cubicBezTo>
                  <a:pt x="22339300" y="5000824"/>
                  <a:pt x="17338470" y="0"/>
                  <a:pt x="11169650" y="0"/>
                </a:cubicBezTo>
                <a:cubicBezTo>
                  <a:pt x="5000829" y="0"/>
                  <a:pt x="0" y="5000824"/>
                  <a:pt x="0" y="11169650"/>
                </a:cubicBezTo>
                <a:cubicBezTo>
                  <a:pt x="0" y="17338477"/>
                  <a:pt x="5000829" y="22339300"/>
                  <a:pt x="11169650" y="22339300"/>
                </a:cubicBezTo>
                <a:cubicBezTo>
                  <a:pt x="17338470" y="22339300"/>
                  <a:pt x="22339300" y="17338477"/>
                  <a:pt x="22339300" y="111696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02" name="Freeform 22302"/>
          <p:cNvSpPr/>
          <p:nvPr/>
        </p:nvSpPr>
        <p:spPr>
          <a:xfrm rot="0" flipH="0" flipV="0">
            <a:off x="7601711" y="4909315"/>
            <a:ext cx="1074419" cy="0"/>
          </a:xfrm>
          <a:custGeom>
            <a:pathLst>
              <a:path w="8953500" h="0">
                <a:moveTo>
                  <a:pt x="89535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03" name="Freeform 22303"/>
          <p:cNvSpPr/>
          <p:nvPr/>
        </p:nvSpPr>
        <p:spPr>
          <a:xfrm rot="0" flipH="0" flipV="0">
            <a:off x="7540751" y="4619755"/>
            <a:ext cx="60959" cy="289559"/>
          </a:xfrm>
          <a:custGeom>
            <a:pathLst>
              <a:path w="508000" h="2413000">
                <a:moveTo>
                  <a:pt x="0" y="0"/>
                </a:moveTo>
                <a:lnTo>
                  <a:pt x="508000" y="2413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04" name="Freeform 22304"/>
          <p:cNvSpPr/>
          <p:nvPr/>
        </p:nvSpPr>
        <p:spPr>
          <a:xfrm rot="0" flipH="0" flipV="0">
            <a:off x="5579364" y="4531363"/>
            <a:ext cx="440435" cy="598931"/>
          </a:xfrm>
          <a:custGeom>
            <a:pathLst>
              <a:path w="3670300" h="4991100">
                <a:moveTo>
                  <a:pt x="3670300" y="0"/>
                </a:moveTo>
                <a:lnTo>
                  <a:pt x="0" y="4991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05" name="Freeform 22305"/>
          <p:cNvSpPr/>
          <p:nvPr/>
        </p:nvSpPr>
        <p:spPr>
          <a:xfrm rot="0" flipH="0" flipV="0">
            <a:off x="7776971" y="4231135"/>
            <a:ext cx="117347" cy="117347"/>
          </a:xfrm>
          <a:custGeom>
            <a:pathLst>
              <a:path w="977900" h="977900">
                <a:moveTo>
                  <a:pt x="977900" y="488950"/>
                </a:moveTo>
                <a:cubicBezTo>
                  <a:pt x="977900" y="218914"/>
                  <a:pt x="758992" y="0"/>
                  <a:pt x="488950" y="0"/>
                </a:cubicBezTo>
                <a:cubicBezTo>
                  <a:pt x="218907" y="0"/>
                  <a:pt x="0" y="218914"/>
                  <a:pt x="0" y="488950"/>
                </a:cubicBezTo>
                <a:cubicBezTo>
                  <a:pt x="0" y="758987"/>
                  <a:pt x="218907" y="977900"/>
                  <a:pt x="488950" y="977900"/>
                </a:cubicBezTo>
                <a:cubicBezTo>
                  <a:pt x="758992" y="977900"/>
                  <a:pt x="977900" y="758987"/>
                  <a:pt x="977900" y="4889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06" name="Freeform 22306"/>
          <p:cNvSpPr/>
          <p:nvPr/>
        </p:nvSpPr>
        <p:spPr>
          <a:xfrm rot="0" flipH="0" flipV="0">
            <a:off x="7834883" y="4232659"/>
            <a:ext cx="0" cy="117347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07" name="Freeform 22307"/>
          <p:cNvSpPr/>
          <p:nvPr/>
        </p:nvSpPr>
        <p:spPr>
          <a:xfrm rot="0" flipH="0" flipV="0">
            <a:off x="6409943" y="3964435"/>
            <a:ext cx="1019555" cy="0"/>
          </a:xfrm>
          <a:custGeom>
            <a:pathLst>
              <a:path w="8496300" h="0">
                <a:moveTo>
                  <a:pt x="84963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08" name="Freeform 22308"/>
          <p:cNvSpPr/>
          <p:nvPr/>
        </p:nvSpPr>
        <p:spPr>
          <a:xfrm rot="0" flipH="0" flipV="0">
            <a:off x="7429499" y="3964435"/>
            <a:ext cx="405383" cy="326135"/>
          </a:xfrm>
          <a:custGeom>
            <a:pathLst>
              <a:path w="3378200" h="2717800">
                <a:moveTo>
                  <a:pt x="0" y="0"/>
                </a:moveTo>
                <a:lnTo>
                  <a:pt x="3378200" y="2717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09" name="Freeform 22309"/>
          <p:cNvSpPr/>
          <p:nvPr/>
        </p:nvSpPr>
        <p:spPr>
          <a:xfrm rot="0" flipH="0" flipV="0">
            <a:off x="5811011" y="4287523"/>
            <a:ext cx="396239" cy="0"/>
          </a:xfrm>
          <a:custGeom>
            <a:pathLst>
              <a:path w="3302000" h="0">
                <a:moveTo>
                  <a:pt x="0" y="0"/>
                </a:moveTo>
                <a:lnTo>
                  <a:pt x="33020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10" name="Freeform 22310"/>
          <p:cNvSpPr/>
          <p:nvPr/>
        </p:nvSpPr>
        <p:spPr>
          <a:xfrm rot="0" flipH="0" flipV="0">
            <a:off x="5811011" y="4779775"/>
            <a:ext cx="396239" cy="0"/>
          </a:xfrm>
          <a:custGeom>
            <a:pathLst>
              <a:path w="3302000" h="0">
                <a:moveTo>
                  <a:pt x="3302000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11" name="Freeform 22311"/>
          <p:cNvSpPr/>
          <p:nvPr/>
        </p:nvSpPr>
        <p:spPr>
          <a:xfrm rot="0" flipH="0" flipV="0">
            <a:off x="6217919" y="4316479"/>
            <a:ext cx="0" cy="425195"/>
          </a:xfrm>
          <a:custGeom>
            <a:pathLst>
              <a:path w="0" h="3543300">
                <a:moveTo>
                  <a:pt x="0" y="0"/>
                </a:moveTo>
                <a:lnTo>
                  <a:pt x="0" y="3543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12" name="Freeform 22312"/>
          <p:cNvSpPr/>
          <p:nvPr/>
        </p:nvSpPr>
        <p:spPr>
          <a:xfrm rot="0" flipH="0" flipV="0">
            <a:off x="6207251" y="4287523"/>
            <a:ext cx="0" cy="492251"/>
          </a:xfrm>
          <a:custGeom>
            <a:pathLst>
              <a:path w="0" h="4102100">
                <a:moveTo>
                  <a:pt x="0" y="0"/>
                </a:moveTo>
                <a:lnTo>
                  <a:pt x="0" y="4102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13" name="Freeform 22313"/>
          <p:cNvSpPr/>
          <p:nvPr/>
        </p:nvSpPr>
        <p:spPr>
          <a:xfrm rot="0" flipH="0" flipV="0">
            <a:off x="5881115" y="4287523"/>
            <a:ext cx="0" cy="492251"/>
          </a:xfrm>
          <a:custGeom>
            <a:pathLst>
              <a:path w="0" h="4102100">
                <a:moveTo>
                  <a:pt x="0" y="0"/>
                </a:moveTo>
                <a:lnTo>
                  <a:pt x="0" y="4102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14" name="Freeform 22314"/>
          <p:cNvSpPr/>
          <p:nvPr/>
        </p:nvSpPr>
        <p:spPr>
          <a:xfrm rot="0" flipH="0" flipV="0">
            <a:off x="5829299" y="4287523"/>
            <a:ext cx="0" cy="492251"/>
          </a:xfrm>
          <a:custGeom>
            <a:pathLst>
              <a:path w="0" h="4102100">
                <a:moveTo>
                  <a:pt x="0" y="0"/>
                </a:moveTo>
                <a:lnTo>
                  <a:pt x="0" y="4102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15" name="Freeform 22315"/>
          <p:cNvSpPr/>
          <p:nvPr/>
        </p:nvSpPr>
        <p:spPr>
          <a:xfrm rot="0" flipH="0" flipV="0">
            <a:off x="5794247" y="4301239"/>
            <a:ext cx="0" cy="460247"/>
          </a:xfrm>
          <a:custGeom>
            <a:pathLst>
              <a:path w="0" h="3835400">
                <a:moveTo>
                  <a:pt x="0" y="0"/>
                </a:moveTo>
                <a:lnTo>
                  <a:pt x="0" y="3835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16" name="Freeform 22316"/>
          <p:cNvSpPr/>
          <p:nvPr/>
        </p:nvSpPr>
        <p:spPr>
          <a:xfrm rot="0" flipH="0" flipV="0">
            <a:off x="5811011" y="4281427"/>
            <a:ext cx="0" cy="501395"/>
          </a:xfrm>
          <a:custGeom>
            <a:pathLst>
              <a:path w="0" h="4178300">
                <a:moveTo>
                  <a:pt x="0" y="0"/>
                </a:moveTo>
                <a:lnTo>
                  <a:pt x="0" y="4178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17" name="Freeform 22317"/>
          <p:cNvSpPr/>
          <p:nvPr/>
        </p:nvSpPr>
        <p:spPr>
          <a:xfrm rot="-5399999" flipH="0" flipV="0">
            <a:off x="5794801" y="4281192"/>
            <a:ext cx="19130" cy="17123"/>
          </a:xfrm>
          <a:custGeom>
            <a:pathLst>
              <a:path w="159423" h="142697">
                <a:moveTo>
                  <a:pt x="159423" y="142697"/>
                </a:moveTo>
                <a:cubicBezTo>
                  <a:pt x="146126" y="63741"/>
                  <a:pt x="79946" y="4509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18" name="Freeform 22318"/>
          <p:cNvSpPr/>
          <p:nvPr/>
        </p:nvSpPr>
        <p:spPr>
          <a:xfrm rot="0" flipH="0" flipV="0">
            <a:off x="5795958" y="4760905"/>
            <a:ext cx="16849" cy="22663"/>
          </a:xfrm>
          <a:custGeom>
            <a:pathLst>
              <a:path w="140410" h="188863">
                <a:moveTo>
                  <a:pt x="0" y="0"/>
                </a:moveTo>
                <a:cubicBezTo>
                  <a:pt x="9624" y="83555"/>
                  <a:pt x="63180" y="155588"/>
                  <a:pt x="140410" y="188863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19" name="Freeform 22319"/>
          <p:cNvSpPr/>
          <p:nvPr/>
        </p:nvSpPr>
        <p:spPr>
          <a:xfrm rot="0" flipH="0" flipV="0">
            <a:off x="5955791" y="4360675"/>
            <a:ext cx="64007" cy="94487"/>
          </a:xfrm>
          <a:custGeom>
            <a:pathLst>
              <a:path w="533400" h="787400">
                <a:moveTo>
                  <a:pt x="0" y="787400"/>
                </a:moveTo>
                <a:lnTo>
                  <a:pt x="533400" y="787400"/>
                </a:lnTo>
                <a:lnTo>
                  <a:pt x="533400" y="0"/>
                </a:lnTo>
                <a:lnTo>
                  <a:pt x="0" y="0"/>
                </a:lnTo>
                <a:lnTo>
                  <a:pt x="0" y="787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20" name="Freeform 22320"/>
          <p:cNvSpPr/>
          <p:nvPr/>
        </p:nvSpPr>
        <p:spPr>
          <a:xfrm rot="0" flipH="0" flipV="0">
            <a:off x="5966459" y="4606039"/>
            <a:ext cx="65531" cy="94487"/>
          </a:xfrm>
          <a:custGeom>
            <a:pathLst>
              <a:path w="546100" h="787400">
                <a:moveTo>
                  <a:pt x="0" y="787400"/>
                </a:moveTo>
                <a:lnTo>
                  <a:pt x="546100" y="787400"/>
                </a:lnTo>
                <a:lnTo>
                  <a:pt x="546100" y="0"/>
                </a:lnTo>
                <a:lnTo>
                  <a:pt x="0" y="0"/>
                </a:lnTo>
                <a:lnTo>
                  <a:pt x="0" y="787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21" name="Freeform 22321"/>
          <p:cNvSpPr/>
          <p:nvPr/>
        </p:nvSpPr>
        <p:spPr>
          <a:xfrm rot="0" flipH="0" flipV="0">
            <a:off x="5841491" y="4494787"/>
            <a:ext cx="35051" cy="38099"/>
          </a:xfrm>
          <a:custGeom>
            <a:pathLst>
              <a:path w="292100" h="317500">
                <a:moveTo>
                  <a:pt x="0" y="3175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22" name="Freeform 22322"/>
          <p:cNvSpPr/>
          <p:nvPr/>
        </p:nvSpPr>
        <p:spPr>
          <a:xfrm rot="0" flipH="0" flipV="0">
            <a:off x="5829299" y="4365247"/>
            <a:ext cx="35051" cy="38099"/>
          </a:xfrm>
          <a:custGeom>
            <a:pathLst>
              <a:path w="292100" h="317500">
                <a:moveTo>
                  <a:pt x="0" y="3175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23" name="Freeform 22323"/>
          <p:cNvSpPr/>
          <p:nvPr/>
        </p:nvSpPr>
        <p:spPr>
          <a:xfrm rot="0" flipH="0" flipV="0">
            <a:off x="5841491" y="4625851"/>
            <a:ext cx="35051" cy="39623"/>
          </a:xfrm>
          <a:custGeom>
            <a:pathLst>
              <a:path w="292100" h="330200">
                <a:moveTo>
                  <a:pt x="0" y="330200"/>
                </a:moveTo>
                <a:lnTo>
                  <a:pt x="29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24" name="Freeform 22324"/>
          <p:cNvSpPr/>
          <p:nvPr/>
        </p:nvSpPr>
        <p:spPr>
          <a:xfrm rot="0" flipH="0" flipV="0">
            <a:off x="5829299" y="4403347"/>
            <a:ext cx="0" cy="129539"/>
          </a:xfrm>
          <a:custGeom>
            <a:pathLst>
              <a:path w="0" h="1079500">
                <a:moveTo>
                  <a:pt x="0" y="10795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25" name="Freeform 22325"/>
          <p:cNvSpPr/>
          <p:nvPr/>
        </p:nvSpPr>
        <p:spPr>
          <a:xfrm rot="0" flipH="0" flipV="0">
            <a:off x="5852159" y="4624327"/>
            <a:ext cx="24383" cy="25907"/>
          </a:xfrm>
          <a:custGeom>
            <a:pathLst>
              <a:path w="203200" h="215900">
                <a:moveTo>
                  <a:pt x="25400" y="215900"/>
                </a:moveTo>
                <a:lnTo>
                  <a:pt x="0" y="190500"/>
                </a:lnTo>
                <a:lnTo>
                  <a:pt x="177800" y="0"/>
                </a:lnTo>
                <a:lnTo>
                  <a:pt x="203200" y="12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26" name="Freeform 22326"/>
          <p:cNvSpPr/>
          <p:nvPr/>
        </p:nvSpPr>
        <p:spPr>
          <a:xfrm rot="0" flipH="0" flipV="0">
            <a:off x="5852159" y="4491739"/>
            <a:ext cx="24383" cy="25907"/>
          </a:xfrm>
          <a:custGeom>
            <a:pathLst>
              <a:path w="203200" h="215900">
                <a:moveTo>
                  <a:pt x="203200" y="12700"/>
                </a:moveTo>
                <a:lnTo>
                  <a:pt x="177800" y="0"/>
                </a:lnTo>
                <a:lnTo>
                  <a:pt x="0" y="190500"/>
                </a:lnTo>
                <a:lnTo>
                  <a:pt x="25400" y="21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27" name="Freeform 22327"/>
          <p:cNvSpPr/>
          <p:nvPr/>
        </p:nvSpPr>
        <p:spPr>
          <a:xfrm rot="0" flipH="0" flipV="0">
            <a:off x="5841491" y="4362199"/>
            <a:ext cx="22859" cy="25907"/>
          </a:xfrm>
          <a:custGeom>
            <a:pathLst>
              <a:path w="190500" h="215900">
                <a:moveTo>
                  <a:pt x="190500" y="25400"/>
                </a:moveTo>
                <a:lnTo>
                  <a:pt x="177800" y="0"/>
                </a:lnTo>
                <a:lnTo>
                  <a:pt x="0" y="203200"/>
                </a:lnTo>
                <a:lnTo>
                  <a:pt x="12700" y="21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28" name="Freeform 22328"/>
          <p:cNvSpPr/>
          <p:nvPr/>
        </p:nvSpPr>
        <p:spPr>
          <a:xfrm rot="0" flipH="0" flipV="0">
            <a:off x="5939027" y="4779775"/>
            <a:ext cx="4571" cy="38099"/>
          </a:xfrm>
          <a:custGeom>
            <a:pathLst>
              <a:path w="38100" h="317500">
                <a:moveTo>
                  <a:pt x="0" y="0"/>
                </a:moveTo>
                <a:lnTo>
                  <a:pt x="0" y="317500"/>
                </a:lnTo>
                <a:lnTo>
                  <a:pt x="38100" y="317500"/>
                </a:lnTo>
                <a:lnTo>
                  <a:pt x="3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29" name="Freeform 22329"/>
          <p:cNvSpPr/>
          <p:nvPr/>
        </p:nvSpPr>
        <p:spPr>
          <a:xfrm rot="0" flipH="0" flipV="0">
            <a:off x="5932931" y="4247899"/>
            <a:ext cx="0" cy="38099"/>
          </a:xfrm>
          <a:custGeom>
            <a:pathLst>
              <a:path w="0" h="317500">
                <a:moveTo>
                  <a:pt x="0" y="3175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30" name="Freeform 22330"/>
          <p:cNvSpPr/>
          <p:nvPr/>
        </p:nvSpPr>
        <p:spPr>
          <a:xfrm rot="0" flipH="0" flipV="0">
            <a:off x="5928359" y="4247899"/>
            <a:ext cx="4571" cy="38099"/>
          </a:xfrm>
          <a:custGeom>
            <a:pathLst>
              <a:path w="38100" h="317500">
                <a:moveTo>
                  <a:pt x="38100" y="0"/>
                </a:moveTo>
                <a:lnTo>
                  <a:pt x="0" y="0"/>
                </a:lnTo>
                <a:lnTo>
                  <a:pt x="0" y="317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31" name="Freeform 22331"/>
          <p:cNvSpPr/>
          <p:nvPr/>
        </p:nvSpPr>
        <p:spPr>
          <a:xfrm rot="0" flipH="0" flipV="0">
            <a:off x="5943599" y="4810255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32" name="Freeform 22332"/>
          <p:cNvSpPr/>
          <p:nvPr/>
        </p:nvSpPr>
        <p:spPr>
          <a:xfrm rot="0" flipH="0" flipV="0">
            <a:off x="5943599" y="480111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33" name="Freeform 22333"/>
          <p:cNvSpPr/>
          <p:nvPr/>
        </p:nvSpPr>
        <p:spPr>
          <a:xfrm rot="0" flipH="0" flipV="0">
            <a:off x="5946647" y="4788919"/>
            <a:ext cx="6095" cy="33527"/>
          </a:xfrm>
          <a:custGeom>
            <a:pathLst>
              <a:path w="50800" h="279400">
                <a:moveTo>
                  <a:pt x="0" y="0"/>
                </a:moveTo>
                <a:lnTo>
                  <a:pt x="50800" y="0"/>
                </a:lnTo>
                <a:lnTo>
                  <a:pt x="50800" y="279400"/>
                </a:lnTo>
                <a:lnTo>
                  <a:pt x="0" y="2794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34" name="Freeform 22334"/>
          <p:cNvSpPr/>
          <p:nvPr/>
        </p:nvSpPr>
        <p:spPr>
          <a:xfrm rot="0" flipH="0" flipV="0">
            <a:off x="5932931" y="425551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35" name="Freeform 22335"/>
          <p:cNvSpPr/>
          <p:nvPr/>
        </p:nvSpPr>
        <p:spPr>
          <a:xfrm rot="0" flipH="0" flipV="0">
            <a:off x="5932931" y="426313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36" name="Freeform 22336"/>
          <p:cNvSpPr/>
          <p:nvPr/>
        </p:nvSpPr>
        <p:spPr>
          <a:xfrm rot="0" flipH="0" flipV="0">
            <a:off x="5935979" y="4243327"/>
            <a:ext cx="4571" cy="33527"/>
          </a:xfrm>
          <a:custGeom>
            <a:pathLst>
              <a:path w="38100" h="279400">
                <a:moveTo>
                  <a:pt x="0" y="0"/>
                </a:moveTo>
                <a:lnTo>
                  <a:pt x="38100" y="0"/>
                </a:lnTo>
                <a:lnTo>
                  <a:pt x="38100" y="279400"/>
                </a:lnTo>
                <a:lnTo>
                  <a:pt x="0" y="2794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337" name="Picture 22337"/>
          <p:cNvPicPr>
            <a:picLocks noChangeAspect="0" noChangeArrowheads="1"/>
          </p:cNvPicPr>
          <p:nvPr/>
        </p:nvPicPr>
        <p:blipFill>
          <a:blip r:embed="rId223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489700" y="4247899"/>
            <a:ext cx="513079" cy="578101"/>
          </a:xfrm>
          <a:prstGeom prst="rect">
            <a:avLst/>
          </a:prstGeom>
          <a:noFill/>
          <a:extLst/>
        </p:spPr>
      </p:pic>
      <p:sp>
        <p:nvSpPr>
          <p:cNvPr id="22338" name="Freeform 22338"/>
          <p:cNvSpPr/>
          <p:nvPr/>
        </p:nvSpPr>
        <p:spPr>
          <a:xfrm rot="0" flipH="0" flipV="0">
            <a:off x="6911339" y="4287523"/>
            <a:ext cx="1523" cy="487679"/>
          </a:xfrm>
          <a:custGeom>
            <a:pathLst>
              <a:path w="12700" h="4064000">
                <a:moveTo>
                  <a:pt x="0" y="40640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39" name="Freeform 22339"/>
          <p:cNvSpPr/>
          <p:nvPr/>
        </p:nvSpPr>
        <p:spPr>
          <a:xfrm rot="0" flipH="0" flipV="0">
            <a:off x="6784847" y="4287523"/>
            <a:ext cx="1523" cy="487679"/>
          </a:xfrm>
          <a:custGeom>
            <a:pathLst>
              <a:path w="12700" h="4064000">
                <a:moveTo>
                  <a:pt x="0" y="40640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40" name="Freeform 22340"/>
          <p:cNvSpPr/>
          <p:nvPr/>
        </p:nvSpPr>
        <p:spPr>
          <a:xfrm rot="0" flipH="0" flipV="0">
            <a:off x="6836663" y="4287523"/>
            <a:ext cx="0" cy="487679"/>
          </a:xfrm>
          <a:custGeom>
            <a:pathLst>
              <a:path w="0" h="4064000">
                <a:moveTo>
                  <a:pt x="0" y="4064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41" name="Freeform 22341"/>
          <p:cNvSpPr/>
          <p:nvPr/>
        </p:nvSpPr>
        <p:spPr>
          <a:xfrm rot="0" flipH="0" flipV="0">
            <a:off x="6658355" y="4334767"/>
            <a:ext cx="0" cy="393191"/>
          </a:xfrm>
          <a:custGeom>
            <a:pathLst>
              <a:path w="0" h="3276600">
                <a:moveTo>
                  <a:pt x="0" y="32766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42" name="Freeform 22342"/>
          <p:cNvSpPr/>
          <p:nvPr/>
        </p:nvSpPr>
        <p:spPr>
          <a:xfrm rot="0" flipH="0" flipV="0">
            <a:off x="6708647" y="4311907"/>
            <a:ext cx="1523" cy="438911"/>
          </a:xfrm>
          <a:custGeom>
            <a:pathLst>
              <a:path w="12700" h="3657600">
                <a:moveTo>
                  <a:pt x="0" y="36576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43" name="Freeform 22343"/>
          <p:cNvSpPr/>
          <p:nvPr/>
        </p:nvSpPr>
        <p:spPr>
          <a:xfrm rot="0" flipH="0" flipV="0">
            <a:off x="6585203" y="4368295"/>
            <a:ext cx="0" cy="327659"/>
          </a:xfrm>
          <a:custGeom>
            <a:pathLst>
              <a:path w="0" h="2730500">
                <a:moveTo>
                  <a:pt x="0" y="27305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44" name="Freeform 22344"/>
          <p:cNvSpPr/>
          <p:nvPr/>
        </p:nvSpPr>
        <p:spPr>
          <a:xfrm rot="0" flipH="0" flipV="0">
            <a:off x="6451091" y="4301239"/>
            <a:ext cx="283463" cy="89915"/>
          </a:xfrm>
          <a:custGeom>
            <a:pathLst>
              <a:path w="2362200" h="749300">
                <a:moveTo>
                  <a:pt x="0" y="749300"/>
                </a:moveTo>
                <a:lnTo>
                  <a:pt x="23622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45" name="Freeform 22345"/>
          <p:cNvSpPr/>
          <p:nvPr/>
        </p:nvSpPr>
        <p:spPr>
          <a:xfrm rot="0" flipH="0" flipV="0">
            <a:off x="6737041" y="4761473"/>
            <a:ext cx="70311" cy="14394"/>
          </a:xfrm>
          <a:custGeom>
            <a:pathLst>
              <a:path w="585931" h="119955">
                <a:moveTo>
                  <a:pt x="0" y="0"/>
                </a:moveTo>
                <a:cubicBezTo>
                  <a:pt x="184405" y="81086"/>
                  <a:pt x="384585" y="119955"/>
                  <a:pt x="585931" y="113779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46" name="Freeform 22346"/>
          <p:cNvSpPr/>
          <p:nvPr/>
        </p:nvSpPr>
        <p:spPr>
          <a:xfrm rot="0" flipH="0" flipV="0">
            <a:off x="6452615" y="4674619"/>
            <a:ext cx="283463" cy="86867"/>
          </a:xfrm>
          <a:custGeom>
            <a:pathLst>
              <a:path w="2362200" h="723900">
                <a:moveTo>
                  <a:pt x="0" y="0"/>
                </a:moveTo>
                <a:lnTo>
                  <a:pt x="2362200" y="7239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47" name="Freeform 22347"/>
          <p:cNvSpPr/>
          <p:nvPr/>
        </p:nvSpPr>
        <p:spPr>
          <a:xfrm rot="0" flipH="0" flipV="0">
            <a:off x="6466331" y="4385059"/>
            <a:ext cx="1523" cy="294131"/>
          </a:xfrm>
          <a:custGeom>
            <a:pathLst>
              <a:path w="12700" h="2451100">
                <a:moveTo>
                  <a:pt x="0" y="24511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48" name="Freeform 22348"/>
          <p:cNvSpPr/>
          <p:nvPr/>
        </p:nvSpPr>
        <p:spPr>
          <a:xfrm rot="0" flipH="0" flipV="0">
            <a:off x="6457187" y="4388107"/>
            <a:ext cx="1523" cy="288035"/>
          </a:xfrm>
          <a:custGeom>
            <a:pathLst>
              <a:path w="12700" h="2400300">
                <a:moveTo>
                  <a:pt x="12700" y="2400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49" name="Freeform 22349"/>
          <p:cNvSpPr/>
          <p:nvPr/>
        </p:nvSpPr>
        <p:spPr>
          <a:xfrm rot="0" flipH="0" flipV="0">
            <a:off x="6451091" y="4391155"/>
            <a:ext cx="1523" cy="283463"/>
          </a:xfrm>
          <a:custGeom>
            <a:pathLst>
              <a:path w="12700" h="2362200">
                <a:moveTo>
                  <a:pt x="12700" y="23622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350" name="Picture 22350"/>
          <p:cNvPicPr>
            <a:picLocks noChangeAspect="0" noChangeArrowheads="1"/>
          </p:cNvPicPr>
          <p:nvPr/>
        </p:nvPicPr>
        <p:blipFill>
          <a:blip r:embed="rId223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984491" y="4276856"/>
            <a:ext cx="108204" cy="509015"/>
          </a:xfrm>
          <a:prstGeom prst="rect">
            <a:avLst/>
          </a:prstGeom>
          <a:noFill/>
          <a:extLst/>
        </p:spPr>
      </p:pic>
      <p:sp>
        <p:nvSpPr>
          <p:cNvPr id="22351" name="Freeform 22351"/>
          <p:cNvSpPr/>
          <p:nvPr/>
        </p:nvSpPr>
        <p:spPr>
          <a:xfrm rot="0" flipH="0" flipV="0">
            <a:off x="7024115" y="4316479"/>
            <a:ext cx="0" cy="429767"/>
          </a:xfrm>
          <a:custGeom>
            <a:pathLst>
              <a:path w="0" h="3581400">
                <a:moveTo>
                  <a:pt x="0" y="35814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52" name="Freeform 22352"/>
          <p:cNvSpPr/>
          <p:nvPr/>
        </p:nvSpPr>
        <p:spPr>
          <a:xfrm rot="0" flipH="0" flipV="0">
            <a:off x="7053071" y="4330195"/>
            <a:ext cx="0" cy="402335"/>
          </a:xfrm>
          <a:custGeom>
            <a:pathLst>
              <a:path w="0" h="3352800">
                <a:moveTo>
                  <a:pt x="0" y="3352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53" name="Freeform 22353"/>
          <p:cNvSpPr/>
          <p:nvPr/>
        </p:nvSpPr>
        <p:spPr>
          <a:xfrm rot="0" flipH="0" flipV="0">
            <a:off x="7144511" y="4558795"/>
            <a:ext cx="0" cy="134111"/>
          </a:xfrm>
          <a:custGeom>
            <a:pathLst>
              <a:path w="0" h="1117600">
                <a:moveTo>
                  <a:pt x="0" y="11176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54" name="Freeform 22354"/>
          <p:cNvSpPr/>
          <p:nvPr/>
        </p:nvSpPr>
        <p:spPr>
          <a:xfrm rot="0" flipH="0" flipV="0">
            <a:off x="6961631" y="4292095"/>
            <a:ext cx="1523" cy="475487"/>
          </a:xfrm>
          <a:custGeom>
            <a:pathLst>
              <a:path w="12700" h="3962400">
                <a:moveTo>
                  <a:pt x="0" y="39624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55" name="Freeform 22355"/>
          <p:cNvSpPr/>
          <p:nvPr/>
        </p:nvSpPr>
        <p:spPr>
          <a:xfrm rot="0" flipH="0" flipV="0">
            <a:off x="6918272" y="4761278"/>
            <a:ext cx="70270" cy="14531"/>
          </a:xfrm>
          <a:custGeom>
            <a:pathLst>
              <a:path w="585589" h="121097">
                <a:moveTo>
                  <a:pt x="0" y="115516"/>
                </a:moveTo>
                <a:cubicBezTo>
                  <a:pt x="201370" y="121097"/>
                  <a:pt x="401439" y="81632"/>
                  <a:pt x="585589" y="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56" name="Freeform 22356"/>
          <p:cNvSpPr/>
          <p:nvPr/>
        </p:nvSpPr>
        <p:spPr>
          <a:xfrm rot="0" flipH="0" flipV="0">
            <a:off x="6806183" y="4775203"/>
            <a:ext cx="111251" cy="0"/>
          </a:xfrm>
          <a:custGeom>
            <a:pathLst>
              <a:path w="927100" h="0">
                <a:moveTo>
                  <a:pt x="0" y="0"/>
                </a:moveTo>
                <a:lnTo>
                  <a:pt x="9271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57" name="Freeform 22357"/>
          <p:cNvSpPr/>
          <p:nvPr/>
        </p:nvSpPr>
        <p:spPr>
          <a:xfrm rot="0" flipH="0" flipV="0">
            <a:off x="6989063" y="4634995"/>
            <a:ext cx="283463" cy="126491"/>
          </a:xfrm>
          <a:custGeom>
            <a:pathLst>
              <a:path w="2362200" h="1054100">
                <a:moveTo>
                  <a:pt x="2362200" y="0"/>
                </a:moveTo>
                <a:lnTo>
                  <a:pt x="0" y="10541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58" name="Freeform 22358"/>
          <p:cNvSpPr/>
          <p:nvPr/>
        </p:nvSpPr>
        <p:spPr>
          <a:xfrm rot="0" flipH="0" flipV="0">
            <a:off x="7194803" y="4389631"/>
            <a:ext cx="1523" cy="280415"/>
          </a:xfrm>
          <a:custGeom>
            <a:pathLst>
              <a:path w="12700" h="2336800">
                <a:moveTo>
                  <a:pt x="0" y="23368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59" name="Freeform 22359"/>
          <p:cNvSpPr/>
          <p:nvPr/>
        </p:nvSpPr>
        <p:spPr>
          <a:xfrm rot="0" flipH="0" flipV="0">
            <a:off x="6736600" y="4285392"/>
            <a:ext cx="70270" cy="14531"/>
          </a:xfrm>
          <a:custGeom>
            <a:pathLst>
              <a:path w="585589" h="121097">
                <a:moveTo>
                  <a:pt x="585589" y="5581"/>
                </a:moveTo>
                <a:cubicBezTo>
                  <a:pt x="384219" y="0"/>
                  <a:pt x="184150" y="39465"/>
                  <a:pt x="0" y="121097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60" name="Freeform 22360"/>
          <p:cNvSpPr/>
          <p:nvPr/>
        </p:nvSpPr>
        <p:spPr>
          <a:xfrm rot="0" flipH="0" flipV="0">
            <a:off x="6984491" y="4299715"/>
            <a:ext cx="288035" cy="121919"/>
          </a:xfrm>
          <a:custGeom>
            <a:pathLst>
              <a:path w="2400300" h="1016000">
                <a:moveTo>
                  <a:pt x="2400300" y="10160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61" name="Freeform 22361"/>
          <p:cNvSpPr/>
          <p:nvPr/>
        </p:nvSpPr>
        <p:spPr>
          <a:xfrm rot="-5399999" flipH="0" flipV="0">
            <a:off x="6942510" y="4256757"/>
            <a:ext cx="13795" cy="70480"/>
          </a:xfrm>
          <a:custGeom>
            <a:pathLst>
              <a:path w="114960" h="587336">
                <a:moveTo>
                  <a:pt x="0" y="587336"/>
                </a:moveTo>
                <a:cubicBezTo>
                  <a:pt x="78689" y="401903"/>
                  <a:pt x="114960" y="201243"/>
                  <a:pt x="106185" y="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62" name="Freeform 22362"/>
          <p:cNvSpPr/>
          <p:nvPr/>
        </p:nvSpPr>
        <p:spPr>
          <a:xfrm rot="0" flipH="0" flipV="0">
            <a:off x="6787895" y="4285999"/>
            <a:ext cx="126491" cy="0"/>
          </a:xfrm>
          <a:custGeom>
            <a:pathLst>
              <a:path w="1054100" h="0">
                <a:moveTo>
                  <a:pt x="10541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63" name="Freeform 22363"/>
          <p:cNvSpPr/>
          <p:nvPr/>
        </p:nvSpPr>
        <p:spPr>
          <a:xfrm rot="0" flipH="0" flipV="0">
            <a:off x="7144511" y="4474975"/>
            <a:ext cx="0" cy="45719"/>
          </a:xfrm>
          <a:custGeom>
            <a:pathLst>
              <a:path w="0"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64" name="Freeform 22364"/>
          <p:cNvSpPr/>
          <p:nvPr/>
        </p:nvSpPr>
        <p:spPr>
          <a:xfrm rot="0" flipH="0" flipV="0">
            <a:off x="7144511" y="4368295"/>
            <a:ext cx="50291" cy="324611"/>
          </a:xfrm>
          <a:custGeom>
            <a:pathLst>
              <a:path w="419100" h="2705100">
                <a:moveTo>
                  <a:pt x="419100" y="2514600"/>
                </a:moveTo>
                <a:lnTo>
                  <a:pt x="0" y="27051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65" name="Freeform 22365"/>
          <p:cNvSpPr/>
          <p:nvPr/>
        </p:nvSpPr>
        <p:spPr>
          <a:xfrm rot="0" flipH="0" flipV="0">
            <a:off x="6217919" y="4685287"/>
            <a:ext cx="47243" cy="47243"/>
          </a:xfrm>
          <a:custGeom>
            <a:pathLst>
              <a:path w="393700" h="393700">
                <a:moveTo>
                  <a:pt x="393700" y="196850"/>
                </a:moveTo>
                <a:cubicBezTo>
                  <a:pt x="393700" y="88132"/>
                  <a:pt x="305575" y="0"/>
                  <a:pt x="196850" y="0"/>
                </a:cubicBezTo>
                <a:cubicBezTo>
                  <a:pt x="88137" y="0"/>
                  <a:pt x="0" y="88132"/>
                  <a:pt x="0" y="196850"/>
                </a:cubicBezTo>
                <a:cubicBezTo>
                  <a:pt x="0" y="305569"/>
                  <a:pt x="88137" y="393700"/>
                  <a:pt x="196850" y="393700"/>
                </a:cubicBezTo>
                <a:cubicBezTo>
                  <a:pt x="305575" y="393700"/>
                  <a:pt x="393700" y="305569"/>
                  <a:pt x="393700" y="196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66" name="Freeform 22366"/>
          <p:cNvSpPr/>
          <p:nvPr/>
        </p:nvSpPr>
        <p:spPr>
          <a:xfrm rot="0" flipH="0" flipV="0">
            <a:off x="6217919" y="4360675"/>
            <a:ext cx="47243" cy="0"/>
          </a:xfrm>
          <a:custGeom>
            <a:pathLst>
              <a:path w="393700" h="0">
                <a:moveTo>
                  <a:pt x="0" y="0"/>
                </a:moveTo>
                <a:lnTo>
                  <a:pt x="393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67" name="Freeform 22367"/>
          <p:cNvSpPr/>
          <p:nvPr/>
        </p:nvSpPr>
        <p:spPr>
          <a:xfrm rot="-5399999" flipH="0" flipV="0">
            <a:off x="6266068" y="4713399"/>
            <a:ext cx="41733" cy="43843"/>
          </a:xfrm>
          <a:custGeom>
            <a:pathLst>
              <a:path w="347776" h="365366">
                <a:moveTo>
                  <a:pt x="347776" y="1283"/>
                </a:moveTo>
                <a:cubicBezTo>
                  <a:pt x="252934" y="0"/>
                  <a:pt x="161963" y="38786"/>
                  <a:pt x="97219" y="108103"/>
                </a:cubicBezTo>
                <a:cubicBezTo>
                  <a:pt x="32487" y="177419"/>
                  <a:pt x="0" y="270840"/>
                  <a:pt x="7773" y="365366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68" name="Freeform 22368"/>
          <p:cNvSpPr/>
          <p:nvPr/>
        </p:nvSpPr>
        <p:spPr>
          <a:xfrm rot="-5399999" flipH="0" flipV="0">
            <a:off x="6396262" y="4713399"/>
            <a:ext cx="41733" cy="43843"/>
          </a:xfrm>
          <a:custGeom>
            <a:pathLst>
              <a:path w="347776" h="365366">
                <a:moveTo>
                  <a:pt x="7773" y="0"/>
                </a:moveTo>
                <a:cubicBezTo>
                  <a:pt x="0" y="94526"/>
                  <a:pt x="32487" y="187947"/>
                  <a:pt x="97219" y="257263"/>
                </a:cubicBezTo>
                <a:cubicBezTo>
                  <a:pt x="161963" y="326580"/>
                  <a:pt x="252934" y="365366"/>
                  <a:pt x="347776" y="364083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69" name="Freeform 22369"/>
          <p:cNvSpPr/>
          <p:nvPr/>
        </p:nvSpPr>
        <p:spPr>
          <a:xfrm rot="-5399999" flipH="0" flipV="0">
            <a:off x="6396262" y="4300910"/>
            <a:ext cx="41733" cy="43843"/>
          </a:xfrm>
          <a:custGeom>
            <a:pathLst>
              <a:path w="347776" h="365366">
                <a:moveTo>
                  <a:pt x="0" y="364083"/>
                </a:moveTo>
                <a:cubicBezTo>
                  <a:pt x="94842" y="365366"/>
                  <a:pt x="185813" y="326580"/>
                  <a:pt x="250557" y="257263"/>
                </a:cubicBezTo>
                <a:cubicBezTo>
                  <a:pt x="315289" y="187947"/>
                  <a:pt x="347776" y="94526"/>
                  <a:pt x="340003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70" name="Freeform 22370"/>
          <p:cNvSpPr/>
          <p:nvPr/>
        </p:nvSpPr>
        <p:spPr>
          <a:xfrm rot="-5399999" flipH="0" flipV="0">
            <a:off x="6266068" y="4300910"/>
            <a:ext cx="41733" cy="43843"/>
          </a:xfrm>
          <a:custGeom>
            <a:pathLst>
              <a:path w="347776" h="365366">
                <a:moveTo>
                  <a:pt x="340003" y="365366"/>
                </a:moveTo>
                <a:cubicBezTo>
                  <a:pt x="347776" y="270840"/>
                  <a:pt x="315289" y="177419"/>
                  <a:pt x="250557" y="108103"/>
                </a:cubicBezTo>
                <a:cubicBezTo>
                  <a:pt x="185813" y="38786"/>
                  <a:pt x="94842" y="0"/>
                  <a:pt x="0" y="1283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71" name="Freeform 22371"/>
          <p:cNvSpPr/>
          <p:nvPr/>
        </p:nvSpPr>
        <p:spPr>
          <a:xfrm rot="0" flipH="0" flipV="0">
            <a:off x="6309359" y="4755391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72" name="Freeform 22372"/>
          <p:cNvSpPr/>
          <p:nvPr/>
        </p:nvSpPr>
        <p:spPr>
          <a:xfrm rot="0" flipH="0" flipV="0">
            <a:off x="6438899" y="4343911"/>
            <a:ext cx="0" cy="370331"/>
          </a:xfrm>
          <a:custGeom>
            <a:pathLst>
              <a:path w="0" h="3086100">
                <a:moveTo>
                  <a:pt x="0" y="3086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73" name="Freeform 22373"/>
          <p:cNvSpPr/>
          <p:nvPr/>
        </p:nvSpPr>
        <p:spPr>
          <a:xfrm rot="0" flipH="0" flipV="0">
            <a:off x="6309359" y="4302763"/>
            <a:ext cx="85343" cy="0"/>
          </a:xfrm>
          <a:custGeom>
            <a:pathLst>
              <a:path w="711200" h="0">
                <a:moveTo>
                  <a:pt x="7112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74" name="Freeform 22374"/>
          <p:cNvSpPr/>
          <p:nvPr/>
        </p:nvSpPr>
        <p:spPr>
          <a:xfrm rot="0" flipH="0" flipV="0">
            <a:off x="6265163" y="4343911"/>
            <a:ext cx="0" cy="370331"/>
          </a:xfrm>
          <a:custGeom>
            <a:pathLst>
              <a:path w="0" h="3086100">
                <a:moveTo>
                  <a:pt x="0" y="0"/>
                </a:moveTo>
                <a:lnTo>
                  <a:pt x="0" y="3086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75" name="Freeform 22375"/>
          <p:cNvSpPr/>
          <p:nvPr/>
        </p:nvSpPr>
        <p:spPr>
          <a:xfrm rot="0" flipH="0" flipV="0">
            <a:off x="6217919" y="4741675"/>
            <a:ext cx="56387" cy="0"/>
          </a:xfrm>
          <a:custGeom>
            <a:pathLst>
              <a:path w="469900" h="0">
                <a:moveTo>
                  <a:pt x="0" y="0"/>
                </a:moveTo>
                <a:lnTo>
                  <a:pt x="469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76" name="Freeform 22376"/>
          <p:cNvSpPr/>
          <p:nvPr/>
        </p:nvSpPr>
        <p:spPr>
          <a:xfrm rot="0" flipH="0" flipV="0">
            <a:off x="6217919" y="4316479"/>
            <a:ext cx="57911" cy="0"/>
          </a:xfrm>
          <a:custGeom>
            <a:pathLst>
              <a:path w="482600" h="0">
                <a:moveTo>
                  <a:pt x="0" y="0"/>
                </a:moveTo>
                <a:lnTo>
                  <a:pt x="482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77" name="Freeform 22377"/>
          <p:cNvSpPr/>
          <p:nvPr/>
        </p:nvSpPr>
        <p:spPr>
          <a:xfrm rot="0" flipH="0" flipV="0">
            <a:off x="6217919" y="4407919"/>
            <a:ext cx="47243" cy="0"/>
          </a:xfrm>
          <a:custGeom>
            <a:pathLst>
              <a:path w="393700" h="0">
                <a:moveTo>
                  <a:pt x="0" y="0"/>
                </a:moveTo>
                <a:lnTo>
                  <a:pt x="393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78" name="Freeform 22378"/>
          <p:cNvSpPr/>
          <p:nvPr/>
        </p:nvSpPr>
        <p:spPr>
          <a:xfrm rot="0" flipH="0" flipV="0">
            <a:off x="6426707" y="4316479"/>
            <a:ext cx="262127" cy="0"/>
          </a:xfrm>
          <a:custGeom>
            <a:pathLst>
              <a:path w="2184400" h="0">
                <a:moveTo>
                  <a:pt x="0" y="0"/>
                </a:moveTo>
                <a:lnTo>
                  <a:pt x="2184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79" name="Freeform 22379"/>
          <p:cNvSpPr/>
          <p:nvPr/>
        </p:nvSpPr>
        <p:spPr>
          <a:xfrm rot="0" flipH="0" flipV="0">
            <a:off x="6429755" y="4741675"/>
            <a:ext cx="237743" cy="0"/>
          </a:xfrm>
          <a:custGeom>
            <a:pathLst>
              <a:path w="1981200" h="0">
                <a:moveTo>
                  <a:pt x="0" y="0"/>
                </a:moveTo>
                <a:lnTo>
                  <a:pt x="1981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80" name="Freeform 22380"/>
          <p:cNvSpPr/>
          <p:nvPr/>
        </p:nvSpPr>
        <p:spPr>
          <a:xfrm rot="0" flipH="0" flipV="0">
            <a:off x="7034783" y="4741675"/>
            <a:ext cx="216407" cy="0"/>
          </a:xfrm>
          <a:custGeom>
            <a:pathLst>
              <a:path w="1803400" h="0">
                <a:moveTo>
                  <a:pt x="0" y="0"/>
                </a:moveTo>
                <a:lnTo>
                  <a:pt x="1803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81" name="Freeform 22381"/>
          <p:cNvSpPr/>
          <p:nvPr/>
        </p:nvSpPr>
        <p:spPr>
          <a:xfrm rot="0" flipH="0" flipV="0">
            <a:off x="7250199" y="4423010"/>
            <a:ext cx="22253" cy="209612"/>
          </a:xfrm>
          <a:custGeom>
            <a:pathLst>
              <a:path w="185446" h="1746771">
                <a:moveTo>
                  <a:pt x="184008" y="0"/>
                </a:moveTo>
                <a:cubicBezTo>
                  <a:pt x="0" y="567792"/>
                  <a:pt x="496" y="1179277"/>
                  <a:pt x="185446" y="1746771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82" name="Freeform 22382"/>
          <p:cNvSpPr/>
          <p:nvPr/>
        </p:nvSpPr>
        <p:spPr>
          <a:xfrm rot="0" flipH="0" flipV="0">
            <a:off x="7273460" y="4422693"/>
            <a:ext cx="27206" cy="209322"/>
          </a:xfrm>
          <a:custGeom>
            <a:pathLst>
              <a:path w="226721" h="1744352">
                <a:moveTo>
                  <a:pt x="1333" y="1744352"/>
                </a:moveTo>
                <a:cubicBezTo>
                  <a:pt x="226721" y="1184647"/>
                  <a:pt x="226237" y="559345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83" name="Freeform 22383"/>
          <p:cNvSpPr/>
          <p:nvPr/>
        </p:nvSpPr>
        <p:spPr>
          <a:xfrm rot="0" flipH="0" flipV="0">
            <a:off x="7251191" y="4318003"/>
            <a:ext cx="0" cy="94487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84" name="Freeform 22384"/>
          <p:cNvSpPr/>
          <p:nvPr/>
        </p:nvSpPr>
        <p:spPr>
          <a:xfrm rot="0" flipH="0" flipV="0">
            <a:off x="7251191" y="4644139"/>
            <a:ext cx="0" cy="97535"/>
          </a:xfrm>
          <a:custGeom>
            <a:pathLst>
              <a:path w="0" h="812800">
                <a:moveTo>
                  <a:pt x="0" y="0"/>
                </a:moveTo>
                <a:lnTo>
                  <a:pt x="0" y="812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85" name="Freeform 22385"/>
          <p:cNvSpPr/>
          <p:nvPr/>
        </p:nvSpPr>
        <p:spPr>
          <a:xfrm rot="0" flipH="0" flipV="0">
            <a:off x="6623303" y="4741675"/>
            <a:ext cx="565403" cy="59435"/>
          </a:xfrm>
          <a:custGeom>
            <a:pathLst>
              <a:path w="4711700" h="495300">
                <a:moveTo>
                  <a:pt x="4711700" y="0"/>
                </a:moveTo>
                <a:lnTo>
                  <a:pt x="4711700" y="495300"/>
                </a:lnTo>
                <a:lnTo>
                  <a:pt x="0" y="4953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86" name="Freeform 22386"/>
          <p:cNvSpPr/>
          <p:nvPr/>
        </p:nvSpPr>
        <p:spPr>
          <a:xfrm rot="0" flipH="0" flipV="0">
            <a:off x="6621779" y="4257043"/>
            <a:ext cx="0" cy="59435"/>
          </a:xfrm>
          <a:custGeom>
            <a:pathLst>
              <a:path w="0"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87" name="Freeform 22387"/>
          <p:cNvSpPr/>
          <p:nvPr/>
        </p:nvSpPr>
        <p:spPr>
          <a:xfrm rot="0" flipH="0" flipV="0">
            <a:off x="6022847" y="4779775"/>
            <a:ext cx="205739" cy="10667"/>
          </a:xfrm>
          <a:custGeom>
            <a:pathLst>
              <a:path w="1714500" h="88900">
                <a:moveTo>
                  <a:pt x="0" y="0"/>
                </a:moveTo>
                <a:lnTo>
                  <a:pt x="0" y="88900"/>
                </a:lnTo>
                <a:lnTo>
                  <a:pt x="1714500" y="88900"/>
                </a:lnTo>
                <a:lnTo>
                  <a:pt x="1714500" y="0"/>
                </a:lnTo>
                <a:lnTo>
                  <a:pt x="1536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88" name="Freeform 22388"/>
          <p:cNvSpPr/>
          <p:nvPr/>
        </p:nvSpPr>
        <p:spPr>
          <a:xfrm rot="0" flipH="0" flipV="0">
            <a:off x="6022847" y="4275331"/>
            <a:ext cx="205739" cy="12191"/>
          </a:xfrm>
          <a:custGeom>
            <a:pathLst>
              <a:path w="1714500" h="101600">
                <a:moveTo>
                  <a:pt x="1536700" y="101600"/>
                </a:moveTo>
                <a:lnTo>
                  <a:pt x="1714500" y="101600"/>
                </a:lnTo>
                <a:lnTo>
                  <a:pt x="1714500" y="88900"/>
                </a:lnTo>
                <a:lnTo>
                  <a:pt x="1714500" y="0"/>
                </a:lnTo>
                <a:lnTo>
                  <a:pt x="0" y="0"/>
                </a:ln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89" name="Freeform 22389"/>
          <p:cNvSpPr/>
          <p:nvPr/>
        </p:nvSpPr>
        <p:spPr>
          <a:xfrm rot="-5399999" flipH="0" flipV="0">
            <a:off x="7204019" y="4492321"/>
            <a:ext cx="209949" cy="70395"/>
          </a:xfrm>
          <a:custGeom>
            <a:pathLst>
              <a:path w="1749577" h="586626">
                <a:moveTo>
                  <a:pt x="0" y="1333"/>
                </a:moveTo>
                <a:cubicBezTo>
                  <a:pt x="146317" y="355625"/>
                  <a:pt x="491922" y="586626"/>
                  <a:pt x="875232" y="586334"/>
                </a:cubicBezTo>
                <a:cubicBezTo>
                  <a:pt x="1258544" y="586041"/>
                  <a:pt x="1603806" y="354508"/>
                  <a:pt x="1749577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90" name="Freeform 22390"/>
          <p:cNvSpPr/>
          <p:nvPr/>
        </p:nvSpPr>
        <p:spPr>
          <a:xfrm rot="-5399999" flipH="0" flipV="0">
            <a:off x="7143518" y="4502994"/>
            <a:ext cx="209674" cy="49252"/>
          </a:xfrm>
          <a:custGeom>
            <a:pathLst>
              <a:path w="1747290" h="410438">
                <a:moveTo>
                  <a:pt x="1747290" y="409105"/>
                </a:moveTo>
                <a:cubicBezTo>
                  <a:pt x="1531136" y="149796"/>
                  <a:pt x="1210906" y="0"/>
                  <a:pt x="873328" y="253"/>
                </a:cubicBezTo>
                <a:cubicBezTo>
                  <a:pt x="535750" y="507"/>
                  <a:pt x="215760" y="150812"/>
                  <a:pt x="0" y="410438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91" name="Freeform 22391"/>
          <p:cNvSpPr/>
          <p:nvPr/>
        </p:nvSpPr>
        <p:spPr>
          <a:xfrm rot="0" flipH="0" flipV="0">
            <a:off x="6330695" y="4651759"/>
            <a:ext cx="41147" cy="41147"/>
          </a:xfrm>
          <a:custGeom>
            <a:pathLst>
              <a:path w="342900" h="342900">
                <a:moveTo>
                  <a:pt x="342900" y="171450"/>
                </a:moveTo>
                <a:cubicBezTo>
                  <a:pt x="342900" y="76759"/>
                  <a:pt x="266141" y="0"/>
                  <a:pt x="171450" y="0"/>
                </a:cubicBezTo>
                <a:cubicBezTo>
                  <a:pt x="76758" y="0"/>
                  <a:pt x="0" y="76759"/>
                  <a:pt x="0" y="171450"/>
                </a:cubicBezTo>
                <a:cubicBezTo>
                  <a:pt x="0" y="266142"/>
                  <a:pt x="76758" y="342900"/>
                  <a:pt x="171450" y="342900"/>
                </a:cubicBezTo>
                <a:cubicBezTo>
                  <a:pt x="266141" y="342900"/>
                  <a:pt x="342900" y="266142"/>
                  <a:pt x="342900" y="1714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92" name="Freeform 22392"/>
          <p:cNvSpPr/>
          <p:nvPr/>
        </p:nvSpPr>
        <p:spPr>
          <a:xfrm rot="0" flipH="0" flipV="0">
            <a:off x="6332219" y="4755391"/>
            <a:ext cx="47243" cy="13715"/>
          </a:xfrm>
          <a:custGeom>
            <a:pathLst>
              <a:path w="393700" h="114300">
                <a:moveTo>
                  <a:pt x="0" y="0"/>
                </a:moveTo>
                <a:lnTo>
                  <a:pt x="393700" y="0"/>
                </a:lnTo>
                <a:lnTo>
                  <a:pt x="393700" y="114300"/>
                </a:lnTo>
                <a:lnTo>
                  <a:pt x="0" y="1143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93" name="Freeform 22393"/>
          <p:cNvSpPr/>
          <p:nvPr/>
        </p:nvSpPr>
        <p:spPr>
          <a:xfrm rot="0" flipH="0" flipV="0">
            <a:off x="7423403" y="4398775"/>
            <a:ext cx="719327" cy="266699"/>
          </a:xfrm>
          <a:custGeom>
            <a:pathLst>
              <a:path w="5994400" h="2222500">
                <a:moveTo>
                  <a:pt x="12700" y="0"/>
                </a:moveTo>
                <a:lnTo>
                  <a:pt x="0" y="2222500"/>
                </a:lnTo>
                <a:lnTo>
                  <a:pt x="5994400" y="2222500"/>
                </a:lnTo>
                <a:lnTo>
                  <a:pt x="5994400" y="0"/>
                </a:ln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94" name="Freeform 22394"/>
          <p:cNvSpPr/>
          <p:nvPr/>
        </p:nvSpPr>
        <p:spPr>
          <a:xfrm rot="0" flipH="0" flipV="0">
            <a:off x="6623303" y="4258567"/>
            <a:ext cx="565403" cy="59435"/>
          </a:xfrm>
          <a:custGeom>
            <a:pathLst>
              <a:path w="4711700" h="495300">
                <a:moveTo>
                  <a:pt x="4711700" y="495300"/>
                </a:moveTo>
                <a:lnTo>
                  <a:pt x="4711700" y="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95" name="Freeform 22395"/>
          <p:cNvSpPr/>
          <p:nvPr/>
        </p:nvSpPr>
        <p:spPr>
          <a:xfrm rot="0" flipH="0" flipV="0">
            <a:off x="7028687" y="431800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96" name="Freeform 22396"/>
          <p:cNvSpPr/>
          <p:nvPr/>
        </p:nvSpPr>
        <p:spPr>
          <a:xfrm rot="0" flipH="0" flipV="0">
            <a:off x="7624571" y="4398775"/>
            <a:ext cx="0" cy="266699"/>
          </a:xfrm>
          <a:custGeom>
            <a:pathLst>
              <a:path w="0" h="2222500">
                <a:moveTo>
                  <a:pt x="0" y="0"/>
                </a:moveTo>
                <a:lnTo>
                  <a:pt x="0" y="2222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97" name="Freeform 22397"/>
          <p:cNvSpPr/>
          <p:nvPr/>
        </p:nvSpPr>
        <p:spPr>
          <a:xfrm rot="0" flipH="0" flipV="0">
            <a:off x="7341107" y="4548127"/>
            <a:ext cx="169163" cy="0"/>
          </a:xfrm>
          <a:custGeom>
            <a:pathLst>
              <a:path w="1409700" h="0">
                <a:moveTo>
                  <a:pt x="0" y="0"/>
                </a:moveTo>
                <a:lnTo>
                  <a:pt x="140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398" name="Freeform 22398"/>
          <p:cNvSpPr/>
          <p:nvPr/>
        </p:nvSpPr>
        <p:spPr>
          <a:xfrm rot="0" flipH="0" flipV="0">
            <a:off x="7339583" y="4503931"/>
            <a:ext cx="170687" cy="44195"/>
          </a:xfrm>
          <a:custGeom>
            <a:pathLst>
              <a:path w="1422400" h="368300">
                <a:moveTo>
                  <a:pt x="0" y="0"/>
                </a:moveTo>
                <a:lnTo>
                  <a:pt x="1422400" y="0"/>
                </a:lnTo>
                <a:lnTo>
                  <a:pt x="1422400" y="368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399" name="Picture 22399"/>
          <p:cNvPicPr>
            <a:picLocks noChangeAspect="0" noChangeArrowheads="1"/>
          </p:cNvPicPr>
          <p:nvPr/>
        </p:nvPicPr>
        <p:blipFill>
          <a:blip r:embed="rId223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52444" y="3667256"/>
            <a:ext cx="8913874" cy="3598163"/>
          </a:xfrm>
          <a:prstGeom prst="rect">
            <a:avLst/>
          </a:prstGeom>
          <a:noFill/>
          <a:extLst/>
        </p:spPr>
      </p:pic>
      <p:sp>
        <p:nvSpPr>
          <p:cNvPr id="22400" name="Freeform 22400"/>
          <p:cNvSpPr/>
          <p:nvPr/>
        </p:nvSpPr>
        <p:spPr>
          <a:xfrm rot="0" flipH="0" flipV="0">
            <a:off x="4224528" y="2265175"/>
            <a:ext cx="566927" cy="455675"/>
          </a:xfrm>
          <a:custGeom>
            <a:pathLst>
              <a:path w="4724400" h="3797300">
                <a:moveTo>
                  <a:pt x="0" y="3797300"/>
                </a:moveTo>
                <a:lnTo>
                  <a:pt x="749300" y="0"/>
                </a:lnTo>
                <a:lnTo>
                  <a:pt x="4724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401" name="Picture 22401"/>
          <p:cNvPicPr>
            <a:picLocks noChangeAspect="0" noChangeArrowheads="1"/>
          </p:cNvPicPr>
          <p:nvPr/>
        </p:nvPicPr>
        <p:blipFill>
          <a:blip r:embed="rId224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962400" y="2616200"/>
            <a:ext cx="444500" cy="444500"/>
          </a:xfrm>
          <a:prstGeom prst="rect">
            <a:avLst/>
          </a:prstGeom>
          <a:noFill/>
          <a:extLst/>
        </p:spPr>
      </p:pic>
      <p:sp>
        <p:nvSpPr>
          <p:cNvPr id="22402" name="Freeform 22402"/>
          <p:cNvSpPr/>
          <p:nvPr/>
        </p:nvSpPr>
        <p:spPr>
          <a:xfrm rot="0" flipH="0" flipV="0">
            <a:off x="5431536" y="2265175"/>
            <a:ext cx="566927" cy="455675"/>
          </a:xfrm>
          <a:custGeom>
            <a:pathLst>
              <a:path w="4724400" h="3797300">
                <a:moveTo>
                  <a:pt x="0" y="3797300"/>
                </a:moveTo>
                <a:lnTo>
                  <a:pt x="749300" y="0"/>
                </a:lnTo>
                <a:lnTo>
                  <a:pt x="4724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403" name="Picture 22403"/>
          <p:cNvPicPr>
            <a:picLocks noChangeAspect="0" noChangeArrowheads="1"/>
          </p:cNvPicPr>
          <p:nvPr/>
        </p:nvPicPr>
        <p:blipFill>
          <a:blip r:embed="rId224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68900" y="2616200"/>
            <a:ext cx="444500" cy="444500"/>
          </a:xfrm>
          <a:prstGeom prst="rect">
            <a:avLst/>
          </a:prstGeom>
          <a:noFill/>
          <a:extLst/>
        </p:spPr>
      </p:pic>
      <p:sp>
        <p:nvSpPr>
          <p:cNvPr id="22404" name="Freeform 22404"/>
          <p:cNvSpPr/>
          <p:nvPr/>
        </p:nvSpPr>
        <p:spPr>
          <a:xfrm rot="0" flipH="0" flipV="0">
            <a:off x="6749795" y="2265175"/>
            <a:ext cx="566927" cy="455675"/>
          </a:xfrm>
          <a:custGeom>
            <a:pathLst>
              <a:path w="4724400" h="3797300">
                <a:moveTo>
                  <a:pt x="0" y="3797300"/>
                </a:moveTo>
                <a:lnTo>
                  <a:pt x="749300" y="0"/>
                </a:lnTo>
                <a:lnTo>
                  <a:pt x="4724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405" name="Picture 22405"/>
          <p:cNvPicPr>
            <a:picLocks noChangeAspect="0" noChangeArrowheads="1"/>
          </p:cNvPicPr>
          <p:nvPr/>
        </p:nvPicPr>
        <p:blipFill>
          <a:blip r:embed="rId224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489700" y="2616200"/>
            <a:ext cx="444500" cy="444500"/>
          </a:xfrm>
          <a:prstGeom prst="rect">
            <a:avLst/>
          </a:prstGeom>
          <a:noFill/>
          <a:extLst/>
        </p:spPr>
      </p:pic>
      <p:sp>
        <p:nvSpPr>
          <p:cNvPr id="22406" name="Freeform 22406"/>
          <p:cNvSpPr/>
          <p:nvPr/>
        </p:nvSpPr>
        <p:spPr>
          <a:xfrm rot="0" flipH="0" flipV="0">
            <a:off x="8066531" y="2265175"/>
            <a:ext cx="566927" cy="455675"/>
          </a:xfrm>
          <a:custGeom>
            <a:pathLst>
              <a:path w="4724400" h="3797300">
                <a:moveTo>
                  <a:pt x="0" y="3797300"/>
                </a:moveTo>
                <a:lnTo>
                  <a:pt x="749300" y="0"/>
                </a:lnTo>
                <a:lnTo>
                  <a:pt x="4724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407" name="Picture 22407"/>
          <p:cNvPicPr>
            <a:picLocks noChangeAspect="0" noChangeArrowheads="1"/>
          </p:cNvPicPr>
          <p:nvPr/>
        </p:nvPicPr>
        <p:blipFill>
          <a:blip r:embed="rId224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810500" y="2616200"/>
            <a:ext cx="431800" cy="444500"/>
          </a:xfrm>
          <a:prstGeom prst="rect">
            <a:avLst/>
          </a:prstGeom>
          <a:noFill/>
          <a:extLst/>
        </p:spPr>
      </p:pic>
      <p:sp>
        <p:nvSpPr>
          <p:cNvPr id="22408" name="Freeform 22408"/>
          <p:cNvSpPr/>
          <p:nvPr/>
        </p:nvSpPr>
        <p:spPr>
          <a:xfrm rot="0" flipH="0" flipV="0">
            <a:off x="9384791" y="2265175"/>
            <a:ext cx="565403" cy="455675"/>
          </a:xfrm>
          <a:custGeom>
            <a:pathLst>
              <a:path w="4711700" h="3797300">
                <a:moveTo>
                  <a:pt x="0" y="3797300"/>
                </a:moveTo>
                <a:lnTo>
                  <a:pt x="749300" y="0"/>
                </a:lnTo>
                <a:lnTo>
                  <a:pt x="4711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409" name="Picture 22409"/>
          <p:cNvPicPr>
            <a:picLocks noChangeAspect="0" noChangeArrowheads="1"/>
          </p:cNvPicPr>
          <p:nvPr/>
        </p:nvPicPr>
        <p:blipFill>
          <a:blip r:embed="rId224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118600" y="2616200"/>
            <a:ext cx="444500" cy="444500"/>
          </a:xfrm>
          <a:prstGeom prst="rect">
            <a:avLst/>
          </a:prstGeom>
          <a:noFill/>
          <a:extLst/>
        </p:spPr>
      </p:pic>
      <p:sp>
        <p:nvSpPr>
          <p:cNvPr id="22410" name="Freeform 22410"/>
          <p:cNvSpPr/>
          <p:nvPr/>
        </p:nvSpPr>
        <p:spPr>
          <a:xfrm rot="0" flipH="0" flipV="0">
            <a:off x="10701527" y="2265175"/>
            <a:ext cx="566927" cy="455675"/>
          </a:xfrm>
          <a:custGeom>
            <a:pathLst>
              <a:path w="4724400" h="3797300">
                <a:moveTo>
                  <a:pt x="0" y="3797300"/>
                </a:moveTo>
                <a:lnTo>
                  <a:pt x="749300" y="0"/>
                </a:lnTo>
                <a:lnTo>
                  <a:pt x="4724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411" name="Picture 22411"/>
          <p:cNvPicPr>
            <a:picLocks noChangeAspect="0" noChangeArrowheads="1"/>
          </p:cNvPicPr>
          <p:nvPr/>
        </p:nvPicPr>
        <p:blipFill>
          <a:blip r:embed="rId224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439400" y="2616200"/>
            <a:ext cx="444500" cy="444500"/>
          </a:xfrm>
          <a:prstGeom prst="rect">
            <a:avLst/>
          </a:prstGeom>
          <a:noFill/>
          <a:extLst/>
        </p:spPr>
      </p:pic>
      <p:sp>
        <p:nvSpPr>
          <p:cNvPr id="22412" name="Freeform 22412"/>
          <p:cNvSpPr/>
          <p:nvPr/>
        </p:nvSpPr>
        <p:spPr>
          <a:xfrm rot="0" flipH="0" flipV="0">
            <a:off x="12018263" y="2265175"/>
            <a:ext cx="566927" cy="455675"/>
          </a:xfrm>
          <a:custGeom>
            <a:pathLst>
              <a:path w="4724400" h="3797300">
                <a:moveTo>
                  <a:pt x="0" y="3797300"/>
                </a:moveTo>
                <a:lnTo>
                  <a:pt x="762000" y="0"/>
                </a:lnTo>
                <a:lnTo>
                  <a:pt x="4724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413" name="Picture 22413"/>
          <p:cNvPicPr>
            <a:picLocks noChangeAspect="0" noChangeArrowheads="1"/>
          </p:cNvPicPr>
          <p:nvPr/>
        </p:nvPicPr>
        <p:blipFill>
          <a:blip r:embed="rId224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760200" y="2616200"/>
            <a:ext cx="431800" cy="444500"/>
          </a:xfrm>
          <a:prstGeom prst="rect">
            <a:avLst/>
          </a:prstGeom>
          <a:noFill/>
          <a:extLst/>
        </p:spPr>
      </p:pic>
      <p:sp>
        <p:nvSpPr>
          <p:cNvPr id="22414" name="Freeform 22414"/>
          <p:cNvSpPr/>
          <p:nvPr/>
        </p:nvSpPr>
        <p:spPr>
          <a:xfrm rot="0" flipH="0" flipV="0">
            <a:off x="13336522" y="2265175"/>
            <a:ext cx="566927" cy="455675"/>
          </a:xfrm>
          <a:custGeom>
            <a:pathLst>
              <a:path w="4724400" h="3797300">
                <a:moveTo>
                  <a:pt x="0" y="3797300"/>
                </a:moveTo>
                <a:lnTo>
                  <a:pt x="749300" y="0"/>
                </a:lnTo>
                <a:lnTo>
                  <a:pt x="4724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415" name="Picture 22415"/>
          <p:cNvPicPr>
            <a:picLocks noChangeAspect="0" noChangeArrowheads="1"/>
          </p:cNvPicPr>
          <p:nvPr/>
        </p:nvPicPr>
        <p:blipFill>
          <a:blip r:embed="rId224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081000" y="2616200"/>
            <a:ext cx="431800" cy="444500"/>
          </a:xfrm>
          <a:prstGeom prst="rect">
            <a:avLst/>
          </a:prstGeom>
          <a:noFill/>
          <a:extLst/>
        </p:spPr>
      </p:pic>
      <p:pic>
        <p:nvPicPr>
          <p:cNvPr id="22416" name="Picture 22416"/>
          <p:cNvPicPr>
            <a:picLocks noChangeAspect="0" noChangeArrowheads="1"/>
          </p:cNvPicPr>
          <p:nvPr/>
        </p:nvPicPr>
        <p:blipFill>
          <a:blip r:embed="rId224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803900" y="7129782"/>
            <a:ext cx="378967" cy="198118"/>
          </a:xfrm>
          <a:prstGeom prst="rect">
            <a:avLst/>
          </a:prstGeom>
          <a:noFill/>
          <a:extLst/>
        </p:spPr>
      </p:pic>
      <p:pic>
        <p:nvPicPr>
          <p:cNvPr id="22417" name="Picture 22417"/>
          <p:cNvPicPr>
            <a:picLocks noChangeAspect="0" noChangeArrowheads="1"/>
          </p:cNvPicPr>
          <p:nvPr/>
        </p:nvPicPr>
        <p:blipFill>
          <a:blip r:embed="rId224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18700" y="7129782"/>
            <a:ext cx="378967" cy="198118"/>
          </a:xfrm>
          <a:prstGeom prst="rect">
            <a:avLst/>
          </a:prstGeom>
          <a:noFill/>
          <a:extLst/>
        </p:spPr>
      </p:pic>
      <p:pic>
        <p:nvPicPr>
          <p:cNvPr id="22418" name="Picture 22418"/>
          <p:cNvPicPr>
            <a:picLocks noChangeAspect="0" noChangeArrowheads="1"/>
          </p:cNvPicPr>
          <p:nvPr/>
        </p:nvPicPr>
        <p:blipFill>
          <a:blip r:embed="rId224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330683" y="4863595"/>
            <a:ext cx="178816" cy="381505"/>
          </a:xfrm>
          <a:prstGeom prst="rect">
            <a:avLst/>
          </a:prstGeom>
          <a:noFill/>
          <a:extLst/>
        </p:spPr>
      </p:pic>
      <p:pic>
        <p:nvPicPr>
          <p:cNvPr id="22419" name="Picture 22419"/>
          <p:cNvPicPr>
            <a:picLocks noChangeAspect="0" noChangeArrowheads="1"/>
          </p:cNvPicPr>
          <p:nvPr/>
        </p:nvPicPr>
        <p:blipFill>
          <a:blip r:embed="rId224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896600" y="3619500"/>
            <a:ext cx="377951" cy="183390"/>
          </a:xfrm>
          <a:prstGeom prst="rect">
            <a:avLst/>
          </a:prstGeom>
          <a:noFill/>
          <a:extLst/>
        </p:spPr>
      </p:pic>
      <p:pic>
        <p:nvPicPr>
          <p:cNvPr id="22420" name="Picture 22420"/>
          <p:cNvPicPr>
            <a:picLocks noChangeAspect="0" noChangeArrowheads="1"/>
          </p:cNvPicPr>
          <p:nvPr/>
        </p:nvPicPr>
        <p:blipFill>
          <a:blip r:embed="rId224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00600" y="3619500"/>
            <a:ext cx="376428" cy="183390"/>
          </a:xfrm>
          <a:prstGeom prst="rect">
            <a:avLst/>
          </a:prstGeom>
          <a:noFill/>
          <a:extLst/>
        </p:spPr>
      </p:pic>
      <p:sp>
        <p:nvSpPr>
          <p:cNvPr id="22421" name="Freeform 22421"/>
          <p:cNvSpPr/>
          <p:nvPr/>
        </p:nvSpPr>
        <p:spPr>
          <a:xfrm rot="0" flipH="0" flipV="0">
            <a:off x="10667998" y="14493749"/>
            <a:ext cx="2433827" cy="0"/>
          </a:xfrm>
          <a:custGeom>
            <a:pathLst>
              <a:path w="20281900" h="0">
                <a:moveTo>
                  <a:pt x="0" y="0"/>
                </a:moveTo>
                <a:lnTo>
                  <a:pt x="202819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22" name="Freeform 22422"/>
          <p:cNvSpPr/>
          <p:nvPr/>
        </p:nvSpPr>
        <p:spPr>
          <a:xfrm rot="0" flipH="0" flipV="0">
            <a:off x="10628374" y="14493749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23" name="Freeform 22423"/>
          <p:cNvSpPr/>
          <p:nvPr/>
        </p:nvSpPr>
        <p:spPr>
          <a:xfrm rot="0" flipH="0" flipV="0">
            <a:off x="10655806" y="14493749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24" name="Freeform 22424"/>
          <p:cNvSpPr/>
          <p:nvPr/>
        </p:nvSpPr>
        <p:spPr>
          <a:xfrm rot="0" flipH="0" flipV="0">
            <a:off x="10684762" y="14493749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25" name="Freeform 22425"/>
          <p:cNvSpPr/>
          <p:nvPr/>
        </p:nvSpPr>
        <p:spPr>
          <a:xfrm rot="0" flipH="0" flipV="0">
            <a:off x="14481046" y="13643358"/>
            <a:ext cx="0" cy="71627"/>
          </a:xfrm>
          <a:custGeom>
            <a:pathLst>
              <a:path w="0"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26" name="Freeform 22426"/>
          <p:cNvSpPr/>
          <p:nvPr/>
        </p:nvSpPr>
        <p:spPr>
          <a:xfrm rot="0" flipH="0" flipV="0">
            <a:off x="14209774" y="13643358"/>
            <a:ext cx="0" cy="71627"/>
          </a:xfrm>
          <a:custGeom>
            <a:pathLst>
              <a:path w="0"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27" name="Freeform 22427"/>
          <p:cNvSpPr/>
          <p:nvPr/>
        </p:nvSpPr>
        <p:spPr>
          <a:xfrm rot="0" flipH="0" flipV="0">
            <a:off x="14502382" y="13620498"/>
            <a:ext cx="0" cy="219455"/>
          </a:xfrm>
          <a:custGeom>
            <a:pathLst>
              <a:path w="0" h="1828800">
                <a:moveTo>
                  <a:pt x="0" y="0"/>
                </a:moveTo>
                <a:lnTo>
                  <a:pt x="0" y="18288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28" name="Freeform 22428"/>
          <p:cNvSpPr/>
          <p:nvPr/>
        </p:nvSpPr>
        <p:spPr>
          <a:xfrm rot="0" flipH="0" flipV="0">
            <a:off x="14587726" y="13782042"/>
            <a:ext cx="0" cy="57911"/>
          </a:xfrm>
          <a:custGeom>
            <a:pathLst>
              <a:path w="0"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29" name="Freeform 22429"/>
          <p:cNvSpPr/>
          <p:nvPr/>
        </p:nvSpPr>
        <p:spPr>
          <a:xfrm rot="0" flipH="0" flipV="0">
            <a:off x="14602966" y="13782042"/>
            <a:ext cx="0" cy="57911"/>
          </a:xfrm>
          <a:custGeom>
            <a:pathLst>
              <a:path w="0"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30" name="Freeform 22430"/>
          <p:cNvSpPr/>
          <p:nvPr/>
        </p:nvSpPr>
        <p:spPr>
          <a:xfrm rot="0" flipH="0" flipV="0">
            <a:off x="14688310" y="13782042"/>
            <a:ext cx="0" cy="57911"/>
          </a:xfrm>
          <a:custGeom>
            <a:pathLst>
              <a:path w="0"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31" name="Freeform 22431"/>
          <p:cNvSpPr/>
          <p:nvPr/>
        </p:nvSpPr>
        <p:spPr>
          <a:xfrm rot="0" flipH="0" flipV="0">
            <a:off x="14186914" y="13620498"/>
            <a:ext cx="0" cy="219455"/>
          </a:xfrm>
          <a:custGeom>
            <a:pathLst>
              <a:path w="0" h="1828800">
                <a:moveTo>
                  <a:pt x="0" y="0"/>
                </a:moveTo>
                <a:lnTo>
                  <a:pt x="0" y="18288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32" name="Freeform 22432"/>
          <p:cNvSpPr/>
          <p:nvPr/>
        </p:nvSpPr>
        <p:spPr>
          <a:xfrm rot="0" flipH="0" flipV="0">
            <a:off x="14101570" y="13782042"/>
            <a:ext cx="0" cy="57911"/>
          </a:xfrm>
          <a:custGeom>
            <a:pathLst>
              <a:path w="0"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33" name="Freeform 22433"/>
          <p:cNvSpPr/>
          <p:nvPr/>
        </p:nvSpPr>
        <p:spPr>
          <a:xfrm rot="0" flipH="0" flipV="0">
            <a:off x="14087854" y="13782042"/>
            <a:ext cx="0" cy="57911"/>
          </a:xfrm>
          <a:custGeom>
            <a:pathLst>
              <a:path w="0"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34" name="Freeform 22434"/>
          <p:cNvSpPr/>
          <p:nvPr/>
        </p:nvSpPr>
        <p:spPr>
          <a:xfrm rot="0" flipH="0" flipV="0">
            <a:off x="14359126" y="13692126"/>
            <a:ext cx="64007" cy="22859"/>
          </a:xfrm>
          <a:custGeom>
            <a:pathLst>
              <a:path w="533400" h="190500">
                <a:moveTo>
                  <a:pt x="533400" y="190500"/>
                </a:moveTo>
                <a:lnTo>
                  <a:pt x="0" y="0"/>
                </a:lnTo>
                <a:lnTo>
                  <a:pt x="533400" y="190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35" name="Freeform 22435"/>
          <p:cNvSpPr/>
          <p:nvPr/>
        </p:nvSpPr>
        <p:spPr>
          <a:xfrm rot="0" flipH="0" flipV="0">
            <a:off x="14359126" y="13743942"/>
            <a:ext cx="64007" cy="22859"/>
          </a:xfrm>
          <a:custGeom>
            <a:pathLst>
              <a:path w="533400" h="190500">
                <a:moveTo>
                  <a:pt x="533400" y="0"/>
                </a:moveTo>
                <a:lnTo>
                  <a:pt x="0" y="190500"/>
                </a:lnTo>
                <a:lnTo>
                  <a:pt x="5334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36" name="Freeform 22436"/>
          <p:cNvSpPr/>
          <p:nvPr/>
        </p:nvSpPr>
        <p:spPr>
          <a:xfrm rot="0" flipH="0" flipV="0">
            <a:off x="14002510" y="13839192"/>
            <a:ext cx="23621" cy="23621"/>
          </a:xfrm>
          <a:custGeom>
            <a:pathLst>
              <a:path w="196850" h="196850">
                <a:moveTo>
                  <a:pt x="0" y="0"/>
                </a:moveTo>
                <a:cubicBezTo>
                  <a:pt x="0" y="108726"/>
                  <a:pt x="88131" y="196850"/>
                  <a:pt x="196850" y="196850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37" name="Freeform 22437"/>
          <p:cNvSpPr/>
          <p:nvPr/>
        </p:nvSpPr>
        <p:spPr>
          <a:xfrm rot="0" flipH="0" flipV="0">
            <a:off x="14113762" y="13730226"/>
            <a:ext cx="94487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38" name="Freeform 22438"/>
          <p:cNvSpPr/>
          <p:nvPr/>
        </p:nvSpPr>
        <p:spPr>
          <a:xfrm rot="0" flipH="0" flipV="0">
            <a:off x="13967458" y="13730226"/>
            <a:ext cx="94487" cy="0"/>
          </a:xfrm>
          <a:custGeom>
            <a:pathLst>
              <a:path w="787400" h="0">
                <a:moveTo>
                  <a:pt x="787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39" name="Freeform 22439"/>
          <p:cNvSpPr/>
          <p:nvPr/>
        </p:nvSpPr>
        <p:spPr>
          <a:xfrm rot="0" flipH="0" flipV="0">
            <a:off x="14186914" y="13714986"/>
            <a:ext cx="80771" cy="0"/>
          </a:xfrm>
          <a:custGeom>
            <a:pathLst>
              <a:path w="673100" h="0">
                <a:moveTo>
                  <a:pt x="6731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40" name="Freeform 22440"/>
          <p:cNvSpPr/>
          <p:nvPr/>
        </p:nvSpPr>
        <p:spPr>
          <a:xfrm rot="0" flipH="0" flipV="0">
            <a:off x="14186914" y="13743942"/>
            <a:ext cx="80771" cy="0"/>
          </a:xfrm>
          <a:custGeom>
            <a:pathLst>
              <a:path w="673100" h="0">
                <a:moveTo>
                  <a:pt x="6731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41" name="Freeform 22441"/>
          <p:cNvSpPr/>
          <p:nvPr/>
        </p:nvSpPr>
        <p:spPr>
          <a:xfrm rot="0" flipH="0" flipV="0">
            <a:off x="14125954" y="13862814"/>
            <a:ext cx="38099" cy="0"/>
          </a:xfrm>
          <a:custGeom>
            <a:pathLst>
              <a:path w="317500" h="0">
                <a:moveTo>
                  <a:pt x="0" y="0"/>
                </a:moveTo>
                <a:lnTo>
                  <a:pt x="3175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42" name="Freeform 22442"/>
          <p:cNvSpPr/>
          <p:nvPr/>
        </p:nvSpPr>
        <p:spPr>
          <a:xfrm rot="0" flipH="0" flipV="0">
            <a:off x="14025370" y="13862814"/>
            <a:ext cx="39623" cy="0"/>
          </a:xfrm>
          <a:custGeom>
            <a:pathLst>
              <a:path w="330200" h="0">
                <a:moveTo>
                  <a:pt x="0" y="0"/>
                </a:moveTo>
                <a:lnTo>
                  <a:pt x="330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43" name="Freeform 22443"/>
          <p:cNvSpPr/>
          <p:nvPr/>
        </p:nvSpPr>
        <p:spPr>
          <a:xfrm rot="0" flipH="0" flipV="0">
            <a:off x="14164816" y="13839192"/>
            <a:ext cx="23621" cy="23621"/>
          </a:xfrm>
          <a:custGeom>
            <a:pathLst>
              <a:path w="196850" h="196850">
                <a:moveTo>
                  <a:pt x="0" y="196850"/>
                </a:moveTo>
                <a:cubicBezTo>
                  <a:pt x="108718" y="196850"/>
                  <a:pt x="196850" y="108726"/>
                  <a:pt x="196850" y="0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44" name="Freeform 22444"/>
          <p:cNvSpPr/>
          <p:nvPr/>
        </p:nvSpPr>
        <p:spPr>
          <a:xfrm rot="0" flipH="0" flipV="0">
            <a:off x="14065756" y="13839192"/>
            <a:ext cx="23621" cy="23621"/>
          </a:xfrm>
          <a:custGeom>
            <a:pathLst>
              <a:path w="196850" h="196850">
                <a:moveTo>
                  <a:pt x="0" y="196850"/>
                </a:moveTo>
                <a:cubicBezTo>
                  <a:pt x="108718" y="196850"/>
                  <a:pt x="196850" y="108726"/>
                  <a:pt x="196850" y="0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45" name="Freeform 22445"/>
          <p:cNvSpPr/>
          <p:nvPr/>
        </p:nvSpPr>
        <p:spPr>
          <a:xfrm rot="0" flipH="0" flipV="0">
            <a:off x="14087854" y="13791186"/>
            <a:ext cx="13715" cy="0"/>
          </a:xfrm>
          <a:custGeom>
            <a:pathLst>
              <a:path w="114300" h="0">
                <a:moveTo>
                  <a:pt x="114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46" name="Freeform 22446"/>
          <p:cNvSpPr/>
          <p:nvPr/>
        </p:nvSpPr>
        <p:spPr>
          <a:xfrm rot="-5399999" flipH="0" flipV="0">
            <a:off x="14103094" y="13839192"/>
            <a:ext cx="23621" cy="23621"/>
          </a:xfrm>
          <a:custGeom>
            <a:pathLst>
              <a:path w="196850" h="196850">
                <a:moveTo>
                  <a:pt x="196850" y="0"/>
                </a:moveTo>
                <a:cubicBezTo>
                  <a:pt x="88138" y="0"/>
                  <a:pt x="0" y="88138"/>
                  <a:pt x="0" y="196850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47" name="Freeform 22447"/>
          <p:cNvSpPr/>
          <p:nvPr/>
        </p:nvSpPr>
        <p:spPr>
          <a:xfrm rot="0" flipH="0" flipV="0">
            <a:off x="14267686" y="13692126"/>
            <a:ext cx="64007" cy="22859"/>
          </a:xfrm>
          <a:custGeom>
            <a:pathLst>
              <a:path w="533400" h="190500">
                <a:moveTo>
                  <a:pt x="533400" y="0"/>
                </a:moveTo>
                <a:lnTo>
                  <a:pt x="0" y="190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48" name="Freeform 22448"/>
          <p:cNvSpPr/>
          <p:nvPr/>
        </p:nvSpPr>
        <p:spPr>
          <a:xfrm rot="0" flipH="0" flipV="0">
            <a:off x="14307640" y="13688723"/>
            <a:ext cx="77037" cy="42811"/>
          </a:xfrm>
          <a:custGeom>
            <a:pathLst>
              <a:path w="641982" h="356765">
                <a:moveTo>
                  <a:pt x="630870" y="356027"/>
                </a:moveTo>
                <a:cubicBezTo>
                  <a:pt x="641982" y="238298"/>
                  <a:pt x="585390" y="124445"/>
                  <a:pt x="484832" y="62228"/>
                </a:cubicBezTo>
                <a:cubicBezTo>
                  <a:pt x="384274" y="0"/>
                  <a:pt x="257138" y="148"/>
                  <a:pt x="156728" y="62607"/>
                </a:cubicBezTo>
                <a:cubicBezTo>
                  <a:pt x="56319" y="125083"/>
                  <a:pt x="0" y="239061"/>
                  <a:pt x="11398" y="356765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49" name="Freeform 22449"/>
          <p:cNvSpPr/>
          <p:nvPr/>
        </p:nvSpPr>
        <p:spPr>
          <a:xfrm rot="0" flipH="0" flipV="0">
            <a:off x="14267686" y="13743942"/>
            <a:ext cx="64007" cy="22859"/>
          </a:xfrm>
          <a:custGeom>
            <a:pathLst>
              <a:path w="533400" h="190500">
                <a:moveTo>
                  <a:pt x="533400" y="1905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50" name="Freeform 22450"/>
          <p:cNvSpPr/>
          <p:nvPr/>
        </p:nvSpPr>
        <p:spPr>
          <a:xfrm rot="0" flipH="0" flipV="0">
            <a:off x="14308834" y="13730988"/>
            <a:ext cx="74675" cy="37362"/>
          </a:xfrm>
          <a:custGeom>
            <a:pathLst>
              <a:path w="622300" h="311355">
                <a:moveTo>
                  <a:pt x="0" y="751"/>
                </a:moveTo>
                <a:cubicBezTo>
                  <a:pt x="409" y="172443"/>
                  <a:pt x="139824" y="311355"/>
                  <a:pt x="311522" y="311150"/>
                </a:cubicBezTo>
                <a:cubicBezTo>
                  <a:pt x="483220" y="310946"/>
                  <a:pt x="622300" y="171705"/>
                  <a:pt x="62230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51" name="Freeform 22451"/>
          <p:cNvSpPr/>
          <p:nvPr/>
        </p:nvSpPr>
        <p:spPr>
          <a:xfrm rot="0" flipH="0" flipV="0">
            <a:off x="14565628" y="13839192"/>
            <a:ext cx="23621" cy="23621"/>
          </a:xfrm>
          <a:custGeom>
            <a:pathLst>
              <a:path w="196850" h="196850">
                <a:moveTo>
                  <a:pt x="0" y="196850"/>
                </a:moveTo>
                <a:cubicBezTo>
                  <a:pt x="108718" y="196850"/>
                  <a:pt x="196850" y="108726"/>
                  <a:pt x="196850" y="0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52" name="Freeform 22452"/>
          <p:cNvSpPr/>
          <p:nvPr/>
        </p:nvSpPr>
        <p:spPr>
          <a:xfrm rot="0" flipH="0" flipV="0">
            <a:off x="14482570" y="13730226"/>
            <a:ext cx="239267" cy="0"/>
          </a:xfrm>
          <a:custGeom>
            <a:pathLst>
              <a:path w="1993900" h="0">
                <a:moveTo>
                  <a:pt x="787400" y="0"/>
                </a:moveTo>
                <a:lnTo>
                  <a:pt x="0" y="0"/>
                </a:lnTo>
                <a:lnTo>
                  <a:pt x="19939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53" name="Freeform 22453"/>
          <p:cNvSpPr/>
          <p:nvPr/>
        </p:nvSpPr>
        <p:spPr>
          <a:xfrm rot="0" flipH="0" flipV="0">
            <a:off x="14628874" y="13730226"/>
            <a:ext cx="92963" cy="0"/>
          </a:xfrm>
          <a:custGeom>
            <a:pathLst>
              <a:path w="774700" h="0">
                <a:moveTo>
                  <a:pt x="0" y="0"/>
                </a:moveTo>
                <a:lnTo>
                  <a:pt x="7747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54" name="Freeform 22454"/>
          <p:cNvSpPr/>
          <p:nvPr/>
        </p:nvSpPr>
        <p:spPr>
          <a:xfrm rot="0" flipH="0" flipV="0">
            <a:off x="14526766" y="13862814"/>
            <a:ext cx="38099" cy="0"/>
          </a:xfrm>
          <a:custGeom>
            <a:pathLst>
              <a:path w="317500" h="0">
                <a:moveTo>
                  <a:pt x="3175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55" name="Freeform 22455"/>
          <p:cNvSpPr/>
          <p:nvPr/>
        </p:nvSpPr>
        <p:spPr>
          <a:xfrm rot="0" flipH="0" flipV="0">
            <a:off x="14503906" y="13839192"/>
            <a:ext cx="23621" cy="23621"/>
          </a:xfrm>
          <a:custGeom>
            <a:pathLst>
              <a:path w="196850" h="196850">
                <a:moveTo>
                  <a:pt x="0" y="0"/>
                </a:moveTo>
                <a:cubicBezTo>
                  <a:pt x="0" y="108726"/>
                  <a:pt x="88131" y="196850"/>
                  <a:pt x="196850" y="196850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56" name="Freeform 22456"/>
          <p:cNvSpPr/>
          <p:nvPr/>
        </p:nvSpPr>
        <p:spPr>
          <a:xfrm rot="0" flipH="0" flipV="0">
            <a:off x="14423134" y="13714986"/>
            <a:ext cx="79247" cy="0"/>
          </a:xfrm>
          <a:custGeom>
            <a:pathLst>
              <a:path w="660400" h="0">
                <a:moveTo>
                  <a:pt x="660400" y="0"/>
                </a:moveTo>
                <a:lnTo>
                  <a:pt x="0" y="0"/>
                </a:lnTo>
                <a:lnTo>
                  <a:pt x="6604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57" name="Freeform 22457"/>
          <p:cNvSpPr/>
          <p:nvPr/>
        </p:nvSpPr>
        <p:spPr>
          <a:xfrm rot="0" flipH="0" flipV="0">
            <a:off x="14423134" y="13743942"/>
            <a:ext cx="79247" cy="0"/>
          </a:xfrm>
          <a:custGeom>
            <a:pathLst>
              <a:path w="660400" h="0">
                <a:moveTo>
                  <a:pt x="660400" y="0"/>
                </a:moveTo>
                <a:lnTo>
                  <a:pt x="0" y="0"/>
                </a:lnTo>
                <a:lnTo>
                  <a:pt x="6604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58" name="Freeform 22458"/>
          <p:cNvSpPr/>
          <p:nvPr/>
        </p:nvSpPr>
        <p:spPr>
          <a:xfrm rot="0" flipH="0" flipV="0">
            <a:off x="14625826" y="13862814"/>
            <a:ext cx="38099" cy="0"/>
          </a:xfrm>
          <a:custGeom>
            <a:pathLst>
              <a:path w="317500" h="0">
                <a:moveTo>
                  <a:pt x="3175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59" name="Freeform 22459"/>
          <p:cNvSpPr/>
          <p:nvPr/>
        </p:nvSpPr>
        <p:spPr>
          <a:xfrm rot="0" flipH="0" flipV="0">
            <a:off x="14664688" y="13839192"/>
            <a:ext cx="23621" cy="23621"/>
          </a:xfrm>
          <a:custGeom>
            <a:pathLst>
              <a:path w="196850" h="196850">
                <a:moveTo>
                  <a:pt x="0" y="196850"/>
                </a:moveTo>
                <a:cubicBezTo>
                  <a:pt x="108718" y="196850"/>
                  <a:pt x="196850" y="108726"/>
                  <a:pt x="196850" y="0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60" name="Freeform 22460"/>
          <p:cNvSpPr/>
          <p:nvPr/>
        </p:nvSpPr>
        <p:spPr>
          <a:xfrm rot="0" flipH="0" flipV="0">
            <a:off x="14602966" y="13839192"/>
            <a:ext cx="23621" cy="23621"/>
          </a:xfrm>
          <a:custGeom>
            <a:pathLst>
              <a:path w="196850" h="196850">
                <a:moveTo>
                  <a:pt x="0" y="0"/>
                </a:moveTo>
                <a:cubicBezTo>
                  <a:pt x="0" y="108726"/>
                  <a:pt x="88131" y="196850"/>
                  <a:pt x="196850" y="196850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61" name="Freeform 22461"/>
          <p:cNvSpPr/>
          <p:nvPr/>
        </p:nvSpPr>
        <p:spPr>
          <a:xfrm rot="0" flipH="0" flipV="0">
            <a:off x="14587726" y="13791186"/>
            <a:ext cx="15239" cy="0"/>
          </a:xfrm>
          <a:custGeom>
            <a:pathLst>
              <a:path w="127000" h="0">
                <a:moveTo>
                  <a:pt x="0" y="0"/>
                </a:moveTo>
                <a:lnTo>
                  <a:pt x="1270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62" name="Freeform 22462"/>
          <p:cNvSpPr/>
          <p:nvPr/>
        </p:nvSpPr>
        <p:spPr>
          <a:xfrm rot="0" flipH="0" flipV="0">
            <a:off x="14186914" y="13652502"/>
            <a:ext cx="315467" cy="0"/>
          </a:xfrm>
          <a:custGeom>
            <a:pathLst>
              <a:path w="2628900" h="0">
                <a:moveTo>
                  <a:pt x="0" y="0"/>
                </a:moveTo>
                <a:lnTo>
                  <a:pt x="26289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63" name="Freeform 22463"/>
          <p:cNvSpPr/>
          <p:nvPr/>
        </p:nvSpPr>
        <p:spPr>
          <a:xfrm rot="0" flipH="0" flipV="0">
            <a:off x="14002510" y="13782042"/>
            <a:ext cx="0" cy="57911"/>
          </a:xfrm>
          <a:custGeom>
            <a:pathLst>
              <a:path w="0"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64" name="Freeform 22464"/>
          <p:cNvSpPr/>
          <p:nvPr/>
        </p:nvSpPr>
        <p:spPr>
          <a:xfrm rot="0" flipH="0" flipV="0">
            <a:off x="14168626" y="13449810"/>
            <a:ext cx="348995" cy="21335"/>
          </a:xfrm>
          <a:custGeom>
            <a:pathLst>
              <a:path w="2908300" h="177800">
                <a:moveTo>
                  <a:pt x="0" y="0"/>
                </a:moveTo>
                <a:lnTo>
                  <a:pt x="2908300" y="0"/>
                </a:lnTo>
                <a:lnTo>
                  <a:pt x="2908300" y="177800"/>
                </a:lnTo>
                <a:lnTo>
                  <a:pt x="0" y="1778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65" name="Freeform 22465"/>
          <p:cNvSpPr/>
          <p:nvPr/>
        </p:nvSpPr>
        <p:spPr>
          <a:xfrm rot="0" flipH="0" flipV="0">
            <a:off x="14179294" y="13471146"/>
            <a:ext cx="330707" cy="21335"/>
          </a:xfrm>
          <a:custGeom>
            <a:pathLst>
              <a:path w="2755900" h="177800">
                <a:moveTo>
                  <a:pt x="0" y="0"/>
                </a:moveTo>
                <a:lnTo>
                  <a:pt x="2755900" y="0"/>
                </a:lnTo>
                <a:lnTo>
                  <a:pt x="2755900" y="177800"/>
                </a:lnTo>
                <a:lnTo>
                  <a:pt x="0" y="1778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66" name="Freeform 22466"/>
          <p:cNvSpPr/>
          <p:nvPr/>
        </p:nvSpPr>
        <p:spPr>
          <a:xfrm rot="0" flipH="0" flipV="0">
            <a:off x="14179294" y="13481814"/>
            <a:ext cx="330707" cy="0"/>
          </a:xfrm>
          <a:custGeom>
            <a:pathLst>
              <a:path w="2755900" h="0">
                <a:moveTo>
                  <a:pt x="0" y="0"/>
                </a:moveTo>
                <a:lnTo>
                  <a:pt x="27559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67" name="Freeform 22467"/>
          <p:cNvSpPr/>
          <p:nvPr/>
        </p:nvSpPr>
        <p:spPr>
          <a:xfrm rot="0" flipH="0" flipV="0">
            <a:off x="14517622" y="13449810"/>
            <a:ext cx="32003" cy="10667"/>
          </a:xfrm>
          <a:custGeom>
            <a:pathLst>
              <a:path w="266700" h="88900">
                <a:moveTo>
                  <a:pt x="266700" y="88900"/>
                </a:moveTo>
                <a:lnTo>
                  <a:pt x="0" y="88900"/>
                </a:lnTo>
                <a:lnTo>
                  <a:pt x="0" y="0"/>
                </a:lnTo>
                <a:lnTo>
                  <a:pt x="266700" y="0"/>
                </a:lnTo>
                <a:lnTo>
                  <a:pt x="266700" y="889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68" name="Freeform 22468"/>
          <p:cNvSpPr/>
          <p:nvPr/>
        </p:nvSpPr>
        <p:spPr>
          <a:xfrm rot="0" flipH="0" flipV="0">
            <a:off x="14345410" y="13705842"/>
            <a:ext cx="0" cy="185927"/>
          </a:xfrm>
          <a:custGeom>
            <a:pathLst>
              <a:path w="0" h="1549400">
                <a:moveTo>
                  <a:pt x="0" y="1549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69" name="Freeform 22469"/>
          <p:cNvSpPr/>
          <p:nvPr/>
        </p:nvSpPr>
        <p:spPr>
          <a:xfrm rot="0" flipH="0" flipV="0">
            <a:off x="14345410" y="13311126"/>
            <a:ext cx="0" cy="263651"/>
          </a:xfrm>
          <a:custGeom>
            <a:pathLst>
              <a:path w="0" h="2197100">
                <a:moveTo>
                  <a:pt x="0" y="2197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70" name="Freeform 22470"/>
          <p:cNvSpPr/>
          <p:nvPr/>
        </p:nvSpPr>
        <p:spPr>
          <a:xfrm rot="0" flipH="0" flipV="0">
            <a:off x="14345410" y="12994134"/>
            <a:ext cx="0" cy="185927"/>
          </a:xfrm>
          <a:custGeom>
            <a:pathLst>
              <a:path w="0" h="1549400">
                <a:moveTo>
                  <a:pt x="0" y="1549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71" name="Freeform 22471"/>
          <p:cNvSpPr/>
          <p:nvPr/>
        </p:nvSpPr>
        <p:spPr>
          <a:xfrm rot="0" flipH="0" flipV="0">
            <a:off x="13720570" y="13577826"/>
            <a:ext cx="35051" cy="118871"/>
          </a:xfrm>
          <a:custGeom>
            <a:pathLst>
              <a:path w="292100" h="990600">
                <a:moveTo>
                  <a:pt x="292100" y="0"/>
                </a:moveTo>
                <a:lnTo>
                  <a:pt x="292100" y="990600"/>
                </a:lnTo>
                <a:lnTo>
                  <a:pt x="0" y="990600"/>
                </a:lnTo>
                <a:lnTo>
                  <a:pt x="0" y="5969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72" name="Freeform 22472"/>
          <p:cNvSpPr/>
          <p:nvPr/>
        </p:nvSpPr>
        <p:spPr>
          <a:xfrm rot="0" flipH="0" flipV="0">
            <a:off x="13755622" y="13506198"/>
            <a:ext cx="6095" cy="16763"/>
          </a:xfrm>
          <a:custGeom>
            <a:pathLst>
              <a:path w="50800" h="139700">
                <a:moveTo>
                  <a:pt x="0" y="0"/>
                </a:moveTo>
                <a:lnTo>
                  <a:pt x="0" y="139700"/>
                </a:lnTo>
                <a:lnTo>
                  <a:pt x="50800" y="139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73" name="Freeform 22473"/>
          <p:cNvSpPr/>
          <p:nvPr/>
        </p:nvSpPr>
        <p:spPr>
          <a:xfrm rot="0" flipH="0" flipV="0">
            <a:off x="13720570" y="13506198"/>
            <a:ext cx="0" cy="16763"/>
          </a:xfrm>
          <a:custGeom>
            <a:pathLst>
              <a:path w="0"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74" name="Freeform 22474"/>
          <p:cNvSpPr/>
          <p:nvPr/>
        </p:nvSpPr>
        <p:spPr>
          <a:xfrm rot="0" flipH="0" flipV="0">
            <a:off x="13712950" y="13522962"/>
            <a:ext cx="7619" cy="54863"/>
          </a:xfrm>
          <a:custGeom>
            <a:pathLst>
              <a:path w="63500" h="457200">
                <a:moveTo>
                  <a:pt x="63500" y="0"/>
                </a:moveTo>
                <a:lnTo>
                  <a:pt x="0" y="0"/>
                </a:lnTo>
                <a:lnTo>
                  <a:pt x="0" y="4572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75" name="Freeform 22475"/>
          <p:cNvSpPr/>
          <p:nvPr/>
        </p:nvSpPr>
        <p:spPr>
          <a:xfrm rot="0" flipH="0" flipV="0">
            <a:off x="13720570" y="13577826"/>
            <a:ext cx="0" cy="118871"/>
          </a:xfrm>
          <a:custGeom>
            <a:pathLst>
              <a:path w="0" h="990600">
                <a:moveTo>
                  <a:pt x="0" y="0"/>
                </a:moveTo>
                <a:lnTo>
                  <a:pt x="0" y="9906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76" name="Freeform 22476"/>
          <p:cNvSpPr/>
          <p:nvPr/>
        </p:nvSpPr>
        <p:spPr>
          <a:xfrm rot="0" flipH="0" flipV="0">
            <a:off x="13712950" y="13577826"/>
            <a:ext cx="288035" cy="0"/>
          </a:xfrm>
          <a:custGeom>
            <a:pathLst>
              <a:path w="2400300" h="0">
                <a:moveTo>
                  <a:pt x="0" y="0"/>
                </a:moveTo>
                <a:lnTo>
                  <a:pt x="24003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77" name="Freeform 22477"/>
          <p:cNvSpPr/>
          <p:nvPr/>
        </p:nvSpPr>
        <p:spPr>
          <a:xfrm rot="0" flipH="0" flipV="0">
            <a:off x="13737334" y="13463526"/>
            <a:ext cx="0" cy="94487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78" name="Freeform 22478"/>
          <p:cNvSpPr/>
          <p:nvPr/>
        </p:nvSpPr>
        <p:spPr>
          <a:xfrm rot="0" flipH="0" flipV="0">
            <a:off x="13737334" y="13609830"/>
            <a:ext cx="0" cy="106679"/>
          </a:xfrm>
          <a:custGeom>
            <a:pathLst>
              <a:path w="0" h="889000">
                <a:moveTo>
                  <a:pt x="0" y="0"/>
                </a:moveTo>
                <a:lnTo>
                  <a:pt x="0" y="889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79" name="Freeform 22479"/>
          <p:cNvSpPr/>
          <p:nvPr/>
        </p:nvSpPr>
        <p:spPr>
          <a:xfrm rot="0" flipH="0" flipV="0">
            <a:off x="13737334" y="13768326"/>
            <a:ext cx="0" cy="94487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80" name="Freeform 22480"/>
          <p:cNvSpPr/>
          <p:nvPr/>
        </p:nvSpPr>
        <p:spPr>
          <a:xfrm rot="0" flipH="0" flipV="0">
            <a:off x="13676374" y="13852146"/>
            <a:ext cx="123443" cy="10667"/>
          </a:xfrm>
          <a:custGeom>
            <a:pathLst>
              <a:path w="1028700" h="88900">
                <a:moveTo>
                  <a:pt x="1028700" y="0"/>
                </a:moveTo>
                <a:lnTo>
                  <a:pt x="0" y="0"/>
                </a:lnTo>
                <a:lnTo>
                  <a:pt x="0" y="88900"/>
                </a:lnTo>
                <a:lnTo>
                  <a:pt x="1028700" y="88900"/>
                </a:lnTo>
                <a:lnTo>
                  <a:pt x="10287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81" name="Freeform 22481"/>
          <p:cNvSpPr/>
          <p:nvPr/>
        </p:nvSpPr>
        <p:spPr>
          <a:xfrm rot="0" flipH="0" flipV="0">
            <a:off x="13688566" y="13830810"/>
            <a:ext cx="99059" cy="21335"/>
          </a:xfrm>
          <a:custGeom>
            <a:pathLst>
              <a:path w="825500" h="177800">
                <a:moveTo>
                  <a:pt x="825500" y="76200"/>
                </a:moveTo>
                <a:lnTo>
                  <a:pt x="0" y="76200"/>
                </a:lnTo>
                <a:lnTo>
                  <a:pt x="0" y="177800"/>
                </a:lnTo>
                <a:lnTo>
                  <a:pt x="825500" y="177800"/>
                </a:lnTo>
                <a:lnTo>
                  <a:pt x="825500" y="76200"/>
                </a:lnTo>
                <a:lnTo>
                  <a:pt x="5588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82" name="Freeform 22482"/>
          <p:cNvSpPr/>
          <p:nvPr/>
        </p:nvSpPr>
        <p:spPr>
          <a:xfrm rot="0" flipH="0" flipV="0">
            <a:off x="13688566" y="13830810"/>
            <a:ext cx="32003" cy="9143"/>
          </a:xfrm>
          <a:custGeom>
            <a:pathLst>
              <a:path w="266700" h="76200">
                <a:moveTo>
                  <a:pt x="266700" y="0"/>
                </a:moveTo>
                <a:lnTo>
                  <a:pt x="0" y="76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83" name="Freeform 22483"/>
          <p:cNvSpPr/>
          <p:nvPr/>
        </p:nvSpPr>
        <p:spPr>
          <a:xfrm rot="0" flipH="0" flipV="0">
            <a:off x="13751050" y="13696698"/>
            <a:ext cx="0" cy="129539"/>
          </a:xfrm>
          <a:custGeom>
            <a:pathLst>
              <a:path w="0" h="1079500">
                <a:moveTo>
                  <a:pt x="0" y="0"/>
                </a:moveTo>
                <a:lnTo>
                  <a:pt x="0" y="10795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84" name="Freeform 22484"/>
          <p:cNvSpPr/>
          <p:nvPr/>
        </p:nvSpPr>
        <p:spPr>
          <a:xfrm rot="0" flipH="0" flipV="0">
            <a:off x="13723618" y="13696698"/>
            <a:ext cx="0" cy="129539"/>
          </a:xfrm>
          <a:custGeom>
            <a:pathLst>
              <a:path w="0" h="1079500">
                <a:moveTo>
                  <a:pt x="0" y="0"/>
                </a:moveTo>
                <a:lnTo>
                  <a:pt x="0" y="10795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85" name="Freeform 22485"/>
          <p:cNvSpPr/>
          <p:nvPr/>
        </p:nvSpPr>
        <p:spPr>
          <a:xfrm rot="0" flipH="0" flipV="0">
            <a:off x="13720570" y="13826238"/>
            <a:ext cx="35051" cy="6095"/>
          </a:xfrm>
          <a:custGeom>
            <a:pathLst>
              <a:path w="292100" h="50800">
                <a:moveTo>
                  <a:pt x="292100" y="0"/>
                </a:moveTo>
                <a:lnTo>
                  <a:pt x="0" y="0"/>
                </a:lnTo>
                <a:lnTo>
                  <a:pt x="0" y="50800"/>
                </a:lnTo>
                <a:lnTo>
                  <a:pt x="292100" y="50800"/>
                </a:lnTo>
                <a:lnTo>
                  <a:pt x="2921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86" name="Freeform 22486"/>
          <p:cNvSpPr/>
          <p:nvPr/>
        </p:nvSpPr>
        <p:spPr>
          <a:xfrm rot="0" flipH="0" flipV="0">
            <a:off x="13720570" y="13506198"/>
            <a:ext cx="35051" cy="0"/>
          </a:xfrm>
          <a:custGeom>
            <a:pathLst>
              <a:path w="292100" h="0">
                <a:moveTo>
                  <a:pt x="0" y="0"/>
                </a:moveTo>
                <a:lnTo>
                  <a:pt x="2921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87" name="Freeform 22487"/>
          <p:cNvSpPr/>
          <p:nvPr/>
        </p:nvSpPr>
        <p:spPr>
          <a:xfrm rot="0" flipH="0" flipV="0">
            <a:off x="13786102" y="13519914"/>
            <a:ext cx="214883" cy="38099"/>
          </a:xfrm>
          <a:custGeom>
            <a:pathLst>
              <a:path w="1790700" h="317500">
                <a:moveTo>
                  <a:pt x="1790700" y="317500"/>
                </a:moveTo>
                <a:lnTo>
                  <a:pt x="0" y="317500"/>
                </a:lnTo>
                <a:lnTo>
                  <a:pt x="0" y="0"/>
                </a:lnTo>
                <a:lnTo>
                  <a:pt x="17907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88" name="Freeform 22488"/>
          <p:cNvSpPr/>
          <p:nvPr/>
        </p:nvSpPr>
        <p:spPr>
          <a:xfrm rot="0" flipH="0" flipV="0">
            <a:off x="14935198" y="13577826"/>
            <a:ext cx="35051" cy="118871"/>
          </a:xfrm>
          <a:custGeom>
            <a:pathLst>
              <a:path w="292100" h="990600">
                <a:moveTo>
                  <a:pt x="0" y="0"/>
                </a:moveTo>
                <a:lnTo>
                  <a:pt x="0" y="990600"/>
                </a:lnTo>
                <a:lnTo>
                  <a:pt x="292100" y="990600"/>
                </a:lnTo>
                <a:lnTo>
                  <a:pt x="292100" y="5969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89" name="Freeform 22489"/>
          <p:cNvSpPr/>
          <p:nvPr/>
        </p:nvSpPr>
        <p:spPr>
          <a:xfrm rot="0" flipH="0" flipV="0">
            <a:off x="14935198" y="13506198"/>
            <a:ext cx="0" cy="16763"/>
          </a:xfrm>
          <a:custGeom>
            <a:pathLst>
              <a:path w="0"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90" name="Freeform 22490"/>
          <p:cNvSpPr/>
          <p:nvPr/>
        </p:nvSpPr>
        <p:spPr>
          <a:xfrm rot="0" flipH="0" flipV="0">
            <a:off x="14970250" y="13506198"/>
            <a:ext cx="0" cy="16763"/>
          </a:xfrm>
          <a:custGeom>
            <a:pathLst>
              <a:path w="0"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91" name="Freeform 22491"/>
          <p:cNvSpPr/>
          <p:nvPr/>
        </p:nvSpPr>
        <p:spPr>
          <a:xfrm rot="0" flipH="0" flipV="0">
            <a:off x="14915386" y="13522962"/>
            <a:ext cx="60959" cy="54863"/>
          </a:xfrm>
          <a:custGeom>
            <a:pathLst>
              <a:path w="508000" h="457200">
                <a:moveTo>
                  <a:pt x="0" y="0"/>
                </a:moveTo>
                <a:lnTo>
                  <a:pt x="508000" y="0"/>
                </a:lnTo>
                <a:lnTo>
                  <a:pt x="508000" y="4572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92" name="Freeform 22492"/>
          <p:cNvSpPr/>
          <p:nvPr/>
        </p:nvSpPr>
        <p:spPr>
          <a:xfrm rot="0" flipH="0" flipV="0">
            <a:off x="14970250" y="13577826"/>
            <a:ext cx="0" cy="118871"/>
          </a:xfrm>
          <a:custGeom>
            <a:pathLst>
              <a:path w="0" h="990600">
                <a:moveTo>
                  <a:pt x="0" y="0"/>
                </a:moveTo>
                <a:lnTo>
                  <a:pt x="0" y="9906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93" name="Freeform 22493"/>
          <p:cNvSpPr/>
          <p:nvPr/>
        </p:nvSpPr>
        <p:spPr>
          <a:xfrm rot="0" flipH="0" flipV="0">
            <a:off x="14689834" y="13577826"/>
            <a:ext cx="286511" cy="0"/>
          </a:xfrm>
          <a:custGeom>
            <a:pathLst>
              <a:path w="2387600" h="0">
                <a:moveTo>
                  <a:pt x="2387600" y="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94" name="Freeform 22494"/>
          <p:cNvSpPr/>
          <p:nvPr/>
        </p:nvSpPr>
        <p:spPr>
          <a:xfrm rot="0" flipH="0" flipV="0">
            <a:off x="14951962" y="13463526"/>
            <a:ext cx="0" cy="94487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95" name="Freeform 22495"/>
          <p:cNvSpPr/>
          <p:nvPr/>
        </p:nvSpPr>
        <p:spPr>
          <a:xfrm rot="0" flipH="0" flipV="0">
            <a:off x="14951962" y="13609830"/>
            <a:ext cx="0" cy="106679"/>
          </a:xfrm>
          <a:custGeom>
            <a:pathLst>
              <a:path w="0" h="889000">
                <a:moveTo>
                  <a:pt x="0" y="0"/>
                </a:moveTo>
                <a:lnTo>
                  <a:pt x="0" y="889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96" name="Freeform 22496"/>
          <p:cNvSpPr/>
          <p:nvPr/>
        </p:nvSpPr>
        <p:spPr>
          <a:xfrm rot="0" flipH="0" flipV="0">
            <a:off x="14951962" y="13768326"/>
            <a:ext cx="0" cy="94487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97" name="Freeform 22497"/>
          <p:cNvSpPr/>
          <p:nvPr/>
        </p:nvSpPr>
        <p:spPr>
          <a:xfrm rot="0" flipH="0" flipV="0">
            <a:off x="14891002" y="13852146"/>
            <a:ext cx="123443" cy="10667"/>
          </a:xfrm>
          <a:custGeom>
            <a:pathLst>
              <a:path w="1028700" h="88900">
                <a:moveTo>
                  <a:pt x="0" y="0"/>
                </a:moveTo>
                <a:lnTo>
                  <a:pt x="1028700" y="0"/>
                </a:lnTo>
                <a:lnTo>
                  <a:pt x="1028700" y="88900"/>
                </a:lnTo>
                <a:lnTo>
                  <a:pt x="0" y="889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98" name="Freeform 22498"/>
          <p:cNvSpPr/>
          <p:nvPr/>
        </p:nvSpPr>
        <p:spPr>
          <a:xfrm rot="0" flipH="0" flipV="0">
            <a:off x="14903194" y="13830810"/>
            <a:ext cx="99059" cy="21335"/>
          </a:xfrm>
          <a:custGeom>
            <a:pathLst>
              <a:path w="825500" h="177800">
                <a:moveTo>
                  <a:pt x="0" y="76200"/>
                </a:moveTo>
                <a:lnTo>
                  <a:pt x="825500" y="76200"/>
                </a:lnTo>
                <a:lnTo>
                  <a:pt x="825500" y="177800"/>
                </a:lnTo>
                <a:lnTo>
                  <a:pt x="0" y="177800"/>
                </a:lnTo>
                <a:lnTo>
                  <a:pt x="0" y="76200"/>
                </a:lnTo>
                <a:lnTo>
                  <a:pt x="2667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499" name="Freeform 22499"/>
          <p:cNvSpPr/>
          <p:nvPr/>
        </p:nvSpPr>
        <p:spPr>
          <a:xfrm rot="0" flipH="0" flipV="0">
            <a:off x="14970250" y="13830810"/>
            <a:ext cx="32003" cy="9143"/>
          </a:xfrm>
          <a:custGeom>
            <a:pathLst>
              <a:path w="266700" h="76200">
                <a:moveTo>
                  <a:pt x="0" y="0"/>
                </a:moveTo>
                <a:lnTo>
                  <a:pt x="266700" y="76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00" name="Freeform 22500"/>
          <p:cNvSpPr/>
          <p:nvPr/>
        </p:nvSpPr>
        <p:spPr>
          <a:xfrm rot="0" flipH="0" flipV="0">
            <a:off x="14939770" y="13696698"/>
            <a:ext cx="0" cy="129539"/>
          </a:xfrm>
          <a:custGeom>
            <a:pathLst>
              <a:path w="0" h="1079500">
                <a:moveTo>
                  <a:pt x="0" y="0"/>
                </a:moveTo>
                <a:lnTo>
                  <a:pt x="0" y="10795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01" name="Freeform 22501"/>
          <p:cNvSpPr/>
          <p:nvPr/>
        </p:nvSpPr>
        <p:spPr>
          <a:xfrm rot="0" flipH="0" flipV="0">
            <a:off x="14965678" y="13696698"/>
            <a:ext cx="0" cy="129539"/>
          </a:xfrm>
          <a:custGeom>
            <a:pathLst>
              <a:path w="0" h="1079500">
                <a:moveTo>
                  <a:pt x="0" y="0"/>
                </a:moveTo>
                <a:lnTo>
                  <a:pt x="0" y="10795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02" name="Freeform 22502"/>
          <p:cNvSpPr/>
          <p:nvPr/>
        </p:nvSpPr>
        <p:spPr>
          <a:xfrm rot="0" flipH="0" flipV="0">
            <a:off x="14935198" y="13826238"/>
            <a:ext cx="35051" cy="6095"/>
          </a:xfrm>
          <a:custGeom>
            <a:pathLst>
              <a:path w="292100" h="50800">
                <a:moveTo>
                  <a:pt x="0" y="0"/>
                </a:moveTo>
                <a:lnTo>
                  <a:pt x="292100" y="0"/>
                </a:lnTo>
                <a:lnTo>
                  <a:pt x="292100" y="50800"/>
                </a:lnTo>
                <a:lnTo>
                  <a:pt x="0" y="508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03" name="Freeform 22503"/>
          <p:cNvSpPr/>
          <p:nvPr/>
        </p:nvSpPr>
        <p:spPr>
          <a:xfrm rot="0" flipH="0" flipV="0">
            <a:off x="14935198" y="13506198"/>
            <a:ext cx="35051" cy="0"/>
          </a:xfrm>
          <a:custGeom>
            <a:pathLst>
              <a:path w="292100" h="0">
                <a:moveTo>
                  <a:pt x="292100" y="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04" name="Freeform 22504"/>
          <p:cNvSpPr/>
          <p:nvPr/>
        </p:nvSpPr>
        <p:spPr>
          <a:xfrm rot="0" flipH="0" flipV="0">
            <a:off x="14689834" y="13519914"/>
            <a:ext cx="214883" cy="38099"/>
          </a:xfrm>
          <a:custGeom>
            <a:pathLst>
              <a:path w="1790700" h="317500">
                <a:moveTo>
                  <a:pt x="0" y="317500"/>
                </a:moveTo>
                <a:lnTo>
                  <a:pt x="1790700" y="317500"/>
                </a:lnTo>
                <a:lnTo>
                  <a:pt x="1790700" y="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05" name="Freeform 22505"/>
          <p:cNvSpPr/>
          <p:nvPr/>
        </p:nvSpPr>
        <p:spPr>
          <a:xfrm rot="0" flipH="0" flipV="0">
            <a:off x="14689834" y="13506198"/>
            <a:ext cx="225551" cy="16763"/>
          </a:xfrm>
          <a:custGeom>
            <a:pathLst>
              <a:path w="1879600" h="139700">
                <a:moveTo>
                  <a:pt x="0" y="0"/>
                </a:moveTo>
                <a:lnTo>
                  <a:pt x="1879600" y="0"/>
                </a:lnTo>
                <a:lnTo>
                  <a:pt x="1879600" y="139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06" name="Freeform 22506"/>
          <p:cNvSpPr/>
          <p:nvPr/>
        </p:nvSpPr>
        <p:spPr>
          <a:xfrm rot="0" flipH="0" flipV="0">
            <a:off x="13712950" y="13506198"/>
            <a:ext cx="288035" cy="16763"/>
          </a:xfrm>
          <a:custGeom>
            <a:pathLst>
              <a:path w="2400300" h="139700">
                <a:moveTo>
                  <a:pt x="2400300" y="0"/>
                </a:moveTo>
                <a:lnTo>
                  <a:pt x="520700" y="0"/>
                </a:lnTo>
                <a:lnTo>
                  <a:pt x="520700" y="139700"/>
                </a:lnTo>
                <a:lnTo>
                  <a:pt x="0" y="139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07" name="Freeform 22507"/>
          <p:cNvSpPr/>
          <p:nvPr/>
        </p:nvSpPr>
        <p:spPr>
          <a:xfrm rot="0" flipH="0" flipV="0">
            <a:off x="14000986" y="13492482"/>
            <a:ext cx="688847" cy="0"/>
          </a:xfrm>
          <a:custGeom>
            <a:pathLst>
              <a:path w="5740400" h="0">
                <a:moveTo>
                  <a:pt x="0" y="0"/>
                </a:moveTo>
                <a:lnTo>
                  <a:pt x="57404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08" name="Freeform 22508"/>
          <p:cNvSpPr/>
          <p:nvPr/>
        </p:nvSpPr>
        <p:spPr>
          <a:xfrm rot="0" flipH="0" flipV="0">
            <a:off x="14000986" y="13492482"/>
            <a:ext cx="688847" cy="91439"/>
          </a:xfrm>
          <a:custGeom>
            <a:pathLst>
              <a:path w="5740400" h="762000">
                <a:moveTo>
                  <a:pt x="5740400" y="0"/>
                </a:moveTo>
                <a:lnTo>
                  <a:pt x="5740400" y="762000"/>
                </a:lnTo>
                <a:lnTo>
                  <a:pt x="0" y="762000"/>
                </a:ln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09" name="Freeform 22509"/>
          <p:cNvSpPr/>
          <p:nvPr/>
        </p:nvSpPr>
        <p:spPr>
          <a:xfrm rot="0" flipH="0" flipV="0">
            <a:off x="14000986" y="13583922"/>
            <a:ext cx="185927" cy="198119"/>
          </a:xfrm>
          <a:custGeom>
            <a:pathLst>
              <a:path w="1549400" h="1651000">
                <a:moveTo>
                  <a:pt x="0" y="0"/>
                </a:moveTo>
                <a:lnTo>
                  <a:pt x="1549400" y="0"/>
                </a:lnTo>
                <a:lnTo>
                  <a:pt x="1549400" y="1651000"/>
                </a:lnTo>
                <a:lnTo>
                  <a:pt x="0" y="1651000"/>
                </a:ln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10" name="Freeform 22510"/>
          <p:cNvSpPr/>
          <p:nvPr/>
        </p:nvSpPr>
        <p:spPr>
          <a:xfrm rot="0" flipH="0" flipV="0">
            <a:off x="14503906" y="13583922"/>
            <a:ext cx="185927" cy="198119"/>
          </a:xfrm>
          <a:custGeom>
            <a:pathLst>
              <a:path w="1549400" h="1651000">
                <a:moveTo>
                  <a:pt x="1549400" y="0"/>
                </a:moveTo>
                <a:lnTo>
                  <a:pt x="0" y="0"/>
                </a:lnTo>
                <a:lnTo>
                  <a:pt x="0" y="1651000"/>
                </a:lnTo>
                <a:lnTo>
                  <a:pt x="1549400" y="1651000"/>
                </a:lnTo>
                <a:lnTo>
                  <a:pt x="15494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11" name="Freeform 22511"/>
          <p:cNvSpPr/>
          <p:nvPr/>
        </p:nvSpPr>
        <p:spPr>
          <a:xfrm rot="0" flipH="0" flipV="0">
            <a:off x="14043658" y="13513818"/>
            <a:ext cx="605027" cy="44195"/>
          </a:xfrm>
          <a:custGeom>
            <a:pathLst>
              <a:path w="5041900" h="368300">
                <a:moveTo>
                  <a:pt x="0" y="0"/>
                </a:moveTo>
                <a:lnTo>
                  <a:pt x="5041900" y="0"/>
                </a:lnTo>
                <a:lnTo>
                  <a:pt x="5041900" y="368300"/>
                </a:lnTo>
                <a:lnTo>
                  <a:pt x="0" y="3683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12" name="Freeform 22512"/>
          <p:cNvSpPr/>
          <p:nvPr/>
        </p:nvSpPr>
        <p:spPr>
          <a:xfrm rot="0" flipH="0" flipV="0">
            <a:off x="14031466" y="13643358"/>
            <a:ext cx="126491" cy="33527"/>
          </a:xfrm>
          <a:custGeom>
            <a:pathLst>
              <a:path w="1054100" h="279400">
                <a:moveTo>
                  <a:pt x="0" y="0"/>
                </a:moveTo>
                <a:lnTo>
                  <a:pt x="1054100" y="0"/>
                </a:lnTo>
                <a:lnTo>
                  <a:pt x="1054100" y="279400"/>
                </a:lnTo>
                <a:lnTo>
                  <a:pt x="0" y="2794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13" name="Freeform 22513"/>
          <p:cNvSpPr/>
          <p:nvPr/>
        </p:nvSpPr>
        <p:spPr>
          <a:xfrm rot="0" flipH="0" flipV="0">
            <a:off x="14532862" y="13643358"/>
            <a:ext cx="126491" cy="33527"/>
          </a:xfrm>
          <a:custGeom>
            <a:pathLst>
              <a:path w="1054100" h="279400">
                <a:moveTo>
                  <a:pt x="1054100" y="0"/>
                </a:moveTo>
                <a:lnTo>
                  <a:pt x="0" y="0"/>
                </a:lnTo>
                <a:lnTo>
                  <a:pt x="0" y="279400"/>
                </a:lnTo>
                <a:lnTo>
                  <a:pt x="1054100" y="279400"/>
                </a:lnTo>
                <a:lnTo>
                  <a:pt x="10541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14" name="Freeform 22514"/>
          <p:cNvSpPr/>
          <p:nvPr/>
        </p:nvSpPr>
        <p:spPr>
          <a:xfrm rot="0" flipH="0" flipV="0">
            <a:off x="14228062" y="13597638"/>
            <a:ext cx="108203" cy="39623"/>
          </a:xfrm>
          <a:custGeom>
            <a:pathLst>
              <a:path w="901700" h="330200">
                <a:moveTo>
                  <a:pt x="0" y="0"/>
                </a:moveTo>
                <a:lnTo>
                  <a:pt x="901700" y="0"/>
                </a:lnTo>
                <a:lnTo>
                  <a:pt x="901700" y="330200"/>
                </a:lnTo>
                <a:lnTo>
                  <a:pt x="0" y="3302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15" name="Freeform 22515"/>
          <p:cNvSpPr/>
          <p:nvPr/>
        </p:nvSpPr>
        <p:spPr>
          <a:xfrm rot="0" flipH="0" flipV="0">
            <a:off x="14354554" y="13597638"/>
            <a:ext cx="108203" cy="39623"/>
          </a:xfrm>
          <a:custGeom>
            <a:pathLst>
              <a:path w="901700" h="330200">
                <a:moveTo>
                  <a:pt x="901700" y="0"/>
                </a:moveTo>
                <a:lnTo>
                  <a:pt x="0" y="0"/>
                </a:lnTo>
                <a:lnTo>
                  <a:pt x="0" y="330200"/>
                </a:lnTo>
                <a:lnTo>
                  <a:pt x="901700" y="330200"/>
                </a:lnTo>
                <a:lnTo>
                  <a:pt x="9017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16" name="Freeform 22516"/>
          <p:cNvSpPr/>
          <p:nvPr/>
        </p:nvSpPr>
        <p:spPr>
          <a:xfrm rot="0" flipH="0" flipV="0">
            <a:off x="14186914" y="13617450"/>
            <a:ext cx="315467" cy="0"/>
          </a:xfrm>
          <a:custGeom>
            <a:pathLst>
              <a:path w="2628900" h="0">
                <a:moveTo>
                  <a:pt x="0" y="0"/>
                </a:moveTo>
                <a:lnTo>
                  <a:pt x="26289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17" name="Freeform 22517"/>
          <p:cNvSpPr/>
          <p:nvPr/>
        </p:nvSpPr>
        <p:spPr>
          <a:xfrm rot="0" flipH="0" flipV="0">
            <a:off x="14232634" y="13643358"/>
            <a:ext cx="0" cy="71627"/>
          </a:xfrm>
          <a:custGeom>
            <a:pathLst>
              <a:path w="0"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18" name="Freeform 22518"/>
          <p:cNvSpPr/>
          <p:nvPr/>
        </p:nvSpPr>
        <p:spPr>
          <a:xfrm rot="0" flipH="0" flipV="0">
            <a:off x="14458186" y="13643358"/>
            <a:ext cx="0" cy="71627"/>
          </a:xfrm>
          <a:custGeom>
            <a:pathLst>
              <a:path w="0"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19" name="Freeform 22519"/>
          <p:cNvSpPr/>
          <p:nvPr/>
        </p:nvSpPr>
        <p:spPr>
          <a:xfrm rot="0" flipH="0" flipV="0">
            <a:off x="14625826" y="13486386"/>
            <a:ext cx="27431" cy="0"/>
          </a:xfrm>
          <a:custGeom>
            <a:pathLst>
              <a:path w="228600" h="0">
                <a:moveTo>
                  <a:pt x="0" y="0"/>
                </a:moveTo>
                <a:lnTo>
                  <a:pt x="2286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20" name="Freeform 22520"/>
          <p:cNvSpPr/>
          <p:nvPr/>
        </p:nvSpPr>
        <p:spPr>
          <a:xfrm rot="0" flipH="0" flipV="0">
            <a:off x="14052802" y="13431522"/>
            <a:ext cx="27431" cy="54863"/>
          </a:xfrm>
          <a:custGeom>
            <a:pathLst>
              <a:path w="228600" h="457200">
                <a:moveTo>
                  <a:pt x="0" y="457200"/>
                </a:moveTo>
                <a:lnTo>
                  <a:pt x="228600" y="457200"/>
                </a:lnTo>
                <a:lnTo>
                  <a:pt x="2286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21" name="Freeform 22521"/>
          <p:cNvSpPr/>
          <p:nvPr/>
        </p:nvSpPr>
        <p:spPr>
          <a:xfrm rot="0" flipH="0" flipV="0">
            <a:off x="14045182" y="13242546"/>
            <a:ext cx="0" cy="88391"/>
          </a:xfrm>
          <a:custGeom>
            <a:pathLst>
              <a:path w="0" h="736600">
                <a:moveTo>
                  <a:pt x="0" y="0"/>
                </a:moveTo>
                <a:lnTo>
                  <a:pt x="0" y="736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22" name="Freeform 22522"/>
          <p:cNvSpPr/>
          <p:nvPr/>
        </p:nvSpPr>
        <p:spPr>
          <a:xfrm rot="0" flipH="0" flipV="0">
            <a:off x="14008606" y="13242546"/>
            <a:ext cx="36575" cy="88391"/>
          </a:xfrm>
          <a:custGeom>
            <a:pathLst>
              <a:path w="304800" h="736600">
                <a:moveTo>
                  <a:pt x="0" y="0"/>
                </a:moveTo>
                <a:lnTo>
                  <a:pt x="0" y="736600"/>
                </a:lnTo>
                <a:lnTo>
                  <a:pt x="304800" y="736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23" name="Freeform 22523"/>
          <p:cNvSpPr/>
          <p:nvPr/>
        </p:nvSpPr>
        <p:spPr>
          <a:xfrm rot="0" flipH="0" flipV="0">
            <a:off x="14045182" y="13286742"/>
            <a:ext cx="50291" cy="65531"/>
          </a:xfrm>
          <a:custGeom>
            <a:pathLst>
              <a:path w="419100" h="546100">
                <a:moveTo>
                  <a:pt x="0" y="0"/>
                </a:moveTo>
                <a:lnTo>
                  <a:pt x="419100" y="546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24" name="Freeform 22524"/>
          <p:cNvSpPr/>
          <p:nvPr/>
        </p:nvSpPr>
        <p:spPr>
          <a:xfrm rot="0" flipH="0" flipV="0">
            <a:off x="14008606" y="13242546"/>
            <a:ext cx="91439" cy="0"/>
          </a:xfrm>
          <a:custGeom>
            <a:pathLst>
              <a:path w="762000" h="0">
                <a:moveTo>
                  <a:pt x="7620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25" name="Freeform 22525"/>
          <p:cNvSpPr/>
          <p:nvPr/>
        </p:nvSpPr>
        <p:spPr>
          <a:xfrm rot="0" flipH="0" flipV="0">
            <a:off x="14080234" y="13352274"/>
            <a:ext cx="15239" cy="79247"/>
          </a:xfrm>
          <a:custGeom>
            <a:pathLst>
              <a:path w="127000" h="660400">
                <a:moveTo>
                  <a:pt x="0" y="660400"/>
                </a:moveTo>
                <a:lnTo>
                  <a:pt x="1270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26" name="Freeform 22526"/>
          <p:cNvSpPr/>
          <p:nvPr/>
        </p:nvSpPr>
        <p:spPr>
          <a:xfrm rot="0" flipH="0" flipV="0">
            <a:off x="14625826" y="13449810"/>
            <a:ext cx="0" cy="36575"/>
          </a:xfrm>
          <a:custGeom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27" name="Freeform 22527"/>
          <p:cNvSpPr/>
          <p:nvPr/>
        </p:nvSpPr>
        <p:spPr>
          <a:xfrm rot="0" flipH="0" flipV="0">
            <a:off x="14052802" y="13486386"/>
            <a:ext cx="0" cy="6095"/>
          </a:xfrm>
          <a:custGeom>
            <a:pathLst>
              <a:path w="0" h="50800">
                <a:moveTo>
                  <a:pt x="0" y="508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28" name="Freeform 22528"/>
          <p:cNvSpPr/>
          <p:nvPr/>
        </p:nvSpPr>
        <p:spPr>
          <a:xfrm rot="0" flipH="0" flipV="0">
            <a:off x="14653258" y="13486386"/>
            <a:ext cx="0" cy="6095"/>
          </a:xfrm>
          <a:custGeom>
            <a:pathLst>
              <a:path w="0" h="50800">
                <a:moveTo>
                  <a:pt x="0" y="508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29" name="Freeform 22529"/>
          <p:cNvSpPr/>
          <p:nvPr/>
        </p:nvSpPr>
        <p:spPr>
          <a:xfrm rot="0" flipH="0" flipV="0">
            <a:off x="10667998" y="14493749"/>
            <a:ext cx="640079" cy="0"/>
          </a:xfrm>
          <a:custGeom>
            <a:pathLst>
              <a:path w="5334000" h="0">
                <a:moveTo>
                  <a:pt x="0" y="0"/>
                </a:moveTo>
                <a:lnTo>
                  <a:pt x="5334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30" name="Freeform 22530"/>
          <p:cNvSpPr/>
          <p:nvPr/>
        </p:nvSpPr>
        <p:spPr>
          <a:xfrm rot="0" flipH="0" flipV="0">
            <a:off x="11308078" y="14126466"/>
            <a:ext cx="0" cy="672083"/>
          </a:xfrm>
          <a:custGeom>
            <a:pathLst>
              <a:path w="0" h="5600700">
                <a:moveTo>
                  <a:pt x="0" y="56007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31" name="Freeform 22531"/>
          <p:cNvSpPr/>
          <p:nvPr/>
        </p:nvSpPr>
        <p:spPr>
          <a:xfrm rot="0" flipH="0" flipV="0">
            <a:off x="12710158" y="14126466"/>
            <a:ext cx="0" cy="672083"/>
          </a:xfrm>
          <a:custGeom>
            <a:pathLst>
              <a:path w="0" h="5600700">
                <a:moveTo>
                  <a:pt x="0" y="56007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32" name="Freeform 22532"/>
          <p:cNvSpPr/>
          <p:nvPr/>
        </p:nvSpPr>
        <p:spPr>
          <a:xfrm rot="0" flipH="0" flipV="0">
            <a:off x="12896086" y="14493750"/>
            <a:ext cx="292607" cy="0"/>
          </a:xfrm>
          <a:custGeom>
            <a:pathLst>
              <a:path w="2438400" h="0">
                <a:moveTo>
                  <a:pt x="0" y="0"/>
                </a:moveTo>
                <a:lnTo>
                  <a:pt x="2438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33" name="Freeform 22533"/>
          <p:cNvSpPr/>
          <p:nvPr/>
        </p:nvSpPr>
        <p:spPr>
          <a:xfrm rot="0" flipH="0" flipV="0">
            <a:off x="13188694" y="13862814"/>
            <a:ext cx="315467" cy="630935"/>
          </a:xfrm>
          <a:custGeom>
            <a:pathLst>
              <a:path w="2628900" h="5257800">
                <a:moveTo>
                  <a:pt x="0" y="5257800"/>
                </a:moveTo>
                <a:lnTo>
                  <a:pt x="26289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34" name="Freeform 22534"/>
          <p:cNvSpPr/>
          <p:nvPr/>
        </p:nvSpPr>
        <p:spPr>
          <a:xfrm rot="0" flipH="0" flipV="0">
            <a:off x="11141962" y="15167357"/>
            <a:ext cx="333755" cy="333755"/>
          </a:xfrm>
          <a:custGeom>
            <a:pathLst>
              <a:path w="2781300" h="2781300">
                <a:moveTo>
                  <a:pt x="2781300" y="1390650"/>
                </a:moveTo>
                <a:cubicBezTo>
                  <a:pt x="2781300" y="622617"/>
                  <a:pt x="2158683" y="0"/>
                  <a:pt x="1390650" y="0"/>
                </a:cubicBezTo>
                <a:cubicBezTo>
                  <a:pt x="622616" y="0"/>
                  <a:pt x="0" y="622617"/>
                  <a:pt x="0" y="1390650"/>
                </a:cubicBezTo>
                <a:cubicBezTo>
                  <a:pt x="0" y="2158684"/>
                  <a:pt x="622616" y="2781300"/>
                  <a:pt x="1390650" y="2781300"/>
                </a:cubicBezTo>
                <a:cubicBezTo>
                  <a:pt x="2158683" y="2781300"/>
                  <a:pt x="2781300" y="2158684"/>
                  <a:pt x="2781300" y="139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35" name="Freeform 22535"/>
          <p:cNvSpPr/>
          <p:nvPr/>
        </p:nvSpPr>
        <p:spPr>
          <a:xfrm rot="0" flipH="0" flipV="0">
            <a:off x="12544042" y="15167357"/>
            <a:ext cx="333755" cy="333755"/>
          </a:xfrm>
          <a:custGeom>
            <a:pathLst>
              <a:path w="2781300" h="2781300">
                <a:moveTo>
                  <a:pt x="2781300" y="1390650"/>
                </a:moveTo>
                <a:cubicBezTo>
                  <a:pt x="2781300" y="622617"/>
                  <a:pt x="2158689" y="0"/>
                  <a:pt x="1390650" y="0"/>
                </a:cubicBezTo>
                <a:cubicBezTo>
                  <a:pt x="622610" y="0"/>
                  <a:pt x="0" y="622617"/>
                  <a:pt x="0" y="1390650"/>
                </a:cubicBezTo>
                <a:cubicBezTo>
                  <a:pt x="0" y="2158684"/>
                  <a:pt x="622610" y="2781300"/>
                  <a:pt x="1390650" y="2781300"/>
                </a:cubicBezTo>
                <a:cubicBezTo>
                  <a:pt x="2158689" y="2781300"/>
                  <a:pt x="2781300" y="2158684"/>
                  <a:pt x="2781300" y="1390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36" name="Freeform 22536"/>
          <p:cNvSpPr/>
          <p:nvPr/>
        </p:nvSpPr>
        <p:spPr>
          <a:xfrm rot="0" flipH="0" flipV="0">
            <a:off x="13504162" y="13862814"/>
            <a:ext cx="2468879" cy="0"/>
          </a:xfrm>
          <a:custGeom>
            <a:pathLst>
              <a:path w="20574000" h="0">
                <a:moveTo>
                  <a:pt x="0" y="0"/>
                </a:moveTo>
                <a:lnTo>
                  <a:pt x="205740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37" name="Freeform 22537"/>
          <p:cNvSpPr/>
          <p:nvPr/>
        </p:nvSpPr>
        <p:spPr>
          <a:xfrm rot="0" flipH="0" flipV="0">
            <a:off x="13504162" y="13862814"/>
            <a:ext cx="233171" cy="0"/>
          </a:xfrm>
          <a:custGeom>
            <a:pathLst>
              <a:path w="1943100" h="0">
                <a:moveTo>
                  <a:pt x="0" y="0"/>
                </a:moveTo>
                <a:lnTo>
                  <a:pt x="1943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38" name="Freeform 22538"/>
          <p:cNvSpPr/>
          <p:nvPr/>
        </p:nvSpPr>
        <p:spPr>
          <a:xfrm rot="0" flipH="0" flipV="0">
            <a:off x="11244070" y="13722606"/>
            <a:ext cx="128015" cy="513587"/>
          </a:xfrm>
          <a:custGeom>
            <a:pathLst>
              <a:path w="1066800" h="4279900">
                <a:moveTo>
                  <a:pt x="0" y="4279900"/>
                </a:moveTo>
                <a:lnTo>
                  <a:pt x="0" y="0"/>
                </a:lnTo>
                <a:lnTo>
                  <a:pt x="10668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39" name="Freeform 22539"/>
          <p:cNvSpPr/>
          <p:nvPr/>
        </p:nvSpPr>
        <p:spPr>
          <a:xfrm rot="0" flipH="0" flipV="0">
            <a:off x="10986514" y="14236194"/>
            <a:ext cx="257555" cy="257555"/>
          </a:xfrm>
          <a:custGeom>
            <a:pathLst>
              <a:path w="2146300" h="2146300">
                <a:moveTo>
                  <a:pt x="0" y="2146300"/>
                </a:moveTo>
                <a:lnTo>
                  <a:pt x="0" y="1079500"/>
                </a:lnTo>
                <a:lnTo>
                  <a:pt x="1079500" y="1079500"/>
                </a:lnTo>
                <a:lnTo>
                  <a:pt x="1079500" y="0"/>
                </a:lnTo>
                <a:lnTo>
                  <a:pt x="21463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40" name="Freeform 22540"/>
          <p:cNvSpPr/>
          <p:nvPr/>
        </p:nvSpPr>
        <p:spPr>
          <a:xfrm rot="0" flipH="0" flipV="0">
            <a:off x="11372086" y="13722606"/>
            <a:ext cx="0" cy="513587"/>
          </a:xfrm>
          <a:custGeom>
            <a:pathLst>
              <a:path w="0" h="4279900">
                <a:moveTo>
                  <a:pt x="0" y="0"/>
                </a:moveTo>
                <a:lnTo>
                  <a:pt x="0" y="42799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41" name="Freeform 22541"/>
          <p:cNvSpPr/>
          <p:nvPr/>
        </p:nvSpPr>
        <p:spPr>
          <a:xfrm rot="0" flipH="0" flipV="0">
            <a:off x="10986514" y="14236194"/>
            <a:ext cx="643127" cy="257555"/>
          </a:xfrm>
          <a:custGeom>
            <a:pathLst>
              <a:path w="5359400" h="2146300">
                <a:moveTo>
                  <a:pt x="0" y="2146300"/>
                </a:moveTo>
                <a:lnTo>
                  <a:pt x="5359400" y="2146300"/>
                </a:lnTo>
                <a:lnTo>
                  <a:pt x="5359400" y="1079500"/>
                </a:lnTo>
                <a:lnTo>
                  <a:pt x="4292600" y="1079500"/>
                </a:lnTo>
                <a:lnTo>
                  <a:pt x="4292600" y="0"/>
                </a:lnTo>
                <a:lnTo>
                  <a:pt x="32131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42" name="Freeform 22542"/>
          <p:cNvSpPr/>
          <p:nvPr/>
        </p:nvSpPr>
        <p:spPr>
          <a:xfrm rot="0" flipH="0" flipV="0">
            <a:off x="12646150" y="13722606"/>
            <a:ext cx="128015" cy="513587"/>
          </a:xfrm>
          <a:custGeom>
            <a:pathLst>
              <a:path w="1066800" h="4279900">
                <a:moveTo>
                  <a:pt x="0" y="4279900"/>
                </a:moveTo>
                <a:lnTo>
                  <a:pt x="0" y="0"/>
                </a:lnTo>
                <a:lnTo>
                  <a:pt x="10668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43" name="Freeform 22543"/>
          <p:cNvSpPr/>
          <p:nvPr/>
        </p:nvSpPr>
        <p:spPr>
          <a:xfrm rot="0" flipH="0" flipV="0">
            <a:off x="12388594" y="14236194"/>
            <a:ext cx="257555" cy="257555"/>
          </a:xfrm>
          <a:custGeom>
            <a:pathLst>
              <a:path w="2146300" h="2146300">
                <a:moveTo>
                  <a:pt x="0" y="2146300"/>
                </a:moveTo>
                <a:lnTo>
                  <a:pt x="0" y="1079500"/>
                </a:lnTo>
                <a:lnTo>
                  <a:pt x="1066800" y="1079500"/>
                </a:lnTo>
                <a:lnTo>
                  <a:pt x="1066800" y="0"/>
                </a:lnTo>
                <a:lnTo>
                  <a:pt x="21463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44" name="Freeform 22544"/>
          <p:cNvSpPr/>
          <p:nvPr/>
        </p:nvSpPr>
        <p:spPr>
          <a:xfrm rot="0" flipH="0" flipV="0">
            <a:off x="12774166" y="13722606"/>
            <a:ext cx="0" cy="513587"/>
          </a:xfrm>
          <a:custGeom>
            <a:pathLst>
              <a:path w="0" h="4279900">
                <a:moveTo>
                  <a:pt x="0" y="0"/>
                </a:moveTo>
                <a:lnTo>
                  <a:pt x="0" y="42799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45" name="Freeform 22545"/>
          <p:cNvSpPr/>
          <p:nvPr/>
        </p:nvSpPr>
        <p:spPr>
          <a:xfrm rot="0" flipH="0" flipV="0">
            <a:off x="12388594" y="14493750"/>
            <a:ext cx="800099" cy="0"/>
          </a:xfrm>
          <a:custGeom>
            <a:pathLst>
              <a:path w="6667500" h="0">
                <a:moveTo>
                  <a:pt x="0" y="0"/>
                </a:moveTo>
                <a:lnTo>
                  <a:pt x="66675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46" name="Freeform 22546"/>
          <p:cNvSpPr/>
          <p:nvPr/>
        </p:nvSpPr>
        <p:spPr>
          <a:xfrm rot="0" flipH="0" flipV="0">
            <a:off x="12774166" y="14236194"/>
            <a:ext cx="257555" cy="257555"/>
          </a:xfrm>
          <a:custGeom>
            <a:pathLst>
              <a:path w="2146300" h="2146300">
                <a:moveTo>
                  <a:pt x="2146300" y="2146300"/>
                </a:moveTo>
                <a:lnTo>
                  <a:pt x="2146300" y="1079500"/>
                </a:lnTo>
                <a:lnTo>
                  <a:pt x="1066800" y="1079500"/>
                </a:lnTo>
                <a:lnTo>
                  <a:pt x="1066800" y="0"/>
                </a:lnTo>
                <a:lnTo>
                  <a:pt x="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47" name="Freeform 22547"/>
          <p:cNvSpPr/>
          <p:nvPr/>
        </p:nvSpPr>
        <p:spPr>
          <a:xfrm rot="0" flipH="0" flipV="0">
            <a:off x="13031722" y="14493750"/>
            <a:ext cx="156971" cy="0"/>
          </a:xfrm>
          <a:custGeom>
            <a:pathLst>
              <a:path w="1308100" h="0">
                <a:moveTo>
                  <a:pt x="0" y="0"/>
                </a:moveTo>
                <a:lnTo>
                  <a:pt x="130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48" name="Freeform 22548"/>
          <p:cNvSpPr/>
          <p:nvPr/>
        </p:nvSpPr>
        <p:spPr>
          <a:xfrm rot="0" flipH="0" flipV="0">
            <a:off x="13668754" y="12544554"/>
            <a:ext cx="80771" cy="70103"/>
          </a:xfrm>
          <a:custGeom>
            <a:pathLst>
              <a:path w="673100" h="584200">
                <a:moveTo>
                  <a:pt x="266700" y="0"/>
                </a:moveTo>
                <a:lnTo>
                  <a:pt x="673100" y="254000"/>
                </a:lnTo>
                <a:lnTo>
                  <a:pt x="254000" y="584200"/>
                </a:lnTo>
                <a:lnTo>
                  <a:pt x="0" y="419100"/>
                </a:lnTo>
                <a:lnTo>
                  <a:pt x="2667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49" name="Freeform 22549"/>
          <p:cNvSpPr/>
          <p:nvPr/>
        </p:nvSpPr>
        <p:spPr>
          <a:xfrm rot="0" flipH="0" flipV="0">
            <a:off x="14168626" y="13449810"/>
            <a:ext cx="348995" cy="21335"/>
          </a:xfrm>
          <a:custGeom>
            <a:pathLst>
              <a:path w="2908300" h="177800">
                <a:moveTo>
                  <a:pt x="0" y="0"/>
                </a:moveTo>
                <a:lnTo>
                  <a:pt x="2908300" y="0"/>
                </a:lnTo>
                <a:lnTo>
                  <a:pt x="2908300" y="177800"/>
                </a:lnTo>
                <a:lnTo>
                  <a:pt x="0" y="1778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50" name="Freeform 22550"/>
          <p:cNvSpPr/>
          <p:nvPr/>
        </p:nvSpPr>
        <p:spPr>
          <a:xfrm rot="0" flipH="0" flipV="0">
            <a:off x="14179294" y="13471146"/>
            <a:ext cx="330707" cy="21335"/>
          </a:xfrm>
          <a:custGeom>
            <a:pathLst>
              <a:path w="2755900" h="177800">
                <a:moveTo>
                  <a:pt x="0" y="0"/>
                </a:moveTo>
                <a:lnTo>
                  <a:pt x="2755900" y="0"/>
                </a:lnTo>
                <a:lnTo>
                  <a:pt x="2755900" y="177800"/>
                </a:lnTo>
                <a:lnTo>
                  <a:pt x="0" y="1778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51" name="Freeform 22551"/>
          <p:cNvSpPr/>
          <p:nvPr/>
        </p:nvSpPr>
        <p:spPr>
          <a:xfrm rot="0" flipH="0" flipV="0">
            <a:off x="14179294" y="13481814"/>
            <a:ext cx="330707" cy="0"/>
          </a:xfrm>
          <a:custGeom>
            <a:pathLst>
              <a:path w="2755900" h="0">
                <a:moveTo>
                  <a:pt x="0" y="0"/>
                </a:moveTo>
                <a:lnTo>
                  <a:pt x="27559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52" name="Freeform 22552"/>
          <p:cNvSpPr/>
          <p:nvPr/>
        </p:nvSpPr>
        <p:spPr>
          <a:xfrm rot="0" flipH="0" flipV="0">
            <a:off x="14124430" y="13402566"/>
            <a:ext cx="611123" cy="47243"/>
          </a:xfrm>
          <a:custGeom>
            <a:pathLst>
              <a:path w="5092700" h="393700">
                <a:moveTo>
                  <a:pt x="0" y="0"/>
                </a:moveTo>
                <a:lnTo>
                  <a:pt x="5092700" y="0"/>
                </a:lnTo>
                <a:lnTo>
                  <a:pt x="5092700" y="393700"/>
                </a:lnTo>
                <a:lnTo>
                  <a:pt x="0" y="393700"/>
                </a:ln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53" name="Freeform 22553"/>
          <p:cNvSpPr/>
          <p:nvPr/>
        </p:nvSpPr>
        <p:spPr>
          <a:xfrm rot="0" flipH="0" flipV="0">
            <a:off x="14519146" y="13277598"/>
            <a:ext cx="216407" cy="124967"/>
          </a:xfrm>
          <a:custGeom>
            <a:pathLst>
              <a:path w="1803400" h="1041400">
                <a:moveTo>
                  <a:pt x="0" y="0"/>
                </a:moveTo>
                <a:lnTo>
                  <a:pt x="1803400" y="0"/>
                </a:lnTo>
                <a:lnTo>
                  <a:pt x="1803400" y="1041400"/>
                </a:lnTo>
                <a:lnTo>
                  <a:pt x="0" y="1041400"/>
                </a:ln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54" name="Freeform 22554"/>
          <p:cNvSpPr/>
          <p:nvPr/>
        </p:nvSpPr>
        <p:spPr>
          <a:xfrm rot="0" flipH="0" flipV="0">
            <a:off x="14517622" y="13449810"/>
            <a:ext cx="32003" cy="10667"/>
          </a:xfrm>
          <a:custGeom>
            <a:pathLst>
              <a:path w="266700" h="88900">
                <a:moveTo>
                  <a:pt x="266700" y="88900"/>
                </a:moveTo>
                <a:lnTo>
                  <a:pt x="0" y="88900"/>
                </a:lnTo>
                <a:lnTo>
                  <a:pt x="0" y="0"/>
                </a:lnTo>
                <a:lnTo>
                  <a:pt x="266700" y="0"/>
                </a:lnTo>
                <a:lnTo>
                  <a:pt x="266700" y="889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55" name="Freeform 22555"/>
          <p:cNvSpPr/>
          <p:nvPr/>
        </p:nvSpPr>
        <p:spPr>
          <a:xfrm rot="0" flipH="0" flipV="0">
            <a:off x="14540482" y="13330938"/>
            <a:ext cx="10667" cy="32003"/>
          </a:xfrm>
          <a:custGeom>
            <a:pathLst>
              <a:path w="88900" h="266700">
                <a:moveTo>
                  <a:pt x="0" y="0"/>
                </a:moveTo>
                <a:lnTo>
                  <a:pt x="88900" y="0"/>
                </a:lnTo>
                <a:lnTo>
                  <a:pt x="88900" y="266700"/>
                </a:lnTo>
                <a:lnTo>
                  <a:pt x="0" y="2667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56" name="Freeform 22556"/>
          <p:cNvSpPr/>
          <p:nvPr/>
        </p:nvSpPr>
        <p:spPr>
          <a:xfrm rot="0" flipH="0" flipV="0">
            <a:off x="14708122" y="13330938"/>
            <a:ext cx="9143" cy="32003"/>
          </a:xfrm>
          <a:custGeom>
            <a:pathLst>
              <a:path w="76200" h="266700">
                <a:moveTo>
                  <a:pt x="0" y="0"/>
                </a:moveTo>
                <a:lnTo>
                  <a:pt x="76200" y="0"/>
                </a:lnTo>
                <a:lnTo>
                  <a:pt x="76200" y="266700"/>
                </a:lnTo>
                <a:lnTo>
                  <a:pt x="0" y="2667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57" name="Freeform 22557"/>
          <p:cNvSpPr/>
          <p:nvPr/>
        </p:nvSpPr>
        <p:spPr>
          <a:xfrm rot="0" flipH="0" flipV="0">
            <a:off x="14735554" y="13332462"/>
            <a:ext cx="10667" cy="45719"/>
          </a:xfrm>
          <a:custGeom>
            <a:pathLst>
              <a:path w="88900" h="381000">
                <a:moveTo>
                  <a:pt x="0" y="0"/>
                </a:moveTo>
                <a:lnTo>
                  <a:pt x="88900" y="0"/>
                </a:lnTo>
                <a:lnTo>
                  <a:pt x="88900" y="381000"/>
                </a:lnTo>
                <a:lnTo>
                  <a:pt x="0" y="3810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58" name="Freeform 22558"/>
          <p:cNvSpPr/>
          <p:nvPr/>
        </p:nvSpPr>
        <p:spPr>
          <a:xfrm rot="0" flipH="0" flipV="0">
            <a:off x="14225014" y="13324842"/>
            <a:ext cx="0" cy="50291"/>
          </a:xfrm>
          <a:custGeom>
            <a:pathLst>
              <a:path w="0"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59" name="Freeform 22559"/>
          <p:cNvSpPr/>
          <p:nvPr/>
        </p:nvSpPr>
        <p:spPr>
          <a:xfrm rot="0" flipH="0" flipV="0">
            <a:off x="14202154" y="13350750"/>
            <a:ext cx="45719" cy="0"/>
          </a:xfrm>
          <a:custGeom>
            <a:pathLst>
              <a:path w="381000" h="0">
                <a:moveTo>
                  <a:pt x="3810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60" name="Freeform 22560"/>
          <p:cNvSpPr/>
          <p:nvPr/>
        </p:nvSpPr>
        <p:spPr>
          <a:xfrm rot="0" flipH="0" flipV="0">
            <a:off x="14334742" y="13044426"/>
            <a:ext cx="184403" cy="345947"/>
          </a:xfrm>
          <a:custGeom>
            <a:pathLst>
              <a:path w="1536700" h="2882900">
                <a:moveTo>
                  <a:pt x="1536700" y="0"/>
                </a:moveTo>
                <a:lnTo>
                  <a:pt x="0" y="0"/>
                </a:lnTo>
                <a:lnTo>
                  <a:pt x="0" y="2882900"/>
                </a:lnTo>
                <a:lnTo>
                  <a:pt x="1536700" y="2882900"/>
                </a:lnTo>
                <a:lnTo>
                  <a:pt x="15367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61" name="Freeform 22561"/>
          <p:cNvSpPr/>
          <p:nvPr/>
        </p:nvSpPr>
        <p:spPr>
          <a:xfrm rot="0" flipH="0" flipV="0">
            <a:off x="14334742" y="13274550"/>
            <a:ext cx="173735" cy="115823"/>
          </a:xfrm>
          <a:custGeom>
            <a:pathLst>
              <a:path w="1447800" h="965200">
                <a:moveTo>
                  <a:pt x="0" y="0"/>
                </a:moveTo>
                <a:lnTo>
                  <a:pt x="1447800" y="0"/>
                </a:lnTo>
                <a:lnTo>
                  <a:pt x="1447800" y="9652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62" name="Freeform 22562"/>
          <p:cNvSpPr/>
          <p:nvPr/>
        </p:nvSpPr>
        <p:spPr>
          <a:xfrm rot="-5399999" flipH="0" flipV="0">
            <a:off x="14486380" y="13055095"/>
            <a:ext cx="19049" cy="19049"/>
          </a:xfrm>
          <a:custGeom>
            <a:pathLst>
              <a:path w="158750" h="158750">
                <a:moveTo>
                  <a:pt x="0" y="158750"/>
                </a:moveTo>
                <a:cubicBezTo>
                  <a:pt x="87680" y="158750"/>
                  <a:pt x="158750" y="87680"/>
                  <a:pt x="15875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63" name="Freeform 22563"/>
          <p:cNvSpPr/>
          <p:nvPr/>
        </p:nvSpPr>
        <p:spPr>
          <a:xfrm rot="0" flipH="0" flipV="0">
            <a:off x="14503906" y="13074906"/>
            <a:ext cx="0" cy="167639"/>
          </a:xfrm>
          <a:custGeom>
            <a:pathLst>
              <a:path w="0" h="1397000">
                <a:moveTo>
                  <a:pt x="0" y="0"/>
                </a:moveTo>
                <a:lnTo>
                  <a:pt x="0" y="13970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64" name="Freeform 22564"/>
          <p:cNvSpPr/>
          <p:nvPr/>
        </p:nvSpPr>
        <p:spPr>
          <a:xfrm rot="0" flipH="0" flipV="0">
            <a:off x="14486380" y="13241784"/>
            <a:ext cx="19049" cy="19049"/>
          </a:xfrm>
          <a:custGeom>
            <a:pathLst>
              <a:path w="158750" h="158750">
                <a:moveTo>
                  <a:pt x="0" y="158750"/>
                </a:moveTo>
                <a:cubicBezTo>
                  <a:pt x="87672" y="158750"/>
                  <a:pt x="158750" y="87666"/>
                  <a:pt x="15875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65" name="Freeform 22565"/>
          <p:cNvSpPr/>
          <p:nvPr/>
        </p:nvSpPr>
        <p:spPr>
          <a:xfrm rot="0" flipH="0" flipV="0">
            <a:off x="14372842" y="13262358"/>
            <a:ext cx="112775" cy="0"/>
          </a:xfrm>
          <a:custGeom>
            <a:pathLst>
              <a:path w="939800" h="0">
                <a:moveTo>
                  <a:pt x="9398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66" name="Freeform 22566"/>
          <p:cNvSpPr/>
          <p:nvPr/>
        </p:nvSpPr>
        <p:spPr>
          <a:xfrm rot="-5399999" flipH="0" flipV="0">
            <a:off x="14354554" y="13241784"/>
            <a:ext cx="19049" cy="19049"/>
          </a:xfrm>
          <a:custGeom>
            <a:pathLst>
              <a:path w="158750" h="158750">
                <a:moveTo>
                  <a:pt x="158750" y="0"/>
                </a:moveTo>
                <a:cubicBezTo>
                  <a:pt x="71070" y="0"/>
                  <a:pt x="0" y="71070"/>
                  <a:pt x="0" y="1587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67" name="Freeform 22567"/>
          <p:cNvSpPr/>
          <p:nvPr/>
        </p:nvSpPr>
        <p:spPr>
          <a:xfrm rot="0" flipH="0" flipV="0">
            <a:off x="14354554" y="13074906"/>
            <a:ext cx="0" cy="167639"/>
          </a:xfrm>
          <a:custGeom>
            <a:pathLst>
              <a:path w="0" h="1397000">
                <a:moveTo>
                  <a:pt x="0" y="13970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68" name="Freeform 22568"/>
          <p:cNvSpPr/>
          <p:nvPr/>
        </p:nvSpPr>
        <p:spPr>
          <a:xfrm rot="0" flipH="0" flipV="0">
            <a:off x="14354554" y="13055094"/>
            <a:ext cx="19049" cy="19049"/>
          </a:xfrm>
          <a:custGeom>
            <a:pathLst>
              <a:path w="158750" h="158750">
                <a:moveTo>
                  <a:pt x="158750" y="0"/>
                </a:moveTo>
                <a:cubicBezTo>
                  <a:pt x="71077" y="0"/>
                  <a:pt x="0" y="71085"/>
                  <a:pt x="0" y="1587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69" name="Freeform 22569"/>
          <p:cNvSpPr/>
          <p:nvPr/>
        </p:nvSpPr>
        <p:spPr>
          <a:xfrm rot="0" flipH="0" flipV="0">
            <a:off x="14372842" y="13056618"/>
            <a:ext cx="112775" cy="0"/>
          </a:xfrm>
          <a:custGeom>
            <a:pathLst>
              <a:path w="939800" h="0">
                <a:moveTo>
                  <a:pt x="0" y="0"/>
                </a:moveTo>
                <a:lnTo>
                  <a:pt x="9398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70" name="Freeform 22570"/>
          <p:cNvSpPr/>
          <p:nvPr/>
        </p:nvSpPr>
        <p:spPr>
          <a:xfrm rot="0" flipH="0" flipV="0">
            <a:off x="14481808" y="13067286"/>
            <a:ext cx="11429" cy="11429"/>
          </a:xfrm>
          <a:custGeom>
            <a:pathLst>
              <a:path w="95250" h="95250">
                <a:moveTo>
                  <a:pt x="95250" y="95250"/>
                </a:moveTo>
                <a:cubicBezTo>
                  <a:pt x="95250" y="42646"/>
                  <a:pt x="52610" y="0"/>
                  <a:pt x="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71" name="Freeform 22571"/>
          <p:cNvSpPr/>
          <p:nvPr/>
        </p:nvSpPr>
        <p:spPr>
          <a:xfrm rot="0" flipH="0" flipV="0">
            <a:off x="14493238" y="13079478"/>
            <a:ext cx="0" cy="160019"/>
          </a:xfrm>
          <a:custGeom>
            <a:pathLst>
              <a:path w="0" h="1333500">
                <a:moveTo>
                  <a:pt x="0" y="0"/>
                </a:moveTo>
                <a:lnTo>
                  <a:pt x="0" y="1333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72" name="Freeform 22572"/>
          <p:cNvSpPr/>
          <p:nvPr/>
        </p:nvSpPr>
        <p:spPr>
          <a:xfrm rot="0" flipH="0" flipV="0">
            <a:off x="14481808" y="13238736"/>
            <a:ext cx="11429" cy="11429"/>
          </a:xfrm>
          <a:custGeom>
            <a:pathLst>
              <a:path w="95250" h="95250">
                <a:moveTo>
                  <a:pt x="0" y="95250"/>
                </a:moveTo>
                <a:cubicBezTo>
                  <a:pt x="52610" y="95250"/>
                  <a:pt x="95250" y="52605"/>
                  <a:pt x="9525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73" name="Freeform 22573"/>
          <p:cNvSpPr/>
          <p:nvPr/>
        </p:nvSpPr>
        <p:spPr>
          <a:xfrm rot="0" flipH="0" flipV="0">
            <a:off x="14377414" y="13250166"/>
            <a:ext cx="103631" cy="0"/>
          </a:xfrm>
          <a:custGeom>
            <a:pathLst>
              <a:path w="863600" h="0">
                <a:moveTo>
                  <a:pt x="8636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74" name="Freeform 22574"/>
          <p:cNvSpPr/>
          <p:nvPr/>
        </p:nvSpPr>
        <p:spPr>
          <a:xfrm rot="0" flipH="0" flipV="0">
            <a:off x="14366746" y="13238736"/>
            <a:ext cx="11429" cy="11429"/>
          </a:xfrm>
          <a:custGeom>
            <a:pathLst>
              <a:path w="95250" h="95250">
                <a:moveTo>
                  <a:pt x="0" y="0"/>
                </a:moveTo>
                <a:cubicBezTo>
                  <a:pt x="0" y="52605"/>
                  <a:pt x="42639" y="95250"/>
                  <a:pt x="95250" y="952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75" name="Freeform 22575"/>
          <p:cNvSpPr/>
          <p:nvPr/>
        </p:nvSpPr>
        <p:spPr>
          <a:xfrm rot="0" flipH="0" flipV="0">
            <a:off x="14365222" y="13079478"/>
            <a:ext cx="0" cy="160019"/>
          </a:xfrm>
          <a:custGeom>
            <a:pathLst>
              <a:path w="0" h="1333500">
                <a:moveTo>
                  <a:pt x="0" y="13335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76" name="Freeform 22576"/>
          <p:cNvSpPr/>
          <p:nvPr/>
        </p:nvSpPr>
        <p:spPr>
          <a:xfrm rot="0" flipH="0" flipV="0">
            <a:off x="14366746" y="13067286"/>
            <a:ext cx="11429" cy="11429"/>
          </a:xfrm>
          <a:custGeom>
            <a:pathLst>
              <a:path w="95250" h="95250">
                <a:moveTo>
                  <a:pt x="95250" y="0"/>
                </a:moveTo>
                <a:cubicBezTo>
                  <a:pt x="42639" y="0"/>
                  <a:pt x="0" y="42646"/>
                  <a:pt x="0" y="952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77" name="Freeform 22577"/>
          <p:cNvSpPr/>
          <p:nvPr/>
        </p:nvSpPr>
        <p:spPr>
          <a:xfrm rot="0" flipH="0" flipV="0">
            <a:off x="14377414" y="13067286"/>
            <a:ext cx="103631" cy="0"/>
          </a:xfrm>
          <a:custGeom>
            <a:pathLst>
              <a:path w="863600" h="0">
                <a:moveTo>
                  <a:pt x="0" y="0"/>
                </a:moveTo>
                <a:lnTo>
                  <a:pt x="8636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78" name="Freeform 22578"/>
          <p:cNvSpPr/>
          <p:nvPr/>
        </p:nvSpPr>
        <p:spPr>
          <a:xfrm rot="-5399999" flipH="0" flipV="0">
            <a:off x="14118358" y="13252475"/>
            <a:ext cx="24196" cy="19952"/>
          </a:xfrm>
          <a:custGeom>
            <a:pathLst>
              <a:path w="201637" h="166268">
                <a:moveTo>
                  <a:pt x="201637" y="13424"/>
                </a:moveTo>
                <a:cubicBezTo>
                  <a:pt x="153798" y="0"/>
                  <a:pt x="102439" y="9741"/>
                  <a:pt x="62853" y="39764"/>
                </a:cubicBezTo>
                <a:cubicBezTo>
                  <a:pt x="23254" y="69774"/>
                  <a:pt x="0" y="116586"/>
                  <a:pt x="0" y="166268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79" name="Freeform 22579"/>
          <p:cNvSpPr/>
          <p:nvPr/>
        </p:nvSpPr>
        <p:spPr>
          <a:xfrm rot="0" flipH="0" flipV="0">
            <a:off x="14122906" y="13070334"/>
            <a:ext cx="50291" cy="181355"/>
          </a:xfrm>
          <a:custGeom>
            <a:pathLst>
              <a:path w="419100" h="1511300">
                <a:moveTo>
                  <a:pt x="0" y="1511300"/>
                </a:moveTo>
                <a:lnTo>
                  <a:pt x="4191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80" name="Freeform 22580"/>
          <p:cNvSpPr/>
          <p:nvPr/>
        </p:nvSpPr>
        <p:spPr>
          <a:xfrm rot="0" flipH="0" flipV="0">
            <a:off x="14173906" y="13055094"/>
            <a:ext cx="18341" cy="13905"/>
          </a:xfrm>
          <a:custGeom>
            <a:pathLst>
              <a:path w="152847" h="115876">
                <a:moveTo>
                  <a:pt x="152847" y="0"/>
                </a:moveTo>
                <a:cubicBezTo>
                  <a:pt x="81682" y="0"/>
                  <a:pt x="19224" y="47359"/>
                  <a:pt x="0" y="115876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81" name="Freeform 22581"/>
          <p:cNvSpPr/>
          <p:nvPr/>
        </p:nvSpPr>
        <p:spPr>
          <a:xfrm rot="0" flipH="0" flipV="0">
            <a:off x="14191486" y="13056618"/>
            <a:ext cx="124967" cy="0"/>
          </a:xfrm>
          <a:custGeom>
            <a:pathLst>
              <a:path w="1041400" h="0">
                <a:moveTo>
                  <a:pt x="0" y="0"/>
                </a:moveTo>
                <a:lnTo>
                  <a:pt x="10414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82" name="Freeform 22582"/>
          <p:cNvSpPr/>
          <p:nvPr/>
        </p:nvSpPr>
        <p:spPr>
          <a:xfrm rot="-5399999" flipH="0" flipV="0">
            <a:off x="14317216" y="13055095"/>
            <a:ext cx="19049" cy="19049"/>
          </a:xfrm>
          <a:custGeom>
            <a:pathLst>
              <a:path w="158750" h="158750">
                <a:moveTo>
                  <a:pt x="0" y="158750"/>
                </a:moveTo>
                <a:cubicBezTo>
                  <a:pt x="87680" y="158750"/>
                  <a:pt x="158750" y="87680"/>
                  <a:pt x="15875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83" name="Freeform 22583"/>
          <p:cNvSpPr/>
          <p:nvPr/>
        </p:nvSpPr>
        <p:spPr>
          <a:xfrm rot="0" flipH="0" flipV="0">
            <a:off x="14334742" y="13074906"/>
            <a:ext cx="0" cy="181355"/>
          </a:xfrm>
          <a:custGeom>
            <a:pathLst>
              <a:path w="0" h="1511300">
                <a:moveTo>
                  <a:pt x="0" y="0"/>
                </a:moveTo>
                <a:lnTo>
                  <a:pt x="0" y="1511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84" name="Freeform 22584"/>
          <p:cNvSpPr/>
          <p:nvPr/>
        </p:nvSpPr>
        <p:spPr>
          <a:xfrm rot="0" flipH="0" flipV="0">
            <a:off x="14317216" y="13255500"/>
            <a:ext cx="19049" cy="19049"/>
          </a:xfrm>
          <a:custGeom>
            <a:pathLst>
              <a:path w="158750" h="158750">
                <a:moveTo>
                  <a:pt x="0" y="158750"/>
                </a:moveTo>
                <a:cubicBezTo>
                  <a:pt x="87672" y="158750"/>
                  <a:pt x="158750" y="87666"/>
                  <a:pt x="15875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85" name="Freeform 22585"/>
          <p:cNvSpPr/>
          <p:nvPr/>
        </p:nvSpPr>
        <p:spPr>
          <a:xfrm rot="0" flipH="0" flipV="0">
            <a:off x="14139670" y="13274550"/>
            <a:ext cx="176783" cy="0"/>
          </a:xfrm>
          <a:custGeom>
            <a:pathLst>
              <a:path w="1473200" h="0">
                <a:moveTo>
                  <a:pt x="14732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86" name="Freeform 22586"/>
          <p:cNvSpPr/>
          <p:nvPr/>
        </p:nvSpPr>
        <p:spPr>
          <a:xfrm rot="-5399999" flipH="0" flipV="0">
            <a:off x="14133284" y="13249113"/>
            <a:ext cx="14517" cy="11970"/>
          </a:xfrm>
          <a:custGeom>
            <a:pathLst>
              <a:path w="120980" h="99758">
                <a:moveTo>
                  <a:pt x="120980" y="8052"/>
                </a:moveTo>
                <a:cubicBezTo>
                  <a:pt x="92279" y="0"/>
                  <a:pt x="61468" y="5842"/>
                  <a:pt x="37707" y="23851"/>
                </a:cubicBezTo>
                <a:cubicBezTo>
                  <a:pt x="13958" y="41859"/>
                  <a:pt x="0" y="69952"/>
                  <a:pt x="0" y="99758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87" name="Freeform 22587"/>
          <p:cNvSpPr/>
          <p:nvPr/>
        </p:nvSpPr>
        <p:spPr>
          <a:xfrm rot="0" flipH="0" flipV="0">
            <a:off x="14135098" y="13076430"/>
            <a:ext cx="48767" cy="172211"/>
          </a:xfrm>
          <a:custGeom>
            <a:pathLst>
              <a:path w="406400" h="1435100">
                <a:moveTo>
                  <a:pt x="0" y="1435100"/>
                </a:moveTo>
                <a:lnTo>
                  <a:pt x="4064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88" name="Freeform 22588"/>
          <p:cNvSpPr/>
          <p:nvPr/>
        </p:nvSpPr>
        <p:spPr>
          <a:xfrm rot="0" flipH="0" flipV="0">
            <a:off x="14184292" y="13067286"/>
            <a:ext cx="11004" cy="8342"/>
          </a:xfrm>
          <a:custGeom>
            <a:pathLst>
              <a:path w="91703" h="69522">
                <a:moveTo>
                  <a:pt x="91703" y="0"/>
                </a:moveTo>
                <a:cubicBezTo>
                  <a:pt x="49001" y="0"/>
                  <a:pt x="11521" y="28408"/>
                  <a:pt x="0" y="69522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89" name="Freeform 22589"/>
          <p:cNvSpPr/>
          <p:nvPr/>
        </p:nvSpPr>
        <p:spPr>
          <a:xfrm rot="0" flipH="0" flipV="0">
            <a:off x="14194534" y="13067286"/>
            <a:ext cx="117347" cy="0"/>
          </a:xfrm>
          <a:custGeom>
            <a:pathLst>
              <a:path w="977900" h="0">
                <a:moveTo>
                  <a:pt x="0" y="0"/>
                </a:moveTo>
                <a:lnTo>
                  <a:pt x="9779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90" name="Freeform 22590"/>
          <p:cNvSpPr/>
          <p:nvPr/>
        </p:nvSpPr>
        <p:spPr>
          <a:xfrm rot="0" flipH="0" flipV="0">
            <a:off x="14312644" y="13067286"/>
            <a:ext cx="11429" cy="11429"/>
          </a:xfrm>
          <a:custGeom>
            <a:pathLst>
              <a:path w="95250" h="95250">
                <a:moveTo>
                  <a:pt x="95250" y="95250"/>
                </a:moveTo>
                <a:cubicBezTo>
                  <a:pt x="95250" y="42646"/>
                  <a:pt x="52610" y="0"/>
                  <a:pt x="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91" name="Freeform 22591"/>
          <p:cNvSpPr/>
          <p:nvPr/>
        </p:nvSpPr>
        <p:spPr>
          <a:xfrm rot="0" flipH="0" flipV="0">
            <a:off x="14322550" y="13079478"/>
            <a:ext cx="0" cy="172211"/>
          </a:xfrm>
          <a:custGeom>
            <a:pathLst>
              <a:path w="0" h="1435100">
                <a:moveTo>
                  <a:pt x="0" y="0"/>
                </a:moveTo>
                <a:lnTo>
                  <a:pt x="0" y="1435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92" name="Freeform 22592"/>
          <p:cNvSpPr/>
          <p:nvPr/>
        </p:nvSpPr>
        <p:spPr>
          <a:xfrm rot="0" flipH="0" flipV="0">
            <a:off x="14312644" y="13250928"/>
            <a:ext cx="11429" cy="11429"/>
          </a:xfrm>
          <a:custGeom>
            <a:pathLst>
              <a:path w="95250" h="95250">
                <a:moveTo>
                  <a:pt x="0" y="95250"/>
                </a:moveTo>
                <a:cubicBezTo>
                  <a:pt x="52610" y="95250"/>
                  <a:pt x="95250" y="52605"/>
                  <a:pt x="9525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93" name="Freeform 22593"/>
          <p:cNvSpPr/>
          <p:nvPr/>
        </p:nvSpPr>
        <p:spPr>
          <a:xfrm rot="0" flipH="0" flipV="0">
            <a:off x="14145766" y="13263882"/>
            <a:ext cx="166115" cy="0"/>
          </a:xfrm>
          <a:custGeom>
            <a:pathLst>
              <a:path w="1384300" h="0">
                <a:moveTo>
                  <a:pt x="1384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94" name="Freeform 22594"/>
          <p:cNvSpPr/>
          <p:nvPr/>
        </p:nvSpPr>
        <p:spPr>
          <a:xfrm rot="0" flipH="0" flipV="0">
            <a:off x="14090902" y="13053570"/>
            <a:ext cx="74675" cy="348995"/>
          </a:xfrm>
          <a:custGeom>
            <a:pathLst>
              <a:path w="622300" h="2908300">
                <a:moveTo>
                  <a:pt x="279400" y="2908300"/>
                </a:moveTo>
                <a:lnTo>
                  <a:pt x="0" y="1854200"/>
                </a:lnTo>
                <a:lnTo>
                  <a:pt x="520700" y="0"/>
                </a:lnTo>
                <a:lnTo>
                  <a:pt x="622300" y="254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95" name="Freeform 22595"/>
          <p:cNvSpPr/>
          <p:nvPr/>
        </p:nvSpPr>
        <p:spPr>
          <a:xfrm rot="0" flipH="0" flipV="0">
            <a:off x="14096998" y="13039854"/>
            <a:ext cx="73151" cy="257555"/>
          </a:xfrm>
          <a:custGeom>
            <a:pathLst>
              <a:path w="609600" h="2146300">
                <a:moveTo>
                  <a:pt x="0" y="2146300"/>
                </a:moveTo>
                <a:lnTo>
                  <a:pt x="6096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96" name="Freeform 22596"/>
          <p:cNvSpPr/>
          <p:nvPr/>
        </p:nvSpPr>
        <p:spPr>
          <a:xfrm rot="0" flipH="0" flipV="0">
            <a:off x="14157958" y="13027662"/>
            <a:ext cx="361187" cy="16763"/>
          </a:xfrm>
          <a:custGeom>
            <a:pathLst>
              <a:path w="3009900" h="139700">
                <a:moveTo>
                  <a:pt x="101600" y="101600"/>
                </a:moveTo>
                <a:lnTo>
                  <a:pt x="0" y="0"/>
                </a:lnTo>
                <a:lnTo>
                  <a:pt x="3009900" y="0"/>
                </a:lnTo>
                <a:lnTo>
                  <a:pt x="3009900" y="139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97" name="Freeform 22597"/>
          <p:cNvSpPr/>
          <p:nvPr/>
        </p:nvSpPr>
        <p:spPr>
          <a:xfrm rot="0" flipH="0" flipV="0">
            <a:off x="14170150" y="13039854"/>
            <a:ext cx="348995" cy="0"/>
          </a:xfrm>
          <a:custGeom>
            <a:pathLst>
              <a:path w="2908300" h="0">
                <a:moveTo>
                  <a:pt x="0" y="0"/>
                </a:moveTo>
                <a:lnTo>
                  <a:pt x="29083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98" name="Freeform 22598"/>
          <p:cNvSpPr/>
          <p:nvPr/>
        </p:nvSpPr>
        <p:spPr>
          <a:xfrm rot="0" flipH="0" flipV="0">
            <a:off x="14071090" y="13263882"/>
            <a:ext cx="51815" cy="134111"/>
          </a:xfrm>
          <a:custGeom>
            <a:pathLst>
              <a:path w="431800" h="1117600">
                <a:moveTo>
                  <a:pt x="190500" y="0"/>
                </a:moveTo>
                <a:lnTo>
                  <a:pt x="0" y="0"/>
                </a:lnTo>
                <a:lnTo>
                  <a:pt x="0" y="228600"/>
                </a:lnTo>
                <a:lnTo>
                  <a:pt x="88900" y="228600"/>
                </a:lnTo>
                <a:lnTo>
                  <a:pt x="330200" y="1117600"/>
                </a:lnTo>
                <a:lnTo>
                  <a:pt x="431800" y="10922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599" name="Freeform 22599"/>
          <p:cNvSpPr/>
          <p:nvPr/>
        </p:nvSpPr>
        <p:spPr>
          <a:xfrm rot="0" flipH="0" flipV="0">
            <a:off x="14519146" y="13145010"/>
            <a:ext cx="629411" cy="48767"/>
          </a:xfrm>
          <a:custGeom>
            <a:pathLst>
              <a:path w="5245100" h="406400">
                <a:moveTo>
                  <a:pt x="0" y="406400"/>
                </a:moveTo>
                <a:lnTo>
                  <a:pt x="927100" y="0"/>
                </a:lnTo>
                <a:lnTo>
                  <a:pt x="52451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00" name="Freeform 22600"/>
          <p:cNvSpPr/>
          <p:nvPr/>
        </p:nvSpPr>
        <p:spPr>
          <a:xfrm rot="0" flipH="0" flipV="0">
            <a:off x="14735554" y="13277598"/>
            <a:ext cx="413003" cy="0"/>
          </a:xfrm>
          <a:custGeom>
            <a:pathLst>
              <a:path w="3441700" h="0">
                <a:moveTo>
                  <a:pt x="0" y="0"/>
                </a:moveTo>
                <a:lnTo>
                  <a:pt x="34417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01" name="Freeform 22601"/>
          <p:cNvSpPr/>
          <p:nvPr/>
        </p:nvSpPr>
        <p:spPr>
          <a:xfrm rot="0" flipH="0" flipV="0">
            <a:off x="14735554" y="13298934"/>
            <a:ext cx="227075" cy="19811"/>
          </a:xfrm>
          <a:custGeom>
            <a:pathLst>
              <a:path w="1892300" h="165100">
                <a:moveTo>
                  <a:pt x="0" y="165100"/>
                </a:moveTo>
                <a:lnTo>
                  <a:pt x="18923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02" name="Freeform 22602"/>
          <p:cNvSpPr/>
          <p:nvPr/>
        </p:nvSpPr>
        <p:spPr>
          <a:xfrm rot="0" flipH="0" flipV="0">
            <a:off x="14951962" y="13277598"/>
            <a:ext cx="182879" cy="35051"/>
          </a:xfrm>
          <a:custGeom>
            <a:pathLst>
              <a:path w="1524000" h="292100">
                <a:moveTo>
                  <a:pt x="0" y="0"/>
                </a:moveTo>
                <a:lnTo>
                  <a:pt x="139700" y="292100"/>
                </a:lnTo>
                <a:lnTo>
                  <a:pt x="1524000" y="2921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03" name="Freeform 22603"/>
          <p:cNvSpPr/>
          <p:nvPr/>
        </p:nvSpPr>
        <p:spPr>
          <a:xfrm rot="0" flipH="0" flipV="0">
            <a:off x="14709646" y="13145010"/>
            <a:ext cx="9143" cy="132587"/>
          </a:xfrm>
          <a:custGeom>
            <a:pathLst>
              <a:path w="76200" h="1104900">
                <a:moveTo>
                  <a:pt x="0" y="0"/>
                </a:moveTo>
                <a:lnTo>
                  <a:pt x="76200" y="0"/>
                </a:lnTo>
                <a:lnTo>
                  <a:pt x="76200" y="1104900"/>
                </a:lnTo>
                <a:lnTo>
                  <a:pt x="0" y="11049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04" name="Freeform 22604"/>
          <p:cNvSpPr/>
          <p:nvPr/>
        </p:nvSpPr>
        <p:spPr>
          <a:xfrm rot="0" flipH="0" flipV="0">
            <a:off x="14891002" y="13145010"/>
            <a:ext cx="10667" cy="132587"/>
          </a:xfrm>
          <a:custGeom>
            <a:pathLst>
              <a:path w="88900" h="1104900">
                <a:moveTo>
                  <a:pt x="0" y="0"/>
                </a:moveTo>
                <a:lnTo>
                  <a:pt x="88900" y="0"/>
                </a:lnTo>
                <a:lnTo>
                  <a:pt x="88900" y="1104900"/>
                </a:lnTo>
                <a:lnTo>
                  <a:pt x="0" y="11049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05" name="Freeform 22605"/>
          <p:cNvSpPr/>
          <p:nvPr/>
        </p:nvSpPr>
        <p:spPr>
          <a:xfrm rot="0" flipH="0" flipV="0">
            <a:off x="14660878" y="13146534"/>
            <a:ext cx="0" cy="70103"/>
          </a:xfrm>
          <a:custGeom>
            <a:pathLst>
              <a:path w="0"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06" name="Freeform 22606"/>
          <p:cNvSpPr/>
          <p:nvPr/>
        </p:nvSpPr>
        <p:spPr>
          <a:xfrm rot="0" flipH="0" flipV="0">
            <a:off x="14627350" y="13181586"/>
            <a:ext cx="65531" cy="0"/>
          </a:xfrm>
          <a:custGeom>
            <a:pathLst>
              <a:path w="546100" h="0">
                <a:moveTo>
                  <a:pt x="546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07" name="Freeform 22607"/>
          <p:cNvSpPr/>
          <p:nvPr/>
        </p:nvSpPr>
        <p:spPr>
          <a:xfrm rot="0" flipH="0" flipV="0">
            <a:off x="14630398" y="13158726"/>
            <a:ext cx="59435" cy="45719"/>
          </a:xfrm>
          <a:custGeom>
            <a:pathLst>
              <a:path w="495300" h="381000">
                <a:moveTo>
                  <a:pt x="0" y="0"/>
                </a:moveTo>
                <a:lnTo>
                  <a:pt x="495300" y="0"/>
                </a:lnTo>
                <a:lnTo>
                  <a:pt x="495300" y="381000"/>
                </a:lnTo>
                <a:lnTo>
                  <a:pt x="0" y="381000"/>
                </a:ln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08" name="Freeform 22608"/>
          <p:cNvSpPr/>
          <p:nvPr/>
        </p:nvSpPr>
        <p:spPr>
          <a:xfrm rot="0" flipH="0" flipV="0">
            <a:off x="14645638" y="13164822"/>
            <a:ext cx="32003" cy="32003"/>
          </a:xfrm>
          <a:custGeom>
            <a:pathLst>
              <a:path w="266700" h="266700">
                <a:moveTo>
                  <a:pt x="266700" y="133350"/>
                </a:moveTo>
                <a:cubicBezTo>
                  <a:pt x="266700" y="59705"/>
                  <a:pt x="206995" y="0"/>
                  <a:pt x="133350" y="0"/>
                </a:cubicBezTo>
                <a:cubicBezTo>
                  <a:pt x="59704" y="0"/>
                  <a:pt x="0" y="59705"/>
                  <a:pt x="0" y="133350"/>
                </a:cubicBezTo>
                <a:cubicBezTo>
                  <a:pt x="0" y="206996"/>
                  <a:pt x="59704" y="266700"/>
                  <a:pt x="133350" y="266700"/>
                </a:cubicBezTo>
                <a:cubicBezTo>
                  <a:pt x="206995" y="266700"/>
                  <a:pt x="266700" y="206996"/>
                  <a:pt x="266700" y="1333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09" name="Freeform 22609"/>
          <p:cNvSpPr/>
          <p:nvPr/>
        </p:nvSpPr>
        <p:spPr>
          <a:xfrm rot="0" flipH="0" flipV="0">
            <a:off x="13683994" y="12571986"/>
            <a:ext cx="38099" cy="24383"/>
          </a:xfrm>
          <a:custGeom>
            <a:pathLst>
              <a:path w="317500" h="203200">
                <a:moveTo>
                  <a:pt x="317500" y="2032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10" name="Freeform 22610"/>
          <p:cNvSpPr/>
          <p:nvPr/>
        </p:nvSpPr>
        <p:spPr>
          <a:xfrm rot="0" flipH="0" flipV="0">
            <a:off x="13697710" y="12575034"/>
            <a:ext cx="59435" cy="88391"/>
          </a:xfrm>
          <a:custGeom>
            <a:pathLst>
              <a:path w="495300" h="736600">
                <a:moveTo>
                  <a:pt x="0" y="0"/>
                </a:moveTo>
                <a:lnTo>
                  <a:pt x="495300" y="736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11" name="Freeform 22611"/>
          <p:cNvSpPr/>
          <p:nvPr/>
        </p:nvSpPr>
        <p:spPr>
          <a:xfrm rot="0" flipH="0" flipV="0">
            <a:off x="13787626" y="12707622"/>
            <a:ext cx="59435" cy="86867"/>
          </a:xfrm>
          <a:custGeom>
            <a:pathLst>
              <a:path w="495300" h="723900">
                <a:moveTo>
                  <a:pt x="0" y="0"/>
                </a:moveTo>
                <a:lnTo>
                  <a:pt x="495300" y="723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12" name="Freeform 22612"/>
          <p:cNvSpPr/>
          <p:nvPr/>
        </p:nvSpPr>
        <p:spPr>
          <a:xfrm rot="0" flipH="0" flipV="0">
            <a:off x="13876018" y="12838686"/>
            <a:ext cx="59435" cy="86867"/>
          </a:xfrm>
          <a:custGeom>
            <a:pathLst>
              <a:path w="495300" h="723900">
                <a:moveTo>
                  <a:pt x="0" y="0"/>
                </a:moveTo>
                <a:lnTo>
                  <a:pt x="495300" y="723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13" name="Freeform 22613"/>
          <p:cNvSpPr/>
          <p:nvPr/>
        </p:nvSpPr>
        <p:spPr>
          <a:xfrm rot="0" flipH="0" flipV="0">
            <a:off x="13965934" y="12968226"/>
            <a:ext cx="59435" cy="86867"/>
          </a:xfrm>
          <a:custGeom>
            <a:pathLst>
              <a:path w="495300" h="723900">
                <a:moveTo>
                  <a:pt x="0" y="0"/>
                </a:moveTo>
                <a:lnTo>
                  <a:pt x="495300" y="723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14" name="Freeform 22614"/>
          <p:cNvSpPr/>
          <p:nvPr/>
        </p:nvSpPr>
        <p:spPr>
          <a:xfrm rot="0" flipH="0" flipV="0">
            <a:off x="14054326" y="13099290"/>
            <a:ext cx="60959" cy="89915"/>
          </a:xfrm>
          <a:custGeom>
            <a:pathLst>
              <a:path w="508000" h="749300">
                <a:moveTo>
                  <a:pt x="0" y="0"/>
                </a:moveTo>
                <a:lnTo>
                  <a:pt x="508000" y="749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15" name="Freeform 22615"/>
          <p:cNvSpPr/>
          <p:nvPr/>
        </p:nvSpPr>
        <p:spPr>
          <a:xfrm rot="0" flipH="0" flipV="0">
            <a:off x="13693138" y="12571986"/>
            <a:ext cx="22859" cy="22859"/>
          </a:xfrm>
          <a:custGeom>
            <a:pathLst>
              <a:path w="190500" h="190500">
                <a:moveTo>
                  <a:pt x="190500" y="95250"/>
                </a:moveTo>
                <a:cubicBezTo>
                  <a:pt x="190500" y="42646"/>
                  <a:pt x="147860" y="0"/>
                  <a:pt x="95250" y="0"/>
                </a:cubicBezTo>
                <a:cubicBezTo>
                  <a:pt x="42639" y="0"/>
                  <a:pt x="0" y="42646"/>
                  <a:pt x="0" y="95250"/>
                </a:cubicBezTo>
                <a:cubicBezTo>
                  <a:pt x="0" y="147855"/>
                  <a:pt x="42639" y="190500"/>
                  <a:pt x="95250" y="190500"/>
                </a:cubicBezTo>
                <a:cubicBezTo>
                  <a:pt x="147860" y="190500"/>
                  <a:pt x="190500" y="147855"/>
                  <a:pt x="190500" y="952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16" name="Freeform 22616"/>
          <p:cNvSpPr/>
          <p:nvPr/>
        </p:nvSpPr>
        <p:spPr>
          <a:xfrm rot="0" flipH="0" flipV="0">
            <a:off x="13886686" y="12797538"/>
            <a:ext cx="12191" cy="16763"/>
          </a:xfrm>
          <a:custGeom>
            <a:pathLst>
              <a:path w="101600" h="139700">
                <a:moveTo>
                  <a:pt x="0" y="0"/>
                </a:moveTo>
                <a:lnTo>
                  <a:pt x="101600" y="139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17" name="Freeform 22617"/>
          <p:cNvSpPr/>
          <p:nvPr/>
        </p:nvSpPr>
        <p:spPr>
          <a:xfrm rot="0" flipH="0" flipV="0">
            <a:off x="13726666" y="12591798"/>
            <a:ext cx="146303" cy="214883"/>
          </a:xfrm>
          <a:custGeom>
            <a:pathLst>
              <a:path w="1219200" h="1790700">
                <a:moveTo>
                  <a:pt x="0" y="0"/>
                </a:moveTo>
                <a:lnTo>
                  <a:pt x="1219200" y="1790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18" name="Freeform 22618"/>
          <p:cNvSpPr/>
          <p:nvPr/>
        </p:nvSpPr>
        <p:spPr>
          <a:xfrm rot="0" flipH="0" flipV="0">
            <a:off x="13834870" y="12797538"/>
            <a:ext cx="51815" cy="35051"/>
          </a:xfrm>
          <a:custGeom>
            <a:pathLst>
              <a:path w="431800" h="292100">
                <a:moveTo>
                  <a:pt x="0" y="292100"/>
                </a:moveTo>
                <a:lnTo>
                  <a:pt x="4318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19" name="Freeform 22619"/>
          <p:cNvSpPr/>
          <p:nvPr/>
        </p:nvSpPr>
        <p:spPr>
          <a:xfrm rot="0" flipH="0" flipV="0">
            <a:off x="13845538" y="12814302"/>
            <a:ext cx="53339" cy="35051"/>
          </a:xfrm>
          <a:custGeom>
            <a:pathLst>
              <a:path w="444500" h="292100">
                <a:moveTo>
                  <a:pt x="0" y="292100"/>
                </a:moveTo>
                <a:lnTo>
                  <a:pt x="4445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20" name="Freeform 22620"/>
          <p:cNvSpPr/>
          <p:nvPr/>
        </p:nvSpPr>
        <p:spPr>
          <a:xfrm rot="0" flipH="0" flipV="0">
            <a:off x="13892782" y="12817350"/>
            <a:ext cx="231647" cy="339851"/>
          </a:xfrm>
          <a:custGeom>
            <a:pathLst>
              <a:path w="1930400" h="2832100">
                <a:moveTo>
                  <a:pt x="0" y="0"/>
                </a:moveTo>
                <a:lnTo>
                  <a:pt x="1930400" y="28321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21" name="Freeform 22621"/>
          <p:cNvSpPr/>
          <p:nvPr/>
        </p:nvSpPr>
        <p:spPr>
          <a:xfrm rot="0" flipH="0" flipV="0">
            <a:off x="13851634" y="12846306"/>
            <a:ext cx="254507" cy="373379"/>
          </a:xfrm>
          <a:custGeom>
            <a:pathLst>
              <a:path w="2120900" h="3111500">
                <a:moveTo>
                  <a:pt x="0" y="0"/>
                </a:moveTo>
                <a:lnTo>
                  <a:pt x="2120900" y="31115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22" name="Freeform 22622"/>
          <p:cNvSpPr/>
          <p:nvPr/>
        </p:nvSpPr>
        <p:spPr>
          <a:xfrm rot="0" flipH="0" flipV="0">
            <a:off x="13703806" y="12610086"/>
            <a:ext cx="144779" cy="213359"/>
          </a:xfrm>
          <a:custGeom>
            <a:pathLst>
              <a:path w="1206500" h="1778000">
                <a:moveTo>
                  <a:pt x="0" y="0"/>
                </a:moveTo>
                <a:lnTo>
                  <a:pt x="1206500" y="17780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23" name="Freeform 22623"/>
          <p:cNvSpPr/>
          <p:nvPr/>
        </p:nvSpPr>
        <p:spPr>
          <a:xfrm rot="0" flipH="0" flipV="0">
            <a:off x="13834870" y="12832590"/>
            <a:ext cx="10667" cy="16763"/>
          </a:xfrm>
          <a:custGeom>
            <a:pathLst>
              <a:path w="88900" h="139700">
                <a:moveTo>
                  <a:pt x="0" y="0"/>
                </a:moveTo>
                <a:lnTo>
                  <a:pt x="88900" y="139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24" name="Freeform 22624"/>
          <p:cNvSpPr/>
          <p:nvPr/>
        </p:nvSpPr>
        <p:spPr>
          <a:xfrm rot="0" flipH="0" flipV="0">
            <a:off x="14519146" y="13055094"/>
            <a:ext cx="24383" cy="15239"/>
          </a:xfrm>
          <a:custGeom>
            <a:pathLst>
              <a:path w="203200" h="127000">
                <a:moveTo>
                  <a:pt x="0" y="0"/>
                </a:moveTo>
                <a:lnTo>
                  <a:pt x="203200" y="1270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25" name="Freeform 22625"/>
          <p:cNvSpPr/>
          <p:nvPr/>
        </p:nvSpPr>
        <p:spPr>
          <a:xfrm rot="0" flipH="0" flipV="0">
            <a:off x="11318746" y="10621266"/>
            <a:ext cx="0" cy="73151"/>
          </a:xfrm>
          <a:custGeom>
            <a:pathLst>
              <a:path w="0"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26" name="Freeform 22626"/>
          <p:cNvSpPr/>
          <p:nvPr/>
        </p:nvSpPr>
        <p:spPr>
          <a:xfrm rot="0" flipH="0" flipV="0">
            <a:off x="11318746" y="10761474"/>
            <a:ext cx="0" cy="131063"/>
          </a:xfrm>
          <a:custGeom>
            <a:pathLst>
              <a:path w="0" h="1092200">
                <a:moveTo>
                  <a:pt x="0" y="0"/>
                </a:moveTo>
                <a:lnTo>
                  <a:pt x="0" y="1092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27" name="Freeform 22627"/>
          <p:cNvSpPr/>
          <p:nvPr/>
        </p:nvSpPr>
        <p:spPr>
          <a:xfrm rot="0" flipH="0" flipV="0">
            <a:off x="11318746" y="10958070"/>
            <a:ext cx="0" cy="132587"/>
          </a:xfrm>
          <a:custGeom>
            <a:pathLst>
              <a:path w="0" h="1104900">
                <a:moveTo>
                  <a:pt x="0" y="0"/>
                </a:moveTo>
                <a:lnTo>
                  <a:pt x="0" y="1104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28" name="Freeform 22628"/>
          <p:cNvSpPr/>
          <p:nvPr/>
        </p:nvSpPr>
        <p:spPr>
          <a:xfrm rot="0" flipH="0" flipV="0">
            <a:off x="11318746" y="11156190"/>
            <a:ext cx="0" cy="131063"/>
          </a:xfrm>
          <a:custGeom>
            <a:pathLst>
              <a:path w="0" h="1092200">
                <a:moveTo>
                  <a:pt x="0" y="0"/>
                </a:moveTo>
                <a:lnTo>
                  <a:pt x="0" y="1092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29" name="Freeform 22629"/>
          <p:cNvSpPr/>
          <p:nvPr/>
        </p:nvSpPr>
        <p:spPr>
          <a:xfrm rot="0" flipH="0" flipV="0">
            <a:off x="11317222" y="11354310"/>
            <a:ext cx="0" cy="131063"/>
          </a:xfrm>
          <a:custGeom>
            <a:pathLst>
              <a:path w="0" h="1092200">
                <a:moveTo>
                  <a:pt x="0" y="0"/>
                </a:moveTo>
                <a:lnTo>
                  <a:pt x="0" y="1092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30" name="Freeform 22630"/>
          <p:cNvSpPr/>
          <p:nvPr/>
        </p:nvSpPr>
        <p:spPr>
          <a:xfrm rot="0" flipH="0" flipV="0">
            <a:off x="11317222" y="11550906"/>
            <a:ext cx="0" cy="132587"/>
          </a:xfrm>
          <a:custGeom>
            <a:pathLst>
              <a:path w="0" h="1104900">
                <a:moveTo>
                  <a:pt x="0" y="0"/>
                </a:moveTo>
                <a:lnTo>
                  <a:pt x="0" y="1104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31" name="Freeform 22631"/>
          <p:cNvSpPr/>
          <p:nvPr/>
        </p:nvSpPr>
        <p:spPr>
          <a:xfrm rot="0" flipH="0" flipV="0">
            <a:off x="11317222" y="11749026"/>
            <a:ext cx="0" cy="131063"/>
          </a:xfrm>
          <a:custGeom>
            <a:pathLst>
              <a:path w="0" h="1092200">
                <a:moveTo>
                  <a:pt x="0" y="0"/>
                </a:moveTo>
                <a:lnTo>
                  <a:pt x="0" y="1092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32" name="Freeform 22632"/>
          <p:cNvSpPr/>
          <p:nvPr/>
        </p:nvSpPr>
        <p:spPr>
          <a:xfrm rot="0" flipH="0" flipV="0">
            <a:off x="11317222" y="11947146"/>
            <a:ext cx="0" cy="73151"/>
          </a:xfrm>
          <a:custGeom>
            <a:pathLst>
              <a:path w="0"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33" name="Freeform 22633"/>
          <p:cNvSpPr/>
          <p:nvPr/>
        </p:nvSpPr>
        <p:spPr>
          <a:xfrm rot="0" flipH="0" flipV="0">
            <a:off x="11279122" y="10688322"/>
            <a:ext cx="1523" cy="1356359"/>
          </a:xfrm>
          <a:custGeom>
            <a:pathLst>
              <a:path w="12700" h="11303000">
                <a:moveTo>
                  <a:pt x="12700" y="0"/>
                </a:moveTo>
                <a:lnTo>
                  <a:pt x="0" y="113030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34" name="Freeform 22634"/>
          <p:cNvSpPr/>
          <p:nvPr/>
        </p:nvSpPr>
        <p:spPr>
          <a:xfrm rot="0" flipH="0" flipV="0">
            <a:off x="11355322" y="10691370"/>
            <a:ext cx="1523" cy="1348739"/>
          </a:xfrm>
          <a:custGeom>
            <a:pathLst>
              <a:path w="12700" h="11239500">
                <a:moveTo>
                  <a:pt x="12700" y="0"/>
                </a:moveTo>
                <a:lnTo>
                  <a:pt x="0" y="112395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35" name="Freeform 22635"/>
          <p:cNvSpPr/>
          <p:nvPr/>
        </p:nvSpPr>
        <p:spPr>
          <a:xfrm rot="0" flipH="0" flipV="0">
            <a:off x="14673070" y="13053570"/>
            <a:ext cx="15239" cy="91439"/>
          </a:xfrm>
          <a:custGeom>
            <a:pathLst>
              <a:path w="127000" h="762000">
                <a:moveTo>
                  <a:pt x="127000" y="76200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36" name="Freeform 22636"/>
          <p:cNvSpPr/>
          <p:nvPr/>
        </p:nvSpPr>
        <p:spPr>
          <a:xfrm rot="0" flipH="0" flipV="0">
            <a:off x="14543530" y="13070334"/>
            <a:ext cx="60959" cy="85343"/>
          </a:xfrm>
          <a:custGeom>
            <a:pathLst>
              <a:path w="508000" h="711200">
                <a:moveTo>
                  <a:pt x="508000" y="71120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37" name="Freeform 22637"/>
          <p:cNvSpPr/>
          <p:nvPr/>
        </p:nvSpPr>
        <p:spPr>
          <a:xfrm rot="0" flipH="0" flipV="0">
            <a:off x="14657830" y="12983466"/>
            <a:ext cx="80771" cy="70103"/>
          </a:xfrm>
          <a:custGeom>
            <a:pathLst>
              <a:path w="673100" h="584200">
                <a:moveTo>
                  <a:pt x="0" y="304800"/>
                </a:moveTo>
                <a:lnTo>
                  <a:pt x="190500" y="266700"/>
                </a:lnTo>
                <a:lnTo>
                  <a:pt x="546100" y="0"/>
                </a:lnTo>
                <a:lnTo>
                  <a:pt x="673100" y="88900"/>
                </a:lnTo>
                <a:lnTo>
                  <a:pt x="381000" y="533400"/>
                </a:lnTo>
                <a:lnTo>
                  <a:pt x="50800" y="5842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38" name="Freeform 22638"/>
          <p:cNvSpPr/>
          <p:nvPr/>
        </p:nvSpPr>
        <p:spPr>
          <a:xfrm rot="0" flipH="0" flipV="0">
            <a:off x="14680690" y="13015470"/>
            <a:ext cx="6095" cy="35051"/>
          </a:xfrm>
          <a:custGeom>
            <a:pathLst>
              <a:path w="50800" h="292100">
                <a:moveTo>
                  <a:pt x="0" y="0"/>
                </a:moveTo>
                <a:lnTo>
                  <a:pt x="50800" y="2921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39" name="Freeform 22639"/>
          <p:cNvSpPr/>
          <p:nvPr/>
        </p:nvSpPr>
        <p:spPr>
          <a:xfrm rot="0" flipH="0" flipV="0">
            <a:off x="14700502" y="13021566"/>
            <a:ext cx="10667" cy="10667"/>
          </a:xfrm>
          <a:custGeom>
            <a:pathLst>
              <a:path w="88900" h="88900">
                <a:moveTo>
                  <a:pt x="88900" y="44450"/>
                </a:moveTo>
                <a:cubicBezTo>
                  <a:pt x="88900" y="19900"/>
                  <a:pt x="68994" y="0"/>
                  <a:pt x="44450" y="0"/>
                </a:cubicBezTo>
                <a:cubicBezTo>
                  <a:pt x="19905" y="0"/>
                  <a:pt x="0" y="19900"/>
                  <a:pt x="0" y="44450"/>
                </a:cubicBezTo>
                <a:cubicBezTo>
                  <a:pt x="0" y="69001"/>
                  <a:pt x="19905" y="88900"/>
                  <a:pt x="44450" y="88900"/>
                </a:cubicBezTo>
                <a:cubicBezTo>
                  <a:pt x="68994" y="88900"/>
                  <a:pt x="88900" y="69001"/>
                  <a:pt x="88900" y="44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40" name="Freeform 22640"/>
          <p:cNvSpPr/>
          <p:nvPr/>
        </p:nvSpPr>
        <p:spPr>
          <a:xfrm rot="0" flipH="0" flipV="0">
            <a:off x="14718790" y="12992610"/>
            <a:ext cx="10667" cy="10667"/>
          </a:xfrm>
          <a:custGeom>
            <a:pathLst>
              <a:path w="88900" h="88900">
                <a:moveTo>
                  <a:pt x="88900" y="44450"/>
                </a:moveTo>
                <a:cubicBezTo>
                  <a:pt x="88900" y="19900"/>
                  <a:pt x="68994" y="0"/>
                  <a:pt x="44450" y="0"/>
                </a:cubicBezTo>
                <a:cubicBezTo>
                  <a:pt x="19905" y="0"/>
                  <a:pt x="0" y="19900"/>
                  <a:pt x="0" y="44450"/>
                </a:cubicBezTo>
                <a:cubicBezTo>
                  <a:pt x="0" y="69001"/>
                  <a:pt x="19905" y="88900"/>
                  <a:pt x="44450" y="88900"/>
                </a:cubicBezTo>
                <a:cubicBezTo>
                  <a:pt x="68994" y="88900"/>
                  <a:pt x="88900" y="69001"/>
                  <a:pt x="88900" y="44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41" name="Freeform 22641"/>
          <p:cNvSpPr/>
          <p:nvPr/>
        </p:nvSpPr>
        <p:spPr>
          <a:xfrm rot="0" flipH="0" flipV="0">
            <a:off x="14694406" y="12981942"/>
            <a:ext cx="39623" cy="60959"/>
          </a:xfrm>
          <a:custGeom>
            <a:pathLst>
              <a:path w="330200" h="508000">
                <a:moveTo>
                  <a:pt x="330200" y="0"/>
                </a:moveTo>
                <a:lnTo>
                  <a:pt x="0" y="508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42" name="Freeform 22642"/>
          <p:cNvSpPr/>
          <p:nvPr/>
        </p:nvSpPr>
        <p:spPr>
          <a:xfrm rot="0" flipH="0" flipV="0">
            <a:off x="14709646" y="12991086"/>
            <a:ext cx="27431" cy="16763"/>
          </a:xfrm>
          <a:custGeom>
            <a:pathLst>
              <a:path w="228600" h="139700">
                <a:moveTo>
                  <a:pt x="0" y="0"/>
                </a:moveTo>
                <a:lnTo>
                  <a:pt x="228600" y="139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43" name="Freeform 22643"/>
          <p:cNvSpPr/>
          <p:nvPr/>
        </p:nvSpPr>
        <p:spPr>
          <a:xfrm rot="0" flipH="0" flipV="0">
            <a:off x="14691358" y="13018518"/>
            <a:ext cx="27431" cy="16763"/>
          </a:xfrm>
          <a:custGeom>
            <a:pathLst>
              <a:path w="228600" h="139700">
                <a:moveTo>
                  <a:pt x="0" y="0"/>
                </a:moveTo>
                <a:lnTo>
                  <a:pt x="228600" y="139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44" name="Freeform 22644"/>
          <p:cNvSpPr/>
          <p:nvPr/>
        </p:nvSpPr>
        <p:spPr>
          <a:xfrm rot="0" flipH="0" flipV="0">
            <a:off x="14657830" y="13018518"/>
            <a:ext cx="6095" cy="35051"/>
          </a:xfrm>
          <a:custGeom>
            <a:pathLst>
              <a:path w="50800" h="292100">
                <a:moveTo>
                  <a:pt x="0" y="0"/>
                </a:moveTo>
                <a:lnTo>
                  <a:pt x="50800" y="2921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45" name="Freeform 22645"/>
          <p:cNvSpPr/>
          <p:nvPr/>
        </p:nvSpPr>
        <p:spPr>
          <a:xfrm rot="0" flipH="0" flipV="0">
            <a:off x="14663926" y="13004802"/>
            <a:ext cx="3047" cy="13715"/>
          </a:xfrm>
          <a:custGeom>
            <a:pathLst>
              <a:path w="25400" h="114300">
                <a:moveTo>
                  <a:pt x="25400" y="11430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46" name="Freeform 22646"/>
          <p:cNvSpPr/>
          <p:nvPr/>
        </p:nvSpPr>
        <p:spPr>
          <a:xfrm rot="0" flipH="0" flipV="0">
            <a:off x="14634970" y="13196826"/>
            <a:ext cx="51815" cy="44195"/>
          </a:xfrm>
          <a:custGeom>
            <a:pathLst>
              <a:path w="431800" h="368300">
                <a:moveTo>
                  <a:pt x="431800" y="368300"/>
                </a:moveTo>
                <a:lnTo>
                  <a:pt x="215900" y="0"/>
                </a:lnTo>
                <a:lnTo>
                  <a:pt x="0" y="3683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47" name="Freeform 22647"/>
          <p:cNvSpPr/>
          <p:nvPr/>
        </p:nvSpPr>
        <p:spPr>
          <a:xfrm rot="0" flipH="0" flipV="0">
            <a:off x="14891002" y="13152630"/>
            <a:ext cx="10667" cy="0"/>
          </a:xfrm>
          <a:custGeom>
            <a:pathLst>
              <a:path w="88900" h="0">
                <a:moveTo>
                  <a:pt x="0" y="0"/>
                </a:moveTo>
                <a:lnTo>
                  <a:pt x="889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48" name="Freeform 22648"/>
          <p:cNvSpPr/>
          <p:nvPr/>
        </p:nvSpPr>
        <p:spPr>
          <a:xfrm rot="0" flipH="0" flipV="0">
            <a:off x="14709646" y="13152630"/>
            <a:ext cx="9143" cy="0"/>
          </a:xfrm>
          <a:custGeom>
            <a:pathLst>
              <a:path w="76200" h="0">
                <a:moveTo>
                  <a:pt x="0" y="0"/>
                </a:moveTo>
                <a:lnTo>
                  <a:pt x="76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49" name="Freeform 22649"/>
          <p:cNvSpPr/>
          <p:nvPr/>
        </p:nvSpPr>
        <p:spPr>
          <a:xfrm rot="0" flipH="0" flipV="0">
            <a:off x="14891002" y="13269978"/>
            <a:ext cx="10667" cy="0"/>
          </a:xfrm>
          <a:custGeom>
            <a:pathLst>
              <a:path w="88900" h="0">
                <a:moveTo>
                  <a:pt x="0" y="0"/>
                </a:moveTo>
                <a:lnTo>
                  <a:pt x="889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50" name="Freeform 22650"/>
          <p:cNvSpPr/>
          <p:nvPr/>
        </p:nvSpPr>
        <p:spPr>
          <a:xfrm rot="0" flipH="0" flipV="0">
            <a:off x="14709646" y="13268454"/>
            <a:ext cx="9143" cy="0"/>
          </a:xfrm>
          <a:custGeom>
            <a:pathLst>
              <a:path w="76200" h="0">
                <a:moveTo>
                  <a:pt x="0" y="0"/>
                </a:moveTo>
                <a:lnTo>
                  <a:pt x="76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51" name="Freeform 22651"/>
          <p:cNvSpPr/>
          <p:nvPr/>
        </p:nvSpPr>
        <p:spPr>
          <a:xfrm rot="0" flipH="0" flipV="0">
            <a:off x="13688566" y="12575034"/>
            <a:ext cx="21335" cy="32003"/>
          </a:xfrm>
          <a:custGeom>
            <a:pathLst>
              <a:path w="177800" h="266700">
                <a:moveTo>
                  <a:pt x="0" y="266700"/>
                </a:moveTo>
                <a:lnTo>
                  <a:pt x="177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52" name="Freeform 22652"/>
          <p:cNvSpPr/>
          <p:nvPr/>
        </p:nvSpPr>
        <p:spPr>
          <a:xfrm rot="0" flipH="0" flipV="0">
            <a:off x="15134842" y="13145010"/>
            <a:ext cx="13715" cy="167639"/>
          </a:xfrm>
          <a:custGeom>
            <a:pathLst>
              <a:path w="114300" h="1397000">
                <a:moveTo>
                  <a:pt x="114300" y="0"/>
                </a:moveTo>
                <a:lnTo>
                  <a:pt x="114300" y="1104900"/>
                </a:lnTo>
                <a:lnTo>
                  <a:pt x="0" y="13970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53" name="Freeform 22653"/>
          <p:cNvSpPr/>
          <p:nvPr/>
        </p:nvSpPr>
        <p:spPr>
          <a:xfrm rot="0" flipH="0" flipV="0">
            <a:off x="15116554" y="13145010"/>
            <a:ext cx="10667" cy="132587"/>
          </a:xfrm>
          <a:custGeom>
            <a:pathLst>
              <a:path w="88900" h="1104900">
                <a:moveTo>
                  <a:pt x="0" y="0"/>
                </a:moveTo>
                <a:lnTo>
                  <a:pt x="88900" y="0"/>
                </a:lnTo>
                <a:lnTo>
                  <a:pt x="88900" y="1104900"/>
                </a:lnTo>
                <a:lnTo>
                  <a:pt x="0" y="11049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54" name="Freeform 22654"/>
          <p:cNvSpPr/>
          <p:nvPr/>
        </p:nvSpPr>
        <p:spPr>
          <a:xfrm rot="0" flipH="0" flipV="0">
            <a:off x="15051022" y="13155678"/>
            <a:ext cx="0" cy="68579"/>
          </a:xfrm>
          <a:custGeom>
            <a:pathLst>
              <a:path w="0" h="571500">
                <a:moveTo>
                  <a:pt x="0" y="0"/>
                </a:moveTo>
                <a:lnTo>
                  <a:pt x="0" y="571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55" name="Freeform 22655"/>
          <p:cNvSpPr/>
          <p:nvPr/>
        </p:nvSpPr>
        <p:spPr>
          <a:xfrm rot="0" flipH="0" flipV="0">
            <a:off x="15019018" y="13190730"/>
            <a:ext cx="64007" cy="0"/>
          </a:xfrm>
          <a:custGeom>
            <a:pathLst>
              <a:path w="533400" h="0">
                <a:moveTo>
                  <a:pt x="533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56" name="Freeform 22656"/>
          <p:cNvSpPr/>
          <p:nvPr/>
        </p:nvSpPr>
        <p:spPr>
          <a:xfrm rot="0" flipH="0" flipV="0">
            <a:off x="15116554" y="13152630"/>
            <a:ext cx="10667" cy="0"/>
          </a:xfrm>
          <a:custGeom>
            <a:pathLst>
              <a:path w="88900" h="0">
                <a:moveTo>
                  <a:pt x="0" y="0"/>
                </a:moveTo>
                <a:lnTo>
                  <a:pt x="889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57" name="Freeform 22657"/>
          <p:cNvSpPr/>
          <p:nvPr/>
        </p:nvSpPr>
        <p:spPr>
          <a:xfrm rot="0" flipH="0" flipV="0">
            <a:off x="15116554" y="13269978"/>
            <a:ext cx="10667" cy="0"/>
          </a:xfrm>
          <a:custGeom>
            <a:pathLst>
              <a:path w="88900" h="0">
                <a:moveTo>
                  <a:pt x="0" y="0"/>
                </a:moveTo>
                <a:lnTo>
                  <a:pt x="889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58" name="Freeform 22658"/>
          <p:cNvSpPr/>
          <p:nvPr/>
        </p:nvSpPr>
        <p:spPr>
          <a:xfrm rot="0" flipH="0" flipV="0">
            <a:off x="15003872" y="13123674"/>
            <a:ext cx="95824" cy="20476"/>
          </a:xfrm>
          <a:custGeom>
            <a:pathLst>
              <a:path w="798537" h="170638">
                <a:moveTo>
                  <a:pt x="798537" y="170638"/>
                </a:moveTo>
                <a:cubicBezTo>
                  <a:pt x="694320" y="61646"/>
                  <a:pt x="550069" y="0"/>
                  <a:pt x="399269" y="0"/>
                </a:cubicBezTo>
                <a:cubicBezTo>
                  <a:pt x="248468" y="0"/>
                  <a:pt x="104217" y="61646"/>
                  <a:pt x="0" y="170638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59" name="Freeform 22659"/>
          <p:cNvSpPr/>
          <p:nvPr/>
        </p:nvSpPr>
        <p:spPr>
          <a:xfrm rot="0" flipH="0" flipV="0">
            <a:off x="11291314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60" name="Freeform 22660"/>
          <p:cNvSpPr/>
          <p:nvPr/>
        </p:nvSpPr>
        <p:spPr>
          <a:xfrm rot="0" flipH="0" flipV="0">
            <a:off x="11320270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61" name="Freeform 22661"/>
          <p:cNvSpPr/>
          <p:nvPr/>
        </p:nvSpPr>
        <p:spPr>
          <a:xfrm rot="0" flipH="0" flipV="0">
            <a:off x="11349226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62" name="Freeform 22662"/>
          <p:cNvSpPr/>
          <p:nvPr/>
        </p:nvSpPr>
        <p:spPr>
          <a:xfrm rot="0" flipH="0" flipV="0">
            <a:off x="11513818" y="14493750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63" name="Freeform 22663"/>
          <p:cNvSpPr/>
          <p:nvPr/>
        </p:nvSpPr>
        <p:spPr>
          <a:xfrm rot="0" flipH="0" flipV="0">
            <a:off x="11541250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64" name="Freeform 22664"/>
          <p:cNvSpPr/>
          <p:nvPr/>
        </p:nvSpPr>
        <p:spPr>
          <a:xfrm rot="0" flipH="0" flipV="0">
            <a:off x="11570206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65" name="Freeform 22665"/>
          <p:cNvSpPr/>
          <p:nvPr/>
        </p:nvSpPr>
        <p:spPr>
          <a:xfrm rot="0" flipH="0" flipV="0">
            <a:off x="10849354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66" name="Freeform 22666"/>
          <p:cNvSpPr/>
          <p:nvPr/>
        </p:nvSpPr>
        <p:spPr>
          <a:xfrm rot="0" flipH="0" flipV="0">
            <a:off x="10878310" y="14493750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67" name="Freeform 22667"/>
          <p:cNvSpPr/>
          <p:nvPr/>
        </p:nvSpPr>
        <p:spPr>
          <a:xfrm rot="0" flipH="0" flipV="0">
            <a:off x="10905742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68" name="Freeform 22668"/>
          <p:cNvSpPr/>
          <p:nvPr/>
        </p:nvSpPr>
        <p:spPr>
          <a:xfrm rot="0" flipH="0" flipV="0">
            <a:off x="11070334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69" name="Freeform 22669"/>
          <p:cNvSpPr/>
          <p:nvPr/>
        </p:nvSpPr>
        <p:spPr>
          <a:xfrm rot="0" flipH="0" flipV="0">
            <a:off x="11099290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70" name="Freeform 22670"/>
          <p:cNvSpPr/>
          <p:nvPr/>
        </p:nvSpPr>
        <p:spPr>
          <a:xfrm rot="0" flipH="0" flipV="0">
            <a:off x="11128246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71" name="Freeform 22671"/>
          <p:cNvSpPr/>
          <p:nvPr/>
        </p:nvSpPr>
        <p:spPr>
          <a:xfrm rot="0" flipH="0" flipV="0">
            <a:off x="10849354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72" name="Freeform 22672"/>
          <p:cNvSpPr/>
          <p:nvPr/>
        </p:nvSpPr>
        <p:spPr>
          <a:xfrm rot="0" flipH="0" flipV="0">
            <a:off x="10878310" y="14493750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73" name="Freeform 22673"/>
          <p:cNvSpPr/>
          <p:nvPr/>
        </p:nvSpPr>
        <p:spPr>
          <a:xfrm rot="0" flipH="0" flipV="0">
            <a:off x="10905742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74" name="Freeform 22674"/>
          <p:cNvSpPr/>
          <p:nvPr/>
        </p:nvSpPr>
        <p:spPr>
          <a:xfrm rot="0" flipH="0" flipV="0">
            <a:off x="12176758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75" name="Freeform 22675"/>
          <p:cNvSpPr/>
          <p:nvPr/>
        </p:nvSpPr>
        <p:spPr>
          <a:xfrm rot="0" flipH="0" flipV="0">
            <a:off x="12205714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76" name="Freeform 22676"/>
          <p:cNvSpPr/>
          <p:nvPr/>
        </p:nvSpPr>
        <p:spPr>
          <a:xfrm rot="0" flipH="0" flipV="0">
            <a:off x="12234670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77" name="Freeform 22677"/>
          <p:cNvSpPr/>
          <p:nvPr/>
        </p:nvSpPr>
        <p:spPr>
          <a:xfrm rot="0" flipH="0" flipV="0">
            <a:off x="12399262" y="14493750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78" name="Freeform 22678"/>
          <p:cNvSpPr/>
          <p:nvPr/>
        </p:nvSpPr>
        <p:spPr>
          <a:xfrm rot="0" flipH="0" flipV="0">
            <a:off x="12426694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79" name="Freeform 22679"/>
          <p:cNvSpPr/>
          <p:nvPr/>
        </p:nvSpPr>
        <p:spPr>
          <a:xfrm rot="0" flipH="0" flipV="0">
            <a:off x="12455650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80" name="Freeform 22680"/>
          <p:cNvSpPr/>
          <p:nvPr/>
        </p:nvSpPr>
        <p:spPr>
          <a:xfrm rot="0" flipH="0" flipV="0">
            <a:off x="11734798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81" name="Freeform 22681"/>
          <p:cNvSpPr/>
          <p:nvPr/>
        </p:nvSpPr>
        <p:spPr>
          <a:xfrm rot="0" flipH="0" flipV="0">
            <a:off x="11763754" y="14493750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82" name="Freeform 22682"/>
          <p:cNvSpPr/>
          <p:nvPr/>
        </p:nvSpPr>
        <p:spPr>
          <a:xfrm rot="0" flipH="0" flipV="0">
            <a:off x="11791186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83" name="Freeform 22683"/>
          <p:cNvSpPr/>
          <p:nvPr/>
        </p:nvSpPr>
        <p:spPr>
          <a:xfrm rot="0" flipH="0" flipV="0">
            <a:off x="11955778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84" name="Freeform 22684"/>
          <p:cNvSpPr/>
          <p:nvPr/>
        </p:nvSpPr>
        <p:spPr>
          <a:xfrm rot="0" flipH="0" flipV="0">
            <a:off x="11984734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85" name="Freeform 22685"/>
          <p:cNvSpPr/>
          <p:nvPr/>
        </p:nvSpPr>
        <p:spPr>
          <a:xfrm rot="0" flipH="0" flipV="0">
            <a:off x="12013690" y="14493750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86" name="Freeform 22686"/>
          <p:cNvSpPr/>
          <p:nvPr/>
        </p:nvSpPr>
        <p:spPr>
          <a:xfrm rot="0" flipH="0" flipV="0">
            <a:off x="11734798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87" name="Freeform 22687"/>
          <p:cNvSpPr/>
          <p:nvPr/>
        </p:nvSpPr>
        <p:spPr>
          <a:xfrm rot="0" flipH="0" flipV="0">
            <a:off x="11763754" y="14493750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88" name="Freeform 22688"/>
          <p:cNvSpPr/>
          <p:nvPr/>
        </p:nvSpPr>
        <p:spPr>
          <a:xfrm rot="0" flipH="0" flipV="0">
            <a:off x="11791186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89" name="Freeform 22689"/>
          <p:cNvSpPr/>
          <p:nvPr/>
        </p:nvSpPr>
        <p:spPr>
          <a:xfrm rot="0" flipH="0" flipV="0">
            <a:off x="13062202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90" name="Freeform 22690"/>
          <p:cNvSpPr/>
          <p:nvPr/>
        </p:nvSpPr>
        <p:spPr>
          <a:xfrm rot="0" flipH="0" flipV="0">
            <a:off x="13091158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91" name="Freeform 22691"/>
          <p:cNvSpPr/>
          <p:nvPr/>
        </p:nvSpPr>
        <p:spPr>
          <a:xfrm rot="0" flipH="0" flipV="0">
            <a:off x="13120114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92" name="Freeform 22692"/>
          <p:cNvSpPr/>
          <p:nvPr/>
        </p:nvSpPr>
        <p:spPr>
          <a:xfrm rot="0" flipH="0" flipV="0">
            <a:off x="12620242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93" name="Freeform 22693"/>
          <p:cNvSpPr/>
          <p:nvPr/>
        </p:nvSpPr>
        <p:spPr>
          <a:xfrm rot="0" flipH="0" flipV="0">
            <a:off x="12649198" y="14493750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94" name="Freeform 22694"/>
          <p:cNvSpPr/>
          <p:nvPr/>
        </p:nvSpPr>
        <p:spPr>
          <a:xfrm rot="0" flipH="0" flipV="0">
            <a:off x="12676630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95" name="Freeform 22695"/>
          <p:cNvSpPr/>
          <p:nvPr/>
        </p:nvSpPr>
        <p:spPr>
          <a:xfrm rot="0" flipH="0" flipV="0">
            <a:off x="12841222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96" name="Freeform 22696"/>
          <p:cNvSpPr/>
          <p:nvPr/>
        </p:nvSpPr>
        <p:spPr>
          <a:xfrm rot="0" flipH="0" flipV="0">
            <a:off x="12870178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97" name="Freeform 22697"/>
          <p:cNvSpPr/>
          <p:nvPr/>
        </p:nvSpPr>
        <p:spPr>
          <a:xfrm rot="0" flipH="0" flipV="0">
            <a:off x="12899134" y="14493750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98" name="Freeform 22698"/>
          <p:cNvSpPr/>
          <p:nvPr/>
        </p:nvSpPr>
        <p:spPr>
          <a:xfrm rot="0" flipH="0" flipV="0">
            <a:off x="12620242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699" name="Freeform 22699"/>
          <p:cNvSpPr/>
          <p:nvPr/>
        </p:nvSpPr>
        <p:spPr>
          <a:xfrm rot="0" flipH="0" flipV="0">
            <a:off x="12649198" y="14493750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00" name="Freeform 22700"/>
          <p:cNvSpPr/>
          <p:nvPr/>
        </p:nvSpPr>
        <p:spPr>
          <a:xfrm rot="0" flipH="0" flipV="0">
            <a:off x="12676630" y="14493750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01" name="Freeform 22701"/>
          <p:cNvSpPr/>
          <p:nvPr/>
        </p:nvSpPr>
        <p:spPr>
          <a:xfrm rot="0" flipH="0" flipV="0">
            <a:off x="13956790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02" name="Freeform 22702"/>
          <p:cNvSpPr/>
          <p:nvPr/>
        </p:nvSpPr>
        <p:spPr>
          <a:xfrm rot="0" flipH="0" flipV="0">
            <a:off x="13985746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03" name="Freeform 22703"/>
          <p:cNvSpPr/>
          <p:nvPr/>
        </p:nvSpPr>
        <p:spPr>
          <a:xfrm rot="0" flipH="0" flipV="0">
            <a:off x="14014702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04" name="Freeform 22704"/>
          <p:cNvSpPr/>
          <p:nvPr/>
        </p:nvSpPr>
        <p:spPr>
          <a:xfrm rot="0" flipH="0" flipV="0">
            <a:off x="14177770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05" name="Freeform 22705"/>
          <p:cNvSpPr/>
          <p:nvPr/>
        </p:nvSpPr>
        <p:spPr>
          <a:xfrm rot="0" flipH="0" flipV="0">
            <a:off x="14206726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06" name="Freeform 22706"/>
          <p:cNvSpPr/>
          <p:nvPr/>
        </p:nvSpPr>
        <p:spPr>
          <a:xfrm rot="0" flipH="0" flipV="0">
            <a:off x="14235682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07" name="Freeform 22707"/>
          <p:cNvSpPr/>
          <p:nvPr/>
        </p:nvSpPr>
        <p:spPr>
          <a:xfrm rot="0" flipH="0" flipV="0">
            <a:off x="13467586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08" name="Freeform 22708"/>
          <p:cNvSpPr/>
          <p:nvPr/>
        </p:nvSpPr>
        <p:spPr>
          <a:xfrm rot="0" flipH="0" flipV="0">
            <a:off x="13496542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09" name="Freeform 22709"/>
          <p:cNvSpPr/>
          <p:nvPr/>
        </p:nvSpPr>
        <p:spPr>
          <a:xfrm rot="0" flipH="0" flipV="0">
            <a:off x="13525498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10" name="Freeform 22710"/>
          <p:cNvSpPr/>
          <p:nvPr/>
        </p:nvSpPr>
        <p:spPr>
          <a:xfrm rot="0" flipH="0" flipV="0">
            <a:off x="13735810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11" name="Freeform 22711"/>
          <p:cNvSpPr/>
          <p:nvPr/>
        </p:nvSpPr>
        <p:spPr>
          <a:xfrm rot="0" flipH="0" flipV="0">
            <a:off x="13764766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12" name="Freeform 22712"/>
          <p:cNvSpPr/>
          <p:nvPr/>
        </p:nvSpPr>
        <p:spPr>
          <a:xfrm rot="0" flipH="0" flipV="0">
            <a:off x="13793722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13" name="Freeform 22713"/>
          <p:cNvSpPr/>
          <p:nvPr/>
        </p:nvSpPr>
        <p:spPr>
          <a:xfrm rot="0" flipH="0" flipV="0">
            <a:off x="13467586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14" name="Freeform 22714"/>
          <p:cNvSpPr/>
          <p:nvPr/>
        </p:nvSpPr>
        <p:spPr>
          <a:xfrm rot="0" flipH="0" flipV="0">
            <a:off x="13496542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15" name="Freeform 22715"/>
          <p:cNvSpPr/>
          <p:nvPr/>
        </p:nvSpPr>
        <p:spPr>
          <a:xfrm rot="0" flipH="0" flipV="0">
            <a:off x="13525498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16" name="Freeform 22716"/>
          <p:cNvSpPr/>
          <p:nvPr/>
        </p:nvSpPr>
        <p:spPr>
          <a:xfrm rot="0" flipH="0" flipV="0">
            <a:off x="14842234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17" name="Freeform 22717"/>
          <p:cNvSpPr/>
          <p:nvPr/>
        </p:nvSpPr>
        <p:spPr>
          <a:xfrm rot="0" flipH="0" flipV="0">
            <a:off x="14871190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18" name="Freeform 22718"/>
          <p:cNvSpPr/>
          <p:nvPr/>
        </p:nvSpPr>
        <p:spPr>
          <a:xfrm rot="0" flipH="0" flipV="0">
            <a:off x="14900146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19" name="Freeform 22719"/>
          <p:cNvSpPr/>
          <p:nvPr/>
        </p:nvSpPr>
        <p:spPr>
          <a:xfrm rot="0" flipH="0" flipV="0">
            <a:off x="15063214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20" name="Freeform 22720"/>
          <p:cNvSpPr/>
          <p:nvPr/>
        </p:nvSpPr>
        <p:spPr>
          <a:xfrm rot="0" flipH="0" flipV="0">
            <a:off x="15092170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21" name="Freeform 22721"/>
          <p:cNvSpPr/>
          <p:nvPr/>
        </p:nvSpPr>
        <p:spPr>
          <a:xfrm rot="0" flipH="0" flipV="0">
            <a:off x="15121126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22" name="Freeform 22722"/>
          <p:cNvSpPr/>
          <p:nvPr/>
        </p:nvSpPr>
        <p:spPr>
          <a:xfrm rot="0" flipH="0" flipV="0">
            <a:off x="14400274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23" name="Freeform 22723"/>
          <p:cNvSpPr/>
          <p:nvPr/>
        </p:nvSpPr>
        <p:spPr>
          <a:xfrm rot="0" flipH="0" flipV="0">
            <a:off x="14429230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24" name="Freeform 22724"/>
          <p:cNvSpPr/>
          <p:nvPr/>
        </p:nvSpPr>
        <p:spPr>
          <a:xfrm rot="0" flipH="0" flipV="0">
            <a:off x="14456662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25" name="Freeform 22725"/>
          <p:cNvSpPr/>
          <p:nvPr/>
        </p:nvSpPr>
        <p:spPr>
          <a:xfrm rot="0" flipH="0" flipV="0">
            <a:off x="14621254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26" name="Freeform 22726"/>
          <p:cNvSpPr/>
          <p:nvPr/>
        </p:nvSpPr>
        <p:spPr>
          <a:xfrm rot="0" flipH="0" flipV="0">
            <a:off x="14650210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27" name="Freeform 22727"/>
          <p:cNvSpPr/>
          <p:nvPr/>
        </p:nvSpPr>
        <p:spPr>
          <a:xfrm rot="0" flipH="0" flipV="0">
            <a:off x="14679166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28" name="Freeform 22728"/>
          <p:cNvSpPr/>
          <p:nvPr/>
        </p:nvSpPr>
        <p:spPr>
          <a:xfrm rot="0" flipH="0" flipV="0">
            <a:off x="14400274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29" name="Freeform 22729"/>
          <p:cNvSpPr/>
          <p:nvPr/>
        </p:nvSpPr>
        <p:spPr>
          <a:xfrm rot="0" flipH="0" flipV="0">
            <a:off x="14429230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30" name="Freeform 22730"/>
          <p:cNvSpPr/>
          <p:nvPr/>
        </p:nvSpPr>
        <p:spPr>
          <a:xfrm rot="0" flipH="0" flipV="0">
            <a:off x="14456662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31" name="Freeform 22731"/>
          <p:cNvSpPr/>
          <p:nvPr/>
        </p:nvSpPr>
        <p:spPr>
          <a:xfrm rot="0" flipH="0" flipV="0">
            <a:off x="8000999" y="13862813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32" name="Freeform 22732"/>
          <p:cNvSpPr/>
          <p:nvPr/>
        </p:nvSpPr>
        <p:spPr>
          <a:xfrm rot="0" flipH="0" flipV="0">
            <a:off x="8029955" y="13862813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33" name="Freeform 22733"/>
          <p:cNvSpPr/>
          <p:nvPr/>
        </p:nvSpPr>
        <p:spPr>
          <a:xfrm rot="0" flipH="0" flipV="0">
            <a:off x="8057387" y="13862813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34" name="Freeform 22734"/>
          <p:cNvSpPr/>
          <p:nvPr/>
        </p:nvSpPr>
        <p:spPr>
          <a:xfrm rot="0" flipH="0" flipV="0">
            <a:off x="15285718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35" name="Freeform 22735"/>
          <p:cNvSpPr/>
          <p:nvPr/>
        </p:nvSpPr>
        <p:spPr>
          <a:xfrm rot="0" flipH="0" flipV="0">
            <a:off x="15313150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36" name="Freeform 22736"/>
          <p:cNvSpPr/>
          <p:nvPr/>
        </p:nvSpPr>
        <p:spPr>
          <a:xfrm rot="0" flipH="0" flipV="0">
            <a:off x="15342106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37" name="Freeform 22737"/>
          <p:cNvSpPr/>
          <p:nvPr/>
        </p:nvSpPr>
        <p:spPr>
          <a:xfrm rot="0" flipH="0" flipV="0">
            <a:off x="15506698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38" name="Freeform 22738"/>
          <p:cNvSpPr/>
          <p:nvPr/>
        </p:nvSpPr>
        <p:spPr>
          <a:xfrm rot="0" flipH="0" flipV="0">
            <a:off x="15535654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39" name="Freeform 22739"/>
          <p:cNvSpPr/>
          <p:nvPr/>
        </p:nvSpPr>
        <p:spPr>
          <a:xfrm rot="0" flipH="0" flipV="0">
            <a:off x="15564610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40" name="Freeform 22740"/>
          <p:cNvSpPr/>
          <p:nvPr/>
        </p:nvSpPr>
        <p:spPr>
          <a:xfrm rot="0" flipH="0" flipV="0">
            <a:off x="15285718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41" name="Freeform 22741"/>
          <p:cNvSpPr/>
          <p:nvPr/>
        </p:nvSpPr>
        <p:spPr>
          <a:xfrm rot="0" flipH="0" flipV="0">
            <a:off x="15313150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42" name="Freeform 22742"/>
          <p:cNvSpPr/>
          <p:nvPr/>
        </p:nvSpPr>
        <p:spPr>
          <a:xfrm rot="0" flipH="0" flipV="0">
            <a:off x="15342106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43" name="Freeform 22743"/>
          <p:cNvSpPr/>
          <p:nvPr/>
        </p:nvSpPr>
        <p:spPr>
          <a:xfrm rot="0" flipH="0" flipV="0">
            <a:off x="8000999" y="13862813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44" name="Freeform 22744"/>
          <p:cNvSpPr/>
          <p:nvPr/>
        </p:nvSpPr>
        <p:spPr>
          <a:xfrm rot="0" flipH="0" flipV="0">
            <a:off x="8029955" y="13862813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45" name="Freeform 22745"/>
          <p:cNvSpPr/>
          <p:nvPr/>
        </p:nvSpPr>
        <p:spPr>
          <a:xfrm rot="0" flipH="0" flipV="0">
            <a:off x="8057387" y="13862813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46" name="Freeform 22746"/>
          <p:cNvSpPr/>
          <p:nvPr/>
        </p:nvSpPr>
        <p:spPr>
          <a:xfrm rot="0" flipH="0" flipV="0">
            <a:off x="8663939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47" name="Freeform 22747"/>
          <p:cNvSpPr/>
          <p:nvPr/>
        </p:nvSpPr>
        <p:spPr>
          <a:xfrm rot="0" flipH="0" flipV="0">
            <a:off x="8692895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48" name="Freeform 22748"/>
          <p:cNvSpPr/>
          <p:nvPr/>
        </p:nvSpPr>
        <p:spPr>
          <a:xfrm rot="0" flipH="0" flipV="0">
            <a:off x="8721851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49" name="Freeform 22749"/>
          <p:cNvSpPr/>
          <p:nvPr/>
        </p:nvSpPr>
        <p:spPr>
          <a:xfrm rot="0" flipH="0" flipV="0">
            <a:off x="8886443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50" name="Freeform 22750"/>
          <p:cNvSpPr/>
          <p:nvPr/>
        </p:nvSpPr>
        <p:spPr>
          <a:xfrm rot="0" flipH="0" flipV="0">
            <a:off x="8915399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51" name="Freeform 22751"/>
          <p:cNvSpPr/>
          <p:nvPr/>
        </p:nvSpPr>
        <p:spPr>
          <a:xfrm rot="0" flipH="0" flipV="0">
            <a:off x="8942831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52" name="Freeform 22752"/>
          <p:cNvSpPr/>
          <p:nvPr/>
        </p:nvSpPr>
        <p:spPr>
          <a:xfrm rot="0" flipH="0" flipV="0">
            <a:off x="8221979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53" name="Freeform 22753"/>
          <p:cNvSpPr/>
          <p:nvPr/>
        </p:nvSpPr>
        <p:spPr>
          <a:xfrm rot="0" flipH="0" flipV="0">
            <a:off x="8250935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54" name="Freeform 22754"/>
          <p:cNvSpPr/>
          <p:nvPr/>
        </p:nvSpPr>
        <p:spPr>
          <a:xfrm rot="0" flipH="0" flipV="0">
            <a:off x="8279891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55" name="Freeform 22755"/>
          <p:cNvSpPr/>
          <p:nvPr/>
        </p:nvSpPr>
        <p:spPr>
          <a:xfrm rot="0" flipH="0" flipV="0">
            <a:off x="8442959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56" name="Freeform 22756"/>
          <p:cNvSpPr/>
          <p:nvPr/>
        </p:nvSpPr>
        <p:spPr>
          <a:xfrm rot="0" flipH="0" flipV="0">
            <a:off x="8471915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57" name="Freeform 22757"/>
          <p:cNvSpPr/>
          <p:nvPr/>
        </p:nvSpPr>
        <p:spPr>
          <a:xfrm rot="0" flipH="0" flipV="0">
            <a:off x="8500871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58" name="Freeform 22758"/>
          <p:cNvSpPr/>
          <p:nvPr/>
        </p:nvSpPr>
        <p:spPr>
          <a:xfrm rot="0" flipH="0" flipV="0">
            <a:off x="8221979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59" name="Freeform 22759"/>
          <p:cNvSpPr/>
          <p:nvPr/>
        </p:nvSpPr>
        <p:spPr>
          <a:xfrm rot="0" flipH="0" flipV="0">
            <a:off x="8250935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60" name="Freeform 22760"/>
          <p:cNvSpPr/>
          <p:nvPr/>
        </p:nvSpPr>
        <p:spPr>
          <a:xfrm rot="0" flipH="0" flipV="0">
            <a:off x="8279891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61" name="Freeform 22761"/>
          <p:cNvSpPr/>
          <p:nvPr/>
        </p:nvSpPr>
        <p:spPr>
          <a:xfrm rot="0" flipH="0" flipV="0">
            <a:off x="9107423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62" name="Freeform 22762"/>
          <p:cNvSpPr/>
          <p:nvPr/>
        </p:nvSpPr>
        <p:spPr>
          <a:xfrm rot="0" flipH="0" flipV="0">
            <a:off x="9136379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63" name="Freeform 22763"/>
          <p:cNvSpPr/>
          <p:nvPr/>
        </p:nvSpPr>
        <p:spPr>
          <a:xfrm rot="0" flipH="0" flipV="0">
            <a:off x="9165335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64" name="Freeform 22764"/>
          <p:cNvSpPr/>
          <p:nvPr/>
        </p:nvSpPr>
        <p:spPr>
          <a:xfrm rot="0" flipH="0" flipV="0">
            <a:off x="9107423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65" name="Freeform 22765"/>
          <p:cNvSpPr/>
          <p:nvPr/>
        </p:nvSpPr>
        <p:spPr>
          <a:xfrm rot="0" flipH="0" flipV="0">
            <a:off x="9136379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66" name="Freeform 22766"/>
          <p:cNvSpPr/>
          <p:nvPr/>
        </p:nvSpPr>
        <p:spPr>
          <a:xfrm rot="0" flipH="0" flipV="0">
            <a:off x="9165335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67" name="Freeform 22767"/>
          <p:cNvSpPr/>
          <p:nvPr/>
        </p:nvSpPr>
        <p:spPr>
          <a:xfrm rot="0" flipH="0" flipV="0">
            <a:off x="11308078" y="14528802"/>
            <a:ext cx="0" cy="586739"/>
          </a:xfrm>
          <a:custGeom>
            <a:pathLst>
              <a:path w="0" h="4889500">
                <a:moveTo>
                  <a:pt x="0" y="0"/>
                </a:moveTo>
                <a:lnTo>
                  <a:pt x="0" y="4889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68" name="Freeform 22768"/>
          <p:cNvSpPr/>
          <p:nvPr/>
        </p:nvSpPr>
        <p:spPr>
          <a:xfrm rot="0" flipH="0" flipV="0">
            <a:off x="12710158" y="14528802"/>
            <a:ext cx="0" cy="586739"/>
          </a:xfrm>
          <a:custGeom>
            <a:pathLst>
              <a:path w="0" h="4889500">
                <a:moveTo>
                  <a:pt x="0" y="0"/>
                </a:moveTo>
                <a:lnTo>
                  <a:pt x="0" y="4889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69" name="Freeform 22769"/>
          <p:cNvSpPr/>
          <p:nvPr/>
        </p:nvSpPr>
        <p:spPr>
          <a:xfrm rot="0" flipH="0" flipV="0">
            <a:off x="11273026" y="15080489"/>
            <a:ext cx="1472183" cy="0"/>
          </a:xfrm>
          <a:custGeom>
            <a:pathLst>
              <a:path w="12268200" h="0">
                <a:moveTo>
                  <a:pt x="0" y="0"/>
                </a:moveTo>
                <a:lnTo>
                  <a:pt x="12268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770" name="Picture 22770"/>
          <p:cNvPicPr>
            <a:picLocks noChangeAspect="0" noChangeArrowheads="1"/>
          </p:cNvPicPr>
          <p:nvPr/>
        </p:nvPicPr>
        <p:blipFill>
          <a:blip r:embed="rId227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250166" y="15022577"/>
            <a:ext cx="115823" cy="115823"/>
          </a:xfrm>
          <a:prstGeom prst="rect">
            <a:avLst/>
          </a:prstGeom>
          <a:noFill/>
          <a:extLst/>
        </p:spPr>
      </p:pic>
      <p:pic>
        <p:nvPicPr>
          <p:cNvPr id="22771" name="Picture 22771"/>
          <p:cNvPicPr>
            <a:picLocks noChangeAspect="0" noChangeArrowheads="1"/>
          </p:cNvPicPr>
          <p:nvPr/>
        </p:nvPicPr>
        <p:blipFill>
          <a:blip r:embed="rId227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652246" y="15022577"/>
            <a:ext cx="115823" cy="115823"/>
          </a:xfrm>
          <a:prstGeom prst="rect">
            <a:avLst/>
          </a:prstGeom>
          <a:noFill/>
          <a:extLst/>
        </p:spPr>
      </p:pic>
      <p:sp>
        <p:nvSpPr>
          <p:cNvPr id="22772" name="Freeform 22772"/>
          <p:cNvSpPr/>
          <p:nvPr/>
        </p:nvSpPr>
        <p:spPr>
          <a:xfrm rot="0" flipH="0" flipV="0">
            <a:off x="12710158" y="14528802"/>
            <a:ext cx="0" cy="586739"/>
          </a:xfrm>
          <a:custGeom>
            <a:pathLst>
              <a:path w="0" h="4889500">
                <a:moveTo>
                  <a:pt x="0" y="0"/>
                </a:moveTo>
                <a:lnTo>
                  <a:pt x="0" y="4889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73" name="Freeform 22773"/>
          <p:cNvSpPr/>
          <p:nvPr/>
        </p:nvSpPr>
        <p:spPr>
          <a:xfrm rot="0" flipH="0" flipV="0">
            <a:off x="13031722" y="14528802"/>
            <a:ext cx="0" cy="586739"/>
          </a:xfrm>
          <a:custGeom>
            <a:pathLst>
              <a:path w="0" h="4889500">
                <a:moveTo>
                  <a:pt x="0" y="0"/>
                </a:moveTo>
                <a:lnTo>
                  <a:pt x="0" y="4889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74" name="Freeform 22774"/>
          <p:cNvSpPr/>
          <p:nvPr/>
        </p:nvSpPr>
        <p:spPr>
          <a:xfrm rot="0" flipH="0" flipV="0">
            <a:off x="12675106" y="15080489"/>
            <a:ext cx="391667" cy="0"/>
          </a:xfrm>
          <a:custGeom>
            <a:pathLst>
              <a:path w="3263900" h="0">
                <a:moveTo>
                  <a:pt x="0" y="0"/>
                </a:moveTo>
                <a:lnTo>
                  <a:pt x="32639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775" name="Picture 22775"/>
          <p:cNvPicPr>
            <a:picLocks noChangeAspect="0" noChangeArrowheads="1"/>
          </p:cNvPicPr>
          <p:nvPr/>
        </p:nvPicPr>
        <p:blipFill>
          <a:blip r:embed="rId227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652246" y="15022577"/>
            <a:ext cx="115823" cy="115823"/>
          </a:xfrm>
          <a:prstGeom prst="rect">
            <a:avLst/>
          </a:prstGeom>
          <a:noFill/>
          <a:extLst/>
        </p:spPr>
      </p:pic>
      <p:pic>
        <p:nvPicPr>
          <p:cNvPr id="22776" name="Picture 22776"/>
          <p:cNvPicPr>
            <a:picLocks noChangeAspect="0" noChangeArrowheads="1"/>
          </p:cNvPicPr>
          <p:nvPr/>
        </p:nvPicPr>
        <p:blipFill>
          <a:blip r:embed="rId227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973809" y="15022577"/>
            <a:ext cx="114300" cy="115823"/>
          </a:xfrm>
          <a:prstGeom prst="rect">
            <a:avLst/>
          </a:prstGeom>
          <a:noFill/>
          <a:extLst/>
        </p:spPr>
      </p:pic>
      <p:sp>
        <p:nvSpPr>
          <p:cNvPr id="22777" name="Freeform 22777"/>
          <p:cNvSpPr/>
          <p:nvPr/>
        </p:nvSpPr>
        <p:spPr>
          <a:xfrm rot="0" flipH="0" flipV="0">
            <a:off x="13031722" y="14528802"/>
            <a:ext cx="0" cy="586739"/>
          </a:xfrm>
          <a:custGeom>
            <a:pathLst>
              <a:path w="0" h="4889500">
                <a:moveTo>
                  <a:pt x="0" y="0"/>
                </a:moveTo>
                <a:lnTo>
                  <a:pt x="0" y="4889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78" name="Freeform 22778"/>
          <p:cNvSpPr/>
          <p:nvPr/>
        </p:nvSpPr>
        <p:spPr>
          <a:xfrm rot="0" flipH="0" flipV="0">
            <a:off x="13188694" y="14528802"/>
            <a:ext cx="0" cy="586739"/>
          </a:xfrm>
          <a:custGeom>
            <a:pathLst>
              <a:path w="0" h="4889500">
                <a:moveTo>
                  <a:pt x="0" y="0"/>
                </a:moveTo>
                <a:lnTo>
                  <a:pt x="0" y="4889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79" name="Freeform 22779"/>
          <p:cNvSpPr/>
          <p:nvPr/>
        </p:nvSpPr>
        <p:spPr>
          <a:xfrm rot="0" flipH="0" flipV="0">
            <a:off x="12996670" y="15080489"/>
            <a:ext cx="227075" cy="0"/>
          </a:xfrm>
          <a:custGeom>
            <a:pathLst>
              <a:path w="1892300" h="0">
                <a:moveTo>
                  <a:pt x="0" y="0"/>
                </a:moveTo>
                <a:lnTo>
                  <a:pt x="18923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80" name="Freeform 22780"/>
          <p:cNvSpPr/>
          <p:nvPr/>
        </p:nvSpPr>
        <p:spPr>
          <a:xfrm rot="0" flipH="0" flipV="0">
            <a:off x="13109446" y="15080490"/>
            <a:ext cx="353567" cy="245363"/>
          </a:xfrm>
          <a:custGeom>
            <a:pathLst>
              <a:path w="2946400" h="2044700">
                <a:moveTo>
                  <a:pt x="0" y="0"/>
                </a:moveTo>
                <a:lnTo>
                  <a:pt x="736600" y="2044700"/>
                </a:lnTo>
                <a:lnTo>
                  <a:pt x="2946400" y="2044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781" name="Picture 22781"/>
          <p:cNvPicPr>
            <a:picLocks noChangeAspect="0" noChangeArrowheads="1"/>
          </p:cNvPicPr>
          <p:nvPr/>
        </p:nvPicPr>
        <p:blipFill>
          <a:blip r:embed="rId227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973809" y="15022577"/>
            <a:ext cx="114300" cy="115823"/>
          </a:xfrm>
          <a:prstGeom prst="rect">
            <a:avLst/>
          </a:prstGeom>
          <a:noFill/>
          <a:extLst/>
        </p:spPr>
      </p:pic>
      <p:pic>
        <p:nvPicPr>
          <p:cNvPr id="22782" name="Picture 22782"/>
          <p:cNvPicPr>
            <a:picLocks noChangeAspect="0" noChangeArrowheads="1"/>
          </p:cNvPicPr>
          <p:nvPr/>
        </p:nvPicPr>
        <p:blipFill>
          <a:blip r:embed="rId227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130781" y="15022577"/>
            <a:ext cx="115823" cy="115823"/>
          </a:xfrm>
          <a:prstGeom prst="rect">
            <a:avLst/>
          </a:prstGeom>
          <a:noFill/>
          <a:extLst/>
        </p:spPr>
      </p:pic>
      <p:sp>
        <p:nvSpPr>
          <p:cNvPr id="22783" name="Freeform 22783"/>
          <p:cNvSpPr/>
          <p:nvPr/>
        </p:nvSpPr>
        <p:spPr>
          <a:xfrm rot="0" flipH="0" flipV="0">
            <a:off x="13188694" y="14528802"/>
            <a:ext cx="0" cy="586739"/>
          </a:xfrm>
          <a:custGeom>
            <a:pathLst>
              <a:path w="0" h="4889500">
                <a:moveTo>
                  <a:pt x="0" y="0"/>
                </a:moveTo>
                <a:lnTo>
                  <a:pt x="0" y="4889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84" name="Freeform 22784"/>
          <p:cNvSpPr/>
          <p:nvPr/>
        </p:nvSpPr>
        <p:spPr>
          <a:xfrm rot="0" flipH="0" flipV="0">
            <a:off x="13504162" y="14528802"/>
            <a:ext cx="0" cy="586739"/>
          </a:xfrm>
          <a:custGeom>
            <a:pathLst>
              <a:path w="0" h="4889500">
                <a:moveTo>
                  <a:pt x="0" y="0"/>
                </a:moveTo>
                <a:lnTo>
                  <a:pt x="0" y="4889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85" name="Freeform 22785"/>
          <p:cNvSpPr/>
          <p:nvPr/>
        </p:nvSpPr>
        <p:spPr>
          <a:xfrm rot="0" flipH="0" flipV="0">
            <a:off x="13153642" y="15080490"/>
            <a:ext cx="385571" cy="0"/>
          </a:xfrm>
          <a:custGeom>
            <a:pathLst>
              <a:path w="3213100" h="0">
                <a:moveTo>
                  <a:pt x="0" y="0"/>
                </a:moveTo>
                <a:lnTo>
                  <a:pt x="3213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786" name="Picture 22786"/>
          <p:cNvPicPr>
            <a:picLocks noChangeAspect="0" noChangeArrowheads="1"/>
          </p:cNvPicPr>
          <p:nvPr/>
        </p:nvPicPr>
        <p:blipFill>
          <a:blip r:embed="rId227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130781" y="15022577"/>
            <a:ext cx="115823" cy="115823"/>
          </a:xfrm>
          <a:prstGeom prst="rect">
            <a:avLst/>
          </a:prstGeom>
          <a:noFill/>
          <a:extLst/>
        </p:spPr>
      </p:pic>
      <p:pic>
        <p:nvPicPr>
          <p:cNvPr id="22787" name="Picture 22787"/>
          <p:cNvPicPr>
            <a:picLocks noChangeAspect="0" noChangeArrowheads="1"/>
          </p:cNvPicPr>
          <p:nvPr/>
        </p:nvPicPr>
        <p:blipFill>
          <a:blip r:embed="rId227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446250" y="15022577"/>
            <a:ext cx="115823" cy="115823"/>
          </a:xfrm>
          <a:prstGeom prst="rect">
            <a:avLst/>
          </a:prstGeom>
          <a:noFill/>
          <a:extLst/>
        </p:spPr>
      </p:pic>
      <p:sp>
        <p:nvSpPr>
          <p:cNvPr id="22788" name="Freeform 22788"/>
          <p:cNvSpPr/>
          <p:nvPr/>
        </p:nvSpPr>
        <p:spPr>
          <a:xfrm rot="0" flipH="0" flipV="0">
            <a:off x="13737334" y="13718034"/>
            <a:ext cx="0" cy="516635"/>
          </a:xfrm>
          <a:custGeom>
            <a:pathLst>
              <a:path w="0" h="4305300">
                <a:moveTo>
                  <a:pt x="0" y="4305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89" name="Freeform 22789"/>
          <p:cNvSpPr/>
          <p:nvPr/>
        </p:nvSpPr>
        <p:spPr>
          <a:xfrm rot="0" flipH="0" flipV="0">
            <a:off x="13504162" y="13897866"/>
            <a:ext cx="0" cy="1217675"/>
          </a:xfrm>
          <a:custGeom>
            <a:pathLst>
              <a:path w="0" h="10147300">
                <a:moveTo>
                  <a:pt x="0" y="0"/>
                </a:moveTo>
                <a:lnTo>
                  <a:pt x="0" y="10147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90" name="Freeform 22790"/>
          <p:cNvSpPr/>
          <p:nvPr/>
        </p:nvSpPr>
        <p:spPr>
          <a:xfrm rot="0" flipH="0" flipV="0">
            <a:off x="13737334" y="13897866"/>
            <a:ext cx="0" cy="1217675"/>
          </a:xfrm>
          <a:custGeom>
            <a:pathLst>
              <a:path w="0" h="10147300">
                <a:moveTo>
                  <a:pt x="0" y="0"/>
                </a:moveTo>
                <a:lnTo>
                  <a:pt x="0" y="10147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91" name="Freeform 22791"/>
          <p:cNvSpPr/>
          <p:nvPr/>
        </p:nvSpPr>
        <p:spPr>
          <a:xfrm rot="0" flipH="0" flipV="0">
            <a:off x="13469110" y="15080490"/>
            <a:ext cx="303275" cy="0"/>
          </a:xfrm>
          <a:custGeom>
            <a:pathLst>
              <a:path w="2527300" h="0">
                <a:moveTo>
                  <a:pt x="0" y="0"/>
                </a:moveTo>
                <a:lnTo>
                  <a:pt x="25273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92" name="Freeform 22792"/>
          <p:cNvSpPr/>
          <p:nvPr/>
        </p:nvSpPr>
        <p:spPr>
          <a:xfrm rot="0" flipH="0" flipV="0">
            <a:off x="13621510" y="15080490"/>
            <a:ext cx="409955" cy="245363"/>
          </a:xfrm>
          <a:custGeom>
            <a:pathLst>
              <a:path w="3416300" h="2044700">
                <a:moveTo>
                  <a:pt x="0" y="0"/>
                </a:moveTo>
                <a:lnTo>
                  <a:pt x="876300" y="2044700"/>
                </a:lnTo>
                <a:lnTo>
                  <a:pt x="3416300" y="2044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793" name="Picture 22793"/>
          <p:cNvPicPr>
            <a:picLocks noChangeAspect="0" noChangeArrowheads="1"/>
          </p:cNvPicPr>
          <p:nvPr/>
        </p:nvPicPr>
        <p:blipFill>
          <a:blip r:embed="rId227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446250" y="15022577"/>
            <a:ext cx="115823" cy="115823"/>
          </a:xfrm>
          <a:prstGeom prst="rect">
            <a:avLst/>
          </a:prstGeom>
          <a:noFill/>
          <a:extLst/>
        </p:spPr>
      </p:pic>
      <p:pic>
        <p:nvPicPr>
          <p:cNvPr id="22794" name="Picture 22794"/>
          <p:cNvPicPr>
            <a:picLocks noChangeAspect="0" noChangeArrowheads="1"/>
          </p:cNvPicPr>
          <p:nvPr/>
        </p:nvPicPr>
        <p:blipFill>
          <a:blip r:embed="rId227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680946" y="15022577"/>
            <a:ext cx="114300" cy="115823"/>
          </a:xfrm>
          <a:prstGeom prst="rect">
            <a:avLst/>
          </a:prstGeom>
          <a:noFill/>
          <a:extLst/>
        </p:spPr>
      </p:pic>
      <p:sp>
        <p:nvSpPr>
          <p:cNvPr id="22795" name="Freeform 22795"/>
          <p:cNvSpPr/>
          <p:nvPr/>
        </p:nvSpPr>
        <p:spPr>
          <a:xfrm rot="0" flipH="0" flipV="0">
            <a:off x="13737334" y="13897866"/>
            <a:ext cx="0" cy="1217675"/>
          </a:xfrm>
          <a:custGeom>
            <a:pathLst>
              <a:path w="0" h="10147300">
                <a:moveTo>
                  <a:pt x="0" y="0"/>
                </a:moveTo>
                <a:lnTo>
                  <a:pt x="0" y="10147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96" name="Freeform 22796"/>
          <p:cNvSpPr/>
          <p:nvPr/>
        </p:nvSpPr>
        <p:spPr>
          <a:xfrm rot="0" flipH="0" flipV="0">
            <a:off x="14345410" y="13897866"/>
            <a:ext cx="0" cy="1217675"/>
          </a:xfrm>
          <a:custGeom>
            <a:pathLst>
              <a:path w="0" h="10147300">
                <a:moveTo>
                  <a:pt x="0" y="0"/>
                </a:moveTo>
                <a:lnTo>
                  <a:pt x="0" y="10147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797" name="Freeform 22797"/>
          <p:cNvSpPr/>
          <p:nvPr/>
        </p:nvSpPr>
        <p:spPr>
          <a:xfrm rot="0" flipH="0" flipV="0">
            <a:off x="13702282" y="15080490"/>
            <a:ext cx="678179" cy="0"/>
          </a:xfrm>
          <a:custGeom>
            <a:pathLst>
              <a:path w="5651500" h="0">
                <a:moveTo>
                  <a:pt x="0" y="0"/>
                </a:moveTo>
                <a:lnTo>
                  <a:pt x="5651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798" name="Picture 22798"/>
          <p:cNvPicPr>
            <a:picLocks noChangeAspect="0" noChangeArrowheads="1"/>
          </p:cNvPicPr>
          <p:nvPr/>
        </p:nvPicPr>
        <p:blipFill>
          <a:blip r:embed="rId227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680946" y="15022577"/>
            <a:ext cx="114300" cy="115823"/>
          </a:xfrm>
          <a:prstGeom prst="rect">
            <a:avLst/>
          </a:prstGeom>
          <a:noFill/>
          <a:extLst/>
        </p:spPr>
      </p:pic>
      <p:pic>
        <p:nvPicPr>
          <p:cNvPr id="22799" name="Picture 22799"/>
          <p:cNvPicPr>
            <a:picLocks noChangeAspect="0" noChangeArrowheads="1"/>
          </p:cNvPicPr>
          <p:nvPr/>
        </p:nvPicPr>
        <p:blipFill>
          <a:blip r:embed="rId227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87498" y="15022577"/>
            <a:ext cx="115823" cy="115823"/>
          </a:xfrm>
          <a:prstGeom prst="rect">
            <a:avLst/>
          </a:prstGeom>
          <a:noFill/>
          <a:extLst/>
        </p:spPr>
      </p:pic>
      <p:sp>
        <p:nvSpPr>
          <p:cNvPr id="22800" name="Freeform 22800"/>
          <p:cNvSpPr/>
          <p:nvPr/>
        </p:nvSpPr>
        <p:spPr>
          <a:xfrm rot="0" flipH="0" flipV="0">
            <a:off x="14345410" y="13897866"/>
            <a:ext cx="0" cy="1217675"/>
          </a:xfrm>
          <a:custGeom>
            <a:pathLst>
              <a:path w="0" h="10147300">
                <a:moveTo>
                  <a:pt x="0" y="0"/>
                </a:moveTo>
                <a:lnTo>
                  <a:pt x="0" y="10147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01" name="Freeform 22801"/>
          <p:cNvSpPr/>
          <p:nvPr/>
        </p:nvSpPr>
        <p:spPr>
          <a:xfrm rot="0" flipH="0" flipV="0">
            <a:off x="14951962" y="13897866"/>
            <a:ext cx="0" cy="1217675"/>
          </a:xfrm>
          <a:custGeom>
            <a:pathLst>
              <a:path w="0" h="10147300">
                <a:moveTo>
                  <a:pt x="0" y="0"/>
                </a:moveTo>
                <a:lnTo>
                  <a:pt x="0" y="10147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02" name="Freeform 22802"/>
          <p:cNvSpPr/>
          <p:nvPr/>
        </p:nvSpPr>
        <p:spPr>
          <a:xfrm rot="0" flipH="0" flipV="0">
            <a:off x="14310358" y="15080490"/>
            <a:ext cx="676655" cy="0"/>
          </a:xfrm>
          <a:custGeom>
            <a:pathLst>
              <a:path w="5638800" h="0">
                <a:moveTo>
                  <a:pt x="0" y="0"/>
                </a:moveTo>
                <a:lnTo>
                  <a:pt x="563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803" name="Picture 22803"/>
          <p:cNvPicPr>
            <a:picLocks noChangeAspect="0" noChangeArrowheads="1"/>
          </p:cNvPicPr>
          <p:nvPr/>
        </p:nvPicPr>
        <p:blipFill>
          <a:blip r:embed="rId228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87498" y="15022577"/>
            <a:ext cx="115823" cy="115823"/>
          </a:xfrm>
          <a:prstGeom prst="rect">
            <a:avLst/>
          </a:prstGeom>
          <a:noFill/>
          <a:extLst/>
        </p:spPr>
      </p:pic>
      <p:pic>
        <p:nvPicPr>
          <p:cNvPr id="22804" name="Picture 22804"/>
          <p:cNvPicPr>
            <a:picLocks noChangeAspect="0" noChangeArrowheads="1"/>
          </p:cNvPicPr>
          <p:nvPr/>
        </p:nvPicPr>
        <p:blipFill>
          <a:blip r:embed="rId228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895574" y="15022577"/>
            <a:ext cx="114300" cy="115823"/>
          </a:xfrm>
          <a:prstGeom prst="rect">
            <a:avLst/>
          </a:prstGeom>
          <a:noFill/>
          <a:extLst/>
        </p:spPr>
      </p:pic>
      <p:sp>
        <p:nvSpPr>
          <p:cNvPr id="22805" name="Freeform 22805"/>
          <p:cNvSpPr/>
          <p:nvPr/>
        </p:nvSpPr>
        <p:spPr>
          <a:xfrm rot="0" flipH="0" flipV="0">
            <a:off x="11180062" y="12943842"/>
            <a:ext cx="0" cy="499871"/>
          </a:xfrm>
          <a:custGeom>
            <a:pathLst>
              <a:path w="0" h="4165600">
                <a:moveTo>
                  <a:pt x="0" y="0"/>
                </a:moveTo>
                <a:lnTo>
                  <a:pt x="0" y="41656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06" name="Freeform 22806"/>
          <p:cNvSpPr/>
          <p:nvPr/>
        </p:nvSpPr>
        <p:spPr>
          <a:xfrm rot="0" flipH="0" flipV="0">
            <a:off x="11180062" y="12626850"/>
            <a:ext cx="219455" cy="816863"/>
          </a:xfrm>
          <a:custGeom>
            <a:pathLst>
              <a:path w="1828800" h="6807200">
                <a:moveTo>
                  <a:pt x="1828800" y="6807200"/>
                </a:moveTo>
                <a:lnTo>
                  <a:pt x="1828800" y="0"/>
                </a:lnTo>
                <a:lnTo>
                  <a:pt x="406400" y="0"/>
                </a:lnTo>
                <a:lnTo>
                  <a:pt x="406400" y="2641600"/>
                </a:lnTo>
                <a:lnTo>
                  <a:pt x="0" y="26416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07" name="Freeform 22807"/>
          <p:cNvSpPr/>
          <p:nvPr/>
        </p:nvSpPr>
        <p:spPr>
          <a:xfrm rot="0" flipH="0" flipV="0">
            <a:off x="11180062" y="13443714"/>
            <a:ext cx="219455" cy="100583"/>
          </a:xfrm>
          <a:custGeom>
            <a:pathLst>
              <a:path w="1828800" h="838200">
                <a:moveTo>
                  <a:pt x="1828800" y="0"/>
                </a:moveTo>
                <a:lnTo>
                  <a:pt x="1333500" y="838200"/>
                </a:lnTo>
                <a:lnTo>
                  <a:pt x="482600" y="838200"/>
                </a:lnTo>
                <a:lnTo>
                  <a:pt x="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08" name="Freeform 22808"/>
          <p:cNvSpPr/>
          <p:nvPr/>
        </p:nvSpPr>
        <p:spPr>
          <a:xfrm rot="0" flipH="0" flipV="0">
            <a:off x="11276918" y="12020279"/>
            <a:ext cx="85209" cy="30664"/>
          </a:xfrm>
          <a:custGeom>
            <a:pathLst>
              <a:path w="710078" h="255538">
                <a:moveTo>
                  <a:pt x="710078" y="255538"/>
                </a:moveTo>
                <a:cubicBezTo>
                  <a:pt x="658900" y="103089"/>
                  <a:pt x="516099" y="311"/>
                  <a:pt x="355278" y="155"/>
                </a:cubicBezTo>
                <a:cubicBezTo>
                  <a:pt x="194463" y="0"/>
                  <a:pt x="51470" y="102506"/>
                  <a:pt x="0" y="254869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09" name="Freeform 22809"/>
          <p:cNvSpPr/>
          <p:nvPr/>
        </p:nvSpPr>
        <p:spPr>
          <a:xfrm rot="0" flipH="0" flipV="0">
            <a:off x="11262358" y="12040110"/>
            <a:ext cx="76199" cy="131063"/>
          </a:xfrm>
          <a:custGeom>
            <a:pathLst>
              <a:path w="635000" h="1092200">
                <a:moveTo>
                  <a:pt x="635000" y="1092200"/>
                </a:moveTo>
                <a:lnTo>
                  <a:pt x="304800" y="1092200"/>
                </a:lnTo>
                <a:lnTo>
                  <a:pt x="0" y="304800"/>
                </a:lnTo>
                <a:lnTo>
                  <a:pt x="12700" y="139700"/>
                </a:lnTo>
                <a:lnTo>
                  <a:pt x="330200" y="0"/>
                </a:lnTo>
                <a:lnTo>
                  <a:pt x="6096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10" name="Freeform 22810"/>
          <p:cNvSpPr/>
          <p:nvPr/>
        </p:nvSpPr>
        <p:spPr>
          <a:xfrm rot="0" flipH="0" flipV="0">
            <a:off x="11312650" y="12058398"/>
            <a:ext cx="13715" cy="13715"/>
          </a:xfrm>
          <a:custGeom>
            <a:pathLst>
              <a:path w="114300" h="114300">
                <a:moveTo>
                  <a:pt x="114300" y="57150"/>
                </a:moveTo>
                <a:cubicBezTo>
                  <a:pt x="114300" y="25593"/>
                  <a:pt x="88707" y="0"/>
                  <a:pt x="57150" y="0"/>
                </a:cubicBezTo>
                <a:cubicBezTo>
                  <a:pt x="25592" y="0"/>
                  <a:pt x="0" y="25593"/>
                  <a:pt x="0" y="57150"/>
                </a:cubicBezTo>
                <a:cubicBezTo>
                  <a:pt x="0" y="88708"/>
                  <a:pt x="25592" y="114300"/>
                  <a:pt x="57150" y="114300"/>
                </a:cubicBezTo>
                <a:cubicBezTo>
                  <a:pt x="88707" y="114300"/>
                  <a:pt x="114300" y="88708"/>
                  <a:pt x="114300" y="571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11" name="Freeform 22811"/>
          <p:cNvSpPr/>
          <p:nvPr/>
        </p:nvSpPr>
        <p:spPr>
          <a:xfrm rot="0" flipH="0" flipV="0">
            <a:off x="11286742" y="12082782"/>
            <a:ext cx="13715" cy="13715"/>
          </a:xfrm>
          <a:custGeom>
            <a:pathLst>
              <a:path w="114300" h="114300">
                <a:moveTo>
                  <a:pt x="114300" y="57150"/>
                </a:moveTo>
                <a:cubicBezTo>
                  <a:pt x="114300" y="25593"/>
                  <a:pt x="88707" y="0"/>
                  <a:pt x="57150" y="0"/>
                </a:cubicBezTo>
                <a:cubicBezTo>
                  <a:pt x="25592" y="0"/>
                  <a:pt x="0" y="25593"/>
                  <a:pt x="0" y="57150"/>
                </a:cubicBezTo>
                <a:cubicBezTo>
                  <a:pt x="0" y="88708"/>
                  <a:pt x="25592" y="114300"/>
                  <a:pt x="57150" y="114300"/>
                </a:cubicBezTo>
                <a:cubicBezTo>
                  <a:pt x="88707" y="114300"/>
                  <a:pt x="114300" y="88708"/>
                  <a:pt x="114300" y="571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12" name="Freeform 22812"/>
          <p:cNvSpPr/>
          <p:nvPr/>
        </p:nvSpPr>
        <p:spPr>
          <a:xfrm rot="0" flipH="0" flipV="0">
            <a:off x="11312650" y="12117834"/>
            <a:ext cx="13715" cy="13715"/>
          </a:xfrm>
          <a:custGeom>
            <a:pathLst>
              <a:path w="114300" h="114300">
                <a:moveTo>
                  <a:pt x="114300" y="57150"/>
                </a:moveTo>
                <a:cubicBezTo>
                  <a:pt x="114300" y="25593"/>
                  <a:pt x="88707" y="0"/>
                  <a:pt x="57150" y="0"/>
                </a:cubicBezTo>
                <a:cubicBezTo>
                  <a:pt x="25592" y="0"/>
                  <a:pt x="0" y="25593"/>
                  <a:pt x="0" y="57150"/>
                </a:cubicBezTo>
                <a:cubicBezTo>
                  <a:pt x="0" y="88708"/>
                  <a:pt x="25592" y="114300"/>
                  <a:pt x="57150" y="114300"/>
                </a:cubicBezTo>
                <a:cubicBezTo>
                  <a:pt x="88707" y="114300"/>
                  <a:pt x="114300" y="88708"/>
                  <a:pt x="114300" y="571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13" name="Freeform 22813"/>
          <p:cNvSpPr/>
          <p:nvPr/>
        </p:nvSpPr>
        <p:spPr>
          <a:xfrm rot="0" flipH="0" flipV="0">
            <a:off x="11274550" y="12062970"/>
            <a:ext cx="60959" cy="83819"/>
          </a:xfrm>
          <a:custGeom>
            <a:pathLst>
              <a:path w="508000" h="698500">
                <a:moveTo>
                  <a:pt x="317500" y="0"/>
                </a:moveTo>
                <a:lnTo>
                  <a:pt x="101600" y="0"/>
                </a:lnTo>
                <a:lnTo>
                  <a:pt x="0" y="114300"/>
                </a:lnTo>
                <a:lnTo>
                  <a:pt x="215900" y="698500"/>
                </a:lnTo>
                <a:lnTo>
                  <a:pt x="508000" y="698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14" name="Freeform 22814"/>
          <p:cNvSpPr/>
          <p:nvPr/>
        </p:nvSpPr>
        <p:spPr>
          <a:xfrm rot="0" flipH="0" flipV="0">
            <a:off x="11335510" y="12040110"/>
            <a:ext cx="39623" cy="131063"/>
          </a:xfrm>
          <a:custGeom>
            <a:pathLst>
              <a:path w="330200" h="1092200">
                <a:moveTo>
                  <a:pt x="0" y="0"/>
                </a:moveTo>
                <a:lnTo>
                  <a:pt x="317500" y="139700"/>
                </a:lnTo>
                <a:lnTo>
                  <a:pt x="330200" y="304800"/>
                </a:lnTo>
                <a:lnTo>
                  <a:pt x="25400" y="10922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15" name="Freeform 22815"/>
          <p:cNvSpPr/>
          <p:nvPr/>
        </p:nvSpPr>
        <p:spPr>
          <a:xfrm rot="0" flipH="0" flipV="0">
            <a:off x="11335510" y="12062970"/>
            <a:ext cx="27431" cy="83819"/>
          </a:xfrm>
          <a:custGeom>
            <a:pathLst>
              <a:path w="228600" h="698500">
                <a:moveTo>
                  <a:pt x="127000" y="0"/>
                </a:moveTo>
                <a:lnTo>
                  <a:pt x="228600" y="114300"/>
                </a:lnTo>
                <a:lnTo>
                  <a:pt x="0" y="698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16" name="Freeform 22816"/>
          <p:cNvSpPr/>
          <p:nvPr/>
        </p:nvSpPr>
        <p:spPr>
          <a:xfrm rot="0" flipH="0" flipV="0">
            <a:off x="11338558" y="12082782"/>
            <a:ext cx="13715" cy="13715"/>
          </a:xfrm>
          <a:custGeom>
            <a:pathLst>
              <a:path w="114300" h="114300">
                <a:moveTo>
                  <a:pt x="114300" y="57150"/>
                </a:moveTo>
                <a:cubicBezTo>
                  <a:pt x="114300" y="25593"/>
                  <a:pt x="88707" y="0"/>
                  <a:pt x="57150" y="0"/>
                </a:cubicBezTo>
                <a:cubicBezTo>
                  <a:pt x="25592" y="0"/>
                  <a:pt x="0" y="25593"/>
                  <a:pt x="0" y="57150"/>
                </a:cubicBezTo>
                <a:cubicBezTo>
                  <a:pt x="0" y="88708"/>
                  <a:pt x="25592" y="114300"/>
                  <a:pt x="57150" y="114300"/>
                </a:cubicBezTo>
                <a:cubicBezTo>
                  <a:pt x="88707" y="114300"/>
                  <a:pt x="114300" y="88708"/>
                  <a:pt x="114300" y="571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17" name="Freeform 22817"/>
          <p:cNvSpPr/>
          <p:nvPr/>
        </p:nvSpPr>
        <p:spPr>
          <a:xfrm rot="0" flipH="0" flipV="0">
            <a:off x="11324842" y="12062970"/>
            <a:ext cx="25907" cy="0"/>
          </a:xfrm>
          <a:custGeom>
            <a:pathLst>
              <a:path w="215900" h="0">
                <a:moveTo>
                  <a:pt x="0" y="0"/>
                </a:moveTo>
                <a:lnTo>
                  <a:pt x="2159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18" name="Freeform 22818"/>
          <p:cNvSpPr/>
          <p:nvPr/>
        </p:nvSpPr>
        <p:spPr>
          <a:xfrm rot="-5399999" flipH="0" flipV="0">
            <a:off x="11256874" y="12187584"/>
            <a:ext cx="55171" cy="42441"/>
          </a:xfrm>
          <a:custGeom>
            <a:pathLst>
              <a:path w="459765" h="353683">
                <a:moveTo>
                  <a:pt x="459765" y="353683"/>
                </a:moveTo>
                <a:cubicBezTo>
                  <a:pt x="417918" y="140742"/>
                  <a:pt x="213931" y="0"/>
                  <a:pt x="0" y="36462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19" name="Freeform 22819"/>
          <p:cNvSpPr/>
          <p:nvPr/>
        </p:nvSpPr>
        <p:spPr>
          <a:xfrm rot="0" flipH="0" flipV="0">
            <a:off x="11303506" y="12171174"/>
            <a:ext cx="0" cy="10667"/>
          </a:xfrm>
          <a:custGeom>
            <a:pathLst>
              <a:path w="0" h="88900">
                <a:moveTo>
                  <a:pt x="0" y="8890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20" name="Freeform 22820"/>
          <p:cNvSpPr/>
          <p:nvPr/>
        </p:nvSpPr>
        <p:spPr>
          <a:xfrm rot="0" flipH="0" flipV="0">
            <a:off x="11303506" y="12143742"/>
            <a:ext cx="21335" cy="27431"/>
          </a:xfrm>
          <a:custGeom>
            <a:pathLst>
              <a:path w="177800" h="228600">
                <a:moveTo>
                  <a:pt x="0" y="228600"/>
                </a:moveTo>
                <a:lnTo>
                  <a:pt x="12700" y="101600"/>
                </a:lnTo>
                <a:lnTo>
                  <a:pt x="76200" y="0"/>
                </a:lnTo>
                <a:lnTo>
                  <a:pt x="1778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21" name="Freeform 22821"/>
          <p:cNvSpPr/>
          <p:nvPr/>
        </p:nvSpPr>
        <p:spPr>
          <a:xfrm rot="0" flipH="0" flipV="0">
            <a:off x="11324842" y="12143742"/>
            <a:ext cx="7619" cy="27431"/>
          </a:xfrm>
          <a:custGeom>
            <a:pathLst>
              <a:path w="63500" h="228600">
                <a:moveTo>
                  <a:pt x="63500" y="228600"/>
                </a:moveTo>
                <a:lnTo>
                  <a:pt x="63500" y="1016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22" name="Freeform 22822"/>
          <p:cNvSpPr/>
          <p:nvPr/>
        </p:nvSpPr>
        <p:spPr>
          <a:xfrm rot="-5399999" flipH="0" flipV="0">
            <a:off x="11290086" y="12215014"/>
            <a:ext cx="36399" cy="20512"/>
          </a:xfrm>
          <a:custGeom>
            <a:pathLst>
              <a:path w="303326" h="170941">
                <a:moveTo>
                  <a:pt x="296646" y="170941"/>
                </a:moveTo>
                <a:cubicBezTo>
                  <a:pt x="303326" y="115036"/>
                  <a:pt x="277278" y="60261"/>
                  <a:pt x="229691" y="30162"/>
                </a:cubicBezTo>
                <a:cubicBezTo>
                  <a:pt x="182105" y="63"/>
                  <a:pt x="121450" y="0"/>
                  <a:pt x="73800" y="30010"/>
                </a:cubicBezTo>
                <a:cubicBezTo>
                  <a:pt x="26149" y="60020"/>
                  <a:pt x="0" y="114744"/>
                  <a:pt x="6579" y="170661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23" name="Freeform 22823"/>
          <p:cNvSpPr/>
          <p:nvPr/>
        </p:nvSpPr>
        <p:spPr>
          <a:xfrm rot="0" flipH="0" flipV="0">
            <a:off x="11318746" y="12171174"/>
            <a:ext cx="15239" cy="36575"/>
          </a:xfrm>
          <a:custGeom>
            <a:pathLst>
              <a:path w="127000" h="304800">
                <a:moveTo>
                  <a:pt x="114300" y="0"/>
                </a:moveTo>
                <a:lnTo>
                  <a:pt x="101600" y="25400"/>
                </a:lnTo>
                <a:lnTo>
                  <a:pt x="101600" y="50800"/>
                </a:lnTo>
                <a:lnTo>
                  <a:pt x="88900" y="76200"/>
                </a:lnTo>
                <a:lnTo>
                  <a:pt x="101600" y="88900"/>
                </a:lnTo>
                <a:lnTo>
                  <a:pt x="114300" y="139700"/>
                </a:lnTo>
                <a:lnTo>
                  <a:pt x="127000" y="165100"/>
                </a:lnTo>
                <a:lnTo>
                  <a:pt x="127000" y="177800"/>
                </a:lnTo>
                <a:lnTo>
                  <a:pt x="127000" y="203200"/>
                </a:lnTo>
                <a:lnTo>
                  <a:pt x="114300" y="228600"/>
                </a:lnTo>
                <a:lnTo>
                  <a:pt x="101600" y="241300"/>
                </a:lnTo>
                <a:lnTo>
                  <a:pt x="88900" y="254000"/>
                </a:lnTo>
                <a:lnTo>
                  <a:pt x="76200" y="266700"/>
                </a:lnTo>
                <a:lnTo>
                  <a:pt x="50800" y="279400"/>
                </a:lnTo>
                <a:lnTo>
                  <a:pt x="0" y="3048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24" name="Freeform 22824"/>
          <p:cNvSpPr/>
          <p:nvPr/>
        </p:nvSpPr>
        <p:spPr>
          <a:xfrm rot="0" flipH="0" flipV="0">
            <a:off x="11318746" y="12213846"/>
            <a:ext cx="44195" cy="30479"/>
          </a:xfrm>
          <a:custGeom>
            <a:pathLst>
              <a:path w="368300" h="254000">
                <a:moveTo>
                  <a:pt x="0" y="254000"/>
                </a:moveTo>
                <a:lnTo>
                  <a:pt x="76200" y="228600"/>
                </a:lnTo>
                <a:lnTo>
                  <a:pt x="101600" y="215900"/>
                </a:lnTo>
                <a:lnTo>
                  <a:pt x="139700" y="203200"/>
                </a:lnTo>
                <a:lnTo>
                  <a:pt x="165100" y="190500"/>
                </a:lnTo>
                <a:lnTo>
                  <a:pt x="190500" y="165100"/>
                </a:lnTo>
                <a:lnTo>
                  <a:pt x="215900" y="139700"/>
                </a:lnTo>
                <a:lnTo>
                  <a:pt x="241300" y="1016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68300" y="25400"/>
                </a:lnTo>
                <a:lnTo>
                  <a:pt x="368300" y="50800"/>
                </a:lnTo>
                <a:lnTo>
                  <a:pt x="368300" y="76200"/>
                </a:lnTo>
                <a:lnTo>
                  <a:pt x="368300" y="101600"/>
                </a:lnTo>
                <a:lnTo>
                  <a:pt x="355600" y="139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25" name="Freeform 22825"/>
          <p:cNvSpPr/>
          <p:nvPr/>
        </p:nvSpPr>
        <p:spPr>
          <a:xfrm rot="0" flipH="0" flipV="0">
            <a:off x="11247118" y="12172698"/>
            <a:ext cx="124967" cy="91439"/>
          </a:xfrm>
          <a:custGeom>
            <a:pathLst>
              <a:path w="1041400" h="762000">
                <a:moveTo>
                  <a:pt x="647700" y="50800"/>
                </a:moveTo>
                <a:lnTo>
                  <a:pt x="609600" y="101600"/>
                </a:lnTo>
                <a:lnTo>
                  <a:pt x="990600" y="419100"/>
                </a:lnTo>
                <a:lnTo>
                  <a:pt x="1041400" y="368300"/>
                </a:lnTo>
                <a:lnTo>
                  <a:pt x="647700" y="50800"/>
                </a:lnTo>
                <a:lnTo>
                  <a:pt x="596900" y="0"/>
                </a:lnTo>
                <a:lnTo>
                  <a:pt x="0" y="723900"/>
                </a:lnTo>
                <a:lnTo>
                  <a:pt x="50800" y="762000"/>
                </a:lnTo>
                <a:lnTo>
                  <a:pt x="647700" y="508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26" name="Freeform 22826"/>
          <p:cNvSpPr/>
          <p:nvPr/>
        </p:nvSpPr>
        <p:spPr>
          <a:xfrm rot="-5399999" flipH="0" flipV="0">
            <a:off x="11292085" y="12208541"/>
            <a:ext cx="48842" cy="92770"/>
          </a:xfrm>
          <a:custGeom>
            <a:pathLst>
              <a:path w="407022" h="773086">
                <a:moveTo>
                  <a:pt x="281762" y="0"/>
                </a:moveTo>
                <a:cubicBezTo>
                  <a:pt x="104952" y="67907"/>
                  <a:pt x="0" y="250495"/>
                  <a:pt x="30302" y="437438"/>
                </a:cubicBezTo>
                <a:cubicBezTo>
                  <a:pt x="60591" y="624395"/>
                  <a:pt x="217830" y="764489"/>
                  <a:pt x="407022" y="773086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27" name="Freeform 22827"/>
          <p:cNvSpPr/>
          <p:nvPr/>
        </p:nvSpPr>
        <p:spPr>
          <a:xfrm rot="0" flipH="0" flipV="0">
            <a:off x="11247118" y="12230610"/>
            <a:ext cx="128015" cy="0"/>
          </a:xfrm>
          <a:custGeom>
            <a:pathLst>
              <a:path w="1066800" h="0">
                <a:moveTo>
                  <a:pt x="0" y="0"/>
                </a:moveTo>
                <a:lnTo>
                  <a:pt x="1066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28" name="Freeform 22828"/>
          <p:cNvSpPr/>
          <p:nvPr/>
        </p:nvSpPr>
        <p:spPr>
          <a:xfrm rot="0" flipH="0" flipV="0">
            <a:off x="11314174" y="12276330"/>
            <a:ext cx="0" cy="350519"/>
          </a:xfrm>
          <a:custGeom>
            <a:pathLst>
              <a:path w="0" h="2921000">
                <a:moveTo>
                  <a:pt x="0" y="0"/>
                </a:moveTo>
                <a:lnTo>
                  <a:pt x="0" y="292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29" name="Freeform 22829"/>
          <p:cNvSpPr/>
          <p:nvPr/>
        </p:nvSpPr>
        <p:spPr>
          <a:xfrm rot="0" flipH="0" flipV="0">
            <a:off x="13539214" y="13862814"/>
            <a:ext cx="432815" cy="0"/>
          </a:xfrm>
          <a:custGeom>
            <a:pathLst>
              <a:path w="3606800" h="0">
                <a:moveTo>
                  <a:pt x="0" y="0"/>
                </a:moveTo>
                <a:lnTo>
                  <a:pt x="3606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30" name="Freeform 22830"/>
          <p:cNvSpPr/>
          <p:nvPr/>
        </p:nvSpPr>
        <p:spPr>
          <a:xfrm rot="0" flipH="0" flipV="0">
            <a:off x="13066774" y="14493750"/>
            <a:ext cx="905255" cy="0"/>
          </a:xfrm>
          <a:custGeom>
            <a:pathLst>
              <a:path w="7543800" h="0">
                <a:moveTo>
                  <a:pt x="0" y="0"/>
                </a:moveTo>
                <a:lnTo>
                  <a:pt x="7543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31" name="Freeform 22831"/>
          <p:cNvSpPr/>
          <p:nvPr/>
        </p:nvSpPr>
        <p:spPr>
          <a:xfrm rot="0" flipH="0" flipV="0">
            <a:off x="13936978" y="13827762"/>
            <a:ext cx="0" cy="701039"/>
          </a:xfrm>
          <a:custGeom>
            <a:pathLst>
              <a:path w="0" h="5842000">
                <a:moveTo>
                  <a:pt x="0" y="0"/>
                </a:moveTo>
                <a:lnTo>
                  <a:pt x="0" y="5842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832" name="Picture 22832"/>
          <p:cNvPicPr>
            <a:picLocks noChangeAspect="0" noChangeArrowheads="1"/>
          </p:cNvPicPr>
          <p:nvPr/>
        </p:nvPicPr>
        <p:blipFill>
          <a:blip r:embed="rId228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880589" y="13804901"/>
            <a:ext cx="114300" cy="115823"/>
          </a:xfrm>
          <a:prstGeom prst="rect">
            <a:avLst/>
          </a:prstGeom>
          <a:noFill/>
          <a:extLst/>
        </p:spPr>
      </p:pic>
      <p:pic>
        <p:nvPicPr>
          <p:cNvPr id="22833" name="Picture 22833"/>
          <p:cNvPicPr>
            <a:picLocks noChangeAspect="0" noChangeArrowheads="1"/>
          </p:cNvPicPr>
          <p:nvPr/>
        </p:nvPicPr>
        <p:blipFill>
          <a:blip r:embed="rId228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880589" y="14435837"/>
            <a:ext cx="114300" cy="115823"/>
          </a:xfrm>
          <a:prstGeom prst="rect">
            <a:avLst/>
          </a:prstGeom>
          <a:noFill/>
          <a:extLst/>
        </p:spPr>
      </p:pic>
      <p:sp>
        <p:nvSpPr>
          <p:cNvPr id="22834" name="Freeform 22834"/>
          <p:cNvSpPr/>
          <p:nvPr/>
        </p:nvSpPr>
        <p:spPr>
          <a:xfrm rot="0" flipH="0" flipV="0">
            <a:off x="9877043" y="13722606"/>
            <a:ext cx="2374391" cy="0"/>
          </a:xfrm>
          <a:custGeom>
            <a:pathLst>
              <a:path w="19786600" h="0">
                <a:moveTo>
                  <a:pt x="0" y="0"/>
                </a:moveTo>
                <a:lnTo>
                  <a:pt x="197866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35" name="Freeform 22835"/>
          <p:cNvSpPr/>
          <p:nvPr/>
        </p:nvSpPr>
        <p:spPr>
          <a:xfrm rot="0" flipH="0" flipV="0">
            <a:off x="11273026" y="13544298"/>
            <a:ext cx="978407" cy="0"/>
          </a:xfrm>
          <a:custGeom>
            <a:pathLst>
              <a:path w="8153400" h="0">
                <a:moveTo>
                  <a:pt x="0" y="0"/>
                </a:moveTo>
                <a:lnTo>
                  <a:pt x="8153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836" name="Picture 22836"/>
          <p:cNvPicPr>
            <a:picLocks noChangeAspect="0" noChangeArrowheads="1"/>
          </p:cNvPicPr>
          <p:nvPr/>
        </p:nvPicPr>
        <p:blipFill>
          <a:blip r:embed="rId228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58470" y="13664694"/>
            <a:ext cx="115823" cy="115823"/>
          </a:xfrm>
          <a:prstGeom prst="rect">
            <a:avLst/>
          </a:prstGeom>
          <a:noFill/>
          <a:extLst/>
        </p:spPr>
      </p:pic>
      <p:pic>
        <p:nvPicPr>
          <p:cNvPr id="22837" name="Picture 22837"/>
          <p:cNvPicPr>
            <a:picLocks noChangeAspect="0" noChangeArrowheads="1"/>
          </p:cNvPicPr>
          <p:nvPr/>
        </p:nvPicPr>
        <p:blipFill>
          <a:blip r:embed="rId228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58470" y="13487910"/>
            <a:ext cx="115823" cy="114300"/>
          </a:xfrm>
          <a:prstGeom prst="rect">
            <a:avLst/>
          </a:prstGeom>
          <a:noFill/>
          <a:extLst/>
        </p:spPr>
      </p:pic>
      <p:sp>
        <p:nvSpPr>
          <p:cNvPr id="22838" name="Freeform 22838"/>
          <p:cNvSpPr/>
          <p:nvPr/>
        </p:nvSpPr>
        <p:spPr>
          <a:xfrm rot="0" flipH="0" flipV="0">
            <a:off x="11273026" y="13544298"/>
            <a:ext cx="978407" cy="0"/>
          </a:xfrm>
          <a:custGeom>
            <a:pathLst>
              <a:path w="8153400" h="0">
                <a:moveTo>
                  <a:pt x="0" y="0"/>
                </a:moveTo>
                <a:lnTo>
                  <a:pt x="8153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39" name="Freeform 22839"/>
          <p:cNvSpPr/>
          <p:nvPr/>
        </p:nvSpPr>
        <p:spPr>
          <a:xfrm rot="0" flipH="0" flipV="0">
            <a:off x="11273026" y="12626850"/>
            <a:ext cx="978407" cy="0"/>
          </a:xfrm>
          <a:custGeom>
            <a:pathLst>
              <a:path w="8153400" h="0">
                <a:moveTo>
                  <a:pt x="0" y="0"/>
                </a:moveTo>
                <a:lnTo>
                  <a:pt x="8153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840" name="Picture 22840"/>
          <p:cNvPicPr>
            <a:picLocks noChangeAspect="0" noChangeArrowheads="1"/>
          </p:cNvPicPr>
          <p:nvPr/>
        </p:nvPicPr>
        <p:blipFill>
          <a:blip r:embed="rId228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58470" y="13487910"/>
            <a:ext cx="115823" cy="114300"/>
          </a:xfrm>
          <a:prstGeom prst="rect">
            <a:avLst/>
          </a:prstGeom>
          <a:noFill/>
          <a:extLst/>
        </p:spPr>
      </p:pic>
      <p:pic>
        <p:nvPicPr>
          <p:cNvPr id="22841" name="Picture 22841"/>
          <p:cNvPicPr>
            <a:picLocks noChangeAspect="0" noChangeArrowheads="1"/>
          </p:cNvPicPr>
          <p:nvPr/>
        </p:nvPicPr>
        <p:blipFill>
          <a:blip r:embed="rId228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58470" y="12568938"/>
            <a:ext cx="115823" cy="115823"/>
          </a:xfrm>
          <a:prstGeom prst="rect">
            <a:avLst/>
          </a:prstGeom>
          <a:noFill/>
          <a:extLst/>
        </p:spPr>
      </p:pic>
      <p:sp>
        <p:nvSpPr>
          <p:cNvPr id="22842" name="Freeform 22842"/>
          <p:cNvSpPr/>
          <p:nvPr/>
        </p:nvSpPr>
        <p:spPr>
          <a:xfrm rot="0" flipH="0" flipV="0">
            <a:off x="11349226" y="12626850"/>
            <a:ext cx="902207" cy="0"/>
          </a:xfrm>
          <a:custGeom>
            <a:pathLst>
              <a:path w="7518400" h="0">
                <a:moveTo>
                  <a:pt x="0" y="0"/>
                </a:moveTo>
                <a:lnTo>
                  <a:pt x="7518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43" name="Freeform 22843"/>
          <p:cNvSpPr/>
          <p:nvPr/>
        </p:nvSpPr>
        <p:spPr>
          <a:xfrm rot="0" flipH="0" flipV="0">
            <a:off x="11349226" y="12276330"/>
            <a:ext cx="902207" cy="0"/>
          </a:xfrm>
          <a:custGeom>
            <a:pathLst>
              <a:path w="7518400" h="0">
                <a:moveTo>
                  <a:pt x="0" y="0"/>
                </a:moveTo>
                <a:lnTo>
                  <a:pt x="7518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44" name="Freeform 22844"/>
          <p:cNvSpPr/>
          <p:nvPr/>
        </p:nvSpPr>
        <p:spPr>
          <a:xfrm rot="0" flipH="0" flipV="0">
            <a:off x="12216382" y="12241278"/>
            <a:ext cx="0" cy="420623"/>
          </a:xfrm>
          <a:custGeom>
            <a:pathLst>
              <a:path w="0" h="3505200">
                <a:moveTo>
                  <a:pt x="0" y="35052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845" name="Picture 22845"/>
          <p:cNvPicPr>
            <a:picLocks noChangeAspect="0" noChangeArrowheads="1"/>
          </p:cNvPicPr>
          <p:nvPr/>
        </p:nvPicPr>
        <p:blipFill>
          <a:blip r:embed="rId228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58470" y="12568938"/>
            <a:ext cx="115823" cy="115823"/>
          </a:xfrm>
          <a:prstGeom prst="rect">
            <a:avLst/>
          </a:prstGeom>
          <a:noFill/>
          <a:extLst/>
        </p:spPr>
      </p:pic>
      <p:pic>
        <p:nvPicPr>
          <p:cNvPr id="22846" name="Picture 22846"/>
          <p:cNvPicPr>
            <a:picLocks noChangeAspect="0" noChangeArrowheads="1"/>
          </p:cNvPicPr>
          <p:nvPr/>
        </p:nvPicPr>
        <p:blipFill>
          <a:blip r:embed="rId228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58470" y="12218417"/>
            <a:ext cx="115823" cy="115824"/>
          </a:xfrm>
          <a:prstGeom prst="rect">
            <a:avLst/>
          </a:prstGeom>
          <a:noFill/>
          <a:extLst/>
        </p:spPr>
      </p:pic>
      <p:sp>
        <p:nvSpPr>
          <p:cNvPr id="22847" name="Freeform 22847"/>
          <p:cNvSpPr/>
          <p:nvPr/>
        </p:nvSpPr>
        <p:spPr>
          <a:xfrm rot="0" flipH="0" flipV="0">
            <a:off x="9771887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48" name="Freeform 22848"/>
          <p:cNvSpPr/>
          <p:nvPr/>
        </p:nvSpPr>
        <p:spPr>
          <a:xfrm rot="0" flipH="0" flipV="0">
            <a:off x="9799319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49" name="Freeform 22849"/>
          <p:cNvSpPr/>
          <p:nvPr/>
        </p:nvSpPr>
        <p:spPr>
          <a:xfrm rot="0" flipH="0" flipV="0">
            <a:off x="9828275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50" name="Freeform 22850"/>
          <p:cNvSpPr/>
          <p:nvPr/>
        </p:nvSpPr>
        <p:spPr>
          <a:xfrm rot="0" flipH="0" flipV="0">
            <a:off x="9328403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51" name="Freeform 22851"/>
          <p:cNvSpPr/>
          <p:nvPr/>
        </p:nvSpPr>
        <p:spPr>
          <a:xfrm rot="0" flipH="0" flipV="0">
            <a:off x="9357359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52" name="Freeform 22852"/>
          <p:cNvSpPr/>
          <p:nvPr/>
        </p:nvSpPr>
        <p:spPr>
          <a:xfrm rot="0" flipH="0" flipV="0">
            <a:off x="9386315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53" name="Freeform 22853"/>
          <p:cNvSpPr/>
          <p:nvPr/>
        </p:nvSpPr>
        <p:spPr>
          <a:xfrm rot="0" flipH="0" flipV="0">
            <a:off x="9549383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54" name="Freeform 22854"/>
          <p:cNvSpPr/>
          <p:nvPr/>
        </p:nvSpPr>
        <p:spPr>
          <a:xfrm rot="0" flipH="0" flipV="0">
            <a:off x="9578339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55" name="Freeform 22855"/>
          <p:cNvSpPr/>
          <p:nvPr/>
        </p:nvSpPr>
        <p:spPr>
          <a:xfrm rot="0" flipH="0" flipV="0">
            <a:off x="9607295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56" name="Freeform 22856"/>
          <p:cNvSpPr/>
          <p:nvPr/>
        </p:nvSpPr>
        <p:spPr>
          <a:xfrm rot="0" flipH="0" flipV="0">
            <a:off x="9328403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57" name="Freeform 22857"/>
          <p:cNvSpPr/>
          <p:nvPr/>
        </p:nvSpPr>
        <p:spPr>
          <a:xfrm rot="0" flipH="0" flipV="0">
            <a:off x="9357359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58" name="Freeform 22858"/>
          <p:cNvSpPr/>
          <p:nvPr/>
        </p:nvSpPr>
        <p:spPr>
          <a:xfrm rot="0" flipH="0" flipV="0">
            <a:off x="9386315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59" name="Freeform 22859"/>
          <p:cNvSpPr/>
          <p:nvPr/>
        </p:nvSpPr>
        <p:spPr>
          <a:xfrm rot="0" flipH="0" flipV="0">
            <a:off x="9771887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60" name="Freeform 22860"/>
          <p:cNvSpPr/>
          <p:nvPr/>
        </p:nvSpPr>
        <p:spPr>
          <a:xfrm rot="0" flipH="0" flipV="0">
            <a:off x="9799319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61" name="Freeform 22861"/>
          <p:cNvSpPr/>
          <p:nvPr/>
        </p:nvSpPr>
        <p:spPr>
          <a:xfrm rot="0" flipH="0" flipV="0">
            <a:off x="9828275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62" name="Freeform 22862"/>
          <p:cNvSpPr/>
          <p:nvPr/>
        </p:nvSpPr>
        <p:spPr>
          <a:xfrm rot="0" flipH="0" flipV="0">
            <a:off x="10434826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63" name="Freeform 22863"/>
          <p:cNvSpPr/>
          <p:nvPr/>
        </p:nvSpPr>
        <p:spPr>
          <a:xfrm rot="0" flipH="0" flipV="0">
            <a:off x="10463782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64" name="Freeform 22864"/>
          <p:cNvSpPr/>
          <p:nvPr/>
        </p:nvSpPr>
        <p:spPr>
          <a:xfrm rot="0" flipH="0" flipV="0">
            <a:off x="10492738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65" name="Freeform 22865"/>
          <p:cNvSpPr/>
          <p:nvPr/>
        </p:nvSpPr>
        <p:spPr>
          <a:xfrm rot="0" flipH="0" flipV="0">
            <a:off x="9992867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66" name="Freeform 22866"/>
          <p:cNvSpPr/>
          <p:nvPr/>
        </p:nvSpPr>
        <p:spPr>
          <a:xfrm rot="0" flipH="0" flipV="0">
            <a:off x="10021823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67" name="Freeform 22867"/>
          <p:cNvSpPr/>
          <p:nvPr/>
        </p:nvSpPr>
        <p:spPr>
          <a:xfrm rot="0" flipH="0" flipV="0">
            <a:off x="10050779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68" name="Freeform 22868"/>
          <p:cNvSpPr/>
          <p:nvPr/>
        </p:nvSpPr>
        <p:spPr>
          <a:xfrm rot="0" flipH="0" flipV="0">
            <a:off x="10213847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69" name="Freeform 22869"/>
          <p:cNvSpPr/>
          <p:nvPr/>
        </p:nvSpPr>
        <p:spPr>
          <a:xfrm rot="0" flipH="0" flipV="0">
            <a:off x="10242802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70" name="Freeform 22870"/>
          <p:cNvSpPr/>
          <p:nvPr/>
        </p:nvSpPr>
        <p:spPr>
          <a:xfrm rot="0" flipH="0" flipV="0">
            <a:off x="10271758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71" name="Freeform 22871"/>
          <p:cNvSpPr/>
          <p:nvPr/>
        </p:nvSpPr>
        <p:spPr>
          <a:xfrm rot="0" flipH="0" flipV="0">
            <a:off x="10050779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72" name="Freeform 22872"/>
          <p:cNvSpPr/>
          <p:nvPr/>
        </p:nvSpPr>
        <p:spPr>
          <a:xfrm rot="0" flipH="0" flipV="0">
            <a:off x="9992867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73" name="Freeform 22873"/>
          <p:cNvSpPr/>
          <p:nvPr/>
        </p:nvSpPr>
        <p:spPr>
          <a:xfrm rot="0" flipH="0" flipV="0">
            <a:off x="10021823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74" name="Freeform 22874"/>
          <p:cNvSpPr/>
          <p:nvPr/>
        </p:nvSpPr>
        <p:spPr>
          <a:xfrm rot="0" flipH="0" flipV="0">
            <a:off x="10434826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75" name="Freeform 22875"/>
          <p:cNvSpPr/>
          <p:nvPr/>
        </p:nvSpPr>
        <p:spPr>
          <a:xfrm rot="0" flipH="0" flipV="0">
            <a:off x="10463782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76" name="Freeform 22876"/>
          <p:cNvSpPr/>
          <p:nvPr/>
        </p:nvSpPr>
        <p:spPr>
          <a:xfrm rot="0" flipH="0" flipV="0">
            <a:off x="10492738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77" name="Freeform 22877"/>
          <p:cNvSpPr/>
          <p:nvPr/>
        </p:nvSpPr>
        <p:spPr>
          <a:xfrm rot="0" flipH="0" flipV="0">
            <a:off x="10657330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78" name="Freeform 22878"/>
          <p:cNvSpPr/>
          <p:nvPr/>
        </p:nvSpPr>
        <p:spPr>
          <a:xfrm rot="0" flipH="0" flipV="0">
            <a:off x="10684762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79" name="Freeform 22879"/>
          <p:cNvSpPr/>
          <p:nvPr/>
        </p:nvSpPr>
        <p:spPr>
          <a:xfrm rot="0" flipH="0" flipV="0">
            <a:off x="10713718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80" name="Freeform 22880"/>
          <p:cNvSpPr/>
          <p:nvPr/>
        </p:nvSpPr>
        <p:spPr>
          <a:xfrm rot="0" flipH="0" flipV="0">
            <a:off x="10657330" y="13862814"/>
            <a:ext cx="35051" cy="67055"/>
          </a:xfrm>
          <a:custGeom>
            <a:pathLst>
              <a:path w="292100" h="558800">
                <a:moveTo>
                  <a:pt x="2921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81" name="Freeform 22881"/>
          <p:cNvSpPr/>
          <p:nvPr/>
        </p:nvSpPr>
        <p:spPr>
          <a:xfrm rot="0" flipH="0" flipV="0">
            <a:off x="10684762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82" name="Freeform 22882"/>
          <p:cNvSpPr/>
          <p:nvPr/>
        </p:nvSpPr>
        <p:spPr>
          <a:xfrm rot="0" flipH="0" flipV="0">
            <a:off x="10713718" y="13862814"/>
            <a:ext cx="36575" cy="67055"/>
          </a:xfrm>
          <a:custGeom>
            <a:pathLst>
              <a:path w="304800" h="558800">
                <a:moveTo>
                  <a:pt x="304800" y="0"/>
                </a:moveTo>
                <a:lnTo>
                  <a:pt x="0" y="55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83" name="Freeform 22883"/>
          <p:cNvSpPr/>
          <p:nvPr/>
        </p:nvSpPr>
        <p:spPr>
          <a:xfrm rot="0" flipH="0" flipV="0">
            <a:off x="14660878" y="12587226"/>
            <a:ext cx="1167383" cy="449579"/>
          </a:xfrm>
          <a:custGeom>
            <a:pathLst>
              <a:path w="9728200" h="3746500">
                <a:moveTo>
                  <a:pt x="0" y="3746500"/>
                </a:moveTo>
                <a:lnTo>
                  <a:pt x="2159000" y="0"/>
                </a:lnTo>
                <a:lnTo>
                  <a:pt x="9728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84" name="Freeform 22884"/>
          <p:cNvSpPr/>
          <p:nvPr/>
        </p:nvSpPr>
        <p:spPr>
          <a:xfrm rot="0" flipH="0" flipV="0">
            <a:off x="7516367" y="13862813"/>
            <a:ext cx="5987795" cy="0"/>
          </a:xfrm>
          <a:custGeom>
            <a:pathLst>
              <a:path w="49898300" h="0">
                <a:moveTo>
                  <a:pt x="498983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85" name="Freeform 22885"/>
          <p:cNvSpPr/>
          <p:nvPr/>
        </p:nvSpPr>
        <p:spPr>
          <a:xfrm rot="0" flipH="0" flipV="0">
            <a:off x="13661134" y="12405870"/>
            <a:ext cx="85343" cy="73151"/>
          </a:xfrm>
          <a:custGeom>
            <a:pathLst>
              <a:path w="711200" h="609600">
                <a:moveTo>
                  <a:pt x="114300" y="0"/>
                </a:moveTo>
                <a:lnTo>
                  <a:pt x="711200" y="457200"/>
                </a:lnTo>
                <a:lnTo>
                  <a:pt x="609600" y="609600"/>
                </a:lnTo>
                <a:lnTo>
                  <a:pt x="0" y="152400"/>
                </a:lnTo>
                <a:lnTo>
                  <a:pt x="1143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86" name="Freeform 22886"/>
          <p:cNvSpPr/>
          <p:nvPr/>
        </p:nvSpPr>
        <p:spPr>
          <a:xfrm rot="0" flipH="0" flipV="0">
            <a:off x="12950950" y="11642346"/>
            <a:ext cx="2116835" cy="1525523"/>
          </a:xfrm>
          <a:custGeom>
            <a:pathLst>
              <a:path w="17640300" h="12712700">
                <a:moveTo>
                  <a:pt x="0" y="0"/>
                </a:moveTo>
                <a:lnTo>
                  <a:pt x="17640300" y="12712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87" name="Freeform 22887"/>
          <p:cNvSpPr/>
          <p:nvPr/>
        </p:nvSpPr>
        <p:spPr>
          <a:xfrm rot="0" flipH="0" flipV="0">
            <a:off x="12987526" y="11715498"/>
            <a:ext cx="1685543" cy="1281683"/>
          </a:xfrm>
          <a:custGeom>
            <a:pathLst>
              <a:path w="14046200" h="10680700">
                <a:moveTo>
                  <a:pt x="0" y="0"/>
                </a:moveTo>
                <a:lnTo>
                  <a:pt x="14046200" y="10680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88" name="Freeform 22888"/>
          <p:cNvSpPr/>
          <p:nvPr/>
        </p:nvSpPr>
        <p:spPr>
          <a:xfrm rot="0" flipH="0" flipV="0">
            <a:off x="13039342" y="11777982"/>
            <a:ext cx="1621535" cy="1232915"/>
          </a:xfrm>
          <a:custGeom>
            <a:pathLst>
              <a:path w="13512800" h="10274300">
                <a:moveTo>
                  <a:pt x="0" y="0"/>
                </a:moveTo>
                <a:lnTo>
                  <a:pt x="13512800" y="10274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89" name="Freeform 22889"/>
          <p:cNvSpPr/>
          <p:nvPr/>
        </p:nvSpPr>
        <p:spPr>
          <a:xfrm rot="0" flipH="0" flipV="0">
            <a:off x="11369038" y="10554210"/>
            <a:ext cx="283463" cy="216407"/>
          </a:xfrm>
          <a:custGeom>
            <a:pathLst>
              <a:path w="2362200" h="1803400">
                <a:moveTo>
                  <a:pt x="0" y="0"/>
                </a:moveTo>
                <a:lnTo>
                  <a:pt x="2362200" y="1803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90" name="Freeform 22890"/>
          <p:cNvSpPr/>
          <p:nvPr/>
        </p:nvSpPr>
        <p:spPr>
          <a:xfrm rot="0" flipH="0" flipV="0">
            <a:off x="11861290" y="10930638"/>
            <a:ext cx="419099" cy="320039"/>
          </a:xfrm>
          <a:custGeom>
            <a:pathLst>
              <a:path w="3492500" h="2667000">
                <a:moveTo>
                  <a:pt x="0" y="0"/>
                </a:moveTo>
                <a:lnTo>
                  <a:pt x="3492500" y="2667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91" name="Freeform 22891"/>
          <p:cNvSpPr/>
          <p:nvPr/>
        </p:nvSpPr>
        <p:spPr>
          <a:xfrm rot="0" flipH="0" flipV="0">
            <a:off x="12489178" y="11410698"/>
            <a:ext cx="419099" cy="320039"/>
          </a:xfrm>
          <a:custGeom>
            <a:pathLst>
              <a:path w="3492500" h="2667000">
                <a:moveTo>
                  <a:pt x="0" y="0"/>
                </a:moveTo>
                <a:lnTo>
                  <a:pt x="3492500" y="2667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92" name="Freeform 22892"/>
          <p:cNvSpPr/>
          <p:nvPr/>
        </p:nvSpPr>
        <p:spPr>
          <a:xfrm rot="0" flipH="0" flipV="0">
            <a:off x="13117066" y="11890758"/>
            <a:ext cx="419099" cy="320039"/>
          </a:xfrm>
          <a:custGeom>
            <a:pathLst>
              <a:path w="3492500" h="2667000">
                <a:moveTo>
                  <a:pt x="0" y="0"/>
                </a:moveTo>
                <a:lnTo>
                  <a:pt x="3492500" y="2667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93" name="Freeform 22893"/>
          <p:cNvSpPr/>
          <p:nvPr/>
        </p:nvSpPr>
        <p:spPr>
          <a:xfrm rot="0" flipH="0" flipV="0">
            <a:off x="13744954" y="12370818"/>
            <a:ext cx="419099" cy="320039"/>
          </a:xfrm>
          <a:custGeom>
            <a:pathLst>
              <a:path w="3492500" h="2667000">
                <a:moveTo>
                  <a:pt x="0" y="0"/>
                </a:moveTo>
                <a:lnTo>
                  <a:pt x="3492500" y="2667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94" name="Freeform 22894"/>
          <p:cNvSpPr/>
          <p:nvPr/>
        </p:nvSpPr>
        <p:spPr>
          <a:xfrm rot="0" flipH="0" flipV="0">
            <a:off x="14374366" y="12850878"/>
            <a:ext cx="281939" cy="216407"/>
          </a:xfrm>
          <a:custGeom>
            <a:pathLst>
              <a:path w="2349500" h="1803400">
                <a:moveTo>
                  <a:pt x="0" y="0"/>
                </a:moveTo>
                <a:lnTo>
                  <a:pt x="2349500" y="1803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95" name="Freeform 22895"/>
          <p:cNvSpPr/>
          <p:nvPr/>
        </p:nvSpPr>
        <p:spPr>
          <a:xfrm rot="0" flipH="0" flipV="0">
            <a:off x="12950950" y="11852658"/>
            <a:ext cx="1523999" cy="1159763"/>
          </a:xfrm>
          <a:custGeom>
            <a:pathLst>
              <a:path w="12700000" h="9664700">
                <a:moveTo>
                  <a:pt x="0" y="0"/>
                </a:moveTo>
                <a:lnTo>
                  <a:pt x="12700000" y="96647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96" name="Freeform 22896"/>
          <p:cNvSpPr/>
          <p:nvPr/>
        </p:nvSpPr>
        <p:spPr>
          <a:xfrm rot="0" flipH="0" flipV="0">
            <a:off x="12964666" y="11840466"/>
            <a:ext cx="1578863" cy="1200911"/>
          </a:xfrm>
          <a:custGeom>
            <a:pathLst>
              <a:path w="13157200" h="10007600">
                <a:moveTo>
                  <a:pt x="0" y="0"/>
                </a:moveTo>
                <a:lnTo>
                  <a:pt x="13157200" y="10007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97" name="Freeform 22897"/>
          <p:cNvSpPr/>
          <p:nvPr/>
        </p:nvSpPr>
        <p:spPr>
          <a:xfrm rot="0" flipH="0" flipV="0">
            <a:off x="12870178" y="11715498"/>
            <a:ext cx="184403" cy="153923"/>
          </a:xfrm>
          <a:custGeom>
            <a:pathLst>
              <a:path w="1536700" h="1282700">
                <a:moveTo>
                  <a:pt x="977900" y="0"/>
                </a:moveTo>
                <a:lnTo>
                  <a:pt x="215900" y="609600"/>
                </a:lnTo>
                <a:lnTo>
                  <a:pt x="0" y="901700"/>
                </a:lnTo>
                <a:lnTo>
                  <a:pt x="508000" y="1282700"/>
                </a:lnTo>
                <a:lnTo>
                  <a:pt x="1536700" y="4191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98" name="Freeform 22898"/>
          <p:cNvSpPr/>
          <p:nvPr/>
        </p:nvSpPr>
        <p:spPr>
          <a:xfrm rot="0" flipH="0" flipV="0">
            <a:off x="12158470" y="11165334"/>
            <a:ext cx="824483" cy="554735"/>
          </a:xfrm>
          <a:custGeom>
            <a:pathLst>
              <a:path w="6870700" h="4622800">
                <a:moveTo>
                  <a:pt x="6870700" y="4622800"/>
                </a:moveTo>
                <a:lnTo>
                  <a:pt x="749300" y="0"/>
                </a:lnTo>
                <a:lnTo>
                  <a:pt x="0" y="622300"/>
                </a:lnTo>
                <a:lnTo>
                  <a:pt x="12700" y="800100"/>
                </a:lnTo>
                <a:lnTo>
                  <a:pt x="330200" y="1041400"/>
                </a:lnTo>
                <a:lnTo>
                  <a:pt x="1181100" y="3302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899" name="Freeform 22899"/>
          <p:cNvSpPr/>
          <p:nvPr/>
        </p:nvSpPr>
        <p:spPr>
          <a:xfrm rot="0" flipH="0" flipV="0">
            <a:off x="12211810" y="11278110"/>
            <a:ext cx="681227" cy="515111"/>
          </a:xfrm>
          <a:custGeom>
            <a:pathLst>
              <a:path w="5676900" h="4292600">
                <a:moveTo>
                  <a:pt x="5676900" y="429260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00" name="Freeform 22900"/>
          <p:cNvSpPr/>
          <p:nvPr/>
        </p:nvSpPr>
        <p:spPr>
          <a:xfrm rot="305848" flipH="0" flipV="0">
            <a:off x="12920471" y="11790173"/>
            <a:ext cx="25907" cy="25907"/>
          </a:xfrm>
          <a:custGeom>
            <a:pathLst>
              <a:path w="215900" h="215900">
                <a:moveTo>
                  <a:pt x="215900" y="107950"/>
                </a:moveTo>
                <a:cubicBezTo>
                  <a:pt x="215900" y="48337"/>
                  <a:pt x="167563" y="0"/>
                  <a:pt x="107950" y="0"/>
                </a:cubicBezTo>
                <a:cubicBezTo>
                  <a:pt x="48337" y="0"/>
                  <a:pt x="0" y="48337"/>
                  <a:pt x="0" y="107950"/>
                </a:cubicBezTo>
                <a:cubicBezTo>
                  <a:pt x="0" y="167563"/>
                  <a:pt x="48337" y="215900"/>
                  <a:pt x="107950" y="215900"/>
                </a:cubicBezTo>
                <a:cubicBezTo>
                  <a:pt x="167563" y="215900"/>
                  <a:pt x="215900" y="167563"/>
                  <a:pt x="215900" y="1079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01" name="Freeform 22901"/>
          <p:cNvSpPr/>
          <p:nvPr/>
        </p:nvSpPr>
        <p:spPr>
          <a:xfrm rot="305848" flipH="0" flipV="0">
            <a:off x="12979907" y="11749025"/>
            <a:ext cx="25907" cy="25907"/>
          </a:xfrm>
          <a:custGeom>
            <a:pathLst>
              <a:path w="215900" h="215900">
                <a:moveTo>
                  <a:pt x="215900" y="107950"/>
                </a:moveTo>
                <a:cubicBezTo>
                  <a:pt x="215900" y="48337"/>
                  <a:pt x="167563" y="0"/>
                  <a:pt x="107950" y="0"/>
                </a:cubicBezTo>
                <a:cubicBezTo>
                  <a:pt x="48337" y="0"/>
                  <a:pt x="0" y="48337"/>
                  <a:pt x="0" y="107950"/>
                </a:cubicBezTo>
                <a:cubicBezTo>
                  <a:pt x="0" y="167563"/>
                  <a:pt x="48337" y="215900"/>
                  <a:pt x="107950" y="215900"/>
                </a:cubicBezTo>
                <a:cubicBezTo>
                  <a:pt x="167563" y="215900"/>
                  <a:pt x="215900" y="167563"/>
                  <a:pt x="215900" y="1079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02" name="Freeform 22902"/>
          <p:cNvSpPr/>
          <p:nvPr/>
        </p:nvSpPr>
        <p:spPr>
          <a:xfrm rot="305848" flipH="0" flipV="0">
            <a:off x="12190475" y="11221721"/>
            <a:ext cx="25907" cy="25907"/>
          </a:xfrm>
          <a:custGeom>
            <a:pathLst>
              <a:path w="215900" h="215900">
                <a:moveTo>
                  <a:pt x="215900" y="107950"/>
                </a:moveTo>
                <a:cubicBezTo>
                  <a:pt x="215900" y="48337"/>
                  <a:pt x="167563" y="0"/>
                  <a:pt x="107950" y="0"/>
                </a:cubicBezTo>
                <a:cubicBezTo>
                  <a:pt x="48337" y="0"/>
                  <a:pt x="0" y="48337"/>
                  <a:pt x="0" y="107950"/>
                </a:cubicBezTo>
                <a:cubicBezTo>
                  <a:pt x="0" y="167563"/>
                  <a:pt x="48337" y="215900"/>
                  <a:pt x="107950" y="215900"/>
                </a:cubicBezTo>
                <a:cubicBezTo>
                  <a:pt x="167563" y="215900"/>
                  <a:pt x="215900" y="167563"/>
                  <a:pt x="215900" y="1079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03" name="Freeform 22903"/>
          <p:cNvSpPr/>
          <p:nvPr/>
        </p:nvSpPr>
        <p:spPr>
          <a:xfrm rot="0" flipH="0" flipV="0">
            <a:off x="11405615" y="10650221"/>
            <a:ext cx="765047" cy="579119"/>
          </a:xfrm>
          <a:custGeom>
            <a:pathLst>
              <a:path w="6375400" h="4826000">
                <a:moveTo>
                  <a:pt x="6375400" y="482600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04" name="Freeform 22904"/>
          <p:cNvSpPr/>
          <p:nvPr/>
        </p:nvSpPr>
        <p:spPr>
          <a:xfrm rot="0" flipH="0" flipV="0">
            <a:off x="11478767" y="10587737"/>
            <a:ext cx="765047" cy="580643"/>
          </a:xfrm>
          <a:custGeom>
            <a:pathLst>
              <a:path w="6375400" h="4838700">
                <a:moveTo>
                  <a:pt x="6375400" y="483870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05" name="Freeform 22905"/>
          <p:cNvSpPr/>
          <p:nvPr/>
        </p:nvSpPr>
        <p:spPr>
          <a:xfrm rot="0" flipH="0" flipV="0">
            <a:off x="11340083" y="10581641"/>
            <a:ext cx="146303" cy="124967"/>
          </a:xfrm>
          <a:custGeom>
            <a:pathLst>
              <a:path w="1219200" h="1041400">
                <a:moveTo>
                  <a:pt x="1219200" y="0"/>
                </a:moveTo>
                <a:lnTo>
                  <a:pt x="0" y="10414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06" name="Freeform 22906"/>
          <p:cNvSpPr/>
          <p:nvPr/>
        </p:nvSpPr>
        <p:spPr>
          <a:xfrm rot="0" flipH="0" flipV="0">
            <a:off x="11285219" y="10514585"/>
            <a:ext cx="201167" cy="150875"/>
          </a:xfrm>
          <a:custGeom>
            <a:pathLst>
              <a:path w="1676400" h="1257300">
                <a:moveTo>
                  <a:pt x="0" y="1257300"/>
                </a:moveTo>
                <a:lnTo>
                  <a:pt x="952500" y="0"/>
                </a:lnTo>
                <a:lnTo>
                  <a:pt x="1676400" y="5588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07" name="Freeform 22907"/>
          <p:cNvSpPr/>
          <p:nvPr/>
        </p:nvSpPr>
        <p:spPr>
          <a:xfrm rot="0" flipH="0" flipV="0">
            <a:off x="12862559" y="11823701"/>
            <a:ext cx="18287" cy="18287"/>
          </a:xfrm>
          <a:custGeom>
            <a:pathLst>
              <a:path w="152400" h="152400">
                <a:moveTo>
                  <a:pt x="63500" y="0"/>
                </a:moveTo>
                <a:lnTo>
                  <a:pt x="152400" y="63500"/>
                </a:lnTo>
                <a:lnTo>
                  <a:pt x="88900" y="152400"/>
                </a:lnTo>
                <a:lnTo>
                  <a:pt x="0" y="88900"/>
                </a:lnTo>
                <a:lnTo>
                  <a:pt x="635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08" name="Freeform 22908"/>
          <p:cNvSpPr/>
          <p:nvPr/>
        </p:nvSpPr>
        <p:spPr>
          <a:xfrm rot="0" flipH="0" flipV="0">
            <a:off x="11294363" y="10505441"/>
            <a:ext cx="149351" cy="196595"/>
          </a:xfrm>
          <a:custGeom>
            <a:pathLst>
              <a:path w="1244600" h="1638300">
                <a:moveTo>
                  <a:pt x="1244600" y="0"/>
                </a:moveTo>
                <a:lnTo>
                  <a:pt x="0" y="1638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09" name="Freeform 22909"/>
          <p:cNvSpPr/>
          <p:nvPr/>
        </p:nvSpPr>
        <p:spPr>
          <a:xfrm rot="0" flipH="0" flipV="0">
            <a:off x="11379707" y="10523729"/>
            <a:ext cx="54863" cy="41147"/>
          </a:xfrm>
          <a:custGeom>
            <a:pathLst>
              <a:path w="457200" h="342900">
                <a:moveTo>
                  <a:pt x="0" y="0"/>
                </a:moveTo>
                <a:lnTo>
                  <a:pt x="457200" y="342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10" name="Freeform 22910"/>
          <p:cNvSpPr/>
          <p:nvPr/>
        </p:nvSpPr>
        <p:spPr>
          <a:xfrm rot="305848" flipH="0" flipV="0">
            <a:off x="11306556" y="10654792"/>
            <a:ext cx="25907" cy="25907"/>
          </a:xfrm>
          <a:custGeom>
            <a:pathLst>
              <a:path w="215900" h="215900">
                <a:moveTo>
                  <a:pt x="215900" y="107950"/>
                </a:moveTo>
                <a:cubicBezTo>
                  <a:pt x="215900" y="48337"/>
                  <a:pt x="167563" y="0"/>
                  <a:pt x="107950" y="0"/>
                </a:cubicBezTo>
                <a:cubicBezTo>
                  <a:pt x="48337" y="0"/>
                  <a:pt x="0" y="48337"/>
                  <a:pt x="0" y="107950"/>
                </a:cubicBezTo>
                <a:cubicBezTo>
                  <a:pt x="0" y="167563"/>
                  <a:pt x="48337" y="215900"/>
                  <a:pt x="107950" y="215900"/>
                </a:cubicBezTo>
                <a:cubicBezTo>
                  <a:pt x="167563" y="215900"/>
                  <a:pt x="215900" y="167563"/>
                  <a:pt x="215900" y="1079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11" name="Freeform 22911"/>
          <p:cNvSpPr/>
          <p:nvPr/>
        </p:nvSpPr>
        <p:spPr>
          <a:xfrm rot="-5094151" flipH="0" flipV="0">
            <a:off x="11270271" y="10628663"/>
            <a:ext cx="90422" cy="82057"/>
          </a:xfrm>
          <a:custGeom>
            <a:pathLst>
              <a:path w="753528" h="683818">
                <a:moveTo>
                  <a:pt x="753528" y="318148"/>
                </a:moveTo>
                <a:cubicBezTo>
                  <a:pt x="727684" y="152374"/>
                  <a:pt x="591311" y="26098"/>
                  <a:pt x="424040" y="13043"/>
                </a:cubicBezTo>
                <a:cubicBezTo>
                  <a:pt x="256782" y="0"/>
                  <a:pt x="102477" y="103606"/>
                  <a:pt x="51232" y="263372"/>
                </a:cubicBezTo>
                <a:cubicBezTo>
                  <a:pt x="0" y="423125"/>
                  <a:pt x="65266" y="597153"/>
                  <a:pt x="208928" y="683818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12" name="Freeform 22912"/>
          <p:cNvSpPr/>
          <p:nvPr/>
        </p:nvSpPr>
        <p:spPr>
          <a:xfrm rot="-5094151" flipH="0" flipV="0">
            <a:off x="11431082" y="10532333"/>
            <a:ext cx="26166" cy="10437"/>
          </a:xfrm>
          <a:custGeom>
            <a:pathLst>
              <a:path w="218058" h="86982">
                <a:moveTo>
                  <a:pt x="0" y="86182"/>
                </a:moveTo>
                <a:cubicBezTo>
                  <a:pt x="81139" y="86982"/>
                  <a:pt x="159384" y="56070"/>
                  <a:pt x="218058" y="0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13" name="Freeform 22913"/>
          <p:cNvSpPr/>
          <p:nvPr/>
        </p:nvSpPr>
        <p:spPr>
          <a:xfrm rot="0" flipH="0" flipV="0">
            <a:off x="11414759" y="10502393"/>
            <a:ext cx="33527" cy="35051"/>
          </a:xfrm>
          <a:custGeom>
            <a:pathLst>
              <a:path w="279400" h="292100">
                <a:moveTo>
                  <a:pt x="165100" y="0"/>
                </a:moveTo>
                <a:lnTo>
                  <a:pt x="279400" y="88900"/>
                </a:lnTo>
                <a:lnTo>
                  <a:pt x="127000" y="292100"/>
                </a:lnTo>
                <a:lnTo>
                  <a:pt x="0" y="203200"/>
                </a:lnTo>
                <a:lnTo>
                  <a:pt x="1651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14" name="Freeform 22914"/>
          <p:cNvSpPr/>
          <p:nvPr/>
        </p:nvSpPr>
        <p:spPr>
          <a:xfrm rot="305848" flipH="0" flipV="0">
            <a:off x="11397996" y="10534396"/>
            <a:ext cx="25907" cy="25907"/>
          </a:xfrm>
          <a:custGeom>
            <a:pathLst>
              <a:path w="215900" h="215900">
                <a:moveTo>
                  <a:pt x="215900" y="107950"/>
                </a:moveTo>
                <a:cubicBezTo>
                  <a:pt x="215900" y="48337"/>
                  <a:pt x="167563" y="0"/>
                  <a:pt x="107950" y="0"/>
                </a:cubicBezTo>
                <a:cubicBezTo>
                  <a:pt x="48337" y="0"/>
                  <a:pt x="0" y="48337"/>
                  <a:pt x="0" y="107950"/>
                </a:cubicBezTo>
                <a:cubicBezTo>
                  <a:pt x="0" y="167563"/>
                  <a:pt x="48337" y="215900"/>
                  <a:pt x="107950" y="215900"/>
                </a:cubicBezTo>
                <a:cubicBezTo>
                  <a:pt x="167563" y="215900"/>
                  <a:pt x="215900" y="167563"/>
                  <a:pt x="215900" y="1079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15" name="Freeform 22915"/>
          <p:cNvSpPr/>
          <p:nvPr/>
        </p:nvSpPr>
        <p:spPr>
          <a:xfrm rot="305848" flipH="0" flipV="0">
            <a:off x="11284211" y="10667504"/>
            <a:ext cx="57405" cy="36080"/>
          </a:xfrm>
          <a:custGeom>
            <a:pathLst>
              <a:path w="478383" h="300672">
                <a:moveTo>
                  <a:pt x="0" y="0"/>
                </a:moveTo>
                <a:cubicBezTo>
                  <a:pt x="94323" y="178460"/>
                  <a:pt x="276669" y="293077"/>
                  <a:pt x="478383" y="300672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16" name="Freeform 22916"/>
          <p:cNvSpPr/>
          <p:nvPr/>
        </p:nvSpPr>
        <p:spPr>
          <a:xfrm rot="-5094151" flipH="0" flipV="0">
            <a:off x="11377440" y="10503482"/>
            <a:ext cx="43352" cy="50000"/>
          </a:xfrm>
          <a:custGeom>
            <a:pathLst>
              <a:path w="361276" h="416673">
                <a:moveTo>
                  <a:pt x="328700" y="416673"/>
                </a:moveTo>
                <a:cubicBezTo>
                  <a:pt x="361276" y="316433"/>
                  <a:pt x="340880" y="206502"/>
                  <a:pt x="274509" y="124612"/>
                </a:cubicBezTo>
                <a:cubicBezTo>
                  <a:pt x="208139" y="42723"/>
                  <a:pt x="104812" y="0"/>
                  <a:pt x="0" y="11100"/>
                </a:cubicBez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17" name="Freeform 22917"/>
          <p:cNvSpPr/>
          <p:nvPr/>
        </p:nvSpPr>
        <p:spPr>
          <a:xfrm rot="0" flipH="0" flipV="0">
            <a:off x="12257531" y="11128757"/>
            <a:ext cx="48767" cy="54863"/>
          </a:xfrm>
          <a:custGeom>
            <a:pathLst>
              <a:path w="406400" h="457200">
                <a:moveTo>
                  <a:pt x="279400" y="0"/>
                </a:moveTo>
                <a:lnTo>
                  <a:pt x="406400" y="88900"/>
                </a:lnTo>
                <a:lnTo>
                  <a:pt x="127000" y="457200"/>
                </a:lnTo>
                <a:lnTo>
                  <a:pt x="0" y="355600"/>
                </a:lnTo>
                <a:lnTo>
                  <a:pt x="2794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18" name="Freeform 22918"/>
          <p:cNvSpPr/>
          <p:nvPr/>
        </p:nvSpPr>
        <p:spPr>
          <a:xfrm rot="0" flipH="0" flipV="0">
            <a:off x="13005815" y="11691113"/>
            <a:ext cx="45719" cy="50291"/>
          </a:xfrm>
          <a:custGeom>
            <a:pathLst>
              <a:path w="381000" h="419100">
                <a:moveTo>
                  <a:pt x="254000" y="0"/>
                </a:moveTo>
                <a:lnTo>
                  <a:pt x="381000" y="88900"/>
                </a:lnTo>
                <a:lnTo>
                  <a:pt x="127000" y="419100"/>
                </a:lnTo>
                <a:lnTo>
                  <a:pt x="0" y="317500"/>
                </a:lnTo>
                <a:lnTo>
                  <a:pt x="2540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19" name="Freeform 22919"/>
          <p:cNvSpPr/>
          <p:nvPr/>
        </p:nvSpPr>
        <p:spPr>
          <a:xfrm rot="0" flipH="0" flipV="0">
            <a:off x="11439143" y="10525253"/>
            <a:ext cx="102107" cy="41147"/>
          </a:xfrm>
          <a:custGeom>
            <a:pathLst>
              <a:path w="850900" h="342900">
                <a:moveTo>
                  <a:pt x="850900" y="34290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20" name="Freeform 22920"/>
          <p:cNvSpPr/>
          <p:nvPr/>
        </p:nvSpPr>
        <p:spPr>
          <a:xfrm rot="0" flipH="0" flipV="0">
            <a:off x="13373099" y="12075161"/>
            <a:ext cx="128015" cy="129539"/>
          </a:xfrm>
          <a:custGeom>
            <a:pathLst>
              <a:path w="1066800" h="1079500">
                <a:moveTo>
                  <a:pt x="482600" y="0"/>
                </a:moveTo>
                <a:lnTo>
                  <a:pt x="1066800" y="457200"/>
                </a:lnTo>
                <a:lnTo>
                  <a:pt x="596900" y="1079500"/>
                </a:lnTo>
                <a:lnTo>
                  <a:pt x="0" y="635000"/>
                </a:lnTo>
                <a:lnTo>
                  <a:pt x="4826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21" name="Freeform 22921"/>
          <p:cNvSpPr/>
          <p:nvPr/>
        </p:nvSpPr>
        <p:spPr>
          <a:xfrm rot="0" flipH="0" flipV="0">
            <a:off x="13560551" y="12122405"/>
            <a:ext cx="54863" cy="57911"/>
          </a:xfrm>
          <a:custGeom>
            <a:pathLst>
              <a:path w="457200" h="482600">
                <a:moveTo>
                  <a:pt x="228600" y="0"/>
                </a:moveTo>
                <a:lnTo>
                  <a:pt x="457200" y="165100"/>
                </a:lnTo>
                <a:lnTo>
                  <a:pt x="228600" y="482600"/>
                </a:lnTo>
                <a:lnTo>
                  <a:pt x="0" y="304800"/>
                </a:lnTo>
                <a:lnTo>
                  <a:pt x="2286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22" name="Freeform 22922"/>
          <p:cNvSpPr/>
          <p:nvPr/>
        </p:nvSpPr>
        <p:spPr>
          <a:xfrm rot="0" flipH="0" flipV="0">
            <a:off x="13569695" y="12113261"/>
            <a:ext cx="16763" cy="12191"/>
          </a:xfrm>
          <a:custGeom>
            <a:pathLst>
              <a:path w="139700" h="101600">
                <a:moveTo>
                  <a:pt x="0" y="0"/>
                </a:moveTo>
                <a:lnTo>
                  <a:pt x="139700" y="1016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23" name="Freeform 22923"/>
          <p:cNvSpPr/>
          <p:nvPr/>
        </p:nvSpPr>
        <p:spPr>
          <a:xfrm rot="0" flipH="0" flipV="0">
            <a:off x="13565123" y="12131549"/>
            <a:ext cx="25907" cy="19811"/>
          </a:xfrm>
          <a:custGeom>
            <a:pathLst>
              <a:path w="215900" h="165100">
                <a:moveTo>
                  <a:pt x="0" y="0"/>
                </a:moveTo>
                <a:lnTo>
                  <a:pt x="215900" y="1651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24" name="Freeform 22924"/>
          <p:cNvSpPr/>
          <p:nvPr/>
        </p:nvSpPr>
        <p:spPr>
          <a:xfrm rot="0" flipH="0" flipV="0">
            <a:off x="13450823" y="12139169"/>
            <a:ext cx="35051" cy="25907"/>
          </a:xfrm>
          <a:custGeom>
            <a:pathLst>
              <a:path w="292100" h="215900">
                <a:moveTo>
                  <a:pt x="0" y="0"/>
                </a:moveTo>
                <a:lnTo>
                  <a:pt x="292100" y="2159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25" name="Freeform 22925"/>
          <p:cNvSpPr/>
          <p:nvPr/>
        </p:nvSpPr>
        <p:spPr>
          <a:xfrm rot="0" flipH="0" flipV="0">
            <a:off x="13322807" y="12146789"/>
            <a:ext cx="18287" cy="18287"/>
          </a:xfrm>
          <a:custGeom>
            <a:pathLst>
              <a:path w="152400" h="152400">
                <a:moveTo>
                  <a:pt x="76200" y="0"/>
                </a:moveTo>
                <a:lnTo>
                  <a:pt x="152400" y="50800"/>
                </a:lnTo>
                <a:lnTo>
                  <a:pt x="76200" y="152400"/>
                </a:lnTo>
                <a:lnTo>
                  <a:pt x="0" y="101600"/>
                </a:lnTo>
                <a:lnTo>
                  <a:pt x="76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26" name="Freeform 22926"/>
          <p:cNvSpPr/>
          <p:nvPr/>
        </p:nvSpPr>
        <p:spPr>
          <a:xfrm rot="0" flipH="0" flipV="0">
            <a:off x="13437107" y="12157457"/>
            <a:ext cx="47243" cy="36575"/>
          </a:xfrm>
          <a:custGeom>
            <a:pathLst>
              <a:path w="393700" h="304800">
                <a:moveTo>
                  <a:pt x="0" y="0"/>
                </a:moveTo>
                <a:lnTo>
                  <a:pt x="393700" y="304800"/>
                </a:ln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27" name="Freeform 22927"/>
          <p:cNvSpPr/>
          <p:nvPr/>
        </p:nvSpPr>
        <p:spPr>
          <a:xfrm rot="0" flipH="0" flipV="0">
            <a:off x="13603223" y="12175745"/>
            <a:ext cx="22859" cy="22859"/>
          </a:xfrm>
          <a:custGeom>
            <a:pathLst>
              <a:path w="190500" h="190500">
                <a:moveTo>
                  <a:pt x="63500" y="0"/>
                </a:moveTo>
                <a:lnTo>
                  <a:pt x="190500" y="88900"/>
                </a:lnTo>
                <a:lnTo>
                  <a:pt x="114300" y="190500"/>
                </a:lnTo>
                <a:lnTo>
                  <a:pt x="0" y="88900"/>
                </a:lnTo>
                <a:lnTo>
                  <a:pt x="635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28" name="Freeform 22928"/>
          <p:cNvSpPr/>
          <p:nvPr/>
        </p:nvSpPr>
        <p:spPr>
          <a:xfrm rot="0" flipH="0" flipV="0">
            <a:off x="13546835" y="12143741"/>
            <a:ext cx="15239" cy="12191"/>
          </a:xfrm>
          <a:custGeom>
            <a:pathLst>
              <a:path w="127000" h="101600">
                <a:moveTo>
                  <a:pt x="127000" y="101600"/>
                </a:moveTo>
                <a:lnTo>
                  <a:pt x="0" y="0"/>
                </a:lnTo>
                <a:lnTo>
                  <a:pt x="127000" y="1016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29" name="Freeform 22929"/>
          <p:cNvSpPr/>
          <p:nvPr/>
        </p:nvSpPr>
        <p:spPr>
          <a:xfrm rot="0" flipH="0" flipV="0">
            <a:off x="13424915" y="12082781"/>
            <a:ext cx="71627" cy="54863"/>
          </a:xfrm>
          <a:custGeom>
            <a:pathLst>
              <a:path w="596900" h="457200">
                <a:moveTo>
                  <a:pt x="0" y="0"/>
                </a:moveTo>
                <a:lnTo>
                  <a:pt x="596900" y="4572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30" name="Freeform 22930"/>
          <p:cNvSpPr/>
          <p:nvPr/>
        </p:nvSpPr>
        <p:spPr>
          <a:xfrm rot="0" flipH="0" flipV="0">
            <a:off x="13456919" y="12131549"/>
            <a:ext cx="18287" cy="13715"/>
          </a:xfrm>
          <a:custGeom>
            <a:pathLst>
              <a:path w="152400" h="114300">
                <a:moveTo>
                  <a:pt x="0" y="0"/>
                </a:moveTo>
                <a:lnTo>
                  <a:pt x="152400" y="1143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31" name="Freeform 22931"/>
          <p:cNvSpPr/>
          <p:nvPr/>
        </p:nvSpPr>
        <p:spPr>
          <a:xfrm rot="0" flipH="0" flipV="0">
            <a:off x="13827251" y="12315953"/>
            <a:ext cx="44195" cy="48767"/>
          </a:xfrm>
          <a:custGeom>
            <a:pathLst>
              <a:path w="368300" h="406400">
                <a:moveTo>
                  <a:pt x="241300" y="0"/>
                </a:moveTo>
                <a:lnTo>
                  <a:pt x="368300" y="88900"/>
                </a:lnTo>
                <a:lnTo>
                  <a:pt x="127000" y="406400"/>
                </a:lnTo>
                <a:lnTo>
                  <a:pt x="0" y="317500"/>
                </a:lnTo>
                <a:lnTo>
                  <a:pt x="2413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32" name="Freeform 22932"/>
          <p:cNvSpPr/>
          <p:nvPr/>
        </p:nvSpPr>
        <p:spPr>
          <a:xfrm rot="0" flipH="0" flipV="0">
            <a:off x="14656307" y="12997181"/>
            <a:ext cx="16763" cy="19811"/>
          </a:xfrm>
          <a:custGeom>
            <a:pathLst>
              <a:path w="139700" h="165100">
                <a:moveTo>
                  <a:pt x="0" y="165100"/>
                </a:moveTo>
                <a:lnTo>
                  <a:pt x="13970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33" name="Freeform 22933"/>
          <p:cNvSpPr/>
          <p:nvPr/>
        </p:nvSpPr>
        <p:spPr>
          <a:xfrm rot="0" flipH="0" flipV="0">
            <a:off x="14543531" y="13016993"/>
            <a:ext cx="112775" cy="24383"/>
          </a:xfrm>
          <a:custGeom>
            <a:pathLst>
              <a:path w="939800" h="203200">
                <a:moveTo>
                  <a:pt x="939800" y="0"/>
                </a:moveTo>
                <a:lnTo>
                  <a:pt x="0" y="203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34" name="Freeform 22934"/>
          <p:cNvSpPr/>
          <p:nvPr/>
        </p:nvSpPr>
        <p:spPr>
          <a:xfrm rot="0" flipH="0" flipV="0">
            <a:off x="12286487" y="11134853"/>
            <a:ext cx="664463" cy="507491"/>
          </a:xfrm>
          <a:custGeom>
            <a:pathLst>
              <a:path w="5537200" h="4229100">
                <a:moveTo>
                  <a:pt x="0" y="0"/>
                </a:moveTo>
                <a:lnTo>
                  <a:pt x="5537200" y="42291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35" name="Freeform 22935"/>
          <p:cNvSpPr/>
          <p:nvPr/>
        </p:nvSpPr>
        <p:spPr>
          <a:xfrm rot="0" flipH="0" flipV="0">
            <a:off x="11541251" y="10566401"/>
            <a:ext cx="1013459" cy="772667"/>
          </a:xfrm>
          <a:custGeom>
            <a:pathLst>
              <a:path w="8445500" h="6438900">
                <a:moveTo>
                  <a:pt x="0" y="0"/>
                </a:moveTo>
                <a:lnTo>
                  <a:pt x="8445500" y="643890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36" name="Freeform 22936"/>
          <p:cNvSpPr/>
          <p:nvPr/>
        </p:nvSpPr>
        <p:spPr>
          <a:xfrm rot="0" flipH="0" flipV="0">
            <a:off x="9930383" y="13495529"/>
            <a:ext cx="624839" cy="0"/>
          </a:xfrm>
          <a:custGeom>
            <a:pathLst>
              <a:path w="5207000" h="0">
                <a:moveTo>
                  <a:pt x="0" y="0"/>
                </a:moveTo>
                <a:lnTo>
                  <a:pt x="52070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37" name="Freeform 22937"/>
          <p:cNvSpPr/>
          <p:nvPr/>
        </p:nvSpPr>
        <p:spPr>
          <a:xfrm rot="0" flipH="0" flipV="0">
            <a:off x="9534143" y="13495529"/>
            <a:ext cx="1021079" cy="272795"/>
          </a:xfrm>
          <a:custGeom>
            <a:pathLst>
              <a:path w="8509000" h="2273300">
                <a:moveTo>
                  <a:pt x="8509000" y="2273300"/>
                </a:moveTo>
                <a:lnTo>
                  <a:pt x="0" y="2273300"/>
                </a:lnTo>
                <a:lnTo>
                  <a:pt x="0" y="495300"/>
                </a:lnTo>
                <a:lnTo>
                  <a:pt x="3302000" y="495300"/>
                </a:lnTo>
                <a:lnTo>
                  <a:pt x="33020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38" name="Freeform 22938"/>
          <p:cNvSpPr/>
          <p:nvPr/>
        </p:nvSpPr>
        <p:spPr>
          <a:xfrm rot="0" flipH="0" flipV="0">
            <a:off x="10555223" y="13495529"/>
            <a:ext cx="126491" cy="367283"/>
          </a:xfrm>
          <a:custGeom>
            <a:pathLst>
              <a:path w="1054100" h="3060700">
                <a:moveTo>
                  <a:pt x="609600" y="3060700"/>
                </a:moveTo>
                <a:lnTo>
                  <a:pt x="0" y="2273300"/>
                </a:lnTo>
                <a:lnTo>
                  <a:pt x="1054100" y="1676400"/>
                </a:lnTo>
                <a:lnTo>
                  <a:pt x="1054100" y="609600"/>
                </a:lnTo>
                <a:lnTo>
                  <a:pt x="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39" name="Freeform 22939"/>
          <p:cNvSpPr/>
          <p:nvPr/>
        </p:nvSpPr>
        <p:spPr>
          <a:xfrm rot="0" flipH="0" flipV="0">
            <a:off x="10480547" y="13768325"/>
            <a:ext cx="74675" cy="94487"/>
          </a:xfrm>
          <a:custGeom>
            <a:pathLst>
              <a:path w="622300" h="787400">
                <a:moveTo>
                  <a:pt x="622300" y="0"/>
                </a:moveTo>
                <a:lnTo>
                  <a:pt x="0" y="7874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40" name="Freeform 22940"/>
          <p:cNvSpPr/>
          <p:nvPr/>
        </p:nvSpPr>
        <p:spPr>
          <a:xfrm rot="0" flipH="0" flipV="0">
            <a:off x="9660635" y="13768325"/>
            <a:ext cx="147827" cy="94487"/>
          </a:xfrm>
          <a:custGeom>
            <a:pathLst>
              <a:path w="1231900" h="787400">
                <a:moveTo>
                  <a:pt x="0" y="787400"/>
                </a:moveTo>
                <a:lnTo>
                  <a:pt x="622300" y="0"/>
                </a:lnTo>
                <a:lnTo>
                  <a:pt x="1231900" y="7874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41" name="Freeform 22941"/>
          <p:cNvSpPr/>
          <p:nvPr/>
        </p:nvSpPr>
        <p:spPr>
          <a:xfrm rot="0" flipH="0" flipV="0">
            <a:off x="8650223" y="13568681"/>
            <a:ext cx="96011" cy="32003"/>
          </a:xfrm>
          <a:custGeom>
            <a:pathLst>
              <a:path w="800100" h="266700">
                <a:moveTo>
                  <a:pt x="431800" y="266700"/>
                </a:moveTo>
                <a:lnTo>
                  <a:pt x="0" y="266700"/>
                </a:lnTo>
                <a:lnTo>
                  <a:pt x="0" y="0"/>
                </a:lnTo>
                <a:lnTo>
                  <a:pt x="8001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42" name="Freeform 22942"/>
          <p:cNvSpPr/>
          <p:nvPr/>
        </p:nvSpPr>
        <p:spPr>
          <a:xfrm rot="0" flipH="0" flipV="0">
            <a:off x="7754111" y="13638785"/>
            <a:ext cx="13715" cy="25907"/>
          </a:xfrm>
          <a:custGeom>
            <a:pathLst>
              <a:path w="114300" h="215900">
                <a:moveTo>
                  <a:pt x="114300" y="215900"/>
                </a:moveTo>
                <a:lnTo>
                  <a:pt x="0" y="215900"/>
                </a:lnTo>
                <a:lnTo>
                  <a:pt x="0" y="0"/>
                </a:lnTo>
                <a:lnTo>
                  <a:pt x="114300" y="0"/>
                </a:lnTo>
                <a:lnTo>
                  <a:pt x="114300" y="21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43" name="Freeform 22943"/>
          <p:cNvSpPr/>
          <p:nvPr/>
        </p:nvSpPr>
        <p:spPr>
          <a:xfrm rot="0" flipH="0" flipV="0">
            <a:off x="8177783" y="13565633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2944" name="Picture 22944"/>
          <p:cNvPicPr>
            <a:picLocks noChangeAspect="0" noChangeArrowheads="1"/>
          </p:cNvPicPr>
          <p:nvPr/>
        </p:nvPicPr>
        <p:blipFill>
          <a:blip r:embed="rId229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38515" y="13413233"/>
            <a:ext cx="111252" cy="86867"/>
          </a:xfrm>
          <a:prstGeom prst="rect">
            <a:avLst/>
          </a:prstGeom>
          <a:noFill/>
          <a:extLst/>
        </p:spPr>
      </p:pic>
      <p:pic>
        <p:nvPicPr>
          <p:cNvPr id="22945" name="Picture 22945"/>
          <p:cNvPicPr>
            <a:picLocks noChangeAspect="0" noChangeArrowheads="1"/>
          </p:cNvPicPr>
          <p:nvPr/>
        </p:nvPicPr>
        <p:blipFill>
          <a:blip r:embed="rId229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835900" y="13195300"/>
            <a:ext cx="96519" cy="279400"/>
          </a:xfrm>
          <a:prstGeom prst="rect">
            <a:avLst/>
          </a:prstGeom>
          <a:noFill/>
          <a:extLst/>
        </p:spPr>
      </p:pic>
      <p:sp>
        <p:nvSpPr>
          <p:cNvPr id="22946" name="Freeform 22946"/>
          <p:cNvSpPr/>
          <p:nvPr/>
        </p:nvSpPr>
        <p:spPr>
          <a:xfrm rot="0" flipH="0" flipV="0">
            <a:off x="8200643" y="13155677"/>
            <a:ext cx="53339" cy="41147"/>
          </a:xfrm>
          <a:custGeom>
            <a:pathLst>
              <a:path w="444500" h="342900">
                <a:moveTo>
                  <a:pt x="393700" y="342900"/>
                </a:moveTo>
                <a:lnTo>
                  <a:pt x="393700" y="76200"/>
                </a:lnTo>
                <a:lnTo>
                  <a:pt x="444500" y="76200"/>
                </a:lnTo>
                <a:lnTo>
                  <a:pt x="406400" y="0"/>
                </a:lnTo>
                <a:lnTo>
                  <a:pt x="279400" y="0"/>
                </a:lnTo>
                <a:lnTo>
                  <a:pt x="0" y="38100"/>
                </a:lnTo>
                <a:lnTo>
                  <a:pt x="0" y="88900"/>
                </a:lnTo>
                <a:lnTo>
                  <a:pt x="101600" y="88900"/>
                </a:lnTo>
                <a:lnTo>
                  <a:pt x="101600" y="3429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47" name="Freeform 22947"/>
          <p:cNvSpPr/>
          <p:nvPr/>
        </p:nvSpPr>
        <p:spPr>
          <a:xfrm rot="0" flipH="0" flipV="0">
            <a:off x="8212835" y="13204445"/>
            <a:ext cx="0" cy="233171"/>
          </a:xfrm>
          <a:custGeom>
            <a:pathLst>
              <a:path w="0" h="1943100">
                <a:moveTo>
                  <a:pt x="0" y="0"/>
                </a:moveTo>
                <a:lnTo>
                  <a:pt x="0" y="19431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48" name="Freeform 22948"/>
          <p:cNvSpPr/>
          <p:nvPr/>
        </p:nvSpPr>
        <p:spPr>
          <a:xfrm rot="0" flipH="0" flipV="0">
            <a:off x="8196071" y="13196825"/>
            <a:ext cx="59435" cy="7619"/>
          </a:xfrm>
          <a:custGeom>
            <a:pathLst>
              <a:path w="495300" h="63500">
                <a:moveTo>
                  <a:pt x="0" y="0"/>
                </a:moveTo>
                <a:lnTo>
                  <a:pt x="495300" y="0"/>
                </a:lnTo>
                <a:lnTo>
                  <a:pt x="495300" y="63500"/>
                </a:lnTo>
                <a:lnTo>
                  <a:pt x="12700" y="635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49" name="Freeform 22949"/>
          <p:cNvSpPr/>
          <p:nvPr/>
        </p:nvSpPr>
        <p:spPr>
          <a:xfrm rot="0" flipH="0" flipV="0">
            <a:off x="8247887" y="13204445"/>
            <a:ext cx="0" cy="214883"/>
          </a:xfrm>
          <a:custGeom>
            <a:pathLst>
              <a:path w="0" h="1790700">
                <a:moveTo>
                  <a:pt x="0" y="179070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50" name="Freeform 22950"/>
          <p:cNvSpPr/>
          <p:nvPr/>
        </p:nvSpPr>
        <p:spPr>
          <a:xfrm rot="0" flipH="0" flipV="0">
            <a:off x="8215883" y="13455905"/>
            <a:ext cx="18287" cy="0"/>
          </a:xfrm>
          <a:custGeom>
            <a:pathLst>
              <a:path w="152400" h="0">
                <a:moveTo>
                  <a:pt x="152400" y="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51" name="Freeform 22951"/>
          <p:cNvSpPr/>
          <p:nvPr/>
        </p:nvSpPr>
        <p:spPr>
          <a:xfrm rot="0" flipH="0" flipV="0">
            <a:off x="8221979" y="13501625"/>
            <a:ext cx="18287" cy="30479"/>
          </a:xfrm>
          <a:custGeom>
            <a:pathLst>
              <a:path w="152400" h="254000">
                <a:moveTo>
                  <a:pt x="0" y="254000"/>
                </a:moveTo>
                <a:lnTo>
                  <a:pt x="1524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52" name="Freeform 22952"/>
          <p:cNvSpPr/>
          <p:nvPr/>
        </p:nvSpPr>
        <p:spPr>
          <a:xfrm rot="-5400000" flipH="0" flipV="0">
            <a:off x="8283702" y="13494768"/>
            <a:ext cx="6857" cy="6857"/>
          </a:xfrm>
          <a:custGeom>
            <a:pathLst>
              <a:path w="57150" h="57150">
                <a:moveTo>
                  <a:pt x="0" y="0"/>
                </a:moveTo>
                <a:cubicBezTo>
                  <a:pt x="0" y="31559"/>
                  <a:pt x="25591" y="57150"/>
                  <a:pt x="57150" y="571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53" name="Freeform 22953"/>
          <p:cNvSpPr/>
          <p:nvPr/>
        </p:nvSpPr>
        <p:spPr>
          <a:xfrm rot="0" flipH="0" flipV="0">
            <a:off x="8289035" y="13425425"/>
            <a:ext cx="0" cy="70103"/>
          </a:xfrm>
          <a:custGeom>
            <a:pathLst>
              <a:path w="0" h="584200">
                <a:moveTo>
                  <a:pt x="0" y="5842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54" name="Freeform 22954"/>
          <p:cNvSpPr/>
          <p:nvPr/>
        </p:nvSpPr>
        <p:spPr>
          <a:xfrm rot="-5400000" flipH="0" flipV="0">
            <a:off x="8283702" y="13417805"/>
            <a:ext cx="6857" cy="6857"/>
          </a:xfrm>
          <a:custGeom>
            <a:pathLst>
              <a:path w="57150" h="57150">
                <a:moveTo>
                  <a:pt x="0" y="57150"/>
                </a:moveTo>
                <a:cubicBezTo>
                  <a:pt x="31559" y="57150"/>
                  <a:pt x="57150" y="31559"/>
                  <a:pt x="57150" y="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55" name="Freeform 22955"/>
          <p:cNvSpPr/>
          <p:nvPr/>
        </p:nvSpPr>
        <p:spPr>
          <a:xfrm rot="0" flipH="0" flipV="0">
            <a:off x="8240267" y="13419329"/>
            <a:ext cx="42671" cy="0"/>
          </a:xfrm>
          <a:custGeom>
            <a:pathLst>
              <a:path w="355600" h="0">
                <a:moveTo>
                  <a:pt x="3556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56" name="Freeform 22956"/>
          <p:cNvSpPr/>
          <p:nvPr/>
        </p:nvSpPr>
        <p:spPr>
          <a:xfrm rot="0" flipH="0" flipV="0">
            <a:off x="8234171" y="13417805"/>
            <a:ext cx="6857" cy="6857"/>
          </a:xfrm>
          <a:custGeom>
            <a:pathLst>
              <a:path w="57150" h="57150">
                <a:moveTo>
                  <a:pt x="57150" y="0"/>
                </a:moveTo>
                <a:cubicBezTo>
                  <a:pt x="25592" y="0"/>
                  <a:pt x="0" y="25593"/>
                  <a:pt x="0" y="571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57" name="Freeform 22957"/>
          <p:cNvSpPr/>
          <p:nvPr/>
        </p:nvSpPr>
        <p:spPr>
          <a:xfrm rot="0" flipH="0" flipV="0">
            <a:off x="8234171" y="13425425"/>
            <a:ext cx="0" cy="70103"/>
          </a:xfrm>
          <a:custGeom>
            <a:pathLst>
              <a:path w="0"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58" name="Freeform 22958"/>
          <p:cNvSpPr/>
          <p:nvPr/>
        </p:nvSpPr>
        <p:spPr>
          <a:xfrm rot="-5400000" flipH="0" flipV="0">
            <a:off x="8234172" y="13494768"/>
            <a:ext cx="6857" cy="6857"/>
          </a:xfrm>
          <a:custGeom>
            <a:pathLst>
              <a:path w="57150" h="57150">
                <a:moveTo>
                  <a:pt x="57150" y="0"/>
                </a:moveTo>
                <a:cubicBezTo>
                  <a:pt x="25591" y="0"/>
                  <a:pt x="0" y="25591"/>
                  <a:pt x="0" y="571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59" name="Freeform 22959"/>
          <p:cNvSpPr/>
          <p:nvPr/>
        </p:nvSpPr>
        <p:spPr>
          <a:xfrm rot="0" flipH="0" flipV="0">
            <a:off x="8240267" y="13501625"/>
            <a:ext cx="42671" cy="0"/>
          </a:xfrm>
          <a:custGeom>
            <a:pathLst>
              <a:path w="355600" h="0">
                <a:moveTo>
                  <a:pt x="0" y="0"/>
                </a:moveTo>
                <a:lnTo>
                  <a:pt x="3556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60" name="Freeform 22960"/>
          <p:cNvSpPr/>
          <p:nvPr/>
        </p:nvSpPr>
        <p:spPr>
          <a:xfrm rot="0" flipH="0" flipV="0">
            <a:off x="8215883" y="13532105"/>
            <a:ext cx="19811" cy="36575"/>
          </a:xfrm>
          <a:custGeom>
            <a:pathLst>
              <a:path w="165100" h="304800">
                <a:moveTo>
                  <a:pt x="165100" y="0"/>
                </a:moveTo>
                <a:lnTo>
                  <a:pt x="38100" y="0"/>
                </a:lnTo>
                <a:lnTo>
                  <a:pt x="0" y="3048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61" name="Freeform 22961"/>
          <p:cNvSpPr/>
          <p:nvPr/>
        </p:nvSpPr>
        <p:spPr>
          <a:xfrm rot="0" flipH="0" flipV="0">
            <a:off x="8260079" y="13556489"/>
            <a:ext cx="19811" cy="12191"/>
          </a:xfrm>
          <a:custGeom>
            <a:pathLst>
              <a:path w="165100" h="101600">
                <a:moveTo>
                  <a:pt x="0" y="101600"/>
                </a:moveTo>
                <a:lnTo>
                  <a:pt x="12700" y="0"/>
                </a:lnTo>
                <a:lnTo>
                  <a:pt x="114300" y="12700"/>
                </a:lnTo>
                <a:lnTo>
                  <a:pt x="165100" y="1016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62" name="Freeform 22962"/>
          <p:cNvSpPr/>
          <p:nvPr/>
        </p:nvSpPr>
        <p:spPr>
          <a:xfrm rot="0" flipH="0" flipV="0">
            <a:off x="8237219" y="13500101"/>
            <a:ext cx="56387" cy="56387"/>
          </a:xfrm>
          <a:custGeom>
            <a:pathLst>
              <a:path w="469900" h="469900">
                <a:moveTo>
                  <a:pt x="469900" y="234950"/>
                </a:moveTo>
                <a:cubicBezTo>
                  <a:pt x="469900" y="105197"/>
                  <a:pt x="364703" y="0"/>
                  <a:pt x="234950" y="0"/>
                </a:cubicBezTo>
                <a:cubicBezTo>
                  <a:pt x="105196" y="0"/>
                  <a:pt x="0" y="105197"/>
                  <a:pt x="0" y="234950"/>
                </a:cubicBezTo>
                <a:cubicBezTo>
                  <a:pt x="0" y="364704"/>
                  <a:pt x="105196" y="469900"/>
                  <a:pt x="234950" y="469900"/>
                </a:cubicBezTo>
                <a:cubicBezTo>
                  <a:pt x="364703" y="469900"/>
                  <a:pt x="469900" y="364704"/>
                  <a:pt x="469900" y="2349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63" name="Freeform 22963"/>
          <p:cNvSpPr/>
          <p:nvPr/>
        </p:nvSpPr>
        <p:spPr>
          <a:xfrm rot="0" flipH="0" flipV="0">
            <a:off x="8237219" y="13547345"/>
            <a:ext cx="4571" cy="68579"/>
          </a:xfrm>
          <a:custGeom>
            <a:pathLst>
              <a:path w="38100" h="571500">
                <a:moveTo>
                  <a:pt x="0" y="571500"/>
                </a:moveTo>
                <a:lnTo>
                  <a:pt x="0" y="152400"/>
                </a:lnTo>
                <a:lnTo>
                  <a:pt x="381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64" name="Freeform 22964"/>
          <p:cNvSpPr/>
          <p:nvPr/>
        </p:nvSpPr>
        <p:spPr>
          <a:xfrm rot="0" flipH="0" flipV="0">
            <a:off x="8215883" y="13617449"/>
            <a:ext cx="25907" cy="0"/>
          </a:xfrm>
          <a:custGeom>
            <a:pathLst>
              <a:path w="215900" h="0">
                <a:moveTo>
                  <a:pt x="215900" y="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65" name="Freeform 22965"/>
          <p:cNvSpPr/>
          <p:nvPr/>
        </p:nvSpPr>
        <p:spPr>
          <a:xfrm rot="0" flipH="0" flipV="0">
            <a:off x="8260079" y="13573253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66" name="Freeform 22966"/>
          <p:cNvSpPr/>
          <p:nvPr/>
        </p:nvSpPr>
        <p:spPr>
          <a:xfrm rot="0" flipH="0" flipV="0">
            <a:off x="8497823" y="13661645"/>
            <a:ext cx="30479" cy="0"/>
          </a:xfrm>
          <a:custGeom>
            <a:pathLst>
              <a:path w="254000" h="0">
                <a:moveTo>
                  <a:pt x="0" y="0"/>
                </a:moveTo>
                <a:lnTo>
                  <a:pt x="2540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67" name="Freeform 22967"/>
          <p:cNvSpPr/>
          <p:nvPr/>
        </p:nvSpPr>
        <p:spPr>
          <a:xfrm rot="0" flipH="0" flipV="0">
            <a:off x="8581643" y="13698221"/>
            <a:ext cx="85343" cy="18287"/>
          </a:xfrm>
          <a:custGeom>
            <a:pathLst>
              <a:path w="711200" h="152400">
                <a:moveTo>
                  <a:pt x="0" y="0"/>
                </a:moveTo>
                <a:lnTo>
                  <a:pt x="711200" y="1524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68" name="Freeform 22968"/>
          <p:cNvSpPr/>
          <p:nvPr/>
        </p:nvSpPr>
        <p:spPr>
          <a:xfrm rot="0" flipH="0" flipV="0">
            <a:off x="8497823" y="13573253"/>
            <a:ext cx="30479" cy="0"/>
          </a:xfrm>
          <a:custGeom>
            <a:pathLst>
              <a:path w="254000" h="0">
                <a:moveTo>
                  <a:pt x="254000" y="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69" name="Freeform 22969"/>
          <p:cNvSpPr/>
          <p:nvPr/>
        </p:nvSpPr>
        <p:spPr>
          <a:xfrm rot="0" flipH="0" flipV="0">
            <a:off x="8581643" y="13661645"/>
            <a:ext cx="94487" cy="0"/>
          </a:xfrm>
          <a:custGeom>
            <a:pathLst>
              <a:path w="787400" h="0">
                <a:moveTo>
                  <a:pt x="0" y="0"/>
                </a:moveTo>
                <a:lnTo>
                  <a:pt x="7874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70" name="Freeform 22970"/>
          <p:cNvSpPr/>
          <p:nvPr/>
        </p:nvSpPr>
        <p:spPr>
          <a:xfrm rot="0" flipH="0" flipV="0">
            <a:off x="8581643" y="13573253"/>
            <a:ext cx="68579" cy="0"/>
          </a:xfrm>
          <a:custGeom>
            <a:pathLst>
              <a:path w="571500" h="0">
                <a:moveTo>
                  <a:pt x="571500" y="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71" name="Freeform 22971"/>
          <p:cNvSpPr/>
          <p:nvPr/>
        </p:nvSpPr>
        <p:spPr>
          <a:xfrm rot="0" flipH="0" flipV="0">
            <a:off x="8767571" y="13573253"/>
            <a:ext cx="265175" cy="0"/>
          </a:xfrm>
          <a:custGeom>
            <a:pathLst>
              <a:path w="2209800" h="0">
                <a:moveTo>
                  <a:pt x="2209800" y="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72" name="Freeform 22972"/>
          <p:cNvSpPr/>
          <p:nvPr/>
        </p:nvSpPr>
        <p:spPr>
          <a:xfrm rot="0" flipH="0" flipV="0">
            <a:off x="8936735" y="13661645"/>
            <a:ext cx="24383" cy="0"/>
          </a:xfrm>
          <a:custGeom>
            <a:pathLst>
              <a:path w="203200" h="0">
                <a:moveTo>
                  <a:pt x="0" y="0"/>
                </a:moveTo>
                <a:lnTo>
                  <a:pt x="2032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73" name="Freeform 22973"/>
          <p:cNvSpPr/>
          <p:nvPr/>
        </p:nvSpPr>
        <p:spPr>
          <a:xfrm rot="0" flipH="0" flipV="0">
            <a:off x="8659367" y="13763753"/>
            <a:ext cx="12191" cy="0"/>
          </a:xfrm>
          <a:custGeom>
            <a:pathLst>
              <a:path w="101600" h="0">
                <a:moveTo>
                  <a:pt x="0" y="0"/>
                </a:moveTo>
                <a:lnTo>
                  <a:pt x="1016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74" name="Freeform 22974"/>
          <p:cNvSpPr/>
          <p:nvPr/>
        </p:nvSpPr>
        <p:spPr>
          <a:xfrm rot="0" flipH="0" flipV="0">
            <a:off x="8660573" y="13565703"/>
            <a:ext cx="137539" cy="197585"/>
          </a:xfrm>
          <a:custGeom>
            <a:pathLst>
              <a:path w="1146163" h="1646542">
                <a:moveTo>
                  <a:pt x="1146163" y="0"/>
                </a:moveTo>
                <a:cubicBezTo>
                  <a:pt x="775841" y="53839"/>
                  <a:pt x="447799" y="267488"/>
                  <a:pt x="248829" y="584417"/>
                </a:cubicBezTo>
                <a:cubicBezTo>
                  <a:pt x="49858" y="901347"/>
                  <a:pt x="0" y="1289621"/>
                  <a:pt x="112434" y="1646542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75" name="Freeform 22975"/>
          <p:cNvSpPr/>
          <p:nvPr/>
        </p:nvSpPr>
        <p:spPr>
          <a:xfrm rot="0" flipH="0" flipV="0">
            <a:off x="8497823" y="13699745"/>
            <a:ext cx="30479" cy="6095"/>
          </a:xfrm>
          <a:custGeom>
            <a:pathLst>
              <a:path w="254000" h="50800">
                <a:moveTo>
                  <a:pt x="0" y="0"/>
                </a:moveTo>
                <a:lnTo>
                  <a:pt x="254000" y="508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76" name="Freeform 22976"/>
          <p:cNvSpPr/>
          <p:nvPr/>
        </p:nvSpPr>
        <p:spPr>
          <a:xfrm rot="0" flipH="0" flipV="0">
            <a:off x="8497823" y="13679933"/>
            <a:ext cx="30479" cy="6095"/>
          </a:xfrm>
          <a:custGeom>
            <a:pathLst>
              <a:path w="254000" h="50800">
                <a:moveTo>
                  <a:pt x="0" y="0"/>
                </a:moveTo>
                <a:lnTo>
                  <a:pt x="254000" y="508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77" name="Freeform 22977"/>
          <p:cNvSpPr/>
          <p:nvPr/>
        </p:nvSpPr>
        <p:spPr>
          <a:xfrm rot="0" flipH="0" flipV="0">
            <a:off x="8389619" y="13676885"/>
            <a:ext cx="260603" cy="88391"/>
          </a:xfrm>
          <a:custGeom>
            <a:pathLst>
              <a:path w="2171700" h="736600">
                <a:moveTo>
                  <a:pt x="1600200" y="0"/>
                </a:moveTo>
                <a:lnTo>
                  <a:pt x="1803400" y="0"/>
                </a:lnTo>
                <a:lnTo>
                  <a:pt x="2171700" y="190500"/>
                </a:lnTo>
                <a:lnTo>
                  <a:pt x="2171700" y="596900"/>
                </a:lnTo>
                <a:lnTo>
                  <a:pt x="1803400" y="736600"/>
                </a:lnTo>
                <a:lnTo>
                  <a:pt x="342900" y="736600"/>
                </a:lnTo>
                <a:lnTo>
                  <a:pt x="0" y="5461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78" name="Freeform 22978"/>
          <p:cNvSpPr/>
          <p:nvPr/>
        </p:nvSpPr>
        <p:spPr>
          <a:xfrm rot="0" flipH="0" flipV="0">
            <a:off x="8389619" y="13727177"/>
            <a:ext cx="0" cy="15239"/>
          </a:xfrm>
          <a:custGeom>
            <a:pathLst>
              <a:path w="0" h="127000">
                <a:moveTo>
                  <a:pt x="0" y="12700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79" name="Freeform 22979"/>
          <p:cNvSpPr/>
          <p:nvPr/>
        </p:nvSpPr>
        <p:spPr>
          <a:xfrm rot="0" flipH="0" flipV="0">
            <a:off x="8497823" y="13676885"/>
            <a:ext cx="30479" cy="0"/>
          </a:xfrm>
          <a:custGeom>
            <a:pathLst>
              <a:path w="254000" h="0">
                <a:moveTo>
                  <a:pt x="0" y="0"/>
                </a:moveTo>
                <a:lnTo>
                  <a:pt x="2540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80" name="Freeform 22980"/>
          <p:cNvSpPr/>
          <p:nvPr/>
        </p:nvSpPr>
        <p:spPr>
          <a:xfrm rot="0" flipH="0" flipV="0">
            <a:off x="8241791" y="13568681"/>
            <a:ext cx="256031" cy="158495"/>
          </a:xfrm>
          <a:custGeom>
            <a:pathLst>
              <a:path w="2133600" h="1320800">
                <a:moveTo>
                  <a:pt x="0" y="0"/>
                </a:moveTo>
                <a:lnTo>
                  <a:pt x="2133600" y="0"/>
                </a:lnTo>
                <a:lnTo>
                  <a:pt x="2133600" y="1320800"/>
                </a:lnTo>
                <a:lnTo>
                  <a:pt x="0" y="1320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81" name="Freeform 22981"/>
          <p:cNvSpPr/>
          <p:nvPr/>
        </p:nvSpPr>
        <p:spPr>
          <a:xfrm rot="0" flipH="0" flipV="0">
            <a:off x="8528303" y="13556489"/>
            <a:ext cx="53339" cy="192023"/>
          </a:xfrm>
          <a:custGeom>
            <a:pathLst>
              <a:path w="444500" h="1600200">
                <a:moveTo>
                  <a:pt x="0" y="1600200"/>
                </a:moveTo>
                <a:lnTo>
                  <a:pt x="444500" y="1600200"/>
                </a:lnTo>
                <a:lnTo>
                  <a:pt x="444500" y="0"/>
                </a:lnTo>
                <a:lnTo>
                  <a:pt x="0" y="0"/>
                </a:lnTo>
                <a:lnTo>
                  <a:pt x="0" y="1600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82" name="Freeform 22982"/>
          <p:cNvSpPr/>
          <p:nvPr/>
        </p:nvSpPr>
        <p:spPr>
          <a:xfrm rot="0" flipH="0" flipV="0">
            <a:off x="8215883" y="13661645"/>
            <a:ext cx="25907" cy="0"/>
          </a:xfrm>
          <a:custGeom>
            <a:pathLst>
              <a:path w="215900" h="0">
                <a:moveTo>
                  <a:pt x="0" y="0"/>
                </a:moveTo>
                <a:lnTo>
                  <a:pt x="2159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83" name="Freeform 22983"/>
          <p:cNvSpPr/>
          <p:nvPr/>
        </p:nvSpPr>
        <p:spPr>
          <a:xfrm rot="0" flipH="0" flipV="0">
            <a:off x="7807451" y="13507721"/>
            <a:ext cx="406907" cy="0"/>
          </a:xfrm>
          <a:custGeom>
            <a:pathLst>
              <a:path w="3390900" h="0">
                <a:moveTo>
                  <a:pt x="0" y="0"/>
                </a:moveTo>
                <a:lnTo>
                  <a:pt x="33909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84" name="Freeform 22984"/>
          <p:cNvSpPr/>
          <p:nvPr/>
        </p:nvSpPr>
        <p:spPr>
          <a:xfrm rot="0" flipH="0" flipV="0">
            <a:off x="7764779" y="13455905"/>
            <a:ext cx="42671" cy="138683"/>
          </a:xfrm>
          <a:custGeom>
            <a:pathLst>
              <a:path w="355600" h="1155700">
                <a:moveTo>
                  <a:pt x="355600" y="0"/>
                </a:moveTo>
                <a:lnTo>
                  <a:pt x="63500" y="0"/>
                </a:lnTo>
                <a:lnTo>
                  <a:pt x="0" y="457200"/>
                </a:lnTo>
                <a:lnTo>
                  <a:pt x="139700" y="1155700"/>
                </a:lnTo>
                <a:lnTo>
                  <a:pt x="355600" y="11557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85" name="Freeform 22985"/>
          <p:cNvSpPr/>
          <p:nvPr/>
        </p:nvSpPr>
        <p:spPr>
          <a:xfrm rot="0" flipH="0" flipV="0">
            <a:off x="7807451" y="13515341"/>
            <a:ext cx="406907" cy="0"/>
          </a:xfrm>
          <a:custGeom>
            <a:pathLst>
              <a:path w="3390900" h="0">
                <a:moveTo>
                  <a:pt x="0" y="0"/>
                </a:moveTo>
                <a:lnTo>
                  <a:pt x="33909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86" name="Freeform 22986"/>
          <p:cNvSpPr/>
          <p:nvPr/>
        </p:nvSpPr>
        <p:spPr>
          <a:xfrm rot="0" flipH="0" flipV="0">
            <a:off x="7757159" y="13507721"/>
            <a:ext cx="7619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87" name="Freeform 22987"/>
          <p:cNvSpPr/>
          <p:nvPr/>
        </p:nvSpPr>
        <p:spPr>
          <a:xfrm rot="0" flipH="0" flipV="0">
            <a:off x="8026907" y="13225781"/>
            <a:ext cx="0" cy="326135"/>
          </a:xfrm>
          <a:custGeom>
            <a:pathLst>
              <a:path w="0" h="2717800">
                <a:moveTo>
                  <a:pt x="0" y="2717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88" name="Freeform 22988"/>
          <p:cNvSpPr/>
          <p:nvPr/>
        </p:nvSpPr>
        <p:spPr>
          <a:xfrm rot="0" flipH="0" flipV="0">
            <a:off x="7822691" y="13233401"/>
            <a:ext cx="196595" cy="185927"/>
          </a:xfrm>
          <a:custGeom>
            <a:pathLst>
              <a:path w="1638300" h="1549400">
                <a:moveTo>
                  <a:pt x="0" y="1549400"/>
                </a:moveTo>
                <a:lnTo>
                  <a:pt x="1587500" y="1549400"/>
                </a:lnTo>
                <a:lnTo>
                  <a:pt x="1625600" y="1536700"/>
                </a:lnTo>
                <a:lnTo>
                  <a:pt x="1638300" y="1498600"/>
                </a:lnTo>
                <a:lnTo>
                  <a:pt x="1638300" y="50800"/>
                </a:lnTo>
                <a:lnTo>
                  <a:pt x="1625600" y="12700"/>
                </a:lnTo>
                <a:lnTo>
                  <a:pt x="1587500" y="0"/>
                </a:lnTo>
                <a:lnTo>
                  <a:pt x="241300" y="0"/>
                </a:lnTo>
                <a:lnTo>
                  <a:pt x="203200" y="12700"/>
                </a:lnTo>
                <a:lnTo>
                  <a:pt x="190500" y="50800"/>
                </a:lnTo>
                <a:lnTo>
                  <a:pt x="0" y="15494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89" name="Freeform 22989"/>
          <p:cNvSpPr/>
          <p:nvPr/>
        </p:nvSpPr>
        <p:spPr>
          <a:xfrm rot="0" flipH="0" flipV="0">
            <a:off x="7831835" y="13186157"/>
            <a:ext cx="15239" cy="38099"/>
          </a:xfrm>
          <a:custGeom>
            <a:pathLst>
              <a:path w="127000" h="317500">
                <a:moveTo>
                  <a:pt x="0" y="317500"/>
                </a:moveTo>
                <a:lnTo>
                  <a:pt x="1270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90" name="Freeform 22990"/>
          <p:cNvSpPr/>
          <p:nvPr/>
        </p:nvSpPr>
        <p:spPr>
          <a:xfrm rot="0" flipH="0" flipV="0">
            <a:off x="8191499" y="13180061"/>
            <a:ext cx="12191" cy="44195"/>
          </a:xfrm>
          <a:custGeom>
            <a:pathLst>
              <a:path w="101600" h="368300">
                <a:moveTo>
                  <a:pt x="101600" y="36830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91" name="Freeform 22991"/>
          <p:cNvSpPr/>
          <p:nvPr/>
        </p:nvSpPr>
        <p:spPr>
          <a:xfrm rot="0" flipH="0" flipV="0">
            <a:off x="7810499" y="13180061"/>
            <a:ext cx="382523" cy="38099"/>
          </a:xfrm>
          <a:custGeom>
            <a:pathLst>
              <a:path w="3187700" h="317500">
                <a:moveTo>
                  <a:pt x="0" y="317500"/>
                </a:moveTo>
                <a:lnTo>
                  <a:pt x="165100" y="0"/>
                </a:lnTo>
                <a:lnTo>
                  <a:pt x="304800" y="50800"/>
                </a:lnTo>
                <a:lnTo>
                  <a:pt x="3187700" y="508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92" name="Freeform 22992"/>
          <p:cNvSpPr/>
          <p:nvPr/>
        </p:nvSpPr>
        <p:spPr>
          <a:xfrm rot="0" flipH="0" flipV="0">
            <a:off x="7808975" y="13218161"/>
            <a:ext cx="22859" cy="6095"/>
          </a:xfrm>
          <a:custGeom>
            <a:pathLst>
              <a:path w="190500" h="50800">
                <a:moveTo>
                  <a:pt x="0" y="50800"/>
                </a:moveTo>
                <a:lnTo>
                  <a:pt x="12700" y="0"/>
                </a:lnTo>
                <a:lnTo>
                  <a:pt x="190500" y="508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93" name="Freeform 22993"/>
          <p:cNvSpPr/>
          <p:nvPr/>
        </p:nvSpPr>
        <p:spPr>
          <a:xfrm rot="0" flipH="0" flipV="0">
            <a:off x="7780019" y="13224257"/>
            <a:ext cx="44195" cy="205739"/>
          </a:xfrm>
          <a:custGeom>
            <a:pathLst>
              <a:path w="368300" h="1714500">
                <a:moveTo>
                  <a:pt x="0" y="1714500"/>
                </a:moveTo>
                <a:lnTo>
                  <a:pt x="241300" y="0"/>
                </a:lnTo>
                <a:lnTo>
                  <a:pt x="368300" y="63500"/>
                </a:lnTo>
                <a:lnTo>
                  <a:pt x="177800" y="15875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94" name="Freeform 22994"/>
          <p:cNvSpPr/>
          <p:nvPr/>
        </p:nvSpPr>
        <p:spPr>
          <a:xfrm rot="0" flipH="0" flipV="0">
            <a:off x="7793735" y="13414757"/>
            <a:ext cx="7619" cy="4571"/>
          </a:xfrm>
          <a:custGeom>
            <a:pathLst>
              <a:path w="63500" h="38100">
                <a:moveTo>
                  <a:pt x="0" y="38100"/>
                </a:moveTo>
                <a:lnTo>
                  <a:pt x="38100" y="25400"/>
                </a:lnTo>
                <a:lnTo>
                  <a:pt x="635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95" name="Freeform 22995"/>
          <p:cNvSpPr/>
          <p:nvPr/>
        </p:nvSpPr>
        <p:spPr>
          <a:xfrm rot="0" flipH="0" flipV="0">
            <a:off x="7781543" y="13419329"/>
            <a:ext cx="12191" cy="0"/>
          </a:xfrm>
          <a:custGeom>
            <a:pathLst>
              <a:path w="101600" h="0">
                <a:moveTo>
                  <a:pt x="101600" y="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96" name="Freeform 22996"/>
          <p:cNvSpPr/>
          <p:nvPr/>
        </p:nvSpPr>
        <p:spPr>
          <a:xfrm rot="0" flipH="0" flipV="0">
            <a:off x="7772399" y="13429997"/>
            <a:ext cx="443483" cy="12191"/>
          </a:xfrm>
          <a:custGeom>
            <a:pathLst>
              <a:path w="3695700" h="101600">
                <a:moveTo>
                  <a:pt x="0" y="101600"/>
                </a:moveTo>
                <a:lnTo>
                  <a:pt x="76200" y="0"/>
                </a:lnTo>
                <a:lnTo>
                  <a:pt x="3594100" y="0"/>
                </a:lnTo>
                <a:lnTo>
                  <a:pt x="3695700" y="1016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97" name="Freeform 22997"/>
          <p:cNvSpPr/>
          <p:nvPr/>
        </p:nvSpPr>
        <p:spPr>
          <a:xfrm rot="0" flipH="0" flipV="0">
            <a:off x="7757159" y="13442189"/>
            <a:ext cx="458723" cy="170687"/>
          </a:xfrm>
          <a:custGeom>
            <a:pathLst>
              <a:path w="3822700" h="1422400">
                <a:moveTo>
                  <a:pt x="1231900" y="1422400"/>
                </a:moveTo>
                <a:lnTo>
                  <a:pt x="177800" y="1422400"/>
                </a:lnTo>
                <a:lnTo>
                  <a:pt x="0" y="546100"/>
                </a:lnTo>
                <a:lnTo>
                  <a:pt x="63500" y="0"/>
                </a:lnTo>
                <a:lnTo>
                  <a:pt x="3822700" y="0"/>
                </a:lnTo>
                <a:lnTo>
                  <a:pt x="3822700" y="9144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98" name="Freeform 22998"/>
          <p:cNvSpPr/>
          <p:nvPr/>
        </p:nvSpPr>
        <p:spPr>
          <a:xfrm rot="0" flipH="0" flipV="0">
            <a:off x="7780019" y="13727177"/>
            <a:ext cx="24383" cy="0"/>
          </a:xfrm>
          <a:custGeom>
            <a:pathLst>
              <a:path w="203200" h="0">
                <a:moveTo>
                  <a:pt x="0" y="0"/>
                </a:moveTo>
                <a:lnTo>
                  <a:pt x="2032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2999" name="Freeform 22999"/>
          <p:cNvSpPr/>
          <p:nvPr/>
        </p:nvSpPr>
        <p:spPr>
          <a:xfrm rot="0" flipH="0" flipV="0">
            <a:off x="7741983" y="13681655"/>
            <a:ext cx="39247" cy="44107"/>
          </a:xfrm>
          <a:custGeom>
            <a:pathLst>
              <a:path w="327062" h="367562">
                <a:moveTo>
                  <a:pt x="0" y="0"/>
                </a:moveTo>
                <a:cubicBezTo>
                  <a:pt x="50366" y="164263"/>
                  <a:pt x="169775" y="298450"/>
                  <a:pt x="327062" y="367562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00" name="Freeform 23000"/>
          <p:cNvSpPr/>
          <p:nvPr/>
        </p:nvSpPr>
        <p:spPr>
          <a:xfrm rot="0" flipH="0" flipV="0">
            <a:off x="7804403" y="13682981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01" name="Freeform 23001"/>
          <p:cNvSpPr/>
          <p:nvPr/>
        </p:nvSpPr>
        <p:spPr>
          <a:xfrm rot="0" flipH="0" flipV="0">
            <a:off x="7807451" y="13615925"/>
            <a:ext cx="0" cy="62483"/>
          </a:xfrm>
          <a:custGeom>
            <a:pathLst>
              <a:path w="0"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02" name="Freeform 23002"/>
          <p:cNvSpPr/>
          <p:nvPr/>
        </p:nvSpPr>
        <p:spPr>
          <a:xfrm rot="0" flipH="0" flipV="0">
            <a:off x="7802879" y="1367840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25400" y="25400"/>
                </a:lnTo>
                <a:lnTo>
                  <a:pt x="381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03" name="Freeform 23003"/>
          <p:cNvSpPr/>
          <p:nvPr/>
        </p:nvSpPr>
        <p:spPr>
          <a:xfrm rot="0" flipH="0" flipV="0">
            <a:off x="7738871" y="13682981"/>
            <a:ext cx="64007" cy="0"/>
          </a:xfrm>
          <a:custGeom>
            <a:pathLst>
              <a:path w="533400" h="0">
                <a:moveTo>
                  <a:pt x="533400" y="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04" name="Freeform 23004"/>
          <p:cNvSpPr/>
          <p:nvPr/>
        </p:nvSpPr>
        <p:spPr>
          <a:xfrm rot="0" flipH="0" flipV="0">
            <a:off x="7734299" y="13678409"/>
            <a:ext cx="4571" cy="4571"/>
          </a:xfrm>
          <a:custGeom>
            <a:pathLst>
              <a:path w="38100" h="38100">
                <a:moveTo>
                  <a:pt x="0" y="0"/>
                </a:moveTo>
                <a:lnTo>
                  <a:pt x="12700" y="25400"/>
                </a:lnTo>
                <a:lnTo>
                  <a:pt x="38100" y="381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05" name="Freeform 23005"/>
          <p:cNvSpPr/>
          <p:nvPr/>
        </p:nvSpPr>
        <p:spPr>
          <a:xfrm rot="0" flipH="0" flipV="0">
            <a:off x="7734299" y="13620497"/>
            <a:ext cx="0" cy="57911"/>
          </a:xfrm>
          <a:custGeom>
            <a:pathLst>
              <a:path w="0" h="482600">
                <a:moveTo>
                  <a:pt x="0" y="482600"/>
                </a:move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06" name="Freeform 23006"/>
          <p:cNvSpPr/>
          <p:nvPr/>
        </p:nvSpPr>
        <p:spPr>
          <a:xfrm rot="0" flipH="0" flipV="0">
            <a:off x="7734299" y="13615925"/>
            <a:ext cx="4571" cy="4571"/>
          </a:xfrm>
          <a:custGeom>
            <a:pathLst>
              <a:path w="38100" h="38100">
                <a:moveTo>
                  <a:pt x="38100" y="0"/>
                </a:moveTo>
                <a:lnTo>
                  <a:pt x="12700" y="12700"/>
                </a:lnTo>
                <a:lnTo>
                  <a:pt x="0" y="381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07" name="Freeform 23007"/>
          <p:cNvSpPr/>
          <p:nvPr/>
        </p:nvSpPr>
        <p:spPr>
          <a:xfrm rot="0" flipH="0" flipV="0">
            <a:off x="7738871" y="13615925"/>
            <a:ext cx="68579" cy="0"/>
          </a:xfrm>
          <a:custGeom>
            <a:pathLst>
              <a:path w="571500" h="0">
                <a:moveTo>
                  <a:pt x="0" y="0"/>
                </a:moveTo>
                <a:lnTo>
                  <a:pt x="5715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08" name="Freeform 23008"/>
          <p:cNvSpPr/>
          <p:nvPr/>
        </p:nvSpPr>
        <p:spPr>
          <a:xfrm rot="0" flipH="0" flipV="0">
            <a:off x="7808975" y="13617449"/>
            <a:ext cx="89915" cy="109727"/>
          </a:xfrm>
          <a:custGeom>
            <a:pathLst>
              <a:path w="749300" h="914400">
                <a:moveTo>
                  <a:pt x="749300" y="0"/>
                </a:moveTo>
                <a:lnTo>
                  <a:pt x="0" y="0"/>
                </a:lnTo>
                <a:lnTo>
                  <a:pt x="0" y="876300"/>
                </a:lnTo>
                <a:lnTo>
                  <a:pt x="12700" y="901700"/>
                </a:lnTo>
                <a:lnTo>
                  <a:pt x="38100" y="914400"/>
                </a:lnTo>
                <a:lnTo>
                  <a:pt x="444500" y="914400"/>
                </a:lnTo>
                <a:lnTo>
                  <a:pt x="469900" y="901700"/>
                </a:lnTo>
                <a:lnTo>
                  <a:pt x="469900" y="876300"/>
                </a:lnTo>
                <a:lnTo>
                  <a:pt x="469900" y="5461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09" name="Freeform 23009"/>
          <p:cNvSpPr/>
          <p:nvPr/>
        </p:nvSpPr>
        <p:spPr>
          <a:xfrm rot="0" flipH="0" flipV="0">
            <a:off x="7865363" y="13682981"/>
            <a:ext cx="22859" cy="0"/>
          </a:xfrm>
          <a:custGeom>
            <a:pathLst>
              <a:path w="190500" h="0">
                <a:moveTo>
                  <a:pt x="0" y="0"/>
                </a:moveTo>
                <a:lnTo>
                  <a:pt x="1905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10" name="Freeform 23010"/>
          <p:cNvSpPr/>
          <p:nvPr/>
        </p:nvSpPr>
        <p:spPr>
          <a:xfrm rot="0" flipH="0" flipV="0">
            <a:off x="8041945" y="13576695"/>
            <a:ext cx="155340" cy="149463"/>
          </a:xfrm>
          <a:custGeom>
            <a:pathLst>
              <a:path w="1294507" h="1245530">
                <a:moveTo>
                  <a:pt x="1268332" y="1245530"/>
                </a:moveTo>
                <a:cubicBezTo>
                  <a:pt x="1294507" y="907504"/>
                  <a:pt x="1166694" y="575729"/>
                  <a:pt x="920520" y="342633"/>
                </a:cubicBezTo>
                <a:cubicBezTo>
                  <a:pt x="674340" y="109525"/>
                  <a:pt x="336091" y="0"/>
                  <a:pt x="0" y="44568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11" name="Freeform 23011"/>
          <p:cNvSpPr/>
          <p:nvPr/>
        </p:nvSpPr>
        <p:spPr>
          <a:xfrm rot="-5400000" flipH="0" flipV="0">
            <a:off x="7888176" y="13528067"/>
            <a:ext cx="133290" cy="175505"/>
          </a:xfrm>
          <a:custGeom>
            <a:pathLst>
              <a:path w="1110755" h="1462543">
                <a:moveTo>
                  <a:pt x="1100429" y="1462543"/>
                </a:moveTo>
                <a:cubicBezTo>
                  <a:pt x="1110755" y="780897"/>
                  <a:pt x="657822" y="178930"/>
                  <a:pt x="0" y="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12" name="Freeform 23012"/>
          <p:cNvSpPr/>
          <p:nvPr/>
        </p:nvSpPr>
        <p:spPr>
          <a:xfrm rot="0" flipH="0" flipV="0">
            <a:off x="7888670" y="13576409"/>
            <a:ext cx="152717" cy="106031"/>
          </a:xfrm>
          <a:custGeom>
            <a:pathLst>
              <a:path w="1272642" h="883592">
                <a:moveTo>
                  <a:pt x="1272642" y="40363"/>
                </a:moveTo>
                <a:cubicBezTo>
                  <a:pt x="706208" y="0"/>
                  <a:pt x="183654" y="346230"/>
                  <a:pt x="0" y="883592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13" name="Freeform 23013"/>
          <p:cNvSpPr/>
          <p:nvPr/>
        </p:nvSpPr>
        <p:spPr>
          <a:xfrm rot="0" flipH="0" flipV="0">
            <a:off x="8026907" y="13551917"/>
            <a:ext cx="188975" cy="175259"/>
          </a:xfrm>
          <a:custGeom>
            <a:pathLst>
              <a:path w="1574800" h="1460500">
                <a:moveTo>
                  <a:pt x="1384300" y="1460500"/>
                </a:moveTo>
                <a:lnTo>
                  <a:pt x="1574800" y="1460500"/>
                </a:lnTo>
                <a:lnTo>
                  <a:pt x="1574800" y="0"/>
                </a:lnTo>
                <a:lnTo>
                  <a:pt x="114300" y="0"/>
                </a:ln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14" name="Freeform 23014"/>
          <p:cNvSpPr/>
          <p:nvPr/>
        </p:nvSpPr>
        <p:spPr>
          <a:xfrm rot="0" flipH="0" flipV="0">
            <a:off x="8840723" y="13686029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15" name="Freeform 23015"/>
          <p:cNvSpPr/>
          <p:nvPr/>
        </p:nvSpPr>
        <p:spPr>
          <a:xfrm rot="0" flipH="0" flipV="0">
            <a:off x="8854439" y="13718033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16" name="Freeform 23016"/>
          <p:cNvSpPr/>
          <p:nvPr/>
        </p:nvSpPr>
        <p:spPr>
          <a:xfrm rot="0" flipH="0" flipV="0">
            <a:off x="8782811" y="13689077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17" name="Freeform 23017"/>
          <p:cNvSpPr/>
          <p:nvPr/>
        </p:nvSpPr>
        <p:spPr>
          <a:xfrm rot="0" flipH="0" flipV="0">
            <a:off x="8767571" y="13718033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18" name="Freeform 23018"/>
          <p:cNvSpPr/>
          <p:nvPr/>
        </p:nvSpPr>
        <p:spPr>
          <a:xfrm rot="0" flipH="0" flipV="0">
            <a:off x="8811767" y="13673837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19" name="Freeform 23019"/>
          <p:cNvSpPr/>
          <p:nvPr/>
        </p:nvSpPr>
        <p:spPr>
          <a:xfrm rot="0" flipH="0" flipV="0">
            <a:off x="8795003" y="13704317"/>
            <a:ext cx="41147" cy="39623"/>
          </a:xfrm>
          <a:custGeom>
            <a:pathLst>
              <a:path w="342900" h="330200">
                <a:moveTo>
                  <a:pt x="342900" y="0"/>
                </a:moveTo>
                <a:lnTo>
                  <a:pt x="0" y="330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20" name="Freeform 23020"/>
          <p:cNvSpPr/>
          <p:nvPr/>
        </p:nvSpPr>
        <p:spPr>
          <a:xfrm rot="0" flipH="0" flipV="0">
            <a:off x="8840723" y="13750037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21" name="Freeform 23021"/>
          <p:cNvSpPr/>
          <p:nvPr/>
        </p:nvSpPr>
        <p:spPr>
          <a:xfrm rot="0" flipH="0" flipV="0">
            <a:off x="8781287" y="13748513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22" name="Freeform 23022"/>
          <p:cNvSpPr/>
          <p:nvPr/>
        </p:nvSpPr>
        <p:spPr>
          <a:xfrm rot="0" flipH="0" flipV="0">
            <a:off x="8811767" y="13760705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23" name="Freeform 23023"/>
          <p:cNvSpPr/>
          <p:nvPr/>
        </p:nvSpPr>
        <p:spPr>
          <a:xfrm rot="0" flipH="0" flipV="0">
            <a:off x="8790431" y="13696697"/>
            <a:ext cx="59435" cy="59435"/>
          </a:xfrm>
          <a:custGeom>
            <a:pathLst>
              <a:path w="495300" h="495300">
                <a:moveTo>
                  <a:pt x="495300" y="247650"/>
                </a:moveTo>
                <a:cubicBezTo>
                  <a:pt x="495300" y="110871"/>
                  <a:pt x="384429" y="0"/>
                  <a:pt x="247650" y="0"/>
                </a:cubicBezTo>
                <a:cubicBezTo>
                  <a:pt x="110870" y="0"/>
                  <a:pt x="0" y="110871"/>
                  <a:pt x="0" y="247650"/>
                </a:cubicBezTo>
                <a:cubicBezTo>
                  <a:pt x="0" y="384430"/>
                  <a:pt x="110870" y="495300"/>
                  <a:pt x="247650" y="495300"/>
                </a:cubicBezTo>
                <a:cubicBezTo>
                  <a:pt x="384429" y="495300"/>
                  <a:pt x="495300" y="384430"/>
                  <a:pt x="495300" y="247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24" name="Freeform 23024"/>
          <p:cNvSpPr/>
          <p:nvPr/>
        </p:nvSpPr>
        <p:spPr>
          <a:xfrm rot="0" flipH="0" flipV="0">
            <a:off x="8801099" y="13710413"/>
            <a:ext cx="41147" cy="41147"/>
          </a:xfrm>
          <a:custGeom>
            <a:pathLst>
              <a:path w="342900" h="342900">
                <a:moveTo>
                  <a:pt x="342900" y="0"/>
                </a:moveTo>
                <a:lnTo>
                  <a:pt x="0" y="342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25" name="Freeform 23025"/>
          <p:cNvSpPr/>
          <p:nvPr/>
        </p:nvSpPr>
        <p:spPr>
          <a:xfrm rot="0" flipH="0" flipV="0">
            <a:off x="8750807" y="13657073"/>
            <a:ext cx="138683" cy="138683"/>
          </a:xfrm>
          <a:custGeom>
            <a:pathLst>
              <a:path w="1155700" h="1155700">
                <a:moveTo>
                  <a:pt x="1155700" y="577850"/>
                </a:moveTo>
                <a:cubicBezTo>
                  <a:pt x="1155700" y="258713"/>
                  <a:pt x="896987" y="0"/>
                  <a:pt x="577850" y="0"/>
                </a:cubicBezTo>
                <a:cubicBezTo>
                  <a:pt x="258712" y="0"/>
                  <a:pt x="0" y="258713"/>
                  <a:pt x="0" y="577850"/>
                </a:cubicBezTo>
                <a:cubicBezTo>
                  <a:pt x="0" y="896988"/>
                  <a:pt x="258712" y="1155700"/>
                  <a:pt x="577850" y="1155700"/>
                </a:cubicBezTo>
                <a:cubicBezTo>
                  <a:pt x="896987" y="1155700"/>
                  <a:pt x="1155700" y="896988"/>
                  <a:pt x="1155700" y="5778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26" name="Freeform 23026"/>
          <p:cNvSpPr/>
          <p:nvPr/>
        </p:nvSpPr>
        <p:spPr>
          <a:xfrm rot="0" flipH="0" flipV="0">
            <a:off x="8761475" y="13667741"/>
            <a:ext cx="117347" cy="117347"/>
          </a:xfrm>
          <a:custGeom>
            <a:pathLst>
              <a:path w="977900" h="977900">
                <a:moveTo>
                  <a:pt x="977900" y="488950"/>
                </a:moveTo>
                <a:cubicBezTo>
                  <a:pt x="977900" y="218908"/>
                  <a:pt x="758992" y="0"/>
                  <a:pt x="488950" y="0"/>
                </a:cubicBezTo>
                <a:cubicBezTo>
                  <a:pt x="218907" y="0"/>
                  <a:pt x="0" y="218908"/>
                  <a:pt x="0" y="488950"/>
                </a:cubicBezTo>
                <a:cubicBezTo>
                  <a:pt x="0" y="758993"/>
                  <a:pt x="218907" y="977900"/>
                  <a:pt x="488950" y="977900"/>
                </a:cubicBezTo>
                <a:cubicBezTo>
                  <a:pt x="758992" y="977900"/>
                  <a:pt x="977900" y="758993"/>
                  <a:pt x="977900" y="4889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27" name="Freeform 23027"/>
          <p:cNvSpPr/>
          <p:nvPr/>
        </p:nvSpPr>
        <p:spPr>
          <a:xfrm rot="0" flipH="0" flipV="0">
            <a:off x="8023859" y="13710413"/>
            <a:ext cx="41147" cy="41147"/>
          </a:xfrm>
          <a:custGeom>
            <a:pathLst>
              <a:path w="342900" h="342900">
                <a:moveTo>
                  <a:pt x="342900" y="0"/>
                </a:moveTo>
                <a:lnTo>
                  <a:pt x="0" y="342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28" name="Freeform 23028"/>
          <p:cNvSpPr/>
          <p:nvPr/>
        </p:nvSpPr>
        <p:spPr>
          <a:xfrm rot="0" flipH="0" flipV="0">
            <a:off x="8017763" y="13704317"/>
            <a:ext cx="41147" cy="39623"/>
          </a:xfrm>
          <a:custGeom>
            <a:pathLst>
              <a:path w="342900" h="330200">
                <a:moveTo>
                  <a:pt x="342900" y="0"/>
                </a:moveTo>
                <a:lnTo>
                  <a:pt x="0" y="330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29" name="Freeform 23029"/>
          <p:cNvSpPr/>
          <p:nvPr/>
        </p:nvSpPr>
        <p:spPr>
          <a:xfrm rot="0" flipH="0" flipV="0">
            <a:off x="8061959" y="13750037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30" name="Freeform 23030"/>
          <p:cNvSpPr/>
          <p:nvPr/>
        </p:nvSpPr>
        <p:spPr>
          <a:xfrm rot="0" flipH="0" flipV="0">
            <a:off x="8004047" y="13748513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31" name="Freeform 23031"/>
          <p:cNvSpPr/>
          <p:nvPr/>
        </p:nvSpPr>
        <p:spPr>
          <a:xfrm rot="0" flipH="0" flipV="0">
            <a:off x="8061959" y="13686029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32" name="Freeform 23032"/>
          <p:cNvSpPr/>
          <p:nvPr/>
        </p:nvSpPr>
        <p:spPr>
          <a:xfrm rot="0" flipH="0" flipV="0">
            <a:off x="8005571" y="13689077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33" name="Freeform 23033"/>
          <p:cNvSpPr/>
          <p:nvPr/>
        </p:nvSpPr>
        <p:spPr>
          <a:xfrm rot="0" flipH="0" flipV="0">
            <a:off x="7990331" y="13718033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34" name="Freeform 23034"/>
          <p:cNvSpPr/>
          <p:nvPr/>
        </p:nvSpPr>
        <p:spPr>
          <a:xfrm rot="0" flipH="0" flipV="0">
            <a:off x="8033003" y="13760705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35" name="Freeform 23035"/>
          <p:cNvSpPr/>
          <p:nvPr/>
        </p:nvSpPr>
        <p:spPr>
          <a:xfrm rot="0" flipH="0" flipV="0">
            <a:off x="8077199" y="13718033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36" name="Freeform 23036"/>
          <p:cNvSpPr/>
          <p:nvPr/>
        </p:nvSpPr>
        <p:spPr>
          <a:xfrm rot="0" flipH="0" flipV="0">
            <a:off x="8033003" y="13673837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37" name="Freeform 23037"/>
          <p:cNvSpPr/>
          <p:nvPr/>
        </p:nvSpPr>
        <p:spPr>
          <a:xfrm rot="0" flipH="0" flipV="0">
            <a:off x="8011667" y="13696697"/>
            <a:ext cx="59435" cy="59435"/>
          </a:xfrm>
          <a:custGeom>
            <a:pathLst>
              <a:path w="495300" h="495300">
                <a:moveTo>
                  <a:pt x="495300" y="247650"/>
                </a:moveTo>
                <a:cubicBezTo>
                  <a:pt x="495300" y="110871"/>
                  <a:pt x="384429" y="0"/>
                  <a:pt x="247650" y="0"/>
                </a:cubicBezTo>
                <a:cubicBezTo>
                  <a:pt x="110870" y="0"/>
                  <a:pt x="0" y="110871"/>
                  <a:pt x="0" y="247650"/>
                </a:cubicBezTo>
                <a:cubicBezTo>
                  <a:pt x="0" y="384430"/>
                  <a:pt x="110870" y="495300"/>
                  <a:pt x="247650" y="495300"/>
                </a:cubicBezTo>
                <a:cubicBezTo>
                  <a:pt x="384429" y="495300"/>
                  <a:pt x="495300" y="384430"/>
                  <a:pt x="495300" y="247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38" name="Freeform 23038"/>
          <p:cNvSpPr/>
          <p:nvPr/>
        </p:nvSpPr>
        <p:spPr>
          <a:xfrm rot="0" flipH="0" flipV="0">
            <a:off x="7982711" y="13667741"/>
            <a:ext cx="117347" cy="117347"/>
          </a:xfrm>
          <a:custGeom>
            <a:pathLst>
              <a:path w="977900" h="977900">
                <a:moveTo>
                  <a:pt x="977900" y="488950"/>
                </a:moveTo>
                <a:cubicBezTo>
                  <a:pt x="977900" y="218908"/>
                  <a:pt x="758992" y="0"/>
                  <a:pt x="488950" y="0"/>
                </a:cubicBezTo>
                <a:cubicBezTo>
                  <a:pt x="218907" y="0"/>
                  <a:pt x="0" y="218908"/>
                  <a:pt x="0" y="488950"/>
                </a:cubicBezTo>
                <a:cubicBezTo>
                  <a:pt x="0" y="758993"/>
                  <a:pt x="218907" y="977900"/>
                  <a:pt x="488950" y="977900"/>
                </a:cubicBezTo>
                <a:cubicBezTo>
                  <a:pt x="758992" y="977900"/>
                  <a:pt x="977900" y="758993"/>
                  <a:pt x="977900" y="4889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39" name="Freeform 23039"/>
          <p:cNvSpPr/>
          <p:nvPr/>
        </p:nvSpPr>
        <p:spPr>
          <a:xfrm rot="0" flipH="0" flipV="0">
            <a:off x="7972043" y="13657073"/>
            <a:ext cx="138683" cy="138683"/>
          </a:xfrm>
          <a:custGeom>
            <a:pathLst>
              <a:path w="1155700" h="1155700">
                <a:moveTo>
                  <a:pt x="1155700" y="577850"/>
                </a:moveTo>
                <a:cubicBezTo>
                  <a:pt x="1155700" y="258713"/>
                  <a:pt x="896987" y="0"/>
                  <a:pt x="577850" y="0"/>
                </a:cubicBezTo>
                <a:cubicBezTo>
                  <a:pt x="258712" y="0"/>
                  <a:pt x="0" y="258713"/>
                  <a:pt x="0" y="577850"/>
                </a:cubicBezTo>
                <a:cubicBezTo>
                  <a:pt x="0" y="896988"/>
                  <a:pt x="258712" y="1155700"/>
                  <a:pt x="577850" y="1155700"/>
                </a:cubicBezTo>
                <a:cubicBezTo>
                  <a:pt x="896987" y="1155700"/>
                  <a:pt x="1155700" y="896988"/>
                  <a:pt x="1155700" y="5778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40" name="Freeform 23040"/>
          <p:cNvSpPr/>
          <p:nvPr/>
        </p:nvSpPr>
        <p:spPr>
          <a:xfrm rot="0" flipH="0" flipV="0">
            <a:off x="8683751" y="13590017"/>
            <a:ext cx="272795" cy="272795"/>
          </a:xfrm>
          <a:custGeom>
            <a:pathLst>
              <a:path w="2273300" h="2273300">
                <a:moveTo>
                  <a:pt x="2273300" y="1136650"/>
                </a:moveTo>
                <a:cubicBezTo>
                  <a:pt x="2273300" y="508887"/>
                  <a:pt x="1764413" y="0"/>
                  <a:pt x="1136650" y="0"/>
                </a:cubicBezTo>
                <a:cubicBezTo>
                  <a:pt x="508886" y="0"/>
                  <a:pt x="0" y="508887"/>
                  <a:pt x="0" y="1136650"/>
                </a:cubicBezTo>
                <a:cubicBezTo>
                  <a:pt x="0" y="1764414"/>
                  <a:pt x="508886" y="2273300"/>
                  <a:pt x="1136650" y="2273300"/>
                </a:cubicBezTo>
                <a:cubicBezTo>
                  <a:pt x="1764413" y="2273300"/>
                  <a:pt x="2273300" y="1764414"/>
                  <a:pt x="2273300" y="1136650"/>
                </a:cubicBezTo>
              </a:path>
            </a:pathLst>
          </a:custGeom>
          <a:noFill/>
          <a:ln w="2895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41" name="Freeform 23041"/>
          <p:cNvSpPr/>
          <p:nvPr/>
        </p:nvSpPr>
        <p:spPr>
          <a:xfrm rot="0" flipH="0" flipV="0">
            <a:off x="7904987" y="13590017"/>
            <a:ext cx="272795" cy="272795"/>
          </a:xfrm>
          <a:custGeom>
            <a:pathLst>
              <a:path w="2273300" h="2273300">
                <a:moveTo>
                  <a:pt x="2273300" y="1136650"/>
                </a:moveTo>
                <a:cubicBezTo>
                  <a:pt x="2273300" y="508887"/>
                  <a:pt x="1764413" y="0"/>
                  <a:pt x="1136650" y="0"/>
                </a:cubicBezTo>
                <a:cubicBezTo>
                  <a:pt x="508886" y="0"/>
                  <a:pt x="0" y="508887"/>
                  <a:pt x="0" y="1136650"/>
                </a:cubicBezTo>
                <a:cubicBezTo>
                  <a:pt x="0" y="1764414"/>
                  <a:pt x="508886" y="2273300"/>
                  <a:pt x="1136650" y="2273300"/>
                </a:cubicBezTo>
                <a:cubicBezTo>
                  <a:pt x="1764413" y="2273300"/>
                  <a:pt x="2273300" y="1764414"/>
                  <a:pt x="2273300" y="1136650"/>
                </a:cubicBezTo>
              </a:path>
            </a:pathLst>
          </a:custGeom>
          <a:noFill/>
          <a:ln w="2895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42" name="Freeform 23042"/>
          <p:cNvSpPr/>
          <p:nvPr/>
        </p:nvSpPr>
        <p:spPr>
          <a:xfrm rot="0" flipH="0" flipV="0">
            <a:off x="8985503" y="12980417"/>
            <a:ext cx="341375" cy="47243"/>
          </a:xfrm>
          <a:custGeom>
            <a:pathLst>
              <a:path w="2844800" h="393700">
                <a:moveTo>
                  <a:pt x="2844800" y="3937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43" name="Freeform 23043"/>
          <p:cNvSpPr/>
          <p:nvPr/>
        </p:nvSpPr>
        <p:spPr>
          <a:xfrm rot="0" flipH="0" flipV="0">
            <a:off x="8787383" y="12986513"/>
            <a:ext cx="117347" cy="35051"/>
          </a:xfrm>
          <a:custGeom>
            <a:pathLst>
              <a:path w="977900" h="292100">
                <a:moveTo>
                  <a:pt x="0" y="292100"/>
                </a:moveTo>
                <a:lnTo>
                  <a:pt x="9779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44" name="Freeform 23044"/>
          <p:cNvSpPr/>
          <p:nvPr/>
        </p:nvSpPr>
        <p:spPr>
          <a:xfrm rot="-5400000" flipH="0" flipV="0">
            <a:off x="8941579" y="12940937"/>
            <a:ext cx="10480" cy="79385"/>
          </a:xfrm>
          <a:custGeom>
            <a:pathLst>
              <a:path w="87338" h="661542">
                <a:moveTo>
                  <a:pt x="56782" y="661542"/>
                </a:moveTo>
                <a:cubicBezTo>
                  <a:pt x="87338" y="439547"/>
                  <a:pt x="67945" y="213538"/>
                  <a:pt x="0" y="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45" name="Freeform 23045"/>
          <p:cNvSpPr/>
          <p:nvPr/>
        </p:nvSpPr>
        <p:spPr>
          <a:xfrm rot="0" flipH="0" flipV="0">
            <a:off x="8441435" y="13058141"/>
            <a:ext cx="274319" cy="176783"/>
          </a:xfrm>
          <a:custGeom>
            <a:pathLst>
              <a:path w="2286000" h="1473200">
                <a:moveTo>
                  <a:pt x="0" y="1473200"/>
                </a:moveTo>
                <a:lnTo>
                  <a:pt x="22860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46" name="Freeform 23046"/>
          <p:cNvSpPr/>
          <p:nvPr/>
        </p:nvSpPr>
        <p:spPr>
          <a:xfrm rot="0" flipH="0" flipV="0">
            <a:off x="8716734" y="13021072"/>
            <a:ext cx="70970" cy="36250"/>
          </a:xfrm>
          <a:custGeom>
            <a:pathLst>
              <a:path w="591424" h="302084">
                <a:moveTo>
                  <a:pt x="591424" y="0"/>
                </a:moveTo>
                <a:cubicBezTo>
                  <a:pt x="374241" y="55402"/>
                  <a:pt x="172188" y="158601"/>
                  <a:pt x="0" y="302084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47" name="Freeform 23047"/>
          <p:cNvSpPr/>
          <p:nvPr/>
        </p:nvSpPr>
        <p:spPr>
          <a:xfrm rot="0" flipH="0" flipV="0">
            <a:off x="9313163" y="13259309"/>
            <a:ext cx="70103" cy="57911"/>
          </a:xfrm>
          <a:custGeom>
            <a:pathLst>
              <a:path w="584200" h="482600">
                <a:moveTo>
                  <a:pt x="584200" y="0"/>
                </a:moveTo>
                <a:lnTo>
                  <a:pt x="0" y="4826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48" name="Freeform 23048"/>
          <p:cNvSpPr/>
          <p:nvPr/>
        </p:nvSpPr>
        <p:spPr>
          <a:xfrm rot="-5400000" flipH="0" flipV="0">
            <a:off x="9074171" y="13454602"/>
            <a:ext cx="36249" cy="70972"/>
          </a:xfrm>
          <a:custGeom>
            <a:pathLst>
              <a:path w="302083" h="591439">
                <a:moveTo>
                  <a:pt x="0" y="0"/>
                </a:moveTo>
                <a:cubicBezTo>
                  <a:pt x="55398" y="217182"/>
                  <a:pt x="158598" y="419239"/>
                  <a:pt x="302083" y="591439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49" name="Freeform 23049"/>
          <p:cNvSpPr/>
          <p:nvPr/>
        </p:nvSpPr>
        <p:spPr>
          <a:xfrm rot="0" flipH="0" flipV="0">
            <a:off x="8936735" y="13509245"/>
            <a:ext cx="118871" cy="35051"/>
          </a:xfrm>
          <a:custGeom>
            <a:pathLst>
              <a:path w="990600" h="292100">
                <a:moveTo>
                  <a:pt x="0" y="292100"/>
                </a:moveTo>
                <a:lnTo>
                  <a:pt x="9906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50" name="Freeform 23050"/>
          <p:cNvSpPr/>
          <p:nvPr/>
        </p:nvSpPr>
        <p:spPr>
          <a:xfrm rot="-5400000" flipH="0" flipV="0">
            <a:off x="8892454" y="13508964"/>
            <a:ext cx="10480" cy="79385"/>
          </a:xfrm>
          <a:custGeom>
            <a:pathLst>
              <a:path w="87338" h="661542">
                <a:moveTo>
                  <a:pt x="30556" y="0"/>
                </a:moveTo>
                <a:cubicBezTo>
                  <a:pt x="0" y="221995"/>
                  <a:pt x="19393" y="448004"/>
                  <a:pt x="87338" y="661542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51" name="Freeform 23051"/>
          <p:cNvSpPr/>
          <p:nvPr/>
        </p:nvSpPr>
        <p:spPr>
          <a:xfrm rot="0" flipH="0" flipV="0">
            <a:off x="8438387" y="13239497"/>
            <a:ext cx="88391" cy="306323"/>
          </a:xfrm>
          <a:custGeom>
            <a:pathLst>
              <a:path w="736600" h="2552700">
                <a:moveTo>
                  <a:pt x="0" y="0"/>
                </a:moveTo>
                <a:lnTo>
                  <a:pt x="736600" y="25527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52" name="Freeform 23052"/>
          <p:cNvSpPr/>
          <p:nvPr/>
        </p:nvSpPr>
        <p:spPr>
          <a:xfrm rot="0" flipH="0" flipV="0">
            <a:off x="9326879" y="13027661"/>
            <a:ext cx="35051" cy="121919"/>
          </a:xfrm>
          <a:custGeom>
            <a:pathLst>
              <a:path w="292100" h="1016000">
                <a:moveTo>
                  <a:pt x="0" y="0"/>
                </a:moveTo>
                <a:lnTo>
                  <a:pt x="292100" y="10160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53" name="Freeform 23053"/>
          <p:cNvSpPr/>
          <p:nvPr/>
        </p:nvSpPr>
        <p:spPr>
          <a:xfrm rot="0" flipH="0" flipV="0">
            <a:off x="8526779" y="13215113"/>
            <a:ext cx="88391" cy="301751"/>
          </a:xfrm>
          <a:custGeom>
            <a:pathLst>
              <a:path w="736600" h="2514600">
                <a:moveTo>
                  <a:pt x="0" y="0"/>
                </a:moveTo>
                <a:lnTo>
                  <a:pt x="736600" y="2514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54" name="Freeform 23054"/>
          <p:cNvSpPr/>
          <p:nvPr/>
        </p:nvSpPr>
        <p:spPr>
          <a:xfrm rot="0" flipH="0" flipV="0">
            <a:off x="8444483" y="13233401"/>
            <a:ext cx="89915" cy="312419"/>
          </a:xfrm>
          <a:custGeom>
            <a:pathLst>
              <a:path w="749300" h="2603500">
                <a:moveTo>
                  <a:pt x="0" y="0"/>
                </a:moveTo>
                <a:lnTo>
                  <a:pt x="749300" y="260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55" name="Freeform 23055"/>
          <p:cNvSpPr/>
          <p:nvPr/>
        </p:nvSpPr>
        <p:spPr>
          <a:xfrm rot="0" flipH="0" flipV="0">
            <a:off x="8452103" y="13228829"/>
            <a:ext cx="92963" cy="316991"/>
          </a:xfrm>
          <a:custGeom>
            <a:pathLst>
              <a:path w="774700" h="2641600">
                <a:moveTo>
                  <a:pt x="0" y="0"/>
                </a:moveTo>
                <a:lnTo>
                  <a:pt x="774700" y="264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56" name="Freeform 23056"/>
          <p:cNvSpPr/>
          <p:nvPr/>
        </p:nvSpPr>
        <p:spPr>
          <a:xfrm rot="0" flipH="0" flipV="0">
            <a:off x="9089135" y="12994133"/>
            <a:ext cx="117347" cy="411479"/>
          </a:xfrm>
          <a:custGeom>
            <a:pathLst>
              <a:path w="977900" h="3429000">
                <a:moveTo>
                  <a:pt x="0" y="0"/>
                </a:moveTo>
                <a:lnTo>
                  <a:pt x="977900" y="3429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57" name="Freeform 23057"/>
          <p:cNvSpPr/>
          <p:nvPr/>
        </p:nvSpPr>
        <p:spPr>
          <a:xfrm rot="0" flipH="0" flipV="0">
            <a:off x="9063227" y="12991085"/>
            <a:ext cx="123443" cy="431291"/>
          </a:xfrm>
          <a:custGeom>
            <a:pathLst>
              <a:path w="1028700" h="3594100">
                <a:moveTo>
                  <a:pt x="0" y="0"/>
                </a:moveTo>
                <a:lnTo>
                  <a:pt x="1028700" y="359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58" name="Freeform 23058"/>
          <p:cNvSpPr/>
          <p:nvPr/>
        </p:nvSpPr>
        <p:spPr>
          <a:xfrm rot="0" flipH="0" flipV="0">
            <a:off x="9142364" y="13550777"/>
            <a:ext cx="163106" cy="214431"/>
          </a:xfrm>
          <a:custGeom>
            <a:pathLst>
              <a:path w="1359223" h="1786930">
                <a:moveTo>
                  <a:pt x="1237717" y="1786930"/>
                </a:moveTo>
                <a:cubicBezTo>
                  <a:pt x="1359223" y="1381758"/>
                  <a:pt x="1289726" y="943329"/>
                  <a:pt x="1048885" y="595604"/>
                </a:cubicBezTo>
                <a:cubicBezTo>
                  <a:pt x="808025" y="247892"/>
                  <a:pt x="422009" y="28693"/>
                  <a:pt x="0" y="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59" name="Freeform 23059"/>
          <p:cNvSpPr/>
          <p:nvPr/>
        </p:nvSpPr>
        <p:spPr>
          <a:xfrm rot="0" flipH="0" flipV="0">
            <a:off x="9148204" y="13565073"/>
            <a:ext cx="142735" cy="199865"/>
          </a:xfrm>
          <a:custGeom>
            <a:pathLst>
              <a:path w="1189459" h="1665542">
                <a:moveTo>
                  <a:pt x="1069975" y="1665542"/>
                </a:moveTo>
                <a:cubicBezTo>
                  <a:pt x="1189459" y="1300696"/>
                  <a:pt x="1138368" y="901446"/>
                  <a:pt x="930877" y="578452"/>
                </a:cubicBezTo>
                <a:cubicBezTo>
                  <a:pt x="723367" y="255451"/>
                  <a:pt x="381496" y="43018"/>
                  <a:pt x="0" y="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60" name="Freeform 23060"/>
          <p:cNvSpPr/>
          <p:nvPr/>
        </p:nvSpPr>
        <p:spPr>
          <a:xfrm rot="0" flipH="0" flipV="0">
            <a:off x="9212579" y="13573253"/>
            <a:ext cx="143255" cy="88391"/>
          </a:xfrm>
          <a:custGeom>
            <a:pathLst>
              <a:path w="1193800" h="736600">
                <a:moveTo>
                  <a:pt x="622300" y="736600"/>
                </a:moveTo>
                <a:lnTo>
                  <a:pt x="1193800" y="736600"/>
                </a:lnTo>
                <a:lnTo>
                  <a:pt x="1193800" y="0"/>
                </a:lnTo>
                <a:lnTo>
                  <a:pt x="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61" name="Freeform 23061"/>
          <p:cNvSpPr/>
          <p:nvPr/>
        </p:nvSpPr>
        <p:spPr>
          <a:xfrm rot="0" flipH="0" flipV="0">
            <a:off x="8994647" y="13590017"/>
            <a:ext cx="272795" cy="272795"/>
          </a:xfrm>
          <a:custGeom>
            <a:pathLst>
              <a:path w="2273300" h="2273300">
                <a:moveTo>
                  <a:pt x="2273300" y="1136650"/>
                </a:moveTo>
                <a:cubicBezTo>
                  <a:pt x="2273300" y="508887"/>
                  <a:pt x="1764413" y="0"/>
                  <a:pt x="1136650" y="0"/>
                </a:cubicBezTo>
                <a:cubicBezTo>
                  <a:pt x="508886" y="0"/>
                  <a:pt x="0" y="508887"/>
                  <a:pt x="0" y="1136650"/>
                </a:cubicBezTo>
                <a:cubicBezTo>
                  <a:pt x="0" y="1764414"/>
                  <a:pt x="508886" y="2273300"/>
                  <a:pt x="1136650" y="2273300"/>
                </a:cubicBezTo>
                <a:cubicBezTo>
                  <a:pt x="1764413" y="2273300"/>
                  <a:pt x="2273300" y="1764414"/>
                  <a:pt x="2273300" y="1136650"/>
                </a:cubicBezTo>
              </a:path>
            </a:pathLst>
          </a:custGeom>
          <a:noFill/>
          <a:ln w="2895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62" name="Freeform 23062"/>
          <p:cNvSpPr/>
          <p:nvPr/>
        </p:nvSpPr>
        <p:spPr>
          <a:xfrm rot="0" flipH="0" flipV="0">
            <a:off x="9276587" y="13765277"/>
            <a:ext cx="13715" cy="0"/>
          </a:xfrm>
          <a:custGeom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63" name="Freeform 23063"/>
          <p:cNvSpPr/>
          <p:nvPr/>
        </p:nvSpPr>
        <p:spPr>
          <a:xfrm rot="0" flipH="0" flipV="0">
            <a:off x="9072371" y="13667741"/>
            <a:ext cx="117347" cy="117347"/>
          </a:xfrm>
          <a:custGeom>
            <a:pathLst>
              <a:path w="977900" h="977900">
                <a:moveTo>
                  <a:pt x="977900" y="488950"/>
                </a:moveTo>
                <a:cubicBezTo>
                  <a:pt x="977900" y="218908"/>
                  <a:pt x="758992" y="0"/>
                  <a:pt x="488950" y="0"/>
                </a:cubicBezTo>
                <a:cubicBezTo>
                  <a:pt x="218907" y="0"/>
                  <a:pt x="0" y="218908"/>
                  <a:pt x="0" y="488950"/>
                </a:cubicBezTo>
                <a:cubicBezTo>
                  <a:pt x="0" y="758993"/>
                  <a:pt x="218907" y="977900"/>
                  <a:pt x="488950" y="977900"/>
                </a:cubicBezTo>
                <a:cubicBezTo>
                  <a:pt x="758992" y="977900"/>
                  <a:pt x="977900" y="758993"/>
                  <a:pt x="977900" y="4889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64" name="Freeform 23064"/>
          <p:cNvSpPr/>
          <p:nvPr/>
        </p:nvSpPr>
        <p:spPr>
          <a:xfrm rot="0" flipH="0" flipV="0">
            <a:off x="9061703" y="13657073"/>
            <a:ext cx="138683" cy="138683"/>
          </a:xfrm>
          <a:custGeom>
            <a:pathLst>
              <a:path w="1155700" h="1155700">
                <a:moveTo>
                  <a:pt x="1155700" y="577850"/>
                </a:moveTo>
                <a:cubicBezTo>
                  <a:pt x="1155700" y="258713"/>
                  <a:pt x="896987" y="0"/>
                  <a:pt x="577850" y="0"/>
                </a:cubicBezTo>
                <a:cubicBezTo>
                  <a:pt x="258712" y="0"/>
                  <a:pt x="0" y="258713"/>
                  <a:pt x="0" y="577850"/>
                </a:cubicBezTo>
                <a:cubicBezTo>
                  <a:pt x="0" y="896988"/>
                  <a:pt x="258712" y="1155700"/>
                  <a:pt x="577850" y="1155700"/>
                </a:cubicBezTo>
                <a:cubicBezTo>
                  <a:pt x="896987" y="1155700"/>
                  <a:pt x="1155700" y="896988"/>
                  <a:pt x="1155700" y="5778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65" name="Freeform 23065"/>
          <p:cNvSpPr/>
          <p:nvPr/>
        </p:nvSpPr>
        <p:spPr>
          <a:xfrm rot="0" flipH="0" flipV="0">
            <a:off x="9113519" y="13710413"/>
            <a:ext cx="39623" cy="41147"/>
          </a:xfrm>
          <a:custGeom>
            <a:pathLst>
              <a:path w="330200" h="342900">
                <a:moveTo>
                  <a:pt x="330200" y="0"/>
                </a:moveTo>
                <a:lnTo>
                  <a:pt x="0" y="342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66" name="Freeform 23066"/>
          <p:cNvSpPr/>
          <p:nvPr/>
        </p:nvSpPr>
        <p:spPr>
          <a:xfrm rot="0" flipH="0" flipV="0">
            <a:off x="9101327" y="13696697"/>
            <a:ext cx="59435" cy="59435"/>
          </a:xfrm>
          <a:custGeom>
            <a:pathLst>
              <a:path w="495300" h="495300">
                <a:moveTo>
                  <a:pt x="495300" y="247650"/>
                </a:moveTo>
                <a:cubicBezTo>
                  <a:pt x="495300" y="110871"/>
                  <a:pt x="384429" y="0"/>
                  <a:pt x="247650" y="0"/>
                </a:cubicBezTo>
                <a:cubicBezTo>
                  <a:pt x="110870" y="0"/>
                  <a:pt x="0" y="110871"/>
                  <a:pt x="0" y="247650"/>
                </a:cubicBezTo>
                <a:cubicBezTo>
                  <a:pt x="0" y="384430"/>
                  <a:pt x="110870" y="495300"/>
                  <a:pt x="247650" y="495300"/>
                </a:cubicBezTo>
                <a:cubicBezTo>
                  <a:pt x="384429" y="495300"/>
                  <a:pt x="495300" y="384430"/>
                  <a:pt x="495300" y="247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67" name="Freeform 23067"/>
          <p:cNvSpPr/>
          <p:nvPr/>
        </p:nvSpPr>
        <p:spPr>
          <a:xfrm rot="0" flipH="0" flipV="0">
            <a:off x="9122663" y="13760705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68" name="Freeform 23068"/>
          <p:cNvSpPr/>
          <p:nvPr/>
        </p:nvSpPr>
        <p:spPr>
          <a:xfrm rot="0" flipH="0" flipV="0">
            <a:off x="9092183" y="13748513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69" name="Freeform 23069"/>
          <p:cNvSpPr/>
          <p:nvPr/>
        </p:nvSpPr>
        <p:spPr>
          <a:xfrm rot="0" flipH="0" flipV="0">
            <a:off x="9151619" y="13750037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70" name="Freeform 23070"/>
          <p:cNvSpPr/>
          <p:nvPr/>
        </p:nvSpPr>
        <p:spPr>
          <a:xfrm rot="0" flipH="0" flipV="0">
            <a:off x="9107423" y="13704317"/>
            <a:ext cx="39623" cy="39623"/>
          </a:xfrm>
          <a:custGeom>
            <a:pathLst>
              <a:path w="330200" h="330200">
                <a:moveTo>
                  <a:pt x="330200" y="0"/>
                </a:moveTo>
                <a:lnTo>
                  <a:pt x="0" y="330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71" name="Freeform 23071"/>
          <p:cNvSpPr/>
          <p:nvPr/>
        </p:nvSpPr>
        <p:spPr>
          <a:xfrm rot="0" flipH="0" flipV="0">
            <a:off x="9122663" y="13673837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72" name="Freeform 23072"/>
          <p:cNvSpPr/>
          <p:nvPr/>
        </p:nvSpPr>
        <p:spPr>
          <a:xfrm rot="0" flipH="0" flipV="0">
            <a:off x="9078467" y="13718033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73" name="Freeform 23073"/>
          <p:cNvSpPr/>
          <p:nvPr/>
        </p:nvSpPr>
        <p:spPr>
          <a:xfrm rot="0" flipH="0" flipV="0">
            <a:off x="9093707" y="13689077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74" name="Freeform 23074"/>
          <p:cNvSpPr/>
          <p:nvPr/>
        </p:nvSpPr>
        <p:spPr>
          <a:xfrm rot="0" flipH="0" flipV="0">
            <a:off x="9165335" y="13718033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75" name="Freeform 23075"/>
          <p:cNvSpPr/>
          <p:nvPr/>
        </p:nvSpPr>
        <p:spPr>
          <a:xfrm rot="0" flipH="0" flipV="0">
            <a:off x="9151619" y="13686029"/>
            <a:ext cx="16763" cy="16763"/>
          </a:xfrm>
          <a:custGeom>
            <a:pathLst>
              <a:path w="139700" h="139700">
                <a:moveTo>
                  <a:pt x="139700" y="69850"/>
                </a:moveTo>
                <a:cubicBezTo>
                  <a:pt x="139700" y="31267"/>
                  <a:pt x="108433" y="0"/>
                  <a:pt x="69850" y="0"/>
                </a:cubicBezTo>
                <a:cubicBezTo>
                  <a:pt x="31266" y="0"/>
                  <a:pt x="0" y="31267"/>
                  <a:pt x="0" y="69850"/>
                </a:cubicBezTo>
                <a:cubicBezTo>
                  <a:pt x="0" y="108434"/>
                  <a:pt x="31266" y="139700"/>
                  <a:pt x="69850" y="139700"/>
                </a:cubicBezTo>
                <a:cubicBezTo>
                  <a:pt x="108433" y="139700"/>
                  <a:pt x="139700" y="108434"/>
                  <a:pt x="139700" y="69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76" name="Freeform 23076"/>
          <p:cNvSpPr/>
          <p:nvPr/>
        </p:nvSpPr>
        <p:spPr>
          <a:xfrm rot="0" flipH="0" flipV="0">
            <a:off x="8804147" y="13551917"/>
            <a:ext cx="336803" cy="0"/>
          </a:xfrm>
          <a:custGeom>
            <a:pathLst>
              <a:path w="2806700" h="0">
                <a:moveTo>
                  <a:pt x="0" y="0"/>
                </a:moveTo>
                <a:lnTo>
                  <a:pt x="2806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77" name="Freeform 23077"/>
          <p:cNvSpPr/>
          <p:nvPr/>
        </p:nvSpPr>
        <p:spPr>
          <a:xfrm rot="0" flipH="0" flipV="0">
            <a:off x="8796527" y="13565633"/>
            <a:ext cx="350519" cy="0"/>
          </a:xfrm>
          <a:custGeom>
            <a:pathLst>
              <a:path w="2921000" h="0">
                <a:moveTo>
                  <a:pt x="0" y="0"/>
                </a:moveTo>
                <a:lnTo>
                  <a:pt x="2921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78" name="Freeform 23078"/>
          <p:cNvSpPr/>
          <p:nvPr/>
        </p:nvSpPr>
        <p:spPr>
          <a:xfrm rot="0" flipH="0" flipV="0">
            <a:off x="8646026" y="13551140"/>
            <a:ext cx="158355" cy="212670"/>
          </a:xfrm>
          <a:custGeom>
            <a:pathLst>
              <a:path w="1319628" h="1772258">
                <a:moveTo>
                  <a:pt x="1319628" y="0"/>
                </a:moveTo>
                <a:cubicBezTo>
                  <a:pt x="907132" y="39155"/>
                  <a:pt x="533592" y="260195"/>
                  <a:pt x="300732" y="602916"/>
                </a:cubicBezTo>
                <a:cubicBezTo>
                  <a:pt x="67890" y="945654"/>
                  <a:pt x="0" y="1374354"/>
                  <a:pt x="115559" y="1772258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79" name="Freeform 23079"/>
          <p:cNvSpPr/>
          <p:nvPr/>
        </p:nvSpPr>
        <p:spPr>
          <a:xfrm rot="0" flipH="0" flipV="0">
            <a:off x="8961119" y="13661645"/>
            <a:ext cx="50291" cy="0"/>
          </a:xfrm>
          <a:custGeom>
            <a:pathLst>
              <a:path w="419100" h="0">
                <a:moveTo>
                  <a:pt x="0" y="0"/>
                </a:moveTo>
                <a:lnTo>
                  <a:pt x="419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80" name="Freeform 23080"/>
          <p:cNvSpPr/>
          <p:nvPr/>
        </p:nvSpPr>
        <p:spPr>
          <a:xfrm rot="0" flipH="0" flipV="0">
            <a:off x="9032747" y="13568681"/>
            <a:ext cx="121919" cy="32003"/>
          </a:xfrm>
          <a:custGeom>
            <a:pathLst>
              <a:path w="1016000" h="266700">
                <a:moveTo>
                  <a:pt x="431800" y="266700"/>
                </a:moveTo>
                <a:lnTo>
                  <a:pt x="0" y="266700"/>
                </a:lnTo>
                <a:lnTo>
                  <a:pt x="0" y="0"/>
                </a:lnTo>
                <a:lnTo>
                  <a:pt x="1016000" y="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81" name="Freeform 23081"/>
          <p:cNvSpPr/>
          <p:nvPr/>
        </p:nvSpPr>
        <p:spPr>
          <a:xfrm rot="0" flipH="0" flipV="0">
            <a:off x="8257031" y="13099289"/>
            <a:ext cx="199643" cy="199643"/>
          </a:xfrm>
          <a:custGeom>
            <a:pathLst>
              <a:path w="1663700" h="1663700">
                <a:moveTo>
                  <a:pt x="1663700" y="831850"/>
                </a:moveTo>
                <a:cubicBezTo>
                  <a:pt x="1663700" y="372430"/>
                  <a:pt x="1291270" y="0"/>
                  <a:pt x="831850" y="0"/>
                </a:cubicBezTo>
                <a:cubicBezTo>
                  <a:pt x="372429" y="0"/>
                  <a:pt x="0" y="372430"/>
                  <a:pt x="0" y="831850"/>
                </a:cubicBezTo>
                <a:cubicBezTo>
                  <a:pt x="0" y="1291271"/>
                  <a:pt x="372429" y="1663700"/>
                  <a:pt x="831850" y="1663700"/>
                </a:cubicBezTo>
                <a:cubicBezTo>
                  <a:pt x="1291270" y="1663700"/>
                  <a:pt x="1663700" y="1291271"/>
                  <a:pt x="1663700" y="831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82" name="Freeform 23082"/>
          <p:cNvSpPr/>
          <p:nvPr/>
        </p:nvSpPr>
        <p:spPr>
          <a:xfrm rot="0" flipH="0" flipV="0">
            <a:off x="8305799" y="13285217"/>
            <a:ext cx="0" cy="283463"/>
          </a:xfrm>
          <a:custGeom>
            <a:pathLst>
              <a:path w="0" h="2362200">
                <a:moveTo>
                  <a:pt x="0" y="0"/>
                </a:moveTo>
                <a:lnTo>
                  <a:pt x="0" y="2362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83" name="Freeform 23083"/>
          <p:cNvSpPr/>
          <p:nvPr/>
        </p:nvSpPr>
        <p:spPr>
          <a:xfrm rot="0" flipH="0" flipV="0">
            <a:off x="8328659" y="13294361"/>
            <a:ext cx="0" cy="274319"/>
          </a:xfrm>
          <a:custGeom>
            <a:pathLst>
              <a:path w="0" h="2286000">
                <a:moveTo>
                  <a:pt x="0" y="0"/>
                </a:moveTo>
                <a:lnTo>
                  <a:pt x="0" y="2286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84" name="Freeform 23084"/>
          <p:cNvSpPr/>
          <p:nvPr/>
        </p:nvSpPr>
        <p:spPr>
          <a:xfrm rot="0" flipH="0" flipV="0">
            <a:off x="8414003" y="13280645"/>
            <a:ext cx="0" cy="288035"/>
          </a:xfrm>
          <a:custGeom>
            <a:pathLst>
              <a:path w="0" h="2400300">
                <a:moveTo>
                  <a:pt x="0" y="0"/>
                </a:moveTo>
                <a:lnTo>
                  <a:pt x="0" y="2400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85" name="Freeform 23085"/>
          <p:cNvSpPr/>
          <p:nvPr/>
        </p:nvSpPr>
        <p:spPr>
          <a:xfrm rot="0" flipH="0" flipV="0">
            <a:off x="8391143" y="13292837"/>
            <a:ext cx="0" cy="275843"/>
          </a:xfrm>
          <a:custGeom>
            <a:pathLst>
              <a:path w="0" h="2298700">
                <a:moveTo>
                  <a:pt x="0" y="0"/>
                </a:moveTo>
                <a:lnTo>
                  <a:pt x="0" y="2298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86" name="Freeform 23086"/>
          <p:cNvSpPr/>
          <p:nvPr/>
        </p:nvSpPr>
        <p:spPr>
          <a:xfrm rot="0" flipH="0" flipV="0">
            <a:off x="8439911" y="13349225"/>
            <a:ext cx="60959" cy="117347"/>
          </a:xfrm>
          <a:custGeom>
            <a:pathLst>
              <a:path w="508000" h="977900">
                <a:moveTo>
                  <a:pt x="0" y="76200"/>
                </a:moveTo>
                <a:lnTo>
                  <a:pt x="241300" y="0"/>
                </a:lnTo>
                <a:lnTo>
                  <a:pt x="508000" y="914400"/>
                </a:lnTo>
                <a:lnTo>
                  <a:pt x="266700" y="977900"/>
                </a:ln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87" name="Freeform 23087"/>
          <p:cNvSpPr/>
          <p:nvPr/>
        </p:nvSpPr>
        <p:spPr>
          <a:xfrm rot="0" flipH="0" flipV="0">
            <a:off x="8414003" y="13330937"/>
            <a:ext cx="25907" cy="237743"/>
          </a:xfrm>
          <a:custGeom>
            <a:pathLst>
              <a:path w="215900" h="1981200">
                <a:moveTo>
                  <a:pt x="0" y="0"/>
                </a:moveTo>
                <a:lnTo>
                  <a:pt x="215900" y="0"/>
                </a:lnTo>
                <a:lnTo>
                  <a:pt x="215900" y="1981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88" name="Freeform 23088"/>
          <p:cNvSpPr/>
          <p:nvPr/>
        </p:nvSpPr>
        <p:spPr>
          <a:xfrm rot="0" flipH="0" flipV="0">
            <a:off x="8346947" y="13330937"/>
            <a:ext cx="44195" cy="237743"/>
          </a:xfrm>
          <a:custGeom>
            <a:pathLst>
              <a:path w="368300" h="1981200">
                <a:moveTo>
                  <a:pt x="368300" y="0"/>
                </a:moveTo>
                <a:lnTo>
                  <a:pt x="0" y="0"/>
                </a:lnTo>
                <a:lnTo>
                  <a:pt x="0" y="1981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89" name="Freeform 23089"/>
          <p:cNvSpPr/>
          <p:nvPr/>
        </p:nvSpPr>
        <p:spPr>
          <a:xfrm rot="0" flipH="0" flipV="0">
            <a:off x="8439911" y="13448285"/>
            <a:ext cx="25907" cy="9143"/>
          </a:xfrm>
          <a:custGeom>
            <a:pathLst>
              <a:path w="215900" h="76200">
                <a:moveTo>
                  <a:pt x="21590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90" name="Freeform 23090"/>
          <p:cNvSpPr/>
          <p:nvPr/>
        </p:nvSpPr>
        <p:spPr>
          <a:xfrm rot="0" flipH="0" flipV="0">
            <a:off x="8439911" y="13381229"/>
            <a:ext cx="6095" cy="3047"/>
          </a:xfrm>
          <a:custGeom>
            <a:pathLst>
              <a:path w="50800" h="25400">
                <a:moveTo>
                  <a:pt x="50800" y="0"/>
                </a:moveTo>
                <a:lnTo>
                  <a:pt x="0" y="25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91" name="Freeform 23091"/>
          <p:cNvSpPr/>
          <p:nvPr/>
        </p:nvSpPr>
        <p:spPr>
          <a:xfrm rot="0" flipH="0" flipV="0">
            <a:off x="9326879" y="12952985"/>
            <a:ext cx="124967" cy="275843"/>
          </a:xfrm>
          <a:custGeom>
            <a:pathLst>
              <a:path w="1041400" h="2298700">
                <a:moveTo>
                  <a:pt x="596900" y="2298700"/>
                </a:moveTo>
                <a:lnTo>
                  <a:pt x="1041400" y="622300"/>
                </a:lnTo>
                <a:lnTo>
                  <a:pt x="1041400" y="0"/>
                </a:lnTo>
                <a:lnTo>
                  <a:pt x="0" y="0"/>
                </a:lnTo>
                <a:lnTo>
                  <a:pt x="0" y="622300"/>
                </a:lnTo>
                <a:lnTo>
                  <a:pt x="1041400" y="62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92" name="Freeform 23092"/>
          <p:cNvSpPr/>
          <p:nvPr/>
        </p:nvSpPr>
        <p:spPr>
          <a:xfrm rot="0" flipH="0" flipV="0">
            <a:off x="9326879" y="13000229"/>
            <a:ext cx="124967" cy="0"/>
          </a:xfrm>
          <a:custGeom>
            <a:pathLst>
              <a:path w="1041400" h="0">
                <a:moveTo>
                  <a:pt x="0" y="0"/>
                </a:moveTo>
                <a:lnTo>
                  <a:pt x="1041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93" name="Freeform 23093"/>
          <p:cNvSpPr/>
          <p:nvPr/>
        </p:nvSpPr>
        <p:spPr>
          <a:xfrm rot="0" flipH="0" flipV="0">
            <a:off x="9211055" y="13317221"/>
            <a:ext cx="187451" cy="30479"/>
          </a:xfrm>
          <a:custGeom>
            <a:pathLst>
              <a:path w="1562100" h="254000">
                <a:moveTo>
                  <a:pt x="12700" y="0"/>
                </a:moveTo>
                <a:lnTo>
                  <a:pt x="1562100" y="0"/>
                </a:lnTo>
                <a:lnTo>
                  <a:pt x="1562100" y="254000"/>
                </a:lnTo>
                <a:lnTo>
                  <a:pt x="0" y="2540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94" name="Freeform 23094"/>
          <p:cNvSpPr/>
          <p:nvPr/>
        </p:nvSpPr>
        <p:spPr>
          <a:xfrm rot="0" flipH="0" flipV="0">
            <a:off x="9211055" y="13347701"/>
            <a:ext cx="15239" cy="207263"/>
          </a:xfrm>
          <a:custGeom>
            <a:pathLst>
              <a:path w="127000" h="1727200">
                <a:moveTo>
                  <a:pt x="0" y="0"/>
                </a:moveTo>
                <a:lnTo>
                  <a:pt x="0" y="1727200"/>
                </a:lnTo>
                <a:lnTo>
                  <a:pt x="127000" y="1727200"/>
                </a:ln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95" name="Freeform 23095"/>
          <p:cNvSpPr/>
          <p:nvPr/>
        </p:nvSpPr>
        <p:spPr>
          <a:xfrm rot="0" flipH="0" flipV="0">
            <a:off x="9299447" y="13347701"/>
            <a:ext cx="0" cy="207263"/>
          </a:xfrm>
          <a:custGeom>
            <a:pathLst>
              <a:path w="0" h="1727200">
                <a:moveTo>
                  <a:pt x="0" y="1727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96" name="Freeform 23096"/>
          <p:cNvSpPr/>
          <p:nvPr/>
        </p:nvSpPr>
        <p:spPr>
          <a:xfrm rot="0" flipH="0" flipV="0">
            <a:off x="9299447" y="13347701"/>
            <a:ext cx="13715" cy="207263"/>
          </a:xfrm>
          <a:custGeom>
            <a:pathLst>
              <a:path w="114300" h="1727200">
                <a:moveTo>
                  <a:pt x="114300" y="0"/>
                </a:moveTo>
                <a:lnTo>
                  <a:pt x="114300" y="1727200"/>
                </a:lnTo>
                <a:lnTo>
                  <a:pt x="0" y="1727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97" name="Freeform 23097"/>
          <p:cNvSpPr/>
          <p:nvPr/>
        </p:nvSpPr>
        <p:spPr>
          <a:xfrm rot="0" flipH="0" flipV="0">
            <a:off x="9226295" y="13530581"/>
            <a:ext cx="73151" cy="0"/>
          </a:xfrm>
          <a:custGeom>
            <a:pathLst>
              <a:path w="609600" h="0">
                <a:moveTo>
                  <a:pt x="0" y="0"/>
                </a:moveTo>
                <a:lnTo>
                  <a:pt x="609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98" name="Freeform 23098"/>
          <p:cNvSpPr/>
          <p:nvPr/>
        </p:nvSpPr>
        <p:spPr>
          <a:xfrm rot="0" flipH="0" flipV="0">
            <a:off x="9226295" y="13522961"/>
            <a:ext cx="73151" cy="0"/>
          </a:xfrm>
          <a:custGeom>
            <a:pathLst>
              <a:path w="609600" h="0">
                <a:moveTo>
                  <a:pt x="0" y="0"/>
                </a:moveTo>
                <a:lnTo>
                  <a:pt x="609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099" name="Freeform 23099"/>
          <p:cNvSpPr/>
          <p:nvPr/>
        </p:nvSpPr>
        <p:spPr>
          <a:xfrm rot="0" flipH="0" flipV="0">
            <a:off x="9226295" y="13480289"/>
            <a:ext cx="73151" cy="0"/>
          </a:xfrm>
          <a:custGeom>
            <a:pathLst>
              <a:path w="609600" h="0">
                <a:moveTo>
                  <a:pt x="0" y="0"/>
                </a:moveTo>
                <a:lnTo>
                  <a:pt x="609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00" name="Freeform 23100"/>
          <p:cNvSpPr/>
          <p:nvPr/>
        </p:nvSpPr>
        <p:spPr>
          <a:xfrm rot="0" flipH="0" flipV="0">
            <a:off x="9226295" y="13487909"/>
            <a:ext cx="73151" cy="0"/>
          </a:xfrm>
          <a:custGeom>
            <a:pathLst>
              <a:path w="609600" h="0">
                <a:moveTo>
                  <a:pt x="0" y="0"/>
                </a:moveTo>
                <a:lnTo>
                  <a:pt x="609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01" name="Freeform 23101"/>
          <p:cNvSpPr/>
          <p:nvPr/>
        </p:nvSpPr>
        <p:spPr>
          <a:xfrm rot="0" flipH="0" flipV="0">
            <a:off x="9226295" y="13397993"/>
            <a:ext cx="73151" cy="0"/>
          </a:xfrm>
          <a:custGeom>
            <a:pathLst>
              <a:path w="609600" h="0">
                <a:moveTo>
                  <a:pt x="0" y="0"/>
                </a:moveTo>
                <a:lnTo>
                  <a:pt x="609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02" name="Freeform 23102"/>
          <p:cNvSpPr/>
          <p:nvPr/>
        </p:nvSpPr>
        <p:spPr>
          <a:xfrm rot="0" flipH="0" flipV="0">
            <a:off x="9226295" y="13390373"/>
            <a:ext cx="73151" cy="0"/>
          </a:xfrm>
          <a:custGeom>
            <a:pathLst>
              <a:path w="609600" h="0">
                <a:moveTo>
                  <a:pt x="0" y="0"/>
                </a:moveTo>
                <a:lnTo>
                  <a:pt x="609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03" name="Freeform 23103"/>
          <p:cNvSpPr/>
          <p:nvPr/>
        </p:nvSpPr>
        <p:spPr>
          <a:xfrm rot="0" flipH="0" flipV="0">
            <a:off x="9226295" y="13431521"/>
            <a:ext cx="73151" cy="0"/>
          </a:xfrm>
          <a:custGeom>
            <a:pathLst>
              <a:path w="609600" h="0">
                <a:moveTo>
                  <a:pt x="0" y="0"/>
                </a:moveTo>
                <a:lnTo>
                  <a:pt x="609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04" name="Freeform 23104"/>
          <p:cNvSpPr/>
          <p:nvPr/>
        </p:nvSpPr>
        <p:spPr>
          <a:xfrm rot="0" flipH="0" flipV="0">
            <a:off x="9226295" y="13440665"/>
            <a:ext cx="73151" cy="0"/>
          </a:xfrm>
          <a:custGeom>
            <a:pathLst>
              <a:path w="609600" h="0">
                <a:moveTo>
                  <a:pt x="0" y="0"/>
                </a:moveTo>
                <a:lnTo>
                  <a:pt x="609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05" name="Freeform 23105"/>
          <p:cNvSpPr/>
          <p:nvPr/>
        </p:nvSpPr>
        <p:spPr>
          <a:xfrm rot="0" flipH="0" flipV="0">
            <a:off x="9211055" y="13471145"/>
            <a:ext cx="15239" cy="0"/>
          </a:xfrm>
          <a:custGeom>
            <a:pathLst>
              <a:path w="127000" h="0">
                <a:moveTo>
                  <a:pt x="0" y="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06" name="Freeform 23106"/>
          <p:cNvSpPr/>
          <p:nvPr/>
        </p:nvSpPr>
        <p:spPr>
          <a:xfrm rot="0" flipH="0" flipV="0">
            <a:off x="9299447" y="13471145"/>
            <a:ext cx="13715" cy="0"/>
          </a:xfrm>
          <a:custGeom>
            <a:pathLst>
              <a:path w="114300" h="0">
                <a:moveTo>
                  <a:pt x="0" y="0"/>
                </a:moveTo>
                <a:lnTo>
                  <a:pt x="11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07" name="Freeform 23107"/>
          <p:cNvSpPr/>
          <p:nvPr/>
        </p:nvSpPr>
        <p:spPr>
          <a:xfrm rot="0" flipH="0" flipV="0">
            <a:off x="9211055" y="13149581"/>
            <a:ext cx="0" cy="167639"/>
          </a:xfrm>
          <a:custGeom>
            <a:pathLst>
              <a:path w="0" h="1397000">
                <a:moveTo>
                  <a:pt x="0" y="1397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08" name="Freeform 23108"/>
          <p:cNvSpPr/>
          <p:nvPr/>
        </p:nvSpPr>
        <p:spPr>
          <a:xfrm rot="0" flipH="0" flipV="0">
            <a:off x="9211055" y="13149581"/>
            <a:ext cx="15239" cy="0"/>
          </a:xfrm>
          <a:custGeom>
            <a:pathLst>
              <a:path w="127000" h="0">
                <a:moveTo>
                  <a:pt x="0" y="0"/>
                </a:moveTo>
                <a:lnTo>
                  <a:pt x="127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09" name="Freeform 23109"/>
          <p:cNvSpPr/>
          <p:nvPr/>
        </p:nvSpPr>
        <p:spPr>
          <a:xfrm rot="0" flipH="0" flipV="0">
            <a:off x="9226295" y="13166345"/>
            <a:ext cx="0" cy="150875"/>
          </a:xfrm>
          <a:custGeom>
            <a:pathLst>
              <a:path w="0" h="1257300">
                <a:moveTo>
                  <a:pt x="0" y="0"/>
                </a:moveTo>
                <a:lnTo>
                  <a:pt x="0" y="1257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10" name="Freeform 23110"/>
          <p:cNvSpPr/>
          <p:nvPr/>
        </p:nvSpPr>
        <p:spPr>
          <a:xfrm rot="0" flipH="0" flipV="0">
            <a:off x="9398507" y="13149581"/>
            <a:ext cx="0" cy="167639"/>
          </a:xfrm>
          <a:custGeom>
            <a:pathLst>
              <a:path w="0" h="1397000">
                <a:moveTo>
                  <a:pt x="0" y="0"/>
                </a:moveTo>
                <a:lnTo>
                  <a:pt x="0" y="139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11" name="Freeform 23111"/>
          <p:cNvSpPr/>
          <p:nvPr/>
        </p:nvSpPr>
        <p:spPr>
          <a:xfrm rot="0" flipH="0" flipV="0">
            <a:off x="9383267" y="13166345"/>
            <a:ext cx="0" cy="150875"/>
          </a:xfrm>
          <a:custGeom>
            <a:pathLst>
              <a:path w="0" h="1257300">
                <a:moveTo>
                  <a:pt x="0" y="1257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12" name="Freeform 23112"/>
          <p:cNvSpPr/>
          <p:nvPr/>
        </p:nvSpPr>
        <p:spPr>
          <a:xfrm rot="0" flipH="0" flipV="0">
            <a:off x="9226295" y="13149581"/>
            <a:ext cx="172211" cy="0"/>
          </a:xfrm>
          <a:custGeom>
            <a:pathLst>
              <a:path w="1435100" h="0">
                <a:moveTo>
                  <a:pt x="0" y="0"/>
                </a:moveTo>
                <a:lnTo>
                  <a:pt x="1308100" y="0"/>
                </a:lnTo>
                <a:lnTo>
                  <a:pt x="143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13" name="Freeform 23113"/>
          <p:cNvSpPr/>
          <p:nvPr/>
        </p:nvSpPr>
        <p:spPr>
          <a:xfrm rot="0" flipH="0" flipV="0">
            <a:off x="9211055" y="13166345"/>
            <a:ext cx="187451" cy="0"/>
          </a:xfrm>
          <a:custGeom>
            <a:pathLst>
              <a:path w="1562100" h="0">
                <a:moveTo>
                  <a:pt x="0" y="0"/>
                </a:moveTo>
                <a:lnTo>
                  <a:pt x="1562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14" name="Freeform 23114"/>
          <p:cNvSpPr/>
          <p:nvPr/>
        </p:nvSpPr>
        <p:spPr>
          <a:xfrm rot="0" flipH="0" flipV="0">
            <a:off x="9226295" y="13254737"/>
            <a:ext cx="156971" cy="0"/>
          </a:xfrm>
          <a:custGeom>
            <a:pathLst>
              <a:path w="1308100" h="0">
                <a:moveTo>
                  <a:pt x="0" y="0"/>
                </a:moveTo>
                <a:lnTo>
                  <a:pt x="130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15" name="Freeform 23115"/>
          <p:cNvSpPr/>
          <p:nvPr/>
        </p:nvSpPr>
        <p:spPr>
          <a:xfrm rot="0" flipH="0" flipV="0">
            <a:off x="9226295" y="13237973"/>
            <a:ext cx="156971" cy="0"/>
          </a:xfrm>
          <a:custGeom>
            <a:pathLst>
              <a:path w="1308100" h="0">
                <a:moveTo>
                  <a:pt x="0" y="0"/>
                </a:moveTo>
                <a:lnTo>
                  <a:pt x="130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16" name="Freeform 23116"/>
          <p:cNvSpPr/>
          <p:nvPr/>
        </p:nvSpPr>
        <p:spPr>
          <a:xfrm rot="0" flipH="0" flipV="0">
            <a:off x="9125711" y="13402565"/>
            <a:ext cx="85343" cy="70103"/>
          </a:xfrm>
          <a:custGeom>
            <a:pathLst>
              <a:path w="711200" h="584200">
                <a:moveTo>
                  <a:pt x="711200" y="0"/>
                </a:moveTo>
                <a:lnTo>
                  <a:pt x="0" y="584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17" name="Freeform 23117"/>
          <p:cNvSpPr/>
          <p:nvPr/>
        </p:nvSpPr>
        <p:spPr>
          <a:xfrm rot="0" flipH="0" flipV="0">
            <a:off x="9226295" y="13347701"/>
            <a:ext cx="50291" cy="42671"/>
          </a:xfrm>
          <a:custGeom>
            <a:pathLst>
              <a:path w="419100" h="355600">
                <a:moveTo>
                  <a:pt x="419100" y="0"/>
                </a:moveTo>
                <a:lnTo>
                  <a:pt x="0" y="3556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18" name="Freeform 23118"/>
          <p:cNvSpPr/>
          <p:nvPr/>
        </p:nvSpPr>
        <p:spPr>
          <a:xfrm rot="0" flipH="0" flipV="0">
            <a:off x="9366503" y="13166345"/>
            <a:ext cx="16763" cy="54863"/>
          </a:xfrm>
          <a:custGeom>
            <a:pathLst>
              <a:path w="139700" h="457200">
                <a:moveTo>
                  <a:pt x="0" y="0"/>
                </a:moveTo>
                <a:lnTo>
                  <a:pt x="139700" y="457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19" name="Freeform 23119"/>
          <p:cNvSpPr/>
          <p:nvPr/>
        </p:nvSpPr>
        <p:spPr>
          <a:xfrm rot="0" flipH="0" flipV="0">
            <a:off x="9246107" y="13530581"/>
            <a:ext cx="9143" cy="42671"/>
          </a:xfrm>
          <a:custGeom>
            <a:pathLst>
              <a:path w="76200" h="355600">
                <a:moveTo>
                  <a:pt x="76200" y="3556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20" name="Freeform 23120"/>
          <p:cNvSpPr/>
          <p:nvPr/>
        </p:nvSpPr>
        <p:spPr>
          <a:xfrm rot="0" flipH="0" flipV="0">
            <a:off x="9067799" y="13437617"/>
            <a:ext cx="128015" cy="114299"/>
          </a:xfrm>
          <a:custGeom>
            <a:pathLst>
              <a:path w="1066800" h="952500">
                <a:moveTo>
                  <a:pt x="0" y="952500"/>
                </a:moveTo>
                <a:lnTo>
                  <a:pt x="990600" y="63500"/>
                </a:lnTo>
                <a:lnTo>
                  <a:pt x="1066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21" name="Freeform 23121"/>
          <p:cNvSpPr/>
          <p:nvPr/>
        </p:nvSpPr>
        <p:spPr>
          <a:xfrm rot="0" flipH="0" flipV="0">
            <a:off x="9236963" y="13487909"/>
            <a:ext cx="7619" cy="35051"/>
          </a:xfrm>
          <a:custGeom>
            <a:pathLst>
              <a:path w="63500" h="292100">
                <a:moveTo>
                  <a:pt x="63500" y="292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22" name="Freeform 23122"/>
          <p:cNvSpPr/>
          <p:nvPr/>
        </p:nvSpPr>
        <p:spPr>
          <a:xfrm rot="0" flipH="0" flipV="0">
            <a:off x="9226295" y="13440665"/>
            <a:ext cx="7619" cy="39623"/>
          </a:xfrm>
          <a:custGeom>
            <a:pathLst>
              <a:path w="63500" h="330200">
                <a:moveTo>
                  <a:pt x="63500" y="330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23" name="Freeform 23123"/>
          <p:cNvSpPr/>
          <p:nvPr/>
        </p:nvSpPr>
        <p:spPr>
          <a:xfrm rot="0" flipH="0" flipV="0">
            <a:off x="9084563" y="12994133"/>
            <a:ext cx="118871" cy="414527"/>
          </a:xfrm>
          <a:custGeom>
            <a:pathLst>
              <a:path w="990600" h="3454400">
                <a:moveTo>
                  <a:pt x="0" y="0"/>
                </a:moveTo>
                <a:lnTo>
                  <a:pt x="990600" y="3454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24" name="Freeform 23124"/>
          <p:cNvSpPr/>
          <p:nvPr/>
        </p:nvSpPr>
        <p:spPr>
          <a:xfrm rot="0" flipH="0" flipV="0">
            <a:off x="9067799" y="12992609"/>
            <a:ext cx="143255" cy="464819"/>
          </a:xfrm>
          <a:custGeom>
            <a:pathLst>
              <a:path w="1193800" h="3873500">
                <a:moveTo>
                  <a:pt x="0" y="0"/>
                </a:moveTo>
                <a:lnTo>
                  <a:pt x="1028700" y="3556000"/>
                </a:lnTo>
                <a:lnTo>
                  <a:pt x="1117600" y="3873500"/>
                </a:lnTo>
                <a:lnTo>
                  <a:pt x="1193800" y="3822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25" name="Freeform 23125"/>
          <p:cNvSpPr/>
          <p:nvPr/>
        </p:nvSpPr>
        <p:spPr>
          <a:xfrm rot="0" flipH="0" flipV="0">
            <a:off x="9203435" y="13408661"/>
            <a:ext cx="7619" cy="28955"/>
          </a:xfrm>
          <a:custGeom>
            <a:pathLst>
              <a:path w="63500" h="241300">
                <a:moveTo>
                  <a:pt x="0" y="0"/>
                </a:moveTo>
                <a:lnTo>
                  <a:pt x="63500" y="241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26" name="Freeform 23126"/>
          <p:cNvSpPr/>
          <p:nvPr/>
        </p:nvSpPr>
        <p:spPr>
          <a:xfrm rot="0" flipH="0" flipV="0">
            <a:off x="9209531" y="13425425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27" name="Freeform 23127"/>
          <p:cNvSpPr/>
          <p:nvPr/>
        </p:nvSpPr>
        <p:spPr>
          <a:xfrm rot="0" flipH="0" flipV="0">
            <a:off x="8574023" y="13175489"/>
            <a:ext cx="102107" cy="350519"/>
          </a:xfrm>
          <a:custGeom>
            <a:pathLst>
              <a:path w="850900" h="2921000">
                <a:moveTo>
                  <a:pt x="0" y="0"/>
                </a:moveTo>
                <a:lnTo>
                  <a:pt x="850900" y="292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28" name="Freeform 23128"/>
          <p:cNvSpPr/>
          <p:nvPr/>
        </p:nvSpPr>
        <p:spPr>
          <a:xfrm rot="0" flipH="0" flipV="0">
            <a:off x="8689847" y="13077953"/>
            <a:ext cx="135635" cy="467867"/>
          </a:xfrm>
          <a:custGeom>
            <a:pathLst>
              <a:path w="1130300" h="3898900">
                <a:moveTo>
                  <a:pt x="0" y="0"/>
                </a:moveTo>
                <a:lnTo>
                  <a:pt x="1130300" y="389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29" name="Freeform 23129"/>
          <p:cNvSpPr/>
          <p:nvPr/>
        </p:nvSpPr>
        <p:spPr>
          <a:xfrm rot="0" flipH="0" flipV="0">
            <a:off x="8642603" y="13117577"/>
            <a:ext cx="121919" cy="420623"/>
          </a:xfrm>
          <a:custGeom>
            <a:pathLst>
              <a:path w="1016000" h="3505200">
                <a:moveTo>
                  <a:pt x="0" y="0"/>
                </a:moveTo>
                <a:lnTo>
                  <a:pt x="1016000" y="350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30" name="Freeform 23130"/>
          <p:cNvSpPr/>
          <p:nvPr/>
        </p:nvSpPr>
        <p:spPr>
          <a:xfrm rot="0" flipH="0" flipV="0">
            <a:off x="8817863" y="13012421"/>
            <a:ext cx="152399" cy="521207"/>
          </a:xfrm>
          <a:custGeom>
            <a:pathLst>
              <a:path w="1270000" h="4343400">
                <a:moveTo>
                  <a:pt x="0" y="0"/>
                </a:moveTo>
                <a:lnTo>
                  <a:pt x="1270000" y="4343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31" name="Freeform 23131"/>
          <p:cNvSpPr/>
          <p:nvPr/>
        </p:nvSpPr>
        <p:spPr>
          <a:xfrm rot="0" flipH="0" flipV="0">
            <a:off x="8764523" y="13029185"/>
            <a:ext cx="149351" cy="516635"/>
          </a:xfrm>
          <a:custGeom>
            <a:pathLst>
              <a:path w="1244600" h="4305300">
                <a:moveTo>
                  <a:pt x="0" y="0"/>
                </a:moveTo>
                <a:lnTo>
                  <a:pt x="1244600" y="4305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32" name="Freeform 23132"/>
          <p:cNvSpPr/>
          <p:nvPr/>
        </p:nvSpPr>
        <p:spPr>
          <a:xfrm rot="0" flipH="0" flipV="0">
            <a:off x="8956547" y="12983465"/>
            <a:ext cx="144779" cy="502919"/>
          </a:xfrm>
          <a:custGeom>
            <a:pathLst>
              <a:path w="1206500" h="4191000">
                <a:moveTo>
                  <a:pt x="0" y="0"/>
                </a:moveTo>
                <a:lnTo>
                  <a:pt x="1206500" y="419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33" name="Freeform 23133"/>
          <p:cNvSpPr/>
          <p:nvPr/>
        </p:nvSpPr>
        <p:spPr>
          <a:xfrm rot="0" flipH="0" flipV="0">
            <a:off x="8898635" y="12989561"/>
            <a:ext cx="152399" cy="521207"/>
          </a:xfrm>
          <a:custGeom>
            <a:pathLst>
              <a:path w="1270000" h="4343400">
                <a:moveTo>
                  <a:pt x="0" y="0"/>
                </a:moveTo>
                <a:lnTo>
                  <a:pt x="1270000" y="4343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34" name="Freeform 23134"/>
          <p:cNvSpPr/>
          <p:nvPr/>
        </p:nvSpPr>
        <p:spPr>
          <a:xfrm rot="0" flipH="0" flipV="0">
            <a:off x="9028175" y="12986513"/>
            <a:ext cx="132587" cy="458723"/>
          </a:xfrm>
          <a:custGeom>
            <a:pathLst>
              <a:path w="1104900" h="3822700">
                <a:moveTo>
                  <a:pt x="0" y="0"/>
                </a:moveTo>
                <a:lnTo>
                  <a:pt x="1104900" y="3822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35" name="Freeform 23135"/>
          <p:cNvSpPr/>
          <p:nvPr/>
        </p:nvSpPr>
        <p:spPr>
          <a:xfrm rot="0" flipH="0" flipV="0">
            <a:off x="9174479" y="13006325"/>
            <a:ext cx="41147" cy="143255"/>
          </a:xfrm>
          <a:custGeom>
            <a:pathLst>
              <a:path w="342900" h="1193800">
                <a:moveTo>
                  <a:pt x="0" y="0"/>
                </a:moveTo>
                <a:lnTo>
                  <a:pt x="342900" y="1193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36" name="Freeform 23136"/>
          <p:cNvSpPr/>
          <p:nvPr/>
        </p:nvSpPr>
        <p:spPr>
          <a:xfrm rot="0" flipH="0" flipV="0">
            <a:off x="9233915" y="13015469"/>
            <a:ext cx="39623" cy="134111"/>
          </a:xfrm>
          <a:custGeom>
            <a:pathLst>
              <a:path w="330200" h="1117600">
                <a:moveTo>
                  <a:pt x="0" y="0"/>
                </a:moveTo>
                <a:lnTo>
                  <a:pt x="330200" y="1117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37" name="Freeform 23137"/>
          <p:cNvSpPr/>
          <p:nvPr/>
        </p:nvSpPr>
        <p:spPr>
          <a:xfrm rot="0" flipH="0" flipV="0">
            <a:off x="9278111" y="13166345"/>
            <a:ext cx="21335" cy="71627"/>
          </a:xfrm>
          <a:custGeom>
            <a:pathLst>
              <a:path w="177800" h="596900">
                <a:moveTo>
                  <a:pt x="0" y="0"/>
                </a:moveTo>
                <a:lnTo>
                  <a:pt x="177800" y="596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38" name="Freeform 23138"/>
          <p:cNvSpPr/>
          <p:nvPr/>
        </p:nvSpPr>
        <p:spPr>
          <a:xfrm rot="0" flipH="0" flipV="0">
            <a:off x="9304019" y="13254737"/>
            <a:ext cx="16763" cy="56387"/>
          </a:xfrm>
          <a:custGeom>
            <a:pathLst>
              <a:path w="139700" h="469900">
                <a:moveTo>
                  <a:pt x="0" y="0"/>
                </a:moveTo>
                <a:lnTo>
                  <a:pt x="13970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39" name="Freeform 23139"/>
          <p:cNvSpPr/>
          <p:nvPr/>
        </p:nvSpPr>
        <p:spPr>
          <a:xfrm rot="0" flipH="0" flipV="0">
            <a:off x="9246107" y="13254737"/>
            <a:ext cx="16763" cy="62483"/>
          </a:xfrm>
          <a:custGeom>
            <a:pathLst>
              <a:path w="139700" h="520700">
                <a:moveTo>
                  <a:pt x="0" y="0"/>
                </a:moveTo>
                <a:lnTo>
                  <a:pt x="139700" y="520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40" name="Freeform 23140"/>
          <p:cNvSpPr/>
          <p:nvPr/>
        </p:nvSpPr>
        <p:spPr>
          <a:xfrm rot="0" flipH="0" flipV="0">
            <a:off x="9272015" y="13347701"/>
            <a:ext cx="1523" cy="3047"/>
          </a:xfrm>
          <a:custGeom>
            <a:pathLst>
              <a:path w="12700" h="25400">
                <a:moveTo>
                  <a:pt x="0" y="0"/>
                </a:moveTo>
                <a:lnTo>
                  <a:pt x="12700" y="25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41" name="Freeform 23141"/>
          <p:cNvSpPr/>
          <p:nvPr/>
        </p:nvSpPr>
        <p:spPr>
          <a:xfrm rot="0" flipH="0" flipV="0">
            <a:off x="9226295" y="13190729"/>
            <a:ext cx="13715" cy="47243"/>
          </a:xfrm>
          <a:custGeom>
            <a:pathLst>
              <a:path w="114300" h="393700">
                <a:moveTo>
                  <a:pt x="0" y="0"/>
                </a:moveTo>
                <a:lnTo>
                  <a:pt x="114300" y="393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142" name="Picture 23142"/>
          <p:cNvPicPr>
            <a:picLocks noChangeAspect="0" noChangeArrowheads="1"/>
          </p:cNvPicPr>
          <p:nvPr/>
        </p:nvPicPr>
        <p:blipFill>
          <a:blip r:embed="rId231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479535" y="13113005"/>
            <a:ext cx="242316" cy="473964"/>
          </a:xfrm>
          <a:prstGeom prst="rect">
            <a:avLst/>
          </a:prstGeom>
          <a:noFill/>
          <a:extLst/>
        </p:spPr>
      </p:pic>
      <p:sp>
        <p:nvSpPr>
          <p:cNvPr id="23143" name="Freeform 23143"/>
          <p:cNvSpPr/>
          <p:nvPr/>
        </p:nvSpPr>
        <p:spPr>
          <a:xfrm rot="0" flipH="0" flipV="0">
            <a:off x="8519159" y="13152629"/>
            <a:ext cx="57911" cy="32003"/>
          </a:xfrm>
          <a:custGeom>
            <a:pathLst>
              <a:path w="482600" h="266700">
                <a:moveTo>
                  <a:pt x="406400" y="0"/>
                </a:moveTo>
                <a:lnTo>
                  <a:pt x="482600" y="266700"/>
                </a:lnTo>
                <a:lnTo>
                  <a:pt x="0" y="266700"/>
                </a:lnTo>
                <a:close/>
                <a:moveTo>
                  <a:pt x="-2374900" y="68618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144" name="Picture 23144"/>
          <p:cNvPicPr>
            <a:picLocks noChangeAspect="0" noChangeArrowheads="1"/>
          </p:cNvPicPr>
          <p:nvPr/>
        </p:nvPicPr>
        <p:blipFill>
          <a:blip r:embed="rId231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481059" y="13146533"/>
            <a:ext cx="239268" cy="440435"/>
          </a:xfrm>
          <a:prstGeom prst="rect">
            <a:avLst/>
          </a:prstGeom>
          <a:noFill/>
          <a:extLst/>
        </p:spPr>
      </p:pic>
      <p:sp>
        <p:nvSpPr>
          <p:cNvPr id="23145" name="Freeform 23145"/>
          <p:cNvSpPr/>
          <p:nvPr/>
        </p:nvSpPr>
        <p:spPr>
          <a:xfrm rot="0" flipH="0" flipV="0">
            <a:off x="8519159" y="13184633"/>
            <a:ext cx="163067" cy="362711"/>
          </a:xfrm>
          <a:custGeom>
            <a:pathLst>
              <a:path w="1358900" h="3022600">
                <a:moveTo>
                  <a:pt x="0" y="0"/>
                </a:moveTo>
                <a:lnTo>
                  <a:pt x="482600" y="0"/>
                </a:lnTo>
                <a:lnTo>
                  <a:pt x="1358900" y="3022600"/>
                </a:lnTo>
                <a:close/>
                <a:moveTo>
                  <a:pt x="-2641600" y="68351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146" name="Picture 23146"/>
          <p:cNvPicPr>
            <a:picLocks noChangeAspect="0" noChangeArrowheads="1"/>
          </p:cNvPicPr>
          <p:nvPr/>
        </p:nvPicPr>
        <p:blipFill>
          <a:blip r:embed="rId231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599931" y="12954000"/>
            <a:ext cx="759968" cy="635000"/>
          </a:xfrm>
          <a:prstGeom prst="rect">
            <a:avLst/>
          </a:prstGeom>
          <a:noFill/>
          <a:extLst/>
        </p:spPr>
      </p:pic>
      <p:sp>
        <p:nvSpPr>
          <p:cNvPr id="23147" name="Freeform 23147"/>
          <p:cNvSpPr/>
          <p:nvPr/>
        </p:nvSpPr>
        <p:spPr>
          <a:xfrm rot="0" flipH="0" flipV="0">
            <a:off x="8638031" y="13074905"/>
            <a:ext cx="59435" cy="32003"/>
          </a:xfrm>
          <a:custGeom>
            <a:pathLst>
              <a:path w="495300" h="266700">
                <a:moveTo>
                  <a:pt x="419100" y="0"/>
                </a:moveTo>
                <a:lnTo>
                  <a:pt x="495300" y="266700"/>
                </a:lnTo>
                <a:lnTo>
                  <a:pt x="0" y="266700"/>
                </a:lnTo>
                <a:close/>
                <a:moveTo>
                  <a:pt x="-2717800" y="69265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148" name="Picture 23148"/>
          <p:cNvPicPr>
            <a:picLocks noChangeAspect="0" noChangeArrowheads="1"/>
          </p:cNvPicPr>
          <p:nvPr/>
        </p:nvPicPr>
        <p:blipFill>
          <a:blip r:embed="rId231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599931" y="13068809"/>
            <a:ext cx="265176" cy="518159"/>
          </a:xfrm>
          <a:prstGeom prst="rect">
            <a:avLst/>
          </a:prstGeom>
          <a:noFill/>
          <a:extLst/>
        </p:spPr>
      </p:pic>
      <p:sp>
        <p:nvSpPr>
          <p:cNvPr id="23149" name="Freeform 23149"/>
          <p:cNvSpPr/>
          <p:nvPr/>
        </p:nvSpPr>
        <p:spPr>
          <a:xfrm rot="0" flipH="0" flipV="0">
            <a:off x="8638031" y="13106909"/>
            <a:ext cx="188975" cy="441959"/>
          </a:xfrm>
          <a:custGeom>
            <a:pathLst>
              <a:path w="1574800" h="3683000">
                <a:moveTo>
                  <a:pt x="0" y="0"/>
                </a:moveTo>
                <a:lnTo>
                  <a:pt x="495300" y="0"/>
                </a:lnTo>
                <a:lnTo>
                  <a:pt x="1574800" y="3683000"/>
                </a:lnTo>
                <a:close/>
                <a:moveTo>
                  <a:pt x="-2984500" y="68999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50" name="Freeform 23150"/>
          <p:cNvSpPr/>
          <p:nvPr/>
        </p:nvSpPr>
        <p:spPr>
          <a:xfrm rot="0" flipH="0" flipV="0">
            <a:off x="8764523" y="13012421"/>
            <a:ext cx="59435" cy="19811"/>
          </a:xfrm>
          <a:custGeom>
            <a:pathLst>
              <a:path w="495300" h="165100">
                <a:moveTo>
                  <a:pt x="444500" y="0"/>
                </a:moveTo>
                <a:lnTo>
                  <a:pt x="495300" y="165100"/>
                </a:lnTo>
                <a:lnTo>
                  <a:pt x="0" y="165100"/>
                </a:lnTo>
                <a:close/>
                <a:moveTo>
                  <a:pt x="-3251200" y="697865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151" name="Picture 23151"/>
          <p:cNvPicPr>
            <a:picLocks noChangeAspect="0" noChangeArrowheads="1"/>
          </p:cNvPicPr>
          <p:nvPr/>
        </p:nvPicPr>
        <p:blipFill>
          <a:blip r:embed="rId231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726423" y="12994133"/>
            <a:ext cx="281940" cy="589788"/>
          </a:xfrm>
          <a:prstGeom prst="rect">
            <a:avLst/>
          </a:prstGeom>
          <a:noFill/>
          <a:extLst/>
        </p:spPr>
      </p:pic>
      <p:sp>
        <p:nvSpPr>
          <p:cNvPr id="23152" name="Freeform 23152"/>
          <p:cNvSpPr/>
          <p:nvPr/>
        </p:nvSpPr>
        <p:spPr>
          <a:xfrm rot="0" flipH="0" flipV="0">
            <a:off x="8764523" y="13032233"/>
            <a:ext cx="205739" cy="501395"/>
          </a:xfrm>
          <a:custGeom>
            <a:pathLst>
              <a:path w="1714500" h="4178300">
                <a:moveTo>
                  <a:pt x="0" y="0"/>
                </a:moveTo>
                <a:lnTo>
                  <a:pt x="495300" y="0"/>
                </a:lnTo>
                <a:lnTo>
                  <a:pt x="1714500" y="4178300"/>
                </a:lnTo>
                <a:close/>
                <a:moveTo>
                  <a:pt x="-3416300" y="69621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53" name="Freeform 23153"/>
          <p:cNvSpPr/>
          <p:nvPr/>
        </p:nvSpPr>
        <p:spPr>
          <a:xfrm rot="0" flipH="0" flipV="0">
            <a:off x="8898635" y="12983465"/>
            <a:ext cx="59435" cy="6095"/>
          </a:xfrm>
          <a:custGeom>
            <a:pathLst>
              <a:path w="495300" h="50800">
                <a:moveTo>
                  <a:pt x="482600" y="0"/>
                </a:moveTo>
                <a:lnTo>
                  <a:pt x="495300" y="50800"/>
                </a:lnTo>
                <a:lnTo>
                  <a:pt x="0" y="50800"/>
                </a:lnTo>
                <a:close/>
                <a:moveTo>
                  <a:pt x="-4127500" y="70027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154" name="Picture 23154"/>
          <p:cNvPicPr>
            <a:picLocks noChangeAspect="0" noChangeArrowheads="1"/>
          </p:cNvPicPr>
          <p:nvPr/>
        </p:nvPicPr>
        <p:blipFill>
          <a:blip r:embed="rId231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860535" y="12951460"/>
            <a:ext cx="278891" cy="597408"/>
          </a:xfrm>
          <a:prstGeom prst="rect">
            <a:avLst/>
          </a:prstGeom>
          <a:noFill/>
          <a:extLst/>
        </p:spPr>
      </p:pic>
      <p:sp>
        <p:nvSpPr>
          <p:cNvPr id="23155" name="Freeform 23155"/>
          <p:cNvSpPr/>
          <p:nvPr/>
        </p:nvSpPr>
        <p:spPr>
          <a:xfrm rot="0" flipH="0" flipV="0">
            <a:off x="8898635" y="12989561"/>
            <a:ext cx="202691" cy="496823"/>
          </a:xfrm>
          <a:custGeom>
            <a:pathLst>
              <a:path w="1689100" h="4140200">
                <a:moveTo>
                  <a:pt x="0" y="0"/>
                </a:moveTo>
                <a:lnTo>
                  <a:pt x="495300" y="0"/>
                </a:lnTo>
                <a:lnTo>
                  <a:pt x="1689100" y="4140200"/>
                </a:lnTo>
                <a:close/>
                <a:moveTo>
                  <a:pt x="-4178300" y="69977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56" name="Freeform 23156"/>
          <p:cNvSpPr/>
          <p:nvPr/>
        </p:nvSpPr>
        <p:spPr>
          <a:xfrm rot="0" flipH="0" flipV="0">
            <a:off x="9028175" y="12986513"/>
            <a:ext cx="35051" cy="4571"/>
          </a:xfrm>
          <a:custGeom>
            <a:pathLst>
              <a:path w="292100" h="38100">
                <a:moveTo>
                  <a:pt x="0" y="0"/>
                </a:moveTo>
                <a:lnTo>
                  <a:pt x="292100" y="38100"/>
                </a:lnTo>
                <a:lnTo>
                  <a:pt x="12700" y="38100"/>
                </a:lnTo>
                <a:close/>
                <a:moveTo>
                  <a:pt x="-5232400" y="70002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157" name="Picture 23157"/>
          <p:cNvPicPr>
            <a:picLocks noChangeAspect="0" noChangeArrowheads="1"/>
          </p:cNvPicPr>
          <p:nvPr/>
        </p:nvPicPr>
        <p:blipFill>
          <a:blip r:embed="rId231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991600" y="12952985"/>
            <a:ext cx="233171" cy="530351"/>
          </a:xfrm>
          <a:prstGeom prst="rect">
            <a:avLst/>
          </a:prstGeom>
          <a:noFill/>
          <a:extLst/>
        </p:spPr>
      </p:pic>
      <p:sp>
        <p:nvSpPr>
          <p:cNvPr id="23158" name="Freeform 23158"/>
          <p:cNvSpPr/>
          <p:nvPr/>
        </p:nvSpPr>
        <p:spPr>
          <a:xfrm rot="0" flipH="0" flipV="0">
            <a:off x="9029699" y="12991085"/>
            <a:ext cx="156971" cy="431291"/>
          </a:xfrm>
          <a:custGeom>
            <a:pathLst>
              <a:path w="1308100" h="3594100">
                <a:moveTo>
                  <a:pt x="0" y="0"/>
                </a:moveTo>
                <a:lnTo>
                  <a:pt x="279400" y="0"/>
                </a:lnTo>
                <a:lnTo>
                  <a:pt x="1308100" y="3594100"/>
                </a:lnTo>
                <a:close/>
                <a:moveTo>
                  <a:pt x="-5283200" y="69964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59" name="Freeform 23159"/>
          <p:cNvSpPr/>
          <p:nvPr/>
        </p:nvSpPr>
        <p:spPr>
          <a:xfrm rot="0" flipH="0" flipV="0">
            <a:off x="9174479" y="13006325"/>
            <a:ext cx="59435" cy="9143"/>
          </a:xfrm>
          <a:custGeom>
            <a:pathLst>
              <a:path w="495300" h="76200">
                <a:moveTo>
                  <a:pt x="0" y="0"/>
                </a:moveTo>
                <a:lnTo>
                  <a:pt x="495300" y="76200"/>
                </a:lnTo>
                <a:lnTo>
                  <a:pt x="12700" y="76200"/>
                </a:lnTo>
                <a:close/>
                <a:moveTo>
                  <a:pt x="-6616700" y="698373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160" name="Picture 23160"/>
          <p:cNvPicPr>
            <a:picLocks noChangeAspect="0" noChangeArrowheads="1"/>
          </p:cNvPicPr>
          <p:nvPr/>
        </p:nvPicPr>
        <p:blipFill>
          <a:blip r:embed="rId231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137903" y="12977369"/>
            <a:ext cx="173736" cy="208788"/>
          </a:xfrm>
          <a:prstGeom prst="rect">
            <a:avLst/>
          </a:prstGeom>
          <a:noFill/>
          <a:extLst/>
        </p:spPr>
      </p:pic>
      <p:sp>
        <p:nvSpPr>
          <p:cNvPr id="23161" name="Freeform 23161"/>
          <p:cNvSpPr/>
          <p:nvPr/>
        </p:nvSpPr>
        <p:spPr>
          <a:xfrm rot="0" flipH="0" flipV="0">
            <a:off x="9176003" y="13015469"/>
            <a:ext cx="97535" cy="132587"/>
          </a:xfrm>
          <a:custGeom>
            <a:pathLst>
              <a:path w="812800" h="1104900">
                <a:moveTo>
                  <a:pt x="0" y="0"/>
                </a:moveTo>
                <a:lnTo>
                  <a:pt x="482600" y="0"/>
                </a:lnTo>
                <a:lnTo>
                  <a:pt x="812800" y="1104900"/>
                </a:lnTo>
                <a:close/>
                <a:moveTo>
                  <a:pt x="-6705600" y="69761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162" name="Picture 23162"/>
          <p:cNvPicPr>
            <a:picLocks noChangeAspect="0" noChangeArrowheads="1"/>
          </p:cNvPicPr>
          <p:nvPr/>
        </p:nvPicPr>
        <p:blipFill>
          <a:blip r:embed="rId231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182100" y="13128245"/>
            <a:ext cx="165100" cy="232155"/>
          </a:xfrm>
          <a:prstGeom prst="rect">
            <a:avLst/>
          </a:prstGeom>
          <a:noFill/>
          <a:extLst/>
        </p:spPr>
      </p:pic>
      <p:sp>
        <p:nvSpPr>
          <p:cNvPr id="23163" name="Freeform 23163"/>
          <p:cNvSpPr/>
          <p:nvPr/>
        </p:nvSpPr>
        <p:spPr>
          <a:xfrm rot="0" flipH="0" flipV="0">
            <a:off x="7807451" y="13224257"/>
            <a:ext cx="396239" cy="388619"/>
          </a:xfrm>
          <a:custGeom>
            <a:pathLst>
              <a:path w="3302000" h="3238500">
                <a:moveTo>
                  <a:pt x="0" y="3238500"/>
                </a:moveTo>
                <a:lnTo>
                  <a:pt x="0" y="1714500"/>
                </a:lnTo>
                <a:lnTo>
                  <a:pt x="215900" y="0"/>
                </a:lnTo>
                <a:lnTo>
                  <a:pt x="3302000" y="0"/>
                </a:lnTo>
                <a:lnTo>
                  <a:pt x="3302000" y="1714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64" name="Freeform 23164"/>
          <p:cNvSpPr/>
          <p:nvPr/>
        </p:nvSpPr>
        <p:spPr>
          <a:xfrm rot="-5400000" flipH="0" flipV="0">
            <a:off x="8037254" y="13233377"/>
            <a:ext cx="7851" cy="7612"/>
          </a:xfrm>
          <a:custGeom>
            <a:pathLst>
              <a:path w="65429" h="63436">
                <a:moveTo>
                  <a:pt x="64045" y="63436"/>
                </a:moveTo>
                <a:cubicBezTo>
                  <a:pt x="65429" y="46305"/>
                  <a:pt x="59029" y="29452"/>
                  <a:pt x="46608" y="17552"/>
                </a:cubicBezTo>
                <a:cubicBezTo>
                  <a:pt x="34175" y="5665"/>
                  <a:pt x="17068" y="0"/>
                  <a:pt x="0" y="2134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65" name="Freeform 23165"/>
          <p:cNvSpPr/>
          <p:nvPr/>
        </p:nvSpPr>
        <p:spPr>
          <a:xfrm rot="0" flipH="0" flipV="0">
            <a:off x="8126178" y="13233257"/>
            <a:ext cx="7611" cy="7852"/>
          </a:xfrm>
          <a:custGeom>
            <a:pathLst>
              <a:path w="63432" h="65434">
                <a:moveTo>
                  <a:pt x="61299" y="65434"/>
                </a:moveTo>
                <a:cubicBezTo>
                  <a:pt x="63432" y="48363"/>
                  <a:pt x="57771" y="31260"/>
                  <a:pt x="45883" y="18826"/>
                </a:cubicBezTo>
                <a:cubicBezTo>
                  <a:pt x="33983" y="6405"/>
                  <a:pt x="17128" y="0"/>
                  <a:pt x="0" y="1389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66" name="Freeform 23166"/>
          <p:cNvSpPr/>
          <p:nvPr/>
        </p:nvSpPr>
        <p:spPr>
          <a:xfrm rot="0" flipH="0" flipV="0">
            <a:off x="8126178" y="13410096"/>
            <a:ext cx="7611" cy="7852"/>
          </a:xfrm>
          <a:custGeom>
            <a:pathLst>
              <a:path w="63432" h="65434">
                <a:moveTo>
                  <a:pt x="0" y="64045"/>
                </a:moveTo>
                <a:cubicBezTo>
                  <a:pt x="17128" y="65434"/>
                  <a:pt x="33983" y="59029"/>
                  <a:pt x="45883" y="46608"/>
                </a:cubicBezTo>
                <a:cubicBezTo>
                  <a:pt x="57771" y="34174"/>
                  <a:pt x="63432" y="17071"/>
                  <a:pt x="61299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67" name="Freeform 23167"/>
          <p:cNvSpPr/>
          <p:nvPr/>
        </p:nvSpPr>
        <p:spPr>
          <a:xfrm rot="-5400000" flipH="0" flipV="0">
            <a:off x="8037254" y="13410216"/>
            <a:ext cx="7851" cy="7612"/>
          </a:xfrm>
          <a:custGeom>
            <a:pathLst>
              <a:path w="65429" h="63436">
                <a:moveTo>
                  <a:pt x="65429" y="2134"/>
                </a:moveTo>
                <a:cubicBezTo>
                  <a:pt x="48361" y="0"/>
                  <a:pt x="31254" y="5665"/>
                  <a:pt x="18821" y="17552"/>
                </a:cubicBezTo>
                <a:cubicBezTo>
                  <a:pt x="6400" y="29452"/>
                  <a:pt x="0" y="46305"/>
                  <a:pt x="1384" y="63436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68" name="Freeform 23168"/>
          <p:cNvSpPr/>
          <p:nvPr/>
        </p:nvSpPr>
        <p:spPr>
          <a:xfrm rot="0" flipH="0" flipV="0">
            <a:off x="8043671" y="13233401"/>
            <a:ext cx="82295" cy="0"/>
          </a:xfrm>
          <a:custGeom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69" name="Freeform 23169"/>
          <p:cNvSpPr/>
          <p:nvPr/>
        </p:nvSpPr>
        <p:spPr>
          <a:xfrm rot="0" flipH="0" flipV="0">
            <a:off x="8133587" y="13242545"/>
            <a:ext cx="0" cy="167639"/>
          </a:xfrm>
          <a:custGeom>
            <a:pathLst>
              <a:path w="0" h="1397000">
                <a:moveTo>
                  <a:pt x="0" y="0"/>
                </a:moveTo>
                <a:lnTo>
                  <a:pt x="0" y="139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70" name="Freeform 23170"/>
          <p:cNvSpPr/>
          <p:nvPr/>
        </p:nvSpPr>
        <p:spPr>
          <a:xfrm rot="0" flipH="0" flipV="0">
            <a:off x="8043671" y="13419329"/>
            <a:ext cx="82295" cy="0"/>
          </a:xfrm>
          <a:custGeom>
            <a:pathLst>
              <a:path w="685800" h="0">
                <a:moveTo>
                  <a:pt x="6858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71" name="Freeform 23171"/>
          <p:cNvSpPr/>
          <p:nvPr/>
        </p:nvSpPr>
        <p:spPr>
          <a:xfrm rot="0" flipH="0" flipV="0">
            <a:off x="8036051" y="13242545"/>
            <a:ext cx="0" cy="167639"/>
          </a:xfrm>
          <a:custGeom>
            <a:pathLst>
              <a:path w="0" h="1397000">
                <a:moveTo>
                  <a:pt x="0" y="1397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72" name="Freeform 23172"/>
          <p:cNvSpPr/>
          <p:nvPr/>
        </p:nvSpPr>
        <p:spPr>
          <a:xfrm rot="0" flipH="0" flipV="0">
            <a:off x="8526779" y="13545821"/>
            <a:ext cx="330707" cy="4571"/>
          </a:xfrm>
          <a:custGeom>
            <a:pathLst>
              <a:path w="2755900" h="38100">
                <a:moveTo>
                  <a:pt x="0" y="0"/>
                </a:moveTo>
                <a:lnTo>
                  <a:pt x="2755900" y="381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73" name="Freeform 23173"/>
          <p:cNvSpPr/>
          <p:nvPr/>
        </p:nvSpPr>
        <p:spPr>
          <a:xfrm rot="0" flipH="0" flipV="0">
            <a:off x="8581643" y="13716509"/>
            <a:ext cx="73151" cy="16763"/>
          </a:xfrm>
          <a:custGeom>
            <a:pathLst>
              <a:path w="609600" h="139700">
                <a:moveTo>
                  <a:pt x="0" y="0"/>
                </a:moveTo>
                <a:lnTo>
                  <a:pt x="609600" y="139700"/>
                </a:lnTo>
              </a:path>
            </a:pathLst>
          </a:custGeom>
          <a:noFill/>
          <a:ln w="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74" name="Freeform 23174"/>
          <p:cNvSpPr/>
          <p:nvPr/>
        </p:nvSpPr>
        <p:spPr>
          <a:xfrm rot="0" flipH="0" flipV="0">
            <a:off x="7830311" y="13180061"/>
            <a:ext cx="361187" cy="0"/>
          </a:xfrm>
          <a:custGeom>
            <a:pathLst>
              <a:path w="3009900" h="0">
                <a:moveTo>
                  <a:pt x="0" y="0"/>
                </a:moveTo>
                <a:lnTo>
                  <a:pt x="3009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75" name="Freeform 23175"/>
          <p:cNvSpPr/>
          <p:nvPr/>
        </p:nvSpPr>
        <p:spPr>
          <a:xfrm rot="0" flipH="0" flipV="0">
            <a:off x="9398507" y="13282169"/>
            <a:ext cx="333755" cy="252983"/>
          </a:xfrm>
          <a:custGeom>
            <a:pathLst>
              <a:path w="2781300" h="2108200">
                <a:moveTo>
                  <a:pt x="2781300" y="2108200"/>
                </a:moveTo>
                <a:lnTo>
                  <a:pt x="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76" name="Freeform 23176"/>
          <p:cNvSpPr/>
          <p:nvPr/>
        </p:nvSpPr>
        <p:spPr>
          <a:xfrm rot="0" flipH="0" flipV="0">
            <a:off x="9398507" y="13317221"/>
            <a:ext cx="333755" cy="217931"/>
          </a:xfrm>
          <a:custGeom>
            <a:pathLst>
              <a:path w="2781300" h="1816100">
                <a:moveTo>
                  <a:pt x="2781300" y="1816100"/>
                </a:moveTo>
                <a:lnTo>
                  <a:pt x="2159000" y="1701800"/>
                </a:lnTo>
                <a:lnTo>
                  <a:pt x="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77" name="Freeform 23177"/>
          <p:cNvSpPr/>
          <p:nvPr/>
        </p:nvSpPr>
        <p:spPr>
          <a:xfrm rot="0" flipH="0" flipV="0">
            <a:off x="9749027" y="12901169"/>
            <a:ext cx="1104899" cy="752855"/>
          </a:xfrm>
          <a:custGeom>
            <a:pathLst>
              <a:path w="9207500" h="6273800">
                <a:moveTo>
                  <a:pt x="9207500" y="0"/>
                </a:moveTo>
                <a:lnTo>
                  <a:pt x="0" y="0"/>
                </a:lnTo>
                <a:lnTo>
                  <a:pt x="2895600" y="6273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78" name="Freeform 23178"/>
          <p:cNvSpPr/>
          <p:nvPr/>
        </p:nvSpPr>
        <p:spPr>
          <a:xfrm rot="0" flipH="0" flipV="0">
            <a:off x="10352531" y="13862813"/>
            <a:ext cx="315467" cy="630935"/>
          </a:xfrm>
          <a:custGeom>
            <a:pathLst>
              <a:path w="2628900" h="5257800">
                <a:moveTo>
                  <a:pt x="2628900" y="5257800"/>
                </a:moveTo>
                <a:lnTo>
                  <a:pt x="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179" name="Rectangle 23179"/>
          <p:cNvSpPr/>
          <p:nvPr/>
        </p:nvSpPr>
        <p:spPr>
          <a:xfrm rot="0" flipH="0" flipV="0">
            <a:off x="17911571" y="9854943"/>
            <a:ext cx="162369" cy="34293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685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3181" name="Rectangle 23181"/>
          <p:cNvSpPr/>
          <p:nvPr/>
        </p:nvSpPr>
        <p:spPr>
          <a:xfrm rot="0" flipH="0" flipV="0">
            <a:off x="18400775" y="8276887"/>
            <a:ext cx="570802" cy="1457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41" baseline="0" b="0" i="1" dirty="0" spc="0" u="sng">
                <a:latin typeface="ISOCPEURItalic" pitchFamily="0" charset="1"/>
              </a:rPr>
              <a:t>Опалубка</a:t>
            </a:r>
          </a:p>
        </p:txBody>
      </p:sp>
      <p:sp>
        <p:nvSpPr>
          <p:cNvPr id="23182" name="Rectangle 23182"/>
          <p:cNvSpPr/>
          <p:nvPr/>
        </p:nvSpPr>
        <p:spPr>
          <a:xfrm rot="0" flipH="0" flipV="0">
            <a:off x="18426683" y="7522507"/>
            <a:ext cx="735358" cy="3012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571"/>
            <a:r>
              <a:rPr lang="en-US" sz="1141" baseline="0" b="0" i="1" dirty="0" spc="0">
                <a:latin typeface="ISOCPEURItalic" pitchFamily="0" charset="1"/>
              </a:rPr>
              <a:t>Арматура</a:t>
            </a:r>
          </a:p>
          <a:p>
            <a:pPr marL="0">
              <a:lnSpc>
                <a:spcPts val="1223"/>
              </a:lnSpc>
            </a:pPr>
            <a:r>
              <a:rPr lang="en-US" sz="1141" baseline="0" b="0" i="1" dirty="0" spc="0">
                <a:latin typeface="ISOCPEURItalic" pitchFamily="0" charset="1"/>
              </a:rPr>
              <a:t>фундаменту</a:t>
            </a:r>
          </a:p>
        </p:txBody>
      </p:sp>
      <p:sp>
        <p:nvSpPr>
          <p:cNvPr id="23183" name="Rectangle 23183"/>
          <p:cNvSpPr/>
          <p:nvPr/>
        </p:nvSpPr>
        <p:spPr>
          <a:xfrm rot="0" flipH="0" flipV="0">
            <a:off x="16198595" y="7152175"/>
            <a:ext cx="735359" cy="1457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41" baseline="0" b="0" i="1" dirty="0" spc="0">
                <a:latin typeface="ISOCPEURItalic" pitchFamily="0" charset="1"/>
              </a:rPr>
              <a:t>Риштування</a:t>
            </a:r>
          </a:p>
        </p:txBody>
      </p:sp>
      <p:sp>
        <p:nvSpPr>
          <p:cNvPr id="23184" name="Rectangle 23184"/>
          <p:cNvSpPr/>
          <p:nvPr/>
        </p:nvSpPr>
        <p:spPr>
          <a:xfrm rot="0" flipH="0" flipV="0">
            <a:off x="22029419" y="9849306"/>
            <a:ext cx="162498" cy="34991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739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3185" name="Rectangle 23185"/>
          <p:cNvSpPr/>
          <p:nvPr/>
        </p:nvSpPr>
        <p:spPr>
          <a:xfrm rot="0" flipH="0" flipV="0">
            <a:off x="22518623" y="8276887"/>
            <a:ext cx="570802" cy="1457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41" baseline="0" b="0" i="1" dirty="0" spc="0" u="sng">
                <a:latin typeface="ISOCPEURItalic" pitchFamily="0" charset="1"/>
              </a:rPr>
              <a:t>Опалубка</a:t>
            </a:r>
          </a:p>
        </p:txBody>
      </p:sp>
      <p:sp>
        <p:nvSpPr>
          <p:cNvPr id="23186" name="Rectangle 23186"/>
          <p:cNvSpPr/>
          <p:nvPr/>
        </p:nvSpPr>
        <p:spPr>
          <a:xfrm rot="0" flipH="0" flipV="0">
            <a:off x="22544531" y="7522507"/>
            <a:ext cx="735358" cy="3012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573"/>
            <a:r>
              <a:rPr lang="en-US" sz="1141" baseline="0" b="0" i="1" dirty="0" spc="0">
                <a:latin typeface="ISOCPEURItalic" pitchFamily="0" charset="1"/>
              </a:rPr>
              <a:t>Арматура</a:t>
            </a:r>
          </a:p>
          <a:p>
            <a:pPr marL="0">
              <a:lnSpc>
                <a:spcPts val="1223"/>
              </a:lnSpc>
            </a:pPr>
            <a:r>
              <a:rPr lang="en-US" sz="1141" baseline="0" b="0" i="1" dirty="0" spc="0">
                <a:latin typeface="ISOCPEURItalic" pitchFamily="0" charset="1"/>
              </a:rPr>
              <a:t>фундаменту</a:t>
            </a:r>
          </a:p>
        </p:txBody>
      </p:sp>
      <p:sp>
        <p:nvSpPr>
          <p:cNvPr id="23187" name="Rectangle 23187"/>
          <p:cNvSpPr/>
          <p:nvPr/>
        </p:nvSpPr>
        <p:spPr>
          <a:xfrm rot="0" flipH="0" flipV="0">
            <a:off x="20316443" y="7152175"/>
            <a:ext cx="735359" cy="1457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41" baseline="0" b="0" i="1" dirty="0" spc="0">
                <a:latin typeface="ISOCPEURItalic" pitchFamily="0" charset="1"/>
              </a:rPr>
              <a:t>Риштування</a:t>
            </a:r>
          </a:p>
        </p:txBody>
      </p:sp>
      <p:sp>
        <p:nvSpPr>
          <p:cNvPr id="23188" name="Rectangle 23188"/>
          <p:cNvSpPr/>
          <p:nvPr/>
        </p:nvSpPr>
        <p:spPr>
          <a:xfrm rot="0" flipH="0" flipV="0">
            <a:off x="23359871" y="8849911"/>
            <a:ext cx="921956" cy="3012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047"/>
            <a:r>
              <a:rPr lang="en-US" sz="1141" baseline="0" b="0" i="1" dirty="0" spc="0" u="sng">
                <a:latin typeface="ISOCPEURItalic" pitchFamily="0" charset="1"/>
              </a:rPr>
              <a:t>Шари бетон</a:t>
            </a:r>
            <a:r>
              <a:rPr lang="en-US" sz="1141" baseline="0" b="0" i="1" dirty="0" spc="0">
                <a:latin typeface="ISOCPEURItalic" pitchFamily="0" charset="1"/>
              </a:rPr>
              <a:t>ної</a:t>
            </a:r>
          </a:p>
          <a:p>
            <a:pPr marL="0">
              <a:lnSpc>
                <a:spcPts val="1224"/>
              </a:lnSpc>
            </a:pPr>
            <a:r>
              <a:rPr lang="en-US" sz="1141" baseline="0" b="0" i="1" dirty="0" spc="0">
                <a:latin typeface="ISOCPEURItalic" pitchFamily="0" charset="1"/>
              </a:rPr>
              <a:t>суміші h=300мм</a:t>
            </a:r>
          </a:p>
        </p:txBody>
      </p:sp>
      <p:sp>
        <p:nvSpPr>
          <p:cNvPr id="23189" name="Rectangle 23189"/>
          <p:cNvSpPr/>
          <p:nvPr/>
        </p:nvSpPr>
        <p:spPr>
          <a:xfrm rot="0" flipH="0" flipV="0">
            <a:off x="26650187" y="9849306"/>
            <a:ext cx="162498" cy="34991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739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3190" name="Rectangle 23190"/>
          <p:cNvSpPr/>
          <p:nvPr/>
        </p:nvSpPr>
        <p:spPr>
          <a:xfrm rot="0" flipH="0" flipV="0">
            <a:off x="27139391" y="8276887"/>
            <a:ext cx="570802" cy="1457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41" baseline="0" b="0" i="1" dirty="0" spc="0" u="sng">
                <a:latin typeface="ISOCPEURItalic" pitchFamily="0" charset="1"/>
              </a:rPr>
              <a:t>Опалубка</a:t>
            </a:r>
          </a:p>
        </p:txBody>
      </p:sp>
      <p:sp>
        <p:nvSpPr>
          <p:cNvPr id="23191" name="Rectangle 23191"/>
          <p:cNvSpPr/>
          <p:nvPr/>
        </p:nvSpPr>
        <p:spPr>
          <a:xfrm rot="0" flipH="0" flipV="0">
            <a:off x="27165299" y="7522507"/>
            <a:ext cx="735358" cy="3012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570"/>
            <a:r>
              <a:rPr lang="en-US" sz="1141" baseline="0" b="0" i="1" dirty="0" spc="0">
                <a:latin typeface="ISOCPEURItalic" pitchFamily="0" charset="1"/>
              </a:rPr>
              <a:t>Арматура</a:t>
            </a:r>
          </a:p>
          <a:p>
            <a:pPr marL="0">
              <a:lnSpc>
                <a:spcPts val="1223"/>
              </a:lnSpc>
            </a:pPr>
            <a:r>
              <a:rPr lang="en-US" sz="1141" baseline="0" b="0" i="1" dirty="0" spc="0">
                <a:latin typeface="ISOCPEURItalic" pitchFamily="0" charset="1"/>
              </a:rPr>
              <a:t>фундаменту</a:t>
            </a:r>
          </a:p>
        </p:txBody>
      </p:sp>
      <p:sp>
        <p:nvSpPr>
          <p:cNvPr id="23192" name="Rectangle 23192"/>
          <p:cNvSpPr/>
          <p:nvPr/>
        </p:nvSpPr>
        <p:spPr>
          <a:xfrm rot="0" flipH="0" flipV="0">
            <a:off x="24938735" y="7152175"/>
            <a:ext cx="735359" cy="1457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41" baseline="0" b="0" i="1" dirty="0" spc="0">
                <a:latin typeface="ISOCPEURItalic" pitchFamily="0" charset="1"/>
              </a:rPr>
              <a:t>Риштування</a:t>
            </a:r>
          </a:p>
        </p:txBody>
      </p:sp>
      <p:sp>
        <p:nvSpPr>
          <p:cNvPr id="23193" name="Rectangle 23193"/>
          <p:cNvSpPr/>
          <p:nvPr/>
        </p:nvSpPr>
        <p:spPr>
          <a:xfrm rot="0" flipH="0" flipV="0">
            <a:off x="27982163" y="8849911"/>
            <a:ext cx="921956" cy="3012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047"/>
            <a:r>
              <a:rPr lang="en-US" sz="1141" baseline="0" b="0" i="1" dirty="0" spc="0" u="sng">
                <a:latin typeface="ISOCPEURItalic" pitchFamily="0" charset="1"/>
              </a:rPr>
              <a:t>Шари бетон</a:t>
            </a:r>
            <a:r>
              <a:rPr lang="en-US" sz="1141" baseline="0" b="0" i="1" dirty="0" spc="0">
                <a:latin typeface="ISOCPEURItalic" pitchFamily="0" charset="1"/>
              </a:rPr>
              <a:t>ної</a:t>
            </a:r>
          </a:p>
          <a:p>
            <a:pPr marL="0">
              <a:lnSpc>
                <a:spcPts val="1224"/>
              </a:lnSpc>
            </a:pPr>
            <a:r>
              <a:rPr lang="en-US" sz="1141" baseline="0" b="0" i="1" dirty="0" spc="0">
                <a:latin typeface="ISOCPEURItalic" pitchFamily="0" charset="1"/>
              </a:rPr>
              <a:t>суміші h=300мм</a:t>
            </a:r>
          </a:p>
        </p:txBody>
      </p:sp>
      <p:sp>
        <p:nvSpPr>
          <p:cNvPr id="23194" name="Rectangle 23194"/>
          <p:cNvSpPr/>
          <p:nvPr/>
        </p:nvSpPr>
        <p:spPr>
          <a:xfrm rot="0" flipH="0" flipV="0">
            <a:off x="20508467" y="5991944"/>
            <a:ext cx="3511807" cy="2915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83" baseline="0" b="0" i="1" dirty="0" spc="0">
                <a:latin typeface="ISOCPEURItalic" pitchFamily="0" charset="1"/>
              </a:rPr>
              <a:t>Етапи зведення фундаменту</a:t>
            </a:r>
          </a:p>
        </p:txBody>
      </p:sp>
      <p:sp>
        <p:nvSpPr>
          <p:cNvPr id="23195" name="Rectangle 23195"/>
          <p:cNvSpPr/>
          <p:nvPr/>
        </p:nvSpPr>
        <p:spPr>
          <a:xfrm rot="0" flipH="0" flipV="0">
            <a:off x="16989551" y="6264504"/>
            <a:ext cx="2082138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І етап. Установка опалубки</a:t>
            </a:r>
          </a:p>
        </p:txBody>
      </p:sp>
      <p:sp>
        <p:nvSpPr>
          <p:cNvPr id="23196" name="Rectangle 23196"/>
          <p:cNvSpPr/>
          <p:nvPr/>
        </p:nvSpPr>
        <p:spPr>
          <a:xfrm rot="0" flipH="0" flipV="0">
            <a:off x="17515331" y="6451956"/>
            <a:ext cx="5535102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592067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та армування	</a:t>
            </a:r>
            <a:r>
              <a:rPr lang="en-US" sz="2074" baseline="77960" b="0" i="1" dirty="0" spc="0">
                <a:latin typeface="ISOCPEURItalic" pitchFamily="0" charset="1"/>
              </a:rPr>
              <a:t>ІІ етап. Укладка бетонної</a:t>
            </a:r>
          </a:p>
        </p:txBody>
      </p:sp>
      <p:sp>
        <p:nvSpPr>
          <p:cNvPr id="23197" name="Rectangle 23197"/>
          <p:cNvSpPr/>
          <p:nvPr/>
        </p:nvSpPr>
        <p:spPr>
          <a:xfrm rot="0" flipH="0" flipV="0">
            <a:off x="21239987" y="6502248"/>
            <a:ext cx="167143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суміші нижньої ступені</a:t>
            </a:r>
          </a:p>
        </p:txBody>
      </p:sp>
      <p:sp>
        <p:nvSpPr>
          <p:cNvPr id="23198" name="Rectangle 23198"/>
          <p:cNvSpPr/>
          <p:nvPr/>
        </p:nvSpPr>
        <p:spPr>
          <a:xfrm rot="0" flipH="0" flipV="0">
            <a:off x="25737311" y="6317844"/>
            <a:ext cx="1978087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ІІІ етап. Укладка бетонної</a:t>
            </a:r>
          </a:p>
          <a:p>
            <a:pPr marL="121919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суміші верхньої ступені</a:t>
            </a:r>
          </a:p>
        </p:txBody>
      </p:sp>
      <p:sp>
        <p:nvSpPr>
          <p:cNvPr id="23199" name="Rectangle 23199"/>
          <p:cNvSpPr/>
          <p:nvPr/>
        </p:nvSpPr>
        <p:spPr>
          <a:xfrm rot="0" flipH="0" flipV="0">
            <a:off x="18524219" y="9732307"/>
            <a:ext cx="1083467" cy="1457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41" baseline="0" b="0" i="1" dirty="0" spc="0">
                <a:latin typeface="ISOCPEURItalic" pitchFamily="0" charset="1"/>
              </a:rPr>
              <a:t>Бетонна підливка</a:t>
            </a:r>
          </a:p>
        </p:txBody>
      </p:sp>
      <p:sp>
        <p:nvSpPr>
          <p:cNvPr id="23200" name="Rectangle 23200"/>
          <p:cNvSpPr/>
          <p:nvPr/>
        </p:nvSpPr>
        <p:spPr>
          <a:xfrm rot="0" flipH="0" flipV="0">
            <a:off x="16498823" y="11587134"/>
            <a:ext cx="5694565" cy="6399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1. До початку виконання будівельних робіт здійснити заходи</a:t>
            </a:r>
          </a:p>
          <a:p>
            <a:pPr marL="24383">
              <a:lnSpc>
                <a:spcPts val="1715"/>
              </a:lnSpc>
            </a:pPr>
            <a:r>
              <a:rPr lang="en-US" sz="1598" baseline="0" b="0" i="1" dirty="0" spc="0">
                <a:latin typeface="ISOCPEURItalic" pitchFamily="0" charset="1"/>
              </a:rPr>
              <a:t>підготовчого характеру, що включають створення безпечних та</a:t>
            </a:r>
          </a:p>
          <a:p>
            <a:pPr marL="33528">
              <a:lnSpc>
                <a:spcPts val="1716"/>
              </a:lnSpc>
            </a:pPr>
            <a:r>
              <a:rPr lang="en-US" sz="1598" baseline="0" b="0" i="1" dirty="0" spc="0">
                <a:latin typeface="ISOCPEURItalic" pitchFamily="0" charset="1"/>
              </a:rPr>
              <a:t>раціональних умов будівництва.</a:t>
            </a:r>
          </a:p>
        </p:txBody>
      </p:sp>
      <p:sp>
        <p:nvSpPr>
          <p:cNvPr id="23201" name="Rectangle 23201"/>
          <p:cNvSpPr/>
          <p:nvPr/>
        </p:nvSpPr>
        <p:spPr>
          <a:xfrm rot="0" flipH="0" flipV="0">
            <a:off x="16517111" y="12240930"/>
            <a:ext cx="6092800" cy="422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571"/>
            <a:r>
              <a:rPr lang="en-US" sz="1598" baseline="0" b="0" i="1" dirty="0" spc="0">
                <a:latin typeface="ISOCPEURItalic" pitchFamily="0" charset="1"/>
              </a:rPr>
              <a:t>2. Для пересування людей в пазусі котловану відстань між поверхнею</a:t>
            </a:r>
          </a:p>
          <a:p>
            <a:pPr marL="0">
              <a:lnSpc>
                <a:spcPts val="1716"/>
              </a:lnSpc>
            </a:pPr>
            <a:r>
              <a:rPr lang="en-US" sz="1598" baseline="0" b="0" i="1" dirty="0" spc="0">
                <a:latin typeface="ISOCPEURItalic" pitchFamily="0" charset="1"/>
              </a:rPr>
              <a:t>відкосу й боковою поверхнею фундаментів має бути не менше 0,6 м.</a:t>
            </a:r>
          </a:p>
        </p:txBody>
      </p:sp>
      <p:sp>
        <p:nvSpPr>
          <p:cNvPr id="23202" name="Rectangle 23202"/>
          <p:cNvSpPr/>
          <p:nvPr/>
        </p:nvSpPr>
        <p:spPr>
          <a:xfrm rot="0" flipH="0" flipV="0">
            <a:off x="16521683" y="12682890"/>
            <a:ext cx="5026454" cy="2041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992879" algn="l"/>
                <a:tab pos="4543044" algn="l"/>
              </a:tabLst>
            </a:pPr>
            <a:r>
              <a:rPr lang="en-US" sz="1598" baseline="0" b="0" i="1" dirty="0" spc="0">
                <a:latin typeface="ISOCPEURItalic" pitchFamily="0" charset="1"/>
              </a:rPr>
              <a:t>3. Крутість укосу котловану становить 1/4 (	Лес м'	який).</a:t>
            </a:r>
          </a:p>
        </p:txBody>
      </p:sp>
      <p:sp>
        <p:nvSpPr>
          <p:cNvPr id="23203" name="Rectangle 23203"/>
          <p:cNvSpPr/>
          <p:nvPr/>
        </p:nvSpPr>
        <p:spPr>
          <a:xfrm rot="0" flipH="0" flipV="0">
            <a:off x="16515587" y="12908442"/>
            <a:ext cx="5674575" cy="422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4. Автосамоскиди та інші машини й механізми встановлювати не</a:t>
            </a:r>
          </a:p>
          <a:p>
            <a:pPr marL="1523">
              <a:lnSpc>
                <a:spcPts val="1716"/>
              </a:lnSpc>
            </a:pPr>
            <a:r>
              <a:rPr lang="en-US" sz="1598" baseline="0" b="0" i="1" dirty="0" spc="0">
                <a:latin typeface="ISOCPEURItalic" pitchFamily="0" charset="1"/>
              </a:rPr>
              <a:t>ближче ніж 1,0 м. від бровки природного укосу.</a:t>
            </a:r>
          </a:p>
        </p:txBody>
      </p:sp>
      <p:sp>
        <p:nvSpPr>
          <p:cNvPr id="23204" name="Rectangle 23204"/>
          <p:cNvSpPr/>
          <p:nvPr/>
        </p:nvSpPr>
        <p:spPr>
          <a:xfrm rot="0" flipH="0" flipV="0">
            <a:off x="16521683" y="13344306"/>
            <a:ext cx="6189920" cy="422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5. Для спускання людей у котлован та евакуації з нього передбачити</a:t>
            </a:r>
          </a:p>
          <a:p>
            <a:pPr marL="4573">
              <a:lnSpc>
                <a:spcPts val="1715"/>
              </a:lnSpc>
            </a:pPr>
            <a:r>
              <a:rPr lang="en-US" sz="1598" baseline="0" b="0" i="1" dirty="0" spc="0">
                <a:latin typeface="ISOCPEURItalic" pitchFamily="0" charset="1"/>
              </a:rPr>
              <a:t>установку не менше двох драбин чи маршевих сходів.</a:t>
            </a:r>
          </a:p>
        </p:txBody>
      </p:sp>
      <p:sp>
        <p:nvSpPr>
          <p:cNvPr id="23205" name="Rectangle 23205"/>
          <p:cNvSpPr/>
          <p:nvPr/>
        </p:nvSpPr>
        <p:spPr>
          <a:xfrm rot="0" flipH="0" flipV="0">
            <a:off x="16515587" y="13780170"/>
            <a:ext cx="5641680" cy="2041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6. Виконання земляних та бетонних робіт необхідно здійснювати</a:t>
            </a:r>
          </a:p>
        </p:txBody>
      </p:sp>
      <p:sp>
        <p:nvSpPr>
          <p:cNvPr id="23206" name="Rectangle 23206"/>
          <p:cNvSpPr/>
          <p:nvPr/>
        </p:nvSpPr>
        <p:spPr>
          <a:xfrm rot="0" flipH="0" flipV="0">
            <a:off x="16520159" y="13998102"/>
            <a:ext cx="3128543" cy="2041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згідно з вимогами ДБН А.3.1-5-2009.</a:t>
            </a:r>
          </a:p>
        </p:txBody>
      </p:sp>
      <p:sp>
        <p:nvSpPr>
          <p:cNvPr id="23207" name="Rectangle 23207"/>
          <p:cNvSpPr/>
          <p:nvPr/>
        </p:nvSpPr>
        <p:spPr>
          <a:xfrm rot="0" flipH="0" flipV="0">
            <a:off x="16495775" y="14216034"/>
            <a:ext cx="5694959" cy="42814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7. Для влаштування залізобетонних фундаментів застосовується</a:t>
            </a:r>
          </a:p>
          <a:p>
            <a:pPr marL="21335">
              <a:lnSpc>
                <a:spcPts val="1763"/>
              </a:lnSpc>
              <a:tabLst>
                <a:tab pos="3765802" algn="l"/>
                <a:tab pos="4701538" algn="l"/>
              </a:tabLst>
            </a:pPr>
            <a:r>
              <a:rPr lang="en-US" sz="1598" baseline="0" b="0" i="1" dirty="0" spc="0">
                <a:latin typeface="ISOCPEURItalic" pitchFamily="0" charset="1"/>
              </a:rPr>
              <a:t>дрібнощитова інвентарна опалубка типу ''	Варіант'' (	Україна).</a:t>
            </a:r>
          </a:p>
        </p:txBody>
      </p:sp>
      <p:sp>
        <p:nvSpPr>
          <p:cNvPr id="23208" name="Rectangle 23208"/>
          <p:cNvSpPr/>
          <p:nvPr/>
        </p:nvSpPr>
        <p:spPr>
          <a:xfrm rot="0" flipH="0" flipV="0">
            <a:off x="16517111" y="14665614"/>
            <a:ext cx="5197811" cy="2041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8. Армування конструкцій здійснюється з окремих стрижнів.</a:t>
            </a:r>
          </a:p>
        </p:txBody>
      </p:sp>
      <p:sp>
        <p:nvSpPr>
          <p:cNvPr id="23209" name="Rectangle 23209"/>
          <p:cNvSpPr/>
          <p:nvPr/>
        </p:nvSpPr>
        <p:spPr>
          <a:xfrm rot="0" flipH="0" flipV="0">
            <a:off x="16509491" y="14883546"/>
            <a:ext cx="6052700" cy="6399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9. Бетонну суміш вкладати в конструкції горизонтальними шарами</a:t>
            </a:r>
          </a:p>
          <a:p>
            <a:pPr marL="13715">
              <a:lnSpc>
                <a:spcPts val="1716"/>
              </a:lnSpc>
            </a:pPr>
            <a:r>
              <a:rPr lang="en-US" sz="1598" baseline="0" b="0" i="1" dirty="0" spc="0">
                <a:latin typeface="ISOCPEURItalic" pitchFamily="0" charset="1"/>
              </a:rPr>
              <a:t>товщиною 300,0 мм. без розривів, з послідовним напрямком укладки в</a:t>
            </a:r>
          </a:p>
          <a:p>
            <a:pPr marL="7619">
              <a:lnSpc>
                <a:spcPts val="1716"/>
              </a:lnSpc>
            </a:pPr>
            <a:r>
              <a:rPr lang="en-US" sz="1598" baseline="0" b="0" i="1" dirty="0" spc="0">
                <a:latin typeface="ISOCPEURItalic" pitchFamily="0" charset="1"/>
              </a:rPr>
              <a:t>одну сторону.</a:t>
            </a:r>
          </a:p>
        </p:txBody>
      </p:sp>
      <p:sp>
        <p:nvSpPr>
          <p:cNvPr id="23210" name="Rectangle 23210"/>
          <p:cNvSpPr/>
          <p:nvPr/>
        </p:nvSpPr>
        <p:spPr>
          <a:xfrm rot="0" flipH="0" flipV="0">
            <a:off x="16498823" y="15537342"/>
            <a:ext cx="6133249" cy="6536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611623" algn="l"/>
              </a:tabLst>
            </a:pPr>
            <a:r>
              <a:rPr lang="en-US" sz="1598" baseline="0" b="0" i="1" dirty="0" spc="0">
                <a:latin typeface="ISOCPEURItalic" pitchFamily="0" charset="1"/>
              </a:rPr>
              <a:t>10. Укладка бетонної суміші здійснюється способом ''	кран-баддя''. Для</a:t>
            </a:r>
          </a:p>
          <a:p>
            <a:pPr marL="18287">
              <a:lnSpc>
                <a:spcPts val="1764"/>
              </a:lnSpc>
              <a:tabLst>
                <a:tab pos="4023358" algn="l"/>
              </a:tabLst>
            </a:pPr>
            <a:r>
              <a:rPr lang="en-US" sz="1598" baseline="0" b="0" i="1" dirty="0" spc="0">
                <a:latin typeface="ISOCPEURItalic" pitchFamily="0" charset="1"/>
              </a:rPr>
              <a:t>виконання робіт прийнято автокран КГА-50 (	СИЛАЧ Україна),</a:t>
            </a:r>
          </a:p>
          <a:p>
            <a:pPr marL="18287">
              <a:lnSpc>
                <a:spcPts val="1775"/>
              </a:lnSpc>
            </a:pPr>
            <a:r>
              <a:rPr lang="en-US" sz="1598" baseline="0" b="0" i="1" dirty="0" spc="0">
                <a:latin typeface="ISOCPEURItalic" pitchFamily="0" charset="1"/>
              </a:rPr>
              <a:t>вантажопідйомністю 50 т. Баддя ємністю 1,5 м³.</a:t>
            </a:r>
          </a:p>
        </p:txBody>
      </p:sp>
      <p:sp>
        <p:nvSpPr>
          <p:cNvPr id="23211" name="Rectangle 23211"/>
          <p:cNvSpPr/>
          <p:nvPr/>
        </p:nvSpPr>
        <p:spPr>
          <a:xfrm rot="0" flipH="0" flipV="0">
            <a:off x="16498823" y="16204854"/>
            <a:ext cx="6203500" cy="422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11. Ущільнення бетонної суміші виконуємо глибинним вібратором ИВ 113.</a:t>
            </a:r>
          </a:p>
          <a:p>
            <a:pPr marL="0">
              <a:lnSpc>
                <a:spcPts val="1716"/>
              </a:lnSpc>
            </a:pPr>
            <a:r>
              <a:rPr lang="en-US" sz="1598" baseline="0" b="0" i="1" dirty="0" spc="0">
                <a:latin typeface="ISOCPEURItalic" pitchFamily="0" charset="1"/>
              </a:rPr>
              <a:t>12. Мінімальна міцність бетону незавантажених монолітних</a:t>
            </a:r>
          </a:p>
        </p:txBody>
      </p:sp>
      <p:sp>
        <p:nvSpPr>
          <p:cNvPr id="23212" name="Rectangle 23212"/>
          <p:cNvSpPr/>
          <p:nvPr/>
        </p:nvSpPr>
        <p:spPr>
          <a:xfrm rot="0" flipH="0" flipV="0">
            <a:off x="16523207" y="16640718"/>
            <a:ext cx="5425491" cy="422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конструкцій при розпалубленні фундаментів становит 70% від</a:t>
            </a:r>
          </a:p>
          <a:p>
            <a:pPr marL="0">
              <a:lnSpc>
                <a:spcPts val="1716"/>
              </a:lnSpc>
              <a:tabLst>
                <a:tab pos="885444" algn="l"/>
              </a:tabLst>
            </a:pPr>
            <a:r>
              <a:rPr lang="en-US" sz="1598" baseline="0" b="0" i="1" dirty="0" spc="0">
                <a:latin typeface="ISOCPEURItalic" pitchFamily="0" charset="1"/>
              </a:rPr>
              <a:t>проектної	.</a:t>
            </a:r>
          </a:p>
        </p:txBody>
      </p:sp>
      <p:sp>
        <p:nvSpPr>
          <p:cNvPr id="23213" name="Rectangle 23213"/>
          <p:cNvSpPr/>
          <p:nvPr/>
        </p:nvSpPr>
        <p:spPr>
          <a:xfrm rot="0" flipH="0" flipV="0">
            <a:off x="16498823" y="17076582"/>
            <a:ext cx="6007832" cy="4220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13. Забороняється виконання бетонних робіт з риштувань, площадок</a:t>
            </a:r>
          </a:p>
          <a:p>
            <a:pPr marL="24383">
              <a:lnSpc>
                <a:spcPts val="1715"/>
              </a:lnSpc>
              <a:tabLst>
                <a:tab pos="1962910" algn="l"/>
                <a:tab pos="4841746" algn="l"/>
              </a:tabLst>
            </a:pPr>
            <a:r>
              <a:rPr lang="en-US" sz="1598" baseline="0" b="0" i="1" dirty="0" spc="0">
                <a:latin typeface="ISOCPEURItalic" pitchFamily="0" charset="1"/>
              </a:rPr>
              <a:t>під час грози, ожеледі	, туману і швидкості вітру 12 м/	с. і більше.</a:t>
            </a:r>
          </a:p>
        </p:txBody>
      </p:sp>
      <p:sp>
        <p:nvSpPr>
          <p:cNvPr id="23214" name="Rectangle 23214"/>
          <p:cNvSpPr/>
          <p:nvPr/>
        </p:nvSpPr>
        <p:spPr>
          <a:xfrm rot="0" flipH="0" flipV="0">
            <a:off x="16498823" y="17512445"/>
            <a:ext cx="5212129" cy="2041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14. Усі особи, що перебувають на будівельному майданчику,</a:t>
            </a:r>
          </a:p>
        </p:txBody>
      </p:sp>
      <p:sp>
        <p:nvSpPr>
          <p:cNvPr id="23215" name="Rectangle 23215"/>
          <p:cNvSpPr/>
          <p:nvPr/>
        </p:nvSpPr>
        <p:spPr>
          <a:xfrm rot="0" flipH="0" flipV="0">
            <a:off x="16520159" y="17730377"/>
            <a:ext cx="4551635" cy="2041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37972" algn="l"/>
              </a:tabLst>
            </a:pPr>
            <a:r>
              <a:rPr lang="en-US" sz="1598" baseline="0" b="0" i="1" dirty="0" spc="0">
                <a:latin typeface="ISOCPEURItalic" pitchFamily="0" charset="1"/>
              </a:rPr>
              <a:t>зобов'	язані носити захисні каски. сигнальні жилети.</a:t>
            </a:r>
          </a:p>
        </p:txBody>
      </p:sp>
      <p:sp>
        <p:nvSpPr>
          <p:cNvPr id="23216" name="Rectangle 23216"/>
          <p:cNvSpPr/>
          <p:nvPr/>
        </p:nvSpPr>
        <p:spPr>
          <a:xfrm rot="0" flipH="0" flipV="0">
            <a:off x="16498823" y="17948309"/>
            <a:ext cx="5799890" cy="4235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8" baseline="0" b="0" i="1" dirty="0" spc="0">
                <a:latin typeface="ISOCPEURItalic" pitchFamily="0" charset="1"/>
              </a:rPr>
              <a:t>15. Комплекс будівельних робіт виконувати згідно з вимогами ДБН</a:t>
            </a:r>
          </a:p>
          <a:p>
            <a:pPr marL="22859">
              <a:lnSpc>
                <a:spcPts val="1727"/>
              </a:lnSpc>
              <a:tabLst>
                <a:tab pos="1275586" algn="l"/>
                <a:tab pos="5664706" algn="l"/>
              </a:tabLst>
            </a:pPr>
            <a:r>
              <a:rPr lang="en-US" sz="1598" baseline="0" b="0" i="1" dirty="0" spc="0">
                <a:latin typeface="ISOCPEURItalic" pitchFamily="0" charset="1"/>
              </a:rPr>
              <a:t>А.3.2-2-2009 ''	Охорона праці і промислова безпека у будівництві	''.</a:t>
            </a:r>
          </a:p>
        </p:txBody>
      </p:sp>
      <p:sp>
        <p:nvSpPr>
          <p:cNvPr id="23217" name="Rectangle 23217"/>
          <p:cNvSpPr/>
          <p:nvPr/>
        </p:nvSpPr>
        <p:spPr>
          <a:xfrm rot="0" flipH="0" flipV="0">
            <a:off x="2138171" y="16278707"/>
            <a:ext cx="6424391" cy="37002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90727">
              <a:tabLst>
                <a:tab pos="2427730" algn="l"/>
                <a:tab pos="4543042" algn="l"/>
                <a:tab pos="5362954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Технічні показники	Граничні відхилення	</a:t>
            </a:r>
            <a:r>
              <a:rPr lang="en-US" sz="2074" baseline="-6131" b="0" i="1" dirty="0" spc="0">
                <a:latin typeface="ISOCPEURItalic" pitchFamily="0" charset="1"/>
              </a:rPr>
              <a:t>Контроль (	метод і обсяг)</a:t>
            </a:r>
          </a:p>
          <a:p>
            <a:pPr marL="0">
              <a:lnSpc>
                <a:spcPts val="1451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Відхилення відміток дна</a:t>
            </a:r>
          </a:p>
        </p:txBody>
      </p:sp>
      <p:sp>
        <p:nvSpPr>
          <p:cNvPr id="23218" name="Rectangle 23218"/>
          <p:cNvSpPr/>
          <p:nvPr/>
        </p:nvSpPr>
        <p:spPr>
          <a:xfrm rot="0" flipH="0" flipV="0">
            <a:off x="2132075" y="16659707"/>
            <a:ext cx="1891873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виїмок від проектних при</a:t>
            </a:r>
          </a:p>
        </p:txBody>
      </p:sp>
      <p:sp>
        <p:nvSpPr>
          <p:cNvPr id="23219" name="Rectangle 23219"/>
          <p:cNvSpPr/>
          <p:nvPr/>
        </p:nvSpPr>
        <p:spPr>
          <a:xfrm rot="0" flipH="0" flipV="0">
            <a:off x="2145791" y="16847159"/>
            <a:ext cx="1723807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розробці одноківшевими</a:t>
            </a:r>
          </a:p>
        </p:txBody>
      </p:sp>
      <p:sp>
        <p:nvSpPr>
          <p:cNvPr id="23220" name="Rectangle 23220"/>
          <p:cNvSpPr/>
          <p:nvPr/>
        </p:nvSpPr>
        <p:spPr>
          <a:xfrm rot="0" flipH="0" flipV="0">
            <a:off x="2133599" y="17033087"/>
            <a:ext cx="2097422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екскаваторами. Оснащеними</a:t>
            </a:r>
          </a:p>
        </p:txBody>
      </p:sp>
      <p:sp>
        <p:nvSpPr>
          <p:cNvPr id="23221" name="Rectangle 23221"/>
          <p:cNvSpPr/>
          <p:nvPr/>
        </p:nvSpPr>
        <p:spPr>
          <a:xfrm rot="0" flipH="0" flipV="0">
            <a:off x="2136647" y="17220539"/>
            <a:ext cx="136992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ковшами із зубами</a:t>
            </a:r>
          </a:p>
        </p:txBody>
      </p:sp>
      <p:sp>
        <p:nvSpPr>
          <p:cNvPr id="23222" name="Rectangle 23222"/>
          <p:cNvSpPr/>
          <p:nvPr/>
        </p:nvSpPr>
        <p:spPr>
          <a:xfrm rot="0" flipH="0" flipV="0">
            <a:off x="4355591" y="16676471"/>
            <a:ext cx="2201923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620"/>
            <a:r>
              <a:rPr lang="en-US" sz="1369" baseline="0" b="0" i="1" dirty="0" spc="0">
                <a:latin typeface="ISOCPEURItalic" pitchFamily="0" charset="1"/>
              </a:rPr>
              <a:t>Для екскаваторів з</a:t>
            </a:r>
          </a:p>
          <a:p>
            <a:pPr marL="0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гідравлічним приводом +10 см.</a:t>
            </a:r>
          </a:p>
        </p:txBody>
      </p:sp>
      <p:sp>
        <p:nvSpPr>
          <p:cNvPr id="23223" name="Rectangle 23223"/>
          <p:cNvSpPr/>
          <p:nvPr/>
        </p:nvSpPr>
        <p:spPr>
          <a:xfrm rot="0" flipH="0" flipV="0">
            <a:off x="6557771" y="16476827"/>
            <a:ext cx="2181463" cy="92323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3716"/>
            <a:r>
              <a:rPr lang="en-US" sz="1369" baseline="0" b="0" i="1" dirty="0" spc="0">
                <a:latin typeface="ISOCPEURItalic" pitchFamily="0" charset="1"/>
              </a:rPr>
              <a:t>Вимірювальний, точки вимірів</a:t>
            </a:r>
          </a:p>
          <a:p>
            <a:pPr marL="7619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встановлюються випадковим</a:t>
            </a:r>
          </a:p>
          <a:p>
            <a:pPr marL="0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чином; число вимірювань на</a:t>
            </a:r>
          </a:p>
          <a:p>
            <a:pPr marL="13716">
              <a:lnSpc>
                <a:spcPts val="1463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прийнятій ділянці має бути</a:t>
            </a:r>
          </a:p>
          <a:p>
            <a:pPr marL="13716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не менше 10</a:t>
            </a:r>
          </a:p>
        </p:txBody>
      </p:sp>
      <p:sp>
        <p:nvSpPr>
          <p:cNvPr id="23224" name="Rectangle 23224"/>
          <p:cNvSpPr/>
          <p:nvPr/>
        </p:nvSpPr>
        <p:spPr>
          <a:xfrm rot="0" flipH="0" flipV="0">
            <a:off x="2138171" y="17424755"/>
            <a:ext cx="1253535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Відхилення ухилу</a:t>
            </a:r>
          </a:p>
        </p:txBody>
      </p:sp>
      <p:sp>
        <p:nvSpPr>
          <p:cNvPr id="23225" name="Rectangle 23225"/>
          <p:cNvSpPr/>
          <p:nvPr/>
        </p:nvSpPr>
        <p:spPr>
          <a:xfrm rot="0" flipH="0" flipV="0">
            <a:off x="2133599" y="17612207"/>
            <a:ext cx="2154015" cy="5483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спланованої поверхні від</a:t>
            </a:r>
          </a:p>
          <a:p>
            <a:pPr marL="3047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проектного, крім зрошуваних</a:t>
            </a:r>
          </a:p>
          <a:p>
            <a:pPr marL="1523">
              <a:lnSpc>
                <a:spcPts val="1464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земель</a:t>
            </a:r>
          </a:p>
        </p:txBody>
      </p:sp>
      <p:sp>
        <p:nvSpPr>
          <p:cNvPr id="23226" name="Rectangle 23226"/>
          <p:cNvSpPr/>
          <p:nvPr/>
        </p:nvSpPr>
        <p:spPr>
          <a:xfrm rot="0" flipH="0" flipV="0">
            <a:off x="4357115" y="17418659"/>
            <a:ext cx="1881913" cy="5483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523"/>
            <a:r>
              <a:rPr lang="en-US" sz="1369" baseline="0" b="0" i="1" dirty="0" spc="0">
                <a:latin typeface="ISOCPEURItalic" pitchFamily="0" charset="1"/>
              </a:rPr>
              <a:t>Не повинні перевищувати</a:t>
            </a:r>
          </a:p>
          <a:p>
            <a:pPr marL="1523">
              <a:lnSpc>
                <a:spcPts val="1464"/>
              </a:lnSpc>
            </a:pPr>
            <a:r>
              <a:rPr lang="en-US" sz="1369" baseline="0" b="0" i="1" dirty="0" spc="0">
                <a:latin typeface="ISOCPEURItalic" pitchFamily="0" charset="1"/>
              </a:rPr>
              <a:t>±0,001 м, при відсутності</a:t>
            </a:r>
          </a:p>
          <a:p>
            <a:pPr marL="0">
              <a:lnSpc>
                <a:spcPts val="1475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замкнутих знижень</a:t>
            </a:r>
          </a:p>
        </p:txBody>
      </p:sp>
      <p:sp>
        <p:nvSpPr>
          <p:cNvPr id="23227" name="Rectangle 23227"/>
          <p:cNvSpPr/>
          <p:nvPr/>
        </p:nvSpPr>
        <p:spPr>
          <a:xfrm rot="0" flipH="0" flipV="0">
            <a:off x="6565391" y="17446091"/>
            <a:ext cx="2004621" cy="7464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6096">
              <a:tabLst>
                <a:tab pos="925068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Візуальний (	спостереження</a:t>
            </a:r>
          </a:p>
          <a:p>
            <a:pPr marL="4572">
              <a:lnSpc>
                <a:spcPts val="1463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за стоком атмосферних</a:t>
            </a:r>
          </a:p>
          <a:p>
            <a:pPr marL="0">
              <a:lnSpc>
                <a:spcPts val="1560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опадів) або вимірювальний,</a:t>
            </a:r>
          </a:p>
          <a:p>
            <a:pPr marL="6096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по сітці 50х50 м.</a:t>
            </a:r>
          </a:p>
        </p:txBody>
      </p:sp>
      <p:sp>
        <p:nvSpPr>
          <p:cNvPr id="23228" name="Rectangle 23228"/>
          <p:cNvSpPr/>
          <p:nvPr/>
        </p:nvSpPr>
        <p:spPr>
          <a:xfrm rot="0" flipH="0" flipV="0">
            <a:off x="2136647" y="18205043"/>
            <a:ext cx="2054893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Монтаж арматурних сіток і</a:t>
            </a:r>
          </a:p>
          <a:p>
            <a:pPr marL="0">
              <a:lnSpc>
                <a:spcPts val="1475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каркасів</a:t>
            </a:r>
          </a:p>
        </p:txBody>
      </p:sp>
      <p:sp>
        <p:nvSpPr>
          <p:cNvPr id="23229" name="Rectangle 23229"/>
          <p:cNvSpPr/>
          <p:nvPr/>
        </p:nvSpPr>
        <p:spPr>
          <a:xfrm rot="0" flipH="0" flipV="0">
            <a:off x="4305299" y="18206567"/>
            <a:ext cx="2028187" cy="36088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571"/>
            <a:r>
              <a:rPr lang="en-US" sz="1369" baseline="0" b="0" i="1" dirty="0" spc="0">
                <a:latin typeface="ISOCPEURItalic" pitchFamily="0" charset="1"/>
              </a:rPr>
              <a:t>Відповідність встановленої</a:t>
            </a:r>
          </a:p>
          <a:p>
            <a:pPr marL="0">
              <a:lnSpc>
                <a:spcPts val="1464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арматури робочим креслен.</a:t>
            </a:r>
          </a:p>
        </p:txBody>
      </p:sp>
      <p:sp>
        <p:nvSpPr>
          <p:cNvPr id="23230" name="Rectangle 23230"/>
          <p:cNvSpPr/>
          <p:nvPr/>
        </p:nvSpPr>
        <p:spPr>
          <a:xfrm rot="0" flipH="0" flipV="0">
            <a:off x="6537959" y="18206567"/>
            <a:ext cx="1963824" cy="36088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571"/>
            <a:r>
              <a:rPr lang="en-US" sz="1369" baseline="0" b="0" i="1" dirty="0" spc="0">
                <a:latin typeface="ISOCPEURItalic" pitchFamily="0" charset="1"/>
              </a:rPr>
              <a:t>Перевірка за кресленнями,</a:t>
            </a:r>
          </a:p>
          <a:p>
            <a:pPr marL="0">
              <a:lnSpc>
                <a:spcPts val="1464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огляд і контрольні заміри</a:t>
            </a:r>
          </a:p>
        </p:txBody>
      </p:sp>
      <p:sp>
        <p:nvSpPr>
          <p:cNvPr id="23231" name="Rectangle 23231"/>
          <p:cNvSpPr/>
          <p:nvPr/>
        </p:nvSpPr>
        <p:spPr>
          <a:xfrm rot="0" flipH="0" flipV="0">
            <a:off x="2136647" y="18596711"/>
            <a:ext cx="4372515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73223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Монтаж опалубки	Правильність складання</a:t>
            </a:r>
          </a:p>
          <a:p>
            <a:pPr marL="2167128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блоків опалубки і їх монтажу</a:t>
            </a:r>
          </a:p>
        </p:txBody>
      </p:sp>
      <p:sp>
        <p:nvSpPr>
          <p:cNvPr id="23232" name="Rectangle 23232"/>
          <p:cNvSpPr/>
          <p:nvPr/>
        </p:nvSpPr>
        <p:spPr>
          <a:xfrm rot="0" flipH="0" flipV="0">
            <a:off x="6536435" y="18596711"/>
            <a:ext cx="2133275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31291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Огляд	, заміри, перевірка</a:t>
            </a:r>
          </a:p>
          <a:p>
            <a:pPr marL="3047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геодезичними інструментами</a:t>
            </a:r>
          </a:p>
        </p:txBody>
      </p:sp>
      <p:sp>
        <p:nvSpPr>
          <p:cNvPr id="23233" name="Rectangle 23233"/>
          <p:cNvSpPr/>
          <p:nvPr/>
        </p:nvSpPr>
        <p:spPr>
          <a:xfrm rot="0" flipH="0" flipV="0">
            <a:off x="2125979" y="18994475"/>
            <a:ext cx="4099426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83891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Укладання бетонної суміші	</a:t>
            </a:r>
            <a:r>
              <a:rPr lang="en-US" sz="2074" baseline="-875" b="0" i="1" dirty="0" spc="0">
                <a:latin typeface="ISOCPEURItalic" pitchFamily="0" charset="1"/>
              </a:rPr>
              <a:t>Найбільша товщина шарів</a:t>
            </a:r>
          </a:p>
          <a:p>
            <a:pPr marL="2177796">
              <a:lnSpc>
                <a:spcPts val="1464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бетонної суміші при її</a:t>
            </a:r>
          </a:p>
        </p:txBody>
      </p:sp>
      <p:sp>
        <p:nvSpPr>
          <p:cNvPr id="23234" name="Rectangle 23234"/>
          <p:cNvSpPr/>
          <p:nvPr/>
        </p:nvSpPr>
        <p:spPr>
          <a:xfrm rot="0" flipH="0" flipV="0">
            <a:off x="4303775" y="19369379"/>
            <a:ext cx="2017235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9144"/>
            <a:r>
              <a:rPr lang="en-US" sz="1369" baseline="0" b="0" i="1" dirty="0" spc="0">
                <a:latin typeface="ISOCPEURItalic" pitchFamily="0" charset="1"/>
              </a:rPr>
              <a:t>укладанні повинна бути не</a:t>
            </a:r>
          </a:p>
          <a:p>
            <a:pPr marL="0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більше 30-40 см.</a:t>
            </a:r>
          </a:p>
        </p:txBody>
      </p:sp>
      <p:sp>
        <p:nvSpPr>
          <p:cNvPr id="23235" name="Rectangle 23235"/>
          <p:cNvSpPr/>
          <p:nvPr/>
        </p:nvSpPr>
        <p:spPr>
          <a:xfrm rot="0" flipH="0" flipV="0">
            <a:off x="6544055" y="19006667"/>
            <a:ext cx="2053560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18972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Візуальний (	спостереження)</a:t>
            </a:r>
          </a:p>
        </p:txBody>
      </p:sp>
      <p:sp>
        <p:nvSpPr>
          <p:cNvPr id="23236" name="Rectangle 23236"/>
          <p:cNvSpPr/>
          <p:nvPr/>
        </p:nvSpPr>
        <p:spPr>
          <a:xfrm rot="0" flipH="0" flipV="0">
            <a:off x="2136647" y="19724471"/>
            <a:ext cx="4413582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Розпалублювання конструкці</a:t>
            </a:r>
            <a:r>
              <a:rPr lang="en-US" sz="1369" baseline="0" b="0" i="1" dirty="0" spc="-254">
                <a:latin typeface="ISOCPEURItalic" pitchFamily="0" charset="1"/>
              </a:rPr>
              <a:t>й</a:t>
            </a:r>
            <a:r>
              <a:rPr lang="en-US" sz="1369" baseline="0" b="0" i="1" dirty="0" spc="0">
                <a:latin typeface="ISOCPEURItalic" pitchFamily="0" charset="1"/>
              </a:rPr>
              <a:t>Перевірка дотримання строків</a:t>
            </a:r>
          </a:p>
          <a:p>
            <a:pPr marL="2180844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розпалублювання, відсутності</a:t>
            </a:r>
          </a:p>
        </p:txBody>
      </p:sp>
      <p:sp>
        <p:nvSpPr>
          <p:cNvPr id="23237" name="Rectangle 23237"/>
          <p:cNvSpPr/>
          <p:nvPr/>
        </p:nvSpPr>
        <p:spPr>
          <a:xfrm rot="0" flipH="0" flipV="0">
            <a:off x="4309871" y="20097851"/>
            <a:ext cx="2275154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пошкоджень бетону і опалубки</a:t>
            </a:r>
          </a:p>
        </p:txBody>
      </p:sp>
      <p:sp>
        <p:nvSpPr>
          <p:cNvPr id="23238" name="Rectangle 23238"/>
          <p:cNvSpPr/>
          <p:nvPr/>
        </p:nvSpPr>
        <p:spPr>
          <a:xfrm rot="0" flipH="0" flipV="0">
            <a:off x="6544055" y="19735139"/>
            <a:ext cx="2053560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18972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Візуальний (	спостереження)</a:t>
            </a:r>
          </a:p>
        </p:txBody>
      </p:sp>
      <p:sp>
        <p:nvSpPr>
          <p:cNvPr id="23239" name="Rectangle 23239"/>
          <p:cNvSpPr/>
          <p:nvPr/>
        </p:nvSpPr>
        <p:spPr>
          <a:xfrm rot="0" flipH="0" flipV="0">
            <a:off x="2886455" y="15856796"/>
            <a:ext cx="5039651" cy="2915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83" baseline="0" b="0" i="1" dirty="0" spc="0">
                <a:latin typeface="ISOCPEURItalic" pitchFamily="0" charset="1"/>
              </a:rPr>
              <a:t>Допустимі відхилення і методи контролю</a:t>
            </a:r>
          </a:p>
        </p:txBody>
      </p:sp>
      <p:sp>
        <p:nvSpPr>
          <p:cNvPr id="23240" name="Rectangle 23240"/>
          <p:cNvSpPr/>
          <p:nvPr/>
        </p:nvSpPr>
        <p:spPr>
          <a:xfrm rot="0" flipH="0" flipV="0">
            <a:off x="11263883" y="17174965"/>
            <a:ext cx="3149036" cy="25587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003" baseline="0" b="0" i="1" dirty="0" spc="0">
                <a:latin typeface="ISOCPEURItalic" pitchFamily="0" charset="1"/>
              </a:rPr>
              <a:t>Техніко-економічні показники</a:t>
            </a:r>
          </a:p>
        </p:txBody>
      </p:sp>
      <p:sp>
        <p:nvSpPr>
          <p:cNvPr id="23241" name="Rectangle 23241"/>
          <p:cNvSpPr/>
          <p:nvPr/>
        </p:nvSpPr>
        <p:spPr>
          <a:xfrm rot="0" flipH="0" flipV="0">
            <a:off x="13153643" y="18581140"/>
            <a:ext cx="643735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м /л-зм.</a:t>
            </a:r>
          </a:p>
        </p:txBody>
      </p:sp>
      <p:sp>
        <p:nvSpPr>
          <p:cNvPr id="23242" name="Rectangle 23242"/>
          <p:cNvSpPr/>
          <p:nvPr/>
        </p:nvSpPr>
        <p:spPr>
          <a:xfrm rot="0" flipH="0" flipV="0">
            <a:off x="10776203" y="18898132"/>
            <a:ext cx="3818804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585971" algn="l"/>
              </a:tabLst>
            </a:pPr>
            <a:r>
              <a:rPr lang="en-US" sz="1446" baseline="0" b="0" i="1" dirty="0" spc="0">
                <a:latin typeface="ISOCPEURItalic" pitchFamily="0" charset="1"/>
              </a:rPr>
              <a:t>Обсяг робіт	</a:t>
            </a:r>
            <a:r>
              <a:rPr lang="en-US" sz="2190" baseline="12439" b="0" i="1" dirty="0" spc="0">
                <a:latin typeface="ISOCPEURItalic" pitchFamily="0" charset="1"/>
              </a:rPr>
              <a:t>158</a:t>
            </a:r>
          </a:p>
        </p:txBody>
      </p:sp>
      <p:sp>
        <p:nvSpPr>
          <p:cNvPr id="23243" name="Rectangle 23243"/>
          <p:cNvSpPr/>
          <p:nvPr/>
        </p:nvSpPr>
        <p:spPr>
          <a:xfrm rot="0" flipH="0" flipV="0">
            <a:off x="10779251" y="18608572"/>
            <a:ext cx="1986153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Виробіток на 1 робітника</a:t>
            </a:r>
          </a:p>
        </p:txBody>
      </p:sp>
      <p:sp>
        <p:nvSpPr>
          <p:cNvPr id="23244" name="Rectangle 23244"/>
          <p:cNvSpPr/>
          <p:nvPr/>
        </p:nvSpPr>
        <p:spPr>
          <a:xfrm rot="0" flipH="0" flipV="0">
            <a:off x="10777727" y="18320536"/>
            <a:ext cx="1066767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Трудомісткіст</a:t>
            </a:r>
          </a:p>
        </p:txBody>
      </p:sp>
      <p:sp>
        <p:nvSpPr>
          <p:cNvPr id="23245" name="Rectangle 23245"/>
          <p:cNvSpPr/>
          <p:nvPr/>
        </p:nvSpPr>
        <p:spPr>
          <a:xfrm rot="0" flipH="0" flipV="0">
            <a:off x="10844783" y="17605780"/>
            <a:ext cx="1967960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Найменування показників</a:t>
            </a:r>
          </a:p>
        </p:txBody>
      </p:sp>
      <p:sp>
        <p:nvSpPr>
          <p:cNvPr id="23246" name="Rectangle 23246"/>
          <p:cNvSpPr/>
          <p:nvPr/>
        </p:nvSpPr>
        <p:spPr>
          <a:xfrm rot="0" flipH="0" flipV="0">
            <a:off x="10777727" y="18044692"/>
            <a:ext cx="1324224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Тривалість робіт</a:t>
            </a:r>
          </a:p>
        </p:txBody>
      </p:sp>
      <p:sp>
        <p:nvSpPr>
          <p:cNvPr id="23247" name="Rectangle 23247"/>
          <p:cNvSpPr/>
          <p:nvPr/>
        </p:nvSpPr>
        <p:spPr>
          <a:xfrm rot="0" flipH="0" flipV="0">
            <a:off x="10419587" y="17517388"/>
            <a:ext cx="147197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№</a:t>
            </a:r>
          </a:p>
        </p:txBody>
      </p:sp>
      <p:sp>
        <p:nvSpPr>
          <p:cNvPr id="23248" name="Rectangle 23248"/>
          <p:cNvSpPr/>
          <p:nvPr/>
        </p:nvSpPr>
        <p:spPr>
          <a:xfrm rot="0" flipH="0" flipV="0">
            <a:off x="14406371" y="18017260"/>
            <a:ext cx="147013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19</a:t>
            </a:r>
          </a:p>
        </p:txBody>
      </p:sp>
      <p:sp>
        <p:nvSpPr>
          <p:cNvPr id="23249" name="Rectangle 23249"/>
          <p:cNvSpPr/>
          <p:nvPr/>
        </p:nvSpPr>
        <p:spPr>
          <a:xfrm rot="0" flipH="0" flipV="0">
            <a:off x="13156691" y="18302248"/>
            <a:ext cx="576293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люд-зм.</a:t>
            </a:r>
          </a:p>
        </p:txBody>
      </p:sp>
      <p:sp>
        <p:nvSpPr>
          <p:cNvPr id="23250" name="Rectangle 23250"/>
          <p:cNvSpPr/>
          <p:nvPr/>
        </p:nvSpPr>
        <p:spPr>
          <a:xfrm rot="0" flipH="0" flipV="0">
            <a:off x="13260323" y="18564897"/>
            <a:ext cx="59243" cy="12757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998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3251" name="Rectangle 23251"/>
          <p:cNvSpPr/>
          <p:nvPr/>
        </p:nvSpPr>
        <p:spPr>
          <a:xfrm rot="0" flipH="0" flipV="0">
            <a:off x="13315187" y="18047740"/>
            <a:ext cx="208391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дні</a:t>
            </a:r>
          </a:p>
        </p:txBody>
      </p:sp>
      <p:sp>
        <p:nvSpPr>
          <p:cNvPr id="23252" name="Rectangle 23252"/>
          <p:cNvSpPr/>
          <p:nvPr/>
        </p:nvSpPr>
        <p:spPr>
          <a:xfrm rot="0" flipH="0" flipV="0">
            <a:off x="13324331" y="18892036"/>
            <a:ext cx="171638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м</a:t>
            </a:r>
            <a:r>
              <a:rPr lang="en-US" sz="1446" baseline="0" b="0" i="1" dirty="0" spc="-511">
                <a:latin typeface="ISOCPEURItalic" pitchFamily="0" charset="1"/>
              </a:rPr>
              <a:t> </a:t>
            </a:r>
            <a:r>
              <a:rPr lang="en-US" sz="1513" baseline="28222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3253" name="Rectangle 23253"/>
          <p:cNvSpPr/>
          <p:nvPr/>
        </p:nvSpPr>
        <p:spPr>
          <a:xfrm rot="0" flipH="0" flipV="0">
            <a:off x="14139671" y="17630164"/>
            <a:ext cx="790933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Показники</a:t>
            </a:r>
          </a:p>
        </p:txBody>
      </p:sp>
      <p:sp>
        <p:nvSpPr>
          <p:cNvPr id="23254" name="Rectangle 23254"/>
          <p:cNvSpPr/>
          <p:nvPr/>
        </p:nvSpPr>
        <p:spPr>
          <a:xfrm rot="0" flipH="0" flipV="0">
            <a:off x="10354055" y="17762752"/>
            <a:ext cx="3361569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883407" algn="l"/>
              </a:tabLst>
            </a:pPr>
            <a:r>
              <a:rPr lang="en-US" sz="1446" baseline="0" b="0" i="1" dirty="0" spc="0">
                <a:latin typeface="ISOCPEURItalic" pitchFamily="0" charset="1"/>
              </a:rPr>
              <a:t>п/п	</a:t>
            </a:r>
            <a:r>
              <a:rPr lang="en-US" sz="2190" baseline="9951" b="0" i="1" dirty="0" spc="0">
                <a:latin typeface="ISOCPEURItalic" pitchFamily="0" charset="1"/>
              </a:rPr>
              <a:t>виміру</a:t>
            </a:r>
          </a:p>
        </p:txBody>
      </p:sp>
      <p:sp>
        <p:nvSpPr>
          <p:cNvPr id="23255" name="Rectangle 23255"/>
          <p:cNvSpPr/>
          <p:nvPr/>
        </p:nvSpPr>
        <p:spPr>
          <a:xfrm rot="0" flipH="0" flipV="0">
            <a:off x="10372343" y="17980339"/>
            <a:ext cx="80695" cy="24368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08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3256" name="Rectangle 23256"/>
          <p:cNvSpPr/>
          <p:nvPr/>
        </p:nvSpPr>
        <p:spPr>
          <a:xfrm rot="0" flipH="0" flipV="0">
            <a:off x="10372343" y="18652768"/>
            <a:ext cx="85819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3257" name="Rectangle 23257"/>
          <p:cNvSpPr/>
          <p:nvPr/>
        </p:nvSpPr>
        <p:spPr>
          <a:xfrm rot="0" flipH="0" flipV="0">
            <a:off x="10372343" y="18919468"/>
            <a:ext cx="85819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23258" name="Rectangle 23258"/>
          <p:cNvSpPr/>
          <p:nvPr/>
        </p:nvSpPr>
        <p:spPr>
          <a:xfrm rot="0" flipH="0" flipV="0">
            <a:off x="17474183" y="10868744"/>
            <a:ext cx="3975757" cy="60248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83" baseline="0" b="0" i="1" dirty="0" spc="0">
                <a:latin typeface="ISOCPEURItalic" pitchFamily="0" charset="1"/>
              </a:rPr>
              <a:t>Вказівки до виконання робіт та</a:t>
            </a:r>
          </a:p>
          <a:p>
            <a:pPr marL="644652">
              <a:lnSpc>
                <a:spcPts val="2448"/>
              </a:lnSpc>
            </a:pPr>
            <a:r>
              <a:rPr lang="en-US" sz="2283" baseline="0" b="0" i="1" dirty="0" spc="0">
                <a:latin typeface="ISOCPEURItalic" pitchFamily="0" charset="1"/>
              </a:rPr>
              <a:t>вимоги безпеки праці</a:t>
            </a:r>
          </a:p>
        </p:txBody>
      </p:sp>
      <p:sp>
        <p:nvSpPr>
          <p:cNvPr id="23259" name="Rectangle 23259"/>
          <p:cNvSpPr/>
          <p:nvPr/>
        </p:nvSpPr>
        <p:spPr>
          <a:xfrm rot="0" flipH="0" flipV="0">
            <a:off x="23565611" y="12179147"/>
            <a:ext cx="1497826" cy="35102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На</a:t>
            </a:r>
            <a:r>
              <a:rPr lang="en-US" sz="1278" baseline="0" b="0" i="1" dirty="0" spc="0">
                <a:latin typeface="ISOCPEURItalic" pitchFamily="0" charset="1"/>
              </a:rPr>
              <a:t>йменування машин,</a:t>
            </a:r>
          </a:p>
          <a:p>
            <a:pPr marL="245364">
              <a:lnSpc>
                <a:spcPts val="1386"/>
              </a:lnSpc>
            </a:pPr>
            <a:r>
              <a:rPr lang="en-US" sz="1278" baseline="0" b="0" i="1" dirty="0" spc="0">
                <a:latin typeface="ISOCPEURItalic" pitchFamily="0" charset="1"/>
              </a:rPr>
              <a:t>устаткування,</a:t>
            </a:r>
          </a:p>
        </p:txBody>
      </p:sp>
      <p:sp>
        <p:nvSpPr>
          <p:cNvPr id="23260" name="Rectangle 23260"/>
          <p:cNvSpPr/>
          <p:nvPr/>
        </p:nvSpPr>
        <p:spPr>
          <a:xfrm rot="0" flipH="0" flipV="0">
            <a:off x="23434547" y="12541859"/>
            <a:ext cx="1748355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78" baseline="0" b="0" i="1" dirty="0" spc="0">
                <a:latin typeface="ISOCPEURItalic" pitchFamily="0" charset="1"/>
              </a:rPr>
              <a:t>інструментів і прис</a:t>
            </a:r>
            <a:r>
              <a:rPr lang="en-US" sz="1369" baseline="0" b="0" i="1" dirty="0" spc="0">
                <a:latin typeface="ISOCPEURItalic" pitchFamily="0" charset="1"/>
              </a:rPr>
              <a:t>троїв</a:t>
            </a:r>
          </a:p>
        </p:txBody>
      </p:sp>
      <p:sp>
        <p:nvSpPr>
          <p:cNvPr id="23261" name="Rectangle 23261"/>
          <p:cNvSpPr/>
          <p:nvPr/>
        </p:nvSpPr>
        <p:spPr>
          <a:xfrm rot="0" flipH="0" flipV="0">
            <a:off x="25871423" y="12343739"/>
            <a:ext cx="1519673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066800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Тип	</a:t>
            </a:r>
            <a:r>
              <a:rPr lang="en-US" sz="2074" baseline="46425" b="0" i="1" dirty="0" spc="0">
                <a:latin typeface="ISOCPEURItalic" pitchFamily="0" charset="1"/>
              </a:rPr>
              <a:t>Марка</a:t>
            </a:r>
          </a:p>
        </p:txBody>
      </p:sp>
      <p:sp>
        <p:nvSpPr>
          <p:cNvPr id="23262" name="Rectangle 23262"/>
          <p:cNvSpPr/>
          <p:nvPr/>
        </p:nvSpPr>
        <p:spPr>
          <a:xfrm rot="0" flipH="0" flipV="0">
            <a:off x="26950415" y="12450419"/>
            <a:ext cx="1240420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57427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 Гост	</a:t>
            </a:r>
            <a:r>
              <a:rPr lang="en-US" sz="2074" baseline="61316" b="0" i="1" dirty="0" spc="0">
                <a:latin typeface="ISOCPEURItalic" pitchFamily="0" charset="1"/>
              </a:rPr>
              <a:t>Кіл-ть</a:t>
            </a:r>
          </a:p>
        </p:txBody>
      </p:sp>
      <p:sp>
        <p:nvSpPr>
          <p:cNvPr id="23263" name="Rectangle 23263"/>
          <p:cNvSpPr/>
          <p:nvPr/>
        </p:nvSpPr>
        <p:spPr>
          <a:xfrm rot="0" flipH="0" flipV="0">
            <a:off x="28222955" y="12179147"/>
            <a:ext cx="1233338" cy="36088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Технічна</a:t>
            </a:r>
          </a:p>
          <a:p>
            <a:pPr marL="25908">
              <a:lnSpc>
                <a:spcPts val="1464"/>
              </a:lnSpc>
            </a:pPr>
            <a:r>
              <a:rPr lang="en-US" sz="1369" baseline="0" b="0" i="1" dirty="0" spc="0">
                <a:latin typeface="ISOCPEURItalic" pitchFamily="0" charset="1"/>
              </a:rPr>
              <a:t>характеристика</a:t>
            </a:r>
          </a:p>
        </p:txBody>
      </p:sp>
      <p:sp>
        <p:nvSpPr>
          <p:cNvPr id="23264" name="Rectangle 23264"/>
          <p:cNvSpPr/>
          <p:nvPr/>
        </p:nvSpPr>
        <p:spPr>
          <a:xfrm rot="0" flipH="0" flipV="0">
            <a:off x="24262079" y="12755219"/>
            <a:ext cx="469896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636775" algn="l"/>
                <a:tab pos="2857500" algn="l"/>
                <a:tab pos="3625595" algn="l"/>
                <a:tab pos="4617720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1	2	3	4	5</a:t>
            </a:r>
          </a:p>
        </p:txBody>
      </p:sp>
      <p:sp>
        <p:nvSpPr>
          <p:cNvPr id="23265" name="Rectangle 23265"/>
          <p:cNvSpPr/>
          <p:nvPr/>
        </p:nvSpPr>
        <p:spPr>
          <a:xfrm rot="0" flipH="0" flipV="0">
            <a:off x="23423879" y="12967055"/>
            <a:ext cx="1011311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Екскаватор</a:t>
            </a:r>
          </a:p>
          <a:p>
            <a:pPr marL="1525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універсалбний</a:t>
            </a:r>
          </a:p>
        </p:txBody>
      </p:sp>
      <p:sp>
        <p:nvSpPr>
          <p:cNvPr id="23266" name="Rectangle 23266"/>
          <p:cNvSpPr/>
          <p:nvPr/>
        </p:nvSpPr>
        <p:spPr>
          <a:xfrm rot="0" flipH="0" flipV="0">
            <a:off x="25266395" y="12967055"/>
            <a:ext cx="1012849" cy="54985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Одноківшевий,</a:t>
            </a:r>
          </a:p>
          <a:p>
            <a:pPr marL="3047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гідравлічний</a:t>
            </a:r>
          </a:p>
          <a:p>
            <a:pPr marL="7619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на гус. ходу</a:t>
            </a:r>
          </a:p>
        </p:txBody>
      </p:sp>
      <p:sp>
        <p:nvSpPr>
          <p:cNvPr id="23267" name="Rectangle 23267"/>
          <p:cNvSpPr/>
          <p:nvPr/>
        </p:nvSpPr>
        <p:spPr>
          <a:xfrm rot="0" flipH="0" flipV="0">
            <a:off x="26892503" y="13063067"/>
            <a:ext cx="1037867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Komatsu</a:t>
            </a:r>
          </a:p>
          <a:p>
            <a:pPr marL="86866">
              <a:lnSpc>
                <a:spcPts val="1475"/>
              </a:lnSpc>
              <a:tabLst>
                <a:tab pos="979929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PC300	</a:t>
            </a:r>
            <a:r>
              <a:rPr lang="en-US" sz="2074" baseline="78836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3268" name="Rectangle 23268"/>
          <p:cNvSpPr/>
          <p:nvPr/>
        </p:nvSpPr>
        <p:spPr>
          <a:xfrm rot="0" flipH="0" flipV="0">
            <a:off x="28250387" y="12967055"/>
            <a:ext cx="1583180" cy="54985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Обладнаний</a:t>
            </a:r>
          </a:p>
          <a:p>
            <a:pPr marL="4573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зворотньою лопатою.</a:t>
            </a:r>
          </a:p>
          <a:p>
            <a:pPr marL="6095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Містк. ковша 0.52м³.</a:t>
            </a:r>
          </a:p>
        </p:txBody>
      </p:sp>
      <p:sp>
        <p:nvSpPr>
          <p:cNvPr id="23269" name="Rectangle 23269"/>
          <p:cNvSpPr/>
          <p:nvPr/>
        </p:nvSpPr>
        <p:spPr>
          <a:xfrm rot="0" flipH="0" flipV="0">
            <a:off x="23422355" y="13537031"/>
            <a:ext cx="1021618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Автосамоскид</a:t>
            </a:r>
          </a:p>
        </p:txBody>
      </p:sp>
      <p:sp>
        <p:nvSpPr>
          <p:cNvPr id="23270" name="Rectangle 23270"/>
          <p:cNvSpPr/>
          <p:nvPr/>
        </p:nvSpPr>
        <p:spPr>
          <a:xfrm rot="0" flipH="0" flipV="0">
            <a:off x="25231343" y="13616279"/>
            <a:ext cx="4501155" cy="27096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568195" algn="l"/>
                <a:tab pos="1688591" algn="l"/>
                <a:tab pos="2662427" algn="l"/>
                <a:tab pos="3026663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Тривісний	</a:t>
            </a:r>
            <a:r>
              <a:rPr lang="en-US" sz="2074" baseline="12263" b="0" i="1" dirty="0" spc="0">
                <a:latin typeface="ISOCPEURItalic" pitchFamily="0" charset="1"/>
              </a:rPr>
              <a:t>M	АЗ 6501	</a:t>
            </a:r>
            <a:r>
              <a:rPr lang="en-US" sz="2074" baseline="-3503" b="0" i="1" dirty="0" spc="0">
                <a:latin typeface="ISOCPEURItalic" pitchFamily="0" charset="1"/>
              </a:rPr>
              <a:t>5	</a:t>
            </a:r>
            <a:r>
              <a:rPr lang="en-US" sz="2074" baseline="51681" b="0" i="1" dirty="0" spc="0">
                <a:latin typeface="ISOCPEURItalic" pitchFamily="0" charset="1"/>
              </a:rPr>
              <a:t>Вантажопідйомність</a:t>
            </a:r>
          </a:p>
          <a:p>
            <a:pPr marL="3025139">
              <a:lnSpc>
                <a:spcPts val="708"/>
              </a:lnSpc>
            </a:pPr>
            <a:r>
              <a:rPr lang="en-US" sz="1369" baseline="0" b="0" i="1" dirty="0" spc="0">
                <a:latin typeface="ISOCPEURItalic" pitchFamily="0" charset="1"/>
              </a:rPr>
              <a:t>21 т.</a:t>
            </a:r>
          </a:p>
        </p:txBody>
      </p:sp>
      <p:sp>
        <p:nvSpPr>
          <p:cNvPr id="23271" name="Rectangle 23271"/>
          <p:cNvSpPr/>
          <p:nvPr/>
        </p:nvSpPr>
        <p:spPr>
          <a:xfrm rot="0" flipH="0" flipV="0">
            <a:off x="23422355" y="13911935"/>
            <a:ext cx="321396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44039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Кран	</a:t>
            </a:r>
            <a:r>
              <a:rPr lang="en-US" sz="2074" baseline="15767" b="0" i="1" dirty="0" spc="0">
                <a:latin typeface="ISOCPEURItalic" pitchFamily="0" charset="1"/>
              </a:rPr>
              <a:t>На пневматичному</a:t>
            </a:r>
          </a:p>
        </p:txBody>
      </p:sp>
      <p:sp>
        <p:nvSpPr>
          <p:cNvPr id="23272" name="Rectangle 23272"/>
          <p:cNvSpPr/>
          <p:nvPr/>
        </p:nvSpPr>
        <p:spPr>
          <a:xfrm rot="0" flipH="0" flipV="0">
            <a:off x="25266395" y="14071955"/>
            <a:ext cx="2663975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653539" algn="l"/>
                <a:tab pos="2606039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ходу, з стр. 32 м.	</a:t>
            </a:r>
            <a:r>
              <a:rPr lang="en-US" sz="2074" baseline="58689" b="0" i="1" dirty="0" spc="0">
                <a:latin typeface="ISOCPEURItalic" pitchFamily="0" charset="1"/>
              </a:rPr>
              <a:t>КТА-50	</a:t>
            </a:r>
            <a:r>
              <a:rPr lang="en-US" sz="2074" baseline="42045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3273" name="Rectangle 23273"/>
          <p:cNvSpPr/>
          <p:nvPr/>
        </p:nvSpPr>
        <p:spPr>
          <a:xfrm rot="0" flipH="0" flipV="0">
            <a:off x="28256483" y="13901267"/>
            <a:ext cx="1476015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525"/>
            <a:r>
              <a:rPr lang="en-US" sz="1369" baseline="0" b="0" i="1" dirty="0" spc="0">
                <a:latin typeface="ISOCPEURItalic" pitchFamily="0" charset="1"/>
              </a:rPr>
              <a:t>Вантажопідйомність</a:t>
            </a:r>
          </a:p>
          <a:p>
            <a:pPr marL="0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50 т.</a:t>
            </a:r>
          </a:p>
        </p:txBody>
      </p:sp>
      <p:sp>
        <p:nvSpPr>
          <p:cNvPr id="23274" name="Rectangle 23274"/>
          <p:cNvSpPr/>
          <p:nvPr/>
        </p:nvSpPr>
        <p:spPr>
          <a:xfrm rot="0" flipH="0" flipV="0">
            <a:off x="23455883" y="14352371"/>
            <a:ext cx="4757672" cy="2724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57755" algn="l"/>
                <a:tab pos="3345179" algn="l"/>
                <a:tab pos="3442715" algn="l"/>
                <a:tab pos="4433315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Опалубка	</a:t>
            </a:r>
            <a:r>
              <a:rPr lang="en-US" sz="2074" baseline="-4379" b="0" i="1" dirty="0" spc="0">
                <a:latin typeface="ISOCPEURItalic" pitchFamily="0" charset="1"/>
              </a:rPr>
              <a:t>Щитова	</a:t>
            </a:r>
            <a:r>
              <a:rPr lang="en-US" sz="2074" baseline="875" b="0" i="1" dirty="0" spc="0">
                <a:latin typeface="ISOCPEURItalic" pitchFamily="0" charset="1"/>
              </a:rPr>
              <a:t>''	Варіант''	</a:t>
            </a:r>
            <a:r>
              <a:rPr lang="en-US" sz="2074" baseline="51681" b="0" i="1" dirty="0" spc="0">
                <a:latin typeface="ISOCPEURItalic" pitchFamily="0" charset="1"/>
              </a:rPr>
              <a:t>1</a:t>
            </a:r>
          </a:p>
          <a:p>
            <a:pPr marL="4296156">
              <a:lnSpc>
                <a:spcPts val="707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компл.</a:t>
            </a:r>
          </a:p>
        </p:txBody>
      </p:sp>
      <p:sp>
        <p:nvSpPr>
          <p:cNvPr id="23275" name="Rectangle 23275"/>
          <p:cNvSpPr/>
          <p:nvPr/>
        </p:nvSpPr>
        <p:spPr>
          <a:xfrm rot="0" flipH="0" flipV="0">
            <a:off x="23394923" y="14751659"/>
            <a:ext cx="6316723" cy="8333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7430"/>
            <a:r>
              <a:rPr lang="en-US" sz="1369" baseline="0" b="0" i="1" dirty="0" spc="0">
                <a:latin typeface="ISOCPEURItalic" pitchFamily="0" charset="1"/>
              </a:rPr>
              <a:t>Автобетонозмішувач</a:t>
            </a:r>
          </a:p>
          <a:p>
            <a:pPr marL="27430">
              <a:lnSpc>
                <a:spcPts val="2267"/>
              </a:lnSpc>
              <a:tabLst>
                <a:tab pos="1871469" algn="l"/>
                <a:tab pos="3363465" algn="l"/>
                <a:tab pos="3605781" algn="l"/>
                <a:tab pos="4498845" algn="l"/>
                <a:tab pos="4820409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Баддя	</a:t>
            </a:r>
            <a:r>
              <a:rPr lang="en-US" sz="2074" baseline="12263" b="0" i="1" dirty="0" spc="0">
                <a:latin typeface="ISOCPEURItalic" pitchFamily="0" charset="1"/>
              </a:rPr>
              <a:t>Поворотна	Б.Н	-1.5	</a:t>
            </a:r>
            <a:r>
              <a:rPr lang="en-US" sz="2074" baseline="26278" b="0" i="1" dirty="0" spc="0">
                <a:latin typeface="ISOCPEURItalic" pitchFamily="0" charset="1"/>
              </a:rPr>
              <a:t>2	</a:t>
            </a:r>
            <a:r>
              <a:rPr lang="en-US" sz="2074" baseline="6131" b="0" i="1" dirty="0" spc="0">
                <a:latin typeface="ISOCPEURItalic" pitchFamily="0" charset="1"/>
              </a:rPr>
              <a:t>Ємність 1.5 м³.</a:t>
            </a:r>
          </a:p>
          <a:p>
            <a:pPr marL="27430">
              <a:lnSpc>
                <a:spcPts val="1548"/>
              </a:lnSpc>
              <a:tabLst>
                <a:tab pos="3515865" algn="l"/>
                <a:tab pos="4498845" algn="l"/>
                <a:tab pos="4826506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Вібратор глибинний	</a:t>
            </a:r>
            <a:r>
              <a:rPr lang="en-US" sz="2074" baseline="10511" b="0" i="1" dirty="0" spc="0">
                <a:latin typeface="ISOCPEURItalic" pitchFamily="0" charset="1"/>
              </a:rPr>
              <a:t>ИВ 113	</a:t>
            </a:r>
            <a:r>
              <a:rPr lang="en-US" sz="2074" baseline="26278" b="0" i="1" dirty="0" spc="0">
                <a:latin typeface="ISOCPEURItalic" pitchFamily="0" charset="1"/>
              </a:rPr>
              <a:t>2	</a:t>
            </a:r>
            <a:r>
              <a:rPr lang="en-US" sz="2074" baseline="5255" b="0" i="1" dirty="0" spc="0">
                <a:latin typeface="ISOCPEURItalic" pitchFamily="0" charset="1"/>
              </a:rPr>
              <a:t>Потужність 0.75 Вт.</a:t>
            </a:r>
          </a:p>
          <a:p>
            <a:pPr marL="0">
              <a:lnSpc>
                <a:spcPts val="1367"/>
              </a:lnSpc>
              <a:tabLst>
                <a:tab pos="3628644" algn="l"/>
                <a:tab pos="3738371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Теодоліт	</a:t>
            </a:r>
            <a:r>
              <a:rPr lang="en-US" sz="2074" baseline="-4379" b="0" i="1" dirty="0" spc="0">
                <a:latin typeface="ISOCPEURItalic" pitchFamily="0" charset="1"/>
              </a:rPr>
              <a:t>Т	-15</a:t>
            </a:r>
          </a:p>
        </p:txBody>
      </p:sp>
      <p:sp>
        <p:nvSpPr>
          <p:cNvPr id="23276" name="Rectangle 23276"/>
          <p:cNvSpPr/>
          <p:nvPr/>
        </p:nvSpPr>
        <p:spPr>
          <a:xfrm rot="0" flipH="0" flipV="0">
            <a:off x="23422355" y="15597479"/>
            <a:ext cx="4508015" cy="40203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265932">
              <a:tabLst>
                <a:tab pos="4450079" algn="l"/>
              </a:tabLst>
            </a:pPr>
            <a:r>
              <a:rPr lang="en-US" sz="1369" baseline="0" b="0" i="1" dirty="0" spc="-164">
                <a:latin typeface="ISOCPEURItalic" pitchFamily="0" charset="1"/>
              </a:rPr>
              <a:t>Д</a:t>
            </a:r>
            <a:r>
              <a:rPr lang="en-US" sz="1369" baseline="0" b="0" i="1" dirty="0" spc="-128">
                <a:latin typeface="ISOCPEURItalic" pitchFamily="0" charset="1"/>
              </a:rPr>
              <a:t>С</a:t>
            </a:r>
            <a:r>
              <a:rPr lang="en-US" sz="1369" baseline="0" b="0" i="1" dirty="0" spc="-146">
                <a:latin typeface="ISOCPEURItalic" pitchFamily="0" charset="1"/>
              </a:rPr>
              <a:t>ТУ</a:t>
            </a:r>
            <a:r>
              <a:rPr lang="en-US" sz="1369" baseline="0" b="0" i="1" dirty="0" spc="-109">
                <a:latin typeface="ISOCPEURItalic" pitchFamily="0" charset="1"/>
              </a:rPr>
              <a:t> </a:t>
            </a:r>
            <a:r>
              <a:rPr lang="en-US" sz="1369" baseline="0" b="0" i="1" dirty="0" spc="-91">
                <a:latin typeface="ISOCPEURItalic" pitchFamily="0" charset="1"/>
              </a:rPr>
              <a:t>1</a:t>
            </a:r>
            <a:r>
              <a:rPr lang="en-US" sz="1369" baseline="0" b="0" i="1" dirty="0" spc="-128">
                <a:latin typeface="ISOCPEURItalic" pitchFamily="0" charset="1"/>
              </a:rPr>
              <a:t>0529-20</a:t>
            </a:r>
            <a:r>
              <a:rPr lang="en-US" sz="1369" baseline="0" b="0" i="1" dirty="0" spc="-91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6	</a:t>
            </a:r>
            <a:r>
              <a:rPr lang="en-US" sz="2074" baseline="61316" b="0" i="1" dirty="0" spc="0">
                <a:latin typeface="ISOCPEURItalic" pitchFamily="0" charset="1"/>
              </a:rPr>
              <a:t>1</a:t>
            </a:r>
          </a:p>
          <a:p>
            <a:pPr marL="0">
              <a:lnSpc>
                <a:spcPts val="1788"/>
              </a:lnSpc>
              <a:tabLst>
                <a:tab pos="3616451" algn="l"/>
                <a:tab pos="3726179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Нівелір	</a:t>
            </a:r>
            <a:r>
              <a:rPr lang="en-US" sz="2074" baseline="-12263" b="0" i="1" dirty="0" spc="0">
                <a:latin typeface="ISOCPEURItalic" pitchFamily="0" charset="1"/>
              </a:rPr>
              <a:t>Н	-10</a:t>
            </a:r>
          </a:p>
        </p:txBody>
      </p:sp>
      <p:sp>
        <p:nvSpPr>
          <p:cNvPr id="23277" name="Rectangle 23277"/>
          <p:cNvSpPr/>
          <p:nvPr/>
        </p:nvSpPr>
        <p:spPr>
          <a:xfrm rot="0" flipH="0" flipV="0">
            <a:off x="23422355" y="16012007"/>
            <a:ext cx="4508015" cy="37917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265932">
              <a:tabLst>
                <a:tab pos="4450079" algn="l"/>
              </a:tabLst>
            </a:pPr>
            <a:r>
              <a:rPr lang="en-US" sz="1369" baseline="0" b="0" i="1" dirty="0" spc="-164">
                <a:latin typeface="ISOCPEURItalic" pitchFamily="0" charset="1"/>
              </a:rPr>
              <a:t>Д</a:t>
            </a:r>
            <a:r>
              <a:rPr lang="en-US" sz="1369" baseline="0" b="0" i="1" dirty="0" spc="-128">
                <a:latin typeface="ISOCPEURItalic" pitchFamily="0" charset="1"/>
              </a:rPr>
              <a:t>С</a:t>
            </a:r>
            <a:r>
              <a:rPr lang="en-US" sz="1369" baseline="0" b="0" i="1" dirty="0" spc="-146">
                <a:latin typeface="ISOCPEURItalic" pitchFamily="0" charset="1"/>
              </a:rPr>
              <a:t>ТУ</a:t>
            </a:r>
            <a:r>
              <a:rPr lang="en-US" sz="1369" baseline="0" b="0" i="1" dirty="0" spc="-109">
                <a:latin typeface="ISOCPEURItalic" pitchFamily="0" charset="1"/>
              </a:rPr>
              <a:t> </a:t>
            </a:r>
            <a:r>
              <a:rPr lang="en-US" sz="1369" baseline="0" b="0" i="1" dirty="0" spc="-91">
                <a:latin typeface="ISOCPEURItalic" pitchFamily="0" charset="1"/>
              </a:rPr>
              <a:t>1</a:t>
            </a:r>
            <a:r>
              <a:rPr lang="en-US" sz="1369" baseline="0" b="0" i="1" dirty="0" spc="-128">
                <a:latin typeface="ISOCPEURItalic" pitchFamily="0" charset="1"/>
              </a:rPr>
              <a:t>0528-20</a:t>
            </a:r>
            <a:r>
              <a:rPr lang="en-US" sz="1369" baseline="0" b="0" i="1" dirty="0" spc="-91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6	</a:t>
            </a:r>
            <a:r>
              <a:rPr lang="en-US" sz="2074" baseline="70952" b="0" i="1" dirty="0" spc="0">
                <a:latin typeface="ISOCPEURItalic" pitchFamily="0" charset="1"/>
              </a:rPr>
              <a:t>1</a:t>
            </a:r>
          </a:p>
          <a:p>
            <a:pPr marL="0">
              <a:lnSpc>
                <a:spcPts val="1608"/>
              </a:lnSpc>
              <a:tabLst>
                <a:tab pos="3569208" algn="l"/>
                <a:tab pos="3771900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Рейка нівелірна	</a:t>
            </a:r>
            <a:r>
              <a:rPr lang="en-US" sz="2074" baseline="-7007" b="0" i="1" dirty="0" spc="0">
                <a:latin typeface="ISOCPEURItalic" pitchFamily="0" charset="1"/>
              </a:rPr>
              <a:t>РН	-10</a:t>
            </a:r>
          </a:p>
        </p:txBody>
      </p:sp>
      <p:sp>
        <p:nvSpPr>
          <p:cNvPr id="23278" name="Rectangle 23278"/>
          <p:cNvSpPr/>
          <p:nvPr/>
        </p:nvSpPr>
        <p:spPr>
          <a:xfrm rot="0" flipH="0" flipV="0">
            <a:off x="23416259" y="16402151"/>
            <a:ext cx="4558761" cy="4858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275076">
              <a:tabLst>
                <a:tab pos="4477512" algn="l"/>
              </a:tabLst>
            </a:pPr>
            <a:r>
              <a:rPr lang="en-US" sz="1369" baseline="0" b="0" i="1" dirty="0" spc="-123">
                <a:latin typeface="ISOCPEURItalic" pitchFamily="0" charset="1"/>
              </a:rPr>
              <a:t>Д</a:t>
            </a:r>
            <a:r>
              <a:rPr lang="en-US" sz="1369" baseline="0" b="0" i="1" dirty="0" spc="-96">
                <a:latin typeface="ISOCPEURItalic" pitchFamily="0" charset="1"/>
              </a:rPr>
              <a:t>С</a:t>
            </a:r>
            <a:r>
              <a:rPr lang="en-US" sz="1369" baseline="0" b="0" i="1" dirty="0" spc="-110">
                <a:latin typeface="ISOCPEURItalic" pitchFamily="0" charset="1"/>
              </a:rPr>
              <a:t>ТУ</a:t>
            </a:r>
            <a:r>
              <a:rPr lang="en-US" sz="1369" baseline="0" b="0" i="1" dirty="0" spc="-82">
                <a:latin typeface="ISOCPEURItalic" pitchFamily="0" charset="1"/>
              </a:rPr>
              <a:t> </a:t>
            </a:r>
            <a:r>
              <a:rPr lang="en-US" sz="1369" baseline="0" b="0" i="1" dirty="0" spc="-68">
                <a:latin typeface="ISOCPEURItalic" pitchFamily="0" charset="1"/>
              </a:rPr>
              <a:t>111</a:t>
            </a:r>
            <a:r>
              <a:rPr lang="en-US" sz="1369" baseline="0" b="0" i="1" dirty="0" spc="-96">
                <a:latin typeface="ISOCPEURItalic" pitchFamily="0" charset="1"/>
              </a:rPr>
              <a:t>58</a:t>
            </a:r>
            <a:r>
              <a:rPr lang="en-US" sz="1369" baseline="0" b="0" i="1" dirty="0" spc="-41">
                <a:latin typeface="ISOCPEURItalic" pitchFamily="0" charset="1"/>
              </a:rPr>
              <a:t>:</a:t>
            </a:r>
            <a:r>
              <a:rPr lang="en-US" sz="1369" baseline="0" b="0" i="1" dirty="0" spc="-96">
                <a:latin typeface="ISOCPEURItalic" pitchFamily="0" charset="1"/>
              </a:rPr>
              <a:t>200</a:t>
            </a:r>
            <a:r>
              <a:rPr lang="en-US" sz="1369" baseline="0" b="0" i="1" dirty="0" spc="0">
                <a:latin typeface="ISOCPEURItalic" pitchFamily="0" charset="1"/>
              </a:rPr>
              <a:t>8	</a:t>
            </a:r>
            <a:r>
              <a:rPr lang="en-US" sz="2074" baseline="61316" b="0" i="1" dirty="0" spc="0">
                <a:latin typeface="ISOCPEURItalic" pitchFamily="0" charset="1"/>
              </a:rPr>
              <a:t>2</a:t>
            </a:r>
          </a:p>
          <a:p>
            <a:pPr marL="0">
              <a:lnSpc>
                <a:spcPts val="2448"/>
              </a:lnSpc>
              <a:tabLst>
                <a:tab pos="1836419" algn="l"/>
                <a:tab pos="4477511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Вишка геодезична	</a:t>
            </a:r>
            <a:r>
              <a:rPr lang="en-US" sz="2074" baseline="-9635" b="0" i="1" dirty="0" spc="0">
                <a:latin typeface="ISOCPEURItalic" pitchFamily="0" charset="1"/>
              </a:rPr>
              <a:t>Стандартна	</a:t>
            </a:r>
            <a:r>
              <a:rPr lang="en-US" sz="2074" baseline="-3679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3279" name="Rectangle 23279"/>
          <p:cNvSpPr/>
          <p:nvPr/>
        </p:nvSpPr>
        <p:spPr>
          <a:xfrm rot="0" flipH="0" flipV="0">
            <a:off x="23422355" y="17005655"/>
            <a:ext cx="1665871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Рулетка вимірювальна</a:t>
            </a:r>
          </a:p>
          <a:p>
            <a:pPr marL="0">
              <a:lnSpc>
                <a:spcPts val="1475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металева</a:t>
            </a:r>
          </a:p>
        </p:txBody>
      </p:sp>
      <p:sp>
        <p:nvSpPr>
          <p:cNvPr id="23280" name="Rectangle 23280"/>
          <p:cNvSpPr/>
          <p:nvPr/>
        </p:nvSpPr>
        <p:spPr>
          <a:xfrm rot="0" flipH="0" flipV="0">
            <a:off x="25260299" y="17022419"/>
            <a:ext cx="2136555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02307" algn="l"/>
                <a:tab pos="1892807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Стандартна	</a:t>
            </a:r>
            <a:r>
              <a:rPr lang="en-US" sz="2074" baseline="3503" b="0" i="1" dirty="0" spc="0">
                <a:latin typeface="ISOCPEURItalic" pitchFamily="0" charset="1"/>
              </a:rPr>
              <a:t>РС	-20</a:t>
            </a:r>
          </a:p>
        </p:txBody>
      </p:sp>
      <p:sp>
        <p:nvSpPr>
          <p:cNvPr id="23281" name="Rectangle 23281"/>
          <p:cNvSpPr/>
          <p:nvPr/>
        </p:nvSpPr>
        <p:spPr>
          <a:xfrm rot="0" flipH="0" flipV="0">
            <a:off x="26692859" y="17203775"/>
            <a:ext cx="1282161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200911" algn="l"/>
              </a:tabLst>
            </a:pPr>
            <a:r>
              <a:rPr lang="en-US" sz="1369" baseline="0" b="0" i="1" dirty="0" spc="-123">
                <a:latin typeface="ISOCPEURItalic" pitchFamily="0" charset="1"/>
              </a:rPr>
              <a:t>Д</a:t>
            </a:r>
            <a:r>
              <a:rPr lang="en-US" sz="1369" baseline="0" b="0" i="1" dirty="0" spc="-96">
                <a:latin typeface="ISOCPEURItalic" pitchFamily="0" charset="1"/>
              </a:rPr>
              <a:t>С</a:t>
            </a:r>
            <a:r>
              <a:rPr lang="en-US" sz="1369" baseline="0" b="0" i="1" dirty="0" spc="-110">
                <a:latin typeface="ISOCPEURItalic" pitchFamily="0" charset="1"/>
              </a:rPr>
              <a:t>ТУ</a:t>
            </a:r>
            <a:r>
              <a:rPr lang="en-US" sz="1369" baseline="0" b="0" i="1" dirty="0" spc="-82">
                <a:latin typeface="ISOCPEURItalic" pitchFamily="0" charset="1"/>
              </a:rPr>
              <a:t> </a:t>
            </a:r>
            <a:r>
              <a:rPr lang="en-US" sz="1369" baseline="0" b="0" i="1" dirty="0" spc="-96">
                <a:latin typeface="ISOCPEURItalic" pitchFamily="0" charset="1"/>
              </a:rPr>
              <a:t>7502</a:t>
            </a:r>
            <a:r>
              <a:rPr lang="en-US" sz="1369" baseline="0" b="0" i="1" dirty="0" spc="-41">
                <a:latin typeface="ISOCPEURItalic" pitchFamily="0" charset="1"/>
              </a:rPr>
              <a:t>:</a:t>
            </a:r>
            <a:r>
              <a:rPr lang="en-US" sz="1369" baseline="0" b="0" i="1" dirty="0" spc="-96">
                <a:latin typeface="ISOCPEURItalic" pitchFamily="0" charset="1"/>
              </a:rPr>
              <a:t>20</a:t>
            </a:r>
            <a:r>
              <a:rPr lang="en-US" sz="1369" baseline="0" b="0" i="1" dirty="0" spc="-68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8	</a:t>
            </a:r>
            <a:r>
              <a:rPr lang="en-US" sz="2074" baseline="58689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3282" name="Rectangle 23282"/>
          <p:cNvSpPr/>
          <p:nvPr/>
        </p:nvSpPr>
        <p:spPr>
          <a:xfrm rot="0" flipH="0" flipV="0">
            <a:off x="23390351" y="17406467"/>
            <a:ext cx="4584669" cy="7251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876044" algn="l"/>
                <a:tab pos="4503420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Інструмент землекопів	Комплект	</a:t>
            </a:r>
            <a:r>
              <a:rPr lang="en-US" sz="2074" baseline="-3503" b="0" i="1" dirty="0" spc="0">
                <a:latin typeface="ISOCPEURItalic" pitchFamily="0" charset="1"/>
              </a:rPr>
              <a:t>2</a:t>
            </a:r>
          </a:p>
          <a:p>
            <a:pPr marL="0">
              <a:lnSpc>
                <a:spcPts val="1440"/>
              </a:lnSpc>
              <a:tabLst>
                <a:tab pos="1876044" algn="l"/>
                <a:tab pos="4503420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Інструмент слюсарів	Комплект	</a:t>
            </a:r>
            <a:r>
              <a:rPr lang="en-US" sz="2074" baseline="-3503" b="0" i="1" dirty="0" spc="0">
                <a:latin typeface="ISOCPEURItalic" pitchFamily="0" charset="1"/>
              </a:rPr>
              <a:t>3</a:t>
            </a:r>
          </a:p>
          <a:p>
            <a:pPr marL="0">
              <a:lnSpc>
                <a:spcPts val="1451"/>
              </a:lnSpc>
              <a:tabLst>
                <a:tab pos="4503420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Інструмент арматурників</a:t>
            </a:r>
            <a:r>
              <a:rPr lang="en-US" sz="2074" baseline="875" b="0" i="1" dirty="0" spc="0">
                <a:latin typeface="ISOCPEURItalic" pitchFamily="0" charset="1"/>
              </a:rPr>
              <a:t>Комплект	</a:t>
            </a:r>
            <a:r>
              <a:rPr lang="en-US" sz="2074" baseline="-3503" b="0" i="1" dirty="0" spc="0">
                <a:latin typeface="ISOCPEURItalic" pitchFamily="0" charset="1"/>
              </a:rPr>
              <a:t>2</a:t>
            </a:r>
          </a:p>
          <a:p>
            <a:pPr marL="0">
              <a:lnSpc>
                <a:spcPts val="1391"/>
              </a:lnSpc>
            </a:pPr>
            <a:r>
              <a:rPr lang="en-US" sz="1369" baseline="0" b="0" i="1" dirty="0" spc="0">
                <a:latin typeface="ISOCPEURItalic" pitchFamily="0" charset="1"/>
              </a:rPr>
              <a:t>Інструмент</a:t>
            </a:r>
          </a:p>
        </p:txBody>
      </p:sp>
      <p:sp>
        <p:nvSpPr>
          <p:cNvPr id="23283" name="Rectangle 23283"/>
          <p:cNvSpPr/>
          <p:nvPr/>
        </p:nvSpPr>
        <p:spPr>
          <a:xfrm rot="0" flipH="0" flipV="0">
            <a:off x="23385779" y="18144083"/>
            <a:ext cx="1207256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"/>
            <a:r>
              <a:rPr lang="en-US" sz="1369" baseline="0" b="0" i="1" dirty="0" spc="0">
                <a:latin typeface="ISOCPEURItalic" pitchFamily="0" charset="1"/>
              </a:rPr>
              <a:t>бетонувальників</a:t>
            </a:r>
          </a:p>
        </p:txBody>
      </p:sp>
      <p:sp>
        <p:nvSpPr>
          <p:cNvPr id="23284" name="Rectangle 23284"/>
          <p:cNvSpPr/>
          <p:nvPr/>
        </p:nvSpPr>
        <p:spPr>
          <a:xfrm rot="0" flipH="0" flipV="0">
            <a:off x="25266395" y="17956631"/>
            <a:ext cx="696621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Комплект</a:t>
            </a:r>
          </a:p>
        </p:txBody>
      </p:sp>
      <p:sp>
        <p:nvSpPr>
          <p:cNvPr id="23285" name="Rectangle 23285"/>
          <p:cNvSpPr/>
          <p:nvPr/>
        </p:nvSpPr>
        <p:spPr>
          <a:xfrm rot="0" flipH="0" flipV="0">
            <a:off x="27893771" y="18045023"/>
            <a:ext cx="8124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3286" name="Rectangle 23286"/>
          <p:cNvSpPr/>
          <p:nvPr/>
        </p:nvSpPr>
        <p:spPr>
          <a:xfrm rot="0" flipH="0" flipV="0">
            <a:off x="24173687" y="11530160"/>
            <a:ext cx="5259830" cy="60248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651503" algn="l"/>
                <a:tab pos="5192267" algn="l"/>
              </a:tabLst>
            </a:pPr>
            <a:r>
              <a:rPr lang="en-US" sz="2283" baseline="0" b="0" i="1" dirty="0" spc="0">
                <a:latin typeface="ISOCPEURItalic" pitchFamily="0" charset="1"/>
              </a:rPr>
              <a:t>Відомість потреби в машинах	, механізмах	,</a:t>
            </a:r>
          </a:p>
          <a:p>
            <a:pPr marL="1034795">
              <a:lnSpc>
                <a:spcPts val="2447"/>
              </a:lnSpc>
            </a:pPr>
            <a:r>
              <a:rPr lang="en-US" sz="2283" baseline="0" b="0" i="1" dirty="0" spc="0">
                <a:latin typeface="ISOCPEURItalic" pitchFamily="0" charset="1"/>
              </a:rPr>
              <a:t>інструмент та інвентарі</a:t>
            </a:r>
          </a:p>
        </p:txBody>
      </p:sp>
      <p:sp>
        <p:nvSpPr>
          <p:cNvPr id="23287" name="Rectangle 23287"/>
          <p:cNvSpPr/>
          <p:nvPr/>
        </p:nvSpPr>
        <p:spPr>
          <a:xfrm rot="0" flipH="0" flipV="0">
            <a:off x="26740103" y="14730323"/>
            <a:ext cx="2720182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147572" algn="l"/>
                <a:tab pos="1511808" algn="l"/>
                <a:tab pos="2555747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Камаз 65115	</a:t>
            </a:r>
            <a:r>
              <a:rPr lang="en-US" sz="2074" baseline="10511" b="0" i="1" dirty="0" spc="0">
                <a:latin typeface="ISOCPEURItalic" pitchFamily="0" charset="1"/>
              </a:rPr>
              <a:t>4	</a:t>
            </a:r>
            <a:r>
              <a:rPr lang="en-US" sz="2074" baseline="15767" b="0" i="1" dirty="0" spc="0">
                <a:latin typeface="ISOCPEURItalic" pitchFamily="0" charset="1"/>
              </a:rPr>
              <a:t>Ємність 7/11,7	м³</a:t>
            </a:r>
          </a:p>
        </p:txBody>
      </p:sp>
      <p:sp>
        <p:nvSpPr>
          <p:cNvPr id="23288" name="Rectangle 23288"/>
          <p:cNvSpPr/>
          <p:nvPr/>
        </p:nvSpPr>
        <p:spPr>
          <a:xfrm rot="0" flipH="0" flipV="0">
            <a:off x="14293595" y="18302248"/>
            <a:ext cx="336843" cy="4911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83819"/>
            <a:r>
              <a:rPr lang="en-US" sz="1446" baseline="0" b="0" i="1" dirty="0" spc="0">
                <a:latin typeface="ISOCPEURItalic" pitchFamily="0" charset="1"/>
              </a:rPr>
              <a:t>32</a:t>
            </a:r>
          </a:p>
          <a:p>
            <a:pPr marL="0">
              <a:lnSpc>
                <a:spcPts val="2411"/>
              </a:lnSpc>
            </a:pPr>
            <a:r>
              <a:rPr lang="en-US" sz="1446" baseline="0" b="0" i="1" dirty="0" spc="0">
                <a:latin typeface="ISOCPEURItalic" pitchFamily="0" charset="1"/>
              </a:rPr>
              <a:t>0,117</a:t>
            </a:r>
          </a:p>
        </p:txBody>
      </p:sp>
      <p:sp>
        <p:nvSpPr>
          <p:cNvPr id="23289" name="Rectangle 23289"/>
          <p:cNvSpPr/>
          <p:nvPr/>
        </p:nvSpPr>
        <p:spPr>
          <a:xfrm rot="0" flipH="0" flipV="0">
            <a:off x="13173455" y="17538724"/>
            <a:ext cx="576293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Одиниці</a:t>
            </a:r>
          </a:p>
        </p:txBody>
      </p:sp>
      <p:sp>
        <p:nvSpPr>
          <p:cNvPr id="23290" name="Rectangle 23290"/>
          <p:cNvSpPr/>
          <p:nvPr/>
        </p:nvSpPr>
        <p:spPr>
          <a:xfrm rot="0" flipH="0" flipV="0">
            <a:off x="10372343" y="18340348"/>
            <a:ext cx="85819" cy="18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46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3291" name="Rectangle 23291"/>
          <p:cNvSpPr/>
          <p:nvPr/>
        </p:nvSpPr>
        <p:spPr>
          <a:xfrm rot="0" flipH="0" flipV="0">
            <a:off x="15788639" y="19435109"/>
            <a:ext cx="6398156" cy="61416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682" baseline="0" b="0" i="1" dirty="0" spc="0">
                <a:latin typeface="ISOCPEURItalic" pitchFamily="0" charset="1"/>
              </a:rPr>
              <a:t>Область застосування технологічної карти</a:t>
            </a:r>
          </a:p>
          <a:p>
            <a:pPr marL="210312">
              <a:lnSpc>
                <a:spcPts val="2138"/>
              </a:lnSpc>
            </a:pPr>
            <a:r>
              <a:rPr lang="en-US" sz="2011" baseline="0" b="0" i="1" dirty="0" spc="0">
                <a:latin typeface="ISOCPEURItalic" pitchFamily="0" charset="1"/>
              </a:rPr>
              <a:t>Дана технологічна карта розроблена на влаштування</a:t>
            </a:r>
          </a:p>
        </p:txBody>
      </p:sp>
      <p:sp>
        <p:nvSpPr>
          <p:cNvPr id="23292" name="Rectangle 23292"/>
          <p:cNvSpPr/>
          <p:nvPr/>
        </p:nvSpPr>
        <p:spPr>
          <a:xfrm rot="0" flipH="0" flipV="0">
            <a:off x="15625571" y="20062097"/>
            <a:ext cx="6765842" cy="2569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714743" algn="l"/>
              </a:tabLst>
            </a:pPr>
            <a:r>
              <a:rPr lang="en-US" sz="2011" baseline="0" b="0" i="1" dirty="0" spc="0">
                <a:latin typeface="ISOCPEURItalic" pitchFamily="0" charset="1"/>
              </a:rPr>
              <a:t>фундаментів під несучі конструкції </a:t>
            </a:r>
            <a:r>
              <a:rPr lang="en-US" sz="2774" baseline="3276" b="0" i="1" dirty="0" spc="0">
                <a:latin typeface="ISOCPEURItalic" pitchFamily="0" charset="1"/>
              </a:rPr>
              <a:t>кондитерської фабрики 	</a:t>
            </a:r>
            <a:r>
              <a:rPr lang="en-US" sz="2011" baseline="0" b="0" i="1" dirty="0" spc="0">
                <a:latin typeface="ISOCPEURItalic" pitchFamily="0" charset="1"/>
              </a:rPr>
              <a:t>.</a:t>
            </a:r>
          </a:p>
        </p:txBody>
      </p:sp>
      <p:sp>
        <p:nvSpPr>
          <p:cNvPr id="23293" name="Rectangle 23293"/>
          <p:cNvSpPr/>
          <p:nvPr/>
        </p:nvSpPr>
        <p:spPr>
          <a:xfrm rot="0" flipH="0" flipV="0">
            <a:off x="25898855" y="19670255"/>
            <a:ext cx="4041156" cy="34832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74319"/>
            <a:r>
              <a:rPr lang="en-US" sz="1319" baseline="0" b="0" i="1" dirty="0" spc="0">
                <a:latin typeface="ISOCPEURItalic" pitchFamily="0" charset="1"/>
              </a:rPr>
              <a:t>Використання закордонного досвіду будівельного</a:t>
            </a:r>
          </a:p>
          <a:p>
            <a:pPr marL="0">
              <a:lnSpc>
                <a:spcPts val="1415"/>
              </a:lnSpc>
            </a:pPr>
            <a:r>
              <a:rPr lang="en-US" sz="1319" baseline="0" b="0" i="1" dirty="0" spc="0">
                <a:latin typeface="ISOCPEURItalic" pitchFamily="0" charset="1"/>
              </a:rPr>
              <a:t>девелопменту при зведенні цеху кондитерської фабрики</a:t>
            </a:r>
          </a:p>
        </p:txBody>
      </p:sp>
      <p:sp>
        <p:nvSpPr>
          <p:cNvPr id="23294" name="Rectangle 23294"/>
          <p:cNvSpPr/>
          <p:nvPr/>
        </p:nvSpPr>
        <p:spPr>
          <a:xfrm rot="0" flipH="0" flipV="0">
            <a:off x="28363163" y="20153197"/>
            <a:ext cx="1593495" cy="1404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51687" algn="l"/>
                <a:tab pos="1136903" algn="l"/>
              </a:tabLst>
            </a:pPr>
            <a:r>
              <a:rPr lang="en-US" sz="1099" baseline="0" b="0" i="1" dirty="0" spc="0">
                <a:latin typeface="ISOCPEURItalic" pitchFamily="0" charset="1"/>
              </a:rPr>
              <a:t>Стадія	</a:t>
            </a:r>
            <a:r>
              <a:rPr lang="en-US" sz="1665" baseline="6548" b="0" i="1" dirty="0" spc="0">
                <a:latin typeface="ISOCPEURItalic" pitchFamily="0" charset="1"/>
              </a:rPr>
              <a:t>Аркуш	Аркушів</a:t>
            </a:r>
          </a:p>
        </p:txBody>
      </p:sp>
      <p:sp>
        <p:nvSpPr>
          <p:cNvPr id="23295" name="Rectangle 23295"/>
          <p:cNvSpPr/>
          <p:nvPr/>
        </p:nvSpPr>
        <p:spPr>
          <a:xfrm rot="0" flipH="0" flipV="0">
            <a:off x="23521415" y="19961206"/>
            <a:ext cx="2236163" cy="15517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53568" algn="l"/>
                <a:tab pos="693419" algn="l"/>
                <a:tab pos="979931" algn="l"/>
                <a:tab pos="1406651" algn="l"/>
                <a:tab pos="1906523" algn="l"/>
              </a:tabLst>
            </a:pPr>
            <a:r>
              <a:rPr lang="en-US" sz="1143" baseline="0" b="0" i="1" dirty="0" spc="0">
                <a:latin typeface="ISOCPEURItalic" pitchFamily="0" charset="1"/>
              </a:rPr>
              <a:t>Зм.	</a:t>
            </a:r>
            <a:r>
              <a:rPr lang="en-US" sz="1143" baseline="0" b="0" i="1" dirty="0" spc="-31">
                <a:latin typeface="ISOCPEURItalic" pitchFamily="0" charset="1"/>
              </a:rPr>
              <a:t>К</a:t>
            </a:r>
            <a:r>
              <a:rPr lang="en-US" sz="1143" baseline="0" b="0" i="1" dirty="0" spc="-11">
                <a:latin typeface="ISOCPEURItalic" pitchFamily="0" charset="1"/>
              </a:rPr>
              <a:t>і</a:t>
            </a:r>
            <a:r>
              <a:rPr lang="en-US" sz="1143" baseline="0" b="0" i="1" dirty="0" spc="-27">
                <a:latin typeface="ISOCPEURItalic" pitchFamily="0" charset="1"/>
              </a:rPr>
              <a:t>л</a:t>
            </a:r>
            <a:r>
              <a:rPr lang="en-US" sz="1143" baseline="0" b="0" i="1" dirty="0" spc="0">
                <a:latin typeface="ISOCPEURItalic" pitchFamily="0" charset="1"/>
              </a:rPr>
              <a:t>.	</a:t>
            </a:r>
            <a:r>
              <a:rPr lang="en-US" sz="1731" baseline="1049" b="0" i="1" dirty="0" spc="0">
                <a:latin typeface="ISOCPEURItalic" pitchFamily="0" charset="1"/>
              </a:rPr>
              <a:t>Арк	</a:t>
            </a:r>
            <a:r>
              <a:rPr lang="en-US" sz="1731" baseline="-2098" b="0" i="1" dirty="0" spc="0">
                <a:latin typeface="ISOCPEURItalic" pitchFamily="0" charset="1"/>
              </a:rPr>
              <a:t>№Док.	</a:t>
            </a:r>
            <a:r>
              <a:rPr lang="en-US" sz="1731" baseline="-6296" b="0" i="1" dirty="0" spc="0">
                <a:latin typeface="ISOCPEURItalic" pitchFamily="0" charset="1"/>
              </a:rPr>
              <a:t> Підпис	</a:t>
            </a:r>
            <a:r>
              <a:rPr lang="en-US" sz="1731" baseline="-2098" b="0" i="1" dirty="0" spc="0">
                <a:latin typeface="ISOCPEURItalic" pitchFamily="0" charset="1"/>
              </a:rPr>
              <a:t>Дата</a:t>
            </a:r>
          </a:p>
        </p:txBody>
      </p:sp>
      <p:sp>
        <p:nvSpPr>
          <p:cNvPr id="23296" name="Rectangle 23296"/>
          <p:cNvSpPr/>
          <p:nvPr/>
        </p:nvSpPr>
        <p:spPr>
          <a:xfrm rot="0" flipH="0" flipV="0">
            <a:off x="23428451" y="20386150"/>
            <a:ext cx="5268550" cy="15434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026151" algn="l"/>
              </a:tabLst>
            </a:pPr>
            <a:r>
              <a:rPr lang="en-US" sz="1869" baseline="24301" b="0" i="1" dirty="0" spc="0" u="sng">
                <a:latin typeface="ISOCPEURItalic" pitchFamily="0" charset="1"/>
              </a:rPr>
              <a:t>Виконав	</a:t>
            </a:r>
            <a:r>
              <a:rPr lang="en-US" sz="1099" baseline="0" b="0" i="1" dirty="0" spc="0">
                <a:latin typeface="ISOCPEURItalic" pitchFamily="0" charset="1"/>
              </a:rPr>
              <a:t>АМР</a:t>
            </a:r>
          </a:p>
        </p:txBody>
      </p:sp>
      <p:sp>
        <p:nvSpPr>
          <p:cNvPr id="23297" name="Rectangle 23297"/>
          <p:cNvSpPr/>
          <p:nvPr/>
        </p:nvSpPr>
        <p:spPr>
          <a:xfrm rot="0" flipH="0" flipV="0">
            <a:off x="23452835" y="20695522"/>
            <a:ext cx="554368" cy="1576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34" baseline="0" b="0" i="1" dirty="0" spc="0">
                <a:latin typeface="ISOCPEURItalic" pitchFamily="0" charset="1"/>
              </a:rPr>
              <a:t>Керівник</a:t>
            </a:r>
          </a:p>
        </p:txBody>
      </p:sp>
      <p:sp>
        <p:nvSpPr>
          <p:cNvPr id="23298" name="Rectangle 23298"/>
          <p:cNvSpPr/>
          <p:nvPr/>
        </p:nvSpPr>
        <p:spPr>
          <a:xfrm rot="0" flipH="0" flipV="0">
            <a:off x="23451311" y="21039946"/>
            <a:ext cx="616571" cy="1576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34" baseline="0" b="0" i="1" dirty="0" spc="0">
                <a:latin typeface="ISOCPEURItalic" pitchFamily="0" charset="1"/>
              </a:rPr>
              <a:t>Зав. каф.</a:t>
            </a:r>
          </a:p>
        </p:txBody>
      </p:sp>
      <p:sp>
        <p:nvSpPr>
          <p:cNvPr id="23299" name="Rectangle 23299"/>
          <p:cNvSpPr/>
          <p:nvPr/>
        </p:nvSpPr>
        <p:spPr>
          <a:xfrm rot="0" flipH="0" flipV="0">
            <a:off x="26032967" y="20244737"/>
            <a:ext cx="1947637" cy="32490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31" baseline="0" b="0" i="1" dirty="0" spc="0">
                <a:latin typeface="ISOCPEURItalic" pitchFamily="0" charset="1"/>
              </a:rPr>
              <a:t>ТЕХНОЛОГІЯ ТА ОРГАНІЗАЦІЯ</a:t>
            </a:r>
          </a:p>
          <a:p>
            <a:pPr marL="6098">
              <a:lnSpc>
                <a:spcPts val="1319"/>
              </a:lnSpc>
            </a:pPr>
            <a:r>
              <a:rPr lang="en-US" sz="1231" baseline="0" b="0" i="1" dirty="0" spc="0">
                <a:latin typeface="ISOCPEURItalic" pitchFamily="0" charset="1"/>
              </a:rPr>
              <a:t>БУДІВЕЛЬНОГО ВИРОБНИЦТВА</a:t>
            </a:r>
          </a:p>
        </p:txBody>
      </p:sp>
      <p:sp>
        <p:nvSpPr>
          <p:cNvPr id="23300" name="Rectangle 23300"/>
          <p:cNvSpPr/>
          <p:nvPr/>
        </p:nvSpPr>
        <p:spPr>
          <a:xfrm rot="0" flipH="0" flipV="0">
            <a:off x="26706575" y="19321259"/>
            <a:ext cx="2470973" cy="1684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19" baseline="0" b="0" i="1" dirty="0" spc="0">
                <a:latin typeface="ISOCPEURItalic" pitchFamily="0" charset="1"/>
              </a:rPr>
              <a:t>Атестаційна магістерська робота</a:t>
            </a:r>
          </a:p>
        </p:txBody>
      </p:sp>
      <p:sp>
        <p:nvSpPr>
          <p:cNvPr id="23301" name="Rectangle 23301"/>
          <p:cNvSpPr/>
          <p:nvPr/>
        </p:nvSpPr>
        <p:spPr>
          <a:xfrm rot="0" flipH="0" flipV="0">
            <a:off x="26133551" y="20777818"/>
            <a:ext cx="1757642" cy="3283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97535"/>
            <a:r>
              <a:rPr lang="en-US" sz="1234" baseline="0" b="0" i="1" dirty="0" spc="0">
                <a:latin typeface="ISOCPEURItalic" pitchFamily="0" charset="1"/>
              </a:rPr>
              <a:t>Технологічна карта на</a:t>
            </a:r>
          </a:p>
          <a:p>
            <a:pPr marL="0">
              <a:lnSpc>
                <a:spcPts val="1343"/>
              </a:lnSpc>
            </a:pPr>
            <a:r>
              <a:rPr lang="en-US" sz="1234" baseline="0" b="0" i="1" dirty="0" spc="0">
                <a:latin typeface="ISOCPEURItalic" pitchFamily="0" charset="1"/>
              </a:rPr>
              <a:t>влаштування фундаментів</a:t>
            </a:r>
          </a:p>
        </p:txBody>
      </p:sp>
      <p:sp>
        <p:nvSpPr>
          <p:cNvPr id="23302" name="Rectangle 23302"/>
          <p:cNvSpPr/>
          <p:nvPr/>
        </p:nvSpPr>
        <p:spPr>
          <a:xfrm rot="0" flipH="0" flipV="0">
            <a:off x="24163019" y="21041470"/>
            <a:ext cx="700391" cy="1576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34" baseline="0" b="0" i="1" dirty="0" spc="0">
                <a:latin typeface="ISOCPEURItalic" pitchFamily="0" charset="1"/>
              </a:rPr>
              <a:t>Тугай О.А.</a:t>
            </a:r>
          </a:p>
        </p:txBody>
      </p:sp>
      <p:sp>
        <p:nvSpPr>
          <p:cNvPr id="23303" name="Rectangle 23303"/>
          <p:cNvSpPr/>
          <p:nvPr/>
        </p:nvSpPr>
        <p:spPr>
          <a:xfrm rot="0" flipH="0" flipV="0">
            <a:off x="24198071" y="20334334"/>
            <a:ext cx="596228" cy="1576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34" baseline="0" b="0" i="1" dirty="0" spc="0">
                <a:latin typeface="ISOCPEURItalic" pitchFamily="0" charset="1"/>
              </a:rPr>
              <a:t>Леоненко</a:t>
            </a:r>
          </a:p>
        </p:txBody>
      </p:sp>
      <p:sp>
        <p:nvSpPr>
          <p:cNvPr id="23304" name="Rectangle 23304"/>
          <p:cNvSpPr/>
          <p:nvPr/>
        </p:nvSpPr>
        <p:spPr>
          <a:xfrm rot="0" flipH="0" flipV="0">
            <a:off x="23411687" y="20518738"/>
            <a:ext cx="643703" cy="1576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34" baseline="0" b="0" i="1" dirty="0" spc="-148">
                <a:latin typeface="ISOCPEURItalic" pitchFamily="0" charset="1"/>
              </a:rPr>
              <a:t> </a:t>
            </a:r>
            <a:r>
              <a:rPr lang="en-US" sz="1234" baseline="0" b="0" i="1" dirty="0" spc="-198">
                <a:latin typeface="ISOCPEURItalic" pitchFamily="0" charset="1"/>
              </a:rPr>
              <a:t>К</a:t>
            </a:r>
            <a:r>
              <a:rPr lang="en-US" sz="1234" baseline="0" b="0" i="1" dirty="0" spc="-173">
                <a:latin typeface="ISOCPEURItalic" pitchFamily="0" charset="1"/>
              </a:rPr>
              <a:t>он</a:t>
            </a:r>
            <a:r>
              <a:rPr lang="en-US" sz="1234" baseline="0" b="0" i="1" dirty="0" spc="-148">
                <a:latin typeface="ISOCPEURItalic" pitchFamily="0" charset="1"/>
              </a:rPr>
              <a:t>с</a:t>
            </a:r>
            <a:r>
              <a:rPr lang="en-US" sz="1234" baseline="0" b="0" i="1" dirty="0" spc="-173">
                <a:latin typeface="ISOCPEURItalic" pitchFamily="0" charset="1"/>
              </a:rPr>
              <a:t>уль</a:t>
            </a:r>
            <a:r>
              <a:rPr lang="en-US" sz="1234" baseline="0" b="0" i="1" dirty="0" spc="-223">
                <a:latin typeface="ISOCPEURItalic" pitchFamily="0" charset="1"/>
              </a:rPr>
              <a:t>т</a:t>
            </a:r>
            <a:r>
              <a:rPr lang="en-US" sz="1234" baseline="0" b="0" i="1" dirty="0" spc="-198">
                <a:latin typeface="ISOCPEURItalic" pitchFamily="0" charset="1"/>
              </a:rPr>
              <a:t>а</a:t>
            </a:r>
            <a:r>
              <a:rPr lang="en-US" sz="1234" baseline="0" b="0" i="1" dirty="0" spc="-173">
                <a:latin typeface="ISOCPEURItalic" pitchFamily="0" charset="1"/>
              </a:rPr>
              <a:t>н</a:t>
            </a:r>
            <a:r>
              <a:rPr lang="en-US" sz="1234" baseline="0" b="0" i="1" dirty="0" spc="-223">
                <a:latin typeface="ISOCPEURItalic" pitchFamily="0" charset="1"/>
              </a:rPr>
              <a:t>т</a:t>
            </a:r>
          </a:p>
        </p:txBody>
      </p:sp>
      <p:sp>
        <p:nvSpPr>
          <p:cNvPr id="23305" name="Rectangle 23305"/>
          <p:cNvSpPr/>
          <p:nvPr/>
        </p:nvSpPr>
        <p:spPr>
          <a:xfrm rot="0" flipH="0" flipV="0">
            <a:off x="28773119" y="20790229"/>
            <a:ext cx="782767" cy="28976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07264"/>
            <a:r>
              <a:rPr lang="en-US" sz="1099" baseline="0" b="0" i="1" dirty="0" spc="0">
                <a:latin typeface="ISOCPEURItalic" pitchFamily="0" charset="1"/>
              </a:rPr>
              <a:t>КНУБА</a:t>
            </a:r>
          </a:p>
          <a:p>
            <a:pPr marL="0">
              <a:lnSpc>
                <a:spcPts val="1176"/>
              </a:lnSpc>
            </a:pPr>
            <a:r>
              <a:rPr lang="en-US" sz="1099" baseline="0" b="0" i="1" dirty="0" spc="0">
                <a:latin typeface="ISOCPEURItalic" pitchFamily="0" charset="1"/>
              </a:rPr>
              <a:t>Кафедра ОУБ</a:t>
            </a:r>
          </a:p>
        </p:txBody>
      </p:sp>
      <p:sp>
        <p:nvSpPr>
          <p:cNvPr id="23306" name="Rectangle 23306"/>
          <p:cNvSpPr/>
          <p:nvPr/>
        </p:nvSpPr>
        <p:spPr>
          <a:xfrm rot="0" flipH="0" flipV="0">
            <a:off x="29080967" y="20400085"/>
            <a:ext cx="649253" cy="1404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56259" algn="l"/>
              </a:tabLst>
            </a:pPr>
            <a:r>
              <a:rPr lang="en-US" sz="1099" baseline="0" b="0" i="1" dirty="0" spc="0">
                <a:latin typeface="ISOCPEURItalic" pitchFamily="0" charset="1"/>
              </a:rPr>
              <a:t>6	11</a:t>
            </a:r>
          </a:p>
        </p:txBody>
      </p:sp>
      <p:sp>
        <p:nvSpPr>
          <p:cNvPr id="23307" name="Rectangle 23307"/>
          <p:cNvSpPr/>
          <p:nvPr/>
        </p:nvSpPr>
        <p:spPr>
          <a:xfrm rot="0" flipH="0" flipV="0">
            <a:off x="24163019" y="20506546"/>
            <a:ext cx="686853" cy="3374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34" baseline="0" b="0" i="1" dirty="0" spc="-66">
                <a:latin typeface="ISOCPEURItalic" pitchFamily="0" charset="1"/>
              </a:rPr>
              <a:t>Єм</a:t>
            </a:r>
            <a:r>
              <a:rPr lang="en-US" sz="1234" baseline="0" b="0" i="1" dirty="0" spc="-57">
                <a:latin typeface="ISOCPEURItalic" pitchFamily="0" charset="1"/>
              </a:rPr>
              <a:t>ельянов</a:t>
            </a:r>
            <a:r>
              <a:rPr lang="en-US" sz="1234" baseline="0" b="0" i="1" dirty="0" spc="-66">
                <a:latin typeface="ISOCPEURItalic" pitchFamily="0" charset="1"/>
              </a:rPr>
              <a:t>а</a:t>
            </a:r>
          </a:p>
          <a:p>
            <a:pPr marL="0">
              <a:lnSpc>
                <a:spcPts val="1416"/>
              </a:lnSpc>
            </a:pPr>
            <a:r>
              <a:rPr lang="en-US" sz="1234" baseline="0" b="0" i="1" dirty="0" spc="-66">
                <a:latin typeface="ISOCPEURItalic" pitchFamily="0" charset="1"/>
              </a:rPr>
              <a:t>Єм</a:t>
            </a:r>
            <a:r>
              <a:rPr lang="en-US" sz="1234" baseline="0" b="0" i="1" dirty="0" spc="-57">
                <a:latin typeface="ISOCPEURItalic" pitchFamily="0" charset="1"/>
              </a:rPr>
              <a:t>ельянов</a:t>
            </a:r>
            <a:r>
              <a:rPr lang="en-US" sz="1234" baseline="0" b="0" i="1" dirty="0" spc="-66">
                <a:latin typeface="ISOCPEURItalic" pitchFamily="0" charset="1"/>
              </a:rPr>
              <a:t>а</a:t>
            </a:r>
          </a:p>
        </p:txBody>
      </p:sp>
      <p:sp>
        <p:nvSpPr>
          <p:cNvPr id="23308" name="Rectangle 23308"/>
          <p:cNvSpPr/>
          <p:nvPr/>
        </p:nvSpPr>
        <p:spPr>
          <a:xfrm rot="0" flipH="0" flipV="0">
            <a:off x="2214371" y="4078185"/>
            <a:ext cx="83519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Г</a:t>
            </a:r>
          </a:p>
        </p:txBody>
      </p:sp>
      <p:sp>
        <p:nvSpPr>
          <p:cNvPr id="23309" name="Rectangle 23309"/>
          <p:cNvSpPr/>
          <p:nvPr/>
        </p:nvSpPr>
        <p:spPr>
          <a:xfrm rot="0" flipH="0" flipV="0">
            <a:off x="2217419" y="8029917"/>
            <a:ext cx="107484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А</a:t>
            </a:r>
          </a:p>
        </p:txBody>
      </p:sp>
      <p:sp>
        <p:nvSpPr>
          <p:cNvPr id="23310" name="Rectangle 23310"/>
          <p:cNvSpPr/>
          <p:nvPr/>
        </p:nvSpPr>
        <p:spPr>
          <a:xfrm rot="0" flipH="0" flipV="0">
            <a:off x="2214371" y="6713181"/>
            <a:ext cx="95502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Б</a:t>
            </a:r>
          </a:p>
        </p:txBody>
      </p:sp>
      <p:sp>
        <p:nvSpPr>
          <p:cNvPr id="23311" name="Rectangle 23311"/>
          <p:cNvSpPr/>
          <p:nvPr/>
        </p:nvSpPr>
        <p:spPr>
          <a:xfrm rot="0" flipH="0" flipV="0">
            <a:off x="2214371" y="5396445"/>
            <a:ext cx="95502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В</a:t>
            </a:r>
          </a:p>
        </p:txBody>
      </p:sp>
      <p:sp>
        <p:nvSpPr>
          <p:cNvPr id="23312" name="Rectangle 23312"/>
          <p:cNvSpPr/>
          <p:nvPr/>
        </p:nvSpPr>
        <p:spPr>
          <a:xfrm rot="0" flipH="0" flipV="0">
            <a:off x="4134611" y="9800805"/>
            <a:ext cx="9193991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208531" algn="l"/>
                <a:tab pos="2526791" algn="l"/>
                <a:tab pos="3842003" algn="l"/>
                <a:tab pos="5161788" algn="l"/>
                <a:tab pos="9110471" algn="l"/>
              </a:tabLst>
            </a:pPr>
            <a:r>
              <a:rPr lang="en-US" sz="1408" baseline="0" b="0" i="1" dirty="0" spc="0">
                <a:latin typeface="ISOCPEURItalic" pitchFamily="0" charset="1"/>
              </a:rPr>
              <a:t>1	2	3	4	5	8</a:t>
            </a:r>
          </a:p>
        </p:txBody>
      </p:sp>
      <p:sp>
        <p:nvSpPr>
          <p:cNvPr id="23313" name="Rectangle 23313"/>
          <p:cNvSpPr/>
          <p:nvPr/>
        </p:nvSpPr>
        <p:spPr>
          <a:xfrm rot="0" flipH="0" flipV="0">
            <a:off x="2211323" y="2761449"/>
            <a:ext cx="107484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Д</a:t>
            </a:r>
          </a:p>
        </p:txBody>
      </p:sp>
      <p:sp>
        <p:nvSpPr>
          <p:cNvPr id="23314" name="Rectangle 23314"/>
          <p:cNvSpPr/>
          <p:nvPr/>
        </p:nvSpPr>
        <p:spPr>
          <a:xfrm rot="0" flipH="0" flipV="0">
            <a:off x="4509515" y="9124224"/>
            <a:ext cx="4542324" cy="56818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272539" algn="l"/>
                <a:tab pos="2589275" algn="l"/>
                <a:tab pos="3906011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4000	</a:t>
            </a:r>
            <a:r>
              <a:rPr lang="en-US" sz="2145" baseline="0" b="0" i="1" dirty="0" spc="0" u="sng">
                <a:latin typeface="ISOCPEURItalic" pitchFamily="0" charset="1"/>
              </a:rPr>
              <a:t>6000	6000	</a:t>
            </a:r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  <a:p>
            <a:pPr marL="3887724">
              <a:lnSpc>
                <a:spcPts val="2315"/>
              </a:lnSpc>
            </a:pPr>
            <a:r>
              <a:rPr lang="en-US" sz="2145" baseline="0" b="0" i="1" dirty="0" spc="0">
                <a:latin typeface="ISOCPEURItalic" pitchFamily="0" charset="1"/>
              </a:rPr>
              <a:t>40000</a:t>
            </a:r>
          </a:p>
        </p:txBody>
      </p:sp>
      <p:sp>
        <p:nvSpPr>
          <p:cNvPr id="23315" name="Rectangle 23315"/>
          <p:cNvSpPr/>
          <p:nvPr/>
        </p:nvSpPr>
        <p:spPr>
          <a:xfrm rot="-5400000" flipH="0" flipV="0">
            <a:off x="916812" y="5349856"/>
            <a:ext cx="4462329" cy="2740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318259" algn="l"/>
                <a:tab pos="2634995" algn="l"/>
                <a:tab pos="3953255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6000	</a:t>
            </a:r>
            <a:r>
              <a:rPr lang="en-US" sz="2145" baseline="0" b="0" i="1" dirty="0" spc="0" u="sng">
                <a:latin typeface="ISOCPEURItalic" pitchFamily="0" charset="1"/>
              </a:rPr>
              <a:t>6000	6000	</a:t>
            </a:r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3316" name="Rectangle 23316"/>
          <p:cNvSpPr/>
          <p:nvPr/>
        </p:nvSpPr>
        <p:spPr>
          <a:xfrm rot="-5400000" flipH="0" flipV="0">
            <a:off x="2293372" y="5345672"/>
            <a:ext cx="654600" cy="2740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24000</a:t>
            </a:r>
          </a:p>
        </p:txBody>
      </p:sp>
      <p:sp>
        <p:nvSpPr>
          <p:cNvPr id="23317" name="Rectangle 23317"/>
          <p:cNvSpPr/>
          <p:nvPr/>
        </p:nvSpPr>
        <p:spPr>
          <a:xfrm rot="0" flipH="0" flipV="0">
            <a:off x="12368783" y="9124224"/>
            <a:ext cx="509073" cy="2740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3318" name="Rectangle 23318"/>
          <p:cNvSpPr/>
          <p:nvPr/>
        </p:nvSpPr>
        <p:spPr>
          <a:xfrm rot="0" flipH="0" flipV="0">
            <a:off x="10613135" y="9800805"/>
            <a:ext cx="83519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23319" name="Rectangle 23319"/>
          <p:cNvSpPr/>
          <p:nvPr/>
        </p:nvSpPr>
        <p:spPr>
          <a:xfrm rot="0" flipH="0" flipV="0">
            <a:off x="9733787" y="9124224"/>
            <a:ext cx="509073" cy="2740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3320" name="Rectangle 23320"/>
          <p:cNvSpPr/>
          <p:nvPr/>
        </p:nvSpPr>
        <p:spPr>
          <a:xfrm rot="0" flipH="0" flipV="0">
            <a:off x="11916155" y="9800805"/>
            <a:ext cx="83519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23321" name="Rectangle 23321"/>
          <p:cNvSpPr/>
          <p:nvPr/>
        </p:nvSpPr>
        <p:spPr>
          <a:xfrm rot="0" flipH="0" flipV="0">
            <a:off x="11050523" y="9124224"/>
            <a:ext cx="509073" cy="2740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3322" name="Rectangle 23322"/>
          <p:cNvSpPr/>
          <p:nvPr/>
        </p:nvSpPr>
        <p:spPr>
          <a:xfrm rot="0" flipH="0" flipV="0">
            <a:off x="10424159" y="391981"/>
            <a:ext cx="10433989" cy="44532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3487" baseline="0" b="0" i="1" dirty="0" spc="0">
                <a:latin typeface="ISOCPEURItalic" pitchFamily="0" charset="1"/>
              </a:rPr>
              <a:t>ТЕХНОЛОГІЧНА КАРТА НА ВЛАШТУВАННЯ ФУНДАМЕНТІВ</a:t>
            </a:r>
          </a:p>
        </p:txBody>
      </p:sp>
      <p:sp>
        <p:nvSpPr>
          <p:cNvPr id="23323" name="Rectangle 23323"/>
          <p:cNvSpPr/>
          <p:nvPr/>
        </p:nvSpPr>
        <p:spPr>
          <a:xfrm rot="0" flipH="0" flipV="0">
            <a:off x="3863339" y="1131870"/>
            <a:ext cx="8252214" cy="34256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682" baseline="0" b="0" i="1" dirty="0" spc="0">
                <a:latin typeface="ISOCPEURItalic" pitchFamily="0" charset="1"/>
              </a:rPr>
              <a:t>Схема руху крана КТА-50 при влаштуванні фундаментів</a:t>
            </a:r>
          </a:p>
        </p:txBody>
      </p:sp>
      <p:sp>
        <p:nvSpPr>
          <p:cNvPr id="23324" name="Rectangle 23324"/>
          <p:cNvSpPr/>
          <p:nvPr/>
        </p:nvSpPr>
        <p:spPr>
          <a:xfrm rot="0" flipH="0" flipV="0">
            <a:off x="15707867" y="1988160"/>
            <a:ext cx="13935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№</a:t>
            </a:r>
          </a:p>
        </p:txBody>
      </p:sp>
      <p:sp>
        <p:nvSpPr>
          <p:cNvPr id="23325" name="Rectangle 23325"/>
          <p:cNvSpPr/>
          <p:nvPr/>
        </p:nvSpPr>
        <p:spPr>
          <a:xfrm rot="0" flipH="0" flipV="0">
            <a:off x="15707867" y="2175612"/>
            <a:ext cx="2010766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36447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п.п	</a:t>
            </a:r>
            <a:r>
              <a:rPr lang="en-US" sz="2074" baseline="60440" b="0" i="1" dirty="0" spc="0">
                <a:latin typeface="ISOCPEURItalic" pitchFamily="0" charset="1"/>
              </a:rPr>
              <a:t>Найменування робіт</a:t>
            </a:r>
          </a:p>
        </p:txBody>
      </p:sp>
      <p:sp>
        <p:nvSpPr>
          <p:cNvPr id="23326" name="Rectangle 23326"/>
          <p:cNvSpPr/>
          <p:nvPr/>
        </p:nvSpPr>
        <p:spPr>
          <a:xfrm rot="0" flipH="0" flipV="0">
            <a:off x="15959327" y="3115920"/>
            <a:ext cx="1851863" cy="36088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6095"/>
            <a:r>
              <a:rPr lang="en-US" sz="1369" baseline="0" b="0" i="1" dirty="0" spc="0">
                <a:latin typeface="ISOCPEURItalic" pitchFamily="0" charset="1"/>
              </a:rPr>
              <a:t>Встановлення металевої</a:t>
            </a:r>
          </a:p>
          <a:p>
            <a:pPr marL="0">
              <a:lnSpc>
                <a:spcPts val="1464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опалубки</a:t>
            </a:r>
          </a:p>
        </p:txBody>
      </p:sp>
      <p:sp>
        <p:nvSpPr>
          <p:cNvPr id="23327" name="Rectangle 23327"/>
          <p:cNvSpPr/>
          <p:nvPr/>
        </p:nvSpPr>
        <p:spPr>
          <a:xfrm rot="0" flipH="0" flipV="0">
            <a:off x="15953231" y="3568548"/>
            <a:ext cx="2306261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255775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Установка та в'	язання</a:t>
            </a:r>
          </a:p>
          <a:p>
            <a:pPr marL="7621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арматури окремими стрижнями</a:t>
            </a:r>
          </a:p>
        </p:txBody>
      </p:sp>
      <p:sp>
        <p:nvSpPr>
          <p:cNvPr id="23328" name="Rectangle 23328"/>
          <p:cNvSpPr/>
          <p:nvPr/>
        </p:nvSpPr>
        <p:spPr>
          <a:xfrm rot="0" flipH="0" flipV="0">
            <a:off x="15953231" y="4129380"/>
            <a:ext cx="2153548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Укладання бетонної суміші</a:t>
            </a:r>
          </a:p>
          <a:p>
            <a:pPr marL="6097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баддями за допомогою крану</a:t>
            </a:r>
          </a:p>
        </p:txBody>
      </p:sp>
      <p:sp>
        <p:nvSpPr>
          <p:cNvPr id="23329" name="Rectangle 23329"/>
          <p:cNvSpPr/>
          <p:nvPr/>
        </p:nvSpPr>
        <p:spPr>
          <a:xfrm rot="0" flipH="0" flipV="0">
            <a:off x="15959327" y="4690212"/>
            <a:ext cx="1671966" cy="362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6095"/>
            <a:r>
              <a:rPr lang="en-US" sz="1369" baseline="0" b="0" i="1" dirty="0" spc="0">
                <a:latin typeface="ISOCPEURItalic" pitchFamily="0" charset="1"/>
              </a:rPr>
              <a:t>Розбирання металевої</a:t>
            </a:r>
          </a:p>
          <a:p>
            <a:pPr marL="0">
              <a:lnSpc>
                <a:spcPts val="1476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опалубки</a:t>
            </a:r>
          </a:p>
        </p:txBody>
      </p:sp>
      <p:sp>
        <p:nvSpPr>
          <p:cNvPr id="23330" name="Rectangle 23330"/>
          <p:cNvSpPr/>
          <p:nvPr/>
        </p:nvSpPr>
        <p:spPr>
          <a:xfrm rot="-5400000" flipH="0" flipV="0">
            <a:off x="18026288" y="2149715"/>
            <a:ext cx="1067897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Одиниці виміру</a:t>
            </a:r>
          </a:p>
        </p:txBody>
      </p:sp>
      <p:sp>
        <p:nvSpPr>
          <p:cNvPr id="23331" name="Rectangle 23331"/>
          <p:cNvSpPr/>
          <p:nvPr/>
        </p:nvSpPr>
        <p:spPr>
          <a:xfrm rot="-5400000" flipH="0" flipV="0">
            <a:off x="18580343" y="2240475"/>
            <a:ext cx="858946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Обсяг робіт</a:t>
            </a:r>
          </a:p>
        </p:txBody>
      </p:sp>
      <p:sp>
        <p:nvSpPr>
          <p:cNvPr id="23332" name="Rectangle 23332"/>
          <p:cNvSpPr/>
          <p:nvPr/>
        </p:nvSpPr>
        <p:spPr>
          <a:xfrm rot="0" flipH="0" flipV="0">
            <a:off x="19261835" y="1527912"/>
            <a:ext cx="1630832" cy="36088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84988"/>
            <a:r>
              <a:rPr lang="en-US" sz="1369" baseline="0" b="0" i="1" dirty="0" spc="0">
                <a:latin typeface="ISOCPEURItalic" pitchFamily="0" charset="1"/>
              </a:rPr>
              <a:t>Трудомісткість</a:t>
            </a:r>
          </a:p>
          <a:p>
            <a:pPr marL="0">
              <a:lnSpc>
                <a:spcPts val="1464"/>
              </a:lnSpc>
              <a:tabLst>
                <a:tab pos="934211" algn="l"/>
              </a:tabLst>
            </a:pPr>
            <a:r>
              <a:rPr lang="en-US" sz="1369" baseline="0" b="0" i="1" dirty="0" spc="-73">
                <a:latin typeface="ISOCPEURItalic" pitchFamily="0" charset="1"/>
              </a:rPr>
              <a:t>Н</a:t>
            </a:r>
            <a:r>
              <a:rPr lang="en-US" sz="1369" baseline="0" b="0" i="1" dirty="0" spc="-64">
                <a:latin typeface="ISOCPEURItalic" pitchFamily="0" charset="1"/>
              </a:rPr>
              <a:t>ор</a:t>
            </a:r>
            <a:r>
              <a:rPr lang="en-US" sz="1369" baseline="0" b="0" i="1" dirty="0" spc="-73">
                <a:latin typeface="ISOCPEURItalic" pitchFamily="0" charset="1"/>
              </a:rPr>
              <a:t>ма</a:t>
            </a:r>
            <a:r>
              <a:rPr lang="en-US" sz="1369" baseline="0" b="0" i="1" dirty="0" spc="-82">
                <a:latin typeface="ISOCPEURItalic" pitchFamily="0" charset="1"/>
              </a:rPr>
              <a:t>т</a:t>
            </a:r>
            <a:r>
              <a:rPr lang="en-US" sz="1369" baseline="0" b="0" i="1" dirty="0" spc="-64">
                <a:latin typeface="ISOCPEURItalic" pitchFamily="0" charset="1"/>
              </a:rPr>
              <a:t>ивн</a:t>
            </a:r>
            <a:r>
              <a:rPr lang="en-US" sz="1369" baseline="0" b="0" i="1" dirty="0" spc="0">
                <a:latin typeface="ISOCPEURItalic" pitchFamily="0" charset="1"/>
              </a:rPr>
              <a:t>а	</a:t>
            </a:r>
            <a:r>
              <a:rPr lang="en-US" sz="1369" baseline="0" b="0" i="1" dirty="0" spc="0">
                <a:latin typeface="ISOCPEURItalic" pitchFamily="0" charset="1"/>
              </a:rPr>
              <a:t>Прийнята</a:t>
            </a:r>
          </a:p>
        </p:txBody>
      </p:sp>
      <p:sp>
        <p:nvSpPr>
          <p:cNvPr id="23333" name="Rectangle 23333"/>
          <p:cNvSpPr/>
          <p:nvPr/>
        </p:nvSpPr>
        <p:spPr>
          <a:xfrm rot="0" flipH="0" flipV="0">
            <a:off x="15735299" y="3132684"/>
            <a:ext cx="57935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3334" name="Rectangle 23334"/>
          <p:cNvSpPr/>
          <p:nvPr/>
        </p:nvSpPr>
        <p:spPr>
          <a:xfrm rot="0" flipH="0" flipV="0">
            <a:off x="15736823" y="3693516"/>
            <a:ext cx="8124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3335" name="Rectangle 23335"/>
          <p:cNvSpPr/>
          <p:nvPr/>
        </p:nvSpPr>
        <p:spPr>
          <a:xfrm rot="0" flipH="0" flipV="0">
            <a:off x="15736823" y="4254348"/>
            <a:ext cx="8124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3336" name="Rectangle 23336"/>
          <p:cNvSpPr/>
          <p:nvPr/>
        </p:nvSpPr>
        <p:spPr>
          <a:xfrm rot="0" flipH="0" flipV="0">
            <a:off x="15735299" y="4815180"/>
            <a:ext cx="92906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23337" name="Rectangle 23337"/>
          <p:cNvSpPr/>
          <p:nvPr/>
        </p:nvSpPr>
        <p:spPr>
          <a:xfrm rot="0" flipH="0" flipV="0">
            <a:off x="18463259" y="3204312"/>
            <a:ext cx="244852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131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м²</a:t>
            </a:r>
          </a:p>
        </p:txBody>
      </p:sp>
      <p:sp>
        <p:nvSpPr>
          <p:cNvPr id="23338" name="Rectangle 23338"/>
          <p:cNvSpPr/>
          <p:nvPr/>
        </p:nvSpPr>
        <p:spPr>
          <a:xfrm rot="0" flipH="0" flipV="0">
            <a:off x="18463259" y="3765144"/>
            <a:ext cx="179238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131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т</a:t>
            </a:r>
          </a:p>
        </p:txBody>
      </p:sp>
      <p:sp>
        <p:nvSpPr>
          <p:cNvPr id="23339" name="Rectangle 23339"/>
          <p:cNvSpPr/>
          <p:nvPr/>
        </p:nvSpPr>
        <p:spPr>
          <a:xfrm rot="0" flipH="0" flipV="0">
            <a:off x="18451067" y="4309212"/>
            <a:ext cx="239111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131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м³</a:t>
            </a:r>
          </a:p>
        </p:txBody>
      </p:sp>
      <p:sp>
        <p:nvSpPr>
          <p:cNvPr id="23340" name="Rectangle 23340"/>
          <p:cNvSpPr/>
          <p:nvPr/>
        </p:nvSpPr>
        <p:spPr>
          <a:xfrm rot="0" flipH="0" flipV="0">
            <a:off x="18463259" y="4819752"/>
            <a:ext cx="244852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131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м²</a:t>
            </a:r>
          </a:p>
        </p:txBody>
      </p:sp>
      <p:sp>
        <p:nvSpPr>
          <p:cNvPr id="23341" name="Rectangle 23341"/>
          <p:cNvSpPr/>
          <p:nvPr/>
        </p:nvSpPr>
        <p:spPr>
          <a:xfrm rot="0" flipH="0" flipV="0">
            <a:off x="18935699" y="3204312"/>
            <a:ext cx="243747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273</a:t>
            </a:r>
          </a:p>
        </p:txBody>
      </p:sp>
      <p:sp>
        <p:nvSpPr>
          <p:cNvPr id="23342" name="Rectangle 23342"/>
          <p:cNvSpPr/>
          <p:nvPr/>
        </p:nvSpPr>
        <p:spPr>
          <a:xfrm rot="0" flipH="0" flipV="0">
            <a:off x="18882359" y="3765144"/>
            <a:ext cx="301857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4.74</a:t>
            </a:r>
          </a:p>
        </p:txBody>
      </p:sp>
      <p:sp>
        <p:nvSpPr>
          <p:cNvPr id="23343" name="Rectangle 23343"/>
          <p:cNvSpPr/>
          <p:nvPr/>
        </p:nvSpPr>
        <p:spPr>
          <a:xfrm rot="0" flipH="0" flipV="0">
            <a:off x="18818351" y="4325976"/>
            <a:ext cx="313166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158.1</a:t>
            </a:r>
          </a:p>
        </p:txBody>
      </p:sp>
      <p:sp>
        <p:nvSpPr>
          <p:cNvPr id="23344" name="Rectangle 23344"/>
          <p:cNvSpPr/>
          <p:nvPr/>
        </p:nvSpPr>
        <p:spPr>
          <a:xfrm rot="0" flipH="0" flipV="0">
            <a:off x="18894551" y="4886808"/>
            <a:ext cx="243747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273</a:t>
            </a:r>
          </a:p>
        </p:txBody>
      </p:sp>
      <p:sp>
        <p:nvSpPr>
          <p:cNvPr id="23345" name="Rectangle 23345"/>
          <p:cNvSpPr/>
          <p:nvPr/>
        </p:nvSpPr>
        <p:spPr>
          <a:xfrm rot="0" flipH="0" flipV="0">
            <a:off x="19301459" y="2201520"/>
            <a:ext cx="1685288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32815" algn="l"/>
                <a:tab pos="859536" algn="l"/>
                <a:tab pos="1292351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л-зм.	м-зм.	л-зм.	м-зм.</a:t>
            </a:r>
          </a:p>
        </p:txBody>
      </p:sp>
      <p:sp>
        <p:nvSpPr>
          <p:cNvPr id="23346" name="Rectangle 23346"/>
          <p:cNvSpPr/>
          <p:nvPr/>
        </p:nvSpPr>
        <p:spPr>
          <a:xfrm rot="0" flipH="0" flipV="0">
            <a:off x="19292315" y="3150972"/>
            <a:ext cx="1094197" cy="2130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43355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13.3	</a:t>
            </a:r>
            <a:r>
              <a:rPr lang="en-US" sz="2074" baseline="-21898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23347" name="Rectangle 23347"/>
          <p:cNvSpPr/>
          <p:nvPr/>
        </p:nvSpPr>
        <p:spPr>
          <a:xfrm rot="0" flipH="0" flipV="0">
            <a:off x="19293839" y="3769716"/>
            <a:ext cx="109320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54023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10.36	</a:t>
            </a:r>
            <a:r>
              <a:rPr lang="en-US" sz="2074" baseline="6131" b="0" i="1" dirty="0" spc="0">
                <a:latin typeface="ISOCPEURItalic" pitchFamily="0" charset="1"/>
              </a:rPr>
              <a:t>10</a:t>
            </a:r>
          </a:p>
        </p:txBody>
      </p:sp>
      <p:sp>
        <p:nvSpPr>
          <p:cNvPr id="23348" name="Rectangle 23348"/>
          <p:cNvSpPr/>
          <p:nvPr/>
        </p:nvSpPr>
        <p:spPr>
          <a:xfrm rot="0" flipH="0" flipV="0">
            <a:off x="19758659" y="4271112"/>
            <a:ext cx="1027653" cy="21457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46403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8.3	</a:t>
            </a:r>
            <a:r>
              <a:rPr lang="en-US" sz="2074" baseline="-22774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23349" name="Rectangle 23349"/>
          <p:cNvSpPr/>
          <p:nvPr/>
        </p:nvSpPr>
        <p:spPr>
          <a:xfrm rot="0" flipH="0" flipV="0">
            <a:off x="19313651" y="4831944"/>
            <a:ext cx="1552863" cy="2298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49579" algn="l"/>
                <a:tab pos="961644" algn="l"/>
                <a:tab pos="1309115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7.16	</a:t>
            </a:r>
            <a:r>
              <a:rPr lang="en-US" sz="2074" baseline="-31534" b="0" i="1" dirty="0" spc="0">
                <a:latin typeface="ISOCPEURItalic" pitchFamily="0" charset="1"/>
              </a:rPr>
              <a:t>---	</a:t>
            </a:r>
            <a:r>
              <a:rPr lang="en-US" sz="2074" baseline="-21898" b="0" i="1" dirty="0" spc="0">
                <a:latin typeface="ISOCPEURItalic" pitchFamily="0" charset="1"/>
              </a:rPr>
              <a:t>8	</a:t>
            </a:r>
            <a:r>
              <a:rPr lang="en-US" sz="2074" baseline="-31534" b="0" i="1" dirty="0" spc="0">
                <a:latin typeface="ISOCPEURItalic" pitchFamily="0" charset="1"/>
              </a:rPr>
              <a:t>---</a:t>
            </a:r>
          </a:p>
        </p:txBody>
      </p:sp>
      <p:sp>
        <p:nvSpPr>
          <p:cNvPr id="23350" name="Rectangle 23350"/>
          <p:cNvSpPr/>
          <p:nvPr/>
        </p:nvSpPr>
        <p:spPr>
          <a:xfrm rot="0" flipH="0" flipV="0">
            <a:off x="19333463" y="4325976"/>
            <a:ext cx="1103283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59536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---	---</a:t>
            </a:r>
          </a:p>
        </p:txBody>
      </p:sp>
      <p:sp>
        <p:nvSpPr>
          <p:cNvPr id="23351" name="Rectangle 23351"/>
          <p:cNvSpPr/>
          <p:nvPr/>
        </p:nvSpPr>
        <p:spPr>
          <a:xfrm rot="0" flipH="0" flipV="0">
            <a:off x="19763231" y="3765144"/>
            <a:ext cx="1103283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59536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---	---</a:t>
            </a:r>
          </a:p>
        </p:txBody>
      </p:sp>
      <p:sp>
        <p:nvSpPr>
          <p:cNvPr id="23352" name="Rectangle 23352"/>
          <p:cNvSpPr/>
          <p:nvPr/>
        </p:nvSpPr>
        <p:spPr>
          <a:xfrm rot="0" flipH="0" flipV="0">
            <a:off x="19763231" y="3204312"/>
            <a:ext cx="1103283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59536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---	---</a:t>
            </a:r>
          </a:p>
        </p:txBody>
      </p:sp>
      <p:sp>
        <p:nvSpPr>
          <p:cNvPr id="23353" name="Rectangle 23353"/>
          <p:cNvSpPr/>
          <p:nvPr/>
        </p:nvSpPr>
        <p:spPr>
          <a:xfrm rot="0" flipH="0" flipV="0">
            <a:off x="21261323" y="2007972"/>
            <a:ext cx="953413" cy="36088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Склад ланки,</a:t>
            </a:r>
          </a:p>
          <a:p>
            <a:pPr marL="19811">
              <a:lnSpc>
                <a:spcPts val="1464"/>
              </a:lnSpc>
            </a:pPr>
            <a:r>
              <a:rPr lang="en-US" sz="1369" baseline="0" b="0" i="1" dirty="0" spc="0">
                <a:latin typeface="ISOCPEURItalic" pitchFamily="0" charset="1"/>
              </a:rPr>
              <a:t> машини</a:t>
            </a:r>
          </a:p>
        </p:txBody>
      </p:sp>
      <p:sp>
        <p:nvSpPr>
          <p:cNvPr id="23354" name="Rectangle 23354"/>
          <p:cNvSpPr/>
          <p:nvPr/>
        </p:nvSpPr>
        <p:spPr>
          <a:xfrm rot="0" flipH="0" flipV="0">
            <a:off x="20979383" y="2968092"/>
            <a:ext cx="1423298" cy="36088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523"/>
            <a:r>
              <a:rPr lang="en-US" sz="1369" baseline="0" b="0" i="1" dirty="0" spc="0">
                <a:latin typeface="ISOCPEURItalic" pitchFamily="0" charset="1"/>
              </a:rPr>
              <a:t>Слюсар будівельний</a:t>
            </a:r>
          </a:p>
          <a:p>
            <a:pPr marL="0">
              <a:lnSpc>
                <a:spcPts val="1464"/>
              </a:lnSpc>
            </a:pPr>
            <a:r>
              <a:rPr lang="en-US" sz="1369" baseline="0" b="0" i="1" dirty="0" spc="0">
                <a:latin typeface="ISOCPEURItalic" pitchFamily="0" charset="1"/>
              </a:rPr>
              <a:t>4р.-1</a:t>
            </a:r>
          </a:p>
        </p:txBody>
      </p:sp>
      <p:sp>
        <p:nvSpPr>
          <p:cNvPr id="23355" name="Rectangle 23355"/>
          <p:cNvSpPr/>
          <p:nvPr/>
        </p:nvSpPr>
        <p:spPr>
          <a:xfrm rot="0" flipH="0" flipV="0">
            <a:off x="20985479" y="3341472"/>
            <a:ext cx="35228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3р.-1</a:t>
            </a:r>
          </a:p>
        </p:txBody>
      </p:sp>
      <p:sp>
        <p:nvSpPr>
          <p:cNvPr id="23356" name="Rectangle 23356"/>
          <p:cNvSpPr/>
          <p:nvPr/>
        </p:nvSpPr>
        <p:spPr>
          <a:xfrm rot="0" flipH="0" flipV="0">
            <a:off x="20985479" y="3544164"/>
            <a:ext cx="963682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Арматурники</a:t>
            </a:r>
          </a:p>
        </p:txBody>
      </p:sp>
      <p:sp>
        <p:nvSpPr>
          <p:cNvPr id="23357" name="Rectangle 23357"/>
          <p:cNvSpPr/>
          <p:nvPr/>
        </p:nvSpPr>
        <p:spPr>
          <a:xfrm rot="0" flipH="0" flipV="0">
            <a:off x="20979383" y="3731616"/>
            <a:ext cx="35228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4р.-1</a:t>
            </a:r>
          </a:p>
        </p:txBody>
      </p:sp>
      <p:sp>
        <p:nvSpPr>
          <p:cNvPr id="23358" name="Rectangle 23358"/>
          <p:cNvSpPr/>
          <p:nvPr/>
        </p:nvSpPr>
        <p:spPr>
          <a:xfrm rot="0" flipH="0" flipV="0">
            <a:off x="20979383" y="3917544"/>
            <a:ext cx="1191736" cy="5330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6095"/>
            <a:r>
              <a:rPr lang="en-US" sz="1369" baseline="0" b="0" i="1" dirty="0" spc="0">
                <a:latin typeface="ISOCPEURItalic" pitchFamily="0" charset="1"/>
              </a:rPr>
              <a:t>2р.-1</a:t>
            </a:r>
          </a:p>
          <a:p>
            <a:pPr marL="7621">
              <a:lnSpc>
                <a:spcPts val="1355"/>
              </a:lnSpc>
            </a:pPr>
            <a:r>
              <a:rPr lang="en-US" sz="1369" baseline="0" b="0" i="1" dirty="0" spc="0">
                <a:latin typeface="ISOCPEURItalic" pitchFamily="0" charset="1"/>
              </a:rPr>
              <a:t>Бетонувальники</a:t>
            </a:r>
          </a:p>
          <a:p>
            <a:pPr marL="0">
              <a:lnSpc>
                <a:spcPts val="1464"/>
              </a:lnSpc>
            </a:pPr>
            <a:r>
              <a:rPr lang="en-US" sz="1369" baseline="0" b="0" i="1" dirty="0" spc="0">
                <a:latin typeface="ISOCPEURItalic" pitchFamily="0" charset="1"/>
              </a:rPr>
              <a:t>4р.-1</a:t>
            </a:r>
          </a:p>
        </p:txBody>
      </p:sp>
      <p:sp>
        <p:nvSpPr>
          <p:cNvPr id="23359" name="Rectangle 23359"/>
          <p:cNvSpPr/>
          <p:nvPr/>
        </p:nvSpPr>
        <p:spPr>
          <a:xfrm rot="0" flipH="0" flipV="0">
            <a:off x="20985479" y="4463136"/>
            <a:ext cx="35228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2р.-1</a:t>
            </a:r>
          </a:p>
        </p:txBody>
      </p:sp>
      <p:sp>
        <p:nvSpPr>
          <p:cNvPr id="23360" name="Rectangle 23360"/>
          <p:cNvSpPr/>
          <p:nvPr/>
        </p:nvSpPr>
        <p:spPr>
          <a:xfrm rot="0" flipH="0" flipV="0">
            <a:off x="20980907" y="4650588"/>
            <a:ext cx="1421775" cy="36088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Слюсар будівельний</a:t>
            </a:r>
          </a:p>
          <a:p>
            <a:pPr marL="4571">
              <a:lnSpc>
                <a:spcPts val="1464"/>
              </a:lnSpc>
            </a:pPr>
            <a:r>
              <a:rPr lang="en-US" sz="1369" baseline="0" b="0" i="1" dirty="0" spc="0">
                <a:latin typeface="ISOCPEURItalic" pitchFamily="0" charset="1"/>
              </a:rPr>
              <a:t>3р.-1</a:t>
            </a:r>
          </a:p>
        </p:txBody>
      </p:sp>
      <p:sp>
        <p:nvSpPr>
          <p:cNvPr id="23361" name="Rectangle 23361"/>
          <p:cNvSpPr/>
          <p:nvPr/>
        </p:nvSpPr>
        <p:spPr>
          <a:xfrm rot="0" flipH="0" flipV="0">
            <a:off x="20985479" y="5023968"/>
            <a:ext cx="35228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2р.-1</a:t>
            </a:r>
          </a:p>
        </p:txBody>
      </p:sp>
      <p:sp>
        <p:nvSpPr>
          <p:cNvPr id="23362" name="Rectangle 23362"/>
          <p:cNvSpPr/>
          <p:nvPr/>
        </p:nvSpPr>
        <p:spPr>
          <a:xfrm rot="-5400000" flipH="0" flipV="0">
            <a:off x="22396409" y="2089568"/>
            <a:ext cx="1224767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Трив. робіт, змін</a:t>
            </a:r>
          </a:p>
        </p:txBody>
      </p:sp>
      <p:sp>
        <p:nvSpPr>
          <p:cNvPr id="23363" name="Rectangle 23363"/>
          <p:cNvSpPr/>
          <p:nvPr/>
        </p:nvSpPr>
        <p:spPr>
          <a:xfrm rot="-5400000" flipH="0" flipV="0">
            <a:off x="22761516" y="2053863"/>
            <a:ext cx="1244361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Кіл. змін на добу</a:t>
            </a:r>
          </a:p>
        </p:txBody>
      </p:sp>
      <p:sp>
        <p:nvSpPr>
          <p:cNvPr id="23364" name="Rectangle 23364"/>
          <p:cNvSpPr/>
          <p:nvPr/>
        </p:nvSpPr>
        <p:spPr>
          <a:xfrm rot="-5400000" flipH="0" flipV="0">
            <a:off x="23147650" y="2092526"/>
            <a:ext cx="1218852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Трив. робіт, днів</a:t>
            </a:r>
          </a:p>
        </p:txBody>
      </p:sp>
      <p:sp>
        <p:nvSpPr>
          <p:cNvPr id="23365" name="Rectangle 23365"/>
          <p:cNvSpPr/>
          <p:nvPr/>
        </p:nvSpPr>
        <p:spPr>
          <a:xfrm rot="-5400000" flipH="0" flipV="0">
            <a:off x="22161089" y="2143808"/>
            <a:ext cx="1015703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Кількість змін</a:t>
            </a:r>
          </a:p>
        </p:txBody>
      </p:sp>
      <p:sp>
        <p:nvSpPr>
          <p:cNvPr id="23366" name="Rectangle 23366"/>
          <p:cNvSpPr/>
          <p:nvPr/>
        </p:nvSpPr>
        <p:spPr>
          <a:xfrm rot="0" flipH="0" flipV="0">
            <a:off x="22623779" y="3149448"/>
            <a:ext cx="81249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3367" name="Rectangle 23367"/>
          <p:cNvSpPr/>
          <p:nvPr/>
        </p:nvSpPr>
        <p:spPr>
          <a:xfrm rot="0" flipH="0" flipV="0">
            <a:off x="22602443" y="3710280"/>
            <a:ext cx="57935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3368" name="Rectangle 23368"/>
          <p:cNvSpPr/>
          <p:nvPr/>
        </p:nvSpPr>
        <p:spPr>
          <a:xfrm rot="0" flipH="0" flipV="0">
            <a:off x="22602443" y="4271112"/>
            <a:ext cx="57935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3369" name="Rectangle 23369"/>
          <p:cNvSpPr/>
          <p:nvPr/>
        </p:nvSpPr>
        <p:spPr>
          <a:xfrm rot="0" flipH="0" flipV="0">
            <a:off x="22602443" y="4831944"/>
            <a:ext cx="57935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3370" name="Rectangle 23370"/>
          <p:cNvSpPr/>
          <p:nvPr/>
        </p:nvSpPr>
        <p:spPr>
          <a:xfrm rot="0" flipH="0" flipV="0">
            <a:off x="22975823" y="3149448"/>
            <a:ext cx="939482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42187" algn="l"/>
              </a:tabLst>
            </a:pPr>
            <a:r>
              <a:rPr lang="en-US" sz="1369" baseline="0" b="0" i="1" dirty="0" spc="2480">
                <a:latin typeface="ISOCPEURItalic" pitchFamily="0" charset="1"/>
              </a:rPr>
              <a:t>7</a:t>
            </a:r>
            <a:r>
              <a:rPr lang="en-US" sz="1369" baseline="0" b="0" i="1" dirty="0" spc="0">
                <a:latin typeface="ISOCPEURItalic" pitchFamily="0" charset="1"/>
              </a:rPr>
              <a:t>2	3.5</a:t>
            </a:r>
          </a:p>
        </p:txBody>
      </p:sp>
      <p:sp>
        <p:nvSpPr>
          <p:cNvPr id="23371" name="Rectangle 23371"/>
          <p:cNvSpPr/>
          <p:nvPr/>
        </p:nvSpPr>
        <p:spPr>
          <a:xfrm rot="0" flipH="0" flipV="0">
            <a:off x="23033735" y="3713328"/>
            <a:ext cx="762477" cy="17800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38327" algn="l"/>
                <a:tab pos="681227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10	</a:t>
            </a:r>
            <a:r>
              <a:rPr lang="en-US" sz="2074" baseline="-1751" b="0" i="1" dirty="0" spc="0">
                <a:latin typeface="ISOCPEURItalic" pitchFamily="0" charset="1"/>
              </a:rPr>
              <a:t>2	</a:t>
            </a:r>
            <a:r>
              <a:rPr lang="en-US" sz="1369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23372" name="Rectangle 23372"/>
          <p:cNvSpPr/>
          <p:nvPr/>
        </p:nvSpPr>
        <p:spPr>
          <a:xfrm rot="0" flipH="0" flipV="0">
            <a:off x="23050499" y="4274160"/>
            <a:ext cx="751274" cy="17800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58368" algn="l"/>
              </a:tabLst>
            </a:pPr>
            <a:r>
              <a:rPr lang="en-US" sz="1369" baseline="0" b="0" i="1" dirty="0" spc="1892">
                <a:latin typeface="ISOCPEURItalic" pitchFamily="0" charset="1"/>
              </a:rPr>
              <a:t>8</a:t>
            </a:r>
            <a:r>
              <a:rPr lang="en-US" sz="2074" baseline="-1751" b="0" i="1" dirty="0" spc="0">
                <a:latin typeface="ISOCPEURItalic" pitchFamily="0" charset="1"/>
              </a:rPr>
              <a:t>2	</a:t>
            </a:r>
            <a:r>
              <a:rPr lang="en-US" sz="1369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23373" name="Rectangle 23373"/>
          <p:cNvSpPr/>
          <p:nvPr/>
        </p:nvSpPr>
        <p:spPr>
          <a:xfrm rot="0" flipH="0" flipV="0">
            <a:off x="22969727" y="4834992"/>
            <a:ext cx="832046" cy="17800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39139" algn="l"/>
              </a:tabLst>
            </a:pPr>
            <a:r>
              <a:rPr lang="en-US" sz="1369" baseline="0" b="0" i="1" dirty="0" spc="2528">
                <a:latin typeface="ISOCPEURItalic" pitchFamily="0" charset="1"/>
              </a:rPr>
              <a:t>8</a:t>
            </a:r>
            <a:r>
              <a:rPr lang="en-US" sz="2074" baseline="-1751" b="0" i="1" dirty="0" spc="0">
                <a:latin typeface="ISOCPEURItalic" pitchFamily="0" charset="1"/>
              </a:rPr>
              <a:t>2	</a:t>
            </a:r>
            <a:r>
              <a:rPr lang="en-US" sz="1369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23374" name="Rectangle 23374"/>
          <p:cNvSpPr/>
          <p:nvPr/>
        </p:nvSpPr>
        <p:spPr>
          <a:xfrm rot="0" flipH="0" flipV="0">
            <a:off x="24018239" y="2462124"/>
            <a:ext cx="4400265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73379" algn="l"/>
                <a:tab pos="580643" algn="l"/>
                <a:tab pos="746759" algn="l"/>
                <a:tab pos="955547" algn="l"/>
                <a:tab pos="1121663" algn="l"/>
                <a:tab pos="1328927" algn="l"/>
                <a:tab pos="1495043" algn="l"/>
                <a:tab pos="1702307" algn="l"/>
                <a:tab pos="1868423" algn="l"/>
                <a:tab pos="2077211" algn="l"/>
                <a:tab pos="2243327" algn="l"/>
                <a:tab pos="2450591" algn="l"/>
                <a:tab pos="2616707" algn="l"/>
                <a:tab pos="2823972" algn="l"/>
                <a:tab pos="2990087" algn="l"/>
                <a:tab pos="3197351" algn="l"/>
                <a:tab pos="3363467" algn="l"/>
                <a:tab pos="3572255" algn="l"/>
                <a:tab pos="3738371" algn="l"/>
                <a:tab pos="3945635" algn="l"/>
                <a:tab pos="4111751" algn="l"/>
                <a:tab pos="4319015" algn="l"/>
              </a:tabLst>
            </a:pPr>
            <a:r>
              <a:rPr lang="en-US" sz="1369" baseline="0" b="0" i="1" dirty="0" spc="1175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2	1	2	1	2	1	2	1	2	1	2	1	2	1	2	1	2	1	2	1	2	1	2</a:t>
            </a:r>
          </a:p>
        </p:txBody>
      </p:sp>
      <p:sp>
        <p:nvSpPr>
          <p:cNvPr id="23375" name="Rectangle 23375"/>
          <p:cNvSpPr/>
          <p:nvPr/>
        </p:nvSpPr>
        <p:spPr>
          <a:xfrm rot="0" flipH="0" flipV="0">
            <a:off x="24092915" y="1800708"/>
            <a:ext cx="4243316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60475" algn="l"/>
                <a:tab pos="1127759" algn="l"/>
                <a:tab pos="1508759" algn="l"/>
                <a:tab pos="1877567" algn="l"/>
                <a:tab pos="2232660" algn="l"/>
                <a:tab pos="2624327" algn="l"/>
                <a:tab pos="2991611" algn="l"/>
                <a:tab pos="3355847" algn="l"/>
                <a:tab pos="3730751" algn="l"/>
                <a:tab pos="4104132" algn="l"/>
              </a:tabLst>
            </a:pPr>
            <a:r>
              <a:rPr lang="en-US" sz="1369" baseline="0" b="0" i="1" dirty="0" spc="2591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2	3	4	5	6	7	8	9	10	11	12</a:t>
            </a:r>
          </a:p>
        </p:txBody>
      </p:sp>
      <p:sp>
        <p:nvSpPr>
          <p:cNvPr id="23376" name="Rectangle 23376"/>
          <p:cNvSpPr/>
          <p:nvPr/>
        </p:nvSpPr>
        <p:spPr>
          <a:xfrm rot="0" flipH="0" flipV="0">
            <a:off x="28503371" y="2462124"/>
            <a:ext cx="288513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1175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3377" name="Rectangle 23377"/>
          <p:cNvSpPr/>
          <p:nvPr/>
        </p:nvSpPr>
        <p:spPr>
          <a:xfrm rot="0" flipH="0" flipV="0">
            <a:off x="28570427" y="1800708"/>
            <a:ext cx="139185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23378" name="Rectangle 23378"/>
          <p:cNvSpPr/>
          <p:nvPr/>
        </p:nvSpPr>
        <p:spPr>
          <a:xfrm rot="0" flipH="0" flipV="0">
            <a:off x="28878275" y="2462124"/>
            <a:ext cx="288513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1175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3379" name="Rectangle 23379"/>
          <p:cNvSpPr/>
          <p:nvPr/>
        </p:nvSpPr>
        <p:spPr>
          <a:xfrm rot="0" flipH="0" flipV="0">
            <a:off x="28945331" y="1800708"/>
            <a:ext cx="150841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23380" name="Rectangle 23380"/>
          <p:cNvSpPr/>
          <p:nvPr/>
        </p:nvSpPr>
        <p:spPr>
          <a:xfrm rot="0" flipH="0" flipV="0">
            <a:off x="29251655" y="2462124"/>
            <a:ext cx="288513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1175">
                <a:latin typeface="ISOCPEURItalic" pitchFamily="0" charset="1"/>
              </a:rPr>
              <a:t>1</a:t>
            </a:r>
            <a:r>
              <a:rPr lang="en-US" sz="1369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3381" name="Rectangle 23381"/>
          <p:cNvSpPr/>
          <p:nvPr/>
        </p:nvSpPr>
        <p:spPr>
          <a:xfrm rot="0" flipH="0" flipV="0">
            <a:off x="29318711" y="1800708"/>
            <a:ext cx="139185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15</a:t>
            </a:r>
          </a:p>
        </p:txBody>
      </p:sp>
      <p:sp>
        <p:nvSpPr>
          <p:cNvPr id="23382" name="Rectangle 23382"/>
          <p:cNvSpPr/>
          <p:nvPr/>
        </p:nvSpPr>
        <p:spPr>
          <a:xfrm rot="0" flipH="0" flipV="0">
            <a:off x="15735299" y="2794356"/>
            <a:ext cx="11573757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482851" algn="l"/>
                <a:tab pos="2785872" algn="l"/>
                <a:tab pos="3230879" algn="l"/>
                <a:tab pos="3656076" algn="l"/>
                <a:tab pos="4076700" algn="l"/>
                <a:tab pos="4469891" algn="l"/>
                <a:tab pos="4940807" algn="l"/>
                <a:tab pos="6153911" algn="l"/>
                <a:tab pos="6827519" algn="l"/>
                <a:tab pos="7191755" algn="l"/>
                <a:tab pos="7552943" algn="l"/>
                <a:tab pos="7920228" algn="l"/>
                <a:tab pos="11434571" algn="l"/>
              </a:tabLst>
            </a:pPr>
            <a:r>
              <a:rPr lang="en-US" sz="1369" baseline="0" b="0" i="1" dirty="0" spc="0">
                <a:latin typeface="ISOCPEURItalic" pitchFamily="0" charset="1"/>
              </a:rPr>
              <a:t>1	2	3	4	8	9	10	11	12	13	14	15	16	17</a:t>
            </a:r>
          </a:p>
        </p:txBody>
      </p:sp>
      <p:sp>
        <p:nvSpPr>
          <p:cNvPr id="23383" name="Rectangle 23383"/>
          <p:cNvSpPr/>
          <p:nvPr/>
        </p:nvSpPr>
        <p:spPr>
          <a:xfrm rot="0" flipH="0" flipV="0">
            <a:off x="27153107" y="1512672"/>
            <a:ext cx="220608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Дні</a:t>
            </a:r>
          </a:p>
        </p:txBody>
      </p:sp>
      <p:sp>
        <p:nvSpPr>
          <p:cNvPr id="23384" name="Rectangle 23384"/>
          <p:cNvSpPr/>
          <p:nvPr/>
        </p:nvSpPr>
        <p:spPr>
          <a:xfrm rot="0" flipH="0" flipV="0">
            <a:off x="27142439" y="2117700"/>
            <a:ext cx="377191" cy="1749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69" baseline="0" b="0" i="1" dirty="0" spc="0">
                <a:latin typeface="ISOCPEURItalic" pitchFamily="0" charset="1"/>
              </a:rPr>
              <a:t>Зміни</a:t>
            </a:r>
          </a:p>
        </p:txBody>
      </p:sp>
      <p:sp>
        <p:nvSpPr>
          <p:cNvPr id="23385" name="Rectangle 23385"/>
          <p:cNvSpPr/>
          <p:nvPr/>
        </p:nvSpPr>
        <p:spPr>
          <a:xfrm rot="0" flipH="0" flipV="0">
            <a:off x="20345399" y="1035858"/>
            <a:ext cx="3409261" cy="34256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682" baseline="0" b="0" i="1" dirty="0" spc="0">
                <a:latin typeface="ISOCPEURItalic" pitchFamily="0" charset="1"/>
              </a:rPr>
              <a:t>Графік виконання робіт</a:t>
            </a:r>
          </a:p>
        </p:txBody>
      </p:sp>
      <p:sp>
        <p:nvSpPr>
          <p:cNvPr id="23386" name="Rectangle 23386"/>
          <p:cNvSpPr/>
          <p:nvPr/>
        </p:nvSpPr>
        <p:spPr>
          <a:xfrm rot="0" flipH="0" flipV="0">
            <a:off x="4373879" y="8444770"/>
            <a:ext cx="349816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</p:txBody>
      </p:sp>
      <p:sp>
        <p:nvSpPr>
          <p:cNvPr id="23387" name="Rectangle 23387"/>
          <p:cNvSpPr/>
          <p:nvPr/>
        </p:nvSpPr>
        <p:spPr>
          <a:xfrm rot="0" flipH="0" flipV="0">
            <a:off x="4494275" y="8680990"/>
            <a:ext cx="79406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3388" name="Rectangle 23388"/>
          <p:cNvSpPr/>
          <p:nvPr/>
        </p:nvSpPr>
        <p:spPr>
          <a:xfrm rot="0" flipH="0" flipV="0">
            <a:off x="5580887" y="8444770"/>
            <a:ext cx="349816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</p:txBody>
      </p:sp>
      <p:sp>
        <p:nvSpPr>
          <p:cNvPr id="23389" name="Rectangle 23389"/>
          <p:cNvSpPr/>
          <p:nvPr/>
        </p:nvSpPr>
        <p:spPr>
          <a:xfrm rot="0" flipH="0" flipV="0">
            <a:off x="5702807" y="8680990"/>
            <a:ext cx="111359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3390" name="Rectangle 23390"/>
          <p:cNvSpPr/>
          <p:nvPr/>
        </p:nvSpPr>
        <p:spPr>
          <a:xfrm rot="0" flipH="0" flipV="0">
            <a:off x="6899147" y="8444770"/>
            <a:ext cx="349816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</p:txBody>
      </p:sp>
      <p:sp>
        <p:nvSpPr>
          <p:cNvPr id="23391" name="Rectangle 23391"/>
          <p:cNvSpPr/>
          <p:nvPr/>
        </p:nvSpPr>
        <p:spPr>
          <a:xfrm rot="0" flipH="0" flipV="0">
            <a:off x="7019543" y="8680990"/>
            <a:ext cx="111359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3392" name="Rectangle 23392"/>
          <p:cNvSpPr/>
          <p:nvPr/>
        </p:nvSpPr>
        <p:spPr>
          <a:xfrm rot="0" flipH="0" flipV="0">
            <a:off x="8215883" y="8444770"/>
            <a:ext cx="349816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</p:txBody>
      </p:sp>
      <p:sp>
        <p:nvSpPr>
          <p:cNvPr id="23393" name="Rectangle 23393"/>
          <p:cNvSpPr/>
          <p:nvPr/>
        </p:nvSpPr>
        <p:spPr>
          <a:xfrm rot="0" flipH="0" flipV="0">
            <a:off x="8337803" y="8680990"/>
            <a:ext cx="127336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23394" name="Rectangle 23394"/>
          <p:cNvSpPr/>
          <p:nvPr/>
        </p:nvSpPr>
        <p:spPr>
          <a:xfrm rot="0" flipH="0" flipV="0">
            <a:off x="9534143" y="8444770"/>
            <a:ext cx="349816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</p:txBody>
      </p:sp>
      <p:sp>
        <p:nvSpPr>
          <p:cNvPr id="23395" name="Rectangle 23395"/>
          <p:cNvSpPr/>
          <p:nvPr/>
        </p:nvSpPr>
        <p:spPr>
          <a:xfrm rot="0" flipH="0" flipV="0">
            <a:off x="9654539" y="8680990"/>
            <a:ext cx="111359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23396" name="Rectangle 23396"/>
          <p:cNvSpPr/>
          <p:nvPr/>
        </p:nvSpPr>
        <p:spPr>
          <a:xfrm rot="0" flipH="0" flipV="0">
            <a:off x="10850879" y="8444770"/>
            <a:ext cx="349816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</p:txBody>
      </p:sp>
      <p:sp>
        <p:nvSpPr>
          <p:cNvPr id="23397" name="Rectangle 23397"/>
          <p:cNvSpPr/>
          <p:nvPr/>
        </p:nvSpPr>
        <p:spPr>
          <a:xfrm rot="0" flipH="0" flipV="0">
            <a:off x="10972799" y="8680990"/>
            <a:ext cx="111359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23398" name="Rectangle 23398"/>
          <p:cNvSpPr/>
          <p:nvPr/>
        </p:nvSpPr>
        <p:spPr>
          <a:xfrm rot="0" flipH="0" flipV="0">
            <a:off x="12167615" y="8444770"/>
            <a:ext cx="349816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</p:txBody>
      </p:sp>
      <p:sp>
        <p:nvSpPr>
          <p:cNvPr id="23399" name="Rectangle 23399"/>
          <p:cNvSpPr/>
          <p:nvPr/>
        </p:nvSpPr>
        <p:spPr>
          <a:xfrm rot="0" flipH="0" flipV="0">
            <a:off x="12289535" y="8680990"/>
            <a:ext cx="111359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23400" name="Rectangle 23400"/>
          <p:cNvSpPr/>
          <p:nvPr/>
        </p:nvSpPr>
        <p:spPr>
          <a:xfrm rot="0" flipH="0" flipV="0">
            <a:off x="13485875" y="8444770"/>
            <a:ext cx="349816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</p:txBody>
      </p:sp>
      <p:sp>
        <p:nvSpPr>
          <p:cNvPr id="23401" name="Rectangle 23401"/>
          <p:cNvSpPr/>
          <p:nvPr/>
        </p:nvSpPr>
        <p:spPr>
          <a:xfrm rot="0" flipH="0" flipV="0">
            <a:off x="13607795" y="8680990"/>
            <a:ext cx="111359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23402" name="Rectangle 23402"/>
          <p:cNvSpPr/>
          <p:nvPr/>
        </p:nvSpPr>
        <p:spPr>
          <a:xfrm rot="0" flipH="0" flipV="0">
            <a:off x="7592567" y="4675936"/>
            <a:ext cx="1091167" cy="7225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6576"/>
            <a:r>
              <a:rPr lang="en-US" sz="1803" baseline="0" b="0" i="1" dirty="0" spc="0">
                <a:latin typeface="ISOCPEURItalic" pitchFamily="0" charset="1"/>
              </a:rPr>
              <a:t>Поворотній</a:t>
            </a:r>
          </a:p>
          <a:p>
            <a:pPr marL="28956">
              <a:lnSpc>
                <a:spcPts val="1944"/>
              </a:lnSpc>
            </a:pPr>
            <a:r>
              <a:rPr lang="en-US" sz="1803" baseline="0" b="0" i="1" dirty="0" spc="0">
                <a:latin typeface="ISOCPEURItalic" pitchFamily="0" charset="1"/>
              </a:rPr>
              <a:t>бункер</a:t>
            </a:r>
          </a:p>
          <a:p>
            <a:pPr marL="0">
              <a:lnSpc>
                <a:spcPts val="1931"/>
              </a:lnSpc>
              <a:tabLst>
                <a:tab pos="496823" algn="l"/>
              </a:tabLst>
            </a:pPr>
            <a:r>
              <a:rPr lang="en-US" sz="1803" baseline="0" b="0" i="1" dirty="0" spc="0">
                <a:latin typeface="ISOCPEURItalic" pitchFamily="0" charset="1"/>
              </a:rPr>
              <a:t>V=1,5	м³</a:t>
            </a:r>
          </a:p>
        </p:txBody>
      </p:sp>
      <p:sp>
        <p:nvSpPr>
          <p:cNvPr id="23403" name="Rectangle 23403"/>
          <p:cNvSpPr/>
          <p:nvPr/>
        </p:nvSpPr>
        <p:spPr>
          <a:xfrm rot="0" flipH="0" flipV="0">
            <a:off x="4393692" y="4896916"/>
            <a:ext cx="1173273" cy="47570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3" baseline="0" b="0" i="1" dirty="0" spc="0">
                <a:latin typeface="ISOCPEURItalic" pitchFamily="0" charset="1"/>
              </a:rPr>
              <a:t>К</a:t>
            </a:r>
            <a:r>
              <a:rPr lang="en-US" sz="1803" baseline="0" b="0" i="1" dirty="0" spc="0" u="sng">
                <a:latin typeface="ISOCPEURItalic" pitchFamily="0" charset="1"/>
              </a:rPr>
              <a:t>амаз-65115</a:t>
            </a:r>
          </a:p>
          <a:p>
            <a:pPr marL="269747">
              <a:lnSpc>
                <a:spcPts val="1931"/>
              </a:lnSpc>
              <a:tabLst>
                <a:tab pos="643126" algn="l"/>
              </a:tabLst>
            </a:pPr>
            <a:r>
              <a:rPr lang="en-US" sz="1803" baseline="0" b="0" i="1" dirty="0" spc="0">
                <a:latin typeface="ISOCPEURItalic" pitchFamily="0" charset="1"/>
              </a:rPr>
              <a:t>V=7	м³</a:t>
            </a:r>
          </a:p>
        </p:txBody>
      </p:sp>
      <p:sp>
        <p:nvSpPr>
          <p:cNvPr id="23404" name="Rectangle 23404"/>
          <p:cNvSpPr/>
          <p:nvPr/>
        </p:nvSpPr>
        <p:spPr>
          <a:xfrm rot="0" flipH="0" flipV="0">
            <a:off x="6547103" y="3734105"/>
            <a:ext cx="1054592" cy="47722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3" baseline="0" b="0" i="1" dirty="0" spc="0">
                <a:latin typeface="ISOCPEURItalic" pitchFamily="0" charset="1"/>
              </a:rPr>
              <a:t>Поворотній</a:t>
            </a:r>
          </a:p>
          <a:p>
            <a:pPr marL="18288">
              <a:lnSpc>
                <a:spcPts val="1944"/>
              </a:lnSpc>
            </a:pPr>
            <a:r>
              <a:rPr lang="en-US" sz="1803" baseline="0" b="0" i="1" dirty="0" spc="0">
                <a:latin typeface="ISOCPEURItalic" pitchFamily="0" charset="1"/>
              </a:rPr>
              <a:t>  бункер</a:t>
            </a:r>
          </a:p>
        </p:txBody>
      </p:sp>
      <p:sp>
        <p:nvSpPr>
          <p:cNvPr id="23405" name="Rectangle 23405"/>
          <p:cNvSpPr/>
          <p:nvPr/>
        </p:nvSpPr>
        <p:spPr>
          <a:xfrm rot="0" flipH="0" flipV="0">
            <a:off x="4373880" y="2042449"/>
            <a:ext cx="349815" cy="476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  <a:p>
            <a:pPr marL="120396">
              <a:lnSpc>
                <a:spcPts val="1859"/>
              </a:lnSpc>
            </a:pPr>
            <a:r>
              <a:rPr lang="en-US" sz="1877" baseline="0" b="0" i="1" dirty="0" spc="0">
                <a:latin typeface="ISOCPEURItalic" pitchFamily="0" charset="1"/>
              </a:rPr>
              <a:t>16</a:t>
            </a:r>
          </a:p>
        </p:txBody>
      </p:sp>
      <p:sp>
        <p:nvSpPr>
          <p:cNvPr id="23406" name="Rectangle 23406"/>
          <p:cNvSpPr/>
          <p:nvPr/>
        </p:nvSpPr>
        <p:spPr>
          <a:xfrm rot="0" flipH="0" flipV="0">
            <a:off x="5580888" y="2042449"/>
            <a:ext cx="349815" cy="476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  <a:p>
            <a:pPr marL="121920">
              <a:lnSpc>
                <a:spcPts val="1859"/>
              </a:lnSpc>
            </a:pPr>
            <a:r>
              <a:rPr lang="en-US" sz="1877" baseline="0" b="0" i="1" dirty="0" spc="0">
                <a:latin typeface="ISOCPEURItalic" pitchFamily="0" charset="1"/>
              </a:rPr>
              <a:t>15</a:t>
            </a:r>
          </a:p>
        </p:txBody>
      </p:sp>
      <p:sp>
        <p:nvSpPr>
          <p:cNvPr id="23407" name="Rectangle 23407"/>
          <p:cNvSpPr/>
          <p:nvPr/>
        </p:nvSpPr>
        <p:spPr>
          <a:xfrm rot="0" flipH="0" flipV="0">
            <a:off x="6899147" y="2042449"/>
            <a:ext cx="349815" cy="476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  <a:p>
            <a:pPr marL="120395">
              <a:lnSpc>
                <a:spcPts val="1859"/>
              </a:lnSpc>
            </a:pPr>
            <a:r>
              <a:rPr lang="en-US" sz="187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23408" name="Rectangle 23408"/>
          <p:cNvSpPr/>
          <p:nvPr/>
        </p:nvSpPr>
        <p:spPr>
          <a:xfrm rot="0" flipH="0" flipV="0">
            <a:off x="8215883" y="2042449"/>
            <a:ext cx="349815" cy="476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  <a:p>
            <a:pPr marL="121919">
              <a:lnSpc>
                <a:spcPts val="1859"/>
              </a:lnSpc>
            </a:pPr>
            <a:r>
              <a:rPr lang="en-US" sz="1877" baseline="0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23409" name="Rectangle 23409"/>
          <p:cNvSpPr/>
          <p:nvPr/>
        </p:nvSpPr>
        <p:spPr>
          <a:xfrm rot="0" flipH="0" flipV="0">
            <a:off x="9534143" y="2042449"/>
            <a:ext cx="349815" cy="476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  <a:p>
            <a:pPr marL="120395">
              <a:lnSpc>
                <a:spcPts val="1859"/>
              </a:lnSpc>
            </a:pPr>
            <a:r>
              <a:rPr lang="en-US" sz="1877" baseline="0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23410" name="Rectangle 23410"/>
          <p:cNvSpPr/>
          <p:nvPr/>
        </p:nvSpPr>
        <p:spPr>
          <a:xfrm rot="0" flipH="0" flipV="0">
            <a:off x="10850879" y="2042449"/>
            <a:ext cx="349815" cy="2397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</p:txBody>
      </p:sp>
      <p:sp>
        <p:nvSpPr>
          <p:cNvPr id="23411" name="Rectangle 23411"/>
          <p:cNvSpPr/>
          <p:nvPr/>
        </p:nvSpPr>
        <p:spPr>
          <a:xfrm rot="0" flipH="0" flipV="0">
            <a:off x="10972799" y="2278669"/>
            <a:ext cx="158811" cy="2397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11</a:t>
            </a:r>
          </a:p>
        </p:txBody>
      </p:sp>
      <p:sp>
        <p:nvSpPr>
          <p:cNvPr id="23412" name="Rectangle 23412"/>
          <p:cNvSpPr/>
          <p:nvPr/>
        </p:nvSpPr>
        <p:spPr>
          <a:xfrm rot="0" flipH="0" flipV="0">
            <a:off x="12167615" y="2042449"/>
            <a:ext cx="349815" cy="4760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  <a:p>
            <a:pPr marL="121919">
              <a:lnSpc>
                <a:spcPts val="1860"/>
              </a:lnSpc>
            </a:pPr>
            <a:r>
              <a:rPr lang="en-US" sz="1877" baseline="0" b="0" i="1" dirty="0" spc="0">
                <a:latin typeface="ISOCPEURItalic" pitchFamily="0" charset="1"/>
              </a:rPr>
              <a:t>10</a:t>
            </a:r>
          </a:p>
        </p:txBody>
      </p:sp>
      <p:sp>
        <p:nvSpPr>
          <p:cNvPr id="23413" name="Rectangle 23413"/>
          <p:cNvSpPr/>
          <p:nvPr/>
        </p:nvSpPr>
        <p:spPr>
          <a:xfrm rot="0" flipH="0" flipV="0">
            <a:off x="13485874" y="2042449"/>
            <a:ext cx="349815" cy="2397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Ф-1</a:t>
            </a:r>
          </a:p>
        </p:txBody>
      </p:sp>
      <p:sp>
        <p:nvSpPr>
          <p:cNvPr id="23414" name="Rectangle 23414"/>
          <p:cNvSpPr/>
          <p:nvPr/>
        </p:nvSpPr>
        <p:spPr>
          <a:xfrm rot="0" flipH="0" flipV="0">
            <a:off x="13607794" y="2278669"/>
            <a:ext cx="111358" cy="2397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9</a:t>
            </a:r>
          </a:p>
        </p:txBody>
      </p:sp>
      <p:sp>
        <p:nvSpPr>
          <p:cNvPr id="23415" name="Rectangle 23415"/>
          <p:cNvSpPr/>
          <p:nvPr/>
        </p:nvSpPr>
        <p:spPr>
          <a:xfrm rot="0" flipH="0" flipV="0">
            <a:off x="11268454" y="15206282"/>
            <a:ext cx="1477662" cy="2743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350263" algn="l"/>
              </a:tabLst>
            </a:pPr>
            <a:r>
              <a:rPr lang="en-US" sz="2148" baseline="0" b="0" i="1" dirty="0" spc="0">
                <a:latin typeface="ISOCPEURItalic" pitchFamily="0" charset="1"/>
              </a:rPr>
              <a:t>2	</a:t>
            </a:r>
            <a:r>
              <a:rPr lang="en-US" sz="3254" baseline="5586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3416" name="Rectangle 23416"/>
          <p:cNvSpPr/>
          <p:nvPr/>
        </p:nvSpPr>
        <p:spPr>
          <a:xfrm rot="0" flipH="0" flipV="0">
            <a:off x="11844526" y="14925089"/>
            <a:ext cx="1032633" cy="1640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49807" algn="l"/>
              </a:tabLst>
            </a:pPr>
            <a:r>
              <a:rPr lang="en-US" sz="1284" baseline="0" b="0" i="1" dirty="0" spc="0">
                <a:latin typeface="ISOCPEURItalic" pitchFamily="0" charset="1"/>
              </a:rPr>
              <a:t>6000	</a:t>
            </a:r>
            <a:r>
              <a:rPr lang="en-US" sz="1945" baseline="934" b="0" i="1" dirty="0" spc="0">
                <a:latin typeface="ISOCPEURItalic" pitchFamily="0" charset="1"/>
              </a:rPr>
              <a:t>1375</a:t>
            </a:r>
          </a:p>
        </p:txBody>
      </p:sp>
      <p:sp>
        <p:nvSpPr>
          <p:cNvPr id="23417" name="Rectangle 23417"/>
          <p:cNvSpPr/>
          <p:nvPr/>
        </p:nvSpPr>
        <p:spPr>
          <a:xfrm rot="0" flipH="0" flipV="0">
            <a:off x="13203934" y="15170453"/>
            <a:ext cx="228511" cy="1640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4" baseline="0" b="0" i="1" dirty="0" spc="0">
                <a:latin typeface="ISOCPEURItalic" pitchFamily="0" charset="1"/>
              </a:rPr>
              <a:t>600</a:t>
            </a:r>
          </a:p>
        </p:txBody>
      </p:sp>
      <p:sp>
        <p:nvSpPr>
          <p:cNvPr id="23418" name="Rectangle 23418"/>
          <p:cNvSpPr/>
          <p:nvPr/>
        </p:nvSpPr>
        <p:spPr>
          <a:xfrm rot="0" flipH="0" flipV="0">
            <a:off x="13185646" y="14925089"/>
            <a:ext cx="282825" cy="1640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4" baseline="0" b="0" i="1" dirty="0" spc="0">
                <a:latin typeface="ISOCPEURItalic" pitchFamily="0" charset="1"/>
              </a:rPr>
              <a:t>1350</a:t>
            </a:r>
          </a:p>
        </p:txBody>
      </p:sp>
      <p:sp>
        <p:nvSpPr>
          <p:cNvPr id="23419" name="Rectangle 23419"/>
          <p:cNvSpPr/>
          <p:nvPr/>
        </p:nvSpPr>
        <p:spPr>
          <a:xfrm rot="0" flipH="0" flipV="0">
            <a:off x="13717522" y="15170453"/>
            <a:ext cx="282825" cy="1640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4" baseline="0" b="0" i="1" dirty="0" spc="0">
                <a:latin typeface="ISOCPEURItalic" pitchFamily="0" charset="1"/>
              </a:rPr>
              <a:t>1000</a:t>
            </a:r>
          </a:p>
        </p:txBody>
      </p:sp>
      <p:sp>
        <p:nvSpPr>
          <p:cNvPr id="23420" name="Rectangle 23420"/>
          <p:cNvSpPr/>
          <p:nvPr/>
        </p:nvSpPr>
        <p:spPr>
          <a:xfrm rot="0" flipH="0" flipV="0">
            <a:off x="13879066" y="14925090"/>
            <a:ext cx="912758" cy="1640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08075" algn="l"/>
              </a:tabLst>
            </a:pPr>
            <a:r>
              <a:rPr lang="en-US" sz="1284" baseline="0" b="0" i="1" dirty="0" spc="0">
                <a:latin typeface="ISOCPEURItalic" pitchFamily="0" charset="1"/>
              </a:rPr>
              <a:t>2600	2600</a:t>
            </a:r>
          </a:p>
        </p:txBody>
      </p:sp>
      <p:sp>
        <p:nvSpPr>
          <p:cNvPr id="23421" name="Rectangle 23421"/>
          <p:cNvSpPr/>
          <p:nvPr/>
        </p:nvSpPr>
        <p:spPr>
          <a:xfrm rot="-5399999" flipH="0" flipV="0">
            <a:off x="13722175" y="14116404"/>
            <a:ext cx="282825" cy="1640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4" baseline="0" b="0" i="1" dirty="0" spc="0">
                <a:latin typeface="ISOCPEURItalic" pitchFamily="0" charset="1"/>
              </a:rPr>
              <a:t>1200</a:t>
            </a:r>
          </a:p>
        </p:txBody>
      </p:sp>
      <p:sp>
        <p:nvSpPr>
          <p:cNvPr id="23422" name="Rectangle 23422"/>
          <p:cNvSpPr/>
          <p:nvPr/>
        </p:nvSpPr>
        <p:spPr>
          <a:xfrm rot="-5399999" flipH="0" flipV="0">
            <a:off x="11420173" y="12963498"/>
            <a:ext cx="1438017" cy="17163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12063" algn="l"/>
                <a:tab pos="1155191" algn="l"/>
              </a:tabLst>
            </a:pPr>
            <a:r>
              <a:rPr lang="en-US" sz="1284" baseline="0" b="0" i="1" dirty="0" spc="0" u="sng">
                <a:latin typeface="ISOCPEURItalic" pitchFamily="0" charset="1"/>
              </a:rPr>
              <a:t>700	</a:t>
            </a:r>
            <a:r>
              <a:rPr lang="en-US" sz="1945" baseline="-4671" b="0" i="1" dirty="0" spc="0" u="sng">
                <a:latin typeface="ISOCPEURItalic" pitchFamily="0" charset="1"/>
              </a:rPr>
              <a:t>4000	</a:t>
            </a:r>
            <a:r>
              <a:rPr lang="en-US" sz="1945" baseline="-4671" b="0" i="1" dirty="0" spc="0">
                <a:latin typeface="ISOCPEURItalic" pitchFamily="0" charset="1"/>
              </a:rPr>
              <a:t>1500</a:t>
            </a:r>
          </a:p>
        </p:txBody>
      </p:sp>
      <p:sp>
        <p:nvSpPr>
          <p:cNvPr id="23423" name="Rectangle 23423"/>
          <p:cNvSpPr/>
          <p:nvPr/>
        </p:nvSpPr>
        <p:spPr>
          <a:xfrm rot="0" flipH="0" flipV="0">
            <a:off x="15134842" y="12188494"/>
            <a:ext cx="497384" cy="3371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79" baseline="0" b="0" i="1" dirty="0" spc="0">
                <a:latin typeface="ISOCPEURItalic" pitchFamily="0" charset="1"/>
              </a:rPr>
              <a:t>Кран</a:t>
            </a:r>
          </a:p>
          <a:p>
            <a:pPr marL="0">
              <a:lnSpc>
                <a:spcPts val="1367"/>
              </a:lnSpc>
            </a:pPr>
            <a:r>
              <a:rPr lang="en-US" sz="1279" baseline="0" b="0" i="1" dirty="0" spc="0">
                <a:latin typeface="ISOCPEURItalic" pitchFamily="0" charset="1"/>
              </a:rPr>
              <a:t>КТ</a:t>
            </a:r>
            <a:r>
              <a:rPr lang="en-US" sz="1279" baseline="0" b="0" i="1" dirty="0" spc="-11">
                <a:latin typeface="ISOCPEURItalic" pitchFamily="0" charset="1"/>
              </a:rPr>
              <a:t>А</a:t>
            </a:r>
            <a:r>
              <a:rPr lang="en-US" sz="1279" baseline="0" b="0" i="1" dirty="0" spc="0">
                <a:latin typeface="ISOCPEURItalic" pitchFamily="0" charset="1"/>
              </a:rPr>
              <a:t>-50</a:t>
            </a:r>
          </a:p>
        </p:txBody>
      </p:sp>
      <p:sp>
        <p:nvSpPr>
          <p:cNvPr id="23424" name="Rectangle 23424"/>
          <p:cNvSpPr/>
          <p:nvPr/>
        </p:nvSpPr>
        <p:spPr>
          <a:xfrm rot="0" flipH="0" flipV="0">
            <a:off x="9372599" y="10670642"/>
            <a:ext cx="1402069" cy="34626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711" baseline="0" b="0" i="1" dirty="0" spc="0">
                <a:latin typeface="ISOCPEURItalic" pitchFamily="0" charset="1"/>
              </a:rPr>
              <a:t>Розріз 1-1</a:t>
            </a:r>
          </a:p>
        </p:txBody>
      </p:sp>
      <p:sp>
        <p:nvSpPr>
          <p:cNvPr id="23425" name="Rectangle 23425"/>
          <p:cNvSpPr/>
          <p:nvPr/>
        </p:nvSpPr>
        <p:spPr>
          <a:xfrm rot="2230998" flipH="0" flipV="0">
            <a:off x="13648910" y="12359588"/>
            <a:ext cx="276429" cy="918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642" baseline="0" b="1" i="0" dirty="0" spc="0">
                <a:latin typeface="Arial-BoldMT" pitchFamily="0" charset="1"/>
              </a:rPr>
              <a:t>КТА-50</a:t>
            </a:r>
          </a:p>
        </p:txBody>
      </p:sp>
      <p:sp>
        <p:nvSpPr>
          <p:cNvPr id="23427" name="Rectangle 23427"/>
          <p:cNvSpPr/>
          <p:nvPr/>
        </p:nvSpPr>
        <p:spPr>
          <a:xfrm rot="0" flipH="0" flipV="0">
            <a:off x="9875519" y="12708069"/>
            <a:ext cx="838513" cy="56792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8" baseline="0" b="0" i="1" dirty="0" spc="0">
                <a:latin typeface="ISOCPEURItalic" pitchFamily="0" charset="1"/>
              </a:rPr>
              <a:t>П</a:t>
            </a:r>
            <a:r>
              <a:rPr lang="en-US" sz="1398" baseline="0" b="0" i="1" dirty="0" spc="0">
                <a:latin typeface="ISOCPEURItalic" pitchFamily="0" charset="1"/>
              </a:rPr>
              <a:t>оворо</a:t>
            </a:r>
            <a:r>
              <a:rPr lang="en-US" sz="1398" baseline="0" b="0" i="1" dirty="0" spc="0">
                <a:latin typeface="ISOCPEURItalic" pitchFamily="0" charset="1"/>
              </a:rPr>
              <a:t>т</a:t>
            </a:r>
            <a:r>
              <a:rPr lang="en-US" sz="1398" baseline="0" b="0" i="1" dirty="0" spc="0">
                <a:latin typeface="ISOCPEURItalic" pitchFamily="0" charset="1"/>
              </a:rPr>
              <a:t>н</a:t>
            </a:r>
            <a:r>
              <a:rPr lang="en-US" sz="1398" baseline="0" b="0" i="1" dirty="0" spc="0">
                <a:latin typeface="ISOCPEURItalic" pitchFamily="0" charset="1"/>
              </a:rPr>
              <a:t>і</a:t>
            </a:r>
            <a:r>
              <a:rPr lang="en-US" sz="1398" baseline="0" b="0" i="1" dirty="0" spc="0">
                <a:latin typeface="ISOCPEURItalic" pitchFamily="0" charset="1"/>
              </a:rPr>
              <a:t>й</a:t>
            </a:r>
          </a:p>
          <a:p>
            <a:pPr marL="330707">
              <a:lnSpc>
                <a:spcPts val="1529"/>
              </a:lnSpc>
            </a:pPr>
            <a:r>
              <a:rPr lang="en-US" sz="1427" baseline="0" b="0" i="1" dirty="0" spc="0">
                <a:latin typeface="ISOCPEURItalic" pitchFamily="0" charset="1"/>
              </a:rPr>
              <a:t>бункер</a:t>
            </a:r>
          </a:p>
          <a:p>
            <a:pPr marL="260604">
              <a:lnSpc>
                <a:spcPts val="1535"/>
              </a:lnSpc>
            </a:pPr>
            <a:r>
              <a:rPr lang="en-US" sz="1427" baseline="0" b="0" i="1" dirty="0" spc="0">
                <a:latin typeface="ISOCPEURItalic" pitchFamily="0" charset="1"/>
              </a:rPr>
              <a:t>V=1,5м³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/>
      </p:grpSpPr>
      <p:sp>
        <p:nvSpPr>
          <p:cNvPr id="23428" name="Freeform 23428"/>
          <p:cNvSpPr/>
          <p:nvPr/>
        </p:nvSpPr>
        <p:spPr>
          <a:xfrm rot="0" flipH="0" flipV="0">
            <a:off x="16764" y="5081"/>
            <a:ext cx="30240731" cy="21381719"/>
          </a:xfrm>
          <a:custGeom>
            <a:pathLst>
              <a:path w="252006100" h="178181000">
                <a:moveTo>
                  <a:pt x="0" y="178181000"/>
                </a:moveTo>
                <a:lnTo>
                  <a:pt x="0" y="0"/>
                </a:lnTo>
                <a:lnTo>
                  <a:pt x="252006100" y="0"/>
                </a:lnTo>
                <a:lnTo>
                  <a:pt x="252006100" y="178181000"/>
                </a:lnTo>
                <a:lnTo>
                  <a:pt x="0" y="178181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29" name="Freeform 23429"/>
          <p:cNvSpPr/>
          <p:nvPr/>
        </p:nvSpPr>
        <p:spPr>
          <a:xfrm rot="0" flipH="0" flipV="0">
            <a:off x="30077664" y="184913"/>
            <a:ext cx="0" cy="21022055"/>
          </a:xfrm>
          <a:custGeom>
            <a:pathLst>
              <a:path w="0" h="175183800">
                <a:moveTo>
                  <a:pt x="0" y="17518380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430" name="Picture 23430"/>
          <p:cNvPicPr>
            <a:picLocks noChangeAspect="0" noChangeArrowheads="1"/>
          </p:cNvPicPr>
          <p:nvPr/>
        </p:nvPicPr>
        <p:blipFill>
          <a:blip r:embed="rId234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226508" y="0"/>
            <a:ext cx="45209" cy="21386800"/>
          </a:xfrm>
          <a:prstGeom prst="rect">
            <a:avLst/>
          </a:prstGeom>
          <a:noFill/>
          <a:extLst/>
        </p:spPr>
      </p:pic>
      <p:pic>
        <p:nvPicPr>
          <p:cNvPr id="23431" name="Picture 23431"/>
          <p:cNvPicPr>
            <a:picLocks noChangeAspect="0" noChangeArrowheads="1"/>
          </p:cNvPicPr>
          <p:nvPr/>
        </p:nvPicPr>
        <p:blipFill>
          <a:blip r:embed="rId234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63" y="0"/>
            <a:ext cx="43688" cy="21386800"/>
          </a:xfrm>
          <a:prstGeom prst="rect">
            <a:avLst/>
          </a:prstGeom>
          <a:noFill/>
          <a:extLst/>
        </p:spPr>
      </p:pic>
      <p:sp>
        <p:nvSpPr>
          <p:cNvPr id="23432" name="Freeform 23432"/>
          <p:cNvSpPr/>
          <p:nvPr/>
        </p:nvSpPr>
        <p:spPr>
          <a:xfrm rot="0" flipH="0" flipV="0">
            <a:off x="736093" y="184913"/>
            <a:ext cx="29341571" cy="21022055"/>
          </a:xfrm>
          <a:custGeom>
            <a:pathLst>
              <a:path w="244513100" h="175183800">
                <a:moveTo>
                  <a:pt x="244513100" y="175183800"/>
                </a:moveTo>
                <a:lnTo>
                  <a:pt x="0" y="175183800"/>
                </a:ln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433" name="Picture 23433"/>
          <p:cNvPicPr>
            <a:picLocks noChangeAspect="0" noChangeArrowheads="1"/>
          </p:cNvPicPr>
          <p:nvPr/>
        </p:nvPicPr>
        <p:blipFill>
          <a:blip r:embed="rId234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63" y="21355812"/>
            <a:ext cx="30267654" cy="30988"/>
          </a:xfrm>
          <a:prstGeom prst="rect">
            <a:avLst/>
          </a:prstGeom>
          <a:noFill/>
          <a:extLst/>
        </p:spPr>
      </p:pic>
      <p:sp>
        <p:nvSpPr>
          <p:cNvPr id="23434" name="Freeform 23434"/>
          <p:cNvSpPr/>
          <p:nvPr/>
        </p:nvSpPr>
        <p:spPr>
          <a:xfrm rot="0" flipH="0" flipV="0">
            <a:off x="736093" y="184913"/>
            <a:ext cx="29341571" cy="0"/>
          </a:xfrm>
          <a:custGeom>
            <a:pathLst>
              <a:path w="244513100" h="0">
                <a:moveTo>
                  <a:pt x="244513100" y="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435" name="Picture 23435"/>
          <p:cNvPicPr>
            <a:picLocks noChangeAspect="0" noChangeArrowheads="1"/>
          </p:cNvPicPr>
          <p:nvPr/>
        </p:nvPicPr>
        <p:blipFill>
          <a:blip r:embed="rId234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63" y="0"/>
            <a:ext cx="30267654" cy="36067"/>
          </a:xfrm>
          <a:prstGeom prst="rect">
            <a:avLst/>
          </a:prstGeom>
          <a:noFill/>
          <a:extLst/>
        </p:spPr>
      </p:pic>
      <p:sp>
        <p:nvSpPr>
          <p:cNvPr id="23436" name="Freeform 23436"/>
          <p:cNvSpPr/>
          <p:nvPr/>
        </p:nvSpPr>
        <p:spPr>
          <a:xfrm rot="0" flipH="0" flipV="0">
            <a:off x="16764" y="5081"/>
            <a:ext cx="30240731" cy="21381719"/>
          </a:xfrm>
          <a:custGeom>
            <a:pathLst>
              <a:path w="252006100" h="178181000">
                <a:moveTo>
                  <a:pt x="0" y="178181000"/>
                </a:moveTo>
                <a:lnTo>
                  <a:pt x="0" y="0"/>
                </a:lnTo>
                <a:lnTo>
                  <a:pt x="252006100" y="0"/>
                </a:lnTo>
                <a:lnTo>
                  <a:pt x="252006100" y="178181000"/>
                </a:lnTo>
                <a:lnTo>
                  <a:pt x="0" y="178181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37" name="Freeform 23437"/>
          <p:cNvSpPr/>
          <p:nvPr/>
        </p:nvSpPr>
        <p:spPr>
          <a:xfrm rot="0" flipH="0" flipV="0">
            <a:off x="1784604" y="19186144"/>
            <a:ext cx="5519929" cy="0"/>
          </a:xfrm>
          <a:custGeom>
            <a:pathLst>
              <a:path w="45999400" h="0">
                <a:moveTo>
                  <a:pt x="0" y="0"/>
                </a:moveTo>
                <a:lnTo>
                  <a:pt x="459994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38" name="Freeform 23438"/>
          <p:cNvSpPr/>
          <p:nvPr/>
        </p:nvSpPr>
        <p:spPr>
          <a:xfrm rot="0" flipH="0" flipV="0">
            <a:off x="1784604" y="18913348"/>
            <a:ext cx="5519929" cy="0"/>
          </a:xfrm>
          <a:custGeom>
            <a:pathLst>
              <a:path w="45999400" h="0">
                <a:moveTo>
                  <a:pt x="0" y="0"/>
                </a:moveTo>
                <a:lnTo>
                  <a:pt x="459994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39" name="Freeform 23439"/>
          <p:cNvSpPr/>
          <p:nvPr/>
        </p:nvSpPr>
        <p:spPr>
          <a:xfrm rot="0" flipH="0" flipV="0">
            <a:off x="1784604" y="18628360"/>
            <a:ext cx="5519929" cy="0"/>
          </a:xfrm>
          <a:custGeom>
            <a:pathLst>
              <a:path w="45999400" h="0">
                <a:moveTo>
                  <a:pt x="0" y="0"/>
                </a:moveTo>
                <a:lnTo>
                  <a:pt x="45999400" y="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40" name="Freeform 23440"/>
          <p:cNvSpPr/>
          <p:nvPr/>
        </p:nvSpPr>
        <p:spPr>
          <a:xfrm rot="0" flipH="0" flipV="0">
            <a:off x="1784604" y="18143728"/>
            <a:ext cx="5519929" cy="1359408"/>
          </a:xfrm>
          <a:custGeom>
            <a:pathLst>
              <a:path w="45999400" h="11328400">
                <a:moveTo>
                  <a:pt x="0" y="0"/>
                </a:moveTo>
                <a:lnTo>
                  <a:pt x="45999400" y="0"/>
                </a:lnTo>
                <a:lnTo>
                  <a:pt x="45999400" y="11328400"/>
                </a:lnTo>
                <a:lnTo>
                  <a:pt x="0" y="11328400"/>
                </a:lnTo>
                <a:lnTo>
                  <a:pt x="0" y="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41" name="Freeform 23441"/>
          <p:cNvSpPr/>
          <p:nvPr/>
        </p:nvSpPr>
        <p:spPr>
          <a:xfrm rot="0" flipH="0" flipV="0">
            <a:off x="23660104" y="11835890"/>
            <a:ext cx="5256277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42" name="Freeform 23442"/>
          <p:cNvSpPr/>
          <p:nvPr/>
        </p:nvSpPr>
        <p:spPr>
          <a:xfrm rot="0" flipH="0" flipV="0">
            <a:off x="23660104" y="12172694"/>
            <a:ext cx="5256277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43" name="Freeform 23443"/>
          <p:cNvSpPr/>
          <p:nvPr/>
        </p:nvSpPr>
        <p:spPr>
          <a:xfrm rot="0" flipH="0" flipV="0">
            <a:off x="23660104" y="12511022"/>
            <a:ext cx="5256277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44" name="Freeform 23444"/>
          <p:cNvSpPr/>
          <p:nvPr/>
        </p:nvSpPr>
        <p:spPr>
          <a:xfrm rot="0" flipH="0" flipV="0">
            <a:off x="23660104" y="12847826"/>
            <a:ext cx="5256277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45" name="Freeform 23445"/>
          <p:cNvSpPr/>
          <p:nvPr/>
        </p:nvSpPr>
        <p:spPr>
          <a:xfrm rot="0" flipH="0" flipV="0">
            <a:off x="23660104" y="13184630"/>
            <a:ext cx="5256277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46" name="Freeform 23446"/>
          <p:cNvSpPr/>
          <p:nvPr/>
        </p:nvSpPr>
        <p:spPr>
          <a:xfrm rot="0" flipH="0" flipV="0">
            <a:off x="23660104" y="11835890"/>
            <a:ext cx="5256277" cy="1687068"/>
          </a:xfrm>
          <a:custGeom>
            <a:pathLst>
              <a:path w="43802300" h="14058900">
                <a:moveTo>
                  <a:pt x="0" y="0"/>
                </a:moveTo>
                <a:lnTo>
                  <a:pt x="0" y="14058900"/>
                </a:lnTo>
                <a:lnTo>
                  <a:pt x="43802300" y="1405890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47" name="Freeform 23447"/>
          <p:cNvSpPr/>
          <p:nvPr/>
        </p:nvSpPr>
        <p:spPr>
          <a:xfrm rot="0" flipH="0" flipV="0">
            <a:off x="23998432" y="12172694"/>
            <a:ext cx="0" cy="1350264"/>
          </a:xfrm>
          <a:custGeom>
            <a:pathLst>
              <a:path w="0" h="11252200">
                <a:moveTo>
                  <a:pt x="0" y="0"/>
                </a:moveTo>
                <a:lnTo>
                  <a:pt x="0" y="1125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48" name="Freeform 23448"/>
          <p:cNvSpPr/>
          <p:nvPr/>
        </p:nvSpPr>
        <p:spPr>
          <a:xfrm rot="0" flipH="0" flipV="0">
            <a:off x="25263347" y="12172696"/>
            <a:ext cx="0" cy="1350263"/>
          </a:xfrm>
          <a:custGeom>
            <a:pathLst>
              <a:path w="0" h="11252200">
                <a:moveTo>
                  <a:pt x="0" y="0"/>
                </a:moveTo>
                <a:lnTo>
                  <a:pt x="0" y="11252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49" name="Freeform 23449"/>
          <p:cNvSpPr/>
          <p:nvPr/>
        </p:nvSpPr>
        <p:spPr>
          <a:xfrm rot="0" flipH="0" flipV="0">
            <a:off x="26555706" y="12172695"/>
            <a:ext cx="0" cy="1350264"/>
          </a:xfrm>
          <a:custGeom>
            <a:pathLst>
              <a:path w="0" h="11252200">
                <a:moveTo>
                  <a:pt x="0" y="0"/>
                </a:moveTo>
                <a:lnTo>
                  <a:pt x="0" y="1125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50" name="Freeform 23450"/>
          <p:cNvSpPr/>
          <p:nvPr/>
        </p:nvSpPr>
        <p:spPr>
          <a:xfrm rot="0" flipH="0" flipV="0">
            <a:off x="27230837" y="12172694"/>
            <a:ext cx="0" cy="1350264"/>
          </a:xfrm>
          <a:custGeom>
            <a:pathLst>
              <a:path w="0" h="11252200">
                <a:moveTo>
                  <a:pt x="0" y="0"/>
                </a:moveTo>
                <a:lnTo>
                  <a:pt x="0" y="1125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51" name="Freeform 23451"/>
          <p:cNvSpPr/>
          <p:nvPr/>
        </p:nvSpPr>
        <p:spPr>
          <a:xfrm rot="0" flipH="0" flipV="0">
            <a:off x="23660106" y="13522958"/>
            <a:ext cx="0" cy="2360676"/>
          </a:xfrm>
          <a:custGeom>
            <a:pathLst>
              <a:path w="0" h="19672300">
                <a:moveTo>
                  <a:pt x="0" y="0"/>
                </a:moveTo>
                <a:lnTo>
                  <a:pt x="0" y="1967230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52" name="Freeform 23452"/>
          <p:cNvSpPr/>
          <p:nvPr/>
        </p:nvSpPr>
        <p:spPr>
          <a:xfrm rot="0" flipH="0" flipV="0">
            <a:off x="23660104" y="13522959"/>
            <a:ext cx="5256277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53" name="Freeform 23453"/>
          <p:cNvSpPr/>
          <p:nvPr/>
        </p:nvSpPr>
        <p:spPr>
          <a:xfrm rot="0" flipH="0" flipV="0">
            <a:off x="23660104" y="13859763"/>
            <a:ext cx="5256277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54" name="Freeform 23454"/>
          <p:cNvSpPr/>
          <p:nvPr/>
        </p:nvSpPr>
        <p:spPr>
          <a:xfrm rot="0" flipH="0" flipV="0">
            <a:off x="23660104" y="14196567"/>
            <a:ext cx="5256277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55" name="Freeform 23455"/>
          <p:cNvSpPr/>
          <p:nvPr/>
        </p:nvSpPr>
        <p:spPr>
          <a:xfrm rot="0" flipH="0" flipV="0">
            <a:off x="23660104" y="13522958"/>
            <a:ext cx="0" cy="2697480"/>
          </a:xfrm>
          <a:custGeom>
            <a:pathLst>
              <a:path w="0" h="22479000">
                <a:moveTo>
                  <a:pt x="0" y="0"/>
                </a:moveTo>
                <a:lnTo>
                  <a:pt x="0" y="2247900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56" name="Freeform 23456"/>
          <p:cNvSpPr/>
          <p:nvPr/>
        </p:nvSpPr>
        <p:spPr>
          <a:xfrm rot="0" flipH="0" flipV="0">
            <a:off x="23998432" y="13859763"/>
            <a:ext cx="0" cy="2360676"/>
          </a:xfrm>
          <a:custGeom>
            <a:pathLst>
              <a:path w="0" h="19672300">
                <a:moveTo>
                  <a:pt x="0" y="0"/>
                </a:moveTo>
                <a:lnTo>
                  <a:pt x="0" y="196723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57" name="Freeform 23457"/>
          <p:cNvSpPr/>
          <p:nvPr/>
        </p:nvSpPr>
        <p:spPr>
          <a:xfrm rot="0" flipH="0" flipV="0">
            <a:off x="25263354" y="13859762"/>
            <a:ext cx="0" cy="2360676"/>
          </a:xfrm>
          <a:custGeom>
            <a:pathLst>
              <a:path w="0" h="19672300">
                <a:moveTo>
                  <a:pt x="0" y="0"/>
                </a:moveTo>
                <a:lnTo>
                  <a:pt x="0" y="196723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58" name="Freeform 23458"/>
          <p:cNvSpPr/>
          <p:nvPr/>
        </p:nvSpPr>
        <p:spPr>
          <a:xfrm rot="0" flipH="0" flipV="0">
            <a:off x="26555709" y="13859762"/>
            <a:ext cx="0" cy="2360676"/>
          </a:xfrm>
          <a:custGeom>
            <a:pathLst>
              <a:path w="0" h="19672300">
                <a:moveTo>
                  <a:pt x="0" y="0"/>
                </a:moveTo>
                <a:lnTo>
                  <a:pt x="0" y="196723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59" name="Freeform 23459"/>
          <p:cNvSpPr/>
          <p:nvPr/>
        </p:nvSpPr>
        <p:spPr>
          <a:xfrm rot="0" flipH="0" flipV="0">
            <a:off x="27230843" y="13859761"/>
            <a:ext cx="0" cy="2360677"/>
          </a:xfrm>
          <a:custGeom>
            <a:pathLst>
              <a:path w="0" h="19672300">
                <a:moveTo>
                  <a:pt x="0" y="0"/>
                </a:moveTo>
                <a:lnTo>
                  <a:pt x="0" y="196723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60" name="Freeform 23460"/>
          <p:cNvSpPr/>
          <p:nvPr/>
        </p:nvSpPr>
        <p:spPr>
          <a:xfrm rot="0" flipH="0" flipV="0">
            <a:off x="28916390" y="11835888"/>
            <a:ext cx="0" cy="4384550"/>
          </a:xfrm>
          <a:custGeom>
            <a:pathLst>
              <a:path w="0" h="36537900">
                <a:moveTo>
                  <a:pt x="0" y="0"/>
                </a:moveTo>
                <a:lnTo>
                  <a:pt x="0" y="3653790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61" name="Freeform 23461"/>
          <p:cNvSpPr/>
          <p:nvPr/>
        </p:nvSpPr>
        <p:spPr>
          <a:xfrm rot="0" flipH="0" flipV="0">
            <a:off x="23660109" y="15883634"/>
            <a:ext cx="5256279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62" name="Freeform 23462"/>
          <p:cNvSpPr/>
          <p:nvPr/>
        </p:nvSpPr>
        <p:spPr>
          <a:xfrm rot="0" flipH="0" flipV="0">
            <a:off x="23660110" y="14534892"/>
            <a:ext cx="5256279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63" name="Freeform 23463"/>
          <p:cNvSpPr/>
          <p:nvPr/>
        </p:nvSpPr>
        <p:spPr>
          <a:xfrm rot="0" flipH="0" flipV="0">
            <a:off x="23660110" y="14871697"/>
            <a:ext cx="5256279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64" name="Freeform 23464"/>
          <p:cNvSpPr/>
          <p:nvPr/>
        </p:nvSpPr>
        <p:spPr>
          <a:xfrm rot="0" flipH="0" flipV="0">
            <a:off x="23660110" y="15208502"/>
            <a:ext cx="5256279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65" name="Freeform 23465"/>
          <p:cNvSpPr/>
          <p:nvPr/>
        </p:nvSpPr>
        <p:spPr>
          <a:xfrm rot="0" flipH="0" flipV="0">
            <a:off x="23660110" y="15545306"/>
            <a:ext cx="5256279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66" name="Freeform 23466"/>
          <p:cNvSpPr/>
          <p:nvPr/>
        </p:nvSpPr>
        <p:spPr>
          <a:xfrm rot="0" flipH="0" flipV="0">
            <a:off x="23660110" y="15883634"/>
            <a:ext cx="5256279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67" name="Freeform 23467"/>
          <p:cNvSpPr/>
          <p:nvPr/>
        </p:nvSpPr>
        <p:spPr>
          <a:xfrm rot="0" flipH="0" flipV="0">
            <a:off x="23660110" y="16220438"/>
            <a:ext cx="5256279" cy="0"/>
          </a:xfrm>
          <a:custGeom>
            <a:pathLst>
              <a:path w="43802300" h="0">
                <a:moveTo>
                  <a:pt x="0" y="0"/>
                </a:moveTo>
                <a:lnTo>
                  <a:pt x="43802300" y="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68" name="Freeform 23468"/>
          <p:cNvSpPr/>
          <p:nvPr/>
        </p:nvSpPr>
        <p:spPr>
          <a:xfrm rot="0" flipH="0" flipV="0">
            <a:off x="2737100" y="18143728"/>
            <a:ext cx="0" cy="1359409"/>
          </a:xfrm>
          <a:custGeom>
            <a:pathLst>
              <a:path w="0" h="11328400">
                <a:moveTo>
                  <a:pt x="0" y="11328400"/>
                </a:moveTo>
                <a:lnTo>
                  <a:pt x="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69" name="Freeform 23469"/>
          <p:cNvSpPr/>
          <p:nvPr/>
        </p:nvSpPr>
        <p:spPr>
          <a:xfrm rot="0" flipH="0" flipV="0">
            <a:off x="5448299" y="18143728"/>
            <a:ext cx="0" cy="1359409"/>
          </a:xfrm>
          <a:custGeom>
            <a:pathLst>
              <a:path w="0" h="11328400">
                <a:moveTo>
                  <a:pt x="0" y="11328400"/>
                </a:moveTo>
                <a:lnTo>
                  <a:pt x="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70" name="Freeform 23470"/>
          <p:cNvSpPr/>
          <p:nvPr/>
        </p:nvSpPr>
        <p:spPr>
          <a:xfrm rot="0" flipH="0" flipV="0">
            <a:off x="6271259" y="18143728"/>
            <a:ext cx="0" cy="1359409"/>
          </a:xfrm>
          <a:custGeom>
            <a:pathLst>
              <a:path w="0" h="11328400">
                <a:moveTo>
                  <a:pt x="0" y="11328400"/>
                </a:moveTo>
                <a:lnTo>
                  <a:pt x="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71" name="Freeform 23471"/>
          <p:cNvSpPr/>
          <p:nvPr/>
        </p:nvSpPr>
        <p:spPr>
          <a:xfrm rot="0" flipH="0" flipV="0">
            <a:off x="25674843" y="2141715"/>
            <a:ext cx="3558542" cy="0"/>
          </a:xfrm>
          <a:custGeom>
            <a:pathLst>
              <a:path w="29654500" h="0">
                <a:moveTo>
                  <a:pt x="0" y="0"/>
                </a:moveTo>
                <a:lnTo>
                  <a:pt x="296545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72" name="Freeform 23472"/>
          <p:cNvSpPr/>
          <p:nvPr/>
        </p:nvSpPr>
        <p:spPr>
          <a:xfrm rot="0" flipH="0" flipV="0">
            <a:off x="25674843" y="1032241"/>
            <a:ext cx="3558542" cy="0"/>
          </a:xfrm>
          <a:custGeom>
            <a:pathLst>
              <a:path w="29654500" h="0">
                <a:moveTo>
                  <a:pt x="0" y="0"/>
                </a:moveTo>
                <a:lnTo>
                  <a:pt x="296545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73" name="Freeform 23473"/>
          <p:cNvSpPr/>
          <p:nvPr/>
        </p:nvSpPr>
        <p:spPr>
          <a:xfrm rot="0" flipH="0" flipV="0">
            <a:off x="25668747" y="2545575"/>
            <a:ext cx="3564638" cy="0"/>
          </a:xfrm>
          <a:custGeom>
            <a:pathLst>
              <a:path w="29705300" h="0">
                <a:moveTo>
                  <a:pt x="0" y="0"/>
                </a:moveTo>
                <a:lnTo>
                  <a:pt x="297053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74" name="Freeform 23474"/>
          <p:cNvSpPr/>
          <p:nvPr/>
        </p:nvSpPr>
        <p:spPr>
          <a:xfrm rot="0" flipH="0" flipV="0">
            <a:off x="25674843" y="1594599"/>
            <a:ext cx="3558542" cy="0"/>
          </a:xfrm>
          <a:custGeom>
            <a:pathLst>
              <a:path w="29654500" h="0">
                <a:moveTo>
                  <a:pt x="0" y="0"/>
                </a:moveTo>
                <a:lnTo>
                  <a:pt x="296545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75" name="Freeform 23475"/>
          <p:cNvSpPr/>
          <p:nvPr/>
        </p:nvSpPr>
        <p:spPr>
          <a:xfrm rot="0" flipH="0" flipV="0">
            <a:off x="25674843" y="1878063"/>
            <a:ext cx="3558542" cy="0"/>
          </a:xfrm>
          <a:custGeom>
            <a:pathLst>
              <a:path w="29654500" h="0">
                <a:moveTo>
                  <a:pt x="0" y="0"/>
                </a:moveTo>
                <a:lnTo>
                  <a:pt x="296545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76" name="Freeform 23476"/>
          <p:cNvSpPr/>
          <p:nvPr/>
        </p:nvSpPr>
        <p:spPr>
          <a:xfrm rot="0" flipH="0" flipV="0">
            <a:off x="25801335" y="1878063"/>
            <a:ext cx="0" cy="4093467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77" name="Freeform 23477"/>
          <p:cNvSpPr/>
          <p:nvPr/>
        </p:nvSpPr>
        <p:spPr>
          <a:xfrm rot="0" flipH="0" flipV="0">
            <a:off x="25912587" y="1594598"/>
            <a:ext cx="0" cy="4376931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78" name="Freeform 23478"/>
          <p:cNvSpPr/>
          <p:nvPr/>
        </p:nvSpPr>
        <p:spPr>
          <a:xfrm rot="0" flipH="0" flipV="0">
            <a:off x="26023840" y="1878060"/>
            <a:ext cx="0" cy="4093467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79" name="Freeform 23479"/>
          <p:cNvSpPr/>
          <p:nvPr/>
        </p:nvSpPr>
        <p:spPr>
          <a:xfrm rot="0" flipH="0" flipV="0">
            <a:off x="26133573" y="1594595"/>
            <a:ext cx="0" cy="4376932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80" name="Freeform 23480"/>
          <p:cNvSpPr/>
          <p:nvPr/>
        </p:nvSpPr>
        <p:spPr>
          <a:xfrm rot="0" flipH="0" flipV="0">
            <a:off x="26244825" y="1878058"/>
            <a:ext cx="0" cy="4093468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81" name="Freeform 23481"/>
          <p:cNvSpPr/>
          <p:nvPr/>
        </p:nvSpPr>
        <p:spPr>
          <a:xfrm rot="0" flipH="0" flipV="0">
            <a:off x="26354555" y="1594593"/>
            <a:ext cx="0" cy="4376933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82" name="Freeform 23482"/>
          <p:cNvSpPr/>
          <p:nvPr/>
        </p:nvSpPr>
        <p:spPr>
          <a:xfrm rot="0" flipH="0" flipV="0">
            <a:off x="26465807" y="1878055"/>
            <a:ext cx="0" cy="4093469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83" name="Freeform 23483"/>
          <p:cNvSpPr/>
          <p:nvPr/>
        </p:nvSpPr>
        <p:spPr>
          <a:xfrm rot="0" flipH="0" flipV="0">
            <a:off x="26577063" y="1594590"/>
            <a:ext cx="0" cy="4376933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84" name="Freeform 23484"/>
          <p:cNvSpPr/>
          <p:nvPr/>
        </p:nvSpPr>
        <p:spPr>
          <a:xfrm rot="0" flipH="0" flipV="0">
            <a:off x="26686792" y="1878053"/>
            <a:ext cx="0" cy="4093469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85" name="Freeform 23485"/>
          <p:cNvSpPr/>
          <p:nvPr/>
        </p:nvSpPr>
        <p:spPr>
          <a:xfrm rot="0" flipH="0" flipV="0">
            <a:off x="26798047" y="1594588"/>
            <a:ext cx="0" cy="4376934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86" name="Freeform 23486"/>
          <p:cNvSpPr/>
          <p:nvPr/>
        </p:nvSpPr>
        <p:spPr>
          <a:xfrm rot="0" flipH="0" flipV="0">
            <a:off x="26909300" y="1878050"/>
            <a:ext cx="0" cy="4093470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87" name="Freeform 23487"/>
          <p:cNvSpPr/>
          <p:nvPr/>
        </p:nvSpPr>
        <p:spPr>
          <a:xfrm rot="0" flipH="0" flipV="0">
            <a:off x="27019029" y="1594585"/>
            <a:ext cx="0" cy="4376935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88" name="Freeform 23488"/>
          <p:cNvSpPr/>
          <p:nvPr/>
        </p:nvSpPr>
        <p:spPr>
          <a:xfrm rot="0" flipH="0" flipV="0">
            <a:off x="27130285" y="1878049"/>
            <a:ext cx="0" cy="4093471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89" name="Freeform 23489"/>
          <p:cNvSpPr/>
          <p:nvPr/>
        </p:nvSpPr>
        <p:spPr>
          <a:xfrm rot="0" flipH="0" flipV="0">
            <a:off x="27241537" y="1594584"/>
            <a:ext cx="0" cy="4376935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90" name="Freeform 23490"/>
          <p:cNvSpPr/>
          <p:nvPr/>
        </p:nvSpPr>
        <p:spPr>
          <a:xfrm rot="0" flipH="0" flipV="0">
            <a:off x="27351266" y="1878047"/>
            <a:ext cx="0" cy="4093471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91" name="Freeform 23491"/>
          <p:cNvSpPr/>
          <p:nvPr/>
        </p:nvSpPr>
        <p:spPr>
          <a:xfrm rot="0" flipH="0" flipV="0">
            <a:off x="27462519" y="1594582"/>
            <a:ext cx="0" cy="4376936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92" name="Freeform 23492"/>
          <p:cNvSpPr/>
          <p:nvPr/>
        </p:nvSpPr>
        <p:spPr>
          <a:xfrm rot="0" flipH="0" flipV="0">
            <a:off x="27572251" y="1878044"/>
            <a:ext cx="0" cy="4093472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93" name="Freeform 23493"/>
          <p:cNvSpPr/>
          <p:nvPr/>
        </p:nvSpPr>
        <p:spPr>
          <a:xfrm rot="0" flipH="0" flipV="0">
            <a:off x="27683507" y="1594579"/>
            <a:ext cx="0" cy="4376937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94" name="Freeform 23494"/>
          <p:cNvSpPr/>
          <p:nvPr/>
        </p:nvSpPr>
        <p:spPr>
          <a:xfrm rot="0" flipH="0" flipV="0">
            <a:off x="27794759" y="1878042"/>
            <a:ext cx="0" cy="4093473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95" name="Freeform 23495"/>
          <p:cNvSpPr/>
          <p:nvPr/>
        </p:nvSpPr>
        <p:spPr>
          <a:xfrm rot="0" flipH="0" flipV="0">
            <a:off x="27904488" y="1594578"/>
            <a:ext cx="0" cy="4376937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96" name="Freeform 23496"/>
          <p:cNvSpPr/>
          <p:nvPr/>
        </p:nvSpPr>
        <p:spPr>
          <a:xfrm rot="0" flipH="0" flipV="0">
            <a:off x="28015741" y="1878039"/>
            <a:ext cx="0" cy="4093473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97" name="Freeform 23497"/>
          <p:cNvSpPr/>
          <p:nvPr/>
        </p:nvSpPr>
        <p:spPr>
          <a:xfrm rot="0" flipH="0" flipV="0">
            <a:off x="28126996" y="1594574"/>
            <a:ext cx="0" cy="4376938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98" name="Freeform 23498"/>
          <p:cNvSpPr/>
          <p:nvPr/>
        </p:nvSpPr>
        <p:spPr>
          <a:xfrm rot="0" flipH="0" flipV="0">
            <a:off x="28236729" y="1878038"/>
            <a:ext cx="0" cy="4093474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499" name="Freeform 23499"/>
          <p:cNvSpPr/>
          <p:nvPr/>
        </p:nvSpPr>
        <p:spPr>
          <a:xfrm rot="0" flipH="0" flipV="0">
            <a:off x="28347978" y="1594573"/>
            <a:ext cx="0" cy="4376939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00" name="Freeform 23500"/>
          <p:cNvSpPr/>
          <p:nvPr/>
        </p:nvSpPr>
        <p:spPr>
          <a:xfrm rot="0" flipH="0" flipV="0">
            <a:off x="28459233" y="1878035"/>
            <a:ext cx="0" cy="4093475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01" name="Freeform 23501"/>
          <p:cNvSpPr/>
          <p:nvPr/>
        </p:nvSpPr>
        <p:spPr>
          <a:xfrm rot="0" flipH="0" flipV="0">
            <a:off x="28568963" y="1594570"/>
            <a:ext cx="0" cy="4376939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02" name="Freeform 23502"/>
          <p:cNvSpPr/>
          <p:nvPr/>
        </p:nvSpPr>
        <p:spPr>
          <a:xfrm rot="0" flipH="0" flipV="0">
            <a:off x="28680218" y="1878033"/>
            <a:ext cx="0" cy="4093475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03" name="Freeform 23503"/>
          <p:cNvSpPr/>
          <p:nvPr/>
        </p:nvSpPr>
        <p:spPr>
          <a:xfrm rot="0" flipH="0" flipV="0">
            <a:off x="28791473" y="1594568"/>
            <a:ext cx="0" cy="4376940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04" name="Freeform 23504"/>
          <p:cNvSpPr/>
          <p:nvPr/>
        </p:nvSpPr>
        <p:spPr>
          <a:xfrm rot="0" flipH="0" flipV="0">
            <a:off x="28901200" y="1878032"/>
            <a:ext cx="0" cy="4093476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05" name="Freeform 23505"/>
          <p:cNvSpPr/>
          <p:nvPr/>
        </p:nvSpPr>
        <p:spPr>
          <a:xfrm rot="0" flipH="0" flipV="0">
            <a:off x="29012455" y="1594565"/>
            <a:ext cx="0" cy="4376941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06" name="Freeform 23506"/>
          <p:cNvSpPr/>
          <p:nvPr/>
        </p:nvSpPr>
        <p:spPr>
          <a:xfrm rot="0" flipH="0" flipV="0">
            <a:off x="29122188" y="1878029"/>
            <a:ext cx="0" cy="4093477"/>
          </a:xfrm>
          <a:custGeom>
            <a:pathLst>
              <a:path w="0" h="34112200">
                <a:moveTo>
                  <a:pt x="0" y="0"/>
                </a:moveTo>
                <a:lnTo>
                  <a:pt x="0" y="341122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07" name="Freeform 23507"/>
          <p:cNvSpPr/>
          <p:nvPr/>
        </p:nvSpPr>
        <p:spPr>
          <a:xfrm rot="0" flipH="0" flipV="0">
            <a:off x="29233440" y="1594564"/>
            <a:ext cx="0" cy="4376942"/>
          </a:xfrm>
          <a:custGeom>
            <a:pathLst>
              <a:path w="0" h="36474400">
                <a:moveTo>
                  <a:pt x="0" y="0"/>
                </a:moveTo>
                <a:lnTo>
                  <a:pt x="0" y="36474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08" name="Freeform 23508"/>
          <p:cNvSpPr/>
          <p:nvPr/>
        </p:nvSpPr>
        <p:spPr>
          <a:xfrm rot="0" flipH="0" flipV="0">
            <a:off x="29233443" y="1032204"/>
            <a:ext cx="0" cy="4939300"/>
          </a:xfrm>
          <a:custGeom>
            <a:pathLst>
              <a:path w="0" h="41160700">
                <a:moveTo>
                  <a:pt x="0" y="0"/>
                </a:moveTo>
                <a:lnTo>
                  <a:pt x="0" y="411607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09" name="Freeform 23509"/>
          <p:cNvSpPr/>
          <p:nvPr/>
        </p:nvSpPr>
        <p:spPr>
          <a:xfrm rot="0" flipH="0" flipV="0">
            <a:off x="25668795" y="2950924"/>
            <a:ext cx="3564648" cy="0"/>
          </a:xfrm>
          <a:custGeom>
            <a:pathLst>
              <a:path w="29705300" h="0">
                <a:moveTo>
                  <a:pt x="0" y="0"/>
                </a:moveTo>
                <a:lnTo>
                  <a:pt x="297053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10" name="Freeform 23510"/>
          <p:cNvSpPr/>
          <p:nvPr/>
        </p:nvSpPr>
        <p:spPr>
          <a:xfrm rot="0" flipH="0" flipV="0">
            <a:off x="25668795" y="3879044"/>
            <a:ext cx="3564648" cy="0"/>
          </a:xfrm>
          <a:custGeom>
            <a:pathLst>
              <a:path w="29705300" h="0">
                <a:moveTo>
                  <a:pt x="0" y="0"/>
                </a:moveTo>
                <a:lnTo>
                  <a:pt x="297053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11" name="Freeform 23511"/>
          <p:cNvSpPr/>
          <p:nvPr/>
        </p:nvSpPr>
        <p:spPr>
          <a:xfrm rot="0" flipH="0" flipV="0">
            <a:off x="25668795" y="4653239"/>
            <a:ext cx="3564648" cy="0"/>
          </a:xfrm>
          <a:custGeom>
            <a:pathLst>
              <a:path w="29705300" h="0">
                <a:moveTo>
                  <a:pt x="0" y="0"/>
                </a:moveTo>
                <a:lnTo>
                  <a:pt x="297053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12" name="Freeform 23512"/>
          <p:cNvSpPr/>
          <p:nvPr/>
        </p:nvSpPr>
        <p:spPr>
          <a:xfrm rot="0" flipH="0" flipV="0">
            <a:off x="25668795" y="5060149"/>
            <a:ext cx="3564648" cy="0"/>
          </a:xfrm>
          <a:custGeom>
            <a:pathLst>
              <a:path w="29705300" h="0">
                <a:moveTo>
                  <a:pt x="0" y="0"/>
                </a:moveTo>
                <a:lnTo>
                  <a:pt x="297053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13" name="Freeform 23513"/>
          <p:cNvSpPr/>
          <p:nvPr/>
        </p:nvSpPr>
        <p:spPr>
          <a:xfrm rot="0" flipH="0" flipV="0">
            <a:off x="25650507" y="5971503"/>
            <a:ext cx="3582936" cy="0"/>
          </a:xfrm>
          <a:custGeom>
            <a:pathLst>
              <a:path w="29857700" h="0">
                <a:moveTo>
                  <a:pt x="0" y="0"/>
                </a:moveTo>
                <a:lnTo>
                  <a:pt x="298577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14" name="Freeform 23514"/>
          <p:cNvSpPr/>
          <p:nvPr/>
        </p:nvSpPr>
        <p:spPr>
          <a:xfrm rot="0" flipH="0" flipV="0">
            <a:off x="25674891" y="2301699"/>
            <a:ext cx="126492" cy="0"/>
          </a:xfrm>
          <a:custGeom>
            <a:pathLst>
              <a:path w="1054100" h="0">
                <a:moveTo>
                  <a:pt x="0" y="0"/>
                </a:moveTo>
                <a:lnTo>
                  <a:pt x="10541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15" name="Freeform 23515"/>
          <p:cNvSpPr/>
          <p:nvPr/>
        </p:nvSpPr>
        <p:spPr>
          <a:xfrm rot="0" flipH="0" flipV="0">
            <a:off x="25801383" y="2722324"/>
            <a:ext cx="885447" cy="0"/>
          </a:xfrm>
          <a:custGeom>
            <a:pathLst>
              <a:path w="7378700" h="0">
                <a:moveTo>
                  <a:pt x="0" y="0"/>
                </a:moveTo>
                <a:lnTo>
                  <a:pt x="73787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16" name="Freeform 23516"/>
          <p:cNvSpPr/>
          <p:nvPr/>
        </p:nvSpPr>
        <p:spPr>
          <a:xfrm rot="0" flipH="0" flipV="0">
            <a:off x="26686833" y="3359358"/>
            <a:ext cx="1107951" cy="0"/>
          </a:xfrm>
          <a:custGeom>
            <a:pathLst>
              <a:path w="9232900" h="0">
                <a:moveTo>
                  <a:pt x="0" y="0"/>
                </a:moveTo>
                <a:lnTo>
                  <a:pt x="92329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517" name="Picture 23517"/>
          <p:cNvPicPr>
            <a:picLocks noChangeAspect="0" noChangeArrowheads="1"/>
          </p:cNvPicPr>
          <p:nvPr/>
        </p:nvPicPr>
        <p:blipFill>
          <a:blip r:embed="rId235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088100" y="1030732"/>
            <a:ext cx="6588252" cy="4940808"/>
          </a:xfrm>
          <a:prstGeom prst="rect">
            <a:avLst/>
          </a:prstGeom>
          <a:noFill/>
          <a:extLst/>
        </p:spPr>
      </p:pic>
      <p:sp>
        <p:nvSpPr>
          <p:cNvPr id="23518" name="Freeform 23518"/>
          <p:cNvSpPr/>
          <p:nvPr/>
        </p:nvSpPr>
        <p:spPr>
          <a:xfrm rot="0" flipH="0" flipV="0">
            <a:off x="27794712" y="4231133"/>
            <a:ext cx="220979" cy="0"/>
          </a:xfrm>
          <a:custGeom>
            <a:pathLst>
              <a:path w="1841500" h="0">
                <a:moveTo>
                  <a:pt x="0" y="0"/>
                </a:moveTo>
                <a:lnTo>
                  <a:pt x="18415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19" name="Freeform 23519"/>
          <p:cNvSpPr/>
          <p:nvPr/>
        </p:nvSpPr>
        <p:spPr>
          <a:xfrm rot="0" flipH="0" flipV="0">
            <a:off x="27794711" y="4849877"/>
            <a:ext cx="220979" cy="0"/>
          </a:xfrm>
          <a:custGeom>
            <a:pathLst>
              <a:path w="1841500" h="0">
                <a:moveTo>
                  <a:pt x="18415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20" name="Freeform 23520"/>
          <p:cNvSpPr/>
          <p:nvPr/>
        </p:nvSpPr>
        <p:spPr>
          <a:xfrm rot="0" flipH="0" flipV="0">
            <a:off x="28015691" y="5544820"/>
            <a:ext cx="996695" cy="0"/>
          </a:xfrm>
          <a:custGeom>
            <a:pathLst>
              <a:path w="8305800" h="0">
                <a:moveTo>
                  <a:pt x="0" y="0"/>
                </a:moveTo>
                <a:lnTo>
                  <a:pt x="83058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21" name="Freeform 23521"/>
          <p:cNvSpPr/>
          <p:nvPr/>
        </p:nvSpPr>
        <p:spPr>
          <a:xfrm rot="0" flipH="0" flipV="0">
            <a:off x="14724887" y="16171673"/>
            <a:ext cx="99059" cy="97535"/>
          </a:xfrm>
          <a:custGeom>
            <a:pathLst>
              <a:path w="825500" h="812800">
                <a:moveTo>
                  <a:pt x="0" y="812800"/>
                </a:moveTo>
                <a:lnTo>
                  <a:pt x="825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22" name="Freeform 23522"/>
          <p:cNvSpPr/>
          <p:nvPr/>
        </p:nvSpPr>
        <p:spPr>
          <a:xfrm rot="0" flipH="0" flipV="0">
            <a:off x="14724887" y="16171672"/>
            <a:ext cx="196595" cy="196595"/>
          </a:xfrm>
          <a:custGeom>
            <a:pathLst>
              <a:path w="1638300" h="1638300">
                <a:moveTo>
                  <a:pt x="0" y="1638300"/>
                </a:moveTo>
                <a:lnTo>
                  <a:pt x="1460500" y="177800"/>
                </a:lnTo>
                <a:lnTo>
                  <a:pt x="16383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23" name="Freeform 23523"/>
          <p:cNvSpPr/>
          <p:nvPr/>
        </p:nvSpPr>
        <p:spPr>
          <a:xfrm rot="0" flipH="0" flipV="0">
            <a:off x="14772132" y="16171672"/>
            <a:ext cx="248411" cy="246887"/>
          </a:xfrm>
          <a:custGeom>
            <a:pathLst>
              <a:path w="2070100" h="2057400">
                <a:moveTo>
                  <a:pt x="0" y="2057400"/>
                </a:moveTo>
                <a:lnTo>
                  <a:pt x="1066800" y="990600"/>
                </a:lnTo>
                <a:lnTo>
                  <a:pt x="2070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24" name="Freeform 23524"/>
          <p:cNvSpPr/>
          <p:nvPr/>
        </p:nvSpPr>
        <p:spPr>
          <a:xfrm rot="0" flipH="0" flipV="0">
            <a:off x="14863571" y="16389604"/>
            <a:ext cx="36575" cy="36575"/>
          </a:xfrm>
          <a:custGeom>
            <a:pathLst>
              <a:path w="304800" h="304800">
                <a:moveTo>
                  <a:pt x="0" y="304800"/>
                </a:moveTo>
                <a:lnTo>
                  <a:pt x="304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25" name="Freeform 23525"/>
          <p:cNvSpPr/>
          <p:nvPr/>
        </p:nvSpPr>
        <p:spPr>
          <a:xfrm rot="0" flipH="0" flipV="0">
            <a:off x="14912339" y="16212820"/>
            <a:ext cx="166115" cy="166115"/>
          </a:xfrm>
          <a:custGeom>
            <a:pathLst>
              <a:path w="1384300" h="1384300">
                <a:moveTo>
                  <a:pt x="0" y="1384300"/>
                </a:moveTo>
                <a:lnTo>
                  <a:pt x="13843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26" name="Freeform 23526"/>
          <p:cNvSpPr/>
          <p:nvPr/>
        </p:nvSpPr>
        <p:spPr>
          <a:xfrm rot="0" flipH="0" flipV="0">
            <a:off x="14900147" y="16385032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27" name="Freeform 23527"/>
          <p:cNvSpPr/>
          <p:nvPr/>
        </p:nvSpPr>
        <p:spPr>
          <a:xfrm rot="0" flipH="0" flipV="0">
            <a:off x="14970252" y="16310356"/>
            <a:ext cx="108203" cy="108203"/>
          </a:xfrm>
          <a:custGeom>
            <a:pathLst>
              <a:path w="901700" h="901700">
                <a:moveTo>
                  <a:pt x="0" y="901700"/>
                </a:moveTo>
                <a:lnTo>
                  <a:pt x="9017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28" name="Freeform 23528"/>
          <p:cNvSpPr/>
          <p:nvPr/>
        </p:nvSpPr>
        <p:spPr>
          <a:xfrm rot="0" flipH="0" flipV="0">
            <a:off x="15067787" y="16409416"/>
            <a:ext cx="10667" cy="9143"/>
          </a:xfrm>
          <a:custGeom>
            <a:pathLst>
              <a:path w="88900" h="76200">
                <a:moveTo>
                  <a:pt x="0" y="76200"/>
                </a:moveTo>
                <a:lnTo>
                  <a:pt x="889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29" name="Freeform 23529"/>
          <p:cNvSpPr/>
          <p:nvPr/>
        </p:nvSpPr>
        <p:spPr>
          <a:xfrm rot="0" flipH="0" flipV="0">
            <a:off x="20159471" y="16171672"/>
            <a:ext cx="85343" cy="85343"/>
          </a:xfrm>
          <a:custGeom>
            <a:pathLst>
              <a:path w="711200" h="711200">
                <a:moveTo>
                  <a:pt x="0" y="711200"/>
                </a:moveTo>
                <a:lnTo>
                  <a:pt x="317500" y="393700"/>
                </a:lnTo>
                <a:lnTo>
                  <a:pt x="711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30" name="Freeform 23530"/>
          <p:cNvSpPr/>
          <p:nvPr/>
        </p:nvSpPr>
        <p:spPr>
          <a:xfrm rot="0" flipH="0" flipV="0">
            <a:off x="20159471" y="16171673"/>
            <a:ext cx="184403" cy="184403"/>
          </a:xfrm>
          <a:custGeom>
            <a:pathLst>
              <a:path w="1536700" h="1536700">
                <a:moveTo>
                  <a:pt x="0" y="1536700"/>
                </a:moveTo>
                <a:lnTo>
                  <a:pt x="1079500" y="457200"/>
                </a:lnTo>
                <a:lnTo>
                  <a:pt x="1473200" y="50800"/>
                </a:lnTo>
                <a:lnTo>
                  <a:pt x="15367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31" name="Freeform 23531"/>
          <p:cNvSpPr/>
          <p:nvPr/>
        </p:nvSpPr>
        <p:spPr>
          <a:xfrm rot="0" flipH="0" flipV="0">
            <a:off x="20194523" y="16171672"/>
            <a:ext cx="248411" cy="246887"/>
          </a:xfrm>
          <a:custGeom>
            <a:pathLst>
              <a:path w="2070100" h="2057400">
                <a:moveTo>
                  <a:pt x="0" y="2057400"/>
                </a:moveTo>
                <a:lnTo>
                  <a:pt x="1181100" y="876300"/>
                </a:lnTo>
                <a:lnTo>
                  <a:pt x="1612900" y="457200"/>
                </a:lnTo>
                <a:lnTo>
                  <a:pt x="2070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32" name="Freeform 23532"/>
          <p:cNvSpPr/>
          <p:nvPr/>
        </p:nvSpPr>
        <p:spPr>
          <a:xfrm rot="0" flipH="0" flipV="0">
            <a:off x="20293584" y="16398748"/>
            <a:ext cx="19811" cy="19811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33" name="Freeform 23533"/>
          <p:cNvSpPr/>
          <p:nvPr/>
        </p:nvSpPr>
        <p:spPr>
          <a:xfrm rot="0" flipH="0" flipV="0">
            <a:off x="20505419" y="16200628"/>
            <a:ext cx="7619" cy="6095"/>
          </a:xfrm>
          <a:custGeom>
            <a:pathLst>
              <a:path w="63500" h="50800">
                <a:moveTo>
                  <a:pt x="0" y="50800"/>
                </a:moveTo>
                <a:lnTo>
                  <a:pt x="63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34" name="Freeform 23534"/>
          <p:cNvSpPr/>
          <p:nvPr/>
        </p:nvSpPr>
        <p:spPr>
          <a:xfrm rot="0" flipH="0" flipV="0">
            <a:off x="20331684" y="16206725"/>
            <a:ext cx="173735" cy="175259"/>
          </a:xfrm>
          <a:custGeom>
            <a:pathLst>
              <a:path w="1447800" h="1460500">
                <a:moveTo>
                  <a:pt x="0" y="1460500"/>
                </a:moveTo>
                <a:lnTo>
                  <a:pt x="38100" y="1409700"/>
                </a:lnTo>
                <a:lnTo>
                  <a:pt x="1447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35" name="Freeform 23535"/>
          <p:cNvSpPr/>
          <p:nvPr/>
        </p:nvSpPr>
        <p:spPr>
          <a:xfrm rot="0" flipH="0" flipV="0">
            <a:off x="20356067" y="16445992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36" name="Freeform 23536"/>
          <p:cNvSpPr/>
          <p:nvPr/>
        </p:nvSpPr>
        <p:spPr>
          <a:xfrm rot="0" flipH="0" flipV="0">
            <a:off x="20392643" y="16298164"/>
            <a:ext cx="120395" cy="120395"/>
          </a:xfrm>
          <a:custGeom>
            <a:pathLst>
              <a:path w="1003300" h="1003300">
                <a:moveTo>
                  <a:pt x="0" y="1003300"/>
                </a:moveTo>
                <a:lnTo>
                  <a:pt x="10033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37" name="Freeform 23537"/>
          <p:cNvSpPr/>
          <p:nvPr/>
        </p:nvSpPr>
        <p:spPr>
          <a:xfrm rot="0" flipH="0" flipV="0">
            <a:off x="20490180" y="16397224"/>
            <a:ext cx="22859" cy="21335"/>
          </a:xfrm>
          <a:custGeom>
            <a:pathLst>
              <a:path w="190500" h="177800">
                <a:moveTo>
                  <a:pt x="0" y="177800"/>
                </a:moveTo>
                <a:lnTo>
                  <a:pt x="190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38" name="Freeform 23538"/>
          <p:cNvSpPr/>
          <p:nvPr/>
        </p:nvSpPr>
        <p:spPr>
          <a:xfrm rot="0" flipH="0" flipV="0">
            <a:off x="14724887" y="16174721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39" name="Freeform 23539"/>
          <p:cNvSpPr/>
          <p:nvPr/>
        </p:nvSpPr>
        <p:spPr>
          <a:xfrm rot="0" flipH="0" flipV="0">
            <a:off x="14724887" y="16310357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40" name="Freeform 23540"/>
          <p:cNvSpPr/>
          <p:nvPr/>
        </p:nvSpPr>
        <p:spPr>
          <a:xfrm rot="0" flipH="0" flipV="0">
            <a:off x="14758415" y="16223488"/>
            <a:ext cx="60959" cy="62483"/>
          </a:xfrm>
          <a:custGeom>
            <a:pathLst>
              <a:path w="508000" h="520700">
                <a:moveTo>
                  <a:pt x="0" y="520700"/>
                </a:moveTo>
                <a:lnTo>
                  <a:pt x="508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41" name="Freeform 23541"/>
          <p:cNvSpPr/>
          <p:nvPr/>
        </p:nvSpPr>
        <p:spPr>
          <a:xfrm rot="0" flipH="0" flipV="0">
            <a:off x="14843760" y="16171672"/>
            <a:ext cx="28955" cy="27431"/>
          </a:xfrm>
          <a:custGeom>
            <a:pathLst>
              <a:path w="241300" h="228600">
                <a:moveTo>
                  <a:pt x="0" y="228600"/>
                </a:moveTo>
                <a:lnTo>
                  <a:pt x="2413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42" name="Freeform 23542"/>
          <p:cNvSpPr/>
          <p:nvPr/>
        </p:nvSpPr>
        <p:spPr>
          <a:xfrm rot="0" flipH="0" flipV="0">
            <a:off x="14724887" y="16359124"/>
            <a:ext cx="57911" cy="57911"/>
          </a:xfrm>
          <a:custGeom>
            <a:pathLst>
              <a:path w="482600" h="482600">
                <a:moveTo>
                  <a:pt x="0" y="482600"/>
                </a:moveTo>
                <a:lnTo>
                  <a:pt x="4826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43" name="Freeform 23543"/>
          <p:cNvSpPr/>
          <p:nvPr/>
        </p:nvSpPr>
        <p:spPr>
          <a:xfrm rot="0" flipH="0" flipV="0">
            <a:off x="14807184" y="16273781"/>
            <a:ext cx="60959" cy="60959"/>
          </a:xfrm>
          <a:custGeom>
            <a:pathLst>
              <a:path w="508000" h="508000">
                <a:moveTo>
                  <a:pt x="0" y="508000"/>
                </a:moveTo>
                <a:lnTo>
                  <a:pt x="508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44" name="Freeform 23544"/>
          <p:cNvSpPr/>
          <p:nvPr/>
        </p:nvSpPr>
        <p:spPr>
          <a:xfrm rot="0" flipH="0" flipV="0">
            <a:off x="14894052" y="16186913"/>
            <a:ext cx="60959" cy="62483"/>
          </a:xfrm>
          <a:custGeom>
            <a:pathLst>
              <a:path w="508000" h="520700">
                <a:moveTo>
                  <a:pt x="0" y="520700"/>
                </a:moveTo>
                <a:lnTo>
                  <a:pt x="50800" y="457200"/>
                </a:lnTo>
                <a:lnTo>
                  <a:pt x="508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45" name="Freeform 23545"/>
          <p:cNvSpPr/>
          <p:nvPr/>
        </p:nvSpPr>
        <p:spPr>
          <a:xfrm rot="0" flipH="0" flipV="0">
            <a:off x="14822423" y="16409416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46" name="Freeform 23546"/>
          <p:cNvSpPr/>
          <p:nvPr/>
        </p:nvSpPr>
        <p:spPr>
          <a:xfrm rot="0" flipH="0" flipV="0">
            <a:off x="14855952" y="16322549"/>
            <a:ext cx="62483" cy="62483"/>
          </a:xfrm>
          <a:custGeom>
            <a:pathLst>
              <a:path w="520700" h="520700">
                <a:moveTo>
                  <a:pt x="0" y="520700"/>
                </a:moveTo>
                <a:lnTo>
                  <a:pt x="368300" y="152400"/>
                </a:lnTo>
                <a:lnTo>
                  <a:pt x="5207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47" name="Freeform 23547"/>
          <p:cNvSpPr/>
          <p:nvPr/>
        </p:nvSpPr>
        <p:spPr>
          <a:xfrm rot="0" flipH="0" flipV="0">
            <a:off x="14942819" y="16237205"/>
            <a:ext cx="60959" cy="60959"/>
          </a:xfrm>
          <a:custGeom>
            <a:pathLst>
              <a:path w="508000" h="508000">
                <a:moveTo>
                  <a:pt x="0" y="508000"/>
                </a:moveTo>
                <a:lnTo>
                  <a:pt x="508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48" name="Freeform 23548"/>
          <p:cNvSpPr/>
          <p:nvPr/>
        </p:nvSpPr>
        <p:spPr>
          <a:xfrm rot="0" flipH="0" flipV="0">
            <a:off x="15029687" y="16171673"/>
            <a:ext cx="39623" cy="39623"/>
          </a:xfrm>
          <a:custGeom>
            <a:pathLst>
              <a:path w="330200" h="330200">
                <a:moveTo>
                  <a:pt x="0" y="330200"/>
                </a:moveTo>
                <a:lnTo>
                  <a:pt x="330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49" name="Freeform 23549"/>
          <p:cNvSpPr/>
          <p:nvPr/>
        </p:nvSpPr>
        <p:spPr>
          <a:xfrm rot="0" flipH="0" flipV="0">
            <a:off x="14878812" y="16459709"/>
            <a:ext cx="0" cy="1523"/>
          </a:xfrm>
          <a:custGeom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50" name="Freeform 23550"/>
          <p:cNvSpPr/>
          <p:nvPr/>
        </p:nvSpPr>
        <p:spPr>
          <a:xfrm rot="0" flipH="0" flipV="0">
            <a:off x="14929104" y="16371316"/>
            <a:ext cx="38099" cy="38099"/>
          </a:xfrm>
          <a:custGeom>
            <a:pathLst>
              <a:path w="317500" h="317500">
                <a:moveTo>
                  <a:pt x="0" y="317500"/>
                </a:moveTo>
                <a:lnTo>
                  <a:pt x="317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51" name="Freeform 23551"/>
          <p:cNvSpPr/>
          <p:nvPr/>
        </p:nvSpPr>
        <p:spPr>
          <a:xfrm rot="0" flipH="0" flipV="0">
            <a:off x="14991587" y="16285973"/>
            <a:ext cx="62483" cy="60959"/>
          </a:xfrm>
          <a:custGeom>
            <a:pathLst>
              <a:path w="520700" h="508000">
                <a:moveTo>
                  <a:pt x="0" y="508000"/>
                </a:moveTo>
                <a:lnTo>
                  <a:pt x="5207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52" name="Freeform 23552"/>
          <p:cNvSpPr/>
          <p:nvPr/>
        </p:nvSpPr>
        <p:spPr>
          <a:xfrm rot="0" flipH="0" flipV="0">
            <a:off x="15041880" y="16360648"/>
            <a:ext cx="36575" cy="36575"/>
          </a:xfrm>
          <a:custGeom>
            <a:pathLst>
              <a:path w="304800" h="304800">
                <a:moveTo>
                  <a:pt x="0" y="304800"/>
                </a:moveTo>
                <a:lnTo>
                  <a:pt x="304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53" name="Freeform 23553"/>
          <p:cNvSpPr/>
          <p:nvPr/>
        </p:nvSpPr>
        <p:spPr>
          <a:xfrm rot="0" flipH="0" flipV="0">
            <a:off x="20180808" y="16171672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54" name="Freeform 23554"/>
          <p:cNvSpPr/>
          <p:nvPr/>
        </p:nvSpPr>
        <p:spPr>
          <a:xfrm rot="0" flipH="0" flipV="0">
            <a:off x="20159471" y="16261589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55" name="Freeform 23555"/>
          <p:cNvSpPr/>
          <p:nvPr/>
        </p:nvSpPr>
        <p:spPr>
          <a:xfrm rot="0" flipH="0" flipV="0">
            <a:off x="20229576" y="16174720"/>
            <a:ext cx="60959" cy="62483"/>
          </a:xfrm>
          <a:custGeom>
            <a:pathLst>
              <a:path w="508000" h="520700">
                <a:moveTo>
                  <a:pt x="0" y="520700"/>
                </a:moveTo>
                <a:lnTo>
                  <a:pt x="88900" y="431800"/>
                </a:lnTo>
                <a:lnTo>
                  <a:pt x="508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56" name="Freeform 23556"/>
          <p:cNvSpPr/>
          <p:nvPr/>
        </p:nvSpPr>
        <p:spPr>
          <a:xfrm rot="0" flipH="0" flipV="0">
            <a:off x="20159471" y="16397225"/>
            <a:ext cx="9143" cy="7619"/>
          </a:xfrm>
          <a:custGeom>
            <a:pathLst>
              <a:path w="76200" h="63500">
                <a:moveTo>
                  <a:pt x="0" y="63500"/>
                </a:moveTo>
                <a:lnTo>
                  <a:pt x="76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57" name="Freeform 23557"/>
          <p:cNvSpPr/>
          <p:nvPr/>
        </p:nvSpPr>
        <p:spPr>
          <a:xfrm rot="0" flipH="0" flipV="0">
            <a:off x="20193000" y="16310356"/>
            <a:ext cx="60959" cy="60959"/>
          </a:xfrm>
          <a:custGeom>
            <a:pathLst>
              <a:path w="508000" h="508000">
                <a:moveTo>
                  <a:pt x="0" y="508000"/>
                </a:moveTo>
                <a:lnTo>
                  <a:pt x="508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58" name="Freeform 23558"/>
          <p:cNvSpPr/>
          <p:nvPr/>
        </p:nvSpPr>
        <p:spPr>
          <a:xfrm rot="0" flipH="0" flipV="0">
            <a:off x="20278343" y="16228060"/>
            <a:ext cx="57911" cy="57911"/>
          </a:xfrm>
          <a:custGeom>
            <a:pathLst>
              <a:path w="482600" h="482600">
                <a:moveTo>
                  <a:pt x="0" y="482600"/>
                </a:moveTo>
                <a:lnTo>
                  <a:pt x="4826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59" name="Freeform 23559"/>
          <p:cNvSpPr/>
          <p:nvPr/>
        </p:nvSpPr>
        <p:spPr>
          <a:xfrm rot="0" flipH="0" flipV="0">
            <a:off x="20337780" y="16223488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60" name="Freeform 23560"/>
          <p:cNvSpPr/>
          <p:nvPr/>
        </p:nvSpPr>
        <p:spPr>
          <a:xfrm rot="0" flipH="0" flipV="0">
            <a:off x="20365212" y="16171672"/>
            <a:ext cx="28955" cy="27431"/>
          </a:xfrm>
          <a:custGeom>
            <a:pathLst>
              <a:path w="241300" h="228600">
                <a:moveTo>
                  <a:pt x="0" y="228600"/>
                </a:moveTo>
                <a:lnTo>
                  <a:pt x="2413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61" name="Freeform 23561"/>
          <p:cNvSpPr/>
          <p:nvPr/>
        </p:nvSpPr>
        <p:spPr>
          <a:xfrm rot="0" flipH="0" flipV="0">
            <a:off x="20336256" y="16226536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62" name="Freeform 23562"/>
          <p:cNvSpPr/>
          <p:nvPr/>
        </p:nvSpPr>
        <p:spPr>
          <a:xfrm rot="0" flipH="0" flipV="0">
            <a:off x="20244815" y="16359124"/>
            <a:ext cx="57911" cy="59435"/>
          </a:xfrm>
          <a:custGeom>
            <a:pathLst>
              <a:path w="482600" h="495300">
                <a:moveTo>
                  <a:pt x="0" y="495300"/>
                </a:moveTo>
                <a:lnTo>
                  <a:pt x="4826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63" name="Freeform 23563"/>
          <p:cNvSpPr/>
          <p:nvPr/>
        </p:nvSpPr>
        <p:spPr>
          <a:xfrm rot="0" flipH="0" flipV="0">
            <a:off x="20328636" y="16327121"/>
            <a:ext cx="7619" cy="7619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64" name="Freeform 23564"/>
          <p:cNvSpPr/>
          <p:nvPr/>
        </p:nvSpPr>
        <p:spPr>
          <a:xfrm rot="0" flipH="0" flipV="0">
            <a:off x="20436839" y="16186912"/>
            <a:ext cx="39623" cy="38099"/>
          </a:xfrm>
          <a:custGeom>
            <a:pathLst>
              <a:path w="330200" h="317500">
                <a:moveTo>
                  <a:pt x="0" y="317500"/>
                </a:moveTo>
                <a:lnTo>
                  <a:pt x="330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65" name="Freeform 23565"/>
          <p:cNvSpPr/>
          <p:nvPr/>
        </p:nvSpPr>
        <p:spPr>
          <a:xfrm rot="0" flipH="0" flipV="0">
            <a:off x="20336256" y="16273781"/>
            <a:ext cx="53339" cy="53339"/>
          </a:xfrm>
          <a:custGeom>
            <a:pathLst>
              <a:path w="444500" h="444500">
                <a:moveTo>
                  <a:pt x="0" y="444500"/>
                </a:moveTo>
                <a:lnTo>
                  <a:pt x="444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66" name="Freeform 23566"/>
          <p:cNvSpPr/>
          <p:nvPr/>
        </p:nvSpPr>
        <p:spPr>
          <a:xfrm rot="0" flipH="0" flipV="0">
            <a:off x="20413980" y="16225013"/>
            <a:ext cx="22859" cy="24383"/>
          </a:xfrm>
          <a:custGeom>
            <a:pathLst>
              <a:path w="190500" h="203200">
                <a:moveTo>
                  <a:pt x="0" y="203200"/>
                </a:moveTo>
                <a:lnTo>
                  <a:pt x="190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67" name="Freeform 23567"/>
          <p:cNvSpPr/>
          <p:nvPr/>
        </p:nvSpPr>
        <p:spPr>
          <a:xfrm rot="0" flipH="0" flipV="0">
            <a:off x="20343876" y="16409416"/>
            <a:ext cx="9143" cy="9143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68" name="Freeform 23568"/>
          <p:cNvSpPr/>
          <p:nvPr/>
        </p:nvSpPr>
        <p:spPr>
          <a:xfrm rot="0" flipH="0" flipV="0">
            <a:off x="20377404" y="16322549"/>
            <a:ext cx="60959" cy="62483"/>
          </a:xfrm>
          <a:custGeom>
            <a:pathLst>
              <a:path w="508000" h="520700">
                <a:moveTo>
                  <a:pt x="0" y="520700"/>
                </a:moveTo>
                <a:lnTo>
                  <a:pt x="508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69" name="Freeform 23569"/>
          <p:cNvSpPr/>
          <p:nvPr/>
        </p:nvSpPr>
        <p:spPr>
          <a:xfrm rot="0" flipH="0" flipV="0">
            <a:off x="20464271" y="16249397"/>
            <a:ext cx="48767" cy="48767"/>
          </a:xfrm>
          <a:custGeom>
            <a:pathLst>
              <a:path w="406400" h="406400">
                <a:moveTo>
                  <a:pt x="0" y="406400"/>
                </a:moveTo>
                <a:lnTo>
                  <a:pt x="406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70" name="Freeform 23570"/>
          <p:cNvSpPr/>
          <p:nvPr/>
        </p:nvSpPr>
        <p:spPr>
          <a:xfrm rot="0" flipH="0" flipV="0">
            <a:off x="20441412" y="16371316"/>
            <a:ext cx="47243" cy="47243"/>
          </a:xfrm>
          <a:custGeom>
            <a:pathLst>
              <a:path w="393700" h="393700">
                <a:moveTo>
                  <a:pt x="0" y="393700"/>
                </a:moveTo>
                <a:lnTo>
                  <a:pt x="3937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71" name="Freeform 23571"/>
          <p:cNvSpPr/>
          <p:nvPr/>
        </p:nvSpPr>
        <p:spPr>
          <a:xfrm rot="0" flipH="0" flipV="0">
            <a:off x="15078456" y="16171672"/>
            <a:ext cx="0" cy="246887"/>
          </a:xfrm>
          <a:custGeom>
            <a:pathLst>
              <a:path w="0" h="2057400">
                <a:moveTo>
                  <a:pt x="0" y="0"/>
                </a:moveTo>
                <a:lnTo>
                  <a:pt x="0" y="205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72" name="Freeform 23572"/>
          <p:cNvSpPr/>
          <p:nvPr/>
        </p:nvSpPr>
        <p:spPr>
          <a:xfrm rot="0" flipH="0" flipV="0">
            <a:off x="14724888" y="16171672"/>
            <a:ext cx="353567" cy="246887"/>
          </a:xfrm>
          <a:custGeom>
            <a:pathLst>
              <a:path w="2946400" h="2057400">
                <a:moveTo>
                  <a:pt x="2946400" y="0"/>
                </a:moveTo>
                <a:lnTo>
                  <a:pt x="0" y="0"/>
                </a:lnTo>
                <a:lnTo>
                  <a:pt x="0" y="205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73" name="Freeform 23573"/>
          <p:cNvSpPr/>
          <p:nvPr/>
        </p:nvSpPr>
        <p:spPr>
          <a:xfrm rot="0" flipH="0" flipV="0">
            <a:off x="14935200" y="16418560"/>
            <a:ext cx="251459" cy="0"/>
          </a:xfrm>
          <a:custGeom>
            <a:pathLst>
              <a:path w="2095500" h="0">
                <a:moveTo>
                  <a:pt x="20955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74" name="Freeform 23574"/>
          <p:cNvSpPr/>
          <p:nvPr/>
        </p:nvSpPr>
        <p:spPr>
          <a:xfrm rot="0" flipH="0" flipV="0">
            <a:off x="14604491" y="16418560"/>
            <a:ext cx="256031" cy="0"/>
          </a:xfrm>
          <a:custGeom>
            <a:pathLst>
              <a:path w="2133600" h="0">
                <a:moveTo>
                  <a:pt x="21336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75" name="Freeform 23575"/>
          <p:cNvSpPr/>
          <p:nvPr/>
        </p:nvSpPr>
        <p:spPr>
          <a:xfrm rot="0" flipH="0" flipV="0">
            <a:off x="14860524" y="16372840"/>
            <a:ext cx="74675" cy="88391"/>
          </a:xfrm>
          <a:custGeom>
            <a:pathLst>
              <a:path w="622300" h="736600">
                <a:moveTo>
                  <a:pt x="622300" y="381000"/>
                </a:moveTo>
                <a:lnTo>
                  <a:pt x="406400" y="0"/>
                </a:lnTo>
                <a:lnTo>
                  <a:pt x="152400" y="736600"/>
                </a:lnTo>
                <a:lnTo>
                  <a:pt x="0" y="3810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76" name="Freeform 23576"/>
          <p:cNvSpPr/>
          <p:nvPr/>
        </p:nvSpPr>
        <p:spPr>
          <a:xfrm rot="0" flipH="0" flipV="0">
            <a:off x="20159471" y="16171672"/>
            <a:ext cx="0" cy="246887"/>
          </a:xfrm>
          <a:custGeom>
            <a:pathLst>
              <a:path w="0" h="2057400">
                <a:moveTo>
                  <a:pt x="0" y="0"/>
                </a:moveTo>
                <a:lnTo>
                  <a:pt x="0" y="205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77" name="Freeform 23577"/>
          <p:cNvSpPr/>
          <p:nvPr/>
        </p:nvSpPr>
        <p:spPr>
          <a:xfrm rot="0" flipH="0" flipV="0">
            <a:off x="20159471" y="16171672"/>
            <a:ext cx="353567" cy="246887"/>
          </a:xfrm>
          <a:custGeom>
            <a:pathLst>
              <a:path w="2946400" h="2057400">
                <a:moveTo>
                  <a:pt x="0" y="0"/>
                </a:moveTo>
                <a:lnTo>
                  <a:pt x="2946400" y="0"/>
                </a:lnTo>
                <a:lnTo>
                  <a:pt x="2946400" y="20574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78" name="Freeform 23578"/>
          <p:cNvSpPr/>
          <p:nvPr/>
        </p:nvSpPr>
        <p:spPr>
          <a:xfrm rot="0" flipH="0" flipV="0">
            <a:off x="20049743" y="16418560"/>
            <a:ext cx="252983" cy="0"/>
          </a:xfrm>
          <a:custGeom>
            <a:pathLst>
              <a:path w="2108200" h="0">
                <a:moveTo>
                  <a:pt x="0" y="0"/>
                </a:moveTo>
                <a:lnTo>
                  <a:pt x="21082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79" name="Freeform 23579"/>
          <p:cNvSpPr/>
          <p:nvPr/>
        </p:nvSpPr>
        <p:spPr>
          <a:xfrm rot="0" flipH="0" flipV="0">
            <a:off x="20377404" y="16418560"/>
            <a:ext cx="254507" cy="0"/>
          </a:xfrm>
          <a:custGeom>
            <a:pathLst>
              <a:path w="2120900" h="0">
                <a:moveTo>
                  <a:pt x="0" y="0"/>
                </a:moveTo>
                <a:lnTo>
                  <a:pt x="21209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80" name="Freeform 23580"/>
          <p:cNvSpPr/>
          <p:nvPr/>
        </p:nvSpPr>
        <p:spPr>
          <a:xfrm rot="0" flipH="0" flipV="0">
            <a:off x="20302728" y="16372840"/>
            <a:ext cx="74675" cy="88391"/>
          </a:xfrm>
          <a:custGeom>
            <a:pathLst>
              <a:path w="622300" h="736600">
                <a:moveTo>
                  <a:pt x="0" y="381000"/>
                </a:moveTo>
                <a:lnTo>
                  <a:pt x="215900" y="0"/>
                </a:lnTo>
                <a:lnTo>
                  <a:pt x="469900" y="736600"/>
                </a:lnTo>
                <a:lnTo>
                  <a:pt x="622300" y="3810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81" name="Freeform 23581"/>
          <p:cNvSpPr/>
          <p:nvPr/>
        </p:nvSpPr>
        <p:spPr>
          <a:xfrm rot="0" flipH="0" flipV="0">
            <a:off x="20270723" y="16171672"/>
            <a:ext cx="131063" cy="0"/>
          </a:xfrm>
          <a:custGeom>
            <a:pathLst>
              <a:path w="1092200" h="0">
                <a:moveTo>
                  <a:pt x="0" y="0"/>
                </a:moveTo>
                <a:lnTo>
                  <a:pt x="1092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82" name="Freeform 23582"/>
          <p:cNvSpPr/>
          <p:nvPr/>
        </p:nvSpPr>
        <p:spPr>
          <a:xfrm rot="0" flipH="0" flipV="0">
            <a:off x="14724888" y="16171672"/>
            <a:ext cx="353567" cy="0"/>
          </a:xfrm>
          <a:custGeom>
            <a:pathLst>
              <a:path w="2946400" h="0">
                <a:moveTo>
                  <a:pt x="29464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83" name="Freeform 23583"/>
          <p:cNvSpPr/>
          <p:nvPr/>
        </p:nvSpPr>
        <p:spPr>
          <a:xfrm rot="0" flipH="0" flipV="0">
            <a:off x="20281391" y="14414500"/>
            <a:ext cx="111251" cy="1487423"/>
          </a:xfrm>
          <a:custGeom>
            <a:pathLst>
              <a:path w="927100" h="12395200">
                <a:moveTo>
                  <a:pt x="0" y="12395200"/>
                </a:moveTo>
                <a:lnTo>
                  <a:pt x="0" y="0"/>
                </a:lnTo>
                <a:lnTo>
                  <a:pt x="927100" y="0"/>
                </a:lnTo>
                <a:lnTo>
                  <a:pt x="927100" y="12382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84" name="Freeform 23584"/>
          <p:cNvSpPr/>
          <p:nvPr/>
        </p:nvSpPr>
        <p:spPr>
          <a:xfrm rot="0" flipH="0" flipV="0">
            <a:off x="20281391" y="14414500"/>
            <a:ext cx="4571" cy="1487423"/>
          </a:xfrm>
          <a:custGeom>
            <a:pathLst>
              <a:path w="38100" h="12395200">
                <a:moveTo>
                  <a:pt x="38100" y="12395200"/>
                </a:moveTo>
                <a:lnTo>
                  <a:pt x="38100" y="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85" name="Freeform 23585"/>
          <p:cNvSpPr/>
          <p:nvPr/>
        </p:nvSpPr>
        <p:spPr>
          <a:xfrm rot="0" flipH="0" flipV="0">
            <a:off x="20388071" y="14414500"/>
            <a:ext cx="0" cy="1485899"/>
          </a:xfrm>
          <a:custGeom>
            <a:pathLst>
              <a:path w="0" h="12382500">
                <a:moveTo>
                  <a:pt x="0" y="0"/>
                </a:moveTo>
                <a:lnTo>
                  <a:pt x="0" y="12382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86" name="Freeform 23586"/>
          <p:cNvSpPr/>
          <p:nvPr/>
        </p:nvSpPr>
        <p:spPr>
          <a:xfrm rot="0" flipH="0" flipV="0">
            <a:off x="20285963" y="14611096"/>
            <a:ext cx="102107" cy="0"/>
          </a:xfrm>
          <a:custGeom>
            <a:pathLst>
              <a:path w="850900" h="0">
                <a:moveTo>
                  <a:pt x="0" y="0"/>
                </a:moveTo>
                <a:lnTo>
                  <a:pt x="8509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87" name="Freeform 23587"/>
          <p:cNvSpPr/>
          <p:nvPr/>
        </p:nvSpPr>
        <p:spPr>
          <a:xfrm rot="0" flipH="0" flipV="0">
            <a:off x="20285963" y="14615669"/>
            <a:ext cx="102107" cy="0"/>
          </a:xfrm>
          <a:custGeom>
            <a:pathLst>
              <a:path w="850900" h="0">
                <a:moveTo>
                  <a:pt x="0" y="0"/>
                </a:moveTo>
                <a:lnTo>
                  <a:pt x="8509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88" name="Freeform 23588"/>
          <p:cNvSpPr/>
          <p:nvPr/>
        </p:nvSpPr>
        <p:spPr>
          <a:xfrm rot="0" flipH="0" flipV="0">
            <a:off x="20285963" y="14406881"/>
            <a:ext cx="102107" cy="7619"/>
          </a:xfrm>
          <a:custGeom>
            <a:pathLst>
              <a:path w="850900" h="63500">
                <a:moveTo>
                  <a:pt x="0" y="63500"/>
                </a:moveTo>
                <a:lnTo>
                  <a:pt x="0" y="0"/>
                </a:lnTo>
                <a:lnTo>
                  <a:pt x="850900" y="0"/>
                </a:lnTo>
                <a:lnTo>
                  <a:pt x="850900" y="63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89" name="Freeform 23589"/>
          <p:cNvSpPr/>
          <p:nvPr/>
        </p:nvSpPr>
        <p:spPr>
          <a:xfrm rot="0" flipH="0" flipV="0">
            <a:off x="20281391" y="1440992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90" name="Freeform 23590"/>
          <p:cNvSpPr/>
          <p:nvPr/>
        </p:nvSpPr>
        <p:spPr>
          <a:xfrm rot="0" flipH="0" flipV="0">
            <a:off x="20388071" y="14409929"/>
            <a:ext cx="3047" cy="4571"/>
          </a:xfrm>
          <a:custGeom>
            <a:pathLst>
              <a:path w="25400" h="38100">
                <a:moveTo>
                  <a:pt x="254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91" name="Freeform 23591"/>
          <p:cNvSpPr/>
          <p:nvPr/>
        </p:nvSpPr>
        <p:spPr>
          <a:xfrm rot="0" flipH="0" flipV="0">
            <a:off x="20285963" y="14441932"/>
            <a:ext cx="102107" cy="0"/>
          </a:xfrm>
          <a:custGeom>
            <a:pathLst>
              <a:path w="850900" h="0">
                <a:moveTo>
                  <a:pt x="0" y="0"/>
                </a:moveTo>
                <a:lnTo>
                  <a:pt x="8509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92" name="Freeform 23592"/>
          <p:cNvSpPr/>
          <p:nvPr/>
        </p:nvSpPr>
        <p:spPr>
          <a:xfrm rot="0" flipH="0" flipV="0">
            <a:off x="20285963" y="14446505"/>
            <a:ext cx="102107" cy="0"/>
          </a:xfrm>
          <a:custGeom>
            <a:pathLst>
              <a:path w="850900" h="0">
                <a:moveTo>
                  <a:pt x="0" y="0"/>
                </a:moveTo>
                <a:lnTo>
                  <a:pt x="8509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93" name="Freeform 23593"/>
          <p:cNvSpPr/>
          <p:nvPr/>
        </p:nvSpPr>
        <p:spPr>
          <a:xfrm rot="0" flipH="0" flipV="0">
            <a:off x="20336256" y="14394689"/>
            <a:ext cx="0" cy="172211"/>
          </a:xfrm>
          <a:custGeom>
            <a:pathLst>
              <a:path w="0" h="1435100">
                <a:moveTo>
                  <a:pt x="0" y="0"/>
                </a:moveTo>
                <a:lnTo>
                  <a:pt x="0" y="1435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94" name="Freeform 23594"/>
          <p:cNvSpPr/>
          <p:nvPr/>
        </p:nvSpPr>
        <p:spPr>
          <a:xfrm rot="0" flipH="0" flipV="0">
            <a:off x="20336256" y="1458214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95" name="Freeform 23595"/>
          <p:cNvSpPr/>
          <p:nvPr/>
        </p:nvSpPr>
        <p:spPr>
          <a:xfrm rot="0" flipH="0" flipV="0">
            <a:off x="20336256" y="14609572"/>
            <a:ext cx="0" cy="172211"/>
          </a:xfrm>
          <a:custGeom>
            <a:pathLst>
              <a:path w="0" h="1435100">
                <a:moveTo>
                  <a:pt x="0" y="0"/>
                </a:moveTo>
                <a:lnTo>
                  <a:pt x="0" y="1435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96" name="Freeform 23596"/>
          <p:cNvSpPr/>
          <p:nvPr/>
        </p:nvSpPr>
        <p:spPr>
          <a:xfrm rot="0" flipH="0" flipV="0">
            <a:off x="20281391" y="16171672"/>
            <a:ext cx="111251" cy="0"/>
          </a:xfrm>
          <a:custGeom>
            <a:pathLst>
              <a:path w="927100" h="0">
                <a:moveTo>
                  <a:pt x="0" y="0"/>
                </a:moveTo>
                <a:lnTo>
                  <a:pt x="927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97" name="Freeform 23597"/>
          <p:cNvSpPr/>
          <p:nvPr/>
        </p:nvSpPr>
        <p:spPr>
          <a:xfrm rot="0" flipH="0" flipV="0">
            <a:off x="14724888" y="16171672"/>
            <a:ext cx="353567" cy="0"/>
          </a:xfrm>
          <a:custGeom>
            <a:pathLst>
              <a:path w="2946400" h="0">
                <a:moveTo>
                  <a:pt x="29464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98" name="Freeform 23598"/>
          <p:cNvSpPr/>
          <p:nvPr/>
        </p:nvSpPr>
        <p:spPr>
          <a:xfrm rot="0" flipH="0" flipV="0">
            <a:off x="14836140" y="16171672"/>
            <a:ext cx="131063" cy="0"/>
          </a:xfrm>
          <a:custGeom>
            <a:pathLst>
              <a:path w="1092200" h="0">
                <a:moveTo>
                  <a:pt x="1092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599" name="Freeform 23599"/>
          <p:cNvSpPr/>
          <p:nvPr/>
        </p:nvSpPr>
        <p:spPr>
          <a:xfrm rot="0" flipH="0" flipV="0">
            <a:off x="14956536" y="14676629"/>
            <a:ext cx="0" cy="19811"/>
          </a:xfrm>
          <a:custGeom>
            <a:pathLst>
              <a:path w="0" h="165100">
                <a:moveTo>
                  <a:pt x="0" y="165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00" name="Freeform 23600"/>
          <p:cNvSpPr/>
          <p:nvPr/>
        </p:nvSpPr>
        <p:spPr>
          <a:xfrm rot="0" flipH="0" flipV="0">
            <a:off x="14956536" y="15994888"/>
            <a:ext cx="0" cy="30479"/>
          </a:xfrm>
          <a:custGeom>
            <a:pathLst>
              <a:path w="0" h="254000">
                <a:moveTo>
                  <a:pt x="0" y="2540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01" name="Freeform 23601"/>
          <p:cNvSpPr/>
          <p:nvPr/>
        </p:nvSpPr>
        <p:spPr>
          <a:xfrm rot="0" flipH="0" flipV="0">
            <a:off x="14843760" y="14414501"/>
            <a:ext cx="112775" cy="1485899"/>
          </a:xfrm>
          <a:custGeom>
            <a:pathLst>
              <a:path w="939800" h="12382500">
                <a:moveTo>
                  <a:pt x="939800" y="12382500"/>
                </a:moveTo>
                <a:lnTo>
                  <a:pt x="939800" y="0"/>
                </a:lnTo>
                <a:lnTo>
                  <a:pt x="0" y="0"/>
                </a:lnTo>
                <a:lnTo>
                  <a:pt x="0" y="12369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02" name="Freeform 23602"/>
          <p:cNvSpPr/>
          <p:nvPr/>
        </p:nvSpPr>
        <p:spPr>
          <a:xfrm rot="0" flipH="0" flipV="0">
            <a:off x="14843760" y="15994889"/>
            <a:ext cx="0" cy="30479"/>
          </a:xfrm>
          <a:custGeom>
            <a:pathLst>
              <a:path w="0"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03" name="Freeform 23603"/>
          <p:cNvSpPr/>
          <p:nvPr/>
        </p:nvSpPr>
        <p:spPr>
          <a:xfrm rot="0" flipH="0" flipV="0">
            <a:off x="14950439" y="14414501"/>
            <a:ext cx="6095" cy="1485899"/>
          </a:xfrm>
          <a:custGeom>
            <a:pathLst>
              <a:path w="50800" h="12382500">
                <a:moveTo>
                  <a:pt x="0" y="12382500"/>
                </a:moveTo>
                <a:lnTo>
                  <a:pt x="0" y="0"/>
                </a:lnTo>
                <a:lnTo>
                  <a:pt x="50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04" name="Freeform 23604"/>
          <p:cNvSpPr/>
          <p:nvPr/>
        </p:nvSpPr>
        <p:spPr>
          <a:xfrm rot="0" flipH="0" flipV="0">
            <a:off x="14950439" y="15994889"/>
            <a:ext cx="0" cy="30479"/>
          </a:xfrm>
          <a:custGeom>
            <a:pathLst>
              <a:path w="0"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05" name="Freeform 23605"/>
          <p:cNvSpPr/>
          <p:nvPr/>
        </p:nvSpPr>
        <p:spPr>
          <a:xfrm rot="0" flipH="0" flipV="0">
            <a:off x="14849856" y="14414500"/>
            <a:ext cx="0" cy="1484375"/>
          </a:xfrm>
          <a:custGeom>
            <a:pathLst>
              <a:path w="0" h="12369800">
                <a:moveTo>
                  <a:pt x="0" y="0"/>
                </a:moveTo>
                <a:lnTo>
                  <a:pt x="0" y="12369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06" name="Freeform 23606"/>
          <p:cNvSpPr/>
          <p:nvPr/>
        </p:nvSpPr>
        <p:spPr>
          <a:xfrm rot="0" flipH="0" flipV="0">
            <a:off x="14849856" y="15994889"/>
            <a:ext cx="0" cy="30479"/>
          </a:xfrm>
          <a:custGeom>
            <a:pathLst>
              <a:path w="0"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07" name="Freeform 23607"/>
          <p:cNvSpPr/>
          <p:nvPr/>
        </p:nvSpPr>
        <p:spPr>
          <a:xfrm rot="0" flipH="0" flipV="0">
            <a:off x="14849855" y="14611096"/>
            <a:ext cx="100583" cy="0"/>
          </a:xfrm>
          <a:custGeom>
            <a:pathLst>
              <a:path w="838200" h="0">
                <a:moveTo>
                  <a:pt x="838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08" name="Freeform 23608"/>
          <p:cNvSpPr/>
          <p:nvPr/>
        </p:nvSpPr>
        <p:spPr>
          <a:xfrm rot="0" flipH="0" flipV="0">
            <a:off x="14849855" y="14615669"/>
            <a:ext cx="100583" cy="0"/>
          </a:xfrm>
          <a:custGeom>
            <a:pathLst>
              <a:path w="838200" h="0">
                <a:moveTo>
                  <a:pt x="838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09" name="Freeform 23609"/>
          <p:cNvSpPr/>
          <p:nvPr/>
        </p:nvSpPr>
        <p:spPr>
          <a:xfrm rot="0" flipH="0" flipV="0">
            <a:off x="14849855" y="14406881"/>
            <a:ext cx="100583" cy="7619"/>
          </a:xfrm>
          <a:custGeom>
            <a:pathLst>
              <a:path w="838200" h="63500">
                <a:moveTo>
                  <a:pt x="838200" y="63500"/>
                </a:moveTo>
                <a:lnTo>
                  <a:pt x="838200" y="0"/>
                </a:lnTo>
                <a:lnTo>
                  <a:pt x="0" y="0"/>
                </a:lnTo>
                <a:lnTo>
                  <a:pt x="0" y="63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10" name="Freeform 23610"/>
          <p:cNvSpPr/>
          <p:nvPr/>
        </p:nvSpPr>
        <p:spPr>
          <a:xfrm rot="0" flipH="0" flipV="0">
            <a:off x="14950440" y="14409929"/>
            <a:ext cx="4571" cy="4571"/>
          </a:xfrm>
          <a:custGeom>
            <a:pathLst>
              <a:path w="38100" h="38100">
                <a:moveTo>
                  <a:pt x="381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11" name="Freeform 23611"/>
          <p:cNvSpPr/>
          <p:nvPr/>
        </p:nvSpPr>
        <p:spPr>
          <a:xfrm rot="0" flipH="0" flipV="0">
            <a:off x="14845284" y="14409929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12" name="Freeform 23612"/>
          <p:cNvSpPr/>
          <p:nvPr/>
        </p:nvSpPr>
        <p:spPr>
          <a:xfrm rot="0" flipH="0" flipV="0">
            <a:off x="14849855" y="14441932"/>
            <a:ext cx="100583" cy="0"/>
          </a:xfrm>
          <a:custGeom>
            <a:pathLst>
              <a:path w="838200" h="0">
                <a:moveTo>
                  <a:pt x="838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13" name="Freeform 23613"/>
          <p:cNvSpPr/>
          <p:nvPr/>
        </p:nvSpPr>
        <p:spPr>
          <a:xfrm rot="0" flipH="0" flipV="0">
            <a:off x="14849855" y="14446505"/>
            <a:ext cx="100583" cy="0"/>
          </a:xfrm>
          <a:custGeom>
            <a:pathLst>
              <a:path w="838200" h="0">
                <a:moveTo>
                  <a:pt x="838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14" name="Freeform 23614"/>
          <p:cNvSpPr/>
          <p:nvPr/>
        </p:nvSpPr>
        <p:spPr>
          <a:xfrm rot="0" flipH="0" flipV="0">
            <a:off x="14900147" y="14394689"/>
            <a:ext cx="0" cy="172211"/>
          </a:xfrm>
          <a:custGeom>
            <a:pathLst>
              <a:path w="0" h="1435100">
                <a:moveTo>
                  <a:pt x="0" y="0"/>
                </a:moveTo>
                <a:lnTo>
                  <a:pt x="0" y="1435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15" name="Freeform 23615"/>
          <p:cNvSpPr/>
          <p:nvPr/>
        </p:nvSpPr>
        <p:spPr>
          <a:xfrm rot="0" flipH="0" flipV="0">
            <a:off x="14900147" y="1458214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16" name="Freeform 23616"/>
          <p:cNvSpPr/>
          <p:nvPr/>
        </p:nvSpPr>
        <p:spPr>
          <a:xfrm rot="0" flipH="0" flipV="0">
            <a:off x="14900147" y="14609572"/>
            <a:ext cx="0" cy="172211"/>
          </a:xfrm>
          <a:custGeom>
            <a:pathLst>
              <a:path w="0" h="1435100">
                <a:moveTo>
                  <a:pt x="0" y="0"/>
                </a:moveTo>
                <a:lnTo>
                  <a:pt x="0" y="1435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17" name="Freeform 23617"/>
          <p:cNvSpPr/>
          <p:nvPr/>
        </p:nvSpPr>
        <p:spPr>
          <a:xfrm rot="0" flipH="0" flipV="0">
            <a:off x="14843760" y="16171672"/>
            <a:ext cx="112775" cy="0"/>
          </a:xfrm>
          <a:custGeom>
            <a:pathLst>
              <a:path w="939800" h="0">
                <a:moveTo>
                  <a:pt x="9398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18" name="Freeform 23618"/>
          <p:cNvSpPr/>
          <p:nvPr/>
        </p:nvSpPr>
        <p:spPr>
          <a:xfrm rot="0" flipH="0" flipV="0">
            <a:off x="20211287" y="16154909"/>
            <a:ext cx="251459" cy="15239"/>
          </a:xfrm>
          <a:custGeom>
            <a:pathLst>
              <a:path w="2095500" h="127000">
                <a:moveTo>
                  <a:pt x="0" y="0"/>
                </a:moveTo>
                <a:lnTo>
                  <a:pt x="2095500" y="0"/>
                </a:lnTo>
                <a:lnTo>
                  <a:pt x="2095500" y="127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19" name="Freeform 23619"/>
          <p:cNvSpPr/>
          <p:nvPr/>
        </p:nvSpPr>
        <p:spPr>
          <a:xfrm rot="0" flipH="0" flipV="0">
            <a:off x="20281391" y="15901925"/>
            <a:ext cx="0" cy="252983"/>
          </a:xfrm>
          <a:custGeom>
            <a:pathLst>
              <a:path w="0" h="2108200">
                <a:moveTo>
                  <a:pt x="0" y="21082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20" name="Freeform 23620"/>
          <p:cNvSpPr/>
          <p:nvPr/>
        </p:nvSpPr>
        <p:spPr>
          <a:xfrm rot="0" flipH="0" flipV="0">
            <a:off x="20211287" y="16000985"/>
            <a:ext cx="70103" cy="153923"/>
          </a:xfrm>
          <a:custGeom>
            <a:pathLst>
              <a:path w="584200" h="1282700">
                <a:moveTo>
                  <a:pt x="584200" y="0"/>
                </a:moveTo>
                <a:lnTo>
                  <a:pt x="0" y="1282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21" name="Freeform 23621"/>
          <p:cNvSpPr/>
          <p:nvPr/>
        </p:nvSpPr>
        <p:spPr>
          <a:xfrm rot="0" flipH="0" flipV="0">
            <a:off x="20285963" y="15901924"/>
            <a:ext cx="0" cy="252983"/>
          </a:xfrm>
          <a:custGeom>
            <a:pathLst>
              <a:path w="0" h="2108200">
                <a:moveTo>
                  <a:pt x="0" y="0"/>
                </a:moveTo>
                <a:lnTo>
                  <a:pt x="0" y="2108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22" name="Freeform 23622"/>
          <p:cNvSpPr/>
          <p:nvPr/>
        </p:nvSpPr>
        <p:spPr>
          <a:xfrm rot="0" flipH="0" flipV="0">
            <a:off x="20392643" y="15900401"/>
            <a:ext cx="0" cy="254507"/>
          </a:xfrm>
          <a:custGeom>
            <a:pathLst>
              <a:path w="0" h="2120900">
                <a:moveTo>
                  <a:pt x="0" y="21209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23" name="Freeform 23623"/>
          <p:cNvSpPr/>
          <p:nvPr/>
        </p:nvSpPr>
        <p:spPr>
          <a:xfrm rot="0" flipH="0" flipV="0">
            <a:off x="20392643" y="16000985"/>
            <a:ext cx="70103" cy="153923"/>
          </a:xfrm>
          <a:custGeom>
            <a:pathLst>
              <a:path w="584200" h="1282700">
                <a:moveTo>
                  <a:pt x="0" y="0"/>
                </a:moveTo>
                <a:lnTo>
                  <a:pt x="584200" y="1282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24" name="Freeform 23624"/>
          <p:cNvSpPr/>
          <p:nvPr/>
        </p:nvSpPr>
        <p:spPr>
          <a:xfrm rot="0" flipH="0" flipV="0">
            <a:off x="20388071" y="15900400"/>
            <a:ext cx="0" cy="254507"/>
          </a:xfrm>
          <a:custGeom>
            <a:pathLst>
              <a:path w="0" h="2120900">
                <a:moveTo>
                  <a:pt x="0" y="0"/>
                </a:moveTo>
                <a:lnTo>
                  <a:pt x="0" y="2120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25" name="Freeform 23625"/>
          <p:cNvSpPr/>
          <p:nvPr/>
        </p:nvSpPr>
        <p:spPr>
          <a:xfrm rot="0" flipH="0" flipV="0">
            <a:off x="20336256" y="16150337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26" name="Freeform 23626"/>
          <p:cNvSpPr/>
          <p:nvPr/>
        </p:nvSpPr>
        <p:spPr>
          <a:xfrm rot="0" flipH="0" flipV="0">
            <a:off x="20342352" y="16150336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27" name="Freeform 23627"/>
          <p:cNvSpPr/>
          <p:nvPr/>
        </p:nvSpPr>
        <p:spPr>
          <a:xfrm rot="0" flipH="0" flipV="0">
            <a:off x="20336256" y="16150337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28" name="Freeform 23628"/>
          <p:cNvSpPr/>
          <p:nvPr/>
        </p:nvSpPr>
        <p:spPr>
          <a:xfrm rot="0" flipH="0" flipV="0">
            <a:off x="20392643" y="1614119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29" name="Freeform 23629"/>
          <p:cNvSpPr/>
          <p:nvPr/>
        </p:nvSpPr>
        <p:spPr>
          <a:xfrm rot="0" flipH="0" flipV="0">
            <a:off x="20392643" y="16119856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30" name="Freeform 23630"/>
          <p:cNvSpPr/>
          <p:nvPr/>
        </p:nvSpPr>
        <p:spPr>
          <a:xfrm rot="0" flipH="0" flipV="0">
            <a:off x="20392643" y="16124429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31" name="Freeform 23631"/>
          <p:cNvSpPr/>
          <p:nvPr/>
        </p:nvSpPr>
        <p:spPr>
          <a:xfrm rot="0" flipH="0" flipV="0">
            <a:off x="20392643" y="1613052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32" name="Freeform 23632"/>
          <p:cNvSpPr/>
          <p:nvPr/>
        </p:nvSpPr>
        <p:spPr>
          <a:xfrm rot="0" flipH="0" flipV="0">
            <a:off x="20392643" y="16136621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33" name="Freeform 23633"/>
          <p:cNvSpPr/>
          <p:nvPr/>
        </p:nvSpPr>
        <p:spPr>
          <a:xfrm rot="0" flipH="0" flipV="0">
            <a:off x="20392643" y="1614119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34" name="Freeform 23634"/>
          <p:cNvSpPr/>
          <p:nvPr/>
        </p:nvSpPr>
        <p:spPr>
          <a:xfrm rot="0" flipH="0" flipV="0">
            <a:off x="20392643" y="16136621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35" name="Freeform 23635"/>
          <p:cNvSpPr/>
          <p:nvPr/>
        </p:nvSpPr>
        <p:spPr>
          <a:xfrm rot="0" flipH="0" flipV="0">
            <a:off x="20392643" y="1614119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36" name="Freeform 23636"/>
          <p:cNvSpPr/>
          <p:nvPr/>
        </p:nvSpPr>
        <p:spPr>
          <a:xfrm rot="0" flipH="0" flipV="0">
            <a:off x="20392643" y="1611376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37" name="Freeform 23637"/>
          <p:cNvSpPr/>
          <p:nvPr/>
        </p:nvSpPr>
        <p:spPr>
          <a:xfrm rot="0" flipH="0" flipV="0">
            <a:off x="20392643" y="16119856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38" name="Freeform 23638"/>
          <p:cNvSpPr/>
          <p:nvPr/>
        </p:nvSpPr>
        <p:spPr>
          <a:xfrm rot="0" flipH="0" flipV="0">
            <a:off x="20392643" y="1611376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39" name="Freeform 23639"/>
          <p:cNvSpPr/>
          <p:nvPr/>
        </p:nvSpPr>
        <p:spPr>
          <a:xfrm rot="0" flipH="0" flipV="0">
            <a:off x="20392643" y="16119856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40" name="Freeform 23640"/>
          <p:cNvSpPr/>
          <p:nvPr/>
        </p:nvSpPr>
        <p:spPr>
          <a:xfrm rot="0" flipH="0" flipV="0">
            <a:off x="20392643" y="1610766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41" name="Freeform 23641"/>
          <p:cNvSpPr/>
          <p:nvPr/>
        </p:nvSpPr>
        <p:spPr>
          <a:xfrm rot="0" flipH="0" flipV="0">
            <a:off x="20392643" y="1611376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42" name="Freeform 23642"/>
          <p:cNvSpPr/>
          <p:nvPr/>
        </p:nvSpPr>
        <p:spPr>
          <a:xfrm rot="0" flipH="0" flipV="0">
            <a:off x="20392643" y="1609090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43" name="Freeform 23643"/>
          <p:cNvSpPr/>
          <p:nvPr/>
        </p:nvSpPr>
        <p:spPr>
          <a:xfrm rot="0" flipH="0" flipV="0">
            <a:off x="20392643" y="1609699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44" name="Freeform 23644"/>
          <p:cNvSpPr/>
          <p:nvPr/>
        </p:nvSpPr>
        <p:spPr>
          <a:xfrm rot="0" flipH="0" flipV="0">
            <a:off x="20392643" y="16101568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45" name="Freeform 23645"/>
          <p:cNvSpPr/>
          <p:nvPr/>
        </p:nvSpPr>
        <p:spPr>
          <a:xfrm rot="0" flipH="0" flipV="0">
            <a:off x="20392643" y="1610766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46" name="Freeform 23646"/>
          <p:cNvSpPr/>
          <p:nvPr/>
        </p:nvSpPr>
        <p:spPr>
          <a:xfrm rot="0" flipH="0" flipV="0">
            <a:off x="20392643" y="16101568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47" name="Freeform 23647"/>
          <p:cNvSpPr/>
          <p:nvPr/>
        </p:nvSpPr>
        <p:spPr>
          <a:xfrm rot="0" flipH="0" flipV="0">
            <a:off x="20392643" y="1610766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48" name="Freeform 23648"/>
          <p:cNvSpPr/>
          <p:nvPr/>
        </p:nvSpPr>
        <p:spPr>
          <a:xfrm rot="0" flipH="0" flipV="0">
            <a:off x="20276819" y="16119856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49" name="Freeform 23649"/>
          <p:cNvSpPr/>
          <p:nvPr/>
        </p:nvSpPr>
        <p:spPr>
          <a:xfrm rot="0" flipH="0" flipV="0">
            <a:off x="20276819" y="1611376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50" name="Freeform 23650"/>
          <p:cNvSpPr/>
          <p:nvPr/>
        </p:nvSpPr>
        <p:spPr>
          <a:xfrm rot="0" flipH="0" flipV="0">
            <a:off x="20276819" y="16119856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51" name="Freeform 23651"/>
          <p:cNvSpPr/>
          <p:nvPr/>
        </p:nvSpPr>
        <p:spPr>
          <a:xfrm rot="0" flipH="0" flipV="0">
            <a:off x="20276819" y="1611376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52" name="Freeform 23652"/>
          <p:cNvSpPr/>
          <p:nvPr/>
        </p:nvSpPr>
        <p:spPr>
          <a:xfrm rot="0" flipH="0" flipV="0">
            <a:off x="20276819" y="16119856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53" name="Freeform 23653"/>
          <p:cNvSpPr/>
          <p:nvPr/>
        </p:nvSpPr>
        <p:spPr>
          <a:xfrm rot="0" flipH="0" flipV="0">
            <a:off x="20276819" y="1610766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54" name="Freeform 23654"/>
          <p:cNvSpPr/>
          <p:nvPr/>
        </p:nvSpPr>
        <p:spPr>
          <a:xfrm rot="0" flipH="0" flipV="0">
            <a:off x="20276819" y="1611376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55" name="Freeform 23655"/>
          <p:cNvSpPr/>
          <p:nvPr/>
        </p:nvSpPr>
        <p:spPr>
          <a:xfrm rot="0" flipH="0" flipV="0">
            <a:off x="20276819" y="1608480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56" name="Freeform 23656"/>
          <p:cNvSpPr/>
          <p:nvPr/>
        </p:nvSpPr>
        <p:spPr>
          <a:xfrm rot="0" flipH="0" flipV="0">
            <a:off x="20276819" y="1609090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57" name="Freeform 23657"/>
          <p:cNvSpPr/>
          <p:nvPr/>
        </p:nvSpPr>
        <p:spPr>
          <a:xfrm rot="0" flipH="0" flipV="0">
            <a:off x="20276819" y="1609699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58" name="Freeform 23658"/>
          <p:cNvSpPr/>
          <p:nvPr/>
        </p:nvSpPr>
        <p:spPr>
          <a:xfrm rot="0" flipH="0" flipV="0">
            <a:off x="20276819" y="1610156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59" name="Freeform 23659"/>
          <p:cNvSpPr/>
          <p:nvPr/>
        </p:nvSpPr>
        <p:spPr>
          <a:xfrm rot="0" flipH="0" flipV="0">
            <a:off x="20276819" y="1610766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60" name="Freeform 23660"/>
          <p:cNvSpPr/>
          <p:nvPr/>
        </p:nvSpPr>
        <p:spPr>
          <a:xfrm rot="0" flipH="0" flipV="0">
            <a:off x="20276819" y="1610156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61" name="Freeform 23661"/>
          <p:cNvSpPr/>
          <p:nvPr/>
        </p:nvSpPr>
        <p:spPr>
          <a:xfrm rot="0" flipH="0" flipV="0">
            <a:off x="20276819" y="1610766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62" name="Freeform 23662"/>
          <p:cNvSpPr/>
          <p:nvPr/>
        </p:nvSpPr>
        <p:spPr>
          <a:xfrm rot="0" flipH="0" flipV="0">
            <a:off x="20276819" y="16084804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63" name="Freeform 23663"/>
          <p:cNvSpPr/>
          <p:nvPr/>
        </p:nvSpPr>
        <p:spPr>
          <a:xfrm rot="0" flipH="0" flipV="0">
            <a:off x="20211287" y="16154908"/>
            <a:ext cx="0" cy="15239"/>
          </a:xfrm>
          <a:custGeom>
            <a:pathLst>
              <a:path w="0" h="127000">
                <a:moveTo>
                  <a:pt x="0" y="1270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64" name="Freeform 23664"/>
          <p:cNvSpPr/>
          <p:nvPr/>
        </p:nvSpPr>
        <p:spPr>
          <a:xfrm rot="0" flipH="0" flipV="0">
            <a:off x="14836140" y="16171672"/>
            <a:ext cx="131063" cy="0"/>
          </a:xfrm>
          <a:custGeom>
            <a:pathLst>
              <a:path w="1092200" h="0">
                <a:moveTo>
                  <a:pt x="1092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65" name="Freeform 23665"/>
          <p:cNvSpPr/>
          <p:nvPr/>
        </p:nvSpPr>
        <p:spPr>
          <a:xfrm rot="0" flipH="0" flipV="0">
            <a:off x="14843760" y="16171672"/>
            <a:ext cx="112775" cy="0"/>
          </a:xfrm>
          <a:custGeom>
            <a:pathLst>
              <a:path w="939800" h="0">
                <a:moveTo>
                  <a:pt x="9398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66" name="Freeform 23666"/>
          <p:cNvSpPr/>
          <p:nvPr/>
        </p:nvSpPr>
        <p:spPr>
          <a:xfrm rot="0" flipH="0" flipV="0">
            <a:off x="14773655" y="16154909"/>
            <a:ext cx="252983" cy="0"/>
          </a:xfrm>
          <a:custGeom>
            <a:pathLst>
              <a:path w="2108200" h="0">
                <a:moveTo>
                  <a:pt x="2108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67" name="Freeform 23667"/>
          <p:cNvSpPr/>
          <p:nvPr/>
        </p:nvSpPr>
        <p:spPr>
          <a:xfrm rot="0" flipH="0" flipV="0">
            <a:off x="14773655" y="16154908"/>
            <a:ext cx="252983" cy="15239"/>
          </a:xfrm>
          <a:custGeom>
            <a:pathLst>
              <a:path w="2108200" h="127000">
                <a:moveTo>
                  <a:pt x="2108200" y="127000"/>
                </a:moveTo>
                <a:lnTo>
                  <a:pt x="0" y="1270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68" name="Freeform 23668"/>
          <p:cNvSpPr/>
          <p:nvPr/>
        </p:nvSpPr>
        <p:spPr>
          <a:xfrm rot="0" flipH="0" flipV="0">
            <a:off x="14956536" y="15900401"/>
            <a:ext cx="0" cy="254507"/>
          </a:xfrm>
          <a:custGeom>
            <a:pathLst>
              <a:path w="0" h="2120900">
                <a:moveTo>
                  <a:pt x="0" y="21209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69" name="Freeform 23669"/>
          <p:cNvSpPr/>
          <p:nvPr/>
        </p:nvSpPr>
        <p:spPr>
          <a:xfrm rot="0" flipH="0" flipV="0">
            <a:off x="14956536" y="16000985"/>
            <a:ext cx="70103" cy="153923"/>
          </a:xfrm>
          <a:custGeom>
            <a:pathLst>
              <a:path w="584200" h="1282700">
                <a:moveTo>
                  <a:pt x="0" y="0"/>
                </a:moveTo>
                <a:lnTo>
                  <a:pt x="584200" y="1282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70" name="Freeform 23670"/>
          <p:cNvSpPr/>
          <p:nvPr/>
        </p:nvSpPr>
        <p:spPr>
          <a:xfrm rot="0" flipH="0" flipV="0">
            <a:off x="14950439" y="15900400"/>
            <a:ext cx="0" cy="254507"/>
          </a:xfrm>
          <a:custGeom>
            <a:pathLst>
              <a:path w="0" h="2120900">
                <a:moveTo>
                  <a:pt x="0" y="0"/>
                </a:moveTo>
                <a:lnTo>
                  <a:pt x="0" y="2120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71" name="Freeform 23671"/>
          <p:cNvSpPr/>
          <p:nvPr/>
        </p:nvSpPr>
        <p:spPr>
          <a:xfrm rot="0" flipH="0" flipV="0">
            <a:off x="14843760" y="15898877"/>
            <a:ext cx="0" cy="256031"/>
          </a:xfrm>
          <a:custGeom>
            <a:pathLst>
              <a:path w="0" h="2133600">
                <a:moveTo>
                  <a:pt x="0" y="21336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72" name="Freeform 23672"/>
          <p:cNvSpPr/>
          <p:nvPr/>
        </p:nvSpPr>
        <p:spPr>
          <a:xfrm rot="0" flipH="0" flipV="0">
            <a:off x="14849856" y="15898877"/>
            <a:ext cx="0" cy="256031"/>
          </a:xfrm>
          <a:custGeom>
            <a:pathLst>
              <a:path w="0" h="2133600">
                <a:moveTo>
                  <a:pt x="0" y="0"/>
                </a:moveTo>
                <a:lnTo>
                  <a:pt x="0" y="2133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73" name="Freeform 23673"/>
          <p:cNvSpPr/>
          <p:nvPr/>
        </p:nvSpPr>
        <p:spPr>
          <a:xfrm rot="0" flipH="0" flipV="0">
            <a:off x="15026639" y="16154908"/>
            <a:ext cx="0" cy="15239"/>
          </a:xfrm>
          <a:custGeom>
            <a:pathLst>
              <a:path w="0" h="127000">
                <a:moveTo>
                  <a:pt x="0" y="1270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74" name="Freeform 23674"/>
          <p:cNvSpPr/>
          <p:nvPr/>
        </p:nvSpPr>
        <p:spPr>
          <a:xfrm rot="0" flipH="0" flipV="0">
            <a:off x="14752319" y="16170148"/>
            <a:ext cx="85343" cy="1523"/>
          </a:xfrm>
          <a:custGeom>
            <a:pathLst>
              <a:path w="711200" h="12700">
                <a:moveTo>
                  <a:pt x="0" y="12700"/>
                </a:moveTo>
                <a:lnTo>
                  <a:pt x="711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75" name="Freeform 23675"/>
          <p:cNvSpPr/>
          <p:nvPr/>
        </p:nvSpPr>
        <p:spPr>
          <a:xfrm rot="0" flipH="0" flipV="0">
            <a:off x="14577059" y="15994889"/>
            <a:ext cx="6085331" cy="0"/>
          </a:xfrm>
          <a:custGeom>
            <a:pathLst>
              <a:path w="50711100" h="0">
                <a:moveTo>
                  <a:pt x="507111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76" name="Freeform 23676"/>
          <p:cNvSpPr/>
          <p:nvPr/>
        </p:nvSpPr>
        <p:spPr>
          <a:xfrm rot="0" flipH="0" flipV="0">
            <a:off x="20392643" y="15994889"/>
            <a:ext cx="0" cy="30479"/>
          </a:xfrm>
          <a:custGeom>
            <a:pathLst>
              <a:path w="0"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77" name="Freeform 23677"/>
          <p:cNvSpPr/>
          <p:nvPr/>
        </p:nvSpPr>
        <p:spPr>
          <a:xfrm rot="0" flipH="0" flipV="0">
            <a:off x="20400263" y="16019273"/>
            <a:ext cx="1523" cy="1523"/>
          </a:xfrm>
          <a:custGeom>
            <a:pathLst>
              <a:path w="12700" h="12700">
                <a:moveTo>
                  <a:pt x="12700" y="127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78" name="Freeform 23678"/>
          <p:cNvSpPr/>
          <p:nvPr/>
        </p:nvSpPr>
        <p:spPr>
          <a:xfrm rot="0" flipH="0" flipV="0">
            <a:off x="20392643" y="16000984"/>
            <a:ext cx="70103" cy="169163"/>
          </a:xfrm>
          <a:custGeom>
            <a:pathLst>
              <a:path w="584200" h="1409700">
                <a:moveTo>
                  <a:pt x="584200" y="1409700"/>
                </a:moveTo>
                <a:lnTo>
                  <a:pt x="584200" y="12827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79" name="Freeform 23679"/>
          <p:cNvSpPr/>
          <p:nvPr/>
        </p:nvSpPr>
        <p:spPr>
          <a:xfrm rot="0" flipH="0" flipV="0">
            <a:off x="14900147" y="14781784"/>
            <a:ext cx="0" cy="246887"/>
          </a:xfrm>
          <a:custGeom>
            <a:pathLst>
              <a:path w="0" h="2057400">
                <a:moveTo>
                  <a:pt x="0" y="0"/>
                </a:moveTo>
                <a:lnTo>
                  <a:pt x="0" y="2057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80" name="Freeform 23680"/>
          <p:cNvSpPr/>
          <p:nvPr/>
        </p:nvSpPr>
        <p:spPr>
          <a:xfrm rot="0" flipH="0" flipV="0">
            <a:off x="14900147" y="15062200"/>
            <a:ext cx="0" cy="21335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81" name="Freeform 23681"/>
          <p:cNvSpPr/>
          <p:nvPr/>
        </p:nvSpPr>
        <p:spPr>
          <a:xfrm rot="0" flipH="0" flipV="0">
            <a:off x="14900147" y="15117065"/>
            <a:ext cx="0" cy="438911"/>
          </a:xfrm>
          <a:custGeom>
            <a:pathLst>
              <a:path w="0" h="3657600">
                <a:moveTo>
                  <a:pt x="0" y="0"/>
                </a:moveTo>
                <a:lnTo>
                  <a:pt x="0" y="3657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82" name="Freeform 23682"/>
          <p:cNvSpPr/>
          <p:nvPr/>
        </p:nvSpPr>
        <p:spPr>
          <a:xfrm rot="0" flipH="0" flipV="0">
            <a:off x="14900147" y="15589504"/>
            <a:ext cx="0" cy="21335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83" name="Freeform 23683"/>
          <p:cNvSpPr/>
          <p:nvPr/>
        </p:nvSpPr>
        <p:spPr>
          <a:xfrm rot="0" flipH="0" flipV="0">
            <a:off x="14900147" y="15644368"/>
            <a:ext cx="0" cy="438911"/>
          </a:xfrm>
          <a:custGeom>
            <a:pathLst>
              <a:path w="0" h="3657600">
                <a:moveTo>
                  <a:pt x="0" y="0"/>
                </a:moveTo>
                <a:lnTo>
                  <a:pt x="0" y="3657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84" name="Freeform 23684"/>
          <p:cNvSpPr/>
          <p:nvPr/>
        </p:nvSpPr>
        <p:spPr>
          <a:xfrm rot="0" flipH="0" flipV="0">
            <a:off x="14900147" y="16116809"/>
            <a:ext cx="0" cy="21335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85" name="Freeform 23685"/>
          <p:cNvSpPr/>
          <p:nvPr/>
        </p:nvSpPr>
        <p:spPr>
          <a:xfrm rot="0" flipH="0" flipV="0">
            <a:off x="14898623" y="16171672"/>
            <a:ext cx="1523" cy="438911"/>
          </a:xfrm>
          <a:custGeom>
            <a:pathLst>
              <a:path w="12700" h="3657600">
                <a:moveTo>
                  <a:pt x="12700" y="0"/>
                </a:moveTo>
                <a:lnTo>
                  <a:pt x="0" y="3657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86" name="Freeform 23686"/>
          <p:cNvSpPr/>
          <p:nvPr/>
        </p:nvSpPr>
        <p:spPr>
          <a:xfrm rot="0" flipH="0" flipV="0">
            <a:off x="14898623" y="16642589"/>
            <a:ext cx="0" cy="22859"/>
          </a:xfrm>
          <a:custGeom>
            <a:pathLst>
              <a:path w="0"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87" name="Freeform 23687"/>
          <p:cNvSpPr/>
          <p:nvPr/>
        </p:nvSpPr>
        <p:spPr>
          <a:xfrm rot="0" flipH="0" flipV="0">
            <a:off x="14898623" y="16697453"/>
            <a:ext cx="0" cy="248411"/>
          </a:xfrm>
          <a:custGeom>
            <a:pathLst>
              <a:path w="0" h="2070100">
                <a:moveTo>
                  <a:pt x="0" y="0"/>
                </a:moveTo>
                <a:lnTo>
                  <a:pt x="0" y="2070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88" name="Freeform 23688"/>
          <p:cNvSpPr/>
          <p:nvPr/>
        </p:nvSpPr>
        <p:spPr>
          <a:xfrm rot="0" flipH="0" flipV="0">
            <a:off x="20336256" y="14781784"/>
            <a:ext cx="0" cy="246887"/>
          </a:xfrm>
          <a:custGeom>
            <a:pathLst>
              <a:path w="0" h="2057400">
                <a:moveTo>
                  <a:pt x="0" y="0"/>
                </a:moveTo>
                <a:lnTo>
                  <a:pt x="0" y="2057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89" name="Freeform 23689"/>
          <p:cNvSpPr/>
          <p:nvPr/>
        </p:nvSpPr>
        <p:spPr>
          <a:xfrm rot="0" flipH="0" flipV="0">
            <a:off x="20336256" y="15062200"/>
            <a:ext cx="0" cy="21335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90" name="Freeform 23690"/>
          <p:cNvSpPr/>
          <p:nvPr/>
        </p:nvSpPr>
        <p:spPr>
          <a:xfrm rot="0" flipH="0" flipV="0">
            <a:off x="20336256" y="15117065"/>
            <a:ext cx="0" cy="438911"/>
          </a:xfrm>
          <a:custGeom>
            <a:pathLst>
              <a:path w="0" h="3657600">
                <a:moveTo>
                  <a:pt x="0" y="0"/>
                </a:moveTo>
                <a:lnTo>
                  <a:pt x="0" y="3657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91" name="Freeform 23691"/>
          <p:cNvSpPr/>
          <p:nvPr/>
        </p:nvSpPr>
        <p:spPr>
          <a:xfrm rot="0" flipH="0" flipV="0">
            <a:off x="20336256" y="15589504"/>
            <a:ext cx="0" cy="21335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92" name="Freeform 23692"/>
          <p:cNvSpPr/>
          <p:nvPr/>
        </p:nvSpPr>
        <p:spPr>
          <a:xfrm rot="0" flipH="0" flipV="0">
            <a:off x="20336256" y="15644368"/>
            <a:ext cx="0" cy="438911"/>
          </a:xfrm>
          <a:custGeom>
            <a:pathLst>
              <a:path w="0" h="3657600">
                <a:moveTo>
                  <a:pt x="0" y="0"/>
                </a:moveTo>
                <a:lnTo>
                  <a:pt x="0" y="3657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93" name="Freeform 23693"/>
          <p:cNvSpPr/>
          <p:nvPr/>
        </p:nvSpPr>
        <p:spPr>
          <a:xfrm rot="0" flipH="0" flipV="0">
            <a:off x="20336256" y="16116809"/>
            <a:ext cx="0" cy="21335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94" name="Freeform 23694"/>
          <p:cNvSpPr/>
          <p:nvPr/>
        </p:nvSpPr>
        <p:spPr>
          <a:xfrm rot="0" flipH="0" flipV="0">
            <a:off x="20336256" y="16171672"/>
            <a:ext cx="0" cy="438911"/>
          </a:xfrm>
          <a:custGeom>
            <a:pathLst>
              <a:path w="0" h="3657600">
                <a:moveTo>
                  <a:pt x="0" y="0"/>
                </a:moveTo>
                <a:lnTo>
                  <a:pt x="0" y="3657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95" name="Freeform 23695"/>
          <p:cNvSpPr/>
          <p:nvPr/>
        </p:nvSpPr>
        <p:spPr>
          <a:xfrm rot="0" flipH="0" flipV="0">
            <a:off x="20336256" y="16642589"/>
            <a:ext cx="0" cy="22859"/>
          </a:xfrm>
          <a:custGeom>
            <a:pathLst>
              <a:path w="0"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96" name="Freeform 23696"/>
          <p:cNvSpPr/>
          <p:nvPr/>
        </p:nvSpPr>
        <p:spPr>
          <a:xfrm rot="0" flipH="0" flipV="0">
            <a:off x="20334732" y="16697453"/>
            <a:ext cx="1523" cy="248411"/>
          </a:xfrm>
          <a:custGeom>
            <a:pathLst>
              <a:path w="12700" h="2070100">
                <a:moveTo>
                  <a:pt x="12700" y="0"/>
                </a:moveTo>
                <a:lnTo>
                  <a:pt x="0" y="2070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97" name="Freeform 23697"/>
          <p:cNvSpPr/>
          <p:nvPr/>
        </p:nvSpPr>
        <p:spPr>
          <a:xfrm rot="0" flipH="0" flipV="0">
            <a:off x="14898623" y="16429229"/>
            <a:ext cx="0" cy="516635"/>
          </a:xfrm>
          <a:custGeom>
            <a:pathLst>
              <a:path w="0" h="4305300">
                <a:moveTo>
                  <a:pt x="0" y="0"/>
                </a:moveTo>
                <a:lnTo>
                  <a:pt x="0" y="4305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98" name="Freeform 23698"/>
          <p:cNvSpPr/>
          <p:nvPr/>
        </p:nvSpPr>
        <p:spPr>
          <a:xfrm rot="0" flipH="0" flipV="0">
            <a:off x="20334732" y="16421609"/>
            <a:ext cx="0" cy="524255"/>
          </a:xfrm>
          <a:custGeom>
            <a:pathLst>
              <a:path w="0" h="4368800">
                <a:moveTo>
                  <a:pt x="0" y="0"/>
                </a:moveTo>
                <a:lnTo>
                  <a:pt x="0" y="4368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699" name="Freeform 23699"/>
          <p:cNvSpPr/>
          <p:nvPr/>
        </p:nvSpPr>
        <p:spPr>
          <a:xfrm rot="0" flipH="0" flipV="0">
            <a:off x="13833347" y="15994889"/>
            <a:ext cx="743711" cy="0"/>
          </a:xfrm>
          <a:custGeom>
            <a:pathLst>
              <a:path w="6197600" h="0">
                <a:moveTo>
                  <a:pt x="0" y="0"/>
                </a:moveTo>
                <a:lnTo>
                  <a:pt x="61976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00" name="Freeform 23700"/>
          <p:cNvSpPr/>
          <p:nvPr/>
        </p:nvSpPr>
        <p:spPr>
          <a:xfrm rot="0" flipH="0" flipV="0">
            <a:off x="20662392" y="15994889"/>
            <a:ext cx="481583" cy="0"/>
          </a:xfrm>
          <a:custGeom>
            <a:pathLst>
              <a:path w="4013200" h="0">
                <a:moveTo>
                  <a:pt x="4013200" y="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01" name="Freeform 23701"/>
          <p:cNvSpPr/>
          <p:nvPr/>
        </p:nvSpPr>
        <p:spPr>
          <a:xfrm rot="0" flipH="0" flipV="0">
            <a:off x="14772132" y="16000985"/>
            <a:ext cx="70103" cy="153923"/>
          </a:xfrm>
          <a:custGeom>
            <a:pathLst>
              <a:path w="584200" h="1282700">
                <a:moveTo>
                  <a:pt x="584200" y="0"/>
                </a:moveTo>
                <a:lnTo>
                  <a:pt x="0" y="1282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02" name="Freeform 23702"/>
          <p:cNvSpPr/>
          <p:nvPr/>
        </p:nvSpPr>
        <p:spPr>
          <a:xfrm rot="0" flipH="0" flipV="0">
            <a:off x="14988539" y="15984221"/>
            <a:ext cx="483107" cy="0"/>
          </a:xfrm>
          <a:custGeom>
            <a:pathLst>
              <a:path w="4025900" h="0">
                <a:moveTo>
                  <a:pt x="0" y="0"/>
                </a:moveTo>
                <a:lnTo>
                  <a:pt x="4025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03" name="Freeform 23703"/>
          <p:cNvSpPr/>
          <p:nvPr/>
        </p:nvSpPr>
        <p:spPr>
          <a:xfrm rot="0" flipH="0" flipV="0">
            <a:off x="14988539" y="15927833"/>
            <a:ext cx="483107" cy="56387"/>
          </a:xfrm>
          <a:custGeom>
            <a:pathLst>
              <a:path w="4025900" h="469900">
                <a:moveTo>
                  <a:pt x="0" y="469900"/>
                </a:moveTo>
                <a:lnTo>
                  <a:pt x="0" y="0"/>
                </a:lnTo>
                <a:lnTo>
                  <a:pt x="4025900" y="0"/>
                </a:lnTo>
                <a:lnTo>
                  <a:pt x="4025900" y="469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04" name="Freeform 23704"/>
          <p:cNvSpPr/>
          <p:nvPr/>
        </p:nvSpPr>
        <p:spPr>
          <a:xfrm rot="0" flipH="0" flipV="0">
            <a:off x="15087600" y="14647672"/>
            <a:ext cx="284987" cy="0"/>
          </a:xfrm>
          <a:custGeom>
            <a:pathLst>
              <a:path w="2374900" h="0">
                <a:moveTo>
                  <a:pt x="0" y="0"/>
                </a:moveTo>
                <a:lnTo>
                  <a:pt x="2374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05" name="Freeform 23705"/>
          <p:cNvSpPr/>
          <p:nvPr/>
        </p:nvSpPr>
        <p:spPr>
          <a:xfrm rot="0" flipH="0" flipV="0">
            <a:off x="15017496" y="14647672"/>
            <a:ext cx="64007" cy="1280159"/>
          </a:xfrm>
          <a:custGeom>
            <a:pathLst>
              <a:path w="533400" h="10668000">
                <a:moveTo>
                  <a:pt x="533400" y="0"/>
                </a:moveTo>
                <a:lnTo>
                  <a:pt x="0" y="10668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06" name="Freeform 23706"/>
          <p:cNvSpPr/>
          <p:nvPr/>
        </p:nvSpPr>
        <p:spPr>
          <a:xfrm rot="0" flipH="0" flipV="0">
            <a:off x="15378683" y="14647673"/>
            <a:ext cx="65531" cy="1280159"/>
          </a:xfrm>
          <a:custGeom>
            <a:pathLst>
              <a:path w="546100" h="10668000">
                <a:moveTo>
                  <a:pt x="546100" y="106680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07" name="Freeform 23707"/>
          <p:cNvSpPr/>
          <p:nvPr/>
        </p:nvSpPr>
        <p:spPr>
          <a:xfrm rot="0" flipH="0" flipV="0">
            <a:off x="15047976" y="15927833"/>
            <a:ext cx="364235" cy="0"/>
          </a:xfrm>
          <a:custGeom>
            <a:pathLst>
              <a:path w="3035300" h="0">
                <a:moveTo>
                  <a:pt x="0" y="0"/>
                </a:moveTo>
                <a:lnTo>
                  <a:pt x="3035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08" name="Freeform 23708"/>
          <p:cNvSpPr/>
          <p:nvPr/>
        </p:nvSpPr>
        <p:spPr>
          <a:xfrm rot="0" flipH="0" flipV="0">
            <a:off x="15051023" y="15927833"/>
            <a:ext cx="358139" cy="0"/>
          </a:xfrm>
          <a:custGeom>
            <a:pathLst>
              <a:path w="2984500" h="0">
                <a:moveTo>
                  <a:pt x="0" y="0"/>
                </a:moveTo>
                <a:lnTo>
                  <a:pt x="2984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09" name="Freeform 23709"/>
          <p:cNvSpPr/>
          <p:nvPr/>
        </p:nvSpPr>
        <p:spPr>
          <a:xfrm rot="0" flipH="0" flipV="0">
            <a:off x="15055595" y="15786100"/>
            <a:ext cx="350519" cy="0"/>
          </a:xfrm>
          <a:custGeom>
            <a:pathLst>
              <a:path w="2921000" h="0">
                <a:moveTo>
                  <a:pt x="0" y="0"/>
                </a:moveTo>
                <a:lnTo>
                  <a:pt x="2921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10" name="Freeform 23710"/>
          <p:cNvSpPr/>
          <p:nvPr/>
        </p:nvSpPr>
        <p:spPr>
          <a:xfrm rot="0" flipH="0" flipV="0">
            <a:off x="15058643" y="15642845"/>
            <a:ext cx="344423" cy="0"/>
          </a:xfrm>
          <a:custGeom>
            <a:pathLst>
              <a:path w="2870200" h="0">
                <a:moveTo>
                  <a:pt x="0" y="0"/>
                </a:moveTo>
                <a:lnTo>
                  <a:pt x="2870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11" name="Freeform 23711"/>
          <p:cNvSpPr/>
          <p:nvPr/>
        </p:nvSpPr>
        <p:spPr>
          <a:xfrm rot="0" flipH="0" flipV="0">
            <a:off x="15061691" y="15501112"/>
            <a:ext cx="338327" cy="0"/>
          </a:xfrm>
          <a:custGeom>
            <a:pathLst>
              <a:path w="2819400" h="0">
                <a:moveTo>
                  <a:pt x="0" y="0"/>
                </a:moveTo>
                <a:lnTo>
                  <a:pt x="2819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12" name="Freeform 23712"/>
          <p:cNvSpPr/>
          <p:nvPr/>
        </p:nvSpPr>
        <p:spPr>
          <a:xfrm rot="0" flipH="0" flipV="0">
            <a:off x="15064739" y="15359380"/>
            <a:ext cx="332231" cy="0"/>
          </a:xfrm>
          <a:custGeom>
            <a:pathLst>
              <a:path w="2768600" h="0">
                <a:moveTo>
                  <a:pt x="0" y="0"/>
                </a:moveTo>
                <a:lnTo>
                  <a:pt x="2768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13" name="Freeform 23713"/>
          <p:cNvSpPr/>
          <p:nvPr/>
        </p:nvSpPr>
        <p:spPr>
          <a:xfrm rot="0" flipH="0" flipV="0">
            <a:off x="15067787" y="15216124"/>
            <a:ext cx="326135" cy="0"/>
          </a:xfrm>
          <a:custGeom>
            <a:pathLst>
              <a:path w="2717800" h="0">
                <a:moveTo>
                  <a:pt x="0" y="0"/>
                </a:moveTo>
                <a:lnTo>
                  <a:pt x="2717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14" name="Freeform 23714"/>
          <p:cNvSpPr/>
          <p:nvPr/>
        </p:nvSpPr>
        <p:spPr>
          <a:xfrm rot="0" flipH="0" flipV="0">
            <a:off x="15070836" y="15074392"/>
            <a:ext cx="320039" cy="0"/>
          </a:xfrm>
          <a:custGeom>
            <a:pathLst>
              <a:path w="2667000" h="0">
                <a:moveTo>
                  <a:pt x="0" y="0"/>
                </a:moveTo>
                <a:lnTo>
                  <a:pt x="2667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15" name="Freeform 23715"/>
          <p:cNvSpPr/>
          <p:nvPr/>
        </p:nvSpPr>
        <p:spPr>
          <a:xfrm rot="0" flipH="0" flipV="0">
            <a:off x="15073884" y="14932660"/>
            <a:ext cx="313943" cy="0"/>
          </a:xfrm>
          <a:custGeom>
            <a:pathLst>
              <a:path w="2616200" h="0">
                <a:moveTo>
                  <a:pt x="0" y="0"/>
                </a:moveTo>
                <a:lnTo>
                  <a:pt x="2616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16" name="Freeform 23716"/>
          <p:cNvSpPr/>
          <p:nvPr/>
        </p:nvSpPr>
        <p:spPr>
          <a:xfrm rot="0" flipH="0" flipV="0">
            <a:off x="15076932" y="14789405"/>
            <a:ext cx="306323" cy="0"/>
          </a:xfrm>
          <a:custGeom>
            <a:pathLst>
              <a:path w="2552700" h="0">
                <a:moveTo>
                  <a:pt x="0" y="0"/>
                </a:moveTo>
                <a:lnTo>
                  <a:pt x="2552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17" name="Freeform 23717"/>
          <p:cNvSpPr/>
          <p:nvPr/>
        </p:nvSpPr>
        <p:spPr>
          <a:xfrm rot="0" flipH="0" flipV="0">
            <a:off x="15079980" y="14647672"/>
            <a:ext cx="300227" cy="0"/>
          </a:xfrm>
          <a:custGeom>
            <a:pathLst>
              <a:path w="2501900" h="0">
                <a:moveTo>
                  <a:pt x="0" y="0"/>
                </a:moveTo>
                <a:lnTo>
                  <a:pt x="2501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18" name="Freeform 23718"/>
          <p:cNvSpPr/>
          <p:nvPr/>
        </p:nvSpPr>
        <p:spPr>
          <a:xfrm rot="0" flipH="0" flipV="0">
            <a:off x="15083028" y="14647672"/>
            <a:ext cx="294131" cy="0"/>
          </a:xfrm>
          <a:custGeom>
            <a:pathLst>
              <a:path w="2451100" h="0">
                <a:moveTo>
                  <a:pt x="0" y="0"/>
                </a:moveTo>
                <a:lnTo>
                  <a:pt x="2451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19" name="Freeform 23719"/>
          <p:cNvSpPr/>
          <p:nvPr/>
        </p:nvSpPr>
        <p:spPr>
          <a:xfrm rot="0" flipH="0" flipV="0">
            <a:off x="15086076" y="14647672"/>
            <a:ext cx="288035" cy="0"/>
          </a:xfrm>
          <a:custGeom>
            <a:pathLst>
              <a:path w="2400300" h="0">
                <a:moveTo>
                  <a:pt x="0" y="0"/>
                </a:moveTo>
                <a:lnTo>
                  <a:pt x="2400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20" name="Freeform 23720"/>
          <p:cNvSpPr/>
          <p:nvPr/>
        </p:nvSpPr>
        <p:spPr>
          <a:xfrm rot="0" flipH="0" flipV="0">
            <a:off x="15051024" y="14647672"/>
            <a:ext cx="355091" cy="1280159"/>
          </a:xfrm>
          <a:custGeom>
            <a:pathLst>
              <a:path w="2959100" h="10668000">
                <a:moveTo>
                  <a:pt x="2743200" y="0"/>
                </a:moveTo>
                <a:lnTo>
                  <a:pt x="215900" y="1181100"/>
                </a:lnTo>
                <a:lnTo>
                  <a:pt x="2806700" y="2374900"/>
                </a:lnTo>
                <a:lnTo>
                  <a:pt x="165100" y="3556000"/>
                </a:lnTo>
                <a:lnTo>
                  <a:pt x="2857500" y="4737100"/>
                </a:lnTo>
                <a:lnTo>
                  <a:pt x="114300" y="5930900"/>
                </a:lnTo>
                <a:lnTo>
                  <a:pt x="2908300" y="7112000"/>
                </a:lnTo>
                <a:lnTo>
                  <a:pt x="63500" y="8293100"/>
                </a:lnTo>
                <a:lnTo>
                  <a:pt x="2959100" y="9486900"/>
                </a:lnTo>
                <a:lnTo>
                  <a:pt x="0" y="10668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21" name="Freeform 23721"/>
          <p:cNvSpPr/>
          <p:nvPr/>
        </p:nvSpPr>
        <p:spPr>
          <a:xfrm rot="0" flipH="0" flipV="0">
            <a:off x="15047976" y="15927833"/>
            <a:ext cx="364235" cy="0"/>
          </a:xfrm>
          <a:custGeom>
            <a:pathLst>
              <a:path w="3035300" h="0">
                <a:moveTo>
                  <a:pt x="3035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22" name="Freeform 23722"/>
          <p:cNvSpPr/>
          <p:nvPr/>
        </p:nvSpPr>
        <p:spPr>
          <a:xfrm rot="0" flipH="0" flipV="0">
            <a:off x="15051023" y="15927833"/>
            <a:ext cx="358139" cy="0"/>
          </a:xfrm>
          <a:custGeom>
            <a:pathLst>
              <a:path w="2984500" h="0">
                <a:moveTo>
                  <a:pt x="29845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23" name="Freeform 23723"/>
          <p:cNvSpPr/>
          <p:nvPr/>
        </p:nvSpPr>
        <p:spPr>
          <a:xfrm rot="0" flipH="0" flipV="0">
            <a:off x="15055595" y="15786100"/>
            <a:ext cx="350519" cy="0"/>
          </a:xfrm>
          <a:custGeom>
            <a:pathLst>
              <a:path w="2921000" h="0">
                <a:moveTo>
                  <a:pt x="29210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24" name="Freeform 23724"/>
          <p:cNvSpPr/>
          <p:nvPr/>
        </p:nvSpPr>
        <p:spPr>
          <a:xfrm rot="0" flipH="0" flipV="0">
            <a:off x="15058643" y="15642845"/>
            <a:ext cx="344423" cy="0"/>
          </a:xfrm>
          <a:custGeom>
            <a:pathLst>
              <a:path w="2870200" h="0">
                <a:moveTo>
                  <a:pt x="2870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25" name="Freeform 23725"/>
          <p:cNvSpPr/>
          <p:nvPr/>
        </p:nvSpPr>
        <p:spPr>
          <a:xfrm rot="0" flipH="0" flipV="0">
            <a:off x="15061691" y="15501112"/>
            <a:ext cx="338327" cy="0"/>
          </a:xfrm>
          <a:custGeom>
            <a:pathLst>
              <a:path w="2819400" h="0">
                <a:moveTo>
                  <a:pt x="28194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26" name="Freeform 23726"/>
          <p:cNvSpPr/>
          <p:nvPr/>
        </p:nvSpPr>
        <p:spPr>
          <a:xfrm rot="0" flipH="0" flipV="0">
            <a:off x="15064739" y="15359380"/>
            <a:ext cx="332231" cy="0"/>
          </a:xfrm>
          <a:custGeom>
            <a:pathLst>
              <a:path w="2768600" h="0">
                <a:moveTo>
                  <a:pt x="2768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27" name="Freeform 23727"/>
          <p:cNvSpPr/>
          <p:nvPr/>
        </p:nvSpPr>
        <p:spPr>
          <a:xfrm rot="0" flipH="0" flipV="0">
            <a:off x="15067787" y="15216124"/>
            <a:ext cx="326135" cy="0"/>
          </a:xfrm>
          <a:custGeom>
            <a:pathLst>
              <a:path w="2717800" h="0">
                <a:moveTo>
                  <a:pt x="2717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28" name="Freeform 23728"/>
          <p:cNvSpPr/>
          <p:nvPr/>
        </p:nvSpPr>
        <p:spPr>
          <a:xfrm rot="0" flipH="0" flipV="0">
            <a:off x="15070836" y="15074392"/>
            <a:ext cx="320039" cy="0"/>
          </a:xfrm>
          <a:custGeom>
            <a:pathLst>
              <a:path w="2667000" h="0">
                <a:moveTo>
                  <a:pt x="26670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29" name="Freeform 23729"/>
          <p:cNvSpPr/>
          <p:nvPr/>
        </p:nvSpPr>
        <p:spPr>
          <a:xfrm rot="0" flipH="0" flipV="0">
            <a:off x="15073884" y="14932660"/>
            <a:ext cx="313943" cy="0"/>
          </a:xfrm>
          <a:custGeom>
            <a:pathLst>
              <a:path w="2616200" h="0">
                <a:moveTo>
                  <a:pt x="2616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30" name="Freeform 23730"/>
          <p:cNvSpPr/>
          <p:nvPr/>
        </p:nvSpPr>
        <p:spPr>
          <a:xfrm rot="0" flipH="0" flipV="0">
            <a:off x="15076932" y="14789405"/>
            <a:ext cx="306323" cy="0"/>
          </a:xfrm>
          <a:custGeom>
            <a:pathLst>
              <a:path w="2552700" h="0">
                <a:moveTo>
                  <a:pt x="25527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31" name="Freeform 23731"/>
          <p:cNvSpPr/>
          <p:nvPr/>
        </p:nvSpPr>
        <p:spPr>
          <a:xfrm rot="0" flipH="0" flipV="0">
            <a:off x="15079980" y="14647672"/>
            <a:ext cx="300227" cy="0"/>
          </a:xfrm>
          <a:custGeom>
            <a:pathLst>
              <a:path w="2501900" h="0">
                <a:moveTo>
                  <a:pt x="2501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32" name="Freeform 23732"/>
          <p:cNvSpPr/>
          <p:nvPr/>
        </p:nvSpPr>
        <p:spPr>
          <a:xfrm rot="0" flipH="0" flipV="0">
            <a:off x="15083028" y="14647672"/>
            <a:ext cx="294131" cy="0"/>
          </a:xfrm>
          <a:custGeom>
            <a:pathLst>
              <a:path w="2451100" h="0">
                <a:moveTo>
                  <a:pt x="2451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33" name="Freeform 23733"/>
          <p:cNvSpPr/>
          <p:nvPr/>
        </p:nvSpPr>
        <p:spPr>
          <a:xfrm rot="0" flipH="0" flipV="0">
            <a:off x="15055596" y="14647672"/>
            <a:ext cx="353567" cy="1280159"/>
          </a:xfrm>
          <a:custGeom>
            <a:pathLst>
              <a:path w="2946400" h="10668000">
                <a:moveTo>
                  <a:pt x="203200" y="0"/>
                </a:moveTo>
                <a:lnTo>
                  <a:pt x="2730500" y="1181100"/>
                </a:lnTo>
                <a:lnTo>
                  <a:pt x="152400" y="2374900"/>
                </a:lnTo>
                <a:lnTo>
                  <a:pt x="2794000" y="3556000"/>
                </a:lnTo>
                <a:lnTo>
                  <a:pt x="101600" y="4737100"/>
                </a:lnTo>
                <a:lnTo>
                  <a:pt x="2844800" y="5930900"/>
                </a:lnTo>
                <a:lnTo>
                  <a:pt x="50800" y="7112000"/>
                </a:lnTo>
                <a:lnTo>
                  <a:pt x="2895600" y="8293100"/>
                </a:lnTo>
                <a:lnTo>
                  <a:pt x="0" y="9486900"/>
                </a:lnTo>
                <a:lnTo>
                  <a:pt x="2946400" y="10668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34" name="Freeform 23734"/>
          <p:cNvSpPr/>
          <p:nvPr/>
        </p:nvSpPr>
        <p:spPr>
          <a:xfrm rot="0" flipH="0" flipV="0">
            <a:off x="15125700" y="14582141"/>
            <a:ext cx="0" cy="56387"/>
          </a:xfrm>
          <a:custGeom>
            <a:pathLst>
              <a:path w="0" h="469900">
                <a:moveTo>
                  <a:pt x="0" y="0"/>
                </a:moveTo>
                <a:lnTo>
                  <a:pt x="0" y="469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35" name="Freeform 23735"/>
          <p:cNvSpPr/>
          <p:nvPr/>
        </p:nvSpPr>
        <p:spPr>
          <a:xfrm rot="0" flipH="0" flipV="0">
            <a:off x="15107412" y="14582141"/>
            <a:ext cx="38099" cy="0"/>
          </a:xfrm>
          <a:custGeom>
            <a:pathLst>
              <a:path w="317500" h="0">
                <a:moveTo>
                  <a:pt x="0" y="0"/>
                </a:moveTo>
                <a:lnTo>
                  <a:pt x="317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36" name="Freeform 23736"/>
          <p:cNvSpPr/>
          <p:nvPr/>
        </p:nvSpPr>
        <p:spPr>
          <a:xfrm rot="0" flipH="0" flipV="0">
            <a:off x="15107412" y="14638529"/>
            <a:ext cx="38099" cy="0"/>
          </a:xfrm>
          <a:custGeom>
            <a:pathLst>
              <a:path w="317500" h="0">
                <a:moveTo>
                  <a:pt x="0" y="0"/>
                </a:moveTo>
                <a:lnTo>
                  <a:pt x="317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37" name="Freeform 23737"/>
          <p:cNvSpPr/>
          <p:nvPr/>
        </p:nvSpPr>
        <p:spPr>
          <a:xfrm rot="0" flipH="0" flipV="0">
            <a:off x="15334487" y="14582141"/>
            <a:ext cx="0" cy="56387"/>
          </a:xfrm>
          <a:custGeom>
            <a:pathLst>
              <a:path w="0" h="469900">
                <a:moveTo>
                  <a:pt x="0" y="0"/>
                </a:moveTo>
                <a:lnTo>
                  <a:pt x="0" y="469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38" name="Freeform 23738"/>
          <p:cNvSpPr/>
          <p:nvPr/>
        </p:nvSpPr>
        <p:spPr>
          <a:xfrm rot="0" flipH="0" flipV="0">
            <a:off x="15314676" y="14582141"/>
            <a:ext cx="39623" cy="0"/>
          </a:xfrm>
          <a:custGeom>
            <a:pathLst>
              <a:path w="330200" h="0">
                <a:moveTo>
                  <a:pt x="330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39" name="Freeform 23739"/>
          <p:cNvSpPr/>
          <p:nvPr/>
        </p:nvSpPr>
        <p:spPr>
          <a:xfrm rot="0" flipH="0" flipV="0">
            <a:off x="15314676" y="14638529"/>
            <a:ext cx="39623" cy="0"/>
          </a:xfrm>
          <a:custGeom>
            <a:pathLst>
              <a:path w="330200" h="0">
                <a:moveTo>
                  <a:pt x="330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40" name="Freeform 23740"/>
          <p:cNvSpPr/>
          <p:nvPr/>
        </p:nvSpPr>
        <p:spPr>
          <a:xfrm rot="0" flipH="0" flipV="0">
            <a:off x="15087600" y="14554709"/>
            <a:ext cx="283463" cy="22859"/>
          </a:xfrm>
          <a:custGeom>
            <a:pathLst>
              <a:path w="2362200" h="190500">
                <a:moveTo>
                  <a:pt x="0" y="190500"/>
                </a:moveTo>
                <a:lnTo>
                  <a:pt x="2362200" y="190500"/>
                </a:lnTo>
                <a:lnTo>
                  <a:pt x="2362200" y="0"/>
                </a:lnTo>
                <a:lnTo>
                  <a:pt x="0" y="0"/>
                </a:lnTo>
                <a:lnTo>
                  <a:pt x="0" y="1905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41" name="Freeform 23741"/>
          <p:cNvSpPr/>
          <p:nvPr/>
        </p:nvSpPr>
        <p:spPr>
          <a:xfrm rot="0" flipH="0" flipV="0">
            <a:off x="13316711" y="15066772"/>
            <a:ext cx="1356359" cy="0"/>
          </a:xfrm>
          <a:custGeom>
            <a:pathLst>
              <a:path w="11303000" h="0">
                <a:moveTo>
                  <a:pt x="113030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42" name="Freeform 23742"/>
          <p:cNvSpPr/>
          <p:nvPr/>
        </p:nvSpPr>
        <p:spPr>
          <a:xfrm rot="0" flipH="0" flipV="0">
            <a:off x="14673074" y="14906752"/>
            <a:ext cx="755904" cy="160020"/>
          </a:xfrm>
          <a:custGeom>
            <a:pathLst>
              <a:path w="6299200" h="1333500">
                <a:moveTo>
                  <a:pt x="0" y="1333500"/>
                </a:moveTo>
                <a:lnTo>
                  <a:pt x="62992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43" name="Freeform 23743"/>
          <p:cNvSpPr/>
          <p:nvPr/>
        </p:nvSpPr>
        <p:spPr>
          <a:xfrm rot="0" flipH="0" flipV="0">
            <a:off x="17628111" y="13489431"/>
            <a:ext cx="2645664" cy="467868"/>
          </a:xfrm>
          <a:custGeom>
            <a:pathLst>
              <a:path w="22047200" h="3898900">
                <a:moveTo>
                  <a:pt x="0" y="0"/>
                </a:moveTo>
                <a:lnTo>
                  <a:pt x="22047200" y="3898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44" name="Freeform 23744"/>
          <p:cNvSpPr/>
          <p:nvPr/>
        </p:nvSpPr>
        <p:spPr>
          <a:xfrm rot="0" flipH="0" flipV="0">
            <a:off x="17628111" y="13495527"/>
            <a:ext cx="2645664" cy="466344"/>
          </a:xfrm>
          <a:custGeom>
            <a:pathLst>
              <a:path w="22047200" h="3886200">
                <a:moveTo>
                  <a:pt x="0" y="0"/>
                </a:moveTo>
                <a:lnTo>
                  <a:pt x="22047200" y="3886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45" name="Freeform 23745"/>
          <p:cNvSpPr/>
          <p:nvPr/>
        </p:nvSpPr>
        <p:spPr>
          <a:xfrm rot="0" flipH="0" flipV="0">
            <a:off x="17791179" y="13692123"/>
            <a:ext cx="2482596" cy="438912"/>
          </a:xfrm>
          <a:custGeom>
            <a:pathLst>
              <a:path w="20688300" h="3657600">
                <a:moveTo>
                  <a:pt x="0" y="0"/>
                </a:moveTo>
                <a:lnTo>
                  <a:pt x="20688300" y="3657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46" name="Freeform 23746"/>
          <p:cNvSpPr/>
          <p:nvPr/>
        </p:nvSpPr>
        <p:spPr>
          <a:xfrm rot="0" flipH="0" flipV="0">
            <a:off x="17791179" y="13686027"/>
            <a:ext cx="2482596" cy="440436"/>
          </a:xfrm>
          <a:custGeom>
            <a:pathLst>
              <a:path w="20688300" h="3670300">
                <a:moveTo>
                  <a:pt x="0" y="0"/>
                </a:moveTo>
                <a:lnTo>
                  <a:pt x="20688300" y="3670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47" name="Freeform 23747"/>
          <p:cNvSpPr/>
          <p:nvPr/>
        </p:nvSpPr>
        <p:spPr>
          <a:xfrm rot="0" flipH="0" flipV="0">
            <a:off x="20273774" y="13948155"/>
            <a:ext cx="7620" cy="263652"/>
          </a:xfrm>
          <a:custGeom>
            <a:pathLst>
              <a:path w="63500" h="2197100">
                <a:moveTo>
                  <a:pt x="0" y="2197100"/>
                </a:moveTo>
                <a:lnTo>
                  <a:pt x="0" y="2120900"/>
                </a:lnTo>
                <a:lnTo>
                  <a:pt x="0" y="0"/>
                </a:lnTo>
                <a:lnTo>
                  <a:pt x="63500" y="0"/>
                </a:lnTo>
                <a:lnTo>
                  <a:pt x="63500" y="2032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48" name="Freeform 23748"/>
          <p:cNvSpPr/>
          <p:nvPr/>
        </p:nvSpPr>
        <p:spPr>
          <a:xfrm rot="0" flipH="0" flipV="0">
            <a:off x="20173190" y="14112747"/>
            <a:ext cx="100584" cy="74676"/>
          </a:xfrm>
          <a:custGeom>
            <a:pathLst>
              <a:path w="838200" h="622300">
                <a:moveTo>
                  <a:pt x="838200" y="622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49" name="Freeform 23749"/>
          <p:cNvSpPr/>
          <p:nvPr/>
        </p:nvSpPr>
        <p:spPr>
          <a:xfrm rot="0" flipH="0" flipV="0">
            <a:off x="20182334" y="14114271"/>
            <a:ext cx="91440" cy="68580"/>
          </a:xfrm>
          <a:custGeom>
            <a:pathLst>
              <a:path w="762000" h="571500">
                <a:moveTo>
                  <a:pt x="762000" y="571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50" name="Freeform 23750"/>
          <p:cNvSpPr/>
          <p:nvPr/>
        </p:nvSpPr>
        <p:spPr>
          <a:xfrm rot="0" flipH="0" flipV="0">
            <a:off x="20273774" y="14191995"/>
            <a:ext cx="7620" cy="19812"/>
          </a:xfrm>
          <a:custGeom>
            <a:pathLst>
              <a:path w="63500" h="165100">
                <a:moveTo>
                  <a:pt x="0" y="165100"/>
                </a:moveTo>
                <a:lnTo>
                  <a:pt x="63500" y="165100"/>
                </a:lnTo>
                <a:lnTo>
                  <a:pt x="63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51" name="Freeform 23751"/>
          <p:cNvSpPr/>
          <p:nvPr/>
        </p:nvSpPr>
        <p:spPr>
          <a:xfrm rot="0" flipH="0" flipV="0">
            <a:off x="20182335" y="13945107"/>
            <a:ext cx="0" cy="164592"/>
          </a:xfrm>
          <a:custGeom>
            <a:pathLst>
              <a:path w="0" h="1371600">
                <a:moveTo>
                  <a:pt x="0" y="1371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52" name="Freeform 23752"/>
          <p:cNvSpPr/>
          <p:nvPr/>
        </p:nvSpPr>
        <p:spPr>
          <a:xfrm rot="0" flipH="0" flipV="0">
            <a:off x="20179287" y="13945107"/>
            <a:ext cx="0" cy="164592"/>
          </a:xfrm>
          <a:custGeom>
            <a:pathLst>
              <a:path w="0" h="1371600">
                <a:moveTo>
                  <a:pt x="0" y="1371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53" name="Freeform 23753"/>
          <p:cNvSpPr/>
          <p:nvPr/>
        </p:nvSpPr>
        <p:spPr>
          <a:xfrm rot="0" flipH="0" flipV="0">
            <a:off x="20267679" y="13951203"/>
            <a:ext cx="6096" cy="4572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54" name="Freeform 23754"/>
          <p:cNvSpPr/>
          <p:nvPr/>
        </p:nvSpPr>
        <p:spPr>
          <a:xfrm rot="0" flipH="0" flipV="0">
            <a:off x="20267679" y="14173707"/>
            <a:ext cx="6096" cy="4572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55" name="Freeform 23755"/>
          <p:cNvSpPr/>
          <p:nvPr/>
        </p:nvSpPr>
        <p:spPr>
          <a:xfrm rot="0" flipH="0" flipV="0">
            <a:off x="20269203" y="14129511"/>
            <a:ext cx="4572" cy="7620"/>
          </a:xfrm>
          <a:custGeom>
            <a:pathLst>
              <a:path w="38100" h="63500">
                <a:moveTo>
                  <a:pt x="0" y="0"/>
                </a:moveTo>
                <a:lnTo>
                  <a:pt x="38100" y="63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56" name="Freeform 23756"/>
          <p:cNvSpPr/>
          <p:nvPr/>
        </p:nvSpPr>
        <p:spPr>
          <a:xfrm rot="0" flipH="0" flipV="0">
            <a:off x="20182335" y="14103603"/>
            <a:ext cx="6096" cy="7620"/>
          </a:xfrm>
          <a:custGeom>
            <a:pathLst>
              <a:path w="50800" h="63500">
                <a:moveTo>
                  <a:pt x="0" y="0"/>
                </a:moveTo>
                <a:lnTo>
                  <a:pt x="50800" y="63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57" name="Freeform 23757"/>
          <p:cNvSpPr/>
          <p:nvPr/>
        </p:nvSpPr>
        <p:spPr>
          <a:xfrm rot="0" flipH="0" flipV="0">
            <a:off x="20174715" y="14103603"/>
            <a:ext cx="4572" cy="4572"/>
          </a:xfrm>
          <a:custGeom>
            <a:pathLst>
              <a:path w="38100" h="38100">
                <a:moveTo>
                  <a:pt x="38100" y="0"/>
                </a:moveTo>
                <a:lnTo>
                  <a:pt x="0" y="38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58" name="Freeform 23758"/>
          <p:cNvSpPr/>
          <p:nvPr/>
        </p:nvSpPr>
        <p:spPr>
          <a:xfrm rot="0" flipH="0" flipV="0">
            <a:off x="20174715" y="13943583"/>
            <a:ext cx="4572" cy="6096"/>
          </a:xfrm>
          <a:custGeom>
            <a:pathLst>
              <a:path w="38100" h="50800">
                <a:moveTo>
                  <a:pt x="38100" y="50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59" name="Freeform 23759"/>
          <p:cNvSpPr/>
          <p:nvPr/>
        </p:nvSpPr>
        <p:spPr>
          <a:xfrm rot="0" flipH="0" flipV="0">
            <a:off x="20182335" y="13946631"/>
            <a:ext cx="3048" cy="3048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60" name="Freeform 23760"/>
          <p:cNvSpPr/>
          <p:nvPr/>
        </p:nvSpPr>
        <p:spPr>
          <a:xfrm rot="0" flipH="0" flipV="0">
            <a:off x="20188431" y="14117319"/>
            <a:ext cx="3048" cy="1524"/>
          </a:xfrm>
          <a:custGeom>
            <a:pathLst>
              <a:path w="25400" h="12700">
                <a:moveTo>
                  <a:pt x="0" y="1270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61" name="Freeform 23761"/>
          <p:cNvSpPr/>
          <p:nvPr/>
        </p:nvSpPr>
        <p:spPr>
          <a:xfrm rot="0" flipH="0" flipV="0">
            <a:off x="20174715" y="141005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62" name="Freeform 23762"/>
          <p:cNvSpPr/>
          <p:nvPr/>
        </p:nvSpPr>
        <p:spPr>
          <a:xfrm rot="0" flipH="0" flipV="0">
            <a:off x="20174715" y="1407769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63" name="Freeform 23763"/>
          <p:cNvSpPr/>
          <p:nvPr/>
        </p:nvSpPr>
        <p:spPr>
          <a:xfrm rot="0" flipH="0" flipV="0">
            <a:off x="20174715" y="1408226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64" name="Freeform 23764"/>
          <p:cNvSpPr/>
          <p:nvPr/>
        </p:nvSpPr>
        <p:spPr>
          <a:xfrm rot="0" flipH="0" flipV="0">
            <a:off x="20174715" y="1408836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65" name="Freeform 23765"/>
          <p:cNvSpPr/>
          <p:nvPr/>
        </p:nvSpPr>
        <p:spPr>
          <a:xfrm rot="0" flipH="0" flipV="0">
            <a:off x="20174715" y="1409445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66" name="Freeform 23766"/>
          <p:cNvSpPr/>
          <p:nvPr/>
        </p:nvSpPr>
        <p:spPr>
          <a:xfrm rot="0" flipH="0" flipV="0">
            <a:off x="20174715" y="141005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67" name="Freeform 23767"/>
          <p:cNvSpPr/>
          <p:nvPr/>
        </p:nvSpPr>
        <p:spPr>
          <a:xfrm rot="0" flipH="0" flipV="0">
            <a:off x="20174715" y="1409445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68" name="Freeform 23768"/>
          <p:cNvSpPr/>
          <p:nvPr/>
        </p:nvSpPr>
        <p:spPr>
          <a:xfrm rot="0" flipH="0" flipV="0">
            <a:off x="20174715" y="141005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69" name="Freeform 23769"/>
          <p:cNvSpPr/>
          <p:nvPr/>
        </p:nvSpPr>
        <p:spPr>
          <a:xfrm rot="0" flipH="0" flipV="0">
            <a:off x="20174715" y="1405483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70" name="Freeform 23770"/>
          <p:cNvSpPr/>
          <p:nvPr/>
        </p:nvSpPr>
        <p:spPr>
          <a:xfrm rot="0" flipH="0" flipV="0">
            <a:off x="20174715" y="1405940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71" name="Freeform 23771"/>
          <p:cNvSpPr/>
          <p:nvPr/>
        </p:nvSpPr>
        <p:spPr>
          <a:xfrm rot="0" flipH="0" flipV="0">
            <a:off x="20174715" y="1406550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72" name="Freeform 23772"/>
          <p:cNvSpPr/>
          <p:nvPr/>
        </p:nvSpPr>
        <p:spPr>
          <a:xfrm rot="0" flipH="0" flipV="0">
            <a:off x="20174715" y="1407159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73" name="Freeform 23773"/>
          <p:cNvSpPr/>
          <p:nvPr/>
        </p:nvSpPr>
        <p:spPr>
          <a:xfrm rot="0" flipH="0" flipV="0">
            <a:off x="20174715" y="1407769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74" name="Freeform 23774"/>
          <p:cNvSpPr/>
          <p:nvPr/>
        </p:nvSpPr>
        <p:spPr>
          <a:xfrm rot="0" flipH="0" flipV="0">
            <a:off x="20174715" y="1407159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75" name="Freeform 23775"/>
          <p:cNvSpPr/>
          <p:nvPr/>
        </p:nvSpPr>
        <p:spPr>
          <a:xfrm rot="0" flipH="0" flipV="0">
            <a:off x="20174715" y="1407769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76" name="Freeform 23776"/>
          <p:cNvSpPr/>
          <p:nvPr/>
        </p:nvSpPr>
        <p:spPr>
          <a:xfrm rot="0" flipH="0" flipV="0">
            <a:off x="20174715" y="1403197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77" name="Freeform 23777"/>
          <p:cNvSpPr/>
          <p:nvPr/>
        </p:nvSpPr>
        <p:spPr>
          <a:xfrm rot="0" flipH="0" flipV="0">
            <a:off x="20174715" y="1403807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78" name="Freeform 23778"/>
          <p:cNvSpPr/>
          <p:nvPr/>
        </p:nvSpPr>
        <p:spPr>
          <a:xfrm rot="0" flipH="0" flipV="0">
            <a:off x="20174715" y="1404264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79" name="Freeform 23779"/>
          <p:cNvSpPr/>
          <p:nvPr/>
        </p:nvSpPr>
        <p:spPr>
          <a:xfrm rot="0" flipH="0" flipV="0">
            <a:off x="20174715" y="1404873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80" name="Freeform 23780"/>
          <p:cNvSpPr/>
          <p:nvPr/>
        </p:nvSpPr>
        <p:spPr>
          <a:xfrm rot="0" flipH="0" flipV="0">
            <a:off x="20174715" y="1405483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81" name="Freeform 23781"/>
          <p:cNvSpPr/>
          <p:nvPr/>
        </p:nvSpPr>
        <p:spPr>
          <a:xfrm rot="0" flipH="0" flipV="0">
            <a:off x="20174715" y="1404873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82" name="Freeform 23782"/>
          <p:cNvSpPr/>
          <p:nvPr/>
        </p:nvSpPr>
        <p:spPr>
          <a:xfrm rot="0" flipH="0" flipV="0">
            <a:off x="20174715" y="1405483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83" name="Freeform 23783"/>
          <p:cNvSpPr/>
          <p:nvPr/>
        </p:nvSpPr>
        <p:spPr>
          <a:xfrm rot="0" flipH="0" flipV="0">
            <a:off x="20174715" y="1400911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84" name="Freeform 23784"/>
          <p:cNvSpPr/>
          <p:nvPr/>
        </p:nvSpPr>
        <p:spPr>
          <a:xfrm rot="0" flipH="0" flipV="0">
            <a:off x="20174715" y="1401521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85" name="Freeform 23785"/>
          <p:cNvSpPr/>
          <p:nvPr/>
        </p:nvSpPr>
        <p:spPr>
          <a:xfrm rot="0" flipH="0" flipV="0">
            <a:off x="20174715" y="1401978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86" name="Freeform 23786"/>
          <p:cNvSpPr/>
          <p:nvPr/>
        </p:nvSpPr>
        <p:spPr>
          <a:xfrm rot="0" flipH="0" flipV="0">
            <a:off x="20174715" y="1402587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87" name="Freeform 23787"/>
          <p:cNvSpPr/>
          <p:nvPr/>
        </p:nvSpPr>
        <p:spPr>
          <a:xfrm rot="0" flipH="0" flipV="0">
            <a:off x="20174715" y="1403197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88" name="Freeform 23788"/>
          <p:cNvSpPr/>
          <p:nvPr/>
        </p:nvSpPr>
        <p:spPr>
          <a:xfrm rot="0" flipH="0" flipV="0">
            <a:off x="20174715" y="1402587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89" name="Freeform 23789"/>
          <p:cNvSpPr/>
          <p:nvPr/>
        </p:nvSpPr>
        <p:spPr>
          <a:xfrm rot="0" flipH="0" flipV="0">
            <a:off x="20174715" y="1403197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90" name="Freeform 23790"/>
          <p:cNvSpPr/>
          <p:nvPr/>
        </p:nvSpPr>
        <p:spPr>
          <a:xfrm rot="0" flipH="0" flipV="0">
            <a:off x="20174715" y="139862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91" name="Freeform 23791"/>
          <p:cNvSpPr/>
          <p:nvPr/>
        </p:nvSpPr>
        <p:spPr>
          <a:xfrm rot="0" flipH="0" flipV="0">
            <a:off x="20174715" y="1399235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92" name="Freeform 23792"/>
          <p:cNvSpPr/>
          <p:nvPr/>
        </p:nvSpPr>
        <p:spPr>
          <a:xfrm rot="0" flipH="0" flipV="0">
            <a:off x="20174715" y="1399844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93" name="Freeform 23793"/>
          <p:cNvSpPr/>
          <p:nvPr/>
        </p:nvSpPr>
        <p:spPr>
          <a:xfrm rot="0" flipH="0" flipV="0">
            <a:off x="20174715" y="1400301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94" name="Freeform 23794"/>
          <p:cNvSpPr/>
          <p:nvPr/>
        </p:nvSpPr>
        <p:spPr>
          <a:xfrm rot="0" flipH="0" flipV="0">
            <a:off x="20174715" y="1400911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95" name="Freeform 23795"/>
          <p:cNvSpPr/>
          <p:nvPr/>
        </p:nvSpPr>
        <p:spPr>
          <a:xfrm rot="0" flipH="0" flipV="0">
            <a:off x="20174715" y="1400301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96" name="Freeform 23796"/>
          <p:cNvSpPr/>
          <p:nvPr/>
        </p:nvSpPr>
        <p:spPr>
          <a:xfrm rot="0" flipH="0" flipV="0">
            <a:off x="20174715" y="1400911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97" name="Freeform 23797"/>
          <p:cNvSpPr/>
          <p:nvPr/>
        </p:nvSpPr>
        <p:spPr>
          <a:xfrm rot="0" flipH="0" flipV="0">
            <a:off x="20174715" y="1396339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98" name="Freeform 23798"/>
          <p:cNvSpPr/>
          <p:nvPr/>
        </p:nvSpPr>
        <p:spPr>
          <a:xfrm rot="0" flipH="0" flipV="0">
            <a:off x="20174715" y="1396949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799" name="Freeform 23799"/>
          <p:cNvSpPr/>
          <p:nvPr/>
        </p:nvSpPr>
        <p:spPr>
          <a:xfrm rot="0" flipH="0" flipV="0">
            <a:off x="20174715" y="1397558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00" name="Freeform 23800"/>
          <p:cNvSpPr/>
          <p:nvPr/>
        </p:nvSpPr>
        <p:spPr>
          <a:xfrm rot="0" flipH="0" flipV="0">
            <a:off x="20174715" y="1398015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01" name="Freeform 23801"/>
          <p:cNvSpPr/>
          <p:nvPr/>
        </p:nvSpPr>
        <p:spPr>
          <a:xfrm rot="0" flipH="0" flipV="0">
            <a:off x="20174715" y="139862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02" name="Freeform 23802"/>
          <p:cNvSpPr/>
          <p:nvPr/>
        </p:nvSpPr>
        <p:spPr>
          <a:xfrm rot="0" flipH="0" flipV="0">
            <a:off x="20174715" y="1398015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03" name="Freeform 23803"/>
          <p:cNvSpPr/>
          <p:nvPr/>
        </p:nvSpPr>
        <p:spPr>
          <a:xfrm rot="0" flipH="0" flipV="0">
            <a:off x="20174715" y="139862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04" name="Freeform 23804"/>
          <p:cNvSpPr/>
          <p:nvPr/>
        </p:nvSpPr>
        <p:spPr>
          <a:xfrm rot="0" flipH="0" flipV="0">
            <a:off x="20174715" y="1395272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05" name="Freeform 23805"/>
          <p:cNvSpPr/>
          <p:nvPr/>
        </p:nvSpPr>
        <p:spPr>
          <a:xfrm rot="0" flipH="0" flipV="0">
            <a:off x="20174715" y="1395882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06" name="Freeform 23806"/>
          <p:cNvSpPr/>
          <p:nvPr/>
        </p:nvSpPr>
        <p:spPr>
          <a:xfrm rot="0" flipH="0" flipV="0">
            <a:off x="20174715" y="1396339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07" name="Freeform 23807"/>
          <p:cNvSpPr/>
          <p:nvPr/>
        </p:nvSpPr>
        <p:spPr>
          <a:xfrm rot="0" flipH="0" flipV="0">
            <a:off x="20174715" y="1396949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08" name="Freeform 23808"/>
          <p:cNvSpPr/>
          <p:nvPr/>
        </p:nvSpPr>
        <p:spPr>
          <a:xfrm rot="0" flipH="0" flipV="0">
            <a:off x="20174715" y="1397558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09" name="Freeform 23809"/>
          <p:cNvSpPr/>
          <p:nvPr/>
        </p:nvSpPr>
        <p:spPr>
          <a:xfrm rot="0" flipH="0" flipV="0">
            <a:off x="20174715" y="1396949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10" name="Freeform 23810"/>
          <p:cNvSpPr/>
          <p:nvPr/>
        </p:nvSpPr>
        <p:spPr>
          <a:xfrm rot="0" flipH="0" flipV="0">
            <a:off x="20174715" y="1397558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11" name="Freeform 23811"/>
          <p:cNvSpPr/>
          <p:nvPr/>
        </p:nvSpPr>
        <p:spPr>
          <a:xfrm rot="0" flipH="0" flipV="0">
            <a:off x="20182335" y="141005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12" name="Freeform 23812"/>
          <p:cNvSpPr/>
          <p:nvPr/>
        </p:nvSpPr>
        <p:spPr>
          <a:xfrm rot="0" flipH="0" flipV="0">
            <a:off x="20182335" y="1407769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13" name="Freeform 23813"/>
          <p:cNvSpPr/>
          <p:nvPr/>
        </p:nvSpPr>
        <p:spPr>
          <a:xfrm rot="0" flipH="0" flipV="0">
            <a:off x="20182335" y="1408226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14" name="Freeform 23814"/>
          <p:cNvSpPr/>
          <p:nvPr/>
        </p:nvSpPr>
        <p:spPr>
          <a:xfrm rot="0" flipH="0" flipV="0">
            <a:off x="20182335" y="1408836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15" name="Freeform 23815"/>
          <p:cNvSpPr/>
          <p:nvPr/>
        </p:nvSpPr>
        <p:spPr>
          <a:xfrm rot="0" flipH="0" flipV="0">
            <a:off x="20182335" y="1409445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16" name="Freeform 23816"/>
          <p:cNvSpPr/>
          <p:nvPr/>
        </p:nvSpPr>
        <p:spPr>
          <a:xfrm rot="0" flipH="0" flipV="0">
            <a:off x="20182335" y="141005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17" name="Freeform 23817"/>
          <p:cNvSpPr/>
          <p:nvPr/>
        </p:nvSpPr>
        <p:spPr>
          <a:xfrm rot="0" flipH="0" flipV="0">
            <a:off x="20182335" y="1409445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18" name="Freeform 23818"/>
          <p:cNvSpPr/>
          <p:nvPr/>
        </p:nvSpPr>
        <p:spPr>
          <a:xfrm rot="0" flipH="0" flipV="0">
            <a:off x="20182335" y="141005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19" name="Freeform 23819"/>
          <p:cNvSpPr/>
          <p:nvPr/>
        </p:nvSpPr>
        <p:spPr>
          <a:xfrm rot="0" flipH="0" flipV="0">
            <a:off x="20182335" y="1405483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20" name="Freeform 23820"/>
          <p:cNvSpPr/>
          <p:nvPr/>
        </p:nvSpPr>
        <p:spPr>
          <a:xfrm rot="0" flipH="0" flipV="0">
            <a:off x="20182335" y="1405940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21" name="Freeform 23821"/>
          <p:cNvSpPr/>
          <p:nvPr/>
        </p:nvSpPr>
        <p:spPr>
          <a:xfrm rot="0" flipH="0" flipV="0">
            <a:off x="20182335" y="1406550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22" name="Freeform 23822"/>
          <p:cNvSpPr/>
          <p:nvPr/>
        </p:nvSpPr>
        <p:spPr>
          <a:xfrm rot="0" flipH="0" flipV="0">
            <a:off x="20182335" y="1407159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23" name="Freeform 23823"/>
          <p:cNvSpPr/>
          <p:nvPr/>
        </p:nvSpPr>
        <p:spPr>
          <a:xfrm rot="0" flipH="0" flipV="0">
            <a:off x="20182335" y="1407769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24" name="Freeform 23824"/>
          <p:cNvSpPr/>
          <p:nvPr/>
        </p:nvSpPr>
        <p:spPr>
          <a:xfrm rot="0" flipH="0" flipV="0">
            <a:off x="20182335" y="1407159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25" name="Freeform 23825"/>
          <p:cNvSpPr/>
          <p:nvPr/>
        </p:nvSpPr>
        <p:spPr>
          <a:xfrm rot="0" flipH="0" flipV="0">
            <a:off x="20182335" y="1407769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26" name="Freeform 23826"/>
          <p:cNvSpPr/>
          <p:nvPr/>
        </p:nvSpPr>
        <p:spPr>
          <a:xfrm rot="0" flipH="0" flipV="0">
            <a:off x="20182335" y="1403197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27" name="Freeform 23827"/>
          <p:cNvSpPr/>
          <p:nvPr/>
        </p:nvSpPr>
        <p:spPr>
          <a:xfrm rot="0" flipH="0" flipV="0">
            <a:off x="20182335" y="1403807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28" name="Freeform 23828"/>
          <p:cNvSpPr/>
          <p:nvPr/>
        </p:nvSpPr>
        <p:spPr>
          <a:xfrm rot="0" flipH="0" flipV="0">
            <a:off x="20182335" y="1404264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29" name="Freeform 23829"/>
          <p:cNvSpPr/>
          <p:nvPr/>
        </p:nvSpPr>
        <p:spPr>
          <a:xfrm rot="0" flipH="0" flipV="0">
            <a:off x="20182335" y="1404873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30" name="Freeform 23830"/>
          <p:cNvSpPr/>
          <p:nvPr/>
        </p:nvSpPr>
        <p:spPr>
          <a:xfrm rot="0" flipH="0" flipV="0">
            <a:off x="20182335" y="1405483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31" name="Freeform 23831"/>
          <p:cNvSpPr/>
          <p:nvPr/>
        </p:nvSpPr>
        <p:spPr>
          <a:xfrm rot="0" flipH="0" flipV="0">
            <a:off x="20182335" y="1404873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32" name="Freeform 23832"/>
          <p:cNvSpPr/>
          <p:nvPr/>
        </p:nvSpPr>
        <p:spPr>
          <a:xfrm rot="0" flipH="0" flipV="0">
            <a:off x="20182335" y="1405483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33" name="Freeform 23833"/>
          <p:cNvSpPr/>
          <p:nvPr/>
        </p:nvSpPr>
        <p:spPr>
          <a:xfrm rot="0" flipH="0" flipV="0">
            <a:off x="20182335" y="1400911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34" name="Freeform 23834"/>
          <p:cNvSpPr/>
          <p:nvPr/>
        </p:nvSpPr>
        <p:spPr>
          <a:xfrm rot="0" flipH="0" flipV="0">
            <a:off x="20182335" y="1401521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35" name="Freeform 23835"/>
          <p:cNvSpPr/>
          <p:nvPr/>
        </p:nvSpPr>
        <p:spPr>
          <a:xfrm rot="0" flipH="0" flipV="0">
            <a:off x="20182335" y="1401978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36" name="Freeform 23836"/>
          <p:cNvSpPr/>
          <p:nvPr/>
        </p:nvSpPr>
        <p:spPr>
          <a:xfrm rot="0" flipH="0" flipV="0">
            <a:off x="20182335" y="1402587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37" name="Freeform 23837"/>
          <p:cNvSpPr/>
          <p:nvPr/>
        </p:nvSpPr>
        <p:spPr>
          <a:xfrm rot="0" flipH="0" flipV="0">
            <a:off x="20182335" y="1403197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38" name="Freeform 23838"/>
          <p:cNvSpPr/>
          <p:nvPr/>
        </p:nvSpPr>
        <p:spPr>
          <a:xfrm rot="0" flipH="0" flipV="0">
            <a:off x="20182335" y="1402587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39" name="Freeform 23839"/>
          <p:cNvSpPr/>
          <p:nvPr/>
        </p:nvSpPr>
        <p:spPr>
          <a:xfrm rot="0" flipH="0" flipV="0">
            <a:off x="20182335" y="1403197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40" name="Freeform 23840"/>
          <p:cNvSpPr/>
          <p:nvPr/>
        </p:nvSpPr>
        <p:spPr>
          <a:xfrm rot="0" flipH="0" flipV="0">
            <a:off x="20182335" y="139862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41" name="Freeform 23841"/>
          <p:cNvSpPr/>
          <p:nvPr/>
        </p:nvSpPr>
        <p:spPr>
          <a:xfrm rot="0" flipH="0" flipV="0">
            <a:off x="20182335" y="1399235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42" name="Freeform 23842"/>
          <p:cNvSpPr/>
          <p:nvPr/>
        </p:nvSpPr>
        <p:spPr>
          <a:xfrm rot="0" flipH="0" flipV="0">
            <a:off x="20182335" y="1399844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43" name="Freeform 23843"/>
          <p:cNvSpPr/>
          <p:nvPr/>
        </p:nvSpPr>
        <p:spPr>
          <a:xfrm rot="0" flipH="0" flipV="0">
            <a:off x="20182335" y="1400301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44" name="Freeform 23844"/>
          <p:cNvSpPr/>
          <p:nvPr/>
        </p:nvSpPr>
        <p:spPr>
          <a:xfrm rot="0" flipH="0" flipV="0">
            <a:off x="20182335" y="1400911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45" name="Freeform 23845"/>
          <p:cNvSpPr/>
          <p:nvPr/>
        </p:nvSpPr>
        <p:spPr>
          <a:xfrm rot="0" flipH="0" flipV="0">
            <a:off x="20182335" y="1400301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46" name="Freeform 23846"/>
          <p:cNvSpPr/>
          <p:nvPr/>
        </p:nvSpPr>
        <p:spPr>
          <a:xfrm rot="0" flipH="0" flipV="0">
            <a:off x="20182335" y="1400911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47" name="Freeform 23847"/>
          <p:cNvSpPr/>
          <p:nvPr/>
        </p:nvSpPr>
        <p:spPr>
          <a:xfrm rot="0" flipH="0" flipV="0">
            <a:off x="20182335" y="1396339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48" name="Freeform 23848"/>
          <p:cNvSpPr/>
          <p:nvPr/>
        </p:nvSpPr>
        <p:spPr>
          <a:xfrm rot="0" flipH="0" flipV="0">
            <a:off x="20182335" y="1396949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49" name="Freeform 23849"/>
          <p:cNvSpPr/>
          <p:nvPr/>
        </p:nvSpPr>
        <p:spPr>
          <a:xfrm rot="0" flipH="0" flipV="0">
            <a:off x="20182335" y="1397558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50" name="Freeform 23850"/>
          <p:cNvSpPr/>
          <p:nvPr/>
        </p:nvSpPr>
        <p:spPr>
          <a:xfrm rot="0" flipH="0" flipV="0">
            <a:off x="20182335" y="1398015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51" name="Freeform 23851"/>
          <p:cNvSpPr/>
          <p:nvPr/>
        </p:nvSpPr>
        <p:spPr>
          <a:xfrm rot="0" flipH="0" flipV="0">
            <a:off x="20182335" y="139862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52" name="Freeform 23852"/>
          <p:cNvSpPr/>
          <p:nvPr/>
        </p:nvSpPr>
        <p:spPr>
          <a:xfrm rot="0" flipH="0" flipV="0">
            <a:off x="20182335" y="1398015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53" name="Freeform 23853"/>
          <p:cNvSpPr/>
          <p:nvPr/>
        </p:nvSpPr>
        <p:spPr>
          <a:xfrm rot="0" flipH="0" flipV="0">
            <a:off x="20182335" y="139862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54" name="Freeform 23854"/>
          <p:cNvSpPr/>
          <p:nvPr/>
        </p:nvSpPr>
        <p:spPr>
          <a:xfrm rot="0" flipH="0" flipV="0">
            <a:off x="20182335" y="1395272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55" name="Freeform 23855"/>
          <p:cNvSpPr/>
          <p:nvPr/>
        </p:nvSpPr>
        <p:spPr>
          <a:xfrm rot="0" flipH="0" flipV="0">
            <a:off x="20182335" y="1395729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56" name="Freeform 23856"/>
          <p:cNvSpPr/>
          <p:nvPr/>
        </p:nvSpPr>
        <p:spPr>
          <a:xfrm rot="0" flipH="0" flipV="0">
            <a:off x="20182335" y="1396339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57" name="Freeform 23857"/>
          <p:cNvSpPr/>
          <p:nvPr/>
        </p:nvSpPr>
        <p:spPr>
          <a:xfrm rot="0" flipH="0" flipV="0">
            <a:off x="20182335" y="1396949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58" name="Freeform 23858"/>
          <p:cNvSpPr/>
          <p:nvPr/>
        </p:nvSpPr>
        <p:spPr>
          <a:xfrm rot="0" flipH="0" flipV="0">
            <a:off x="20182335" y="1397558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59" name="Freeform 23859"/>
          <p:cNvSpPr/>
          <p:nvPr/>
        </p:nvSpPr>
        <p:spPr>
          <a:xfrm rot="0" flipH="0" flipV="0">
            <a:off x="20182335" y="1396949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60" name="Freeform 23860"/>
          <p:cNvSpPr/>
          <p:nvPr/>
        </p:nvSpPr>
        <p:spPr>
          <a:xfrm rot="0" flipH="0" flipV="0">
            <a:off x="20182335" y="1397558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61" name="Freeform 23861"/>
          <p:cNvSpPr/>
          <p:nvPr/>
        </p:nvSpPr>
        <p:spPr>
          <a:xfrm rot="0" flipH="0" flipV="0">
            <a:off x="20269203" y="1411731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62" name="Freeform 23862"/>
          <p:cNvSpPr/>
          <p:nvPr/>
        </p:nvSpPr>
        <p:spPr>
          <a:xfrm rot="0" flipH="0" flipV="0">
            <a:off x="20269203" y="1412341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63" name="Freeform 23863"/>
          <p:cNvSpPr/>
          <p:nvPr/>
        </p:nvSpPr>
        <p:spPr>
          <a:xfrm rot="0" flipH="0" flipV="0">
            <a:off x="20269203" y="1409598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64" name="Freeform 23864"/>
          <p:cNvSpPr/>
          <p:nvPr/>
        </p:nvSpPr>
        <p:spPr>
          <a:xfrm rot="0" flipH="0" flipV="0">
            <a:off x="20269203" y="1410055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65" name="Freeform 23865"/>
          <p:cNvSpPr/>
          <p:nvPr/>
        </p:nvSpPr>
        <p:spPr>
          <a:xfrm rot="0" flipH="0" flipV="0">
            <a:off x="20269203" y="1410665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66" name="Freeform 23866"/>
          <p:cNvSpPr/>
          <p:nvPr/>
        </p:nvSpPr>
        <p:spPr>
          <a:xfrm rot="0" flipH="0" flipV="0">
            <a:off x="20269203" y="1411274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67" name="Freeform 23867"/>
          <p:cNvSpPr/>
          <p:nvPr/>
        </p:nvSpPr>
        <p:spPr>
          <a:xfrm rot="0" flipH="0" flipV="0">
            <a:off x="20269203" y="1411731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68" name="Freeform 23868"/>
          <p:cNvSpPr/>
          <p:nvPr/>
        </p:nvSpPr>
        <p:spPr>
          <a:xfrm rot="0" flipH="0" flipV="0">
            <a:off x="20269203" y="1411274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69" name="Freeform 23869"/>
          <p:cNvSpPr/>
          <p:nvPr/>
        </p:nvSpPr>
        <p:spPr>
          <a:xfrm rot="0" flipH="0" flipV="0">
            <a:off x="20269203" y="1411731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70" name="Freeform 23870"/>
          <p:cNvSpPr/>
          <p:nvPr/>
        </p:nvSpPr>
        <p:spPr>
          <a:xfrm rot="0" flipH="0" flipV="0">
            <a:off x="20269203" y="1407312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71" name="Freeform 23871"/>
          <p:cNvSpPr/>
          <p:nvPr/>
        </p:nvSpPr>
        <p:spPr>
          <a:xfrm rot="0" flipH="0" flipV="0">
            <a:off x="20269203" y="1407769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72" name="Freeform 23872"/>
          <p:cNvSpPr/>
          <p:nvPr/>
        </p:nvSpPr>
        <p:spPr>
          <a:xfrm rot="0" flipH="0" flipV="0">
            <a:off x="20269203" y="1408379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73" name="Freeform 23873"/>
          <p:cNvSpPr/>
          <p:nvPr/>
        </p:nvSpPr>
        <p:spPr>
          <a:xfrm rot="0" flipH="0" flipV="0">
            <a:off x="20269203" y="1408988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74" name="Freeform 23874"/>
          <p:cNvSpPr/>
          <p:nvPr/>
        </p:nvSpPr>
        <p:spPr>
          <a:xfrm rot="0" flipH="0" flipV="0">
            <a:off x="20269203" y="1409598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75" name="Freeform 23875"/>
          <p:cNvSpPr/>
          <p:nvPr/>
        </p:nvSpPr>
        <p:spPr>
          <a:xfrm rot="0" flipH="0" flipV="0">
            <a:off x="20269203" y="1408988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76" name="Freeform 23876"/>
          <p:cNvSpPr/>
          <p:nvPr/>
        </p:nvSpPr>
        <p:spPr>
          <a:xfrm rot="0" flipH="0" flipV="0">
            <a:off x="20269203" y="1409598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77" name="Freeform 23877"/>
          <p:cNvSpPr/>
          <p:nvPr/>
        </p:nvSpPr>
        <p:spPr>
          <a:xfrm rot="0" flipH="0" flipV="0">
            <a:off x="20269203" y="1405026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78" name="Freeform 23878"/>
          <p:cNvSpPr/>
          <p:nvPr/>
        </p:nvSpPr>
        <p:spPr>
          <a:xfrm rot="0" flipH="0" flipV="0">
            <a:off x="20269203" y="1405635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79" name="Freeform 23879"/>
          <p:cNvSpPr/>
          <p:nvPr/>
        </p:nvSpPr>
        <p:spPr>
          <a:xfrm rot="0" flipH="0" flipV="0">
            <a:off x="20269203" y="1406093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80" name="Freeform 23880"/>
          <p:cNvSpPr/>
          <p:nvPr/>
        </p:nvSpPr>
        <p:spPr>
          <a:xfrm rot="0" flipH="0" flipV="0">
            <a:off x="20269203" y="1406702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81" name="Freeform 23881"/>
          <p:cNvSpPr/>
          <p:nvPr/>
        </p:nvSpPr>
        <p:spPr>
          <a:xfrm rot="0" flipH="0" flipV="0">
            <a:off x="20269203" y="1407312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82" name="Freeform 23882"/>
          <p:cNvSpPr/>
          <p:nvPr/>
        </p:nvSpPr>
        <p:spPr>
          <a:xfrm rot="0" flipH="0" flipV="0">
            <a:off x="20269203" y="1406702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83" name="Freeform 23883"/>
          <p:cNvSpPr/>
          <p:nvPr/>
        </p:nvSpPr>
        <p:spPr>
          <a:xfrm rot="0" flipH="0" flipV="0">
            <a:off x="20269203" y="1407312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84" name="Freeform 23884"/>
          <p:cNvSpPr/>
          <p:nvPr/>
        </p:nvSpPr>
        <p:spPr>
          <a:xfrm rot="0" flipH="0" flipV="0">
            <a:off x="20269203" y="1402740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85" name="Freeform 23885"/>
          <p:cNvSpPr/>
          <p:nvPr/>
        </p:nvSpPr>
        <p:spPr>
          <a:xfrm rot="0" flipH="0" flipV="0">
            <a:off x="20269203" y="1403349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86" name="Freeform 23886"/>
          <p:cNvSpPr/>
          <p:nvPr/>
        </p:nvSpPr>
        <p:spPr>
          <a:xfrm rot="0" flipH="0" flipV="0">
            <a:off x="20269203" y="1403807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87" name="Freeform 23887"/>
          <p:cNvSpPr/>
          <p:nvPr/>
        </p:nvSpPr>
        <p:spPr>
          <a:xfrm rot="0" flipH="0" flipV="0">
            <a:off x="20269203" y="1404416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88" name="Freeform 23888"/>
          <p:cNvSpPr/>
          <p:nvPr/>
        </p:nvSpPr>
        <p:spPr>
          <a:xfrm rot="0" flipH="0" flipV="0">
            <a:off x="20269203" y="1405026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89" name="Freeform 23889"/>
          <p:cNvSpPr/>
          <p:nvPr/>
        </p:nvSpPr>
        <p:spPr>
          <a:xfrm rot="0" flipH="0" flipV="0">
            <a:off x="20269203" y="1404416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90" name="Freeform 23890"/>
          <p:cNvSpPr/>
          <p:nvPr/>
        </p:nvSpPr>
        <p:spPr>
          <a:xfrm rot="0" flipH="0" flipV="0">
            <a:off x="20269203" y="1405026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91" name="Freeform 23891"/>
          <p:cNvSpPr/>
          <p:nvPr/>
        </p:nvSpPr>
        <p:spPr>
          <a:xfrm rot="0" flipH="0" flipV="0">
            <a:off x="20269203" y="1400454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92" name="Freeform 23892"/>
          <p:cNvSpPr/>
          <p:nvPr/>
        </p:nvSpPr>
        <p:spPr>
          <a:xfrm rot="0" flipH="0" flipV="0">
            <a:off x="20269203" y="1401063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93" name="Freeform 23893"/>
          <p:cNvSpPr/>
          <p:nvPr/>
        </p:nvSpPr>
        <p:spPr>
          <a:xfrm rot="0" flipH="0" flipV="0">
            <a:off x="20269203" y="1401673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94" name="Freeform 23894"/>
          <p:cNvSpPr/>
          <p:nvPr/>
        </p:nvSpPr>
        <p:spPr>
          <a:xfrm rot="0" flipH="0" flipV="0">
            <a:off x="20269203" y="1402130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95" name="Freeform 23895"/>
          <p:cNvSpPr/>
          <p:nvPr/>
        </p:nvSpPr>
        <p:spPr>
          <a:xfrm rot="0" flipH="0" flipV="0">
            <a:off x="20269203" y="1402740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96" name="Freeform 23896"/>
          <p:cNvSpPr/>
          <p:nvPr/>
        </p:nvSpPr>
        <p:spPr>
          <a:xfrm rot="0" flipH="0" flipV="0">
            <a:off x="20269203" y="1402130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97" name="Freeform 23897"/>
          <p:cNvSpPr/>
          <p:nvPr/>
        </p:nvSpPr>
        <p:spPr>
          <a:xfrm rot="0" flipH="0" flipV="0">
            <a:off x="20269203" y="1402740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98" name="Freeform 23898"/>
          <p:cNvSpPr/>
          <p:nvPr/>
        </p:nvSpPr>
        <p:spPr>
          <a:xfrm rot="0" flipH="0" flipV="0">
            <a:off x="20269203" y="1398168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899" name="Freeform 23899"/>
          <p:cNvSpPr/>
          <p:nvPr/>
        </p:nvSpPr>
        <p:spPr>
          <a:xfrm rot="0" flipH="0" flipV="0">
            <a:off x="20269203" y="1398777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00" name="Freeform 23900"/>
          <p:cNvSpPr/>
          <p:nvPr/>
        </p:nvSpPr>
        <p:spPr>
          <a:xfrm rot="0" flipH="0" flipV="0">
            <a:off x="20269203" y="1399387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01" name="Freeform 23901"/>
          <p:cNvSpPr/>
          <p:nvPr/>
        </p:nvSpPr>
        <p:spPr>
          <a:xfrm rot="0" flipH="0" flipV="0">
            <a:off x="20269203" y="1399844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02" name="Freeform 23902"/>
          <p:cNvSpPr/>
          <p:nvPr/>
        </p:nvSpPr>
        <p:spPr>
          <a:xfrm rot="0" flipH="0" flipV="0">
            <a:off x="20269203" y="1400454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03" name="Freeform 23903"/>
          <p:cNvSpPr/>
          <p:nvPr/>
        </p:nvSpPr>
        <p:spPr>
          <a:xfrm rot="0" flipH="0" flipV="0">
            <a:off x="20269203" y="1399844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04" name="Freeform 23904"/>
          <p:cNvSpPr/>
          <p:nvPr/>
        </p:nvSpPr>
        <p:spPr>
          <a:xfrm rot="0" flipH="0" flipV="0">
            <a:off x="20269203" y="1400454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05" name="Freeform 23905"/>
          <p:cNvSpPr/>
          <p:nvPr/>
        </p:nvSpPr>
        <p:spPr>
          <a:xfrm rot="0" flipH="0" flipV="0">
            <a:off x="20269203" y="1397101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06" name="Freeform 23906"/>
          <p:cNvSpPr/>
          <p:nvPr/>
        </p:nvSpPr>
        <p:spPr>
          <a:xfrm rot="0" flipH="0" flipV="0">
            <a:off x="20269203" y="1397558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07" name="Freeform 23907"/>
          <p:cNvSpPr/>
          <p:nvPr/>
        </p:nvSpPr>
        <p:spPr>
          <a:xfrm rot="0" flipH="0" flipV="0">
            <a:off x="20269203" y="1398168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08" name="Freeform 23908"/>
          <p:cNvSpPr/>
          <p:nvPr/>
        </p:nvSpPr>
        <p:spPr>
          <a:xfrm rot="0" flipH="0" flipV="0">
            <a:off x="20269203" y="1398777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09" name="Freeform 23909"/>
          <p:cNvSpPr/>
          <p:nvPr/>
        </p:nvSpPr>
        <p:spPr>
          <a:xfrm rot="0" flipH="0" flipV="0">
            <a:off x="20269203" y="1399387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10" name="Freeform 23910"/>
          <p:cNvSpPr/>
          <p:nvPr/>
        </p:nvSpPr>
        <p:spPr>
          <a:xfrm rot="0" flipH="0" flipV="0">
            <a:off x="20269203" y="1398777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11" name="Freeform 23911"/>
          <p:cNvSpPr/>
          <p:nvPr/>
        </p:nvSpPr>
        <p:spPr>
          <a:xfrm rot="0" flipH="0" flipV="0">
            <a:off x="20269203" y="1399387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12" name="Freeform 23912"/>
          <p:cNvSpPr/>
          <p:nvPr/>
        </p:nvSpPr>
        <p:spPr>
          <a:xfrm rot="0" flipH="0" flipV="0">
            <a:off x="20267679" y="13960347"/>
            <a:ext cx="6096" cy="6096"/>
          </a:xfrm>
          <a:custGeom>
            <a:pathLst>
              <a:path w="50800" h="50800">
                <a:moveTo>
                  <a:pt x="0" y="0"/>
                </a:moveTo>
                <a:lnTo>
                  <a:pt x="50800" y="50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13" name="Freeform 23913"/>
          <p:cNvSpPr/>
          <p:nvPr/>
        </p:nvSpPr>
        <p:spPr>
          <a:xfrm rot="0" flipH="0" flipV="0">
            <a:off x="20269203" y="1414475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14" name="Freeform 23914"/>
          <p:cNvSpPr/>
          <p:nvPr/>
        </p:nvSpPr>
        <p:spPr>
          <a:xfrm rot="0" flipH="0" flipV="0">
            <a:off x="20269203" y="1415084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15" name="Freeform 23915"/>
          <p:cNvSpPr/>
          <p:nvPr/>
        </p:nvSpPr>
        <p:spPr>
          <a:xfrm rot="0" flipH="0" flipV="0">
            <a:off x="20269203" y="14156943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16" name="Freeform 23916"/>
          <p:cNvSpPr/>
          <p:nvPr/>
        </p:nvSpPr>
        <p:spPr>
          <a:xfrm rot="0" flipH="0" flipV="0">
            <a:off x="20269203" y="1416303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17" name="Freeform 23917"/>
          <p:cNvSpPr/>
          <p:nvPr/>
        </p:nvSpPr>
        <p:spPr>
          <a:xfrm rot="0" flipH="0" flipV="0">
            <a:off x="20269203" y="1416761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18" name="Freeform 23918"/>
          <p:cNvSpPr/>
          <p:nvPr/>
        </p:nvSpPr>
        <p:spPr>
          <a:xfrm rot="0" flipH="0" flipV="0">
            <a:off x="20269203" y="1416303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19" name="Freeform 23919"/>
          <p:cNvSpPr/>
          <p:nvPr/>
        </p:nvSpPr>
        <p:spPr>
          <a:xfrm rot="0" flipH="0" flipV="0">
            <a:off x="20269203" y="1416761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20" name="Freeform 23920"/>
          <p:cNvSpPr/>
          <p:nvPr/>
        </p:nvSpPr>
        <p:spPr>
          <a:xfrm rot="0" flipH="0" flipV="0">
            <a:off x="20269203" y="1414017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21" name="Freeform 23921"/>
          <p:cNvSpPr/>
          <p:nvPr/>
        </p:nvSpPr>
        <p:spPr>
          <a:xfrm rot="0" flipH="0" flipV="0">
            <a:off x="20269203" y="1414475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22" name="Freeform 23922"/>
          <p:cNvSpPr/>
          <p:nvPr/>
        </p:nvSpPr>
        <p:spPr>
          <a:xfrm rot="0" flipH="0" flipV="0">
            <a:off x="20269203" y="1414017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23" name="Freeform 23923"/>
          <p:cNvSpPr/>
          <p:nvPr/>
        </p:nvSpPr>
        <p:spPr>
          <a:xfrm rot="0" flipH="0" flipV="0">
            <a:off x="20269203" y="1414475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24" name="Freeform 23924"/>
          <p:cNvSpPr/>
          <p:nvPr/>
        </p:nvSpPr>
        <p:spPr>
          <a:xfrm rot="0" flipH="0" flipV="0">
            <a:off x="20231102" y="14147799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25" name="Freeform 23925"/>
          <p:cNvSpPr/>
          <p:nvPr/>
        </p:nvSpPr>
        <p:spPr>
          <a:xfrm rot="0" flipH="0" flipV="0">
            <a:off x="20226531" y="14143227"/>
            <a:ext cx="3048" cy="4572"/>
          </a:xfrm>
          <a:custGeom>
            <a:pathLst>
              <a:path w="25400" h="38100">
                <a:moveTo>
                  <a:pt x="25400" y="0"/>
                </a:moveTo>
                <a:lnTo>
                  <a:pt x="0" y="38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26" name="Freeform 23926"/>
          <p:cNvSpPr/>
          <p:nvPr/>
        </p:nvSpPr>
        <p:spPr>
          <a:xfrm rot="0" flipH="0" flipV="0">
            <a:off x="20221959" y="14140179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27" name="Freeform 23927"/>
          <p:cNvSpPr/>
          <p:nvPr/>
        </p:nvSpPr>
        <p:spPr>
          <a:xfrm rot="0" flipH="0" flipV="0">
            <a:off x="20217387" y="14137131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28" name="Freeform 23928"/>
          <p:cNvSpPr/>
          <p:nvPr/>
        </p:nvSpPr>
        <p:spPr>
          <a:xfrm rot="0" flipH="0" flipV="0">
            <a:off x="20212815" y="14134083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29" name="Freeform 23929"/>
          <p:cNvSpPr/>
          <p:nvPr/>
        </p:nvSpPr>
        <p:spPr>
          <a:xfrm rot="0" flipH="0" flipV="0">
            <a:off x="20217387" y="14137131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30" name="Freeform 23930"/>
          <p:cNvSpPr/>
          <p:nvPr/>
        </p:nvSpPr>
        <p:spPr>
          <a:xfrm rot="0" flipH="0" flipV="0">
            <a:off x="20212815" y="14134083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31" name="Freeform 23931"/>
          <p:cNvSpPr/>
          <p:nvPr/>
        </p:nvSpPr>
        <p:spPr>
          <a:xfrm rot="0" flipH="0" flipV="0">
            <a:off x="20235674" y="14150847"/>
            <a:ext cx="1524" cy="3048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32" name="Freeform 23932"/>
          <p:cNvSpPr/>
          <p:nvPr/>
        </p:nvSpPr>
        <p:spPr>
          <a:xfrm rot="0" flipH="0" flipV="0">
            <a:off x="20231102" y="14147799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33" name="Freeform 23933"/>
          <p:cNvSpPr/>
          <p:nvPr/>
        </p:nvSpPr>
        <p:spPr>
          <a:xfrm rot="0" flipH="0" flipV="0">
            <a:off x="20235674" y="14150847"/>
            <a:ext cx="1524" cy="3048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34" name="Freeform 23934"/>
          <p:cNvSpPr/>
          <p:nvPr/>
        </p:nvSpPr>
        <p:spPr>
          <a:xfrm rot="0" flipH="0" flipV="0">
            <a:off x="20231102" y="14147799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35" name="Freeform 23935"/>
          <p:cNvSpPr/>
          <p:nvPr/>
        </p:nvSpPr>
        <p:spPr>
          <a:xfrm rot="0" flipH="0" flipV="0">
            <a:off x="20212815" y="14134083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36" name="Freeform 23936"/>
          <p:cNvSpPr/>
          <p:nvPr/>
        </p:nvSpPr>
        <p:spPr>
          <a:xfrm rot="0" flipH="0" flipV="0">
            <a:off x="20208242" y="14129511"/>
            <a:ext cx="3048" cy="4572"/>
          </a:xfrm>
          <a:custGeom>
            <a:pathLst>
              <a:path w="25400" h="38100">
                <a:moveTo>
                  <a:pt x="25400" y="0"/>
                </a:moveTo>
                <a:lnTo>
                  <a:pt x="0" y="38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37" name="Freeform 23937"/>
          <p:cNvSpPr/>
          <p:nvPr/>
        </p:nvSpPr>
        <p:spPr>
          <a:xfrm rot="0" flipH="0" flipV="0">
            <a:off x="20203670" y="14126463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38" name="Freeform 23938"/>
          <p:cNvSpPr/>
          <p:nvPr/>
        </p:nvSpPr>
        <p:spPr>
          <a:xfrm rot="0" flipH="0" flipV="0">
            <a:off x="20199098" y="14123415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39" name="Freeform 23939"/>
          <p:cNvSpPr/>
          <p:nvPr/>
        </p:nvSpPr>
        <p:spPr>
          <a:xfrm rot="0" flipH="0" flipV="0">
            <a:off x="20194526" y="14118843"/>
            <a:ext cx="3048" cy="4572"/>
          </a:xfrm>
          <a:custGeom>
            <a:pathLst>
              <a:path w="25400" h="38100">
                <a:moveTo>
                  <a:pt x="25400" y="0"/>
                </a:moveTo>
                <a:lnTo>
                  <a:pt x="0" y="38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40" name="Freeform 23940"/>
          <p:cNvSpPr/>
          <p:nvPr/>
        </p:nvSpPr>
        <p:spPr>
          <a:xfrm rot="0" flipH="0" flipV="0">
            <a:off x="20199098" y="14123415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41" name="Freeform 23941"/>
          <p:cNvSpPr/>
          <p:nvPr/>
        </p:nvSpPr>
        <p:spPr>
          <a:xfrm rot="0" flipH="0" flipV="0">
            <a:off x="20194526" y="14120367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42" name="Freeform 23942"/>
          <p:cNvSpPr/>
          <p:nvPr/>
        </p:nvSpPr>
        <p:spPr>
          <a:xfrm rot="0" flipH="0" flipV="0">
            <a:off x="20217387" y="14137131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43" name="Freeform 23943"/>
          <p:cNvSpPr/>
          <p:nvPr/>
        </p:nvSpPr>
        <p:spPr>
          <a:xfrm rot="0" flipH="0" flipV="0">
            <a:off x="20212815" y="14134083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44" name="Freeform 23944"/>
          <p:cNvSpPr/>
          <p:nvPr/>
        </p:nvSpPr>
        <p:spPr>
          <a:xfrm rot="0" flipH="0" flipV="0">
            <a:off x="20217387" y="14137131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45" name="Freeform 23945"/>
          <p:cNvSpPr/>
          <p:nvPr/>
        </p:nvSpPr>
        <p:spPr>
          <a:xfrm rot="0" flipH="0" flipV="0">
            <a:off x="20212815" y="14134083"/>
            <a:ext cx="3048" cy="3048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46" name="Freeform 23946"/>
          <p:cNvSpPr/>
          <p:nvPr/>
        </p:nvSpPr>
        <p:spPr>
          <a:xfrm rot="0" flipH="0" flipV="0">
            <a:off x="20240246" y="14153895"/>
            <a:ext cx="1524" cy="3048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47" name="Freeform 23947"/>
          <p:cNvSpPr/>
          <p:nvPr/>
        </p:nvSpPr>
        <p:spPr>
          <a:xfrm rot="0" flipH="0" flipV="0">
            <a:off x="20235674" y="14150847"/>
            <a:ext cx="1524" cy="3048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48" name="Freeform 23948"/>
          <p:cNvSpPr/>
          <p:nvPr/>
        </p:nvSpPr>
        <p:spPr>
          <a:xfrm rot="0" flipH="0" flipV="0">
            <a:off x="20244818" y="14156943"/>
            <a:ext cx="1524" cy="4572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49" name="Freeform 23949"/>
          <p:cNvSpPr/>
          <p:nvPr/>
        </p:nvSpPr>
        <p:spPr>
          <a:xfrm rot="0" flipH="0" flipV="0">
            <a:off x="20240246" y="14153895"/>
            <a:ext cx="1524" cy="3048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50" name="Freeform 23950"/>
          <p:cNvSpPr/>
          <p:nvPr/>
        </p:nvSpPr>
        <p:spPr>
          <a:xfrm rot="0" flipH="0" flipV="0">
            <a:off x="20249391" y="14161515"/>
            <a:ext cx="1524" cy="3048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51" name="Freeform 23951"/>
          <p:cNvSpPr/>
          <p:nvPr/>
        </p:nvSpPr>
        <p:spPr>
          <a:xfrm rot="0" flipH="0" flipV="0">
            <a:off x="20244818" y="14156943"/>
            <a:ext cx="1524" cy="4572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52" name="Freeform 23952"/>
          <p:cNvSpPr/>
          <p:nvPr/>
        </p:nvSpPr>
        <p:spPr>
          <a:xfrm rot="0" flipH="0" flipV="0">
            <a:off x="20253963" y="14164563"/>
            <a:ext cx="1524" cy="3048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53" name="Freeform 23953"/>
          <p:cNvSpPr/>
          <p:nvPr/>
        </p:nvSpPr>
        <p:spPr>
          <a:xfrm rot="0" flipH="0" flipV="0">
            <a:off x="20249391" y="14161515"/>
            <a:ext cx="1524" cy="3048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54" name="Freeform 23954"/>
          <p:cNvSpPr/>
          <p:nvPr/>
        </p:nvSpPr>
        <p:spPr>
          <a:xfrm rot="0" flipH="0" flipV="0">
            <a:off x="20258535" y="14167611"/>
            <a:ext cx="1524" cy="3048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55" name="Freeform 23955"/>
          <p:cNvSpPr/>
          <p:nvPr/>
        </p:nvSpPr>
        <p:spPr>
          <a:xfrm rot="0" flipH="0" flipV="0">
            <a:off x="20253963" y="14164563"/>
            <a:ext cx="1524" cy="3048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56" name="Freeform 23956"/>
          <p:cNvSpPr/>
          <p:nvPr/>
        </p:nvSpPr>
        <p:spPr>
          <a:xfrm rot="0" flipH="0" flipV="0">
            <a:off x="20258535" y="14167611"/>
            <a:ext cx="1524" cy="3048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57" name="Freeform 23957"/>
          <p:cNvSpPr/>
          <p:nvPr/>
        </p:nvSpPr>
        <p:spPr>
          <a:xfrm rot="0" flipH="0" flipV="0">
            <a:off x="20243294" y="14126463"/>
            <a:ext cx="0" cy="3048"/>
          </a:xfrm>
          <a:custGeom>
            <a:pathLst>
              <a:path w="0" h="25400">
                <a:moveTo>
                  <a:pt x="0" y="25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58" name="Freeform 23958"/>
          <p:cNvSpPr/>
          <p:nvPr/>
        </p:nvSpPr>
        <p:spPr>
          <a:xfrm rot="0" flipH="0" flipV="0">
            <a:off x="20249390" y="14126463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59" name="Freeform 23959"/>
          <p:cNvSpPr/>
          <p:nvPr/>
        </p:nvSpPr>
        <p:spPr>
          <a:xfrm rot="0" flipH="0" flipV="0">
            <a:off x="20253963" y="14127987"/>
            <a:ext cx="1524" cy="4572"/>
          </a:xfrm>
          <a:custGeom>
            <a:pathLst>
              <a:path w="12700" h="38100">
                <a:moveTo>
                  <a:pt x="0" y="38100"/>
                </a:moveTo>
                <a:lnTo>
                  <a:pt x="12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60" name="Freeform 23960"/>
          <p:cNvSpPr/>
          <p:nvPr/>
        </p:nvSpPr>
        <p:spPr>
          <a:xfrm rot="0" flipH="0" flipV="0">
            <a:off x="20260059" y="14127987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61" name="Freeform 23961"/>
          <p:cNvSpPr/>
          <p:nvPr/>
        </p:nvSpPr>
        <p:spPr>
          <a:xfrm rot="0" flipH="0" flipV="0">
            <a:off x="20266155" y="14129511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62" name="Freeform 23962"/>
          <p:cNvSpPr/>
          <p:nvPr/>
        </p:nvSpPr>
        <p:spPr>
          <a:xfrm rot="0" flipH="0" flipV="0">
            <a:off x="20260059" y="14127987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63" name="Freeform 23963"/>
          <p:cNvSpPr/>
          <p:nvPr/>
        </p:nvSpPr>
        <p:spPr>
          <a:xfrm rot="0" flipH="0" flipV="0">
            <a:off x="20266155" y="14129511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64" name="Freeform 23964"/>
          <p:cNvSpPr/>
          <p:nvPr/>
        </p:nvSpPr>
        <p:spPr>
          <a:xfrm rot="0" flipH="0" flipV="0">
            <a:off x="20237198" y="14124939"/>
            <a:ext cx="1524" cy="4572"/>
          </a:xfrm>
          <a:custGeom>
            <a:pathLst>
              <a:path w="12700" h="38100">
                <a:moveTo>
                  <a:pt x="0" y="38100"/>
                </a:moveTo>
                <a:lnTo>
                  <a:pt x="12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65" name="Freeform 23965"/>
          <p:cNvSpPr/>
          <p:nvPr/>
        </p:nvSpPr>
        <p:spPr>
          <a:xfrm rot="0" flipH="0" flipV="0">
            <a:off x="20243294" y="14126463"/>
            <a:ext cx="0" cy="3048"/>
          </a:xfrm>
          <a:custGeom>
            <a:pathLst>
              <a:path w="0" h="25400">
                <a:moveTo>
                  <a:pt x="0" y="25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66" name="Freeform 23966"/>
          <p:cNvSpPr/>
          <p:nvPr/>
        </p:nvSpPr>
        <p:spPr>
          <a:xfrm rot="0" flipH="0" flipV="0">
            <a:off x="20237198" y="14124939"/>
            <a:ext cx="1524" cy="4572"/>
          </a:xfrm>
          <a:custGeom>
            <a:pathLst>
              <a:path w="12700" h="38100">
                <a:moveTo>
                  <a:pt x="0" y="38100"/>
                </a:moveTo>
                <a:lnTo>
                  <a:pt x="12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67" name="Freeform 23967"/>
          <p:cNvSpPr/>
          <p:nvPr/>
        </p:nvSpPr>
        <p:spPr>
          <a:xfrm rot="0" flipH="0" flipV="0">
            <a:off x="20243294" y="14126463"/>
            <a:ext cx="0" cy="3048"/>
          </a:xfrm>
          <a:custGeom>
            <a:pathLst>
              <a:path w="0" h="25400">
                <a:moveTo>
                  <a:pt x="0" y="25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68" name="Freeform 23968"/>
          <p:cNvSpPr/>
          <p:nvPr/>
        </p:nvSpPr>
        <p:spPr>
          <a:xfrm rot="0" flipH="0" flipV="0">
            <a:off x="20220435" y="14121891"/>
            <a:ext cx="1524" cy="4572"/>
          </a:xfrm>
          <a:custGeom>
            <a:pathLst>
              <a:path w="12700" h="38100">
                <a:moveTo>
                  <a:pt x="0" y="38100"/>
                </a:moveTo>
                <a:lnTo>
                  <a:pt x="12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69" name="Freeform 23969"/>
          <p:cNvSpPr/>
          <p:nvPr/>
        </p:nvSpPr>
        <p:spPr>
          <a:xfrm rot="0" flipH="0" flipV="0">
            <a:off x="20226531" y="14123415"/>
            <a:ext cx="0" cy="3048"/>
          </a:xfrm>
          <a:custGeom>
            <a:pathLst>
              <a:path w="0" h="25400">
                <a:moveTo>
                  <a:pt x="0" y="25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70" name="Freeform 23970"/>
          <p:cNvSpPr/>
          <p:nvPr/>
        </p:nvSpPr>
        <p:spPr>
          <a:xfrm rot="0" flipH="0" flipV="0">
            <a:off x="20232627" y="14123415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71" name="Freeform 23971"/>
          <p:cNvSpPr/>
          <p:nvPr/>
        </p:nvSpPr>
        <p:spPr>
          <a:xfrm rot="0" flipH="0" flipV="0">
            <a:off x="20237198" y="14124939"/>
            <a:ext cx="1524" cy="4572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  <a:lnTo>
                  <a:pt x="12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72" name="Freeform 23972"/>
          <p:cNvSpPr/>
          <p:nvPr/>
        </p:nvSpPr>
        <p:spPr>
          <a:xfrm rot="0" flipH="0" flipV="0">
            <a:off x="20215863" y="14120367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73" name="Freeform 23973"/>
          <p:cNvSpPr/>
          <p:nvPr/>
        </p:nvSpPr>
        <p:spPr>
          <a:xfrm rot="0" flipH="0" flipV="0">
            <a:off x="20220435" y="14121891"/>
            <a:ext cx="1524" cy="4572"/>
          </a:xfrm>
          <a:custGeom>
            <a:pathLst>
              <a:path w="12700" h="38100">
                <a:moveTo>
                  <a:pt x="0" y="38100"/>
                </a:moveTo>
                <a:lnTo>
                  <a:pt x="12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74" name="Freeform 23974"/>
          <p:cNvSpPr/>
          <p:nvPr/>
        </p:nvSpPr>
        <p:spPr>
          <a:xfrm rot="0" flipH="0" flipV="0">
            <a:off x="20215863" y="14120367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75" name="Freeform 23975"/>
          <p:cNvSpPr/>
          <p:nvPr/>
        </p:nvSpPr>
        <p:spPr>
          <a:xfrm rot="0" flipH="0" flipV="0">
            <a:off x="20220435" y="14121891"/>
            <a:ext cx="1524" cy="4572"/>
          </a:xfrm>
          <a:custGeom>
            <a:pathLst>
              <a:path w="12700" h="38100">
                <a:moveTo>
                  <a:pt x="0" y="38100"/>
                </a:moveTo>
                <a:lnTo>
                  <a:pt x="12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76" name="Freeform 23976"/>
          <p:cNvSpPr/>
          <p:nvPr/>
        </p:nvSpPr>
        <p:spPr>
          <a:xfrm rot="0" flipH="0" flipV="0">
            <a:off x="20199098" y="14117319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77" name="Freeform 23977"/>
          <p:cNvSpPr/>
          <p:nvPr/>
        </p:nvSpPr>
        <p:spPr>
          <a:xfrm rot="0" flipH="0" flipV="0">
            <a:off x="20203670" y="14118843"/>
            <a:ext cx="1524" cy="4572"/>
          </a:xfrm>
          <a:custGeom>
            <a:pathLst>
              <a:path w="12700" h="38100">
                <a:moveTo>
                  <a:pt x="0" y="38100"/>
                </a:moveTo>
                <a:lnTo>
                  <a:pt x="12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78" name="Freeform 23978"/>
          <p:cNvSpPr/>
          <p:nvPr/>
        </p:nvSpPr>
        <p:spPr>
          <a:xfrm rot="0" flipH="0" flipV="0">
            <a:off x="20209766" y="14120367"/>
            <a:ext cx="0" cy="3048"/>
          </a:xfrm>
          <a:custGeom>
            <a:pathLst>
              <a:path w="0" h="25400">
                <a:moveTo>
                  <a:pt x="0" y="25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79" name="Freeform 23979"/>
          <p:cNvSpPr/>
          <p:nvPr/>
        </p:nvSpPr>
        <p:spPr>
          <a:xfrm rot="0" flipH="0" flipV="0">
            <a:off x="20215863" y="14120367"/>
            <a:ext cx="0" cy="4572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80" name="Freeform 23980"/>
          <p:cNvSpPr/>
          <p:nvPr/>
        </p:nvSpPr>
        <p:spPr>
          <a:xfrm rot="0" flipH="0" flipV="0">
            <a:off x="20193003" y="14117319"/>
            <a:ext cx="0" cy="3048"/>
          </a:xfrm>
          <a:custGeom>
            <a:pathLst>
              <a:path w="0" h="25400">
                <a:moveTo>
                  <a:pt x="0" y="25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81" name="Freeform 23981"/>
          <p:cNvSpPr/>
          <p:nvPr/>
        </p:nvSpPr>
        <p:spPr>
          <a:xfrm rot="0" flipH="0" flipV="0">
            <a:off x="20199098" y="14117319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82" name="Freeform 23982"/>
          <p:cNvSpPr/>
          <p:nvPr/>
        </p:nvSpPr>
        <p:spPr>
          <a:xfrm rot="0" flipH="0" flipV="0">
            <a:off x="20193003" y="14117319"/>
            <a:ext cx="0" cy="3048"/>
          </a:xfrm>
          <a:custGeom>
            <a:pathLst>
              <a:path w="0" h="25400">
                <a:moveTo>
                  <a:pt x="0" y="25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83" name="Freeform 23983"/>
          <p:cNvSpPr/>
          <p:nvPr/>
        </p:nvSpPr>
        <p:spPr>
          <a:xfrm rot="0" flipH="0" flipV="0">
            <a:off x="20199098" y="14117319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84" name="Freeform 23984"/>
          <p:cNvSpPr/>
          <p:nvPr/>
        </p:nvSpPr>
        <p:spPr>
          <a:xfrm rot="0" flipH="0" flipV="0">
            <a:off x="20269203" y="14173707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85" name="Freeform 23985"/>
          <p:cNvSpPr/>
          <p:nvPr/>
        </p:nvSpPr>
        <p:spPr>
          <a:xfrm rot="0" flipH="0" flipV="0">
            <a:off x="17618966" y="13480287"/>
            <a:ext cx="9144" cy="0"/>
          </a:xfrm>
          <a:custGeom>
            <a:pathLst>
              <a:path w="76200" h="0">
                <a:moveTo>
                  <a:pt x="0" y="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3986" name="Picture 23986"/>
          <p:cNvPicPr>
            <a:picLocks noChangeAspect="0" noChangeArrowheads="1"/>
          </p:cNvPicPr>
          <p:nvPr/>
        </p:nvPicPr>
        <p:blipFill>
          <a:blip r:embed="rId239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28108" y="13486385"/>
            <a:ext cx="4572" cy="202692"/>
          </a:xfrm>
          <a:prstGeom prst="rect">
            <a:avLst/>
          </a:prstGeom>
          <a:noFill/>
          <a:extLst/>
        </p:spPr>
      </p:pic>
      <p:sp>
        <p:nvSpPr>
          <p:cNvPr id="23987" name="Freeform 23987"/>
          <p:cNvSpPr/>
          <p:nvPr/>
        </p:nvSpPr>
        <p:spPr>
          <a:xfrm rot="0" flipH="0" flipV="0">
            <a:off x="17628108" y="13480289"/>
            <a:ext cx="0" cy="204215"/>
          </a:xfrm>
          <a:custGeom>
            <a:pathLst>
              <a:path w="0" h="1701800">
                <a:moveTo>
                  <a:pt x="0" y="0"/>
                </a:moveTo>
                <a:lnTo>
                  <a:pt x="0" y="1701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88" name="Freeform 23988"/>
          <p:cNvSpPr/>
          <p:nvPr/>
        </p:nvSpPr>
        <p:spPr>
          <a:xfrm rot="0" flipH="0" flipV="0">
            <a:off x="17618963" y="13480288"/>
            <a:ext cx="172211" cy="211835"/>
          </a:xfrm>
          <a:custGeom>
            <a:pathLst>
              <a:path w="1435100" h="1765300">
                <a:moveTo>
                  <a:pt x="0" y="76200"/>
                </a:moveTo>
                <a:lnTo>
                  <a:pt x="0" y="0"/>
                </a:lnTo>
                <a:lnTo>
                  <a:pt x="0" y="1701800"/>
                </a:lnTo>
                <a:lnTo>
                  <a:pt x="76200" y="1701800"/>
                </a:lnTo>
                <a:lnTo>
                  <a:pt x="76200" y="1524000"/>
                </a:lnTo>
                <a:lnTo>
                  <a:pt x="1435100" y="1765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89" name="Freeform 23989"/>
          <p:cNvSpPr/>
          <p:nvPr/>
        </p:nvSpPr>
        <p:spPr>
          <a:xfrm rot="0" flipH="0" flipV="0">
            <a:off x="17628108" y="13658596"/>
            <a:ext cx="163067" cy="27431"/>
          </a:xfrm>
          <a:custGeom>
            <a:pathLst>
              <a:path w="1358900" h="228600">
                <a:moveTo>
                  <a:pt x="0" y="0"/>
                </a:moveTo>
                <a:lnTo>
                  <a:pt x="1358900" y="228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90" name="Freeform 23990"/>
          <p:cNvSpPr/>
          <p:nvPr/>
        </p:nvSpPr>
        <p:spPr>
          <a:xfrm rot="0" flipH="0" flipV="0">
            <a:off x="17628108" y="13678408"/>
            <a:ext cx="86867" cy="6095"/>
          </a:xfrm>
          <a:custGeom>
            <a:pathLst>
              <a:path w="723900" h="50800">
                <a:moveTo>
                  <a:pt x="723900" y="0"/>
                </a:moveTo>
                <a:lnTo>
                  <a:pt x="0" y="50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91" name="Freeform 23991"/>
          <p:cNvSpPr/>
          <p:nvPr/>
        </p:nvSpPr>
        <p:spPr>
          <a:xfrm rot="0" flipH="0" flipV="0">
            <a:off x="17652491" y="13667741"/>
            <a:ext cx="1523" cy="4571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92" name="Freeform 23992"/>
          <p:cNvSpPr/>
          <p:nvPr/>
        </p:nvSpPr>
        <p:spPr>
          <a:xfrm rot="0" flipH="0" flipV="0">
            <a:off x="17647919" y="13666217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93" name="Freeform 23993"/>
          <p:cNvSpPr/>
          <p:nvPr/>
        </p:nvSpPr>
        <p:spPr>
          <a:xfrm rot="0" flipH="0" flipV="0">
            <a:off x="17641823" y="13666217"/>
            <a:ext cx="1523" cy="3047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94" name="Freeform 23994"/>
          <p:cNvSpPr/>
          <p:nvPr/>
        </p:nvSpPr>
        <p:spPr>
          <a:xfrm rot="0" flipH="0" flipV="0">
            <a:off x="17635728" y="13664693"/>
            <a:ext cx="1523" cy="4571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95" name="Freeform 23995"/>
          <p:cNvSpPr/>
          <p:nvPr/>
        </p:nvSpPr>
        <p:spPr>
          <a:xfrm rot="0" flipH="0" flipV="0">
            <a:off x="17675352" y="13670789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96" name="Freeform 23996"/>
          <p:cNvSpPr/>
          <p:nvPr/>
        </p:nvSpPr>
        <p:spPr>
          <a:xfrm rot="0" flipH="0" flipV="0">
            <a:off x="17669256" y="13670789"/>
            <a:ext cx="1523" cy="4571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97" name="Freeform 23997"/>
          <p:cNvSpPr/>
          <p:nvPr/>
        </p:nvSpPr>
        <p:spPr>
          <a:xfrm rot="0" flipH="0" flipV="0">
            <a:off x="17664684" y="13669265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98" name="Freeform 23998"/>
          <p:cNvSpPr/>
          <p:nvPr/>
        </p:nvSpPr>
        <p:spPr>
          <a:xfrm rot="0" flipH="0" flipV="0">
            <a:off x="17658588" y="13667741"/>
            <a:ext cx="1523" cy="4571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3999" name="Freeform 23999"/>
          <p:cNvSpPr/>
          <p:nvPr/>
        </p:nvSpPr>
        <p:spPr>
          <a:xfrm rot="0" flipH="0" flipV="0">
            <a:off x="17652491" y="13667741"/>
            <a:ext cx="1523" cy="4571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00" name="Freeform 24000"/>
          <p:cNvSpPr/>
          <p:nvPr/>
        </p:nvSpPr>
        <p:spPr>
          <a:xfrm rot="0" flipH="0" flipV="0">
            <a:off x="17698212" y="13675360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01" name="Freeform 24001"/>
          <p:cNvSpPr/>
          <p:nvPr/>
        </p:nvSpPr>
        <p:spPr>
          <a:xfrm rot="0" flipH="0" flipV="0">
            <a:off x="17692115" y="13673836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02" name="Freeform 24002"/>
          <p:cNvSpPr/>
          <p:nvPr/>
        </p:nvSpPr>
        <p:spPr>
          <a:xfrm rot="0" flipH="0" flipV="0">
            <a:off x="17686019" y="13673836"/>
            <a:ext cx="1523" cy="3047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03" name="Freeform 24003"/>
          <p:cNvSpPr/>
          <p:nvPr/>
        </p:nvSpPr>
        <p:spPr>
          <a:xfrm rot="0" flipH="0" flipV="0">
            <a:off x="17681447" y="13672312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04" name="Freeform 24004"/>
          <p:cNvSpPr/>
          <p:nvPr/>
        </p:nvSpPr>
        <p:spPr>
          <a:xfrm rot="0" flipH="0" flipV="0">
            <a:off x="17675352" y="13670789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05" name="Freeform 24005"/>
          <p:cNvSpPr/>
          <p:nvPr/>
        </p:nvSpPr>
        <p:spPr>
          <a:xfrm rot="0" flipH="0" flipV="0">
            <a:off x="17628108" y="134985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06" name="Freeform 24006"/>
          <p:cNvSpPr/>
          <p:nvPr/>
        </p:nvSpPr>
        <p:spPr>
          <a:xfrm rot="0" flipH="0" flipV="0">
            <a:off x="17628108" y="13503148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07" name="Freeform 24007"/>
          <p:cNvSpPr/>
          <p:nvPr/>
        </p:nvSpPr>
        <p:spPr>
          <a:xfrm rot="0" flipH="0" flipV="0">
            <a:off x="17628108" y="1350924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08" name="Freeform 24008"/>
          <p:cNvSpPr/>
          <p:nvPr/>
        </p:nvSpPr>
        <p:spPr>
          <a:xfrm rot="0" flipH="0" flipV="0">
            <a:off x="17628108" y="1351534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09" name="Freeform 24009"/>
          <p:cNvSpPr/>
          <p:nvPr/>
        </p:nvSpPr>
        <p:spPr>
          <a:xfrm rot="0" flipH="0" flipV="0">
            <a:off x="17628108" y="1352143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10" name="Freeform 24010"/>
          <p:cNvSpPr/>
          <p:nvPr/>
        </p:nvSpPr>
        <p:spPr>
          <a:xfrm rot="0" flipH="0" flipV="0">
            <a:off x="17628108" y="1352600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11" name="Freeform 24011"/>
          <p:cNvSpPr/>
          <p:nvPr/>
        </p:nvSpPr>
        <p:spPr>
          <a:xfrm rot="0" flipH="0" flipV="0">
            <a:off x="17628108" y="1353210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12" name="Freeform 24012"/>
          <p:cNvSpPr/>
          <p:nvPr/>
        </p:nvSpPr>
        <p:spPr>
          <a:xfrm rot="0" flipH="0" flipV="0">
            <a:off x="17628108" y="1353820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13" name="Freeform 24013"/>
          <p:cNvSpPr/>
          <p:nvPr/>
        </p:nvSpPr>
        <p:spPr>
          <a:xfrm rot="0" flipH="0" flipV="0">
            <a:off x="17628108" y="1356563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14" name="Freeform 24014"/>
          <p:cNvSpPr/>
          <p:nvPr/>
        </p:nvSpPr>
        <p:spPr>
          <a:xfrm rot="0" flipH="0" flipV="0">
            <a:off x="17628108" y="1357172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15" name="Freeform 24015"/>
          <p:cNvSpPr/>
          <p:nvPr/>
        </p:nvSpPr>
        <p:spPr>
          <a:xfrm rot="0" flipH="0" flipV="0">
            <a:off x="17628108" y="1352600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16" name="Freeform 24016"/>
          <p:cNvSpPr/>
          <p:nvPr/>
        </p:nvSpPr>
        <p:spPr>
          <a:xfrm rot="0" flipH="0" flipV="0">
            <a:off x="17628108" y="1353210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17" name="Freeform 24017"/>
          <p:cNvSpPr/>
          <p:nvPr/>
        </p:nvSpPr>
        <p:spPr>
          <a:xfrm rot="0" flipH="0" flipV="0">
            <a:off x="17628108" y="1353820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18" name="Freeform 24018"/>
          <p:cNvSpPr/>
          <p:nvPr/>
        </p:nvSpPr>
        <p:spPr>
          <a:xfrm rot="0" flipH="0" flipV="0">
            <a:off x="17628108" y="1354277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19" name="Freeform 24019"/>
          <p:cNvSpPr/>
          <p:nvPr/>
        </p:nvSpPr>
        <p:spPr>
          <a:xfrm rot="0" flipH="0" flipV="0">
            <a:off x="17628108" y="1354886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20" name="Freeform 24020"/>
          <p:cNvSpPr/>
          <p:nvPr/>
        </p:nvSpPr>
        <p:spPr>
          <a:xfrm rot="0" flipH="0" flipV="0">
            <a:off x="17628108" y="1355496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21" name="Freeform 24021"/>
          <p:cNvSpPr/>
          <p:nvPr/>
        </p:nvSpPr>
        <p:spPr>
          <a:xfrm rot="0" flipH="0" flipV="0">
            <a:off x="17628108" y="1356106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22" name="Freeform 24022"/>
          <p:cNvSpPr/>
          <p:nvPr/>
        </p:nvSpPr>
        <p:spPr>
          <a:xfrm rot="0" flipH="0" flipV="0">
            <a:off x="17628108" y="1356563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23" name="Freeform 24023"/>
          <p:cNvSpPr/>
          <p:nvPr/>
        </p:nvSpPr>
        <p:spPr>
          <a:xfrm rot="0" flipH="0" flipV="0">
            <a:off x="17628108" y="1357172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24" name="Freeform 24024"/>
          <p:cNvSpPr/>
          <p:nvPr/>
        </p:nvSpPr>
        <p:spPr>
          <a:xfrm rot="0" flipH="0" flipV="0">
            <a:off x="17628108" y="1357782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25" name="Freeform 24025"/>
          <p:cNvSpPr/>
          <p:nvPr/>
        </p:nvSpPr>
        <p:spPr>
          <a:xfrm rot="0" flipH="0" flipV="0">
            <a:off x="17628108" y="1356563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26" name="Freeform 24026"/>
          <p:cNvSpPr/>
          <p:nvPr/>
        </p:nvSpPr>
        <p:spPr>
          <a:xfrm rot="0" flipH="0" flipV="0">
            <a:off x="17628108" y="1357172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27" name="Freeform 24027"/>
          <p:cNvSpPr/>
          <p:nvPr/>
        </p:nvSpPr>
        <p:spPr>
          <a:xfrm rot="0" flipH="0" flipV="0">
            <a:off x="17628108" y="1357782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28" name="Freeform 24028"/>
          <p:cNvSpPr/>
          <p:nvPr/>
        </p:nvSpPr>
        <p:spPr>
          <a:xfrm rot="0" flipH="0" flipV="0">
            <a:off x="17628108" y="1358239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29" name="Freeform 24029"/>
          <p:cNvSpPr/>
          <p:nvPr/>
        </p:nvSpPr>
        <p:spPr>
          <a:xfrm rot="0" flipH="0" flipV="0">
            <a:off x="17628108" y="1358849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30" name="Freeform 24030"/>
          <p:cNvSpPr/>
          <p:nvPr/>
        </p:nvSpPr>
        <p:spPr>
          <a:xfrm rot="0" flipH="0" flipV="0">
            <a:off x="17628108" y="135945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31" name="Freeform 24031"/>
          <p:cNvSpPr/>
          <p:nvPr/>
        </p:nvSpPr>
        <p:spPr>
          <a:xfrm rot="0" flipH="0" flipV="0">
            <a:off x="17628108" y="136006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32" name="Freeform 24032"/>
          <p:cNvSpPr/>
          <p:nvPr/>
        </p:nvSpPr>
        <p:spPr>
          <a:xfrm rot="0" flipH="0" flipV="0">
            <a:off x="17628108" y="136052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33" name="Freeform 24033"/>
          <p:cNvSpPr/>
          <p:nvPr/>
        </p:nvSpPr>
        <p:spPr>
          <a:xfrm rot="0" flipH="0" flipV="0">
            <a:off x="17628108" y="1362202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34" name="Freeform 24034"/>
          <p:cNvSpPr/>
          <p:nvPr/>
        </p:nvSpPr>
        <p:spPr>
          <a:xfrm rot="0" flipH="0" flipV="0">
            <a:off x="17628108" y="1362811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35" name="Freeform 24035"/>
          <p:cNvSpPr/>
          <p:nvPr/>
        </p:nvSpPr>
        <p:spPr>
          <a:xfrm rot="0" flipH="0" flipV="0">
            <a:off x="17628108" y="1363421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36" name="Freeform 24036"/>
          <p:cNvSpPr/>
          <p:nvPr/>
        </p:nvSpPr>
        <p:spPr>
          <a:xfrm rot="0" flipH="0" flipV="0">
            <a:off x="17628108" y="136387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37" name="Freeform 24037"/>
          <p:cNvSpPr/>
          <p:nvPr/>
        </p:nvSpPr>
        <p:spPr>
          <a:xfrm rot="0" flipH="0" flipV="0">
            <a:off x="17628108" y="135945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38" name="Freeform 24038"/>
          <p:cNvSpPr/>
          <p:nvPr/>
        </p:nvSpPr>
        <p:spPr>
          <a:xfrm rot="0" flipH="0" flipV="0">
            <a:off x="17628108" y="136006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39" name="Freeform 24039"/>
          <p:cNvSpPr/>
          <p:nvPr/>
        </p:nvSpPr>
        <p:spPr>
          <a:xfrm rot="0" flipH="0" flipV="0">
            <a:off x="17628108" y="136052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40" name="Freeform 24040"/>
          <p:cNvSpPr/>
          <p:nvPr/>
        </p:nvSpPr>
        <p:spPr>
          <a:xfrm rot="0" flipH="0" flipV="0">
            <a:off x="17628108" y="1361135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41" name="Freeform 24041"/>
          <p:cNvSpPr/>
          <p:nvPr/>
        </p:nvSpPr>
        <p:spPr>
          <a:xfrm rot="0" flipH="0" flipV="0">
            <a:off x="17628108" y="1361744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42" name="Freeform 24042"/>
          <p:cNvSpPr/>
          <p:nvPr/>
        </p:nvSpPr>
        <p:spPr>
          <a:xfrm rot="0" flipH="0" flipV="0">
            <a:off x="17628108" y="1363421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43" name="Freeform 24043"/>
          <p:cNvSpPr/>
          <p:nvPr/>
        </p:nvSpPr>
        <p:spPr>
          <a:xfrm rot="0" flipH="0" flipV="0">
            <a:off x="17628108" y="136387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44" name="Freeform 24044"/>
          <p:cNvSpPr/>
          <p:nvPr/>
        </p:nvSpPr>
        <p:spPr>
          <a:xfrm rot="0" flipH="0" flipV="0">
            <a:off x="17628108" y="1364488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45" name="Freeform 24045"/>
          <p:cNvSpPr/>
          <p:nvPr/>
        </p:nvSpPr>
        <p:spPr>
          <a:xfrm rot="0" flipH="0" flipV="0">
            <a:off x="17628108" y="136006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46" name="Freeform 24046"/>
          <p:cNvSpPr/>
          <p:nvPr/>
        </p:nvSpPr>
        <p:spPr>
          <a:xfrm rot="0" flipH="0" flipV="0">
            <a:off x="17628108" y="1360525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47" name="Freeform 24047"/>
          <p:cNvSpPr/>
          <p:nvPr/>
        </p:nvSpPr>
        <p:spPr>
          <a:xfrm rot="0" flipH="0" flipV="0">
            <a:off x="17628108" y="1361135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48" name="Freeform 24048"/>
          <p:cNvSpPr/>
          <p:nvPr/>
        </p:nvSpPr>
        <p:spPr>
          <a:xfrm rot="0" flipH="0" flipV="0">
            <a:off x="17628108" y="1361744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49" name="Freeform 24049"/>
          <p:cNvSpPr/>
          <p:nvPr/>
        </p:nvSpPr>
        <p:spPr>
          <a:xfrm rot="0" flipH="0" flipV="0">
            <a:off x="17628108" y="1364488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50" name="Freeform 24050"/>
          <p:cNvSpPr/>
          <p:nvPr/>
        </p:nvSpPr>
        <p:spPr>
          <a:xfrm rot="0" flipH="0" flipV="0">
            <a:off x="17628108" y="136509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51" name="Freeform 24051"/>
          <p:cNvSpPr/>
          <p:nvPr/>
        </p:nvSpPr>
        <p:spPr>
          <a:xfrm rot="0" flipH="0" flipV="0">
            <a:off x="17628108" y="1366926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52" name="Freeform 24052"/>
          <p:cNvSpPr/>
          <p:nvPr/>
        </p:nvSpPr>
        <p:spPr>
          <a:xfrm rot="0" flipH="0" flipV="0">
            <a:off x="17628108" y="1367536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53" name="Freeform 24053"/>
          <p:cNvSpPr/>
          <p:nvPr/>
        </p:nvSpPr>
        <p:spPr>
          <a:xfrm rot="0" flipH="0" flipV="0">
            <a:off x="17628108" y="136814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54" name="Freeform 24054"/>
          <p:cNvSpPr/>
          <p:nvPr/>
        </p:nvSpPr>
        <p:spPr>
          <a:xfrm rot="0" flipH="0" flipV="0">
            <a:off x="17628108" y="13487909"/>
            <a:ext cx="3047" cy="3047"/>
          </a:xfrm>
          <a:custGeom>
            <a:pathLst>
              <a:path w="25400" h="25400">
                <a:moveTo>
                  <a:pt x="254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55" name="Freeform 24055"/>
          <p:cNvSpPr/>
          <p:nvPr/>
        </p:nvSpPr>
        <p:spPr>
          <a:xfrm rot="0" flipH="0" flipV="0">
            <a:off x="17628108" y="13495529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56" name="Freeform 24056"/>
          <p:cNvSpPr/>
          <p:nvPr/>
        </p:nvSpPr>
        <p:spPr>
          <a:xfrm rot="0" flipH="0" flipV="0">
            <a:off x="17628108" y="13654024"/>
            <a:ext cx="3047" cy="4571"/>
          </a:xfrm>
          <a:custGeom>
            <a:pathLst>
              <a:path w="25400" h="38100">
                <a:moveTo>
                  <a:pt x="254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57" name="Freeform 24057"/>
          <p:cNvSpPr/>
          <p:nvPr/>
        </p:nvSpPr>
        <p:spPr>
          <a:xfrm rot="0" flipH="0" flipV="0">
            <a:off x="17628108" y="13663169"/>
            <a:ext cx="3047" cy="3047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58" name="Freeform 24058"/>
          <p:cNvSpPr/>
          <p:nvPr/>
        </p:nvSpPr>
        <p:spPr>
          <a:xfrm rot="0" flipH="0" flipV="0">
            <a:off x="17609819" y="13480289"/>
            <a:ext cx="9143" cy="0"/>
          </a:xfrm>
          <a:custGeom>
            <a:pathLst>
              <a:path w="76200" h="0">
                <a:moveTo>
                  <a:pt x="76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4059" name="Picture 24059"/>
          <p:cNvPicPr>
            <a:picLocks noChangeAspect="0" noChangeArrowheads="1"/>
          </p:cNvPicPr>
          <p:nvPr/>
        </p:nvPicPr>
        <p:blipFill>
          <a:blip r:embed="rId240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05247" y="13486385"/>
            <a:ext cx="6095" cy="202692"/>
          </a:xfrm>
          <a:prstGeom prst="rect">
            <a:avLst/>
          </a:prstGeom>
          <a:noFill/>
          <a:extLst/>
        </p:spPr>
      </p:pic>
      <p:sp>
        <p:nvSpPr>
          <p:cNvPr id="24060" name="Freeform 24060"/>
          <p:cNvSpPr/>
          <p:nvPr/>
        </p:nvSpPr>
        <p:spPr>
          <a:xfrm rot="0" flipH="0" flipV="0">
            <a:off x="17609819" y="13480289"/>
            <a:ext cx="0" cy="204215"/>
          </a:xfrm>
          <a:custGeom>
            <a:pathLst>
              <a:path w="0" h="1701800">
                <a:moveTo>
                  <a:pt x="0" y="0"/>
                </a:moveTo>
                <a:lnTo>
                  <a:pt x="0" y="1701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61" name="Freeform 24061"/>
          <p:cNvSpPr/>
          <p:nvPr/>
        </p:nvSpPr>
        <p:spPr>
          <a:xfrm rot="0" flipH="0" flipV="0">
            <a:off x="17609819" y="13480288"/>
            <a:ext cx="9143" cy="204215"/>
          </a:xfrm>
          <a:custGeom>
            <a:pathLst>
              <a:path w="76200" h="1701800">
                <a:moveTo>
                  <a:pt x="76200" y="76200"/>
                </a:moveTo>
                <a:lnTo>
                  <a:pt x="76200" y="0"/>
                </a:lnTo>
                <a:lnTo>
                  <a:pt x="76200" y="1701800"/>
                </a:lnTo>
                <a:lnTo>
                  <a:pt x="0" y="1701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62" name="Freeform 24062"/>
          <p:cNvSpPr/>
          <p:nvPr/>
        </p:nvSpPr>
        <p:spPr>
          <a:xfrm rot="0" flipH="0" flipV="0">
            <a:off x="17445227" y="13489432"/>
            <a:ext cx="164591" cy="28955"/>
          </a:xfrm>
          <a:custGeom>
            <a:pathLst>
              <a:path w="1371600" h="241300">
                <a:moveTo>
                  <a:pt x="1371600" y="0"/>
                </a:moveTo>
                <a:lnTo>
                  <a:pt x="0" y="241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63" name="Freeform 24063"/>
          <p:cNvSpPr/>
          <p:nvPr/>
        </p:nvSpPr>
        <p:spPr>
          <a:xfrm rot="0" flipH="0" flipV="0">
            <a:off x="17445227" y="13495529"/>
            <a:ext cx="164591" cy="28955"/>
          </a:xfrm>
          <a:custGeom>
            <a:pathLst>
              <a:path w="1371600" h="241300">
                <a:moveTo>
                  <a:pt x="1371600" y="0"/>
                </a:moveTo>
                <a:lnTo>
                  <a:pt x="0" y="241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64" name="Freeform 24064"/>
          <p:cNvSpPr/>
          <p:nvPr/>
        </p:nvSpPr>
        <p:spPr>
          <a:xfrm rot="0" flipH="0" flipV="0">
            <a:off x="17445228" y="13663168"/>
            <a:ext cx="164591" cy="28955"/>
          </a:xfrm>
          <a:custGeom>
            <a:pathLst>
              <a:path w="1371600" h="241300">
                <a:moveTo>
                  <a:pt x="0" y="241300"/>
                </a:moveTo>
                <a:lnTo>
                  <a:pt x="1371600" y="0"/>
                </a:lnTo>
                <a:lnTo>
                  <a:pt x="1371600" y="177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65" name="Freeform 24065"/>
          <p:cNvSpPr/>
          <p:nvPr/>
        </p:nvSpPr>
        <p:spPr>
          <a:xfrm rot="0" flipH="0" flipV="0">
            <a:off x="17445227" y="13658596"/>
            <a:ext cx="164591" cy="27431"/>
          </a:xfrm>
          <a:custGeom>
            <a:pathLst>
              <a:path w="1371600" h="228600">
                <a:moveTo>
                  <a:pt x="1371600" y="0"/>
                </a:moveTo>
                <a:lnTo>
                  <a:pt x="0" y="228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66" name="Freeform 24066"/>
          <p:cNvSpPr/>
          <p:nvPr/>
        </p:nvSpPr>
        <p:spPr>
          <a:xfrm rot="0" flipH="0" flipV="0">
            <a:off x="17521428" y="13678408"/>
            <a:ext cx="88391" cy="6095"/>
          </a:xfrm>
          <a:custGeom>
            <a:pathLst>
              <a:path w="736600" h="50800">
                <a:moveTo>
                  <a:pt x="0" y="0"/>
                </a:moveTo>
                <a:lnTo>
                  <a:pt x="736600" y="50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67" name="Freeform 24067"/>
          <p:cNvSpPr/>
          <p:nvPr/>
        </p:nvSpPr>
        <p:spPr>
          <a:xfrm rot="0" flipH="0" flipV="0">
            <a:off x="17583912" y="13667741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68" name="Freeform 24068"/>
          <p:cNvSpPr/>
          <p:nvPr/>
        </p:nvSpPr>
        <p:spPr>
          <a:xfrm rot="0" flipH="0" flipV="0">
            <a:off x="17588484" y="13666217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69" name="Freeform 24069"/>
          <p:cNvSpPr/>
          <p:nvPr/>
        </p:nvSpPr>
        <p:spPr>
          <a:xfrm rot="0" flipH="0" flipV="0">
            <a:off x="17594580" y="13666217"/>
            <a:ext cx="1523" cy="3047"/>
          </a:xfrm>
          <a:custGeom>
            <a:pathLst>
              <a:path w="12700" h="25400">
                <a:moveTo>
                  <a:pt x="0" y="0"/>
                </a:moveTo>
                <a:lnTo>
                  <a:pt x="127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70" name="Freeform 24070"/>
          <p:cNvSpPr/>
          <p:nvPr/>
        </p:nvSpPr>
        <p:spPr>
          <a:xfrm rot="0" flipH="0" flipV="0">
            <a:off x="17600676" y="13664693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71" name="Freeform 24071"/>
          <p:cNvSpPr/>
          <p:nvPr/>
        </p:nvSpPr>
        <p:spPr>
          <a:xfrm rot="0" flipH="0" flipV="0">
            <a:off x="17561052" y="13670789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72" name="Freeform 24072"/>
          <p:cNvSpPr/>
          <p:nvPr/>
        </p:nvSpPr>
        <p:spPr>
          <a:xfrm rot="0" flipH="0" flipV="0">
            <a:off x="17567147" y="13670789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73" name="Freeform 24073"/>
          <p:cNvSpPr/>
          <p:nvPr/>
        </p:nvSpPr>
        <p:spPr>
          <a:xfrm rot="0" flipH="0" flipV="0">
            <a:off x="17571719" y="13669265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74" name="Freeform 24074"/>
          <p:cNvSpPr/>
          <p:nvPr/>
        </p:nvSpPr>
        <p:spPr>
          <a:xfrm rot="0" flipH="0" flipV="0">
            <a:off x="17577815" y="13667741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75" name="Freeform 24075"/>
          <p:cNvSpPr/>
          <p:nvPr/>
        </p:nvSpPr>
        <p:spPr>
          <a:xfrm rot="0" flipH="0" flipV="0">
            <a:off x="17583912" y="13667741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76" name="Freeform 24076"/>
          <p:cNvSpPr/>
          <p:nvPr/>
        </p:nvSpPr>
        <p:spPr>
          <a:xfrm rot="0" flipH="0" flipV="0">
            <a:off x="17538191" y="13675360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77" name="Freeform 24077"/>
          <p:cNvSpPr/>
          <p:nvPr/>
        </p:nvSpPr>
        <p:spPr>
          <a:xfrm rot="0" flipH="0" flipV="0">
            <a:off x="17544287" y="13673836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78" name="Freeform 24078"/>
          <p:cNvSpPr/>
          <p:nvPr/>
        </p:nvSpPr>
        <p:spPr>
          <a:xfrm rot="0" flipH="0" flipV="0">
            <a:off x="17550384" y="13673836"/>
            <a:ext cx="0" cy="3047"/>
          </a:xfrm>
          <a:custGeom>
            <a:pathLst>
              <a:path w="0" h="25400">
                <a:moveTo>
                  <a:pt x="0" y="0"/>
                </a:moveTo>
                <a:lnTo>
                  <a:pt x="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79" name="Freeform 24079"/>
          <p:cNvSpPr/>
          <p:nvPr/>
        </p:nvSpPr>
        <p:spPr>
          <a:xfrm rot="0" flipH="0" flipV="0">
            <a:off x="17554956" y="13672312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80" name="Freeform 24080"/>
          <p:cNvSpPr/>
          <p:nvPr/>
        </p:nvSpPr>
        <p:spPr>
          <a:xfrm rot="0" flipH="0" flipV="0">
            <a:off x="17561052" y="13670789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81" name="Freeform 24081"/>
          <p:cNvSpPr/>
          <p:nvPr/>
        </p:nvSpPr>
        <p:spPr>
          <a:xfrm rot="0" flipH="0" flipV="0">
            <a:off x="17605247" y="1349857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82" name="Freeform 24082"/>
          <p:cNvSpPr/>
          <p:nvPr/>
        </p:nvSpPr>
        <p:spPr>
          <a:xfrm rot="0" flipH="0" flipV="0">
            <a:off x="17605247" y="13503148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83" name="Freeform 24083"/>
          <p:cNvSpPr/>
          <p:nvPr/>
        </p:nvSpPr>
        <p:spPr>
          <a:xfrm rot="0" flipH="0" flipV="0">
            <a:off x="17605247" y="1350924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84" name="Freeform 24084"/>
          <p:cNvSpPr/>
          <p:nvPr/>
        </p:nvSpPr>
        <p:spPr>
          <a:xfrm rot="0" flipH="0" flipV="0">
            <a:off x="17605247" y="13515341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85" name="Freeform 24085"/>
          <p:cNvSpPr/>
          <p:nvPr/>
        </p:nvSpPr>
        <p:spPr>
          <a:xfrm rot="0" flipH="0" flipV="0">
            <a:off x="17605247" y="13521436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86" name="Freeform 24086"/>
          <p:cNvSpPr/>
          <p:nvPr/>
        </p:nvSpPr>
        <p:spPr>
          <a:xfrm rot="0" flipH="0" flipV="0">
            <a:off x="17605247" y="13526008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87" name="Freeform 24087"/>
          <p:cNvSpPr/>
          <p:nvPr/>
        </p:nvSpPr>
        <p:spPr>
          <a:xfrm rot="0" flipH="0" flipV="0">
            <a:off x="17605247" y="1353210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88" name="Freeform 24088"/>
          <p:cNvSpPr/>
          <p:nvPr/>
        </p:nvSpPr>
        <p:spPr>
          <a:xfrm rot="0" flipH="0" flipV="0">
            <a:off x="17605247" y="1353820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89" name="Freeform 24089"/>
          <p:cNvSpPr/>
          <p:nvPr/>
        </p:nvSpPr>
        <p:spPr>
          <a:xfrm rot="0" flipH="0" flipV="0">
            <a:off x="17605247" y="1356563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90" name="Freeform 24090"/>
          <p:cNvSpPr/>
          <p:nvPr/>
        </p:nvSpPr>
        <p:spPr>
          <a:xfrm rot="0" flipH="0" flipV="0">
            <a:off x="17605247" y="13571729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91" name="Freeform 24091"/>
          <p:cNvSpPr/>
          <p:nvPr/>
        </p:nvSpPr>
        <p:spPr>
          <a:xfrm rot="0" flipH="0" flipV="0">
            <a:off x="17605247" y="13526008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92" name="Freeform 24092"/>
          <p:cNvSpPr/>
          <p:nvPr/>
        </p:nvSpPr>
        <p:spPr>
          <a:xfrm rot="0" flipH="0" flipV="0">
            <a:off x="17605247" y="1353210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93" name="Freeform 24093"/>
          <p:cNvSpPr/>
          <p:nvPr/>
        </p:nvSpPr>
        <p:spPr>
          <a:xfrm rot="0" flipH="0" flipV="0">
            <a:off x="17605247" y="1353820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94" name="Freeform 24094"/>
          <p:cNvSpPr/>
          <p:nvPr/>
        </p:nvSpPr>
        <p:spPr>
          <a:xfrm rot="0" flipH="0" flipV="0">
            <a:off x="17605247" y="1354277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95" name="Freeform 24095"/>
          <p:cNvSpPr/>
          <p:nvPr/>
        </p:nvSpPr>
        <p:spPr>
          <a:xfrm rot="0" flipH="0" flipV="0">
            <a:off x="17605247" y="13548869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96" name="Freeform 24096"/>
          <p:cNvSpPr/>
          <p:nvPr/>
        </p:nvSpPr>
        <p:spPr>
          <a:xfrm rot="0" flipH="0" flipV="0">
            <a:off x="17605247" y="1355496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97" name="Freeform 24097"/>
          <p:cNvSpPr/>
          <p:nvPr/>
        </p:nvSpPr>
        <p:spPr>
          <a:xfrm rot="0" flipH="0" flipV="0">
            <a:off x="17605247" y="1356106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98" name="Freeform 24098"/>
          <p:cNvSpPr/>
          <p:nvPr/>
        </p:nvSpPr>
        <p:spPr>
          <a:xfrm rot="0" flipH="0" flipV="0">
            <a:off x="17605247" y="1356563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099" name="Freeform 24099"/>
          <p:cNvSpPr/>
          <p:nvPr/>
        </p:nvSpPr>
        <p:spPr>
          <a:xfrm rot="0" flipH="0" flipV="0">
            <a:off x="17605247" y="13571729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00" name="Freeform 24100"/>
          <p:cNvSpPr/>
          <p:nvPr/>
        </p:nvSpPr>
        <p:spPr>
          <a:xfrm rot="0" flipH="0" flipV="0">
            <a:off x="17605247" y="1357782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01" name="Freeform 24101"/>
          <p:cNvSpPr/>
          <p:nvPr/>
        </p:nvSpPr>
        <p:spPr>
          <a:xfrm rot="0" flipH="0" flipV="0">
            <a:off x="17605247" y="1356563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02" name="Freeform 24102"/>
          <p:cNvSpPr/>
          <p:nvPr/>
        </p:nvSpPr>
        <p:spPr>
          <a:xfrm rot="0" flipH="0" flipV="0">
            <a:off x="17605247" y="13571729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03" name="Freeform 24103"/>
          <p:cNvSpPr/>
          <p:nvPr/>
        </p:nvSpPr>
        <p:spPr>
          <a:xfrm rot="0" flipH="0" flipV="0">
            <a:off x="17605247" y="1357782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04" name="Freeform 24104"/>
          <p:cNvSpPr/>
          <p:nvPr/>
        </p:nvSpPr>
        <p:spPr>
          <a:xfrm rot="0" flipH="0" flipV="0">
            <a:off x="17605247" y="13582396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05" name="Freeform 24105"/>
          <p:cNvSpPr/>
          <p:nvPr/>
        </p:nvSpPr>
        <p:spPr>
          <a:xfrm rot="0" flipH="0" flipV="0">
            <a:off x="17605247" y="13588493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06" name="Freeform 24106"/>
          <p:cNvSpPr/>
          <p:nvPr/>
        </p:nvSpPr>
        <p:spPr>
          <a:xfrm rot="0" flipH="0" flipV="0">
            <a:off x="17605247" y="13594589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07" name="Freeform 24107"/>
          <p:cNvSpPr/>
          <p:nvPr/>
        </p:nvSpPr>
        <p:spPr>
          <a:xfrm rot="0" flipH="0" flipV="0">
            <a:off x="17605247" y="1360068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08" name="Freeform 24108"/>
          <p:cNvSpPr/>
          <p:nvPr/>
        </p:nvSpPr>
        <p:spPr>
          <a:xfrm rot="0" flipH="0" flipV="0">
            <a:off x="17605247" y="1360525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09" name="Freeform 24109"/>
          <p:cNvSpPr/>
          <p:nvPr/>
        </p:nvSpPr>
        <p:spPr>
          <a:xfrm rot="0" flipH="0" flipV="0">
            <a:off x="17605247" y="13611353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10" name="Freeform 24110"/>
          <p:cNvSpPr/>
          <p:nvPr/>
        </p:nvSpPr>
        <p:spPr>
          <a:xfrm rot="0" flipH="0" flipV="0">
            <a:off x="17605247" y="1363421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11" name="Freeform 24111"/>
          <p:cNvSpPr/>
          <p:nvPr/>
        </p:nvSpPr>
        <p:spPr>
          <a:xfrm rot="0" flipH="0" flipV="0">
            <a:off x="17605247" y="1363878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12" name="Freeform 24112"/>
          <p:cNvSpPr/>
          <p:nvPr/>
        </p:nvSpPr>
        <p:spPr>
          <a:xfrm rot="0" flipH="0" flipV="0">
            <a:off x="17605247" y="13594589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13" name="Freeform 24113"/>
          <p:cNvSpPr/>
          <p:nvPr/>
        </p:nvSpPr>
        <p:spPr>
          <a:xfrm rot="0" flipH="0" flipV="0">
            <a:off x="17605247" y="1360068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14" name="Freeform 24114"/>
          <p:cNvSpPr/>
          <p:nvPr/>
        </p:nvSpPr>
        <p:spPr>
          <a:xfrm rot="0" flipH="0" flipV="0">
            <a:off x="17605247" y="1360525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15" name="Freeform 24115"/>
          <p:cNvSpPr/>
          <p:nvPr/>
        </p:nvSpPr>
        <p:spPr>
          <a:xfrm rot="0" flipH="0" flipV="0">
            <a:off x="17605247" y="13617448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16" name="Freeform 24116"/>
          <p:cNvSpPr/>
          <p:nvPr/>
        </p:nvSpPr>
        <p:spPr>
          <a:xfrm rot="0" flipH="0" flipV="0">
            <a:off x="17605247" y="1362202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17" name="Freeform 24117"/>
          <p:cNvSpPr/>
          <p:nvPr/>
        </p:nvSpPr>
        <p:spPr>
          <a:xfrm rot="0" flipH="0" flipV="0">
            <a:off x="17605247" y="1362811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18" name="Freeform 24118"/>
          <p:cNvSpPr/>
          <p:nvPr/>
        </p:nvSpPr>
        <p:spPr>
          <a:xfrm rot="0" flipH="0" flipV="0">
            <a:off x="17605247" y="1363421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19" name="Freeform 24119"/>
          <p:cNvSpPr/>
          <p:nvPr/>
        </p:nvSpPr>
        <p:spPr>
          <a:xfrm rot="0" flipH="0" flipV="0">
            <a:off x="17605247" y="1363878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20" name="Freeform 24120"/>
          <p:cNvSpPr/>
          <p:nvPr/>
        </p:nvSpPr>
        <p:spPr>
          <a:xfrm rot="0" flipH="0" flipV="0">
            <a:off x="17605247" y="13644881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21" name="Freeform 24121"/>
          <p:cNvSpPr/>
          <p:nvPr/>
        </p:nvSpPr>
        <p:spPr>
          <a:xfrm rot="0" flipH="0" flipV="0">
            <a:off x="17605247" y="1360068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22" name="Freeform 24122"/>
          <p:cNvSpPr/>
          <p:nvPr/>
        </p:nvSpPr>
        <p:spPr>
          <a:xfrm rot="0" flipH="0" flipV="0">
            <a:off x="17605247" y="1360525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23" name="Freeform 24123"/>
          <p:cNvSpPr/>
          <p:nvPr/>
        </p:nvSpPr>
        <p:spPr>
          <a:xfrm rot="0" flipH="0" flipV="0">
            <a:off x="17605247" y="13617448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24" name="Freeform 24124"/>
          <p:cNvSpPr/>
          <p:nvPr/>
        </p:nvSpPr>
        <p:spPr>
          <a:xfrm rot="0" flipH="0" flipV="0">
            <a:off x="17605247" y="1362202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25" name="Freeform 24125"/>
          <p:cNvSpPr/>
          <p:nvPr/>
        </p:nvSpPr>
        <p:spPr>
          <a:xfrm rot="0" flipH="0" flipV="0">
            <a:off x="17605247" y="1362811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26" name="Freeform 24126"/>
          <p:cNvSpPr/>
          <p:nvPr/>
        </p:nvSpPr>
        <p:spPr>
          <a:xfrm rot="0" flipH="0" flipV="0">
            <a:off x="17605247" y="1365097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27" name="Freeform 24127"/>
          <p:cNvSpPr/>
          <p:nvPr/>
        </p:nvSpPr>
        <p:spPr>
          <a:xfrm rot="0" flipH="0" flipV="0">
            <a:off x="17605247" y="1362811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28" name="Freeform 24128"/>
          <p:cNvSpPr/>
          <p:nvPr/>
        </p:nvSpPr>
        <p:spPr>
          <a:xfrm rot="0" flipH="0" flipV="0">
            <a:off x="17605247" y="1366926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29" name="Freeform 24129"/>
          <p:cNvSpPr/>
          <p:nvPr/>
        </p:nvSpPr>
        <p:spPr>
          <a:xfrm rot="0" flipH="0" flipV="0">
            <a:off x="17605247" y="1367536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30" name="Freeform 24130"/>
          <p:cNvSpPr/>
          <p:nvPr/>
        </p:nvSpPr>
        <p:spPr>
          <a:xfrm rot="0" flipH="0" flipV="0">
            <a:off x="17605247" y="1368145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31" name="Freeform 24131"/>
          <p:cNvSpPr/>
          <p:nvPr/>
        </p:nvSpPr>
        <p:spPr>
          <a:xfrm rot="0" flipH="0" flipV="0">
            <a:off x="17605247" y="13487909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32" name="Freeform 24132"/>
          <p:cNvSpPr/>
          <p:nvPr/>
        </p:nvSpPr>
        <p:spPr>
          <a:xfrm rot="0" flipH="0" flipV="0">
            <a:off x="17606771" y="13495529"/>
            <a:ext cx="3047" cy="3047"/>
          </a:xfrm>
          <a:custGeom>
            <a:pathLst>
              <a:path w="25400" h="25400">
                <a:moveTo>
                  <a:pt x="254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33" name="Freeform 24133"/>
          <p:cNvSpPr/>
          <p:nvPr/>
        </p:nvSpPr>
        <p:spPr>
          <a:xfrm rot="0" flipH="0" flipV="0">
            <a:off x="17605247" y="13654024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34" name="Freeform 24134"/>
          <p:cNvSpPr/>
          <p:nvPr/>
        </p:nvSpPr>
        <p:spPr>
          <a:xfrm rot="0" flipH="0" flipV="0">
            <a:off x="17606771" y="13663169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35" name="Freeform 24135"/>
          <p:cNvSpPr/>
          <p:nvPr/>
        </p:nvSpPr>
        <p:spPr>
          <a:xfrm rot="0" flipH="0" flipV="0">
            <a:off x="17628108" y="13489432"/>
            <a:ext cx="0" cy="16763"/>
          </a:xfrm>
          <a:custGeom>
            <a:pathLst>
              <a:path w="0" h="139700">
                <a:moveTo>
                  <a:pt x="0" y="1397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36" name="Freeform 24136"/>
          <p:cNvSpPr/>
          <p:nvPr/>
        </p:nvSpPr>
        <p:spPr>
          <a:xfrm rot="0" flipH="0" flipV="0">
            <a:off x="17612867" y="13646405"/>
            <a:ext cx="12191" cy="0"/>
          </a:xfrm>
          <a:custGeom>
            <a:pathLst>
              <a:path w="101600" h="0">
                <a:moveTo>
                  <a:pt x="0" y="0"/>
                </a:moveTo>
                <a:lnTo>
                  <a:pt x="1016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37" name="Freeform 24137"/>
          <p:cNvSpPr/>
          <p:nvPr/>
        </p:nvSpPr>
        <p:spPr>
          <a:xfrm rot="0" flipH="0" flipV="0">
            <a:off x="17612867" y="13611353"/>
            <a:ext cx="12191" cy="0"/>
          </a:xfrm>
          <a:custGeom>
            <a:pathLst>
              <a:path w="101600" h="0">
                <a:moveTo>
                  <a:pt x="0" y="0"/>
                </a:moveTo>
                <a:lnTo>
                  <a:pt x="1016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38" name="Freeform 24138"/>
          <p:cNvSpPr/>
          <p:nvPr/>
        </p:nvSpPr>
        <p:spPr>
          <a:xfrm rot="0" flipH="0" flipV="0">
            <a:off x="17612867" y="13576300"/>
            <a:ext cx="12191" cy="0"/>
          </a:xfrm>
          <a:custGeom>
            <a:pathLst>
              <a:path w="101600" h="0">
                <a:moveTo>
                  <a:pt x="0" y="0"/>
                </a:moveTo>
                <a:lnTo>
                  <a:pt x="1016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39" name="Freeform 24139"/>
          <p:cNvSpPr/>
          <p:nvPr/>
        </p:nvSpPr>
        <p:spPr>
          <a:xfrm rot="0" flipH="0" flipV="0">
            <a:off x="17612867" y="13539724"/>
            <a:ext cx="12191" cy="0"/>
          </a:xfrm>
          <a:custGeom>
            <a:pathLst>
              <a:path w="101600" h="0">
                <a:moveTo>
                  <a:pt x="0" y="0"/>
                </a:moveTo>
                <a:lnTo>
                  <a:pt x="1016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40" name="Freeform 24140"/>
          <p:cNvSpPr/>
          <p:nvPr/>
        </p:nvSpPr>
        <p:spPr>
          <a:xfrm rot="0" flipH="0" flipV="0">
            <a:off x="17600676" y="13504672"/>
            <a:ext cx="36575" cy="0"/>
          </a:xfrm>
          <a:custGeom>
            <a:pathLst>
              <a:path w="304800" h="0">
                <a:moveTo>
                  <a:pt x="0" y="0"/>
                </a:moveTo>
                <a:lnTo>
                  <a:pt x="304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41" name="Freeform 24141"/>
          <p:cNvSpPr/>
          <p:nvPr/>
        </p:nvSpPr>
        <p:spPr>
          <a:xfrm rot="0" flipH="0" flipV="0">
            <a:off x="17612867" y="13673836"/>
            <a:ext cx="12191" cy="0"/>
          </a:xfrm>
          <a:custGeom>
            <a:pathLst>
              <a:path w="101600" h="0">
                <a:moveTo>
                  <a:pt x="0" y="0"/>
                </a:moveTo>
                <a:lnTo>
                  <a:pt x="1016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42" name="Freeform 24142"/>
          <p:cNvSpPr/>
          <p:nvPr/>
        </p:nvSpPr>
        <p:spPr>
          <a:xfrm rot="0" flipH="0" flipV="0">
            <a:off x="17600676" y="13539724"/>
            <a:ext cx="36575" cy="0"/>
          </a:xfrm>
          <a:custGeom>
            <a:pathLst>
              <a:path w="304800" h="0">
                <a:moveTo>
                  <a:pt x="0" y="0"/>
                </a:moveTo>
                <a:lnTo>
                  <a:pt x="304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43" name="Freeform 24143"/>
          <p:cNvSpPr/>
          <p:nvPr/>
        </p:nvSpPr>
        <p:spPr>
          <a:xfrm rot="0" flipH="0" flipV="0">
            <a:off x="17600676" y="13576300"/>
            <a:ext cx="36575" cy="0"/>
          </a:xfrm>
          <a:custGeom>
            <a:pathLst>
              <a:path w="304800" h="0">
                <a:moveTo>
                  <a:pt x="0" y="0"/>
                </a:moveTo>
                <a:lnTo>
                  <a:pt x="304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44" name="Freeform 24144"/>
          <p:cNvSpPr/>
          <p:nvPr/>
        </p:nvSpPr>
        <p:spPr>
          <a:xfrm rot="0" flipH="0" flipV="0">
            <a:off x="17600676" y="13611353"/>
            <a:ext cx="36575" cy="0"/>
          </a:xfrm>
          <a:custGeom>
            <a:pathLst>
              <a:path w="304800" h="0">
                <a:moveTo>
                  <a:pt x="0" y="0"/>
                </a:moveTo>
                <a:lnTo>
                  <a:pt x="304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45" name="Freeform 24145"/>
          <p:cNvSpPr/>
          <p:nvPr/>
        </p:nvSpPr>
        <p:spPr>
          <a:xfrm rot="0" flipH="0" flipV="0">
            <a:off x="17600676" y="13646405"/>
            <a:ext cx="36575" cy="0"/>
          </a:xfrm>
          <a:custGeom>
            <a:pathLst>
              <a:path w="304800" h="0">
                <a:moveTo>
                  <a:pt x="0" y="0"/>
                </a:moveTo>
                <a:lnTo>
                  <a:pt x="304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46" name="Freeform 24146"/>
          <p:cNvSpPr/>
          <p:nvPr/>
        </p:nvSpPr>
        <p:spPr>
          <a:xfrm rot="0" flipH="0" flipV="0">
            <a:off x="17600676" y="13673836"/>
            <a:ext cx="36575" cy="0"/>
          </a:xfrm>
          <a:custGeom>
            <a:pathLst>
              <a:path w="304800" h="0">
                <a:moveTo>
                  <a:pt x="0" y="0"/>
                </a:moveTo>
                <a:lnTo>
                  <a:pt x="304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47" name="Freeform 24147"/>
          <p:cNvSpPr/>
          <p:nvPr/>
        </p:nvSpPr>
        <p:spPr>
          <a:xfrm rot="0" flipH="0" flipV="0">
            <a:off x="14964155" y="13489432"/>
            <a:ext cx="2645663" cy="467867"/>
          </a:xfrm>
          <a:custGeom>
            <a:pathLst>
              <a:path w="22047200" h="3898900">
                <a:moveTo>
                  <a:pt x="22047200" y="0"/>
                </a:moveTo>
                <a:lnTo>
                  <a:pt x="0" y="3898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48" name="Freeform 24148"/>
          <p:cNvSpPr/>
          <p:nvPr/>
        </p:nvSpPr>
        <p:spPr>
          <a:xfrm rot="0" flipH="0" flipV="0">
            <a:off x="14964155" y="13495529"/>
            <a:ext cx="2645663" cy="466343"/>
          </a:xfrm>
          <a:custGeom>
            <a:pathLst>
              <a:path w="22047200" h="3886200">
                <a:moveTo>
                  <a:pt x="22047200" y="0"/>
                </a:moveTo>
                <a:lnTo>
                  <a:pt x="0" y="3886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49" name="Freeform 24149"/>
          <p:cNvSpPr/>
          <p:nvPr/>
        </p:nvSpPr>
        <p:spPr>
          <a:xfrm rot="0" flipH="0" flipV="0">
            <a:off x="14964156" y="13692124"/>
            <a:ext cx="2481071" cy="438911"/>
          </a:xfrm>
          <a:custGeom>
            <a:pathLst>
              <a:path w="20675600" h="3657600">
                <a:moveTo>
                  <a:pt x="20675600" y="0"/>
                </a:moveTo>
                <a:lnTo>
                  <a:pt x="0" y="3657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50" name="Freeform 24150"/>
          <p:cNvSpPr/>
          <p:nvPr/>
        </p:nvSpPr>
        <p:spPr>
          <a:xfrm rot="0" flipH="0" flipV="0">
            <a:off x="14964156" y="13686029"/>
            <a:ext cx="2481071" cy="440435"/>
          </a:xfrm>
          <a:custGeom>
            <a:pathLst>
              <a:path w="20675600" h="3670300">
                <a:moveTo>
                  <a:pt x="20675600" y="0"/>
                </a:moveTo>
                <a:lnTo>
                  <a:pt x="0" y="3670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51" name="Freeform 24151"/>
          <p:cNvSpPr/>
          <p:nvPr/>
        </p:nvSpPr>
        <p:spPr>
          <a:xfrm rot="0" flipH="0" flipV="0">
            <a:off x="14956536" y="13948156"/>
            <a:ext cx="7619" cy="263651"/>
          </a:xfrm>
          <a:custGeom>
            <a:pathLst>
              <a:path w="63500" h="2197100">
                <a:moveTo>
                  <a:pt x="63500" y="2197100"/>
                </a:moveTo>
                <a:lnTo>
                  <a:pt x="63500" y="2120900"/>
                </a:lnTo>
                <a:lnTo>
                  <a:pt x="63500" y="0"/>
                </a:lnTo>
                <a:lnTo>
                  <a:pt x="0" y="0"/>
                </a:lnTo>
                <a:lnTo>
                  <a:pt x="0" y="2032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52" name="Freeform 24152"/>
          <p:cNvSpPr/>
          <p:nvPr/>
        </p:nvSpPr>
        <p:spPr>
          <a:xfrm rot="0" flipH="0" flipV="0">
            <a:off x="14964156" y="14112748"/>
            <a:ext cx="100583" cy="74675"/>
          </a:xfrm>
          <a:custGeom>
            <a:pathLst>
              <a:path w="838200" h="622300">
                <a:moveTo>
                  <a:pt x="0" y="622300"/>
                </a:moveTo>
                <a:lnTo>
                  <a:pt x="838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53" name="Freeform 24153"/>
          <p:cNvSpPr/>
          <p:nvPr/>
        </p:nvSpPr>
        <p:spPr>
          <a:xfrm rot="0" flipH="0" flipV="0">
            <a:off x="14964156" y="14114273"/>
            <a:ext cx="91439" cy="68579"/>
          </a:xfrm>
          <a:custGeom>
            <a:pathLst>
              <a:path w="762000" h="571500">
                <a:moveTo>
                  <a:pt x="0" y="571500"/>
                </a:moveTo>
                <a:lnTo>
                  <a:pt x="762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54" name="Freeform 24154"/>
          <p:cNvSpPr/>
          <p:nvPr/>
        </p:nvSpPr>
        <p:spPr>
          <a:xfrm rot="0" flipH="0" flipV="0">
            <a:off x="14956536" y="14191996"/>
            <a:ext cx="7619" cy="19811"/>
          </a:xfrm>
          <a:custGeom>
            <a:pathLst>
              <a:path w="63500" h="165100">
                <a:moveTo>
                  <a:pt x="63500" y="165100"/>
                </a:moveTo>
                <a:lnTo>
                  <a:pt x="0" y="1651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55" name="Freeform 24155"/>
          <p:cNvSpPr/>
          <p:nvPr/>
        </p:nvSpPr>
        <p:spPr>
          <a:xfrm rot="0" flipH="0" flipV="0">
            <a:off x="15054071" y="13945109"/>
            <a:ext cx="0" cy="164591"/>
          </a:xfrm>
          <a:custGeom>
            <a:pathLst>
              <a:path w="0" h="1371600">
                <a:moveTo>
                  <a:pt x="0" y="13716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56" name="Freeform 24156"/>
          <p:cNvSpPr/>
          <p:nvPr/>
        </p:nvSpPr>
        <p:spPr>
          <a:xfrm rot="0" flipH="0" flipV="0">
            <a:off x="15058643" y="13945109"/>
            <a:ext cx="0" cy="164591"/>
          </a:xfrm>
          <a:custGeom>
            <a:pathLst>
              <a:path w="0" h="1371600">
                <a:moveTo>
                  <a:pt x="0" y="13716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57" name="Freeform 24157"/>
          <p:cNvSpPr/>
          <p:nvPr/>
        </p:nvSpPr>
        <p:spPr>
          <a:xfrm rot="0" flipH="0" flipV="0">
            <a:off x="14964156" y="13951205"/>
            <a:ext cx="6095" cy="4571"/>
          </a:xfrm>
          <a:custGeom>
            <a:pathLst>
              <a:path w="50800" h="38100">
                <a:moveTo>
                  <a:pt x="508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58" name="Freeform 24158"/>
          <p:cNvSpPr/>
          <p:nvPr/>
        </p:nvSpPr>
        <p:spPr>
          <a:xfrm rot="0" flipH="0" flipV="0">
            <a:off x="14964156" y="14173709"/>
            <a:ext cx="4571" cy="4571"/>
          </a:xfrm>
          <a:custGeom>
            <a:pathLst>
              <a:path w="38100" h="38100">
                <a:moveTo>
                  <a:pt x="381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59" name="Freeform 24159"/>
          <p:cNvSpPr/>
          <p:nvPr/>
        </p:nvSpPr>
        <p:spPr>
          <a:xfrm rot="0" flipH="0" flipV="0">
            <a:off x="14964156" y="14129512"/>
            <a:ext cx="4571" cy="7619"/>
          </a:xfrm>
          <a:custGeom>
            <a:pathLst>
              <a:path w="38100" h="63500">
                <a:moveTo>
                  <a:pt x="38100" y="0"/>
                </a:moveTo>
                <a:lnTo>
                  <a:pt x="0" y="63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60" name="Freeform 24160"/>
          <p:cNvSpPr/>
          <p:nvPr/>
        </p:nvSpPr>
        <p:spPr>
          <a:xfrm rot="0" flipH="0" flipV="0">
            <a:off x="15049499" y="14103605"/>
            <a:ext cx="4571" cy="7619"/>
          </a:xfrm>
          <a:custGeom>
            <a:pathLst>
              <a:path w="38100" h="63500">
                <a:moveTo>
                  <a:pt x="38100" y="0"/>
                </a:moveTo>
                <a:lnTo>
                  <a:pt x="0" y="63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61" name="Freeform 24161"/>
          <p:cNvSpPr/>
          <p:nvPr/>
        </p:nvSpPr>
        <p:spPr>
          <a:xfrm rot="0" flipH="0" flipV="0">
            <a:off x="15058643" y="14103605"/>
            <a:ext cx="4571" cy="4571"/>
          </a:xfrm>
          <a:custGeom>
            <a:pathLst>
              <a:path w="38100" h="38100">
                <a:moveTo>
                  <a:pt x="0" y="0"/>
                </a:moveTo>
                <a:lnTo>
                  <a:pt x="381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62" name="Freeform 24162"/>
          <p:cNvSpPr/>
          <p:nvPr/>
        </p:nvSpPr>
        <p:spPr>
          <a:xfrm rot="0" flipH="0" flipV="0">
            <a:off x="15058643" y="13943585"/>
            <a:ext cx="4571" cy="6095"/>
          </a:xfrm>
          <a:custGeom>
            <a:pathLst>
              <a:path w="38100" h="50800">
                <a:moveTo>
                  <a:pt x="0" y="5080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63" name="Freeform 24163"/>
          <p:cNvSpPr/>
          <p:nvPr/>
        </p:nvSpPr>
        <p:spPr>
          <a:xfrm rot="0" flipH="0" flipV="0">
            <a:off x="15051023" y="13946633"/>
            <a:ext cx="3047" cy="3047"/>
          </a:xfrm>
          <a:custGeom>
            <a:pathLst>
              <a:path w="25400" h="25400">
                <a:moveTo>
                  <a:pt x="254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64" name="Freeform 24164"/>
          <p:cNvSpPr/>
          <p:nvPr/>
        </p:nvSpPr>
        <p:spPr>
          <a:xfrm rot="0" flipH="0" flipV="0">
            <a:off x="15044928" y="14117320"/>
            <a:ext cx="3047" cy="1523"/>
          </a:xfrm>
          <a:custGeom>
            <a:pathLst>
              <a:path w="25400" h="12700">
                <a:moveTo>
                  <a:pt x="25400" y="127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65" name="Freeform 24165"/>
          <p:cNvSpPr/>
          <p:nvPr/>
        </p:nvSpPr>
        <p:spPr>
          <a:xfrm rot="0" flipH="0" flipV="0">
            <a:off x="15058643" y="141005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66" name="Freeform 24166"/>
          <p:cNvSpPr/>
          <p:nvPr/>
        </p:nvSpPr>
        <p:spPr>
          <a:xfrm rot="0" flipH="0" flipV="0">
            <a:off x="15058643" y="1407769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67" name="Freeform 24167"/>
          <p:cNvSpPr/>
          <p:nvPr/>
        </p:nvSpPr>
        <p:spPr>
          <a:xfrm rot="0" flipH="0" flipV="0">
            <a:off x="15058643" y="1408226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68" name="Freeform 24168"/>
          <p:cNvSpPr/>
          <p:nvPr/>
        </p:nvSpPr>
        <p:spPr>
          <a:xfrm rot="0" flipH="0" flipV="0">
            <a:off x="15058643" y="1408836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69" name="Freeform 24169"/>
          <p:cNvSpPr/>
          <p:nvPr/>
        </p:nvSpPr>
        <p:spPr>
          <a:xfrm rot="0" flipH="0" flipV="0">
            <a:off x="15058643" y="1409446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70" name="Freeform 24170"/>
          <p:cNvSpPr/>
          <p:nvPr/>
        </p:nvSpPr>
        <p:spPr>
          <a:xfrm rot="0" flipH="0" flipV="0">
            <a:off x="15058643" y="141005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71" name="Freeform 24171"/>
          <p:cNvSpPr/>
          <p:nvPr/>
        </p:nvSpPr>
        <p:spPr>
          <a:xfrm rot="0" flipH="0" flipV="0">
            <a:off x="15058643" y="1409446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72" name="Freeform 24172"/>
          <p:cNvSpPr/>
          <p:nvPr/>
        </p:nvSpPr>
        <p:spPr>
          <a:xfrm rot="0" flipH="0" flipV="0">
            <a:off x="15058643" y="141005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73" name="Freeform 24173"/>
          <p:cNvSpPr/>
          <p:nvPr/>
        </p:nvSpPr>
        <p:spPr>
          <a:xfrm rot="0" flipH="0" flipV="0">
            <a:off x="15058643" y="14054836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74" name="Freeform 24174"/>
          <p:cNvSpPr/>
          <p:nvPr/>
        </p:nvSpPr>
        <p:spPr>
          <a:xfrm rot="0" flipH="0" flipV="0">
            <a:off x="15058643" y="14059408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75" name="Freeform 24175"/>
          <p:cNvSpPr/>
          <p:nvPr/>
        </p:nvSpPr>
        <p:spPr>
          <a:xfrm rot="0" flipH="0" flipV="0">
            <a:off x="15058643" y="14065505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76" name="Freeform 24176"/>
          <p:cNvSpPr/>
          <p:nvPr/>
        </p:nvSpPr>
        <p:spPr>
          <a:xfrm rot="0" flipH="0" flipV="0">
            <a:off x="15058643" y="1407160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77" name="Freeform 24177"/>
          <p:cNvSpPr/>
          <p:nvPr/>
        </p:nvSpPr>
        <p:spPr>
          <a:xfrm rot="0" flipH="0" flipV="0">
            <a:off x="15058643" y="14077696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78" name="Freeform 24178"/>
          <p:cNvSpPr/>
          <p:nvPr/>
        </p:nvSpPr>
        <p:spPr>
          <a:xfrm rot="0" flipH="0" flipV="0">
            <a:off x="15058643" y="1407160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79" name="Freeform 24179"/>
          <p:cNvSpPr/>
          <p:nvPr/>
        </p:nvSpPr>
        <p:spPr>
          <a:xfrm rot="0" flipH="0" flipV="0">
            <a:off x="15058643" y="14077696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80" name="Freeform 24180"/>
          <p:cNvSpPr/>
          <p:nvPr/>
        </p:nvSpPr>
        <p:spPr>
          <a:xfrm rot="0" flipH="0" flipV="0">
            <a:off x="15058643" y="1403197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81" name="Freeform 24181"/>
          <p:cNvSpPr/>
          <p:nvPr/>
        </p:nvSpPr>
        <p:spPr>
          <a:xfrm rot="0" flipH="0" flipV="0">
            <a:off x="15058643" y="14038072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82" name="Freeform 24182"/>
          <p:cNvSpPr/>
          <p:nvPr/>
        </p:nvSpPr>
        <p:spPr>
          <a:xfrm rot="0" flipH="0" flipV="0">
            <a:off x="15058643" y="14042644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83" name="Freeform 24183"/>
          <p:cNvSpPr/>
          <p:nvPr/>
        </p:nvSpPr>
        <p:spPr>
          <a:xfrm rot="0" flipH="0" flipV="0">
            <a:off x="15058643" y="14048741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84" name="Freeform 24184"/>
          <p:cNvSpPr/>
          <p:nvPr/>
        </p:nvSpPr>
        <p:spPr>
          <a:xfrm rot="0" flipH="0" flipV="0">
            <a:off x="15058643" y="14054836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85" name="Freeform 24185"/>
          <p:cNvSpPr/>
          <p:nvPr/>
        </p:nvSpPr>
        <p:spPr>
          <a:xfrm rot="0" flipH="0" flipV="0">
            <a:off x="15058643" y="14048741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86" name="Freeform 24186"/>
          <p:cNvSpPr/>
          <p:nvPr/>
        </p:nvSpPr>
        <p:spPr>
          <a:xfrm rot="0" flipH="0" flipV="0">
            <a:off x="15058643" y="14054836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87" name="Freeform 24187"/>
          <p:cNvSpPr/>
          <p:nvPr/>
        </p:nvSpPr>
        <p:spPr>
          <a:xfrm rot="0" flipH="0" flipV="0">
            <a:off x="15058643" y="1400911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88" name="Freeform 24188"/>
          <p:cNvSpPr/>
          <p:nvPr/>
        </p:nvSpPr>
        <p:spPr>
          <a:xfrm rot="0" flipH="0" flipV="0">
            <a:off x="15058643" y="14015212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89" name="Freeform 24189"/>
          <p:cNvSpPr/>
          <p:nvPr/>
        </p:nvSpPr>
        <p:spPr>
          <a:xfrm rot="0" flipH="0" flipV="0">
            <a:off x="15058643" y="14019784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90" name="Freeform 24190"/>
          <p:cNvSpPr/>
          <p:nvPr/>
        </p:nvSpPr>
        <p:spPr>
          <a:xfrm rot="0" flipH="0" flipV="0">
            <a:off x="15058643" y="14025881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91" name="Freeform 24191"/>
          <p:cNvSpPr/>
          <p:nvPr/>
        </p:nvSpPr>
        <p:spPr>
          <a:xfrm rot="0" flipH="0" flipV="0">
            <a:off x="15058643" y="1403197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92" name="Freeform 24192"/>
          <p:cNvSpPr/>
          <p:nvPr/>
        </p:nvSpPr>
        <p:spPr>
          <a:xfrm rot="0" flipH="0" flipV="0">
            <a:off x="15058643" y="14025881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93" name="Freeform 24193"/>
          <p:cNvSpPr/>
          <p:nvPr/>
        </p:nvSpPr>
        <p:spPr>
          <a:xfrm rot="0" flipH="0" flipV="0">
            <a:off x="15058643" y="1403197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94" name="Freeform 24194"/>
          <p:cNvSpPr/>
          <p:nvPr/>
        </p:nvSpPr>
        <p:spPr>
          <a:xfrm rot="0" flipH="0" flipV="0">
            <a:off x="15058643" y="1398625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95" name="Freeform 24195"/>
          <p:cNvSpPr/>
          <p:nvPr/>
        </p:nvSpPr>
        <p:spPr>
          <a:xfrm rot="0" flipH="0" flipV="0">
            <a:off x="15058643" y="13992353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96" name="Freeform 24196"/>
          <p:cNvSpPr/>
          <p:nvPr/>
        </p:nvSpPr>
        <p:spPr>
          <a:xfrm rot="0" flipH="0" flipV="0">
            <a:off x="15058643" y="13998448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97" name="Freeform 24197"/>
          <p:cNvSpPr/>
          <p:nvPr/>
        </p:nvSpPr>
        <p:spPr>
          <a:xfrm rot="0" flipH="0" flipV="0">
            <a:off x="15058643" y="1400302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98" name="Freeform 24198"/>
          <p:cNvSpPr/>
          <p:nvPr/>
        </p:nvSpPr>
        <p:spPr>
          <a:xfrm rot="0" flipH="0" flipV="0">
            <a:off x="15058643" y="1400911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199" name="Freeform 24199"/>
          <p:cNvSpPr/>
          <p:nvPr/>
        </p:nvSpPr>
        <p:spPr>
          <a:xfrm rot="0" flipH="0" flipV="0">
            <a:off x="15058643" y="1400302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00" name="Freeform 24200"/>
          <p:cNvSpPr/>
          <p:nvPr/>
        </p:nvSpPr>
        <p:spPr>
          <a:xfrm rot="0" flipH="0" flipV="0">
            <a:off x="15058643" y="1400911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01" name="Freeform 24201"/>
          <p:cNvSpPr/>
          <p:nvPr/>
        </p:nvSpPr>
        <p:spPr>
          <a:xfrm rot="0" flipH="0" flipV="0">
            <a:off x="15058643" y="13963396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02" name="Freeform 24202"/>
          <p:cNvSpPr/>
          <p:nvPr/>
        </p:nvSpPr>
        <p:spPr>
          <a:xfrm rot="0" flipH="0" flipV="0">
            <a:off x="15058643" y="13969493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03" name="Freeform 24203"/>
          <p:cNvSpPr/>
          <p:nvPr/>
        </p:nvSpPr>
        <p:spPr>
          <a:xfrm rot="0" flipH="0" flipV="0">
            <a:off x="15058643" y="13975589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04" name="Freeform 24204"/>
          <p:cNvSpPr/>
          <p:nvPr/>
        </p:nvSpPr>
        <p:spPr>
          <a:xfrm rot="0" flipH="0" flipV="0">
            <a:off x="15058643" y="1398016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05" name="Freeform 24205"/>
          <p:cNvSpPr/>
          <p:nvPr/>
        </p:nvSpPr>
        <p:spPr>
          <a:xfrm rot="0" flipH="0" flipV="0">
            <a:off x="15058643" y="1398625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06" name="Freeform 24206"/>
          <p:cNvSpPr/>
          <p:nvPr/>
        </p:nvSpPr>
        <p:spPr>
          <a:xfrm rot="0" flipH="0" flipV="0">
            <a:off x="15058643" y="1398016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07" name="Freeform 24207"/>
          <p:cNvSpPr/>
          <p:nvPr/>
        </p:nvSpPr>
        <p:spPr>
          <a:xfrm rot="0" flipH="0" flipV="0">
            <a:off x="15058643" y="1398625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08" name="Freeform 24208"/>
          <p:cNvSpPr/>
          <p:nvPr/>
        </p:nvSpPr>
        <p:spPr>
          <a:xfrm rot="0" flipH="0" flipV="0">
            <a:off x="15058643" y="13952729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09" name="Freeform 24209"/>
          <p:cNvSpPr/>
          <p:nvPr/>
        </p:nvSpPr>
        <p:spPr>
          <a:xfrm rot="0" flipH="0" flipV="0">
            <a:off x="15058643" y="13958824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10" name="Freeform 24210"/>
          <p:cNvSpPr/>
          <p:nvPr/>
        </p:nvSpPr>
        <p:spPr>
          <a:xfrm rot="0" flipH="0" flipV="0">
            <a:off x="15058643" y="13963396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11" name="Freeform 24211"/>
          <p:cNvSpPr/>
          <p:nvPr/>
        </p:nvSpPr>
        <p:spPr>
          <a:xfrm rot="0" flipH="0" flipV="0">
            <a:off x="15058643" y="13969493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12" name="Freeform 24212"/>
          <p:cNvSpPr/>
          <p:nvPr/>
        </p:nvSpPr>
        <p:spPr>
          <a:xfrm rot="0" flipH="0" flipV="0">
            <a:off x="15058643" y="13975589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13" name="Freeform 24213"/>
          <p:cNvSpPr/>
          <p:nvPr/>
        </p:nvSpPr>
        <p:spPr>
          <a:xfrm rot="0" flipH="0" flipV="0">
            <a:off x="15058643" y="13969493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14" name="Freeform 24214"/>
          <p:cNvSpPr/>
          <p:nvPr/>
        </p:nvSpPr>
        <p:spPr>
          <a:xfrm rot="0" flipH="0" flipV="0">
            <a:off x="15058643" y="13975589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15" name="Freeform 24215"/>
          <p:cNvSpPr/>
          <p:nvPr/>
        </p:nvSpPr>
        <p:spPr>
          <a:xfrm rot="0" flipH="0" flipV="0">
            <a:off x="15051023" y="141005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16" name="Freeform 24216"/>
          <p:cNvSpPr/>
          <p:nvPr/>
        </p:nvSpPr>
        <p:spPr>
          <a:xfrm rot="0" flipH="0" flipV="0">
            <a:off x="15051023" y="1407769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17" name="Freeform 24217"/>
          <p:cNvSpPr/>
          <p:nvPr/>
        </p:nvSpPr>
        <p:spPr>
          <a:xfrm rot="0" flipH="0" flipV="0">
            <a:off x="15051023" y="1408226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18" name="Freeform 24218"/>
          <p:cNvSpPr/>
          <p:nvPr/>
        </p:nvSpPr>
        <p:spPr>
          <a:xfrm rot="0" flipH="0" flipV="0">
            <a:off x="15051023" y="1408836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19" name="Freeform 24219"/>
          <p:cNvSpPr/>
          <p:nvPr/>
        </p:nvSpPr>
        <p:spPr>
          <a:xfrm rot="0" flipH="0" flipV="0">
            <a:off x="15051023" y="1409446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20" name="Freeform 24220"/>
          <p:cNvSpPr/>
          <p:nvPr/>
        </p:nvSpPr>
        <p:spPr>
          <a:xfrm rot="0" flipH="0" flipV="0">
            <a:off x="15051023" y="141005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21" name="Freeform 24221"/>
          <p:cNvSpPr/>
          <p:nvPr/>
        </p:nvSpPr>
        <p:spPr>
          <a:xfrm rot="0" flipH="0" flipV="0">
            <a:off x="15051023" y="1409446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22" name="Freeform 24222"/>
          <p:cNvSpPr/>
          <p:nvPr/>
        </p:nvSpPr>
        <p:spPr>
          <a:xfrm rot="0" flipH="0" flipV="0">
            <a:off x="15051023" y="141005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23" name="Freeform 24223"/>
          <p:cNvSpPr/>
          <p:nvPr/>
        </p:nvSpPr>
        <p:spPr>
          <a:xfrm rot="0" flipH="0" flipV="0">
            <a:off x="15051023" y="1405483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24" name="Freeform 24224"/>
          <p:cNvSpPr/>
          <p:nvPr/>
        </p:nvSpPr>
        <p:spPr>
          <a:xfrm rot="0" flipH="0" flipV="0">
            <a:off x="15051023" y="1405940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25" name="Freeform 24225"/>
          <p:cNvSpPr/>
          <p:nvPr/>
        </p:nvSpPr>
        <p:spPr>
          <a:xfrm rot="0" flipH="0" flipV="0">
            <a:off x="15051023" y="1406550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26" name="Freeform 24226"/>
          <p:cNvSpPr/>
          <p:nvPr/>
        </p:nvSpPr>
        <p:spPr>
          <a:xfrm rot="0" flipH="0" flipV="0">
            <a:off x="15051023" y="1407160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27" name="Freeform 24227"/>
          <p:cNvSpPr/>
          <p:nvPr/>
        </p:nvSpPr>
        <p:spPr>
          <a:xfrm rot="0" flipH="0" flipV="0">
            <a:off x="15051023" y="1407769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28" name="Freeform 24228"/>
          <p:cNvSpPr/>
          <p:nvPr/>
        </p:nvSpPr>
        <p:spPr>
          <a:xfrm rot="0" flipH="0" flipV="0">
            <a:off x="15051023" y="1407160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29" name="Freeform 24229"/>
          <p:cNvSpPr/>
          <p:nvPr/>
        </p:nvSpPr>
        <p:spPr>
          <a:xfrm rot="0" flipH="0" flipV="0">
            <a:off x="15051023" y="1407769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30" name="Freeform 24230"/>
          <p:cNvSpPr/>
          <p:nvPr/>
        </p:nvSpPr>
        <p:spPr>
          <a:xfrm rot="0" flipH="0" flipV="0">
            <a:off x="15051023" y="140319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31" name="Freeform 24231"/>
          <p:cNvSpPr/>
          <p:nvPr/>
        </p:nvSpPr>
        <p:spPr>
          <a:xfrm rot="0" flipH="0" flipV="0">
            <a:off x="15051023" y="1403807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32" name="Freeform 24232"/>
          <p:cNvSpPr/>
          <p:nvPr/>
        </p:nvSpPr>
        <p:spPr>
          <a:xfrm rot="0" flipH="0" flipV="0">
            <a:off x="15051023" y="1404264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33" name="Freeform 24233"/>
          <p:cNvSpPr/>
          <p:nvPr/>
        </p:nvSpPr>
        <p:spPr>
          <a:xfrm rot="0" flipH="0" flipV="0">
            <a:off x="15051023" y="1404874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34" name="Freeform 24234"/>
          <p:cNvSpPr/>
          <p:nvPr/>
        </p:nvSpPr>
        <p:spPr>
          <a:xfrm rot="0" flipH="0" flipV="0">
            <a:off x="15051023" y="1405483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35" name="Freeform 24235"/>
          <p:cNvSpPr/>
          <p:nvPr/>
        </p:nvSpPr>
        <p:spPr>
          <a:xfrm rot="0" flipH="0" flipV="0">
            <a:off x="15051023" y="1404874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36" name="Freeform 24236"/>
          <p:cNvSpPr/>
          <p:nvPr/>
        </p:nvSpPr>
        <p:spPr>
          <a:xfrm rot="0" flipH="0" flipV="0">
            <a:off x="15051023" y="1405483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37" name="Freeform 24237"/>
          <p:cNvSpPr/>
          <p:nvPr/>
        </p:nvSpPr>
        <p:spPr>
          <a:xfrm rot="0" flipH="0" flipV="0">
            <a:off x="15051023" y="1400911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38" name="Freeform 24238"/>
          <p:cNvSpPr/>
          <p:nvPr/>
        </p:nvSpPr>
        <p:spPr>
          <a:xfrm rot="0" flipH="0" flipV="0">
            <a:off x="15051023" y="1401521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39" name="Freeform 24239"/>
          <p:cNvSpPr/>
          <p:nvPr/>
        </p:nvSpPr>
        <p:spPr>
          <a:xfrm rot="0" flipH="0" flipV="0">
            <a:off x="15051023" y="140197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40" name="Freeform 24240"/>
          <p:cNvSpPr/>
          <p:nvPr/>
        </p:nvSpPr>
        <p:spPr>
          <a:xfrm rot="0" flipH="0" flipV="0">
            <a:off x="15051023" y="1402588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41" name="Freeform 24241"/>
          <p:cNvSpPr/>
          <p:nvPr/>
        </p:nvSpPr>
        <p:spPr>
          <a:xfrm rot="0" flipH="0" flipV="0">
            <a:off x="15051023" y="140319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42" name="Freeform 24242"/>
          <p:cNvSpPr/>
          <p:nvPr/>
        </p:nvSpPr>
        <p:spPr>
          <a:xfrm rot="0" flipH="0" flipV="0">
            <a:off x="15051023" y="1402588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43" name="Freeform 24243"/>
          <p:cNvSpPr/>
          <p:nvPr/>
        </p:nvSpPr>
        <p:spPr>
          <a:xfrm rot="0" flipH="0" flipV="0">
            <a:off x="15051023" y="140319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44" name="Freeform 24244"/>
          <p:cNvSpPr/>
          <p:nvPr/>
        </p:nvSpPr>
        <p:spPr>
          <a:xfrm rot="0" flipH="0" flipV="0">
            <a:off x="15051023" y="139862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45" name="Freeform 24245"/>
          <p:cNvSpPr/>
          <p:nvPr/>
        </p:nvSpPr>
        <p:spPr>
          <a:xfrm rot="0" flipH="0" flipV="0">
            <a:off x="15051023" y="1399235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46" name="Freeform 24246"/>
          <p:cNvSpPr/>
          <p:nvPr/>
        </p:nvSpPr>
        <p:spPr>
          <a:xfrm rot="0" flipH="0" flipV="0">
            <a:off x="15051023" y="1399844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47" name="Freeform 24247"/>
          <p:cNvSpPr/>
          <p:nvPr/>
        </p:nvSpPr>
        <p:spPr>
          <a:xfrm rot="0" flipH="0" flipV="0">
            <a:off x="15051023" y="1400302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48" name="Freeform 24248"/>
          <p:cNvSpPr/>
          <p:nvPr/>
        </p:nvSpPr>
        <p:spPr>
          <a:xfrm rot="0" flipH="0" flipV="0">
            <a:off x="15051023" y="1400911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49" name="Freeform 24249"/>
          <p:cNvSpPr/>
          <p:nvPr/>
        </p:nvSpPr>
        <p:spPr>
          <a:xfrm rot="0" flipH="0" flipV="0">
            <a:off x="15051023" y="1400302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50" name="Freeform 24250"/>
          <p:cNvSpPr/>
          <p:nvPr/>
        </p:nvSpPr>
        <p:spPr>
          <a:xfrm rot="0" flipH="0" flipV="0">
            <a:off x="15051023" y="1400911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51" name="Freeform 24251"/>
          <p:cNvSpPr/>
          <p:nvPr/>
        </p:nvSpPr>
        <p:spPr>
          <a:xfrm rot="0" flipH="0" flipV="0">
            <a:off x="15051023" y="1396339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52" name="Freeform 24252"/>
          <p:cNvSpPr/>
          <p:nvPr/>
        </p:nvSpPr>
        <p:spPr>
          <a:xfrm rot="0" flipH="0" flipV="0">
            <a:off x="15051023" y="1396949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53" name="Freeform 24253"/>
          <p:cNvSpPr/>
          <p:nvPr/>
        </p:nvSpPr>
        <p:spPr>
          <a:xfrm rot="0" flipH="0" flipV="0">
            <a:off x="15051023" y="139755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54" name="Freeform 24254"/>
          <p:cNvSpPr/>
          <p:nvPr/>
        </p:nvSpPr>
        <p:spPr>
          <a:xfrm rot="0" flipH="0" flipV="0">
            <a:off x="15051023" y="1398016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55" name="Freeform 24255"/>
          <p:cNvSpPr/>
          <p:nvPr/>
        </p:nvSpPr>
        <p:spPr>
          <a:xfrm rot="0" flipH="0" flipV="0">
            <a:off x="15051023" y="139862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56" name="Freeform 24256"/>
          <p:cNvSpPr/>
          <p:nvPr/>
        </p:nvSpPr>
        <p:spPr>
          <a:xfrm rot="0" flipH="0" flipV="0">
            <a:off x="15051023" y="1398016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57" name="Freeform 24257"/>
          <p:cNvSpPr/>
          <p:nvPr/>
        </p:nvSpPr>
        <p:spPr>
          <a:xfrm rot="0" flipH="0" flipV="0">
            <a:off x="15051023" y="139862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58" name="Freeform 24258"/>
          <p:cNvSpPr/>
          <p:nvPr/>
        </p:nvSpPr>
        <p:spPr>
          <a:xfrm rot="0" flipH="0" flipV="0">
            <a:off x="15051023" y="1395272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59" name="Freeform 24259"/>
          <p:cNvSpPr/>
          <p:nvPr/>
        </p:nvSpPr>
        <p:spPr>
          <a:xfrm rot="0" flipH="0" flipV="0">
            <a:off x="15051023" y="1395730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60" name="Freeform 24260"/>
          <p:cNvSpPr/>
          <p:nvPr/>
        </p:nvSpPr>
        <p:spPr>
          <a:xfrm rot="0" flipH="0" flipV="0">
            <a:off x="15051023" y="1396339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61" name="Freeform 24261"/>
          <p:cNvSpPr/>
          <p:nvPr/>
        </p:nvSpPr>
        <p:spPr>
          <a:xfrm rot="0" flipH="0" flipV="0">
            <a:off x="15051023" y="1396949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62" name="Freeform 24262"/>
          <p:cNvSpPr/>
          <p:nvPr/>
        </p:nvSpPr>
        <p:spPr>
          <a:xfrm rot="0" flipH="0" flipV="0">
            <a:off x="15051023" y="139755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63" name="Freeform 24263"/>
          <p:cNvSpPr/>
          <p:nvPr/>
        </p:nvSpPr>
        <p:spPr>
          <a:xfrm rot="0" flipH="0" flipV="0">
            <a:off x="15051023" y="1396949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64" name="Freeform 24264"/>
          <p:cNvSpPr/>
          <p:nvPr/>
        </p:nvSpPr>
        <p:spPr>
          <a:xfrm rot="0" flipH="0" flipV="0">
            <a:off x="15051023" y="139755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65" name="Freeform 24265"/>
          <p:cNvSpPr/>
          <p:nvPr/>
        </p:nvSpPr>
        <p:spPr>
          <a:xfrm rot="0" flipH="0" flipV="0">
            <a:off x="14962632" y="1411732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66" name="Freeform 24266"/>
          <p:cNvSpPr/>
          <p:nvPr/>
        </p:nvSpPr>
        <p:spPr>
          <a:xfrm rot="0" flipH="0" flipV="0">
            <a:off x="14962632" y="1412341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67" name="Freeform 24267"/>
          <p:cNvSpPr/>
          <p:nvPr/>
        </p:nvSpPr>
        <p:spPr>
          <a:xfrm rot="0" flipH="0" flipV="0">
            <a:off x="14962632" y="14095984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68" name="Freeform 24268"/>
          <p:cNvSpPr/>
          <p:nvPr/>
        </p:nvSpPr>
        <p:spPr>
          <a:xfrm rot="0" flipH="0" flipV="0">
            <a:off x="14962632" y="1410055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69" name="Freeform 24269"/>
          <p:cNvSpPr/>
          <p:nvPr/>
        </p:nvSpPr>
        <p:spPr>
          <a:xfrm rot="0" flipH="0" flipV="0">
            <a:off x="14962632" y="14106653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70" name="Freeform 24270"/>
          <p:cNvSpPr/>
          <p:nvPr/>
        </p:nvSpPr>
        <p:spPr>
          <a:xfrm rot="0" flipH="0" flipV="0">
            <a:off x="14962632" y="14112748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71" name="Freeform 24271"/>
          <p:cNvSpPr/>
          <p:nvPr/>
        </p:nvSpPr>
        <p:spPr>
          <a:xfrm rot="0" flipH="0" flipV="0">
            <a:off x="14962632" y="1411732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72" name="Freeform 24272"/>
          <p:cNvSpPr/>
          <p:nvPr/>
        </p:nvSpPr>
        <p:spPr>
          <a:xfrm rot="0" flipH="0" flipV="0">
            <a:off x="14962632" y="14112748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73" name="Freeform 24273"/>
          <p:cNvSpPr/>
          <p:nvPr/>
        </p:nvSpPr>
        <p:spPr>
          <a:xfrm rot="0" flipH="0" flipV="0">
            <a:off x="14962632" y="1411732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74" name="Freeform 24274"/>
          <p:cNvSpPr/>
          <p:nvPr/>
        </p:nvSpPr>
        <p:spPr>
          <a:xfrm rot="0" flipH="0" flipV="0">
            <a:off x="14962632" y="14073124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75" name="Freeform 24275"/>
          <p:cNvSpPr/>
          <p:nvPr/>
        </p:nvSpPr>
        <p:spPr>
          <a:xfrm rot="0" flipH="0" flipV="0">
            <a:off x="14962632" y="14077696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76" name="Freeform 24276"/>
          <p:cNvSpPr/>
          <p:nvPr/>
        </p:nvSpPr>
        <p:spPr>
          <a:xfrm rot="0" flipH="0" flipV="0">
            <a:off x="14962632" y="14083793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77" name="Freeform 24277"/>
          <p:cNvSpPr/>
          <p:nvPr/>
        </p:nvSpPr>
        <p:spPr>
          <a:xfrm rot="0" flipH="0" flipV="0">
            <a:off x="14962632" y="14089889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78" name="Freeform 24278"/>
          <p:cNvSpPr/>
          <p:nvPr/>
        </p:nvSpPr>
        <p:spPr>
          <a:xfrm rot="0" flipH="0" flipV="0">
            <a:off x="14962632" y="14095984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79" name="Freeform 24279"/>
          <p:cNvSpPr/>
          <p:nvPr/>
        </p:nvSpPr>
        <p:spPr>
          <a:xfrm rot="0" flipH="0" flipV="0">
            <a:off x="14962632" y="14089889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80" name="Freeform 24280"/>
          <p:cNvSpPr/>
          <p:nvPr/>
        </p:nvSpPr>
        <p:spPr>
          <a:xfrm rot="0" flipH="0" flipV="0">
            <a:off x="14962632" y="14095984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81" name="Freeform 24281"/>
          <p:cNvSpPr/>
          <p:nvPr/>
        </p:nvSpPr>
        <p:spPr>
          <a:xfrm rot="0" flipH="0" flipV="0">
            <a:off x="14962632" y="14050265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82" name="Freeform 24282"/>
          <p:cNvSpPr/>
          <p:nvPr/>
        </p:nvSpPr>
        <p:spPr>
          <a:xfrm rot="0" flipH="0" flipV="0">
            <a:off x="14962632" y="14056360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83" name="Freeform 24283"/>
          <p:cNvSpPr/>
          <p:nvPr/>
        </p:nvSpPr>
        <p:spPr>
          <a:xfrm rot="0" flipH="0" flipV="0">
            <a:off x="14962632" y="14060932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84" name="Freeform 24284"/>
          <p:cNvSpPr/>
          <p:nvPr/>
        </p:nvSpPr>
        <p:spPr>
          <a:xfrm rot="0" flipH="0" flipV="0">
            <a:off x="14962632" y="14067029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85" name="Freeform 24285"/>
          <p:cNvSpPr/>
          <p:nvPr/>
        </p:nvSpPr>
        <p:spPr>
          <a:xfrm rot="0" flipH="0" flipV="0">
            <a:off x="14962632" y="14073124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86" name="Freeform 24286"/>
          <p:cNvSpPr/>
          <p:nvPr/>
        </p:nvSpPr>
        <p:spPr>
          <a:xfrm rot="0" flipH="0" flipV="0">
            <a:off x="14962632" y="14067029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87" name="Freeform 24287"/>
          <p:cNvSpPr/>
          <p:nvPr/>
        </p:nvSpPr>
        <p:spPr>
          <a:xfrm rot="0" flipH="0" flipV="0">
            <a:off x="14962632" y="14073124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88" name="Freeform 24288"/>
          <p:cNvSpPr/>
          <p:nvPr/>
        </p:nvSpPr>
        <p:spPr>
          <a:xfrm rot="0" flipH="0" flipV="0">
            <a:off x="14964156" y="1402740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89" name="Freeform 24289"/>
          <p:cNvSpPr/>
          <p:nvPr/>
        </p:nvSpPr>
        <p:spPr>
          <a:xfrm rot="0" flipH="0" flipV="0">
            <a:off x="14964156" y="1403350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90" name="Freeform 24290"/>
          <p:cNvSpPr/>
          <p:nvPr/>
        </p:nvSpPr>
        <p:spPr>
          <a:xfrm rot="0" flipH="0" flipV="0">
            <a:off x="14964156" y="1403807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91" name="Freeform 24291"/>
          <p:cNvSpPr/>
          <p:nvPr/>
        </p:nvSpPr>
        <p:spPr>
          <a:xfrm rot="0" flipH="0" flipV="0">
            <a:off x="14964156" y="1404416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92" name="Freeform 24292"/>
          <p:cNvSpPr/>
          <p:nvPr/>
        </p:nvSpPr>
        <p:spPr>
          <a:xfrm rot="0" flipH="0" flipV="0">
            <a:off x="14964156" y="1405026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93" name="Freeform 24293"/>
          <p:cNvSpPr/>
          <p:nvPr/>
        </p:nvSpPr>
        <p:spPr>
          <a:xfrm rot="0" flipH="0" flipV="0">
            <a:off x="14964156" y="1404416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94" name="Freeform 24294"/>
          <p:cNvSpPr/>
          <p:nvPr/>
        </p:nvSpPr>
        <p:spPr>
          <a:xfrm rot="0" flipH="0" flipV="0">
            <a:off x="14964156" y="1405026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95" name="Freeform 24295"/>
          <p:cNvSpPr/>
          <p:nvPr/>
        </p:nvSpPr>
        <p:spPr>
          <a:xfrm rot="0" flipH="0" flipV="0">
            <a:off x="14964156" y="1400454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96" name="Freeform 24296"/>
          <p:cNvSpPr/>
          <p:nvPr/>
        </p:nvSpPr>
        <p:spPr>
          <a:xfrm rot="0" flipH="0" flipV="0">
            <a:off x="14964156" y="1401064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97" name="Freeform 24297"/>
          <p:cNvSpPr/>
          <p:nvPr/>
        </p:nvSpPr>
        <p:spPr>
          <a:xfrm rot="0" flipH="0" flipV="0">
            <a:off x="14964156" y="1401673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98" name="Freeform 24298"/>
          <p:cNvSpPr/>
          <p:nvPr/>
        </p:nvSpPr>
        <p:spPr>
          <a:xfrm rot="0" flipH="0" flipV="0">
            <a:off x="14964156" y="1402130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299" name="Freeform 24299"/>
          <p:cNvSpPr/>
          <p:nvPr/>
        </p:nvSpPr>
        <p:spPr>
          <a:xfrm rot="0" flipH="0" flipV="0">
            <a:off x="14964156" y="1402740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00" name="Freeform 24300"/>
          <p:cNvSpPr/>
          <p:nvPr/>
        </p:nvSpPr>
        <p:spPr>
          <a:xfrm rot="0" flipH="0" flipV="0">
            <a:off x="14964156" y="1402130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01" name="Freeform 24301"/>
          <p:cNvSpPr/>
          <p:nvPr/>
        </p:nvSpPr>
        <p:spPr>
          <a:xfrm rot="0" flipH="0" flipV="0">
            <a:off x="14964156" y="1402740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02" name="Freeform 24302"/>
          <p:cNvSpPr/>
          <p:nvPr/>
        </p:nvSpPr>
        <p:spPr>
          <a:xfrm rot="0" flipH="0" flipV="0">
            <a:off x="14964156" y="139816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03" name="Freeform 24303"/>
          <p:cNvSpPr/>
          <p:nvPr/>
        </p:nvSpPr>
        <p:spPr>
          <a:xfrm rot="0" flipH="0" flipV="0">
            <a:off x="14964156" y="1398778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04" name="Freeform 24304"/>
          <p:cNvSpPr/>
          <p:nvPr/>
        </p:nvSpPr>
        <p:spPr>
          <a:xfrm rot="0" flipH="0" flipV="0">
            <a:off x="14964156" y="139938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05" name="Freeform 24305"/>
          <p:cNvSpPr/>
          <p:nvPr/>
        </p:nvSpPr>
        <p:spPr>
          <a:xfrm rot="0" flipH="0" flipV="0">
            <a:off x="14964156" y="1399844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06" name="Freeform 24306"/>
          <p:cNvSpPr/>
          <p:nvPr/>
        </p:nvSpPr>
        <p:spPr>
          <a:xfrm rot="0" flipH="0" flipV="0">
            <a:off x="14964156" y="1400454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07" name="Freeform 24307"/>
          <p:cNvSpPr/>
          <p:nvPr/>
        </p:nvSpPr>
        <p:spPr>
          <a:xfrm rot="0" flipH="0" flipV="0">
            <a:off x="14964156" y="1399844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08" name="Freeform 24308"/>
          <p:cNvSpPr/>
          <p:nvPr/>
        </p:nvSpPr>
        <p:spPr>
          <a:xfrm rot="0" flipH="0" flipV="0">
            <a:off x="14964156" y="1400454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09" name="Freeform 24309"/>
          <p:cNvSpPr/>
          <p:nvPr/>
        </p:nvSpPr>
        <p:spPr>
          <a:xfrm rot="0" flipH="0" flipV="0">
            <a:off x="14964156" y="1397101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10" name="Freeform 24310"/>
          <p:cNvSpPr/>
          <p:nvPr/>
        </p:nvSpPr>
        <p:spPr>
          <a:xfrm rot="0" flipH="0" flipV="0">
            <a:off x="14964156" y="139755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11" name="Freeform 24311"/>
          <p:cNvSpPr/>
          <p:nvPr/>
        </p:nvSpPr>
        <p:spPr>
          <a:xfrm rot="0" flipH="0" flipV="0">
            <a:off x="14964156" y="139816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12" name="Freeform 24312"/>
          <p:cNvSpPr/>
          <p:nvPr/>
        </p:nvSpPr>
        <p:spPr>
          <a:xfrm rot="0" flipH="0" flipV="0">
            <a:off x="14964156" y="1398778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13" name="Freeform 24313"/>
          <p:cNvSpPr/>
          <p:nvPr/>
        </p:nvSpPr>
        <p:spPr>
          <a:xfrm rot="0" flipH="0" flipV="0">
            <a:off x="14964156" y="139938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14" name="Freeform 24314"/>
          <p:cNvSpPr/>
          <p:nvPr/>
        </p:nvSpPr>
        <p:spPr>
          <a:xfrm rot="0" flipH="0" flipV="0">
            <a:off x="14964156" y="1398778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15" name="Freeform 24315"/>
          <p:cNvSpPr/>
          <p:nvPr/>
        </p:nvSpPr>
        <p:spPr>
          <a:xfrm rot="0" flipH="0" flipV="0">
            <a:off x="14964156" y="139938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16" name="Freeform 24316"/>
          <p:cNvSpPr/>
          <p:nvPr/>
        </p:nvSpPr>
        <p:spPr>
          <a:xfrm rot="0" flipH="0" flipV="0">
            <a:off x="14964156" y="13960348"/>
            <a:ext cx="6095" cy="6095"/>
          </a:xfrm>
          <a:custGeom>
            <a:pathLst>
              <a:path w="50800" h="50800">
                <a:moveTo>
                  <a:pt x="50800" y="0"/>
                </a:moveTo>
                <a:lnTo>
                  <a:pt x="0" y="50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17" name="Freeform 24317"/>
          <p:cNvSpPr/>
          <p:nvPr/>
        </p:nvSpPr>
        <p:spPr>
          <a:xfrm rot="0" flipH="0" flipV="0">
            <a:off x="14962632" y="14144753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18" name="Freeform 24318"/>
          <p:cNvSpPr/>
          <p:nvPr/>
        </p:nvSpPr>
        <p:spPr>
          <a:xfrm rot="0" flipH="0" flipV="0">
            <a:off x="14962632" y="14150848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19" name="Freeform 24319"/>
          <p:cNvSpPr/>
          <p:nvPr/>
        </p:nvSpPr>
        <p:spPr>
          <a:xfrm rot="0" flipH="0" flipV="0">
            <a:off x="14962632" y="14156944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20" name="Freeform 24320"/>
          <p:cNvSpPr/>
          <p:nvPr/>
        </p:nvSpPr>
        <p:spPr>
          <a:xfrm rot="0" flipH="0" flipV="0">
            <a:off x="14962632" y="14163041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21" name="Freeform 24321"/>
          <p:cNvSpPr/>
          <p:nvPr/>
        </p:nvSpPr>
        <p:spPr>
          <a:xfrm rot="0" flipH="0" flipV="0">
            <a:off x="14962632" y="14167612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22" name="Freeform 24322"/>
          <p:cNvSpPr/>
          <p:nvPr/>
        </p:nvSpPr>
        <p:spPr>
          <a:xfrm rot="0" flipH="0" flipV="0">
            <a:off x="14962632" y="14163041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23" name="Freeform 24323"/>
          <p:cNvSpPr/>
          <p:nvPr/>
        </p:nvSpPr>
        <p:spPr>
          <a:xfrm rot="0" flipH="0" flipV="0">
            <a:off x="14962632" y="14167612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24" name="Freeform 24324"/>
          <p:cNvSpPr/>
          <p:nvPr/>
        </p:nvSpPr>
        <p:spPr>
          <a:xfrm rot="0" flipH="0" flipV="0">
            <a:off x="14962632" y="14140181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25" name="Freeform 24325"/>
          <p:cNvSpPr/>
          <p:nvPr/>
        </p:nvSpPr>
        <p:spPr>
          <a:xfrm rot="0" flipH="0" flipV="0">
            <a:off x="14962632" y="14144753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26" name="Freeform 24326"/>
          <p:cNvSpPr/>
          <p:nvPr/>
        </p:nvSpPr>
        <p:spPr>
          <a:xfrm rot="0" flipH="0" flipV="0">
            <a:off x="14962632" y="14140181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27" name="Freeform 24327"/>
          <p:cNvSpPr/>
          <p:nvPr/>
        </p:nvSpPr>
        <p:spPr>
          <a:xfrm rot="0" flipH="0" flipV="0">
            <a:off x="14962632" y="14144753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28" name="Freeform 24328"/>
          <p:cNvSpPr/>
          <p:nvPr/>
        </p:nvSpPr>
        <p:spPr>
          <a:xfrm rot="0" flipH="0" flipV="0">
            <a:off x="15003780" y="14147800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29" name="Freeform 24329"/>
          <p:cNvSpPr/>
          <p:nvPr/>
        </p:nvSpPr>
        <p:spPr>
          <a:xfrm rot="0" flipH="0" flipV="0">
            <a:off x="15008352" y="14143229"/>
            <a:ext cx="3047" cy="4571"/>
          </a:xfrm>
          <a:custGeom>
            <a:pathLst>
              <a:path w="25400" h="38100">
                <a:moveTo>
                  <a:pt x="0" y="0"/>
                </a:moveTo>
                <a:lnTo>
                  <a:pt x="254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30" name="Freeform 24330"/>
          <p:cNvSpPr/>
          <p:nvPr/>
        </p:nvSpPr>
        <p:spPr>
          <a:xfrm rot="0" flipH="0" flipV="0">
            <a:off x="15012923" y="14140181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31" name="Freeform 24331"/>
          <p:cNvSpPr/>
          <p:nvPr/>
        </p:nvSpPr>
        <p:spPr>
          <a:xfrm rot="0" flipH="0" flipV="0">
            <a:off x="15017495" y="14137132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32" name="Freeform 24332"/>
          <p:cNvSpPr/>
          <p:nvPr/>
        </p:nvSpPr>
        <p:spPr>
          <a:xfrm rot="0" flipH="0" flipV="0">
            <a:off x="15022067" y="14134084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33" name="Freeform 24333"/>
          <p:cNvSpPr/>
          <p:nvPr/>
        </p:nvSpPr>
        <p:spPr>
          <a:xfrm rot="0" flipH="0" flipV="0">
            <a:off x="15017495" y="14137132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34" name="Freeform 24334"/>
          <p:cNvSpPr/>
          <p:nvPr/>
        </p:nvSpPr>
        <p:spPr>
          <a:xfrm rot="0" flipH="0" flipV="0">
            <a:off x="15022067" y="14134084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35" name="Freeform 24335"/>
          <p:cNvSpPr/>
          <p:nvPr/>
        </p:nvSpPr>
        <p:spPr>
          <a:xfrm rot="0" flipH="0" flipV="0">
            <a:off x="14999208" y="14150848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36" name="Freeform 24336"/>
          <p:cNvSpPr/>
          <p:nvPr/>
        </p:nvSpPr>
        <p:spPr>
          <a:xfrm rot="0" flipH="0" flipV="0">
            <a:off x="15003780" y="14147800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37" name="Freeform 24337"/>
          <p:cNvSpPr/>
          <p:nvPr/>
        </p:nvSpPr>
        <p:spPr>
          <a:xfrm rot="0" flipH="0" flipV="0">
            <a:off x="14999208" y="14150848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38" name="Freeform 24338"/>
          <p:cNvSpPr/>
          <p:nvPr/>
        </p:nvSpPr>
        <p:spPr>
          <a:xfrm rot="0" flipH="0" flipV="0">
            <a:off x="15003780" y="14147800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39" name="Freeform 24339"/>
          <p:cNvSpPr/>
          <p:nvPr/>
        </p:nvSpPr>
        <p:spPr>
          <a:xfrm rot="0" flipH="0" flipV="0">
            <a:off x="15022067" y="14134084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40" name="Freeform 24340"/>
          <p:cNvSpPr/>
          <p:nvPr/>
        </p:nvSpPr>
        <p:spPr>
          <a:xfrm rot="0" flipH="0" flipV="0">
            <a:off x="15026639" y="14129512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41" name="Freeform 24341"/>
          <p:cNvSpPr/>
          <p:nvPr/>
        </p:nvSpPr>
        <p:spPr>
          <a:xfrm rot="0" flipH="0" flipV="0">
            <a:off x="15031212" y="14126465"/>
            <a:ext cx="1523" cy="3047"/>
          </a:xfrm>
          <a:custGeom>
            <a:pathLst>
              <a:path w="12700" h="25400">
                <a:moveTo>
                  <a:pt x="0" y="0"/>
                </a:moveTo>
                <a:lnTo>
                  <a:pt x="127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42" name="Freeform 24342"/>
          <p:cNvSpPr/>
          <p:nvPr/>
        </p:nvSpPr>
        <p:spPr>
          <a:xfrm rot="0" flipH="0" flipV="0">
            <a:off x="15035784" y="14123417"/>
            <a:ext cx="1523" cy="3047"/>
          </a:xfrm>
          <a:custGeom>
            <a:pathLst>
              <a:path w="12700" h="25400">
                <a:moveTo>
                  <a:pt x="0" y="0"/>
                </a:moveTo>
                <a:lnTo>
                  <a:pt x="127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43" name="Freeform 24343"/>
          <p:cNvSpPr/>
          <p:nvPr/>
        </p:nvSpPr>
        <p:spPr>
          <a:xfrm rot="0" flipH="0" flipV="0">
            <a:off x="15040356" y="14118844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44" name="Freeform 24344"/>
          <p:cNvSpPr/>
          <p:nvPr/>
        </p:nvSpPr>
        <p:spPr>
          <a:xfrm rot="0" flipH="0" flipV="0">
            <a:off x="15035784" y="14123417"/>
            <a:ext cx="1523" cy="3047"/>
          </a:xfrm>
          <a:custGeom>
            <a:pathLst>
              <a:path w="12700" h="25400">
                <a:moveTo>
                  <a:pt x="0" y="0"/>
                </a:moveTo>
                <a:lnTo>
                  <a:pt x="127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45" name="Freeform 24345"/>
          <p:cNvSpPr/>
          <p:nvPr/>
        </p:nvSpPr>
        <p:spPr>
          <a:xfrm rot="0" flipH="0" flipV="0">
            <a:off x="15040356" y="14120369"/>
            <a:ext cx="1523" cy="3047"/>
          </a:xfrm>
          <a:custGeom>
            <a:pathLst>
              <a:path w="12700" h="25400">
                <a:moveTo>
                  <a:pt x="0" y="0"/>
                </a:moveTo>
                <a:lnTo>
                  <a:pt x="127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46" name="Freeform 24346"/>
          <p:cNvSpPr/>
          <p:nvPr/>
        </p:nvSpPr>
        <p:spPr>
          <a:xfrm rot="0" flipH="0" flipV="0">
            <a:off x="15017495" y="14137132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47" name="Freeform 24347"/>
          <p:cNvSpPr/>
          <p:nvPr/>
        </p:nvSpPr>
        <p:spPr>
          <a:xfrm rot="0" flipH="0" flipV="0">
            <a:off x="15022067" y="14134084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48" name="Freeform 24348"/>
          <p:cNvSpPr/>
          <p:nvPr/>
        </p:nvSpPr>
        <p:spPr>
          <a:xfrm rot="0" flipH="0" flipV="0">
            <a:off x="15017495" y="14137132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49" name="Freeform 24349"/>
          <p:cNvSpPr/>
          <p:nvPr/>
        </p:nvSpPr>
        <p:spPr>
          <a:xfrm rot="0" flipH="0" flipV="0">
            <a:off x="15022067" y="14134084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50" name="Freeform 24350"/>
          <p:cNvSpPr/>
          <p:nvPr/>
        </p:nvSpPr>
        <p:spPr>
          <a:xfrm rot="0" flipH="0" flipV="0">
            <a:off x="14994636" y="14153896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51" name="Freeform 24351"/>
          <p:cNvSpPr/>
          <p:nvPr/>
        </p:nvSpPr>
        <p:spPr>
          <a:xfrm rot="0" flipH="0" flipV="0">
            <a:off x="14999208" y="14150848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52" name="Freeform 24352"/>
          <p:cNvSpPr/>
          <p:nvPr/>
        </p:nvSpPr>
        <p:spPr>
          <a:xfrm rot="0" flipH="0" flipV="0">
            <a:off x="14990063" y="14156944"/>
            <a:ext cx="3047" cy="4571"/>
          </a:xfrm>
          <a:custGeom>
            <a:pathLst>
              <a:path w="25400" h="38100">
                <a:moveTo>
                  <a:pt x="0" y="0"/>
                </a:moveTo>
                <a:lnTo>
                  <a:pt x="254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53" name="Freeform 24353"/>
          <p:cNvSpPr/>
          <p:nvPr/>
        </p:nvSpPr>
        <p:spPr>
          <a:xfrm rot="0" flipH="0" flipV="0">
            <a:off x="14994636" y="14153896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54" name="Freeform 24354"/>
          <p:cNvSpPr/>
          <p:nvPr/>
        </p:nvSpPr>
        <p:spPr>
          <a:xfrm rot="0" flipH="0" flipV="0">
            <a:off x="14985491" y="14161517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55" name="Freeform 24355"/>
          <p:cNvSpPr/>
          <p:nvPr/>
        </p:nvSpPr>
        <p:spPr>
          <a:xfrm rot="0" flipH="0" flipV="0">
            <a:off x="14990063" y="14156944"/>
            <a:ext cx="3047" cy="4571"/>
          </a:xfrm>
          <a:custGeom>
            <a:pathLst>
              <a:path w="25400" h="38100">
                <a:moveTo>
                  <a:pt x="0" y="0"/>
                </a:moveTo>
                <a:lnTo>
                  <a:pt x="254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56" name="Freeform 24356"/>
          <p:cNvSpPr/>
          <p:nvPr/>
        </p:nvSpPr>
        <p:spPr>
          <a:xfrm rot="0" flipH="0" flipV="0">
            <a:off x="14980919" y="14164565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57" name="Freeform 24357"/>
          <p:cNvSpPr/>
          <p:nvPr/>
        </p:nvSpPr>
        <p:spPr>
          <a:xfrm rot="0" flipH="0" flipV="0">
            <a:off x="14985491" y="14161517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58" name="Freeform 24358"/>
          <p:cNvSpPr/>
          <p:nvPr/>
        </p:nvSpPr>
        <p:spPr>
          <a:xfrm rot="0" flipH="0" flipV="0">
            <a:off x="14976347" y="14167612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59" name="Freeform 24359"/>
          <p:cNvSpPr/>
          <p:nvPr/>
        </p:nvSpPr>
        <p:spPr>
          <a:xfrm rot="0" flipH="0" flipV="0">
            <a:off x="14980919" y="14164565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60" name="Freeform 24360"/>
          <p:cNvSpPr/>
          <p:nvPr/>
        </p:nvSpPr>
        <p:spPr>
          <a:xfrm rot="0" flipH="0" flipV="0">
            <a:off x="14976347" y="14167612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61" name="Freeform 24361"/>
          <p:cNvSpPr/>
          <p:nvPr/>
        </p:nvSpPr>
        <p:spPr>
          <a:xfrm rot="0" flipH="0" flipV="0">
            <a:off x="14993112" y="14126464"/>
            <a:ext cx="1523" cy="3047"/>
          </a:xfrm>
          <a:custGeom>
            <a:pathLst>
              <a:path w="12700" h="25400">
                <a:moveTo>
                  <a:pt x="127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62" name="Freeform 24362"/>
          <p:cNvSpPr/>
          <p:nvPr/>
        </p:nvSpPr>
        <p:spPr>
          <a:xfrm rot="0" flipH="0" flipV="0">
            <a:off x="14988539" y="14126464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63" name="Freeform 24363"/>
          <p:cNvSpPr/>
          <p:nvPr/>
        </p:nvSpPr>
        <p:spPr>
          <a:xfrm rot="0" flipH="0" flipV="0">
            <a:off x="14982443" y="14127988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64" name="Freeform 24364"/>
          <p:cNvSpPr/>
          <p:nvPr/>
        </p:nvSpPr>
        <p:spPr>
          <a:xfrm rot="0" flipH="0" flipV="0">
            <a:off x="14976347" y="14127988"/>
            <a:ext cx="1523" cy="4571"/>
          </a:xfrm>
          <a:custGeom>
            <a:pathLst>
              <a:path w="12700" h="38100">
                <a:moveTo>
                  <a:pt x="127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65" name="Freeform 24365"/>
          <p:cNvSpPr/>
          <p:nvPr/>
        </p:nvSpPr>
        <p:spPr>
          <a:xfrm rot="0" flipH="0" flipV="0">
            <a:off x="14971776" y="14129512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66" name="Freeform 24366"/>
          <p:cNvSpPr/>
          <p:nvPr/>
        </p:nvSpPr>
        <p:spPr>
          <a:xfrm rot="0" flipH="0" flipV="0">
            <a:off x="14976347" y="14127988"/>
            <a:ext cx="1523" cy="4571"/>
          </a:xfrm>
          <a:custGeom>
            <a:pathLst>
              <a:path w="12700" h="38100">
                <a:moveTo>
                  <a:pt x="127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67" name="Freeform 24367"/>
          <p:cNvSpPr/>
          <p:nvPr/>
        </p:nvSpPr>
        <p:spPr>
          <a:xfrm rot="0" flipH="0" flipV="0">
            <a:off x="14971776" y="14129512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68" name="Freeform 24368"/>
          <p:cNvSpPr/>
          <p:nvPr/>
        </p:nvSpPr>
        <p:spPr>
          <a:xfrm rot="0" flipH="0" flipV="0">
            <a:off x="14999208" y="14124940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69" name="Freeform 24369"/>
          <p:cNvSpPr/>
          <p:nvPr/>
        </p:nvSpPr>
        <p:spPr>
          <a:xfrm rot="0" flipH="0" flipV="0">
            <a:off x="14993112" y="14126464"/>
            <a:ext cx="1523" cy="3047"/>
          </a:xfrm>
          <a:custGeom>
            <a:pathLst>
              <a:path w="12700" h="25400">
                <a:moveTo>
                  <a:pt x="127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70" name="Freeform 24370"/>
          <p:cNvSpPr/>
          <p:nvPr/>
        </p:nvSpPr>
        <p:spPr>
          <a:xfrm rot="0" flipH="0" flipV="0">
            <a:off x="14999208" y="14124940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71" name="Freeform 24371"/>
          <p:cNvSpPr/>
          <p:nvPr/>
        </p:nvSpPr>
        <p:spPr>
          <a:xfrm rot="0" flipH="0" flipV="0">
            <a:off x="14993112" y="14126464"/>
            <a:ext cx="1523" cy="3047"/>
          </a:xfrm>
          <a:custGeom>
            <a:pathLst>
              <a:path w="12700" h="25400">
                <a:moveTo>
                  <a:pt x="127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72" name="Freeform 24372"/>
          <p:cNvSpPr/>
          <p:nvPr/>
        </p:nvSpPr>
        <p:spPr>
          <a:xfrm rot="0" flipH="0" flipV="0">
            <a:off x="15015971" y="14121893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73" name="Freeform 24373"/>
          <p:cNvSpPr/>
          <p:nvPr/>
        </p:nvSpPr>
        <p:spPr>
          <a:xfrm rot="0" flipH="0" flipV="0">
            <a:off x="15009876" y="14123417"/>
            <a:ext cx="1523" cy="3047"/>
          </a:xfrm>
          <a:custGeom>
            <a:pathLst>
              <a:path w="12700" h="25400">
                <a:moveTo>
                  <a:pt x="127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74" name="Freeform 24374"/>
          <p:cNvSpPr/>
          <p:nvPr/>
        </p:nvSpPr>
        <p:spPr>
          <a:xfrm rot="0" flipH="0" flipV="0">
            <a:off x="15005304" y="14123417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75" name="Freeform 24375"/>
          <p:cNvSpPr/>
          <p:nvPr/>
        </p:nvSpPr>
        <p:spPr>
          <a:xfrm rot="0" flipH="0" flipV="0">
            <a:off x="14999208" y="14124941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76" name="Freeform 24376"/>
          <p:cNvSpPr/>
          <p:nvPr/>
        </p:nvSpPr>
        <p:spPr>
          <a:xfrm rot="0" flipH="0" flipV="0">
            <a:off x="15020543" y="14120369"/>
            <a:ext cx="1523" cy="4571"/>
          </a:xfrm>
          <a:custGeom>
            <a:pathLst>
              <a:path w="12700" h="38100">
                <a:moveTo>
                  <a:pt x="127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77" name="Freeform 24377"/>
          <p:cNvSpPr/>
          <p:nvPr/>
        </p:nvSpPr>
        <p:spPr>
          <a:xfrm rot="0" flipH="0" flipV="0">
            <a:off x="15015971" y="14121893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78" name="Freeform 24378"/>
          <p:cNvSpPr/>
          <p:nvPr/>
        </p:nvSpPr>
        <p:spPr>
          <a:xfrm rot="0" flipH="0" flipV="0">
            <a:off x="15020543" y="14120369"/>
            <a:ext cx="1523" cy="4571"/>
          </a:xfrm>
          <a:custGeom>
            <a:pathLst>
              <a:path w="12700" h="38100">
                <a:moveTo>
                  <a:pt x="127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79" name="Freeform 24379"/>
          <p:cNvSpPr/>
          <p:nvPr/>
        </p:nvSpPr>
        <p:spPr>
          <a:xfrm rot="0" flipH="0" flipV="0">
            <a:off x="15015971" y="14121893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80" name="Freeform 24380"/>
          <p:cNvSpPr/>
          <p:nvPr/>
        </p:nvSpPr>
        <p:spPr>
          <a:xfrm rot="0" flipH="0" flipV="0">
            <a:off x="15037308" y="14117321"/>
            <a:ext cx="1523" cy="4571"/>
          </a:xfrm>
          <a:custGeom>
            <a:pathLst>
              <a:path w="12700" h="38100">
                <a:moveTo>
                  <a:pt x="127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81" name="Freeform 24381"/>
          <p:cNvSpPr/>
          <p:nvPr/>
        </p:nvSpPr>
        <p:spPr>
          <a:xfrm rot="0" flipH="0" flipV="0">
            <a:off x="15032736" y="14118845"/>
            <a:ext cx="0" cy="4571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82" name="Freeform 24382"/>
          <p:cNvSpPr/>
          <p:nvPr/>
        </p:nvSpPr>
        <p:spPr>
          <a:xfrm rot="0" flipH="0" flipV="0">
            <a:off x="15026639" y="14120369"/>
            <a:ext cx="1523" cy="3047"/>
          </a:xfrm>
          <a:custGeom>
            <a:pathLst>
              <a:path w="12700" h="25400">
                <a:moveTo>
                  <a:pt x="127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83" name="Freeform 24383"/>
          <p:cNvSpPr/>
          <p:nvPr/>
        </p:nvSpPr>
        <p:spPr>
          <a:xfrm rot="0" flipH="0" flipV="0">
            <a:off x="15020543" y="14120369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84" name="Freeform 24384"/>
          <p:cNvSpPr/>
          <p:nvPr/>
        </p:nvSpPr>
        <p:spPr>
          <a:xfrm rot="0" flipH="0" flipV="0">
            <a:off x="15043404" y="14117321"/>
            <a:ext cx="1523" cy="3047"/>
          </a:xfrm>
          <a:custGeom>
            <a:pathLst>
              <a:path w="12700" h="25400">
                <a:moveTo>
                  <a:pt x="127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85" name="Freeform 24385"/>
          <p:cNvSpPr/>
          <p:nvPr/>
        </p:nvSpPr>
        <p:spPr>
          <a:xfrm rot="0" flipH="0" flipV="0">
            <a:off x="15037308" y="14117321"/>
            <a:ext cx="1523" cy="4571"/>
          </a:xfrm>
          <a:custGeom>
            <a:pathLst>
              <a:path w="12700" h="38100">
                <a:moveTo>
                  <a:pt x="127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86" name="Freeform 24386"/>
          <p:cNvSpPr/>
          <p:nvPr/>
        </p:nvSpPr>
        <p:spPr>
          <a:xfrm rot="0" flipH="0" flipV="0">
            <a:off x="15043404" y="14117321"/>
            <a:ext cx="1523" cy="3047"/>
          </a:xfrm>
          <a:custGeom>
            <a:pathLst>
              <a:path w="12700" h="25400">
                <a:moveTo>
                  <a:pt x="127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87" name="Freeform 24387"/>
          <p:cNvSpPr/>
          <p:nvPr/>
        </p:nvSpPr>
        <p:spPr>
          <a:xfrm rot="0" flipH="0" flipV="0">
            <a:off x="15037308" y="14117321"/>
            <a:ext cx="1523" cy="4571"/>
          </a:xfrm>
          <a:custGeom>
            <a:pathLst>
              <a:path w="12700" h="38100">
                <a:moveTo>
                  <a:pt x="127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88" name="Freeform 24388"/>
          <p:cNvSpPr/>
          <p:nvPr/>
        </p:nvSpPr>
        <p:spPr>
          <a:xfrm rot="0" flipH="0" flipV="0">
            <a:off x="14962632" y="14173708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89" name="Freeform 24389"/>
          <p:cNvSpPr/>
          <p:nvPr/>
        </p:nvSpPr>
        <p:spPr>
          <a:xfrm rot="0" flipH="0" flipV="0">
            <a:off x="17609819" y="13480289"/>
            <a:ext cx="9143" cy="0"/>
          </a:xfrm>
          <a:custGeom>
            <a:pathLst>
              <a:path w="76200" h="0">
                <a:moveTo>
                  <a:pt x="76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4390" name="Picture 24059"/>
          <p:cNvPicPr>
            <a:picLocks noChangeAspect="0" noChangeArrowheads="1"/>
          </p:cNvPicPr>
          <p:nvPr/>
        </p:nvPicPr>
        <p:blipFill>
          <a:blip r:embed="rId243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05247" y="13486385"/>
            <a:ext cx="6095" cy="202692"/>
          </a:xfrm>
          <a:prstGeom prst="rect">
            <a:avLst/>
          </a:prstGeom>
          <a:noFill/>
          <a:extLst/>
        </p:spPr>
      </p:pic>
      <p:sp>
        <p:nvSpPr>
          <p:cNvPr id="24391" name="Freeform 24391"/>
          <p:cNvSpPr/>
          <p:nvPr/>
        </p:nvSpPr>
        <p:spPr>
          <a:xfrm rot="0" flipH="0" flipV="0">
            <a:off x="17609819" y="13480289"/>
            <a:ext cx="0" cy="204215"/>
          </a:xfrm>
          <a:custGeom>
            <a:pathLst>
              <a:path w="0" h="1701800">
                <a:moveTo>
                  <a:pt x="0" y="0"/>
                </a:moveTo>
                <a:lnTo>
                  <a:pt x="0" y="1701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92" name="Freeform 24392"/>
          <p:cNvSpPr/>
          <p:nvPr/>
        </p:nvSpPr>
        <p:spPr>
          <a:xfrm rot="0" flipH="0" flipV="0">
            <a:off x="17445227" y="13480288"/>
            <a:ext cx="173735" cy="211835"/>
          </a:xfrm>
          <a:custGeom>
            <a:pathLst>
              <a:path w="1447800" h="1765300">
                <a:moveTo>
                  <a:pt x="1447800" y="76200"/>
                </a:moveTo>
                <a:lnTo>
                  <a:pt x="1447800" y="0"/>
                </a:lnTo>
                <a:lnTo>
                  <a:pt x="1447800" y="1701800"/>
                </a:lnTo>
                <a:lnTo>
                  <a:pt x="1371600" y="1701800"/>
                </a:lnTo>
                <a:lnTo>
                  <a:pt x="1371600" y="1524000"/>
                </a:lnTo>
                <a:lnTo>
                  <a:pt x="0" y="1765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93" name="Freeform 24393"/>
          <p:cNvSpPr/>
          <p:nvPr/>
        </p:nvSpPr>
        <p:spPr>
          <a:xfrm rot="0" flipH="0" flipV="0">
            <a:off x="17445227" y="13658596"/>
            <a:ext cx="164591" cy="27431"/>
          </a:xfrm>
          <a:custGeom>
            <a:pathLst>
              <a:path w="1371600" h="228600">
                <a:moveTo>
                  <a:pt x="1371600" y="0"/>
                </a:moveTo>
                <a:lnTo>
                  <a:pt x="0" y="228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94" name="Freeform 24394"/>
          <p:cNvSpPr/>
          <p:nvPr/>
        </p:nvSpPr>
        <p:spPr>
          <a:xfrm rot="0" flipH="0" flipV="0">
            <a:off x="17521428" y="13678408"/>
            <a:ext cx="88391" cy="6095"/>
          </a:xfrm>
          <a:custGeom>
            <a:pathLst>
              <a:path w="736600" h="50800">
                <a:moveTo>
                  <a:pt x="0" y="0"/>
                </a:moveTo>
                <a:lnTo>
                  <a:pt x="736600" y="50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95" name="Freeform 24395"/>
          <p:cNvSpPr/>
          <p:nvPr/>
        </p:nvSpPr>
        <p:spPr>
          <a:xfrm rot="0" flipH="0" flipV="0">
            <a:off x="17583912" y="13667741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96" name="Freeform 24396"/>
          <p:cNvSpPr/>
          <p:nvPr/>
        </p:nvSpPr>
        <p:spPr>
          <a:xfrm rot="0" flipH="0" flipV="0">
            <a:off x="17588484" y="13666217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97" name="Freeform 24397"/>
          <p:cNvSpPr/>
          <p:nvPr/>
        </p:nvSpPr>
        <p:spPr>
          <a:xfrm rot="0" flipH="0" flipV="0">
            <a:off x="17594580" y="13666217"/>
            <a:ext cx="1523" cy="3047"/>
          </a:xfrm>
          <a:custGeom>
            <a:pathLst>
              <a:path w="12700" h="25400">
                <a:moveTo>
                  <a:pt x="0" y="0"/>
                </a:moveTo>
                <a:lnTo>
                  <a:pt x="127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98" name="Freeform 24398"/>
          <p:cNvSpPr/>
          <p:nvPr/>
        </p:nvSpPr>
        <p:spPr>
          <a:xfrm rot="0" flipH="0" flipV="0">
            <a:off x="17600676" y="13664693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399" name="Freeform 24399"/>
          <p:cNvSpPr/>
          <p:nvPr/>
        </p:nvSpPr>
        <p:spPr>
          <a:xfrm rot="0" flipH="0" flipV="0">
            <a:off x="17561052" y="13670789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00" name="Freeform 24400"/>
          <p:cNvSpPr/>
          <p:nvPr/>
        </p:nvSpPr>
        <p:spPr>
          <a:xfrm rot="0" flipH="0" flipV="0">
            <a:off x="17567147" y="13670789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01" name="Freeform 24401"/>
          <p:cNvSpPr/>
          <p:nvPr/>
        </p:nvSpPr>
        <p:spPr>
          <a:xfrm rot="0" flipH="0" flipV="0">
            <a:off x="17571719" y="13669265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02" name="Freeform 24402"/>
          <p:cNvSpPr/>
          <p:nvPr/>
        </p:nvSpPr>
        <p:spPr>
          <a:xfrm rot="0" flipH="0" flipV="0">
            <a:off x="17577815" y="13667741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03" name="Freeform 24403"/>
          <p:cNvSpPr/>
          <p:nvPr/>
        </p:nvSpPr>
        <p:spPr>
          <a:xfrm rot="0" flipH="0" flipV="0">
            <a:off x="17583912" y="13667741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04" name="Freeform 24404"/>
          <p:cNvSpPr/>
          <p:nvPr/>
        </p:nvSpPr>
        <p:spPr>
          <a:xfrm rot="0" flipH="0" flipV="0">
            <a:off x="17538191" y="13675360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05" name="Freeform 24405"/>
          <p:cNvSpPr/>
          <p:nvPr/>
        </p:nvSpPr>
        <p:spPr>
          <a:xfrm rot="0" flipH="0" flipV="0">
            <a:off x="17544287" y="13673836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06" name="Freeform 24406"/>
          <p:cNvSpPr/>
          <p:nvPr/>
        </p:nvSpPr>
        <p:spPr>
          <a:xfrm rot="0" flipH="0" flipV="0">
            <a:off x="17550384" y="13673836"/>
            <a:ext cx="0" cy="3047"/>
          </a:xfrm>
          <a:custGeom>
            <a:pathLst>
              <a:path w="0" h="25400">
                <a:moveTo>
                  <a:pt x="0" y="0"/>
                </a:moveTo>
                <a:lnTo>
                  <a:pt x="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07" name="Freeform 24407"/>
          <p:cNvSpPr/>
          <p:nvPr/>
        </p:nvSpPr>
        <p:spPr>
          <a:xfrm rot="0" flipH="0" flipV="0">
            <a:off x="17554956" y="13672312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08" name="Freeform 24408"/>
          <p:cNvSpPr/>
          <p:nvPr/>
        </p:nvSpPr>
        <p:spPr>
          <a:xfrm rot="0" flipH="0" flipV="0">
            <a:off x="17561052" y="13670789"/>
            <a:ext cx="1523" cy="4571"/>
          </a:xfrm>
          <a:custGeom>
            <a:pathLst>
              <a:path w="12700" h="38100">
                <a:moveTo>
                  <a:pt x="0" y="0"/>
                </a:moveTo>
                <a:lnTo>
                  <a:pt x="1270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09" name="Freeform 24409"/>
          <p:cNvSpPr/>
          <p:nvPr/>
        </p:nvSpPr>
        <p:spPr>
          <a:xfrm rot="0" flipH="0" flipV="0">
            <a:off x="17605247" y="1349857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10" name="Freeform 24410"/>
          <p:cNvSpPr/>
          <p:nvPr/>
        </p:nvSpPr>
        <p:spPr>
          <a:xfrm rot="0" flipH="0" flipV="0">
            <a:off x="17605247" y="13503148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11" name="Freeform 24411"/>
          <p:cNvSpPr/>
          <p:nvPr/>
        </p:nvSpPr>
        <p:spPr>
          <a:xfrm rot="0" flipH="0" flipV="0">
            <a:off x="17605247" y="1350924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12" name="Freeform 24412"/>
          <p:cNvSpPr/>
          <p:nvPr/>
        </p:nvSpPr>
        <p:spPr>
          <a:xfrm rot="0" flipH="0" flipV="0">
            <a:off x="17605247" y="13515341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13" name="Freeform 24413"/>
          <p:cNvSpPr/>
          <p:nvPr/>
        </p:nvSpPr>
        <p:spPr>
          <a:xfrm rot="0" flipH="0" flipV="0">
            <a:off x="17605247" y="13521436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14" name="Freeform 24414"/>
          <p:cNvSpPr/>
          <p:nvPr/>
        </p:nvSpPr>
        <p:spPr>
          <a:xfrm rot="0" flipH="0" flipV="0">
            <a:off x="17605247" y="13526008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15" name="Freeform 24415"/>
          <p:cNvSpPr/>
          <p:nvPr/>
        </p:nvSpPr>
        <p:spPr>
          <a:xfrm rot="0" flipH="0" flipV="0">
            <a:off x="17605247" y="1353210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16" name="Freeform 24416"/>
          <p:cNvSpPr/>
          <p:nvPr/>
        </p:nvSpPr>
        <p:spPr>
          <a:xfrm rot="0" flipH="0" flipV="0">
            <a:off x="17605247" y="1353820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17" name="Freeform 24417"/>
          <p:cNvSpPr/>
          <p:nvPr/>
        </p:nvSpPr>
        <p:spPr>
          <a:xfrm rot="0" flipH="0" flipV="0">
            <a:off x="17605247" y="1356563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18" name="Freeform 24418"/>
          <p:cNvSpPr/>
          <p:nvPr/>
        </p:nvSpPr>
        <p:spPr>
          <a:xfrm rot="0" flipH="0" flipV="0">
            <a:off x="17605247" y="13571729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19" name="Freeform 24419"/>
          <p:cNvSpPr/>
          <p:nvPr/>
        </p:nvSpPr>
        <p:spPr>
          <a:xfrm rot="0" flipH="0" flipV="0">
            <a:off x="17605247" y="13526008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20" name="Freeform 24420"/>
          <p:cNvSpPr/>
          <p:nvPr/>
        </p:nvSpPr>
        <p:spPr>
          <a:xfrm rot="0" flipH="0" flipV="0">
            <a:off x="17605247" y="1353210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21" name="Freeform 24421"/>
          <p:cNvSpPr/>
          <p:nvPr/>
        </p:nvSpPr>
        <p:spPr>
          <a:xfrm rot="0" flipH="0" flipV="0">
            <a:off x="17605247" y="1353820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22" name="Freeform 24422"/>
          <p:cNvSpPr/>
          <p:nvPr/>
        </p:nvSpPr>
        <p:spPr>
          <a:xfrm rot="0" flipH="0" flipV="0">
            <a:off x="17605247" y="1354277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23" name="Freeform 24423"/>
          <p:cNvSpPr/>
          <p:nvPr/>
        </p:nvSpPr>
        <p:spPr>
          <a:xfrm rot="0" flipH="0" flipV="0">
            <a:off x="17605247" y="13548869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24" name="Freeform 24424"/>
          <p:cNvSpPr/>
          <p:nvPr/>
        </p:nvSpPr>
        <p:spPr>
          <a:xfrm rot="0" flipH="0" flipV="0">
            <a:off x="17605247" y="1355496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25" name="Freeform 24425"/>
          <p:cNvSpPr/>
          <p:nvPr/>
        </p:nvSpPr>
        <p:spPr>
          <a:xfrm rot="0" flipH="0" flipV="0">
            <a:off x="17605247" y="1356106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26" name="Freeform 24426"/>
          <p:cNvSpPr/>
          <p:nvPr/>
        </p:nvSpPr>
        <p:spPr>
          <a:xfrm rot="0" flipH="0" flipV="0">
            <a:off x="17605247" y="1356563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27" name="Freeform 24427"/>
          <p:cNvSpPr/>
          <p:nvPr/>
        </p:nvSpPr>
        <p:spPr>
          <a:xfrm rot="0" flipH="0" flipV="0">
            <a:off x="17605247" y="13571729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28" name="Freeform 24428"/>
          <p:cNvSpPr/>
          <p:nvPr/>
        </p:nvSpPr>
        <p:spPr>
          <a:xfrm rot="0" flipH="0" flipV="0">
            <a:off x="17605247" y="1357782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29" name="Freeform 24429"/>
          <p:cNvSpPr/>
          <p:nvPr/>
        </p:nvSpPr>
        <p:spPr>
          <a:xfrm rot="0" flipH="0" flipV="0">
            <a:off x="17605247" y="1356563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30" name="Freeform 24430"/>
          <p:cNvSpPr/>
          <p:nvPr/>
        </p:nvSpPr>
        <p:spPr>
          <a:xfrm rot="0" flipH="0" flipV="0">
            <a:off x="17605247" y="13571729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31" name="Freeform 24431"/>
          <p:cNvSpPr/>
          <p:nvPr/>
        </p:nvSpPr>
        <p:spPr>
          <a:xfrm rot="0" flipH="0" flipV="0">
            <a:off x="17605247" y="1357782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32" name="Freeform 24432"/>
          <p:cNvSpPr/>
          <p:nvPr/>
        </p:nvSpPr>
        <p:spPr>
          <a:xfrm rot="0" flipH="0" flipV="0">
            <a:off x="17605247" y="13582396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33" name="Freeform 24433"/>
          <p:cNvSpPr/>
          <p:nvPr/>
        </p:nvSpPr>
        <p:spPr>
          <a:xfrm rot="0" flipH="0" flipV="0">
            <a:off x="17605247" y="13588493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34" name="Freeform 24434"/>
          <p:cNvSpPr/>
          <p:nvPr/>
        </p:nvSpPr>
        <p:spPr>
          <a:xfrm rot="0" flipH="0" flipV="0">
            <a:off x="17605247" y="13594589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35" name="Freeform 24435"/>
          <p:cNvSpPr/>
          <p:nvPr/>
        </p:nvSpPr>
        <p:spPr>
          <a:xfrm rot="0" flipH="0" flipV="0">
            <a:off x="17605247" y="1360068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36" name="Freeform 24436"/>
          <p:cNvSpPr/>
          <p:nvPr/>
        </p:nvSpPr>
        <p:spPr>
          <a:xfrm rot="0" flipH="0" flipV="0">
            <a:off x="17605247" y="1360525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37" name="Freeform 24437"/>
          <p:cNvSpPr/>
          <p:nvPr/>
        </p:nvSpPr>
        <p:spPr>
          <a:xfrm rot="0" flipH="0" flipV="0">
            <a:off x="17605247" y="1362202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38" name="Freeform 24438"/>
          <p:cNvSpPr/>
          <p:nvPr/>
        </p:nvSpPr>
        <p:spPr>
          <a:xfrm rot="0" flipH="0" flipV="0">
            <a:off x="17605247" y="1362811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39" name="Freeform 24439"/>
          <p:cNvSpPr/>
          <p:nvPr/>
        </p:nvSpPr>
        <p:spPr>
          <a:xfrm rot="0" flipH="0" flipV="0">
            <a:off x="17605247" y="1363421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40" name="Freeform 24440"/>
          <p:cNvSpPr/>
          <p:nvPr/>
        </p:nvSpPr>
        <p:spPr>
          <a:xfrm rot="0" flipH="0" flipV="0">
            <a:off x="17605247" y="1363878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41" name="Freeform 24441"/>
          <p:cNvSpPr/>
          <p:nvPr/>
        </p:nvSpPr>
        <p:spPr>
          <a:xfrm rot="0" flipH="0" flipV="0">
            <a:off x="17605247" y="13594589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42" name="Freeform 24442"/>
          <p:cNvSpPr/>
          <p:nvPr/>
        </p:nvSpPr>
        <p:spPr>
          <a:xfrm rot="0" flipH="0" flipV="0">
            <a:off x="17605247" y="1360068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43" name="Freeform 24443"/>
          <p:cNvSpPr/>
          <p:nvPr/>
        </p:nvSpPr>
        <p:spPr>
          <a:xfrm rot="0" flipH="0" flipV="0">
            <a:off x="17605247" y="1360525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44" name="Freeform 24444"/>
          <p:cNvSpPr/>
          <p:nvPr/>
        </p:nvSpPr>
        <p:spPr>
          <a:xfrm rot="0" flipH="0" flipV="0">
            <a:off x="17605247" y="13611353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45" name="Freeform 24445"/>
          <p:cNvSpPr/>
          <p:nvPr/>
        </p:nvSpPr>
        <p:spPr>
          <a:xfrm rot="0" flipH="0" flipV="0">
            <a:off x="17605247" y="13617448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46" name="Freeform 24446"/>
          <p:cNvSpPr/>
          <p:nvPr/>
        </p:nvSpPr>
        <p:spPr>
          <a:xfrm rot="0" flipH="0" flipV="0">
            <a:off x="17605247" y="13634212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47" name="Freeform 24447"/>
          <p:cNvSpPr/>
          <p:nvPr/>
        </p:nvSpPr>
        <p:spPr>
          <a:xfrm rot="0" flipH="0" flipV="0">
            <a:off x="17605247" y="1363878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48" name="Freeform 24448"/>
          <p:cNvSpPr/>
          <p:nvPr/>
        </p:nvSpPr>
        <p:spPr>
          <a:xfrm rot="0" flipH="0" flipV="0">
            <a:off x="17605247" y="13644881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49" name="Freeform 24449"/>
          <p:cNvSpPr/>
          <p:nvPr/>
        </p:nvSpPr>
        <p:spPr>
          <a:xfrm rot="0" flipH="0" flipV="0">
            <a:off x="17605247" y="13600684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50" name="Freeform 24450"/>
          <p:cNvSpPr/>
          <p:nvPr/>
        </p:nvSpPr>
        <p:spPr>
          <a:xfrm rot="0" flipH="0" flipV="0">
            <a:off x="17605247" y="13605257"/>
            <a:ext cx="4571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51" name="Freeform 24451"/>
          <p:cNvSpPr/>
          <p:nvPr/>
        </p:nvSpPr>
        <p:spPr>
          <a:xfrm rot="0" flipH="0" flipV="0">
            <a:off x="17605247" y="13611353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52" name="Freeform 24452"/>
          <p:cNvSpPr/>
          <p:nvPr/>
        </p:nvSpPr>
        <p:spPr>
          <a:xfrm rot="0" flipH="0" flipV="0">
            <a:off x="17605247" y="13617448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53" name="Freeform 24453"/>
          <p:cNvSpPr/>
          <p:nvPr/>
        </p:nvSpPr>
        <p:spPr>
          <a:xfrm rot="0" flipH="0" flipV="0">
            <a:off x="17605247" y="13644881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54" name="Freeform 24454"/>
          <p:cNvSpPr/>
          <p:nvPr/>
        </p:nvSpPr>
        <p:spPr>
          <a:xfrm rot="0" flipH="0" flipV="0">
            <a:off x="17605247" y="1365097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55" name="Freeform 24455"/>
          <p:cNvSpPr/>
          <p:nvPr/>
        </p:nvSpPr>
        <p:spPr>
          <a:xfrm rot="0" flipH="0" flipV="0">
            <a:off x="17605247" y="13669265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56" name="Freeform 24456"/>
          <p:cNvSpPr/>
          <p:nvPr/>
        </p:nvSpPr>
        <p:spPr>
          <a:xfrm rot="0" flipH="0" flipV="0">
            <a:off x="17605247" y="13675360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57" name="Freeform 24457"/>
          <p:cNvSpPr/>
          <p:nvPr/>
        </p:nvSpPr>
        <p:spPr>
          <a:xfrm rot="0" flipH="0" flipV="0">
            <a:off x="17605247" y="1368145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58" name="Freeform 24458"/>
          <p:cNvSpPr/>
          <p:nvPr/>
        </p:nvSpPr>
        <p:spPr>
          <a:xfrm rot="0" flipH="0" flipV="0">
            <a:off x="17605247" y="13487909"/>
            <a:ext cx="4571" cy="3047"/>
          </a:xfrm>
          <a:custGeom>
            <a:pathLst>
              <a:path w="38100" h="25400">
                <a:moveTo>
                  <a:pt x="0" y="2540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59" name="Freeform 24459"/>
          <p:cNvSpPr/>
          <p:nvPr/>
        </p:nvSpPr>
        <p:spPr>
          <a:xfrm rot="0" flipH="0" flipV="0">
            <a:off x="17606771" y="13495529"/>
            <a:ext cx="3047" cy="3047"/>
          </a:xfrm>
          <a:custGeom>
            <a:pathLst>
              <a:path w="25400" h="25400">
                <a:moveTo>
                  <a:pt x="254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60" name="Freeform 24460"/>
          <p:cNvSpPr/>
          <p:nvPr/>
        </p:nvSpPr>
        <p:spPr>
          <a:xfrm rot="0" flipH="0" flipV="0">
            <a:off x="17605247" y="13654024"/>
            <a:ext cx="4571" cy="4571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61" name="Freeform 24461"/>
          <p:cNvSpPr/>
          <p:nvPr/>
        </p:nvSpPr>
        <p:spPr>
          <a:xfrm rot="0" flipH="0" flipV="0">
            <a:off x="17606771" y="13663169"/>
            <a:ext cx="3047" cy="3047"/>
          </a:xfrm>
          <a:custGeom>
            <a:pathLst>
              <a:path w="25400" h="25400">
                <a:moveTo>
                  <a:pt x="0" y="0"/>
                </a:moveTo>
                <a:lnTo>
                  <a:pt x="2540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62" name="Freeform 24462"/>
          <p:cNvSpPr/>
          <p:nvPr/>
        </p:nvSpPr>
        <p:spPr>
          <a:xfrm rot="0" flipH="0" flipV="0">
            <a:off x="17618963" y="13480289"/>
            <a:ext cx="9143" cy="0"/>
          </a:xfrm>
          <a:custGeom>
            <a:pathLst>
              <a:path w="76200" h="0">
                <a:moveTo>
                  <a:pt x="0" y="0"/>
                </a:moveTo>
                <a:lnTo>
                  <a:pt x="76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4463" name="Picture 23986"/>
          <p:cNvPicPr>
            <a:picLocks noChangeAspect="0" noChangeArrowheads="1"/>
          </p:cNvPicPr>
          <p:nvPr/>
        </p:nvPicPr>
        <p:blipFill>
          <a:blip r:embed="rId244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28108" y="13486385"/>
            <a:ext cx="4572" cy="202692"/>
          </a:xfrm>
          <a:prstGeom prst="rect">
            <a:avLst/>
          </a:prstGeom>
          <a:noFill/>
          <a:extLst/>
        </p:spPr>
      </p:pic>
      <p:sp>
        <p:nvSpPr>
          <p:cNvPr id="24464" name="Freeform 24464"/>
          <p:cNvSpPr/>
          <p:nvPr/>
        </p:nvSpPr>
        <p:spPr>
          <a:xfrm rot="0" flipH="0" flipV="0">
            <a:off x="17628108" y="13480289"/>
            <a:ext cx="0" cy="204215"/>
          </a:xfrm>
          <a:custGeom>
            <a:pathLst>
              <a:path w="0" h="1701800">
                <a:moveTo>
                  <a:pt x="0" y="0"/>
                </a:moveTo>
                <a:lnTo>
                  <a:pt x="0" y="1701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65" name="Freeform 24465"/>
          <p:cNvSpPr/>
          <p:nvPr/>
        </p:nvSpPr>
        <p:spPr>
          <a:xfrm rot="0" flipH="0" flipV="0">
            <a:off x="17618963" y="13480288"/>
            <a:ext cx="9143" cy="204215"/>
          </a:xfrm>
          <a:custGeom>
            <a:pathLst>
              <a:path w="76200" h="1701800">
                <a:moveTo>
                  <a:pt x="0" y="76200"/>
                </a:moveTo>
                <a:lnTo>
                  <a:pt x="0" y="0"/>
                </a:lnTo>
                <a:lnTo>
                  <a:pt x="0" y="1701800"/>
                </a:lnTo>
                <a:lnTo>
                  <a:pt x="76200" y="1701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66" name="Freeform 24466"/>
          <p:cNvSpPr/>
          <p:nvPr/>
        </p:nvSpPr>
        <p:spPr>
          <a:xfrm rot="0" flipH="0" flipV="0">
            <a:off x="17628108" y="13489432"/>
            <a:ext cx="163067" cy="28955"/>
          </a:xfrm>
          <a:custGeom>
            <a:pathLst>
              <a:path w="1358900" h="241300">
                <a:moveTo>
                  <a:pt x="0" y="0"/>
                </a:moveTo>
                <a:lnTo>
                  <a:pt x="1358900" y="241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67" name="Freeform 24467"/>
          <p:cNvSpPr/>
          <p:nvPr/>
        </p:nvSpPr>
        <p:spPr>
          <a:xfrm rot="0" flipH="0" flipV="0">
            <a:off x="17628108" y="13495529"/>
            <a:ext cx="163067" cy="28955"/>
          </a:xfrm>
          <a:custGeom>
            <a:pathLst>
              <a:path w="1358900" h="241300">
                <a:moveTo>
                  <a:pt x="0" y="0"/>
                </a:moveTo>
                <a:lnTo>
                  <a:pt x="1358900" y="241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68" name="Freeform 24468"/>
          <p:cNvSpPr/>
          <p:nvPr/>
        </p:nvSpPr>
        <p:spPr>
          <a:xfrm rot="0" flipH="0" flipV="0">
            <a:off x="17628108" y="13663168"/>
            <a:ext cx="163067" cy="28955"/>
          </a:xfrm>
          <a:custGeom>
            <a:pathLst>
              <a:path w="1358900" h="241300">
                <a:moveTo>
                  <a:pt x="1358900" y="241300"/>
                </a:moveTo>
                <a:lnTo>
                  <a:pt x="0" y="0"/>
                </a:lnTo>
                <a:lnTo>
                  <a:pt x="0" y="177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69" name="Freeform 24469"/>
          <p:cNvSpPr/>
          <p:nvPr/>
        </p:nvSpPr>
        <p:spPr>
          <a:xfrm rot="0" flipH="0" flipV="0">
            <a:off x="17628108" y="13658596"/>
            <a:ext cx="163067" cy="27431"/>
          </a:xfrm>
          <a:custGeom>
            <a:pathLst>
              <a:path w="1358900" h="228600">
                <a:moveTo>
                  <a:pt x="0" y="0"/>
                </a:moveTo>
                <a:lnTo>
                  <a:pt x="1358900" y="228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70" name="Freeform 24470"/>
          <p:cNvSpPr/>
          <p:nvPr/>
        </p:nvSpPr>
        <p:spPr>
          <a:xfrm rot="0" flipH="0" flipV="0">
            <a:off x="17628108" y="13678408"/>
            <a:ext cx="86867" cy="6095"/>
          </a:xfrm>
          <a:custGeom>
            <a:pathLst>
              <a:path w="723900" h="50800">
                <a:moveTo>
                  <a:pt x="723900" y="0"/>
                </a:moveTo>
                <a:lnTo>
                  <a:pt x="0" y="50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71" name="Freeform 24471"/>
          <p:cNvSpPr/>
          <p:nvPr/>
        </p:nvSpPr>
        <p:spPr>
          <a:xfrm rot="0" flipH="0" flipV="0">
            <a:off x="17652491" y="13667741"/>
            <a:ext cx="1523" cy="4571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72" name="Freeform 24472"/>
          <p:cNvSpPr/>
          <p:nvPr/>
        </p:nvSpPr>
        <p:spPr>
          <a:xfrm rot="0" flipH="0" flipV="0">
            <a:off x="17647919" y="13666217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73" name="Freeform 24473"/>
          <p:cNvSpPr/>
          <p:nvPr/>
        </p:nvSpPr>
        <p:spPr>
          <a:xfrm rot="0" flipH="0" flipV="0">
            <a:off x="17641823" y="13666217"/>
            <a:ext cx="1523" cy="3047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74" name="Freeform 24474"/>
          <p:cNvSpPr/>
          <p:nvPr/>
        </p:nvSpPr>
        <p:spPr>
          <a:xfrm rot="0" flipH="0" flipV="0">
            <a:off x="17635728" y="13664693"/>
            <a:ext cx="1523" cy="4571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75" name="Freeform 24475"/>
          <p:cNvSpPr/>
          <p:nvPr/>
        </p:nvSpPr>
        <p:spPr>
          <a:xfrm rot="0" flipH="0" flipV="0">
            <a:off x="17675352" y="13670789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76" name="Freeform 24476"/>
          <p:cNvSpPr/>
          <p:nvPr/>
        </p:nvSpPr>
        <p:spPr>
          <a:xfrm rot="0" flipH="0" flipV="0">
            <a:off x="17669256" y="13670789"/>
            <a:ext cx="1523" cy="4571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77" name="Freeform 24477"/>
          <p:cNvSpPr/>
          <p:nvPr/>
        </p:nvSpPr>
        <p:spPr>
          <a:xfrm rot="0" flipH="0" flipV="0">
            <a:off x="17664684" y="13669265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78" name="Freeform 24478"/>
          <p:cNvSpPr/>
          <p:nvPr/>
        </p:nvSpPr>
        <p:spPr>
          <a:xfrm rot="0" flipH="0" flipV="0">
            <a:off x="17658588" y="13667741"/>
            <a:ext cx="1523" cy="4571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79" name="Freeform 24479"/>
          <p:cNvSpPr/>
          <p:nvPr/>
        </p:nvSpPr>
        <p:spPr>
          <a:xfrm rot="0" flipH="0" flipV="0">
            <a:off x="17652491" y="13667741"/>
            <a:ext cx="1523" cy="4571"/>
          </a:xfrm>
          <a:custGeom>
            <a:pathLst>
              <a:path w="12700" h="38100">
                <a:moveTo>
                  <a:pt x="1270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80" name="Freeform 24480"/>
          <p:cNvSpPr/>
          <p:nvPr/>
        </p:nvSpPr>
        <p:spPr>
          <a:xfrm rot="0" flipH="0" flipV="0">
            <a:off x="17698212" y="13675360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81" name="Freeform 24481"/>
          <p:cNvSpPr/>
          <p:nvPr/>
        </p:nvSpPr>
        <p:spPr>
          <a:xfrm rot="0" flipH="0" flipV="0">
            <a:off x="17692115" y="13673836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82" name="Freeform 24482"/>
          <p:cNvSpPr/>
          <p:nvPr/>
        </p:nvSpPr>
        <p:spPr>
          <a:xfrm rot="0" flipH="0" flipV="0">
            <a:off x="17686019" y="13673836"/>
            <a:ext cx="1523" cy="3047"/>
          </a:xfrm>
          <a:custGeom>
            <a:pathLst>
              <a:path w="12700" h="25400">
                <a:moveTo>
                  <a:pt x="12700" y="0"/>
                </a:moveTo>
                <a:lnTo>
                  <a:pt x="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83" name="Freeform 24483"/>
          <p:cNvSpPr/>
          <p:nvPr/>
        </p:nvSpPr>
        <p:spPr>
          <a:xfrm rot="0" flipH="0" flipV="0">
            <a:off x="17681447" y="13672312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84" name="Freeform 24484"/>
          <p:cNvSpPr/>
          <p:nvPr/>
        </p:nvSpPr>
        <p:spPr>
          <a:xfrm rot="0" flipH="0" flipV="0">
            <a:off x="17675352" y="13670789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85" name="Freeform 24485"/>
          <p:cNvSpPr/>
          <p:nvPr/>
        </p:nvSpPr>
        <p:spPr>
          <a:xfrm rot="0" flipH="0" flipV="0">
            <a:off x="17628108" y="134985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86" name="Freeform 24486"/>
          <p:cNvSpPr/>
          <p:nvPr/>
        </p:nvSpPr>
        <p:spPr>
          <a:xfrm rot="0" flipH="0" flipV="0">
            <a:off x="17628108" y="13503148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87" name="Freeform 24487"/>
          <p:cNvSpPr/>
          <p:nvPr/>
        </p:nvSpPr>
        <p:spPr>
          <a:xfrm rot="0" flipH="0" flipV="0">
            <a:off x="17628108" y="1350924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88" name="Freeform 24488"/>
          <p:cNvSpPr/>
          <p:nvPr/>
        </p:nvSpPr>
        <p:spPr>
          <a:xfrm rot="0" flipH="0" flipV="0">
            <a:off x="17628108" y="1351534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89" name="Freeform 24489"/>
          <p:cNvSpPr/>
          <p:nvPr/>
        </p:nvSpPr>
        <p:spPr>
          <a:xfrm rot="0" flipH="0" flipV="0">
            <a:off x="17628108" y="1352143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90" name="Freeform 24490"/>
          <p:cNvSpPr/>
          <p:nvPr/>
        </p:nvSpPr>
        <p:spPr>
          <a:xfrm rot="0" flipH="0" flipV="0">
            <a:off x="17628108" y="1352600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91" name="Freeform 24491"/>
          <p:cNvSpPr/>
          <p:nvPr/>
        </p:nvSpPr>
        <p:spPr>
          <a:xfrm rot="0" flipH="0" flipV="0">
            <a:off x="17628108" y="1353210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92" name="Freeform 24492"/>
          <p:cNvSpPr/>
          <p:nvPr/>
        </p:nvSpPr>
        <p:spPr>
          <a:xfrm rot="0" flipH="0" flipV="0">
            <a:off x="17628108" y="1353820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93" name="Freeform 24493"/>
          <p:cNvSpPr/>
          <p:nvPr/>
        </p:nvSpPr>
        <p:spPr>
          <a:xfrm rot="0" flipH="0" flipV="0">
            <a:off x="17628108" y="1356563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94" name="Freeform 24494"/>
          <p:cNvSpPr/>
          <p:nvPr/>
        </p:nvSpPr>
        <p:spPr>
          <a:xfrm rot="0" flipH="0" flipV="0">
            <a:off x="17628108" y="1357172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95" name="Freeform 24495"/>
          <p:cNvSpPr/>
          <p:nvPr/>
        </p:nvSpPr>
        <p:spPr>
          <a:xfrm rot="0" flipH="0" flipV="0">
            <a:off x="17628108" y="1352600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96" name="Freeform 24496"/>
          <p:cNvSpPr/>
          <p:nvPr/>
        </p:nvSpPr>
        <p:spPr>
          <a:xfrm rot="0" flipH="0" flipV="0">
            <a:off x="17628108" y="1353210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97" name="Freeform 24497"/>
          <p:cNvSpPr/>
          <p:nvPr/>
        </p:nvSpPr>
        <p:spPr>
          <a:xfrm rot="0" flipH="0" flipV="0">
            <a:off x="17628108" y="1353820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98" name="Freeform 24498"/>
          <p:cNvSpPr/>
          <p:nvPr/>
        </p:nvSpPr>
        <p:spPr>
          <a:xfrm rot="0" flipH="0" flipV="0">
            <a:off x="17628108" y="1354277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499" name="Freeform 24499"/>
          <p:cNvSpPr/>
          <p:nvPr/>
        </p:nvSpPr>
        <p:spPr>
          <a:xfrm rot="0" flipH="0" flipV="0">
            <a:off x="17628108" y="1354886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00" name="Freeform 24500"/>
          <p:cNvSpPr/>
          <p:nvPr/>
        </p:nvSpPr>
        <p:spPr>
          <a:xfrm rot="0" flipH="0" flipV="0">
            <a:off x="17628108" y="1355496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01" name="Freeform 24501"/>
          <p:cNvSpPr/>
          <p:nvPr/>
        </p:nvSpPr>
        <p:spPr>
          <a:xfrm rot="0" flipH="0" flipV="0">
            <a:off x="17628108" y="1356106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02" name="Freeform 24502"/>
          <p:cNvSpPr/>
          <p:nvPr/>
        </p:nvSpPr>
        <p:spPr>
          <a:xfrm rot="0" flipH="0" flipV="0">
            <a:off x="17628108" y="1356563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03" name="Freeform 24503"/>
          <p:cNvSpPr/>
          <p:nvPr/>
        </p:nvSpPr>
        <p:spPr>
          <a:xfrm rot="0" flipH="0" flipV="0">
            <a:off x="17628108" y="1357172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04" name="Freeform 24504"/>
          <p:cNvSpPr/>
          <p:nvPr/>
        </p:nvSpPr>
        <p:spPr>
          <a:xfrm rot="0" flipH="0" flipV="0">
            <a:off x="17628108" y="1357782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05" name="Freeform 24505"/>
          <p:cNvSpPr/>
          <p:nvPr/>
        </p:nvSpPr>
        <p:spPr>
          <a:xfrm rot="0" flipH="0" flipV="0">
            <a:off x="17628108" y="1356563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06" name="Freeform 24506"/>
          <p:cNvSpPr/>
          <p:nvPr/>
        </p:nvSpPr>
        <p:spPr>
          <a:xfrm rot="0" flipH="0" flipV="0">
            <a:off x="17628108" y="13571729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07" name="Freeform 24507"/>
          <p:cNvSpPr/>
          <p:nvPr/>
        </p:nvSpPr>
        <p:spPr>
          <a:xfrm rot="0" flipH="0" flipV="0">
            <a:off x="17628108" y="1357782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08" name="Freeform 24508"/>
          <p:cNvSpPr/>
          <p:nvPr/>
        </p:nvSpPr>
        <p:spPr>
          <a:xfrm rot="0" flipH="0" flipV="0">
            <a:off x="17628108" y="13582396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09" name="Freeform 24509"/>
          <p:cNvSpPr/>
          <p:nvPr/>
        </p:nvSpPr>
        <p:spPr>
          <a:xfrm rot="0" flipH="0" flipV="0">
            <a:off x="17628108" y="1358849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10" name="Freeform 24510"/>
          <p:cNvSpPr/>
          <p:nvPr/>
        </p:nvSpPr>
        <p:spPr>
          <a:xfrm rot="0" flipH="0" flipV="0">
            <a:off x="17628108" y="135945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11" name="Freeform 24511"/>
          <p:cNvSpPr/>
          <p:nvPr/>
        </p:nvSpPr>
        <p:spPr>
          <a:xfrm rot="0" flipH="0" flipV="0">
            <a:off x="17628108" y="136006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12" name="Freeform 24512"/>
          <p:cNvSpPr/>
          <p:nvPr/>
        </p:nvSpPr>
        <p:spPr>
          <a:xfrm rot="0" flipH="0" flipV="0">
            <a:off x="17628108" y="136052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13" name="Freeform 24513"/>
          <p:cNvSpPr/>
          <p:nvPr/>
        </p:nvSpPr>
        <p:spPr>
          <a:xfrm rot="0" flipH="0" flipV="0">
            <a:off x="17628108" y="13611353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14" name="Freeform 24514"/>
          <p:cNvSpPr/>
          <p:nvPr/>
        </p:nvSpPr>
        <p:spPr>
          <a:xfrm rot="0" flipH="0" flipV="0">
            <a:off x="17628108" y="1363421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15" name="Freeform 24515"/>
          <p:cNvSpPr/>
          <p:nvPr/>
        </p:nvSpPr>
        <p:spPr>
          <a:xfrm rot="0" flipH="0" flipV="0">
            <a:off x="17628108" y="136387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16" name="Freeform 24516"/>
          <p:cNvSpPr/>
          <p:nvPr/>
        </p:nvSpPr>
        <p:spPr>
          <a:xfrm rot="0" flipH="0" flipV="0">
            <a:off x="17628108" y="13594589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17" name="Freeform 24517"/>
          <p:cNvSpPr/>
          <p:nvPr/>
        </p:nvSpPr>
        <p:spPr>
          <a:xfrm rot="0" flipH="0" flipV="0">
            <a:off x="17628108" y="136006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18" name="Freeform 24518"/>
          <p:cNvSpPr/>
          <p:nvPr/>
        </p:nvSpPr>
        <p:spPr>
          <a:xfrm rot="0" flipH="0" flipV="0">
            <a:off x="17628108" y="136052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19" name="Freeform 24519"/>
          <p:cNvSpPr/>
          <p:nvPr/>
        </p:nvSpPr>
        <p:spPr>
          <a:xfrm rot="0" flipH="0" flipV="0">
            <a:off x="17628108" y="1361744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20" name="Freeform 24520"/>
          <p:cNvSpPr/>
          <p:nvPr/>
        </p:nvSpPr>
        <p:spPr>
          <a:xfrm rot="0" flipH="0" flipV="0">
            <a:off x="17628108" y="1362202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21" name="Freeform 24521"/>
          <p:cNvSpPr/>
          <p:nvPr/>
        </p:nvSpPr>
        <p:spPr>
          <a:xfrm rot="0" flipH="0" flipV="0">
            <a:off x="17628108" y="1362811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22" name="Freeform 24522"/>
          <p:cNvSpPr/>
          <p:nvPr/>
        </p:nvSpPr>
        <p:spPr>
          <a:xfrm rot="0" flipH="0" flipV="0">
            <a:off x="17628108" y="13634212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23" name="Freeform 24523"/>
          <p:cNvSpPr/>
          <p:nvPr/>
        </p:nvSpPr>
        <p:spPr>
          <a:xfrm rot="0" flipH="0" flipV="0">
            <a:off x="17628108" y="136387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24" name="Freeform 24524"/>
          <p:cNvSpPr/>
          <p:nvPr/>
        </p:nvSpPr>
        <p:spPr>
          <a:xfrm rot="0" flipH="0" flipV="0">
            <a:off x="17628108" y="13644881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25" name="Freeform 24525"/>
          <p:cNvSpPr/>
          <p:nvPr/>
        </p:nvSpPr>
        <p:spPr>
          <a:xfrm rot="0" flipH="0" flipV="0">
            <a:off x="17628108" y="13600684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26" name="Freeform 24526"/>
          <p:cNvSpPr/>
          <p:nvPr/>
        </p:nvSpPr>
        <p:spPr>
          <a:xfrm rot="0" flipH="0" flipV="0">
            <a:off x="17628108" y="13605257"/>
            <a:ext cx="3047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27" name="Freeform 24527"/>
          <p:cNvSpPr/>
          <p:nvPr/>
        </p:nvSpPr>
        <p:spPr>
          <a:xfrm rot="0" flipH="0" flipV="0">
            <a:off x="17628108" y="13617448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28" name="Freeform 24528"/>
          <p:cNvSpPr/>
          <p:nvPr/>
        </p:nvSpPr>
        <p:spPr>
          <a:xfrm rot="0" flipH="0" flipV="0">
            <a:off x="17628108" y="1362202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29" name="Freeform 24529"/>
          <p:cNvSpPr/>
          <p:nvPr/>
        </p:nvSpPr>
        <p:spPr>
          <a:xfrm rot="0" flipH="0" flipV="0">
            <a:off x="17628108" y="1362811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30" name="Freeform 24530"/>
          <p:cNvSpPr/>
          <p:nvPr/>
        </p:nvSpPr>
        <p:spPr>
          <a:xfrm rot="0" flipH="0" flipV="0">
            <a:off x="17628108" y="1365097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31" name="Freeform 24531"/>
          <p:cNvSpPr/>
          <p:nvPr/>
        </p:nvSpPr>
        <p:spPr>
          <a:xfrm rot="0" flipH="0" flipV="0">
            <a:off x="17628108" y="1362811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32" name="Freeform 24532"/>
          <p:cNvSpPr/>
          <p:nvPr/>
        </p:nvSpPr>
        <p:spPr>
          <a:xfrm rot="0" flipH="0" flipV="0">
            <a:off x="17628108" y="13669265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33" name="Freeform 24533"/>
          <p:cNvSpPr/>
          <p:nvPr/>
        </p:nvSpPr>
        <p:spPr>
          <a:xfrm rot="0" flipH="0" flipV="0">
            <a:off x="17628108" y="13675360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34" name="Freeform 24534"/>
          <p:cNvSpPr/>
          <p:nvPr/>
        </p:nvSpPr>
        <p:spPr>
          <a:xfrm rot="0" flipH="0" flipV="0">
            <a:off x="17628108" y="13681457"/>
            <a:ext cx="3047" cy="0"/>
          </a:xfrm>
          <a:custGeom>
            <a:pathLst>
              <a:path w="25400" h="0">
                <a:moveTo>
                  <a:pt x="25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35" name="Freeform 24535"/>
          <p:cNvSpPr/>
          <p:nvPr/>
        </p:nvSpPr>
        <p:spPr>
          <a:xfrm rot="0" flipH="0" flipV="0">
            <a:off x="17628108" y="13487909"/>
            <a:ext cx="3047" cy="3047"/>
          </a:xfrm>
          <a:custGeom>
            <a:pathLst>
              <a:path w="25400" h="25400">
                <a:moveTo>
                  <a:pt x="25400" y="25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36" name="Freeform 24536"/>
          <p:cNvSpPr/>
          <p:nvPr/>
        </p:nvSpPr>
        <p:spPr>
          <a:xfrm rot="0" flipH="0" flipV="0">
            <a:off x="17628108" y="13495529"/>
            <a:ext cx="3047" cy="3047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37" name="Freeform 24537"/>
          <p:cNvSpPr/>
          <p:nvPr/>
        </p:nvSpPr>
        <p:spPr>
          <a:xfrm rot="0" flipH="0" flipV="0">
            <a:off x="17628108" y="13654024"/>
            <a:ext cx="3047" cy="4571"/>
          </a:xfrm>
          <a:custGeom>
            <a:pathLst>
              <a:path w="25400" h="38100">
                <a:moveTo>
                  <a:pt x="25400" y="38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38" name="Freeform 24538"/>
          <p:cNvSpPr/>
          <p:nvPr/>
        </p:nvSpPr>
        <p:spPr>
          <a:xfrm rot="0" flipH="0" flipV="0">
            <a:off x="17628108" y="13663169"/>
            <a:ext cx="3047" cy="3047"/>
          </a:xfrm>
          <a:custGeom>
            <a:pathLst>
              <a:path w="25400" h="25400">
                <a:moveTo>
                  <a:pt x="25400" y="0"/>
                </a:moveTo>
                <a:lnTo>
                  <a:pt x="0" y="25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39" name="Freeform 24539"/>
          <p:cNvSpPr/>
          <p:nvPr/>
        </p:nvSpPr>
        <p:spPr>
          <a:xfrm rot="0" flipH="0" flipV="0">
            <a:off x="17609819" y="13489432"/>
            <a:ext cx="0" cy="16763"/>
          </a:xfrm>
          <a:custGeom>
            <a:pathLst>
              <a:path w="0" h="139700">
                <a:moveTo>
                  <a:pt x="0" y="1397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40" name="Freeform 24540"/>
          <p:cNvSpPr/>
          <p:nvPr/>
        </p:nvSpPr>
        <p:spPr>
          <a:xfrm rot="0" flipH="0" flipV="0">
            <a:off x="17612868" y="13646405"/>
            <a:ext cx="12191" cy="0"/>
          </a:xfrm>
          <a:custGeom>
            <a:pathLst>
              <a:path w="101600" h="0">
                <a:moveTo>
                  <a:pt x="1016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41" name="Freeform 24541"/>
          <p:cNvSpPr/>
          <p:nvPr/>
        </p:nvSpPr>
        <p:spPr>
          <a:xfrm rot="0" flipH="0" flipV="0">
            <a:off x="17612868" y="13611353"/>
            <a:ext cx="12191" cy="0"/>
          </a:xfrm>
          <a:custGeom>
            <a:pathLst>
              <a:path w="101600" h="0">
                <a:moveTo>
                  <a:pt x="1016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42" name="Freeform 24542"/>
          <p:cNvSpPr/>
          <p:nvPr/>
        </p:nvSpPr>
        <p:spPr>
          <a:xfrm rot="0" flipH="0" flipV="0">
            <a:off x="17611344" y="13576300"/>
            <a:ext cx="13715" cy="0"/>
          </a:xfrm>
          <a:custGeom>
            <a:pathLst>
              <a:path w="114300" h="0">
                <a:moveTo>
                  <a:pt x="1143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43" name="Freeform 24543"/>
          <p:cNvSpPr/>
          <p:nvPr/>
        </p:nvSpPr>
        <p:spPr>
          <a:xfrm rot="0" flipH="0" flipV="0">
            <a:off x="17612868" y="13539724"/>
            <a:ext cx="12191" cy="0"/>
          </a:xfrm>
          <a:custGeom>
            <a:pathLst>
              <a:path w="101600" h="0">
                <a:moveTo>
                  <a:pt x="1016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44" name="Freeform 24544"/>
          <p:cNvSpPr/>
          <p:nvPr/>
        </p:nvSpPr>
        <p:spPr>
          <a:xfrm rot="0" flipH="0" flipV="0">
            <a:off x="17600676" y="13504672"/>
            <a:ext cx="36575" cy="0"/>
          </a:xfrm>
          <a:custGeom>
            <a:pathLst>
              <a:path w="304800" h="0">
                <a:moveTo>
                  <a:pt x="3048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45" name="Freeform 24545"/>
          <p:cNvSpPr/>
          <p:nvPr/>
        </p:nvSpPr>
        <p:spPr>
          <a:xfrm rot="0" flipH="0" flipV="0">
            <a:off x="17612868" y="13673836"/>
            <a:ext cx="12191" cy="0"/>
          </a:xfrm>
          <a:custGeom>
            <a:pathLst>
              <a:path w="101600" h="0">
                <a:moveTo>
                  <a:pt x="1016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46" name="Freeform 24546"/>
          <p:cNvSpPr/>
          <p:nvPr/>
        </p:nvSpPr>
        <p:spPr>
          <a:xfrm rot="0" flipH="0" flipV="0">
            <a:off x="17600676" y="13539724"/>
            <a:ext cx="36575" cy="0"/>
          </a:xfrm>
          <a:custGeom>
            <a:pathLst>
              <a:path w="304800" h="0">
                <a:moveTo>
                  <a:pt x="3048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47" name="Freeform 24547"/>
          <p:cNvSpPr/>
          <p:nvPr/>
        </p:nvSpPr>
        <p:spPr>
          <a:xfrm rot="0" flipH="0" flipV="0">
            <a:off x="17600676" y="13576300"/>
            <a:ext cx="36575" cy="0"/>
          </a:xfrm>
          <a:custGeom>
            <a:pathLst>
              <a:path w="304800" h="0">
                <a:moveTo>
                  <a:pt x="3048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48" name="Freeform 24548"/>
          <p:cNvSpPr/>
          <p:nvPr/>
        </p:nvSpPr>
        <p:spPr>
          <a:xfrm rot="0" flipH="0" flipV="0">
            <a:off x="17600676" y="13611353"/>
            <a:ext cx="36575" cy="0"/>
          </a:xfrm>
          <a:custGeom>
            <a:pathLst>
              <a:path w="304800" h="0">
                <a:moveTo>
                  <a:pt x="3048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49" name="Freeform 24549"/>
          <p:cNvSpPr/>
          <p:nvPr/>
        </p:nvSpPr>
        <p:spPr>
          <a:xfrm rot="0" flipH="0" flipV="0">
            <a:off x="17600676" y="13646405"/>
            <a:ext cx="36575" cy="0"/>
          </a:xfrm>
          <a:custGeom>
            <a:pathLst>
              <a:path w="304800" h="0">
                <a:moveTo>
                  <a:pt x="3048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50" name="Freeform 24550"/>
          <p:cNvSpPr/>
          <p:nvPr/>
        </p:nvSpPr>
        <p:spPr>
          <a:xfrm rot="0" flipH="0" flipV="0">
            <a:off x="17600676" y="13673836"/>
            <a:ext cx="36575" cy="0"/>
          </a:xfrm>
          <a:custGeom>
            <a:pathLst>
              <a:path w="304800" h="0">
                <a:moveTo>
                  <a:pt x="3048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51" name="Freeform 24551"/>
          <p:cNvSpPr/>
          <p:nvPr/>
        </p:nvSpPr>
        <p:spPr>
          <a:xfrm rot="0" flipH="0" flipV="0">
            <a:off x="17177004" y="15798293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52" name="Freeform 24552"/>
          <p:cNvSpPr/>
          <p:nvPr/>
        </p:nvSpPr>
        <p:spPr>
          <a:xfrm rot="0" flipH="0" flipV="0">
            <a:off x="17177004" y="15007336"/>
            <a:ext cx="877823" cy="658367"/>
          </a:xfrm>
          <a:custGeom>
            <a:pathLst>
              <a:path w="7315200" h="5486400">
                <a:moveTo>
                  <a:pt x="0" y="5486400"/>
                </a:moveTo>
                <a:lnTo>
                  <a:pt x="0" y="0"/>
                </a:lnTo>
                <a:lnTo>
                  <a:pt x="7315200" y="0"/>
                </a:lnTo>
                <a:lnTo>
                  <a:pt x="7315200" y="5486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53" name="Freeform 24553"/>
          <p:cNvSpPr/>
          <p:nvPr/>
        </p:nvSpPr>
        <p:spPr>
          <a:xfrm rot="0" flipH="0" flipV="0">
            <a:off x="17177004" y="15808960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54" name="Freeform 24554"/>
          <p:cNvSpPr/>
          <p:nvPr/>
        </p:nvSpPr>
        <p:spPr>
          <a:xfrm rot="0" flipH="0" flipV="0">
            <a:off x="17835371" y="15808960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55" name="Freeform 24555"/>
          <p:cNvSpPr/>
          <p:nvPr/>
        </p:nvSpPr>
        <p:spPr>
          <a:xfrm rot="0" flipH="0" flipV="0">
            <a:off x="17177004" y="15836392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56" name="Freeform 24556"/>
          <p:cNvSpPr/>
          <p:nvPr/>
        </p:nvSpPr>
        <p:spPr>
          <a:xfrm rot="0" flipH="0" flipV="0">
            <a:off x="17835371" y="15836392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57" name="Freeform 24557"/>
          <p:cNvSpPr/>
          <p:nvPr/>
        </p:nvSpPr>
        <p:spPr>
          <a:xfrm rot="0" flipH="0" flipV="0">
            <a:off x="17177004" y="15863824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58" name="Freeform 24558"/>
          <p:cNvSpPr/>
          <p:nvPr/>
        </p:nvSpPr>
        <p:spPr>
          <a:xfrm rot="0" flipH="0" flipV="0">
            <a:off x="17835371" y="15863824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59" name="Freeform 24559"/>
          <p:cNvSpPr/>
          <p:nvPr/>
        </p:nvSpPr>
        <p:spPr>
          <a:xfrm rot="0" flipH="0" flipV="0">
            <a:off x="17177004" y="15892780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60" name="Freeform 24560"/>
          <p:cNvSpPr/>
          <p:nvPr/>
        </p:nvSpPr>
        <p:spPr>
          <a:xfrm rot="0" flipH="0" flipV="0">
            <a:off x="17835371" y="15892780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61" name="Freeform 24561"/>
          <p:cNvSpPr/>
          <p:nvPr/>
        </p:nvSpPr>
        <p:spPr>
          <a:xfrm rot="0" flipH="0" flipV="0">
            <a:off x="17177004" y="15920212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62" name="Freeform 24562"/>
          <p:cNvSpPr/>
          <p:nvPr/>
        </p:nvSpPr>
        <p:spPr>
          <a:xfrm rot="0" flipH="0" flipV="0">
            <a:off x="17835371" y="15920212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63" name="Freeform 24563"/>
          <p:cNvSpPr/>
          <p:nvPr/>
        </p:nvSpPr>
        <p:spPr>
          <a:xfrm rot="0" flipH="0" flipV="0">
            <a:off x="17177004" y="15947645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64" name="Freeform 24564"/>
          <p:cNvSpPr/>
          <p:nvPr/>
        </p:nvSpPr>
        <p:spPr>
          <a:xfrm rot="0" flipH="0" flipV="0">
            <a:off x="17835371" y="15947645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65" name="Freeform 24565"/>
          <p:cNvSpPr/>
          <p:nvPr/>
        </p:nvSpPr>
        <p:spPr>
          <a:xfrm rot="0" flipH="0" flipV="0">
            <a:off x="17177004" y="15976600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66" name="Freeform 24566"/>
          <p:cNvSpPr/>
          <p:nvPr/>
        </p:nvSpPr>
        <p:spPr>
          <a:xfrm rot="0" flipH="0" flipV="0">
            <a:off x="17835371" y="15976600"/>
            <a:ext cx="219455" cy="0"/>
          </a:xfrm>
          <a:custGeom>
            <a:pathLst>
              <a:path w="1828800" h="0">
                <a:moveTo>
                  <a:pt x="0" y="0"/>
                </a:moveTo>
                <a:lnTo>
                  <a:pt x="1828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67" name="Freeform 24567"/>
          <p:cNvSpPr/>
          <p:nvPr/>
        </p:nvSpPr>
        <p:spPr>
          <a:xfrm rot="0" flipH="0" flipV="0">
            <a:off x="18054828" y="15798292"/>
            <a:ext cx="0" cy="196595"/>
          </a:xfrm>
          <a:custGeom>
            <a:pathLst>
              <a:path w="0" h="1638300">
                <a:moveTo>
                  <a:pt x="0" y="0"/>
                </a:moveTo>
                <a:lnTo>
                  <a:pt x="0" y="1638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68" name="Freeform 24568"/>
          <p:cNvSpPr/>
          <p:nvPr/>
        </p:nvSpPr>
        <p:spPr>
          <a:xfrm rot="0" flipH="0" flipV="0">
            <a:off x="17177004" y="15798293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69" name="Freeform 24569"/>
          <p:cNvSpPr/>
          <p:nvPr/>
        </p:nvSpPr>
        <p:spPr>
          <a:xfrm rot="0" flipH="0" flipV="0">
            <a:off x="17177004" y="15665704"/>
            <a:ext cx="877823" cy="0"/>
          </a:xfrm>
          <a:custGeom>
            <a:pathLst>
              <a:path w="7315200" h="0">
                <a:moveTo>
                  <a:pt x="0" y="0"/>
                </a:moveTo>
                <a:lnTo>
                  <a:pt x="7315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70" name="Freeform 24570"/>
          <p:cNvSpPr/>
          <p:nvPr/>
        </p:nvSpPr>
        <p:spPr>
          <a:xfrm rot="0" flipH="0" flipV="0">
            <a:off x="17341596" y="15709900"/>
            <a:ext cx="548639" cy="0"/>
          </a:xfrm>
          <a:custGeom>
            <a:pathLst>
              <a:path w="4572000" h="0">
                <a:moveTo>
                  <a:pt x="45720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71" name="Freeform 24571"/>
          <p:cNvSpPr/>
          <p:nvPr/>
        </p:nvSpPr>
        <p:spPr>
          <a:xfrm rot="0" flipH="0" flipV="0">
            <a:off x="17341595" y="15754097"/>
            <a:ext cx="548639" cy="0"/>
          </a:xfrm>
          <a:custGeom>
            <a:pathLst>
              <a:path w="4572000" h="0">
                <a:moveTo>
                  <a:pt x="0" y="0"/>
                </a:moveTo>
                <a:lnTo>
                  <a:pt x="4572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72" name="Freeform 24572"/>
          <p:cNvSpPr/>
          <p:nvPr/>
        </p:nvSpPr>
        <p:spPr>
          <a:xfrm rot="0" flipH="0" flipV="0">
            <a:off x="17177004" y="15798292"/>
            <a:ext cx="877823" cy="0"/>
          </a:xfrm>
          <a:custGeom>
            <a:pathLst>
              <a:path w="7315200" h="0">
                <a:moveTo>
                  <a:pt x="7315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73" name="Freeform 24573"/>
          <p:cNvSpPr/>
          <p:nvPr/>
        </p:nvSpPr>
        <p:spPr>
          <a:xfrm rot="0" flipH="0" flipV="0">
            <a:off x="17396460" y="15798293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74" name="Freeform 24574"/>
          <p:cNvSpPr/>
          <p:nvPr/>
        </p:nvSpPr>
        <p:spPr>
          <a:xfrm rot="0" flipH="0" flipV="0">
            <a:off x="17835371" y="15798293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75" name="Freeform 24575"/>
          <p:cNvSpPr/>
          <p:nvPr/>
        </p:nvSpPr>
        <p:spPr>
          <a:xfrm rot="0" flipH="0" flipV="0">
            <a:off x="17341595" y="15798292"/>
            <a:ext cx="493775" cy="54863"/>
          </a:xfrm>
          <a:custGeom>
            <a:pathLst>
              <a:path w="4114800" h="457200">
                <a:moveTo>
                  <a:pt x="0" y="0"/>
                </a:moveTo>
                <a:lnTo>
                  <a:pt x="457200" y="0"/>
                </a:lnTo>
                <a:lnTo>
                  <a:pt x="457200" y="457200"/>
                </a:lnTo>
                <a:lnTo>
                  <a:pt x="4114800" y="457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76" name="Freeform 24576"/>
          <p:cNvSpPr/>
          <p:nvPr/>
        </p:nvSpPr>
        <p:spPr>
          <a:xfrm rot="0" flipH="0" flipV="0">
            <a:off x="17286731" y="15709900"/>
            <a:ext cx="54863" cy="88391"/>
          </a:xfrm>
          <a:custGeom>
            <a:pathLst>
              <a:path w="457200" h="736600">
                <a:moveTo>
                  <a:pt x="457200" y="0"/>
                </a:moveTo>
                <a:lnTo>
                  <a:pt x="457200" y="368300"/>
                </a:lnTo>
                <a:lnTo>
                  <a:pt x="0" y="736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77" name="Freeform 24577"/>
          <p:cNvSpPr/>
          <p:nvPr/>
        </p:nvSpPr>
        <p:spPr>
          <a:xfrm rot="0" flipH="0" flipV="0">
            <a:off x="17286731" y="15665704"/>
            <a:ext cx="54863" cy="44195"/>
          </a:xfrm>
          <a:custGeom>
            <a:pathLst>
              <a:path w="457200" h="368300">
                <a:moveTo>
                  <a:pt x="457200" y="0"/>
                </a:moveTo>
                <a:lnTo>
                  <a:pt x="0" y="0"/>
                </a:lnTo>
                <a:lnTo>
                  <a:pt x="457200" y="368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78" name="Freeform 24578"/>
          <p:cNvSpPr/>
          <p:nvPr/>
        </p:nvSpPr>
        <p:spPr>
          <a:xfrm rot="0" flipH="0" flipV="0">
            <a:off x="17890236" y="15665704"/>
            <a:ext cx="54863" cy="132587"/>
          </a:xfrm>
          <a:custGeom>
            <a:pathLst>
              <a:path w="457200" h="1104900">
                <a:moveTo>
                  <a:pt x="457200" y="0"/>
                </a:moveTo>
                <a:lnTo>
                  <a:pt x="0" y="368300"/>
                </a:lnTo>
                <a:lnTo>
                  <a:pt x="0" y="736600"/>
                </a:lnTo>
                <a:lnTo>
                  <a:pt x="457200" y="1104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79" name="Freeform 24579"/>
          <p:cNvSpPr/>
          <p:nvPr/>
        </p:nvSpPr>
        <p:spPr>
          <a:xfrm rot="0" flipH="0" flipV="0">
            <a:off x="17615915" y="15085060"/>
            <a:ext cx="0" cy="416051"/>
          </a:xfrm>
          <a:custGeom>
            <a:pathLst>
              <a:path w="0" h="3467100">
                <a:moveTo>
                  <a:pt x="0" y="3467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80" name="Freeform 24580"/>
          <p:cNvSpPr/>
          <p:nvPr/>
        </p:nvSpPr>
        <p:spPr>
          <a:xfrm rot="0" flipH="0" flipV="0">
            <a:off x="17177004" y="15336520"/>
            <a:ext cx="877823" cy="329183"/>
          </a:xfrm>
          <a:custGeom>
            <a:pathLst>
              <a:path w="7315200" h="2743200">
                <a:moveTo>
                  <a:pt x="0" y="2743200"/>
                </a:moveTo>
                <a:lnTo>
                  <a:pt x="0" y="0"/>
                </a:lnTo>
                <a:lnTo>
                  <a:pt x="7315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81" name="Freeform 24581"/>
          <p:cNvSpPr/>
          <p:nvPr/>
        </p:nvSpPr>
        <p:spPr>
          <a:xfrm rot="0" flipH="0" flipV="0">
            <a:off x="17177004" y="15117065"/>
            <a:ext cx="877823" cy="219455"/>
          </a:xfrm>
          <a:custGeom>
            <a:pathLst>
              <a:path w="7315200" h="1828800">
                <a:moveTo>
                  <a:pt x="0" y="1828800"/>
                </a:moveTo>
                <a:lnTo>
                  <a:pt x="0" y="0"/>
                </a:lnTo>
                <a:lnTo>
                  <a:pt x="7315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82" name="Freeform 24582"/>
          <p:cNvSpPr/>
          <p:nvPr/>
        </p:nvSpPr>
        <p:spPr>
          <a:xfrm rot="0" flipH="0" flipV="0">
            <a:off x="17231867" y="15194789"/>
            <a:ext cx="0" cy="65531"/>
          </a:xfrm>
          <a:custGeom>
            <a:pathLst>
              <a:path w="0" h="546100">
                <a:moveTo>
                  <a:pt x="0" y="546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83" name="Freeform 24583"/>
          <p:cNvSpPr/>
          <p:nvPr/>
        </p:nvSpPr>
        <p:spPr>
          <a:xfrm rot="0" flipH="0" flipV="0">
            <a:off x="17231867" y="15259559"/>
            <a:ext cx="55625" cy="55625"/>
          </a:xfrm>
          <a:custGeom>
            <a:pathLst>
              <a:path w="463550" h="463550">
                <a:moveTo>
                  <a:pt x="0" y="0"/>
                </a:moveTo>
                <a:cubicBezTo>
                  <a:pt x="0" y="256006"/>
                  <a:pt x="207543" y="463550"/>
                  <a:pt x="463550" y="4635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84" name="Freeform 24584"/>
          <p:cNvSpPr/>
          <p:nvPr/>
        </p:nvSpPr>
        <p:spPr>
          <a:xfrm rot="0" flipH="0" flipV="0">
            <a:off x="17286732" y="15315185"/>
            <a:ext cx="153923" cy="0"/>
          </a:xfrm>
          <a:custGeom>
            <a:pathLst>
              <a:path w="1282700" h="0">
                <a:moveTo>
                  <a:pt x="0" y="0"/>
                </a:moveTo>
                <a:lnTo>
                  <a:pt x="12827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85" name="Freeform 24585"/>
          <p:cNvSpPr/>
          <p:nvPr/>
        </p:nvSpPr>
        <p:spPr>
          <a:xfrm rot="0" flipH="0" flipV="0">
            <a:off x="17495519" y="15194789"/>
            <a:ext cx="0" cy="65531"/>
          </a:xfrm>
          <a:custGeom>
            <a:pathLst>
              <a:path w="0" h="546100">
                <a:moveTo>
                  <a:pt x="0" y="546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86" name="Freeform 24586"/>
          <p:cNvSpPr/>
          <p:nvPr/>
        </p:nvSpPr>
        <p:spPr>
          <a:xfrm rot="0" flipH="0" flipV="0">
            <a:off x="17441417" y="15259559"/>
            <a:ext cx="55625" cy="55625"/>
          </a:xfrm>
          <a:custGeom>
            <a:pathLst>
              <a:path w="463550" h="463550">
                <a:moveTo>
                  <a:pt x="0" y="463550"/>
                </a:moveTo>
                <a:cubicBezTo>
                  <a:pt x="256006" y="463550"/>
                  <a:pt x="463550" y="256007"/>
                  <a:pt x="463550" y="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87" name="Freeform 24587"/>
          <p:cNvSpPr/>
          <p:nvPr/>
        </p:nvSpPr>
        <p:spPr>
          <a:xfrm rot="0" flipH="0" flipV="0">
            <a:off x="17286732" y="15139924"/>
            <a:ext cx="153923" cy="0"/>
          </a:xfrm>
          <a:custGeom>
            <a:pathLst>
              <a:path w="1282700" h="0">
                <a:moveTo>
                  <a:pt x="12827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88" name="Freeform 24588"/>
          <p:cNvSpPr/>
          <p:nvPr/>
        </p:nvSpPr>
        <p:spPr>
          <a:xfrm rot="0" flipH="0" flipV="0">
            <a:off x="17231867" y="15138400"/>
            <a:ext cx="55625" cy="55625"/>
          </a:xfrm>
          <a:custGeom>
            <a:pathLst>
              <a:path w="463550" h="463550">
                <a:moveTo>
                  <a:pt x="463550" y="0"/>
                </a:moveTo>
                <a:cubicBezTo>
                  <a:pt x="207544" y="0"/>
                  <a:pt x="0" y="207543"/>
                  <a:pt x="0" y="4635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89" name="Freeform 24589"/>
          <p:cNvSpPr/>
          <p:nvPr/>
        </p:nvSpPr>
        <p:spPr>
          <a:xfrm rot="0" flipH="0" flipV="0">
            <a:off x="17441417" y="15138401"/>
            <a:ext cx="55625" cy="55625"/>
          </a:xfrm>
          <a:custGeom>
            <a:pathLst>
              <a:path w="463550" h="463550">
                <a:moveTo>
                  <a:pt x="463550" y="463550"/>
                </a:moveTo>
                <a:cubicBezTo>
                  <a:pt x="463550" y="207544"/>
                  <a:pt x="256007" y="0"/>
                  <a:pt x="0" y="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90" name="Freeform 24590"/>
          <p:cNvSpPr/>
          <p:nvPr/>
        </p:nvSpPr>
        <p:spPr>
          <a:xfrm rot="0" flipH="0" flipV="0">
            <a:off x="17177004" y="15315185"/>
            <a:ext cx="0" cy="21335"/>
          </a:xfrm>
          <a:custGeom>
            <a:pathLst>
              <a:path w="0" h="177800">
                <a:moveTo>
                  <a:pt x="0" y="1778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91" name="Freeform 24591"/>
          <p:cNvSpPr/>
          <p:nvPr/>
        </p:nvSpPr>
        <p:spPr>
          <a:xfrm rot="0" flipH="0" flipV="0">
            <a:off x="17561052" y="15501112"/>
            <a:ext cx="109727" cy="0"/>
          </a:xfrm>
          <a:custGeom>
            <a:pathLst>
              <a:path w="914400" h="0">
                <a:moveTo>
                  <a:pt x="914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92" name="Freeform 24592"/>
          <p:cNvSpPr/>
          <p:nvPr/>
        </p:nvSpPr>
        <p:spPr>
          <a:xfrm rot="0" flipH="0" flipV="0">
            <a:off x="17597628" y="12477496"/>
            <a:ext cx="65531" cy="0"/>
          </a:xfrm>
          <a:custGeom>
            <a:pathLst>
              <a:path w="546100" h="0">
                <a:moveTo>
                  <a:pt x="546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93" name="Freeform 24593"/>
          <p:cNvSpPr/>
          <p:nvPr/>
        </p:nvSpPr>
        <p:spPr>
          <a:xfrm rot="0" flipH="0" flipV="0">
            <a:off x="17649443" y="13766801"/>
            <a:ext cx="64007" cy="1734311"/>
          </a:xfrm>
          <a:custGeom>
            <a:pathLst>
              <a:path w="533400" h="14452600">
                <a:moveTo>
                  <a:pt x="0" y="14452600"/>
                </a:moveTo>
                <a:lnTo>
                  <a:pt x="533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94" name="Freeform 24594"/>
          <p:cNvSpPr/>
          <p:nvPr/>
        </p:nvSpPr>
        <p:spPr>
          <a:xfrm rot="0" flipH="0" flipV="0">
            <a:off x="17708879" y="13530581"/>
            <a:ext cx="9143" cy="210311"/>
          </a:xfrm>
          <a:custGeom>
            <a:pathLst>
              <a:path w="76200" h="1752600">
                <a:moveTo>
                  <a:pt x="76200" y="17526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95" name="Freeform 24595"/>
          <p:cNvSpPr/>
          <p:nvPr/>
        </p:nvSpPr>
        <p:spPr>
          <a:xfrm rot="0" flipH="0" flipV="0">
            <a:off x="17666208" y="12543028"/>
            <a:ext cx="41147" cy="964691"/>
          </a:xfrm>
          <a:custGeom>
            <a:pathLst>
              <a:path w="342900" h="8039100">
                <a:moveTo>
                  <a:pt x="342900" y="8039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96" name="Freeform 24596"/>
          <p:cNvSpPr/>
          <p:nvPr/>
        </p:nvSpPr>
        <p:spPr>
          <a:xfrm rot="0" flipH="0" flipV="0">
            <a:off x="17516856" y="12543029"/>
            <a:ext cx="77723" cy="2958083"/>
          </a:xfrm>
          <a:custGeom>
            <a:pathLst>
              <a:path w="647700" h="24650700">
                <a:moveTo>
                  <a:pt x="558800" y="24650700"/>
                </a:moveTo>
                <a:lnTo>
                  <a:pt x="0" y="9207500"/>
                </a:lnTo>
                <a:lnTo>
                  <a:pt x="6477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97" name="Freeform 24597"/>
          <p:cNvSpPr/>
          <p:nvPr/>
        </p:nvSpPr>
        <p:spPr>
          <a:xfrm rot="0" flipH="0" flipV="0">
            <a:off x="17615915" y="15072868"/>
            <a:ext cx="0" cy="428243"/>
          </a:xfrm>
          <a:custGeom>
            <a:pathLst>
              <a:path w="0" h="3568700">
                <a:moveTo>
                  <a:pt x="0" y="35687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98" name="Freeform 24598"/>
          <p:cNvSpPr/>
          <p:nvPr/>
        </p:nvSpPr>
        <p:spPr>
          <a:xfrm rot="0" flipH="0" flipV="0">
            <a:off x="17562576" y="14862556"/>
            <a:ext cx="114299" cy="638555"/>
          </a:xfrm>
          <a:custGeom>
            <a:pathLst>
              <a:path w="952500" h="5321300">
                <a:moveTo>
                  <a:pt x="177800" y="5321300"/>
                </a:moveTo>
                <a:lnTo>
                  <a:pt x="774700" y="4279900"/>
                </a:lnTo>
                <a:lnTo>
                  <a:pt x="88900" y="3187700"/>
                </a:lnTo>
                <a:lnTo>
                  <a:pt x="863600" y="2146300"/>
                </a:lnTo>
                <a:lnTo>
                  <a:pt x="0" y="1041400"/>
                </a:lnTo>
                <a:lnTo>
                  <a:pt x="952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599" name="Freeform 24599"/>
          <p:cNvSpPr/>
          <p:nvPr/>
        </p:nvSpPr>
        <p:spPr>
          <a:xfrm rot="0" flipH="0" flipV="0">
            <a:off x="17545812" y="13058141"/>
            <a:ext cx="143255" cy="150875"/>
          </a:xfrm>
          <a:custGeom>
            <a:pathLst>
              <a:path w="1193800" h="1257300">
                <a:moveTo>
                  <a:pt x="0" y="1257300"/>
                </a:moveTo>
                <a:lnTo>
                  <a:pt x="1193800" y="0"/>
                </a:lnTo>
                <a:lnTo>
                  <a:pt x="139700" y="1092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00" name="Freeform 24600"/>
          <p:cNvSpPr/>
          <p:nvPr/>
        </p:nvSpPr>
        <p:spPr>
          <a:xfrm rot="0" flipH="0" flipV="0">
            <a:off x="17573243" y="12543029"/>
            <a:ext cx="115823" cy="515111"/>
          </a:xfrm>
          <a:custGeom>
            <a:pathLst>
              <a:path w="965200" h="4292600">
                <a:moveTo>
                  <a:pt x="965200" y="4292600"/>
                </a:moveTo>
                <a:lnTo>
                  <a:pt x="0" y="3238500"/>
                </a:lnTo>
                <a:lnTo>
                  <a:pt x="863600" y="2146300"/>
                </a:lnTo>
                <a:lnTo>
                  <a:pt x="88900" y="1104900"/>
                </a:lnTo>
                <a:lnTo>
                  <a:pt x="7747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01" name="Freeform 24601"/>
          <p:cNvSpPr/>
          <p:nvPr/>
        </p:nvSpPr>
        <p:spPr>
          <a:xfrm rot="0" flipH="0" flipV="0">
            <a:off x="16448532" y="13225781"/>
            <a:ext cx="1860803" cy="0"/>
          </a:xfrm>
          <a:custGeom>
            <a:pathLst>
              <a:path w="15506700" h="0">
                <a:moveTo>
                  <a:pt x="0" y="0"/>
                </a:moveTo>
                <a:lnTo>
                  <a:pt x="155067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02" name="Freeform 24602"/>
          <p:cNvSpPr/>
          <p:nvPr/>
        </p:nvSpPr>
        <p:spPr>
          <a:xfrm rot="0" flipH="0" flipV="0">
            <a:off x="16759428" y="13251689"/>
            <a:ext cx="856487" cy="0"/>
          </a:xfrm>
          <a:custGeom>
            <a:pathLst>
              <a:path w="7137400" h="0">
                <a:moveTo>
                  <a:pt x="0" y="0"/>
                </a:moveTo>
                <a:lnTo>
                  <a:pt x="71374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03" name="Freeform 24603"/>
          <p:cNvSpPr/>
          <p:nvPr/>
        </p:nvSpPr>
        <p:spPr>
          <a:xfrm rot="0" flipH="0" flipV="0">
            <a:off x="16448532" y="13225781"/>
            <a:ext cx="1179575" cy="210311"/>
          </a:xfrm>
          <a:custGeom>
            <a:pathLst>
              <a:path w="9829800" h="1752600">
                <a:moveTo>
                  <a:pt x="9829800" y="17526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04" name="Freeform 24604"/>
          <p:cNvSpPr/>
          <p:nvPr/>
        </p:nvSpPr>
        <p:spPr>
          <a:xfrm rot="0" flipH="0" flipV="0">
            <a:off x="16759427" y="13251689"/>
            <a:ext cx="856487" cy="149351"/>
          </a:xfrm>
          <a:custGeom>
            <a:pathLst>
              <a:path w="7137400" h="1244600">
                <a:moveTo>
                  <a:pt x="7137400" y="12446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05" name="Freeform 24605"/>
          <p:cNvSpPr/>
          <p:nvPr/>
        </p:nvSpPr>
        <p:spPr>
          <a:xfrm rot="0" flipH="0" flipV="0">
            <a:off x="17641823" y="13251689"/>
            <a:ext cx="0" cy="149351"/>
          </a:xfrm>
          <a:custGeom>
            <a:pathLst>
              <a:path w="0" h="1244600">
                <a:moveTo>
                  <a:pt x="0" y="0"/>
                </a:moveTo>
                <a:lnTo>
                  <a:pt x="0" y="1244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06" name="Freeform 24606"/>
          <p:cNvSpPr/>
          <p:nvPr/>
        </p:nvSpPr>
        <p:spPr>
          <a:xfrm rot="0" flipH="0" flipV="0">
            <a:off x="17615915" y="13251689"/>
            <a:ext cx="0" cy="149351"/>
          </a:xfrm>
          <a:custGeom>
            <a:pathLst>
              <a:path w="0" h="1244600">
                <a:moveTo>
                  <a:pt x="0" y="0"/>
                </a:moveTo>
                <a:lnTo>
                  <a:pt x="0" y="1244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07" name="Freeform 24607"/>
          <p:cNvSpPr/>
          <p:nvPr/>
        </p:nvSpPr>
        <p:spPr>
          <a:xfrm rot="0" flipH="0" flipV="0">
            <a:off x="15617952" y="13225781"/>
            <a:ext cx="830579" cy="615695"/>
          </a:xfrm>
          <a:custGeom>
            <a:pathLst>
              <a:path w="6921500" h="5130800">
                <a:moveTo>
                  <a:pt x="0" y="5130800"/>
                </a:moveTo>
                <a:lnTo>
                  <a:pt x="6921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08" name="Freeform 24608"/>
          <p:cNvSpPr/>
          <p:nvPr/>
        </p:nvSpPr>
        <p:spPr>
          <a:xfrm rot="0" flipH="0" flipV="0">
            <a:off x="17629632" y="12477497"/>
            <a:ext cx="1523" cy="251459"/>
          </a:xfrm>
          <a:custGeom>
            <a:pathLst>
              <a:path w="12700" h="2095500">
                <a:moveTo>
                  <a:pt x="0" y="2095500"/>
                </a:moveTo>
                <a:lnTo>
                  <a:pt x="127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09" name="Freeform 24609"/>
          <p:cNvSpPr/>
          <p:nvPr/>
        </p:nvSpPr>
        <p:spPr>
          <a:xfrm rot="0" flipH="0" flipV="0">
            <a:off x="17597628" y="12477496"/>
            <a:ext cx="0" cy="65531"/>
          </a:xfrm>
          <a:custGeom>
            <a:pathLst>
              <a:path w="0" h="546100">
                <a:moveTo>
                  <a:pt x="0" y="0"/>
                </a:moveTo>
                <a:lnTo>
                  <a:pt x="0" y="546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10" name="Freeform 24610"/>
          <p:cNvSpPr/>
          <p:nvPr/>
        </p:nvSpPr>
        <p:spPr>
          <a:xfrm rot="0" flipH="0" flipV="0">
            <a:off x="17611343" y="12477496"/>
            <a:ext cx="0" cy="65531"/>
          </a:xfrm>
          <a:custGeom>
            <a:pathLst>
              <a:path w="0" h="546100">
                <a:moveTo>
                  <a:pt x="0" y="0"/>
                </a:moveTo>
                <a:lnTo>
                  <a:pt x="0" y="546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11" name="Freeform 24611"/>
          <p:cNvSpPr/>
          <p:nvPr/>
        </p:nvSpPr>
        <p:spPr>
          <a:xfrm rot="0" flipH="0" flipV="0">
            <a:off x="17594580" y="12543029"/>
            <a:ext cx="71627" cy="0"/>
          </a:xfrm>
          <a:custGeom>
            <a:pathLst>
              <a:path w="596900" h="0">
                <a:moveTo>
                  <a:pt x="0" y="0"/>
                </a:moveTo>
                <a:lnTo>
                  <a:pt x="5969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12" name="Freeform 24612"/>
          <p:cNvSpPr/>
          <p:nvPr/>
        </p:nvSpPr>
        <p:spPr>
          <a:xfrm rot="0" flipH="0" flipV="0">
            <a:off x="17663160" y="12477497"/>
            <a:ext cx="0" cy="65531"/>
          </a:xfrm>
          <a:custGeom>
            <a:pathLst>
              <a:path w="0" h="546100">
                <a:moveTo>
                  <a:pt x="0" y="546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13" name="Freeform 24613"/>
          <p:cNvSpPr/>
          <p:nvPr/>
        </p:nvSpPr>
        <p:spPr>
          <a:xfrm rot="0" flipH="0" flipV="0">
            <a:off x="17650967" y="12477497"/>
            <a:ext cx="0" cy="65531"/>
          </a:xfrm>
          <a:custGeom>
            <a:pathLst>
              <a:path w="0" h="546100">
                <a:moveTo>
                  <a:pt x="0" y="546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14" name="Freeform 24614"/>
          <p:cNvSpPr/>
          <p:nvPr/>
        </p:nvSpPr>
        <p:spPr>
          <a:xfrm rot="0" flipH="0" flipV="0">
            <a:off x="16706087" y="14704060"/>
            <a:ext cx="822959" cy="475487"/>
          </a:xfrm>
          <a:custGeom>
            <a:pathLst>
              <a:path w="6858000" h="3962400">
                <a:moveTo>
                  <a:pt x="0" y="0"/>
                </a:moveTo>
                <a:lnTo>
                  <a:pt x="4572000" y="0"/>
                </a:lnTo>
                <a:lnTo>
                  <a:pt x="6858000" y="3962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15" name="Freeform 24615"/>
          <p:cNvSpPr/>
          <p:nvPr/>
        </p:nvSpPr>
        <p:spPr>
          <a:xfrm rot="0" flipH="0" flipV="0">
            <a:off x="17545815" y="13209015"/>
            <a:ext cx="153924" cy="105156"/>
          </a:xfrm>
          <a:custGeom>
            <a:pathLst>
              <a:path w="1282700" h="876300">
                <a:moveTo>
                  <a:pt x="0" y="0"/>
                </a:moveTo>
                <a:lnTo>
                  <a:pt x="1282700" y="87630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16" name="Freeform 24616"/>
          <p:cNvSpPr/>
          <p:nvPr/>
        </p:nvSpPr>
        <p:spPr>
          <a:xfrm rot="0" flipH="0" flipV="0">
            <a:off x="17521431" y="13314171"/>
            <a:ext cx="190500" cy="1552956"/>
          </a:xfrm>
          <a:custGeom>
            <a:pathLst>
              <a:path w="1587500" h="12941300">
                <a:moveTo>
                  <a:pt x="1270000" y="12941300"/>
                </a:moveTo>
                <a:lnTo>
                  <a:pt x="279400" y="11696700"/>
                </a:lnTo>
                <a:lnTo>
                  <a:pt x="1358900" y="10490200"/>
                </a:lnTo>
                <a:lnTo>
                  <a:pt x="203200" y="9258300"/>
                </a:lnTo>
                <a:lnTo>
                  <a:pt x="1447800" y="7785100"/>
                </a:lnTo>
                <a:lnTo>
                  <a:pt x="88900" y="6273800"/>
                </a:lnTo>
                <a:lnTo>
                  <a:pt x="1562100" y="4927600"/>
                </a:lnTo>
                <a:lnTo>
                  <a:pt x="0" y="3771900"/>
                </a:lnTo>
                <a:lnTo>
                  <a:pt x="1587500" y="2476500"/>
                </a:lnTo>
                <a:lnTo>
                  <a:pt x="63500" y="1397000"/>
                </a:lnTo>
                <a:lnTo>
                  <a:pt x="1485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17" name="Freeform 24617"/>
          <p:cNvSpPr/>
          <p:nvPr/>
        </p:nvSpPr>
        <p:spPr>
          <a:xfrm rot="0" flipH="0" flipV="0">
            <a:off x="16948408" y="13225779"/>
            <a:ext cx="1860804" cy="0"/>
          </a:xfrm>
          <a:custGeom>
            <a:pathLst>
              <a:path w="15506700" h="0">
                <a:moveTo>
                  <a:pt x="15506700" y="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18" name="Freeform 24618"/>
          <p:cNvSpPr/>
          <p:nvPr/>
        </p:nvSpPr>
        <p:spPr>
          <a:xfrm rot="0" flipH="0" flipV="0">
            <a:off x="17641827" y="13251687"/>
            <a:ext cx="856488" cy="0"/>
          </a:xfrm>
          <a:custGeom>
            <a:pathLst>
              <a:path w="7137400" h="0">
                <a:moveTo>
                  <a:pt x="7137400" y="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19" name="Freeform 24619"/>
          <p:cNvSpPr/>
          <p:nvPr/>
        </p:nvSpPr>
        <p:spPr>
          <a:xfrm rot="0" flipH="0" flipV="0">
            <a:off x="17628113" y="13225779"/>
            <a:ext cx="1181100" cy="210312"/>
          </a:xfrm>
          <a:custGeom>
            <a:pathLst>
              <a:path w="9842500" h="1752600">
                <a:moveTo>
                  <a:pt x="0" y="1752600"/>
                </a:moveTo>
                <a:lnTo>
                  <a:pt x="98425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20" name="Freeform 24620"/>
          <p:cNvSpPr/>
          <p:nvPr/>
        </p:nvSpPr>
        <p:spPr>
          <a:xfrm rot="0" flipH="0" flipV="0">
            <a:off x="17641828" y="13251687"/>
            <a:ext cx="856488" cy="149352"/>
          </a:xfrm>
          <a:custGeom>
            <a:pathLst>
              <a:path w="7137400" h="1244600">
                <a:moveTo>
                  <a:pt x="0" y="1244600"/>
                </a:moveTo>
                <a:lnTo>
                  <a:pt x="71374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21" name="Freeform 24621"/>
          <p:cNvSpPr/>
          <p:nvPr/>
        </p:nvSpPr>
        <p:spPr>
          <a:xfrm rot="0" flipH="0" flipV="0">
            <a:off x="17180056" y="12768579"/>
            <a:ext cx="903732" cy="457200"/>
          </a:xfrm>
          <a:custGeom>
            <a:pathLst>
              <a:path w="7531100" h="3810000">
                <a:moveTo>
                  <a:pt x="0" y="3810000"/>
                </a:moveTo>
                <a:lnTo>
                  <a:pt x="3759200" y="0"/>
                </a:lnTo>
                <a:lnTo>
                  <a:pt x="7531100" y="38100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22" name="Freeform 24622"/>
          <p:cNvSpPr/>
          <p:nvPr/>
        </p:nvSpPr>
        <p:spPr>
          <a:xfrm rot="0" flipH="0" flipV="0">
            <a:off x="17604376" y="12728052"/>
            <a:ext cx="62514" cy="66519"/>
          </a:xfrm>
          <a:custGeom>
            <a:pathLst>
              <a:path w="520954" h="554329">
                <a:moveTo>
                  <a:pt x="0" y="363245"/>
                </a:moveTo>
                <a:cubicBezTo>
                  <a:pt x="48806" y="487209"/>
                  <a:pt x="183324" y="554329"/>
                  <a:pt x="311708" y="518781"/>
                </a:cubicBezTo>
                <a:cubicBezTo>
                  <a:pt x="440105" y="483247"/>
                  <a:pt x="520954" y="356515"/>
                  <a:pt x="499071" y="225108"/>
                </a:cubicBezTo>
                <a:cubicBezTo>
                  <a:pt x="477177" y="93688"/>
                  <a:pt x="359613" y="0"/>
                  <a:pt x="226644" y="7988"/>
                </a:cubicBez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23" name="Freeform 24623"/>
          <p:cNvSpPr/>
          <p:nvPr/>
        </p:nvSpPr>
        <p:spPr>
          <a:xfrm rot="0" flipH="0" flipV="0">
            <a:off x="17180056" y="15994887"/>
            <a:ext cx="877824" cy="0"/>
          </a:xfrm>
          <a:custGeom>
            <a:pathLst>
              <a:path w="7315200" h="0">
                <a:moveTo>
                  <a:pt x="0" y="0"/>
                </a:moveTo>
                <a:lnTo>
                  <a:pt x="73152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24" name="Freeform 24624"/>
          <p:cNvSpPr/>
          <p:nvPr/>
        </p:nvSpPr>
        <p:spPr>
          <a:xfrm rot="0" flipH="0" flipV="0">
            <a:off x="16448535" y="13225779"/>
            <a:ext cx="406908" cy="397764"/>
          </a:xfrm>
          <a:custGeom>
            <a:pathLst>
              <a:path w="3390900" h="3314700">
                <a:moveTo>
                  <a:pt x="0" y="0"/>
                </a:moveTo>
                <a:lnTo>
                  <a:pt x="3390900" y="331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25" name="Freeform 24625"/>
          <p:cNvSpPr/>
          <p:nvPr/>
        </p:nvSpPr>
        <p:spPr>
          <a:xfrm rot="0" flipH="0" flipV="0">
            <a:off x="18382492" y="13225779"/>
            <a:ext cx="1237488" cy="615696"/>
          </a:xfrm>
          <a:custGeom>
            <a:pathLst>
              <a:path w="10312400" h="5130800">
                <a:moveTo>
                  <a:pt x="10312400" y="5130800"/>
                </a:moveTo>
                <a:lnTo>
                  <a:pt x="3390900" y="0"/>
                </a:lnTo>
                <a:lnTo>
                  <a:pt x="0" y="3314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26" name="Freeform 24626"/>
          <p:cNvSpPr/>
          <p:nvPr/>
        </p:nvSpPr>
        <p:spPr>
          <a:xfrm rot="0" flipH="0" flipV="0">
            <a:off x="15617955" y="13841475"/>
            <a:ext cx="28956" cy="163068"/>
          </a:xfrm>
          <a:custGeom>
            <a:pathLst>
              <a:path w="241300" h="1358900">
                <a:moveTo>
                  <a:pt x="0" y="0"/>
                </a:moveTo>
                <a:lnTo>
                  <a:pt x="241300" y="13589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27" name="Freeform 24627"/>
          <p:cNvSpPr/>
          <p:nvPr/>
        </p:nvSpPr>
        <p:spPr>
          <a:xfrm rot="0" flipH="0" flipV="0">
            <a:off x="16855442" y="13623543"/>
            <a:ext cx="28956" cy="167640"/>
          </a:xfrm>
          <a:custGeom>
            <a:pathLst>
              <a:path w="241300" h="1397000">
                <a:moveTo>
                  <a:pt x="0" y="0"/>
                </a:moveTo>
                <a:lnTo>
                  <a:pt x="241300" y="13970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28" name="Freeform 24628"/>
          <p:cNvSpPr/>
          <p:nvPr/>
        </p:nvSpPr>
        <p:spPr>
          <a:xfrm rot="0" flipH="0" flipV="0">
            <a:off x="18353535" y="13623543"/>
            <a:ext cx="28956" cy="163068"/>
          </a:xfrm>
          <a:custGeom>
            <a:pathLst>
              <a:path w="241300" h="1358900">
                <a:moveTo>
                  <a:pt x="241300" y="0"/>
                </a:moveTo>
                <a:lnTo>
                  <a:pt x="0" y="13589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29" name="Freeform 24629"/>
          <p:cNvSpPr/>
          <p:nvPr/>
        </p:nvSpPr>
        <p:spPr>
          <a:xfrm rot="0" flipH="0" flipV="0">
            <a:off x="19591024" y="13841475"/>
            <a:ext cx="28956" cy="164592"/>
          </a:xfrm>
          <a:custGeom>
            <a:pathLst>
              <a:path w="241300" h="1371600">
                <a:moveTo>
                  <a:pt x="241300" y="0"/>
                </a:moveTo>
                <a:lnTo>
                  <a:pt x="0" y="13716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30" name="Freeform 24630"/>
          <p:cNvSpPr/>
          <p:nvPr/>
        </p:nvSpPr>
        <p:spPr>
          <a:xfrm rot="0" flipH="0" flipV="0">
            <a:off x="19758664" y="15984219"/>
            <a:ext cx="484632" cy="0"/>
          </a:xfrm>
          <a:custGeom>
            <a:pathLst>
              <a:path w="4038600" h="0">
                <a:moveTo>
                  <a:pt x="40386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31" name="Freeform 24631"/>
          <p:cNvSpPr/>
          <p:nvPr/>
        </p:nvSpPr>
        <p:spPr>
          <a:xfrm rot="0" flipH="0" flipV="0">
            <a:off x="19758664" y="15927831"/>
            <a:ext cx="484632" cy="56388"/>
          </a:xfrm>
          <a:custGeom>
            <a:pathLst>
              <a:path w="4038600" h="469900">
                <a:moveTo>
                  <a:pt x="4038600" y="469900"/>
                </a:moveTo>
                <a:lnTo>
                  <a:pt x="40386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32" name="Freeform 24632"/>
          <p:cNvSpPr/>
          <p:nvPr/>
        </p:nvSpPr>
        <p:spPr>
          <a:xfrm rot="0" flipH="0" flipV="0">
            <a:off x="19859249" y="14647671"/>
            <a:ext cx="283464" cy="0"/>
          </a:xfrm>
          <a:custGeom>
            <a:pathLst>
              <a:path w="2362200" h="0">
                <a:moveTo>
                  <a:pt x="2362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33" name="Freeform 24633"/>
          <p:cNvSpPr/>
          <p:nvPr/>
        </p:nvSpPr>
        <p:spPr>
          <a:xfrm rot="0" flipH="0" flipV="0">
            <a:off x="20150332" y="14647671"/>
            <a:ext cx="64008" cy="1280160"/>
          </a:xfrm>
          <a:custGeom>
            <a:pathLst>
              <a:path w="533400" h="10668000">
                <a:moveTo>
                  <a:pt x="0" y="0"/>
                </a:moveTo>
                <a:lnTo>
                  <a:pt x="533400" y="106680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34" name="Freeform 24634"/>
          <p:cNvSpPr/>
          <p:nvPr/>
        </p:nvSpPr>
        <p:spPr>
          <a:xfrm rot="0" flipH="0" flipV="0">
            <a:off x="19787620" y="14647671"/>
            <a:ext cx="64008" cy="1280160"/>
          </a:xfrm>
          <a:custGeom>
            <a:pathLst>
              <a:path w="533400" h="10668000">
                <a:moveTo>
                  <a:pt x="0" y="10668000"/>
                </a:moveTo>
                <a:lnTo>
                  <a:pt x="5334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35" name="Freeform 24635"/>
          <p:cNvSpPr/>
          <p:nvPr/>
        </p:nvSpPr>
        <p:spPr>
          <a:xfrm rot="0" flipH="0" flipV="0">
            <a:off x="19819625" y="15927831"/>
            <a:ext cx="362712" cy="0"/>
          </a:xfrm>
          <a:custGeom>
            <a:pathLst>
              <a:path w="3022600" h="0">
                <a:moveTo>
                  <a:pt x="30226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36" name="Freeform 24636"/>
          <p:cNvSpPr/>
          <p:nvPr/>
        </p:nvSpPr>
        <p:spPr>
          <a:xfrm rot="0" flipH="0" flipV="0">
            <a:off x="19822673" y="15927831"/>
            <a:ext cx="356616" cy="0"/>
          </a:xfrm>
          <a:custGeom>
            <a:pathLst>
              <a:path w="2971800" h="0">
                <a:moveTo>
                  <a:pt x="29718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37" name="Freeform 24637"/>
          <p:cNvSpPr/>
          <p:nvPr/>
        </p:nvSpPr>
        <p:spPr>
          <a:xfrm rot="0" flipH="0" flipV="0">
            <a:off x="19825721" y="15786099"/>
            <a:ext cx="350520" cy="0"/>
          </a:xfrm>
          <a:custGeom>
            <a:pathLst>
              <a:path w="2921000" h="0">
                <a:moveTo>
                  <a:pt x="29210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38" name="Freeform 24638"/>
          <p:cNvSpPr/>
          <p:nvPr/>
        </p:nvSpPr>
        <p:spPr>
          <a:xfrm rot="0" flipH="0" flipV="0">
            <a:off x="19828767" y="15642843"/>
            <a:ext cx="344424" cy="0"/>
          </a:xfrm>
          <a:custGeom>
            <a:pathLst>
              <a:path w="2870200" h="0">
                <a:moveTo>
                  <a:pt x="2870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39" name="Freeform 24639"/>
          <p:cNvSpPr/>
          <p:nvPr/>
        </p:nvSpPr>
        <p:spPr>
          <a:xfrm rot="0" flipH="0" flipV="0">
            <a:off x="19831815" y="15501111"/>
            <a:ext cx="338328" cy="0"/>
          </a:xfrm>
          <a:custGeom>
            <a:pathLst>
              <a:path w="2819400" h="0">
                <a:moveTo>
                  <a:pt x="28194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40" name="Freeform 24640"/>
          <p:cNvSpPr/>
          <p:nvPr/>
        </p:nvSpPr>
        <p:spPr>
          <a:xfrm rot="0" flipH="0" flipV="0">
            <a:off x="19834864" y="15359379"/>
            <a:ext cx="332232" cy="0"/>
          </a:xfrm>
          <a:custGeom>
            <a:pathLst>
              <a:path w="2768600" h="0">
                <a:moveTo>
                  <a:pt x="27686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41" name="Freeform 24641"/>
          <p:cNvSpPr/>
          <p:nvPr/>
        </p:nvSpPr>
        <p:spPr>
          <a:xfrm rot="0" flipH="0" flipV="0">
            <a:off x="19837912" y="15216123"/>
            <a:ext cx="326136" cy="0"/>
          </a:xfrm>
          <a:custGeom>
            <a:pathLst>
              <a:path w="2717800" h="0">
                <a:moveTo>
                  <a:pt x="27178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42" name="Freeform 24642"/>
          <p:cNvSpPr/>
          <p:nvPr/>
        </p:nvSpPr>
        <p:spPr>
          <a:xfrm rot="0" flipH="0" flipV="0">
            <a:off x="19840960" y="15074391"/>
            <a:ext cx="320040" cy="0"/>
          </a:xfrm>
          <a:custGeom>
            <a:pathLst>
              <a:path w="2667000" h="0">
                <a:moveTo>
                  <a:pt x="26670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43" name="Freeform 24643"/>
          <p:cNvSpPr/>
          <p:nvPr/>
        </p:nvSpPr>
        <p:spPr>
          <a:xfrm rot="0" flipH="0" flipV="0">
            <a:off x="19844008" y="14932659"/>
            <a:ext cx="313944" cy="0"/>
          </a:xfrm>
          <a:custGeom>
            <a:pathLst>
              <a:path w="2616200" h="0">
                <a:moveTo>
                  <a:pt x="2616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44" name="Freeform 24644"/>
          <p:cNvSpPr/>
          <p:nvPr/>
        </p:nvSpPr>
        <p:spPr>
          <a:xfrm rot="0" flipH="0" flipV="0">
            <a:off x="19847056" y="14789403"/>
            <a:ext cx="307848" cy="0"/>
          </a:xfrm>
          <a:custGeom>
            <a:pathLst>
              <a:path w="2565400" h="0">
                <a:moveTo>
                  <a:pt x="25654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45" name="Freeform 24645"/>
          <p:cNvSpPr/>
          <p:nvPr/>
        </p:nvSpPr>
        <p:spPr>
          <a:xfrm rot="0" flipH="0" flipV="0">
            <a:off x="19850104" y="14647671"/>
            <a:ext cx="301752" cy="0"/>
          </a:xfrm>
          <a:custGeom>
            <a:pathLst>
              <a:path w="2514600" h="0">
                <a:moveTo>
                  <a:pt x="25146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46" name="Freeform 24646"/>
          <p:cNvSpPr/>
          <p:nvPr/>
        </p:nvSpPr>
        <p:spPr>
          <a:xfrm rot="0" flipH="0" flipV="0">
            <a:off x="19853152" y="14647671"/>
            <a:ext cx="295656" cy="0"/>
          </a:xfrm>
          <a:custGeom>
            <a:pathLst>
              <a:path w="2463800" h="0">
                <a:moveTo>
                  <a:pt x="24638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47" name="Freeform 24647"/>
          <p:cNvSpPr/>
          <p:nvPr/>
        </p:nvSpPr>
        <p:spPr>
          <a:xfrm rot="0" flipH="0" flipV="0">
            <a:off x="19856201" y="14647671"/>
            <a:ext cx="288036" cy="0"/>
          </a:xfrm>
          <a:custGeom>
            <a:pathLst>
              <a:path w="2400300" h="0">
                <a:moveTo>
                  <a:pt x="24003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48" name="Freeform 24648"/>
          <p:cNvSpPr/>
          <p:nvPr/>
        </p:nvSpPr>
        <p:spPr>
          <a:xfrm rot="0" flipH="0" flipV="0">
            <a:off x="19825720" y="14647671"/>
            <a:ext cx="353568" cy="1280160"/>
          </a:xfrm>
          <a:custGeom>
            <a:pathLst>
              <a:path w="2946400" h="10668000">
                <a:moveTo>
                  <a:pt x="203200" y="0"/>
                </a:moveTo>
                <a:lnTo>
                  <a:pt x="2743200" y="1181100"/>
                </a:lnTo>
                <a:lnTo>
                  <a:pt x="152400" y="2374900"/>
                </a:lnTo>
                <a:lnTo>
                  <a:pt x="2794000" y="3556000"/>
                </a:lnTo>
                <a:lnTo>
                  <a:pt x="101600" y="4737100"/>
                </a:lnTo>
                <a:lnTo>
                  <a:pt x="2844800" y="5930900"/>
                </a:lnTo>
                <a:lnTo>
                  <a:pt x="50800" y="7112000"/>
                </a:lnTo>
                <a:lnTo>
                  <a:pt x="2895600" y="8293100"/>
                </a:lnTo>
                <a:lnTo>
                  <a:pt x="0" y="9486900"/>
                </a:lnTo>
                <a:lnTo>
                  <a:pt x="2946400" y="106680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49" name="Freeform 24649"/>
          <p:cNvSpPr/>
          <p:nvPr/>
        </p:nvSpPr>
        <p:spPr>
          <a:xfrm rot="0" flipH="0" flipV="0">
            <a:off x="19819624" y="15927831"/>
            <a:ext cx="362712" cy="0"/>
          </a:xfrm>
          <a:custGeom>
            <a:pathLst>
              <a:path w="3022600" h="0">
                <a:moveTo>
                  <a:pt x="0" y="0"/>
                </a:moveTo>
                <a:lnTo>
                  <a:pt x="30226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50" name="Freeform 24650"/>
          <p:cNvSpPr/>
          <p:nvPr/>
        </p:nvSpPr>
        <p:spPr>
          <a:xfrm rot="0" flipH="0" flipV="0">
            <a:off x="19822672" y="15927831"/>
            <a:ext cx="356616" cy="0"/>
          </a:xfrm>
          <a:custGeom>
            <a:pathLst>
              <a:path w="2971800" h="0">
                <a:moveTo>
                  <a:pt x="0" y="0"/>
                </a:moveTo>
                <a:lnTo>
                  <a:pt x="29718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51" name="Freeform 24651"/>
          <p:cNvSpPr/>
          <p:nvPr/>
        </p:nvSpPr>
        <p:spPr>
          <a:xfrm rot="0" flipH="0" flipV="0">
            <a:off x="19825720" y="15786099"/>
            <a:ext cx="350520" cy="0"/>
          </a:xfrm>
          <a:custGeom>
            <a:pathLst>
              <a:path w="2921000" h="0">
                <a:moveTo>
                  <a:pt x="0" y="0"/>
                </a:moveTo>
                <a:lnTo>
                  <a:pt x="29210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52" name="Freeform 24652"/>
          <p:cNvSpPr/>
          <p:nvPr/>
        </p:nvSpPr>
        <p:spPr>
          <a:xfrm rot="0" flipH="0" flipV="0">
            <a:off x="19828767" y="15642843"/>
            <a:ext cx="344424" cy="0"/>
          </a:xfrm>
          <a:custGeom>
            <a:pathLst>
              <a:path w="2870200" h="0">
                <a:moveTo>
                  <a:pt x="0" y="0"/>
                </a:moveTo>
                <a:lnTo>
                  <a:pt x="28702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53" name="Freeform 24653"/>
          <p:cNvSpPr/>
          <p:nvPr/>
        </p:nvSpPr>
        <p:spPr>
          <a:xfrm rot="0" flipH="0" flipV="0">
            <a:off x="19831815" y="15501111"/>
            <a:ext cx="338328" cy="0"/>
          </a:xfrm>
          <a:custGeom>
            <a:pathLst>
              <a:path w="2819400" h="0">
                <a:moveTo>
                  <a:pt x="0" y="0"/>
                </a:moveTo>
                <a:lnTo>
                  <a:pt x="28194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54" name="Freeform 24654"/>
          <p:cNvSpPr/>
          <p:nvPr/>
        </p:nvSpPr>
        <p:spPr>
          <a:xfrm rot="0" flipH="0" flipV="0">
            <a:off x="19834865" y="15359379"/>
            <a:ext cx="332232" cy="0"/>
          </a:xfrm>
          <a:custGeom>
            <a:pathLst>
              <a:path w="2768600" h="0">
                <a:moveTo>
                  <a:pt x="0" y="0"/>
                </a:moveTo>
                <a:lnTo>
                  <a:pt x="27686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55" name="Freeform 24655"/>
          <p:cNvSpPr/>
          <p:nvPr/>
        </p:nvSpPr>
        <p:spPr>
          <a:xfrm rot="0" flipH="0" flipV="0">
            <a:off x="19837913" y="15216123"/>
            <a:ext cx="326136" cy="0"/>
          </a:xfrm>
          <a:custGeom>
            <a:pathLst>
              <a:path w="2717800" h="0">
                <a:moveTo>
                  <a:pt x="0" y="0"/>
                </a:moveTo>
                <a:lnTo>
                  <a:pt x="27178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56" name="Freeform 24656"/>
          <p:cNvSpPr/>
          <p:nvPr/>
        </p:nvSpPr>
        <p:spPr>
          <a:xfrm rot="0" flipH="0" flipV="0">
            <a:off x="19840961" y="15074391"/>
            <a:ext cx="320040" cy="0"/>
          </a:xfrm>
          <a:custGeom>
            <a:pathLst>
              <a:path w="2667000" h="0">
                <a:moveTo>
                  <a:pt x="0" y="0"/>
                </a:moveTo>
                <a:lnTo>
                  <a:pt x="26670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57" name="Freeform 24657"/>
          <p:cNvSpPr/>
          <p:nvPr/>
        </p:nvSpPr>
        <p:spPr>
          <a:xfrm rot="0" flipH="0" flipV="0">
            <a:off x="19844008" y="14932659"/>
            <a:ext cx="313944" cy="0"/>
          </a:xfrm>
          <a:custGeom>
            <a:pathLst>
              <a:path w="2616200" h="0">
                <a:moveTo>
                  <a:pt x="0" y="0"/>
                </a:moveTo>
                <a:lnTo>
                  <a:pt x="26162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58" name="Freeform 24658"/>
          <p:cNvSpPr/>
          <p:nvPr/>
        </p:nvSpPr>
        <p:spPr>
          <a:xfrm rot="0" flipH="0" flipV="0">
            <a:off x="19847056" y="14789403"/>
            <a:ext cx="307848" cy="0"/>
          </a:xfrm>
          <a:custGeom>
            <a:pathLst>
              <a:path w="2565400" h="0">
                <a:moveTo>
                  <a:pt x="0" y="0"/>
                </a:moveTo>
                <a:lnTo>
                  <a:pt x="25654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59" name="Freeform 24659"/>
          <p:cNvSpPr/>
          <p:nvPr/>
        </p:nvSpPr>
        <p:spPr>
          <a:xfrm rot="0" flipH="0" flipV="0">
            <a:off x="19850104" y="14647671"/>
            <a:ext cx="301752" cy="0"/>
          </a:xfrm>
          <a:custGeom>
            <a:pathLst>
              <a:path w="2514600" h="0">
                <a:moveTo>
                  <a:pt x="0" y="0"/>
                </a:moveTo>
                <a:lnTo>
                  <a:pt x="25146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60" name="Freeform 24660"/>
          <p:cNvSpPr/>
          <p:nvPr/>
        </p:nvSpPr>
        <p:spPr>
          <a:xfrm rot="0" flipH="0" flipV="0">
            <a:off x="19853152" y="14647671"/>
            <a:ext cx="295656" cy="0"/>
          </a:xfrm>
          <a:custGeom>
            <a:pathLst>
              <a:path w="2463800" h="0">
                <a:moveTo>
                  <a:pt x="0" y="0"/>
                </a:moveTo>
                <a:lnTo>
                  <a:pt x="24638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61" name="Freeform 24661"/>
          <p:cNvSpPr/>
          <p:nvPr/>
        </p:nvSpPr>
        <p:spPr>
          <a:xfrm rot="0" flipH="0" flipV="0">
            <a:off x="19822672" y="14647671"/>
            <a:ext cx="353568" cy="1280160"/>
          </a:xfrm>
          <a:custGeom>
            <a:pathLst>
              <a:path w="2946400" h="10668000">
                <a:moveTo>
                  <a:pt x="2743200" y="0"/>
                </a:moveTo>
                <a:lnTo>
                  <a:pt x="203200" y="1181100"/>
                </a:lnTo>
                <a:lnTo>
                  <a:pt x="2794000" y="2374900"/>
                </a:lnTo>
                <a:lnTo>
                  <a:pt x="152400" y="3556000"/>
                </a:lnTo>
                <a:lnTo>
                  <a:pt x="2844800" y="4737100"/>
                </a:lnTo>
                <a:lnTo>
                  <a:pt x="101600" y="5930900"/>
                </a:lnTo>
                <a:lnTo>
                  <a:pt x="2895600" y="7112000"/>
                </a:lnTo>
                <a:lnTo>
                  <a:pt x="50800" y="8293100"/>
                </a:lnTo>
                <a:lnTo>
                  <a:pt x="2946400" y="9486900"/>
                </a:lnTo>
                <a:lnTo>
                  <a:pt x="0" y="106680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62" name="Freeform 24662"/>
          <p:cNvSpPr/>
          <p:nvPr/>
        </p:nvSpPr>
        <p:spPr>
          <a:xfrm rot="0" flipH="0" flipV="0">
            <a:off x="20104613" y="14582139"/>
            <a:ext cx="0" cy="56388"/>
          </a:xfrm>
          <a:custGeom>
            <a:pathLst>
              <a:path w="0" h="469900">
                <a:moveTo>
                  <a:pt x="0" y="0"/>
                </a:moveTo>
                <a:lnTo>
                  <a:pt x="0" y="46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63" name="Freeform 24663"/>
          <p:cNvSpPr/>
          <p:nvPr/>
        </p:nvSpPr>
        <p:spPr>
          <a:xfrm rot="0" flipH="0" flipV="0">
            <a:off x="20086324" y="14582139"/>
            <a:ext cx="38100" cy="0"/>
          </a:xfrm>
          <a:custGeom>
            <a:pathLst>
              <a:path w="317500" h="0">
                <a:moveTo>
                  <a:pt x="3175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64" name="Freeform 24664"/>
          <p:cNvSpPr/>
          <p:nvPr/>
        </p:nvSpPr>
        <p:spPr>
          <a:xfrm rot="0" flipH="0" flipV="0">
            <a:off x="20086324" y="14638527"/>
            <a:ext cx="38100" cy="0"/>
          </a:xfrm>
          <a:custGeom>
            <a:pathLst>
              <a:path w="317500" h="0">
                <a:moveTo>
                  <a:pt x="3175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65" name="Freeform 24665"/>
          <p:cNvSpPr/>
          <p:nvPr/>
        </p:nvSpPr>
        <p:spPr>
          <a:xfrm rot="0" flipH="0" flipV="0">
            <a:off x="19897348" y="14582139"/>
            <a:ext cx="0" cy="56388"/>
          </a:xfrm>
          <a:custGeom>
            <a:pathLst>
              <a:path w="0" h="469900">
                <a:moveTo>
                  <a:pt x="0" y="0"/>
                </a:moveTo>
                <a:lnTo>
                  <a:pt x="0" y="46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66" name="Freeform 24666"/>
          <p:cNvSpPr/>
          <p:nvPr/>
        </p:nvSpPr>
        <p:spPr>
          <a:xfrm rot="0" flipH="0" flipV="0">
            <a:off x="19877537" y="14582139"/>
            <a:ext cx="38100" cy="0"/>
          </a:xfrm>
          <a:custGeom>
            <a:pathLst>
              <a:path w="317500" h="0">
                <a:moveTo>
                  <a:pt x="0" y="0"/>
                </a:moveTo>
                <a:lnTo>
                  <a:pt x="3175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67" name="Freeform 24667"/>
          <p:cNvSpPr/>
          <p:nvPr/>
        </p:nvSpPr>
        <p:spPr>
          <a:xfrm rot="0" flipH="0" flipV="0">
            <a:off x="19877537" y="14638527"/>
            <a:ext cx="38100" cy="0"/>
          </a:xfrm>
          <a:custGeom>
            <a:pathLst>
              <a:path w="317500" h="0">
                <a:moveTo>
                  <a:pt x="0" y="0"/>
                </a:moveTo>
                <a:lnTo>
                  <a:pt x="3175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68" name="Freeform 24668"/>
          <p:cNvSpPr/>
          <p:nvPr/>
        </p:nvSpPr>
        <p:spPr>
          <a:xfrm rot="0" flipH="0" flipV="0">
            <a:off x="19860773" y="14554707"/>
            <a:ext cx="281940" cy="22860"/>
          </a:xfrm>
          <a:custGeom>
            <a:pathLst>
              <a:path w="2349500" h="190500">
                <a:moveTo>
                  <a:pt x="2349500" y="190500"/>
                </a:moveTo>
                <a:lnTo>
                  <a:pt x="0" y="190500"/>
                </a:lnTo>
                <a:lnTo>
                  <a:pt x="0" y="0"/>
                </a:lnTo>
                <a:lnTo>
                  <a:pt x="2349500" y="0"/>
                </a:lnTo>
                <a:lnTo>
                  <a:pt x="2349500" y="1905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69" name="Freeform 24669"/>
          <p:cNvSpPr/>
          <p:nvPr/>
        </p:nvSpPr>
        <p:spPr>
          <a:xfrm rot="0" flipH="0" flipV="0">
            <a:off x="14898627" y="16726408"/>
            <a:ext cx="0" cy="219456"/>
          </a:xfrm>
          <a:custGeom>
            <a:pathLst>
              <a:path w="0" h="1828800">
                <a:moveTo>
                  <a:pt x="0" y="0"/>
                </a:moveTo>
                <a:lnTo>
                  <a:pt x="0" y="18288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70" name="Freeform 24670"/>
          <p:cNvSpPr/>
          <p:nvPr/>
        </p:nvSpPr>
        <p:spPr>
          <a:xfrm rot="0" flipH="0" flipV="0">
            <a:off x="14788899" y="16944340"/>
            <a:ext cx="220980" cy="220980"/>
          </a:xfrm>
          <a:custGeom>
            <a:pathLst>
              <a:path w="1841500" h="1841500">
                <a:moveTo>
                  <a:pt x="1841500" y="920750"/>
                </a:moveTo>
                <a:cubicBezTo>
                  <a:pt x="1841500" y="412230"/>
                  <a:pt x="1429271" y="0"/>
                  <a:pt x="920750" y="0"/>
                </a:cubicBezTo>
                <a:cubicBezTo>
                  <a:pt x="412230" y="0"/>
                  <a:pt x="0" y="412230"/>
                  <a:pt x="0" y="920750"/>
                </a:cubicBezTo>
                <a:cubicBezTo>
                  <a:pt x="0" y="1429270"/>
                  <a:pt x="412230" y="1841500"/>
                  <a:pt x="920750" y="1841500"/>
                </a:cubicBezTo>
                <a:cubicBezTo>
                  <a:pt x="1429271" y="1841500"/>
                  <a:pt x="1841500" y="1429270"/>
                  <a:pt x="1841500" y="920750"/>
                </a:cubicBez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71" name="Freeform 24671"/>
          <p:cNvSpPr/>
          <p:nvPr/>
        </p:nvSpPr>
        <p:spPr>
          <a:xfrm rot="0" flipH="0" flipV="0">
            <a:off x="20334738" y="16726407"/>
            <a:ext cx="1524" cy="219456"/>
          </a:xfrm>
          <a:custGeom>
            <a:pathLst>
              <a:path w="12700" h="1828800">
                <a:moveTo>
                  <a:pt x="12700" y="0"/>
                </a:moveTo>
                <a:lnTo>
                  <a:pt x="0" y="18288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72" name="Freeform 24672"/>
          <p:cNvSpPr/>
          <p:nvPr/>
        </p:nvSpPr>
        <p:spPr>
          <a:xfrm rot="0" flipH="0" flipV="0">
            <a:off x="20225010" y="16944339"/>
            <a:ext cx="220980" cy="220980"/>
          </a:xfrm>
          <a:custGeom>
            <a:pathLst>
              <a:path w="1841500" h="1841500">
                <a:moveTo>
                  <a:pt x="1841500" y="920750"/>
                </a:moveTo>
                <a:cubicBezTo>
                  <a:pt x="1841500" y="412230"/>
                  <a:pt x="1429271" y="0"/>
                  <a:pt x="920750" y="0"/>
                </a:cubicBezTo>
                <a:cubicBezTo>
                  <a:pt x="412230" y="0"/>
                  <a:pt x="0" y="412230"/>
                  <a:pt x="0" y="920750"/>
                </a:cubicBezTo>
                <a:cubicBezTo>
                  <a:pt x="0" y="1429270"/>
                  <a:pt x="412230" y="1841500"/>
                  <a:pt x="920750" y="1841500"/>
                </a:cubicBezTo>
                <a:cubicBezTo>
                  <a:pt x="1429271" y="1841500"/>
                  <a:pt x="1841500" y="1429270"/>
                  <a:pt x="1841500" y="920750"/>
                </a:cubicBez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73" name="Freeform 24673"/>
          <p:cNvSpPr/>
          <p:nvPr/>
        </p:nvSpPr>
        <p:spPr>
          <a:xfrm rot="0" flipH="0" flipV="0">
            <a:off x="14898627" y="16705072"/>
            <a:ext cx="0" cy="19812"/>
          </a:xfrm>
          <a:custGeom>
            <a:pathLst>
              <a:path w="0"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74" name="Freeform 24674"/>
          <p:cNvSpPr/>
          <p:nvPr/>
        </p:nvSpPr>
        <p:spPr>
          <a:xfrm rot="0" flipH="0" flipV="0">
            <a:off x="20336261" y="16705072"/>
            <a:ext cx="0" cy="19812"/>
          </a:xfrm>
          <a:custGeom>
            <a:pathLst>
              <a:path w="0"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75" name="Freeform 24675"/>
          <p:cNvSpPr/>
          <p:nvPr/>
        </p:nvSpPr>
        <p:spPr>
          <a:xfrm rot="0" flipH="0" flipV="0">
            <a:off x="14887959" y="16724884"/>
            <a:ext cx="5458969" cy="0"/>
          </a:xfrm>
          <a:custGeom>
            <a:pathLst>
              <a:path w="45491400" h="0">
                <a:moveTo>
                  <a:pt x="0" y="0"/>
                </a:moveTo>
                <a:lnTo>
                  <a:pt x="454914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4676" name="Picture 24676"/>
          <p:cNvPicPr>
            <a:picLocks noChangeAspect="0" noChangeArrowheads="1"/>
          </p:cNvPicPr>
          <p:nvPr/>
        </p:nvPicPr>
        <p:blipFill>
          <a:blip r:embed="rId246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801091" y="16625823"/>
            <a:ext cx="196595" cy="198120"/>
          </a:xfrm>
          <a:prstGeom prst="rect">
            <a:avLst/>
          </a:prstGeom>
          <a:noFill/>
          <a:extLst/>
        </p:spPr>
      </p:pic>
      <p:pic>
        <p:nvPicPr>
          <p:cNvPr id="24677" name="Picture 24677"/>
          <p:cNvPicPr>
            <a:picLocks noChangeAspect="0" noChangeArrowheads="1"/>
          </p:cNvPicPr>
          <p:nvPr/>
        </p:nvPicPr>
        <p:blipFill>
          <a:blip r:embed="rId246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37200" y="16625823"/>
            <a:ext cx="196595" cy="198120"/>
          </a:xfrm>
          <a:prstGeom prst="rect">
            <a:avLst/>
          </a:prstGeom>
          <a:noFill/>
          <a:extLst/>
        </p:spPr>
      </p:pic>
      <p:sp>
        <p:nvSpPr>
          <p:cNvPr id="24678" name="Freeform 24678"/>
          <p:cNvSpPr/>
          <p:nvPr/>
        </p:nvSpPr>
        <p:spPr>
          <a:xfrm rot="0" flipH="0" flipV="0">
            <a:off x="20551145" y="15994887"/>
            <a:ext cx="128016" cy="0"/>
          </a:xfrm>
          <a:custGeom>
            <a:pathLst>
              <a:path w="1066800" h="0">
                <a:moveTo>
                  <a:pt x="0" y="0"/>
                </a:moveTo>
                <a:lnTo>
                  <a:pt x="10668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79" name="Freeform 24679"/>
          <p:cNvSpPr/>
          <p:nvPr/>
        </p:nvSpPr>
        <p:spPr>
          <a:xfrm rot="0" flipH="0" flipV="0">
            <a:off x="20415510" y="14414498"/>
            <a:ext cx="263652" cy="0"/>
          </a:xfrm>
          <a:custGeom>
            <a:pathLst>
              <a:path w="2197100" h="0">
                <a:moveTo>
                  <a:pt x="0" y="0"/>
                </a:moveTo>
                <a:lnTo>
                  <a:pt x="2197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80" name="Freeform 24680"/>
          <p:cNvSpPr/>
          <p:nvPr/>
        </p:nvSpPr>
        <p:spPr>
          <a:xfrm rot="0" flipH="0" flipV="0">
            <a:off x="20679161" y="14403831"/>
            <a:ext cx="0" cy="1603248"/>
          </a:xfrm>
          <a:custGeom>
            <a:pathLst>
              <a:path w="0" h="13360400">
                <a:moveTo>
                  <a:pt x="0" y="133604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4681" name="Picture 24681"/>
          <p:cNvPicPr>
            <a:picLocks noChangeAspect="0" noChangeArrowheads="1"/>
          </p:cNvPicPr>
          <p:nvPr/>
        </p:nvPicPr>
        <p:blipFill>
          <a:blip r:embed="rId246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80100" y="15897351"/>
            <a:ext cx="198119" cy="196596"/>
          </a:xfrm>
          <a:prstGeom prst="rect">
            <a:avLst/>
          </a:prstGeom>
          <a:noFill/>
          <a:extLst/>
        </p:spPr>
      </p:pic>
      <p:pic>
        <p:nvPicPr>
          <p:cNvPr id="24682" name="Picture 24682"/>
          <p:cNvPicPr>
            <a:picLocks noChangeAspect="0" noChangeArrowheads="1"/>
          </p:cNvPicPr>
          <p:nvPr/>
        </p:nvPicPr>
        <p:blipFill>
          <a:blip r:embed="rId246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80100" y="14315438"/>
            <a:ext cx="198119" cy="198119"/>
          </a:xfrm>
          <a:prstGeom prst="rect">
            <a:avLst/>
          </a:prstGeom>
          <a:noFill/>
          <a:extLst/>
        </p:spPr>
      </p:pic>
      <p:sp>
        <p:nvSpPr>
          <p:cNvPr id="24683" name="Freeform 24683"/>
          <p:cNvSpPr/>
          <p:nvPr/>
        </p:nvSpPr>
        <p:spPr>
          <a:xfrm rot="0" flipH="0" flipV="0">
            <a:off x="20415511" y="14414498"/>
            <a:ext cx="263652" cy="0"/>
          </a:xfrm>
          <a:custGeom>
            <a:pathLst>
              <a:path w="2197100" h="0">
                <a:moveTo>
                  <a:pt x="0" y="0"/>
                </a:moveTo>
                <a:lnTo>
                  <a:pt x="2197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84" name="Freeform 24684"/>
          <p:cNvSpPr/>
          <p:nvPr/>
        </p:nvSpPr>
        <p:spPr>
          <a:xfrm rot="0" flipH="0" flipV="0">
            <a:off x="20295116" y="14187421"/>
            <a:ext cx="384048" cy="0"/>
          </a:xfrm>
          <a:custGeom>
            <a:pathLst>
              <a:path w="3200400" h="0">
                <a:moveTo>
                  <a:pt x="0" y="0"/>
                </a:moveTo>
                <a:lnTo>
                  <a:pt x="32004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4685" name="Picture 24685"/>
          <p:cNvPicPr>
            <a:picLocks noChangeAspect="0" noChangeArrowheads="1"/>
          </p:cNvPicPr>
          <p:nvPr/>
        </p:nvPicPr>
        <p:blipFill>
          <a:blip r:embed="rId246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74000" y="14097000"/>
            <a:ext cx="204224" cy="416556"/>
          </a:xfrm>
          <a:prstGeom prst="rect">
            <a:avLst/>
          </a:prstGeom>
          <a:noFill/>
          <a:extLst/>
        </p:spPr>
      </p:pic>
      <p:sp>
        <p:nvSpPr>
          <p:cNvPr id="24686" name="Freeform 24686"/>
          <p:cNvSpPr/>
          <p:nvPr/>
        </p:nvSpPr>
        <p:spPr>
          <a:xfrm rot="0" flipH="0" flipV="0">
            <a:off x="20295117" y="14187421"/>
            <a:ext cx="384048" cy="0"/>
          </a:xfrm>
          <a:custGeom>
            <a:pathLst>
              <a:path w="3200400" h="0">
                <a:moveTo>
                  <a:pt x="0" y="0"/>
                </a:moveTo>
                <a:lnTo>
                  <a:pt x="32004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87" name="Freeform 24687"/>
          <p:cNvSpPr/>
          <p:nvPr/>
        </p:nvSpPr>
        <p:spPr>
          <a:xfrm rot="0" flipH="0" flipV="0">
            <a:off x="17631162" y="13466568"/>
            <a:ext cx="3048001" cy="0"/>
          </a:xfrm>
          <a:custGeom>
            <a:pathLst>
              <a:path w="25400000" h="0">
                <a:moveTo>
                  <a:pt x="0" y="0"/>
                </a:moveTo>
                <a:lnTo>
                  <a:pt x="254000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4688" name="Picture 24688"/>
          <p:cNvPicPr>
            <a:picLocks noChangeAspect="0" noChangeArrowheads="1"/>
          </p:cNvPicPr>
          <p:nvPr/>
        </p:nvPicPr>
        <p:blipFill>
          <a:blip r:embed="rId246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80105" y="14088361"/>
            <a:ext cx="198119" cy="198119"/>
          </a:xfrm>
          <a:prstGeom prst="rect">
            <a:avLst/>
          </a:prstGeom>
          <a:noFill/>
          <a:extLst/>
        </p:spPr>
      </p:pic>
      <p:pic>
        <p:nvPicPr>
          <p:cNvPr id="24689" name="Picture 24689"/>
          <p:cNvPicPr>
            <a:picLocks noChangeAspect="0" noChangeArrowheads="1"/>
          </p:cNvPicPr>
          <p:nvPr/>
        </p:nvPicPr>
        <p:blipFill>
          <a:blip r:embed="rId246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80105" y="13367509"/>
            <a:ext cx="198119" cy="198119"/>
          </a:xfrm>
          <a:prstGeom prst="rect">
            <a:avLst/>
          </a:prstGeom>
          <a:noFill/>
          <a:extLst/>
        </p:spPr>
      </p:pic>
      <p:sp>
        <p:nvSpPr>
          <p:cNvPr id="24690" name="Freeform 24690"/>
          <p:cNvSpPr/>
          <p:nvPr/>
        </p:nvSpPr>
        <p:spPr>
          <a:xfrm rot="0" flipH="0" flipV="0">
            <a:off x="17631164" y="13466568"/>
            <a:ext cx="3048001" cy="0"/>
          </a:xfrm>
          <a:custGeom>
            <a:pathLst>
              <a:path w="25400000" h="0">
                <a:moveTo>
                  <a:pt x="0" y="0"/>
                </a:moveTo>
                <a:lnTo>
                  <a:pt x="254000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91" name="Freeform 24691"/>
          <p:cNvSpPr/>
          <p:nvPr/>
        </p:nvSpPr>
        <p:spPr>
          <a:xfrm rot="0" flipH="0" flipV="0">
            <a:off x="17699744" y="12800580"/>
            <a:ext cx="2979421" cy="0"/>
          </a:xfrm>
          <a:custGeom>
            <a:pathLst>
              <a:path w="24828500" h="0">
                <a:moveTo>
                  <a:pt x="0" y="0"/>
                </a:moveTo>
                <a:lnTo>
                  <a:pt x="248285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92" name="Freeform 24692"/>
          <p:cNvSpPr/>
          <p:nvPr/>
        </p:nvSpPr>
        <p:spPr>
          <a:xfrm rot="0" flipH="0" flipV="0">
            <a:off x="20679165" y="12789912"/>
            <a:ext cx="0" cy="687324"/>
          </a:xfrm>
          <a:custGeom>
            <a:pathLst>
              <a:path w="0" h="5727700">
                <a:moveTo>
                  <a:pt x="0" y="57277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4693" name="Picture 24693"/>
          <p:cNvPicPr>
            <a:picLocks noChangeAspect="0" noChangeArrowheads="1"/>
          </p:cNvPicPr>
          <p:nvPr/>
        </p:nvPicPr>
        <p:blipFill>
          <a:blip r:embed="rId246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80105" y="13367509"/>
            <a:ext cx="198119" cy="198119"/>
          </a:xfrm>
          <a:prstGeom prst="rect">
            <a:avLst/>
          </a:prstGeom>
          <a:noFill/>
          <a:extLst/>
        </p:spPr>
      </p:pic>
      <p:pic>
        <p:nvPicPr>
          <p:cNvPr id="24694" name="Picture 24694"/>
          <p:cNvPicPr>
            <a:picLocks noChangeAspect="0" noChangeArrowheads="1"/>
          </p:cNvPicPr>
          <p:nvPr/>
        </p:nvPicPr>
        <p:blipFill>
          <a:blip r:embed="rId246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80105" y="12701521"/>
            <a:ext cx="198119" cy="198119"/>
          </a:xfrm>
          <a:prstGeom prst="rect">
            <a:avLst/>
          </a:prstGeom>
          <a:noFill/>
          <a:extLst/>
        </p:spPr>
      </p:pic>
      <p:sp>
        <p:nvSpPr>
          <p:cNvPr id="24695" name="Freeform 24695"/>
          <p:cNvSpPr/>
          <p:nvPr/>
        </p:nvSpPr>
        <p:spPr>
          <a:xfrm rot="0" flipH="0" flipV="0">
            <a:off x="20167102" y="12800580"/>
            <a:ext cx="1011936" cy="0"/>
          </a:xfrm>
          <a:custGeom>
            <a:pathLst>
              <a:path w="8432800" h="0">
                <a:moveTo>
                  <a:pt x="0" y="0"/>
                </a:moveTo>
                <a:lnTo>
                  <a:pt x="84328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96" name="Freeform 24696"/>
          <p:cNvSpPr/>
          <p:nvPr/>
        </p:nvSpPr>
        <p:spPr>
          <a:xfrm rot="0" flipH="0" flipV="0">
            <a:off x="20909292" y="15994886"/>
            <a:ext cx="269748" cy="0"/>
          </a:xfrm>
          <a:custGeom>
            <a:pathLst>
              <a:path w="2247900" h="0">
                <a:moveTo>
                  <a:pt x="0" y="0"/>
                </a:moveTo>
                <a:lnTo>
                  <a:pt x="22479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697" name="Freeform 24697"/>
          <p:cNvSpPr/>
          <p:nvPr/>
        </p:nvSpPr>
        <p:spPr>
          <a:xfrm rot="0" flipH="0" flipV="0">
            <a:off x="21179040" y="12789912"/>
            <a:ext cx="0" cy="3217166"/>
          </a:xfrm>
          <a:custGeom>
            <a:pathLst>
              <a:path w="0" h="26809700">
                <a:moveTo>
                  <a:pt x="0" y="0"/>
                </a:moveTo>
                <a:lnTo>
                  <a:pt x="0" y="26809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4698" name="Picture 24698"/>
          <p:cNvPicPr>
            <a:picLocks noChangeAspect="0" noChangeArrowheads="1"/>
          </p:cNvPicPr>
          <p:nvPr/>
        </p:nvPicPr>
        <p:blipFill>
          <a:blip r:embed="rId246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079979" y="12701520"/>
            <a:ext cx="196595" cy="198120"/>
          </a:xfrm>
          <a:prstGeom prst="rect">
            <a:avLst/>
          </a:prstGeom>
          <a:noFill/>
          <a:extLst/>
        </p:spPr>
      </p:pic>
      <p:pic>
        <p:nvPicPr>
          <p:cNvPr id="24699" name="Picture 24699"/>
          <p:cNvPicPr>
            <a:picLocks noChangeAspect="0" noChangeArrowheads="1"/>
          </p:cNvPicPr>
          <p:nvPr/>
        </p:nvPicPr>
        <p:blipFill>
          <a:blip r:embed="rId246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079981" y="15897350"/>
            <a:ext cx="196595" cy="196596"/>
          </a:xfrm>
          <a:prstGeom prst="rect">
            <a:avLst/>
          </a:prstGeom>
          <a:noFill/>
          <a:extLst/>
        </p:spPr>
      </p:pic>
      <p:sp>
        <p:nvSpPr>
          <p:cNvPr id="24700" name="Freeform 24700"/>
          <p:cNvSpPr/>
          <p:nvPr/>
        </p:nvSpPr>
        <p:spPr>
          <a:xfrm rot="0" flipH="0" flipV="0">
            <a:off x="18385547" y="15066770"/>
            <a:ext cx="1356361" cy="0"/>
          </a:xfrm>
          <a:custGeom>
            <a:pathLst>
              <a:path w="11303000" h="0">
                <a:moveTo>
                  <a:pt x="113030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01" name="Freeform 24701"/>
          <p:cNvSpPr/>
          <p:nvPr/>
        </p:nvSpPr>
        <p:spPr>
          <a:xfrm rot="0" flipH="0" flipV="0">
            <a:off x="19741908" y="14797021"/>
            <a:ext cx="123444" cy="269748"/>
          </a:xfrm>
          <a:custGeom>
            <a:pathLst>
              <a:path w="1028700" h="2247900">
                <a:moveTo>
                  <a:pt x="0" y="2247900"/>
                </a:moveTo>
                <a:lnTo>
                  <a:pt x="10287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02" name="Freeform 24702"/>
          <p:cNvSpPr/>
          <p:nvPr/>
        </p:nvSpPr>
        <p:spPr>
          <a:xfrm rot="0" flipH="0" flipV="0">
            <a:off x="14360659" y="14704056"/>
            <a:ext cx="489204" cy="99060"/>
          </a:xfrm>
          <a:custGeom>
            <a:pathLst>
              <a:path w="4076700" h="825500">
                <a:moveTo>
                  <a:pt x="0" y="0"/>
                </a:moveTo>
                <a:lnTo>
                  <a:pt x="2324100" y="0"/>
                </a:lnTo>
                <a:lnTo>
                  <a:pt x="4076700" y="825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03" name="Freeform 24703"/>
          <p:cNvSpPr/>
          <p:nvPr/>
        </p:nvSpPr>
        <p:spPr>
          <a:xfrm rot="0" flipH="0" flipV="0">
            <a:off x="19830301" y="14460216"/>
            <a:ext cx="489204" cy="97536"/>
          </a:xfrm>
          <a:custGeom>
            <a:pathLst>
              <a:path w="4076700" h="812800">
                <a:moveTo>
                  <a:pt x="0" y="0"/>
                </a:moveTo>
                <a:lnTo>
                  <a:pt x="2324100" y="0"/>
                </a:lnTo>
                <a:lnTo>
                  <a:pt x="4076700" y="812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04" name="Freeform 24704"/>
          <p:cNvSpPr/>
          <p:nvPr/>
        </p:nvSpPr>
        <p:spPr>
          <a:xfrm rot="0" flipH="0" flipV="0">
            <a:off x="15791698" y="12978886"/>
            <a:ext cx="690372" cy="0"/>
          </a:xfrm>
          <a:custGeom>
            <a:pathLst>
              <a:path w="5753100" h="0">
                <a:moveTo>
                  <a:pt x="0" y="0"/>
                </a:moveTo>
                <a:lnTo>
                  <a:pt x="57531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05" name="Freeform 24705"/>
          <p:cNvSpPr/>
          <p:nvPr/>
        </p:nvSpPr>
        <p:spPr>
          <a:xfrm rot="0" flipH="0" flipV="0">
            <a:off x="16482071" y="12978886"/>
            <a:ext cx="224028" cy="246888"/>
          </a:xfrm>
          <a:custGeom>
            <a:pathLst>
              <a:path w="1866900" h="2057400">
                <a:moveTo>
                  <a:pt x="1866900" y="2057400"/>
                </a:moveTo>
                <a:lnTo>
                  <a:pt x="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06" name="Freeform 24706"/>
          <p:cNvSpPr/>
          <p:nvPr/>
        </p:nvSpPr>
        <p:spPr>
          <a:xfrm rot="0" flipH="0" flipV="0">
            <a:off x="14721850" y="10791943"/>
            <a:ext cx="99060" cy="97536"/>
          </a:xfrm>
          <a:custGeom>
            <a:pathLst>
              <a:path w="825500" h="812800">
                <a:moveTo>
                  <a:pt x="0" y="812800"/>
                </a:moveTo>
                <a:lnTo>
                  <a:pt x="825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07" name="Freeform 24707"/>
          <p:cNvSpPr/>
          <p:nvPr/>
        </p:nvSpPr>
        <p:spPr>
          <a:xfrm rot="0" flipH="0" flipV="0">
            <a:off x="14721850" y="10791943"/>
            <a:ext cx="198120" cy="196596"/>
          </a:xfrm>
          <a:custGeom>
            <a:pathLst>
              <a:path w="1651000" h="1638300">
                <a:moveTo>
                  <a:pt x="0" y="1638300"/>
                </a:moveTo>
                <a:lnTo>
                  <a:pt x="1460500" y="177800"/>
                </a:lnTo>
                <a:lnTo>
                  <a:pt x="1651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08" name="Freeform 24708"/>
          <p:cNvSpPr/>
          <p:nvPr/>
        </p:nvSpPr>
        <p:spPr>
          <a:xfrm rot="0" flipH="0" flipV="0">
            <a:off x="14770619" y="10791943"/>
            <a:ext cx="246888" cy="246888"/>
          </a:xfrm>
          <a:custGeom>
            <a:pathLst>
              <a:path w="2057400" h="2057400">
                <a:moveTo>
                  <a:pt x="0" y="2057400"/>
                </a:moveTo>
                <a:lnTo>
                  <a:pt x="1054100" y="990600"/>
                </a:lnTo>
                <a:lnTo>
                  <a:pt x="2057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09" name="Freeform 24709"/>
          <p:cNvSpPr/>
          <p:nvPr/>
        </p:nvSpPr>
        <p:spPr>
          <a:xfrm rot="0" flipH="0" flipV="0">
            <a:off x="14860534" y="11009875"/>
            <a:ext cx="36576" cy="36576"/>
          </a:xfrm>
          <a:custGeom>
            <a:pathLst>
              <a:path w="304800" h="304800">
                <a:moveTo>
                  <a:pt x="0" y="304800"/>
                </a:moveTo>
                <a:lnTo>
                  <a:pt x="304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10" name="Freeform 24710"/>
          <p:cNvSpPr/>
          <p:nvPr/>
        </p:nvSpPr>
        <p:spPr>
          <a:xfrm rot="0" flipH="0" flipV="0">
            <a:off x="14909302" y="10833091"/>
            <a:ext cx="166116" cy="166116"/>
          </a:xfrm>
          <a:custGeom>
            <a:pathLst>
              <a:path w="1384300" h="1384300">
                <a:moveTo>
                  <a:pt x="0" y="1384300"/>
                </a:moveTo>
                <a:lnTo>
                  <a:pt x="138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11" name="Freeform 24711"/>
          <p:cNvSpPr/>
          <p:nvPr/>
        </p:nvSpPr>
        <p:spPr>
          <a:xfrm rot="0" flipH="0" flipV="0">
            <a:off x="14897110" y="11005303"/>
            <a:ext cx="4572" cy="4572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12" name="Freeform 24712"/>
          <p:cNvSpPr/>
          <p:nvPr/>
        </p:nvSpPr>
        <p:spPr>
          <a:xfrm rot="0" flipH="0" flipV="0">
            <a:off x="14967215" y="10930627"/>
            <a:ext cx="108204" cy="108204"/>
          </a:xfrm>
          <a:custGeom>
            <a:pathLst>
              <a:path w="901700" h="901700">
                <a:moveTo>
                  <a:pt x="0" y="901700"/>
                </a:moveTo>
                <a:lnTo>
                  <a:pt x="901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13" name="Freeform 24713"/>
          <p:cNvSpPr/>
          <p:nvPr/>
        </p:nvSpPr>
        <p:spPr>
          <a:xfrm rot="0" flipH="0" flipV="0">
            <a:off x="15066274" y="11029687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14" name="Freeform 24714"/>
          <p:cNvSpPr/>
          <p:nvPr/>
        </p:nvSpPr>
        <p:spPr>
          <a:xfrm rot="0" flipH="0" flipV="0">
            <a:off x="20156439" y="10791943"/>
            <a:ext cx="86868" cy="85344"/>
          </a:xfrm>
          <a:custGeom>
            <a:pathLst>
              <a:path w="723900" h="711200">
                <a:moveTo>
                  <a:pt x="0" y="711200"/>
                </a:moveTo>
                <a:lnTo>
                  <a:pt x="330200" y="393700"/>
                </a:lnTo>
                <a:lnTo>
                  <a:pt x="723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15" name="Freeform 24715"/>
          <p:cNvSpPr/>
          <p:nvPr/>
        </p:nvSpPr>
        <p:spPr>
          <a:xfrm rot="0" flipH="0" flipV="0">
            <a:off x="20156439" y="10791943"/>
            <a:ext cx="184404" cy="184404"/>
          </a:xfrm>
          <a:custGeom>
            <a:pathLst>
              <a:path w="1536700" h="1536700">
                <a:moveTo>
                  <a:pt x="0" y="1536700"/>
                </a:moveTo>
                <a:lnTo>
                  <a:pt x="1079500" y="457200"/>
                </a:lnTo>
                <a:lnTo>
                  <a:pt x="1485900" y="50800"/>
                </a:lnTo>
                <a:lnTo>
                  <a:pt x="1536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16" name="Freeform 24716"/>
          <p:cNvSpPr/>
          <p:nvPr/>
        </p:nvSpPr>
        <p:spPr>
          <a:xfrm rot="0" flipH="0" flipV="0">
            <a:off x="20191491" y="10791943"/>
            <a:ext cx="248412" cy="246888"/>
          </a:xfrm>
          <a:custGeom>
            <a:pathLst>
              <a:path w="2070100" h="2057400">
                <a:moveTo>
                  <a:pt x="0" y="2057400"/>
                </a:moveTo>
                <a:lnTo>
                  <a:pt x="1193800" y="876300"/>
                </a:lnTo>
                <a:lnTo>
                  <a:pt x="1612900" y="457200"/>
                </a:lnTo>
                <a:lnTo>
                  <a:pt x="2070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17" name="Freeform 24717"/>
          <p:cNvSpPr/>
          <p:nvPr/>
        </p:nvSpPr>
        <p:spPr>
          <a:xfrm rot="0" flipH="0" flipV="0">
            <a:off x="20290552" y="11019019"/>
            <a:ext cx="21336" cy="19812"/>
          </a:xfrm>
          <a:custGeom>
            <a:pathLst>
              <a:path w="177800" h="165100">
                <a:moveTo>
                  <a:pt x="0" y="165100"/>
                </a:moveTo>
                <a:lnTo>
                  <a:pt x="177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18" name="Freeform 24718"/>
          <p:cNvSpPr/>
          <p:nvPr/>
        </p:nvSpPr>
        <p:spPr>
          <a:xfrm rot="0" flipH="0" flipV="0">
            <a:off x="20502388" y="10819375"/>
            <a:ext cx="7620" cy="7620"/>
          </a:xfrm>
          <a:custGeom>
            <a:pathLst>
              <a:path w="63500" h="63500">
                <a:moveTo>
                  <a:pt x="0" y="63500"/>
                </a:moveTo>
                <a:lnTo>
                  <a:pt x="63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19" name="Freeform 24719"/>
          <p:cNvSpPr/>
          <p:nvPr/>
        </p:nvSpPr>
        <p:spPr>
          <a:xfrm rot="0" flipH="0" flipV="0">
            <a:off x="20328652" y="10826995"/>
            <a:ext cx="173736" cy="173736"/>
          </a:xfrm>
          <a:custGeom>
            <a:pathLst>
              <a:path w="1447800" h="1447800">
                <a:moveTo>
                  <a:pt x="0" y="1447800"/>
                </a:moveTo>
                <a:lnTo>
                  <a:pt x="50800" y="1409700"/>
                </a:lnTo>
                <a:lnTo>
                  <a:pt x="1447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20" name="Freeform 24720"/>
          <p:cNvSpPr/>
          <p:nvPr/>
        </p:nvSpPr>
        <p:spPr>
          <a:xfrm rot="0" flipH="0" flipV="0">
            <a:off x="20353035" y="11066263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21" name="Freeform 24721"/>
          <p:cNvSpPr/>
          <p:nvPr/>
        </p:nvSpPr>
        <p:spPr>
          <a:xfrm rot="0" flipH="0" flipV="0">
            <a:off x="20389611" y="10918435"/>
            <a:ext cx="120396" cy="120396"/>
          </a:xfrm>
          <a:custGeom>
            <a:pathLst>
              <a:path w="1003300" h="1003300">
                <a:moveTo>
                  <a:pt x="0" y="1003300"/>
                </a:moveTo>
                <a:lnTo>
                  <a:pt x="1003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22" name="Freeform 24722"/>
          <p:cNvSpPr/>
          <p:nvPr/>
        </p:nvSpPr>
        <p:spPr>
          <a:xfrm rot="0" flipH="0" flipV="0">
            <a:off x="20488671" y="11017495"/>
            <a:ext cx="21336" cy="21336"/>
          </a:xfrm>
          <a:custGeom>
            <a:pathLst>
              <a:path w="177800" h="177800">
                <a:moveTo>
                  <a:pt x="0" y="177800"/>
                </a:moveTo>
                <a:lnTo>
                  <a:pt x="177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23" name="Freeform 24723"/>
          <p:cNvSpPr/>
          <p:nvPr/>
        </p:nvSpPr>
        <p:spPr>
          <a:xfrm rot="0" flipH="0" flipV="0">
            <a:off x="14721850" y="10794991"/>
            <a:ext cx="45720" cy="45720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24" name="Freeform 24724"/>
          <p:cNvSpPr/>
          <p:nvPr/>
        </p:nvSpPr>
        <p:spPr>
          <a:xfrm rot="0" flipH="0" flipV="0">
            <a:off x="14721850" y="10930627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25" name="Freeform 24725"/>
          <p:cNvSpPr/>
          <p:nvPr/>
        </p:nvSpPr>
        <p:spPr>
          <a:xfrm rot="0" flipH="0" flipV="0">
            <a:off x="14755378" y="10843759"/>
            <a:ext cx="60960" cy="62484"/>
          </a:xfrm>
          <a:custGeom>
            <a:pathLst>
              <a:path w="508000" h="520700">
                <a:moveTo>
                  <a:pt x="0" y="520700"/>
                </a:moveTo>
                <a:lnTo>
                  <a:pt x="508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26" name="Freeform 24726"/>
          <p:cNvSpPr/>
          <p:nvPr/>
        </p:nvSpPr>
        <p:spPr>
          <a:xfrm rot="0" flipH="0" flipV="0">
            <a:off x="14842247" y="10791943"/>
            <a:ext cx="27432" cy="27432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27" name="Freeform 24727"/>
          <p:cNvSpPr/>
          <p:nvPr/>
        </p:nvSpPr>
        <p:spPr>
          <a:xfrm rot="0" flipH="0" flipV="0">
            <a:off x="14721850" y="10979395"/>
            <a:ext cx="57912" cy="57912"/>
          </a:xfrm>
          <a:custGeom>
            <a:pathLst>
              <a:path w="482600" h="482600">
                <a:moveTo>
                  <a:pt x="0" y="482600"/>
                </a:moveTo>
                <a:lnTo>
                  <a:pt x="482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28" name="Freeform 24728"/>
          <p:cNvSpPr/>
          <p:nvPr/>
        </p:nvSpPr>
        <p:spPr>
          <a:xfrm rot="0" flipH="0" flipV="0">
            <a:off x="14804147" y="10894051"/>
            <a:ext cx="62484" cy="60960"/>
          </a:xfrm>
          <a:custGeom>
            <a:pathLst>
              <a:path w="520700" h="508000">
                <a:moveTo>
                  <a:pt x="0" y="508000"/>
                </a:moveTo>
                <a:lnTo>
                  <a:pt x="520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29" name="Freeform 24729"/>
          <p:cNvSpPr/>
          <p:nvPr/>
        </p:nvSpPr>
        <p:spPr>
          <a:xfrm rot="0" flipH="0" flipV="0">
            <a:off x="14891015" y="10807183"/>
            <a:ext cx="60960" cy="62484"/>
          </a:xfrm>
          <a:custGeom>
            <a:pathLst>
              <a:path w="508000" h="520700">
                <a:moveTo>
                  <a:pt x="0" y="520700"/>
                </a:moveTo>
                <a:lnTo>
                  <a:pt x="50800" y="457200"/>
                </a:lnTo>
                <a:lnTo>
                  <a:pt x="508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30" name="Freeform 24730"/>
          <p:cNvSpPr/>
          <p:nvPr/>
        </p:nvSpPr>
        <p:spPr>
          <a:xfrm rot="0" flipH="0" flipV="0">
            <a:off x="14819386" y="11029687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31" name="Freeform 24731"/>
          <p:cNvSpPr/>
          <p:nvPr/>
        </p:nvSpPr>
        <p:spPr>
          <a:xfrm rot="0" flipH="0" flipV="0">
            <a:off x="14854439" y="10942819"/>
            <a:ext cx="60960" cy="60960"/>
          </a:xfrm>
          <a:custGeom>
            <a:pathLst>
              <a:path w="508000" h="508000">
                <a:moveTo>
                  <a:pt x="0" y="508000"/>
                </a:moveTo>
                <a:lnTo>
                  <a:pt x="355600" y="152400"/>
                </a:lnTo>
                <a:lnTo>
                  <a:pt x="508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32" name="Freeform 24732"/>
          <p:cNvSpPr/>
          <p:nvPr/>
        </p:nvSpPr>
        <p:spPr>
          <a:xfrm rot="0" flipH="0" flipV="0">
            <a:off x="14939782" y="10855952"/>
            <a:ext cx="62484" cy="62484"/>
          </a:xfrm>
          <a:custGeom>
            <a:pathLst>
              <a:path w="520700" h="520700">
                <a:moveTo>
                  <a:pt x="0" y="520700"/>
                </a:moveTo>
                <a:lnTo>
                  <a:pt x="520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33" name="Freeform 24733"/>
          <p:cNvSpPr/>
          <p:nvPr/>
        </p:nvSpPr>
        <p:spPr>
          <a:xfrm rot="0" flipH="0" flipV="0">
            <a:off x="15026650" y="10791943"/>
            <a:ext cx="41148" cy="39624"/>
          </a:xfrm>
          <a:custGeom>
            <a:pathLst>
              <a:path w="342900" h="330200">
                <a:moveTo>
                  <a:pt x="0" y="330200"/>
                </a:moveTo>
                <a:lnTo>
                  <a:pt x="342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34" name="Freeform 24734"/>
          <p:cNvSpPr/>
          <p:nvPr/>
        </p:nvSpPr>
        <p:spPr>
          <a:xfrm rot="0" flipH="0" flipV="0">
            <a:off x="14875774" y="11079979"/>
            <a:ext cx="1524" cy="1524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35" name="Freeform 24735"/>
          <p:cNvSpPr/>
          <p:nvPr/>
        </p:nvSpPr>
        <p:spPr>
          <a:xfrm rot="0" flipH="0" flipV="0">
            <a:off x="14927591" y="10991587"/>
            <a:ext cx="36576" cy="38100"/>
          </a:xfrm>
          <a:custGeom>
            <a:pathLst>
              <a:path w="304800" h="317500">
                <a:moveTo>
                  <a:pt x="0" y="317500"/>
                </a:moveTo>
                <a:lnTo>
                  <a:pt x="304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36" name="Freeform 24736"/>
          <p:cNvSpPr/>
          <p:nvPr/>
        </p:nvSpPr>
        <p:spPr>
          <a:xfrm rot="0" flipH="0" flipV="0">
            <a:off x="14990074" y="10906243"/>
            <a:ext cx="60960" cy="60960"/>
          </a:xfrm>
          <a:custGeom>
            <a:pathLst>
              <a:path w="508000" h="508000">
                <a:moveTo>
                  <a:pt x="0" y="508000"/>
                </a:moveTo>
                <a:lnTo>
                  <a:pt x="508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37" name="Freeform 24737"/>
          <p:cNvSpPr/>
          <p:nvPr/>
        </p:nvSpPr>
        <p:spPr>
          <a:xfrm rot="0" flipH="0" flipV="0">
            <a:off x="15038843" y="10980919"/>
            <a:ext cx="36576" cy="36576"/>
          </a:xfrm>
          <a:custGeom>
            <a:pathLst>
              <a:path w="304800" h="304800">
                <a:moveTo>
                  <a:pt x="0" y="304800"/>
                </a:moveTo>
                <a:lnTo>
                  <a:pt x="304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38" name="Freeform 24738"/>
          <p:cNvSpPr/>
          <p:nvPr/>
        </p:nvSpPr>
        <p:spPr>
          <a:xfrm rot="0" flipH="0" flipV="0">
            <a:off x="20177776" y="10791943"/>
            <a:ext cx="15240" cy="15240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39" name="Freeform 24739"/>
          <p:cNvSpPr/>
          <p:nvPr/>
        </p:nvSpPr>
        <p:spPr>
          <a:xfrm rot="0" flipH="0" flipV="0">
            <a:off x="20156439" y="10881859"/>
            <a:ext cx="45720" cy="45720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40" name="Freeform 24740"/>
          <p:cNvSpPr/>
          <p:nvPr/>
        </p:nvSpPr>
        <p:spPr>
          <a:xfrm rot="0" flipH="0" flipV="0">
            <a:off x="20226543" y="10794991"/>
            <a:ext cx="62484" cy="60960"/>
          </a:xfrm>
          <a:custGeom>
            <a:pathLst>
              <a:path w="520700" h="508000">
                <a:moveTo>
                  <a:pt x="0" y="508000"/>
                </a:moveTo>
                <a:lnTo>
                  <a:pt x="88900" y="431800"/>
                </a:lnTo>
                <a:lnTo>
                  <a:pt x="520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41" name="Freeform 24741"/>
          <p:cNvSpPr/>
          <p:nvPr/>
        </p:nvSpPr>
        <p:spPr>
          <a:xfrm rot="0" flipH="0" flipV="0">
            <a:off x="20156439" y="11017495"/>
            <a:ext cx="9144" cy="7620"/>
          </a:xfrm>
          <a:custGeom>
            <a:pathLst>
              <a:path w="76200" h="63500">
                <a:moveTo>
                  <a:pt x="0" y="635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42" name="Freeform 24742"/>
          <p:cNvSpPr/>
          <p:nvPr/>
        </p:nvSpPr>
        <p:spPr>
          <a:xfrm rot="0" flipH="0" flipV="0">
            <a:off x="20189967" y="10930627"/>
            <a:ext cx="60960" cy="60960"/>
          </a:xfrm>
          <a:custGeom>
            <a:pathLst>
              <a:path w="508000" h="508000">
                <a:moveTo>
                  <a:pt x="0" y="508000"/>
                </a:moveTo>
                <a:lnTo>
                  <a:pt x="508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43" name="Freeform 24743"/>
          <p:cNvSpPr/>
          <p:nvPr/>
        </p:nvSpPr>
        <p:spPr>
          <a:xfrm rot="0" flipH="0" flipV="0">
            <a:off x="20276835" y="10848331"/>
            <a:ext cx="57912" cy="57912"/>
          </a:xfrm>
          <a:custGeom>
            <a:pathLst>
              <a:path w="482600" h="482600">
                <a:moveTo>
                  <a:pt x="0" y="482600"/>
                </a:moveTo>
                <a:lnTo>
                  <a:pt x="482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44" name="Freeform 24744"/>
          <p:cNvSpPr/>
          <p:nvPr/>
        </p:nvSpPr>
        <p:spPr>
          <a:xfrm rot="0" flipH="0" flipV="0">
            <a:off x="20334747" y="10843759"/>
            <a:ext cx="3048" cy="3048"/>
          </a:xfrm>
          <a:custGeom>
            <a:pathLst>
              <a:path w="25400" h="25400">
                <a:moveTo>
                  <a:pt x="0" y="2540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45" name="Freeform 24745"/>
          <p:cNvSpPr/>
          <p:nvPr/>
        </p:nvSpPr>
        <p:spPr>
          <a:xfrm rot="0" flipH="0" flipV="0">
            <a:off x="20362178" y="10791943"/>
            <a:ext cx="28956" cy="27432"/>
          </a:xfrm>
          <a:custGeom>
            <a:pathLst>
              <a:path w="241300" h="228600">
                <a:moveTo>
                  <a:pt x="0" y="228600"/>
                </a:moveTo>
                <a:lnTo>
                  <a:pt x="241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46" name="Freeform 24746"/>
          <p:cNvSpPr/>
          <p:nvPr/>
        </p:nvSpPr>
        <p:spPr>
          <a:xfrm rot="0" flipH="0" flipV="0">
            <a:off x="20334747" y="10846807"/>
            <a:ext cx="0" cy="1524"/>
          </a:xfrm>
          <a:custGeom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47" name="Freeform 24747"/>
          <p:cNvSpPr/>
          <p:nvPr/>
        </p:nvSpPr>
        <p:spPr>
          <a:xfrm rot="0" flipH="0" flipV="0">
            <a:off x="20241783" y="10979395"/>
            <a:ext cx="59436" cy="59436"/>
          </a:xfrm>
          <a:custGeom>
            <a:pathLst>
              <a:path w="495300" h="495300">
                <a:moveTo>
                  <a:pt x="0" y="495300"/>
                </a:moveTo>
                <a:lnTo>
                  <a:pt x="495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48" name="Freeform 24748"/>
          <p:cNvSpPr/>
          <p:nvPr/>
        </p:nvSpPr>
        <p:spPr>
          <a:xfrm rot="0" flipH="0" flipV="0">
            <a:off x="20325602" y="10945867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49" name="Freeform 24749"/>
          <p:cNvSpPr/>
          <p:nvPr/>
        </p:nvSpPr>
        <p:spPr>
          <a:xfrm rot="0" flipH="0" flipV="0">
            <a:off x="20435330" y="10807183"/>
            <a:ext cx="38100" cy="38100"/>
          </a:xfrm>
          <a:custGeom>
            <a:pathLst>
              <a:path w="317500" h="317500">
                <a:moveTo>
                  <a:pt x="0" y="317500"/>
                </a:moveTo>
                <a:lnTo>
                  <a:pt x="317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50" name="Freeform 24750"/>
          <p:cNvSpPr/>
          <p:nvPr/>
        </p:nvSpPr>
        <p:spPr>
          <a:xfrm rot="0" flipH="0" flipV="0">
            <a:off x="20334747" y="10894051"/>
            <a:ext cx="51816" cy="51816"/>
          </a:xfrm>
          <a:custGeom>
            <a:pathLst>
              <a:path w="431800" h="431800">
                <a:moveTo>
                  <a:pt x="0" y="431800"/>
                </a:moveTo>
                <a:lnTo>
                  <a:pt x="431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51" name="Freeform 24751"/>
          <p:cNvSpPr/>
          <p:nvPr/>
        </p:nvSpPr>
        <p:spPr>
          <a:xfrm rot="0" flipH="0" flipV="0">
            <a:off x="20412471" y="10845283"/>
            <a:ext cx="22860" cy="24384"/>
          </a:xfrm>
          <a:custGeom>
            <a:pathLst>
              <a:path w="190500" h="203200">
                <a:moveTo>
                  <a:pt x="0" y="203200"/>
                </a:moveTo>
                <a:lnTo>
                  <a:pt x="190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52" name="Freeform 24752"/>
          <p:cNvSpPr/>
          <p:nvPr/>
        </p:nvSpPr>
        <p:spPr>
          <a:xfrm rot="0" flipH="0" flipV="0">
            <a:off x="20340843" y="11029687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53" name="Freeform 24753"/>
          <p:cNvSpPr/>
          <p:nvPr/>
        </p:nvSpPr>
        <p:spPr>
          <a:xfrm rot="0" flipH="0" flipV="0">
            <a:off x="20374371" y="10942819"/>
            <a:ext cx="62484" cy="60960"/>
          </a:xfrm>
          <a:custGeom>
            <a:pathLst>
              <a:path w="520700" h="508000">
                <a:moveTo>
                  <a:pt x="0" y="508000"/>
                </a:moveTo>
                <a:lnTo>
                  <a:pt x="520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54" name="Freeform 24754"/>
          <p:cNvSpPr/>
          <p:nvPr/>
        </p:nvSpPr>
        <p:spPr>
          <a:xfrm rot="0" flipH="0" flipV="0">
            <a:off x="20461239" y="10869668"/>
            <a:ext cx="48768" cy="48768"/>
          </a:xfrm>
          <a:custGeom>
            <a:pathLst>
              <a:path w="406400" h="406400">
                <a:moveTo>
                  <a:pt x="0" y="406400"/>
                </a:moveTo>
                <a:lnTo>
                  <a:pt x="406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55" name="Freeform 24755"/>
          <p:cNvSpPr/>
          <p:nvPr/>
        </p:nvSpPr>
        <p:spPr>
          <a:xfrm rot="0" flipH="0" flipV="0">
            <a:off x="20438378" y="10991587"/>
            <a:ext cx="47244" cy="47244"/>
          </a:xfrm>
          <a:custGeom>
            <a:pathLst>
              <a:path w="393700" h="393700">
                <a:moveTo>
                  <a:pt x="0" y="393700"/>
                </a:moveTo>
                <a:lnTo>
                  <a:pt x="393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56" name="Freeform 24756"/>
          <p:cNvSpPr/>
          <p:nvPr/>
        </p:nvSpPr>
        <p:spPr>
          <a:xfrm rot="0" flipH="0" flipV="0">
            <a:off x="15075419" y="10791943"/>
            <a:ext cx="0" cy="246888"/>
          </a:xfrm>
          <a:custGeom>
            <a:pathLst>
              <a:path w="0" h="2057400">
                <a:moveTo>
                  <a:pt x="0" y="0"/>
                </a:moveTo>
                <a:lnTo>
                  <a:pt x="0" y="20574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57" name="Freeform 24757"/>
          <p:cNvSpPr/>
          <p:nvPr/>
        </p:nvSpPr>
        <p:spPr>
          <a:xfrm rot="0" flipH="0" flipV="0">
            <a:off x="14721850" y="10791943"/>
            <a:ext cx="353568" cy="246888"/>
          </a:xfrm>
          <a:custGeom>
            <a:pathLst>
              <a:path w="2946400" h="2057400">
                <a:moveTo>
                  <a:pt x="2946400" y="0"/>
                </a:moveTo>
                <a:lnTo>
                  <a:pt x="0" y="0"/>
                </a:lnTo>
                <a:lnTo>
                  <a:pt x="0" y="20574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58" name="Freeform 24758"/>
          <p:cNvSpPr/>
          <p:nvPr/>
        </p:nvSpPr>
        <p:spPr>
          <a:xfrm rot="0" flipH="0" flipV="0">
            <a:off x="14932163" y="11038831"/>
            <a:ext cx="252984" cy="0"/>
          </a:xfrm>
          <a:custGeom>
            <a:pathLst>
              <a:path w="2108200" h="0">
                <a:moveTo>
                  <a:pt x="21082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59" name="Freeform 24759"/>
          <p:cNvSpPr/>
          <p:nvPr/>
        </p:nvSpPr>
        <p:spPr>
          <a:xfrm rot="0" flipH="0" flipV="0">
            <a:off x="14601454" y="11038831"/>
            <a:ext cx="256032" cy="0"/>
          </a:xfrm>
          <a:custGeom>
            <a:pathLst>
              <a:path w="2133600" h="0">
                <a:moveTo>
                  <a:pt x="21336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60" name="Freeform 24760"/>
          <p:cNvSpPr/>
          <p:nvPr/>
        </p:nvSpPr>
        <p:spPr>
          <a:xfrm rot="0" flipH="0" flipV="0">
            <a:off x="14857486" y="10993111"/>
            <a:ext cx="74676" cy="88392"/>
          </a:xfrm>
          <a:custGeom>
            <a:pathLst>
              <a:path w="622300" h="736600">
                <a:moveTo>
                  <a:pt x="622300" y="381000"/>
                </a:moveTo>
                <a:lnTo>
                  <a:pt x="406400" y="0"/>
                </a:lnTo>
                <a:lnTo>
                  <a:pt x="152400" y="736600"/>
                </a:lnTo>
                <a:lnTo>
                  <a:pt x="0" y="3810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61" name="Freeform 24761"/>
          <p:cNvSpPr/>
          <p:nvPr/>
        </p:nvSpPr>
        <p:spPr>
          <a:xfrm rot="0" flipH="0" flipV="0">
            <a:off x="20156439" y="10791943"/>
            <a:ext cx="0" cy="246888"/>
          </a:xfrm>
          <a:custGeom>
            <a:pathLst>
              <a:path w="0" h="2057400">
                <a:moveTo>
                  <a:pt x="0" y="0"/>
                </a:moveTo>
                <a:lnTo>
                  <a:pt x="0" y="20574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62" name="Freeform 24762"/>
          <p:cNvSpPr/>
          <p:nvPr/>
        </p:nvSpPr>
        <p:spPr>
          <a:xfrm rot="0" flipH="0" flipV="0">
            <a:off x="20156439" y="10791943"/>
            <a:ext cx="353568" cy="246888"/>
          </a:xfrm>
          <a:custGeom>
            <a:pathLst>
              <a:path w="2946400" h="2057400">
                <a:moveTo>
                  <a:pt x="0" y="0"/>
                </a:moveTo>
                <a:lnTo>
                  <a:pt x="2946400" y="0"/>
                </a:lnTo>
                <a:lnTo>
                  <a:pt x="2946400" y="20574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63" name="Freeform 24763"/>
          <p:cNvSpPr/>
          <p:nvPr/>
        </p:nvSpPr>
        <p:spPr>
          <a:xfrm rot="0" flipH="0" flipV="0">
            <a:off x="20048235" y="11038831"/>
            <a:ext cx="251460" cy="0"/>
          </a:xfrm>
          <a:custGeom>
            <a:pathLst>
              <a:path w="2095500" h="0">
                <a:moveTo>
                  <a:pt x="0" y="0"/>
                </a:moveTo>
                <a:lnTo>
                  <a:pt x="20955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64" name="Freeform 24764"/>
          <p:cNvSpPr/>
          <p:nvPr/>
        </p:nvSpPr>
        <p:spPr>
          <a:xfrm rot="0" flipH="0" flipV="0">
            <a:off x="20374371" y="11038831"/>
            <a:ext cx="256032" cy="0"/>
          </a:xfrm>
          <a:custGeom>
            <a:pathLst>
              <a:path w="2133600" h="0">
                <a:moveTo>
                  <a:pt x="0" y="0"/>
                </a:moveTo>
                <a:lnTo>
                  <a:pt x="21336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65" name="Freeform 24765"/>
          <p:cNvSpPr/>
          <p:nvPr/>
        </p:nvSpPr>
        <p:spPr>
          <a:xfrm rot="0" flipH="0" flipV="0">
            <a:off x="20299695" y="10993111"/>
            <a:ext cx="74676" cy="88392"/>
          </a:xfrm>
          <a:custGeom>
            <a:pathLst>
              <a:path w="622300" h="736600">
                <a:moveTo>
                  <a:pt x="0" y="381000"/>
                </a:moveTo>
                <a:lnTo>
                  <a:pt x="215900" y="0"/>
                </a:lnTo>
                <a:lnTo>
                  <a:pt x="469900" y="736600"/>
                </a:lnTo>
                <a:lnTo>
                  <a:pt x="622300" y="3810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66" name="Freeform 24766"/>
          <p:cNvSpPr/>
          <p:nvPr/>
        </p:nvSpPr>
        <p:spPr>
          <a:xfrm rot="0" flipH="0" flipV="0">
            <a:off x="14721850" y="10791943"/>
            <a:ext cx="353568" cy="0"/>
          </a:xfrm>
          <a:custGeom>
            <a:pathLst>
              <a:path w="2946400" h="0">
                <a:moveTo>
                  <a:pt x="0" y="0"/>
                </a:moveTo>
                <a:lnTo>
                  <a:pt x="2946400" y="0"/>
                </a:ln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67" name="Freeform 24767"/>
          <p:cNvSpPr/>
          <p:nvPr/>
        </p:nvSpPr>
        <p:spPr>
          <a:xfrm rot="0" flipH="0" flipV="0">
            <a:off x="14833103" y="10791943"/>
            <a:ext cx="131064" cy="0"/>
          </a:xfrm>
          <a:custGeom>
            <a:pathLst>
              <a:path w="1092200" h="0">
                <a:moveTo>
                  <a:pt x="1092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68" name="Freeform 24768"/>
          <p:cNvSpPr/>
          <p:nvPr/>
        </p:nvSpPr>
        <p:spPr>
          <a:xfrm rot="0" flipH="0" flipV="0">
            <a:off x="14953498" y="9296897"/>
            <a:ext cx="0" cy="19812"/>
          </a:xfrm>
          <a:custGeom>
            <a:pathLst>
              <a:path w="0" h="165100">
                <a:moveTo>
                  <a:pt x="0" y="165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69" name="Freeform 24769"/>
          <p:cNvSpPr/>
          <p:nvPr/>
        </p:nvSpPr>
        <p:spPr>
          <a:xfrm rot="0" flipH="0" flipV="0">
            <a:off x="14953498" y="10615159"/>
            <a:ext cx="0" cy="30480"/>
          </a:xfrm>
          <a:custGeom>
            <a:pathLst>
              <a:path w="0" h="254000">
                <a:moveTo>
                  <a:pt x="0" y="2540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70" name="Freeform 24770"/>
          <p:cNvSpPr/>
          <p:nvPr/>
        </p:nvSpPr>
        <p:spPr>
          <a:xfrm rot="0" flipH="0" flipV="0">
            <a:off x="14842245" y="9034770"/>
            <a:ext cx="111252" cy="1485901"/>
          </a:xfrm>
          <a:custGeom>
            <a:pathLst>
              <a:path w="927100" h="12382500">
                <a:moveTo>
                  <a:pt x="927100" y="12382500"/>
                </a:moveTo>
                <a:lnTo>
                  <a:pt x="927100" y="0"/>
                </a:lnTo>
                <a:lnTo>
                  <a:pt x="0" y="0"/>
                </a:lnTo>
                <a:lnTo>
                  <a:pt x="0" y="12369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71" name="Freeform 24771"/>
          <p:cNvSpPr/>
          <p:nvPr/>
        </p:nvSpPr>
        <p:spPr>
          <a:xfrm rot="0" flipH="0" flipV="0">
            <a:off x="14842247" y="10615160"/>
            <a:ext cx="0" cy="30480"/>
          </a:xfrm>
          <a:custGeom>
            <a:pathLst>
              <a:path w="0"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72" name="Freeform 24772"/>
          <p:cNvSpPr/>
          <p:nvPr/>
        </p:nvSpPr>
        <p:spPr>
          <a:xfrm rot="0" flipH="0" flipV="0">
            <a:off x="14948926" y="9034770"/>
            <a:ext cx="4572" cy="1485901"/>
          </a:xfrm>
          <a:custGeom>
            <a:pathLst>
              <a:path w="38100" h="12382500">
                <a:moveTo>
                  <a:pt x="0" y="12382500"/>
                </a:moveTo>
                <a:lnTo>
                  <a:pt x="0" y="0"/>
                </a:ln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73" name="Freeform 24773"/>
          <p:cNvSpPr/>
          <p:nvPr/>
        </p:nvSpPr>
        <p:spPr>
          <a:xfrm rot="0" flipH="0" flipV="0">
            <a:off x="14948926" y="10615160"/>
            <a:ext cx="0" cy="30480"/>
          </a:xfrm>
          <a:custGeom>
            <a:pathLst>
              <a:path w="0"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74" name="Freeform 24774"/>
          <p:cNvSpPr/>
          <p:nvPr/>
        </p:nvSpPr>
        <p:spPr>
          <a:xfrm rot="0" flipH="0" flipV="0">
            <a:off x="14846819" y="9034770"/>
            <a:ext cx="0" cy="1484377"/>
          </a:xfrm>
          <a:custGeom>
            <a:pathLst>
              <a:path w="0" h="12369800">
                <a:moveTo>
                  <a:pt x="0" y="0"/>
                </a:moveTo>
                <a:lnTo>
                  <a:pt x="0" y="12369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75" name="Freeform 24775"/>
          <p:cNvSpPr/>
          <p:nvPr/>
        </p:nvSpPr>
        <p:spPr>
          <a:xfrm rot="0" flipH="0" flipV="0">
            <a:off x="14846819" y="10615160"/>
            <a:ext cx="0" cy="30480"/>
          </a:xfrm>
          <a:custGeom>
            <a:pathLst>
              <a:path w="0"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76" name="Freeform 24776"/>
          <p:cNvSpPr/>
          <p:nvPr/>
        </p:nvSpPr>
        <p:spPr>
          <a:xfrm rot="0" flipH="0" flipV="0">
            <a:off x="14846818" y="9231366"/>
            <a:ext cx="102108" cy="0"/>
          </a:xfrm>
          <a:custGeom>
            <a:pathLst>
              <a:path w="850900" h="0">
                <a:moveTo>
                  <a:pt x="8509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77" name="Freeform 24777"/>
          <p:cNvSpPr/>
          <p:nvPr/>
        </p:nvSpPr>
        <p:spPr>
          <a:xfrm rot="0" flipH="0" flipV="0">
            <a:off x="14846818" y="9235938"/>
            <a:ext cx="102108" cy="0"/>
          </a:xfrm>
          <a:custGeom>
            <a:pathLst>
              <a:path w="850900" h="0">
                <a:moveTo>
                  <a:pt x="8509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78" name="Freeform 24778"/>
          <p:cNvSpPr/>
          <p:nvPr/>
        </p:nvSpPr>
        <p:spPr>
          <a:xfrm rot="0" flipH="0" flipV="0">
            <a:off x="14846818" y="9027150"/>
            <a:ext cx="102108" cy="7620"/>
          </a:xfrm>
          <a:custGeom>
            <a:pathLst>
              <a:path w="850900" h="63500">
                <a:moveTo>
                  <a:pt x="850900" y="63500"/>
                </a:moveTo>
                <a:lnTo>
                  <a:pt x="850900" y="0"/>
                </a:lnTo>
                <a:lnTo>
                  <a:pt x="0" y="0"/>
                </a:lnTo>
                <a:lnTo>
                  <a:pt x="0" y="63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79" name="Freeform 24779"/>
          <p:cNvSpPr/>
          <p:nvPr/>
        </p:nvSpPr>
        <p:spPr>
          <a:xfrm rot="0" flipH="0" flipV="0">
            <a:off x="14948926" y="9030198"/>
            <a:ext cx="3048" cy="4572"/>
          </a:xfrm>
          <a:custGeom>
            <a:pathLst>
              <a:path w="25400" h="38100">
                <a:moveTo>
                  <a:pt x="2540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80" name="Freeform 24780"/>
          <p:cNvSpPr/>
          <p:nvPr/>
        </p:nvSpPr>
        <p:spPr>
          <a:xfrm rot="0" flipH="0" flipV="0">
            <a:off x="14842247" y="9030198"/>
            <a:ext cx="4572" cy="4572"/>
          </a:xfrm>
          <a:custGeom>
            <a:pathLst>
              <a:path w="38100" h="38100">
                <a:moveTo>
                  <a:pt x="0" y="3810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81" name="Freeform 24781"/>
          <p:cNvSpPr/>
          <p:nvPr/>
        </p:nvSpPr>
        <p:spPr>
          <a:xfrm rot="0" flipH="0" flipV="0">
            <a:off x="14846818" y="9062202"/>
            <a:ext cx="102108" cy="0"/>
          </a:xfrm>
          <a:custGeom>
            <a:pathLst>
              <a:path w="850900" h="0">
                <a:moveTo>
                  <a:pt x="8509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82" name="Freeform 24782"/>
          <p:cNvSpPr/>
          <p:nvPr/>
        </p:nvSpPr>
        <p:spPr>
          <a:xfrm rot="0" flipH="0" flipV="0">
            <a:off x="14846818" y="9066773"/>
            <a:ext cx="102108" cy="0"/>
          </a:xfrm>
          <a:custGeom>
            <a:pathLst>
              <a:path w="850900" h="0">
                <a:moveTo>
                  <a:pt x="8509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83" name="Freeform 24783"/>
          <p:cNvSpPr/>
          <p:nvPr/>
        </p:nvSpPr>
        <p:spPr>
          <a:xfrm rot="0" flipH="0" flipV="0">
            <a:off x="14897110" y="9014958"/>
            <a:ext cx="0" cy="172212"/>
          </a:xfrm>
          <a:custGeom>
            <a:pathLst>
              <a:path w="0" h="1435100">
                <a:moveTo>
                  <a:pt x="0" y="0"/>
                </a:moveTo>
                <a:lnTo>
                  <a:pt x="0" y="1435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84" name="Freeform 24784"/>
          <p:cNvSpPr/>
          <p:nvPr/>
        </p:nvSpPr>
        <p:spPr>
          <a:xfrm rot="0" flipH="0" flipV="0">
            <a:off x="14897110" y="9202409"/>
            <a:ext cx="0" cy="12192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85" name="Freeform 24785"/>
          <p:cNvSpPr/>
          <p:nvPr/>
        </p:nvSpPr>
        <p:spPr>
          <a:xfrm rot="0" flipH="0" flipV="0">
            <a:off x="14897110" y="9229842"/>
            <a:ext cx="0" cy="172212"/>
          </a:xfrm>
          <a:custGeom>
            <a:pathLst>
              <a:path w="0" h="1435100">
                <a:moveTo>
                  <a:pt x="0" y="0"/>
                </a:moveTo>
                <a:lnTo>
                  <a:pt x="0" y="1435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86" name="Freeform 24786"/>
          <p:cNvSpPr/>
          <p:nvPr/>
        </p:nvSpPr>
        <p:spPr>
          <a:xfrm rot="0" flipH="0" flipV="0">
            <a:off x="14842245" y="10791943"/>
            <a:ext cx="111252" cy="0"/>
          </a:xfrm>
          <a:custGeom>
            <a:pathLst>
              <a:path w="927100" h="0">
                <a:moveTo>
                  <a:pt x="927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87" name="Freeform 24787"/>
          <p:cNvSpPr/>
          <p:nvPr/>
        </p:nvSpPr>
        <p:spPr>
          <a:xfrm rot="0" flipH="0" flipV="0">
            <a:off x="14833103" y="10791943"/>
            <a:ext cx="131064" cy="0"/>
          </a:xfrm>
          <a:custGeom>
            <a:pathLst>
              <a:path w="1092200" h="0">
                <a:moveTo>
                  <a:pt x="1092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88" name="Freeform 24788"/>
          <p:cNvSpPr/>
          <p:nvPr/>
        </p:nvSpPr>
        <p:spPr>
          <a:xfrm rot="0" flipH="0" flipV="0">
            <a:off x="14842245" y="10791943"/>
            <a:ext cx="111252" cy="0"/>
          </a:xfrm>
          <a:custGeom>
            <a:pathLst>
              <a:path w="927100" h="0">
                <a:moveTo>
                  <a:pt x="927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89" name="Freeform 24789"/>
          <p:cNvSpPr/>
          <p:nvPr/>
        </p:nvSpPr>
        <p:spPr>
          <a:xfrm rot="0" flipH="0" flipV="0">
            <a:off x="14833102" y="10639543"/>
            <a:ext cx="1524" cy="1524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90" name="Freeform 24790"/>
          <p:cNvSpPr/>
          <p:nvPr/>
        </p:nvSpPr>
        <p:spPr>
          <a:xfrm rot="0" flipH="0" flipV="0">
            <a:off x="14772142" y="10775179"/>
            <a:ext cx="251460" cy="0"/>
          </a:xfrm>
          <a:custGeom>
            <a:pathLst>
              <a:path w="2095500" h="0">
                <a:moveTo>
                  <a:pt x="20955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91" name="Freeform 24791"/>
          <p:cNvSpPr/>
          <p:nvPr/>
        </p:nvSpPr>
        <p:spPr>
          <a:xfrm rot="0" flipH="0" flipV="0">
            <a:off x="14772142" y="10775179"/>
            <a:ext cx="251460" cy="15240"/>
          </a:xfrm>
          <a:custGeom>
            <a:pathLst>
              <a:path w="2095500" h="127000">
                <a:moveTo>
                  <a:pt x="2095500" y="127000"/>
                </a:moveTo>
                <a:lnTo>
                  <a:pt x="0" y="1270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92" name="Freeform 24792"/>
          <p:cNvSpPr/>
          <p:nvPr/>
        </p:nvSpPr>
        <p:spPr>
          <a:xfrm rot="0" flipH="0" flipV="0">
            <a:off x="14953498" y="10520671"/>
            <a:ext cx="0" cy="254508"/>
          </a:xfrm>
          <a:custGeom>
            <a:pathLst>
              <a:path w="0" h="2120900">
                <a:moveTo>
                  <a:pt x="0" y="2120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93" name="Freeform 24793"/>
          <p:cNvSpPr/>
          <p:nvPr/>
        </p:nvSpPr>
        <p:spPr>
          <a:xfrm rot="0" flipH="0" flipV="0">
            <a:off x="14953498" y="10621255"/>
            <a:ext cx="70104" cy="153924"/>
          </a:xfrm>
          <a:custGeom>
            <a:pathLst>
              <a:path w="584200" h="1282700">
                <a:moveTo>
                  <a:pt x="0" y="0"/>
                </a:moveTo>
                <a:lnTo>
                  <a:pt x="584200" y="1282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94" name="Freeform 24794"/>
          <p:cNvSpPr/>
          <p:nvPr/>
        </p:nvSpPr>
        <p:spPr>
          <a:xfrm rot="0" flipH="0" flipV="0">
            <a:off x="14948926" y="10520672"/>
            <a:ext cx="0" cy="254508"/>
          </a:xfrm>
          <a:custGeom>
            <a:pathLst>
              <a:path w="0" h="2120900">
                <a:moveTo>
                  <a:pt x="0" y="0"/>
                </a:moveTo>
                <a:lnTo>
                  <a:pt x="0" y="2120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95" name="Freeform 24795"/>
          <p:cNvSpPr/>
          <p:nvPr/>
        </p:nvSpPr>
        <p:spPr>
          <a:xfrm rot="0" flipH="0" flipV="0">
            <a:off x="14842247" y="10519147"/>
            <a:ext cx="0" cy="256032"/>
          </a:xfrm>
          <a:custGeom>
            <a:pathLst>
              <a:path w="0" h="2133600">
                <a:moveTo>
                  <a:pt x="0" y="2133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96" name="Freeform 24796"/>
          <p:cNvSpPr/>
          <p:nvPr/>
        </p:nvSpPr>
        <p:spPr>
          <a:xfrm rot="0" flipH="0" flipV="0">
            <a:off x="14846819" y="10519148"/>
            <a:ext cx="0" cy="256032"/>
          </a:xfrm>
          <a:custGeom>
            <a:pathLst>
              <a:path w="0" h="2133600">
                <a:moveTo>
                  <a:pt x="0" y="0"/>
                </a:moveTo>
                <a:lnTo>
                  <a:pt x="0" y="2133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97" name="Freeform 24797"/>
          <p:cNvSpPr/>
          <p:nvPr/>
        </p:nvSpPr>
        <p:spPr>
          <a:xfrm rot="0" flipH="0" flipV="0">
            <a:off x="15023602" y="10775179"/>
            <a:ext cx="0" cy="15240"/>
          </a:xfrm>
          <a:custGeom>
            <a:pathLst>
              <a:path w="0" h="127000">
                <a:moveTo>
                  <a:pt x="0" y="1270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98" name="Freeform 24798"/>
          <p:cNvSpPr/>
          <p:nvPr/>
        </p:nvSpPr>
        <p:spPr>
          <a:xfrm rot="0" flipH="0" flipV="0">
            <a:off x="14749282" y="10790419"/>
            <a:ext cx="85344" cy="1524"/>
          </a:xfrm>
          <a:custGeom>
            <a:pathLst>
              <a:path w="711200" h="12700">
                <a:moveTo>
                  <a:pt x="0" y="12700"/>
                </a:moveTo>
                <a:lnTo>
                  <a:pt x="711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799" name="Freeform 24799"/>
          <p:cNvSpPr/>
          <p:nvPr/>
        </p:nvSpPr>
        <p:spPr>
          <a:xfrm rot="0" flipH="0" flipV="0">
            <a:off x="15220198" y="10615160"/>
            <a:ext cx="4786888" cy="0"/>
          </a:xfrm>
          <a:custGeom>
            <a:pathLst>
              <a:path w="39890700" h="0">
                <a:moveTo>
                  <a:pt x="39890700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00" name="Freeform 24800"/>
          <p:cNvSpPr/>
          <p:nvPr/>
        </p:nvSpPr>
        <p:spPr>
          <a:xfrm rot="0" flipH="0" flipV="0">
            <a:off x="14897110" y="9402054"/>
            <a:ext cx="0" cy="246888"/>
          </a:xfrm>
          <a:custGeom>
            <a:pathLst>
              <a:path w="0" h="2057400">
                <a:moveTo>
                  <a:pt x="0" y="0"/>
                </a:moveTo>
                <a:lnTo>
                  <a:pt x="0" y="2057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01" name="Freeform 24801"/>
          <p:cNvSpPr/>
          <p:nvPr/>
        </p:nvSpPr>
        <p:spPr>
          <a:xfrm rot="0" flipH="0" flipV="0">
            <a:off x="14897110" y="9682471"/>
            <a:ext cx="0" cy="21336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02" name="Freeform 24802"/>
          <p:cNvSpPr/>
          <p:nvPr/>
        </p:nvSpPr>
        <p:spPr>
          <a:xfrm rot="0" flipH="0" flipV="0">
            <a:off x="14897110" y="9737335"/>
            <a:ext cx="0" cy="438912"/>
          </a:xfrm>
          <a:custGeom>
            <a:pathLst>
              <a:path w="0" h="3657600">
                <a:moveTo>
                  <a:pt x="0" y="0"/>
                </a:moveTo>
                <a:lnTo>
                  <a:pt x="0" y="36576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03" name="Freeform 24803"/>
          <p:cNvSpPr/>
          <p:nvPr/>
        </p:nvSpPr>
        <p:spPr>
          <a:xfrm rot="0" flipH="0" flipV="0">
            <a:off x="14897110" y="10209774"/>
            <a:ext cx="0" cy="21336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04" name="Freeform 24804"/>
          <p:cNvSpPr/>
          <p:nvPr/>
        </p:nvSpPr>
        <p:spPr>
          <a:xfrm rot="0" flipH="0" flipV="0">
            <a:off x="14897110" y="10264638"/>
            <a:ext cx="0" cy="438912"/>
          </a:xfrm>
          <a:custGeom>
            <a:pathLst>
              <a:path w="0" h="3657600">
                <a:moveTo>
                  <a:pt x="0" y="0"/>
                </a:moveTo>
                <a:lnTo>
                  <a:pt x="0" y="36576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05" name="Freeform 24805"/>
          <p:cNvSpPr/>
          <p:nvPr/>
        </p:nvSpPr>
        <p:spPr>
          <a:xfrm rot="0" flipH="0" flipV="0">
            <a:off x="14897110" y="10735555"/>
            <a:ext cx="0" cy="22860"/>
          </a:xfrm>
          <a:custGeom>
            <a:pathLst>
              <a:path w="0"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06" name="Freeform 24806"/>
          <p:cNvSpPr/>
          <p:nvPr/>
        </p:nvSpPr>
        <p:spPr>
          <a:xfrm rot="0" flipH="0" flipV="0">
            <a:off x="14897110" y="10790419"/>
            <a:ext cx="0" cy="440436"/>
          </a:xfrm>
          <a:custGeom>
            <a:pathLst>
              <a:path w="0" h="3670300">
                <a:moveTo>
                  <a:pt x="0" y="0"/>
                </a:moveTo>
                <a:lnTo>
                  <a:pt x="0" y="36703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07" name="Freeform 24807"/>
          <p:cNvSpPr/>
          <p:nvPr/>
        </p:nvSpPr>
        <p:spPr>
          <a:xfrm rot="0" flipH="0" flipV="0">
            <a:off x="14897110" y="11262860"/>
            <a:ext cx="0" cy="22860"/>
          </a:xfrm>
          <a:custGeom>
            <a:pathLst>
              <a:path w="0"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08" name="Freeform 24808"/>
          <p:cNvSpPr/>
          <p:nvPr/>
        </p:nvSpPr>
        <p:spPr>
          <a:xfrm rot="0" flipH="0" flipV="0">
            <a:off x="14895586" y="11317724"/>
            <a:ext cx="1524" cy="467868"/>
          </a:xfrm>
          <a:custGeom>
            <a:pathLst>
              <a:path w="12700" h="3898900">
                <a:moveTo>
                  <a:pt x="12700" y="0"/>
                </a:moveTo>
                <a:lnTo>
                  <a:pt x="12700" y="2070100"/>
                </a:lnTo>
                <a:lnTo>
                  <a:pt x="0" y="38989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09" name="Freeform 24809"/>
          <p:cNvSpPr/>
          <p:nvPr/>
        </p:nvSpPr>
        <p:spPr>
          <a:xfrm rot="0" flipH="0" flipV="0">
            <a:off x="14676130" y="11784069"/>
            <a:ext cx="440436" cy="440436"/>
          </a:xfrm>
          <a:custGeom>
            <a:pathLst>
              <a:path w="3670300" h="3670300">
                <a:moveTo>
                  <a:pt x="3670300" y="1835150"/>
                </a:moveTo>
                <a:cubicBezTo>
                  <a:pt x="3670300" y="821627"/>
                  <a:pt x="2848674" y="0"/>
                  <a:pt x="1835150" y="0"/>
                </a:cubicBezTo>
                <a:cubicBezTo>
                  <a:pt x="821627" y="0"/>
                  <a:pt x="0" y="821627"/>
                  <a:pt x="0" y="1835150"/>
                </a:cubicBezTo>
                <a:cubicBezTo>
                  <a:pt x="0" y="2848673"/>
                  <a:pt x="821627" y="3670300"/>
                  <a:pt x="1835150" y="3670300"/>
                </a:cubicBezTo>
                <a:cubicBezTo>
                  <a:pt x="2848674" y="3670300"/>
                  <a:pt x="3670300" y="2848673"/>
                  <a:pt x="3670300" y="1835150"/>
                </a:cubicBez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10" name="Freeform 24810"/>
          <p:cNvSpPr/>
          <p:nvPr/>
        </p:nvSpPr>
        <p:spPr>
          <a:xfrm rot="0" flipH="0" flipV="0">
            <a:off x="20334749" y="9402054"/>
            <a:ext cx="0" cy="246888"/>
          </a:xfrm>
          <a:custGeom>
            <a:pathLst>
              <a:path w="0" h="2057400">
                <a:moveTo>
                  <a:pt x="0" y="0"/>
                </a:moveTo>
                <a:lnTo>
                  <a:pt x="0" y="20574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11" name="Freeform 24811"/>
          <p:cNvSpPr/>
          <p:nvPr/>
        </p:nvSpPr>
        <p:spPr>
          <a:xfrm rot="0" flipH="0" flipV="0">
            <a:off x="20333225" y="9682470"/>
            <a:ext cx="0" cy="21336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12" name="Freeform 24812"/>
          <p:cNvSpPr/>
          <p:nvPr/>
        </p:nvSpPr>
        <p:spPr>
          <a:xfrm rot="0" flipH="0" flipV="0">
            <a:off x="20333225" y="9737334"/>
            <a:ext cx="0" cy="438912"/>
          </a:xfrm>
          <a:custGeom>
            <a:pathLst>
              <a:path w="0" h="3657600">
                <a:moveTo>
                  <a:pt x="0" y="0"/>
                </a:moveTo>
                <a:lnTo>
                  <a:pt x="0" y="36576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13" name="Freeform 24813"/>
          <p:cNvSpPr/>
          <p:nvPr/>
        </p:nvSpPr>
        <p:spPr>
          <a:xfrm rot="0" flipH="0" flipV="0">
            <a:off x="20333225" y="10209773"/>
            <a:ext cx="0" cy="21336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14" name="Freeform 24814"/>
          <p:cNvSpPr/>
          <p:nvPr/>
        </p:nvSpPr>
        <p:spPr>
          <a:xfrm rot="0" flipH="0" flipV="0">
            <a:off x="20333225" y="10264638"/>
            <a:ext cx="0" cy="438912"/>
          </a:xfrm>
          <a:custGeom>
            <a:pathLst>
              <a:path w="0" h="3657600">
                <a:moveTo>
                  <a:pt x="0" y="0"/>
                </a:moveTo>
                <a:lnTo>
                  <a:pt x="0" y="36576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15" name="Freeform 24815"/>
          <p:cNvSpPr/>
          <p:nvPr/>
        </p:nvSpPr>
        <p:spPr>
          <a:xfrm rot="0" flipH="0" flipV="0">
            <a:off x="20333225" y="10735555"/>
            <a:ext cx="0" cy="22860"/>
          </a:xfrm>
          <a:custGeom>
            <a:pathLst>
              <a:path w="0"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16" name="Freeform 24816"/>
          <p:cNvSpPr/>
          <p:nvPr/>
        </p:nvSpPr>
        <p:spPr>
          <a:xfrm rot="0" flipH="0" flipV="0">
            <a:off x="20333225" y="10790419"/>
            <a:ext cx="0" cy="440436"/>
          </a:xfrm>
          <a:custGeom>
            <a:pathLst>
              <a:path w="0" h="3670300">
                <a:moveTo>
                  <a:pt x="0" y="0"/>
                </a:moveTo>
                <a:lnTo>
                  <a:pt x="0" y="36703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17" name="Freeform 24817"/>
          <p:cNvSpPr/>
          <p:nvPr/>
        </p:nvSpPr>
        <p:spPr>
          <a:xfrm rot="0" flipH="0" flipV="0">
            <a:off x="20333225" y="11262860"/>
            <a:ext cx="0" cy="22860"/>
          </a:xfrm>
          <a:custGeom>
            <a:pathLst>
              <a:path w="0"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18" name="Freeform 24818"/>
          <p:cNvSpPr/>
          <p:nvPr/>
        </p:nvSpPr>
        <p:spPr>
          <a:xfrm rot="0" flipH="0" flipV="0">
            <a:off x="20333225" y="11317723"/>
            <a:ext cx="0" cy="467868"/>
          </a:xfrm>
          <a:custGeom>
            <a:pathLst>
              <a:path w="0" h="3898900">
                <a:moveTo>
                  <a:pt x="0" y="0"/>
                </a:moveTo>
                <a:lnTo>
                  <a:pt x="0" y="2070100"/>
                </a:lnTo>
                <a:lnTo>
                  <a:pt x="0" y="38989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19" name="Freeform 24819"/>
          <p:cNvSpPr/>
          <p:nvPr/>
        </p:nvSpPr>
        <p:spPr>
          <a:xfrm rot="0" flipH="0" flipV="0">
            <a:off x="20113767" y="11784068"/>
            <a:ext cx="440436" cy="440436"/>
          </a:xfrm>
          <a:custGeom>
            <a:pathLst>
              <a:path w="3670300" h="3670300">
                <a:moveTo>
                  <a:pt x="3670300" y="1835150"/>
                </a:moveTo>
                <a:cubicBezTo>
                  <a:pt x="3670300" y="821627"/>
                  <a:pt x="2848674" y="0"/>
                  <a:pt x="1835150" y="0"/>
                </a:cubicBezTo>
                <a:cubicBezTo>
                  <a:pt x="821627" y="0"/>
                  <a:pt x="0" y="821627"/>
                  <a:pt x="0" y="1835150"/>
                </a:cubicBezTo>
                <a:cubicBezTo>
                  <a:pt x="0" y="2848673"/>
                  <a:pt x="821627" y="3670300"/>
                  <a:pt x="1835150" y="3670300"/>
                </a:cubicBezTo>
                <a:cubicBezTo>
                  <a:pt x="2848674" y="3670300"/>
                  <a:pt x="3670300" y="2848673"/>
                  <a:pt x="3670300" y="1835150"/>
                </a:cubicBez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20" name="Freeform 24820"/>
          <p:cNvSpPr/>
          <p:nvPr/>
        </p:nvSpPr>
        <p:spPr>
          <a:xfrm rot="0" flipH="0" flipV="0">
            <a:off x="14897112" y="11049498"/>
            <a:ext cx="0" cy="571500"/>
          </a:xfrm>
          <a:custGeom>
            <a:pathLst>
              <a:path w="0" h="4762500">
                <a:moveTo>
                  <a:pt x="0" y="0"/>
                </a:moveTo>
                <a:lnTo>
                  <a:pt x="0" y="47625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21" name="Freeform 24821"/>
          <p:cNvSpPr/>
          <p:nvPr/>
        </p:nvSpPr>
        <p:spPr>
          <a:xfrm rot="0" flipH="0" flipV="0">
            <a:off x="20333225" y="11041878"/>
            <a:ext cx="0" cy="579120"/>
          </a:xfrm>
          <a:custGeom>
            <a:pathLst>
              <a:path w="0" h="4826000">
                <a:moveTo>
                  <a:pt x="0" y="0"/>
                </a:moveTo>
                <a:lnTo>
                  <a:pt x="0" y="48260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22" name="Freeform 24822"/>
          <p:cNvSpPr/>
          <p:nvPr/>
        </p:nvSpPr>
        <p:spPr>
          <a:xfrm rot="0" flipH="0" flipV="0">
            <a:off x="13830310" y="10615158"/>
            <a:ext cx="743712" cy="0"/>
          </a:xfrm>
          <a:custGeom>
            <a:pathLst>
              <a:path w="6197600" h="0">
                <a:moveTo>
                  <a:pt x="0" y="0"/>
                </a:moveTo>
                <a:lnTo>
                  <a:pt x="61976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23" name="Freeform 24823"/>
          <p:cNvSpPr/>
          <p:nvPr/>
        </p:nvSpPr>
        <p:spPr>
          <a:xfrm rot="0" flipH="0" flipV="0">
            <a:off x="20659362" y="10615158"/>
            <a:ext cx="742188" cy="0"/>
          </a:xfrm>
          <a:custGeom>
            <a:pathLst>
              <a:path w="6184900" h="0">
                <a:moveTo>
                  <a:pt x="6184900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24" name="Freeform 24824"/>
          <p:cNvSpPr/>
          <p:nvPr/>
        </p:nvSpPr>
        <p:spPr>
          <a:xfrm rot="0" flipH="0" flipV="0">
            <a:off x="14574023" y="10615158"/>
            <a:ext cx="147828" cy="176784"/>
          </a:xfrm>
          <a:custGeom>
            <a:pathLst>
              <a:path w="1231900" h="1473200">
                <a:moveTo>
                  <a:pt x="1231900" y="14732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25" name="Freeform 24825"/>
          <p:cNvSpPr/>
          <p:nvPr/>
        </p:nvSpPr>
        <p:spPr>
          <a:xfrm rot="0" flipH="0" flipV="0">
            <a:off x="15070849" y="10615158"/>
            <a:ext cx="149352" cy="176784"/>
          </a:xfrm>
          <a:custGeom>
            <a:pathLst>
              <a:path w="1244600" h="1473200">
                <a:moveTo>
                  <a:pt x="0" y="1473200"/>
                </a:moveTo>
                <a:lnTo>
                  <a:pt x="12446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26" name="Freeform 24826"/>
          <p:cNvSpPr/>
          <p:nvPr/>
        </p:nvSpPr>
        <p:spPr>
          <a:xfrm rot="0" flipH="0" flipV="0">
            <a:off x="20007088" y="10615158"/>
            <a:ext cx="150876" cy="179832"/>
          </a:xfrm>
          <a:custGeom>
            <a:pathLst>
              <a:path w="1257300" h="1498600">
                <a:moveTo>
                  <a:pt x="1257300" y="14986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27" name="Freeform 24827"/>
          <p:cNvSpPr/>
          <p:nvPr/>
        </p:nvSpPr>
        <p:spPr>
          <a:xfrm rot="0" flipH="0" flipV="0">
            <a:off x="20508484" y="10615158"/>
            <a:ext cx="150876" cy="179832"/>
          </a:xfrm>
          <a:custGeom>
            <a:pathLst>
              <a:path w="1257300" h="1498600">
                <a:moveTo>
                  <a:pt x="0" y="1498600"/>
                </a:moveTo>
                <a:lnTo>
                  <a:pt x="12573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28" name="Freeform 24828"/>
          <p:cNvSpPr/>
          <p:nvPr/>
        </p:nvSpPr>
        <p:spPr>
          <a:xfrm rot="0" flipH="0" flipV="0">
            <a:off x="14770619" y="10621254"/>
            <a:ext cx="70104" cy="153924"/>
          </a:xfrm>
          <a:custGeom>
            <a:pathLst>
              <a:path w="584200" h="1282700">
                <a:moveTo>
                  <a:pt x="584200" y="0"/>
                </a:moveTo>
                <a:lnTo>
                  <a:pt x="0" y="1282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29" name="Freeform 24829"/>
          <p:cNvSpPr/>
          <p:nvPr/>
        </p:nvSpPr>
        <p:spPr>
          <a:xfrm rot="0" flipH="0" flipV="0">
            <a:off x="17612883" y="1101444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30" name="Freeform 24830"/>
          <p:cNvSpPr/>
          <p:nvPr/>
        </p:nvSpPr>
        <p:spPr>
          <a:xfrm rot="0" flipH="0" flipV="0">
            <a:off x="17612883" y="10997682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31" name="Freeform 24831"/>
          <p:cNvSpPr/>
          <p:nvPr/>
        </p:nvSpPr>
        <p:spPr>
          <a:xfrm rot="0" flipH="0" flipV="0">
            <a:off x="17612883" y="1098091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32" name="Freeform 24832"/>
          <p:cNvSpPr/>
          <p:nvPr/>
        </p:nvSpPr>
        <p:spPr>
          <a:xfrm rot="0" flipH="0" flipV="0">
            <a:off x="17612883" y="10964154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33" name="Freeform 24833"/>
          <p:cNvSpPr/>
          <p:nvPr/>
        </p:nvSpPr>
        <p:spPr>
          <a:xfrm rot="0" flipH="0" flipV="0">
            <a:off x="17612883" y="10947391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34" name="Freeform 24834"/>
          <p:cNvSpPr/>
          <p:nvPr/>
        </p:nvSpPr>
        <p:spPr>
          <a:xfrm rot="0" flipH="0" flipV="0">
            <a:off x="17612883" y="1093062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35" name="Freeform 24835"/>
          <p:cNvSpPr/>
          <p:nvPr/>
        </p:nvSpPr>
        <p:spPr>
          <a:xfrm rot="0" flipH="0" flipV="0">
            <a:off x="17612883" y="10915387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36" name="Freeform 24836"/>
          <p:cNvSpPr/>
          <p:nvPr/>
        </p:nvSpPr>
        <p:spPr>
          <a:xfrm rot="0" flipH="0" flipV="0">
            <a:off x="17612883" y="10898623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37" name="Freeform 24837"/>
          <p:cNvSpPr/>
          <p:nvPr/>
        </p:nvSpPr>
        <p:spPr>
          <a:xfrm rot="0" flipH="0" flipV="0">
            <a:off x="17612883" y="1088185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38" name="Freeform 24838"/>
          <p:cNvSpPr/>
          <p:nvPr/>
        </p:nvSpPr>
        <p:spPr>
          <a:xfrm rot="0" flipH="0" flipV="0">
            <a:off x="17612883" y="10865094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39" name="Freeform 24839"/>
          <p:cNvSpPr/>
          <p:nvPr/>
        </p:nvSpPr>
        <p:spPr>
          <a:xfrm rot="0" flipH="0" flipV="0">
            <a:off x="17612883" y="10848330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40" name="Freeform 24840"/>
          <p:cNvSpPr/>
          <p:nvPr/>
        </p:nvSpPr>
        <p:spPr>
          <a:xfrm rot="0" flipH="0" flipV="0">
            <a:off x="17612883" y="1083309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41" name="Freeform 24841"/>
          <p:cNvSpPr/>
          <p:nvPr/>
        </p:nvSpPr>
        <p:spPr>
          <a:xfrm rot="0" flipH="0" flipV="0">
            <a:off x="17612883" y="10816327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42" name="Freeform 24842"/>
          <p:cNvSpPr/>
          <p:nvPr/>
        </p:nvSpPr>
        <p:spPr>
          <a:xfrm rot="0" flipH="0" flipV="0">
            <a:off x="17612883" y="10799563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43" name="Freeform 24843"/>
          <p:cNvSpPr/>
          <p:nvPr/>
        </p:nvSpPr>
        <p:spPr>
          <a:xfrm rot="0" flipH="0" flipV="0">
            <a:off x="17612883" y="10782799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44" name="Freeform 24844"/>
          <p:cNvSpPr/>
          <p:nvPr/>
        </p:nvSpPr>
        <p:spPr>
          <a:xfrm rot="0" flipH="0" flipV="0">
            <a:off x="17612883" y="10766034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45" name="Freeform 24845"/>
          <p:cNvSpPr/>
          <p:nvPr/>
        </p:nvSpPr>
        <p:spPr>
          <a:xfrm rot="0" flipH="0" flipV="0">
            <a:off x="17612883" y="1075079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46" name="Freeform 24846"/>
          <p:cNvSpPr/>
          <p:nvPr/>
        </p:nvSpPr>
        <p:spPr>
          <a:xfrm rot="0" flipH="0" flipV="0">
            <a:off x="17612883" y="1073402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47" name="Freeform 24847"/>
          <p:cNvSpPr/>
          <p:nvPr/>
        </p:nvSpPr>
        <p:spPr>
          <a:xfrm rot="0" flipH="0" flipV="0">
            <a:off x="17612883" y="10717265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48" name="Freeform 24848"/>
          <p:cNvSpPr/>
          <p:nvPr/>
        </p:nvSpPr>
        <p:spPr>
          <a:xfrm rot="0" flipH="0" flipV="0">
            <a:off x="17612883" y="10700502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49" name="Freeform 24849"/>
          <p:cNvSpPr/>
          <p:nvPr/>
        </p:nvSpPr>
        <p:spPr>
          <a:xfrm rot="0" flipH="0" flipV="0">
            <a:off x="17612883" y="10683738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50" name="Freeform 24850"/>
          <p:cNvSpPr/>
          <p:nvPr/>
        </p:nvSpPr>
        <p:spPr>
          <a:xfrm rot="0" flipH="0" flipV="0">
            <a:off x="17612883" y="1066849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51" name="Freeform 24851"/>
          <p:cNvSpPr/>
          <p:nvPr/>
        </p:nvSpPr>
        <p:spPr>
          <a:xfrm rot="0" flipH="0" flipV="0">
            <a:off x="17612883" y="1065173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52" name="Freeform 24852"/>
          <p:cNvSpPr/>
          <p:nvPr/>
        </p:nvSpPr>
        <p:spPr>
          <a:xfrm rot="0" flipH="0" flipV="0">
            <a:off x="17612883" y="1063497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53" name="Freeform 24853"/>
          <p:cNvSpPr/>
          <p:nvPr/>
        </p:nvSpPr>
        <p:spPr>
          <a:xfrm rot="0" flipH="0" flipV="0">
            <a:off x="17612883" y="10618205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54" name="Freeform 24854"/>
          <p:cNvSpPr/>
          <p:nvPr/>
        </p:nvSpPr>
        <p:spPr>
          <a:xfrm rot="0" flipH="0" flipV="0">
            <a:off x="17612883" y="10601441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55" name="Freeform 24855"/>
          <p:cNvSpPr/>
          <p:nvPr/>
        </p:nvSpPr>
        <p:spPr>
          <a:xfrm rot="0" flipH="0" flipV="0">
            <a:off x="17612883" y="10586201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56" name="Freeform 24856"/>
          <p:cNvSpPr/>
          <p:nvPr/>
        </p:nvSpPr>
        <p:spPr>
          <a:xfrm rot="0" flipH="0" flipV="0">
            <a:off x="17612883" y="1056943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57" name="Freeform 24857"/>
          <p:cNvSpPr/>
          <p:nvPr/>
        </p:nvSpPr>
        <p:spPr>
          <a:xfrm rot="0" flipH="0" flipV="0">
            <a:off x="17612883" y="1055267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58" name="Freeform 24858"/>
          <p:cNvSpPr/>
          <p:nvPr/>
        </p:nvSpPr>
        <p:spPr>
          <a:xfrm rot="0" flipH="0" flipV="0">
            <a:off x="17612883" y="10535910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59" name="Freeform 24859"/>
          <p:cNvSpPr/>
          <p:nvPr/>
        </p:nvSpPr>
        <p:spPr>
          <a:xfrm rot="0" flipH="0" flipV="0">
            <a:off x="17612883" y="10519146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60" name="Freeform 24860"/>
          <p:cNvSpPr/>
          <p:nvPr/>
        </p:nvSpPr>
        <p:spPr>
          <a:xfrm rot="0" flipH="0" flipV="0">
            <a:off x="17612883" y="1050390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61" name="Freeform 24861"/>
          <p:cNvSpPr/>
          <p:nvPr/>
        </p:nvSpPr>
        <p:spPr>
          <a:xfrm rot="0" flipH="0" flipV="0">
            <a:off x="17612883" y="10487141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62" name="Freeform 24862"/>
          <p:cNvSpPr/>
          <p:nvPr/>
        </p:nvSpPr>
        <p:spPr>
          <a:xfrm rot="0" flipH="0" flipV="0">
            <a:off x="17612883" y="10470377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63" name="Freeform 24863"/>
          <p:cNvSpPr/>
          <p:nvPr/>
        </p:nvSpPr>
        <p:spPr>
          <a:xfrm rot="0" flipH="0" flipV="0">
            <a:off x="17612883" y="10453614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64" name="Freeform 24864"/>
          <p:cNvSpPr/>
          <p:nvPr/>
        </p:nvSpPr>
        <p:spPr>
          <a:xfrm rot="0" flipH="0" flipV="0">
            <a:off x="17612883" y="10436850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65" name="Freeform 24865"/>
          <p:cNvSpPr/>
          <p:nvPr/>
        </p:nvSpPr>
        <p:spPr>
          <a:xfrm rot="0" flipH="0" flipV="0">
            <a:off x="17612883" y="1042161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66" name="Freeform 24866"/>
          <p:cNvSpPr/>
          <p:nvPr/>
        </p:nvSpPr>
        <p:spPr>
          <a:xfrm rot="0" flipH="0" flipV="0">
            <a:off x="17612883" y="1040484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67" name="Freeform 24867"/>
          <p:cNvSpPr/>
          <p:nvPr/>
        </p:nvSpPr>
        <p:spPr>
          <a:xfrm rot="0" flipH="0" flipV="0">
            <a:off x="17612883" y="10388082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68" name="Freeform 24868"/>
          <p:cNvSpPr/>
          <p:nvPr/>
        </p:nvSpPr>
        <p:spPr>
          <a:xfrm rot="0" flipH="0" flipV="0">
            <a:off x="17612883" y="1037131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69" name="Freeform 24869"/>
          <p:cNvSpPr/>
          <p:nvPr/>
        </p:nvSpPr>
        <p:spPr>
          <a:xfrm rot="0" flipH="0" flipV="0">
            <a:off x="17612883" y="10354553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70" name="Freeform 24870"/>
          <p:cNvSpPr/>
          <p:nvPr/>
        </p:nvSpPr>
        <p:spPr>
          <a:xfrm rot="0" flipH="0" flipV="0">
            <a:off x="17612883" y="1033931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71" name="Freeform 24871"/>
          <p:cNvSpPr/>
          <p:nvPr/>
        </p:nvSpPr>
        <p:spPr>
          <a:xfrm rot="0" flipH="0" flipV="0">
            <a:off x="17612883" y="1032255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72" name="Freeform 24872"/>
          <p:cNvSpPr/>
          <p:nvPr/>
        </p:nvSpPr>
        <p:spPr>
          <a:xfrm rot="0" flipH="0" flipV="0">
            <a:off x="17612883" y="1030578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73" name="Freeform 24873"/>
          <p:cNvSpPr/>
          <p:nvPr/>
        </p:nvSpPr>
        <p:spPr>
          <a:xfrm rot="0" flipH="0" flipV="0">
            <a:off x="17612883" y="10289022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74" name="Freeform 24874"/>
          <p:cNvSpPr/>
          <p:nvPr/>
        </p:nvSpPr>
        <p:spPr>
          <a:xfrm rot="0" flipH="0" flipV="0">
            <a:off x="17612883" y="10272258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75" name="Freeform 24875"/>
          <p:cNvSpPr/>
          <p:nvPr/>
        </p:nvSpPr>
        <p:spPr>
          <a:xfrm rot="0" flipH="0" flipV="0">
            <a:off x="17612883" y="10255494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76" name="Freeform 24876"/>
          <p:cNvSpPr/>
          <p:nvPr/>
        </p:nvSpPr>
        <p:spPr>
          <a:xfrm rot="0" flipH="0" flipV="0">
            <a:off x="17612883" y="10240253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77" name="Freeform 24877"/>
          <p:cNvSpPr/>
          <p:nvPr/>
        </p:nvSpPr>
        <p:spPr>
          <a:xfrm rot="0" flipH="0" flipV="0">
            <a:off x="17612883" y="1022348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78" name="Freeform 24878"/>
          <p:cNvSpPr/>
          <p:nvPr/>
        </p:nvSpPr>
        <p:spPr>
          <a:xfrm rot="0" flipH="0" flipV="0">
            <a:off x="17612883" y="1020672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79" name="Freeform 24879"/>
          <p:cNvSpPr/>
          <p:nvPr/>
        </p:nvSpPr>
        <p:spPr>
          <a:xfrm rot="0" flipH="0" flipV="0">
            <a:off x="17612883" y="10189963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80" name="Freeform 24880"/>
          <p:cNvSpPr/>
          <p:nvPr/>
        </p:nvSpPr>
        <p:spPr>
          <a:xfrm rot="0" flipH="0" flipV="0">
            <a:off x="17612883" y="10173199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81" name="Freeform 24881"/>
          <p:cNvSpPr/>
          <p:nvPr/>
        </p:nvSpPr>
        <p:spPr>
          <a:xfrm rot="0" flipH="0" flipV="0">
            <a:off x="17612883" y="1015795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82" name="Freeform 24882"/>
          <p:cNvSpPr/>
          <p:nvPr/>
        </p:nvSpPr>
        <p:spPr>
          <a:xfrm rot="0" flipH="0" flipV="0">
            <a:off x="17612883" y="1014119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83" name="Freeform 24883"/>
          <p:cNvSpPr/>
          <p:nvPr/>
        </p:nvSpPr>
        <p:spPr>
          <a:xfrm rot="0" flipH="0" flipV="0">
            <a:off x="17612883" y="1012442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84" name="Freeform 24884"/>
          <p:cNvSpPr/>
          <p:nvPr/>
        </p:nvSpPr>
        <p:spPr>
          <a:xfrm rot="0" flipH="0" flipV="0">
            <a:off x="17612883" y="10107665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85" name="Freeform 24885"/>
          <p:cNvSpPr/>
          <p:nvPr/>
        </p:nvSpPr>
        <p:spPr>
          <a:xfrm rot="0" flipH="0" flipV="0">
            <a:off x="17612883" y="10090902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86" name="Freeform 24886"/>
          <p:cNvSpPr/>
          <p:nvPr/>
        </p:nvSpPr>
        <p:spPr>
          <a:xfrm rot="0" flipH="0" flipV="0">
            <a:off x="17612883" y="10075662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87" name="Freeform 24887"/>
          <p:cNvSpPr/>
          <p:nvPr/>
        </p:nvSpPr>
        <p:spPr>
          <a:xfrm rot="0" flipH="0" flipV="0">
            <a:off x="17612883" y="1005889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88" name="Freeform 24888"/>
          <p:cNvSpPr/>
          <p:nvPr/>
        </p:nvSpPr>
        <p:spPr>
          <a:xfrm rot="0" flipH="0" flipV="0">
            <a:off x="17612883" y="1004213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89" name="Freeform 24889"/>
          <p:cNvSpPr/>
          <p:nvPr/>
        </p:nvSpPr>
        <p:spPr>
          <a:xfrm rot="0" flipH="0" flipV="0">
            <a:off x="17612883" y="10025370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90" name="Freeform 24890"/>
          <p:cNvSpPr/>
          <p:nvPr/>
        </p:nvSpPr>
        <p:spPr>
          <a:xfrm rot="0" flipH="0" flipV="0">
            <a:off x="17612883" y="10008605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91" name="Freeform 24891"/>
          <p:cNvSpPr/>
          <p:nvPr/>
        </p:nvSpPr>
        <p:spPr>
          <a:xfrm rot="0" flipH="0" flipV="0">
            <a:off x="17612883" y="9993365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92" name="Freeform 24892"/>
          <p:cNvSpPr/>
          <p:nvPr/>
        </p:nvSpPr>
        <p:spPr>
          <a:xfrm rot="0" flipH="0" flipV="0">
            <a:off x="17612883" y="9976601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93" name="Freeform 24893"/>
          <p:cNvSpPr/>
          <p:nvPr/>
        </p:nvSpPr>
        <p:spPr>
          <a:xfrm rot="0" flipH="0" flipV="0">
            <a:off x="17612883" y="995983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94" name="Freeform 24894"/>
          <p:cNvSpPr/>
          <p:nvPr/>
        </p:nvSpPr>
        <p:spPr>
          <a:xfrm rot="0" flipH="0" flipV="0">
            <a:off x="17612883" y="9943074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95" name="Freeform 24895"/>
          <p:cNvSpPr/>
          <p:nvPr/>
        </p:nvSpPr>
        <p:spPr>
          <a:xfrm rot="0" flipH="0" flipV="0">
            <a:off x="17612883" y="9926310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96" name="Freeform 24896"/>
          <p:cNvSpPr/>
          <p:nvPr/>
        </p:nvSpPr>
        <p:spPr>
          <a:xfrm rot="0" flipH="0" flipV="0">
            <a:off x="17612883" y="991107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97" name="Freeform 24897"/>
          <p:cNvSpPr/>
          <p:nvPr/>
        </p:nvSpPr>
        <p:spPr>
          <a:xfrm rot="0" flipH="0" flipV="0">
            <a:off x="17612883" y="989430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98" name="Freeform 24898"/>
          <p:cNvSpPr/>
          <p:nvPr/>
        </p:nvSpPr>
        <p:spPr>
          <a:xfrm rot="0" flipH="0" flipV="0">
            <a:off x="17612883" y="9877541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899" name="Freeform 24899"/>
          <p:cNvSpPr/>
          <p:nvPr/>
        </p:nvSpPr>
        <p:spPr>
          <a:xfrm rot="0" flipH="0" flipV="0">
            <a:off x="17612883" y="986077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00" name="Freeform 24900"/>
          <p:cNvSpPr/>
          <p:nvPr/>
        </p:nvSpPr>
        <p:spPr>
          <a:xfrm rot="0" flipH="0" flipV="0">
            <a:off x="17612883" y="9844014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01" name="Freeform 24901"/>
          <p:cNvSpPr/>
          <p:nvPr/>
        </p:nvSpPr>
        <p:spPr>
          <a:xfrm rot="0" flipH="0" flipV="0">
            <a:off x="17612883" y="982877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02" name="Freeform 24902"/>
          <p:cNvSpPr/>
          <p:nvPr/>
        </p:nvSpPr>
        <p:spPr>
          <a:xfrm rot="0" flipH="0" flipV="0">
            <a:off x="17612883" y="981201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03" name="Freeform 24903"/>
          <p:cNvSpPr/>
          <p:nvPr/>
        </p:nvSpPr>
        <p:spPr>
          <a:xfrm rot="0" flipH="0" flipV="0">
            <a:off x="17612883" y="979524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04" name="Freeform 24904"/>
          <p:cNvSpPr/>
          <p:nvPr/>
        </p:nvSpPr>
        <p:spPr>
          <a:xfrm rot="0" flipH="0" flipV="0">
            <a:off x="17612883" y="9778482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05" name="Freeform 24905"/>
          <p:cNvSpPr/>
          <p:nvPr/>
        </p:nvSpPr>
        <p:spPr>
          <a:xfrm rot="0" flipH="0" flipV="0">
            <a:off x="17612883" y="976171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06" name="Freeform 24906"/>
          <p:cNvSpPr/>
          <p:nvPr/>
        </p:nvSpPr>
        <p:spPr>
          <a:xfrm rot="0" flipH="0" flipV="0">
            <a:off x="17612883" y="9746477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07" name="Freeform 24907"/>
          <p:cNvSpPr/>
          <p:nvPr/>
        </p:nvSpPr>
        <p:spPr>
          <a:xfrm rot="0" flipH="0" flipV="0">
            <a:off x="17612883" y="972971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08" name="Freeform 24908"/>
          <p:cNvSpPr/>
          <p:nvPr/>
        </p:nvSpPr>
        <p:spPr>
          <a:xfrm rot="0" flipH="0" flipV="0">
            <a:off x="17612883" y="971295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09" name="Freeform 24909"/>
          <p:cNvSpPr/>
          <p:nvPr/>
        </p:nvSpPr>
        <p:spPr>
          <a:xfrm rot="0" flipH="0" flipV="0">
            <a:off x="17612883" y="9696186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10" name="Freeform 24910"/>
          <p:cNvSpPr/>
          <p:nvPr/>
        </p:nvSpPr>
        <p:spPr>
          <a:xfrm rot="0" flipH="0" flipV="0">
            <a:off x="17612883" y="9679422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11" name="Freeform 24911"/>
          <p:cNvSpPr/>
          <p:nvPr/>
        </p:nvSpPr>
        <p:spPr>
          <a:xfrm rot="0" flipH="0" flipV="0">
            <a:off x="17612883" y="9662658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12" name="Freeform 24912"/>
          <p:cNvSpPr/>
          <p:nvPr/>
        </p:nvSpPr>
        <p:spPr>
          <a:xfrm rot="0" flipH="0" flipV="0">
            <a:off x="17612883" y="964741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13" name="Freeform 24913"/>
          <p:cNvSpPr/>
          <p:nvPr/>
        </p:nvSpPr>
        <p:spPr>
          <a:xfrm rot="0" flipH="0" flipV="0">
            <a:off x="17612883" y="9630653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14" name="Freeform 24914"/>
          <p:cNvSpPr/>
          <p:nvPr/>
        </p:nvSpPr>
        <p:spPr>
          <a:xfrm rot="0" flipH="0" flipV="0">
            <a:off x="17612883" y="961388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15" name="Freeform 24915"/>
          <p:cNvSpPr/>
          <p:nvPr/>
        </p:nvSpPr>
        <p:spPr>
          <a:xfrm rot="0" flipH="0" flipV="0">
            <a:off x="17612883" y="9597126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16" name="Freeform 24916"/>
          <p:cNvSpPr/>
          <p:nvPr/>
        </p:nvSpPr>
        <p:spPr>
          <a:xfrm rot="0" flipH="0" flipV="0">
            <a:off x="17612883" y="9580362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17" name="Freeform 24917"/>
          <p:cNvSpPr/>
          <p:nvPr/>
        </p:nvSpPr>
        <p:spPr>
          <a:xfrm rot="0" flipH="0" flipV="0">
            <a:off x="17612883" y="9565122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18" name="Freeform 24918"/>
          <p:cNvSpPr/>
          <p:nvPr/>
        </p:nvSpPr>
        <p:spPr>
          <a:xfrm rot="0" flipH="0" flipV="0">
            <a:off x="17612883" y="954835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19" name="Freeform 24919"/>
          <p:cNvSpPr/>
          <p:nvPr/>
        </p:nvSpPr>
        <p:spPr>
          <a:xfrm rot="0" flipH="0" flipV="0">
            <a:off x="17612883" y="953159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20" name="Freeform 24920"/>
          <p:cNvSpPr/>
          <p:nvPr/>
        </p:nvSpPr>
        <p:spPr>
          <a:xfrm rot="0" flipH="0" flipV="0">
            <a:off x="17612883" y="9514829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21" name="Freeform 24921"/>
          <p:cNvSpPr/>
          <p:nvPr/>
        </p:nvSpPr>
        <p:spPr>
          <a:xfrm rot="0" flipH="0" flipV="0">
            <a:off x="17612883" y="9498065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22" name="Freeform 24922"/>
          <p:cNvSpPr/>
          <p:nvPr/>
        </p:nvSpPr>
        <p:spPr>
          <a:xfrm rot="0" flipH="0" flipV="0">
            <a:off x="17612883" y="9482825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23" name="Freeform 24923"/>
          <p:cNvSpPr/>
          <p:nvPr/>
        </p:nvSpPr>
        <p:spPr>
          <a:xfrm rot="0" flipH="0" flipV="0">
            <a:off x="17612883" y="9466061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24" name="Freeform 24924"/>
          <p:cNvSpPr/>
          <p:nvPr/>
        </p:nvSpPr>
        <p:spPr>
          <a:xfrm rot="0" flipH="0" flipV="0">
            <a:off x="17612883" y="9449297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25" name="Freeform 24925"/>
          <p:cNvSpPr/>
          <p:nvPr/>
        </p:nvSpPr>
        <p:spPr>
          <a:xfrm rot="0" flipH="0" flipV="0">
            <a:off x="17612883" y="9432533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26" name="Freeform 24926"/>
          <p:cNvSpPr/>
          <p:nvPr/>
        </p:nvSpPr>
        <p:spPr>
          <a:xfrm rot="0" flipH="0" flipV="0">
            <a:off x="17612883" y="9415769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27" name="Freeform 24927"/>
          <p:cNvSpPr/>
          <p:nvPr/>
        </p:nvSpPr>
        <p:spPr>
          <a:xfrm rot="0" flipH="0" flipV="0">
            <a:off x="17612883" y="940052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28" name="Freeform 24928"/>
          <p:cNvSpPr/>
          <p:nvPr/>
        </p:nvSpPr>
        <p:spPr>
          <a:xfrm rot="0" flipH="0" flipV="0">
            <a:off x="17612883" y="9383765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29" name="Freeform 24929"/>
          <p:cNvSpPr/>
          <p:nvPr/>
        </p:nvSpPr>
        <p:spPr>
          <a:xfrm rot="0" flipH="0" flipV="0">
            <a:off x="17612883" y="9367001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30" name="Freeform 24930"/>
          <p:cNvSpPr/>
          <p:nvPr/>
        </p:nvSpPr>
        <p:spPr>
          <a:xfrm rot="0" flipH="0" flipV="0">
            <a:off x="17612883" y="935023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31" name="Freeform 24931"/>
          <p:cNvSpPr/>
          <p:nvPr/>
        </p:nvSpPr>
        <p:spPr>
          <a:xfrm rot="0" flipH="0" flipV="0">
            <a:off x="17612883" y="9333473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32" name="Freeform 24932"/>
          <p:cNvSpPr/>
          <p:nvPr/>
        </p:nvSpPr>
        <p:spPr>
          <a:xfrm rot="0" flipH="0" flipV="0">
            <a:off x="17612883" y="9318233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33" name="Freeform 24933"/>
          <p:cNvSpPr/>
          <p:nvPr/>
        </p:nvSpPr>
        <p:spPr>
          <a:xfrm rot="0" flipH="0" flipV="0">
            <a:off x="17612883" y="930146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34" name="Freeform 24934"/>
          <p:cNvSpPr/>
          <p:nvPr/>
        </p:nvSpPr>
        <p:spPr>
          <a:xfrm rot="0" flipH="0" flipV="0">
            <a:off x="17612883" y="9284705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35" name="Freeform 24935"/>
          <p:cNvSpPr/>
          <p:nvPr/>
        </p:nvSpPr>
        <p:spPr>
          <a:xfrm rot="0" flipH="0" flipV="0">
            <a:off x="17612883" y="9267941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36" name="Freeform 24936"/>
          <p:cNvSpPr/>
          <p:nvPr/>
        </p:nvSpPr>
        <p:spPr>
          <a:xfrm rot="0" flipH="0" flipV="0">
            <a:off x="17612883" y="925117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37" name="Freeform 24937"/>
          <p:cNvSpPr/>
          <p:nvPr/>
        </p:nvSpPr>
        <p:spPr>
          <a:xfrm rot="0" flipH="0" flipV="0">
            <a:off x="15671305" y="9729713"/>
            <a:ext cx="1773938" cy="400812"/>
          </a:xfrm>
          <a:custGeom>
            <a:pathLst>
              <a:path w="14782800" h="3340100">
                <a:moveTo>
                  <a:pt x="14782800" y="3340100"/>
                </a:moveTo>
                <a:lnTo>
                  <a:pt x="12179300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38" name="Freeform 24938"/>
          <p:cNvSpPr/>
          <p:nvPr/>
        </p:nvSpPr>
        <p:spPr>
          <a:xfrm rot="0" flipH="0" flipV="0">
            <a:off x="16683241" y="9019527"/>
            <a:ext cx="929641" cy="231648"/>
          </a:xfrm>
          <a:custGeom>
            <a:pathLst>
              <a:path w="7747000" h="1930400">
                <a:moveTo>
                  <a:pt x="7747000" y="1930400"/>
                </a:moveTo>
                <a:lnTo>
                  <a:pt x="6223000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39" name="Freeform 24939"/>
          <p:cNvSpPr/>
          <p:nvPr/>
        </p:nvSpPr>
        <p:spPr>
          <a:xfrm rot="0" flipH="0" flipV="0">
            <a:off x="17219693" y="10444468"/>
            <a:ext cx="6096" cy="6096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40" name="Freeform 24940"/>
          <p:cNvSpPr/>
          <p:nvPr/>
        </p:nvSpPr>
        <p:spPr>
          <a:xfrm rot="0" flipH="0" flipV="0">
            <a:off x="17219693" y="10471900"/>
            <a:ext cx="6096" cy="6096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41" name="Freeform 24941"/>
          <p:cNvSpPr/>
          <p:nvPr/>
        </p:nvSpPr>
        <p:spPr>
          <a:xfrm rot="0" flipH="0" flipV="0">
            <a:off x="17239504" y="10444468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42" name="Freeform 24942"/>
          <p:cNvSpPr/>
          <p:nvPr/>
        </p:nvSpPr>
        <p:spPr>
          <a:xfrm rot="0" flipH="0" flipV="0">
            <a:off x="17219693" y="10497808"/>
            <a:ext cx="6096" cy="7620"/>
          </a:xfrm>
          <a:custGeom>
            <a:pathLst>
              <a:path w="50800" h="63500">
                <a:moveTo>
                  <a:pt x="0" y="635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43" name="Freeform 24943"/>
          <p:cNvSpPr/>
          <p:nvPr/>
        </p:nvSpPr>
        <p:spPr>
          <a:xfrm rot="0" flipH="0" flipV="0">
            <a:off x="17239504" y="10471900"/>
            <a:ext cx="13716" cy="12192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44" name="Freeform 24944"/>
          <p:cNvSpPr/>
          <p:nvPr/>
        </p:nvSpPr>
        <p:spPr>
          <a:xfrm rot="0" flipH="0" flipV="0">
            <a:off x="17265412" y="10444468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45" name="Freeform 24945"/>
          <p:cNvSpPr/>
          <p:nvPr/>
        </p:nvSpPr>
        <p:spPr>
          <a:xfrm rot="0" flipH="0" flipV="0">
            <a:off x="17219693" y="10525241"/>
            <a:ext cx="6096" cy="6096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46" name="Freeform 24946"/>
          <p:cNvSpPr/>
          <p:nvPr/>
        </p:nvSpPr>
        <p:spPr>
          <a:xfrm rot="0" flipH="0" flipV="0">
            <a:off x="17239504" y="10497808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47" name="Freeform 24947"/>
          <p:cNvSpPr/>
          <p:nvPr/>
        </p:nvSpPr>
        <p:spPr>
          <a:xfrm rot="0" flipH="0" flipV="0">
            <a:off x="17265412" y="10471900"/>
            <a:ext cx="13716" cy="12192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48" name="Freeform 24948"/>
          <p:cNvSpPr/>
          <p:nvPr/>
        </p:nvSpPr>
        <p:spPr>
          <a:xfrm rot="0" flipH="0" flipV="0">
            <a:off x="17292845" y="10444468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49" name="Freeform 24949"/>
          <p:cNvSpPr/>
          <p:nvPr/>
        </p:nvSpPr>
        <p:spPr>
          <a:xfrm rot="0" flipH="0" flipV="0">
            <a:off x="17219693" y="10551149"/>
            <a:ext cx="6096" cy="7620"/>
          </a:xfrm>
          <a:custGeom>
            <a:pathLst>
              <a:path w="50800" h="63500">
                <a:moveTo>
                  <a:pt x="0" y="635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50" name="Freeform 24950"/>
          <p:cNvSpPr/>
          <p:nvPr/>
        </p:nvSpPr>
        <p:spPr>
          <a:xfrm rot="0" flipH="0" flipV="0">
            <a:off x="17239504" y="10525241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51" name="Freeform 24951"/>
          <p:cNvSpPr/>
          <p:nvPr/>
        </p:nvSpPr>
        <p:spPr>
          <a:xfrm rot="0" flipH="0" flipV="0">
            <a:off x="17265412" y="10497808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52" name="Freeform 24952"/>
          <p:cNvSpPr/>
          <p:nvPr/>
        </p:nvSpPr>
        <p:spPr>
          <a:xfrm rot="0" flipH="0" flipV="0">
            <a:off x="17292845" y="10471900"/>
            <a:ext cx="13716" cy="12192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53" name="Freeform 24953"/>
          <p:cNvSpPr/>
          <p:nvPr/>
        </p:nvSpPr>
        <p:spPr>
          <a:xfrm rot="0" flipH="0" flipV="0">
            <a:off x="17219693" y="10578581"/>
            <a:ext cx="6096" cy="6096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54" name="Freeform 24954"/>
          <p:cNvSpPr/>
          <p:nvPr/>
        </p:nvSpPr>
        <p:spPr>
          <a:xfrm rot="0" flipH="0" flipV="0">
            <a:off x="17239504" y="10551149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55" name="Freeform 24955"/>
          <p:cNvSpPr/>
          <p:nvPr/>
        </p:nvSpPr>
        <p:spPr>
          <a:xfrm rot="0" flipH="0" flipV="0">
            <a:off x="17265412" y="10525241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56" name="Freeform 24956"/>
          <p:cNvSpPr/>
          <p:nvPr/>
        </p:nvSpPr>
        <p:spPr>
          <a:xfrm rot="0" flipH="0" flipV="0">
            <a:off x="17292845" y="10497808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57" name="Freeform 24957"/>
          <p:cNvSpPr/>
          <p:nvPr/>
        </p:nvSpPr>
        <p:spPr>
          <a:xfrm rot="0" flipH="0" flipV="0">
            <a:off x="17219693" y="10606013"/>
            <a:ext cx="6096" cy="6096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58" name="Freeform 24958"/>
          <p:cNvSpPr/>
          <p:nvPr/>
        </p:nvSpPr>
        <p:spPr>
          <a:xfrm rot="0" flipH="0" flipV="0">
            <a:off x="17239504" y="10578581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59" name="Freeform 24959"/>
          <p:cNvSpPr/>
          <p:nvPr/>
        </p:nvSpPr>
        <p:spPr>
          <a:xfrm rot="0" flipH="0" flipV="0">
            <a:off x="17265412" y="10551149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60" name="Freeform 24960"/>
          <p:cNvSpPr/>
          <p:nvPr/>
        </p:nvSpPr>
        <p:spPr>
          <a:xfrm rot="0" flipH="0" flipV="0">
            <a:off x="17292845" y="10525241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61" name="Freeform 24961"/>
          <p:cNvSpPr/>
          <p:nvPr/>
        </p:nvSpPr>
        <p:spPr>
          <a:xfrm rot="0" flipH="0" flipV="0">
            <a:off x="17244077" y="10606013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62" name="Freeform 24962"/>
          <p:cNvSpPr/>
          <p:nvPr/>
        </p:nvSpPr>
        <p:spPr>
          <a:xfrm rot="0" flipH="0" flipV="0">
            <a:off x="17265412" y="10578581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63" name="Freeform 24963"/>
          <p:cNvSpPr/>
          <p:nvPr/>
        </p:nvSpPr>
        <p:spPr>
          <a:xfrm rot="0" flipH="0" flipV="0">
            <a:off x="17292845" y="10551149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64" name="Freeform 24964"/>
          <p:cNvSpPr/>
          <p:nvPr/>
        </p:nvSpPr>
        <p:spPr>
          <a:xfrm rot="0" flipH="0" flipV="0">
            <a:off x="17269984" y="10606013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65" name="Freeform 24965"/>
          <p:cNvSpPr/>
          <p:nvPr/>
        </p:nvSpPr>
        <p:spPr>
          <a:xfrm rot="0" flipH="0" flipV="0">
            <a:off x="17292845" y="10578581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66" name="Freeform 24966"/>
          <p:cNvSpPr/>
          <p:nvPr/>
        </p:nvSpPr>
        <p:spPr>
          <a:xfrm rot="0" flipH="0" flipV="0">
            <a:off x="17297417" y="10606013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67" name="Freeform 24967"/>
          <p:cNvSpPr/>
          <p:nvPr/>
        </p:nvSpPr>
        <p:spPr>
          <a:xfrm rot="0" flipH="0" flipV="0">
            <a:off x="17917684" y="10444468"/>
            <a:ext cx="6096" cy="4572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68" name="Freeform 24968"/>
          <p:cNvSpPr/>
          <p:nvPr/>
        </p:nvSpPr>
        <p:spPr>
          <a:xfrm rot="0" flipH="0" flipV="0">
            <a:off x="17917684" y="10471900"/>
            <a:ext cx="6096" cy="4572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69" name="Freeform 24969"/>
          <p:cNvSpPr/>
          <p:nvPr/>
        </p:nvSpPr>
        <p:spPr>
          <a:xfrm rot="0" flipH="0" flipV="0">
            <a:off x="17935973" y="10444468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70" name="Freeform 24970"/>
          <p:cNvSpPr/>
          <p:nvPr/>
        </p:nvSpPr>
        <p:spPr>
          <a:xfrm rot="0" flipH="0" flipV="0">
            <a:off x="17917684" y="10497808"/>
            <a:ext cx="6096" cy="6096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71" name="Freeform 24971"/>
          <p:cNvSpPr/>
          <p:nvPr/>
        </p:nvSpPr>
        <p:spPr>
          <a:xfrm rot="0" flipH="0" flipV="0">
            <a:off x="17935973" y="10471900"/>
            <a:ext cx="13716" cy="12192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72" name="Freeform 24972"/>
          <p:cNvSpPr/>
          <p:nvPr/>
        </p:nvSpPr>
        <p:spPr>
          <a:xfrm rot="0" flipH="0" flipV="0">
            <a:off x="17963404" y="10444468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73" name="Freeform 24973"/>
          <p:cNvSpPr/>
          <p:nvPr/>
        </p:nvSpPr>
        <p:spPr>
          <a:xfrm rot="0" flipH="0" flipV="0">
            <a:off x="17917684" y="10525241"/>
            <a:ext cx="6096" cy="4572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74" name="Freeform 24974"/>
          <p:cNvSpPr/>
          <p:nvPr/>
        </p:nvSpPr>
        <p:spPr>
          <a:xfrm rot="0" flipH="0" flipV="0">
            <a:off x="17935973" y="10497808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75" name="Freeform 24975"/>
          <p:cNvSpPr/>
          <p:nvPr/>
        </p:nvSpPr>
        <p:spPr>
          <a:xfrm rot="0" flipH="0" flipV="0">
            <a:off x="17963404" y="10471900"/>
            <a:ext cx="13716" cy="12192"/>
          </a:xfrm>
          <a:custGeom>
            <a:pathLst>
              <a:path w="114300" h="101600">
                <a:moveTo>
                  <a:pt x="0" y="1016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76" name="Freeform 24976"/>
          <p:cNvSpPr/>
          <p:nvPr/>
        </p:nvSpPr>
        <p:spPr>
          <a:xfrm rot="0" flipH="0" flipV="0">
            <a:off x="17990836" y="10444468"/>
            <a:ext cx="12192" cy="13716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77" name="Freeform 24977"/>
          <p:cNvSpPr/>
          <p:nvPr/>
        </p:nvSpPr>
        <p:spPr>
          <a:xfrm rot="0" flipH="0" flipV="0">
            <a:off x="17917684" y="10551149"/>
            <a:ext cx="6096" cy="6096"/>
          </a:xfrm>
          <a:custGeom>
            <a:pathLst>
              <a:path w="50800" h="50800">
                <a:moveTo>
                  <a:pt x="0" y="508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78" name="Freeform 24978"/>
          <p:cNvSpPr/>
          <p:nvPr/>
        </p:nvSpPr>
        <p:spPr>
          <a:xfrm rot="0" flipH="0" flipV="0">
            <a:off x="17935973" y="10525241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79" name="Freeform 24979"/>
          <p:cNvSpPr/>
          <p:nvPr/>
        </p:nvSpPr>
        <p:spPr>
          <a:xfrm rot="0" flipH="0" flipV="0">
            <a:off x="17963404" y="10497808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80" name="Freeform 24980"/>
          <p:cNvSpPr/>
          <p:nvPr/>
        </p:nvSpPr>
        <p:spPr>
          <a:xfrm rot="0" flipH="0" flipV="0">
            <a:off x="17990836" y="10471900"/>
            <a:ext cx="12192" cy="12192"/>
          </a:xfrm>
          <a:custGeom>
            <a:pathLst>
              <a:path w="101600" h="101600">
                <a:moveTo>
                  <a:pt x="0" y="101600"/>
                </a:moveTo>
                <a:lnTo>
                  <a:pt x="101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81" name="Freeform 24981"/>
          <p:cNvSpPr/>
          <p:nvPr/>
        </p:nvSpPr>
        <p:spPr>
          <a:xfrm rot="0" flipH="0" flipV="0">
            <a:off x="17917684" y="10578581"/>
            <a:ext cx="6096" cy="4572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82" name="Freeform 24982"/>
          <p:cNvSpPr/>
          <p:nvPr/>
        </p:nvSpPr>
        <p:spPr>
          <a:xfrm rot="0" flipH="0" flipV="0">
            <a:off x="17935973" y="10551149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83" name="Freeform 24983"/>
          <p:cNvSpPr/>
          <p:nvPr/>
        </p:nvSpPr>
        <p:spPr>
          <a:xfrm rot="0" flipH="0" flipV="0">
            <a:off x="17963404" y="10525241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84" name="Freeform 24984"/>
          <p:cNvSpPr/>
          <p:nvPr/>
        </p:nvSpPr>
        <p:spPr>
          <a:xfrm rot="0" flipH="0" flipV="0">
            <a:off x="17990836" y="10497808"/>
            <a:ext cx="12192" cy="13716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85" name="Freeform 24985"/>
          <p:cNvSpPr/>
          <p:nvPr/>
        </p:nvSpPr>
        <p:spPr>
          <a:xfrm rot="0" flipH="0" flipV="0">
            <a:off x="17917684" y="10606013"/>
            <a:ext cx="6096" cy="4572"/>
          </a:xfrm>
          <a:custGeom>
            <a:pathLst>
              <a:path w="50800" h="38100">
                <a:moveTo>
                  <a:pt x="0" y="38100"/>
                </a:moveTo>
                <a:lnTo>
                  <a:pt x="50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86" name="Freeform 24986"/>
          <p:cNvSpPr/>
          <p:nvPr/>
        </p:nvSpPr>
        <p:spPr>
          <a:xfrm rot="0" flipH="0" flipV="0">
            <a:off x="17935973" y="10578581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87" name="Freeform 24987"/>
          <p:cNvSpPr/>
          <p:nvPr/>
        </p:nvSpPr>
        <p:spPr>
          <a:xfrm rot="0" flipH="0" flipV="0">
            <a:off x="17963404" y="10551149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88" name="Freeform 24988"/>
          <p:cNvSpPr/>
          <p:nvPr/>
        </p:nvSpPr>
        <p:spPr>
          <a:xfrm rot="0" flipH="0" flipV="0">
            <a:off x="17990836" y="10525241"/>
            <a:ext cx="12192" cy="13716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89" name="Freeform 24989"/>
          <p:cNvSpPr/>
          <p:nvPr/>
        </p:nvSpPr>
        <p:spPr>
          <a:xfrm rot="0" flipH="0" flipV="0">
            <a:off x="17940545" y="10606013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90" name="Freeform 24990"/>
          <p:cNvSpPr/>
          <p:nvPr/>
        </p:nvSpPr>
        <p:spPr>
          <a:xfrm rot="0" flipH="0" flipV="0">
            <a:off x="17963404" y="10578581"/>
            <a:ext cx="13716" cy="13716"/>
          </a:xfrm>
          <a:custGeom>
            <a:pathLst>
              <a:path w="114300" h="114300">
                <a:moveTo>
                  <a:pt x="0" y="114300"/>
                </a:moveTo>
                <a:lnTo>
                  <a:pt x="11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91" name="Freeform 24991"/>
          <p:cNvSpPr/>
          <p:nvPr/>
        </p:nvSpPr>
        <p:spPr>
          <a:xfrm rot="0" flipH="0" flipV="0">
            <a:off x="17990836" y="10551149"/>
            <a:ext cx="12192" cy="13716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92" name="Freeform 24992"/>
          <p:cNvSpPr/>
          <p:nvPr/>
        </p:nvSpPr>
        <p:spPr>
          <a:xfrm rot="0" flipH="0" flipV="0">
            <a:off x="17967977" y="10606013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93" name="Freeform 24993"/>
          <p:cNvSpPr/>
          <p:nvPr/>
        </p:nvSpPr>
        <p:spPr>
          <a:xfrm rot="0" flipH="0" flipV="0">
            <a:off x="17990836" y="10578581"/>
            <a:ext cx="12192" cy="13716"/>
          </a:xfrm>
          <a:custGeom>
            <a:pathLst>
              <a:path w="101600" h="114300">
                <a:moveTo>
                  <a:pt x="0" y="114300"/>
                </a:moveTo>
                <a:lnTo>
                  <a:pt x="101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94" name="Freeform 24994"/>
          <p:cNvSpPr/>
          <p:nvPr/>
        </p:nvSpPr>
        <p:spPr>
          <a:xfrm rot="0" flipH="0" flipV="0">
            <a:off x="17993884" y="10606013"/>
            <a:ext cx="9144" cy="9144"/>
          </a:xfrm>
          <a:custGeom>
            <a:pathLst>
              <a:path w="76200" h="76200">
                <a:moveTo>
                  <a:pt x="0" y="76200"/>
                </a:moveTo>
                <a:lnTo>
                  <a:pt x="7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95" name="Freeform 24995"/>
          <p:cNvSpPr/>
          <p:nvPr/>
        </p:nvSpPr>
        <p:spPr>
          <a:xfrm rot="0" flipH="0" flipV="0">
            <a:off x="17219692" y="10598393"/>
            <a:ext cx="6096" cy="7620"/>
          </a:xfrm>
          <a:custGeom>
            <a:pathLst>
              <a:path w="50800" h="63500">
                <a:moveTo>
                  <a:pt x="50800" y="63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96" name="Freeform 24996"/>
          <p:cNvSpPr/>
          <p:nvPr/>
        </p:nvSpPr>
        <p:spPr>
          <a:xfrm rot="0" flipH="0" flipV="0">
            <a:off x="17239505" y="10592297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97" name="Freeform 24997"/>
          <p:cNvSpPr/>
          <p:nvPr/>
        </p:nvSpPr>
        <p:spPr>
          <a:xfrm rot="0" flipH="0" flipV="0">
            <a:off x="17219692" y="10572485"/>
            <a:ext cx="6096" cy="6096"/>
          </a:xfrm>
          <a:custGeom>
            <a:pathLst>
              <a:path w="50800" h="50800">
                <a:moveTo>
                  <a:pt x="50800" y="50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98" name="Freeform 24998"/>
          <p:cNvSpPr/>
          <p:nvPr/>
        </p:nvSpPr>
        <p:spPr>
          <a:xfrm rot="0" flipH="0" flipV="0">
            <a:off x="17265412" y="10592297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4999" name="Freeform 24999"/>
          <p:cNvSpPr/>
          <p:nvPr/>
        </p:nvSpPr>
        <p:spPr>
          <a:xfrm rot="0" flipH="0" flipV="0">
            <a:off x="17239505" y="10564865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00" name="Freeform 25000"/>
          <p:cNvSpPr/>
          <p:nvPr/>
        </p:nvSpPr>
        <p:spPr>
          <a:xfrm rot="0" flipH="0" flipV="0">
            <a:off x="17219692" y="10545053"/>
            <a:ext cx="6096" cy="6096"/>
          </a:xfrm>
          <a:custGeom>
            <a:pathLst>
              <a:path w="50800" h="50800">
                <a:moveTo>
                  <a:pt x="50800" y="50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01" name="Freeform 25001"/>
          <p:cNvSpPr/>
          <p:nvPr/>
        </p:nvSpPr>
        <p:spPr>
          <a:xfrm rot="0" flipH="0" flipV="0">
            <a:off x="17292844" y="10592297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02" name="Freeform 25002"/>
          <p:cNvSpPr/>
          <p:nvPr/>
        </p:nvSpPr>
        <p:spPr>
          <a:xfrm rot="0" flipH="0" flipV="0">
            <a:off x="17265412" y="10564865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03" name="Freeform 25003"/>
          <p:cNvSpPr/>
          <p:nvPr/>
        </p:nvSpPr>
        <p:spPr>
          <a:xfrm rot="0" flipH="0" flipV="0">
            <a:off x="17239505" y="10538957"/>
            <a:ext cx="13716" cy="12192"/>
          </a:xfrm>
          <a:custGeom>
            <a:pathLst>
              <a:path w="114300" h="101600">
                <a:moveTo>
                  <a:pt x="114300" y="101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04" name="Freeform 25004"/>
          <p:cNvSpPr/>
          <p:nvPr/>
        </p:nvSpPr>
        <p:spPr>
          <a:xfrm rot="0" flipH="0" flipV="0">
            <a:off x="17219692" y="10519145"/>
            <a:ext cx="6096" cy="6096"/>
          </a:xfrm>
          <a:custGeom>
            <a:pathLst>
              <a:path w="50800" h="50800">
                <a:moveTo>
                  <a:pt x="50800" y="50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05" name="Freeform 25005"/>
          <p:cNvSpPr/>
          <p:nvPr/>
        </p:nvSpPr>
        <p:spPr>
          <a:xfrm rot="0" flipH="0" flipV="0">
            <a:off x="17292844" y="10564865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06" name="Freeform 25006"/>
          <p:cNvSpPr/>
          <p:nvPr/>
        </p:nvSpPr>
        <p:spPr>
          <a:xfrm rot="0" flipH="0" flipV="0">
            <a:off x="17265412" y="10538957"/>
            <a:ext cx="13716" cy="12192"/>
          </a:xfrm>
          <a:custGeom>
            <a:pathLst>
              <a:path w="114300" h="101600">
                <a:moveTo>
                  <a:pt x="114300" y="101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07" name="Freeform 25007"/>
          <p:cNvSpPr/>
          <p:nvPr/>
        </p:nvSpPr>
        <p:spPr>
          <a:xfrm rot="0" flipH="0" flipV="0">
            <a:off x="17239505" y="10511525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08" name="Freeform 25008"/>
          <p:cNvSpPr/>
          <p:nvPr/>
        </p:nvSpPr>
        <p:spPr>
          <a:xfrm rot="0" flipH="0" flipV="0">
            <a:off x="17219692" y="10491712"/>
            <a:ext cx="6096" cy="6096"/>
          </a:xfrm>
          <a:custGeom>
            <a:pathLst>
              <a:path w="50800" h="50800">
                <a:moveTo>
                  <a:pt x="50800" y="50800"/>
                </a:moveTo>
                <a:lnTo>
                  <a:pt x="25400" y="254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09" name="Freeform 25009"/>
          <p:cNvSpPr/>
          <p:nvPr/>
        </p:nvSpPr>
        <p:spPr>
          <a:xfrm rot="0" flipH="0" flipV="0">
            <a:off x="17292844" y="10538957"/>
            <a:ext cx="13716" cy="12192"/>
          </a:xfrm>
          <a:custGeom>
            <a:pathLst>
              <a:path w="114300" h="101600">
                <a:moveTo>
                  <a:pt x="114300" y="101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10" name="Freeform 25010"/>
          <p:cNvSpPr/>
          <p:nvPr/>
        </p:nvSpPr>
        <p:spPr>
          <a:xfrm rot="0" flipH="0" flipV="0">
            <a:off x="17265412" y="10511525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11" name="Freeform 25011"/>
          <p:cNvSpPr/>
          <p:nvPr/>
        </p:nvSpPr>
        <p:spPr>
          <a:xfrm rot="0" flipH="0" flipV="0">
            <a:off x="17239505" y="10484092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88900" y="88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12" name="Freeform 25012"/>
          <p:cNvSpPr/>
          <p:nvPr/>
        </p:nvSpPr>
        <p:spPr>
          <a:xfrm rot="0" flipH="0" flipV="0">
            <a:off x="17219692" y="10464280"/>
            <a:ext cx="6096" cy="7620"/>
          </a:xfrm>
          <a:custGeom>
            <a:pathLst>
              <a:path w="50800" h="63500">
                <a:moveTo>
                  <a:pt x="50800" y="63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13" name="Freeform 25013"/>
          <p:cNvSpPr/>
          <p:nvPr/>
        </p:nvSpPr>
        <p:spPr>
          <a:xfrm rot="0" flipH="0" flipV="0">
            <a:off x="17292844" y="10511525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14" name="Freeform 25014"/>
          <p:cNvSpPr/>
          <p:nvPr/>
        </p:nvSpPr>
        <p:spPr>
          <a:xfrm rot="0" flipH="0" flipV="0">
            <a:off x="17265412" y="10484092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88900" y="88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15" name="Freeform 25015"/>
          <p:cNvSpPr/>
          <p:nvPr/>
        </p:nvSpPr>
        <p:spPr>
          <a:xfrm rot="0" flipH="0" flipV="0">
            <a:off x="17239505" y="10458184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16" name="Freeform 25016"/>
          <p:cNvSpPr/>
          <p:nvPr/>
        </p:nvSpPr>
        <p:spPr>
          <a:xfrm rot="0" flipH="0" flipV="0">
            <a:off x="17219692" y="10438372"/>
            <a:ext cx="6096" cy="6096"/>
          </a:xfrm>
          <a:custGeom>
            <a:pathLst>
              <a:path w="50800" h="50800">
                <a:moveTo>
                  <a:pt x="50800" y="50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17" name="Freeform 25017"/>
          <p:cNvSpPr/>
          <p:nvPr/>
        </p:nvSpPr>
        <p:spPr>
          <a:xfrm rot="0" flipH="0" flipV="0">
            <a:off x="17292844" y="10484092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88900" y="88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18" name="Freeform 25018"/>
          <p:cNvSpPr/>
          <p:nvPr/>
        </p:nvSpPr>
        <p:spPr>
          <a:xfrm rot="0" flipH="0" flipV="0">
            <a:off x="17265412" y="10458184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19" name="Freeform 25019"/>
          <p:cNvSpPr/>
          <p:nvPr/>
        </p:nvSpPr>
        <p:spPr>
          <a:xfrm rot="0" flipH="0" flipV="0">
            <a:off x="17244077" y="10435324"/>
            <a:ext cx="9144" cy="9144"/>
          </a:xfrm>
          <a:custGeom>
            <a:pathLst>
              <a:path w="76200" h="76200">
                <a:moveTo>
                  <a:pt x="76200" y="76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20" name="Freeform 25020"/>
          <p:cNvSpPr/>
          <p:nvPr/>
        </p:nvSpPr>
        <p:spPr>
          <a:xfrm rot="0" flipH="0" flipV="0">
            <a:off x="17292844" y="10458184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21" name="Freeform 25021"/>
          <p:cNvSpPr/>
          <p:nvPr/>
        </p:nvSpPr>
        <p:spPr>
          <a:xfrm rot="0" flipH="0" flipV="0">
            <a:off x="17269984" y="10435324"/>
            <a:ext cx="9144" cy="9144"/>
          </a:xfrm>
          <a:custGeom>
            <a:pathLst>
              <a:path w="76200" h="76200">
                <a:moveTo>
                  <a:pt x="76200" y="76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22" name="Freeform 25022"/>
          <p:cNvSpPr/>
          <p:nvPr/>
        </p:nvSpPr>
        <p:spPr>
          <a:xfrm rot="0" flipH="0" flipV="0">
            <a:off x="17297416" y="10435324"/>
            <a:ext cx="9144" cy="9144"/>
          </a:xfrm>
          <a:custGeom>
            <a:pathLst>
              <a:path w="76200" h="76200">
                <a:moveTo>
                  <a:pt x="76200" y="76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23" name="Freeform 25023"/>
          <p:cNvSpPr/>
          <p:nvPr/>
        </p:nvSpPr>
        <p:spPr>
          <a:xfrm rot="0" flipH="0" flipV="0">
            <a:off x="17917684" y="10599917"/>
            <a:ext cx="6096" cy="6096"/>
          </a:xfrm>
          <a:custGeom>
            <a:pathLst>
              <a:path w="50800" h="50800">
                <a:moveTo>
                  <a:pt x="50800" y="50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24" name="Freeform 25024"/>
          <p:cNvSpPr/>
          <p:nvPr/>
        </p:nvSpPr>
        <p:spPr>
          <a:xfrm rot="0" flipH="0" flipV="0">
            <a:off x="17935972" y="10592297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25" name="Freeform 25025"/>
          <p:cNvSpPr/>
          <p:nvPr/>
        </p:nvSpPr>
        <p:spPr>
          <a:xfrm rot="0" flipH="0" flipV="0">
            <a:off x="17917684" y="10574009"/>
            <a:ext cx="6096" cy="4572"/>
          </a:xfrm>
          <a:custGeom>
            <a:pathLst>
              <a:path w="50800" h="38100">
                <a:moveTo>
                  <a:pt x="5080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26" name="Freeform 25026"/>
          <p:cNvSpPr/>
          <p:nvPr/>
        </p:nvSpPr>
        <p:spPr>
          <a:xfrm rot="0" flipH="0" flipV="0">
            <a:off x="17963405" y="10592297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27" name="Freeform 25027"/>
          <p:cNvSpPr/>
          <p:nvPr/>
        </p:nvSpPr>
        <p:spPr>
          <a:xfrm rot="0" flipH="0" flipV="0">
            <a:off x="17935972" y="10564865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28" name="Freeform 25028"/>
          <p:cNvSpPr/>
          <p:nvPr/>
        </p:nvSpPr>
        <p:spPr>
          <a:xfrm rot="0" flipH="0" flipV="0">
            <a:off x="17917684" y="10546577"/>
            <a:ext cx="6096" cy="4572"/>
          </a:xfrm>
          <a:custGeom>
            <a:pathLst>
              <a:path w="50800" h="38100">
                <a:moveTo>
                  <a:pt x="5080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29" name="Freeform 25029"/>
          <p:cNvSpPr/>
          <p:nvPr/>
        </p:nvSpPr>
        <p:spPr>
          <a:xfrm rot="0" flipH="0" flipV="0">
            <a:off x="17990837" y="10592297"/>
            <a:ext cx="12192" cy="13716"/>
          </a:xfrm>
          <a:custGeom>
            <a:pathLst>
              <a:path w="101600" h="114300">
                <a:moveTo>
                  <a:pt x="1016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30" name="Freeform 25030"/>
          <p:cNvSpPr/>
          <p:nvPr/>
        </p:nvSpPr>
        <p:spPr>
          <a:xfrm rot="0" flipH="0" flipV="0">
            <a:off x="17963405" y="10564865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31" name="Freeform 25031"/>
          <p:cNvSpPr/>
          <p:nvPr/>
        </p:nvSpPr>
        <p:spPr>
          <a:xfrm rot="0" flipH="0" flipV="0">
            <a:off x="17935972" y="10538957"/>
            <a:ext cx="13716" cy="12192"/>
          </a:xfrm>
          <a:custGeom>
            <a:pathLst>
              <a:path w="114300" h="101600">
                <a:moveTo>
                  <a:pt x="114300" y="101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32" name="Freeform 25032"/>
          <p:cNvSpPr/>
          <p:nvPr/>
        </p:nvSpPr>
        <p:spPr>
          <a:xfrm rot="0" flipH="0" flipV="0">
            <a:off x="17917684" y="10520669"/>
            <a:ext cx="6096" cy="4572"/>
          </a:xfrm>
          <a:custGeom>
            <a:pathLst>
              <a:path w="50800" h="38100">
                <a:moveTo>
                  <a:pt x="5080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33" name="Freeform 25033"/>
          <p:cNvSpPr/>
          <p:nvPr/>
        </p:nvSpPr>
        <p:spPr>
          <a:xfrm rot="0" flipH="0" flipV="0">
            <a:off x="17990837" y="10564865"/>
            <a:ext cx="12192" cy="13716"/>
          </a:xfrm>
          <a:custGeom>
            <a:pathLst>
              <a:path w="101600" h="114300">
                <a:moveTo>
                  <a:pt x="1016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34" name="Freeform 25034"/>
          <p:cNvSpPr/>
          <p:nvPr/>
        </p:nvSpPr>
        <p:spPr>
          <a:xfrm rot="0" flipH="0" flipV="0">
            <a:off x="17963405" y="10538957"/>
            <a:ext cx="13716" cy="12192"/>
          </a:xfrm>
          <a:custGeom>
            <a:pathLst>
              <a:path w="114300" h="101600">
                <a:moveTo>
                  <a:pt x="114300" y="101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35" name="Freeform 25035"/>
          <p:cNvSpPr/>
          <p:nvPr/>
        </p:nvSpPr>
        <p:spPr>
          <a:xfrm rot="0" flipH="0" flipV="0">
            <a:off x="17935972" y="10511525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36" name="Freeform 25036"/>
          <p:cNvSpPr/>
          <p:nvPr/>
        </p:nvSpPr>
        <p:spPr>
          <a:xfrm rot="0" flipH="0" flipV="0">
            <a:off x="17917684" y="10493236"/>
            <a:ext cx="6096" cy="4572"/>
          </a:xfrm>
          <a:custGeom>
            <a:pathLst>
              <a:path w="50800" h="38100">
                <a:moveTo>
                  <a:pt x="50800" y="38100"/>
                </a:moveTo>
                <a:lnTo>
                  <a:pt x="25400" y="127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37" name="Freeform 25037"/>
          <p:cNvSpPr/>
          <p:nvPr/>
        </p:nvSpPr>
        <p:spPr>
          <a:xfrm rot="0" flipH="0" flipV="0">
            <a:off x="17990837" y="10538957"/>
            <a:ext cx="12192" cy="12192"/>
          </a:xfrm>
          <a:custGeom>
            <a:pathLst>
              <a:path w="101600" h="101600">
                <a:moveTo>
                  <a:pt x="101600" y="101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38" name="Freeform 25038"/>
          <p:cNvSpPr/>
          <p:nvPr/>
        </p:nvSpPr>
        <p:spPr>
          <a:xfrm rot="0" flipH="0" flipV="0">
            <a:off x="17963405" y="10511525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39" name="Freeform 25039"/>
          <p:cNvSpPr/>
          <p:nvPr/>
        </p:nvSpPr>
        <p:spPr>
          <a:xfrm rot="0" flipH="0" flipV="0">
            <a:off x="17935972" y="10484092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88900" y="88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40" name="Freeform 25040"/>
          <p:cNvSpPr/>
          <p:nvPr/>
        </p:nvSpPr>
        <p:spPr>
          <a:xfrm rot="0" flipH="0" flipV="0">
            <a:off x="17917684" y="10465804"/>
            <a:ext cx="6096" cy="6096"/>
          </a:xfrm>
          <a:custGeom>
            <a:pathLst>
              <a:path w="50800" h="50800">
                <a:moveTo>
                  <a:pt x="50800" y="50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41" name="Freeform 25041"/>
          <p:cNvSpPr/>
          <p:nvPr/>
        </p:nvSpPr>
        <p:spPr>
          <a:xfrm rot="0" flipH="0" flipV="0">
            <a:off x="17990837" y="10511525"/>
            <a:ext cx="12192" cy="13716"/>
          </a:xfrm>
          <a:custGeom>
            <a:pathLst>
              <a:path w="101600" h="114300">
                <a:moveTo>
                  <a:pt x="1016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42" name="Freeform 25042"/>
          <p:cNvSpPr/>
          <p:nvPr/>
        </p:nvSpPr>
        <p:spPr>
          <a:xfrm rot="0" flipH="0" flipV="0">
            <a:off x="17963405" y="10484092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88900" y="88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43" name="Freeform 25043"/>
          <p:cNvSpPr/>
          <p:nvPr/>
        </p:nvSpPr>
        <p:spPr>
          <a:xfrm rot="0" flipH="0" flipV="0">
            <a:off x="17935972" y="10458184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44" name="Freeform 25044"/>
          <p:cNvSpPr/>
          <p:nvPr/>
        </p:nvSpPr>
        <p:spPr>
          <a:xfrm rot="0" flipH="0" flipV="0">
            <a:off x="17917684" y="10439896"/>
            <a:ext cx="6096" cy="4572"/>
          </a:xfrm>
          <a:custGeom>
            <a:pathLst>
              <a:path w="50800" h="38100">
                <a:moveTo>
                  <a:pt x="5080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45" name="Freeform 25045"/>
          <p:cNvSpPr/>
          <p:nvPr/>
        </p:nvSpPr>
        <p:spPr>
          <a:xfrm rot="0" flipH="0" flipV="0">
            <a:off x="17990837" y="10484092"/>
            <a:ext cx="12192" cy="13716"/>
          </a:xfrm>
          <a:custGeom>
            <a:pathLst>
              <a:path w="101600" h="114300">
                <a:moveTo>
                  <a:pt x="101600" y="114300"/>
                </a:moveTo>
                <a:lnTo>
                  <a:pt x="88900" y="889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46" name="Freeform 25046"/>
          <p:cNvSpPr/>
          <p:nvPr/>
        </p:nvSpPr>
        <p:spPr>
          <a:xfrm rot="0" flipH="0" flipV="0">
            <a:off x="17963405" y="10458184"/>
            <a:ext cx="13716" cy="13716"/>
          </a:xfrm>
          <a:custGeom>
            <a:pathLst>
              <a:path w="114300" h="114300">
                <a:moveTo>
                  <a:pt x="1143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47" name="Freeform 25047"/>
          <p:cNvSpPr/>
          <p:nvPr/>
        </p:nvSpPr>
        <p:spPr>
          <a:xfrm rot="0" flipH="0" flipV="0">
            <a:off x="17940544" y="10435324"/>
            <a:ext cx="9144" cy="9144"/>
          </a:xfrm>
          <a:custGeom>
            <a:pathLst>
              <a:path w="76200" h="76200">
                <a:moveTo>
                  <a:pt x="76200" y="76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48" name="Freeform 25048"/>
          <p:cNvSpPr/>
          <p:nvPr/>
        </p:nvSpPr>
        <p:spPr>
          <a:xfrm rot="0" flipH="0" flipV="0">
            <a:off x="17990837" y="10458184"/>
            <a:ext cx="12192" cy="13716"/>
          </a:xfrm>
          <a:custGeom>
            <a:pathLst>
              <a:path w="101600" h="114300">
                <a:moveTo>
                  <a:pt x="101600" y="114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49" name="Freeform 25049"/>
          <p:cNvSpPr/>
          <p:nvPr/>
        </p:nvSpPr>
        <p:spPr>
          <a:xfrm rot="0" flipH="0" flipV="0">
            <a:off x="17967977" y="10435324"/>
            <a:ext cx="9144" cy="9144"/>
          </a:xfrm>
          <a:custGeom>
            <a:pathLst>
              <a:path w="76200" h="76200">
                <a:moveTo>
                  <a:pt x="76200" y="76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50" name="Freeform 25050"/>
          <p:cNvSpPr/>
          <p:nvPr/>
        </p:nvSpPr>
        <p:spPr>
          <a:xfrm rot="0" flipH="0" flipV="0">
            <a:off x="17995409" y="10435324"/>
            <a:ext cx="7620" cy="9144"/>
          </a:xfrm>
          <a:custGeom>
            <a:pathLst>
              <a:path w="63500" h="76200">
                <a:moveTo>
                  <a:pt x="63500" y="76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51" name="Freeform 25051"/>
          <p:cNvSpPr/>
          <p:nvPr/>
        </p:nvSpPr>
        <p:spPr>
          <a:xfrm rot="0" flipH="0" flipV="0">
            <a:off x="17219693" y="10406368"/>
            <a:ext cx="0" cy="88392"/>
          </a:xfrm>
          <a:custGeom>
            <a:pathLst>
              <a:path w="0" h="736600">
                <a:moveTo>
                  <a:pt x="0" y="736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52" name="Freeform 25052"/>
          <p:cNvSpPr/>
          <p:nvPr/>
        </p:nvSpPr>
        <p:spPr>
          <a:xfrm rot="0" flipH="0" flipV="0">
            <a:off x="17219693" y="10316452"/>
            <a:ext cx="0" cy="59436"/>
          </a:xfrm>
          <a:custGeom>
            <a:pathLst>
              <a:path w="0" h="495300">
                <a:moveTo>
                  <a:pt x="0" y="495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53" name="Freeform 25053"/>
          <p:cNvSpPr/>
          <p:nvPr/>
        </p:nvSpPr>
        <p:spPr>
          <a:xfrm rot="0" flipH="0" flipV="0">
            <a:off x="18007603" y="10406369"/>
            <a:ext cx="0" cy="208788"/>
          </a:xfrm>
          <a:custGeom>
            <a:pathLst>
              <a:path w="0" h="1739900">
                <a:moveTo>
                  <a:pt x="0" y="1739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54" name="Freeform 25054"/>
          <p:cNvSpPr/>
          <p:nvPr/>
        </p:nvSpPr>
        <p:spPr>
          <a:xfrm rot="0" flipH="0" flipV="0">
            <a:off x="17219693" y="10406369"/>
            <a:ext cx="0" cy="208788"/>
          </a:xfrm>
          <a:custGeom>
            <a:pathLst>
              <a:path w="0" h="1739900">
                <a:moveTo>
                  <a:pt x="0" y="1739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55" name="Freeform 25055"/>
          <p:cNvSpPr/>
          <p:nvPr/>
        </p:nvSpPr>
        <p:spPr>
          <a:xfrm rot="0" flipH="0" flipV="0">
            <a:off x="17219693" y="10316452"/>
            <a:ext cx="0" cy="59436"/>
          </a:xfrm>
          <a:custGeom>
            <a:pathLst>
              <a:path w="0" h="495300">
                <a:moveTo>
                  <a:pt x="0" y="495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56" name="Freeform 25056"/>
          <p:cNvSpPr/>
          <p:nvPr/>
        </p:nvSpPr>
        <p:spPr>
          <a:xfrm rot="0" flipH="0" flipV="0">
            <a:off x="17471153" y="10068040"/>
            <a:ext cx="0" cy="307848"/>
          </a:xfrm>
          <a:custGeom>
            <a:pathLst>
              <a:path w="0" h="2565400">
                <a:moveTo>
                  <a:pt x="0" y="2565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57" name="Freeform 25057"/>
          <p:cNvSpPr/>
          <p:nvPr/>
        </p:nvSpPr>
        <p:spPr>
          <a:xfrm rot="0" flipH="0" flipV="0">
            <a:off x="17498584" y="10061944"/>
            <a:ext cx="0" cy="313944"/>
          </a:xfrm>
          <a:custGeom>
            <a:pathLst>
              <a:path w="0" h="2616200">
                <a:moveTo>
                  <a:pt x="0" y="2616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58" name="Freeform 25058"/>
          <p:cNvSpPr/>
          <p:nvPr/>
        </p:nvSpPr>
        <p:spPr>
          <a:xfrm rot="0" flipH="0" flipV="0">
            <a:off x="17527540" y="10055848"/>
            <a:ext cx="0" cy="320040"/>
          </a:xfrm>
          <a:custGeom>
            <a:pathLst>
              <a:path w="0" h="2667000">
                <a:moveTo>
                  <a:pt x="0" y="26670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59" name="Freeform 25059"/>
          <p:cNvSpPr/>
          <p:nvPr/>
        </p:nvSpPr>
        <p:spPr>
          <a:xfrm rot="0" flipH="0" flipV="0">
            <a:off x="17556497" y="10052800"/>
            <a:ext cx="0" cy="323088"/>
          </a:xfrm>
          <a:custGeom>
            <a:pathLst>
              <a:path w="0" h="2692400">
                <a:moveTo>
                  <a:pt x="0" y="2692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60" name="Freeform 25060"/>
          <p:cNvSpPr/>
          <p:nvPr/>
        </p:nvSpPr>
        <p:spPr>
          <a:xfrm rot="0" flipH="0" flipV="0">
            <a:off x="17583928" y="10051276"/>
            <a:ext cx="0" cy="324612"/>
          </a:xfrm>
          <a:custGeom>
            <a:pathLst>
              <a:path w="0" h="2705100">
                <a:moveTo>
                  <a:pt x="0" y="2705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61" name="Freeform 25061"/>
          <p:cNvSpPr/>
          <p:nvPr/>
        </p:nvSpPr>
        <p:spPr>
          <a:xfrm rot="0" flipH="0" flipV="0">
            <a:off x="17612884" y="10049752"/>
            <a:ext cx="0" cy="326136"/>
          </a:xfrm>
          <a:custGeom>
            <a:pathLst>
              <a:path w="0" h="2717800">
                <a:moveTo>
                  <a:pt x="0" y="2717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62" name="Freeform 25062"/>
          <p:cNvSpPr/>
          <p:nvPr/>
        </p:nvSpPr>
        <p:spPr>
          <a:xfrm rot="0" flipH="0" flipV="0">
            <a:off x="17641840" y="10051276"/>
            <a:ext cx="0" cy="324612"/>
          </a:xfrm>
          <a:custGeom>
            <a:pathLst>
              <a:path w="0" h="2705100">
                <a:moveTo>
                  <a:pt x="0" y="2705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63" name="Freeform 25063"/>
          <p:cNvSpPr/>
          <p:nvPr/>
        </p:nvSpPr>
        <p:spPr>
          <a:xfrm rot="0" flipH="0" flipV="0">
            <a:off x="17669273" y="10052800"/>
            <a:ext cx="0" cy="323088"/>
          </a:xfrm>
          <a:custGeom>
            <a:pathLst>
              <a:path w="0" h="2692400">
                <a:moveTo>
                  <a:pt x="0" y="2692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64" name="Freeform 25064"/>
          <p:cNvSpPr/>
          <p:nvPr/>
        </p:nvSpPr>
        <p:spPr>
          <a:xfrm rot="0" flipH="0" flipV="0">
            <a:off x="17698228" y="10055848"/>
            <a:ext cx="0" cy="320040"/>
          </a:xfrm>
          <a:custGeom>
            <a:pathLst>
              <a:path w="0" h="2667000">
                <a:moveTo>
                  <a:pt x="0" y="26670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65" name="Freeform 25065"/>
          <p:cNvSpPr/>
          <p:nvPr/>
        </p:nvSpPr>
        <p:spPr>
          <a:xfrm rot="0" flipH="0" flipV="0">
            <a:off x="17727184" y="10060420"/>
            <a:ext cx="0" cy="315468"/>
          </a:xfrm>
          <a:custGeom>
            <a:pathLst>
              <a:path w="0" h="2628900">
                <a:moveTo>
                  <a:pt x="0" y="2628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66" name="Freeform 25066"/>
          <p:cNvSpPr/>
          <p:nvPr/>
        </p:nvSpPr>
        <p:spPr>
          <a:xfrm rot="0" flipH="0" flipV="0">
            <a:off x="17754617" y="10068040"/>
            <a:ext cx="0" cy="307848"/>
          </a:xfrm>
          <a:custGeom>
            <a:pathLst>
              <a:path w="0" h="2565400">
                <a:moveTo>
                  <a:pt x="0" y="2565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67" name="Freeform 25067"/>
          <p:cNvSpPr/>
          <p:nvPr/>
        </p:nvSpPr>
        <p:spPr>
          <a:xfrm rot="0" flipH="0" flipV="0">
            <a:off x="17189212" y="10375888"/>
            <a:ext cx="818389" cy="0"/>
          </a:xfrm>
          <a:custGeom>
            <a:pathLst>
              <a:path w="6819900" h="0">
                <a:moveTo>
                  <a:pt x="0" y="0"/>
                </a:moveTo>
                <a:lnTo>
                  <a:pt x="6819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68" name="Freeform 25068"/>
          <p:cNvSpPr/>
          <p:nvPr/>
        </p:nvSpPr>
        <p:spPr>
          <a:xfrm rot="0" flipH="0" flipV="0">
            <a:off x="17309608" y="10435324"/>
            <a:ext cx="0" cy="179832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69" name="Freeform 25069"/>
          <p:cNvSpPr/>
          <p:nvPr/>
        </p:nvSpPr>
        <p:spPr>
          <a:xfrm rot="0" flipH="0" flipV="0">
            <a:off x="17917687" y="10435324"/>
            <a:ext cx="89916" cy="179832"/>
          </a:xfrm>
          <a:custGeom>
            <a:pathLst>
              <a:path w="749300" h="1498600">
                <a:moveTo>
                  <a:pt x="749300" y="0"/>
                </a:moveTo>
                <a:lnTo>
                  <a:pt x="0" y="0"/>
                </a:lnTo>
                <a:lnTo>
                  <a:pt x="0" y="1498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70" name="Freeform 25070"/>
          <p:cNvSpPr/>
          <p:nvPr/>
        </p:nvSpPr>
        <p:spPr>
          <a:xfrm rot="0" flipH="0" flipV="0">
            <a:off x="17219693" y="10406368"/>
            <a:ext cx="214884" cy="28956"/>
          </a:xfrm>
          <a:custGeom>
            <a:pathLst>
              <a:path w="1790700" h="241300">
                <a:moveTo>
                  <a:pt x="0" y="0"/>
                </a:moveTo>
                <a:lnTo>
                  <a:pt x="0" y="241300"/>
                </a:lnTo>
                <a:lnTo>
                  <a:pt x="1790700" y="241300"/>
                </a:lnTo>
                <a:lnTo>
                  <a:pt x="1790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71" name="Freeform 25071"/>
          <p:cNvSpPr/>
          <p:nvPr/>
        </p:nvSpPr>
        <p:spPr>
          <a:xfrm rot="0" flipH="0" flipV="0">
            <a:off x="17219693" y="10316452"/>
            <a:ext cx="214884" cy="59436"/>
          </a:xfrm>
          <a:custGeom>
            <a:pathLst>
              <a:path w="1790700" h="495300">
                <a:moveTo>
                  <a:pt x="1790700" y="495300"/>
                </a:moveTo>
                <a:lnTo>
                  <a:pt x="1790700" y="0"/>
                </a:lnTo>
                <a:lnTo>
                  <a:pt x="0" y="0"/>
                </a:lnTo>
                <a:lnTo>
                  <a:pt x="0" y="495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72" name="Freeform 25072"/>
          <p:cNvSpPr/>
          <p:nvPr/>
        </p:nvSpPr>
        <p:spPr>
          <a:xfrm rot="0" flipH="0" flipV="0">
            <a:off x="17792717" y="10406368"/>
            <a:ext cx="214884" cy="28956"/>
          </a:xfrm>
          <a:custGeom>
            <a:pathLst>
              <a:path w="1790700" h="241300">
                <a:moveTo>
                  <a:pt x="0" y="241300"/>
                </a:moveTo>
                <a:lnTo>
                  <a:pt x="1790700" y="241300"/>
                </a:lnTo>
                <a:lnTo>
                  <a:pt x="1790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73" name="Freeform 25073"/>
          <p:cNvSpPr/>
          <p:nvPr/>
        </p:nvSpPr>
        <p:spPr>
          <a:xfrm rot="0" flipH="0" flipV="0">
            <a:off x="17792718" y="10316452"/>
            <a:ext cx="214884" cy="59436"/>
          </a:xfrm>
          <a:custGeom>
            <a:pathLst>
              <a:path w="1790700" h="495300">
                <a:moveTo>
                  <a:pt x="1790700" y="495300"/>
                </a:moveTo>
                <a:lnTo>
                  <a:pt x="1790700" y="0"/>
                </a:lnTo>
                <a:lnTo>
                  <a:pt x="0" y="0"/>
                </a:lnTo>
                <a:lnTo>
                  <a:pt x="0" y="495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74" name="Freeform 25074"/>
          <p:cNvSpPr/>
          <p:nvPr/>
        </p:nvSpPr>
        <p:spPr>
          <a:xfrm rot="0" flipH="0" flipV="0">
            <a:off x="17189212" y="10375888"/>
            <a:ext cx="848869" cy="30480"/>
          </a:xfrm>
          <a:custGeom>
            <a:pathLst>
              <a:path w="7073900" h="254000">
                <a:moveTo>
                  <a:pt x="0" y="0"/>
                </a:moveTo>
                <a:lnTo>
                  <a:pt x="0" y="254000"/>
                </a:lnTo>
                <a:lnTo>
                  <a:pt x="6819900" y="254000"/>
                </a:lnTo>
                <a:lnTo>
                  <a:pt x="7073900" y="254000"/>
                </a:lnTo>
                <a:lnTo>
                  <a:pt x="7073900" y="0"/>
                </a:lnTo>
                <a:lnTo>
                  <a:pt x="6819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75" name="Freeform 25075"/>
          <p:cNvSpPr/>
          <p:nvPr/>
        </p:nvSpPr>
        <p:spPr>
          <a:xfrm rot="0" flipH="0" flipV="0">
            <a:off x="17792717" y="10406368"/>
            <a:ext cx="0" cy="28956"/>
          </a:xfrm>
          <a:custGeom>
            <a:pathLst>
              <a:path w="0"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76" name="Freeform 25076"/>
          <p:cNvSpPr/>
          <p:nvPr/>
        </p:nvSpPr>
        <p:spPr>
          <a:xfrm rot="0" flipH="0" flipV="0">
            <a:off x="17309608" y="10435324"/>
            <a:ext cx="0" cy="89916"/>
          </a:xfrm>
          <a:custGeom>
            <a:pathLst>
              <a:path w="0" h="749300">
                <a:moveTo>
                  <a:pt x="0" y="0"/>
                </a:moveTo>
                <a:lnTo>
                  <a:pt x="0" y="749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77" name="Freeform 25077"/>
          <p:cNvSpPr/>
          <p:nvPr/>
        </p:nvSpPr>
        <p:spPr>
          <a:xfrm rot="0" flipH="0" flipV="0">
            <a:off x="17309608" y="10465804"/>
            <a:ext cx="271272" cy="0"/>
          </a:xfrm>
          <a:custGeom>
            <a:pathLst>
              <a:path w="2260600" h="0">
                <a:moveTo>
                  <a:pt x="0" y="0"/>
                </a:moveTo>
                <a:lnTo>
                  <a:pt x="2260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78" name="Freeform 25078"/>
          <p:cNvSpPr/>
          <p:nvPr/>
        </p:nvSpPr>
        <p:spPr>
          <a:xfrm rot="0" flipH="0" flipV="0">
            <a:off x="17646412" y="10465804"/>
            <a:ext cx="271272" cy="0"/>
          </a:xfrm>
          <a:custGeom>
            <a:pathLst>
              <a:path w="2260600" h="0">
                <a:moveTo>
                  <a:pt x="0" y="0"/>
                </a:moveTo>
                <a:lnTo>
                  <a:pt x="2260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79" name="Freeform 25079"/>
          <p:cNvSpPr/>
          <p:nvPr/>
        </p:nvSpPr>
        <p:spPr>
          <a:xfrm rot="0" flipH="0" flipV="0">
            <a:off x="17564016" y="10404591"/>
            <a:ext cx="99259" cy="79123"/>
          </a:xfrm>
          <a:custGeom>
            <a:pathLst>
              <a:path w="827162" h="659358">
                <a:moveTo>
                  <a:pt x="134327" y="0"/>
                </a:moveTo>
                <a:cubicBezTo>
                  <a:pt x="0" y="150190"/>
                  <a:pt x="8521" y="379729"/>
                  <a:pt x="153630" y="519544"/>
                </a:cubicBezTo>
                <a:cubicBezTo>
                  <a:pt x="298728" y="659358"/>
                  <a:pt x="528420" y="659358"/>
                  <a:pt x="673530" y="519544"/>
                </a:cubicBezTo>
                <a:cubicBezTo>
                  <a:pt x="818641" y="379729"/>
                  <a:pt x="827162" y="150190"/>
                  <a:pt x="692834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80" name="Freeform 25080"/>
          <p:cNvSpPr/>
          <p:nvPr/>
        </p:nvSpPr>
        <p:spPr>
          <a:xfrm rot="0" flipH="0" flipV="0">
            <a:off x="17434577" y="10435324"/>
            <a:ext cx="134112" cy="0"/>
          </a:xfrm>
          <a:custGeom>
            <a:pathLst>
              <a:path w="1117600" h="0">
                <a:moveTo>
                  <a:pt x="0" y="0"/>
                </a:moveTo>
                <a:lnTo>
                  <a:pt x="1117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81" name="Freeform 25081"/>
          <p:cNvSpPr/>
          <p:nvPr/>
        </p:nvSpPr>
        <p:spPr>
          <a:xfrm rot="0" flipH="0" flipV="0">
            <a:off x="17658604" y="10435324"/>
            <a:ext cx="134112" cy="0"/>
          </a:xfrm>
          <a:custGeom>
            <a:pathLst>
              <a:path w="1117600" h="0">
                <a:moveTo>
                  <a:pt x="0" y="0"/>
                </a:moveTo>
                <a:lnTo>
                  <a:pt x="1117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82" name="Freeform 25082"/>
          <p:cNvSpPr/>
          <p:nvPr/>
        </p:nvSpPr>
        <p:spPr>
          <a:xfrm rot="0" flipH="0" flipV="0">
            <a:off x="17434577" y="10122904"/>
            <a:ext cx="0" cy="193548"/>
          </a:xfrm>
          <a:custGeom>
            <a:pathLst>
              <a:path w="0" h="1612900">
                <a:moveTo>
                  <a:pt x="0" y="1612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83" name="Freeform 25083"/>
          <p:cNvSpPr/>
          <p:nvPr/>
        </p:nvSpPr>
        <p:spPr>
          <a:xfrm rot="0" flipH="0" flipV="0">
            <a:off x="17792717" y="10122904"/>
            <a:ext cx="0" cy="193548"/>
          </a:xfrm>
          <a:custGeom>
            <a:pathLst>
              <a:path w="0" h="1612900">
                <a:moveTo>
                  <a:pt x="0" y="0"/>
                </a:moveTo>
                <a:lnTo>
                  <a:pt x="0" y="1612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84" name="Freeform 25084"/>
          <p:cNvSpPr/>
          <p:nvPr/>
        </p:nvSpPr>
        <p:spPr>
          <a:xfrm rot="0" flipH="0" flipV="0">
            <a:off x="17219693" y="10316452"/>
            <a:ext cx="59436" cy="0"/>
          </a:xfrm>
          <a:custGeom>
            <a:pathLst>
              <a:path w="495300" h="0">
                <a:moveTo>
                  <a:pt x="0" y="0"/>
                </a:moveTo>
                <a:lnTo>
                  <a:pt x="495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85" name="Freeform 25085"/>
          <p:cNvSpPr/>
          <p:nvPr/>
        </p:nvSpPr>
        <p:spPr>
          <a:xfrm rot="0" flipH="0" flipV="0">
            <a:off x="17338564" y="9778480"/>
            <a:ext cx="0" cy="478536"/>
          </a:xfrm>
          <a:custGeom>
            <a:pathLst>
              <a:path w="0" h="3987800">
                <a:moveTo>
                  <a:pt x="0" y="3987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86" name="Freeform 25086"/>
          <p:cNvSpPr/>
          <p:nvPr/>
        </p:nvSpPr>
        <p:spPr>
          <a:xfrm rot="0" flipH="0" flipV="0">
            <a:off x="17369045" y="9889732"/>
            <a:ext cx="0" cy="59436"/>
          </a:xfrm>
          <a:custGeom>
            <a:pathLst>
              <a:path w="0" h="495300">
                <a:moveTo>
                  <a:pt x="0" y="495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87" name="Freeform 25087"/>
          <p:cNvSpPr/>
          <p:nvPr/>
        </p:nvSpPr>
        <p:spPr>
          <a:xfrm rot="0" flipH="0" flipV="0">
            <a:off x="17948167" y="10316452"/>
            <a:ext cx="59436" cy="0"/>
          </a:xfrm>
          <a:custGeom>
            <a:pathLst>
              <a:path w="495300" h="0">
                <a:moveTo>
                  <a:pt x="4953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88" name="Freeform 25088"/>
          <p:cNvSpPr/>
          <p:nvPr/>
        </p:nvSpPr>
        <p:spPr>
          <a:xfrm rot="0" flipH="0" flipV="0">
            <a:off x="17394953" y="9719044"/>
            <a:ext cx="429768" cy="0"/>
          </a:xfrm>
          <a:custGeom>
            <a:pathLst>
              <a:path w="3581400" h="0">
                <a:moveTo>
                  <a:pt x="0" y="0"/>
                </a:moveTo>
                <a:lnTo>
                  <a:pt x="358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89" name="Freeform 25089"/>
          <p:cNvSpPr/>
          <p:nvPr/>
        </p:nvSpPr>
        <p:spPr>
          <a:xfrm rot="0" flipH="0" flipV="0">
            <a:off x="17394953" y="9749524"/>
            <a:ext cx="429768" cy="0"/>
          </a:xfrm>
          <a:custGeom>
            <a:pathLst>
              <a:path w="3581400" h="0">
                <a:moveTo>
                  <a:pt x="0" y="0"/>
                </a:moveTo>
                <a:lnTo>
                  <a:pt x="358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90" name="Freeform 25090"/>
          <p:cNvSpPr/>
          <p:nvPr/>
        </p:nvSpPr>
        <p:spPr>
          <a:xfrm rot="0" flipH="0" flipV="0">
            <a:off x="17338564" y="9717521"/>
            <a:ext cx="60198" cy="60198"/>
          </a:xfrm>
          <a:custGeom>
            <a:pathLst>
              <a:path w="501650" h="501650">
                <a:moveTo>
                  <a:pt x="501650" y="0"/>
                </a:moveTo>
                <a:cubicBezTo>
                  <a:pt x="224600" y="0"/>
                  <a:pt x="0" y="224599"/>
                  <a:pt x="0" y="5016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91" name="Freeform 25091"/>
          <p:cNvSpPr/>
          <p:nvPr/>
        </p:nvSpPr>
        <p:spPr>
          <a:xfrm rot="0" flipH="0" flipV="0">
            <a:off x="17369044" y="9748000"/>
            <a:ext cx="29718" cy="29718"/>
          </a:xfrm>
          <a:custGeom>
            <a:pathLst>
              <a:path w="247650" h="247650">
                <a:moveTo>
                  <a:pt x="247650" y="0"/>
                </a:moveTo>
                <a:cubicBezTo>
                  <a:pt x="110871" y="0"/>
                  <a:pt x="0" y="110870"/>
                  <a:pt x="0" y="2476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92" name="Freeform 25092"/>
          <p:cNvSpPr/>
          <p:nvPr/>
        </p:nvSpPr>
        <p:spPr>
          <a:xfrm rot="0" flipH="0" flipV="0">
            <a:off x="17830055" y="9717520"/>
            <a:ext cx="60198" cy="60198"/>
          </a:xfrm>
          <a:custGeom>
            <a:pathLst>
              <a:path w="501650" h="501650">
                <a:moveTo>
                  <a:pt x="501650" y="501650"/>
                </a:moveTo>
                <a:cubicBezTo>
                  <a:pt x="501650" y="224600"/>
                  <a:pt x="277051" y="0"/>
                  <a:pt x="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93" name="Freeform 25093"/>
          <p:cNvSpPr/>
          <p:nvPr/>
        </p:nvSpPr>
        <p:spPr>
          <a:xfrm rot="0" flipH="0" flipV="0">
            <a:off x="17830055" y="9748000"/>
            <a:ext cx="29718" cy="29718"/>
          </a:xfrm>
          <a:custGeom>
            <a:pathLst>
              <a:path w="247650" h="247650">
                <a:moveTo>
                  <a:pt x="247650" y="247650"/>
                </a:moveTo>
                <a:cubicBezTo>
                  <a:pt x="247650" y="110871"/>
                  <a:pt x="136780" y="0"/>
                  <a:pt x="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94" name="Freeform 25094"/>
          <p:cNvSpPr/>
          <p:nvPr/>
        </p:nvSpPr>
        <p:spPr>
          <a:xfrm rot="-5400000" flipH="0" flipV="0">
            <a:off x="17605415" y="9922625"/>
            <a:ext cx="19510" cy="264010"/>
          </a:xfrm>
          <a:custGeom>
            <a:pathLst>
              <a:path w="162585" h="2200084">
                <a:moveTo>
                  <a:pt x="0" y="2200084"/>
                </a:moveTo>
                <a:cubicBezTo>
                  <a:pt x="162585" y="1475740"/>
                  <a:pt x="162585" y="724345"/>
                  <a:pt x="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95" name="Freeform 25095"/>
          <p:cNvSpPr/>
          <p:nvPr/>
        </p:nvSpPr>
        <p:spPr>
          <a:xfrm rot="0" flipH="0" flipV="0">
            <a:off x="17747225" y="10063406"/>
            <a:ext cx="47015" cy="58736"/>
          </a:xfrm>
          <a:custGeom>
            <a:pathLst>
              <a:path w="391795" h="489470">
                <a:moveTo>
                  <a:pt x="391795" y="489470"/>
                </a:moveTo>
                <a:cubicBezTo>
                  <a:pt x="391795" y="254749"/>
                  <a:pt x="229045" y="51409"/>
                  <a:pt x="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96" name="Freeform 25096"/>
          <p:cNvSpPr/>
          <p:nvPr/>
        </p:nvSpPr>
        <p:spPr>
          <a:xfrm rot="0" flipH="0" flipV="0">
            <a:off x="17436100" y="10063406"/>
            <a:ext cx="47015" cy="58736"/>
          </a:xfrm>
          <a:custGeom>
            <a:pathLst>
              <a:path w="391795" h="489470">
                <a:moveTo>
                  <a:pt x="391795" y="0"/>
                </a:moveTo>
                <a:cubicBezTo>
                  <a:pt x="162764" y="51409"/>
                  <a:pt x="0" y="254749"/>
                  <a:pt x="0" y="48947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97" name="Freeform 25097"/>
          <p:cNvSpPr/>
          <p:nvPr/>
        </p:nvSpPr>
        <p:spPr>
          <a:xfrm rot="0" flipH="0" flipV="0">
            <a:off x="17338564" y="10042132"/>
            <a:ext cx="109728" cy="44196"/>
          </a:xfrm>
          <a:custGeom>
            <a:pathLst>
              <a:path w="914400" h="368300">
                <a:moveTo>
                  <a:pt x="914400" y="3683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98" name="Freeform 25098"/>
          <p:cNvSpPr/>
          <p:nvPr/>
        </p:nvSpPr>
        <p:spPr>
          <a:xfrm rot="0" flipH="0" flipV="0">
            <a:off x="17253221" y="9944596"/>
            <a:ext cx="181356" cy="178308"/>
          </a:xfrm>
          <a:custGeom>
            <a:pathLst>
              <a:path w="1511300" h="1485900">
                <a:moveTo>
                  <a:pt x="1511300" y="1485900"/>
                </a:moveTo>
                <a:lnTo>
                  <a:pt x="711200" y="1320800"/>
                </a:lnTo>
                <a:lnTo>
                  <a:pt x="254000" y="990600"/>
                </a:lnTo>
                <a:lnTo>
                  <a:pt x="0" y="990600"/>
                </a:lnTo>
                <a:lnTo>
                  <a:pt x="0" y="0"/>
                </a:lnTo>
                <a:lnTo>
                  <a:pt x="495300" y="0"/>
                </a:lnTo>
                <a:lnTo>
                  <a:pt x="495300" y="990600"/>
                </a:lnTo>
                <a:lnTo>
                  <a:pt x="254000" y="990600"/>
                </a:lnTo>
                <a:lnTo>
                  <a:pt x="711200" y="1104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099" name="Freeform 25099"/>
          <p:cNvSpPr/>
          <p:nvPr/>
        </p:nvSpPr>
        <p:spPr>
          <a:xfrm rot="0" flipH="0" flipV="0">
            <a:off x="17888728" y="9944596"/>
            <a:ext cx="85344" cy="158496"/>
          </a:xfrm>
          <a:custGeom>
            <a:pathLst>
              <a:path w="711200" h="1320800">
                <a:moveTo>
                  <a:pt x="0" y="1320800"/>
                </a:moveTo>
                <a:lnTo>
                  <a:pt x="457200" y="990600"/>
                </a:lnTo>
                <a:lnTo>
                  <a:pt x="711200" y="990600"/>
                </a:lnTo>
                <a:lnTo>
                  <a:pt x="711200" y="0"/>
                </a:lnTo>
                <a:lnTo>
                  <a:pt x="215900" y="0"/>
                </a:lnTo>
                <a:lnTo>
                  <a:pt x="215900" y="990600"/>
                </a:lnTo>
                <a:lnTo>
                  <a:pt x="457200" y="990600"/>
                </a:lnTo>
                <a:lnTo>
                  <a:pt x="0" y="1104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00" name="Freeform 25100"/>
          <p:cNvSpPr/>
          <p:nvPr/>
        </p:nvSpPr>
        <p:spPr>
          <a:xfrm rot="0" flipH="0" flipV="0">
            <a:off x="17219693" y="10188436"/>
            <a:ext cx="118872" cy="128016"/>
          </a:xfrm>
          <a:custGeom>
            <a:pathLst>
              <a:path w="990600" h="1066800">
                <a:moveTo>
                  <a:pt x="0" y="1066800"/>
                </a:moveTo>
                <a:lnTo>
                  <a:pt x="0" y="0"/>
                </a:lnTo>
                <a:lnTo>
                  <a:pt x="990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01" name="Freeform 25101"/>
          <p:cNvSpPr/>
          <p:nvPr/>
        </p:nvSpPr>
        <p:spPr>
          <a:xfrm rot="0" flipH="0" flipV="0">
            <a:off x="17250173" y="10257016"/>
            <a:ext cx="118872" cy="59436"/>
          </a:xfrm>
          <a:custGeom>
            <a:pathLst>
              <a:path w="990600" h="495300">
                <a:moveTo>
                  <a:pt x="0" y="0"/>
                </a:moveTo>
                <a:lnTo>
                  <a:pt x="990600" y="0"/>
                </a:lnTo>
                <a:lnTo>
                  <a:pt x="990600" y="495300"/>
                </a:lnTo>
                <a:lnTo>
                  <a:pt x="0" y="4953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02" name="Freeform 25102"/>
          <p:cNvSpPr/>
          <p:nvPr/>
        </p:nvSpPr>
        <p:spPr>
          <a:xfrm rot="0" flipH="0" flipV="0">
            <a:off x="17309608" y="10257016"/>
            <a:ext cx="0" cy="59436"/>
          </a:xfrm>
          <a:custGeom>
            <a:pathLst>
              <a:path w="0"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03" name="Freeform 25103"/>
          <p:cNvSpPr/>
          <p:nvPr/>
        </p:nvSpPr>
        <p:spPr>
          <a:xfrm rot="0" flipH="0" flipV="0">
            <a:off x="17888730" y="10188436"/>
            <a:ext cx="120396" cy="128016"/>
          </a:xfrm>
          <a:custGeom>
            <a:pathLst>
              <a:path w="1003300" h="1066800">
                <a:moveTo>
                  <a:pt x="1003300" y="1066800"/>
                </a:moveTo>
                <a:lnTo>
                  <a:pt x="1003300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04" name="Freeform 25104"/>
          <p:cNvSpPr/>
          <p:nvPr/>
        </p:nvSpPr>
        <p:spPr>
          <a:xfrm rot="0" flipH="0" flipV="0">
            <a:off x="17858249" y="10257016"/>
            <a:ext cx="120396" cy="59436"/>
          </a:xfrm>
          <a:custGeom>
            <a:pathLst>
              <a:path w="1003300" h="495300">
                <a:moveTo>
                  <a:pt x="1003300" y="495300"/>
                </a:moveTo>
                <a:lnTo>
                  <a:pt x="1003300" y="0"/>
                </a:lnTo>
                <a:lnTo>
                  <a:pt x="0" y="0"/>
                </a:lnTo>
                <a:lnTo>
                  <a:pt x="0" y="495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05" name="Freeform 25105"/>
          <p:cNvSpPr/>
          <p:nvPr/>
        </p:nvSpPr>
        <p:spPr>
          <a:xfrm rot="0" flipH="0" flipV="0">
            <a:off x="17917684" y="10257016"/>
            <a:ext cx="0" cy="59436"/>
          </a:xfrm>
          <a:custGeom>
            <a:pathLst>
              <a:path w="0"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06" name="Freeform 25106"/>
          <p:cNvSpPr/>
          <p:nvPr/>
        </p:nvSpPr>
        <p:spPr>
          <a:xfrm rot="0" flipH="0" flipV="0">
            <a:off x="17369045" y="9778480"/>
            <a:ext cx="112776" cy="286512"/>
          </a:xfrm>
          <a:custGeom>
            <a:pathLst>
              <a:path w="939800" h="2387600">
                <a:moveTo>
                  <a:pt x="0" y="0"/>
                </a:moveTo>
                <a:lnTo>
                  <a:pt x="0" y="1422400"/>
                </a:lnTo>
                <a:lnTo>
                  <a:pt x="939800" y="2387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07" name="Freeform 25107"/>
          <p:cNvSpPr/>
          <p:nvPr/>
        </p:nvSpPr>
        <p:spPr>
          <a:xfrm rot="0" flipH="0" flipV="0">
            <a:off x="17369045" y="9949168"/>
            <a:ext cx="490728" cy="0"/>
          </a:xfrm>
          <a:custGeom>
            <a:pathLst>
              <a:path w="4089400" h="0">
                <a:moveTo>
                  <a:pt x="0" y="0"/>
                </a:moveTo>
                <a:lnTo>
                  <a:pt x="4089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08" name="Freeform 25108"/>
          <p:cNvSpPr/>
          <p:nvPr/>
        </p:nvSpPr>
        <p:spPr>
          <a:xfrm rot="0" flipH="0" flipV="0">
            <a:off x="17888728" y="9778480"/>
            <a:ext cx="0" cy="478536"/>
          </a:xfrm>
          <a:custGeom>
            <a:pathLst>
              <a:path w="0" h="3987800">
                <a:moveTo>
                  <a:pt x="0" y="3987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09" name="Freeform 25109"/>
          <p:cNvSpPr/>
          <p:nvPr/>
        </p:nvSpPr>
        <p:spPr>
          <a:xfrm rot="0" flipH="0" flipV="0">
            <a:off x="17859773" y="9778479"/>
            <a:ext cx="0" cy="170688"/>
          </a:xfrm>
          <a:custGeom>
            <a:pathLst>
              <a:path w="0" h="1422400">
                <a:moveTo>
                  <a:pt x="0" y="1422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10" name="Freeform 25110"/>
          <p:cNvSpPr/>
          <p:nvPr/>
        </p:nvSpPr>
        <p:spPr>
          <a:xfrm rot="0" flipH="0" flipV="0">
            <a:off x="17779001" y="10042132"/>
            <a:ext cx="109728" cy="44196"/>
          </a:xfrm>
          <a:custGeom>
            <a:pathLst>
              <a:path w="914400" h="368300">
                <a:moveTo>
                  <a:pt x="0" y="368300"/>
                </a:moveTo>
                <a:lnTo>
                  <a:pt x="914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11" name="Freeform 25111"/>
          <p:cNvSpPr/>
          <p:nvPr/>
        </p:nvSpPr>
        <p:spPr>
          <a:xfrm rot="0" flipH="0" flipV="0">
            <a:off x="17792717" y="10103092"/>
            <a:ext cx="96012" cy="19812"/>
          </a:xfrm>
          <a:custGeom>
            <a:pathLst>
              <a:path w="800100" h="165100">
                <a:moveTo>
                  <a:pt x="0" y="165100"/>
                </a:moveTo>
                <a:lnTo>
                  <a:pt x="800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12" name="Freeform 25112"/>
          <p:cNvSpPr/>
          <p:nvPr/>
        </p:nvSpPr>
        <p:spPr>
          <a:xfrm rot="0" flipH="0" flipV="0">
            <a:off x="17745473" y="9949168"/>
            <a:ext cx="114300" cy="115824"/>
          </a:xfrm>
          <a:custGeom>
            <a:pathLst>
              <a:path w="952500" h="965200">
                <a:moveTo>
                  <a:pt x="952500" y="0"/>
                </a:moveTo>
                <a:lnTo>
                  <a:pt x="0" y="965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13" name="Freeform 25113"/>
          <p:cNvSpPr/>
          <p:nvPr/>
        </p:nvSpPr>
        <p:spPr>
          <a:xfrm rot="0" flipH="0" flipV="0">
            <a:off x="17599169" y="9749523"/>
            <a:ext cx="0" cy="199644"/>
          </a:xfrm>
          <a:custGeom>
            <a:pathLst>
              <a:path w="0" h="1663700">
                <a:moveTo>
                  <a:pt x="0" y="0"/>
                </a:moveTo>
                <a:lnTo>
                  <a:pt x="0" y="1663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14" name="Freeform 25114"/>
          <p:cNvSpPr/>
          <p:nvPr/>
        </p:nvSpPr>
        <p:spPr>
          <a:xfrm rot="0" flipH="0" flipV="0">
            <a:off x="17628125" y="9749523"/>
            <a:ext cx="0" cy="199644"/>
          </a:xfrm>
          <a:custGeom>
            <a:pathLst>
              <a:path w="0" h="1663700">
                <a:moveTo>
                  <a:pt x="0" y="0"/>
                </a:moveTo>
                <a:lnTo>
                  <a:pt x="0" y="1663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15" name="Freeform 25115"/>
          <p:cNvSpPr/>
          <p:nvPr/>
        </p:nvSpPr>
        <p:spPr>
          <a:xfrm rot="0" flipH="0" flipV="0">
            <a:off x="17219693" y="10615157"/>
            <a:ext cx="787909" cy="0"/>
          </a:xfrm>
          <a:custGeom>
            <a:pathLst>
              <a:path w="6565900" h="0">
                <a:moveTo>
                  <a:pt x="0" y="0"/>
                </a:moveTo>
                <a:lnTo>
                  <a:pt x="749300" y="0"/>
                </a:lnTo>
                <a:lnTo>
                  <a:pt x="5816600" y="0"/>
                </a:lnTo>
                <a:lnTo>
                  <a:pt x="6565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16" name="Freeform 25116"/>
          <p:cNvSpPr/>
          <p:nvPr/>
        </p:nvSpPr>
        <p:spPr>
          <a:xfrm rot="0" flipH="0" flipV="0">
            <a:off x="17658604" y="9569692"/>
            <a:ext cx="0" cy="149352"/>
          </a:xfrm>
          <a:custGeom>
            <a:pathLst>
              <a:path w="0" h="1244600">
                <a:moveTo>
                  <a:pt x="0" y="0"/>
                </a:moveTo>
                <a:lnTo>
                  <a:pt x="0" y="1244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17" name="Freeform 25117"/>
          <p:cNvSpPr/>
          <p:nvPr/>
        </p:nvSpPr>
        <p:spPr>
          <a:xfrm rot="0" flipH="0" flipV="0">
            <a:off x="17568688" y="9569692"/>
            <a:ext cx="89916" cy="149352"/>
          </a:xfrm>
          <a:custGeom>
            <a:pathLst>
              <a:path w="749300" h="1244600">
                <a:moveTo>
                  <a:pt x="749300" y="0"/>
                </a:moveTo>
                <a:lnTo>
                  <a:pt x="0" y="0"/>
                </a:lnTo>
                <a:lnTo>
                  <a:pt x="0" y="1244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18" name="Freeform 25118"/>
          <p:cNvSpPr/>
          <p:nvPr/>
        </p:nvSpPr>
        <p:spPr>
          <a:xfrm rot="0" flipH="0" flipV="0">
            <a:off x="17239504" y="9784575"/>
            <a:ext cx="60960" cy="160020"/>
          </a:xfrm>
          <a:custGeom>
            <a:pathLst>
              <a:path w="508000" h="1333500">
                <a:moveTo>
                  <a:pt x="0" y="0"/>
                </a:moveTo>
                <a:lnTo>
                  <a:pt x="508000" y="0"/>
                </a:lnTo>
                <a:lnTo>
                  <a:pt x="508000" y="1333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19" name="Freeform 25119"/>
          <p:cNvSpPr/>
          <p:nvPr/>
        </p:nvSpPr>
        <p:spPr>
          <a:xfrm rot="0" flipH="0" flipV="0">
            <a:off x="17300464" y="10063468"/>
            <a:ext cx="0" cy="124968"/>
          </a:xfrm>
          <a:custGeom>
            <a:pathLst>
              <a:path w="0" h="1041400">
                <a:moveTo>
                  <a:pt x="0" y="0"/>
                </a:moveTo>
                <a:lnTo>
                  <a:pt x="0" y="1041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20" name="Freeform 25120"/>
          <p:cNvSpPr/>
          <p:nvPr/>
        </p:nvSpPr>
        <p:spPr>
          <a:xfrm rot="0" flipH="0" flipV="0">
            <a:off x="17300464" y="9833343"/>
            <a:ext cx="38100" cy="30480"/>
          </a:xfrm>
          <a:custGeom>
            <a:pathLst>
              <a:path w="317500" h="254000">
                <a:moveTo>
                  <a:pt x="0" y="254000"/>
                </a:moveTo>
                <a:lnTo>
                  <a:pt x="317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21" name="Freeform 25121"/>
          <p:cNvSpPr/>
          <p:nvPr/>
        </p:nvSpPr>
        <p:spPr>
          <a:xfrm rot="0" flipH="0" flipV="0">
            <a:off x="17239504" y="9784575"/>
            <a:ext cx="0" cy="403860"/>
          </a:xfrm>
          <a:custGeom>
            <a:pathLst>
              <a:path w="0" h="3365500">
                <a:moveTo>
                  <a:pt x="0" y="0"/>
                </a:moveTo>
                <a:lnTo>
                  <a:pt x="0" y="3365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22" name="Freeform 25122"/>
          <p:cNvSpPr/>
          <p:nvPr/>
        </p:nvSpPr>
        <p:spPr>
          <a:xfrm rot="0" flipH="0" flipV="0">
            <a:off x="17926828" y="9784575"/>
            <a:ext cx="59436" cy="160020"/>
          </a:xfrm>
          <a:custGeom>
            <a:pathLst>
              <a:path w="495300" h="1333500">
                <a:moveTo>
                  <a:pt x="495300" y="0"/>
                </a:moveTo>
                <a:lnTo>
                  <a:pt x="0" y="0"/>
                </a:lnTo>
                <a:lnTo>
                  <a:pt x="0" y="1333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23" name="Freeform 25123"/>
          <p:cNvSpPr/>
          <p:nvPr/>
        </p:nvSpPr>
        <p:spPr>
          <a:xfrm rot="0" flipH="0" flipV="0">
            <a:off x="17926828" y="10063468"/>
            <a:ext cx="0" cy="124968"/>
          </a:xfrm>
          <a:custGeom>
            <a:pathLst>
              <a:path w="0" h="1041400">
                <a:moveTo>
                  <a:pt x="0" y="0"/>
                </a:moveTo>
                <a:lnTo>
                  <a:pt x="0" y="1041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24" name="Freeform 25124"/>
          <p:cNvSpPr/>
          <p:nvPr/>
        </p:nvSpPr>
        <p:spPr>
          <a:xfrm rot="0" flipH="0" flipV="0">
            <a:off x="17888728" y="9833343"/>
            <a:ext cx="38100" cy="30480"/>
          </a:xfrm>
          <a:custGeom>
            <a:pathLst>
              <a:path w="317500" h="254000">
                <a:moveTo>
                  <a:pt x="317500" y="2540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25" name="Freeform 25125"/>
          <p:cNvSpPr/>
          <p:nvPr/>
        </p:nvSpPr>
        <p:spPr>
          <a:xfrm rot="0" flipH="0" flipV="0">
            <a:off x="17986264" y="9784575"/>
            <a:ext cx="0" cy="403860"/>
          </a:xfrm>
          <a:custGeom>
            <a:pathLst>
              <a:path w="0" h="3365500">
                <a:moveTo>
                  <a:pt x="0" y="0"/>
                </a:moveTo>
                <a:lnTo>
                  <a:pt x="0" y="3365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26" name="Freeform 25126"/>
          <p:cNvSpPr/>
          <p:nvPr/>
        </p:nvSpPr>
        <p:spPr>
          <a:xfrm rot="0" flipH="0" flipV="0">
            <a:off x="17219693" y="10615157"/>
            <a:ext cx="787909" cy="0"/>
          </a:xfrm>
          <a:custGeom>
            <a:pathLst>
              <a:path w="6565900" h="0">
                <a:moveTo>
                  <a:pt x="0" y="0"/>
                </a:moveTo>
                <a:lnTo>
                  <a:pt x="6565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27" name="Freeform 25127"/>
          <p:cNvSpPr/>
          <p:nvPr/>
        </p:nvSpPr>
        <p:spPr>
          <a:xfrm rot="0" flipH="0" flipV="0">
            <a:off x="17536684" y="9569692"/>
            <a:ext cx="0" cy="149352"/>
          </a:xfrm>
          <a:custGeom>
            <a:pathLst>
              <a:path w="0" h="1244600">
                <a:moveTo>
                  <a:pt x="0" y="0"/>
                </a:moveTo>
                <a:lnTo>
                  <a:pt x="0" y="1244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28" name="Freeform 25128"/>
          <p:cNvSpPr/>
          <p:nvPr/>
        </p:nvSpPr>
        <p:spPr>
          <a:xfrm rot="0" flipH="0" flipV="0">
            <a:off x="17446768" y="9569692"/>
            <a:ext cx="89916" cy="149352"/>
          </a:xfrm>
          <a:custGeom>
            <a:pathLst>
              <a:path w="749300" h="1244600">
                <a:moveTo>
                  <a:pt x="749300" y="0"/>
                </a:moveTo>
                <a:lnTo>
                  <a:pt x="0" y="0"/>
                </a:lnTo>
                <a:lnTo>
                  <a:pt x="0" y="1244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29" name="Freeform 25129"/>
          <p:cNvSpPr/>
          <p:nvPr/>
        </p:nvSpPr>
        <p:spPr>
          <a:xfrm rot="0" flipH="0" flipV="0">
            <a:off x="17690608" y="9569692"/>
            <a:ext cx="0" cy="149352"/>
          </a:xfrm>
          <a:custGeom>
            <a:pathLst>
              <a:path w="0" h="1244600">
                <a:moveTo>
                  <a:pt x="0" y="0"/>
                </a:moveTo>
                <a:lnTo>
                  <a:pt x="0" y="1244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30" name="Freeform 25130"/>
          <p:cNvSpPr/>
          <p:nvPr/>
        </p:nvSpPr>
        <p:spPr>
          <a:xfrm rot="0" flipH="0" flipV="0">
            <a:off x="17690608" y="9569692"/>
            <a:ext cx="89916" cy="149352"/>
          </a:xfrm>
          <a:custGeom>
            <a:pathLst>
              <a:path w="749300" h="1244600">
                <a:moveTo>
                  <a:pt x="0" y="0"/>
                </a:moveTo>
                <a:lnTo>
                  <a:pt x="749300" y="0"/>
                </a:lnTo>
                <a:lnTo>
                  <a:pt x="749300" y="1244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31" name="Freeform 25131"/>
          <p:cNvSpPr/>
          <p:nvPr/>
        </p:nvSpPr>
        <p:spPr>
          <a:xfrm rot="0" flipH="0" flipV="0">
            <a:off x="16628380" y="9342615"/>
            <a:ext cx="521208" cy="0"/>
          </a:xfrm>
          <a:custGeom>
            <a:pathLst>
              <a:path w="4343400" h="0">
                <a:moveTo>
                  <a:pt x="4343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32" name="Freeform 25132"/>
          <p:cNvSpPr/>
          <p:nvPr/>
        </p:nvSpPr>
        <p:spPr>
          <a:xfrm rot="0" flipH="0" flipV="0">
            <a:off x="17149588" y="9342615"/>
            <a:ext cx="335280" cy="239268"/>
          </a:xfrm>
          <a:custGeom>
            <a:pathLst>
              <a:path w="2794000" h="1993900">
                <a:moveTo>
                  <a:pt x="0" y="0"/>
                </a:moveTo>
                <a:lnTo>
                  <a:pt x="2794000" y="1993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33" name="Freeform 25133"/>
          <p:cNvSpPr/>
          <p:nvPr/>
        </p:nvSpPr>
        <p:spPr>
          <a:xfrm rot="0" flipH="0" flipV="0">
            <a:off x="20267699" y="10570959"/>
            <a:ext cx="131064" cy="0"/>
          </a:xfrm>
          <a:custGeom>
            <a:pathLst>
              <a:path w="1092200" h="0">
                <a:moveTo>
                  <a:pt x="0" y="0"/>
                </a:moveTo>
                <a:lnTo>
                  <a:pt x="1092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34" name="Freeform 25134"/>
          <p:cNvSpPr/>
          <p:nvPr/>
        </p:nvSpPr>
        <p:spPr>
          <a:xfrm rot="0" flipH="0" flipV="0">
            <a:off x="20278366" y="8815308"/>
            <a:ext cx="111252" cy="1487426"/>
          </a:xfrm>
          <a:custGeom>
            <a:pathLst>
              <a:path w="927100" h="12395200">
                <a:moveTo>
                  <a:pt x="0" y="12395200"/>
                </a:moveTo>
                <a:lnTo>
                  <a:pt x="0" y="0"/>
                </a:lnTo>
                <a:lnTo>
                  <a:pt x="927100" y="0"/>
                </a:lnTo>
                <a:lnTo>
                  <a:pt x="927100" y="12382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35" name="Freeform 25135"/>
          <p:cNvSpPr/>
          <p:nvPr/>
        </p:nvSpPr>
        <p:spPr>
          <a:xfrm rot="0" flipH="0" flipV="0">
            <a:off x="20278366" y="8815308"/>
            <a:ext cx="4572" cy="1487426"/>
          </a:xfrm>
          <a:custGeom>
            <a:pathLst>
              <a:path w="38100" h="12395200">
                <a:moveTo>
                  <a:pt x="38100" y="12395200"/>
                </a:moveTo>
                <a:lnTo>
                  <a:pt x="38100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36" name="Freeform 25136"/>
          <p:cNvSpPr/>
          <p:nvPr/>
        </p:nvSpPr>
        <p:spPr>
          <a:xfrm rot="0" flipH="0" flipV="0">
            <a:off x="20385047" y="8815309"/>
            <a:ext cx="0" cy="1485902"/>
          </a:xfrm>
          <a:custGeom>
            <a:pathLst>
              <a:path w="0" h="12382500">
                <a:moveTo>
                  <a:pt x="0" y="0"/>
                </a:moveTo>
                <a:lnTo>
                  <a:pt x="0" y="12382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37" name="Freeform 25137"/>
          <p:cNvSpPr/>
          <p:nvPr/>
        </p:nvSpPr>
        <p:spPr>
          <a:xfrm rot="0" flipH="0" flipV="0">
            <a:off x="20282938" y="9011905"/>
            <a:ext cx="102108" cy="0"/>
          </a:xfrm>
          <a:custGeom>
            <a:pathLst>
              <a:path w="850900" h="0">
                <a:moveTo>
                  <a:pt x="0" y="0"/>
                </a:moveTo>
                <a:lnTo>
                  <a:pt x="850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38" name="Freeform 25138"/>
          <p:cNvSpPr/>
          <p:nvPr/>
        </p:nvSpPr>
        <p:spPr>
          <a:xfrm rot="0" flipH="0" flipV="0">
            <a:off x="20282938" y="9016477"/>
            <a:ext cx="102108" cy="0"/>
          </a:xfrm>
          <a:custGeom>
            <a:pathLst>
              <a:path w="850900" h="0">
                <a:moveTo>
                  <a:pt x="0" y="0"/>
                </a:moveTo>
                <a:lnTo>
                  <a:pt x="850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39" name="Freeform 25139"/>
          <p:cNvSpPr/>
          <p:nvPr/>
        </p:nvSpPr>
        <p:spPr>
          <a:xfrm rot="0" flipH="0" flipV="0">
            <a:off x="20282938" y="8807689"/>
            <a:ext cx="102108" cy="7620"/>
          </a:xfrm>
          <a:custGeom>
            <a:pathLst>
              <a:path w="850900" h="63500">
                <a:moveTo>
                  <a:pt x="0" y="63500"/>
                </a:moveTo>
                <a:lnTo>
                  <a:pt x="0" y="0"/>
                </a:lnTo>
                <a:lnTo>
                  <a:pt x="850900" y="0"/>
                </a:lnTo>
                <a:lnTo>
                  <a:pt x="850900" y="63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40" name="Freeform 25140"/>
          <p:cNvSpPr/>
          <p:nvPr/>
        </p:nvSpPr>
        <p:spPr>
          <a:xfrm rot="0" flipH="0" flipV="0">
            <a:off x="20279890" y="8810737"/>
            <a:ext cx="3048" cy="4572"/>
          </a:xfrm>
          <a:custGeom>
            <a:pathLst>
              <a:path w="25400" h="38100">
                <a:moveTo>
                  <a:pt x="0" y="3810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41" name="Freeform 25141"/>
          <p:cNvSpPr/>
          <p:nvPr/>
        </p:nvSpPr>
        <p:spPr>
          <a:xfrm rot="0" flipH="0" flipV="0">
            <a:off x="20385046" y="8810737"/>
            <a:ext cx="4572" cy="4572"/>
          </a:xfrm>
          <a:custGeom>
            <a:pathLst>
              <a:path w="38100" h="38100">
                <a:moveTo>
                  <a:pt x="38100" y="3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42" name="Freeform 25142"/>
          <p:cNvSpPr/>
          <p:nvPr/>
        </p:nvSpPr>
        <p:spPr>
          <a:xfrm rot="0" flipH="0" flipV="0">
            <a:off x="20282938" y="8842741"/>
            <a:ext cx="102108" cy="0"/>
          </a:xfrm>
          <a:custGeom>
            <a:pathLst>
              <a:path w="850900" h="0">
                <a:moveTo>
                  <a:pt x="0" y="0"/>
                </a:moveTo>
                <a:lnTo>
                  <a:pt x="850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43" name="Freeform 25143"/>
          <p:cNvSpPr/>
          <p:nvPr/>
        </p:nvSpPr>
        <p:spPr>
          <a:xfrm rot="0" flipH="0" flipV="0">
            <a:off x="20282938" y="8847313"/>
            <a:ext cx="102108" cy="0"/>
          </a:xfrm>
          <a:custGeom>
            <a:pathLst>
              <a:path w="850900" h="0">
                <a:moveTo>
                  <a:pt x="0" y="0"/>
                </a:moveTo>
                <a:lnTo>
                  <a:pt x="850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44" name="Freeform 25144"/>
          <p:cNvSpPr/>
          <p:nvPr/>
        </p:nvSpPr>
        <p:spPr>
          <a:xfrm rot="0" flipH="0" flipV="0">
            <a:off x="20334755" y="8795496"/>
            <a:ext cx="0" cy="170688"/>
          </a:xfrm>
          <a:custGeom>
            <a:pathLst>
              <a:path w="0" h="1422400">
                <a:moveTo>
                  <a:pt x="0" y="0"/>
                </a:moveTo>
                <a:lnTo>
                  <a:pt x="0" y="1422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45" name="Freeform 25145"/>
          <p:cNvSpPr/>
          <p:nvPr/>
        </p:nvSpPr>
        <p:spPr>
          <a:xfrm rot="0" flipH="0" flipV="0">
            <a:off x="20334755" y="8982949"/>
            <a:ext cx="0" cy="10668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46" name="Freeform 25146"/>
          <p:cNvSpPr/>
          <p:nvPr/>
        </p:nvSpPr>
        <p:spPr>
          <a:xfrm rot="0" flipH="0" flipV="0">
            <a:off x="20334755" y="9010381"/>
            <a:ext cx="0" cy="172212"/>
          </a:xfrm>
          <a:custGeom>
            <a:pathLst>
              <a:path w="0" h="1435100">
                <a:moveTo>
                  <a:pt x="0" y="0"/>
                </a:moveTo>
                <a:lnTo>
                  <a:pt x="0" y="14351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47" name="Freeform 25147"/>
          <p:cNvSpPr/>
          <p:nvPr/>
        </p:nvSpPr>
        <p:spPr>
          <a:xfrm rot="0" flipH="0" flipV="0">
            <a:off x="20278366" y="10570959"/>
            <a:ext cx="111252" cy="0"/>
          </a:xfrm>
          <a:custGeom>
            <a:pathLst>
              <a:path w="927100" h="0">
                <a:moveTo>
                  <a:pt x="0" y="0"/>
                </a:moveTo>
                <a:lnTo>
                  <a:pt x="927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48" name="Freeform 25148"/>
          <p:cNvSpPr/>
          <p:nvPr/>
        </p:nvSpPr>
        <p:spPr>
          <a:xfrm rot="0" flipH="0" flipV="0">
            <a:off x="20208262" y="10554195"/>
            <a:ext cx="251460" cy="16764"/>
          </a:xfrm>
          <a:custGeom>
            <a:pathLst>
              <a:path w="2095500" h="139700">
                <a:moveTo>
                  <a:pt x="0" y="0"/>
                </a:moveTo>
                <a:lnTo>
                  <a:pt x="2095500" y="0"/>
                </a:lnTo>
                <a:lnTo>
                  <a:pt x="2095500" y="139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49" name="Freeform 25149"/>
          <p:cNvSpPr/>
          <p:nvPr/>
        </p:nvSpPr>
        <p:spPr>
          <a:xfrm rot="0" flipH="0" flipV="0">
            <a:off x="20278366" y="10302735"/>
            <a:ext cx="0" cy="251460"/>
          </a:xfrm>
          <a:custGeom>
            <a:pathLst>
              <a:path w="0" h="2095500">
                <a:moveTo>
                  <a:pt x="0" y="2095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50" name="Freeform 25150"/>
          <p:cNvSpPr/>
          <p:nvPr/>
        </p:nvSpPr>
        <p:spPr>
          <a:xfrm rot="0" flipH="0" flipV="0">
            <a:off x="20208262" y="10401795"/>
            <a:ext cx="70104" cy="152400"/>
          </a:xfrm>
          <a:custGeom>
            <a:pathLst>
              <a:path w="584200" h="1270000">
                <a:moveTo>
                  <a:pt x="584200" y="0"/>
                </a:moveTo>
                <a:lnTo>
                  <a:pt x="0" y="1270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51" name="Freeform 25151"/>
          <p:cNvSpPr/>
          <p:nvPr/>
        </p:nvSpPr>
        <p:spPr>
          <a:xfrm rot="0" flipH="0" flipV="0">
            <a:off x="20282938" y="10302734"/>
            <a:ext cx="0" cy="251460"/>
          </a:xfrm>
          <a:custGeom>
            <a:pathLst>
              <a:path w="0" h="2095500">
                <a:moveTo>
                  <a:pt x="0" y="0"/>
                </a:moveTo>
                <a:lnTo>
                  <a:pt x="0" y="2095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52" name="Freeform 25152"/>
          <p:cNvSpPr/>
          <p:nvPr/>
        </p:nvSpPr>
        <p:spPr>
          <a:xfrm rot="0" flipH="0" flipV="0">
            <a:off x="20389619" y="10301211"/>
            <a:ext cx="0" cy="252984"/>
          </a:xfrm>
          <a:custGeom>
            <a:pathLst>
              <a:path w="0" h="2108200">
                <a:moveTo>
                  <a:pt x="0" y="2108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53" name="Freeform 25153"/>
          <p:cNvSpPr/>
          <p:nvPr/>
        </p:nvSpPr>
        <p:spPr>
          <a:xfrm rot="0" flipH="0" flipV="0">
            <a:off x="20389619" y="10401795"/>
            <a:ext cx="70104" cy="152400"/>
          </a:xfrm>
          <a:custGeom>
            <a:pathLst>
              <a:path w="584200" h="1270000">
                <a:moveTo>
                  <a:pt x="0" y="0"/>
                </a:moveTo>
                <a:lnTo>
                  <a:pt x="584200" y="1270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54" name="Freeform 25154"/>
          <p:cNvSpPr/>
          <p:nvPr/>
        </p:nvSpPr>
        <p:spPr>
          <a:xfrm rot="0" flipH="0" flipV="0">
            <a:off x="20385047" y="10301210"/>
            <a:ext cx="0" cy="252984"/>
          </a:xfrm>
          <a:custGeom>
            <a:pathLst>
              <a:path w="0" h="2108200">
                <a:moveTo>
                  <a:pt x="0" y="0"/>
                </a:moveTo>
                <a:lnTo>
                  <a:pt x="0" y="2108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55" name="Freeform 25155"/>
          <p:cNvSpPr/>
          <p:nvPr/>
        </p:nvSpPr>
        <p:spPr>
          <a:xfrm rot="0" flipH="0" flipV="0">
            <a:off x="20334755" y="10551147"/>
            <a:ext cx="0" cy="3048"/>
          </a:xfrm>
          <a:custGeom>
            <a:pathLst>
              <a:path w="0" h="25400">
                <a:moveTo>
                  <a:pt x="0" y="25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56" name="Freeform 25156"/>
          <p:cNvSpPr/>
          <p:nvPr/>
        </p:nvSpPr>
        <p:spPr>
          <a:xfrm rot="0" flipH="0" flipV="0">
            <a:off x="20339327" y="10551147"/>
            <a:ext cx="0" cy="3048"/>
          </a:xfrm>
          <a:custGeom>
            <a:pathLst>
              <a:path w="0" h="25400">
                <a:moveTo>
                  <a:pt x="0" y="0"/>
                </a:moveTo>
                <a:lnTo>
                  <a:pt x="0" y="2540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57" name="Freeform 25157"/>
          <p:cNvSpPr/>
          <p:nvPr/>
        </p:nvSpPr>
        <p:spPr>
          <a:xfrm rot="0" flipH="0" flipV="0">
            <a:off x="20334755" y="10551147"/>
            <a:ext cx="0" cy="3048"/>
          </a:xfrm>
          <a:custGeom>
            <a:pathLst>
              <a:path w="0" h="25400">
                <a:moveTo>
                  <a:pt x="0" y="25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58" name="Freeform 25158"/>
          <p:cNvSpPr/>
          <p:nvPr/>
        </p:nvSpPr>
        <p:spPr>
          <a:xfrm rot="0" flipH="0" flipV="0">
            <a:off x="20389619" y="10542004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59" name="Freeform 25159"/>
          <p:cNvSpPr/>
          <p:nvPr/>
        </p:nvSpPr>
        <p:spPr>
          <a:xfrm rot="0" flipH="0" flipV="0">
            <a:off x="20389619" y="10519144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60" name="Freeform 25160"/>
          <p:cNvSpPr/>
          <p:nvPr/>
        </p:nvSpPr>
        <p:spPr>
          <a:xfrm rot="0" flipH="0" flipV="0">
            <a:off x="20389619" y="10525239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61" name="Freeform 25161"/>
          <p:cNvSpPr/>
          <p:nvPr/>
        </p:nvSpPr>
        <p:spPr>
          <a:xfrm rot="0" flipH="0" flipV="0">
            <a:off x="20389619" y="10531335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62" name="Freeform 25162"/>
          <p:cNvSpPr/>
          <p:nvPr/>
        </p:nvSpPr>
        <p:spPr>
          <a:xfrm rot="0" flipH="0" flipV="0">
            <a:off x="20389619" y="10537432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63" name="Freeform 25163"/>
          <p:cNvSpPr/>
          <p:nvPr/>
        </p:nvSpPr>
        <p:spPr>
          <a:xfrm rot="0" flipH="0" flipV="0">
            <a:off x="20389619" y="10542004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64" name="Freeform 25164"/>
          <p:cNvSpPr/>
          <p:nvPr/>
        </p:nvSpPr>
        <p:spPr>
          <a:xfrm rot="0" flipH="0" flipV="0">
            <a:off x="20389619" y="10537432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65" name="Freeform 25165"/>
          <p:cNvSpPr/>
          <p:nvPr/>
        </p:nvSpPr>
        <p:spPr>
          <a:xfrm rot="0" flipH="0" flipV="0">
            <a:off x="20389619" y="10542004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66" name="Freeform 25166"/>
          <p:cNvSpPr/>
          <p:nvPr/>
        </p:nvSpPr>
        <p:spPr>
          <a:xfrm rot="0" flipH="0" flipV="0">
            <a:off x="20389619" y="1051457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67" name="Freeform 25167"/>
          <p:cNvSpPr/>
          <p:nvPr/>
        </p:nvSpPr>
        <p:spPr>
          <a:xfrm rot="0" flipH="0" flipV="0">
            <a:off x="20389619" y="10519144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68" name="Freeform 25168"/>
          <p:cNvSpPr/>
          <p:nvPr/>
        </p:nvSpPr>
        <p:spPr>
          <a:xfrm rot="0" flipH="0" flipV="0">
            <a:off x="20389619" y="10514571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69" name="Freeform 25169"/>
          <p:cNvSpPr/>
          <p:nvPr/>
        </p:nvSpPr>
        <p:spPr>
          <a:xfrm rot="0" flipH="0" flipV="0">
            <a:off x="20389619" y="10519144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70" name="Freeform 25170"/>
          <p:cNvSpPr/>
          <p:nvPr/>
        </p:nvSpPr>
        <p:spPr>
          <a:xfrm rot="0" flipH="0" flipV="0">
            <a:off x="20391142" y="10508475"/>
            <a:ext cx="3048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71" name="Freeform 25171"/>
          <p:cNvSpPr/>
          <p:nvPr/>
        </p:nvSpPr>
        <p:spPr>
          <a:xfrm rot="0" flipH="0" flipV="0">
            <a:off x="20391142" y="10514571"/>
            <a:ext cx="3048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72" name="Freeform 25172"/>
          <p:cNvSpPr/>
          <p:nvPr/>
        </p:nvSpPr>
        <p:spPr>
          <a:xfrm rot="0" flipH="0" flipV="0">
            <a:off x="20391142" y="10491711"/>
            <a:ext cx="3048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73" name="Freeform 25173"/>
          <p:cNvSpPr/>
          <p:nvPr/>
        </p:nvSpPr>
        <p:spPr>
          <a:xfrm rot="0" flipH="0" flipV="0">
            <a:off x="20391142" y="10496283"/>
            <a:ext cx="3048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74" name="Freeform 25174"/>
          <p:cNvSpPr/>
          <p:nvPr/>
        </p:nvSpPr>
        <p:spPr>
          <a:xfrm rot="0" flipH="0" flipV="0">
            <a:off x="20391142" y="10502380"/>
            <a:ext cx="3048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75" name="Freeform 25175"/>
          <p:cNvSpPr/>
          <p:nvPr/>
        </p:nvSpPr>
        <p:spPr>
          <a:xfrm rot="0" flipH="0" flipV="0">
            <a:off x="20391142" y="10508475"/>
            <a:ext cx="3048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76" name="Freeform 25176"/>
          <p:cNvSpPr/>
          <p:nvPr/>
        </p:nvSpPr>
        <p:spPr>
          <a:xfrm rot="0" flipH="0" flipV="0">
            <a:off x="20391142" y="10502380"/>
            <a:ext cx="3048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77" name="Freeform 25177"/>
          <p:cNvSpPr/>
          <p:nvPr/>
        </p:nvSpPr>
        <p:spPr>
          <a:xfrm rot="0" flipH="0" flipV="0">
            <a:off x="20391142" y="10508475"/>
            <a:ext cx="3048" cy="0"/>
          </a:xfrm>
          <a:custGeom>
            <a:pathLst>
              <a:path w="25400" h="0">
                <a:moveTo>
                  <a:pt x="0" y="0"/>
                </a:moveTo>
                <a:lnTo>
                  <a:pt x="25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78" name="Freeform 25178"/>
          <p:cNvSpPr/>
          <p:nvPr/>
        </p:nvSpPr>
        <p:spPr>
          <a:xfrm rot="0" flipH="0" flipV="0">
            <a:off x="20273794" y="10519144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79" name="Freeform 25179"/>
          <p:cNvSpPr/>
          <p:nvPr/>
        </p:nvSpPr>
        <p:spPr>
          <a:xfrm rot="0" flipH="0" flipV="0">
            <a:off x="20273794" y="10514571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80" name="Freeform 25180"/>
          <p:cNvSpPr/>
          <p:nvPr/>
        </p:nvSpPr>
        <p:spPr>
          <a:xfrm rot="0" flipH="0" flipV="0">
            <a:off x="20273794" y="10519144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81" name="Freeform 25181"/>
          <p:cNvSpPr/>
          <p:nvPr/>
        </p:nvSpPr>
        <p:spPr>
          <a:xfrm rot="0" flipH="0" flipV="0">
            <a:off x="20273794" y="10514571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82" name="Freeform 25182"/>
          <p:cNvSpPr/>
          <p:nvPr/>
        </p:nvSpPr>
        <p:spPr>
          <a:xfrm rot="0" flipH="0" flipV="0">
            <a:off x="20273794" y="10519144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83" name="Freeform 25183"/>
          <p:cNvSpPr/>
          <p:nvPr/>
        </p:nvSpPr>
        <p:spPr>
          <a:xfrm rot="0" flipH="0" flipV="0">
            <a:off x="20273794" y="10508475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84" name="Freeform 25184"/>
          <p:cNvSpPr/>
          <p:nvPr/>
        </p:nvSpPr>
        <p:spPr>
          <a:xfrm rot="0" flipH="0" flipV="0">
            <a:off x="20273794" y="10514571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85" name="Freeform 25185"/>
          <p:cNvSpPr/>
          <p:nvPr/>
        </p:nvSpPr>
        <p:spPr>
          <a:xfrm rot="0" flipH="0" flipV="0">
            <a:off x="20273794" y="10485616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86" name="Freeform 25186"/>
          <p:cNvSpPr/>
          <p:nvPr/>
        </p:nvSpPr>
        <p:spPr>
          <a:xfrm rot="0" flipH="0" flipV="0">
            <a:off x="20273794" y="10491711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87" name="Freeform 25187"/>
          <p:cNvSpPr/>
          <p:nvPr/>
        </p:nvSpPr>
        <p:spPr>
          <a:xfrm rot="0" flipH="0" flipV="0">
            <a:off x="20273794" y="10496283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88" name="Freeform 25188"/>
          <p:cNvSpPr/>
          <p:nvPr/>
        </p:nvSpPr>
        <p:spPr>
          <a:xfrm rot="0" flipH="0" flipV="0">
            <a:off x="20273794" y="10502380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89" name="Freeform 25189"/>
          <p:cNvSpPr/>
          <p:nvPr/>
        </p:nvSpPr>
        <p:spPr>
          <a:xfrm rot="0" flipH="0" flipV="0">
            <a:off x="20273794" y="10508475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90" name="Freeform 25190"/>
          <p:cNvSpPr/>
          <p:nvPr/>
        </p:nvSpPr>
        <p:spPr>
          <a:xfrm rot="0" flipH="0" flipV="0">
            <a:off x="20273794" y="10502380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91" name="Freeform 25191"/>
          <p:cNvSpPr/>
          <p:nvPr/>
        </p:nvSpPr>
        <p:spPr>
          <a:xfrm rot="0" flipH="0" flipV="0">
            <a:off x="20273794" y="10508475"/>
            <a:ext cx="4572" cy="0"/>
          </a:xfrm>
          <a:custGeom>
            <a:pathLst>
              <a:path w="38100" h="0">
                <a:moveTo>
                  <a:pt x="38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92" name="Freeform 25192"/>
          <p:cNvSpPr/>
          <p:nvPr/>
        </p:nvSpPr>
        <p:spPr>
          <a:xfrm rot="0" flipH="0" flipV="0">
            <a:off x="20273795" y="10485616"/>
            <a:ext cx="4572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93" name="Freeform 25193"/>
          <p:cNvSpPr/>
          <p:nvPr/>
        </p:nvSpPr>
        <p:spPr>
          <a:xfrm rot="0" flipH="0" flipV="0">
            <a:off x="20208262" y="10554195"/>
            <a:ext cx="0" cy="16764"/>
          </a:xfrm>
          <a:custGeom>
            <a:pathLst>
              <a:path w="0" h="139700">
                <a:moveTo>
                  <a:pt x="0" y="1397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94" name="Freeform 25194"/>
          <p:cNvSpPr/>
          <p:nvPr/>
        </p:nvSpPr>
        <p:spPr>
          <a:xfrm rot="0" flipH="0" flipV="0">
            <a:off x="20389619" y="10395699"/>
            <a:ext cx="0" cy="30480"/>
          </a:xfrm>
          <a:custGeom>
            <a:pathLst>
              <a:path w="0"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95" name="Freeform 25195"/>
          <p:cNvSpPr/>
          <p:nvPr/>
        </p:nvSpPr>
        <p:spPr>
          <a:xfrm rot="0" flipH="0" flipV="0">
            <a:off x="20397238" y="10420083"/>
            <a:ext cx="1524" cy="1524"/>
          </a:xfrm>
          <a:custGeom>
            <a:pathLst>
              <a:path w="12700" h="12700">
                <a:moveTo>
                  <a:pt x="12700" y="127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96" name="Freeform 25196"/>
          <p:cNvSpPr/>
          <p:nvPr/>
        </p:nvSpPr>
        <p:spPr>
          <a:xfrm rot="0" flipH="0" flipV="0">
            <a:off x="20208262" y="10401795"/>
            <a:ext cx="251460" cy="169164"/>
          </a:xfrm>
          <a:custGeom>
            <a:pathLst>
              <a:path w="2095500" h="1409700">
                <a:moveTo>
                  <a:pt x="0" y="1409700"/>
                </a:moveTo>
                <a:lnTo>
                  <a:pt x="2095500" y="1409700"/>
                </a:lnTo>
                <a:lnTo>
                  <a:pt x="2095500" y="1270000"/>
                </a:lnTo>
                <a:lnTo>
                  <a:pt x="1511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97" name="Freeform 25197"/>
          <p:cNvSpPr/>
          <p:nvPr/>
        </p:nvSpPr>
        <p:spPr>
          <a:xfrm rot="0" flipH="0" flipV="0">
            <a:off x="18272780" y="10013175"/>
            <a:ext cx="0" cy="309372"/>
          </a:xfrm>
          <a:custGeom>
            <a:pathLst>
              <a:path w="0" h="2578100">
                <a:moveTo>
                  <a:pt x="0" y="2578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98" name="Freeform 25198"/>
          <p:cNvSpPr/>
          <p:nvPr/>
        </p:nvSpPr>
        <p:spPr>
          <a:xfrm rot="0" flipH="0" flipV="0">
            <a:off x="18606535" y="10363695"/>
            <a:ext cx="992125" cy="0"/>
          </a:xfrm>
          <a:custGeom>
            <a:pathLst>
              <a:path w="8267700" h="0">
                <a:moveTo>
                  <a:pt x="8267700" y="0"/>
                </a:moveTo>
                <a:lnTo>
                  <a:pt x="0" y="0"/>
                </a:lnTo>
                <a:lnTo>
                  <a:pt x="3048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199" name="Freeform 25199"/>
          <p:cNvSpPr/>
          <p:nvPr/>
        </p:nvSpPr>
        <p:spPr>
          <a:xfrm rot="0" flipH="0" flipV="0">
            <a:off x="19254237" y="10602963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00" name="Freeform 25200"/>
          <p:cNvSpPr/>
          <p:nvPr/>
        </p:nvSpPr>
        <p:spPr>
          <a:xfrm rot="0" flipH="0" flipV="0">
            <a:off x="18544054" y="10602963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01" name="Freeform 25201"/>
          <p:cNvSpPr/>
          <p:nvPr/>
        </p:nvSpPr>
        <p:spPr>
          <a:xfrm rot="0" flipH="0" flipV="0">
            <a:off x="19254237" y="10577056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02" name="Freeform 25202"/>
          <p:cNvSpPr/>
          <p:nvPr/>
        </p:nvSpPr>
        <p:spPr>
          <a:xfrm rot="0" flipH="0" flipV="0">
            <a:off x="18544054" y="10577056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03" name="Freeform 25203"/>
          <p:cNvSpPr/>
          <p:nvPr/>
        </p:nvSpPr>
        <p:spPr>
          <a:xfrm rot="0" flipH="0" flipV="0">
            <a:off x="19254237" y="10549623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04" name="Freeform 25204"/>
          <p:cNvSpPr/>
          <p:nvPr/>
        </p:nvSpPr>
        <p:spPr>
          <a:xfrm rot="0" flipH="0" flipV="0">
            <a:off x="18544054" y="10549623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05" name="Freeform 25205"/>
          <p:cNvSpPr/>
          <p:nvPr/>
        </p:nvSpPr>
        <p:spPr>
          <a:xfrm rot="0" flipH="0" flipV="0">
            <a:off x="19254237" y="10523716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06" name="Freeform 25206"/>
          <p:cNvSpPr/>
          <p:nvPr/>
        </p:nvSpPr>
        <p:spPr>
          <a:xfrm rot="0" flipH="0" flipV="0">
            <a:off x="18544054" y="10523716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07" name="Freeform 25207"/>
          <p:cNvSpPr/>
          <p:nvPr/>
        </p:nvSpPr>
        <p:spPr>
          <a:xfrm rot="0" flipH="0" flipV="0">
            <a:off x="19254237" y="10497807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08" name="Freeform 25208"/>
          <p:cNvSpPr/>
          <p:nvPr/>
        </p:nvSpPr>
        <p:spPr>
          <a:xfrm rot="0" flipH="0" flipV="0">
            <a:off x="18544054" y="10497807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09" name="Freeform 25209"/>
          <p:cNvSpPr/>
          <p:nvPr/>
        </p:nvSpPr>
        <p:spPr>
          <a:xfrm rot="0" flipH="0" flipV="0">
            <a:off x="19254237" y="10470375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10" name="Freeform 25210"/>
          <p:cNvSpPr/>
          <p:nvPr/>
        </p:nvSpPr>
        <p:spPr>
          <a:xfrm rot="0" flipH="0" flipV="0">
            <a:off x="18544054" y="10470375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11" name="Freeform 25211"/>
          <p:cNvSpPr/>
          <p:nvPr/>
        </p:nvSpPr>
        <p:spPr>
          <a:xfrm rot="0" flipH="0" flipV="0">
            <a:off x="19254237" y="10444468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12" name="Freeform 25212"/>
          <p:cNvSpPr/>
          <p:nvPr/>
        </p:nvSpPr>
        <p:spPr>
          <a:xfrm rot="0" flipH="0" flipV="0">
            <a:off x="18544054" y="10444468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13" name="Freeform 25213"/>
          <p:cNvSpPr/>
          <p:nvPr/>
        </p:nvSpPr>
        <p:spPr>
          <a:xfrm rot="0" flipH="0" flipV="0">
            <a:off x="18544052" y="10426180"/>
            <a:ext cx="146304" cy="188976"/>
          </a:xfrm>
          <a:custGeom>
            <a:pathLst>
              <a:path w="1219200" h="1574800">
                <a:moveTo>
                  <a:pt x="0" y="0"/>
                </a:moveTo>
                <a:lnTo>
                  <a:pt x="0" y="1574800"/>
                </a:lnTo>
                <a:lnTo>
                  <a:pt x="1219200" y="1574800"/>
                </a:lnTo>
                <a:lnTo>
                  <a:pt x="1219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14" name="Freeform 25214"/>
          <p:cNvSpPr/>
          <p:nvPr/>
        </p:nvSpPr>
        <p:spPr>
          <a:xfrm rot="0" flipH="0" flipV="0">
            <a:off x="19400541" y="10426179"/>
            <a:ext cx="0" cy="188976"/>
          </a:xfrm>
          <a:custGeom>
            <a:pathLst>
              <a:path w="0" h="1574800">
                <a:moveTo>
                  <a:pt x="0" y="1574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15" name="Freeform 25215"/>
          <p:cNvSpPr/>
          <p:nvPr/>
        </p:nvSpPr>
        <p:spPr>
          <a:xfrm rot="0" flipH="0" flipV="0">
            <a:off x="19254237" y="10363695"/>
            <a:ext cx="146304" cy="0"/>
          </a:xfrm>
          <a:custGeom>
            <a:pathLst>
              <a:path w="1219200" h="0">
                <a:moveTo>
                  <a:pt x="1219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16" name="Freeform 25216"/>
          <p:cNvSpPr/>
          <p:nvPr/>
        </p:nvSpPr>
        <p:spPr>
          <a:xfrm rot="0" flipH="0" flipV="0">
            <a:off x="19254237" y="10426180"/>
            <a:ext cx="146304" cy="188976"/>
          </a:xfrm>
          <a:custGeom>
            <a:pathLst>
              <a:path w="1219200" h="1574800">
                <a:moveTo>
                  <a:pt x="0" y="0"/>
                </a:moveTo>
                <a:lnTo>
                  <a:pt x="0" y="1574800"/>
                </a:lnTo>
                <a:lnTo>
                  <a:pt x="1219200" y="1574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17" name="Freeform 25217"/>
          <p:cNvSpPr/>
          <p:nvPr/>
        </p:nvSpPr>
        <p:spPr>
          <a:xfrm rot="0" flipH="0" flipV="0">
            <a:off x="18836661" y="10385032"/>
            <a:ext cx="355092" cy="0"/>
          </a:xfrm>
          <a:custGeom>
            <a:pathLst>
              <a:path w="2959100" h="0">
                <a:moveTo>
                  <a:pt x="2959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18" name="Freeform 25218"/>
          <p:cNvSpPr/>
          <p:nvPr/>
        </p:nvSpPr>
        <p:spPr>
          <a:xfrm rot="0" flipH="0" flipV="0">
            <a:off x="18752841" y="10385032"/>
            <a:ext cx="103632" cy="0"/>
          </a:xfrm>
          <a:custGeom>
            <a:pathLst>
              <a:path w="863600" h="0">
                <a:moveTo>
                  <a:pt x="0" y="0"/>
                </a:moveTo>
                <a:lnTo>
                  <a:pt x="863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19" name="Freeform 25219"/>
          <p:cNvSpPr/>
          <p:nvPr/>
        </p:nvSpPr>
        <p:spPr>
          <a:xfrm rot="0" flipH="0" flipV="0">
            <a:off x="18772654" y="10385032"/>
            <a:ext cx="0" cy="21336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20" name="Freeform 25220"/>
          <p:cNvSpPr/>
          <p:nvPr/>
        </p:nvSpPr>
        <p:spPr>
          <a:xfrm rot="0" flipH="0" flipV="0">
            <a:off x="18856473" y="10406368"/>
            <a:ext cx="230124" cy="0"/>
          </a:xfrm>
          <a:custGeom>
            <a:pathLst>
              <a:path w="1917700" h="0">
                <a:moveTo>
                  <a:pt x="0" y="0"/>
                </a:moveTo>
                <a:lnTo>
                  <a:pt x="1917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21" name="Freeform 25221"/>
          <p:cNvSpPr/>
          <p:nvPr/>
        </p:nvSpPr>
        <p:spPr>
          <a:xfrm rot="0" flipH="0" flipV="0">
            <a:off x="19170417" y="10385032"/>
            <a:ext cx="0" cy="21336"/>
          </a:xfrm>
          <a:custGeom>
            <a:pathLst>
              <a:path w="0" h="177800">
                <a:moveTo>
                  <a:pt x="0" y="1778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22" name="Freeform 25222"/>
          <p:cNvSpPr/>
          <p:nvPr/>
        </p:nvSpPr>
        <p:spPr>
          <a:xfrm rot="0" flipH="0" flipV="0">
            <a:off x="18731506" y="10363695"/>
            <a:ext cx="21336" cy="21336"/>
          </a:xfrm>
          <a:custGeom>
            <a:pathLst>
              <a:path w="177800" h="177800">
                <a:moveTo>
                  <a:pt x="0" y="0"/>
                </a:moveTo>
                <a:lnTo>
                  <a:pt x="17780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23" name="Freeform 25223"/>
          <p:cNvSpPr/>
          <p:nvPr/>
        </p:nvSpPr>
        <p:spPr>
          <a:xfrm rot="0" flipH="0" flipV="0">
            <a:off x="19191753" y="10363695"/>
            <a:ext cx="19812" cy="21336"/>
          </a:xfrm>
          <a:custGeom>
            <a:pathLst>
              <a:path w="165100" h="177800">
                <a:moveTo>
                  <a:pt x="165100" y="0"/>
                </a:move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24" name="Freeform 25224"/>
          <p:cNvSpPr/>
          <p:nvPr/>
        </p:nvSpPr>
        <p:spPr>
          <a:xfrm rot="0" flipH="0" flipV="0">
            <a:off x="18836661" y="10406368"/>
            <a:ext cx="355092" cy="0"/>
          </a:xfrm>
          <a:custGeom>
            <a:pathLst>
              <a:path w="2959100" h="0">
                <a:moveTo>
                  <a:pt x="29591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25" name="Freeform 25225"/>
          <p:cNvSpPr/>
          <p:nvPr/>
        </p:nvSpPr>
        <p:spPr>
          <a:xfrm rot="0" flipH="0" flipV="0">
            <a:off x="18731506" y="10406368"/>
            <a:ext cx="124968" cy="19812"/>
          </a:xfrm>
          <a:custGeom>
            <a:pathLst>
              <a:path w="1041400" h="165100">
                <a:moveTo>
                  <a:pt x="0" y="165100"/>
                </a:moveTo>
                <a:lnTo>
                  <a:pt x="177800" y="0"/>
                </a:lnTo>
                <a:lnTo>
                  <a:pt x="104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26" name="Freeform 25226"/>
          <p:cNvSpPr/>
          <p:nvPr/>
        </p:nvSpPr>
        <p:spPr>
          <a:xfrm rot="0" flipH="0" flipV="0">
            <a:off x="19191753" y="10406368"/>
            <a:ext cx="19812" cy="19812"/>
          </a:xfrm>
          <a:custGeom>
            <a:pathLst>
              <a:path w="165100" h="165100">
                <a:moveTo>
                  <a:pt x="165100" y="165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27" name="Freeform 25227"/>
          <p:cNvSpPr/>
          <p:nvPr/>
        </p:nvSpPr>
        <p:spPr>
          <a:xfrm rot="0" flipH="0" flipV="0">
            <a:off x="18815325" y="10426180"/>
            <a:ext cx="313944" cy="0"/>
          </a:xfrm>
          <a:custGeom>
            <a:pathLst>
              <a:path w="2616200" h="0">
                <a:moveTo>
                  <a:pt x="0" y="0"/>
                </a:moveTo>
                <a:lnTo>
                  <a:pt x="2616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28" name="Freeform 25228"/>
          <p:cNvSpPr/>
          <p:nvPr/>
        </p:nvSpPr>
        <p:spPr>
          <a:xfrm rot="0" flipH="0" flipV="0">
            <a:off x="18815325" y="10363695"/>
            <a:ext cx="313944" cy="0"/>
          </a:xfrm>
          <a:custGeom>
            <a:pathLst>
              <a:path w="2616200" h="0">
                <a:moveTo>
                  <a:pt x="2616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29" name="Freeform 25229"/>
          <p:cNvSpPr/>
          <p:nvPr/>
        </p:nvSpPr>
        <p:spPr>
          <a:xfrm rot="0" flipH="0" flipV="0">
            <a:off x="18544052" y="10426180"/>
            <a:ext cx="856489" cy="0"/>
          </a:xfrm>
          <a:custGeom>
            <a:pathLst>
              <a:path w="7137400" h="0">
                <a:moveTo>
                  <a:pt x="7137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30" name="Freeform 25230"/>
          <p:cNvSpPr/>
          <p:nvPr/>
        </p:nvSpPr>
        <p:spPr>
          <a:xfrm rot="0" flipH="0" flipV="0">
            <a:off x="18690358" y="10426180"/>
            <a:ext cx="563880" cy="83820"/>
          </a:xfrm>
          <a:custGeom>
            <a:pathLst>
              <a:path w="4699000" h="698500">
                <a:moveTo>
                  <a:pt x="0" y="0"/>
                </a:moveTo>
                <a:lnTo>
                  <a:pt x="0" y="698500"/>
                </a:lnTo>
                <a:lnTo>
                  <a:pt x="4699000" y="698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31" name="Freeform 25231"/>
          <p:cNvSpPr/>
          <p:nvPr/>
        </p:nvSpPr>
        <p:spPr>
          <a:xfrm rot="0" flipH="0" flipV="0">
            <a:off x="18272780" y="10279875"/>
            <a:ext cx="0" cy="42672"/>
          </a:xfrm>
          <a:custGeom>
            <a:pathLst>
              <a:path w="0" h="355600">
                <a:moveTo>
                  <a:pt x="0" y="3556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32" name="Freeform 25232"/>
          <p:cNvSpPr/>
          <p:nvPr/>
        </p:nvSpPr>
        <p:spPr>
          <a:xfrm rot="0" flipH="0" flipV="0">
            <a:off x="18313928" y="10322547"/>
            <a:ext cx="292608" cy="83820"/>
          </a:xfrm>
          <a:custGeom>
            <a:pathLst>
              <a:path w="2438400" h="698500">
                <a:moveTo>
                  <a:pt x="0" y="0"/>
                </a:moveTo>
                <a:lnTo>
                  <a:pt x="0" y="698500"/>
                </a:lnTo>
                <a:lnTo>
                  <a:pt x="2438400" y="698500"/>
                </a:lnTo>
                <a:lnTo>
                  <a:pt x="2438400" y="342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33" name="Freeform 25233"/>
          <p:cNvSpPr/>
          <p:nvPr/>
        </p:nvSpPr>
        <p:spPr>
          <a:xfrm rot="0" flipH="0" flipV="0">
            <a:off x="18272780" y="10322547"/>
            <a:ext cx="1325882" cy="0"/>
          </a:xfrm>
          <a:custGeom>
            <a:pathLst>
              <a:path w="11049000" h="0">
                <a:moveTo>
                  <a:pt x="0" y="0"/>
                </a:moveTo>
                <a:lnTo>
                  <a:pt x="11049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34" name="Freeform 25234"/>
          <p:cNvSpPr/>
          <p:nvPr/>
        </p:nvSpPr>
        <p:spPr>
          <a:xfrm rot="0" flipH="0" flipV="0">
            <a:off x="18272780" y="9804386"/>
            <a:ext cx="208788" cy="208788"/>
          </a:xfrm>
          <a:custGeom>
            <a:pathLst>
              <a:path w="1739900" h="1739900">
                <a:moveTo>
                  <a:pt x="0" y="1739900"/>
                </a:moveTo>
                <a:lnTo>
                  <a:pt x="1739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35" name="Freeform 25235"/>
          <p:cNvSpPr/>
          <p:nvPr/>
        </p:nvSpPr>
        <p:spPr>
          <a:xfrm rot="0" flipH="0" flipV="0">
            <a:off x="18356600" y="9886682"/>
            <a:ext cx="124968" cy="126492"/>
          </a:xfrm>
          <a:custGeom>
            <a:pathLst>
              <a:path w="1041400" h="1054100">
                <a:moveTo>
                  <a:pt x="0" y="1054100"/>
                </a:moveTo>
                <a:lnTo>
                  <a:pt x="104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36" name="Freeform 25236"/>
          <p:cNvSpPr/>
          <p:nvPr/>
        </p:nvSpPr>
        <p:spPr>
          <a:xfrm rot="0" flipH="0" flipV="0">
            <a:off x="18481568" y="9804386"/>
            <a:ext cx="803149" cy="518160"/>
          </a:xfrm>
          <a:custGeom>
            <a:pathLst>
              <a:path w="6692900" h="4318000">
                <a:moveTo>
                  <a:pt x="0" y="0"/>
                </a:moveTo>
                <a:lnTo>
                  <a:pt x="4089400" y="0"/>
                </a:lnTo>
                <a:lnTo>
                  <a:pt x="6692900" y="0"/>
                </a:lnTo>
                <a:lnTo>
                  <a:pt x="6692900" y="4318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37" name="Freeform 25237"/>
          <p:cNvSpPr/>
          <p:nvPr/>
        </p:nvSpPr>
        <p:spPr>
          <a:xfrm rot="0" flipH="0" flipV="0">
            <a:off x="19284717" y="9804386"/>
            <a:ext cx="313944" cy="559308"/>
          </a:xfrm>
          <a:custGeom>
            <a:pathLst>
              <a:path w="2616200" h="4660900">
                <a:moveTo>
                  <a:pt x="0" y="0"/>
                </a:moveTo>
                <a:lnTo>
                  <a:pt x="0" y="685800"/>
                </a:lnTo>
                <a:lnTo>
                  <a:pt x="1752600" y="685800"/>
                </a:lnTo>
                <a:lnTo>
                  <a:pt x="2616200" y="1562100"/>
                </a:lnTo>
                <a:lnTo>
                  <a:pt x="2616200" y="4660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38" name="Freeform 25238"/>
          <p:cNvSpPr/>
          <p:nvPr/>
        </p:nvSpPr>
        <p:spPr>
          <a:xfrm rot="0" flipH="0" flipV="0">
            <a:off x="18272780" y="10013175"/>
            <a:ext cx="83820" cy="309372"/>
          </a:xfrm>
          <a:custGeom>
            <a:pathLst>
              <a:path w="698500" h="2578100">
                <a:moveTo>
                  <a:pt x="0" y="2578100"/>
                </a:moveTo>
                <a:lnTo>
                  <a:pt x="0" y="2400300"/>
                </a:lnTo>
                <a:lnTo>
                  <a:pt x="698500" y="2400300"/>
                </a:lnTo>
                <a:lnTo>
                  <a:pt x="698500" y="0"/>
                </a:ln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39" name="Freeform 25239"/>
          <p:cNvSpPr/>
          <p:nvPr/>
        </p:nvSpPr>
        <p:spPr>
          <a:xfrm rot="0" flipH="0" flipV="0">
            <a:off x="18481568" y="9804386"/>
            <a:ext cx="803149" cy="82296"/>
          </a:xfrm>
          <a:custGeom>
            <a:pathLst>
              <a:path w="6692900" h="685800">
                <a:moveTo>
                  <a:pt x="0" y="0"/>
                </a:moveTo>
                <a:lnTo>
                  <a:pt x="0" y="685800"/>
                </a:lnTo>
                <a:lnTo>
                  <a:pt x="6692900" y="685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40" name="Freeform 25240"/>
          <p:cNvSpPr/>
          <p:nvPr/>
        </p:nvSpPr>
        <p:spPr>
          <a:xfrm rot="0" flipH="0" flipV="0">
            <a:off x="18356600" y="10013175"/>
            <a:ext cx="0" cy="21336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41" name="Freeform 25241"/>
          <p:cNvSpPr/>
          <p:nvPr/>
        </p:nvSpPr>
        <p:spPr>
          <a:xfrm rot="0" flipH="0" flipV="0">
            <a:off x="18272780" y="10034510"/>
            <a:ext cx="83820" cy="41148"/>
          </a:xfrm>
          <a:custGeom>
            <a:pathLst>
              <a:path w="698500" h="342900">
                <a:moveTo>
                  <a:pt x="0" y="0"/>
                </a:moveTo>
                <a:lnTo>
                  <a:pt x="0" y="165100"/>
                </a:lnTo>
                <a:lnTo>
                  <a:pt x="698500" y="165100"/>
                </a:lnTo>
                <a:lnTo>
                  <a:pt x="698500" y="342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42" name="Freeform 25242"/>
          <p:cNvSpPr/>
          <p:nvPr/>
        </p:nvSpPr>
        <p:spPr>
          <a:xfrm rot="0" flipH="0" flipV="0">
            <a:off x="18272780" y="10096994"/>
            <a:ext cx="83820" cy="0"/>
          </a:xfrm>
          <a:custGeom>
            <a:pathLst>
              <a:path w="698500" h="0">
                <a:moveTo>
                  <a:pt x="6985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43" name="Freeform 25243"/>
          <p:cNvSpPr/>
          <p:nvPr/>
        </p:nvSpPr>
        <p:spPr>
          <a:xfrm rot="0" flipH="0" flipV="0">
            <a:off x="18272780" y="10138143"/>
            <a:ext cx="83820" cy="0"/>
          </a:xfrm>
          <a:custGeom>
            <a:pathLst>
              <a:path w="698500" h="0">
                <a:moveTo>
                  <a:pt x="6985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44" name="Freeform 25244"/>
          <p:cNvSpPr/>
          <p:nvPr/>
        </p:nvSpPr>
        <p:spPr>
          <a:xfrm rot="0" flipH="0" flipV="0">
            <a:off x="18272780" y="10180815"/>
            <a:ext cx="83820" cy="0"/>
          </a:xfrm>
          <a:custGeom>
            <a:pathLst>
              <a:path w="698500" h="0">
                <a:moveTo>
                  <a:pt x="0" y="0"/>
                </a:moveTo>
                <a:lnTo>
                  <a:pt x="698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45" name="Freeform 25245"/>
          <p:cNvSpPr/>
          <p:nvPr/>
        </p:nvSpPr>
        <p:spPr>
          <a:xfrm rot="0" flipH="0" flipV="0">
            <a:off x="18272780" y="10221963"/>
            <a:ext cx="83820" cy="0"/>
          </a:xfrm>
          <a:custGeom>
            <a:pathLst>
              <a:path w="698500" h="0">
                <a:moveTo>
                  <a:pt x="6985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46" name="Freeform 25246"/>
          <p:cNvSpPr/>
          <p:nvPr/>
        </p:nvSpPr>
        <p:spPr>
          <a:xfrm rot="0" flipH="0" flipV="0">
            <a:off x="18272780" y="10263110"/>
            <a:ext cx="83820" cy="0"/>
          </a:xfrm>
          <a:custGeom>
            <a:pathLst>
              <a:path w="698500" h="0">
                <a:moveTo>
                  <a:pt x="6985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47" name="Freeform 25247"/>
          <p:cNvSpPr/>
          <p:nvPr/>
        </p:nvSpPr>
        <p:spPr>
          <a:xfrm rot="0" flipH="0" flipV="0">
            <a:off x="18481568" y="9886682"/>
            <a:ext cx="0" cy="435864"/>
          </a:xfrm>
          <a:custGeom>
            <a:pathLst>
              <a:path w="0" h="3632200">
                <a:moveTo>
                  <a:pt x="0" y="0"/>
                </a:moveTo>
                <a:lnTo>
                  <a:pt x="0" y="3632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48" name="Freeform 25248"/>
          <p:cNvSpPr/>
          <p:nvPr/>
        </p:nvSpPr>
        <p:spPr>
          <a:xfrm rot="0" flipH="0" flipV="0">
            <a:off x="18522715" y="10301210"/>
            <a:ext cx="167640" cy="0"/>
          </a:xfrm>
          <a:custGeom>
            <a:pathLst>
              <a:path w="1397000" h="0">
                <a:moveTo>
                  <a:pt x="0" y="0"/>
                </a:moveTo>
                <a:lnTo>
                  <a:pt x="139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49" name="Freeform 25249"/>
          <p:cNvSpPr/>
          <p:nvPr/>
        </p:nvSpPr>
        <p:spPr>
          <a:xfrm rot="0" flipH="0" flipV="0">
            <a:off x="18733030" y="10301210"/>
            <a:ext cx="166116" cy="0"/>
          </a:xfrm>
          <a:custGeom>
            <a:pathLst>
              <a:path w="1384300" h="0">
                <a:moveTo>
                  <a:pt x="0" y="0"/>
                </a:moveTo>
                <a:lnTo>
                  <a:pt x="138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50" name="Freeform 25250"/>
          <p:cNvSpPr/>
          <p:nvPr/>
        </p:nvSpPr>
        <p:spPr>
          <a:xfrm rot="0" flipH="0" flipV="0">
            <a:off x="18941817" y="10301210"/>
            <a:ext cx="124968" cy="0"/>
          </a:xfrm>
          <a:custGeom>
            <a:pathLst>
              <a:path w="1041400" h="0">
                <a:moveTo>
                  <a:pt x="0" y="0"/>
                </a:moveTo>
                <a:lnTo>
                  <a:pt x="104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51" name="Freeform 25251"/>
          <p:cNvSpPr/>
          <p:nvPr/>
        </p:nvSpPr>
        <p:spPr>
          <a:xfrm rot="0" flipH="0" flipV="0">
            <a:off x="19109458" y="10301210"/>
            <a:ext cx="124968" cy="0"/>
          </a:xfrm>
          <a:custGeom>
            <a:pathLst>
              <a:path w="1041400" h="0">
                <a:moveTo>
                  <a:pt x="0" y="0"/>
                </a:moveTo>
                <a:lnTo>
                  <a:pt x="104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52" name="Freeform 25252"/>
          <p:cNvSpPr/>
          <p:nvPr/>
        </p:nvSpPr>
        <p:spPr>
          <a:xfrm rot="0" flipH="0" flipV="0">
            <a:off x="18481568" y="9886682"/>
            <a:ext cx="0" cy="21336"/>
          </a:xfrm>
          <a:custGeom>
            <a:pathLst>
              <a:path w="0" h="177800">
                <a:moveTo>
                  <a:pt x="0" y="0"/>
                </a:moveTo>
                <a:lnTo>
                  <a:pt x="0" y="1778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53" name="Freeform 25253"/>
          <p:cNvSpPr/>
          <p:nvPr/>
        </p:nvSpPr>
        <p:spPr>
          <a:xfrm rot="0" flipH="0" flipV="0">
            <a:off x="18522715" y="9908018"/>
            <a:ext cx="167640" cy="0"/>
          </a:xfrm>
          <a:custGeom>
            <a:pathLst>
              <a:path w="1397000" h="0">
                <a:moveTo>
                  <a:pt x="0" y="0"/>
                </a:moveTo>
                <a:lnTo>
                  <a:pt x="139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54" name="Freeform 25254"/>
          <p:cNvSpPr/>
          <p:nvPr/>
        </p:nvSpPr>
        <p:spPr>
          <a:xfrm rot="0" flipH="0" flipV="0">
            <a:off x="18733030" y="9908018"/>
            <a:ext cx="166116" cy="0"/>
          </a:xfrm>
          <a:custGeom>
            <a:pathLst>
              <a:path w="1384300" h="0">
                <a:moveTo>
                  <a:pt x="0" y="0"/>
                </a:moveTo>
                <a:lnTo>
                  <a:pt x="138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55" name="Freeform 25255"/>
          <p:cNvSpPr/>
          <p:nvPr/>
        </p:nvSpPr>
        <p:spPr>
          <a:xfrm rot="0" flipH="0" flipV="0">
            <a:off x="18941817" y="9908018"/>
            <a:ext cx="124968" cy="0"/>
          </a:xfrm>
          <a:custGeom>
            <a:pathLst>
              <a:path w="1041400" h="0">
                <a:moveTo>
                  <a:pt x="0" y="0"/>
                </a:moveTo>
                <a:lnTo>
                  <a:pt x="104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56" name="Freeform 25256"/>
          <p:cNvSpPr/>
          <p:nvPr/>
        </p:nvSpPr>
        <p:spPr>
          <a:xfrm rot="0" flipH="0" flipV="0">
            <a:off x="19109458" y="9908018"/>
            <a:ext cx="124968" cy="0"/>
          </a:xfrm>
          <a:custGeom>
            <a:pathLst>
              <a:path w="1041400" h="0">
                <a:moveTo>
                  <a:pt x="0" y="0"/>
                </a:moveTo>
                <a:lnTo>
                  <a:pt x="104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57" name="Freeform 25257"/>
          <p:cNvSpPr/>
          <p:nvPr/>
        </p:nvSpPr>
        <p:spPr>
          <a:xfrm rot="0" flipH="0" flipV="0">
            <a:off x="18522715" y="10260062"/>
            <a:ext cx="0" cy="41148"/>
          </a:xfrm>
          <a:custGeom>
            <a:pathLst>
              <a:path w="0" h="342900">
                <a:moveTo>
                  <a:pt x="0" y="342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58" name="Freeform 25258"/>
          <p:cNvSpPr/>
          <p:nvPr/>
        </p:nvSpPr>
        <p:spPr>
          <a:xfrm rot="0" flipH="0" flipV="0">
            <a:off x="18522715" y="9908018"/>
            <a:ext cx="0" cy="330708"/>
          </a:xfrm>
          <a:custGeom>
            <a:pathLst>
              <a:path w="0" h="2755900">
                <a:moveTo>
                  <a:pt x="0" y="2755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59" name="Freeform 25259"/>
          <p:cNvSpPr/>
          <p:nvPr/>
        </p:nvSpPr>
        <p:spPr>
          <a:xfrm rot="0" flipH="0" flipV="0">
            <a:off x="18733030" y="10301210"/>
            <a:ext cx="41148" cy="0"/>
          </a:xfrm>
          <a:custGeom>
            <a:pathLst>
              <a:path w="342900" h="0">
                <a:moveTo>
                  <a:pt x="0" y="0"/>
                </a:moveTo>
                <a:lnTo>
                  <a:pt x="342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60" name="Freeform 25260"/>
          <p:cNvSpPr/>
          <p:nvPr/>
        </p:nvSpPr>
        <p:spPr>
          <a:xfrm rot="0" flipH="0" flipV="0">
            <a:off x="18522715" y="9908018"/>
            <a:ext cx="167640" cy="330708"/>
          </a:xfrm>
          <a:custGeom>
            <a:pathLst>
              <a:path w="1397000" h="2755900">
                <a:moveTo>
                  <a:pt x="0" y="0"/>
                </a:moveTo>
                <a:lnTo>
                  <a:pt x="1397000" y="0"/>
                </a:lnTo>
                <a:lnTo>
                  <a:pt x="1397000" y="2755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61" name="Freeform 25261"/>
          <p:cNvSpPr/>
          <p:nvPr/>
        </p:nvSpPr>
        <p:spPr>
          <a:xfrm rot="0" flipH="0" flipV="0">
            <a:off x="18690358" y="10260063"/>
            <a:ext cx="0" cy="41148"/>
          </a:xfrm>
          <a:custGeom>
            <a:pathLst>
              <a:path w="0"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62" name="Freeform 25262"/>
          <p:cNvSpPr/>
          <p:nvPr/>
        </p:nvSpPr>
        <p:spPr>
          <a:xfrm rot="0" flipH="0" flipV="0">
            <a:off x="18733030" y="10260062"/>
            <a:ext cx="0" cy="41148"/>
          </a:xfrm>
          <a:custGeom>
            <a:pathLst>
              <a:path w="0" h="342900">
                <a:moveTo>
                  <a:pt x="0" y="342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63" name="Freeform 25263"/>
          <p:cNvSpPr/>
          <p:nvPr/>
        </p:nvSpPr>
        <p:spPr>
          <a:xfrm rot="0" flipH="0" flipV="0">
            <a:off x="18733030" y="9908018"/>
            <a:ext cx="166116" cy="330708"/>
          </a:xfrm>
          <a:custGeom>
            <a:pathLst>
              <a:path w="1384300" h="2755900">
                <a:moveTo>
                  <a:pt x="0" y="2755900"/>
                </a:moveTo>
                <a:lnTo>
                  <a:pt x="0" y="0"/>
                </a:lnTo>
                <a:lnTo>
                  <a:pt x="1384300" y="0"/>
                </a:lnTo>
                <a:lnTo>
                  <a:pt x="1384300" y="2755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64" name="Freeform 25264"/>
          <p:cNvSpPr/>
          <p:nvPr/>
        </p:nvSpPr>
        <p:spPr>
          <a:xfrm rot="0" flipH="0" flipV="0">
            <a:off x="18899145" y="10260063"/>
            <a:ext cx="0" cy="41148"/>
          </a:xfrm>
          <a:custGeom>
            <a:pathLst>
              <a:path w="0"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65" name="Freeform 25265"/>
          <p:cNvSpPr/>
          <p:nvPr/>
        </p:nvSpPr>
        <p:spPr>
          <a:xfrm rot="0" flipH="0" flipV="0">
            <a:off x="18941817" y="10260062"/>
            <a:ext cx="0" cy="41148"/>
          </a:xfrm>
          <a:custGeom>
            <a:pathLst>
              <a:path w="0" h="342900">
                <a:moveTo>
                  <a:pt x="0" y="342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66" name="Freeform 25266"/>
          <p:cNvSpPr/>
          <p:nvPr/>
        </p:nvSpPr>
        <p:spPr>
          <a:xfrm rot="0" flipH="0" flipV="0">
            <a:off x="18941817" y="9908018"/>
            <a:ext cx="0" cy="330708"/>
          </a:xfrm>
          <a:custGeom>
            <a:pathLst>
              <a:path w="0" h="2755900">
                <a:moveTo>
                  <a:pt x="0" y="2755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67" name="Freeform 25267"/>
          <p:cNvSpPr/>
          <p:nvPr/>
        </p:nvSpPr>
        <p:spPr>
          <a:xfrm rot="0" flipH="0" flipV="0">
            <a:off x="19066785" y="9908018"/>
            <a:ext cx="0" cy="330708"/>
          </a:xfrm>
          <a:custGeom>
            <a:pathLst>
              <a:path w="0" h="2755900">
                <a:moveTo>
                  <a:pt x="0" y="0"/>
                </a:moveTo>
                <a:lnTo>
                  <a:pt x="0" y="2755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68" name="Freeform 25268"/>
          <p:cNvSpPr/>
          <p:nvPr/>
        </p:nvSpPr>
        <p:spPr>
          <a:xfrm rot="0" flipH="0" flipV="0">
            <a:off x="19066785" y="10260063"/>
            <a:ext cx="0" cy="41148"/>
          </a:xfrm>
          <a:custGeom>
            <a:pathLst>
              <a:path w="0"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69" name="Freeform 25269"/>
          <p:cNvSpPr/>
          <p:nvPr/>
        </p:nvSpPr>
        <p:spPr>
          <a:xfrm rot="0" flipH="0" flipV="0">
            <a:off x="19109458" y="10260062"/>
            <a:ext cx="0" cy="41148"/>
          </a:xfrm>
          <a:custGeom>
            <a:pathLst>
              <a:path w="0" h="342900">
                <a:moveTo>
                  <a:pt x="0" y="342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70" name="Freeform 25270"/>
          <p:cNvSpPr/>
          <p:nvPr/>
        </p:nvSpPr>
        <p:spPr>
          <a:xfrm rot="0" flipH="0" flipV="0">
            <a:off x="19109458" y="9908018"/>
            <a:ext cx="0" cy="330708"/>
          </a:xfrm>
          <a:custGeom>
            <a:pathLst>
              <a:path w="0" h="2755900">
                <a:moveTo>
                  <a:pt x="0" y="27559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71" name="Freeform 25271"/>
          <p:cNvSpPr/>
          <p:nvPr/>
        </p:nvSpPr>
        <p:spPr>
          <a:xfrm rot="0" flipH="0" flipV="0">
            <a:off x="19234425" y="9908018"/>
            <a:ext cx="0" cy="330708"/>
          </a:xfrm>
          <a:custGeom>
            <a:pathLst>
              <a:path w="0" h="2755900">
                <a:moveTo>
                  <a:pt x="0" y="0"/>
                </a:moveTo>
                <a:lnTo>
                  <a:pt x="0" y="2755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72" name="Freeform 25272"/>
          <p:cNvSpPr/>
          <p:nvPr/>
        </p:nvSpPr>
        <p:spPr>
          <a:xfrm rot="0" flipH="0" flipV="0">
            <a:off x="19234425" y="10260063"/>
            <a:ext cx="0" cy="41148"/>
          </a:xfrm>
          <a:custGeom>
            <a:pathLst>
              <a:path w="0"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73" name="Freeform 25273"/>
          <p:cNvSpPr/>
          <p:nvPr/>
        </p:nvSpPr>
        <p:spPr>
          <a:xfrm rot="0" flipH="0" flipV="0">
            <a:off x="18481568" y="9866870"/>
            <a:ext cx="0" cy="19812"/>
          </a:xfrm>
          <a:custGeom>
            <a:pathLst>
              <a:path w="0" h="165100">
                <a:moveTo>
                  <a:pt x="0" y="165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74" name="Freeform 25274"/>
          <p:cNvSpPr/>
          <p:nvPr/>
        </p:nvSpPr>
        <p:spPr>
          <a:xfrm rot="0" flipH="0" flipV="0">
            <a:off x="18565387" y="9824199"/>
            <a:ext cx="83820" cy="0"/>
          </a:xfrm>
          <a:custGeom>
            <a:pathLst>
              <a:path w="698500" h="0">
                <a:moveTo>
                  <a:pt x="0" y="0"/>
                </a:moveTo>
                <a:lnTo>
                  <a:pt x="698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75" name="Freeform 25275"/>
          <p:cNvSpPr/>
          <p:nvPr/>
        </p:nvSpPr>
        <p:spPr>
          <a:xfrm rot="-5400000" flipH="0" flipV="0">
            <a:off x="18545576" y="9824199"/>
            <a:ext cx="20574" cy="20574"/>
          </a:xfrm>
          <a:custGeom>
            <a:pathLst>
              <a:path w="171450" h="171450">
                <a:moveTo>
                  <a:pt x="171450" y="171450"/>
                </a:moveTo>
                <a:cubicBezTo>
                  <a:pt x="171450" y="76759"/>
                  <a:pt x="94692" y="0"/>
                  <a:pt x="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76" name="Freeform 25276"/>
          <p:cNvSpPr/>
          <p:nvPr/>
        </p:nvSpPr>
        <p:spPr>
          <a:xfrm rot="0" flipH="0" flipV="0">
            <a:off x="18649970" y="9824198"/>
            <a:ext cx="20574" cy="20574"/>
          </a:xfrm>
          <a:custGeom>
            <a:pathLst>
              <a:path w="171450" h="171450">
                <a:moveTo>
                  <a:pt x="171450" y="171450"/>
                </a:moveTo>
                <a:cubicBezTo>
                  <a:pt x="171450" y="76759"/>
                  <a:pt x="94692" y="0"/>
                  <a:pt x="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77" name="Freeform 25277"/>
          <p:cNvSpPr/>
          <p:nvPr/>
        </p:nvSpPr>
        <p:spPr>
          <a:xfrm rot="0" flipH="0" flipV="0">
            <a:off x="18649970" y="9844772"/>
            <a:ext cx="20574" cy="20574"/>
          </a:xfrm>
          <a:custGeom>
            <a:pathLst>
              <a:path w="171450" h="171450">
                <a:moveTo>
                  <a:pt x="0" y="171450"/>
                </a:moveTo>
                <a:cubicBezTo>
                  <a:pt x="94691" y="171450"/>
                  <a:pt x="171450" y="94692"/>
                  <a:pt x="17145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78" name="Freeform 25278"/>
          <p:cNvSpPr/>
          <p:nvPr/>
        </p:nvSpPr>
        <p:spPr>
          <a:xfrm rot="0" flipH="0" flipV="0">
            <a:off x="18565387" y="9866870"/>
            <a:ext cx="83820" cy="0"/>
          </a:xfrm>
          <a:custGeom>
            <a:pathLst>
              <a:path w="698500" h="0">
                <a:moveTo>
                  <a:pt x="6985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79" name="Freeform 25279"/>
          <p:cNvSpPr/>
          <p:nvPr/>
        </p:nvSpPr>
        <p:spPr>
          <a:xfrm rot="-5400000" flipH="0" flipV="0">
            <a:off x="18545576" y="9844772"/>
            <a:ext cx="20574" cy="20574"/>
          </a:xfrm>
          <a:custGeom>
            <a:pathLst>
              <a:path w="171450" h="171450">
                <a:moveTo>
                  <a:pt x="171450" y="0"/>
                </a:moveTo>
                <a:cubicBezTo>
                  <a:pt x="76759" y="0"/>
                  <a:pt x="0" y="76758"/>
                  <a:pt x="0" y="1714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80" name="Freeform 25280"/>
          <p:cNvSpPr/>
          <p:nvPr/>
        </p:nvSpPr>
        <p:spPr>
          <a:xfrm rot="0" flipH="0" flipV="0">
            <a:off x="18774178" y="9824199"/>
            <a:ext cx="83820" cy="0"/>
          </a:xfrm>
          <a:custGeom>
            <a:pathLst>
              <a:path w="698500" h="0">
                <a:moveTo>
                  <a:pt x="0" y="0"/>
                </a:moveTo>
                <a:lnTo>
                  <a:pt x="698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81" name="Freeform 25281"/>
          <p:cNvSpPr/>
          <p:nvPr/>
        </p:nvSpPr>
        <p:spPr>
          <a:xfrm rot="-5400000" flipH="0" flipV="0">
            <a:off x="18754365" y="9824199"/>
            <a:ext cx="20574" cy="20574"/>
          </a:xfrm>
          <a:custGeom>
            <a:pathLst>
              <a:path w="171450" h="171450">
                <a:moveTo>
                  <a:pt x="171450" y="171450"/>
                </a:moveTo>
                <a:cubicBezTo>
                  <a:pt x="171450" y="76759"/>
                  <a:pt x="94692" y="0"/>
                  <a:pt x="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82" name="Freeform 25282"/>
          <p:cNvSpPr/>
          <p:nvPr/>
        </p:nvSpPr>
        <p:spPr>
          <a:xfrm rot="0" flipH="0" flipV="0">
            <a:off x="18858758" y="9824198"/>
            <a:ext cx="20574" cy="20574"/>
          </a:xfrm>
          <a:custGeom>
            <a:pathLst>
              <a:path w="171450" h="171450">
                <a:moveTo>
                  <a:pt x="171450" y="171450"/>
                </a:moveTo>
                <a:cubicBezTo>
                  <a:pt x="171450" y="76759"/>
                  <a:pt x="94692" y="0"/>
                  <a:pt x="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83" name="Freeform 25283"/>
          <p:cNvSpPr/>
          <p:nvPr/>
        </p:nvSpPr>
        <p:spPr>
          <a:xfrm rot="0" flipH="0" flipV="0">
            <a:off x="18858758" y="9844772"/>
            <a:ext cx="20574" cy="20574"/>
          </a:xfrm>
          <a:custGeom>
            <a:pathLst>
              <a:path w="171450" h="171450">
                <a:moveTo>
                  <a:pt x="0" y="171450"/>
                </a:moveTo>
                <a:cubicBezTo>
                  <a:pt x="94691" y="171450"/>
                  <a:pt x="171450" y="94692"/>
                  <a:pt x="17145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84" name="Freeform 25284"/>
          <p:cNvSpPr/>
          <p:nvPr/>
        </p:nvSpPr>
        <p:spPr>
          <a:xfrm rot="0" flipH="0" flipV="0">
            <a:off x="18774177" y="9866870"/>
            <a:ext cx="83820" cy="0"/>
          </a:xfrm>
          <a:custGeom>
            <a:pathLst>
              <a:path w="698500" h="0">
                <a:moveTo>
                  <a:pt x="6985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85" name="Freeform 25285"/>
          <p:cNvSpPr/>
          <p:nvPr/>
        </p:nvSpPr>
        <p:spPr>
          <a:xfrm rot="-5400000" flipH="0" flipV="0">
            <a:off x="18754365" y="9844772"/>
            <a:ext cx="20574" cy="20574"/>
          </a:xfrm>
          <a:custGeom>
            <a:pathLst>
              <a:path w="171450" h="171450">
                <a:moveTo>
                  <a:pt x="171450" y="0"/>
                </a:moveTo>
                <a:cubicBezTo>
                  <a:pt x="76759" y="0"/>
                  <a:pt x="0" y="76758"/>
                  <a:pt x="0" y="1714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86" name="Freeform 25286"/>
          <p:cNvSpPr/>
          <p:nvPr/>
        </p:nvSpPr>
        <p:spPr>
          <a:xfrm rot="0" flipH="0" flipV="0">
            <a:off x="18963154" y="9824199"/>
            <a:ext cx="82296" cy="0"/>
          </a:xfrm>
          <a:custGeom>
            <a:pathLst>
              <a:path w="685800" h="0">
                <a:moveTo>
                  <a:pt x="0" y="0"/>
                </a:moveTo>
                <a:lnTo>
                  <a:pt x="6858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87" name="Freeform 25287"/>
          <p:cNvSpPr/>
          <p:nvPr/>
        </p:nvSpPr>
        <p:spPr>
          <a:xfrm rot="0" flipH="0" flipV="0">
            <a:off x="18943341" y="9824199"/>
            <a:ext cx="20574" cy="20574"/>
          </a:xfrm>
          <a:custGeom>
            <a:pathLst>
              <a:path w="171450" h="171450">
                <a:moveTo>
                  <a:pt x="171450" y="0"/>
                </a:moveTo>
                <a:cubicBezTo>
                  <a:pt x="76759" y="0"/>
                  <a:pt x="0" y="76758"/>
                  <a:pt x="0" y="1714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88" name="Freeform 25288"/>
          <p:cNvSpPr/>
          <p:nvPr/>
        </p:nvSpPr>
        <p:spPr>
          <a:xfrm rot="0" flipH="0" flipV="0">
            <a:off x="19046210" y="9824198"/>
            <a:ext cx="20574" cy="20574"/>
          </a:xfrm>
          <a:custGeom>
            <a:pathLst>
              <a:path w="171450" h="171450">
                <a:moveTo>
                  <a:pt x="171450" y="171450"/>
                </a:moveTo>
                <a:cubicBezTo>
                  <a:pt x="171450" y="76759"/>
                  <a:pt x="94692" y="0"/>
                  <a:pt x="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89" name="Freeform 25289"/>
          <p:cNvSpPr/>
          <p:nvPr/>
        </p:nvSpPr>
        <p:spPr>
          <a:xfrm rot="0" flipH="0" flipV="0">
            <a:off x="19046211" y="9844772"/>
            <a:ext cx="20574" cy="20574"/>
          </a:xfrm>
          <a:custGeom>
            <a:pathLst>
              <a:path w="171450" h="171450">
                <a:moveTo>
                  <a:pt x="0" y="171450"/>
                </a:moveTo>
                <a:cubicBezTo>
                  <a:pt x="94691" y="171450"/>
                  <a:pt x="171450" y="94692"/>
                  <a:pt x="17145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90" name="Freeform 25290"/>
          <p:cNvSpPr/>
          <p:nvPr/>
        </p:nvSpPr>
        <p:spPr>
          <a:xfrm rot="0" flipH="0" flipV="0">
            <a:off x="18963153" y="9866870"/>
            <a:ext cx="82296" cy="0"/>
          </a:xfrm>
          <a:custGeom>
            <a:pathLst>
              <a:path w="685800" h="0">
                <a:moveTo>
                  <a:pt x="6858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91" name="Freeform 25291"/>
          <p:cNvSpPr/>
          <p:nvPr/>
        </p:nvSpPr>
        <p:spPr>
          <a:xfrm rot="0" flipH="0" flipV="0">
            <a:off x="18943341" y="9844772"/>
            <a:ext cx="20574" cy="20574"/>
          </a:xfrm>
          <a:custGeom>
            <a:pathLst>
              <a:path w="171450" h="171450">
                <a:moveTo>
                  <a:pt x="0" y="0"/>
                </a:moveTo>
                <a:cubicBezTo>
                  <a:pt x="0" y="94691"/>
                  <a:pt x="76758" y="171450"/>
                  <a:pt x="171450" y="1714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92" name="Freeform 25292"/>
          <p:cNvSpPr/>
          <p:nvPr/>
        </p:nvSpPr>
        <p:spPr>
          <a:xfrm rot="0" flipH="0" flipV="0">
            <a:off x="19129269" y="9824199"/>
            <a:ext cx="83820" cy="0"/>
          </a:xfrm>
          <a:custGeom>
            <a:pathLst>
              <a:path w="698500" h="0">
                <a:moveTo>
                  <a:pt x="0" y="0"/>
                </a:moveTo>
                <a:lnTo>
                  <a:pt x="698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93" name="Freeform 25293"/>
          <p:cNvSpPr/>
          <p:nvPr/>
        </p:nvSpPr>
        <p:spPr>
          <a:xfrm rot="0" flipH="0" flipV="0">
            <a:off x="19109458" y="9824199"/>
            <a:ext cx="20574" cy="20574"/>
          </a:xfrm>
          <a:custGeom>
            <a:pathLst>
              <a:path w="171450" h="171450">
                <a:moveTo>
                  <a:pt x="171450" y="0"/>
                </a:moveTo>
                <a:cubicBezTo>
                  <a:pt x="76759" y="0"/>
                  <a:pt x="0" y="76758"/>
                  <a:pt x="0" y="1714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94" name="Freeform 25294"/>
          <p:cNvSpPr/>
          <p:nvPr/>
        </p:nvSpPr>
        <p:spPr>
          <a:xfrm rot="0" flipH="0" flipV="0">
            <a:off x="19213851" y="9824198"/>
            <a:ext cx="20574" cy="20574"/>
          </a:xfrm>
          <a:custGeom>
            <a:pathLst>
              <a:path w="171450" h="171450">
                <a:moveTo>
                  <a:pt x="171450" y="171450"/>
                </a:moveTo>
                <a:cubicBezTo>
                  <a:pt x="171450" y="76759"/>
                  <a:pt x="94692" y="0"/>
                  <a:pt x="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95" name="Freeform 25295"/>
          <p:cNvSpPr/>
          <p:nvPr/>
        </p:nvSpPr>
        <p:spPr>
          <a:xfrm rot="0" flipH="0" flipV="0">
            <a:off x="19213852" y="9844772"/>
            <a:ext cx="20574" cy="20574"/>
          </a:xfrm>
          <a:custGeom>
            <a:pathLst>
              <a:path w="171450" h="171450">
                <a:moveTo>
                  <a:pt x="0" y="171450"/>
                </a:moveTo>
                <a:cubicBezTo>
                  <a:pt x="94691" y="171450"/>
                  <a:pt x="171450" y="94692"/>
                  <a:pt x="17145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96" name="Freeform 25296"/>
          <p:cNvSpPr/>
          <p:nvPr/>
        </p:nvSpPr>
        <p:spPr>
          <a:xfrm rot="0" flipH="0" flipV="0">
            <a:off x="19129269" y="9866870"/>
            <a:ext cx="83820" cy="0"/>
          </a:xfrm>
          <a:custGeom>
            <a:pathLst>
              <a:path w="698500" h="0">
                <a:moveTo>
                  <a:pt x="6985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97" name="Freeform 25297"/>
          <p:cNvSpPr/>
          <p:nvPr/>
        </p:nvSpPr>
        <p:spPr>
          <a:xfrm rot="0" flipH="0" flipV="0">
            <a:off x="19109458" y="9844772"/>
            <a:ext cx="20574" cy="20574"/>
          </a:xfrm>
          <a:custGeom>
            <a:pathLst>
              <a:path w="171450" h="171450">
                <a:moveTo>
                  <a:pt x="0" y="0"/>
                </a:moveTo>
                <a:cubicBezTo>
                  <a:pt x="0" y="94691"/>
                  <a:pt x="76758" y="171450"/>
                  <a:pt x="171450" y="1714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98" name="Freeform 25298"/>
          <p:cNvSpPr/>
          <p:nvPr/>
        </p:nvSpPr>
        <p:spPr>
          <a:xfrm rot="0" flipH="0" flipV="0">
            <a:off x="19306054" y="9950690"/>
            <a:ext cx="0" cy="83820"/>
          </a:xfrm>
          <a:custGeom>
            <a:pathLst>
              <a:path w="0" h="698500">
                <a:moveTo>
                  <a:pt x="0" y="6985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299" name="Freeform 25299"/>
          <p:cNvSpPr/>
          <p:nvPr/>
        </p:nvSpPr>
        <p:spPr>
          <a:xfrm rot="-5400000" flipH="0" flipV="0">
            <a:off x="19307578" y="10033749"/>
            <a:ext cx="41910" cy="41910"/>
          </a:xfrm>
          <a:custGeom>
            <a:pathLst>
              <a:path w="349250" h="349250">
                <a:moveTo>
                  <a:pt x="349250" y="0"/>
                </a:moveTo>
                <a:cubicBezTo>
                  <a:pt x="156363" y="0"/>
                  <a:pt x="0" y="156362"/>
                  <a:pt x="0" y="3492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00" name="Freeform 25300"/>
          <p:cNvSpPr/>
          <p:nvPr/>
        </p:nvSpPr>
        <p:spPr>
          <a:xfrm rot="0" flipH="0" flipV="0">
            <a:off x="19348725" y="9908018"/>
            <a:ext cx="124968" cy="0"/>
          </a:xfrm>
          <a:custGeom>
            <a:pathLst>
              <a:path w="1041400" h="0">
                <a:moveTo>
                  <a:pt x="0" y="0"/>
                </a:moveTo>
                <a:lnTo>
                  <a:pt x="104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01" name="Freeform 25301"/>
          <p:cNvSpPr/>
          <p:nvPr/>
        </p:nvSpPr>
        <p:spPr>
          <a:xfrm rot="-5400000" flipH="0" flipV="0">
            <a:off x="19307577" y="9908018"/>
            <a:ext cx="41910" cy="41910"/>
          </a:xfrm>
          <a:custGeom>
            <a:pathLst>
              <a:path w="349250" h="349250">
                <a:moveTo>
                  <a:pt x="349250" y="349250"/>
                </a:moveTo>
                <a:cubicBezTo>
                  <a:pt x="349250" y="156363"/>
                  <a:pt x="192888" y="0"/>
                  <a:pt x="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02" name="Freeform 25302"/>
          <p:cNvSpPr/>
          <p:nvPr/>
        </p:nvSpPr>
        <p:spPr>
          <a:xfrm rot="-5400000" flipH="0" flipV="0">
            <a:off x="19474455" y="9908019"/>
            <a:ext cx="41910" cy="41910"/>
          </a:xfrm>
          <a:custGeom>
            <a:pathLst>
              <a:path w="349250" h="349250">
                <a:moveTo>
                  <a:pt x="0" y="349250"/>
                </a:moveTo>
                <a:cubicBezTo>
                  <a:pt x="192887" y="349250"/>
                  <a:pt x="349250" y="192888"/>
                  <a:pt x="349250" y="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03" name="Freeform 25303"/>
          <p:cNvSpPr/>
          <p:nvPr/>
        </p:nvSpPr>
        <p:spPr>
          <a:xfrm rot="0" flipH="0" flipV="0">
            <a:off x="19514841" y="9950691"/>
            <a:ext cx="0" cy="83820"/>
          </a:xfrm>
          <a:custGeom>
            <a:pathLst>
              <a:path w="0" h="698500">
                <a:moveTo>
                  <a:pt x="0" y="0"/>
                </a:moveTo>
                <a:lnTo>
                  <a:pt x="0" y="6985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04" name="Freeform 25304"/>
          <p:cNvSpPr/>
          <p:nvPr/>
        </p:nvSpPr>
        <p:spPr>
          <a:xfrm rot="-5400000" flipH="0" flipV="0">
            <a:off x="19474456" y="10033748"/>
            <a:ext cx="41910" cy="41910"/>
          </a:xfrm>
          <a:custGeom>
            <a:pathLst>
              <a:path w="349250" h="349250">
                <a:moveTo>
                  <a:pt x="0" y="0"/>
                </a:moveTo>
                <a:cubicBezTo>
                  <a:pt x="0" y="192887"/>
                  <a:pt x="156362" y="349250"/>
                  <a:pt x="349250" y="3492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05" name="Freeform 25305"/>
          <p:cNvSpPr/>
          <p:nvPr/>
        </p:nvSpPr>
        <p:spPr>
          <a:xfrm rot="0" flipH="0" flipV="0">
            <a:off x="19348725" y="10075658"/>
            <a:ext cx="124968" cy="0"/>
          </a:xfrm>
          <a:custGeom>
            <a:pathLst>
              <a:path w="1041400" h="0">
                <a:moveTo>
                  <a:pt x="10414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06" name="Freeform 25306"/>
          <p:cNvSpPr/>
          <p:nvPr/>
        </p:nvSpPr>
        <p:spPr>
          <a:xfrm rot="0" flipH="0" flipV="0">
            <a:off x="19284717" y="9886682"/>
            <a:ext cx="0" cy="105156"/>
          </a:xfrm>
          <a:custGeom>
            <a:pathLst>
              <a:path w="0" h="876300">
                <a:moveTo>
                  <a:pt x="0" y="0"/>
                </a:moveTo>
                <a:lnTo>
                  <a:pt x="0" y="8763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07" name="Freeform 25307"/>
          <p:cNvSpPr/>
          <p:nvPr/>
        </p:nvSpPr>
        <p:spPr>
          <a:xfrm rot="0" flipH="0" flipV="0">
            <a:off x="18522715" y="10260062"/>
            <a:ext cx="167640" cy="41148"/>
          </a:xfrm>
          <a:custGeom>
            <a:pathLst>
              <a:path w="1397000" h="342900">
                <a:moveTo>
                  <a:pt x="0" y="342900"/>
                </a:moveTo>
                <a:lnTo>
                  <a:pt x="0" y="0"/>
                </a:lnTo>
                <a:lnTo>
                  <a:pt x="139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08" name="Freeform 25308"/>
          <p:cNvSpPr/>
          <p:nvPr/>
        </p:nvSpPr>
        <p:spPr>
          <a:xfrm rot="0" flipH="0" flipV="0">
            <a:off x="18733030" y="10260063"/>
            <a:ext cx="166116" cy="0"/>
          </a:xfrm>
          <a:custGeom>
            <a:pathLst>
              <a:path w="1384300" h="0">
                <a:moveTo>
                  <a:pt x="0" y="0"/>
                </a:moveTo>
                <a:lnTo>
                  <a:pt x="138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09" name="Freeform 25309"/>
          <p:cNvSpPr/>
          <p:nvPr/>
        </p:nvSpPr>
        <p:spPr>
          <a:xfrm rot="0" flipH="0" flipV="0">
            <a:off x="18941817" y="10260063"/>
            <a:ext cx="124968" cy="0"/>
          </a:xfrm>
          <a:custGeom>
            <a:pathLst>
              <a:path w="1041400" h="0">
                <a:moveTo>
                  <a:pt x="0" y="0"/>
                </a:moveTo>
                <a:lnTo>
                  <a:pt x="104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10" name="Freeform 25310"/>
          <p:cNvSpPr/>
          <p:nvPr/>
        </p:nvSpPr>
        <p:spPr>
          <a:xfrm rot="0" flipH="0" flipV="0">
            <a:off x="19109458" y="10260063"/>
            <a:ext cx="124968" cy="0"/>
          </a:xfrm>
          <a:custGeom>
            <a:pathLst>
              <a:path w="1041400" h="0">
                <a:moveTo>
                  <a:pt x="0" y="0"/>
                </a:moveTo>
                <a:lnTo>
                  <a:pt x="104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11" name="Freeform 25311"/>
          <p:cNvSpPr/>
          <p:nvPr/>
        </p:nvSpPr>
        <p:spPr>
          <a:xfrm rot="0" flipH="0" flipV="0">
            <a:off x="18522715" y="10238727"/>
            <a:ext cx="167640" cy="0"/>
          </a:xfrm>
          <a:custGeom>
            <a:pathLst>
              <a:path w="1397000" h="0">
                <a:moveTo>
                  <a:pt x="0" y="0"/>
                </a:moveTo>
                <a:lnTo>
                  <a:pt x="13970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12" name="Freeform 25312"/>
          <p:cNvSpPr/>
          <p:nvPr/>
        </p:nvSpPr>
        <p:spPr>
          <a:xfrm rot="0" flipH="0" flipV="0">
            <a:off x="18733030" y="10238727"/>
            <a:ext cx="166116" cy="0"/>
          </a:xfrm>
          <a:custGeom>
            <a:pathLst>
              <a:path w="1384300" h="0">
                <a:moveTo>
                  <a:pt x="0" y="0"/>
                </a:moveTo>
                <a:lnTo>
                  <a:pt x="1384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13" name="Freeform 25313"/>
          <p:cNvSpPr/>
          <p:nvPr/>
        </p:nvSpPr>
        <p:spPr>
          <a:xfrm rot="0" flipH="0" flipV="0">
            <a:off x="18941817" y="10238727"/>
            <a:ext cx="124968" cy="0"/>
          </a:xfrm>
          <a:custGeom>
            <a:pathLst>
              <a:path w="1041400" h="0">
                <a:moveTo>
                  <a:pt x="0" y="0"/>
                </a:moveTo>
                <a:lnTo>
                  <a:pt x="104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14" name="Freeform 25314"/>
          <p:cNvSpPr/>
          <p:nvPr/>
        </p:nvSpPr>
        <p:spPr>
          <a:xfrm rot="0" flipH="0" flipV="0">
            <a:off x="19109458" y="10238727"/>
            <a:ext cx="124968" cy="0"/>
          </a:xfrm>
          <a:custGeom>
            <a:pathLst>
              <a:path w="1041400" h="0">
                <a:moveTo>
                  <a:pt x="0" y="0"/>
                </a:moveTo>
                <a:lnTo>
                  <a:pt x="10414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15" name="Freeform 25315"/>
          <p:cNvSpPr/>
          <p:nvPr/>
        </p:nvSpPr>
        <p:spPr>
          <a:xfrm rot="0" flipH="0" flipV="0">
            <a:off x="19243569" y="10258538"/>
            <a:ext cx="83820" cy="83820"/>
          </a:xfrm>
          <a:custGeom>
            <a:pathLst>
              <a:path w="698500" h="698500">
                <a:moveTo>
                  <a:pt x="698500" y="349250"/>
                </a:moveTo>
                <a:cubicBezTo>
                  <a:pt x="698500" y="156363"/>
                  <a:pt x="542125" y="0"/>
                  <a:pt x="349250" y="0"/>
                </a:cubicBezTo>
                <a:cubicBezTo>
                  <a:pt x="156363" y="0"/>
                  <a:pt x="0" y="156363"/>
                  <a:pt x="0" y="349250"/>
                </a:cubicBezTo>
                <a:cubicBezTo>
                  <a:pt x="0" y="542137"/>
                  <a:pt x="156363" y="698500"/>
                  <a:pt x="349250" y="698500"/>
                </a:cubicBezTo>
                <a:cubicBezTo>
                  <a:pt x="542125" y="698500"/>
                  <a:pt x="698500" y="542137"/>
                  <a:pt x="698500" y="3492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16" name="Freeform 25316"/>
          <p:cNvSpPr/>
          <p:nvPr/>
        </p:nvSpPr>
        <p:spPr>
          <a:xfrm rot="0" flipH="0" flipV="0">
            <a:off x="18722362" y="9719042"/>
            <a:ext cx="83820" cy="83820"/>
          </a:xfrm>
          <a:custGeom>
            <a:pathLst>
              <a:path w="698500" h="698500">
                <a:moveTo>
                  <a:pt x="698500" y="349250"/>
                </a:moveTo>
                <a:cubicBezTo>
                  <a:pt x="698500" y="156363"/>
                  <a:pt x="542125" y="0"/>
                  <a:pt x="349250" y="0"/>
                </a:cubicBezTo>
                <a:cubicBezTo>
                  <a:pt x="156363" y="0"/>
                  <a:pt x="0" y="156363"/>
                  <a:pt x="0" y="349250"/>
                </a:cubicBezTo>
                <a:cubicBezTo>
                  <a:pt x="0" y="542137"/>
                  <a:pt x="156363" y="698500"/>
                  <a:pt x="349250" y="698500"/>
                </a:cubicBezTo>
                <a:cubicBezTo>
                  <a:pt x="542125" y="698500"/>
                  <a:pt x="698500" y="542137"/>
                  <a:pt x="698500" y="3492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17" name="Freeform 25317"/>
          <p:cNvSpPr/>
          <p:nvPr/>
        </p:nvSpPr>
        <p:spPr>
          <a:xfrm rot="0" flipH="0" flipV="0">
            <a:off x="18690356" y="10615156"/>
            <a:ext cx="563880" cy="0"/>
          </a:xfrm>
          <a:custGeom>
            <a:pathLst>
              <a:path w="4699000" h="0">
                <a:moveTo>
                  <a:pt x="46990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18" name="Freeform 25318"/>
          <p:cNvSpPr/>
          <p:nvPr/>
        </p:nvSpPr>
        <p:spPr>
          <a:xfrm rot="0" flipH="0" flipV="0">
            <a:off x="19284718" y="6253461"/>
            <a:ext cx="1045465" cy="4047750"/>
          </a:xfrm>
          <a:custGeom>
            <a:pathLst>
              <a:path w="8712200" h="33731200">
                <a:moveTo>
                  <a:pt x="8712200" y="0"/>
                </a:moveTo>
                <a:lnTo>
                  <a:pt x="0" y="337312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19" name="Freeform 25319"/>
          <p:cNvSpPr/>
          <p:nvPr/>
        </p:nvSpPr>
        <p:spPr>
          <a:xfrm rot="0" flipH="0" flipV="0">
            <a:off x="19947659" y="7234917"/>
            <a:ext cx="242316" cy="62484"/>
          </a:xfrm>
          <a:custGeom>
            <a:pathLst>
              <a:path w="2019300" h="520700">
                <a:moveTo>
                  <a:pt x="2019300" y="5207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20" name="Freeform 25320"/>
          <p:cNvSpPr/>
          <p:nvPr/>
        </p:nvSpPr>
        <p:spPr>
          <a:xfrm rot="0" flipH="0" flipV="0">
            <a:off x="19943087" y="7254730"/>
            <a:ext cx="242316" cy="62484"/>
          </a:xfrm>
          <a:custGeom>
            <a:pathLst>
              <a:path w="2019300" h="520700">
                <a:moveTo>
                  <a:pt x="2019300" y="5207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21" name="Freeform 25321"/>
          <p:cNvSpPr/>
          <p:nvPr/>
        </p:nvSpPr>
        <p:spPr>
          <a:xfrm rot="0" flipH="0" flipV="0">
            <a:off x="19952230" y="7213582"/>
            <a:ext cx="243840" cy="62484"/>
          </a:xfrm>
          <a:custGeom>
            <a:pathLst>
              <a:path w="2032000" h="520700">
                <a:moveTo>
                  <a:pt x="2032000" y="5207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22" name="Freeform 25322"/>
          <p:cNvSpPr/>
          <p:nvPr/>
        </p:nvSpPr>
        <p:spPr>
          <a:xfrm rot="0" flipH="0" flipV="0">
            <a:off x="19424924" y="9257270"/>
            <a:ext cx="243840" cy="64008"/>
          </a:xfrm>
          <a:custGeom>
            <a:pathLst>
              <a:path w="2032000" h="533400">
                <a:moveTo>
                  <a:pt x="2032000" y="5334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23" name="Freeform 25323"/>
          <p:cNvSpPr/>
          <p:nvPr/>
        </p:nvSpPr>
        <p:spPr>
          <a:xfrm rot="0" flipH="0" flipV="0">
            <a:off x="19420353" y="9278606"/>
            <a:ext cx="242316" cy="62484"/>
          </a:xfrm>
          <a:custGeom>
            <a:pathLst>
              <a:path w="2019300" h="520700">
                <a:moveTo>
                  <a:pt x="2019300" y="5207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24" name="Freeform 25324"/>
          <p:cNvSpPr/>
          <p:nvPr/>
        </p:nvSpPr>
        <p:spPr>
          <a:xfrm rot="0" flipH="0" flipV="0">
            <a:off x="19431020" y="9237457"/>
            <a:ext cx="242316" cy="62484"/>
          </a:xfrm>
          <a:custGeom>
            <a:pathLst>
              <a:path w="2019300" h="520700">
                <a:moveTo>
                  <a:pt x="2019300" y="5207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25" name="Freeform 25325"/>
          <p:cNvSpPr/>
          <p:nvPr/>
        </p:nvSpPr>
        <p:spPr>
          <a:xfrm rot="0" flipH="0" flipV="0">
            <a:off x="19245093" y="9257269"/>
            <a:ext cx="179832" cy="1033273"/>
          </a:xfrm>
          <a:custGeom>
            <a:pathLst>
              <a:path w="1498600" h="8610600">
                <a:moveTo>
                  <a:pt x="0" y="8610600"/>
                </a:moveTo>
                <a:lnTo>
                  <a:pt x="14986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26" name="Freeform 25326"/>
          <p:cNvSpPr/>
          <p:nvPr/>
        </p:nvSpPr>
        <p:spPr>
          <a:xfrm rot="0" flipH="0" flipV="0">
            <a:off x="19325865" y="7297402"/>
            <a:ext cx="864109" cy="3014476"/>
          </a:xfrm>
          <a:custGeom>
            <a:pathLst>
              <a:path w="7200900" h="25120600">
                <a:moveTo>
                  <a:pt x="0" y="25120600"/>
                </a:moveTo>
                <a:lnTo>
                  <a:pt x="2857500" y="16865600"/>
                </a:lnTo>
                <a:lnTo>
                  <a:pt x="72009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27" name="Freeform 25327"/>
          <p:cNvSpPr/>
          <p:nvPr/>
        </p:nvSpPr>
        <p:spPr>
          <a:xfrm rot="0" flipH="0" flipV="0">
            <a:off x="19424927" y="7234919"/>
            <a:ext cx="522732" cy="2022351"/>
          </a:xfrm>
          <a:custGeom>
            <a:pathLst>
              <a:path w="4356100" h="16852900">
                <a:moveTo>
                  <a:pt x="4356100" y="0"/>
                </a:moveTo>
                <a:lnTo>
                  <a:pt x="0" y="168529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28" name="Freeform 25328"/>
          <p:cNvSpPr/>
          <p:nvPr/>
        </p:nvSpPr>
        <p:spPr>
          <a:xfrm rot="0" flipH="0" flipV="0">
            <a:off x="20289035" y="6210788"/>
            <a:ext cx="83820" cy="83820"/>
          </a:xfrm>
          <a:custGeom>
            <a:pathLst>
              <a:path w="698500" h="698500">
                <a:moveTo>
                  <a:pt x="698500" y="349250"/>
                </a:moveTo>
                <a:cubicBezTo>
                  <a:pt x="698500" y="156363"/>
                  <a:pt x="542125" y="0"/>
                  <a:pt x="349250" y="0"/>
                </a:cubicBezTo>
                <a:cubicBezTo>
                  <a:pt x="156363" y="0"/>
                  <a:pt x="0" y="156363"/>
                  <a:pt x="0" y="349250"/>
                </a:cubicBezTo>
                <a:cubicBezTo>
                  <a:pt x="0" y="542137"/>
                  <a:pt x="156363" y="698500"/>
                  <a:pt x="349250" y="698500"/>
                </a:cubicBezTo>
                <a:cubicBezTo>
                  <a:pt x="542125" y="698500"/>
                  <a:pt x="698500" y="542137"/>
                  <a:pt x="698500" y="3492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29" name="Freeform 25329"/>
          <p:cNvSpPr/>
          <p:nvPr/>
        </p:nvSpPr>
        <p:spPr>
          <a:xfrm rot="0" flipH="0" flipV="0">
            <a:off x="20189975" y="6264128"/>
            <a:ext cx="181356" cy="1033273"/>
          </a:xfrm>
          <a:custGeom>
            <a:pathLst>
              <a:path w="1511300" h="8610600">
                <a:moveTo>
                  <a:pt x="0" y="8610600"/>
                </a:moveTo>
                <a:lnTo>
                  <a:pt x="1511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30" name="Freeform 25330"/>
          <p:cNvSpPr/>
          <p:nvPr/>
        </p:nvSpPr>
        <p:spPr>
          <a:xfrm rot="0" flipH="0" flipV="0">
            <a:off x="19947659" y="6242793"/>
            <a:ext cx="342900" cy="992125"/>
          </a:xfrm>
          <a:custGeom>
            <a:pathLst>
              <a:path w="2857500" h="8267700">
                <a:moveTo>
                  <a:pt x="2857500" y="0"/>
                </a:moveTo>
                <a:lnTo>
                  <a:pt x="0" y="82677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31" name="Freeform 25331"/>
          <p:cNvSpPr/>
          <p:nvPr/>
        </p:nvSpPr>
        <p:spPr>
          <a:xfrm rot="0" flipH="0" flipV="0">
            <a:off x="19431021" y="7254730"/>
            <a:ext cx="707137" cy="1982727"/>
          </a:xfrm>
          <a:custGeom>
            <a:pathLst>
              <a:path w="5892800" h="16522700">
                <a:moveTo>
                  <a:pt x="0" y="16522700"/>
                </a:moveTo>
                <a:lnTo>
                  <a:pt x="2413000" y="15532100"/>
                </a:lnTo>
                <a:lnTo>
                  <a:pt x="825500" y="13322300"/>
                </a:lnTo>
                <a:lnTo>
                  <a:pt x="3276600" y="12153900"/>
                </a:lnTo>
                <a:lnTo>
                  <a:pt x="1689100" y="9944100"/>
                </a:lnTo>
                <a:lnTo>
                  <a:pt x="4152900" y="8788400"/>
                </a:lnTo>
                <a:lnTo>
                  <a:pt x="2565400" y="6578600"/>
                </a:lnTo>
                <a:lnTo>
                  <a:pt x="5029200" y="5410200"/>
                </a:lnTo>
                <a:lnTo>
                  <a:pt x="3429000" y="3200400"/>
                </a:lnTo>
                <a:lnTo>
                  <a:pt x="5892800" y="2032000"/>
                </a:lnTo>
                <a:lnTo>
                  <a:pt x="42672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32" name="Freeform 25332"/>
          <p:cNvSpPr/>
          <p:nvPr/>
        </p:nvSpPr>
        <p:spPr>
          <a:xfrm rot="0" flipH="0" flipV="0">
            <a:off x="19353298" y="9278605"/>
            <a:ext cx="246888" cy="637032"/>
          </a:xfrm>
          <a:custGeom>
            <a:pathLst>
              <a:path w="2057400" h="5308600">
                <a:moveTo>
                  <a:pt x="558800" y="0"/>
                </a:moveTo>
                <a:lnTo>
                  <a:pt x="2057400" y="2006600"/>
                </a:lnTo>
                <a:lnTo>
                  <a:pt x="0" y="3276600"/>
                </a:lnTo>
                <a:lnTo>
                  <a:pt x="914400" y="53086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33" name="Freeform 25333"/>
          <p:cNvSpPr/>
          <p:nvPr/>
        </p:nvSpPr>
        <p:spPr>
          <a:xfrm rot="0" flipH="0" flipV="0">
            <a:off x="19955279" y="6837153"/>
            <a:ext cx="271272" cy="377952"/>
          </a:xfrm>
          <a:custGeom>
            <a:pathLst>
              <a:path w="2260600" h="3149600">
                <a:moveTo>
                  <a:pt x="0" y="3149600"/>
                </a:moveTo>
                <a:lnTo>
                  <a:pt x="2260600" y="2108200"/>
                </a:lnTo>
                <a:lnTo>
                  <a:pt x="10795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34" name="Freeform 25334"/>
          <p:cNvSpPr/>
          <p:nvPr/>
        </p:nvSpPr>
        <p:spPr>
          <a:xfrm rot="0" flipH="0" flipV="0">
            <a:off x="20221979" y="6253461"/>
            <a:ext cx="131064" cy="423672"/>
          </a:xfrm>
          <a:custGeom>
            <a:pathLst>
              <a:path w="1092200" h="3530600">
                <a:moveTo>
                  <a:pt x="635000" y="3530600"/>
                </a:moveTo>
                <a:lnTo>
                  <a:pt x="0" y="1562100"/>
                </a:lnTo>
                <a:lnTo>
                  <a:pt x="1092200" y="952500"/>
                </a:lnTo>
                <a:lnTo>
                  <a:pt x="9017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35" name="Freeform 25335"/>
          <p:cNvSpPr/>
          <p:nvPr/>
        </p:nvSpPr>
        <p:spPr>
          <a:xfrm rot="0" flipH="0" flipV="0">
            <a:off x="20372855" y="6253461"/>
            <a:ext cx="0" cy="2279907"/>
          </a:xfrm>
          <a:custGeom>
            <a:pathLst>
              <a:path w="0" h="18999200">
                <a:moveTo>
                  <a:pt x="0" y="0"/>
                </a:moveTo>
                <a:lnTo>
                  <a:pt x="0" y="18999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36" name="Freeform 25336"/>
          <p:cNvSpPr/>
          <p:nvPr/>
        </p:nvSpPr>
        <p:spPr>
          <a:xfrm rot="0" flipH="0" flipV="0">
            <a:off x="20285986" y="6253461"/>
            <a:ext cx="0" cy="2279907"/>
          </a:xfrm>
          <a:custGeom>
            <a:pathLst>
              <a:path w="0" h="18999200">
                <a:moveTo>
                  <a:pt x="0" y="0"/>
                </a:moveTo>
                <a:lnTo>
                  <a:pt x="0" y="189992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37" name="Freeform 25337"/>
          <p:cNvSpPr/>
          <p:nvPr/>
        </p:nvSpPr>
        <p:spPr>
          <a:xfrm rot="0" flipH="0" flipV="0">
            <a:off x="18722361" y="6242792"/>
            <a:ext cx="1568198" cy="3508253"/>
          </a:xfrm>
          <a:custGeom>
            <a:pathLst>
              <a:path w="13068300" h="29235400">
                <a:moveTo>
                  <a:pt x="0" y="29235400"/>
                </a:moveTo>
                <a:lnTo>
                  <a:pt x="1306830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38" name="Freeform 25338"/>
          <p:cNvSpPr/>
          <p:nvPr/>
        </p:nvSpPr>
        <p:spPr>
          <a:xfrm rot="0" flipH="0" flipV="0">
            <a:off x="18803133" y="6264128"/>
            <a:ext cx="1568198" cy="3508253"/>
          </a:xfrm>
          <a:custGeom>
            <a:pathLst>
              <a:path w="13068300" h="29235400">
                <a:moveTo>
                  <a:pt x="13068300" y="0"/>
                </a:moveTo>
                <a:lnTo>
                  <a:pt x="0" y="292354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39" name="Freeform 25339"/>
          <p:cNvSpPr/>
          <p:nvPr/>
        </p:nvSpPr>
        <p:spPr>
          <a:xfrm rot="-5400000" flipH="0" flipV="0">
            <a:off x="20287511" y="8595853"/>
            <a:ext cx="83820" cy="83820"/>
          </a:xfrm>
          <a:custGeom>
            <a:pathLst>
              <a:path w="698500" h="698500">
                <a:moveTo>
                  <a:pt x="698500" y="349250"/>
                </a:moveTo>
                <a:cubicBezTo>
                  <a:pt x="698500" y="156363"/>
                  <a:pt x="542138" y="0"/>
                  <a:pt x="349250" y="0"/>
                </a:cubicBezTo>
                <a:cubicBezTo>
                  <a:pt x="156363" y="0"/>
                  <a:pt x="0" y="156363"/>
                  <a:pt x="0" y="349250"/>
                </a:cubicBezTo>
                <a:cubicBezTo>
                  <a:pt x="0" y="542137"/>
                  <a:pt x="156363" y="698500"/>
                  <a:pt x="349250" y="69850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40" name="Freeform 25340"/>
          <p:cNvSpPr/>
          <p:nvPr/>
        </p:nvSpPr>
        <p:spPr>
          <a:xfrm rot="0" flipH="0" flipV="0">
            <a:off x="20328659" y="8577564"/>
            <a:ext cx="0" cy="19812"/>
          </a:xfrm>
          <a:custGeom>
            <a:pathLst>
              <a:path w="0" h="165100">
                <a:moveTo>
                  <a:pt x="0" y="165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41" name="Freeform 25341"/>
          <p:cNvSpPr/>
          <p:nvPr/>
        </p:nvSpPr>
        <p:spPr>
          <a:xfrm rot="0" flipH="0" flipV="0">
            <a:off x="20285987" y="8489172"/>
            <a:ext cx="86868" cy="86868"/>
          </a:xfrm>
          <a:custGeom>
            <a:pathLst>
              <a:path w="723900" h="723900">
                <a:moveTo>
                  <a:pt x="723900" y="361950"/>
                </a:moveTo>
                <a:cubicBezTo>
                  <a:pt x="723900" y="162053"/>
                  <a:pt x="561848" y="0"/>
                  <a:pt x="361950" y="0"/>
                </a:cubicBezTo>
                <a:cubicBezTo>
                  <a:pt x="162052" y="0"/>
                  <a:pt x="0" y="162053"/>
                  <a:pt x="0" y="361950"/>
                </a:cubicBezTo>
                <a:cubicBezTo>
                  <a:pt x="0" y="561847"/>
                  <a:pt x="162052" y="723900"/>
                  <a:pt x="361950" y="723900"/>
                </a:cubicBezTo>
                <a:cubicBezTo>
                  <a:pt x="561848" y="723900"/>
                  <a:pt x="723900" y="561847"/>
                  <a:pt x="723900" y="361950"/>
                </a:cubicBez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42" name="Freeform 25342"/>
          <p:cNvSpPr/>
          <p:nvPr/>
        </p:nvSpPr>
        <p:spPr>
          <a:xfrm rot="0" flipH="0" flipV="0">
            <a:off x="20328659" y="8627856"/>
            <a:ext cx="0" cy="640080"/>
          </a:xfrm>
          <a:custGeom>
            <a:pathLst>
              <a:path w="0" h="5334000">
                <a:moveTo>
                  <a:pt x="0" y="0"/>
                </a:moveTo>
                <a:lnTo>
                  <a:pt x="0" y="533400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43" name="Freeform 25343"/>
          <p:cNvSpPr/>
          <p:nvPr/>
        </p:nvSpPr>
        <p:spPr>
          <a:xfrm rot="0" flipH="0" flipV="0">
            <a:off x="18972297" y="11432021"/>
            <a:ext cx="0" cy="12192"/>
          </a:xfrm>
          <a:custGeom>
            <a:pathLst>
              <a:path w="0" h="101600">
                <a:moveTo>
                  <a:pt x="0" y="1016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44" name="Freeform 25344"/>
          <p:cNvSpPr/>
          <p:nvPr/>
        </p:nvSpPr>
        <p:spPr>
          <a:xfrm rot="0" flipH="0" flipV="0">
            <a:off x="18972297" y="1141525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45" name="Freeform 25345"/>
          <p:cNvSpPr/>
          <p:nvPr/>
        </p:nvSpPr>
        <p:spPr>
          <a:xfrm rot="0" flipH="0" flipV="0">
            <a:off x="18972297" y="11398493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46" name="Freeform 25346"/>
          <p:cNvSpPr/>
          <p:nvPr/>
        </p:nvSpPr>
        <p:spPr>
          <a:xfrm rot="0" flipH="0" flipV="0">
            <a:off x="18972297" y="11383253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47" name="Freeform 25347"/>
          <p:cNvSpPr/>
          <p:nvPr/>
        </p:nvSpPr>
        <p:spPr>
          <a:xfrm rot="0" flipH="0" flipV="0">
            <a:off x="18972297" y="1136648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48" name="Freeform 25348"/>
          <p:cNvSpPr/>
          <p:nvPr/>
        </p:nvSpPr>
        <p:spPr>
          <a:xfrm rot="0" flipH="0" flipV="0">
            <a:off x="18972297" y="11349725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49" name="Freeform 25349"/>
          <p:cNvSpPr/>
          <p:nvPr/>
        </p:nvSpPr>
        <p:spPr>
          <a:xfrm rot="0" flipH="0" flipV="0">
            <a:off x="18972297" y="11332961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50" name="Freeform 25350"/>
          <p:cNvSpPr/>
          <p:nvPr/>
        </p:nvSpPr>
        <p:spPr>
          <a:xfrm rot="0" flipH="0" flipV="0">
            <a:off x="18972297" y="1131619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51" name="Freeform 25351"/>
          <p:cNvSpPr/>
          <p:nvPr/>
        </p:nvSpPr>
        <p:spPr>
          <a:xfrm rot="0" flipH="0" flipV="0">
            <a:off x="18972297" y="1130095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52" name="Freeform 25352"/>
          <p:cNvSpPr/>
          <p:nvPr/>
        </p:nvSpPr>
        <p:spPr>
          <a:xfrm rot="0" flipH="0" flipV="0">
            <a:off x="18972297" y="11284192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53" name="Freeform 25353"/>
          <p:cNvSpPr/>
          <p:nvPr/>
        </p:nvSpPr>
        <p:spPr>
          <a:xfrm rot="0" flipH="0" flipV="0">
            <a:off x="18972297" y="1126742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54" name="Freeform 25354"/>
          <p:cNvSpPr/>
          <p:nvPr/>
        </p:nvSpPr>
        <p:spPr>
          <a:xfrm rot="0" flipH="0" flipV="0">
            <a:off x="18972297" y="11250664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55" name="Freeform 25355"/>
          <p:cNvSpPr/>
          <p:nvPr/>
        </p:nvSpPr>
        <p:spPr>
          <a:xfrm rot="0" flipH="0" flipV="0">
            <a:off x="18972297" y="11233900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56" name="Freeform 25356"/>
          <p:cNvSpPr/>
          <p:nvPr/>
        </p:nvSpPr>
        <p:spPr>
          <a:xfrm rot="0" flipH="0" flipV="0">
            <a:off x="18972297" y="1121866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57" name="Freeform 25357"/>
          <p:cNvSpPr/>
          <p:nvPr/>
        </p:nvSpPr>
        <p:spPr>
          <a:xfrm rot="0" flipH="0" flipV="0">
            <a:off x="18972297" y="1120189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58" name="Freeform 25358"/>
          <p:cNvSpPr/>
          <p:nvPr/>
        </p:nvSpPr>
        <p:spPr>
          <a:xfrm rot="0" flipH="0" flipV="0">
            <a:off x="18972297" y="11185132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59" name="Freeform 25359"/>
          <p:cNvSpPr/>
          <p:nvPr/>
        </p:nvSpPr>
        <p:spPr>
          <a:xfrm rot="0" flipH="0" flipV="0">
            <a:off x="18972297" y="11168368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60" name="Freeform 25360"/>
          <p:cNvSpPr/>
          <p:nvPr/>
        </p:nvSpPr>
        <p:spPr>
          <a:xfrm rot="0" flipH="0" flipV="0">
            <a:off x="18972297" y="11151604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61" name="Freeform 25361"/>
          <p:cNvSpPr/>
          <p:nvPr/>
        </p:nvSpPr>
        <p:spPr>
          <a:xfrm rot="0" flipH="0" flipV="0">
            <a:off x="18972297" y="1113636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62" name="Freeform 25362"/>
          <p:cNvSpPr/>
          <p:nvPr/>
        </p:nvSpPr>
        <p:spPr>
          <a:xfrm rot="0" flipH="0" flipV="0">
            <a:off x="18972297" y="1111960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63" name="Freeform 25363"/>
          <p:cNvSpPr/>
          <p:nvPr/>
        </p:nvSpPr>
        <p:spPr>
          <a:xfrm rot="0" flipH="0" flipV="0">
            <a:off x="18972297" y="1110283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64" name="Freeform 25364"/>
          <p:cNvSpPr/>
          <p:nvPr/>
        </p:nvSpPr>
        <p:spPr>
          <a:xfrm rot="0" flipH="0" flipV="0">
            <a:off x="18972297" y="11086072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65" name="Freeform 25365"/>
          <p:cNvSpPr/>
          <p:nvPr/>
        </p:nvSpPr>
        <p:spPr>
          <a:xfrm rot="0" flipH="0" flipV="0">
            <a:off x="18972297" y="11069308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66" name="Freeform 25366"/>
          <p:cNvSpPr/>
          <p:nvPr/>
        </p:nvSpPr>
        <p:spPr>
          <a:xfrm rot="0" flipH="0" flipV="0">
            <a:off x="18972297" y="1105406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67" name="Freeform 25367"/>
          <p:cNvSpPr/>
          <p:nvPr/>
        </p:nvSpPr>
        <p:spPr>
          <a:xfrm rot="0" flipH="0" flipV="0">
            <a:off x="18972297" y="1103730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68" name="Freeform 25368"/>
          <p:cNvSpPr/>
          <p:nvPr/>
        </p:nvSpPr>
        <p:spPr>
          <a:xfrm rot="0" flipH="0" flipV="0">
            <a:off x="18972297" y="1102054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69" name="Freeform 25369"/>
          <p:cNvSpPr/>
          <p:nvPr/>
        </p:nvSpPr>
        <p:spPr>
          <a:xfrm rot="0" flipH="0" flipV="0">
            <a:off x="18972297" y="11003776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70" name="Freeform 25370"/>
          <p:cNvSpPr/>
          <p:nvPr/>
        </p:nvSpPr>
        <p:spPr>
          <a:xfrm rot="0" flipH="0" flipV="0">
            <a:off x="18972297" y="10987012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71" name="Freeform 25371"/>
          <p:cNvSpPr/>
          <p:nvPr/>
        </p:nvSpPr>
        <p:spPr>
          <a:xfrm rot="0" flipH="0" flipV="0">
            <a:off x="18972297" y="10971772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72" name="Freeform 25372"/>
          <p:cNvSpPr/>
          <p:nvPr/>
        </p:nvSpPr>
        <p:spPr>
          <a:xfrm rot="0" flipH="0" flipV="0">
            <a:off x="18972297" y="1095500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73" name="Freeform 25373"/>
          <p:cNvSpPr/>
          <p:nvPr/>
        </p:nvSpPr>
        <p:spPr>
          <a:xfrm rot="0" flipH="0" flipV="0">
            <a:off x="18972297" y="1093824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74" name="Freeform 25374"/>
          <p:cNvSpPr/>
          <p:nvPr/>
        </p:nvSpPr>
        <p:spPr>
          <a:xfrm rot="0" flipH="0" flipV="0">
            <a:off x="18972297" y="10921480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75" name="Freeform 25375"/>
          <p:cNvSpPr/>
          <p:nvPr/>
        </p:nvSpPr>
        <p:spPr>
          <a:xfrm rot="0" flipH="0" flipV="0">
            <a:off x="18972297" y="10904716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76" name="Freeform 25376"/>
          <p:cNvSpPr/>
          <p:nvPr/>
        </p:nvSpPr>
        <p:spPr>
          <a:xfrm rot="0" flipH="0" flipV="0">
            <a:off x="18972297" y="1088947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77" name="Freeform 25377"/>
          <p:cNvSpPr/>
          <p:nvPr/>
        </p:nvSpPr>
        <p:spPr>
          <a:xfrm rot="0" flipH="0" flipV="0">
            <a:off x="18972297" y="10872712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78" name="Freeform 25378"/>
          <p:cNvSpPr/>
          <p:nvPr/>
        </p:nvSpPr>
        <p:spPr>
          <a:xfrm rot="0" flipH="0" flipV="0">
            <a:off x="18972297" y="1085594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79" name="Freeform 25379"/>
          <p:cNvSpPr/>
          <p:nvPr/>
        </p:nvSpPr>
        <p:spPr>
          <a:xfrm rot="0" flipH="0" flipV="0">
            <a:off x="18972297" y="10839184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80" name="Freeform 25380"/>
          <p:cNvSpPr/>
          <p:nvPr/>
        </p:nvSpPr>
        <p:spPr>
          <a:xfrm rot="0" flipH="0" flipV="0">
            <a:off x="18972297" y="10822420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81" name="Freeform 25381"/>
          <p:cNvSpPr/>
          <p:nvPr/>
        </p:nvSpPr>
        <p:spPr>
          <a:xfrm rot="0" flipH="0" flipV="0">
            <a:off x="18972297" y="10805655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82" name="Freeform 25382"/>
          <p:cNvSpPr/>
          <p:nvPr/>
        </p:nvSpPr>
        <p:spPr>
          <a:xfrm rot="0" flipH="0" flipV="0">
            <a:off x="18972297" y="10790415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83" name="Freeform 25383"/>
          <p:cNvSpPr/>
          <p:nvPr/>
        </p:nvSpPr>
        <p:spPr>
          <a:xfrm rot="0" flipH="0" flipV="0">
            <a:off x="18972297" y="10773651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84" name="Freeform 25384"/>
          <p:cNvSpPr/>
          <p:nvPr/>
        </p:nvSpPr>
        <p:spPr>
          <a:xfrm rot="0" flipH="0" flipV="0">
            <a:off x="18972297" y="10756887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85" name="Freeform 25385"/>
          <p:cNvSpPr/>
          <p:nvPr/>
        </p:nvSpPr>
        <p:spPr>
          <a:xfrm rot="0" flipH="0" flipV="0">
            <a:off x="18972297" y="10740124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86" name="Freeform 25386"/>
          <p:cNvSpPr/>
          <p:nvPr/>
        </p:nvSpPr>
        <p:spPr>
          <a:xfrm rot="0" flipH="0" flipV="0">
            <a:off x="18972297" y="10723360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87" name="Freeform 25387"/>
          <p:cNvSpPr/>
          <p:nvPr/>
        </p:nvSpPr>
        <p:spPr>
          <a:xfrm rot="0" flipH="0" flipV="0">
            <a:off x="18972297" y="1070811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88" name="Freeform 25388"/>
          <p:cNvSpPr/>
          <p:nvPr/>
        </p:nvSpPr>
        <p:spPr>
          <a:xfrm rot="0" flipH="0" flipV="0">
            <a:off x="18972297" y="10691355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89" name="Freeform 25389"/>
          <p:cNvSpPr/>
          <p:nvPr/>
        </p:nvSpPr>
        <p:spPr>
          <a:xfrm rot="0" flipH="0" flipV="0">
            <a:off x="18972297" y="10674591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90" name="Freeform 25390"/>
          <p:cNvSpPr/>
          <p:nvPr/>
        </p:nvSpPr>
        <p:spPr>
          <a:xfrm rot="0" flipH="0" flipV="0">
            <a:off x="18972297" y="1065782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91" name="Freeform 25391"/>
          <p:cNvSpPr/>
          <p:nvPr/>
        </p:nvSpPr>
        <p:spPr>
          <a:xfrm rot="0" flipH="0" flipV="0">
            <a:off x="18972297" y="10641063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92" name="Freeform 25392"/>
          <p:cNvSpPr/>
          <p:nvPr/>
        </p:nvSpPr>
        <p:spPr>
          <a:xfrm rot="0" flipH="0" flipV="0">
            <a:off x="18972297" y="1062582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93" name="Freeform 25393"/>
          <p:cNvSpPr/>
          <p:nvPr/>
        </p:nvSpPr>
        <p:spPr>
          <a:xfrm rot="0" flipH="0" flipV="0">
            <a:off x="18972297" y="1060906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94" name="Freeform 25394"/>
          <p:cNvSpPr/>
          <p:nvPr/>
        </p:nvSpPr>
        <p:spPr>
          <a:xfrm rot="0" flipH="0" flipV="0">
            <a:off x="18972297" y="10592295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95" name="Freeform 25395"/>
          <p:cNvSpPr/>
          <p:nvPr/>
        </p:nvSpPr>
        <p:spPr>
          <a:xfrm rot="0" flipH="0" flipV="0">
            <a:off x="18972297" y="10575531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96" name="Freeform 25396"/>
          <p:cNvSpPr/>
          <p:nvPr/>
        </p:nvSpPr>
        <p:spPr>
          <a:xfrm rot="0" flipH="0" flipV="0">
            <a:off x="18972297" y="1055876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97" name="Freeform 25397"/>
          <p:cNvSpPr/>
          <p:nvPr/>
        </p:nvSpPr>
        <p:spPr>
          <a:xfrm rot="0" flipH="0" flipV="0">
            <a:off x="18972297" y="10543527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98" name="Freeform 25398"/>
          <p:cNvSpPr/>
          <p:nvPr/>
        </p:nvSpPr>
        <p:spPr>
          <a:xfrm rot="0" flipH="0" flipV="0">
            <a:off x="18972297" y="10526763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399" name="Freeform 25399"/>
          <p:cNvSpPr/>
          <p:nvPr/>
        </p:nvSpPr>
        <p:spPr>
          <a:xfrm rot="0" flipH="0" flipV="0">
            <a:off x="18972297" y="1050999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00" name="Freeform 25400"/>
          <p:cNvSpPr/>
          <p:nvPr/>
        </p:nvSpPr>
        <p:spPr>
          <a:xfrm rot="0" flipH="0" flipV="0">
            <a:off x="18972297" y="10493236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01" name="Freeform 25401"/>
          <p:cNvSpPr/>
          <p:nvPr/>
        </p:nvSpPr>
        <p:spPr>
          <a:xfrm rot="0" flipH="0" flipV="0">
            <a:off x="18972297" y="10476471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02" name="Freeform 25402"/>
          <p:cNvSpPr/>
          <p:nvPr/>
        </p:nvSpPr>
        <p:spPr>
          <a:xfrm rot="0" flipH="0" flipV="0">
            <a:off x="18972297" y="10461231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03" name="Freeform 25403"/>
          <p:cNvSpPr/>
          <p:nvPr/>
        </p:nvSpPr>
        <p:spPr>
          <a:xfrm rot="0" flipH="0" flipV="0">
            <a:off x="18972297" y="10444467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04" name="Freeform 25404"/>
          <p:cNvSpPr/>
          <p:nvPr/>
        </p:nvSpPr>
        <p:spPr>
          <a:xfrm rot="0" flipH="0" flipV="0">
            <a:off x="18972297" y="10427703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05" name="Freeform 25405"/>
          <p:cNvSpPr/>
          <p:nvPr/>
        </p:nvSpPr>
        <p:spPr>
          <a:xfrm rot="0" flipH="0" flipV="0">
            <a:off x="18972297" y="10410939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06" name="Freeform 25406"/>
          <p:cNvSpPr/>
          <p:nvPr/>
        </p:nvSpPr>
        <p:spPr>
          <a:xfrm rot="0" flipH="0" flipV="0">
            <a:off x="18972297" y="10394175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07" name="Freeform 25407"/>
          <p:cNvSpPr/>
          <p:nvPr/>
        </p:nvSpPr>
        <p:spPr>
          <a:xfrm rot="0" flipH="0" flipV="0">
            <a:off x="18972297" y="1037893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08" name="Freeform 25408"/>
          <p:cNvSpPr/>
          <p:nvPr/>
        </p:nvSpPr>
        <p:spPr>
          <a:xfrm rot="0" flipH="0" flipV="0">
            <a:off x="18972297" y="10362172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09" name="Freeform 25409"/>
          <p:cNvSpPr/>
          <p:nvPr/>
        </p:nvSpPr>
        <p:spPr>
          <a:xfrm rot="0" flipH="0" flipV="0">
            <a:off x="18972297" y="10345407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10" name="Freeform 25410"/>
          <p:cNvSpPr/>
          <p:nvPr/>
        </p:nvSpPr>
        <p:spPr>
          <a:xfrm rot="0" flipH="0" flipV="0">
            <a:off x="18972297" y="10328643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11" name="Freeform 25411"/>
          <p:cNvSpPr/>
          <p:nvPr/>
        </p:nvSpPr>
        <p:spPr>
          <a:xfrm rot="0" flipH="0" flipV="0">
            <a:off x="18972297" y="10311878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12" name="Freeform 25412"/>
          <p:cNvSpPr/>
          <p:nvPr/>
        </p:nvSpPr>
        <p:spPr>
          <a:xfrm rot="0" flipH="0" flipV="0">
            <a:off x="18972297" y="10296638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13" name="Freeform 25413"/>
          <p:cNvSpPr/>
          <p:nvPr/>
        </p:nvSpPr>
        <p:spPr>
          <a:xfrm rot="0" flipH="0" flipV="0">
            <a:off x="18972297" y="1027987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14" name="Freeform 25414"/>
          <p:cNvSpPr/>
          <p:nvPr/>
        </p:nvSpPr>
        <p:spPr>
          <a:xfrm rot="0" flipH="0" flipV="0">
            <a:off x="18972297" y="10263111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15" name="Freeform 25415"/>
          <p:cNvSpPr/>
          <p:nvPr/>
        </p:nvSpPr>
        <p:spPr>
          <a:xfrm rot="0" flipH="0" flipV="0">
            <a:off x="18972297" y="1024634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16" name="Freeform 25416"/>
          <p:cNvSpPr/>
          <p:nvPr/>
        </p:nvSpPr>
        <p:spPr>
          <a:xfrm rot="0" flipH="0" flipV="0">
            <a:off x="18972297" y="10229583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17" name="Freeform 25417"/>
          <p:cNvSpPr/>
          <p:nvPr/>
        </p:nvSpPr>
        <p:spPr>
          <a:xfrm rot="0" flipH="0" flipV="0">
            <a:off x="18972297" y="10214343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18" name="Freeform 25418"/>
          <p:cNvSpPr/>
          <p:nvPr/>
        </p:nvSpPr>
        <p:spPr>
          <a:xfrm rot="0" flipH="0" flipV="0">
            <a:off x="18972297" y="1019757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19" name="Freeform 25419"/>
          <p:cNvSpPr/>
          <p:nvPr/>
        </p:nvSpPr>
        <p:spPr>
          <a:xfrm rot="0" flipH="0" flipV="0">
            <a:off x="18972297" y="1018081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20" name="Freeform 25420"/>
          <p:cNvSpPr/>
          <p:nvPr/>
        </p:nvSpPr>
        <p:spPr>
          <a:xfrm rot="0" flipH="0" flipV="0">
            <a:off x="18972297" y="1016405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21" name="Freeform 25421"/>
          <p:cNvSpPr/>
          <p:nvPr/>
        </p:nvSpPr>
        <p:spPr>
          <a:xfrm rot="0" flipH="0" flipV="0">
            <a:off x="18972297" y="10147287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22" name="Freeform 25422"/>
          <p:cNvSpPr/>
          <p:nvPr/>
        </p:nvSpPr>
        <p:spPr>
          <a:xfrm rot="0" flipH="0" flipV="0">
            <a:off x="18972297" y="10130523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23" name="Freeform 25423"/>
          <p:cNvSpPr/>
          <p:nvPr/>
        </p:nvSpPr>
        <p:spPr>
          <a:xfrm rot="0" flipH="0" flipV="0">
            <a:off x="18972297" y="10115283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24" name="Freeform 25424"/>
          <p:cNvSpPr/>
          <p:nvPr/>
        </p:nvSpPr>
        <p:spPr>
          <a:xfrm rot="0" flipH="0" flipV="0">
            <a:off x="18972297" y="1009851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25" name="Freeform 25425"/>
          <p:cNvSpPr/>
          <p:nvPr/>
        </p:nvSpPr>
        <p:spPr>
          <a:xfrm rot="0" flipH="0" flipV="0">
            <a:off x="18972297" y="10081755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26" name="Freeform 25426"/>
          <p:cNvSpPr/>
          <p:nvPr/>
        </p:nvSpPr>
        <p:spPr>
          <a:xfrm rot="0" flipH="0" flipV="0">
            <a:off x="18972297" y="10064990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27" name="Freeform 25427"/>
          <p:cNvSpPr/>
          <p:nvPr/>
        </p:nvSpPr>
        <p:spPr>
          <a:xfrm rot="0" flipH="0" flipV="0">
            <a:off x="18972297" y="10048226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28" name="Freeform 25428"/>
          <p:cNvSpPr/>
          <p:nvPr/>
        </p:nvSpPr>
        <p:spPr>
          <a:xfrm rot="0" flipH="0" flipV="0">
            <a:off x="18972297" y="1003298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29" name="Freeform 25429"/>
          <p:cNvSpPr/>
          <p:nvPr/>
        </p:nvSpPr>
        <p:spPr>
          <a:xfrm rot="0" flipH="0" flipV="0">
            <a:off x="18972297" y="10016223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30" name="Freeform 25430"/>
          <p:cNvSpPr/>
          <p:nvPr/>
        </p:nvSpPr>
        <p:spPr>
          <a:xfrm rot="0" flipH="0" flipV="0">
            <a:off x="18972297" y="9999459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31" name="Freeform 25431"/>
          <p:cNvSpPr/>
          <p:nvPr/>
        </p:nvSpPr>
        <p:spPr>
          <a:xfrm rot="0" flipH="0" flipV="0">
            <a:off x="18972297" y="9982695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32" name="Freeform 25432"/>
          <p:cNvSpPr/>
          <p:nvPr/>
        </p:nvSpPr>
        <p:spPr>
          <a:xfrm rot="0" flipH="0" flipV="0">
            <a:off x="18972297" y="9965931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33" name="Freeform 25433"/>
          <p:cNvSpPr/>
          <p:nvPr/>
        </p:nvSpPr>
        <p:spPr>
          <a:xfrm rot="0" flipH="0" flipV="0">
            <a:off x="18972297" y="995069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34" name="Freeform 25434"/>
          <p:cNvSpPr/>
          <p:nvPr/>
        </p:nvSpPr>
        <p:spPr>
          <a:xfrm rot="0" flipH="0" flipV="0">
            <a:off x="18972297" y="9933926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35" name="Freeform 25435"/>
          <p:cNvSpPr/>
          <p:nvPr/>
        </p:nvSpPr>
        <p:spPr>
          <a:xfrm rot="0" flipH="0" flipV="0">
            <a:off x="18972297" y="9917162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36" name="Freeform 25436"/>
          <p:cNvSpPr/>
          <p:nvPr/>
        </p:nvSpPr>
        <p:spPr>
          <a:xfrm rot="0" flipH="0" flipV="0">
            <a:off x="18972297" y="9900399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37" name="Freeform 25437"/>
          <p:cNvSpPr/>
          <p:nvPr/>
        </p:nvSpPr>
        <p:spPr>
          <a:xfrm rot="0" flipH="0" flipV="0">
            <a:off x="18972297" y="9883635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38" name="Freeform 25438"/>
          <p:cNvSpPr/>
          <p:nvPr/>
        </p:nvSpPr>
        <p:spPr>
          <a:xfrm rot="0" flipH="0" flipV="0">
            <a:off x="18972297" y="9868395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39" name="Freeform 25439"/>
          <p:cNvSpPr/>
          <p:nvPr/>
        </p:nvSpPr>
        <p:spPr>
          <a:xfrm rot="0" flipH="0" flipV="0">
            <a:off x="18972297" y="9851631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40" name="Freeform 25440"/>
          <p:cNvSpPr/>
          <p:nvPr/>
        </p:nvSpPr>
        <p:spPr>
          <a:xfrm rot="0" flipH="0" flipV="0">
            <a:off x="18972297" y="9834867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41" name="Freeform 25441"/>
          <p:cNvSpPr/>
          <p:nvPr/>
        </p:nvSpPr>
        <p:spPr>
          <a:xfrm rot="0" flipH="0" flipV="0">
            <a:off x="18972297" y="9818102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42" name="Freeform 25442"/>
          <p:cNvSpPr/>
          <p:nvPr/>
        </p:nvSpPr>
        <p:spPr>
          <a:xfrm rot="0" flipH="0" flipV="0">
            <a:off x="18972297" y="9801338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43" name="Freeform 25443"/>
          <p:cNvSpPr/>
          <p:nvPr/>
        </p:nvSpPr>
        <p:spPr>
          <a:xfrm rot="0" flipH="0" flipV="0">
            <a:off x="18972297" y="9786097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44" name="Freeform 25444"/>
          <p:cNvSpPr/>
          <p:nvPr/>
        </p:nvSpPr>
        <p:spPr>
          <a:xfrm rot="0" flipH="0" flipV="0">
            <a:off x="18972297" y="9769334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45" name="Freeform 25445"/>
          <p:cNvSpPr/>
          <p:nvPr/>
        </p:nvSpPr>
        <p:spPr>
          <a:xfrm rot="0" flipH="0" flipV="0">
            <a:off x="18972297" y="9752570"/>
            <a:ext cx="0" cy="7620"/>
          </a:xfrm>
          <a:custGeom>
            <a:pathLst>
              <a:path w="0" h="63500">
                <a:moveTo>
                  <a:pt x="0" y="635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46" name="Freeform 25446"/>
          <p:cNvSpPr/>
          <p:nvPr/>
        </p:nvSpPr>
        <p:spPr>
          <a:xfrm rot="0" flipH="0" flipV="0">
            <a:off x="18972297" y="9735806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47" name="Freeform 25447"/>
          <p:cNvSpPr/>
          <p:nvPr/>
        </p:nvSpPr>
        <p:spPr>
          <a:xfrm rot="0" flipH="0" flipV="0">
            <a:off x="18972297" y="9719042"/>
            <a:ext cx="0" cy="9144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48" name="Freeform 25448"/>
          <p:cNvSpPr/>
          <p:nvPr/>
        </p:nvSpPr>
        <p:spPr>
          <a:xfrm rot="0" flipH="0" flipV="0">
            <a:off x="18972297" y="9699230"/>
            <a:ext cx="0" cy="12192"/>
          </a:xfrm>
          <a:custGeom>
            <a:pathLst>
              <a:path w="0" h="101600">
                <a:moveTo>
                  <a:pt x="0" y="1016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49" name="Freeform 25449"/>
          <p:cNvSpPr/>
          <p:nvPr/>
        </p:nvSpPr>
        <p:spPr>
          <a:xfrm rot="0" flipH="0" flipV="0">
            <a:off x="18310879" y="9287750"/>
            <a:ext cx="312420" cy="740665"/>
          </a:xfrm>
          <a:custGeom>
            <a:pathLst>
              <a:path w="2603500" h="6172200">
                <a:moveTo>
                  <a:pt x="2603500" y="61722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50" name="Freeform 25450"/>
          <p:cNvSpPr/>
          <p:nvPr/>
        </p:nvSpPr>
        <p:spPr>
          <a:xfrm rot="0" flipH="0" flipV="0">
            <a:off x="18553197" y="8847312"/>
            <a:ext cx="419100" cy="903733"/>
          </a:xfrm>
          <a:custGeom>
            <a:pathLst>
              <a:path w="3492500" h="7531100">
                <a:moveTo>
                  <a:pt x="3492500" y="753110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51" name="Freeform 25451"/>
          <p:cNvSpPr/>
          <p:nvPr/>
        </p:nvSpPr>
        <p:spPr>
          <a:xfrm rot="0" flipH="0" flipV="0">
            <a:off x="20330183" y="6158972"/>
            <a:ext cx="0" cy="188976"/>
          </a:xfrm>
          <a:custGeom>
            <a:pathLst>
              <a:path w="0" h="1574800">
                <a:moveTo>
                  <a:pt x="0" y="15748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52" name="Freeform 25452"/>
          <p:cNvSpPr/>
          <p:nvPr/>
        </p:nvSpPr>
        <p:spPr>
          <a:xfrm rot="0" flipH="0" flipV="0">
            <a:off x="20235694" y="6253461"/>
            <a:ext cx="188976" cy="0"/>
          </a:xfrm>
          <a:custGeom>
            <a:pathLst>
              <a:path w="1574800" h="0">
                <a:moveTo>
                  <a:pt x="15748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53" name="Freeform 25453"/>
          <p:cNvSpPr/>
          <p:nvPr/>
        </p:nvSpPr>
        <p:spPr>
          <a:xfrm rot="0" flipH="0" flipV="0">
            <a:off x="20328659" y="8440404"/>
            <a:ext cx="0" cy="187452"/>
          </a:xfrm>
          <a:custGeom>
            <a:pathLst>
              <a:path w="0" h="1562100">
                <a:moveTo>
                  <a:pt x="0" y="15621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54" name="Freeform 25454"/>
          <p:cNvSpPr/>
          <p:nvPr/>
        </p:nvSpPr>
        <p:spPr>
          <a:xfrm rot="0" flipH="0" flipV="0">
            <a:off x="20235694" y="8533368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55" name="Freeform 25455"/>
          <p:cNvSpPr/>
          <p:nvPr/>
        </p:nvSpPr>
        <p:spPr>
          <a:xfrm rot="0" flipH="0" flipV="0">
            <a:off x="18763508" y="9667226"/>
            <a:ext cx="0" cy="188976"/>
          </a:xfrm>
          <a:custGeom>
            <a:pathLst>
              <a:path w="0" h="1574800">
                <a:moveTo>
                  <a:pt x="0" y="15748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56" name="Freeform 25456"/>
          <p:cNvSpPr/>
          <p:nvPr/>
        </p:nvSpPr>
        <p:spPr>
          <a:xfrm rot="0" flipH="0" flipV="0">
            <a:off x="18669021" y="9761714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57" name="Freeform 25457"/>
          <p:cNvSpPr/>
          <p:nvPr/>
        </p:nvSpPr>
        <p:spPr>
          <a:xfrm rot="0" flipH="0" flipV="0">
            <a:off x="19284717" y="10206723"/>
            <a:ext cx="0" cy="188976"/>
          </a:xfrm>
          <a:custGeom>
            <a:pathLst>
              <a:path w="0" h="1574800">
                <a:moveTo>
                  <a:pt x="0" y="15748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58" name="Freeform 25458"/>
          <p:cNvSpPr/>
          <p:nvPr/>
        </p:nvSpPr>
        <p:spPr>
          <a:xfrm rot="0" flipH="0" flipV="0">
            <a:off x="19191753" y="10301210"/>
            <a:ext cx="187452" cy="0"/>
          </a:xfrm>
          <a:custGeom>
            <a:pathLst>
              <a:path w="1562100" h="0">
                <a:moveTo>
                  <a:pt x="1562100" y="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59" name="Freeform 25459"/>
          <p:cNvSpPr/>
          <p:nvPr/>
        </p:nvSpPr>
        <p:spPr>
          <a:xfrm rot="0" flipH="0" flipV="0">
            <a:off x="17783575" y="9287749"/>
            <a:ext cx="527304" cy="0"/>
          </a:xfrm>
          <a:custGeom>
            <a:pathLst>
              <a:path w="4394200" h="0">
                <a:moveTo>
                  <a:pt x="4394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60" name="Freeform 25460"/>
          <p:cNvSpPr/>
          <p:nvPr/>
        </p:nvSpPr>
        <p:spPr>
          <a:xfrm rot="0" flipH="0" flipV="0">
            <a:off x="18025892" y="8847312"/>
            <a:ext cx="527304" cy="0"/>
          </a:xfrm>
          <a:custGeom>
            <a:pathLst>
              <a:path w="4394200" h="0">
                <a:moveTo>
                  <a:pt x="4394200" y="0"/>
                </a:moveTo>
                <a:lnTo>
                  <a:pt x="0" y="0"/>
                </a:lnTo>
              </a:path>
            </a:pathLst>
          </a:custGeom>
          <a:noFill/>
          <a:ln w="609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61" name="Freeform 25461"/>
          <p:cNvSpPr/>
          <p:nvPr/>
        </p:nvSpPr>
        <p:spPr>
          <a:xfrm rot="0" flipH="0" flipV="0">
            <a:off x="14897117" y="11192751"/>
            <a:ext cx="0" cy="4572"/>
          </a:xfrm>
          <a:custGeom>
            <a:pathLst>
              <a:path w="0" h="38100">
                <a:moveTo>
                  <a:pt x="0" y="381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62" name="Freeform 25462"/>
          <p:cNvSpPr/>
          <p:nvPr/>
        </p:nvSpPr>
        <p:spPr>
          <a:xfrm rot="0" flipH="0" flipV="0">
            <a:off x="17612889" y="11044922"/>
            <a:ext cx="0" cy="147828"/>
          </a:xfrm>
          <a:custGeom>
            <a:pathLst>
              <a:path w="0" h="1231900">
                <a:moveTo>
                  <a:pt x="0" y="0"/>
                </a:moveTo>
                <a:lnTo>
                  <a:pt x="0" y="12319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63" name="Freeform 25463"/>
          <p:cNvSpPr/>
          <p:nvPr/>
        </p:nvSpPr>
        <p:spPr>
          <a:xfrm rot="0" flipH="0" flipV="0">
            <a:off x="14884925" y="11192751"/>
            <a:ext cx="2740156" cy="0"/>
          </a:xfrm>
          <a:custGeom>
            <a:pathLst>
              <a:path w="22834600" h="0">
                <a:moveTo>
                  <a:pt x="0" y="0"/>
                </a:moveTo>
                <a:lnTo>
                  <a:pt x="228346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464" name="Picture 25464"/>
          <p:cNvPicPr>
            <a:picLocks noChangeAspect="0" noChangeArrowheads="1"/>
          </p:cNvPicPr>
          <p:nvPr/>
        </p:nvPicPr>
        <p:blipFill>
          <a:blip r:embed="rId254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798057" y="11093691"/>
            <a:ext cx="196595" cy="198120"/>
          </a:xfrm>
          <a:prstGeom prst="rect">
            <a:avLst/>
          </a:prstGeom>
          <a:noFill/>
          <a:extLst/>
        </p:spPr>
      </p:pic>
      <p:pic>
        <p:nvPicPr>
          <p:cNvPr id="25465" name="Picture 25465"/>
          <p:cNvPicPr>
            <a:picLocks noChangeAspect="0" noChangeArrowheads="1"/>
          </p:cNvPicPr>
          <p:nvPr/>
        </p:nvPicPr>
        <p:blipFill>
          <a:blip r:embed="rId254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515354" y="11093692"/>
            <a:ext cx="196595" cy="198120"/>
          </a:xfrm>
          <a:prstGeom prst="rect">
            <a:avLst/>
          </a:prstGeom>
          <a:noFill/>
          <a:extLst/>
        </p:spPr>
      </p:pic>
      <p:sp>
        <p:nvSpPr>
          <p:cNvPr id="25466" name="Freeform 25466"/>
          <p:cNvSpPr/>
          <p:nvPr/>
        </p:nvSpPr>
        <p:spPr>
          <a:xfrm rot="0" flipH="0" flipV="0">
            <a:off x="17612889" y="11044922"/>
            <a:ext cx="0" cy="147828"/>
          </a:xfrm>
          <a:custGeom>
            <a:pathLst>
              <a:path w="0" h="1231900">
                <a:moveTo>
                  <a:pt x="0" y="0"/>
                </a:moveTo>
                <a:lnTo>
                  <a:pt x="0" y="12319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67" name="Freeform 25467"/>
          <p:cNvSpPr/>
          <p:nvPr/>
        </p:nvSpPr>
        <p:spPr>
          <a:xfrm rot="0" flipH="0" flipV="0">
            <a:off x="18972299" y="11032731"/>
            <a:ext cx="0" cy="160020"/>
          </a:xfrm>
          <a:custGeom>
            <a:pathLst>
              <a:path w="0" h="1333500">
                <a:moveTo>
                  <a:pt x="0" y="0"/>
                </a:moveTo>
                <a:lnTo>
                  <a:pt x="0" y="13335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468" name="Picture 25468"/>
          <p:cNvPicPr>
            <a:picLocks noChangeAspect="0" noChangeArrowheads="1"/>
          </p:cNvPicPr>
          <p:nvPr/>
        </p:nvPicPr>
        <p:blipFill>
          <a:blip r:embed="rId254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515354" y="11093691"/>
            <a:ext cx="196595" cy="198120"/>
          </a:xfrm>
          <a:prstGeom prst="rect">
            <a:avLst/>
          </a:prstGeom>
          <a:noFill/>
          <a:extLst/>
        </p:spPr>
      </p:pic>
      <p:pic>
        <p:nvPicPr>
          <p:cNvPr id="25469" name="Picture 25469"/>
          <p:cNvPicPr>
            <a:picLocks noChangeAspect="0" noChangeArrowheads="1"/>
          </p:cNvPicPr>
          <p:nvPr/>
        </p:nvPicPr>
        <p:blipFill>
          <a:blip r:embed="rId254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873238" y="11093692"/>
            <a:ext cx="198119" cy="198120"/>
          </a:xfrm>
          <a:prstGeom prst="rect">
            <a:avLst/>
          </a:prstGeom>
          <a:noFill/>
          <a:extLst/>
        </p:spPr>
      </p:pic>
      <p:sp>
        <p:nvSpPr>
          <p:cNvPr id="25470" name="Freeform 25470"/>
          <p:cNvSpPr/>
          <p:nvPr/>
        </p:nvSpPr>
        <p:spPr>
          <a:xfrm rot="0" flipH="0" flipV="0">
            <a:off x="18972300" y="11032731"/>
            <a:ext cx="0" cy="160020"/>
          </a:xfrm>
          <a:custGeom>
            <a:pathLst>
              <a:path w="0" h="1333500">
                <a:moveTo>
                  <a:pt x="0" y="0"/>
                </a:moveTo>
                <a:lnTo>
                  <a:pt x="0" y="13335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71" name="Freeform 25471"/>
          <p:cNvSpPr/>
          <p:nvPr/>
        </p:nvSpPr>
        <p:spPr>
          <a:xfrm rot="0" flipH="0" flipV="0">
            <a:off x="20333234" y="11188179"/>
            <a:ext cx="0" cy="4572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72" name="Freeform 25472"/>
          <p:cNvSpPr/>
          <p:nvPr/>
        </p:nvSpPr>
        <p:spPr>
          <a:xfrm rot="0" flipH="0" flipV="0">
            <a:off x="18960109" y="11192751"/>
            <a:ext cx="1383794" cy="0"/>
          </a:xfrm>
          <a:custGeom>
            <a:pathLst>
              <a:path w="11531600" h="0">
                <a:moveTo>
                  <a:pt x="0" y="0"/>
                </a:moveTo>
                <a:lnTo>
                  <a:pt x="115316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473" name="Picture 25473"/>
          <p:cNvPicPr>
            <a:picLocks noChangeAspect="0" noChangeArrowheads="1"/>
          </p:cNvPicPr>
          <p:nvPr/>
        </p:nvPicPr>
        <p:blipFill>
          <a:blip r:embed="rId254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873241" y="11093690"/>
            <a:ext cx="198119" cy="198120"/>
          </a:xfrm>
          <a:prstGeom prst="rect">
            <a:avLst/>
          </a:prstGeom>
          <a:noFill/>
          <a:extLst/>
        </p:spPr>
      </p:pic>
      <p:pic>
        <p:nvPicPr>
          <p:cNvPr id="25474" name="Picture 25474"/>
          <p:cNvPicPr>
            <a:picLocks noChangeAspect="0" noChangeArrowheads="1"/>
          </p:cNvPicPr>
          <p:nvPr/>
        </p:nvPicPr>
        <p:blipFill>
          <a:blip r:embed="rId254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34174" y="11093691"/>
            <a:ext cx="198119" cy="198120"/>
          </a:xfrm>
          <a:prstGeom prst="rect">
            <a:avLst/>
          </a:prstGeom>
          <a:noFill/>
          <a:extLst/>
        </p:spPr>
      </p:pic>
      <p:sp>
        <p:nvSpPr>
          <p:cNvPr id="25475" name="Freeform 25475"/>
          <p:cNvSpPr/>
          <p:nvPr/>
        </p:nvSpPr>
        <p:spPr>
          <a:xfrm rot="0" flipH="0" flipV="0">
            <a:off x="14897118" y="11544794"/>
            <a:ext cx="0" cy="19812"/>
          </a:xfrm>
          <a:custGeom>
            <a:pathLst>
              <a:path w="0"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76" name="Freeform 25476"/>
          <p:cNvSpPr/>
          <p:nvPr/>
        </p:nvSpPr>
        <p:spPr>
          <a:xfrm rot="0" flipH="0" flipV="0">
            <a:off x="20333234" y="11544794"/>
            <a:ext cx="0" cy="19812"/>
          </a:xfrm>
          <a:custGeom>
            <a:pathLst>
              <a:path w="0"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77" name="Freeform 25477"/>
          <p:cNvSpPr/>
          <p:nvPr/>
        </p:nvSpPr>
        <p:spPr>
          <a:xfrm rot="0" flipH="0" flipV="0">
            <a:off x="14884927" y="11564606"/>
            <a:ext cx="5458977" cy="0"/>
          </a:xfrm>
          <a:custGeom>
            <a:pathLst>
              <a:path w="45491400" h="0">
                <a:moveTo>
                  <a:pt x="0" y="0"/>
                </a:moveTo>
                <a:lnTo>
                  <a:pt x="454914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478" name="Picture 25478"/>
          <p:cNvPicPr>
            <a:picLocks noChangeAspect="0" noChangeArrowheads="1"/>
          </p:cNvPicPr>
          <p:nvPr/>
        </p:nvPicPr>
        <p:blipFill>
          <a:blip r:embed="rId254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798059" y="11465546"/>
            <a:ext cx="196595" cy="198120"/>
          </a:xfrm>
          <a:prstGeom prst="rect">
            <a:avLst/>
          </a:prstGeom>
          <a:noFill/>
          <a:extLst/>
        </p:spPr>
      </p:pic>
      <p:pic>
        <p:nvPicPr>
          <p:cNvPr id="25479" name="Picture 25479"/>
          <p:cNvPicPr>
            <a:picLocks noChangeAspect="0" noChangeArrowheads="1"/>
          </p:cNvPicPr>
          <p:nvPr/>
        </p:nvPicPr>
        <p:blipFill>
          <a:blip r:embed="rId254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34174" y="11465546"/>
            <a:ext cx="198119" cy="198120"/>
          </a:xfrm>
          <a:prstGeom prst="rect">
            <a:avLst/>
          </a:prstGeom>
          <a:noFill/>
          <a:extLst/>
        </p:spPr>
      </p:pic>
      <p:sp>
        <p:nvSpPr>
          <p:cNvPr id="25480" name="Freeform 25480"/>
          <p:cNvSpPr/>
          <p:nvPr/>
        </p:nvSpPr>
        <p:spPr>
          <a:xfrm rot="0" flipH="0" flipV="0">
            <a:off x="20691378" y="10615153"/>
            <a:ext cx="135636" cy="0"/>
          </a:xfrm>
          <a:custGeom>
            <a:pathLst>
              <a:path w="1130300" h="0">
                <a:moveTo>
                  <a:pt x="0" y="0"/>
                </a:moveTo>
                <a:lnTo>
                  <a:pt x="11303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81" name="Freeform 25481"/>
          <p:cNvSpPr/>
          <p:nvPr/>
        </p:nvSpPr>
        <p:spPr>
          <a:xfrm rot="0" flipH="0" flipV="0">
            <a:off x="20493257" y="10570956"/>
            <a:ext cx="333756" cy="0"/>
          </a:xfrm>
          <a:custGeom>
            <a:pathLst>
              <a:path w="2781300" h="0">
                <a:moveTo>
                  <a:pt x="0" y="0"/>
                </a:moveTo>
                <a:lnTo>
                  <a:pt x="27813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82" name="Freeform 25482"/>
          <p:cNvSpPr/>
          <p:nvPr/>
        </p:nvSpPr>
        <p:spPr>
          <a:xfrm rot="0" flipH="0" flipV="0">
            <a:off x="20795011" y="10308827"/>
            <a:ext cx="0" cy="339852"/>
          </a:xfrm>
          <a:custGeom>
            <a:pathLst>
              <a:path w="0" h="2832100">
                <a:moveTo>
                  <a:pt x="0" y="2832100"/>
                </a:moveTo>
                <a:lnTo>
                  <a:pt x="0" y="2184400"/>
                </a:ln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483" name="Picture 25483"/>
          <p:cNvPicPr>
            <a:picLocks noChangeAspect="0" noChangeArrowheads="1"/>
          </p:cNvPicPr>
          <p:nvPr/>
        </p:nvPicPr>
        <p:blipFill>
          <a:blip r:embed="rId254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13700" y="10490200"/>
            <a:ext cx="162083" cy="205723"/>
          </a:xfrm>
          <a:prstGeom prst="rect">
            <a:avLst/>
          </a:prstGeom>
          <a:noFill/>
          <a:extLst/>
        </p:spPr>
      </p:pic>
      <p:sp>
        <p:nvSpPr>
          <p:cNvPr id="25484" name="Freeform 25484"/>
          <p:cNvSpPr/>
          <p:nvPr/>
        </p:nvSpPr>
        <p:spPr>
          <a:xfrm rot="0" flipH="0" flipV="0">
            <a:off x="20493259" y="10570955"/>
            <a:ext cx="333756" cy="0"/>
          </a:xfrm>
          <a:custGeom>
            <a:pathLst>
              <a:path w="2781300" h="0">
                <a:moveTo>
                  <a:pt x="0" y="0"/>
                </a:moveTo>
                <a:lnTo>
                  <a:pt x="27813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85" name="Freeform 25485"/>
          <p:cNvSpPr/>
          <p:nvPr/>
        </p:nvSpPr>
        <p:spPr>
          <a:xfrm rot="0" flipH="0" flipV="0">
            <a:off x="20392674" y="8807685"/>
            <a:ext cx="434340" cy="0"/>
          </a:xfrm>
          <a:custGeom>
            <a:pathLst>
              <a:path w="3619500" h="0">
                <a:moveTo>
                  <a:pt x="0" y="0"/>
                </a:moveTo>
                <a:lnTo>
                  <a:pt x="36195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86" name="Freeform 25486"/>
          <p:cNvSpPr/>
          <p:nvPr/>
        </p:nvSpPr>
        <p:spPr>
          <a:xfrm rot="0" flipH="0" flipV="0">
            <a:off x="20795011" y="8774156"/>
            <a:ext cx="0" cy="1828803"/>
          </a:xfrm>
          <a:custGeom>
            <a:pathLst>
              <a:path w="0" h="15240000">
                <a:moveTo>
                  <a:pt x="0" y="1524000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487" name="Picture 25487"/>
          <p:cNvPicPr>
            <a:picLocks noChangeAspect="0" noChangeArrowheads="1"/>
          </p:cNvPicPr>
          <p:nvPr/>
        </p:nvPicPr>
        <p:blipFill>
          <a:blip r:embed="rId254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14239" y="10490183"/>
            <a:ext cx="161543" cy="161544"/>
          </a:xfrm>
          <a:prstGeom prst="rect">
            <a:avLst/>
          </a:prstGeom>
          <a:noFill/>
          <a:extLst/>
        </p:spPr>
      </p:pic>
      <p:pic>
        <p:nvPicPr>
          <p:cNvPr id="25488" name="Picture 25488"/>
          <p:cNvPicPr>
            <a:picLocks noChangeAspect="0" noChangeArrowheads="1"/>
          </p:cNvPicPr>
          <p:nvPr/>
        </p:nvPicPr>
        <p:blipFill>
          <a:blip r:embed="rId254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14239" y="8726912"/>
            <a:ext cx="161543" cy="161544"/>
          </a:xfrm>
          <a:prstGeom prst="rect">
            <a:avLst/>
          </a:prstGeom>
          <a:noFill/>
          <a:extLst/>
        </p:spPr>
      </p:pic>
      <p:sp>
        <p:nvSpPr>
          <p:cNvPr id="25489" name="Freeform 25489"/>
          <p:cNvSpPr/>
          <p:nvPr/>
        </p:nvSpPr>
        <p:spPr>
          <a:xfrm rot="0" flipH="0" flipV="0">
            <a:off x="20392676" y="8807684"/>
            <a:ext cx="434340" cy="0"/>
          </a:xfrm>
          <a:custGeom>
            <a:pathLst>
              <a:path w="3619500" h="0">
                <a:moveTo>
                  <a:pt x="0" y="0"/>
                </a:moveTo>
                <a:lnTo>
                  <a:pt x="36195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90" name="Freeform 25490"/>
          <p:cNvSpPr/>
          <p:nvPr/>
        </p:nvSpPr>
        <p:spPr>
          <a:xfrm rot="0" flipH="0" flipV="0">
            <a:off x="20362195" y="8627851"/>
            <a:ext cx="464820" cy="0"/>
          </a:xfrm>
          <a:custGeom>
            <a:pathLst>
              <a:path w="3873500" h="0">
                <a:moveTo>
                  <a:pt x="0" y="0"/>
                </a:moveTo>
                <a:lnTo>
                  <a:pt x="38735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91" name="Freeform 25491"/>
          <p:cNvSpPr/>
          <p:nvPr/>
        </p:nvSpPr>
        <p:spPr>
          <a:xfrm rot="0" flipH="0" flipV="0">
            <a:off x="20795012" y="8595847"/>
            <a:ext cx="0" cy="243840"/>
          </a:xfrm>
          <a:custGeom>
            <a:pathLst>
              <a:path w="0" h="2032000">
                <a:moveTo>
                  <a:pt x="0" y="203200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492" name="Picture 25492"/>
          <p:cNvPicPr>
            <a:picLocks noChangeAspect="0" noChangeArrowheads="1"/>
          </p:cNvPicPr>
          <p:nvPr/>
        </p:nvPicPr>
        <p:blipFill>
          <a:blip r:embed="rId254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13700" y="8547100"/>
            <a:ext cx="162086" cy="341355"/>
          </a:xfrm>
          <a:prstGeom prst="rect">
            <a:avLst/>
          </a:prstGeom>
          <a:noFill/>
          <a:extLst/>
        </p:spPr>
      </p:pic>
      <p:sp>
        <p:nvSpPr>
          <p:cNvPr id="25493" name="Freeform 25493"/>
          <p:cNvSpPr/>
          <p:nvPr/>
        </p:nvSpPr>
        <p:spPr>
          <a:xfrm rot="0" flipH="0" flipV="0">
            <a:off x="20627373" y="8627850"/>
            <a:ext cx="391668" cy="0"/>
          </a:xfrm>
          <a:custGeom>
            <a:pathLst>
              <a:path w="3263900" h="0">
                <a:moveTo>
                  <a:pt x="0" y="0"/>
                </a:moveTo>
                <a:lnTo>
                  <a:pt x="32639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94" name="Freeform 25494"/>
          <p:cNvSpPr/>
          <p:nvPr/>
        </p:nvSpPr>
        <p:spPr>
          <a:xfrm rot="0" flipH="0" flipV="0">
            <a:off x="20691381" y="10615151"/>
            <a:ext cx="327660" cy="0"/>
          </a:xfrm>
          <a:custGeom>
            <a:pathLst>
              <a:path w="2730500" h="0">
                <a:moveTo>
                  <a:pt x="0" y="0"/>
                </a:moveTo>
                <a:lnTo>
                  <a:pt x="273050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95" name="Freeform 25495"/>
          <p:cNvSpPr/>
          <p:nvPr/>
        </p:nvSpPr>
        <p:spPr>
          <a:xfrm rot="0" flipH="0" flipV="0">
            <a:off x="20987038" y="8595846"/>
            <a:ext cx="0" cy="2052832"/>
          </a:xfrm>
          <a:custGeom>
            <a:pathLst>
              <a:path w="0" h="17106900">
                <a:moveTo>
                  <a:pt x="0" y="0"/>
                </a:moveTo>
                <a:lnTo>
                  <a:pt x="0" y="1710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496" name="Picture 25496"/>
          <p:cNvPicPr>
            <a:picLocks noChangeAspect="0" noChangeArrowheads="1"/>
          </p:cNvPicPr>
          <p:nvPr/>
        </p:nvPicPr>
        <p:blipFill>
          <a:blip r:embed="rId254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06266" y="8547078"/>
            <a:ext cx="161543" cy="161544"/>
          </a:xfrm>
          <a:prstGeom prst="rect">
            <a:avLst/>
          </a:prstGeom>
          <a:noFill/>
          <a:extLst/>
        </p:spPr>
      </p:pic>
      <p:pic>
        <p:nvPicPr>
          <p:cNvPr id="25497" name="Picture 25497"/>
          <p:cNvPicPr>
            <a:picLocks noChangeAspect="0" noChangeArrowheads="1"/>
          </p:cNvPicPr>
          <p:nvPr/>
        </p:nvPicPr>
        <p:blipFill>
          <a:blip r:embed="rId254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06266" y="10534378"/>
            <a:ext cx="161543" cy="161544"/>
          </a:xfrm>
          <a:prstGeom prst="rect">
            <a:avLst/>
          </a:prstGeom>
          <a:noFill/>
          <a:extLst/>
        </p:spPr>
      </p:pic>
      <p:sp>
        <p:nvSpPr>
          <p:cNvPr id="25498" name="Freeform 25498"/>
          <p:cNvSpPr/>
          <p:nvPr/>
        </p:nvSpPr>
        <p:spPr>
          <a:xfrm rot="0" flipH="0" flipV="0">
            <a:off x="15069332" y="2457159"/>
            <a:ext cx="2055880" cy="3796292"/>
          </a:xfrm>
          <a:custGeom>
            <a:pathLst>
              <a:path w="17132300" h="31635700">
                <a:moveTo>
                  <a:pt x="0" y="0"/>
                </a:moveTo>
                <a:lnTo>
                  <a:pt x="0" y="31635700"/>
                </a:lnTo>
                <a:lnTo>
                  <a:pt x="17132300" y="31635700"/>
                </a:lnTo>
                <a:lnTo>
                  <a:pt x="17132300" y="0"/>
                </a:ln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499" name="Freeform 25499"/>
          <p:cNvSpPr/>
          <p:nvPr/>
        </p:nvSpPr>
        <p:spPr>
          <a:xfrm rot="0" flipH="0" flipV="0">
            <a:off x="15227831" y="2457159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00" name="Freeform 25500"/>
          <p:cNvSpPr/>
          <p:nvPr/>
        </p:nvSpPr>
        <p:spPr>
          <a:xfrm rot="0" flipH="0" flipV="0">
            <a:off x="15384803" y="2457159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01" name="Freeform 25501"/>
          <p:cNvSpPr/>
          <p:nvPr/>
        </p:nvSpPr>
        <p:spPr>
          <a:xfrm rot="0" flipH="0" flipV="0">
            <a:off x="15543299" y="2457159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02" name="Freeform 25502"/>
          <p:cNvSpPr/>
          <p:nvPr/>
        </p:nvSpPr>
        <p:spPr>
          <a:xfrm rot="0" flipH="0" flipV="0">
            <a:off x="15701795" y="2457159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03" name="Freeform 25503"/>
          <p:cNvSpPr/>
          <p:nvPr/>
        </p:nvSpPr>
        <p:spPr>
          <a:xfrm rot="0" flipH="0" flipV="0">
            <a:off x="15860292" y="2457159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04" name="Freeform 25504"/>
          <p:cNvSpPr/>
          <p:nvPr/>
        </p:nvSpPr>
        <p:spPr>
          <a:xfrm rot="0" flipH="0" flipV="0">
            <a:off x="16018788" y="2457159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05" name="Freeform 25505"/>
          <p:cNvSpPr/>
          <p:nvPr/>
        </p:nvSpPr>
        <p:spPr>
          <a:xfrm rot="0" flipH="0" flipV="0">
            <a:off x="16175761" y="2457159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06" name="Freeform 25506"/>
          <p:cNvSpPr/>
          <p:nvPr/>
        </p:nvSpPr>
        <p:spPr>
          <a:xfrm rot="0" flipH="0" flipV="0">
            <a:off x="16334257" y="2457159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07" name="Freeform 25507"/>
          <p:cNvSpPr/>
          <p:nvPr/>
        </p:nvSpPr>
        <p:spPr>
          <a:xfrm rot="0" flipH="0" flipV="0">
            <a:off x="15069334" y="4830033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08" name="Freeform 25508"/>
          <p:cNvSpPr/>
          <p:nvPr/>
        </p:nvSpPr>
        <p:spPr>
          <a:xfrm rot="0" flipH="0" flipV="0">
            <a:off x="15069334" y="4671536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09" name="Freeform 25509"/>
          <p:cNvSpPr/>
          <p:nvPr/>
        </p:nvSpPr>
        <p:spPr>
          <a:xfrm rot="0" flipH="0" flipV="0">
            <a:off x="15069334" y="4513040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10" name="Freeform 25510"/>
          <p:cNvSpPr/>
          <p:nvPr/>
        </p:nvSpPr>
        <p:spPr>
          <a:xfrm rot="0" flipH="0" flipV="0">
            <a:off x="15069334" y="4356068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11" name="Freeform 25511"/>
          <p:cNvSpPr/>
          <p:nvPr/>
        </p:nvSpPr>
        <p:spPr>
          <a:xfrm rot="0" flipH="0" flipV="0">
            <a:off x="15069334" y="4197572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12" name="Freeform 25512"/>
          <p:cNvSpPr/>
          <p:nvPr/>
        </p:nvSpPr>
        <p:spPr>
          <a:xfrm rot="0" flipH="0" flipV="0">
            <a:off x="15069334" y="4039075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13" name="Freeform 25513"/>
          <p:cNvSpPr/>
          <p:nvPr/>
        </p:nvSpPr>
        <p:spPr>
          <a:xfrm rot="0" flipH="0" flipV="0">
            <a:off x="15069334" y="3880579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14" name="Freeform 25514"/>
          <p:cNvSpPr/>
          <p:nvPr/>
        </p:nvSpPr>
        <p:spPr>
          <a:xfrm rot="0" flipH="0" flipV="0">
            <a:off x="15069334" y="3722082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15" name="Freeform 25515"/>
          <p:cNvSpPr/>
          <p:nvPr/>
        </p:nvSpPr>
        <p:spPr>
          <a:xfrm rot="0" flipH="0" flipV="0">
            <a:off x="15069334" y="3565110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16" name="Freeform 25516"/>
          <p:cNvSpPr/>
          <p:nvPr/>
        </p:nvSpPr>
        <p:spPr>
          <a:xfrm rot="0" flipH="0" flipV="0">
            <a:off x="15069334" y="3406614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17" name="Freeform 25517"/>
          <p:cNvSpPr/>
          <p:nvPr/>
        </p:nvSpPr>
        <p:spPr>
          <a:xfrm rot="0" flipH="0" flipV="0">
            <a:off x="15069334" y="3248117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18" name="Freeform 25518"/>
          <p:cNvSpPr/>
          <p:nvPr/>
        </p:nvSpPr>
        <p:spPr>
          <a:xfrm rot="0" flipH="0" flipV="0">
            <a:off x="15069334" y="3089621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19" name="Freeform 25519"/>
          <p:cNvSpPr/>
          <p:nvPr/>
        </p:nvSpPr>
        <p:spPr>
          <a:xfrm rot="0" flipH="0" flipV="0">
            <a:off x="15069334" y="2931125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20" name="Freeform 25520"/>
          <p:cNvSpPr/>
          <p:nvPr/>
        </p:nvSpPr>
        <p:spPr>
          <a:xfrm rot="0" flipH="0" flipV="0">
            <a:off x="15069334" y="2615655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21" name="Freeform 25521"/>
          <p:cNvSpPr/>
          <p:nvPr/>
        </p:nvSpPr>
        <p:spPr>
          <a:xfrm rot="0" flipH="0" flipV="0">
            <a:off x="15069334" y="2457157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22" name="Freeform 25522"/>
          <p:cNvSpPr/>
          <p:nvPr/>
        </p:nvSpPr>
        <p:spPr>
          <a:xfrm rot="0" flipH="0" flipV="0">
            <a:off x="15069334" y="2774152"/>
            <a:ext cx="2055880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23" name="Freeform 25523"/>
          <p:cNvSpPr/>
          <p:nvPr/>
        </p:nvSpPr>
        <p:spPr>
          <a:xfrm rot="0" flipH="0" flipV="0">
            <a:off x="16492756" y="2457157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24" name="Freeform 25524"/>
          <p:cNvSpPr/>
          <p:nvPr/>
        </p:nvSpPr>
        <p:spPr>
          <a:xfrm rot="0" flipH="0" flipV="0">
            <a:off x="16651251" y="2457157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25" name="Freeform 25525"/>
          <p:cNvSpPr/>
          <p:nvPr/>
        </p:nvSpPr>
        <p:spPr>
          <a:xfrm rot="0" flipH="0" flipV="0">
            <a:off x="16809747" y="2457157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26" name="Freeform 25526"/>
          <p:cNvSpPr/>
          <p:nvPr/>
        </p:nvSpPr>
        <p:spPr>
          <a:xfrm rot="0" flipH="0" flipV="0">
            <a:off x="16966720" y="2457157"/>
            <a:ext cx="0" cy="3796292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27" name="Freeform 25527"/>
          <p:cNvSpPr/>
          <p:nvPr/>
        </p:nvSpPr>
        <p:spPr>
          <a:xfrm rot="0" flipH="0" flipV="0">
            <a:off x="15069335" y="5620988"/>
            <a:ext cx="2055881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28" name="Freeform 25528"/>
          <p:cNvSpPr/>
          <p:nvPr/>
        </p:nvSpPr>
        <p:spPr>
          <a:xfrm rot="0" flipH="0" flipV="0">
            <a:off x="15069335" y="5462492"/>
            <a:ext cx="2055881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29" name="Freeform 25529"/>
          <p:cNvSpPr/>
          <p:nvPr/>
        </p:nvSpPr>
        <p:spPr>
          <a:xfrm rot="0" flipH="0" flipV="0">
            <a:off x="15069335" y="5303996"/>
            <a:ext cx="2055881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30" name="Freeform 25530"/>
          <p:cNvSpPr/>
          <p:nvPr/>
        </p:nvSpPr>
        <p:spPr>
          <a:xfrm rot="0" flipH="0" flipV="0">
            <a:off x="15069335" y="5147023"/>
            <a:ext cx="2055881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31" name="Freeform 25531"/>
          <p:cNvSpPr/>
          <p:nvPr/>
        </p:nvSpPr>
        <p:spPr>
          <a:xfrm rot="0" flipH="0" flipV="0">
            <a:off x="15069337" y="6253450"/>
            <a:ext cx="2055881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32" name="Freeform 25532"/>
          <p:cNvSpPr/>
          <p:nvPr/>
        </p:nvSpPr>
        <p:spPr>
          <a:xfrm rot="0" flipH="0" flipV="0">
            <a:off x="15069337" y="6094953"/>
            <a:ext cx="2055881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33" name="Freeform 25533"/>
          <p:cNvSpPr/>
          <p:nvPr/>
        </p:nvSpPr>
        <p:spPr>
          <a:xfrm rot="0" flipH="0" flipV="0">
            <a:off x="15069337" y="5937981"/>
            <a:ext cx="2055881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34" name="Freeform 25534"/>
          <p:cNvSpPr/>
          <p:nvPr/>
        </p:nvSpPr>
        <p:spPr>
          <a:xfrm rot="0" flipH="0" flipV="0">
            <a:off x="15069337" y="5779483"/>
            <a:ext cx="2055881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35" name="Freeform 25535"/>
          <p:cNvSpPr/>
          <p:nvPr/>
        </p:nvSpPr>
        <p:spPr>
          <a:xfrm rot="0" flipH="0" flipV="0">
            <a:off x="15069338" y="4988525"/>
            <a:ext cx="2055881" cy="0"/>
          </a:xfrm>
          <a:custGeom>
            <a:pathLst>
              <a:path w="17132300" h="0">
                <a:moveTo>
                  <a:pt x="171323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36" name="Freeform 25536"/>
          <p:cNvSpPr/>
          <p:nvPr/>
        </p:nvSpPr>
        <p:spPr>
          <a:xfrm rot="0" flipH="0" flipV="0">
            <a:off x="17125219" y="2457153"/>
            <a:ext cx="0" cy="3796294"/>
          </a:xfrm>
          <a:custGeom>
            <a:pathLst>
              <a:path w="0" h="31635700">
                <a:moveTo>
                  <a:pt x="0" y="0"/>
                </a:moveTo>
                <a:lnTo>
                  <a:pt x="0" y="316357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37" name="Freeform 25537"/>
          <p:cNvSpPr/>
          <p:nvPr/>
        </p:nvSpPr>
        <p:spPr>
          <a:xfrm rot="0" flipH="0" flipV="0">
            <a:off x="15140967" y="2615649"/>
            <a:ext cx="1825756" cy="2910847"/>
          </a:xfrm>
          <a:custGeom>
            <a:pathLst>
              <a:path w="15214600" h="24257000">
                <a:moveTo>
                  <a:pt x="0" y="0"/>
                </a:moveTo>
                <a:lnTo>
                  <a:pt x="431800" y="1841500"/>
                </a:lnTo>
                <a:lnTo>
                  <a:pt x="647700" y="2755900"/>
                </a:lnTo>
                <a:lnTo>
                  <a:pt x="863600" y="3683000"/>
                </a:lnTo>
                <a:lnTo>
                  <a:pt x="1092200" y="4610100"/>
                </a:lnTo>
                <a:lnTo>
                  <a:pt x="1308100" y="5537200"/>
                </a:lnTo>
                <a:lnTo>
                  <a:pt x="1536700" y="6464300"/>
                </a:lnTo>
                <a:lnTo>
                  <a:pt x="1778000" y="7404100"/>
                </a:lnTo>
                <a:lnTo>
                  <a:pt x="2019300" y="8343900"/>
                </a:lnTo>
                <a:lnTo>
                  <a:pt x="2146300" y="8813800"/>
                </a:lnTo>
                <a:lnTo>
                  <a:pt x="2273300" y="9283700"/>
                </a:lnTo>
                <a:lnTo>
                  <a:pt x="2387600" y="9766300"/>
                </a:lnTo>
                <a:lnTo>
                  <a:pt x="2527300" y="10236200"/>
                </a:lnTo>
                <a:lnTo>
                  <a:pt x="2654300" y="10718800"/>
                </a:lnTo>
                <a:lnTo>
                  <a:pt x="2781300" y="11188700"/>
                </a:lnTo>
                <a:lnTo>
                  <a:pt x="2921000" y="11671300"/>
                </a:lnTo>
                <a:lnTo>
                  <a:pt x="3060700" y="12153900"/>
                </a:lnTo>
                <a:lnTo>
                  <a:pt x="3200400" y="12636500"/>
                </a:lnTo>
                <a:lnTo>
                  <a:pt x="3340100" y="13119100"/>
                </a:lnTo>
                <a:lnTo>
                  <a:pt x="3479800" y="13614400"/>
                </a:lnTo>
                <a:lnTo>
                  <a:pt x="3632200" y="14097000"/>
                </a:lnTo>
                <a:lnTo>
                  <a:pt x="3784600" y="14592300"/>
                </a:lnTo>
                <a:lnTo>
                  <a:pt x="3937000" y="15074900"/>
                </a:lnTo>
                <a:lnTo>
                  <a:pt x="4102100" y="15557500"/>
                </a:lnTo>
                <a:lnTo>
                  <a:pt x="4191000" y="15798800"/>
                </a:lnTo>
                <a:lnTo>
                  <a:pt x="4279900" y="16040100"/>
                </a:lnTo>
                <a:lnTo>
                  <a:pt x="4356100" y="16268700"/>
                </a:lnTo>
                <a:lnTo>
                  <a:pt x="4457700" y="16510000"/>
                </a:lnTo>
                <a:lnTo>
                  <a:pt x="4546600" y="16738600"/>
                </a:lnTo>
                <a:lnTo>
                  <a:pt x="4635500" y="16979900"/>
                </a:lnTo>
                <a:lnTo>
                  <a:pt x="4737100" y="17208500"/>
                </a:lnTo>
                <a:lnTo>
                  <a:pt x="4838700" y="17437100"/>
                </a:lnTo>
                <a:lnTo>
                  <a:pt x="4940300" y="17653000"/>
                </a:lnTo>
                <a:lnTo>
                  <a:pt x="5041900" y="17881600"/>
                </a:lnTo>
                <a:lnTo>
                  <a:pt x="5143500" y="18097500"/>
                </a:lnTo>
                <a:lnTo>
                  <a:pt x="5257800" y="18313400"/>
                </a:lnTo>
                <a:lnTo>
                  <a:pt x="5372100" y="18529300"/>
                </a:lnTo>
                <a:lnTo>
                  <a:pt x="5486400" y="18745200"/>
                </a:lnTo>
                <a:lnTo>
                  <a:pt x="5613400" y="18948400"/>
                </a:lnTo>
                <a:lnTo>
                  <a:pt x="5727700" y="19151600"/>
                </a:lnTo>
                <a:lnTo>
                  <a:pt x="5854700" y="19354800"/>
                </a:lnTo>
                <a:lnTo>
                  <a:pt x="5994400" y="19545300"/>
                </a:lnTo>
                <a:lnTo>
                  <a:pt x="6121400" y="19748500"/>
                </a:lnTo>
                <a:lnTo>
                  <a:pt x="6261100" y="19926300"/>
                </a:lnTo>
                <a:lnTo>
                  <a:pt x="6400800" y="20116800"/>
                </a:lnTo>
                <a:lnTo>
                  <a:pt x="6553200" y="20294600"/>
                </a:lnTo>
                <a:lnTo>
                  <a:pt x="6705600" y="20472400"/>
                </a:lnTo>
                <a:lnTo>
                  <a:pt x="6858000" y="20637500"/>
                </a:lnTo>
                <a:lnTo>
                  <a:pt x="7010400" y="20802600"/>
                </a:lnTo>
                <a:lnTo>
                  <a:pt x="7175500" y="20967700"/>
                </a:lnTo>
                <a:lnTo>
                  <a:pt x="7340600" y="21120100"/>
                </a:lnTo>
                <a:lnTo>
                  <a:pt x="7518400" y="21272500"/>
                </a:lnTo>
                <a:lnTo>
                  <a:pt x="7696200" y="21412200"/>
                </a:lnTo>
                <a:lnTo>
                  <a:pt x="7874000" y="21551900"/>
                </a:lnTo>
                <a:lnTo>
                  <a:pt x="8064500" y="21691600"/>
                </a:lnTo>
                <a:lnTo>
                  <a:pt x="8255000" y="21818600"/>
                </a:lnTo>
                <a:lnTo>
                  <a:pt x="8445500" y="21945600"/>
                </a:lnTo>
                <a:lnTo>
                  <a:pt x="8648700" y="22059900"/>
                </a:lnTo>
                <a:lnTo>
                  <a:pt x="8851900" y="22186900"/>
                </a:lnTo>
                <a:lnTo>
                  <a:pt x="9055100" y="22288500"/>
                </a:lnTo>
                <a:lnTo>
                  <a:pt x="9258300" y="22402800"/>
                </a:lnTo>
                <a:lnTo>
                  <a:pt x="9474200" y="22504400"/>
                </a:lnTo>
                <a:lnTo>
                  <a:pt x="9690100" y="22606000"/>
                </a:lnTo>
                <a:lnTo>
                  <a:pt x="9906000" y="22707600"/>
                </a:lnTo>
                <a:lnTo>
                  <a:pt x="10134600" y="22796500"/>
                </a:lnTo>
                <a:lnTo>
                  <a:pt x="10350500" y="22885400"/>
                </a:lnTo>
                <a:lnTo>
                  <a:pt x="10579100" y="22974300"/>
                </a:lnTo>
                <a:lnTo>
                  <a:pt x="10807700" y="23063200"/>
                </a:lnTo>
                <a:lnTo>
                  <a:pt x="11036300" y="23139400"/>
                </a:lnTo>
                <a:lnTo>
                  <a:pt x="11277600" y="23215600"/>
                </a:lnTo>
                <a:lnTo>
                  <a:pt x="11506200" y="23291800"/>
                </a:lnTo>
                <a:lnTo>
                  <a:pt x="11747500" y="23368000"/>
                </a:lnTo>
                <a:lnTo>
                  <a:pt x="11988800" y="23444200"/>
                </a:lnTo>
                <a:lnTo>
                  <a:pt x="12230100" y="23520400"/>
                </a:lnTo>
                <a:lnTo>
                  <a:pt x="12471400" y="23583900"/>
                </a:lnTo>
                <a:lnTo>
                  <a:pt x="12725400" y="23647400"/>
                </a:lnTo>
                <a:lnTo>
                  <a:pt x="13208000" y="23774400"/>
                </a:lnTo>
                <a:lnTo>
                  <a:pt x="13716000" y="23901400"/>
                </a:lnTo>
                <a:lnTo>
                  <a:pt x="14211300" y="24028400"/>
                </a:lnTo>
                <a:lnTo>
                  <a:pt x="15214600" y="242570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38" name="Freeform 25538"/>
          <p:cNvSpPr/>
          <p:nvPr/>
        </p:nvSpPr>
        <p:spPr>
          <a:xfrm rot="0" flipH="0" flipV="0">
            <a:off x="15592073" y="4128985"/>
            <a:ext cx="266700" cy="227076"/>
          </a:xfrm>
          <a:custGeom>
            <a:pathLst>
              <a:path w="2222500" h="1892300">
                <a:moveTo>
                  <a:pt x="0" y="1892300"/>
                </a:moveTo>
                <a:lnTo>
                  <a:pt x="22225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39" name="Freeform 25539"/>
          <p:cNvSpPr/>
          <p:nvPr/>
        </p:nvSpPr>
        <p:spPr>
          <a:xfrm rot="0" flipH="0" flipV="0">
            <a:off x="15174497" y="5462487"/>
            <a:ext cx="592837" cy="390145"/>
          </a:xfrm>
          <a:custGeom>
            <a:pathLst>
              <a:path w="4940300" h="3251200">
                <a:moveTo>
                  <a:pt x="4940300" y="3251200"/>
                </a:moveTo>
                <a:lnTo>
                  <a:pt x="4699000" y="2781300"/>
                </a:lnTo>
                <a:lnTo>
                  <a:pt x="4419600" y="2349500"/>
                </a:lnTo>
                <a:lnTo>
                  <a:pt x="4102100" y="1943100"/>
                </a:lnTo>
                <a:lnTo>
                  <a:pt x="3746500" y="1562100"/>
                </a:lnTo>
                <a:lnTo>
                  <a:pt x="3352800" y="1219200"/>
                </a:lnTo>
                <a:lnTo>
                  <a:pt x="2933700" y="914400"/>
                </a:lnTo>
                <a:lnTo>
                  <a:pt x="2489200" y="647700"/>
                </a:lnTo>
                <a:lnTo>
                  <a:pt x="2019300" y="431800"/>
                </a:lnTo>
                <a:lnTo>
                  <a:pt x="1536700" y="254000"/>
                </a:lnTo>
                <a:lnTo>
                  <a:pt x="1028700" y="127000"/>
                </a:lnTo>
                <a:lnTo>
                  <a:pt x="520700" y="38100"/>
                </a:ln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40" name="Freeform 25540"/>
          <p:cNvSpPr/>
          <p:nvPr/>
        </p:nvSpPr>
        <p:spPr>
          <a:xfrm rot="0" flipH="0" flipV="0">
            <a:off x="8971800" y="17436590"/>
            <a:ext cx="3557026" cy="3561598"/>
          </a:xfrm>
          <a:custGeom>
            <a:pathLst>
              <a:path w="29641800" h="29679900">
                <a:moveTo>
                  <a:pt x="29641800" y="0"/>
                </a:moveTo>
                <a:lnTo>
                  <a:pt x="29641800" y="29679900"/>
                </a:lnTo>
                <a:lnTo>
                  <a:pt x="0" y="29679900"/>
                </a:lnTo>
                <a:lnTo>
                  <a:pt x="0" y="381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41" name="Freeform 25541"/>
          <p:cNvSpPr/>
          <p:nvPr/>
        </p:nvSpPr>
        <p:spPr>
          <a:xfrm rot="0" flipH="0" flipV="0">
            <a:off x="8971800" y="20603471"/>
            <a:ext cx="3557026" cy="0"/>
          </a:xfrm>
          <a:custGeom>
            <a:pathLst>
              <a:path w="29641800" h="0">
                <a:moveTo>
                  <a:pt x="296418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42" name="Freeform 25542"/>
          <p:cNvSpPr/>
          <p:nvPr/>
        </p:nvSpPr>
        <p:spPr>
          <a:xfrm rot="0" flipH="0" flipV="0">
            <a:off x="8971800" y="20208754"/>
            <a:ext cx="3557026" cy="0"/>
          </a:xfrm>
          <a:custGeom>
            <a:pathLst>
              <a:path w="29641800" h="0">
                <a:moveTo>
                  <a:pt x="296418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43" name="Freeform 25543"/>
          <p:cNvSpPr/>
          <p:nvPr/>
        </p:nvSpPr>
        <p:spPr>
          <a:xfrm rot="0" flipH="0" flipV="0">
            <a:off x="8971800" y="19812513"/>
            <a:ext cx="3557026" cy="0"/>
          </a:xfrm>
          <a:custGeom>
            <a:pathLst>
              <a:path w="29641800" h="0">
                <a:moveTo>
                  <a:pt x="296418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44" name="Freeform 25544"/>
          <p:cNvSpPr/>
          <p:nvPr/>
        </p:nvSpPr>
        <p:spPr>
          <a:xfrm rot="0" flipH="0" flipV="0">
            <a:off x="8971800" y="19417796"/>
            <a:ext cx="3557026" cy="0"/>
          </a:xfrm>
          <a:custGeom>
            <a:pathLst>
              <a:path w="29641800" h="0">
                <a:moveTo>
                  <a:pt x="296418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45" name="Freeform 25545"/>
          <p:cNvSpPr/>
          <p:nvPr/>
        </p:nvSpPr>
        <p:spPr>
          <a:xfrm rot="0" flipH="0" flipV="0">
            <a:off x="8971800" y="19023078"/>
            <a:ext cx="3557026" cy="0"/>
          </a:xfrm>
          <a:custGeom>
            <a:pathLst>
              <a:path w="29641800" h="0">
                <a:moveTo>
                  <a:pt x="296418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46" name="Freeform 25546"/>
          <p:cNvSpPr/>
          <p:nvPr/>
        </p:nvSpPr>
        <p:spPr>
          <a:xfrm rot="0" flipH="0" flipV="0">
            <a:off x="8971800" y="18626837"/>
            <a:ext cx="3557026" cy="0"/>
          </a:xfrm>
          <a:custGeom>
            <a:pathLst>
              <a:path w="29641800" h="0">
                <a:moveTo>
                  <a:pt x="296418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47" name="Freeform 25547"/>
          <p:cNvSpPr/>
          <p:nvPr/>
        </p:nvSpPr>
        <p:spPr>
          <a:xfrm rot="0" flipH="0" flipV="0">
            <a:off x="8971800" y="18232120"/>
            <a:ext cx="3557026" cy="0"/>
          </a:xfrm>
          <a:custGeom>
            <a:pathLst>
              <a:path w="29641800" h="0">
                <a:moveTo>
                  <a:pt x="296418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48" name="Freeform 25548"/>
          <p:cNvSpPr/>
          <p:nvPr/>
        </p:nvSpPr>
        <p:spPr>
          <a:xfrm rot="0" flipH="0" flipV="0">
            <a:off x="8971800" y="17837403"/>
            <a:ext cx="3557026" cy="0"/>
          </a:xfrm>
          <a:custGeom>
            <a:pathLst>
              <a:path w="29641800" h="0">
                <a:moveTo>
                  <a:pt x="29641800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49" name="Freeform 25549"/>
          <p:cNvSpPr/>
          <p:nvPr/>
        </p:nvSpPr>
        <p:spPr>
          <a:xfrm rot="0" flipH="0" flipV="0">
            <a:off x="8971800" y="18232120"/>
            <a:ext cx="3557026" cy="0"/>
          </a:xfrm>
          <a:custGeom>
            <a:pathLst>
              <a:path w="29641800" h="0">
                <a:moveTo>
                  <a:pt x="29641800" y="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50" name="Freeform 25550"/>
          <p:cNvSpPr/>
          <p:nvPr/>
        </p:nvSpPr>
        <p:spPr>
          <a:xfrm rot="0" flipH="0" flipV="0">
            <a:off x="8971800" y="17441162"/>
            <a:ext cx="3557026" cy="0"/>
          </a:xfrm>
          <a:custGeom>
            <a:pathLst>
              <a:path w="29641800" h="0">
                <a:moveTo>
                  <a:pt x="29641800" y="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51" name="Freeform 25551"/>
          <p:cNvSpPr/>
          <p:nvPr/>
        </p:nvSpPr>
        <p:spPr>
          <a:xfrm rot="0" flipH="0" flipV="0">
            <a:off x="9445765" y="17441162"/>
            <a:ext cx="0" cy="3557026"/>
          </a:xfrm>
          <a:custGeom>
            <a:pathLst>
              <a:path w="0" h="29641800">
                <a:moveTo>
                  <a:pt x="0" y="296418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52" name="Freeform 25552"/>
          <p:cNvSpPr/>
          <p:nvPr/>
        </p:nvSpPr>
        <p:spPr>
          <a:xfrm rot="0" flipH="0" flipV="0">
            <a:off x="11739392" y="17441161"/>
            <a:ext cx="0" cy="3557026"/>
          </a:xfrm>
          <a:custGeom>
            <a:pathLst>
              <a:path w="0" h="29641800">
                <a:moveTo>
                  <a:pt x="0" y="0"/>
                </a:moveTo>
                <a:lnTo>
                  <a:pt x="0" y="296418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53" name="Freeform 25553"/>
          <p:cNvSpPr/>
          <p:nvPr/>
        </p:nvSpPr>
        <p:spPr>
          <a:xfrm rot="0" flipH="0" flipV="0">
            <a:off x="9473198" y="20274286"/>
            <a:ext cx="85344" cy="99060"/>
          </a:xfrm>
          <a:custGeom>
            <a:pathLst>
              <a:path w="711200" h="825500">
                <a:moveTo>
                  <a:pt x="622300" y="76200"/>
                </a:moveTo>
                <a:lnTo>
                  <a:pt x="279400" y="762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76200" y="812800"/>
                </a:lnTo>
                <a:lnTo>
                  <a:pt x="63500" y="812800"/>
                </a:lnTo>
                <a:lnTo>
                  <a:pt x="50800" y="825500"/>
                </a:lnTo>
                <a:lnTo>
                  <a:pt x="38100" y="825500"/>
                </a:lnTo>
                <a:lnTo>
                  <a:pt x="25400" y="812800"/>
                </a:lnTo>
                <a:lnTo>
                  <a:pt x="12700" y="812800"/>
                </a:lnTo>
                <a:lnTo>
                  <a:pt x="12700" y="800100"/>
                </a:lnTo>
                <a:lnTo>
                  <a:pt x="0" y="787400"/>
                </a:lnTo>
                <a:lnTo>
                  <a:pt x="0" y="7747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11200" y="25400"/>
                </a:lnTo>
                <a:lnTo>
                  <a:pt x="711200" y="38100"/>
                </a:lnTo>
                <a:lnTo>
                  <a:pt x="711200" y="50800"/>
                </a:lnTo>
                <a:lnTo>
                  <a:pt x="508000" y="787400"/>
                </a:lnTo>
                <a:lnTo>
                  <a:pt x="508000" y="800100"/>
                </a:lnTo>
                <a:lnTo>
                  <a:pt x="495300" y="812800"/>
                </a:lnTo>
                <a:lnTo>
                  <a:pt x="482600" y="825500"/>
                </a:lnTo>
                <a:lnTo>
                  <a:pt x="469900" y="825500"/>
                </a:lnTo>
                <a:lnTo>
                  <a:pt x="457200" y="825500"/>
                </a:lnTo>
                <a:lnTo>
                  <a:pt x="444500" y="812800"/>
                </a:lnTo>
                <a:lnTo>
                  <a:pt x="431800" y="800100"/>
                </a:lnTo>
                <a:lnTo>
                  <a:pt x="431800" y="787400"/>
                </a:lnTo>
                <a:lnTo>
                  <a:pt x="431800" y="774700"/>
                </a:lnTo>
                <a:lnTo>
                  <a:pt x="622300" y="76200"/>
                </a:lnTo>
                <a:close/>
                <a:moveTo>
                  <a:pt x="622300" y="76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54" name="Picture 25554"/>
          <p:cNvPicPr>
            <a:picLocks noChangeAspect="0" noChangeArrowheads="1"/>
          </p:cNvPicPr>
          <p:nvPr/>
        </p:nvPicPr>
        <p:blipFill>
          <a:blip r:embed="rId255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533650" y="20290542"/>
            <a:ext cx="194549" cy="131058"/>
          </a:xfrm>
          <a:prstGeom prst="rect">
            <a:avLst/>
          </a:prstGeom>
          <a:noFill/>
          <a:extLst/>
        </p:spPr>
      </p:pic>
      <p:sp>
        <p:nvSpPr>
          <p:cNvPr id="25555" name="Freeform 25555"/>
          <p:cNvSpPr/>
          <p:nvPr/>
        </p:nvSpPr>
        <p:spPr>
          <a:xfrm rot="0" flipH="0" flipV="0">
            <a:off x="9718563" y="20303242"/>
            <a:ext cx="67056" cy="70104"/>
          </a:xfrm>
          <a:custGeom>
            <a:pathLst>
              <a:path w="558800" h="584200">
                <a:moveTo>
                  <a:pt x="228600" y="317500"/>
                </a:moveTo>
                <a:lnTo>
                  <a:pt x="114300" y="4064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84200"/>
                </a:lnTo>
                <a:lnTo>
                  <a:pt x="38100" y="584200"/>
                </a:lnTo>
                <a:lnTo>
                  <a:pt x="25400" y="584200"/>
                </a:lnTo>
                <a:lnTo>
                  <a:pt x="12700" y="5715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27000" y="38100"/>
                </a:lnTo>
                <a:lnTo>
                  <a:pt x="139700" y="2540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90500" y="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03200" y="25400"/>
                </a:lnTo>
                <a:lnTo>
                  <a:pt x="215900" y="38100"/>
                </a:lnTo>
                <a:lnTo>
                  <a:pt x="215900" y="50800"/>
                </a:lnTo>
                <a:lnTo>
                  <a:pt x="215900" y="63500"/>
                </a:lnTo>
                <a:lnTo>
                  <a:pt x="152400" y="266700"/>
                </a:lnTo>
                <a:lnTo>
                  <a:pt x="482600" y="12700"/>
                </a:lnTo>
                <a:lnTo>
                  <a:pt x="495300" y="12700"/>
                </a:lnTo>
                <a:lnTo>
                  <a:pt x="508000" y="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461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558800" y="63500"/>
                </a:lnTo>
                <a:lnTo>
                  <a:pt x="546100" y="63500"/>
                </a:lnTo>
                <a:lnTo>
                  <a:pt x="533400" y="76200"/>
                </a:lnTo>
                <a:lnTo>
                  <a:pt x="292100" y="266700"/>
                </a:lnTo>
                <a:lnTo>
                  <a:pt x="419100" y="520700"/>
                </a:lnTo>
                <a:lnTo>
                  <a:pt x="419100" y="5334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93700" y="584200"/>
                </a:lnTo>
                <a:lnTo>
                  <a:pt x="381000" y="584200"/>
                </a:lnTo>
                <a:lnTo>
                  <a:pt x="368300" y="584200"/>
                </a:lnTo>
                <a:lnTo>
                  <a:pt x="355600" y="571500"/>
                </a:lnTo>
                <a:lnTo>
                  <a:pt x="342900" y="571500"/>
                </a:lnTo>
                <a:lnTo>
                  <a:pt x="342900" y="558800"/>
                </a:lnTo>
                <a:lnTo>
                  <a:pt x="228600" y="317500"/>
                </a:lnTo>
                <a:close/>
                <a:moveTo>
                  <a:pt x="228600" y="3175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56" name="Picture 25556"/>
          <p:cNvPicPr>
            <a:picLocks noChangeAspect="0" noChangeArrowheads="1"/>
          </p:cNvPicPr>
          <p:nvPr/>
        </p:nvPicPr>
        <p:blipFill>
          <a:blip r:embed="rId255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768347" y="20290542"/>
            <a:ext cx="83311" cy="95504"/>
          </a:xfrm>
          <a:prstGeom prst="rect">
            <a:avLst/>
          </a:prstGeom>
          <a:noFill/>
          <a:extLst/>
        </p:spPr>
      </p:pic>
      <p:sp>
        <p:nvSpPr>
          <p:cNvPr id="25557" name="Freeform 25557"/>
          <p:cNvSpPr/>
          <p:nvPr/>
        </p:nvSpPr>
        <p:spPr>
          <a:xfrm rot="0" flipH="0" flipV="0">
            <a:off x="9838959" y="20303242"/>
            <a:ext cx="53340" cy="70104"/>
          </a:xfrm>
          <a:custGeom>
            <a:pathLst>
              <a:path w="444500" h="584200">
                <a:moveTo>
                  <a:pt x="266700" y="584200"/>
                </a:moveTo>
                <a:lnTo>
                  <a:pt x="127000" y="584200"/>
                </a:lnTo>
                <a:lnTo>
                  <a:pt x="114300" y="584200"/>
                </a:lnTo>
                <a:lnTo>
                  <a:pt x="101600" y="5842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58800"/>
                </a:lnTo>
                <a:lnTo>
                  <a:pt x="38100" y="546100"/>
                </a:lnTo>
                <a:lnTo>
                  <a:pt x="25400" y="533400"/>
                </a:lnTo>
                <a:lnTo>
                  <a:pt x="25400" y="520700"/>
                </a:lnTo>
                <a:lnTo>
                  <a:pt x="12700" y="508000"/>
                </a:lnTo>
                <a:lnTo>
                  <a:pt x="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76200" y="165100"/>
                </a:lnTo>
                <a:lnTo>
                  <a:pt x="76200" y="152400"/>
                </a:lnTo>
                <a:lnTo>
                  <a:pt x="76200" y="139700"/>
                </a:lnTo>
                <a:lnTo>
                  <a:pt x="88900" y="127000"/>
                </a:lnTo>
                <a:lnTo>
                  <a:pt x="88900" y="114300"/>
                </a:lnTo>
                <a:lnTo>
                  <a:pt x="88900" y="101600"/>
                </a:lnTo>
                <a:lnTo>
                  <a:pt x="101600" y="88900"/>
                </a:lnTo>
                <a:lnTo>
                  <a:pt x="114300" y="76200"/>
                </a:lnTo>
                <a:lnTo>
                  <a:pt x="127000" y="63500"/>
                </a:lnTo>
                <a:lnTo>
                  <a:pt x="127000" y="50800"/>
                </a:lnTo>
                <a:lnTo>
                  <a:pt x="139700" y="50800"/>
                </a:lnTo>
                <a:lnTo>
                  <a:pt x="139700" y="381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79400" y="0"/>
                </a:lnTo>
                <a:lnTo>
                  <a:pt x="406400" y="0"/>
                </a:lnTo>
                <a:lnTo>
                  <a:pt x="419100" y="0"/>
                </a:lnTo>
                <a:lnTo>
                  <a:pt x="419100" y="12700"/>
                </a:lnTo>
                <a:lnTo>
                  <a:pt x="431800" y="12700"/>
                </a:lnTo>
                <a:lnTo>
                  <a:pt x="444500" y="25400"/>
                </a:lnTo>
                <a:lnTo>
                  <a:pt x="444500" y="38100"/>
                </a:lnTo>
                <a:lnTo>
                  <a:pt x="444500" y="50800"/>
                </a:lnTo>
                <a:lnTo>
                  <a:pt x="444500" y="63500"/>
                </a:lnTo>
                <a:lnTo>
                  <a:pt x="431800" y="76200"/>
                </a:lnTo>
                <a:lnTo>
                  <a:pt x="419100" y="88900"/>
                </a:lnTo>
                <a:lnTo>
                  <a:pt x="406400" y="88900"/>
                </a:lnTo>
                <a:lnTo>
                  <a:pt x="266700" y="88900"/>
                </a:lnTo>
                <a:lnTo>
                  <a:pt x="254000" y="88900"/>
                </a:lnTo>
                <a:lnTo>
                  <a:pt x="241300" y="88900"/>
                </a:lnTo>
                <a:lnTo>
                  <a:pt x="228600" y="88900"/>
                </a:lnTo>
                <a:lnTo>
                  <a:pt x="215900" y="101600"/>
                </a:lnTo>
                <a:lnTo>
                  <a:pt x="203200" y="101600"/>
                </a:lnTo>
                <a:lnTo>
                  <a:pt x="190500" y="101600"/>
                </a:lnTo>
                <a:lnTo>
                  <a:pt x="190500" y="114300"/>
                </a:lnTo>
                <a:lnTo>
                  <a:pt x="177800" y="127000"/>
                </a:lnTo>
                <a:lnTo>
                  <a:pt x="165100" y="139700"/>
                </a:lnTo>
                <a:lnTo>
                  <a:pt x="165100" y="152400"/>
                </a:lnTo>
                <a:lnTo>
                  <a:pt x="152400" y="1651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82600"/>
                </a:lnTo>
                <a:lnTo>
                  <a:pt x="114300" y="4953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266700" y="495300"/>
                </a:lnTo>
                <a:lnTo>
                  <a:pt x="279400" y="495300"/>
                </a:lnTo>
                <a:lnTo>
                  <a:pt x="292100" y="508000"/>
                </a:lnTo>
                <a:lnTo>
                  <a:pt x="304800" y="508000"/>
                </a:lnTo>
                <a:lnTo>
                  <a:pt x="304800" y="520700"/>
                </a:lnTo>
                <a:lnTo>
                  <a:pt x="304800" y="533400"/>
                </a:lnTo>
                <a:lnTo>
                  <a:pt x="304800" y="546100"/>
                </a:lnTo>
                <a:lnTo>
                  <a:pt x="304800" y="558800"/>
                </a:lnTo>
                <a:lnTo>
                  <a:pt x="304800" y="571500"/>
                </a:lnTo>
                <a:lnTo>
                  <a:pt x="292100" y="571500"/>
                </a:lnTo>
                <a:lnTo>
                  <a:pt x="279400" y="584200"/>
                </a:lnTo>
                <a:lnTo>
                  <a:pt x="266700" y="584200"/>
                </a:lnTo>
                <a:close/>
                <a:moveTo>
                  <a:pt x="266700" y="584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58" name="Freeform 25558"/>
          <p:cNvSpPr/>
          <p:nvPr/>
        </p:nvSpPr>
        <p:spPr>
          <a:xfrm rot="0" flipH="0" flipV="0">
            <a:off x="9939544" y="20303242"/>
            <a:ext cx="62484" cy="70104"/>
          </a:xfrm>
          <a:custGeom>
            <a:pathLst>
              <a:path w="520700" h="584200">
                <a:moveTo>
                  <a:pt x="127000" y="38100"/>
                </a:moveTo>
                <a:lnTo>
                  <a:pt x="139700" y="2540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1270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69900" y="25400"/>
                </a:lnTo>
                <a:lnTo>
                  <a:pt x="482600" y="25400"/>
                </a:lnTo>
                <a:lnTo>
                  <a:pt x="482600" y="38100"/>
                </a:lnTo>
                <a:lnTo>
                  <a:pt x="495300" y="50800"/>
                </a:lnTo>
                <a:lnTo>
                  <a:pt x="508000" y="63500"/>
                </a:lnTo>
                <a:lnTo>
                  <a:pt x="508000" y="76200"/>
                </a:lnTo>
                <a:lnTo>
                  <a:pt x="520700" y="76200"/>
                </a:lnTo>
                <a:lnTo>
                  <a:pt x="520700" y="88900"/>
                </a:lnTo>
                <a:lnTo>
                  <a:pt x="520700" y="101600"/>
                </a:lnTo>
                <a:lnTo>
                  <a:pt x="520700" y="114300"/>
                </a:lnTo>
                <a:lnTo>
                  <a:pt x="520700" y="127000"/>
                </a:lnTo>
                <a:lnTo>
                  <a:pt x="520700" y="139700"/>
                </a:lnTo>
                <a:lnTo>
                  <a:pt x="520700" y="152400"/>
                </a:lnTo>
                <a:lnTo>
                  <a:pt x="520700" y="1651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84200"/>
                </a:lnTo>
                <a:lnTo>
                  <a:pt x="368300" y="584200"/>
                </a:lnTo>
                <a:lnTo>
                  <a:pt x="355600" y="571500"/>
                </a:lnTo>
                <a:lnTo>
                  <a:pt x="3429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431800" y="165100"/>
                </a:lnTo>
                <a:lnTo>
                  <a:pt x="444500" y="152400"/>
                </a:lnTo>
                <a:lnTo>
                  <a:pt x="444500" y="139700"/>
                </a:lnTo>
                <a:lnTo>
                  <a:pt x="444500" y="127000"/>
                </a:lnTo>
                <a:lnTo>
                  <a:pt x="431800" y="114300"/>
                </a:lnTo>
                <a:lnTo>
                  <a:pt x="419100" y="101600"/>
                </a:lnTo>
                <a:lnTo>
                  <a:pt x="406400" y="88900"/>
                </a:lnTo>
                <a:lnTo>
                  <a:pt x="393700" y="88900"/>
                </a:lnTo>
                <a:lnTo>
                  <a:pt x="381000" y="88900"/>
                </a:lnTo>
                <a:lnTo>
                  <a:pt x="368300" y="88900"/>
                </a:lnTo>
                <a:lnTo>
                  <a:pt x="203200" y="889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50800" y="584200"/>
                </a:lnTo>
                <a:lnTo>
                  <a:pt x="38100" y="584200"/>
                </a:lnTo>
                <a:lnTo>
                  <a:pt x="25400" y="584200"/>
                </a:lnTo>
                <a:lnTo>
                  <a:pt x="12700" y="5715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27000" y="38100"/>
                </a:lnTo>
                <a:close/>
                <a:moveTo>
                  <a:pt x="1270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59" name="Picture 25559"/>
          <p:cNvPicPr>
            <a:picLocks noChangeAspect="0" noChangeArrowheads="1"/>
          </p:cNvPicPr>
          <p:nvPr/>
        </p:nvPicPr>
        <p:blipFill>
          <a:blip r:embed="rId255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89328" y="20290542"/>
            <a:ext cx="83311" cy="95504"/>
          </a:xfrm>
          <a:prstGeom prst="rect">
            <a:avLst/>
          </a:prstGeom>
          <a:noFill/>
          <a:extLst/>
        </p:spPr>
      </p:pic>
      <p:sp>
        <p:nvSpPr>
          <p:cNvPr id="25560" name="Freeform 25560"/>
          <p:cNvSpPr/>
          <p:nvPr/>
        </p:nvSpPr>
        <p:spPr>
          <a:xfrm rot="0" flipH="0" flipV="0">
            <a:off x="10056892" y="20303242"/>
            <a:ext cx="67056" cy="70104"/>
          </a:xfrm>
          <a:custGeom>
            <a:pathLst>
              <a:path w="558800" h="584200">
                <a:moveTo>
                  <a:pt x="508000" y="0"/>
                </a:moveTo>
                <a:lnTo>
                  <a:pt x="520700" y="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46100" y="25400"/>
                </a:lnTo>
                <a:lnTo>
                  <a:pt x="546100" y="38100"/>
                </a:lnTo>
                <a:lnTo>
                  <a:pt x="558800" y="50800"/>
                </a:lnTo>
                <a:lnTo>
                  <a:pt x="546100" y="635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84200"/>
                </a:lnTo>
                <a:lnTo>
                  <a:pt x="368300" y="584200"/>
                </a:lnTo>
                <a:lnTo>
                  <a:pt x="355600" y="571500"/>
                </a:lnTo>
                <a:lnTo>
                  <a:pt x="3429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457200" y="88900"/>
                </a:lnTo>
                <a:lnTo>
                  <a:pt x="368300" y="889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84200"/>
                </a:lnTo>
                <a:lnTo>
                  <a:pt x="38100" y="584200"/>
                </a:lnTo>
                <a:lnTo>
                  <a:pt x="25400" y="584200"/>
                </a:lnTo>
                <a:lnTo>
                  <a:pt x="12700" y="5715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304800" y="25400"/>
                </a:lnTo>
                <a:lnTo>
                  <a:pt x="3175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508000" y="0"/>
                </a:lnTo>
                <a:close/>
                <a:moveTo>
                  <a:pt x="5080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61" name="Freeform 25561"/>
          <p:cNvSpPr/>
          <p:nvPr/>
        </p:nvSpPr>
        <p:spPr>
          <a:xfrm rot="0" flipH="0" flipV="0">
            <a:off x="10117852" y="20303242"/>
            <a:ext cx="64008" cy="70104"/>
          </a:xfrm>
          <a:custGeom>
            <a:pathLst>
              <a:path w="533400" h="584200">
                <a:moveTo>
                  <a:pt x="457200" y="38100"/>
                </a:moveTo>
                <a:lnTo>
                  <a:pt x="457200" y="254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12700"/>
                </a:lnTo>
                <a:lnTo>
                  <a:pt x="533400" y="25400"/>
                </a:lnTo>
                <a:lnTo>
                  <a:pt x="533400" y="38100"/>
                </a:lnTo>
                <a:lnTo>
                  <a:pt x="533400" y="50800"/>
                </a:lnTo>
                <a:lnTo>
                  <a:pt x="533400" y="63500"/>
                </a:lnTo>
                <a:lnTo>
                  <a:pt x="406400" y="546100"/>
                </a:lnTo>
                <a:lnTo>
                  <a:pt x="393700" y="546100"/>
                </a:lnTo>
                <a:lnTo>
                  <a:pt x="393700" y="5588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68300" y="584200"/>
                </a:lnTo>
                <a:lnTo>
                  <a:pt x="355600" y="584200"/>
                </a:lnTo>
                <a:lnTo>
                  <a:pt x="342900" y="584200"/>
                </a:lnTo>
                <a:lnTo>
                  <a:pt x="139700" y="584200"/>
                </a:lnTo>
                <a:lnTo>
                  <a:pt x="127000" y="584200"/>
                </a:lnTo>
                <a:lnTo>
                  <a:pt x="114300" y="5842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58800"/>
                </a:lnTo>
                <a:lnTo>
                  <a:pt x="50800" y="546100"/>
                </a:lnTo>
                <a:lnTo>
                  <a:pt x="38100" y="546100"/>
                </a:lnTo>
                <a:lnTo>
                  <a:pt x="38100" y="533400"/>
                </a:lnTo>
                <a:lnTo>
                  <a:pt x="25400" y="520700"/>
                </a:lnTo>
                <a:lnTo>
                  <a:pt x="25400" y="508000"/>
                </a:lnTo>
                <a:lnTo>
                  <a:pt x="12700" y="508000"/>
                </a:lnTo>
                <a:lnTo>
                  <a:pt x="12700" y="495300"/>
                </a:lnTo>
                <a:lnTo>
                  <a:pt x="1270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12700" y="419100"/>
                </a:lnTo>
                <a:lnTo>
                  <a:pt x="114300" y="38100"/>
                </a:lnTo>
                <a:lnTo>
                  <a:pt x="114300" y="25400"/>
                </a:lnTo>
                <a:lnTo>
                  <a:pt x="127000" y="1270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12700"/>
                </a:lnTo>
                <a:lnTo>
                  <a:pt x="190500" y="25400"/>
                </a:lnTo>
                <a:lnTo>
                  <a:pt x="190500" y="38100"/>
                </a:lnTo>
                <a:lnTo>
                  <a:pt x="190500" y="50800"/>
                </a:lnTo>
                <a:lnTo>
                  <a:pt x="190500" y="635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82600"/>
                </a:lnTo>
                <a:lnTo>
                  <a:pt x="114300" y="4953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330200" y="495300"/>
                </a:lnTo>
                <a:lnTo>
                  <a:pt x="457200" y="38100"/>
                </a:lnTo>
                <a:close/>
                <a:moveTo>
                  <a:pt x="4572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62" name="Freeform 25562"/>
          <p:cNvSpPr/>
          <p:nvPr/>
        </p:nvSpPr>
        <p:spPr>
          <a:xfrm rot="0" flipH="0" flipV="0">
            <a:off x="10177289" y="20303242"/>
            <a:ext cx="62484" cy="83820"/>
          </a:xfrm>
          <a:custGeom>
            <a:pathLst>
              <a:path w="520700" h="698500">
                <a:moveTo>
                  <a:pt x="381000" y="584200"/>
                </a:moveTo>
                <a:lnTo>
                  <a:pt x="127000" y="584200"/>
                </a:lnTo>
                <a:lnTo>
                  <a:pt x="114300" y="584200"/>
                </a:lnTo>
                <a:lnTo>
                  <a:pt x="101600" y="5842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58800"/>
                </a:lnTo>
                <a:lnTo>
                  <a:pt x="38100" y="546100"/>
                </a:lnTo>
                <a:lnTo>
                  <a:pt x="25400" y="533400"/>
                </a:lnTo>
                <a:lnTo>
                  <a:pt x="12700" y="520700"/>
                </a:lnTo>
                <a:lnTo>
                  <a:pt x="12700" y="508000"/>
                </a:lnTo>
                <a:lnTo>
                  <a:pt x="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101600" y="38100"/>
                </a:lnTo>
                <a:lnTo>
                  <a:pt x="101600" y="25400"/>
                </a:lnTo>
                <a:lnTo>
                  <a:pt x="114300" y="12700"/>
                </a:lnTo>
                <a:lnTo>
                  <a:pt x="127000" y="1270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77800" y="25400"/>
                </a:lnTo>
                <a:lnTo>
                  <a:pt x="177800" y="38100"/>
                </a:lnTo>
                <a:lnTo>
                  <a:pt x="177800" y="50800"/>
                </a:lnTo>
                <a:lnTo>
                  <a:pt x="177800" y="635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762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88900" y="482600"/>
                </a:lnTo>
                <a:lnTo>
                  <a:pt x="101600" y="482600"/>
                </a:lnTo>
                <a:lnTo>
                  <a:pt x="101600" y="495300"/>
                </a:lnTo>
                <a:lnTo>
                  <a:pt x="114300" y="4953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317500" y="495300"/>
                </a:lnTo>
                <a:lnTo>
                  <a:pt x="444500" y="38100"/>
                </a:lnTo>
                <a:lnTo>
                  <a:pt x="444500" y="254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699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20700" y="25400"/>
                </a:lnTo>
                <a:lnTo>
                  <a:pt x="520700" y="38100"/>
                </a:lnTo>
                <a:lnTo>
                  <a:pt x="520700" y="50800"/>
                </a:lnTo>
                <a:lnTo>
                  <a:pt x="520700" y="63500"/>
                </a:lnTo>
                <a:lnTo>
                  <a:pt x="406400" y="495300"/>
                </a:lnTo>
                <a:lnTo>
                  <a:pt x="444500" y="495300"/>
                </a:lnTo>
                <a:lnTo>
                  <a:pt x="457200" y="495300"/>
                </a:lnTo>
                <a:lnTo>
                  <a:pt x="469900" y="508000"/>
                </a:lnTo>
                <a:lnTo>
                  <a:pt x="482600" y="520700"/>
                </a:lnTo>
                <a:lnTo>
                  <a:pt x="482600" y="533400"/>
                </a:lnTo>
                <a:lnTo>
                  <a:pt x="482600" y="546100"/>
                </a:lnTo>
                <a:lnTo>
                  <a:pt x="444500" y="673100"/>
                </a:lnTo>
                <a:lnTo>
                  <a:pt x="444500" y="685800"/>
                </a:lnTo>
                <a:lnTo>
                  <a:pt x="431800" y="698500"/>
                </a:lnTo>
                <a:lnTo>
                  <a:pt x="419100" y="698500"/>
                </a:lnTo>
                <a:lnTo>
                  <a:pt x="406400" y="698500"/>
                </a:lnTo>
                <a:lnTo>
                  <a:pt x="393700" y="698500"/>
                </a:lnTo>
                <a:lnTo>
                  <a:pt x="381000" y="698500"/>
                </a:lnTo>
                <a:lnTo>
                  <a:pt x="368300" y="685800"/>
                </a:lnTo>
                <a:lnTo>
                  <a:pt x="368300" y="673100"/>
                </a:lnTo>
                <a:lnTo>
                  <a:pt x="355600" y="660400"/>
                </a:lnTo>
                <a:lnTo>
                  <a:pt x="368300" y="647700"/>
                </a:lnTo>
                <a:lnTo>
                  <a:pt x="381000" y="584200"/>
                </a:lnTo>
                <a:close/>
                <a:moveTo>
                  <a:pt x="381000" y="584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63" name="Picture 25563"/>
          <p:cNvPicPr>
            <a:picLocks noChangeAspect="0" noChangeArrowheads="1"/>
          </p:cNvPicPr>
          <p:nvPr/>
        </p:nvPicPr>
        <p:blipFill>
          <a:blip r:embed="rId255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230122" y="20290542"/>
            <a:ext cx="80264" cy="95504"/>
          </a:xfrm>
          <a:prstGeom prst="rect">
            <a:avLst/>
          </a:prstGeom>
          <a:noFill/>
          <a:extLst/>
        </p:spPr>
      </p:pic>
      <p:pic>
        <p:nvPicPr>
          <p:cNvPr id="25564" name="Picture 25564"/>
          <p:cNvPicPr>
            <a:picLocks noChangeAspect="0" noChangeArrowheads="1"/>
          </p:cNvPicPr>
          <p:nvPr/>
        </p:nvPicPr>
        <p:blipFill>
          <a:blip r:embed="rId255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341374" y="20261586"/>
            <a:ext cx="199625" cy="134614"/>
          </a:xfrm>
          <a:prstGeom prst="rect">
            <a:avLst/>
          </a:prstGeom>
          <a:noFill/>
          <a:extLst/>
        </p:spPr>
      </p:pic>
      <p:sp>
        <p:nvSpPr>
          <p:cNvPr id="25565" name="Freeform 25565"/>
          <p:cNvSpPr/>
          <p:nvPr/>
        </p:nvSpPr>
        <p:spPr>
          <a:xfrm rot="0" flipH="0" flipV="0">
            <a:off x="10524763" y="20303242"/>
            <a:ext cx="83820" cy="70104"/>
          </a:xfrm>
          <a:custGeom>
            <a:pathLst>
              <a:path w="698500" h="584200">
                <a:moveTo>
                  <a:pt x="139700" y="38100"/>
                </a:moveTo>
                <a:lnTo>
                  <a:pt x="139700" y="254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85800" y="76200"/>
                </a:lnTo>
                <a:lnTo>
                  <a:pt x="698500" y="88900"/>
                </a:lnTo>
                <a:lnTo>
                  <a:pt x="6985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596900" y="546100"/>
                </a:lnTo>
                <a:lnTo>
                  <a:pt x="584200" y="558800"/>
                </a:lnTo>
                <a:lnTo>
                  <a:pt x="584200" y="571500"/>
                </a:lnTo>
                <a:lnTo>
                  <a:pt x="571500" y="571500"/>
                </a:lnTo>
                <a:lnTo>
                  <a:pt x="558800" y="584200"/>
                </a:lnTo>
                <a:lnTo>
                  <a:pt x="546100" y="584200"/>
                </a:lnTo>
                <a:lnTo>
                  <a:pt x="533400" y="571500"/>
                </a:lnTo>
                <a:lnTo>
                  <a:pt x="520700" y="558800"/>
                </a:lnTo>
                <a:lnTo>
                  <a:pt x="520700" y="546100"/>
                </a:lnTo>
                <a:lnTo>
                  <a:pt x="508000" y="546100"/>
                </a:lnTo>
                <a:lnTo>
                  <a:pt x="520700" y="5334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22300" y="139700"/>
                </a:lnTo>
                <a:lnTo>
                  <a:pt x="609600" y="127000"/>
                </a:lnTo>
                <a:lnTo>
                  <a:pt x="609600" y="114300"/>
                </a:lnTo>
                <a:lnTo>
                  <a:pt x="596900" y="101600"/>
                </a:lnTo>
                <a:lnTo>
                  <a:pt x="584200" y="88900"/>
                </a:lnTo>
                <a:lnTo>
                  <a:pt x="571500" y="88900"/>
                </a:lnTo>
                <a:lnTo>
                  <a:pt x="558800" y="88900"/>
                </a:lnTo>
                <a:lnTo>
                  <a:pt x="546100" y="88900"/>
                </a:lnTo>
                <a:lnTo>
                  <a:pt x="469900" y="88900"/>
                </a:lnTo>
                <a:lnTo>
                  <a:pt x="342900" y="546100"/>
                </a:lnTo>
                <a:lnTo>
                  <a:pt x="330200" y="558800"/>
                </a:lnTo>
                <a:lnTo>
                  <a:pt x="330200" y="571500"/>
                </a:lnTo>
                <a:lnTo>
                  <a:pt x="317500" y="571500"/>
                </a:lnTo>
                <a:lnTo>
                  <a:pt x="304800" y="584200"/>
                </a:lnTo>
                <a:lnTo>
                  <a:pt x="292100" y="584200"/>
                </a:lnTo>
                <a:lnTo>
                  <a:pt x="279400" y="571500"/>
                </a:lnTo>
                <a:lnTo>
                  <a:pt x="266700" y="571500"/>
                </a:lnTo>
                <a:lnTo>
                  <a:pt x="266700" y="558800"/>
                </a:lnTo>
                <a:lnTo>
                  <a:pt x="254000" y="546100"/>
                </a:lnTo>
                <a:lnTo>
                  <a:pt x="254000" y="533400"/>
                </a:lnTo>
                <a:lnTo>
                  <a:pt x="381000" y="88900"/>
                </a:lnTo>
                <a:lnTo>
                  <a:pt x="203200" y="88900"/>
                </a:lnTo>
                <a:lnTo>
                  <a:pt x="88900" y="546100"/>
                </a:lnTo>
                <a:lnTo>
                  <a:pt x="76200" y="5588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84200"/>
                </a:lnTo>
                <a:lnTo>
                  <a:pt x="38100" y="5842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39700" y="38100"/>
                </a:lnTo>
                <a:close/>
                <a:moveTo>
                  <a:pt x="1397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66" name="Picture 25566"/>
          <p:cNvPicPr>
            <a:picLocks noChangeAspect="0" noChangeArrowheads="1"/>
          </p:cNvPicPr>
          <p:nvPr/>
        </p:nvPicPr>
        <p:blipFill>
          <a:blip r:embed="rId255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94359" y="20269200"/>
            <a:ext cx="378440" cy="152400"/>
          </a:xfrm>
          <a:prstGeom prst="rect">
            <a:avLst/>
          </a:prstGeom>
          <a:noFill/>
          <a:extLst/>
        </p:spPr>
      </p:pic>
      <p:sp>
        <p:nvSpPr>
          <p:cNvPr id="25567" name="Freeform 25567"/>
          <p:cNvSpPr/>
          <p:nvPr/>
        </p:nvSpPr>
        <p:spPr>
          <a:xfrm rot="0" flipH="0" flipV="0">
            <a:off x="10968248" y="20303242"/>
            <a:ext cx="60960" cy="70104"/>
          </a:xfrm>
          <a:custGeom>
            <a:pathLst>
              <a:path w="508000" h="584200">
                <a:moveTo>
                  <a:pt x="292100" y="571500"/>
                </a:moveTo>
                <a:lnTo>
                  <a:pt x="279400" y="571500"/>
                </a:lnTo>
                <a:lnTo>
                  <a:pt x="266700" y="571500"/>
                </a:lnTo>
                <a:lnTo>
                  <a:pt x="254000" y="571500"/>
                </a:lnTo>
                <a:lnTo>
                  <a:pt x="241300" y="571500"/>
                </a:lnTo>
                <a:lnTo>
                  <a:pt x="228600" y="571500"/>
                </a:lnTo>
                <a:lnTo>
                  <a:pt x="215900" y="5715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77800" y="584200"/>
                </a:lnTo>
                <a:lnTo>
                  <a:pt x="165100" y="584200"/>
                </a:lnTo>
                <a:lnTo>
                  <a:pt x="152400" y="584200"/>
                </a:lnTo>
                <a:lnTo>
                  <a:pt x="139700" y="584200"/>
                </a:lnTo>
                <a:lnTo>
                  <a:pt x="127000" y="584200"/>
                </a:lnTo>
                <a:lnTo>
                  <a:pt x="114300" y="584200"/>
                </a:lnTo>
                <a:lnTo>
                  <a:pt x="101600" y="584200"/>
                </a:lnTo>
                <a:lnTo>
                  <a:pt x="88900" y="5842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63500" y="558800"/>
                </a:lnTo>
                <a:lnTo>
                  <a:pt x="50800" y="558800"/>
                </a:lnTo>
                <a:lnTo>
                  <a:pt x="38100" y="546100"/>
                </a:lnTo>
                <a:lnTo>
                  <a:pt x="25400" y="533400"/>
                </a:lnTo>
                <a:lnTo>
                  <a:pt x="25400" y="520700"/>
                </a:lnTo>
                <a:lnTo>
                  <a:pt x="12700" y="520700"/>
                </a:lnTo>
                <a:lnTo>
                  <a:pt x="12700" y="508000"/>
                </a:lnTo>
                <a:lnTo>
                  <a:pt x="1270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12700" y="431800"/>
                </a:lnTo>
                <a:lnTo>
                  <a:pt x="12700" y="419100"/>
                </a:lnTo>
                <a:lnTo>
                  <a:pt x="12700" y="406400"/>
                </a:lnTo>
                <a:lnTo>
                  <a:pt x="25400" y="393700"/>
                </a:lnTo>
                <a:lnTo>
                  <a:pt x="25400" y="381000"/>
                </a:lnTo>
                <a:lnTo>
                  <a:pt x="38100" y="368300"/>
                </a:lnTo>
                <a:lnTo>
                  <a:pt x="50800" y="355600"/>
                </a:lnTo>
                <a:lnTo>
                  <a:pt x="63500" y="342900"/>
                </a:lnTo>
                <a:lnTo>
                  <a:pt x="76200" y="330200"/>
                </a:lnTo>
                <a:lnTo>
                  <a:pt x="88900" y="317500"/>
                </a:lnTo>
                <a:lnTo>
                  <a:pt x="101600" y="317500"/>
                </a:lnTo>
                <a:lnTo>
                  <a:pt x="114300" y="304800"/>
                </a:lnTo>
                <a:lnTo>
                  <a:pt x="127000" y="304800"/>
                </a:lnTo>
                <a:lnTo>
                  <a:pt x="381000" y="203200"/>
                </a:lnTo>
                <a:lnTo>
                  <a:pt x="393700" y="190500"/>
                </a:lnTo>
                <a:lnTo>
                  <a:pt x="406400" y="177800"/>
                </a:lnTo>
                <a:lnTo>
                  <a:pt x="419100" y="177800"/>
                </a:lnTo>
                <a:lnTo>
                  <a:pt x="419100" y="165100"/>
                </a:lnTo>
                <a:lnTo>
                  <a:pt x="419100" y="152400"/>
                </a:lnTo>
                <a:lnTo>
                  <a:pt x="431800" y="139700"/>
                </a:lnTo>
                <a:lnTo>
                  <a:pt x="431800" y="127000"/>
                </a:lnTo>
                <a:lnTo>
                  <a:pt x="431800" y="114300"/>
                </a:lnTo>
                <a:lnTo>
                  <a:pt x="419100" y="101600"/>
                </a:lnTo>
                <a:lnTo>
                  <a:pt x="406400" y="88900"/>
                </a:lnTo>
                <a:lnTo>
                  <a:pt x="393700" y="88900"/>
                </a:lnTo>
                <a:lnTo>
                  <a:pt x="381000" y="88900"/>
                </a:lnTo>
                <a:lnTo>
                  <a:pt x="368300" y="88900"/>
                </a:lnTo>
                <a:lnTo>
                  <a:pt x="342900" y="88900"/>
                </a:lnTo>
                <a:lnTo>
                  <a:pt x="330200" y="88900"/>
                </a:lnTo>
                <a:lnTo>
                  <a:pt x="317500" y="88900"/>
                </a:lnTo>
                <a:lnTo>
                  <a:pt x="304800" y="88900"/>
                </a:lnTo>
                <a:lnTo>
                  <a:pt x="292100" y="88900"/>
                </a:lnTo>
                <a:lnTo>
                  <a:pt x="279400" y="101600"/>
                </a:lnTo>
                <a:lnTo>
                  <a:pt x="266700" y="101600"/>
                </a:lnTo>
                <a:lnTo>
                  <a:pt x="254000" y="101600"/>
                </a:lnTo>
                <a:lnTo>
                  <a:pt x="241300" y="101600"/>
                </a:lnTo>
                <a:lnTo>
                  <a:pt x="228600" y="114300"/>
                </a:lnTo>
                <a:lnTo>
                  <a:pt x="215900" y="114300"/>
                </a:lnTo>
                <a:lnTo>
                  <a:pt x="203200" y="127000"/>
                </a:lnTo>
                <a:lnTo>
                  <a:pt x="190500" y="127000"/>
                </a:lnTo>
                <a:lnTo>
                  <a:pt x="177800" y="127000"/>
                </a:lnTo>
                <a:lnTo>
                  <a:pt x="1651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39700" y="88900"/>
                </a:lnTo>
                <a:lnTo>
                  <a:pt x="139700" y="76200"/>
                </a:lnTo>
                <a:lnTo>
                  <a:pt x="152400" y="63500"/>
                </a:lnTo>
                <a:lnTo>
                  <a:pt x="152400" y="50800"/>
                </a:lnTo>
                <a:lnTo>
                  <a:pt x="165100" y="50800"/>
                </a:lnTo>
                <a:lnTo>
                  <a:pt x="177800" y="50800"/>
                </a:lnTo>
                <a:lnTo>
                  <a:pt x="177800" y="38100"/>
                </a:lnTo>
                <a:lnTo>
                  <a:pt x="190500" y="38100"/>
                </a:lnTo>
                <a:lnTo>
                  <a:pt x="203200" y="38100"/>
                </a:lnTo>
                <a:lnTo>
                  <a:pt x="215900" y="254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1270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57200" y="25400"/>
                </a:lnTo>
                <a:lnTo>
                  <a:pt x="469900" y="25400"/>
                </a:lnTo>
                <a:lnTo>
                  <a:pt x="469900" y="38100"/>
                </a:lnTo>
                <a:lnTo>
                  <a:pt x="482600" y="50800"/>
                </a:lnTo>
                <a:lnTo>
                  <a:pt x="495300" y="50800"/>
                </a:lnTo>
                <a:lnTo>
                  <a:pt x="495300" y="63500"/>
                </a:lnTo>
                <a:lnTo>
                  <a:pt x="508000" y="76200"/>
                </a:lnTo>
                <a:lnTo>
                  <a:pt x="508000" y="88900"/>
                </a:lnTo>
                <a:lnTo>
                  <a:pt x="508000" y="101600"/>
                </a:lnTo>
                <a:lnTo>
                  <a:pt x="508000" y="114300"/>
                </a:lnTo>
                <a:lnTo>
                  <a:pt x="508000" y="127000"/>
                </a:lnTo>
                <a:lnTo>
                  <a:pt x="508000" y="139700"/>
                </a:lnTo>
                <a:lnTo>
                  <a:pt x="508000" y="152400"/>
                </a:lnTo>
                <a:lnTo>
                  <a:pt x="508000" y="165100"/>
                </a:lnTo>
                <a:lnTo>
                  <a:pt x="495300" y="177800"/>
                </a:lnTo>
                <a:lnTo>
                  <a:pt x="495300" y="190500"/>
                </a:lnTo>
                <a:lnTo>
                  <a:pt x="482600" y="203200"/>
                </a:lnTo>
                <a:lnTo>
                  <a:pt x="482600" y="215900"/>
                </a:lnTo>
                <a:lnTo>
                  <a:pt x="469900" y="228600"/>
                </a:lnTo>
                <a:lnTo>
                  <a:pt x="457200" y="228600"/>
                </a:lnTo>
                <a:lnTo>
                  <a:pt x="457200" y="241300"/>
                </a:lnTo>
                <a:lnTo>
                  <a:pt x="444500" y="254000"/>
                </a:lnTo>
                <a:lnTo>
                  <a:pt x="431800" y="266700"/>
                </a:lnTo>
                <a:lnTo>
                  <a:pt x="419100" y="266700"/>
                </a:lnTo>
                <a:lnTo>
                  <a:pt x="406400" y="279400"/>
                </a:lnTo>
                <a:lnTo>
                  <a:pt x="393700" y="279400"/>
                </a:lnTo>
                <a:lnTo>
                  <a:pt x="139700" y="381000"/>
                </a:lnTo>
                <a:lnTo>
                  <a:pt x="127000" y="381000"/>
                </a:lnTo>
                <a:lnTo>
                  <a:pt x="114300" y="393700"/>
                </a:lnTo>
                <a:lnTo>
                  <a:pt x="114300" y="406400"/>
                </a:lnTo>
                <a:lnTo>
                  <a:pt x="101600" y="406400"/>
                </a:lnTo>
                <a:lnTo>
                  <a:pt x="1016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88900" y="482600"/>
                </a:lnTo>
                <a:lnTo>
                  <a:pt x="101600" y="482600"/>
                </a:lnTo>
                <a:lnTo>
                  <a:pt x="101600" y="495300"/>
                </a:lnTo>
                <a:lnTo>
                  <a:pt x="114300" y="4953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165100" y="495300"/>
                </a:lnTo>
                <a:lnTo>
                  <a:pt x="177800" y="495300"/>
                </a:lnTo>
                <a:lnTo>
                  <a:pt x="190500" y="495300"/>
                </a:lnTo>
                <a:lnTo>
                  <a:pt x="203200" y="495300"/>
                </a:lnTo>
                <a:lnTo>
                  <a:pt x="215900" y="495300"/>
                </a:lnTo>
                <a:lnTo>
                  <a:pt x="228600" y="495300"/>
                </a:lnTo>
                <a:lnTo>
                  <a:pt x="241300" y="495300"/>
                </a:lnTo>
                <a:lnTo>
                  <a:pt x="254000" y="495300"/>
                </a:lnTo>
                <a:lnTo>
                  <a:pt x="266700" y="482600"/>
                </a:lnTo>
                <a:lnTo>
                  <a:pt x="279400" y="482600"/>
                </a:lnTo>
                <a:lnTo>
                  <a:pt x="292100" y="482600"/>
                </a:lnTo>
                <a:lnTo>
                  <a:pt x="304800" y="482600"/>
                </a:lnTo>
                <a:lnTo>
                  <a:pt x="317500" y="469900"/>
                </a:lnTo>
                <a:lnTo>
                  <a:pt x="330200" y="469900"/>
                </a:lnTo>
                <a:lnTo>
                  <a:pt x="342900" y="469900"/>
                </a:lnTo>
                <a:lnTo>
                  <a:pt x="355600" y="469900"/>
                </a:lnTo>
                <a:lnTo>
                  <a:pt x="368300" y="457200"/>
                </a:lnTo>
                <a:lnTo>
                  <a:pt x="381000" y="457200"/>
                </a:lnTo>
                <a:lnTo>
                  <a:pt x="393700" y="457200"/>
                </a:lnTo>
                <a:lnTo>
                  <a:pt x="406400" y="457200"/>
                </a:lnTo>
                <a:lnTo>
                  <a:pt x="406400" y="469900"/>
                </a:lnTo>
                <a:lnTo>
                  <a:pt x="419100" y="482600"/>
                </a:lnTo>
                <a:lnTo>
                  <a:pt x="419100" y="495300"/>
                </a:lnTo>
                <a:lnTo>
                  <a:pt x="419100" y="508000"/>
                </a:lnTo>
                <a:lnTo>
                  <a:pt x="419100" y="520700"/>
                </a:lnTo>
                <a:lnTo>
                  <a:pt x="406400" y="520700"/>
                </a:lnTo>
                <a:lnTo>
                  <a:pt x="406400" y="533400"/>
                </a:lnTo>
                <a:lnTo>
                  <a:pt x="393700" y="533400"/>
                </a:lnTo>
                <a:lnTo>
                  <a:pt x="381000" y="546100"/>
                </a:lnTo>
                <a:lnTo>
                  <a:pt x="368300" y="546100"/>
                </a:lnTo>
                <a:lnTo>
                  <a:pt x="355600" y="546100"/>
                </a:lnTo>
                <a:lnTo>
                  <a:pt x="342900" y="558800"/>
                </a:lnTo>
                <a:lnTo>
                  <a:pt x="330200" y="558800"/>
                </a:lnTo>
                <a:lnTo>
                  <a:pt x="317500" y="558800"/>
                </a:lnTo>
                <a:lnTo>
                  <a:pt x="292100" y="558800"/>
                </a:lnTo>
                <a:lnTo>
                  <a:pt x="292100" y="571500"/>
                </a:lnTo>
                <a:close/>
                <a:moveTo>
                  <a:pt x="292100" y="5715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68" name="Picture 25568"/>
          <p:cNvPicPr>
            <a:picLocks noChangeAspect="0" noChangeArrowheads="1"/>
          </p:cNvPicPr>
          <p:nvPr/>
        </p:nvPicPr>
        <p:blipFill>
          <a:blip r:embed="rId255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016508" y="20290542"/>
            <a:ext cx="83311" cy="95504"/>
          </a:xfrm>
          <a:prstGeom prst="rect">
            <a:avLst/>
          </a:prstGeom>
          <a:noFill/>
          <a:extLst/>
        </p:spPr>
      </p:pic>
      <p:pic>
        <p:nvPicPr>
          <p:cNvPr id="25569" name="Picture 25569"/>
          <p:cNvPicPr>
            <a:picLocks noChangeAspect="0" noChangeArrowheads="1"/>
          </p:cNvPicPr>
          <p:nvPr/>
        </p:nvPicPr>
        <p:blipFill>
          <a:blip r:embed="rId255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65071" y="20465803"/>
            <a:ext cx="83312" cy="93980"/>
          </a:xfrm>
          <a:prstGeom prst="rect">
            <a:avLst/>
          </a:prstGeom>
          <a:noFill/>
          <a:extLst/>
        </p:spPr>
      </p:pic>
      <p:sp>
        <p:nvSpPr>
          <p:cNvPr id="25570" name="Freeform 25570"/>
          <p:cNvSpPr/>
          <p:nvPr/>
        </p:nvSpPr>
        <p:spPr>
          <a:xfrm rot="0" flipH="0" flipV="0">
            <a:off x="9532636" y="20478503"/>
            <a:ext cx="67056" cy="68580"/>
          </a:xfrm>
          <a:custGeom>
            <a:pathLst>
              <a:path w="558800" h="571500">
                <a:moveTo>
                  <a:pt x="508000" y="0"/>
                </a:move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55600" y="558800"/>
                </a:lnTo>
                <a:lnTo>
                  <a:pt x="3429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342900" y="520700"/>
                </a:lnTo>
                <a:lnTo>
                  <a:pt x="457200" y="76200"/>
                </a:lnTo>
                <a:lnTo>
                  <a:pt x="368300" y="762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0" y="5080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508000" y="0"/>
                </a:lnTo>
                <a:close/>
                <a:moveTo>
                  <a:pt x="5080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71" name="Picture 25571"/>
          <p:cNvPicPr>
            <a:picLocks noChangeAspect="0" noChangeArrowheads="1"/>
          </p:cNvPicPr>
          <p:nvPr/>
        </p:nvPicPr>
        <p:blipFill>
          <a:blip r:embed="rId255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580895" y="20465803"/>
            <a:ext cx="84836" cy="93980"/>
          </a:xfrm>
          <a:prstGeom prst="rect">
            <a:avLst/>
          </a:prstGeom>
          <a:noFill/>
          <a:extLst/>
        </p:spPr>
      </p:pic>
      <p:sp>
        <p:nvSpPr>
          <p:cNvPr id="25572" name="Freeform 25572"/>
          <p:cNvSpPr/>
          <p:nvPr/>
        </p:nvSpPr>
        <p:spPr>
          <a:xfrm rot="0" flipH="0" flipV="0">
            <a:off x="9649984" y="20478503"/>
            <a:ext cx="76200" cy="68580"/>
          </a:xfrm>
          <a:custGeom>
            <a:pathLst>
              <a:path w="635000" h="571500">
                <a:moveTo>
                  <a:pt x="520700" y="165100"/>
                </a:moveTo>
                <a:lnTo>
                  <a:pt x="342900" y="317500"/>
                </a:lnTo>
                <a:lnTo>
                  <a:pt x="330200" y="317500"/>
                </a:lnTo>
                <a:lnTo>
                  <a:pt x="330200" y="330200"/>
                </a:lnTo>
                <a:lnTo>
                  <a:pt x="317500" y="330200"/>
                </a:lnTo>
                <a:lnTo>
                  <a:pt x="304800" y="330200"/>
                </a:lnTo>
                <a:lnTo>
                  <a:pt x="292100" y="317500"/>
                </a:lnTo>
                <a:lnTo>
                  <a:pt x="279400" y="304800"/>
                </a:lnTo>
                <a:lnTo>
                  <a:pt x="190500" y="1397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0" y="25400"/>
                </a:ln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330200" y="2286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508000" y="546100"/>
                </a:lnTo>
                <a:lnTo>
                  <a:pt x="495300" y="558800"/>
                </a:lnTo>
                <a:lnTo>
                  <a:pt x="495300" y="571500"/>
                </a:lnTo>
                <a:lnTo>
                  <a:pt x="482600" y="571500"/>
                </a:lnTo>
                <a:lnTo>
                  <a:pt x="469900" y="571500"/>
                </a:lnTo>
                <a:lnTo>
                  <a:pt x="457200" y="571500"/>
                </a:lnTo>
                <a:lnTo>
                  <a:pt x="444500" y="571500"/>
                </a:lnTo>
                <a:lnTo>
                  <a:pt x="431800" y="558800"/>
                </a:lnTo>
                <a:lnTo>
                  <a:pt x="419100" y="546100"/>
                </a:lnTo>
                <a:lnTo>
                  <a:pt x="419100" y="533400"/>
                </a:lnTo>
                <a:lnTo>
                  <a:pt x="419100" y="520700"/>
                </a:lnTo>
                <a:lnTo>
                  <a:pt x="520700" y="165100"/>
                </a:lnTo>
                <a:close/>
                <a:moveTo>
                  <a:pt x="520700" y="165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73" name="Picture 25573"/>
          <p:cNvPicPr>
            <a:picLocks noChangeAspect="0" noChangeArrowheads="1"/>
          </p:cNvPicPr>
          <p:nvPr/>
        </p:nvPicPr>
        <p:blipFill>
          <a:blip r:embed="rId255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708912" y="20465803"/>
            <a:ext cx="84836" cy="93980"/>
          </a:xfrm>
          <a:prstGeom prst="rect">
            <a:avLst/>
          </a:prstGeom>
          <a:noFill/>
          <a:extLst/>
        </p:spPr>
      </p:pic>
      <p:sp>
        <p:nvSpPr>
          <p:cNvPr id="25574" name="Freeform 25574"/>
          <p:cNvSpPr/>
          <p:nvPr/>
        </p:nvSpPr>
        <p:spPr>
          <a:xfrm rot="0" flipH="0" flipV="0">
            <a:off x="9776477" y="20478503"/>
            <a:ext cx="67056" cy="68580"/>
          </a:xfrm>
          <a:custGeom>
            <a:pathLst>
              <a:path w="558800" h="571500">
                <a:moveTo>
                  <a:pt x="393700" y="330200"/>
                </a:moveTo>
                <a:lnTo>
                  <a:pt x="139700" y="330200"/>
                </a:lnTo>
                <a:lnTo>
                  <a:pt x="88900" y="546100"/>
                </a:lnTo>
                <a:lnTo>
                  <a:pt x="76200" y="5588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39700" y="2540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03200" y="12700"/>
                </a:lnTo>
                <a:lnTo>
                  <a:pt x="215900" y="25400"/>
                </a:lnTo>
                <a:lnTo>
                  <a:pt x="215900" y="38100"/>
                </a:lnTo>
                <a:lnTo>
                  <a:pt x="215900" y="50800"/>
                </a:lnTo>
                <a:lnTo>
                  <a:pt x="165100" y="241300"/>
                </a:lnTo>
                <a:lnTo>
                  <a:pt x="419100" y="241300"/>
                </a:lnTo>
                <a:lnTo>
                  <a:pt x="482600" y="25400"/>
                </a:lnTo>
                <a:lnTo>
                  <a:pt x="482600" y="12700"/>
                </a:lnTo>
                <a:lnTo>
                  <a:pt x="495300" y="1270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431800" y="546100"/>
                </a:lnTo>
                <a:lnTo>
                  <a:pt x="419100" y="558800"/>
                </a:lnTo>
                <a:lnTo>
                  <a:pt x="419100" y="5715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342900" y="520700"/>
                </a:lnTo>
                <a:lnTo>
                  <a:pt x="393700" y="330200"/>
                </a:lnTo>
                <a:close/>
                <a:moveTo>
                  <a:pt x="393700" y="330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75" name="Freeform 25575"/>
          <p:cNvSpPr/>
          <p:nvPr/>
        </p:nvSpPr>
        <p:spPr>
          <a:xfrm rot="0" flipH="0" flipV="0">
            <a:off x="9835912" y="20478503"/>
            <a:ext cx="83820" cy="68580"/>
          </a:xfrm>
          <a:custGeom>
            <a:pathLst>
              <a:path w="698500" h="571500">
                <a:moveTo>
                  <a:pt x="127000" y="25400"/>
                </a:move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85800" y="88900"/>
                </a:lnTo>
                <a:lnTo>
                  <a:pt x="6985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98500" y="152400"/>
                </a:lnTo>
                <a:lnTo>
                  <a:pt x="685800" y="165100"/>
                </a:lnTo>
                <a:lnTo>
                  <a:pt x="584200" y="546100"/>
                </a:lnTo>
                <a:lnTo>
                  <a:pt x="584200" y="558800"/>
                </a:lnTo>
                <a:lnTo>
                  <a:pt x="571500" y="571500"/>
                </a:lnTo>
                <a:lnTo>
                  <a:pt x="558800" y="571500"/>
                </a:lnTo>
                <a:lnTo>
                  <a:pt x="546100" y="571500"/>
                </a:lnTo>
                <a:lnTo>
                  <a:pt x="533400" y="571500"/>
                </a:lnTo>
                <a:lnTo>
                  <a:pt x="520700" y="558800"/>
                </a:lnTo>
                <a:lnTo>
                  <a:pt x="508000" y="558800"/>
                </a:lnTo>
                <a:lnTo>
                  <a:pt x="508000" y="546100"/>
                </a:lnTo>
                <a:lnTo>
                  <a:pt x="508000" y="533400"/>
                </a:lnTo>
                <a:lnTo>
                  <a:pt x="508000" y="5207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609600" y="127000"/>
                </a:lnTo>
                <a:lnTo>
                  <a:pt x="609600" y="114300"/>
                </a:lnTo>
                <a:lnTo>
                  <a:pt x="596900" y="101600"/>
                </a:lnTo>
                <a:lnTo>
                  <a:pt x="584200" y="88900"/>
                </a:lnTo>
                <a:lnTo>
                  <a:pt x="571500" y="88900"/>
                </a:lnTo>
                <a:lnTo>
                  <a:pt x="558800" y="88900"/>
                </a:lnTo>
                <a:lnTo>
                  <a:pt x="546100" y="76200"/>
                </a:lnTo>
                <a:lnTo>
                  <a:pt x="457200" y="76200"/>
                </a:lnTo>
                <a:lnTo>
                  <a:pt x="330200" y="546100"/>
                </a:lnTo>
                <a:lnTo>
                  <a:pt x="330200" y="558800"/>
                </a:lnTo>
                <a:lnTo>
                  <a:pt x="317500" y="571500"/>
                </a:lnTo>
                <a:lnTo>
                  <a:pt x="304800" y="571500"/>
                </a:lnTo>
                <a:lnTo>
                  <a:pt x="292100" y="571500"/>
                </a:lnTo>
                <a:lnTo>
                  <a:pt x="279400" y="571500"/>
                </a:lnTo>
                <a:lnTo>
                  <a:pt x="266700" y="571500"/>
                </a:lnTo>
                <a:lnTo>
                  <a:pt x="266700" y="558800"/>
                </a:lnTo>
                <a:lnTo>
                  <a:pt x="254000" y="558800"/>
                </a:lnTo>
                <a:lnTo>
                  <a:pt x="254000" y="546100"/>
                </a:lnTo>
                <a:lnTo>
                  <a:pt x="254000" y="533400"/>
                </a:lnTo>
                <a:lnTo>
                  <a:pt x="254000" y="520700"/>
                </a:lnTo>
                <a:lnTo>
                  <a:pt x="368300" y="76200"/>
                </a:lnTo>
                <a:lnTo>
                  <a:pt x="203200" y="762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76" name="Picture 25576"/>
          <p:cNvPicPr>
            <a:picLocks noChangeAspect="0" noChangeArrowheads="1"/>
          </p:cNvPicPr>
          <p:nvPr/>
        </p:nvPicPr>
        <p:blipFill>
          <a:blip r:embed="rId255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05510" y="20465803"/>
            <a:ext cx="89408" cy="93980"/>
          </a:xfrm>
          <a:prstGeom prst="rect">
            <a:avLst/>
          </a:prstGeom>
          <a:noFill/>
          <a:extLst/>
        </p:spPr>
      </p:pic>
      <p:sp>
        <p:nvSpPr>
          <p:cNvPr id="25577" name="Freeform 25577"/>
          <p:cNvSpPr/>
          <p:nvPr/>
        </p:nvSpPr>
        <p:spPr>
          <a:xfrm rot="0" flipH="0" flipV="0">
            <a:off x="10030986" y="20478503"/>
            <a:ext cx="67056" cy="68580"/>
          </a:xfrm>
          <a:custGeom>
            <a:pathLst>
              <a:path w="558800" h="571500">
                <a:moveTo>
                  <a:pt x="406400" y="330200"/>
                </a:moveTo>
                <a:lnTo>
                  <a:pt x="139700" y="330200"/>
                </a:lnTo>
                <a:lnTo>
                  <a:pt x="88900" y="546100"/>
                </a:lnTo>
                <a:lnTo>
                  <a:pt x="88900" y="5588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2700" y="520700"/>
                </a:lnTo>
                <a:lnTo>
                  <a:pt x="139700" y="2540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03200" y="12700"/>
                </a:lnTo>
                <a:lnTo>
                  <a:pt x="215900" y="25400"/>
                </a:lnTo>
                <a:lnTo>
                  <a:pt x="215900" y="38100"/>
                </a:lnTo>
                <a:lnTo>
                  <a:pt x="215900" y="50800"/>
                </a:lnTo>
                <a:lnTo>
                  <a:pt x="165100" y="241300"/>
                </a:lnTo>
                <a:lnTo>
                  <a:pt x="419100" y="241300"/>
                </a:lnTo>
                <a:lnTo>
                  <a:pt x="482600" y="25400"/>
                </a:lnTo>
                <a:lnTo>
                  <a:pt x="482600" y="12700"/>
                </a:lnTo>
                <a:lnTo>
                  <a:pt x="495300" y="1270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431800" y="546100"/>
                </a:lnTo>
                <a:lnTo>
                  <a:pt x="419100" y="558800"/>
                </a:lnTo>
                <a:lnTo>
                  <a:pt x="419100" y="5715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342900" y="520700"/>
                </a:lnTo>
                <a:lnTo>
                  <a:pt x="406400" y="330200"/>
                </a:lnTo>
                <a:close/>
                <a:moveTo>
                  <a:pt x="406400" y="330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78" name="Picture 25578"/>
          <p:cNvPicPr>
            <a:picLocks noChangeAspect="0" noChangeArrowheads="1"/>
          </p:cNvPicPr>
          <p:nvPr/>
        </p:nvPicPr>
        <p:blipFill>
          <a:blip r:embed="rId255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080770" y="20465803"/>
            <a:ext cx="89408" cy="93980"/>
          </a:xfrm>
          <a:prstGeom prst="rect">
            <a:avLst/>
          </a:prstGeom>
          <a:noFill/>
          <a:extLst/>
        </p:spPr>
      </p:pic>
      <p:sp>
        <p:nvSpPr>
          <p:cNvPr id="25579" name="Freeform 25579"/>
          <p:cNvSpPr/>
          <p:nvPr/>
        </p:nvSpPr>
        <p:spPr>
          <a:xfrm rot="0" flipH="0" flipV="0">
            <a:off x="10210820" y="20478503"/>
            <a:ext cx="53340" cy="68580"/>
          </a:xfrm>
          <a:custGeom>
            <a:pathLst>
              <a:path w="444500" h="571500">
                <a:moveTo>
                  <a:pt x="266700" y="571500"/>
                </a:moveTo>
                <a:lnTo>
                  <a:pt x="127000" y="5715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76200" y="558800"/>
                </a:lnTo>
                <a:lnTo>
                  <a:pt x="63500" y="558800"/>
                </a:lnTo>
                <a:lnTo>
                  <a:pt x="50800" y="546100"/>
                </a:lnTo>
                <a:lnTo>
                  <a:pt x="38100" y="533400"/>
                </a:lnTo>
                <a:lnTo>
                  <a:pt x="25400" y="533400"/>
                </a:lnTo>
                <a:lnTo>
                  <a:pt x="25400" y="520700"/>
                </a:lnTo>
                <a:lnTo>
                  <a:pt x="12700" y="508000"/>
                </a:lnTo>
                <a:lnTo>
                  <a:pt x="1270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0" y="406400"/>
                </a:lnTo>
                <a:lnTo>
                  <a:pt x="76200" y="165100"/>
                </a:lnTo>
                <a:lnTo>
                  <a:pt x="76200" y="152400"/>
                </a:lnTo>
                <a:lnTo>
                  <a:pt x="76200" y="139700"/>
                </a:lnTo>
                <a:lnTo>
                  <a:pt x="88900" y="127000"/>
                </a:lnTo>
                <a:lnTo>
                  <a:pt x="88900" y="114300"/>
                </a:lnTo>
                <a:lnTo>
                  <a:pt x="88900" y="101600"/>
                </a:lnTo>
                <a:lnTo>
                  <a:pt x="101600" y="88900"/>
                </a:lnTo>
                <a:lnTo>
                  <a:pt x="101600" y="76200"/>
                </a:lnTo>
                <a:lnTo>
                  <a:pt x="114300" y="63500"/>
                </a:lnTo>
                <a:lnTo>
                  <a:pt x="127000" y="63500"/>
                </a:lnTo>
                <a:lnTo>
                  <a:pt x="127000" y="508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25400"/>
                </a:lnTo>
                <a:lnTo>
                  <a:pt x="1778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406400" y="0"/>
                </a:lnTo>
                <a:lnTo>
                  <a:pt x="419100" y="0"/>
                </a:lnTo>
                <a:lnTo>
                  <a:pt x="431800" y="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44500" y="25400"/>
                </a:lnTo>
                <a:lnTo>
                  <a:pt x="444500" y="38100"/>
                </a:lnTo>
                <a:lnTo>
                  <a:pt x="444500" y="50800"/>
                </a:lnTo>
                <a:lnTo>
                  <a:pt x="444500" y="63500"/>
                </a:lnTo>
                <a:lnTo>
                  <a:pt x="431800" y="76200"/>
                </a:lnTo>
                <a:lnTo>
                  <a:pt x="419100" y="76200"/>
                </a:lnTo>
                <a:lnTo>
                  <a:pt x="406400" y="76200"/>
                </a:lnTo>
                <a:lnTo>
                  <a:pt x="266700" y="76200"/>
                </a:lnTo>
                <a:lnTo>
                  <a:pt x="254000" y="76200"/>
                </a:lnTo>
                <a:lnTo>
                  <a:pt x="241300" y="88900"/>
                </a:lnTo>
                <a:lnTo>
                  <a:pt x="228600" y="88900"/>
                </a:lnTo>
                <a:lnTo>
                  <a:pt x="215900" y="88900"/>
                </a:lnTo>
                <a:lnTo>
                  <a:pt x="203200" y="88900"/>
                </a:lnTo>
                <a:lnTo>
                  <a:pt x="190500" y="101600"/>
                </a:lnTo>
                <a:lnTo>
                  <a:pt x="177800" y="114300"/>
                </a:lnTo>
                <a:lnTo>
                  <a:pt x="177800" y="127000"/>
                </a:lnTo>
                <a:lnTo>
                  <a:pt x="165100" y="139700"/>
                </a:lnTo>
                <a:lnTo>
                  <a:pt x="152400" y="152400"/>
                </a:lnTo>
                <a:lnTo>
                  <a:pt x="152400" y="165100"/>
                </a:lnTo>
                <a:lnTo>
                  <a:pt x="88900" y="4064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266700" y="495300"/>
                </a:lnTo>
                <a:lnTo>
                  <a:pt x="279400" y="495300"/>
                </a:lnTo>
                <a:lnTo>
                  <a:pt x="292100" y="495300"/>
                </a:lnTo>
                <a:lnTo>
                  <a:pt x="304800" y="508000"/>
                </a:lnTo>
                <a:lnTo>
                  <a:pt x="304800" y="520700"/>
                </a:lnTo>
                <a:lnTo>
                  <a:pt x="304800" y="533400"/>
                </a:lnTo>
                <a:lnTo>
                  <a:pt x="304800" y="546100"/>
                </a:lnTo>
                <a:lnTo>
                  <a:pt x="304800" y="558800"/>
                </a:lnTo>
                <a:lnTo>
                  <a:pt x="304800" y="571500"/>
                </a:lnTo>
                <a:lnTo>
                  <a:pt x="292100" y="571500"/>
                </a:lnTo>
                <a:lnTo>
                  <a:pt x="279400" y="571500"/>
                </a:lnTo>
                <a:lnTo>
                  <a:pt x="266700" y="571500"/>
                </a:lnTo>
                <a:close/>
                <a:moveTo>
                  <a:pt x="266700" y="5715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80" name="Freeform 25580"/>
          <p:cNvSpPr/>
          <p:nvPr/>
        </p:nvSpPr>
        <p:spPr>
          <a:xfrm rot="0" flipH="0" flipV="0">
            <a:off x="10256539" y="20478503"/>
            <a:ext cx="83820" cy="68580"/>
          </a:xfrm>
          <a:custGeom>
            <a:pathLst>
              <a:path w="698500" h="571500">
                <a:moveTo>
                  <a:pt x="127000" y="25400"/>
                </a:moveTo>
                <a:lnTo>
                  <a:pt x="127000" y="12700"/>
                </a:ln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85800" y="88900"/>
                </a:lnTo>
                <a:lnTo>
                  <a:pt x="685800" y="101600"/>
                </a:lnTo>
                <a:lnTo>
                  <a:pt x="685800" y="1143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85800" y="152400"/>
                </a:lnTo>
                <a:lnTo>
                  <a:pt x="685800" y="165100"/>
                </a:lnTo>
                <a:lnTo>
                  <a:pt x="584200" y="546100"/>
                </a:lnTo>
                <a:lnTo>
                  <a:pt x="584200" y="558800"/>
                </a:lnTo>
                <a:lnTo>
                  <a:pt x="571500" y="571500"/>
                </a:lnTo>
                <a:lnTo>
                  <a:pt x="558800" y="571500"/>
                </a:lnTo>
                <a:lnTo>
                  <a:pt x="546100" y="571500"/>
                </a:lnTo>
                <a:lnTo>
                  <a:pt x="533400" y="571500"/>
                </a:lnTo>
                <a:lnTo>
                  <a:pt x="520700" y="571500"/>
                </a:lnTo>
                <a:lnTo>
                  <a:pt x="520700" y="558800"/>
                </a:lnTo>
                <a:lnTo>
                  <a:pt x="508000" y="558800"/>
                </a:lnTo>
                <a:lnTo>
                  <a:pt x="508000" y="546100"/>
                </a:lnTo>
                <a:lnTo>
                  <a:pt x="508000" y="533400"/>
                </a:lnTo>
                <a:lnTo>
                  <a:pt x="508000" y="5207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609600" y="127000"/>
                </a:lnTo>
                <a:lnTo>
                  <a:pt x="609600" y="114300"/>
                </a:lnTo>
                <a:lnTo>
                  <a:pt x="596900" y="101600"/>
                </a:lnTo>
                <a:lnTo>
                  <a:pt x="584200" y="88900"/>
                </a:lnTo>
                <a:lnTo>
                  <a:pt x="571500" y="88900"/>
                </a:lnTo>
                <a:lnTo>
                  <a:pt x="558800" y="88900"/>
                </a:lnTo>
                <a:lnTo>
                  <a:pt x="546100" y="76200"/>
                </a:lnTo>
                <a:lnTo>
                  <a:pt x="457200" y="76200"/>
                </a:lnTo>
                <a:lnTo>
                  <a:pt x="330200" y="546100"/>
                </a:lnTo>
                <a:lnTo>
                  <a:pt x="330200" y="558800"/>
                </a:lnTo>
                <a:lnTo>
                  <a:pt x="317500" y="571500"/>
                </a:lnTo>
                <a:lnTo>
                  <a:pt x="304800" y="571500"/>
                </a:lnTo>
                <a:lnTo>
                  <a:pt x="292100" y="571500"/>
                </a:lnTo>
                <a:lnTo>
                  <a:pt x="279400" y="571500"/>
                </a:lnTo>
                <a:lnTo>
                  <a:pt x="266700" y="571500"/>
                </a:lnTo>
                <a:lnTo>
                  <a:pt x="266700" y="558800"/>
                </a:lnTo>
                <a:lnTo>
                  <a:pt x="254000" y="558800"/>
                </a:lnTo>
                <a:lnTo>
                  <a:pt x="254000" y="546100"/>
                </a:lnTo>
                <a:lnTo>
                  <a:pt x="254000" y="533400"/>
                </a:lnTo>
                <a:lnTo>
                  <a:pt x="254000" y="520700"/>
                </a:lnTo>
                <a:lnTo>
                  <a:pt x="368300" y="76200"/>
                </a:lnTo>
                <a:lnTo>
                  <a:pt x="203200" y="762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81" name="Freeform 25581"/>
          <p:cNvSpPr/>
          <p:nvPr/>
        </p:nvSpPr>
        <p:spPr>
          <a:xfrm rot="0" flipH="0" flipV="0">
            <a:off x="10338835" y="20478503"/>
            <a:ext cx="62484" cy="68580"/>
          </a:xfrm>
          <a:custGeom>
            <a:pathLst>
              <a:path w="520700" h="571500">
                <a:moveTo>
                  <a:pt x="444500" y="25400"/>
                </a:moveTo>
                <a:lnTo>
                  <a:pt x="444500" y="12700"/>
                </a:lnTo>
                <a:lnTo>
                  <a:pt x="4572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20700" y="25400"/>
                </a:lnTo>
                <a:lnTo>
                  <a:pt x="520700" y="38100"/>
                </a:lnTo>
                <a:lnTo>
                  <a:pt x="520700" y="50800"/>
                </a:lnTo>
                <a:lnTo>
                  <a:pt x="393700" y="533400"/>
                </a:lnTo>
                <a:lnTo>
                  <a:pt x="381000" y="546100"/>
                </a:lnTo>
                <a:lnTo>
                  <a:pt x="381000" y="558800"/>
                </a:lnTo>
                <a:lnTo>
                  <a:pt x="368300" y="5588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42900" y="571500"/>
                </a:lnTo>
                <a:lnTo>
                  <a:pt x="127000" y="5715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58800"/>
                </a:lnTo>
                <a:lnTo>
                  <a:pt x="50800" y="546100"/>
                </a:lnTo>
                <a:lnTo>
                  <a:pt x="38100" y="533400"/>
                </a:lnTo>
                <a:lnTo>
                  <a:pt x="25400" y="533400"/>
                </a:lnTo>
                <a:lnTo>
                  <a:pt x="12700" y="520700"/>
                </a:lnTo>
                <a:lnTo>
                  <a:pt x="12700" y="508000"/>
                </a:lnTo>
                <a:lnTo>
                  <a:pt x="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0" y="406400"/>
                </a:lnTo>
                <a:lnTo>
                  <a:pt x="101600" y="2540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12700"/>
                </a:lnTo>
                <a:lnTo>
                  <a:pt x="177800" y="25400"/>
                </a:lnTo>
                <a:lnTo>
                  <a:pt x="177800" y="38100"/>
                </a:lnTo>
                <a:lnTo>
                  <a:pt x="177800" y="50800"/>
                </a:lnTo>
                <a:lnTo>
                  <a:pt x="88900" y="406400"/>
                </a:lnTo>
                <a:lnTo>
                  <a:pt x="76200" y="419100"/>
                </a:lnTo>
                <a:lnTo>
                  <a:pt x="76200" y="431800"/>
                </a:lnTo>
                <a:lnTo>
                  <a:pt x="76200" y="444500"/>
                </a:lnTo>
                <a:lnTo>
                  <a:pt x="76200" y="4572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317500" y="495300"/>
                </a:lnTo>
                <a:lnTo>
                  <a:pt x="444500" y="25400"/>
                </a:lnTo>
                <a:close/>
                <a:moveTo>
                  <a:pt x="4445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82" name="Freeform 25582"/>
          <p:cNvSpPr/>
          <p:nvPr/>
        </p:nvSpPr>
        <p:spPr>
          <a:xfrm rot="0" flipH="0" flipV="0">
            <a:off x="10393700" y="20478503"/>
            <a:ext cx="67056" cy="68580"/>
          </a:xfrm>
          <a:custGeom>
            <a:pathLst>
              <a:path w="558800" h="571500">
                <a:moveTo>
                  <a:pt x="228600" y="304800"/>
                </a:moveTo>
                <a:lnTo>
                  <a:pt x="114300" y="3937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0" y="25400"/>
                </a:ln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215900" y="25400"/>
                </a:lnTo>
                <a:lnTo>
                  <a:pt x="215900" y="38100"/>
                </a:lnTo>
                <a:lnTo>
                  <a:pt x="215900" y="50800"/>
                </a:lnTo>
                <a:lnTo>
                  <a:pt x="152400" y="266700"/>
                </a:lnTo>
                <a:lnTo>
                  <a:pt x="482600" y="1270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461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546100" y="63500"/>
                </a:lnTo>
                <a:lnTo>
                  <a:pt x="533400" y="76200"/>
                </a:lnTo>
                <a:lnTo>
                  <a:pt x="292100" y="254000"/>
                </a:lnTo>
                <a:lnTo>
                  <a:pt x="419100" y="520700"/>
                </a:lnTo>
                <a:lnTo>
                  <a:pt x="419100" y="5334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06400" y="5588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55600" y="558800"/>
                </a:lnTo>
                <a:lnTo>
                  <a:pt x="342900" y="546100"/>
                </a:lnTo>
                <a:lnTo>
                  <a:pt x="228600" y="304800"/>
                </a:lnTo>
                <a:close/>
                <a:moveTo>
                  <a:pt x="228600" y="3048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83" name="Picture 25583"/>
          <p:cNvPicPr>
            <a:picLocks noChangeAspect="0" noChangeArrowheads="1"/>
          </p:cNvPicPr>
          <p:nvPr/>
        </p:nvPicPr>
        <p:blipFill>
          <a:blip r:embed="rId255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443485" y="20465803"/>
            <a:ext cx="87884" cy="93980"/>
          </a:xfrm>
          <a:prstGeom prst="rect">
            <a:avLst/>
          </a:prstGeom>
          <a:noFill/>
          <a:extLst/>
        </p:spPr>
      </p:pic>
      <p:sp>
        <p:nvSpPr>
          <p:cNvPr id="25584" name="Freeform 25584"/>
          <p:cNvSpPr/>
          <p:nvPr/>
        </p:nvSpPr>
        <p:spPr>
          <a:xfrm rot="0" flipH="0" flipV="0">
            <a:off x="10520192" y="20478503"/>
            <a:ext cx="67056" cy="68580"/>
          </a:xfrm>
          <a:custGeom>
            <a:pathLst>
              <a:path w="558800" h="571500">
                <a:moveTo>
                  <a:pt x="330200" y="292100"/>
                </a:moveTo>
                <a:lnTo>
                  <a:pt x="431800" y="520700"/>
                </a:lnTo>
                <a:lnTo>
                  <a:pt x="431800" y="533400"/>
                </a:lnTo>
                <a:lnTo>
                  <a:pt x="431800" y="546100"/>
                </a:lnTo>
                <a:lnTo>
                  <a:pt x="419100" y="558800"/>
                </a:lnTo>
                <a:lnTo>
                  <a:pt x="419100" y="5715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58800"/>
                </a:lnTo>
                <a:lnTo>
                  <a:pt x="355600" y="546100"/>
                </a:lnTo>
                <a:lnTo>
                  <a:pt x="266700" y="3556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58800"/>
                </a:lnTo>
                <a:lnTo>
                  <a:pt x="12700" y="546100"/>
                </a:lnTo>
                <a:lnTo>
                  <a:pt x="0" y="533400"/>
                </a:lnTo>
                <a:lnTo>
                  <a:pt x="12700" y="520700"/>
                </a:lnTo>
                <a:lnTo>
                  <a:pt x="12700" y="508000"/>
                </a:lnTo>
                <a:lnTo>
                  <a:pt x="241300" y="279400"/>
                </a:lnTo>
                <a:lnTo>
                  <a:pt x="139700" y="50800"/>
                </a:lnTo>
                <a:lnTo>
                  <a:pt x="139700" y="38100"/>
                </a:lnTo>
                <a:lnTo>
                  <a:pt x="139700" y="2540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12700"/>
                </a:lnTo>
                <a:lnTo>
                  <a:pt x="215900" y="25400"/>
                </a:lnTo>
                <a:lnTo>
                  <a:pt x="292100" y="215900"/>
                </a:lnTo>
                <a:lnTo>
                  <a:pt x="495300" y="1270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558800" y="63500"/>
                </a:lnTo>
                <a:lnTo>
                  <a:pt x="546100" y="63500"/>
                </a:lnTo>
                <a:lnTo>
                  <a:pt x="330200" y="292100"/>
                </a:lnTo>
                <a:close/>
                <a:moveTo>
                  <a:pt x="330200" y="292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85" name="Freeform 25585"/>
          <p:cNvSpPr/>
          <p:nvPr/>
        </p:nvSpPr>
        <p:spPr>
          <a:xfrm rot="0" flipH="0" flipV="0">
            <a:off x="10593345" y="20438878"/>
            <a:ext cx="39624" cy="118872"/>
          </a:xfrm>
          <a:custGeom>
            <a:pathLst>
              <a:path w="330200" h="990600">
                <a:moveTo>
                  <a:pt x="317500" y="63500"/>
                </a:moveTo>
                <a:lnTo>
                  <a:pt x="317500" y="76200"/>
                </a:lnTo>
                <a:lnTo>
                  <a:pt x="304800" y="88900"/>
                </a:lnTo>
                <a:lnTo>
                  <a:pt x="304800" y="101600"/>
                </a:lnTo>
                <a:lnTo>
                  <a:pt x="292100" y="101600"/>
                </a:lnTo>
                <a:lnTo>
                  <a:pt x="292100" y="1143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540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215900" y="241300"/>
                </a:lnTo>
                <a:lnTo>
                  <a:pt x="215900" y="254000"/>
                </a:lnTo>
                <a:lnTo>
                  <a:pt x="203200" y="266700"/>
                </a:lnTo>
                <a:lnTo>
                  <a:pt x="203200" y="279400"/>
                </a:lnTo>
                <a:lnTo>
                  <a:pt x="190500" y="292100"/>
                </a:lnTo>
                <a:lnTo>
                  <a:pt x="190500" y="304800"/>
                </a:lnTo>
                <a:lnTo>
                  <a:pt x="177800" y="317500"/>
                </a:lnTo>
                <a:lnTo>
                  <a:pt x="177800" y="330200"/>
                </a:lnTo>
                <a:lnTo>
                  <a:pt x="177800" y="342900"/>
                </a:lnTo>
                <a:lnTo>
                  <a:pt x="165100" y="342900"/>
                </a:lnTo>
                <a:lnTo>
                  <a:pt x="165100" y="355600"/>
                </a:lnTo>
                <a:lnTo>
                  <a:pt x="165100" y="368300"/>
                </a:lnTo>
                <a:lnTo>
                  <a:pt x="152400" y="381000"/>
                </a:lnTo>
                <a:lnTo>
                  <a:pt x="152400" y="393700"/>
                </a:lnTo>
                <a:lnTo>
                  <a:pt x="152400" y="406400"/>
                </a:lnTo>
                <a:lnTo>
                  <a:pt x="139700" y="419100"/>
                </a:lnTo>
                <a:lnTo>
                  <a:pt x="139700" y="431800"/>
                </a:lnTo>
                <a:lnTo>
                  <a:pt x="139700" y="444500"/>
                </a:lnTo>
                <a:lnTo>
                  <a:pt x="139700" y="457200"/>
                </a:lnTo>
                <a:lnTo>
                  <a:pt x="127000" y="469900"/>
                </a:lnTo>
                <a:lnTo>
                  <a:pt x="127000" y="482600"/>
                </a:lnTo>
                <a:lnTo>
                  <a:pt x="127000" y="495300"/>
                </a:lnTo>
                <a:lnTo>
                  <a:pt x="127000" y="508000"/>
                </a:lnTo>
                <a:lnTo>
                  <a:pt x="114300" y="520700"/>
                </a:lnTo>
                <a:lnTo>
                  <a:pt x="114300" y="533400"/>
                </a:lnTo>
                <a:lnTo>
                  <a:pt x="114300" y="546100"/>
                </a:lnTo>
                <a:lnTo>
                  <a:pt x="114300" y="558800"/>
                </a:lnTo>
                <a:lnTo>
                  <a:pt x="101600" y="571500"/>
                </a:lnTo>
                <a:lnTo>
                  <a:pt x="101600" y="584200"/>
                </a:lnTo>
                <a:lnTo>
                  <a:pt x="101600" y="596900"/>
                </a:lnTo>
                <a:lnTo>
                  <a:pt x="101600" y="609600"/>
                </a:lnTo>
                <a:lnTo>
                  <a:pt x="101600" y="622300"/>
                </a:lnTo>
                <a:lnTo>
                  <a:pt x="88900" y="635000"/>
                </a:lnTo>
                <a:lnTo>
                  <a:pt x="88900" y="647700"/>
                </a:lnTo>
                <a:lnTo>
                  <a:pt x="88900" y="660400"/>
                </a:lnTo>
                <a:lnTo>
                  <a:pt x="88900" y="673100"/>
                </a:lnTo>
                <a:lnTo>
                  <a:pt x="88900" y="685800"/>
                </a:lnTo>
                <a:lnTo>
                  <a:pt x="88900" y="698500"/>
                </a:lnTo>
                <a:lnTo>
                  <a:pt x="88900" y="711200"/>
                </a:lnTo>
                <a:lnTo>
                  <a:pt x="88900" y="723900"/>
                </a:lnTo>
                <a:lnTo>
                  <a:pt x="76200" y="736600"/>
                </a:lnTo>
                <a:lnTo>
                  <a:pt x="76200" y="749300"/>
                </a:lnTo>
                <a:lnTo>
                  <a:pt x="76200" y="762000"/>
                </a:lnTo>
                <a:lnTo>
                  <a:pt x="76200" y="774700"/>
                </a:lnTo>
                <a:lnTo>
                  <a:pt x="76200" y="787400"/>
                </a:lnTo>
                <a:lnTo>
                  <a:pt x="76200" y="800100"/>
                </a:lnTo>
                <a:lnTo>
                  <a:pt x="76200" y="812800"/>
                </a:lnTo>
                <a:lnTo>
                  <a:pt x="76200" y="825500"/>
                </a:lnTo>
                <a:lnTo>
                  <a:pt x="76200" y="838200"/>
                </a:lnTo>
                <a:lnTo>
                  <a:pt x="76200" y="863600"/>
                </a:lnTo>
                <a:lnTo>
                  <a:pt x="76200" y="876300"/>
                </a:lnTo>
                <a:lnTo>
                  <a:pt x="76200" y="889000"/>
                </a:lnTo>
                <a:lnTo>
                  <a:pt x="76200" y="901700"/>
                </a:lnTo>
                <a:lnTo>
                  <a:pt x="88900" y="914400"/>
                </a:lnTo>
                <a:lnTo>
                  <a:pt x="88900" y="927100"/>
                </a:lnTo>
                <a:lnTo>
                  <a:pt x="88900" y="939800"/>
                </a:lnTo>
                <a:lnTo>
                  <a:pt x="88900" y="952500"/>
                </a:lnTo>
                <a:lnTo>
                  <a:pt x="88900" y="965200"/>
                </a:lnTo>
                <a:lnTo>
                  <a:pt x="76200" y="965200"/>
                </a:lnTo>
                <a:lnTo>
                  <a:pt x="76200" y="977900"/>
                </a:lnTo>
                <a:lnTo>
                  <a:pt x="63500" y="977900"/>
                </a:lnTo>
                <a:lnTo>
                  <a:pt x="50800" y="990600"/>
                </a:lnTo>
                <a:lnTo>
                  <a:pt x="38100" y="990600"/>
                </a:lnTo>
                <a:lnTo>
                  <a:pt x="25400" y="977900"/>
                </a:lnTo>
                <a:lnTo>
                  <a:pt x="12700" y="977900"/>
                </a:lnTo>
                <a:lnTo>
                  <a:pt x="12700" y="965200"/>
                </a:lnTo>
                <a:lnTo>
                  <a:pt x="0" y="952500"/>
                </a:lnTo>
                <a:lnTo>
                  <a:pt x="0" y="939800"/>
                </a:lnTo>
                <a:lnTo>
                  <a:pt x="0" y="927100"/>
                </a:lnTo>
                <a:lnTo>
                  <a:pt x="0" y="914400"/>
                </a:lnTo>
                <a:lnTo>
                  <a:pt x="0" y="901700"/>
                </a:lnTo>
                <a:lnTo>
                  <a:pt x="0" y="889000"/>
                </a:lnTo>
                <a:lnTo>
                  <a:pt x="0" y="876300"/>
                </a:lnTo>
                <a:lnTo>
                  <a:pt x="0" y="863600"/>
                </a:lnTo>
                <a:lnTo>
                  <a:pt x="0" y="850900"/>
                </a:lnTo>
                <a:lnTo>
                  <a:pt x="0" y="838200"/>
                </a:lnTo>
                <a:lnTo>
                  <a:pt x="0" y="825500"/>
                </a:lnTo>
                <a:lnTo>
                  <a:pt x="0" y="812800"/>
                </a:lnTo>
                <a:lnTo>
                  <a:pt x="0" y="800100"/>
                </a:lnTo>
                <a:lnTo>
                  <a:pt x="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12700" y="622300"/>
                </a:lnTo>
                <a:lnTo>
                  <a:pt x="12700" y="6096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25400" y="571500"/>
                </a:lnTo>
                <a:lnTo>
                  <a:pt x="25400" y="558800"/>
                </a:lnTo>
                <a:lnTo>
                  <a:pt x="25400" y="546100"/>
                </a:lnTo>
                <a:lnTo>
                  <a:pt x="25400" y="533400"/>
                </a:lnTo>
                <a:lnTo>
                  <a:pt x="38100" y="520700"/>
                </a:lnTo>
                <a:lnTo>
                  <a:pt x="38100" y="508000"/>
                </a:lnTo>
                <a:lnTo>
                  <a:pt x="38100" y="495300"/>
                </a:lnTo>
                <a:lnTo>
                  <a:pt x="38100" y="482600"/>
                </a:lnTo>
                <a:lnTo>
                  <a:pt x="50800" y="457200"/>
                </a:lnTo>
                <a:lnTo>
                  <a:pt x="50800" y="444500"/>
                </a:lnTo>
                <a:lnTo>
                  <a:pt x="50800" y="431800"/>
                </a:lnTo>
                <a:lnTo>
                  <a:pt x="63500" y="419100"/>
                </a:lnTo>
                <a:lnTo>
                  <a:pt x="63500" y="406400"/>
                </a:lnTo>
                <a:lnTo>
                  <a:pt x="63500" y="393700"/>
                </a:lnTo>
                <a:lnTo>
                  <a:pt x="76200" y="381000"/>
                </a:lnTo>
                <a:lnTo>
                  <a:pt x="76200" y="368300"/>
                </a:lnTo>
                <a:lnTo>
                  <a:pt x="76200" y="355600"/>
                </a:lnTo>
                <a:lnTo>
                  <a:pt x="88900" y="342900"/>
                </a:lnTo>
                <a:lnTo>
                  <a:pt x="88900" y="330200"/>
                </a:lnTo>
                <a:lnTo>
                  <a:pt x="88900" y="317500"/>
                </a:lnTo>
                <a:lnTo>
                  <a:pt x="101600" y="317500"/>
                </a:lnTo>
                <a:lnTo>
                  <a:pt x="101600" y="304800"/>
                </a:lnTo>
                <a:lnTo>
                  <a:pt x="101600" y="292100"/>
                </a:lnTo>
                <a:lnTo>
                  <a:pt x="101600" y="279400"/>
                </a:lnTo>
                <a:lnTo>
                  <a:pt x="114300" y="279400"/>
                </a:lnTo>
                <a:lnTo>
                  <a:pt x="114300" y="266700"/>
                </a:lnTo>
                <a:lnTo>
                  <a:pt x="127000" y="254000"/>
                </a:lnTo>
                <a:lnTo>
                  <a:pt x="127000" y="241300"/>
                </a:lnTo>
                <a:lnTo>
                  <a:pt x="127000" y="228600"/>
                </a:lnTo>
                <a:lnTo>
                  <a:pt x="139700" y="215900"/>
                </a:lnTo>
                <a:lnTo>
                  <a:pt x="139700" y="203200"/>
                </a:lnTo>
                <a:lnTo>
                  <a:pt x="152400" y="190500"/>
                </a:lnTo>
                <a:lnTo>
                  <a:pt x="152400" y="177800"/>
                </a:lnTo>
                <a:lnTo>
                  <a:pt x="165100" y="165100"/>
                </a:lnTo>
                <a:lnTo>
                  <a:pt x="165100" y="152400"/>
                </a:lnTo>
                <a:lnTo>
                  <a:pt x="1778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203200" y="101600"/>
                </a:lnTo>
                <a:lnTo>
                  <a:pt x="203200" y="88900"/>
                </a:lnTo>
                <a:lnTo>
                  <a:pt x="215900" y="76200"/>
                </a:lnTo>
                <a:lnTo>
                  <a:pt x="228600" y="63500"/>
                </a:lnTo>
                <a:lnTo>
                  <a:pt x="228600" y="50800"/>
                </a:lnTo>
                <a:lnTo>
                  <a:pt x="241300" y="381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17500" y="63500"/>
                </a:lnTo>
                <a:close/>
                <a:moveTo>
                  <a:pt x="317500" y="635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86" name="Picture 25586"/>
          <p:cNvPicPr>
            <a:picLocks noChangeAspect="0" noChangeArrowheads="1"/>
          </p:cNvPicPr>
          <p:nvPr/>
        </p:nvPicPr>
        <p:blipFill>
          <a:blip r:embed="rId255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623318" y="20435322"/>
            <a:ext cx="83311" cy="124460"/>
          </a:xfrm>
          <a:prstGeom prst="rect">
            <a:avLst/>
          </a:prstGeom>
          <a:noFill/>
          <a:extLst/>
        </p:spPr>
      </p:pic>
      <p:sp>
        <p:nvSpPr>
          <p:cNvPr id="25587" name="Freeform 25587"/>
          <p:cNvSpPr/>
          <p:nvPr/>
        </p:nvSpPr>
        <p:spPr>
          <a:xfrm rot="0" flipH="0" flipV="0">
            <a:off x="10698503" y="20513554"/>
            <a:ext cx="51816" cy="9144"/>
          </a:xfrm>
          <a:custGeom>
            <a:pathLst>
              <a:path w="431800" h="76200">
                <a:moveTo>
                  <a:pt x="393700" y="76200"/>
                </a:moveTo>
                <a:lnTo>
                  <a:pt x="50800" y="76200"/>
                </a:lnTo>
                <a:lnTo>
                  <a:pt x="38100" y="76200"/>
                </a:lnTo>
                <a:lnTo>
                  <a:pt x="25400" y="76200"/>
                </a:lnTo>
                <a:lnTo>
                  <a:pt x="12700" y="63500"/>
                </a:lnTo>
                <a:lnTo>
                  <a:pt x="12700" y="50800"/>
                </a:lnTo>
                <a:lnTo>
                  <a:pt x="0" y="38100"/>
                </a:lnTo>
                <a:lnTo>
                  <a:pt x="12700" y="25400"/>
                </a:lnTo>
                <a:lnTo>
                  <a:pt x="12700" y="12700"/>
                </a:lnTo>
                <a:lnTo>
                  <a:pt x="12700" y="0"/>
                </a:lnTo>
                <a:lnTo>
                  <a:pt x="25400" y="0"/>
                </a:lnTo>
                <a:lnTo>
                  <a:pt x="38100" y="0"/>
                </a:lnTo>
                <a:lnTo>
                  <a:pt x="508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19100" y="12700"/>
                </a:lnTo>
                <a:lnTo>
                  <a:pt x="431800" y="25400"/>
                </a:lnTo>
                <a:lnTo>
                  <a:pt x="431800" y="38100"/>
                </a:lnTo>
                <a:lnTo>
                  <a:pt x="431800" y="50800"/>
                </a:lnTo>
                <a:lnTo>
                  <a:pt x="419100" y="63500"/>
                </a:lnTo>
                <a:lnTo>
                  <a:pt x="406400" y="76200"/>
                </a:lnTo>
                <a:lnTo>
                  <a:pt x="393700" y="76200"/>
                </a:lnTo>
                <a:close/>
                <a:moveTo>
                  <a:pt x="393700" y="76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88" name="Freeform 25588"/>
          <p:cNvSpPr/>
          <p:nvPr/>
        </p:nvSpPr>
        <p:spPr>
          <a:xfrm rot="0" flipH="0" flipV="0">
            <a:off x="10754891" y="20478502"/>
            <a:ext cx="83820" cy="68580"/>
          </a:xfrm>
          <a:custGeom>
            <a:pathLst>
              <a:path w="698500" h="571500">
                <a:moveTo>
                  <a:pt x="558800" y="546100"/>
                </a:moveTo>
                <a:lnTo>
                  <a:pt x="558800" y="558800"/>
                </a:lnTo>
                <a:lnTo>
                  <a:pt x="546100" y="558800"/>
                </a:lnTo>
                <a:lnTo>
                  <a:pt x="546100" y="571500"/>
                </a:lnTo>
                <a:lnTo>
                  <a:pt x="533400" y="571500"/>
                </a:lnTo>
                <a:lnTo>
                  <a:pt x="520700" y="571500"/>
                </a:lnTo>
                <a:lnTo>
                  <a:pt x="127000" y="5715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58800"/>
                </a:lnTo>
                <a:lnTo>
                  <a:pt x="50800" y="546100"/>
                </a:lnTo>
                <a:lnTo>
                  <a:pt x="38100" y="533400"/>
                </a:lnTo>
                <a:lnTo>
                  <a:pt x="25400" y="533400"/>
                </a:lnTo>
                <a:lnTo>
                  <a:pt x="12700" y="520700"/>
                </a:lnTo>
                <a:lnTo>
                  <a:pt x="12700" y="508000"/>
                </a:lnTo>
                <a:lnTo>
                  <a:pt x="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0" y="406400"/>
                </a:lnTo>
                <a:lnTo>
                  <a:pt x="101600" y="2540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65100" y="12700"/>
                </a:lnTo>
                <a:lnTo>
                  <a:pt x="177800" y="25400"/>
                </a:lnTo>
                <a:lnTo>
                  <a:pt x="177800" y="38100"/>
                </a:lnTo>
                <a:lnTo>
                  <a:pt x="177800" y="50800"/>
                </a:lnTo>
                <a:lnTo>
                  <a:pt x="88900" y="406400"/>
                </a:lnTo>
                <a:lnTo>
                  <a:pt x="88900" y="419100"/>
                </a:lnTo>
                <a:lnTo>
                  <a:pt x="76200" y="431800"/>
                </a:lnTo>
                <a:lnTo>
                  <a:pt x="76200" y="444500"/>
                </a:lnTo>
                <a:lnTo>
                  <a:pt x="76200" y="4572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228600" y="495300"/>
                </a:lnTo>
                <a:lnTo>
                  <a:pt x="355600" y="25400"/>
                </a:lnTo>
                <a:lnTo>
                  <a:pt x="3683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31800" y="12700"/>
                </a:lnTo>
                <a:lnTo>
                  <a:pt x="431800" y="25400"/>
                </a:lnTo>
                <a:lnTo>
                  <a:pt x="444500" y="38100"/>
                </a:lnTo>
                <a:lnTo>
                  <a:pt x="444500" y="50800"/>
                </a:lnTo>
                <a:lnTo>
                  <a:pt x="317500" y="495300"/>
                </a:lnTo>
                <a:lnTo>
                  <a:pt x="495300" y="495300"/>
                </a:lnTo>
                <a:lnTo>
                  <a:pt x="609600" y="25400"/>
                </a:lnTo>
                <a:lnTo>
                  <a:pt x="622300" y="12700"/>
                </a:lnTo>
                <a:lnTo>
                  <a:pt x="635000" y="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12700"/>
                </a:lnTo>
                <a:lnTo>
                  <a:pt x="685800" y="25400"/>
                </a:lnTo>
                <a:lnTo>
                  <a:pt x="698500" y="38100"/>
                </a:lnTo>
                <a:lnTo>
                  <a:pt x="698500" y="50800"/>
                </a:lnTo>
                <a:lnTo>
                  <a:pt x="558800" y="546100"/>
                </a:lnTo>
                <a:close/>
                <a:moveTo>
                  <a:pt x="558800" y="546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89" name="Freeform 25589"/>
          <p:cNvSpPr/>
          <p:nvPr/>
        </p:nvSpPr>
        <p:spPr>
          <a:xfrm rot="0" flipH="0" flipV="0">
            <a:off x="10834140" y="20478502"/>
            <a:ext cx="62484" cy="68580"/>
          </a:xfrm>
          <a:custGeom>
            <a:pathLst>
              <a:path w="520700" h="571500">
                <a:moveTo>
                  <a:pt x="444500" y="25400"/>
                </a:moveTo>
                <a:lnTo>
                  <a:pt x="444500" y="12700"/>
                </a:lnTo>
                <a:lnTo>
                  <a:pt x="4572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20700" y="25400"/>
                </a:lnTo>
                <a:lnTo>
                  <a:pt x="520700" y="38100"/>
                </a:lnTo>
                <a:lnTo>
                  <a:pt x="520700" y="50800"/>
                </a:lnTo>
                <a:lnTo>
                  <a:pt x="393700" y="533400"/>
                </a:lnTo>
                <a:lnTo>
                  <a:pt x="381000" y="546100"/>
                </a:lnTo>
                <a:lnTo>
                  <a:pt x="381000" y="558800"/>
                </a:lnTo>
                <a:lnTo>
                  <a:pt x="368300" y="5588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42900" y="571500"/>
                </a:lnTo>
                <a:lnTo>
                  <a:pt x="127000" y="5715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58800"/>
                </a:lnTo>
                <a:lnTo>
                  <a:pt x="50800" y="546100"/>
                </a:lnTo>
                <a:lnTo>
                  <a:pt x="38100" y="533400"/>
                </a:lnTo>
                <a:lnTo>
                  <a:pt x="25400" y="533400"/>
                </a:lnTo>
                <a:lnTo>
                  <a:pt x="12700" y="520700"/>
                </a:lnTo>
                <a:lnTo>
                  <a:pt x="12700" y="508000"/>
                </a:lnTo>
                <a:lnTo>
                  <a:pt x="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0" y="406400"/>
                </a:lnTo>
                <a:lnTo>
                  <a:pt x="101600" y="2540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12700"/>
                </a:lnTo>
                <a:lnTo>
                  <a:pt x="177800" y="25400"/>
                </a:lnTo>
                <a:lnTo>
                  <a:pt x="177800" y="38100"/>
                </a:lnTo>
                <a:lnTo>
                  <a:pt x="177800" y="50800"/>
                </a:lnTo>
                <a:lnTo>
                  <a:pt x="88900" y="406400"/>
                </a:lnTo>
                <a:lnTo>
                  <a:pt x="76200" y="419100"/>
                </a:lnTo>
                <a:lnTo>
                  <a:pt x="76200" y="431800"/>
                </a:lnTo>
                <a:lnTo>
                  <a:pt x="76200" y="444500"/>
                </a:lnTo>
                <a:lnTo>
                  <a:pt x="76200" y="4572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317500" y="495300"/>
                </a:lnTo>
                <a:lnTo>
                  <a:pt x="444500" y="25400"/>
                </a:lnTo>
                <a:close/>
                <a:moveTo>
                  <a:pt x="4445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90" name="Picture 25590"/>
          <p:cNvPicPr>
            <a:picLocks noChangeAspect="0" noChangeArrowheads="1"/>
          </p:cNvPicPr>
          <p:nvPr/>
        </p:nvPicPr>
        <p:blipFill>
          <a:blip r:embed="rId255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868684" y="20465802"/>
            <a:ext cx="95504" cy="124460"/>
          </a:xfrm>
          <a:prstGeom prst="rect">
            <a:avLst/>
          </a:prstGeom>
          <a:noFill/>
          <a:extLst/>
        </p:spPr>
      </p:pic>
      <p:sp>
        <p:nvSpPr>
          <p:cNvPr id="25591" name="Freeform 25591"/>
          <p:cNvSpPr/>
          <p:nvPr/>
        </p:nvSpPr>
        <p:spPr>
          <a:xfrm rot="0" flipH="0" flipV="0">
            <a:off x="10951488" y="20478502"/>
            <a:ext cx="62484" cy="68580"/>
          </a:xfrm>
          <a:custGeom>
            <a:pathLst>
              <a:path w="520700" h="571500">
                <a:moveTo>
                  <a:pt x="444500" y="25400"/>
                </a:moveTo>
                <a:lnTo>
                  <a:pt x="444500" y="12700"/>
                </a:lnTo>
                <a:lnTo>
                  <a:pt x="4572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20700" y="25400"/>
                </a:lnTo>
                <a:lnTo>
                  <a:pt x="520700" y="38100"/>
                </a:lnTo>
                <a:lnTo>
                  <a:pt x="520700" y="50800"/>
                </a:lnTo>
                <a:lnTo>
                  <a:pt x="393700" y="533400"/>
                </a:lnTo>
                <a:lnTo>
                  <a:pt x="381000" y="546100"/>
                </a:lnTo>
                <a:lnTo>
                  <a:pt x="381000" y="558800"/>
                </a:lnTo>
                <a:lnTo>
                  <a:pt x="368300" y="5588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42900" y="571500"/>
                </a:lnTo>
                <a:lnTo>
                  <a:pt x="127000" y="5715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58800"/>
                </a:lnTo>
                <a:lnTo>
                  <a:pt x="38100" y="546100"/>
                </a:lnTo>
                <a:lnTo>
                  <a:pt x="38100" y="533400"/>
                </a:lnTo>
                <a:lnTo>
                  <a:pt x="25400" y="533400"/>
                </a:lnTo>
                <a:lnTo>
                  <a:pt x="12700" y="520700"/>
                </a:lnTo>
                <a:lnTo>
                  <a:pt x="12700" y="508000"/>
                </a:lnTo>
                <a:lnTo>
                  <a:pt x="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0" y="406400"/>
                </a:lnTo>
                <a:lnTo>
                  <a:pt x="101600" y="2540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12700"/>
                </a:lnTo>
                <a:lnTo>
                  <a:pt x="177800" y="25400"/>
                </a:lnTo>
                <a:lnTo>
                  <a:pt x="177800" y="38100"/>
                </a:lnTo>
                <a:lnTo>
                  <a:pt x="177800" y="50800"/>
                </a:lnTo>
                <a:lnTo>
                  <a:pt x="88900" y="406400"/>
                </a:lnTo>
                <a:lnTo>
                  <a:pt x="76200" y="419100"/>
                </a:lnTo>
                <a:lnTo>
                  <a:pt x="76200" y="431800"/>
                </a:lnTo>
                <a:lnTo>
                  <a:pt x="76200" y="444500"/>
                </a:lnTo>
                <a:lnTo>
                  <a:pt x="76200" y="4572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88900" y="4826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317500" y="495300"/>
                </a:lnTo>
                <a:lnTo>
                  <a:pt x="444500" y="25400"/>
                </a:lnTo>
                <a:close/>
                <a:moveTo>
                  <a:pt x="4445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592" name="Freeform 25592"/>
          <p:cNvSpPr/>
          <p:nvPr/>
        </p:nvSpPr>
        <p:spPr>
          <a:xfrm rot="0" flipH="0" flipV="0">
            <a:off x="11006353" y="20478502"/>
            <a:ext cx="67056" cy="68580"/>
          </a:xfrm>
          <a:custGeom>
            <a:pathLst>
              <a:path w="558800" h="571500">
                <a:moveTo>
                  <a:pt x="393700" y="330200"/>
                </a:moveTo>
                <a:lnTo>
                  <a:pt x="139700" y="3302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0" y="25400"/>
                </a:ln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203200" y="25400"/>
                </a:lnTo>
                <a:lnTo>
                  <a:pt x="215900" y="38100"/>
                </a:lnTo>
                <a:lnTo>
                  <a:pt x="215900" y="50800"/>
                </a:lnTo>
                <a:lnTo>
                  <a:pt x="152400" y="241300"/>
                </a:lnTo>
                <a:lnTo>
                  <a:pt x="419100" y="241300"/>
                </a:lnTo>
                <a:lnTo>
                  <a:pt x="469900" y="25400"/>
                </a:lnTo>
                <a:lnTo>
                  <a:pt x="482600" y="1270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46100" y="25400"/>
                </a:lnTo>
                <a:lnTo>
                  <a:pt x="558800" y="38100"/>
                </a:lnTo>
                <a:lnTo>
                  <a:pt x="546100" y="508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55600" y="558800"/>
                </a:lnTo>
                <a:lnTo>
                  <a:pt x="3429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342900" y="520700"/>
                </a:lnTo>
                <a:lnTo>
                  <a:pt x="393700" y="330200"/>
                </a:lnTo>
                <a:close/>
                <a:moveTo>
                  <a:pt x="393700" y="330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93" name="Picture 25593"/>
          <p:cNvPicPr>
            <a:picLocks noChangeAspect="0" noChangeArrowheads="1"/>
          </p:cNvPicPr>
          <p:nvPr/>
        </p:nvPicPr>
        <p:blipFill>
          <a:blip r:embed="rId255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054613" y="20465802"/>
            <a:ext cx="89408" cy="93980"/>
          </a:xfrm>
          <a:prstGeom prst="rect">
            <a:avLst/>
          </a:prstGeom>
          <a:noFill/>
          <a:extLst/>
        </p:spPr>
      </p:pic>
      <p:pic>
        <p:nvPicPr>
          <p:cNvPr id="25594" name="Picture 25594"/>
          <p:cNvPicPr>
            <a:picLocks noChangeAspect="0" noChangeArrowheads="1"/>
          </p:cNvPicPr>
          <p:nvPr/>
        </p:nvPicPr>
        <p:blipFill>
          <a:blip r:embed="rId255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171962" y="20465802"/>
            <a:ext cx="84836" cy="93980"/>
          </a:xfrm>
          <a:prstGeom prst="rect">
            <a:avLst/>
          </a:prstGeom>
          <a:noFill/>
          <a:extLst/>
        </p:spPr>
      </p:pic>
      <p:sp>
        <p:nvSpPr>
          <p:cNvPr id="25595" name="Freeform 25595"/>
          <p:cNvSpPr/>
          <p:nvPr/>
        </p:nvSpPr>
        <p:spPr>
          <a:xfrm rot="0" flipH="0" flipV="0">
            <a:off x="11241050" y="20478502"/>
            <a:ext cx="65532" cy="68580"/>
          </a:xfrm>
          <a:custGeom>
            <a:pathLst>
              <a:path w="546100" h="571500">
                <a:moveTo>
                  <a:pt x="508000" y="0"/>
                </a:move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46100" y="25400"/>
                </a:lnTo>
                <a:lnTo>
                  <a:pt x="546100" y="38100"/>
                </a:lnTo>
                <a:lnTo>
                  <a:pt x="546100" y="50800"/>
                </a:lnTo>
                <a:lnTo>
                  <a:pt x="419100" y="546100"/>
                </a:lnTo>
                <a:lnTo>
                  <a:pt x="4064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42900" y="558800"/>
                </a:lnTo>
                <a:lnTo>
                  <a:pt x="342900" y="546100"/>
                </a:lnTo>
                <a:lnTo>
                  <a:pt x="330200" y="533400"/>
                </a:lnTo>
                <a:lnTo>
                  <a:pt x="342900" y="520700"/>
                </a:lnTo>
                <a:lnTo>
                  <a:pt x="457200" y="76200"/>
                </a:lnTo>
                <a:lnTo>
                  <a:pt x="368300" y="762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0" y="5080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0"/>
                </a:lnTo>
                <a:lnTo>
                  <a:pt x="330200" y="0"/>
                </a:lnTo>
                <a:lnTo>
                  <a:pt x="342900" y="0"/>
                </a:lnTo>
                <a:lnTo>
                  <a:pt x="508000" y="0"/>
                </a:lnTo>
                <a:close/>
                <a:moveTo>
                  <a:pt x="5080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96" name="Picture 25596"/>
          <p:cNvPicPr>
            <a:picLocks noChangeAspect="0" noChangeArrowheads="1"/>
          </p:cNvPicPr>
          <p:nvPr/>
        </p:nvPicPr>
        <p:blipFill>
          <a:blip r:embed="rId255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289310" y="20465802"/>
            <a:ext cx="84836" cy="93980"/>
          </a:xfrm>
          <a:prstGeom prst="rect">
            <a:avLst/>
          </a:prstGeom>
          <a:noFill/>
          <a:extLst/>
        </p:spPr>
      </p:pic>
      <p:sp>
        <p:nvSpPr>
          <p:cNvPr id="25597" name="Freeform 25597"/>
          <p:cNvSpPr/>
          <p:nvPr/>
        </p:nvSpPr>
        <p:spPr>
          <a:xfrm rot="0" flipH="0" flipV="0">
            <a:off x="11356874" y="20478502"/>
            <a:ext cx="77724" cy="68580"/>
          </a:xfrm>
          <a:custGeom>
            <a:pathLst>
              <a:path w="647700" h="571500">
                <a:moveTo>
                  <a:pt x="533400" y="165100"/>
                </a:moveTo>
                <a:lnTo>
                  <a:pt x="355600" y="317500"/>
                </a:lnTo>
                <a:lnTo>
                  <a:pt x="342900" y="317500"/>
                </a:lnTo>
                <a:lnTo>
                  <a:pt x="330200" y="330200"/>
                </a:lnTo>
                <a:lnTo>
                  <a:pt x="317500" y="330200"/>
                </a:lnTo>
                <a:lnTo>
                  <a:pt x="304800" y="317500"/>
                </a:lnTo>
                <a:lnTo>
                  <a:pt x="292100" y="317500"/>
                </a:lnTo>
                <a:lnTo>
                  <a:pt x="292100" y="304800"/>
                </a:lnTo>
                <a:lnTo>
                  <a:pt x="190500" y="139700"/>
                </a:lnTo>
                <a:lnTo>
                  <a:pt x="88900" y="546100"/>
                </a:lnTo>
                <a:lnTo>
                  <a:pt x="76200" y="5588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2700" y="520700"/>
                </a:lnTo>
                <a:lnTo>
                  <a:pt x="139700" y="2540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12700"/>
                </a:lnTo>
                <a:lnTo>
                  <a:pt x="342900" y="2286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508000" y="546100"/>
                </a:lnTo>
                <a:lnTo>
                  <a:pt x="508000" y="558800"/>
                </a:lnTo>
                <a:lnTo>
                  <a:pt x="495300" y="571500"/>
                </a:lnTo>
                <a:lnTo>
                  <a:pt x="482600" y="571500"/>
                </a:lnTo>
                <a:lnTo>
                  <a:pt x="469900" y="571500"/>
                </a:lnTo>
                <a:lnTo>
                  <a:pt x="457200" y="5715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31800" y="558800"/>
                </a:lnTo>
                <a:lnTo>
                  <a:pt x="431800" y="546100"/>
                </a:lnTo>
                <a:lnTo>
                  <a:pt x="431800" y="533400"/>
                </a:lnTo>
                <a:lnTo>
                  <a:pt x="431800" y="520700"/>
                </a:lnTo>
                <a:lnTo>
                  <a:pt x="533400" y="165100"/>
                </a:lnTo>
                <a:close/>
                <a:moveTo>
                  <a:pt x="533400" y="165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598" name="Picture 25598"/>
          <p:cNvPicPr>
            <a:picLocks noChangeAspect="0" noChangeArrowheads="1"/>
          </p:cNvPicPr>
          <p:nvPr/>
        </p:nvPicPr>
        <p:blipFill>
          <a:blip r:embed="rId255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417327" y="20465802"/>
            <a:ext cx="83312" cy="93980"/>
          </a:xfrm>
          <a:prstGeom prst="rect">
            <a:avLst/>
          </a:prstGeom>
          <a:noFill/>
          <a:extLst/>
        </p:spPr>
      </p:pic>
      <p:sp>
        <p:nvSpPr>
          <p:cNvPr id="25599" name="Freeform 25599"/>
          <p:cNvSpPr/>
          <p:nvPr/>
        </p:nvSpPr>
        <p:spPr>
          <a:xfrm rot="0" flipH="0" flipV="0">
            <a:off x="11484891" y="20478502"/>
            <a:ext cx="67056" cy="68580"/>
          </a:xfrm>
          <a:custGeom>
            <a:pathLst>
              <a:path w="558800" h="571500">
                <a:moveTo>
                  <a:pt x="393700" y="330200"/>
                </a:moveTo>
                <a:lnTo>
                  <a:pt x="139700" y="3302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39700" y="25400"/>
                </a:ln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215900" y="25400"/>
                </a:lnTo>
                <a:lnTo>
                  <a:pt x="215900" y="38100"/>
                </a:lnTo>
                <a:lnTo>
                  <a:pt x="215900" y="50800"/>
                </a:lnTo>
                <a:lnTo>
                  <a:pt x="165100" y="241300"/>
                </a:lnTo>
                <a:lnTo>
                  <a:pt x="419100" y="241300"/>
                </a:lnTo>
                <a:lnTo>
                  <a:pt x="469900" y="25400"/>
                </a:lnTo>
                <a:lnTo>
                  <a:pt x="482600" y="1270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55600" y="558800"/>
                </a:lnTo>
                <a:lnTo>
                  <a:pt x="3429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342900" y="520700"/>
                </a:lnTo>
                <a:lnTo>
                  <a:pt x="393700" y="330200"/>
                </a:lnTo>
                <a:close/>
                <a:moveTo>
                  <a:pt x="393700" y="330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00" name="Freeform 25600"/>
          <p:cNvSpPr/>
          <p:nvPr/>
        </p:nvSpPr>
        <p:spPr>
          <a:xfrm rot="0" flipH="0" flipV="0">
            <a:off x="11544328" y="20478502"/>
            <a:ext cx="83820" cy="68580"/>
          </a:xfrm>
          <a:custGeom>
            <a:pathLst>
              <a:path w="698500" h="571500">
                <a:moveTo>
                  <a:pt x="127000" y="25400"/>
                </a:moveTo>
                <a:lnTo>
                  <a:pt x="127000" y="12700"/>
                </a:ln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604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85800" y="88900"/>
                </a:lnTo>
                <a:lnTo>
                  <a:pt x="685800" y="101600"/>
                </a:lnTo>
                <a:lnTo>
                  <a:pt x="685800" y="1143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85800" y="152400"/>
                </a:lnTo>
                <a:lnTo>
                  <a:pt x="685800" y="165100"/>
                </a:lnTo>
                <a:lnTo>
                  <a:pt x="584200" y="546100"/>
                </a:lnTo>
                <a:lnTo>
                  <a:pt x="584200" y="558800"/>
                </a:lnTo>
                <a:lnTo>
                  <a:pt x="571500" y="571500"/>
                </a:lnTo>
                <a:lnTo>
                  <a:pt x="558800" y="571500"/>
                </a:lnTo>
                <a:lnTo>
                  <a:pt x="546100" y="571500"/>
                </a:lnTo>
                <a:lnTo>
                  <a:pt x="533400" y="571500"/>
                </a:lnTo>
                <a:lnTo>
                  <a:pt x="520700" y="571500"/>
                </a:lnTo>
                <a:lnTo>
                  <a:pt x="520700" y="558800"/>
                </a:lnTo>
                <a:lnTo>
                  <a:pt x="508000" y="558800"/>
                </a:lnTo>
                <a:lnTo>
                  <a:pt x="508000" y="546100"/>
                </a:lnTo>
                <a:lnTo>
                  <a:pt x="508000" y="533400"/>
                </a:lnTo>
                <a:lnTo>
                  <a:pt x="508000" y="520700"/>
                </a:lnTo>
                <a:lnTo>
                  <a:pt x="5969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609600" y="127000"/>
                </a:lnTo>
                <a:lnTo>
                  <a:pt x="609600" y="114300"/>
                </a:lnTo>
                <a:lnTo>
                  <a:pt x="596900" y="101600"/>
                </a:lnTo>
                <a:lnTo>
                  <a:pt x="584200" y="88900"/>
                </a:lnTo>
                <a:lnTo>
                  <a:pt x="571500" y="88900"/>
                </a:lnTo>
                <a:lnTo>
                  <a:pt x="558800" y="88900"/>
                </a:lnTo>
                <a:lnTo>
                  <a:pt x="546100" y="76200"/>
                </a:lnTo>
                <a:lnTo>
                  <a:pt x="457200" y="76200"/>
                </a:lnTo>
                <a:lnTo>
                  <a:pt x="330200" y="546100"/>
                </a:lnTo>
                <a:lnTo>
                  <a:pt x="330200" y="558800"/>
                </a:lnTo>
                <a:lnTo>
                  <a:pt x="317500" y="571500"/>
                </a:lnTo>
                <a:lnTo>
                  <a:pt x="304800" y="571500"/>
                </a:lnTo>
                <a:lnTo>
                  <a:pt x="292100" y="571500"/>
                </a:lnTo>
                <a:lnTo>
                  <a:pt x="279400" y="571500"/>
                </a:lnTo>
                <a:lnTo>
                  <a:pt x="266700" y="571500"/>
                </a:lnTo>
                <a:lnTo>
                  <a:pt x="266700" y="558800"/>
                </a:lnTo>
                <a:lnTo>
                  <a:pt x="254000" y="558800"/>
                </a:lnTo>
                <a:lnTo>
                  <a:pt x="254000" y="546100"/>
                </a:lnTo>
                <a:lnTo>
                  <a:pt x="254000" y="533400"/>
                </a:lnTo>
                <a:lnTo>
                  <a:pt x="254000" y="520700"/>
                </a:lnTo>
                <a:lnTo>
                  <a:pt x="368300" y="76200"/>
                </a:lnTo>
                <a:lnTo>
                  <a:pt x="203200" y="762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01" name="Picture 25601"/>
          <p:cNvPicPr>
            <a:picLocks noChangeAspect="0" noChangeArrowheads="1"/>
          </p:cNvPicPr>
          <p:nvPr/>
        </p:nvPicPr>
        <p:blipFill>
          <a:blip r:embed="rId256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613923" y="20465802"/>
            <a:ext cx="87884" cy="93980"/>
          </a:xfrm>
          <a:prstGeom prst="rect">
            <a:avLst/>
          </a:prstGeom>
          <a:noFill/>
          <a:extLst/>
        </p:spPr>
      </p:pic>
      <p:sp>
        <p:nvSpPr>
          <p:cNvPr id="25602" name="Freeform 25602"/>
          <p:cNvSpPr/>
          <p:nvPr/>
        </p:nvSpPr>
        <p:spPr>
          <a:xfrm rot="0" flipH="0" flipV="0">
            <a:off x="11689108" y="20438878"/>
            <a:ext cx="39624" cy="118872"/>
          </a:xfrm>
          <a:custGeom>
            <a:pathLst>
              <a:path w="330200" h="990600">
                <a:moveTo>
                  <a:pt x="0" y="927100"/>
                </a:moveTo>
                <a:lnTo>
                  <a:pt x="12700" y="914400"/>
                </a:lnTo>
                <a:lnTo>
                  <a:pt x="25400" y="901700"/>
                </a:lnTo>
                <a:lnTo>
                  <a:pt x="25400" y="889000"/>
                </a:lnTo>
                <a:lnTo>
                  <a:pt x="38100" y="876300"/>
                </a:lnTo>
                <a:lnTo>
                  <a:pt x="38100" y="863600"/>
                </a:lnTo>
                <a:lnTo>
                  <a:pt x="50800" y="863600"/>
                </a:lnTo>
                <a:lnTo>
                  <a:pt x="50800" y="850900"/>
                </a:lnTo>
                <a:lnTo>
                  <a:pt x="63500" y="838200"/>
                </a:lnTo>
                <a:lnTo>
                  <a:pt x="63500" y="825500"/>
                </a:lnTo>
                <a:lnTo>
                  <a:pt x="76200" y="812800"/>
                </a:lnTo>
                <a:lnTo>
                  <a:pt x="76200" y="800100"/>
                </a:lnTo>
                <a:lnTo>
                  <a:pt x="88900" y="787400"/>
                </a:lnTo>
                <a:lnTo>
                  <a:pt x="88900" y="774700"/>
                </a:lnTo>
                <a:lnTo>
                  <a:pt x="101600" y="774700"/>
                </a:lnTo>
                <a:lnTo>
                  <a:pt x="101600" y="762000"/>
                </a:lnTo>
                <a:lnTo>
                  <a:pt x="114300" y="749300"/>
                </a:lnTo>
                <a:lnTo>
                  <a:pt x="114300" y="736600"/>
                </a:lnTo>
                <a:lnTo>
                  <a:pt x="127000" y="723900"/>
                </a:lnTo>
                <a:lnTo>
                  <a:pt x="127000" y="711200"/>
                </a:lnTo>
                <a:lnTo>
                  <a:pt x="127000" y="698500"/>
                </a:lnTo>
                <a:lnTo>
                  <a:pt x="139700" y="6858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52400" y="660400"/>
                </a:lnTo>
                <a:lnTo>
                  <a:pt x="152400" y="647700"/>
                </a:lnTo>
                <a:lnTo>
                  <a:pt x="152400" y="635000"/>
                </a:lnTo>
                <a:lnTo>
                  <a:pt x="165100" y="622300"/>
                </a:lnTo>
                <a:lnTo>
                  <a:pt x="165100" y="609600"/>
                </a:lnTo>
                <a:lnTo>
                  <a:pt x="177800" y="596900"/>
                </a:lnTo>
                <a:lnTo>
                  <a:pt x="177800" y="584200"/>
                </a:lnTo>
                <a:lnTo>
                  <a:pt x="177800" y="571500"/>
                </a:lnTo>
                <a:lnTo>
                  <a:pt x="190500" y="558800"/>
                </a:lnTo>
                <a:lnTo>
                  <a:pt x="190500" y="546100"/>
                </a:lnTo>
                <a:lnTo>
                  <a:pt x="190500" y="533400"/>
                </a:lnTo>
                <a:lnTo>
                  <a:pt x="190500" y="520700"/>
                </a:lnTo>
                <a:lnTo>
                  <a:pt x="203200" y="508000"/>
                </a:lnTo>
                <a:lnTo>
                  <a:pt x="203200" y="495300"/>
                </a:lnTo>
                <a:lnTo>
                  <a:pt x="203200" y="482600"/>
                </a:lnTo>
                <a:lnTo>
                  <a:pt x="215900" y="469900"/>
                </a:lnTo>
                <a:lnTo>
                  <a:pt x="215900" y="457200"/>
                </a:lnTo>
                <a:lnTo>
                  <a:pt x="215900" y="444500"/>
                </a:lnTo>
                <a:lnTo>
                  <a:pt x="215900" y="431800"/>
                </a:lnTo>
                <a:lnTo>
                  <a:pt x="215900" y="419100"/>
                </a:lnTo>
                <a:lnTo>
                  <a:pt x="228600" y="406400"/>
                </a:lnTo>
                <a:lnTo>
                  <a:pt x="228600" y="393700"/>
                </a:lnTo>
                <a:lnTo>
                  <a:pt x="228600" y="381000"/>
                </a:lnTo>
                <a:lnTo>
                  <a:pt x="228600" y="368300"/>
                </a:lnTo>
                <a:lnTo>
                  <a:pt x="228600" y="355600"/>
                </a:lnTo>
                <a:lnTo>
                  <a:pt x="241300" y="342900"/>
                </a:lnTo>
                <a:lnTo>
                  <a:pt x="241300" y="330200"/>
                </a:lnTo>
                <a:lnTo>
                  <a:pt x="241300" y="317500"/>
                </a:lnTo>
                <a:lnTo>
                  <a:pt x="241300" y="304800"/>
                </a:lnTo>
                <a:lnTo>
                  <a:pt x="241300" y="292100"/>
                </a:lnTo>
                <a:lnTo>
                  <a:pt x="241300" y="279400"/>
                </a:lnTo>
                <a:lnTo>
                  <a:pt x="241300" y="266700"/>
                </a:lnTo>
                <a:lnTo>
                  <a:pt x="241300" y="254000"/>
                </a:lnTo>
                <a:lnTo>
                  <a:pt x="241300" y="241300"/>
                </a:lnTo>
                <a:lnTo>
                  <a:pt x="241300" y="228600"/>
                </a:lnTo>
                <a:lnTo>
                  <a:pt x="254000" y="215900"/>
                </a:lnTo>
                <a:lnTo>
                  <a:pt x="254000" y="203200"/>
                </a:lnTo>
                <a:lnTo>
                  <a:pt x="254000" y="190500"/>
                </a:lnTo>
                <a:lnTo>
                  <a:pt x="254000" y="177800"/>
                </a:lnTo>
                <a:lnTo>
                  <a:pt x="254000" y="165100"/>
                </a:lnTo>
                <a:lnTo>
                  <a:pt x="254000" y="152400"/>
                </a:lnTo>
                <a:lnTo>
                  <a:pt x="254000" y="139700"/>
                </a:lnTo>
                <a:lnTo>
                  <a:pt x="254000" y="127000"/>
                </a:lnTo>
                <a:lnTo>
                  <a:pt x="241300" y="114300"/>
                </a:lnTo>
                <a:lnTo>
                  <a:pt x="241300" y="101600"/>
                </a:lnTo>
                <a:lnTo>
                  <a:pt x="241300" y="88900"/>
                </a:lnTo>
                <a:lnTo>
                  <a:pt x="241300" y="76200"/>
                </a:lnTo>
                <a:lnTo>
                  <a:pt x="241300" y="63500"/>
                </a:lnTo>
                <a:lnTo>
                  <a:pt x="241300" y="50800"/>
                </a:lnTo>
                <a:lnTo>
                  <a:pt x="241300" y="38100"/>
                </a:lnTo>
                <a:lnTo>
                  <a:pt x="241300" y="2540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17500" y="38100"/>
                </a:lnTo>
                <a:lnTo>
                  <a:pt x="3175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330200" y="88900"/>
                </a:lnTo>
                <a:lnTo>
                  <a:pt x="330200" y="101600"/>
                </a:lnTo>
                <a:lnTo>
                  <a:pt x="330200" y="114300"/>
                </a:lnTo>
                <a:lnTo>
                  <a:pt x="330200" y="127000"/>
                </a:lnTo>
                <a:lnTo>
                  <a:pt x="330200" y="139700"/>
                </a:lnTo>
                <a:lnTo>
                  <a:pt x="330200" y="152400"/>
                </a:lnTo>
                <a:lnTo>
                  <a:pt x="330200" y="165100"/>
                </a:lnTo>
                <a:lnTo>
                  <a:pt x="330200" y="177800"/>
                </a:lnTo>
                <a:lnTo>
                  <a:pt x="330200" y="190500"/>
                </a:lnTo>
                <a:lnTo>
                  <a:pt x="330200" y="203200"/>
                </a:lnTo>
                <a:lnTo>
                  <a:pt x="330200" y="215900"/>
                </a:lnTo>
                <a:lnTo>
                  <a:pt x="330200" y="228600"/>
                </a:lnTo>
                <a:lnTo>
                  <a:pt x="330200" y="241300"/>
                </a:lnTo>
                <a:lnTo>
                  <a:pt x="330200" y="254000"/>
                </a:lnTo>
                <a:lnTo>
                  <a:pt x="330200" y="266700"/>
                </a:lnTo>
                <a:lnTo>
                  <a:pt x="330200" y="279400"/>
                </a:lnTo>
                <a:lnTo>
                  <a:pt x="330200" y="292100"/>
                </a:lnTo>
                <a:lnTo>
                  <a:pt x="330200" y="304800"/>
                </a:lnTo>
                <a:lnTo>
                  <a:pt x="317500" y="317500"/>
                </a:lnTo>
                <a:lnTo>
                  <a:pt x="317500" y="330200"/>
                </a:lnTo>
                <a:lnTo>
                  <a:pt x="317500" y="342900"/>
                </a:lnTo>
                <a:lnTo>
                  <a:pt x="317500" y="355600"/>
                </a:lnTo>
                <a:lnTo>
                  <a:pt x="317500" y="368300"/>
                </a:lnTo>
                <a:lnTo>
                  <a:pt x="317500" y="381000"/>
                </a:lnTo>
                <a:lnTo>
                  <a:pt x="317500" y="393700"/>
                </a:lnTo>
                <a:lnTo>
                  <a:pt x="304800" y="406400"/>
                </a:lnTo>
                <a:lnTo>
                  <a:pt x="304800" y="419100"/>
                </a:lnTo>
                <a:lnTo>
                  <a:pt x="304800" y="431800"/>
                </a:lnTo>
                <a:lnTo>
                  <a:pt x="304800" y="444500"/>
                </a:lnTo>
                <a:lnTo>
                  <a:pt x="304800" y="457200"/>
                </a:lnTo>
                <a:lnTo>
                  <a:pt x="292100" y="469900"/>
                </a:lnTo>
                <a:lnTo>
                  <a:pt x="292100" y="482600"/>
                </a:lnTo>
                <a:lnTo>
                  <a:pt x="292100" y="495300"/>
                </a:lnTo>
                <a:lnTo>
                  <a:pt x="279400" y="508000"/>
                </a:lnTo>
                <a:lnTo>
                  <a:pt x="279400" y="520700"/>
                </a:lnTo>
                <a:lnTo>
                  <a:pt x="279400" y="533400"/>
                </a:lnTo>
                <a:lnTo>
                  <a:pt x="266700" y="546100"/>
                </a:lnTo>
                <a:lnTo>
                  <a:pt x="266700" y="558800"/>
                </a:lnTo>
                <a:lnTo>
                  <a:pt x="266700" y="571500"/>
                </a:lnTo>
                <a:lnTo>
                  <a:pt x="254000" y="584200"/>
                </a:lnTo>
                <a:lnTo>
                  <a:pt x="254000" y="596900"/>
                </a:lnTo>
                <a:lnTo>
                  <a:pt x="254000" y="609600"/>
                </a:lnTo>
                <a:lnTo>
                  <a:pt x="254000" y="622300"/>
                </a:lnTo>
                <a:lnTo>
                  <a:pt x="241300" y="635000"/>
                </a:lnTo>
                <a:lnTo>
                  <a:pt x="241300" y="647700"/>
                </a:lnTo>
                <a:lnTo>
                  <a:pt x="241300" y="660400"/>
                </a:lnTo>
                <a:lnTo>
                  <a:pt x="228600" y="673100"/>
                </a:lnTo>
                <a:lnTo>
                  <a:pt x="228600" y="685800"/>
                </a:lnTo>
                <a:lnTo>
                  <a:pt x="228600" y="698500"/>
                </a:lnTo>
                <a:lnTo>
                  <a:pt x="215900" y="711200"/>
                </a:lnTo>
                <a:lnTo>
                  <a:pt x="215900" y="723900"/>
                </a:lnTo>
                <a:lnTo>
                  <a:pt x="203200" y="736600"/>
                </a:lnTo>
                <a:lnTo>
                  <a:pt x="203200" y="749300"/>
                </a:lnTo>
                <a:lnTo>
                  <a:pt x="190500" y="762000"/>
                </a:lnTo>
                <a:lnTo>
                  <a:pt x="190500" y="774700"/>
                </a:lnTo>
                <a:lnTo>
                  <a:pt x="177800" y="787400"/>
                </a:lnTo>
                <a:lnTo>
                  <a:pt x="177800" y="800100"/>
                </a:lnTo>
                <a:lnTo>
                  <a:pt x="165100" y="812800"/>
                </a:lnTo>
                <a:lnTo>
                  <a:pt x="165100" y="825500"/>
                </a:lnTo>
                <a:lnTo>
                  <a:pt x="152400" y="838200"/>
                </a:lnTo>
                <a:lnTo>
                  <a:pt x="152400" y="850900"/>
                </a:lnTo>
                <a:lnTo>
                  <a:pt x="139700" y="863600"/>
                </a:lnTo>
                <a:lnTo>
                  <a:pt x="139700" y="876300"/>
                </a:lnTo>
                <a:lnTo>
                  <a:pt x="127000" y="876300"/>
                </a:lnTo>
                <a:lnTo>
                  <a:pt x="127000" y="889000"/>
                </a:lnTo>
                <a:lnTo>
                  <a:pt x="114300" y="901700"/>
                </a:lnTo>
                <a:lnTo>
                  <a:pt x="101600" y="914400"/>
                </a:lnTo>
                <a:lnTo>
                  <a:pt x="101600" y="927100"/>
                </a:lnTo>
                <a:lnTo>
                  <a:pt x="88900" y="939800"/>
                </a:lnTo>
                <a:lnTo>
                  <a:pt x="88900" y="952500"/>
                </a:lnTo>
                <a:lnTo>
                  <a:pt x="76200" y="965200"/>
                </a:lnTo>
                <a:lnTo>
                  <a:pt x="63500" y="977900"/>
                </a:lnTo>
                <a:lnTo>
                  <a:pt x="50800" y="990600"/>
                </a:lnTo>
                <a:lnTo>
                  <a:pt x="38100" y="990600"/>
                </a:lnTo>
                <a:lnTo>
                  <a:pt x="25400" y="990600"/>
                </a:lnTo>
                <a:lnTo>
                  <a:pt x="12700" y="977900"/>
                </a:lnTo>
                <a:lnTo>
                  <a:pt x="0" y="965200"/>
                </a:lnTo>
                <a:lnTo>
                  <a:pt x="0" y="952500"/>
                </a:lnTo>
                <a:lnTo>
                  <a:pt x="0" y="939800"/>
                </a:lnTo>
                <a:lnTo>
                  <a:pt x="0" y="927100"/>
                </a:lnTo>
                <a:close/>
                <a:moveTo>
                  <a:pt x="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03" name="Freeform 25603"/>
          <p:cNvSpPr/>
          <p:nvPr/>
        </p:nvSpPr>
        <p:spPr>
          <a:xfrm rot="0" flipH="0" flipV="0">
            <a:off x="9508256" y="20669003"/>
            <a:ext cx="85344" cy="99060"/>
          </a:xfrm>
          <a:custGeom>
            <a:pathLst>
              <a:path w="711200" h="825500">
                <a:moveTo>
                  <a:pt x="609600" y="88900"/>
                </a:moveTo>
                <a:lnTo>
                  <a:pt x="266700" y="88900"/>
                </a:lnTo>
                <a:lnTo>
                  <a:pt x="76200" y="800100"/>
                </a:lnTo>
                <a:lnTo>
                  <a:pt x="76200" y="812800"/>
                </a:lnTo>
                <a:lnTo>
                  <a:pt x="63500" y="812800"/>
                </a:lnTo>
                <a:lnTo>
                  <a:pt x="63500" y="825500"/>
                </a:lnTo>
                <a:lnTo>
                  <a:pt x="50800" y="825500"/>
                </a:lnTo>
                <a:lnTo>
                  <a:pt x="38100" y="825500"/>
                </a:lnTo>
                <a:lnTo>
                  <a:pt x="25400" y="825500"/>
                </a:lnTo>
                <a:lnTo>
                  <a:pt x="12700" y="825500"/>
                </a:lnTo>
                <a:lnTo>
                  <a:pt x="12700" y="812800"/>
                </a:lnTo>
                <a:lnTo>
                  <a:pt x="0" y="800100"/>
                </a:lnTo>
                <a:lnTo>
                  <a:pt x="0" y="787400"/>
                </a:lnTo>
                <a:lnTo>
                  <a:pt x="0" y="7747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127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11200" y="50800"/>
                </a:lnTo>
                <a:lnTo>
                  <a:pt x="508000" y="800100"/>
                </a:lnTo>
                <a:lnTo>
                  <a:pt x="508000" y="812800"/>
                </a:lnTo>
                <a:lnTo>
                  <a:pt x="495300" y="812800"/>
                </a:lnTo>
                <a:lnTo>
                  <a:pt x="482600" y="825500"/>
                </a:lnTo>
                <a:lnTo>
                  <a:pt x="469900" y="825500"/>
                </a:lnTo>
                <a:lnTo>
                  <a:pt x="457200" y="825500"/>
                </a:lnTo>
                <a:lnTo>
                  <a:pt x="444500" y="825500"/>
                </a:lnTo>
                <a:lnTo>
                  <a:pt x="444500" y="812800"/>
                </a:lnTo>
                <a:lnTo>
                  <a:pt x="431800" y="800100"/>
                </a:lnTo>
                <a:lnTo>
                  <a:pt x="431800" y="787400"/>
                </a:lnTo>
                <a:lnTo>
                  <a:pt x="431800" y="774700"/>
                </a:lnTo>
                <a:lnTo>
                  <a:pt x="609600" y="88900"/>
                </a:lnTo>
                <a:close/>
                <a:moveTo>
                  <a:pt x="609600" y="889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04" name="Picture 25604"/>
          <p:cNvPicPr>
            <a:picLocks noChangeAspect="0" noChangeArrowheads="1"/>
          </p:cNvPicPr>
          <p:nvPr/>
        </p:nvPicPr>
        <p:blipFill>
          <a:blip r:embed="rId256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567185" y="20686783"/>
            <a:ext cx="199114" cy="128517"/>
          </a:xfrm>
          <a:prstGeom prst="rect">
            <a:avLst/>
          </a:prstGeom>
          <a:noFill/>
          <a:extLst/>
        </p:spPr>
      </p:pic>
      <p:sp>
        <p:nvSpPr>
          <p:cNvPr id="25605" name="Freeform 25605"/>
          <p:cNvSpPr/>
          <p:nvPr/>
        </p:nvSpPr>
        <p:spPr>
          <a:xfrm rot="0" flipH="0" flipV="0">
            <a:off x="9752097" y="20699483"/>
            <a:ext cx="67056" cy="68580"/>
          </a:xfrm>
          <a:custGeom>
            <a:pathLst>
              <a:path w="558800" h="571500">
                <a:moveTo>
                  <a:pt x="241300" y="304800"/>
                </a:moveTo>
                <a:lnTo>
                  <a:pt x="127000" y="393700"/>
                </a:lnTo>
                <a:lnTo>
                  <a:pt x="889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58800"/>
                </a:lnTo>
                <a:lnTo>
                  <a:pt x="12700" y="546100"/>
                </a:lnTo>
                <a:lnTo>
                  <a:pt x="0" y="533400"/>
                </a:lnTo>
                <a:lnTo>
                  <a:pt x="12700" y="520700"/>
                </a:lnTo>
                <a:lnTo>
                  <a:pt x="139700" y="25400"/>
                </a:ln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12700"/>
                </a:lnTo>
                <a:lnTo>
                  <a:pt x="215900" y="25400"/>
                </a:lnTo>
                <a:lnTo>
                  <a:pt x="215900" y="38100"/>
                </a:lnTo>
                <a:lnTo>
                  <a:pt x="215900" y="50800"/>
                </a:lnTo>
                <a:lnTo>
                  <a:pt x="165100" y="26670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558800" y="63500"/>
                </a:lnTo>
                <a:lnTo>
                  <a:pt x="546100" y="63500"/>
                </a:lnTo>
                <a:lnTo>
                  <a:pt x="546100" y="76200"/>
                </a:lnTo>
                <a:lnTo>
                  <a:pt x="304800" y="254000"/>
                </a:lnTo>
                <a:lnTo>
                  <a:pt x="419100" y="508000"/>
                </a:lnTo>
                <a:lnTo>
                  <a:pt x="431800" y="520700"/>
                </a:lnTo>
                <a:lnTo>
                  <a:pt x="431800" y="533400"/>
                </a:lnTo>
                <a:lnTo>
                  <a:pt x="431800" y="546100"/>
                </a:lnTo>
                <a:lnTo>
                  <a:pt x="4191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58800"/>
                </a:lnTo>
                <a:lnTo>
                  <a:pt x="355600" y="546100"/>
                </a:lnTo>
                <a:lnTo>
                  <a:pt x="241300" y="304800"/>
                </a:lnTo>
                <a:close/>
                <a:moveTo>
                  <a:pt x="241300" y="3048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06" name="Picture 25606"/>
          <p:cNvPicPr>
            <a:picLocks noChangeAspect="0" noChangeArrowheads="1"/>
          </p:cNvPicPr>
          <p:nvPr/>
        </p:nvPicPr>
        <p:blipFill>
          <a:blip r:embed="rId256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803406" y="20686783"/>
            <a:ext cx="83311" cy="93980"/>
          </a:xfrm>
          <a:prstGeom prst="rect">
            <a:avLst/>
          </a:prstGeom>
          <a:noFill/>
          <a:extLst/>
        </p:spPr>
      </p:pic>
      <p:sp>
        <p:nvSpPr>
          <p:cNvPr id="25607" name="Freeform 25607"/>
          <p:cNvSpPr/>
          <p:nvPr/>
        </p:nvSpPr>
        <p:spPr>
          <a:xfrm rot="0" flipH="0" flipV="0">
            <a:off x="9874018" y="20699483"/>
            <a:ext cx="51816" cy="68580"/>
          </a:xfrm>
          <a:custGeom>
            <a:pathLst>
              <a:path w="431800" h="571500">
                <a:moveTo>
                  <a:pt x="266700" y="571500"/>
                </a:moveTo>
                <a:lnTo>
                  <a:pt x="127000" y="5715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58800"/>
                </a:lnTo>
                <a:lnTo>
                  <a:pt x="63500" y="558800"/>
                </a:lnTo>
                <a:lnTo>
                  <a:pt x="50800" y="546100"/>
                </a:lnTo>
                <a:lnTo>
                  <a:pt x="38100" y="533400"/>
                </a:lnTo>
                <a:lnTo>
                  <a:pt x="25400" y="520700"/>
                </a:lnTo>
                <a:lnTo>
                  <a:pt x="12700" y="520700"/>
                </a:lnTo>
                <a:lnTo>
                  <a:pt x="12700" y="508000"/>
                </a:lnTo>
                <a:lnTo>
                  <a:pt x="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0" y="406400"/>
                </a:lnTo>
                <a:lnTo>
                  <a:pt x="63500" y="165100"/>
                </a:lnTo>
                <a:lnTo>
                  <a:pt x="63500" y="152400"/>
                </a:lnTo>
                <a:lnTo>
                  <a:pt x="76200" y="127000"/>
                </a:lnTo>
                <a:lnTo>
                  <a:pt x="76200" y="114300"/>
                </a:lnTo>
                <a:lnTo>
                  <a:pt x="88900" y="101600"/>
                </a:lnTo>
                <a:lnTo>
                  <a:pt x="101600" y="88900"/>
                </a:lnTo>
                <a:lnTo>
                  <a:pt x="101600" y="76200"/>
                </a:lnTo>
                <a:lnTo>
                  <a:pt x="114300" y="63500"/>
                </a:lnTo>
                <a:lnTo>
                  <a:pt x="114300" y="50800"/>
                </a:lnTo>
                <a:lnTo>
                  <a:pt x="127000" y="50800"/>
                </a:lnTo>
                <a:lnTo>
                  <a:pt x="127000" y="381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31800" y="12700"/>
                </a:lnTo>
                <a:lnTo>
                  <a:pt x="431800" y="25400"/>
                </a:lnTo>
                <a:lnTo>
                  <a:pt x="431800" y="38100"/>
                </a:lnTo>
                <a:lnTo>
                  <a:pt x="431800" y="50800"/>
                </a:lnTo>
                <a:lnTo>
                  <a:pt x="431800" y="63500"/>
                </a:lnTo>
                <a:lnTo>
                  <a:pt x="419100" y="76200"/>
                </a:lnTo>
                <a:lnTo>
                  <a:pt x="406400" y="76200"/>
                </a:lnTo>
                <a:lnTo>
                  <a:pt x="393700" y="76200"/>
                </a:lnTo>
                <a:lnTo>
                  <a:pt x="254000" y="76200"/>
                </a:lnTo>
                <a:lnTo>
                  <a:pt x="241300" y="76200"/>
                </a:lnTo>
                <a:lnTo>
                  <a:pt x="228600" y="76200"/>
                </a:lnTo>
                <a:lnTo>
                  <a:pt x="215900" y="88900"/>
                </a:lnTo>
                <a:lnTo>
                  <a:pt x="203200" y="88900"/>
                </a:lnTo>
                <a:lnTo>
                  <a:pt x="190500" y="101600"/>
                </a:lnTo>
                <a:lnTo>
                  <a:pt x="177800" y="101600"/>
                </a:lnTo>
                <a:lnTo>
                  <a:pt x="177800" y="114300"/>
                </a:lnTo>
                <a:lnTo>
                  <a:pt x="165100" y="127000"/>
                </a:lnTo>
                <a:lnTo>
                  <a:pt x="152400" y="139700"/>
                </a:lnTo>
                <a:lnTo>
                  <a:pt x="152400" y="152400"/>
                </a:lnTo>
                <a:lnTo>
                  <a:pt x="152400" y="165100"/>
                </a:lnTo>
                <a:lnTo>
                  <a:pt x="88900" y="406400"/>
                </a:lnTo>
                <a:lnTo>
                  <a:pt x="76200" y="419100"/>
                </a:lnTo>
                <a:lnTo>
                  <a:pt x="76200" y="431800"/>
                </a:lnTo>
                <a:lnTo>
                  <a:pt x="762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826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266700" y="495300"/>
                </a:lnTo>
                <a:lnTo>
                  <a:pt x="279400" y="495300"/>
                </a:lnTo>
                <a:lnTo>
                  <a:pt x="292100" y="495300"/>
                </a:lnTo>
                <a:lnTo>
                  <a:pt x="304800" y="508000"/>
                </a:lnTo>
                <a:lnTo>
                  <a:pt x="304800" y="520700"/>
                </a:lnTo>
                <a:lnTo>
                  <a:pt x="304800" y="533400"/>
                </a:lnTo>
                <a:lnTo>
                  <a:pt x="304800" y="546100"/>
                </a:lnTo>
                <a:lnTo>
                  <a:pt x="304800" y="558800"/>
                </a:lnTo>
                <a:lnTo>
                  <a:pt x="292100" y="558800"/>
                </a:lnTo>
                <a:lnTo>
                  <a:pt x="279400" y="571500"/>
                </a:lnTo>
                <a:lnTo>
                  <a:pt x="266700" y="571500"/>
                </a:lnTo>
                <a:close/>
                <a:moveTo>
                  <a:pt x="266700" y="5715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08" name="Freeform 25608"/>
          <p:cNvSpPr/>
          <p:nvPr/>
        </p:nvSpPr>
        <p:spPr>
          <a:xfrm rot="0" flipH="0" flipV="0">
            <a:off x="9973078" y="20699483"/>
            <a:ext cx="64008" cy="68580"/>
          </a:xfrm>
          <a:custGeom>
            <a:pathLst>
              <a:path w="533400" h="571500">
                <a:moveTo>
                  <a:pt x="139700" y="25400"/>
                </a:moveTo>
                <a:lnTo>
                  <a:pt x="139700" y="12700"/>
                </a:lnTo>
                <a:lnTo>
                  <a:pt x="1524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406400" y="0"/>
                </a:lnTo>
                <a:lnTo>
                  <a:pt x="419100" y="0"/>
                </a:lnTo>
                <a:lnTo>
                  <a:pt x="431800" y="0"/>
                </a:lnTo>
                <a:lnTo>
                  <a:pt x="444500" y="0"/>
                </a:lnTo>
                <a:lnTo>
                  <a:pt x="457200" y="0"/>
                </a:lnTo>
                <a:lnTo>
                  <a:pt x="469900" y="12700"/>
                </a:lnTo>
                <a:lnTo>
                  <a:pt x="482600" y="25400"/>
                </a:lnTo>
                <a:lnTo>
                  <a:pt x="495300" y="25400"/>
                </a:lnTo>
                <a:lnTo>
                  <a:pt x="495300" y="38100"/>
                </a:lnTo>
                <a:lnTo>
                  <a:pt x="508000" y="38100"/>
                </a:lnTo>
                <a:lnTo>
                  <a:pt x="508000" y="50800"/>
                </a:lnTo>
                <a:lnTo>
                  <a:pt x="520700" y="63500"/>
                </a:lnTo>
                <a:lnTo>
                  <a:pt x="520700" y="76200"/>
                </a:lnTo>
                <a:lnTo>
                  <a:pt x="533400" y="88900"/>
                </a:lnTo>
                <a:lnTo>
                  <a:pt x="533400" y="101600"/>
                </a:lnTo>
                <a:lnTo>
                  <a:pt x="533400" y="114300"/>
                </a:lnTo>
                <a:lnTo>
                  <a:pt x="533400" y="127000"/>
                </a:lnTo>
                <a:lnTo>
                  <a:pt x="533400" y="139700"/>
                </a:lnTo>
                <a:lnTo>
                  <a:pt x="533400" y="152400"/>
                </a:lnTo>
                <a:lnTo>
                  <a:pt x="533400" y="165100"/>
                </a:lnTo>
                <a:lnTo>
                  <a:pt x="431800" y="546100"/>
                </a:lnTo>
                <a:lnTo>
                  <a:pt x="4191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58800"/>
                </a:lnTo>
                <a:lnTo>
                  <a:pt x="355600" y="546100"/>
                </a:lnTo>
                <a:lnTo>
                  <a:pt x="342900" y="533400"/>
                </a:lnTo>
                <a:lnTo>
                  <a:pt x="342900" y="520700"/>
                </a:lnTo>
                <a:lnTo>
                  <a:pt x="444500" y="165100"/>
                </a:lnTo>
                <a:lnTo>
                  <a:pt x="444500" y="152400"/>
                </a:lnTo>
                <a:lnTo>
                  <a:pt x="444500" y="139700"/>
                </a:lnTo>
                <a:lnTo>
                  <a:pt x="444500" y="127000"/>
                </a:lnTo>
                <a:lnTo>
                  <a:pt x="444500" y="114300"/>
                </a:lnTo>
                <a:lnTo>
                  <a:pt x="444500" y="101600"/>
                </a:lnTo>
                <a:lnTo>
                  <a:pt x="431800" y="88900"/>
                </a:lnTo>
                <a:lnTo>
                  <a:pt x="419100" y="88900"/>
                </a:lnTo>
                <a:lnTo>
                  <a:pt x="406400" y="76200"/>
                </a:lnTo>
                <a:lnTo>
                  <a:pt x="393700" y="76200"/>
                </a:lnTo>
                <a:lnTo>
                  <a:pt x="381000" y="76200"/>
                </a:lnTo>
                <a:lnTo>
                  <a:pt x="215900" y="76200"/>
                </a:lnTo>
                <a:lnTo>
                  <a:pt x="889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58800"/>
                </a:lnTo>
                <a:lnTo>
                  <a:pt x="1270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39700" y="25400"/>
                </a:lnTo>
                <a:close/>
                <a:moveTo>
                  <a:pt x="1397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09" name="Picture 25609"/>
          <p:cNvPicPr>
            <a:picLocks noChangeAspect="0" noChangeArrowheads="1"/>
          </p:cNvPicPr>
          <p:nvPr/>
        </p:nvPicPr>
        <p:blipFill>
          <a:blip r:embed="rId256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024387" y="20686783"/>
            <a:ext cx="83311" cy="93980"/>
          </a:xfrm>
          <a:prstGeom prst="rect">
            <a:avLst/>
          </a:prstGeom>
          <a:noFill/>
          <a:extLst/>
        </p:spPr>
      </p:pic>
      <p:sp>
        <p:nvSpPr>
          <p:cNvPr id="25610" name="Freeform 25610"/>
          <p:cNvSpPr/>
          <p:nvPr/>
        </p:nvSpPr>
        <p:spPr>
          <a:xfrm rot="0" flipH="0" flipV="0">
            <a:off x="10090427" y="20699483"/>
            <a:ext cx="67056" cy="68580"/>
          </a:xfrm>
          <a:custGeom>
            <a:pathLst>
              <a:path w="558800" h="571500">
                <a:moveTo>
                  <a:pt x="520700" y="0"/>
                </a:moveTo>
                <a:lnTo>
                  <a:pt x="533400" y="0"/>
                </a:lnTo>
                <a:lnTo>
                  <a:pt x="5461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431800" y="546100"/>
                </a:lnTo>
                <a:lnTo>
                  <a:pt x="4191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58800"/>
                </a:lnTo>
                <a:lnTo>
                  <a:pt x="355600" y="546100"/>
                </a:lnTo>
                <a:lnTo>
                  <a:pt x="342900" y="533400"/>
                </a:lnTo>
                <a:lnTo>
                  <a:pt x="342900" y="520700"/>
                </a:lnTo>
                <a:lnTo>
                  <a:pt x="469900" y="76200"/>
                </a:lnTo>
                <a:lnTo>
                  <a:pt x="368300" y="762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" y="508000"/>
                </a:lnTo>
                <a:lnTo>
                  <a:pt x="3175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520700" y="0"/>
                </a:lnTo>
                <a:close/>
                <a:moveTo>
                  <a:pt x="5207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11" name="Freeform 25611"/>
          <p:cNvSpPr/>
          <p:nvPr/>
        </p:nvSpPr>
        <p:spPr>
          <a:xfrm rot="0" flipH="0" flipV="0">
            <a:off x="10152911" y="20699483"/>
            <a:ext cx="64008" cy="68580"/>
          </a:xfrm>
          <a:custGeom>
            <a:pathLst>
              <a:path w="533400" h="571500">
                <a:moveTo>
                  <a:pt x="444500" y="25400"/>
                </a:moveTo>
                <a:lnTo>
                  <a:pt x="4572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12700"/>
                </a:lnTo>
                <a:lnTo>
                  <a:pt x="520700" y="25400"/>
                </a:lnTo>
                <a:lnTo>
                  <a:pt x="533400" y="38100"/>
                </a:lnTo>
                <a:lnTo>
                  <a:pt x="520700" y="50800"/>
                </a:lnTo>
                <a:lnTo>
                  <a:pt x="393700" y="533400"/>
                </a:lnTo>
                <a:lnTo>
                  <a:pt x="393700" y="546100"/>
                </a:lnTo>
                <a:lnTo>
                  <a:pt x="381000" y="5588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42900" y="571500"/>
                </a:lnTo>
                <a:lnTo>
                  <a:pt x="127000" y="5715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58800"/>
                </a:lnTo>
                <a:lnTo>
                  <a:pt x="63500" y="558800"/>
                </a:lnTo>
                <a:lnTo>
                  <a:pt x="63500" y="546100"/>
                </a:lnTo>
                <a:lnTo>
                  <a:pt x="50800" y="546100"/>
                </a:lnTo>
                <a:lnTo>
                  <a:pt x="38100" y="533400"/>
                </a:lnTo>
                <a:lnTo>
                  <a:pt x="25400" y="520700"/>
                </a:lnTo>
                <a:lnTo>
                  <a:pt x="12700" y="508000"/>
                </a:lnTo>
                <a:lnTo>
                  <a:pt x="1270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0" y="406400"/>
                </a:lnTo>
                <a:lnTo>
                  <a:pt x="101600" y="25400"/>
                </a:lnTo>
                <a:lnTo>
                  <a:pt x="114300" y="12700"/>
                </a:lnTo>
                <a:lnTo>
                  <a:pt x="114300" y="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12700"/>
                </a:lnTo>
                <a:lnTo>
                  <a:pt x="190500" y="25400"/>
                </a:lnTo>
                <a:lnTo>
                  <a:pt x="190500" y="38100"/>
                </a:lnTo>
                <a:lnTo>
                  <a:pt x="190500" y="50800"/>
                </a:lnTo>
                <a:lnTo>
                  <a:pt x="88900" y="4064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826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317500" y="495300"/>
                </a:lnTo>
                <a:lnTo>
                  <a:pt x="444500" y="25400"/>
                </a:lnTo>
                <a:close/>
                <a:moveTo>
                  <a:pt x="4445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12" name="Freeform 25612"/>
          <p:cNvSpPr/>
          <p:nvPr/>
        </p:nvSpPr>
        <p:spPr>
          <a:xfrm rot="0" flipH="0" flipV="0">
            <a:off x="10210824" y="20699483"/>
            <a:ext cx="64008" cy="83820"/>
          </a:xfrm>
          <a:custGeom>
            <a:pathLst>
              <a:path w="533400" h="698500">
                <a:moveTo>
                  <a:pt x="393700" y="571500"/>
                </a:moveTo>
                <a:lnTo>
                  <a:pt x="139700" y="571500"/>
                </a:lnTo>
                <a:lnTo>
                  <a:pt x="127000" y="5715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58800"/>
                </a:lnTo>
                <a:lnTo>
                  <a:pt x="76200" y="558800"/>
                </a:lnTo>
                <a:lnTo>
                  <a:pt x="63500" y="546100"/>
                </a:lnTo>
                <a:lnTo>
                  <a:pt x="50800" y="546100"/>
                </a:lnTo>
                <a:lnTo>
                  <a:pt x="50800" y="533400"/>
                </a:lnTo>
                <a:lnTo>
                  <a:pt x="38100" y="533400"/>
                </a:lnTo>
                <a:lnTo>
                  <a:pt x="38100" y="520700"/>
                </a:lnTo>
                <a:lnTo>
                  <a:pt x="25400" y="520700"/>
                </a:lnTo>
                <a:lnTo>
                  <a:pt x="25400" y="508000"/>
                </a:lnTo>
                <a:lnTo>
                  <a:pt x="12700" y="495300"/>
                </a:lnTo>
                <a:lnTo>
                  <a:pt x="12700" y="482600"/>
                </a:lnTo>
                <a:lnTo>
                  <a:pt x="1270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12700" y="419100"/>
                </a:lnTo>
                <a:lnTo>
                  <a:pt x="12700" y="406400"/>
                </a:lnTo>
                <a:lnTo>
                  <a:pt x="114300" y="25400"/>
                </a:lnTo>
                <a:lnTo>
                  <a:pt x="114300" y="1270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77800" y="12700"/>
                </a:lnTo>
                <a:lnTo>
                  <a:pt x="190500" y="12700"/>
                </a:lnTo>
                <a:lnTo>
                  <a:pt x="190500" y="25400"/>
                </a:lnTo>
                <a:lnTo>
                  <a:pt x="190500" y="38100"/>
                </a:lnTo>
                <a:lnTo>
                  <a:pt x="190500" y="50800"/>
                </a:lnTo>
                <a:lnTo>
                  <a:pt x="88900" y="4064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101600" y="469900"/>
                </a:lnTo>
                <a:lnTo>
                  <a:pt x="114300" y="482600"/>
                </a:lnTo>
                <a:lnTo>
                  <a:pt x="127000" y="482600"/>
                </a:lnTo>
                <a:lnTo>
                  <a:pt x="139700" y="482600"/>
                </a:lnTo>
                <a:lnTo>
                  <a:pt x="152400" y="495300"/>
                </a:lnTo>
                <a:lnTo>
                  <a:pt x="330200" y="495300"/>
                </a:lnTo>
                <a:lnTo>
                  <a:pt x="457200" y="25400"/>
                </a:lnTo>
                <a:lnTo>
                  <a:pt x="4572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33400" y="25400"/>
                </a:lnTo>
                <a:lnTo>
                  <a:pt x="533400" y="38100"/>
                </a:lnTo>
                <a:lnTo>
                  <a:pt x="533400" y="50800"/>
                </a:lnTo>
                <a:lnTo>
                  <a:pt x="406400" y="495300"/>
                </a:lnTo>
                <a:lnTo>
                  <a:pt x="457200" y="495300"/>
                </a:lnTo>
                <a:lnTo>
                  <a:pt x="469900" y="495300"/>
                </a:lnTo>
                <a:lnTo>
                  <a:pt x="482600" y="495300"/>
                </a:lnTo>
                <a:lnTo>
                  <a:pt x="482600" y="508000"/>
                </a:lnTo>
                <a:lnTo>
                  <a:pt x="482600" y="520700"/>
                </a:lnTo>
                <a:lnTo>
                  <a:pt x="482600" y="533400"/>
                </a:lnTo>
                <a:lnTo>
                  <a:pt x="444500" y="660400"/>
                </a:lnTo>
                <a:lnTo>
                  <a:pt x="444500" y="673100"/>
                </a:lnTo>
                <a:lnTo>
                  <a:pt x="444500" y="685800"/>
                </a:lnTo>
                <a:lnTo>
                  <a:pt x="431800" y="698500"/>
                </a:lnTo>
                <a:lnTo>
                  <a:pt x="419100" y="698500"/>
                </a:lnTo>
                <a:lnTo>
                  <a:pt x="406400" y="698500"/>
                </a:lnTo>
                <a:lnTo>
                  <a:pt x="393700" y="698500"/>
                </a:lnTo>
                <a:lnTo>
                  <a:pt x="393700" y="685800"/>
                </a:lnTo>
                <a:lnTo>
                  <a:pt x="381000" y="685800"/>
                </a:lnTo>
                <a:lnTo>
                  <a:pt x="368300" y="673100"/>
                </a:lnTo>
                <a:lnTo>
                  <a:pt x="368300" y="660400"/>
                </a:lnTo>
                <a:lnTo>
                  <a:pt x="368300" y="647700"/>
                </a:lnTo>
                <a:lnTo>
                  <a:pt x="393700" y="571500"/>
                </a:lnTo>
                <a:close/>
                <a:moveTo>
                  <a:pt x="393700" y="5715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13" name="Picture 25613"/>
          <p:cNvPicPr>
            <a:picLocks noChangeAspect="0" noChangeArrowheads="1"/>
          </p:cNvPicPr>
          <p:nvPr/>
        </p:nvPicPr>
        <p:blipFill>
          <a:blip r:embed="rId256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263657" y="20686783"/>
            <a:ext cx="81788" cy="93980"/>
          </a:xfrm>
          <a:prstGeom prst="rect">
            <a:avLst/>
          </a:prstGeom>
          <a:noFill/>
          <a:extLst/>
        </p:spPr>
      </p:pic>
      <p:pic>
        <p:nvPicPr>
          <p:cNvPr id="25614" name="Picture 25614"/>
          <p:cNvPicPr>
            <a:picLocks noChangeAspect="0" noChangeArrowheads="1"/>
          </p:cNvPicPr>
          <p:nvPr/>
        </p:nvPicPr>
        <p:blipFill>
          <a:blip r:embed="rId256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374909" y="20656303"/>
            <a:ext cx="191490" cy="133597"/>
          </a:xfrm>
          <a:prstGeom prst="rect">
            <a:avLst/>
          </a:prstGeom>
          <a:noFill/>
          <a:extLst/>
        </p:spPr>
      </p:pic>
      <p:sp>
        <p:nvSpPr>
          <p:cNvPr id="25615" name="Freeform 25615"/>
          <p:cNvSpPr/>
          <p:nvPr/>
        </p:nvSpPr>
        <p:spPr>
          <a:xfrm rot="0" flipH="0" flipV="0">
            <a:off x="10559822" y="20699483"/>
            <a:ext cx="83820" cy="68580"/>
          </a:xfrm>
          <a:custGeom>
            <a:pathLst>
              <a:path w="698500" h="571500">
                <a:moveTo>
                  <a:pt x="127000" y="25400"/>
                </a:move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73100" y="63500"/>
                </a:lnTo>
                <a:lnTo>
                  <a:pt x="685800" y="63500"/>
                </a:lnTo>
                <a:lnTo>
                  <a:pt x="685800" y="76200"/>
                </a:lnTo>
                <a:lnTo>
                  <a:pt x="685800" y="88900"/>
                </a:lnTo>
                <a:lnTo>
                  <a:pt x="6985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584200" y="546100"/>
                </a:lnTo>
                <a:lnTo>
                  <a:pt x="584200" y="558800"/>
                </a:lnTo>
                <a:lnTo>
                  <a:pt x="571500" y="571500"/>
                </a:lnTo>
                <a:lnTo>
                  <a:pt x="558800" y="571500"/>
                </a:lnTo>
                <a:lnTo>
                  <a:pt x="546100" y="571500"/>
                </a:lnTo>
                <a:lnTo>
                  <a:pt x="533400" y="571500"/>
                </a:lnTo>
                <a:lnTo>
                  <a:pt x="520700" y="558800"/>
                </a:lnTo>
                <a:lnTo>
                  <a:pt x="508000" y="546100"/>
                </a:lnTo>
                <a:lnTo>
                  <a:pt x="508000" y="533400"/>
                </a:lnTo>
                <a:lnTo>
                  <a:pt x="508000" y="5207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609600" y="127000"/>
                </a:lnTo>
                <a:lnTo>
                  <a:pt x="609600" y="114300"/>
                </a:lnTo>
                <a:lnTo>
                  <a:pt x="596900" y="101600"/>
                </a:lnTo>
                <a:lnTo>
                  <a:pt x="596900" y="88900"/>
                </a:lnTo>
                <a:lnTo>
                  <a:pt x="584200" y="88900"/>
                </a:lnTo>
                <a:lnTo>
                  <a:pt x="571500" y="88900"/>
                </a:lnTo>
                <a:lnTo>
                  <a:pt x="558800" y="76200"/>
                </a:lnTo>
                <a:lnTo>
                  <a:pt x="546100" y="76200"/>
                </a:lnTo>
                <a:lnTo>
                  <a:pt x="457200" y="76200"/>
                </a:lnTo>
                <a:lnTo>
                  <a:pt x="330200" y="546100"/>
                </a:lnTo>
                <a:lnTo>
                  <a:pt x="330200" y="558800"/>
                </a:lnTo>
                <a:lnTo>
                  <a:pt x="317500" y="558800"/>
                </a:lnTo>
                <a:lnTo>
                  <a:pt x="317500" y="571500"/>
                </a:lnTo>
                <a:lnTo>
                  <a:pt x="304800" y="571500"/>
                </a:lnTo>
                <a:lnTo>
                  <a:pt x="292100" y="571500"/>
                </a:lnTo>
                <a:lnTo>
                  <a:pt x="279400" y="571500"/>
                </a:lnTo>
                <a:lnTo>
                  <a:pt x="266700" y="571500"/>
                </a:lnTo>
                <a:lnTo>
                  <a:pt x="266700" y="558800"/>
                </a:lnTo>
                <a:lnTo>
                  <a:pt x="254000" y="546100"/>
                </a:lnTo>
                <a:lnTo>
                  <a:pt x="254000" y="533400"/>
                </a:lnTo>
                <a:lnTo>
                  <a:pt x="254000" y="520700"/>
                </a:lnTo>
                <a:lnTo>
                  <a:pt x="368300" y="76200"/>
                </a:lnTo>
                <a:lnTo>
                  <a:pt x="203200" y="762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16" name="Picture 25616"/>
          <p:cNvPicPr>
            <a:picLocks noChangeAspect="0" noChangeArrowheads="1"/>
          </p:cNvPicPr>
          <p:nvPr/>
        </p:nvPicPr>
        <p:blipFill>
          <a:blip r:embed="rId256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629419" y="20662900"/>
            <a:ext cx="381480" cy="152400"/>
          </a:xfrm>
          <a:prstGeom prst="rect">
            <a:avLst/>
          </a:prstGeom>
          <a:noFill/>
          <a:extLst/>
        </p:spPr>
      </p:pic>
      <p:sp>
        <p:nvSpPr>
          <p:cNvPr id="25617" name="Freeform 25617"/>
          <p:cNvSpPr/>
          <p:nvPr/>
        </p:nvSpPr>
        <p:spPr>
          <a:xfrm rot="0" flipH="0" flipV="0">
            <a:off x="11003308" y="20699483"/>
            <a:ext cx="60960" cy="68580"/>
          </a:xfrm>
          <a:custGeom>
            <a:pathLst>
              <a:path w="508000" h="571500">
                <a:moveTo>
                  <a:pt x="279400" y="558800"/>
                </a:moveTo>
                <a:lnTo>
                  <a:pt x="266700" y="558800"/>
                </a:lnTo>
                <a:lnTo>
                  <a:pt x="254000" y="558800"/>
                </a:lnTo>
                <a:lnTo>
                  <a:pt x="241300" y="558800"/>
                </a:lnTo>
                <a:lnTo>
                  <a:pt x="228600" y="571500"/>
                </a:lnTo>
                <a:lnTo>
                  <a:pt x="215900" y="571500"/>
                </a:lnTo>
                <a:lnTo>
                  <a:pt x="203200" y="571500"/>
                </a:lnTo>
                <a:lnTo>
                  <a:pt x="190500" y="571500"/>
                </a:lnTo>
                <a:lnTo>
                  <a:pt x="177800" y="571500"/>
                </a:lnTo>
                <a:lnTo>
                  <a:pt x="152400" y="571500"/>
                </a:lnTo>
                <a:lnTo>
                  <a:pt x="139700" y="571500"/>
                </a:lnTo>
                <a:lnTo>
                  <a:pt x="127000" y="5715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58800"/>
                </a:lnTo>
                <a:lnTo>
                  <a:pt x="38100" y="546100"/>
                </a:lnTo>
                <a:lnTo>
                  <a:pt x="38100" y="533400"/>
                </a:lnTo>
                <a:lnTo>
                  <a:pt x="25400" y="533400"/>
                </a:lnTo>
                <a:lnTo>
                  <a:pt x="12700" y="520700"/>
                </a:lnTo>
                <a:lnTo>
                  <a:pt x="12700" y="508000"/>
                </a:lnTo>
                <a:lnTo>
                  <a:pt x="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0" y="406400"/>
                </a:lnTo>
                <a:lnTo>
                  <a:pt x="12700" y="393700"/>
                </a:lnTo>
                <a:lnTo>
                  <a:pt x="12700" y="381000"/>
                </a:lnTo>
                <a:lnTo>
                  <a:pt x="25400" y="368300"/>
                </a:lnTo>
                <a:lnTo>
                  <a:pt x="38100" y="355600"/>
                </a:lnTo>
                <a:lnTo>
                  <a:pt x="38100" y="342900"/>
                </a:lnTo>
                <a:lnTo>
                  <a:pt x="50800" y="342900"/>
                </a:lnTo>
                <a:lnTo>
                  <a:pt x="63500" y="330200"/>
                </a:lnTo>
                <a:lnTo>
                  <a:pt x="76200" y="317500"/>
                </a:lnTo>
                <a:lnTo>
                  <a:pt x="88900" y="304800"/>
                </a:lnTo>
                <a:lnTo>
                  <a:pt x="101600" y="304800"/>
                </a:lnTo>
                <a:lnTo>
                  <a:pt x="114300" y="292100"/>
                </a:lnTo>
                <a:lnTo>
                  <a:pt x="127000" y="292100"/>
                </a:lnTo>
                <a:lnTo>
                  <a:pt x="368300" y="190500"/>
                </a:lnTo>
                <a:lnTo>
                  <a:pt x="381000" y="190500"/>
                </a:lnTo>
                <a:lnTo>
                  <a:pt x="393700" y="177800"/>
                </a:lnTo>
                <a:lnTo>
                  <a:pt x="406400" y="177800"/>
                </a:lnTo>
                <a:lnTo>
                  <a:pt x="406400" y="165100"/>
                </a:lnTo>
                <a:lnTo>
                  <a:pt x="419100" y="152400"/>
                </a:lnTo>
                <a:lnTo>
                  <a:pt x="419100" y="139700"/>
                </a:lnTo>
                <a:lnTo>
                  <a:pt x="419100" y="127000"/>
                </a:lnTo>
                <a:lnTo>
                  <a:pt x="419100" y="114300"/>
                </a:lnTo>
                <a:lnTo>
                  <a:pt x="419100" y="101600"/>
                </a:lnTo>
                <a:lnTo>
                  <a:pt x="406400" y="88900"/>
                </a:lnTo>
                <a:lnTo>
                  <a:pt x="393700" y="76200"/>
                </a:lnTo>
                <a:lnTo>
                  <a:pt x="381000" y="76200"/>
                </a:lnTo>
                <a:lnTo>
                  <a:pt x="368300" y="76200"/>
                </a:lnTo>
                <a:lnTo>
                  <a:pt x="355600" y="76200"/>
                </a:lnTo>
                <a:lnTo>
                  <a:pt x="342900" y="76200"/>
                </a:lnTo>
                <a:lnTo>
                  <a:pt x="330200" y="76200"/>
                </a:lnTo>
                <a:lnTo>
                  <a:pt x="317500" y="76200"/>
                </a:lnTo>
                <a:lnTo>
                  <a:pt x="304800" y="88900"/>
                </a:lnTo>
                <a:lnTo>
                  <a:pt x="292100" y="88900"/>
                </a:lnTo>
                <a:lnTo>
                  <a:pt x="279400" y="88900"/>
                </a:lnTo>
                <a:lnTo>
                  <a:pt x="266700" y="88900"/>
                </a:lnTo>
                <a:lnTo>
                  <a:pt x="254000" y="88900"/>
                </a:lnTo>
                <a:lnTo>
                  <a:pt x="241300" y="101600"/>
                </a:lnTo>
                <a:lnTo>
                  <a:pt x="228600" y="101600"/>
                </a:lnTo>
                <a:lnTo>
                  <a:pt x="215900" y="101600"/>
                </a:lnTo>
                <a:lnTo>
                  <a:pt x="215900" y="114300"/>
                </a:lnTo>
                <a:lnTo>
                  <a:pt x="203200" y="114300"/>
                </a:lnTo>
                <a:lnTo>
                  <a:pt x="190500" y="114300"/>
                </a:lnTo>
                <a:lnTo>
                  <a:pt x="177800" y="114300"/>
                </a:lnTo>
                <a:lnTo>
                  <a:pt x="165100" y="1143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39700" y="101600"/>
                </a:lnTo>
                <a:lnTo>
                  <a:pt x="139700" y="88900"/>
                </a:lnTo>
                <a:lnTo>
                  <a:pt x="139700" y="76200"/>
                </a:lnTo>
                <a:lnTo>
                  <a:pt x="139700" y="63500"/>
                </a:lnTo>
                <a:lnTo>
                  <a:pt x="139700" y="50800"/>
                </a:lnTo>
                <a:lnTo>
                  <a:pt x="152400" y="50800"/>
                </a:lnTo>
                <a:lnTo>
                  <a:pt x="165100" y="381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31800" y="0"/>
                </a:lnTo>
                <a:lnTo>
                  <a:pt x="444500" y="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69900" y="25400"/>
                </a:lnTo>
                <a:lnTo>
                  <a:pt x="482600" y="38100"/>
                </a:lnTo>
                <a:lnTo>
                  <a:pt x="482600" y="50800"/>
                </a:lnTo>
                <a:lnTo>
                  <a:pt x="495300" y="63500"/>
                </a:lnTo>
                <a:lnTo>
                  <a:pt x="508000" y="76200"/>
                </a:lnTo>
                <a:lnTo>
                  <a:pt x="508000" y="88900"/>
                </a:lnTo>
                <a:lnTo>
                  <a:pt x="508000" y="101600"/>
                </a:lnTo>
                <a:lnTo>
                  <a:pt x="508000" y="114300"/>
                </a:lnTo>
                <a:lnTo>
                  <a:pt x="508000" y="127000"/>
                </a:lnTo>
                <a:lnTo>
                  <a:pt x="508000" y="139700"/>
                </a:lnTo>
                <a:lnTo>
                  <a:pt x="508000" y="152400"/>
                </a:lnTo>
                <a:lnTo>
                  <a:pt x="495300" y="165100"/>
                </a:lnTo>
                <a:lnTo>
                  <a:pt x="495300" y="177800"/>
                </a:lnTo>
                <a:lnTo>
                  <a:pt x="482600" y="190500"/>
                </a:lnTo>
                <a:lnTo>
                  <a:pt x="469900" y="203200"/>
                </a:lnTo>
                <a:lnTo>
                  <a:pt x="469900" y="215900"/>
                </a:lnTo>
                <a:lnTo>
                  <a:pt x="457200" y="228600"/>
                </a:lnTo>
                <a:lnTo>
                  <a:pt x="444500" y="241300"/>
                </a:lnTo>
                <a:lnTo>
                  <a:pt x="431800" y="241300"/>
                </a:lnTo>
                <a:lnTo>
                  <a:pt x="431800" y="254000"/>
                </a:lnTo>
                <a:lnTo>
                  <a:pt x="419100" y="266700"/>
                </a:lnTo>
                <a:lnTo>
                  <a:pt x="406400" y="266700"/>
                </a:lnTo>
                <a:lnTo>
                  <a:pt x="393700" y="279400"/>
                </a:lnTo>
                <a:lnTo>
                  <a:pt x="381000" y="279400"/>
                </a:lnTo>
                <a:lnTo>
                  <a:pt x="139700" y="368300"/>
                </a:lnTo>
                <a:lnTo>
                  <a:pt x="127000" y="381000"/>
                </a:lnTo>
                <a:lnTo>
                  <a:pt x="114300" y="381000"/>
                </a:lnTo>
                <a:lnTo>
                  <a:pt x="101600" y="393700"/>
                </a:lnTo>
                <a:lnTo>
                  <a:pt x="101600" y="406400"/>
                </a:lnTo>
                <a:lnTo>
                  <a:pt x="88900" y="4064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88900" y="4826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165100" y="495300"/>
                </a:lnTo>
                <a:lnTo>
                  <a:pt x="177800" y="495300"/>
                </a:lnTo>
                <a:lnTo>
                  <a:pt x="190500" y="482600"/>
                </a:lnTo>
                <a:lnTo>
                  <a:pt x="203200" y="482600"/>
                </a:lnTo>
                <a:lnTo>
                  <a:pt x="215900" y="482600"/>
                </a:lnTo>
                <a:lnTo>
                  <a:pt x="228600" y="482600"/>
                </a:lnTo>
                <a:lnTo>
                  <a:pt x="241300" y="482600"/>
                </a:lnTo>
                <a:lnTo>
                  <a:pt x="254000" y="482600"/>
                </a:lnTo>
                <a:lnTo>
                  <a:pt x="266700" y="482600"/>
                </a:lnTo>
                <a:lnTo>
                  <a:pt x="279400" y="482600"/>
                </a:lnTo>
                <a:lnTo>
                  <a:pt x="292100" y="469900"/>
                </a:lnTo>
                <a:lnTo>
                  <a:pt x="304800" y="469900"/>
                </a:lnTo>
                <a:lnTo>
                  <a:pt x="317500" y="469900"/>
                </a:lnTo>
                <a:lnTo>
                  <a:pt x="330200" y="457200"/>
                </a:lnTo>
                <a:lnTo>
                  <a:pt x="342900" y="457200"/>
                </a:lnTo>
                <a:lnTo>
                  <a:pt x="355600" y="457200"/>
                </a:lnTo>
                <a:lnTo>
                  <a:pt x="368300" y="444500"/>
                </a:lnTo>
                <a:lnTo>
                  <a:pt x="381000" y="444500"/>
                </a:lnTo>
                <a:lnTo>
                  <a:pt x="393700" y="457200"/>
                </a:lnTo>
                <a:lnTo>
                  <a:pt x="406400" y="457200"/>
                </a:lnTo>
                <a:lnTo>
                  <a:pt x="406400" y="469900"/>
                </a:lnTo>
                <a:lnTo>
                  <a:pt x="419100" y="482600"/>
                </a:lnTo>
                <a:lnTo>
                  <a:pt x="419100" y="495300"/>
                </a:lnTo>
                <a:lnTo>
                  <a:pt x="406400" y="508000"/>
                </a:lnTo>
                <a:lnTo>
                  <a:pt x="406400" y="520700"/>
                </a:lnTo>
                <a:lnTo>
                  <a:pt x="393700" y="520700"/>
                </a:lnTo>
                <a:lnTo>
                  <a:pt x="381000" y="533400"/>
                </a:lnTo>
                <a:lnTo>
                  <a:pt x="368300" y="533400"/>
                </a:lnTo>
                <a:lnTo>
                  <a:pt x="355600" y="533400"/>
                </a:lnTo>
                <a:lnTo>
                  <a:pt x="355600" y="546100"/>
                </a:lnTo>
                <a:lnTo>
                  <a:pt x="342900" y="546100"/>
                </a:lnTo>
                <a:lnTo>
                  <a:pt x="330200" y="546100"/>
                </a:lnTo>
                <a:lnTo>
                  <a:pt x="304800" y="546100"/>
                </a:lnTo>
                <a:lnTo>
                  <a:pt x="292100" y="558800"/>
                </a:lnTo>
                <a:lnTo>
                  <a:pt x="279400" y="558800"/>
                </a:lnTo>
                <a:close/>
                <a:moveTo>
                  <a:pt x="279400" y="5588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18" name="Picture 25618"/>
          <p:cNvPicPr>
            <a:picLocks noChangeAspect="0" noChangeArrowheads="1"/>
          </p:cNvPicPr>
          <p:nvPr/>
        </p:nvPicPr>
        <p:blipFill>
          <a:blip r:embed="rId256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050044" y="20686783"/>
            <a:ext cx="83311" cy="93980"/>
          </a:xfrm>
          <a:prstGeom prst="rect">
            <a:avLst/>
          </a:prstGeom>
          <a:noFill/>
          <a:extLst/>
        </p:spPr>
      </p:pic>
      <p:pic>
        <p:nvPicPr>
          <p:cNvPr id="25619" name="Picture 25619"/>
          <p:cNvPicPr>
            <a:picLocks noChangeAspect="0" noChangeArrowheads="1"/>
          </p:cNvPicPr>
          <p:nvPr/>
        </p:nvPicPr>
        <p:blipFill>
          <a:blip r:embed="rId256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158249" y="20686783"/>
            <a:ext cx="84836" cy="93980"/>
          </a:xfrm>
          <a:prstGeom prst="rect">
            <a:avLst/>
          </a:prstGeom>
          <a:noFill/>
          <a:extLst/>
        </p:spPr>
      </p:pic>
      <p:sp>
        <p:nvSpPr>
          <p:cNvPr id="25620" name="Freeform 25620"/>
          <p:cNvSpPr/>
          <p:nvPr/>
        </p:nvSpPr>
        <p:spPr>
          <a:xfrm rot="0" flipH="0" flipV="0">
            <a:off x="11227338" y="20699483"/>
            <a:ext cx="65532" cy="68580"/>
          </a:xfrm>
          <a:custGeom>
            <a:pathLst>
              <a:path w="546100" h="571500">
                <a:moveTo>
                  <a:pt x="508000" y="0"/>
                </a:move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46100" y="25400"/>
                </a:lnTo>
                <a:lnTo>
                  <a:pt x="546100" y="38100"/>
                </a:lnTo>
                <a:lnTo>
                  <a:pt x="546100" y="508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06400" y="5588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556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342900" y="520700"/>
                </a:lnTo>
                <a:lnTo>
                  <a:pt x="457200" y="76200"/>
                </a:lnTo>
                <a:lnTo>
                  <a:pt x="368300" y="76200"/>
                </a:lnTo>
                <a:lnTo>
                  <a:pt x="76200" y="558800"/>
                </a:lnTo>
                <a:lnTo>
                  <a:pt x="63500" y="5588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0" y="5080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0"/>
                </a:lnTo>
                <a:lnTo>
                  <a:pt x="330200" y="0"/>
                </a:lnTo>
                <a:lnTo>
                  <a:pt x="342900" y="0"/>
                </a:lnTo>
                <a:lnTo>
                  <a:pt x="508000" y="0"/>
                </a:lnTo>
                <a:close/>
                <a:moveTo>
                  <a:pt x="5080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21" name="Picture 25621"/>
          <p:cNvPicPr>
            <a:picLocks noChangeAspect="0" noChangeArrowheads="1"/>
          </p:cNvPicPr>
          <p:nvPr/>
        </p:nvPicPr>
        <p:blipFill>
          <a:blip r:embed="rId256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275597" y="20686783"/>
            <a:ext cx="84836" cy="93980"/>
          </a:xfrm>
          <a:prstGeom prst="rect">
            <a:avLst/>
          </a:prstGeom>
          <a:noFill/>
          <a:extLst/>
        </p:spPr>
      </p:pic>
      <p:sp>
        <p:nvSpPr>
          <p:cNvPr id="25622" name="Freeform 25622"/>
          <p:cNvSpPr/>
          <p:nvPr/>
        </p:nvSpPr>
        <p:spPr>
          <a:xfrm rot="0" flipH="0" flipV="0">
            <a:off x="11344686" y="20699483"/>
            <a:ext cx="76200" cy="68580"/>
          </a:xfrm>
          <a:custGeom>
            <a:pathLst>
              <a:path w="635000" h="571500">
                <a:moveTo>
                  <a:pt x="520700" y="165100"/>
                </a:moveTo>
                <a:lnTo>
                  <a:pt x="342900" y="317500"/>
                </a:lnTo>
                <a:lnTo>
                  <a:pt x="330200" y="317500"/>
                </a:lnTo>
                <a:lnTo>
                  <a:pt x="317500" y="330200"/>
                </a:lnTo>
                <a:lnTo>
                  <a:pt x="304800" y="330200"/>
                </a:lnTo>
                <a:lnTo>
                  <a:pt x="292100" y="317500"/>
                </a:lnTo>
                <a:lnTo>
                  <a:pt x="279400" y="304800"/>
                </a:lnTo>
                <a:lnTo>
                  <a:pt x="177800" y="1397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588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0" y="25400"/>
                </a:lnTo>
                <a:lnTo>
                  <a:pt x="127000" y="1270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330200" y="215900"/>
                </a:lnTo>
                <a:lnTo>
                  <a:pt x="5715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495300" y="546100"/>
                </a:lnTo>
                <a:lnTo>
                  <a:pt x="495300" y="558800"/>
                </a:lnTo>
                <a:lnTo>
                  <a:pt x="482600" y="571500"/>
                </a:lnTo>
                <a:lnTo>
                  <a:pt x="469900" y="571500"/>
                </a:lnTo>
                <a:lnTo>
                  <a:pt x="457200" y="571500"/>
                </a:lnTo>
                <a:lnTo>
                  <a:pt x="444500" y="571500"/>
                </a:lnTo>
                <a:lnTo>
                  <a:pt x="431800" y="558800"/>
                </a:lnTo>
                <a:lnTo>
                  <a:pt x="419100" y="546100"/>
                </a:lnTo>
                <a:lnTo>
                  <a:pt x="419100" y="533400"/>
                </a:lnTo>
                <a:lnTo>
                  <a:pt x="419100" y="520700"/>
                </a:lnTo>
                <a:lnTo>
                  <a:pt x="520700" y="165100"/>
                </a:lnTo>
                <a:close/>
                <a:moveTo>
                  <a:pt x="520700" y="165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23" name="Picture 25623"/>
          <p:cNvPicPr>
            <a:picLocks noChangeAspect="0" noChangeArrowheads="1"/>
          </p:cNvPicPr>
          <p:nvPr/>
        </p:nvPicPr>
        <p:blipFill>
          <a:blip r:embed="rId256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403614" y="20686783"/>
            <a:ext cx="84836" cy="93980"/>
          </a:xfrm>
          <a:prstGeom prst="rect">
            <a:avLst/>
          </a:prstGeom>
          <a:noFill/>
          <a:extLst/>
        </p:spPr>
      </p:pic>
      <p:sp>
        <p:nvSpPr>
          <p:cNvPr id="25624" name="Freeform 25624"/>
          <p:cNvSpPr/>
          <p:nvPr/>
        </p:nvSpPr>
        <p:spPr>
          <a:xfrm rot="0" flipH="0" flipV="0">
            <a:off x="11471179" y="20699483"/>
            <a:ext cx="67056" cy="68580"/>
          </a:xfrm>
          <a:custGeom>
            <a:pathLst>
              <a:path w="558800" h="571500">
                <a:moveTo>
                  <a:pt x="393700" y="330200"/>
                </a:moveTo>
                <a:lnTo>
                  <a:pt x="139700" y="330200"/>
                </a:lnTo>
                <a:lnTo>
                  <a:pt x="889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39700" y="25400"/>
                </a:ln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15900" y="25400"/>
                </a:lnTo>
                <a:lnTo>
                  <a:pt x="215900" y="38100"/>
                </a:lnTo>
                <a:lnTo>
                  <a:pt x="215900" y="50800"/>
                </a:lnTo>
                <a:lnTo>
                  <a:pt x="165100" y="241300"/>
                </a:lnTo>
                <a:lnTo>
                  <a:pt x="419100" y="241300"/>
                </a:lnTo>
                <a:lnTo>
                  <a:pt x="482600" y="25400"/>
                </a:lnTo>
                <a:lnTo>
                  <a:pt x="482600" y="1270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064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556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342900" y="520700"/>
                </a:lnTo>
                <a:lnTo>
                  <a:pt x="393700" y="330200"/>
                </a:lnTo>
                <a:close/>
                <a:moveTo>
                  <a:pt x="393700" y="330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25" name="Freeform 25625"/>
          <p:cNvSpPr/>
          <p:nvPr/>
        </p:nvSpPr>
        <p:spPr>
          <a:xfrm rot="0" flipH="0" flipV="0">
            <a:off x="11530614" y="20699483"/>
            <a:ext cx="83820" cy="68580"/>
          </a:xfrm>
          <a:custGeom>
            <a:pathLst>
              <a:path w="698500" h="571500">
                <a:moveTo>
                  <a:pt x="127000" y="25400"/>
                </a:moveTo>
                <a:lnTo>
                  <a:pt x="127000" y="12700"/>
                </a:ln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85800" y="88900"/>
                </a:lnTo>
                <a:lnTo>
                  <a:pt x="6858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85800" y="152400"/>
                </a:lnTo>
                <a:lnTo>
                  <a:pt x="685800" y="165100"/>
                </a:lnTo>
                <a:lnTo>
                  <a:pt x="584200" y="546100"/>
                </a:lnTo>
                <a:lnTo>
                  <a:pt x="584200" y="558800"/>
                </a:lnTo>
                <a:lnTo>
                  <a:pt x="571500" y="558800"/>
                </a:lnTo>
                <a:lnTo>
                  <a:pt x="571500" y="571500"/>
                </a:lnTo>
                <a:lnTo>
                  <a:pt x="558800" y="571500"/>
                </a:lnTo>
                <a:lnTo>
                  <a:pt x="546100" y="571500"/>
                </a:lnTo>
                <a:lnTo>
                  <a:pt x="533400" y="571500"/>
                </a:lnTo>
                <a:lnTo>
                  <a:pt x="520700" y="571500"/>
                </a:lnTo>
                <a:lnTo>
                  <a:pt x="520700" y="558800"/>
                </a:lnTo>
                <a:lnTo>
                  <a:pt x="508000" y="546100"/>
                </a:lnTo>
                <a:lnTo>
                  <a:pt x="508000" y="533400"/>
                </a:lnTo>
                <a:lnTo>
                  <a:pt x="508000" y="5207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609600" y="127000"/>
                </a:lnTo>
                <a:lnTo>
                  <a:pt x="609600" y="114300"/>
                </a:lnTo>
                <a:lnTo>
                  <a:pt x="596900" y="101600"/>
                </a:lnTo>
                <a:lnTo>
                  <a:pt x="596900" y="88900"/>
                </a:lnTo>
                <a:lnTo>
                  <a:pt x="584200" y="88900"/>
                </a:lnTo>
                <a:lnTo>
                  <a:pt x="571500" y="88900"/>
                </a:lnTo>
                <a:lnTo>
                  <a:pt x="558800" y="76200"/>
                </a:lnTo>
                <a:lnTo>
                  <a:pt x="546100" y="76200"/>
                </a:lnTo>
                <a:lnTo>
                  <a:pt x="457200" y="76200"/>
                </a:lnTo>
                <a:lnTo>
                  <a:pt x="330200" y="546100"/>
                </a:lnTo>
                <a:lnTo>
                  <a:pt x="330200" y="558800"/>
                </a:lnTo>
                <a:lnTo>
                  <a:pt x="317500" y="558800"/>
                </a:lnTo>
                <a:lnTo>
                  <a:pt x="304800" y="571500"/>
                </a:lnTo>
                <a:lnTo>
                  <a:pt x="292100" y="571500"/>
                </a:lnTo>
                <a:lnTo>
                  <a:pt x="279400" y="571500"/>
                </a:lnTo>
                <a:lnTo>
                  <a:pt x="266700" y="571500"/>
                </a:lnTo>
                <a:lnTo>
                  <a:pt x="266700" y="558800"/>
                </a:lnTo>
                <a:lnTo>
                  <a:pt x="254000" y="546100"/>
                </a:lnTo>
                <a:lnTo>
                  <a:pt x="254000" y="533400"/>
                </a:lnTo>
                <a:lnTo>
                  <a:pt x="254000" y="520700"/>
                </a:lnTo>
                <a:lnTo>
                  <a:pt x="368300" y="76200"/>
                </a:lnTo>
                <a:lnTo>
                  <a:pt x="203200" y="762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58800"/>
                </a:lnTo>
                <a:lnTo>
                  <a:pt x="50800" y="5715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26" name="Picture 25626"/>
          <p:cNvPicPr>
            <a:picLocks noChangeAspect="0" noChangeArrowheads="1"/>
          </p:cNvPicPr>
          <p:nvPr/>
        </p:nvPicPr>
        <p:blipFill>
          <a:blip r:embed="rId256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600211" y="20686783"/>
            <a:ext cx="87884" cy="93980"/>
          </a:xfrm>
          <a:prstGeom prst="rect">
            <a:avLst/>
          </a:prstGeom>
          <a:noFill/>
          <a:extLst/>
        </p:spPr>
      </p:pic>
      <p:pic>
        <p:nvPicPr>
          <p:cNvPr id="25627" name="Picture 25627"/>
          <p:cNvPicPr>
            <a:picLocks noChangeAspect="0" noChangeArrowheads="1"/>
          </p:cNvPicPr>
          <p:nvPr/>
        </p:nvPicPr>
        <p:blipFill>
          <a:blip r:embed="rId256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644912" y="20831564"/>
            <a:ext cx="83311" cy="124460"/>
          </a:xfrm>
          <a:prstGeom prst="rect">
            <a:avLst/>
          </a:prstGeom>
          <a:noFill/>
          <a:extLst/>
        </p:spPr>
      </p:pic>
      <p:pic>
        <p:nvPicPr>
          <p:cNvPr id="25628" name="Picture 25628"/>
          <p:cNvPicPr>
            <a:picLocks noChangeAspect="0" noChangeArrowheads="1"/>
          </p:cNvPicPr>
          <p:nvPr/>
        </p:nvPicPr>
        <p:blipFill>
          <a:blip r:embed="rId256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750068" y="20831564"/>
            <a:ext cx="58928" cy="124460"/>
          </a:xfrm>
          <a:prstGeom prst="rect">
            <a:avLst/>
          </a:prstGeom>
          <a:noFill/>
          <a:extLst/>
        </p:spPr>
      </p:pic>
      <p:sp>
        <p:nvSpPr>
          <p:cNvPr id="25629" name="Freeform 25629"/>
          <p:cNvSpPr/>
          <p:nvPr/>
        </p:nvSpPr>
        <p:spPr>
          <a:xfrm rot="0" flipH="0" flipV="0">
            <a:off x="9779532" y="20873220"/>
            <a:ext cx="67056" cy="70104"/>
          </a:xfrm>
          <a:custGeom>
            <a:pathLst>
              <a:path w="558800" h="584200">
                <a:moveTo>
                  <a:pt x="406400" y="330200"/>
                </a:moveTo>
                <a:lnTo>
                  <a:pt x="139700" y="330200"/>
                </a:lnTo>
                <a:lnTo>
                  <a:pt x="88900" y="546100"/>
                </a:lnTo>
                <a:lnTo>
                  <a:pt x="76200" y="5588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842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2700" y="533400"/>
                </a:lnTo>
                <a:lnTo>
                  <a:pt x="139700" y="38100"/>
                </a:lnTo>
                <a:lnTo>
                  <a:pt x="139700" y="2540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215900" y="25400"/>
                </a:lnTo>
                <a:lnTo>
                  <a:pt x="215900" y="38100"/>
                </a:lnTo>
                <a:lnTo>
                  <a:pt x="215900" y="50800"/>
                </a:lnTo>
                <a:lnTo>
                  <a:pt x="165100" y="254000"/>
                </a:lnTo>
                <a:lnTo>
                  <a:pt x="419100" y="254000"/>
                </a:lnTo>
                <a:lnTo>
                  <a:pt x="482600" y="38100"/>
                </a:lnTo>
                <a:lnTo>
                  <a:pt x="482600" y="25400"/>
                </a:lnTo>
                <a:lnTo>
                  <a:pt x="495300" y="1270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431800" y="546100"/>
                </a:lnTo>
                <a:lnTo>
                  <a:pt x="419100" y="558800"/>
                </a:lnTo>
                <a:lnTo>
                  <a:pt x="419100" y="571500"/>
                </a:lnTo>
                <a:lnTo>
                  <a:pt x="406400" y="571500"/>
                </a:lnTo>
                <a:lnTo>
                  <a:pt x="393700" y="5842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556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406400" y="330200"/>
                </a:lnTo>
                <a:close/>
                <a:moveTo>
                  <a:pt x="406400" y="330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30" name="Freeform 25630"/>
          <p:cNvSpPr/>
          <p:nvPr/>
        </p:nvSpPr>
        <p:spPr>
          <a:xfrm rot="0" flipH="0" flipV="0">
            <a:off x="9842017" y="20873220"/>
            <a:ext cx="83820" cy="70104"/>
          </a:xfrm>
          <a:custGeom>
            <a:pathLst>
              <a:path w="698500" h="584200">
                <a:moveTo>
                  <a:pt x="571500" y="546100"/>
                </a:moveTo>
                <a:lnTo>
                  <a:pt x="558800" y="558800"/>
                </a:lnTo>
                <a:lnTo>
                  <a:pt x="558800" y="571500"/>
                </a:lnTo>
                <a:lnTo>
                  <a:pt x="546100" y="571500"/>
                </a:lnTo>
                <a:lnTo>
                  <a:pt x="533400" y="571500"/>
                </a:lnTo>
                <a:lnTo>
                  <a:pt x="533400" y="584200"/>
                </a:lnTo>
                <a:lnTo>
                  <a:pt x="520700" y="584200"/>
                </a:lnTo>
                <a:lnTo>
                  <a:pt x="127000" y="584200"/>
                </a:lnTo>
                <a:lnTo>
                  <a:pt x="114300" y="5842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46100"/>
                </a:lnTo>
                <a:lnTo>
                  <a:pt x="38100" y="546100"/>
                </a:lnTo>
                <a:lnTo>
                  <a:pt x="25400" y="533400"/>
                </a:lnTo>
                <a:lnTo>
                  <a:pt x="25400" y="520700"/>
                </a:lnTo>
                <a:lnTo>
                  <a:pt x="12700" y="508000"/>
                </a:lnTo>
                <a:lnTo>
                  <a:pt x="12700" y="495300"/>
                </a:lnTo>
                <a:lnTo>
                  <a:pt x="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101600" y="38100"/>
                </a:lnTo>
                <a:lnTo>
                  <a:pt x="114300" y="25400"/>
                </a:lnTo>
                <a:lnTo>
                  <a:pt x="114300" y="12700"/>
                </a:lnTo>
                <a:lnTo>
                  <a:pt x="127000" y="1270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77800" y="25400"/>
                </a:lnTo>
                <a:lnTo>
                  <a:pt x="190500" y="38100"/>
                </a:lnTo>
                <a:lnTo>
                  <a:pt x="190500" y="508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14300" y="4953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241300" y="495300"/>
                </a:lnTo>
                <a:lnTo>
                  <a:pt x="368300" y="38100"/>
                </a:lnTo>
                <a:lnTo>
                  <a:pt x="368300" y="25400"/>
                </a:lnTo>
                <a:lnTo>
                  <a:pt x="381000" y="1270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19100" y="12700"/>
                </a:lnTo>
                <a:lnTo>
                  <a:pt x="431800" y="12700"/>
                </a:lnTo>
                <a:lnTo>
                  <a:pt x="444500" y="25400"/>
                </a:lnTo>
                <a:lnTo>
                  <a:pt x="444500" y="38100"/>
                </a:lnTo>
                <a:lnTo>
                  <a:pt x="444500" y="50800"/>
                </a:lnTo>
                <a:lnTo>
                  <a:pt x="330200" y="495300"/>
                </a:lnTo>
                <a:lnTo>
                  <a:pt x="495300" y="495300"/>
                </a:lnTo>
                <a:lnTo>
                  <a:pt x="622300" y="38100"/>
                </a:ln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25400"/>
                </a:lnTo>
                <a:lnTo>
                  <a:pt x="698500" y="38100"/>
                </a:lnTo>
                <a:lnTo>
                  <a:pt x="698500" y="50800"/>
                </a:lnTo>
                <a:lnTo>
                  <a:pt x="571500" y="546100"/>
                </a:lnTo>
                <a:close/>
                <a:moveTo>
                  <a:pt x="571500" y="546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31" name="Freeform 25631"/>
          <p:cNvSpPr/>
          <p:nvPr/>
        </p:nvSpPr>
        <p:spPr>
          <a:xfrm rot="0" flipH="0" flipV="0">
            <a:off x="9921265" y="20873220"/>
            <a:ext cx="64008" cy="70104"/>
          </a:xfrm>
          <a:custGeom>
            <a:pathLst>
              <a:path w="533400" h="584200">
                <a:moveTo>
                  <a:pt x="444500" y="38100"/>
                </a:moveTo>
                <a:lnTo>
                  <a:pt x="457200" y="254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20700" y="25400"/>
                </a:lnTo>
                <a:lnTo>
                  <a:pt x="520700" y="38100"/>
                </a:lnTo>
                <a:lnTo>
                  <a:pt x="533400" y="38100"/>
                </a:lnTo>
                <a:lnTo>
                  <a:pt x="520700" y="50800"/>
                </a:lnTo>
                <a:lnTo>
                  <a:pt x="393700" y="533400"/>
                </a:lnTo>
                <a:lnTo>
                  <a:pt x="393700" y="546100"/>
                </a:lnTo>
                <a:lnTo>
                  <a:pt x="381000" y="5588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84200"/>
                </a:lnTo>
                <a:lnTo>
                  <a:pt x="342900" y="584200"/>
                </a:lnTo>
                <a:lnTo>
                  <a:pt x="127000" y="584200"/>
                </a:lnTo>
                <a:lnTo>
                  <a:pt x="114300" y="5842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46100"/>
                </a:lnTo>
                <a:lnTo>
                  <a:pt x="38100" y="546100"/>
                </a:lnTo>
                <a:lnTo>
                  <a:pt x="25400" y="533400"/>
                </a:lnTo>
                <a:lnTo>
                  <a:pt x="25400" y="520700"/>
                </a:lnTo>
                <a:lnTo>
                  <a:pt x="12700" y="508000"/>
                </a:lnTo>
                <a:lnTo>
                  <a:pt x="1270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101600" y="38100"/>
                </a:lnTo>
                <a:lnTo>
                  <a:pt x="114300" y="25400"/>
                </a:lnTo>
                <a:lnTo>
                  <a:pt x="114300" y="12700"/>
                </a:lnTo>
                <a:lnTo>
                  <a:pt x="127000" y="1270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77800" y="25400"/>
                </a:lnTo>
                <a:lnTo>
                  <a:pt x="190500" y="38100"/>
                </a:lnTo>
                <a:lnTo>
                  <a:pt x="190500" y="508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14300" y="4953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317500" y="495300"/>
                </a:lnTo>
                <a:lnTo>
                  <a:pt x="444500" y="38100"/>
                </a:lnTo>
                <a:close/>
                <a:moveTo>
                  <a:pt x="444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32" name="Freeform 25632"/>
          <p:cNvSpPr/>
          <p:nvPr/>
        </p:nvSpPr>
        <p:spPr>
          <a:xfrm rot="0" flipH="0" flipV="0">
            <a:off x="9976129" y="20873220"/>
            <a:ext cx="67056" cy="70104"/>
          </a:xfrm>
          <a:custGeom>
            <a:pathLst>
              <a:path w="558800" h="584200">
                <a:moveTo>
                  <a:pt x="330200" y="304800"/>
                </a:moveTo>
                <a:lnTo>
                  <a:pt x="419100" y="520700"/>
                </a:lnTo>
                <a:lnTo>
                  <a:pt x="431800" y="5334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19100" y="571500"/>
                </a:lnTo>
                <a:lnTo>
                  <a:pt x="406400" y="571500"/>
                </a:lnTo>
                <a:lnTo>
                  <a:pt x="393700" y="584200"/>
                </a:lnTo>
                <a:lnTo>
                  <a:pt x="381000" y="584200"/>
                </a:lnTo>
                <a:lnTo>
                  <a:pt x="368300" y="5842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42900" y="558800"/>
                </a:lnTo>
                <a:lnTo>
                  <a:pt x="266700" y="3683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84200"/>
                </a:lnTo>
                <a:lnTo>
                  <a:pt x="38100" y="584200"/>
                </a:lnTo>
                <a:lnTo>
                  <a:pt x="25400" y="5842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" y="520700"/>
                </a:lnTo>
                <a:lnTo>
                  <a:pt x="12700" y="508000"/>
                </a:lnTo>
                <a:lnTo>
                  <a:pt x="228600" y="279400"/>
                </a:lnTo>
                <a:lnTo>
                  <a:pt x="139700" y="63500"/>
                </a:lnTo>
                <a:lnTo>
                  <a:pt x="139700" y="50800"/>
                </a:lnTo>
                <a:lnTo>
                  <a:pt x="139700" y="38100"/>
                </a:lnTo>
                <a:lnTo>
                  <a:pt x="139700" y="254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215900" y="25400"/>
                </a:lnTo>
                <a:lnTo>
                  <a:pt x="292100" y="215900"/>
                </a:lnTo>
                <a:lnTo>
                  <a:pt x="482600" y="12700"/>
                </a:lnTo>
                <a:lnTo>
                  <a:pt x="495300" y="1270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546100" y="63500"/>
                </a:lnTo>
                <a:lnTo>
                  <a:pt x="546100" y="76200"/>
                </a:lnTo>
                <a:lnTo>
                  <a:pt x="330200" y="304800"/>
                </a:lnTo>
                <a:close/>
                <a:moveTo>
                  <a:pt x="330200" y="3048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33" name="Freeform 25633"/>
          <p:cNvSpPr/>
          <p:nvPr/>
        </p:nvSpPr>
        <p:spPr>
          <a:xfrm rot="0" flipH="0" flipV="0">
            <a:off x="10090430" y="20873220"/>
            <a:ext cx="76200" cy="70104"/>
          </a:xfrm>
          <a:custGeom>
            <a:pathLst>
              <a:path w="635000" h="584200">
                <a:moveTo>
                  <a:pt x="520700" y="165100"/>
                </a:moveTo>
                <a:lnTo>
                  <a:pt x="355600" y="317500"/>
                </a:lnTo>
                <a:lnTo>
                  <a:pt x="342900" y="330200"/>
                </a:lnTo>
                <a:lnTo>
                  <a:pt x="330200" y="330200"/>
                </a:lnTo>
                <a:lnTo>
                  <a:pt x="317500" y="330200"/>
                </a:lnTo>
                <a:lnTo>
                  <a:pt x="304800" y="330200"/>
                </a:lnTo>
                <a:lnTo>
                  <a:pt x="292100" y="330200"/>
                </a:lnTo>
                <a:lnTo>
                  <a:pt x="292100" y="317500"/>
                </a:lnTo>
                <a:lnTo>
                  <a:pt x="279400" y="317500"/>
                </a:lnTo>
                <a:lnTo>
                  <a:pt x="190500" y="1524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84200"/>
                </a:lnTo>
                <a:lnTo>
                  <a:pt x="38100" y="5842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27000" y="38100"/>
                </a:lnTo>
                <a:lnTo>
                  <a:pt x="139700" y="2540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03200" y="25400"/>
                </a:lnTo>
                <a:lnTo>
                  <a:pt x="330200" y="22860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508000" y="546100"/>
                </a:lnTo>
                <a:lnTo>
                  <a:pt x="495300" y="558800"/>
                </a:lnTo>
                <a:lnTo>
                  <a:pt x="495300" y="571500"/>
                </a:lnTo>
                <a:lnTo>
                  <a:pt x="482600" y="571500"/>
                </a:lnTo>
                <a:lnTo>
                  <a:pt x="469900" y="584200"/>
                </a:lnTo>
                <a:lnTo>
                  <a:pt x="457200" y="571500"/>
                </a:lnTo>
                <a:lnTo>
                  <a:pt x="444500" y="571500"/>
                </a:lnTo>
                <a:lnTo>
                  <a:pt x="431800" y="571500"/>
                </a:lnTo>
                <a:lnTo>
                  <a:pt x="431800" y="558800"/>
                </a:lnTo>
                <a:lnTo>
                  <a:pt x="419100" y="546100"/>
                </a:lnTo>
                <a:lnTo>
                  <a:pt x="419100" y="533400"/>
                </a:lnTo>
                <a:lnTo>
                  <a:pt x="431800" y="533400"/>
                </a:lnTo>
                <a:lnTo>
                  <a:pt x="520700" y="165100"/>
                </a:lnTo>
                <a:close/>
                <a:moveTo>
                  <a:pt x="520700" y="165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34" name="Picture 25634"/>
          <p:cNvPicPr>
            <a:picLocks noChangeAspect="0" noChangeArrowheads="1"/>
          </p:cNvPicPr>
          <p:nvPr/>
        </p:nvPicPr>
        <p:blipFill>
          <a:blip r:embed="rId256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146310" y="20831564"/>
            <a:ext cx="58928" cy="124460"/>
          </a:xfrm>
          <a:prstGeom prst="rect">
            <a:avLst/>
          </a:prstGeom>
          <a:noFill/>
          <a:extLst/>
        </p:spPr>
      </p:pic>
      <p:sp>
        <p:nvSpPr>
          <p:cNvPr id="25635" name="Freeform 25635"/>
          <p:cNvSpPr/>
          <p:nvPr/>
        </p:nvSpPr>
        <p:spPr>
          <a:xfrm rot="0" flipH="0" flipV="0">
            <a:off x="10180346" y="20873220"/>
            <a:ext cx="53340" cy="70104"/>
          </a:xfrm>
          <a:custGeom>
            <a:pathLst>
              <a:path w="444500" h="584200">
                <a:moveTo>
                  <a:pt x="266700" y="584200"/>
                </a:moveTo>
                <a:lnTo>
                  <a:pt x="127000" y="584200"/>
                </a:lnTo>
                <a:lnTo>
                  <a:pt x="114300" y="5842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63500" y="558800"/>
                </a:lnTo>
                <a:lnTo>
                  <a:pt x="50800" y="546100"/>
                </a:lnTo>
                <a:lnTo>
                  <a:pt x="38100" y="546100"/>
                </a:lnTo>
                <a:lnTo>
                  <a:pt x="25400" y="533400"/>
                </a:lnTo>
                <a:lnTo>
                  <a:pt x="25400" y="520700"/>
                </a:lnTo>
                <a:lnTo>
                  <a:pt x="12700" y="508000"/>
                </a:lnTo>
                <a:lnTo>
                  <a:pt x="12700" y="4953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63500" y="165100"/>
                </a:lnTo>
                <a:lnTo>
                  <a:pt x="76200" y="152400"/>
                </a:lnTo>
                <a:lnTo>
                  <a:pt x="76200" y="139700"/>
                </a:lnTo>
                <a:lnTo>
                  <a:pt x="76200" y="127000"/>
                </a:lnTo>
                <a:lnTo>
                  <a:pt x="88900" y="114300"/>
                </a:lnTo>
                <a:lnTo>
                  <a:pt x="88900" y="101600"/>
                </a:lnTo>
                <a:lnTo>
                  <a:pt x="101600" y="88900"/>
                </a:lnTo>
                <a:lnTo>
                  <a:pt x="101600" y="76200"/>
                </a:lnTo>
                <a:lnTo>
                  <a:pt x="114300" y="76200"/>
                </a:lnTo>
                <a:lnTo>
                  <a:pt x="114300" y="63500"/>
                </a:lnTo>
                <a:lnTo>
                  <a:pt x="127000" y="50800"/>
                </a:lnTo>
                <a:lnTo>
                  <a:pt x="139700" y="50800"/>
                </a:lnTo>
                <a:lnTo>
                  <a:pt x="139700" y="381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12700"/>
                </a:lnTo>
                <a:lnTo>
                  <a:pt x="431800" y="12700"/>
                </a:lnTo>
                <a:lnTo>
                  <a:pt x="431800" y="25400"/>
                </a:lnTo>
                <a:lnTo>
                  <a:pt x="444500" y="38100"/>
                </a:lnTo>
                <a:lnTo>
                  <a:pt x="444500" y="63500"/>
                </a:lnTo>
                <a:lnTo>
                  <a:pt x="431800" y="63500"/>
                </a:lnTo>
                <a:lnTo>
                  <a:pt x="431800" y="76200"/>
                </a:lnTo>
                <a:lnTo>
                  <a:pt x="419100" y="76200"/>
                </a:lnTo>
                <a:lnTo>
                  <a:pt x="406400" y="88900"/>
                </a:lnTo>
                <a:lnTo>
                  <a:pt x="393700" y="88900"/>
                </a:lnTo>
                <a:lnTo>
                  <a:pt x="266700" y="88900"/>
                </a:lnTo>
                <a:lnTo>
                  <a:pt x="241300" y="88900"/>
                </a:lnTo>
                <a:lnTo>
                  <a:pt x="228600" y="88900"/>
                </a:lnTo>
                <a:lnTo>
                  <a:pt x="215900" y="88900"/>
                </a:lnTo>
                <a:lnTo>
                  <a:pt x="203200" y="101600"/>
                </a:lnTo>
                <a:lnTo>
                  <a:pt x="190500" y="101600"/>
                </a:lnTo>
                <a:lnTo>
                  <a:pt x="190500" y="114300"/>
                </a:lnTo>
                <a:lnTo>
                  <a:pt x="177800" y="114300"/>
                </a:lnTo>
                <a:lnTo>
                  <a:pt x="165100" y="127000"/>
                </a:lnTo>
                <a:lnTo>
                  <a:pt x="165100" y="139700"/>
                </a:lnTo>
                <a:lnTo>
                  <a:pt x="152400" y="152400"/>
                </a:lnTo>
                <a:lnTo>
                  <a:pt x="152400" y="1651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762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82600"/>
                </a:lnTo>
                <a:lnTo>
                  <a:pt x="114300" y="4953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266700" y="495300"/>
                </a:lnTo>
                <a:lnTo>
                  <a:pt x="279400" y="495300"/>
                </a:lnTo>
                <a:lnTo>
                  <a:pt x="292100" y="508000"/>
                </a:lnTo>
                <a:lnTo>
                  <a:pt x="304800" y="520700"/>
                </a:lnTo>
                <a:lnTo>
                  <a:pt x="304800" y="533400"/>
                </a:lnTo>
                <a:lnTo>
                  <a:pt x="304800" y="546100"/>
                </a:lnTo>
                <a:lnTo>
                  <a:pt x="304800" y="558800"/>
                </a:lnTo>
                <a:lnTo>
                  <a:pt x="292100" y="571500"/>
                </a:lnTo>
                <a:lnTo>
                  <a:pt x="279400" y="584200"/>
                </a:lnTo>
                <a:lnTo>
                  <a:pt x="266700" y="584200"/>
                </a:lnTo>
                <a:close/>
                <a:moveTo>
                  <a:pt x="266700" y="584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36" name="Freeform 25636"/>
          <p:cNvSpPr/>
          <p:nvPr/>
        </p:nvSpPr>
        <p:spPr>
          <a:xfrm rot="0" flipH="0" flipV="0">
            <a:off x="10227591" y="20873220"/>
            <a:ext cx="64008" cy="83820"/>
          </a:xfrm>
          <a:custGeom>
            <a:pathLst>
              <a:path w="533400" h="698500">
                <a:moveTo>
                  <a:pt x="393700" y="584200"/>
                </a:moveTo>
                <a:lnTo>
                  <a:pt x="139700" y="584200"/>
                </a:lnTo>
                <a:lnTo>
                  <a:pt x="127000" y="5842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46100"/>
                </a:lnTo>
                <a:lnTo>
                  <a:pt x="38100" y="533400"/>
                </a:lnTo>
                <a:lnTo>
                  <a:pt x="25400" y="520700"/>
                </a:lnTo>
                <a:lnTo>
                  <a:pt x="25400" y="508000"/>
                </a:lnTo>
                <a:lnTo>
                  <a:pt x="12700" y="495300"/>
                </a:lnTo>
                <a:lnTo>
                  <a:pt x="12700" y="482600"/>
                </a:lnTo>
                <a:lnTo>
                  <a:pt x="1270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12700" y="431800"/>
                </a:lnTo>
                <a:lnTo>
                  <a:pt x="12700" y="419100"/>
                </a:lnTo>
                <a:lnTo>
                  <a:pt x="114300" y="38100"/>
                </a:lnTo>
                <a:lnTo>
                  <a:pt x="114300" y="25400"/>
                </a:lnTo>
                <a:lnTo>
                  <a:pt x="127000" y="1270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12700"/>
                </a:lnTo>
                <a:lnTo>
                  <a:pt x="190500" y="25400"/>
                </a:lnTo>
                <a:lnTo>
                  <a:pt x="190500" y="38100"/>
                </a:lnTo>
                <a:lnTo>
                  <a:pt x="190500" y="50800"/>
                </a:lnTo>
                <a:lnTo>
                  <a:pt x="1016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330200" y="495300"/>
                </a:lnTo>
                <a:lnTo>
                  <a:pt x="457200" y="38100"/>
                </a:lnTo>
                <a:lnTo>
                  <a:pt x="457200" y="25400"/>
                </a:lnTo>
                <a:lnTo>
                  <a:pt x="469900" y="1270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12700"/>
                </a:lnTo>
                <a:lnTo>
                  <a:pt x="533400" y="25400"/>
                </a:lnTo>
                <a:lnTo>
                  <a:pt x="533400" y="38100"/>
                </a:lnTo>
                <a:lnTo>
                  <a:pt x="533400" y="50800"/>
                </a:lnTo>
                <a:lnTo>
                  <a:pt x="419100" y="495300"/>
                </a:lnTo>
                <a:lnTo>
                  <a:pt x="457200" y="495300"/>
                </a:lnTo>
                <a:lnTo>
                  <a:pt x="469900" y="495300"/>
                </a:lnTo>
                <a:lnTo>
                  <a:pt x="482600" y="508000"/>
                </a:lnTo>
                <a:lnTo>
                  <a:pt x="482600" y="520700"/>
                </a:lnTo>
                <a:lnTo>
                  <a:pt x="495300" y="533400"/>
                </a:lnTo>
                <a:lnTo>
                  <a:pt x="482600" y="533400"/>
                </a:lnTo>
                <a:lnTo>
                  <a:pt x="457200" y="673100"/>
                </a:lnTo>
                <a:lnTo>
                  <a:pt x="444500" y="685800"/>
                </a:lnTo>
                <a:lnTo>
                  <a:pt x="444500" y="698500"/>
                </a:lnTo>
                <a:lnTo>
                  <a:pt x="431800" y="698500"/>
                </a:lnTo>
                <a:lnTo>
                  <a:pt x="419100" y="698500"/>
                </a:lnTo>
                <a:lnTo>
                  <a:pt x="406400" y="698500"/>
                </a:lnTo>
                <a:lnTo>
                  <a:pt x="393700" y="698500"/>
                </a:lnTo>
                <a:lnTo>
                  <a:pt x="381000" y="685800"/>
                </a:lnTo>
                <a:lnTo>
                  <a:pt x="368300" y="673100"/>
                </a:lnTo>
                <a:lnTo>
                  <a:pt x="368300" y="660400"/>
                </a:lnTo>
                <a:lnTo>
                  <a:pt x="368300" y="647700"/>
                </a:lnTo>
                <a:lnTo>
                  <a:pt x="393700" y="584200"/>
                </a:lnTo>
                <a:close/>
                <a:moveTo>
                  <a:pt x="393700" y="584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37" name="Picture 25637"/>
          <p:cNvPicPr>
            <a:picLocks noChangeAspect="0" noChangeArrowheads="1"/>
          </p:cNvPicPr>
          <p:nvPr/>
        </p:nvPicPr>
        <p:blipFill>
          <a:blip r:embed="rId256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280423" y="20860520"/>
            <a:ext cx="92456" cy="95504"/>
          </a:xfrm>
          <a:prstGeom prst="rect">
            <a:avLst/>
          </a:prstGeom>
          <a:noFill/>
          <a:extLst/>
        </p:spPr>
      </p:pic>
      <p:sp>
        <p:nvSpPr>
          <p:cNvPr id="25638" name="Freeform 25638"/>
          <p:cNvSpPr/>
          <p:nvPr/>
        </p:nvSpPr>
        <p:spPr>
          <a:xfrm rot="0" flipH="0" flipV="0">
            <a:off x="10352559" y="20873220"/>
            <a:ext cx="67056" cy="70104"/>
          </a:xfrm>
          <a:custGeom>
            <a:pathLst>
              <a:path w="558800" h="584200">
                <a:moveTo>
                  <a:pt x="330200" y="304800"/>
                </a:moveTo>
                <a:lnTo>
                  <a:pt x="419100" y="520700"/>
                </a:lnTo>
                <a:lnTo>
                  <a:pt x="419100" y="5334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06400" y="571500"/>
                </a:lnTo>
                <a:lnTo>
                  <a:pt x="393700" y="584200"/>
                </a:lnTo>
                <a:lnTo>
                  <a:pt x="381000" y="584200"/>
                </a:lnTo>
                <a:lnTo>
                  <a:pt x="368300" y="584200"/>
                </a:lnTo>
                <a:lnTo>
                  <a:pt x="355600" y="571500"/>
                </a:lnTo>
                <a:lnTo>
                  <a:pt x="342900" y="558800"/>
                </a:lnTo>
                <a:lnTo>
                  <a:pt x="266700" y="3683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84200"/>
                </a:lnTo>
                <a:lnTo>
                  <a:pt x="38100" y="584200"/>
                </a:lnTo>
                <a:lnTo>
                  <a:pt x="25400" y="584200"/>
                </a:lnTo>
                <a:lnTo>
                  <a:pt x="12700" y="5715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0" y="520700"/>
                </a:lnTo>
                <a:lnTo>
                  <a:pt x="12700" y="520700"/>
                </a:lnTo>
                <a:lnTo>
                  <a:pt x="12700" y="508000"/>
                </a:lnTo>
                <a:lnTo>
                  <a:pt x="228600" y="279400"/>
                </a:lnTo>
                <a:lnTo>
                  <a:pt x="139700" y="63500"/>
                </a:lnTo>
                <a:lnTo>
                  <a:pt x="127000" y="50800"/>
                </a:lnTo>
                <a:lnTo>
                  <a:pt x="127000" y="38100"/>
                </a:lnTo>
                <a:lnTo>
                  <a:pt x="139700" y="2540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15900" y="25400"/>
                </a:lnTo>
                <a:lnTo>
                  <a:pt x="292100" y="215900"/>
                </a:lnTo>
                <a:lnTo>
                  <a:pt x="482600" y="12700"/>
                </a:lnTo>
                <a:lnTo>
                  <a:pt x="495300" y="1270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461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546100" y="63500"/>
                </a:lnTo>
                <a:lnTo>
                  <a:pt x="546100" y="76200"/>
                </a:lnTo>
                <a:lnTo>
                  <a:pt x="330200" y="304800"/>
                </a:lnTo>
                <a:close/>
                <a:moveTo>
                  <a:pt x="330200" y="3048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39" name="Freeform 25639"/>
          <p:cNvSpPr/>
          <p:nvPr/>
        </p:nvSpPr>
        <p:spPr>
          <a:xfrm rot="0" flipH="0" flipV="0">
            <a:off x="10472957" y="20833595"/>
            <a:ext cx="39624" cy="118872"/>
          </a:xfrm>
          <a:custGeom>
            <a:pathLst>
              <a:path w="330200" h="990600">
                <a:moveTo>
                  <a:pt x="330200" y="63500"/>
                </a:moveTo>
                <a:lnTo>
                  <a:pt x="317500" y="76200"/>
                </a:lnTo>
                <a:lnTo>
                  <a:pt x="304800" y="88900"/>
                </a:lnTo>
                <a:lnTo>
                  <a:pt x="304800" y="101600"/>
                </a:lnTo>
                <a:lnTo>
                  <a:pt x="292100" y="1143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66700" y="165100"/>
                </a:lnTo>
                <a:lnTo>
                  <a:pt x="254000" y="177800"/>
                </a:lnTo>
                <a:lnTo>
                  <a:pt x="254000" y="190500"/>
                </a:lnTo>
                <a:lnTo>
                  <a:pt x="241300" y="203200"/>
                </a:lnTo>
                <a:lnTo>
                  <a:pt x="241300" y="215900"/>
                </a:lnTo>
                <a:lnTo>
                  <a:pt x="228600" y="228600"/>
                </a:lnTo>
                <a:lnTo>
                  <a:pt x="215900" y="241300"/>
                </a:lnTo>
                <a:lnTo>
                  <a:pt x="215900" y="254000"/>
                </a:lnTo>
                <a:lnTo>
                  <a:pt x="203200" y="266700"/>
                </a:lnTo>
                <a:lnTo>
                  <a:pt x="203200" y="279400"/>
                </a:lnTo>
                <a:lnTo>
                  <a:pt x="203200" y="292100"/>
                </a:lnTo>
                <a:lnTo>
                  <a:pt x="190500" y="304800"/>
                </a:lnTo>
                <a:lnTo>
                  <a:pt x="190500" y="317500"/>
                </a:lnTo>
                <a:lnTo>
                  <a:pt x="177800" y="330200"/>
                </a:lnTo>
                <a:lnTo>
                  <a:pt x="177800" y="342900"/>
                </a:lnTo>
                <a:lnTo>
                  <a:pt x="177800" y="355600"/>
                </a:lnTo>
                <a:lnTo>
                  <a:pt x="165100" y="368300"/>
                </a:lnTo>
                <a:lnTo>
                  <a:pt x="165100" y="381000"/>
                </a:lnTo>
                <a:lnTo>
                  <a:pt x="165100" y="393700"/>
                </a:lnTo>
                <a:lnTo>
                  <a:pt x="152400" y="406400"/>
                </a:lnTo>
                <a:lnTo>
                  <a:pt x="152400" y="419100"/>
                </a:lnTo>
                <a:lnTo>
                  <a:pt x="139700" y="431800"/>
                </a:lnTo>
                <a:lnTo>
                  <a:pt x="139700" y="444500"/>
                </a:lnTo>
                <a:lnTo>
                  <a:pt x="139700" y="457200"/>
                </a:lnTo>
                <a:lnTo>
                  <a:pt x="139700" y="469900"/>
                </a:lnTo>
                <a:lnTo>
                  <a:pt x="127000" y="482600"/>
                </a:lnTo>
                <a:lnTo>
                  <a:pt x="127000" y="495300"/>
                </a:lnTo>
                <a:lnTo>
                  <a:pt x="127000" y="508000"/>
                </a:lnTo>
                <a:lnTo>
                  <a:pt x="114300" y="520700"/>
                </a:lnTo>
                <a:lnTo>
                  <a:pt x="114300" y="533400"/>
                </a:lnTo>
                <a:lnTo>
                  <a:pt x="114300" y="546100"/>
                </a:lnTo>
                <a:lnTo>
                  <a:pt x="114300" y="558800"/>
                </a:lnTo>
                <a:lnTo>
                  <a:pt x="114300" y="571500"/>
                </a:lnTo>
                <a:lnTo>
                  <a:pt x="101600" y="584200"/>
                </a:lnTo>
                <a:lnTo>
                  <a:pt x="101600" y="596900"/>
                </a:lnTo>
                <a:lnTo>
                  <a:pt x="101600" y="609600"/>
                </a:lnTo>
                <a:lnTo>
                  <a:pt x="101600" y="622300"/>
                </a:lnTo>
                <a:lnTo>
                  <a:pt x="101600" y="647700"/>
                </a:lnTo>
                <a:lnTo>
                  <a:pt x="88900" y="647700"/>
                </a:lnTo>
                <a:lnTo>
                  <a:pt x="88900" y="660400"/>
                </a:lnTo>
                <a:lnTo>
                  <a:pt x="88900" y="673100"/>
                </a:lnTo>
                <a:lnTo>
                  <a:pt x="88900" y="685800"/>
                </a:lnTo>
                <a:lnTo>
                  <a:pt x="88900" y="698500"/>
                </a:lnTo>
                <a:lnTo>
                  <a:pt x="88900" y="711200"/>
                </a:lnTo>
                <a:lnTo>
                  <a:pt x="88900" y="723900"/>
                </a:lnTo>
                <a:lnTo>
                  <a:pt x="88900" y="736600"/>
                </a:lnTo>
                <a:lnTo>
                  <a:pt x="88900" y="749300"/>
                </a:lnTo>
                <a:lnTo>
                  <a:pt x="88900" y="762000"/>
                </a:lnTo>
                <a:lnTo>
                  <a:pt x="76200" y="774700"/>
                </a:lnTo>
                <a:lnTo>
                  <a:pt x="76200" y="787400"/>
                </a:lnTo>
                <a:lnTo>
                  <a:pt x="76200" y="800100"/>
                </a:lnTo>
                <a:lnTo>
                  <a:pt x="76200" y="812800"/>
                </a:lnTo>
                <a:lnTo>
                  <a:pt x="76200" y="825500"/>
                </a:lnTo>
                <a:lnTo>
                  <a:pt x="76200" y="838200"/>
                </a:lnTo>
                <a:lnTo>
                  <a:pt x="76200" y="850900"/>
                </a:lnTo>
                <a:lnTo>
                  <a:pt x="76200" y="863600"/>
                </a:lnTo>
                <a:lnTo>
                  <a:pt x="88900" y="876300"/>
                </a:lnTo>
                <a:lnTo>
                  <a:pt x="88900" y="889000"/>
                </a:lnTo>
                <a:lnTo>
                  <a:pt x="88900" y="901700"/>
                </a:lnTo>
                <a:lnTo>
                  <a:pt x="88900" y="914400"/>
                </a:lnTo>
                <a:lnTo>
                  <a:pt x="88900" y="927100"/>
                </a:lnTo>
                <a:lnTo>
                  <a:pt x="88900" y="939800"/>
                </a:lnTo>
                <a:lnTo>
                  <a:pt x="88900" y="952500"/>
                </a:lnTo>
                <a:lnTo>
                  <a:pt x="88900" y="965200"/>
                </a:lnTo>
                <a:lnTo>
                  <a:pt x="76200" y="977900"/>
                </a:lnTo>
                <a:lnTo>
                  <a:pt x="63500" y="990600"/>
                </a:lnTo>
                <a:lnTo>
                  <a:pt x="50800" y="990600"/>
                </a:lnTo>
                <a:lnTo>
                  <a:pt x="38100" y="990600"/>
                </a:lnTo>
                <a:lnTo>
                  <a:pt x="25400" y="990600"/>
                </a:lnTo>
                <a:lnTo>
                  <a:pt x="12700" y="977900"/>
                </a:lnTo>
                <a:lnTo>
                  <a:pt x="12700" y="965200"/>
                </a:lnTo>
                <a:lnTo>
                  <a:pt x="12700" y="952500"/>
                </a:lnTo>
                <a:lnTo>
                  <a:pt x="0" y="939800"/>
                </a:lnTo>
                <a:lnTo>
                  <a:pt x="0" y="927100"/>
                </a:lnTo>
                <a:lnTo>
                  <a:pt x="0" y="914400"/>
                </a:lnTo>
                <a:lnTo>
                  <a:pt x="0" y="901700"/>
                </a:lnTo>
                <a:lnTo>
                  <a:pt x="0" y="889000"/>
                </a:lnTo>
                <a:lnTo>
                  <a:pt x="0" y="876300"/>
                </a:lnTo>
                <a:lnTo>
                  <a:pt x="0" y="863600"/>
                </a:lnTo>
                <a:lnTo>
                  <a:pt x="0" y="850900"/>
                </a:lnTo>
                <a:lnTo>
                  <a:pt x="0" y="838200"/>
                </a:lnTo>
                <a:lnTo>
                  <a:pt x="0" y="825500"/>
                </a:lnTo>
                <a:lnTo>
                  <a:pt x="0" y="812800"/>
                </a:lnTo>
                <a:lnTo>
                  <a:pt x="0" y="800100"/>
                </a:lnTo>
                <a:lnTo>
                  <a:pt x="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12700" y="622300"/>
                </a:lnTo>
                <a:lnTo>
                  <a:pt x="12700" y="609600"/>
                </a:lnTo>
                <a:lnTo>
                  <a:pt x="12700" y="596900"/>
                </a:lnTo>
                <a:lnTo>
                  <a:pt x="25400" y="584200"/>
                </a:lnTo>
                <a:lnTo>
                  <a:pt x="25400" y="571500"/>
                </a:lnTo>
                <a:lnTo>
                  <a:pt x="25400" y="558800"/>
                </a:lnTo>
                <a:lnTo>
                  <a:pt x="25400" y="546100"/>
                </a:lnTo>
                <a:lnTo>
                  <a:pt x="25400" y="533400"/>
                </a:lnTo>
                <a:lnTo>
                  <a:pt x="38100" y="520700"/>
                </a:lnTo>
                <a:lnTo>
                  <a:pt x="38100" y="508000"/>
                </a:lnTo>
                <a:lnTo>
                  <a:pt x="38100" y="495300"/>
                </a:lnTo>
                <a:lnTo>
                  <a:pt x="50800" y="482600"/>
                </a:lnTo>
                <a:lnTo>
                  <a:pt x="50800" y="469900"/>
                </a:lnTo>
                <a:lnTo>
                  <a:pt x="50800" y="457200"/>
                </a:lnTo>
                <a:lnTo>
                  <a:pt x="63500" y="431800"/>
                </a:lnTo>
                <a:lnTo>
                  <a:pt x="63500" y="419100"/>
                </a:lnTo>
                <a:lnTo>
                  <a:pt x="63500" y="406400"/>
                </a:lnTo>
                <a:lnTo>
                  <a:pt x="76200" y="393700"/>
                </a:lnTo>
                <a:lnTo>
                  <a:pt x="76200" y="381000"/>
                </a:lnTo>
                <a:lnTo>
                  <a:pt x="76200" y="368300"/>
                </a:lnTo>
                <a:lnTo>
                  <a:pt x="88900" y="355600"/>
                </a:lnTo>
                <a:lnTo>
                  <a:pt x="88900" y="342900"/>
                </a:lnTo>
                <a:lnTo>
                  <a:pt x="88900" y="330200"/>
                </a:lnTo>
                <a:lnTo>
                  <a:pt x="101600" y="317500"/>
                </a:lnTo>
                <a:lnTo>
                  <a:pt x="101600" y="304800"/>
                </a:lnTo>
                <a:lnTo>
                  <a:pt x="101600" y="292100"/>
                </a:lnTo>
                <a:lnTo>
                  <a:pt x="114300" y="292100"/>
                </a:lnTo>
                <a:lnTo>
                  <a:pt x="114300" y="279400"/>
                </a:lnTo>
                <a:lnTo>
                  <a:pt x="114300" y="266700"/>
                </a:lnTo>
                <a:lnTo>
                  <a:pt x="127000" y="254000"/>
                </a:lnTo>
                <a:lnTo>
                  <a:pt x="127000" y="241300"/>
                </a:lnTo>
                <a:lnTo>
                  <a:pt x="139700" y="228600"/>
                </a:lnTo>
                <a:lnTo>
                  <a:pt x="139700" y="215900"/>
                </a:lnTo>
                <a:lnTo>
                  <a:pt x="152400" y="203200"/>
                </a:lnTo>
                <a:lnTo>
                  <a:pt x="152400" y="190500"/>
                </a:lnTo>
                <a:lnTo>
                  <a:pt x="165100" y="177800"/>
                </a:lnTo>
                <a:lnTo>
                  <a:pt x="165100" y="165100"/>
                </a:lnTo>
                <a:lnTo>
                  <a:pt x="177800" y="152400"/>
                </a:lnTo>
                <a:lnTo>
                  <a:pt x="177800" y="139700"/>
                </a:lnTo>
                <a:lnTo>
                  <a:pt x="190500" y="127000"/>
                </a:lnTo>
                <a:lnTo>
                  <a:pt x="203200" y="114300"/>
                </a:lnTo>
                <a:lnTo>
                  <a:pt x="203200" y="101600"/>
                </a:lnTo>
                <a:lnTo>
                  <a:pt x="215900" y="88900"/>
                </a:lnTo>
                <a:lnTo>
                  <a:pt x="215900" y="76200"/>
                </a:lnTo>
                <a:lnTo>
                  <a:pt x="228600" y="63500"/>
                </a:lnTo>
                <a:lnTo>
                  <a:pt x="241300" y="50800"/>
                </a:lnTo>
                <a:lnTo>
                  <a:pt x="254000" y="381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close/>
                <a:moveTo>
                  <a:pt x="330200" y="635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40" name="Picture 25640"/>
          <p:cNvPicPr>
            <a:picLocks noChangeAspect="0" noChangeArrowheads="1"/>
          </p:cNvPicPr>
          <p:nvPr/>
        </p:nvPicPr>
        <p:blipFill>
          <a:blip r:embed="rId256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02930" y="20831563"/>
            <a:ext cx="83311" cy="124460"/>
          </a:xfrm>
          <a:prstGeom prst="rect">
            <a:avLst/>
          </a:prstGeom>
          <a:noFill/>
          <a:extLst/>
        </p:spPr>
      </p:pic>
      <p:sp>
        <p:nvSpPr>
          <p:cNvPr id="25641" name="Freeform 25641"/>
          <p:cNvSpPr/>
          <p:nvPr/>
        </p:nvSpPr>
        <p:spPr>
          <a:xfrm rot="0" flipH="0" flipV="0">
            <a:off x="10626882" y="20908272"/>
            <a:ext cx="51816" cy="9144"/>
          </a:xfrm>
          <a:custGeom>
            <a:pathLst>
              <a:path w="431800" h="76200">
                <a:moveTo>
                  <a:pt x="381000" y="76200"/>
                </a:moveTo>
                <a:lnTo>
                  <a:pt x="50800" y="76200"/>
                </a:lnTo>
                <a:lnTo>
                  <a:pt x="38100" y="76200"/>
                </a:lnTo>
                <a:lnTo>
                  <a:pt x="25400" y="76200"/>
                </a:lnTo>
                <a:lnTo>
                  <a:pt x="12700" y="76200"/>
                </a:lnTo>
                <a:lnTo>
                  <a:pt x="12700" y="63500"/>
                </a:lnTo>
                <a:lnTo>
                  <a:pt x="0" y="50800"/>
                </a:lnTo>
                <a:lnTo>
                  <a:pt x="0" y="38100"/>
                </a:lnTo>
                <a:lnTo>
                  <a:pt x="0" y="25400"/>
                </a:lnTo>
                <a:lnTo>
                  <a:pt x="12700" y="12700"/>
                </a:lnTo>
                <a:lnTo>
                  <a:pt x="25400" y="0"/>
                </a:lnTo>
                <a:lnTo>
                  <a:pt x="38100" y="0"/>
                </a:lnTo>
                <a:lnTo>
                  <a:pt x="508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12700"/>
                </a:lnTo>
                <a:lnTo>
                  <a:pt x="431800" y="25400"/>
                </a:lnTo>
                <a:lnTo>
                  <a:pt x="431800" y="38100"/>
                </a:lnTo>
                <a:lnTo>
                  <a:pt x="431800" y="50800"/>
                </a:lnTo>
                <a:lnTo>
                  <a:pt x="419100" y="63500"/>
                </a:lnTo>
                <a:lnTo>
                  <a:pt x="419100" y="76200"/>
                </a:lnTo>
                <a:lnTo>
                  <a:pt x="406400" y="76200"/>
                </a:lnTo>
                <a:lnTo>
                  <a:pt x="393700" y="76200"/>
                </a:lnTo>
                <a:lnTo>
                  <a:pt x="381000" y="76200"/>
                </a:lnTo>
                <a:close/>
                <a:moveTo>
                  <a:pt x="381000" y="76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42" name="Freeform 25642"/>
          <p:cNvSpPr/>
          <p:nvPr/>
        </p:nvSpPr>
        <p:spPr>
          <a:xfrm rot="0" flipH="0" flipV="0">
            <a:off x="10730516" y="20873220"/>
            <a:ext cx="83820" cy="70104"/>
          </a:xfrm>
          <a:custGeom>
            <a:pathLst>
              <a:path w="698500" h="584200">
                <a:moveTo>
                  <a:pt x="571500" y="546100"/>
                </a:moveTo>
                <a:lnTo>
                  <a:pt x="558800" y="558800"/>
                </a:lnTo>
                <a:lnTo>
                  <a:pt x="558800" y="571500"/>
                </a:lnTo>
                <a:lnTo>
                  <a:pt x="546100" y="571500"/>
                </a:lnTo>
                <a:lnTo>
                  <a:pt x="533400" y="584200"/>
                </a:lnTo>
                <a:lnTo>
                  <a:pt x="139700" y="584200"/>
                </a:lnTo>
                <a:lnTo>
                  <a:pt x="127000" y="5842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46100"/>
                </a:lnTo>
                <a:lnTo>
                  <a:pt x="38100" y="546100"/>
                </a:lnTo>
                <a:lnTo>
                  <a:pt x="38100" y="533400"/>
                </a:lnTo>
                <a:lnTo>
                  <a:pt x="25400" y="520700"/>
                </a:lnTo>
                <a:lnTo>
                  <a:pt x="25400" y="508000"/>
                </a:lnTo>
                <a:lnTo>
                  <a:pt x="12700" y="495300"/>
                </a:lnTo>
                <a:lnTo>
                  <a:pt x="1270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12700" y="419100"/>
                </a:lnTo>
                <a:lnTo>
                  <a:pt x="114300" y="38100"/>
                </a:lnTo>
                <a:lnTo>
                  <a:pt x="114300" y="25400"/>
                </a:lnTo>
                <a:lnTo>
                  <a:pt x="127000" y="1270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12700"/>
                </a:lnTo>
                <a:lnTo>
                  <a:pt x="190500" y="25400"/>
                </a:lnTo>
                <a:lnTo>
                  <a:pt x="190500" y="38100"/>
                </a:lnTo>
                <a:lnTo>
                  <a:pt x="190500" y="508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241300" y="495300"/>
                </a:lnTo>
                <a:lnTo>
                  <a:pt x="368300" y="38100"/>
                </a:lnTo>
                <a:lnTo>
                  <a:pt x="368300" y="254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31800" y="12700"/>
                </a:lnTo>
                <a:lnTo>
                  <a:pt x="444500" y="25400"/>
                </a:lnTo>
                <a:lnTo>
                  <a:pt x="444500" y="38100"/>
                </a:lnTo>
                <a:lnTo>
                  <a:pt x="444500" y="50800"/>
                </a:lnTo>
                <a:lnTo>
                  <a:pt x="330200" y="495300"/>
                </a:lnTo>
                <a:lnTo>
                  <a:pt x="495300" y="495300"/>
                </a:lnTo>
                <a:lnTo>
                  <a:pt x="622300" y="38100"/>
                </a:ln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25400"/>
                </a:lnTo>
                <a:lnTo>
                  <a:pt x="698500" y="38100"/>
                </a:lnTo>
                <a:lnTo>
                  <a:pt x="698500" y="50800"/>
                </a:lnTo>
                <a:lnTo>
                  <a:pt x="571500" y="546100"/>
                </a:lnTo>
                <a:close/>
                <a:moveTo>
                  <a:pt x="571500" y="546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43" name="Freeform 25643"/>
          <p:cNvSpPr/>
          <p:nvPr/>
        </p:nvSpPr>
        <p:spPr>
          <a:xfrm rot="0" flipH="0" flipV="0">
            <a:off x="10809764" y="20873220"/>
            <a:ext cx="64008" cy="70104"/>
          </a:xfrm>
          <a:custGeom>
            <a:pathLst>
              <a:path w="533400" h="584200">
                <a:moveTo>
                  <a:pt x="457200" y="38100"/>
                </a:moveTo>
                <a:lnTo>
                  <a:pt x="457200" y="254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33400" y="25400"/>
                </a:lnTo>
                <a:lnTo>
                  <a:pt x="533400" y="38100"/>
                </a:lnTo>
                <a:lnTo>
                  <a:pt x="533400" y="50800"/>
                </a:lnTo>
                <a:lnTo>
                  <a:pt x="393700" y="533400"/>
                </a:lnTo>
                <a:lnTo>
                  <a:pt x="393700" y="546100"/>
                </a:lnTo>
                <a:lnTo>
                  <a:pt x="393700" y="5588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84200"/>
                </a:lnTo>
                <a:lnTo>
                  <a:pt x="342900" y="584200"/>
                </a:lnTo>
                <a:lnTo>
                  <a:pt x="139700" y="584200"/>
                </a:lnTo>
                <a:lnTo>
                  <a:pt x="114300" y="584200"/>
                </a:lnTo>
                <a:lnTo>
                  <a:pt x="114300" y="5715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46100"/>
                </a:lnTo>
                <a:lnTo>
                  <a:pt x="38100" y="546100"/>
                </a:lnTo>
                <a:lnTo>
                  <a:pt x="38100" y="533400"/>
                </a:lnTo>
                <a:lnTo>
                  <a:pt x="25400" y="520700"/>
                </a:lnTo>
                <a:lnTo>
                  <a:pt x="12700" y="508000"/>
                </a:lnTo>
                <a:lnTo>
                  <a:pt x="12700" y="495300"/>
                </a:lnTo>
                <a:lnTo>
                  <a:pt x="12700" y="4826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12700" y="419100"/>
                </a:lnTo>
                <a:lnTo>
                  <a:pt x="114300" y="38100"/>
                </a:lnTo>
                <a:lnTo>
                  <a:pt x="114300" y="25400"/>
                </a:lnTo>
                <a:lnTo>
                  <a:pt x="127000" y="1270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12700"/>
                </a:lnTo>
                <a:lnTo>
                  <a:pt x="190500" y="25400"/>
                </a:lnTo>
                <a:lnTo>
                  <a:pt x="190500" y="38100"/>
                </a:lnTo>
                <a:lnTo>
                  <a:pt x="190500" y="508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95300"/>
                </a:lnTo>
                <a:lnTo>
                  <a:pt x="139700" y="495300"/>
                </a:lnTo>
                <a:lnTo>
                  <a:pt x="152400" y="495300"/>
                </a:lnTo>
                <a:lnTo>
                  <a:pt x="330200" y="495300"/>
                </a:lnTo>
                <a:lnTo>
                  <a:pt x="457200" y="38100"/>
                </a:lnTo>
                <a:close/>
                <a:moveTo>
                  <a:pt x="4572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44" name="Picture 25644"/>
          <p:cNvPicPr>
            <a:picLocks noChangeAspect="0" noChangeArrowheads="1"/>
          </p:cNvPicPr>
          <p:nvPr/>
        </p:nvPicPr>
        <p:blipFill>
          <a:blip r:embed="rId256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844308" y="20860520"/>
            <a:ext cx="97028" cy="124460"/>
          </a:xfrm>
          <a:prstGeom prst="rect">
            <a:avLst/>
          </a:prstGeom>
          <a:noFill/>
          <a:extLst/>
        </p:spPr>
      </p:pic>
      <p:sp>
        <p:nvSpPr>
          <p:cNvPr id="25645" name="Freeform 25645"/>
          <p:cNvSpPr/>
          <p:nvPr/>
        </p:nvSpPr>
        <p:spPr>
          <a:xfrm rot="0" flipH="0" flipV="0">
            <a:off x="10927112" y="20873220"/>
            <a:ext cx="64008" cy="70104"/>
          </a:xfrm>
          <a:custGeom>
            <a:pathLst>
              <a:path w="533400" h="584200">
                <a:moveTo>
                  <a:pt x="444500" y="38100"/>
                </a:moveTo>
                <a:lnTo>
                  <a:pt x="457200" y="254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20700" y="25400"/>
                </a:lnTo>
                <a:lnTo>
                  <a:pt x="533400" y="38100"/>
                </a:lnTo>
                <a:lnTo>
                  <a:pt x="533400" y="50800"/>
                </a:lnTo>
                <a:lnTo>
                  <a:pt x="393700" y="533400"/>
                </a:lnTo>
                <a:lnTo>
                  <a:pt x="393700" y="546100"/>
                </a:lnTo>
                <a:lnTo>
                  <a:pt x="393700" y="5588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84200"/>
                </a:lnTo>
                <a:lnTo>
                  <a:pt x="342900" y="584200"/>
                </a:lnTo>
                <a:lnTo>
                  <a:pt x="127000" y="584200"/>
                </a:lnTo>
                <a:lnTo>
                  <a:pt x="114300" y="584200"/>
                </a:lnTo>
                <a:lnTo>
                  <a:pt x="101600" y="571500"/>
                </a:lnTo>
                <a:lnTo>
                  <a:pt x="88900" y="571500"/>
                </a:lnTo>
                <a:lnTo>
                  <a:pt x="76200" y="571500"/>
                </a:lnTo>
                <a:lnTo>
                  <a:pt x="63500" y="558800"/>
                </a:lnTo>
                <a:lnTo>
                  <a:pt x="50800" y="546100"/>
                </a:lnTo>
                <a:lnTo>
                  <a:pt x="38100" y="546100"/>
                </a:lnTo>
                <a:lnTo>
                  <a:pt x="38100" y="533400"/>
                </a:lnTo>
                <a:lnTo>
                  <a:pt x="25400" y="520700"/>
                </a:lnTo>
                <a:lnTo>
                  <a:pt x="12700" y="508000"/>
                </a:lnTo>
                <a:lnTo>
                  <a:pt x="12700" y="495300"/>
                </a:lnTo>
                <a:lnTo>
                  <a:pt x="12700" y="482600"/>
                </a:lnTo>
                <a:lnTo>
                  <a:pt x="0" y="482600"/>
                </a:lnTo>
                <a:lnTo>
                  <a:pt x="0" y="469900"/>
                </a:lnTo>
                <a:lnTo>
                  <a:pt x="0" y="457200"/>
                </a:lnTo>
                <a:lnTo>
                  <a:pt x="0" y="444500"/>
                </a:lnTo>
                <a:lnTo>
                  <a:pt x="0" y="431800"/>
                </a:lnTo>
                <a:lnTo>
                  <a:pt x="0" y="419100"/>
                </a:lnTo>
                <a:lnTo>
                  <a:pt x="114300" y="38100"/>
                </a:lnTo>
                <a:lnTo>
                  <a:pt x="114300" y="25400"/>
                </a:lnTo>
                <a:lnTo>
                  <a:pt x="114300" y="12700"/>
                </a:lnTo>
                <a:lnTo>
                  <a:pt x="127000" y="1270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12700"/>
                </a:lnTo>
                <a:lnTo>
                  <a:pt x="190500" y="25400"/>
                </a:lnTo>
                <a:lnTo>
                  <a:pt x="190500" y="38100"/>
                </a:lnTo>
                <a:lnTo>
                  <a:pt x="190500" y="50800"/>
                </a:lnTo>
                <a:lnTo>
                  <a:pt x="88900" y="419100"/>
                </a:lnTo>
                <a:lnTo>
                  <a:pt x="88900" y="431800"/>
                </a:lnTo>
                <a:lnTo>
                  <a:pt x="88900" y="444500"/>
                </a:lnTo>
                <a:lnTo>
                  <a:pt x="88900" y="457200"/>
                </a:lnTo>
                <a:lnTo>
                  <a:pt x="88900" y="469900"/>
                </a:lnTo>
                <a:lnTo>
                  <a:pt x="101600" y="469900"/>
                </a:lnTo>
                <a:lnTo>
                  <a:pt x="101600" y="482600"/>
                </a:lnTo>
                <a:lnTo>
                  <a:pt x="114300" y="482600"/>
                </a:lnTo>
                <a:lnTo>
                  <a:pt x="127000" y="495300"/>
                </a:lnTo>
                <a:lnTo>
                  <a:pt x="152400" y="495300"/>
                </a:lnTo>
                <a:lnTo>
                  <a:pt x="330200" y="495300"/>
                </a:lnTo>
                <a:lnTo>
                  <a:pt x="444500" y="38100"/>
                </a:lnTo>
                <a:close/>
                <a:moveTo>
                  <a:pt x="444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46" name="Freeform 25646"/>
          <p:cNvSpPr/>
          <p:nvPr/>
        </p:nvSpPr>
        <p:spPr>
          <a:xfrm rot="0" flipH="0" flipV="0">
            <a:off x="10981977" y="20873220"/>
            <a:ext cx="67056" cy="70104"/>
          </a:xfrm>
          <a:custGeom>
            <a:pathLst>
              <a:path w="558800" h="584200">
                <a:moveTo>
                  <a:pt x="393700" y="330200"/>
                </a:moveTo>
                <a:lnTo>
                  <a:pt x="139700" y="330200"/>
                </a:lnTo>
                <a:lnTo>
                  <a:pt x="88900" y="546100"/>
                </a:lnTo>
                <a:lnTo>
                  <a:pt x="76200" y="5588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84200"/>
                </a:lnTo>
                <a:lnTo>
                  <a:pt x="38100" y="5715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39700" y="38100"/>
                </a:lnTo>
                <a:lnTo>
                  <a:pt x="139700" y="2540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215900" y="25400"/>
                </a:lnTo>
                <a:lnTo>
                  <a:pt x="215900" y="38100"/>
                </a:lnTo>
                <a:lnTo>
                  <a:pt x="215900" y="50800"/>
                </a:lnTo>
                <a:lnTo>
                  <a:pt x="165100" y="254000"/>
                </a:lnTo>
                <a:lnTo>
                  <a:pt x="419100" y="254000"/>
                </a:lnTo>
                <a:lnTo>
                  <a:pt x="482600" y="38100"/>
                </a:lnTo>
                <a:lnTo>
                  <a:pt x="482600" y="25400"/>
                </a:lnTo>
                <a:lnTo>
                  <a:pt x="495300" y="1270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431800" y="546100"/>
                </a:lnTo>
                <a:lnTo>
                  <a:pt x="419100" y="558800"/>
                </a:lnTo>
                <a:lnTo>
                  <a:pt x="419100" y="571500"/>
                </a:lnTo>
                <a:lnTo>
                  <a:pt x="406400" y="571500"/>
                </a:lnTo>
                <a:lnTo>
                  <a:pt x="393700" y="584200"/>
                </a:lnTo>
                <a:lnTo>
                  <a:pt x="381000" y="5715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556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393700" y="330200"/>
                </a:lnTo>
                <a:close/>
                <a:moveTo>
                  <a:pt x="393700" y="330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47" name="Picture 25647"/>
          <p:cNvPicPr>
            <a:picLocks noChangeAspect="0" noChangeArrowheads="1"/>
          </p:cNvPicPr>
          <p:nvPr/>
        </p:nvPicPr>
        <p:blipFill>
          <a:blip r:embed="rId256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031762" y="20860520"/>
            <a:ext cx="89408" cy="95504"/>
          </a:xfrm>
          <a:prstGeom prst="rect">
            <a:avLst/>
          </a:prstGeom>
          <a:noFill/>
          <a:extLst/>
        </p:spPr>
      </p:pic>
      <p:pic>
        <p:nvPicPr>
          <p:cNvPr id="25648" name="Picture 25648"/>
          <p:cNvPicPr>
            <a:picLocks noChangeAspect="0" noChangeArrowheads="1"/>
          </p:cNvPicPr>
          <p:nvPr/>
        </p:nvPicPr>
        <p:blipFill>
          <a:blip r:embed="rId256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149110" y="20860519"/>
            <a:ext cx="84836" cy="95504"/>
          </a:xfrm>
          <a:prstGeom prst="rect">
            <a:avLst/>
          </a:prstGeom>
          <a:noFill/>
          <a:extLst/>
        </p:spPr>
      </p:pic>
      <p:sp>
        <p:nvSpPr>
          <p:cNvPr id="25649" name="Freeform 25649"/>
          <p:cNvSpPr/>
          <p:nvPr/>
        </p:nvSpPr>
        <p:spPr>
          <a:xfrm rot="0" flipH="0" flipV="0">
            <a:off x="11216675" y="20873219"/>
            <a:ext cx="67056" cy="70104"/>
          </a:xfrm>
          <a:custGeom>
            <a:pathLst>
              <a:path w="558800" h="584200">
                <a:moveTo>
                  <a:pt x="520700" y="0"/>
                </a:moveTo>
                <a:lnTo>
                  <a:pt x="533400" y="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19100" y="571500"/>
                </a:lnTo>
                <a:lnTo>
                  <a:pt x="406400" y="571500"/>
                </a:lnTo>
                <a:lnTo>
                  <a:pt x="393700" y="584200"/>
                </a:lnTo>
                <a:lnTo>
                  <a:pt x="381000" y="5842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429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469900" y="88900"/>
                </a:lnTo>
                <a:lnTo>
                  <a:pt x="368300" y="88900"/>
                </a:lnTo>
                <a:lnTo>
                  <a:pt x="76200" y="5588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84200"/>
                </a:lnTo>
                <a:lnTo>
                  <a:pt x="38100" y="5842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2700" y="520700"/>
                </a:lnTo>
                <a:lnTo>
                  <a:pt x="317500" y="254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42900" y="0"/>
                </a:lnTo>
                <a:lnTo>
                  <a:pt x="520700" y="0"/>
                </a:lnTo>
                <a:close/>
                <a:moveTo>
                  <a:pt x="5207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50" name="Picture 25650"/>
          <p:cNvPicPr>
            <a:picLocks noChangeAspect="0" noChangeArrowheads="1"/>
          </p:cNvPicPr>
          <p:nvPr/>
        </p:nvPicPr>
        <p:blipFill>
          <a:blip r:embed="rId256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266459" y="20860519"/>
            <a:ext cx="83312" cy="95504"/>
          </a:xfrm>
          <a:prstGeom prst="rect">
            <a:avLst/>
          </a:prstGeom>
          <a:noFill/>
          <a:extLst/>
        </p:spPr>
      </p:pic>
      <p:sp>
        <p:nvSpPr>
          <p:cNvPr id="25651" name="Freeform 25651"/>
          <p:cNvSpPr/>
          <p:nvPr/>
        </p:nvSpPr>
        <p:spPr>
          <a:xfrm rot="0" flipH="0" flipV="0">
            <a:off x="11334023" y="20873219"/>
            <a:ext cx="77724" cy="70104"/>
          </a:xfrm>
          <a:custGeom>
            <a:pathLst>
              <a:path w="647700" h="584200">
                <a:moveTo>
                  <a:pt x="520700" y="165100"/>
                </a:moveTo>
                <a:lnTo>
                  <a:pt x="355600" y="317500"/>
                </a:lnTo>
                <a:lnTo>
                  <a:pt x="342900" y="330200"/>
                </a:lnTo>
                <a:lnTo>
                  <a:pt x="330200" y="330200"/>
                </a:lnTo>
                <a:lnTo>
                  <a:pt x="317500" y="330200"/>
                </a:lnTo>
                <a:lnTo>
                  <a:pt x="304800" y="330200"/>
                </a:lnTo>
                <a:lnTo>
                  <a:pt x="292100" y="317500"/>
                </a:lnTo>
                <a:lnTo>
                  <a:pt x="190500" y="1524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84200"/>
                </a:lnTo>
                <a:lnTo>
                  <a:pt x="38100" y="5842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39700" y="38100"/>
                </a:lnTo>
                <a:lnTo>
                  <a:pt x="139700" y="254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215900" y="25400"/>
                </a:lnTo>
                <a:lnTo>
                  <a:pt x="330200" y="22860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47700" y="38100"/>
                </a:lnTo>
                <a:lnTo>
                  <a:pt x="635000" y="50800"/>
                </a:lnTo>
                <a:lnTo>
                  <a:pt x="508000" y="546100"/>
                </a:lnTo>
                <a:lnTo>
                  <a:pt x="508000" y="558800"/>
                </a:lnTo>
                <a:lnTo>
                  <a:pt x="495300" y="571500"/>
                </a:lnTo>
                <a:lnTo>
                  <a:pt x="482600" y="571500"/>
                </a:lnTo>
                <a:lnTo>
                  <a:pt x="482600" y="584200"/>
                </a:lnTo>
                <a:lnTo>
                  <a:pt x="469900" y="584200"/>
                </a:lnTo>
                <a:lnTo>
                  <a:pt x="457200" y="571500"/>
                </a:lnTo>
                <a:lnTo>
                  <a:pt x="444500" y="571500"/>
                </a:lnTo>
                <a:lnTo>
                  <a:pt x="431800" y="558800"/>
                </a:lnTo>
                <a:lnTo>
                  <a:pt x="431800" y="546100"/>
                </a:lnTo>
                <a:lnTo>
                  <a:pt x="431800" y="533400"/>
                </a:lnTo>
                <a:lnTo>
                  <a:pt x="520700" y="165100"/>
                </a:lnTo>
                <a:close/>
                <a:moveTo>
                  <a:pt x="520700" y="165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52" name="Picture 25652"/>
          <p:cNvPicPr>
            <a:picLocks noChangeAspect="0" noChangeArrowheads="1"/>
          </p:cNvPicPr>
          <p:nvPr/>
        </p:nvPicPr>
        <p:blipFill>
          <a:blip r:embed="rId256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392951" y="20860519"/>
            <a:ext cx="84836" cy="95504"/>
          </a:xfrm>
          <a:prstGeom prst="rect">
            <a:avLst/>
          </a:prstGeom>
          <a:noFill/>
          <a:extLst/>
        </p:spPr>
      </p:pic>
      <p:sp>
        <p:nvSpPr>
          <p:cNvPr id="25653" name="Freeform 25653"/>
          <p:cNvSpPr/>
          <p:nvPr/>
        </p:nvSpPr>
        <p:spPr>
          <a:xfrm rot="0" flipH="0" flipV="0">
            <a:off x="11462040" y="20873219"/>
            <a:ext cx="65532" cy="70104"/>
          </a:xfrm>
          <a:custGeom>
            <a:pathLst>
              <a:path w="546100" h="584200">
                <a:moveTo>
                  <a:pt x="393700" y="330200"/>
                </a:moveTo>
                <a:lnTo>
                  <a:pt x="139700" y="330200"/>
                </a:lnTo>
                <a:lnTo>
                  <a:pt x="76200" y="546100"/>
                </a:lnTo>
                <a:lnTo>
                  <a:pt x="76200" y="558800"/>
                </a:lnTo>
                <a:lnTo>
                  <a:pt x="63500" y="571500"/>
                </a:lnTo>
                <a:lnTo>
                  <a:pt x="50800" y="571500"/>
                </a:lnTo>
                <a:lnTo>
                  <a:pt x="50800" y="584200"/>
                </a:lnTo>
                <a:lnTo>
                  <a:pt x="38100" y="5842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27000" y="38100"/>
                </a:lnTo>
                <a:lnTo>
                  <a:pt x="139700" y="2540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03200" y="25400"/>
                </a:lnTo>
                <a:lnTo>
                  <a:pt x="215900" y="38100"/>
                </a:lnTo>
                <a:lnTo>
                  <a:pt x="203200" y="50800"/>
                </a:lnTo>
                <a:lnTo>
                  <a:pt x="152400" y="254000"/>
                </a:lnTo>
                <a:lnTo>
                  <a:pt x="419100" y="254000"/>
                </a:lnTo>
                <a:lnTo>
                  <a:pt x="469900" y="38100"/>
                </a:lnTo>
                <a:lnTo>
                  <a:pt x="469900" y="25400"/>
                </a:lnTo>
                <a:lnTo>
                  <a:pt x="482600" y="12700"/>
                </a:lnTo>
                <a:lnTo>
                  <a:pt x="495300" y="1270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46100" y="25400"/>
                </a:lnTo>
                <a:lnTo>
                  <a:pt x="546100" y="38100"/>
                </a:lnTo>
                <a:lnTo>
                  <a:pt x="546100" y="50800"/>
                </a:lnTo>
                <a:lnTo>
                  <a:pt x="419100" y="546100"/>
                </a:lnTo>
                <a:lnTo>
                  <a:pt x="419100" y="558800"/>
                </a:lnTo>
                <a:lnTo>
                  <a:pt x="406400" y="571500"/>
                </a:lnTo>
                <a:lnTo>
                  <a:pt x="393700" y="571500"/>
                </a:lnTo>
                <a:lnTo>
                  <a:pt x="381000" y="584200"/>
                </a:lnTo>
                <a:lnTo>
                  <a:pt x="368300" y="571500"/>
                </a:lnTo>
                <a:lnTo>
                  <a:pt x="355600" y="571500"/>
                </a:lnTo>
                <a:lnTo>
                  <a:pt x="342900" y="558800"/>
                </a:lnTo>
                <a:lnTo>
                  <a:pt x="342900" y="546100"/>
                </a:lnTo>
                <a:lnTo>
                  <a:pt x="342900" y="533400"/>
                </a:lnTo>
                <a:lnTo>
                  <a:pt x="393700" y="330200"/>
                </a:lnTo>
                <a:close/>
                <a:moveTo>
                  <a:pt x="393700" y="3302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54" name="Freeform 25654"/>
          <p:cNvSpPr/>
          <p:nvPr/>
        </p:nvSpPr>
        <p:spPr>
          <a:xfrm rot="0" flipH="0" flipV="0">
            <a:off x="11519952" y="20873220"/>
            <a:ext cx="83820" cy="70104"/>
          </a:xfrm>
          <a:custGeom>
            <a:pathLst>
              <a:path w="698500" h="584200">
                <a:moveTo>
                  <a:pt x="139700" y="38100"/>
                </a:moveTo>
                <a:lnTo>
                  <a:pt x="139700" y="254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85800" y="76200"/>
                </a:lnTo>
                <a:lnTo>
                  <a:pt x="698500" y="88900"/>
                </a:lnTo>
                <a:lnTo>
                  <a:pt x="6985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596900" y="546100"/>
                </a:lnTo>
                <a:lnTo>
                  <a:pt x="584200" y="558800"/>
                </a:lnTo>
                <a:lnTo>
                  <a:pt x="584200" y="571500"/>
                </a:lnTo>
                <a:lnTo>
                  <a:pt x="571500" y="571500"/>
                </a:lnTo>
                <a:lnTo>
                  <a:pt x="558800" y="584200"/>
                </a:lnTo>
                <a:lnTo>
                  <a:pt x="546100" y="571500"/>
                </a:lnTo>
                <a:lnTo>
                  <a:pt x="533400" y="571500"/>
                </a:lnTo>
                <a:lnTo>
                  <a:pt x="520700" y="571500"/>
                </a:lnTo>
                <a:lnTo>
                  <a:pt x="520700" y="558800"/>
                </a:lnTo>
                <a:lnTo>
                  <a:pt x="508000" y="546100"/>
                </a:lnTo>
                <a:lnTo>
                  <a:pt x="508000" y="533400"/>
                </a:lnTo>
                <a:lnTo>
                  <a:pt x="520700" y="5334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609600" y="127000"/>
                </a:lnTo>
                <a:lnTo>
                  <a:pt x="609600" y="1143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96900" y="88900"/>
                </a:lnTo>
                <a:lnTo>
                  <a:pt x="584200" y="88900"/>
                </a:lnTo>
                <a:lnTo>
                  <a:pt x="571500" y="88900"/>
                </a:lnTo>
                <a:lnTo>
                  <a:pt x="558800" y="88900"/>
                </a:lnTo>
                <a:lnTo>
                  <a:pt x="546100" y="88900"/>
                </a:lnTo>
                <a:lnTo>
                  <a:pt x="457200" y="88900"/>
                </a:lnTo>
                <a:lnTo>
                  <a:pt x="342900" y="546100"/>
                </a:lnTo>
                <a:lnTo>
                  <a:pt x="330200" y="558800"/>
                </a:lnTo>
                <a:lnTo>
                  <a:pt x="330200" y="571500"/>
                </a:lnTo>
                <a:lnTo>
                  <a:pt x="317500" y="571500"/>
                </a:lnTo>
                <a:lnTo>
                  <a:pt x="304800" y="584200"/>
                </a:lnTo>
                <a:lnTo>
                  <a:pt x="292100" y="571500"/>
                </a:lnTo>
                <a:lnTo>
                  <a:pt x="279400" y="571500"/>
                </a:lnTo>
                <a:lnTo>
                  <a:pt x="266700" y="571500"/>
                </a:lnTo>
                <a:lnTo>
                  <a:pt x="266700" y="558800"/>
                </a:lnTo>
                <a:lnTo>
                  <a:pt x="254000" y="546100"/>
                </a:lnTo>
                <a:lnTo>
                  <a:pt x="254000" y="533400"/>
                </a:lnTo>
                <a:lnTo>
                  <a:pt x="381000" y="88900"/>
                </a:lnTo>
                <a:lnTo>
                  <a:pt x="203200" y="88900"/>
                </a:lnTo>
                <a:lnTo>
                  <a:pt x="88900" y="546100"/>
                </a:lnTo>
                <a:lnTo>
                  <a:pt x="76200" y="558800"/>
                </a:lnTo>
                <a:lnTo>
                  <a:pt x="76200" y="571500"/>
                </a:lnTo>
                <a:lnTo>
                  <a:pt x="63500" y="571500"/>
                </a:lnTo>
                <a:lnTo>
                  <a:pt x="50800" y="584200"/>
                </a:lnTo>
                <a:lnTo>
                  <a:pt x="38100" y="584200"/>
                </a:lnTo>
                <a:lnTo>
                  <a:pt x="25400" y="5715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0" y="546100"/>
                </a:lnTo>
                <a:lnTo>
                  <a:pt x="0" y="533400"/>
                </a:lnTo>
                <a:lnTo>
                  <a:pt x="139700" y="38100"/>
                </a:lnTo>
                <a:close/>
                <a:moveTo>
                  <a:pt x="1397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655" name="Picture 25655"/>
          <p:cNvPicPr>
            <a:picLocks noChangeAspect="0" noChangeArrowheads="1"/>
          </p:cNvPicPr>
          <p:nvPr/>
        </p:nvPicPr>
        <p:blipFill>
          <a:blip r:embed="rId256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589549" y="20860519"/>
            <a:ext cx="89408" cy="95504"/>
          </a:xfrm>
          <a:prstGeom prst="rect">
            <a:avLst/>
          </a:prstGeom>
          <a:noFill/>
          <a:extLst/>
        </p:spPr>
      </p:pic>
      <p:sp>
        <p:nvSpPr>
          <p:cNvPr id="25656" name="Freeform 25656"/>
          <p:cNvSpPr/>
          <p:nvPr/>
        </p:nvSpPr>
        <p:spPr>
          <a:xfrm rot="0" flipH="0" flipV="0">
            <a:off x="11664733" y="20833595"/>
            <a:ext cx="41148" cy="118872"/>
          </a:xfrm>
          <a:custGeom>
            <a:pathLst>
              <a:path w="342900" h="990600">
                <a:moveTo>
                  <a:pt x="12700" y="927100"/>
                </a:moveTo>
                <a:lnTo>
                  <a:pt x="25400" y="914400"/>
                </a:lnTo>
                <a:lnTo>
                  <a:pt x="25400" y="901700"/>
                </a:lnTo>
                <a:lnTo>
                  <a:pt x="38100" y="901700"/>
                </a:lnTo>
                <a:lnTo>
                  <a:pt x="38100" y="889000"/>
                </a:lnTo>
                <a:lnTo>
                  <a:pt x="50800" y="876300"/>
                </a:lnTo>
                <a:lnTo>
                  <a:pt x="50800" y="863600"/>
                </a:lnTo>
                <a:lnTo>
                  <a:pt x="63500" y="850900"/>
                </a:lnTo>
                <a:lnTo>
                  <a:pt x="76200" y="838200"/>
                </a:lnTo>
                <a:lnTo>
                  <a:pt x="76200" y="825500"/>
                </a:lnTo>
                <a:lnTo>
                  <a:pt x="88900" y="812800"/>
                </a:lnTo>
                <a:lnTo>
                  <a:pt x="88900" y="800100"/>
                </a:lnTo>
                <a:lnTo>
                  <a:pt x="101600" y="800100"/>
                </a:lnTo>
                <a:lnTo>
                  <a:pt x="101600" y="787400"/>
                </a:lnTo>
                <a:lnTo>
                  <a:pt x="101600" y="774700"/>
                </a:lnTo>
                <a:lnTo>
                  <a:pt x="114300" y="762000"/>
                </a:lnTo>
                <a:lnTo>
                  <a:pt x="114300" y="749300"/>
                </a:lnTo>
                <a:lnTo>
                  <a:pt x="127000" y="736600"/>
                </a:lnTo>
                <a:lnTo>
                  <a:pt x="127000" y="723900"/>
                </a:lnTo>
                <a:lnTo>
                  <a:pt x="139700" y="711200"/>
                </a:lnTo>
                <a:lnTo>
                  <a:pt x="139700" y="698500"/>
                </a:lnTo>
                <a:lnTo>
                  <a:pt x="152400" y="685800"/>
                </a:lnTo>
                <a:lnTo>
                  <a:pt x="152400" y="673100"/>
                </a:lnTo>
                <a:lnTo>
                  <a:pt x="152400" y="660400"/>
                </a:lnTo>
                <a:lnTo>
                  <a:pt x="165100" y="647700"/>
                </a:lnTo>
                <a:lnTo>
                  <a:pt x="165100" y="635000"/>
                </a:lnTo>
                <a:lnTo>
                  <a:pt x="177800" y="622300"/>
                </a:lnTo>
                <a:lnTo>
                  <a:pt x="177800" y="609600"/>
                </a:lnTo>
                <a:lnTo>
                  <a:pt x="177800" y="596900"/>
                </a:lnTo>
                <a:lnTo>
                  <a:pt x="190500" y="584200"/>
                </a:lnTo>
                <a:lnTo>
                  <a:pt x="190500" y="571500"/>
                </a:lnTo>
                <a:lnTo>
                  <a:pt x="190500" y="558800"/>
                </a:lnTo>
                <a:lnTo>
                  <a:pt x="203200" y="546100"/>
                </a:lnTo>
                <a:lnTo>
                  <a:pt x="203200" y="533400"/>
                </a:lnTo>
                <a:lnTo>
                  <a:pt x="203200" y="520700"/>
                </a:lnTo>
                <a:lnTo>
                  <a:pt x="203200" y="508000"/>
                </a:lnTo>
                <a:lnTo>
                  <a:pt x="215900" y="495300"/>
                </a:lnTo>
                <a:lnTo>
                  <a:pt x="215900" y="482600"/>
                </a:lnTo>
                <a:lnTo>
                  <a:pt x="215900" y="469900"/>
                </a:lnTo>
                <a:lnTo>
                  <a:pt x="215900" y="457200"/>
                </a:lnTo>
                <a:lnTo>
                  <a:pt x="228600" y="444500"/>
                </a:lnTo>
                <a:lnTo>
                  <a:pt x="228600" y="431800"/>
                </a:lnTo>
                <a:lnTo>
                  <a:pt x="228600" y="419100"/>
                </a:lnTo>
                <a:lnTo>
                  <a:pt x="228600" y="406400"/>
                </a:lnTo>
                <a:lnTo>
                  <a:pt x="241300" y="393700"/>
                </a:lnTo>
                <a:lnTo>
                  <a:pt x="241300" y="381000"/>
                </a:lnTo>
                <a:lnTo>
                  <a:pt x="241300" y="368300"/>
                </a:lnTo>
                <a:lnTo>
                  <a:pt x="241300" y="355600"/>
                </a:lnTo>
                <a:lnTo>
                  <a:pt x="241300" y="342900"/>
                </a:lnTo>
                <a:lnTo>
                  <a:pt x="241300" y="330200"/>
                </a:lnTo>
                <a:lnTo>
                  <a:pt x="241300" y="317500"/>
                </a:lnTo>
                <a:lnTo>
                  <a:pt x="254000" y="304800"/>
                </a:lnTo>
                <a:lnTo>
                  <a:pt x="254000" y="292100"/>
                </a:lnTo>
                <a:lnTo>
                  <a:pt x="254000" y="279400"/>
                </a:lnTo>
                <a:lnTo>
                  <a:pt x="254000" y="266700"/>
                </a:lnTo>
                <a:lnTo>
                  <a:pt x="254000" y="254000"/>
                </a:lnTo>
                <a:lnTo>
                  <a:pt x="254000" y="241300"/>
                </a:lnTo>
                <a:lnTo>
                  <a:pt x="254000" y="228600"/>
                </a:lnTo>
                <a:lnTo>
                  <a:pt x="254000" y="215900"/>
                </a:lnTo>
                <a:lnTo>
                  <a:pt x="254000" y="203200"/>
                </a:lnTo>
                <a:lnTo>
                  <a:pt x="254000" y="190500"/>
                </a:lnTo>
                <a:lnTo>
                  <a:pt x="254000" y="177800"/>
                </a:lnTo>
                <a:lnTo>
                  <a:pt x="254000" y="165100"/>
                </a:lnTo>
                <a:lnTo>
                  <a:pt x="254000" y="152400"/>
                </a:lnTo>
                <a:lnTo>
                  <a:pt x="254000" y="139700"/>
                </a:lnTo>
                <a:lnTo>
                  <a:pt x="254000" y="127000"/>
                </a:lnTo>
                <a:lnTo>
                  <a:pt x="254000" y="114300"/>
                </a:lnTo>
                <a:lnTo>
                  <a:pt x="254000" y="101600"/>
                </a:lnTo>
                <a:lnTo>
                  <a:pt x="254000" y="88900"/>
                </a:lnTo>
                <a:lnTo>
                  <a:pt x="254000" y="76200"/>
                </a:lnTo>
                <a:lnTo>
                  <a:pt x="254000" y="63500"/>
                </a:lnTo>
                <a:lnTo>
                  <a:pt x="254000" y="50800"/>
                </a:lnTo>
                <a:lnTo>
                  <a:pt x="254000" y="381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330200" y="88900"/>
                </a:lnTo>
                <a:lnTo>
                  <a:pt x="330200" y="101600"/>
                </a:lnTo>
                <a:lnTo>
                  <a:pt x="342900" y="114300"/>
                </a:lnTo>
                <a:lnTo>
                  <a:pt x="342900" y="127000"/>
                </a:lnTo>
                <a:lnTo>
                  <a:pt x="342900" y="139700"/>
                </a:lnTo>
                <a:lnTo>
                  <a:pt x="342900" y="152400"/>
                </a:lnTo>
                <a:lnTo>
                  <a:pt x="342900" y="165100"/>
                </a:lnTo>
                <a:lnTo>
                  <a:pt x="342900" y="177800"/>
                </a:lnTo>
                <a:lnTo>
                  <a:pt x="342900" y="190500"/>
                </a:lnTo>
                <a:lnTo>
                  <a:pt x="342900" y="203200"/>
                </a:lnTo>
                <a:lnTo>
                  <a:pt x="342900" y="215900"/>
                </a:lnTo>
                <a:lnTo>
                  <a:pt x="342900" y="228600"/>
                </a:lnTo>
                <a:lnTo>
                  <a:pt x="342900" y="241300"/>
                </a:lnTo>
                <a:lnTo>
                  <a:pt x="342900" y="254000"/>
                </a:lnTo>
                <a:lnTo>
                  <a:pt x="330200" y="266700"/>
                </a:lnTo>
                <a:lnTo>
                  <a:pt x="330200" y="279400"/>
                </a:lnTo>
                <a:lnTo>
                  <a:pt x="330200" y="292100"/>
                </a:lnTo>
                <a:lnTo>
                  <a:pt x="330200" y="304800"/>
                </a:lnTo>
                <a:lnTo>
                  <a:pt x="330200" y="317500"/>
                </a:lnTo>
                <a:lnTo>
                  <a:pt x="330200" y="330200"/>
                </a:lnTo>
                <a:lnTo>
                  <a:pt x="330200" y="342900"/>
                </a:lnTo>
                <a:lnTo>
                  <a:pt x="330200" y="355600"/>
                </a:lnTo>
                <a:lnTo>
                  <a:pt x="330200" y="368300"/>
                </a:lnTo>
                <a:lnTo>
                  <a:pt x="317500" y="381000"/>
                </a:lnTo>
                <a:lnTo>
                  <a:pt x="317500" y="393700"/>
                </a:lnTo>
                <a:lnTo>
                  <a:pt x="317500" y="406400"/>
                </a:lnTo>
                <a:lnTo>
                  <a:pt x="317500" y="419100"/>
                </a:lnTo>
                <a:lnTo>
                  <a:pt x="317500" y="431800"/>
                </a:lnTo>
                <a:lnTo>
                  <a:pt x="304800" y="444500"/>
                </a:lnTo>
                <a:lnTo>
                  <a:pt x="304800" y="457200"/>
                </a:lnTo>
                <a:lnTo>
                  <a:pt x="304800" y="469900"/>
                </a:lnTo>
                <a:lnTo>
                  <a:pt x="304800" y="482600"/>
                </a:lnTo>
                <a:lnTo>
                  <a:pt x="292100" y="495300"/>
                </a:lnTo>
                <a:lnTo>
                  <a:pt x="292100" y="508000"/>
                </a:lnTo>
                <a:lnTo>
                  <a:pt x="292100" y="520700"/>
                </a:lnTo>
                <a:lnTo>
                  <a:pt x="279400" y="546100"/>
                </a:lnTo>
                <a:lnTo>
                  <a:pt x="279400" y="558800"/>
                </a:lnTo>
                <a:lnTo>
                  <a:pt x="279400" y="571500"/>
                </a:lnTo>
                <a:lnTo>
                  <a:pt x="266700" y="584200"/>
                </a:lnTo>
                <a:lnTo>
                  <a:pt x="266700" y="596900"/>
                </a:lnTo>
                <a:lnTo>
                  <a:pt x="266700" y="609600"/>
                </a:lnTo>
                <a:lnTo>
                  <a:pt x="254000" y="622300"/>
                </a:lnTo>
                <a:lnTo>
                  <a:pt x="254000" y="635000"/>
                </a:lnTo>
                <a:lnTo>
                  <a:pt x="254000" y="647700"/>
                </a:lnTo>
                <a:lnTo>
                  <a:pt x="241300" y="647700"/>
                </a:lnTo>
                <a:lnTo>
                  <a:pt x="241300" y="660400"/>
                </a:lnTo>
                <a:lnTo>
                  <a:pt x="241300" y="673100"/>
                </a:lnTo>
                <a:lnTo>
                  <a:pt x="228600" y="685800"/>
                </a:lnTo>
                <a:lnTo>
                  <a:pt x="228600" y="698500"/>
                </a:lnTo>
                <a:lnTo>
                  <a:pt x="228600" y="711200"/>
                </a:lnTo>
                <a:lnTo>
                  <a:pt x="215900" y="723900"/>
                </a:lnTo>
                <a:lnTo>
                  <a:pt x="215900" y="736600"/>
                </a:lnTo>
                <a:lnTo>
                  <a:pt x="215900" y="749300"/>
                </a:lnTo>
                <a:lnTo>
                  <a:pt x="203200" y="762000"/>
                </a:lnTo>
                <a:lnTo>
                  <a:pt x="190500" y="774700"/>
                </a:lnTo>
                <a:lnTo>
                  <a:pt x="190500" y="787400"/>
                </a:lnTo>
                <a:lnTo>
                  <a:pt x="190500" y="800100"/>
                </a:lnTo>
                <a:lnTo>
                  <a:pt x="177800" y="812800"/>
                </a:lnTo>
                <a:lnTo>
                  <a:pt x="177800" y="825500"/>
                </a:lnTo>
                <a:lnTo>
                  <a:pt x="165100" y="825500"/>
                </a:lnTo>
                <a:lnTo>
                  <a:pt x="165100" y="838200"/>
                </a:lnTo>
                <a:lnTo>
                  <a:pt x="152400" y="850900"/>
                </a:lnTo>
                <a:lnTo>
                  <a:pt x="152400" y="863600"/>
                </a:lnTo>
                <a:lnTo>
                  <a:pt x="139700" y="876300"/>
                </a:lnTo>
                <a:lnTo>
                  <a:pt x="139700" y="889000"/>
                </a:lnTo>
                <a:lnTo>
                  <a:pt x="127000" y="901700"/>
                </a:lnTo>
                <a:lnTo>
                  <a:pt x="127000" y="914400"/>
                </a:lnTo>
                <a:lnTo>
                  <a:pt x="114300" y="914400"/>
                </a:lnTo>
                <a:lnTo>
                  <a:pt x="114300" y="927100"/>
                </a:lnTo>
                <a:lnTo>
                  <a:pt x="101600" y="939800"/>
                </a:lnTo>
                <a:lnTo>
                  <a:pt x="88900" y="952500"/>
                </a:lnTo>
                <a:lnTo>
                  <a:pt x="88900" y="965200"/>
                </a:lnTo>
                <a:lnTo>
                  <a:pt x="76200" y="977900"/>
                </a:lnTo>
                <a:lnTo>
                  <a:pt x="63500" y="990600"/>
                </a:lnTo>
                <a:lnTo>
                  <a:pt x="50800" y="990600"/>
                </a:lnTo>
                <a:lnTo>
                  <a:pt x="38100" y="990600"/>
                </a:lnTo>
                <a:lnTo>
                  <a:pt x="25400" y="990600"/>
                </a:lnTo>
                <a:lnTo>
                  <a:pt x="12700" y="977900"/>
                </a:lnTo>
                <a:lnTo>
                  <a:pt x="12700" y="965200"/>
                </a:lnTo>
                <a:lnTo>
                  <a:pt x="12700" y="952500"/>
                </a:lnTo>
                <a:lnTo>
                  <a:pt x="0" y="952500"/>
                </a:lnTo>
                <a:lnTo>
                  <a:pt x="12700" y="939800"/>
                </a:lnTo>
                <a:lnTo>
                  <a:pt x="12700" y="927100"/>
                </a:lnTo>
                <a:close/>
                <a:moveTo>
                  <a:pt x="127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1524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57" name="Freeform 25657"/>
          <p:cNvSpPr/>
          <p:nvPr/>
        </p:nvSpPr>
        <p:spPr>
          <a:xfrm rot="0" flipH="0" flipV="0">
            <a:off x="3345176" y="3331890"/>
            <a:ext cx="288037" cy="160020"/>
          </a:xfrm>
          <a:custGeom>
            <a:pathLst>
              <a:path w="2400300" h="1333500">
                <a:moveTo>
                  <a:pt x="2400300" y="0"/>
                </a:moveTo>
                <a:lnTo>
                  <a:pt x="0" y="673100"/>
                </a:lnTo>
                <a:lnTo>
                  <a:pt x="2400300" y="133350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58" name="Freeform 25658"/>
          <p:cNvSpPr/>
          <p:nvPr/>
        </p:nvSpPr>
        <p:spPr>
          <a:xfrm rot="-5400000" flipH="0" flipV="0">
            <a:off x="1609331" y="3685460"/>
            <a:ext cx="330709" cy="330709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59" name="Freeform 25659"/>
          <p:cNvSpPr/>
          <p:nvPr/>
        </p:nvSpPr>
        <p:spPr>
          <a:xfrm rot="0" flipH="0" flipV="0">
            <a:off x="12637052" y="3851576"/>
            <a:ext cx="211837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60" name="Freeform 25660"/>
          <p:cNvSpPr/>
          <p:nvPr/>
        </p:nvSpPr>
        <p:spPr>
          <a:xfrm rot="0" flipH="0" flipV="0">
            <a:off x="12190518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61" name="Freeform 25661"/>
          <p:cNvSpPr/>
          <p:nvPr/>
        </p:nvSpPr>
        <p:spPr>
          <a:xfrm rot="0" flipH="0" flipV="0">
            <a:off x="11743983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62" name="Freeform 25662"/>
          <p:cNvSpPr/>
          <p:nvPr/>
        </p:nvSpPr>
        <p:spPr>
          <a:xfrm rot="0" flipH="0" flipV="0">
            <a:off x="11297449" y="3851576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63" name="Freeform 25663"/>
          <p:cNvSpPr/>
          <p:nvPr/>
        </p:nvSpPr>
        <p:spPr>
          <a:xfrm rot="0" flipH="0" flipV="0">
            <a:off x="10852438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64" name="Freeform 25664"/>
          <p:cNvSpPr/>
          <p:nvPr/>
        </p:nvSpPr>
        <p:spPr>
          <a:xfrm rot="0" flipH="0" flipV="0">
            <a:off x="10405904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65" name="Freeform 25665"/>
          <p:cNvSpPr/>
          <p:nvPr/>
        </p:nvSpPr>
        <p:spPr>
          <a:xfrm rot="0" flipH="0" flipV="0">
            <a:off x="9959370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66" name="Freeform 25666"/>
          <p:cNvSpPr/>
          <p:nvPr/>
        </p:nvSpPr>
        <p:spPr>
          <a:xfrm rot="0" flipH="0" flipV="0">
            <a:off x="9512836" y="3851576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67" name="Freeform 25667"/>
          <p:cNvSpPr/>
          <p:nvPr/>
        </p:nvSpPr>
        <p:spPr>
          <a:xfrm rot="0" flipH="0" flipV="0">
            <a:off x="9067826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68" name="Freeform 25668"/>
          <p:cNvSpPr/>
          <p:nvPr/>
        </p:nvSpPr>
        <p:spPr>
          <a:xfrm rot="0" flipH="0" flipV="0">
            <a:off x="8621291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69" name="Freeform 25669"/>
          <p:cNvSpPr/>
          <p:nvPr/>
        </p:nvSpPr>
        <p:spPr>
          <a:xfrm rot="0" flipH="0" flipV="0">
            <a:off x="8174757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70" name="Freeform 25670"/>
          <p:cNvSpPr/>
          <p:nvPr/>
        </p:nvSpPr>
        <p:spPr>
          <a:xfrm rot="0" flipH="0" flipV="0">
            <a:off x="7728222" y="3851576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71" name="Freeform 25671"/>
          <p:cNvSpPr/>
          <p:nvPr/>
        </p:nvSpPr>
        <p:spPr>
          <a:xfrm rot="0" flipH="0" flipV="0">
            <a:off x="7283212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72" name="Freeform 25672"/>
          <p:cNvSpPr/>
          <p:nvPr/>
        </p:nvSpPr>
        <p:spPr>
          <a:xfrm rot="0" flipH="0" flipV="0">
            <a:off x="6836678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73" name="Freeform 25673"/>
          <p:cNvSpPr/>
          <p:nvPr/>
        </p:nvSpPr>
        <p:spPr>
          <a:xfrm rot="0" flipH="0" flipV="0">
            <a:off x="6390143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74" name="Freeform 25674"/>
          <p:cNvSpPr/>
          <p:nvPr/>
        </p:nvSpPr>
        <p:spPr>
          <a:xfrm rot="0" flipH="0" flipV="0">
            <a:off x="5943609" y="3851576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75" name="Freeform 25675"/>
          <p:cNvSpPr/>
          <p:nvPr/>
        </p:nvSpPr>
        <p:spPr>
          <a:xfrm rot="0" flipH="0" flipV="0">
            <a:off x="5498599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76" name="Freeform 25676"/>
          <p:cNvSpPr/>
          <p:nvPr/>
        </p:nvSpPr>
        <p:spPr>
          <a:xfrm rot="0" flipH="0" flipV="0">
            <a:off x="5052064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77" name="Freeform 25677"/>
          <p:cNvSpPr/>
          <p:nvPr/>
        </p:nvSpPr>
        <p:spPr>
          <a:xfrm rot="0" flipH="0" flipV="0">
            <a:off x="4605530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78" name="Freeform 25678"/>
          <p:cNvSpPr/>
          <p:nvPr/>
        </p:nvSpPr>
        <p:spPr>
          <a:xfrm rot="0" flipH="0" flipV="0">
            <a:off x="4158995" y="3851576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79" name="Freeform 25679"/>
          <p:cNvSpPr/>
          <p:nvPr/>
        </p:nvSpPr>
        <p:spPr>
          <a:xfrm rot="0" flipH="0" flipV="0">
            <a:off x="3713985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80" name="Freeform 25680"/>
          <p:cNvSpPr/>
          <p:nvPr/>
        </p:nvSpPr>
        <p:spPr>
          <a:xfrm rot="0" flipH="0" flipV="0">
            <a:off x="3267451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81" name="Freeform 25681"/>
          <p:cNvSpPr/>
          <p:nvPr/>
        </p:nvSpPr>
        <p:spPr>
          <a:xfrm rot="0" flipH="0" flipV="0">
            <a:off x="2820916" y="3851576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82" name="Freeform 25682"/>
          <p:cNvSpPr/>
          <p:nvPr/>
        </p:nvSpPr>
        <p:spPr>
          <a:xfrm rot="0" flipH="0" flipV="0">
            <a:off x="2374382" y="3851576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83" name="Freeform 25683"/>
          <p:cNvSpPr/>
          <p:nvPr/>
        </p:nvSpPr>
        <p:spPr>
          <a:xfrm rot="0" flipH="0" flipV="0">
            <a:off x="1938516" y="3851576"/>
            <a:ext cx="213361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84" name="Freeform 25684"/>
          <p:cNvSpPr/>
          <p:nvPr/>
        </p:nvSpPr>
        <p:spPr>
          <a:xfrm rot="-5400000" flipH="0" flipV="0">
            <a:off x="1609331" y="7637211"/>
            <a:ext cx="330709" cy="330709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85" name="Freeform 25685"/>
          <p:cNvSpPr/>
          <p:nvPr/>
        </p:nvSpPr>
        <p:spPr>
          <a:xfrm rot="0" flipH="0" flipV="0">
            <a:off x="12637053" y="7803327"/>
            <a:ext cx="211837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86" name="Freeform 25686"/>
          <p:cNvSpPr/>
          <p:nvPr/>
        </p:nvSpPr>
        <p:spPr>
          <a:xfrm rot="0" flipH="0" flipV="0">
            <a:off x="12190519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87" name="Freeform 25687"/>
          <p:cNvSpPr/>
          <p:nvPr/>
        </p:nvSpPr>
        <p:spPr>
          <a:xfrm rot="0" flipH="0" flipV="0">
            <a:off x="11743984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88" name="Freeform 25688"/>
          <p:cNvSpPr/>
          <p:nvPr/>
        </p:nvSpPr>
        <p:spPr>
          <a:xfrm rot="0" flipH="0" flipV="0">
            <a:off x="11297450" y="780332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89" name="Freeform 25689"/>
          <p:cNvSpPr/>
          <p:nvPr/>
        </p:nvSpPr>
        <p:spPr>
          <a:xfrm rot="0" flipH="0" flipV="0">
            <a:off x="10852439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90" name="Freeform 25690"/>
          <p:cNvSpPr/>
          <p:nvPr/>
        </p:nvSpPr>
        <p:spPr>
          <a:xfrm rot="0" flipH="0" flipV="0">
            <a:off x="10405905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91" name="Freeform 25691"/>
          <p:cNvSpPr/>
          <p:nvPr/>
        </p:nvSpPr>
        <p:spPr>
          <a:xfrm rot="0" flipH="0" flipV="0">
            <a:off x="9959371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92" name="Freeform 25692"/>
          <p:cNvSpPr/>
          <p:nvPr/>
        </p:nvSpPr>
        <p:spPr>
          <a:xfrm rot="0" flipH="0" flipV="0">
            <a:off x="9512836" y="780332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93" name="Freeform 25693"/>
          <p:cNvSpPr/>
          <p:nvPr/>
        </p:nvSpPr>
        <p:spPr>
          <a:xfrm rot="0" flipH="0" flipV="0">
            <a:off x="9067826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94" name="Freeform 25694"/>
          <p:cNvSpPr/>
          <p:nvPr/>
        </p:nvSpPr>
        <p:spPr>
          <a:xfrm rot="0" flipH="0" flipV="0">
            <a:off x="8621292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95" name="Freeform 25695"/>
          <p:cNvSpPr/>
          <p:nvPr/>
        </p:nvSpPr>
        <p:spPr>
          <a:xfrm rot="0" flipH="0" flipV="0">
            <a:off x="8174758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96" name="Freeform 25696"/>
          <p:cNvSpPr/>
          <p:nvPr/>
        </p:nvSpPr>
        <p:spPr>
          <a:xfrm rot="0" flipH="0" flipV="0">
            <a:off x="7728222" y="780332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97" name="Freeform 25697"/>
          <p:cNvSpPr/>
          <p:nvPr/>
        </p:nvSpPr>
        <p:spPr>
          <a:xfrm rot="0" flipH="0" flipV="0">
            <a:off x="7283212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98" name="Freeform 25698"/>
          <p:cNvSpPr/>
          <p:nvPr/>
        </p:nvSpPr>
        <p:spPr>
          <a:xfrm rot="0" flipH="0" flipV="0">
            <a:off x="6836678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699" name="Freeform 25699"/>
          <p:cNvSpPr/>
          <p:nvPr/>
        </p:nvSpPr>
        <p:spPr>
          <a:xfrm rot="0" flipH="0" flipV="0">
            <a:off x="6390143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00" name="Freeform 25700"/>
          <p:cNvSpPr/>
          <p:nvPr/>
        </p:nvSpPr>
        <p:spPr>
          <a:xfrm rot="0" flipH="0" flipV="0">
            <a:off x="5943609" y="780332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01" name="Freeform 25701"/>
          <p:cNvSpPr/>
          <p:nvPr/>
        </p:nvSpPr>
        <p:spPr>
          <a:xfrm rot="0" flipH="0" flipV="0">
            <a:off x="5498599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02" name="Freeform 25702"/>
          <p:cNvSpPr/>
          <p:nvPr/>
        </p:nvSpPr>
        <p:spPr>
          <a:xfrm rot="0" flipH="0" flipV="0">
            <a:off x="5052065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03" name="Freeform 25703"/>
          <p:cNvSpPr/>
          <p:nvPr/>
        </p:nvSpPr>
        <p:spPr>
          <a:xfrm rot="0" flipH="0" flipV="0">
            <a:off x="4605530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04" name="Freeform 25704"/>
          <p:cNvSpPr/>
          <p:nvPr/>
        </p:nvSpPr>
        <p:spPr>
          <a:xfrm rot="0" flipH="0" flipV="0">
            <a:off x="4158996" y="780332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05" name="Freeform 25705"/>
          <p:cNvSpPr/>
          <p:nvPr/>
        </p:nvSpPr>
        <p:spPr>
          <a:xfrm rot="0" flipH="0" flipV="0">
            <a:off x="3713985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06" name="Freeform 25706"/>
          <p:cNvSpPr/>
          <p:nvPr/>
        </p:nvSpPr>
        <p:spPr>
          <a:xfrm rot="0" flipH="0" flipV="0">
            <a:off x="3267451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07" name="Freeform 25707"/>
          <p:cNvSpPr/>
          <p:nvPr/>
        </p:nvSpPr>
        <p:spPr>
          <a:xfrm rot="0" flipH="0" flipV="0">
            <a:off x="2820917" y="780332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08" name="Freeform 25708"/>
          <p:cNvSpPr/>
          <p:nvPr/>
        </p:nvSpPr>
        <p:spPr>
          <a:xfrm rot="0" flipH="0" flipV="0">
            <a:off x="2374382" y="780332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09" name="Freeform 25709"/>
          <p:cNvSpPr/>
          <p:nvPr/>
        </p:nvSpPr>
        <p:spPr>
          <a:xfrm rot="0" flipH="0" flipV="0">
            <a:off x="1938516" y="7803327"/>
            <a:ext cx="213361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10" name="Freeform 25710"/>
          <p:cNvSpPr/>
          <p:nvPr/>
        </p:nvSpPr>
        <p:spPr>
          <a:xfrm rot="-5400000" flipH="0" flipV="0">
            <a:off x="1609330" y="6320468"/>
            <a:ext cx="330709" cy="330709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11" name="Freeform 25711"/>
          <p:cNvSpPr/>
          <p:nvPr/>
        </p:nvSpPr>
        <p:spPr>
          <a:xfrm rot="0" flipH="0" flipV="0">
            <a:off x="12637053" y="6486583"/>
            <a:ext cx="211837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12" name="Freeform 25712"/>
          <p:cNvSpPr/>
          <p:nvPr/>
        </p:nvSpPr>
        <p:spPr>
          <a:xfrm rot="0" flipH="0" flipV="0">
            <a:off x="12190520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13" name="Freeform 25713"/>
          <p:cNvSpPr/>
          <p:nvPr/>
        </p:nvSpPr>
        <p:spPr>
          <a:xfrm rot="0" flipH="0" flipV="0">
            <a:off x="11743985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14" name="Freeform 25714"/>
          <p:cNvSpPr/>
          <p:nvPr/>
        </p:nvSpPr>
        <p:spPr>
          <a:xfrm rot="0" flipH="0" flipV="0">
            <a:off x="11297451" y="6486583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15" name="Freeform 25715"/>
          <p:cNvSpPr/>
          <p:nvPr/>
        </p:nvSpPr>
        <p:spPr>
          <a:xfrm rot="0" flipH="0" flipV="0">
            <a:off x="10852440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16" name="Freeform 25716"/>
          <p:cNvSpPr/>
          <p:nvPr/>
        </p:nvSpPr>
        <p:spPr>
          <a:xfrm rot="0" flipH="0" flipV="0">
            <a:off x="10405906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17" name="Freeform 25717"/>
          <p:cNvSpPr/>
          <p:nvPr/>
        </p:nvSpPr>
        <p:spPr>
          <a:xfrm rot="0" flipH="0" flipV="0">
            <a:off x="9959370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18" name="Freeform 25718"/>
          <p:cNvSpPr/>
          <p:nvPr/>
        </p:nvSpPr>
        <p:spPr>
          <a:xfrm rot="0" flipH="0" flipV="0">
            <a:off x="9512836" y="6486583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19" name="Freeform 25719"/>
          <p:cNvSpPr/>
          <p:nvPr/>
        </p:nvSpPr>
        <p:spPr>
          <a:xfrm rot="0" flipH="0" flipV="0">
            <a:off x="9067826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20" name="Freeform 25720"/>
          <p:cNvSpPr/>
          <p:nvPr/>
        </p:nvSpPr>
        <p:spPr>
          <a:xfrm rot="0" flipH="0" flipV="0">
            <a:off x="8621292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21" name="Freeform 25721"/>
          <p:cNvSpPr/>
          <p:nvPr/>
        </p:nvSpPr>
        <p:spPr>
          <a:xfrm rot="0" flipH="0" flipV="0">
            <a:off x="8174758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22" name="Freeform 25722"/>
          <p:cNvSpPr/>
          <p:nvPr/>
        </p:nvSpPr>
        <p:spPr>
          <a:xfrm rot="0" flipH="0" flipV="0">
            <a:off x="7728223" y="6486583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23" name="Freeform 25723"/>
          <p:cNvSpPr/>
          <p:nvPr/>
        </p:nvSpPr>
        <p:spPr>
          <a:xfrm rot="0" flipH="0" flipV="0">
            <a:off x="7283213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24" name="Freeform 25724"/>
          <p:cNvSpPr/>
          <p:nvPr/>
        </p:nvSpPr>
        <p:spPr>
          <a:xfrm rot="0" flipH="0" flipV="0">
            <a:off x="6836679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25" name="Freeform 25725"/>
          <p:cNvSpPr/>
          <p:nvPr/>
        </p:nvSpPr>
        <p:spPr>
          <a:xfrm rot="0" flipH="0" flipV="0">
            <a:off x="6390144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26" name="Freeform 25726"/>
          <p:cNvSpPr/>
          <p:nvPr/>
        </p:nvSpPr>
        <p:spPr>
          <a:xfrm rot="0" flipH="0" flipV="0">
            <a:off x="5943609" y="6486583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27" name="Freeform 25727"/>
          <p:cNvSpPr/>
          <p:nvPr/>
        </p:nvSpPr>
        <p:spPr>
          <a:xfrm rot="0" flipH="0" flipV="0">
            <a:off x="5498599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28" name="Freeform 25728"/>
          <p:cNvSpPr/>
          <p:nvPr/>
        </p:nvSpPr>
        <p:spPr>
          <a:xfrm rot="0" flipH="0" flipV="0">
            <a:off x="5052065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29" name="Freeform 25729"/>
          <p:cNvSpPr/>
          <p:nvPr/>
        </p:nvSpPr>
        <p:spPr>
          <a:xfrm rot="0" flipH="0" flipV="0">
            <a:off x="4605530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30" name="Freeform 25730"/>
          <p:cNvSpPr/>
          <p:nvPr/>
        </p:nvSpPr>
        <p:spPr>
          <a:xfrm rot="0" flipH="0" flipV="0">
            <a:off x="4158996" y="6486583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31" name="Freeform 25731"/>
          <p:cNvSpPr/>
          <p:nvPr/>
        </p:nvSpPr>
        <p:spPr>
          <a:xfrm rot="0" flipH="0" flipV="0">
            <a:off x="3713985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32" name="Freeform 25732"/>
          <p:cNvSpPr/>
          <p:nvPr/>
        </p:nvSpPr>
        <p:spPr>
          <a:xfrm rot="0" flipH="0" flipV="0">
            <a:off x="3267451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33" name="Freeform 25733"/>
          <p:cNvSpPr/>
          <p:nvPr/>
        </p:nvSpPr>
        <p:spPr>
          <a:xfrm rot="0" flipH="0" flipV="0">
            <a:off x="2820917" y="6486583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34" name="Freeform 25734"/>
          <p:cNvSpPr/>
          <p:nvPr/>
        </p:nvSpPr>
        <p:spPr>
          <a:xfrm rot="0" flipH="0" flipV="0">
            <a:off x="2374383" y="6486583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35" name="Freeform 25735"/>
          <p:cNvSpPr/>
          <p:nvPr/>
        </p:nvSpPr>
        <p:spPr>
          <a:xfrm rot="0" flipH="0" flipV="0">
            <a:off x="1938516" y="6486583"/>
            <a:ext cx="213361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36" name="Freeform 25736"/>
          <p:cNvSpPr/>
          <p:nvPr/>
        </p:nvSpPr>
        <p:spPr>
          <a:xfrm rot="-5400000" flipH="0" flipV="0">
            <a:off x="1609330" y="5002200"/>
            <a:ext cx="330709" cy="330709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37" name="Freeform 25737"/>
          <p:cNvSpPr/>
          <p:nvPr/>
        </p:nvSpPr>
        <p:spPr>
          <a:xfrm rot="0" flipH="0" flipV="0">
            <a:off x="12637054" y="5168314"/>
            <a:ext cx="211837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38" name="Freeform 25738"/>
          <p:cNvSpPr/>
          <p:nvPr/>
        </p:nvSpPr>
        <p:spPr>
          <a:xfrm rot="0" flipH="0" flipV="0">
            <a:off x="12190520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39" name="Freeform 25739"/>
          <p:cNvSpPr/>
          <p:nvPr/>
        </p:nvSpPr>
        <p:spPr>
          <a:xfrm rot="0" flipH="0" flipV="0">
            <a:off x="11743986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40" name="Freeform 25740"/>
          <p:cNvSpPr/>
          <p:nvPr/>
        </p:nvSpPr>
        <p:spPr>
          <a:xfrm rot="0" flipH="0" flipV="0">
            <a:off x="11297452" y="5168314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41" name="Freeform 25741"/>
          <p:cNvSpPr/>
          <p:nvPr/>
        </p:nvSpPr>
        <p:spPr>
          <a:xfrm rot="0" flipH="0" flipV="0">
            <a:off x="10852440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42" name="Freeform 25742"/>
          <p:cNvSpPr/>
          <p:nvPr/>
        </p:nvSpPr>
        <p:spPr>
          <a:xfrm rot="0" flipH="0" flipV="0">
            <a:off x="10405906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43" name="Freeform 25743"/>
          <p:cNvSpPr/>
          <p:nvPr/>
        </p:nvSpPr>
        <p:spPr>
          <a:xfrm rot="0" flipH="0" flipV="0">
            <a:off x="9959371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44" name="Freeform 25744"/>
          <p:cNvSpPr/>
          <p:nvPr/>
        </p:nvSpPr>
        <p:spPr>
          <a:xfrm rot="0" flipH="0" flipV="0">
            <a:off x="9512837" y="5168314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45" name="Freeform 25745"/>
          <p:cNvSpPr/>
          <p:nvPr/>
        </p:nvSpPr>
        <p:spPr>
          <a:xfrm rot="0" flipH="0" flipV="0">
            <a:off x="9067827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46" name="Freeform 25746"/>
          <p:cNvSpPr/>
          <p:nvPr/>
        </p:nvSpPr>
        <p:spPr>
          <a:xfrm rot="0" flipH="0" flipV="0">
            <a:off x="8621292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47" name="Freeform 25747"/>
          <p:cNvSpPr/>
          <p:nvPr/>
        </p:nvSpPr>
        <p:spPr>
          <a:xfrm rot="0" flipH="0" flipV="0">
            <a:off x="8174758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48" name="Freeform 25748"/>
          <p:cNvSpPr/>
          <p:nvPr/>
        </p:nvSpPr>
        <p:spPr>
          <a:xfrm rot="0" flipH="0" flipV="0">
            <a:off x="7728223" y="5168314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49" name="Freeform 25749"/>
          <p:cNvSpPr/>
          <p:nvPr/>
        </p:nvSpPr>
        <p:spPr>
          <a:xfrm rot="0" flipH="0" flipV="0">
            <a:off x="7283213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50" name="Freeform 25750"/>
          <p:cNvSpPr/>
          <p:nvPr/>
        </p:nvSpPr>
        <p:spPr>
          <a:xfrm rot="0" flipH="0" flipV="0">
            <a:off x="6836679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51" name="Freeform 25751"/>
          <p:cNvSpPr/>
          <p:nvPr/>
        </p:nvSpPr>
        <p:spPr>
          <a:xfrm rot="0" flipH="0" flipV="0">
            <a:off x="6390144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52" name="Freeform 25752"/>
          <p:cNvSpPr/>
          <p:nvPr/>
        </p:nvSpPr>
        <p:spPr>
          <a:xfrm rot="0" flipH="0" flipV="0">
            <a:off x="5943609" y="5168314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53" name="Freeform 25753"/>
          <p:cNvSpPr/>
          <p:nvPr/>
        </p:nvSpPr>
        <p:spPr>
          <a:xfrm rot="0" flipH="0" flipV="0">
            <a:off x="5498599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54" name="Freeform 25754"/>
          <p:cNvSpPr/>
          <p:nvPr/>
        </p:nvSpPr>
        <p:spPr>
          <a:xfrm rot="0" flipH="0" flipV="0">
            <a:off x="5052065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55" name="Freeform 25755"/>
          <p:cNvSpPr/>
          <p:nvPr/>
        </p:nvSpPr>
        <p:spPr>
          <a:xfrm rot="0" flipH="0" flipV="0">
            <a:off x="4605530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56" name="Freeform 25756"/>
          <p:cNvSpPr/>
          <p:nvPr/>
        </p:nvSpPr>
        <p:spPr>
          <a:xfrm rot="0" flipH="0" flipV="0">
            <a:off x="4158995" y="5168314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57" name="Freeform 25757"/>
          <p:cNvSpPr/>
          <p:nvPr/>
        </p:nvSpPr>
        <p:spPr>
          <a:xfrm rot="0" flipH="0" flipV="0">
            <a:off x="3713985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58" name="Freeform 25758"/>
          <p:cNvSpPr/>
          <p:nvPr/>
        </p:nvSpPr>
        <p:spPr>
          <a:xfrm rot="0" flipH="0" flipV="0">
            <a:off x="3267451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59" name="Freeform 25759"/>
          <p:cNvSpPr/>
          <p:nvPr/>
        </p:nvSpPr>
        <p:spPr>
          <a:xfrm rot="0" flipH="0" flipV="0">
            <a:off x="2820916" y="5168314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60" name="Freeform 25760"/>
          <p:cNvSpPr/>
          <p:nvPr/>
        </p:nvSpPr>
        <p:spPr>
          <a:xfrm rot="0" flipH="0" flipV="0">
            <a:off x="2374382" y="5168314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61" name="Freeform 25761"/>
          <p:cNvSpPr/>
          <p:nvPr/>
        </p:nvSpPr>
        <p:spPr>
          <a:xfrm rot="0" flipH="0" flipV="0">
            <a:off x="1938516" y="5168314"/>
            <a:ext cx="213361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62" name="Freeform 25762"/>
          <p:cNvSpPr/>
          <p:nvPr/>
        </p:nvSpPr>
        <p:spPr>
          <a:xfrm rot="10800000" flipH="0" flipV="0">
            <a:off x="12640102" y="8768024"/>
            <a:ext cx="330709" cy="330709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63" name="Freeform 25763"/>
          <p:cNvSpPr/>
          <p:nvPr/>
        </p:nvSpPr>
        <p:spPr>
          <a:xfrm rot="0" flipH="0" flipV="0">
            <a:off x="12804696" y="2533303"/>
            <a:ext cx="0" cy="329185"/>
          </a:xfrm>
          <a:custGeom>
            <a:pathLst>
              <a:path w="0" h="2743200">
                <a:moveTo>
                  <a:pt x="0" y="0"/>
                </a:moveTo>
                <a:lnTo>
                  <a:pt x="0" y="2743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64" name="Freeform 25764"/>
          <p:cNvSpPr/>
          <p:nvPr/>
        </p:nvSpPr>
        <p:spPr>
          <a:xfrm rot="0" flipH="0" flipV="0">
            <a:off x="12804696" y="3086519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65" name="Freeform 25765"/>
          <p:cNvSpPr/>
          <p:nvPr/>
        </p:nvSpPr>
        <p:spPr>
          <a:xfrm rot="0" flipH="0" flipV="0">
            <a:off x="12804696" y="3531529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66" name="Freeform 25766"/>
          <p:cNvSpPr/>
          <p:nvPr/>
        </p:nvSpPr>
        <p:spPr>
          <a:xfrm rot="0" flipH="0" flipV="0">
            <a:off x="12804696" y="3978063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67" name="Freeform 25767"/>
          <p:cNvSpPr/>
          <p:nvPr/>
        </p:nvSpPr>
        <p:spPr>
          <a:xfrm rot="0" flipH="0" flipV="0">
            <a:off x="12804696" y="4424599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68" name="Freeform 25768"/>
          <p:cNvSpPr/>
          <p:nvPr/>
        </p:nvSpPr>
        <p:spPr>
          <a:xfrm rot="0" flipH="0" flipV="0">
            <a:off x="12804696" y="4871134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69" name="Freeform 25769"/>
          <p:cNvSpPr/>
          <p:nvPr/>
        </p:nvSpPr>
        <p:spPr>
          <a:xfrm rot="0" flipH="0" flipV="0">
            <a:off x="12804696" y="5316143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70" name="Freeform 25770"/>
          <p:cNvSpPr/>
          <p:nvPr/>
        </p:nvSpPr>
        <p:spPr>
          <a:xfrm rot="0" flipH="0" flipV="0">
            <a:off x="12804696" y="5762678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71" name="Freeform 25771"/>
          <p:cNvSpPr/>
          <p:nvPr/>
        </p:nvSpPr>
        <p:spPr>
          <a:xfrm rot="0" flipH="0" flipV="0">
            <a:off x="12804696" y="6209212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72" name="Freeform 25772"/>
          <p:cNvSpPr/>
          <p:nvPr/>
        </p:nvSpPr>
        <p:spPr>
          <a:xfrm rot="0" flipH="0" flipV="0">
            <a:off x="12804696" y="6655746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73" name="Freeform 25773"/>
          <p:cNvSpPr/>
          <p:nvPr/>
        </p:nvSpPr>
        <p:spPr>
          <a:xfrm rot="0" flipH="0" flipV="0">
            <a:off x="12804696" y="7100758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74" name="Freeform 25774"/>
          <p:cNvSpPr/>
          <p:nvPr/>
        </p:nvSpPr>
        <p:spPr>
          <a:xfrm rot="0" flipH="0" flipV="0">
            <a:off x="12804696" y="7547292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75" name="Freeform 25775"/>
          <p:cNvSpPr/>
          <p:nvPr/>
        </p:nvSpPr>
        <p:spPr>
          <a:xfrm rot="0" flipH="0" flipV="0">
            <a:off x="12804696" y="7993827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76" name="Freeform 25776"/>
          <p:cNvSpPr/>
          <p:nvPr/>
        </p:nvSpPr>
        <p:spPr>
          <a:xfrm rot="0" flipH="0" flipV="0">
            <a:off x="12804696" y="8440361"/>
            <a:ext cx="0" cy="327661"/>
          </a:xfrm>
          <a:custGeom>
            <a:pathLst>
              <a:path w="0" h="2730500">
                <a:moveTo>
                  <a:pt x="0" y="0"/>
                </a:moveTo>
                <a:lnTo>
                  <a:pt x="0" y="27305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77" name="Freeform 25777"/>
          <p:cNvSpPr/>
          <p:nvPr/>
        </p:nvSpPr>
        <p:spPr>
          <a:xfrm rot="10800000" flipH="0" flipV="0">
            <a:off x="8688350" y="8768023"/>
            <a:ext cx="330709" cy="330709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78" name="Freeform 25778"/>
          <p:cNvSpPr/>
          <p:nvPr/>
        </p:nvSpPr>
        <p:spPr>
          <a:xfrm rot="0" flipH="0" flipV="0">
            <a:off x="8852943" y="2327562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79" name="Freeform 25779"/>
          <p:cNvSpPr/>
          <p:nvPr/>
        </p:nvSpPr>
        <p:spPr>
          <a:xfrm rot="0" flipH="0" flipV="0">
            <a:off x="8852943" y="2760379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80" name="Freeform 25780"/>
          <p:cNvSpPr/>
          <p:nvPr/>
        </p:nvSpPr>
        <p:spPr>
          <a:xfrm rot="0" flipH="0" flipV="0">
            <a:off x="8852943" y="3205391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81" name="Freeform 25781"/>
          <p:cNvSpPr/>
          <p:nvPr/>
        </p:nvSpPr>
        <p:spPr>
          <a:xfrm rot="0" flipH="0" flipV="0">
            <a:off x="8852943" y="3651926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82" name="Freeform 25782"/>
          <p:cNvSpPr/>
          <p:nvPr/>
        </p:nvSpPr>
        <p:spPr>
          <a:xfrm rot="0" flipH="0" flipV="0">
            <a:off x="8852943" y="4098459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83" name="Freeform 25783"/>
          <p:cNvSpPr/>
          <p:nvPr/>
        </p:nvSpPr>
        <p:spPr>
          <a:xfrm rot="0" flipH="0" flipV="0">
            <a:off x="8852943" y="4544994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84" name="Freeform 25784"/>
          <p:cNvSpPr/>
          <p:nvPr/>
        </p:nvSpPr>
        <p:spPr>
          <a:xfrm rot="0" flipH="0" flipV="0">
            <a:off x="8852943" y="4990004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85" name="Freeform 25785"/>
          <p:cNvSpPr/>
          <p:nvPr/>
        </p:nvSpPr>
        <p:spPr>
          <a:xfrm rot="0" flipH="0" flipV="0">
            <a:off x="8852943" y="5436538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86" name="Freeform 25786"/>
          <p:cNvSpPr/>
          <p:nvPr/>
        </p:nvSpPr>
        <p:spPr>
          <a:xfrm rot="0" flipH="0" flipV="0">
            <a:off x="8852943" y="5883074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87" name="Freeform 25787"/>
          <p:cNvSpPr/>
          <p:nvPr/>
        </p:nvSpPr>
        <p:spPr>
          <a:xfrm rot="0" flipH="0" flipV="0">
            <a:off x="8852943" y="6329608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88" name="Freeform 25788"/>
          <p:cNvSpPr/>
          <p:nvPr/>
        </p:nvSpPr>
        <p:spPr>
          <a:xfrm rot="0" flipH="0" flipV="0">
            <a:off x="8852943" y="6774620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89" name="Freeform 25789"/>
          <p:cNvSpPr/>
          <p:nvPr/>
        </p:nvSpPr>
        <p:spPr>
          <a:xfrm rot="0" flipH="0" flipV="0">
            <a:off x="8852943" y="7221152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90" name="Freeform 25790"/>
          <p:cNvSpPr/>
          <p:nvPr/>
        </p:nvSpPr>
        <p:spPr>
          <a:xfrm rot="0" flipH="0" flipV="0">
            <a:off x="8852943" y="7667688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91" name="Freeform 25791"/>
          <p:cNvSpPr/>
          <p:nvPr/>
        </p:nvSpPr>
        <p:spPr>
          <a:xfrm rot="0" flipH="0" flipV="0">
            <a:off x="8852943" y="8114223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92" name="Freeform 25792"/>
          <p:cNvSpPr/>
          <p:nvPr/>
        </p:nvSpPr>
        <p:spPr>
          <a:xfrm rot="0" flipH="0" flipV="0">
            <a:off x="8852943" y="8559233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93" name="Freeform 25793"/>
          <p:cNvSpPr/>
          <p:nvPr/>
        </p:nvSpPr>
        <p:spPr>
          <a:xfrm rot="10800000" flipH="0" flipV="0">
            <a:off x="7371607" y="8768022"/>
            <a:ext cx="330709" cy="330709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94" name="Freeform 25794"/>
          <p:cNvSpPr/>
          <p:nvPr/>
        </p:nvSpPr>
        <p:spPr>
          <a:xfrm rot="0" flipH="0" flipV="0">
            <a:off x="7536200" y="2327561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95" name="Freeform 25795"/>
          <p:cNvSpPr/>
          <p:nvPr/>
        </p:nvSpPr>
        <p:spPr>
          <a:xfrm rot="0" flipH="0" flipV="0">
            <a:off x="7536200" y="2760379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96" name="Freeform 25796"/>
          <p:cNvSpPr/>
          <p:nvPr/>
        </p:nvSpPr>
        <p:spPr>
          <a:xfrm rot="0" flipH="0" flipV="0">
            <a:off x="7536200" y="3205389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97" name="Freeform 25797"/>
          <p:cNvSpPr/>
          <p:nvPr/>
        </p:nvSpPr>
        <p:spPr>
          <a:xfrm rot="0" flipH="0" flipV="0">
            <a:off x="7536200" y="3651925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98" name="Freeform 25798"/>
          <p:cNvSpPr/>
          <p:nvPr/>
        </p:nvSpPr>
        <p:spPr>
          <a:xfrm rot="0" flipH="0" flipV="0">
            <a:off x="7536200" y="4098459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799" name="Freeform 25799"/>
          <p:cNvSpPr/>
          <p:nvPr/>
        </p:nvSpPr>
        <p:spPr>
          <a:xfrm rot="0" flipH="0" flipV="0">
            <a:off x="7536200" y="4544993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00" name="Freeform 25800"/>
          <p:cNvSpPr/>
          <p:nvPr/>
        </p:nvSpPr>
        <p:spPr>
          <a:xfrm rot="0" flipH="0" flipV="0">
            <a:off x="7536200" y="4990004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01" name="Freeform 25801"/>
          <p:cNvSpPr/>
          <p:nvPr/>
        </p:nvSpPr>
        <p:spPr>
          <a:xfrm rot="0" flipH="0" flipV="0">
            <a:off x="7536200" y="5436537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02" name="Freeform 25802"/>
          <p:cNvSpPr/>
          <p:nvPr/>
        </p:nvSpPr>
        <p:spPr>
          <a:xfrm rot="0" flipH="0" flipV="0">
            <a:off x="7536200" y="5883072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03" name="Freeform 25803"/>
          <p:cNvSpPr/>
          <p:nvPr/>
        </p:nvSpPr>
        <p:spPr>
          <a:xfrm rot="0" flipH="0" flipV="0">
            <a:off x="7536200" y="6329608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04" name="Freeform 25804"/>
          <p:cNvSpPr/>
          <p:nvPr/>
        </p:nvSpPr>
        <p:spPr>
          <a:xfrm rot="0" flipH="0" flipV="0">
            <a:off x="7536200" y="6774618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05" name="Freeform 25805"/>
          <p:cNvSpPr/>
          <p:nvPr/>
        </p:nvSpPr>
        <p:spPr>
          <a:xfrm rot="0" flipH="0" flipV="0">
            <a:off x="7536200" y="7221152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06" name="Freeform 25806"/>
          <p:cNvSpPr/>
          <p:nvPr/>
        </p:nvSpPr>
        <p:spPr>
          <a:xfrm rot="0" flipH="0" flipV="0">
            <a:off x="7536200" y="7667688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07" name="Freeform 25807"/>
          <p:cNvSpPr/>
          <p:nvPr/>
        </p:nvSpPr>
        <p:spPr>
          <a:xfrm rot="0" flipH="0" flipV="0">
            <a:off x="7536200" y="8114221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08" name="Freeform 25808"/>
          <p:cNvSpPr/>
          <p:nvPr/>
        </p:nvSpPr>
        <p:spPr>
          <a:xfrm rot="0" flipH="0" flipV="0">
            <a:off x="7536200" y="8559232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09" name="Freeform 25809"/>
          <p:cNvSpPr/>
          <p:nvPr/>
        </p:nvSpPr>
        <p:spPr>
          <a:xfrm rot="10800000" flipH="0" flipV="0">
            <a:off x="6053340" y="8768022"/>
            <a:ext cx="330709" cy="330709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10" name="Freeform 25810"/>
          <p:cNvSpPr/>
          <p:nvPr/>
        </p:nvSpPr>
        <p:spPr>
          <a:xfrm rot="0" flipH="0" flipV="0">
            <a:off x="6217932" y="2327559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11" name="Freeform 25811"/>
          <p:cNvSpPr/>
          <p:nvPr/>
        </p:nvSpPr>
        <p:spPr>
          <a:xfrm rot="0" flipH="0" flipV="0">
            <a:off x="6217932" y="2760378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12" name="Freeform 25812"/>
          <p:cNvSpPr/>
          <p:nvPr/>
        </p:nvSpPr>
        <p:spPr>
          <a:xfrm rot="0" flipH="0" flipV="0">
            <a:off x="6217932" y="3205389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13" name="Freeform 25813"/>
          <p:cNvSpPr/>
          <p:nvPr/>
        </p:nvSpPr>
        <p:spPr>
          <a:xfrm rot="0" flipH="0" flipV="0">
            <a:off x="6217932" y="3651923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14" name="Freeform 25814"/>
          <p:cNvSpPr/>
          <p:nvPr/>
        </p:nvSpPr>
        <p:spPr>
          <a:xfrm rot="0" flipH="0" flipV="0">
            <a:off x="6217932" y="4098457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15" name="Freeform 25815"/>
          <p:cNvSpPr/>
          <p:nvPr/>
        </p:nvSpPr>
        <p:spPr>
          <a:xfrm rot="0" flipH="0" flipV="0">
            <a:off x="6217932" y="4544993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16" name="Freeform 25816"/>
          <p:cNvSpPr/>
          <p:nvPr/>
        </p:nvSpPr>
        <p:spPr>
          <a:xfrm rot="0" flipH="0" flipV="0">
            <a:off x="6217932" y="4990003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17" name="Freeform 25817"/>
          <p:cNvSpPr/>
          <p:nvPr/>
        </p:nvSpPr>
        <p:spPr>
          <a:xfrm rot="0" flipH="0" flipV="0">
            <a:off x="6217932" y="5436537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18" name="Freeform 25818"/>
          <p:cNvSpPr/>
          <p:nvPr/>
        </p:nvSpPr>
        <p:spPr>
          <a:xfrm rot="0" flipH="0" flipV="0">
            <a:off x="6217932" y="5883072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19" name="Freeform 25819"/>
          <p:cNvSpPr/>
          <p:nvPr/>
        </p:nvSpPr>
        <p:spPr>
          <a:xfrm rot="0" flipH="0" flipV="0">
            <a:off x="6217932" y="6329606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20" name="Freeform 25820"/>
          <p:cNvSpPr/>
          <p:nvPr/>
        </p:nvSpPr>
        <p:spPr>
          <a:xfrm rot="0" flipH="0" flipV="0">
            <a:off x="6217932" y="6774618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21" name="Freeform 25821"/>
          <p:cNvSpPr/>
          <p:nvPr/>
        </p:nvSpPr>
        <p:spPr>
          <a:xfrm rot="0" flipH="0" flipV="0">
            <a:off x="6217932" y="7221152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22" name="Freeform 25822"/>
          <p:cNvSpPr/>
          <p:nvPr/>
        </p:nvSpPr>
        <p:spPr>
          <a:xfrm rot="0" flipH="0" flipV="0">
            <a:off x="6217932" y="7667686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23" name="Freeform 25823"/>
          <p:cNvSpPr/>
          <p:nvPr/>
        </p:nvSpPr>
        <p:spPr>
          <a:xfrm rot="0" flipH="0" flipV="0">
            <a:off x="6217932" y="8114221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24" name="Freeform 25824"/>
          <p:cNvSpPr/>
          <p:nvPr/>
        </p:nvSpPr>
        <p:spPr>
          <a:xfrm rot="0" flipH="0" flipV="0">
            <a:off x="6217932" y="8559232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25" name="Freeform 25825"/>
          <p:cNvSpPr/>
          <p:nvPr/>
        </p:nvSpPr>
        <p:spPr>
          <a:xfrm rot="10800000" flipH="0" flipV="0">
            <a:off x="4736597" y="8768021"/>
            <a:ext cx="330709" cy="330709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26" name="Freeform 25826"/>
          <p:cNvSpPr/>
          <p:nvPr/>
        </p:nvSpPr>
        <p:spPr>
          <a:xfrm rot="0" flipH="0" flipV="0">
            <a:off x="4901189" y="2327559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27" name="Freeform 25827"/>
          <p:cNvSpPr/>
          <p:nvPr/>
        </p:nvSpPr>
        <p:spPr>
          <a:xfrm rot="0" flipH="0" flipV="0">
            <a:off x="4901189" y="2760376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28" name="Freeform 25828"/>
          <p:cNvSpPr/>
          <p:nvPr/>
        </p:nvSpPr>
        <p:spPr>
          <a:xfrm rot="0" flipH="0" flipV="0">
            <a:off x="4901189" y="3205388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29" name="Freeform 25829"/>
          <p:cNvSpPr/>
          <p:nvPr/>
        </p:nvSpPr>
        <p:spPr>
          <a:xfrm rot="0" flipH="0" flipV="0">
            <a:off x="4901189" y="3651923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30" name="Freeform 25830"/>
          <p:cNvSpPr/>
          <p:nvPr/>
        </p:nvSpPr>
        <p:spPr>
          <a:xfrm rot="0" flipH="0" flipV="0">
            <a:off x="4901189" y="4098456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31" name="Freeform 25831"/>
          <p:cNvSpPr/>
          <p:nvPr/>
        </p:nvSpPr>
        <p:spPr>
          <a:xfrm rot="0" flipH="0" flipV="0">
            <a:off x="4901189" y="4544991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32" name="Freeform 25832"/>
          <p:cNvSpPr/>
          <p:nvPr/>
        </p:nvSpPr>
        <p:spPr>
          <a:xfrm rot="0" flipH="0" flipV="0">
            <a:off x="4901189" y="4990003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33" name="Freeform 25833"/>
          <p:cNvSpPr/>
          <p:nvPr/>
        </p:nvSpPr>
        <p:spPr>
          <a:xfrm rot="0" flipH="0" flipV="0">
            <a:off x="4901189" y="5436535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34" name="Freeform 25834"/>
          <p:cNvSpPr/>
          <p:nvPr/>
        </p:nvSpPr>
        <p:spPr>
          <a:xfrm rot="0" flipH="0" flipV="0">
            <a:off x="4901189" y="5883071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35" name="Freeform 25835"/>
          <p:cNvSpPr/>
          <p:nvPr/>
        </p:nvSpPr>
        <p:spPr>
          <a:xfrm rot="0" flipH="0" flipV="0">
            <a:off x="4901189" y="6329606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36" name="Freeform 25836"/>
          <p:cNvSpPr/>
          <p:nvPr/>
        </p:nvSpPr>
        <p:spPr>
          <a:xfrm rot="0" flipH="0" flipV="0">
            <a:off x="4901189" y="6774616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37" name="Freeform 25837"/>
          <p:cNvSpPr/>
          <p:nvPr/>
        </p:nvSpPr>
        <p:spPr>
          <a:xfrm rot="0" flipH="0" flipV="0">
            <a:off x="4901189" y="7221150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38" name="Freeform 25838"/>
          <p:cNvSpPr/>
          <p:nvPr/>
        </p:nvSpPr>
        <p:spPr>
          <a:xfrm rot="0" flipH="0" flipV="0">
            <a:off x="4901189" y="7667686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39" name="Freeform 25839"/>
          <p:cNvSpPr/>
          <p:nvPr/>
        </p:nvSpPr>
        <p:spPr>
          <a:xfrm rot="0" flipH="0" flipV="0">
            <a:off x="4901189" y="8114220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40" name="Freeform 25840"/>
          <p:cNvSpPr/>
          <p:nvPr/>
        </p:nvSpPr>
        <p:spPr>
          <a:xfrm rot="0" flipH="0" flipV="0">
            <a:off x="4901189" y="8559231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41" name="Freeform 25841"/>
          <p:cNvSpPr/>
          <p:nvPr/>
        </p:nvSpPr>
        <p:spPr>
          <a:xfrm rot="10800000" flipH="0" flipV="0">
            <a:off x="3528058" y="8768021"/>
            <a:ext cx="330709" cy="330709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42" name="Freeform 25842"/>
          <p:cNvSpPr/>
          <p:nvPr/>
        </p:nvSpPr>
        <p:spPr>
          <a:xfrm rot="0" flipH="0" flipV="0">
            <a:off x="3692650" y="2327558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43" name="Freeform 25843"/>
          <p:cNvSpPr/>
          <p:nvPr/>
        </p:nvSpPr>
        <p:spPr>
          <a:xfrm rot="0" flipH="0" flipV="0">
            <a:off x="3692650" y="2760376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44" name="Freeform 25844"/>
          <p:cNvSpPr/>
          <p:nvPr/>
        </p:nvSpPr>
        <p:spPr>
          <a:xfrm rot="0" flipH="0" flipV="0">
            <a:off x="3692650" y="3205386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45" name="Freeform 25845"/>
          <p:cNvSpPr/>
          <p:nvPr/>
        </p:nvSpPr>
        <p:spPr>
          <a:xfrm rot="0" flipH="0" flipV="0">
            <a:off x="3692650" y="3651922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46" name="Freeform 25846"/>
          <p:cNvSpPr/>
          <p:nvPr/>
        </p:nvSpPr>
        <p:spPr>
          <a:xfrm rot="0" flipH="0" flipV="0">
            <a:off x="3692650" y="4098456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47" name="Freeform 25847"/>
          <p:cNvSpPr/>
          <p:nvPr/>
        </p:nvSpPr>
        <p:spPr>
          <a:xfrm rot="0" flipH="0" flipV="0">
            <a:off x="3692650" y="4544990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48" name="Freeform 25848"/>
          <p:cNvSpPr/>
          <p:nvPr/>
        </p:nvSpPr>
        <p:spPr>
          <a:xfrm rot="0" flipH="0" flipV="0">
            <a:off x="3692650" y="4990001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49" name="Freeform 25849"/>
          <p:cNvSpPr/>
          <p:nvPr/>
        </p:nvSpPr>
        <p:spPr>
          <a:xfrm rot="0" flipH="0" flipV="0">
            <a:off x="3692650" y="5436535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50" name="Freeform 25850"/>
          <p:cNvSpPr/>
          <p:nvPr/>
        </p:nvSpPr>
        <p:spPr>
          <a:xfrm rot="0" flipH="0" flipV="0">
            <a:off x="3692650" y="5883071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51" name="Freeform 25851"/>
          <p:cNvSpPr/>
          <p:nvPr/>
        </p:nvSpPr>
        <p:spPr>
          <a:xfrm rot="0" flipH="0" flipV="0">
            <a:off x="3692650" y="6329605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52" name="Freeform 25852"/>
          <p:cNvSpPr/>
          <p:nvPr/>
        </p:nvSpPr>
        <p:spPr>
          <a:xfrm rot="0" flipH="0" flipV="0">
            <a:off x="3692650" y="6774616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53" name="Freeform 25853"/>
          <p:cNvSpPr/>
          <p:nvPr/>
        </p:nvSpPr>
        <p:spPr>
          <a:xfrm rot="0" flipH="0" flipV="0">
            <a:off x="3692650" y="7221150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54" name="Freeform 25854"/>
          <p:cNvSpPr/>
          <p:nvPr/>
        </p:nvSpPr>
        <p:spPr>
          <a:xfrm rot="0" flipH="0" flipV="0">
            <a:off x="3692650" y="7667684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55" name="Freeform 25855"/>
          <p:cNvSpPr/>
          <p:nvPr/>
        </p:nvSpPr>
        <p:spPr>
          <a:xfrm rot="0" flipH="0" flipV="0">
            <a:off x="3692650" y="8114220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56" name="Freeform 25856"/>
          <p:cNvSpPr/>
          <p:nvPr/>
        </p:nvSpPr>
        <p:spPr>
          <a:xfrm rot="0" flipH="0" flipV="0">
            <a:off x="3692650" y="8559231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57" name="Freeform 25857"/>
          <p:cNvSpPr/>
          <p:nvPr/>
        </p:nvSpPr>
        <p:spPr>
          <a:xfrm rot="-5400000" flipH="0" flipV="0">
            <a:off x="1609330" y="2367183"/>
            <a:ext cx="330709" cy="330709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58" name="Freeform 25858"/>
          <p:cNvSpPr/>
          <p:nvPr/>
        </p:nvSpPr>
        <p:spPr>
          <a:xfrm rot="0" flipH="0" flipV="0">
            <a:off x="12670588" y="2533297"/>
            <a:ext cx="248413" cy="0"/>
          </a:xfrm>
          <a:custGeom>
            <a:pathLst>
              <a:path w="2070100" h="0">
                <a:moveTo>
                  <a:pt x="20701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59" name="Freeform 25859"/>
          <p:cNvSpPr/>
          <p:nvPr/>
        </p:nvSpPr>
        <p:spPr>
          <a:xfrm rot="0" flipH="0" flipV="0">
            <a:off x="12225577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60" name="Freeform 25860"/>
          <p:cNvSpPr/>
          <p:nvPr/>
        </p:nvSpPr>
        <p:spPr>
          <a:xfrm rot="0" flipH="0" flipV="0">
            <a:off x="11779043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61" name="Freeform 25861"/>
          <p:cNvSpPr/>
          <p:nvPr/>
        </p:nvSpPr>
        <p:spPr>
          <a:xfrm rot="0" flipH="0" flipV="0">
            <a:off x="11332508" y="253329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62" name="Freeform 25862"/>
          <p:cNvSpPr/>
          <p:nvPr/>
        </p:nvSpPr>
        <p:spPr>
          <a:xfrm rot="0" flipH="0" flipV="0">
            <a:off x="10885973" y="253329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63" name="Freeform 25863"/>
          <p:cNvSpPr/>
          <p:nvPr/>
        </p:nvSpPr>
        <p:spPr>
          <a:xfrm rot="0" flipH="0" flipV="0">
            <a:off x="10440963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64" name="Freeform 25864"/>
          <p:cNvSpPr/>
          <p:nvPr/>
        </p:nvSpPr>
        <p:spPr>
          <a:xfrm rot="0" flipH="0" flipV="0">
            <a:off x="9994428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65" name="Freeform 25865"/>
          <p:cNvSpPr/>
          <p:nvPr/>
        </p:nvSpPr>
        <p:spPr>
          <a:xfrm rot="0" flipH="0" flipV="0">
            <a:off x="9547894" y="253329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66" name="Freeform 25866"/>
          <p:cNvSpPr/>
          <p:nvPr/>
        </p:nvSpPr>
        <p:spPr>
          <a:xfrm rot="0" flipH="0" flipV="0">
            <a:off x="9101358" y="253329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67" name="Freeform 25867"/>
          <p:cNvSpPr/>
          <p:nvPr/>
        </p:nvSpPr>
        <p:spPr>
          <a:xfrm rot="0" flipH="0" flipV="0">
            <a:off x="8656348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68" name="Freeform 25868"/>
          <p:cNvSpPr/>
          <p:nvPr/>
        </p:nvSpPr>
        <p:spPr>
          <a:xfrm rot="0" flipH="0" flipV="0">
            <a:off x="8209814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69" name="Freeform 25869"/>
          <p:cNvSpPr/>
          <p:nvPr/>
        </p:nvSpPr>
        <p:spPr>
          <a:xfrm rot="0" flipH="0" flipV="0">
            <a:off x="7763279" y="253329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70" name="Freeform 25870"/>
          <p:cNvSpPr/>
          <p:nvPr/>
        </p:nvSpPr>
        <p:spPr>
          <a:xfrm rot="0" flipH="0" flipV="0">
            <a:off x="7316744" y="253329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71" name="Freeform 25871"/>
          <p:cNvSpPr/>
          <p:nvPr/>
        </p:nvSpPr>
        <p:spPr>
          <a:xfrm rot="0" flipH="0" flipV="0">
            <a:off x="6871733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72" name="Freeform 25872"/>
          <p:cNvSpPr/>
          <p:nvPr/>
        </p:nvSpPr>
        <p:spPr>
          <a:xfrm rot="0" flipH="0" flipV="0">
            <a:off x="6425198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73" name="Freeform 25873"/>
          <p:cNvSpPr/>
          <p:nvPr/>
        </p:nvSpPr>
        <p:spPr>
          <a:xfrm rot="0" flipH="0" flipV="0">
            <a:off x="5978664" y="253329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74" name="Freeform 25874"/>
          <p:cNvSpPr/>
          <p:nvPr/>
        </p:nvSpPr>
        <p:spPr>
          <a:xfrm rot="0" flipH="0" flipV="0">
            <a:off x="5532130" y="253329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75" name="Freeform 25875"/>
          <p:cNvSpPr/>
          <p:nvPr/>
        </p:nvSpPr>
        <p:spPr>
          <a:xfrm rot="0" flipH="0" flipV="0">
            <a:off x="5087119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76" name="Freeform 25876"/>
          <p:cNvSpPr/>
          <p:nvPr/>
        </p:nvSpPr>
        <p:spPr>
          <a:xfrm rot="0" flipH="0" flipV="0">
            <a:off x="4640585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77" name="Freeform 25877"/>
          <p:cNvSpPr/>
          <p:nvPr/>
        </p:nvSpPr>
        <p:spPr>
          <a:xfrm rot="0" flipH="0" flipV="0">
            <a:off x="4194050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78" name="Freeform 25878"/>
          <p:cNvSpPr/>
          <p:nvPr/>
        </p:nvSpPr>
        <p:spPr>
          <a:xfrm rot="0" flipH="0" flipV="0">
            <a:off x="3747515" y="2533297"/>
            <a:ext cx="224029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79" name="Freeform 25879"/>
          <p:cNvSpPr/>
          <p:nvPr/>
        </p:nvSpPr>
        <p:spPr>
          <a:xfrm rot="0" flipH="0" flipV="0">
            <a:off x="3302504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80" name="Freeform 25880"/>
          <p:cNvSpPr/>
          <p:nvPr/>
        </p:nvSpPr>
        <p:spPr>
          <a:xfrm rot="0" flipH="0" flipV="0">
            <a:off x="2855969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81" name="Freeform 25881"/>
          <p:cNvSpPr/>
          <p:nvPr/>
        </p:nvSpPr>
        <p:spPr>
          <a:xfrm rot="0" flipH="0" flipV="0">
            <a:off x="2409435" y="2533297"/>
            <a:ext cx="222505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82" name="Freeform 25882"/>
          <p:cNvSpPr/>
          <p:nvPr/>
        </p:nvSpPr>
        <p:spPr>
          <a:xfrm rot="0" flipH="0" flipV="0">
            <a:off x="1938516" y="2533297"/>
            <a:ext cx="248413" cy="0"/>
          </a:xfrm>
          <a:custGeom>
            <a:pathLst>
              <a:path w="2070100" h="0">
                <a:moveTo>
                  <a:pt x="20701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83" name="Freeform 25883"/>
          <p:cNvSpPr/>
          <p:nvPr/>
        </p:nvSpPr>
        <p:spPr>
          <a:xfrm rot="0" flipH="0" flipV="0">
            <a:off x="3692651" y="8283383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84" name="Freeform 25884"/>
          <p:cNvSpPr/>
          <p:nvPr/>
        </p:nvSpPr>
        <p:spPr>
          <a:xfrm rot="0" flipH="0" flipV="0">
            <a:off x="4901190" y="8283383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85" name="Freeform 25885"/>
          <p:cNvSpPr/>
          <p:nvPr/>
        </p:nvSpPr>
        <p:spPr>
          <a:xfrm rot="0" flipH="0" flipV="0">
            <a:off x="3681983" y="8426641"/>
            <a:ext cx="1229875" cy="0"/>
          </a:xfrm>
          <a:custGeom>
            <a:pathLst>
              <a:path w="10248900" h="0">
                <a:moveTo>
                  <a:pt x="0" y="0"/>
                </a:moveTo>
                <a:lnTo>
                  <a:pt x="102489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886" name="Picture 25886"/>
          <p:cNvPicPr>
            <a:picLocks noChangeAspect="0" noChangeArrowheads="1"/>
          </p:cNvPicPr>
          <p:nvPr/>
        </p:nvPicPr>
        <p:blipFill>
          <a:blip r:embed="rId258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95114" y="8327582"/>
            <a:ext cx="196596" cy="198120"/>
          </a:xfrm>
          <a:prstGeom prst="rect">
            <a:avLst/>
          </a:prstGeom>
          <a:noFill/>
          <a:extLst/>
        </p:spPr>
      </p:pic>
      <p:pic>
        <p:nvPicPr>
          <p:cNvPr id="25887" name="Picture 25887"/>
          <p:cNvPicPr>
            <a:picLocks noChangeAspect="0" noChangeArrowheads="1"/>
          </p:cNvPicPr>
          <p:nvPr/>
        </p:nvPicPr>
        <p:blipFill>
          <a:blip r:embed="rId258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02130" y="8327581"/>
            <a:ext cx="198120" cy="198120"/>
          </a:xfrm>
          <a:prstGeom prst="rect">
            <a:avLst/>
          </a:prstGeom>
          <a:noFill/>
          <a:extLst/>
        </p:spPr>
      </p:pic>
      <p:sp>
        <p:nvSpPr>
          <p:cNvPr id="25888" name="Freeform 25888"/>
          <p:cNvSpPr/>
          <p:nvPr/>
        </p:nvSpPr>
        <p:spPr>
          <a:xfrm rot="0" flipH="0" flipV="0">
            <a:off x="4901190" y="8283383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89" name="Freeform 25889"/>
          <p:cNvSpPr/>
          <p:nvPr/>
        </p:nvSpPr>
        <p:spPr>
          <a:xfrm rot="0" flipH="0" flipV="0">
            <a:off x="6217934" y="8283383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890" name="Picture 25890"/>
          <p:cNvPicPr>
            <a:picLocks noChangeAspect="0" noChangeArrowheads="1"/>
          </p:cNvPicPr>
          <p:nvPr/>
        </p:nvPicPr>
        <p:blipFill>
          <a:blip r:embed="rId258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02129" y="8327581"/>
            <a:ext cx="198120" cy="198120"/>
          </a:xfrm>
          <a:prstGeom prst="rect">
            <a:avLst/>
          </a:prstGeom>
          <a:noFill/>
          <a:extLst/>
        </p:spPr>
      </p:pic>
      <p:pic>
        <p:nvPicPr>
          <p:cNvPr id="25891" name="Picture 25891"/>
          <p:cNvPicPr>
            <a:picLocks noChangeAspect="0" noChangeArrowheads="1"/>
          </p:cNvPicPr>
          <p:nvPr/>
        </p:nvPicPr>
        <p:blipFill>
          <a:blip r:embed="rId258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118873" y="8327579"/>
            <a:ext cx="198120" cy="198121"/>
          </a:xfrm>
          <a:prstGeom prst="rect">
            <a:avLst/>
          </a:prstGeom>
          <a:noFill/>
          <a:extLst/>
        </p:spPr>
      </p:pic>
      <p:sp>
        <p:nvSpPr>
          <p:cNvPr id="25892" name="Freeform 25892"/>
          <p:cNvSpPr/>
          <p:nvPr/>
        </p:nvSpPr>
        <p:spPr>
          <a:xfrm rot="0" flipH="0" flipV="0">
            <a:off x="6217934" y="8283382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93" name="Freeform 25893"/>
          <p:cNvSpPr/>
          <p:nvPr/>
        </p:nvSpPr>
        <p:spPr>
          <a:xfrm rot="0" flipH="0" flipV="0">
            <a:off x="7536202" y="8283382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894" name="Picture 25894"/>
          <p:cNvPicPr>
            <a:picLocks noChangeAspect="0" noChangeArrowheads="1"/>
          </p:cNvPicPr>
          <p:nvPr/>
        </p:nvPicPr>
        <p:blipFill>
          <a:blip r:embed="rId258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118874" y="8327581"/>
            <a:ext cx="198120" cy="198120"/>
          </a:xfrm>
          <a:prstGeom prst="rect">
            <a:avLst/>
          </a:prstGeom>
          <a:noFill/>
          <a:extLst/>
        </p:spPr>
      </p:pic>
      <p:pic>
        <p:nvPicPr>
          <p:cNvPr id="25895" name="Picture 25895"/>
          <p:cNvPicPr>
            <a:picLocks noChangeAspect="0" noChangeArrowheads="1"/>
          </p:cNvPicPr>
          <p:nvPr/>
        </p:nvPicPr>
        <p:blipFill>
          <a:blip r:embed="rId258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37142" y="8327579"/>
            <a:ext cx="196596" cy="198120"/>
          </a:xfrm>
          <a:prstGeom prst="rect">
            <a:avLst/>
          </a:prstGeom>
          <a:noFill/>
          <a:extLst/>
        </p:spPr>
      </p:pic>
      <p:sp>
        <p:nvSpPr>
          <p:cNvPr id="25896" name="Freeform 25896"/>
          <p:cNvSpPr/>
          <p:nvPr/>
        </p:nvSpPr>
        <p:spPr>
          <a:xfrm rot="0" flipH="0" flipV="0">
            <a:off x="7536203" y="8283382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97" name="Freeform 25897"/>
          <p:cNvSpPr/>
          <p:nvPr/>
        </p:nvSpPr>
        <p:spPr>
          <a:xfrm rot="0" flipH="0" flipV="0">
            <a:off x="8852947" y="8283382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898" name="Freeform 25898"/>
          <p:cNvSpPr/>
          <p:nvPr/>
        </p:nvSpPr>
        <p:spPr>
          <a:xfrm rot="0" flipH="0" flipV="0">
            <a:off x="7524011" y="8426639"/>
            <a:ext cx="1339604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899" name="Picture 25899"/>
          <p:cNvPicPr>
            <a:picLocks noChangeAspect="0" noChangeArrowheads="1"/>
          </p:cNvPicPr>
          <p:nvPr/>
        </p:nvPicPr>
        <p:blipFill>
          <a:blip r:embed="rId258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37142" y="8327579"/>
            <a:ext cx="196596" cy="198120"/>
          </a:xfrm>
          <a:prstGeom prst="rect">
            <a:avLst/>
          </a:prstGeom>
          <a:noFill/>
          <a:extLst/>
        </p:spPr>
      </p:pic>
      <p:pic>
        <p:nvPicPr>
          <p:cNvPr id="25900" name="Picture 25900"/>
          <p:cNvPicPr>
            <a:picLocks noChangeAspect="0" noChangeArrowheads="1"/>
          </p:cNvPicPr>
          <p:nvPr/>
        </p:nvPicPr>
        <p:blipFill>
          <a:blip r:embed="rId259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753886" y="8327577"/>
            <a:ext cx="198120" cy="198121"/>
          </a:xfrm>
          <a:prstGeom prst="rect">
            <a:avLst/>
          </a:prstGeom>
          <a:noFill/>
          <a:extLst/>
        </p:spPr>
      </p:pic>
      <p:sp>
        <p:nvSpPr>
          <p:cNvPr id="25901" name="Freeform 25901"/>
          <p:cNvSpPr/>
          <p:nvPr/>
        </p:nvSpPr>
        <p:spPr>
          <a:xfrm rot="0" flipH="0" flipV="0">
            <a:off x="3692651" y="8577515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02" name="Freeform 25902"/>
          <p:cNvSpPr/>
          <p:nvPr/>
        </p:nvSpPr>
        <p:spPr>
          <a:xfrm rot="0" flipH="0" flipV="0">
            <a:off x="12804705" y="8577515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03" name="Freeform 25903"/>
          <p:cNvSpPr/>
          <p:nvPr/>
        </p:nvSpPr>
        <p:spPr>
          <a:xfrm rot="0" flipH="0" flipV="0">
            <a:off x="3681983" y="8720771"/>
            <a:ext cx="9134913" cy="0"/>
          </a:xfrm>
          <a:custGeom>
            <a:pathLst>
              <a:path w="76123800" h="0">
                <a:moveTo>
                  <a:pt x="0" y="0"/>
                </a:moveTo>
                <a:lnTo>
                  <a:pt x="761238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904" name="Picture 25904"/>
          <p:cNvPicPr>
            <a:picLocks noChangeAspect="0" noChangeArrowheads="1"/>
          </p:cNvPicPr>
          <p:nvPr/>
        </p:nvPicPr>
        <p:blipFill>
          <a:blip r:embed="rId259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95114" y="8621711"/>
            <a:ext cx="196596" cy="198121"/>
          </a:xfrm>
          <a:prstGeom prst="rect">
            <a:avLst/>
          </a:prstGeom>
          <a:noFill/>
          <a:extLst/>
        </p:spPr>
      </p:pic>
      <p:pic>
        <p:nvPicPr>
          <p:cNvPr id="25905" name="Picture 25905"/>
          <p:cNvPicPr>
            <a:picLocks noChangeAspect="0" noChangeArrowheads="1"/>
          </p:cNvPicPr>
          <p:nvPr/>
        </p:nvPicPr>
        <p:blipFill>
          <a:blip r:embed="rId259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05644" y="8621711"/>
            <a:ext cx="198120" cy="198121"/>
          </a:xfrm>
          <a:prstGeom prst="rect">
            <a:avLst/>
          </a:prstGeom>
          <a:noFill/>
          <a:extLst/>
        </p:spPr>
      </p:pic>
      <p:sp>
        <p:nvSpPr>
          <p:cNvPr id="25906" name="Freeform 25906"/>
          <p:cNvSpPr/>
          <p:nvPr/>
        </p:nvSpPr>
        <p:spPr>
          <a:xfrm rot="0" flipH="0" flipV="0">
            <a:off x="3012943" y="7803318"/>
            <a:ext cx="141732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07" name="Freeform 25907"/>
          <p:cNvSpPr/>
          <p:nvPr/>
        </p:nvSpPr>
        <p:spPr>
          <a:xfrm rot="0" flipH="0" flipV="0">
            <a:off x="3012943" y="6486572"/>
            <a:ext cx="141732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08" name="Freeform 25908"/>
          <p:cNvSpPr/>
          <p:nvPr/>
        </p:nvSpPr>
        <p:spPr>
          <a:xfrm rot="0" flipH="0" flipV="0">
            <a:off x="3154676" y="6475905"/>
            <a:ext cx="0" cy="1338080"/>
          </a:xfrm>
          <a:custGeom>
            <a:pathLst>
              <a:path w="0" h="11150600">
                <a:moveTo>
                  <a:pt x="0" y="111506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909" name="Picture 25909"/>
          <p:cNvPicPr>
            <a:picLocks noChangeAspect="0" noChangeArrowheads="1"/>
          </p:cNvPicPr>
          <p:nvPr/>
        </p:nvPicPr>
        <p:blipFill>
          <a:blip r:embed="rId259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15" y="7704257"/>
            <a:ext cx="198120" cy="198121"/>
          </a:xfrm>
          <a:prstGeom prst="rect">
            <a:avLst/>
          </a:prstGeom>
          <a:noFill/>
          <a:extLst/>
        </p:spPr>
      </p:pic>
      <p:pic>
        <p:nvPicPr>
          <p:cNvPr id="25910" name="Picture 25910"/>
          <p:cNvPicPr>
            <a:picLocks noChangeAspect="0" noChangeArrowheads="1"/>
          </p:cNvPicPr>
          <p:nvPr/>
        </p:nvPicPr>
        <p:blipFill>
          <a:blip r:embed="rId259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15" y="6387513"/>
            <a:ext cx="198120" cy="198121"/>
          </a:xfrm>
          <a:prstGeom prst="rect">
            <a:avLst/>
          </a:prstGeom>
          <a:noFill/>
          <a:extLst/>
        </p:spPr>
      </p:pic>
      <p:sp>
        <p:nvSpPr>
          <p:cNvPr id="25911" name="Freeform 25911"/>
          <p:cNvSpPr/>
          <p:nvPr/>
        </p:nvSpPr>
        <p:spPr>
          <a:xfrm rot="0" flipH="0" flipV="0">
            <a:off x="3012943" y="6486572"/>
            <a:ext cx="141732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12" name="Freeform 25912"/>
          <p:cNvSpPr/>
          <p:nvPr/>
        </p:nvSpPr>
        <p:spPr>
          <a:xfrm rot="0" flipH="0" flipV="0">
            <a:off x="3012943" y="5168302"/>
            <a:ext cx="141732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913" name="Picture 25913"/>
          <p:cNvPicPr>
            <a:picLocks noChangeAspect="0" noChangeArrowheads="1"/>
          </p:cNvPicPr>
          <p:nvPr/>
        </p:nvPicPr>
        <p:blipFill>
          <a:blip r:embed="rId259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16" y="6387511"/>
            <a:ext cx="198121" cy="198121"/>
          </a:xfrm>
          <a:prstGeom prst="rect">
            <a:avLst/>
          </a:prstGeom>
          <a:noFill/>
          <a:extLst/>
        </p:spPr>
      </p:pic>
      <p:pic>
        <p:nvPicPr>
          <p:cNvPr id="25914" name="Picture 25914"/>
          <p:cNvPicPr>
            <a:picLocks noChangeAspect="0" noChangeArrowheads="1"/>
          </p:cNvPicPr>
          <p:nvPr/>
        </p:nvPicPr>
        <p:blipFill>
          <a:blip r:embed="rId259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16" y="5069243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5915" name="Freeform 25915"/>
          <p:cNvSpPr/>
          <p:nvPr/>
        </p:nvSpPr>
        <p:spPr>
          <a:xfrm rot="0" flipH="0" flipV="0">
            <a:off x="3012943" y="5168302"/>
            <a:ext cx="141732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16" name="Freeform 25916"/>
          <p:cNvSpPr/>
          <p:nvPr/>
        </p:nvSpPr>
        <p:spPr>
          <a:xfrm rot="0" flipH="0" flipV="0">
            <a:off x="3012943" y="3851558"/>
            <a:ext cx="141732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917" name="Picture 25917"/>
          <p:cNvPicPr>
            <a:picLocks noChangeAspect="0" noChangeArrowheads="1"/>
          </p:cNvPicPr>
          <p:nvPr/>
        </p:nvPicPr>
        <p:blipFill>
          <a:blip r:embed="rId259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16" y="5069241"/>
            <a:ext cx="198121" cy="198121"/>
          </a:xfrm>
          <a:prstGeom prst="rect">
            <a:avLst/>
          </a:prstGeom>
          <a:noFill/>
          <a:extLst/>
        </p:spPr>
      </p:pic>
      <p:pic>
        <p:nvPicPr>
          <p:cNvPr id="25918" name="Picture 25918"/>
          <p:cNvPicPr>
            <a:picLocks noChangeAspect="0" noChangeArrowheads="1"/>
          </p:cNvPicPr>
          <p:nvPr/>
        </p:nvPicPr>
        <p:blipFill>
          <a:blip r:embed="rId259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16" y="3752495"/>
            <a:ext cx="198120" cy="198121"/>
          </a:xfrm>
          <a:prstGeom prst="rect">
            <a:avLst/>
          </a:prstGeom>
          <a:noFill/>
          <a:extLst/>
        </p:spPr>
      </p:pic>
      <p:sp>
        <p:nvSpPr>
          <p:cNvPr id="25919" name="Freeform 25919"/>
          <p:cNvSpPr/>
          <p:nvPr/>
        </p:nvSpPr>
        <p:spPr>
          <a:xfrm rot="0" flipH="0" flipV="0">
            <a:off x="3012943" y="3851556"/>
            <a:ext cx="141732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20" name="Freeform 25920"/>
          <p:cNvSpPr/>
          <p:nvPr/>
        </p:nvSpPr>
        <p:spPr>
          <a:xfrm rot="0" flipH="0" flipV="0">
            <a:off x="3012943" y="2533288"/>
            <a:ext cx="141732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21" name="Freeform 25921"/>
          <p:cNvSpPr/>
          <p:nvPr/>
        </p:nvSpPr>
        <p:spPr>
          <a:xfrm rot="0" flipH="0" flipV="0">
            <a:off x="3154676" y="2522620"/>
            <a:ext cx="0" cy="1339604"/>
          </a:xfrm>
          <a:custGeom>
            <a:pathLst>
              <a:path w="0" h="11163300">
                <a:moveTo>
                  <a:pt x="0" y="111633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922" name="Picture 25922"/>
          <p:cNvPicPr>
            <a:picLocks noChangeAspect="0" noChangeArrowheads="1"/>
          </p:cNvPicPr>
          <p:nvPr/>
        </p:nvPicPr>
        <p:blipFill>
          <a:blip r:embed="rId259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16" y="3752495"/>
            <a:ext cx="198120" cy="198121"/>
          </a:xfrm>
          <a:prstGeom prst="rect">
            <a:avLst/>
          </a:prstGeom>
          <a:noFill/>
          <a:extLst/>
        </p:spPr>
      </p:pic>
      <p:pic>
        <p:nvPicPr>
          <p:cNvPr id="25923" name="Picture 25923"/>
          <p:cNvPicPr>
            <a:picLocks noChangeAspect="0" noChangeArrowheads="1"/>
          </p:cNvPicPr>
          <p:nvPr/>
        </p:nvPicPr>
        <p:blipFill>
          <a:blip r:embed="rId259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16" y="2435751"/>
            <a:ext cx="198120" cy="196597"/>
          </a:xfrm>
          <a:prstGeom prst="rect">
            <a:avLst/>
          </a:prstGeom>
          <a:noFill/>
          <a:extLst/>
        </p:spPr>
      </p:pic>
      <p:sp>
        <p:nvSpPr>
          <p:cNvPr id="25924" name="Freeform 25924"/>
          <p:cNvSpPr/>
          <p:nvPr/>
        </p:nvSpPr>
        <p:spPr>
          <a:xfrm rot="0" flipH="0" flipV="0">
            <a:off x="2086345" y="7803315"/>
            <a:ext cx="141732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25" name="Freeform 25925"/>
          <p:cNvSpPr/>
          <p:nvPr/>
        </p:nvSpPr>
        <p:spPr>
          <a:xfrm rot="0" flipH="0" flipV="0">
            <a:off x="2086345" y="2533286"/>
            <a:ext cx="141732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26" name="Freeform 25926"/>
          <p:cNvSpPr/>
          <p:nvPr/>
        </p:nvSpPr>
        <p:spPr>
          <a:xfrm rot="0" flipH="0" flipV="0">
            <a:off x="2228078" y="2522619"/>
            <a:ext cx="0" cy="5291363"/>
          </a:xfrm>
          <a:custGeom>
            <a:pathLst>
              <a:path w="0" h="44094400">
                <a:moveTo>
                  <a:pt x="0" y="440944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927" name="Picture 25927"/>
          <p:cNvPicPr>
            <a:picLocks noChangeAspect="0" noChangeArrowheads="1"/>
          </p:cNvPicPr>
          <p:nvPr/>
        </p:nvPicPr>
        <p:blipFill>
          <a:blip r:embed="rId259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29018" y="7704254"/>
            <a:ext cx="198120" cy="198121"/>
          </a:xfrm>
          <a:prstGeom prst="rect">
            <a:avLst/>
          </a:prstGeom>
          <a:noFill/>
          <a:extLst/>
        </p:spPr>
      </p:pic>
      <p:pic>
        <p:nvPicPr>
          <p:cNvPr id="25928" name="Picture 25928"/>
          <p:cNvPicPr>
            <a:picLocks noChangeAspect="0" noChangeArrowheads="1"/>
          </p:cNvPicPr>
          <p:nvPr/>
        </p:nvPicPr>
        <p:blipFill>
          <a:blip r:embed="rId259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29018" y="2435749"/>
            <a:ext cx="198120" cy="196597"/>
          </a:xfrm>
          <a:prstGeom prst="rect">
            <a:avLst/>
          </a:prstGeom>
          <a:noFill/>
          <a:extLst/>
        </p:spPr>
      </p:pic>
      <p:sp>
        <p:nvSpPr>
          <p:cNvPr id="25929" name="Freeform 25929"/>
          <p:cNvSpPr/>
          <p:nvPr/>
        </p:nvSpPr>
        <p:spPr>
          <a:xfrm rot="0" flipH="0" flipV="0">
            <a:off x="4856996" y="2457085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30" name="Freeform 25930"/>
          <p:cNvSpPr/>
          <p:nvPr/>
        </p:nvSpPr>
        <p:spPr>
          <a:xfrm rot="0" flipH="0" flipV="0">
            <a:off x="3649980" y="2457085"/>
            <a:ext cx="86868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31" name="Freeform 25931"/>
          <p:cNvSpPr/>
          <p:nvPr/>
        </p:nvSpPr>
        <p:spPr>
          <a:xfrm rot="0" flipH="0" flipV="0">
            <a:off x="6173741" y="2457085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32" name="Freeform 25932"/>
          <p:cNvSpPr/>
          <p:nvPr/>
        </p:nvSpPr>
        <p:spPr>
          <a:xfrm rot="0" flipH="0" flipV="0">
            <a:off x="7492010" y="2457085"/>
            <a:ext cx="86868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33" name="Freeform 25933"/>
          <p:cNvSpPr/>
          <p:nvPr/>
        </p:nvSpPr>
        <p:spPr>
          <a:xfrm rot="0" flipH="0" flipV="0">
            <a:off x="8808755" y="2457085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34" name="Freeform 25934"/>
          <p:cNvSpPr/>
          <p:nvPr/>
        </p:nvSpPr>
        <p:spPr>
          <a:xfrm rot="0" flipH="0" flipV="0">
            <a:off x="12760514" y="2457085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35" name="Freeform 25935"/>
          <p:cNvSpPr/>
          <p:nvPr/>
        </p:nvSpPr>
        <p:spPr>
          <a:xfrm rot="0" flipH="0" flipV="0">
            <a:off x="4856996" y="7727113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36" name="Freeform 25936"/>
          <p:cNvSpPr/>
          <p:nvPr/>
        </p:nvSpPr>
        <p:spPr>
          <a:xfrm rot="0" flipH="0" flipV="0">
            <a:off x="3649980" y="7727113"/>
            <a:ext cx="86868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37" name="Freeform 25937"/>
          <p:cNvSpPr/>
          <p:nvPr/>
        </p:nvSpPr>
        <p:spPr>
          <a:xfrm rot="0" flipH="0" flipV="0">
            <a:off x="6173741" y="7727113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38" name="Freeform 25938"/>
          <p:cNvSpPr/>
          <p:nvPr/>
        </p:nvSpPr>
        <p:spPr>
          <a:xfrm rot="0" flipH="0" flipV="0">
            <a:off x="7492010" y="7727113"/>
            <a:ext cx="86868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39" name="Freeform 25939"/>
          <p:cNvSpPr/>
          <p:nvPr/>
        </p:nvSpPr>
        <p:spPr>
          <a:xfrm rot="0" flipH="0" flipV="0">
            <a:off x="8808755" y="7727113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40" name="Freeform 25940"/>
          <p:cNvSpPr/>
          <p:nvPr/>
        </p:nvSpPr>
        <p:spPr>
          <a:xfrm rot="0" flipH="0" flipV="0">
            <a:off x="12760514" y="7727113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41" name="Freeform 25941"/>
          <p:cNvSpPr/>
          <p:nvPr/>
        </p:nvSpPr>
        <p:spPr>
          <a:xfrm rot="0" flipH="0" flipV="0">
            <a:off x="12760514" y="2457085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42" name="Freeform 25942"/>
          <p:cNvSpPr/>
          <p:nvPr/>
        </p:nvSpPr>
        <p:spPr>
          <a:xfrm rot="0" flipH="0" flipV="0">
            <a:off x="12760514" y="7727113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43" name="Freeform 25943"/>
          <p:cNvSpPr/>
          <p:nvPr/>
        </p:nvSpPr>
        <p:spPr>
          <a:xfrm rot="0" flipH="0" flipV="0">
            <a:off x="11487966" y="8283377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44" name="Freeform 25944"/>
          <p:cNvSpPr/>
          <p:nvPr/>
        </p:nvSpPr>
        <p:spPr>
          <a:xfrm rot="0" flipH="0" flipV="0">
            <a:off x="12804710" y="8283377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45" name="Freeform 25945"/>
          <p:cNvSpPr/>
          <p:nvPr/>
        </p:nvSpPr>
        <p:spPr>
          <a:xfrm rot="0" flipH="0" flipV="0">
            <a:off x="11477297" y="8426634"/>
            <a:ext cx="1339605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946" name="Picture 25946"/>
          <p:cNvPicPr>
            <a:picLocks noChangeAspect="0" noChangeArrowheads="1"/>
          </p:cNvPicPr>
          <p:nvPr/>
        </p:nvPicPr>
        <p:blipFill>
          <a:blip r:embed="rId259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388905" y="8327574"/>
            <a:ext cx="198120" cy="198120"/>
          </a:xfrm>
          <a:prstGeom prst="rect">
            <a:avLst/>
          </a:prstGeom>
          <a:noFill/>
          <a:extLst/>
        </p:spPr>
      </p:pic>
      <p:pic>
        <p:nvPicPr>
          <p:cNvPr id="25947" name="Picture 25947"/>
          <p:cNvPicPr>
            <a:picLocks noChangeAspect="0" noChangeArrowheads="1"/>
          </p:cNvPicPr>
          <p:nvPr/>
        </p:nvPicPr>
        <p:blipFill>
          <a:blip r:embed="rId259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05650" y="8327573"/>
            <a:ext cx="198120" cy="198121"/>
          </a:xfrm>
          <a:prstGeom prst="rect">
            <a:avLst/>
          </a:prstGeom>
          <a:noFill/>
          <a:extLst/>
        </p:spPr>
      </p:pic>
      <p:sp>
        <p:nvSpPr>
          <p:cNvPr id="25948" name="Freeform 25948"/>
          <p:cNvSpPr/>
          <p:nvPr/>
        </p:nvSpPr>
        <p:spPr>
          <a:xfrm rot="10800000" flipH="0" flipV="0">
            <a:off x="10005104" y="8768011"/>
            <a:ext cx="330710" cy="330710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49" name="Freeform 25949"/>
          <p:cNvSpPr/>
          <p:nvPr/>
        </p:nvSpPr>
        <p:spPr>
          <a:xfrm rot="0" flipH="0" flipV="0">
            <a:off x="10169697" y="2327542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50" name="Freeform 25950"/>
          <p:cNvSpPr/>
          <p:nvPr/>
        </p:nvSpPr>
        <p:spPr>
          <a:xfrm rot="0" flipH="0" flipV="0">
            <a:off x="10169697" y="2760361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51" name="Freeform 25951"/>
          <p:cNvSpPr/>
          <p:nvPr/>
        </p:nvSpPr>
        <p:spPr>
          <a:xfrm rot="0" flipH="0" flipV="0">
            <a:off x="10169697" y="3205372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52" name="Freeform 25952"/>
          <p:cNvSpPr/>
          <p:nvPr/>
        </p:nvSpPr>
        <p:spPr>
          <a:xfrm rot="0" flipH="0" flipV="0">
            <a:off x="10169697" y="3651908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53" name="Freeform 25953"/>
          <p:cNvSpPr/>
          <p:nvPr/>
        </p:nvSpPr>
        <p:spPr>
          <a:xfrm rot="0" flipH="0" flipV="0">
            <a:off x="10169697" y="4098442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54" name="Freeform 25954"/>
          <p:cNvSpPr/>
          <p:nvPr/>
        </p:nvSpPr>
        <p:spPr>
          <a:xfrm rot="0" flipH="0" flipV="0">
            <a:off x="10169697" y="4544977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55" name="Freeform 25955"/>
          <p:cNvSpPr/>
          <p:nvPr/>
        </p:nvSpPr>
        <p:spPr>
          <a:xfrm rot="0" flipH="0" flipV="0">
            <a:off x="10169697" y="4989989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56" name="Freeform 25956"/>
          <p:cNvSpPr/>
          <p:nvPr/>
        </p:nvSpPr>
        <p:spPr>
          <a:xfrm rot="0" flipH="0" flipV="0">
            <a:off x="10169697" y="5436523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57" name="Freeform 25957"/>
          <p:cNvSpPr/>
          <p:nvPr/>
        </p:nvSpPr>
        <p:spPr>
          <a:xfrm rot="0" flipH="0" flipV="0">
            <a:off x="10169697" y="5883058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58" name="Freeform 25958"/>
          <p:cNvSpPr/>
          <p:nvPr/>
        </p:nvSpPr>
        <p:spPr>
          <a:xfrm rot="0" flipH="0" flipV="0">
            <a:off x="10169697" y="6329594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59" name="Freeform 25959"/>
          <p:cNvSpPr/>
          <p:nvPr/>
        </p:nvSpPr>
        <p:spPr>
          <a:xfrm rot="0" flipH="0" flipV="0">
            <a:off x="10169697" y="6774606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60" name="Freeform 25960"/>
          <p:cNvSpPr/>
          <p:nvPr/>
        </p:nvSpPr>
        <p:spPr>
          <a:xfrm rot="0" flipH="0" flipV="0">
            <a:off x="10169697" y="7221140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61" name="Freeform 25961"/>
          <p:cNvSpPr/>
          <p:nvPr/>
        </p:nvSpPr>
        <p:spPr>
          <a:xfrm rot="0" flipH="0" flipV="0">
            <a:off x="10169697" y="7667675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62" name="Freeform 25962"/>
          <p:cNvSpPr/>
          <p:nvPr/>
        </p:nvSpPr>
        <p:spPr>
          <a:xfrm rot="0" flipH="0" flipV="0">
            <a:off x="10169697" y="8114211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63" name="Freeform 25963"/>
          <p:cNvSpPr/>
          <p:nvPr/>
        </p:nvSpPr>
        <p:spPr>
          <a:xfrm rot="0" flipH="0" flipV="0">
            <a:off x="10169697" y="8559221"/>
            <a:ext cx="0" cy="208789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64" name="Freeform 25964"/>
          <p:cNvSpPr/>
          <p:nvPr/>
        </p:nvSpPr>
        <p:spPr>
          <a:xfrm rot="0" flipH="0" flipV="0">
            <a:off x="8852953" y="8283376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65" name="Freeform 25965"/>
          <p:cNvSpPr/>
          <p:nvPr/>
        </p:nvSpPr>
        <p:spPr>
          <a:xfrm rot="0" flipH="0" flipV="0">
            <a:off x="10169697" y="8283376"/>
            <a:ext cx="0" cy="143256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66" name="Freeform 25966"/>
          <p:cNvSpPr/>
          <p:nvPr/>
        </p:nvSpPr>
        <p:spPr>
          <a:xfrm rot="0" flipH="0" flipV="0">
            <a:off x="8842285" y="8426633"/>
            <a:ext cx="1339605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967" name="Picture 25967"/>
          <p:cNvPicPr>
            <a:picLocks noChangeAspect="0" noChangeArrowheads="1"/>
          </p:cNvPicPr>
          <p:nvPr/>
        </p:nvPicPr>
        <p:blipFill>
          <a:blip r:embed="rId259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753892" y="8327573"/>
            <a:ext cx="198120" cy="198120"/>
          </a:xfrm>
          <a:prstGeom prst="rect">
            <a:avLst/>
          </a:prstGeom>
          <a:noFill/>
          <a:extLst/>
        </p:spPr>
      </p:pic>
      <p:pic>
        <p:nvPicPr>
          <p:cNvPr id="25968" name="Picture 25968"/>
          <p:cNvPicPr>
            <a:picLocks noChangeAspect="0" noChangeArrowheads="1"/>
          </p:cNvPicPr>
          <p:nvPr/>
        </p:nvPicPr>
        <p:blipFill>
          <a:blip r:embed="rId259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072161" y="8327571"/>
            <a:ext cx="196596" cy="198121"/>
          </a:xfrm>
          <a:prstGeom prst="rect">
            <a:avLst/>
          </a:prstGeom>
          <a:noFill/>
          <a:extLst/>
        </p:spPr>
      </p:pic>
      <p:sp>
        <p:nvSpPr>
          <p:cNvPr id="25969" name="Freeform 25969"/>
          <p:cNvSpPr/>
          <p:nvPr/>
        </p:nvSpPr>
        <p:spPr>
          <a:xfrm rot="10800000" flipH="0" flipV="0">
            <a:off x="11323375" y="8768010"/>
            <a:ext cx="330710" cy="330710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70" name="Freeform 25970"/>
          <p:cNvSpPr/>
          <p:nvPr/>
        </p:nvSpPr>
        <p:spPr>
          <a:xfrm rot="0" flipH="0" flipV="0">
            <a:off x="11487968" y="2248291"/>
            <a:ext cx="0" cy="248413"/>
          </a:xfrm>
          <a:custGeom>
            <a:pathLst>
              <a:path w="0" h="2070100">
                <a:moveTo>
                  <a:pt x="0" y="0"/>
                </a:moveTo>
                <a:lnTo>
                  <a:pt x="0" y="20701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71" name="Freeform 25971"/>
          <p:cNvSpPr/>
          <p:nvPr/>
        </p:nvSpPr>
        <p:spPr>
          <a:xfrm rot="0" flipH="0" flipV="0">
            <a:off x="11487968" y="2720734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72" name="Freeform 25972"/>
          <p:cNvSpPr/>
          <p:nvPr/>
        </p:nvSpPr>
        <p:spPr>
          <a:xfrm rot="0" flipH="0" flipV="0">
            <a:off x="11487968" y="3165745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73" name="Freeform 25973"/>
          <p:cNvSpPr/>
          <p:nvPr/>
        </p:nvSpPr>
        <p:spPr>
          <a:xfrm rot="0" flipH="0" flipV="0">
            <a:off x="11487968" y="3612281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74" name="Freeform 25974"/>
          <p:cNvSpPr/>
          <p:nvPr/>
        </p:nvSpPr>
        <p:spPr>
          <a:xfrm rot="0" flipH="0" flipV="0">
            <a:off x="11487968" y="4058815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75" name="Freeform 25975"/>
          <p:cNvSpPr/>
          <p:nvPr/>
        </p:nvSpPr>
        <p:spPr>
          <a:xfrm rot="0" flipH="0" flipV="0">
            <a:off x="11487968" y="4505350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76" name="Freeform 25976"/>
          <p:cNvSpPr/>
          <p:nvPr/>
        </p:nvSpPr>
        <p:spPr>
          <a:xfrm rot="0" flipH="0" flipV="0">
            <a:off x="11487968" y="4950362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77" name="Freeform 25977"/>
          <p:cNvSpPr/>
          <p:nvPr/>
        </p:nvSpPr>
        <p:spPr>
          <a:xfrm rot="0" flipH="0" flipV="0">
            <a:off x="11487968" y="5396897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78" name="Freeform 25978"/>
          <p:cNvSpPr/>
          <p:nvPr/>
        </p:nvSpPr>
        <p:spPr>
          <a:xfrm rot="0" flipH="0" flipV="0">
            <a:off x="11487968" y="5843433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79" name="Freeform 25979"/>
          <p:cNvSpPr/>
          <p:nvPr/>
        </p:nvSpPr>
        <p:spPr>
          <a:xfrm rot="0" flipH="0" flipV="0">
            <a:off x="11487968" y="6289969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80" name="Freeform 25980"/>
          <p:cNvSpPr/>
          <p:nvPr/>
        </p:nvSpPr>
        <p:spPr>
          <a:xfrm rot="0" flipH="0" flipV="0">
            <a:off x="11487968" y="6734979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81" name="Freeform 25981"/>
          <p:cNvSpPr/>
          <p:nvPr/>
        </p:nvSpPr>
        <p:spPr>
          <a:xfrm rot="0" flipH="0" flipV="0">
            <a:off x="11487968" y="7181514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82" name="Freeform 25982"/>
          <p:cNvSpPr/>
          <p:nvPr/>
        </p:nvSpPr>
        <p:spPr>
          <a:xfrm rot="0" flipH="0" flipV="0">
            <a:off x="11487968" y="7628050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83" name="Freeform 25983"/>
          <p:cNvSpPr/>
          <p:nvPr/>
        </p:nvSpPr>
        <p:spPr>
          <a:xfrm rot="0" flipH="0" flipV="0">
            <a:off x="11487968" y="8074585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84" name="Freeform 25984"/>
          <p:cNvSpPr/>
          <p:nvPr/>
        </p:nvSpPr>
        <p:spPr>
          <a:xfrm rot="0" flipH="0" flipV="0">
            <a:off x="11487968" y="8519596"/>
            <a:ext cx="0" cy="248413"/>
          </a:xfrm>
          <a:custGeom>
            <a:pathLst>
              <a:path w="0" h="2070100">
                <a:moveTo>
                  <a:pt x="0" y="0"/>
                </a:moveTo>
                <a:lnTo>
                  <a:pt x="0" y="20701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85" name="Freeform 25985"/>
          <p:cNvSpPr/>
          <p:nvPr/>
        </p:nvSpPr>
        <p:spPr>
          <a:xfrm rot="0" flipH="0" flipV="0">
            <a:off x="10169699" y="8283374"/>
            <a:ext cx="0" cy="143257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86" name="Freeform 25986"/>
          <p:cNvSpPr/>
          <p:nvPr/>
        </p:nvSpPr>
        <p:spPr>
          <a:xfrm rot="0" flipH="0" flipV="0">
            <a:off x="11487968" y="8283374"/>
            <a:ext cx="0" cy="143257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87" name="Freeform 25987"/>
          <p:cNvSpPr/>
          <p:nvPr/>
        </p:nvSpPr>
        <p:spPr>
          <a:xfrm rot="0" flipH="0" flipV="0">
            <a:off x="10159031" y="8426631"/>
            <a:ext cx="1339605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5988" name="Picture 25988"/>
          <p:cNvPicPr>
            <a:picLocks noChangeAspect="0" noChangeArrowheads="1"/>
          </p:cNvPicPr>
          <p:nvPr/>
        </p:nvPicPr>
        <p:blipFill>
          <a:blip r:embed="rId259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072162" y="8327571"/>
            <a:ext cx="196596" cy="198120"/>
          </a:xfrm>
          <a:prstGeom prst="rect">
            <a:avLst/>
          </a:prstGeom>
          <a:noFill/>
          <a:extLst/>
        </p:spPr>
      </p:pic>
      <p:pic>
        <p:nvPicPr>
          <p:cNvPr id="25989" name="Picture 25989"/>
          <p:cNvPicPr>
            <a:picLocks noChangeAspect="0" noChangeArrowheads="1"/>
          </p:cNvPicPr>
          <p:nvPr/>
        </p:nvPicPr>
        <p:blipFill>
          <a:blip r:embed="rId259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388908" y="8327570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5990" name="Freeform 25990"/>
          <p:cNvSpPr/>
          <p:nvPr/>
        </p:nvSpPr>
        <p:spPr>
          <a:xfrm rot="0" flipH="0" flipV="0">
            <a:off x="12804714" y="2809125"/>
            <a:ext cx="0" cy="190501"/>
          </a:xfrm>
          <a:custGeom>
            <a:pathLst>
              <a:path w="0" h="1587500">
                <a:moveTo>
                  <a:pt x="0" y="0"/>
                </a:moveTo>
                <a:lnTo>
                  <a:pt x="0" y="15875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91" name="Freeform 25991"/>
          <p:cNvSpPr/>
          <p:nvPr/>
        </p:nvSpPr>
        <p:spPr>
          <a:xfrm rot="0" flipH="0" flipV="0">
            <a:off x="12804714" y="3223656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92" name="Freeform 25992"/>
          <p:cNvSpPr/>
          <p:nvPr/>
        </p:nvSpPr>
        <p:spPr>
          <a:xfrm rot="0" flipH="0" flipV="0">
            <a:off x="12804714" y="3668668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93" name="Freeform 25993"/>
          <p:cNvSpPr/>
          <p:nvPr/>
        </p:nvSpPr>
        <p:spPr>
          <a:xfrm rot="0" flipH="0" flipV="0">
            <a:off x="12804714" y="4115204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94" name="Freeform 25994"/>
          <p:cNvSpPr/>
          <p:nvPr/>
        </p:nvSpPr>
        <p:spPr>
          <a:xfrm rot="0" flipH="0" flipV="0">
            <a:off x="12804714" y="4561738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95" name="Freeform 25995"/>
          <p:cNvSpPr/>
          <p:nvPr/>
        </p:nvSpPr>
        <p:spPr>
          <a:xfrm rot="0" flipH="0" flipV="0">
            <a:off x="12804714" y="5008273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96" name="Freeform 25996"/>
          <p:cNvSpPr/>
          <p:nvPr/>
        </p:nvSpPr>
        <p:spPr>
          <a:xfrm rot="0" flipH="0" flipV="0">
            <a:off x="12804714" y="5453285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97" name="Freeform 25997"/>
          <p:cNvSpPr/>
          <p:nvPr/>
        </p:nvSpPr>
        <p:spPr>
          <a:xfrm rot="0" flipH="0" flipV="0">
            <a:off x="12804714" y="5899820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98" name="Freeform 25998"/>
          <p:cNvSpPr/>
          <p:nvPr/>
        </p:nvSpPr>
        <p:spPr>
          <a:xfrm rot="0" flipH="0" flipV="0">
            <a:off x="12804714" y="6346354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5999" name="Freeform 25999"/>
          <p:cNvSpPr/>
          <p:nvPr/>
        </p:nvSpPr>
        <p:spPr>
          <a:xfrm rot="0" flipH="0" flipV="0">
            <a:off x="12804714" y="6792890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00" name="Freeform 26000"/>
          <p:cNvSpPr/>
          <p:nvPr/>
        </p:nvSpPr>
        <p:spPr>
          <a:xfrm rot="0" flipH="0" flipV="0">
            <a:off x="12804714" y="7237903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01" name="Freeform 26001"/>
          <p:cNvSpPr/>
          <p:nvPr/>
        </p:nvSpPr>
        <p:spPr>
          <a:xfrm rot="0" flipH="0" flipV="0">
            <a:off x="12804714" y="7684437"/>
            <a:ext cx="0" cy="224029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02" name="Freeform 26002"/>
          <p:cNvSpPr/>
          <p:nvPr/>
        </p:nvSpPr>
        <p:spPr>
          <a:xfrm rot="0" flipH="0" flipV="0">
            <a:off x="12804714" y="8130972"/>
            <a:ext cx="0" cy="222505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03" name="Freeform 26003"/>
          <p:cNvSpPr/>
          <p:nvPr/>
        </p:nvSpPr>
        <p:spPr>
          <a:xfrm rot="0" flipH="0" flipV="0">
            <a:off x="12804714" y="8577508"/>
            <a:ext cx="0" cy="190501"/>
          </a:xfrm>
          <a:custGeom>
            <a:pathLst>
              <a:path w="0" h="1587500">
                <a:moveTo>
                  <a:pt x="0" y="0"/>
                </a:moveTo>
                <a:lnTo>
                  <a:pt x="0" y="15875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04" name="Freeform 26004"/>
          <p:cNvSpPr/>
          <p:nvPr/>
        </p:nvSpPr>
        <p:spPr>
          <a:xfrm rot="0" flipH="0" flipV="0">
            <a:off x="10127027" y="2457078"/>
            <a:ext cx="86868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05" name="Freeform 26005"/>
          <p:cNvSpPr/>
          <p:nvPr/>
        </p:nvSpPr>
        <p:spPr>
          <a:xfrm rot="0" flipH="0" flipV="0">
            <a:off x="10127027" y="7727110"/>
            <a:ext cx="86868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06" name="Freeform 26006"/>
          <p:cNvSpPr/>
          <p:nvPr/>
        </p:nvSpPr>
        <p:spPr>
          <a:xfrm rot="0" flipH="0" flipV="0">
            <a:off x="11443772" y="2457078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07" name="Freeform 26007"/>
          <p:cNvSpPr/>
          <p:nvPr/>
        </p:nvSpPr>
        <p:spPr>
          <a:xfrm rot="0" flipH="0" flipV="0">
            <a:off x="11443772" y="7727110"/>
            <a:ext cx="88392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08" name="Freeform 26008"/>
          <p:cNvSpPr/>
          <p:nvPr/>
        </p:nvSpPr>
        <p:spPr>
          <a:xfrm rot="0" flipH="0" flipV="0">
            <a:off x="4924054" y="7513749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09" name="Freeform 26009"/>
          <p:cNvSpPr/>
          <p:nvPr/>
        </p:nvSpPr>
        <p:spPr>
          <a:xfrm rot="0" flipH="0" flipV="0">
            <a:off x="5013970" y="7513747"/>
            <a:ext cx="371858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10" name="Freeform 26010"/>
          <p:cNvSpPr/>
          <p:nvPr/>
        </p:nvSpPr>
        <p:spPr>
          <a:xfrm rot="0" flipH="0" flipV="0">
            <a:off x="6240800" y="7512222"/>
            <a:ext cx="89916" cy="211837"/>
          </a:xfrm>
          <a:custGeom>
            <a:pathLst>
              <a:path w="749300" h="1765300">
                <a:moveTo>
                  <a:pt x="0" y="17653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11" name="Freeform 26011"/>
          <p:cNvSpPr/>
          <p:nvPr/>
        </p:nvSpPr>
        <p:spPr>
          <a:xfrm rot="0" flipH="0" flipV="0">
            <a:off x="6330717" y="7512221"/>
            <a:ext cx="371858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12" name="Freeform 26012"/>
          <p:cNvSpPr/>
          <p:nvPr/>
        </p:nvSpPr>
        <p:spPr>
          <a:xfrm rot="0" flipH="0" flipV="0">
            <a:off x="7557547" y="7513746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13" name="Freeform 26013"/>
          <p:cNvSpPr/>
          <p:nvPr/>
        </p:nvSpPr>
        <p:spPr>
          <a:xfrm rot="0" flipH="0" flipV="0">
            <a:off x="7647463" y="7513743"/>
            <a:ext cx="373382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14" name="Freeform 26014"/>
          <p:cNvSpPr/>
          <p:nvPr/>
        </p:nvSpPr>
        <p:spPr>
          <a:xfrm rot="0" flipH="0" flipV="0">
            <a:off x="8875817" y="7513744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15" name="Freeform 26015"/>
          <p:cNvSpPr/>
          <p:nvPr/>
        </p:nvSpPr>
        <p:spPr>
          <a:xfrm rot="0" flipH="0" flipV="0">
            <a:off x="8965734" y="7513742"/>
            <a:ext cx="371858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16" name="Freeform 26016"/>
          <p:cNvSpPr/>
          <p:nvPr/>
        </p:nvSpPr>
        <p:spPr>
          <a:xfrm rot="0" flipH="0" flipV="0">
            <a:off x="10192564" y="7513742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17" name="Freeform 26017"/>
          <p:cNvSpPr/>
          <p:nvPr/>
        </p:nvSpPr>
        <p:spPr>
          <a:xfrm rot="0" flipH="0" flipV="0">
            <a:off x="10282482" y="7513740"/>
            <a:ext cx="371858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18" name="Freeform 26018"/>
          <p:cNvSpPr/>
          <p:nvPr/>
        </p:nvSpPr>
        <p:spPr>
          <a:xfrm rot="0" flipH="0" flipV="0">
            <a:off x="3715514" y="7513741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19" name="Freeform 26019"/>
          <p:cNvSpPr/>
          <p:nvPr/>
        </p:nvSpPr>
        <p:spPr>
          <a:xfrm rot="0" flipH="0" flipV="0">
            <a:off x="3805431" y="7516787"/>
            <a:ext cx="371859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20" name="Freeform 26020"/>
          <p:cNvSpPr/>
          <p:nvPr/>
        </p:nvSpPr>
        <p:spPr>
          <a:xfrm rot="0" flipH="0" flipV="0">
            <a:off x="11510838" y="7513739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21" name="Freeform 26021"/>
          <p:cNvSpPr/>
          <p:nvPr/>
        </p:nvSpPr>
        <p:spPr>
          <a:xfrm rot="0" flipH="0" flipV="0">
            <a:off x="11600756" y="7513737"/>
            <a:ext cx="371859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22" name="Freeform 26022"/>
          <p:cNvSpPr/>
          <p:nvPr/>
        </p:nvSpPr>
        <p:spPr>
          <a:xfrm rot="0" flipH="0" flipV="0">
            <a:off x="12827586" y="7513738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23" name="Freeform 26023"/>
          <p:cNvSpPr/>
          <p:nvPr/>
        </p:nvSpPr>
        <p:spPr>
          <a:xfrm rot="0" flipH="0" flipV="0">
            <a:off x="12917504" y="7513736"/>
            <a:ext cx="371859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24" name="Freeform 26024"/>
          <p:cNvSpPr/>
          <p:nvPr/>
        </p:nvSpPr>
        <p:spPr>
          <a:xfrm rot="0" flipH="0" flipV="0">
            <a:off x="4924057" y="2243698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25" name="Freeform 26025"/>
          <p:cNvSpPr/>
          <p:nvPr/>
        </p:nvSpPr>
        <p:spPr>
          <a:xfrm rot="0" flipH="0" flipV="0">
            <a:off x="5013974" y="2243698"/>
            <a:ext cx="371859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26" name="Freeform 26026"/>
          <p:cNvSpPr/>
          <p:nvPr/>
        </p:nvSpPr>
        <p:spPr>
          <a:xfrm rot="0" flipH="0" flipV="0">
            <a:off x="6240805" y="2242171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27" name="Freeform 26027"/>
          <p:cNvSpPr/>
          <p:nvPr/>
        </p:nvSpPr>
        <p:spPr>
          <a:xfrm rot="0" flipH="0" flipV="0">
            <a:off x="6330722" y="2242172"/>
            <a:ext cx="371859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28" name="Freeform 26028"/>
          <p:cNvSpPr/>
          <p:nvPr/>
        </p:nvSpPr>
        <p:spPr>
          <a:xfrm rot="0" flipH="0" flipV="0">
            <a:off x="7557553" y="2243693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29" name="Freeform 26029"/>
          <p:cNvSpPr/>
          <p:nvPr/>
        </p:nvSpPr>
        <p:spPr>
          <a:xfrm rot="0" flipH="0" flipV="0">
            <a:off x="7647470" y="2243693"/>
            <a:ext cx="373383" cy="0"/>
          </a:xfrm>
          <a:custGeom>
            <a:pathLst>
              <a:path w="3111500" h="0">
                <a:moveTo>
                  <a:pt x="0" y="0"/>
                </a:moveTo>
                <a:lnTo>
                  <a:pt x="31115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30" name="Freeform 26030"/>
          <p:cNvSpPr/>
          <p:nvPr/>
        </p:nvSpPr>
        <p:spPr>
          <a:xfrm rot="0" flipH="0" flipV="0">
            <a:off x="8875826" y="2243692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31" name="Freeform 26031"/>
          <p:cNvSpPr/>
          <p:nvPr/>
        </p:nvSpPr>
        <p:spPr>
          <a:xfrm rot="0" flipH="0" flipV="0">
            <a:off x="8965743" y="2243691"/>
            <a:ext cx="371859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32" name="Freeform 26032"/>
          <p:cNvSpPr/>
          <p:nvPr/>
        </p:nvSpPr>
        <p:spPr>
          <a:xfrm rot="0" flipH="0" flipV="0">
            <a:off x="10192575" y="2243689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33" name="Freeform 26033"/>
          <p:cNvSpPr/>
          <p:nvPr/>
        </p:nvSpPr>
        <p:spPr>
          <a:xfrm rot="0" flipH="0" flipV="0">
            <a:off x="10282492" y="2243688"/>
            <a:ext cx="371859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34" name="Freeform 26034"/>
          <p:cNvSpPr/>
          <p:nvPr/>
        </p:nvSpPr>
        <p:spPr>
          <a:xfrm rot="0" flipH="0" flipV="0">
            <a:off x="3715516" y="2243687"/>
            <a:ext cx="89916" cy="213361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35" name="Freeform 26035"/>
          <p:cNvSpPr/>
          <p:nvPr/>
        </p:nvSpPr>
        <p:spPr>
          <a:xfrm rot="0" flipH="0" flipV="0">
            <a:off x="3805433" y="2246735"/>
            <a:ext cx="371859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36" name="Freeform 26036"/>
          <p:cNvSpPr/>
          <p:nvPr/>
        </p:nvSpPr>
        <p:spPr>
          <a:xfrm rot="0" flipH="0" flipV="0">
            <a:off x="11510850" y="2243684"/>
            <a:ext cx="89916" cy="213362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37" name="Freeform 26037"/>
          <p:cNvSpPr/>
          <p:nvPr/>
        </p:nvSpPr>
        <p:spPr>
          <a:xfrm rot="0" flipH="0" flipV="0">
            <a:off x="11600767" y="2243684"/>
            <a:ext cx="371859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38" name="Freeform 26038"/>
          <p:cNvSpPr/>
          <p:nvPr/>
        </p:nvSpPr>
        <p:spPr>
          <a:xfrm rot="0" flipH="0" flipV="0">
            <a:off x="12827599" y="2243682"/>
            <a:ext cx="89916" cy="213362"/>
          </a:xfrm>
          <a:custGeom>
            <a:pathLst>
              <a:path w="749300" h="1778000">
                <a:moveTo>
                  <a:pt x="0" y="1778000"/>
                </a:moveTo>
                <a:lnTo>
                  <a:pt x="7493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39" name="Freeform 26039"/>
          <p:cNvSpPr/>
          <p:nvPr/>
        </p:nvSpPr>
        <p:spPr>
          <a:xfrm rot="0" flipH="0" flipV="0">
            <a:off x="12917517" y="2243682"/>
            <a:ext cx="371859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40" name="Freeform 26040"/>
          <p:cNvSpPr/>
          <p:nvPr/>
        </p:nvSpPr>
        <p:spPr>
          <a:xfrm rot="0" flipH="0" flipV="0">
            <a:off x="3345181" y="3412599"/>
            <a:ext cx="8801186" cy="3512854"/>
          </a:xfrm>
          <a:custGeom>
            <a:pathLst>
              <a:path w="73342500" h="29273500">
                <a:moveTo>
                  <a:pt x="571500" y="29273500"/>
                </a:moveTo>
                <a:lnTo>
                  <a:pt x="73342500" y="29273500"/>
                </a:lnTo>
                <a:lnTo>
                  <a:pt x="73342500" y="0"/>
                </a:lnTo>
                <a:lnTo>
                  <a:pt x="0" y="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41" name="Picture 26041"/>
          <p:cNvPicPr>
            <a:picLocks noChangeAspect="0" noChangeArrowheads="1"/>
          </p:cNvPicPr>
          <p:nvPr/>
        </p:nvPicPr>
        <p:blipFill>
          <a:blip r:embed="rId260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203700" y="6840109"/>
            <a:ext cx="165100" cy="170291"/>
          </a:xfrm>
          <a:prstGeom prst="rect">
            <a:avLst/>
          </a:prstGeom>
          <a:noFill/>
          <a:extLst/>
        </p:spPr>
      </p:pic>
      <p:sp>
        <p:nvSpPr>
          <p:cNvPr id="26042" name="Freeform 26042"/>
          <p:cNvSpPr/>
          <p:nvPr/>
        </p:nvSpPr>
        <p:spPr>
          <a:xfrm rot="0" flipH="0" flipV="0">
            <a:off x="4283974" y="6971175"/>
            <a:ext cx="7620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43" name="Picture 26043"/>
          <p:cNvPicPr>
            <a:picLocks noChangeAspect="0" noChangeArrowheads="1"/>
          </p:cNvPicPr>
          <p:nvPr/>
        </p:nvPicPr>
        <p:blipFill>
          <a:blip r:embed="rId260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253494" y="6931551"/>
            <a:ext cx="83820" cy="77723"/>
          </a:xfrm>
          <a:prstGeom prst="rect">
            <a:avLst/>
          </a:prstGeom>
          <a:noFill/>
          <a:extLst/>
        </p:spPr>
      </p:pic>
      <p:sp>
        <p:nvSpPr>
          <p:cNvPr id="26044" name="Freeform 26044"/>
          <p:cNvSpPr/>
          <p:nvPr/>
        </p:nvSpPr>
        <p:spPr>
          <a:xfrm rot="0" flipH="0" flipV="0">
            <a:off x="4291595" y="6969651"/>
            <a:ext cx="15240" cy="1524"/>
          </a:xfrm>
          <a:custGeom>
            <a:pathLst>
              <a:path w="127000" h="12700">
                <a:moveTo>
                  <a:pt x="0" y="0"/>
                </a:moveTo>
                <a:lnTo>
                  <a:pt x="127000" y="0"/>
                </a:lnTo>
                <a:lnTo>
                  <a:pt x="63500" y="1270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45" name="Picture 26045"/>
          <p:cNvPicPr>
            <a:picLocks noChangeAspect="0" noChangeArrowheads="1"/>
          </p:cNvPicPr>
          <p:nvPr/>
        </p:nvPicPr>
        <p:blipFill>
          <a:blip r:embed="rId260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236730" y="6931551"/>
            <a:ext cx="92964" cy="77723"/>
          </a:xfrm>
          <a:prstGeom prst="rect">
            <a:avLst/>
          </a:prstGeom>
          <a:noFill/>
          <a:extLst/>
        </p:spPr>
      </p:pic>
      <p:sp>
        <p:nvSpPr>
          <p:cNvPr id="26046" name="Freeform 26046"/>
          <p:cNvSpPr/>
          <p:nvPr/>
        </p:nvSpPr>
        <p:spPr>
          <a:xfrm rot="0" flipH="0" flipV="0">
            <a:off x="4245874" y="6878209"/>
            <a:ext cx="92964" cy="92964"/>
          </a:xfrm>
          <a:custGeom>
            <a:pathLst>
              <a:path w="774700" h="774700">
                <a:moveTo>
                  <a:pt x="774700" y="387350"/>
                </a:moveTo>
                <a:cubicBezTo>
                  <a:pt x="774700" y="173419"/>
                  <a:pt x="601282" y="0"/>
                  <a:pt x="387350" y="0"/>
                </a:cubicBezTo>
                <a:cubicBezTo>
                  <a:pt x="173419" y="0"/>
                  <a:pt x="0" y="173419"/>
                  <a:pt x="0" y="387350"/>
                </a:cubicBezTo>
                <a:cubicBezTo>
                  <a:pt x="0" y="601281"/>
                  <a:pt x="173419" y="774700"/>
                  <a:pt x="387350" y="774700"/>
                </a:cubicBezTo>
                <a:cubicBezTo>
                  <a:pt x="601282" y="774700"/>
                  <a:pt x="774700" y="601281"/>
                  <a:pt x="774700" y="387350"/>
                </a:cubicBez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47" name="Picture 26047"/>
          <p:cNvPicPr>
            <a:picLocks noChangeAspect="0" noChangeArrowheads="1"/>
          </p:cNvPicPr>
          <p:nvPr/>
        </p:nvPicPr>
        <p:blipFill>
          <a:blip r:embed="rId260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781800" y="6840107"/>
            <a:ext cx="177800" cy="170293"/>
          </a:xfrm>
          <a:prstGeom prst="rect">
            <a:avLst/>
          </a:prstGeom>
          <a:noFill/>
          <a:extLst/>
        </p:spPr>
      </p:pic>
      <p:sp>
        <p:nvSpPr>
          <p:cNvPr id="26048" name="Freeform 26048"/>
          <p:cNvSpPr/>
          <p:nvPr/>
        </p:nvSpPr>
        <p:spPr>
          <a:xfrm rot="0" flipH="0" flipV="0">
            <a:off x="6868704" y="6971173"/>
            <a:ext cx="7620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49" name="Picture 26049"/>
          <p:cNvPicPr>
            <a:picLocks noChangeAspect="0" noChangeArrowheads="1"/>
          </p:cNvPicPr>
          <p:nvPr/>
        </p:nvPicPr>
        <p:blipFill>
          <a:blip r:embed="rId260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838223" y="6931549"/>
            <a:ext cx="85344" cy="77723"/>
          </a:xfrm>
          <a:prstGeom prst="rect">
            <a:avLst/>
          </a:prstGeom>
          <a:noFill/>
          <a:extLst/>
        </p:spPr>
      </p:pic>
      <p:sp>
        <p:nvSpPr>
          <p:cNvPr id="26050" name="Freeform 26050"/>
          <p:cNvSpPr/>
          <p:nvPr/>
        </p:nvSpPr>
        <p:spPr>
          <a:xfrm rot="0" flipH="0" flipV="0">
            <a:off x="6876324" y="6969649"/>
            <a:ext cx="16764" cy="1524"/>
          </a:xfrm>
          <a:custGeom>
            <a:pathLst>
              <a:path w="139700" h="12700">
                <a:moveTo>
                  <a:pt x="0" y="0"/>
                </a:moveTo>
                <a:lnTo>
                  <a:pt x="139700" y="0"/>
                </a:lnTo>
                <a:lnTo>
                  <a:pt x="76200" y="1270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51" name="Picture 26051"/>
          <p:cNvPicPr>
            <a:picLocks noChangeAspect="0" noChangeArrowheads="1"/>
          </p:cNvPicPr>
          <p:nvPr/>
        </p:nvPicPr>
        <p:blipFill>
          <a:blip r:embed="rId260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822984" y="6931549"/>
            <a:ext cx="91440" cy="77723"/>
          </a:xfrm>
          <a:prstGeom prst="rect">
            <a:avLst/>
          </a:prstGeom>
          <a:noFill/>
          <a:extLst/>
        </p:spPr>
      </p:pic>
      <p:sp>
        <p:nvSpPr>
          <p:cNvPr id="26052" name="Freeform 26052"/>
          <p:cNvSpPr/>
          <p:nvPr/>
        </p:nvSpPr>
        <p:spPr>
          <a:xfrm rot="0" flipH="0" flipV="0">
            <a:off x="6830603" y="6878209"/>
            <a:ext cx="92964" cy="92964"/>
          </a:xfrm>
          <a:custGeom>
            <a:pathLst>
              <a:path w="774700" h="774700">
                <a:moveTo>
                  <a:pt x="774700" y="387350"/>
                </a:moveTo>
                <a:cubicBezTo>
                  <a:pt x="774700" y="173419"/>
                  <a:pt x="601282" y="0"/>
                  <a:pt x="387350" y="0"/>
                </a:cubicBezTo>
                <a:cubicBezTo>
                  <a:pt x="173419" y="0"/>
                  <a:pt x="0" y="173419"/>
                  <a:pt x="0" y="387350"/>
                </a:cubicBezTo>
                <a:cubicBezTo>
                  <a:pt x="0" y="601281"/>
                  <a:pt x="173419" y="774700"/>
                  <a:pt x="387350" y="774700"/>
                </a:cubicBezTo>
                <a:cubicBezTo>
                  <a:pt x="601282" y="774700"/>
                  <a:pt x="774700" y="601281"/>
                  <a:pt x="774700" y="387350"/>
                </a:cubicBez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53" name="Picture 26053"/>
          <p:cNvPicPr>
            <a:picLocks noChangeAspect="0" noChangeArrowheads="1"/>
          </p:cNvPicPr>
          <p:nvPr/>
        </p:nvPicPr>
        <p:blipFill>
          <a:blip r:embed="rId260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23400" y="6840107"/>
            <a:ext cx="165100" cy="170293"/>
          </a:xfrm>
          <a:prstGeom prst="rect">
            <a:avLst/>
          </a:prstGeom>
          <a:noFill/>
          <a:extLst/>
        </p:spPr>
      </p:pic>
      <p:sp>
        <p:nvSpPr>
          <p:cNvPr id="26054" name="Freeform 26054"/>
          <p:cNvSpPr/>
          <p:nvPr/>
        </p:nvSpPr>
        <p:spPr>
          <a:xfrm rot="0" flipH="0" flipV="0">
            <a:off x="9503727" y="6971172"/>
            <a:ext cx="7620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55" name="Picture 26055"/>
          <p:cNvPicPr>
            <a:picLocks noChangeAspect="0" noChangeArrowheads="1"/>
          </p:cNvPicPr>
          <p:nvPr/>
        </p:nvPicPr>
        <p:blipFill>
          <a:blip r:embed="rId260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73247" y="6931548"/>
            <a:ext cx="85344" cy="77723"/>
          </a:xfrm>
          <a:prstGeom prst="rect">
            <a:avLst/>
          </a:prstGeom>
          <a:noFill/>
          <a:extLst/>
        </p:spPr>
      </p:pic>
      <p:sp>
        <p:nvSpPr>
          <p:cNvPr id="26056" name="Freeform 26056"/>
          <p:cNvSpPr/>
          <p:nvPr/>
        </p:nvSpPr>
        <p:spPr>
          <a:xfrm rot="0" flipH="0" flipV="0">
            <a:off x="9511347" y="6969648"/>
            <a:ext cx="16764" cy="1524"/>
          </a:xfrm>
          <a:custGeom>
            <a:pathLst>
              <a:path w="139700" h="12700">
                <a:moveTo>
                  <a:pt x="0" y="0"/>
                </a:moveTo>
                <a:lnTo>
                  <a:pt x="139700" y="0"/>
                </a:lnTo>
                <a:lnTo>
                  <a:pt x="76200" y="1270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57" name="Picture 26057"/>
          <p:cNvPicPr>
            <a:picLocks noChangeAspect="0" noChangeArrowheads="1"/>
          </p:cNvPicPr>
          <p:nvPr/>
        </p:nvPicPr>
        <p:blipFill>
          <a:blip r:embed="rId260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58007" y="6931548"/>
            <a:ext cx="91440" cy="77723"/>
          </a:xfrm>
          <a:prstGeom prst="rect">
            <a:avLst/>
          </a:prstGeom>
          <a:noFill/>
          <a:extLst/>
        </p:spPr>
      </p:pic>
      <p:sp>
        <p:nvSpPr>
          <p:cNvPr id="26058" name="Freeform 26058"/>
          <p:cNvSpPr/>
          <p:nvPr/>
        </p:nvSpPr>
        <p:spPr>
          <a:xfrm rot="0" flipH="0" flipV="0">
            <a:off x="9465626" y="6878207"/>
            <a:ext cx="92964" cy="92964"/>
          </a:xfrm>
          <a:custGeom>
            <a:pathLst>
              <a:path w="774700" h="774700">
                <a:moveTo>
                  <a:pt x="774700" y="387350"/>
                </a:moveTo>
                <a:cubicBezTo>
                  <a:pt x="774700" y="173419"/>
                  <a:pt x="601282" y="0"/>
                  <a:pt x="387350" y="0"/>
                </a:cubicBezTo>
                <a:cubicBezTo>
                  <a:pt x="173419" y="0"/>
                  <a:pt x="0" y="173419"/>
                  <a:pt x="0" y="387350"/>
                </a:cubicBezTo>
                <a:cubicBezTo>
                  <a:pt x="0" y="601281"/>
                  <a:pt x="173419" y="774700"/>
                  <a:pt x="387350" y="774700"/>
                </a:cubicBezTo>
                <a:cubicBezTo>
                  <a:pt x="601282" y="774700"/>
                  <a:pt x="774700" y="601281"/>
                  <a:pt x="774700" y="387350"/>
                </a:cubicBez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59" name="Picture 26059"/>
          <p:cNvPicPr>
            <a:picLocks noChangeAspect="0" noChangeArrowheads="1"/>
          </p:cNvPicPr>
          <p:nvPr/>
        </p:nvPicPr>
        <p:blipFill>
          <a:blip r:embed="rId260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052300" y="6840105"/>
            <a:ext cx="177800" cy="170295"/>
          </a:xfrm>
          <a:prstGeom prst="rect">
            <a:avLst/>
          </a:prstGeom>
          <a:noFill/>
          <a:extLst/>
        </p:spPr>
      </p:pic>
      <p:sp>
        <p:nvSpPr>
          <p:cNvPr id="26060" name="Freeform 26060"/>
          <p:cNvSpPr/>
          <p:nvPr/>
        </p:nvSpPr>
        <p:spPr>
          <a:xfrm rot="0" flipH="0" flipV="0">
            <a:off x="12138750" y="6971172"/>
            <a:ext cx="7620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61" name="Picture 26061"/>
          <p:cNvPicPr>
            <a:picLocks noChangeAspect="0" noChangeArrowheads="1"/>
          </p:cNvPicPr>
          <p:nvPr/>
        </p:nvPicPr>
        <p:blipFill>
          <a:blip r:embed="rId260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08270" y="6931548"/>
            <a:ext cx="83820" cy="77723"/>
          </a:xfrm>
          <a:prstGeom prst="rect">
            <a:avLst/>
          </a:prstGeom>
          <a:noFill/>
          <a:extLst/>
        </p:spPr>
      </p:pic>
      <p:sp>
        <p:nvSpPr>
          <p:cNvPr id="26062" name="Freeform 26062"/>
          <p:cNvSpPr/>
          <p:nvPr/>
        </p:nvSpPr>
        <p:spPr>
          <a:xfrm rot="0" flipH="0" flipV="0">
            <a:off x="12146371" y="6969648"/>
            <a:ext cx="16764" cy="1524"/>
          </a:xfrm>
          <a:custGeom>
            <a:pathLst>
              <a:path w="139700" h="12700">
                <a:moveTo>
                  <a:pt x="0" y="0"/>
                </a:moveTo>
                <a:lnTo>
                  <a:pt x="139700" y="0"/>
                </a:lnTo>
                <a:lnTo>
                  <a:pt x="63500" y="1270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63" name="Picture 26063"/>
          <p:cNvPicPr>
            <a:picLocks noChangeAspect="0" noChangeArrowheads="1"/>
          </p:cNvPicPr>
          <p:nvPr/>
        </p:nvPicPr>
        <p:blipFill>
          <a:blip r:embed="rId260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093030" y="6931548"/>
            <a:ext cx="91440" cy="77723"/>
          </a:xfrm>
          <a:prstGeom prst="rect">
            <a:avLst/>
          </a:prstGeom>
          <a:noFill/>
          <a:extLst/>
        </p:spPr>
      </p:pic>
      <p:sp>
        <p:nvSpPr>
          <p:cNvPr id="26064" name="Freeform 26064"/>
          <p:cNvSpPr/>
          <p:nvPr/>
        </p:nvSpPr>
        <p:spPr>
          <a:xfrm rot="0" flipH="0" flipV="0">
            <a:off x="12100649" y="6878207"/>
            <a:ext cx="92964" cy="92964"/>
          </a:xfrm>
          <a:custGeom>
            <a:pathLst>
              <a:path w="774700" h="774700">
                <a:moveTo>
                  <a:pt x="774700" y="387350"/>
                </a:moveTo>
                <a:cubicBezTo>
                  <a:pt x="774700" y="173419"/>
                  <a:pt x="601282" y="0"/>
                  <a:pt x="387350" y="0"/>
                </a:cubicBezTo>
                <a:cubicBezTo>
                  <a:pt x="173419" y="0"/>
                  <a:pt x="0" y="173419"/>
                  <a:pt x="0" y="387350"/>
                </a:cubicBezTo>
                <a:cubicBezTo>
                  <a:pt x="0" y="601281"/>
                  <a:pt x="173419" y="774700"/>
                  <a:pt x="387350" y="774700"/>
                </a:cubicBezTo>
                <a:cubicBezTo>
                  <a:pt x="601282" y="774700"/>
                  <a:pt x="774700" y="601281"/>
                  <a:pt x="774700" y="387350"/>
                </a:cubicBez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65" name="Picture 26065"/>
          <p:cNvPicPr>
            <a:picLocks noChangeAspect="0" noChangeArrowheads="1"/>
          </p:cNvPicPr>
          <p:nvPr/>
        </p:nvPicPr>
        <p:blipFill>
          <a:blip r:embed="rId260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794500" y="3334870"/>
            <a:ext cx="152400" cy="157630"/>
          </a:xfrm>
          <a:prstGeom prst="rect">
            <a:avLst/>
          </a:prstGeom>
          <a:noFill/>
          <a:extLst/>
        </p:spPr>
      </p:pic>
      <p:sp>
        <p:nvSpPr>
          <p:cNvPr id="26066" name="Freeform 26066"/>
          <p:cNvSpPr/>
          <p:nvPr/>
        </p:nvSpPr>
        <p:spPr>
          <a:xfrm rot="0" flipH="0" flipV="0">
            <a:off x="6871753" y="3447646"/>
            <a:ext cx="6096" cy="0"/>
          </a:xfrm>
          <a:custGeom>
            <a:pathLst>
              <a:path w="50800" h="0">
                <a:moveTo>
                  <a:pt x="0" y="0"/>
                </a:moveTo>
                <a:lnTo>
                  <a:pt x="508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67" name="Picture 26067"/>
          <p:cNvPicPr>
            <a:picLocks noChangeAspect="0" noChangeArrowheads="1"/>
          </p:cNvPicPr>
          <p:nvPr/>
        </p:nvPicPr>
        <p:blipFill>
          <a:blip r:embed="rId260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839749" y="3408022"/>
            <a:ext cx="82295" cy="77723"/>
          </a:xfrm>
          <a:prstGeom prst="rect">
            <a:avLst/>
          </a:prstGeom>
          <a:noFill/>
          <a:extLst/>
        </p:spPr>
      </p:pic>
      <p:sp>
        <p:nvSpPr>
          <p:cNvPr id="26068" name="Freeform 26068"/>
          <p:cNvSpPr/>
          <p:nvPr/>
        </p:nvSpPr>
        <p:spPr>
          <a:xfrm rot="0" flipH="0" flipV="0">
            <a:off x="6877849" y="3446122"/>
            <a:ext cx="13716" cy="1524"/>
          </a:xfrm>
          <a:custGeom>
            <a:pathLst>
              <a:path w="114300" h="12700">
                <a:moveTo>
                  <a:pt x="0" y="0"/>
                </a:moveTo>
                <a:lnTo>
                  <a:pt x="114300" y="0"/>
                </a:lnTo>
                <a:lnTo>
                  <a:pt x="50800" y="1270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69" name="Picture 26069"/>
          <p:cNvPicPr>
            <a:picLocks noChangeAspect="0" noChangeArrowheads="1"/>
          </p:cNvPicPr>
          <p:nvPr/>
        </p:nvPicPr>
        <p:blipFill>
          <a:blip r:embed="rId260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827556" y="3408022"/>
            <a:ext cx="88392" cy="77723"/>
          </a:xfrm>
          <a:prstGeom prst="rect">
            <a:avLst/>
          </a:prstGeom>
          <a:noFill/>
          <a:extLst/>
        </p:spPr>
      </p:pic>
      <p:sp>
        <p:nvSpPr>
          <p:cNvPr id="26070" name="Freeform 26070"/>
          <p:cNvSpPr/>
          <p:nvPr/>
        </p:nvSpPr>
        <p:spPr>
          <a:xfrm rot="0" flipH="0" flipV="0">
            <a:off x="6841273" y="3372970"/>
            <a:ext cx="74676" cy="74676"/>
          </a:xfrm>
          <a:custGeom>
            <a:pathLst>
              <a:path w="622300" h="622300">
                <a:moveTo>
                  <a:pt x="622300" y="311150"/>
                </a:moveTo>
                <a:cubicBezTo>
                  <a:pt x="622300" y="139307"/>
                  <a:pt x="482994" y="0"/>
                  <a:pt x="311150" y="0"/>
                </a:cubicBezTo>
                <a:cubicBezTo>
                  <a:pt x="139307" y="0"/>
                  <a:pt x="0" y="139307"/>
                  <a:pt x="0" y="311150"/>
                </a:cubicBezTo>
                <a:cubicBezTo>
                  <a:pt x="0" y="482993"/>
                  <a:pt x="139307" y="622300"/>
                  <a:pt x="311150" y="622300"/>
                </a:cubicBezTo>
                <a:cubicBezTo>
                  <a:pt x="482994" y="622300"/>
                  <a:pt x="622300" y="482993"/>
                  <a:pt x="622300" y="311150"/>
                </a:cubicBez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71" name="Freeform 26071"/>
          <p:cNvSpPr/>
          <p:nvPr/>
        </p:nvSpPr>
        <p:spPr>
          <a:xfrm rot="0" flipH="0" flipV="0">
            <a:off x="4936166" y="1496744"/>
            <a:ext cx="3876246" cy="2818715"/>
          </a:xfrm>
          <a:custGeom>
            <a:pathLst>
              <a:path w="32301726" h="23489056">
                <a:moveTo>
                  <a:pt x="28730398" y="23489056"/>
                </a:moveTo>
                <a:cubicBezTo>
                  <a:pt x="32301726" y="17550028"/>
                  <a:pt x="31218531" y="9920427"/>
                  <a:pt x="26135293" y="5210124"/>
                </a:cubicBezTo>
                <a:cubicBezTo>
                  <a:pt x="21052042" y="499821"/>
                  <a:pt x="13362154" y="0"/>
                  <a:pt x="7711937" y="4012655"/>
                </a:cubicBezTo>
                <a:cubicBezTo>
                  <a:pt x="2061719" y="8025295"/>
                  <a:pt x="0" y="15450490"/>
                  <a:pt x="2772474" y="21801836"/>
                </a:cubicBez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72" name="Freeform 26072"/>
          <p:cNvSpPr/>
          <p:nvPr/>
        </p:nvSpPr>
        <p:spPr>
          <a:xfrm rot="0" flipH="0" flipV="0">
            <a:off x="5810898" y="2358469"/>
            <a:ext cx="2130674" cy="1549376"/>
          </a:xfrm>
          <a:custGeom>
            <a:pathLst>
              <a:path w="17755438" h="12911340">
                <a:moveTo>
                  <a:pt x="15792374" y="12911340"/>
                </a:moveTo>
                <a:cubicBezTo>
                  <a:pt x="17755438" y="9646818"/>
                  <a:pt x="17160024" y="5453011"/>
                  <a:pt x="14365911" y="2863875"/>
                </a:cubicBezTo>
                <a:cubicBezTo>
                  <a:pt x="11571771" y="274751"/>
                  <a:pt x="7344830" y="0"/>
                  <a:pt x="4239057" y="2205660"/>
                </a:cubicBezTo>
                <a:cubicBezTo>
                  <a:pt x="1133272" y="4411307"/>
                  <a:pt x="0" y="8492756"/>
                  <a:pt x="1523963" y="11983936"/>
                </a:cubicBez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73" name="Freeform 26073"/>
          <p:cNvSpPr/>
          <p:nvPr/>
        </p:nvSpPr>
        <p:spPr>
          <a:xfrm rot="0" flipH="0" flipV="0">
            <a:off x="5093227" y="1880959"/>
            <a:ext cx="451108" cy="387099"/>
          </a:xfrm>
          <a:custGeom>
            <a:pathLst>
              <a:path w="3759200" h="3225800">
                <a:moveTo>
                  <a:pt x="0" y="0"/>
                </a:moveTo>
                <a:lnTo>
                  <a:pt x="3759200" y="322580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74" name="Freeform 26074"/>
          <p:cNvSpPr/>
          <p:nvPr/>
        </p:nvSpPr>
        <p:spPr>
          <a:xfrm rot="0" flipH="0" flipV="0">
            <a:off x="5544336" y="2268057"/>
            <a:ext cx="1333513" cy="1143011"/>
          </a:xfrm>
          <a:custGeom>
            <a:pathLst>
              <a:path w="11112500" h="9525000">
                <a:moveTo>
                  <a:pt x="11112500" y="9525000"/>
                </a:moveTo>
                <a:lnTo>
                  <a:pt x="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75" name="Picture 26075"/>
          <p:cNvPicPr>
            <a:picLocks noChangeAspect="0" noChangeArrowheads="1"/>
          </p:cNvPicPr>
          <p:nvPr/>
        </p:nvPicPr>
        <p:blipFill>
          <a:blip r:embed="rId260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443751" y="2217766"/>
            <a:ext cx="201169" cy="99059"/>
          </a:xfrm>
          <a:prstGeom prst="rect">
            <a:avLst/>
          </a:prstGeom>
          <a:noFill/>
          <a:extLst/>
        </p:spPr>
      </p:pic>
      <p:sp>
        <p:nvSpPr>
          <p:cNvPr id="26076" name="Freeform 26076"/>
          <p:cNvSpPr/>
          <p:nvPr/>
        </p:nvSpPr>
        <p:spPr>
          <a:xfrm rot="0" flipH="0" flipV="0">
            <a:off x="6586763" y="1865718"/>
            <a:ext cx="112777" cy="595890"/>
          </a:xfrm>
          <a:custGeom>
            <a:pathLst>
              <a:path w="939800" h="4965700">
                <a:moveTo>
                  <a:pt x="0" y="0"/>
                </a:moveTo>
                <a:lnTo>
                  <a:pt x="939800" y="496570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77" name="Freeform 26077"/>
          <p:cNvSpPr/>
          <p:nvPr/>
        </p:nvSpPr>
        <p:spPr>
          <a:xfrm rot="0" flipH="0" flipV="0">
            <a:off x="6699540" y="2461606"/>
            <a:ext cx="178309" cy="949461"/>
          </a:xfrm>
          <a:custGeom>
            <a:pathLst>
              <a:path w="1485900" h="7912100">
                <a:moveTo>
                  <a:pt x="1485900" y="7912100"/>
                </a:moveTo>
                <a:lnTo>
                  <a:pt x="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078" name="Picture 26078"/>
          <p:cNvPicPr>
            <a:picLocks noChangeAspect="0" noChangeArrowheads="1"/>
          </p:cNvPicPr>
          <p:nvPr/>
        </p:nvPicPr>
        <p:blipFill>
          <a:blip r:embed="rId260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605051" y="2382357"/>
            <a:ext cx="187453" cy="156973"/>
          </a:xfrm>
          <a:prstGeom prst="rect">
            <a:avLst/>
          </a:prstGeom>
          <a:noFill/>
          <a:extLst/>
        </p:spPr>
      </p:pic>
      <p:sp>
        <p:nvSpPr>
          <p:cNvPr id="26079" name="Freeform 26079"/>
          <p:cNvSpPr/>
          <p:nvPr/>
        </p:nvSpPr>
        <p:spPr>
          <a:xfrm rot="0" flipH="0" flipV="0">
            <a:off x="6634007" y="3389733"/>
            <a:ext cx="230126" cy="310899"/>
          </a:xfrm>
          <a:custGeom>
            <a:pathLst>
              <a:path w="1917700" h="2590800">
                <a:moveTo>
                  <a:pt x="1917700" y="25908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80" name="Freeform 26080"/>
          <p:cNvSpPr/>
          <p:nvPr/>
        </p:nvSpPr>
        <p:spPr>
          <a:xfrm rot="0" flipH="0" flipV="0">
            <a:off x="6679728" y="3510129"/>
            <a:ext cx="0" cy="115825"/>
          </a:xfrm>
          <a:custGeom>
            <a:pathLst>
              <a:path w="0" h="965200">
                <a:moveTo>
                  <a:pt x="0" y="0"/>
                </a:moveTo>
                <a:lnTo>
                  <a:pt x="0" y="965200"/>
                </a:lnTo>
                <a:lnTo>
                  <a:pt x="0" y="50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81" name="Freeform 26081"/>
          <p:cNvSpPr/>
          <p:nvPr/>
        </p:nvSpPr>
        <p:spPr>
          <a:xfrm rot="0" flipH="0" flipV="0">
            <a:off x="6646199" y="3510129"/>
            <a:ext cx="0" cy="115825"/>
          </a:xfrm>
          <a:custGeom>
            <a:pathLst>
              <a:path w="0" h="965200">
                <a:moveTo>
                  <a:pt x="0" y="9652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82" name="Freeform 26082"/>
          <p:cNvSpPr/>
          <p:nvPr/>
        </p:nvSpPr>
        <p:spPr>
          <a:xfrm rot="0" flipH="0" flipV="0">
            <a:off x="6711732" y="3510129"/>
            <a:ext cx="0" cy="115825"/>
          </a:xfrm>
          <a:custGeom>
            <a:pathLst>
              <a:path w="0" h="965200">
                <a:moveTo>
                  <a:pt x="0" y="9652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83" name="Freeform 26083"/>
          <p:cNvSpPr/>
          <p:nvPr/>
        </p:nvSpPr>
        <p:spPr>
          <a:xfrm rot="0" flipH="0" flipV="0">
            <a:off x="6524278" y="3510129"/>
            <a:ext cx="0" cy="115825"/>
          </a:xfrm>
          <a:custGeom>
            <a:pathLst>
              <a:path w="0" h="965200">
                <a:moveTo>
                  <a:pt x="0" y="0"/>
                </a:moveTo>
                <a:lnTo>
                  <a:pt x="0" y="9652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84" name="Freeform 26084"/>
          <p:cNvSpPr/>
          <p:nvPr/>
        </p:nvSpPr>
        <p:spPr>
          <a:xfrm rot="0" flipH="0" flipV="0">
            <a:off x="6582191" y="3510129"/>
            <a:ext cx="0" cy="115825"/>
          </a:xfrm>
          <a:custGeom>
            <a:pathLst>
              <a:path w="0" h="965200">
                <a:moveTo>
                  <a:pt x="0" y="9652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85" name="Freeform 26085"/>
          <p:cNvSpPr/>
          <p:nvPr/>
        </p:nvSpPr>
        <p:spPr>
          <a:xfrm rot="0" flipH="0" flipV="0">
            <a:off x="6614195" y="3519273"/>
            <a:ext cx="0" cy="106681"/>
          </a:xfrm>
          <a:custGeom>
            <a:pathLst>
              <a:path w="0" h="889000">
                <a:moveTo>
                  <a:pt x="0" y="8890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86" name="Freeform 26086"/>
          <p:cNvSpPr/>
          <p:nvPr/>
        </p:nvSpPr>
        <p:spPr>
          <a:xfrm rot="0" flipH="0" flipV="0">
            <a:off x="6550187" y="3510129"/>
            <a:ext cx="0" cy="115825"/>
          </a:xfrm>
          <a:custGeom>
            <a:pathLst>
              <a:path w="0" h="965200">
                <a:moveTo>
                  <a:pt x="0" y="9652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87" name="Freeform 26087"/>
          <p:cNvSpPr/>
          <p:nvPr/>
        </p:nvSpPr>
        <p:spPr>
          <a:xfrm rot="0" flipH="0" flipV="0">
            <a:off x="6614195" y="3510129"/>
            <a:ext cx="0" cy="115825"/>
          </a:xfrm>
          <a:custGeom>
            <a:pathLst>
              <a:path w="0" h="965200">
                <a:moveTo>
                  <a:pt x="0" y="9652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88" name="Freeform 26088"/>
          <p:cNvSpPr/>
          <p:nvPr/>
        </p:nvSpPr>
        <p:spPr>
          <a:xfrm rot="0" flipH="0" flipV="0">
            <a:off x="6524278" y="3510129"/>
            <a:ext cx="0" cy="115825"/>
          </a:xfrm>
          <a:custGeom>
            <a:pathLst>
              <a:path w="0" h="965200">
                <a:moveTo>
                  <a:pt x="0" y="0"/>
                </a:moveTo>
                <a:lnTo>
                  <a:pt x="0" y="9652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89" name="Freeform 26089"/>
          <p:cNvSpPr/>
          <p:nvPr/>
        </p:nvSpPr>
        <p:spPr>
          <a:xfrm rot="0" flipH="0" flipV="0">
            <a:off x="7143029" y="3510129"/>
            <a:ext cx="0" cy="115825"/>
          </a:xfrm>
          <a:custGeom>
            <a:pathLst>
              <a:path w="0" h="965200">
                <a:moveTo>
                  <a:pt x="0" y="9652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90" name="Freeform 26090"/>
          <p:cNvSpPr/>
          <p:nvPr/>
        </p:nvSpPr>
        <p:spPr>
          <a:xfrm rot="0" flipH="0" flipV="0">
            <a:off x="7130836" y="3551278"/>
            <a:ext cx="0" cy="74676"/>
          </a:xfrm>
          <a:custGeom>
            <a:pathLst>
              <a:path w="0" h="622300">
                <a:moveTo>
                  <a:pt x="0" y="6223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91" name="Freeform 26091"/>
          <p:cNvSpPr/>
          <p:nvPr/>
        </p:nvSpPr>
        <p:spPr>
          <a:xfrm rot="0" flipH="0" flipV="0">
            <a:off x="7143029" y="3510129"/>
            <a:ext cx="0" cy="115825"/>
          </a:xfrm>
          <a:custGeom>
            <a:pathLst>
              <a:path w="0" h="965200">
                <a:moveTo>
                  <a:pt x="0" y="9652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92" name="Freeform 26092"/>
          <p:cNvSpPr/>
          <p:nvPr/>
        </p:nvSpPr>
        <p:spPr>
          <a:xfrm rot="0" flipH="0" flipV="0">
            <a:off x="7135409" y="3493366"/>
            <a:ext cx="9144" cy="53340"/>
          </a:xfrm>
          <a:custGeom>
            <a:pathLst>
              <a:path w="76200" h="444500">
                <a:moveTo>
                  <a:pt x="0" y="444500"/>
                </a:moveTo>
                <a:lnTo>
                  <a:pt x="762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93" name="Freeform 26093"/>
          <p:cNvSpPr/>
          <p:nvPr/>
        </p:nvSpPr>
        <p:spPr>
          <a:xfrm rot="0" flipH="0" flipV="0">
            <a:off x="6524278" y="3156558"/>
            <a:ext cx="618750" cy="0"/>
          </a:xfrm>
          <a:custGeom>
            <a:pathLst>
              <a:path w="5156200" h="0">
                <a:moveTo>
                  <a:pt x="0" y="0"/>
                </a:moveTo>
                <a:lnTo>
                  <a:pt x="51562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94" name="Freeform 26094"/>
          <p:cNvSpPr/>
          <p:nvPr/>
        </p:nvSpPr>
        <p:spPr>
          <a:xfrm rot="0" flipH="0" flipV="0">
            <a:off x="6890043" y="3151985"/>
            <a:ext cx="254510" cy="341379"/>
          </a:xfrm>
          <a:custGeom>
            <a:pathLst>
              <a:path w="2120900" h="2844800">
                <a:moveTo>
                  <a:pt x="0" y="0"/>
                </a:moveTo>
                <a:lnTo>
                  <a:pt x="2120900" y="2844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95" name="Freeform 26095"/>
          <p:cNvSpPr/>
          <p:nvPr/>
        </p:nvSpPr>
        <p:spPr>
          <a:xfrm rot="0" flipH="0" flipV="0">
            <a:off x="6877850" y="3296767"/>
            <a:ext cx="120397" cy="88392"/>
          </a:xfrm>
          <a:custGeom>
            <a:pathLst>
              <a:path w="1003300" h="736600">
                <a:moveTo>
                  <a:pt x="1003300" y="0"/>
                </a:moveTo>
                <a:lnTo>
                  <a:pt x="0" y="7366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96" name="Freeform 26096"/>
          <p:cNvSpPr/>
          <p:nvPr/>
        </p:nvSpPr>
        <p:spPr>
          <a:xfrm rot="0" flipH="0" flipV="0">
            <a:off x="6979959" y="3273908"/>
            <a:ext cx="163069" cy="0"/>
          </a:xfrm>
          <a:custGeom>
            <a:pathLst>
              <a:path w="1358900" h="0">
                <a:moveTo>
                  <a:pt x="1358900" y="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97" name="Freeform 26097"/>
          <p:cNvSpPr/>
          <p:nvPr/>
        </p:nvSpPr>
        <p:spPr>
          <a:xfrm rot="0" flipH="0" flipV="0">
            <a:off x="6524278" y="3156558"/>
            <a:ext cx="309375" cy="0"/>
          </a:xfrm>
          <a:custGeom>
            <a:pathLst>
              <a:path w="2578100" h="0">
                <a:moveTo>
                  <a:pt x="0" y="0"/>
                </a:moveTo>
                <a:lnTo>
                  <a:pt x="25781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98" name="Freeform 26098"/>
          <p:cNvSpPr/>
          <p:nvPr/>
        </p:nvSpPr>
        <p:spPr>
          <a:xfrm rot="0" flipH="0" flipV="0">
            <a:off x="6524278" y="3510129"/>
            <a:ext cx="198122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  <a:lnTo>
                  <a:pt x="6604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099" name="Freeform 26099"/>
          <p:cNvSpPr/>
          <p:nvPr/>
        </p:nvSpPr>
        <p:spPr>
          <a:xfrm rot="0" flipH="0" flipV="0">
            <a:off x="6524279" y="3273908"/>
            <a:ext cx="202694" cy="0"/>
          </a:xfrm>
          <a:custGeom>
            <a:pathLst>
              <a:path w="1689100" h="0">
                <a:moveTo>
                  <a:pt x="1689100" y="0"/>
                </a:moveTo>
                <a:lnTo>
                  <a:pt x="0" y="0"/>
                </a:lnTo>
                <a:lnTo>
                  <a:pt x="6604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00" name="Freeform 26100"/>
          <p:cNvSpPr/>
          <p:nvPr/>
        </p:nvSpPr>
        <p:spPr>
          <a:xfrm rot="0" flipH="0" flipV="0">
            <a:off x="6524278" y="3156558"/>
            <a:ext cx="0" cy="117349"/>
          </a:xfrm>
          <a:custGeom>
            <a:pathLst>
              <a:path w="0" h="977900">
                <a:moveTo>
                  <a:pt x="0" y="9779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01" name="Freeform 26101"/>
          <p:cNvSpPr/>
          <p:nvPr/>
        </p:nvSpPr>
        <p:spPr>
          <a:xfrm rot="0" flipH="0" flipV="0">
            <a:off x="6641627" y="3151985"/>
            <a:ext cx="248414" cy="184405"/>
          </a:xfrm>
          <a:custGeom>
            <a:pathLst>
              <a:path w="2070100" h="1536700">
                <a:moveTo>
                  <a:pt x="0" y="1536700"/>
                </a:moveTo>
                <a:lnTo>
                  <a:pt x="20701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02" name="Freeform 26102"/>
          <p:cNvSpPr/>
          <p:nvPr/>
        </p:nvSpPr>
        <p:spPr>
          <a:xfrm rot="0" flipH="0" flipV="0">
            <a:off x="6743737" y="3156558"/>
            <a:ext cx="0" cy="103633"/>
          </a:xfrm>
          <a:custGeom>
            <a:pathLst>
              <a:path w="0" h="863600">
                <a:moveTo>
                  <a:pt x="0" y="0"/>
                </a:moveTo>
                <a:lnTo>
                  <a:pt x="0" y="8636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03" name="Freeform 26103"/>
          <p:cNvSpPr/>
          <p:nvPr/>
        </p:nvSpPr>
        <p:spPr>
          <a:xfrm rot="0" flipH="0" flipV="0">
            <a:off x="6679728" y="315655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04" name="Freeform 26104"/>
          <p:cNvSpPr/>
          <p:nvPr/>
        </p:nvSpPr>
        <p:spPr>
          <a:xfrm rot="0" flipH="0" flipV="0">
            <a:off x="6711732" y="315655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05" name="Freeform 26105"/>
          <p:cNvSpPr/>
          <p:nvPr/>
        </p:nvSpPr>
        <p:spPr>
          <a:xfrm rot="0" flipH="0" flipV="0">
            <a:off x="6614195" y="315655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06" name="Freeform 26106"/>
          <p:cNvSpPr/>
          <p:nvPr/>
        </p:nvSpPr>
        <p:spPr>
          <a:xfrm rot="0" flipH="0" flipV="0">
            <a:off x="6550187" y="315655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07" name="Freeform 26107"/>
          <p:cNvSpPr/>
          <p:nvPr/>
        </p:nvSpPr>
        <p:spPr>
          <a:xfrm rot="0" flipH="0" flipV="0">
            <a:off x="6646199" y="315655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08" name="Freeform 26108"/>
          <p:cNvSpPr/>
          <p:nvPr/>
        </p:nvSpPr>
        <p:spPr>
          <a:xfrm rot="0" flipH="0" flipV="0">
            <a:off x="6582191" y="315655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09" name="Freeform 26109"/>
          <p:cNvSpPr/>
          <p:nvPr/>
        </p:nvSpPr>
        <p:spPr>
          <a:xfrm rot="0" flipH="0" flipV="0">
            <a:off x="6969291" y="3156558"/>
            <a:ext cx="0" cy="102109"/>
          </a:xfrm>
          <a:custGeom>
            <a:pathLst>
              <a:path w="0" h="850900">
                <a:moveTo>
                  <a:pt x="0" y="0"/>
                </a:moveTo>
                <a:lnTo>
                  <a:pt x="0" y="850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10" name="Freeform 26110"/>
          <p:cNvSpPr/>
          <p:nvPr/>
        </p:nvSpPr>
        <p:spPr>
          <a:xfrm rot="0" flipH="0" flipV="0">
            <a:off x="6769645" y="3240380"/>
            <a:ext cx="108205" cy="144781"/>
          </a:xfrm>
          <a:custGeom>
            <a:pathLst>
              <a:path w="901700" h="1206500">
                <a:moveTo>
                  <a:pt x="901700" y="1206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11" name="Freeform 26111"/>
          <p:cNvSpPr/>
          <p:nvPr/>
        </p:nvSpPr>
        <p:spPr>
          <a:xfrm rot="0" flipH="0" flipV="0">
            <a:off x="6679728" y="3156558"/>
            <a:ext cx="153925" cy="0"/>
          </a:xfrm>
          <a:custGeom>
            <a:pathLst>
              <a:path w="1282700" h="0">
                <a:moveTo>
                  <a:pt x="1282700" y="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12" name="Freeform 26112"/>
          <p:cNvSpPr/>
          <p:nvPr/>
        </p:nvSpPr>
        <p:spPr>
          <a:xfrm rot="0" flipH="0" flipV="0">
            <a:off x="6614195" y="3156558"/>
            <a:ext cx="0" cy="106681"/>
          </a:xfrm>
          <a:custGeom>
            <a:pathLst>
              <a:path w="0" h="889000">
                <a:moveTo>
                  <a:pt x="0" y="0"/>
                </a:moveTo>
                <a:lnTo>
                  <a:pt x="0" y="8890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13" name="Freeform 26113"/>
          <p:cNvSpPr/>
          <p:nvPr/>
        </p:nvSpPr>
        <p:spPr>
          <a:xfrm rot="0" flipH="0" flipV="0">
            <a:off x="6679728" y="3156558"/>
            <a:ext cx="0" cy="106681"/>
          </a:xfrm>
          <a:custGeom>
            <a:pathLst>
              <a:path w="0" h="889000">
                <a:moveTo>
                  <a:pt x="0" y="0"/>
                </a:moveTo>
                <a:lnTo>
                  <a:pt x="0" y="8890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14" name="Freeform 26114"/>
          <p:cNvSpPr/>
          <p:nvPr/>
        </p:nvSpPr>
        <p:spPr>
          <a:xfrm rot="0" flipH="0" flipV="0">
            <a:off x="6807745" y="3156557"/>
            <a:ext cx="0" cy="56388"/>
          </a:xfrm>
          <a:custGeom>
            <a:pathLst>
              <a:path w="0" h="469900">
                <a:moveTo>
                  <a:pt x="0" y="469900"/>
                </a:moveTo>
                <a:lnTo>
                  <a:pt x="0" y="0"/>
                </a:lnTo>
                <a:lnTo>
                  <a:pt x="0" y="2794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15" name="Freeform 26115"/>
          <p:cNvSpPr/>
          <p:nvPr/>
        </p:nvSpPr>
        <p:spPr>
          <a:xfrm rot="0" flipH="0" flipV="0">
            <a:off x="6775741" y="3156558"/>
            <a:ext cx="0" cy="79248"/>
          </a:xfrm>
          <a:custGeom>
            <a:pathLst>
              <a:path w="0" h="660400">
                <a:moveTo>
                  <a:pt x="0" y="0"/>
                </a:moveTo>
                <a:lnTo>
                  <a:pt x="0" y="6604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16" name="Freeform 26116"/>
          <p:cNvSpPr/>
          <p:nvPr/>
        </p:nvSpPr>
        <p:spPr>
          <a:xfrm rot="0" flipH="0" flipV="0">
            <a:off x="6937286" y="3156558"/>
            <a:ext cx="0" cy="59436"/>
          </a:xfrm>
          <a:custGeom>
            <a:pathLst>
              <a:path w="0"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17" name="Freeform 26117"/>
          <p:cNvSpPr/>
          <p:nvPr/>
        </p:nvSpPr>
        <p:spPr>
          <a:xfrm rot="0" flipH="0" flipV="0">
            <a:off x="6873278" y="3156558"/>
            <a:ext cx="0" cy="7620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18" name="Freeform 26118"/>
          <p:cNvSpPr/>
          <p:nvPr/>
        </p:nvSpPr>
        <p:spPr>
          <a:xfrm rot="0" flipH="0" flipV="0">
            <a:off x="6905282" y="3156558"/>
            <a:ext cx="0" cy="15240"/>
          </a:xfrm>
          <a:custGeom>
            <a:pathLst>
              <a:path w="0"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19" name="Freeform 26119"/>
          <p:cNvSpPr/>
          <p:nvPr/>
        </p:nvSpPr>
        <p:spPr>
          <a:xfrm rot="0" flipH="0" flipV="0">
            <a:off x="6603527" y="327390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20" name="Freeform 26120"/>
          <p:cNvSpPr/>
          <p:nvPr/>
        </p:nvSpPr>
        <p:spPr>
          <a:xfrm rot="0" flipH="0" flipV="0">
            <a:off x="6634007" y="3336393"/>
            <a:ext cx="7620" cy="53340"/>
          </a:xfrm>
          <a:custGeom>
            <a:pathLst>
              <a:path w="63500" h="444500">
                <a:moveTo>
                  <a:pt x="0" y="444500"/>
                </a:moveTo>
                <a:lnTo>
                  <a:pt x="635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21" name="Freeform 26121"/>
          <p:cNvSpPr/>
          <p:nvPr/>
        </p:nvSpPr>
        <p:spPr>
          <a:xfrm rot="0" flipH="0" flipV="0">
            <a:off x="6603527" y="3391256"/>
            <a:ext cx="0" cy="118873"/>
          </a:xfrm>
          <a:custGeom>
            <a:pathLst>
              <a:path w="0" h="990600">
                <a:moveTo>
                  <a:pt x="0" y="9906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22" name="Freeform 26122"/>
          <p:cNvSpPr/>
          <p:nvPr/>
        </p:nvSpPr>
        <p:spPr>
          <a:xfrm rot="0" flipH="0" flipV="0">
            <a:off x="7001295" y="315655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23" name="Freeform 26123"/>
          <p:cNvSpPr/>
          <p:nvPr/>
        </p:nvSpPr>
        <p:spPr>
          <a:xfrm rot="0" flipH="0" flipV="0">
            <a:off x="7034824" y="315655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24" name="Freeform 26124"/>
          <p:cNvSpPr/>
          <p:nvPr/>
        </p:nvSpPr>
        <p:spPr>
          <a:xfrm rot="0" flipH="0" flipV="0">
            <a:off x="7143029" y="315655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25" name="Freeform 26125"/>
          <p:cNvSpPr/>
          <p:nvPr/>
        </p:nvSpPr>
        <p:spPr>
          <a:xfrm rot="0" flipH="0" flipV="0">
            <a:off x="7130836" y="315655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26" name="Freeform 26126"/>
          <p:cNvSpPr/>
          <p:nvPr/>
        </p:nvSpPr>
        <p:spPr>
          <a:xfrm rot="0" flipH="0" flipV="0">
            <a:off x="7066828" y="3156558"/>
            <a:ext cx="0" cy="117349"/>
          </a:xfrm>
          <a:custGeom>
            <a:pathLst>
              <a:path w="0" h="977900">
                <a:moveTo>
                  <a:pt x="0" y="977900"/>
                </a:moveTo>
                <a:lnTo>
                  <a:pt x="0" y="0"/>
                </a:ln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27" name="Freeform 26127"/>
          <p:cNvSpPr/>
          <p:nvPr/>
        </p:nvSpPr>
        <p:spPr>
          <a:xfrm rot="0" flipH="0" flipV="0">
            <a:off x="7098832" y="3156558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28" name="Freeform 26128"/>
          <p:cNvSpPr/>
          <p:nvPr/>
        </p:nvSpPr>
        <p:spPr>
          <a:xfrm rot="0" flipH="0" flipV="0">
            <a:off x="7063780" y="3273908"/>
            <a:ext cx="0" cy="111253"/>
          </a:xfrm>
          <a:custGeom>
            <a:pathLst>
              <a:path w="0" h="927100">
                <a:moveTo>
                  <a:pt x="0" y="0"/>
                </a:moveTo>
                <a:lnTo>
                  <a:pt x="0" y="9271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29" name="Freeform 26129"/>
          <p:cNvSpPr/>
          <p:nvPr/>
        </p:nvSpPr>
        <p:spPr>
          <a:xfrm rot="0" flipH="0" flipV="0">
            <a:off x="6918999" y="3546706"/>
            <a:ext cx="216410" cy="161545"/>
          </a:xfrm>
          <a:custGeom>
            <a:pathLst>
              <a:path w="1803400" h="1346200">
                <a:moveTo>
                  <a:pt x="1803400" y="0"/>
                </a:moveTo>
                <a:lnTo>
                  <a:pt x="0" y="13462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30" name="Freeform 26130"/>
          <p:cNvSpPr/>
          <p:nvPr/>
        </p:nvSpPr>
        <p:spPr>
          <a:xfrm rot="0" flipH="0" flipV="0">
            <a:off x="6524278" y="3625954"/>
            <a:ext cx="284990" cy="0"/>
          </a:xfrm>
          <a:custGeom>
            <a:pathLst>
              <a:path w="2374900" h="0">
                <a:moveTo>
                  <a:pt x="0" y="0"/>
                </a:moveTo>
                <a:lnTo>
                  <a:pt x="23749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31" name="Freeform 26131"/>
          <p:cNvSpPr/>
          <p:nvPr/>
        </p:nvSpPr>
        <p:spPr>
          <a:xfrm rot="0" flipH="0" flipV="0">
            <a:off x="6743737" y="3537561"/>
            <a:ext cx="0" cy="88392"/>
          </a:xfrm>
          <a:custGeom>
            <a:pathLst>
              <a:path w="0" h="736600">
                <a:moveTo>
                  <a:pt x="0" y="7366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32" name="Freeform 26132"/>
          <p:cNvSpPr/>
          <p:nvPr/>
        </p:nvSpPr>
        <p:spPr>
          <a:xfrm rot="0" flipH="0" flipV="0">
            <a:off x="6864134" y="3700632"/>
            <a:ext cx="54864" cy="7620"/>
          </a:xfrm>
          <a:custGeom>
            <a:pathLst>
              <a:path w="457200" h="63500">
                <a:moveTo>
                  <a:pt x="457200" y="63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33" name="Freeform 26133"/>
          <p:cNvSpPr/>
          <p:nvPr/>
        </p:nvSpPr>
        <p:spPr>
          <a:xfrm rot="0" flipH="0" flipV="0">
            <a:off x="7098832" y="3574138"/>
            <a:ext cx="0" cy="51816"/>
          </a:xfrm>
          <a:custGeom>
            <a:pathLst>
              <a:path w="0" h="431800">
                <a:moveTo>
                  <a:pt x="0" y="4318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34" name="Freeform 26134"/>
          <p:cNvSpPr/>
          <p:nvPr/>
        </p:nvSpPr>
        <p:spPr>
          <a:xfrm rot="0" flipH="0" flipV="0">
            <a:off x="7030252" y="3625954"/>
            <a:ext cx="112777" cy="0"/>
          </a:xfrm>
          <a:custGeom>
            <a:pathLst>
              <a:path w="939800" h="0">
                <a:moveTo>
                  <a:pt x="0" y="0"/>
                </a:moveTo>
                <a:lnTo>
                  <a:pt x="9398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35" name="Freeform 26135"/>
          <p:cNvSpPr/>
          <p:nvPr/>
        </p:nvSpPr>
        <p:spPr>
          <a:xfrm rot="0" flipH="0" flipV="0">
            <a:off x="6807745" y="3624430"/>
            <a:ext cx="0" cy="1524"/>
          </a:xfrm>
          <a:custGeom>
            <a:pathLst>
              <a:path w="0" h="12700">
                <a:moveTo>
                  <a:pt x="0" y="127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36" name="Freeform 26136"/>
          <p:cNvSpPr/>
          <p:nvPr/>
        </p:nvSpPr>
        <p:spPr>
          <a:xfrm rot="0" flipH="0" flipV="0">
            <a:off x="6775741" y="3581758"/>
            <a:ext cx="0" cy="44196"/>
          </a:xfrm>
          <a:custGeom>
            <a:pathLst>
              <a:path w="0" h="368300">
                <a:moveTo>
                  <a:pt x="0" y="3683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37" name="Freeform 26137"/>
          <p:cNvSpPr/>
          <p:nvPr/>
        </p:nvSpPr>
        <p:spPr>
          <a:xfrm rot="0" flipH="0" flipV="0">
            <a:off x="6743737" y="3537561"/>
            <a:ext cx="0" cy="88392"/>
          </a:xfrm>
          <a:custGeom>
            <a:pathLst>
              <a:path w="0" h="736600">
                <a:moveTo>
                  <a:pt x="0" y="7366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38" name="Freeform 26138"/>
          <p:cNvSpPr/>
          <p:nvPr/>
        </p:nvSpPr>
        <p:spPr>
          <a:xfrm rot="0" flipH="0" flipV="0">
            <a:off x="6832129" y="3374492"/>
            <a:ext cx="91440" cy="73152"/>
          </a:xfrm>
          <a:custGeom>
            <a:pathLst>
              <a:path w="762000" h="609600">
                <a:moveTo>
                  <a:pt x="762000" y="609600"/>
                </a:moveTo>
                <a:lnTo>
                  <a:pt x="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39" name="Freeform 26139"/>
          <p:cNvSpPr/>
          <p:nvPr/>
        </p:nvSpPr>
        <p:spPr>
          <a:xfrm rot="0" flipH="0" flipV="0">
            <a:off x="6841273" y="3365347"/>
            <a:ext cx="73152" cy="91440"/>
          </a:xfrm>
          <a:custGeom>
            <a:pathLst>
              <a:path w="609600" h="762000">
                <a:moveTo>
                  <a:pt x="0" y="762000"/>
                </a:moveTo>
                <a:lnTo>
                  <a:pt x="609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40" name="Freeform 26140"/>
          <p:cNvSpPr/>
          <p:nvPr/>
        </p:nvSpPr>
        <p:spPr>
          <a:xfrm rot="0" flipH="0" flipV="0">
            <a:off x="6841273" y="3156558"/>
            <a:ext cx="0" cy="32004"/>
          </a:xfrm>
          <a:custGeom>
            <a:pathLst>
              <a:path w="0"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41" name="Freeform 26141"/>
          <p:cNvSpPr/>
          <p:nvPr/>
        </p:nvSpPr>
        <p:spPr>
          <a:xfrm rot="0" flipH="0" flipV="0">
            <a:off x="7141505" y="3510129"/>
            <a:ext cx="1524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42" name="Freeform 26142"/>
          <p:cNvSpPr/>
          <p:nvPr/>
        </p:nvSpPr>
        <p:spPr>
          <a:xfrm rot="0" flipH="0" flipV="0">
            <a:off x="7175033" y="3853034"/>
            <a:ext cx="371859" cy="0"/>
          </a:xfrm>
          <a:custGeom>
            <a:pathLst>
              <a:path w="3098800" h="0">
                <a:moveTo>
                  <a:pt x="0" y="0"/>
                </a:moveTo>
                <a:lnTo>
                  <a:pt x="30988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43" name="Freeform 26143"/>
          <p:cNvSpPr/>
          <p:nvPr/>
        </p:nvSpPr>
        <p:spPr>
          <a:xfrm rot="0" flipH="0" flipV="0">
            <a:off x="6409978" y="2873089"/>
            <a:ext cx="39624" cy="86868"/>
          </a:xfrm>
          <a:custGeom>
            <a:pathLst>
              <a:path w="330200" h="723900">
                <a:moveTo>
                  <a:pt x="330200" y="0"/>
                </a:moveTo>
                <a:lnTo>
                  <a:pt x="0" y="723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44" name="Freeform 26144"/>
          <p:cNvSpPr/>
          <p:nvPr/>
        </p:nvSpPr>
        <p:spPr>
          <a:xfrm rot="0" flipH="0" flipV="0">
            <a:off x="5865903" y="2129370"/>
            <a:ext cx="883929" cy="1126247"/>
          </a:xfrm>
          <a:custGeom>
            <a:pathLst>
              <a:path w="7366000" h="9385300">
                <a:moveTo>
                  <a:pt x="7366000" y="93853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45" name="Freeform 26145"/>
          <p:cNvSpPr/>
          <p:nvPr/>
        </p:nvSpPr>
        <p:spPr>
          <a:xfrm rot="0" flipH="0" flipV="0">
            <a:off x="5855236" y="2140039"/>
            <a:ext cx="801632" cy="1185684"/>
          </a:xfrm>
          <a:custGeom>
            <a:pathLst>
              <a:path w="6680200" h="9880600">
                <a:moveTo>
                  <a:pt x="0" y="0"/>
                </a:moveTo>
                <a:lnTo>
                  <a:pt x="6680200" y="98806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46" name="Freeform 26146"/>
          <p:cNvSpPr/>
          <p:nvPr/>
        </p:nvSpPr>
        <p:spPr>
          <a:xfrm rot="0" flipH="0" flipV="0">
            <a:off x="5875048" y="2120225"/>
            <a:ext cx="969274" cy="1065287"/>
          </a:xfrm>
          <a:custGeom>
            <a:pathLst>
              <a:path w="8077200" h="8877300">
                <a:moveTo>
                  <a:pt x="0" y="0"/>
                </a:moveTo>
                <a:lnTo>
                  <a:pt x="8077200" y="88773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47" name="Freeform 26147"/>
          <p:cNvSpPr/>
          <p:nvPr/>
        </p:nvSpPr>
        <p:spPr>
          <a:xfrm rot="0" flipH="0" flipV="0">
            <a:off x="6504466" y="2857850"/>
            <a:ext cx="41148" cy="85344"/>
          </a:xfrm>
          <a:custGeom>
            <a:pathLst>
              <a:path w="342900" h="711200">
                <a:moveTo>
                  <a:pt x="0" y="711200"/>
                </a:moveTo>
                <a:lnTo>
                  <a:pt x="3429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48" name="Freeform 26148"/>
          <p:cNvSpPr/>
          <p:nvPr/>
        </p:nvSpPr>
        <p:spPr>
          <a:xfrm rot="0" flipH="0" flipV="0">
            <a:off x="6323109" y="2693255"/>
            <a:ext cx="73152" cy="18288"/>
          </a:xfrm>
          <a:custGeom>
            <a:pathLst>
              <a:path w="609600" h="152400">
                <a:moveTo>
                  <a:pt x="0" y="152400"/>
                </a:moveTo>
                <a:lnTo>
                  <a:pt x="6096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49" name="Freeform 26149"/>
          <p:cNvSpPr/>
          <p:nvPr/>
        </p:nvSpPr>
        <p:spPr>
          <a:xfrm rot="0" flipH="0" flipV="0">
            <a:off x="6283484" y="2758789"/>
            <a:ext cx="76200" cy="15240"/>
          </a:xfrm>
          <a:custGeom>
            <a:pathLst>
              <a:path w="635000" h="127000">
                <a:moveTo>
                  <a:pt x="635000" y="0"/>
                </a:moveTo>
                <a:lnTo>
                  <a:pt x="0" y="1270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50" name="Freeform 26150"/>
          <p:cNvSpPr/>
          <p:nvPr/>
        </p:nvSpPr>
        <p:spPr>
          <a:xfrm rot="0" flipH="0" flipV="0">
            <a:off x="6320060" y="2815178"/>
            <a:ext cx="83820" cy="12192"/>
          </a:xfrm>
          <a:custGeom>
            <a:pathLst>
              <a:path w="698500" h="101600">
                <a:moveTo>
                  <a:pt x="698500" y="0"/>
                </a:moveTo>
                <a:lnTo>
                  <a:pt x="0" y="1016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51" name="Freeform 26151"/>
          <p:cNvSpPr/>
          <p:nvPr/>
        </p:nvSpPr>
        <p:spPr>
          <a:xfrm rot="0" flipH="0" flipV="0">
            <a:off x="6289580" y="2649059"/>
            <a:ext cx="68580" cy="62484"/>
          </a:xfrm>
          <a:custGeom>
            <a:pathLst>
              <a:path w="571500" h="520700">
                <a:moveTo>
                  <a:pt x="0" y="165100"/>
                </a:moveTo>
                <a:lnTo>
                  <a:pt x="571500" y="0"/>
                </a:lnTo>
                <a:lnTo>
                  <a:pt x="279400" y="5207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52" name="Freeform 26152"/>
          <p:cNvSpPr/>
          <p:nvPr/>
        </p:nvSpPr>
        <p:spPr>
          <a:xfrm rot="0" flipH="0" flipV="0">
            <a:off x="6172231" y="2563714"/>
            <a:ext cx="33528" cy="44196"/>
          </a:xfrm>
          <a:custGeom>
            <a:pathLst>
              <a:path w="279400" h="368300">
                <a:moveTo>
                  <a:pt x="279400" y="0"/>
                </a:moveTo>
                <a:lnTo>
                  <a:pt x="0" y="3683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53" name="Freeform 26153"/>
          <p:cNvSpPr/>
          <p:nvPr/>
        </p:nvSpPr>
        <p:spPr>
          <a:xfrm rot="0" flipH="0" flipV="0">
            <a:off x="6230144" y="2545427"/>
            <a:ext cx="33528" cy="48768"/>
          </a:xfrm>
          <a:custGeom>
            <a:pathLst>
              <a:path w="279400" h="406400">
                <a:moveTo>
                  <a:pt x="0" y="406400"/>
                </a:moveTo>
                <a:lnTo>
                  <a:pt x="2794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54" name="Freeform 26154"/>
          <p:cNvSpPr/>
          <p:nvPr/>
        </p:nvSpPr>
        <p:spPr>
          <a:xfrm rot="0" flipH="0" flipV="0">
            <a:off x="6146323" y="2511898"/>
            <a:ext cx="85344" cy="59436"/>
          </a:xfrm>
          <a:custGeom>
            <a:pathLst>
              <a:path w="711200" h="495300">
                <a:moveTo>
                  <a:pt x="711200" y="0"/>
                </a:moveTo>
                <a:lnTo>
                  <a:pt x="495300" y="431800"/>
                </a:lnTo>
                <a:lnTo>
                  <a:pt x="0" y="4953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55" name="Freeform 26155"/>
          <p:cNvSpPr/>
          <p:nvPr/>
        </p:nvSpPr>
        <p:spPr>
          <a:xfrm rot="0" flipH="0" flipV="0">
            <a:off x="6205759" y="2545426"/>
            <a:ext cx="57912" cy="18288"/>
          </a:xfrm>
          <a:custGeom>
            <a:pathLst>
              <a:path w="482600" h="152400">
                <a:moveTo>
                  <a:pt x="0" y="152400"/>
                </a:moveTo>
                <a:lnTo>
                  <a:pt x="4826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56" name="Freeform 26156"/>
          <p:cNvSpPr/>
          <p:nvPr/>
        </p:nvSpPr>
        <p:spPr>
          <a:xfrm rot="0" flipH="0" flipV="0">
            <a:off x="6259100" y="2610959"/>
            <a:ext cx="64008" cy="19812"/>
          </a:xfrm>
          <a:custGeom>
            <a:pathLst>
              <a:path w="533400" h="165100">
                <a:moveTo>
                  <a:pt x="0" y="165100"/>
                </a:moveTo>
                <a:lnTo>
                  <a:pt x="5334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57" name="Freeform 26157"/>
          <p:cNvSpPr/>
          <p:nvPr/>
        </p:nvSpPr>
        <p:spPr>
          <a:xfrm rot="0" flipH="0" flipV="0">
            <a:off x="6289580" y="2610959"/>
            <a:ext cx="33528" cy="57912"/>
          </a:xfrm>
          <a:custGeom>
            <a:pathLst>
              <a:path w="279400" h="482600">
                <a:moveTo>
                  <a:pt x="0" y="482600"/>
                </a:moveTo>
                <a:lnTo>
                  <a:pt x="2794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58" name="Freeform 26158"/>
          <p:cNvSpPr/>
          <p:nvPr/>
        </p:nvSpPr>
        <p:spPr>
          <a:xfrm rot="0" flipH="0" flipV="0">
            <a:off x="6256052" y="2711544"/>
            <a:ext cx="67056" cy="62484"/>
          </a:xfrm>
          <a:custGeom>
            <a:pathLst>
              <a:path w="558800" h="520700">
                <a:moveTo>
                  <a:pt x="0" y="177800"/>
                </a:moveTo>
                <a:lnTo>
                  <a:pt x="558800" y="0"/>
                </a:lnTo>
                <a:lnTo>
                  <a:pt x="228600" y="5207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59" name="Freeform 26159"/>
          <p:cNvSpPr/>
          <p:nvPr/>
        </p:nvSpPr>
        <p:spPr>
          <a:xfrm rot="0" flipH="0" flipV="0">
            <a:off x="6259100" y="2575907"/>
            <a:ext cx="32004" cy="54864"/>
          </a:xfrm>
          <a:custGeom>
            <a:pathLst>
              <a:path w="266700" h="457200">
                <a:moveTo>
                  <a:pt x="0" y="457200"/>
                </a:moveTo>
                <a:lnTo>
                  <a:pt x="2667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60" name="Freeform 26160"/>
          <p:cNvSpPr/>
          <p:nvPr/>
        </p:nvSpPr>
        <p:spPr>
          <a:xfrm rot="0" flipH="0" flipV="0">
            <a:off x="6172231" y="2594196"/>
            <a:ext cx="57912" cy="13716"/>
          </a:xfrm>
          <a:custGeom>
            <a:pathLst>
              <a:path w="482600" h="114300">
                <a:moveTo>
                  <a:pt x="482600" y="0"/>
                </a:moveTo>
                <a:lnTo>
                  <a:pt x="0" y="1143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61" name="Freeform 26161"/>
          <p:cNvSpPr/>
          <p:nvPr/>
        </p:nvSpPr>
        <p:spPr>
          <a:xfrm rot="0" flipH="0" flipV="0">
            <a:off x="6201187" y="2594196"/>
            <a:ext cx="28956" cy="56388"/>
          </a:xfrm>
          <a:custGeom>
            <a:pathLst>
              <a:path w="241300" h="469900">
                <a:moveTo>
                  <a:pt x="241300" y="0"/>
                </a:moveTo>
                <a:lnTo>
                  <a:pt x="0" y="4699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62" name="Freeform 26162"/>
          <p:cNvSpPr/>
          <p:nvPr/>
        </p:nvSpPr>
        <p:spPr>
          <a:xfrm rot="0" flipH="0" flipV="0">
            <a:off x="6201187" y="2630771"/>
            <a:ext cx="88392" cy="59436"/>
          </a:xfrm>
          <a:custGeom>
            <a:pathLst>
              <a:path w="736600" h="495300">
                <a:moveTo>
                  <a:pt x="736600" y="317500"/>
                </a:moveTo>
                <a:lnTo>
                  <a:pt x="215900" y="495300"/>
                </a:lnTo>
                <a:lnTo>
                  <a:pt x="482600" y="0"/>
                </a:lnTo>
                <a:lnTo>
                  <a:pt x="0" y="1651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63" name="Freeform 26163"/>
          <p:cNvSpPr/>
          <p:nvPr/>
        </p:nvSpPr>
        <p:spPr>
          <a:xfrm rot="0" flipH="0" flipV="0">
            <a:off x="6230144" y="2575907"/>
            <a:ext cx="60960" cy="18288"/>
          </a:xfrm>
          <a:custGeom>
            <a:pathLst>
              <a:path w="508000" h="152400">
                <a:moveTo>
                  <a:pt x="0" y="152400"/>
                </a:moveTo>
                <a:lnTo>
                  <a:pt x="5080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64" name="Freeform 26164"/>
          <p:cNvSpPr/>
          <p:nvPr/>
        </p:nvSpPr>
        <p:spPr>
          <a:xfrm rot="0" flipH="0" flipV="0">
            <a:off x="6256052" y="2668872"/>
            <a:ext cx="33528" cy="64008"/>
          </a:xfrm>
          <a:custGeom>
            <a:pathLst>
              <a:path w="279400" h="533400">
                <a:moveTo>
                  <a:pt x="279400" y="0"/>
                </a:moveTo>
                <a:lnTo>
                  <a:pt x="0" y="5334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65" name="Freeform 26165"/>
          <p:cNvSpPr/>
          <p:nvPr/>
        </p:nvSpPr>
        <p:spPr>
          <a:xfrm rot="0" flipH="0" flipV="0">
            <a:off x="6449602" y="2857849"/>
            <a:ext cx="96012" cy="15240"/>
          </a:xfrm>
          <a:custGeom>
            <a:pathLst>
              <a:path w="800100" h="127000">
                <a:moveTo>
                  <a:pt x="0" y="127000"/>
                </a:moveTo>
                <a:lnTo>
                  <a:pt x="8001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66" name="Freeform 26166"/>
          <p:cNvSpPr/>
          <p:nvPr/>
        </p:nvSpPr>
        <p:spPr>
          <a:xfrm rot="0" flipH="0" flipV="0">
            <a:off x="6320060" y="2693256"/>
            <a:ext cx="76200" cy="134113"/>
          </a:xfrm>
          <a:custGeom>
            <a:pathLst>
              <a:path w="635000" h="1117600">
                <a:moveTo>
                  <a:pt x="0" y="1117600"/>
                </a:moveTo>
                <a:lnTo>
                  <a:pt x="6350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67" name="Freeform 26167"/>
          <p:cNvSpPr/>
          <p:nvPr/>
        </p:nvSpPr>
        <p:spPr>
          <a:xfrm rot="0" flipH="0" flipV="0">
            <a:off x="6364257" y="2795365"/>
            <a:ext cx="126493" cy="97537"/>
          </a:xfrm>
          <a:custGeom>
            <a:pathLst>
              <a:path w="1054100" h="812800">
                <a:moveTo>
                  <a:pt x="1054100" y="0"/>
                </a:moveTo>
                <a:lnTo>
                  <a:pt x="711200" y="647700"/>
                </a:lnTo>
                <a:lnTo>
                  <a:pt x="0" y="812800"/>
                </a:lnTo>
                <a:lnTo>
                  <a:pt x="330200" y="1651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68" name="Freeform 26168"/>
          <p:cNvSpPr/>
          <p:nvPr/>
        </p:nvSpPr>
        <p:spPr>
          <a:xfrm rot="0" flipH="0" flipV="0">
            <a:off x="6359685" y="2742025"/>
            <a:ext cx="80772" cy="73152"/>
          </a:xfrm>
          <a:custGeom>
            <a:pathLst>
              <a:path w="673100" h="609600">
                <a:moveTo>
                  <a:pt x="0" y="139700"/>
                </a:moveTo>
                <a:lnTo>
                  <a:pt x="673100" y="0"/>
                </a:lnTo>
                <a:lnTo>
                  <a:pt x="368300" y="6096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69" name="Freeform 26169"/>
          <p:cNvSpPr/>
          <p:nvPr/>
        </p:nvSpPr>
        <p:spPr>
          <a:xfrm rot="0" flipH="0" flipV="0">
            <a:off x="6632484" y="3089500"/>
            <a:ext cx="123445" cy="236222"/>
          </a:xfrm>
          <a:custGeom>
            <a:pathLst>
              <a:path w="1028700" h="1968500">
                <a:moveTo>
                  <a:pt x="0" y="127000"/>
                </a:moveTo>
                <a:lnTo>
                  <a:pt x="1028700" y="0"/>
                </a:lnTo>
                <a:lnTo>
                  <a:pt x="622300" y="927100"/>
                </a:lnTo>
                <a:lnTo>
                  <a:pt x="203200" y="19685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70" name="Freeform 26170"/>
          <p:cNvSpPr/>
          <p:nvPr/>
        </p:nvSpPr>
        <p:spPr>
          <a:xfrm rot="0" flipH="0" flipV="0">
            <a:off x="6707161" y="3185514"/>
            <a:ext cx="137161" cy="15240"/>
          </a:xfrm>
          <a:custGeom>
            <a:pathLst>
              <a:path w="1143000" h="127000">
                <a:moveTo>
                  <a:pt x="0" y="127000"/>
                </a:moveTo>
                <a:lnTo>
                  <a:pt x="11430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71" name="Freeform 26171"/>
          <p:cNvSpPr/>
          <p:nvPr/>
        </p:nvSpPr>
        <p:spPr>
          <a:xfrm rot="0" flipH="0" flipV="0">
            <a:off x="6589811" y="3104740"/>
            <a:ext cx="42672" cy="108205"/>
          </a:xfrm>
          <a:custGeom>
            <a:pathLst>
              <a:path w="355600" h="901700">
                <a:moveTo>
                  <a:pt x="355600" y="0"/>
                </a:moveTo>
                <a:lnTo>
                  <a:pt x="0" y="9017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72" name="Freeform 26172"/>
          <p:cNvSpPr/>
          <p:nvPr/>
        </p:nvSpPr>
        <p:spPr>
          <a:xfrm rot="0" flipH="0" flipV="0">
            <a:off x="6562379" y="3002630"/>
            <a:ext cx="115825" cy="102109"/>
          </a:xfrm>
          <a:custGeom>
            <a:pathLst>
              <a:path w="965200" h="850900">
                <a:moveTo>
                  <a:pt x="0" y="114300"/>
                </a:moveTo>
                <a:lnTo>
                  <a:pt x="965200" y="0"/>
                </a:lnTo>
                <a:lnTo>
                  <a:pt x="584200" y="850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73" name="Freeform 26173"/>
          <p:cNvSpPr/>
          <p:nvPr/>
        </p:nvSpPr>
        <p:spPr>
          <a:xfrm rot="0" flipH="0" flipV="0">
            <a:off x="6589811" y="3200754"/>
            <a:ext cx="117349" cy="12192"/>
          </a:xfrm>
          <a:custGeom>
            <a:pathLst>
              <a:path w="977900" h="101600">
                <a:moveTo>
                  <a:pt x="977900" y="0"/>
                </a:moveTo>
                <a:lnTo>
                  <a:pt x="0" y="1016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74" name="Freeform 26174"/>
          <p:cNvSpPr/>
          <p:nvPr/>
        </p:nvSpPr>
        <p:spPr>
          <a:xfrm rot="0" flipH="0" flipV="0">
            <a:off x="6460270" y="3016347"/>
            <a:ext cx="172213" cy="103633"/>
          </a:xfrm>
          <a:custGeom>
            <a:pathLst>
              <a:path w="1435100" h="863600">
                <a:moveTo>
                  <a:pt x="1435100" y="736600"/>
                </a:moveTo>
                <a:lnTo>
                  <a:pt x="482600" y="863600"/>
                </a:lnTo>
                <a:lnTo>
                  <a:pt x="850900" y="0"/>
                </a:lnTo>
                <a:lnTo>
                  <a:pt x="0" y="1651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75" name="Freeform 26175"/>
          <p:cNvSpPr/>
          <p:nvPr/>
        </p:nvSpPr>
        <p:spPr>
          <a:xfrm rot="0" flipH="0" flipV="0">
            <a:off x="6409977" y="2926430"/>
            <a:ext cx="198122" cy="89916"/>
          </a:xfrm>
          <a:custGeom>
            <a:pathLst>
              <a:path w="1651000" h="749300">
                <a:moveTo>
                  <a:pt x="1270000" y="749300"/>
                </a:moveTo>
                <a:lnTo>
                  <a:pt x="1651000" y="0"/>
                </a:lnTo>
                <a:lnTo>
                  <a:pt x="787400" y="139700"/>
                </a:lnTo>
                <a:lnTo>
                  <a:pt x="0" y="2794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76" name="Freeform 26176"/>
          <p:cNvSpPr/>
          <p:nvPr/>
        </p:nvSpPr>
        <p:spPr>
          <a:xfrm rot="0" flipH="0" flipV="0">
            <a:off x="6460270" y="2943194"/>
            <a:ext cx="44196" cy="92964"/>
          </a:xfrm>
          <a:custGeom>
            <a:pathLst>
              <a:path w="368300" h="774700">
                <a:moveTo>
                  <a:pt x="368300" y="0"/>
                </a:moveTo>
                <a:lnTo>
                  <a:pt x="0" y="7747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77" name="Freeform 26177"/>
          <p:cNvSpPr/>
          <p:nvPr/>
        </p:nvSpPr>
        <p:spPr>
          <a:xfrm rot="0" flipH="0" flipV="0">
            <a:off x="6030497" y="2354923"/>
            <a:ext cx="201170" cy="216410"/>
          </a:xfrm>
          <a:custGeom>
            <a:pathLst>
              <a:path w="1676400" h="1803400">
                <a:moveTo>
                  <a:pt x="965200" y="1803400"/>
                </a:moveTo>
                <a:lnTo>
                  <a:pt x="1435100" y="1041400"/>
                </a:lnTo>
                <a:lnTo>
                  <a:pt x="546100" y="1181100"/>
                </a:lnTo>
                <a:lnTo>
                  <a:pt x="952500" y="508000"/>
                </a:lnTo>
                <a:lnTo>
                  <a:pt x="177800" y="635000"/>
                </a:lnTo>
                <a:lnTo>
                  <a:pt x="482600" y="0"/>
                </a:lnTo>
                <a:lnTo>
                  <a:pt x="0" y="355600"/>
                </a:lnTo>
                <a:lnTo>
                  <a:pt x="711200" y="241300"/>
                </a:lnTo>
                <a:lnTo>
                  <a:pt x="368300" y="914400"/>
                </a:lnTo>
                <a:lnTo>
                  <a:pt x="1181100" y="762000"/>
                </a:lnTo>
                <a:lnTo>
                  <a:pt x="762000" y="1485900"/>
                </a:lnTo>
                <a:lnTo>
                  <a:pt x="1676400" y="13081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78" name="Freeform 26178"/>
          <p:cNvSpPr/>
          <p:nvPr/>
        </p:nvSpPr>
        <p:spPr>
          <a:xfrm rot="0" flipH="0" flipV="0">
            <a:off x="5855236" y="2120227"/>
            <a:ext cx="19812" cy="19812"/>
          </a:xfrm>
          <a:custGeom>
            <a:pathLst>
              <a:path w="165100" h="165100">
                <a:moveTo>
                  <a:pt x="0" y="165100"/>
                </a:moveTo>
                <a:lnTo>
                  <a:pt x="1651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79" name="Freeform 26179"/>
          <p:cNvSpPr/>
          <p:nvPr/>
        </p:nvSpPr>
        <p:spPr>
          <a:xfrm rot="0" flipH="0" flipV="0">
            <a:off x="7066829" y="3600046"/>
            <a:ext cx="0" cy="25908"/>
          </a:xfrm>
          <a:custGeom>
            <a:pathLst>
              <a:path w="0" h="215900">
                <a:moveTo>
                  <a:pt x="0" y="2159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80" name="Freeform 26180"/>
          <p:cNvSpPr/>
          <p:nvPr/>
        </p:nvSpPr>
        <p:spPr>
          <a:xfrm rot="0" flipH="0" flipV="0">
            <a:off x="6876327" y="3458312"/>
            <a:ext cx="298707" cy="394720"/>
          </a:xfrm>
          <a:custGeom>
            <a:pathLst>
              <a:path w="2489200" h="3289300">
                <a:moveTo>
                  <a:pt x="2489200" y="3289300"/>
                </a:moveTo>
                <a:lnTo>
                  <a:pt x="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181" name="Picture 26181"/>
          <p:cNvPicPr>
            <a:picLocks noChangeAspect="0" noChangeArrowheads="1"/>
          </p:cNvPicPr>
          <p:nvPr/>
        </p:nvPicPr>
        <p:blipFill>
          <a:blip r:embed="rId261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203700" y="3327245"/>
            <a:ext cx="165100" cy="177955"/>
          </a:xfrm>
          <a:prstGeom prst="rect">
            <a:avLst/>
          </a:prstGeom>
          <a:noFill/>
          <a:extLst/>
        </p:spPr>
      </p:pic>
      <p:sp>
        <p:nvSpPr>
          <p:cNvPr id="26182" name="Freeform 26182"/>
          <p:cNvSpPr/>
          <p:nvPr/>
        </p:nvSpPr>
        <p:spPr>
          <a:xfrm rot="0" flipH="0" flipV="0">
            <a:off x="4283976" y="3458310"/>
            <a:ext cx="7620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183" name="Picture 26183"/>
          <p:cNvPicPr>
            <a:picLocks noChangeAspect="0" noChangeArrowheads="1"/>
          </p:cNvPicPr>
          <p:nvPr/>
        </p:nvPicPr>
        <p:blipFill>
          <a:blip r:embed="rId261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253495" y="3418686"/>
            <a:ext cx="83820" cy="77723"/>
          </a:xfrm>
          <a:prstGeom prst="rect">
            <a:avLst/>
          </a:prstGeom>
          <a:noFill/>
          <a:extLst/>
        </p:spPr>
      </p:pic>
      <p:sp>
        <p:nvSpPr>
          <p:cNvPr id="26184" name="Freeform 26184"/>
          <p:cNvSpPr/>
          <p:nvPr/>
        </p:nvSpPr>
        <p:spPr>
          <a:xfrm rot="0" flipH="0" flipV="0">
            <a:off x="4291596" y="3456786"/>
            <a:ext cx="15240" cy="1524"/>
          </a:xfrm>
          <a:custGeom>
            <a:pathLst>
              <a:path w="127000" h="12700">
                <a:moveTo>
                  <a:pt x="0" y="0"/>
                </a:moveTo>
                <a:lnTo>
                  <a:pt x="127000" y="0"/>
                </a:lnTo>
                <a:lnTo>
                  <a:pt x="63500" y="1270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185" name="Picture 26185"/>
          <p:cNvPicPr>
            <a:picLocks noChangeAspect="0" noChangeArrowheads="1"/>
          </p:cNvPicPr>
          <p:nvPr/>
        </p:nvPicPr>
        <p:blipFill>
          <a:blip r:embed="rId261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236732" y="3418686"/>
            <a:ext cx="92964" cy="77723"/>
          </a:xfrm>
          <a:prstGeom prst="rect">
            <a:avLst/>
          </a:prstGeom>
          <a:noFill/>
          <a:extLst/>
        </p:spPr>
      </p:pic>
      <p:sp>
        <p:nvSpPr>
          <p:cNvPr id="26186" name="Freeform 26186"/>
          <p:cNvSpPr/>
          <p:nvPr/>
        </p:nvSpPr>
        <p:spPr>
          <a:xfrm rot="0" flipH="0" flipV="0">
            <a:off x="4245875" y="3365345"/>
            <a:ext cx="92964" cy="92964"/>
          </a:xfrm>
          <a:custGeom>
            <a:pathLst>
              <a:path w="774700" h="774700">
                <a:moveTo>
                  <a:pt x="774700" y="387350"/>
                </a:moveTo>
                <a:cubicBezTo>
                  <a:pt x="774700" y="173419"/>
                  <a:pt x="601282" y="0"/>
                  <a:pt x="387350" y="0"/>
                </a:cubicBezTo>
                <a:cubicBezTo>
                  <a:pt x="173419" y="0"/>
                  <a:pt x="0" y="173419"/>
                  <a:pt x="0" y="387350"/>
                </a:cubicBezTo>
                <a:cubicBezTo>
                  <a:pt x="0" y="601281"/>
                  <a:pt x="173419" y="774700"/>
                  <a:pt x="387350" y="774700"/>
                </a:cubicBezTo>
                <a:cubicBezTo>
                  <a:pt x="601282" y="774700"/>
                  <a:pt x="774700" y="601281"/>
                  <a:pt x="774700" y="387350"/>
                </a:cubicBez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187" name="Picture 26187"/>
          <p:cNvPicPr>
            <a:picLocks noChangeAspect="0" noChangeArrowheads="1"/>
          </p:cNvPicPr>
          <p:nvPr/>
        </p:nvPicPr>
        <p:blipFill>
          <a:blip r:embed="rId261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23400" y="3327244"/>
            <a:ext cx="165100" cy="177956"/>
          </a:xfrm>
          <a:prstGeom prst="rect">
            <a:avLst/>
          </a:prstGeom>
          <a:noFill/>
          <a:extLst/>
        </p:spPr>
      </p:pic>
      <p:sp>
        <p:nvSpPr>
          <p:cNvPr id="26188" name="Freeform 26188"/>
          <p:cNvSpPr/>
          <p:nvPr/>
        </p:nvSpPr>
        <p:spPr>
          <a:xfrm rot="0" flipH="0" flipV="0">
            <a:off x="9503731" y="3458309"/>
            <a:ext cx="7620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189" name="Picture 26189"/>
          <p:cNvPicPr>
            <a:picLocks noChangeAspect="0" noChangeArrowheads="1"/>
          </p:cNvPicPr>
          <p:nvPr/>
        </p:nvPicPr>
        <p:blipFill>
          <a:blip r:embed="rId261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73251" y="3418685"/>
            <a:ext cx="85344" cy="77723"/>
          </a:xfrm>
          <a:prstGeom prst="rect">
            <a:avLst/>
          </a:prstGeom>
          <a:noFill/>
          <a:extLst/>
        </p:spPr>
      </p:pic>
      <p:sp>
        <p:nvSpPr>
          <p:cNvPr id="26190" name="Freeform 26190"/>
          <p:cNvSpPr/>
          <p:nvPr/>
        </p:nvSpPr>
        <p:spPr>
          <a:xfrm rot="0" flipH="0" flipV="0">
            <a:off x="9511351" y="3456785"/>
            <a:ext cx="16764" cy="1524"/>
          </a:xfrm>
          <a:custGeom>
            <a:pathLst>
              <a:path w="139700" h="12700">
                <a:moveTo>
                  <a:pt x="0" y="0"/>
                </a:moveTo>
                <a:lnTo>
                  <a:pt x="139700" y="0"/>
                </a:lnTo>
                <a:lnTo>
                  <a:pt x="76200" y="1270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191" name="Picture 26191"/>
          <p:cNvPicPr>
            <a:picLocks noChangeAspect="0" noChangeArrowheads="1"/>
          </p:cNvPicPr>
          <p:nvPr/>
        </p:nvPicPr>
        <p:blipFill>
          <a:blip r:embed="rId261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58011" y="3418685"/>
            <a:ext cx="91440" cy="77723"/>
          </a:xfrm>
          <a:prstGeom prst="rect">
            <a:avLst/>
          </a:prstGeom>
          <a:noFill/>
          <a:extLst/>
        </p:spPr>
      </p:pic>
      <p:sp>
        <p:nvSpPr>
          <p:cNvPr id="26192" name="Freeform 26192"/>
          <p:cNvSpPr/>
          <p:nvPr/>
        </p:nvSpPr>
        <p:spPr>
          <a:xfrm rot="0" flipH="0" flipV="0">
            <a:off x="9465631" y="3365345"/>
            <a:ext cx="92964" cy="92964"/>
          </a:xfrm>
          <a:custGeom>
            <a:pathLst>
              <a:path w="774700" h="774700">
                <a:moveTo>
                  <a:pt x="774700" y="387350"/>
                </a:moveTo>
                <a:cubicBezTo>
                  <a:pt x="774700" y="173419"/>
                  <a:pt x="601282" y="0"/>
                  <a:pt x="387350" y="0"/>
                </a:cubicBezTo>
                <a:cubicBezTo>
                  <a:pt x="173419" y="0"/>
                  <a:pt x="0" y="173419"/>
                  <a:pt x="0" y="387350"/>
                </a:cubicBezTo>
                <a:cubicBezTo>
                  <a:pt x="0" y="601281"/>
                  <a:pt x="173419" y="774700"/>
                  <a:pt x="387350" y="774700"/>
                </a:cubicBezTo>
                <a:cubicBezTo>
                  <a:pt x="601282" y="774700"/>
                  <a:pt x="774700" y="601281"/>
                  <a:pt x="774700" y="387350"/>
                </a:cubicBez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193" name="Picture 26193"/>
          <p:cNvPicPr>
            <a:picLocks noChangeAspect="0" noChangeArrowheads="1"/>
          </p:cNvPicPr>
          <p:nvPr/>
        </p:nvPicPr>
        <p:blipFill>
          <a:blip r:embed="rId261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052300" y="3327244"/>
            <a:ext cx="177800" cy="177956"/>
          </a:xfrm>
          <a:prstGeom prst="rect">
            <a:avLst/>
          </a:prstGeom>
          <a:noFill/>
          <a:extLst/>
        </p:spPr>
      </p:pic>
      <p:sp>
        <p:nvSpPr>
          <p:cNvPr id="26194" name="Freeform 26194"/>
          <p:cNvSpPr/>
          <p:nvPr/>
        </p:nvSpPr>
        <p:spPr>
          <a:xfrm rot="0" flipH="0" flipV="0">
            <a:off x="12138755" y="3458307"/>
            <a:ext cx="7620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195" name="Picture 26195"/>
          <p:cNvPicPr>
            <a:picLocks noChangeAspect="0" noChangeArrowheads="1"/>
          </p:cNvPicPr>
          <p:nvPr/>
        </p:nvPicPr>
        <p:blipFill>
          <a:blip r:embed="rId261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08275" y="3418683"/>
            <a:ext cx="83820" cy="77723"/>
          </a:xfrm>
          <a:prstGeom prst="rect">
            <a:avLst/>
          </a:prstGeom>
          <a:noFill/>
          <a:extLst/>
        </p:spPr>
      </p:pic>
      <p:sp>
        <p:nvSpPr>
          <p:cNvPr id="26196" name="Freeform 26196"/>
          <p:cNvSpPr/>
          <p:nvPr/>
        </p:nvSpPr>
        <p:spPr>
          <a:xfrm rot="0" flipH="0" flipV="0">
            <a:off x="12146376" y="3456783"/>
            <a:ext cx="16764" cy="1524"/>
          </a:xfrm>
          <a:custGeom>
            <a:pathLst>
              <a:path w="139700" h="12700">
                <a:moveTo>
                  <a:pt x="0" y="0"/>
                </a:moveTo>
                <a:lnTo>
                  <a:pt x="139700" y="0"/>
                </a:lnTo>
                <a:lnTo>
                  <a:pt x="63500" y="1270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197" name="Picture 26197"/>
          <p:cNvPicPr>
            <a:picLocks noChangeAspect="0" noChangeArrowheads="1"/>
          </p:cNvPicPr>
          <p:nvPr/>
        </p:nvPicPr>
        <p:blipFill>
          <a:blip r:embed="rId261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093036" y="3418683"/>
            <a:ext cx="91440" cy="77723"/>
          </a:xfrm>
          <a:prstGeom prst="rect">
            <a:avLst/>
          </a:prstGeom>
          <a:noFill/>
          <a:extLst/>
        </p:spPr>
      </p:pic>
      <p:sp>
        <p:nvSpPr>
          <p:cNvPr id="26198" name="Freeform 26198"/>
          <p:cNvSpPr/>
          <p:nvPr/>
        </p:nvSpPr>
        <p:spPr>
          <a:xfrm rot="0" flipH="0" flipV="0">
            <a:off x="12100655" y="3365344"/>
            <a:ext cx="92964" cy="92964"/>
          </a:xfrm>
          <a:custGeom>
            <a:pathLst>
              <a:path w="774700" h="774700">
                <a:moveTo>
                  <a:pt x="774700" y="387350"/>
                </a:moveTo>
                <a:cubicBezTo>
                  <a:pt x="774700" y="173419"/>
                  <a:pt x="601282" y="0"/>
                  <a:pt x="387350" y="0"/>
                </a:cubicBezTo>
                <a:cubicBezTo>
                  <a:pt x="173419" y="0"/>
                  <a:pt x="0" y="173419"/>
                  <a:pt x="0" y="387350"/>
                </a:cubicBezTo>
                <a:cubicBezTo>
                  <a:pt x="0" y="601281"/>
                  <a:pt x="173419" y="774700"/>
                  <a:pt x="387350" y="774700"/>
                </a:cubicBezTo>
                <a:cubicBezTo>
                  <a:pt x="601282" y="774700"/>
                  <a:pt x="774700" y="601281"/>
                  <a:pt x="774700" y="387350"/>
                </a:cubicBez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199" name="Freeform 26199"/>
          <p:cNvSpPr/>
          <p:nvPr/>
        </p:nvSpPr>
        <p:spPr>
          <a:xfrm rot="0" flipH="0" flipV="0">
            <a:off x="8139738" y="3331816"/>
            <a:ext cx="286515" cy="160021"/>
          </a:xfrm>
          <a:custGeom>
            <a:pathLst>
              <a:path w="2387600" h="1333500">
                <a:moveTo>
                  <a:pt x="2387600" y="0"/>
                </a:moveTo>
                <a:lnTo>
                  <a:pt x="0" y="673100"/>
                </a:lnTo>
                <a:lnTo>
                  <a:pt x="2387600" y="133350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00" name="Freeform 26200"/>
          <p:cNvSpPr/>
          <p:nvPr/>
        </p:nvSpPr>
        <p:spPr>
          <a:xfrm rot="0" flipH="0" flipV="0">
            <a:off x="10751901" y="3331816"/>
            <a:ext cx="286515" cy="160021"/>
          </a:xfrm>
          <a:custGeom>
            <a:pathLst>
              <a:path w="2387600" h="1333500">
                <a:moveTo>
                  <a:pt x="2387600" y="0"/>
                </a:moveTo>
                <a:lnTo>
                  <a:pt x="0" y="673100"/>
                </a:lnTo>
                <a:lnTo>
                  <a:pt x="2387600" y="133350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01" name="Freeform 26201"/>
          <p:cNvSpPr/>
          <p:nvPr/>
        </p:nvSpPr>
        <p:spPr>
          <a:xfrm rot="0" flipH="0" flipV="0">
            <a:off x="5285255" y="6844673"/>
            <a:ext cx="286515" cy="160021"/>
          </a:xfrm>
          <a:custGeom>
            <a:pathLst>
              <a:path w="2387600" h="1333500">
                <a:moveTo>
                  <a:pt x="0" y="0"/>
                </a:moveTo>
                <a:lnTo>
                  <a:pt x="2387600" y="673100"/>
                </a:lnTo>
                <a:lnTo>
                  <a:pt x="0" y="133350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02" name="Freeform 26202"/>
          <p:cNvSpPr/>
          <p:nvPr/>
        </p:nvSpPr>
        <p:spPr>
          <a:xfrm rot="0" flipH="0" flipV="0">
            <a:off x="8144309" y="6844673"/>
            <a:ext cx="288039" cy="160021"/>
          </a:xfrm>
          <a:custGeom>
            <a:pathLst>
              <a:path w="2400300" h="1333500">
                <a:moveTo>
                  <a:pt x="0" y="0"/>
                </a:moveTo>
                <a:lnTo>
                  <a:pt x="2400300" y="673100"/>
                </a:lnTo>
                <a:lnTo>
                  <a:pt x="0" y="133350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03" name="Freeform 26203"/>
          <p:cNvSpPr/>
          <p:nvPr/>
        </p:nvSpPr>
        <p:spPr>
          <a:xfrm rot="0" flipH="0" flipV="0">
            <a:off x="10828102" y="6844673"/>
            <a:ext cx="288039" cy="160021"/>
          </a:xfrm>
          <a:custGeom>
            <a:pathLst>
              <a:path w="2400300" h="1333500">
                <a:moveTo>
                  <a:pt x="0" y="0"/>
                </a:moveTo>
                <a:lnTo>
                  <a:pt x="2400300" y="673100"/>
                </a:lnTo>
                <a:lnTo>
                  <a:pt x="0" y="133350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04" name="Freeform 26204"/>
          <p:cNvSpPr/>
          <p:nvPr/>
        </p:nvSpPr>
        <p:spPr>
          <a:xfrm rot="-5400000" flipH="0" flipV="0">
            <a:off x="1609327" y="11107346"/>
            <a:ext cx="330711" cy="330711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05" name="Freeform 26205"/>
          <p:cNvSpPr/>
          <p:nvPr/>
        </p:nvSpPr>
        <p:spPr>
          <a:xfrm rot="0" flipH="0" flipV="0">
            <a:off x="12637110" y="11273464"/>
            <a:ext cx="211838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06" name="Freeform 26206"/>
          <p:cNvSpPr/>
          <p:nvPr/>
        </p:nvSpPr>
        <p:spPr>
          <a:xfrm rot="0" flipH="0" flipV="0">
            <a:off x="12190573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07" name="Freeform 26207"/>
          <p:cNvSpPr/>
          <p:nvPr/>
        </p:nvSpPr>
        <p:spPr>
          <a:xfrm rot="0" flipH="0" flipV="0">
            <a:off x="11744036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08" name="Freeform 26208"/>
          <p:cNvSpPr/>
          <p:nvPr/>
        </p:nvSpPr>
        <p:spPr>
          <a:xfrm rot="0" flipH="0" flipV="0">
            <a:off x="11297499" y="11273464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09" name="Freeform 26209"/>
          <p:cNvSpPr/>
          <p:nvPr/>
        </p:nvSpPr>
        <p:spPr>
          <a:xfrm rot="0" flipH="0" flipV="0">
            <a:off x="10852486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10" name="Freeform 26210"/>
          <p:cNvSpPr/>
          <p:nvPr/>
        </p:nvSpPr>
        <p:spPr>
          <a:xfrm rot="0" flipH="0" flipV="0">
            <a:off x="10405950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11" name="Freeform 26211"/>
          <p:cNvSpPr/>
          <p:nvPr/>
        </p:nvSpPr>
        <p:spPr>
          <a:xfrm rot="0" flipH="0" flipV="0">
            <a:off x="9959413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12" name="Freeform 26212"/>
          <p:cNvSpPr/>
          <p:nvPr/>
        </p:nvSpPr>
        <p:spPr>
          <a:xfrm rot="0" flipH="0" flipV="0">
            <a:off x="9512876" y="11273464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13" name="Freeform 26213"/>
          <p:cNvSpPr/>
          <p:nvPr/>
        </p:nvSpPr>
        <p:spPr>
          <a:xfrm rot="0" flipH="0" flipV="0">
            <a:off x="9067863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14" name="Freeform 26214"/>
          <p:cNvSpPr/>
          <p:nvPr/>
        </p:nvSpPr>
        <p:spPr>
          <a:xfrm rot="0" flipH="0" flipV="0">
            <a:off x="8621326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15" name="Freeform 26215"/>
          <p:cNvSpPr/>
          <p:nvPr/>
        </p:nvSpPr>
        <p:spPr>
          <a:xfrm rot="0" flipH="0" flipV="0">
            <a:off x="8174790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16" name="Freeform 26216"/>
          <p:cNvSpPr/>
          <p:nvPr/>
        </p:nvSpPr>
        <p:spPr>
          <a:xfrm rot="0" flipH="0" flipV="0">
            <a:off x="7728253" y="11273464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17" name="Freeform 26217"/>
          <p:cNvSpPr/>
          <p:nvPr/>
        </p:nvSpPr>
        <p:spPr>
          <a:xfrm rot="0" flipH="0" flipV="0">
            <a:off x="7283240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18" name="Freeform 26218"/>
          <p:cNvSpPr/>
          <p:nvPr/>
        </p:nvSpPr>
        <p:spPr>
          <a:xfrm rot="0" flipH="0" flipV="0">
            <a:off x="6836703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19" name="Freeform 26219"/>
          <p:cNvSpPr/>
          <p:nvPr/>
        </p:nvSpPr>
        <p:spPr>
          <a:xfrm rot="0" flipH="0" flipV="0">
            <a:off x="6390166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20" name="Freeform 26220"/>
          <p:cNvSpPr/>
          <p:nvPr/>
        </p:nvSpPr>
        <p:spPr>
          <a:xfrm rot="0" flipH="0" flipV="0">
            <a:off x="5943629" y="11273464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21" name="Freeform 26221"/>
          <p:cNvSpPr/>
          <p:nvPr/>
        </p:nvSpPr>
        <p:spPr>
          <a:xfrm rot="0" flipH="0" flipV="0">
            <a:off x="5498617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22" name="Freeform 26222"/>
          <p:cNvSpPr/>
          <p:nvPr/>
        </p:nvSpPr>
        <p:spPr>
          <a:xfrm rot="0" flipH="0" flipV="0">
            <a:off x="5052080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23" name="Freeform 26223"/>
          <p:cNvSpPr/>
          <p:nvPr/>
        </p:nvSpPr>
        <p:spPr>
          <a:xfrm rot="0" flipH="0" flipV="0">
            <a:off x="4605543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24" name="Freeform 26224"/>
          <p:cNvSpPr/>
          <p:nvPr/>
        </p:nvSpPr>
        <p:spPr>
          <a:xfrm rot="0" flipH="0" flipV="0">
            <a:off x="4159006" y="11273464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25" name="Freeform 26225"/>
          <p:cNvSpPr/>
          <p:nvPr/>
        </p:nvSpPr>
        <p:spPr>
          <a:xfrm rot="0" flipH="0" flipV="0">
            <a:off x="3713994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26" name="Freeform 26226"/>
          <p:cNvSpPr/>
          <p:nvPr/>
        </p:nvSpPr>
        <p:spPr>
          <a:xfrm rot="0" flipH="0" flipV="0">
            <a:off x="3267457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27" name="Freeform 26227"/>
          <p:cNvSpPr/>
          <p:nvPr/>
        </p:nvSpPr>
        <p:spPr>
          <a:xfrm rot="0" flipH="0" flipV="0">
            <a:off x="2820920" y="11273464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28" name="Freeform 26228"/>
          <p:cNvSpPr/>
          <p:nvPr/>
        </p:nvSpPr>
        <p:spPr>
          <a:xfrm rot="0" flipH="0" flipV="0">
            <a:off x="2374383" y="11273464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29" name="Freeform 26229"/>
          <p:cNvSpPr/>
          <p:nvPr/>
        </p:nvSpPr>
        <p:spPr>
          <a:xfrm rot="0" flipH="0" flipV="0">
            <a:off x="1938515" y="11273464"/>
            <a:ext cx="213362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30" name="Freeform 26230"/>
          <p:cNvSpPr/>
          <p:nvPr/>
        </p:nvSpPr>
        <p:spPr>
          <a:xfrm rot="-5400000" flipH="0" flipV="0">
            <a:off x="1609327" y="15059121"/>
            <a:ext cx="330711" cy="330711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31" name="Freeform 26231"/>
          <p:cNvSpPr/>
          <p:nvPr/>
        </p:nvSpPr>
        <p:spPr>
          <a:xfrm rot="0" flipH="0" flipV="0">
            <a:off x="12637110" y="15225237"/>
            <a:ext cx="211838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32" name="Freeform 26232"/>
          <p:cNvSpPr/>
          <p:nvPr/>
        </p:nvSpPr>
        <p:spPr>
          <a:xfrm rot="0" flipH="0" flipV="0">
            <a:off x="12190573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33" name="Freeform 26233"/>
          <p:cNvSpPr/>
          <p:nvPr/>
        </p:nvSpPr>
        <p:spPr>
          <a:xfrm rot="0" flipH="0" flipV="0">
            <a:off x="11744036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34" name="Freeform 26234"/>
          <p:cNvSpPr/>
          <p:nvPr/>
        </p:nvSpPr>
        <p:spPr>
          <a:xfrm rot="0" flipH="0" flipV="0">
            <a:off x="11297500" y="15225237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35" name="Freeform 26235"/>
          <p:cNvSpPr/>
          <p:nvPr/>
        </p:nvSpPr>
        <p:spPr>
          <a:xfrm rot="0" flipH="0" flipV="0">
            <a:off x="10852487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36" name="Freeform 26236"/>
          <p:cNvSpPr/>
          <p:nvPr/>
        </p:nvSpPr>
        <p:spPr>
          <a:xfrm rot="0" flipH="0" flipV="0">
            <a:off x="10405950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37" name="Freeform 26237"/>
          <p:cNvSpPr/>
          <p:nvPr/>
        </p:nvSpPr>
        <p:spPr>
          <a:xfrm rot="0" flipH="0" flipV="0">
            <a:off x="9959413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38" name="Freeform 26238"/>
          <p:cNvSpPr/>
          <p:nvPr/>
        </p:nvSpPr>
        <p:spPr>
          <a:xfrm rot="0" flipH="0" flipV="0">
            <a:off x="9512876" y="15225237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39" name="Freeform 26239"/>
          <p:cNvSpPr/>
          <p:nvPr/>
        </p:nvSpPr>
        <p:spPr>
          <a:xfrm rot="0" flipH="0" flipV="0">
            <a:off x="9067864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40" name="Freeform 26240"/>
          <p:cNvSpPr/>
          <p:nvPr/>
        </p:nvSpPr>
        <p:spPr>
          <a:xfrm rot="0" flipH="0" flipV="0">
            <a:off x="8621327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41" name="Freeform 26241"/>
          <p:cNvSpPr/>
          <p:nvPr/>
        </p:nvSpPr>
        <p:spPr>
          <a:xfrm rot="0" flipH="0" flipV="0">
            <a:off x="8174790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42" name="Freeform 26242"/>
          <p:cNvSpPr/>
          <p:nvPr/>
        </p:nvSpPr>
        <p:spPr>
          <a:xfrm rot="0" flipH="0" flipV="0">
            <a:off x="7728253" y="15225237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43" name="Freeform 26243"/>
          <p:cNvSpPr/>
          <p:nvPr/>
        </p:nvSpPr>
        <p:spPr>
          <a:xfrm rot="0" flipH="0" flipV="0">
            <a:off x="7283240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44" name="Freeform 26244"/>
          <p:cNvSpPr/>
          <p:nvPr/>
        </p:nvSpPr>
        <p:spPr>
          <a:xfrm rot="0" flipH="0" flipV="0">
            <a:off x="6836704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45" name="Freeform 26245"/>
          <p:cNvSpPr/>
          <p:nvPr/>
        </p:nvSpPr>
        <p:spPr>
          <a:xfrm rot="0" flipH="0" flipV="0">
            <a:off x="6390166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46" name="Freeform 26246"/>
          <p:cNvSpPr/>
          <p:nvPr/>
        </p:nvSpPr>
        <p:spPr>
          <a:xfrm rot="0" flipH="0" flipV="0">
            <a:off x="5943629" y="15225237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47" name="Freeform 26247"/>
          <p:cNvSpPr/>
          <p:nvPr/>
        </p:nvSpPr>
        <p:spPr>
          <a:xfrm rot="0" flipH="0" flipV="0">
            <a:off x="5498617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48" name="Freeform 26248"/>
          <p:cNvSpPr/>
          <p:nvPr/>
        </p:nvSpPr>
        <p:spPr>
          <a:xfrm rot="0" flipH="0" flipV="0">
            <a:off x="5052080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49" name="Freeform 26249"/>
          <p:cNvSpPr/>
          <p:nvPr/>
        </p:nvSpPr>
        <p:spPr>
          <a:xfrm rot="0" flipH="0" flipV="0">
            <a:off x="4605543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50" name="Freeform 26250"/>
          <p:cNvSpPr/>
          <p:nvPr/>
        </p:nvSpPr>
        <p:spPr>
          <a:xfrm rot="0" flipH="0" flipV="0">
            <a:off x="4159006" y="15225237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51" name="Freeform 26251"/>
          <p:cNvSpPr/>
          <p:nvPr/>
        </p:nvSpPr>
        <p:spPr>
          <a:xfrm rot="0" flipH="0" flipV="0">
            <a:off x="3713993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52" name="Freeform 26252"/>
          <p:cNvSpPr/>
          <p:nvPr/>
        </p:nvSpPr>
        <p:spPr>
          <a:xfrm rot="0" flipH="0" flipV="0">
            <a:off x="3267456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53" name="Freeform 26253"/>
          <p:cNvSpPr/>
          <p:nvPr/>
        </p:nvSpPr>
        <p:spPr>
          <a:xfrm rot="0" flipH="0" flipV="0">
            <a:off x="2820919" y="15225237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54" name="Freeform 26254"/>
          <p:cNvSpPr/>
          <p:nvPr/>
        </p:nvSpPr>
        <p:spPr>
          <a:xfrm rot="0" flipH="0" flipV="0">
            <a:off x="2374383" y="15225237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55" name="Freeform 26255"/>
          <p:cNvSpPr/>
          <p:nvPr/>
        </p:nvSpPr>
        <p:spPr>
          <a:xfrm rot="0" flipH="0" flipV="0">
            <a:off x="1938514" y="15225237"/>
            <a:ext cx="213362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56" name="Freeform 26256"/>
          <p:cNvSpPr/>
          <p:nvPr/>
        </p:nvSpPr>
        <p:spPr>
          <a:xfrm rot="-5400000" flipH="0" flipV="0">
            <a:off x="1609327" y="13742370"/>
            <a:ext cx="330711" cy="330711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57" name="Freeform 26257"/>
          <p:cNvSpPr/>
          <p:nvPr/>
        </p:nvSpPr>
        <p:spPr>
          <a:xfrm rot="0" flipH="0" flipV="0">
            <a:off x="12637111" y="13908486"/>
            <a:ext cx="211838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58" name="Freeform 26258"/>
          <p:cNvSpPr/>
          <p:nvPr/>
        </p:nvSpPr>
        <p:spPr>
          <a:xfrm rot="0" flipH="0" flipV="0">
            <a:off x="12190575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59" name="Freeform 26259"/>
          <p:cNvSpPr/>
          <p:nvPr/>
        </p:nvSpPr>
        <p:spPr>
          <a:xfrm rot="0" flipH="0" flipV="0">
            <a:off x="11744038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60" name="Freeform 26260"/>
          <p:cNvSpPr/>
          <p:nvPr/>
        </p:nvSpPr>
        <p:spPr>
          <a:xfrm rot="0" flipH="0" flipV="0">
            <a:off x="11297501" y="1390848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61" name="Freeform 26261"/>
          <p:cNvSpPr/>
          <p:nvPr/>
        </p:nvSpPr>
        <p:spPr>
          <a:xfrm rot="0" flipH="0" flipV="0">
            <a:off x="10852488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62" name="Freeform 26262"/>
          <p:cNvSpPr/>
          <p:nvPr/>
        </p:nvSpPr>
        <p:spPr>
          <a:xfrm rot="0" flipH="0" flipV="0">
            <a:off x="10405951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63" name="Freeform 26263"/>
          <p:cNvSpPr/>
          <p:nvPr/>
        </p:nvSpPr>
        <p:spPr>
          <a:xfrm rot="0" flipH="0" flipV="0">
            <a:off x="9959414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64" name="Freeform 26264"/>
          <p:cNvSpPr/>
          <p:nvPr/>
        </p:nvSpPr>
        <p:spPr>
          <a:xfrm rot="0" flipH="0" flipV="0">
            <a:off x="9512878" y="1390848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65" name="Freeform 26265"/>
          <p:cNvSpPr/>
          <p:nvPr/>
        </p:nvSpPr>
        <p:spPr>
          <a:xfrm rot="0" flipH="0" flipV="0">
            <a:off x="9067865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66" name="Freeform 26266"/>
          <p:cNvSpPr/>
          <p:nvPr/>
        </p:nvSpPr>
        <p:spPr>
          <a:xfrm rot="0" flipH="0" flipV="0">
            <a:off x="8621328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67" name="Freeform 26267"/>
          <p:cNvSpPr/>
          <p:nvPr/>
        </p:nvSpPr>
        <p:spPr>
          <a:xfrm rot="0" flipH="0" flipV="0">
            <a:off x="8174791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68" name="Freeform 26268"/>
          <p:cNvSpPr/>
          <p:nvPr/>
        </p:nvSpPr>
        <p:spPr>
          <a:xfrm rot="0" flipH="0" flipV="0">
            <a:off x="7728254" y="1390848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69" name="Freeform 26269"/>
          <p:cNvSpPr/>
          <p:nvPr/>
        </p:nvSpPr>
        <p:spPr>
          <a:xfrm rot="0" flipH="0" flipV="0">
            <a:off x="7283241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70" name="Freeform 26270"/>
          <p:cNvSpPr/>
          <p:nvPr/>
        </p:nvSpPr>
        <p:spPr>
          <a:xfrm rot="0" flipH="0" flipV="0">
            <a:off x="6836705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71" name="Freeform 26271"/>
          <p:cNvSpPr/>
          <p:nvPr/>
        </p:nvSpPr>
        <p:spPr>
          <a:xfrm rot="0" flipH="0" flipV="0">
            <a:off x="6390168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72" name="Freeform 26272"/>
          <p:cNvSpPr/>
          <p:nvPr/>
        </p:nvSpPr>
        <p:spPr>
          <a:xfrm rot="0" flipH="0" flipV="0">
            <a:off x="5943630" y="1390848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73" name="Freeform 26273"/>
          <p:cNvSpPr/>
          <p:nvPr/>
        </p:nvSpPr>
        <p:spPr>
          <a:xfrm rot="0" flipH="0" flipV="0">
            <a:off x="5498618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74" name="Freeform 26274"/>
          <p:cNvSpPr/>
          <p:nvPr/>
        </p:nvSpPr>
        <p:spPr>
          <a:xfrm rot="0" flipH="0" flipV="0">
            <a:off x="5052081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75" name="Freeform 26275"/>
          <p:cNvSpPr/>
          <p:nvPr/>
        </p:nvSpPr>
        <p:spPr>
          <a:xfrm rot="0" flipH="0" flipV="0">
            <a:off x="4605544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76" name="Freeform 26276"/>
          <p:cNvSpPr/>
          <p:nvPr/>
        </p:nvSpPr>
        <p:spPr>
          <a:xfrm rot="0" flipH="0" flipV="0">
            <a:off x="4159007" y="1390848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77" name="Freeform 26277"/>
          <p:cNvSpPr/>
          <p:nvPr/>
        </p:nvSpPr>
        <p:spPr>
          <a:xfrm rot="0" flipH="0" flipV="0">
            <a:off x="3713994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78" name="Freeform 26278"/>
          <p:cNvSpPr/>
          <p:nvPr/>
        </p:nvSpPr>
        <p:spPr>
          <a:xfrm rot="0" flipH="0" flipV="0">
            <a:off x="3267458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79" name="Freeform 26279"/>
          <p:cNvSpPr/>
          <p:nvPr/>
        </p:nvSpPr>
        <p:spPr>
          <a:xfrm rot="0" flipH="0" flipV="0">
            <a:off x="2820920" y="1390848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80" name="Freeform 26280"/>
          <p:cNvSpPr/>
          <p:nvPr/>
        </p:nvSpPr>
        <p:spPr>
          <a:xfrm rot="0" flipH="0" flipV="0">
            <a:off x="2374384" y="1390848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81" name="Freeform 26281"/>
          <p:cNvSpPr/>
          <p:nvPr/>
        </p:nvSpPr>
        <p:spPr>
          <a:xfrm rot="0" flipH="0" flipV="0">
            <a:off x="1938515" y="13908486"/>
            <a:ext cx="213362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82" name="Freeform 26282"/>
          <p:cNvSpPr/>
          <p:nvPr/>
        </p:nvSpPr>
        <p:spPr>
          <a:xfrm rot="-5400000" flipH="0" flipV="0">
            <a:off x="1609327" y="12425619"/>
            <a:ext cx="330711" cy="330711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83" name="Freeform 26283"/>
          <p:cNvSpPr/>
          <p:nvPr/>
        </p:nvSpPr>
        <p:spPr>
          <a:xfrm rot="0" flipH="0" flipV="0">
            <a:off x="12637112" y="12591736"/>
            <a:ext cx="211838" cy="0"/>
          </a:xfrm>
          <a:custGeom>
            <a:pathLst>
              <a:path w="1765300" h="0">
                <a:moveTo>
                  <a:pt x="17653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84" name="Freeform 26284"/>
          <p:cNvSpPr/>
          <p:nvPr/>
        </p:nvSpPr>
        <p:spPr>
          <a:xfrm rot="0" flipH="0" flipV="0">
            <a:off x="12190576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85" name="Freeform 26285"/>
          <p:cNvSpPr/>
          <p:nvPr/>
        </p:nvSpPr>
        <p:spPr>
          <a:xfrm rot="0" flipH="0" flipV="0">
            <a:off x="11744039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86" name="Freeform 26286"/>
          <p:cNvSpPr/>
          <p:nvPr/>
        </p:nvSpPr>
        <p:spPr>
          <a:xfrm rot="0" flipH="0" flipV="0">
            <a:off x="11297501" y="1259173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87" name="Freeform 26287"/>
          <p:cNvSpPr/>
          <p:nvPr/>
        </p:nvSpPr>
        <p:spPr>
          <a:xfrm rot="0" flipH="0" flipV="0">
            <a:off x="10852488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88" name="Freeform 26288"/>
          <p:cNvSpPr/>
          <p:nvPr/>
        </p:nvSpPr>
        <p:spPr>
          <a:xfrm rot="0" flipH="0" flipV="0">
            <a:off x="10405951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89" name="Freeform 26289"/>
          <p:cNvSpPr/>
          <p:nvPr/>
        </p:nvSpPr>
        <p:spPr>
          <a:xfrm rot="0" flipH="0" flipV="0">
            <a:off x="9959414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90" name="Freeform 26290"/>
          <p:cNvSpPr/>
          <p:nvPr/>
        </p:nvSpPr>
        <p:spPr>
          <a:xfrm rot="0" flipH="0" flipV="0">
            <a:off x="9512877" y="1259173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91" name="Freeform 26291"/>
          <p:cNvSpPr/>
          <p:nvPr/>
        </p:nvSpPr>
        <p:spPr>
          <a:xfrm rot="0" flipH="0" flipV="0">
            <a:off x="9067865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92" name="Freeform 26292"/>
          <p:cNvSpPr/>
          <p:nvPr/>
        </p:nvSpPr>
        <p:spPr>
          <a:xfrm rot="0" flipH="0" flipV="0">
            <a:off x="8621328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93" name="Freeform 26293"/>
          <p:cNvSpPr/>
          <p:nvPr/>
        </p:nvSpPr>
        <p:spPr>
          <a:xfrm rot="0" flipH="0" flipV="0">
            <a:off x="8174791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94" name="Freeform 26294"/>
          <p:cNvSpPr/>
          <p:nvPr/>
        </p:nvSpPr>
        <p:spPr>
          <a:xfrm rot="0" flipH="0" flipV="0">
            <a:off x="7728253" y="1259173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95" name="Freeform 26295"/>
          <p:cNvSpPr/>
          <p:nvPr/>
        </p:nvSpPr>
        <p:spPr>
          <a:xfrm rot="0" flipH="0" flipV="0">
            <a:off x="7283241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96" name="Freeform 26296"/>
          <p:cNvSpPr/>
          <p:nvPr/>
        </p:nvSpPr>
        <p:spPr>
          <a:xfrm rot="0" flipH="0" flipV="0">
            <a:off x="6836704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97" name="Freeform 26297"/>
          <p:cNvSpPr/>
          <p:nvPr/>
        </p:nvSpPr>
        <p:spPr>
          <a:xfrm rot="0" flipH="0" flipV="0">
            <a:off x="6390167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98" name="Freeform 26298"/>
          <p:cNvSpPr/>
          <p:nvPr/>
        </p:nvSpPr>
        <p:spPr>
          <a:xfrm rot="0" flipH="0" flipV="0">
            <a:off x="5943631" y="1259173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299" name="Freeform 26299"/>
          <p:cNvSpPr/>
          <p:nvPr/>
        </p:nvSpPr>
        <p:spPr>
          <a:xfrm rot="0" flipH="0" flipV="0">
            <a:off x="5498617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00" name="Freeform 26300"/>
          <p:cNvSpPr/>
          <p:nvPr/>
        </p:nvSpPr>
        <p:spPr>
          <a:xfrm rot="0" flipH="0" flipV="0">
            <a:off x="5052080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01" name="Freeform 26301"/>
          <p:cNvSpPr/>
          <p:nvPr/>
        </p:nvSpPr>
        <p:spPr>
          <a:xfrm rot="0" flipH="0" flipV="0">
            <a:off x="4605544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02" name="Freeform 26302"/>
          <p:cNvSpPr/>
          <p:nvPr/>
        </p:nvSpPr>
        <p:spPr>
          <a:xfrm rot="0" flipH="0" flipV="0">
            <a:off x="4159007" y="1259173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03" name="Freeform 26303"/>
          <p:cNvSpPr/>
          <p:nvPr/>
        </p:nvSpPr>
        <p:spPr>
          <a:xfrm rot="0" flipH="0" flipV="0">
            <a:off x="3713993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04" name="Freeform 26304"/>
          <p:cNvSpPr/>
          <p:nvPr/>
        </p:nvSpPr>
        <p:spPr>
          <a:xfrm rot="0" flipH="0" flipV="0">
            <a:off x="3267457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05" name="Freeform 26305"/>
          <p:cNvSpPr/>
          <p:nvPr/>
        </p:nvSpPr>
        <p:spPr>
          <a:xfrm rot="0" flipH="0" flipV="0">
            <a:off x="2820920" y="1259173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06" name="Freeform 26306"/>
          <p:cNvSpPr/>
          <p:nvPr/>
        </p:nvSpPr>
        <p:spPr>
          <a:xfrm rot="0" flipH="0" flipV="0">
            <a:off x="2374383" y="1259173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07" name="Freeform 26307"/>
          <p:cNvSpPr/>
          <p:nvPr/>
        </p:nvSpPr>
        <p:spPr>
          <a:xfrm rot="0" flipH="0" flipV="0">
            <a:off x="1938514" y="12591736"/>
            <a:ext cx="213362" cy="0"/>
          </a:xfrm>
          <a:custGeom>
            <a:pathLst>
              <a:path w="1778000" h="0">
                <a:moveTo>
                  <a:pt x="17780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08" name="Freeform 26308"/>
          <p:cNvSpPr/>
          <p:nvPr/>
        </p:nvSpPr>
        <p:spPr>
          <a:xfrm rot="10800000" flipH="0" flipV="0">
            <a:off x="12640160" y="16189940"/>
            <a:ext cx="330711" cy="330711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09" name="Freeform 26309"/>
          <p:cNvSpPr/>
          <p:nvPr/>
        </p:nvSpPr>
        <p:spPr>
          <a:xfrm rot="0" flipH="0" flipV="0">
            <a:off x="12804755" y="9956711"/>
            <a:ext cx="0" cy="329187"/>
          </a:xfrm>
          <a:custGeom>
            <a:pathLst>
              <a:path w="0" h="2743200">
                <a:moveTo>
                  <a:pt x="0" y="0"/>
                </a:moveTo>
                <a:lnTo>
                  <a:pt x="0" y="2743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10" name="Freeform 26310"/>
          <p:cNvSpPr/>
          <p:nvPr/>
        </p:nvSpPr>
        <p:spPr>
          <a:xfrm rot="0" flipH="0" flipV="0">
            <a:off x="12804755" y="10508404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11" name="Freeform 26311"/>
          <p:cNvSpPr/>
          <p:nvPr/>
        </p:nvSpPr>
        <p:spPr>
          <a:xfrm rot="0" flipH="0" flipV="0">
            <a:off x="12804755" y="1095494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12" name="Freeform 26312"/>
          <p:cNvSpPr/>
          <p:nvPr/>
        </p:nvSpPr>
        <p:spPr>
          <a:xfrm rot="0" flipH="0" flipV="0">
            <a:off x="12804755" y="11399954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13" name="Freeform 26313"/>
          <p:cNvSpPr/>
          <p:nvPr/>
        </p:nvSpPr>
        <p:spPr>
          <a:xfrm rot="0" flipH="0" flipV="0">
            <a:off x="12804755" y="11846491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14" name="Freeform 26314"/>
          <p:cNvSpPr/>
          <p:nvPr/>
        </p:nvSpPr>
        <p:spPr>
          <a:xfrm rot="0" flipH="0" flipV="0">
            <a:off x="12804755" y="12293028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15" name="Freeform 26315"/>
          <p:cNvSpPr/>
          <p:nvPr/>
        </p:nvSpPr>
        <p:spPr>
          <a:xfrm rot="0" flipH="0" flipV="0">
            <a:off x="12804755" y="12739565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16" name="Freeform 26316"/>
          <p:cNvSpPr/>
          <p:nvPr/>
        </p:nvSpPr>
        <p:spPr>
          <a:xfrm rot="0" flipH="0" flipV="0">
            <a:off x="12804755" y="13184578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17" name="Freeform 26317"/>
          <p:cNvSpPr/>
          <p:nvPr/>
        </p:nvSpPr>
        <p:spPr>
          <a:xfrm rot="0" flipH="0" flipV="0">
            <a:off x="12804755" y="13631115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18" name="Freeform 26318"/>
          <p:cNvSpPr/>
          <p:nvPr/>
        </p:nvSpPr>
        <p:spPr>
          <a:xfrm rot="0" flipH="0" flipV="0">
            <a:off x="12804755" y="1407765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19" name="Freeform 26319"/>
          <p:cNvSpPr/>
          <p:nvPr/>
        </p:nvSpPr>
        <p:spPr>
          <a:xfrm rot="0" flipH="0" flipV="0">
            <a:off x="12804755" y="14524189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20" name="Freeform 26320"/>
          <p:cNvSpPr/>
          <p:nvPr/>
        </p:nvSpPr>
        <p:spPr>
          <a:xfrm rot="0" flipH="0" flipV="0">
            <a:off x="12804755" y="14969202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21" name="Freeform 26321"/>
          <p:cNvSpPr/>
          <p:nvPr/>
        </p:nvSpPr>
        <p:spPr>
          <a:xfrm rot="0" flipH="0" flipV="0">
            <a:off x="12804755" y="15415739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22" name="Freeform 26322"/>
          <p:cNvSpPr/>
          <p:nvPr/>
        </p:nvSpPr>
        <p:spPr>
          <a:xfrm rot="0" flipH="0" flipV="0">
            <a:off x="12804755" y="15862276"/>
            <a:ext cx="0" cy="329187"/>
          </a:xfrm>
          <a:custGeom>
            <a:pathLst>
              <a:path w="0" h="2743200">
                <a:moveTo>
                  <a:pt x="0" y="0"/>
                </a:moveTo>
                <a:lnTo>
                  <a:pt x="0" y="2743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23" name="Freeform 26323"/>
          <p:cNvSpPr/>
          <p:nvPr/>
        </p:nvSpPr>
        <p:spPr>
          <a:xfrm rot="10800000" flipH="0" flipV="0">
            <a:off x="8688385" y="16189940"/>
            <a:ext cx="330711" cy="330711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24" name="Freeform 26324"/>
          <p:cNvSpPr/>
          <p:nvPr/>
        </p:nvSpPr>
        <p:spPr>
          <a:xfrm rot="0" flipH="0" flipV="0">
            <a:off x="8852979" y="9749443"/>
            <a:ext cx="0" cy="208790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25" name="Freeform 26325"/>
          <p:cNvSpPr/>
          <p:nvPr/>
        </p:nvSpPr>
        <p:spPr>
          <a:xfrm rot="0" flipH="0" flipV="0">
            <a:off x="8852979" y="10182264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26" name="Freeform 26326"/>
          <p:cNvSpPr/>
          <p:nvPr/>
        </p:nvSpPr>
        <p:spPr>
          <a:xfrm rot="0" flipH="0" flipV="0">
            <a:off x="8852979" y="1062880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27" name="Freeform 26327"/>
          <p:cNvSpPr/>
          <p:nvPr/>
        </p:nvSpPr>
        <p:spPr>
          <a:xfrm rot="0" flipH="0" flipV="0">
            <a:off x="8852979" y="11073814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28" name="Freeform 26328"/>
          <p:cNvSpPr/>
          <p:nvPr/>
        </p:nvSpPr>
        <p:spPr>
          <a:xfrm rot="0" flipH="0" flipV="0">
            <a:off x="8852979" y="1152035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29" name="Freeform 26329"/>
          <p:cNvSpPr/>
          <p:nvPr/>
        </p:nvSpPr>
        <p:spPr>
          <a:xfrm rot="0" flipH="0" flipV="0">
            <a:off x="8852979" y="11966889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30" name="Freeform 26330"/>
          <p:cNvSpPr/>
          <p:nvPr/>
        </p:nvSpPr>
        <p:spPr>
          <a:xfrm rot="0" flipH="0" flipV="0">
            <a:off x="8852979" y="12411901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31" name="Freeform 26331"/>
          <p:cNvSpPr/>
          <p:nvPr/>
        </p:nvSpPr>
        <p:spPr>
          <a:xfrm rot="0" flipH="0" flipV="0">
            <a:off x="8852979" y="12858437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32" name="Freeform 26332"/>
          <p:cNvSpPr/>
          <p:nvPr/>
        </p:nvSpPr>
        <p:spPr>
          <a:xfrm rot="0" flipH="0" flipV="0">
            <a:off x="8852979" y="13304975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33" name="Freeform 26333"/>
          <p:cNvSpPr/>
          <p:nvPr/>
        </p:nvSpPr>
        <p:spPr>
          <a:xfrm rot="0" flipH="0" flipV="0">
            <a:off x="8852979" y="13751512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34" name="Freeform 26334"/>
          <p:cNvSpPr/>
          <p:nvPr/>
        </p:nvSpPr>
        <p:spPr>
          <a:xfrm rot="0" flipH="0" flipV="0">
            <a:off x="8852979" y="14196525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35" name="Freeform 26335"/>
          <p:cNvSpPr/>
          <p:nvPr/>
        </p:nvSpPr>
        <p:spPr>
          <a:xfrm rot="0" flipH="0" flipV="0">
            <a:off x="8852979" y="14643062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36" name="Freeform 26336"/>
          <p:cNvSpPr/>
          <p:nvPr/>
        </p:nvSpPr>
        <p:spPr>
          <a:xfrm rot="0" flipH="0" flipV="0">
            <a:off x="8852979" y="15089598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37" name="Freeform 26337"/>
          <p:cNvSpPr/>
          <p:nvPr/>
        </p:nvSpPr>
        <p:spPr>
          <a:xfrm rot="0" flipH="0" flipV="0">
            <a:off x="8852979" y="15536136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38" name="Freeform 26338"/>
          <p:cNvSpPr/>
          <p:nvPr/>
        </p:nvSpPr>
        <p:spPr>
          <a:xfrm rot="0" flipH="0" flipV="0">
            <a:off x="8852979" y="15981149"/>
            <a:ext cx="0" cy="210314"/>
          </a:xfrm>
          <a:custGeom>
            <a:pathLst>
              <a:path w="0" h="1752600">
                <a:moveTo>
                  <a:pt x="0" y="0"/>
                </a:moveTo>
                <a:lnTo>
                  <a:pt x="0" y="17526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39" name="Freeform 26339"/>
          <p:cNvSpPr/>
          <p:nvPr/>
        </p:nvSpPr>
        <p:spPr>
          <a:xfrm rot="10800000" flipH="0" flipV="0">
            <a:off x="7371635" y="16189940"/>
            <a:ext cx="330711" cy="330711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40" name="Freeform 26340"/>
          <p:cNvSpPr/>
          <p:nvPr/>
        </p:nvSpPr>
        <p:spPr>
          <a:xfrm rot="0" flipH="0" flipV="0">
            <a:off x="7536229" y="9749442"/>
            <a:ext cx="0" cy="208790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41" name="Freeform 26341"/>
          <p:cNvSpPr/>
          <p:nvPr/>
        </p:nvSpPr>
        <p:spPr>
          <a:xfrm rot="0" flipH="0" flipV="0">
            <a:off x="7536229" y="10182263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42" name="Freeform 26342"/>
          <p:cNvSpPr/>
          <p:nvPr/>
        </p:nvSpPr>
        <p:spPr>
          <a:xfrm rot="0" flipH="0" flipV="0">
            <a:off x="7536229" y="1062880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43" name="Freeform 26343"/>
          <p:cNvSpPr/>
          <p:nvPr/>
        </p:nvSpPr>
        <p:spPr>
          <a:xfrm rot="0" flipH="0" flipV="0">
            <a:off x="7536229" y="11073814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44" name="Freeform 26344"/>
          <p:cNvSpPr/>
          <p:nvPr/>
        </p:nvSpPr>
        <p:spPr>
          <a:xfrm rot="0" flipH="0" flipV="0">
            <a:off x="7536229" y="1152035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45" name="Freeform 26345"/>
          <p:cNvSpPr/>
          <p:nvPr/>
        </p:nvSpPr>
        <p:spPr>
          <a:xfrm rot="0" flipH="0" flipV="0">
            <a:off x="7536229" y="11966888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46" name="Freeform 26346"/>
          <p:cNvSpPr/>
          <p:nvPr/>
        </p:nvSpPr>
        <p:spPr>
          <a:xfrm rot="0" flipH="0" flipV="0">
            <a:off x="7536229" y="12411900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47" name="Freeform 26347"/>
          <p:cNvSpPr/>
          <p:nvPr/>
        </p:nvSpPr>
        <p:spPr>
          <a:xfrm rot="0" flipH="0" flipV="0">
            <a:off x="7536229" y="12858437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48" name="Freeform 26348"/>
          <p:cNvSpPr/>
          <p:nvPr/>
        </p:nvSpPr>
        <p:spPr>
          <a:xfrm rot="0" flipH="0" flipV="0">
            <a:off x="7536229" y="13304974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49" name="Freeform 26349"/>
          <p:cNvSpPr/>
          <p:nvPr/>
        </p:nvSpPr>
        <p:spPr>
          <a:xfrm rot="0" flipH="0" flipV="0">
            <a:off x="7536229" y="13751512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50" name="Freeform 26350"/>
          <p:cNvSpPr/>
          <p:nvPr/>
        </p:nvSpPr>
        <p:spPr>
          <a:xfrm rot="0" flipH="0" flipV="0">
            <a:off x="7536229" y="14196525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51" name="Freeform 26351"/>
          <p:cNvSpPr/>
          <p:nvPr/>
        </p:nvSpPr>
        <p:spPr>
          <a:xfrm rot="0" flipH="0" flipV="0">
            <a:off x="7536229" y="14643062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52" name="Freeform 26352"/>
          <p:cNvSpPr/>
          <p:nvPr/>
        </p:nvSpPr>
        <p:spPr>
          <a:xfrm rot="0" flipH="0" flipV="0">
            <a:off x="7536229" y="15089598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53" name="Freeform 26353"/>
          <p:cNvSpPr/>
          <p:nvPr/>
        </p:nvSpPr>
        <p:spPr>
          <a:xfrm rot="0" flipH="0" flipV="0">
            <a:off x="7536229" y="15536135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54" name="Freeform 26354"/>
          <p:cNvSpPr/>
          <p:nvPr/>
        </p:nvSpPr>
        <p:spPr>
          <a:xfrm rot="0" flipH="0" flipV="0">
            <a:off x="7536229" y="15981148"/>
            <a:ext cx="0" cy="210314"/>
          </a:xfrm>
          <a:custGeom>
            <a:pathLst>
              <a:path w="0" h="1752600">
                <a:moveTo>
                  <a:pt x="0" y="0"/>
                </a:moveTo>
                <a:lnTo>
                  <a:pt x="0" y="17526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55" name="Freeform 26355"/>
          <p:cNvSpPr/>
          <p:nvPr/>
        </p:nvSpPr>
        <p:spPr>
          <a:xfrm rot="10800000" flipH="0" flipV="0">
            <a:off x="6053361" y="16189940"/>
            <a:ext cx="330711" cy="330711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56" name="Freeform 26356"/>
          <p:cNvSpPr/>
          <p:nvPr/>
        </p:nvSpPr>
        <p:spPr>
          <a:xfrm rot="0" flipH="0" flipV="0">
            <a:off x="6217955" y="9749441"/>
            <a:ext cx="0" cy="208790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57" name="Freeform 26357"/>
          <p:cNvSpPr/>
          <p:nvPr/>
        </p:nvSpPr>
        <p:spPr>
          <a:xfrm rot="0" flipH="0" flipV="0">
            <a:off x="6217955" y="10182263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58" name="Freeform 26358"/>
          <p:cNvSpPr/>
          <p:nvPr/>
        </p:nvSpPr>
        <p:spPr>
          <a:xfrm rot="0" flipH="0" flipV="0">
            <a:off x="6217955" y="10628800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59" name="Freeform 26359"/>
          <p:cNvSpPr/>
          <p:nvPr/>
        </p:nvSpPr>
        <p:spPr>
          <a:xfrm rot="0" flipH="0" flipV="0">
            <a:off x="6217955" y="11073813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60" name="Freeform 26360"/>
          <p:cNvSpPr/>
          <p:nvPr/>
        </p:nvSpPr>
        <p:spPr>
          <a:xfrm rot="0" flipH="0" flipV="0">
            <a:off x="6217955" y="11520350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61" name="Freeform 26361"/>
          <p:cNvSpPr/>
          <p:nvPr/>
        </p:nvSpPr>
        <p:spPr>
          <a:xfrm rot="0" flipH="0" flipV="0">
            <a:off x="6217955" y="11966887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62" name="Freeform 26362"/>
          <p:cNvSpPr/>
          <p:nvPr/>
        </p:nvSpPr>
        <p:spPr>
          <a:xfrm rot="0" flipH="0" flipV="0">
            <a:off x="6217955" y="12411900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63" name="Freeform 26363"/>
          <p:cNvSpPr/>
          <p:nvPr/>
        </p:nvSpPr>
        <p:spPr>
          <a:xfrm rot="0" flipH="0" flipV="0">
            <a:off x="6217955" y="12858437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64" name="Freeform 26364"/>
          <p:cNvSpPr/>
          <p:nvPr/>
        </p:nvSpPr>
        <p:spPr>
          <a:xfrm rot="0" flipH="0" flipV="0">
            <a:off x="6217955" y="13304974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65" name="Freeform 26365"/>
          <p:cNvSpPr/>
          <p:nvPr/>
        </p:nvSpPr>
        <p:spPr>
          <a:xfrm rot="0" flipH="0" flipV="0">
            <a:off x="6217955" y="1375151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66" name="Freeform 26366"/>
          <p:cNvSpPr/>
          <p:nvPr/>
        </p:nvSpPr>
        <p:spPr>
          <a:xfrm rot="0" flipH="0" flipV="0">
            <a:off x="6217955" y="14196525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67" name="Freeform 26367"/>
          <p:cNvSpPr/>
          <p:nvPr/>
        </p:nvSpPr>
        <p:spPr>
          <a:xfrm rot="0" flipH="0" flipV="0">
            <a:off x="6217955" y="14643061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68" name="Freeform 26368"/>
          <p:cNvSpPr/>
          <p:nvPr/>
        </p:nvSpPr>
        <p:spPr>
          <a:xfrm rot="0" flipH="0" flipV="0">
            <a:off x="6217955" y="15089598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69" name="Freeform 26369"/>
          <p:cNvSpPr/>
          <p:nvPr/>
        </p:nvSpPr>
        <p:spPr>
          <a:xfrm rot="0" flipH="0" flipV="0">
            <a:off x="6217955" y="15536136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70" name="Freeform 26370"/>
          <p:cNvSpPr/>
          <p:nvPr/>
        </p:nvSpPr>
        <p:spPr>
          <a:xfrm rot="0" flipH="0" flipV="0">
            <a:off x="6217955" y="15981149"/>
            <a:ext cx="0" cy="210314"/>
          </a:xfrm>
          <a:custGeom>
            <a:pathLst>
              <a:path w="0" h="1752600">
                <a:moveTo>
                  <a:pt x="0" y="0"/>
                </a:moveTo>
                <a:lnTo>
                  <a:pt x="0" y="17526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71" name="Freeform 26371"/>
          <p:cNvSpPr/>
          <p:nvPr/>
        </p:nvSpPr>
        <p:spPr>
          <a:xfrm rot="10800000" flipH="0" flipV="0">
            <a:off x="4736610" y="16189940"/>
            <a:ext cx="330711" cy="330711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72" name="Freeform 26372"/>
          <p:cNvSpPr/>
          <p:nvPr/>
        </p:nvSpPr>
        <p:spPr>
          <a:xfrm rot="0" flipH="0" flipV="0">
            <a:off x="4901204" y="9749440"/>
            <a:ext cx="0" cy="208790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73" name="Freeform 26373"/>
          <p:cNvSpPr/>
          <p:nvPr/>
        </p:nvSpPr>
        <p:spPr>
          <a:xfrm rot="0" flipH="0" flipV="0">
            <a:off x="4901204" y="10182262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74" name="Freeform 26374"/>
          <p:cNvSpPr/>
          <p:nvPr/>
        </p:nvSpPr>
        <p:spPr>
          <a:xfrm rot="0" flipH="0" flipV="0">
            <a:off x="4901204" y="10628798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75" name="Freeform 26375"/>
          <p:cNvSpPr/>
          <p:nvPr/>
        </p:nvSpPr>
        <p:spPr>
          <a:xfrm rot="0" flipH="0" flipV="0">
            <a:off x="4901204" y="11073813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76" name="Freeform 26376"/>
          <p:cNvSpPr/>
          <p:nvPr/>
        </p:nvSpPr>
        <p:spPr>
          <a:xfrm rot="0" flipH="0" flipV="0">
            <a:off x="4901204" y="11520349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77" name="Freeform 26377"/>
          <p:cNvSpPr/>
          <p:nvPr/>
        </p:nvSpPr>
        <p:spPr>
          <a:xfrm rot="0" flipH="0" flipV="0">
            <a:off x="4901204" y="11966887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78" name="Freeform 26378"/>
          <p:cNvSpPr/>
          <p:nvPr/>
        </p:nvSpPr>
        <p:spPr>
          <a:xfrm rot="0" flipH="0" flipV="0">
            <a:off x="4901204" y="12411899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79" name="Freeform 26379"/>
          <p:cNvSpPr/>
          <p:nvPr/>
        </p:nvSpPr>
        <p:spPr>
          <a:xfrm rot="0" flipH="0" flipV="0">
            <a:off x="4901204" y="12858437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80" name="Freeform 26380"/>
          <p:cNvSpPr/>
          <p:nvPr/>
        </p:nvSpPr>
        <p:spPr>
          <a:xfrm rot="0" flipH="0" flipV="0">
            <a:off x="4901204" y="13304974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81" name="Freeform 26381"/>
          <p:cNvSpPr/>
          <p:nvPr/>
        </p:nvSpPr>
        <p:spPr>
          <a:xfrm rot="0" flipH="0" flipV="0">
            <a:off x="4901204" y="1375151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82" name="Freeform 26382"/>
          <p:cNvSpPr/>
          <p:nvPr/>
        </p:nvSpPr>
        <p:spPr>
          <a:xfrm rot="0" flipH="0" flipV="0">
            <a:off x="4901204" y="14196524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83" name="Freeform 26383"/>
          <p:cNvSpPr/>
          <p:nvPr/>
        </p:nvSpPr>
        <p:spPr>
          <a:xfrm rot="0" flipH="0" flipV="0">
            <a:off x="4901204" y="14643061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84" name="Freeform 26384"/>
          <p:cNvSpPr/>
          <p:nvPr/>
        </p:nvSpPr>
        <p:spPr>
          <a:xfrm rot="0" flipH="0" flipV="0">
            <a:off x="4901204" y="15089598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85" name="Freeform 26385"/>
          <p:cNvSpPr/>
          <p:nvPr/>
        </p:nvSpPr>
        <p:spPr>
          <a:xfrm rot="0" flipH="0" flipV="0">
            <a:off x="4901204" y="15536135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86" name="Freeform 26386"/>
          <p:cNvSpPr/>
          <p:nvPr/>
        </p:nvSpPr>
        <p:spPr>
          <a:xfrm rot="0" flipH="0" flipV="0">
            <a:off x="4901204" y="15981148"/>
            <a:ext cx="0" cy="210314"/>
          </a:xfrm>
          <a:custGeom>
            <a:pathLst>
              <a:path w="0" h="1752600">
                <a:moveTo>
                  <a:pt x="0" y="0"/>
                </a:moveTo>
                <a:lnTo>
                  <a:pt x="0" y="17526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87" name="Freeform 26387"/>
          <p:cNvSpPr/>
          <p:nvPr/>
        </p:nvSpPr>
        <p:spPr>
          <a:xfrm rot="10800000" flipH="0" flipV="0">
            <a:off x="3528065" y="16189939"/>
            <a:ext cx="330711" cy="330711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88" name="Freeform 26388"/>
          <p:cNvSpPr/>
          <p:nvPr/>
        </p:nvSpPr>
        <p:spPr>
          <a:xfrm rot="0" flipH="0" flipV="0">
            <a:off x="3692658" y="9749440"/>
            <a:ext cx="0" cy="208790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89" name="Freeform 26389"/>
          <p:cNvSpPr/>
          <p:nvPr/>
        </p:nvSpPr>
        <p:spPr>
          <a:xfrm rot="0" flipH="0" flipV="0">
            <a:off x="3692658" y="1018226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90" name="Freeform 26390"/>
          <p:cNvSpPr/>
          <p:nvPr/>
        </p:nvSpPr>
        <p:spPr>
          <a:xfrm rot="0" flipH="0" flipV="0">
            <a:off x="3692658" y="10628797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91" name="Freeform 26391"/>
          <p:cNvSpPr/>
          <p:nvPr/>
        </p:nvSpPr>
        <p:spPr>
          <a:xfrm rot="0" flipH="0" flipV="0">
            <a:off x="3692658" y="11073811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92" name="Freeform 26392"/>
          <p:cNvSpPr/>
          <p:nvPr/>
        </p:nvSpPr>
        <p:spPr>
          <a:xfrm rot="0" flipH="0" flipV="0">
            <a:off x="3692658" y="11520349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93" name="Freeform 26393"/>
          <p:cNvSpPr/>
          <p:nvPr/>
        </p:nvSpPr>
        <p:spPr>
          <a:xfrm rot="0" flipH="0" flipV="0">
            <a:off x="3692658" y="11966886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94" name="Freeform 26394"/>
          <p:cNvSpPr/>
          <p:nvPr/>
        </p:nvSpPr>
        <p:spPr>
          <a:xfrm rot="0" flipH="0" flipV="0">
            <a:off x="3692658" y="12411899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95" name="Freeform 26395"/>
          <p:cNvSpPr/>
          <p:nvPr/>
        </p:nvSpPr>
        <p:spPr>
          <a:xfrm rot="0" flipH="0" flipV="0">
            <a:off x="3692658" y="12858436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96" name="Freeform 26396"/>
          <p:cNvSpPr/>
          <p:nvPr/>
        </p:nvSpPr>
        <p:spPr>
          <a:xfrm rot="0" flipH="0" flipV="0">
            <a:off x="3692658" y="13304974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97" name="Freeform 26397"/>
          <p:cNvSpPr/>
          <p:nvPr/>
        </p:nvSpPr>
        <p:spPr>
          <a:xfrm rot="0" flipH="0" flipV="0">
            <a:off x="3692658" y="13751510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98" name="Freeform 26398"/>
          <p:cNvSpPr/>
          <p:nvPr/>
        </p:nvSpPr>
        <p:spPr>
          <a:xfrm rot="0" flipH="0" flipV="0">
            <a:off x="3692658" y="14196524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399" name="Freeform 26399"/>
          <p:cNvSpPr/>
          <p:nvPr/>
        </p:nvSpPr>
        <p:spPr>
          <a:xfrm rot="0" flipH="0" flipV="0">
            <a:off x="3692658" y="14643061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00" name="Freeform 26400"/>
          <p:cNvSpPr/>
          <p:nvPr/>
        </p:nvSpPr>
        <p:spPr>
          <a:xfrm rot="0" flipH="0" flipV="0">
            <a:off x="3692658" y="15089598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01" name="Freeform 26401"/>
          <p:cNvSpPr/>
          <p:nvPr/>
        </p:nvSpPr>
        <p:spPr>
          <a:xfrm rot="0" flipH="0" flipV="0">
            <a:off x="3692658" y="15536135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02" name="Freeform 26402"/>
          <p:cNvSpPr/>
          <p:nvPr/>
        </p:nvSpPr>
        <p:spPr>
          <a:xfrm rot="0" flipH="0" flipV="0">
            <a:off x="3692658" y="15981148"/>
            <a:ext cx="0" cy="210314"/>
          </a:xfrm>
          <a:custGeom>
            <a:pathLst>
              <a:path w="0" h="1752600">
                <a:moveTo>
                  <a:pt x="0" y="0"/>
                </a:moveTo>
                <a:lnTo>
                  <a:pt x="0" y="17526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03" name="Freeform 26403"/>
          <p:cNvSpPr/>
          <p:nvPr/>
        </p:nvSpPr>
        <p:spPr>
          <a:xfrm rot="-5400000" flipH="0" flipV="0">
            <a:off x="1609326" y="9790590"/>
            <a:ext cx="330711" cy="330711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04" name="Freeform 26404"/>
          <p:cNvSpPr/>
          <p:nvPr/>
        </p:nvSpPr>
        <p:spPr>
          <a:xfrm rot="0" flipH="0" flipV="0">
            <a:off x="12670646" y="9956706"/>
            <a:ext cx="248414" cy="0"/>
          </a:xfrm>
          <a:custGeom>
            <a:pathLst>
              <a:path w="2070100" h="0">
                <a:moveTo>
                  <a:pt x="20701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05" name="Freeform 26405"/>
          <p:cNvSpPr/>
          <p:nvPr/>
        </p:nvSpPr>
        <p:spPr>
          <a:xfrm rot="0" flipH="0" flipV="0">
            <a:off x="12225633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06" name="Freeform 26406"/>
          <p:cNvSpPr/>
          <p:nvPr/>
        </p:nvSpPr>
        <p:spPr>
          <a:xfrm rot="0" flipH="0" flipV="0">
            <a:off x="11779096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07" name="Freeform 26407"/>
          <p:cNvSpPr/>
          <p:nvPr/>
        </p:nvSpPr>
        <p:spPr>
          <a:xfrm rot="0" flipH="0" flipV="0">
            <a:off x="11332559" y="995670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08" name="Freeform 26408"/>
          <p:cNvSpPr/>
          <p:nvPr/>
        </p:nvSpPr>
        <p:spPr>
          <a:xfrm rot="0" flipH="0" flipV="0">
            <a:off x="10886021" y="995670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09" name="Freeform 26409"/>
          <p:cNvSpPr/>
          <p:nvPr/>
        </p:nvSpPr>
        <p:spPr>
          <a:xfrm rot="0" flipH="0" flipV="0">
            <a:off x="10441008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10" name="Freeform 26410"/>
          <p:cNvSpPr/>
          <p:nvPr/>
        </p:nvSpPr>
        <p:spPr>
          <a:xfrm rot="0" flipH="0" flipV="0">
            <a:off x="9994471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11" name="Freeform 26411"/>
          <p:cNvSpPr/>
          <p:nvPr/>
        </p:nvSpPr>
        <p:spPr>
          <a:xfrm rot="0" flipH="0" flipV="0">
            <a:off x="9547934" y="995670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12" name="Freeform 26412"/>
          <p:cNvSpPr/>
          <p:nvPr/>
        </p:nvSpPr>
        <p:spPr>
          <a:xfrm rot="0" flipH="0" flipV="0">
            <a:off x="9101397" y="995670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13" name="Freeform 26413"/>
          <p:cNvSpPr/>
          <p:nvPr/>
        </p:nvSpPr>
        <p:spPr>
          <a:xfrm rot="0" flipH="0" flipV="0">
            <a:off x="8656384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14" name="Freeform 26414"/>
          <p:cNvSpPr/>
          <p:nvPr/>
        </p:nvSpPr>
        <p:spPr>
          <a:xfrm rot="0" flipH="0" flipV="0">
            <a:off x="8209846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15" name="Freeform 26415"/>
          <p:cNvSpPr/>
          <p:nvPr/>
        </p:nvSpPr>
        <p:spPr>
          <a:xfrm rot="0" flipH="0" flipV="0">
            <a:off x="7763309" y="995670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16" name="Freeform 26416"/>
          <p:cNvSpPr/>
          <p:nvPr/>
        </p:nvSpPr>
        <p:spPr>
          <a:xfrm rot="0" flipH="0" flipV="0">
            <a:off x="7316772" y="995670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17" name="Freeform 26417"/>
          <p:cNvSpPr/>
          <p:nvPr/>
        </p:nvSpPr>
        <p:spPr>
          <a:xfrm rot="0" flipH="0" flipV="0">
            <a:off x="6871758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18" name="Freeform 26418"/>
          <p:cNvSpPr/>
          <p:nvPr/>
        </p:nvSpPr>
        <p:spPr>
          <a:xfrm rot="0" flipH="0" flipV="0">
            <a:off x="6425222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19" name="Freeform 26419"/>
          <p:cNvSpPr/>
          <p:nvPr/>
        </p:nvSpPr>
        <p:spPr>
          <a:xfrm rot="0" flipH="0" flipV="0">
            <a:off x="5978684" y="995670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20" name="Freeform 26420"/>
          <p:cNvSpPr/>
          <p:nvPr/>
        </p:nvSpPr>
        <p:spPr>
          <a:xfrm rot="0" flipH="0" flipV="0">
            <a:off x="5532147" y="995670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21" name="Freeform 26421"/>
          <p:cNvSpPr/>
          <p:nvPr/>
        </p:nvSpPr>
        <p:spPr>
          <a:xfrm rot="0" flipH="0" flipV="0">
            <a:off x="5087134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22" name="Freeform 26422"/>
          <p:cNvSpPr/>
          <p:nvPr/>
        </p:nvSpPr>
        <p:spPr>
          <a:xfrm rot="0" flipH="0" flipV="0">
            <a:off x="4640597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23" name="Freeform 26423"/>
          <p:cNvSpPr/>
          <p:nvPr/>
        </p:nvSpPr>
        <p:spPr>
          <a:xfrm rot="0" flipH="0" flipV="0">
            <a:off x="4194060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24" name="Freeform 26424"/>
          <p:cNvSpPr/>
          <p:nvPr/>
        </p:nvSpPr>
        <p:spPr>
          <a:xfrm rot="0" flipH="0" flipV="0">
            <a:off x="3747523" y="9956706"/>
            <a:ext cx="224030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25" name="Freeform 26425"/>
          <p:cNvSpPr/>
          <p:nvPr/>
        </p:nvSpPr>
        <p:spPr>
          <a:xfrm rot="0" flipH="0" flipV="0">
            <a:off x="3302509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26" name="Freeform 26426"/>
          <p:cNvSpPr/>
          <p:nvPr/>
        </p:nvSpPr>
        <p:spPr>
          <a:xfrm rot="0" flipH="0" flipV="0">
            <a:off x="2855972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27" name="Freeform 26427"/>
          <p:cNvSpPr/>
          <p:nvPr/>
        </p:nvSpPr>
        <p:spPr>
          <a:xfrm rot="0" flipH="0" flipV="0">
            <a:off x="2409435" y="9956706"/>
            <a:ext cx="222506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28" name="Freeform 26428"/>
          <p:cNvSpPr/>
          <p:nvPr/>
        </p:nvSpPr>
        <p:spPr>
          <a:xfrm rot="0" flipH="0" flipV="0">
            <a:off x="1938514" y="9956706"/>
            <a:ext cx="248414" cy="0"/>
          </a:xfrm>
          <a:custGeom>
            <a:pathLst>
              <a:path w="2070100" h="0">
                <a:moveTo>
                  <a:pt x="2070100" y="0"/>
                </a:moveTo>
                <a:lnTo>
                  <a:pt x="0" y="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29" name="Freeform 26429"/>
          <p:cNvSpPr/>
          <p:nvPr/>
        </p:nvSpPr>
        <p:spPr>
          <a:xfrm rot="0" flipH="0" flipV="0">
            <a:off x="3692658" y="15706825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30" name="Freeform 26430"/>
          <p:cNvSpPr/>
          <p:nvPr/>
        </p:nvSpPr>
        <p:spPr>
          <a:xfrm rot="0" flipH="0" flipV="0">
            <a:off x="4901204" y="15706825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31" name="Freeform 26431"/>
          <p:cNvSpPr/>
          <p:nvPr/>
        </p:nvSpPr>
        <p:spPr>
          <a:xfrm rot="0" flipH="0" flipV="0">
            <a:off x="3681990" y="15848559"/>
            <a:ext cx="1229882" cy="0"/>
          </a:xfrm>
          <a:custGeom>
            <a:pathLst>
              <a:path w="10248900" h="0">
                <a:moveTo>
                  <a:pt x="0" y="0"/>
                </a:moveTo>
                <a:lnTo>
                  <a:pt x="102489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432" name="Picture 26432"/>
          <p:cNvPicPr>
            <a:picLocks noChangeAspect="0" noChangeArrowheads="1"/>
          </p:cNvPicPr>
          <p:nvPr/>
        </p:nvPicPr>
        <p:blipFill>
          <a:blip r:embed="rId264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95121" y="15749497"/>
            <a:ext cx="196597" cy="198121"/>
          </a:xfrm>
          <a:prstGeom prst="rect">
            <a:avLst/>
          </a:prstGeom>
          <a:noFill/>
          <a:extLst/>
        </p:spPr>
      </p:pic>
      <p:pic>
        <p:nvPicPr>
          <p:cNvPr id="26433" name="Picture 26433"/>
          <p:cNvPicPr>
            <a:picLocks noChangeAspect="0" noChangeArrowheads="1"/>
          </p:cNvPicPr>
          <p:nvPr/>
        </p:nvPicPr>
        <p:blipFill>
          <a:blip r:embed="rId264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02144" y="15749498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6434" name="Freeform 26434"/>
          <p:cNvSpPr/>
          <p:nvPr/>
        </p:nvSpPr>
        <p:spPr>
          <a:xfrm rot="0" flipH="0" flipV="0">
            <a:off x="4901205" y="15706824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35" name="Freeform 26435"/>
          <p:cNvSpPr/>
          <p:nvPr/>
        </p:nvSpPr>
        <p:spPr>
          <a:xfrm rot="0" flipH="0" flipV="0">
            <a:off x="6217956" y="15706824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436" name="Picture 26436"/>
          <p:cNvPicPr>
            <a:picLocks noChangeAspect="0" noChangeArrowheads="1"/>
          </p:cNvPicPr>
          <p:nvPr/>
        </p:nvPicPr>
        <p:blipFill>
          <a:blip r:embed="rId264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02144" y="15749497"/>
            <a:ext cx="198121" cy="198121"/>
          </a:xfrm>
          <a:prstGeom prst="rect">
            <a:avLst/>
          </a:prstGeom>
          <a:noFill/>
          <a:extLst/>
        </p:spPr>
      </p:pic>
      <p:pic>
        <p:nvPicPr>
          <p:cNvPr id="26437" name="Picture 26437"/>
          <p:cNvPicPr>
            <a:picLocks noChangeAspect="0" noChangeArrowheads="1"/>
          </p:cNvPicPr>
          <p:nvPr/>
        </p:nvPicPr>
        <p:blipFill>
          <a:blip r:embed="rId264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118895" y="15749497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6438" name="Freeform 26438"/>
          <p:cNvSpPr/>
          <p:nvPr/>
        </p:nvSpPr>
        <p:spPr>
          <a:xfrm rot="0" flipH="0" flipV="0">
            <a:off x="6217957" y="15706824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39" name="Freeform 26439"/>
          <p:cNvSpPr/>
          <p:nvPr/>
        </p:nvSpPr>
        <p:spPr>
          <a:xfrm rot="0" flipH="0" flipV="0">
            <a:off x="7536232" y="15706824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440" name="Picture 26440"/>
          <p:cNvPicPr>
            <a:picLocks noChangeAspect="0" noChangeArrowheads="1"/>
          </p:cNvPicPr>
          <p:nvPr/>
        </p:nvPicPr>
        <p:blipFill>
          <a:blip r:embed="rId264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118896" y="15749496"/>
            <a:ext cx="198121" cy="198121"/>
          </a:xfrm>
          <a:prstGeom prst="rect">
            <a:avLst/>
          </a:prstGeom>
          <a:noFill/>
          <a:extLst/>
        </p:spPr>
      </p:pic>
      <p:pic>
        <p:nvPicPr>
          <p:cNvPr id="26441" name="Picture 26441"/>
          <p:cNvPicPr>
            <a:picLocks noChangeAspect="0" noChangeArrowheads="1"/>
          </p:cNvPicPr>
          <p:nvPr/>
        </p:nvPicPr>
        <p:blipFill>
          <a:blip r:embed="rId264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37170" y="15749497"/>
            <a:ext cx="196597" cy="198121"/>
          </a:xfrm>
          <a:prstGeom prst="rect">
            <a:avLst/>
          </a:prstGeom>
          <a:noFill/>
          <a:extLst/>
        </p:spPr>
      </p:pic>
      <p:sp>
        <p:nvSpPr>
          <p:cNvPr id="26442" name="Freeform 26442"/>
          <p:cNvSpPr/>
          <p:nvPr/>
        </p:nvSpPr>
        <p:spPr>
          <a:xfrm rot="0" flipH="0" flipV="0">
            <a:off x="7536233" y="15706824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43" name="Freeform 26443"/>
          <p:cNvSpPr/>
          <p:nvPr/>
        </p:nvSpPr>
        <p:spPr>
          <a:xfrm rot="0" flipH="0" flipV="0">
            <a:off x="8852984" y="15706824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44" name="Freeform 26444"/>
          <p:cNvSpPr/>
          <p:nvPr/>
        </p:nvSpPr>
        <p:spPr>
          <a:xfrm rot="0" flipH="0" flipV="0">
            <a:off x="7524040" y="15848557"/>
            <a:ext cx="1339611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445" name="Picture 26445"/>
          <p:cNvPicPr>
            <a:picLocks noChangeAspect="0" noChangeArrowheads="1"/>
          </p:cNvPicPr>
          <p:nvPr/>
        </p:nvPicPr>
        <p:blipFill>
          <a:blip r:embed="rId264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37172" y="15749496"/>
            <a:ext cx="196597" cy="198121"/>
          </a:xfrm>
          <a:prstGeom prst="rect">
            <a:avLst/>
          </a:prstGeom>
          <a:noFill/>
          <a:extLst/>
        </p:spPr>
      </p:pic>
      <p:pic>
        <p:nvPicPr>
          <p:cNvPr id="26446" name="Picture 26446"/>
          <p:cNvPicPr>
            <a:picLocks noChangeAspect="0" noChangeArrowheads="1"/>
          </p:cNvPicPr>
          <p:nvPr/>
        </p:nvPicPr>
        <p:blipFill>
          <a:blip r:embed="rId264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753923" y="15749497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6447" name="Freeform 26447"/>
          <p:cNvSpPr/>
          <p:nvPr/>
        </p:nvSpPr>
        <p:spPr>
          <a:xfrm rot="0" flipH="0" flipV="0">
            <a:off x="3692659" y="16000959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48" name="Freeform 26448"/>
          <p:cNvSpPr/>
          <p:nvPr/>
        </p:nvSpPr>
        <p:spPr>
          <a:xfrm rot="0" flipH="0" flipV="0">
            <a:off x="12804763" y="16000959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49" name="Freeform 26449"/>
          <p:cNvSpPr/>
          <p:nvPr/>
        </p:nvSpPr>
        <p:spPr>
          <a:xfrm rot="0" flipH="0" flipV="0">
            <a:off x="3681991" y="16142692"/>
            <a:ext cx="9134964" cy="0"/>
          </a:xfrm>
          <a:custGeom>
            <a:pathLst>
              <a:path w="76123800" h="0">
                <a:moveTo>
                  <a:pt x="0" y="0"/>
                </a:moveTo>
                <a:lnTo>
                  <a:pt x="761238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450" name="Picture 26450"/>
          <p:cNvPicPr>
            <a:picLocks noChangeAspect="0" noChangeArrowheads="1"/>
          </p:cNvPicPr>
          <p:nvPr/>
        </p:nvPicPr>
        <p:blipFill>
          <a:blip r:embed="rId264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95122" y="16043631"/>
            <a:ext cx="196597" cy="198121"/>
          </a:xfrm>
          <a:prstGeom prst="rect">
            <a:avLst/>
          </a:prstGeom>
          <a:noFill/>
          <a:extLst/>
        </p:spPr>
      </p:pic>
      <p:pic>
        <p:nvPicPr>
          <p:cNvPr id="26451" name="Picture 26451"/>
          <p:cNvPicPr>
            <a:picLocks noChangeAspect="0" noChangeArrowheads="1"/>
          </p:cNvPicPr>
          <p:nvPr/>
        </p:nvPicPr>
        <p:blipFill>
          <a:blip r:embed="rId264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05702" y="16043632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6452" name="Freeform 26452"/>
          <p:cNvSpPr/>
          <p:nvPr/>
        </p:nvSpPr>
        <p:spPr>
          <a:xfrm rot="0" flipH="0" flipV="0">
            <a:off x="3012947" y="15225233"/>
            <a:ext cx="141733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53" name="Freeform 26453"/>
          <p:cNvSpPr/>
          <p:nvPr/>
        </p:nvSpPr>
        <p:spPr>
          <a:xfrm rot="0" flipH="0" flipV="0">
            <a:off x="3012947" y="13908481"/>
            <a:ext cx="141733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54" name="Freeform 26454"/>
          <p:cNvSpPr/>
          <p:nvPr/>
        </p:nvSpPr>
        <p:spPr>
          <a:xfrm rot="0" flipH="0" flipV="0">
            <a:off x="3154681" y="13897813"/>
            <a:ext cx="0" cy="1339612"/>
          </a:xfrm>
          <a:custGeom>
            <a:pathLst>
              <a:path w="0" h="11163300">
                <a:moveTo>
                  <a:pt x="0" y="111633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455" name="Picture 26455"/>
          <p:cNvPicPr>
            <a:picLocks noChangeAspect="0" noChangeArrowheads="1"/>
          </p:cNvPicPr>
          <p:nvPr/>
        </p:nvPicPr>
        <p:blipFill>
          <a:blip r:embed="rId264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20" y="15127696"/>
            <a:ext cx="198121" cy="196597"/>
          </a:xfrm>
          <a:prstGeom prst="rect">
            <a:avLst/>
          </a:prstGeom>
          <a:noFill/>
          <a:extLst/>
        </p:spPr>
      </p:pic>
      <p:pic>
        <p:nvPicPr>
          <p:cNvPr id="26456" name="Picture 26456"/>
          <p:cNvPicPr>
            <a:picLocks noChangeAspect="0" noChangeArrowheads="1"/>
          </p:cNvPicPr>
          <p:nvPr/>
        </p:nvPicPr>
        <p:blipFill>
          <a:blip r:embed="rId264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20" y="13809421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6457" name="Freeform 26457"/>
          <p:cNvSpPr/>
          <p:nvPr/>
        </p:nvSpPr>
        <p:spPr>
          <a:xfrm rot="0" flipH="0" flipV="0">
            <a:off x="3012947" y="13908481"/>
            <a:ext cx="141733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58" name="Freeform 26458"/>
          <p:cNvSpPr/>
          <p:nvPr/>
        </p:nvSpPr>
        <p:spPr>
          <a:xfrm rot="0" flipH="0" flipV="0">
            <a:off x="3012947" y="12591729"/>
            <a:ext cx="141733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459" name="Picture 26459"/>
          <p:cNvPicPr>
            <a:picLocks noChangeAspect="0" noChangeArrowheads="1"/>
          </p:cNvPicPr>
          <p:nvPr/>
        </p:nvPicPr>
        <p:blipFill>
          <a:blip r:embed="rId264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20" y="13809420"/>
            <a:ext cx="198121" cy="198121"/>
          </a:xfrm>
          <a:prstGeom prst="rect">
            <a:avLst/>
          </a:prstGeom>
          <a:noFill/>
          <a:extLst/>
        </p:spPr>
      </p:pic>
      <p:pic>
        <p:nvPicPr>
          <p:cNvPr id="26460" name="Picture 26460"/>
          <p:cNvPicPr>
            <a:picLocks noChangeAspect="0" noChangeArrowheads="1"/>
          </p:cNvPicPr>
          <p:nvPr/>
        </p:nvPicPr>
        <p:blipFill>
          <a:blip r:embed="rId264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20" y="12492668"/>
            <a:ext cx="198121" cy="196597"/>
          </a:xfrm>
          <a:prstGeom prst="rect">
            <a:avLst/>
          </a:prstGeom>
          <a:noFill/>
          <a:extLst/>
        </p:spPr>
      </p:pic>
      <p:sp>
        <p:nvSpPr>
          <p:cNvPr id="26461" name="Freeform 26461"/>
          <p:cNvSpPr/>
          <p:nvPr/>
        </p:nvSpPr>
        <p:spPr>
          <a:xfrm rot="0" flipH="0" flipV="0">
            <a:off x="3012948" y="12591729"/>
            <a:ext cx="141733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62" name="Freeform 26462"/>
          <p:cNvSpPr/>
          <p:nvPr/>
        </p:nvSpPr>
        <p:spPr>
          <a:xfrm rot="0" flipH="0" flipV="0">
            <a:off x="3012948" y="11273453"/>
            <a:ext cx="141733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463" name="Picture 26463"/>
          <p:cNvPicPr>
            <a:picLocks noChangeAspect="0" noChangeArrowheads="1"/>
          </p:cNvPicPr>
          <p:nvPr/>
        </p:nvPicPr>
        <p:blipFill>
          <a:blip r:embed="rId264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21" y="12492668"/>
            <a:ext cx="198121" cy="196597"/>
          </a:xfrm>
          <a:prstGeom prst="rect">
            <a:avLst/>
          </a:prstGeom>
          <a:noFill/>
          <a:extLst/>
        </p:spPr>
      </p:pic>
      <p:pic>
        <p:nvPicPr>
          <p:cNvPr id="26464" name="Picture 26464"/>
          <p:cNvPicPr>
            <a:picLocks noChangeAspect="0" noChangeArrowheads="1"/>
          </p:cNvPicPr>
          <p:nvPr/>
        </p:nvPicPr>
        <p:blipFill>
          <a:blip r:embed="rId264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21" y="11174392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6465" name="Freeform 26465"/>
          <p:cNvSpPr/>
          <p:nvPr/>
        </p:nvSpPr>
        <p:spPr>
          <a:xfrm rot="0" flipH="0" flipV="0">
            <a:off x="3012948" y="11273451"/>
            <a:ext cx="141733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66" name="Freeform 26466"/>
          <p:cNvSpPr/>
          <p:nvPr/>
        </p:nvSpPr>
        <p:spPr>
          <a:xfrm rot="0" flipH="0" flipV="0">
            <a:off x="3012948" y="9956700"/>
            <a:ext cx="141733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67" name="Freeform 26467"/>
          <p:cNvSpPr/>
          <p:nvPr/>
        </p:nvSpPr>
        <p:spPr>
          <a:xfrm rot="0" flipH="0" flipV="0">
            <a:off x="3154681" y="9944508"/>
            <a:ext cx="0" cy="1339612"/>
          </a:xfrm>
          <a:custGeom>
            <a:pathLst>
              <a:path w="0" h="11163300">
                <a:moveTo>
                  <a:pt x="0" y="111633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468" name="Picture 26468"/>
          <p:cNvPicPr>
            <a:picLocks noChangeAspect="0" noChangeArrowheads="1"/>
          </p:cNvPicPr>
          <p:nvPr/>
        </p:nvPicPr>
        <p:blipFill>
          <a:blip r:embed="rId264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21" y="11174391"/>
            <a:ext cx="198121" cy="198121"/>
          </a:xfrm>
          <a:prstGeom prst="rect">
            <a:avLst/>
          </a:prstGeom>
          <a:noFill/>
          <a:extLst/>
        </p:spPr>
      </p:pic>
      <p:pic>
        <p:nvPicPr>
          <p:cNvPr id="26469" name="Picture 26469"/>
          <p:cNvPicPr>
            <a:picLocks noChangeAspect="0" noChangeArrowheads="1"/>
          </p:cNvPicPr>
          <p:nvPr/>
        </p:nvPicPr>
        <p:blipFill>
          <a:blip r:embed="rId264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5621" y="9857639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6470" name="Freeform 26470"/>
          <p:cNvSpPr/>
          <p:nvPr/>
        </p:nvSpPr>
        <p:spPr>
          <a:xfrm rot="0" flipH="0" flipV="0">
            <a:off x="2086344" y="15225232"/>
            <a:ext cx="141733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71" name="Freeform 26471"/>
          <p:cNvSpPr/>
          <p:nvPr/>
        </p:nvSpPr>
        <p:spPr>
          <a:xfrm rot="0" flipH="0" flipV="0">
            <a:off x="2086344" y="9956699"/>
            <a:ext cx="141733" cy="0"/>
          </a:xfrm>
          <a:custGeom>
            <a:pathLst>
              <a:path w="1181100" h="0">
                <a:moveTo>
                  <a:pt x="0" y="0"/>
                </a:moveTo>
                <a:lnTo>
                  <a:pt x="11811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72" name="Freeform 26472"/>
          <p:cNvSpPr/>
          <p:nvPr/>
        </p:nvSpPr>
        <p:spPr>
          <a:xfrm rot="0" flipH="0" flipV="0">
            <a:off x="2228078" y="9944506"/>
            <a:ext cx="0" cy="5292917"/>
          </a:xfrm>
          <a:custGeom>
            <a:pathLst>
              <a:path w="0" h="44107100">
                <a:moveTo>
                  <a:pt x="0" y="441071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473" name="Picture 26473"/>
          <p:cNvPicPr>
            <a:picLocks noChangeAspect="0" noChangeArrowheads="1"/>
          </p:cNvPicPr>
          <p:nvPr/>
        </p:nvPicPr>
        <p:blipFill>
          <a:blip r:embed="rId264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29017" y="15127695"/>
            <a:ext cx="198121" cy="196597"/>
          </a:xfrm>
          <a:prstGeom prst="rect">
            <a:avLst/>
          </a:prstGeom>
          <a:noFill/>
          <a:extLst/>
        </p:spPr>
      </p:pic>
      <p:pic>
        <p:nvPicPr>
          <p:cNvPr id="26474" name="Picture 26474"/>
          <p:cNvPicPr>
            <a:picLocks noChangeAspect="0" noChangeArrowheads="1"/>
          </p:cNvPicPr>
          <p:nvPr/>
        </p:nvPicPr>
        <p:blipFill>
          <a:blip r:embed="rId264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29017" y="9857638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6475" name="Freeform 26475"/>
          <p:cNvSpPr/>
          <p:nvPr/>
        </p:nvSpPr>
        <p:spPr>
          <a:xfrm rot="0" flipH="0" flipV="0">
            <a:off x="4857011" y="9878973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76" name="Freeform 26476"/>
          <p:cNvSpPr/>
          <p:nvPr/>
        </p:nvSpPr>
        <p:spPr>
          <a:xfrm rot="0" flipH="0" flipV="0">
            <a:off x="3649988" y="9878973"/>
            <a:ext cx="86869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77" name="Freeform 26477"/>
          <p:cNvSpPr/>
          <p:nvPr/>
        </p:nvSpPr>
        <p:spPr>
          <a:xfrm rot="0" flipH="0" flipV="0">
            <a:off x="6173763" y="9878973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78" name="Freeform 26478"/>
          <p:cNvSpPr/>
          <p:nvPr/>
        </p:nvSpPr>
        <p:spPr>
          <a:xfrm rot="0" flipH="0" flipV="0">
            <a:off x="7492039" y="9878973"/>
            <a:ext cx="86869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79" name="Freeform 26479"/>
          <p:cNvSpPr/>
          <p:nvPr/>
        </p:nvSpPr>
        <p:spPr>
          <a:xfrm rot="0" flipH="0" flipV="0">
            <a:off x="8808791" y="9878973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80" name="Freeform 26480"/>
          <p:cNvSpPr/>
          <p:nvPr/>
        </p:nvSpPr>
        <p:spPr>
          <a:xfrm rot="0" flipH="0" flipV="0">
            <a:off x="12760572" y="9878973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81" name="Freeform 26481"/>
          <p:cNvSpPr/>
          <p:nvPr/>
        </p:nvSpPr>
        <p:spPr>
          <a:xfrm rot="0" flipH="0" flipV="0">
            <a:off x="3649988" y="12514002"/>
            <a:ext cx="86869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82" name="Freeform 26482"/>
          <p:cNvSpPr/>
          <p:nvPr/>
        </p:nvSpPr>
        <p:spPr>
          <a:xfrm rot="0" flipH="0" flipV="0">
            <a:off x="3649988" y="13832278"/>
            <a:ext cx="86869" cy="152401"/>
          </a:xfrm>
          <a:custGeom>
            <a:pathLst>
              <a:path w="723900" h="1270000">
                <a:moveTo>
                  <a:pt x="723900" y="0"/>
                </a:moveTo>
                <a:lnTo>
                  <a:pt x="0" y="0"/>
                </a:lnTo>
                <a:lnTo>
                  <a:pt x="0" y="1270000"/>
                </a:lnTo>
                <a:lnTo>
                  <a:pt x="723900" y="12700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83" name="Freeform 26483"/>
          <p:cNvSpPr/>
          <p:nvPr/>
        </p:nvSpPr>
        <p:spPr>
          <a:xfrm rot="0" flipH="0" flipV="0">
            <a:off x="4857011" y="15149030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84" name="Freeform 26484"/>
          <p:cNvSpPr/>
          <p:nvPr/>
        </p:nvSpPr>
        <p:spPr>
          <a:xfrm rot="0" flipH="0" flipV="0">
            <a:off x="3649988" y="15149030"/>
            <a:ext cx="86869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85" name="Freeform 26485"/>
          <p:cNvSpPr/>
          <p:nvPr/>
        </p:nvSpPr>
        <p:spPr>
          <a:xfrm rot="0" flipH="0" flipV="0">
            <a:off x="6173763" y="15149030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86" name="Freeform 26486"/>
          <p:cNvSpPr/>
          <p:nvPr/>
        </p:nvSpPr>
        <p:spPr>
          <a:xfrm rot="0" flipH="0" flipV="0">
            <a:off x="7492039" y="15149030"/>
            <a:ext cx="86869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87" name="Freeform 26487"/>
          <p:cNvSpPr/>
          <p:nvPr/>
        </p:nvSpPr>
        <p:spPr>
          <a:xfrm rot="0" flipH="0" flipV="0">
            <a:off x="8808791" y="15149030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88" name="Freeform 26488"/>
          <p:cNvSpPr/>
          <p:nvPr/>
        </p:nvSpPr>
        <p:spPr>
          <a:xfrm rot="0" flipH="0" flipV="0">
            <a:off x="12760572" y="15149030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89" name="Freeform 26489"/>
          <p:cNvSpPr/>
          <p:nvPr/>
        </p:nvSpPr>
        <p:spPr>
          <a:xfrm rot="0" flipH="0" flipV="0">
            <a:off x="12760573" y="12547530"/>
            <a:ext cx="88393" cy="86869"/>
          </a:xfrm>
          <a:custGeom>
            <a:pathLst>
              <a:path w="736600" h="723900">
                <a:moveTo>
                  <a:pt x="0" y="0"/>
                </a:moveTo>
                <a:lnTo>
                  <a:pt x="736600" y="0"/>
                </a:lnTo>
                <a:lnTo>
                  <a:pt x="736600" y="723900"/>
                </a:lnTo>
                <a:lnTo>
                  <a:pt x="0" y="723900"/>
                </a:lnTo>
                <a:lnTo>
                  <a:pt x="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90" name="Freeform 26490"/>
          <p:cNvSpPr/>
          <p:nvPr/>
        </p:nvSpPr>
        <p:spPr>
          <a:xfrm rot="0" flipH="0" flipV="0">
            <a:off x="12760573" y="13864282"/>
            <a:ext cx="88393" cy="88393"/>
          </a:xfrm>
          <a:custGeom>
            <a:pathLst>
              <a:path w="736600" h="736600">
                <a:moveTo>
                  <a:pt x="0" y="0"/>
                </a:moveTo>
                <a:lnTo>
                  <a:pt x="736600" y="0"/>
                </a:lnTo>
                <a:lnTo>
                  <a:pt x="736600" y="736600"/>
                </a:lnTo>
                <a:lnTo>
                  <a:pt x="0" y="736600"/>
                </a:lnTo>
                <a:lnTo>
                  <a:pt x="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91" name="Freeform 26491"/>
          <p:cNvSpPr/>
          <p:nvPr/>
        </p:nvSpPr>
        <p:spPr>
          <a:xfrm rot="0" flipH="0" flipV="0">
            <a:off x="12760572" y="9878973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92" name="Freeform 26492"/>
          <p:cNvSpPr/>
          <p:nvPr/>
        </p:nvSpPr>
        <p:spPr>
          <a:xfrm rot="0" flipH="0" flipV="0">
            <a:off x="12760572" y="15149030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93" name="Freeform 26493"/>
          <p:cNvSpPr/>
          <p:nvPr/>
        </p:nvSpPr>
        <p:spPr>
          <a:xfrm rot="0" flipH="0" flipV="0">
            <a:off x="3715521" y="15149030"/>
            <a:ext cx="0" cy="76200"/>
          </a:xfrm>
          <a:custGeom>
            <a:pathLst>
              <a:path w="0" h="635000">
                <a:moveTo>
                  <a:pt x="0" y="6350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94" name="Freeform 26494"/>
          <p:cNvSpPr/>
          <p:nvPr/>
        </p:nvSpPr>
        <p:spPr>
          <a:xfrm rot="0" flipH="0" flipV="0">
            <a:off x="3715521" y="1499510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95" name="Freeform 26495"/>
          <p:cNvSpPr/>
          <p:nvPr/>
        </p:nvSpPr>
        <p:spPr>
          <a:xfrm rot="0" flipH="0" flipV="0">
            <a:off x="3715521" y="1484117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96" name="Freeform 26496"/>
          <p:cNvSpPr/>
          <p:nvPr/>
        </p:nvSpPr>
        <p:spPr>
          <a:xfrm rot="0" flipH="0" flipV="0">
            <a:off x="3715521" y="14687252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97" name="Freeform 26497"/>
          <p:cNvSpPr/>
          <p:nvPr/>
        </p:nvSpPr>
        <p:spPr>
          <a:xfrm rot="0" flipH="0" flipV="0">
            <a:off x="3715521" y="14534850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98" name="Freeform 26498"/>
          <p:cNvSpPr/>
          <p:nvPr/>
        </p:nvSpPr>
        <p:spPr>
          <a:xfrm rot="0" flipH="0" flipV="0">
            <a:off x="3715521" y="1438092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499" name="Freeform 26499"/>
          <p:cNvSpPr/>
          <p:nvPr/>
        </p:nvSpPr>
        <p:spPr>
          <a:xfrm rot="0" flipH="0" flipV="0">
            <a:off x="3715521" y="1422699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00" name="Freeform 26500"/>
          <p:cNvSpPr/>
          <p:nvPr/>
        </p:nvSpPr>
        <p:spPr>
          <a:xfrm rot="0" flipH="0" flipV="0">
            <a:off x="3715521" y="14073073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01" name="Freeform 26501"/>
          <p:cNvSpPr/>
          <p:nvPr/>
        </p:nvSpPr>
        <p:spPr>
          <a:xfrm rot="0" flipH="0" flipV="0">
            <a:off x="3715521" y="1391914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02" name="Freeform 26502"/>
          <p:cNvSpPr/>
          <p:nvPr/>
        </p:nvSpPr>
        <p:spPr>
          <a:xfrm rot="0" flipH="0" flipV="0">
            <a:off x="3715521" y="1376522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03" name="Freeform 26503"/>
          <p:cNvSpPr/>
          <p:nvPr/>
        </p:nvSpPr>
        <p:spPr>
          <a:xfrm rot="0" flipH="0" flipV="0">
            <a:off x="3715521" y="13611296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04" name="Freeform 26504"/>
          <p:cNvSpPr/>
          <p:nvPr/>
        </p:nvSpPr>
        <p:spPr>
          <a:xfrm rot="0" flipH="0" flipV="0">
            <a:off x="3715521" y="13458893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05" name="Freeform 26505"/>
          <p:cNvSpPr/>
          <p:nvPr/>
        </p:nvSpPr>
        <p:spPr>
          <a:xfrm rot="0" flipH="0" flipV="0">
            <a:off x="3715521" y="13304968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06" name="Freeform 26506"/>
          <p:cNvSpPr/>
          <p:nvPr/>
        </p:nvSpPr>
        <p:spPr>
          <a:xfrm rot="0" flipH="0" flipV="0">
            <a:off x="3715521" y="1315104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07" name="Freeform 26507"/>
          <p:cNvSpPr/>
          <p:nvPr/>
        </p:nvSpPr>
        <p:spPr>
          <a:xfrm rot="0" flipH="0" flipV="0">
            <a:off x="3715521" y="1299711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08" name="Freeform 26508"/>
          <p:cNvSpPr/>
          <p:nvPr/>
        </p:nvSpPr>
        <p:spPr>
          <a:xfrm rot="0" flipH="0" flipV="0">
            <a:off x="3715521" y="12843190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09" name="Freeform 26509"/>
          <p:cNvSpPr/>
          <p:nvPr/>
        </p:nvSpPr>
        <p:spPr>
          <a:xfrm rot="0" flipH="0" flipV="0">
            <a:off x="3715521" y="12689264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10" name="Freeform 26510"/>
          <p:cNvSpPr/>
          <p:nvPr/>
        </p:nvSpPr>
        <p:spPr>
          <a:xfrm rot="0" flipH="0" flipV="0">
            <a:off x="3715521" y="12536862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11" name="Freeform 26511"/>
          <p:cNvSpPr/>
          <p:nvPr/>
        </p:nvSpPr>
        <p:spPr>
          <a:xfrm rot="0" flipH="0" flipV="0">
            <a:off x="3715521" y="12382936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12" name="Freeform 26512"/>
          <p:cNvSpPr/>
          <p:nvPr/>
        </p:nvSpPr>
        <p:spPr>
          <a:xfrm rot="0" flipH="0" flipV="0">
            <a:off x="3715521" y="12229010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13" name="Freeform 26513"/>
          <p:cNvSpPr/>
          <p:nvPr/>
        </p:nvSpPr>
        <p:spPr>
          <a:xfrm rot="0" flipH="0" flipV="0">
            <a:off x="3715521" y="12075084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14" name="Freeform 26514"/>
          <p:cNvSpPr/>
          <p:nvPr/>
        </p:nvSpPr>
        <p:spPr>
          <a:xfrm rot="0" flipH="0" flipV="0">
            <a:off x="3715521" y="1192115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15" name="Freeform 26515"/>
          <p:cNvSpPr/>
          <p:nvPr/>
        </p:nvSpPr>
        <p:spPr>
          <a:xfrm rot="0" flipH="0" flipV="0">
            <a:off x="3715521" y="11767232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16" name="Freeform 26516"/>
          <p:cNvSpPr/>
          <p:nvPr/>
        </p:nvSpPr>
        <p:spPr>
          <a:xfrm rot="0" flipH="0" flipV="0">
            <a:off x="3715521" y="1161330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17" name="Freeform 26517"/>
          <p:cNvSpPr/>
          <p:nvPr/>
        </p:nvSpPr>
        <p:spPr>
          <a:xfrm rot="0" flipH="0" flipV="0">
            <a:off x="3715521" y="1146090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18" name="Freeform 26518"/>
          <p:cNvSpPr/>
          <p:nvPr/>
        </p:nvSpPr>
        <p:spPr>
          <a:xfrm rot="0" flipH="0" flipV="0">
            <a:off x="3715521" y="1130697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19" name="Freeform 26519"/>
          <p:cNvSpPr/>
          <p:nvPr/>
        </p:nvSpPr>
        <p:spPr>
          <a:xfrm rot="0" flipH="0" flipV="0">
            <a:off x="3715521" y="11153053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20" name="Freeform 26520"/>
          <p:cNvSpPr/>
          <p:nvPr/>
        </p:nvSpPr>
        <p:spPr>
          <a:xfrm rot="0" flipH="0" flipV="0">
            <a:off x="3715521" y="1099912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21" name="Freeform 26521"/>
          <p:cNvSpPr/>
          <p:nvPr/>
        </p:nvSpPr>
        <p:spPr>
          <a:xfrm rot="0" flipH="0" flipV="0">
            <a:off x="3715521" y="1084520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22" name="Freeform 26522"/>
          <p:cNvSpPr/>
          <p:nvPr/>
        </p:nvSpPr>
        <p:spPr>
          <a:xfrm rot="0" flipH="0" flipV="0">
            <a:off x="3715521" y="1069127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23" name="Freeform 26523"/>
          <p:cNvSpPr/>
          <p:nvPr/>
        </p:nvSpPr>
        <p:spPr>
          <a:xfrm rot="0" flipH="0" flipV="0">
            <a:off x="3715521" y="10537349"/>
            <a:ext cx="0" cy="111253"/>
          </a:xfrm>
          <a:custGeom>
            <a:pathLst>
              <a:path w="0" h="927100">
                <a:moveTo>
                  <a:pt x="0" y="9271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24" name="Freeform 26524"/>
          <p:cNvSpPr/>
          <p:nvPr/>
        </p:nvSpPr>
        <p:spPr>
          <a:xfrm rot="0" flipH="0" flipV="0">
            <a:off x="3715521" y="1038494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25" name="Freeform 26525"/>
          <p:cNvSpPr/>
          <p:nvPr/>
        </p:nvSpPr>
        <p:spPr>
          <a:xfrm rot="0" flipH="0" flipV="0">
            <a:off x="3715521" y="1023102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26" name="Freeform 26526"/>
          <p:cNvSpPr/>
          <p:nvPr/>
        </p:nvSpPr>
        <p:spPr>
          <a:xfrm rot="0" flipH="0" flipV="0">
            <a:off x="3715521" y="1007709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27" name="Freeform 26527"/>
          <p:cNvSpPr/>
          <p:nvPr/>
        </p:nvSpPr>
        <p:spPr>
          <a:xfrm rot="0" flipH="0" flipV="0">
            <a:off x="3671324" y="9956698"/>
            <a:ext cx="44196" cy="76200"/>
          </a:xfrm>
          <a:custGeom>
            <a:pathLst>
              <a:path w="368300" h="635000">
                <a:moveTo>
                  <a:pt x="368300" y="635000"/>
                </a:moveTo>
                <a:lnTo>
                  <a:pt x="368300" y="0"/>
                </a:lnTo>
                <a:lnTo>
                  <a:pt x="0" y="0"/>
                </a:lnTo>
                <a:lnTo>
                  <a:pt x="0" y="6350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28" name="Freeform 26528"/>
          <p:cNvSpPr/>
          <p:nvPr/>
        </p:nvSpPr>
        <p:spPr>
          <a:xfrm rot="0" flipH="0" flipV="0">
            <a:off x="3671324" y="1007709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29" name="Freeform 26529"/>
          <p:cNvSpPr/>
          <p:nvPr/>
        </p:nvSpPr>
        <p:spPr>
          <a:xfrm rot="0" flipH="0" flipV="0">
            <a:off x="3671324" y="1023102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30" name="Freeform 26530"/>
          <p:cNvSpPr/>
          <p:nvPr/>
        </p:nvSpPr>
        <p:spPr>
          <a:xfrm rot="0" flipH="0" flipV="0">
            <a:off x="3671324" y="10384948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31" name="Freeform 26531"/>
          <p:cNvSpPr/>
          <p:nvPr/>
        </p:nvSpPr>
        <p:spPr>
          <a:xfrm rot="0" flipH="0" flipV="0">
            <a:off x="3671324" y="10537350"/>
            <a:ext cx="0" cy="111253"/>
          </a:xfrm>
          <a:custGeom>
            <a:pathLst>
              <a:path w="0" h="927100">
                <a:moveTo>
                  <a:pt x="0" y="0"/>
                </a:moveTo>
                <a:lnTo>
                  <a:pt x="0" y="9271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32" name="Freeform 26532"/>
          <p:cNvSpPr/>
          <p:nvPr/>
        </p:nvSpPr>
        <p:spPr>
          <a:xfrm rot="0" flipH="0" flipV="0">
            <a:off x="3671324" y="10691276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33" name="Freeform 26533"/>
          <p:cNvSpPr/>
          <p:nvPr/>
        </p:nvSpPr>
        <p:spPr>
          <a:xfrm rot="0" flipH="0" flipV="0">
            <a:off x="3671324" y="1084520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34" name="Freeform 26534"/>
          <p:cNvSpPr/>
          <p:nvPr/>
        </p:nvSpPr>
        <p:spPr>
          <a:xfrm rot="0" flipH="0" flipV="0">
            <a:off x="3671324" y="10999127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35" name="Freeform 26535"/>
          <p:cNvSpPr/>
          <p:nvPr/>
        </p:nvSpPr>
        <p:spPr>
          <a:xfrm rot="0" flipH="0" flipV="0">
            <a:off x="3671324" y="1115305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36" name="Freeform 26536"/>
          <p:cNvSpPr/>
          <p:nvPr/>
        </p:nvSpPr>
        <p:spPr>
          <a:xfrm rot="0" flipH="0" flipV="0">
            <a:off x="3671324" y="11306979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37" name="Freeform 26537"/>
          <p:cNvSpPr/>
          <p:nvPr/>
        </p:nvSpPr>
        <p:spPr>
          <a:xfrm rot="0" flipH="0" flipV="0">
            <a:off x="3671324" y="1146090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38" name="Freeform 26538"/>
          <p:cNvSpPr/>
          <p:nvPr/>
        </p:nvSpPr>
        <p:spPr>
          <a:xfrm rot="0" flipH="0" flipV="0">
            <a:off x="3671324" y="11613306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39" name="Freeform 26539"/>
          <p:cNvSpPr/>
          <p:nvPr/>
        </p:nvSpPr>
        <p:spPr>
          <a:xfrm rot="0" flipH="0" flipV="0">
            <a:off x="3671324" y="1176723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40" name="Freeform 26540"/>
          <p:cNvSpPr/>
          <p:nvPr/>
        </p:nvSpPr>
        <p:spPr>
          <a:xfrm rot="0" flipH="0" flipV="0">
            <a:off x="3671324" y="11921158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41" name="Freeform 26541"/>
          <p:cNvSpPr/>
          <p:nvPr/>
        </p:nvSpPr>
        <p:spPr>
          <a:xfrm rot="0" flipH="0" flipV="0">
            <a:off x="3671324" y="12075084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42" name="Freeform 26542"/>
          <p:cNvSpPr/>
          <p:nvPr/>
        </p:nvSpPr>
        <p:spPr>
          <a:xfrm rot="0" flipH="0" flipV="0">
            <a:off x="3671324" y="12229010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43" name="Freeform 26543"/>
          <p:cNvSpPr/>
          <p:nvPr/>
        </p:nvSpPr>
        <p:spPr>
          <a:xfrm rot="0" flipH="0" flipV="0">
            <a:off x="3671324" y="1238293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44" name="Freeform 26544"/>
          <p:cNvSpPr/>
          <p:nvPr/>
        </p:nvSpPr>
        <p:spPr>
          <a:xfrm rot="0" flipH="0" flipV="0">
            <a:off x="3671324" y="12536862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45" name="Freeform 26545"/>
          <p:cNvSpPr/>
          <p:nvPr/>
        </p:nvSpPr>
        <p:spPr>
          <a:xfrm rot="0" flipH="0" flipV="0">
            <a:off x="3671324" y="1268926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46" name="Freeform 26546"/>
          <p:cNvSpPr/>
          <p:nvPr/>
        </p:nvSpPr>
        <p:spPr>
          <a:xfrm rot="0" flipH="0" flipV="0">
            <a:off x="3671324" y="12843190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47" name="Freeform 26547"/>
          <p:cNvSpPr/>
          <p:nvPr/>
        </p:nvSpPr>
        <p:spPr>
          <a:xfrm rot="0" flipH="0" flipV="0">
            <a:off x="3671324" y="12997116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48" name="Freeform 26548"/>
          <p:cNvSpPr/>
          <p:nvPr/>
        </p:nvSpPr>
        <p:spPr>
          <a:xfrm rot="0" flipH="0" flipV="0">
            <a:off x="3671324" y="13151042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49" name="Freeform 26549"/>
          <p:cNvSpPr/>
          <p:nvPr/>
        </p:nvSpPr>
        <p:spPr>
          <a:xfrm rot="0" flipH="0" flipV="0">
            <a:off x="3671324" y="13304967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50" name="Freeform 26550"/>
          <p:cNvSpPr/>
          <p:nvPr/>
        </p:nvSpPr>
        <p:spPr>
          <a:xfrm rot="0" flipH="0" flipV="0">
            <a:off x="3671324" y="13458894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51" name="Freeform 26551"/>
          <p:cNvSpPr/>
          <p:nvPr/>
        </p:nvSpPr>
        <p:spPr>
          <a:xfrm rot="0" flipH="0" flipV="0">
            <a:off x="3671324" y="1361129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52" name="Freeform 26552"/>
          <p:cNvSpPr/>
          <p:nvPr/>
        </p:nvSpPr>
        <p:spPr>
          <a:xfrm rot="0" flipH="0" flipV="0">
            <a:off x="3671324" y="1376522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53" name="Freeform 26553"/>
          <p:cNvSpPr/>
          <p:nvPr/>
        </p:nvSpPr>
        <p:spPr>
          <a:xfrm rot="0" flipH="0" flipV="0">
            <a:off x="3671324" y="13919147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54" name="Freeform 26554"/>
          <p:cNvSpPr/>
          <p:nvPr/>
        </p:nvSpPr>
        <p:spPr>
          <a:xfrm rot="0" flipH="0" flipV="0">
            <a:off x="3671324" y="1407307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55" name="Freeform 26555"/>
          <p:cNvSpPr/>
          <p:nvPr/>
        </p:nvSpPr>
        <p:spPr>
          <a:xfrm rot="0" flipH="0" flipV="0">
            <a:off x="3671324" y="14226999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56" name="Freeform 26556"/>
          <p:cNvSpPr/>
          <p:nvPr/>
        </p:nvSpPr>
        <p:spPr>
          <a:xfrm rot="0" flipH="0" flipV="0">
            <a:off x="3671324" y="14380924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57" name="Freeform 26557"/>
          <p:cNvSpPr/>
          <p:nvPr/>
        </p:nvSpPr>
        <p:spPr>
          <a:xfrm rot="0" flipH="0" flipV="0">
            <a:off x="3671324" y="1453485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58" name="Freeform 26558"/>
          <p:cNvSpPr/>
          <p:nvPr/>
        </p:nvSpPr>
        <p:spPr>
          <a:xfrm rot="0" flipH="0" flipV="0">
            <a:off x="3671324" y="14687252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59" name="Freeform 26559"/>
          <p:cNvSpPr/>
          <p:nvPr/>
        </p:nvSpPr>
        <p:spPr>
          <a:xfrm rot="0" flipH="0" flipV="0">
            <a:off x="3671324" y="14841178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60" name="Freeform 26560"/>
          <p:cNvSpPr/>
          <p:nvPr/>
        </p:nvSpPr>
        <p:spPr>
          <a:xfrm rot="0" flipH="0" flipV="0">
            <a:off x="3671324" y="1499510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61" name="Freeform 26561"/>
          <p:cNvSpPr/>
          <p:nvPr/>
        </p:nvSpPr>
        <p:spPr>
          <a:xfrm rot="0" flipH="0" flipV="0">
            <a:off x="3671324" y="15149030"/>
            <a:ext cx="44196" cy="76200"/>
          </a:xfrm>
          <a:custGeom>
            <a:pathLst>
              <a:path w="368300" h="635000">
                <a:moveTo>
                  <a:pt x="0" y="0"/>
                </a:moveTo>
                <a:lnTo>
                  <a:pt x="0" y="635000"/>
                </a:lnTo>
                <a:lnTo>
                  <a:pt x="368300" y="6350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62" name="Freeform 26562"/>
          <p:cNvSpPr/>
          <p:nvPr/>
        </p:nvSpPr>
        <p:spPr>
          <a:xfrm rot="0" flipH="0" flipV="0">
            <a:off x="4922544" y="15149030"/>
            <a:ext cx="0" cy="76200"/>
          </a:xfrm>
          <a:custGeom>
            <a:pathLst>
              <a:path w="0" h="635000">
                <a:moveTo>
                  <a:pt x="0" y="6350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63" name="Freeform 26563"/>
          <p:cNvSpPr/>
          <p:nvPr/>
        </p:nvSpPr>
        <p:spPr>
          <a:xfrm rot="0" flipH="0" flipV="0">
            <a:off x="4922544" y="1499510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64" name="Freeform 26564"/>
          <p:cNvSpPr/>
          <p:nvPr/>
        </p:nvSpPr>
        <p:spPr>
          <a:xfrm rot="0" flipH="0" flipV="0">
            <a:off x="4922544" y="1484117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65" name="Freeform 26565"/>
          <p:cNvSpPr/>
          <p:nvPr/>
        </p:nvSpPr>
        <p:spPr>
          <a:xfrm rot="0" flipH="0" flipV="0">
            <a:off x="4922544" y="14687252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66" name="Freeform 26566"/>
          <p:cNvSpPr/>
          <p:nvPr/>
        </p:nvSpPr>
        <p:spPr>
          <a:xfrm rot="0" flipH="0" flipV="0">
            <a:off x="4922544" y="14534850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67" name="Freeform 26567"/>
          <p:cNvSpPr/>
          <p:nvPr/>
        </p:nvSpPr>
        <p:spPr>
          <a:xfrm rot="0" flipH="0" flipV="0">
            <a:off x="4922544" y="1438092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68" name="Freeform 26568"/>
          <p:cNvSpPr/>
          <p:nvPr/>
        </p:nvSpPr>
        <p:spPr>
          <a:xfrm rot="0" flipH="0" flipV="0">
            <a:off x="4922544" y="1422699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69" name="Freeform 26569"/>
          <p:cNvSpPr/>
          <p:nvPr/>
        </p:nvSpPr>
        <p:spPr>
          <a:xfrm rot="0" flipH="0" flipV="0">
            <a:off x="4922544" y="14073073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70" name="Freeform 26570"/>
          <p:cNvSpPr/>
          <p:nvPr/>
        </p:nvSpPr>
        <p:spPr>
          <a:xfrm rot="0" flipH="0" flipV="0">
            <a:off x="4922544" y="1391914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71" name="Freeform 26571"/>
          <p:cNvSpPr/>
          <p:nvPr/>
        </p:nvSpPr>
        <p:spPr>
          <a:xfrm rot="0" flipH="0" flipV="0">
            <a:off x="4922544" y="1376522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72" name="Freeform 26572"/>
          <p:cNvSpPr/>
          <p:nvPr/>
        </p:nvSpPr>
        <p:spPr>
          <a:xfrm rot="0" flipH="0" flipV="0">
            <a:off x="4922544" y="13611296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73" name="Freeform 26573"/>
          <p:cNvSpPr/>
          <p:nvPr/>
        </p:nvSpPr>
        <p:spPr>
          <a:xfrm rot="0" flipH="0" flipV="0">
            <a:off x="4922544" y="13458893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74" name="Freeform 26574"/>
          <p:cNvSpPr/>
          <p:nvPr/>
        </p:nvSpPr>
        <p:spPr>
          <a:xfrm rot="0" flipH="0" flipV="0">
            <a:off x="4922544" y="13304968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75" name="Freeform 26575"/>
          <p:cNvSpPr/>
          <p:nvPr/>
        </p:nvSpPr>
        <p:spPr>
          <a:xfrm rot="0" flipH="0" flipV="0">
            <a:off x="4922544" y="1315104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76" name="Freeform 26576"/>
          <p:cNvSpPr/>
          <p:nvPr/>
        </p:nvSpPr>
        <p:spPr>
          <a:xfrm rot="0" flipH="0" flipV="0">
            <a:off x="4922544" y="1299711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77" name="Freeform 26577"/>
          <p:cNvSpPr/>
          <p:nvPr/>
        </p:nvSpPr>
        <p:spPr>
          <a:xfrm rot="0" flipH="0" flipV="0">
            <a:off x="4922544" y="12843190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78" name="Freeform 26578"/>
          <p:cNvSpPr/>
          <p:nvPr/>
        </p:nvSpPr>
        <p:spPr>
          <a:xfrm rot="0" flipH="0" flipV="0">
            <a:off x="4922544" y="12689264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79" name="Freeform 26579"/>
          <p:cNvSpPr/>
          <p:nvPr/>
        </p:nvSpPr>
        <p:spPr>
          <a:xfrm rot="0" flipH="0" flipV="0">
            <a:off x="4922544" y="12536862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80" name="Freeform 26580"/>
          <p:cNvSpPr/>
          <p:nvPr/>
        </p:nvSpPr>
        <p:spPr>
          <a:xfrm rot="0" flipH="0" flipV="0">
            <a:off x="4922544" y="12382936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81" name="Freeform 26581"/>
          <p:cNvSpPr/>
          <p:nvPr/>
        </p:nvSpPr>
        <p:spPr>
          <a:xfrm rot="0" flipH="0" flipV="0">
            <a:off x="4922544" y="12229010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82" name="Freeform 26582"/>
          <p:cNvSpPr/>
          <p:nvPr/>
        </p:nvSpPr>
        <p:spPr>
          <a:xfrm rot="0" flipH="0" flipV="0">
            <a:off x="4922544" y="12075084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83" name="Freeform 26583"/>
          <p:cNvSpPr/>
          <p:nvPr/>
        </p:nvSpPr>
        <p:spPr>
          <a:xfrm rot="0" flipH="0" flipV="0">
            <a:off x="4922544" y="1192115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84" name="Freeform 26584"/>
          <p:cNvSpPr/>
          <p:nvPr/>
        </p:nvSpPr>
        <p:spPr>
          <a:xfrm rot="0" flipH="0" flipV="0">
            <a:off x="4922544" y="11767232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85" name="Freeform 26585"/>
          <p:cNvSpPr/>
          <p:nvPr/>
        </p:nvSpPr>
        <p:spPr>
          <a:xfrm rot="0" flipH="0" flipV="0">
            <a:off x="4922544" y="1161330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86" name="Freeform 26586"/>
          <p:cNvSpPr/>
          <p:nvPr/>
        </p:nvSpPr>
        <p:spPr>
          <a:xfrm rot="0" flipH="0" flipV="0">
            <a:off x="4922544" y="1146090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87" name="Freeform 26587"/>
          <p:cNvSpPr/>
          <p:nvPr/>
        </p:nvSpPr>
        <p:spPr>
          <a:xfrm rot="0" flipH="0" flipV="0">
            <a:off x="4922544" y="1130697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88" name="Freeform 26588"/>
          <p:cNvSpPr/>
          <p:nvPr/>
        </p:nvSpPr>
        <p:spPr>
          <a:xfrm rot="0" flipH="0" flipV="0">
            <a:off x="4922544" y="11153053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89" name="Freeform 26589"/>
          <p:cNvSpPr/>
          <p:nvPr/>
        </p:nvSpPr>
        <p:spPr>
          <a:xfrm rot="0" flipH="0" flipV="0">
            <a:off x="4922544" y="1099912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90" name="Freeform 26590"/>
          <p:cNvSpPr/>
          <p:nvPr/>
        </p:nvSpPr>
        <p:spPr>
          <a:xfrm rot="0" flipH="0" flipV="0">
            <a:off x="4922544" y="1084520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91" name="Freeform 26591"/>
          <p:cNvSpPr/>
          <p:nvPr/>
        </p:nvSpPr>
        <p:spPr>
          <a:xfrm rot="0" flipH="0" flipV="0">
            <a:off x="4922544" y="1069127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92" name="Freeform 26592"/>
          <p:cNvSpPr/>
          <p:nvPr/>
        </p:nvSpPr>
        <p:spPr>
          <a:xfrm rot="0" flipH="0" flipV="0">
            <a:off x="4922544" y="10537349"/>
            <a:ext cx="0" cy="111253"/>
          </a:xfrm>
          <a:custGeom>
            <a:pathLst>
              <a:path w="0" h="927100">
                <a:moveTo>
                  <a:pt x="0" y="9271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93" name="Freeform 26593"/>
          <p:cNvSpPr/>
          <p:nvPr/>
        </p:nvSpPr>
        <p:spPr>
          <a:xfrm rot="0" flipH="0" flipV="0">
            <a:off x="4922544" y="1038494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94" name="Freeform 26594"/>
          <p:cNvSpPr/>
          <p:nvPr/>
        </p:nvSpPr>
        <p:spPr>
          <a:xfrm rot="0" flipH="0" flipV="0">
            <a:off x="4922544" y="1023102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95" name="Freeform 26595"/>
          <p:cNvSpPr/>
          <p:nvPr/>
        </p:nvSpPr>
        <p:spPr>
          <a:xfrm rot="0" flipH="0" flipV="0">
            <a:off x="4922544" y="1007709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96" name="Freeform 26596"/>
          <p:cNvSpPr/>
          <p:nvPr/>
        </p:nvSpPr>
        <p:spPr>
          <a:xfrm rot="0" flipH="0" flipV="0">
            <a:off x="4878347" y="9956698"/>
            <a:ext cx="44196" cy="76200"/>
          </a:xfrm>
          <a:custGeom>
            <a:pathLst>
              <a:path w="368300" h="635000">
                <a:moveTo>
                  <a:pt x="368300" y="635000"/>
                </a:moveTo>
                <a:lnTo>
                  <a:pt x="368300" y="0"/>
                </a:lnTo>
                <a:lnTo>
                  <a:pt x="0" y="0"/>
                </a:lnTo>
                <a:lnTo>
                  <a:pt x="0" y="6350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97" name="Freeform 26597"/>
          <p:cNvSpPr/>
          <p:nvPr/>
        </p:nvSpPr>
        <p:spPr>
          <a:xfrm rot="0" flipH="0" flipV="0">
            <a:off x="4878347" y="1007709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98" name="Freeform 26598"/>
          <p:cNvSpPr/>
          <p:nvPr/>
        </p:nvSpPr>
        <p:spPr>
          <a:xfrm rot="0" flipH="0" flipV="0">
            <a:off x="4878347" y="1023102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599" name="Freeform 26599"/>
          <p:cNvSpPr/>
          <p:nvPr/>
        </p:nvSpPr>
        <p:spPr>
          <a:xfrm rot="0" flipH="0" flipV="0">
            <a:off x="4878347" y="10384948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00" name="Freeform 26600"/>
          <p:cNvSpPr/>
          <p:nvPr/>
        </p:nvSpPr>
        <p:spPr>
          <a:xfrm rot="0" flipH="0" flipV="0">
            <a:off x="4878347" y="10537350"/>
            <a:ext cx="0" cy="111253"/>
          </a:xfrm>
          <a:custGeom>
            <a:pathLst>
              <a:path w="0" h="927100">
                <a:moveTo>
                  <a:pt x="0" y="0"/>
                </a:moveTo>
                <a:lnTo>
                  <a:pt x="0" y="9271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01" name="Freeform 26601"/>
          <p:cNvSpPr/>
          <p:nvPr/>
        </p:nvSpPr>
        <p:spPr>
          <a:xfrm rot="0" flipH="0" flipV="0">
            <a:off x="4878347" y="10691276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02" name="Freeform 26602"/>
          <p:cNvSpPr/>
          <p:nvPr/>
        </p:nvSpPr>
        <p:spPr>
          <a:xfrm rot="0" flipH="0" flipV="0">
            <a:off x="4878347" y="1084520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03" name="Freeform 26603"/>
          <p:cNvSpPr/>
          <p:nvPr/>
        </p:nvSpPr>
        <p:spPr>
          <a:xfrm rot="0" flipH="0" flipV="0">
            <a:off x="4878347" y="10999127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04" name="Freeform 26604"/>
          <p:cNvSpPr/>
          <p:nvPr/>
        </p:nvSpPr>
        <p:spPr>
          <a:xfrm rot="0" flipH="0" flipV="0">
            <a:off x="4878347" y="1115305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05" name="Freeform 26605"/>
          <p:cNvSpPr/>
          <p:nvPr/>
        </p:nvSpPr>
        <p:spPr>
          <a:xfrm rot="0" flipH="0" flipV="0">
            <a:off x="4878347" y="11306979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06" name="Freeform 26606"/>
          <p:cNvSpPr/>
          <p:nvPr/>
        </p:nvSpPr>
        <p:spPr>
          <a:xfrm rot="0" flipH="0" flipV="0">
            <a:off x="4878347" y="1146090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07" name="Freeform 26607"/>
          <p:cNvSpPr/>
          <p:nvPr/>
        </p:nvSpPr>
        <p:spPr>
          <a:xfrm rot="0" flipH="0" flipV="0">
            <a:off x="4878347" y="11613306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08" name="Freeform 26608"/>
          <p:cNvSpPr/>
          <p:nvPr/>
        </p:nvSpPr>
        <p:spPr>
          <a:xfrm rot="0" flipH="0" flipV="0">
            <a:off x="4878347" y="1176723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09" name="Freeform 26609"/>
          <p:cNvSpPr/>
          <p:nvPr/>
        </p:nvSpPr>
        <p:spPr>
          <a:xfrm rot="0" flipH="0" flipV="0">
            <a:off x="4878347" y="11921158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10" name="Freeform 26610"/>
          <p:cNvSpPr/>
          <p:nvPr/>
        </p:nvSpPr>
        <p:spPr>
          <a:xfrm rot="0" flipH="0" flipV="0">
            <a:off x="4878347" y="12075084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11" name="Freeform 26611"/>
          <p:cNvSpPr/>
          <p:nvPr/>
        </p:nvSpPr>
        <p:spPr>
          <a:xfrm rot="0" flipH="0" flipV="0">
            <a:off x="4878347" y="12229010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12" name="Freeform 26612"/>
          <p:cNvSpPr/>
          <p:nvPr/>
        </p:nvSpPr>
        <p:spPr>
          <a:xfrm rot="0" flipH="0" flipV="0">
            <a:off x="4878347" y="1238293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13" name="Freeform 26613"/>
          <p:cNvSpPr/>
          <p:nvPr/>
        </p:nvSpPr>
        <p:spPr>
          <a:xfrm rot="0" flipH="0" flipV="0">
            <a:off x="4878347" y="12536862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14" name="Freeform 26614"/>
          <p:cNvSpPr/>
          <p:nvPr/>
        </p:nvSpPr>
        <p:spPr>
          <a:xfrm rot="0" flipH="0" flipV="0">
            <a:off x="4878347" y="1268926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15" name="Freeform 26615"/>
          <p:cNvSpPr/>
          <p:nvPr/>
        </p:nvSpPr>
        <p:spPr>
          <a:xfrm rot="0" flipH="0" flipV="0">
            <a:off x="4878347" y="12843190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16" name="Freeform 26616"/>
          <p:cNvSpPr/>
          <p:nvPr/>
        </p:nvSpPr>
        <p:spPr>
          <a:xfrm rot="0" flipH="0" flipV="0">
            <a:off x="4878347" y="12997116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17" name="Freeform 26617"/>
          <p:cNvSpPr/>
          <p:nvPr/>
        </p:nvSpPr>
        <p:spPr>
          <a:xfrm rot="0" flipH="0" flipV="0">
            <a:off x="4878347" y="13151042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18" name="Freeform 26618"/>
          <p:cNvSpPr/>
          <p:nvPr/>
        </p:nvSpPr>
        <p:spPr>
          <a:xfrm rot="0" flipH="0" flipV="0">
            <a:off x="4878347" y="13304967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19" name="Freeform 26619"/>
          <p:cNvSpPr/>
          <p:nvPr/>
        </p:nvSpPr>
        <p:spPr>
          <a:xfrm rot="0" flipH="0" flipV="0">
            <a:off x="4878347" y="13458894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20" name="Freeform 26620"/>
          <p:cNvSpPr/>
          <p:nvPr/>
        </p:nvSpPr>
        <p:spPr>
          <a:xfrm rot="0" flipH="0" flipV="0">
            <a:off x="4878347" y="1361129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21" name="Freeform 26621"/>
          <p:cNvSpPr/>
          <p:nvPr/>
        </p:nvSpPr>
        <p:spPr>
          <a:xfrm rot="0" flipH="0" flipV="0">
            <a:off x="4878347" y="1376522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22" name="Freeform 26622"/>
          <p:cNvSpPr/>
          <p:nvPr/>
        </p:nvSpPr>
        <p:spPr>
          <a:xfrm rot="0" flipH="0" flipV="0">
            <a:off x="4878347" y="13919147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23" name="Freeform 26623"/>
          <p:cNvSpPr/>
          <p:nvPr/>
        </p:nvSpPr>
        <p:spPr>
          <a:xfrm rot="0" flipH="0" flipV="0">
            <a:off x="4878347" y="1407307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24" name="Freeform 26624"/>
          <p:cNvSpPr/>
          <p:nvPr/>
        </p:nvSpPr>
        <p:spPr>
          <a:xfrm rot="0" flipH="0" flipV="0">
            <a:off x="4878347" y="14226999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25" name="Freeform 26625"/>
          <p:cNvSpPr/>
          <p:nvPr/>
        </p:nvSpPr>
        <p:spPr>
          <a:xfrm rot="0" flipH="0" flipV="0">
            <a:off x="4878347" y="14380924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26" name="Freeform 26626"/>
          <p:cNvSpPr/>
          <p:nvPr/>
        </p:nvSpPr>
        <p:spPr>
          <a:xfrm rot="0" flipH="0" flipV="0">
            <a:off x="4878347" y="1453485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27" name="Freeform 26627"/>
          <p:cNvSpPr/>
          <p:nvPr/>
        </p:nvSpPr>
        <p:spPr>
          <a:xfrm rot="0" flipH="0" flipV="0">
            <a:off x="4878347" y="14687252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28" name="Freeform 26628"/>
          <p:cNvSpPr/>
          <p:nvPr/>
        </p:nvSpPr>
        <p:spPr>
          <a:xfrm rot="0" flipH="0" flipV="0">
            <a:off x="4878347" y="14841178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29" name="Freeform 26629"/>
          <p:cNvSpPr/>
          <p:nvPr/>
        </p:nvSpPr>
        <p:spPr>
          <a:xfrm rot="0" flipH="0" flipV="0">
            <a:off x="4878347" y="1499510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30" name="Freeform 26630"/>
          <p:cNvSpPr/>
          <p:nvPr/>
        </p:nvSpPr>
        <p:spPr>
          <a:xfrm rot="0" flipH="0" flipV="0">
            <a:off x="4878347" y="15149030"/>
            <a:ext cx="44196" cy="76200"/>
          </a:xfrm>
          <a:custGeom>
            <a:pathLst>
              <a:path w="368300" h="635000">
                <a:moveTo>
                  <a:pt x="0" y="0"/>
                </a:moveTo>
                <a:lnTo>
                  <a:pt x="0" y="635000"/>
                </a:lnTo>
                <a:lnTo>
                  <a:pt x="368300" y="6350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31" name="Freeform 26631"/>
          <p:cNvSpPr/>
          <p:nvPr/>
        </p:nvSpPr>
        <p:spPr>
          <a:xfrm rot="0" flipH="0" flipV="0">
            <a:off x="6240820" y="15149030"/>
            <a:ext cx="0" cy="76200"/>
          </a:xfrm>
          <a:custGeom>
            <a:pathLst>
              <a:path w="0" h="635000">
                <a:moveTo>
                  <a:pt x="0" y="6350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32" name="Freeform 26632"/>
          <p:cNvSpPr/>
          <p:nvPr/>
        </p:nvSpPr>
        <p:spPr>
          <a:xfrm rot="0" flipH="0" flipV="0">
            <a:off x="6240820" y="1499510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33" name="Freeform 26633"/>
          <p:cNvSpPr/>
          <p:nvPr/>
        </p:nvSpPr>
        <p:spPr>
          <a:xfrm rot="0" flipH="0" flipV="0">
            <a:off x="6240820" y="1484117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34" name="Freeform 26634"/>
          <p:cNvSpPr/>
          <p:nvPr/>
        </p:nvSpPr>
        <p:spPr>
          <a:xfrm rot="0" flipH="0" flipV="0">
            <a:off x="6240820" y="14687252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35" name="Freeform 26635"/>
          <p:cNvSpPr/>
          <p:nvPr/>
        </p:nvSpPr>
        <p:spPr>
          <a:xfrm rot="0" flipH="0" flipV="0">
            <a:off x="6240820" y="14534850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36" name="Freeform 26636"/>
          <p:cNvSpPr/>
          <p:nvPr/>
        </p:nvSpPr>
        <p:spPr>
          <a:xfrm rot="0" flipH="0" flipV="0">
            <a:off x="6240820" y="1438092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37" name="Freeform 26637"/>
          <p:cNvSpPr/>
          <p:nvPr/>
        </p:nvSpPr>
        <p:spPr>
          <a:xfrm rot="0" flipH="0" flipV="0">
            <a:off x="6240820" y="1422699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38" name="Freeform 26638"/>
          <p:cNvSpPr/>
          <p:nvPr/>
        </p:nvSpPr>
        <p:spPr>
          <a:xfrm rot="0" flipH="0" flipV="0">
            <a:off x="6240820" y="14073073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39" name="Freeform 26639"/>
          <p:cNvSpPr/>
          <p:nvPr/>
        </p:nvSpPr>
        <p:spPr>
          <a:xfrm rot="0" flipH="0" flipV="0">
            <a:off x="6240820" y="1391914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40" name="Freeform 26640"/>
          <p:cNvSpPr/>
          <p:nvPr/>
        </p:nvSpPr>
        <p:spPr>
          <a:xfrm rot="0" flipH="0" flipV="0">
            <a:off x="6240820" y="1376522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41" name="Freeform 26641"/>
          <p:cNvSpPr/>
          <p:nvPr/>
        </p:nvSpPr>
        <p:spPr>
          <a:xfrm rot="0" flipH="0" flipV="0">
            <a:off x="6240820" y="13611296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42" name="Freeform 26642"/>
          <p:cNvSpPr/>
          <p:nvPr/>
        </p:nvSpPr>
        <p:spPr>
          <a:xfrm rot="0" flipH="0" flipV="0">
            <a:off x="6240820" y="13458893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43" name="Freeform 26643"/>
          <p:cNvSpPr/>
          <p:nvPr/>
        </p:nvSpPr>
        <p:spPr>
          <a:xfrm rot="0" flipH="0" flipV="0">
            <a:off x="6240820" y="13304968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44" name="Freeform 26644"/>
          <p:cNvSpPr/>
          <p:nvPr/>
        </p:nvSpPr>
        <p:spPr>
          <a:xfrm rot="0" flipH="0" flipV="0">
            <a:off x="6240820" y="1315104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45" name="Freeform 26645"/>
          <p:cNvSpPr/>
          <p:nvPr/>
        </p:nvSpPr>
        <p:spPr>
          <a:xfrm rot="0" flipH="0" flipV="0">
            <a:off x="6240820" y="1299711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46" name="Freeform 26646"/>
          <p:cNvSpPr/>
          <p:nvPr/>
        </p:nvSpPr>
        <p:spPr>
          <a:xfrm rot="0" flipH="0" flipV="0">
            <a:off x="6240820" y="12843190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47" name="Freeform 26647"/>
          <p:cNvSpPr/>
          <p:nvPr/>
        </p:nvSpPr>
        <p:spPr>
          <a:xfrm rot="0" flipH="0" flipV="0">
            <a:off x="6240820" y="12689264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48" name="Freeform 26648"/>
          <p:cNvSpPr/>
          <p:nvPr/>
        </p:nvSpPr>
        <p:spPr>
          <a:xfrm rot="0" flipH="0" flipV="0">
            <a:off x="6240820" y="12536862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49" name="Freeform 26649"/>
          <p:cNvSpPr/>
          <p:nvPr/>
        </p:nvSpPr>
        <p:spPr>
          <a:xfrm rot="0" flipH="0" flipV="0">
            <a:off x="6240820" y="12382936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50" name="Freeform 26650"/>
          <p:cNvSpPr/>
          <p:nvPr/>
        </p:nvSpPr>
        <p:spPr>
          <a:xfrm rot="0" flipH="0" flipV="0">
            <a:off x="6240820" y="12229010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51" name="Freeform 26651"/>
          <p:cNvSpPr/>
          <p:nvPr/>
        </p:nvSpPr>
        <p:spPr>
          <a:xfrm rot="0" flipH="0" flipV="0">
            <a:off x="6240820" y="12075084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52" name="Freeform 26652"/>
          <p:cNvSpPr/>
          <p:nvPr/>
        </p:nvSpPr>
        <p:spPr>
          <a:xfrm rot="0" flipH="0" flipV="0">
            <a:off x="6240820" y="1192115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53" name="Freeform 26653"/>
          <p:cNvSpPr/>
          <p:nvPr/>
        </p:nvSpPr>
        <p:spPr>
          <a:xfrm rot="0" flipH="0" flipV="0">
            <a:off x="6240820" y="11767232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54" name="Freeform 26654"/>
          <p:cNvSpPr/>
          <p:nvPr/>
        </p:nvSpPr>
        <p:spPr>
          <a:xfrm rot="0" flipH="0" flipV="0">
            <a:off x="6240820" y="1161330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55" name="Freeform 26655"/>
          <p:cNvSpPr/>
          <p:nvPr/>
        </p:nvSpPr>
        <p:spPr>
          <a:xfrm rot="0" flipH="0" flipV="0">
            <a:off x="6240820" y="1146090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56" name="Freeform 26656"/>
          <p:cNvSpPr/>
          <p:nvPr/>
        </p:nvSpPr>
        <p:spPr>
          <a:xfrm rot="0" flipH="0" flipV="0">
            <a:off x="6240820" y="11306979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57" name="Freeform 26657"/>
          <p:cNvSpPr/>
          <p:nvPr/>
        </p:nvSpPr>
        <p:spPr>
          <a:xfrm rot="0" flipH="0" flipV="0">
            <a:off x="6240820" y="11153053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58" name="Freeform 26658"/>
          <p:cNvSpPr/>
          <p:nvPr/>
        </p:nvSpPr>
        <p:spPr>
          <a:xfrm rot="0" flipH="0" flipV="0">
            <a:off x="6240820" y="1099912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59" name="Freeform 26659"/>
          <p:cNvSpPr/>
          <p:nvPr/>
        </p:nvSpPr>
        <p:spPr>
          <a:xfrm rot="0" flipH="0" flipV="0">
            <a:off x="6240820" y="1084520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60" name="Freeform 26660"/>
          <p:cNvSpPr/>
          <p:nvPr/>
        </p:nvSpPr>
        <p:spPr>
          <a:xfrm rot="0" flipH="0" flipV="0">
            <a:off x="6240820" y="1069127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61" name="Freeform 26661"/>
          <p:cNvSpPr/>
          <p:nvPr/>
        </p:nvSpPr>
        <p:spPr>
          <a:xfrm rot="0" flipH="0" flipV="0">
            <a:off x="6240820" y="10537349"/>
            <a:ext cx="0" cy="111253"/>
          </a:xfrm>
          <a:custGeom>
            <a:pathLst>
              <a:path w="0" h="927100">
                <a:moveTo>
                  <a:pt x="0" y="9271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62" name="Freeform 26662"/>
          <p:cNvSpPr/>
          <p:nvPr/>
        </p:nvSpPr>
        <p:spPr>
          <a:xfrm rot="0" flipH="0" flipV="0">
            <a:off x="6240820" y="10384947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63" name="Freeform 26663"/>
          <p:cNvSpPr/>
          <p:nvPr/>
        </p:nvSpPr>
        <p:spPr>
          <a:xfrm rot="0" flipH="0" flipV="0">
            <a:off x="6240820" y="10231021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64" name="Freeform 26664"/>
          <p:cNvSpPr/>
          <p:nvPr/>
        </p:nvSpPr>
        <p:spPr>
          <a:xfrm rot="0" flipH="0" flipV="0">
            <a:off x="6240820" y="10077095"/>
            <a:ext cx="0" cy="109729"/>
          </a:xfrm>
          <a:custGeom>
            <a:pathLst>
              <a:path w="0"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65" name="Freeform 26665"/>
          <p:cNvSpPr/>
          <p:nvPr/>
        </p:nvSpPr>
        <p:spPr>
          <a:xfrm rot="0" flipH="0" flipV="0">
            <a:off x="6196623" y="9956698"/>
            <a:ext cx="44196" cy="76200"/>
          </a:xfrm>
          <a:custGeom>
            <a:pathLst>
              <a:path w="368300" h="635000">
                <a:moveTo>
                  <a:pt x="368300" y="635000"/>
                </a:moveTo>
                <a:lnTo>
                  <a:pt x="368300" y="0"/>
                </a:lnTo>
                <a:lnTo>
                  <a:pt x="0" y="0"/>
                </a:lnTo>
                <a:lnTo>
                  <a:pt x="0" y="6350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66" name="Freeform 26666"/>
          <p:cNvSpPr/>
          <p:nvPr/>
        </p:nvSpPr>
        <p:spPr>
          <a:xfrm rot="0" flipH="0" flipV="0">
            <a:off x="6196623" y="1007709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67" name="Freeform 26667"/>
          <p:cNvSpPr/>
          <p:nvPr/>
        </p:nvSpPr>
        <p:spPr>
          <a:xfrm rot="0" flipH="0" flipV="0">
            <a:off x="6196623" y="1023102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68" name="Freeform 26668"/>
          <p:cNvSpPr/>
          <p:nvPr/>
        </p:nvSpPr>
        <p:spPr>
          <a:xfrm rot="0" flipH="0" flipV="0">
            <a:off x="6196623" y="10384948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69" name="Freeform 26669"/>
          <p:cNvSpPr/>
          <p:nvPr/>
        </p:nvSpPr>
        <p:spPr>
          <a:xfrm rot="0" flipH="0" flipV="0">
            <a:off x="6196623" y="10537350"/>
            <a:ext cx="0" cy="111253"/>
          </a:xfrm>
          <a:custGeom>
            <a:pathLst>
              <a:path w="0" h="927100">
                <a:moveTo>
                  <a:pt x="0" y="0"/>
                </a:moveTo>
                <a:lnTo>
                  <a:pt x="0" y="9271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70" name="Freeform 26670"/>
          <p:cNvSpPr/>
          <p:nvPr/>
        </p:nvSpPr>
        <p:spPr>
          <a:xfrm rot="0" flipH="0" flipV="0">
            <a:off x="6196623" y="10691276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71" name="Freeform 26671"/>
          <p:cNvSpPr/>
          <p:nvPr/>
        </p:nvSpPr>
        <p:spPr>
          <a:xfrm rot="0" flipH="0" flipV="0">
            <a:off x="6196623" y="1084520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72" name="Freeform 26672"/>
          <p:cNvSpPr/>
          <p:nvPr/>
        </p:nvSpPr>
        <p:spPr>
          <a:xfrm rot="0" flipH="0" flipV="0">
            <a:off x="6196623" y="10999127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73" name="Freeform 26673"/>
          <p:cNvSpPr/>
          <p:nvPr/>
        </p:nvSpPr>
        <p:spPr>
          <a:xfrm rot="0" flipH="0" flipV="0">
            <a:off x="6196623" y="1115305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74" name="Freeform 26674"/>
          <p:cNvSpPr/>
          <p:nvPr/>
        </p:nvSpPr>
        <p:spPr>
          <a:xfrm rot="0" flipH="0" flipV="0">
            <a:off x="6196623" y="11306979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75" name="Freeform 26675"/>
          <p:cNvSpPr/>
          <p:nvPr/>
        </p:nvSpPr>
        <p:spPr>
          <a:xfrm rot="0" flipH="0" flipV="0">
            <a:off x="6196623" y="1146090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76" name="Freeform 26676"/>
          <p:cNvSpPr/>
          <p:nvPr/>
        </p:nvSpPr>
        <p:spPr>
          <a:xfrm rot="0" flipH="0" flipV="0">
            <a:off x="6196623" y="11613306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77" name="Freeform 26677"/>
          <p:cNvSpPr/>
          <p:nvPr/>
        </p:nvSpPr>
        <p:spPr>
          <a:xfrm rot="0" flipH="0" flipV="0">
            <a:off x="6196623" y="1176723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78" name="Freeform 26678"/>
          <p:cNvSpPr/>
          <p:nvPr/>
        </p:nvSpPr>
        <p:spPr>
          <a:xfrm rot="0" flipH="0" flipV="0">
            <a:off x="6196623" y="11921158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79" name="Freeform 26679"/>
          <p:cNvSpPr/>
          <p:nvPr/>
        </p:nvSpPr>
        <p:spPr>
          <a:xfrm rot="0" flipH="0" flipV="0">
            <a:off x="6196623" y="12075084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80" name="Freeform 26680"/>
          <p:cNvSpPr/>
          <p:nvPr/>
        </p:nvSpPr>
        <p:spPr>
          <a:xfrm rot="0" flipH="0" flipV="0">
            <a:off x="6196623" y="12229010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81" name="Freeform 26681"/>
          <p:cNvSpPr/>
          <p:nvPr/>
        </p:nvSpPr>
        <p:spPr>
          <a:xfrm rot="0" flipH="0" flipV="0">
            <a:off x="6196623" y="1238293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82" name="Freeform 26682"/>
          <p:cNvSpPr/>
          <p:nvPr/>
        </p:nvSpPr>
        <p:spPr>
          <a:xfrm rot="0" flipH="0" flipV="0">
            <a:off x="6196623" y="12536862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83" name="Freeform 26683"/>
          <p:cNvSpPr/>
          <p:nvPr/>
        </p:nvSpPr>
        <p:spPr>
          <a:xfrm rot="0" flipH="0" flipV="0">
            <a:off x="6196623" y="1268926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84" name="Freeform 26684"/>
          <p:cNvSpPr/>
          <p:nvPr/>
        </p:nvSpPr>
        <p:spPr>
          <a:xfrm rot="0" flipH="0" flipV="0">
            <a:off x="6196623" y="12843190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85" name="Freeform 26685"/>
          <p:cNvSpPr/>
          <p:nvPr/>
        </p:nvSpPr>
        <p:spPr>
          <a:xfrm rot="0" flipH="0" flipV="0">
            <a:off x="6196623" y="12997116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86" name="Freeform 26686"/>
          <p:cNvSpPr/>
          <p:nvPr/>
        </p:nvSpPr>
        <p:spPr>
          <a:xfrm rot="0" flipH="0" flipV="0">
            <a:off x="6196623" y="13151042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87" name="Freeform 26687"/>
          <p:cNvSpPr/>
          <p:nvPr/>
        </p:nvSpPr>
        <p:spPr>
          <a:xfrm rot="0" flipH="0" flipV="0">
            <a:off x="6196623" y="13304967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88" name="Freeform 26688"/>
          <p:cNvSpPr/>
          <p:nvPr/>
        </p:nvSpPr>
        <p:spPr>
          <a:xfrm rot="0" flipH="0" flipV="0">
            <a:off x="6196623" y="13458894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89" name="Freeform 26689"/>
          <p:cNvSpPr/>
          <p:nvPr/>
        </p:nvSpPr>
        <p:spPr>
          <a:xfrm rot="0" flipH="0" flipV="0">
            <a:off x="6196623" y="1361129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90" name="Freeform 26690"/>
          <p:cNvSpPr/>
          <p:nvPr/>
        </p:nvSpPr>
        <p:spPr>
          <a:xfrm rot="0" flipH="0" flipV="0">
            <a:off x="6196623" y="1376522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91" name="Freeform 26691"/>
          <p:cNvSpPr/>
          <p:nvPr/>
        </p:nvSpPr>
        <p:spPr>
          <a:xfrm rot="0" flipH="0" flipV="0">
            <a:off x="6196623" y="13919147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92" name="Freeform 26692"/>
          <p:cNvSpPr/>
          <p:nvPr/>
        </p:nvSpPr>
        <p:spPr>
          <a:xfrm rot="0" flipH="0" flipV="0">
            <a:off x="6196623" y="14073073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93" name="Freeform 26693"/>
          <p:cNvSpPr/>
          <p:nvPr/>
        </p:nvSpPr>
        <p:spPr>
          <a:xfrm rot="0" flipH="0" flipV="0">
            <a:off x="6196623" y="14226999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94" name="Freeform 26694"/>
          <p:cNvSpPr/>
          <p:nvPr/>
        </p:nvSpPr>
        <p:spPr>
          <a:xfrm rot="0" flipH="0" flipV="0">
            <a:off x="6196623" y="14380924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95" name="Freeform 26695"/>
          <p:cNvSpPr/>
          <p:nvPr/>
        </p:nvSpPr>
        <p:spPr>
          <a:xfrm rot="0" flipH="0" flipV="0">
            <a:off x="6196623" y="14534851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96" name="Freeform 26696"/>
          <p:cNvSpPr/>
          <p:nvPr/>
        </p:nvSpPr>
        <p:spPr>
          <a:xfrm rot="0" flipH="0" flipV="0">
            <a:off x="6196623" y="14687252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97" name="Freeform 26697"/>
          <p:cNvSpPr/>
          <p:nvPr/>
        </p:nvSpPr>
        <p:spPr>
          <a:xfrm rot="0" flipH="0" flipV="0">
            <a:off x="6196623" y="14841178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98" name="Freeform 26698"/>
          <p:cNvSpPr/>
          <p:nvPr/>
        </p:nvSpPr>
        <p:spPr>
          <a:xfrm rot="0" flipH="0" flipV="0">
            <a:off x="6196623" y="14995105"/>
            <a:ext cx="0" cy="109729"/>
          </a:xfrm>
          <a:custGeom>
            <a:pathLst>
              <a:path w="0"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699" name="Freeform 26699"/>
          <p:cNvSpPr/>
          <p:nvPr/>
        </p:nvSpPr>
        <p:spPr>
          <a:xfrm rot="0" flipH="0" flipV="0">
            <a:off x="6196623" y="15149030"/>
            <a:ext cx="44196" cy="76200"/>
          </a:xfrm>
          <a:custGeom>
            <a:pathLst>
              <a:path w="368300" h="635000">
                <a:moveTo>
                  <a:pt x="0" y="0"/>
                </a:moveTo>
                <a:lnTo>
                  <a:pt x="0" y="635000"/>
                </a:lnTo>
                <a:lnTo>
                  <a:pt x="368300" y="635000"/>
                </a:lnTo>
              </a:path>
            </a:pathLst>
          </a:custGeom>
          <a:noFill/>
          <a:ln w="152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00" name="Freeform 26700"/>
          <p:cNvSpPr/>
          <p:nvPr/>
        </p:nvSpPr>
        <p:spPr>
          <a:xfrm rot="0" flipH="0" flipV="0">
            <a:off x="7513375" y="9956698"/>
            <a:ext cx="44196" cy="5268532"/>
          </a:xfrm>
          <a:custGeom>
            <a:pathLst>
              <a:path w="368300" h="43903900">
                <a:moveTo>
                  <a:pt x="0" y="43903900"/>
                </a:moveTo>
                <a:lnTo>
                  <a:pt x="368300" y="43903900"/>
                </a:lnTo>
                <a:lnTo>
                  <a:pt x="368300" y="0"/>
                </a:lnTo>
                <a:lnTo>
                  <a:pt x="0" y="0"/>
                </a:lnTo>
                <a:lnTo>
                  <a:pt x="0" y="439039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01" name="Freeform 26701"/>
          <p:cNvSpPr/>
          <p:nvPr/>
        </p:nvSpPr>
        <p:spPr>
          <a:xfrm rot="0" flipH="0" flipV="0">
            <a:off x="8831652" y="9956698"/>
            <a:ext cx="42672" cy="5268532"/>
          </a:xfrm>
          <a:custGeom>
            <a:pathLst>
              <a:path w="355600" h="43903900">
                <a:moveTo>
                  <a:pt x="0" y="43903900"/>
                </a:moveTo>
                <a:lnTo>
                  <a:pt x="355600" y="43903900"/>
                </a:lnTo>
                <a:lnTo>
                  <a:pt x="355600" y="0"/>
                </a:lnTo>
                <a:lnTo>
                  <a:pt x="0" y="0"/>
                </a:lnTo>
                <a:lnTo>
                  <a:pt x="0" y="439039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02" name="Freeform 26702"/>
          <p:cNvSpPr/>
          <p:nvPr/>
        </p:nvSpPr>
        <p:spPr>
          <a:xfrm rot="0" flipH="0" flipV="0">
            <a:off x="12783432" y="9956698"/>
            <a:ext cx="44196" cy="5268532"/>
          </a:xfrm>
          <a:custGeom>
            <a:pathLst>
              <a:path w="368300" h="43903900">
                <a:moveTo>
                  <a:pt x="0" y="43903900"/>
                </a:moveTo>
                <a:lnTo>
                  <a:pt x="368300" y="43903900"/>
                </a:lnTo>
                <a:lnTo>
                  <a:pt x="368300" y="0"/>
                </a:lnTo>
                <a:lnTo>
                  <a:pt x="0" y="0"/>
                </a:lnTo>
                <a:lnTo>
                  <a:pt x="0" y="439039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03" name="Freeform 26703"/>
          <p:cNvSpPr/>
          <p:nvPr/>
        </p:nvSpPr>
        <p:spPr>
          <a:xfrm rot="0" flipH="0" flipV="0">
            <a:off x="11488018" y="15706821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04" name="Freeform 26704"/>
          <p:cNvSpPr/>
          <p:nvPr/>
        </p:nvSpPr>
        <p:spPr>
          <a:xfrm rot="0" flipH="0" flipV="0">
            <a:off x="12804771" y="15706821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05" name="Freeform 26705"/>
          <p:cNvSpPr/>
          <p:nvPr/>
        </p:nvSpPr>
        <p:spPr>
          <a:xfrm rot="0" flipH="0" flipV="0">
            <a:off x="11477350" y="15848555"/>
            <a:ext cx="1339612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706" name="Picture 26706"/>
          <p:cNvPicPr>
            <a:picLocks noChangeAspect="0" noChangeArrowheads="1"/>
          </p:cNvPicPr>
          <p:nvPr/>
        </p:nvPicPr>
        <p:blipFill>
          <a:blip r:embed="rId267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388958" y="15749493"/>
            <a:ext cx="198121" cy="198121"/>
          </a:xfrm>
          <a:prstGeom prst="rect">
            <a:avLst/>
          </a:prstGeom>
          <a:noFill/>
          <a:extLst/>
        </p:spPr>
      </p:pic>
      <p:pic>
        <p:nvPicPr>
          <p:cNvPr id="26707" name="Picture 26707"/>
          <p:cNvPicPr>
            <a:picLocks noChangeAspect="0" noChangeArrowheads="1"/>
          </p:cNvPicPr>
          <p:nvPr/>
        </p:nvPicPr>
        <p:blipFill>
          <a:blip r:embed="rId267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05711" y="15749494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6708" name="Freeform 26708"/>
          <p:cNvSpPr/>
          <p:nvPr/>
        </p:nvSpPr>
        <p:spPr>
          <a:xfrm rot="10800000" flipH="0" flipV="0">
            <a:off x="10005147" y="16189935"/>
            <a:ext cx="330712" cy="330712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09" name="Freeform 26709"/>
          <p:cNvSpPr/>
          <p:nvPr/>
        </p:nvSpPr>
        <p:spPr>
          <a:xfrm rot="0" flipH="0" flipV="0">
            <a:off x="10169743" y="9749429"/>
            <a:ext cx="0" cy="208790"/>
          </a:xfrm>
          <a:custGeom>
            <a:pathLst>
              <a:path w="0" h="1739900">
                <a:moveTo>
                  <a:pt x="0" y="0"/>
                </a:moveTo>
                <a:lnTo>
                  <a:pt x="0" y="1739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10" name="Freeform 26710"/>
          <p:cNvSpPr/>
          <p:nvPr/>
        </p:nvSpPr>
        <p:spPr>
          <a:xfrm rot="0" flipH="0" flipV="0">
            <a:off x="10169743" y="1018225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11" name="Freeform 26711"/>
          <p:cNvSpPr/>
          <p:nvPr/>
        </p:nvSpPr>
        <p:spPr>
          <a:xfrm rot="0" flipH="0" flipV="0">
            <a:off x="10169743" y="10628788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12" name="Freeform 26712"/>
          <p:cNvSpPr/>
          <p:nvPr/>
        </p:nvSpPr>
        <p:spPr>
          <a:xfrm rot="0" flipH="0" flipV="0">
            <a:off x="10169743" y="11073802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13" name="Freeform 26713"/>
          <p:cNvSpPr/>
          <p:nvPr/>
        </p:nvSpPr>
        <p:spPr>
          <a:xfrm rot="0" flipH="0" flipV="0">
            <a:off x="10169743" y="11520339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14" name="Freeform 26714"/>
          <p:cNvSpPr/>
          <p:nvPr/>
        </p:nvSpPr>
        <p:spPr>
          <a:xfrm rot="0" flipH="0" flipV="0">
            <a:off x="10169743" y="11966878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15" name="Freeform 26715"/>
          <p:cNvSpPr/>
          <p:nvPr/>
        </p:nvSpPr>
        <p:spPr>
          <a:xfrm rot="0" flipH="0" flipV="0">
            <a:off x="10169743" y="12411891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16" name="Freeform 26716"/>
          <p:cNvSpPr/>
          <p:nvPr/>
        </p:nvSpPr>
        <p:spPr>
          <a:xfrm rot="0" flipH="0" flipV="0">
            <a:off x="10169743" y="12858428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17" name="Freeform 26717"/>
          <p:cNvSpPr/>
          <p:nvPr/>
        </p:nvSpPr>
        <p:spPr>
          <a:xfrm rot="0" flipH="0" flipV="0">
            <a:off x="10169743" y="13304966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18" name="Freeform 26718"/>
          <p:cNvSpPr/>
          <p:nvPr/>
        </p:nvSpPr>
        <p:spPr>
          <a:xfrm rot="0" flipH="0" flipV="0">
            <a:off x="10169743" y="13751504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19" name="Freeform 26719"/>
          <p:cNvSpPr/>
          <p:nvPr/>
        </p:nvSpPr>
        <p:spPr>
          <a:xfrm rot="0" flipH="0" flipV="0">
            <a:off x="10169743" y="14196518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20" name="Freeform 26720"/>
          <p:cNvSpPr/>
          <p:nvPr/>
        </p:nvSpPr>
        <p:spPr>
          <a:xfrm rot="0" flipH="0" flipV="0">
            <a:off x="10169743" y="14643055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21" name="Freeform 26721"/>
          <p:cNvSpPr/>
          <p:nvPr/>
        </p:nvSpPr>
        <p:spPr>
          <a:xfrm rot="0" flipH="0" flipV="0">
            <a:off x="10169743" y="15089593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22" name="Freeform 26722"/>
          <p:cNvSpPr/>
          <p:nvPr/>
        </p:nvSpPr>
        <p:spPr>
          <a:xfrm rot="0" flipH="0" flipV="0">
            <a:off x="10169743" y="15536130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23" name="Freeform 26723"/>
          <p:cNvSpPr/>
          <p:nvPr/>
        </p:nvSpPr>
        <p:spPr>
          <a:xfrm rot="0" flipH="0" flipV="0">
            <a:off x="10169743" y="15981144"/>
            <a:ext cx="0" cy="210314"/>
          </a:xfrm>
          <a:custGeom>
            <a:pathLst>
              <a:path w="0" h="1752600">
                <a:moveTo>
                  <a:pt x="0" y="0"/>
                </a:moveTo>
                <a:lnTo>
                  <a:pt x="0" y="17526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24" name="Freeform 26724"/>
          <p:cNvSpPr/>
          <p:nvPr/>
        </p:nvSpPr>
        <p:spPr>
          <a:xfrm rot="0" flipH="0" flipV="0">
            <a:off x="8852991" y="15706820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25" name="Freeform 26725"/>
          <p:cNvSpPr/>
          <p:nvPr/>
        </p:nvSpPr>
        <p:spPr>
          <a:xfrm rot="0" flipH="0" flipV="0">
            <a:off x="10169743" y="15706820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26" name="Freeform 26726"/>
          <p:cNvSpPr/>
          <p:nvPr/>
        </p:nvSpPr>
        <p:spPr>
          <a:xfrm rot="0" flipH="0" flipV="0">
            <a:off x="8842322" y="15848554"/>
            <a:ext cx="1339612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727" name="Picture 26727"/>
          <p:cNvPicPr>
            <a:picLocks noChangeAspect="0" noChangeArrowheads="1"/>
          </p:cNvPicPr>
          <p:nvPr/>
        </p:nvPicPr>
        <p:blipFill>
          <a:blip r:embed="rId267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753930" y="15749493"/>
            <a:ext cx="198121" cy="198121"/>
          </a:xfrm>
          <a:prstGeom prst="rect">
            <a:avLst/>
          </a:prstGeom>
          <a:noFill/>
          <a:extLst/>
        </p:spPr>
      </p:pic>
      <p:pic>
        <p:nvPicPr>
          <p:cNvPr id="26728" name="Picture 26728"/>
          <p:cNvPicPr>
            <a:picLocks noChangeAspect="0" noChangeArrowheads="1"/>
          </p:cNvPicPr>
          <p:nvPr/>
        </p:nvPicPr>
        <p:blipFill>
          <a:blip r:embed="rId267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072206" y="15749493"/>
            <a:ext cx="196597" cy="198121"/>
          </a:xfrm>
          <a:prstGeom prst="rect">
            <a:avLst/>
          </a:prstGeom>
          <a:noFill/>
          <a:extLst/>
        </p:spPr>
      </p:pic>
      <p:sp>
        <p:nvSpPr>
          <p:cNvPr id="26729" name="Freeform 26729"/>
          <p:cNvSpPr/>
          <p:nvPr/>
        </p:nvSpPr>
        <p:spPr>
          <a:xfrm rot="10800000" flipH="0" flipV="0">
            <a:off x="11323425" y="16189935"/>
            <a:ext cx="330712" cy="330712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3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3" y="2755900"/>
                  <a:pt x="2755900" y="2138972"/>
                  <a:pt x="2755900" y="1377950"/>
                </a:cubicBez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30" name="Freeform 26730"/>
          <p:cNvSpPr/>
          <p:nvPr/>
        </p:nvSpPr>
        <p:spPr>
          <a:xfrm rot="0" flipH="0" flipV="0">
            <a:off x="11488021" y="9670178"/>
            <a:ext cx="0" cy="248415"/>
          </a:xfrm>
          <a:custGeom>
            <a:pathLst>
              <a:path w="0" h="2070100">
                <a:moveTo>
                  <a:pt x="0" y="0"/>
                </a:moveTo>
                <a:lnTo>
                  <a:pt x="0" y="20701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31" name="Freeform 26731"/>
          <p:cNvSpPr/>
          <p:nvPr/>
        </p:nvSpPr>
        <p:spPr>
          <a:xfrm rot="0" flipH="0" flipV="0">
            <a:off x="11488021" y="10142625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32" name="Freeform 26732"/>
          <p:cNvSpPr/>
          <p:nvPr/>
        </p:nvSpPr>
        <p:spPr>
          <a:xfrm rot="0" flipH="0" flipV="0">
            <a:off x="11488021" y="10589162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33" name="Freeform 26733"/>
          <p:cNvSpPr/>
          <p:nvPr/>
        </p:nvSpPr>
        <p:spPr>
          <a:xfrm rot="0" flipH="0" flipV="0">
            <a:off x="11488021" y="11034177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34" name="Freeform 26734"/>
          <p:cNvSpPr/>
          <p:nvPr/>
        </p:nvSpPr>
        <p:spPr>
          <a:xfrm rot="0" flipH="0" flipV="0">
            <a:off x="11488021" y="11480714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35" name="Freeform 26735"/>
          <p:cNvSpPr/>
          <p:nvPr/>
        </p:nvSpPr>
        <p:spPr>
          <a:xfrm rot="0" flipH="0" flipV="0">
            <a:off x="11488021" y="11927252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36" name="Freeform 26736"/>
          <p:cNvSpPr/>
          <p:nvPr/>
        </p:nvSpPr>
        <p:spPr>
          <a:xfrm rot="0" flipH="0" flipV="0">
            <a:off x="11488021" y="12373790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37" name="Freeform 26737"/>
          <p:cNvSpPr/>
          <p:nvPr/>
        </p:nvSpPr>
        <p:spPr>
          <a:xfrm rot="0" flipH="0" flipV="0">
            <a:off x="11488021" y="12818803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38" name="Freeform 26738"/>
          <p:cNvSpPr/>
          <p:nvPr/>
        </p:nvSpPr>
        <p:spPr>
          <a:xfrm rot="0" flipH="0" flipV="0">
            <a:off x="11488021" y="1326534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39" name="Freeform 26739"/>
          <p:cNvSpPr/>
          <p:nvPr/>
        </p:nvSpPr>
        <p:spPr>
          <a:xfrm rot="0" flipH="0" flipV="0">
            <a:off x="11488021" y="13711879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40" name="Freeform 26740"/>
          <p:cNvSpPr/>
          <p:nvPr/>
        </p:nvSpPr>
        <p:spPr>
          <a:xfrm rot="0" flipH="0" flipV="0">
            <a:off x="11488021" y="14158417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41" name="Freeform 26741"/>
          <p:cNvSpPr/>
          <p:nvPr/>
        </p:nvSpPr>
        <p:spPr>
          <a:xfrm rot="0" flipH="0" flipV="0">
            <a:off x="11488021" y="14603430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42" name="Freeform 26742"/>
          <p:cNvSpPr/>
          <p:nvPr/>
        </p:nvSpPr>
        <p:spPr>
          <a:xfrm rot="0" flipH="0" flipV="0">
            <a:off x="11488021" y="15049968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43" name="Freeform 26743"/>
          <p:cNvSpPr/>
          <p:nvPr/>
        </p:nvSpPr>
        <p:spPr>
          <a:xfrm rot="0" flipH="0" flipV="0">
            <a:off x="11488021" y="15496506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44" name="Freeform 26744"/>
          <p:cNvSpPr/>
          <p:nvPr/>
        </p:nvSpPr>
        <p:spPr>
          <a:xfrm rot="0" flipH="0" flipV="0">
            <a:off x="11488021" y="15943044"/>
            <a:ext cx="0" cy="248415"/>
          </a:xfrm>
          <a:custGeom>
            <a:pathLst>
              <a:path w="0" h="2070100">
                <a:moveTo>
                  <a:pt x="0" y="0"/>
                </a:moveTo>
                <a:lnTo>
                  <a:pt x="0" y="20701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45" name="Freeform 26745"/>
          <p:cNvSpPr/>
          <p:nvPr/>
        </p:nvSpPr>
        <p:spPr>
          <a:xfrm rot="0" flipH="0" flipV="0">
            <a:off x="10169744" y="15706820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46" name="Freeform 26746"/>
          <p:cNvSpPr/>
          <p:nvPr/>
        </p:nvSpPr>
        <p:spPr>
          <a:xfrm rot="0" flipH="0" flipV="0">
            <a:off x="11488021" y="15706820"/>
            <a:ext cx="0" cy="141733"/>
          </a:xfrm>
          <a:custGeom>
            <a:pathLst>
              <a:path w="0" h="1181100">
                <a:moveTo>
                  <a:pt x="0" y="0"/>
                </a:moveTo>
                <a:lnTo>
                  <a:pt x="0" y="11811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47" name="Freeform 26747"/>
          <p:cNvSpPr/>
          <p:nvPr/>
        </p:nvSpPr>
        <p:spPr>
          <a:xfrm rot="0" flipH="0" flipV="0">
            <a:off x="10159075" y="15848554"/>
            <a:ext cx="1339613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748" name="Picture 26748"/>
          <p:cNvPicPr>
            <a:picLocks noChangeAspect="0" noChangeArrowheads="1"/>
          </p:cNvPicPr>
          <p:nvPr/>
        </p:nvPicPr>
        <p:blipFill>
          <a:blip r:embed="rId267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072207" y="15749493"/>
            <a:ext cx="196597" cy="198121"/>
          </a:xfrm>
          <a:prstGeom prst="rect">
            <a:avLst/>
          </a:prstGeom>
          <a:noFill/>
          <a:extLst/>
        </p:spPr>
      </p:pic>
      <p:pic>
        <p:nvPicPr>
          <p:cNvPr id="26749" name="Picture 26749"/>
          <p:cNvPicPr>
            <a:picLocks noChangeAspect="0" noChangeArrowheads="1"/>
          </p:cNvPicPr>
          <p:nvPr/>
        </p:nvPicPr>
        <p:blipFill>
          <a:blip r:embed="rId267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388960" y="15749493"/>
            <a:ext cx="198121" cy="198121"/>
          </a:xfrm>
          <a:prstGeom prst="rect">
            <a:avLst/>
          </a:prstGeom>
          <a:noFill/>
          <a:extLst/>
        </p:spPr>
      </p:pic>
      <p:sp>
        <p:nvSpPr>
          <p:cNvPr id="26750" name="Freeform 26750"/>
          <p:cNvSpPr/>
          <p:nvPr/>
        </p:nvSpPr>
        <p:spPr>
          <a:xfrm rot="0" flipH="0" flipV="0">
            <a:off x="12804775" y="10231017"/>
            <a:ext cx="0" cy="192026"/>
          </a:xfrm>
          <a:custGeom>
            <a:pathLst>
              <a:path w="0" h="1600200">
                <a:moveTo>
                  <a:pt x="0" y="0"/>
                </a:moveTo>
                <a:lnTo>
                  <a:pt x="0" y="1600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51" name="Freeform 26751"/>
          <p:cNvSpPr/>
          <p:nvPr/>
        </p:nvSpPr>
        <p:spPr>
          <a:xfrm rot="0" flipH="0" flipV="0">
            <a:off x="12804775" y="10645551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52" name="Freeform 26752"/>
          <p:cNvSpPr/>
          <p:nvPr/>
        </p:nvSpPr>
        <p:spPr>
          <a:xfrm rot="0" flipH="0" flipV="0">
            <a:off x="12804775" y="11092089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53" name="Freeform 26753"/>
          <p:cNvSpPr/>
          <p:nvPr/>
        </p:nvSpPr>
        <p:spPr>
          <a:xfrm rot="0" flipH="0" flipV="0">
            <a:off x="12804775" y="11537102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54" name="Freeform 26754"/>
          <p:cNvSpPr/>
          <p:nvPr/>
        </p:nvSpPr>
        <p:spPr>
          <a:xfrm rot="0" flipH="0" flipV="0">
            <a:off x="12804775" y="11983640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55" name="Freeform 26755"/>
          <p:cNvSpPr/>
          <p:nvPr/>
        </p:nvSpPr>
        <p:spPr>
          <a:xfrm rot="0" flipH="0" flipV="0">
            <a:off x="12804775" y="12430177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56" name="Freeform 26756"/>
          <p:cNvSpPr/>
          <p:nvPr/>
        </p:nvSpPr>
        <p:spPr>
          <a:xfrm rot="0" flipH="0" flipV="0">
            <a:off x="12804775" y="12876715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57" name="Freeform 26757"/>
          <p:cNvSpPr/>
          <p:nvPr/>
        </p:nvSpPr>
        <p:spPr>
          <a:xfrm rot="0" flipH="0" flipV="0">
            <a:off x="12804775" y="13321729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58" name="Freeform 26758"/>
          <p:cNvSpPr/>
          <p:nvPr/>
        </p:nvSpPr>
        <p:spPr>
          <a:xfrm rot="0" flipH="0" flipV="0">
            <a:off x="12804775" y="13768266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59" name="Freeform 26759"/>
          <p:cNvSpPr/>
          <p:nvPr/>
        </p:nvSpPr>
        <p:spPr>
          <a:xfrm rot="0" flipH="0" flipV="0">
            <a:off x="12804775" y="14214805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60" name="Freeform 26760"/>
          <p:cNvSpPr/>
          <p:nvPr/>
        </p:nvSpPr>
        <p:spPr>
          <a:xfrm rot="0" flipH="0" flipV="0">
            <a:off x="12804775" y="14661342"/>
            <a:ext cx="0" cy="222506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61" name="Freeform 26761"/>
          <p:cNvSpPr/>
          <p:nvPr/>
        </p:nvSpPr>
        <p:spPr>
          <a:xfrm rot="0" flipH="0" flipV="0">
            <a:off x="12804775" y="15106356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62" name="Freeform 26762"/>
          <p:cNvSpPr/>
          <p:nvPr/>
        </p:nvSpPr>
        <p:spPr>
          <a:xfrm rot="0" flipH="0" flipV="0">
            <a:off x="12804775" y="15552894"/>
            <a:ext cx="0" cy="224030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63" name="Freeform 26763"/>
          <p:cNvSpPr/>
          <p:nvPr/>
        </p:nvSpPr>
        <p:spPr>
          <a:xfrm rot="0" flipH="0" flipV="0">
            <a:off x="12804775" y="15999431"/>
            <a:ext cx="0" cy="192026"/>
          </a:xfrm>
          <a:custGeom>
            <a:pathLst>
              <a:path w="0" h="1600200">
                <a:moveTo>
                  <a:pt x="0" y="0"/>
                </a:moveTo>
                <a:lnTo>
                  <a:pt x="0" y="1600200"/>
                </a:lnTo>
              </a:path>
            </a:pathLst>
          </a:custGeom>
          <a:noFill/>
          <a:ln w="304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64" name="Freeform 26764"/>
          <p:cNvSpPr/>
          <p:nvPr/>
        </p:nvSpPr>
        <p:spPr>
          <a:xfrm rot="0" flipH="0" flipV="0">
            <a:off x="10127072" y="9878969"/>
            <a:ext cx="86869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65" name="Freeform 26765"/>
          <p:cNvSpPr/>
          <p:nvPr/>
        </p:nvSpPr>
        <p:spPr>
          <a:xfrm rot="0" flipH="0" flipV="0">
            <a:off x="10127072" y="15149028"/>
            <a:ext cx="86869" cy="153925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66" name="Freeform 26766"/>
          <p:cNvSpPr/>
          <p:nvPr/>
        </p:nvSpPr>
        <p:spPr>
          <a:xfrm rot="0" flipH="0" flipV="0">
            <a:off x="10148409" y="9956694"/>
            <a:ext cx="44196" cy="5268535"/>
          </a:xfrm>
          <a:custGeom>
            <a:pathLst>
              <a:path w="368300" h="43903900">
                <a:moveTo>
                  <a:pt x="0" y="43903900"/>
                </a:moveTo>
                <a:lnTo>
                  <a:pt x="368300" y="43903900"/>
                </a:lnTo>
                <a:lnTo>
                  <a:pt x="368300" y="0"/>
                </a:lnTo>
                <a:lnTo>
                  <a:pt x="0" y="0"/>
                </a:lnTo>
                <a:lnTo>
                  <a:pt x="0" y="439039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67" name="Freeform 26767"/>
          <p:cNvSpPr/>
          <p:nvPr/>
        </p:nvSpPr>
        <p:spPr>
          <a:xfrm rot="0" flipH="0" flipV="0">
            <a:off x="11443825" y="9878968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68" name="Freeform 26768"/>
          <p:cNvSpPr/>
          <p:nvPr/>
        </p:nvSpPr>
        <p:spPr>
          <a:xfrm rot="0" flipH="0" flipV="0">
            <a:off x="11443825" y="15149028"/>
            <a:ext cx="88393" cy="153925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69" name="Freeform 26769"/>
          <p:cNvSpPr/>
          <p:nvPr/>
        </p:nvSpPr>
        <p:spPr>
          <a:xfrm rot="0" flipH="0" flipV="0">
            <a:off x="11465162" y="9956693"/>
            <a:ext cx="44196" cy="5268535"/>
          </a:xfrm>
          <a:custGeom>
            <a:pathLst>
              <a:path w="368300" h="43903900">
                <a:moveTo>
                  <a:pt x="0" y="43903900"/>
                </a:moveTo>
                <a:lnTo>
                  <a:pt x="368300" y="43903900"/>
                </a:lnTo>
                <a:lnTo>
                  <a:pt x="368300" y="0"/>
                </a:lnTo>
                <a:lnTo>
                  <a:pt x="0" y="0"/>
                </a:lnTo>
                <a:lnTo>
                  <a:pt x="0" y="439039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70" name="Freeform 26770"/>
          <p:cNvSpPr/>
          <p:nvPr/>
        </p:nvSpPr>
        <p:spPr>
          <a:xfrm rot="0" flipH="0" flipV="0">
            <a:off x="6132617" y="12526189"/>
            <a:ext cx="129541" cy="129541"/>
          </a:xfrm>
          <a:custGeom>
            <a:pathLst>
              <a:path w="1079500" h="1079500">
                <a:moveTo>
                  <a:pt x="1079500" y="539750"/>
                </a:moveTo>
                <a:cubicBezTo>
                  <a:pt x="1079500" y="241656"/>
                  <a:pt x="837845" y="0"/>
                  <a:pt x="539750" y="0"/>
                </a:cubicBezTo>
                <a:cubicBezTo>
                  <a:pt x="241656" y="0"/>
                  <a:pt x="0" y="241656"/>
                  <a:pt x="0" y="539750"/>
                </a:cubicBezTo>
                <a:cubicBezTo>
                  <a:pt x="0" y="837844"/>
                  <a:pt x="241656" y="1079500"/>
                  <a:pt x="539750" y="1079500"/>
                </a:cubicBezTo>
                <a:cubicBezTo>
                  <a:pt x="837845" y="1079500"/>
                  <a:pt x="1079500" y="837844"/>
                  <a:pt x="1079500" y="539750"/>
                </a:cubicBez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71" name="Freeform 26771"/>
          <p:cNvSpPr/>
          <p:nvPr/>
        </p:nvSpPr>
        <p:spPr>
          <a:xfrm rot="0" flipH="0" flipV="0">
            <a:off x="6147857" y="12547526"/>
            <a:ext cx="96013" cy="86869"/>
          </a:xfrm>
          <a:custGeom>
            <a:pathLst>
              <a:path w="800100" h="723900">
                <a:moveTo>
                  <a:pt x="800100" y="7239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72" name="Freeform 26772"/>
          <p:cNvSpPr/>
          <p:nvPr/>
        </p:nvSpPr>
        <p:spPr>
          <a:xfrm rot="0" flipH="0" flipV="0">
            <a:off x="6147857" y="12547526"/>
            <a:ext cx="96013" cy="86869"/>
          </a:xfrm>
          <a:custGeom>
            <a:pathLst>
              <a:path w="800100" h="723900">
                <a:moveTo>
                  <a:pt x="0" y="723900"/>
                </a:moveTo>
                <a:lnTo>
                  <a:pt x="8001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73" name="Freeform 26773"/>
          <p:cNvSpPr/>
          <p:nvPr/>
        </p:nvSpPr>
        <p:spPr>
          <a:xfrm rot="0" flipH="0" flipV="0">
            <a:off x="4128532" y="10522103"/>
            <a:ext cx="4134665" cy="4134665"/>
          </a:xfrm>
          <a:custGeom>
            <a:pathLst>
              <a:path w="34455100" h="34455100">
                <a:moveTo>
                  <a:pt x="34455100" y="17227550"/>
                </a:moveTo>
                <a:cubicBezTo>
                  <a:pt x="34455100" y="7713041"/>
                  <a:pt x="26742060" y="0"/>
                  <a:pt x="17227550" y="0"/>
                </a:cubicBezTo>
                <a:cubicBezTo>
                  <a:pt x="7713040" y="0"/>
                  <a:pt x="0" y="7713041"/>
                  <a:pt x="0" y="17227550"/>
                </a:cubicBezTo>
                <a:cubicBezTo>
                  <a:pt x="0" y="26742059"/>
                  <a:pt x="7713040" y="34455100"/>
                  <a:pt x="17227550" y="34455100"/>
                </a:cubicBezTo>
                <a:cubicBezTo>
                  <a:pt x="26742060" y="34455100"/>
                  <a:pt x="34455100" y="26742059"/>
                  <a:pt x="34455100" y="17227550"/>
                </a:cubicBez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74" name="Freeform 26774"/>
          <p:cNvSpPr/>
          <p:nvPr/>
        </p:nvSpPr>
        <p:spPr>
          <a:xfrm rot="0" flipH="0" flipV="0">
            <a:off x="4735092" y="11128663"/>
            <a:ext cx="2921546" cy="2921546"/>
          </a:xfrm>
          <a:custGeom>
            <a:pathLst>
              <a:path w="24345900" h="24345900">
                <a:moveTo>
                  <a:pt x="24345900" y="12172950"/>
                </a:moveTo>
                <a:cubicBezTo>
                  <a:pt x="24345900" y="5450015"/>
                  <a:pt x="18895886" y="0"/>
                  <a:pt x="12172950" y="0"/>
                </a:cubicBezTo>
                <a:cubicBezTo>
                  <a:pt x="5450015" y="0"/>
                  <a:pt x="0" y="5450015"/>
                  <a:pt x="0" y="12172950"/>
                </a:cubicBezTo>
                <a:cubicBezTo>
                  <a:pt x="0" y="18895885"/>
                  <a:pt x="5450015" y="24345900"/>
                  <a:pt x="12172950" y="24345900"/>
                </a:cubicBezTo>
                <a:cubicBezTo>
                  <a:pt x="18895886" y="24345900"/>
                  <a:pt x="24345900" y="18895885"/>
                  <a:pt x="24345900" y="12172950"/>
                </a:cubicBez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75" name="Freeform 26775"/>
          <p:cNvSpPr/>
          <p:nvPr/>
        </p:nvSpPr>
        <p:spPr>
          <a:xfrm rot="0" flipH="0" flipV="0">
            <a:off x="5954307" y="12788321"/>
            <a:ext cx="429773" cy="15240"/>
          </a:xfrm>
          <a:custGeom>
            <a:pathLst>
              <a:path w="3581400" h="127000">
                <a:moveTo>
                  <a:pt x="0" y="127000"/>
                </a:moveTo>
                <a:lnTo>
                  <a:pt x="35814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76" name="Freeform 26776"/>
          <p:cNvSpPr/>
          <p:nvPr/>
        </p:nvSpPr>
        <p:spPr>
          <a:xfrm rot="0" flipH="0" flipV="0">
            <a:off x="6416085" y="12751745"/>
            <a:ext cx="0" cy="77725"/>
          </a:xfrm>
          <a:custGeom>
            <a:pathLst>
              <a:path w="0" h="647700">
                <a:moveTo>
                  <a:pt x="0" y="0"/>
                </a:moveTo>
                <a:lnTo>
                  <a:pt x="0" y="647700"/>
                </a:ln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77" name="Freeform 26777"/>
          <p:cNvSpPr/>
          <p:nvPr/>
        </p:nvSpPr>
        <p:spPr>
          <a:xfrm rot="0" flipH="0" flipV="0">
            <a:off x="6452661" y="12699928"/>
            <a:ext cx="0" cy="129541"/>
          </a:xfrm>
          <a:custGeom>
            <a:pathLst>
              <a:path w="0" h="1079500">
                <a:moveTo>
                  <a:pt x="0" y="1079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78" name="Freeform 26778"/>
          <p:cNvSpPr/>
          <p:nvPr/>
        </p:nvSpPr>
        <p:spPr>
          <a:xfrm rot="0" flipH="0" flipV="0">
            <a:off x="6381032" y="12788322"/>
            <a:ext cx="0" cy="41148"/>
          </a:xfrm>
          <a:custGeom>
            <a:pathLst>
              <a:path w="0" h="342900">
                <a:moveTo>
                  <a:pt x="0" y="3429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79" name="Freeform 26779"/>
          <p:cNvSpPr/>
          <p:nvPr/>
        </p:nvSpPr>
        <p:spPr>
          <a:xfrm rot="0" flipH="0" flipV="0">
            <a:off x="6588299" y="12699928"/>
            <a:ext cx="0" cy="129541"/>
          </a:xfrm>
          <a:custGeom>
            <a:pathLst>
              <a:path w="0" h="1079500">
                <a:moveTo>
                  <a:pt x="0" y="0"/>
                </a:moveTo>
                <a:lnTo>
                  <a:pt x="0" y="10795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80" name="Freeform 26780"/>
          <p:cNvSpPr/>
          <p:nvPr/>
        </p:nvSpPr>
        <p:spPr>
          <a:xfrm rot="0" flipH="0" flipV="0">
            <a:off x="6524290" y="12699928"/>
            <a:ext cx="0" cy="129541"/>
          </a:xfrm>
          <a:custGeom>
            <a:pathLst>
              <a:path w="0" h="1079500">
                <a:moveTo>
                  <a:pt x="0" y="1079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81" name="Freeform 26781"/>
          <p:cNvSpPr/>
          <p:nvPr/>
        </p:nvSpPr>
        <p:spPr>
          <a:xfrm rot="0" flipH="0" flipV="0">
            <a:off x="6487714" y="12712121"/>
            <a:ext cx="0" cy="117349"/>
          </a:xfrm>
          <a:custGeom>
            <a:pathLst>
              <a:path w="0" h="977900">
                <a:moveTo>
                  <a:pt x="0" y="9779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82" name="Freeform 26782"/>
          <p:cNvSpPr/>
          <p:nvPr/>
        </p:nvSpPr>
        <p:spPr>
          <a:xfrm rot="0" flipH="0" flipV="0">
            <a:off x="6559342" y="12699928"/>
            <a:ext cx="0" cy="129541"/>
          </a:xfrm>
          <a:custGeom>
            <a:pathLst>
              <a:path w="0" h="1079500">
                <a:moveTo>
                  <a:pt x="0" y="1079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83" name="Freeform 26783"/>
          <p:cNvSpPr/>
          <p:nvPr/>
        </p:nvSpPr>
        <p:spPr>
          <a:xfrm rot="0" flipH="0" flipV="0">
            <a:off x="6487714" y="12699928"/>
            <a:ext cx="0" cy="129541"/>
          </a:xfrm>
          <a:custGeom>
            <a:pathLst>
              <a:path w="0" h="1079500">
                <a:moveTo>
                  <a:pt x="0" y="1079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84" name="Freeform 26784"/>
          <p:cNvSpPr/>
          <p:nvPr/>
        </p:nvSpPr>
        <p:spPr>
          <a:xfrm rot="0" flipH="0" flipV="0">
            <a:off x="6588299" y="12699928"/>
            <a:ext cx="0" cy="129541"/>
          </a:xfrm>
          <a:custGeom>
            <a:pathLst>
              <a:path w="0" h="1079500">
                <a:moveTo>
                  <a:pt x="0" y="0"/>
                </a:moveTo>
                <a:lnTo>
                  <a:pt x="0" y="10795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85" name="Freeform 26785"/>
          <p:cNvSpPr/>
          <p:nvPr/>
        </p:nvSpPr>
        <p:spPr>
          <a:xfrm rot="0" flipH="0" flipV="0">
            <a:off x="5902490" y="12699928"/>
            <a:ext cx="0" cy="129541"/>
          </a:xfrm>
          <a:custGeom>
            <a:pathLst>
              <a:path w="0" h="1079500">
                <a:moveTo>
                  <a:pt x="0" y="1079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86" name="Freeform 26786"/>
          <p:cNvSpPr/>
          <p:nvPr/>
        </p:nvSpPr>
        <p:spPr>
          <a:xfrm rot="0" flipH="0" flipV="0">
            <a:off x="5916206" y="12766985"/>
            <a:ext cx="0" cy="62484"/>
          </a:xfrm>
          <a:custGeom>
            <a:pathLst>
              <a:path w="0" h="520700">
                <a:moveTo>
                  <a:pt x="0" y="5207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87" name="Freeform 26787"/>
          <p:cNvSpPr/>
          <p:nvPr/>
        </p:nvSpPr>
        <p:spPr>
          <a:xfrm rot="0" flipH="0" flipV="0">
            <a:off x="5902490" y="12699928"/>
            <a:ext cx="0" cy="129541"/>
          </a:xfrm>
          <a:custGeom>
            <a:pathLst>
              <a:path w="0" h="1079500">
                <a:moveTo>
                  <a:pt x="0" y="1079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88" name="Freeform 26788"/>
          <p:cNvSpPr/>
          <p:nvPr/>
        </p:nvSpPr>
        <p:spPr>
          <a:xfrm rot="0" flipH="0" flipV="0">
            <a:off x="5899442" y="12417984"/>
            <a:ext cx="41148" cy="44196"/>
          </a:xfrm>
          <a:custGeom>
            <a:pathLst>
              <a:path w="342900" h="368300">
                <a:moveTo>
                  <a:pt x="0" y="368300"/>
                </a:moveTo>
                <a:lnTo>
                  <a:pt x="3429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89" name="Freeform 26789"/>
          <p:cNvSpPr/>
          <p:nvPr/>
        </p:nvSpPr>
        <p:spPr>
          <a:xfrm rot="0" flipH="0" flipV="0">
            <a:off x="6166145" y="12309779"/>
            <a:ext cx="422153" cy="0"/>
          </a:xfrm>
          <a:custGeom>
            <a:pathLst>
              <a:path w="3517900" h="0">
                <a:moveTo>
                  <a:pt x="3517900" y="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90" name="Freeform 26790"/>
          <p:cNvSpPr/>
          <p:nvPr/>
        </p:nvSpPr>
        <p:spPr>
          <a:xfrm rot="0" flipH="0" flipV="0">
            <a:off x="5902490" y="12309779"/>
            <a:ext cx="288039" cy="0"/>
          </a:xfrm>
          <a:custGeom>
            <a:pathLst>
              <a:path w="2400300" h="0">
                <a:moveTo>
                  <a:pt x="2400300" y="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91" name="Freeform 26791"/>
          <p:cNvSpPr/>
          <p:nvPr/>
        </p:nvSpPr>
        <p:spPr>
          <a:xfrm rot="0" flipH="0" flipV="0">
            <a:off x="5940590" y="12401220"/>
            <a:ext cx="472446" cy="16764"/>
          </a:xfrm>
          <a:custGeom>
            <a:pathLst>
              <a:path w="3937000" h="139700">
                <a:moveTo>
                  <a:pt x="3937000" y="0"/>
                </a:moveTo>
                <a:lnTo>
                  <a:pt x="0" y="1397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92" name="Freeform 26792"/>
          <p:cNvSpPr/>
          <p:nvPr/>
        </p:nvSpPr>
        <p:spPr>
          <a:xfrm rot="0" flipH="0" flipV="0">
            <a:off x="5902490" y="12437796"/>
            <a:ext cx="19812" cy="0"/>
          </a:xfrm>
          <a:custGeom>
            <a:pathLst>
              <a:path w="165100" h="0">
                <a:moveTo>
                  <a:pt x="0" y="0"/>
                </a:moveTo>
                <a:lnTo>
                  <a:pt x="1651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93" name="Freeform 26793"/>
          <p:cNvSpPr/>
          <p:nvPr/>
        </p:nvSpPr>
        <p:spPr>
          <a:xfrm rot="0" flipH="0" flipV="0">
            <a:off x="6996735" y="12587150"/>
            <a:ext cx="56388" cy="112777"/>
          </a:xfrm>
          <a:custGeom>
            <a:pathLst>
              <a:path w="469900" h="939800">
                <a:moveTo>
                  <a:pt x="469900" y="0"/>
                </a:moveTo>
                <a:lnTo>
                  <a:pt x="0" y="939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94" name="Freeform 26794"/>
          <p:cNvSpPr/>
          <p:nvPr/>
        </p:nvSpPr>
        <p:spPr>
          <a:xfrm rot="0" flipH="0" flipV="0">
            <a:off x="6419133" y="12576482"/>
            <a:ext cx="1868448" cy="16764"/>
          </a:xfrm>
          <a:custGeom>
            <a:pathLst>
              <a:path w="15570200" h="139700">
                <a:moveTo>
                  <a:pt x="0" y="139700"/>
                </a:moveTo>
                <a:lnTo>
                  <a:pt x="155702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95" name="Freeform 26795"/>
          <p:cNvSpPr/>
          <p:nvPr/>
        </p:nvSpPr>
        <p:spPr>
          <a:xfrm rot="0" flipH="0" flipV="0">
            <a:off x="6425229" y="12594770"/>
            <a:ext cx="1860828" cy="150877"/>
          </a:xfrm>
          <a:custGeom>
            <a:pathLst>
              <a:path w="15506700" h="1257300">
                <a:moveTo>
                  <a:pt x="15506700" y="0"/>
                </a:moveTo>
                <a:lnTo>
                  <a:pt x="0" y="12573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96" name="Freeform 26796"/>
          <p:cNvSpPr/>
          <p:nvPr/>
        </p:nvSpPr>
        <p:spPr>
          <a:xfrm rot="0" flipH="0" flipV="0">
            <a:off x="6413037" y="12440845"/>
            <a:ext cx="1874544" cy="117349"/>
          </a:xfrm>
          <a:custGeom>
            <a:pathLst>
              <a:path w="15621000" h="977900">
                <a:moveTo>
                  <a:pt x="15621000" y="9779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97" name="Freeform 26797"/>
          <p:cNvSpPr/>
          <p:nvPr/>
        </p:nvSpPr>
        <p:spPr>
          <a:xfrm rot="0" flipH="0" flipV="0">
            <a:off x="6938822" y="12475896"/>
            <a:ext cx="51816" cy="112777"/>
          </a:xfrm>
          <a:custGeom>
            <a:pathLst>
              <a:path w="431800" h="939800">
                <a:moveTo>
                  <a:pt x="0" y="939800"/>
                </a:moveTo>
                <a:lnTo>
                  <a:pt x="4318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98" name="Freeform 26798"/>
          <p:cNvSpPr/>
          <p:nvPr/>
        </p:nvSpPr>
        <p:spPr>
          <a:xfrm rot="0" flipH="0" flipV="0">
            <a:off x="7280203" y="12494185"/>
            <a:ext cx="42672" cy="91441"/>
          </a:xfrm>
          <a:custGeom>
            <a:pathLst>
              <a:path w="355600" h="762000">
                <a:moveTo>
                  <a:pt x="355600" y="7620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799" name="Freeform 26799"/>
          <p:cNvSpPr/>
          <p:nvPr/>
        </p:nvSpPr>
        <p:spPr>
          <a:xfrm rot="0" flipH="0" flipV="0">
            <a:off x="7245151" y="12585626"/>
            <a:ext cx="44196" cy="89917"/>
          </a:xfrm>
          <a:custGeom>
            <a:pathLst>
              <a:path w="368300" h="749300">
                <a:moveTo>
                  <a:pt x="0" y="0"/>
                </a:moveTo>
                <a:lnTo>
                  <a:pt x="368300" y="7493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00" name="Freeform 26800"/>
          <p:cNvSpPr/>
          <p:nvPr/>
        </p:nvSpPr>
        <p:spPr>
          <a:xfrm rot="0" flipH="0" flipV="0">
            <a:off x="7150661" y="12587150"/>
            <a:ext cx="56388" cy="96013"/>
          </a:xfrm>
          <a:custGeom>
            <a:pathLst>
              <a:path w="469900" h="800100">
                <a:moveTo>
                  <a:pt x="0" y="0"/>
                </a:moveTo>
                <a:lnTo>
                  <a:pt x="469900" y="8001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01" name="Freeform 26801"/>
          <p:cNvSpPr/>
          <p:nvPr/>
        </p:nvSpPr>
        <p:spPr>
          <a:xfrm rot="0" flipH="0" flipV="0">
            <a:off x="7322876" y="12498757"/>
            <a:ext cx="70104" cy="86869"/>
          </a:xfrm>
          <a:custGeom>
            <a:pathLst>
              <a:path w="584200" h="723900">
                <a:moveTo>
                  <a:pt x="584200" y="711200"/>
                </a:moveTo>
                <a:lnTo>
                  <a:pt x="279400" y="0"/>
                </a:lnTo>
                <a:lnTo>
                  <a:pt x="0" y="7239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02" name="Freeform 26802"/>
          <p:cNvSpPr/>
          <p:nvPr/>
        </p:nvSpPr>
        <p:spPr>
          <a:xfrm rot="0" flipH="0" flipV="0">
            <a:off x="7549956" y="12582578"/>
            <a:ext cx="18288" cy="71628"/>
          </a:xfrm>
          <a:custGeom>
            <a:pathLst>
              <a:path w="152400" h="596900">
                <a:moveTo>
                  <a:pt x="152400" y="0"/>
                </a:moveTo>
                <a:lnTo>
                  <a:pt x="0" y="596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03" name="Freeform 26803"/>
          <p:cNvSpPr/>
          <p:nvPr/>
        </p:nvSpPr>
        <p:spPr>
          <a:xfrm rot="0" flipH="0" flipV="0">
            <a:off x="7516428" y="12509425"/>
            <a:ext cx="22860" cy="73152"/>
          </a:xfrm>
          <a:custGeom>
            <a:pathLst>
              <a:path w="190500" h="609600">
                <a:moveTo>
                  <a:pt x="0" y="609600"/>
                </a:moveTo>
                <a:lnTo>
                  <a:pt x="1905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04" name="Freeform 26804"/>
          <p:cNvSpPr/>
          <p:nvPr/>
        </p:nvSpPr>
        <p:spPr>
          <a:xfrm rot="0" flipH="0" flipV="0">
            <a:off x="7568244" y="12513997"/>
            <a:ext cx="39624" cy="135637"/>
          </a:xfrm>
          <a:custGeom>
            <a:pathLst>
              <a:path w="330200" h="1130300">
                <a:moveTo>
                  <a:pt x="254000" y="0"/>
                </a:moveTo>
                <a:lnTo>
                  <a:pt x="0" y="571500"/>
                </a:lnTo>
                <a:lnTo>
                  <a:pt x="330200" y="11303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05" name="Freeform 26805"/>
          <p:cNvSpPr/>
          <p:nvPr/>
        </p:nvSpPr>
        <p:spPr>
          <a:xfrm rot="0" flipH="0" flipV="0">
            <a:off x="7539287" y="12509425"/>
            <a:ext cx="28956" cy="73152"/>
          </a:xfrm>
          <a:custGeom>
            <a:pathLst>
              <a:path w="241300" h="609600">
                <a:moveTo>
                  <a:pt x="241300" y="6096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06" name="Freeform 26806"/>
          <p:cNvSpPr/>
          <p:nvPr/>
        </p:nvSpPr>
        <p:spPr>
          <a:xfrm rot="0" flipH="0" flipV="0">
            <a:off x="7424986" y="12503329"/>
            <a:ext cx="30480" cy="80773"/>
          </a:xfrm>
          <a:custGeom>
            <a:pathLst>
              <a:path w="254000" h="673100">
                <a:moveTo>
                  <a:pt x="254000" y="6731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07" name="Freeform 26807"/>
          <p:cNvSpPr/>
          <p:nvPr/>
        </p:nvSpPr>
        <p:spPr>
          <a:xfrm rot="0" flipH="0" flipV="0">
            <a:off x="7392981" y="12503329"/>
            <a:ext cx="32004" cy="80773"/>
          </a:xfrm>
          <a:custGeom>
            <a:pathLst>
              <a:path w="266700" h="673100">
                <a:moveTo>
                  <a:pt x="0" y="673100"/>
                </a:moveTo>
                <a:lnTo>
                  <a:pt x="2667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08" name="Freeform 26808"/>
          <p:cNvSpPr/>
          <p:nvPr/>
        </p:nvSpPr>
        <p:spPr>
          <a:xfrm rot="0" flipH="0" flipV="0">
            <a:off x="7289347" y="12585627"/>
            <a:ext cx="65532" cy="89917"/>
          </a:xfrm>
          <a:custGeom>
            <a:pathLst>
              <a:path w="546100" h="749300">
                <a:moveTo>
                  <a:pt x="546100" y="711200"/>
                </a:moveTo>
                <a:lnTo>
                  <a:pt x="279400" y="0"/>
                </a:lnTo>
                <a:lnTo>
                  <a:pt x="0" y="7493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09" name="Freeform 26809"/>
          <p:cNvSpPr/>
          <p:nvPr/>
        </p:nvSpPr>
        <p:spPr>
          <a:xfrm rot="0" flipH="0" flipV="0">
            <a:off x="7455466" y="12506377"/>
            <a:ext cx="30480" cy="77725"/>
          </a:xfrm>
          <a:custGeom>
            <a:pathLst>
              <a:path w="254000" h="647700">
                <a:moveTo>
                  <a:pt x="0" y="647700"/>
                </a:moveTo>
                <a:lnTo>
                  <a:pt x="2540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10" name="Freeform 26810"/>
          <p:cNvSpPr/>
          <p:nvPr/>
        </p:nvSpPr>
        <p:spPr>
          <a:xfrm rot="0" flipH="0" flipV="0">
            <a:off x="7516428" y="12582578"/>
            <a:ext cx="33528" cy="71628"/>
          </a:xfrm>
          <a:custGeom>
            <a:pathLst>
              <a:path w="279400" h="596900">
                <a:moveTo>
                  <a:pt x="0" y="0"/>
                </a:moveTo>
                <a:lnTo>
                  <a:pt x="279400" y="596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11" name="Freeform 26811"/>
          <p:cNvSpPr/>
          <p:nvPr/>
        </p:nvSpPr>
        <p:spPr>
          <a:xfrm rot="0" flipH="0" flipV="0">
            <a:off x="7482899" y="12582578"/>
            <a:ext cx="33528" cy="77725"/>
          </a:xfrm>
          <a:custGeom>
            <a:pathLst>
              <a:path w="279400" h="647700">
                <a:moveTo>
                  <a:pt x="279400" y="0"/>
                </a:moveTo>
                <a:lnTo>
                  <a:pt x="0" y="6477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12" name="Freeform 26812"/>
          <p:cNvSpPr/>
          <p:nvPr/>
        </p:nvSpPr>
        <p:spPr>
          <a:xfrm rot="0" flipH="0" flipV="0">
            <a:off x="7392981" y="12584102"/>
            <a:ext cx="89917" cy="80773"/>
          </a:xfrm>
          <a:custGeom>
            <a:pathLst>
              <a:path w="749300" h="673100">
                <a:moveTo>
                  <a:pt x="0" y="0"/>
                </a:moveTo>
                <a:lnTo>
                  <a:pt x="228600" y="673100"/>
                </a:lnTo>
                <a:lnTo>
                  <a:pt x="520700" y="0"/>
                </a:lnTo>
                <a:lnTo>
                  <a:pt x="749300" y="6350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13" name="Freeform 26813"/>
          <p:cNvSpPr/>
          <p:nvPr/>
        </p:nvSpPr>
        <p:spPr>
          <a:xfrm rot="0" flipH="0" flipV="0">
            <a:off x="7485947" y="12506377"/>
            <a:ext cx="30480" cy="76200"/>
          </a:xfrm>
          <a:custGeom>
            <a:pathLst>
              <a:path w="254000" h="635000">
                <a:moveTo>
                  <a:pt x="254000" y="6350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14" name="Freeform 26814"/>
          <p:cNvSpPr/>
          <p:nvPr/>
        </p:nvSpPr>
        <p:spPr>
          <a:xfrm rot="0" flipH="0" flipV="0">
            <a:off x="7354880" y="12584102"/>
            <a:ext cx="38100" cy="86869"/>
          </a:xfrm>
          <a:custGeom>
            <a:pathLst>
              <a:path w="317500" h="723900">
                <a:moveTo>
                  <a:pt x="317500" y="0"/>
                </a:moveTo>
                <a:lnTo>
                  <a:pt x="0" y="723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15" name="Freeform 26815"/>
          <p:cNvSpPr/>
          <p:nvPr/>
        </p:nvSpPr>
        <p:spPr>
          <a:xfrm rot="0" flipH="0" flipV="0">
            <a:off x="6990639" y="12475897"/>
            <a:ext cx="62484" cy="111253"/>
          </a:xfrm>
          <a:custGeom>
            <a:pathLst>
              <a:path w="520700" h="927100">
                <a:moveTo>
                  <a:pt x="520700" y="9271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16" name="Freeform 26816"/>
          <p:cNvSpPr/>
          <p:nvPr/>
        </p:nvSpPr>
        <p:spPr>
          <a:xfrm rot="0" flipH="0" flipV="0">
            <a:off x="7207050" y="12494185"/>
            <a:ext cx="73152" cy="188978"/>
          </a:xfrm>
          <a:custGeom>
            <a:pathLst>
              <a:path w="609600" h="1574800">
                <a:moveTo>
                  <a:pt x="0" y="1574800"/>
                </a:moveTo>
                <a:lnTo>
                  <a:pt x="6096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17" name="Freeform 26817"/>
          <p:cNvSpPr/>
          <p:nvPr/>
        </p:nvSpPr>
        <p:spPr>
          <a:xfrm rot="0" flipH="0" flipV="0">
            <a:off x="7053125" y="12483518"/>
            <a:ext cx="97537" cy="207266"/>
          </a:xfrm>
          <a:custGeom>
            <a:pathLst>
              <a:path w="812800" h="1727200">
                <a:moveTo>
                  <a:pt x="381000" y="0"/>
                </a:moveTo>
                <a:lnTo>
                  <a:pt x="0" y="863600"/>
                </a:lnTo>
                <a:lnTo>
                  <a:pt x="419100" y="1727200"/>
                </a:lnTo>
                <a:lnTo>
                  <a:pt x="812800" y="8636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18" name="Freeform 26818"/>
          <p:cNvSpPr/>
          <p:nvPr/>
        </p:nvSpPr>
        <p:spPr>
          <a:xfrm rot="0" flipH="0" flipV="0">
            <a:off x="7150662" y="12488089"/>
            <a:ext cx="94489" cy="99061"/>
          </a:xfrm>
          <a:custGeom>
            <a:pathLst>
              <a:path w="787400" h="825500">
                <a:moveTo>
                  <a:pt x="787400" y="812800"/>
                </a:moveTo>
                <a:lnTo>
                  <a:pt x="368300" y="0"/>
                </a:lnTo>
                <a:lnTo>
                  <a:pt x="0" y="8255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19" name="Freeform 26819"/>
          <p:cNvSpPr/>
          <p:nvPr/>
        </p:nvSpPr>
        <p:spPr>
          <a:xfrm rot="0" flipH="0" flipV="0">
            <a:off x="6166145" y="12309779"/>
            <a:ext cx="422153" cy="0"/>
          </a:xfrm>
          <a:custGeom>
            <a:pathLst>
              <a:path w="3517900" h="0">
                <a:moveTo>
                  <a:pt x="3517900" y="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20" name="Freeform 26820"/>
          <p:cNvSpPr/>
          <p:nvPr/>
        </p:nvSpPr>
        <p:spPr>
          <a:xfrm rot="0" flipH="0" flipV="0">
            <a:off x="6499906" y="12699928"/>
            <a:ext cx="88393" cy="0"/>
          </a:xfrm>
          <a:custGeom>
            <a:pathLst>
              <a:path w="736600" h="0">
                <a:moveTo>
                  <a:pt x="736600" y="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21" name="Freeform 26821"/>
          <p:cNvSpPr/>
          <p:nvPr/>
        </p:nvSpPr>
        <p:spPr>
          <a:xfrm rot="0" flipH="0" flipV="0">
            <a:off x="5902490" y="12699928"/>
            <a:ext cx="6096" cy="0"/>
          </a:xfrm>
          <a:custGeom>
            <a:pathLst>
              <a:path w="50800" h="0">
                <a:moveTo>
                  <a:pt x="0" y="0"/>
                </a:moveTo>
                <a:lnTo>
                  <a:pt x="508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22" name="Freeform 26822"/>
          <p:cNvSpPr/>
          <p:nvPr/>
        </p:nvSpPr>
        <p:spPr>
          <a:xfrm rot="0" flipH="0" flipV="0">
            <a:off x="6423705" y="12699928"/>
            <a:ext cx="164594" cy="0"/>
          </a:xfrm>
          <a:custGeom>
            <a:pathLst>
              <a:path w="1371600" h="0">
                <a:moveTo>
                  <a:pt x="0" y="0"/>
                </a:moveTo>
                <a:lnTo>
                  <a:pt x="13716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23" name="Freeform 26823"/>
          <p:cNvSpPr/>
          <p:nvPr/>
        </p:nvSpPr>
        <p:spPr>
          <a:xfrm rot="0" flipH="0" flipV="0">
            <a:off x="6413036" y="12437796"/>
            <a:ext cx="175262" cy="0"/>
          </a:xfrm>
          <a:custGeom>
            <a:pathLst>
              <a:path w="1460500" h="0">
                <a:moveTo>
                  <a:pt x="0" y="0"/>
                </a:moveTo>
                <a:lnTo>
                  <a:pt x="1460500" y="0"/>
                </a:lnTo>
                <a:lnTo>
                  <a:pt x="7239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24" name="Freeform 26824"/>
          <p:cNvSpPr/>
          <p:nvPr/>
        </p:nvSpPr>
        <p:spPr>
          <a:xfrm rot="0" flipH="0" flipV="0">
            <a:off x="6588299" y="12309779"/>
            <a:ext cx="0" cy="128017"/>
          </a:xfrm>
          <a:custGeom>
            <a:pathLst>
              <a:path w="0" h="1066800">
                <a:moveTo>
                  <a:pt x="0" y="10668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25" name="Freeform 26825"/>
          <p:cNvSpPr/>
          <p:nvPr/>
        </p:nvSpPr>
        <p:spPr>
          <a:xfrm rot="0" flipH="0" flipV="0">
            <a:off x="6413036" y="12401220"/>
            <a:ext cx="12192" cy="342904"/>
          </a:xfrm>
          <a:custGeom>
            <a:pathLst>
              <a:path w="101600" h="2857500">
                <a:moveTo>
                  <a:pt x="101600" y="2857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26" name="Freeform 26826"/>
          <p:cNvSpPr/>
          <p:nvPr/>
        </p:nvSpPr>
        <p:spPr>
          <a:xfrm rot="0" flipH="0" flipV="0">
            <a:off x="6345980" y="12309779"/>
            <a:ext cx="0" cy="92965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27" name="Freeform 26827"/>
          <p:cNvSpPr/>
          <p:nvPr/>
        </p:nvSpPr>
        <p:spPr>
          <a:xfrm rot="0" flipH="0" flipV="0">
            <a:off x="6416085" y="12309779"/>
            <a:ext cx="0" cy="128017"/>
          </a:xfrm>
          <a:custGeom>
            <a:pathLst>
              <a:path w="0" h="1066800">
                <a:moveTo>
                  <a:pt x="0" y="0"/>
                </a:moveTo>
                <a:lnTo>
                  <a:pt x="0" y="1066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28" name="Freeform 26828"/>
          <p:cNvSpPr/>
          <p:nvPr/>
        </p:nvSpPr>
        <p:spPr>
          <a:xfrm rot="0" flipH="0" flipV="0">
            <a:off x="6381032" y="12309779"/>
            <a:ext cx="0" cy="92965"/>
          </a:xfrm>
          <a:custGeom>
            <a:pathLst>
              <a:path w="0" h="774700">
                <a:moveTo>
                  <a:pt x="0" y="0"/>
                </a:moveTo>
                <a:lnTo>
                  <a:pt x="0" y="7747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29" name="Freeform 26829"/>
          <p:cNvSpPr/>
          <p:nvPr/>
        </p:nvSpPr>
        <p:spPr>
          <a:xfrm rot="0" flipH="0" flipV="0">
            <a:off x="6487714" y="12309779"/>
            <a:ext cx="0" cy="128017"/>
          </a:xfrm>
          <a:custGeom>
            <a:pathLst>
              <a:path w="0" h="1066800">
                <a:moveTo>
                  <a:pt x="0" y="0"/>
                </a:moveTo>
                <a:lnTo>
                  <a:pt x="0" y="1066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30" name="Freeform 26830"/>
          <p:cNvSpPr/>
          <p:nvPr/>
        </p:nvSpPr>
        <p:spPr>
          <a:xfrm rot="0" flipH="0" flipV="0">
            <a:off x="6559342" y="12309779"/>
            <a:ext cx="0" cy="128017"/>
          </a:xfrm>
          <a:custGeom>
            <a:pathLst>
              <a:path w="0" h="1066800">
                <a:moveTo>
                  <a:pt x="0" y="0"/>
                </a:moveTo>
                <a:lnTo>
                  <a:pt x="0" y="1066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31" name="Freeform 26831"/>
          <p:cNvSpPr/>
          <p:nvPr/>
        </p:nvSpPr>
        <p:spPr>
          <a:xfrm rot="0" flipH="0" flipV="0">
            <a:off x="6452661" y="12309779"/>
            <a:ext cx="0" cy="128017"/>
          </a:xfrm>
          <a:custGeom>
            <a:pathLst>
              <a:path w="0" h="1066800">
                <a:moveTo>
                  <a:pt x="0" y="0"/>
                </a:moveTo>
                <a:lnTo>
                  <a:pt x="0" y="1066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32" name="Freeform 26832"/>
          <p:cNvSpPr/>
          <p:nvPr/>
        </p:nvSpPr>
        <p:spPr>
          <a:xfrm rot="0" flipH="0" flipV="0">
            <a:off x="6524290" y="12309779"/>
            <a:ext cx="0" cy="128017"/>
          </a:xfrm>
          <a:custGeom>
            <a:pathLst>
              <a:path w="0" h="1066800">
                <a:moveTo>
                  <a:pt x="0" y="0"/>
                </a:moveTo>
                <a:lnTo>
                  <a:pt x="0" y="1066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33" name="Freeform 26833"/>
          <p:cNvSpPr/>
          <p:nvPr/>
        </p:nvSpPr>
        <p:spPr>
          <a:xfrm rot="0" flipH="0" flipV="0">
            <a:off x="6425228" y="12593246"/>
            <a:ext cx="85345" cy="152401"/>
          </a:xfrm>
          <a:custGeom>
            <a:pathLst>
              <a:path w="711200" h="1270000">
                <a:moveTo>
                  <a:pt x="711200" y="0"/>
                </a:moveTo>
                <a:lnTo>
                  <a:pt x="0" y="12700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34" name="Freeform 26834"/>
          <p:cNvSpPr/>
          <p:nvPr/>
        </p:nvSpPr>
        <p:spPr>
          <a:xfrm rot="0" flipH="0" flipV="0">
            <a:off x="6094517" y="12309779"/>
            <a:ext cx="0" cy="102109"/>
          </a:xfrm>
          <a:custGeom>
            <a:pathLst>
              <a:path w="0" h="850900">
                <a:moveTo>
                  <a:pt x="0" y="0"/>
                </a:moveTo>
                <a:lnTo>
                  <a:pt x="0" y="850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35" name="Freeform 26835"/>
          <p:cNvSpPr/>
          <p:nvPr/>
        </p:nvSpPr>
        <p:spPr>
          <a:xfrm rot="0" flipH="0" flipV="0">
            <a:off x="6510573" y="12451512"/>
            <a:ext cx="73152" cy="141733"/>
          </a:xfrm>
          <a:custGeom>
            <a:pathLst>
              <a:path w="609600" h="1181100">
                <a:moveTo>
                  <a:pt x="0" y="1181100"/>
                </a:moveTo>
                <a:lnTo>
                  <a:pt x="6096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36" name="Freeform 26836"/>
          <p:cNvSpPr/>
          <p:nvPr/>
        </p:nvSpPr>
        <p:spPr>
          <a:xfrm rot="0" flipH="0" flipV="0">
            <a:off x="6166145" y="12309779"/>
            <a:ext cx="249939" cy="0"/>
          </a:xfrm>
          <a:custGeom>
            <a:pathLst>
              <a:path w="2082800" h="0">
                <a:moveTo>
                  <a:pt x="0" y="0"/>
                </a:moveTo>
                <a:lnTo>
                  <a:pt x="20828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37" name="Freeform 26837"/>
          <p:cNvSpPr/>
          <p:nvPr/>
        </p:nvSpPr>
        <p:spPr>
          <a:xfrm rot="0" flipH="0" flipV="0">
            <a:off x="6583726" y="12451512"/>
            <a:ext cx="85345" cy="140209"/>
          </a:xfrm>
          <a:custGeom>
            <a:pathLst>
              <a:path w="711200" h="1168400">
                <a:moveTo>
                  <a:pt x="711200" y="11684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38" name="Freeform 26838"/>
          <p:cNvSpPr/>
          <p:nvPr/>
        </p:nvSpPr>
        <p:spPr>
          <a:xfrm rot="0" flipH="0" flipV="0">
            <a:off x="6413036" y="12440844"/>
            <a:ext cx="97537" cy="152401"/>
          </a:xfrm>
          <a:custGeom>
            <a:pathLst>
              <a:path w="812800" h="1270000">
                <a:moveTo>
                  <a:pt x="812800" y="12700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39" name="Freeform 26839"/>
          <p:cNvSpPr/>
          <p:nvPr/>
        </p:nvSpPr>
        <p:spPr>
          <a:xfrm rot="0" flipH="0" flipV="0">
            <a:off x="6487714" y="12309779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40" name="Freeform 26840"/>
          <p:cNvSpPr/>
          <p:nvPr/>
        </p:nvSpPr>
        <p:spPr>
          <a:xfrm rot="0" flipH="0" flipV="0">
            <a:off x="6416085" y="12309779"/>
            <a:ext cx="0" cy="117349"/>
          </a:xfrm>
          <a:custGeom>
            <a:pathLst>
              <a:path w="0" h="977900">
                <a:moveTo>
                  <a:pt x="0" y="0"/>
                </a:moveTo>
                <a:lnTo>
                  <a:pt x="0" y="977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41" name="Freeform 26841"/>
          <p:cNvSpPr/>
          <p:nvPr/>
        </p:nvSpPr>
        <p:spPr>
          <a:xfrm rot="0" flipH="0" flipV="0">
            <a:off x="6592871" y="12591722"/>
            <a:ext cx="76200" cy="132589"/>
          </a:xfrm>
          <a:custGeom>
            <a:pathLst>
              <a:path w="635000" h="1104900">
                <a:moveTo>
                  <a:pt x="635000" y="0"/>
                </a:moveTo>
                <a:lnTo>
                  <a:pt x="0" y="1104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42" name="Freeform 26842"/>
          <p:cNvSpPr/>
          <p:nvPr/>
        </p:nvSpPr>
        <p:spPr>
          <a:xfrm rot="0" flipH="0" flipV="0">
            <a:off x="6669071" y="12460656"/>
            <a:ext cx="147829" cy="131065"/>
          </a:xfrm>
          <a:custGeom>
            <a:pathLst>
              <a:path w="1231900" h="1092200">
                <a:moveTo>
                  <a:pt x="1231900" y="1079500"/>
                </a:moveTo>
                <a:lnTo>
                  <a:pt x="546100" y="0"/>
                </a:lnTo>
                <a:lnTo>
                  <a:pt x="0" y="10922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43" name="Freeform 26843"/>
          <p:cNvSpPr/>
          <p:nvPr/>
        </p:nvSpPr>
        <p:spPr>
          <a:xfrm rot="0" flipH="0" flipV="0">
            <a:off x="6510573" y="12593246"/>
            <a:ext cx="82297" cy="131065"/>
          </a:xfrm>
          <a:custGeom>
            <a:pathLst>
              <a:path w="685800" h="1092200">
                <a:moveTo>
                  <a:pt x="0" y="0"/>
                </a:moveTo>
                <a:lnTo>
                  <a:pt x="685800" y="10922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44" name="Freeform 26844"/>
          <p:cNvSpPr/>
          <p:nvPr/>
        </p:nvSpPr>
        <p:spPr>
          <a:xfrm rot="0" flipH="0" flipV="0">
            <a:off x="6669071" y="12590198"/>
            <a:ext cx="210314" cy="129541"/>
          </a:xfrm>
          <a:custGeom>
            <a:pathLst>
              <a:path w="1752600" h="1079500">
                <a:moveTo>
                  <a:pt x="0" y="12700"/>
                </a:moveTo>
                <a:lnTo>
                  <a:pt x="647700" y="1079500"/>
                </a:lnTo>
                <a:lnTo>
                  <a:pt x="1231900" y="0"/>
                </a:lnTo>
                <a:lnTo>
                  <a:pt x="1752600" y="9906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45" name="Freeform 26845"/>
          <p:cNvSpPr/>
          <p:nvPr/>
        </p:nvSpPr>
        <p:spPr>
          <a:xfrm rot="0" flipH="0" flipV="0">
            <a:off x="6816901" y="12468276"/>
            <a:ext cx="179834" cy="231651"/>
          </a:xfrm>
          <a:custGeom>
            <a:pathLst>
              <a:path w="1498600" h="1930400">
                <a:moveTo>
                  <a:pt x="0" y="1016000"/>
                </a:moveTo>
                <a:lnTo>
                  <a:pt x="444500" y="0"/>
                </a:lnTo>
                <a:lnTo>
                  <a:pt x="1016000" y="1003300"/>
                </a:lnTo>
                <a:lnTo>
                  <a:pt x="1498600" y="19304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46" name="Freeform 26846"/>
          <p:cNvSpPr/>
          <p:nvPr/>
        </p:nvSpPr>
        <p:spPr>
          <a:xfrm rot="0" flipH="0" flipV="0">
            <a:off x="6879386" y="12588674"/>
            <a:ext cx="59436" cy="120397"/>
          </a:xfrm>
          <a:custGeom>
            <a:pathLst>
              <a:path w="495300" h="1003300">
                <a:moveTo>
                  <a:pt x="495300" y="0"/>
                </a:moveTo>
                <a:lnTo>
                  <a:pt x="0" y="10033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47" name="Freeform 26847"/>
          <p:cNvSpPr/>
          <p:nvPr/>
        </p:nvSpPr>
        <p:spPr>
          <a:xfrm rot="0" flipH="0" flipV="0">
            <a:off x="6274351" y="12309779"/>
            <a:ext cx="0" cy="96013"/>
          </a:xfrm>
          <a:custGeom>
            <a:pathLst>
              <a:path w="0" h="800100">
                <a:moveTo>
                  <a:pt x="0" y="800100"/>
                </a:moveTo>
                <a:lnTo>
                  <a:pt x="0" y="0"/>
                </a:lnTo>
                <a:lnTo>
                  <a:pt x="0" y="304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48" name="Freeform 26848"/>
          <p:cNvSpPr/>
          <p:nvPr/>
        </p:nvSpPr>
        <p:spPr>
          <a:xfrm rot="0" flipH="0" flipV="0">
            <a:off x="6309403" y="12309779"/>
            <a:ext cx="0" cy="94489"/>
          </a:xfrm>
          <a:custGeom>
            <a:pathLst>
              <a:path w="0"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49" name="Freeform 26849"/>
          <p:cNvSpPr/>
          <p:nvPr/>
        </p:nvSpPr>
        <p:spPr>
          <a:xfrm rot="0" flipH="0" flipV="0">
            <a:off x="6131093" y="12309779"/>
            <a:ext cx="0" cy="100585"/>
          </a:xfrm>
          <a:custGeom>
            <a:pathLst>
              <a:path w="0" h="838200">
                <a:moveTo>
                  <a:pt x="0" y="0"/>
                </a:moveTo>
                <a:lnTo>
                  <a:pt x="0" y="8382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50" name="Freeform 26850"/>
          <p:cNvSpPr/>
          <p:nvPr/>
        </p:nvSpPr>
        <p:spPr>
          <a:xfrm rot="0" flipH="0" flipV="0">
            <a:off x="6166145" y="12309779"/>
            <a:ext cx="0" cy="100585"/>
          </a:xfrm>
          <a:custGeom>
            <a:pathLst>
              <a:path w="0" h="838200">
                <a:moveTo>
                  <a:pt x="0" y="0"/>
                </a:moveTo>
                <a:lnTo>
                  <a:pt x="0" y="8382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51" name="Freeform 26851"/>
          <p:cNvSpPr/>
          <p:nvPr/>
        </p:nvSpPr>
        <p:spPr>
          <a:xfrm rot="0" flipH="0" flipV="0">
            <a:off x="6499905" y="12437796"/>
            <a:ext cx="0" cy="131065"/>
          </a:xfrm>
          <a:custGeom>
            <a:pathLst>
              <a:path w="0" h="1092200">
                <a:moveTo>
                  <a:pt x="0" y="0"/>
                </a:moveTo>
                <a:lnTo>
                  <a:pt x="0" y="10922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52" name="Freeform 26852"/>
          <p:cNvSpPr/>
          <p:nvPr/>
        </p:nvSpPr>
        <p:spPr>
          <a:xfrm rot="0" flipH="0" flipV="0">
            <a:off x="6384080" y="12744126"/>
            <a:ext cx="41148" cy="44196"/>
          </a:xfrm>
          <a:custGeom>
            <a:pathLst>
              <a:path w="342900" h="368300">
                <a:moveTo>
                  <a:pt x="0" y="368300"/>
                </a:moveTo>
                <a:lnTo>
                  <a:pt x="3429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53" name="Freeform 26853"/>
          <p:cNvSpPr/>
          <p:nvPr/>
        </p:nvSpPr>
        <p:spPr>
          <a:xfrm rot="0" flipH="0" flipV="0">
            <a:off x="6499905" y="12568862"/>
            <a:ext cx="0" cy="131065"/>
          </a:xfrm>
          <a:custGeom>
            <a:pathLst>
              <a:path w="0" h="1092200">
                <a:moveTo>
                  <a:pt x="0" y="10922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54" name="Freeform 26854"/>
          <p:cNvSpPr/>
          <p:nvPr/>
        </p:nvSpPr>
        <p:spPr>
          <a:xfrm rot="0" flipH="0" flipV="0">
            <a:off x="6059464" y="12309779"/>
            <a:ext cx="0" cy="103633"/>
          </a:xfrm>
          <a:custGeom>
            <a:pathLst>
              <a:path w="0" h="863600">
                <a:moveTo>
                  <a:pt x="0" y="0"/>
                </a:moveTo>
                <a:lnTo>
                  <a:pt x="0" y="8636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55" name="Freeform 26855"/>
          <p:cNvSpPr/>
          <p:nvPr/>
        </p:nvSpPr>
        <p:spPr>
          <a:xfrm rot="0" flipH="0" flipV="0">
            <a:off x="6022887" y="12309779"/>
            <a:ext cx="0" cy="105157"/>
          </a:xfrm>
          <a:custGeom>
            <a:pathLst>
              <a:path w="0" h="876300">
                <a:moveTo>
                  <a:pt x="0" y="0"/>
                </a:moveTo>
                <a:lnTo>
                  <a:pt x="0" y="8763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56" name="Freeform 26856"/>
          <p:cNvSpPr/>
          <p:nvPr/>
        </p:nvSpPr>
        <p:spPr>
          <a:xfrm rot="0" flipH="0" flipV="0">
            <a:off x="5902490" y="12309779"/>
            <a:ext cx="0" cy="128017"/>
          </a:xfrm>
          <a:custGeom>
            <a:pathLst>
              <a:path w="0" h="1066800">
                <a:moveTo>
                  <a:pt x="0" y="0"/>
                </a:moveTo>
                <a:lnTo>
                  <a:pt x="0" y="1066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57" name="Freeform 26857"/>
          <p:cNvSpPr/>
          <p:nvPr/>
        </p:nvSpPr>
        <p:spPr>
          <a:xfrm rot="0" flipH="0" flipV="0">
            <a:off x="5916206" y="12309779"/>
            <a:ext cx="0" cy="128017"/>
          </a:xfrm>
          <a:custGeom>
            <a:pathLst>
              <a:path w="0" h="1066800">
                <a:moveTo>
                  <a:pt x="0" y="0"/>
                </a:moveTo>
                <a:lnTo>
                  <a:pt x="0" y="1066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58" name="Freeform 26858"/>
          <p:cNvSpPr/>
          <p:nvPr/>
        </p:nvSpPr>
        <p:spPr>
          <a:xfrm rot="0" flipH="0" flipV="0">
            <a:off x="5987835" y="12309778"/>
            <a:ext cx="0" cy="106681"/>
          </a:xfrm>
          <a:custGeom>
            <a:pathLst>
              <a:path w="0" h="889000">
                <a:moveTo>
                  <a:pt x="0" y="889000"/>
                </a:moveTo>
                <a:lnTo>
                  <a:pt x="0" y="0"/>
                </a:lnTo>
                <a:lnTo>
                  <a:pt x="0" y="8890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59" name="Freeform 26859"/>
          <p:cNvSpPr/>
          <p:nvPr/>
        </p:nvSpPr>
        <p:spPr>
          <a:xfrm rot="0" flipH="0" flipV="0">
            <a:off x="5951259" y="12309779"/>
            <a:ext cx="0" cy="108205"/>
          </a:xfrm>
          <a:custGeom>
            <a:pathLst>
              <a:path w="0" h="901700">
                <a:moveTo>
                  <a:pt x="0" y="0"/>
                </a:moveTo>
                <a:lnTo>
                  <a:pt x="0" y="9017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60" name="Freeform 26860"/>
          <p:cNvSpPr/>
          <p:nvPr/>
        </p:nvSpPr>
        <p:spPr>
          <a:xfrm rot="0" flipH="0" flipV="0">
            <a:off x="5899442" y="12462181"/>
            <a:ext cx="10668" cy="300231"/>
          </a:xfrm>
          <a:custGeom>
            <a:pathLst>
              <a:path w="88900" h="2501900">
                <a:moveTo>
                  <a:pt x="0" y="0"/>
                </a:moveTo>
                <a:lnTo>
                  <a:pt x="88900" y="2501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61" name="Freeform 26861"/>
          <p:cNvSpPr/>
          <p:nvPr/>
        </p:nvSpPr>
        <p:spPr>
          <a:xfrm rot="0" flipH="0" flipV="0">
            <a:off x="5951259" y="12829470"/>
            <a:ext cx="637040" cy="0"/>
          </a:xfrm>
          <a:custGeom>
            <a:pathLst>
              <a:path w="5308600" h="0">
                <a:moveTo>
                  <a:pt x="5308600" y="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62" name="Freeform 26862"/>
          <p:cNvSpPr/>
          <p:nvPr/>
        </p:nvSpPr>
        <p:spPr>
          <a:xfrm rot="0" flipH="0" flipV="0">
            <a:off x="6345980" y="12789846"/>
            <a:ext cx="0" cy="39624"/>
          </a:xfrm>
          <a:custGeom>
            <a:pathLst>
              <a:path w="0" h="330200">
                <a:moveTo>
                  <a:pt x="0" y="3302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63" name="Freeform 26863"/>
          <p:cNvSpPr/>
          <p:nvPr/>
        </p:nvSpPr>
        <p:spPr>
          <a:xfrm rot="0" flipH="0" flipV="0">
            <a:off x="5910110" y="12762413"/>
            <a:ext cx="44196" cy="41148"/>
          </a:xfrm>
          <a:custGeom>
            <a:pathLst>
              <a:path w="368300" h="342900">
                <a:moveTo>
                  <a:pt x="0" y="0"/>
                </a:moveTo>
                <a:lnTo>
                  <a:pt x="368300" y="3429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64" name="Freeform 26864"/>
          <p:cNvSpPr/>
          <p:nvPr/>
        </p:nvSpPr>
        <p:spPr>
          <a:xfrm rot="0" flipH="0" flipV="0">
            <a:off x="5951259" y="12800514"/>
            <a:ext cx="0" cy="28956"/>
          </a:xfrm>
          <a:custGeom>
            <a:pathLst>
              <a:path w="0" h="241300">
                <a:moveTo>
                  <a:pt x="0" y="2413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65" name="Freeform 26865"/>
          <p:cNvSpPr/>
          <p:nvPr/>
        </p:nvSpPr>
        <p:spPr>
          <a:xfrm rot="0" flipH="0" flipV="0">
            <a:off x="5902490" y="12829470"/>
            <a:ext cx="111253" cy="0"/>
          </a:xfrm>
          <a:custGeom>
            <a:pathLst>
              <a:path w="927100" h="0">
                <a:moveTo>
                  <a:pt x="927100" y="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66" name="Freeform 26866"/>
          <p:cNvSpPr/>
          <p:nvPr/>
        </p:nvSpPr>
        <p:spPr>
          <a:xfrm rot="0" flipH="0" flipV="0">
            <a:off x="7598724" y="12513997"/>
            <a:ext cx="280419" cy="135637"/>
          </a:xfrm>
          <a:custGeom>
            <a:pathLst>
              <a:path w="2336800" h="1130300">
                <a:moveTo>
                  <a:pt x="76200" y="1130300"/>
                </a:moveTo>
                <a:lnTo>
                  <a:pt x="469900" y="38100"/>
                </a:lnTo>
                <a:lnTo>
                  <a:pt x="1054100" y="1054100"/>
                </a:lnTo>
                <a:lnTo>
                  <a:pt x="1409700" y="88900"/>
                </a:lnTo>
                <a:lnTo>
                  <a:pt x="1905000" y="977900"/>
                </a:lnTo>
                <a:lnTo>
                  <a:pt x="2311400" y="152400"/>
                </a:lnTo>
                <a:lnTo>
                  <a:pt x="2336800" y="939800"/>
                </a:lnTo>
                <a:lnTo>
                  <a:pt x="1879600" y="127000"/>
                </a:lnTo>
                <a:lnTo>
                  <a:pt x="1473200" y="1016000"/>
                </a:lnTo>
                <a:lnTo>
                  <a:pt x="965200" y="63500"/>
                </a:lnTo>
                <a:lnTo>
                  <a:pt x="571500" y="1092200"/>
                </a:ln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67" name="Freeform 26867"/>
          <p:cNvSpPr/>
          <p:nvPr/>
        </p:nvSpPr>
        <p:spPr>
          <a:xfrm rot="0" flipH="0" flipV="0">
            <a:off x="6309403" y="12791370"/>
            <a:ext cx="0" cy="38100"/>
          </a:xfrm>
          <a:custGeom>
            <a:pathLst>
              <a:path w="0" h="317500">
                <a:moveTo>
                  <a:pt x="0" y="317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68" name="Freeform 26868"/>
          <p:cNvSpPr/>
          <p:nvPr/>
        </p:nvSpPr>
        <p:spPr>
          <a:xfrm rot="0" flipH="0" flipV="0">
            <a:off x="6345980" y="12789846"/>
            <a:ext cx="0" cy="39624"/>
          </a:xfrm>
          <a:custGeom>
            <a:pathLst>
              <a:path w="0" h="330200">
                <a:moveTo>
                  <a:pt x="0" y="3302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69" name="Freeform 26869"/>
          <p:cNvSpPr/>
          <p:nvPr/>
        </p:nvSpPr>
        <p:spPr>
          <a:xfrm rot="0" flipH="0" flipV="0">
            <a:off x="6170717" y="12570386"/>
            <a:ext cx="50292" cy="41148"/>
          </a:xfrm>
          <a:custGeom>
            <a:pathLst>
              <a:path w="419100" h="342900">
                <a:moveTo>
                  <a:pt x="0" y="342900"/>
                </a:moveTo>
                <a:lnTo>
                  <a:pt x="4191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70" name="Freeform 26870"/>
          <p:cNvSpPr/>
          <p:nvPr/>
        </p:nvSpPr>
        <p:spPr>
          <a:xfrm rot="0" flipH="0" flipV="0">
            <a:off x="6175290" y="12565815"/>
            <a:ext cx="41148" cy="50292"/>
          </a:xfrm>
          <a:custGeom>
            <a:pathLst>
              <a:path w="342900" h="419100">
                <a:moveTo>
                  <a:pt x="342900" y="419100"/>
                </a:moveTo>
                <a:lnTo>
                  <a:pt x="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71" name="Freeform 26871"/>
          <p:cNvSpPr/>
          <p:nvPr/>
        </p:nvSpPr>
        <p:spPr>
          <a:xfrm rot="0" flipH="0" flipV="0">
            <a:off x="8286057" y="12558194"/>
            <a:ext cx="1524" cy="36576"/>
          </a:xfrm>
          <a:custGeom>
            <a:pathLst>
              <a:path w="12700" h="304800">
                <a:moveTo>
                  <a:pt x="0" y="304800"/>
                </a:moveTo>
                <a:lnTo>
                  <a:pt x="1270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72" name="Freeform 26872"/>
          <p:cNvSpPr/>
          <p:nvPr/>
        </p:nvSpPr>
        <p:spPr>
          <a:xfrm rot="0" flipH="0" flipV="0">
            <a:off x="6237774" y="12309779"/>
            <a:ext cx="0" cy="97537"/>
          </a:xfrm>
          <a:custGeom>
            <a:pathLst>
              <a:path w="0" h="812800">
                <a:moveTo>
                  <a:pt x="0" y="0"/>
                </a:moveTo>
                <a:lnTo>
                  <a:pt x="0" y="8128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73" name="Freeform 26873"/>
          <p:cNvSpPr/>
          <p:nvPr/>
        </p:nvSpPr>
        <p:spPr>
          <a:xfrm rot="0" flipH="0" flipV="0">
            <a:off x="6202722" y="12309779"/>
            <a:ext cx="0" cy="100585"/>
          </a:xfrm>
          <a:custGeom>
            <a:pathLst>
              <a:path w="0" h="838200">
                <a:moveTo>
                  <a:pt x="0" y="0"/>
                </a:moveTo>
                <a:lnTo>
                  <a:pt x="0" y="83820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74" name="Freeform 26874"/>
          <p:cNvSpPr/>
          <p:nvPr/>
        </p:nvSpPr>
        <p:spPr>
          <a:xfrm rot="0" flipH="0" flipV="0">
            <a:off x="6274351" y="12791370"/>
            <a:ext cx="0" cy="38100"/>
          </a:xfrm>
          <a:custGeom>
            <a:pathLst>
              <a:path w="0" h="317500">
                <a:moveTo>
                  <a:pt x="0" y="317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75" name="Freeform 26875"/>
          <p:cNvSpPr/>
          <p:nvPr/>
        </p:nvSpPr>
        <p:spPr>
          <a:xfrm rot="0" flipH="0" flipV="0">
            <a:off x="6237774" y="12792894"/>
            <a:ext cx="0" cy="36576"/>
          </a:xfrm>
          <a:custGeom>
            <a:pathLst>
              <a:path w="0" h="304800">
                <a:moveTo>
                  <a:pt x="0" y="3048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76" name="Freeform 26876"/>
          <p:cNvSpPr/>
          <p:nvPr/>
        </p:nvSpPr>
        <p:spPr>
          <a:xfrm rot="0" flipH="0" flipV="0">
            <a:off x="6274351" y="12791370"/>
            <a:ext cx="0" cy="38100"/>
          </a:xfrm>
          <a:custGeom>
            <a:pathLst>
              <a:path w="0" h="317500">
                <a:moveTo>
                  <a:pt x="0" y="3175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77" name="Freeform 26877"/>
          <p:cNvSpPr/>
          <p:nvPr/>
        </p:nvSpPr>
        <p:spPr>
          <a:xfrm rot="0" flipH="0" flipV="0">
            <a:off x="6202722" y="12794418"/>
            <a:ext cx="0" cy="35052"/>
          </a:xfrm>
          <a:custGeom>
            <a:pathLst>
              <a:path w="0" h="292100">
                <a:moveTo>
                  <a:pt x="0" y="2921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78" name="Freeform 26878"/>
          <p:cNvSpPr/>
          <p:nvPr/>
        </p:nvSpPr>
        <p:spPr>
          <a:xfrm rot="0" flipH="0" flipV="0">
            <a:off x="6166145" y="12795942"/>
            <a:ext cx="0" cy="33528"/>
          </a:xfrm>
          <a:custGeom>
            <a:pathLst>
              <a:path w="0" h="279400">
                <a:moveTo>
                  <a:pt x="0" y="2794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79" name="Freeform 26879"/>
          <p:cNvSpPr/>
          <p:nvPr/>
        </p:nvSpPr>
        <p:spPr>
          <a:xfrm rot="0" flipH="0" flipV="0">
            <a:off x="6202722" y="12794418"/>
            <a:ext cx="0" cy="35052"/>
          </a:xfrm>
          <a:custGeom>
            <a:pathLst>
              <a:path w="0" h="292100">
                <a:moveTo>
                  <a:pt x="0" y="2921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80" name="Freeform 26880"/>
          <p:cNvSpPr/>
          <p:nvPr/>
        </p:nvSpPr>
        <p:spPr>
          <a:xfrm rot="0" flipH="0" flipV="0">
            <a:off x="6131093" y="12797466"/>
            <a:ext cx="0" cy="32004"/>
          </a:xfrm>
          <a:custGeom>
            <a:pathLst>
              <a:path w="0" h="266700">
                <a:moveTo>
                  <a:pt x="0" y="2667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81" name="Freeform 26881"/>
          <p:cNvSpPr/>
          <p:nvPr/>
        </p:nvSpPr>
        <p:spPr>
          <a:xfrm rot="0" flipH="0" flipV="0">
            <a:off x="6094517" y="12798990"/>
            <a:ext cx="0" cy="30480"/>
          </a:xfrm>
          <a:custGeom>
            <a:pathLst>
              <a:path w="0" h="254000">
                <a:moveTo>
                  <a:pt x="0" y="2540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82" name="Freeform 26882"/>
          <p:cNvSpPr/>
          <p:nvPr/>
        </p:nvSpPr>
        <p:spPr>
          <a:xfrm rot="0" flipH="0" flipV="0">
            <a:off x="6131093" y="12797466"/>
            <a:ext cx="0" cy="32004"/>
          </a:xfrm>
          <a:custGeom>
            <a:pathLst>
              <a:path w="0" h="266700">
                <a:moveTo>
                  <a:pt x="0" y="2667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83" name="Freeform 26883"/>
          <p:cNvSpPr/>
          <p:nvPr/>
        </p:nvSpPr>
        <p:spPr>
          <a:xfrm rot="0" flipH="0" flipV="0">
            <a:off x="6059464" y="12800514"/>
            <a:ext cx="0" cy="28956"/>
          </a:xfrm>
          <a:custGeom>
            <a:pathLst>
              <a:path w="0" h="241300">
                <a:moveTo>
                  <a:pt x="0" y="2413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84" name="Freeform 26884"/>
          <p:cNvSpPr/>
          <p:nvPr/>
        </p:nvSpPr>
        <p:spPr>
          <a:xfrm rot="0" flipH="0" flipV="0">
            <a:off x="6022887" y="12800514"/>
            <a:ext cx="0" cy="28956"/>
          </a:xfrm>
          <a:custGeom>
            <a:pathLst>
              <a:path w="0" h="241300">
                <a:moveTo>
                  <a:pt x="0" y="2413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85" name="Freeform 26885"/>
          <p:cNvSpPr/>
          <p:nvPr/>
        </p:nvSpPr>
        <p:spPr>
          <a:xfrm rot="0" flipH="0" flipV="0">
            <a:off x="6059464" y="12800514"/>
            <a:ext cx="0" cy="28956"/>
          </a:xfrm>
          <a:custGeom>
            <a:pathLst>
              <a:path w="0" h="241300">
                <a:moveTo>
                  <a:pt x="0" y="2413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86" name="Freeform 26886"/>
          <p:cNvSpPr/>
          <p:nvPr/>
        </p:nvSpPr>
        <p:spPr>
          <a:xfrm rot="0" flipH="0" flipV="0">
            <a:off x="5987835" y="12802038"/>
            <a:ext cx="0" cy="27432"/>
          </a:xfrm>
          <a:custGeom>
            <a:pathLst>
              <a:path w="0" h="228600">
                <a:moveTo>
                  <a:pt x="0" y="228600"/>
                </a:moveTo>
                <a:lnTo>
                  <a:pt x="0" y="0"/>
                </a:lnTo>
              </a:path>
            </a:pathLst>
          </a:custGeom>
          <a:noFill/>
          <a:ln w="1066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87" name="Freeform 26887"/>
          <p:cNvSpPr/>
          <p:nvPr/>
        </p:nvSpPr>
        <p:spPr>
          <a:xfrm rot="0" flipH="0" flipV="0">
            <a:off x="5113048" y="12702976"/>
            <a:ext cx="961656" cy="536454"/>
          </a:xfrm>
          <a:custGeom>
            <a:pathLst>
              <a:path w="8013700" h="4470400">
                <a:moveTo>
                  <a:pt x="8013700" y="0"/>
                </a:moveTo>
                <a:lnTo>
                  <a:pt x="5410200" y="4470400"/>
                </a:lnTo>
                <a:lnTo>
                  <a:pt x="0" y="447040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88" name="Freeform 26888"/>
          <p:cNvSpPr/>
          <p:nvPr/>
        </p:nvSpPr>
        <p:spPr>
          <a:xfrm rot="0" flipH="0" flipV="0">
            <a:off x="2537454" y="12591722"/>
            <a:ext cx="6304870" cy="0"/>
          </a:xfrm>
          <a:custGeom>
            <a:pathLst>
              <a:path w="52539900" h="0">
                <a:moveTo>
                  <a:pt x="0" y="0"/>
                </a:moveTo>
                <a:lnTo>
                  <a:pt x="52539900" y="0"/>
                </a:lnTo>
              </a:path>
            </a:pathLst>
          </a:custGeom>
          <a:noFill/>
          <a:ln w="1219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89" name="Freeform 26889"/>
          <p:cNvSpPr/>
          <p:nvPr/>
        </p:nvSpPr>
        <p:spPr>
          <a:xfrm rot="0" flipH="0" flipV="0">
            <a:off x="4870729" y="12544477"/>
            <a:ext cx="7620" cy="0"/>
          </a:xfrm>
          <a:custGeom>
            <a:pathLst>
              <a:path w="63500" h="0">
                <a:moveTo>
                  <a:pt x="63500" y="0"/>
                </a:moveTo>
                <a:lnTo>
                  <a:pt x="0" y="0"/>
                </a:lnTo>
                <a:close/>
                <a:moveTo>
                  <a:pt x="635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90" name="Freeform 26890"/>
          <p:cNvSpPr/>
          <p:nvPr/>
        </p:nvSpPr>
        <p:spPr>
          <a:xfrm rot="0" flipH="0" flipV="0">
            <a:off x="4878349" y="12544477"/>
            <a:ext cx="9144" cy="0"/>
          </a:xfrm>
          <a:custGeom>
            <a:pathLst>
              <a:path w="76200" h="0">
                <a:moveTo>
                  <a:pt x="0" y="0"/>
                </a:moveTo>
                <a:lnTo>
                  <a:pt x="762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891" name="Picture 26891"/>
          <p:cNvPicPr>
            <a:picLocks noChangeAspect="0" noChangeArrowheads="1"/>
          </p:cNvPicPr>
          <p:nvPr/>
        </p:nvPicPr>
        <p:blipFill>
          <a:blip r:embed="rId268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787900" y="12506377"/>
            <a:ext cx="165100" cy="168223"/>
          </a:xfrm>
          <a:prstGeom prst="rect">
            <a:avLst/>
          </a:prstGeom>
          <a:noFill/>
          <a:extLst/>
        </p:spPr>
      </p:pic>
      <p:sp>
        <p:nvSpPr>
          <p:cNvPr id="26892" name="Freeform 26892"/>
          <p:cNvSpPr/>
          <p:nvPr/>
        </p:nvSpPr>
        <p:spPr>
          <a:xfrm rot="0" flipH="0" flipV="0">
            <a:off x="4870729" y="12637442"/>
            <a:ext cx="7620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893" name="Picture 26893"/>
          <p:cNvPicPr>
            <a:picLocks noChangeAspect="0" noChangeArrowheads="1"/>
          </p:cNvPicPr>
          <p:nvPr/>
        </p:nvPicPr>
        <p:blipFill>
          <a:blip r:embed="rId268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40249" y="12596294"/>
            <a:ext cx="85344" cy="79247"/>
          </a:xfrm>
          <a:prstGeom prst="rect">
            <a:avLst/>
          </a:prstGeom>
          <a:noFill/>
          <a:extLst/>
        </p:spPr>
      </p:pic>
      <p:sp>
        <p:nvSpPr>
          <p:cNvPr id="26894" name="Freeform 26894"/>
          <p:cNvSpPr/>
          <p:nvPr/>
        </p:nvSpPr>
        <p:spPr>
          <a:xfrm rot="0" flipH="0" flipV="0">
            <a:off x="4878349" y="12634394"/>
            <a:ext cx="16764" cy="3048"/>
          </a:xfrm>
          <a:custGeom>
            <a:pathLst>
              <a:path w="139700" h="25400">
                <a:moveTo>
                  <a:pt x="0" y="0"/>
                </a:moveTo>
                <a:lnTo>
                  <a:pt x="139700" y="0"/>
                </a:lnTo>
                <a:lnTo>
                  <a:pt x="76200" y="2540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895" name="Picture 26895"/>
          <p:cNvPicPr>
            <a:picLocks noChangeAspect="0" noChangeArrowheads="1"/>
          </p:cNvPicPr>
          <p:nvPr/>
        </p:nvPicPr>
        <p:blipFill>
          <a:blip r:embed="rId268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25009" y="12596294"/>
            <a:ext cx="91440" cy="79247"/>
          </a:xfrm>
          <a:prstGeom prst="rect">
            <a:avLst/>
          </a:prstGeom>
          <a:noFill/>
          <a:extLst/>
        </p:spPr>
      </p:pic>
      <p:sp>
        <p:nvSpPr>
          <p:cNvPr id="26896" name="Freeform 26896"/>
          <p:cNvSpPr/>
          <p:nvPr/>
        </p:nvSpPr>
        <p:spPr>
          <a:xfrm rot="0" flipH="0" flipV="0">
            <a:off x="4832629" y="12544476"/>
            <a:ext cx="92965" cy="92965"/>
          </a:xfrm>
          <a:custGeom>
            <a:pathLst>
              <a:path w="774700" h="774700">
                <a:moveTo>
                  <a:pt x="774700" y="387350"/>
                </a:moveTo>
                <a:cubicBezTo>
                  <a:pt x="774700" y="173419"/>
                  <a:pt x="601282" y="0"/>
                  <a:pt x="387350" y="0"/>
                </a:cubicBezTo>
                <a:cubicBezTo>
                  <a:pt x="173419" y="0"/>
                  <a:pt x="0" y="173419"/>
                  <a:pt x="0" y="387350"/>
                </a:cubicBezTo>
                <a:cubicBezTo>
                  <a:pt x="0" y="601281"/>
                  <a:pt x="173419" y="774700"/>
                  <a:pt x="387350" y="774700"/>
                </a:cubicBezTo>
                <a:cubicBezTo>
                  <a:pt x="601282" y="774700"/>
                  <a:pt x="774700" y="601281"/>
                  <a:pt x="774700" y="387350"/>
                </a:cubicBez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97" name="Freeform 26897"/>
          <p:cNvSpPr/>
          <p:nvPr/>
        </p:nvSpPr>
        <p:spPr>
          <a:xfrm rot="0" flipH="0" flipV="0">
            <a:off x="3685042" y="12544477"/>
            <a:ext cx="7620" cy="0"/>
          </a:xfrm>
          <a:custGeom>
            <a:pathLst>
              <a:path w="63500" h="0">
                <a:moveTo>
                  <a:pt x="63500" y="0"/>
                </a:moveTo>
                <a:lnTo>
                  <a:pt x="0" y="0"/>
                </a:lnTo>
                <a:close/>
                <a:moveTo>
                  <a:pt x="635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898" name="Freeform 26898"/>
          <p:cNvSpPr/>
          <p:nvPr/>
        </p:nvSpPr>
        <p:spPr>
          <a:xfrm rot="0" flipH="0" flipV="0">
            <a:off x="3692662" y="12544477"/>
            <a:ext cx="9144" cy="0"/>
          </a:xfrm>
          <a:custGeom>
            <a:pathLst>
              <a:path w="76200" h="0">
                <a:moveTo>
                  <a:pt x="0" y="0"/>
                </a:moveTo>
                <a:lnTo>
                  <a:pt x="762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899" name="Picture 26899"/>
          <p:cNvPicPr>
            <a:picLocks noChangeAspect="0" noChangeArrowheads="1"/>
          </p:cNvPicPr>
          <p:nvPr/>
        </p:nvPicPr>
        <p:blipFill>
          <a:blip r:embed="rId268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606800" y="12506377"/>
            <a:ext cx="165100" cy="168223"/>
          </a:xfrm>
          <a:prstGeom prst="rect">
            <a:avLst/>
          </a:prstGeom>
          <a:noFill/>
          <a:extLst/>
        </p:spPr>
      </p:pic>
      <p:sp>
        <p:nvSpPr>
          <p:cNvPr id="26900" name="Freeform 26900"/>
          <p:cNvSpPr/>
          <p:nvPr/>
        </p:nvSpPr>
        <p:spPr>
          <a:xfrm rot="0" flipH="0" flipV="0">
            <a:off x="3685042" y="12637442"/>
            <a:ext cx="7620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901" name="Picture 26901"/>
          <p:cNvPicPr>
            <a:picLocks noChangeAspect="0" noChangeArrowheads="1"/>
          </p:cNvPicPr>
          <p:nvPr/>
        </p:nvPicPr>
        <p:blipFill>
          <a:blip r:embed="rId269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654562" y="12596294"/>
            <a:ext cx="85344" cy="79247"/>
          </a:xfrm>
          <a:prstGeom prst="rect">
            <a:avLst/>
          </a:prstGeom>
          <a:noFill/>
          <a:extLst/>
        </p:spPr>
      </p:pic>
      <p:sp>
        <p:nvSpPr>
          <p:cNvPr id="26902" name="Freeform 26902"/>
          <p:cNvSpPr/>
          <p:nvPr/>
        </p:nvSpPr>
        <p:spPr>
          <a:xfrm rot="0" flipH="0" flipV="0">
            <a:off x="3692662" y="12634394"/>
            <a:ext cx="16764" cy="3048"/>
          </a:xfrm>
          <a:custGeom>
            <a:pathLst>
              <a:path w="139700" h="25400">
                <a:moveTo>
                  <a:pt x="0" y="0"/>
                </a:moveTo>
                <a:lnTo>
                  <a:pt x="139700" y="0"/>
                </a:lnTo>
                <a:lnTo>
                  <a:pt x="76200" y="2540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903" name="Picture 26903"/>
          <p:cNvPicPr>
            <a:picLocks noChangeAspect="0" noChangeArrowheads="1"/>
          </p:cNvPicPr>
          <p:nvPr/>
        </p:nvPicPr>
        <p:blipFill>
          <a:blip r:embed="rId269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639322" y="12596294"/>
            <a:ext cx="91440" cy="79247"/>
          </a:xfrm>
          <a:prstGeom prst="rect">
            <a:avLst/>
          </a:prstGeom>
          <a:noFill/>
          <a:extLst/>
        </p:spPr>
      </p:pic>
      <p:sp>
        <p:nvSpPr>
          <p:cNvPr id="26904" name="Freeform 26904"/>
          <p:cNvSpPr/>
          <p:nvPr/>
        </p:nvSpPr>
        <p:spPr>
          <a:xfrm rot="0" flipH="0" flipV="0">
            <a:off x="3646941" y="12544476"/>
            <a:ext cx="92965" cy="92965"/>
          </a:xfrm>
          <a:custGeom>
            <a:pathLst>
              <a:path w="774700" h="774700">
                <a:moveTo>
                  <a:pt x="774700" y="387350"/>
                </a:moveTo>
                <a:cubicBezTo>
                  <a:pt x="774700" y="173419"/>
                  <a:pt x="601282" y="0"/>
                  <a:pt x="387350" y="0"/>
                </a:cubicBezTo>
                <a:cubicBezTo>
                  <a:pt x="173419" y="0"/>
                  <a:pt x="0" y="173419"/>
                  <a:pt x="0" y="387350"/>
                </a:cubicBezTo>
                <a:cubicBezTo>
                  <a:pt x="0" y="601281"/>
                  <a:pt x="173419" y="774700"/>
                  <a:pt x="387350" y="774700"/>
                </a:cubicBezTo>
                <a:cubicBezTo>
                  <a:pt x="601282" y="774700"/>
                  <a:pt x="774700" y="601281"/>
                  <a:pt x="774700" y="387350"/>
                </a:cubicBez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05" name="Freeform 26905"/>
          <p:cNvSpPr/>
          <p:nvPr/>
        </p:nvSpPr>
        <p:spPr>
          <a:xfrm rot="0" flipH="0" flipV="0">
            <a:off x="2528311" y="12544476"/>
            <a:ext cx="9144" cy="0"/>
          </a:xfrm>
          <a:custGeom>
            <a:pathLst>
              <a:path w="76200" h="0">
                <a:moveTo>
                  <a:pt x="76200" y="0"/>
                </a:moveTo>
                <a:lnTo>
                  <a:pt x="0" y="0"/>
                </a:lnTo>
                <a:close/>
                <a:moveTo>
                  <a:pt x="76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06" name="Freeform 26906"/>
          <p:cNvSpPr/>
          <p:nvPr/>
        </p:nvSpPr>
        <p:spPr>
          <a:xfrm rot="0" flipH="0" flipV="0">
            <a:off x="2537455" y="12544476"/>
            <a:ext cx="7620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907" name="Picture 26907"/>
          <p:cNvPicPr>
            <a:picLocks noChangeAspect="0" noChangeArrowheads="1"/>
          </p:cNvPicPr>
          <p:nvPr/>
        </p:nvPicPr>
        <p:blipFill>
          <a:blip r:embed="rId269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51100" y="12506376"/>
            <a:ext cx="165100" cy="168224"/>
          </a:xfrm>
          <a:prstGeom prst="rect">
            <a:avLst/>
          </a:prstGeom>
          <a:noFill/>
          <a:extLst/>
        </p:spPr>
      </p:pic>
      <p:sp>
        <p:nvSpPr>
          <p:cNvPr id="26908" name="Freeform 26908"/>
          <p:cNvSpPr/>
          <p:nvPr/>
        </p:nvSpPr>
        <p:spPr>
          <a:xfrm rot="0" flipH="0" flipV="0">
            <a:off x="2528310" y="12637442"/>
            <a:ext cx="9144" cy="0"/>
          </a:xfrm>
          <a:custGeom>
            <a:pathLst>
              <a:path w="76200" h="0">
                <a:moveTo>
                  <a:pt x="0" y="0"/>
                </a:moveTo>
                <a:lnTo>
                  <a:pt x="76200" y="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909" name="Picture 26909"/>
          <p:cNvPicPr>
            <a:picLocks noChangeAspect="0" noChangeArrowheads="1"/>
          </p:cNvPicPr>
          <p:nvPr/>
        </p:nvPicPr>
        <p:blipFill>
          <a:blip r:embed="rId269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99355" y="12596294"/>
            <a:ext cx="83820" cy="79247"/>
          </a:xfrm>
          <a:prstGeom prst="rect">
            <a:avLst/>
          </a:prstGeom>
          <a:noFill/>
          <a:extLst/>
        </p:spPr>
      </p:pic>
      <p:sp>
        <p:nvSpPr>
          <p:cNvPr id="26910" name="Freeform 26910"/>
          <p:cNvSpPr/>
          <p:nvPr/>
        </p:nvSpPr>
        <p:spPr>
          <a:xfrm rot="0" flipH="0" flipV="0">
            <a:off x="2537455" y="12634394"/>
            <a:ext cx="15240" cy="3048"/>
          </a:xfrm>
          <a:custGeom>
            <a:pathLst>
              <a:path w="127000" h="25400">
                <a:moveTo>
                  <a:pt x="0" y="0"/>
                </a:moveTo>
                <a:lnTo>
                  <a:pt x="127000" y="0"/>
                </a:lnTo>
                <a:lnTo>
                  <a:pt x="63500" y="25400"/>
                </a:lnTo>
                <a:close/>
                <a:moveTo>
                  <a:pt x="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911" name="Picture 26911"/>
          <p:cNvPicPr>
            <a:picLocks noChangeAspect="0" noChangeArrowheads="1"/>
          </p:cNvPicPr>
          <p:nvPr/>
        </p:nvPicPr>
        <p:blipFill>
          <a:blip r:embed="rId269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82590" y="12596294"/>
            <a:ext cx="92964" cy="79247"/>
          </a:xfrm>
          <a:prstGeom prst="rect">
            <a:avLst/>
          </a:prstGeom>
          <a:noFill/>
          <a:extLst/>
        </p:spPr>
      </p:pic>
      <p:sp>
        <p:nvSpPr>
          <p:cNvPr id="26912" name="Freeform 26912"/>
          <p:cNvSpPr/>
          <p:nvPr/>
        </p:nvSpPr>
        <p:spPr>
          <a:xfrm rot="0" flipH="0" flipV="0">
            <a:off x="2491734" y="12544476"/>
            <a:ext cx="92965" cy="92965"/>
          </a:xfrm>
          <a:custGeom>
            <a:pathLst>
              <a:path w="774700" h="774700">
                <a:moveTo>
                  <a:pt x="774700" y="387350"/>
                </a:moveTo>
                <a:cubicBezTo>
                  <a:pt x="774700" y="173419"/>
                  <a:pt x="601282" y="0"/>
                  <a:pt x="387350" y="0"/>
                </a:cubicBezTo>
                <a:cubicBezTo>
                  <a:pt x="173419" y="0"/>
                  <a:pt x="0" y="173419"/>
                  <a:pt x="0" y="387350"/>
                </a:cubicBezTo>
                <a:cubicBezTo>
                  <a:pt x="0" y="601281"/>
                  <a:pt x="173419" y="774700"/>
                  <a:pt x="387350" y="774700"/>
                </a:cubicBezTo>
                <a:cubicBezTo>
                  <a:pt x="601282" y="774700"/>
                  <a:pt x="774700" y="601281"/>
                  <a:pt x="774700" y="387350"/>
                </a:cubicBez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13" name="Freeform 26913"/>
          <p:cNvSpPr/>
          <p:nvPr/>
        </p:nvSpPr>
        <p:spPr>
          <a:xfrm rot="0" flipH="0" flipV="0">
            <a:off x="4244357" y="11220102"/>
            <a:ext cx="755914" cy="530359"/>
          </a:xfrm>
          <a:custGeom>
            <a:pathLst>
              <a:path w="6299200" h="4419600">
                <a:moveTo>
                  <a:pt x="0" y="0"/>
                </a:moveTo>
                <a:lnTo>
                  <a:pt x="6299200" y="44196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14" name="Freeform 26914"/>
          <p:cNvSpPr/>
          <p:nvPr/>
        </p:nvSpPr>
        <p:spPr>
          <a:xfrm rot="0" flipH="0" flipV="0">
            <a:off x="5000272" y="11750460"/>
            <a:ext cx="1194831" cy="839735"/>
          </a:xfrm>
          <a:custGeom>
            <a:pathLst>
              <a:path w="9956800" h="6997700">
                <a:moveTo>
                  <a:pt x="9956800" y="69977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915" name="Picture 26915"/>
          <p:cNvPicPr>
            <a:picLocks noChangeAspect="0" noChangeArrowheads="1"/>
          </p:cNvPicPr>
          <p:nvPr/>
        </p:nvPicPr>
        <p:blipFill>
          <a:blip r:embed="rId269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84447" y="11691024"/>
            <a:ext cx="231650" cy="118872"/>
          </a:xfrm>
          <a:prstGeom prst="rect">
            <a:avLst/>
          </a:prstGeom>
          <a:noFill/>
          <a:extLst/>
        </p:spPr>
      </p:pic>
      <p:sp>
        <p:nvSpPr>
          <p:cNvPr id="26916" name="Freeform 26916"/>
          <p:cNvSpPr/>
          <p:nvPr/>
        </p:nvSpPr>
        <p:spPr>
          <a:xfrm rot="0" flipH="0" flipV="0">
            <a:off x="3393954" y="11599582"/>
            <a:ext cx="853451" cy="301756"/>
          </a:xfrm>
          <a:custGeom>
            <a:pathLst>
              <a:path w="7112000" h="2514600">
                <a:moveTo>
                  <a:pt x="0" y="0"/>
                </a:moveTo>
                <a:lnTo>
                  <a:pt x="7112000" y="25146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17" name="Freeform 26917"/>
          <p:cNvSpPr/>
          <p:nvPr/>
        </p:nvSpPr>
        <p:spPr>
          <a:xfrm rot="0" flipH="0" flipV="0">
            <a:off x="4247406" y="11901337"/>
            <a:ext cx="1947698" cy="688857"/>
          </a:xfrm>
          <a:custGeom>
            <a:pathLst>
              <a:path w="16230600" h="5740400">
                <a:moveTo>
                  <a:pt x="16230600" y="5740400"/>
                </a:moveTo>
                <a:lnTo>
                  <a:pt x="0" y="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6918" name="Picture 26918"/>
          <p:cNvPicPr>
            <a:picLocks noChangeAspect="0" noChangeArrowheads="1"/>
          </p:cNvPicPr>
          <p:nvPr/>
        </p:nvPicPr>
        <p:blipFill>
          <a:blip r:embed="rId269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34629" y="11822089"/>
            <a:ext cx="224030" cy="158497"/>
          </a:xfrm>
          <a:prstGeom prst="rect">
            <a:avLst/>
          </a:prstGeom>
          <a:noFill/>
          <a:extLst/>
        </p:spPr>
      </p:pic>
      <p:sp>
        <p:nvSpPr>
          <p:cNvPr id="26919" name="Freeform 26919"/>
          <p:cNvSpPr/>
          <p:nvPr/>
        </p:nvSpPr>
        <p:spPr>
          <a:xfrm rot="0" flipH="0" flipV="0">
            <a:off x="5644933" y="10785755"/>
            <a:ext cx="283467" cy="0"/>
          </a:xfrm>
          <a:custGeom>
            <a:pathLst>
              <a:path w="2362200" h="0">
                <a:moveTo>
                  <a:pt x="0" y="0"/>
                </a:moveTo>
                <a:lnTo>
                  <a:pt x="23622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20" name="Freeform 26920"/>
          <p:cNvSpPr/>
          <p:nvPr/>
        </p:nvSpPr>
        <p:spPr>
          <a:xfrm rot="0" flipH="0" flipV="0">
            <a:off x="5928401" y="10736986"/>
            <a:ext cx="1524" cy="263655"/>
          </a:xfrm>
          <a:custGeom>
            <a:pathLst>
              <a:path w="12700" h="2197100">
                <a:moveTo>
                  <a:pt x="12700" y="2197100"/>
                </a:moveTo>
                <a:lnTo>
                  <a:pt x="0" y="0"/>
                </a:ln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21" name="Freeform 26921"/>
          <p:cNvSpPr/>
          <p:nvPr/>
        </p:nvSpPr>
        <p:spPr>
          <a:xfrm rot="0" flipH="0" flipV="0">
            <a:off x="5838484" y="10733937"/>
            <a:ext cx="89917" cy="103633"/>
          </a:xfrm>
          <a:custGeom>
            <a:pathLst>
              <a:path w="749300" h="863600">
                <a:moveTo>
                  <a:pt x="0" y="863600"/>
                </a:moveTo>
                <a:lnTo>
                  <a:pt x="749300" y="431800"/>
                </a:ln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22" name="Freeform 26922"/>
          <p:cNvSpPr/>
          <p:nvPr/>
        </p:nvSpPr>
        <p:spPr>
          <a:xfrm rot="0" flipH="0" flipV="0">
            <a:off x="5655602" y="14265094"/>
            <a:ext cx="283467" cy="0"/>
          </a:xfrm>
          <a:custGeom>
            <a:pathLst>
              <a:path w="2362200" h="0">
                <a:moveTo>
                  <a:pt x="0" y="0"/>
                </a:moveTo>
                <a:lnTo>
                  <a:pt x="2362200" y="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23" name="Freeform 26923"/>
          <p:cNvSpPr/>
          <p:nvPr/>
        </p:nvSpPr>
        <p:spPr>
          <a:xfrm rot="0" flipH="0" flipV="0">
            <a:off x="5939069" y="14050207"/>
            <a:ext cx="1524" cy="263655"/>
          </a:xfrm>
          <a:custGeom>
            <a:pathLst>
              <a:path w="12700" h="2197100">
                <a:moveTo>
                  <a:pt x="12700" y="0"/>
                </a:moveTo>
                <a:lnTo>
                  <a:pt x="0" y="2197100"/>
                </a:lnTo>
              </a:path>
            </a:pathLst>
          </a:custGeom>
          <a:noFill/>
          <a:ln w="18288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24" name="Freeform 26924"/>
          <p:cNvSpPr/>
          <p:nvPr/>
        </p:nvSpPr>
        <p:spPr>
          <a:xfrm rot="0" flipH="0" flipV="0">
            <a:off x="5849152" y="14213277"/>
            <a:ext cx="89917" cy="103633"/>
          </a:xfrm>
          <a:custGeom>
            <a:pathLst>
              <a:path w="749300" h="863600">
                <a:moveTo>
                  <a:pt x="0" y="0"/>
                </a:moveTo>
                <a:lnTo>
                  <a:pt x="749300" y="431800"/>
                </a:lnTo>
                <a:lnTo>
                  <a:pt x="0" y="8636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25" name="Freeform 26925"/>
          <p:cNvSpPr/>
          <p:nvPr/>
        </p:nvSpPr>
        <p:spPr>
          <a:xfrm rot="0" flipH="0" flipV="0">
            <a:off x="23418065" y="19227306"/>
            <a:ext cx="0" cy="1979702"/>
          </a:xfrm>
          <a:custGeom>
            <a:pathLst>
              <a:path w="0" h="16497300">
                <a:moveTo>
                  <a:pt x="0" y="0"/>
                </a:moveTo>
                <a:lnTo>
                  <a:pt x="0" y="16497300"/>
                </a:lnTo>
              </a:path>
            </a:pathLst>
          </a:custGeom>
          <a:noFill/>
          <a:ln w="4572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26" name="Freeform 26926"/>
          <p:cNvSpPr/>
          <p:nvPr/>
        </p:nvSpPr>
        <p:spPr>
          <a:xfrm rot="0" flipH="0" flipV="0">
            <a:off x="23418065" y="19227306"/>
            <a:ext cx="0" cy="1965986"/>
          </a:xfrm>
          <a:custGeom>
            <a:pathLst>
              <a:path w="0" h="16383000">
                <a:moveTo>
                  <a:pt x="0" y="163830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27" name="Freeform 26927"/>
          <p:cNvSpPr/>
          <p:nvPr/>
        </p:nvSpPr>
        <p:spPr>
          <a:xfrm rot="0" flipH="0" flipV="0">
            <a:off x="23418065" y="19932927"/>
            <a:ext cx="2340895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28" name="Freeform 26928"/>
          <p:cNvSpPr/>
          <p:nvPr/>
        </p:nvSpPr>
        <p:spPr>
          <a:xfrm rot="0" flipH="0" flipV="0">
            <a:off x="23418065" y="19393424"/>
            <a:ext cx="2340895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29" name="Freeform 26929"/>
          <p:cNvSpPr/>
          <p:nvPr/>
        </p:nvSpPr>
        <p:spPr>
          <a:xfrm rot="0" flipH="0" flipV="0">
            <a:off x="23418065" y="19573258"/>
            <a:ext cx="2340895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30" name="Freeform 26930"/>
          <p:cNvSpPr/>
          <p:nvPr/>
        </p:nvSpPr>
        <p:spPr>
          <a:xfrm rot="0" flipH="0" flipV="0">
            <a:off x="23418065" y="19753093"/>
            <a:ext cx="2340895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31" name="Freeform 26931"/>
          <p:cNvSpPr/>
          <p:nvPr/>
        </p:nvSpPr>
        <p:spPr>
          <a:xfrm rot="0" flipH="0" flipV="0">
            <a:off x="23418065" y="20112762"/>
            <a:ext cx="6659970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32" name="Freeform 26932"/>
          <p:cNvSpPr/>
          <p:nvPr/>
        </p:nvSpPr>
        <p:spPr>
          <a:xfrm rot="0" flipH="0" flipV="0">
            <a:off x="25399294" y="19227305"/>
            <a:ext cx="0" cy="1979703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33" name="Freeform 26933"/>
          <p:cNvSpPr/>
          <p:nvPr/>
        </p:nvSpPr>
        <p:spPr>
          <a:xfrm rot="0" flipH="0" flipV="0">
            <a:off x="24858265" y="19227305"/>
            <a:ext cx="0" cy="1979703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34" name="Freeform 26934"/>
          <p:cNvSpPr/>
          <p:nvPr/>
        </p:nvSpPr>
        <p:spPr>
          <a:xfrm rot="0" flipH="0" flipV="0">
            <a:off x="24498597" y="19227305"/>
            <a:ext cx="0" cy="885456"/>
          </a:xfrm>
          <a:custGeom>
            <a:pathLst>
              <a:path w="0" h="7378700">
                <a:moveTo>
                  <a:pt x="0" y="0"/>
                </a:moveTo>
                <a:lnTo>
                  <a:pt x="0" y="73787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35" name="Freeform 26935"/>
          <p:cNvSpPr/>
          <p:nvPr/>
        </p:nvSpPr>
        <p:spPr>
          <a:xfrm rot="0" flipH="0" flipV="0">
            <a:off x="24138928" y="19227305"/>
            <a:ext cx="0" cy="1979703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36" name="Freeform 26936"/>
          <p:cNvSpPr/>
          <p:nvPr/>
        </p:nvSpPr>
        <p:spPr>
          <a:xfrm rot="0" flipH="0" flipV="0">
            <a:off x="23779258" y="19227305"/>
            <a:ext cx="0" cy="885456"/>
          </a:xfrm>
          <a:custGeom>
            <a:pathLst>
              <a:path w="0" h="7378700">
                <a:moveTo>
                  <a:pt x="0" y="0"/>
                </a:moveTo>
                <a:lnTo>
                  <a:pt x="0" y="7378700"/>
                </a:lnTo>
              </a:path>
            </a:pathLst>
          </a:custGeom>
          <a:noFill/>
          <a:ln w="9144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37" name="Freeform 26937"/>
          <p:cNvSpPr/>
          <p:nvPr/>
        </p:nvSpPr>
        <p:spPr>
          <a:xfrm rot="0" flipH="0" flipV="0">
            <a:off x="28278171" y="20292596"/>
            <a:ext cx="1799868" cy="0"/>
          </a:xfrm>
          <a:custGeom>
            <a:pathLst>
              <a:path w="14998700" h="0">
                <a:moveTo>
                  <a:pt x="0" y="0"/>
                </a:moveTo>
                <a:lnTo>
                  <a:pt x="149987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38" name="Freeform 26938"/>
          <p:cNvSpPr/>
          <p:nvPr/>
        </p:nvSpPr>
        <p:spPr>
          <a:xfrm rot="0" flipH="0" flipV="0">
            <a:off x="25758964" y="19573258"/>
            <a:ext cx="4319075" cy="0"/>
          </a:xfrm>
          <a:custGeom>
            <a:pathLst>
              <a:path w="35991800" h="0">
                <a:moveTo>
                  <a:pt x="0" y="0"/>
                </a:moveTo>
                <a:lnTo>
                  <a:pt x="359918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39" name="Freeform 26939"/>
          <p:cNvSpPr/>
          <p:nvPr/>
        </p:nvSpPr>
        <p:spPr>
          <a:xfrm rot="0" flipH="0" flipV="0">
            <a:off x="25758964" y="20653789"/>
            <a:ext cx="4319075" cy="0"/>
          </a:xfrm>
          <a:custGeom>
            <a:pathLst>
              <a:path w="35991800" h="0">
                <a:moveTo>
                  <a:pt x="0" y="0"/>
                </a:moveTo>
                <a:lnTo>
                  <a:pt x="3599180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40" name="Freeform 26940"/>
          <p:cNvSpPr/>
          <p:nvPr/>
        </p:nvSpPr>
        <p:spPr>
          <a:xfrm rot="0" flipH="0" flipV="0">
            <a:off x="25758964" y="19227305"/>
            <a:ext cx="0" cy="1979703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41" name="Freeform 26941"/>
          <p:cNvSpPr/>
          <p:nvPr/>
        </p:nvSpPr>
        <p:spPr>
          <a:xfrm rot="0" flipH="0" flipV="0">
            <a:off x="28819195" y="20112761"/>
            <a:ext cx="0" cy="541027"/>
          </a:xfrm>
          <a:custGeom>
            <a:pathLst>
              <a:path w="0" h="4508500">
                <a:moveTo>
                  <a:pt x="0" y="45085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42" name="Freeform 26942"/>
          <p:cNvSpPr/>
          <p:nvPr/>
        </p:nvSpPr>
        <p:spPr>
          <a:xfrm rot="0" flipH="0" flipV="0">
            <a:off x="28278171" y="20112761"/>
            <a:ext cx="0" cy="1080530"/>
          </a:xfrm>
          <a:custGeom>
            <a:pathLst>
              <a:path w="0" h="9004300">
                <a:moveTo>
                  <a:pt x="0" y="90043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43" name="Freeform 26943"/>
          <p:cNvSpPr/>
          <p:nvPr/>
        </p:nvSpPr>
        <p:spPr>
          <a:xfrm rot="0" flipH="0" flipV="0">
            <a:off x="29358701" y="20112761"/>
            <a:ext cx="0" cy="541027"/>
          </a:xfrm>
          <a:custGeom>
            <a:pathLst>
              <a:path w="0" h="4508500">
                <a:moveTo>
                  <a:pt x="0" y="4508500"/>
                </a:moveTo>
                <a:lnTo>
                  <a:pt x="0" y="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44" name="Freeform 26944"/>
          <p:cNvSpPr/>
          <p:nvPr/>
        </p:nvSpPr>
        <p:spPr>
          <a:xfrm rot="0" flipH="0" flipV="0">
            <a:off x="23418071" y="20292596"/>
            <a:ext cx="2340896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45" name="Freeform 26945"/>
          <p:cNvSpPr/>
          <p:nvPr/>
        </p:nvSpPr>
        <p:spPr>
          <a:xfrm rot="0" flipH="0" flipV="0">
            <a:off x="23418071" y="20653789"/>
            <a:ext cx="2340896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46" name="Freeform 26946"/>
          <p:cNvSpPr/>
          <p:nvPr/>
        </p:nvSpPr>
        <p:spPr>
          <a:xfrm rot="0" flipH="0" flipV="0">
            <a:off x="23418072" y="20473954"/>
            <a:ext cx="2340896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47" name="Freeform 26947"/>
          <p:cNvSpPr/>
          <p:nvPr/>
        </p:nvSpPr>
        <p:spPr>
          <a:xfrm rot="0" flipH="0" flipV="0">
            <a:off x="23418072" y="20833623"/>
            <a:ext cx="2340896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20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48" name="Freeform 26948"/>
          <p:cNvSpPr/>
          <p:nvPr/>
        </p:nvSpPr>
        <p:spPr>
          <a:xfrm rot="0" flipH="0" flipV="0">
            <a:off x="23418072" y="19227305"/>
            <a:ext cx="6659973" cy="1979703"/>
          </a:xfrm>
          <a:custGeom>
            <a:pathLst>
              <a:path w="55499000" h="16497300">
                <a:moveTo>
                  <a:pt x="0" y="16497300"/>
                </a:moveTo>
                <a:lnTo>
                  <a:pt x="55499000" y="16497300"/>
                </a:lnTo>
                <a:lnTo>
                  <a:pt x="55499000" y="0"/>
                </a:lnTo>
                <a:lnTo>
                  <a:pt x="0" y="0"/>
                </a:lnTo>
                <a:lnTo>
                  <a:pt x="0" y="16497300"/>
                </a:lnTo>
              </a:path>
            </a:pathLst>
          </a:custGeom>
          <a:noFill/>
          <a:ln w="13716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49" name="Freeform 26949"/>
          <p:cNvSpPr/>
          <p:nvPr/>
        </p:nvSpPr>
        <p:spPr>
          <a:xfrm rot="0" flipH="0" flipV="0">
            <a:off x="23417784" y="21013421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6950" name="Rectangle 26950"/>
          <p:cNvSpPr/>
          <p:nvPr/>
        </p:nvSpPr>
        <p:spPr>
          <a:xfrm rot="0" flipH="0" flipV="0">
            <a:off x="25813518" y="20717749"/>
            <a:ext cx="2301970" cy="40686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73735"/>
            <a:r>
              <a:rPr lang="en-US" sz="1521" baseline="0" b="0" i="1" dirty="0" spc="0">
                <a:latin typeface="ISOCPEURItalic" pitchFamily="0" charset="1"/>
              </a:rPr>
              <a:t>Т</a:t>
            </a:r>
            <a:r>
              <a:rPr lang="en-US" sz="1521" baseline="0" b="0" i="1" dirty="0" spc="0">
                <a:latin typeface="ISOCPEURItalic" pitchFamily="0" charset="1"/>
              </a:rPr>
              <a:t>ехнолог</a:t>
            </a:r>
            <a:r>
              <a:rPr lang="en-US" sz="1521" baseline="0" b="0" i="1" dirty="0" spc="0">
                <a:latin typeface="ISOCPEURItalic" pitchFamily="0" charset="1"/>
              </a:rPr>
              <a:t>і</a:t>
            </a:r>
            <a:r>
              <a:rPr lang="en-US" sz="1521" baseline="0" b="0" i="1" dirty="0" spc="0">
                <a:latin typeface="ISOCPEURItalic" pitchFamily="0" charset="1"/>
              </a:rPr>
              <a:t>чн</a:t>
            </a:r>
            <a:r>
              <a:rPr lang="en-US" sz="1521" baseline="0" b="0" i="1" dirty="0" spc="0">
                <a:latin typeface="ISOCPEURItalic" pitchFamily="0" charset="1"/>
              </a:rPr>
              <a:t>а</a:t>
            </a:r>
            <a:r>
              <a:rPr lang="en-US" sz="1521" baseline="0" b="0" i="1" dirty="0" spc="0">
                <a:latin typeface="ISOCPEURItalic" pitchFamily="0" charset="1"/>
              </a:rPr>
              <a:t> </a:t>
            </a:r>
            <a:r>
              <a:rPr lang="en-US" sz="1521" baseline="0" b="0" i="1" dirty="0" spc="0">
                <a:latin typeface="ISOCPEURItalic" pitchFamily="0" charset="1"/>
              </a:rPr>
              <a:t>к</a:t>
            </a:r>
            <a:r>
              <a:rPr lang="en-US" sz="1521" baseline="0" b="0" i="1" dirty="0" spc="0">
                <a:latin typeface="ISOCPEURItalic" pitchFamily="0" charset="1"/>
              </a:rPr>
              <a:t>а</a:t>
            </a:r>
            <a:r>
              <a:rPr lang="en-US" sz="1521" baseline="0" b="0" i="1" dirty="0" spc="0">
                <a:latin typeface="ISOCPEURItalic" pitchFamily="0" charset="1"/>
              </a:rPr>
              <a:t>р</a:t>
            </a:r>
            <a:r>
              <a:rPr lang="en-US" sz="1521" baseline="0" b="0" i="1" dirty="0" spc="0">
                <a:latin typeface="ISOCPEURItalic" pitchFamily="0" charset="1"/>
              </a:rPr>
              <a:t>т</a:t>
            </a:r>
            <a:r>
              <a:rPr lang="en-US" sz="1521" baseline="0" b="0" i="1" dirty="0" spc="0">
                <a:latin typeface="ISOCPEURItalic" pitchFamily="0" charset="1"/>
              </a:rPr>
              <a:t>а</a:t>
            </a:r>
            <a:r>
              <a:rPr lang="en-US" sz="1521" baseline="0" b="0" i="1" dirty="0" spc="0">
                <a:latin typeface="ISOCPEURItalic" pitchFamily="0" charset="1"/>
              </a:rPr>
              <a:t> </a:t>
            </a:r>
            <a:r>
              <a:rPr lang="en-US" sz="1521" baseline="0" b="0" i="1" dirty="0" spc="0">
                <a:latin typeface="ISOCPEURItalic" pitchFamily="0" charset="1"/>
              </a:rPr>
              <a:t>н</a:t>
            </a:r>
            <a:r>
              <a:rPr lang="en-US" sz="1521" baseline="0" b="0" i="1" dirty="0" spc="0">
                <a:latin typeface="ISOCPEURItalic" pitchFamily="0" charset="1"/>
              </a:rPr>
              <a:t>а</a:t>
            </a:r>
          </a:p>
          <a:p>
            <a:pPr marL="0">
              <a:lnSpc>
                <a:spcPts val="1673"/>
              </a:lnSpc>
            </a:pPr>
            <a:r>
              <a:rPr lang="en-US" sz="1552" baseline="0" b="0" i="1" dirty="0" spc="0">
                <a:latin typeface="ISOCPEURItalic" pitchFamily="0" charset="1"/>
              </a:rPr>
              <a:t>монтаж металоконструкцій</a:t>
            </a:r>
          </a:p>
        </p:txBody>
      </p:sp>
      <p:sp>
        <p:nvSpPr>
          <p:cNvPr id="26952" name="Rectangle 26952"/>
          <p:cNvSpPr/>
          <p:nvPr/>
        </p:nvSpPr>
        <p:spPr>
          <a:xfrm rot="0" flipH="0" flipV="0">
            <a:off x="15320775" y="17385787"/>
            <a:ext cx="3627933" cy="2740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6" baseline="0" b="0" i="1" dirty="0" spc="0">
                <a:latin typeface="ISOCPEURItalic" pitchFamily="0" charset="1"/>
              </a:rPr>
              <a:t>Вказівки щодо виконання робіт</a:t>
            </a:r>
          </a:p>
        </p:txBody>
      </p:sp>
      <p:sp>
        <p:nvSpPr>
          <p:cNvPr id="26953" name="Rectangle 26953"/>
          <p:cNvSpPr/>
          <p:nvPr/>
        </p:nvSpPr>
        <p:spPr>
          <a:xfrm rot="0" flipH="0" flipV="0">
            <a:off x="13421870" y="17675729"/>
            <a:ext cx="9161813" cy="22270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28600" algn="l"/>
              </a:tabLst>
            </a:pPr>
            <a:r>
              <a:rPr lang="en-US" sz="1743" baseline="0" b="0" i="1" dirty="0" spc="175">
                <a:latin typeface="ISOCPEURItalic" pitchFamily="0" charset="1"/>
              </a:rPr>
              <a:t>1</a:t>
            </a:r>
            <a:r>
              <a:rPr lang="en-US" sz="1743" baseline="0" b="0" i="1" dirty="0" spc="0">
                <a:latin typeface="ISOCPEURItalic" pitchFamily="0" charset="1"/>
              </a:rPr>
              <a:t>.	Технологічну послідовність монтажу конструкції споруди виконують, забезпечуючи стійкість і</a:t>
            </a:r>
          </a:p>
        </p:txBody>
      </p:sp>
      <p:sp>
        <p:nvSpPr>
          <p:cNvPr id="26954" name="Rectangle 26954"/>
          <p:cNvSpPr/>
          <p:nvPr/>
        </p:nvSpPr>
        <p:spPr>
          <a:xfrm rot="0" flipH="0" flipV="0">
            <a:off x="13444734" y="17913507"/>
            <a:ext cx="5181687" cy="4604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43" baseline="0" b="0" i="1" dirty="0" spc="0">
                <a:latin typeface="ISOCPEURItalic" pitchFamily="0" charset="1"/>
              </a:rPr>
              <a:t>геометричну незмінність змонтованих частин споруди.</a:t>
            </a:r>
          </a:p>
          <a:p>
            <a:pPr marL="4571">
              <a:lnSpc>
                <a:spcPts val="1872"/>
              </a:lnSpc>
              <a:tabLst>
                <a:tab pos="256028" algn="l"/>
              </a:tabLst>
            </a:pPr>
            <a:r>
              <a:rPr lang="en-US" sz="1743" baseline="0" b="0" i="1" dirty="0" spc="109">
                <a:latin typeface="ISOCPEURItalic" pitchFamily="0" charset="1"/>
              </a:rPr>
              <a:t>2</a:t>
            </a:r>
            <a:r>
              <a:rPr lang="en-US" sz="1743" baseline="0" b="0" i="1" dirty="0" spc="0">
                <a:latin typeface="ISOCPEURItalic" pitchFamily="0" charset="1"/>
              </a:rPr>
              <a:t>.	Склад будівельних потоків:</a:t>
            </a:r>
          </a:p>
        </p:txBody>
      </p:sp>
      <p:sp>
        <p:nvSpPr>
          <p:cNvPr id="26955" name="Rectangle 26955"/>
          <p:cNvSpPr/>
          <p:nvPr/>
        </p:nvSpPr>
        <p:spPr>
          <a:xfrm rot="0" flipH="0" flipV="0">
            <a:off x="13993370" y="18404235"/>
            <a:ext cx="1598459" cy="22266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20983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1)	монтаж колон;</a:t>
            </a:r>
          </a:p>
        </p:txBody>
      </p:sp>
      <p:sp>
        <p:nvSpPr>
          <p:cNvPr id="26956" name="Rectangle 26956"/>
          <p:cNvSpPr/>
          <p:nvPr/>
        </p:nvSpPr>
        <p:spPr>
          <a:xfrm rot="0" flipH="0" flipV="0">
            <a:off x="14019282" y="18655695"/>
            <a:ext cx="3156180" cy="22266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51457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2)	монтаж балок, ферм, прогонів.</a:t>
            </a:r>
          </a:p>
        </p:txBody>
      </p:sp>
      <p:sp>
        <p:nvSpPr>
          <p:cNvPr id="26957" name="Rectangle 26957"/>
          <p:cNvSpPr/>
          <p:nvPr/>
        </p:nvSpPr>
        <p:spPr>
          <a:xfrm rot="0" flipH="0" flipV="0">
            <a:off x="13449306" y="18893439"/>
            <a:ext cx="9312400" cy="4604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6760">
              <a:tabLst>
                <a:tab pos="268223" algn="l"/>
                <a:tab pos="4919380" algn="l"/>
                <a:tab pos="5242459" algn="l"/>
                <a:tab pos="7805834" algn="l"/>
              </a:tabLst>
            </a:pPr>
            <a:r>
              <a:rPr lang="en-US" sz="1743" baseline="0" b="0" i="1" dirty="0" spc="109">
                <a:latin typeface="ISOCPEURItalic" pitchFamily="0" charset="1"/>
              </a:rPr>
              <a:t>3</a:t>
            </a:r>
            <a:r>
              <a:rPr lang="en-US" sz="1743" baseline="0" b="0" i="1" dirty="0" spc="0">
                <a:latin typeface="ISOCPEURItalic" pitchFamily="0" charset="1"/>
              </a:rPr>
              <a:t>.	При монтажі ферм, прогонів покриття, кран МКГ	-25	 має обмежений сектор дії	, який виключає</a:t>
            </a:r>
          </a:p>
          <a:p>
            <a:pPr marL="0">
              <a:lnSpc>
                <a:spcPts val="1872"/>
              </a:lnSpc>
            </a:pPr>
            <a:r>
              <a:rPr lang="en-US" sz="1743" baseline="0" b="0" i="1" dirty="0" spc="0">
                <a:latin typeface="ISOCPEURItalic" pitchFamily="0" charset="1"/>
              </a:rPr>
              <a:t>перетин небезпечних зон при монтажу.</a:t>
            </a:r>
          </a:p>
        </p:txBody>
      </p:sp>
      <p:sp>
        <p:nvSpPr>
          <p:cNvPr id="26958" name="Rectangle 26958"/>
          <p:cNvSpPr/>
          <p:nvPr/>
        </p:nvSpPr>
        <p:spPr>
          <a:xfrm rot="0" flipH="0" flipV="0">
            <a:off x="13441686" y="19368927"/>
            <a:ext cx="8433281" cy="4604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49932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4.	При монтажі колон, ферм, прогонів покриття використовуються спеціальні уніфіковані</a:t>
            </a:r>
          </a:p>
          <a:p>
            <a:pPr marL="7619">
              <a:lnSpc>
                <a:spcPts val="1872"/>
              </a:lnSpc>
            </a:pPr>
            <a:r>
              <a:rPr lang="en-US" sz="1743" baseline="0" b="0" i="1" dirty="0" spc="0">
                <a:latin typeface="ISOCPEURItalic" pitchFamily="0" charset="1"/>
              </a:rPr>
              <a:t>траверси.</a:t>
            </a:r>
          </a:p>
        </p:txBody>
      </p:sp>
      <p:sp>
        <p:nvSpPr>
          <p:cNvPr id="26959" name="Rectangle 26959"/>
          <p:cNvSpPr/>
          <p:nvPr/>
        </p:nvSpPr>
        <p:spPr>
          <a:xfrm rot="0" flipH="0" flipV="0">
            <a:off x="13449306" y="19844416"/>
            <a:ext cx="7722933" cy="22266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49933" algn="l"/>
                <a:tab pos="7368433" algn="l"/>
              </a:tabLst>
            </a:pPr>
            <a:r>
              <a:rPr lang="en-US" sz="1743" baseline="0" b="0" i="1" dirty="0" spc="109">
                <a:latin typeface="ISOCPEURItalic" pitchFamily="0" charset="1"/>
              </a:rPr>
              <a:t>5</a:t>
            </a:r>
            <a:r>
              <a:rPr lang="en-US" sz="1743" baseline="0" b="0" i="1" dirty="0" spc="0">
                <a:latin typeface="ISOCPEURItalic" pitchFamily="0" charset="1"/>
              </a:rPr>
              <a:t>.	Для монтажа колон, ферм, прогонів покриття використовується кран МКГ	-25.</a:t>
            </a:r>
          </a:p>
        </p:txBody>
      </p:sp>
      <p:sp>
        <p:nvSpPr>
          <p:cNvPr id="26960" name="Rectangle 26960"/>
          <p:cNvSpPr/>
          <p:nvPr/>
        </p:nvSpPr>
        <p:spPr>
          <a:xfrm rot="0" flipH="0" flipV="0">
            <a:off x="13441686" y="20083683"/>
            <a:ext cx="8993209" cy="4604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43836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6.	При проведенні монтажних робіт у нічний час, будівельний майданчик має бути освітленний</a:t>
            </a:r>
          </a:p>
          <a:p>
            <a:pPr marL="7619">
              <a:lnSpc>
                <a:spcPts val="1871"/>
              </a:lnSpc>
            </a:pPr>
            <a:r>
              <a:rPr lang="en-US" sz="1743" baseline="0" b="0" i="1" dirty="0" spc="0">
                <a:latin typeface="ISOCPEURItalic" pitchFamily="0" charset="1"/>
              </a:rPr>
              <a:t>ліхтарями.</a:t>
            </a:r>
          </a:p>
        </p:txBody>
      </p:sp>
      <p:sp>
        <p:nvSpPr>
          <p:cNvPr id="26961" name="Rectangle 26961"/>
          <p:cNvSpPr/>
          <p:nvPr/>
        </p:nvSpPr>
        <p:spPr>
          <a:xfrm rot="0" flipH="0" flipV="0">
            <a:off x="24388577" y="6123840"/>
            <a:ext cx="2725502" cy="22266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43" baseline="0" b="0" i="1" dirty="0" spc="0">
                <a:latin typeface="ISOCPEURItalic" pitchFamily="0" charset="1"/>
              </a:rPr>
              <a:t>Вказівки щодо охорони праці</a:t>
            </a:r>
          </a:p>
        </p:txBody>
      </p:sp>
      <p:sp>
        <p:nvSpPr>
          <p:cNvPr id="26962" name="Rectangle 26962"/>
          <p:cNvSpPr/>
          <p:nvPr/>
        </p:nvSpPr>
        <p:spPr>
          <a:xfrm rot="0" flipH="0" flipV="0">
            <a:off x="22571968" y="6361584"/>
            <a:ext cx="5956928" cy="22266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">
              <a:tabLst>
                <a:tab pos="207269" algn="l"/>
                <a:tab pos="1173494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1.	На ділянці	, де проходять монтажні роботи, не допускається</a:t>
            </a:r>
          </a:p>
        </p:txBody>
      </p:sp>
      <p:sp>
        <p:nvSpPr>
          <p:cNvPr id="26963" name="Rectangle 26963"/>
          <p:cNvSpPr/>
          <p:nvPr/>
        </p:nvSpPr>
        <p:spPr>
          <a:xfrm rot="0" flipH="0" flipV="0">
            <a:off x="22597877" y="6599330"/>
            <a:ext cx="5032337" cy="22266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">
              <a:tabLst>
                <a:tab pos="4988053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проведення інших робіт і перебування сторонніх осіб	.</a:t>
            </a:r>
          </a:p>
        </p:txBody>
      </p:sp>
      <p:sp>
        <p:nvSpPr>
          <p:cNvPr id="26964" name="Rectangle 26964"/>
          <p:cNvSpPr/>
          <p:nvPr/>
        </p:nvSpPr>
        <p:spPr>
          <a:xfrm rot="0" flipH="0" flipV="0">
            <a:off x="22597877" y="6838597"/>
            <a:ext cx="6537490" cy="4604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">
              <a:tabLst>
                <a:tab pos="236220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2.	При монтажу конструкцій пристрій захвату дозволяється знімати</a:t>
            </a:r>
          </a:p>
          <a:p>
            <a:pPr marL="1">
              <a:lnSpc>
                <a:spcPts val="1871"/>
              </a:lnSpc>
            </a:pPr>
            <a:r>
              <a:rPr lang="en-US" sz="1743" baseline="0" b="0" i="1" dirty="0" spc="0">
                <a:latin typeface="ISOCPEURItalic" pitchFamily="0" charset="1"/>
              </a:rPr>
              <a:t>лише після кінцевого їх закріплення.</a:t>
            </a:r>
          </a:p>
        </p:txBody>
      </p:sp>
      <p:sp>
        <p:nvSpPr>
          <p:cNvPr id="26965" name="Rectangle 26965"/>
          <p:cNvSpPr/>
          <p:nvPr/>
        </p:nvSpPr>
        <p:spPr>
          <a:xfrm rot="0" flipH="0" flipV="0">
            <a:off x="22597877" y="7314084"/>
            <a:ext cx="6314959" cy="46040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">
              <a:tabLst>
                <a:tab pos="236220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3.	Не дозволяється проведення робіт на висоті при непроглядному</a:t>
            </a:r>
          </a:p>
          <a:p>
            <a:pPr marL="1">
              <a:lnSpc>
                <a:spcPts val="1872"/>
              </a:lnSpc>
              <a:tabLst>
                <a:tab pos="3829830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тумані та швидкості вітру більше 15 м/	с.</a:t>
            </a:r>
          </a:p>
        </p:txBody>
      </p:sp>
      <p:sp>
        <p:nvSpPr>
          <p:cNvPr id="26966" name="Rectangle 26966"/>
          <p:cNvSpPr/>
          <p:nvPr/>
        </p:nvSpPr>
        <p:spPr>
          <a:xfrm rot="0" flipH="0" flipV="0">
            <a:off x="22590260" y="7789576"/>
            <a:ext cx="6128883" cy="69815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"/>
            <a:r>
              <a:rPr lang="en-US" sz="1743" baseline="0" b="0" i="1" dirty="0" spc="0">
                <a:latin typeface="ISOCPEURItalic" pitchFamily="0" charset="1"/>
              </a:rPr>
              <a:t>4.В транспортних засобах, що знаходяться на завантаженні і</a:t>
            </a:r>
          </a:p>
          <a:p>
            <a:pPr marL="19806">
              <a:lnSpc>
                <a:spcPts val="1871"/>
              </a:lnSpc>
            </a:pPr>
            <a:r>
              <a:rPr lang="en-US" sz="1743" baseline="0" b="0" i="1" dirty="0" spc="0">
                <a:latin typeface="ISOCPEURItalic" pitchFamily="0" charset="1"/>
              </a:rPr>
              <a:t>розвантаженні конструкцій і матеріалів двигун машин має бути</a:t>
            </a:r>
          </a:p>
          <a:p>
            <a:pPr marL="1519">
              <a:lnSpc>
                <a:spcPts val="1872"/>
              </a:lnSpc>
            </a:pPr>
            <a:r>
              <a:rPr lang="en-US" sz="1743" baseline="0" b="0" i="1" dirty="0" spc="0">
                <a:latin typeface="ISOCPEURItalic" pitchFamily="0" charset="1"/>
              </a:rPr>
              <a:t>вимкнений.</a:t>
            </a:r>
          </a:p>
        </p:txBody>
      </p:sp>
      <p:sp>
        <p:nvSpPr>
          <p:cNvPr id="26967" name="Rectangle 26967"/>
          <p:cNvSpPr/>
          <p:nvPr/>
        </p:nvSpPr>
        <p:spPr>
          <a:xfrm rot="0" flipH="0" flipV="0">
            <a:off x="22596353" y="8502805"/>
            <a:ext cx="6510383" cy="460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522">
              <a:tabLst>
                <a:tab pos="237741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5.	Проведення монтажних робіт з будь-якими іншими на одній висоті</a:t>
            </a:r>
          </a:p>
          <a:p>
            <a:pPr marL="1">
              <a:lnSpc>
                <a:spcPts val="1872"/>
              </a:lnSpc>
            </a:pPr>
            <a:r>
              <a:rPr lang="en-US" sz="1743" baseline="0" b="0" i="1" dirty="0" spc="0">
                <a:latin typeface="ISOCPEURItalic" pitchFamily="0" charset="1"/>
              </a:rPr>
              <a:t>заборонено.</a:t>
            </a:r>
          </a:p>
        </p:txBody>
      </p:sp>
      <p:sp>
        <p:nvSpPr>
          <p:cNvPr id="26968" name="Rectangle 26968"/>
          <p:cNvSpPr/>
          <p:nvPr/>
        </p:nvSpPr>
        <p:spPr>
          <a:xfrm rot="0" flipH="0" flipV="0">
            <a:off x="22568920" y="8978294"/>
            <a:ext cx="6885522" cy="9358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2859">
              <a:tabLst>
                <a:tab pos="259078" algn="l"/>
                <a:tab pos="6841236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6.	Під час перерви заборонено залишати конструкції в піднятому стані	.</a:t>
            </a:r>
          </a:p>
          <a:p>
            <a:pPr marL="1">
              <a:lnSpc>
                <a:spcPts val="1871"/>
              </a:lnSpc>
              <a:tabLst>
                <a:tab pos="236222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7.	Встановлені в проектне положення конструкції повино бути</a:t>
            </a:r>
          </a:p>
          <a:p>
            <a:pPr marL="27430">
              <a:lnSpc>
                <a:spcPts val="1872"/>
              </a:lnSpc>
            </a:pPr>
            <a:r>
              <a:rPr lang="en-US" sz="1743" baseline="0" b="0" i="1" dirty="0" spc="0">
                <a:latin typeface="ISOCPEURItalic" pitchFamily="0" charset="1"/>
              </a:rPr>
              <a:t>закріпленні так, щоб забезпечувалась їх стійкість і геометрична</a:t>
            </a:r>
          </a:p>
          <a:p>
            <a:pPr marL="28954">
              <a:lnSpc>
                <a:spcPts val="1871"/>
              </a:lnSpc>
            </a:pPr>
            <a:r>
              <a:rPr lang="en-US" sz="1743" baseline="0" b="0" i="1" dirty="0" spc="0">
                <a:latin typeface="ISOCPEURItalic" pitchFamily="0" charset="1"/>
              </a:rPr>
              <a:t>незмінність.</a:t>
            </a:r>
          </a:p>
        </p:txBody>
      </p:sp>
      <p:sp>
        <p:nvSpPr>
          <p:cNvPr id="26969" name="Rectangle 26969"/>
          <p:cNvSpPr/>
          <p:nvPr/>
        </p:nvSpPr>
        <p:spPr>
          <a:xfrm rot="0" flipH="0" flipV="0">
            <a:off x="22584164" y="9929271"/>
            <a:ext cx="6713961" cy="69967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615">
              <a:tabLst>
                <a:tab pos="243834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8.	Не допускається знаходження людей під монтуємими елементами.</a:t>
            </a:r>
          </a:p>
          <a:p>
            <a:pPr marL="1">
              <a:lnSpc>
                <a:spcPts val="1883"/>
              </a:lnSpc>
              <a:tabLst>
                <a:tab pos="236217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9.	При виготовленні бетонної суміші з використанням хімічних добавок</a:t>
            </a:r>
          </a:p>
          <a:p>
            <a:pPr marL="13710">
              <a:lnSpc>
                <a:spcPts val="1872"/>
              </a:lnSpc>
            </a:pPr>
            <a:r>
              <a:rPr lang="en-US" sz="1743" baseline="0" b="0" i="1" dirty="0" spc="0">
                <a:latin typeface="ISOCPEURItalic" pitchFamily="0" charset="1"/>
              </a:rPr>
              <a:t>необхідно прийняти міри по захисту очей і шкіри від опіків.</a:t>
            </a:r>
          </a:p>
        </p:txBody>
      </p:sp>
      <p:sp>
        <p:nvSpPr>
          <p:cNvPr id="26970" name="Rectangle 26970"/>
          <p:cNvSpPr/>
          <p:nvPr/>
        </p:nvSpPr>
        <p:spPr>
          <a:xfrm rot="0" flipH="0" flipV="0">
            <a:off x="22571968" y="10644026"/>
            <a:ext cx="6662098" cy="46040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">
              <a:tabLst>
                <a:tab pos="310898" algn="l"/>
              </a:tabLst>
            </a:pPr>
            <a:r>
              <a:rPr lang="en-US" sz="1743" baseline="0" b="0" i="1" dirty="0" spc="0">
                <a:latin typeface="ISOCPEURItalic" pitchFamily="0" charset="1"/>
              </a:rPr>
              <a:t>10.	Монтаж, демонтаж і ремонт бетоноводів, допускається тільки при</a:t>
            </a:r>
          </a:p>
          <a:p>
            <a:pPr marL="24383">
              <a:lnSpc>
                <a:spcPts val="1872"/>
              </a:lnSpc>
            </a:pPr>
            <a:r>
              <a:rPr lang="en-US" sz="1743" baseline="0" b="0" i="1" dirty="0" spc="0">
                <a:latin typeface="ISOCPEURItalic" pitchFamily="0" charset="1"/>
              </a:rPr>
              <a:t>зменшення в ньому тиску до атмосферного.</a:t>
            </a:r>
          </a:p>
        </p:txBody>
      </p:sp>
      <p:sp>
        <p:nvSpPr>
          <p:cNvPr id="26971" name="Rectangle 26971"/>
          <p:cNvSpPr/>
          <p:nvPr/>
        </p:nvSpPr>
        <p:spPr>
          <a:xfrm rot="0" flipH="0" flipV="0">
            <a:off x="2855976" y="18920020"/>
            <a:ext cx="2029452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5" baseline="0" b="0" i="1" dirty="0" spc="0">
                <a:latin typeface="ISOCPEURItalic" pitchFamily="0" charset="1"/>
              </a:rPr>
              <a:t>Трудомiсткiсть монтажу</a:t>
            </a:r>
          </a:p>
        </p:txBody>
      </p:sp>
      <p:sp>
        <p:nvSpPr>
          <p:cNvPr id="26972" name="Rectangle 26972"/>
          <p:cNvSpPr/>
          <p:nvPr/>
        </p:nvSpPr>
        <p:spPr>
          <a:xfrm rot="0" flipH="0" flipV="0">
            <a:off x="6339841" y="18223551"/>
            <a:ext cx="752680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5" baseline="0" b="0" i="1" dirty="0" spc="0">
                <a:latin typeface="ISOCPEURItalic" pitchFamily="0" charset="1"/>
              </a:rPr>
              <a:t>Значення</a:t>
            </a:r>
          </a:p>
        </p:txBody>
      </p:sp>
      <p:sp>
        <p:nvSpPr>
          <p:cNvPr id="26973" name="Rectangle 26973"/>
          <p:cNvSpPr/>
          <p:nvPr/>
        </p:nvSpPr>
        <p:spPr>
          <a:xfrm rot="0" flipH="0" flipV="0">
            <a:off x="2822448" y="18670084"/>
            <a:ext cx="3326334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802636" algn="l"/>
              </a:tabLst>
            </a:pPr>
            <a:r>
              <a:rPr lang="en-US" sz="1545" baseline="0" b="0" i="1" dirty="0" spc="0">
                <a:latin typeface="ISOCPEURItalic" pitchFamily="0" charset="1"/>
              </a:rPr>
              <a:t>Зведенi питомi витрати	грн./т</a:t>
            </a:r>
          </a:p>
        </p:txBody>
      </p:sp>
      <p:sp>
        <p:nvSpPr>
          <p:cNvPr id="26974" name="Rectangle 26974"/>
          <p:cNvSpPr/>
          <p:nvPr/>
        </p:nvSpPr>
        <p:spPr>
          <a:xfrm rot="0" flipH="0" flipV="0">
            <a:off x="2833117" y="19218724"/>
            <a:ext cx="3169167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848356" algn="l"/>
              </a:tabLst>
            </a:pPr>
            <a:r>
              <a:rPr lang="en-US" sz="1545" baseline="0" b="0" i="1" dirty="0" spc="0">
                <a:latin typeface="ISOCPEURItalic" pitchFamily="0" charset="1"/>
              </a:rPr>
              <a:t>Тривалiсть монтажу	</a:t>
            </a:r>
            <a:r>
              <a:rPr lang="en-US" sz="2340" baseline="22524" b="0" i="1" dirty="0" spc="0">
                <a:latin typeface="ISOCPEURItalic" pitchFamily="0" charset="1"/>
              </a:rPr>
              <a:t>змiн</a:t>
            </a:r>
          </a:p>
        </p:txBody>
      </p:sp>
      <p:sp>
        <p:nvSpPr>
          <p:cNvPr id="26975" name="Rectangle 26975"/>
          <p:cNvSpPr/>
          <p:nvPr/>
        </p:nvSpPr>
        <p:spPr>
          <a:xfrm rot="0" flipH="0" flipV="0">
            <a:off x="5602224" y="18918496"/>
            <a:ext cx="576087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5" baseline="0" b="0" i="1" dirty="0" spc="0">
                <a:latin typeface="ISOCPEURItalic" pitchFamily="0" charset="1"/>
              </a:rPr>
              <a:t>люд-зм</a:t>
            </a:r>
          </a:p>
        </p:txBody>
      </p:sp>
      <p:sp>
        <p:nvSpPr>
          <p:cNvPr id="26976" name="Rectangle 26976"/>
          <p:cNvSpPr/>
          <p:nvPr/>
        </p:nvSpPr>
        <p:spPr>
          <a:xfrm rot="0" flipH="0" flipV="0">
            <a:off x="2810256" y="18190023"/>
            <a:ext cx="2075170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5" baseline="0" b="0" i="1" dirty="0" spc="0">
                <a:latin typeface="ISOCPEURItalic" pitchFamily="0" charset="1"/>
              </a:rPr>
              <a:t>Найменування показника</a:t>
            </a:r>
          </a:p>
        </p:txBody>
      </p:sp>
      <p:sp>
        <p:nvSpPr>
          <p:cNvPr id="26977" name="Rectangle 26977"/>
          <p:cNvSpPr/>
          <p:nvPr/>
        </p:nvSpPr>
        <p:spPr>
          <a:xfrm rot="0" flipH="0" flipV="0">
            <a:off x="1807464" y="18382048"/>
            <a:ext cx="844509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5" baseline="0" b="0" i="1" dirty="0" spc="0">
                <a:latin typeface="ISOCPEURItalic" pitchFamily="0" charset="1"/>
              </a:rPr>
              <a:t>показника</a:t>
            </a:r>
          </a:p>
        </p:txBody>
      </p:sp>
      <p:sp>
        <p:nvSpPr>
          <p:cNvPr id="26978" name="Rectangle 26978"/>
          <p:cNvSpPr/>
          <p:nvPr/>
        </p:nvSpPr>
        <p:spPr>
          <a:xfrm rot="0" flipH="0" flipV="0">
            <a:off x="1965960" y="18164116"/>
            <a:ext cx="3986411" cy="23388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659124" algn="l"/>
              </a:tabLst>
            </a:pPr>
            <a:r>
              <a:rPr lang="en-US" sz="1545" baseline="0" b="0" i="1" dirty="0" spc="0">
                <a:latin typeface="ISOCPEURItalic" pitchFamily="0" charset="1"/>
              </a:rPr>
              <a:t>Номер	</a:t>
            </a:r>
            <a:r>
              <a:rPr lang="en-US" sz="2340" baseline="-18640" b="0" i="1" dirty="0" spc="0">
                <a:latin typeface="ISOCPEURItalic" pitchFamily="0" charset="1"/>
              </a:rPr>
              <a:t>Одн.</a:t>
            </a:r>
          </a:p>
        </p:txBody>
      </p:sp>
      <p:sp>
        <p:nvSpPr>
          <p:cNvPr id="26979" name="Rectangle 26979"/>
          <p:cNvSpPr/>
          <p:nvPr/>
        </p:nvSpPr>
        <p:spPr>
          <a:xfrm rot="0" flipH="0" flipV="0">
            <a:off x="3148584" y="17824026"/>
            <a:ext cx="3035456" cy="2466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31" baseline="0" b="0" i="1" dirty="0" spc="0">
                <a:latin typeface="ISOCPEURItalic" pitchFamily="0" charset="1"/>
              </a:rPr>
              <a:t>Технiко-економiчнi показники</a:t>
            </a:r>
          </a:p>
        </p:txBody>
      </p:sp>
      <p:sp>
        <p:nvSpPr>
          <p:cNvPr id="26980" name="Rectangle 26980"/>
          <p:cNvSpPr/>
          <p:nvPr/>
        </p:nvSpPr>
        <p:spPr>
          <a:xfrm rot="0" flipH="0" flipV="0">
            <a:off x="6582157" y="18670084"/>
            <a:ext cx="320615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5" baseline="0" b="0" i="1" dirty="0" spc="0">
                <a:latin typeface="ISOCPEURItalic" pitchFamily="0" charset="1"/>
              </a:rPr>
              <a:t>38,7</a:t>
            </a:r>
          </a:p>
        </p:txBody>
      </p:sp>
      <p:sp>
        <p:nvSpPr>
          <p:cNvPr id="26981" name="Rectangle 26981"/>
          <p:cNvSpPr/>
          <p:nvPr/>
        </p:nvSpPr>
        <p:spPr>
          <a:xfrm rot="0" flipH="0" flipV="0">
            <a:off x="6528817" y="19212628"/>
            <a:ext cx="183264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5" baseline="0" b="0" i="1" dirty="0" spc="0">
                <a:latin typeface="ISOCPEURItalic" pitchFamily="0" charset="1"/>
              </a:rPr>
              <a:t>30</a:t>
            </a:r>
          </a:p>
        </p:txBody>
      </p:sp>
      <p:sp>
        <p:nvSpPr>
          <p:cNvPr id="26982" name="Rectangle 26982"/>
          <p:cNvSpPr/>
          <p:nvPr/>
        </p:nvSpPr>
        <p:spPr>
          <a:xfrm rot="0" flipH="0" flipV="0">
            <a:off x="2165605" y="18920020"/>
            <a:ext cx="4634677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386072" algn="l"/>
              </a:tabLst>
            </a:pPr>
            <a:r>
              <a:rPr lang="en-US" sz="1545" baseline="0" b="0" i="1" dirty="0" spc="0">
                <a:latin typeface="ISOCPEURItalic" pitchFamily="0" charset="1"/>
              </a:rPr>
              <a:t>2	107</a:t>
            </a:r>
          </a:p>
        </p:txBody>
      </p:sp>
      <p:sp>
        <p:nvSpPr>
          <p:cNvPr id="26983" name="Rectangle 26983"/>
          <p:cNvSpPr/>
          <p:nvPr/>
        </p:nvSpPr>
        <p:spPr>
          <a:xfrm rot="0" flipH="0" flipV="0">
            <a:off x="2132077" y="18670084"/>
            <a:ext cx="65339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5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6984" name="Rectangle 26984"/>
          <p:cNvSpPr/>
          <p:nvPr/>
        </p:nvSpPr>
        <p:spPr>
          <a:xfrm rot="0" flipH="0" flipV="0">
            <a:off x="2142745" y="19218724"/>
            <a:ext cx="91632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5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6985" name="Rectangle 26985"/>
          <p:cNvSpPr/>
          <p:nvPr/>
        </p:nvSpPr>
        <p:spPr>
          <a:xfrm rot="0" flipH="0" flipV="0">
            <a:off x="23661629" y="12257356"/>
            <a:ext cx="4974963" cy="24155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93776" algn="l"/>
                <a:tab pos="2097023" algn="l"/>
                <a:tab pos="2907795" algn="l"/>
                <a:tab pos="4120900" algn="l"/>
              </a:tabLst>
            </a:pPr>
            <a:r>
              <a:rPr lang="en-US" sz="1225" baseline="0" b="0" i="1" dirty="0" spc="0">
                <a:latin typeface="TimesNewRomanPS-ItalicMT" pitchFamily="0" charset="1"/>
              </a:rPr>
              <a:t>№ пп	</a:t>
            </a:r>
            <a:r>
              <a:rPr lang="en-US" sz="1856" baseline="9793" b="0" i="1" dirty="0" spc="0">
                <a:latin typeface="TimesNewRomanPS-ItalicMT" pitchFamily="0" charset="1"/>
              </a:rPr>
              <a:t>Найменування	Марка	</a:t>
            </a:r>
            <a:r>
              <a:rPr lang="en-US" sz="1225" baseline="0" b="0" i="1" dirty="0" spc="0">
                <a:latin typeface="TimesNewRomanPS-ItalicMT" pitchFamily="0" charset="1"/>
              </a:rPr>
              <a:t>Кількість	</a:t>
            </a:r>
            <a:r>
              <a:rPr lang="en-US" sz="1856" baseline="66596" b="0" i="1" dirty="0" spc="0">
                <a:latin typeface="TimesNewRomanPS-ItalicMT" pitchFamily="0" charset="1"/>
              </a:rPr>
              <a:t>Технічна</a:t>
            </a:r>
          </a:p>
          <a:p>
            <a:pPr marL="3852674">
              <a:lnSpc>
                <a:spcPts val="564"/>
              </a:lnSpc>
            </a:pPr>
            <a:r>
              <a:rPr lang="en-US" sz="1225" baseline="0" b="0" i="1" dirty="0" spc="0">
                <a:latin typeface="TimesNewRomanPS-ItalicMT" pitchFamily="0" charset="1"/>
              </a:rPr>
              <a:t>характеристика</a:t>
            </a:r>
          </a:p>
        </p:txBody>
      </p:sp>
      <p:sp>
        <p:nvSpPr>
          <p:cNvPr id="26987" name="Rectangle 26987"/>
          <p:cNvSpPr/>
          <p:nvPr/>
        </p:nvSpPr>
        <p:spPr>
          <a:xfrm rot="0" flipH="0" flipV="0">
            <a:off x="23661630" y="13942900"/>
            <a:ext cx="3561378" cy="1714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93778" algn="l"/>
                <a:tab pos="2097029" algn="l"/>
                <a:tab pos="2907798" algn="l"/>
              </a:tabLst>
            </a:pPr>
            <a:r>
              <a:rPr lang="en-US" sz="1225" baseline="0" b="0" i="1" dirty="0" spc="0">
                <a:latin typeface="TimesNewRomanPS-ItalicMT" pitchFamily="0" charset="1"/>
              </a:rPr>
              <a:t>№ пп	</a:t>
            </a:r>
            <a:r>
              <a:rPr lang="en-US" sz="1856" baseline="9793" b="0" i="1" dirty="0" spc="0">
                <a:latin typeface="TimesNewRomanPS-ItalicMT" pitchFamily="0" charset="1"/>
              </a:rPr>
              <a:t>Найменування	Марка	</a:t>
            </a:r>
            <a:r>
              <a:rPr lang="en-US" sz="1856" baseline="-978" b="0" i="1" dirty="0" spc="0">
                <a:latin typeface="TimesNewRomanPS-ItalicMT" pitchFamily="0" charset="1"/>
              </a:rPr>
              <a:t>Кількість</a:t>
            </a:r>
          </a:p>
        </p:txBody>
      </p:sp>
      <p:sp>
        <p:nvSpPr>
          <p:cNvPr id="26988" name="Rectangle 26988"/>
          <p:cNvSpPr/>
          <p:nvPr/>
        </p:nvSpPr>
        <p:spPr>
          <a:xfrm rot="0" flipH="0" flipV="0">
            <a:off x="27514310" y="13840791"/>
            <a:ext cx="1122289" cy="3451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68225"/>
            <a:r>
              <a:rPr lang="en-US" sz="1225" baseline="0" b="0" i="1" dirty="0" spc="0">
                <a:latin typeface="TimesNewRomanPS-ItalicMT" pitchFamily="0" charset="1"/>
              </a:rPr>
              <a:t>Технічна</a:t>
            </a:r>
          </a:p>
          <a:p>
            <a:pPr marL="0">
              <a:lnSpc>
                <a:spcPts val="1379"/>
              </a:lnSpc>
            </a:pPr>
            <a:r>
              <a:rPr lang="en-US" sz="1225" baseline="0" b="0" i="1" dirty="0" spc="0">
                <a:latin typeface="TimesNewRomanPS-ItalicMT" pitchFamily="0" charset="1"/>
              </a:rPr>
              <a:t>характеристика</a:t>
            </a:r>
          </a:p>
        </p:txBody>
      </p:sp>
      <p:sp>
        <p:nvSpPr>
          <p:cNvPr id="26989" name="Rectangle 26989"/>
          <p:cNvSpPr/>
          <p:nvPr/>
        </p:nvSpPr>
        <p:spPr>
          <a:xfrm rot="0" flipH="0" flipV="0">
            <a:off x="23791175" y="12601778"/>
            <a:ext cx="3142571" cy="50673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523">
              <a:tabLst>
                <a:tab pos="1920242" algn="l"/>
                <a:tab pos="3064764" algn="l"/>
              </a:tabLst>
            </a:pPr>
            <a:r>
              <a:rPr lang="en-US" sz="1225" baseline="0" b="0" i="1" dirty="0" spc="1643">
                <a:latin typeface="TimesNewRomanPS-ItalicMT" pitchFamily="0" charset="1"/>
              </a:rPr>
              <a:t>1</a:t>
            </a:r>
            <a:r>
              <a:rPr lang="en-US" sz="1856" baseline="14689" b="0" i="1" dirty="0" spc="0">
                <a:latin typeface="TimesNewRomanPS-ItalicMT" pitchFamily="0" charset="1"/>
              </a:rPr>
              <a:t>Кран гусеничний	</a:t>
            </a:r>
            <a:r>
              <a:rPr lang="en-US" sz="1856" baseline="4895" b="0" i="1" dirty="0" spc="0">
                <a:latin typeface="TimesNewRomanPS-ItalicMT" pitchFamily="0" charset="1"/>
              </a:rPr>
              <a:t>МКГ-25	</a:t>
            </a:r>
            <a:r>
              <a:rPr lang="en-US" sz="1856" baseline="3916" b="0" i="1" dirty="0" spc="0">
                <a:latin typeface="TimesNewRomanPS-ItalicMT" pitchFamily="0" charset="1"/>
              </a:rPr>
              <a:t>1</a:t>
            </a:r>
          </a:p>
          <a:p>
            <a:pPr marL="0">
              <a:lnSpc>
                <a:spcPts val="2652"/>
              </a:lnSpc>
            </a:pPr>
            <a:r>
              <a:rPr lang="en-US" sz="1225" baseline="0" b="0" i="1" dirty="0" spc="1643">
                <a:latin typeface="TimesNewRomanPS-ItalicMT" pitchFamily="0" charset="1"/>
              </a:rPr>
              <a:t>2</a:t>
            </a:r>
            <a:r>
              <a:rPr lang="en-US" sz="1856" baseline="69534" b="0" i="1" dirty="0" spc="0">
                <a:latin typeface="TimesNewRomanPS-ItalicMT" pitchFamily="0" charset="1"/>
              </a:rPr>
              <a:t>Трансформатор</a:t>
            </a:r>
          </a:p>
        </p:txBody>
      </p:sp>
      <p:sp>
        <p:nvSpPr>
          <p:cNvPr id="26990" name="Rectangle 26990"/>
          <p:cNvSpPr/>
          <p:nvPr/>
        </p:nvSpPr>
        <p:spPr>
          <a:xfrm rot="0" flipH="0" flipV="0">
            <a:off x="24291049" y="13005638"/>
            <a:ext cx="2642697" cy="1699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359409" algn="l"/>
                <a:tab pos="2564890" algn="l"/>
              </a:tabLst>
            </a:pPr>
            <a:r>
              <a:rPr lang="en-US" sz="1225" baseline="0" b="0" i="1" dirty="0" spc="0">
                <a:latin typeface="TimesNewRomanPS-ItalicMT" pitchFamily="0" charset="1"/>
              </a:rPr>
              <a:t>сварочний	</a:t>
            </a:r>
            <a:r>
              <a:rPr lang="en-US" sz="1856" baseline="47008" b="0" i="1" dirty="0" spc="0">
                <a:latin typeface="TimesNewRomanPS-ItalicMT" pitchFamily="0" charset="1"/>
              </a:rPr>
              <a:t>СТШ-250	2</a:t>
            </a:r>
          </a:p>
        </p:txBody>
      </p:sp>
      <p:sp>
        <p:nvSpPr>
          <p:cNvPr id="26991" name="Rectangle 26991"/>
          <p:cNvSpPr/>
          <p:nvPr/>
        </p:nvSpPr>
        <p:spPr>
          <a:xfrm rot="0" flipH="0" flipV="0">
            <a:off x="23788127" y="15636064"/>
            <a:ext cx="77807" cy="1699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25" baseline="0" b="0" i="1" dirty="0" spc="0">
                <a:latin typeface="TimesNewRomanPS-ItalicMT" pitchFamily="0" charset="1"/>
              </a:rPr>
              <a:t>8</a:t>
            </a:r>
          </a:p>
        </p:txBody>
      </p:sp>
      <p:sp>
        <p:nvSpPr>
          <p:cNvPr id="26992" name="Rectangle 26992"/>
          <p:cNvSpPr/>
          <p:nvPr/>
        </p:nvSpPr>
        <p:spPr>
          <a:xfrm rot="0" flipH="0" flipV="0">
            <a:off x="24163032" y="13182422"/>
            <a:ext cx="2807375" cy="3451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25" baseline="0" b="0" i="1" dirty="0" spc="0">
                <a:latin typeface="TimesNewRomanPS-ItalicMT" pitchFamily="0" charset="1"/>
              </a:rPr>
              <a:t>Площадка для</a:t>
            </a:r>
          </a:p>
          <a:p>
            <a:pPr marL="22863">
              <a:lnSpc>
                <a:spcPts val="1380"/>
              </a:lnSpc>
              <a:tabLst>
                <a:tab pos="1415794" algn="l"/>
                <a:tab pos="2651760" algn="l"/>
              </a:tabLst>
            </a:pPr>
            <a:r>
              <a:rPr lang="en-US" sz="1225" baseline="0" b="0" i="1" dirty="0" spc="0">
                <a:latin typeface="TimesNewRomanPS-ItalicMT" pitchFamily="0" charset="1"/>
              </a:rPr>
              <a:t>монтажника	</a:t>
            </a:r>
            <a:r>
              <a:rPr lang="en-US" sz="1856" baseline="65617" b="0" i="1" dirty="0" spc="0">
                <a:latin typeface="TimesNewRomanPS-ItalicMT" pitchFamily="0" charset="1"/>
              </a:rPr>
              <a:t>ЦНИИМТИ	</a:t>
            </a:r>
            <a:r>
              <a:rPr lang="en-US" sz="1856" baseline="56803" b="0" i="1" dirty="0" spc="0">
                <a:latin typeface="TimesNewRomanPS-ItalicMT" pitchFamily="0" charset="1"/>
              </a:rPr>
              <a:t>20</a:t>
            </a:r>
          </a:p>
        </p:txBody>
      </p:sp>
      <p:sp>
        <p:nvSpPr>
          <p:cNvPr id="26993" name="Rectangle 26993"/>
          <p:cNvSpPr/>
          <p:nvPr/>
        </p:nvSpPr>
        <p:spPr>
          <a:xfrm rot="0" flipH="0" flipV="0">
            <a:off x="23789651" y="15972869"/>
            <a:ext cx="3144096" cy="1699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60832" algn="l"/>
                <a:tab pos="2017775" algn="l"/>
                <a:tab pos="3066289" algn="l"/>
              </a:tabLst>
            </a:pPr>
            <a:r>
              <a:rPr lang="en-US" sz="1225" baseline="0" b="0" i="1" dirty="0" spc="0">
                <a:latin typeface="TimesNewRomanPS-ItalicMT" pitchFamily="0" charset="1"/>
              </a:rPr>
              <a:t>9	</a:t>
            </a:r>
            <a:r>
              <a:rPr lang="en-US" sz="1856" baseline="12731" b="0" i="1" dirty="0" spc="0">
                <a:latin typeface="TimesNewRomanPS-ItalicMT" pitchFamily="0" charset="1"/>
              </a:rPr>
              <a:t>Драбина	</a:t>
            </a:r>
            <a:r>
              <a:rPr lang="en-US" sz="1856" baseline="3917" b="0" i="1" dirty="0" spc="0">
                <a:latin typeface="TimesNewRomanPS-ItalicMT" pitchFamily="0" charset="1"/>
              </a:rPr>
              <a:t>ЛА-7	</a:t>
            </a:r>
            <a:r>
              <a:rPr lang="en-US" sz="1856" baseline="2938" b="0" i="1" dirty="0" spc="0">
                <a:latin typeface="TimesNewRomanPS-ItalicMT" pitchFamily="0" charset="1"/>
              </a:rPr>
              <a:t>2</a:t>
            </a:r>
          </a:p>
        </p:txBody>
      </p:sp>
      <p:sp>
        <p:nvSpPr>
          <p:cNvPr id="26994" name="Rectangle 26994"/>
          <p:cNvSpPr/>
          <p:nvPr/>
        </p:nvSpPr>
        <p:spPr>
          <a:xfrm rot="0" flipH="0" flipV="0">
            <a:off x="23789651" y="14287323"/>
            <a:ext cx="3144092" cy="1699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31876" algn="l"/>
                <a:tab pos="1935483" algn="l"/>
                <a:tab pos="3066285" algn="l"/>
              </a:tabLst>
            </a:pPr>
            <a:r>
              <a:rPr lang="en-US" sz="1225" baseline="0" b="0" i="1" dirty="0" spc="0">
                <a:latin typeface="TimesNewRomanPS-ItalicMT" pitchFamily="0" charset="1"/>
              </a:rPr>
              <a:t>4	</a:t>
            </a:r>
            <a:r>
              <a:rPr lang="en-US" sz="1856" baseline="2937" b="0" i="1" dirty="0" spc="0">
                <a:latin typeface="TimesNewRomanPS-ItalicMT" pitchFamily="0" charset="1"/>
              </a:rPr>
              <a:t>Теодоліт	</a:t>
            </a:r>
            <a:r>
              <a:rPr lang="en-US" sz="1856" baseline="3917" b="0" i="1" dirty="0" spc="0">
                <a:latin typeface="TimesNewRomanPS-ItalicMT" pitchFamily="0" charset="1"/>
              </a:rPr>
              <a:t>Т515К1	1</a:t>
            </a:r>
          </a:p>
        </p:txBody>
      </p:sp>
      <p:sp>
        <p:nvSpPr>
          <p:cNvPr id="26995" name="Rectangle 26995"/>
          <p:cNvSpPr/>
          <p:nvPr/>
        </p:nvSpPr>
        <p:spPr>
          <a:xfrm rot="0" flipH="0" flipV="0">
            <a:off x="23789651" y="14624127"/>
            <a:ext cx="3144096" cy="1699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01980" algn="l"/>
                <a:tab pos="2066546" algn="l"/>
                <a:tab pos="3066289" algn="l"/>
              </a:tabLst>
            </a:pPr>
            <a:r>
              <a:rPr lang="en-US" sz="1225" baseline="0" b="0" i="1" dirty="0" spc="0">
                <a:latin typeface="TimesNewRomanPS-ItalicMT" pitchFamily="0" charset="1"/>
              </a:rPr>
              <a:t>5	</a:t>
            </a:r>
            <a:r>
              <a:rPr lang="en-US" sz="1856" baseline="13710" b="0" i="1" dirty="0" spc="0">
                <a:latin typeface="TimesNewRomanPS-ItalicMT" pitchFamily="0" charset="1"/>
              </a:rPr>
              <a:t>Нівелір	</a:t>
            </a:r>
            <a:r>
              <a:rPr lang="en-US" sz="1856" baseline="3916" b="0" i="1" dirty="0" spc="0">
                <a:latin typeface="TimesNewRomanPS-ItalicMT" pitchFamily="0" charset="1"/>
              </a:rPr>
              <a:t>Н-3	</a:t>
            </a:r>
            <a:r>
              <a:rPr lang="en-US" sz="1856" baseline="2937" b="0" i="1" dirty="0" spc="0">
                <a:latin typeface="TimesNewRomanPS-ItalicMT" pitchFamily="0" charset="1"/>
              </a:rPr>
              <a:t>2</a:t>
            </a:r>
          </a:p>
        </p:txBody>
      </p:sp>
      <p:sp>
        <p:nvSpPr>
          <p:cNvPr id="26996" name="Rectangle 26996"/>
          <p:cNvSpPr/>
          <p:nvPr/>
        </p:nvSpPr>
        <p:spPr>
          <a:xfrm rot="0" flipH="0" flipV="0">
            <a:off x="27336002" y="12915722"/>
            <a:ext cx="1480513" cy="1699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25" baseline="0" b="0" i="1" dirty="0" spc="0">
                <a:latin typeface="TimesNewRomanPS-ItalicMT" pitchFamily="0" charset="1"/>
              </a:rPr>
              <a:t>Потужність 15,3кВт</a:t>
            </a:r>
          </a:p>
        </p:txBody>
      </p:sp>
      <p:sp>
        <p:nvSpPr>
          <p:cNvPr id="26997" name="Rectangle 26997"/>
          <p:cNvSpPr/>
          <p:nvPr/>
        </p:nvSpPr>
        <p:spPr>
          <a:xfrm rot="0" flipH="0" flipV="0">
            <a:off x="27808441" y="13269290"/>
            <a:ext cx="545427" cy="1699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25" baseline="0" b="0" i="1" dirty="0" spc="0">
                <a:latin typeface="TimesNewRomanPS-ItalicMT" pitchFamily="0" charset="1"/>
              </a:rPr>
              <a:t>m=55кг.</a:t>
            </a:r>
          </a:p>
        </p:txBody>
      </p:sp>
      <p:sp>
        <p:nvSpPr>
          <p:cNvPr id="26998" name="Rectangle 26998"/>
          <p:cNvSpPr/>
          <p:nvPr/>
        </p:nvSpPr>
        <p:spPr>
          <a:xfrm rot="0" flipH="0" flipV="0">
            <a:off x="24574512" y="11866021"/>
            <a:ext cx="3090351" cy="23790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5" baseline="0" b="0" i="1" dirty="0" spc="0">
                <a:latin typeface="TimesNewRomanPS-ItalicMT" pitchFamily="0" charset="1"/>
              </a:rPr>
              <a:t>І. Машини, обладнання, інвентар</a:t>
            </a:r>
          </a:p>
        </p:txBody>
      </p:sp>
      <p:sp>
        <p:nvSpPr>
          <p:cNvPr id="26999" name="Rectangle 26999"/>
          <p:cNvSpPr/>
          <p:nvPr/>
        </p:nvSpPr>
        <p:spPr>
          <a:xfrm rot="0" flipH="0" flipV="0">
            <a:off x="24871693" y="13550043"/>
            <a:ext cx="2472499" cy="23790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5" baseline="0" b="0" i="1" dirty="0" spc="0">
                <a:latin typeface="TimesNewRomanPS-ItalicMT" pitchFamily="0" charset="1"/>
              </a:rPr>
              <a:t>ІІ. Інструменти, пристрої</a:t>
            </a:r>
          </a:p>
        </p:txBody>
      </p:sp>
      <p:sp>
        <p:nvSpPr>
          <p:cNvPr id="27000" name="Rectangle 27000"/>
          <p:cNvSpPr/>
          <p:nvPr/>
        </p:nvSpPr>
        <p:spPr>
          <a:xfrm rot="0" flipH="0" flipV="0">
            <a:off x="27252183" y="12499026"/>
            <a:ext cx="1650463" cy="3338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76" baseline="0" b="0" i="1" dirty="0" spc="0">
                <a:latin typeface="TimesNewRomanPS-ItalicMT" pitchFamily="0" charset="1"/>
              </a:rPr>
              <a:t>Вантажопідйомність 5т</a:t>
            </a:r>
          </a:p>
          <a:p>
            <a:pPr marL="115819">
              <a:lnSpc>
                <a:spcPts val="1344"/>
              </a:lnSpc>
            </a:pPr>
            <a:r>
              <a:rPr lang="en-US" sz="1176" baseline="0" b="0" i="1" dirty="0" spc="0">
                <a:latin typeface="TimesNewRomanPS-ItalicMT" pitchFamily="0" charset="1"/>
              </a:rPr>
              <a:t>висота підйому - 20 м</a:t>
            </a:r>
          </a:p>
        </p:txBody>
      </p:sp>
      <p:sp>
        <p:nvSpPr>
          <p:cNvPr id="27001" name="Rectangle 27001"/>
          <p:cNvSpPr/>
          <p:nvPr/>
        </p:nvSpPr>
        <p:spPr>
          <a:xfrm rot="0" flipH="0" flipV="0">
            <a:off x="23791175" y="13275386"/>
            <a:ext cx="77807" cy="1699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25" baseline="0" b="0" i="1" dirty="0" spc="0">
                <a:latin typeface="TimesNewRomanPS-ItalicMT" pitchFamily="0" charset="1"/>
              </a:rPr>
              <a:t>3</a:t>
            </a:r>
          </a:p>
        </p:txBody>
      </p:sp>
      <p:sp>
        <p:nvSpPr>
          <p:cNvPr id="27002" name="Rectangle 27002"/>
          <p:cNvSpPr/>
          <p:nvPr/>
        </p:nvSpPr>
        <p:spPr>
          <a:xfrm rot="0" flipH="0" flipV="0">
            <a:off x="23780508" y="15297736"/>
            <a:ext cx="77807" cy="1699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25" baseline="0" b="0" i="1" dirty="0" spc="0">
                <a:latin typeface="TimesNewRomanPS-ItalicMT" pitchFamily="0" charset="1"/>
              </a:rPr>
              <a:t>7</a:t>
            </a:r>
          </a:p>
        </p:txBody>
      </p:sp>
      <p:sp>
        <p:nvSpPr>
          <p:cNvPr id="27003" name="Rectangle 27003"/>
          <p:cNvSpPr/>
          <p:nvPr/>
        </p:nvSpPr>
        <p:spPr>
          <a:xfrm rot="0" flipH="0" flipV="0">
            <a:off x="23783555" y="14960931"/>
            <a:ext cx="3150192" cy="1699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20269" algn="l"/>
                <a:tab pos="2036066" algn="l"/>
                <a:tab pos="3072385" algn="l"/>
              </a:tabLst>
            </a:pPr>
            <a:r>
              <a:rPr lang="en-US" sz="1225" baseline="0" b="0" i="1" dirty="0" spc="0">
                <a:latin typeface="TimesNewRomanPS-ItalicMT" pitchFamily="0" charset="1"/>
              </a:rPr>
              <a:t>6	</a:t>
            </a:r>
            <a:r>
              <a:rPr lang="en-US" sz="1856" baseline="13710" b="0" i="1" dirty="0" spc="0">
                <a:latin typeface="TimesNewRomanPS-ItalicMT" pitchFamily="0" charset="1"/>
              </a:rPr>
              <a:t>Строп	</a:t>
            </a:r>
            <a:r>
              <a:rPr lang="en-US" sz="1856" baseline="3917" b="0" i="1" dirty="0" spc="0">
                <a:latin typeface="TimesNewRomanPS-ItalicMT" pitchFamily="0" charset="1"/>
              </a:rPr>
              <a:t>С2-в	</a:t>
            </a:r>
            <a:r>
              <a:rPr lang="en-US" sz="1856" baseline="2937" b="0" i="1" dirty="0" spc="0">
                <a:latin typeface="TimesNewRomanPS-ItalicMT" pitchFamily="0" charset="1"/>
              </a:rPr>
              <a:t>2</a:t>
            </a:r>
          </a:p>
        </p:txBody>
      </p:sp>
      <p:sp>
        <p:nvSpPr>
          <p:cNvPr id="27004" name="Rectangle 27004"/>
          <p:cNvSpPr/>
          <p:nvPr/>
        </p:nvSpPr>
        <p:spPr>
          <a:xfrm rot="0" flipH="0" flipV="0">
            <a:off x="27372579" y="14789599"/>
            <a:ext cx="1404118" cy="50298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77366"/>
            <a:r>
              <a:rPr lang="en-US" sz="1176" baseline="0" b="0" i="1" dirty="0" spc="0">
                <a:latin typeface="TimesNewRomanPS-ItalicMT" pitchFamily="0" charset="1"/>
              </a:rPr>
              <a:t>Двовітковий;</a:t>
            </a:r>
          </a:p>
          <a:p>
            <a:pPr marL="0">
              <a:lnSpc>
                <a:spcPts val="1344"/>
              </a:lnSpc>
            </a:pPr>
            <a:r>
              <a:rPr lang="en-US" sz="1176" baseline="0" b="0" i="1" dirty="0" spc="0">
                <a:latin typeface="TimesNewRomanPS-ItalicMT" pitchFamily="0" charset="1"/>
              </a:rPr>
              <a:t>вантажопідйомність</a:t>
            </a:r>
          </a:p>
          <a:p>
            <a:pPr marL="551687">
              <a:lnSpc>
                <a:spcPts val="1332"/>
              </a:lnSpc>
            </a:pPr>
            <a:r>
              <a:rPr lang="en-US" sz="1176" baseline="0" b="0" i="1" dirty="0" spc="0">
                <a:latin typeface="TimesNewRomanPS-ItalicMT" pitchFamily="0" charset="1"/>
              </a:rPr>
              <a:t>6.3т</a:t>
            </a:r>
          </a:p>
        </p:txBody>
      </p:sp>
      <p:sp>
        <p:nvSpPr>
          <p:cNvPr id="27005" name="Rectangle 27005"/>
          <p:cNvSpPr/>
          <p:nvPr/>
        </p:nvSpPr>
        <p:spPr>
          <a:xfrm rot="0" flipH="0" flipV="0">
            <a:off x="24403825" y="15276400"/>
            <a:ext cx="2526882" cy="1866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415796" algn="l"/>
                <a:tab pos="2449075" algn="l"/>
              </a:tabLst>
            </a:pPr>
            <a:r>
              <a:rPr lang="en-US" sz="1225" baseline="0" b="0" i="1" dirty="0" spc="0">
                <a:latin typeface="TimesNewRomanPS-ItalicMT" pitchFamily="0" charset="1"/>
              </a:rPr>
              <a:t>Строп	</a:t>
            </a:r>
            <a:r>
              <a:rPr lang="en-US" sz="1856" baseline="-10772" b="0" i="1" dirty="0" spc="0">
                <a:latin typeface="TimesNewRomanPS-ItalicMT" pitchFamily="0" charset="1"/>
              </a:rPr>
              <a:t>С4-в	4</a:t>
            </a:r>
          </a:p>
        </p:txBody>
      </p:sp>
      <p:sp>
        <p:nvSpPr>
          <p:cNvPr id="27006" name="Rectangle 27006"/>
          <p:cNvSpPr/>
          <p:nvPr/>
        </p:nvSpPr>
        <p:spPr>
          <a:xfrm rot="0" flipH="0" flipV="0">
            <a:off x="27343623" y="15116379"/>
            <a:ext cx="1462617" cy="5234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67056"/>
            <a:r>
              <a:rPr lang="en-US" sz="1225" baseline="0" b="0" i="1" dirty="0" spc="0">
                <a:latin typeface="TimesNewRomanPS-ItalicMT" pitchFamily="0" charset="1"/>
              </a:rPr>
              <a:t>Чотирьохвітковий;</a:t>
            </a:r>
          </a:p>
          <a:p>
            <a:pPr marL="0">
              <a:lnSpc>
                <a:spcPts val="1404"/>
              </a:lnSpc>
            </a:pPr>
            <a:r>
              <a:rPr lang="en-US" sz="1225" baseline="0" b="0" i="1" dirty="0" spc="0">
                <a:latin typeface="TimesNewRomanPS-ItalicMT" pitchFamily="0" charset="1"/>
              </a:rPr>
              <a:t>вантажопідйомність</a:t>
            </a:r>
          </a:p>
          <a:p>
            <a:pPr marL="594360">
              <a:lnSpc>
                <a:spcPts val="1379"/>
              </a:lnSpc>
            </a:pPr>
            <a:r>
              <a:rPr lang="en-US" sz="1225" baseline="0" b="0" i="1" dirty="0" spc="0">
                <a:latin typeface="TimesNewRomanPS-ItalicMT" pitchFamily="0" charset="1"/>
              </a:rPr>
              <a:t>16т</a:t>
            </a:r>
          </a:p>
        </p:txBody>
      </p:sp>
      <p:sp>
        <p:nvSpPr>
          <p:cNvPr id="27007" name="Rectangle 27007"/>
          <p:cNvSpPr/>
          <p:nvPr/>
        </p:nvSpPr>
        <p:spPr>
          <a:xfrm rot="0" flipH="0" flipV="0">
            <a:off x="24326099" y="15614728"/>
            <a:ext cx="2604600" cy="1866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493522" algn="l"/>
                <a:tab pos="2526793" algn="l"/>
              </a:tabLst>
            </a:pPr>
            <a:r>
              <a:rPr lang="en-US" sz="1225" baseline="0" b="0" i="1" dirty="0" spc="0">
                <a:latin typeface="TimesNewRomanPS-ItalicMT" pitchFamily="0" charset="1"/>
              </a:rPr>
              <a:t>Траверса	</a:t>
            </a:r>
            <a:r>
              <a:rPr lang="en-US" sz="1856" baseline="-10772" b="0" i="1" dirty="0" spc="0">
                <a:latin typeface="TimesNewRomanPS-ItalicMT" pitchFamily="0" charset="1"/>
              </a:rPr>
              <a:t>ТР-1	</a:t>
            </a:r>
            <a:r>
              <a:rPr lang="en-US" sz="1856" baseline="-9793" b="0" i="1" dirty="0" spc="0">
                <a:latin typeface="TimesNewRomanPS-ItalicMT" pitchFamily="0" charset="1"/>
              </a:rPr>
              <a:t>4</a:t>
            </a:r>
          </a:p>
        </p:txBody>
      </p:sp>
      <p:sp>
        <p:nvSpPr>
          <p:cNvPr id="27008" name="Rectangle 27008"/>
          <p:cNvSpPr/>
          <p:nvPr/>
        </p:nvSpPr>
        <p:spPr>
          <a:xfrm rot="0" flipH="0" flipV="0">
            <a:off x="27343623" y="15454708"/>
            <a:ext cx="1462617" cy="5234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02108"/>
            <a:r>
              <a:rPr lang="en-US" sz="1225" baseline="0" b="0" i="1" dirty="0" spc="0">
                <a:latin typeface="TimesNewRomanPS-ItalicMT" pitchFamily="0" charset="1"/>
              </a:rPr>
              <a:t>Довжиною до 12 м</a:t>
            </a:r>
          </a:p>
          <a:p>
            <a:pPr marL="0">
              <a:lnSpc>
                <a:spcPts val="1403"/>
              </a:lnSpc>
            </a:pPr>
            <a:r>
              <a:rPr lang="en-US" sz="1225" baseline="0" b="0" i="1" dirty="0" spc="0">
                <a:latin typeface="TimesNewRomanPS-ItalicMT" pitchFamily="0" charset="1"/>
              </a:rPr>
              <a:t>вантажопідйомність</a:t>
            </a:r>
          </a:p>
          <a:p>
            <a:pPr marL="594360">
              <a:lnSpc>
                <a:spcPts val="1380"/>
              </a:lnSpc>
            </a:pPr>
            <a:r>
              <a:rPr lang="en-US" sz="1225" baseline="0" b="0" i="1" dirty="0" spc="0">
                <a:latin typeface="TimesNewRomanPS-ItalicMT" pitchFamily="0" charset="1"/>
              </a:rPr>
              <a:t>16т</a:t>
            </a:r>
          </a:p>
        </p:txBody>
      </p:sp>
      <p:sp>
        <p:nvSpPr>
          <p:cNvPr id="27009" name="Rectangle 27009"/>
          <p:cNvSpPr/>
          <p:nvPr/>
        </p:nvSpPr>
        <p:spPr>
          <a:xfrm rot="0" flipH="0" flipV="0">
            <a:off x="23373601" y="17149037"/>
            <a:ext cx="3029145" cy="3181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491" baseline="0" b="0" i="1" dirty="0" spc="0">
                <a:latin typeface="ISOCPEURItalic" pitchFamily="0" charset="1"/>
              </a:rPr>
              <a:t>Область застосування</a:t>
            </a:r>
          </a:p>
        </p:txBody>
      </p:sp>
      <p:sp>
        <p:nvSpPr>
          <p:cNvPr id="27010" name="Rectangle 27010"/>
          <p:cNvSpPr/>
          <p:nvPr/>
        </p:nvSpPr>
        <p:spPr>
          <a:xfrm rot="0" flipH="0" flipV="0">
            <a:off x="23387318" y="17485262"/>
            <a:ext cx="6141525" cy="9358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2191"/>
            <a:r>
              <a:rPr lang="en-US" sz="1743" baseline="0" b="0" i="1" dirty="0" spc="0">
                <a:latin typeface="ISOCPEURItalic" pitchFamily="0" charset="1"/>
              </a:rPr>
              <a:t>Дана технологічна карта розроблена для виконання монтажних</a:t>
            </a:r>
          </a:p>
          <a:p>
            <a:pPr marL="18287">
              <a:lnSpc>
                <a:spcPts val="1872"/>
              </a:lnSpc>
            </a:pPr>
            <a:r>
              <a:rPr lang="en-US" sz="1743" baseline="0" b="0" i="1" dirty="0" spc="0">
                <a:latin typeface="ISOCPEURItalic" pitchFamily="0" charset="1"/>
              </a:rPr>
              <a:t>робіт з монтажу конструкцій цеху кондитерської фабрики</a:t>
            </a:r>
          </a:p>
          <a:p>
            <a:pPr marL="22859">
              <a:lnSpc>
                <a:spcPts val="1872"/>
              </a:lnSpc>
            </a:pPr>
            <a:r>
              <a:rPr lang="en-US" sz="1743" baseline="0" b="0" i="1" dirty="0" spc="0">
                <a:latin typeface="ISOCPEURItalic" pitchFamily="0" charset="1"/>
              </a:rPr>
              <a:t> розмірами в осях 40,00х24,00 м з кроком колон: зовнішніх - 6м,</a:t>
            </a:r>
          </a:p>
          <a:p>
            <a:pPr marL="0">
              <a:lnSpc>
                <a:spcPts val="1872"/>
              </a:lnSpc>
            </a:pPr>
            <a:r>
              <a:rPr lang="en-US" sz="1743" baseline="0" b="0" i="1" dirty="0" spc="0">
                <a:latin typeface="ISOCPEURItalic" pitchFamily="0" charset="1"/>
              </a:rPr>
              <a:t>висотою до низу металевої рами - 10,50 м.</a:t>
            </a:r>
          </a:p>
        </p:txBody>
      </p:sp>
      <p:sp>
        <p:nvSpPr>
          <p:cNvPr id="27011" name="Rectangle 27011"/>
          <p:cNvSpPr/>
          <p:nvPr/>
        </p:nvSpPr>
        <p:spPr>
          <a:xfrm rot="0" flipH="0" flipV="0">
            <a:off x="25738852" y="1644512"/>
            <a:ext cx="72599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7012" name="Rectangle 27012"/>
          <p:cNvSpPr/>
          <p:nvPr/>
        </p:nvSpPr>
        <p:spPr>
          <a:xfrm rot="0" flipH="0" flipV="0">
            <a:off x="26720302" y="1272882"/>
            <a:ext cx="1024678" cy="2491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50" baseline="0" b="0" i="1" dirty="0" spc="0">
                <a:latin typeface="ISOCPEURItalic" pitchFamily="0" charset="1"/>
              </a:rPr>
              <a:t>Робочі дні</a:t>
            </a:r>
          </a:p>
        </p:txBody>
      </p:sp>
      <p:sp>
        <p:nvSpPr>
          <p:cNvPr id="27013" name="Rectangle 27013"/>
          <p:cNvSpPr/>
          <p:nvPr/>
        </p:nvSpPr>
        <p:spPr>
          <a:xfrm rot="0" flipH="0" flipV="0">
            <a:off x="22802101" y="702711"/>
            <a:ext cx="2556940" cy="2569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011" baseline="0" b="0" i="1" dirty="0" spc="0">
                <a:latin typeface="ISOCPEURItalic" pitchFamily="0" charset="1"/>
              </a:rPr>
              <a:t>Графік виконання робіт</a:t>
            </a:r>
          </a:p>
        </p:txBody>
      </p:sp>
      <p:sp>
        <p:nvSpPr>
          <p:cNvPr id="27014" name="Rectangle 27014"/>
          <p:cNvSpPr/>
          <p:nvPr/>
        </p:nvSpPr>
        <p:spPr>
          <a:xfrm rot="0" flipH="0" flipV="0">
            <a:off x="25787622" y="1892923"/>
            <a:ext cx="18385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15" name="Rectangle 27015"/>
          <p:cNvSpPr/>
          <p:nvPr/>
        </p:nvSpPr>
        <p:spPr>
          <a:xfrm rot="0" flipH="0" flipV="0">
            <a:off x="25959835" y="1644508"/>
            <a:ext cx="10181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7016" name="Rectangle 27016"/>
          <p:cNvSpPr/>
          <p:nvPr/>
        </p:nvSpPr>
        <p:spPr>
          <a:xfrm rot="0" flipH="0" flipV="0">
            <a:off x="26008605" y="1892922"/>
            <a:ext cx="183853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17" name="Rectangle 27017"/>
          <p:cNvSpPr/>
          <p:nvPr/>
        </p:nvSpPr>
        <p:spPr>
          <a:xfrm rot="0" flipH="0" flipV="0">
            <a:off x="26182344" y="1644507"/>
            <a:ext cx="10181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7018" name="Rectangle 27018"/>
          <p:cNvSpPr/>
          <p:nvPr/>
        </p:nvSpPr>
        <p:spPr>
          <a:xfrm rot="0" flipH="0" flipV="0">
            <a:off x="26231113" y="1892918"/>
            <a:ext cx="182329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19" name="Rectangle 27019"/>
          <p:cNvSpPr/>
          <p:nvPr/>
        </p:nvSpPr>
        <p:spPr>
          <a:xfrm rot="0" flipH="0" flipV="0">
            <a:off x="26403325" y="1644505"/>
            <a:ext cx="116421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27020" name="Rectangle 27020"/>
          <p:cNvSpPr/>
          <p:nvPr/>
        </p:nvSpPr>
        <p:spPr>
          <a:xfrm rot="0" flipH="0" flipV="0">
            <a:off x="26452097" y="1892916"/>
            <a:ext cx="182329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21" name="Rectangle 27021"/>
          <p:cNvSpPr/>
          <p:nvPr/>
        </p:nvSpPr>
        <p:spPr>
          <a:xfrm rot="0" flipH="0" flipV="0">
            <a:off x="26624303" y="1644501"/>
            <a:ext cx="10181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27022" name="Rectangle 27022"/>
          <p:cNvSpPr/>
          <p:nvPr/>
        </p:nvSpPr>
        <p:spPr>
          <a:xfrm rot="0" flipH="0" flipV="0">
            <a:off x="26673078" y="1892915"/>
            <a:ext cx="18385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23" name="Rectangle 27023"/>
          <p:cNvSpPr/>
          <p:nvPr/>
        </p:nvSpPr>
        <p:spPr>
          <a:xfrm rot="0" flipH="0" flipV="0">
            <a:off x="26846810" y="1644500"/>
            <a:ext cx="10181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27024" name="Rectangle 27024"/>
          <p:cNvSpPr/>
          <p:nvPr/>
        </p:nvSpPr>
        <p:spPr>
          <a:xfrm rot="0" flipH="0" flipV="0">
            <a:off x="26894062" y="1892911"/>
            <a:ext cx="183851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25" name="Rectangle 27025"/>
          <p:cNvSpPr/>
          <p:nvPr/>
        </p:nvSpPr>
        <p:spPr>
          <a:xfrm rot="0" flipH="0" flipV="0">
            <a:off x="27067800" y="1644499"/>
            <a:ext cx="10181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27026" name="Rectangle 27026"/>
          <p:cNvSpPr/>
          <p:nvPr/>
        </p:nvSpPr>
        <p:spPr>
          <a:xfrm rot="0" flipH="0" flipV="0">
            <a:off x="27116569" y="1892910"/>
            <a:ext cx="182332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27" name="Rectangle 27027"/>
          <p:cNvSpPr/>
          <p:nvPr/>
        </p:nvSpPr>
        <p:spPr>
          <a:xfrm rot="0" flipH="0" flipV="0">
            <a:off x="27288785" y="1644495"/>
            <a:ext cx="10181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27028" name="Rectangle 27028"/>
          <p:cNvSpPr/>
          <p:nvPr/>
        </p:nvSpPr>
        <p:spPr>
          <a:xfrm rot="0" flipH="0" flipV="0">
            <a:off x="27337553" y="1892908"/>
            <a:ext cx="18385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29" name="Rectangle 27029"/>
          <p:cNvSpPr/>
          <p:nvPr/>
        </p:nvSpPr>
        <p:spPr>
          <a:xfrm rot="0" flipH="0" flipV="0">
            <a:off x="27509769" y="1644493"/>
            <a:ext cx="10181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9</a:t>
            </a:r>
          </a:p>
        </p:txBody>
      </p:sp>
      <p:sp>
        <p:nvSpPr>
          <p:cNvPr id="27030" name="Rectangle 27030"/>
          <p:cNvSpPr/>
          <p:nvPr/>
        </p:nvSpPr>
        <p:spPr>
          <a:xfrm rot="0" flipH="0" flipV="0">
            <a:off x="27558538" y="1892905"/>
            <a:ext cx="183851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31" name="Rectangle 27031"/>
          <p:cNvSpPr/>
          <p:nvPr/>
        </p:nvSpPr>
        <p:spPr>
          <a:xfrm rot="0" flipH="0" flipV="0">
            <a:off x="27674363" y="1644492"/>
            <a:ext cx="17441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10</a:t>
            </a:r>
          </a:p>
        </p:txBody>
      </p:sp>
      <p:sp>
        <p:nvSpPr>
          <p:cNvPr id="27032" name="Rectangle 27032"/>
          <p:cNvSpPr/>
          <p:nvPr/>
        </p:nvSpPr>
        <p:spPr>
          <a:xfrm rot="0" flipH="0" flipV="0">
            <a:off x="27779522" y="1892903"/>
            <a:ext cx="183855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33" name="Rectangle 27033"/>
          <p:cNvSpPr/>
          <p:nvPr/>
        </p:nvSpPr>
        <p:spPr>
          <a:xfrm rot="0" flipH="0" flipV="0">
            <a:off x="27895354" y="1644488"/>
            <a:ext cx="145199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11</a:t>
            </a:r>
          </a:p>
        </p:txBody>
      </p:sp>
      <p:sp>
        <p:nvSpPr>
          <p:cNvPr id="27034" name="Rectangle 27034"/>
          <p:cNvSpPr/>
          <p:nvPr/>
        </p:nvSpPr>
        <p:spPr>
          <a:xfrm rot="0" flipH="0" flipV="0">
            <a:off x="28002026" y="1892902"/>
            <a:ext cx="182332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35" name="Rectangle 27035"/>
          <p:cNvSpPr/>
          <p:nvPr/>
        </p:nvSpPr>
        <p:spPr>
          <a:xfrm rot="0" flipH="0" flipV="0">
            <a:off x="28116329" y="1644486"/>
            <a:ext cx="17441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27036" name="Rectangle 27036"/>
          <p:cNvSpPr/>
          <p:nvPr/>
        </p:nvSpPr>
        <p:spPr>
          <a:xfrm rot="0" flipH="0" flipV="0">
            <a:off x="28223014" y="1892898"/>
            <a:ext cx="183851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37" name="Rectangle 27037"/>
          <p:cNvSpPr/>
          <p:nvPr/>
        </p:nvSpPr>
        <p:spPr>
          <a:xfrm rot="0" flipH="0" flipV="0">
            <a:off x="28338836" y="1644485"/>
            <a:ext cx="17441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27038" name="Rectangle 27038"/>
          <p:cNvSpPr/>
          <p:nvPr/>
        </p:nvSpPr>
        <p:spPr>
          <a:xfrm rot="0" flipH="0" flipV="0">
            <a:off x="28443996" y="1892897"/>
            <a:ext cx="183855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39" name="Rectangle 27039"/>
          <p:cNvSpPr/>
          <p:nvPr/>
        </p:nvSpPr>
        <p:spPr>
          <a:xfrm rot="0" flipH="0" flipV="0">
            <a:off x="28559827" y="1644481"/>
            <a:ext cx="189021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27040" name="Rectangle 27040"/>
          <p:cNvSpPr/>
          <p:nvPr/>
        </p:nvSpPr>
        <p:spPr>
          <a:xfrm rot="0" flipH="0" flipV="0">
            <a:off x="28666506" y="1892893"/>
            <a:ext cx="182329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41" name="Rectangle 27041"/>
          <p:cNvSpPr/>
          <p:nvPr/>
        </p:nvSpPr>
        <p:spPr>
          <a:xfrm rot="0" flipH="0" flipV="0">
            <a:off x="28780806" y="1644480"/>
            <a:ext cx="174414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15</a:t>
            </a:r>
          </a:p>
        </p:txBody>
      </p:sp>
      <p:sp>
        <p:nvSpPr>
          <p:cNvPr id="27042" name="Rectangle 27042"/>
          <p:cNvSpPr/>
          <p:nvPr/>
        </p:nvSpPr>
        <p:spPr>
          <a:xfrm rot="0" flipH="0" flipV="0">
            <a:off x="28887491" y="1892891"/>
            <a:ext cx="183855" cy="2192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21</a:t>
            </a:r>
          </a:p>
        </p:txBody>
      </p:sp>
      <p:sp>
        <p:nvSpPr>
          <p:cNvPr id="27043" name="Rectangle 27043"/>
          <p:cNvSpPr/>
          <p:nvPr/>
        </p:nvSpPr>
        <p:spPr>
          <a:xfrm rot="0" flipH="0" flipV="0">
            <a:off x="25676415" y="1644476"/>
            <a:ext cx="3533871" cy="46765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326908"/>
            <a:r>
              <a:rPr lang="en-US" sz="1716" baseline="0" b="0" i="1" dirty="0" spc="0">
                <a:latin typeface="ISOCPEURItalic" pitchFamily="0" charset="1"/>
              </a:rPr>
              <a:t>16</a:t>
            </a:r>
          </a:p>
          <a:p>
            <a:pPr marL="0">
              <a:lnSpc>
                <a:spcPts val="1956"/>
              </a:lnSpc>
              <a:tabLst>
                <a:tab pos="3432056" algn="l"/>
              </a:tabLst>
            </a:pPr>
            <a:r>
              <a:rPr lang="en-US" sz="1716" baseline="0" b="0" i="1" dirty="0" spc="0">
                <a:latin typeface="ISOCPEURItalic" pitchFamily="0" charset="1"/>
              </a:rPr>
              <a:t>1	2</a:t>
            </a:r>
          </a:p>
        </p:txBody>
      </p:sp>
      <p:sp>
        <p:nvSpPr>
          <p:cNvPr id="27044" name="Rectangle 27044"/>
          <p:cNvSpPr/>
          <p:nvPr/>
        </p:nvSpPr>
        <p:spPr>
          <a:xfrm rot="0" flipH="0" flipV="0">
            <a:off x="13324335" y="14904404"/>
            <a:ext cx="1374723" cy="30772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76428"/>
            <a:r>
              <a:rPr lang="en-US" sz="1021" baseline="0" b="0" i="1" dirty="0" spc="0">
                <a:latin typeface="TimesNewRomanPS-ItalicMT" pitchFamily="0" charset="1"/>
              </a:rPr>
              <a:t>Помостя</a:t>
            </a:r>
          </a:p>
          <a:p>
            <a:pPr marL="0">
              <a:lnSpc>
                <a:spcPts val="1308"/>
              </a:lnSpc>
            </a:pPr>
            <a:r>
              <a:rPr lang="en-US" sz="1021" baseline="0" b="0" i="1" dirty="0" spc="0">
                <a:latin typeface="TimesNewRomanPS-ItalicMT" pitchFamily="0" charset="1"/>
              </a:rPr>
              <a:t>самопідйомні гідравлічні</a:t>
            </a:r>
          </a:p>
        </p:txBody>
      </p:sp>
      <p:sp>
        <p:nvSpPr>
          <p:cNvPr id="27045" name="Rectangle 27045"/>
          <p:cNvSpPr/>
          <p:nvPr/>
        </p:nvSpPr>
        <p:spPr>
          <a:xfrm rot="0" flipH="0" flipV="0">
            <a:off x="16736571" y="14566725"/>
            <a:ext cx="383617" cy="12845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05" baseline="0" b="0" i="1" dirty="0" spc="0">
                <a:latin typeface="ISOCPEURItalic" pitchFamily="0" charset="1"/>
              </a:rPr>
              <a:t>МКГ-25</a:t>
            </a:r>
          </a:p>
        </p:txBody>
      </p:sp>
      <p:sp>
        <p:nvSpPr>
          <p:cNvPr id="27046" name="Rectangle 27046"/>
          <p:cNvSpPr/>
          <p:nvPr/>
        </p:nvSpPr>
        <p:spPr>
          <a:xfrm rot="0" flipH="0" flipV="0">
            <a:off x="16794483" y="14730476"/>
            <a:ext cx="360478" cy="936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733" baseline="0" b="0" i="1" dirty="0" spc="0">
                <a:latin typeface="ISOCPEURItalic" pitchFamily="0" charset="1"/>
              </a:rPr>
              <a:t>Lстр=20м</a:t>
            </a:r>
          </a:p>
        </p:txBody>
      </p:sp>
      <p:sp>
        <p:nvSpPr>
          <p:cNvPr id="27047" name="Rectangle 27047"/>
          <p:cNvSpPr/>
          <p:nvPr/>
        </p:nvSpPr>
        <p:spPr>
          <a:xfrm rot="0" flipH="0" flipV="0">
            <a:off x="14863576" y="16996807"/>
            <a:ext cx="5501301" cy="1198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437633" algn="l"/>
              </a:tabLst>
            </a:pPr>
            <a:r>
              <a:rPr lang="en-US" sz="938" baseline="0" b="0" i="1" dirty="0" spc="0">
                <a:latin typeface="ISOCPEURItalic" pitchFamily="0" charset="1"/>
              </a:rPr>
              <a:t>А	Б</a:t>
            </a:r>
          </a:p>
        </p:txBody>
      </p:sp>
      <p:sp>
        <p:nvSpPr>
          <p:cNvPr id="27048" name="Rectangle 27048"/>
          <p:cNvSpPr/>
          <p:nvPr/>
        </p:nvSpPr>
        <p:spPr>
          <a:xfrm rot="0" flipH="0" flipV="0">
            <a:off x="17273020" y="16483620"/>
            <a:ext cx="65459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24000</a:t>
            </a:r>
          </a:p>
        </p:txBody>
      </p:sp>
      <p:sp>
        <p:nvSpPr>
          <p:cNvPr id="27049" name="Rectangle 27049"/>
          <p:cNvSpPr/>
          <p:nvPr/>
        </p:nvSpPr>
        <p:spPr>
          <a:xfrm rot="-5400000" flipH="0" flipV="0">
            <a:off x="19253590" y="14079324"/>
            <a:ext cx="2642673" cy="2740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028701" algn="l"/>
                <a:tab pos="1441705" algn="l"/>
                <a:tab pos="2133602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10500	5</a:t>
            </a:r>
            <a:r>
              <a:rPr lang="en-US" sz="2145" baseline="0" b="0" i="1" dirty="0" spc="0" u="sng">
                <a:latin typeface="ISOCPEURItalic" pitchFamily="0" charset="1"/>
              </a:rPr>
              <a:t>0</a:t>
            </a:r>
            <a:r>
              <a:rPr lang="en-US" sz="2145" baseline="0" b="0" i="1" dirty="0" spc="0">
                <a:latin typeface="ISOCPEURItalic" pitchFamily="0" charset="1"/>
              </a:rPr>
              <a:t>0	</a:t>
            </a:r>
            <a:r>
              <a:rPr lang="en-US" sz="2145" baseline="0" b="0" i="1" dirty="0" spc="0" u="sng">
                <a:latin typeface="ISOCPEURItalic" pitchFamily="0" charset="1"/>
              </a:rPr>
              <a:t>1600	</a:t>
            </a:r>
            <a:r>
              <a:rPr lang="en-US" sz="2145" baseline="0" b="0" i="1" dirty="0" spc="0">
                <a:latin typeface="ISOCPEURItalic" pitchFamily="0" charset="1"/>
              </a:rPr>
              <a:t>2500</a:t>
            </a:r>
          </a:p>
        </p:txBody>
      </p:sp>
      <p:sp>
        <p:nvSpPr>
          <p:cNvPr id="27050" name="Rectangle 27050"/>
          <p:cNvSpPr/>
          <p:nvPr/>
        </p:nvSpPr>
        <p:spPr>
          <a:xfrm rot="-5400000" flipH="0" flipV="0">
            <a:off x="20793150" y="14294526"/>
            <a:ext cx="563302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15100</a:t>
            </a:r>
          </a:p>
        </p:txBody>
      </p:sp>
      <p:sp>
        <p:nvSpPr>
          <p:cNvPr id="27051" name="Rectangle 27051"/>
          <p:cNvSpPr/>
          <p:nvPr/>
        </p:nvSpPr>
        <p:spPr>
          <a:xfrm rot="0" flipH="0" flipV="0">
            <a:off x="18393167" y="14904402"/>
            <a:ext cx="1374724" cy="30772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76428"/>
            <a:r>
              <a:rPr lang="en-US" sz="1021" baseline="0" b="0" i="1" dirty="0" spc="0">
                <a:latin typeface="TimesNewRomanPS-ItalicMT" pitchFamily="0" charset="1"/>
              </a:rPr>
              <a:t>Помостя</a:t>
            </a:r>
          </a:p>
          <a:p>
            <a:pPr marL="0">
              <a:lnSpc>
                <a:spcPts val="1308"/>
              </a:lnSpc>
            </a:pPr>
            <a:r>
              <a:rPr lang="en-US" sz="1021" baseline="0" b="0" i="1" dirty="0" spc="0">
                <a:latin typeface="TimesNewRomanPS-ItalicMT" pitchFamily="0" charset="1"/>
              </a:rPr>
              <a:t>самопідйомні гідравлічні</a:t>
            </a:r>
          </a:p>
        </p:txBody>
      </p:sp>
      <p:sp>
        <p:nvSpPr>
          <p:cNvPr id="27052" name="Rectangle 27052"/>
          <p:cNvSpPr/>
          <p:nvPr/>
        </p:nvSpPr>
        <p:spPr>
          <a:xfrm rot="0" flipH="0" flipV="0">
            <a:off x="14391141" y="14566722"/>
            <a:ext cx="170411" cy="12845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05" baseline="0" b="0" i="1" dirty="0" spc="0">
                <a:latin typeface="ISOCPEURItalic" pitchFamily="0" charset="1"/>
              </a:rPr>
              <a:t>К-1</a:t>
            </a:r>
          </a:p>
        </p:txBody>
      </p:sp>
      <p:sp>
        <p:nvSpPr>
          <p:cNvPr id="27053" name="Rectangle 27053"/>
          <p:cNvSpPr/>
          <p:nvPr/>
        </p:nvSpPr>
        <p:spPr>
          <a:xfrm rot="0" flipH="0" flipV="0">
            <a:off x="19860783" y="14321358"/>
            <a:ext cx="170411" cy="12845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05" baseline="0" b="0" i="1" dirty="0" spc="0">
                <a:latin typeface="ISOCPEURItalic" pitchFamily="0" charset="1"/>
              </a:rPr>
              <a:t>К-1</a:t>
            </a:r>
          </a:p>
        </p:txBody>
      </p:sp>
      <p:sp>
        <p:nvSpPr>
          <p:cNvPr id="27054" name="Rectangle 27054"/>
          <p:cNvSpPr/>
          <p:nvPr/>
        </p:nvSpPr>
        <p:spPr>
          <a:xfrm rot="0" flipH="0" flipV="0">
            <a:off x="4821935" y="1101869"/>
            <a:ext cx="530030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645670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Схема руху крана МКГ	-25 при монтажі колон</a:t>
            </a:r>
          </a:p>
        </p:txBody>
      </p:sp>
      <p:sp>
        <p:nvSpPr>
          <p:cNvPr id="27055" name="Rectangle 27055"/>
          <p:cNvSpPr/>
          <p:nvPr/>
        </p:nvSpPr>
        <p:spPr>
          <a:xfrm rot="0" flipH="0" flipV="0">
            <a:off x="17068813" y="11946663"/>
            <a:ext cx="118192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Розріз 2-2</a:t>
            </a:r>
          </a:p>
        </p:txBody>
      </p:sp>
      <p:sp>
        <p:nvSpPr>
          <p:cNvPr id="27056" name="Rectangle 27056"/>
          <p:cNvSpPr/>
          <p:nvPr/>
        </p:nvSpPr>
        <p:spPr>
          <a:xfrm rot="0" flipH="0" flipV="0">
            <a:off x="15896855" y="12836980"/>
            <a:ext cx="494372" cy="26561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05" baseline="0" b="0" i="1" dirty="0" spc="0">
                <a:latin typeface="ISOCPEURItalic" pitchFamily="0" charset="1"/>
              </a:rPr>
              <a:t>Траверса</a:t>
            </a:r>
          </a:p>
          <a:p>
            <a:pPr marL="123443">
              <a:lnSpc>
                <a:spcPts val="1079"/>
              </a:lnSpc>
            </a:pPr>
            <a:r>
              <a:rPr lang="en-US" sz="1005" baseline="0" b="0" i="1" dirty="0" spc="0">
                <a:latin typeface="ISOCPEURItalic" pitchFamily="0" charset="1"/>
              </a:rPr>
              <a:t>Тр-1</a:t>
            </a:r>
          </a:p>
        </p:txBody>
      </p:sp>
      <p:sp>
        <p:nvSpPr>
          <p:cNvPr id="27057" name="Rectangle 27057"/>
          <p:cNvSpPr/>
          <p:nvPr/>
        </p:nvSpPr>
        <p:spPr>
          <a:xfrm rot="0" flipH="0" flipV="0">
            <a:off x="14823958" y="11889003"/>
            <a:ext cx="5569547" cy="2397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442211" algn="l"/>
              </a:tabLst>
            </a:pPr>
            <a:r>
              <a:rPr lang="en-US" sz="1877" baseline="0" b="0" i="1" dirty="0" spc="0">
                <a:latin typeface="ISOCPEURItalic" pitchFamily="0" charset="1"/>
              </a:rPr>
              <a:t>А	Б</a:t>
            </a:r>
          </a:p>
        </p:txBody>
      </p:sp>
      <p:sp>
        <p:nvSpPr>
          <p:cNvPr id="27058" name="Rectangle 27058"/>
          <p:cNvSpPr/>
          <p:nvPr/>
        </p:nvSpPr>
        <p:spPr>
          <a:xfrm rot="0" flipH="0" flipV="0">
            <a:off x="15736838" y="9555265"/>
            <a:ext cx="1238035" cy="1498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73" baseline="0" b="0" i="1" dirty="0" spc="0">
                <a:latin typeface="ISOCPEURItalic" pitchFamily="0" charset="1"/>
              </a:rPr>
              <a:t>МАЗ-504В/УПР-1212</a:t>
            </a:r>
          </a:p>
        </p:txBody>
      </p:sp>
      <p:sp>
        <p:nvSpPr>
          <p:cNvPr id="27059" name="Rectangle 27059"/>
          <p:cNvSpPr/>
          <p:nvPr/>
        </p:nvSpPr>
        <p:spPr>
          <a:xfrm rot="0" flipH="0" flipV="0">
            <a:off x="16643622" y="8825269"/>
            <a:ext cx="735935" cy="32665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28012"/>
            <a:r>
              <a:rPr lang="en-US" sz="1173" baseline="0" b="0" i="1" dirty="0" spc="0">
                <a:latin typeface="ISOCPEURItalic" pitchFamily="0" charset="1"/>
              </a:rPr>
              <a:t>Вісь руху</a:t>
            </a:r>
          </a:p>
          <a:p>
            <a:pPr marL="0">
              <a:lnSpc>
                <a:spcPts val="1391"/>
              </a:lnSpc>
            </a:pPr>
            <a:r>
              <a:rPr lang="en-US" sz="1173" baseline="0" b="0" i="1" dirty="0" spc="0">
                <a:latin typeface="ISOCPEURItalic" pitchFamily="0" charset="1"/>
              </a:rPr>
              <a:t>транспорту</a:t>
            </a:r>
          </a:p>
        </p:txBody>
      </p:sp>
      <p:sp>
        <p:nvSpPr>
          <p:cNvPr id="27060" name="Rectangle 27060"/>
          <p:cNvSpPr/>
          <p:nvPr/>
        </p:nvSpPr>
        <p:spPr>
          <a:xfrm rot="0" flipH="0" flipV="0">
            <a:off x="16672577" y="9200172"/>
            <a:ext cx="437567" cy="29160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73" baseline="0" b="0" i="1" dirty="0" spc="0">
                <a:latin typeface="ISOCPEURItalic" pitchFamily="0" charset="1"/>
              </a:rPr>
              <a:t>Колона</a:t>
            </a:r>
          </a:p>
          <a:p>
            <a:pPr marL="112777">
              <a:lnSpc>
                <a:spcPts val="1115"/>
              </a:lnSpc>
            </a:pPr>
            <a:r>
              <a:rPr lang="en-US" sz="1173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061" name="Rectangle 27061"/>
          <p:cNvSpPr/>
          <p:nvPr/>
        </p:nvSpPr>
        <p:spPr>
          <a:xfrm rot="0" flipH="0" flipV="0">
            <a:off x="17814056" y="9123971"/>
            <a:ext cx="457538" cy="1498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73" baseline="0" b="0" i="1" dirty="0" spc="0">
                <a:latin typeface="ISOCPEURItalic" pitchFamily="0" charset="1"/>
              </a:rPr>
              <a:t>ДЭК-50</a:t>
            </a:r>
          </a:p>
        </p:txBody>
      </p:sp>
      <p:sp>
        <p:nvSpPr>
          <p:cNvPr id="27062" name="Rectangle 27062"/>
          <p:cNvSpPr/>
          <p:nvPr/>
        </p:nvSpPr>
        <p:spPr>
          <a:xfrm rot="0" flipH="0" flipV="0">
            <a:off x="17972554" y="8668293"/>
            <a:ext cx="576617" cy="3479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73" baseline="0" b="0" i="1" dirty="0" spc="0">
                <a:latin typeface="ISOCPEURItalic" pitchFamily="0" charset="1"/>
              </a:rPr>
              <a:t>Вісь руху</a:t>
            </a:r>
          </a:p>
          <a:p>
            <a:pPr marL="108204">
              <a:lnSpc>
                <a:spcPts val="1560"/>
              </a:lnSpc>
            </a:pPr>
            <a:r>
              <a:rPr lang="en-US" sz="1173" baseline="0" b="0" i="1" dirty="0" spc="0">
                <a:latin typeface="ISOCPEURItalic" pitchFamily="0" charset="1"/>
              </a:rPr>
              <a:t>крана</a:t>
            </a:r>
          </a:p>
        </p:txBody>
      </p:sp>
      <p:sp>
        <p:nvSpPr>
          <p:cNvPr id="27063" name="Rectangle 27063"/>
          <p:cNvSpPr/>
          <p:nvPr/>
        </p:nvSpPr>
        <p:spPr>
          <a:xfrm rot="0" flipH="0" flipV="0">
            <a:off x="17701281" y="9308376"/>
            <a:ext cx="611491" cy="1498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73" baseline="0" b="0" i="1" dirty="0" spc="0">
                <a:latin typeface="ISOCPEURItalic" pitchFamily="0" charset="1"/>
              </a:rPr>
              <a:t>Lстр=8,0м</a:t>
            </a:r>
          </a:p>
        </p:txBody>
      </p:sp>
      <p:sp>
        <p:nvSpPr>
          <p:cNvPr id="27064" name="Rectangle 27064"/>
          <p:cNvSpPr/>
          <p:nvPr/>
        </p:nvSpPr>
        <p:spPr>
          <a:xfrm rot="0" flipH="0" flipV="0">
            <a:off x="15922770" y="10951488"/>
            <a:ext cx="3963987" cy="64590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84837" algn="l"/>
                <a:tab pos="3454915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12000	</a:t>
            </a:r>
            <a:r>
              <a:rPr lang="en-US" sz="2145" baseline="0" b="0" i="1" dirty="0" spc="0" u="sng">
                <a:latin typeface="ISOCPEURItalic" pitchFamily="0" charset="1"/>
              </a:rPr>
              <a:t>4000	</a:t>
            </a:r>
            <a:r>
              <a:rPr lang="en-US" sz="2145" baseline="0" b="0" i="1" dirty="0" spc="0">
                <a:latin typeface="ISOCPEURItalic" pitchFamily="0" charset="1"/>
              </a:rPr>
              <a:t>8000</a:t>
            </a:r>
          </a:p>
          <a:p>
            <a:pPr marL="1347220">
              <a:lnSpc>
                <a:spcPts val="2927"/>
              </a:lnSpc>
            </a:pPr>
            <a:r>
              <a:rPr lang="en-US" sz="2145" baseline="0" b="0" i="1" dirty="0" spc="0">
                <a:latin typeface="ISOCPEURItalic" pitchFamily="0" charset="1"/>
              </a:rPr>
              <a:t>24000</a:t>
            </a:r>
          </a:p>
        </p:txBody>
      </p:sp>
      <p:sp>
        <p:nvSpPr>
          <p:cNvPr id="27065" name="Rectangle 27065"/>
          <p:cNvSpPr/>
          <p:nvPr/>
        </p:nvSpPr>
        <p:spPr>
          <a:xfrm rot="-5400000" flipH="0" flipV="0">
            <a:off x="19910993" y="9403317"/>
            <a:ext cx="1863332" cy="3134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64465" algn="l"/>
                <a:tab pos="1656592" algn="l"/>
              </a:tabLst>
            </a:pPr>
            <a:r>
              <a:rPr lang="en-US" sz="938" baseline="0" b="0" i="1" dirty="0" spc="0">
                <a:latin typeface="ISOCPEURItalic" pitchFamily="0" charset="1"/>
              </a:rPr>
              <a:t>500	11500	1000</a:t>
            </a:r>
          </a:p>
          <a:p>
            <a:pPr marL="723903">
              <a:lnSpc>
                <a:spcPts val="1524"/>
              </a:lnSpc>
            </a:pPr>
            <a:r>
              <a:rPr lang="en-US" sz="938" baseline="0" b="0" i="1" dirty="0" spc="0">
                <a:latin typeface="ISOCPEURItalic" pitchFamily="0" charset="1"/>
              </a:rPr>
              <a:t>13000</a:t>
            </a:r>
          </a:p>
        </p:txBody>
      </p:sp>
      <p:sp>
        <p:nvSpPr>
          <p:cNvPr id="27066" name="Rectangle 27066"/>
          <p:cNvSpPr/>
          <p:nvPr/>
        </p:nvSpPr>
        <p:spPr>
          <a:xfrm rot="0" flipH="0" flipV="0">
            <a:off x="17071875" y="6922018"/>
            <a:ext cx="1108893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Розріз 1-1</a:t>
            </a:r>
          </a:p>
        </p:txBody>
      </p:sp>
      <p:sp>
        <p:nvSpPr>
          <p:cNvPr id="27067" name="Rectangle 27067"/>
          <p:cNvSpPr/>
          <p:nvPr/>
        </p:nvSpPr>
        <p:spPr>
          <a:xfrm rot="0" flipH="0" flipV="0">
            <a:off x="4600958" y="9215644"/>
            <a:ext cx="699158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645673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Схема руху крана МКГ	-25 при монтажі елементів покриття</a:t>
            </a:r>
          </a:p>
        </p:txBody>
      </p:sp>
      <p:sp>
        <p:nvSpPr>
          <p:cNvPr id="27068" name="Rectangle 27068"/>
          <p:cNvSpPr/>
          <p:nvPr/>
        </p:nvSpPr>
        <p:spPr>
          <a:xfrm rot="0" flipH="0" flipV="0">
            <a:off x="15034283" y="6267570"/>
            <a:ext cx="7158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27069" name="Rectangle 27069"/>
          <p:cNvSpPr/>
          <p:nvPr/>
        </p:nvSpPr>
        <p:spPr>
          <a:xfrm rot="-5400000" flipH="0" flipV="0">
            <a:off x="13939591" y="4588154"/>
            <a:ext cx="1615865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Висота підйому крюка, м</a:t>
            </a:r>
          </a:p>
        </p:txBody>
      </p:sp>
      <p:sp>
        <p:nvSpPr>
          <p:cNvPr id="27070" name="Rectangle 27070"/>
          <p:cNvSpPr/>
          <p:nvPr/>
        </p:nvSpPr>
        <p:spPr>
          <a:xfrm rot="-5400000" flipH="0" flipV="0">
            <a:off x="16661965" y="4919366"/>
            <a:ext cx="1416737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Вантажопідємність, т</a:t>
            </a:r>
          </a:p>
        </p:txBody>
      </p:sp>
      <p:sp>
        <p:nvSpPr>
          <p:cNvPr id="27071" name="Rectangle 27071"/>
          <p:cNvSpPr/>
          <p:nvPr/>
        </p:nvSpPr>
        <p:spPr>
          <a:xfrm rot="0" flipH="0" flipV="0">
            <a:off x="14828541" y="1938778"/>
            <a:ext cx="2657356" cy="4485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Вантвжні характеристики</a:t>
            </a:r>
          </a:p>
          <a:p>
            <a:pPr marL="541021">
              <a:lnSpc>
                <a:spcPts val="1643"/>
              </a:lnSpc>
            </a:pPr>
            <a:r>
              <a:rPr lang="en-US" sz="1877" baseline="0" b="0" i="1" dirty="0" spc="0">
                <a:latin typeface="ISOCPEURItalic" pitchFamily="0" charset="1"/>
              </a:rPr>
              <a:t>крана МКГ-25</a:t>
            </a:r>
          </a:p>
        </p:txBody>
      </p:sp>
      <p:sp>
        <p:nvSpPr>
          <p:cNvPr id="27072" name="Rectangle 27072"/>
          <p:cNvSpPr/>
          <p:nvPr/>
        </p:nvSpPr>
        <p:spPr>
          <a:xfrm rot="0" flipH="0" flipV="0">
            <a:off x="14857499" y="2532235"/>
            <a:ext cx="14317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50</a:t>
            </a:r>
          </a:p>
        </p:txBody>
      </p:sp>
      <p:sp>
        <p:nvSpPr>
          <p:cNvPr id="27073" name="Rectangle 27073"/>
          <p:cNvSpPr/>
          <p:nvPr/>
        </p:nvSpPr>
        <p:spPr>
          <a:xfrm rot="0" flipH="0" flipV="0">
            <a:off x="17161790" y="5869804"/>
            <a:ext cx="7158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7074" name="Rectangle 27074"/>
          <p:cNvSpPr/>
          <p:nvPr/>
        </p:nvSpPr>
        <p:spPr>
          <a:xfrm rot="0" flipH="0" flipV="0">
            <a:off x="14857500" y="3164696"/>
            <a:ext cx="15344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42</a:t>
            </a:r>
          </a:p>
        </p:txBody>
      </p:sp>
      <p:sp>
        <p:nvSpPr>
          <p:cNvPr id="27075" name="Rectangle 27075"/>
          <p:cNvSpPr/>
          <p:nvPr/>
        </p:nvSpPr>
        <p:spPr>
          <a:xfrm rot="0" flipH="0" flipV="0">
            <a:off x="14848357" y="2870563"/>
            <a:ext cx="15344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46</a:t>
            </a:r>
          </a:p>
        </p:txBody>
      </p:sp>
      <p:sp>
        <p:nvSpPr>
          <p:cNvPr id="27076" name="Rectangle 27076"/>
          <p:cNvSpPr/>
          <p:nvPr/>
        </p:nvSpPr>
        <p:spPr>
          <a:xfrm rot="0" flipH="0" flipV="0">
            <a:off x="14857500" y="3797161"/>
            <a:ext cx="15344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34</a:t>
            </a:r>
          </a:p>
        </p:txBody>
      </p:sp>
      <p:sp>
        <p:nvSpPr>
          <p:cNvPr id="27077" name="Rectangle 27077"/>
          <p:cNvSpPr/>
          <p:nvPr/>
        </p:nvSpPr>
        <p:spPr>
          <a:xfrm rot="0" flipH="0" flipV="0">
            <a:off x="14848357" y="3503028"/>
            <a:ext cx="14317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38</a:t>
            </a:r>
          </a:p>
        </p:txBody>
      </p:sp>
      <p:sp>
        <p:nvSpPr>
          <p:cNvPr id="27078" name="Rectangle 27078"/>
          <p:cNvSpPr/>
          <p:nvPr/>
        </p:nvSpPr>
        <p:spPr>
          <a:xfrm rot="0" flipH="0" flipV="0">
            <a:off x="14857500" y="4429619"/>
            <a:ext cx="14317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26</a:t>
            </a:r>
          </a:p>
        </p:txBody>
      </p:sp>
      <p:sp>
        <p:nvSpPr>
          <p:cNvPr id="27079" name="Rectangle 27079"/>
          <p:cNvSpPr/>
          <p:nvPr/>
        </p:nvSpPr>
        <p:spPr>
          <a:xfrm rot="0" flipH="0" flipV="0">
            <a:off x="14848357" y="4135485"/>
            <a:ext cx="14317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30</a:t>
            </a:r>
          </a:p>
        </p:txBody>
      </p:sp>
      <p:sp>
        <p:nvSpPr>
          <p:cNvPr id="27080" name="Rectangle 27080"/>
          <p:cNvSpPr/>
          <p:nvPr/>
        </p:nvSpPr>
        <p:spPr>
          <a:xfrm rot="0" flipH="0" flipV="0">
            <a:off x="14857500" y="5063608"/>
            <a:ext cx="122634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18</a:t>
            </a:r>
          </a:p>
        </p:txBody>
      </p:sp>
      <p:sp>
        <p:nvSpPr>
          <p:cNvPr id="27081" name="Rectangle 27081"/>
          <p:cNvSpPr/>
          <p:nvPr/>
        </p:nvSpPr>
        <p:spPr>
          <a:xfrm rot="0" flipH="0" flipV="0">
            <a:off x="14848357" y="4767948"/>
            <a:ext cx="14317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22</a:t>
            </a:r>
          </a:p>
        </p:txBody>
      </p:sp>
      <p:sp>
        <p:nvSpPr>
          <p:cNvPr id="27082" name="Rectangle 27082"/>
          <p:cNvSpPr/>
          <p:nvPr/>
        </p:nvSpPr>
        <p:spPr>
          <a:xfrm rot="0" flipH="0" flipV="0">
            <a:off x="14857500" y="5696066"/>
            <a:ext cx="122634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10</a:t>
            </a:r>
          </a:p>
        </p:txBody>
      </p:sp>
      <p:sp>
        <p:nvSpPr>
          <p:cNvPr id="27083" name="Rectangle 27083"/>
          <p:cNvSpPr/>
          <p:nvPr/>
        </p:nvSpPr>
        <p:spPr>
          <a:xfrm rot="0" flipH="0" flipV="0">
            <a:off x="14848356" y="5401934"/>
            <a:ext cx="132905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27084" name="Rectangle 27084"/>
          <p:cNvSpPr/>
          <p:nvPr/>
        </p:nvSpPr>
        <p:spPr>
          <a:xfrm rot="0" flipH="0" flipV="0">
            <a:off x="14848358" y="6034393"/>
            <a:ext cx="7158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27085" name="Rectangle 27085"/>
          <p:cNvSpPr/>
          <p:nvPr/>
        </p:nvSpPr>
        <p:spPr>
          <a:xfrm rot="0" flipH="0" flipV="0">
            <a:off x="15349756" y="6267564"/>
            <a:ext cx="172508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32458" algn="l"/>
                <a:tab pos="949453" algn="l"/>
                <a:tab pos="1266449" algn="l"/>
                <a:tab pos="1581912" algn="l"/>
              </a:tabLst>
            </a:pPr>
            <a:r>
              <a:rPr lang="en-US" sz="1207" baseline="0" b="0" i="1" dirty="0" spc="1932">
                <a:latin typeface="ISOCPEURItalic" pitchFamily="0" charset="1"/>
              </a:rPr>
              <a:t>9</a:t>
            </a:r>
            <a:r>
              <a:rPr lang="en-US" sz="1207" baseline="0" b="0" i="1" dirty="0" spc="0">
                <a:latin typeface="ISOCPEURItalic" pitchFamily="0" charset="1"/>
              </a:rPr>
              <a:t>13	17	23	25	29</a:t>
            </a:r>
          </a:p>
        </p:txBody>
      </p:sp>
      <p:sp>
        <p:nvSpPr>
          <p:cNvPr id="27086" name="Rectangle 27086"/>
          <p:cNvSpPr/>
          <p:nvPr/>
        </p:nvSpPr>
        <p:spPr>
          <a:xfrm rot="0" flipH="0" flipV="0">
            <a:off x="17161796" y="5552808"/>
            <a:ext cx="7158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27087" name="Rectangle 27087"/>
          <p:cNvSpPr/>
          <p:nvPr/>
        </p:nvSpPr>
        <p:spPr>
          <a:xfrm rot="0" flipH="0" flipV="0">
            <a:off x="17161796" y="5237338"/>
            <a:ext cx="122634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10</a:t>
            </a:r>
          </a:p>
        </p:txBody>
      </p:sp>
      <p:sp>
        <p:nvSpPr>
          <p:cNvPr id="27088" name="Rectangle 27088"/>
          <p:cNvSpPr/>
          <p:nvPr/>
        </p:nvSpPr>
        <p:spPr>
          <a:xfrm rot="0" flipH="0" flipV="0">
            <a:off x="17161796" y="4920342"/>
            <a:ext cx="132905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27089" name="Rectangle 27089"/>
          <p:cNvSpPr/>
          <p:nvPr/>
        </p:nvSpPr>
        <p:spPr>
          <a:xfrm rot="0" flipH="0" flipV="0">
            <a:off x="17161796" y="4604877"/>
            <a:ext cx="122634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18</a:t>
            </a:r>
          </a:p>
        </p:txBody>
      </p:sp>
      <p:sp>
        <p:nvSpPr>
          <p:cNvPr id="27090" name="Rectangle 27090"/>
          <p:cNvSpPr/>
          <p:nvPr/>
        </p:nvSpPr>
        <p:spPr>
          <a:xfrm rot="0" flipH="0" flipV="0">
            <a:off x="17161796" y="4287883"/>
            <a:ext cx="14317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22</a:t>
            </a:r>
          </a:p>
        </p:txBody>
      </p:sp>
      <p:sp>
        <p:nvSpPr>
          <p:cNvPr id="27091" name="Rectangle 27091"/>
          <p:cNvSpPr/>
          <p:nvPr/>
        </p:nvSpPr>
        <p:spPr>
          <a:xfrm rot="0" flipH="0" flipV="0">
            <a:off x="17161796" y="3970889"/>
            <a:ext cx="14317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26</a:t>
            </a:r>
          </a:p>
        </p:txBody>
      </p:sp>
      <p:sp>
        <p:nvSpPr>
          <p:cNvPr id="27092" name="Rectangle 27092"/>
          <p:cNvSpPr/>
          <p:nvPr/>
        </p:nvSpPr>
        <p:spPr>
          <a:xfrm rot="0" flipH="0" flipV="0">
            <a:off x="17161796" y="3655422"/>
            <a:ext cx="14317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30</a:t>
            </a:r>
          </a:p>
        </p:txBody>
      </p:sp>
      <p:sp>
        <p:nvSpPr>
          <p:cNvPr id="27093" name="Rectangle 27093"/>
          <p:cNvSpPr/>
          <p:nvPr/>
        </p:nvSpPr>
        <p:spPr>
          <a:xfrm rot="0" flipH="0" flipV="0">
            <a:off x="17161796" y="3338430"/>
            <a:ext cx="15344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34</a:t>
            </a:r>
          </a:p>
        </p:txBody>
      </p:sp>
      <p:sp>
        <p:nvSpPr>
          <p:cNvPr id="27094" name="Rectangle 27094"/>
          <p:cNvSpPr/>
          <p:nvPr/>
        </p:nvSpPr>
        <p:spPr>
          <a:xfrm rot="0" flipH="0" flipV="0">
            <a:off x="17161796" y="3022960"/>
            <a:ext cx="14317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38</a:t>
            </a:r>
          </a:p>
        </p:txBody>
      </p:sp>
      <p:sp>
        <p:nvSpPr>
          <p:cNvPr id="27095" name="Rectangle 27095"/>
          <p:cNvSpPr/>
          <p:nvPr/>
        </p:nvSpPr>
        <p:spPr>
          <a:xfrm rot="0" flipH="0" flipV="0">
            <a:off x="15902970" y="3999721"/>
            <a:ext cx="409122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L=20м</a:t>
            </a:r>
          </a:p>
        </p:txBody>
      </p:sp>
      <p:sp>
        <p:nvSpPr>
          <p:cNvPr id="27096" name="Rectangle 27096"/>
          <p:cNvSpPr/>
          <p:nvPr/>
        </p:nvSpPr>
        <p:spPr>
          <a:xfrm rot="0" flipH="0" flipV="0">
            <a:off x="17161798" y="2705969"/>
            <a:ext cx="15344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42</a:t>
            </a:r>
          </a:p>
        </p:txBody>
      </p:sp>
      <p:sp>
        <p:nvSpPr>
          <p:cNvPr id="27097" name="Rectangle 27097"/>
          <p:cNvSpPr/>
          <p:nvPr/>
        </p:nvSpPr>
        <p:spPr>
          <a:xfrm rot="0" flipH="0" flipV="0">
            <a:off x="17161798" y="2388973"/>
            <a:ext cx="15344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46</a:t>
            </a:r>
          </a:p>
        </p:txBody>
      </p:sp>
      <p:sp>
        <p:nvSpPr>
          <p:cNvPr id="27098" name="Rectangle 27098"/>
          <p:cNvSpPr/>
          <p:nvPr/>
        </p:nvSpPr>
        <p:spPr>
          <a:xfrm rot="0" flipH="0" flipV="0">
            <a:off x="15240030" y="6404723"/>
            <a:ext cx="986903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Виліт стріли, м</a:t>
            </a:r>
          </a:p>
        </p:txBody>
      </p:sp>
      <p:sp>
        <p:nvSpPr>
          <p:cNvPr id="27099" name="Rectangle 27099"/>
          <p:cNvSpPr/>
          <p:nvPr/>
        </p:nvSpPr>
        <p:spPr>
          <a:xfrm rot="0" flipH="0" flipV="0">
            <a:off x="8985517" y="16768729"/>
            <a:ext cx="3597415" cy="50954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2191"/>
            <a:r>
              <a:rPr lang="en-US" sz="2011" baseline="0" b="0" i="1" dirty="0" spc="0">
                <a:latin typeface="ISOCPEURItalic" pitchFamily="0" charset="1"/>
              </a:rPr>
              <a:t>Допу</a:t>
            </a:r>
            <a:r>
              <a:rPr lang="en-US" sz="1810" baseline="0" b="0" i="1" dirty="0" spc="0">
                <a:latin typeface="ISOCPEURItalic" pitchFamily="0" charset="1"/>
              </a:rPr>
              <a:t>стимі відхилення від проектних</a:t>
            </a:r>
          </a:p>
          <a:p>
            <a:pPr marL="0">
              <a:lnSpc>
                <a:spcPts val="1989"/>
              </a:lnSpc>
            </a:pPr>
            <a:r>
              <a:rPr lang="en-US" sz="1810" baseline="0" b="0" i="1" dirty="0" spc="0">
                <a:latin typeface="ISOCPEURItalic" pitchFamily="0" charset="1"/>
              </a:rPr>
              <a:t>розмірів колон стальних конструкцій</a:t>
            </a:r>
          </a:p>
        </p:txBody>
      </p:sp>
      <p:sp>
        <p:nvSpPr>
          <p:cNvPr id="27100" name="Rectangle 27100"/>
          <p:cNvSpPr/>
          <p:nvPr/>
        </p:nvSpPr>
        <p:spPr>
          <a:xfrm rot="0" flipH="0" flipV="0">
            <a:off x="9035808" y="17517235"/>
            <a:ext cx="3341071" cy="2047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83470" algn="l"/>
                <a:tab pos="1048527" algn="l"/>
                <a:tab pos="2813312" algn="l"/>
              </a:tabLst>
            </a:pPr>
            <a:r>
              <a:rPr lang="en-US" sz="1207" baseline="0" b="0" i="1" dirty="0" spc="0">
                <a:latin typeface="ISOCPEURItalic" pitchFamily="0" charset="1"/>
              </a:rPr>
              <a:t>№п/	п	Вид відхилень	</a:t>
            </a:r>
            <a:r>
              <a:rPr lang="en-US" sz="2193" baseline="-10770" b="0" i="1" dirty="0" spc="0">
                <a:latin typeface="ISOCPEURItalic" pitchFamily="0" charset="1"/>
              </a:rPr>
              <a:t>Допуск</a:t>
            </a:r>
          </a:p>
        </p:txBody>
      </p:sp>
      <p:sp>
        <p:nvSpPr>
          <p:cNvPr id="27101" name="Rectangle 27101"/>
          <p:cNvSpPr/>
          <p:nvPr/>
        </p:nvSpPr>
        <p:spPr>
          <a:xfrm rot="0" flipH="0" flipV="0">
            <a:off x="9147061" y="17968869"/>
            <a:ext cx="51046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7102" name="Rectangle 27102"/>
          <p:cNvSpPr/>
          <p:nvPr/>
        </p:nvSpPr>
        <p:spPr>
          <a:xfrm rot="0" flipH="0" flipV="0">
            <a:off x="9165349" y="18363586"/>
            <a:ext cx="7158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7103" name="Rectangle 27103"/>
          <p:cNvSpPr/>
          <p:nvPr/>
        </p:nvSpPr>
        <p:spPr>
          <a:xfrm rot="0" flipH="0" flipV="0">
            <a:off x="9165349" y="18759827"/>
            <a:ext cx="7158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7104" name="Rectangle 27104"/>
          <p:cNvSpPr/>
          <p:nvPr/>
        </p:nvSpPr>
        <p:spPr>
          <a:xfrm rot="0" flipH="0" flipV="0">
            <a:off x="9160778" y="19154545"/>
            <a:ext cx="8185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27105" name="Rectangle 27105"/>
          <p:cNvSpPr/>
          <p:nvPr/>
        </p:nvSpPr>
        <p:spPr>
          <a:xfrm rot="0" flipH="0" flipV="0">
            <a:off x="9165349" y="19549262"/>
            <a:ext cx="7158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27106" name="Rectangle 27106"/>
          <p:cNvSpPr/>
          <p:nvPr/>
        </p:nvSpPr>
        <p:spPr>
          <a:xfrm rot="0" flipH="0" flipV="0">
            <a:off x="9160778" y="19945503"/>
            <a:ext cx="7158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27107" name="Rectangle 27107"/>
          <p:cNvSpPr/>
          <p:nvPr/>
        </p:nvSpPr>
        <p:spPr>
          <a:xfrm rot="0" flipH="0" flipV="0">
            <a:off x="9145537" y="20340220"/>
            <a:ext cx="7158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27108" name="Rectangle 27108"/>
          <p:cNvSpPr/>
          <p:nvPr/>
        </p:nvSpPr>
        <p:spPr>
          <a:xfrm rot="0" flipH="0" flipV="0">
            <a:off x="9162302" y="20734937"/>
            <a:ext cx="71588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27109" name="Rectangle 27109"/>
          <p:cNvSpPr/>
          <p:nvPr/>
        </p:nvSpPr>
        <p:spPr>
          <a:xfrm rot="0" flipH="0" flipV="0">
            <a:off x="11917702" y="17968869"/>
            <a:ext cx="378604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1.5 мм</a:t>
            </a:r>
          </a:p>
        </p:txBody>
      </p:sp>
      <p:sp>
        <p:nvSpPr>
          <p:cNvPr id="27110" name="Rectangle 27110"/>
          <p:cNvSpPr/>
          <p:nvPr/>
        </p:nvSpPr>
        <p:spPr>
          <a:xfrm rot="0" flipH="0" flipV="0">
            <a:off x="11935990" y="18363586"/>
            <a:ext cx="296301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3 мм</a:t>
            </a:r>
          </a:p>
        </p:txBody>
      </p:sp>
      <p:sp>
        <p:nvSpPr>
          <p:cNvPr id="27111" name="Rectangle 27111"/>
          <p:cNvSpPr/>
          <p:nvPr/>
        </p:nvSpPr>
        <p:spPr>
          <a:xfrm rot="0" flipH="0" flipV="0">
            <a:off x="11935990" y="18759827"/>
            <a:ext cx="296301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5 мм</a:t>
            </a:r>
          </a:p>
        </p:txBody>
      </p:sp>
      <p:sp>
        <p:nvSpPr>
          <p:cNvPr id="27112" name="Rectangle 27112"/>
          <p:cNvSpPr/>
          <p:nvPr/>
        </p:nvSpPr>
        <p:spPr>
          <a:xfrm rot="0" flipH="0" flipV="0">
            <a:off x="11929893" y="19154545"/>
            <a:ext cx="306970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4 мм</a:t>
            </a:r>
          </a:p>
        </p:txBody>
      </p:sp>
      <p:sp>
        <p:nvSpPr>
          <p:cNvPr id="27113" name="Rectangle 27113"/>
          <p:cNvSpPr/>
          <p:nvPr/>
        </p:nvSpPr>
        <p:spPr>
          <a:xfrm rot="0" flipH="0" flipV="0">
            <a:off x="11935990" y="19549262"/>
            <a:ext cx="296301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2 мм</a:t>
            </a:r>
          </a:p>
        </p:txBody>
      </p:sp>
      <p:sp>
        <p:nvSpPr>
          <p:cNvPr id="27114" name="Rectangle 27114"/>
          <p:cNvSpPr/>
          <p:nvPr/>
        </p:nvSpPr>
        <p:spPr>
          <a:xfrm rot="0" flipH="0" flipV="0">
            <a:off x="11935990" y="19945503"/>
            <a:ext cx="296301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2 мм</a:t>
            </a:r>
          </a:p>
        </p:txBody>
      </p:sp>
      <p:sp>
        <p:nvSpPr>
          <p:cNvPr id="27115" name="Rectangle 27115"/>
          <p:cNvSpPr/>
          <p:nvPr/>
        </p:nvSpPr>
        <p:spPr>
          <a:xfrm rot="0" flipH="0" flipV="0">
            <a:off x="11926845" y="20340220"/>
            <a:ext cx="399253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0.005в</a:t>
            </a:r>
          </a:p>
        </p:txBody>
      </p:sp>
      <p:sp>
        <p:nvSpPr>
          <p:cNvPr id="27116" name="Rectangle 27116"/>
          <p:cNvSpPr/>
          <p:nvPr/>
        </p:nvSpPr>
        <p:spPr>
          <a:xfrm rot="0" flipH="0" flipV="0">
            <a:off x="11926845" y="20734937"/>
            <a:ext cx="312381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40793" algn="l"/>
              </a:tabLst>
            </a:pPr>
            <a:r>
              <a:rPr lang="en-US" sz="1207" baseline="0" b="0" i="1" dirty="0" spc="0">
                <a:latin typeface="ISOCPEURItalic" pitchFamily="0" charset="1"/>
              </a:rPr>
              <a:t>0.01	в</a:t>
            </a:r>
          </a:p>
        </p:txBody>
      </p:sp>
      <p:sp>
        <p:nvSpPr>
          <p:cNvPr id="27117" name="Rectangle 27117"/>
          <p:cNvSpPr/>
          <p:nvPr/>
        </p:nvSpPr>
        <p:spPr>
          <a:xfrm rot="0" flipH="0" flipV="0">
            <a:off x="9887727" y="17947533"/>
            <a:ext cx="1285044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Викривлення деталі</a:t>
            </a:r>
          </a:p>
        </p:txBody>
      </p:sp>
      <p:sp>
        <p:nvSpPr>
          <p:cNvPr id="27118" name="Rectangle 27118"/>
          <p:cNvSpPr/>
          <p:nvPr/>
        </p:nvSpPr>
        <p:spPr>
          <a:xfrm rot="0" flipH="0" flipV="0">
            <a:off x="9581404" y="18272146"/>
            <a:ext cx="2070275" cy="3187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Відстань між центрами отворів</a:t>
            </a:r>
          </a:p>
          <a:p>
            <a:pPr marL="0">
              <a:lnSpc>
                <a:spcPts val="1296"/>
              </a:lnSpc>
              <a:tabLst>
                <a:tab pos="778777" algn="l"/>
              </a:tabLst>
            </a:pPr>
            <a:r>
              <a:rPr lang="en-US" sz="1207" baseline="0" b="0" i="1" dirty="0" spc="0">
                <a:latin typeface="ISOCPEURItalic" pitchFamily="0" charset="1"/>
              </a:rPr>
              <a:t>при довжині	 від 4.5 до 9м.</a:t>
            </a:r>
          </a:p>
        </p:txBody>
      </p:sp>
      <p:sp>
        <p:nvSpPr>
          <p:cNvPr id="27119" name="Rectangle 27119"/>
          <p:cNvSpPr/>
          <p:nvPr/>
        </p:nvSpPr>
        <p:spPr>
          <a:xfrm rot="0" flipH="0" flipV="0">
            <a:off x="9747519" y="18657719"/>
            <a:ext cx="1950856" cy="72412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Різниця діагоналей, що</a:t>
            </a:r>
          </a:p>
          <a:p>
            <a:pPr marL="0">
              <a:lnSpc>
                <a:spcPts val="1296"/>
              </a:lnSpc>
            </a:pPr>
            <a:r>
              <a:rPr lang="en-US" sz="1207" baseline="0" b="0" i="1" dirty="0" spc="0">
                <a:latin typeface="ISOCPEURItalic" pitchFamily="0" charset="1"/>
              </a:rPr>
              <a:t>підлягають зварюванню</a:t>
            </a:r>
          </a:p>
          <a:p>
            <a:pPr marL="3047">
              <a:lnSpc>
                <a:spcPts val="1896"/>
              </a:lnSpc>
              <a:tabLst>
                <a:tab pos="662960" algn="l"/>
                <a:tab pos="1679480" algn="l"/>
              </a:tabLst>
            </a:pPr>
            <a:r>
              <a:rPr lang="en-US" sz="1207" baseline="0" b="0" i="1" dirty="0" spc="0">
                <a:latin typeface="ISOCPEURItalic" pitchFamily="0" charset="1"/>
              </a:rPr>
              <a:t>Довжина і	 ширина деталі	, що</a:t>
            </a:r>
          </a:p>
          <a:p>
            <a:pPr marL="3047">
              <a:lnSpc>
                <a:spcPts val="1296"/>
              </a:lnSpc>
            </a:pPr>
            <a:r>
              <a:rPr lang="en-US" sz="1207" baseline="0" b="0" i="1" dirty="0" spc="0">
                <a:latin typeface="ISOCPEURItalic" pitchFamily="0" charset="1"/>
              </a:rPr>
              <a:t> відрізана киснем вручну</a:t>
            </a:r>
          </a:p>
        </p:txBody>
      </p:sp>
      <p:sp>
        <p:nvSpPr>
          <p:cNvPr id="27120" name="Rectangle 27120"/>
          <p:cNvSpPr/>
          <p:nvPr/>
        </p:nvSpPr>
        <p:spPr>
          <a:xfrm rot="0" flipH="0" flipV="0">
            <a:off x="9672843" y="19453249"/>
            <a:ext cx="1783539" cy="3187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Розміри між фрезерованими</a:t>
            </a:r>
          </a:p>
          <a:p>
            <a:pPr marL="0">
              <a:lnSpc>
                <a:spcPts val="1296"/>
              </a:lnSpc>
            </a:pPr>
            <a:r>
              <a:rPr lang="en-US" sz="1207" baseline="0" b="0" i="1" dirty="0" spc="0">
                <a:latin typeface="ISOCPEURItalic" pitchFamily="0" charset="1"/>
              </a:rPr>
              <a:t>        поверхнями</a:t>
            </a:r>
          </a:p>
        </p:txBody>
      </p:sp>
      <p:sp>
        <p:nvSpPr>
          <p:cNvPr id="27121" name="Rectangle 27121"/>
          <p:cNvSpPr/>
          <p:nvPr/>
        </p:nvSpPr>
        <p:spPr>
          <a:xfrm rot="0" flipH="0" flipV="0">
            <a:off x="9493010" y="19852539"/>
            <a:ext cx="2138245" cy="3187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7" baseline="0" b="0" i="1" dirty="0" spc="0">
                <a:latin typeface="ISOCPEURItalic" pitchFamily="0" charset="1"/>
              </a:rPr>
              <a:t>Відхилення ліній кромок деталей</a:t>
            </a:r>
          </a:p>
          <a:p>
            <a:pPr marL="0">
              <a:lnSpc>
                <a:spcPts val="1296"/>
              </a:lnSpc>
            </a:pPr>
            <a:r>
              <a:rPr lang="en-US" sz="1207" baseline="0" b="0" i="1" dirty="0" spc="0">
                <a:latin typeface="ISOCPEURItalic" pitchFamily="0" charset="1"/>
              </a:rPr>
              <a:t>      від теоретичного контуру</a:t>
            </a:r>
          </a:p>
        </p:txBody>
      </p:sp>
      <p:sp>
        <p:nvSpPr>
          <p:cNvPr id="27122" name="Rectangle 27122"/>
          <p:cNvSpPr/>
          <p:nvPr/>
        </p:nvSpPr>
        <p:spPr>
          <a:xfrm rot="0" flipH="0" flipV="0">
            <a:off x="9462531" y="20248780"/>
            <a:ext cx="1338841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16047" algn="l"/>
                <a:tab pos="826009" algn="l"/>
              </a:tabLst>
            </a:pP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Переко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с	</a:t>
            </a:r>
            <a:r>
              <a:rPr lang="en-US" sz="1207" baseline="0" b="0" i="1" dirty="0" spc="-98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полиц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ь	</a:t>
            </a:r>
            <a:r>
              <a:rPr lang="en-US" sz="1207" baseline="0" b="0" i="1" dirty="0" spc="-98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двотавровог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о</a:t>
            </a:r>
          </a:p>
        </p:txBody>
      </p:sp>
      <p:sp>
        <p:nvSpPr>
          <p:cNvPr id="27123" name="Rectangle 27123"/>
          <p:cNvSpPr/>
          <p:nvPr/>
        </p:nvSpPr>
        <p:spPr>
          <a:xfrm rot="0" flipH="0" flipV="0">
            <a:off x="9462532" y="20422516"/>
            <a:ext cx="2258361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09017" algn="l"/>
                <a:tab pos="1112525" algn="l"/>
                <a:tab pos="1659645" algn="l"/>
                <a:tab pos="2217432" algn="l"/>
              </a:tabLst>
            </a:pP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елемент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а	</a:t>
            </a:r>
            <a:r>
              <a:rPr lang="en-US" sz="1207" baseline="0" b="0" i="1" dirty="0" spc="-98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н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а</a:t>
            </a:r>
            <a:r>
              <a:rPr lang="en-US" sz="1207" baseline="0" b="0" i="1" dirty="0" spc="-98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стика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х	(</a:t>
            </a:r>
            <a:r>
              <a:rPr lang="en-US" sz="1207" baseline="0" b="0" i="1" dirty="0" spc="-83">
                <a:solidFill>
                  <a:srgbClr val="000000"/>
                </a:solidFill>
                <a:latin typeface="ISOCPEURItalic" pitchFamily="0" charset="1"/>
              </a:rPr>
              <a:t>в</a:t>
            </a:r>
            <a:r>
              <a:rPr lang="en-US" sz="1207" baseline="0" b="0" i="1" dirty="0" spc="-95">
                <a:solidFill>
                  <a:srgbClr val="000000"/>
                </a:solidFill>
                <a:latin typeface="ISOCPEURItalic" pitchFamily="0" charset="1"/>
              </a:rPr>
              <a:t>-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ширин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а	</a:t>
            </a:r>
            <a:r>
              <a:rPr lang="en-US" sz="1207" baseline="0" b="0" i="1" dirty="0" spc="-110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елемент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а	)</a:t>
            </a:r>
          </a:p>
        </p:txBody>
      </p:sp>
      <p:sp>
        <p:nvSpPr>
          <p:cNvPr id="27124" name="Rectangle 27124"/>
          <p:cNvSpPr/>
          <p:nvPr/>
        </p:nvSpPr>
        <p:spPr>
          <a:xfrm rot="0" flipH="0" flipV="0">
            <a:off x="9496065" y="20643497"/>
            <a:ext cx="2002465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17581" algn="l"/>
                <a:tab pos="827534" algn="l"/>
                <a:tab pos="1612398" algn="l"/>
              </a:tabLst>
            </a:pP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Переко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с	</a:t>
            </a:r>
            <a:r>
              <a:rPr lang="en-US" sz="1207" baseline="0" b="0" i="1" dirty="0" spc="-98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полиц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ь	</a:t>
            </a:r>
            <a:r>
              <a:rPr lang="en-US" sz="1207" baseline="0" b="0" i="1" dirty="0" spc="-98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двотавровог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о	</a:t>
            </a:r>
            <a:r>
              <a:rPr lang="en-US" sz="1207" baseline="0" b="0" i="1" dirty="0" spc="-110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елемент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а</a:t>
            </a:r>
          </a:p>
        </p:txBody>
      </p:sp>
      <p:sp>
        <p:nvSpPr>
          <p:cNvPr id="27125" name="Rectangle 27125"/>
          <p:cNvSpPr/>
          <p:nvPr/>
        </p:nvSpPr>
        <p:spPr>
          <a:xfrm rot="0" flipH="0" flipV="0">
            <a:off x="9496066" y="20818757"/>
            <a:ext cx="2200453" cy="15415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44781" algn="l"/>
                <a:tab pos="533397" algn="l"/>
                <a:tab pos="909835" algn="l"/>
                <a:tab pos="1004323" algn="l"/>
                <a:tab pos="1219210" algn="l"/>
                <a:tab pos="1601736" algn="l"/>
                <a:tab pos="2159524" algn="l"/>
              </a:tabLst>
            </a:pP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  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 	</a:t>
            </a:r>
            <a:r>
              <a:rPr lang="en-US" sz="1207" baseline="0" b="0" i="1" dirty="0" spc="-83">
                <a:solidFill>
                  <a:srgbClr val="000000"/>
                </a:solidFill>
                <a:latin typeface="ISOCPEURItalic" pitchFamily="0" charset="1"/>
              </a:rPr>
              <a:t>в</a:t>
            </a:r>
            <a:r>
              <a:rPr lang="en-US" sz="1207" baseline="0" b="0" i="1" dirty="0" spc="-162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-500">
                <a:solidFill>
                  <a:srgbClr val="000000"/>
                </a:solidFill>
                <a:latin typeface="ISOCPEURItalic" pitchFamily="0" charset="1"/>
              </a:rPr>
              <a:t>н</a:t>
            </a:r>
            <a:r>
              <a:rPr lang="en-US" sz="1207" baseline="0" b="0" i="1" dirty="0" spc="-45">
                <a:solidFill>
                  <a:srgbClr val="000000"/>
                </a:solidFill>
                <a:latin typeface="ISOCPEURItalic" pitchFamily="0" charset="1"/>
              </a:rPr>
              <a:t>і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ши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х	</a:t>
            </a:r>
            <a:r>
              <a:rPr lang="en-US" sz="1207" baseline="0" b="0" i="1" dirty="0" spc="-98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-368">
                <a:solidFill>
                  <a:srgbClr val="000000"/>
                </a:solidFill>
                <a:latin typeface="ISOCPEURItalic" pitchFamily="0" charset="1"/>
              </a:rPr>
              <a:t>м</a:t>
            </a:r>
            <a:r>
              <a:rPr lang="en-US" sz="1207" baseline="0" b="0" i="1" dirty="0" spc="-419">
                <a:solidFill>
                  <a:srgbClr val="000000"/>
                </a:solidFill>
                <a:latin typeface="ISOCPEURItalic" pitchFamily="0" charset="1"/>
              </a:rPr>
              <a:t>с</a:t>
            </a:r>
            <a:r>
              <a:rPr lang="en-US" sz="1207" baseline="0" b="0" i="1" dirty="0" spc="-126">
                <a:solidFill>
                  <a:srgbClr val="000000"/>
                </a:solidFill>
                <a:latin typeface="ISOCPEURItalic" pitchFamily="0" charset="1"/>
              </a:rPr>
              <a:t>і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ця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х	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(	</a:t>
            </a:r>
            <a:r>
              <a:rPr lang="en-US" sz="1207" baseline="0" b="0" i="1" dirty="0" spc="-83">
                <a:solidFill>
                  <a:srgbClr val="000000"/>
                </a:solidFill>
                <a:latin typeface="ISOCPEURItalic" pitchFamily="0" charset="1"/>
              </a:rPr>
              <a:t>в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 -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 	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ширин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а	</a:t>
            </a:r>
            <a:r>
              <a:rPr lang="en-US" sz="1207" baseline="0" b="0" i="1" dirty="0" spc="-98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207" baseline="0" b="0" i="1" dirty="0" spc="-304">
                <a:solidFill>
                  <a:srgbClr val="000000"/>
                </a:solidFill>
                <a:latin typeface="ISOCPEURItalic" pitchFamily="0" charset="1"/>
              </a:rPr>
              <a:t>елемент</a:t>
            </a:r>
            <a:r>
              <a:rPr lang="en-US" sz="1207" baseline="0" b="0" i="1" dirty="0" spc="0">
                <a:solidFill>
                  <a:srgbClr val="000000"/>
                </a:solidFill>
                <a:latin typeface="ISOCPEURItalic" pitchFamily="0" charset="1"/>
              </a:rPr>
              <a:t>а	)</a:t>
            </a:r>
          </a:p>
        </p:txBody>
      </p:sp>
      <p:sp>
        <p:nvSpPr>
          <p:cNvPr id="27126" name="Rectangle 27126"/>
          <p:cNvSpPr/>
          <p:nvPr/>
        </p:nvSpPr>
        <p:spPr>
          <a:xfrm rot="0" flipH="0" flipV="0">
            <a:off x="1717535" y="3780924"/>
            <a:ext cx="83519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Г</a:t>
            </a:r>
          </a:p>
        </p:txBody>
      </p:sp>
      <p:sp>
        <p:nvSpPr>
          <p:cNvPr id="27127" name="Rectangle 27127"/>
          <p:cNvSpPr/>
          <p:nvPr/>
        </p:nvSpPr>
        <p:spPr>
          <a:xfrm rot="0" flipH="0" flipV="0">
            <a:off x="1720583" y="7732676"/>
            <a:ext cx="107484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А</a:t>
            </a:r>
          </a:p>
        </p:txBody>
      </p:sp>
      <p:sp>
        <p:nvSpPr>
          <p:cNvPr id="27128" name="Rectangle 27128"/>
          <p:cNvSpPr/>
          <p:nvPr/>
        </p:nvSpPr>
        <p:spPr>
          <a:xfrm rot="0" flipH="0" flipV="0">
            <a:off x="1717535" y="6415932"/>
            <a:ext cx="95501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Б</a:t>
            </a:r>
          </a:p>
        </p:txBody>
      </p:sp>
      <p:sp>
        <p:nvSpPr>
          <p:cNvPr id="27129" name="Rectangle 27129"/>
          <p:cNvSpPr/>
          <p:nvPr/>
        </p:nvSpPr>
        <p:spPr>
          <a:xfrm rot="0" flipH="0" flipV="0">
            <a:off x="1717535" y="5099187"/>
            <a:ext cx="95501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В</a:t>
            </a:r>
          </a:p>
        </p:txBody>
      </p:sp>
      <p:sp>
        <p:nvSpPr>
          <p:cNvPr id="27130" name="Rectangle 27130"/>
          <p:cNvSpPr/>
          <p:nvPr/>
        </p:nvSpPr>
        <p:spPr>
          <a:xfrm rot="0" flipH="0" flipV="0">
            <a:off x="3637786" y="8861961"/>
            <a:ext cx="9194040" cy="1798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208538" algn="l"/>
                <a:tab pos="2525281" algn="l"/>
                <a:tab pos="3842025" algn="l"/>
                <a:tab pos="5160292" algn="l"/>
                <a:tab pos="9110520" algn="l"/>
              </a:tabLst>
            </a:pPr>
            <a:r>
              <a:rPr lang="en-US" sz="1408" baseline="0" b="0" i="1" dirty="0" spc="0">
                <a:latin typeface="ISOCPEURItalic" pitchFamily="0" charset="1"/>
              </a:rPr>
              <a:t>1	2	3	4	5	8</a:t>
            </a:r>
          </a:p>
        </p:txBody>
      </p:sp>
      <p:sp>
        <p:nvSpPr>
          <p:cNvPr id="27131" name="Rectangle 27131"/>
          <p:cNvSpPr/>
          <p:nvPr/>
        </p:nvSpPr>
        <p:spPr>
          <a:xfrm rot="0" flipH="0" flipV="0">
            <a:off x="1714487" y="2464171"/>
            <a:ext cx="107484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Д</a:t>
            </a:r>
          </a:p>
        </p:txBody>
      </p:sp>
      <p:sp>
        <p:nvSpPr>
          <p:cNvPr id="27132" name="Rectangle 27132"/>
          <p:cNvSpPr/>
          <p:nvPr/>
        </p:nvSpPr>
        <p:spPr>
          <a:xfrm rot="0" flipH="0" flipV="0">
            <a:off x="4012692" y="8185376"/>
            <a:ext cx="4542351" cy="56817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271024" algn="l"/>
                <a:tab pos="2589292" algn="l"/>
                <a:tab pos="3906037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4000	</a:t>
            </a:r>
            <a:r>
              <a:rPr lang="en-US" sz="2145" baseline="0" b="0" i="1" dirty="0" spc="0" u="sng">
                <a:latin typeface="ISOCPEURItalic" pitchFamily="0" charset="1"/>
              </a:rPr>
              <a:t>6000	6000	</a:t>
            </a:r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  <a:p>
            <a:pPr marL="3887750">
              <a:lnSpc>
                <a:spcPts val="2315"/>
              </a:lnSpc>
            </a:pPr>
            <a:r>
              <a:rPr lang="en-US" sz="2145" baseline="0" b="0" i="1" dirty="0" spc="0">
                <a:latin typeface="ISOCPEURItalic" pitchFamily="0" charset="1"/>
              </a:rPr>
              <a:t>40000</a:t>
            </a:r>
          </a:p>
        </p:txBody>
      </p:sp>
      <p:sp>
        <p:nvSpPr>
          <p:cNvPr id="27133" name="Rectangle 27133"/>
          <p:cNvSpPr/>
          <p:nvPr/>
        </p:nvSpPr>
        <p:spPr>
          <a:xfrm rot="-5400000" flipH="0" flipV="0">
            <a:off x="820020" y="5051825"/>
            <a:ext cx="4460833" cy="2740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316745" algn="l"/>
                <a:tab pos="2633491" algn="l"/>
                <a:tab pos="3951759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6000	</a:t>
            </a:r>
            <a:r>
              <a:rPr lang="en-US" sz="2145" baseline="0" b="0" i="1" dirty="0" spc="0" u="sng">
                <a:latin typeface="ISOCPEURItalic" pitchFamily="0" charset="1"/>
              </a:rPr>
              <a:t>6000	6000	</a:t>
            </a:r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7134" name="Rectangle 27134"/>
          <p:cNvSpPr/>
          <p:nvPr/>
        </p:nvSpPr>
        <p:spPr>
          <a:xfrm rot="-5400000" flipH="0" flipV="0">
            <a:off x="1796539" y="5048400"/>
            <a:ext cx="654601" cy="2740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24000</a:t>
            </a:r>
          </a:p>
        </p:txBody>
      </p:sp>
      <p:sp>
        <p:nvSpPr>
          <p:cNvPr id="27135" name="Rectangle 27135"/>
          <p:cNvSpPr/>
          <p:nvPr/>
        </p:nvSpPr>
        <p:spPr>
          <a:xfrm rot="0" flipH="0" flipV="0">
            <a:off x="11872017" y="8185368"/>
            <a:ext cx="509074" cy="2740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7136" name="Rectangle 27136"/>
          <p:cNvSpPr/>
          <p:nvPr/>
        </p:nvSpPr>
        <p:spPr>
          <a:xfrm rot="0" flipH="0" flipV="0">
            <a:off x="10116357" y="8861953"/>
            <a:ext cx="83519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27137" name="Rectangle 27137"/>
          <p:cNvSpPr/>
          <p:nvPr/>
        </p:nvSpPr>
        <p:spPr>
          <a:xfrm rot="0" flipH="0" flipV="0">
            <a:off x="9237004" y="8185367"/>
            <a:ext cx="509074" cy="2740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7138" name="Rectangle 27138"/>
          <p:cNvSpPr/>
          <p:nvPr/>
        </p:nvSpPr>
        <p:spPr>
          <a:xfrm rot="0" flipH="0" flipV="0">
            <a:off x="11419388" y="8861951"/>
            <a:ext cx="83519" cy="1798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27139" name="Rectangle 27139"/>
          <p:cNvSpPr/>
          <p:nvPr/>
        </p:nvSpPr>
        <p:spPr>
          <a:xfrm rot="0" flipH="0" flipV="0">
            <a:off x="10553750" y="8185366"/>
            <a:ext cx="509074" cy="2740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7140" name="Rectangle 27140"/>
          <p:cNvSpPr/>
          <p:nvPr/>
        </p:nvSpPr>
        <p:spPr>
          <a:xfrm rot="0" flipH="0" flipV="0">
            <a:off x="5077979" y="7310588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41" name="Rectangle 27141"/>
          <p:cNvSpPr/>
          <p:nvPr/>
        </p:nvSpPr>
        <p:spPr>
          <a:xfrm rot="0" flipH="0" flipV="0">
            <a:off x="5077979" y="7528519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7142" name="Rectangle 27142"/>
          <p:cNvSpPr/>
          <p:nvPr/>
        </p:nvSpPr>
        <p:spPr>
          <a:xfrm rot="0" flipH="0" flipV="0">
            <a:off x="6394725" y="7307539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43" name="Rectangle 27143"/>
          <p:cNvSpPr/>
          <p:nvPr/>
        </p:nvSpPr>
        <p:spPr>
          <a:xfrm rot="0" flipH="0" flipV="0">
            <a:off x="6394725" y="7525470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7144" name="Rectangle 27144"/>
          <p:cNvSpPr/>
          <p:nvPr/>
        </p:nvSpPr>
        <p:spPr>
          <a:xfrm rot="0" flipH="0" flipV="0">
            <a:off x="7712996" y="7310584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45" name="Rectangle 27145"/>
          <p:cNvSpPr/>
          <p:nvPr/>
        </p:nvSpPr>
        <p:spPr>
          <a:xfrm rot="0" flipH="0" flipV="0">
            <a:off x="7712996" y="7528517"/>
            <a:ext cx="103461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27146" name="Rectangle 27146"/>
          <p:cNvSpPr/>
          <p:nvPr/>
        </p:nvSpPr>
        <p:spPr>
          <a:xfrm rot="0" flipH="0" flipV="0">
            <a:off x="9029743" y="7310583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47" name="Rectangle 27147"/>
          <p:cNvSpPr/>
          <p:nvPr/>
        </p:nvSpPr>
        <p:spPr>
          <a:xfrm rot="0" flipH="0" flipV="0">
            <a:off x="9029744" y="7528514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27148" name="Rectangle 27148"/>
          <p:cNvSpPr/>
          <p:nvPr/>
        </p:nvSpPr>
        <p:spPr>
          <a:xfrm rot="0" flipH="0" flipV="0">
            <a:off x="10348014" y="7310582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49" name="Rectangle 27149"/>
          <p:cNvSpPr/>
          <p:nvPr/>
        </p:nvSpPr>
        <p:spPr>
          <a:xfrm rot="0" flipH="0" flipV="0">
            <a:off x="10348015" y="7528513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27150" name="Rectangle 27150"/>
          <p:cNvSpPr/>
          <p:nvPr/>
        </p:nvSpPr>
        <p:spPr>
          <a:xfrm rot="0" flipH="0" flipV="0">
            <a:off x="3869439" y="7312103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51" name="Rectangle 27151"/>
          <p:cNvSpPr/>
          <p:nvPr/>
        </p:nvSpPr>
        <p:spPr>
          <a:xfrm rot="0" flipH="0" flipV="0">
            <a:off x="3869439" y="7530036"/>
            <a:ext cx="64517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7152" name="Rectangle 27152"/>
          <p:cNvSpPr/>
          <p:nvPr/>
        </p:nvSpPr>
        <p:spPr>
          <a:xfrm rot="0" flipH="0" flipV="0">
            <a:off x="11664764" y="7310578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53" name="Rectangle 27153"/>
          <p:cNvSpPr/>
          <p:nvPr/>
        </p:nvSpPr>
        <p:spPr>
          <a:xfrm rot="0" flipH="0" flipV="0">
            <a:off x="11664765" y="7528509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27154" name="Rectangle 27154"/>
          <p:cNvSpPr/>
          <p:nvPr/>
        </p:nvSpPr>
        <p:spPr>
          <a:xfrm rot="0" flipH="0" flipV="0">
            <a:off x="12983036" y="7310577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55" name="Rectangle 27155"/>
          <p:cNvSpPr/>
          <p:nvPr/>
        </p:nvSpPr>
        <p:spPr>
          <a:xfrm rot="0" flipH="0" flipV="0">
            <a:off x="12983037" y="7528508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27156" name="Rectangle 27156"/>
          <p:cNvSpPr/>
          <p:nvPr/>
        </p:nvSpPr>
        <p:spPr>
          <a:xfrm rot="0" flipH="0" flipV="0">
            <a:off x="5077982" y="2040536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57" name="Rectangle 27157"/>
          <p:cNvSpPr/>
          <p:nvPr/>
        </p:nvSpPr>
        <p:spPr>
          <a:xfrm rot="0" flipH="0" flipV="0">
            <a:off x="5077982" y="2258471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7158" name="Rectangle 27158"/>
          <p:cNvSpPr/>
          <p:nvPr/>
        </p:nvSpPr>
        <p:spPr>
          <a:xfrm rot="0" flipH="0" flipV="0">
            <a:off x="6394730" y="2039011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59" name="Rectangle 27159"/>
          <p:cNvSpPr/>
          <p:nvPr/>
        </p:nvSpPr>
        <p:spPr>
          <a:xfrm rot="0" flipH="0" flipV="0">
            <a:off x="6394731" y="2256943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27160" name="Rectangle 27160"/>
          <p:cNvSpPr/>
          <p:nvPr/>
        </p:nvSpPr>
        <p:spPr>
          <a:xfrm rot="0" flipH="0" flipV="0">
            <a:off x="7713002" y="2040533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61" name="Rectangle 27161"/>
          <p:cNvSpPr/>
          <p:nvPr/>
        </p:nvSpPr>
        <p:spPr>
          <a:xfrm rot="0" flipH="0" flipV="0">
            <a:off x="7713003" y="2258466"/>
            <a:ext cx="103461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27162" name="Rectangle 27162"/>
          <p:cNvSpPr/>
          <p:nvPr/>
        </p:nvSpPr>
        <p:spPr>
          <a:xfrm rot="0" flipH="0" flipV="0">
            <a:off x="9029752" y="2040529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63" name="Rectangle 27163"/>
          <p:cNvSpPr/>
          <p:nvPr/>
        </p:nvSpPr>
        <p:spPr>
          <a:xfrm rot="0" flipH="0" flipV="0">
            <a:off x="9029753" y="2258462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27164" name="Rectangle 27164"/>
          <p:cNvSpPr/>
          <p:nvPr/>
        </p:nvSpPr>
        <p:spPr>
          <a:xfrm rot="0" flipH="0" flipV="0">
            <a:off x="10348024" y="2040528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65" name="Rectangle 27165"/>
          <p:cNvSpPr/>
          <p:nvPr/>
        </p:nvSpPr>
        <p:spPr>
          <a:xfrm rot="0" flipH="0" flipV="0">
            <a:off x="10348025" y="2258461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27166" name="Rectangle 27166"/>
          <p:cNvSpPr/>
          <p:nvPr/>
        </p:nvSpPr>
        <p:spPr>
          <a:xfrm rot="0" flipH="0" flipV="0">
            <a:off x="3869442" y="2043572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67" name="Rectangle 27167"/>
          <p:cNvSpPr/>
          <p:nvPr/>
        </p:nvSpPr>
        <p:spPr>
          <a:xfrm rot="0" flipH="0" flipV="0">
            <a:off x="3869441" y="2259983"/>
            <a:ext cx="64518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27168" name="Rectangle 27168"/>
          <p:cNvSpPr/>
          <p:nvPr/>
        </p:nvSpPr>
        <p:spPr>
          <a:xfrm rot="0" flipH="0" flipV="0">
            <a:off x="11664776" y="2040523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69" name="Rectangle 27169"/>
          <p:cNvSpPr/>
          <p:nvPr/>
        </p:nvSpPr>
        <p:spPr>
          <a:xfrm rot="0" flipH="0" flipV="0">
            <a:off x="11664777" y="2258455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27170" name="Rectangle 27170"/>
          <p:cNvSpPr/>
          <p:nvPr/>
        </p:nvSpPr>
        <p:spPr>
          <a:xfrm rot="0" flipH="0" flipV="0">
            <a:off x="12983050" y="2040521"/>
            <a:ext cx="167979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К1</a:t>
            </a:r>
          </a:p>
        </p:txBody>
      </p:sp>
      <p:sp>
        <p:nvSpPr>
          <p:cNvPr id="27171" name="Rectangle 27171"/>
          <p:cNvSpPr/>
          <p:nvPr/>
        </p:nvSpPr>
        <p:spPr>
          <a:xfrm rot="0" flipH="0" flipV="0">
            <a:off x="12983051" y="2258454"/>
            <a:ext cx="90480" cy="194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5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27172" name="Rectangle 27172"/>
          <p:cNvSpPr/>
          <p:nvPr/>
        </p:nvSpPr>
        <p:spPr>
          <a:xfrm rot="0" flipH="0" flipV="0">
            <a:off x="4319026" y="6980470"/>
            <a:ext cx="8191048" cy="18840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45365" algn="l"/>
                <a:tab pos="2586253" algn="l"/>
                <a:tab pos="5219753" algn="l"/>
                <a:tab pos="7854776" algn="l"/>
              </a:tabLst>
            </a:pPr>
            <a:r>
              <a:rPr lang="en-US" sz="1475" baseline="0" b="0" i="1" dirty="0" spc="0">
                <a:latin typeface="ISOCPEURItalic" pitchFamily="0" charset="1"/>
              </a:rPr>
              <a:t>ст.	1	ст.2	ст.3	ст.4</a:t>
            </a:r>
          </a:p>
        </p:txBody>
      </p:sp>
      <p:sp>
        <p:nvSpPr>
          <p:cNvPr id="27173" name="Rectangle 27173"/>
          <p:cNvSpPr/>
          <p:nvPr/>
        </p:nvSpPr>
        <p:spPr>
          <a:xfrm rot="0" flipH="0" flipV="0">
            <a:off x="7146076" y="3949863"/>
            <a:ext cx="248592" cy="14987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73" baseline="0" b="0" i="1" dirty="0" spc="0">
                <a:latin typeface="ISOCPEURItalic" pitchFamily="0" charset="1"/>
              </a:rPr>
              <a:t>ст.7</a:t>
            </a:r>
          </a:p>
        </p:txBody>
      </p:sp>
      <p:sp>
        <p:nvSpPr>
          <p:cNvPr id="27174" name="Rectangle 27174"/>
          <p:cNvSpPr/>
          <p:nvPr/>
        </p:nvSpPr>
        <p:spPr>
          <a:xfrm rot="2440428" flipH="0" flipV="0">
            <a:off x="5090998" y="1877645"/>
            <a:ext cx="392710" cy="16440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7" baseline="0" b="0" i="1" dirty="0" spc="0">
                <a:latin typeface="ISOCPEURItalic" pitchFamily="0" charset="1"/>
              </a:rPr>
              <a:t>R8000</a:t>
            </a:r>
          </a:p>
        </p:txBody>
      </p:sp>
      <p:sp>
        <p:nvSpPr>
          <p:cNvPr id="27175" name="Rectangle 27175"/>
          <p:cNvSpPr/>
          <p:nvPr/>
        </p:nvSpPr>
        <p:spPr>
          <a:xfrm rot="4760180" flipH="0" flipV="0">
            <a:off x="6487306" y="1973998"/>
            <a:ext cx="403623" cy="1643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7" baseline="0" b="0" i="1" dirty="0" spc="0">
                <a:latin typeface="ISOCPEURItalic" pitchFamily="0" charset="1"/>
              </a:rPr>
              <a:t>R4500</a:t>
            </a:r>
          </a:p>
        </p:txBody>
      </p:sp>
      <p:sp>
        <p:nvSpPr>
          <p:cNvPr id="27176" name="Rectangle 27176"/>
          <p:cNvSpPr/>
          <p:nvPr/>
        </p:nvSpPr>
        <p:spPr>
          <a:xfrm rot="0" flipH="0" flipV="0">
            <a:off x="7124741" y="3727316"/>
            <a:ext cx="489193" cy="2416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80772"/>
            <a:r>
              <a:rPr lang="en-US" sz="804" baseline="0" b="0" i="1" dirty="0" spc="0">
                <a:latin typeface="ISOCPEURItalic" pitchFamily="0" charset="1"/>
              </a:rPr>
              <a:t>МКГ-25</a:t>
            </a:r>
          </a:p>
          <a:p>
            <a:pPr marL="0">
              <a:lnSpc>
                <a:spcPts val="1093"/>
              </a:lnSpc>
            </a:pPr>
            <a:r>
              <a:rPr lang="en-US" sz="938" baseline="0" b="0" i="1" dirty="0" spc="0">
                <a:latin typeface="ISOCPEURItalic" pitchFamily="0" charset="1"/>
              </a:rPr>
              <a:t>Lстр=8,0м</a:t>
            </a:r>
          </a:p>
        </p:txBody>
      </p:sp>
      <p:sp>
        <p:nvSpPr>
          <p:cNvPr id="27177" name="Rectangle 27177"/>
          <p:cNvSpPr/>
          <p:nvPr/>
        </p:nvSpPr>
        <p:spPr>
          <a:xfrm rot="0" flipH="0" flipV="0">
            <a:off x="4319028" y="3467608"/>
            <a:ext cx="8178499" cy="18840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219756" algn="l"/>
                <a:tab pos="5459033" algn="l"/>
                <a:tab pos="7854779" algn="l"/>
              </a:tabLst>
            </a:pPr>
            <a:r>
              <a:rPr lang="en-US" sz="1475" baseline="0" b="0" i="1" dirty="0" spc="0">
                <a:latin typeface="ISOCPEURItalic" pitchFamily="0" charset="1"/>
              </a:rPr>
              <a:t>ст.8	ст.	6	ст.5</a:t>
            </a:r>
          </a:p>
        </p:txBody>
      </p:sp>
      <p:sp>
        <p:nvSpPr>
          <p:cNvPr id="27178" name="Rectangle 27178"/>
          <p:cNvSpPr/>
          <p:nvPr/>
        </p:nvSpPr>
        <p:spPr>
          <a:xfrm rot="0" flipH="0" flipV="0">
            <a:off x="1717533" y="11202812"/>
            <a:ext cx="83519" cy="1798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Г</a:t>
            </a:r>
          </a:p>
        </p:txBody>
      </p:sp>
      <p:sp>
        <p:nvSpPr>
          <p:cNvPr id="27179" name="Rectangle 27179"/>
          <p:cNvSpPr/>
          <p:nvPr/>
        </p:nvSpPr>
        <p:spPr>
          <a:xfrm rot="0" flipH="0" flipV="0">
            <a:off x="1720580" y="15156110"/>
            <a:ext cx="107484" cy="1798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А</a:t>
            </a:r>
          </a:p>
        </p:txBody>
      </p:sp>
      <p:sp>
        <p:nvSpPr>
          <p:cNvPr id="27180" name="Rectangle 27180"/>
          <p:cNvSpPr/>
          <p:nvPr/>
        </p:nvSpPr>
        <p:spPr>
          <a:xfrm rot="0" flipH="0" flipV="0">
            <a:off x="1717532" y="13837835"/>
            <a:ext cx="95502" cy="1798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Б</a:t>
            </a:r>
          </a:p>
        </p:txBody>
      </p:sp>
      <p:sp>
        <p:nvSpPr>
          <p:cNvPr id="27181" name="Rectangle 27181"/>
          <p:cNvSpPr/>
          <p:nvPr/>
        </p:nvSpPr>
        <p:spPr>
          <a:xfrm rot="0" flipH="0" flipV="0">
            <a:off x="1717532" y="12521084"/>
            <a:ext cx="95502" cy="1798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В</a:t>
            </a:r>
          </a:p>
        </p:txBody>
      </p:sp>
      <p:sp>
        <p:nvSpPr>
          <p:cNvPr id="27182" name="Rectangle 27182"/>
          <p:cNvSpPr/>
          <p:nvPr/>
        </p:nvSpPr>
        <p:spPr>
          <a:xfrm rot="0" flipH="0" flipV="0">
            <a:off x="3637794" y="16283881"/>
            <a:ext cx="9194092" cy="17984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208545" algn="l"/>
                <a:tab pos="2525296" algn="l"/>
                <a:tab pos="3842046" algn="l"/>
                <a:tab pos="5160320" algn="l"/>
                <a:tab pos="9110572" algn="l"/>
              </a:tabLst>
            </a:pPr>
            <a:r>
              <a:rPr lang="en-US" sz="1408" baseline="0" b="0" i="1" dirty="0" spc="0">
                <a:latin typeface="ISOCPEURItalic" pitchFamily="0" charset="1"/>
              </a:rPr>
              <a:t>1	2	3	4	5	8</a:t>
            </a:r>
          </a:p>
        </p:txBody>
      </p:sp>
      <p:sp>
        <p:nvSpPr>
          <p:cNvPr id="27183" name="Rectangle 27183"/>
          <p:cNvSpPr/>
          <p:nvPr/>
        </p:nvSpPr>
        <p:spPr>
          <a:xfrm rot="0" flipH="0" flipV="0">
            <a:off x="1714484" y="9886055"/>
            <a:ext cx="107484" cy="1798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Д</a:t>
            </a:r>
          </a:p>
        </p:txBody>
      </p:sp>
      <p:sp>
        <p:nvSpPr>
          <p:cNvPr id="27184" name="Rectangle 27184"/>
          <p:cNvSpPr/>
          <p:nvPr/>
        </p:nvSpPr>
        <p:spPr>
          <a:xfrm rot="0" flipH="0" flipV="0">
            <a:off x="4012702" y="15607292"/>
            <a:ext cx="4542376" cy="56818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271031" algn="l"/>
                <a:tab pos="2589307" algn="l"/>
                <a:tab pos="3906058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4000	</a:t>
            </a:r>
            <a:r>
              <a:rPr lang="en-US" sz="2145" baseline="0" b="0" i="1" dirty="0" spc="0" u="sng">
                <a:latin typeface="ISOCPEURItalic" pitchFamily="0" charset="1"/>
              </a:rPr>
              <a:t>6000	6000	</a:t>
            </a:r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  <a:p>
            <a:pPr marL="3887771">
              <a:lnSpc>
                <a:spcPts val="2316"/>
              </a:lnSpc>
            </a:pPr>
            <a:r>
              <a:rPr lang="en-US" sz="2145" baseline="0" b="0" i="1" dirty="0" spc="0">
                <a:latin typeface="ISOCPEURItalic" pitchFamily="0" charset="1"/>
              </a:rPr>
              <a:t>40000</a:t>
            </a:r>
          </a:p>
        </p:txBody>
      </p:sp>
      <p:sp>
        <p:nvSpPr>
          <p:cNvPr id="27185" name="Rectangle 27185"/>
          <p:cNvSpPr/>
          <p:nvPr/>
        </p:nvSpPr>
        <p:spPr>
          <a:xfrm rot="-5400000" flipH="0" flipV="0">
            <a:off x="819250" y="12474488"/>
            <a:ext cx="4462381" cy="27405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318275" algn="l"/>
                <a:tab pos="2635028" algn="l"/>
                <a:tab pos="3953305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6000	</a:t>
            </a:r>
            <a:r>
              <a:rPr lang="en-US" sz="2145" baseline="0" b="0" i="1" dirty="0" spc="0" u="sng">
                <a:latin typeface="ISOCPEURItalic" pitchFamily="0" charset="1"/>
              </a:rPr>
              <a:t>6000	6000	</a:t>
            </a:r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7186" name="Rectangle 27186"/>
          <p:cNvSpPr/>
          <p:nvPr/>
        </p:nvSpPr>
        <p:spPr>
          <a:xfrm rot="-5400000" flipH="0" flipV="0">
            <a:off x="1796536" y="12470304"/>
            <a:ext cx="654605" cy="27405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24000</a:t>
            </a:r>
          </a:p>
        </p:txBody>
      </p:sp>
      <p:sp>
        <p:nvSpPr>
          <p:cNvPr id="27187" name="Rectangle 27187"/>
          <p:cNvSpPr/>
          <p:nvPr/>
        </p:nvSpPr>
        <p:spPr>
          <a:xfrm rot="-5400000" flipH="0" flipV="0">
            <a:off x="12387778" y="13459181"/>
            <a:ext cx="445440" cy="2397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27188" name="Rectangle 27188"/>
          <p:cNvSpPr/>
          <p:nvPr/>
        </p:nvSpPr>
        <p:spPr>
          <a:xfrm rot="-5400000" flipH="0" flipV="0">
            <a:off x="5800968" y="13459180"/>
            <a:ext cx="445440" cy="2397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27189" name="Rectangle 27189"/>
          <p:cNvSpPr/>
          <p:nvPr/>
        </p:nvSpPr>
        <p:spPr>
          <a:xfrm rot="-5400000" flipH="0" flipV="0">
            <a:off x="7119245" y="13459180"/>
            <a:ext cx="445440" cy="2397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27190" name="Rectangle 27190"/>
          <p:cNvSpPr/>
          <p:nvPr/>
        </p:nvSpPr>
        <p:spPr>
          <a:xfrm rot="-5400000" flipH="0" flipV="0">
            <a:off x="8435997" y="13459180"/>
            <a:ext cx="445440" cy="2397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27191" name="Rectangle 27191"/>
          <p:cNvSpPr/>
          <p:nvPr/>
        </p:nvSpPr>
        <p:spPr>
          <a:xfrm rot="-5400000" flipH="0" flipV="0">
            <a:off x="4484217" y="13564337"/>
            <a:ext cx="445440" cy="2397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27192" name="Rectangle 27192"/>
          <p:cNvSpPr/>
          <p:nvPr/>
        </p:nvSpPr>
        <p:spPr>
          <a:xfrm rot="-5400000" flipH="0" flipV="0">
            <a:off x="3277193" y="13459180"/>
            <a:ext cx="445440" cy="2397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27193" name="Rectangle 27193"/>
          <p:cNvSpPr/>
          <p:nvPr/>
        </p:nvSpPr>
        <p:spPr>
          <a:xfrm rot="0" flipH="0" flipV="0">
            <a:off x="11872071" y="15607288"/>
            <a:ext cx="509076" cy="27405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7194" name="Rectangle 27194"/>
          <p:cNvSpPr/>
          <p:nvPr/>
        </p:nvSpPr>
        <p:spPr>
          <a:xfrm rot="0" flipH="0" flipV="0">
            <a:off x="10116401" y="16283878"/>
            <a:ext cx="83519" cy="1798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27195" name="Rectangle 27195"/>
          <p:cNvSpPr/>
          <p:nvPr/>
        </p:nvSpPr>
        <p:spPr>
          <a:xfrm rot="0" flipH="0" flipV="0">
            <a:off x="9237043" y="15607288"/>
            <a:ext cx="509076" cy="27405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7196" name="Rectangle 27196"/>
          <p:cNvSpPr/>
          <p:nvPr/>
        </p:nvSpPr>
        <p:spPr>
          <a:xfrm rot="0" flipH="0" flipV="0">
            <a:off x="11419439" y="16283877"/>
            <a:ext cx="83519" cy="1798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27197" name="Rectangle 27197"/>
          <p:cNvSpPr/>
          <p:nvPr/>
        </p:nvSpPr>
        <p:spPr>
          <a:xfrm rot="0" flipH="0" flipV="0">
            <a:off x="10553796" y="15607288"/>
            <a:ext cx="509076" cy="27405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27198" name="Rectangle 27198"/>
          <p:cNvSpPr/>
          <p:nvPr/>
        </p:nvSpPr>
        <p:spPr>
          <a:xfrm rot="-5400000" flipH="0" flipV="0">
            <a:off x="9754276" y="13459178"/>
            <a:ext cx="445440" cy="2397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27199" name="Rectangle 27199"/>
          <p:cNvSpPr/>
          <p:nvPr/>
        </p:nvSpPr>
        <p:spPr>
          <a:xfrm rot="-5400000" flipH="0" flipV="0">
            <a:off x="11071030" y="13459178"/>
            <a:ext cx="445441" cy="2397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27200" name="Rectangle 27200"/>
          <p:cNvSpPr/>
          <p:nvPr/>
        </p:nvSpPr>
        <p:spPr>
          <a:xfrm rot="0" flipH="0" flipV="0">
            <a:off x="5204489" y="13397423"/>
            <a:ext cx="365904" cy="18733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8904" algn="l"/>
              </a:tabLst>
            </a:pPr>
            <a:r>
              <a:rPr lang="en-US" sz="1466" baseline="0" b="0" i="1" dirty="0" spc="0">
                <a:latin typeface="ISOCPEURItalic" pitchFamily="0" charset="1"/>
              </a:rPr>
              <a:t>ст.	5</a:t>
            </a:r>
          </a:p>
        </p:txBody>
      </p:sp>
      <p:sp>
        <p:nvSpPr>
          <p:cNvPr id="27201" name="Rectangle 27201"/>
          <p:cNvSpPr/>
          <p:nvPr/>
        </p:nvSpPr>
        <p:spPr>
          <a:xfrm rot="0" flipH="0" flipV="0">
            <a:off x="5036846" y="13060615"/>
            <a:ext cx="838891" cy="35498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12777"/>
            <a:r>
              <a:rPr lang="en-US" sz="1466" baseline="0" b="0" i="1" dirty="0" spc="0">
                <a:latin typeface="ISOCPEURItalic" pitchFamily="0" charset="1"/>
              </a:rPr>
              <a:t>МКГ-25</a:t>
            </a:r>
          </a:p>
          <a:p>
            <a:pPr marL="0">
              <a:lnSpc>
                <a:spcPts val="1320"/>
              </a:lnSpc>
            </a:pPr>
            <a:r>
              <a:rPr lang="en-US" sz="1466" baseline="0" b="0" i="1" dirty="0" spc="0">
                <a:latin typeface="ISOCPEURItalic" pitchFamily="0" charset="1"/>
              </a:rPr>
              <a:t>Lстр=8,0 м</a:t>
            </a:r>
          </a:p>
        </p:txBody>
      </p:sp>
      <p:sp>
        <p:nvSpPr>
          <p:cNvPr id="27202" name="Rectangle 27202"/>
          <p:cNvSpPr/>
          <p:nvPr/>
        </p:nvSpPr>
        <p:spPr>
          <a:xfrm rot="0" flipH="0" flipV="0">
            <a:off x="2564887" y="12645215"/>
            <a:ext cx="2667656" cy="18840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156731" algn="l"/>
                <a:tab pos="2342418" algn="l"/>
                <a:tab pos="2580159" algn="l"/>
              </a:tabLst>
            </a:pPr>
            <a:r>
              <a:rPr lang="en-US" sz="1475" baseline="0" b="0" i="1" dirty="0" spc="0">
                <a:latin typeface="ISOCPEURItalic" pitchFamily="0" charset="1"/>
              </a:rPr>
              <a:t>ст.8	ст.7	ст.	6</a:t>
            </a:r>
          </a:p>
        </p:txBody>
      </p:sp>
      <p:sp>
        <p:nvSpPr>
          <p:cNvPr id="27203" name="Rectangle 27203"/>
          <p:cNvSpPr/>
          <p:nvPr/>
        </p:nvSpPr>
        <p:spPr>
          <a:xfrm rot="2113606" flipH="0" flipV="0">
            <a:off x="4242120" y="11191407"/>
            <a:ext cx="672693" cy="27398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R4500</a:t>
            </a:r>
          </a:p>
        </p:txBody>
      </p:sp>
      <p:sp>
        <p:nvSpPr>
          <p:cNvPr id="27204" name="Rectangle 27204"/>
          <p:cNvSpPr/>
          <p:nvPr/>
        </p:nvSpPr>
        <p:spPr>
          <a:xfrm rot="1162270" flipH="0" flipV="0">
            <a:off x="3408001" y="11473187"/>
            <a:ext cx="654565" cy="2740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R8000</a:t>
            </a:r>
          </a:p>
        </p:txBody>
      </p:sp>
      <p:sp>
        <p:nvSpPr>
          <p:cNvPr id="27205" name="Rectangle 27205"/>
          <p:cNvSpPr/>
          <p:nvPr/>
        </p:nvSpPr>
        <p:spPr>
          <a:xfrm rot="0" flipH="0" flipV="0">
            <a:off x="5687605" y="10550835"/>
            <a:ext cx="111360" cy="2397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7206" name="Rectangle 27206"/>
          <p:cNvSpPr/>
          <p:nvPr/>
        </p:nvSpPr>
        <p:spPr>
          <a:xfrm rot="0" flipH="0" flipV="0">
            <a:off x="5698274" y="14266397"/>
            <a:ext cx="111360" cy="23979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27207" name="Rectangle 27207"/>
          <p:cNvSpPr/>
          <p:nvPr/>
        </p:nvSpPr>
        <p:spPr>
          <a:xfrm rot="0" flipH="0" flipV="0">
            <a:off x="23459214" y="19958116"/>
            <a:ext cx="2286352" cy="1479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27656" algn="l"/>
                <a:tab pos="731529" algn="l"/>
                <a:tab pos="1062242" algn="l"/>
                <a:tab pos="1479824" algn="l"/>
                <a:tab pos="1952269" algn="l"/>
              </a:tabLst>
            </a:pPr>
            <a:r>
              <a:rPr lang="en-US" sz="1158" baseline="0" b="0" i="1" dirty="0" spc="0">
                <a:latin typeface="ISOCPEURItalic" pitchFamily="0" charset="1"/>
              </a:rPr>
              <a:t>Змiн.	Кiльк.	Арк.	Nдок.	Пiдпис	Дата</a:t>
            </a:r>
          </a:p>
        </p:txBody>
      </p:sp>
      <p:sp>
        <p:nvSpPr>
          <p:cNvPr id="27208" name="Rectangle 27208"/>
          <p:cNvSpPr/>
          <p:nvPr/>
        </p:nvSpPr>
        <p:spPr>
          <a:xfrm rot="0" flipH="0" flipV="0">
            <a:off x="28340655" y="20134902"/>
            <a:ext cx="1618173" cy="1479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53223" algn="l"/>
                <a:tab pos="1136917" algn="l"/>
              </a:tabLst>
            </a:pPr>
            <a:r>
              <a:rPr lang="en-US" sz="1754" baseline="3106" b="0" i="1" dirty="0" spc="0">
                <a:latin typeface="ISOCPEURItalic" pitchFamily="0" charset="1"/>
              </a:rPr>
              <a:t>Стадiя	</a:t>
            </a:r>
            <a:r>
              <a:rPr lang="en-US" sz="1158" baseline="0" b="0" i="1" dirty="0" spc="0">
                <a:latin typeface="ISOCPEURItalic" pitchFamily="0" charset="1"/>
              </a:rPr>
              <a:t>Аркуш	Аркушiв</a:t>
            </a:r>
          </a:p>
        </p:txBody>
      </p:sp>
      <p:sp>
        <p:nvSpPr>
          <p:cNvPr id="27209" name="Rectangle 27209"/>
          <p:cNvSpPr/>
          <p:nvPr/>
        </p:nvSpPr>
        <p:spPr>
          <a:xfrm rot="0" flipH="0" flipV="0">
            <a:off x="23434832" y="20297668"/>
            <a:ext cx="682505" cy="3455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2004"/>
            <a:r>
              <a:rPr lang="en-US" sz="1309" baseline="0" b="0" i="1" dirty="0" spc="-70">
                <a:latin typeface="ISOCPEURItalic" pitchFamily="0" charset="1"/>
              </a:rPr>
              <a:t>В</a:t>
            </a:r>
            <a:r>
              <a:rPr lang="en-US" sz="1309" baseline="0" b="0" i="1" dirty="0" spc="-61">
                <a:latin typeface="ISOCPEURItalic" pitchFamily="0" charset="1"/>
              </a:rPr>
              <a:t>икон</a:t>
            </a:r>
            <a:r>
              <a:rPr lang="en-US" sz="1309" baseline="0" b="0" i="1" dirty="0" spc="-70">
                <a:latin typeface="ISOCPEURItalic" pitchFamily="0" charset="1"/>
              </a:rPr>
              <a:t>а</a:t>
            </a:r>
            <a:r>
              <a:rPr lang="en-US" sz="1309" baseline="0" b="0" i="1" dirty="0" spc="-61">
                <a:latin typeface="ISOCPEURItalic" pitchFamily="0" charset="1"/>
              </a:rPr>
              <a:t>в</a:t>
            </a:r>
          </a:p>
          <a:p>
            <a:pPr marL="0">
              <a:lnSpc>
                <a:spcPts val="1404"/>
              </a:lnSpc>
            </a:pPr>
            <a:r>
              <a:rPr lang="en-US" sz="1309" baseline="0" b="0" i="1" dirty="0" spc="-174">
                <a:latin typeface="ISOCPEURItalic" pitchFamily="0" charset="1"/>
              </a:rPr>
              <a:t>К</a:t>
            </a:r>
            <a:r>
              <a:rPr lang="en-US" sz="1309" baseline="0" b="0" i="1" dirty="0" spc="-152">
                <a:latin typeface="ISOCPEURItalic" pitchFamily="0" charset="1"/>
              </a:rPr>
              <a:t>он</a:t>
            </a:r>
            <a:r>
              <a:rPr lang="en-US" sz="1309" baseline="0" b="0" i="1" dirty="0" spc="-130">
                <a:latin typeface="ISOCPEURItalic" pitchFamily="0" charset="1"/>
              </a:rPr>
              <a:t>с</a:t>
            </a:r>
            <a:r>
              <a:rPr lang="en-US" sz="1309" baseline="0" b="0" i="1" dirty="0" spc="-152">
                <a:latin typeface="ISOCPEURItalic" pitchFamily="0" charset="1"/>
              </a:rPr>
              <a:t>уль</a:t>
            </a:r>
            <a:r>
              <a:rPr lang="en-US" sz="1309" baseline="0" b="0" i="1" dirty="0" spc="-196">
                <a:latin typeface="ISOCPEURItalic" pitchFamily="0" charset="1"/>
              </a:rPr>
              <a:t>т</a:t>
            </a:r>
            <a:r>
              <a:rPr lang="en-US" sz="1309" baseline="0" b="0" i="1" dirty="0" spc="-174">
                <a:latin typeface="ISOCPEURItalic" pitchFamily="0" charset="1"/>
              </a:rPr>
              <a:t>а</a:t>
            </a:r>
            <a:r>
              <a:rPr lang="en-US" sz="1309" baseline="0" b="0" i="1" dirty="0" spc="-152">
                <a:latin typeface="ISOCPEURItalic" pitchFamily="0" charset="1"/>
              </a:rPr>
              <a:t>н</a:t>
            </a:r>
            <a:r>
              <a:rPr lang="en-US" sz="1309" baseline="0" b="0" i="1" dirty="0" spc="-196">
                <a:latin typeface="ISOCPEURItalic" pitchFamily="0" charset="1"/>
              </a:rPr>
              <a:t>т</a:t>
            </a:r>
          </a:p>
        </p:txBody>
      </p:sp>
      <p:sp>
        <p:nvSpPr>
          <p:cNvPr id="27210" name="Rectangle 27210"/>
          <p:cNvSpPr/>
          <p:nvPr/>
        </p:nvSpPr>
        <p:spPr>
          <a:xfrm rot="0" flipH="0" flipV="0">
            <a:off x="23428737" y="20658861"/>
            <a:ext cx="695412" cy="5284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5911"/>
            <a:r>
              <a:rPr lang="en-US" sz="1309" baseline="0" b="0" i="1" dirty="0" spc="-70">
                <a:latin typeface="ISOCPEURItalic" pitchFamily="0" charset="1"/>
              </a:rPr>
              <a:t>К</a:t>
            </a:r>
            <a:r>
              <a:rPr lang="en-US" sz="1309" baseline="0" b="0" i="1" dirty="0" spc="-61">
                <a:latin typeface="ISOCPEURItalic" pitchFamily="0" charset="1"/>
              </a:rPr>
              <a:t>ер</a:t>
            </a:r>
            <a:r>
              <a:rPr lang="en-US" sz="1309" baseline="0" b="0" i="1" dirty="0" spc="-26">
                <a:latin typeface="ISOCPEURItalic" pitchFamily="0" charset="1"/>
              </a:rPr>
              <a:t>і</a:t>
            </a:r>
            <a:r>
              <a:rPr lang="en-US" sz="1309" baseline="0" b="0" i="1" dirty="0" spc="-61">
                <a:latin typeface="ISOCPEURItalic" pitchFamily="0" charset="1"/>
              </a:rPr>
              <a:t>вник</a:t>
            </a:r>
          </a:p>
          <a:p>
            <a:pPr marL="0">
              <a:lnSpc>
                <a:spcPts val="1476"/>
              </a:lnSpc>
            </a:pPr>
            <a:r>
              <a:rPr lang="en-US" sz="1309" baseline="0" b="0" i="1" dirty="0" spc="-70">
                <a:latin typeface="ISOCPEURItalic" pitchFamily="0" charset="1"/>
              </a:rPr>
              <a:t>Н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  <a:r>
              <a:rPr lang="en-US" sz="1309" baseline="0" b="0" i="1" dirty="0" spc="-61">
                <a:latin typeface="ISOCPEURItalic" pitchFamily="0" charset="1"/>
              </a:rPr>
              <a:t>кон</a:t>
            </a:r>
            <a:r>
              <a:rPr lang="en-US" sz="1309" baseline="0" b="0" i="1" dirty="0" spc="-79">
                <a:latin typeface="ISOCPEURItalic" pitchFamily="0" charset="1"/>
              </a:rPr>
              <a:t>т</a:t>
            </a:r>
            <a:r>
              <a:rPr lang="en-US" sz="1309" baseline="0" b="0" i="1" dirty="0" spc="-61">
                <a:latin typeface="ISOCPEURItalic" pitchFamily="0" charset="1"/>
              </a:rPr>
              <a:t>роль</a:t>
            </a:r>
          </a:p>
          <a:p>
            <a:pPr marL="7619">
              <a:lnSpc>
                <a:spcPts val="1368"/>
              </a:lnSpc>
            </a:pPr>
            <a:r>
              <a:rPr lang="en-US" sz="1309" baseline="0" b="0" i="1" dirty="0" spc="-131">
                <a:latin typeface="ISOCPEURItalic" pitchFamily="0" charset="1"/>
              </a:rPr>
              <a:t>З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  <a:r>
              <a:rPr lang="en-US" sz="1309" baseline="0" b="0" i="1" dirty="0" spc="-122">
                <a:latin typeface="ISOCPEURItalic" pitchFamily="0" charset="1"/>
              </a:rPr>
              <a:t>в</a:t>
            </a:r>
            <a:r>
              <a:rPr lang="en-US" sz="1309" baseline="0" b="0" i="1" dirty="0" spc="-52">
                <a:latin typeface="ISOCPEURItalic" pitchFamily="0" charset="1"/>
              </a:rPr>
              <a:t>.</a:t>
            </a:r>
            <a:r>
              <a:rPr lang="en-US" sz="1309" baseline="0" b="0" i="1" dirty="0" spc="-122">
                <a:latin typeface="ISOCPEURItalic" pitchFamily="0" charset="1"/>
              </a:rPr>
              <a:t>к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  <a:r>
              <a:rPr lang="en-US" sz="1309" baseline="0" b="0" i="1" dirty="0" spc="-157">
                <a:latin typeface="ISOCPEURItalic" pitchFamily="0" charset="1"/>
              </a:rPr>
              <a:t>ф</a:t>
            </a:r>
            <a:r>
              <a:rPr lang="en-US" sz="1309" baseline="0" b="0" i="1" dirty="0" spc="-122">
                <a:latin typeface="ISOCPEURItalic" pitchFamily="0" charset="1"/>
              </a:rPr>
              <a:t>едри</a:t>
            </a:r>
          </a:p>
        </p:txBody>
      </p:sp>
      <p:sp>
        <p:nvSpPr>
          <p:cNvPr id="27211" name="Rectangle 27211"/>
          <p:cNvSpPr/>
          <p:nvPr/>
        </p:nvSpPr>
        <p:spPr>
          <a:xfrm rot="0" flipH="0" flipV="0">
            <a:off x="28703017" y="20728083"/>
            <a:ext cx="1082558" cy="40536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10309"/>
            <a:r>
              <a:rPr lang="en-US" sz="1539" baseline="0" b="0" i="1" dirty="0" spc="0">
                <a:latin typeface="ISOCPEURItalic" pitchFamily="0" charset="1"/>
              </a:rPr>
              <a:t>КНУБА  </a:t>
            </a:r>
          </a:p>
          <a:p>
            <a:pPr marL="0">
              <a:lnSpc>
                <a:spcPts val="1643"/>
              </a:lnSpc>
            </a:pPr>
            <a:r>
              <a:rPr lang="en-US" sz="1539" baseline="0" b="0" i="1" dirty="0" spc="0">
                <a:latin typeface="ISOCPEURItalic" pitchFamily="0" charset="1"/>
              </a:rPr>
              <a:t>кафедра ОУБ</a:t>
            </a:r>
          </a:p>
        </p:txBody>
      </p:sp>
      <p:sp>
        <p:nvSpPr>
          <p:cNvPr id="27212" name="Rectangle 27212"/>
          <p:cNvSpPr/>
          <p:nvPr/>
        </p:nvSpPr>
        <p:spPr>
          <a:xfrm rot="0" flipH="0" flipV="0">
            <a:off x="28591764" y="20355211"/>
            <a:ext cx="1133711" cy="19657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032212" algn="l"/>
              </a:tabLst>
            </a:pPr>
            <a:r>
              <a:rPr lang="en-US" sz="1539" baseline="0" b="0" i="1" dirty="0" spc="2690">
                <a:latin typeface="ISOCPEURItalic" pitchFamily="0" charset="1"/>
              </a:rPr>
              <a:t> </a:t>
            </a:r>
            <a:r>
              <a:rPr lang="en-US" sz="1200" baseline="0" b="0" i="1" dirty="0" spc="0">
                <a:latin typeface="ISOCPEURItalic" pitchFamily="0" charset="1"/>
              </a:rPr>
              <a:t>7</a:t>
            </a:r>
            <a:r>
              <a:rPr lang="en-US" sz="1539" baseline="0" b="0" i="1" dirty="0" spc="0">
                <a:latin typeface="ISOCPEURItalic" pitchFamily="0" charset="1"/>
              </a:rPr>
              <a:t> 	</a:t>
            </a:r>
            <a:r>
              <a:rPr lang="en-US" sz="1200" baseline="0" b="0" i="1" dirty="0" spc="0">
                <a:latin typeface="ISOCPEURItalic" pitchFamily="0" charset="1"/>
              </a:rPr>
              <a:t>11</a:t>
            </a:r>
          </a:p>
        </p:txBody>
      </p:sp>
      <p:sp>
        <p:nvSpPr>
          <p:cNvPr id="27213" name="Rectangle 27213"/>
          <p:cNvSpPr/>
          <p:nvPr/>
        </p:nvSpPr>
        <p:spPr>
          <a:xfrm rot="0" flipH="0" flipV="0">
            <a:off x="25882099" y="19655016"/>
            <a:ext cx="4041120" cy="3483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74319"/>
            <a:r>
              <a:rPr lang="en-US" sz="1319" baseline="0" b="0" i="1" dirty="0" spc="0">
                <a:latin typeface="ISOCPEURItalic" pitchFamily="0" charset="1"/>
              </a:rPr>
              <a:t>Використання закордонного досвіду будівельного</a:t>
            </a:r>
          </a:p>
          <a:p>
            <a:pPr marL="0">
              <a:lnSpc>
                <a:spcPts val="1416"/>
              </a:lnSpc>
            </a:pPr>
            <a:r>
              <a:rPr lang="en-US" sz="1319" baseline="0" b="0" i="1" dirty="0" spc="0">
                <a:latin typeface="ISOCPEURItalic" pitchFamily="0" charset="1"/>
              </a:rPr>
              <a:t>девелопменту при зведенні цеху кондитерської фабрики</a:t>
            </a:r>
          </a:p>
        </p:txBody>
      </p:sp>
      <p:sp>
        <p:nvSpPr>
          <p:cNvPr id="27214" name="Rectangle 27214"/>
          <p:cNvSpPr/>
          <p:nvPr/>
        </p:nvSpPr>
        <p:spPr>
          <a:xfrm rot="0" flipH="0" flipV="0">
            <a:off x="26689819" y="19307544"/>
            <a:ext cx="2470951" cy="1684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19" baseline="0" b="0" i="1" dirty="0" spc="0">
                <a:latin typeface="ISOCPEURItalic" pitchFamily="0" charset="1"/>
              </a:rPr>
              <a:t>Атестаційна магістерська робота</a:t>
            </a:r>
          </a:p>
        </p:txBody>
      </p:sp>
      <p:sp>
        <p:nvSpPr>
          <p:cNvPr id="27215" name="Rectangle 27215"/>
          <p:cNvSpPr/>
          <p:nvPr/>
        </p:nvSpPr>
        <p:spPr>
          <a:xfrm rot="0" flipH="0" flipV="0">
            <a:off x="24163025" y="21021541"/>
            <a:ext cx="668456" cy="1672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09" baseline="0" b="0" i="1" dirty="0" spc="-70">
                <a:latin typeface="ISOCPEURItalic" pitchFamily="0" charset="1"/>
              </a:rPr>
              <a:t>Т</a:t>
            </a:r>
            <a:r>
              <a:rPr lang="en-US" sz="1309" baseline="0" b="0" i="1" dirty="0" spc="-61">
                <a:latin typeface="ISOCPEURItalic" pitchFamily="0" charset="1"/>
              </a:rPr>
              <a:t>уг</a:t>
            </a:r>
            <a:r>
              <a:rPr lang="en-US" sz="1309" baseline="0" b="0" i="1" dirty="0" spc="-70">
                <a:latin typeface="ISOCPEURItalic" pitchFamily="0" charset="1"/>
              </a:rPr>
              <a:t>а</a:t>
            </a:r>
            <a:r>
              <a:rPr lang="en-US" sz="1309" baseline="0" b="0" i="1" dirty="0" spc="-61">
                <a:latin typeface="ISOCPEURItalic" pitchFamily="0" charset="1"/>
              </a:rPr>
              <a:t>й</a:t>
            </a:r>
            <a:r>
              <a:rPr lang="en-US" sz="1309" baseline="0" b="0" i="1" dirty="0" spc="-52">
                <a:latin typeface="ISOCPEURItalic" pitchFamily="0" charset="1"/>
              </a:rPr>
              <a:t> </a:t>
            </a:r>
            <a:r>
              <a:rPr lang="en-US" sz="1309" baseline="0" b="0" i="1" dirty="0" spc="-70">
                <a:latin typeface="ISOCPEURItalic" pitchFamily="0" charset="1"/>
              </a:rPr>
              <a:t>О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  <a:r>
              <a:rPr lang="en-US" sz="1309" baseline="0" b="0" i="1" dirty="0" spc="-79">
                <a:latin typeface="ISOCPEURItalic" pitchFamily="0" charset="1"/>
              </a:rPr>
              <a:t>А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</a:p>
        </p:txBody>
      </p:sp>
      <p:sp>
        <p:nvSpPr>
          <p:cNvPr id="27216" name="Rectangle 27216"/>
          <p:cNvSpPr/>
          <p:nvPr/>
        </p:nvSpPr>
        <p:spPr>
          <a:xfrm rot="0" flipH="0" flipV="0">
            <a:off x="24144739" y="20314405"/>
            <a:ext cx="678872" cy="52079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09" baseline="0" b="0" i="1" dirty="0" spc="-139">
                <a:latin typeface="ISOCPEURItalic" pitchFamily="0" charset="1"/>
              </a:rPr>
              <a:t>Л</a:t>
            </a:r>
            <a:r>
              <a:rPr lang="en-US" sz="1309" baseline="0" b="0" i="1" dirty="0" spc="-122">
                <a:latin typeface="ISOCPEURItalic" pitchFamily="0" charset="1"/>
              </a:rPr>
              <a:t>еоненко</a:t>
            </a:r>
            <a:r>
              <a:rPr lang="en-US" sz="1309" baseline="0" b="0" i="1" dirty="0" spc="-104">
                <a:latin typeface="ISOCPEURItalic" pitchFamily="0" charset="1"/>
              </a:rPr>
              <a:t> </a:t>
            </a:r>
            <a:r>
              <a:rPr lang="en-US" sz="1309" baseline="0" b="0" i="1" dirty="0" spc="-166">
                <a:latin typeface="ISOCPEURItalic" pitchFamily="0" charset="1"/>
              </a:rPr>
              <a:t>Ю</a:t>
            </a:r>
            <a:r>
              <a:rPr lang="en-US" sz="1309" baseline="0" b="0" i="1" dirty="0" spc="-52">
                <a:latin typeface="ISOCPEURItalic" pitchFamily="0" charset="1"/>
              </a:rPr>
              <a:t>.</a:t>
            </a:r>
          </a:p>
          <a:p>
            <a:pPr marL="21333">
              <a:lnSpc>
                <a:spcPts val="1368"/>
              </a:lnSpc>
            </a:pPr>
            <a:r>
              <a:rPr lang="en-US" sz="1309" baseline="0" b="0" i="1" dirty="0" spc="-139">
                <a:latin typeface="ISOCPEURItalic" pitchFamily="0" charset="1"/>
              </a:rPr>
              <a:t>Єм</a:t>
            </a:r>
            <a:r>
              <a:rPr lang="en-US" sz="1309" baseline="0" b="0" i="1" dirty="0" spc="-122">
                <a:latin typeface="ISOCPEURItalic" pitchFamily="0" charset="1"/>
              </a:rPr>
              <a:t>ельянов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</a:p>
          <a:p>
            <a:pPr marL="21333">
              <a:lnSpc>
                <a:spcPts val="1416"/>
              </a:lnSpc>
            </a:pPr>
            <a:r>
              <a:rPr lang="en-US" sz="1309" baseline="0" b="0" i="1" dirty="0" spc="-139">
                <a:latin typeface="ISOCPEURItalic" pitchFamily="0" charset="1"/>
              </a:rPr>
              <a:t>Єм</a:t>
            </a:r>
            <a:r>
              <a:rPr lang="en-US" sz="1309" baseline="0" b="0" i="1" dirty="0" spc="-122">
                <a:latin typeface="ISOCPEURItalic" pitchFamily="0" charset="1"/>
              </a:rPr>
              <a:t>ельянов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</a:p>
        </p:txBody>
      </p:sp>
      <p:sp>
        <p:nvSpPr>
          <p:cNvPr id="27217" name="Rectangle 27217"/>
          <p:cNvSpPr/>
          <p:nvPr/>
        </p:nvSpPr>
        <p:spPr>
          <a:xfrm rot="0" flipH="0" flipV="0">
            <a:off x="8014716" y="219691"/>
            <a:ext cx="9514699" cy="6509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3486" baseline="0" b="0" i="1" dirty="0" spc="0">
                <a:latin typeface="ISOCPEURItalic" pitchFamily="0" charset="1"/>
              </a:rPr>
              <a:t>Т</a:t>
            </a:r>
            <a:r>
              <a:rPr lang="en-US" sz="3486" baseline="0" b="0" i="1" dirty="0" spc="0">
                <a:latin typeface="ISOCPEURItalic" pitchFamily="0" charset="1"/>
              </a:rPr>
              <a:t>Е</a:t>
            </a:r>
            <a:r>
              <a:rPr lang="en-US" sz="3486" baseline="0" b="0" i="1" dirty="0" spc="0">
                <a:latin typeface="ISOCPEURItalic" pitchFamily="0" charset="1"/>
              </a:rPr>
              <a:t>Х</a:t>
            </a:r>
            <a:r>
              <a:rPr lang="en-US" sz="3486" baseline="0" b="0" i="1" dirty="0" spc="0">
                <a:latin typeface="ISOCPEURItalic" pitchFamily="0" charset="1"/>
              </a:rPr>
              <a:t>НОЛО</a:t>
            </a:r>
            <a:r>
              <a:rPr lang="en-US" sz="3486" baseline="0" b="0" i="1" dirty="0" spc="0">
                <a:latin typeface="ISOCPEURItalic" pitchFamily="0" charset="1"/>
              </a:rPr>
              <a:t>Г</a:t>
            </a:r>
            <a:r>
              <a:rPr lang="en-US" sz="3486" baseline="0" b="0" i="1" dirty="0" spc="0">
                <a:latin typeface="ISOCPEURItalic" pitchFamily="0" charset="1"/>
              </a:rPr>
              <a:t>І</a:t>
            </a:r>
            <a:r>
              <a:rPr lang="en-US" sz="3486" baseline="0" b="0" i="1" dirty="0" spc="0">
                <a:latin typeface="ISOCPEURItalic" pitchFamily="0" charset="1"/>
              </a:rPr>
              <a:t>ЧН</a:t>
            </a:r>
            <a:r>
              <a:rPr lang="en-US" sz="3486" baseline="0" b="0" i="1" dirty="0" spc="0">
                <a:latin typeface="ISOCPEURItalic" pitchFamily="0" charset="1"/>
              </a:rPr>
              <a:t>А</a:t>
            </a:r>
            <a:r>
              <a:rPr lang="en-US" sz="3486" baseline="0" b="0" i="1" dirty="0" spc="0">
                <a:latin typeface="ISOCPEURItalic" pitchFamily="0" charset="1"/>
              </a:rPr>
              <a:t> </a:t>
            </a:r>
            <a:r>
              <a:rPr lang="en-US" sz="3486" baseline="0" b="0" i="1" dirty="0" spc="0">
                <a:latin typeface="ISOCPEURItalic" pitchFamily="0" charset="1"/>
              </a:rPr>
              <a:t>К</a:t>
            </a:r>
            <a:r>
              <a:rPr lang="en-US" sz="3486" baseline="0" b="0" i="1" dirty="0" spc="0">
                <a:latin typeface="ISOCPEURItalic" pitchFamily="0" charset="1"/>
              </a:rPr>
              <a:t>А</a:t>
            </a:r>
            <a:r>
              <a:rPr lang="en-US" sz="3486" baseline="0" b="0" i="1" dirty="0" spc="0">
                <a:latin typeface="ISOCPEURItalic" pitchFamily="0" charset="1"/>
              </a:rPr>
              <a:t>РТ</a:t>
            </a:r>
            <a:r>
              <a:rPr lang="en-US" sz="3486" baseline="0" b="0" i="1" dirty="0" spc="0">
                <a:latin typeface="ISOCPEURItalic" pitchFamily="0" charset="1"/>
              </a:rPr>
              <a:t>А</a:t>
            </a:r>
            <a:r>
              <a:rPr lang="en-US" sz="3486" baseline="0" b="0" i="1" dirty="0" spc="0">
                <a:latin typeface="ISOCPEURItalic" pitchFamily="0" charset="1"/>
              </a:rPr>
              <a:t> </a:t>
            </a:r>
            <a:r>
              <a:rPr lang="en-US" sz="3486" baseline="0" b="0" i="1" dirty="0" spc="0">
                <a:latin typeface="ISOCPEURItalic" pitchFamily="0" charset="1"/>
              </a:rPr>
              <a:t>Н</a:t>
            </a:r>
            <a:r>
              <a:rPr lang="en-US" sz="3486" baseline="0" b="0" i="1" dirty="0" spc="0">
                <a:latin typeface="ISOCPEURItalic" pitchFamily="0" charset="1"/>
              </a:rPr>
              <a:t>А</a:t>
            </a:r>
            <a:r>
              <a:rPr lang="en-US" sz="3486" baseline="0" b="0" i="1" dirty="0" spc="0">
                <a:latin typeface="ISOCPEURItalic" pitchFamily="0" charset="1"/>
              </a:rPr>
              <a:t> </a:t>
            </a:r>
            <a:r>
              <a:rPr lang="en-US" sz="3486" baseline="0" b="0" i="1" dirty="0" spc="0">
                <a:latin typeface="ISOCPEURItalic" pitchFamily="0" charset="1"/>
              </a:rPr>
              <a:t>М</a:t>
            </a:r>
            <a:r>
              <a:rPr lang="en-US" sz="3486" baseline="0" b="0" i="1" dirty="0" spc="0">
                <a:latin typeface="ISOCPEURItalic" pitchFamily="0" charset="1"/>
              </a:rPr>
              <a:t>ОНТ</a:t>
            </a:r>
            <a:r>
              <a:rPr lang="en-US" sz="3486" baseline="0" b="0" i="1" dirty="0" spc="0">
                <a:latin typeface="ISOCPEURItalic" pitchFamily="0" charset="1"/>
              </a:rPr>
              <a:t>А</a:t>
            </a:r>
            <a:r>
              <a:rPr lang="en-US" sz="3486" baseline="0" b="0" i="1" dirty="0" spc="0">
                <a:latin typeface="ISOCPEURItalic" pitchFamily="0" charset="1"/>
              </a:rPr>
              <a:t>Ж</a:t>
            </a:r>
            <a:r>
              <a:rPr lang="en-US" sz="3486" baseline="0" b="0" i="1" dirty="0" spc="0">
                <a:latin typeface="ISOCPEURItalic" pitchFamily="0" charset="1"/>
              </a:rPr>
              <a:t> </a:t>
            </a:r>
            <a:r>
              <a:rPr lang="en-US" sz="3486" baseline="0" b="0" i="1" dirty="0" spc="0">
                <a:latin typeface="ISOCPEURItalic" pitchFamily="0" charset="1"/>
              </a:rPr>
              <a:t>К</a:t>
            </a:r>
            <a:r>
              <a:rPr lang="en-US" sz="3486" baseline="0" b="0" i="1" dirty="0" spc="0">
                <a:latin typeface="ISOCPEURItalic" pitchFamily="0" charset="1"/>
              </a:rPr>
              <a:t>А</a:t>
            </a:r>
            <a:r>
              <a:rPr lang="en-US" sz="3486" baseline="0" b="0" i="1" dirty="0" spc="0">
                <a:latin typeface="ISOCPEURItalic" pitchFamily="0" charset="1"/>
              </a:rPr>
              <a:t>РК</a:t>
            </a:r>
            <a:r>
              <a:rPr lang="en-US" sz="3486" baseline="0" b="0" i="1" dirty="0" spc="0">
                <a:latin typeface="ISOCPEURItalic" pitchFamily="0" charset="1"/>
              </a:rPr>
              <a:t>А</a:t>
            </a:r>
            <a:r>
              <a:rPr lang="en-US" sz="3486" baseline="0" b="0" i="1" dirty="0" spc="0">
                <a:latin typeface="ISOCPEURItalic" pitchFamily="0" charset="1"/>
              </a:rPr>
              <a:t>С</a:t>
            </a:r>
            <a:r>
              <a:rPr lang="en-US" sz="3486" baseline="0" b="0" i="1" dirty="0" spc="-21">
                <a:latin typeface="ISOCPEURItalic" pitchFamily="0" charset="1"/>
              </a:rPr>
              <a:t>У</a:t>
            </a:r>
            <a:r>
              <a:rPr lang="en-US" sz="3486" baseline="0" b="0" i="1" dirty="0" spc="0">
                <a:latin typeface="ISOCPEUR" pitchFamily="0" charset="1"/>
              </a:rPr>
              <a:t> </a:t>
            </a:r>
            <a:r>
              <a:rPr lang="en-US" sz="3486" baseline="0" b="0" i="1" dirty="0" spc="0">
                <a:latin typeface="ISOCPEUR" pitchFamily="0" charset="1"/>
              </a:rPr>
              <a:t>Ц</a:t>
            </a:r>
            <a:r>
              <a:rPr lang="en-US" sz="3486" baseline="0" b="0" i="1" dirty="0" spc="0">
                <a:latin typeface="ISOCPEUR" pitchFamily="0" charset="1"/>
              </a:rPr>
              <a:t>Е</a:t>
            </a:r>
            <a:r>
              <a:rPr lang="en-US" sz="3486" baseline="0" b="0" i="1" dirty="0" spc="0">
                <a:latin typeface="ISOCPEUR" pitchFamily="0" charset="1"/>
              </a:rPr>
              <a:t>Х</a:t>
            </a:r>
            <a:r>
              <a:rPr lang="en-US" sz="3486" baseline="0" b="0" i="1" dirty="0" spc="0">
                <a:latin typeface="ISOCPEUR" pitchFamily="0" charset="1"/>
              </a:rPr>
              <a:t>У</a:t>
            </a:r>
          </a:p>
        </p:txBody>
      </p:sp>
      <p:sp>
        <p:nvSpPr>
          <p:cNvPr id="27218" name="Rectangle 27218"/>
          <p:cNvSpPr/>
          <p:nvPr/>
        </p:nvSpPr>
        <p:spPr>
          <a:xfrm rot="0" flipH="0" flipV="0">
            <a:off x="26045166" y="20281380"/>
            <a:ext cx="2029775" cy="1684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19" baseline="0" b="0" i="1" dirty="0" spc="0">
                <a:latin typeface="ISOCPEURItalic" pitchFamily="0" charset="1"/>
              </a:rPr>
              <a:t>Н</a:t>
            </a:r>
            <a:r>
              <a:rPr lang="en-US" sz="1319" baseline="0" b="0" i="1" dirty="0" spc="0">
                <a:latin typeface="ISOCPEURItalic" pitchFamily="0" charset="1"/>
              </a:rPr>
              <a:t>А</a:t>
            </a:r>
            <a:r>
              <a:rPr lang="en-US" sz="1319" baseline="0" b="0" i="1" dirty="0" spc="0">
                <a:latin typeface="ISOCPEURItalic" pitchFamily="0" charset="1"/>
              </a:rPr>
              <a:t>УКОВО</a:t>
            </a:r>
            <a:r>
              <a:rPr lang="en-US" sz="1319" baseline="0" b="0" i="1" dirty="0" spc="0">
                <a:latin typeface="ISOCPEURItalic" pitchFamily="0" charset="1"/>
              </a:rPr>
              <a:t>-</a:t>
            </a:r>
            <a:r>
              <a:rPr lang="en-US" sz="1319" baseline="0" b="0" i="1" dirty="0" spc="0">
                <a:latin typeface="ISOCPEURItalic" pitchFamily="0" charset="1"/>
              </a:rPr>
              <a:t>Д</a:t>
            </a:r>
            <a:r>
              <a:rPr lang="en-US" sz="1319" baseline="0" b="0" i="1" dirty="0" spc="0">
                <a:latin typeface="ISOCPEURItalic" pitchFamily="0" charset="1"/>
              </a:rPr>
              <a:t>О</a:t>
            </a:r>
            <a:r>
              <a:rPr lang="en-US" sz="1319" baseline="0" b="0" i="1" dirty="0" spc="0">
                <a:latin typeface="ISOCPEURItalic" pitchFamily="0" charset="1"/>
              </a:rPr>
              <a:t>С</a:t>
            </a:r>
            <a:r>
              <a:rPr lang="en-US" sz="1319" baseline="0" b="0" i="1" dirty="0" spc="0">
                <a:latin typeface="ISOCPEURItalic" pitchFamily="0" charset="1"/>
              </a:rPr>
              <a:t>Л</a:t>
            </a:r>
            <a:r>
              <a:rPr lang="en-US" sz="1319" baseline="0" b="0" i="1" dirty="0" spc="0">
                <a:latin typeface="ISOCPEURItalic" pitchFamily="0" charset="1"/>
              </a:rPr>
              <a:t>І</a:t>
            </a:r>
            <a:r>
              <a:rPr lang="en-US" sz="1319" baseline="0" b="0" i="1" dirty="0" spc="0">
                <a:latin typeface="ISOCPEURItalic" pitchFamily="0" charset="1"/>
              </a:rPr>
              <a:t>Д</a:t>
            </a:r>
            <a:r>
              <a:rPr lang="en-US" sz="1319" baseline="0" b="0" i="1" dirty="0" spc="0">
                <a:latin typeface="ISOCPEURItalic" pitchFamily="0" charset="1"/>
              </a:rPr>
              <a:t>НИЙ</a:t>
            </a:r>
            <a:r>
              <a:rPr lang="en-US" sz="1319" baseline="0" b="0" i="1" dirty="0" spc="0">
                <a:latin typeface="ISOCPEURItalic" pitchFamily="0" charset="1"/>
              </a:rPr>
              <a:t> </a:t>
            </a:r>
            <a:r>
              <a:rPr lang="en-US" sz="1319" baseline="0" b="0" i="1" dirty="0" spc="0">
                <a:latin typeface="ISOCPEURItalic" pitchFamily="0" charset="1"/>
              </a:rPr>
              <a:t>РО</a:t>
            </a:r>
            <a:r>
              <a:rPr lang="en-US" sz="1319" baseline="0" b="0" i="1" dirty="0" spc="0">
                <a:latin typeface="ISOCPEURItalic" pitchFamily="0" charset="1"/>
              </a:rPr>
              <a:t>З</a:t>
            </a:r>
            <a:r>
              <a:rPr lang="en-US" sz="1319" baseline="0" b="0" i="1" dirty="0" spc="0">
                <a:latin typeface="ISOCPEURItalic" pitchFamily="0" charset="1"/>
              </a:rPr>
              <a:t>Д</a:t>
            </a:r>
            <a:r>
              <a:rPr lang="en-US" sz="1319" baseline="0" b="0" i="1" dirty="0" spc="0">
                <a:latin typeface="ISOCPEURItalic" pitchFamily="0" charset="1"/>
              </a:rPr>
              <a:t>І</a:t>
            </a:r>
            <a:r>
              <a:rPr lang="en-US" sz="1319" baseline="0" b="0" i="1" dirty="0" spc="0">
                <a:latin typeface="ISOCPEURItalic" pitchFamily="0" charset="1"/>
              </a:rPr>
              <a:t>Л</a:t>
            </a:r>
          </a:p>
        </p:txBody>
      </p:sp>
      <p:sp>
        <p:nvSpPr>
          <p:cNvPr id="27219" name="Rectangle 27219"/>
          <p:cNvSpPr/>
          <p:nvPr/>
        </p:nvSpPr>
        <p:spPr>
          <a:xfrm rot="0" flipH="0" flipV="0">
            <a:off x="28401965" y="20392431"/>
            <a:ext cx="242258" cy="1404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99" baseline="0" b="0" i="1" dirty="0" spc="0">
                <a:latin typeface="ISOCPEUR" pitchFamily="0" charset="1"/>
              </a:rPr>
              <a:t>АМ</a:t>
            </a:r>
            <a:r>
              <a:rPr lang="en-US" sz="1099" baseline="0" b="0" i="1" dirty="0" spc="0">
                <a:latin typeface="ISOCPEUR" pitchFamily="0" charset="1"/>
              </a:rPr>
              <a:t>Р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/>
      </p:grpSpPr>
      <p:sp>
        <p:nvSpPr>
          <p:cNvPr id="27220" name="Freeform 27220"/>
          <p:cNvSpPr/>
          <p:nvPr/>
        </p:nvSpPr>
        <p:spPr>
          <a:xfrm rot="0" flipH="0" flipV="0">
            <a:off x="20115275" y="9968993"/>
            <a:ext cx="0" cy="214883"/>
          </a:xfrm>
          <a:custGeom>
            <a:pathLst>
              <a:path w="0" h="1790700">
                <a:moveTo>
                  <a:pt x="0" y="17907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21" name="Freeform 27221"/>
          <p:cNvSpPr/>
          <p:nvPr/>
        </p:nvSpPr>
        <p:spPr>
          <a:xfrm rot="0" flipH="0" flipV="0">
            <a:off x="20229575" y="9968993"/>
            <a:ext cx="0" cy="214883"/>
          </a:xfrm>
          <a:custGeom>
            <a:pathLst>
              <a:path w="0" h="1790700">
                <a:moveTo>
                  <a:pt x="0" y="0"/>
                </a:moveTo>
                <a:lnTo>
                  <a:pt x="0" y="1790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22" name="Freeform 27222"/>
          <p:cNvSpPr/>
          <p:nvPr/>
        </p:nvSpPr>
        <p:spPr>
          <a:xfrm rot="0" flipH="0" flipV="0">
            <a:off x="20115275" y="8981441"/>
            <a:ext cx="114299" cy="987551"/>
          </a:xfrm>
          <a:custGeom>
            <a:pathLst>
              <a:path w="952500" h="8229600">
                <a:moveTo>
                  <a:pt x="0" y="8229600"/>
                </a:moveTo>
                <a:lnTo>
                  <a:pt x="0" y="0"/>
                </a:lnTo>
                <a:lnTo>
                  <a:pt x="952500" y="0"/>
                </a:lnTo>
                <a:lnTo>
                  <a:pt x="952500" y="8229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23" name="Freeform 27223"/>
          <p:cNvSpPr/>
          <p:nvPr/>
        </p:nvSpPr>
        <p:spPr>
          <a:xfrm rot="0" flipH="0" flipV="0">
            <a:off x="19502627" y="10183877"/>
            <a:ext cx="3005327" cy="0"/>
          </a:xfrm>
          <a:custGeom>
            <a:pathLst>
              <a:path w="25044400" h="0">
                <a:moveTo>
                  <a:pt x="0" y="0"/>
                </a:moveTo>
                <a:lnTo>
                  <a:pt x="25044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24" name="Freeform 27224"/>
          <p:cNvSpPr/>
          <p:nvPr/>
        </p:nvSpPr>
        <p:spPr>
          <a:xfrm rot="0" flipH="0" flipV="0">
            <a:off x="19589495" y="10183877"/>
            <a:ext cx="504443" cy="0"/>
          </a:xfrm>
          <a:custGeom>
            <a:pathLst>
              <a:path w="4203700" h="0">
                <a:moveTo>
                  <a:pt x="42037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25" name="Freeform 27225"/>
          <p:cNvSpPr/>
          <p:nvPr/>
        </p:nvSpPr>
        <p:spPr>
          <a:xfrm rot="0" flipH="0" flipV="0">
            <a:off x="19589495" y="9441689"/>
            <a:ext cx="504443" cy="0"/>
          </a:xfrm>
          <a:custGeom>
            <a:pathLst>
              <a:path w="4203700" h="0">
                <a:moveTo>
                  <a:pt x="42037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26" name="Freeform 27226"/>
          <p:cNvSpPr/>
          <p:nvPr/>
        </p:nvSpPr>
        <p:spPr>
          <a:xfrm rot="0" flipH="0" flipV="0">
            <a:off x="19589495" y="9431021"/>
            <a:ext cx="0" cy="763523"/>
          </a:xfrm>
          <a:custGeom>
            <a:pathLst>
              <a:path w="0" h="6362700">
                <a:moveTo>
                  <a:pt x="0" y="63627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27" name="Freeform 27227"/>
          <p:cNvSpPr/>
          <p:nvPr/>
        </p:nvSpPr>
        <p:spPr>
          <a:xfrm rot="0" flipH="0" flipV="0">
            <a:off x="19589495" y="10183877"/>
            <a:ext cx="0" cy="809243"/>
          </a:xfrm>
          <a:custGeom>
            <a:pathLst>
              <a:path w="0" h="6743700">
                <a:moveTo>
                  <a:pt x="0" y="67437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228" name="Picture 27228"/>
          <p:cNvPicPr>
            <a:picLocks noChangeAspect="0" noChangeArrowheads="1"/>
          </p:cNvPicPr>
          <p:nvPr/>
        </p:nvPicPr>
        <p:blipFill>
          <a:blip r:embed="rId272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491959" y="10084817"/>
            <a:ext cx="196595" cy="198119"/>
          </a:xfrm>
          <a:prstGeom prst="rect">
            <a:avLst/>
          </a:prstGeom>
          <a:noFill/>
          <a:extLst/>
        </p:spPr>
      </p:pic>
      <p:pic>
        <p:nvPicPr>
          <p:cNvPr id="27229" name="Picture 27229"/>
          <p:cNvPicPr>
            <a:picLocks noChangeAspect="0" noChangeArrowheads="1"/>
          </p:cNvPicPr>
          <p:nvPr/>
        </p:nvPicPr>
        <p:blipFill>
          <a:blip r:embed="rId272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491959" y="9342629"/>
            <a:ext cx="196595" cy="198120"/>
          </a:xfrm>
          <a:prstGeom prst="rect">
            <a:avLst/>
          </a:prstGeom>
          <a:noFill/>
          <a:extLst/>
        </p:spPr>
      </p:pic>
      <p:sp>
        <p:nvSpPr>
          <p:cNvPr id="27230" name="Freeform 27230"/>
          <p:cNvSpPr/>
          <p:nvPr/>
        </p:nvSpPr>
        <p:spPr>
          <a:xfrm rot="0" flipH="0" flipV="0">
            <a:off x="19603211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31" name="Freeform 27231"/>
          <p:cNvSpPr/>
          <p:nvPr/>
        </p:nvSpPr>
        <p:spPr>
          <a:xfrm rot="0" flipH="0" flipV="0">
            <a:off x="19680935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32" name="Freeform 27232"/>
          <p:cNvSpPr/>
          <p:nvPr/>
        </p:nvSpPr>
        <p:spPr>
          <a:xfrm rot="0" flipH="0" flipV="0">
            <a:off x="19764755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33" name="Freeform 27233"/>
          <p:cNvSpPr/>
          <p:nvPr/>
        </p:nvSpPr>
        <p:spPr>
          <a:xfrm rot="0" flipH="0" flipV="0">
            <a:off x="19837907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34" name="Freeform 27234"/>
          <p:cNvSpPr/>
          <p:nvPr/>
        </p:nvSpPr>
        <p:spPr>
          <a:xfrm rot="0" flipH="0" flipV="0">
            <a:off x="19915631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35" name="Freeform 27235"/>
          <p:cNvSpPr/>
          <p:nvPr/>
        </p:nvSpPr>
        <p:spPr>
          <a:xfrm rot="0" flipH="0" flipV="0">
            <a:off x="19999451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36" name="Freeform 27236"/>
          <p:cNvSpPr/>
          <p:nvPr/>
        </p:nvSpPr>
        <p:spPr>
          <a:xfrm rot="0" flipH="0" flipV="0">
            <a:off x="20078699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37" name="Freeform 27237"/>
          <p:cNvSpPr/>
          <p:nvPr/>
        </p:nvSpPr>
        <p:spPr>
          <a:xfrm rot="0" flipH="0" flipV="0">
            <a:off x="20162519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38" name="Freeform 27238"/>
          <p:cNvSpPr/>
          <p:nvPr/>
        </p:nvSpPr>
        <p:spPr>
          <a:xfrm rot="0" flipH="0" flipV="0">
            <a:off x="20235671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39" name="Freeform 27239"/>
          <p:cNvSpPr/>
          <p:nvPr/>
        </p:nvSpPr>
        <p:spPr>
          <a:xfrm rot="0" flipH="0" flipV="0">
            <a:off x="20313395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40" name="Freeform 27240"/>
          <p:cNvSpPr/>
          <p:nvPr/>
        </p:nvSpPr>
        <p:spPr>
          <a:xfrm rot="0" flipH="0" flipV="0">
            <a:off x="20397215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41" name="Freeform 27241"/>
          <p:cNvSpPr/>
          <p:nvPr/>
        </p:nvSpPr>
        <p:spPr>
          <a:xfrm rot="0" flipH="0" flipV="0">
            <a:off x="20476463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42" name="Freeform 27242"/>
          <p:cNvSpPr/>
          <p:nvPr/>
        </p:nvSpPr>
        <p:spPr>
          <a:xfrm rot="0" flipH="0" flipV="0">
            <a:off x="20560283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43" name="Freeform 27243"/>
          <p:cNvSpPr/>
          <p:nvPr/>
        </p:nvSpPr>
        <p:spPr>
          <a:xfrm rot="0" flipH="0" flipV="0">
            <a:off x="20631911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44" name="Freeform 27244"/>
          <p:cNvSpPr/>
          <p:nvPr/>
        </p:nvSpPr>
        <p:spPr>
          <a:xfrm rot="0" flipH="0" flipV="0">
            <a:off x="20711159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45" name="Freeform 27245"/>
          <p:cNvSpPr/>
          <p:nvPr/>
        </p:nvSpPr>
        <p:spPr>
          <a:xfrm rot="0" flipH="0" flipV="0">
            <a:off x="20794979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46" name="Freeform 27246"/>
          <p:cNvSpPr/>
          <p:nvPr/>
        </p:nvSpPr>
        <p:spPr>
          <a:xfrm rot="0" flipH="0" flipV="0">
            <a:off x="20872703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47" name="Freeform 27247"/>
          <p:cNvSpPr/>
          <p:nvPr/>
        </p:nvSpPr>
        <p:spPr>
          <a:xfrm rot="0" flipH="0" flipV="0">
            <a:off x="20958047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48" name="Freeform 27248"/>
          <p:cNvSpPr/>
          <p:nvPr/>
        </p:nvSpPr>
        <p:spPr>
          <a:xfrm rot="0" flipH="0" flipV="0">
            <a:off x="21029675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49" name="Freeform 27249"/>
          <p:cNvSpPr/>
          <p:nvPr/>
        </p:nvSpPr>
        <p:spPr>
          <a:xfrm rot="0" flipH="0" flipV="0">
            <a:off x="21107399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50" name="Freeform 27250"/>
          <p:cNvSpPr/>
          <p:nvPr/>
        </p:nvSpPr>
        <p:spPr>
          <a:xfrm rot="0" flipH="0" flipV="0">
            <a:off x="21192743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51" name="Freeform 27251"/>
          <p:cNvSpPr/>
          <p:nvPr/>
        </p:nvSpPr>
        <p:spPr>
          <a:xfrm rot="0" flipH="0" flipV="0">
            <a:off x="21270467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52" name="Freeform 27252"/>
          <p:cNvSpPr/>
          <p:nvPr/>
        </p:nvSpPr>
        <p:spPr>
          <a:xfrm rot="0" flipH="0" flipV="0">
            <a:off x="21354287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53" name="Freeform 27253"/>
          <p:cNvSpPr/>
          <p:nvPr/>
        </p:nvSpPr>
        <p:spPr>
          <a:xfrm rot="0" flipH="0" flipV="0">
            <a:off x="21427439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54" name="Freeform 27254"/>
          <p:cNvSpPr/>
          <p:nvPr/>
        </p:nvSpPr>
        <p:spPr>
          <a:xfrm rot="0" flipH="0" flipV="0">
            <a:off x="21505163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55" name="Freeform 27255"/>
          <p:cNvSpPr/>
          <p:nvPr/>
        </p:nvSpPr>
        <p:spPr>
          <a:xfrm rot="0" flipH="0" flipV="0">
            <a:off x="21588983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56" name="Freeform 27256"/>
          <p:cNvSpPr/>
          <p:nvPr/>
        </p:nvSpPr>
        <p:spPr>
          <a:xfrm rot="0" flipH="0" flipV="0">
            <a:off x="21668231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57" name="Freeform 27257"/>
          <p:cNvSpPr/>
          <p:nvPr/>
        </p:nvSpPr>
        <p:spPr>
          <a:xfrm rot="0" flipH="0" flipV="0">
            <a:off x="21752051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58" name="Freeform 27258"/>
          <p:cNvSpPr/>
          <p:nvPr/>
        </p:nvSpPr>
        <p:spPr>
          <a:xfrm rot="0" flipH="0" flipV="0">
            <a:off x="21825203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59" name="Freeform 27259"/>
          <p:cNvSpPr/>
          <p:nvPr/>
        </p:nvSpPr>
        <p:spPr>
          <a:xfrm rot="0" flipH="0" flipV="0">
            <a:off x="21902927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60" name="Freeform 27260"/>
          <p:cNvSpPr/>
          <p:nvPr/>
        </p:nvSpPr>
        <p:spPr>
          <a:xfrm rot="0" flipH="0" flipV="0">
            <a:off x="21986747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61" name="Freeform 27261"/>
          <p:cNvSpPr/>
          <p:nvPr/>
        </p:nvSpPr>
        <p:spPr>
          <a:xfrm rot="0" flipH="0" flipV="0">
            <a:off x="22065995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62" name="Freeform 27262"/>
          <p:cNvSpPr/>
          <p:nvPr/>
        </p:nvSpPr>
        <p:spPr>
          <a:xfrm rot="0" flipH="0" flipV="0">
            <a:off x="22149815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63" name="Freeform 27263"/>
          <p:cNvSpPr/>
          <p:nvPr/>
        </p:nvSpPr>
        <p:spPr>
          <a:xfrm rot="0" flipH="0" flipV="0">
            <a:off x="22221443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64" name="Freeform 27264"/>
          <p:cNvSpPr/>
          <p:nvPr/>
        </p:nvSpPr>
        <p:spPr>
          <a:xfrm rot="0" flipH="0" flipV="0">
            <a:off x="22300691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65" name="Freeform 27265"/>
          <p:cNvSpPr/>
          <p:nvPr/>
        </p:nvSpPr>
        <p:spPr>
          <a:xfrm rot="0" flipH="0" flipV="0">
            <a:off x="22384511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66" name="Freeform 27266"/>
          <p:cNvSpPr/>
          <p:nvPr/>
        </p:nvSpPr>
        <p:spPr>
          <a:xfrm rot="0" flipH="0" flipV="0">
            <a:off x="20243291" y="9670289"/>
            <a:ext cx="56387" cy="513587"/>
          </a:xfrm>
          <a:custGeom>
            <a:pathLst>
              <a:path w="469900" h="4279900">
                <a:moveTo>
                  <a:pt x="0" y="4279900"/>
                </a:moveTo>
                <a:lnTo>
                  <a:pt x="469900" y="4279900"/>
                </a:lnTo>
                <a:lnTo>
                  <a:pt x="469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67" name="Freeform 27267"/>
          <p:cNvSpPr/>
          <p:nvPr/>
        </p:nvSpPr>
        <p:spPr>
          <a:xfrm rot="0" flipH="0" flipV="0">
            <a:off x="20299679" y="9441689"/>
            <a:ext cx="0" cy="742187"/>
          </a:xfrm>
          <a:custGeom>
            <a:pathLst>
              <a:path w="0" h="6184900">
                <a:moveTo>
                  <a:pt x="0" y="61849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68" name="Freeform 27268"/>
          <p:cNvSpPr/>
          <p:nvPr/>
        </p:nvSpPr>
        <p:spPr>
          <a:xfrm rot="0" flipH="0" flipV="0">
            <a:off x="20243291" y="8422133"/>
            <a:ext cx="56387" cy="608075"/>
          </a:xfrm>
          <a:custGeom>
            <a:pathLst>
              <a:path w="469900" h="5067300">
                <a:moveTo>
                  <a:pt x="241300" y="0"/>
                </a:moveTo>
                <a:lnTo>
                  <a:pt x="0" y="5067300"/>
                </a:lnTo>
                <a:lnTo>
                  <a:pt x="469900" y="5067300"/>
                </a:lnTo>
                <a:lnTo>
                  <a:pt x="241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69" name="Freeform 27269"/>
          <p:cNvSpPr/>
          <p:nvPr/>
        </p:nvSpPr>
        <p:spPr>
          <a:xfrm rot="0" flipH="0" flipV="0">
            <a:off x="20299679" y="10226549"/>
            <a:ext cx="0" cy="409955"/>
          </a:xfrm>
          <a:custGeom>
            <a:pathLst>
              <a:path w="0" h="3416300">
                <a:moveTo>
                  <a:pt x="0" y="0"/>
                </a:moveTo>
                <a:lnTo>
                  <a:pt x="0" y="3416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70" name="Freeform 27270"/>
          <p:cNvSpPr/>
          <p:nvPr/>
        </p:nvSpPr>
        <p:spPr>
          <a:xfrm rot="0" flipH="0" flipV="0">
            <a:off x="21441155" y="10308845"/>
            <a:ext cx="0" cy="327659"/>
          </a:xfrm>
          <a:custGeom>
            <a:pathLst>
              <a:path w="0" h="2730500">
                <a:moveTo>
                  <a:pt x="0" y="0"/>
                </a:moveTo>
                <a:lnTo>
                  <a:pt x="0" y="2730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71" name="Freeform 27271"/>
          <p:cNvSpPr/>
          <p:nvPr/>
        </p:nvSpPr>
        <p:spPr>
          <a:xfrm rot="0" flipH="0" flipV="0">
            <a:off x="20278343" y="10615169"/>
            <a:ext cx="1184147" cy="0"/>
          </a:xfrm>
          <a:custGeom>
            <a:pathLst>
              <a:path w="9867900" h="0">
                <a:moveTo>
                  <a:pt x="0" y="0"/>
                </a:moveTo>
                <a:lnTo>
                  <a:pt x="98679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272" name="Picture 27272"/>
          <p:cNvPicPr>
            <a:picLocks noChangeAspect="0" noChangeArrowheads="1"/>
          </p:cNvPicPr>
          <p:nvPr/>
        </p:nvPicPr>
        <p:blipFill>
          <a:blip r:embed="rId272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43291" y="10558781"/>
            <a:ext cx="112776" cy="112776"/>
          </a:xfrm>
          <a:prstGeom prst="rect">
            <a:avLst/>
          </a:prstGeom>
          <a:noFill/>
          <a:extLst/>
        </p:spPr>
      </p:pic>
      <p:pic>
        <p:nvPicPr>
          <p:cNvPr id="27273" name="Picture 27273"/>
          <p:cNvPicPr>
            <a:picLocks noChangeAspect="0" noChangeArrowheads="1"/>
          </p:cNvPicPr>
          <p:nvPr/>
        </p:nvPicPr>
        <p:blipFill>
          <a:blip r:embed="rId272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384767" y="10558781"/>
            <a:ext cx="112776" cy="112776"/>
          </a:xfrm>
          <a:prstGeom prst="rect">
            <a:avLst/>
          </a:prstGeom>
          <a:noFill/>
          <a:extLst/>
        </p:spPr>
      </p:pic>
      <p:sp>
        <p:nvSpPr>
          <p:cNvPr id="27274" name="Freeform 27274"/>
          <p:cNvSpPr/>
          <p:nvPr/>
        </p:nvSpPr>
        <p:spPr>
          <a:xfrm rot="0" flipH="0" flipV="0">
            <a:off x="19589495" y="9283193"/>
            <a:ext cx="618743" cy="0"/>
          </a:xfrm>
          <a:custGeom>
            <a:pathLst>
              <a:path w="5156200" h="0">
                <a:moveTo>
                  <a:pt x="51562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75" name="Freeform 27275"/>
          <p:cNvSpPr/>
          <p:nvPr/>
        </p:nvSpPr>
        <p:spPr>
          <a:xfrm rot="0" flipH="0" flipV="0">
            <a:off x="19589495" y="9030209"/>
            <a:ext cx="630935" cy="0"/>
          </a:xfrm>
          <a:custGeom>
            <a:pathLst>
              <a:path w="5257800" h="0">
                <a:moveTo>
                  <a:pt x="52578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276" name="Picture 27276"/>
          <p:cNvPicPr>
            <a:picLocks noChangeAspect="0" noChangeArrowheads="1"/>
          </p:cNvPicPr>
          <p:nvPr/>
        </p:nvPicPr>
        <p:blipFill>
          <a:blip r:embed="rId272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481800" y="8940800"/>
            <a:ext cx="206754" cy="441452"/>
          </a:xfrm>
          <a:prstGeom prst="rect">
            <a:avLst/>
          </a:prstGeom>
          <a:noFill/>
          <a:extLst/>
        </p:spPr>
      </p:pic>
      <p:sp>
        <p:nvSpPr>
          <p:cNvPr id="27277" name="Freeform 27277"/>
          <p:cNvSpPr/>
          <p:nvPr/>
        </p:nvSpPr>
        <p:spPr>
          <a:xfrm rot="0" flipH="0" flipV="0">
            <a:off x="20927567" y="10183877"/>
            <a:ext cx="1626107" cy="0"/>
          </a:xfrm>
          <a:custGeom>
            <a:pathLst>
              <a:path w="13550900" h="0">
                <a:moveTo>
                  <a:pt x="135509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78" name="Freeform 27278"/>
          <p:cNvSpPr/>
          <p:nvPr/>
        </p:nvSpPr>
        <p:spPr>
          <a:xfrm rot="0" flipH="0" flipV="0">
            <a:off x="19075907" y="10183877"/>
            <a:ext cx="3936491" cy="0"/>
          </a:xfrm>
          <a:custGeom>
            <a:pathLst>
              <a:path w="32804100" h="0">
                <a:moveTo>
                  <a:pt x="32804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79" name="Freeform 27279"/>
          <p:cNvSpPr/>
          <p:nvPr/>
        </p:nvSpPr>
        <p:spPr>
          <a:xfrm rot="0" flipH="0" flipV="0">
            <a:off x="21433535" y="10378949"/>
            <a:ext cx="1703831" cy="262127"/>
          </a:xfrm>
          <a:custGeom>
            <a:pathLst>
              <a:path w="14198600" h="2184400">
                <a:moveTo>
                  <a:pt x="0" y="0"/>
                </a:moveTo>
                <a:lnTo>
                  <a:pt x="3543300" y="2184400"/>
                </a:lnTo>
                <a:lnTo>
                  <a:pt x="14198600" y="2184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80" name="Freeform 27280"/>
          <p:cNvSpPr/>
          <p:nvPr/>
        </p:nvSpPr>
        <p:spPr>
          <a:xfrm rot="0" flipH="0" flipV="0">
            <a:off x="21433535" y="10378949"/>
            <a:ext cx="124967" cy="88391"/>
          </a:xfrm>
          <a:custGeom>
            <a:pathLst>
              <a:path w="1041400" h="736600">
                <a:moveTo>
                  <a:pt x="1041400" y="431800"/>
                </a:moveTo>
                <a:lnTo>
                  <a:pt x="0" y="0"/>
                </a:lnTo>
                <a:lnTo>
                  <a:pt x="850900" y="736600"/>
                </a:lnTo>
                <a:close/>
                <a:moveTo>
                  <a:pt x="-87312500" y="91732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81" name="Freeform 27281"/>
          <p:cNvSpPr/>
          <p:nvPr/>
        </p:nvSpPr>
        <p:spPr>
          <a:xfrm rot="0" flipH="0" flipV="0">
            <a:off x="22151339" y="9024113"/>
            <a:ext cx="711707" cy="0"/>
          </a:xfrm>
          <a:custGeom>
            <a:pathLst>
              <a:path w="5930900" h="0">
                <a:moveTo>
                  <a:pt x="59309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82" name="Freeform 27282"/>
          <p:cNvSpPr/>
          <p:nvPr/>
        </p:nvSpPr>
        <p:spPr>
          <a:xfrm rot="0" flipH="0" flipV="0">
            <a:off x="21823679" y="9024113"/>
            <a:ext cx="327659" cy="457199"/>
          </a:xfrm>
          <a:custGeom>
            <a:pathLst>
              <a:path w="2730500" h="3810000">
                <a:moveTo>
                  <a:pt x="2730500" y="0"/>
                </a:moveTo>
                <a:lnTo>
                  <a:pt x="0" y="3810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83" name="Freeform 27283"/>
          <p:cNvSpPr/>
          <p:nvPr/>
        </p:nvSpPr>
        <p:spPr>
          <a:xfrm rot="0" flipH="0" flipV="0">
            <a:off x="18949415" y="8422133"/>
            <a:ext cx="618743" cy="0"/>
          </a:xfrm>
          <a:custGeom>
            <a:pathLst>
              <a:path w="5156200" h="0">
                <a:moveTo>
                  <a:pt x="51562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84" name="Freeform 27284"/>
          <p:cNvSpPr/>
          <p:nvPr/>
        </p:nvSpPr>
        <p:spPr>
          <a:xfrm rot="0" flipH="0" flipV="0">
            <a:off x="18949415" y="10183877"/>
            <a:ext cx="329183" cy="0"/>
          </a:xfrm>
          <a:custGeom>
            <a:pathLst>
              <a:path w="2743200" h="0">
                <a:moveTo>
                  <a:pt x="27432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85" name="Freeform 27285"/>
          <p:cNvSpPr/>
          <p:nvPr/>
        </p:nvSpPr>
        <p:spPr>
          <a:xfrm rot="0" flipH="0" flipV="0">
            <a:off x="18949415" y="8411465"/>
            <a:ext cx="0" cy="1783079"/>
          </a:xfrm>
          <a:custGeom>
            <a:pathLst>
              <a:path w="0" h="14859000">
                <a:moveTo>
                  <a:pt x="0" y="0"/>
                </a:moveTo>
                <a:lnTo>
                  <a:pt x="0" y="148590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286" name="Picture 27286"/>
          <p:cNvPicPr>
            <a:picLocks noChangeAspect="0" noChangeArrowheads="1"/>
          </p:cNvPicPr>
          <p:nvPr/>
        </p:nvPicPr>
        <p:blipFill>
          <a:blip r:embed="rId272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850354" y="8323072"/>
            <a:ext cx="198121" cy="198120"/>
          </a:xfrm>
          <a:prstGeom prst="rect">
            <a:avLst/>
          </a:prstGeom>
          <a:noFill/>
          <a:extLst/>
        </p:spPr>
      </p:pic>
      <p:pic>
        <p:nvPicPr>
          <p:cNvPr id="27287" name="Picture 27287"/>
          <p:cNvPicPr>
            <a:picLocks noChangeAspect="0" noChangeArrowheads="1"/>
          </p:cNvPicPr>
          <p:nvPr/>
        </p:nvPicPr>
        <p:blipFill>
          <a:blip r:embed="rId272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850354" y="10084817"/>
            <a:ext cx="198121" cy="198119"/>
          </a:xfrm>
          <a:prstGeom prst="rect">
            <a:avLst/>
          </a:prstGeom>
          <a:noFill/>
          <a:extLst/>
        </p:spPr>
      </p:pic>
      <p:sp>
        <p:nvSpPr>
          <p:cNvPr id="27288" name="Freeform 27288"/>
          <p:cNvSpPr/>
          <p:nvPr/>
        </p:nvSpPr>
        <p:spPr>
          <a:xfrm rot="0" flipH="0" flipV="0">
            <a:off x="19729703" y="9167369"/>
            <a:ext cx="541019" cy="507491"/>
          </a:xfrm>
          <a:custGeom>
            <a:pathLst>
              <a:path w="4508500" h="4229100">
                <a:moveTo>
                  <a:pt x="0" y="4229100"/>
                </a:moveTo>
                <a:lnTo>
                  <a:pt x="2705100" y="4229100"/>
                </a:lnTo>
                <a:lnTo>
                  <a:pt x="4508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89" name="Freeform 27289"/>
          <p:cNvSpPr/>
          <p:nvPr/>
        </p:nvSpPr>
        <p:spPr>
          <a:xfrm rot="0" flipH="0" flipV="0">
            <a:off x="22468331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90" name="Freeform 27290"/>
          <p:cNvSpPr/>
          <p:nvPr/>
        </p:nvSpPr>
        <p:spPr>
          <a:xfrm rot="0" flipH="0" flipV="0">
            <a:off x="22547579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91" name="Freeform 27291"/>
          <p:cNvSpPr/>
          <p:nvPr/>
        </p:nvSpPr>
        <p:spPr>
          <a:xfrm rot="0" flipH="0" flipV="0">
            <a:off x="22631399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92" name="Freeform 27292"/>
          <p:cNvSpPr/>
          <p:nvPr/>
        </p:nvSpPr>
        <p:spPr>
          <a:xfrm rot="0" flipH="0" flipV="0">
            <a:off x="22703027" y="10183877"/>
            <a:ext cx="80771" cy="56387"/>
          </a:xfrm>
          <a:custGeom>
            <a:pathLst>
              <a:path w="673100" h="469900">
                <a:moveTo>
                  <a:pt x="6731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93" name="Freeform 27293"/>
          <p:cNvSpPr/>
          <p:nvPr/>
        </p:nvSpPr>
        <p:spPr>
          <a:xfrm rot="0" flipH="0" flipV="0">
            <a:off x="22782275" y="10183877"/>
            <a:ext cx="79247" cy="56387"/>
          </a:xfrm>
          <a:custGeom>
            <a:pathLst>
              <a:path w="660400" h="469900">
                <a:moveTo>
                  <a:pt x="660400" y="0"/>
                </a:move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94" name="Freeform 27294"/>
          <p:cNvSpPr/>
          <p:nvPr/>
        </p:nvSpPr>
        <p:spPr>
          <a:xfrm rot="0" flipH="0" flipV="0">
            <a:off x="22387559" y="9144509"/>
            <a:ext cx="67055" cy="47243"/>
          </a:xfrm>
          <a:custGeom>
            <a:pathLst>
              <a:path w="558800" h="393700">
                <a:moveTo>
                  <a:pt x="558800" y="0"/>
                </a:moveTo>
                <a:lnTo>
                  <a:pt x="0" y="393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95" name="Freeform 27295"/>
          <p:cNvSpPr/>
          <p:nvPr/>
        </p:nvSpPr>
        <p:spPr>
          <a:xfrm rot="0" flipH="0" flipV="0">
            <a:off x="21969983" y="10007093"/>
            <a:ext cx="579119" cy="176783"/>
          </a:xfrm>
          <a:custGeom>
            <a:pathLst>
              <a:path w="4826000" h="1473200">
                <a:moveTo>
                  <a:pt x="0" y="571500"/>
                </a:moveTo>
                <a:lnTo>
                  <a:pt x="901700" y="1473200"/>
                </a:lnTo>
                <a:lnTo>
                  <a:pt x="901700" y="0"/>
                </a:lnTo>
                <a:lnTo>
                  <a:pt x="4826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96" name="Freeform 27296"/>
          <p:cNvSpPr/>
          <p:nvPr/>
        </p:nvSpPr>
        <p:spPr>
          <a:xfrm rot="0" flipH="0" flipV="0">
            <a:off x="22078187" y="10075673"/>
            <a:ext cx="108203" cy="108203"/>
          </a:xfrm>
          <a:custGeom>
            <a:pathLst>
              <a:path w="901700" h="901700">
                <a:moveTo>
                  <a:pt x="0" y="901700"/>
                </a:moveTo>
                <a:lnTo>
                  <a:pt x="901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97" name="Freeform 27297"/>
          <p:cNvSpPr/>
          <p:nvPr/>
        </p:nvSpPr>
        <p:spPr>
          <a:xfrm rot="0" flipH="0" flipV="0">
            <a:off x="17824703" y="1151129"/>
            <a:ext cx="0" cy="2554223"/>
          </a:xfrm>
          <a:custGeom>
            <a:pathLst>
              <a:path w="0" h="21285200">
                <a:moveTo>
                  <a:pt x="0" y="0"/>
                </a:move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98" name="Freeform 27298"/>
          <p:cNvSpPr/>
          <p:nvPr/>
        </p:nvSpPr>
        <p:spPr>
          <a:xfrm rot="0" flipH="0" flipV="0">
            <a:off x="20275295" y="1151129"/>
            <a:ext cx="0" cy="2554223"/>
          </a:xfrm>
          <a:custGeom>
            <a:pathLst>
              <a:path w="0" h="21285200">
                <a:moveTo>
                  <a:pt x="0" y="0"/>
                </a:move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299" name="Freeform 27299"/>
          <p:cNvSpPr/>
          <p:nvPr/>
        </p:nvSpPr>
        <p:spPr>
          <a:xfrm rot="0" flipH="0" flipV="0">
            <a:off x="21317711" y="1151129"/>
            <a:ext cx="0" cy="2554223"/>
          </a:xfrm>
          <a:custGeom>
            <a:pathLst>
              <a:path w="0" h="21285200">
                <a:moveTo>
                  <a:pt x="0" y="0"/>
                </a:move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00" name="Freeform 27300"/>
          <p:cNvSpPr/>
          <p:nvPr/>
        </p:nvSpPr>
        <p:spPr>
          <a:xfrm rot="0" flipH="0" flipV="0">
            <a:off x="26628851" y="2662937"/>
            <a:ext cx="0" cy="1042415"/>
          </a:xfrm>
          <a:custGeom>
            <a:pathLst>
              <a:path w="0" h="8686800">
                <a:moveTo>
                  <a:pt x="0" y="0"/>
                </a:moveTo>
                <a:lnTo>
                  <a:pt x="0" y="8686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01" name="Freeform 27301"/>
          <p:cNvSpPr/>
          <p:nvPr/>
        </p:nvSpPr>
        <p:spPr>
          <a:xfrm rot="0" flipH="0" flipV="0">
            <a:off x="27462479" y="1151129"/>
            <a:ext cx="0" cy="2554223"/>
          </a:xfrm>
          <a:custGeom>
            <a:pathLst>
              <a:path w="0" h="21285200">
                <a:moveTo>
                  <a:pt x="0" y="0"/>
                </a:move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02" name="Freeform 27302"/>
          <p:cNvSpPr/>
          <p:nvPr/>
        </p:nvSpPr>
        <p:spPr>
          <a:xfrm rot="0" flipH="0" flipV="0">
            <a:off x="16989551" y="1151129"/>
            <a:ext cx="12533375" cy="2554223"/>
          </a:xfrm>
          <a:custGeom>
            <a:pathLst>
              <a:path w="104444800" h="21285200">
                <a:moveTo>
                  <a:pt x="104444800" y="0"/>
                </a:moveTo>
                <a:lnTo>
                  <a:pt x="0" y="0"/>
                </a:ln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03" name="Freeform 27303"/>
          <p:cNvSpPr/>
          <p:nvPr/>
        </p:nvSpPr>
        <p:spPr>
          <a:xfrm rot="0" flipH="0" flipV="0">
            <a:off x="16989551" y="2454149"/>
            <a:ext cx="10890503" cy="0"/>
          </a:xfrm>
          <a:custGeom>
            <a:pathLst>
              <a:path w="90754200" h="0">
                <a:moveTo>
                  <a:pt x="0" y="0"/>
                </a:moveTo>
                <a:lnTo>
                  <a:pt x="90754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04" name="Freeform 27304"/>
          <p:cNvSpPr/>
          <p:nvPr/>
        </p:nvSpPr>
        <p:spPr>
          <a:xfrm rot="0" flipH="0" flipV="0">
            <a:off x="17407127" y="1151129"/>
            <a:ext cx="0" cy="2554223"/>
          </a:xfrm>
          <a:custGeom>
            <a:pathLst>
              <a:path w="0" h="21285200">
                <a:moveTo>
                  <a:pt x="0" y="0"/>
                </a:move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05" name="Freeform 27305"/>
          <p:cNvSpPr/>
          <p:nvPr/>
        </p:nvSpPr>
        <p:spPr>
          <a:xfrm rot="0" flipH="0" flipV="0">
            <a:off x="17824703" y="1151129"/>
            <a:ext cx="0" cy="2554223"/>
          </a:xfrm>
          <a:custGeom>
            <a:pathLst>
              <a:path w="0" h="21285200">
                <a:moveTo>
                  <a:pt x="0" y="0"/>
                </a:move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06" name="Freeform 27306"/>
          <p:cNvSpPr/>
          <p:nvPr/>
        </p:nvSpPr>
        <p:spPr>
          <a:xfrm rot="0" flipH="0" flipV="0">
            <a:off x="21317711" y="1151129"/>
            <a:ext cx="0" cy="2554223"/>
          </a:xfrm>
          <a:custGeom>
            <a:pathLst>
              <a:path w="0" h="21285200">
                <a:moveTo>
                  <a:pt x="0" y="0"/>
                </a:move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07" name="Freeform 27307"/>
          <p:cNvSpPr/>
          <p:nvPr/>
        </p:nvSpPr>
        <p:spPr>
          <a:xfrm rot="0" flipH="0" flipV="0">
            <a:off x="20796503" y="1568705"/>
            <a:ext cx="0" cy="2136647"/>
          </a:xfrm>
          <a:custGeom>
            <a:pathLst>
              <a:path w="0" h="17805400">
                <a:moveTo>
                  <a:pt x="0" y="0"/>
                </a:moveTo>
                <a:lnTo>
                  <a:pt x="0" y="17805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08" name="Freeform 27308"/>
          <p:cNvSpPr/>
          <p:nvPr/>
        </p:nvSpPr>
        <p:spPr>
          <a:xfrm rot="0" flipH="0" flipV="0">
            <a:off x="20275295" y="1568705"/>
            <a:ext cx="2711195" cy="0"/>
          </a:xfrm>
          <a:custGeom>
            <a:pathLst>
              <a:path w="22593300" h="0">
                <a:moveTo>
                  <a:pt x="0" y="0"/>
                </a:moveTo>
                <a:lnTo>
                  <a:pt x="8686800" y="0"/>
                </a:lnTo>
                <a:lnTo>
                  <a:pt x="22593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09" name="Freeform 27309"/>
          <p:cNvSpPr/>
          <p:nvPr/>
        </p:nvSpPr>
        <p:spPr>
          <a:xfrm rot="0" flipH="0" flipV="0">
            <a:off x="21735287" y="1777493"/>
            <a:ext cx="0" cy="1927859"/>
          </a:xfrm>
          <a:custGeom>
            <a:pathLst>
              <a:path w="0" h="16065500">
                <a:moveTo>
                  <a:pt x="0" y="0"/>
                </a:moveTo>
                <a:lnTo>
                  <a:pt x="0" y="16065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10" name="Freeform 27310"/>
          <p:cNvSpPr/>
          <p:nvPr/>
        </p:nvSpPr>
        <p:spPr>
          <a:xfrm rot="0" flipH="0" flipV="0">
            <a:off x="22152863" y="1568705"/>
            <a:ext cx="0" cy="2136647"/>
          </a:xfrm>
          <a:custGeom>
            <a:pathLst>
              <a:path w="0" h="17805400">
                <a:moveTo>
                  <a:pt x="0" y="0"/>
                </a:moveTo>
                <a:lnTo>
                  <a:pt x="0" y="17805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11" name="Freeform 27311"/>
          <p:cNvSpPr/>
          <p:nvPr/>
        </p:nvSpPr>
        <p:spPr>
          <a:xfrm rot="0" flipH="0" flipV="0">
            <a:off x="22568915" y="1777493"/>
            <a:ext cx="0" cy="1927859"/>
          </a:xfrm>
          <a:custGeom>
            <a:pathLst>
              <a:path w="0" h="16065500">
                <a:moveTo>
                  <a:pt x="0" y="0"/>
                </a:moveTo>
                <a:lnTo>
                  <a:pt x="0" y="16065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12" name="Freeform 27312"/>
          <p:cNvSpPr/>
          <p:nvPr/>
        </p:nvSpPr>
        <p:spPr>
          <a:xfrm rot="0" flipH="0" flipV="0">
            <a:off x="22986491" y="1151129"/>
            <a:ext cx="0" cy="2554223"/>
          </a:xfrm>
          <a:custGeom>
            <a:pathLst>
              <a:path w="0" h="21285200">
                <a:moveTo>
                  <a:pt x="0" y="0"/>
                </a:move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13" name="Freeform 27313"/>
          <p:cNvSpPr/>
          <p:nvPr/>
        </p:nvSpPr>
        <p:spPr>
          <a:xfrm rot="0" flipH="0" flipV="0">
            <a:off x="21317711" y="1777493"/>
            <a:ext cx="1668779" cy="0"/>
          </a:xfrm>
          <a:custGeom>
            <a:pathLst>
              <a:path w="13906500" h="0">
                <a:moveTo>
                  <a:pt x="0" y="0"/>
                </a:moveTo>
                <a:lnTo>
                  <a:pt x="13906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14" name="Freeform 27314"/>
          <p:cNvSpPr/>
          <p:nvPr/>
        </p:nvSpPr>
        <p:spPr>
          <a:xfrm rot="0" flipH="0" flipV="0">
            <a:off x="24542495" y="1151129"/>
            <a:ext cx="0" cy="2554223"/>
          </a:xfrm>
          <a:custGeom>
            <a:pathLst>
              <a:path w="0" h="21285200">
                <a:moveTo>
                  <a:pt x="0" y="0"/>
                </a:move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15" name="Freeform 27315"/>
          <p:cNvSpPr/>
          <p:nvPr/>
        </p:nvSpPr>
        <p:spPr>
          <a:xfrm rot="0" flipH="0" flipV="0">
            <a:off x="22986491" y="1568705"/>
            <a:ext cx="1556003" cy="0"/>
          </a:xfrm>
          <a:custGeom>
            <a:pathLst>
              <a:path w="12966700" h="0">
                <a:moveTo>
                  <a:pt x="0" y="0"/>
                </a:moveTo>
                <a:lnTo>
                  <a:pt x="12966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16" name="Freeform 27316"/>
          <p:cNvSpPr/>
          <p:nvPr/>
        </p:nvSpPr>
        <p:spPr>
          <a:xfrm rot="0" flipH="0" flipV="0">
            <a:off x="24124919" y="1568705"/>
            <a:ext cx="0" cy="2136647"/>
          </a:xfrm>
          <a:custGeom>
            <a:pathLst>
              <a:path w="0" h="17805400">
                <a:moveTo>
                  <a:pt x="0" y="0"/>
                </a:moveTo>
                <a:lnTo>
                  <a:pt x="0" y="17805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17" name="Freeform 27317"/>
          <p:cNvSpPr/>
          <p:nvPr/>
        </p:nvSpPr>
        <p:spPr>
          <a:xfrm rot="0" flipH="0" flipV="0">
            <a:off x="27044903" y="1151129"/>
            <a:ext cx="0" cy="2554223"/>
          </a:xfrm>
          <a:custGeom>
            <a:pathLst>
              <a:path w="0" h="21285200">
                <a:moveTo>
                  <a:pt x="0" y="0"/>
                </a:move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18" name="Freeform 27318"/>
          <p:cNvSpPr/>
          <p:nvPr/>
        </p:nvSpPr>
        <p:spPr>
          <a:xfrm rot="0" flipH="0" flipV="0">
            <a:off x="26628851" y="1568705"/>
            <a:ext cx="0" cy="2136647"/>
          </a:xfrm>
          <a:custGeom>
            <a:pathLst>
              <a:path w="0" h="17805400">
                <a:moveTo>
                  <a:pt x="0" y="0"/>
                </a:moveTo>
                <a:lnTo>
                  <a:pt x="0" y="17805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19" name="Freeform 27319"/>
          <p:cNvSpPr/>
          <p:nvPr/>
        </p:nvSpPr>
        <p:spPr>
          <a:xfrm rot="0" flipH="0" flipV="0">
            <a:off x="24542495" y="1568705"/>
            <a:ext cx="2502407" cy="0"/>
          </a:xfrm>
          <a:custGeom>
            <a:pathLst>
              <a:path w="20853400" h="0">
                <a:moveTo>
                  <a:pt x="0" y="0"/>
                </a:moveTo>
                <a:lnTo>
                  <a:pt x="20853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20" name="Freeform 27320"/>
          <p:cNvSpPr/>
          <p:nvPr/>
        </p:nvSpPr>
        <p:spPr>
          <a:xfrm rot="0" flipH="0" flipV="0">
            <a:off x="27880055" y="1151129"/>
            <a:ext cx="0" cy="2554223"/>
          </a:xfrm>
          <a:custGeom>
            <a:pathLst>
              <a:path w="0" h="21285200">
                <a:moveTo>
                  <a:pt x="0" y="21285200"/>
                </a:moveTo>
                <a:lnTo>
                  <a:pt x="0" y="0"/>
                </a:ln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21" name="Freeform 27321"/>
          <p:cNvSpPr/>
          <p:nvPr/>
        </p:nvSpPr>
        <p:spPr>
          <a:xfrm rot="0" flipH="0" flipV="0">
            <a:off x="16989551" y="2454149"/>
            <a:ext cx="12533375" cy="0"/>
          </a:xfrm>
          <a:custGeom>
            <a:pathLst>
              <a:path w="104444800" h="0">
                <a:moveTo>
                  <a:pt x="0" y="0"/>
                </a:moveTo>
                <a:lnTo>
                  <a:pt x="104444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22" name="Freeform 27322"/>
          <p:cNvSpPr/>
          <p:nvPr/>
        </p:nvSpPr>
        <p:spPr>
          <a:xfrm rot="0" flipH="0" flipV="0">
            <a:off x="17407127" y="3080513"/>
            <a:ext cx="12115799" cy="0"/>
          </a:xfrm>
          <a:custGeom>
            <a:pathLst>
              <a:path w="100965000" h="0">
                <a:moveTo>
                  <a:pt x="0" y="0"/>
                </a:moveTo>
                <a:lnTo>
                  <a:pt x="100965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23" name="Freeform 27323"/>
          <p:cNvSpPr/>
          <p:nvPr/>
        </p:nvSpPr>
        <p:spPr>
          <a:xfrm rot="0" flipH="0" flipV="0">
            <a:off x="16989551" y="3705353"/>
            <a:ext cx="12533375" cy="0"/>
          </a:xfrm>
          <a:custGeom>
            <a:pathLst>
              <a:path w="104444800" h="0">
                <a:moveTo>
                  <a:pt x="0" y="0"/>
                </a:moveTo>
                <a:lnTo>
                  <a:pt x="1044448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24" name="Freeform 27324"/>
          <p:cNvSpPr/>
          <p:nvPr/>
        </p:nvSpPr>
        <p:spPr>
          <a:xfrm rot="0" flipH="0" flipV="0">
            <a:off x="28035503" y="2172209"/>
            <a:ext cx="0" cy="1533143"/>
          </a:xfrm>
          <a:custGeom>
            <a:pathLst>
              <a:path w="0" h="12776200">
                <a:moveTo>
                  <a:pt x="0" y="0"/>
                </a:moveTo>
                <a:lnTo>
                  <a:pt x="0" y="127762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25" name="Freeform 27325"/>
          <p:cNvSpPr/>
          <p:nvPr/>
        </p:nvSpPr>
        <p:spPr>
          <a:xfrm rot="0" flipH="0" flipV="0">
            <a:off x="28209239" y="1550417"/>
            <a:ext cx="0" cy="345947"/>
          </a:xfrm>
          <a:custGeom>
            <a:pathLst>
              <a:path w="0" h="2882900">
                <a:moveTo>
                  <a:pt x="0" y="0"/>
                </a:moveTo>
                <a:lnTo>
                  <a:pt x="0" y="2882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26" name="Freeform 27326"/>
          <p:cNvSpPr/>
          <p:nvPr/>
        </p:nvSpPr>
        <p:spPr>
          <a:xfrm rot="0" flipH="0" flipV="0">
            <a:off x="28209239" y="2172209"/>
            <a:ext cx="0" cy="1533143"/>
          </a:xfrm>
          <a:custGeom>
            <a:pathLst>
              <a:path w="0" h="12776200">
                <a:moveTo>
                  <a:pt x="0" y="0"/>
                </a:moveTo>
                <a:lnTo>
                  <a:pt x="0" y="127762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27" name="Freeform 27327"/>
          <p:cNvSpPr/>
          <p:nvPr/>
        </p:nvSpPr>
        <p:spPr>
          <a:xfrm rot="0" flipH="0" flipV="0">
            <a:off x="27880055" y="1550417"/>
            <a:ext cx="1642871" cy="0"/>
          </a:xfrm>
          <a:custGeom>
            <a:pathLst>
              <a:path w="13690600" h="0">
                <a:moveTo>
                  <a:pt x="0" y="0"/>
                </a:moveTo>
                <a:lnTo>
                  <a:pt x="13690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28" name="Freeform 27328"/>
          <p:cNvSpPr/>
          <p:nvPr/>
        </p:nvSpPr>
        <p:spPr>
          <a:xfrm rot="0" flipH="0" flipV="0">
            <a:off x="27880055" y="1896365"/>
            <a:ext cx="1642871" cy="0"/>
          </a:xfrm>
          <a:custGeom>
            <a:pathLst>
              <a:path w="13690600" h="0">
                <a:moveTo>
                  <a:pt x="0" y="0"/>
                </a:moveTo>
                <a:lnTo>
                  <a:pt x="13690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29" name="Freeform 27329"/>
          <p:cNvSpPr/>
          <p:nvPr/>
        </p:nvSpPr>
        <p:spPr>
          <a:xfrm rot="0" flipH="0" flipV="0">
            <a:off x="27880055" y="2172209"/>
            <a:ext cx="1642871" cy="0"/>
          </a:xfrm>
          <a:custGeom>
            <a:pathLst>
              <a:path w="13690600" h="0">
                <a:moveTo>
                  <a:pt x="0" y="0"/>
                </a:moveTo>
                <a:lnTo>
                  <a:pt x="13690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30" name="Freeform 27330"/>
          <p:cNvSpPr/>
          <p:nvPr/>
        </p:nvSpPr>
        <p:spPr>
          <a:xfrm rot="0" flipH="0" flipV="0">
            <a:off x="28364687" y="2172209"/>
            <a:ext cx="0" cy="1533143"/>
          </a:xfrm>
          <a:custGeom>
            <a:pathLst>
              <a:path w="0" h="12776200">
                <a:moveTo>
                  <a:pt x="0" y="0"/>
                </a:moveTo>
                <a:lnTo>
                  <a:pt x="0" y="127762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31" name="Freeform 27331"/>
          <p:cNvSpPr/>
          <p:nvPr/>
        </p:nvSpPr>
        <p:spPr>
          <a:xfrm rot="0" flipH="0" flipV="0">
            <a:off x="28536899" y="1550417"/>
            <a:ext cx="0" cy="345947"/>
          </a:xfrm>
          <a:custGeom>
            <a:pathLst>
              <a:path w="0" h="2882900">
                <a:moveTo>
                  <a:pt x="0" y="0"/>
                </a:moveTo>
                <a:lnTo>
                  <a:pt x="0" y="2882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32" name="Freeform 27332"/>
          <p:cNvSpPr/>
          <p:nvPr/>
        </p:nvSpPr>
        <p:spPr>
          <a:xfrm rot="0" flipH="0" flipV="0">
            <a:off x="28536899" y="2172209"/>
            <a:ext cx="0" cy="1533143"/>
          </a:xfrm>
          <a:custGeom>
            <a:pathLst>
              <a:path w="0" h="12776200">
                <a:moveTo>
                  <a:pt x="0" y="0"/>
                </a:moveTo>
                <a:lnTo>
                  <a:pt x="0" y="127762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33" name="Freeform 27333"/>
          <p:cNvSpPr/>
          <p:nvPr/>
        </p:nvSpPr>
        <p:spPr>
          <a:xfrm rot="0" flipH="0" flipV="0">
            <a:off x="28693871" y="2172209"/>
            <a:ext cx="0" cy="1533143"/>
          </a:xfrm>
          <a:custGeom>
            <a:pathLst>
              <a:path w="0" h="12776200">
                <a:moveTo>
                  <a:pt x="0" y="0"/>
                </a:moveTo>
                <a:lnTo>
                  <a:pt x="0" y="127762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34" name="Freeform 27334"/>
          <p:cNvSpPr/>
          <p:nvPr/>
        </p:nvSpPr>
        <p:spPr>
          <a:xfrm rot="0" flipH="0" flipV="0">
            <a:off x="28866083" y="1550417"/>
            <a:ext cx="0" cy="345947"/>
          </a:xfrm>
          <a:custGeom>
            <a:pathLst>
              <a:path w="0" h="2882900">
                <a:moveTo>
                  <a:pt x="0" y="0"/>
                </a:moveTo>
                <a:lnTo>
                  <a:pt x="0" y="2882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35" name="Freeform 27335"/>
          <p:cNvSpPr/>
          <p:nvPr/>
        </p:nvSpPr>
        <p:spPr>
          <a:xfrm rot="0" flipH="0" flipV="0">
            <a:off x="28866083" y="2172209"/>
            <a:ext cx="0" cy="1533143"/>
          </a:xfrm>
          <a:custGeom>
            <a:pathLst>
              <a:path w="0" h="12776200">
                <a:moveTo>
                  <a:pt x="0" y="0"/>
                </a:moveTo>
                <a:lnTo>
                  <a:pt x="0" y="127762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36" name="Freeform 27336"/>
          <p:cNvSpPr/>
          <p:nvPr/>
        </p:nvSpPr>
        <p:spPr>
          <a:xfrm rot="0" flipH="0" flipV="0">
            <a:off x="29021531" y="2172209"/>
            <a:ext cx="0" cy="1533143"/>
          </a:xfrm>
          <a:custGeom>
            <a:pathLst>
              <a:path w="0" h="12776200">
                <a:moveTo>
                  <a:pt x="0" y="0"/>
                </a:moveTo>
                <a:lnTo>
                  <a:pt x="0" y="127762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37" name="Freeform 27337"/>
          <p:cNvSpPr/>
          <p:nvPr/>
        </p:nvSpPr>
        <p:spPr>
          <a:xfrm rot="0" flipH="0" flipV="0">
            <a:off x="29195267" y="1550417"/>
            <a:ext cx="0" cy="345947"/>
          </a:xfrm>
          <a:custGeom>
            <a:pathLst>
              <a:path w="0" h="2882900">
                <a:moveTo>
                  <a:pt x="0" y="0"/>
                </a:moveTo>
                <a:lnTo>
                  <a:pt x="0" y="2882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38" name="Freeform 27338"/>
          <p:cNvSpPr/>
          <p:nvPr/>
        </p:nvSpPr>
        <p:spPr>
          <a:xfrm rot="0" flipH="0" flipV="0">
            <a:off x="29195267" y="2172209"/>
            <a:ext cx="0" cy="1533143"/>
          </a:xfrm>
          <a:custGeom>
            <a:pathLst>
              <a:path w="0" h="12776200">
                <a:moveTo>
                  <a:pt x="0" y="0"/>
                </a:moveTo>
                <a:lnTo>
                  <a:pt x="0" y="127762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39" name="Freeform 27339"/>
          <p:cNvSpPr/>
          <p:nvPr/>
        </p:nvSpPr>
        <p:spPr>
          <a:xfrm rot="0" flipH="0" flipV="0">
            <a:off x="29350715" y="2172209"/>
            <a:ext cx="0" cy="1533143"/>
          </a:xfrm>
          <a:custGeom>
            <a:pathLst>
              <a:path w="0" h="12776200">
                <a:moveTo>
                  <a:pt x="0" y="0"/>
                </a:moveTo>
                <a:lnTo>
                  <a:pt x="0" y="127762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40" name="Freeform 27340"/>
          <p:cNvSpPr/>
          <p:nvPr/>
        </p:nvSpPr>
        <p:spPr>
          <a:xfrm rot="0" flipH="0" flipV="0">
            <a:off x="29522927" y="2172209"/>
            <a:ext cx="0" cy="1533143"/>
          </a:xfrm>
          <a:custGeom>
            <a:pathLst>
              <a:path w="0" h="12776200">
                <a:moveTo>
                  <a:pt x="0" y="0"/>
                </a:moveTo>
                <a:lnTo>
                  <a:pt x="0" y="127762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41" name="Freeform 27341"/>
          <p:cNvSpPr/>
          <p:nvPr/>
        </p:nvSpPr>
        <p:spPr>
          <a:xfrm rot="0" flipH="0" flipV="0">
            <a:off x="27880055" y="2617217"/>
            <a:ext cx="1141475" cy="0"/>
          </a:xfrm>
          <a:custGeom>
            <a:pathLst>
              <a:path w="9512300" h="0">
                <a:moveTo>
                  <a:pt x="0" y="0"/>
                </a:moveTo>
                <a:lnTo>
                  <a:pt x="9512300" y="0"/>
                </a:lnTo>
              </a:path>
            </a:pathLst>
          </a:custGeom>
          <a:noFill/>
          <a:ln w="1981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42" name="Freeform 27342"/>
          <p:cNvSpPr/>
          <p:nvPr/>
        </p:nvSpPr>
        <p:spPr>
          <a:xfrm rot="0" flipH="0" flipV="0">
            <a:off x="29021531" y="3385313"/>
            <a:ext cx="173735" cy="0"/>
          </a:xfrm>
          <a:custGeom>
            <a:pathLst>
              <a:path w="1447800" h="0">
                <a:moveTo>
                  <a:pt x="0" y="0"/>
                </a:moveTo>
                <a:lnTo>
                  <a:pt x="1447800" y="0"/>
                </a:lnTo>
              </a:path>
            </a:pathLst>
          </a:custGeom>
          <a:noFill/>
          <a:ln w="1981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43" name="Freeform 27343"/>
          <p:cNvSpPr/>
          <p:nvPr/>
        </p:nvSpPr>
        <p:spPr>
          <a:xfrm rot="0" flipH="0" flipV="0">
            <a:off x="29522927" y="1151129"/>
            <a:ext cx="0" cy="2554223"/>
          </a:xfrm>
          <a:custGeom>
            <a:pathLst>
              <a:path w="0" h="21285200">
                <a:moveTo>
                  <a:pt x="0" y="0"/>
                </a:moveTo>
                <a:lnTo>
                  <a:pt x="0" y="2128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44" name="Freeform 27344"/>
          <p:cNvSpPr/>
          <p:nvPr/>
        </p:nvSpPr>
        <p:spPr>
          <a:xfrm rot="0" flipH="0" flipV="0">
            <a:off x="20229575" y="10182353"/>
            <a:ext cx="70103" cy="0"/>
          </a:xfrm>
          <a:custGeom>
            <a:pathLst>
              <a:path w="584200" h="0">
                <a:moveTo>
                  <a:pt x="0" y="0"/>
                </a:moveTo>
                <a:lnTo>
                  <a:pt x="5842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45" name="Freeform 27345"/>
          <p:cNvSpPr/>
          <p:nvPr/>
        </p:nvSpPr>
        <p:spPr>
          <a:xfrm rot="0" flipH="0" flipV="0">
            <a:off x="20229575" y="9781541"/>
            <a:ext cx="70103" cy="0"/>
          </a:xfrm>
          <a:custGeom>
            <a:pathLst>
              <a:path w="584200" h="0">
                <a:moveTo>
                  <a:pt x="0" y="0"/>
                </a:moveTo>
                <a:lnTo>
                  <a:pt x="584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46" name="Freeform 27346"/>
          <p:cNvSpPr/>
          <p:nvPr/>
        </p:nvSpPr>
        <p:spPr>
          <a:xfrm rot="0" flipH="0" flipV="0">
            <a:off x="20229575" y="9441689"/>
            <a:ext cx="70103" cy="0"/>
          </a:xfrm>
          <a:custGeom>
            <a:pathLst>
              <a:path w="584200" h="0">
                <a:moveTo>
                  <a:pt x="0" y="0"/>
                </a:moveTo>
                <a:lnTo>
                  <a:pt x="584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47" name="Freeform 27347"/>
          <p:cNvSpPr/>
          <p:nvPr/>
        </p:nvSpPr>
        <p:spPr>
          <a:xfrm rot="0" flipH="0" flipV="0">
            <a:off x="20229575" y="9450833"/>
            <a:ext cx="70103" cy="0"/>
          </a:xfrm>
          <a:custGeom>
            <a:pathLst>
              <a:path w="584200" h="0">
                <a:moveTo>
                  <a:pt x="0" y="0"/>
                </a:moveTo>
                <a:lnTo>
                  <a:pt x="584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48" name="Freeform 27348"/>
          <p:cNvSpPr/>
          <p:nvPr/>
        </p:nvSpPr>
        <p:spPr>
          <a:xfrm rot="0" flipH="0" flipV="0">
            <a:off x="20229575" y="9767825"/>
            <a:ext cx="70103" cy="0"/>
          </a:xfrm>
          <a:custGeom>
            <a:pathLst>
              <a:path w="584200" h="0">
                <a:moveTo>
                  <a:pt x="584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49" name="Freeform 27349"/>
          <p:cNvSpPr/>
          <p:nvPr/>
        </p:nvSpPr>
        <p:spPr>
          <a:xfrm rot="0" flipH="0" flipV="0">
            <a:off x="20229575" y="9459977"/>
            <a:ext cx="70103" cy="0"/>
          </a:xfrm>
          <a:custGeom>
            <a:pathLst>
              <a:path w="584200" h="0">
                <a:moveTo>
                  <a:pt x="0" y="0"/>
                </a:moveTo>
                <a:lnTo>
                  <a:pt x="584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50" name="Freeform 27350"/>
          <p:cNvSpPr/>
          <p:nvPr/>
        </p:nvSpPr>
        <p:spPr>
          <a:xfrm rot="0" flipH="0" flipV="0">
            <a:off x="20229575" y="9758681"/>
            <a:ext cx="70103" cy="0"/>
          </a:xfrm>
          <a:custGeom>
            <a:pathLst>
              <a:path w="584200" h="0">
                <a:moveTo>
                  <a:pt x="584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51" name="Freeform 27351"/>
          <p:cNvSpPr/>
          <p:nvPr/>
        </p:nvSpPr>
        <p:spPr>
          <a:xfrm rot="0" flipH="0" flipV="0">
            <a:off x="20229575" y="9778493"/>
            <a:ext cx="70103" cy="0"/>
          </a:xfrm>
          <a:custGeom>
            <a:pathLst>
              <a:path w="584200" h="0">
                <a:moveTo>
                  <a:pt x="5842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52" name="Freeform 27352"/>
          <p:cNvSpPr/>
          <p:nvPr/>
        </p:nvSpPr>
        <p:spPr>
          <a:xfrm rot="0" flipH="0" flipV="0">
            <a:off x="20229575" y="9441689"/>
            <a:ext cx="70103" cy="0"/>
          </a:xfrm>
          <a:custGeom>
            <a:pathLst>
              <a:path w="584200" h="0">
                <a:moveTo>
                  <a:pt x="0" y="0"/>
                </a:moveTo>
                <a:lnTo>
                  <a:pt x="5842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53" name="Freeform 27353"/>
          <p:cNvSpPr/>
          <p:nvPr/>
        </p:nvSpPr>
        <p:spPr>
          <a:xfrm rot="0" flipH="0" flipV="0">
            <a:off x="20229575" y="9781541"/>
            <a:ext cx="70103" cy="0"/>
          </a:xfrm>
          <a:custGeom>
            <a:pathLst>
              <a:path w="584200" h="0">
                <a:moveTo>
                  <a:pt x="5842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54" name="Freeform 27354"/>
          <p:cNvSpPr/>
          <p:nvPr/>
        </p:nvSpPr>
        <p:spPr>
          <a:xfrm rot="0" flipH="0" flipV="0">
            <a:off x="20229575" y="9159749"/>
            <a:ext cx="70103" cy="0"/>
          </a:xfrm>
          <a:custGeom>
            <a:pathLst>
              <a:path w="584200" h="0">
                <a:moveTo>
                  <a:pt x="5842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55" name="Freeform 27355"/>
          <p:cNvSpPr/>
          <p:nvPr/>
        </p:nvSpPr>
        <p:spPr>
          <a:xfrm rot="0" flipH="0" flipV="0">
            <a:off x="20229575" y="9030209"/>
            <a:ext cx="70103" cy="252983"/>
          </a:xfrm>
          <a:custGeom>
            <a:pathLst>
              <a:path w="584200" h="2108200">
                <a:moveTo>
                  <a:pt x="0" y="0"/>
                </a:moveTo>
                <a:lnTo>
                  <a:pt x="584200" y="0"/>
                </a:lnTo>
                <a:lnTo>
                  <a:pt x="584200" y="2108200"/>
                </a:lnTo>
                <a:lnTo>
                  <a:pt x="0" y="21082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56" name="Freeform 27356"/>
          <p:cNvSpPr/>
          <p:nvPr/>
        </p:nvSpPr>
        <p:spPr>
          <a:xfrm rot="0" flipH="0" flipV="0">
            <a:off x="19589495" y="9441689"/>
            <a:ext cx="618743" cy="0"/>
          </a:xfrm>
          <a:custGeom>
            <a:pathLst>
              <a:path w="5156200" h="0">
                <a:moveTo>
                  <a:pt x="51562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57" name="Freeform 27357"/>
          <p:cNvSpPr/>
          <p:nvPr/>
        </p:nvSpPr>
        <p:spPr>
          <a:xfrm rot="0" flipH="0" flipV="0">
            <a:off x="19589495" y="9283193"/>
            <a:ext cx="618743" cy="0"/>
          </a:xfrm>
          <a:custGeom>
            <a:pathLst>
              <a:path w="5156200" h="0">
                <a:moveTo>
                  <a:pt x="51562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58" name="Freeform 27358"/>
          <p:cNvSpPr/>
          <p:nvPr/>
        </p:nvSpPr>
        <p:spPr>
          <a:xfrm rot="0" flipH="0" flipV="0">
            <a:off x="19589495" y="9272525"/>
            <a:ext cx="0" cy="179831"/>
          </a:xfrm>
          <a:custGeom>
            <a:pathLst>
              <a:path w="0" h="1498600">
                <a:moveTo>
                  <a:pt x="0" y="14986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59" name="Freeform 27359"/>
          <p:cNvSpPr/>
          <p:nvPr/>
        </p:nvSpPr>
        <p:spPr>
          <a:xfrm rot="0" flipH="0" flipV="0">
            <a:off x="19373087" y="9362441"/>
            <a:ext cx="216407" cy="492251"/>
          </a:xfrm>
          <a:custGeom>
            <a:pathLst>
              <a:path w="1803400" h="4102100">
                <a:moveTo>
                  <a:pt x="1803400" y="0"/>
                </a:moveTo>
                <a:lnTo>
                  <a:pt x="0" y="965200"/>
                </a:lnTo>
                <a:lnTo>
                  <a:pt x="0" y="41021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360" name="Picture 27360"/>
          <p:cNvPicPr>
            <a:picLocks noChangeAspect="0" noChangeArrowheads="1"/>
          </p:cNvPicPr>
          <p:nvPr/>
        </p:nvPicPr>
        <p:blipFill>
          <a:blip r:embed="rId273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481800" y="9194800"/>
            <a:ext cx="206754" cy="345948"/>
          </a:xfrm>
          <a:prstGeom prst="rect">
            <a:avLst/>
          </a:prstGeom>
          <a:noFill/>
          <a:extLst/>
        </p:spPr>
      </p:pic>
      <p:sp>
        <p:nvSpPr>
          <p:cNvPr id="27361" name="Freeform 27361"/>
          <p:cNvSpPr/>
          <p:nvPr/>
        </p:nvSpPr>
        <p:spPr>
          <a:xfrm rot="0" flipH="0" flipV="0">
            <a:off x="19589495" y="9030209"/>
            <a:ext cx="630935" cy="0"/>
          </a:xfrm>
          <a:custGeom>
            <a:pathLst>
              <a:path w="5257800" h="0">
                <a:moveTo>
                  <a:pt x="52578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62" name="Freeform 27362"/>
          <p:cNvSpPr/>
          <p:nvPr/>
        </p:nvSpPr>
        <p:spPr>
          <a:xfrm rot="0" flipH="0" flipV="0">
            <a:off x="19589495" y="8422133"/>
            <a:ext cx="563879" cy="0"/>
          </a:xfrm>
          <a:custGeom>
            <a:pathLst>
              <a:path w="4699000" h="0">
                <a:moveTo>
                  <a:pt x="46990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63" name="Freeform 27363"/>
          <p:cNvSpPr/>
          <p:nvPr/>
        </p:nvSpPr>
        <p:spPr>
          <a:xfrm rot="0" flipH="0" flipV="0">
            <a:off x="19589495" y="8411465"/>
            <a:ext cx="0" cy="630935"/>
          </a:xfrm>
          <a:custGeom>
            <a:pathLst>
              <a:path w="0" h="5257800">
                <a:moveTo>
                  <a:pt x="0" y="52578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64" name="Freeform 27364"/>
          <p:cNvSpPr/>
          <p:nvPr/>
        </p:nvSpPr>
        <p:spPr>
          <a:xfrm rot="0" flipH="0" flipV="0">
            <a:off x="19589495" y="7615937"/>
            <a:ext cx="0" cy="806195"/>
          </a:xfrm>
          <a:custGeom>
            <a:pathLst>
              <a:path w="0" h="6718300">
                <a:moveTo>
                  <a:pt x="0" y="0"/>
                </a:moveTo>
                <a:lnTo>
                  <a:pt x="0" y="67183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365" name="Picture 27365"/>
          <p:cNvPicPr>
            <a:picLocks noChangeAspect="0" noChangeArrowheads="1"/>
          </p:cNvPicPr>
          <p:nvPr/>
        </p:nvPicPr>
        <p:blipFill>
          <a:blip r:embed="rId273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491959" y="8931149"/>
            <a:ext cx="196595" cy="198119"/>
          </a:xfrm>
          <a:prstGeom prst="rect">
            <a:avLst/>
          </a:prstGeom>
          <a:noFill/>
          <a:extLst/>
        </p:spPr>
      </p:pic>
      <p:pic>
        <p:nvPicPr>
          <p:cNvPr id="27366" name="Picture 27366"/>
          <p:cNvPicPr>
            <a:picLocks noChangeAspect="0" noChangeArrowheads="1"/>
          </p:cNvPicPr>
          <p:nvPr/>
        </p:nvPicPr>
        <p:blipFill>
          <a:blip r:embed="rId273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491959" y="8323072"/>
            <a:ext cx="196595" cy="198120"/>
          </a:xfrm>
          <a:prstGeom prst="rect">
            <a:avLst/>
          </a:prstGeom>
          <a:noFill/>
          <a:extLst/>
        </p:spPr>
      </p:pic>
      <p:sp>
        <p:nvSpPr>
          <p:cNvPr id="27367" name="Freeform 27367"/>
          <p:cNvSpPr/>
          <p:nvPr/>
        </p:nvSpPr>
        <p:spPr>
          <a:xfrm rot="0" flipH="0" flipV="0">
            <a:off x="23268431" y="8373365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68" name="Freeform 27368"/>
          <p:cNvSpPr/>
          <p:nvPr/>
        </p:nvSpPr>
        <p:spPr>
          <a:xfrm rot="0" flipH="0" flipV="0">
            <a:off x="23268431" y="8091425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69" name="Freeform 27369"/>
          <p:cNvSpPr/>
          <p:nvPr/>
        </p:nvSpPr>
        <p:spPr>
          <a:xfrm rot="0" flipH="0" flipV="0">
            <a:off x="23268431" y="7811009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70" name="Freeform 27370"/>
          <p:cNvSpPr/>
          <p:nvPr/>
        </p:nvSpPr>
        <p:spPr>
          <a:xfrm rot="0" flipH="0" flipV="0">
            <a:off x="23268431" y="7530593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71" name="Freeform 27371"/>
          <p:cNvSpPr/>
          <p:nvPr/>
        </p:nvSpPr>
        <p:spPr>
          <a:xfrm rot="0" flipH="0" flipV="0">
            <a:off x="23268431" y="7248653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72" name="Freeform 27372"/>
          <p:cNvSpPr/>
          <p:nvPr/>
        </p:nvSpPr>
        <p:spPr>
          <a:xfrm rot="0" flipH="0" flipV="0">
            <a:off x="23268431" y="6968237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73" name="Freeform 27373"/>
          <p:cNvSpPr/>
          <p:nvPr/>
        </p:nvSpPr>
        <p:spPr>
          <a:xfrm rot="0" flipH="0" flipV="0">
            <a:off x="23268431" y="6686297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74" name="Freeform 27374"/>
          <p:cNvSpPr/>
          <p:nvPr/>
        </p:nvSpPr>
        <p:spPr>
          <a:xfrm rot="0" flipH="0" flipV="0">
            <a:off x="23268431" y="6405881"/>
            <a:ext cx="6809231" cy="0"/>
          </a:xfrm>
          <a:custGeom>
            <a:pathLst>
              <a:path w="56743600" h="0">
                <a:moveTo>
                  <a:pt x="567436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75" name="Freeform 27375"/>
          <p:cNvSpPr/>
          <p:nvPr/>
        </p:nvSpPr>
        <p:spPr>
          <a:xfrm rot="0" flipH="0" flipV="0">
            <a:off x="23268431" y="6123941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76" name="Freeform 27376"/>
          <p:cNvSpPr/>
          <p:nvPr/>
        </p:nvSpPr>
        <p:spPr>
          <a:xfrm rot="0" flipH="0" flipV="0">
            <a:off x="23268431" y="5843525"/>
            <a:ext cx="6809231" cy="0"/>
          </a:xfrm>
          <a:custGeom>
            <a:pathLst>
              <a:path w="56743600" h="0">
                <a:moveTo>
                  <a:pt x="56743600" y="0"/>
                </a:moveTo>
                <a:lnTo>
                  <a:pt x="0" y="0"/>
                </a:ln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77" name="Freeform 27377"/>
          <p:cNvSpPr/>
          <p:nvPr/>
        </p:nvSpPr>
        <p:spPr>
          <a:xfrm rot="0" flipH="0" flipV="0">
            <a:off x="23268431" y="5563109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78" name="Freeform 27378"/>
          <p:cNvSpPr/>
          <p:nvPr/>
        </p:nvSpPr>
        <p:spPr>
          <a:xfrm rot="0" flipH="0" flipV="0">
            <a:off x="23268431" y="5281169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79" name="Freeform 27379"/>
          <p:cNvSpPr/>
          <p:nvPr/>
        </p:nvSpPr>
        <p:spPr>
          <a:xfrm rot="0" flipH="0" flipV="0">
            <a:off x="23268431" y="4718813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80" name="Freeform 27380"/>
          <p:cNvSpPr/>
          <p:nvPr/>
        </p:nvSpPr>
        <p:spPr>
          <a:xfrm rot="0" flipH="0" flipV="0">
            <a:off x="23268431" y="4718813"/>
            <a:ext cx="6809231" cy="0"/>
          </a:xfrm>
          <a:custGeom>
            <a:pathLst>
              <a:path w="56743600" h="0">
                <a:moveTo>
                  <a:pt x="0" y="0"/>
                </a:moveTo>
                <a:lnTo>
                  <a:pt x="567436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81" name="Freeform 27381"/>
          <p:cNvSpPr/>
          <p:nvPr/>
        </p:nvSpPr>
        <p:spPr>
          <a:xfrm rot="0" flipH="0" flipV="0">
            <a:off x="27704795" y="4316477"/>
            <a:ext cx="0" cy="4337303"/>
          </a:xfrm>
          <a:custGeom>
            <a:pathLst>
              <a:path w="0" h="36144200">
                <a:moveTo>
                  <a:pt x="0" y="0"/>
                </a:moveTo>
                <a:lnTo>
                  <a:pt x="0" y="36144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82" name="Freeform 27382"/>
          <p:cNvSpPr/>
          <p:nvPr/>
        </p:nvSpPr>
        <p:spPr>
          <a:xfrm rot="0" flipH="0" flipV="0">
            <a:off x="30077663" y="4321049"/>
            <a:ext cx="0" cy="4332731"/>
          </a:xfrm>
          <a:custGeom>
            <a:pathLst>
              <a:path w="0" h="36106100">
                <a:moveTo>
                  <a:pt x="0" y="0"/>
                </a:moveTo>
                <a:lnTo>
                  <a:pt x="0" y="36106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83" name="Freeform 27383"/>
          <p:cNvSpPr/>
          <p:nvPr/>
        </p:nvSpPr>
        <p:spPr>
          <a:xfrm rot="0" flipH="0" flipV="0">
            <a:off x="29170883" y="4321049"/>
            <a:ext cx="0" cy="4332731"/>
          </a:xfrm>
          <a:custGeom>
            <a:pathLst>
              <a:path w="0" h="36106100">
                <a:moveTo>
                  <a:pt x="0" y="0"/>
                </a:moveTo>
                <a:lnTo>
                  <a:pt x="0" y="36106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84" name="Freeform 27384"/>
          <p:cNvSpPr/>
          <p:nvPr/>
        </p:nvSpPr>
        <p:spPr>
          <a:xfrm rot="0" flipH="0" flipV="0">
            <a:off x="23689055" y="4321049"/>
            <a:ext cx="0" cy="4332731"/>
          </a:xfrm>
          <a:custGeom>
            <a:pathLst>
              <a:path w="0" h="36106100">
                <a:moveTo>
                  <a:pt x="0" y="0"/>
                </a:moveTo>
                <a:lnTo>
                  <a:pt x="0" y="36106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85" name="Freeform 27385"/>
          <p:cNvSpPr/>
          <p:nvPr/>
        </p:nvSpPr>
        <p:spPr>
          <a:xfrm rot="0" flipH="0" flipV="0">
            <a:off x="23268431" y="4321049"/>
            <a:ext cx="6809231" cy="397763"/>
          </a:xfrm>
          <a:custGeom>
            <a:pathLst>
              <a:path w="56743600" h="3314700">
                <a:moveTo>
                  <a:pt x="56743600" y="0"/>
                </a:moveTo>
                <a:lnTo>
                  <a:pt x="0" y="0"/>
                </a:lnTo>
                <a:lnTo>
                  <a:pt x="0" y="33147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86" name="Freeform 27386"/>
          <p:cNvSpPr/>
          <p:nvPr/>
        </p:nvSpPr>
        <p:spPr>
          <a:xfrm rot="0" flipH="0" flipV="0">
            <a:off x="23268431" y="4321049"/>
            <a:ext cx="0" cy="4332731"/>
          </a:xfrm>
          <a:custGeom>
            <a:pathLst>
              <a:path w="0" h="36106100">
                <a:moveTo>
                  <a:pt x="0" y="0"/>
                </a:moveTo>
                <a:lnTo>
                  <a:pt x="0" y="36106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87" name="Freeform 27387"/>
          <p:cNvSpPr/>
          <p:nvPr/>
        </p:nvSpPr>
        <p:spPr>
          <a:xfrm rot="0" flipH="0" flipV="0">
            <a:off x="23268431" y="8653781"/>
            <a:ext cx="6809231" cy="0"/>
          </a:xfrm>
          <a:custGeom>
            <a:pathLst>
              <a:path w="56743600" h="0">
                <a:moveTo>
                  <a:pt x="567436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88" name="Freeform 27388"/>
          <p:cNvSpPr/>
          <p:nvPr/>
        </p:nvSpPr>
        <p:spPr>
          <a:xfrm rot="0" flipH="0" flipV="0">
            <a:off x="21441155" y="9812021"/>
            <a:ext cx="0" cy="388619"/>
          </a:xfrm>
          <a:custGeom>
            <a:pathLst>
              <a:path w="0" h="3238500">
                <a:moveTo>
                  <a:pt x="0" y="0"/>
                </a:moveTo>
                <a:lnTo>
                  <a:pt x="0" y="3238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89" name="Freeform 27389"/>
          <p:cNvSpPr/>
          <p:nvPr/>
        </p:nvSpPr>
        <p:spPr>
          <a:xfrm rot="0" flipH="0" flipV="0">
            <a:off x="20205191" y="4494785"/>
            <a:ext cx="178307" cy="178307"/>
          </a:xfrm>
          <a:custGeom>
            <a:pathLst>
              <a:path w="1485900" h="1485900">
                <a:moveTo>
                  <a:pt x="1485900" y="742950"/>
                </a:moveTo>
                <a:cubicBezTo>
                  <a:pt x="1485900" y="332631"/>
                  <a:pt x="1153269" y="0"/>
                  <a:pt x="742950" y="0"/>
                </a:cubicBezTo>
                <a:cubicBezTo>
                  <a:pt x="332630" y="0"/>
                  <a:pt x="0" y="332631"/>
                  <a:pt x="0" y="742950"/>
                </a:cubicBezTo>
                <a:cubicBezTo>
                  <a:pt x="0" y="1153270"/>
                  <a:pt x="332630" y="1485900"/>
                  <a:pt x="742950" y="1485900"/>
                </a:cubicBezTo>
                <a:cubicBezTo>
                  <a:pt x="1153269" y="1485900"/>
                  <a:pt x="1485900" y="1153270"/>
                  <a:pt x="1485900" y="7429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90" name="Freeform 27390"/>
          <p:cNvSpPr/>
          <p:nvPr/>
        </p:nvSpPr>
        <p:spPr>
          <a:xfrm rot="0" flipH="0" flipV="0">
            <a:off x="21111971" y="9961373"/>
            <a:ext cx="0" cy="216407"/>
          </a:xfrm>
          <a:custGeom>
            <a:pathLst>
              <a:path w="0" h="1803400">
                <a:moveTo>
                  <a:pt x="0" y="0"/>
                </a:moveTo>
                <a:lnTo>
                  <a:pt x="0" y="1803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91" name="Freeform 27391"/>
          <p:cNvSpPr/>
          <p:nvPr/>
        </p:nvSpPr>
        <p:spPr>
          <a:xfrm rot="-5400000" flipH="0" flipV="0">
            <a:off x="21089873" y="10177020"/>
            <a:ext cx="22097" cy="22097"/>
          </a:xfrm>
          <a:custGeom>
            <a:pathLst>
              <a:path w="184150" h="184150">
                <a:moveTo>
                  <a:pt x="0" y="0"/>
                </a:moveTo>
                <a:cubicBezTo>
                  <a:pt x="0" y="101701"/>
                  <a:pt x="82449" y="184150"/>
                  <a:pt x="184150" y="1841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92" name="Freeform 27392"/>
          <p:cNvSpPr/>
          <p:nvPr/>
        </p:nvSpPr>
        <p:spPr>
          <a:xfrm rot="0" flipH="0" flipV="0">
            <a:off x="21090635" y="10200641"/>
            <a:ext cx="56387" cy="0"/>
          </a:xfrm>
          <a:custGeom>
            <a:pathLst>
              <a:path w="469900" h="0">
                <a:moveTo>
                  <a:pt x="4699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93" name="Freeform 27393"/>
          <p:cNvSpPr/>
          <p:nvPr/>
        </p:nvSpPr>
        <p:spPr>
          <a:xfrm rot="0" flipH="0" flipV="0">
            <a:off x="20999195" y="10177019"/>
            <a:ext cx="22097" cy="22097"/>
          </a:xfrm>
          <a:custGeom>
            <a:pathLst>
              <a:path w="184150" h="184150">
                <a:moveTo>
                  <a:pt x="0" y="0"/>
                </a:moveTo>
                <a:cubicBezTo>
                  <a:pt x="0" y="101700"/>
                  <a:pt x="82450" y="184150"/>
                  <a:pt x="184150" y="1841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94" name="Freeform 27394"/>
          <p:cNvSpPr/>
          <p:nvPr/>
        </p:nvSpPr>
        <p:spPr>
          <a:xfrm rot="0" flipH="0" flipV="0">
            <a:off x="20997671" y="10025381"/>
            <a:ext cx="0" cy="152399"/>
          </a:xfrm>
          <a:custGeom>
            <a:pathLst>
              <a:path w="0" h="1270000">
                <a:moveTo>
                  <a:pt x="0" y="12700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95" name="Freeform 27395"/>
          <p:cNvSpPr/>
          <p:nvPr/>
        </p:nvSpPr>
        <p:spPr>
          <a:xfrm rot="0" flipH="0" flipV="0">
            <a:off x="20889467" y="10118345"/>
            <a:ext cx="0" cy="57911"/>
          </a:xfrm>
          <a:custGeom>
            <a:pathLst>
              <a:path w="0"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96" name="Freeform 27396"/>
          <p:cNvSpPr/>
          <p:nvPr/>
        </p:nvSpPr>
        <p:spPr>
          <a:xfrm rot="0" flipH="0" flipV="0">
            <a:off x="20932139" y="10118345"/>
            <a:ext cx="0" cy="57911"/>
          </a:xfrm>
          <a:custGeom>
            <a:pathLst>
              <a:path w="0"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97" name="Freeform 27397"/>
          <p:cNvSpPr/>
          <p:nvPr/>
        </p:nvSpPr>
        <p:spPr>
          <a:xfrm rot="0" flipH="0" flipV="0">
            <a:off x="20910803" y="9857741"/>
            <a:ext cx="0" cy="292607"/>
          </a:xfrm>
          <a:custGeom>
            <a:pathLst>
              <a:path w="0" h="2438400">
                <a:moveTo>
                  <a:pt x="0" y="0"/>
                </a:moveTo>
                <a:lnTo>
                  <a:pt x="0" y="2438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98" name="Freeform 27398"/>
          <p:cNvSpPr/>
          <p:nvPr/>
        </p:nvSpPr>
        <p:spPr>
          <a:xfrm rot="0" flipH="0" flipV="0">
            <a:off x="21246083" y="9961373"/>
            <a:ext cx="0" cy="216407"/>
          </a:xfrm>
          <a:custGeom>
            <a:pathLst>
              <a:path w="0" h="1803400">
                <a:moveTo>
                  <a:pt x="0" y="0"/>
                </a:moveTo>
                <a:lnTo>
                  <a:pt x="0" y="1803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399" name="Freeform 27399"/>
          <p:cNvSpPr/>
          <p:nvPr/>
        </p:nvSpPr>
        <p:spPr>
          <a:xfrm rot="-5400000" flipH="0" flipV="0">
            <a:off x="21223986" y="10177020"/>
            <a:ext cx="22097" cy="22097"/>
          </a:xfrm>
          <a:custGeom>
            <a:pathLst>
              <a:path w="184150" h="184150">
                <a:moveTo>
                  <a:pt x="0" y="0"/>
                </a:moveTo>
                <a:cubicBezTo>
                  <a:pt x="0" y="101701"/>
                  <a:pt x="82449" y="184150"/>
                  <a:pt x="184150" y="1841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00" name="Freeform 27400"/>
          <p:cNvSpPr/>
          <p:nvPr/>
        </p:nvSpPr>
        <p:spPr>
          <a:xfrm rot="0" flipH="0" flipV="0">
            <a:off x="21201887" y="10200641"/>
            <a:ext cx="57911" cy="0"/>
          </a:xfrm>
          <a:custGeom>
            <a:pathLst>
              <a:path w="482600" h="0">
                <a:moveTo>
                  <a:pt x="4826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01" name="Freeform 27401"/>
          <p:cNvSpPr/>
          <p:nvPr/>
        </p:nvSpPr>
        <p:spPr>
          <a:xfrm rot="0" flipH="0" flipV="0">
            <a:off x="21133307" y="10177019"/>
            <a:ext cx="22097" cy="22097"/>
          </a:xfrm>
          <a:custGeom>
            <a:pathLst>
              <a:path w="184150" h="184150">
                <a:moveTo>
                  <a:pt x="0" y="0"/>
                </a:moveTo>
                <a:cubicBezTo>
                  <a:pt x="0" y="101700"/>
                  <a:pt x="82450" y="184150"/>
                  <a:pt x="184150" y="1841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02" name="Freeform 27402"/>
          <p:cNvSpPr/>
          <p:nvPr/>
        </p:nvSpPr>
        <p:spPr>
          <a:xfrm rot="0" flipH="0" flipV="0">
            <a:off x="21131783" y="9961373"/>
            <a:ext cx="0" cy="216407"/>
          </a:xfrm>
          <a:custGeom>
            <a:pathLst>
              <a:path w="0" h="1803400">
                <a:moveTo>
                  <a:pt x="0" y="1803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03" name="Freeform 27403"/>
          <p:cNvSpPr/>
          <p:nvPr/>
        </p:nvSpPr>
        <p:spPr>
          <a:xfrm rot="0" flipH="0" flipV="0">
            <a:off x="21636227" y="9961373"/>
            <a:ext cx="0" cy="216407"/>
          </a:xfrm>
          <a:custGeom>
            <a:pathLst>
              <a:path w="0" h="1803400">
                <a:moveTo>
                  <a:pt x="0" y="0"/>
                </a:moveTo>
                <a:lnTo>
                  <a:pt x="0" y="1803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04" name="Freeform 27404"/>
          <p:cNvSpPr/>
          <p:nvPr/>
        </p:nvSpPr>
        <p:spPr>
          <a:xfrm rot="-5400000" flipH="0" flipV="0">
            <a:off x="21636228" y="10177020"/>
            <a:ext cx="22097" cy="22097"/>
          </a:xfrm>
          <a:custGeom>
            <a:pathLst>
              <a:path w="184150" h="184150">
                <a:moveTo>
                  <a:pt x="184150" y="0"/>
                </a:moveTo>
                <a:cubicBezTo>
                  <a:pt x="82449" y="0"/>
                  <a:pt x="0" y="82449"/>
                  <a:pt x="0" y="1841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05" name="Freeform 27405"/>
          <p:cNvSpPr/>
          <p:nvPr/>
        </p:nvSpPr>
        <p:spPr>
          <a:xfrm rot="0" flipH="0" flipV="0">
            <a:off x="21622511" y="10200641"/>
            <a:ext cx="56387" cy="0"/>
          </a:xfrm>
          <a:custGeom>
            <a:pathLst>
              <a:path w="469900" h="0">
                <a:moveTo>
                  <a:pt x="0" y="0"/>
                </a:moveTo>
                <a:lnTo>
                  <a:pt x="4699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06" name="Freeform 27406"/>
          <p:cNvSpPr/>
          <p:nvPr/>
        </p:nvSpPr>
        <p:spPr>
          <a:xfrm rot="0" flipH="0" flipV="0">
            <a:off x="21728429" y="10177019"/>
            <a:ext cx="22097" cy="22097"/>
          </a:xfrm>
          <a:custGeom>
            <a:pathLst>
              <a:path w="184150" h="184150">
                <a:moveTo>
                  <a:pt x="0" y="184150"/>
                </a:moveTo>
                <a:cubicBezTo>
                  <a:pt x="101699" y="184150"/>
                  <a:pt x="184150" y="101700"/>
                  <a:pt x="184150" y="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07" name="Freeform 27407"/>
          <p:cNvSpPr/>
          <p:nvPr/>
        </p:nvSpPr>
        <p:spPr>
          <a:xfrm rot="0" flipH="0" flipV="0">
            <a:off x="21750527" y="9961373"/>
            <a:ext cx="0" cy="216407"/>
          </a:xfrm>
          <a:custGeom>
            <a:pathLst>
              <a:path w="0" h="1803400">
                <a:moveTo>
                  <a:pt x="0" y="1803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08" name="Freeform 27408"/>
          <p:cNvSpPr/>
          <p:nvPr/>
        </p:nvSpPr>
        <p:spPr>
          <a:xfrm rot="0" flipH="0" flipV="0">
            <a:off x="21441155" y="10098533"/>
            <a:ext cx="0" cy="102107"/>
          </a:xfrm>
          <a:custGeom>
            <a:pathLst>
              <a:path w="0" h="850900">
                <a:moveTo>
                  <a:pt x="0" y="0"/>
                </a:moveTo>
                <a:lnTo>
                  <a:pt x="0" y="850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09" name="Freeform 27409"/>
          <p:cNvSpPr/>
          <p:nvPr/>
        </p:nvSpPr>
        <p:spPr>
          <a:xfrm rot="0" flipH="0" flipV="0">
            <a:off x="21768815" y="9961373"/>
            <a:ext cx="0" cy="216407"/>
          </a:xfrm>
          <a:custGeom>
            <a:pathLst>
              <a:path w="0" h="1803400">
                <a:moveTo>
                  <a:pt x="0" y="0"/>
                </a:moveTo>
                <a:lnTo>
                  <a:pt x="0" y="1803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10" name="Freeform 27410"/>
          <p:cNvSpPr/>
          <p:nvPr/>
        </p:nvSpPr>
        <p:spPr>
          <a:xfrm rot="-5400000" flipH="0" flipV="0">
            <a:off x="21770339" y="10177020"/>
            <a:ext cx="22097" cy="22097"/>
          </a:xfrm>
          <a:custGeom>
            <a:pathLst>
              <a:path w="184150" h="184150">
                <a:moveTo>
                  <a:pt x="184150" y="0"/>
                </a:moveTo>
                <a:cubicBezTo>
                  <a:pt x="82449" y="0"/>
                  <a:pt x="0" y="82449"/>
                  <a:pt x="0" y="1841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11" name="Freeform 27411"/>
          <p:cNvSpPr/>
          <p:nvPr/>
        </p:nvSpPr>
        <p:spPr>
          <a:xfrm rot="0" flipH="0" flipV="0">
            <a:off x="21733763" y="10200641"/>
            <a:ext cx="56387" cy="0"/>
          </a:xfrm>
          <a:custGeom>
            <a:pathLst>
              <a:path w="469900" h="0">
                <a:moveTo>
                  <a:pt x="0" y="0"/>
                </a:moveTo>
                <a:lnTo>
                  <a:pt x="4699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12" name="Freeform 27412"/>
          <p:cNvSpPr/>
          <p:nvPr/>
        </p:nvSpPr>
        <p:spPr>
          <a:xfrm rot="-5400000" flipH="0" flipV="0">
            <a:off x="21861017" y="10177020"/>
            <a:ext cx="22097" cy="22097"/>
          </a:xfrm>
          <a:custGeom>
            <a:pathLst>
              <a:path w="184150" h="184150">
                <a:moveTo>
                  <a:pt x="0" y="0"/>
                </a:moveTo>
                <a:cubicBezTo>
                  <a:pt x="0" y="101701"/>
                  <a:pt x="82449" y="184150"/>
                  <a:pt x="184150" y="1841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13" name="Freeform 27413"/>
          <p:cNvSpPr/>
          <p:nvPr/>
        </p:nvSpPr>
        <p:spPr>
          <a:xfrm rot="0" flipH="0" flipV="0">
            <a:off x="21883115" y="10025381"/>
            <a:ext cx="0" cy="152399"/>
          </a:xfrm>
          <a:custGeom>
            <a:pathLst>
              <a:path w="0" h="1270000">
                <a:moveTo>
                  <a:pt x="0" y="12700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14" name="Freeform 27414"/>
          <p:cNvSpPr/>
          <p:nvPr/>
        </p:nvSpPr>
        <p:spPr>
          <a:xfrm rot="0" flipH="0" flipV="0">
            <a:off x="21991319" y="10118345"/>
            <a:ext cx="0" cy="57911"/>
          </a:xfrm>
          <a:custGeom>
            <a:pathLst>
              <a:path w="0"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15" name="Freeform 27415"/>
          <p:cNvSpPr/>
          <p:nvPr/>
        </p:nvSpPr>
        <p:spPr>
          <a:xfrm rot="0" flipH="0" flipV="0">
            <a:off x="21948647" y="10118345"/>
            <a:ext cx="0" cy="57911"/>
          </a:xfrm>
          <a:custGeom>
            <a:pathLst>
              <a:path w="0"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16" name="Freeform 27416"/>
          <p:cNvSpPr/>
          <p:nvPr/>
        </p:nvSpPr>
        <p:spPr>
          <a:xfrm rot="0" flipH="0" flipV="0">
            <a:off x="21969983" y="9842501"/>
            <a:ext cx="0" cy="327659"/>
          </a:xfrm>
          <a:custGeom>
            <a:pathLst>
              <a:path w="0" h="2730500">
                <a:moveTo>
                  <a:pt x="0" y="0"/>
                </a:moveTo>
                <a:lnTo>
                  <a:pt x="0" y="2730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17" name="Freeform 27417"/>
          <p:cNvSpPr/>
          <p:nvPr/>
        </p:nvSpPr>
        <p:spPr>
          <a:xfrm rot="0" flipH="0" flipV="0">
            <a:off x="21441155" y="8984489"/>
            <a:ext cx="0" cy="1674875"/>
          </a:xfrm>
          <a:custGeom>
            <a:pathLst>
              <a:path w="0" h="13957300">
                <a:moveTo>
                  <a:pt x="0" y="0"/>
                </a:moveTo>
                <a:lnTo>
                  <a:pt x="0" y="13957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18" name="Freeform 27418"/>
          <p:cNvSpPr/>
          <p:nvPr/>
        </p:nvSpPr>
        <p:spPr>
          <a:xfrm rot="0" flipH="0" flipV="0">
            <a:off x="21907499" y="10186925"/>
            <a:ext cx="0" cy="13715"/>
          </a:xfrm>
          <a:custGeom>
            <a:pathLst>
              <a:path w="0"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19" name="Freeform 27419"/>
          <p:cNvSpPr/>
          <p:nvPr/>
        </p:nvSpPr>
        <p:spPr>
          <a:xfrm rot="0" flipH="0" flipV="0">
            <a:off x="21948647" y="10176257"/>
            <a:ext cx="83819" cy="24383"/>
          </a:xfrm>
          <a:custGeom>
            <a:pathLst>
              <a:path w="698500" h="203200">
                <a:moveTo>
                  <a:pt x="698500" y="203200"/>
                </a:moveTo>
                <a:lnTo>
                  <a:pt x="698500" y="88900"/>
                </a:lnTo>
                <a:lnTo>
                  <a:pt x="355600" y="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20" name="Freeform 27420"/>
          <p:cNvSpPr/>
          <p:nvPr/>
        </p:nvSpPr>
        <p:spPr>
          <a:xfrm rot="0" flipH="0" flipV="0">
            <a:off x="21907499" y="10176257"/>
            <a:ext cx="124967" cy="10667"/>
          </a:xfrm>
          <a:custGeom>
            <a:pathLst>
              <a:path w="1041400" h="88900">
                <a:moveTo>
                  <a:pt x="342900" y="0"/>
                </a:moveTo>
                <a:lnTo>
                  <a:pt x="0" y="88900"/>
                </a:lnTo>
                <a:lnTo>
                  <a:pt x="1041400" y="88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21" name="Freeform 27421"/>
          <p:cNvSpPr/>
          <p:nvPr/>
        </p:nvSpPr>
        <p:spPr>
          <a:xfrm rot="0" flipH="0" flipV="0">
            <a:off x="20932139" y="10176257"/>
            <a:ext cx="41147" cy="24383"/>
          </a:xfrm>
          <a:custGeom>
            <a:pathLst>
              <a:path w="342900" h="203200">
                <a:moveTo>
                  <a:pt x="0" y="0"/>
                </a:moveTo>
                <a:lnTo>
                  <a:pt x="342900" y="88900"/>
                </a:lnTo>
                <a:lnTo>
                  <a:pt x="342900" y="203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22" name="Freeform 27422"/>
          <p:cNvSpPr/>
          <p:nvPr/>
        </p:nvSpPr>
        <p:spPr>
          <a:xfrm rot="0" flipH="0" flipV="0">
            <a:off x="20848319" y="10176257"/>
            <a:ext cx="83819" cy="24383"/>
          </a:xfrm>
          <a:custGeom>
            <a:pathLst>
              <a:path w="698500" h="203200">
                <a:moveTo>
                  <a:pt x="698500" y="0"/>
                </a:moveTo>
                <a:lnTo>
                  <a:pt x="342900" y="0"/>
                </a:lnTo>
                <a:lnTo>
                  <a:pt x="0" y="88900"/>
                </a:lnTo>
                <a:lnTo>
                  <a:pt x="0" y="203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23" name="Freeform 27423"/>
          <p:cNvSpPr/>
          <p:nvPr/>
        </p:nvSpPr>
        <p:spPr>
          <a:xfrm rot="0" flipH="0" flipV="0">
            <a:off x="20848319" y="10186925"/>
            <a:ext cx="124967" cy="0"/>
          </a:xfrm>
          <a:custGeom>
            <a:pathLst>
              <a:path w="1041400" h="0">
                <a:moveTo>
                  <a:pt x="1041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24" name="Freeform 27424"/>
          <p:cNvSpPr/>
          <p:nvPr/>
        </p:nvSpPr>
        <p:spPr>
          <a:xfrm rot="0" flipH="0" flipV="0">
            <a:off x="20493227" y="6320537"/>
            <a:ext cx="315467" cy="1709927"/>
          </a:xfrm>
          <a:custGeom>
            <a:pathLst>
              <a:path w="2628900" h="14249400">
                <a:moveTo>
                  <a:pt x="2628900" y="14249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25" name="Freeform 27425"/>
          <p:cNvSpPr/>
          <p:nvPr/>
        </p:nvSpPr>
        <p:spPr>
          <a:xfrm rot="0" flipH="0" flipV="0">
            <a:off x="20729447" y="6277865"/>
            <a:ext cx="315467" cy="1709927"/>
          </a:xfrm>
          <a:custGeom>
            <a:pathLst>
              <a:path w="2628900" h="14249400">
                <a:moveTo>
                  <a:pt x="2628900" y="14249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26" name="Freeform 27426"/>
          <p:cNvSpPr/>
          <p:nvPr/>
        </p:nvSpPr>
        <p:spPr>
          <a:xfrm rot="0" flipH="0" flipV="0">
            <a:off x="20682203" y="7132829"/>
            <a:ext cx="204215" cy="214883"/>
          </a:xfrm>
          <a:custGeom>
            <a:pathLst>
              <a:path w="1701800" h="1790700">
                <a:moveTo>
                  <a:pt x="0" y="1790700"/>
                </a:moveTo>
                <a:lnTo>
                  <a:pt x="1701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27" name="Freeform 27427"/>
          <p:cNvSpPr/>
          <p:nvPr/>
        </p:nvSpPr>
        <p:spPr>
          <a:xfrm rot="0" flipH="0" flipV="0">
            <a:off x="20375879" y="4619753"/>
            <a:ext cx="1264919" cy="5045963"/>
          </a:xfrm>
          <a:custGeom>
            <a:pathLst>
              <a:path w="10541000" h="42049700">
                <a:moveTo>
                  <a:pt x="10541000" y="420497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28" name="Freeform 27428"/>
          <p:cNvSpPr/>
          <p:nvPr/>
        </p:nvSpPr>
        <p:spPr>
          <a:xfrm rot="0" flipH="0" flipV="0">
            <a:off x="20293583" y="4584701"/>
            <a:ext cx="1438655" cy="5143499"/>
          </a:xfrm>
          <a:custGeom>
            <a:pathLst>
              <a:path w="11988800" h="42862500">
                <a:moveTo>
                  <a:pt x="7924800" y="42862500"/>
                </a:moveTo>
                <a:lnTo>
                  <a:pt x="0" y="0"/>
                </a:lnTo>
                <a:lnTo>
                  <a:pt x="11988800" y="33108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29" name="Freeform 27429"/>
          <p:cNvSpPr/>
          <p:nvPr/>
        </p:nvSpPr>
        <p:spPr>
          <a:xfrm rot="0" flipH="0" flipV="0">
            <a:off x="20967191" y="8713217"/>
            <a:ext cx="245363" cy="487679"/>
          </a:xfrm>
          <a:custGeom>
            <a:pathLst>
              <a:path w="2044700" h="4064000">
                <a:moveTo>
                  <a:pt x="2044700" y="4064000"/>
                </a:moveTo>
                <a:lnTo>
                  <a:pt x="660400" y="2844800"/>
                </a:lnTo>
                <a:lnTo>
                  <a:pt x="1651000" y="11811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30" name="Freeform 27430"/>
          <p:cNvSpPr/>
          <p:nvPr/>
        </p:nvSpPr>
        <p:spPr>
          <a:xfrm rot="0" flipH="0" flipV="0">
            <a:off x="20954999" y="10025381"/>
            <a:ext cx="86867" cy="0"/>
          </a:xfrm>
          <a:custGeom>
            <a:pathLst>
              <a:path w="723900" h="0">
                <a:moveTo>
                  <a:pt x="7239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31" name="Freeform 27431"/>
          <p:cNvSpPr/>
          <p:nvPr/>
        </p:nvSpPr>
        <p:spPr>
          <a:xfrm rot="0" flipH="0" flipV="0">
            <a:off x="20954999" y="9895841"/>
            <a:ext cx="970787" cy="0"/>
          </a:xfrm>
          <a:custGeom>
            <a:pathLst>
              <a:path w="8089900" h="0">
                <a:moveTo>
                  <a:pt x="80899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32" name="Freeform 27432"/>
          <p:cNvSpPr/>
          <p:nvPr/>
        </p:nvSpPr>
        <p:spPr>
          <a:xfrm rot="0" flipH="0" flipV="0">
            <a:off x="21044915" y="7987793"/>
            <a:ext cx="239267" cy="1734311"/>
          </a:xfrm>
          <a:custGeom>
            <a:pathLst>
              <a:path w="1993900" h="14452600">
                <a:moveTo>
                  <a:pt x="0" y="0"/>
                </a:moveTo>
                <a:lnTo>
                  <a:pt x="1993900" y="144526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33" name="Freeform 27433"/>
          <p:cNvSpPr/>
          <p:nvPr/>
        </p:nvSpPr>
        <p:spPr>
          <a:xfrm rot="0" flipH="0" flipV="0">
            <a:off x="20808695" y="8030465"/>
            <a:ext cx="396239" cy="1705355"/>
          </a:xfrm>
          <a:custGeom>
            <a:pathLst>
              <a:path w="3302000" h="14211300">
                <a:moveTo>
                  <a:pt x="0" y="0"/>
                </a:moveTo>
                <a:lnTo>
                  <a:pt x="3302000" y="142113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34" name="Freeform 27434"/>
          <p:cNvSpPr/>
          <p:nvPr/>
        </p:nvSpPr>
        <p:spPr>
          <a:xfrm rot="0" flipH="0" flipV="0">
            <a:off x="21796247" y="8658353"/>
            <a:ext cx="56387" cy="115823"/>
          </a:xfrm>
          <a:custGeom>
            <a:pathLst>
              <a:path w="469900" h="965200">
                <a:moveTo>
                  <a:pt x="0" y="0"/>
                </a:moveTo>
                <a:lnTo>
                  <a:pt x="469900" y="965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35" name="Freeform 27435"/>
          <p:cNvSpPr/>
          <p:nvPr/>
        </p:nvSpPr>
        <p:spPr>
          <a:xfrm rot="-5400000" flipH="0" flipV="0">
            <a:off x="21792369" y="8731320"/>
            <a:ext cx="97645" cy="98915"/>
          </a:xfrm>
          <a:custGeom>
            <a:pathLst>
              <a:path w="813713" h="824292">
                <a:moveTo>
                  <a:pt x="685634" y="150685"/>
                </a:moveTo>
                <a:cubicBezTo>
                  <a:pt x="557148" y="18936"/>
                  <a:pt x="352005" y="0"/>
                  <a:pt x="201587" y="106019"/>
                </a:cubicBezTo>
                <a:cubicBezTo>
                  <a:pt x="51155" y="212039"/>
                  <a:pt x="0" y="411607"/>
                  <a:pt x="80886" y="576909"/>
                </a:cubicBezTo>
                <a:cubicBezTo>
                  <a:pt x="161760" y="742212"/>
                  <a:pt x="350710" y="824292"/>
                  <a:pt x="526731" y="770597"/>
                </a:cubicBezTo>
                <a:cubicBezTo>
                  <a:pt x="702753" y="716901"/>
                  <a:pt x="813713" y="543317"/>
                  <a:pt x="788542" y="36101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36" name="Freeform 27436"/>
          <p:cNvSpPr/>
          <p:nvPr/>
        </p:nvSpPr>
        <p:spPr>
          <a:xfrm rot="0" flipH="0" flipV="0">
            <a:off x="21880067" y="8760461"/>
            <a:ext cx="217931" cy="437387"/>
          </a:xfrm>
          <a:custGeom>
            <a:pathLst>
              <a:path w="1816100" h="3644900">
                <a:moveTo>
                  <a:pt x="1816100" y="36449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37" name="Freeform 27437"/>
          <p:cNvSpPr/>
          <p:nvPr/>
        </p:nvSpPr>
        <p:spPr>
          <a:xfrm rot="0" flipH="0" flipV="0">
            <a:off x="21770339" y="8670545"/>
            <a:ext cx="56387" cy="115823"/>
          </a:xfrm>
          <a:custGeom>
            <a:pathLst>
              <a:path w="469900" h="965200">
                <a:moveTo>
                  <a:pt x="0" y="0"/>
                </a:moveTo>
                <a:lnTo>
                  <a:pt x="469900" y="965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38" name="Freeform 27438"/>
          <p:cNvSpPr/>
          <p:nvPr/>
        </p:nvSpPr>
        <p:spPr>
          <a:xfrm rot="0" flipH="0" flipV="0">
            <a:off x="22012655" y="9171941"/>
            <a:ext cx="89915" cy="89915"/>
          </a:xfrm>
          <a:custGeom>
            <a:pathLst>
              <a:path w="749300" h="749300">
                <a:moveTo>
                  <a:pt x="749300" y="374650"/>
                </a:moveTo>
                <a:cubicBezTo>
                  <a:pt x="749300" y="167742"/>
                  <a:pt x="581558" y="0"/>
                  <a:pt x="374650" y="0"/>
                </a:cubicBezTo>
                <a:cubicBezTo>
                  <a:pt x="167741" y="0"/>
                  <a:pt x="0" y="167742"/>
                  <a:pt x="0" y="374650"/>
                </a:cubicBezTo>
                <a:cubicBezTo>
                  <a:pt x="0" y="581559"/>
                  <a:pt x="167741" y="749300"/>
                  <a:pt x="374650" y="749300"/>
                </a:cubicBezTo>
                <a:cubicBezTo>
                  <a:pt x="581558" y="749300"/>
                  <a:pt x="749300" y="581559"/>
                  <a:pt x="749300" y="3746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39" name="Freeform 27439"/>
          <p:cNvSpPr/>
          <p:nvPr/>
        </p:nvSpPr>
        <p:spPr>
          <a:xfrm rot="0" flipH="0" flipV="0">
            <a:off x="21840443" y="8780273"/>
            <a:ext cx="216407" cy="437387"/>
          </a:xfrm>
          <a:custGeom>
            <a:pathLst>
              <a:path w="1803400" h="3644900">
                <a:moveTo>
                  <a:pt x="1803400" y="36449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40" name="Freeform 27440"/>
          <p:cNvSpPr/>
          <p:nvPr/>
        </p:nvSpPr>
        <p:spPr>
          <a:xfrm rot="0" flipH="0" flipV="0">
            <a:off x="21799295" y="8800085"/>
            <a:ext cx="217931" cy="437387"/>
          </a:xfrm>
          <a:custGeom>
            <a:pathLst>
              <a:path w="1816100" h="3644900">
                <a:moveTo>
                  <a:pt x="1816100" y="36449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41" name="Freeform 27441"/>
          <p:cNvSpPr/>
          <p:nvPr/>
        </p:nvSpPr>
        <p:spPr>
          <a:xfrm rot="0" flipH="0" flipV="0">
            <a:off x="21828200" y="8773148"/>
            <a:ext cx="29522" cy="22880"/>
          </a:xfrm>
          <a:custGeom>
            <a:pathLst>
              <a:path w="246025" h="190674">
                <a:moveTo>
                  <a:pt x="0" y="106041"/>
                </a:moveTo>
                <a:cubicBezTo>
                  <a:pt x="29282" y="165894"/>
                  <a:pt x="101538" y="190674"/>
                  <a:pt x="161392" y="161392"/>
                </a:cubicBezTo>
                <a:cubicBezTo>
                  <a:pt x="221245" y="132110"/>
                  <a:pt x="246025" y="59854"/>
                  <a:pt x="216743" y="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42" name="Freeform 27442"/>
          <p:cNvSpPr/>
          <p:nvPr/>
        </p:nvSpPr>
        <p:spPr>
          <a:xfrm rot="0" flipH="0" flipV="0">
            <a:off x="21150071" y="9374633"/>
            <a:ext cx="4571" cy="16763"/>
          </a:xfrm>
          <a:custGeom>
            <a:pathLst>
              <a:path w="38100" h="139700">
                <a:moveTo>
                  <a:pt x="38100" y="0"/>
                </a:moveTo>
                <a:lnTo>
                  <a:pt x="0" y="139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43" name="Freeform 27443"/>
          <p:cNvSpPr/>
          <p:nvPr/>
        </p:nvSpPr>
        <p:spPr>
          <a:xfrm rot="0" flipH="0" flipV="0">
            <a:off x="21066251" y="9485885"/>
            <a:ext cx="56387" cy="188975"/>
          </a:xfrm>
          <a:custGeom>
            <a:pathLst>
              <a:path w="469900" h="1574800">
                <a:moveTo>
                  <a:pt x="469900" y="0"/>
                </a:moveTo>
                <a:lnTo>
                  <a:pt x="0" y="1574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44" name="Freeform 27444"/>
          <p:cNvSpPr/>
          <p:nvPr/>
        </p:nvSpPr>
        <p:spPr>
          <a:xfrm rot="0" flipH="0" flipV="0">
            <a:off x="21204935" y="9687053"/>
            <a:ext cx="80771" cy="80771"/>
          </a:xfrm>
          <a:custGeom>
            <a:pathLst>
              <a:path w="673100" h="673100">
                <a:moveTo>
                  <a:pt x="673100" y="336550"/>
                </a:moveTo>
                <a:cubicBezTo>
                  <a:pt x="673100" y="150670"/>
                  <a:pt x="522423" y="0"/>
                  <a:pt x="336550" y="0"/>
                </a:cubicBezTo>
                <a:cubicBezTo>
                  <a:pt x="150676" y="0"/>
                  <a:pt x="0" y="150670"/>
                  <a:pt x="0" y="336550"/>
                </a:cubicBezTo>
                <a:cubicBezTo>
                  <a:pt x="0" y="522431"/>
                  <a:pt x="150676" y="673100"/>
                  <a:pt x="336550" y="673100"/>
                </a:cubicBezTo>
                <a:cubicBezTo>
                  <a:pt x="522423" y="673100"/>
                  <a:pt x="673100" y="522431"/>
                  <a:pt x="673100" y="3365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45" name="Freeform 27445"/>
          <p:cNvSpPr/>
          <p:nvPr/>
        </p:nvSpPr>
        <p:spPr>
          <a:xfrm rot="0" flipH="0" flipV="0">
            <a:off x="21122639" y="9385301"/>
            <a:ext cx="28955" cy="100583"/>
          </a:xfrm>
          <a:custGeom>
            <a:pathLst>
              <a:path w="241300" h="838200">
                <a:moveTo>
                  <a:pt x="241300" y="0"/>
                </a:moveTo>
                <a:lnTo>
                  <a:pt x="0" y="8382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46" name="Freeform 27446"/>
          <p:cNvSpPr/>
          <p:nvPr/>
        </p:nvSpPr>
        <p:spPr>
          <a:xfrm rot="0" flipH="0" flipV="0">
            <a:off x="21041867" y="9961373"/>
            <a:ext cx="30479" cy="64007"/>
          </a:xfrm>
          <a:custGeom>
            <a:pathLst>
              <a:path w="254000" h="533400">
                <a:moveTo>
                  <a:pt x="0" y="533400"/>
                </a:moveTo>
                <a:lnTo>
                  <a:pt x="254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47" name="Freeform 27447"/>
          <p:cNvSpPr/>
          <p:nvPr/>
        </p:nvSpPr>
        <p:spPr>
          <a:xfrm rot="0" flipH="0" flipV="0">
            <a:off x="21111971" y="9997949"/>
            <a:ext cx="19811" cy="0"/>
          </a:xfrm>
          <a:custGeom>
            <a:pathLst>
              <a:path w="165100" h="0">
                <a:moveTo>
                  <a:pt x="165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48" name="Freeform 27448"/>
          <p:cNvSpPr/>
          <p:nvPr/>
        </p:nvSpPr>
        <p:spPr>
          <a:xfrm rot="0" flipH="0" flipV="0">
            <a:off x="21111971" y="10098533"/>
            <a:ext cx="19811" cy="0"/>
          </a:xfrm>
          <a:custGeom>
            <a:pathLst>
              <a:path w="165100" h="0">
                <a:moveTo>
                  <a:pt x="1651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49" name="Freeform 27449"/>
          <p:cNvSpPr/>
          <p:nvPr/>
        </p:nvSpPr>
        <p:spPr>
          <a:xfrm rot="-5400000" flipH="0" flipV="0">
            <a:off x="21254577" y="10002409"/>
            <a:ext cx="10799" cy="26264"/>
          </a:xfrm>
          <a:custGeom>
            <a:pathLst>
              <a:path w="89993" h="218871">
                <a:moveTo>
                  <a:pt x="0" y="218871"/>
                </a:moveTo>
                <a:cubicBezTo>
                  <a:pt x="57646" y="160616"/>
                  <a:pt x="89993" y="81965"/>
                  <a:pt x="89993" y="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50" name="Freeform 27450"/>
          <p:cNvSpPr/>
          <p:nvPr/>
        </p:nvSpPr>
        <p:spPr>
          <a:xfrm rot="-5400000" flipH="0" flipV="0">
            <a:off x="21254577" y="10066286"/>
            <a:ext cx="10799" cy="26264"/>
          </a:xfrm>
          <a:custGeom>
            <a:pathLst>
              <a:path w="89993" h="218871">
                <a:moveTo>
                  <a:pt x="0" y="0"/>
                </a:moveTo>
                <a:cubicBezTo>
                  <a:pt x="0" y="81965"/>
                  <a:pt x="32347" y="160616"/>
                  <a:pt x="89993" y="218871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51" name="Freeform 27451"/>
          <p:cNvSpPr/>
          <p:nvPr/>
        </p:nvSpPr>
        <p:spPr>
          <a:xfrm rot="0" flipH="0" flipV="0">
            <a:off x="21271991" y="10020809"/>
            <a:ext cx="0" cy="53339"/>
          </a:xfrm>
          <a:custGeom>
            <a:pathLst>
              <a:path w="0"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52" name="Freeform 27452"/>
          <p:cNvSpPr/>
          <p:nvPr/>
        </p:nvSpPr>
        <p:spPr>
          <a:xfrm rot="0" flipH="0" flipV="0">
            <a:off x="21218651" y="9837929"/>
            <a:ext cx="0" cy="25907"/>
          </a:xfrm>
          <a:custGeom>
            <a:pathLst>
              <a:path w="0" h="215900">
                <a:moveTo>
                  <a:pt x="0" y="2159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53" name="Freeform 27453"/>
          <p:cNvSpPr/>
          <p:nvPr/>
        </p:nvSpPr>
        <p:spPr>
          <a:xfrm rot="0" flipH="0" flipV="0">
            <a:off x="21666707" y="9597137"/>
            <a:ext cx="65531" cy="65531"/>
          </a:xfrm>
          <a:custGeom>
            <a:pathLst>
              <a:path w="546100" h="546100">
                <a:moveTo>
                  <a:pt x="546100" y="273050"/>
                </a:moveTo>
                <a:cubicBezTo>
                  <a:pt x="546100" y="122250"/>
                  <a:pt x="423850" y="0"/>
                  <a:pt x="273050" y="0"/>
                </a:cubicBezTo>
                <a:cubicBezTo>
                  <a:pt x="122249" y="0"/>
                  <a:pt x="0" y="122250"/>
                  <a:pt x="0" y="273050"/>
                </a:cubicBezTo>
                <a:cubicBezTo>
                  <a:pt x="0" y="423851"/>
                  <a:pt x="122249" y="546100"/>
                  <a:pt x="273050" y="546100"/>
                </a:cubicBezTo>
                <a:cubicBezTo>
                  <a:pt x="423850" y="546100"/>
                  <a:pt x="546100" y="423851"/>
                  <a:pt x="546100" y="2730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54" name="Freeform 27454"/>
          <p:cNvSpPr/>
          <p:nvPr/>
        </p:nvSpPr>
        <p:spPr>
          <a:xfrm rot="0" flipH="0" flipV="0">
            <a:off x="21634703" y="9565133"/>
            <a:ext cx="129539" cy="129539"/>
          </a:xfrm>
          <a:custGeom>
            <a:pathLst>
              <a:path w="1079500" h="1079500">
                <a:moveTo>
                  <a:pt x="1079500" y="539750"/>
                </a:moveTo>
                <a:cubicBezTo>
                  <a:pt x="1079500" y="241654"/>
                  <a:pt x="837840" y="0"/>
                  <a:pt x="539750" y="0"/>
                </a:cubicBezTo>
                <a:cubicBezTo>
                  <a:pt x="241659" y="0"/>
                  <a:pt x="0" y="241654"/>
                  <a:pt x="0" y="539750"/>
                </a:cubicBezTo>
                <a:cubicBezTo>
                  <a:pt x="0" y="837847"/>
                  <a:pt x="241659" y="1079500"/>
                  <a:pt x="539750" y="1079500"/>
                </a:cubicBezTo>
                <a:cubicBezTo>
                  <a:pt x="837840" y="1079500"/>
                  <a:pt x="1079500" y="837847"/>
                  <a:pt x="1079500" y="5397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55" name="Freeform 27455"/>
          <p:cNvSpPr/>
          <p:nvPr/>
        </p:nvSpPr>
        <p:spPr>
          <a:xfrm rot="0" flipH="0" flipV="0">
            <a:off x="21459443" y="9420353"/>
            <a:ext cx="723899" cy="129539"/>
          </a:xfrm>
          <a:custGeom>
            <a:pathLst>
              <a:path w="6032500" h="1079500">
                <a:moveTo>
                  <a:pt x="6032500" y="0"/>
                </a:moveTo>
                <a:lnTo>
                  <a:pt x="0" y="0"/>
                </a:lnTo>
                <a:lnTo>
                  <a:pt x="0" y="1079500"/>
                </a:lnTo>
                <a:lnTo>
                  <a:pt x="6032500" y="1079500"/>
                </a:lnTo>
                <a:lnTo>
                  <a:pt x="6032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56" name="Freeform 27456"/>
          <p:cNvSpPr/>
          <p:nvPr/>
        </p:nvSpPr>
        <p:spPr>
          <a:xfrm rot="0" flipH="0" flipV="0">
            <a:off x="21441155" y="9837929"/>
            <a:ext cx="220979" cy="0"/>
          </a:xfrm>
          <a:custGeom>
            <a:pathLst>
              <a:path w="1841500" h="0">
                <a:moveTo>
                  <a:pt x="18415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57" name="Freeform 27457"/>
          <p:cNvSpPr/>
          <p:nvPr/>
        </p:nvSpPr>
        <p:spPr>
          <a:xfrm rot="-5400000" flipH="0" flipV="0">
            <a:off x="21618456" y="10002409"/>
            <a:ext cx="10799" cy="26264"/>
          </a:xfrm>
          <a:custGeom>
            <a:pathLst>
              <a:path w="89993" h="218871">
                <a:moveTo>
                  <a:pt x="89993" y="218871"/>
                </a:moveTo>
                <a:cubicBezTo>
                  <a:pt x="89993" y="136906"/>
                  <a:pt x="57646" y="58255"/>
                  <a:pt x="0" y="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58" name="Freeform 27458"/>
          <p:cNvSpPr/>
          <p:nvPr/>
        </p:nvSpPr>
        <p:spPr>
          <a:xfrm rot="0" flipH="0" flipV="0">
            <a:off x="21441155" y="9863837"/>
            <a:ext cx="220979" cy="0"/>
          </a:xfrm>
          <a:custGeom>
            <a:pathLst>
              <a:path w="1841500" h="0">
                <a:moveTo>
                  <a:pt x="0" y="0"/>
                </a:moveTo>
                <a:lnTo>
                  <a:pt x="1841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59" name="Freeform 27459"/>
          <p:cNvSpPr/>
          <p:nvPr/>
        </p:nvSpPr>
        <p:spPr>
          <a:xfrm rot="-5400000" flipH="0" flipV="0">
            <a:off x="21618456" y="10066286"/>
            <a:ext cx="10799" cy="26264"/>
          </a:xfrm>
          <a:custGeom>
            <a:pathLst>
              <a:path w="89993" h="218871">
                <a:moveTo>
                  <a:pt x="89993" y="0"/>
                </a:moveTo>
                <a:cubicBezTo>
                  <a:pt x="32347" y="58255"/>
                  <a:pt x="0" y="136906"/>
                  <a:pt x="0" y="218871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60" name="Freeform 27460"/>
          <p:cNvSpPr/>
          <p:nvPr/>
        </p:nvSpPr>
        <p:spPr>
          <a:xfrm rot="0" flipH="0" flipV="0">
            <a:off x="21474683" y="10011665"/>
            <a:ext cx="134111" cy="9143"/>
          </a:xfrm>
          <a:custGeom>
            <a:pathLst>
              <a:path w="1117600" h="76200">
                <a:moveTo>
                  <a:pt x="1117600" y="762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61" name="Freeform 27461"/>
          <p:cNvSpPr/>
          <p:nvPr/>
        </p:nvSpPr>
        <p:spPr>
          <a:xfrm rot="0" flipH="0" flipV="0">
            <a:off x="21474683" y="10074149"/>
            <a:ext cx="134111" cy="10667"/>
          </a:xfrm>
          <a:custGeom>
            <a:pathLst>
              <a:path w="1117600" h="88900">
                <a:moveTo>
                  <a:pt x="1117600" y="0"/>
                </a:moveTo>
                <a:lnTo>
                  <a:pt x="0" y="88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62" name="Freeform 27462"/>
          <p:cNvSpPr/>
          <p:nvPr/>
        </p:nvSpPr>
        <p:spPr>
          <a:xfrm rot="0" flipH="0" flipV="0">
            <a:off x="21392387" y="9997949"/>
            <a:ext cx="99059" cy="99059"/>
          </a:xfrm>
          <a:custGeom>
            <a:pathLst>
              <a:path w="825500" h="825500">
                <a:moveTo>
                  <a:pt x="825500" y="412750"/>
                </a:moveTo>
                <a:cubicBezTo>
                  <a:pt x="825500" y="184795"/>
                  <a:pt x="640705" y="0"/>
                  <a:pt x="412750" y="0"/>
                </a:cubicBezTo>
                <a:cubicBezTo>
                  <a:pt x="184794" y="0"/>
                  <a:pt x="0" y="184795"/>
                  <a:pt x="0" y="412750"/>
                </a:cubicBezTo>
                <a:cubicBezTo>
                  <a:pt x="0" y="640706"/>
                  <a:pt x="184794" y="825500"/>
                  <a:pt x="412750" y="825500"/>
                </a:cubicBezTo>
                <a:cubicBezTo>
                  <a:pt x="640705" y="825500"/>
                  <a:pt x="825500" y="640706"/>
                  <a:pt x="825500" y="4127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63" name="Freeform 27463"/>
          <p:cNvSpPr/>
          <p:nvPr/>
        </p:nvSpPr>
        <p:spPr>
          <a:xfrm rot="0" flipH="0" flipV="0">
            <a:off x="21608795" y="10020809"/>
            <a:ext cx="0" cy="53339"/>
          </a:xfrm>
          <a:custGeom>
            <a:pathLst>
              <a:path w="0"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64" name="Freeform 27464"/>
          <p:cNvSpPr/>
          <p:nvPr/>
        </p:nvSpPr>
        <p:spPr>
          <a:xfrm rot="0" flipH="0" flipV="0">
            <a:off x="21441155" y="9961373"/>
            <a:ext cx="484631" cy="64007"/>
          </a:xfrm>
          <a:custGeom>
            <a:pathLst>
              <a:path w="4038600" h="533400">
                <a:moveTo>
                  <a:pt x="4038600" y="533400"/>
                </a:moveTo>
                <a:lnTo>
                  <a:pt x="3314700" y="533400"/>
                </a:lnTo>
                <a:lnTo>
                  <a:pt x="3060700" y="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65" name="Freeform 27465"/>
          <p:cNvSpPr/>
          <p:nvPr/>
        </p:nvSpPr>
        <p:spPr>
          <a:xfrm rot="0" flipH="0" flipV="0">
            <a:off x="21750527" y="9997949"/>
            <a:ext cx="18287" cy="0"/>
          </a:xfrm>
          <a:custGeom>
            <a:pathLst>
              <a:path w="152400" h="0">
                <a:moveTo>
                  <a:pt x="0" y="0"/>
                </a:moveTo>
                <a:lnTo>
                  <a:pt x="152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66" name="Freeform 27466"/>
          <p:cNvSpPr/>
          <p:nvPr/>
        </p:nvSpPr>
        <p:spPr>
          <a:xfrm rot="0" flipH="0" flipV="0">
            <a:off x="21750527" y="10098533"/>
            <a:ext cx="18287" cy="0"/>
          </a:xfrm>
          <a:custGeom>
            <a:pathLst>
              <a:path w="152400" h="0">
                <a:moveTo>
                  <a:pt x="0" y="0"/>
                </a:moveTo>
                <a:lnTo>
                  <a:pt x="152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67" name="Freeform 27467"/>
          <p:cNvSpPr/>
          <p:nvPr/>
        </p:nvSpPr>
        <p:spPr>
          <a:xfrm rot="0" flipH="0" flipV="0">
            <a:off x="21662135" y="9837929"/>
            <a:ext cx="0" cy="25907"/>
          </a:xfrm>
          <a:custGeom>
            <a:pathLst>
              <a:path w="0" h="215900">
                <a:moveTo>
                  <a:pt x="0" y="2159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68" name="Freeform 27468"/>
          <p:cNvSpPr/>
          <p:nvPr/>
        </p:nvSpPr>
        <p:spPr>
          <a:xfrm rot="0" flipH="0" flipV="0">
            <a:off x="21925787" y="9895841"/>
            <a:ext cx="88391" cy="222503"/>
          </a:xfrm>
          <a:custGeom>
            <a:pathLst>
              <a:path w="736600" h="1854200">
                <a:moveTo>
                  <a:pt x="0" y="0"/>
                </a:moveTo>
                <a:lnTo>
                  <a:pt x="736600" y="0"/>
                </a:lnTo>
                <a:lnTo>
                  <a:pt x="736600" y="1854200"/>
                </a:lnTo>
                <a:lnTo>
                  <a:pt x="0" y="18542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69" name="Freeform 27469"/>
          <p:cNvSpPr/>
          <p:nvPr/>
        </p:nvSpPr>
        <p:spPr>
          <a:xfrm rot="0" flipH="0" flipV="0">
            <a:off x="21459443" y="9420353"/>
            <a:ext cx="723899" cy="417575"/>
          </a:xfrm>
          <a:custGeom>
            <a:pathLst>
              <a:path w="6032500" h="3479800">
                <a:moveTo>
                  <a:pt x="6032500" y="0"/>
                </a:moveTo>
                <a:lnTo>
                  <a:pt x="0" y="0"/>
                </a:lnTo>
                <a:lnTo>
                  <a:pt x="0" y="3479800"/>
                </a:lnTo>
                <a:lnTo>
                  <a:pt x="6032500" y="3479800"/>
                </a:lnTo>
                <a:lnTo>
                  <a:pt x="6032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70" name="Freeform 27470"/>
          <p:cNvSpPr/>
          <p:nvPr/>
        </p:nvSpPr>
        <p:spPr>
          <a:xfrm rot="0" flipH="0" flipV="0">
            <a:off x="21066251" y="9374633"/>
            <a:ext cx="393191" cy="463295"/>
          </a:xfrm>
          <a:custGeom>
            <a:pathLst>
              <a:path w="3276600" h="3860800">
                <a:moveTo>
                  <a:pt x="736600" y="0"/>
                </a:moveTo>
                <a:lnTo>
                  <a:pt x="3276600" y="0"/>
                </a:lnTo>
                <a:lnTo>
                  <a:pt x="3276600" y="3860800"/>
                </a:lnTo>
                <a:lnTo>
                  <a:pt x="0" y="3860800"/>
                </a:lnTo>
                <a:lnTo>
                  <a:pt x="0" y="2501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71" name="Freeform 27471"/>
          <p:cNvSpPr/>
          <p:nvPr/>
        </p:nvSpPr>
        <p:spPr>
          <a:xfrm rot="0" flipH="0" flipV="0">
            <a:off x="21218651" y="9837929"/>
            <a:ext cx="222503" cy="0"/>
          </a:xfrm>
          <a:custGeom>
            <a:pathLst>
              <a:path w="1854200" h="0">
                <a:moveTo>
                  <a:pt x="0" y="0"/>
                </a:moveTo>
                <a:lnTo>
                  <a:pt x="1854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72" name="Freeform 27472"/>
          <p:cNvSpPr/>
          <p:nvPr/>
        </p:nvSpPr>
        <p:spPr>
          <a:xfrm rot="0" flipH="0" flipV="0">
            <a:off x="21186647" y="9863837"/>
            <a:ext cx="507491" cy="32003"/>
          </a:xfrm>
          <a:custGeom>
            <a:pathLst>
              <a:path w="4229100" h="266700">
                <a:moveTo>
                  <a:pt x="4229100" y="266700"/>
                </a:moveTo>
                <a:lnTo>
                  <a:pt x="0" y="266700"/>
                </a:lnTo>
                <a:lnTo>
                  <a:pt x="0" y="0"/>
                </a:lnTo>
                <a:lnTo>
                  <a:pt x="4229100" y="0"/>
                </a:lnTo>
                <a:lnTo>
                  <a:pt x="4229100" y="266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73" name="Freeform 27473"/>
          <p:cNvSpPr/>
          <p:nvPr/>
        </p:nvSpPr>
        <p:spPr>
          <a:xfrm rot="0" flipH="0" flipV="0">
            <a:off x="21271991" y="10011665"/>
            <a:ext cx="134111" cy="9143"/>
          </a:xfrm>
          <a:custGeom>
            <a:pathLst>
              <a:path w="1117600" h="76200">
                <a:moveTo>
                  <a:pt x="0" y="76200"/>
                </a:moveTo>
                <a:lnTo>
                  <a:pt x="11176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74" name="Freeform 27474"/>
          <p:cNvSpPr/>
          <p:nvPr/>
        </p:nvSpPr>
        <p:spPr>
          <a:xfrm rot="0" flipH="0" flipV="0">
            <a:off x="21218651" y="986383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75" name="Freeform 27475"/>
          <p:cNvSpPr/>
          <p:nvPr/>
        </p:nvSpPr>
        <p:spPr>
          <a:xfrm rot="0" flipH="0" flipV="0">
            <a:off x="21271991" y="10074149"/>
            <a:ext cx="134111" cy="10667"/>
          </a:xfrm>
          <a:custGeom>
            <a:pathLst>
              <a:path w="1117600" h="88900">
                <a:moveTo>
                  <a:pt x="0" y="0"/>
                </a:moveTo>
                <a:lnTo>
                  <a:pt x="1117600" y="88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76" name="Freeform 27476"/>
          <p:cNvSpPr/>
          <p:nvPr/>
        </p:nvSpPr>
        <p:spPr>
          <a:xfrm rot="0" flipH="0" flipV="0">
            <a:off x="21072347" y="9961373"/>
            <a:ext cx="368807" cy="0"/>
          </a:xfrm>
          <a:custGeom>
            <a:pathLst>
              <a:path w="3073400" h="0">
                <a:moveTo>
                  <a:pt x="0" y="0"/>
                </a:moveTo>
                <a:lnTo>
                  <a:pt x="3073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77" name="Freeform 27477"/>
          <p:cNvSpPr/>
          <p:nvPr/>
        </p:nvSpPr>
        <p:spPr>
          <a:xfrm rot="0" flipH="0" flipV="0">
            <a:off x="21127211" y="9572753"/>
            <a:ext cx="24383" cy="64007"/>
          </a:xfrm>
          <a:custGeom>
            <a:pathLst>
              <a:path w="203200" h="533400">
                <a:moveTo>
                  <a:pt x="203200" y="0"/>
                </a:moveTo>
                <a:lnTo>
                  <a:pt x="0" y="5334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78" name="Freeform 27478"/>
          <p:cNvSpPr/>
          <p:nvPr/>
        </p:nvSpPr>
        <p:spPr>
          <a:xfrm rot="-5400000" flipH="0" flipV="0">
            <a:off x="21127990" y="9636777"/>
            <a:ext cx="5106" cy="4004"/>
          </a:xfrm>
          <a:custGeom>
            <a:pathLst>
              <a:path w="42557" h="33375">
                <a:moveTo>
                  <a:pt x="42557" y="3518"/>
                </a:moveTo>
                <a:cubicBezTo>
                  <a:pt x="32829" y="0"/>
                  <a:pt x="21997" y="1435"/>
                  <a:pt x="13513" y="7379"/>
                </a:cubicBezTo>
                <a:cubicBezTo>
                  <a:pt x="5042" y="13322"/>
                  <a:pt x="0" y="23025"/>
                  <a:pt x="0" y="33375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79" name="Freeform 27479"/>
          <p:cNvSpPr/>
          <p:nvPr/>
        </p:nvSpPr>
        <p:spPr>
          <a:xfrm rot="0" flipH="0" flipV="0">
            <a:off x="21131783" y="9642857"/>
            <a:ext cx="280415" cy="0"/>
          </a:xfrm>
          <a:custGeom>
            <a:pathLst>
              <a:path w="2336800" h="0">
                <a:moveTo>
                  <a:pt x="0" y="0"/>
                </a:moveTo>
                <a:lnTo>
                  <a:pt x="2336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80" name="Freeform 27480"/>
          <p:cNvSpPr/>
          <p:nvPr/>
        </p:nvSpPr>
        <p:spPr>
          <a:xfrm rot="-5400000" flipH="0" flipV="0">
            <a:off x="21412962" y="9637523"/>
            <a:ext cx="3809" cy="3809"/>
          </a:xfrm>
          <a:custGeom>
            <a:pathLst>
              <a:path w="31750" h="31750">
                <a:moveTo>
                  <a:pt x="0" y="0"/>
                </a:moveTo>
                <a:cubicBezTo>
                  <a:pt x="0" y="17538"/>
                  <a:pt x="14212" y="31750"/>
                  <a:pt x="31750" y="317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81" name="Freeform 27481"/>
          <p:cNvSpPr/>
          <p:nvPr/>
        </p:nvSpPr>
        <p:spPr>
          <a:xfrm rot="0" flipH="0" flipV="0">
            <a:off x="21416771" y="9409685"/>
            <a:ext cx="0" cy="228599"/>
          </a:xfrm>
          <a:custGeom>
            <a:pathLst>
              <a:path w="0" h="1905000">
                <a:moveTo>
                  <a:pt x="0" y="19050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82" name="Freeform 27482"/>
          <p:cNvSpPr/>
          <p:nvPr/>
        </p:nvSpPr>
        <p:spPr>
          <a:xfrm rot="0" flipH="0" flipV="0">
            <a:off x="21412961" y="9405113"/>
            <a:ext cx="3809" cy="3809"/>
          </a:xfrm>
          <a:custGeom>
            <a:pathLst>
              <a:path w="31750" h="31750">
                <a:moveTo>
                  <a:pt x="31750" y="31750"/>
                </a:moveTo>
                <a:cubicBezTo>
                  <a:pt x="31750" y="14214"/>
                  <a:pt x="17536" y="0"/>
                  <a:pt x="0" y="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83" name="Freeform 27483"/>
          <p:cNvSpPr/>
          <p:nvPr/>
        </p:nvSpPr>
        <p:spPr>
          <a:xfrm rot="0" flipH="0" flipV="0">
            <a:off x="21211031" y="9406637"/>
            <a:ext cx="201167" cy="0"/>
          </a:xfrm>
          <a:custGeom>
            <a:pathLst>
              <a:path w="1676400" h="0">
                <a:moveTo>
                  <a:pt x="1676400" y="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84" name="Freeform 27484"/>
          <p:cNvSpPr/>
          <p:nvPr/>
        </p:nvSpPr>
        <p:spPr>
          <a:xfrm rot="0" flipH="0" flipV="0">
            <a:off x="21741383" y="9257285"/>
            <a:ext cx="335279" cy="323087"/>
          </a:xfrm>
          <a:custGeom>
            <a:pathLst>
              <a:path w="2794000" h="2692400">
                <a:moveTo>
                  <a:pt x="0" y="2692400"/>
                </a:moveTo>
                <a:lnTo>
                  <a:pt x="2794000" y="0"/>
                </a:lnTo>
                <a:lnTo>
                  <a:pt x="2794000" y="13589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85" name="Freeform 27485"/>
          <p:cNvSpPr/>
          <p:nvPr/>
        </p:nvSpPr>
        <p:spPr>
          <a:xfrm rot="0" flipH="0" flipV="0">
            <a:off x="21944075" y="9217661"/>
            <a:ext cx="67055" cy="202691"/>
          </a:xfrm>
          <a:custGeom>
            <a:pathLst>
              <a:path w="558800" h="1689100">
                <a:moveTo>
                  <a:pt x="558800" y="0"/>
                </a:moveTo>
                <a:lnTo>
                  <a:pt x="0" y="1689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86" name="Freeform 27486"/>
          <p:cNvSpPr/>
          <p:nvPr/>
        </p:nvSpPr>
        <p:spPr>
          <a:xfrm rot="0" flipH="0" flipV="0">
            <a:off x="21732239" y="8557769"/>
            <a:ext cx="15239" cy="106679"/>
          </a:xfrm>
          <a:custGeom>
            <a:pathLst>
              <a:path w="127000" h="889000">
                <a:moveTo>
                  <a:pt x="0" y="0"/>
                </a:moveTo>
                <a:lnTo>
                  <a:pt x="127000" y="889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87" name="Freeform 27487"/>
          <p:cNvSpPr/>
          <p:nvPr/>
        </p:nvSpPr>
        <p:spPr>
          <a:xfrm rot="-5400000" flipH="0" flipV="0">
            <a:off x="21771618" y="8643847"/>
            <a:ext cx="22881" cy="29522"/>
          </a:xfrm>
          <a:custGeom>
            <a:pathLst>
              <a:path w="190677" h="246024">
                <a:moveTo>
                  <a:pt x="106044" y="246024"/>
                </a:moveTo>
                <a:cubicBezTo>
                  <a:pt x="165899" y="216750"/>
                  <a:pt x="190677" y="144487"/>
                  <a:pt x="161391" y="84633"/>
                </a:cubicBezTo>
                <a:cubicBezTo>
                  <a:pt x="132117" y="24778"/>
                  <a:pt x="59854" y="0"/>
                  <a:pt x="0" y="29286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88" name="Freeform 27488"/>
          <p:cNvSpPr/>
          <p:nvPr/>
        </p:nvSpPr>
        <p:spPr>
          <a:xfrm rot="0" flipH="0" flipV="0">
            <a:off x="21745918" y="8624058"/>
            <a:ext cx="77596" cy="76170"/>
          </a:xfrm>
          <a:custGeom>
            <a:pathLst>
              <a:path w="646634" h="634752">
                <a:moveTo>
                  <a:pt x="551309" y="523826"/>
                </a:moveTo>
                <a:cubicBezTo>
                  <a:pt x="643037" y="416198"/>
                  <a:pt x="646634" y="258974"/>
                  <a:pt x="559929" y="147253"/>
                </a:cubicBezTo>
                <a:cubicBezTo>
                  <a:pt x="473237" y="35533"/>
                  <a:pt x="320031" y="0"/>
                  <a:pt x="192993" y="62148"/>
                </a:cubicBezTo>
                <a:cubicBezTo>
                  <a:pt x="65969" y="124297"/>
                  <a:pt x="0" y="267072"/>
                  <a:pt x="34987" y="404081"/>
                </a:cubicBezTo>
                <a:cubicBezTo>
                  <a:pt x="69987" y="541102"/>
                  <a:pt x="196330" y="634752"/>
                  <a:pt x="337605" y="62839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89" name="Freeform 27489"/>
          <p:cNvSpPr/>
          <p:nvPr/>
        </p:nvSpPr>
        <p:spPr>
          <a:xfrm rot="0" flipH="0" flipV="0">
            <a:off x="21732239" y="8557769"/>
            <a:ext cx="74675" cy="80771"/>
          </a:xfrm>
          <a:custGeom>
            <a:pathLst>
              <a:path w="622300" h="673100">
                <a:moveTo>
                  <a:pt x="0" y="0"/>
                </a:moveTo>
                <a:lnTo>
                  <a:pt x="622300" y="673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90" name="Freeform 27490"/>
          <p:cNvSpPr/>
          <p:nvPr/>
        </p:nvSpPr>
        <p:spPr>
          <a:xfrm rot="0" flipH="0" flipV="0">
            <a:off x="20866607" y="9895841"/>
            <a:ext cx="88391" cy="222503"/>
          </a:xfrm>
          <a:custGeom>
            <a:pathLst>
              <a:path w="736600" h="1854200">
                <a:moveTo>
                  <a:pt x="0" y="0"/>
                </a:moveTo>
                <a:lnTo>
                  <a:pt x="736600" y="0"/>
                </a:lnTo>
                <a:lnTo>
                  <a:pt x="736600" y="1854200"/>
                </a:lnTo>
                <a:lnTo>
                  <a:pt x="0" y="18542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91" name="Freeform 27491"/>
          <p:cNvSpPr/>
          <p:nvPr/>
        </p:nvSpPr>
        <p:spPr>
          <a:xfrm rot="0" flipH="0" flipV="0">
            <a:off x="20682203" y="7347713"/>
            <a:ext cx="268223" cy="341375"/>
          </a:xfrm>
          <a:custGeom>
            <a:pathLst>
              <a:path w="2235200" h="2844800">
                <a:moveTo>
                  <a:pt x="533400" y="2844800"/>
                </a:moveTo>
                <a:lnTo>
                  <a:pt x="2235200" y="10541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92" name="Freeform 27492"/>
          <p:cNvSpPr/>
          <p:nvPr/>
        </p:nvSpPr>
        <p:spPr>
          <a:xfrm rot="0" flipH="0" flipV="0">
            <a:off x="20808695" y="7817105"/>
            <a:ext cx="236219" cy="213359"/>
          </a:xfrm>
          <a:custGeom>
            <a:pathLst>
              <a:path w="1968500" h="1778000">
                <a:moveTo>
                  <a:pt x="1968500" y="1422400"/>
                </a:moveTo>
                <a:lnTo>
                  <a:pt x="990600" y="1600200"/>
                </a:lnTo>
                <a:lnTo>
                  <a:pt x="0" y="1778000"/>
                </a:lnTo>
                <a:lnTo>
                  <a:pt x="1701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93" name="Freeform 27493"/>
          <p:cNvSpPr/>
          <p:nvPr/>
        </p:nvSpPr>
        <p:spPr>
          <a:xfrm rot="0" flipH="0" flipV="0">
            <a:off x="20808695" y="8030465"/>
            <a:ext cx="260603" cy="131063"/>
          </a:xfrm>
          <a:custGeom>
            <a:pathLst>
              <a:path w="2171700" h="1092200">
                <a:moveTo>
                  <a:pt x="2171700" y="10922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94" name="Freeform 27494"/>
          <p:cNvSpPr/>
          <p:nvPr/>
        </p:nvSpPr>
        <p:spPr>
          <a:xfrm rot="0" flipH="0" flipV="0">
            <a:off x="20746211" y="7689089"/>
            <a:ext cx="266699" cy="128015"/>
          </a:xfrm>
          <a:custGeom>
            <a:pathLst>
              <a:path w="2222500" h="1066800">
                <a:moveTo>
                  <a:pt x="2222500" y="10668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95" name="Freeform 27495"/>
          <p:cNvSpPr/>
          <p:nvPr/>
        </p:nvSpPr>
        <p:spPr>
          <a:xfrm rot="0" flipH="0" flipV="0">
            <a:off x="20887943" y="8161529"/>
            <a:ext cx="228599" cy="551687"/>
          </a:xfrm>
          <a:custGeom>
            <a:pathLst>
              <a:path w="1905000" h="4597400">
                <a:moveTo>
                  <a:pt x="660400" y="4597400"/>
                </a:moveTo>
                <a:lnTo>
                  <a:pt x="1905000" y="2882900"/>
                </a:lnTo>
                <a:lnTo>
                  <a:pt x="0" y="1752600"/>
                </a:lnTo>
                <a:lnTo>
                  <a:pt x="15113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96" name="Freeform 27496"/>
          <p:cNvSpPr/>
          <p:nvPr/>
        </p:nvSpPr>
        <p:spPr>
          <a:xfrm rot="0" flipH="0" flipV="0">
            <a:off x="20452079" y="5793233"/>
            <a:ext cx="158495" cy="198119"/>
          </a:xfrm>
          <a:custGeom>
            <a:pathLst>
              <a:path w="1320800" h="1651000">
                <a:moveTo>
                  <a:pt x="0" y="1651000"/>
                </a:moveTo>
                <a:lnTo>
                  <a:pt x="1320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97" name="Freeform 27497"/>
          <p:cNvSpPr/>
          <p:nvPr/>
        </p:nvSpPr>
        <p:spPr>
          <a:xfrm rot="0" flipH="0" flipV="0">
            <a:off x="20285963" y="4673093"/>
            <a:ext cx="207263" cy="1647443"/>
          </a:xfrm>
          <a:custGeom>
            <a:pathLst>
              <a:path w="1727200" h="13728700">
                <a:moveTo>
                  <a:pt x="1727200" y="137287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98" name="Freeform 27498"/>
          <p:cNvSpPr/>
          <p:nvPr/>
        </p:nvSpPr>
        <p:spPr>
          <a:xfrm rot="0" flipH="0" flipV="0">
            <a:off x="20333207" y="4665473"/>
            <a:ext cx="396239" cy="1612391"/>
          </a:xfrm>
          <a:custGeom>
            <a:pathLst>
              <a:path w="3302000" h="13436600">
                <a:moveTo>
                  <a:pt x="3302000" y="134366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499" name="Freeform 27499"/>
          <p:cNvSpPr/>
          <p:nvPr/>
        </p:nvSpPr>
        <p:spPr>
          <a:xfrm rot="0" flipH="0" flipV="0">
            <a:off x="20452079" y="5991353"/>
            <a:ext cx="237743" cy="124967"/>
          </a:xfrm>
          <a:custGeom>
            <a:pathLst>
              <a:path w="1981200" h="1041400">
                <a:moveTo>
                  <a:pt x="1981200" y="10414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00" name="Freeform 27500"/>
          <p:cNvSpPr/>
          <p:nvPr/>
        </p:nvSpPr>
        <p:spPr>
          <a:xfrm rot="0" flipH="0" flipV="0">
            <a:off x="20493227" y="6277865"/>
            <a:ext cx="266699" cy="170687"/>
          </a:xfrm>
          <a:custGeom>
            <a:pathLst>
              <a:path w="2222500" h="1422400">
                <a:moveTo>
                  <a:pt x="2222500" y="1422400"/>
                </a:moveTo>
                <a:lnTo>
                  <a:pt x="0" y="355600"/>
                </a:lnTo>
                <a:lnTo>
                  <a:pt x="977900" y="177800"/>
                </a:lnTo>
                <a:lnTo>
                  <a:pt x="1968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01" name="Freeform 27501"/>
          <p:cNvSpPr/>
          <p:nvPr/>
        </p:nvSpPr>
        <p:spPr>
          <a:xfrm rot="0" flipH="0" flipV="0">
            <a:off x="20555711" y="6448553"/>
            <a:ext cx="330707" cy="684275"/>
          </a:xfrm>
          <a:custGeom>
            <a:pathLst>
              <a:path w="2755900" h="5702300">
                <a:moveTo>
                  <a:pt x="2755900" y="5702300"/>
                </a:moveTo>
                <a:lnTo>
                  <a:pt x="533400" y="4635500"/>
                </a:lnTo>
                <a:lnTo>
                  <a:pt x="2235200" y="2844800"/>
                </a:lnTo>
                <a:lnTo>
                  <a:pt x="0" y="1790700"/>
                </a:lnTo>
                <a:lnTo>
                  <a:pt x="17018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02" name="Freeform 27502"/>
          <p:cNvSpPr/>
          <p:nvPr/>
        </p:nvSpPr>
        <p:spPr>
          <a:xfrm rot="0" flipH="0" flipV="0">
            <a:off x="20493227" y="6116321"/>
            <a:ext cx="196595" cy="204215"/>
          </a:xfrm>
          <a:custGeom>
            <a:pathLst>
              <a:path w="1638300" h="1701800">
                <a:moveTo>
                  <a:pt x="0" y="1701800"/>
                </a:moveTo>
                <a:lnTo>
                  <a:pt x="16383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03" name="Freeform 27503"/>
          <p:cNvSpPr/>
          <p:nvPr/>
        </p:nvSpPr>
        <p:spPr>
          <a:xfrm rot="0" flipH="0" flipV="0">
            <a:off x="20327111" y="4987037"/>
            <a:ext cx="85343" cy="16763"/>
          </a:xfrm>
          <a:custGeom>
            <a:pathLst>
              <a:path w="711200" h="139700">
                <a:moveTo>
                  <a:pt x="0" y="139700"/>
                </a:moveTo>
                <a:lnTo>
                  <a:pt x="7112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04" name="Freeform 27504"/>
          <p:cNvSpPr/>
          <p:nvPr/>
        </p:nvSpPr>
        <p:spPr>
          <a:xfrm rot="0" flipH="0" flipV="0">
            <a:off x="20228051" y="4517645"/>
            <a:ext cx="132587" cy="132587"/>
          </a:xfrm>
          <a:custGeom>
            <a:pathLst>
              <a:path w="1104900" h="1104900">
                <a:moveTo>
                  <a:pt x="1104900" y="552450"/>
                </a:moveTo>
                <a:cubicBezTo>
                  <a:pt x="1104900" y="247340"/>
                  <a:pt x="857560" y="0"/>
                  <a:pt x="552450" y="0"/>
                </a:cubicBezTo>
                <a:cubicBezTo>
                  <a:pt x="247339" y="0"/>
                  <a:pt x="0" y="247340"/>
                  <a:pt x="0" y="552450"/>
                </a:cubicBezTo>
                <a:cubicBezTo>
                  <a:pt x="0" y="857561"/>
                  <a:pt x="247339" y="1104900"/>
                  <a:pt x="552450" y="1104900"/>
                </a:cubicBezTo>
                <a:cubicBezTo>
                  <a:pt x="857560" y="1104900"/>
                  <a:pt x="1104900" y="857561"/>
                  <a:pt x="1104900" y="5524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05" name="Freeform 27505"/>
          <p:cNvSpPr/>
          <p:nvPr/>
        </p:nvSpPr>
        <p:spPr>
          <a:xfrm rot="0" flipH="0" flipV="0">
            <a:off x="20282349" y="8338755"/>
            <a:ext cx="26580" cy="49625"/>
          </a:xfrm>
          <a:custGeom>
            <a:pathLst>
              <a:path w="221505" h="413544">
                <a:moveTo>
                  <a:pt x="0" y="413544"/>
                </a:moveTo>
                <a:cubicBezTo>
                  <a:pt x="141684" y="326045"/>
                  <a:pt x="221505" y="165795"/>
                  <a:pt x="206015" y="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06" name="Freeform 27506"/>
          <p:cNvSpPr/>
          <p:nvPr/>
        </p:nvSpPr>
        <p:spPr>
          <a:xfrm rot="-5400000" flipH="0" flipV="0">
            <a:off x="20279057" y="8343555"/>
            <a:ext cx="28937" cy="21434"/>
          </a:xfrm>
          <a:custGeom>
            <a:pathLst>
              <a:path w="241148" h="178625">
                <a:moveTo>
                  <a:pt x="0" y="0"/>
                </a:moveTo>
                <a:cubicBezTo>
                  <a:pt x="34532" y="104546"/>
                  <a:pt x="131090" y="176060"/>
                  <a:pt x="241148" y="178625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07" name="Freeform 27507"/>
          <p:cNvSpPr/>
          <p:nvPr/>
        </p:nvSpPr>
        <p:spPr>
          <a:xfrm rot="0" flipH="0" flipV="0">
            <a:off x="20223489" y="8045215"/>
            <a:ext cx="78203" cy="40256"/>
          </a:xfrm>
          <a:custGeom>
            <a:pathLst>
              <a:path w="651694" h="335471">
                <a:moveTo>
                  <a:pt x="647527" y="335471"/>
                </a:moveTo>
                <a:cubicBezTo>
                  <a:pt x="651694" y="156667"/>
                  <a:pt x="510121" y="8335"/>
                  <a:pt x="331304" y="4167"/>
                </a:cubicBezTo>
                <a:cubicBezTo>
                  <a:pt x="152500" y="0"/>
                  <a:pt x="4168" y="141573"/>
                  <a:pt x="0" y="32039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08" name="Freeform 27508"/>
          <p:cNvSpPr/>
          <p:nvPr/>
        </p:nvSpPr>
        <p:spPr>
          <a:xfrm rot="0" flipH="0" flipV="0">
            <a:off x="20260055" y="8181341"/>
            <a:ext cx="71627" cy="1523"/>
          </a:xfrm>
          <a:custGeom>
            <a:pathLst>
              <a:path w="596900" h="12700">
                <a:moveTo>
                  <a:pt x="317500" y="12700"/>
                </a:moveTo>
                <a:lnTo>
                  <a:pt x="0" y="0"/>
                </a:lnTo>
                <a:lnTo>
                  <a:pt x="596900" y="12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09" name="Freeform 27509"/>
          <p:cNvSpPr/>
          <p:nvPr/>
        </p:nvSpPr>
        <p:spPr>
          <a:xfrm rot="0" flipH="0" flipV="0">
            <a:off x="20257007" y="8278877"/>
            <a:ext cx="44195" cy="0"/>
          </a:xfrm>
          <a:custGeom>
            <a:pathLst>
              <a:path w="368300" h="0">
                <a:moveTo>
                  <a:pt x="0" y="0"/>
                </a:moveTo>
                <a:lnTo>
                  <a:pt x="3683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10" name="Freeform 27510"/>
          <p:cNvSpPr/>
          <p:nvPr/>
        </p:nvSpPr>
        <p:spPr>
          <a:xfrm rot="0" flipH="0" flipV="0">
            <a:off x="20253959" y="8402321"/>
            <a:ext cx="38099" cy="38099"/>
          </a:xfrm>
          <a:custGeom>
            <a:pathLst>
              <a:path w="317500" h="317500">
                <a:moveTo>
                  <a:pt x="317500" y="158750"/>
                </a:moveTo>
                <a:cubicBezTo>
                  <a:pt x="317500" y="71078"/>
                  <a:pt x="246422" y="0"/>
                  <a:pt x="158750" y="0"/>
                </a:cubicBezTo>
                <a:cubicBezTo>
                  <a:pt x="71077" y="0"/>
                  <a:pt x="0" y="71078"/>
                  <a:pt x="0" y="158750"/>
                </a:cubicBezTo>
                <a:cubicBezTo>
                  <a:pt x="0" y="246423"/>
                  <a:pt x="71077" y="317500"/>
                  <a:pt x="158750" y="317500"/>
                </a:cubicBezTo>
                <a:cubicBezTo>
                  <a:pt x="246422" y="317500"/>
                  <a:pt x="317500" y="246423"/>
                  <a:pt x="317500" y="1587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11" name="Freeform 27511"/>
          <p:cNvSpPr/>
          <p:nvPr/>
        </p:nvSpPr>
        <p:spPr>
          <a:xfrm rot="0" flipH="0" flipV="0">
            <a:off x="20302727" y="8339837"/>
            <a:ext cx="4571" cy="0"/>
          </a:xfrm>
          <a:custGeom>
            <a:pathLst>
              <a:path w="38100" h="0">
                <a:moveTo>
                  <a:pt x="0" y="0"/>
                </a:moveTo>
                <a:lnTo>
                  <a:pt x="38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12" name="Freeform 27512"/>
          <p:cNvSpPr/>
          <p:nvPr/>
        </p:nvSpPr>
        <p:spPr>
          <a:xfrm rot="0" flipH="0" flipV="0">
            <a:off x="20301203" y="8231633"/>
            <a:ext cx="50291" cy="47243"/>
          </a:xfrm>
          <a:custGeom>
            <a:pathLst>
              <a:path w="419100" h="393700">
                <a:moveTo>
                  <a:pt x="0" y="393700"/>
                </a:moveTo>
                <a:lnTo>
                  <a:pt x="4191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13" name="Freeform 27513"/>
          <p:cNvSpPr/>
          <p:nvPr/>
        </p:nvSpPr>
        <p:spPr>
          <a:xfrm rot="0" flipH="0" flipV="0">
            <a:off x="20298155" y="8085329"/>
            <a:ext cx="1523" cy="97535"/>
          </a:xfrm>
          <a:custGeom>
            <a:pathLst>
              <a:path w="12700" h="812800">
                <a:moveTo>
                  <a:pt x="12700" y="0"/>
                </a:moveTo>
                <a:lnTo>
                  <a:pt x="0" y="812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14" name="Freeform 27514"/>
          <p:cNvSpPr/>
          <p:nvPr/>
        </p:nvSpPr>
        <p:spPr>
          <a:xfrm rot="0" flipH="0" flipV="0">
            <a:off x="20247863" y="8070089"/>
            <a:ext cx="28955" cy="28955"/>
          </a:xfrm>
          <a:custGeom>
            <a:pathLst>
              <a:path w="241300" h="241300">
                <a:moveTo>
                  <a:pt x="241300" y="120650"/>
                </a:moveTo>
                <a:cubicBezTo>
                  <a:pt x="241300" y="54013"/>
                  <a:pt x="187287" y="0"/>
                  <a:pt x="120650" y="0"/>
                </a:cubicBezTo>
                <a:cubicBezTo>
                  <a:pt x="54012" y="0"/>
                  <a:pt x="0" y="54013"/>
                  <a:pt x="0" y="120650"/>
                </a:cubicBezTo>
                <a:cubicBezTo>
                  <a:pt x="0" y="187288"/>
                  <a:pt x="54012" y="241300"/>
                  <a:pt x="120650" y="241300"/>
                </a:cubicBezTo>
                <a:cubicBezTo>
                  <a:pt x="187287" y="241300"/>
                  <a:pt x="241300" y="187288"/>
                  <a:pt x="241300" y="1206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15" name="Freeform 27515"/>
          <p:cNvSpPr/>
          <p:nvPr/>
        </p:nvSpPr>
        <p:spPr>
          <a:xfrm rot="0" flipH="0" flipV="0">
            <a:off x="20186903" y="8179817"/>
            <a:ext cx="73151" cy="1523"/>
          </a:xfrm>
          <a:custGeom>
            <a:pathLst>
              <a:path w="609600" h="12700">
                <a:moveTo>
                  <a:pt x="609600" y="12700"/>
                </a:moveTo>
                <a:lnTo>
                  <a:pt x="279400" y="12700"/>
                </a:lnTo>
                <a:lnTo>
                  <a:pt x="609600" y="12700"/>
                </a:ln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16" name="Freeform 27516"/>
          <p:cNvSpPr/>
          <p:nvPr/>
        </p:nvSpPr>
        <p:spPr>
          <a:xfrm rot="0" flipH="0" flipV="0">
            <a:off x="20212811" y="8277353"/>
            <a:ext cx="44195" cy="1523"/>
          </a:xfrm>
          <a:custGeom>
            <a:pathLst>
              <a:path w="368300" h="12700">
                <a:moveTo>
                  <a:pt x="368300" y="127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17" name="Freeform 27517"/>
          <p:cNvSpPr/>
          <p:nvPr/>
        </p:nvSpPr>
        <p:spPr>
          <a:xfrm rot="0" flipH="0" flipV="0">
            <a:off x="20274286" y="8294845"/>
            <a:ext cx="318" cy="128"/>
          </a:xfrm>
          <a:custGeom>
            <a:pathLst>
              <a:path w="2654" h="1067">
                <a:moveTo>
                  <a:pt x="2654" y="1067"/>
                </a:moveTo>
                <a:cubicBezTo>
                  <a:pt x="1773" y="707"/>
                  <a:pt x="880" y="360"/>
                  <a:pt x="0" y="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18" name="Freeform 27518"/>
          <p:cNvSpPr/>
          <p:nvPr/>
        </p:nvSpPr>
        <p:spPr>
          <a:xfrm rot="0" flipH="0" flipV="0">
            <a:off x="20263103" y="8278877"/>
            <a:ext cx="10667" cy="32003"/>
          </a:xfrm>
          <a:custGeom>
            <a:pathLst>
              <a:path w="88900" h="266700">
                <a:moveTo>
                  <a:pt x="88900" y="0"/>
                </a:moveTo>
                <a:lnTo>
                  <a:pt x="88900" y="139700"/>
                </a:lnTo>
                <a:lnTo>
                  <a:pt x="0" y="2667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19" name="Freeform 27519"/>
          <p:cNvSpPr/>
          <p:nvPr/>
        </p:nvSpPr>
        <p:spPr>
          <a:xfrm rot="0" flipH="0" flipV="0">
            <a:off x="20211287" y="8277353"/>
            <a:ext cx="28955" cy="35051"/>
          </a:xfrm>
          <a:custGeom>
            <a:pathLst>
              <a:path w="241300" h="292100">
                <a:moveTo>
                  <a:pt x="241300" y="0"/>
                </a:moveTo>
                <a:lnTo>
                  <a:pt x="241300" y="139700"/>
                </a:lnTo>
                <a:lnTo>
                  <a:pt x="0" y="2921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20" name="Freeform 27520"/>
          <p:cNvSpPr/>
          <p:nvPr/>
        </p:nvSpPr>
        <p:spPr>
          <a:xfrm rot="0" flipH="0" flipV="0">
            <a:off x="20165567" y="8227061"/>
            <a:ext cx="47243" cy="50291"/>
          </a:xfrm>
          <a:custGeom>
            <a:pathLst>
              <a:path w="393700" h="419100">
                <a:moveTo>
                  <a:pt x="393700" y="4191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21" name="Freeform 27521"/>
          <p:cNvSpPr/>
          <p:nvPr/>
        </p:nvSpPr>
        <p:spPr>
          <a:xfrm rot="0" flipH="0" flipV="0">
            <a:off x="20244815" y="8201153"/>
            <a:ext cx="28955" cy="28955"/>
          </a:xfrm>
          <a:custGeom>
            <a:pathLst>
              <a:path w="241300" h="241300">
                <a:moveTo>
                  <a:pt x="241300" y="120650"/>
                </a:moveTo>
                <a:cubicBezTo>
                  <a:pt x="241300" y="54013"/>
                  <a:pt x="187287" y="0"/>
                  <a:pt x="120650" y="0"/>
                </a:cubicBezTo>
                <a:cubicBezTo>
                  <a:pt x="54012" y="0"/>
                  <a:pt x="0" y="54013"/>
                  <a:pt x="0" y="120650"/>
                </a:cubicBezTo>
                <a:cubicBezTo>
                  <a:pt x="0" y="187288"/>
                  <a:pt x="54012" y="241300"/>
                  <a:pt x="120650" y="241300"/>
                </a:cubicBezTo>
                <a:cubicBezTo>
                  <a:pt x="187287" y="241300"/>
                  <a:pt x="241300" y="187288"/>
                  <a:pt x="241300" y="120650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22" name="Freeform 27522"/>
          <p:cNvSpPr/>
          <p:nvPr/>
        </p:nvSpPr>
        <p:spPr>
          <a:xfrm rot="-5400000" flipH="0" flipV="0">
            <a:off x="20337717" y="4942982"/>
            <a:ext cx="47089" cy="32791"/>
          </a:xfrm>
          <a:custGeom>
            <a:pathLst>
              <a:path w="392416" h="273265">
                <a:moveTo>
                  <a:pt x="383869" y="273265"/>
                </a:moveTo>
                <a:cubicBezTo>
                  <a:pt x="392416" y="178766"/>
                  <a:pt x="343292" y="88405"/>
                  <a:pt x="259333" y="44196"/>
                </a:cubicBezTo>
                <a:cubicBezTo>
                  <a:pt x="175373" y="0"/>
                  <a:pt x="73076" y="10630"/>
                  <a:pt x="0" y="71146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23" name="Freeform 27523"/>
          <p:cNvSpPr/>
          <p:nvPr/>
        </p:nvSpPr>
        <p:spPr>
          <a:xfrm rot="0" flipH="0" flipV="0">
            <a:off x="20220431" y="8083805"/>
            <a:ext cx="3047" cy="97535"/>
          </a:xfrm>
          <a:custGeom>
            <a:pathLst>
              <a:path w="25400" h="812800">
                <a:moveTo>
                  <a:pt x="0" y="812800"/>
                </a:moveTo>
                <a:lnTo>
                  <a:pt x="25400" y="0"/>
                </a:lnTo>
                <a:lnTo>
                  <a:pt x="0" y="8128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24" name="Freeform 27524"/>
          <p:cNvSpPr/>
          <p:nvPr/>
        </p:nvSpPr>
        <p:spPr>
          <a:xfrm rot="0" flipH="0" flipV="0">
            <a:off x="20261579" y="8362697"/>
            <a:ext cx="1523" cy="68579"/>
          </a:xfrm>
          <a:custGeom>
            <a:pathLst>
              <a:path w="12700" h="571500">
                <a:moveTo>
                  <a:pt x="12700" y="0"/>
                </a:moveTo>
                <a:lnTo>
                  <a:pt x="0" y="5715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25" name="Freeform 27525"/>
          <p:cNvSpPr/>
          <p:nvPr/>
        </p:nvSpPr>
        <p:spPr>
          <a:xfrm rot="0" flipH="0" flipV="0">
            <a:off x="20198399" y="8311085"/>
            <a:ext cx="65500" cy="88141"/>
          </a:xfrm>
          <a:custGeom>
            <a:pathLst>
              <a:path w="545840" h="734516">
                <a:moveTo>
                  <a:pt x="125338" y="0"/>
                </a:moveTo>
                <a:cubicBezTo>
                  <a:pt x="12725" y="142775"/>
                  <a:pt x="0" y="340270"/>
                  <a:pt x="93365" y="496317"/>
                </a:cubicBezTo>
                <a:cubicBezTo>
                  <a:pt x="186730" y="652363"/>
                  <a:pt x="366787" y="734516"/>
                  <a:pt x="545840" y="702778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26" name="Freeform 27526"/>
          <p:cNvSpPr/>
          <p:nvPr/>
        </p:nvSpPr>
        <p:spPr>
          <a:xfrm rot="-5400000" flipH="0" flipV="0">
            <a:off x="20223030" y="8327976"/>
            <a:ext cx="59539" cy="22523"/>
          </a:xfrm>
          <a:custGeom>
            <a:pathLst>
              <a:path w="496162" h="187693">
                <a:moveTo>
                  <a:pt x="496162" y="179159"/>
                </a:moveTo>
                <a:cubicBezTo>
                  <a:pt x="459967" y="71679"/>
                  <a:pt x="358355" y="0"/>
                  <a:pt x="244957" y="1956"/>
                </a:cubicBezTo>
                <a:cubicBezTo>
                  <a:pt x="131572" y="3911"/>
                  <a:pt x="32486" y="79032"/>
                  <a:pt x="0" y="187693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27" name="Freeform 27527"/>
          <p:cNvSpPr/>
          <p:nvPr/>
        </p:nvSpPr>
        <p:spPr>
          <a:xfrm rot="0" flipH="0" flipV="0">
            <a:off x="20279867" y="8362697"/>
            <a:ext cx="3047" cy="68579"/>
          </a:xfrm>
          <a:custGeom>
            <a:pathLst>
              <a:path w="25400" h="571500">
                <a:moveTo>
                  <a:pt x="0" y="571500"/>
                </a:moveTo>
                <a:lnTo>
                  <a:pt x="25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28" name="Freeform 27528"/>
          <p:cNvSpPr/>
          <p:nvPr/>
        </p:nvSpPr>
        <p:spPr>
          <a:xfrm rot="0" flipH="0" flipV="0">
            <a:off x="20263106" y="8351904"/>
            <a:ext cx="19934" cy="10261"/>
          </a:xfrm>
          <a:custGeom>
            <a:pathLst>
              <a:path w="166117" h="85514">
                <a:moveTo>
                  <a:pt x="165051" y="85514"/>
                </a:moveTo>
                <a:cubicBezTo>
                  <a:pt x="166117" y="39923"/>
                  <a:pt x="130026" y="2121"/>
                  <a:pt x="84448" y="1066"/>
                </a:cubicBezTo>
                <a:cubicBezTo>
                  <a:pt x="38882" y="0"/>
                  <a:pt x="1055" y="36091"/>
                  <a:pt x="0" y="81669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29" name="Freeform 27529"/>
          <p:cNvSpPr/>
          <p:nvPr/>
        </p:nvSpPr>
        <p:spPr>
          <a:xfrm rot="0" flipH="0" flipV="0">
            <a:off x="20261454" y="8430284"/>
            <a:ext cx="19934" cy="10261"/>
          </a:xfrm>
          <a:custGeom>
            <a:pathLst>
              <a:path w="166117" h="85514">
                <a:moveTo>
                  <a:pt x="1066" y="0"/>
                </a:moveTo>
                <a:cubicBezTo>
                  <a:pt x="0" y="45566"/>
                  <a:pt x="36091" y="83393"/>
                  <a:pt x="81669" y="84448"/>
                </a:cubicBezTo>
                <a:cubicBezTo>
                  <a:pt x="127260" y="85514"/>
                  <a:pt x="165062" y="49423"/>
                  <a:pt x="166117" y="3845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30" name="Freeform 27530"/>
          <p:cNvSpPr/>
          <p:nvPr/>
        </p:nvSpPr>
        <p:spPr>
          <a:xfrm rot="0" flipH="0" flipV="0">
            <a:off x="20368259" y="5148581"/>
            <a:ext cx="163067" cy="513587"/>
          </a:xfrm>
          <a:custGeom>
            <a:pathLst>
              <a:path w="1358900" h="4279900">
                <a:moveTo>
                  <a:pt x="342900" y="4279900"/>
                </a:moveTo>
                <a:lnTo>
                  <a:pt x="1358900" y="2692400"/>
                </a:lnTo>
                <a:lnTo>
                  <a:pt x="0" y="1536700"/>
                </a:lnTo>
                <a:lnTo>
                  <a:pt x="6985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31" name="Freeform 27531"/>
          <p:cNvSpPr/>
          <p:nvPr/>
        </p:nvSpPr>
        <p:spPr>
          <a:xfrm rot="0" flipH="0" flipV="0">
            <a:off x="20223479" y="4583177"/>
            <a:ext cx="3047" cy="3500627"/>
          </a:xfrm>
          <a:custGeom>
            <a:pathLst>
              <a:path w="25400" h="29171900">
                <a:moveTo>
                  <a:pt x="0" y="29171900"/>
                </a:moveTo>
                <a:lnTo>
                  <a:pt x="254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32" name="Freeform 27532"/>
          <p:cNvSpPr/>
          <p:nvPr/>
        </p:nvSpPr>
        <p:spPr>
          <a:xfrm rot="0" flipH="0" flipV="0">
            <a:off x="20299679" y="4586225"/>
            <a:ext cx="60959" cy="3499103"/>
          </a:xfrm>
          <a:custGeom>
            <a:pathLst>
              <a:path w="508000" h="29159200">
                <a:moveTo>
                  <a:pt x="0" y="29159200"/>
                </a:moveTo>
                <a:lnTo>
                  <a:pt x="50800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33" name="Freeform 27533"/>
          <p:cNvSpPr/>
          <p:nvPr/>
        </p:nvSpPr>
        <p:spPr>
          <a:xfrm rot="0" flipH="0" flipV="0">
            <a:off x="20327111" y="5003801"/>
            <a:ext cx="124967" cy="144779"/>
          </a:xfrm>
          <a:custGeom>
            <a:pathLst>
              <a:path w="1041400" h="1206500">
                <a:moveTo>
                  <a:pt x="1041400" y="12065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34" name="Freeform 27534"/>
          <p:cNvSpPr/>
          <p:nvPr/>
        </p:nvSpPr>
        <p:spPr>
          <a:xfrm rot="0" flipH="0" flipV="0">
            <a:off x="20409407" y="5662169"/>
            <a:ext cx="201167" cy="131063"/>
          </a:xfrm>
          <a:custGeom>
            <a:pathLst>
              <a:path w="1676400" h="1092200">
                <a:moveTo>
                  <a:pt x="1676400" y="1092200"/>
                </a:moveTo>
                <a:lnTo>
                  <a:pt x="0" y="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35" name="Freeform 27535"/>
          <p:cNvSpPr/>
          <p:nvPr/>
        </p:nvSpPr>
        <p:spPr>
          <a:xfrm rot="-5400000" flipH="0" flipV="0">
            <a:off x="20148613" y="8188361"/>
            <a:ext cx="47976" cy="30673"/>
          </a:xfrm>
          <a:custGeom>
            <a:pathLst>
              <a:path w="399807" h="255612">
                <a:moveTo>
                  <a:pt x="398893" y="255612"/>
                </a:moveTo>
                <a:cubicBezTo>
                  <a:pt x="399807" y="160731"/>
                  <a:pt x="343572" y="74612"/>
                  <a:pt x="256323" y="37312"/>
                </a:cubicBezTo>
                <a:cubicBezTo>
                  <a:pt x="169086" y="0"/>
                  <a:pt x="67970" y="18834"/>
                  <a:pt x="0" y="85052"/>
                </a:cubicBez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36" name="Freeform 27536"/>
          <p:cNvSpPr/>
          <p:nvPr/>
        </p:nvSpPr>
        <p:spPr>
          <a:xfrm rot="0" flipH="0" flipV="0">
            <a:off x="16763" y="5081"/>
            <a:ext cx="30240731" cy="21381719"/>
          </a:xfrm>
          <a:custGeom>
            <a:pathLst>
              <a:path w="252006100" h="178181000">
                <a:moveTo>
                  <a:pt x="0" y="178181000"/>
                </a:moveTo>
                <a:lnTo>
                  <a:pt x="0" y="0"/>
                </a:lnTo>
                <a:lnTo>
                  <a:pt x="252006100" y="0"/>
                </a:lnTo>
                <a:lnTo>
                  <a:pt x="252006100" y="178181000"/>
                </a:lnTo>
                <a:lnTo>
                  <a:pt x="0" y="178181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37" name="Freeform 27537"/>
          <p:cNvSpPr/>
          <p:nvPr/>
        </p:nvSpPr>
        <p:spPr>
          <a:xfrm rot="0" flipH="0" flipV="0">
            <a:off x="30077663" y="184913"/>
            <a:ext cx="0" cy="21022055"/>
          </a:xfrm>
          <a:custGeom>
            <a:pathLst>
              <a:path w="0" h="175183800">
                <a:moveTo>
                  <a:pt x="0" y="17518380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538" name="Picture 27538"/>
          <p:cNvPicPr>
            <a:picLocks noChangeAspect="0" noChangeArrowheads="1"/>
          </p:cNvPicPr>
          <p:nvPr/>
        </p:nvPicPr>
        <p:blipFill>
          <a:blip r:embed="rId275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226508" y="0"/>
            <a:ext cx="45209" cy="21386800"/>
          </a:xfrm>
          <a:prstGeom prst="rect">
            <a:avLst/>
          </a:prstGeom>
          <a:noFill/>
          <a:extLst/>
        </p:spPr>
      </p:pic>
      <p:pic>
        <p:nvPicPr>
          <p:cNvPr id="27539" name="Picture 27539"/>
          <p:cNvPicPr>
            <a:picLocks noChangeAspect="0" noChangeArrowheads="1"/>
          </p:cNvPicPr>
          <p:nvPr/>
        </p:nvPicPr>
        <p:blipFill>
          <a:blip r:embed="rId275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63" y="0"/>
            <a:ext cx="43688" cy="21386800"/>
          </a:xfrm>
          <a:prstGeom prst="rect">
            <a:avLst/>
          </a:prstGeom>
          <a:noFill/>
          <a:extLst/>
        </p:spPr>
      </p:pic>
      <p:sp>
        <p:nvSpPr>
          <p:cNvPr id="27540" name="Freeform 27540"/>
          <p:cNvSpPr/>
          <p:nvPr/>
        </p:nvSpPr>
        <p:spPr>
          <a:xfrm rot="0" flipH="0" flipV="0">
            <a:off x="736091" y="184913"/>
            <a:ext cx="29341571" cy="21022055"/>
          </a:xfrm>
          <a:custGeom>
            <a:pathLst>
              <a:path w="244513100" h="175183800">
                <a:moveTo>
                  <a:pt x="244513100" y="175183800"/>
                </a:moveTo>
                <a:lnTo>
                  <a:pt x="0" y="175183800"/>
                </a:ln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541" name="Picture 27541"/>
          <p:cNvPicPr>
            <a:picLocks noChangeAspect="0" noChangeArrowheads="1"/>
          </p:cNvPicPr>
          <p:nvPr/>
        </p:nvPicPr>
        <p:blipFill>
          <a:blip r:embed="rId275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63" y="21355812"/>
            <a:ext cx="30267654" cy="30988"/>
          </a:xfrm>
          <a:prstGeom prst="rect">
            <a:avLst/>
          </a:prstGeom>
          <a:noFill/>
          <a:extLst/>
        </p:spPr>
      </p:pic>
      <p:sp>
        <p:nvSpPr>
          <p:cNvPr id="27542" name="Freeform 27542"/>
          <p:cNvSpPr/>
          <p:nvPr/>
        </p:nvSpPr>
        <p:spPr>
          <a:xfrm rot="0" flipH="0" flipV="0">
            <a:off x="736091" y="184913"/>
            <a:ext cx="29341571" cy="0"/>
          </a:xfrm>
          <a:custGeom>
            <a:pathLst>
              <a:path w="244513100" h="0">
                <a:moveTo>
                  <a:pt x="244513100" y="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543" name="Picture 27543"/>
          <p:cNvPicPr>
            <a:picLocks noChangeAspect="0" noChangeArrowheads="1"/>
          </p:cNvPicPr>
          <p:nvPr/>
        </p:nvPicPr>
        <p:blipFill>
          <a:blip r:embed="rId275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63" y="0"/>
            <a:ext cx="30267654" cy="36067"/>
          </a:xfrm>
          <a:prstGeom prst="rect">
            <a:avLst/>
          </a:prstGeom>
          <a:noFill/>
          <a:extLst/>
        </p:spPr>
      </p:pic>
      <p:sp>
        <p:nvSpPr>
          <p:cNvPr id="27544" name="Freeform 27544"/>
          <p:cNvSpPr/>
          <p:nvPr/>
        </p:nvSpPr>
        <p:spPr>
          <a:xfrm rot="0" flipH="0" flipV="0">
            <a:off x="16763" y="5081"/>
            <a:ext cx="30240731" cy="21381719"/>
          </a:xfrm>
          <a:custGeom>
            <a:pathLst>
              <a:path w="252006100" h="178181000">
                <a:moveTo>
                  <a:pt x="0" y="178181000"/>
                </a:moveTo>
                <a:lnTo>
                  <a:pt x="0" y="0"/>
                </a:lnTo>
                <a:lnTo>
                  <a:pt x="252006100" y="0"/>
                </a:lnTo>
                <a:lnTo>
                  <a:pt x="252006100" y="178181000"/>
                </a:lnTo>
                <a:lnTo>
                  <a:pt x="0" y="178181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45" name="Freeform 27545"/>
          <p:cNvSpPr/>
          <p:nvPr/>
        </p:nvSpPr>
        <p:spPr>
          <a:xfrm rot="0" flipH="0" flipV="0">
            <a:off x="23417783" y="19227293"/>
            <a:ext cx="0" cy="1979675"/>
          </a:xfrm>
          <a:custGeom>
            <a:pathLst>
              <a:path w="0" h="16497300">
                <a:moveTo>
                  <a:pt x="0" y="0"/>
                </a:moveTo>
                <a:lnTo>
                  <a:pt x="0" y="164973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46" name="Freeform 27546"/>
          <p:cNvSpPr/>
          <p:nvPr/>
        </p:nvSpPr>
        <p:spPr>
          <a:xfrm rot="0" flipH="0" flipV="0">
            <a:off x="23417783" y="19227293"/>
            <a:ext cx="0" cy="1965959"/>
          </a:xfrm>
          <a:custGeom>
            <a:pathLst>
              <a:path w="0" h="16383000">
                <a:moveTo>
                  <a:pt x="0" y="163830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47" name="Freeform 27547"/>
          <p:cNvSpPr/>
          <p:nvPr/>
        </p:nvSpPr>
        <p:spPr>
          <a:xfrm rot="0" flipH="0" flipV="0">
            <a:off x="23417783" y="19932905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48" name="Freeform 27548"/>
          <p:cNvSpPr/>
          <p:nvPr/>
        </p:nvSpPr>
        <p:spPr>
          <a:xfrm rot="0" flipH="0" flipV="0">
            <a:off x="23417783" y="19393409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49" name="Freeform 27549"/>
          <p:cNvSpPr/>
          <p:nvPr/>
        </p:nvSpPr>
        <p:spPr>
          <a:xfrm rot="0" flipH="0" flipV="0">
            <a:off x="23417783" y="19573241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50" name="Freeform 27550"/>
          <p:cNvSpPr/>
          <p:nvPr/>
        </p:nvSpPr>
        <p:spPr>
          <a:xfrm rot="0" flipH="0" flipV="0">
            <a:off x="23417783" y="19753073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51" name="Freeform 27551"/>
          <p:cNvSpPr/>
          <p:nvPr/>
        </p:nvSpPr>
        <p:spPr>
          <a:xfrm rot="0" flipH="0" flipV="0">
            <a:off x="23417783" y="20112737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52" name="Freeform 27552"/>
          <p:cNvSpPr/>
          <p:nvPr/>
        </p:nvSpPr>
        <p:spPr>
          <a:xfrm rot="0" flipH="0" flipV="0">
            <a:off x="25398983" y="19227293"/>
            <a:ext cx="0" cy="1979675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53" name="Freeform 27553"/>
          <p:cNvSpPr/>
          <p:nvPr/>
        </p:nvSpPr>
        <p:spPr>
          <a:xfrm rot="0" flipH="0" flipV="0">
            <a:off x="24857963" y="19227293"/>
            <a:ext cx="0" cy="1979675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54" name="Freeform 27554"/>
          <p:cNvSpPr/>
          <p:nvPr/>
        </p:nvSpPr>
        <p:spPr>
          <a:xfrm rot="0" flipH="0" flipV="0">
            <a:off x="24498299" y="19227293"/>
            <a:ext cx="0" cy="885443"/>
          </a:xfrm>
          <a:custGeom>
            <a:pathLst>
              <a:path w="0" h="7378700">
                <a:moveTo>
                  <a:pt x="0" y="0"/>
                </a:moveTo>
                <a:lnTo>
                  <a:pt x="0" y="7378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55" name="Freeform 27555"/>
          <p:cNvSpPr/>
          <p:nvPr/>
        </p:nvSpPr>
        <p:spPr>
          <a:xfrm rot="0" flipH="0" flipV="0">
            <a:off x="24138635" y="19227293"/>
            <a:ext cx="0" cy="1979675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56" name="Freeform 27556"/>
          <p:cNvSpPr/>
          <p:nvPr/>
        </p:nvSpPr>
        <p:spPr>
          <a:xfrm rot="0" flipH="0" flipV="0">
            <a:off x="23778971" y="19227293"/>
            <a:ext cx="0" cy="885443"/>
          </a:xfrm>
          <a:custGeom>
            <a:pathLst>
              <a:path w="0" h="7378700">
                <a:moveTo>
                  <a:pt x="0" y="0"/>
                </a:moveTo>
                <a:lnTo>
                  <a:pt x="0" y="7378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57" name="Freeform 27557"/>
          <p:cNvSpPr/>
          <p:nvPr/>
        </p:nvSpPr>
        <p:spPr>
          <a:xfrm rot="0" flipH="0" flipV="0">
            <a:off x="28277819" y="20292569"/>
            <a:ext cx="1799843" cy="0"/>
          </a:xfrm>
          <a:custGeom>
            <a:pathLst>
              <a:path w="14998700" h="0">
                <a:moveTo>
                  <a:pt x="0" y="0"/>
                </a:moveTo>
                <a:lnTo>
                  <a:pt x="14998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58" name="Freeform 27558"/>
          <p:cNvSpPr/>
          <p:nvPr/>
        </p:nvSpPr>
        <p:spPr>
          <a:xfrm rot="0" flipH="0" flipV="0">
            <a:off x="25758647" y="19573241"/>
            <a:ext cx="4319015" cy="0"/>
          </a:xfrm>
          <a:custGeom>
            <a:pathLst>
              <a:path w="35991800" h="0">
                <a:moveTo>
                  <a:pt x="0" y="0"/>
                </a:moveTo>
                <a:lnTo>
                  <a:pt x="359918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59" name="Freeform 27559"/>
          <p:cNvSpPr/>
          <p:nvPr/>
        </p:nvSpPr>
        <p:spPr>
          <a:xfrm rot="0" flipH="0" flipV="0">
            <a:off x="25758647" y="20653757"/>
            <a:ext cx="4319015" cy="0"/>
          </a:xfrm>
          <a:custGeom>
            <a:pathLst>
              <a:path w="35991800" h="0">
                <a:moveTo>
                  <a:pt x="0" y="0"/>
                </a:moveTo>
                <a:lnTo>
                  <a:pt x="359918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60" name="Freeform 27560"/>
          <p:cNvSpPr/>
          <p:nvPr/>
        </p:nvSpPr>
        <p:spPr>
          <a:xfrm rot="0" flipH="0" flipV="0">
            <a:off x="25758647" y="19227293"/>
            <a:ext cx="0" cy="1979675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61" name="Freeform 27561"/>
          <p:cNvSpPr/>
          <p:nvPr/>
        </p:nvSpPr>
        <p:spPr>
          <a:xfrm rot="0" flipH="0" flipV="0">
            <a:off x="28818839" y="20112737"/>
            <a:ext cx="0" cy="541019"/>
          </a:xfrm>
          <a:custGeom>
            <a:pathLst>
              <a:path w="0" h="4508500">
                <a:moveTo>
                  <a:pt x="0" y="45085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62" name="Freeform 27562"/>
          <p:cNvSpPr/>
          <p:nvPr/>
        </p:nvSpPr>
        <p:spPr>
          <a:xfrm rot="0" flipH="0" flipV="0">
            <a:off x="28277819" y="20112737"/>
            <a:ext cx="0" cy="1080515"/>
          </a:xfrm>
          <a:custGeom>
            <a:pathLst>
              <a:path w="0" h="9004300">
                <a:moveTo>
                  <a:pt x="0" y="9004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63" name="Freeform 27563"/>
          <p:cNvSpPr/>
          <p:nvPr/>
        </p:nvSpPr>
        <p:spPr>
          <a:xfrm rot="0" flipH="0" flipV="0">
            <a:off x="29358335" y="20112737"/>
            <a:ext cx="0" cy="541019"/>
          </a:xfrm>
          <a:custGeom>
            <a:pathLst>
              <a:path w="0" h="4508500">
                <a:moveTo>
                  <a:pt x="0" y="45085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64" name="Freeform 27564"/>
          <p:cNvSpPr/>
          <p:nvPr/>
        </p:nvSpPr>
        <p:spPr>
          <a:xfrm rot="0" flipH="0" flipV="0">
            <a:off x="23417783" y="20292569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65" name="Freeform 27565"/>
          <p:cNvSpPr/>
          <p:nvPr/>
        </p:nvSpPr>
        <p:spPr>
          <a:xfrm rot="0" flipH="0" flipV="0">
            <a:off x="23417783" y="20653757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66" name="Freeform 27566"/>
          <p:cNvSpPr/>
          <p:nvPr/>
        </p:nvSpPr>
        <p:spPr>
          <a:xfrm rot="0" flipH="0" flipV="0">
            <a:off x="23417783" y="20473925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67" name="Freeform 27567"/>
          <p:cNvSpPr/>
          <p:nvPr/>
        </p:nvSpPr>
        <p:spPr>
          <a:xfrm rot="0" flipH="0" flipV="0">
            <a:off x="23417783" y="20833589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68" name="Freeform 27568"/>
          <p:cNvSpPr/>
          <p:nvPr/>
        </p:nvSpPr>
        <p:spPr>
          <a:xfrm rot="0" flipH="0" flipV="0">
            <a:off x="23417783" y="19227293"/>
            <a:ext cx="6659879" cy="1979675"/>
          </a:xfrm>
          <a:custGeom>
            <a:pathLst>
              <a:path w="55499000" h="16497300">
                <a:moveTo>
                  <a:pt x="0" y="16497300"/>
                </a:moveTo>
                <a:lnTo>
                  <a:pt x="55499000" y="16497300"/>
                </a:lnTo>
                <a:lnTo>
                  <a:pt x="55499000" y="0"/>
                </a:lnTo>
                <a:lnTo>
                  <a:pt x="0" y="0"/>
                </a:lnTo>
                <a:lnTo>
                  <a:pt x="0" y="16497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69" name="Freeform 27569"/>
          <p:cNvSpPr/>
          <p:nvPr/>
        </p:nvSpPr>
        <p:spPr>
          <a:xfrm rot="0" flipH="0" flipV="0">
            <a:off x="23417783" y="21013421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70" name="Freeform 27570"/>
          <p:cNvSpPr/>
          <p:nvPr/>
        </p:nvSpPr>
        <p:spPr>
          <a:xfrm rot="-5400000" flipH="0" flipV="0">
            <a:off x="1242059" y="6053837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71" name="Freeform 27571"/>
          <p:cNvSpPr/>
          <p:nvPr/>
        </p:nvSpPr>
        <p:spPr>
          <a:xfrm rot="0" flipH="0" flipV="0">
            <a:off x="14505431" y="6219953"/>
            <a:ext cx="220979" cy="0"/>
          </a:xfrm>
          <a:custGeom>
            <a:pathLst>
              <a:path w="1841500" h="0">
                <a:moveTo>
                  <a:pt x="18415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72" name="Freeform 27572"/>
          <p:cNvSpPr/>
          <p:nvPr/>
        </p:nvSpPr>
        <p:spPr>
          <a:xfrm rot="0" flipH="0" flipV="0">
            <a:off x="14060423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73" name="Freeform 27573"/>
          <p:cNvSpPr/>
          <p:nvPr/>
        </p:nvSpPr>
        <p:spPr>
          <a:xfrm rot="0" flipH="0" flipV="0">
            <a:off x="13613891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74" name="Freeform 27574"/>
          <p:cNvSpPr/>
          <p:nvPr/>
        </p:nvSpPr>
        <p:spPr>
          <a:xfrm rot="0" flipH="0" flipV="0">
            <a:off x="13167359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75" name="Freeform 27575"/>
          <p:cNvSpPr/>
          <p:nvPr/>
        </p:nvSpPr>
        <p:spPr>
          <a:xfrm rot="0" flipH="0" flipV="0">
            <a:off x="12720827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76" name="Freeform 27576"/>
          <p:cNvSpPr/>
          <p:nvPr/>
        </p:nvSpPr>
        <p:spPr>
          <a:xfrm rot="0" flipH="0" flipV="0">
            <a:off x="12275819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77" name="Freeform 27577"/>
          <p:cNvSpPr/>
          <p:nvPr/>
        </p:nvSpPr>
        <p:spPr>
          <a:xfrm rot="0" flipH="0" flipV="0">
            <a:off x="11829287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78" name="Freeform 27578"/>
          <p:cNvSpPr/>
          <p:nvPr/>
        </p:nvSpPr>
        <p:spPr>
          <a:xfrm rot="0" flipH="0" flipV="0">
            <a:off x="11382755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79" name="Freeform 27579"/>
          <p:cNvSpPr/>
          <p:nvPr/>
        </p:nvSpPr>
        <p:spPr>
          <a:xfrm rot="0" flipH="0" flipV="0">
            <a:off x="10936223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80" name="Freeform 27580"/>
          <p:cNvSpPr/>
          <p:nvPr/>
        </p:nvSpPr>
        <p:spPr>
          <a:xfrm rot="0" flipH="0" flipV="0">
            <a:off x="10491215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81" name="Freeform 27581"/>
          <p:cNvSpPr/>
          <p:nvPr/>
        </p:nvSpPr>
        <p:spPr>
          <a:xfrm rot="0" flipH="0" flipV="0">
            <a:off x="10044683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82" name="Freeform 27582"/>
          <p:cNvSpPr/>
          <p:nvPr/>
        </p:nvSpPr>
        <p:spPr>
          <a:xfrm rot="0" flipH="0" flipV="0">
            <a:off x="9598151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83" name="Freeform 27583"/>
          <p:cNvSpPr/>
          <p:nvPr/>
        </p:nvSpPr>
        <p:spPr>
          <a:xfrm rot="0" flipH="0" flipV="0">
            <a:off x="9151619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84" name="Freeform 27584"/>
          <p:cNvSpPr/>
          <p:nvPr/>
        </p:nvSpPr>
        <p:spPr>
          <a:xfrm rot="0" flipH="0" flipV="0">
            <a:off x="8706611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85" name="Freeform 27585"/>
          <p:cNvSpPr/>
          <p:nvPr/>
        </p:nvSpPr>
        <p:spPr>
          <a:xfrm rot="0" flipH="0" flipV="0">
            <a:off x="8260079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86" name="Freeform 27586"/>
          <p:cNvSpPr/>
          <p:nvPr/>
        </p:nvSpPr>
        <p:spPr>
          <a:xfrm rot="0" flipH="0" flipV="0">
            <a:off x="7813547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87" name="Freeform 27587"/>
          <p:cNvSpPr/>
          <p:nvPr/>
        </p:nvSpPr>
        <p:spPr>
          <a:xfrm rot="0" flipH="0" flipV="0">
            <a:off x="7367015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88" name="Freeform 27588"/>
          <p:cNvSpPr/>
          <p:nvPr/>
        </p:nvSpPr>
        <p:spPr>
          <a:xfrm rot="0" flipH="0" flipV="0">
            <a:off x="6922007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89" name="Freeform 27589"/>
          <p:cNvSpPr/>
          <p:nvPr/>
        </p:nvSpPr>
        <p:spPr>
          <a:xfrm rot="0" flipH="0" flipV="0">
            <a:off x="6475475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90" name="Freeform 27590"/>
          <p:cNvSpPr/>
          <p:nvPr/>
        </p:nvSpPr>
        <p:spPr>
          <a:xfrm rot="0" flipH="0" flipV="0">
            <a:off x="6028943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91" name="Freeform 27591"/>
          <p:cNvSpPr/>
          <p:nvPr/>
        </p:nvSpPr>
        <p:spPr>
          <a:xfrm rot="0" flipH="0" flipV="0">
            <a:off x="5582411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92" name="Freeform 27592"/>
          <p:cNvSpPr/>
          <p:nvPr/>
        </p:nvSpPr>
        <p:spPr>
          <a:xfrm rot="0" flipH="0" flipV="0">
            <a:off x="5137403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93" name="Freeform 27593"/>
          <p:cNvSpPr/>
          <p:nvPr/>
        </p:nvSpPr>
        <p:spPr>
          <a:xfrm rot="0" flipH="0" flipV="0">
            <a:off x="4690871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94" name="Freeform 27594"/>
          <p:cNvSpPr/>
          <p:nvPr/>
        </p:nvSpPr>
        <p:spPr>
          <a:xfrm rot="0" flipH="0" flipV="0">
            <a:off x="4244339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95" name="Freeform 27595"/>
          <p:cNvSpPr/>
          <p:nvPr/>
        </p:nvSpPr>
        <p:spPr>
          <a:xfrm rot="0" flipH="0" flipV="0">
            <a:off x="3797807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96" name="Freeform 27596"/>
          <p:cNvSpPr/>
          <p:nvPr/>
        </p:nvSpPr>
        <p:spPr>
          <a:xfrm rot="0" flipH="0" flipV="0">
            <a:off x="3352799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97" name="Freeform 27597"/>
          <p:cNvSpPr/>
          <p:nvPr/>
        </p:nvSpPr>
        <p:spPr>
          <a:xfrm rot="0" flipH="0" flipV="0">
            <a:off x="2906267" y="6219953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98" name="Freeform 27598"/>
          <p:cNvSpPr/>
          <p:nvPr/>
        </p:nvSpPr>
        <p:spPr>
          <a:xfrm rot="0" flipH="0" flipV="0">
            <a:off x="2459735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599" name="Freeform 27599"/>
          <p:cNvSpPr/>
          <p:nvPr/>
        </p:nvSpPr>
        <p:spPr>
          <a:xfrm rot="0" flipH="0" flipV="0">
            <a:off x="2013203" y="6219953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00" name="Freeform 27600"/>
          <p:cNvSpPr/>
          <p:nvPr/>
        </p:nvSpPr>
        <p:spPr>
          <a:xfrm rot="0" flipH="0" flipV="0">
            <a:off x="1571243" y="6219953"/>
            <a:ext cx="219455" cy="0"/>
          </a:xfrm>
          <a:custGeom>
            <a:pathLst>
              <a:path w="1828800" h="0">
                <a:moveTo>
                  <a:pt x="1828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01" name="Freeform 27601"/>
          <p:cNvSpPr/>
          <p:nvPr/>
        </p:nvSpPr>
        <p:spPr>
          <a:xfrm rot="-5400000" flipH="0" flipV="0">
            <a:off x="1242059" y="10005569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02" name="Freeform 27602"/>
          <p:cNvSpPr/>
          <p:nvPr/>
        </p:nvSpPr>
        <p:spPr>
          <a:xfrm rot="0" flipH="0" flipV="0">
            <a:off x="14505431" y="10171685"/>
            <a:ext cx="220979" cy="0"/>
          </a:xfrm>
          <a:custGeom>
            <a:pathLst>
              <a:path w="1841500" h="0">
                <a:moveTo>
                  <a:pt x="18415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03" name="Freeform 27603"/>
          <p:cNvSpPr/>
          <p:nvPr/>
        </p:nvSpPr>
        <p:spPr>
          <a:xfrm rot="0" flipH="0" flipV="0">
            <a:off x="14060423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04" name="Freeform 27604"/>
          <p:cNvSpPr/>
          <p:nvPr/>
        </p:nvSpPr>
        <p:spPr>
          <a:xfrm rot="0" flipH="0" flipV="0">
            <a:off x="13613891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05" name="Freeform 27605"/>
          <p:cNvSpPr/>
          <p:nvPr/>
        </p:nvSpPr>
        <p:spPr>
          <a:xfrm rot="0" flipH="0" flipV="0">
            <a:off x="13167359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06" name="Freeform 27606"/>
          <p:cNvSpPr/>
          <p:nvPr/>
        </p:nvSpPr>
        <p:spPr>
          <a:xfrm rot="0" flipH="0" flipV="0">
            <a:off x="12720827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07" name="Freeform 27607"/>
          <p:cNvSpPr/>
          <p:nvPr/>
        </p:nvSpPr>
        <p:spPr>
          <a:xfrm rot="0" flipH="0" flipV="0">
            <a:off x="12275819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08" name="Freeform 27608"/>
          <p:cNvSpPr/>
          <p:nvPr/>
        </p:nvSpPr>
        <p:spPr>
          <a:xfrm rot="0" flipH="0" flipV="0">
            <a:off x="11829287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09" name="Freeform 27609"/>
          <p:cNvSpPr/>
          <p:nvPr/>
        </p:nvSpPr>
        <p:spPr>
          <a:xfrm rot="0" flipH="0" flipV="0">
            <a:off x="11382755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10" name="Freeform 27610"/>
          <p:cNvSpPr/>
          <p:nvPr/>
        </p:nvSpPr>
        <p:spPr>
          <a:xfrm rot="0" flipH="0" flipV="0">
            <a:off x="10936223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11" name="Freeform 27611"/>
          <p:cNvSpPr/>
          <p:nvPr/>
        </p:nvSpPr>
        <p:spPr>
          <a:xfrm rot="0" flipH="0" flipV="0">
            <a:off x="10491215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12" name="Freeform 27612"/>
          <p:cNvSpPr/>
          <p:nvPr/>
        </p:nvSpPr>
        <p:spPr>
          <a:xfrm rot="0" flipH="0" flipV="0">
            <a:off x="10044683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13" name="Freeform 27613"/>
          <p:cNvSpPr/>
          <p:nvPr/>
        </p:nvSpPr>
        <p:spPr>
          <a:xfrm rot="0" flipH="0" flipV="0">
            <a:off x="9598151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14" name="Freeform 27614"/>
          <p:cNvSpPr/>
          <p:nvPr/>
        </p:nvSpPr>
        <p:spPr>
          <a:xfrm rot="0" flipH="0" flipV="0">
            <a:off x="9151619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15" name="Freeform 27615"/>
          <p:cNvSpPr/>
          <p:nvPr/>
        </p:nvSpPr>
        <p:spPr>
          <a:xfrm rot="0" flipH="0" flipV="0">
            <a:off x="8706611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16" name="Freeform 27616"/>
          <p:cNvSpPr/>
          <p:nvPr/>
        </p:nvSpPr>
        <p:spPr>
          <a:xfrm rot="0" flipH="0" flipV="0">
            <a:off x="8260079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17" name="Freeform 27617"/>
          <p:cNvSpPr/>
          <p:nvPr/>
        </p:nvSpPr>
        <p:spPr>
          <a:xfrm rot="0" flipH="0" flipV="0">
            <a:off x="7813547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18" name="Freeform 27618"/>
          <p:cNvSpPr/>
          <p:nvPr/>
        </p:nvSpPr>
        <p:spPr>
          <a:xfrm rot="0" flipH="0" flipV="0">
            <a:off x="7367015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19" name="Freeform 27619"/>
          <p:cNvSpPr/>
          <p:nvPr/>
        </p:nvSpPr>
        <p:spPr>
          <a:xfrm rot="0" flipH="0" flipV="0">
            <a:off x="6922007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20" name="Freeform 27620"/>
          <p:cNvSpPr/>
          <p:nvPr/>
        </p:nvSpPr>
        <p:spPr>
          <a:xfrm rot="0" flipH="0" flipV="0">
            <a:off x="6475475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21" name="Freeform 27621"/>
          <p:cNvSpPr/>
          <p:nvPr/>
        </p:nvSpPr>
        <p:spPr>
          <a:xfrm rot="0" flipH="0" flipV="0">
            <a:off x="6028943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22" name="Freeform 27622"/>
          <p:cNvSpPr/>
          <p:nvPr/>
        </p:nvSpPr>
        <p:spPr>
          <a:xfrm rot="0" flipH="0" flipV="0">
            <a:off x="5582411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23" name="Freeform 27623"/>
          <p:cNvSpPr/>
          <p:nvPr/>
        </p:nvSpPr>
        <p:spPr>
          <a:xfrm rot="0" flipH="0" flipV="0">
            <a:off x="5137403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24" name="Freeform 27624"/>
          <p:cNvSpPr/>
          <p:nvPr/>
        </p:nvSpPr>
        <p:spPr>
          <a:xfrm rot="0" flipH="0" flipV="0">
            <a:off x="4690871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25" name="Freeform 27625"/>
          <p:cNvSpPr/>
          <p:nvPr/>
        </p:nvSpPr>
        <p:spPr>
          <a:xfrm rot="0" flipH="0" flipV="0">
            <a:off x="4244339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26" name="Freeform 27626"/>
          <p:cNvSpPr/>
          <p:nvPr/>
        </p:nvSpPr>
        <p:spPr>
          <a:xfrm rot="0" flipH="0" flipV="0">
            <a:off x="3797807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27" name="Freeform 27627"/>
          <p:cNvSpPr/>
          <p:nvPr/>
        </p:nvSpPr>
        <p:spPr>
          <a:xfrm rot="0" flipH="0" flipV="0">
            <a:off x="3352799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28" name="Freeform 27628"/>
          <p:cNvSpPr/>
          <p:nvPr/>
        </p:nvSpPr>
        <p:spPr>
          <a:xfrm rot="0" flipH="0" flipV="0">
            <a:off x="2906267" y="10171685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29" name="Freeform 27629"/>
          <p:cNvSpPr/>
          <p:nvPr/>
        </p:nvSpPr>
        <p:spPr>
          <a:xfrm rot="0" flipH="0" flipV="0">
            <a:off x="2459735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30" name="Freeform 27630"/>
          <p:cNvSpPr/>
          <p:nvPr/>
        </p:nvSpPr>
        <p:spPr>
          <a:xfrm rot="0" flipH="0" flipV="0">
            <a:off x="2013203" y="10171685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31" name="Freeform 27631"/>
          <p:cNvSpPr/>
          <p:nvPr/>
        </p:nvSpPr>
        <p:spPr>
          <a:xfrm rot="0" flipH="0" flipV="0">
            <a:off x="1571243" y="10171685"/>
            <a:ext cx="219455" cy="0"/>
          </a:xfrm>
          <a:custGeom>
            <a:pathLst>
              <a:path w="1828800" h="0">
                <a:moveTo>
                  <a:pt x="1828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32" name="Freeform 27632"/>
          <p:cNvSpPr/>
          <p:nvPr/>
        </p:nvSpPr>
        <p:spPr>
          <a:xfrm rot="-5400000" flipH="0" flipV="0">
            <a:off x="1242059" y="8688833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33" name="Freeform 27633"/>
          <p:cNvSpPr/>
          <p:nvPr/>
        </p:nvSpPr>
        <p:spPr>
          <a:xfrm rot="0" flipH="0" flipV="0">
            <a:off x="14505431" y="8854949"/>
            <a:ext cx="220979" cy="0"/>
          </a:xfrm>
          <a:custGeom>
            <a:pathLst>
              <a:path w="1841500" h="0">
                <a:moveTo>
                  <a:pt x="18415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34" name="Freeform 27634"/>
          <p:cNvSpPr/>
          <p:nvPr/>
        </p:nvSpPr>
        <p:spPr>
          <a:xfrm rot="0" flipH="0" flipV="0">
            <a:off x="14060423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35" name="Freeform 27635"/>
          <p:cNvSpPr/>
          <p:nvPr/>
        </p:nvSpPr>
        <p:spPr>
          <a:xfrm rot="0" flipH="0" flipV="0">
            <a:off x="13613891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36" name="Freeform 27636"/>
          <p:cNvSpPr/>
          <p:nvPr/>
        </p:nvSpPr>
        <p:spPr>
          <a:xfrm rot="0" flipH="0" flipV="0">
            <a:off x="13167359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37" name="Freeform 27637"/>
          <p:cNvSpPr/>
          <p:nvPr/>
        </p:nvSpPr>
        <p:spPr>
          <a:xfrm rot="0" flipH="0" flipV="0">
            <a:off x="12720827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38" name="Freeform 27638"/>
          <p:cNvSpPr/>
          <p:nvPr/>
        </p:nvSpPr>
        <p:spPr>
          <a:xfrm rot="0" flipH="0" flipV="0">
            <a:off x="12275819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39" name="Freeform 27639"/>
          <p:cNvSpPr/>
          <p:nvPr/>
        </p:nvSpPr>
        <p:spPr>
          <a:xfrm rot="0" flipH="0" flipV="0">
            <a:off x="11829287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40" name="Freeform 27640"/>
          <p:cNvSpPr/>
          <p:nvPr/>
        </p:nvSpPr>
        <p:spPr>
          <a:xfrm rot="0" flipH="0" flipV="0">
            <a:off x="11382755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41" name="Freeform 27641"/>
          <p:cNvSpPr/>
          <p:nvPr/>
        </p:nvSpPr>
        <p:spPr>
          <a:xfrm rot="0" flipH="0" flipV="0">
            <a:off x="10936223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42" name="Freeform 27642"/>
          <p:cNvSpPr/>
          <p:nvPr/>
        </p:nvSpPr>
        <p:spPr>
          <a:xfrm rot="0" flipH="0" flipV="0">
            <a:off x="10491215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43" name="Freeform 27643"/>
          <p:cNvSpPr/>
          <p:nvPr/>
        </p:nvSpPr>
        <p:spPr>
          <a:xfrm rot="0" flipH="0" flipV="0">
            <a:off x="10044683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44" name="Freeform 27644"/>
          <p:cNvSpPr/>
          <p:nvPr/>
        </p:nvSpPr>
        <p:spPr>
          <a:xfrm rot="0" flipH="0" flipV="0">
            <a:off x="9598151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45" name="Freeform 27645"/>
          <p:cNvSpPr/>
          <p:nvPr/>
        </p:nvSpPr>
        <p:spPr>
          <a:xfrm rot="0" flipH="0" flipV="0">
            <a:off x="9151619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46" name="Freeform 27646"/>
          <p:cNvSpPr/>
          <p:nvPr/>
        </p:nvSpPr>
        <p:spPr>
          <a:xfrm rot="0" flipH="0" flipV="0">
            <a:off x="8706611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47" name="Freeform 27647"/>
          <p:cNvSpPr/>
          <p:nvPr/>
        </p:nvSpPr>
        <p:spPr>
          <a:xfrm rot="0" flipH="0" flipV="0">
            <a:off x="8260079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48" name="Freeform 27648"/>
          <p:cNvSpPr/>
          <p:nvPr/>
        </p:nvSpPr>
        <p:spPr>
          <a:xfrm rot="0" flipH="0" flipV="0">
            <a:off x="7813547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49" name="Freeform 27649"/>
          <p:cNvSpPr/>
          <p:nvPr/>
        </p:nvSpPr>
        <p:spPr>
          <a:xfrm rot="0" flipH="0" flipV="0">
            <a:off x="7367015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50" name="Freeform 27650"/>
          <p:cNvSpPr/>
          <p:nvPr/>
        </p:nvSpPr>
        <p:spPr>
          <a:xfrm rot="0" flipH="0" flipV="0">
            <a:off x="6922007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51" name="Freeform 27651"/>
          <p:cNvSpPr/>
          <p:nvPr/>
        </p:nvSpPr>
        <p:spPr>
          <a:xfrm rot="0" flipH="0" flipV="0">
            <a:off x="6475475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52" name="Freeform 27652"/>
          <p:cNvSpPr/>
          <p:nvPr/>
        </p:nvSpPr>
        <p:spPr>
          <a:xfrm rot="0" flipH="0" flipV="0">
            <a:off x="6028943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53" name="Freeform 27653"/>
          <p:cNvSpPr/>
          <p:nvPr/>
        </p:nvSpPr>
        <p:spPr>
          <a:xfrm rot="0" flipH="0" flipV="0">
            <a:off x="5582411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54" name="Freeform 27654"/>
          <p:cNvSpPr/>
          <p:nvPr/>
        </p:nvSpPr>
        <p:spPr>
          <a:xfrm rot="0" flipH="0" flipV="0">
            <a:off x="5137403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55" name="Freeform 27655"/>
          <p:cNvSpPr/>
          <p:nvPr/>
        </p:nvSpPr>
        <p:spPr>
          <a:xfrm rot="0" flipH="0" flipV="0">
            <a:off x="4690871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56" name="Freeform 27656"/>
          <p:cNvSpPr/>
          <p:nvPr/>
        </p:nvSpPr>
        <p:spPr>
          <a:xfrm rot="0" flipH="0" flipV="0">
            <a:off x="4244339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57" name="Freeform 27657"/>
          <p:cNvSpPr/>
          <p:nvPr/>
        </p:nvSpPr>
        <p:spPr>
          <a:xfrm rot="0" flipH="0" flipV="0">
            <a:off x="3797807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58" name="Freeform 27658"/>
          <p:cNvSpPr/>
          <p:nvPr/>
        </p:nvSpPr>
        <p:spPr>
          <a:xfrm rot="0" flipH="0" flipV="0">
            <a:off x="3352799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59" name="Freeform 27659"/>
          <p:cNvSpPr/>
          <p:nvPr/>
        </p:nvSpPr>
        <p:spPr>
          <a:xfrm rot="0" flipH="0" flipV="0">
            <a:off x="2906267" y="885494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60" name="Freeform 27660"/>
          <p:cNvSpPr/>
          <p:nvPr/>
        </p:nvSpPr>
        <p:spPr>
          <a:xfrm rot="0" flipH="0" flipV="0">
            <a:off x="2459735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61" name="Freeform 27661"/>
          <p:cNvSpPr/>
          <p:nvPr/>
        </p:nvSpPr>
        <p:spPr>
          <a:xfrm rot="0" flipH="0" flipV="0">
            <a:off x="2013203" y="885494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62" name="Freeform 27662"/>
          <p:cNvSpPr/>
          <p:nvPr/>
        </p:nvSpPr>
        <p:spPr>
          <a:xfrm rot="0" flipH="0" flipV="0">
            <a:off x="1571243" y="8854949"/>
            <a:ext cx="219455" cy="0"/>
          </a:xfrm>
          <a:custGeom>
            <a:pathLst>
              <a:path w="1828800" h="0">
                <a:moveTo>
                  <a:pt x="1828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63" name="Freeform 27663"/>
          <p:cNvSpPr/>
          <p:nvPr/>
        </p:nvSpPr>
        <p:spPr>
          <a:xfrm rot="-5400000" flipH="0" flipV="0">
            <a:off x="1242059" y="7370574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64" name="Freeform 27664"/>
          <p:cNvSpPr/>
          <p:nvPr/>
        </p:nvSpPr>
        <p:spPr>
          <a:xfrm rot="0" flipH="0" flipV="0">
            <a:off x="14505431" y="7536689"/>
            <a:ext cx="220979" cy="0"/>
          </a:xfrm>
          <a:custGeom>
            <a:pathLst>
              <a:path w="1841500" h="0">
                <a:moveTo>
                  <a:pt x="18415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65" name="Freeform 27665"/>
          <p:cNvSpPr/>
          <p:nvPr/>
        </p:nvSpPr>
        <p:spPr>
          <a:xfrm rot="0" flipH="0" flipV="0">
            <a:off x="14060423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66" name="Freeform 27666"/>
          <p:cNvSpPr/>
          <p:nvPr/>
        </p:nvSpPr>
        <p:spPr>
          <a:xfrm rot="0" flipH="0" flipV="0">
            <a:off x="13613891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67" name="Freeform 27667"/>
          <p:cNvSpPr/>
          <p:nvPr/>
        </p:nvSpPr>
        <p:spPr>
          <a:xfrm rot="0" flipH="0" flipV="0">
            <a:off x="13167359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68" name="Freeform 27668"/>
          <p:cNvSpPr/>
          <p:nvPr/>
        </p:nvSpPr>
        <p:spPr>
          <a:xfrm rot="0" flipH="0" flipV="0">
            <a:off x="12720827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69" name="Freeform 27669"/>
          <p:cNvSpPr/>
          <p:nvPr/>
        </p:nvSpPr>
        <p:spPr>
          <a:xfrm rot="0" flipH="0" flipV="0">
            <a:off x="12275819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70" name="Freeform 27670"/>
          <p:cNvSpPr/>
          <p:nvPr/>
        </p:nvSpPr>
        <p:spPr>
          <a:xfrm rot="0" flipH="0" flipV="0">
            <a:off x="11829287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71" name="Freeform 27671"/>
          <p:cNvSpPr/>
          <p:nvPr/>
        </p:nvSpPr>
        <p:spPr>
          <a:xfrm rot="0" flipH="0" flipV="0">
            <a:off x="11382755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72" name="Freeform 27672"/>
          <p:cNvSpPr/>
          <p:nvPr/>
        </p:nvSpPr>
        <p:spPr>
          <a:xfrm rot="0" flipH="0" flipV="0">
            <a:off x="10936223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73" name="Freeform 27673"/>
          <p:cNvSpPr/>
          <p:nvPr/>
        </p:nvSpPr>
        <p:spPr>
          <a:xfrm rot="0" flipH="0" flipV="0">
            <a:off x="10491215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74" name="Freeform 27674"/>
          <p:cNvSpPr/>
          <p:nvPr/>
        </p:nvSpPr>
        <p:spPr>
          <a:xfrm rot="0" flipH="0" flipV="0">
            <a:off x="10044683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75" name="Freeform 27675"/>
          <p:cNvSpPr/>
          <p:nvPr/>
        </p:nvSpPr>
        <p:spPr>
          <a:xfrm rot="0" flipH="0" flipV="0">
            <a:off x="9598151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76" name="Freeform 27676"/>
          <p:cNvSpPr/>
          <p:nvPr/>
        </p:nvSpPr>
        <p:spPr>
          <a:xfrm rot="0" flipH="0" flipV="0">
            <a:off x="9151619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77" name="Freeform 27677"/>
          <p:cNvSpPr/>
          <p:nvPr/>
        </p:nvSpPr>
        <p:spPr>
          <a:xfrm rot="0" flipH="0" flipV="0">
            <a:off x="8706611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78" name="Freeform 27678"/>
          <p:cNvSpPr/>
          <p:nvPr/>
        </p:nvSpPr>
        <p:spPr>
          <a:xfrm rot="0" flipH="0" flipV="0">
            <a:off x="8260079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79" name="Freeform 27679"/>
          <p:cNvSpPr/>
          <p:nvPr/>
        </p:nvSpPr>
        <p:spPr>
          <a:xfrm rot="0" flipH="0" flipV="0">
            <a:off x="7813547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80" name="Freeform 27680"/>
          <p:cNvSpPr/>
          <p:nvPr/>
        </p:nvSpPr>
        <p:spPr>
          <a:xfrm rot="0" flipH="0" flipV="0">
            <a:off x="7367015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81" name="Freeform 27681"/>
          <p:cNvSpPr/>
          <p:nvPr/>
        </p:nvSpPr>
        <p:spPr>
          <a:xfrm rot="0" flipH="0" flipV="0">
            <a:off x="6922007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82" name="Freeform 27682"/>
          <p:cNvSpPr/>
          <p:nvPr/>
        </p:nvSpPr>
        <p:spPr>
          <a:xfrm rot="0" flipH="0" flipV="0">
            <a:off x="6475475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83" name="Freeform 27683"/>
          <p:cNvSpPr/>
          <p:nvPr/>
        </p:nvSpPr>
        <p:spPr>
          <a:xfrm rot="0" flipH="0" flipV="0">
            <a:off x="6028943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84" name="Freeform 27684"/>
          <p:cNvSpPr/>
          <p:nvPr/>
        </p:nvSpPr>
        <p:spPr>
          <a:xfrm rot="0" flipH="0" flipV="0">
            <a:off x="5582411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85" name="Freeform 27685"/>
          <p:cNvSpPr/>
          <p:nvPr/>
        </p:nvSpPr>
        <p:spPr>
          <a:xfrm rot="0" flipH="0" flipV="0">
            <a:off x="5137403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86" name="Freeform 27686"/>
          <p:cNvSpPr/>
          <p:nvPr/>
        </p:nvSpPr>
        <p:spPr>
          <a:xfrm rot="0" flipH="0" flipV="0">
            <a:off x="4690871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87" name="Freeform 27687"/>
          <p:cNvSpPr/>
          <p:nvPr/>
        </p:nvSpPr>
        <p:spPr>
          <a:xfrm rot="0" flipH="0" flipV="0">
            <a:off x="4244339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88" name="Freeform 27688"/>
          <p:cNvSpPr/>
          <p:nvPr/>
        </p:nvSpPr>
        <p:spPr>
          <a:xfrm rot="0" flipH="0" flipV="0">
            <a:off x="3797807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89" name="Freeform 27689"/>
          <p:cNvSpPr/>
          <p:nvPr/>
        </p:nvSpPr>
        <p:spPr>
          <a:xfrm rot="0" flipH="0" flipV="0">
            <a:off x="3352799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90" name="Freeform 27690"/>
          <p:cNvSpPr/>
          <p:nvPr/>
        </p:nvSpPr>
        <p:spPr>
          <a:xfrm rot="0" flipH="0" flipV="0">
            <a:off x="2906267" y="7536689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91" name="Freeform 27691"/>
          <p:cNvSpPr/>
          <p:nvPr/>
        </p:nvSpPr>
        <p:spPr>
          <a:xfrm rot="0" flipH="0" flipV="0">
            <a:off x="2459735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92" name="Freeform 27692"/>
          <p:cNvSpPr/>
          <p:nvPr/>
        </p:nvSpPr>
        <p:spPr>
          <a:xfrm rot="0" flipH="0" flipV="0">
            <a:off x="2013203" y="7536689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93" name="Freeform 27693"/>
          <p:cNvSpPr/>
          <p:nvPr/>
        </p:nvSpPr>
        <p:spPr>
          <a:xfrm rot="0" flipH="0" flipV="0">
            <a:off x="1571243" y="7536689"/>
            <a:ext cx="219455" cy="0"/>
          </a:xfrm>
          <a:custGeom>
            <a:pathLst>
              <a:path w="1828800" h="0">
                <a:moveTo>
                  <a:pt x="1828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94" name="Freeform 27694"/>
          <p:cNvSpPr/>
          <p:nvPr/>
        </p:nvSpPr>
        <p:spPr>
          <a:xfrm rot="10800000" flipH="0" flipV="0">
            <a:off x="14517625" y="14609574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95" name="Freeform 27695"/>
          <p:cNvSpPr/>
          <p:nvPr/>
        </p:nvSpPr>
        <p:spPr>
          <a:xfrm rot="0" flipH="0" flipV="0">
            <a:off x="14682215" y="46959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96" name="Freeform 27696"/>
          <p:cNvSpPr/>
          <p:nvPr/>
        </p:nvSpPr>
        <p:spPr>
          <a:xfrm rot="0" flipH="0" flipV="0">
            <a:off x="14682215" y="508152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97" name="Freeform 27697"/>
          <p:cNvSpPr/>
          <p:nvPr/>
        </p:nvSpPr>
        <p:spPr>
          <a:xfrm rot="0" flipH="0" flipV="0">
            <a:off x="14682215" y="55265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98" name="Freeform 27698"/>
          <p:cNvSpPr/>
          <p:nvPr/>
        </p:nvSpPr>
        <p:spPr>
          <a:xfrm rot="0" flipH="0" flipV="0">
            <a:off x="14682215" y="59730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699" name="Freeform 27699"/>
          <p:cNvSpPr/>
          <p:nvPr/>
        </p:nvSpPr>
        <p:spPr>
          <a:xfrm rot="0" flipH="0" flipV="0">
            <a:off x="14682215" y="64195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00" name="Freeform 27700"/>
          <p:cNvSpPr/>
          <p:nvPr/>
        </p:nvSpPr>
        <p:spPr>
          <a:xfrm rot="0" flipH="0" flipV="0">
            <a:off x="14682215" y="686612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01" name="Freeform 27701"/>
          <p:cNvSpPr/>
          <p:nvPr/>
        </p:nvSpPr>
        <p:spPr>
          <a:xfrm rot="0" flipH="0" flipV="0">
            <a:off x="14682215" y="73111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02" name="Freeform 27702"/>
          <p:cNvSpPr/>
          <p:nvPr/>
        </p:nvSpPr>
        <p:spPr>
          <a:xfrm rot="0" flipH="0" flipV="0">
            <a:off x="14682215" y="77576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03" name="Freeform 27703"/>
          <p:cNvSpPr/>
          <p:nvPr/>
        </p:nvSpPr>
        <p:spPr>
          <a:xfrm rot="0" flipH="0" flipV="0">
            <a:off x="14682215" y="82042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04" name="Freeform 27704"/>
          <p:cNvSpPr/>
          <p:nvPr/>
        </p:nvSpPr>
        <p:spPr>
          <a:xfrm rot="0" flipH="0" flipV="0">
            <a:off x="14682215" y="865073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05" name="Freeform 27705"/>
          <p:cNvSpPr/>
          <p:nvPr/>
        </p:nvSpPr>
        <p:spPr>
          <a:xfrm rot="0" flipH="0" flipV="0">
            <a:off x="14682215" y="909574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06" name="Freeform 27706"/>
          <p:cNvSpPr/>
          <p:nvPr/>
        </p:nvSpPr>
        <p:spPr>
          <a:xfrm rot="0" flipH="0" flipV="0">
            <a:off x="14682215" y="954227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07" name="Freeform 27707"/>
          <p:cNvSpPr/>
          <p:nvPr/>
        </p:nvSpPr>
        <p:spPr>
          <a:xfrm rot="0" flipH="0" flipV="0">
            <a:off x="14682215" y="998880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08" name="Freeform 27708"/>
          <p:cNvSpPr/>
          <p:nvPr/>
        </p:nvSpPr>
        <p:spPr>
          <a:xfrm rot="0" flipH="0" flipV="0">
            <a:off x="14682215" y="1043533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09" name="Freeform 27709"/>
          <p:cNvSpPr/>
          <p:nvPr/>
        </p:nvSpPr>
        <p:spPr>
          <a:xfrm rot="0" flipH="0" flipV="0">
            <a:off x="14682215" y="1088034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10" name="Freeform 27710"/>
          <p:cNvSpPr/>
          <p:nvPr/>
        </p:nvSpPr>
        <p:spPr>
          <a:xfrm rot="0" flipH="0" flipV="0">
            <a:off x="14682215" y="1132687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11" name="Freeform 27711"/>
          <p:cNvSpPr/>
          <p:nvPr/>
        </p:nvSpPr>
        <p:spPr>
          <a:xfrm rot="0" flipH="0" flipV="0">
            <a:off x="14682215" y="1177340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12" name="Freeform 27712"/>
          <p:cNvSpPr/>
          <p:nvPr/>
        </p:nvSpPr>
        <p:spPr>
          <a:xfrm rot="0" flipH="0" flipV="0">
            <a:off x="14682215" y="1221994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13" name="Freeform 27713"/>
          <p:cNvSpPr/>
          <p:nvPr/>
        </p:nvSpPr>
        <p:spPr>
          <a:xfrm rot="0" flipH="0" flipV="0">
            <a:off x="14682215" y="1266494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14" name="Freeform 27714"/>
          <p:cNvSpPr/>
          <p:nvPr/>
        </p:nvSpPr>
        <p:spPr>
          <a:xfrm rot="0" flipH="0" flipV="0">
            <a:off x="14682215" y="1311148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15" name="Freeform 27715"/>
          <p:cNvSpPr/>
          <p:nvPr/>
        </p:nvSpPr>
        <p:spPr>
          <a:xfrm rot="0" flipH="0" flipV="0">
            <a:off x="14682215" y="1355801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16" name="Freeform 27716"/>
          <p:cNvSpPr/>
          <p:nvPr/>
        </p:nvSpPr>
        <p:spPr>
          <a:xfrm rot="0" flipH="0" flipV="0">
            <a:off x="14682215" y="1400302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17" name="Freeform 27717"/>
          <p:cNvSpPr/>
          <p:nvPr/>
        </p:nvSpPr>
        <p:spPr>
          <a:xfrm rot="0" flipH="0" flipV="0">
            <a:off x="14682215" y="144495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18" name="Freeform 27718"/>
          <p:cNvSpPr/>
          <p:nvPr/>
        </p:nvSpPr>
        <p:spPr>
          <a:xfrm rot="10800000" flipH="0" flipV="0">
            <a:off x="10565892" y="14609574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19" name="Freeform 27719"/>
          <p:cNvSpPr/>
          <p:nvPr/>
        </p:nvSpPr>
        <p:spPr>
          <a:xfrm rot="0" flipH="0" flipV="0">
            <a:off x="10730483" y="46959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20" name="Freeform 27720"/>
          <p:cNvSpPr/>
          <p:nvPr/>
        </p:nvSpPr>
        <p:spPr>
          <a:xfrm rot="0" flipH="0" flipV="0">
            <a:off x="10730483" y="508152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21" name="Freeform 27721"/>
          <p:cNvSpPr/>
          <p:nvPr/>
        </p:nvSpPr>
        <p:spPr>
          <a:xfrm rot="0" flipH="0" flipV="0">
            <a:off x="10730483" y="55265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22" name="Freeform 27722"/>
          <p:cNvSpPr/>
          <p:nvPr/>
        </p:nvSpPr>
        <p:spPr>
          <a:xfrm rot="0" flipH="0" flipV="0">
            <a:off x="10730483" y="59730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23" name="Freeform 27723"/>
          <p:cNvSpPr/>
          <p:nvPr/>
        </p:nvSpPr>
        <p:spPr>
          <a:xfrm rot="0" flipH="0" flipV="0">
            <a:off x="10730483" y="64195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24" name="Freeform 27724"/>
          <p:cNvSpPr/>
          <p:nvPr/>
        </p:nvSpPr>
        <p:spPr>
          <a:xfrm rot="0" flipH="0" flipV="0">
            <a:off x="10730483" y="686612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25" name="Freeform 27725"/>
          <p:cNvSpPr/>
          <p:nvPr/>
        </p:nvSpPr>
        <p:spPr>
          <a:xfrm rot="0" flipH="0" flipV="0">
            <a:off x="10730483" y="73111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26" name="Freeform 27726"/>
          <p:cNvSpPr/>
          <p:nvPr/>
        </p:nvSpPr>
        <p:spPr>
          <a:xfrm rot="0" flipH="0" flipV="0">
            <a:off x="10730483" y="77576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27" name="Freeform 27727"/>
          <p:cNvSpPr/>
          <p:nvPr/>
        </p:nvSpPr>
        <p:spPr>
          <a:xfrm rot="0" flipH="0" flipV="0">
            <a:off x="10730483" y="82042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28" name="Freeform 27728"/>
          <p:cNvSpPr/>
          <p:nvPr/>
        </p:nvSpPr>
        <p:spPr>
          <a:xfrm rot="0" flipH="0" flipV="0">
            <a:off x="10730483" y="865073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29" name="Freeform 27729"/>
          <p:cNvSpPr/>
          <p:nvPr/>
        </p:nvSpPr>
        <p:spPr>
          <a:xfrm rot="0" flipH="0" flipV="0">
            <a:off x="10730483" y="909574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30" name="Freeform 27730"/>
          <p:cNvSpPr/>
          <p:nvPr/>
        </p:nvSpPr>
        <p:spPr>
          <a:xfrm rot="0" flipH="0" flipV="0">
            <a:off x="10730483" y="954227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31" name="Freeform 27731"/>
          <p:cNvSpPr/>
          <p:nvPr/>
        </p:nvSpPr>
        <p:spPr>
          <a:xfrm rot="0" flipH="0" flipV="0">
            <a:off x="10730483" y="998880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32" name="Freeform 27732"/>
          <p:cNvSpPr/>
          <p:nvPr/>
        </p:nvSpPr>
        <p:spPr>
          <a:xfrm rot="0" flipH="0" flipV="0">
            <a:off x="10730483" y="1043533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33" name="Freeform 27733"/>
          <p:cNvSpPr/>
          <p:nvPr/>
        </p:nvSpPr>
        <p:spPr>
          <a:xfrm rot="0" flipH="0" flipV="0">
            <a:off x="10730483" y="1088034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34" name="Freeform 27734"/>
          <p:cNvSpPr/>
          <p:nvPr/>
        </p:nvSpPr>
        <p:spPr>
          <a:xfrm rot="0" flipH="0" flipV="0">
            <a:off x="10730483" y="1132687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35" name="Freeform 27735"/>
          <p:cNvSpPr/>
          <p:nvPr/>
        </p:nvSpPr>
        <p:spPr>
          <a:xfrm rot="0" flipH="0" flipV="0">
            <a:off x="10730483" y="1177340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36" name="Freeform 27736"/>
          <p:cNvSpPr/>
          <p:nvPr/>
        </p:nvSpPr>
        <p:spPr>
          <a:xfrm rot="0" flipH="0" flipV="0">
            <a:off x="10730483" y="1221994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37" name="Freeform 27737"/>
          <p:cNvSpPr/>
          <p:nvPr/>
        </p:nvSpPr>
        <p:spPr>
          <a:xfrm rot="0" flipH="0" flipV="0">
            <a:off x="10730483" y="1266494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38" name="Freeform 27738"/>
          <p:cNvSpPr/>
          <p:nvPr/>
        </p:nvSpPr>
        <p:spPr>
          <a:xfrm rot="0" flipH="0" flipV="0">
            <a:off x="10730483" y="1311148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39" name="Freeform 27739"/>
          <p:cNvSpPr/>
          <p:nvPr/>
        </p:nvSpPr>
        <p:spPr>
          <a:xfrm rot="0" flipH="0" flipV="0">
            <a:off x="10730483" y="1355801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40" name="Freeform 27740"/>
          <p:cNvSpPr/>
          <p:nvPr/>
        </p:nvSpPr>
        <p:spPr>
          <a:xfrm rot="0" flipH="0" flipV="0">
            <a:off x="10730483" y="1400302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41" name="Freeform 27741"/>
          <p:cNvSpPr/>
          <p:nvPr/>
        </p:nvSpPr>
        <p:spPr>
          <a:xfrm rot="0" flipH="0" flipV="0">
            <a:off x="10730483" y="144495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42" name="Freeform 27742"/>
          <p:cNvSpPr/>
          <p:nvPr/>
        </p:nvSpPr>
        <p:spPr>
          <a:xfrm rot="10800000" flipH="0" flipV="0">
            <a:off x="9247632" y="14609574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43" name="Freeform 27743"/>
          <p:cNvSpPr/>
          <p:nvPr/>
        </p:nvSpPr>
        <p:spPr>
          <a:xfrm rot="0" flipH="0" flipV="0">
            <a:off x="9412223" y="46959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44" name="Freeform 27744"/>
          <p:cNvSpPr/>
          <p:nvPr/>
        </p:nvSpPr>
        <p:spPr>
          <a:xfrm rot="0" flipH="0" flipV="0">
            <a:off x="9412223" y="508152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45" name="Freeform 27745"/>
          <p:cNvSpPr/>
          <p:nvPr/>
        </p:nvSpPr>
        <p:spPr>
          <a:xfrm rot="0" flipH="0" flipV="0">
            <a:off x="9412223" y="55265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46" name="Freeform 27746"/>
          <p:cNvSpPr/>
          <p:nvPr/>
        </p:nvSpPr>
        <p:spPr>
          <a:xfrm rot="0" flipH="0" flipV="0">
            <a:off x="9412223" y="59730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47" name="Freeform 27747"/>
          <p:cNvSpPr/>
          <p:nvPr/>
        </p:nvSpPr>
        <p:spPr>
          <a:xfrm rot="0" flipH="0" flipV="0">
            <a:off x="9412223" y="64195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48" name="Freeform 27748"/>
          <p:cNvSpPr/>
          <p:nvPr/>
        </p:nvSpPr>
        <p:spPr>
          <a:xfrm rot="0" flipH="0" flipV="0">
            <a:off x="9412223" y="686612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49" name="Freeform 27749"/>
          <p:cNvSpPr/>
          <p:nvPr/>
        </p:nvSpPr>
        <p:spPr>
          <a:xfrm rot="0" flipH="0" flipV="0">
            <a:off x="9412223" y="73111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50" name="Freeform 27750"/>
          <p:cNvSpPr/>
          <p:nvPr/>
        </p:nvSpPr>
        <p:spPr>
          <a:xfrm rot="0" flipH="0" flipV="0">
            <a:off x="9412223" y="77576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51" name="Freeform 27751"/>
          <p:cNvSpPr/>
          <p:nvPr/>
        </p:nvSpPr>
        <p:spPr>
          <a:xfrm rot="0" flipH="0" flipV="0">
            <a:off x="9412223" y="82042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52" name="Freeform 27752"/>
          <p:cNvSpPr/>
          <p:nvPr/>
        </p:nvSpPr>
        <p:spPr>
          <a:xfrm rot="0" flipH="0" flipV="0">
            <a:off x="9412223" y="865073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53" name="Freeform 27753"/>
          <p:cNvSpPr/>
          <p:nvPr/>
        </p:nvSpPr>
        <p:spPr>
          <a:xfrm rot="0" flipH="0" flipV="0">
            <a:off x="9412223" y="909574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54" name="Freeform 27754"/>
          <p:cNvSpPr/>
          <p:nvPr/>
        </p:nvSpPr>
        <p:spPr>
          <a:xfrm rot="0" flipH="0" flipV="0">
            <a:off x="9412223" y="954227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55" name="Freeform 27755"/>
          <p:cNvSpPr/>
          <p:nvPr/>
        </p:nvSpPr>
        <p:spPr>
          <a:xfrm rot="0" flipH="0" flipV="0">
            <a:off x="9412223" y="998880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56" name="Freeform 27756"/>
          <p:cNvSpPr/>
          <p:nvPr/>
        </p:nvSpPr>
        <p:spPr>
          <a:xfrm rot="0" flipH="0" flipV="0">
            <a:off x="9412223" y="1043533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57" name="Freeform 27757"/>
          <p:cNvSpPr/>
          <p:nvPr/>
        </p:nvSpPr>
        <p:spPr>
          <a:xfrm rot="0" flipH="0" flipV="0">
            <a:off x="9412223" y="1088034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58" name="Freeform 27758"/>
          <p:cNvSpPr/>
          <p:nvPr/>
        </p:nvSpPr>
        <p:spPr>
          <a:xfrm rot="0" flipH="0" flipV="0">
            <a:off x="9412223" y="1132687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59" name="Freeform 27759"/>
          <p:cNvSpPr/>
          <p:nvPr/>
        </p:nvSpPr>
        <p:spPr>
          <a:xfrm rot="0" flipH="0" flipV="0">
            <a:off x="9412223" y="1177340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60" name="Freeform 27760"/>
          <p:cNvSpPr/>
          <p:nvPr/>
        </p:nvSpPr>
        <p:spPr>
          <a:xfrm rot="0" flipH="0" flipV="0">
            <a:off x="9412223" y="1221994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61" name="Freeform 27761"/>
          <p:cNvSpPr/>
          <p:nvPr/>
        </p:nvSpPr>
        <p:spPr>
          <a:xfrm rot="0" flipH="0" flipV="0">
            <a:off x="9412223" y="1266494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62" name="Freeform 27762"/>
          <p:cNvSpPr/>
          <p:nvPr/>
        </p:nvSpPr>
        <p:spPr>
          <a:xfrm rot="0" flipH="0" flipV="0">
            <a:off x="9412223" y="1311148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63" name="Freeform 27763"/>
          <p:cNvSpPr/>
          <p:nvPr/>
        </p:nvSpPr>
        <p:spPr>
          <a:xfrm rot="0" flipH="0" flipV="0">
            <a:off x="9412223" y="1355801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64" name="Freeform 27764"/>
          <p:cNvSpPr/>
          <p:nvPr/>
        </p:nvSpPr>
        <p:spPr>
          <a:xfrm rot="0" flipH="0" flipV="0">
            <a:off x="9412223" y="1400302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65" name="Freeform 27765"/>
          <p:cNvSpPr/>
          <p:nvPr/>
        </p:nvSpPr>
        <p:spPr>
          <a:xfrm rot="0" flipH="0" flipV="0">
            <a:off x="9412223" y="144495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66" name="Freeform 27766"/>
          <p:cNvSpPr/>
          <p:nvPr/>
        </p:nvSpPr>
        <p:spPr>
          <a:xfrm rot="10800000" flipH="0" flipV="0">
            <a:off x="7930896" y="14609574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67" name="Freeform 27767"/>
          <p:cNvSpPr/>
          <p:nvPr/>
        </p:nvSpPr>
        <p:spPr>
          <a:xfrm rot="0" flipH="0" flipV="0">
            <a:off x="8095487" y="46959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68" name="Freeform 27768"/>
          <p:cNvSpPr/>
          <p:nvPr/>
        </p:nvSpPr>
        <p:spPr>
          <a:xfrm rot="0" flipH="0" flipV="0">
            <a:off x="8095487" y="508152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69" name="Freeform 27769"/>
          <p:cNvSpPr/>
          <p:nvPr/>
        </p:nvSpPr>
        <p:spPr>
          <a:xfrm rot="0" flipH="0" flipV="0">
            <a:off x="8095487" y="55265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70" name="Freeform 27770"/>
          <p:cNvSpPr/>
          <p:nvPr/>
        </p:nvSpPr>
        <p:spPr>
          <a:xfrm rot="0" flipH="0" flipV="0">
            <a:off x="8095487" y="59730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71" name="Freeform 27771"/>
          <p:cNvSpPr/>
          <p:nvPr/>
        </p:nvSpPr>
        <p:spPr>
          <a:xfrm rot="0" flipH="0" flipV="0">
            <a:off x="8095487" y="64195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72" name="Freeform 27772"/>
          <p:cNvSpPr/>
          <p:nvPr/>
        </p:nvSpPr>
        <p:spPr>
          <a:xfrm rot="0" flipH="0" flipV="0">
            <a:off x="8095487" y="686612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73" name="Freeform 27773"/>
          <p:cNvSpPr/>
          <p:nvPr/>
        </p:nvSpPr>
        <p:spPr>
          <a:xfrm rot="0" flipH="0" flipV="0">
            <a:off x="8095487" y="73111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74" name="Freeform 27774"/>
          <p:cNvSpPr/>
          <p:nvPr/>
        </p:nvSpPr>
        <p:spPr>
          <a:xfrm rot="0" flipH="0" flipV="0">
            <a:off x="8095487" y="77576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75" name="Freeform 27775"/>
          <p:cNvSpPr/>
          <p:nvPr/>
        </p:nvSpPr>
        <p:spPr>
          <a:xfrm rot="0" flipH="0" flipV="0">
            <a:off x="8095487" y="82042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76" name="Freeform 27776"/>
          <p:cNvSpPr/>
          <p:nvPr/>
        </p:nvSpPr>
        <p:spPr>
          <a:xfrm rot="0" flipH="0" flipV="0">
            <a:off x="8095487" y="865073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77" name="Freeform 27777"/>
          <p:cNvSpPr/>
          <p:nvPr/>
        </p:nvSpPr>
        <p:spPr>
          <a:xfrm rot="0" flipH="0" flipV="0">
            <a:off x="8095487" y="909574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78" name="Freeform 27778"/>
          <p:cNvSpPr/>
          <p:nvPr/>
        </p:nvSpPr>
        <p:spPr>
          <a:xfrm rot="0" flipH="0" flipV="0">
            <a:off x="8095487" y="954227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79" name="Freeform 27779"/>
          <p:cNvSpPr/>
          <p:nvPr/>
        </p:nvSpPr>
        <p:spPr>
          <a:xfrm rot="0" flipH="0" flipV="0">
            <a:off x="8095487" y="998880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80" name="Freeform 27780"/>
          <p:cNvSpPr/>
          <p:nvPr/>
        </p:nvSpPr>
        <p:spPr>
          <a:xfrm rot="0" flipH="0" flipV="0">
            <a:off x="8095487" y="1043533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81" name="Freeform 27781"/>
          <p:cNvSpPr/>
          <p:nvPr/>
        </p:nvSpPr>
        <p:spPr>
          <a:xfrm rot="0" flipH="0" flipV="0">
            <a:off x="8095487" y="1088034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82" name="Freeform 27782"/>
          <p:cNvSpPr/>
          <p:nvPr/>
        </p:nvSpPr>
        <p:spPr>
          <a:xfrm rot="0" flipH="0" flipV="0">
            <a:off x="8095487" y="1132687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83" name="Freeform 27783"/>
          <p:cNvSpPr/>
          <p:nvPr/>
        </p:nvSpPr>
        <p:spPr>
          <a:xfrm rot="0" flipH="0" flipV="0">
            <a:off x="8095487" y="1177340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84" name="Freeform 27784"/>
          <p:cNvSpPr/>
          <p:nvPr/>
        </p:nvSpPr>
        <p:spPr>
          <a:xfrm rot="0" flipH="0" flipV="0">
            <a:off x="8095487" y="1221994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85" name="Freeform 27785"/>
          <p:cNvSpPr/>
          <p:nvPr/>
        </p:nvSpPr>
        <p:spPr>
          <a:xfrm rot="0" flipH="0" flipV="0">
            <a:off x="8095487" y="1266494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86" name="Freeform 27786"/>
          <p:cNvSpPr/>
          <p:nvPr/>
        </p:nvSpPr>
        <p:spPr>
          <a:xfrm rot="0" flipH="0" flipV="0">
            <a:off x="8095487" y="1311148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87" name="Freeform 27787"/>
          <p:cNvSpPr/>
          <p:nvPr/>
        </p:nvSpPr>
        <p:spPr>
          <a:xfrm rot="0" flipH="0" flipV="0">
            <a:off x="8095487" y="1355801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88" name="Freeform 27788"/>
          <p:cNvSpPr/>
          <p:nvPr/>
        </p:nvSpPr>
        <p:spPr>
          <a:xfrm rot="0" flipH="0" flipV="0">
            <a:off x="8095487" y="1400302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89" name="Freeform 27789"/>
          <p:cNvSpPr/>
          <p:nvPr/>
        </p:nvSpPr>
        <p:spPr>
          <a:xfrm rot="0" flipH="0" flipV="0">
            <a:off x="8095487" y="144495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90" name="Freeform 27790"/>
          <p:cNvSpPr/>
          <p:nvPr/>
        </p:nvSpPr>
        <p:spPr>
          <a:xfrm rot="10800000" flipH="0" flipV="0">
            <a:off x="6614161" y="14609574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91" name="Freeform 27791"/>
          <p:cNvSpPr/>
          <p:nvPr/>
        </p:nvSpPr>
        <p:spPr>
          <a:xfrm rot="0" flipH="0" flipV="0">
            <a:off x="6778751" y="46959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92" name="Freeform 27792"/>
          <p:cNvSpPr/>
          <p:nvPr/>
        </p:nvSpPr>
        <p:spPr>
          <a:xfrm rot="0" flipH="0" flipV="0">
            <a:off x="6778751" y="508152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93" name="Freeform 27793"/>
          <p:cNvSpPr/>
          <p:nvPr/>
        </p:nvSpPr>
        <p:spPr>
          <a:xfrm rot="0" flipH="0" flipV="0">
            <a:off x="6778751" y="55265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94" name="Freeform 27794"/>
          <p:cNvSpPr/>
          <p:nvPr/>
        </p:nvSpPr>
        <p:spPr>
          <a:xfrm rot="0" flipH="0" flipV="0">
            <a:off x="6778751" y="59730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95" name="Freeform 27795"/>
          <p:cNvSpPr/>
          <p:nvPr/>
        </p:nvSpPr>
        <p:spPr>
          <a:xfrm rot="0" flipH="0" flipV="0">
            <a:off x="6778751" y="64195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96" name="Freeform 27796"/>
          <p:cNvSpPr/>
          <p:nvPr/>
        </p:nvSpPr>
        <p:spPr>
          <a:xfrm rot="0" flipH="0" flipV="0">
            <a:off x="6778751" y="686612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97" name="Freeform 27797"/>
          <p:cNvSpPr/>
          <p:nvPr/>
        </p:nvSpPr>
        <p:spPr>
          <a:xfrm rot="0" flipH="0" flipV="0">
            <a:off x="6778751" y="73111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98" name="Freeform 27798"/>
          <p:cNvSpPr/>
          <p:nvPr/>
        </p:nvSpPr>
        <p:spPr>
          <a:xfrm rot="0" flipH="0" flipV="0">
            <a:off x="6778751" y="77576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799" name="Freeform 27799"/>
          <p:cNvSpPr/>
          <p:nvPr/>
        </p:nvSpPr>
        <p:spPr>
          <a:xfrm rot="0" flipH="0" flipV="0">
            <a:off x="6778751" y="82042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00" name="Freeform 27800"/>
          <p:cNvSpPr/>
          <p:nvPr/>
        </p:nvSpPr>
        <p:spPr>
          <a:xfrm rot="0" flipH="0" flipV="0">
            <a:off x="6778751" y="865073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01" name="Freeform 27801"/>
          <p:cNvSpPr/>
          <p:nvPr/>
        </p:nvSpPr>
        <p:spPr>
          <a:xfrm rot="0" flipH="0" flipV="0">
            <a:off x="6778751" y="909574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02" name="Freeform 27802"/>
          <p:cNvSpPr/>
          <p:nvPr/>
        </p:nvSpPr>
        <p:spPr>
          <a:xfrm rot="0" flipH="0" flipV="0">
            <a:off x="6778751" y="954227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03" name="Freeform 27803"/>
          <p:cNvSpPr/>
          <p:nvPr/>
        </p:nvSpPr>
        <p:spPr>
          <a:xfrm rot="0" flipH="0" flipV="0">
            <a:off x="6778751" y="998880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04" name="Freeform 27804"/>
          <p:cNvSpPr/>
          <p:nvPr/>
        </p:nvSpPr>
        <p:spPr>
          <a:xfrm rot="0" flipH="0" flipV="0">
            <a:off x="6778751" y="1043533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05" name="Freeform 27805"/>
          <p:cNvSpPr/>
          <p:nvPr/>
        </p:nvSpPr>
        <p:spPr>
          <a:xfrm rot="0" flipH="0" flipV="0">
            <a:off x="6778751" y="1088034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06" name="Freeform 27806"/>
          <p:cNvSpPr/>
          <p:nvPr/>
        </p:nvSpPr>
        <p:spPr>
          <a:xfrm rot="0" flipH="0" flipV="0">
            <a:off x="6778751" y="1132687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07" name="Freeform 27807"/>
          <p:cNvSpPr/>
          <p:nvPr/>
        </p:nvSpPr>
        <p:spPr>
          <a:xfrm rot="0" flipH="0" flipV="0">
            <a:off x="6778751" y="1177340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08" name="Freeform 27808"/>
          <p:cNvSpPr/>
          <p:nvPr/>
        </p:nvSpPr>
        <p:spPr>
          <a:xfrm rot="0" flipH="0" flipV="0">
            <a:off x="6778751" y="1221994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09" name="Freeform 27809"/>
          <p:cNvSpPr/>
          <p:nvPr/>
        </p:nvSpPr>
        <p:spPr>
          <a:xfrm rot="0" flipH="0" flipV="0">
            <a:off x="6778751" y="1266494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10" name="Freeform 27810"/>
          <p:cNvSpPr/>
          <p:nvPr/>
        </p:nvSpPr>
        <p:spPr>
          <a:xfrm rot="0" flipH="0" flipV="0">
            <a:off x="6778751" y="1311148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11" name="Freeform 27811"/>
          <p:cNvSpPr/>
          <p:nvPr/>
        </p:nvSpPr>
        <p:spPr>
          <a:xfrm rot="0" flipH="0" flipV="0">
            <a:off x="6778751" y="1355801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12" name="Freeform 27812"/>
          <p:cNvSpPr/>
          <p:nvPr/>
        </p:nvSpPr>
        <p:spPr>
          <a:xfrm rot="0" flipH="0" flipV="0">
            <a:off x="6778751" y="1400302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13" name="Freeform 27813"/>
          <p:cNvSpPr/>
          <p:nvPr/>
        </p:nvSpPr>
        <p:spPr>
          <a:xfrm rot="0" flipH="0" flipV="0">
            <a:off x="6778751" y="144495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14" name="Freeform 27814"/>
          <p:cNvSpPr/>
          <p:nvPr/>
        </p:nvSpPr>
        <p:spPr>
          <a:xfrm rot="10800000" flipH="0" flipV="0">
            <a:off x="5405629" y="14609574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15" name="Freeform 27815"/>
          <p:cNvSpPr/>
          <p:nvPr/>
        </p:nvSpPr>
        <p:spPr>
          <a:xfrm rot="0" flipH="0" flipV="0">
            <a:off x="5570219" y="46959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16" name="Freeform 27816"/>
          <p:cNvSpPr/>
          <p:nvPr/>
        </p:nvSpPr>
        <p:spPr>
          <a:xfrm rot="0" flipH="0" flipV="0">
            <a:off x="5570219" y="508152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17" name="Freeform 27817"/>
          <p:cNvSpPr/>
          <p:nvPr/>
        </p:nvSpPr>
        <p:spPr>
          <a:xfrm rot="0" flipH="0" flipV="0">
            <a:off x="5570219" y="55265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18" name="Freeform 27818"/>
          <p:cNvSpPr/>
          <p:nvPr/>
        </p:nvSpPr>
        <p:spPr>
          <a:xfrm rot="0" flipH="0" flipV="0">
            <a:off x="5570219" y="59730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19" name="Freeform 27819"/>
          <p:cNvSpPr/>
          <p:nvPr/>
        </p:nvSpPr>
        <p:spPr>
          <a:xfrm rot="0" flipH="0" flipV="0">
            <a:off x="5570219" y="64195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20" name="Freeform 27820"/>
          <p:cNvSpPr/>
          <p:nvPr/>
        </p:nvSpPr>
        <p:spPr>
          <a:xfrm rot="0" flipH="0" flipV="0">
            <a:off x="5570219" y="686612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21" name="Freeform 27821"/>
          <p:cNvSpPr/>
          <p:nvPr/>
        </p:nvSpPr>
        <p:spPr>
          <a:xfrm rot="0" flipH="0" flipV="0">
            <a:off x="5570219" y="73111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22" name="Freeform 27822"/>
          <p:cNvSpPr/>
          <p:nvPr/>
        </p:nvSpPr>
        <p:spPr>
          <a:xfrm rot="0" flipH="0" flipV="0">
            <a:off x="5570219" y="77576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23" name="Freeform 27823"/>
          <p:cNvSpPr/>
          <p:nvPr/>
        </p:nvSpPr>
        <p:spPr>
          <a:xfrm rot="0" flipH="0" flipV="0">
            <a:off x="5570219" y="82042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24" name="Freeform 27824"/>
          <p:cNvSpPr/>
          <p:nvPr/>
        </p:nvSpPr>
        <p:spPr>
          <a:xfrm rot="0" flipH="0" flipV="0">
            <a:off x="5570219" y="865073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25" name="Freeform 27825"/>
          <p:cNvSpPr/>
          <p:nvPr/>
        </p:nvSpPr>
        <p:spPr>
          <a:xfrm rot="0" flipH="0" flipV="0">
            <a:off x="5570219" y="909574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26" name="Freeform 27826"/>
          <p:cNvSpPr/>
          <p:nvPr/>
        </p:nvSpPr>
        <p:spPr>
          <a:xfrm rot="0" flipH="0" flipV="0">
            <a:off x="5570219" y="954227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27" name="Freeform 27827"/>
          <p:cNvSpPr/>
          <p:nvPr/>
        </p:nvSpPr>
        <p:spPr>
          <a:xfrm rot="0" flipH="0" flipV="0">
            <a:off x="5570219" y="998880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28" name="Freeform 27828"/>
          <p:cNvSpPr/>
          <p:nvPr/>
        </p:nvSpPr>
        <p:spPr>
          <a:xfrm rot="0" flipH="0" flipV="0">
            <a:off x="5570219" y="1043533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29" name="Freeform 27829"/>
          <p:cNvSpPr/>
          <p:nvPr/>
        </p:nvSpPr>
        <p:spPr>
          <a:xfrm rot="0" flipH="0" flipV="0">
            <a:off x="5570219" y="1088034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30" name="Freeform 27830"/>
          <p:cNvSpPr/>
          <p:nvPr/>
        </p:nvSpPr>
        <p:spPr>
          <a:xfrm rot="0" flipH="0" flipV="0">
            <a:off x="5570219" y="1132687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31" name="Freeform 27831"/>
          <p:cNvSpPr/>
          <p:nvPr/>
        </p:nvSpPr>
        <p:spPr>
          <a:xfrm rot="0" flipH="0" flipV="0">
            <a:off x="5570219" y="1177340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32" name="Freeform 27832"/>
          <p:cNvSpPr/>
          <p:nvPr/>
        </p:nvSpPr>
        <p:spPr>
          <a:xfrm rot="0" flipH="0" flipV="0">
            <a:off x="5570219" y="1221994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33" name="Freeform 27833"/>
          <p:cNvSpPr/>
          <p:nvPr/>
        </p:nvSpPr>
        <p:spPr>
          <a:xfrm rot="0" flipH="0" flipV="0">
            <a:off x="5570219" y="1266494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34" name="Freeform 27834"/>
          <p:cNvSpPr/>
          <p:nvPr/>
        </p:nvSpPr>
        <p:spPr>
          <a:xfrm rot="0" flipH="0" flipV="0">
            <a:off x="5570219" y="1311148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35" name="Freeform 27835"/>
          <p:cNvSpPr/>
          <p:nvPr/>
        </p:nvSpPr>
        <p:spPr>
          <a:xfrm rot="0" flipH="0" flipV="0">
            <a:off x="5570219" y="1355801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36" name="Freeform 27836"/>
          <p:cNvSpPr/>
          <p:nvPr/>
        </p:nvSpPr>
        <p:spPr>
          <a:xfrm rot="0" flipH="0" flipV="0">
            <a:off x="5570219" y="1400302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37" name="Freeform 27837"/>
          <p:cNvSpPr/>
          <p:nvPr/>
        </p:nvSpPr>
        <p:spPr>
          <a:xfrm rot="0" flipH="0" flipV="0">
            <a:off x="5570219" y="144495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38" name="Freeform 27838"/>
          <p:cNvSpPr/>
          <p:nvPr/>
        </p:nvSpPr>
        <p:spPr>
          <a:xfrm rot="-5400000" flipH="0" flipV="0">
            <a:off x="1242059" y="4737102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39" name="Freeform 27839"/>
          <p:cNvSpPr/>
          <p:nvPr/>
        </p:nvSpPr>
        <p:spPr>
          <a:xfrm rot="0" flipH="0" flipV="0">
            <a:off x="14540483" y="4903217"/>
            <a:ext cx="256031" cy="0"/>
          </a:xfrm>
          <a:custGeom>
            <a:pathLst>
              <a:path w="2133600" h="0">
                <a:moveTo>
                  <a:pt x="2133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40" name="Freeform 27840"/>
          <p:cNvSpPr/>
          <p:nvPr/>
        </p:nvSpPr>
        <p:spPr>
          <a:xfrm rot="0" flipH="0" flipV="0">
            <a:off x="14095475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41" name="Freeform 27841"/>
          <p:cNvSpPr/>
          <p:nvPr/>
        </p:nvSpPr>
        <p:spPr>
          <a:xfrm rot="0" flipH="0" flipV="0">
            <a:off x="13648943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42" name="Freeform 27842"/>
          <p:cNvSpPr/>
          <p:nvPr/>
        </p:nvSpPr>
        <p:spPr>
          <a:xfrm rot="0" flipH="0" flipV="0">
            <a:off x="13202411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43" name="Freeform 27843"/>
          <p:cNvSpPr/>
          <p:nvPr/>
        </p:nvSpPr>
        <p:spPr>
          <a:xfrm rot="0" flipH="0" flipV="0">
            <a:off x="12755879" y="490321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44" name="Freeform 27844"/>
          <p:cNvSpPr/>
          <p:nvPr/>
        </p:nvSpPr>
        <p:spPr>
          <a:xfrm rot="0" flipH="0" flipV="0">
            <a:off x="12310871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45" name="Freeform 27845"/>
          <p:cNvSpPr/>
          <p:nvPr/>
        </p:nvSpPr>
        <p:spPr>
          <a:xfrm rot="0" flipH="0" flipV="0">
            <a:off x="11864339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46" name="Freeform 27846"/>
          <p:cNvSpPr/>
          <p:nvPr/>
        </p:nvSpPr>
        <p:spPr>
          <a:xfrm rot="0" flipH="0" flipV="0">
            <a:off x="11417807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47" name="Freeform 27847"/>
          <p:cNvSpPr/>
          <p:nvPr/>
        </p:nvSpPr>
        <p:spPr>
          <a:xfrm rot="0" flipH="0" flipV="0">
            <a:off x="10971275" y="490321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48" name="Freeform 27848"/>
          <p:cNvSpPr/>
          <p:nvPr/>
        </p:nvSpPr>
        <p:spPr>
          <a:xfrm rot="0" flipH="0" flipV="0">
            <a:off x="10526267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49" name="Freeform 27849"/>
          <p:cNvSpPr/>
          <p:nvPr/>
        </p:nvSpPr>
        <p:spPr>
          <a:xfrm rot="0" flipH="0" flipV="0">
            <a:off x="10079735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50" name="Freeform 27850"/>
          <p:cNvSpPr/>
          <p:nvPr/>
        </p:nvSpPr>
        <p:spPr>
          <a:xfrm rot="0" flipH="0" flipV="0">
            <a:off x="9633203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51" name="Freeform 27851"/>
          <p:cNvSpPr/>
          <p:nvPr/>
        </p:nvSpPr>
        <p:spPr>
          <a:xfrm rot="0" flipH="0" flipV="0">
            <a:off x="9186671" y="490321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52" name="Freeform 27852"/>
          <p:cNvSpPr/>
          <p:nvPr/>
        </p:nvSpPr>
        <p:spPr>
          <a:xfrm rot="0" flipH="0" flipV="0">
            <a:off x="8741663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53" name="Freeform 27853"/>
          <p:cNvSpPr/>
          <p:nvPr/>
        </p:nvSpPr>
        <p:spPr>
          <a:xfrm rot="0" flipH="0" flipV="0">
            <a:off x="8295131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54" name="Freeform 27854"/>
          <p:cNvSpPr/>
          <p:nvPr/>
        </p:nvSpPr>
        <p:spPr>
          <a:xfrm rot="0" flipH="0" flipV="0">
            <a:off x="7848599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55" name="Freeform 27855"/>
          <p:cNvSpPr/>
          <p:nvPr/>
        </p:nvSpPr>
        <p:spPr>
          <a:xfrm rot="0" flipH="0" flipV="0">
            <a:off x="7402067" y="490321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56" name="Freeform 27856"/>
          <p:cNvSpPr/>
          <p:nvPr/>
        </p:nvSpPr>
        <p:spPr>
          <a:xfrm rot="0" flipH="0" flipV="0">
            <a:off x="6957059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57" name="Freeform 27857"/>
          <p:cNvSpPr/>
          <p:nvPr/>
        </p:nvSpPr>
        <p:spPr>
          <a:xfrm rot="0" flipH="0" flipV="0">
            <a:off x="6510527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58" name="Freeform 27858"/>
          <p:cNvSpPr/>
          <p:nvPr/>
        </p:nvSpPr>
        <p:spPr>
          <a:xfrm rot="0" flipH="0" flipV="0">
            <a:off x="6063995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59" name="Freeform 27859"/>
          <p:cNvSpPr/>
          <p:nvPr/>
        </p:nvSpPr>
        <p:spPr>
          <a:xfrm rot="0" flipH="0" flipV="0">
            <a:off x="5617463" y="490321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60" name="Freeform 27860"/>
          <p:cNvSpPr/>
          <p:nvPr/>
        </p:nvSpPr>
        <p:spPr>
          <a:xfrm rot="0" flipH="0" flipV="0">
            <a:off x="5172455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61" name="Freeform 27861"/>
          <p:cNvSpPr/>
          <p:nvPr/>
        </p:nvSpPr>
        <p:spPr>
          <a:xfrm rot="0" flipH="0" flipV="0">
            <a:off x="4725923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62" name="Freeform 27862"/>
          <p:cNvSpPr/>
          <p:nvPr/>
        </p:nvSpPr>
        <p:spPr>
          <a:xfrm rot="0" flipH="0" flipV="0">
            <a:off x="4279391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63" name="Freeform 27863"/>
          <p:cNvSpPr/>
          <p:nvPr/>
        </p:nvSpPr>
        <p:spPr>
          <a:xfrm rot="0" flipH="0" flipV="0">
            <a:off x="3832859" y="490321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64" name="Freeform 27864"/>
          <p:cNvSpPr/>
          <p:nvPr/>
        </p:nvSpPr>
        <p:spPr>
          <a:xfrm rot="0" flipH="0" flipV="0">
            <a:off x="3387851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65" name="Freeform 27865"/>
          <p:cNvSpPr/>
          <p:nvPr/>
        </p:nvSpPr>
        <p:spPr>
          <a:xfrm rot="0" flipH="0" flipV="0">
            <a:off x="2941319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66" name="Freeform 27866"/>
          <p:cNvSpPr/>
          <p:nvPr/>
        </p:nvSpPr>
        <p:spPr>
          <a:xfrm rot="0" flipH="0" flipV="0">
            <a:off x="2494787" y="4903217"/>
            <a:ext cx="222503" cy="0"/>
          </a:xfrm>
          <a:custGeom>
            <a:pathLst>
              <a:path w="1854200" h="0">
                <a:moveTo>
                  <a:pt x="18542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67" name="Freeform 27867"/>
          <p:cNvSpPr/>
          <p:nvPr/>
        </p:nvSpPr>
        <p:spPr>
          <a:xfrm rot="0" flipH="0" flipV="0">
            <a:off x="2048255" y="4903217"/>
            <a:ext cx="224027" cy="0"/>
          </a:xfrm>
          <a:custGeom>
            <a:pathLst>
              <a:path w="1866900" h="0">
                <a:moveTo>
                  <a:pt x="186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68" name="Freeform 27868"/>
          <p:cNvSpPr/>
          <p:nvPr/>
        </p:nvSpPr>
        <p:spPr>
          <a:xfrm rot="0" flipH="0" flipV="0">
            <a:off x="1571243" y="4903217"/>
            <a:ext cx="254507" cy="0"/>
          </a:xfrm>
          <a:custGeom>
            <a:pathLst>
              <a:path w="2120900" h="0">
                <a:moveTo>
                  <a:pt x="2120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69" name="Freeform 27869"/>
          <p:cNvSpPr/>
          <p:nvPr/>
        </p:nvSpPr>
        <p:spPr>
          <a:xfrm rot="0" flipH="0" flipV="0">
            <a:off x="5570219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70" name="Freeform 27870"/>
          <p:cNvSpPr/>
          <p:nvPr/>
        </p:nvSpPr>
        <p:spPr>
          <a:xfrm rot="0" flipH="0" flipV="0">
            <a:off x="6778751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71" name="Freeform 27871"/>
          <p:cNvSpPr/>
          <p:nvPr/>
        </p:nvSpPr>
        <p:spPr>
          <a:xfrm rot="0" flipH="0" flipV="0">
            <a:off x="5559551" y="14123417"/>
            <a:ext cx="1229867" cy="0"/>
          </a:xfrm>
          <a:custGeom>
            <a:pathLst>
              <a:path w="10248900" h="0">
                <a:moveTo>
                  <a:pt x="0" y="0"/>
                </a:moveTo>
                <a:lnTo>
                  <a:pt x="102489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872" name="Picture 27872"/>
          <p:cNvPicPr>
            <a:picLocks noChangeAspect="0" noChangeArrowheads="1"/>
          </p:cNvPicPr>
          <p:nvPr/>
        </p:nvPicPr>
        <p:blipFill>
          <a:blip r:embed="rId278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471159" y="14024357"/>
            <a:ext cx="198120" cy="198119"/>
          </a:xfrm>
          <a:prstGeom prst="rect">
            <a:avLst/>
          </a:prstGeom>
          <a:noFill/>
          <a:extLst/>
        </p:spPr>
      </p:pic>
      <p:pic>
        <p:nvPicPr>
          <p:cNvPr id="27873" name="Picture 27873"/>
          <p:cNvPicPr>
            <a:picLocks noChangeAspect="0" noChangeArrowheads="1"/>
          </p:cNvPicPr>
          <p:nvPr/>
        </p:nvPicPr>
        <p:blipFill>
          <a:blip r:embed="rId278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679691" y="14024357"/>
            <a:ext cx="196596" cy="198119"/>
          </a:xfrm>
          <a:prstGeom prst="rect">
            <a:avLst/>
          </a:prstGeom>
          <a:noFill/>
          <a:extLst/>
        </p:spPr>
      </p:pic>
      <p:sp>
        <p:nvSpPr>
          <p:cNvPr id="27874" name="Freeform 27874"/>
          <p:cNvSpPr/>
          <p:nvPr/>
        </p:nvSpPr>
        <p:spPr>
          <a:xfrm rot="0" flipH="0" flipV="0">
            <a:off x="6778751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75" name="Freeform 27875"/>
          <p:cNvSpPr/>
          <p:nvPr/>
        </p:nvSpPr>
        <p:spPr>
          <a:xfrm rot="0" flipH="0" flipV="0">
            <a:off x="8095487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876" name="Picture 27876"/>
          <p:cNvPicPr>
            <a:picLocks noChangeAspect="0" noChangeArrowheads="1"/>
          </p:cNvPicPr>
          <p:nvPr/>
        </p:nvPicPr>
        <p:blipFill>
          <a:blip r:embed="rId278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679691" y="14024357"/>
            <a:ext cx="196596" cy="198119"/>
          </a:xfrm>
          <a:prstGeom prst="rect">
            <a:avLst/>
          </a:prstGeom>
          <a:noFill/>
          <a:extLst/>
        </p:spPr>
      </p:pic>
      <p:pic>
        <p:nvPicPr>
          <p:cNvPr id="27877" name="Picture 27877"/>
          <p:cNvPicPr>
            <a:picLocks noChangeAspect="0" noChangeArrowheads="1"/>
          </p:cNvPicPr>
          <p:nvPr/>
        </p:nvPicPr>
        <p:blipFill>
          <a:blip r:embed="rId278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96428" y="14024357"/>
            <a:ext cx="198119" cy="198119"/>
          </a:xfrm>
          <a:prstGeom prst="rect">
            <a:avLst/>
          </a:prstGeom>
          <a:noFill/>
          <a:extLst/>
        </p:spPr>
      </p:pic>
      <p:sp>
        <p:nvSpPr>
          <p:cNvPr id="27878" name="Freeform 27878"/>
          <p:cNvSpPr/>
          <p:nvPr/>
        </p:nvSpPr>
        <p:spPr>
          <a:xfrm rot="0" flipH="0" flipV="0">
            <a:off x="8095487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79" name="Freeform 27879"/>
          <p:cNvSpPr/>
          <p:nvPr/>
        </p:nvSpPr>
        <p:spPr>
          <a:xfrm rot="0" flipH="0" flipV="0">
            <a:off x="9412223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880" name="Picture 27880"/>
          <p:cNvPicPr>
            <a:picLocks noChangeAspect="0" noChangeArrowheads="1"/>
          </p:cNvPicPr>
          <p:nvPr/>
        </p:nvPicPr>
        <p:blipFill>
          <a:blip r:embed="rId278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96428" y="14024357"/>
            <a:ext cx="198119" cy="198119"/>
          </a:xfrm>
          <a:prstGeom prst="rect">
            <a:avLst/>
          </a:prstGeom>
          <a:noFill/>
          <a:extLst/>
        </p:spPr>
      </p:pic>
      <p:pic>
        <p:nvPicPr>
          <p:cNvPr id="27881" name="Picture 27881"/>
          <p:cNvPicPr>
            <a:picLocks noChangeAspect="0" noChangeArrowheads="1"/>
          </p:cNvPicPr>
          <p:nvPr/>
        </p:nvPicPr>
        <p:blipFill>
          <a:blip r:embed="rId278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314688" y="14024357"/>
            <a:ext cx="196595" cy="198119"/>
          </a:xfrm>
          <a:prstGeom prst="rect">
            <a:avLst/>
          </a:prstGeom>
          <a:noFill/>
          <a:extLst/>
        </p:spPr>
      </p:pic>
      <p:sp>
        <p:nvSpPr>
          <p:cNvPr id="27882" name="Freeform 27882"/>
          <p:cNvSpPr/>
          <p:nvPr/>
        </p:nvSpPr>
        <p:spPr>
          <a:xfrm rot="0" flipH="0" flipV="0">
            <a:off x="9412223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83" name="Freeform 27883"/>
          <p:cNvSpPr/>
          <p:nvPr/>
        </p:nvSpPr>
        <p:spPr>
          <a:xfrm rot="0" flipH="0" flipV="0">
            <a:off x="10730483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84" name="Freeform 27884"/>
          <p:cNvSpPr/>
          <p:nvPr/>
        </p:nvSpPr>
        <p:spPr>
          <a:xfrm rot="0" flipH="0" flipV="0">
            <a:off x="9401555" y="14123417"/>
            <a:ext cx="1339595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885" name="Picture 27885"/>
          <p:cNvPicPr>
            <a:picLocks noChangeAspect="0" noChangeArrowheads="1"/>
          </p:cNvPicPr>
          <p:nvPr/>
        </p:nvPicPr>
        <p:blipFill>
          <a:blip r:embed="rId278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314688" y="14024357"/>
            <a:ext cx="196595" cy="198119"/>
          </a:xfrm>
          <a:prstGeom prst="rect">
            <a:avLst/>
          </a:prstGeom>
          <a:noFill/>
          <a:extLst/>
        </p:spPr>
      </p:pic>
      <p:pic>
        <p:nvPicPr>
          <p:cNvPr id="27886" name="Picture 27886"/>
          <p:cNvPicPr>
            <a:picLocks noChangeAspect="0" noChangeArrowheads="1"/>
          </p:cNvPicPr>
          <p:nvPr/>
        </p:nvPicPr>
        <p:blipFill>
          <a:blip r:embed="rId278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631423" y="14024357"/>
            <a:ext cx="198119" cy="198119"/>
          </a:xfrm>
          <a:prstGeom prst="rect">
            <a:avLst/>
          </a:prstGeom>
          <a:noFill/>
          <a:extLst/>
        </p:spPr>
      </p:pic>
      <p:sp>
        <p:nvSpPr>
          <p:cNvPr id="27887" name="Freeform 27887"/>
          <p:cNvSpPr/>
          <p:nvPr/>
        </p:nvSpPr>
        <p:spPr>
          <a:xfrm rot="0" flipH="0" flipV="0">
            <a:off x="5570219" y="14420597"/>
            <a:ext cx="0" cy="71627"/>
          </a:xfrm>
          <a:custGeom>
            <a:pathLst>
              <a:path w="0"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88" name="Freeform 27888"/>
          <p:cNvSpPr/>
          <p:nvPr/>
        </p:nvSpPr>
        <p:spPr>
          <a:xfrm rot="0" flipH="0" flipV="0">
            <a:off x="14682215" y="14420597"/>
            <a:ext cx="0" cy="71627"/>
          </a:xfrm>
          <a:custGeom>
            <a:pathLst>
              <a:path w="0" h="596900">
                <a:moveTo>
                  <a:pt x="0" y="0"/>
                </a:moveTo>
                <a:lnTo>
                  <a:pt x="0" y="5969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89" name="Freeform 27889"/>
          <p:cNvSpPr/>
          <p:nvPr/>
        </p:nvSpPr>
        <p:spPr>
          <a:xfrm rot="0" flipH="0" flipV="0">
            <a:off x="5559551" y="14492225"/>
            <a:ext cx="9133331" cy="0"/>
          </a:xfrm>
          <a:custGeom>
            <a:pathLst>
              <a:path w="76111100" h="0">
                <a:moveTo>
                  <a:pt x="0" y="0"/>
                </a:moveTo>
                <a:lnTo>
                  <a:pt x="76111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890" name="Picture 27890"/>
          <p:cNvPicPr>
            <a:picLocks noChangeAspect="0" noChangeArrowheads="1"/>
          </p:cNvPicPr>
          <p:nvPr/>
        </p:nvPicPr>
        <p:blipFill>
          <a:blip r:embed="rId278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471159" y="14393165"/>
            <a:ext cx="198120" cy="198119"/>
          </a:xfrm>
          <a:prstGeom prst="rect">
            <a:avLst/>
          </a:prstGeom>
          <a:noFill/>
          <a:extLst/>
        </p:spPr>
      </p:pic>
      <p:pic>
        <p:nvPicPr>
          <p:cNvPr id="27891" name="Picture 27891"/>
          <p:cNvPicPr>
            <a:picLocks noChangeAspect="0" noChangeArrowheads="1"/>
          </p:cNvPicPr>
          <p:nvPr/>
        </p:nvPicPr>
        <p:blipFill>
          <a:blip r:embed="rId278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583156" y="14393165"/>
            <a:ext cx="198119" cy="198119"/>
          </a:xfrm>
          <a:prstGeom prst="rect">
            <a:avLst/>
          </a:prstGeom>
          <a:noFill/>
          <a:extLst/>
        </p:spPr>
      </p:pic>
      <p:sp>
        <p:nvSpPr>
          <p:cNvPr id="27892" name="Freeform 27892"/>
          <p:cNvSpPr/>
          <p:nvPr/>
        </p:nvSpPr>
        <p:spPr>
          <a:xfrm rot="0" flipH="0" flipV="0">
            <a:off x="2061971" y="10171685"/>
            <a:ext cx="143255" cy="0"/>
          </a:xfrm>
          <a:custGeom>
            <a:pathLst>
              <a:path w="1193800" h="0">
                <a:moveTo>
                  <a:pt x="0" y="0"/>
                </a:moveTo>
                <a:lnTo>
                  <a:pt x="1193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93" name="Freeform 27893"/>
          <p:cNvSpPr/>
          <p:nvPr/>
        </p:nvSpPr>
        <p:spPr>
          <a:xfrm rot="0" flipH="0" flipV="0">
            <a:off x="2061971" y="8854949"/>
            <a:ext cx="143255" cy="0"/>
          </a:xfrm>
          <a:custGeom>
            <a:pathLst>
              <a:path w="1193800" h="0">
                <a:moveTo>
                  <a:pt x="0" y="0"/>
                </a:moveTo>
                <a:lnTo>
                  <a:pt x="1193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94" name="Freeform 27894"/>
          <p:cNvSpPr/>
          <p:nvPr/>
        </p:nvSpPr>
        <p:spPr>
          <a:xfrm rot="0" flipH="0" flipV="0">
            <a:off x="2205227" y="8844281"/>
            <a:ext cx="0" cy="1339595"/>
          </a:xfrm>
          <a:custGeom>
            <a:pathLst>
              <a:path w="0" h="11163300">
                <a:moveTo>
                  <a:pt x="0" y="111633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895" name="Picture 27895"/>
          <p:cNvPicPr>
            <a:picLocks noChangeAspect="0" noChangeArrowheads="1"/>
          </p:cNvPicPr>
          <p:nvPr/>
        </p:nvPicPr>
        <p:blipFill>
          <a:blip r:embed="rId278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06167" y="10072624"/>
            <a:ext cx="198120" cy="198120"/>
          </a:xfrm>
          <a:prstGeom prst="rect">
            <a:avLst/>
          </a:prstGeom>
          <a:noFill/>
          <a:extLst/>
        </p:spPr>
      </p:pic>
      <p:pic>
        <p:nvPicPr>
          <p:cNvPr id="27896" name="Picture 27896"/>
          <p:cNvPicPr>
            <a:picLocks noChangeAspect="0" noChangeArrowheads="1"/>
          </p:cNvPicPr>
          <p:nvPr/>
        </p:nvPicPr>
        <p:blipFill>
          <a:blip r:embed="rId278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06167" y="8755889"/>
            <a:ext cx="198120" cy="198120"/>
          </a:xfrm>
          <a:prstGeom prst="rect">
            <a:avLst/>
          </a:prstGeom>
          <a:noFill/>
          <a:extLst/>
        </p:spPr>
      </p:pic>
      <p:sp>
        <p:nvSpPr>
          <p:cNvPr id="27897" name="Freeform 27897"/>
          <p:cNvSpPr/>
          <p:nvPr/>
        </p:nvSpPr>
        <p:spPr>
          <a:xfrm rot="0" flipH="0" flipV="0">
            <a:off x="2061971" y="8854949"/>
            <a:ext cx="143255" cy="0"/>
          </a:xfrm>
          <a:custGeom>
            <a:pathLst>
              <a:path w="1193800" h="0">
                <a:moveTo>
                  <a:pt x="0" y="0"/>
                </a:moveTo>
                <a:lnTo>
                  <a:pt x="1193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898" name="Freeform 27898"/>
          <p:cNvSpPr/>
          <p:nvPr/>
        </p:nvSpPr>
        <p:spPr>
          <a:xfrm rot="0" flipH="0" flipV="0">
            <a:off x="2061971" y="7536689"/>
            <a:ext cx="143255" cy="0"/>
          </a:xfrm>
          <a:custGeom>
            <a:pathLst>
              <a:path w="1193800" h="0">
                <a:moveTo>
                  <a:pt x="0" y="0"/>
                </a:moveTo>
                <a:lnTo>
                  <a:pt x="1193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899" name="Picture 27899"/>
          <p:cNvPicPr>
            <a:picLocks noChangeAspect="0" noChangeArrowheads="1"/>
          </p:cNvPicPr>
          <p:nvPr/>
        </p:nvPicPr>
        <p:blipFill>
          <a:blip r:embed="rId278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06167" y="8755889"/>
            <a:ext cx="198120" cy="198120"/>
          </a:xfrm>
          <a:prstGeom prst="rect">
            <a:avLst/>
          </a:prstGeom>
          <a:noFill/>
          <a:extLst/>
        </p:spPr>
      </p:pic>
      <p:pic>
        <p:nvPicPr>
          <p:cNvPr id="27900" name="Picture 27900"/>
          <p:cNvPicPr>
            <a:picLocks noChangeAspect="0" noChangeArrowheads="1"/>
          </p:cNvPicPr>
          <p:nvPr/>
        </p:nvPicPr>
        <p:blipFill>
          <a:blip r:embed="rId279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06167" y="7439153"/>
            <a:ext cx="198120" cy="196595"/>
          </a:xfrm>
          <a:prstGeom prst="rect">
            <a:avLst/>
          </a:prstGeom>
          <a:noFill/>
          <a:extLst/>
        </p:spPr>
      </p:pic>
      <p:sp>
        <p:nvSpPr>
          <p:cNvPr id="27901" name="Freeform 27901"/>
          <p:cNvSpPr/>
          <p:nvPr/>
        </p:nvSpPr>
        <p:spPr>
          <a:xfrm rot="0" flipH="0" flipV="0">
            <a:off x="2061971" y="7536689"/>
            <a:ext cx="143255" cy="0"/>
          </a:xfrm>
          <a:custGeom>
            <a:pathLst>
              <a:path w="1193800" h="0">
                <a:moveTo>
                  <a:pt x="0" y="0"/>
                </a:moveTo>
                <a:lnTo>
                  <a:pt x="1193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02" name="Freeform 27902"/>
          <p:cNvSpPr/>
          <p:nvPr/>
        </p:nvSpPr>
        <p:spPr>
          <a:xfrm rot="0" flipH="0" flipV="0">
            <a:off x="2061971" y="6219953"/>
            <a:ext cx="143255" cy="0"/>
          </a:xfrm>
          <a:custGeom>
            <a:pathLst>
              <a:path w="1193800" h="0">
                <a:moveTo>
                  <a:pt x="0" y="0"/>
                </a:moveTo>
                <a:lnTo>
                  <a:pt x="1193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903" name="Picture 27903"/>
          <p:cNvPicPr>
            <a:picLocks noChangeAspect="0" noChangeArrowheads="1"/>
          </p:cNvPicPr>
          <p:nvPr/>
        </p:nvPicPr>
        <p:blipFill>
          <a:blip r:embed="rId279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06167" y="7439153"/>
            <a:ext cx="198120" cy="196595"/>
          </a:xfrm>
          <a:prstGeom prst="rect">
            <a:avLst/>
          </a:prstGeom>
          <a:noFill/>
          <a:extLst/>
        </p:spPr>
      </p:pic>
      <p:pic>
        <p:nvPicPr>
          <p:cNvPr id="27904" name="Picture 27904"/>
          <p:cNvPicPr>
            <a:picLocks noChangeAspect="0" noChangeArrowheads="1"/>
          </p:cNvPicPr>
          <p:nvPr/>
        </p:nvPicPr>
        <p:blipFill>
          <a:blip r:embed="rId279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06167" y="6120894"/>
            <a:ext cx="198120" cy="198119"/>
          </a:xfrm>
          <a:prstGeom prst="rect">
            <a:avLst/>
          </a:prstGeom>
          <a:noFill/>
          <a:extLst/>
        </p:spPr>
      </p:pic>
      <p:sp>
        <p:nvSpPr>
          <p:cNvPr id="27905" name="Freeform 27905"/>
          <p:cNvSpPr/>
          <p:nvPr/>
        </p:nvSpPr>
        <p:spPr>
          <a:xfrm rot="0" flipH="0" flipV="0">
            <a:off x="2061971" y="6219953"/>
            <a:ext cx="143255" cy="0"/>
          </a:xfrm>
          <a:custGeom>
            <a:pathLst>
              <a:path w="1193800" h="0">
                <a:moveTo>
                  <a:pt x="0" y="0"/>
                </a:moveTo>
                <a:lnTo>
                  <a:pt x="1193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06" name="Freeform 27906"/>
          <p:cNvSpPr/>
          <p:nvPr/>
        </p:nvSpPr>
        <p:spPr>
          <a:xfrm rot="0" flipH="0" flipV="0">
            <a:off x="2061971" y="4903217"/>
            <a:ext cx="143255" cy="0"/>
          </a:xfrm>
          <a:custGeom>
            <a:pathLst>
              <a:path w="1193800" h="0">
                <a:moveTo>
                  <a:pt x="0" y="0"/>
                </a:moveTo>
                <a:lnTo>
                  <a:pt x="1193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07" name="Freeform 27907"/>
          <p:cNvSpPr/>
          <p:nvPr/>
        </p:nvSpPr>
        <p:spPr>
          <a:xfrm rot="0" flipH="0" flipV="0">
            <a:off x="2205227" y="4891025"/>
            <a:ext cx="0" cy="1339595"/>
          </a:xfrm>
          <a:custGeom>
            <a:pathLst>
              <a:path w="0" h="11163300">
                <a:moveTo>
                  <a:pt x="0" y="111633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908" name="Picture 27908"/>
          <p:cNvPicPr>
            <a:picLocks noChangeAspect="0" noChangeArrowheads="1"/>
          </p:cNvPicPr>
          <p:nvPr/>
        </p:nvPicPr>
        <p:blipFill>
          <a:blip r:embed="rId279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06167" y="6120894"/>
            <a:ext cx="198120" cy="198119"/>
          </a:xfrm>
          <a:prstGeom prst="rect">
            <a:avLst/>
          </a:prstGeom>
          <a:noFill/>
          <a:extLst/>
        </p:spPr>
      </p:pic>
      <p:pic>
        <p:nvPicPr>
          <p:cNvPr id="27909" name="Picture 27909"/>
          <p:cNvPicPr>
            <a:picLocks noChangeAspect="0" noChangeArrowheads="1"/>
          </p:cNvPicPr>
          <p:nvPr/>
        </p:nvPicPr>
        <p:blipFill>
          <a:blip r:embed="rId279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06167" y="4804157"/>
            <a:ext cx="198120" cy="198119"/>
          </a:xfrm>
          <a:prstGeom prst="rect">
            <a:avLst/>
          </a:prstGeom>
          <a:noFill/>
          <a:extLst/>
        </p:spPr>
      </p:pic>
      <p:sp>
        <p:nvSpPr>
          <p:cNvPr id="27910" name="Freeform 27910"/>
          <p:cNvSpPr/>
          <p:nvPr/>
        </p:nvSpPr>
        <p:spPr>
          <a:xfrm rot="0" flipH="0" flipV="0">
            <a:off x="1717547" y="10171685"/>
            <a:ext cx="143255" cy="0"/>
          </a:xfrm>
          <a:custGeom>
            <a:pathLst>
              <a:path w="1193800" h="0">
                <a:moveTo>
                  <a:pt x="0" y="0"/>
                </a:moveTo>
                <a:lnTo>
                  <a:pt x="1193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11" name="Freeform 27911"/>
          <p:cNvSpPr/>
          <p:nvPr/>
        </p:nvSpPr>
        <p:spPr>
          <a:xfrm rot="0" flipH="0" flipV="0">
            <a:off x="1717547" y="4903217"/>
            <a:ext cx="143255" cy="0"/>
          </a:xfrm>
          <a:custGeom>
            <a:pathLst>
              <a:path w="1193800" h="0">
                <a:moveTo>
                  <a:pt x="0" y="0"/>
                </a:moveTo>
                <a:lnTo>
                  <a:pt x="1193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12" name="Freeform 27912"/>
          <p:cNvSpPr/>
          <p:nvPr/>
        </p:nvSpPr>
        <p:spPr>
          <a:xfrm rot="0" flipH="0" flipV="0">
            <a:off x="1860803" y="4891025"/>
            <a:ext cx="0" cy="5292851"/>
          </a:xfrm>
          <a:custGeom>
            <a:pathLst>
              <a:path w="0" h="44107100">
                <a:moveTo>
                  <a:pt x="0" y="441071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913" name="Picture 27913"/>
          <p:cNvPicPr>
            <a:picLocks noChangeAspect="0" noChangeArrowheads="1"/>
          </p:cNvPicPr>
          <p:nvPr/>
        </p:nvPicPr>
        <p:blipFill>
          <a:blip r:embed="rId279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1744" y="10072624"/>
            <a:ext cx="196595" cy="198120"/>
          </a:xfrm>
          <a:prstGeom prst="rect">
            <a:avLst/>
          </a:prstGeom>
          <a:noFill/>
          <a:extLst/>
        </p:spPr>
      </p:pic>
      <p:pic>
        <p:nvPicPr>
          <p:cNvPr id="27914" name="Picture 27914"/>
          <p:cNvPicPr>
            <a:picLocks noChangeAspect="0" noChangeArrowheads="1"/>
          </p:cNvPicPr>
          <p:nvPr/>
        </p:nvPicPr>
        <p:blipFill>
          <a:blip r:embed="rId279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1744" y="4804157"/>
            <a:ext cx="196595" cy="198119"/>
          </a:xfrm>
          <a:prstGeom prst="rect">
            <a:avLst/>
          </a:prstGeom>
          <a:noFill/>
          <a:extLst/>
        </p:spPr>
      </p:pic>
      <p:sp>
        <p:nvSpPr>
          <p:cNvPr id="27915" name="Freeform 27915"/>
          <p:cNvSpPr/>
          <p:nvPr/>
        </p:nvSpPr>
        <p:spPr>
          <a:xfrm rot="0" flipH="0" flipV="0">
            <a:off x="6734555" y="4825493"/>
            <a:ext cx="86867" cy="153923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16" name="Freeform 27916"/>
          <p:cNvSpPr/>
          <p:nvPr/>
        </p:nvSpPr>
        <p:spPr>
          <a:xfrm rot="0" flipH="0" flipV="0">
            <a:off x="5526023" y="4825493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17" name="Freeform 27917"/>
          <p:cNvSpPr/>
          <p:nvPr/>
        </p:nvSpPr>
        <p:spPr>
          <a:xfrm rot="0" flipH="0" flipV="0">
            <a:off x="8051291" y="4825493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18" name="Freeform 27918"/>
          <p:cNvSpPr/>
          <p:nvPr/>
        </p:nvSpPr>
        <p:spPr>
          <a:xfrm rot="0" flipH="0" flipV="0">
            <a:off x="9369551" y="4825493"/>
            <a:ext cx="86867" cy="153923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19" name="Freeform 27919"/>
          <p:cNvSpPr/>
          <p:nvPr/>
        </p:nvSpPr>
        <p:spPr>
          <a:xfrm rot="0" flipH="0" flipV="0">
            <a:off x="10686287" y="4825493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20" name="Freeform 27920"/>
          <p:cNvSpPr/>
          <p:nvPr/>
        </p:nvSpPr>
        <p:spPr>
          <a:xfrm rot="0" flipH="0" flipV="0">
            <a:off x="14638019" y="4825493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21" name="Freeform 27921"/>
          <p:cNvSpPr/>
          <p:nvPr/>
        </p:nvSpPr>
        <p:spPr>
          <a:xfrm rot="0" flipH="0" flipV="0">
            <a:off x="6734555" y="10095485"/>
            <a:ext cx="86867" cy="153923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22" name="Freeform 27922"/>
          <p:cNvSpPr/>
          <p:nvPr/>
        </p:nvSpPr>
        <p:spPr>
          <a:xfrm rot="0" flipH="0" flipV="0">
            <a:off x="5526023" y="10095485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23" name="Freeform 27923"/>
          <p:cNvSpPr/>
          <p:nvPr/>
        </p:nvSpPr>
        <p:spPr>
          <a:xfrm rot="0" flipH="0" flipV="0">
            <a:off x="8051291" y="10095485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24" name="Freeform 27924"/>
          <p:cNvSpPr/>
          <p:nvPr/>
        </p:nvSpPr>
        <p:spPr>
          <a:xfrm rot="0" flipH="0" flipV="0">
            <a:off x="9369551" y="10095485"/>
            <a:ext cx="86867" cy="153923"/>
          </a:xfrm>
          <a:custGeom>
            <a:pathLst>
              <a:path w="723900" h="1282700">
                <a:moveTo>
                  <a:pt x="723900" y="0"/>
                </a:moveTo>
                <a:lnTo>
                  <a:pt x="0" y="0"/>
                </a:lnTo>
                <a:lnTo>
                  <a:pt x="0" y="1282700"/>
                </a:lnTo>
                <a:lnTo>
                  <a:pt x="723900" y="1282700"/>
                </a:ln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25" name="Freeform 27925"/>
          <p:cNvSpPr/>
          <p:nvPr/>
        </p:nvSpPr>
        <p:spPr>
          <a:xfrm rot="0" flipH="0" flipV="0">
            <a:off x="10686287" y="10095485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26" name="Freeform 27926"/>
          <p:cNvSpPr/>
          <p:nvPr/>
        </p:nvSpPr>
        <p:spPr>
          <a:xfrm rot="0" flipH="0" flipV="0">
            <a:off x="14638019" y="10095485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27" name="Freeform 27927"/>
          <p:cNvSpPr/>
          <p:nvPr/>
        </p:nvSpPr>
        <p:spPr>
          <a:xfrm rot="0" flipH="0" flipV="0">
            <a:off x="14638019" y="4825493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28" name="Freeform 27928"/>
          <p:cNvSpPr/>
          <p:nvPr/>
        </p:nvSpPr>
        <p:spPr>
          <a:xfrm rot="0" flipH="0" flipV="0">
            <a:off x="14638019" y="10095485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29" name="Freeform 27929"/>
          <p:cNvSpPr/>
          <p:nvPr/>
        </p:nvSpPr>
        <p:spPr>
          <a:xfrm rot="0" flipH="0" flipV="0">
            <a:off x="13365479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30" name="Freeform 27930"/>
          <p:cNvSpPr/>
          <p:nvPr/>
        </p:nvSpPr>
        <p:spPr>
          <a:xfrm rot="0" flipH="0" flipV="0">
            <a:off x="14682215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31" name="Freeform 27931"/>
          <p:cNvSpPr/>
          <p:nvPr/>
        </p:nvSpPr>
        <p:spPr>
          <a:xfrm rot="0" flipH="0" flipV="0">
            <a:off x="13353287" y="14123417"/>
            <a:ext cx="1339595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932" name="Picture 27932"/>
          <p:cNvPicPr>
            <a:picLocks noChangeAspect="0" noChangeArrowheads="1"/>
          </p:cNvPicPr>
          <p:nvPr/>
        </p:nvPicPr>
        <p:blipFill>
          <a:blip r:embed="rId279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266419" y="14024357"/>
            <a:ext cx="198119" cy="198119"/>
          </a:xfrm>
          <a:prstGeom prst="rect">
            <a:avLst/>
          </a:prstGeom>
          <a:noFill/>
          <a:extLst/>
        </p:spPr>
      </p:pic>
      <p:pic>
        <p:nvPicPr>
          <p:cNvPr id="27933" name="Picture 27933"/>
          <p:cNvPicPr>
            <a:picLocks noChangeAspect="0" noChangeArrowheads="1"/>
          </p:cNvPicPr>
          <p:nvPr/>
        </p:nvPicPr>
        <p:blipFill>
          <a:blip r:embed="rId279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583156" y="14024357"/>
            <a:ext cx="198119" cy="198119"/>
          </a:xfrm>
          <a:prstGeom prst="rect">
            <a:avLst/>
          </a:prstGeom>
          <a:noFill/>
          <a:extLst/>
        </p:spPr>
      </p:pic>
      <p:sp>
        <p:nvSpPr>
          <p:cNvPr id="27934" name="Freeform 27934"/>
          <p:cNvSpPr/>
          <p:nvPr/>
        </p:nvSpPr>
        <p:spPr>
          <a:xfrm rot="10800000" flipH="0" flipV="0">
            <a:off x="11882628" y="14609574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35" name="Freeform 27935"/>
          <p:cNvSpPr/>
          <p:nvPr/>
        </p:nvSpPr>
        <p:spPr>
          <a:xfrm rot="0" flipH="0" flipV="0">
            <a:off x="12047219" y="46959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36" name="Freeform 27936"/>
          <p:cNvSpPr/>
          <p:nvPr/>
        </p:nvSpPr>
        <p:spPr>
          <a:xfrm rot="0" flipH="0" flipV="0">
            <a:off x="12047219" y="508152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37" name="Freeform 27937"/>
          <p:cNvSpPr/>
          <p:nvPr/>
        </p:nvSpPr>
        <p:spPr>
          <a:xfrm rot="0" flipH="0" flipV="0">
            <a:off x="12047219" y="55265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38" name="Freeform 27938"/>
          <p:cNvSpPr/>
          <p:nvPr/>
        </p:nvSpPr>
        <p:spPr>
          <a:xfrm rot="0" flipH="0" flipV="0">
            <a:off x="12047219" y="59730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39" name="Freeform 27939"/>
          <p:cNvSpPr/>
          <p:nvPr/>
        </p:nvSpPr>
        <p:spPr>
          <a:xfrm rot="0" flipH="0" flipV="0">
            <a:off x="12047219" y="64195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40" name="Freeform 27940"/>
          <p:cNvSpPr/>
          <p:nvPr/>
        </p:nvSpPr>
        <p:spPr>
          <a:xfrm rot="0" flipH="0" flipV="0">
            <a:off x="12047219" y="686612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41" name="Freeform 27941"/>
          <p:cNvSpPr/>
          <p:nvPr/>
        </p:nvSpPr>
        <p:spPr>
          <a:xfrm rot="0" flipH="0" flipV="0">
            <a:off x="12047219" y="73111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42" name="Freeform 27942"/>
          <p:cNvSpPr/>
          <p:nvPr/>
        </p:nvSpPr>
        <p:spPr>
          <a:xfrm rot="0" flipH="0" flipV="0">
            <a:off x="12047219" y="77576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43" name="Freeform 27943"/>
          <p:cNvSpPr/>
          <p:nvPr/>
        </p:nvSpPr>
        <p:spPr>
          <a:xfrm rot="0" flipH="0" flipV="0">
            <a:off x="12047219" y="82042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44" name="Freeform 27944"/>
          <p:cNvSpPr/>
          <p:nvPr/>
        </p:nvSpPr>
        <p:spPr>
          <a:xfrm rot="0" flipH="0" flipV="0">
            <a:off x="12047219" y="865073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45" name="Freeform 27945"/>
          <p:cNvSpPr/>
          <p:nvPr/>
        </p:nvSpPr>
        <p:spPr>
          <a:xfrm rot="0" flipH="0" flipV="0">
            <a:off x="12047219" y="909574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46" name="Freeform 27946"/>
          <p:cNvSpPr/>
          <p:nvPr/>
        </p:nvSpPr>
        <p:spPr>
          <a:xfrm rot="0" flipH="0" flipV="0">
            <a:off x="12047219" y="954227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47" name="Freeform 27947"/>
          <p:cNvSpPr/>
          <p:nvPr/>
        </p:nvSpPr>
        <p:spPr>
          <a:xfrm rot="0" flipH="0" flipV="0">
            <a:off x="12047219" y="998880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48" name="Freeform 27948"/>
          <p:cNvSpPr/>
          <p:nvPr/>
        </p:nvSpPr>
        <p:spPr>
          <a:xfrm rot="0" flipH="0" flipV="0">
            <a:off x="12047219" y="1043533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49" name="Freeform 27949"/>
          <p:cNvSpPr/>
          <p:nvPr/>
        </p:nvSpPr>
        <p:spPr>
          <a:xfrm rot="0" flipH="0" flipV="0">
            <a:off x="12047219" y="1088034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50" name="Freeform 27950"/>
          <p:cNvSpPr/>
          <p:nvPr/>
        </p:nvSpPr>
        <p:spPr>
          <a:xfrm rot="0" flipH="0" flipV="0">
            <a:off x="12047219" y="1132687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51" name="Freeform 27951"/>
          <p:cNvSpPr/>
          <p:nvPr/>
        </p:nvSpPr>
        <p:spPr>
          <a:xfrm rot="0" flipH="0" flipV="0">
            <a:off x="12047219" y="1177340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52" name="Freeform 27952"/>
          <p:cNvSpPr/>
          <p:nvPr/>
        </p:nvSpPr>
        <p:spPr>
          <a:xfrm rot="0" flipH="0" flipV="0">
            <a:off x="12047219" y="1221994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53" name="Freeform 27953"/>
          <p:cNvSpPr/>
          <p:nvPr/>
        </p:nvSpPr>
        <p:spPr>
          <a:xfrm rot="0" flipH="0" flipV="0">
            <a:off x="12047219" y="1266494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54" name="Freeform 27954"/>
          <p:cNvSpPr/>
          <p:nvPr/>
        </p:nvSpPr>
        <p:spPr>
          <a:xfrm rot="0" flipH="0" flipV="0">
            <a:off x="12047219" y="1311148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55" name="Freeform 27955"/>
          <p:cNvSpPr/>
          <p:nvPr/>
        </p:nvSpPr>
        <p:spPr>
          <a:xfrm rot="0" flipH="0" flipV="0">
            <a:off x="12047219" y="1355801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56" name="Freeform 27956"/>
          <p:cNvSpPr/>
          <p:nvPr/>
        </p:nvSpPr>
        <p:spPr>
          <a:xfrm rot="0" flipH="0" flipV="0">
            <a:off x="12047219" y="1400302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57" name="Freeform 27957"/>
          <p:cNvSpPr/>
          <p:nvPr/>
        </p:nvSpPr>
        <p:spPr>
          <a:xfrm rot="0" flipH="0" flipV="0">
            <a:off x="12047219" y="144495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58" name="Freeform 27958"/>
          <p:cNvSpPr/>
          <p:nvPr/>
        </p:nvSpPr>
        <p:spPr>
          <a:xfrm rot="0" flipH="0" flipV="0">
            <a:off x="10730483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59" name="Freeform 27959"/>
          <p:cNvSpPr/>
          <p:nvPr/>
        </p:nvSpPr>
        <p:spPr>
          <a:xfrm rot="0" flipH="0" flipV="0">
            <a:off x="12047219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60" name="Freeform 27960"/>
          <p:cNvSpPr/>
          <p:nvPr/>
        </p:nvSpPr>
        <p:spPr>
          <a:xfrm rot="0" flipH="0" flipV="0">
            <a:off x="10719815" y="14123417"/>
            <a:ext cx="1338071" cy="0"/>
          </a:xfrm>
          <a:custGeom>
            <a:pathLst>
              <a:path w="11150600" h="0">
                <a:moveTo>
                  <a:pt x="0" y="0"/>
                </a:moveTo>
                <a:lnTo>
                  <a:pt x="111506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961" name="Picture 27961"/>
          <p:cNvPicPr>
            <a:picLocks noChangeAspect="0" noChangeArrowheads="1"/>
          </p:cNvPicPr>
          <p:nvPr/>
        </p:nvPicPr>
        <p:blipFill>
          <a:blip r:embed="rId279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631423" y="14024357"/>
            <a:ext cx="198119" cy="198119"/>
          </a:xfrm>
          <a:prstGeom prst="rect">
            <a:avLst/>
          </a:prstGeom>
          <a:noFill/>
          <a:extLst/>
        </p:spPr>
      </p:pic>
      <p:pic>
        <p:nvPicPr>
          <p:cNvPr id="27962" name="Picture 27962"/>
          <p:cNvPicPr>
            <a:picLocks noChangeAspect="0" noChangeArrowheads="1"/>
          </p:cNvPicPr>
          <p:nvPr/>
        </p:nvPicPr>
        <p:blipFill>
          <a:blip r:embed="rId279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948159" y="14024357"/>
            <a:ext cx="198119" cy="198119"/>
          </a:xfrm>
          <a:prstGeom prst="rect">
            <a:avLst/>
          </a:prstGeom>
          <a:noFill/>
          <a:extLst/>
        </p:spPr>
      </p:pic>
      <p:sp>
        <p:nvSpPr>
          <p:cNvPr id="27963" name="Freeform 27963"/>
          <p:cNvSpPr/>
          <p:nvPr/>
        </p:nvSpPr>
        <p:spPr>
          <a:xfrm rot="10800000" flipH="0" flipV="0">
            <a:off x="13200888" y="14609574"/>
            <a:ext cx="330707" cy="330707"/>
          </a:xfrm>
          <a:custGeom>
            <a:pathLst>
              <a:path w="2755900" h="2755900">
                <a:moveTo>
                  <a:pt x="2755900" y="1377950"/>
                </a:moveTo>
                <a:cubicBezTo>
                  <a:pt x="2755900" y="616928"/>
                  <a:pt x="2138972" y="0"/>
                  <a:pt x="1377950" y="0"/>
                </a:cubicBezTo>
                <a:cubicBezTo>
                  <a:pt x="616928" y="0"/>
                  <a:pt x="0" y="616928"/>
                  <a:pt x="0" y="1377950"/>
                </a:cubicBezTo>
                <a:cubicBezTo>
                  <a:pt x="0" y="2138972"/>
                  <a:pt x="616928" y="2755900"/>
                  <a:pt x="1377950" y="2755900"/>
                </a:cubicBezTo>
                <a:cubicBezTo>
                  <a:pt x="2138972" y="2755900"/>
                  <a:pt x="2755900" y="2138972"/>
                  <a:pt x="2755900" y="13779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64" name="Freeform 27964"/>
          <p:cNvSpPr/>
          <p:nvPr/>
        </p:nvSpPr>
        <p:spPr>
          <a:xfrm rot="0" flipH="0" flipV="0">
            <a:off x="13365479" y="46959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65" name="Freeform 27965"/>
          <p:cNvSpPr/>
          <p:nvPr/>
        </p:nvSpPr>
        <p:spPr>
          <a:xfrm rot="0" flipH="0" flipV="0">
            <a:off x="13365479" y="508152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66" name="Freeform 27966"/>
          <p:cNvSpPr/>
          <p:nvPr/>
        </p:nvSpPr>
        <p:spPr>
          <a:xfrm rot="0" flipH="0" flipV="0">
            <a:off x="13365479" y="5526533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67" name="Freeform 27967"/>
          <p:cNvSpPr/>
          <p:nvPr/>
        </p:nvSpPr>
        <p:spPr>
          <a:xfrm rot="0" flipH="0" flipV="0">
            <a:off x="13365479" y="597306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68" name="Freeform 27968"/>
          <p:cNvSpPr/>
          <p:nvPr/>
        </p:nvSpPr>
        <p:spPr>
          <a:xfrm rot="0" flipH="0" flipV="0">
            <a:off x="13365479" y="641959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69" name="Freeform 27969"/>
          <p:cNvSpPr/>
          <p:nvPr/>
        </p:nvSpPr>
        <p:spPr>
          <a:xfrm rot="0" flipH="0" flipV="0">
            <a:off x="13365479" y="686612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70" name="Freeform 27970"/>
          <p:cNvSpPr/>
          <p:nvPr/>
        </p:nvSpPr>
        <p:spPr>
          <a:xfrm rot="0" flipH="0" flipV="0">
            <a:off x="13365479" y="7311137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71" name="Freeform 27971"/>
          <p:cNvSpPr/>
          <p:nvPr/>
        </p:nvSpPr>
        <p:spPr>
          <a:xfrm rot="0" flipH="0" flipV="0">
            <a:off x="13365479" y="775766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72" name="Freeform 27972"/>
          <p:cNvSpPr/>
          <p:nvPr/>
        </p:nvSpPr>
        <p:spPr>
          <a:xfrm rot="0" flipH="0" flipV="0">
            <a:off x="13365479" y="820420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73" name="Freeform 27973"/>
          <p:cNvSpPr/>
          <p:nvPr/>
        </p:nvSpPr>
        <p:spPr>
          <a:xfrm rot="0" flipH="0" flipV="0">
            <a:off x="13365479" y="865073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74" name="Freeform 27974"/>
          <p:cNvSpPr/>
          <p:nvPr/>
        </p:nvSpPr>
        <p:spPr>
          <a:xfrm rot="0" flipH="0" flipV="0">
            <a:off x="13365479" y="909574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75" name="Freeform 27975"/>
          <p:cNvSpPr/>
          <p:nvPr/>
        </p:nvSpPr>
        <p:spPr>
          <a:xfrm rot="0" flipH="0" flipV="0">
            <a:off x="13365479" y="954227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76" name="Freeform 27976"/>
          <p:cNvSpPr/>
          <p:nvPr/>
        </p:nvSpPr>
        <p:spPr>
          <a:xfrm rot="0" flipH="0" flipV="0">
            <a:off x="13365479" y="9988805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77" name="Freeform 27977"/>
          <p:cNvSpPr/>
          <p:nvPr/>
        </p:nvSpPr>
        <p:spPr>
          <a:xfrm rot="0" flipH="0" flipV="0">
            <a:off x="13365479" y="1043533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78" name="Freeform 27978"/>
          <p:cNvSpPr/>
          <p:nvPr/>
        </p:nvSpPr>
        <p:spPr>
          <a:xfrm rot="0" flipH="0" flipV="0">
            <a:off x="13365479" y="10880345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79" name="Freeform 27979"/>
          <p:cNvSpPr/>
          <p:nvPr/>
        </p:nvSpPr>
        <p:spPr>
          <a:xfrm rot="0" flipH="0" flipV="0">
            <a:off x="13365479" y="11326877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80" name="Freeform 27980"/>
          <p:cNvSpPr/>
          <p:nvPr/>
        </p:nvSpPr>
        <p:spPr>
          <a:xfrm rot="0" flipH="0" flipV="0">
            <a:off x="13365479" y="11773409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81" name="Freeform 27981"/>
          <p:cNvSpPr/>
          <p:nvPr/>
        </p:nvSpPr>
        <p:spPr>
          <a:xfrm rot="0" flipH="0" flipV="0">
            <a:off x="13365479" y="1221994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82" name="Freeform 27982"/>
          <p:cNvSpPr/>
          <p:nvPr/>
        </p:nvSpPr>
        <p:spPr>
          <a:xfrm rot="0" flipH="0" flipV="0">
            <a:off x="13365479" y="12664949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83" name="Freeform 27983"/>
          <p:cNvSpPr/>
          <p:nvPr/>
        </p:nvSpPr>
        <p:spPr>
          <a:xfrm rot="0" flipH="0" flipV="0">
            <a:off x="13365479" y="13111481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84" name="Freeform 27984"/>
          <p:cNvSpPr/>
          <p:nvPr/>
        </p:nvSpPr>
        <p:spPr>
          <a:xfrm rot="0" flipH="0" flipV="0">
            <a:off x="13365479" y="13558013"/>
            <a:ext cx="0" cy="222503"/>
          </a:xfrm>
          <a:custGeom>
            <a:pathLst>
              <a:path w="0" h="1854200">
                <a:moveTo>
                  <a:pt x="0" y="0"/>
                </a:moveTo>
                <a:lnTo>
                  <a:pt x="0" y="185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85" name="Freeform 27985"/>
          <p:cNvSpPr/>
          <p:nvPr/>
        </p:nvSpPr>
        <p:spPr>
          <a:xfrm rot="0" flipH="0" flipV="0">
            <a:off x="13365479" y="14003021"/>
            <a:ext cx="0" cy="224027"/>
          </a:xfrm>
          <a:custGeom>
            <a:pathLst>
              <a:path w="0" h="1866900">
                <a:moveTo>
                  <a:pt x="0" y="0"/>
                </a:moveTo>
                <a:lnTo>
                  <a:pt x="0" y="186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86" name="Freeform 27986"/>
          <p:cNvSpPr/>
          <p:nvPr/>
        </p:nvSpPr>
        <p:spPr>
          <a:xfrm rot="0" flipH="0" flipV="0">
            <a:off x="13365479" y="14449553"/>
            <a:ext cx="0" cy="161543"/>
          </a:xfrm>
          <a:custGeom>
            <a:pathLst>
              <a:path w="0" h="1346200">
                <a:moveTo>
                  <a:pt x="0" y="0"/>
                </a:moveTo>
                <a:lnTo>
                  <a:pt x="0" y="134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87" name="Freeform 27987"/>
          <p:cNvSpPr/>
          <p:nvPr/>
        </p:nvSpPr>
        <p:spPr>
          <a:xfrm rot="0" flipH="0" flipV="0">
            <a:off x="12047219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88" name="Freeform 27988"/>
          <p:cNvSpPr/>
          <p:nvPr/>
        </p:nvSpPr>
        <p:spPr>
          <a:xfrm rot="0" flipH="0" flipV="0">
            <a:off x="13365479" y="13980161"/>
            <a:ext cx="0" cy="143255"/>
          </a:xfrm>
          <a:custGeom>
            <a:pathLst>
              <a:path w="0" h="1193800">
                <a:moveTo>
                  <a:pt x="0" y="0"/>
                </a:moveTo>
                <a:lnTo>
                  <a:pt x="0" y="1193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89" name="Freeform 27989"/>
          <p:cNvSpPr/>
          <p:nvPr/>
        </p:nvSpPr>
        <p:spPr>
          <a:xfrm rot="0" flipH="0" flipV="0">
            <a:off x="12036551" y="14123417"/>
            <a:ext cx="1339595" cy="0"/>
          </a:xfrm>
          <a:custGeom>
            <a:pathLst>
              <a:path w="11163300" h="0">
                <a:moveTo>
                  <a:pt x="0" y="0"/>
                </a:moveTo>
                <a:lnTo>
                  <a:pt x="111633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27990" name="Picture 27990"/>
          <p:cNvPicPr>
            <a:picLocks noChangeAspect="0" noChangeArrowheads="1"/>
          </p:cNvPicPr>
          <p:nvPr/>
        </p:nvPicPr>
        <p:blipFill>
          <a:blip r:embed="rId279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948159" y="14024357"/>
            <a:ext cx="198119" cy="198119"/>
          </a:xfrm>
          <a:prstGeom prst="rect">
            <a:avLst/>
          </a:prstGeom>
          <a:noFill/>
          <a:extLst/>
        </p:spPr>
      </p:pic>
      <p:pic>
        <p:nvPicPr>
          <p:cNvPr id="27991" name="Picture 27991"/>
          <p:cNvPicPr>
            <a:picLocks noChangeAspect="0" noChangeArrowheads="1"/>
          </p:cNvPicPr>
          <p:nvPr/>
        </p:nvPicPr>
        <p:blipFill>
          <a:blip r:embed="rId279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266419" y="14024357"/>
            <a:ext cx="198119" cy="198119"/>
          </a:xfrm>
          <a:prstGeom prst="rect">
            <a:avLst/>
          </a:prstGeom>
          <a:noFill/>
          <a:extLst/>
        </p:spPr>
      </p:pic>
      <p:sp>
        <p:nvSpPr>
          <p:cNvPr id="27992" name="Freeform 27992"/>
          <p:cNvSpPr/>
          <p:nvPr/>
        </p:nvSpPr>
        <p:spPr>
          <a:xfrm rot="0" flipH="0" flipV="0">
            <a:off x="12003023" y="4825493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93" name="Freeform 27993"/>
          <p:cNvSpPr/>
          <p:nvPr/>
        </p:nvSpPr>
        <p:spPr>
          <a:xfrm rot="0" flipH="0" flipV="0">
            <a:off x="12003023" y="10095485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94" name="Freeform 27994"/>
          <p:cNvSpPr/>
          <p:nvPr/>
        </p:nvSpPr>
        <p:spPr>
          <a:xfrm rot="0" flipH="0" flipV="0">
            <a:off x="13321283" y="4825493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95" name="Freeform 27995"/>
          <p:cNvSpPr/>
          <p:nvPr/>
        </p:nvSpPr>
        <p:spPr>
          <a:xfrm rot="0" flipH="0" flipV="0">
            <a:off x="13321283" y="10095485"/>
            <a:ext cx="88391" cy="153923"/>
          </a:xfrm>
          <a:custGeom>
            <a:pathLst>
              <a:path w="736600" h="1282700">
                <a:moveTo>
                  <a:pt x="736600" y="0"/>
                </a:moveTo>
                <a:lnTo>
                  <a:pt x="0" y="0"/>
                </a:lnTo>
                <a:lnTo>
                  <a:pt x="0" y="1282700"/>
                </a:lnTo>
                <a:lnTo>
                  <a:pt x="736600" y="1282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96" name="Freeform 27996"/>
          <p:cNvSpPr/>
          <p:nvPr/>
        </p:nvSpPr>
        <p:spPr>
          <a:xfrm rot="0" flipH="0" flipV="0">
            <a:off x="5526023" y="4825493"/>
            <a:ext cx="9200387" cy="5423915"/>
          </a:xfrm>
          <a:custGeom>
            <a:pathLst>
              <a:path w="76669900" h="45199300">
                <a:moveTo>
                  <a:pt x="0" y="45199300"/>
                </a:moveTo>
                <a:lnTo>
                  <a:pt x="76669900" y="45199300"/>
                </a:lnTo>
                <a:lnTo>
                  <a:pt x="76669900" y="0"/>
                </a:lnTo>
                <a:lnTo>
                  <a:pt x="0" y="0"/>
                </a:lnTo>
                <a:lnTo>
                  <a:pt x="0" y="45199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97" name="Freeform 27997"/>
          <p:cNvSpPr/>
          <p:nvPr/>
        </p:nvSpPr>
        <p:spPr>
          <a:xfrm rot="0" flipH="0" flipV="0">
            <a:off x="5483351" y="4781297"/>
            <a:ext cx="9287255" cy="5512307"/>
          </a:xfrm>
          <a:custGeom>
            <a:pathLst>
              <a:path w="77393800" h="45935900">
                <a:moveTo>
                  <a:pt x="0" y="45935900"/>
                </a:moveTo>
                <a:lnTo>
                  <a:pt x="77393800" y="45935900"/>
                </a:lnTo>
                <a:lnTo>
                  <a:pt x="77393800" y="0"/>
                </a:lnTo>
                <a:lnTo>
                  <a:pt x="0" y="0"/>
                </a:lnTo>
                <a:lnTo>
                  <a:pt x="0" y="459359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98" name="Freeform 27998"/>
          <p:cNvSpPr/>
          <p:nvPr/>
        </p:nvSpPr>
        <p:spPr>
          <a:xfrm rot="0" flipH="0" flipV="0">
            <a:off x="14770607" y="11148569"/>
            <a:ext cx="193547" cy="22859"/>
          </a:xfrm>
          <a:custGeom>
            <a:pathLst>
              <a:path w="1612900" h="190500">
                <a:moveTo>
                  <a:pt x="0" y="190500"/>
                </a:moveTo>
                <a:lnTo>
                  <a:pt x="596900" y="165100"/>
                </a:lnTo>
                <a:lnTo>
                  <a:pt x="1206500" y="88900"/>
                </a:lnTo>
                <a:lnTo>
                  <a:pt x="1612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7999" name="Freeform 27999"/>
          <p:cNvSpPr/>
          <p:nvPr/>
        </p:nvSpPr>
        <p:spPr>
          <a:xfrm rot="0" flipH="0" flipV="0">
            <a:off x="15058643" y="11035793"/>
            <a:ext cx="178307" cy="86867"/>
          </a:xfrm>
          <a:custGeom>
            <a:pathLst>
              <a:path w="1485900" h="723900">
                <a:moveTo>
                  <a:pt x="0" y="723900"/>
                </a:moveTo>
                <a:lnTo>
                  <a:pt x="533400" y="508000"/>
                </a:lnTo>
                <a:lnTo>
                  <a:pt x="1079500" y="241300"/>
                </a:lnTo>
                <a:lnTo>
                  <a:pt x="1485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00" name="Freeform 28000"/>
          <p:cNvSpPr/>
          <p:nvPr/>
        </p:nvSpPr>
        <p:spPr>
          <a:xfrm rot="0" flipH="0" flipV="0">
            <a:off x="15317723" y="10839197"/>
            <a:ext cx="138683" cy="140207"/>
          </a:xfrm>
          <a:custGeom>
            <a:pathLst>
              <a:path w="1155700" h="1168400">
                <a:moveTo>
                  <a:pt x="0" y="1168400"/>
                </a:moveTo>
                <a:lnTo>
                  <a:pt x="393700" y="838200"/>
                </a:lnTo>
                <a:lnTo>
                  <a:pt x="825500" y="406400"/>
                </a:lnTo>
                <a:lnTo>
                  <a:pt x="11557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01" name="Freeform 28001"/>
          <p:cNvSpPr/>
          <p:nvPr/>
        </p:nvSpPr>
        <p:spPr>
          <a:xfrm rot="0" flipH="0" flipV="0">
            <a:off x="15514319" y="10581641"/>
            <a:ext cx="85343" cy="178307"/>
          </a:xfrm>
          <a:custGeom>
            <a:pathLst>
              <a:path w="711200" h="1485900">
                <a:moveTo>
                  <a:pt x="0" y="1485900"/>
                </a:moveTo>
                <a:lnTo>
                  <a:pt x="241300" y="1079500"/>
                </a:lnTo>
                <a:lnTo>
                  <a:pt x="495300" y="533400"/>
                </a:lnTo>
                <a:lnTo>
                  <a:pt x="711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02" name="Freeform 28002"/>
          <p:cNvSpPr/>
          <p:nvPr/>
        </p:nvSpPr>
        <p:spPr>
          <a:xfrm rot="0" flipH="0" flipV="0">
            <a:off x="15625571" y="10106153"/>
            <a:ext cx="22859" cy="380999"/>
          </a:xfrm>
          <a:custGeom>
            <a:pathLst>
              <a:path w="190500" h="3175000">
                <a:moveTo>
                  <a:pt x="0" y="3175000"/>
                </a:moveTo>
                <a:lnTo>
                  <a:pt x="88900" y="2755900"/>
                </a:lnTo>
                <a:lnTo>
                  <a:pt x="165100" y="2159000"/>
                </a:lnTo>
                <a:lnTo>
                  <a:pt x="190500" y="1562100"/>
                </a:lnTo>
                <a:lnTo>
                  <a:pt x="1905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03" name="Freeform 28003"/>
          <p:cNvSpPr/>
          <p:nvPr/>
        </p:nvSpPr>
        <p:spPr>
          <a:xfrm rot="0" flipH="0" flipV="0">
            <a:off x="15648431" y="9810497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04" name="Freeform 28004"/>
          <p:cNvSpPr/>
          <p:nvPr/>
        </p:nvSpPr>
        <p:spPr>
          <a:xfrm rot="0" flipH="0" flipV="0">
            <a:off x="15648431" y="9513317"/>
            <a:ext cx="0" cy="198119"/>
          </a:xfrm>
          <a:custGeom>
            <a:pathLst>
              <a:path w="0" h="1651000">
                <a:moveTo>
                  <a:pt x="0" y="16510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05" name="Freeform 28005"/>
          <p:cNvSpPr/>
          <p:nvPr/>
        </p:nvSpPr>
        <p:spPr>
          <a:xfrm rot="0" flipH="0" flipV="0">
            <a:off x="15648431" y="9217661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06" name="Freeform 28006"/>
          <p:cNvSpPr/>
          <p:nvPr/>
        </p:nvSpPr>
        <p:spPr>
          <a:xfrm rot="0" flipH="0" flipV="0">
            <a:off x="15648431" y="8920481"/>
            <a:ext cx="0" cy="198119"/>
          </a:xfrm>
          <a:custGeom>
            <a:pathLst>
              <a:path w="0" h="1651000">
                <a:moveTo>
                  <a:pt x="0" y="16510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07" name="Freeform 28007"/>
          <p:cNvSpPr/>
          <p:nvPr/>
        </p:nvSpPr>
        <p:spPr>
          <a:xfrm rot="0" flipH="0" flipV="0">
            <a:off x="15648431" y="8624825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08" name="Freeform 28008"/>
          <p:cNvSpPr/>
          <p:nvPr/>
        </p:nvSpPr>
        <p:spPr>
          <a:xfrm rot="0" flipH="0" flipV="0">
            <a:off x="15648431" y="8327645"/>
            <a:ext cx="0" cy="198119"/>
          </a:xfrm>
          <a:custGeom>
            <a:pathLst>
              <a:path w="0" h="1651000">
                <a:moveTo>
                  <a:pt x="0" y="16510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09" name="Freeform 28009"/>
          <p:cNvSpPr/>
          <p:nvPr/>
        </p:nvSpPr>
        <p:spPr>
          <a:xfrm rot="0" flipH="0" flipV="0">
            <a:off x="15648431" y="8031989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10" name="Freeform 28010"/>
          <p:cNvSpPr/>
          <p:nvPr/>
        </p:nvSpPr>
        <p:spPr>
          <a:xfrm rot="0" flipH="0" flipV="0">
            <a:off x="15648431" y="7734809"/>
            <a:ext cx="0" cy="198119"/>
          </a:xfrm>
          <a:custGeom>
            <a:pathLst>
              <a:path w="0" h="1651000">
                <a:moveTo>
                  <a:pt x="0" y="16510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11" name="Freeform 28011"/>
          <p:cNvSpPr/>
          <p:nvPr/>
        </p:nvSpPr>
        <p:spPr>
          <a:xfrm rot="0" flipH="0" flipV="0">
            <a:off x="15648431" y="7439153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12" name="Freeform 28012"/>
          <p:cNvSpPr/>
          <p:nvPr/>
        </p:nvSpPr>
        <p:spPr>
          <a:xfrm rot="0" flipH="0" flipV="0">
            <a:off x="15648431" y="7141973"/>
            <a:ext cx="0" cy="198119"/>
          </a:xfrm>
          <a:custGeom>
            <a:pathLst>
              <a:path w="0" h="1651000">
                <a:moveTo>
                  <a:pt x="0" y="16510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13" name="Freeform 28013"/>
          <p:cNvSpPr/>
          <p:nvPr/>
        </p:nvSpPr>
        <p:spPr>
          <a:xfrm rot="0" flipH="0" flipV="0">
            <a:off x="15648431" y="6846317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14" name="Freeform 28014"/>
          <p:cNvSpPr/>
          <p:nvPr/>
        </p:nvSpPr>
        <p:spPr>
          <a:xfrm rot="0" flipH="0" flipV="0">
            <a:off x="15648431" y="6549137"/>
            <a:ext cx="0" cy="198119"/>
          </a:xfrm>
          <a:custGeom>
            <a:pathLst>
              <a:path w="0" h="1651000">
                <a:moveTo>
                  <a:pt x="0" y="16510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15" name="Freeform 28015"/>
          <p:cNvSpPr/>
          <p:nvPr/>
        </p:nvSpPr>
        <p:spPr>
          <a:xfrm rot="0" flipH="0" flipV="0">
            <a:off x="15648431" y="6253481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16" name="Freeform 28016"/>
          <p:cNvSpPr/>
          <p:nvPr/>
        </p:nvSpPr>
        <p:spPr>
          <a:xfrm rot="0" flipH="0" flipV="0">
            <a:off x="15648431" y="5956301"/>
            <a:ext cx="0" cy="198119"/>
          </a:xfrm>
          <a:custGeom>
            <a:pathLst>
              <a:path w="0" h="1651000">
                <a:moveTo>
                  <a:pt x="0" y="16510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17" name="Freeform 28017"/>
          <p:cNvSpPr/>
          <p:nvPr/>
        </p:nvSpPr>
        <p:spPr>
          <a:xfrm rot="0" flipH="0" flipV="0">
            <a:off x="15648431" y="5660645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18" name="Freeform 28018"/>
          <p:cNvSpPr/>
          <p:nvPr/>
        </p:nvSpPr>
        <p:spPr>
          <a:xfrm rot="0" flipH="0" flipV="0">
            <a:off x="15648431" y="5363465"/>
            <a:ext cx="0" cy="198119"/>
          </a:xfrm>
          <a:custGeom>
            <a:pathLst>
              <a:path w="0" h="1651000">
                <a:moveTo>
                  <a:pt x="0" y="16510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19" name="Freeform 28019"/>
          <p:cNvSpPr/>
          <p:nvPr/>
        </p:nvSpPr>
        <p:spPr>
          <a:xfrm rot="0" flipH="0" flipV="0">
            <a:off x="15648431" y="5067809"/>
            <a:ext cx="0" cy="196595"/>
          </a:xfrm>
          <a:custGeom>
            <a:pathLst>
              <a:path w="0" h="1638300">
                <a:moveTo>
                  <a:pt x="0" y="1638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20" name="Freeform 28020"/>
          <p:cNvSpPr/>
          <p:nvPr/>
        </p:nvSpPr>
        <p:spPr>
          <a:xfrm rot="0" flipH="0" flipV="0">
            <a:off x="15625571" y="4587749"/>
            <a:ext cx="22859" cy="380999"/>
          </a:xfrm>
          <a:custGeom>
            <a:pathLst>
              <a:path w="190500" h="3175000">
                <a:moveTo>
                  <a:pt x="190500" y="3175000"/>
                </a:moveTo>
                <a:lnTo>
                  <a:pt x="190500" y="1612900"/>
                </a:lnTo>
                <a:lnTo>
                  <a:pt x="165100" y="1016000"/>
                </a:lnTo>
                <a:lnTo>
                  <a:pt x="88900" y="4191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21" name="Freeform 28021"/>
          <p:cNvSpPr/>
          <p:nvPr/>
        </p:nvSpPr>
        <p:spPr>
          <a:xfrm rot="0" flipH="0" flipV="0">
            <a:off x="15514319" y="4314953"/>
            <a:ext cx="85343" cy="178307"/>
          </a:xfrm>
          <a:custGeom>
            <a:pathLst>
              <a:path w="711200" h="1485900">
                <a:moveTo>
                  <a:pt x="711200" y="1485900"/>
                </a:moveTo>
                <a:lnTo>
                  <a:pt x="495300" y="952500"/>
                </a:lnTo>
                <a:lnTo>
                  <a:pt x="241300" y="4064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22" name="Freeform 28022"/>
          <p:cNvSpPr/>
          <p:nvPr/>
        </p:nvSpPr>
        <p:spPr>
          <a:xfrm rot="0" flipH="0" flipV="0">
            <a:off x="15317723" y="4095497"/>
            <a:ext cx="138683" cy="138683"/>
          </a:xfrm>
          <a:custGeom>
            <a:pathLst>
              <a:path w="1155700" h="1155700">
                <a:moveTo>
                  <a:pt x="1155700" y="1155700"/>
                </a:moveTo>
                <a:lnTo>
                  <a:pt x="825500" y="762000"/>
                </a:lnTo>
                <a:lnTo>
                  <a:pt x="393700" y="3302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23" name="Freeform 28023"/>
          <p:cNvSpPr/>
          <p:nvPr/>
        </p:nvSpPr>
        <p:spPr>
          <a:xfrm rot="0" flipH="0" flipV="0">
            <a:off x="15058643" y="3952241"/>
            <a:ext cx="178307" cy="86867"/>
          </a:xfrm>
          <a:custGeom>
            <a:pathLst>
              <a:path w="1485900" h="723900">
                <a:moveTo>
                  <a:pt x="1485900" y="723900"/>
                </a:moveTo>
                <a:lnTo>
                  <a:pt x="1079500" y="482600"/>
                </a:lnTo>
                <a:lnTo>
                  <a:pt x="533400" y="2159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24" name="Freeform 28024"/>
          <p:cNvSpPr/>
          <p:nvPr/>
        </p:nvSpPr>
        <p:spPr>
          <a:xfrm rot="0" flipH="0" flipV="0">
            <a:off x="14621255" y="3903473"/>
            <a:ext cx="342899" cy="22859"/>
          </a:xfrm>
          <a:custGeom>
            <a:pathLst>
              <a:path w="2857500" h="190500">
                <a:moveTo>
                  <a:pt x="2857500" y="190500"/>
                </a:moveTo>
                <a:lnTo>
                  <a:pt x="2451100" y="101600"/>
                </a:lnTo>
                <a:lnTo>
                  <a:pt x="1841500" y="25400"/>
                </a:lnTo>
                <a:lnTo>
                  <a:pt x="1244600" y="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25" name="Freeform 28025"/>
          <p:cNvSpPr/>
          <p:nvPr/>
        </p:nvSpPr>
        <p:spPr>
          <a:xfrm rot="0" flipH="0" flipV="0">
            <a:off x="14325599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26" name="Freeform 28026"/>
          <p:cNvSpPr/>
          <p:nvPr/>
        </p:nvSpPr>
        <p:spPr>
          <a:xfrm rot="0" flipH="0" flipV="0">
            <a:off x="14029943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27" name="Freeform 28027"/>
          <p:cNvSpPr/>
          <p:nvPr/>
        </p:nvSpPr>
        <p:spPr>
          <a:xfrm rot="0" flipH="0" flipV="0">
            <a:off x="13732763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28" name="Freeform 28028"/>
          <p:cNvSpPr/>
          <p:nvPr/>
        </p:nvSpPr>
        <p:spPr>
          <a:xfrm rot="0" flipH="0" flipV="0">
            <a:off x="13437107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29" name="Freeform 28029"/>
          <p:cNvSpPr/>
          <p:nvPr/>
        </p:nvSpPr>
        <p:spPr>
          <a:xfrm rot="0" flipH="0" flipV="0">
            <a:off x="13139927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30" name="Freeform 28030"/>
          <p:cNvSpPr/>
          <p:nvPr/>
        </p:nvSpPr>
        <p:spPr>
          <a:xfrm rot="0" flipH="0" flipV="0">
            <a:off x="12844271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31" name="Freeform 28031"/>
          <p:cNvSpPr/>
          <p:nvPr/>
        </p:nvSpPr>
        <p:spPr>
          <a:xfrm rot="0" flipH="0" flipV="0">
            <a:off x="12547091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32" name="Freeform 28032"/>
          <p:cNvSpPr/>
          <p:nvPr/>
        </p:nvSpPr>
        <p:spPr>
          <a:xfrm rot="0" flipH="0" flipV="0">
            <a:off x="12251435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33" name="Freeform 28033"/>
          <p:cNvSpPr/>
          <p:nvPr/>
        </p:nvSpPr>
        <p:spPr>
          <a:xfrm rot="0" flipH="0" flipV="0">
            <a:off x="11954255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34" name="Freeform 28034"/>
          <p:cNvSpPr/>
          <p:nvPr/>
        </p:nvSpPr>
        <p:spPr>
          <a:xfrm rot="0" flipH="0" flipV="0">
            <a:off x="11658599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35" name="Freeform 28035"/>
          <p:cNvSpPr/>
          <p:nvPr/>
        </p:nvSpPr>
        <p:spPr>
          <a:xfrm rot="0" flipH="0" flipV="0">
            <a:off x="11361419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36" name="Freeform 28036"/>
          <p:cNvSpPr/>
          <p:nvPr/>
        </p:nvSpPr>
        <p:spPr>
          <a:xfrm rot="0" flipH="0" flipV="0">
            <a:off x="11065763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37" name="Freeform 28037"/>
          <p:cNvSpPr/>
          <p:nvPr/>
        </p:nvSpPr>
        <p:spPr>
          <a:xfrm rot="0" flipH="0" flipV="0">
            <a:off x="10768583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38" name="Freeform 28038"/>
          <p:cNvSpPr/>
          <p:nvPr/>
        </p:nvSpPr>
        <p:spPr>
          <a:xfrm rot="0" flipH="0" flipV="0">
            <a:off x="10472927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39" name="Freeform 28039"/>
          <p:cNvSpPr/>
          <p:nvPr/>
        </p:nvSpPr>
        <p:spPr>
          <a:xfrm rot="0" flipH="0" flipV="0">
            <a:off x="10175747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40" name="Freeform 28040"/>
          <p:cNvSpPr/>
          <p:nvPr/>
        </p:nvSpPr>
        <p:spPr>
          <a:xfrm rot="0" flipH="0" flipV="0">
            <a:off x="9880091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41" name="Freeform 28041"/>
          <p:cNvSpPr/>
          <p:nvPr/>
        </p:nvSpPr>
        <p:spPr>
          <a:xfrm rot="0" flipH="0" flipV="0">
            <a:off x="9582911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42" name="Freeform 28042"/>
          <p:cNvSpPr/>
          <p:nvPr/>
        </p:nvSpPr>
        <p:spPr>
          <a:xfrm rot="0" flipH="0" flipV="0">
            <a:off x="9287255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43" name="Freeform 28043"/>
          <p:cNvSpPr/>
          <p:nvPr/>
        </p:nvSpPr>
        <p:spPr>
          <a:xfrm rot="0" flipH="0" flipV="0">
            <a:off x="8990075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44" name="Freeform 28044"/>
          <p:cNvSpPr/>
          <p:nvPr/>
        </p:nvSpPr>
        <p:spPr>
          <a:xfrm rot="0" flipH="0" flipV="0">
            <a:off x="8694419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45" name="Freeform 28045"/>
          <p:cNvSpPr/>
          <p:nvPr/>
        </p:nvSpPr>
        <p:spPr>
          <a:xfrm rot="0" flipH="0" flipV="0">
            <a:off x="8397239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46" name="Freeform 28046"/>
          <p:cNvSpPr/>
          <p:nvPr/>
        </p:nvSpPr>
        <p:spPr>
          <a:xfrm rot="0" flipH="0" flipV="0">
            <a:off x="8101583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47" name="Freeform 28047"/>
          <p:cNvSpPr/>
          <p:nvPr/>
        </p:nvSpPr>
        <p:spPr>
          <a:xfrm rot="0" flipH="0" flipV="0">
            <a:off x="7804403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48" name="Freeform 28048"/>
          <p:cNvSpPr/>
          <p:nvPr/>
        </p:nvSpPr>
        <p:spPr>
          <a:xfrm rot="0" flipH="0" flipV="0">
            <a:off x="7508747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49" name="Freeform 28049"/>
          <p:cNvSpPr/>
          <p:nvPr/>
        </p:nvSpPr>
        <p:spPr>
          <a:xfrm rot="0" flipH="0" flipV="0">
            <a:off x="7211567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50" name="Freeform 28050"/>
          <p:cNvSpPr/>
          <p:nvPr/>
        </p:nvSpPr>
        <p:spPr>
          <a:xfrm rot="0" flipH="0" flipV="0">
            <a:off x="6915911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51" name="Freeform 28051"/>
          <p:cNvSpPr/>
          <p:nvPr/>
        </p:nvSpPr>
        <p:spPr>
          <a:xfrm rot="0" flipH="0" flipV="0">
            <a:off x="6618731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52" name="Freeform 28052"/>
          <p:cNvSpPr/>
          <p:nvPr/>
        </p:nvSpPr>
        <p:spPr>
          <a:xfrm rot="0" flipH="0" flipV="0">
            <a:off x="6323075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53" name="Freeform 28053"/>
          <p:cNvSpPr/>
          <p:nvPr/>
        </p:nvSpPr>
        <p:spPr>
          <a:xfrm rot="0" flipH="0" flipV="0">
            <a:off x="6025895" y="3903473"/>
            <a:ext cx="198119" cy="0"/>
          </a:xfrm>
          <a:custGeom>
            <a:pathLst>
              <a:path w="1651000" h="0">
                <a:moveTo>
                  <a:pt x="16510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54" name="Freeform 28054"/>
          <p:cNvSpPr/>
          <p:nvPr/>
        </p:nvSpPr>
        <p:spPr>
          <a:xfrm rot="0" flipH="0" flipV="0">
            <a:off x="5730239" y="3903473"/>
            <a:ext cx="196595" cy="0"/>
          </a:xfrm>
          <a:custGeom>
            <a:pathLst>
              <a:path w="1638300" h="0">
                <a:moveTo>
                  <a:pt x="16383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55" name="Freeform 28055"/>
          <p:cNvSpPr/>
          <p:nvPr/>
        </p:nvSpPr>
        <p:spPr>
          <a:xfrm rot="0" flipH="0" flipV="0">
            <a:off x="5288279" y="3903473"/>
            <a:ext cx="342899" cy="22859"/>
          </a:xfrm>
          <a:custGeom>
            <a:pathLst>
              <a:path w="2857500" h="190500">
                <a:moveTo>
                  <a:pt x="2857500" y="0"/>
                </a:moveTo>
                <a:lnTo>
                  <a:pt x="1625600" y="0"/>
                </a:lnTo>
                <a:lnTo>
                  <a:pt x="1016000" y="25400"/>
                </a:lnTo>
                <a:lnTo>
                  <a:pt x="419100" y="101600"/>
                </a:lnTo>
                <a:lnTo>
                  <a:pt x="0" y="190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56" name="Freeform 28056"/>
          <p:cNvSpPr/>
          <p:nvPr/>
        </p:nvSpPr>
        <p:spPr>
          <a:xfrm rot="0" flipH="0" flipV="0">
            <a:off x="5015483" y="3952241"/>
            <a:ext cx="178307" cy="86867"/>
          </a:xfrm>
          <a:custGeom>
            <a:pathLst>
              <a:path w="1485900" h="723900">
                <a:moveTo>
                  <a:pt x="1485900" y="0"/>
                </a:moveTo>
                <a:lnTo>
                  <a:pt x="952500" y="215900"/>
                </a:lnTo>
                <a:lnTo>
                  <a:pt x="406400" y="482600"/>
                </a:lnTo>
                <a:lnTo>
                  <a:pt x="0" y="723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57" name="Freeform 28057"/>
          <p:cNvSpPr/>
          <p:nvPr/>
        </p:nvSpPr>
        <p:spPr>
          <a:xfrm rot="0" flipH="0" flipV="0">
            <a:off x="4796027" y="4095497"/>
            <a:ext cx="138683" cy="140207"/>
          </a:xfrm>
          <a:custGeom>
            <a:pathLst>
              <a:path w="1155700" h="1168400">
                <a:moveTo>
                  <a:pt x="1155700" y="0"/>
                </a:moveTo>
                <a:lnTo>
                  <a:pt x="762000" y="330200"/>
                </a:lnTo>
                <a:lnTo>
                  <a:pt x="342900" y="762000"/>
                </a:lnTo>
                <a:lnTo>
                  <a:pt x="0" y="11684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58" name="Freeform 28058"/>
          <p:cNvSpPr/>
          <p:nvPr/>
        </p:nvSpPr>
        <p:spPr>
          <a:xfrm rot="0" flipH="0" flipV="0">
            <a:off x="4652771" y="4314953"/>
            <a:ext cx="86867" cy="178307"/>
          </a:xfrm>
          <a:custGeom>
            <a:pathLst>
              <a:path w="723900" h="1485900">
                <a:moveTo>
                  <a:pt x="723900" y="0"/>
                </a:moveTo>
                <a:lnTo>
                  <a:pt x="482600" y="406400"/>
                </a:lnTo>
                <a:lnTo>
                  <a:pt x="215900" y="952500"/>
                </a:lnTo>
                <a:lnTo>
                  <a:pt x="0" y="1485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59" name="Freeform 28059"/>
          <p:cNvSpPr/>
          <p:nvPr/>
        </p:nvSpPr>
        <p:spPr>
          <a:xfrm rot="0" flipH="0" flipV="0">
            <a:off x="4604003" y="4587749"/>
            <a:ext cx="22859" cy="380999"/>
          </a:xfrm>
          <a:custGeom>
            <a:pathLst>
              <a:path w="190500" h="3175000">
                <a:moveTo>
                  <a:pt x="190500" y="0"/>
                </a:moveTo>
                <a:lnTo>
                  <a:pt x="101600" y="419100"/>
                </a:lnTo>
                <a:lnTo>
                  <a:pt x="25400" y="1016000"/>
                </a:lnTo>
                <a:lnTo>
                  <a:pt x="0" y="1612900"/>
                </a:lnTo>
                <a:lnTo>
                  <a:pt x="0" y="31750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60" name="Freeform 28060"/>
          <p:cNvSpPr/>
          <p:nvPr/>
        </p:nvSpPr>
        <p:spPr>
          <a:xfrm rot="0" flipH="0" flipV="0">
            <a:off x="4604003" y="5067809"/>
            <a:ext cx="0" cy="196595"/>
          </a:xfrm>
          <a:custGeom>
            <a:pathLst>
              <a:path w="0" h="1638300">
                <a:moveTo>
                  <a:pt x="0" y="0"/>
                </a:moveTo>
                <a:lnTo>
                  <a:pt x="0" y="16383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61" name="Freeform 28061"/>
          <p:cNvSpPr/>
          <p:nvPr/>
        </p:nvSpPr>
        <p:spPr>
          <a:xfrm rot="0" flipH="0" flipV="0">
            <a:off x="4604003" y="5363465"/>
            <a:ext cx="0" cy="198119"/>
          </a:xfrm>
          <a:custGeom>
            <a:pathLst>
              <a:path w="0" h="1651000">
                <a:moveTo>
                  <a:pt x="0" y="0"/>
                </a:moveTo>
                <a:lnTo>
                  <a:pt x="0" y="16510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62" name="Freeform 28062"/>
          <p:cNvSpPr/>
          <p:nvPr/>
        </p:nvSpPr>
        <p:spPr>
          <a:xfrm rot="0" flipH="0" flipV="0">
            <a:off x="4604003" y="5660645"/>
            <a:ext cx="0" cy="196595"/>
          </a:xfrm>
          <a:custGeom>
            <a:pathLst>
              <a:path w="0" h="1638300">
                <a:moveTo>
                  <a:pt x="0" y="0"/>
                </a:moveTo>
                <a:lnTo>
                  <a:pt x="0" y="16383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63" name="Freeform 28063"/>
          <p:cNvSpPr/>
          <p:nvPr/>
        </p:nvSpPr>
        <p:spPr>
          <a:xfrm rot="0" flipH="0" flipV="0">
            <a:off x="4604003" y="5956301"/>
            <a:ext cx="0" cy="198119"/>
          </a:xfrm>
          <a:custGeom>
            <a:pathLst>
              <a:path w="0" h="1651000">
                <a:moveTo>
                  <a:pt x="0" y="0"/>
                </a:moveTo>
                <a:lnTo>
                  <a:pt x="0" y="16510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64" name="Freeform 28064"/>
          <p:cNvSpPr/>
          <p:nvPr/>
        </p:nvSpPr>
        <p:spPr>
          <a:xfrm rot="0" flipH="0" flipV="0">
            <a:off x="4604003" y="6253481"/>
            <a:ext cx="0" cy="196595"/>
          </a:xfrm>
          <a:custGeom>
            <a:pathLst>
              <a:path w="0" h="1638300">
                <a:moveTo>
                  <a:pt x="0" y="0"/>
                </a:moveTo>
                <a:lnTo>
                  <a:pt x="0" y="16383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65" name="Freeform 28065"/>
          <p:cNvSpPr/>
          <p:nvPr/>
        </p:nvSpPr>
        <p:spPr>
          <a:xfrm rot="0" flipH="0" flipV="0">
            <a:off x="4604003" y="6549137"/>
            <a:ext cx="0" cy="198119"/>
          </a:xfrm>
          <a:custGeom>
            <a:pathLst>
              <a:path w="0" h="1651000">
                <a:moveTo>
                  <a:pt x="0" y="0"/>
                </a:moveTo>
                <a:lnTo>
                  <a:pt x="0" y="16510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66" name="Freeform 28066"/>
          <p:cNvSpPr/>
          <p:nvPr/>
        </p:nvSpPr>
        <p:spPr>
          <a:xfrm rot="0" flipH="0" flipV="0">
            <a:off x="4604003" y="6846317"/>
            <a:ext cx="0" cy="196595"/>
          </a:xfrm>
          <a:custGeom>
            <a:pathLst>
              <a:path w="0" h="1638300">
                <a:moveTo>
                  <a:pt x="0" y="0"/>
                </a:moveTo>
                <a:lnTo>
                  <a:pt x="0" y="16383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67" name="Freeform 28067"/>
          <p:cNvSpPr/>
          <p:nvPr/>
        </p:nvSpPr>
        <p:spPr>
          <a:xfrm rot="0" flipH="0" flipV="0">
            <a:off x="4604003" y="7141973"/>
            <a:ext cx="0" cy="198119"/>
          </a:xfrm>
          <a:custGeom>
            <a:pathLst>
              <a:path w="0" h="1651000">
                <a:moveTo>
                  <a:pt x="0" y="0"/>
                </a:moveTo>
                <a:lnTo>
                  <a:pt x="0" y="16510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68" name="Freeform 28068"/>
          <p:cNvSpPr/>
          <p:nvPr/>
        </p:nvSpPr>
        <p:spPr>
          <a:xfrm rot="0" flipH="0" flipV="0">
            <a:off x="4604003" y="7439153"/>
            <a:ext cx="0" cy="196595"/>
          </a:xfrm>
          <a:custGeom>
            <a:pathLst>
              <a:path w="0" h="1638300">
                <a:moveTo>
                  <a:pt x="0" y="0"/>
                </a:moveTo>
                <a:lnTo>
                  <a:pt x="0" y="16383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69" name="Freeform 28069"/>
          <p:cNvSpPr/>
          <p:nvPr/>
        </p:nvSpPr>
        <p:spPr>
          <a:xfrm rot="0" flipH="0" flipV="0">
            <a:off x="4604003" y="7734809"/>
            <a:ext cx="0" cy="198119"/>
          </a:xfrm>
          <a:custGeom>
            <a:pathLst>
              <a:path w="0" h="1651000">
                <a:moveTo>
                  <a:pt x="0" y="0"/>
                </a:moveTo>
                <a:lnTo>
                  <a:pt x="0" y="16510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70" name="Freeform 28070"/>
          <p:cNvSpPr/>
          <p:nvPr/>
        </p:nvSpPr>
        <p:spPr>
          <a:xfrm rot="0" flipH="0" flipV="0">
            <a:off x="4604003" y="8031989"/>
            <a:ext cx="0" cy="196595"/>
          </a:xfrm>
          <a:custGeom>
            <a:pathLst>
              <a:path w="0" h="1638300">
                <a:moveTo>
                  <a:pt x="0" y="0"/>
                </a:moveTo>
                <a:lnTo>
                  <a:pt x="0" y="16383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71" name="Freeform 28071"/>
          <p:cNvSpPr/>
          <p:nvPr/>
        </p:nvSpPr>
        <p:spPr>
          <a:xfrm rot="0" flipH="0" flipV="0">
            <a:off x="4604003" y="8327645"/>
            <a:ext cx="0" cy="198119"/>
          </a:xfrm>
          <a:custGeom>
            <a:pathLst>
              <a:path w="0" h="1651000">
                <a:moveTo>
                  <a:pt x="0" y="0"/>
                </a:moveTo>
                <a:lnTo>
                  <a:pt x="0" y="16510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72" name="Freeform 28072"/>
          <p:cNvSpPr/>
          <p:nvPr/>
        </p:nvSpPr>
        <p:spPr>
          <a:xfrm rot="0" flipH="0" flipV="0">
            <a:off x="4604003" y="8624825"/>
            <a:ext cx="0" cy="196595"/>
          </a:xfrm>
          <a:custGeom>
            <a:pathLst>
              <a:path w="0" h="1638300">
                <a:moveTo>
                  <a:pt x="0" y="0"/>
                </a:moveTo>
                <a:lnTo>
                  <a:pt x="0" y="16383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73" name="Freeform 28073"/>
          <p:cNvSpPr/>
          <p:nvPr/>
        </p:nvSpPr>
        <p:spPr>
          <a:xfrm rot="0" flipH="0" flipV="0">
            <a:off x="4604003" y="8920481"/>
            <a:ext cx="0" cy="198119"/>
          </a:xfrm>
          <a:custGeom>
            <a:pathLst>
              <a:path w="0" h="1651000">
                <a:moveTo>
                  <a:pt x="0" y="0"/>
                </a:moveTo>
                <a:lnTo>
                  <a:pt x="0" y="16510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74" name="Freeform 28074"/>
          <p:cNvSpPr/>
          <p:nvPr/>
        </p:nvSpPr>
        <p:spPr>
          <a:xfrm rot="0" flipH="0" flipV="0">
            <a:off x="4604003" y="9217661"/>
            <a:ext cx="0" cy="196595"/>
          </a:xfrm>
          <a:custGeom>
            <a:pathLst>
              <a:path w="0" h="1638300">
                <a:moveTo>
                  <a:pt x="0" y="0"/>
                </a:moveTo>
                <a:lnTo>
                  <a:pt x="0" y="16383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75" name="Freeform 28075"/>
          <p:cNvSpPr/>
          <p:nvPr/>
        </p:nvSpPr>
        <p:spPr>
          <a:xfrm rot="0" flipH="0" flipV="0">
            <a:off x="4604003" y="9513317"/>
            <a:ext cx="0" cy="198119"/>
          </a:xfrm>
          <a:custGeom>
            <a:pathLst>
              <a:path w="0" h="1651000">
                <a:moveTo>
                  <a:pt x="0" y="0"/>
                </a:moveTo>
                <a:lnTo>
                  <a:pt x="0" y="16510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76" name="Freeform 28076"/>
          <p:cNvSpPr/>
          <p:nvPr/>
        </p:nvSpPr>
        <p:spPr>
          <a:xfrm rot="0" flipH="0" flipV="0">
            <a:off x="4604003" y="9810497"/>
            <a:ext cx="0" cy="196595"/>
          </a:xfrm>
          <a:custGeom>
            <a:pathLst>
              <a:path w="0" h="1638300">
                <a:moveTo>
                  <a:pt x="0" y="0"/>
                </a:moveTo>
                <a:lnTo>
                  <a:pt x="0" y="16383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77" name="Freeform 28077"/>
          <p:cNvSpPr/>
          <p:nvPr/>
        </p:nvSpPr>
        <p:spPr>
          <a:xfrm rot="0" flipH="0" flipV="0">
            <a:off x="4604003" y="10106153"/>
            <a:ext cx="22859" cy="380999"/>
          </a:xfrm>
          <a:custGeom>
            <a:pathLst>
              <a:path w="190500" h="3175000">
                <a:moveTo>
                  <a:pt x="0" y="0"/>
                </a:moveTo>
                <a:lnTo>
                  <a:pt x="0" y="1562100"/>
                </a:lnTo>
                <a:lnTo>
                  <a:pt x="25400" y="2159000"/>
                </a:lnTo>
                <a:lnTo>
                  <a:pt x="101600" y="2755900"/>
                </a:lnTo>
                <a:lnTo>
                  <a:pt x="190500" y="31750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78" name="Freeform 28078"/>
          <p:cNvSpPr/>
          <p:nvPr/>
        </p:nvSpPr>
        <p:spPr>
          <a:xfrm rot="0" flipH="0" flipV="0">
            <a:off x="4654295" y="10581641"/>
            <a:ext cx="85343" cy="178307"/>
          </a:xfrm>
          <a:custGeom>
            <a:pathLst>
              <a:path w="711200" h="1485900">
                <a:moveTo>
                  <a:pt x="0" y="0"/>
                </a:moveTo>
                <a:lnTo>
                  <a:pt x="203200" y="533400"/>
                </a:lnTo>
                <a:lnTo>
                  <a:pt x="469900" y="1079500"/>
                </a:lnTo>
                <a:lnTo>
                  <a:pt x="711200" y="1485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79" name="Freeform 28079"/>
          <p:cNvSpPr/>
          <p:nvPr/>
        </p:nvSpPr>
        <p:spPr>
          <a:xfrm rot="0" flipH="0" flipV="0">
            <a:off x="4796027" y="10840721"/>
            <a:ext cx="140207" cy="138683"/>
          </a:xfrm>
          <a:custGeom>
            <a:pathLst>
              <a:path w="1168400" h="1155700">
                <a:moveTo>
                  <a:pt x="0" y="0"/>
                </a:moveTo>
                <a:lnTo>
                  <a:pt x="342900" y="393700"/>
                </a:lnTo>
                <a:lnTo>
                  <a:pt x="762000" y="825500"/>
                </a:lnTo>
                <a:lnTo>
                  <a:pt x="1168400" y="11557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80" name="Freeform 28080"/>
          <p:cNvSpPr/>
          <p:nvPr/>
        </p:nvSpPr>
        <p:spPr>
          <a:xfrm rot="0" flipH="0" flipV="0">
            <a:off x="5017007" y="11035793"/>
            <a:ext cx="176783" cy="86867"/>
          </a:xfrm>
          <a:custGeom>
            <a:pathLst>
              <a:path w="1473200" h="723900">
                <a:moveTo>
                  <a:pt x="0" y="0"/>
                </a:moveTo>
                <a:lnTo>
                  <a:pt x="393700" y="241300"/>
                </a:lnTo>
                <a:lnTo>
                  <a:pt x="939800" y="508000"/>
                </a:lnTo>
                <a:lnTo>
                  <a:pt x="1473200" y="723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81" name="Freeform 28081"/>
          <p:cNvSpPr/>
          <p:nvPr/>
        </p:nvSpPr>
        <p:spPr>
          <a:xfrm rot="0" flipH="0" flipV="0">
            <a:off x="5288279" y="11148569"/>
            <a:ext cx="342899" cy="22859"/>
          </a:xfrm>
          <a:custGeom>
            <a:pathLst>
              <a:path w="2857500" h="190500">
                <a:moveTo>
                  <a:pt x="0" y="0"/>
                </a:moveTo>
                <a:lnTo>
                  <a:pt x="419100" y="88900"/>
                </a:lnTo>
                <a:lnTo>
                  <a:pt x="1016000" y="165100"/>
                </a:lnTo>
                <a:lnTo>
                  <a:pt x="1625600" y="190500"/>
                </a:lnTo>
                <a:lnTo>
                  <a:pt x="2857500" y="190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82" name="Freeform 28082"/>
          <p:cNvSpPr/>
          <p:nvPr/>
        </p:nvSpPr>
        <p:spPr>
          <a:xfrm rot="0" flipH="0" flipV="0">
            <a:off x="5730239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83" name="Freeform 28083"/>
          <p:cNvSpPr/>
          <p:nvPr/>
        </p:nvSpPr>
        <p:spPr>
          <a:xfrm rot="0" flipH="0" flipV="0">
            <a:off x="6025895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84" name="Freeform 28084"/>
          <p:cNvSpPr/>
          <p:nvPr/>
        </p:nvSpPr>
        <p:spPr>
          <a:xfrm rot="0" flipH="0" flipV="0">
            <a:off x="6323075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85" name="Freeform 28085"/>
          <p:cNvSpPr/>
          <p:nvPr/>
        </p:nvSpPr>
        <p:spPr>
          <a:xfrm rot="0" flipH="0" flipV="0">
            <a:off x="6618731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86" name="Freeform 28086"/>
          <p:cNvSpPr/>
          <p:nvPr/>
        </p:nvSpPr>
        <p:spPr>
          <a:xfrm rot="0" flipH="0" flipV="0">
            <a:off x="6915911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87" name="Freeform 28087"/>
          <p:cNvSpPr/>
          <p:nvPr/>
        </p:nvSpPr>
        <p:spPr>
          <a:xfrm rot="0" flipH="0" flipV="0">
            <a:off x="7211567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88" name="Freeform 28088"/>
          <p:cNvSpPr/>
          <p:nvPr/>
        </p:nvSpPr>
        <p:spPr>
          <a:xfrm rot="0" flipH="0" flipV="0">
            <a:off x="7508747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89" name="Freeform 28089"/>
          <p:cNvSpPr/>
          <p:nvPr/>
        </p:nvSpPr>
        <p:spPr>
          <a:xfrm rot="0" flipH="0" flipV="0">
            <a:off x="7804403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90" name="Freeform 28090"/>
          <p:cNvSpPr/>
          <p:nvPr/>
        </p:nvSpPr>
        <p:spPr>
          <a:xfrm rot="0" flipH="0" flipV="0">
            <a:off x="8101583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91" name="Freeform 28091"/>
          <p:cNvSpPr/>
          <p:nvPr/>
        </p:nvSpPr>
        <p:spPr>
          <a:xfrm rot="0" flipH="0" flipV="0">
            <a:off x="8397239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92" name="Freeform 28092"/>
          <p:cNvSpPr/>
          <p:nvPr/>
        </p:nvSpPr>
        <p:spPr>
          <a:xfrm rot="0" flipH="0" flipV="0">
            <a:off x="8694419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93" name="Freeform 28093"/>
          <p:cNvSpPr/>
          <p:nvPr/>
        </p:nvSpPr>
        <p:spPr>
          <a:xfrm rot="0" flipH="0" flipV="0">
            <a:off x="8990075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94" name="Freeform 28094"/>
          <p:cNvSpPr/>
          <p:nvPr/>
        </p:nvSpPr>
        <p:spPr>
          <a:xfrm rot="0" flipH="0" flipV="0">
            <a:off x="9287255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95" name="Freeform 28095"/>
          <p:cNvSpPr/>
          <p:nvPr/>
        </p:nvSpPr>
        <p:spPr>
          <a:xfrm rot="0" flipH="0" flipV="0">
            <a:off x="9582911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96" name="Freeform 28096"/>
          <p:cNvSpPr/>
          <p:nvPr/>
        </p:nvSpPr>
        <p:spPr>
          <a:xfrm rot="0" flipH="0" flipV="0">
            <a:off x="9880091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97" name="Freeform 28097"/>
          <p:cNvSpPr/>
          <p:nvPr/>
        </p:nvSpPr>
        <p:spPr>
          <a:xfrm rot="0" flipH="0" flipV="0">
            <a:off x="10175747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98" name="Freeform 28098"/>
          <p:cNvSpPr/>
          <p:nvPr/>
        </p:nvSpPr>
        <p:spPr>
          <a:xfrm rot="0" flipH="0" flipV="0">
            <a:off x="10472927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099" name="Freeform 28099"/>
          <p:cNvSpPr/>
          <p:nvPr/>
        </p:nvSpPr>
        <p:spPr>
          <a:xfrm rot="0" flipH="0" flipV="0">
            <a:off x="10768583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00" name="Freeform 28100"/>
          <p:cNvSpPr/>
          <p:nvPr/>
        </p:nvSpPr>
        <p:spPr>
          <a:xfrm rot="0" flipH="0" flipV="0">
            <a:off x="11065763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01" name="Freeform 28101"/>
          <p:cNvSpPr/>
          <p:nvPr/>
        </p:nvSpPr>
        <p:spPr>
          <a:xfrm rot="0" flipH="0" flipV="0">
            <a:off x="11361419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02" name="Freeform 28102"/>
          <p:cNvSpPr/>
          <p:nvPr/>
        </p:nvSpPr>
        <p:spPr>
          <a:xfrm rot="0" flipH="0" flipV="0">
            <a:off x="11658599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03" name="Freeform 28103"/>
          <p:cNvSpPr/>
          <p:nvPr/>
        </p:nvSpPr>
        <p:spPr>
          <a:xfrm rot="0" flipH="0" flipV="0">
            <a:off x="11954255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04" name="Freeform 28104"/>
          <p:cNvSpPr/>
          <p:nvPr/>
        </p:nvSpPr>
        <p:spPr>
          <a:xfrm rot="0" flipH="0" flipV="0">
            <a:off x="12251435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05" name="Freeform 28105"/>
          <p:cNvSpPr/>
          <p:nvPr/>
        </p:nvSpPr>
        <p:spPr>
          <a:xfrm rot="0" flipH="0" flipV="0">
            <a:off x="12547091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06" name="Freeform 28106"/>
          <p:cNvSpPr/>
          <p:nvPr/>
        </p:nvSpPr>
        <p:spPr>
          <a:xfrm rot="0" flipH="0" flipV="0">
            <a:off x="12844271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07" name="Freeform 28107"/>
          <p:cNvSpPr/>
          <p:nvPr/>
        </p:nvSpPr>
        <p:spPr>
          <a:xfrm rot="0" flipH="0" flipV="0">
            <a:off x="13139927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08" name="Freeform 28108"/>
          <p:cNvSpPr/>
          <p:nvPr/>
        </p:nvSpPr>
        <p:spPr>
          <a:xfrm rot="0" flipH="0" flipV="0">
            <a:off x="13437107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09" name="Freeform 28109"/>
          <p:cNvSpPr/>
          <p:nvPr/>
        </p:nvSpPr>
        <p:spPr>
          <a:xfrm rot="0" flipH="0" flipV="0">
            <a:off x="13732763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10" name="Freeform 28110"/>
          <p:cNvSpPr/>
          <p:nvPr/>
        </p:nvSpPr>
        <p:spPr>
          <a:xfrm rot="0" flipH="0" flipV="0">
            <a:off x="14029943" y="11171429"/>
            <a:ext cx="196595" cy="0"/>
          </a:xfrm>
          <a:custGeom>
            <a:pathLst>
              <a:path w="1638300" h="0">
                <a:moveTo>
                  <a:pt x="0" y="0"/>
                </a:moveTo>
                <a:lnTo>
                  <a:pt x="1638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11" name="Freeform 28111"/>
          <p:cNvSpPr/>
          <p:nvPr/>
        </p:nvSpPr>
        <p:spPr>
          <a:xfrm rot="0" flipH="0" flipV="0">
            <a:off x="14325599" y="11171429"/>
            <a:ext cx="198119" cy="0"/>
          </a:xfrm>
          <a:custGeom>
            <a:pathLst>
              <a:path w="1651000" h="0">
                <a:moveTo>
                  <a:pt x="0" y="0"/>
                </a:moveTo>
                <a:lnTo>
                  <a:pt x="1651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12" name="Freeform 28112"/>
          <p:cNvSpPr/>
          <p:nvPr/>
        </p:nvSpPr>
        <p:spPr>
          <a:xfrm rot="0" flipH="0" flipV="0">
            <a:off x="14621255" y="11171429"/>
            <a:ext cx="149351" cy="0"/>
          </a:xfrm>
          <a:custGeom>
            <a:pathLst>
              <a:path w="1244600" h="0">
                <a:moveTo>
                  <a:pt x="0" y="0"/>
                </a:moveTo>
                <a:lnTo>
                  <a:pt x="1244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13" name="Freeform 28113"/>
          <p:cNvSpPr/>
          <p:nvPr/>
        </p:nvSpPr>
        <p:spPr>
          <a:xfrm rot="0" flipH="0" flipV="0">
            <a:off x="4055363" y="4523741"/>
            <a:ext cx="0" cy="5769863"/>
          </a:xfrm>
          <a:custGeom>
            <a:pathLst>
              <a:path w="0" h="48082200">
                <a:moveTo>
                  <a:pt x="0" y="0"/>
                </a:moveTo>
                <a:lnTo>
                  <a:pt x="0" y="48082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14" name="Freeform 28114"/>
          <p:cNvSpPr/>
          <p:nvPr/>
        </p:nvSpPr>
        <p:spPr>
          <a:xfrm rot="0" flipH="0" flipV="0">
            <a:off x="4056887" y="10292843"/>
            <a:ext cx="1427225" cy="1427225"/>
          </a:xfrm>
          <a:custGeom>
            <a:pathLst>
              <a:path w="11893550" h="11893550">
                <a:moveTo>
                  <a:pt x="0" y="0"/>
                </a:moveTo>
                <a:cubicBezTo>
                  <a:pt x="0" y="6568629"/>
                  <a:pt x="5324918" y="11893550"/>
                  <a:pt x="11893550" y="118935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15" name="Freeform 28115"/>
          <p:cNvSpPr/>
          <p:nvPr/>
        </p:nvSpPr>
        <p:spPr>
          <a:xfrm rot="0" flipH="0" flipV="0">
            <a:off x="5483351" y="11720069"/>
            <a:ext cx="9287255" cy="0"/>
          </a:xfrm>
          <a:custGeom>
            <a:pathLst>
              <a:path w="77393800" h="0">
                <a:moveTo>
                  <a:pt x="0" y="0"/>
                </a:moveTo>
                <a:lnTo>
                  <a:pt x="773938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16" name="Freeform 28116"/>
          <p:cNvSpPr/>
          <p:nvPr/>
        </p:nvSpPr>
        <p:spPr>
          <a:xfrm rot="0" flipH="0" flipV="0">
            <a:off x="14771369" y="10292843"/>
            <a:ext cx="1427225" cy="1427225"/>
          </a:xfrm>
          <a:custGeom>
            <a:pathLst>
              <a:path w="11893550" h="11893550">
                <a:moveTo>
                  <a:pt x="0" y="11893550"/>
                </a:moveTo>
                <a:cubicBezTo>
                  <a:pt x="6568628" y="11893550"/>
                  <a:pt x="11893550" y="6568629"/>
                  <a:pt x="1189355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17" name="Freeform 28117"/>
          <p:cNvSpPr/>
          <p:nvPr/>
        </p:nvSpPr>
        <p:spPr>
          <a:xfrm rot="0" flipH="0" flipV="0">
            <a:off x="16197071" y="4781297"/>
            <a:ext cx="0" cy="5512307"/>
          </a:xfrm>
          <a:custGeom>
            <a:pathLst>
              <a:path w="0" h="45935900">
                <a:moveTo>
                  <a:pt x="0" y="459359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18" name="Freeform 28118"/>
          <p:cNvSpPr/>
          <p:nvPr/>
        </p:nvSpPr>
        <p:spPr>
          <a:xfrm rot="0" flipH="0" flipV="0">
            <a:off x="14771369" y="3353309"/>
            <a:ext cx="1427225" cy="1427225"/>
          </a:xfrm>
          <a:custGeom>
            <a:pathLst>
              <a:path w="11893550" h="11893550">
                <a:moveTo>
                  <a:pt x="11893550" y="11893550"/>
                </a:moveTo>
                <a:cubicBezTo>
                  <a:pt x="11893550" y="5324922"/>
                  <a:pt x="6568628" y="0"/>
                  <a:pt x="0" y="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19" name="Freeform 28119"/>
          <p:cNvSpPr/>
          <p:nvPr/>
        </p:nvSpPr>
        <p:spPr>
          <a:xfrm rot="0" flipH="0" flipV="0">
            <a:off x="5483351" y="3354833"/>
            <a:ext cx="9287255" cy="0"/>
          </a:xfrm>
          <a:custGeom>
            <a:pathLst>
              <a:path w="77393800" h="0">
                <a:moveTo>
                  <a:pt x="77393800" y="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20" name="Freeform 28120"/>
          <p:cNvSpPr/>
          <p:nvPr/>
        </p:nvSpPr>
        <p:spPr>
          <a:xfrm rot="0" flipH="0" flipV="0">
            <a:off x="5526023" y="8816849"/>
            <a:ext cx="88391" cy="76199"/>
          </a:xfrm>
          <a:custGeom>
            <a:pathLst>
              <a:path w="736600" h="635000">
                <a:moveTo>
                  <a:pt x="736600" y="0"/>
                </a:moveTo>
                <a:lnTo>
                  <a:pt x="0" y="0"/>
                </a:lnTo>
                <a:lnTo>
                  <a:pt x="0" y="635000"/>
                </a:lnTo>
                <a:lnTo>
                  <a:pt x="736600" y="6350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21" name="Freeform 28121"/>
          <p:cNvSpPr/>
          <p:nvPr/>
        </p:nvSpPr>
        <p:spPr>
          <a:xfrm rot="0" flipH="0" flipV="0">
            <a:off x="5526023" y="7498589"/>
            <a:ext cx="88391" cy="77723"/>
          </a:xfrm>
          <a:custGeom>
            <a:pathLst>
              <a:path w="736600" h="647700">
                <a:moveTo>
                  <a:pt x="736600" y="0"/>
                </a:moveTo>
                <a:lnTo>
                  <a:pt x="0" y="0"/>
                </a:lnTo>
                <a:lnTo>
                  <a:pt x="0" y="647700"/>
                </a:lnTo>
                <a:lnTo>
                  <a:pt x="736600" y="647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22" name="Freeform 28122"/>
          <p:cNvSpPr/>
          <p:nvPr/>
        </p:nvSpPr>
        <p:spPr>
          <a:xfrm rot="0" flipH="0" flipV="0">
            <a:off x="5526023" y="6181853"/>
            <a:ext cx="88391" cy="76199"/>
          </a:xfrm>
          <a:custGeom>
            <a:pathLst>
              <a:path w="736600" h="635000">
                <a:moveTo>
                  <a:pt x="736600" y="0"/>
                </a:moveTo>
                <a:lnTo>
                  <a:pt x="0" y="0"/>
                </a:lnTo>
                <a:lnTo>
                  <a:pt x="0" y="635000"/>
                </a:lnTo>
                <a:lnTo>
                  <a:pt x="736600" y="6350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23" name="Freeform 28123"/>
          <p:cNvSpPr/>
          <p:nvPr/>
        </p:nvSpPr>
        <p:spPr>
          <a:xfrm rot="0" flipH="0" flipV="0">
            <a:off x="14638019" y="8816849"/>
            <a:ext cx="88391" cy="76199"/>
          </a:xfrm>
          <a:custGeom>
            <a:pathLst>
              <a:path w="736600" h="635000">
                <a:moveTo>
                  <a:pt x="736600" y="0"/>
                </a:moveTo>
                <a:lnTo>
                  <a:pt x="0" y="0"/>
                </a:lnTo>
                <a:lnTo>
                  <a:pt x="0" y="635000"/>
                </a:lnTo>
                <a:lnTo>
                  <a:pt x="736600" y="6350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24" name="Freeform 28124"/>
          <p:cNvSpPr/>
          <p:nvPr/>
        </p:nvSpPr>
        <p:spPr>
          <a:xfrm rot="0" flipH="0" flipV="0">
            <a:off x="14638019" y="7498589"/>
            <a:ext cx="88391" cy="77723"/>
          </a:xfrm>
          <a:custGeom>
            <a:pathLst>
              <a:path w="736600" h="647700">
                <a:moveTo>
                  <a:pt x="736600" y="0"/>
                </a:moveTo>
                <a:lnTo>
                  <a:pt x="0" y="0"/>
                </a:lnTo>
                <a:lnTo>
                  <a:pt x="0" y="647700"/>
                </a:lnTo>
                <a:lnTo>
                  <a:pt x="736600" y="6477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25" name="Freeform 28125"/>
          <p:cNvSpPr/>
          <p:nvPr/>
        </p:nvSpPr>
        <p:spPr>
          <a:xfrm rot="0" flipH="0" flipV="0">
            <a:off x="14638019" y="6181853"/>
            <a:ext cx="88391" cy="76199"/>
          </a:xfrm>
          <a:custGeom>
            <a:pathLst>
              <a:path w="736600" h="635000">
                <a:moveTo>
                  <a:pt x="736600" y="0"/>
                </a:moveTo>
                <a:lnTo>
                  <a:pt x="0" y="0"/>
                </a:lnTo>
                <a:lnTo>
                  <a:pt x="0" y="635000"/>
                </a:lnTo>
                <a:lnTo>
                  <a:pt x="736600" y="635000"/>
                </a:ln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26" name="Freeform 28126"/>
          <p:cNvSpPr/>
          <p:nvPr/>
        </p:nvSpPr>
        <p:spPr>
          <a:xfrm rot="0" flipH="0" flipV="0">
            <a:off x="3657599" y="10398761"/>
            <a:ext cx="952499" cy="484631"/>
          </a:xfrm>
          <a:custGeom>
            <a:pathLst>
              <a:path w="7937500" h="4038600">
                <a:moveTo>
                  <a:pt x="0" y="4038600"/>
                </a:moveTo>
                <a:lnTo>
                  <a:pt x="7937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27" name="Freeform 28127"/>
          <p:cNvSpPr/>
          <p:nvPr/>
        </p:nvSpPr>
        <p:spPr>
          <a:xfrm rot="0" flipH="0" flipV="0">
            <a:off x="6778751" y="4781297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28" name="Freeform 28128"/>
          <p:cNvSpPr/>
          <p:nvPr/>
        </p:nvSpPr>
        <p:spPr>
          <a:xfrm rot="0" flipH="0" flipV="0">
            <a:off x="8095487" y="4781297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29" name="Freeform 28129"/>
          <p:cNvSpPr/>
          <p:nvPr/>
        </p:nvSpPr>
        <p:spPr>
          <a:xfrm rot="0" flipH="0" flipV="0">
            <a:off x="9412223" y="4781297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30" name="Freeform 28130"/>
          <p:cNvSpPr/>
          <p:nvPr/>
        </p:nvSpPr>
        <p:spPr>
          <a:xfrm rot="0" flipH="0" flipV="0">
            <a:off x="10730483" y="4781297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31" name="Freeform 28131"/>
          <p:cNvSpPr/>
          <p:nvPr/>
        </p:nvSpPr>
        <p:spPr>
          <a:xfrm rot="0" flipH="0" flipV="0">
            <a:off x="12047219" y="4781297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32" name="Freeform 28132"/>
          <p:cNvSpPr/>
          <p:nvPr/>
        </p:nvSpPr>
        <p:spPr>
          <a:xfrm rot="0" flipH="0" flipV="0">
            <a:off x="13365479" y="4781297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33" name="Freeform 28133"/>
          <p:cNvSpPr/>
          <p:nvPr/>
        </p:nvSpPr>
        <p:spPr>
          <a:xfrm rot="0" flipH="0" flipV="0">
            <a:off x="6778751" y="10249409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34" name="Freeform 28134"/>
          <p:cNvSpPr/>
          <p:nvPr/>
        </p:nvSpPr>
        <p:spPr>
          <a:xfrm rot="0" flipH="0" flipV="0">
            <a:off x="8095487" y="10249409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35" name="Freeform 28135"/>
          <p:cNvSpPr/>
          <p:nvPr/>
        </p:nvSpPr>
        <p:spPr>
          <a:xfrm rot="0" flipH="0" flipV="0">
            <a:off x="9412223" y="10249409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36" name="Freeform 28136"/>
          <p:cNvSpPr/>
          <p:nvPr/>
        </p:nvSpPr>
        <p:spPr>
          <a:xfrm rot="0" flipH="0" flipV="0">
            <a:off x="10730483" y="10249409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37" name="Freeform 28137"/>
          <p:cNvSpPr/>
          <p:nvPr/>
        </p:nvSpPr>
        <p:spPr>
          <a:xfrm rot="0" flipH="0" flipV="0">
            <a:off x="12047219" y="10249409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38" name="Freeform 28138"/>
          <p:cNvSpPr/>
          <p:nvPr/>
        </p:nvSpPr>
        <p:spPr>
          <a:xfrm rot="0" flipH="0" flipV="0">
            <a:off x="13365479" y="10249409"/>
            <a:ext cx="0" cy="44195"/>
          </a:xfrm>
          <a:custGeom>
            <a:pathLst>
              <a:path w="0"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39" name="Freeform 28139"/>
          <p:cNvSpPr/>
          <p:nvPr/>
        </p:nvSpPr>
        <p:spPr>
          <a:xfrm rot="0" flipH="0" flipV="0">
            <a:off x="5483351" y="8854949"/>
            <a:ext cx="42671" cy="0"/>
          </a:xfrm>
          <a:custGeom>
            <a:pathLst>
              <a:path w="355600" h="0">
                <a:moveTo>
                  <a:pt x="0" y="0"/>
                </a:moveTo>
                <a:lnTo>
                  <a:pt x="3556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40" name="Freeform 28140"/>
          <p:cNvSpPr/>
          <p:nvPr/>
        </p:nvSpPr>
        <p:spPr>
          <a:xfrm rot="0" flipH="0" flipV="0">
            <a:off x="5483351" y="7536689"/>
            <a:ext cx="42671" cy="0"/>
          </a:xfrm>
          <a:custGeom>
            <a:pathLst>
              <a:path w="355600" h="0">
                <a:moveTo>
                  <a:pt x="0" y="0"/>
                </a:moveTo>
                <a:lnTo>
                  <a:pt x="3556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41" name="Freeform 28141"/>
          <p:cNvSpPr/>
          <p:nvPr/>
        </p:nvSpPr>
        <p:spPr>
          <a:xfrm rot="0" flipH="0" flipV="0">
            <a:off x="5483351" y="6219953"/>
            <a:ext cx="42671" cy="0"/>
          </a:xfrm>
          <a:custGeom>
            <a:pathLst>
              <a:path w="355600" h="0">
                <a:moveTo>
                  <a:pt x="0" y="0"/>
                </a:moveTo>
                <a:lnTo>
                  <a:pt x="355600" y="0"/>
                </a:lnTo>
              </a:path>
            </a:pathLst>
          </a:custGeom>
          <a:noFill/>
          <a:ln w="1828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42" name="Freeform 28142"/>
          <p:cNvSpPr/>
          <p:nvPr/>
        </p:nvSpPr>
        <p:spPr>
          <a:xfrm rot="0" flipH="0" flipV="0">
            <a:off x="4683251" y="4046729"/>
            <a:ext cx="908303" cy="2796539"/>
          </a:xfrm>
          <a:custGeom>
            <a:pathLst>
              <a:path w="7569200" h="23304500">
                <a:moveTo>
                  <a:pt x="0" y="23304500"/>
                </a:moveTo>
                <a:lnTo>
                  <a:pt x="711200" y="22961600"/>
                </a:lnTo>
                <a:lnTo>
                  <a:pt x="1397000" y="22580600"/>
                </a:lnTo>
                <a:lnTo>
                  <a:pt x="2057400" y="22148800"/>
                </a:lnTo>
                <a:lnTo>
                  <a:pt x="2692400" y="21678900"/>
                </a:lnTo>
                <a:lnTo>
                  <a:pt x="3302000" y="21170900"/>
                </a:lnTo>
                <a:lnTo>
                  <a:pt x="3873500" y="20624800"/>
                </a:lnTo>
                <a:lnTo>
                  <a:pt x="4419600" y="20040600"/>
                </a:lnTo>
                <a:lnTo>
                  <a:pt x="4914900" y="19431000"/>
                </a:lnTo>
                <a:lnTo>
                  <a:pt x="5384800" y="18783300"/>
                </a:lnTo>
                <a:lnTo>
                  <a:pt x="5803900" y="18122900"/>
                </a:lnTo>
                <a:lnTo>
                  <a:pt x="6184900" y="17424400"/>
                </a:lnTo>
                <a:lnTo>
                  <a:pt x="6515100" y="16713200"/>
                </a:lnTo>
                <a:lnTo>
                  <a:pt x="6807200" y="15976600"/>
                </a:lnTo>
                <a:lnTo>
                  <a:pt x="7061200" y="15227300"/>
                </a:lnTo>
                <a:lnTo>
                  <a:pt x="7251700" y="14452600"/>
                </a:lnTo>
                <a:lnTo>
                  <a:pt x="7404100" y="13677900"/>
                </a:lnTo>
                <a:lnTo>
                  <a:pt x="7518400" y="12890500"/>
                </a:lnTo>
                <a:lnTo>
                  <a:pt x="7569200" y="12103100"/>
                </a:lnTo>
                <a:lnTo>
                  <a:pt x="7569200" y="11315700"/>
                </a:lnTo>
                <a:lnTo>
                  <a:pt x="7531100" y="10528300"/>
                </a:lnTo>
                <a:lnTo>
                  <a:pt x="7442200" y="9740900"/>
                </a:lnTo>
                <a:lnTo>
                  <a:pt x="7302500" y="8966200"/>
                </a:lnTo>
                <a:lnTo>
                  <a:pt x="7112000" y="8191500"/>
                </a:lnTo>
                <a:lnTo>
                  <a:pt x="6870700" y="7442200"/>
                </a:lnTo>
                <a:lnTo>
                  <a:pt x="6591300" y="6692900"/>
                </a:lnTo>
                <a:lnTo>
                  <a:pt x="6273800" y="5981700"/>
                </a:lnTo>
                <a:lnTo>
                  <a:pt x="5892800" y="5283200"/>
                </a:lnTo>
                <a:lnTo>
                  <a:pt x="5486400" y="4597400"/>
                </a:lnTo>
                <a:lnTo>
                  <a:pt x="5029200" y="3949700"/>
                </a:lnTo>
                <a:lnTo>
                  <a:pt x="4533900" y="3340100"/>
                </a:lnTo>
                <a:lnTo>
                  <a:pt x="4013200" y="2743200"/>
                </a:lnTo>
                <a:lnTo>
                  <a:pt x="3441700" y="2197100"/>
                </a:lnTo>
                <a:lnTo>
                  <a:pt x="2844800" y="1676400"/>
                </a:lnTo>
                <a:lnTo>
                  <a:pt x="2222500" y="1193800"/>
                </a:lnTo>
                <a:lnTo>
                  <a:pt x="1562100" y="762000"/>
                </a:lnTo>
                <a:lnTo>
                  <a:pt x="876300" y="355600"/>
                </a:ln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43" name="Freeform 28143"/>
          <p:cNvSpPr/>
          <p:nvPr/>
        </p:nvSpPr>
        <p:spPr>
          <a:xfrm rot="0" flipH="0" flipV="0">
            <a:off x="4055363" y="5438141"/>
            <a:ext cx="1525523" cy="3047"/>
          </a:xfrm>
          <a:custGeom>
            <a:pathLst>
              <a:path w="12712700" h="25400">
                <a:moveTo>
                  <a:pt x="0" y="25400"/>
                </a:moveTo>
                <a:lnTo>
                  <a:pt x="127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44" name="Freeform 28144"/>
          <p:cNvSpPr/>
          <p:nvPr/>
        </p:nvSpPr>
        <p:spPr>
          <a:xfrm rot="0" flipH="0" flipV="0">
            <a:off x="5271515" y="5435093"/>
            <a:ext cx="318515" cy="89915"/>
          </a:xfrm>
          <a:custGeom>
            <a:pathLst>
              <a:path w="2654300" h="749300">
                <a:moveTo>
                  <a:pt x="0" y="749300"/>
                </a:moveTo>
                <a:lnTo>
                  <a:pt x="265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45" name="Freeform 28145"/>
          <p:cNvSpPr/>
          <p:nvPr/>
        </p:nvSpPr>
        <p:spPr>
          <a:xfrm rot="0" flipH="0" flipV="0">
            <a:off x="5269991" y="5349749"/>
            <a:ext cx="320039" cy="88391"/>
          </a:xfrm>
          <a:custGeom>
            <a:pathLst>
              <a:path w="2667000" h="736600">
                <a:moveTo>
                  <a:pt x="0" y="0"/>
                </a:moveTo>
                <a:lnTo>
                  <a:pt x="2667000" y="736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46" name="Freeform 28146"/>
          <p:cNvSpPr/>
          <p:nvPr/>
        </p:nvSpPr>
        <p:spPr>
          <a:xfrm rot="0" flipH="0" flipV="0">
            <a:off x="3930395" y="5314697"/>
            <a:ext cx="251459" cy="251459"/>
          </a:xfrm>
          <a:custGeom>
            <a:pathLst>
              <a:path w="2095500" h="2095500">
                <a:moveTo>
                  <a:pt x="2095500" y="1054100"/>
                </a:moveTo>
                <a:lnTo>
                  <a:pt x="20701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17500"/>
                </a:lnTo>
                <a:lnTo>
                  <a:pt x="1651000" y="190500"/>
                </a:lnTo>
                <a:lnTo>
                  <a:pt x="1485900" y="88900"/>
                </a:lnTo>
                <a:lnTo>
                  <a:pt x="1295400" y="25400"/>
                </a:lnTo>
                <a:lnTo>
                  <a:pt x="1092200" y="0"/>
                </a:lnTo>
                <a:lnTo>
                  <a:pt x="889000" y="12700"/>
                </a:lnTo>
                <a:lnTo>
                  <a:pt x="698500" y="508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393700"/>
                </a:lnTo>
                <a:lnTo>
                  <a:pt x="101600" y="571500"/>
                </a:lnTo>
                <a:lnTo>
                  <a:pt x="38100" y="7493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01600" y="1536700"/>
                </a:lnTo>
                <a:lnTo>
                  <a:pt x="215900" y="1701800"/>
                </a:lnTo>
                <a:lnTo>
                  <a:pt x="355600" y="1841500"/>
                </a:lnTo>
                <a:lnTo>
                  <a:pt x="520700" y="1955800"/>
                </a:lnTo>
                <a:lnTo>
                  <a:pt x="698500" y="2044700"/>
                </a:lnTo>
                <a:lnTo>
                  <a:pt x="889000" y="2095500"/>
                </a:lnTo>
                <a:lnTo>
                  <a:pt x="1092200" y="2095500"/>
                </a:lnTo>
                <a:lnTo>
                  <a:pt x="1295400" y="2070100"/>
                </a:lnTo>
                <a:lnTo>
                  <a:pt x="1485900" y="2006600"/>
                </a:lnTo>
                <a:lnTo>
                  <a:pt x="1651000" y="1905000"/>
                </a:lnTo>
                <a:lnTo>
                  <a:pt x="1803400" y="1778000"/>
                </a:lnTo>
                <a:lnTo>
                  <a:pt x="1930400" y="1612900"/>
                </a:lnTo>
                <a:lnTo>
                  <a:pt x="2019300" y="1435100"/>
                </a:lnTo>
                <a:lnTo>
                  <a:pt x="2070100" y="12446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47" name="Freeform 28147"/>
          <p:cNvSpPr/>
          <p:nvPr/>
        </p:nvSpPr>
        <p:spPr>
          <a:xfrm rot="0" flipH="0" flipV="0">
            <a:off x="2409443" y="4148837"/>
            <a:ext cx="624839" cy="2084831"/>
          </a:xfrm>
          <a:custGeom>
            <a:pathLst>
              <a:path w="5207000" h="17373600">
                <a:moveTo>
                  <a:pt x="5207000" y="0"/>
                </a:moveTo>
                <a:lnTo>
                  <a:pt x="4597400" y="508000"/>
                </a:lnTo>
                <a:lnTo>
                  <a:pt x="4013200" y="1066800"/>
                </a:lnTo>
                <a:lnTo>
                  <a:pt x="3467100" y="1651000"/>
                </a:lnTo>
                <a:lnTo>
                  <a:pt x="2946400" y="2260600"/>
                </a:lnTo>
                <a:lnTo>
                  <a:pt x="2463800" y="2908300"/>
                </a:lnTo>
                <a:lnTo>
                  <a:pt x="2032000" y="3581400"/>
                </a:lnTo>
                <a:lnTo>
                  <a:pt x="1625600" y="4279900"/>
                </a:lnTo>
                <a:lnTo>
                  <a:pt x="1270000" y="4991100"/>
                </a:lnTo>
                <a:lnTo>
                  <a:pt x="952500" y="5727700"/>
                </a:lnTo>
                <a:lnTo>
                  <a:pt x="673100" y="6489700"/>
                </a:lnTo>
                <a:lnTo>
                  <a:pt x="444500" y="7264400"/>
                </a:lnTo>
                <a:lnTo>
                  <a:pt x="266700" y="8039100"/>
                </a:lnTo>
                <a:lnTo>
                  <a:pt x="127000" y="8839200"/>
                </a:lnTo>
                <a:lnTo>
                  <a:pt x="38100" y="9626600"/>
                </a:lnTo>
                <a:lnTo>
                  <a:pt x="0" y="10439400"/>
                </a:lnTo>
                <a:lnTo>
                  <a:pt x="0" y="11239500"/>
                </a:lnTo>
                <a:lnTo>
                  <a:pt x="50800" y="12039600"/>
                </a:lnTo>
                <a:lnTo>
                  <a:pt x="152400" y="12839700"/>
                </a:lnTo>
                <a:lnTo>
                  <a:pt x="292100" y="13627100"/>
                </a:lnTo>
                <a:lnTo>
                  <a:pt x="482600" y="14401800"/>
                </a:lnTo>
                <a:lnTo>
                  <a:pt x="723900" y="15176500"/>
                </a:lnTo>
                <a:lnTo>
                  <a:pt x="1003300" y="15925800"/>
                </a:lnTo>
                <a:lnTo>
                  <a:pt x="1333500" y="16662400"/>
                </a:lnTo>
                <a:lnTo>
                  <a:pt x="1689100" y="17373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48" name="Freeform 28148"/>
          <p:cNvSpPr/>
          <p:nvPr/>
        </p:nvSpPr>
        <p:spPr>
          <a:xfrm rot="0" flipH="0" flipV="0">
            <a:off x="2822447" y="4348481"/>
            <a:ext cx="1232915" cy="1092707"/>
          </a:xfrm>
          <a:custGeom>
            <a:pathLst>
              <a:path w="10274300" h="9105900">
                <a:moveTo>
                  <a:pt x="10274300" y="91059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49" name="Freeform 28149"/>
          <p:cNvSpPr/>
          <p:nvPr/>
        </p:nvSpPr>
        <p:spPr>
          <a:xfrm rot="0" flipH="0" flipV="0">
            <a:off x="3326891" y="4711193"/>
            <a:ext cx="1456943" cy="1458467"/>
          </a:xfrm>
          <a:custGeom>
            <a:pathLst>
              <a:path w="12141200" h="12153900">
                <a:moveTo>
                  <a:pt x="12141200" y="6083300"/>
                </a:moveTo>
                <a:lnTo>
                  <a:pt x="12115800" y="5524500"/>
                </a:lnTo>
                <a:lnTo>
                  <a:pt x="12052300" y="4978400"/>
                </a:lnTo>
                <a:lnTo>
                  <a:pt x="11925300" y="4445000"/>
                </a:lnTo>
                <a:lnTo>
                  <a:pt x="11747500" y="3911600"/>
                </a:lnTo>
                <a:lnTo>
                  <a:pt x="11531600" y="3403600"/>
                </a:lnTo>
                <a:lnTo>
                  <a:pt x="11264900" y="2921000"/>
                </a:lnTo>
                <a:lnTo>
                  <a:pt x="10947400" y="2463800"/>
                </a:lnTo>
                <a:lnTo>
                  <a:pt x="10604500" y="2032000"/>
                </a:lnTo>
                <a:lnTo>
                  <a:pt x="10223500" y="1638300"/>
                </a:lnTo>
                <a:lnTo>
                  <a:pt x="9791700" y="1282700"/>
                </a:lnTo>
                <a:lnTo>
                  <a:pt x="9347200" y="965200"/>
                </a:lnTo>
                <a:lnTo>
                  <a:pt x="8864600" y="685800"/>
                </a:lnTo>
                <a:lnTo>
                  <a:pt x="8369300" y="457200"/>
                </a:lnTo>
                <a:lnTo>
                  <a:pt x="7848600" y="2667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72000" y="190500"/>
                </a:lnTo>
                <a:lnTo>
                  <a:pt x="4038600" y="355600"/>
                </a:lnTo>
                <a:lnTo>
                  <a:pt x="3530600" y="558800"/>
                </a:lnTo>
                <a:lnTo>
                  <a:pt x="3035300" y="812800"/>
                </a:lnTo>
                <a:lnTo>
                  <a:pt x="2565400" y="1117600"/>
                </a:lnTo>
                <a:lnTo>
                  <a:pt x="2133600" y="1460500"/>
                </a:lnTo>
                <a:lnTo>
                  <a:pt x="1727200" y="1828800"/>
                </a:lnTo>
                <a:lnTo>
                  <a:pt x="1358900" y="2247900"/>
                </a:lnTo>
                <a:lnTo>
                  <a:pt x="1028700" y="2692400"/>
                </a:lnTo>
                <a:lnTo>
                  <a:pt x="749300" y="3162300"/>
                </a:lnTo>
                <a:lnTo>
                  <a:pt x="495300" y="3657600"/>
                </a:lnTo>
                <a:lnTo>
                  <a:pt x="304800" y="4178300"/>
                </a:lnTo>
                <a:lnTo>
                  <a:pt x="152400" y="4711700"/>
                </a:lnTo>
                <a:lnTo>
                  <a:pt x="50800" y="5245100"/>
                </a:lnTo>
                <a:lnTo>
                  <a:pt x="0" y="5803900"/>
                </a:lnTo>
                <a:lnTo>
                  <a:pt x="0" y="6350000"/>
                </a:lnTo>
                <a:lnTo>
                  <a:pt x="50800" y="6908800"/>
                </a:lnTo>
                <a:lnTo>
                  <a:pt x="152400" y="7454900"/>
                </a:lnTo>
                <a:lnTo>
                  <a:pt x="304800" y="7988300"/>
                </a:lnTo>
                <a:lnTo>
                  <a:pt x="495300" y="8496300"/>
                </a:lnTo>
                <a:lnTo>
                  <a:pt x="7493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25100"/>
                </a:lnTo>
                <a:lnTo>
                  <a:pt x="2133600" y="10706100"/>
                </a:lnTo>
                <a:lnTo>
                  <a:pt x="2565400" y="11036300"/>
                </a:lnTo>
                <a:lnTo>
                  <a:pt x="3035300" y="11341100"/>
                </a:lnTo>
                <a:lnTo>
                  <a:pt x="3530600" y="11595100"/>
                </a:lnTo>
                <a:lnTo>
                  <a:pt x="4038600" y="11798300"/>
                </a:lnTo>
                <a:lnTo>
                  <a:pt x="4572000" y="11963400"/>
                </a:lnTo>
                <a:lnTo>
                  <a:pt x="5105400" y="12077700"/>
                </a:lnTo>
                <a:lnTo>
                  <a:pt x="5651500" y="12141200"/>
                </a:lnTo>
                <a:lnTo>
                  <a:pt x="6210300" y="12153900"/>
                </a:lnTo>
                <a:lnTo>
                  <a:pt x="6756400" y="12115800"/>
                </a:lnTo>
                <a:lnTo>
                  <a:pt x="7302500" y="12026900"/>
                </a:lnTo>
                <a:lnTo>
                  <a:pt x="7848600" y="11887200"/>
                </a:lnTo>
                <a:lnTo>
                  <a:pt x="8369300" y="11709400"/>
                </a:lnTo>
                <a:lnTo>
                  <a:pt x="8864600" y="11468100"/>
                </a:lnTo>
                <a:lnTo>
                  <a:pt x="9347200" y="11201400"/>
                </a:lnTo>
                <a:lnTo>
                  <a:pt x="9791700" y="10871200"/>
                </a:lnTo>
                <a:lnTo>
                  <a:pt x="10223500" y="10515600"/>
                </a:lnTo>
                <a:lnTo>
                  <a:pt x="10604500" y="10121900"/>
                </a:lnTo>
                <a:lnTo>
                  <a:pt x="10947400" y="9690100"/>
                </a:lnTo>
                <a:lnTo>
                  <a:pt x="11264900" y="9232900"/>
                </a:lnTo>
                <a:lnTo>
                  <a:pt x="11531600" y="8750300"/>
                </a:lnTo>
                <a:lnTo>
                  <a:pt x="11747500" y="8242300"/>
                </a:lnTo>
                <a:lnTo>
                  <a:pt x="11925300" y="7721600"/>
                </a:lnTo>
                <a:lnTo>
                  <a:pt x="12052300" y="7175500"/>
                </a:lnTo>
                <a:lnTo>
                  <a:pt x="12115800" y="6629400"/>
                </a:lnTo>
                <a:lnTo>
                  <a:pt x="12141200" y="6083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50" name="Freeform 28150"/>
          <p:cNvSpPr/>
          <p:nvPr/>
        </p:nvSpPr>
        <p:spPr>
          <a:xfrm rot="0" flipH="0" flipV="0">
            <a:off x="3573779" y="5441189"/>
            <a:ext cx="481583" cy="545591"/>
          </a:xfrm>
          <a:custGeom>
            <a:pathLst>
              <a:path w="4013200" h="4546600">
                <a:moveTo>
                  <a:pt x="1778000" y="3517900"/>
                </a:moveTo>
                <a:lnTo>
                  <a:pt x="0" y="4546600"/>
                </a:lnTo>
                <a:lnTo>
                  <a:pt x="401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51" name="Freeform 28151"/>
          <p:cNvSpPr/>
          <p:nvPr/>
        </p:nvSpPr>
        <p:spPr>
          <a:xfrm rot="0" flipH="0" flipV="0">
            <a:off x="3573779" y="5779517"/>
            <a:ext cx="94487" cy="207263"/>
          </a:xfrm>
          <a:custGeom>
            <a:pathLst>
              <a:path w="787400" h="1727200">
                <a:moveTo>
                  <a:pt x="0" y="1727200"/>
                </a:moveTo>
                <a:lnTo>
                  <a:pt x="787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52" name="Freeform 28152"/>
          <p:cNvSpPr/>
          <p:nvPr/>
        </p:nvSpPr>
        <p:spPr>
          <a:xfrm rot="0" flipH="0" flipV="0">
            <a:off x="2822447" y="4348481"/>
            <a:ext cx="294131" cy="274319"/>
          </a:xfrm>
          <a:custGeom>
            <a:pathLst>
              <a:path w="2451100" h="2286000">
                <a:moveTo>
                  <a:pt x="2451100" y="1193800"/>
                </a:moveTo>
                <a:lnTo>
                  <a:pt x="0" y="0"/>
                </a:lnTo>
                <a:lnTo>
                  <a:pt x="1485900" y="2286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53" name="Freeform 28153"/>
          <p:cNvSpPr/>
          <p:nvPr/>
        </p:nvSpPr>
        <p:spPr>
          <a:xfrm rot="0" flipH="0" flipV="0">
            <a:off x="4683251" y="5364989"/>
            <a:ext cx="908303" cy="2796539"/>
          </a:xfrm>
          <a:custGeom>
            <a:pathLst>
              <a:path w="7569200" h="23304500">
                <a:moveTo>
                  <a:pt x="0" y="23304500"/>
                </a:moveTo>
                <a:lnTo>
                  <a:pt x="711200" y="22948900"/>
                </a:lnTo>
                <a:lnTo>
                  <a:pt x="1397000" y="22567900"/>
                </a:lnTo>
                <a:lnTo>
                  <a:pt x="2057400" y="22136100"/>
                </a:lnTo>
                <a:lnTo>
                  <a:pt x="2692400" y="21666200"/>
                </a:lnTo>
                <a:lnTo>
                  <a:pt x="3302000" y="21158200"/>
                </a:lnTo>
                <a:lnTo>
                  <a:pt x="3873500" y="20612100"/>
                </a:lnTo>
                <a:lnTo>
                  <a:pt x="4419600" y="20027900"/>
                </a:lnTo>
                <a:lnTo>
                  <a:pt x="4914900" y="19418300"/>
                </a:lnTo>
                <a:lnTo>
                  <a:pt x="5384800" y="18783300"/>
                </a:lnTo>
                <a:lnTo>
                  <a:pt x="5803900" y="18110200"/>
                </a:lnTo>
                <a:lnTo>
                  <a:pt x="6184900" y="17411700"/>
                </a:lnTo>
                <a:lnTo>
                  <a:pt x="6515100" y="16700500"/>
                </a:lnTo>
                <a:lnTo>
                  <a:pt x="6807200" y="15963900"/>
                </a:lnTo>
                <a:lnTo>
                  <a:pt x="7061200" y="15214600"/>
                </a:lnTo>
                <a:lnTo>
                  <a:pt x="7251700" y="14452600"/>
                </a:lnTo>
                <a:lnTo>
                  <a:pt x="7404100" y="13677900"/>
                </a:lnTo>
                <a:lnTo>
                  <a:pt x="7518400" y="12890500"/>
                </a:lnTo>
                <a:lnTo>
                  <a:pt x="7569200" y="12103100"/>
                </a:lnTo>
                <a:lnTo>
                  <a:pt x="7569200" y="11303000"/>
                </a:lnTo>
                <a:lnTo>
                  <a:pt x="7531100" y="10515600"/>
                </a:lnTo>
                <a:lnTo>
                  <a:pt x="7442200" y="9728200"/>
                </a:lnTo>
                <a:lnTo>
                  <a:pt x="7302500" y="8953500"/>
                </a:lnTo>
                <a:lnTo>
                  <a:pt x="7112000" y="8178800"/>
                </a:lnTo>
                <a:lnTo>
                  <a:pt x="6870700" y="7429500"/>
                </a:lnTo>
                <a:lnTo>
                  <a:pt x="6591300" y="6692900"/>
                </a:lnTo>
                <a:lnTo>
                  <a:pt x="6273800" y="5969000"/>
                </a:lnTo>
                <a:lnTo>
                  <a:pt x="5892800" y="5270500"/>
                </a:lnTo>
                <a:lnTo>
                  <a:pt x="5486400" y="4597400"/>
                </a:lnTo>
                <a:lnTo>
                  <a:pt x="5029200" y="3949700"/>
                </a:lnTo>
                <a:lnTo>
                  <a:pt x="4533900" y="3327400"/>
                </a:lnTo>
                <a:lnTo>
                  <a:pt x="4013200" y="2743200"/>
                </a:lnTo>
                <a:lnTo>
                  <a:pt x="3441700" y="2184400"/>
                </a:lnTo>
                <a:lnTo>
                  <a:pt x="2844800" y="1663700"/>
                </a:lnTo>
                <a:lnTo>
                  <a:pt x="2222500" y="1193800"/>
                </a:lnTo>
                <a:lnTo>
                  <a:pt x="1562100" y="749300"/>
                </a:lnTo>
                <a:lnTo>
                  <a:pt x="876300" y="355600"/>
                </a:ln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54" name="Freeform 28154"/>
          <p:cNvSpPr/>
          <p:nvPr/>
        </p:nvSpPr>
        <p:spPr>
          <a:xfrm rot="0" flipH="0" flipV="0">
            <a:off x="4055363" y="6754877"/>
            <a:ext cx="1525523" cy="3047"/>
          </a:xfrm>
          <a:custGeom>
            <a:pathLst>
              <a:path w="12712700" h="25400">
                <a:moveTo>
                  <a:pt x="0" y="25400"/>
                </a:moveTo>
                <a:lnTo>
                  <a:pt x="127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55" name="Freeform 28155"/>
          <p:cNvSpPr/>
          <p:nvPr/>
        </p:nvSpPr>
        <p:spPr>
          <a:xfrm rot="0" flipH="0" flipV="0">
            <a:off x="5271515" y="6753353"/>
            <a:ext cx="318515" cy="88391"/>
          </a:xfrm>
          <a:custGeom>
            <a:pathLst>
              <a:path w="2654300" h="736600">
                <a:moveTo>
                  <a:pt x="0" y="736600"/>
                </a:moveTo>
                <a:lnTo>
                  <a:pt x="265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56" name="Freeform 28156"/>
          <p:cNvSpPr/>
          <p:nvPr/>
        </p:nvSpPr>
        <p:spPr>
          <a:xfrm rot="0" flipH="0" flipV="0">
            <a:off x="5269991" y="6668009"/>
            <a:ext cx="320039" cy="88391"/>
          </a:xfrm>
          <a:custGeom>
            <a:pathLst>
              <a:path w="2667000" h="736600">
                <a:moveTo>
                  <a:pt x="0" y="0"/>
                </a:moveTo>
                <a:lnTo>
                  <a:pt x="2667000" y="736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57" name="Freeform 28157"/>
          <p:cNvSpPr/>
          <p:nvPr/>
        </p:nvSpPr>
        <p:spPr>
          <a:xfrm rot="0" flipH="0" flipV="0">
            <a:off x="3930395" y="6631433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701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30200"/>
                </a:lnTo>
                <a:lnTo>
                  <a:pt x="1651000" y="203200"/>
                </a:lnTo>
                <a:lnTo>
                  <a:pt x="1485900" y="101600"/>
                </a:lnTo>
                <a:lnTo>
                  <a:pt x="1295400" y="38100"/>
                </a:lnTo>
                <a:lnTo>
                  <a:pt x="1092200" y="0"/>
                </a:lnTo>
                <a:lnTo>
                  <a:pt x="889000" y="12700"/>
                </a:lnTo>
                <a:lnTo>
                  <a:pt x="6985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406400"/>
                </a:lnTo>
                <a:lnTo>
                  <a:pt x="1016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01600" y="1536700"/>
                </a:lnTo>
                <a:lnTo>
                  <a:pt x="215900" y="1701800"/>
                </a:lnTo>
                <a:lnTo>
                  <a:pt x="355600" y="1854200"/>
                </a:lnTo>
                <a:lnTo>
                  <a:pt x="520700" y="1968500"/>
                </a:lnTo>
                <a:lnTo>
                  <a:pt x="698500" y="2044700"/>
                </a:lnTo>
                <a:lnTo>
                  <a:pt x="889000" y="2095500"/>
                </a:lnTo>
                <a:lnTo>
                  <a:pt x="1092200" y="2108200"/>
                </a:lnTo>
                <a:lnTo>
                  <a:pt x="1295400" y="2082800"/>
                </a:lnTo>
                <a:lnTo>
                  <a:pt x="1485900" y="2006600"/>
                </a:lnTo>
                <a:lnTo>
                  <a:pt x="1651000" y="1917700"/>
                </a:lnTo>
                <a:lnTo>
                  <a:pt x="1803400" y="1778000"/>
                </a:lnTo>
                <a:lnTo>
                  <a:pt x="1930400" y="1625600"/>
                </a:lnTo>
                <a:lnTo>
                  <a:pt x="2019300" y="1447800"/>
                </a:lnTo>
                <a:lnTo>
                  <a:pt x="20701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58" name="Freeform 28158"/>
          <p:cNvSpPr/>
          <p:nvPr/>
        </p:nvSpPr>
        <p:spPr>
          <a:xfrm rot="0" flipH="0" flipV="0">
            <a:off x="2409443" y="5465573"/>
            <a:ext cx="624839" cy="2086355"/>
          </a:xfrm>
          <a:custGeom>
            <a:pathLst>
              <a:path w="5207000" h="17386300">
                <a:moveTo>
                  <a:pt x="5207000" y="0"/>
                </a:moveTo>
                <a:lnTo>
                  <a:pt x="4597400" y="520700"/>
                </a:lnTo>
                <a:lnTo>
                  <a:pt x="4013200" y="1066800"/>
                </a:lnTo>
                <a:lnTo>
                  <a:pt x="3467100" y="1651000"/>
                </a:lnTo>
                <a:lnTo>
                  <a:pt x="2946400" y="2273300"/>
                </a:lnTo>
                <a:lnTo>
                  <a:pt x="2463800" y="2908300"/>
                </a:lnTo>
                <a:lnTo>
                  <a:pt x="2032000" y="3581400"/>
                </a:lnTo>
                <a:lnTo>
                  <a:pt x="1625600" y="4279900"/>
                </a:lnTo>
                <a:lnTo>
                  <a:pt x="1270000" y="5003800"/>
                </a:lnTo>
                <a:lnTo>
                  <a:pt x="952500" y="5740400"/>
                </a:lnTo>
                <a:lnTo>
                  <a:pt x="673100" y="6489700"/>
                </a:lnTo>
                <a:lnTo>
                  <a:pt x="444500" y="7264400"/>
                </a:lnTo>
                <a:lnTo>
                  <a:pt x="266700" y="8051800"/>
                </a:lnTo>
                <a:lnTo>
                  <a:pt x="127000" y="8839200"/>
                </a:lnTo>
                <a:lnTo>
                  <a:pt x="38100" y="9639300"/>
                </a:lnTo>
                <a:lnTo>
                  <a:pt x="0" y="10439400"/>
                </a:lnTo>
                <a:lnTo>
                  <a:pt x="0" y="11239500"/>
                </a:lnTo>
                <a:lnTo>
                  <a:pt x="50800" y="12039600"/>
                </a:lnTo>
                <a:lnTo>
                  <a:pt x="152400" y="12839700"/>
                </a:lnTo>
                <a:lnTo>
                  <a:pt x="292100" y="13627100"/>
                </a:lnTo>
                <a:lnTo>
                  <a:pt x="482600" y="14414500"/>
                </a:lnTo>
                <a:lnTo>
                  <a:pt x="723900" y="15176500"/>
                </a:lnTo>
                <a:lnTo>
                  <a:pt x="1003300" y="15938500"/>
                </a:lnTo>
                <a:lnTo>
                  <a:pt x="1333500" y="16675100"/>
                </a:lnTo>
                <a:lnTo>
                  <a:pt x="1689100" y="17386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59" name="Freeform 28159"/>
          <p:cNvSpPr/>
          <p:nvPr/>
        </p:nvSpPr>
        <p:spPr>
          <a:xfrm rot="0" flipH="0" flipV="0">
            <a:off x="2822447" y="5666741"/>
            <a:ext cx="1232915" cy="1091183"/>
          </a:xfrm>
          <a:custGeom>
            <a:pathLst>
              <a:path w="10274300" h="9093200">
                <a:moveTo>
                  <a:pt x="10274300" y="9093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60" name="Freeform 28160"/>
          <p:cNvSpPr/>
          <p:nvPr/>
        </p:nvSpPr>
        <p:spPr>
          <a:xfrm rot="0" flipH="0" flipV="0">
            <a:off x="3326891" y="6029453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24500"/>
                </a:lnTo>
                <a:lnTo>
                  <a:pt x="12052300" y="4965700"/>
                </a:lnTo>
                <a:lnTo>
                  <a:pt x="11925300" y="4432300"/>
                </a:lnTo>
                <a:lnTo>
                  <a:pt x="11747500" y="3911600"/>
                </a:lnTo>
                <a:lnTo>
                  <a:pt x="11531600" y="3403600"/>
                </a:lnTo>
                <a:lnTo>
                  <a:pt x="11264900" y="2921000"/>
                </a:lnTo>
                <a:lnTo>
                  <a:pt x="10947400" y="2451100"/>
                </a:lnTo>
                <a:lnTo>
                  <a:pt x="10604500" y="2032000"/>
                </a:lnTo>
                <a:lnTo>
                  <a:pt x="10223500" y="1625600"/>
                </a:lnTo>
                <a:lnTo>
                  <a:pt x="97917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69300" y="444500"/>
                </a:lnTo>
                <a:lnTo>
                  <a:pt x="7848600" y="2667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72000" y="190500"/>
                </a:lnTo>
                <a:lnTo>
                  <a:pt x="4038600" y="342900"/>
                </a:lnTo>
                <a:lnTo>
                  <a:pt x="35306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49300" y="3149600"/>
                </a:lnTo>
                <a:lnTo>
                  <a:pt x="4953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96300"/>
                </a:lnTo>
                <a:lnTo>
                  <a:pt x="7493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30600" y="11582400"/>
                </a:lnTo>
                <a:lnTo>
                  <a:pt x="4038600" y="11798300"/>
                </a:lnTo>
                <a:lnTo>
                  <a:pt x="45720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2103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48600" y="11887200"/>
                </a:lnTo>
                <a:lnTo>
                  <a:pt x="83693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791700" y="10871200"/>
                </a:lnTo>
                <a:lnTo>
                  <a:pt x="10223500" y="10515600"/>
                </a:lnTo>
                <a:lnTo>
                  <a:pt x="10604500" y="10109200"/>
                </a:lnTo>
                <a:lnTo>
                  <a:pt x="10947400" y="9690100"/>
                </a:lnTo>
                <a:lnTo>
                  <a:pt x="11264900" y="9232900"/>
                </a:lnTo>
                <a:lnTo>
                  <a:pt x="11531600" y="8737600"/>
                </a:lnTo>
                <a:lnTo>
                  <a:pt x="11747500" y="8229600"/>
                </a:lnTo>
                <a:lnTo>
                  <a:pt x="11925300" y="7708900"/>
                </a:lnTo>
                <a:lnTo>
                  <a:pt x="12052300" y="7175500"/>
                </a:lnTo>
                <a:lnTo>
                  <a:pt x="12115800" y="66294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61" name="Freeform 28161"/>
          <p:cNvSpPr/>
          <p:nvPr/>
        </p:nvSpPr>
        <p:spPr>
          <a:xfrm rot="0" flipH="0" flipV="0">
            <a:off x="3573779" y="6757925"/>
            <a:ext cx="481583" cy="547115"/>
          </a:xfrm>
          <a:custGeom>
            <a:pathLst>
              <a:path w="4013200" h="4559300">
                <a:moveTo>
                  <a:pt x="1778000" y="3517900"/>
                </a:moveTo>
                <a:lnTo>
                  <a:pt x="0" y="4559300"/>
                </a:lnTo>
                <a:lnTo>
                  <a:pt x="401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62" name="Freeform 28162"/>
          <p:cNvSpPr/>
          <p:nvPr/>
        </p:nvSpPr>
        <p:spPr>
          <a:xfrm rot="0" flipH="0" flipV="0">
            <a:off x="3573779" y="7096253"/>
            <a:ext cx="94487" cy="208787"/>
          </a:xfrm>
          <a:custGeom>
            <a:pathLst>
              <a:path w="787400" h="1739900">
                <a:moveTo>
                  <a:pt x="0" y="1739900"/>
                </a:moveTo>
                <a:lnTo>
                  <a:pt x="787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63" name="Freeform 28163"/>
          <p:cNvSpPr/>
          <p:nvPr/>
        </p:nvSpPr>
        <p:spPr>
          <a:xfrm rot="0" flipH="0" flipV="0">
            <a:off x="2822447" y="5666741"/>
            <a:ext cx="294131" cy="272795"/>
          </a:xfrm>
          <a:custGeom>
            <a:pathLst>
              <a:path w="2451100" h="2273300">
                <a:moveTo>
                  <a:pt x="2451100" y="1181100"/>
                </a:moveTo>
                <a:lnTo>
                  <a:pt x="0" y="0"/>
                </a:lnTo>
                <a:lnTo>
                  <a:pt x="1485900" y="2273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64" name="Freeform 28164"/>
          <p:cNvSpPr/>
          <p:nvPr/>
        </p:nvSpPr>
        <p:spPr>
          <a:xfrm rot="0" flipH="0" flipV="0">
            <a:off x="4683251" y="6681725"/>
            <a:ext cx="908303" cy="2796539"/>
          </a:xfrm>
          <a:custGeom>
            <a:pathLst>
              <a:path w="7569200" h="23304500">
                <a:moveTo>
                  <a:pt x="0" y="23304500"/>
                </a:moveTo>
                <a:lnTo>
                  <a:pt x="711200" y="22961600"/>
                </a:lnTo>
                <a:lnTo>
                  <a:pt x="1397000" y="22567900"/>
                </a:lnTo>
                <a:lnTo>
                  <a:pt x="2057400" y="22136100"/>
                </a:lnTo>
                <a:lnTo>
                  <a:pt x="2692400" y="21666200"/>
                </a:lnTo>
                <a:lnTo>
                  <a:pt x="3302000" y="21158200"/>
                </a:lnTo>
                <a:lnTo>
                  <a:pt x="3873500" y="20612100"/>
                </a:lnTo>
                <a:lnTo>
                  <a:pt x="4419600" y="20040600"/>
                </a:lnTo>
                <a:lnTo>
                  <a:pt x="4914900" y="19431000"/>
                </a:lnTo>
                <a:lnTo>
                  <a:pt x="5384800" y="18783300"/>
                </a:lnTo>
                <a:lnTo>
                  <a:pt x="5803900" y="18110200"/>
                </a:lnTo>
                <a:lnTo>
                  <a:pt x="6184900" y="17424400"/>
                </a:lnTo>
                <a:lnTo>
                  <a:pt x="6515100" y="16700500"/>
                </a:lnTo>
                <a:lnTo>
                  <a:pt x="6807200" y="15976600"/>
                </a:lnTo>
                <a:lnTo>
                  <a:pt x="7061200" y="15214600"/>
                </a:lnTo>
                <a:lnTo>
                  <a:pt x="7251700" y="14452600"/>
                </a:lnTo>
                <a:lnTo>
                  <a:pt x="7404100" y="13677900"/>
                </a:lnTo>
                <a:lnTo>
                  <a:pt x="7518400" y="12890500"/>
                </a:lnTo>
                <a:lnTo>
                  <a:pt x="7569200" y="12103100"/>
                </a:lnTo>
                <a:lnTo>
                  <a:pt x="7569200" y="11315700"/>
                </a:lnTo>
                <a:lnTo>
                  <a:pt x="7531100" y="10528300"/>
                </a:lnTo>
                <a:lnTo>
                  <a:pt x="7442200" y="9740900"/>
                </a:lnTo>
                <a:lnTo>
                  <a:pt x="7302500" y="8953500"/>
                </a:lnTo>
                <a:lnTo>
                  <a:pt x="7112000" y="8191500"/>
                </a:lnTo>
                <a:lnTo>
                  <a:pt x="6870700" y="7429500"/>
                </a:lnTo>
                <a:lnTo>
                  <a:pt x="6591300" y="6692900"/>
                </a:lnTo>
                <a:lnTo>
                  <a:pt x="6273800" y="5969000"/>
                </a:lnTo>
                <a:lnTo>
                  <a:pt x="5892800" y="5270500"/>
                </a:lnTo>
                <a:lnTo>
                  <a:pt x="5486400" y="4597400"/>
                </a:lnTo>
                <a:lnTo>
                  <a:pt x="5029200" y="3949700"/>
                </a:lnTo>
                <a:lnTo>
                  <a:pt x="4533900" y="3327400"/>
                </a:lnTo>
                <a:lnTo>
                  <a:pt x="4013200" y="2743200"/>
                </a:lnTo>
                <a:lnTo>
                  <a:pt x="3441700" y="2197100"/>
                </a:lnTo>
                <a:lnTo>
                  <a:pt x="2844800" y="1676400"/>
                </a:lnTo>
                <a:lnTo>
                  <a:pt x="2222500" y="1193800"/>
                </a:lnTo>
                <a:lnTo>
                  <a:pt x="1562100" y="749300"/>
                </a:lnTo>
                <a:lnTo>
                  <a:pt x="876300" y="355600"/>
                </a:ln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65" name="Freeform 28165"/>
          <p:cNvSpPr/>
          <p:nvPr/>
        </p:nvSpPr>
        <p:spPr>
          <a:xfrm rot="0" flipH="0" flipV="0">
            <a:off x="4055363" y="8073137"/>
            <a:ext cx="1525523" cy="1523"/>
          </a:xfrm>
          <a:custGeom>
            <a:pathLst>
              <a:path w="12712700" h="12700">
                <a:moveTo>
                  <a:pt x="0" y="12700"/>
                </a:moveTo>
                <a:lnTo>
                  <a:pt x="127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66" name="Freeform 28166"/>
          <p:cNvSpPr/>
          <p:nvPr/>
        </p:nvSpPr>
        <p:spPr>
          <a:xfrm rot="0" flipH="0" flipV="0">
            <a:off x="5271515" y="8070089"/>
            <a:ext cx="318515" cy="89915"/>
          </a:xfrm>
          <a:custGeom>
            <a:pathLst>
              <a:path w="2654300" h="749300">
                <a:moveTo>
                  <a:pt x="0" y="749300"/>
                </a:moveTo>
                <a:lnTo>
                  <a:pt x="265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67" name="Freeform 28167"/>
          <p:cNvSpPr/>
          <p:nvPr/>
        </p:nvSpPr>
        <p:spPr>
          <a:xfrm rot="0" flipH="0" flipV="0">
            <a:off x="5269991" y="7984745"/>
            <a:ext cx="320039" cy="88391"/>
          </a:xfrm>
          <a:custGeom>
            <a:pathLst>
              <a:path w="2667000" h="736600">
                <a:moveTo>
                  <a:pt x="0" y="0"/>
                </a:moveTo>
                <a:lnTo>
                  <a:pt x="2667000" y="736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68" name="Freeform 28168"/>
          <p:cNvSpPr/>
          <p:nvPr/>
        </p:nvSpPr>
        <p:spPr>
          <a:xfrm rot="0" flipH="0" flipV="0">
            <a:off x="3930395" y="7949693"/>
            <a:ext cx="251459" cy="251459"/>
          </a:xfrm>
          <a:custGeom>
            <a:pathLst>
              <a:path w="2095500" h="2095500">
                <a:moveTo>
                  <a:pt x="2095500" y="1041400"/>
                </a:moveTo>
                <a:lnTo>
                  <a:pt x="20701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17500"/>
                </a:lnTo>
                <a:lnTo>
                  <a:pt x="1651000" y="190500"/>
                </a:lnTo>
                <a:lnTo>
                  <a:pt x="1485900" y="88900"/>
                </a:lnTo>
                <a:lnTo>
                  <a:pt x="1295400" y="25400"/>
                </a:lnTo>
                <a:lnTo>
                  <a:pt x="1092200" y="0"/>
                </a:lnTo>
                <a:lnTo>
                  <a:pt x="889000" y="0"/>
                </a:lnTo>
                <a:lnTo>
                  <a:pt x="698500" y="508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393700"/>
                </a:lnTo>
                <a:lnTo>
                  <a:pt x="101600" y="558800"/>
                </a:lnTo>
                <a:lnTo>
                  <a:pt x="38100" y="749300"/>
                </a:lnTo>
                <a:lnTo>
                  <a:pt x="0" y="952500"/>
                </a:lnTo>
                <a:lnTo>
                  <a:pt x="0" y="1143000"/>
                </a:lnTo>
                <a:lnTo>
                  <a:pt x="38100" y="1346200"/>
                </a:lnTo>
                <a:lnTo>
                  <a:pt x="101600" y="1524000"/>
                </a:lnTo>
                <a:lnTo>
                  <a:pt x="215900" y="1701800"/>
                </a:lnTo>
                <a:lnTo>
                  <a:pt x="355600" y="1841500"/>
                </a:lnTo>
                <a:lnTo>
                  <a:pt x="520700" y="1955800"/>
                </a:lnTo>
                <a:lnTo>
                  <a:pt x="698500" y="2044700"/>
                </a:lnTo>
                <a:lnTo>
                  <a:pt x="889000" y="2082800"/>
                </a:lnTo>
                <a:lnTo>
                  <a:pt x="1092200" y="2095500"/>
                </a:lnTo>
                <a:lnTo>
                  <a:pt x="1295400" y="2070100"/>
                </a:lnTo>
                <a:lnTo>
                  <a:pt x="1485900" y="2006600"/>
                </a:lnTo>
                <a:lnTo>
                  <a:pt x="1651000" y="1905000"/>
                </a:lnTo>
                <a:lnTo>
                  <a:pt x="1803400" y="1778000"/>
                </a:lnTo>
                <a:lnTo>
                  <a:pt x="1930400" y="1612900"/>
                </a:lnTo>
                <a:lnTo>
                  <a:pt x="2019300" y="1435100"/>
                </a:lnTo>
                <a:lnTo>
                  <a:pt x="2070100" y="1244600"/>
                </a:lnTo>
                <a:lnTo>
                  <a:pt x="2095500" y="1041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69" name="Freeform 28169"/>
          <p:cNvSpPr/>
          <p:nvPr/>
        </p:nvSpPr>
        <p:spPr>
          <a:xfrm rot="0" flipH="0" flipV="0">
            <a:off x="2409443" y="6782309"/>
            <a:ext cx="624839" cy="2086355"/>
          </a:xfrm>
          <a:custGeom>
            <a:pathLst>
              <a:path w="5207000" h="17386300">
                <a:moveTo>
                  <a:pt x="5207000" y="0"/>
                </a:moveTo>
                <a:lnTo>
                  <a:pt x="4597400" y="520700"/>
                </a:lnTo>
                <a:lnTo>
                  <a:pt x="4013200" y="1079500"/>
                </a:lnTo>
                <a:lnTo>
                  <a:pt x="3467100" y="1663700"/>
                </a:lnTo>
                <a:lnTo>
                  <a:pt x="2946400" y="2273300"/>
                </a:lnTo>
                <a:lnTo>
                  <a:pt x="2463800" y="2921000"/>
                </a:lnTo>
                <a:lnTo>
                  <a:pt x="2032000" y="3594100"/>
                </a:lnTo>
                <a:lnTo>
                  <a:pt x="1625600" y="4292600"/>
                </a:lnTo>
                <a:lnTo>
                  <a:pt x="1270000" y="5003800"/>
                </a:lnTo>
                <a:lnTo>
                  <a:pt x="952500" y="5740400"/>
                </a:lnTo>
                <a:lnTo>
                  <a:pt x="673100" y="6502400"/>
                </a:lnTo>
                <a:lnTo>
                  <a:pt x="444500" y="7264400"/>
                </a:lnTo>
                <a:lnTo>
                  <a:pt x="266700" y="8051800"/>
                </a:lnTo>
                <a:lnTo>
                  <a:pt x="127000" y="8839200"/>
                </a:lnTo>
                <a:lnTo>
                  <a:pt x="38100" y="9639300"/>
                </a:lnTo>
                <a:lnTo>
                  <a:pt x="0" y="10439400"/>
                </a:lnTo>
                <a:lnTo>
                  <a:pt x="0" y="11252200"/>
                </a:lnTo>
                <a:lnTo>
                  <a:pt x="50800" y="12052300"/>
                </a:lnTo>
                <a:lnTo>
                  <a:pt x="152400" y="12852400"/>
                </a:lnTo>
                <a:lnTo>
                  <a:pt x="292100" y="13639800"/>
                </a:lnTo>
                <a:lnTo>
                  <a:pt x="482600" y="14414500"/>
                </a:lnTo>
                <a:lnTo>
                  <a:pt x="723900" y="15189200"/>
                </a:lnTo>
                <a:lnTo>
                  <a:pt x="1003300" y="15938500"/>
                </a:lnTo>
                <a:lnTo>
                  <a:pt x="1333500" y="16675100"/>
                </a:lnTo>
                <a:lnTo>
                  <a:pt x="1689100" y="17386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70" name="Freeform 28170"/>
          <p:cNvSpPr/>
          <p:nvPr/>
        </p:nvSpPr>
        <p:spPr>
          <a:xfrm rot="0" flipH="0" flipV="0">
            <a:off x="2822447" y="6983477"/>
            <a:ext cx="1232915" cy="1091183"/>
          </a:xfrm>
          <a:custGeom>
            <a:pathLst>
              <a:path w="10274300" h="9093200">
                <a:moveTo>
                  <a:pt x="10274300" y="9093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71" name="Freeform 28171"/>
          <p:cNvSpPr/>
          <p:nvPr/>
        </p:nvSpPr>
        <p:spPr>
          <a:xfrm rot="0" flipH="0" flipV="0">
            <a:off x="3326891" y="7346189"/>
            <a:ext cx="1456943" cy="1458467"/>
          </a:xfrm>
          <a:custGeom>
            <a:pathLst>
              <a:path w="12141200" h="12153900">
                <a:moveTo>
                  <a:pt x="12141200" y="6070600"/>
                </a:moveTo>
                <a:lnTo>
                  <a:pt x="12115800" y="5524500"/>
                </a:lnTo>
                <a:lnTo>
                  <a:pt x="12052300" y="4978400"/>
                </a:lnTo>
                <a:lnTo>
                  <a:pt x="11925300" y="4432300"/>
                </a:lnTo>
                <a:lnTo>
                  <a:pt x="11747500" y="3911600"/>
                </a:lnTo>
                <a:lnTo>
                  <a:pt x="11531600" y="3403600"/>
                </a:lnTo>
                <a:lnTo>
                  <a:pt x="11264900" y="2921000"/>
                </a:lnTo>
                <a:lnTo>
                  <a:pt x="10947400" y="2463800"/>
                </a:lnTo>
                <a:lnTo>
                  <a:pt x="10604500" y="2032000"/>
                </a:lnTo>
                <a:lnTo>
                  <a:pt x="10223500" y="1638300"/>
                </a:lnTo>
                <a:lnTo>
                  <a:pt x="9791700" y="1282700"/>
                </a:lnTo>
                <a:lnTo>
                  <a:pt x="9347200" y="965200"/>
                </a:lnTo>
                <a:lnTo>
                  <a:pt x="8864600" y="685800"/>
                </a:lnTo>
                <a:lnTo>
                  <a:pt x="8369300" y="457200"/>
                </a:lnTo>
                <a:lnTo>
                  <a:pt x="7848600" y="2667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72000" y="190500"/>
                </a:lnTo>
                <a:lnTo>
                  <a:pt x="4038600" y="355600"/>
                </a:lnTo>
                <a:lnTo>
                  <a:pt x="3530600" y="558800"/>
                </a:lnTo>
                <a:lnTo>
                  <a:pt x="3035300" y="812800"/>
                </a:lnTo>
                <a:lnTo>
                  <a:pt x="2565400" y="11176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47900"/>
                </a:lnTo>
                <a:lnTo>
                  <a:pt x="1028700" y="2692400"/>
                </a:lnTo>
                <a:lnTo>
                  <a:pt x="749300" y="3162300"/>
                </a:lnTo>
                <a:lnTo>
                  <a:pt x="495300" y="3657600"/>
                </a:lnTo>
                <a:lnTo>
                  <a:pt x="304800" y="4178300"/>
                </a:lnTo>
                <a:lnTo>
                  <a:pt x="152400" y="4711700"/>
                </a:lnTo>
                <a:lnTo>
                  <a:pt x="50800" y="5245100"/>
                </a:lnTo>
                <a:lnTo>
                  <a:pt x="0" y="5803900"/>
                </a:lnTo>
                <a:lnTo>
                  <a:pt x="0" y="6350000"/>
                </a:lnTo>
                <a:lnTo>
                  <a:pt x="50800" y="69088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96300"/>
                </a:lnTo>
                <a:lnTo>
                  <a:pt x="7493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25100"/>
                </a:lnTo>
                <a:lnTo>
                  <a:pt x="2133600" y="10706100"/>
                </a:lnTo>
                <a:lnTo>
                  <a:pt x="2565400" y="11036300"/>
                </a:lnTo>
                <a:lnTo>
                  <a:pt x="3035300" y="11341100"/>
                </a:lnTo>
                <a:lnTo>
                  <a:pt x="3530600" y="11595100"/>
                </a:lnTo>
                <a:lnTo>
                  <a:pt x="4038600" y="11798300"/>
                </a:lnTo>
                <a:lnTo>
                  <a:pt x="4572000" y="11963400"/>
                </a:lnTo>
                <a:lnTo>
                  <a:pt x="5105400" y="12077700"/>
                </a:lnTo>
                <a:lnTo>
                  <a:pt x="5651500" y="12141200"/>
                </a:lnTo>
                <a:lnTo>
                  <a:pt x="6210300" y="12153900"/>
                </a:lnTo>
                <a:lnTo>
                  <a:pt x="6756400" y="12115800"/>
                </a:lnTo>
                <a:lnTo>
                  <a:pt x="7302500" y="12026900"/>
                </a:lnTo>
                <a:lnTo>
                  <a:pt x="7848600" y="11887200"/>
                </a:lnTo>
                <a:lnTo>
                  <a:pt x="83693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791700" y="10871200"/>
                </a:lnTo>
                <a:lnTo>
                  <a:pt x="10223500" y="10515600"/>
                </a:lnTo>
                <a:lnTo>
                  <a:pt x="10604500" y="10121900"/>
                </a:lnTo>
                <a:lnTo>
                  <a:pt x="10947400" y="9690100"/>
                </a:lnTo>
                <a:lnTo>
                  <a:pt x="11264900" y="9232900"/>
                </a:lnTo>
                <a:lnTo>
                  <a:pt x="11531600" y="8750300"/>
                </a:lnTo>
                <a:lnTo>
                  <a:pt x="11747500" y="8242300"/>
                </a:lnTo>
                <a:lnTo>
                  <a:pt x="11925300" y="7721600"/>
                </a:lnTo>
                <a:lnTo>
                  <a:pt x="12052300" y="7175500"/>
                </a:lnTo>
                <a:lnTo>
                  <a:pt x="12115800" y="66294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72" name="Freeform 28172"/>
          <p:cNvSpPr/>
          <p:nvPr/>
        </p:nvSpPr>
        <p:spPr>
          <a:xfrm rot="0" flipH="0" flipV="0">
            <a:off x="3573779" y="8074661"/>
            <a:ext cx="481583" cy="547115"/>
          </a:xfrm>
          <a:custGeom>
            <a:pathLst>
              <a:path w="4013200" h="4559300">
                <a:moveTo>
                  <a:pt x="1778000" y="3530600"/>
                </a:moveTo>
                <a:lnTo>
                  <a:pt x="0" y="4559300"/>
                </a:lnTo>
                <a:lnTo>
                  <a:pt x="401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73" name="Freeform 28173"/>
          <p:cNvSpPr/>
          <p:nvPr/>
        </p:nvSpPr>
        <p:spPr>
          <a:xfrm rot="0" flipH="0" flipV="0">
            <a:off x="3573779" y="8412989"/>
            <a:ext cx="94487" cy="208787"/>
          </a:xfrm>
          <a:custGeom>
            <a:pathLst>
              <a:path w="787400" h="1739900">
                <a:moveTo>
                  <a:pt x="0" y="1739900"/>
                </a:moveTo>
                <a:lnTo>
                  <a:pt x="787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74" name="Freeform 28174"/>
          <p:cNvSpPr/>
          <p:nvPr/>
        </p:nvSpPr>
        <p:spPr>
          <a:xfrm rot="0" flipH="0" flipV="0">
            <a:off x="2822447" y="6983477"/>
            <a:ext cx="294131" cy="272795"/>
          </a:xfrm>
          <a:custGeom>
            <a:pathLst>
              <a:path w="2451100" h="2273300">
                <a:moveTo>
                  <a:pt x="2451100" y="1181100"/>
                </a:moveTo>
                <a:lnTo>
                  <a:pt x="0" y="0"/>
                </a:lnTo>
                <a:lnTo>
                  <a:pt x="1485900" y="2273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75" name="Freeform 28175"/>
          <p:cNvSpPr/>
          <p:nvPr/>
        </p:nvSpPr>
        <p:spPr>
          <a:xfrm rot="0" flipH="0" flipV="0">
            <a:off x="4683251" y="7998461"/>
            <a:ext cx="908303" cy="2796539"/>
          </a:xfrm>
          <a:custGeom>
            <a:pathLst>
              <a:path w="7569200" h="23304500">
                <a:moveTo>
                  <a:pt x="0" y="23304500"/>
                </a:moveTo>
                <a:lnTo>
                  <a:pt x="711200" y="22961600"/>
                </a:lnTo>
                <a:lnTo>
                  <a:pt x="1397000" y="22580600"/>
                </a:lnTo>
                <a:lnTo>
                  <a:pt x="2057400" y="22148800"/>
                </a:lnTo>
                <a:lnTo>
                  <a:pt x="2692400" y="21678900"/>
                </a:lnTo>
                <a:lnTo>
                  <a:pt x="3302000" y="21170900"/>
                </a:lnTo>
                <a:lnTo>
                  <a:pt x="3873500" y="20624800"/>
                </a:lnTo>
                <a:lnTo>
                  <a:pt x="4419600" y="20040600"/>
                </a:lnTo>
                <a:lnTo>
                  <a:pt x="4914900" y="19431000"/>
                </a:lnTo>
                <a:lnTo>
                  <a:pt x="5384800" y="18796000"/>
                </a:lnTo>
                <a:lnTo>
                  <a:pt x="5803900" y="18122900"/>
                </a:lnTo>
                <a:lnTo>
                  <a:pt x="6184900" y="17424400"/>
                </a:lnTo>
                <a:lnTo>
                  <a:pt x="6515100" y="16713200"/>
                </a:lnTo>
                <a:lnTo>
                  <a:pt x="6807200" y="15976600"/>
                </a:lnTo>
                <a:lnTo>
                  <a:pt x="7061200" y="15227300"/>
                </a:lnTo>
                <a:lnTo>
                  <a:pt x="7251700" y="14465300"/>
                </a:lnTo>
                <a:lnTo>
                  <a:pt x="7404100" y="13677900"/>
                </a:lnTo>
                <a:lnTo>
                  <a:pt x="7518400" y="12903200"/>
                </a:lnTo>
                <a:lnTo>
                  <a:pt x="7569200" y="12103100"/>
                </a:lnTo>
                <a:lnTo>
                  <a:pt x="7569200" y="11315700"/>
                </a:lnTo>
                <a:lnTo>
                  <a:pt x="7531100" y="10528300"/>
                </a:lnTo>
                <a:lnTo>
                  <a:pt x="7442200" y="9740900"/>
                </a:lnTo>
                <a:lnTo>
                  <a:pt x="7302500" y="8966200"/>
                </a:lnTo>
                <a:lnTo>
                  <a:pt x="7112000" y="8191500"/>
                </a:lnTo>
                <a:lnTo>
                  <a:pt x="6870700" y="7442200"/>
                </a:lnTo>
                <a:lnTo>
                  <a:pt x="6591300" y="6705600"/>
                </a:lnTo>
                <a:lnTo>
                  <a:pt x="6273800" y="5981700"/>
                </a:lnTo>
                <a:lnTo>
                  <a:pt x="5892800" y="5283200"/>
                </a:lnTo>
                <a:lnTo>
                  <a:pt x="5486400" y="4610100"/>
                </a:lnTo>
                <a:lnTo>
                  <a:pt x="5029200" y="3962400"/>
                </a:lnTo>
                <a:lnTo>
                  <a:pt x="4533900" y="3340100"/>
                </a:lnTo>
                <a:lnTo>
                  <a:pt x="4013200" y="2755900"/>
                </a:lnTo>
                <a:lnTo>
                  <a:pt x="3441700" y="2197100"/>
                </a:lnTo>
                <a:lnTo>
                  <a:pt x="2844800" y="1676400"/>
                </a:lnTo>
                <a:lnTo>
                  <a:pt x="2222500" y="1193800"/>
                </a:lnTo>
                <a:lnTo>
                  <a:pt x="1562100" y="762000"/>
                </a:lnTo>
                <a:lnTo>
                  <a:pt x="876300" y="355600"/>
                </a:lnTo>
                <a:lnTo>
                  <a:pt x="165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76" name="Freeform 28176"/>
          <p:cNvSpPr/>
          <p:nvPr/>
        </p:nvSpPr>
        <p:spPr>
          <a:xfrm rot="0" flipH="0" flipV="0">
            <a:off x="4055363" y="9389873"/>
            <a:ext cx="1525523" cy="3047"/>
          </a:xfrm>
          <a:custGeom>
            <a:pathLst>
              <a:path w="12712700" h="25400">
                <a:moveTo>
                  <a:pt x="0" y="25400"/>
                </a:moveTo>
                <a:lnTo>
                  <a:pt x="127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77" name="Freeform 28177"/>
          <p:cNvSpPr/>
          <p:nvPr/>
        </p:nvSpPr>
        <p:spPr>
          <a:xfrm rot="0" flipH="0" flipV="0">
            <a:off x="5271515" y="9388349"/>
            <a:ext cx="318515" cy="88391"/>
          </a:xfrm>
          <a:custGeom>
            <a:pathLst>
              <a:path w="2654300" h="736600">
                <a:moveTo>
                  <a:pt x="0" y="736600"/>
                </a:moveTo>
                <a:lnTo>
                  <a:pt x="2654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78" name="Freeform 28178"/>
          <p:cNvSpPr/>
          <p:nvPr/>
        </p:nvSpPr>
        <p:spPr>
          <a:xfrm rot="0" flipH="0" flipV="0">
            <a:off x="5269991" y="9303005"/>
            <a:ext cx="320039" cy="88391"/>
          </a:xfrm>
          <a:custGeom>
            <a:pathLst>
              <a:path w="2667000" h="736600">
                <a:moveTo>
                  <a:pt x="0" y="0"/>
                </a:moveTo>
                <a:lnTo>
                  <a:pt x="2667000" y="736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79" name="Freeform 28179"/>
          <p:cNvSpPr/>
          <p:nvPr/>
        </p:nvSpPr>
        <p:spPr>
          <a:xfrm rot="0" flipH="0" flipV="0">
            <a:off x="3930395" y="9266429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701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30200"/>
                </a:lnTo>
                <a:lnTo>
                  <a:pt x="1651000" y="1905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092200" y="0"/>
                </a:lnTo>
                <a:lnTo>
                  <a:pt x="889000" y="12700"/>
                </a:lnTo>
                <a:lnTo>
                  <a:pt x="6985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406400"/>
                </a:lnTo>
                <a:lnTo>
                  <a:pt x="1016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01600" y="1536700"/>
                </a:lnTo>
                <a:lnTo>
                  <a:pt x="215900" y="1701800"/>
                </a:lnTo>
                <a:lnTo>
                  <a:pt x="355600" y="1841500"/>
                </a:lnTo>
                <a:lnTo>
                  <a:pt x="520700" y="1968500"/>
                </a:lnTo>
                <a:lnTo>
                  <a:pt x="698500" y="2044700"/>
                </a:lnTo>
                <a:lnTo>
                  <a:pt x="889000" y="2095500"/>
                </a:lnTo>
                <a:lnTo>
                  <a:pt x="1092200" y="2108200"/>
                </a:lnTo>
                <a:lnTo>
                  <a:pt x="1295400" y="2070100"/>
                </a:lnTo>
                <a:lnTo>
                  <a:pt x="1485900" y="2006600"/>
                </a:lnTo>
                <a:lnTo>
                  <a:pt x="1651000" y="1905000"/>
                </a:lnTo>
                <a:lnTo>
                  <a:pt x="1803400" y="1778000"/>
                </a:lnTo>
                <a:lnTo>
                  <a:pt x="1930400" y="1625600"/>
                </a:lnTo>
                <a:lnTo>
                  <a:pt x="2019300" y="1447800"/>
                </a:lnTo>
                <a:lnTo>
                  <a:pt x="20701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80" name="Freeform 28180"/>
          <p:cNvSpPr/>
          <p:nvPr/>
        </p:nvSpPr>
        <p:spPr>
          <a:xfrm rot="0" flipH="0" flipV="0">
            <a:off x="2409443" y="8100569"/>
            <a:ext cx="624839" cy="2086355"/>
          </a:xfrm>
          <a:custGeom>
            <a:pathLst>
              <a:path w="5207000" h="17386300">
                <a:moveTo>
                  <a:pt x="5207000" y="0"/>
                </a:moveTo>
                <a:lnTo>
                  <a:pt x="4597400" y="520700"/>
                </a:lnTo>
                <a:lnTo>
                  <a:pt x="4013200" y="1066800"/>
                </a:lnTo>
                <a:lnTo>
                  <a:pt x="3467100" y="1651000"/>
                </a:lnTo>
                <a:lnTo>
                  <a:pt x="2946400" y="2260600"/>
                </a:lnTo>
                <a:lnTo>
                  <a:pt x="2463800" y="2908300"/>
                </a:lnTo>
                <a:lnTo>
                  <a:pt x="2032000" y="3581400"/>
                </a:lnTo>
                <a:lnTo>
                  <a:pt x="1625600" y="4279900"/>
                </a:lnTo>
                <a:lnTo>
                  <a:pt x="1270000" y="5003800"/>
                </a:lnTo>
                <a:lnTo>
                  <a:pt x="952500" y="5740400"/>
                </a:lnTo>
                <a:lnTo>
                  <a:pt x="673100" y="6489700"/>
                </a:lnTo>
                <a:lnTo>
                  <a:pt x="444500" y="7264400"/>
                </a:lnTo>
                <a:lnTo>
                  <a:pt x="266700" y="8039100"/>
                </a:lnTo>
                <a:lnTo>
                  <a:pt x="127000" y="8839200"/>
                </a:lnTo>
                <a:lnTo>
                  <a:pt x="38100" y="9639300"/>
                </a:lnTo>
                <a:lnTo>
                  <a:pt x="0" y="10439400"/>
                </a:lnTo>
                <a:lnTo>
                  <a:pt x="0" y="11239500"/>
                </a:lnTo>
                <a:lnTo>
                  <a:pt x="50800" y="12039600"/>
                </a:lnTo>
                <a:lnTo>
                  <a:pt x="152400" y="12839700"/>
                </a:lnTo>
                <a:lnTo>
                  <a:pt x="292100" y="13627100"/>
                </a:lnTo>
                <a:lnTo>
                  <a:pt x="482600" y="14414500"/>
                </a:lnTo>
                <a:lnTo>
                  <a:pt x="723900" y="15176500"/>
                </a:lnTo>
                <a:lnTo>
                  <a:pt x="1003300" y="15925800"/>
                </a:lnTo>
                <a:lnTo>
                  <a:pt x="1333500" y="16662400"/>
                </a:lnTo>
                <a:lnTo>
                  <a:pt x="1689100" y="17386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81" name="Freeform 28181"/>
          <p:cNvSpPr/>
          <p:nvPr/>
        </p:nvSpPr>
        <p:spPr>
          <a:xfrm rot="0" flipH="0" flipV="0">
            <a:off x="2822447" y="8300213"/>
            <a:ext cx="1232915" cy="1092707"/>
          </a:xfrm>
          <a:custGeom>
            <a:pathLst>
              <a:path w="10274300" h="9105900">
                <a:moveTo>
                  <a:pt x="10274300" y="91059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82" name="Freeform 28182"/>
          <p:cNvSpPr/>
          <p:nvPr/>
        </p:nvSpPr>
        <p:spPr>
          <a:xfrm rot="0" flipH="0" flipV="0">
            <a:off x="3326891" y="8664449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11800"/>
                </a:lnTo>
                <a:lnTo>
                  <a:pt x="12052300" y="4965700"/>
                </a:lnTo>
                <a:lnTo>
                  <a:pt x="11925300" y="4432300"/>
                </a:lnTo>
                <a:lnTo>
                  <a:pt x="11747500" y="3898900"/>
                </a:lnTo>
                <a:lnTo>
                  <a:pt x="11531600" y="3403600"/>
                </a:lnTo>
                <a:lnTo>
                  <a:pt x="11264900" y="2908300"/>
                </a:lnTo>
                <a:lnTo>
                  <a:pt x="10947400" y="2451100"/>
                </a:lnTo>
                <a:lnTo>
                  <a:pt x="10604500" y="2019300"/>
                </a:lnTo>
                <a:lnTo>
                  <a:pt x="10223500" y="1625600"/>
                </a:lnTo>
                <a:lnTo>
                  <a:pt x="97917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69300" y="444500"/>
                </a:lnTo>
                <a:lnTo>
                  <a:pt x="78486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72000" y="177800"/>
                </a:lnTo>
                <a:lnTo>
                  <a:pt x="4038600" y="342900"/>
                </a:lnTo>
                <a:lnTo>
                  <a:pt x="35306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49300" y="3149600"/>
                </a:lnTo>
                <a:lnTo>
                  <a:pt x="4953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83600"/>
                </a:lnTo>
                <a:lnTo>
                  <a:pt x="7493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30600" y="11582400"/>
                </a:lnTo>
                <a:lnTo>
                  <a:pt x="4038600" y="11798300"/>
                </a:lnTo>
                <a:lnTo>
                  <a:pt x="45720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2103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48600" y="11874500"/>
                </a:lnTo>
                <a:lnTo>
                  <a:pt x="83693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791700" y="10871200"/>
                </a:lnTo>
                <a:lnTo>
                  <a:pt x="10223500" y="10502900"/>
                </a:lnTo>
                <a:lnTo>
                  <a:pt x="10604500" y="10109200"/>
                </a:lnTo>
                <a:lnTo>
                  <a:pt x="10947400" y="9690100"/>
                </a:lnTo>
                <a:lnTo>
                  <a:pt x="11264900" y="9220200"/>
                </a:lnTo>
                <a:lnTo>
                  <a:pt x="11531600" y="8737600"/>
                </a:lnTo>
                <a:lnTo>
                  <a:pt x="11747500" y="8229600"/>
                </a:lnTo>
                <a:lnTo>
                  <a:pt x="11925300" y="7708900"/>
                </a:lnTo>
                <a:lnTo>
                  <a:pt x="12052300" y="7175500"/>
                </a:lnTo>
                <a:lnTo>
                  <a:pt x="12115800" y="66167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83" name="Freeform 28183"/>
          <p:cNvSpPr/>
          <p:nvPr/>
        </p:nvSpPr>
        <p:spPr>
          <a:xfrm rot="0" flipH="0" flipV="0">
            <a:off x="3573779" y="9392921"/>
            <a:ext cx="481583" cy="545591"/>
          </a:xfrm>
          <a:custGeom>
            <a:pathLst>
              <a:path w="4013200" h="4546600">
                <a:moveTo>
                  <a:pt x="1778000" y="3517900"/>
                </a:moveTo>
                <a:lnTo>
                  <a:pt x="0" y="4546600"/>
                </a:lnTo>
                <a:lnTo>
                  <a:pt x="401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84" name="Freeform 28184"/>
          <p:cNvSpPr/>
          <p:nvPr/>
        </p:nvSpPr>
        <p:spPr>
          <a:xfrm rot="0" flipH="0" flipV="0">
            <a:off x="3573779" y="9731249"/>
            <a:ext cx="94487" cy="207263"/>
          </a:xfrm>
          <a:custGeom>
            <a:pathLst>
              <a:path w="787400" h="1727200">
                <a:moveTo>
                  <a:pt x="0" y="1727200"/>
                </a:moveTo>
                <a:lnTo>
                  <a:pt x="787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85" name="Freeform 28185"/>
          <p:cNvSpPr/>
          <p:nvPr/>
        </p:nvSpPr>
        <p:spPr>
          <a:xfrm rot="0" flipH="0" flipV="0">
            <a:off x="2822447" y="8300213"/>
            <a:ext cx="294131" cy="274319"/>
          </a:xfrm>
          <a:custGeom>
            <a:pathLst>
              <a:path w="2451100" h="2286000">
                <a:moveTo>
                  <a:pt x="2451100" y="1193800"/>
                </a:moveTo>
                <a:lnTo>
                  <a:pt x="0" y="0"/>
                </a:lnTo>
                <a:lnTo>
                  <a:pt x="1485900" y="2286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86" name="Freeform 28186"/>
          <p:cNvSpPr/>
          <p:nvPr/>
        </p:nvSpPr>
        <p:spPr>
          <a:xfrm rot="0" flipH="0" flipV="0">
            <a:off x="7664195" y="11669777"/>
            <a:ext cx="294131" cy="100583"/>
          </a:xfrm>
          <a:custGeom>
            <a:pathLst>
              <a:path w="2451100" h="838200">
                <a:moveTo>
                  <a:pt x="0" y="0"/>
                </a:moveTo>
                <a:lnTo>
                  <a:pt x="2451100" y="419100"/>
                </a:lnTo>
                <a:lnTo>
                  <a:pt x="0" y="838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87" name="Freeform 28187"/>
          <p:cNvSpPr/>
          <p:nvPr/>
        </p:nvSpPr>
        <p:spPr>
          <a:xfrm rot="0" flipH="0" flipV="0">
            <a:off x="16146779" y="8402321"/>
            <a:ext cx="100583" cy="294131"/>
          </a:xfrm>
          <a:custGeom>
            <a:pathLst>
              <a:path w="838200" h="2451100">
                <a:moveTo>
                  <a:pt x="0" y="2451100"/>
                </a:moveTo>
                <a:lnTo>
                  <a:pt x="419100" y="0"/>
                </a:lnTo>
                <a:lnTo>
                  <a:pt x="838200" y="2451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88" name="Freeform 28188"/>
          <p:cNvSpPr/>
          <p:nvPr/>
        </p:nvSpPr>
        <p:spPr>
          <a:xfrm rot="0" flipH="0" flipV="0">
            <a:off x="4771643" y="10183877"/>
            <a:ext cx="2796539" cy="908303"/>
          </a:xfrm>
          <a:custGeom>
            <a:pathLst>
              <a:path w="23304500" h="7569200">
                <a:moveTo>
                  <a:pt x="23304500" y="7404100"/>
                </a:moveTo>
                <a:lnTo>
                  <a:pt x="22948900" y="6692900"/>
                </a:lnTo>
                <a:lnTo>
                  <a:pt x="22542500" y="6007100"/>
                </a:lnTo>
                <a:lnTo>
                  <a:pt x="22110700" y="5346700"/>
                </a:lnTo>
                <a:lnTo>
                  <a:pt x="21628100" y="4724400"/>
                </a:lnTo>
                <a:lnTo>
                  <a:pt x="21107400" y="4127500"/>
                </a:lnTo>
                <a:lnTo>
                  <a:pt x="20561300" y="3556000"/>
                </a:lnTo>
                <a:lnTo>
                  <a:pt x="19964400" y="3035300"/>
                </a:lnTo>
                <a:lnTo>
                  <a:pt x="19354800" y="2540000"/>
                </a:lnTo>
                <a:lnTo>
                  <a:pt x="18707100" y="2082800"/>
                </a:lnTo>
                <a:lnTo>
                  <a:pt x="18021300" y="1676400"/>
                </a:lnTo>
                <a:lnTo>
                  <a:pt x="17322800" y="1308100"/>
                </a:lnTo>
                <a:lnTo>
                  <a:pt x="16611600" y="977900"/>
                </a:lnTo>
                <a:lnTo>
                  <a:pt x="15862300" y="698500"/>
                </a:lnTo>
                <a:lnTo>
                  <a:pt x="15113000" y="457200"/>
                </a:lnTo>
                <a:lnTo>
                  <a:pt x="14338300" y="266700"/>
                </a:lnTo>
                <a:lnTo>
                  <a:pt x="13563600" y="127000"/>
                </a:lnTo>
                <a:lnTo>
                  <a:pt x="12776200" y="38100"/>
                </a:lnTo>
                <a:lnTo>
                  <a:pt x="11988800" y="0"/>
                </a:lnTo>
                <a:lnTo>
                  <a:pt x="11201400" y="0"/>
                </a:lnTo>
                <a:lnTo>
                  <a:pt x="10414000" y="63500"/>
                </a:lnTo>
                <a:lnTo>
                  <a:pt x="9626600" y="165100"/>
                </a:lnTo>
                <a:lnTo>
                  <a:pt x="8851900" y="317500"/>
                </a:lnTo>
                <a:lnTo>
                  <a:pt x="8077200" y="508000"/>
                </a:lnTo>
                <a:lnTo>
                  <a:pt x="7327900" y="762000"/>
                </a:lnTo>
                <a:lnTo>
                  <a:pt x="6591300" y="1054100"/>
                </a:lnTo>
                <a:lnTo>
                  <a:pt x="5880100" y="1384300"/>
                </a:lnTo>
                <a:lnTo>
                  <a:pt x="5181600" y="1765300"/>
                </a:lnTo>
                <a:lnTo>
                  <a:pt x="4521200" y="2184400"/>
                </a:lnTo>
                <a:lnTo>
                  <a:pt x="3873500" y="2654300"/>
                </a:lnTo>
                <a:lnTo>
                  <a:pt x="3263900" y="3149600"/>
                </a:lnTo>
                <a:lnTo>
                  <a:pt x="2679700" y="3695700"/>
                </a:lnTo>
                <a:lnTo>
                  <a:pt x="2133600" y="4267200"/>
                </a:lnTo>
                <a:lnTo>
                  <a:pt x="1625600" y="4876800"/>
                </a:lnTo>
                <a:lnTo>
                  <a:pt x="1155700" y="5511800"/>
                </a:lnTo>
                <a:lnTo>
                  <a:pt x="736600" y="6172200"/>
                </a:lnTo>
                <a:lnTo>
                  <a:pt x="342900" y="6858000"/>
                </a:lnTo>
                <a:lnTo>
                  <a:pt x="0" y="7569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89" name="Freeform 28189"/>
          <p:cNvSpPr/>
          <p:nvPr/>
        </p:nvSpPr>
        <p:spPr>
          <a:xfrm rot="0" flipH="0" flipV="0">
            <a:off x="6173723" y="10194545"/>
            <a:ext cx="3047" cy="1525523"/>
          </a:xfrm>
          <a:custGeom>
            <a:pathLst>
              <a:path w="25400" h="12712700">
                <a:moveTo>
                  <a:pt x="0" y="127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90" name="Freeform 28190"/>
          <p:cNvSpPr/>
          <p:nvPr/>
        </p:nvSpPr>
        <p:spPr>
          <a:xfrm rot="0" flipH="0" flipV="0">
            <a:off x="6089903" y="10185401"/>
            <a:ext cx="89915" cy="320039"/>
          </a:xfrm>
          <a:custGeom>
            <a:pathLst>
              <a:path w="749300" h="2667000">
                <a:moveTo>
                  <a:pt x="0" y="2667000"/>
                </a:moveTo>
                <a:lnTo>
                  <a:pt x="749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91" name="Freeform 28191"/>
          <p:cNvSpPr/>
          <p:nvPr/>
        </p:nvSpPr>
        <p:spPr>
          <a:xfrm rot="0" flipH="0" flipV="0">
            <a:off x="6176771" y="10185401"/>
            <a:ext cx="88391" cy="320039"/>
          </a:xfrm>
          <a:custGeom>
            <a:pathLst>
              <a:path w="736600" h="2667000">
                <a:moveTo>
                  <a:pt x="736600" y="2667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92" name="Freeform 28192"/>
          <p:cNvSpPr/>
          <p:nvPr/>
        </p:nvSpPr>
        <p:spPr>
          <a:xfrm rot="0" flipH="0" flipV="0">
            <a:off x="6048755" y="11593577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828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30200"/>
                </a:lnTo>
                <a:lnTo>
                  <a:pt x="1651000" y="2032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092200" y="0"/>
                </a:lnTo>
                <a:lnTo>
                  <a:pt x="901700" y="12700"/>
                </a:lnTo>
                <a:lnTo>
                  <a:pt x="6985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15900" y="1701800"/>
                </a:lnTo>
                <a:lnTo>
                  <a:pt x="355600" y="1854200"/>
                </a:lnTo>
                <a:lnTo>
                  <a:pt x="520700" y="1968500"/>
                </a:lnTo>
                <a:lnTo>
                  <a:pt x="698500" y="2044700"/>
                </a:lnTo>
                <a:lnTo>
                  <a:pt x="901700" y="2095500"/>
                </a:lnTo>
                <a:lnTo>
                  <a:pt x="1092200" y="2108200"/>
                </a:lnTo>
                <a:lnTo>
                  <a:pt x="1295400" y="2082800"/>
                </a:lnTo>
                <a:lnTo>
                  <a:pt x="1485900" y="2006600"/>
                </a:lnTo>
                <a:lnTo>
                  <a:pt x="1651000" y="1905000"/>
                </a:lnTo>
                <a:lnTo>
                  <a:pt x="1803400" y="1778000"/>
                </a:lnTo>
                <a:lnTo>
                  <a:pt x="1930400" y="1625600"/>
                </a:lnTo>
                <a:lnTo>
                  <a:pt x="2019300" y="1447800"/>
                </a:lnTo>
                <a:lnTo>
                  <a:pt x="20828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93" name="Freeform 28193"/>
          <p:cNvSpPr/>
          <p:nvPr/>
        </p:nvSpPr>
        <p:spPr>
          <a:xfrm rot="0" flipH="0" flipV="0">
            <a:off x="5381243" y="12741149"/>
            <a:ext cx="2084831" cy="624839"/>
          </a:xfrm>
          <a:custGeom>
            <a:pathLst>
              <a:path w="17373600" h="5207000">
                <a:moveTo>
                  <a:pt x="0" y="3517900"/>
                </a:moveTo>
                <a:lnTo>
                  <a:pt x="711200" y="3886200"/>
                </a:lnTo>
                <a:lnTo>
                  <a:pt x="1447800" y="4203700"/>
                </a:lnTo>
                <a:lnTo>
                  <a:pt x="2197100" y="4483100"/>
                </a:lnTo>
                <a:lnTo>
                  <a:pt x="2971800" y="4724400"/>
                </a:lnTo>
                <a:lnTo>
                  <a:pt x="3746500" y="4914900"/>
                </a:lnTo>
                <a:lnTo>
                  <a:pt x="4533900" y="5054600"/>
                </a:lnTo>
                <a:lnTo>
                  <a:pt x="5334000" y="5156200"/>
                </a:lnTo>
                <a:lnTo>
                  <a:pt x="6134100" y="5207000"/>
                </a:lnTo>
                <a:lnTo>
                  <a:pt x="6934200" y="5207000"/>
                </a:lnTo>
                <a:lnTo>
                  <a:pt x="7747000" y="5168900"/>
                </a:lnTo>
                <a:lnTo>
                  <a:pt x="8534400" y="5080000"/>
                </a:lnTo>
                <a:lnTo>
                  <a:pt x="9334500" y="4940300"/>
                </a:lnTo>
                <a:lnTo>
                  <a:pt x="10109200" y="4762500"/>
                </a:lnTo>
                <a:lnTo>
                  <a:pt x="10883900" y="4533900"/>
                </a:lnTo>
                <a:lnTo>
                  <a:pt x="11645900" y="4254500"/>
                </a:lnTo>
                <a:lnTo>
                  <a:pt x="12382500" y="3937000"/>
                </a:lnTo>
                <a:lnTo>
                  <a:pt x="13093700" y="3581400"/>
                </a:lnTo>
                <a:lnTo>
                  <a:pt x="13792200" y="3187700"/>
                </a:lnTo>
                <a:lnTo>
                  <a:pt x="14465300" y="2743200"/>
                </a:lnTo>
                <a:lnTo>
                  <a:pt x="15113000" y="2260600"/>
                </a:lnTo>
                <a:lnTo>
                  <a:pt x="15722600" y="1752600"/>
                </a:lnTo>
                <a:lnTo>
                  <a:pt x="16306800" y="1193800"/>
                </a:lnTo>
                <a:lnTo>
                  <a:pt x="16865600" y="609600"/>
                </a:lnTo>
                <a:lnTo>
                  <a:pt x="17373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94" name="Freeform 28194"/>
          <p:cNvSpPr/>
          <p:nvPr/>
        </p:nvSpPr>
        <p:spPr>
          <a:xfrm rot="0" flipH="0" flipV="0">
            <a:off x="6173723" y="11720069"/>
            <a:ext cx="1092707" cy="1232915"/>
          </a:xfrm>
          <a:custGeom>
            <a:pathLst>
              <a:path w="9105900" h="10274300">
                <a:moveTo>
                  <a:pt x="0" y="0"/>
                </a:moveTo>
                <a:lnTo>
                  <a:pt x="9105900" y="10274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95" name="Freeform 28195"/>
          <p:cNvSpPr/>
          <p:nvPr/>
        </p:nvSpPr>
        <p:spPr>
          <a:xfrm rot="0" flipH="0" flipV="0">
            <a:off x="5446775" y="10991597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24500"/>
                </a:lnTo>
                <a:lnTo>
                  <a:pt x="12039600" y="4965700"/>
                </a:lnTo>
                <a:lnTo>
                  <a:pt x="11912600" y="4432300"/>
                </a:lnTo>
                <a:lnTo>
                  <a:pt x="11734800" y="3911600"/>
                </a:lnTo>
                <a:lnTo>
                  <a:pt x="11518900" y="3403600"/>
                </a:lnTo>
                <a:lnTo>
                  <a:pt x="11252200" y="2908300"/>
                </a:lnTo>
                <a:lnTo>
                  <a:pt x="10947400" y="2451100"/>
                </a:lnTo>
                <a:lnTo>
                  <a:pt x="10591800" y="2032000"/>
                </a:lnTo>
                <a:lnTo>
                  <a:pt x="10210800" y="1625600"/>
                </a:lnTo>
                <a:lnTo>
                  <a:pt x="9791700" y="1270000"/>
                </a:lnTo>
                <a:lnTo>
                  <a:pt x="9334500" y="952500"/>
                </a:lnTo>
                <a:lnTo>
                  <a:pt x="8851900" y="673100"/>
                </a:lnTo>
                <a:lnTo>
                  <a:pt x="8356600" y="444500"/>
                </a:lnTo>
                <a:lnTo>
                  <a:pt x="78359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197600" y="0"/>
                </a:lnTo>
                <a:lnTo>
                  <a:pt x="5651500" y="12700"/>
                </a:lnTo>
                <a:lnTo>
                  <a:pt x="5092700" y="76200"/>
                </a:lnTo>
                <a:lnTo>
                  <a:pt x="4559300" y="190500"/>
                </a:lnTo>
                <a:lnTo>
                  <a:pt x="4025900" y="342900"/>
                </a:lnTo>
                <a:lnTo>
                  <a:pt x="3517900" y="558800"/>
                </a:lnTo>
                <a:lnTo>
                  <a:pt x="3022600" y="812800"/>
                </a:lnTo>
                <a:lnTo>
                  <a:pt x="2565400" y="1104900"/>
                </a:lnTo>
                <a:lnTo>
                  <a:pt x="2120900" y="1447800"/>
                </a:lnTo>
                <a:lnTo>
                  <a:pt x="1714500" y="1828800"/>
                </a:lnTo>
                <a:lnTo>
                  <a:pt x="1346200" y="2235200"/>
                </a:lnTo>
                <a:lnTo>
                  <a:pt x="10160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292100" y="4165600"/>
                </a:lnTo>
                <a:lnTo>
                  <a:pt x="1397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39700" y="7442200"/>
                </a:lnTo>
                <a:lnTo>
                  <a:pt x="2921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16000" y="9461500"/>
                </a:lnTo>
                <a:lnTo>
                  <a:pt x="1346200" y="9906000"/>
                </a:lnTo>
                <a:lnTo>
                  <a:pt x="1714500" y="10312400"/>
                </a:lnTo>
                <a:lnTo>
                  <a:pt x="2120900" y="10693400"/>
                </a:lnTo>
                <a:lnTo>
                  <a:pt x="2565400" y="11036300"/>
                </a:lnTo>
                <a:lnTo>
                  <a:pt x="3022600" y="11328400"/>
                </a:lnTo>
                <a:lnTo>
                  <a:pt x="3517900" y="11582400"/>
                </a:lnTo>
                <a:lnTo>
                  <a:pt x="4025900" y="11798300"/>
                </a:lnTo>
                <a:lnTo>
                  <a:pt x="4559300" y="11950700"/>
                </a:lnTo>
                <a:lnTo>
                  <a:pt x="5092700" y="12065000"/>
                </a:lnTo>
                <a:lnTo>
                  <a:pt x="5651500" y="12128500"/>
                </a:lnTo>
                <a:lnTo>
                  <a:pt x="61976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35900" y="11887200"/>
                </a:lnTo>
                <a:lnTo>
                  <a:pt x="8356600" y="11696700"/>
                </a:lnTo>
                <a:lnTo>
                  <a:pt x="8851900" y="11468100"/>
                </a:lnTo>
                <a:lnTo>
                  <a:pt x="9334500" y="11188700"/>
                </a:lnTo>
                <a:lnTo>
                  <a:pt x="9791700" y="10871200"/>
                </a:lnTo>
                <a:lnTo>
                  <a:pt x="10210800" y="10515600"/>
                </a:lnTo>
                <a:lnTo>
                  <a:pt x="10591800" y="10109200"/>
                </a:lnTo>
                <a:lnTo>
                  <a:pt x="10947400" y="9690100"/>
                </a:lnTo>
                <a:lnTo>
                  <a:pt x="11252200" y="9232900"/>
                </a:lnTo>
                <a:lnTo>
                  <a:pt x="11518900" y="8737600"/>
                </a:lnTo>
                <a:lnTo>
                  <a:pt x="11734800" y="8229600"/>
                </a:lnTo>
                <a:lnTo>
                  <a:pt x="11912600" y="7708900"/>
                </a:lnTo>
                <a:lnTo>
                  <a:pt x="12039600" y="7175500"/>
                </a:lnTo>
                <a:lnTo>
                  <a:pt x="12115800" y="66294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96" name="Freeform 28196"/>
          <p:cNvSpPr/>
          <p:nvPr/>
        </p:nvSpPr>
        <p:spPr>
          <a:xfrm rot="0" flipH="0" flipV="0">
            <a:off x="5628131" y="11720069"/>
            <a:ext cx="545591" cy="483107"/>
          </a:xfrm>
          <a:custGeom>
            <a:pathLst>
              <a:path w="4546600" h="4025900">
                <a:moveTo>
                  <a:pt x="1028700" y="2235200"/>
                </a:moveTo>
                <a:lnTo>
                  <a:pt x="0" y="4025900"/>
                </a:lnTo>
                <a:lnTo>
                  <a:pt x="4546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97" name="Freeform 28197"/>
          <p:cNvSpPr/>
          <p:nvPr/>
        </p:nvSpPr>
        <p:spPr>
          <a:xfrm rot="0" flipH="0" flipV="0">
            <a:off x="5628131" y="12107165"/>
            <a:ext cx="207263" cy="96011"/>
          </a:xfrm>
          <a:custGeom>
            <a:pathLst>
              <a:path w="1727200" h="800100">
                <a:moveTo>
                  <a:pt x="0" y="800100"/>
                </a:moveTo>
                <a:lnTo>
                  <a:pt x="1727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98" name="Freeform 28198"/>
          <p:cNvSpPr/>
          <p:nvPr/>
        </p:nvSpPr>
        <p:spPr>
          <a:xfrm rot="0" flipH="0" flipV="0">
            <a:off x="6992111" y="12658853"/>
            <a:ext cx="274319" cy="294131"/>
          </a:xfrm>
          <a:custGeom>
            <a:pathLst>
              <a:path w="2286000" h="2451100">
                <a:moveTo>
                  <a:pt x="1092200" y="0"/>
                </a:moveTo>
                <a:lnTo>
                  <a:pt x="2286000" y="2451100"/>
                </a:lnTo>
                <a:lnTo>
                  <a:pt x="0" y="96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199" name="Freeform 28199"/>
          <p:cNvSpPr/>
          <p:nvPr/>
        </p:nvSpPr>
        <p:spPr>
          <a:xfrm rot="0" flipH="0" flipV="0">
            <a:off x="6033515" y="10183877"/>
            <a:ext cx="2796539" cy="908303"/>
          </a:xfrm>
          <a:custGeom>
            <a:pathLst>
              <a:path w="23304500" h="7569200">
                <a:moveTo>
                  <a:pt x="23304500" y="7404100"/>
                </a:moveTo>
                <a:lnTo>
                  <a:pt x="22948900" y="6692900"/>
                </a:lnTo>
                <a:lnTo>
                  <a:pt x="22555200" y="6007100"/>
                </a:lnTo>
                <a:lnTo>
                  <a:pt x="22110700" y="5346700"/>
                </a:lnTo>
                <a:lnTo>
                  <a:pt x="21628100" y="4724400"/>
                </a:lnTo>
                <a:lnTo>
                  <a:pt x="21120100" y="4127500"/>
                </a:lnTo>
                <a:lnTo>
                  <a:pt x="20561300" y="3556000"/>
                </a:lnTo>
                <a:lnTo>
                  <a:pt x="19977100" y="3035300"/>
                </a:lnTo>
                <a:lnTo>
                  <a:pt x="19354800" y="2540000"/>
                </a:lnTo>
                <a:lnTo>
                  <a:pt x="18707100" y="2082800"/>
                </a:lnTo>
                <a:lnTo>
                  <a:pt x="18034000" y="1676400"/>
                </a:lnTo>
                <a:lnTo>
                  <a:pt x="17335500" y="1308100"/>
                </a:lnTo>
                <a:lnTo>
                  <a:pt x="16611600" y="977900"/>
                </a:lnTo>
                <a:lnTo>
                  <a:pt x="15875000" y="698500"/>
                </a:lnTo>
                <a:lnTo>
                  <a:pt x="15113000" y="457200"/>
                </a:lnTo>
                <a:lnTo>
                  <a:pt x="14351000" y="266700"/>
                </a:lnTo>
                <a:lnTo>
                  <a:pt x="13576300" y="127000"/>
                </a:lnTo>
                <a:lnTo>
                  <a:pt x="12788900" y="38100"/>
                </a:lnTo>
                <a:lnTo>
                  <a:pt x="11988800" y="0"/>
                </a:lnTo>
                <a:lnTo>
                  <a:pt x="11201400" y="0"/>
                </a:lnTo>
                <a:lnTo>
                  <a:pt x="10414000" y="63500"/>
                </a:lnTo>
                <a:lnTo>
                  <a:pt x="9626600" y="165100"/>
                </a:lnTo>
                <a:lnTo>
                  <a:pt x="8851900" y="317500"/>
                </a:lnTo>
                <a:lnTo>
                  <a:pt x="8089900" y="508000"/>
                </a:lnTo>
                <a:lnTo>
                  <a:pt x="7340600" y="762000"/>
                </a:lnTo>
                <a:lnTo>
                  <a:pt x="6604000" y="1054100"/>
                </a:lnTo>
                <a:lnTo>
                  <a:pt x="5880100" y="1384300"/>
                </a:lnTo>
                <a:lnTo>
                  <a:pt x="5194300" y="1765300"/>
                </a:lnTo>
                <a:lnTo>
                  <a:pt x="4521200" y="2184400"/>
                </a:lnTo>
                <a:lnTo>
                  <a:pt x="3886200" y="2654300"/>
                </a:lnTo>
                <a:lnTo>
                  <a:pt x="3263900" y="3149600"/>
                </a:lnTo>
                <a:lnTo>
                  <a:pt x="2692400" y="3695700"/>
                </a:lnTo>
                <a:lnTo>
                  <a:pt x="2146300" y="4267200"/>
                </a:lnTo>
                <a:lnTo>
                  <a:pt x="1638300" y="4876800"/>
                </a:lnTo>
                <a:lnTo>
                  <a:pt x="1168400" y="5511800"/>
                </a:lnTo>
                <a:lnTo>
                  <a:pt x="736600" y="6172200"/>
                </a:lnTo>
                <a:lnTo>
                  <a:pt x="342900" y="6858000"/>
                </a:lnTo>
                <a:lnTo>
                  <a:pt x="0" y="7569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00" name="Freeform 28200"/>
          <p:cNvSpPr/>
          <p:nvPr/>
        </p:nvSpPr>
        <p:spPr>
          <a:xfrm rot="0" flipH="0" flipV="0">
            <a:off x="7437119" y="10194545"/>
            <a:ext cx="1523" cy="1525523"/>
          </a:xfrm>
          <a:custGeom>
            <a:pathLst>
              <a:path w="12700" h="12712700">
                <a:moveTo>
                  <a:pt x="0" y="127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01" name="Freeform 28201"/>
          <p:cNvSpPr/>
          <p:nvPr/>
        </p:nvSpPr>
        <p:spPr>
          <a:xfrm rot="0" flipH="0" flipV="0">
            <a:off x="7351775" y="10185401"/>
            <a:ext cx="89915" cy="320039"/>
          </a:xfrm>
          <a:custGeom>
            <a:pathLst>
              <a:path w="749300" h="2667000">
                <a:moveTo>
                  <a:pt x="0" y="2667000"/>
                </a:moveTo>
                <a:lnTo>
                  <a:pt x="749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02" name="Freeform 28202"/>
          <p:cNvSpPr/>
          <p:nvPr/>
        </p:nvSpPr>
        <p:spPr>
          <a:xfrm rot="0" flipH="0" flipV="0">
            <a:off x="7438643" y="10185401"/>
            <a:ext cx="88391" cy="320039"/>
          </a:xfrm>
          <a:custGeom>
            <a:pathLst>
              <a:path w="736600" h="2667000">
                <a:moveTo>
                  <a:pt x="736600" y="2667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03" name="Freeform 28203"/>
          <p:cNvSpPr/>
          <p:nvPr/>
        </p:nvSpPr>
        <p:spPr>
          <a:xfrm rot="0" flipH="0" flipV="0">
            <a:off x="7310627" y="11593577"/>
            <a:ext cx="252983" cy="252983"/>
          </a:xfrm>
          <a:custGeom>
            <a:pathLst>
              <a:path w="2108200" h="2108200">
                <a:moveTo>
                  <a:pt x="2108200" y="1054100"/>
                </a:moveTo>
                <a:lnTo>
                  <a:pt x="2082800" y="850900"/>
                </a:lnTo>
                <a:lnTo>
                  <a:pt x="2032000" y="660400"/>
                </a:lnTo>
                <a:lnTo>
                  <a:pt x="1930400" y="482600"/>
                </a:lnTo>
                <a:lnTo>
                  <a:pt x="1816100" y="330200"/>
                </a:lnTo>
                <a:lnTo>
                  <a:pt x="1663700" y="2032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104900" y="0"/>
                </a:lnTo>
                <a:lnTo>
                  <a:pt x="901700" y="12700"/>
                </a:lnTo>
                <a:lnTo>
                  <a:pt x="711200" y="63500"/>
                </a:lnTo>
                <a:lnTo>
                  <a:pt x="520700" y="139700"/>
                </a:lnTo>
                <a:lnTo>
                  <a:pt x="368300" y="254000"/>
                </a:lnTo>
                <a:lnTo>
                  <a:pt x="2286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28600" y="1701800"/>
                </a:lnTo>
                <a:lnTo>
                  <a:pt x="368300" y="1854200"/>
                </a:lnTo>
                <a:lnTo>
                  <a:pt x="520700" y="1968500"/>
                </a:lnTo>
                <a:lnTo>
                  <a:pt x="711200" y="2044700"/>
                </a:lnTo>
                <a:lnTo>
                  <a:pt x="901700" y="2095500"/>
                </a:lnTo>
                <a:lnTo>
                  <a:pt x="1104900" y="2108200"/>
                </a:lnTo>
                <a:lnTo>
                  <a:pt x="1295400" y="2082800"/>
                </a:lnTo>
                <a:lnTo>
                  <a:pt x="1485900" y="2006600"/>
                </a:lnTo>
                <a:lnTo>
                  <a:pt x="1663700" y="1905000"/>
                </a:lnTo>
                <a:lnTo>
                  <a:pt x="1816100" y="1778000"/>
                </a:lnTo>
                <a:lnTo>
                  <a:pt x="1930400" y="1625600"/>
                </a:lnTo>
                <a:lnTo>
                  <a:pt x="2032000" y="1447800"/>
                </a:lnTo>
                <a:lnTo>
                  <a:pt x="2082800" y="1257300"/>
                </a:lnTo>
                <a:lnTo>
                  <a:pt x="21082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04" name="Freeform 28204"/>
          <p:cNvSpPr/>
          <p:nvPr/>
        </p:nvSpPr>
        <p:spPr>
          <a:xfrm rot="0" flipH="0" flipV="0">
            <a:off x="6643115" y="12741149"/>
            <a:ext cx="2086355" cy="624839"/>
          </a:xfrm>
          <a:custGeom>
            <a:pathLst>
              <a:path w="17386300" h="5207000">
                <a:moveTo>
                  <a:pt x="0" y="3517900"/>
                </a:moveTo>
                <a:lnTo>
                  <a:pt x="711200" y="3886200"/>
                </a:lnTo>
                <a:lnTo>
                  <a:pt x="1447800" y="4203700"/>
                </a:lnTo>
                <a:lnTo>
                  <a:pt x="2197100" y="4483100"/>
                </a:lnTo>
                <a:lnTo>
                  <a:pt x="2971800" y="4724400"/>
                </a:lnTo>
                <a:lnTo>
                  <a:pt x="3746500" y="4914900"/>
                </a:lnTo>
                <a:lnTo>
                  <a:pt x="4546600" y="5054600"/>
                </a:lnTo>
                <a:lnTo>
                  <a:pt x="5334000" y="5156200"/>
                </a:lnTo>
                <a:lnTo>
                  <a:pt x="6146800" y="5207000"/>
                </a:lnTo>
                <a:lnTo>
                  <a:pt x="6946900" y="5207000"/>
                </a:lnTo>
                <a:lnTo>
                  <a:pt x="7747000" y="5168900"/>
                </a:lnTo>
                <a:lnTo>
                  <a:pt x="8547100" y="5080000"/>
                </a:lnTo>
                <a:lnTo>
                  <a:pt x="9334500" y="4940300"/>
                </a:lnTo>
                <a:lnTo>
                  <a:pt x="10121900" y="4762500"/>
                </a:lnTo>
                <a:lnTo>
                  <a:pt x="10883900" y="4533900"/>
                </a:lnTo>
                <a:lnTo>
                  <a:pt x="11645900" y="4254500"/>
                </a:lnTo>
                <a:lnTo>
                  <a:pt x="12382500" y="3937000"/>
                </a:lnTo>
                <a:lnTo>
                  <a:pt x="13106400" y="3581400"/>
                </a:lnTo>
                <a:lnTo>
                  <a:pt x="13804900" y="3187700"/>
                </a:lnTo>
                <a:lnTo>
                  <a:pt x="14465300" y="2743200"/>
                </a:lnTo>
                <a:lnTo>
                  <a:pt x="15113000" y="2260600"/>
                </a:lnTo>
                <a:lnTo>
                  <a:pt x="15735300" y="1752600"/>
                </a:lnTo>
                <a:lnTo>
                  <a:pt x="16319500" y="1193800"/>
                </a:lnTo>
                <a:lnTo>
                  <a:pt x="16865600" y="609600"/>
                </a:lnTo>
                <a:lnTo>
                  <a:pt x="17386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05" name="Freeform 28205"/>
          <p:cNvSpPr/>
          <p:nvPr/>
        </p:nvSpPr>
        <p:spPr>
          <a:xfrm rot="0" flipH="0" flipV="0">
            <a:off x="7437119" y="11720069"/>
            <a:ext cx="1091183" cy="1232915"/>
          </a:xfrm>
          <a:custGeom>
            <a:pathLst>
              <a:path w="9093200" h="10274300">
                <a:moveTo>
                  <a:pt x="0" y="0"/>
                </a:moveTo>
                <a:lnTo>
                  <a:pt x="9093200" y="10274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06" name="Freeform 28206"/>
          <p:cNvSpPr/>
          <p:nvPr/>
        </p:nvSpPr>
        <p:spPr>
          <a:xfrm rot="0" flipH="0" flipV="0">
            <a:off x="6708647" y="10991597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24500"/>
                </a:lnTo>
                <a:lnTo>
                  <a:pt x="12039600" y="4965700"/>
                </a:lnTo>
                <a:lnTo>
                  <a:pt x="11912600" y="4432300"/>
                </a:lnTo>
                <a:lnTo>
                  <a:pt x="11747500" y="3911600"/>
                </a:lnTo>
                <a:lnTo>
                  <a:pt x="11518900" y="3403600"/>
                </a:lnTo>
                <a:lnTo>
                  <a:pt x="11252200" y="2908300"/>
                </a:lnTo>
                <a:lnTo>
                  <a:pt x="10947400" y="2451100"/>
                </a:lnTo>
                <a:lnTo>
                  <a:pt x="10604500" y="2032000"/>
                </a:lnTo>
                <a:lnTo>
                  <a:pt x="10210800" y="1625600"/>
                </a:lnTo>
                <a:lnTo>
                  <a:pt x="97917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56600" y="444500"/>
                </a:lnTo>
                <a:lnTo>
                  <a:pt x="78359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59300" y="190500"/>
                </a:lnTo>
                <a:lnTo>
                  <a:pt x="4038600" y="342900"/>
                </a:lnTo>
                <a:lnTo>
                  <a:pt x="35179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17900" y="11582400"/>
                </a:lnTo>
                <a:lnTo>
                  <a:pt x="4038600" y="11798300"/>
                </a:lnTo>
                <a:lnTo>
                  <a:pt x="45593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2103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35900" y="11887200"/>
                </a:lnTo>
                <a:lnTo>
                  <a:pt x="83566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791700" y="10871200"/>
                </a:lnTo>
                <a:lnTo>
                  <a:pt x="10210800" y="10515600"/>
                </a:lnTo>
                <a:lnTo>
                  <a:pt x="10604500" y="10109200"/>
                </a:lnTo>
                <a:lnTo>
                  <a:pt x="10947400" y="9690100"/>
                </a:lnTo>
                <a:lnTo>
                  <a:pt x="11252200" y="9232900"/>
                </a:lnTo>
                <a:lnTo>
                  <a:pt x="11518900" y="8737600"/>
                </a:lnTo>
                <a:lnTo>
                  <a:pt x="11747500" y="8229600"/>
                </a:lnTo>
                <a:lnTo>
                  <a:pt x="11912600" y="7708900"/>
                </a:lnTo>
                <a:lnTo>
                  <a:pt x="12039600" y="7175500"/>
                </a:lnTo>
                <a:lnTo>
                  <a:pt x="12115800" y="66294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07" name="Freeform 28207"/>
          <p:cNvSpPr/>
          <p:nvPr/>
        </p:nvSpPr>
        <p:spPr>
          <a:xfrm rot="0" flipH="0" flipV="0">
            <a:off x="6890003" y="11720069"/>
            <a:ext cx="547115" cy="483107"/>
          </a:xfrm>
          <a:custGeom>
            <a:pathLst>
              <a:path w="4559300" h="4025900">
                <a:moveTo>
                  <a:pt x="1041400" y="2235200"/>
                </a:moveTo>
                <a:lnTo>
                  <a:pt x="0" y="4025900"/>
                </a:lnTo>
                <a:lnTo>
                  <a:pt x="4559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08" name="Freeform 28208"/>
          <p:cNvSpPr/>
          <p:nvPr/>
        </p:nvSpPr>
        <p:spPr>
          <a:xfrm rot="0" flipH="0" flipV="0">
            <a:off x="6890003" y="12107165"/>
            <a:ext cx="208787" cy="96011"/>
          </a:xfrm>
          <a:custGeom>
            <a:pathLst>
              <a:path w="1739900" h="800100">
                <a:moveTo>
                  <a:pt x="0" y="800100"/>
                </a:moveTo>
                <a:lnTo>
                  <a:pt x="1739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09" name="Freeform 28209"/>
          <p:cNvSpPr/>
          <p:nvPr/>
        </p:nvSpPr>
        <p:spPr>
          <a:xfrm rot="0" flipH="0" flipV="0">
            <a:off x="8255507" y="12658853"/>
            <a:ext cx="272795" cy="294131"/>
          </a:xfrm>
          <a:custGeom>
            <a:pathLst>
              <a:path w="2273300" h="2451100">
                <a:moveTo>
                  <a:pt x="1092200" y="0"/>
                </a:moveTo>
                <a:lnTo>
                  <a:pt x="2273300" y="2451100"/>
                </a:lnTo>
                <a:lnTo>
                  <a:pt x="0" y="96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10" name="Freeform 28210"/>
          <p:cNvSpPr/>
          <p:nvPr/>
        </p:nvSpPr>
        <p:spPr>
          <a:xfrm rot="0" flipH="0" flipV="0">
            <a:off x="7351775" y="10183877"/>
            <a:ext cx="2796539" cy="908303"/>
          </a:xfrm>
          <a:custGeom>
            <a:pathLst>
              <a:path w="23304500" h="7569200">
                <a:moveTo>
                  <a:pt x="23304500" y="7404100"/>
                </a:moveTo>
                <a:lnTo>
                  <a:pt x="22948900" y="6692900"/>
                </a:lnTo>
                <a:lnTo>
                  <a:pt x="22542500" y="6007100"/>
                </a:lnTo>
                <a:lnTo>
                  <a:pt x="22110700" y="5346700"/>
                </a:lnTo>
                <a:lnTo>
                  <a:pt x="21628100" y="4724400"/>
                </a:lnTo>
                <a:lnTo>
                  <a:pt x="21107400" y="4127500"/>
                </a:lnTo>
                <a:lnTo>
                  <a:pt x="20548600" y="3556000"/>
                </a:lnTo>
                <a:lnTo>
                  <a:pt x="19964400" y="3035300"/>
                </a:lnTo>
                <a:lnTo>
                  <a:pt x="19342100" y="2540000"/>
                </a:lnTo>
                <a:lnTo>
                  <a:pt x="18694400" y="2082800"/>
                </a:lnTo>
                <a:lnTo>
                  <a:pt x="18021300" y="1676400"/>
                </a:lnTo>
                <a:lnTo>
                  <a:pt x="17322800" y="1308100"/>
                </a:lnTo>
                <a:lnTo>
                  <a:pt x="16598900" y="977900"/>
                </a:lnTo>
                <a:lnTo>
                  <a:pt x="15862300" y="698500"/>
                </a:lnTo>
                <a:lnTo>
                  <a:pt x="15113000" y="457200"/>
                </a:lnTo>
                <a:lnTo>
                  <a:pt x="14338300" y="266700"/>
                </a:lnTo>
                <a:lnTo>
                  <a:pt x="13563600" y="127000"/>
                </a:lnTo>
                <a:lnTo>
                  <a:pt x="12776200" y="38100"/>
                </a:lnTo>
                <a:lnTo>
                  <a:pt x="11988800" y="0"/>
                </a:lnTo>
                <a:lnTo>
                  <a:pt x="11201400" y="0"/>
                </a:lnTo>
                <a:lnTo>
                  <a:pt x="10401300" y="63500"/>
                </a:lnTo>
                <a:lnTo>
                  <a:pt x="9626600" y="165100"/>
                </a:lnTo>
                <a:lnTo>
                  <a:pt x="8851900" y="317500"/>
                </a:lnTo>
                <a:lnTo>
                  <a:pt x="8077200" y="508000"/>
                </a:lnTo>
                <a:lnTo>
                  <a:pt x="7327900" y="762000"/>
                </a:lnTo>
                <a:lnTo>
                  <a:pt x="6591300" y="1054100"/>
                </a:lnTo>
                <a:lnTo>
                  <a:pt x="5880100" y="1384300"/>
                </a:lnTo>
                <a:lnTo>
                  <a:pt x="5181600" y="1765300"/>
                </a:lnTo>
                <a:lnTo>
                  <a:pt x="4521200" y="2184400"/>
                </a:lnTo>
                <a:lnTo>
                  <a:pt x="3873500" y="2654300"/>
                </a:lnTo>
                <a:lnTo>
                  <a:pt x="3263900" y="3149600"/>
                </a:lnTo>
                <a:lnTo>
                  <a:pt x="2679700" y="3695700"/>
                </a:lnTo>
                <a:lnTo>
                  <a:pt x="2133600" y="4267200"/>
                </a:lnTo>
                <a:lnTo>
                  <a:pt x="1625600" y="4876800"/>
                </a:lnTo>
                <a:lnTo>
                  <a:pt x="1155700" y="5511800"/>
                </a:lnTo>
                <a:lnTo>
                  <a:pt x="723900" y="6172200"/>
                </a:lnTo>
                <a:lnTo>
                  <a:pt x="342900" y="6858000"/>
                </a:lnTo>
                <a:lnTo>
                  <a:pt x="0" y="7569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11" name="Freeform 28211"/>
          <p:cNvSpPr/>
          <p:nvPr/>
        </p:nvSpPr>
        <p:spPr>
          <a:xfrm rot="0" flipH="0" flipV="0">
            <a:off x="8753855" y="10194545"/>
            <a:ext cx="3047" cy="1525523"/>
          </a:xfrm>
          <a:custGeom>
            <a:pathLst>
              <a:path w="25400" h="12712700">
                <a:moveTo>
                  <a:pt x="0" y="127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12" name="Freeform 28212"/>
          <p:cNvSpPr/>
          <p:nvPr/>
        </p:nvSpPr>
        <p:spPr>
          <a:xfrm rot="0" flipH="0" flipV="0">
            <a:off x="8670035" y="10185401"/>
            <a:ext cx="89915" cy="320039"/>
          </a:xfrm>
          <a:custGeom>
            <a:pathLst>
              <a:path w="749300" h="2667000">
                <a:moveTo>
                  <a:pt x="0" y="2667000"/>
                </a:moveTo>
                <a:lnTo>
                  <a:pt x="749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13" name="Freeform 28213"/>
          <p:cNvSpPr/>
          <p:nvPr/>
        </p:nvSpPr>
        <p:spPr>
          <a:xfrm rot="0" flipH="0" flipV="0">
            <a:off x="8756903" y="10185401"/>
            <a:ext cx="88391" cy="320039"/>
          </a:xfrm>
          <a:custGeom>
            <a:pathLst>
              <a:path w="736600" h="2667000">
                <a:moveTo>
                  <a:pt x="736600" y="2667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14" name="Freeform 28214"/>
          <p:cNvSpPr/>
          <p:nvPr/>
        </p:nvSpPr>
        <p:spPr>
          <a:xfrm rot="0" flipH="0" flipV="0">
            <a:off x="8628887" y="11593577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828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30200"/>
                </a:lnTo>
                <a:lnTo>
                  <a:pt x="1651000" y="2032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092200" y="0"/>
                </a:lnTo>
                <a:lnTo>
                  <a:pt x="889000" y="12700"/>
                </a:lnTo>
                <a:lnTo>
                  <a:pt x="6985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15900" y="1701800"/>
                </a:lnTo>
                <a:lnTo>
                  <a:pt x="355600" y="1854200"/>
                </a:lnTo>
                <a:lnTo>
                  <a:pt x="520700" y="1968500"/>
                </a:lnTo>
                <a:lnTo>
                  <a:pt x="698500" y="2044700"/>
                </a:lnTo>
                <a:lnTo>
                  <a:pt x="889000" y="2095500"/>
                </a:lnTo>
                <a:lnTo>
                  <a:pt x="1092200" y="2108200"/>
                </a:lnTo>
                <a:lnTo>
                  <a:pt x="1295400" y="2082800"/>
                </a:lnTo>
                <a:lnTo>
                  <a:pt x="1485900" y="2006600"/>
                </a:lnTo>
                <a:lnTo>
                  <a:pt x="1651000" y="1905000"/>
                </a:lnTo>
                <a:lnTo>
                  <a:pt x="1803400" y="1778000"/>
                </a:lnTo>
                <a:lnTo>
                  <a:pt x="1930400" y="1625600"/>
                </a:lnTo>
                <a:lnTo>
                  <a:pt x="2019300" y="1447800"/>
                </a:lnTo>
                <a:lnTo>
                  <a:pt x="20828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15" name="Freeform 28215"/>
          <p:cNvSpPr/>
          <p:nvPr/>
        </p:nvSpPr>
        <p:spPr>
          <a:xfrm rot="0" flipH="0" flipV="0">
            <a:off x="7959851" y="12741149"/>
            <a:ext cx="2086355" cy="624839"/>
          </a:xfrm>
          <a:custGeom>
            <a:pathLst>
              <a:path w="17386300" h="5207000">
                <a:moveTo>
                  <a:pt x="0" y="3517900"/>
                </a:moveTo>
                <a:lnTo>
                  <a:pt x="723900" y="3886200"/>
                </a:lnTo>
                <a:lnTo>
                  <a:pt x="1460500" y="4203700"/>
                </a:lnTo>
                <a:lnTo>
                  <a:pt x="2209800" y="4483100"/>
                </a:lnTo>
                <a:lnTo>
                  <a:pt x="2971800" y="4724400"/>
                </a:lnTo>
                <a:lnTo>
                  <a:pt x="3759200" y="4914900"/>
                </a:lnTo>
                <a:lnTo>
                  <a:pt x="4546600" y="5054600"/>
                </a:lnTo>
                <a:lnTo>
                  <a:pt x="5346700" y="5156200"/>
                </a:lnTo>
                <a:lnTo>
                  <a:pt x="6146800" y="5207000"/>
                </a:lnTo>
                <a:lnTo>
                  <a:pt x="6946900" y="5207000"/>
                </a:lnTo>
                <a:lnTo>
                  <a:pt x="7747000" y="5168900"/>
                </a:lnTo>
                <a:lnTo>
                  <a:pt x="8547100" y="5080000"/>
                </a:lnTo>
                <a:lnTo>
                  <a:pt x="9347200" y="4940300"/>
                </a:lnTo>
                <a:lnTo>
                  <a:pt x="10121900" y="4762500"/>
                </a:lnTo>
                <a:lnTo>
                  <a:pt x="10896600" y="4533900"/>
                </a:lnTo>
                <a:lnTo>
                  <a:pt x="11645900" y="4254500"/>
                </a:lnTo>
                <a:lnTo>
                  <a:pt x="12395200" y="3937000"/>
                </a:lnTo>
                <a:lnTo>
                  <a:pt x="13106400" y="3581400"/>
                </a:lnTo>
                <a:lnTo>
                  <a:pt x="13804900" y="3187700"/>
                </a:lnTo>
                <a:lnTo>
                  <a:pt x="14478000" y="2743200"/>
                </a:lnTo>
                <a:lnTo>
                  <a:pt x="15125700" y="2260600"/>
                </a:lnTo>
                <a:lnTo>
                  <a:pt x="15735300" y="1752600"/>
                </a:lnTo>
                <a:lnTo>
                  <a:pt x="16319500" y="1193800"/>
                </a:lnTo>
                <a:lnTo>
                  <a:pt x="16878300" y="609600"/>
                </a:lnTo>
                <a:lnTo>
                  <a:pt x="17386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16" name="Freeform 28216"/>
          <p:cNvSpPr/>
          <p:nvPr/>
        </p:nvSpPr>
        <p:spPr>
          <a:xfrm rot="0" flipH="0" flipV="0">
            <a:off x="8753855" y="11720069"/>
            <a:ext cx="1092707" cy="1232915"/>
          </a:xfrm>
          <a:custGeom>
            <a:pathLst>
              <a:path w="9105900" h="10274300">
                <a:moveTo>
                  <a:pt x="0" y="0"/>
                </a:moveTo>
                <a:lnTo>
                  <a:pt x="9105900" y="10274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17" name="Freeform 28217"/>
          <p:cNvSpPr/>
          <p:nvPr/>
        </p:nvSpPr>
        <p:spPr>
          <a:xfrm rot="0" flipH="0" flipV="0">
            <a:off x="8025383" y="10991597"/>
            <a:ext cx="1458467" cy="1456943"/>
          </a:xfrm>
          <a:custGeom>
            <a:pathLst>
              <a:path w="12153900" h="12141200">
                <a:moveTo>
                  <a:pt x="12153900" y="6070600"/>
                </a:moveTo>
                <a:lnTo>
                  <a:pt x="12128500" y="5524500"/>
                </a:lnTo>
                <a:lnTo>
                  <a:pt x="12052300" y="4965700"/>
                </a:lnTo>
                <a:lnTo>
                  <a:pt x="11925300" y="4432300"/>
                </a:lnTo>
                <a:lnTo>
                  <a:pt x="11747500" y="3911600"/>
                </a:lnTo>
                <a:lnTo>
                  <a:pt x="11531600" y="3403600"/>
                </a:lnTo>
                <a:lnTo>
                  <a:pt x="11264900" y="2908300"/>
                </a:lnTo>
                <a:lnTo>
                  <a:pt x="10960100" y="2451100"/>
                </a:lnTo>
                <a:lnTo>
                  <a:pt x="10604500" y="2032000"/>
                </a:lnTo>
                <a:lnTo>
                  <a:pt x="10223500" y="1625600"/>
                </a:lnTo>
                <a:lnTo>
                  <a:pt x="98044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69300" y="444500"/>
                </a:lnTo>
                <a:lnTo>
                  <a:pt x="7848600" y="254000"/>
                </a:lnTo>
                <a:lnTo>
                  <a:pt x="7315200" y="127000"/>
                </a:lnTo>
                <a:lnTo>
                  <a:pt x="6769100" y="38100"/>
                </a:lnTo>
                <a:lnTo>
                  <a:pt x="6210300" y="0"/>
                </a:lnTo>
                <a:lnTo>
                  <a:pt x="5664200" y="12700"/>
                </a:lnTo>
                <a:lnTo>
                  <a:pt x="5105400" y="76200"/>
                </a:lnTo>
                <a:lnTo>
                  <a:pt x="4572000" y="190500"/>
                </a:lnTo>
                <a:lnTo>
                  <a:pt x="4038600" y="342900"/>
                </a:lnTo>
                <a:lnTo>
                  <a:pt x="35306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49300" y="3149600"/>
                </a:lnTo>
                <a:lnTo>
                  <a:pt x="5080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508000" y="8496300"/>
                </a:lnTo>
                <a:lnTo>
                  <a:pt x="7493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30600" y="11582400"/>
                </a:lnTo>
                <a:lnTo>
                  <a:pt x="4038600" y="11798300"/>
                </a:lnTo>
                <a:lnTo>
                  <a:pt x="4572000" y="11950700"/>
                </a:lnTo>
                <a:lnTo>
                  <a:pt x="5105400" y="12065000"/>
                </a:lnTo>
                <a:lnTo>
                  <a:pt x="5664200" y="12128500"/>
                </a:lnTo>
                <a:lnTo>
                  <a:pt x="6210300" y="12141200"/>
                </a:lnTo>
                <a:lnTo>
                  <a:pt x="6769100" y="12103100"/>
                </a:lnTo>
                <a:lnTo>
                  <a:pt x="7315200" y="12014200"/>
                </a:lnTo>
                <a:lnTo>
                  <a:pt x="7848600" y="11887200"/>
                </a:lnTo>
                <a:lnTo>
                  <a:pt x="83693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804400" y="10871200"/>
                </a:lnTo>
                <a:lnTo>
                  <a:pt x="10223500" y="10515600"/>
                </a:lnTo>
                <a:lnTo>
                  <a:pt x="10604500" y="10109200"/>
                </a:lnTo>
                <a:lnTo>
                  <a:pt x="10960100" y="9690100"/>
                </a:lnTo>
                <a:lnTo>
                  <a:pt x="11264900" y="9232900"/>
                </a:lnTo>
                <a:lnTo>
                  <a:pt x="11531600" y="8737600"/>
                </a:lnTo>
                <a:lnTo>
                  <a:pt x="11747500" y="8229600"/>
                </a:lnTo>
                <a:lnTo>
                  <a:pt x="11925300" y="7708900"/>
                </a:lnTo>
                <a:lnTo>
                  <a:pt x="12052300" y="7175500"/>
                </a:lnTo>
                <a:lnTo>
                  <a:pt x="12128500" y="6629400"/>
                </a:lnTo>
                <a:lnTo>
                  <a:pt x="121539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18" name="Freeform 28218"/>
          <p:cNvSpPr/>
          <p:nvPr/>
        </p:nvSpPr>
        <p:spPr>
          <a:xfrm rot="0" flipH="0" flipV="0">
            <a:off x="8208263" y="11720069"/>
            <a:ext cx="545591" cy="483107"/>
          </a:xfrm>
          <a:custGeom>
            <a:pathLst>
              <a:path w="4546600" h="4025900">
                <a:moveTo>
                  <a:pt x="1028700" y="2235200"/>
                </a:moveTo>
                <a:lnTo>
                  <a:pt x="0" y="4025900"/>
                </a:lnTo>
                <a:lnTo>
                  <a:pt x="4546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19" name="Freeform 28219"/>
          <p:cNvSpPr/>
          <p:nvPr/>
        </p:nvSpPr>
        <p:spPr>
          <a:xfrm rot="0" flipH="0" flipV="0">
            <a:off x="8208263" y="12107165"/>
            <a:ext cx="207263" cy="96011"/>
          </a:xfrm>
          <a:custGeom>
            <a:pathLst>
              <a:path w="1727200" h="800100">
                <a:moveTo>
                  <a:pt x="0" y="800100"/>
                </a:moveTo>
                <a:lnTo>
                  <a:pt x="1727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20" name="Freeform 28220"/>
          <p:cNvSpPr/>
          <p:nvPr/>
        </p:nvSpPr>
        <p:spPr>
          <a:xfrm rot="0" flipH="0" flipV="0">
            <a:off x="9572243" y="12658853"/>
            <a:ext cx="274319" cy="294131"/>
          </a:xfrm>
          <a:custGeom>
            <a:pathLst>
              <a:path w="2286000" h="2451100">
                <a:moveTo>
                  <a:pt x="1092200" y="0"/>
                </a:moveTo>
                <a:lnTo>
                  <a:pt x="2286000" y="2451100"/>
                </a:lnTo>
                <a:lnTo>
                  <a:pt x="0" y="96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21" name="Freeform 28221"/>
          <p:cNvSpPr/>
          <p:nvPr/>
        </p:nvSpPr>
        <p:spPr>
          <a:xfrm rot="0" flipH="0" flipV="0">
            <a:off x="8668511" y="10183877"/>
            <a:ext cx="2796539" cy="908303"/>
          </a:xfrm>
          <a:custGeom>
            <a:pathLst>
              <a:path w="23304500" h="7569200">
                <a:moveTo>
                  <a:pt x="23304500" y="7404100"/>
                </a:moveTo>
                <a:lnTo>
                  <a:pt x="22948900" y="6692900"/>
                </a:lnTo>
                <a:lnTo>
                  <a:pt x="22555200" y="6007100"/>
                </a:lnTo>
                <a:lnTo>
                  <a:pt x="22110700" y="5346700"/>
                </a:lnTo>
                <a:lnTo>
                  <a:pt x="21628100" y="4724400"/>
                </a:lnTo>
                <a:lnTo>
                  <a:pt x="21107400" y="4127500"/>
                </a:lnTo>
                <a:lnTo>
                  <a:pt x="20561300" y="3556000"/>
                </a:lnTo>
                <a:lnTo>
                  <a:pt x="19977100" y="3035300"/>
                </a:lnTo>
                <a:lnTo>
                  <a:pt x="19354800" y="2540000"/>
                </a:lnTo>
                <a:lnTo>
                  <a:pt x="18707100" y="2082800"/>
                </a:lnTo>
                <a:lnTo>
                  <a:pt x="18034000" y="1676400"/>
                </a:lnTo>
                <a:lnTo>
                  <a:pt x="17335500" y="1308100"/>
                </a:lnTo>
                <a:lnTo>
                  <a:pt x="16611600" y="977900"/>
                </a:lnTo>
                <a:lnTo>
                  <a:pt x="15875000" y="698500"/>
                </a:lnTo>
                <a:lnTo>
                  <a:pt x="15113000" y="457200"/>
                </a:lnTo>
                <a:lnTo>
                  <a:pt x="14351000" y="266700"/>
                </a:lnTo>
                <a:lnTo>
                  <a:pt x="13563600" y="127000"/>
                </a:lnTo>
                <a:lnTo>
                  <a:pt x="12788900" y="38100"/>
                </a:lnTo>
                <a:lnTo>
                  <a:pt x="11988800" y="0"/>
                </a:lnTo>
                <a:lnTo>
                  <a:pt x="11201400" y="0"/>
                </a:lnTo>
                <a:lnTo>
                  <a:pt x="10414000" y="63500"/>
                </a:lnTo>
                <a:lnTo>
                  <a:pt x="9626600" y="165100"/>
                </a:lnTo>
                <a:lnTo>
                  <a:pt x="8851900" y="317500"/>
                </a:lnTo>
                <a:lnTo>
                  <a:pt x="8089900" y="508000"/>
                </a:lnTo>
                <a:lnTo>
                  <a:pt x="7327900" y="762000"/>
                </a:lnTo>
                <a:lnTo>
                  <a:pt x="6604000" y="1054100"/>
                </a:lnTo>
                <a:lnTo>
                  <a:pt x="5880100" y="1384300"/>
                </a:lnTo>
                <a:lnTo>
                  <a:pt x="5194300" y="1765300"/>
                </a:lnTo>
                <a:lnTo>
                  <a:pt x="4521200" y="2184400"/>
                </a:lnTo>
                <a:lnTo>
                  <a:pt x="3873500" y="2654300"/>
                </a:lnTo>
                <a:lnTo>
                  <a:pt x="3263900" y="3149600"/>
                </a:lnTo>
                <a:lnTo>
                  <a:pt x="2692400" y="3695700"/>
                </a:lnTo>
                <a:lnTo>
                  <a:pt x="2146300" y="4267200"/>
                </a:lnTo>
                <a:lnTo>
                  <a:pt x="1638300" y="4876800"/>
                </a:lnTo>
                <a:lnTo>
                  <a:pt x="1168400" y="5511800"/>
                </a:lnTo>
                <a:lnTo>
                  <a:pt x="736600" y="6172200"/>
                </a:lnTo>
                <a:lnTo>
                  <a:pt x="342900" y="6858000"/>
                </a:lnTo>
                <a:lnTo>
                  <a:pt x="0" y="7569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22" name="Freeform 28222"/>
          <p:cNvSpPr/>
          <p:nvPr/>
        </p:nvSpPr>
        <p:spPr>
          <a:xfrm rot="0" flipH="0" flipV="0">
            <a:off x="10072115" y="10194545"/>
            <a:ext cx="1523" cy="1525523"/>
          </a:xfrm>
          <a:custGeom>
            <a:pathLst>
              <a:path w="12700" h="12712700">
                <a:moveTo>
                  <a:pt x="0" y="127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23" name="Freeform 28223"/>
          <p:cNvSpPr/>
          <p:nvPr/>
        </p:nvSpPr>
        <p:spPr>
          <a:xfrm rot="0" flipH="0" flipV="0">
            <a:off x="9986771" y="10185401"/>
            <a:ext cx="89915" cy="320039"/>
          </a:xfrm>
          <a:custGeom>
            <a:pathLst>
              <a:path w="749300" h="2667000">
                <a:moveTo>
                  <a:pt x="0" y="2667000"/>
                </a:moveTo>
                <a:lnTo>
                  <a:pt x="749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24" name="Freeform 28224"/>
          <p:cNvSpPr/>
          <p:nvPr/>
        </p:nvSpPr>
        <p:spPr>
          <a:xfrm rot="0" flipH="0" flipV="0">
            <a:off x="10073639" y="10185401"/>
            <a:ext cx="88391" cy="320039"/>
          </a:xfrm>
          <a:custGeom>
            <a:pathLst>
              <a:path w="736600" h="2667000">
                <a:moveTo>
                  <a:pt x="736600" y="2667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25" name="Freeform 28225"/>
          <p:cNvSpPr/>
          <p:nvPr/>
        </p:nvSpPr>
        <p:spPr>
          <a:xfrm rot="0" flipH="0" flipV="0">
            <a:off x="9945623" y="11593577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82800" y="850900"/>
                </a:lnTo>
                <a:lnTo>
                  <a:pt x="2032000" y="660400"/>
                </a:lnTo>
                <a:lnTo>
                  <a:pt x="1930400" y="482600"/>
                </a:lnTo>
                <a:lnTo>
                  <a:pt x="1816100" y="330200"/>
                </a:lnTo>
                <a:lnTo>
                  <a:pt x="1663700" y="2032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104900" y="0"/>
                </a:lnTo>
                <a:lnTo>
                  <a:pt x="901700" y="12700"/>
                </a:lnTo>
                <a:lnTo>
                  <a:pt x="7112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286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28600" y="1701800"/>
                </a:lnTo>
                <a:lnTo>
                  <a:pt x="355600" y="1854200"/>
                </a:lnTo>
                <a:lnTo>
                  <a:pt x="520700" y="1968500"/>
                </a:lnTo>
                <a:lnTo>
                  <a:pt x="711200" y="2044700"/>
                </a:lnTo>
                <a:lnTo>
                  <a:pt x="901700" y="2095500"/>
                </a:lnTo>
                <a:lnTo>
                  <a:pt x="1104900" y="2108200"/>
                </a:lnTo>
                <a:lnTo>
                  <a:pt x="1295400" y="2082800"/>
                </a:lnTo>
                <a:lnTo>
                  <a:pt x="1485900" y="2006600"/>
                </a:lnTo>
                <a:lnTo>
                  <a:pt x="1663700" y="1905000"/>
                </a:lnTo>
                <a:lnTo>
                  <a:pt x="1816100" y="1778000"/>
                </a:lnTo>
                <a:lnTo>
                  <a:pt x="1930400" y="1625600"/>
                </a:lnTo>
                <a:lnTo>
                  <a:pt x="2032000" y="1447800"/>
                </a:lnTo>
                <a:lnTo>
                  <a:pt x="20828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26" name="Freeform 28226"/>
          <p:cNvSpPr/>
          <p:nvPr/>
        </p:nvSpPr>
        <p:spPr>
          <a:xfrm rot="0" flipH="0" flipV="0">
            <a:off x="9278111" y="12741149"/>
            <a:ext cx="2086355" cy="624839"/>
          </a:xfrm>
          <a:custGeom>
            <a:pathLst>
              <a:path w="17386300" h="5207000">
                <a:moveTo>
                  <a:pt x="0" y="3517900"/>
                </a:moveTo>
                <a:lnTo>
                  <a:pt x="711200" y="3886200"/>
                </a:lnTo>
                <a:lnTo>
                  <a:pt x="1447800" y="4203700"/>
                </a:lnTo>
                <a:lnTo>
                  <a:pt x="2197100" y="4483100"/>
                </a:lnTo>
                <a:lnTo>
                  <a:pt x="2971800" y="4724400"/>
                </a:lnTo>
                <a:lnTo>
                  <a:pt x="3746500" y="4914900"/>
                </a:lnTo>
                <a:lnTo>
                  <a:pt x="4533900" y="5054600"/>
                </a:lnTo>
                <a:lnTo>
                  <a:pt x="5334000" y="5156200"/>
                </a:lnTo>
                <a:lnTo>
                  <a:pt x="6134100" y="5207000"/>
                </a:lnTo>
                <a:lnTo>
                  <a:pt x="6946900" y="5207000"/>
                </a:lnTo>
                <a:lnTo>
                  <a:pt x="7747000" y="5168900"/>
                </a:lnTo>
                <a:lnTo>
                  <a:pt x="8547100" y="5080000"/>
                </a:lnTo>
                <a:lnTo>
                  <a:pt x="9334500" y="4940300"/>
                </a:lnTo>
                <a:lnTo>
                  <a:pt x="10121900" y="4762500"/>
                </a:lnTo>
                <a:lnTo>
                  <a:pt x="10883900" y="4533900"/>
                </a:lnTo>
                <a:lnTo>
                  <a:pt x="11645900" y="4254500"/>
                </a:lnTo>
                <a:lnTo>
                  <a:pt x="12382500" y="3937000"/>
                </a:lnTo>
                <a:lnTo>
                  <a:pt x="13106400" y="3581400"/>
                </a:lnTo>
                <a:lnTo>
                  <a:pt x="13792200" y="3187700"/>
                </a:lnTo>
                <a:lnTo>
                  <a:pt x="14465300" y="2743200"/>
                </a:lnTo>
                <a:lnTo>
                  <a:pt x="15113000" y="2260600"/>
                </a:lnTo>
                <a:lnTo>
                  <a:pt x="15735300" y="1752600"/>
                </a:lnTo>
                <a:lnTo>
                  <a:pt x="16319500" y="1193800"/>
                </a:lnTo>
                <a:lnTo>
                  <a:pt x="16865600" y="609600"/>
                </a:lnTo>
                <a:lnTo>
                  <a:pt x="17386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27" name="Freeform 28227"/>
          <p:cNvSpPr/>
          <p:nvPr/>
        </p:nvSpPr>
        <p:spPr>
          <a:xfrm rot="0" flipH="0" flipV="0">
            <a:off x="10072115" y="11720069"/>
            <a:ext cx="1091183" cy="1232915"/>
          </a:xfrm>
          <a:custGeom>
            <a:pathLst>
              <a:path w="9093200" h="10274300">
                <a:moveTo>
                  <a:pt x="0" y="0"/>
                </a:moveTo>
                <a:lnTo>
                  <a:pt x="9093200" y="10274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28" name="Freeform 28228"/>
          <p:cNvSpPr/>
          <p:nvPr/>
        </p:nvSpPr>
        <p:spPr>
          <a:xfrm rot="0" flipH="0" flipV="0">
            <a:off x="9343643" y="10991597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24500"/>
                </a:lnTo>
                <a:lnTo>
                  <a:pt x="12039600" y="4965700"/>
                </a:lnTo>
                <a:lnTo>
                  <a:pt x="11912600" y="4432300"/>
                </a:lnTo>
                <a:lnTo>
                  <a:pt x="11747500" y="3911600"/>
                </a:lnTo>
                <a:lnTo>
                  <a:pt x="11518900" y="3403600"/>
                </a:lnTo>
                <a:lnTo>
                  <a:pt x="11252200" y="2908300"/>
                </a:lnTo>
                <a:lnTo>
                  <a:pt x="10947400" y="2451100"/>
                </a:lnTo>
                <a:lnTo>
                  <a:pt x="10604500" y="2032000"/>
                </a:lnTo>
                <a:lnTo>
                  <a:pt x="10210800" y="1625600"/>
                </a:lnTo>
                <a:lnTo>
                  <a:pt x="9791700" y="1270000"/>
                </a:lnTo>
                <a:lnTo>
                  <a:pt x="9334500" y="952500"/>
                </a:lnTo>
                <a:lnTo>
                  <a:pt x="8864600" y="673100"/>
                </a:lnTo>
                <a:lnTo>
                  <a:pt x="8356600" y="444500"/>
                </a:lnTo>
                <a:lnTo>
                  <a:pt x="78359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59300" y="190500"/>
                </a:lnTo>
                <a:lnTo>
                  <a:pt x="4025900" y="342900"/>
                </a:lnTo>
                <a:lnTo>
                  <a:pt x="3517900" y="558800"/>
                </a:lnTo>
                <a:lnTo>
                  <a:pt x="3022600" y="812800"/>
                </a:lnTo>
                <a:lnTo>
                  <a:pt x="2565400" y="1104900"/>
                </a:lnTo>
                <a:lnTo>
                  <a:pt x="21209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2921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2921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20900" y="10693400"/>
                </a:lnTo>
                <a:lnTo>
                  <a:pt x="2565400" y="11036300"/>
                </a:lnTo>
                <a:lnTo>
                  <a:pt x="3022600" y="11328400"/>
                </a:lnTo>
                <a:lnTo>
                  <a:pt x="3517900" y="11582400"/>
                </a:lnTo>
                <a:lnTo>
                  <a:pt x="4025900" y="11798300"/>
                </a:lnTo>
                <a:lnTo>
                  <a:pt x="45593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2103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35900" y="11887200"/>
                </a:lnTo>
                <a:lnTo>
                  <a:pt x="8356600" y="11696700"/>
                </a:lnTo>
                <a:lnTo>
                  <a:pt x="8864600" y="11468100"/>
                </a:lnTo>
                <a:lnTo>
                  <a:pt x="9334500" y="11188700"/>
                </a:lnTo>
                <a:lnTo>
                  <a:pt x="9791700" y="10871200"/>
                </a:lnTo>
                <a:lnTo>
                  <a:pt x="10210800" y="10515600"/>
                </a:lnTo>
                <a:lnTo>
                  <a:pt x="10604500" y="10109200"/>
                </a:lnTo>
                <a:lnTo>
                  <a:pt x="10947400" y="9690100"/>
                </a:lnTo>
                <a:lnTo>
                  <a:pt x="11252200" y="9232900"/>
                </a:lnTo>
                <a:lnTo>
                  <a:pt x="11518900" y="8737600"/>
                </a:lnTo>
                <a:lnTo>
                  <a:pt x="11747500" y="8229600"/>
                </a:lnTo>
                <a:lnTo>
                  <a:pt x="11912600" y="7708900"/>
                </a:lnTo>
                <a:lnTo>
                  <a:pt x="12039600" y="7175500"/>
                </a:lnTo>
                <a:lnTo>
                  <a:pt x="12115800" y="66294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29" name="Freeform 28229"/>
          <p:cNvSpPr/>
          <p:nvPr/>
        </p:nvSpPr>
        <p:spPr>
          <a:xfrm rot="0" flipH="0" flipV="0">
            <a:off x="9524999" y="11720069"/>
            <a:ext cx="547115" cy="483107"/>
          </a:xfrm>
          <a:custGeom>
            <a:pathLst>
              <a:path w="4559300" h="4025900">
                <a:moveTo>
                  <a:pt x="1028700" y="2235200"/>
                </a:moveTo>
                <a:lnTo>
                  <a:pt x="0" y="4025900"/>
                </a:lnTo>
                <a:lnTo>
                  <a:pt x="4559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30" name="Freeform 28230"/>
          <p:cNvSpPr/>
          <p:nvPr/>
        </p:nvSpPr>
        <p:spPr>
          <a:xfrm rot="0" flipH="0" flipV="0">
            <a:off x="9524999" y="12107165"/>
            <a:ext cx="208787" cy="96011"/>
          </a:xfrm>
          <a:custGeom>
            <a:pathLst>
              <a:path w="1739900" h="800100">
                <a:moveTo>
                  <a:pt x="0" y="800100"/>
                </a:moveTo>
                <a:lnTo>
                  <a:pt x="1739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31" name="Freeform 28231"/>
          <p:cNvSpPr/>
          <p:nvPr/>
        </p:nvSpPr>
        <p:spPr>
          <a:xfrm rot="0" flipH="0" flipV="0">
            <a:off x="10890503" y="12658853"/>
            <a:ext cx="272795" cy="294131"/>
          </a:xfrm>
          <a:custGeom>
            <a:pathLst>
              <a:path w="2273300" h="2451100">
                <a:moveTo>
                  <a:pt x="1092200" y="0"/>
                </a:moveTo>
                <a:lnTo>
                  <a:pt x="2273300" y="2451100"/>
                </a:lnTo>
                <a:lnTo>
                  <a:pt x="0" y="96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32" name="Freeform 28232"/>
          <p:cNvSpPr/>
          <p:nvPr/>
        </p:nvSpPr>
        <p:spPr>
          <a:xfrm rot="0" flipH="0" flipV="0">
            <a:off x="9985247" y="10183877"/>
            <a:ext cx="2796539" cy="908303"/>
          </a:xfrm>
          <a:custGeom>
            <a:pathLst>
              <a:path w="23304500" h="7569200">
                <a:moveTo>
                  <a:pt x="23304500" y="7404100"/>
                </a:moveTo>
                <a:lnTo>
                  <a:pt x="22948900" y="6692900"/>
                </a:lnTo>
                <a:lnTo>
                  <a:pt x="22555200" y="6007100"/>
                </a:lnTo>
                <a:lnTo>
                  <a:pt x="22110700" y="5346700"/>
                </a:lnTo>
                <a:lnTo>
                  <a:pt x="21640800" y="4724400"/>
                </a:lnTo>
                <a:lnTo>
                  <a:pt x="21120100" y="4127500"/>
                </a:lnTo>
                <a:lnTo>
                  <a:pt x="20561300" y="3556000"/>
                </a:lnTo>
                <a:lnTo>
                  <a:pt x="19977100" y="3035300"/>
                </a:lnTo>
                <a:lnTo>
                  <a:pt x="19354800" y="2540000"/>
                </a:lnTo>
                <a:lnTo>
                  <a:pt x="18707100" y="2082800"/>
                </a:lnTo>
                <a:lnTo>
                  <a:pt x="18034000" y="1676400"/>
                </a:lnTo>
                <a:lnTo>
                  <a:pt x="17335500" y="1308100"/>
                </a:lnTo>
                <a:lnTo>
                  <a:pt x="16611600" y="977900"/>
                </a:lnTo>
                <a:lnTo>
                  <a:pt x="15875000" y="698500"/>
                </a:lnTo>
                <a:lnTo>
                  <a:pt x="15125700" y="457200"/>
                </a:lnTo>
                <a:lnTo>
                  <a:pt x="14351000" y="266700"/>
                </a:lnTo>
                <a:lnTo>
                  <a:pt x="13576300" y="127000"/>
                </a:lnTo>
                <a:lnTo>
                  <a:pt x="12788900" y="38100"/>
                </a:lnTo>
                <a:lnTo>
                  <a:pt x="12001500" y="0"/>
                </a:lnTo>
                <a:lnTo>
                  <a:pt x="11201400" y="0"/>
                </a:lnTo>
                <a:lnTo>
                  <a:pt x="10414000" y="63500"/>
                </a:lnTo>
                <a:lnTo>
                  <a:pt x="9639300" y="165100"/>
                </a:lnTo>
                <a:lnTo>
                  <a:pt x="8851900" y="317500"/>
                </a:lnTo>
                <a:lnTo>
                  <a:pt x="8089900" y="508000"/>
                </a:lnTo>
                <a:lnTo>
                  <a:pt x="7340600" y="762000"/>
                </a:lnTo>
                <a:lnTo>
                  <a:pt x="6604000" y="1054100"/>
                </a:lnTo>
                <a:lnTo>
                  <a:pt x="5892800" y="1384300"/>
                </a:lnTo>
                <a:lnTo>
                  <a:pt x="5194300" y="1765300"/>
                </a:lnTo>
                <a:lnTo>
                  <a:pt x="4521200" y="2184400"/>
                </a:lnTo>
                <a:lnTo>
                  <a:pt x="3886200" y="2654300"/>
                </a:lnTo>
                <a:lnTo>
                  <a:pt x="3276600" y="3149600"/>
                </a:lnTo>
                <a:lnTo>
                  <a:pt x="2692400" y="3695700"/>
                </a:lnTo>
                <a:lnTo>
                  <a:pt x="2146300" y="4267200"/>
                </a:lnTo>
                <a:lnTo>
                  <a:pt x="1638300" y="4876800"/>
                </a:lnTo>
                <a:lnTo>
                  <a:pt x="1168400" y="5511800"/>
                </a:lnTo>
                <a:lnTo>
                  <a:pt x="736600" y="6172200"/>
                </a:lnTo>
                <a:lnTo>
                  <a:pt x="355600" y="6858000"/>
                </a:lnTo>
                <a:lnTo>
                  <a:pt x="0" y="7569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33" name="Freeform 28233"/>
          <p:cNvSpPr/>
          <p:nvPr/>
        </p:nvSpPr>
        <p:spPr>
          <a:xfrm rot="0" flipH="0" flipV="0">
            <a:off x="11388851" y="10194545"/>
            <a:ext cx="3047" cy="1525523"/>
          </a:xfrm>
          <a:custGeom>
            <a:pathLst>
              <a:path w="25400" h="12712700">
                <a:moveTo>
                  <a:pt x="0" y="127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34" name="Freeform 28234"/>
          <p:cNvSpPr/>
          <p:nvPr/>
        </p:nvSpPr>
        <p:spPr>
          <a:xfrm rot="0" flipH="0" flipV="0">
            <a:off x="11305031" y="10185401"/>
            <a:ext cx="88391" cy="320039"/>
          </a:xfrm>
          <a:custGeom>
            <a:pathLst>
              <a:path w="736600" h="2667000">
                <a:moveTo>
                  <a:pt x="0" y="2667000"/>
                </a:moveTo>
                <a:lnTo>
                  <a:pt x="736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35" name="Freeform 28235"/>
          <p:cNvSpPr/>
          <p:nvPr/>
        </p:nvSpPr>
        <p:spPr>
          <a:xfrm rot="0" flipH="0" flipV="0">
            <a:off x="11390375" y="10185401"/>
            <a:ext cx="88391" cy="320039"/>
          </a:xfrm>
          <a:custGeom>
            <a:pathLst>
              <a:path w="736600" h="2667000">
                <a:moveTo>
                  <a:pt x="736600" y="2667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36" name="Freeform 28236"/>
          <p:cNvSpPr/>
          <p:nvPr/>
        </p:nvSpPr>
        <p:spPr>
          <a:xfrm rot="0" flipH="0" flipV="0">
            <a:off x="11263883" y="11593577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701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30200"/>
                </a:lnTo>
                <a:lnTo>
                  <a:pt x="1651000" y="203200"/>
                </a:lnTo>
                <a:lnTo>
                  <a:pt x="1473200" y="101600"/>
                </a:lnTo>
                <a:lnTo>
                  <a:pt x="1295400" y="25400"/>
                </a:lnTo>
                <a:lnTo>
                  <a:pt x="1092200" y="0"/>
                </a:lnTo>
                <a:lnTo>
                  <a:pt x="889000" y="12700"/>
                </a:lnTo>
                <a:lnTo>
                  <a:pt x="6985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406400"/>
                </a:lnTo>
                <a:lnTo>
                  <a:pt x="1016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01600" y="1536700"/>
                </a:lnTo>
                <a:lnTo>
                  <a:pt x="215900" y="1701800"/>
                </a:lnTo>
                <a:lnTo>
                  <a:pt x="355600" y="1854200"/>
                </a:lnTo>
                <a:lnTo>
                  <a:pt x="520700" y="1968500"/>
                </a:lnTo>
                <a:lnTo>
                  <a:pt x="698500" y="2044700"/>
                </a:lnTo>
                <a:lnTo>
                  <a:pt x="889000" y="2095500"/>
                </a:lnTo>
                <a:lnTo>
                  <a:pt x="1092200" y="2108200"/>
                </a:lnTo>
                <a:lnTo>
                  <a:pt x="1295400" y="2082800"/>
                </a:lnTo>
                <a:lnTo>
                  <a:pt x="1473200" y="2006600"/>
                </a:lnTo>
                <a:lnTo>
                  <a:pt x="1651000" y="1905000"/>
                </a:lnTo>
                <a:lnTo>
                  <a:pt x="1803400" y="1778000"/>
                </a:lnTo>
                <a:lnTo>
                  <a:pt x="1930400" y="1625600"/>
                </a:lnTo>
                <a:lnTo>
                  <a:pt x="2019300" y="1447800"/>
                </a:lnTo>
                <a:lnTo>
                  <a:pt x="20701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37" name="Freeform 28237"/>
          <p:cNvSpPr/>
          <p:nvPr/>
        </p:nvSpPr>
        <p:spPr>
          <a:xfrm rot="0" flipH="0" flipV="0">
            <a:off x="10594847" y="12741149"/>
            <a:ext cx="2086355" cy="624839"/>
          </a:xfrm>
          <a:custGeom>
            <a:pathLst>
              <a:path w="17386300" h="5207000">
                <a:moveTo>
                  <a:pt x="0" y="3517900"/>
                </a:moveTo>
                <a:lnTo>
                  <a:pt x="723900" y="3886200"/>
                </a:lnTo>
                <a:lnTo>
                  <a:pt x="1447800" y="4203700"/>
                </a:lnTo>
                <a:lnTo>
                  <a:pt x="2209800" y="4483100"/>
                </a:lnTo>
                <a:lnTo>
                  <a:pt x="2971800" y="4724400"/>
                </a:lnTo>
                <a:lnTo>
                  <a:pt x="3759200" y="4914900"/>
                </a:lnTo>
                <a:lnTo>
                  <a:pt x="4546600" y="5054600"/>
                </a:lnTo>
                <a:lnTo>
                  <a:pt x="5346700" y="5156200"/>
                </a:lnTo>
                <a:lnTo>
                  <a:pt x="6146800" y="5207000"/>
                </a:lnTo>
                <a:lnTo>
                  <a:pt x="6946900" y="5207000"/>
                </a:lnTo>
                <a:lnTo>
                  <a:pt x="7747000" y="5168900"/>
                </a:lnTo>
                <a:lnTo>
                  <a:pt x="8547100" y="5080000"/>
                </a:lnTo>
                <a:lnTo>
                  <a:pt x="9334500" y="4940300"/>
                </a:lnTo>
                <a:lnTo>
                  <a:pt x="10121900" y="4762500"/>
                </a:lnTo>
                <a:lnTo>
                  <a:pt x="10896600" y="4533900"/>
                </a:lnTo>
                <a:lnTo>
                  <a:pt x="11645900" y="4254500"/>
                </a:lnTo>
                <a:lnTo>
                  <a:pt x="12382500" y="3937000"/>
                </a:lnTo>
                <a:lnTo>
                  <a:pt x="13106400" y="3581400"/>
                </a:lnTo>
                <a:lnTo>
                  <a:pt x="13804900" y="3187700"/>
                </a:lnTo>
                <a:lnTo>
                  <a:pt x="14478000" y="2743200"/>
                </a:lnTo>
                <a:lnTo>
                  <a:pt x="15113000" y="2260600"/>
                </a:lnTo>
                <a:lnTo>
                  <a:pt x="15735300" y="1752600"/>
                </a:lnTo>
                <a:lnTo>
                  <a:pt x="16319500" y="1193800"/>
                </a:lnTo>
                <a:lnTo>
                  <a:pt x="16865600" y="609600"/>
                </a:lnTo>
                <a:lnTo>
                  <a:pt x="17386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38" name="Freeform 28238"/>
          <p:cNvSpPr/>
          <p:nvPr/>
        </p:nvSpPr>
        <p:spPr>
          <a:xfrm rot="0" flipH="0" flipV="0">
            <a:off x="11388851" y="11720069"/>
            <a:ext cx="1091183" cy="1232915"/>
          </a:xfrm>
          <a:custGeom>
            <a:pathLst>
              <a:path w="9093200" h="10274300">
                <a:moveTo>
                  <a:pt x="0" y="0"/>
                </a:moveTo>
                <a:lnTo>
                  <a:pt x="9093200" y="10274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39" name="Freeform 28239"/>
          <p:cNvSpPr/>
          <p:nvPr/>
        </p:nvSpPr>
        <p:spPr>
          <a:xfrm rot="0" flipH="0" flipV="0">
            <a:off x="10660379" y="10991597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24500"/>
                </a:lnTo>
                <a:lnTo>
                  <a:pt x="12039600" y="4965700"/>
                </a:lnTo>
                <a:lnTo>
                  <a:pt x="11925300" y="4432300"/>
                </a:lnTo>
                <a:lnTo>
                  <a:pt x="11747500" y="3911600"/>
                </a:lnTo>
                <a:lnTo>
                  <a:pt x="11531600" y="3403600"/>
                </a:lnTo>
                <a:lnTo>
                  <a:pt x="11264900" y="2908300"/>
                </a:lnTo>
                <a:lnTo>
                  <a:pt x="10947400" y="2451100"/>
                </a:lnTo>
                <a:lnTo>
                  <a:pt x="10604500" y="2032000"/>
                </a:lnTo>
                <a:lnTo>
                  <a:pt x="10223500" y="1625600"/>
                </a:lnTo>
                <a:lnTo>
                  <a:pt x="97917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69300" y="444500"/>
                </a:lnTo>
                <a:lnTo>
                  <a:pt x="78486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72000" y="190500"/>
                </a:lnTo>
                <a:lnTo>
                  <a:pt x="4038600" y="342900"/>
                </a:lnTo>
                <a:lnTo>
                  <a:pt x="35306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30600" y="11582400"/>
                </a:lnTo>
                <a:lnTo>
                  <a:pt x="4038600" y="11798300"/>
                </a:lnTo>
                <a:lnTo>
                  <a:pt x="45720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2103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48600" y="11887200"/>
                </a:lnTo>
                <a:lnTo>
                  <a:pt x="83693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791700" y="10871200"/>
                </a:lnTo>
                <a:lnTo>
                  <a:pt x="10223500" y="10515600"/>
                </a:lnTo>
                <a:lnTo>
                  <a:pt x="10604500" y="10109200"/>
                </a:lnTo>
                <a:lnTo>
                  <a:pt x="10947400" y="9690100"/>
                </a:lnTo>
                <a:lnTo>
                  <a:pt x="11264900" y="9232900"/>
                </a:lnTo>
                <a:lnTo>
                  <a:pt x="11531600" y="8737600"/>
                </a:lnTo>
                <a:lnTo>
                  <a:pt x="11747500" y="8229600"/>
                </a:lnTo>
                <a:lnTo>
                  <a:pt x="11925300" y="7708900"/>
                </a:lnTo>
                <a:lnTo>
                  <a:pt x="12039600" y="7175500"/>
                </a:lnTo>
                <a:lnTo>
                  <a:pt x="12115800" y="66294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40" name="Freeform 28240"/>
          <p:cNvSpPr/>
          <p:nvPr/>
        </p:nvSpPr>
        <p:spPr>
          <a:xfrm rot="0" flipH="0" flipV="0">
            <a:off x="10843259" y="11720069"/>
            <a:ext cx="545591" cy="483107"/>
          </a:xfrm>
          <a:custGeom>
            <a:pathLst>
              <a:path w="4546600" h="4025900">
                <a:moveTo>
                  <a:pt x="1028700" y="2235200"/>
                </a:moveTo>
                <a:lnTo>
                  <a:pt x="0" y="4025900"/>
                </a:lnTo>
                <a:lnTo>
                  <a:pt x="4546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41" name="Freeform 28241"/>
          <p:cNvSpPr/>
          <p:nvPr/>
        </p:nvSpPr>
        <p:spPr>
          <a:xfrm rot="0" flipH="0" flipV="0">
            <a:off x="10843259" y="12107165"/>
            <a:ext cx="207263" cy="96011"/>
          </a:xfrm>
          <a:custGeom>
            <a:pathLst>
              <a:path w="1727200" h="800100">
                <a:moveTo>
                  <a:pt x="0" y="800100"/>
                </a:moveTo>
                <a:lnTo>
                  <a:pt x="1727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42" name="Freeform 28242"/>
          <p:cNvSpPr/>
          <p:nvPr/>
        </p:nvSpPr>
        <p:spPr>
          <a:xfrm rot="0" flipH="0" flipV="0">
            <a:off x="12207239" y="12658853"/>
            <a:ext cx="272795" cy="294131"/>
          </a:xfrm>
          <a:custGeom>
            <a:pathLst>
              <a:path w="2273300" h="2451100">
                <a:moveTo>
                  <a:pt x="1092200" y="0"/>
                </a:moveTo>
                <a:lnTo>
                  <a:pt x="2273300" y="2451100"/>
                </a:lnTo>
                <a:lnTo>
                  <a:pt x="0" y="96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43" name="Freeform 28243"/>
          <p:cNvSpPr/>
          <p:nvPr/>
        </p:nvSpPr>
        <p:spPr>
          <a:xfrm rot="0" flipH="0" flipV="0">
            <a:off x="11303507" y="10183877"/>
            <a:ext cx="2796539" cy="908303"/>
          </a:xfrm>
          <a:custGeom>
            <a:pathLst>
              <a:path w="23304500" h="7569200">
                <a:moveTo>
                  <a:pt x="23304500" y="7404100"/>
                </a:moveTo>
                <a:lnTo>
                  <a:pt x="22948900" y="6692900"/>
                </a:lnTo>
                <a:lnTo>
                  <a:pt x="22555200" y="6007100"/>
                </a:lnTo>
                <a:lnTo>
                  <a:pt x="22110700" y="5346700"/>
                </a:lnTo>
                <a:lnTo>
                  <a:pt x="21628100" y="4724400"/>
                </a:lnTo>
                <a:lnTo>
                  <a:pt x="21107400" y="4127500"/>
                </a:lnTo>
                <a:lnTo>
                  <a:pt x="20561300" y="3556000"/>
                </a:lnTo>
                <a:lnTo>
                  <a:pt x="19964400" y="3035300"/>
                </a:lnTo>
                <a:lnTo>
                  <a:pt x="19354800" y="2540000"/>
                </a:lnTo>
                <a:lnTo>
                  <a:pt x="18707100" y="2082800"/>
                </a:lnTo>
                <a:lnTo>
                  <a:pt x="18034000" y="1676400"/>
                </a:lnTo>
                <a:lnTo>
                  <a:pt x="17322800" y="1308100"/>
                </a:lnTo>
                <a:lnTo>
                  <a:pt x="16611600" y="977900"/>
                </a:lnTo>
                <a:lnTo>
                  <a:pt x="15875000" y="698500"/>
                </a:lnTo>
                <a:lnTo>
                  <a:pt x="15113000" y="457200"/>
                </a:lnTo>
                <a:lnTo>
                  <a:pt x="14351000" y="266700"/>
                </a:lnTo>
                <a:lnTo>
                  <a:pt x="13563600" y="127000"/>
                </a:lnTo>
                <a:lnTo>
                  <a:pt x="12776200" y="38100"/>
                </a:lnTo>
                <a:lnTo>
                  <a:pt x="11988800" y="0"/>
                </a:lnTo>
                <a:lnTo>
                  <a:pt x="11201400" y="0"/>
                </a:lnTo>
                <a:lnTo>
                  <a:pt x="10414000" y="63500"/>
                </a:lnTo>
                <a:lnTo>
                  <a:pt x="9626600" y="165100"/>
                </a:lnTo>
                <a:lnTo>
                  <a:pt x="8851900" y="317500"/>
                </a:lnTo>
                <a:lnTo>
                  <a:pt x="8089900" y="508000"/>
                </a:lnTo>
                <a:lnTo>
                  <a:pt x="7327900" y="762000"/>
                </a:lnTo>
                <a:lnTo>
                  <a:pt x="6591300" y="1054100"/>
                </a:lnTo>
                <a:lnTo>
                  <a:pt x="5880100" y="1384300"/>
                </a:lnTo>
                <a:lnTo>
                  <a:pt x="5181600" y="1765300"/>
                </a:lnTo>
                <a:lnTo>
                  <a:pt x="4521200" y="2184400"/>
                </a:lnTo>
                <a:lnTo>
                  <a:pt x="3873500" y="2654300"/>
                </a:lnTo>
                <a:lnTo>
                  <a:pt x="3263900" y="3149600"/>
                </a:lnTo>
                <a:lnTo>
                  <a:pt x="2679700" y="3695700"/>
                </a:lnTo>
                <a:lnTo>
                  <a:pt x="2146300" y="4267200"/>
                </a:lnTo>
                <a:lnTo>
                  <a:pt x="1638300" y="4876800"/>
                </a:lnTo>
                <a:lnTo>
                  <a:pt x="1155700" y="5511800"/>
                </a:lnTo>
                <a:lnTo>
                  <a:pt x="736600" y="6172200"/>
                </a:lnTo>
                <a:lnTo>
                  <a:pt x="342900" y="6858000"/>
                </a:lnTo>
                <a:lnTo>
                  <a:pt x="0" y="7569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44" name="Freeform 28244"/>
          <p:cNvSpPr/>
          <p:nvPr/>
        </p:nvSpPr>
        <p:spPr>
          <a:xfrm rot="0" flipH="0" flipV="0">
            <a:off x="12705587" y="10194545"/>
            <a:ext cx="3047" cy="1525523"/>
          </a:xfrm>
          <a:custGeom>
            <a:pathLst>
              <a:path w="25400" h="12712700">
                <a:moveTo>
                  <a:pt x="0" y="127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45" name="Freeform 28245"/>
          <p:cNvSpPr/>
          <p:nvPr/>
        </p:nvSpPr>
        <p:spPr>
          <a:xfrm rot="0" flipH="0" flipV="0">
            <a:off x="12621767" y="10185401"/>
            <a:ext cx="89915" cy="320039"/>
          </a:xfrm>
          <a:custGeom>
            <a:pathLst>
              <a:path w="749300" h="2667000">
                <a:moveTo>
                  <a:pt x="0" y="2667000"/>
                </a:moveTo>
                <a:lnTo>
                  <a:pt x="749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46" name="Freeform 28246"/>
          <p:cNvSpPr/>
          <p:nvPr/>
        </p:nvSpPr>
        <p:spPr>
          <a:xfrm rot="0" flipH="0" flipV="0">
            <a:off x="12708635" y="10185401"/>
            <a:ext cx="88391" cy="320039"/>
          </a:xfrm>
          <a:custGeom>
            <a:pathLst>
              <a:path w="736600" h="2667000">
                <a:moveTo>
                  <a:pt x="736600" y="2667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47" name="Freeform 28247"/>
          <p:cNvSpPr/>
          <p:nvPr/>
        </p:nvSpPr>
        <p:spPr>
          <a:xfrm rot="0" flipH="0" flipV="0">
            <a:off x="12580619" y="11593577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828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30200"/>
                </a:lnTo>
                <a:lnTo>
                  <a:pt x="1663700" y="2032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092200" y="0"/>
                </a:lnTo>
                <a:lnTo>
                  <a:pt x="901700" y="12700"/>
                </a:lnTo>
                <a:lnTo>
                  <a:pt x="6985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15900" y="1701800"/>
                </a:lnTo>
                <a:lnTo>
                  <a:pt x="355600" y="1854200"/>
                </a:lnTo>
                <a:lnTo>
                  <a:pt x="520700" y="1968500"/>
                </a:lnTo>
                <a:lnTo>
                  <a:pt x="698500" y="2044700"/>
                </a:lnTo>
                <a:lnTo>
                  <a:pt x="901700" y="2095500"/>
                </a:lnTo>
                <a:lnTo>
                  <a:pt x="1092200" y="2108200"/>
                </a:lnTo>
                <a:lnTo>
                  <a:pt x="1295400" y="2082800"/>
                </a:lnTo>
                <a:lnTo>
                  <a:pt x="1485900" y="2006600"/>
                </a:lnTo>
                <a:lnTo>
                  <a:pt x="1663700" y="1905000"/>
                </a:lnTo>
                <a:lnTo>
                  <a:pt x="1803400" y="1778000"/>
                </a:lnTo>
                <a:lnTo>
                  <a:pt x="1930400" y="1625600"/>
                </a:lnTo>
                <a:lnTo>
                  <a:pt x="2019300" y="1447800"/>
                </a:lnTo>
                <a:lnTo>
                  <a:pt x="20828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48" name="Freeform 28248"/>
          <p:cNvSpPr/>
          <p:nvPr/>
        </p:nvSpPr>
        <p:spPr>
          <a:xfrm rot="0" flipH="0" flipV="0">
            <a:off x="11913107" y="12741149"/>
            <a:ext cx="2084831" cy="624839"/>
          </a:xfrm>
          <a:custGeom>
            <a:pathLst>
              <a:path w="17373600" h="5207000">
                <a:moveTo>
                  <a:pt x="0" y="3517900"/>
                </a:moveTo>
                <a:lnTo>
                  <a:pt x="711200" y="3886200"/>
                </a:lnTo>
                <a:lnTo>
                  <a:pt x="1447800" y="4203700"/>
                </a:lnTo>
                <a:lnTo>
                  <a:pt x="2197100" y="4483100"/>
                </a:lnTo>
                <a:lnTo>
                  <a:pt x="2971800" y="4724400"/>
                </a:lnTo>
                <a:lnTo>
                  <a:pt x="3746500" y="4914900"/>
                </a:lnTo>
                <a:lnTo>
                  <a:pt x="4533900" y="5054600"/>
                </a:lnTo>
                <a:lnTo>
                  <a:pt x="5334000" y="5156200"/>
                </a:lnTo>
                <a:lnTo>
                  <a:pt x="6134100" y="5207000"/>
                </a:lnTo>
                <a:lnTo>
                  <a:pt x="6934200" y="5207000"/>
                </a:lnTo>
                <a:lnTo>
                  <a:pt x="7747000" y="5168900"/>
                </a:lnTo>
                <a:lnTo>
                  <a:pt x="8547100" y="5080000"/>
                </a:lnTo>
                <a:lnTo>
                  <a:pt x="9334500" y="4940300"/>
                </a:lnTo>
                <a:lnTo>
                  <a:pt x="10109200" y="4762500"/>
                </a:lnTo>
                <a:lnTo>
                  <a:pt x="10883900" y="4533900"/>
                </a:lnTo>
                <a:lnTo>
                  <a:pt x="11645900" y="4254500"/>
                </a:lnTo>
                <a:lnTo>
                  <a:pt x="12382500" y="3937000"/>
                </a:lnTo>
                <a:lnTo>
                  <a:pt x="13093700" y="3581400"/>
                </a:lnTo>
                <a:lnTo>
                  <a:pt x="13792200" y="3187700"/>
                </a:lnTo>
                <a:lnTo>
                  <a:pt x="14465300" y="2743200"/>
                </a:lnTo>
                <a:lnTo>
                  <a:pt x="15113000" y="2260600"/>
                </a:lnTo>
                <a:lnTo>
                  <a:pt x="15722600" y="1752600"/>
                </a:lnTo>
                <a:lnTo>
                  <a:pt x="16306800" y="1193800"/>
                </a:lnTo>
                <a:lnTo>
                  <a:pt x="16865600" y="609600"/>
                </a:lnTo>
                <a:lnTo>
                  <a:pt x="17373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49" name="Freeform 28249"/>
          <p:cNvSpPr/>
          <p:nvPr/>
        </p:nvSpPr>
        <p:spPr>
          <a:xfrm rot="0" flipH="0" flipV="0">
            <a:off x="12705587" y="11720069"/>
            <a:ext cx="1092707" cy="1232915"/>
          </a:xfrm>
          <a:custGeom>
            <a:pathLst>
              <a:path w="9105900" h="10274300">
                <a:moveTo>
                  <a:pt x="0" y="0"/>
                </a:moveTo>
                <a:lnTo>
                  <a:pt x="9105900" y="10274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50" name="Freeform 28250"/>
          <p:cNvSpPr/>
          <p:nvPr/>
        </p:nvSpPr>
        <p:spPr>
          <a:xfrm rot="0" flipH="0" flipV="0">
            <a:off x="11978639" y="10991597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24500"/>
                </a:lnTo>
                <a:lnTo>
                  <a:pt x="12039600" y="4965700"/>
                </a:lnTo>
                <a:lnTo>
                  <a:pt x="11912600" y="4432300"/>
                </a:lnTo>
                <a:lnTo>
                  <a:pt x="11734800" y="3911600"/>
                </a:lnTo>
                <a:lnTo>
                  <a:pt x="11518900" y="3403600"/>
                </a:lnTo>
                <a:lnTo>
                  <a:pt x="11252200" y="2908300"/>
                </a:lnTo>
                <a:lnTo>
                  <a:pt x="10947400" y="2451100"/>
                </a:lnTo>
                <a:lnTo>
                  <a:pt x="10591800" y="2032000"/>
                </a:lnTo>
                <a:lnTo>
                  <a:pt x="10210800" y="1625600"/>
                </a:lnTo>
                <a:lnTo>
                  <a:pt x="9791700" y="1270000"/>
                </a:lnTo>
                <a:lnTo>
                  <a:pt x="9334500" y="952500"/>
                </a:lnTo>
                <a:lnTo>
                  <a:pt x="8864600" y="673100"/>
                </a:lnTo>
                <a:lnTo>
                  <a:pt x="8356600" y="444500"/>
                </a:lnTo>
                <a:lnTo>
                  <a:pt x="78359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1976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59300" y="190500"/>
                </a:lnTo>
                <a:lnTo>
                  <a:pt x="4025900" y="342900"/>
                </a:lnTo>
                <a:lnTo>
                  <a:pt x="3517900" y="558800"/>
                </a:lnTo>
                <a:lnTo>
                  <a:pt x="3022600" y="812800"/>
                </a:lnTo>
                <a:lnTo>
                  <a:pt x="2565400" y="1104900"/>
                </a:lnTo>
                <a:lnTo>
                  <a:pt x="2120900" y="1447800"/>
                </a:lnTo>
                <a:lnTo>
                  <a:pt x="1714500" y="1828800"/>
                </a:lnTo>
                <a:lnTo>
                  <a:pt x="1346200" y="2235200"/>
                </a:lnTo>
                <a:lnTo>
                  <a:pt x="10287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2921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2921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28700" y="9461500"/>
                </a:lnTo>
                <a:lnTo>
                  <a:pt x="1346200" y="9906000"/>
                </a:lnTo>
                <a:lnTo>
                  <a:pt x="1714500" y="10312400"/>
                </a:lnTo>
                <a:lnTo>
                  <a:pt x="2120900" y="10693400"/>
                </a:lnTo>
                <a:lnTo>
                  <a:pt x="2565400" y="11036300"/>
                </a:lnTo>
                <a:lnTo>
                  <a:pt x="3022600" y="11328400"/>
                </a:lnTo>
                <a:lnTo>
                  <a:pt x="3517900" y="11582400"/>
                </a:lnTo>
                <a:lnTo>
                  <a:pt x="4025900" y="11798300"/>
                </a:lnTo>
                <a:lnTo>
                  <a:pt x="45593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1976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35900" y="11887200"/>
                </a:lnTo>
                <a:lnTo>
                  <a:pt x="8356600" y="11696700"/>
                </a:lnTo>
                <a:lnTo>
                  <a:pt x="8864600" y="11468100"/>
                </a:lnTo>
                <a:lnTo>
                  <a:pt x="9334500" y="11188700"/>
                </a:lnTo>
                <a:lnTo>
                  <a:pt x="9791700" y="10871200"/>
                </a:lnTo>
                <a:lnTo>
                  <a:pt x="10210800" y="10515600"/>
                </a:lnTo>
                <a:lnTo>
                  <a:pt x="10591800" y="10109200"/>
                </a:lnTo>
                <a:lnTo>
                  <a:pt x="10947400" y="9690100"/>
                </a:lnTo>
                <a:lnTo>
                  <a:pt x="11252200" y="9232900"/>
                </a:lnTo>
                <a:lnTo>
                  <a:pt x="11518900" y="8737600"/>
                </a:lnTo>
                <a:lnTo>
                  <a:pt x="11734800" y="8229600"/>
                </a:lnTo>
                <a:lnTo>
                  <a:pt x="11912600" y="7708900"/>
                </a:lnTo>
                <a:lnTo>
                  <a:pt x="12039600" y="7175500"/>
                </a:lnTo>
                <a:lnTo>
                  <a:pt x="12115800" y="66294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51" name="Freeform 28251"/>
          <p:cNvSpPr/>
          <p:nvPr/>
        </p:nvSpPr>
        <p:spPr>
          <a:xfrm rot="0" flipH="0" flipV="0">
            <a:off x="12159995" y="11720069"/>
            <a:ext cx="545591" cy="483107"/>
          </a:xfrm>
          <a:custGeom>
            <a:pathLst>
              <a:path w="4546600" h="4025900">
                <a:moveTo>
                  <a:pt x="1028700" y="2235200"/>
                </a:moveTo>
                <a:lnTo>
                  <a:pt x="0" y="4025900"/>
                </a:lnTo>
                <a:lnTo>
                  <a:pt x="4546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52" name="Freeform 28252"/>
          <p:cNvSpPr/>
          <p:nvPr/>
        </p:nvSpPr>
        <p:spPr>
          <a:xfrm rot="0" flipH="0" flipV="0">
            <a:off x="12159995" y="12107165"/>
            <a:ext cx="207263" cy="96011"/>
          </a:xfrm>
          <a:custGeom>
            <a:pathLst>
              <a:path w="1727200" h="800100">
                <a:moveTo>
                  <a:pt x="0" y="800100"/>
                </a:moveTo>
                <a:lnTo>
                  <a:pt x="1727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53" name="Freeform 28253"/>
          <p:cNvSpPr/>
          <p:nvPr/>
        </p:nvSpPr>
        <p:spPr>
          <a:xfrm rot="0" flipH="0" flipV="0">
            <a:off x="13523975" y="12658853"/>
            <a:ext cx="274319" cy="294131"/>
          </a:xfrm>
          <a:custGeom>
            <a:pathLst>
              <a:path w="2286000" h="2451100">
                <a:moveTo>
                  <a:pt x="1092200" y="0"/>
                </a:moveTo>
                <a:lnTo>
                  <a:pt x="2286000" y="2451100"/>
                </a:lnTo>
                <a:lnTo>
                  <a:pt x="0" y="96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54" name="Freeform 28254"/>
          <p:cNvSpPr/>
          <p:nvPr/>
        </p:nvSpPr>
        <p:spPr>
          <a:xfrm rot="0" flipH="0" flipV="0">
            <a:off x="12620243" y="10183877"/>
            <a:ext cx="2796539" cy="908303"/>
          </a:xfrm>
          <a:custGeom>
            <a:pathLst>
              <a:path w="23304500" h="7569200">
                <a:moveTo>
                  <a:pt x="23304500" y="7404100"/>
                </a:moveTo>
                <a:lnTo>
                  <a:pt x="22948900" y="6692900"/>
                </a:lnTo>
                <a:lnTo>
                  <a:pt x="22555200" y="6007100"/>
                </a:lnTo>
                <a:lnTo>
                  <a:pt x="22110700" y="5346700"/>
                </a:lnTo>
                <a:lnTo>
                  <a:pt x="21640800" y="4724400"/>
                </a:lnTo>
                <a:lnTo>
                  <a:pt x="21120100" y="4127500"/>
                </a:lnTo>
                <a:lnTo>
                  <a:pt x="20561300" y="3556000"/>
                </a:lnTo>
                <a:lnTo>
                  <a:pt x="19977100" y="3035300"/>
                </a:lnTo>
                <a:lnTo>
                  <a:pt x="19354800" y="2540000"/>
                </a:lnTo>
                <a:lnTo>
                  <a:pt x="18707100" y="2082800"/>
                </a:lnTo>
                <a:lnTo>
                  <a:pt x="18034000" y="1676400"/>
                </a:lnTo>
                <a:lnTo>
                  <a:pt x="17335500" y="1308100"/>
                </a:lnTo>
                <a:lnTo>
                  <a:pt x="16611600" y="977900"/>
                </a:lnTo>
                <a:lnTo>
                  <a:pt x="15875000" y="698500"/>
                </a:lnTo>
                <a:lnTo>
                  <a:pt x="15113000" y="457200"/>
                </a:lnTo>
                <a:lnTo>
                  <a:pt x="14351000" y="266700"/>
                </a:lnTo>
                <a:lnTo>
                  <a:pt x="13576300" y="127000"/>
                </a:lnTo>
                <a:lnTo>
                  <a:pt x="12788900" y="38100"/>
                </a:lnTo>
                <a:lnTo>
                  <a:pt x="12001500" y="0"/>
                </a:lnTo>
                <a:lnTo>
                  <a:pt x="11201400" y="0"/>
                </a:lnTo>
                <a:lnTo>
                  <a:pt x="10414000" y="63500"/>
                </a:lnTo>
                <a:lnTo>
                  <a:pt x="9626600" y="165100"/>
                </a:lnTo>
                <a:lnTo>
                  <a:pt x="8851900" y="317500"/>
                </a:lnTo>
                <a:lnTo>
                  <a:pt x="8089900" y="508000"/>
                </a:lnTo>
                <a:lnTo>
                  <a:pt x="7340600" y="762000"/>
                </a:lnTo>
                <a:lnTo>
                  <a:pt x="6604000" y="1054100"/>
                </a:lnTo>
                <a:lnTo>
                  <a:pt x="5892800" y="1384300"/>
                </a:lnTo>
                <a:lnTo>
                  <a:pt x="5194300" y="1765300"/>
                </a:lnTo>
                <a:lnTo>
                  <a:pt x="4521200" y="2184400"/>
                </a:lnTo>
                <a:lnTo>
                  <a:pt x="3886200" y="2654300"/>
                </a:lnTo>
                <a:lnTo>
                  <a:pt x="3276600" y="3149600"/>
                </a:lnTo>
                <a:lnTo>
                  <a:pt x="2692400" y="3695700"/>
                </a:lnTo>
                <a:lnTo>
                  <a:pt x="2146300" y="4267200"/>
                </a:lnTo>
                <a:lnTo>
                  <a:pt x="1638300" y="4876800"/>
                </a:lnTo>
                <a:lnTo>
                  <a:pt x="1168400" y="5511800"/>
                </a:lnTo>
                <a:lnTo>
                  <a:pt x="736600" y="6172200"/>
                </a:lnTo>
                <a:lnTo>
                  <a:pt x="342900" y="6858000"/>
                </a:lnTo>
                <a:lnTo>
                  <a:pt x="0" y="7569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55" name="Freeform 28255"/>
          <p:cNvSpPr/>
          <p:nvPr/>
        </p:nvSpPr>
        <p:spPr>
          <a:xfrm rot="0" flipH="0" flipV="0">
            <a:off x="14023847" y="10194545"/>
            <a:ext cx="3047" cy="1525523"/>
          </a:xfrm>
          <a:custGeom>
            <a:pathLst>
              <a:path w="25400" h="12712700">
                <a:moveTo>
                  <a:pt x="0" y="12712700"/>
                </a:moveTo>
                <a:lnTo>
                  <a:pt x="25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56" name="Freeform 28256"/>
          <p:cNvSpPr/>
          <p:nvPr/>
        </p:nvSpPr>
        <p:spPr>
          <a:xfrm rot="0" flipH="0" flipV="0">
            <a:off x="13940027" y="10185401"/>
            <a:ext cx="88391" cy="320039"/>
          </a:xfrm>
          <a:custGeom>
            <a:pathLst>
              <a:path w="736600" h="2667000">
                <a:moveTo>
                  <a:pt x="0" y="2667000"/>
                </a:moveTo>
                <a:lnTo>
                  <a:pt x="736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57" name="Freeform 28257"/>
          <p:cNvSpPr/>
          <p:nvPr/>
        </p:nvSpPr>
        <p:spPr>
          <a:xfrm rot="0" flipH="0" flipV="0">
            <a:off x="14025371" y="10185401"/>
            <a:ext cx="88391" cy="320039"/>
          </a:xfrm>
          <a:custGeom>
            <a:pathLst>
              <a:path w="736600" h="2667000">
                <a:moveTo>
                  <a:pt x="736600" y="2667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58" name="Freeform 28258"/>
          <p:cNvSpPr/>
          <p:nvPr/>
        </p:nvSpPr>
        <p:spPr>
          <a:xfrm rot="0" flipH="0" flipV="0">
            <a:off x="13897355" y="11593577"/>
            <a:ext cx="252983" cy="252983"/>
          </a:xfrm>
          <a:custGeom>
            <a:pathLst>
              <a:path w="2108200" h="2108200">
                <a:moveTo>
                  <a:pt x="2108200" y="1054100"/>
                </a:moveTo>
                <a:lnTo>
                  <a:pt x="2082800" y="850900"/>
                </a:lnTo>
                <a:lnTo>
                  <a:pt x="2032000" y="660400"/>
                </a:lnTo>
                <a:lnTo>
                  <a:pt x="1943100" y="482600"/>
                </a:lnTo>
                <a:lnTo>
                  <a:pt x="1816100" y="330200"/>
                </a:lnTo>
                <a:lnTo>
                  <a:pt x="1663700" y="2032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104900" y="0"/>
                </a:lnTo>
                <a:lnTo>
                  <a:pt x="901700" y="12700"/>
                </a:lnTo>
                <a:lnTo>
                  <a:pt x="711200" y="63500"/>
                </a:lnTo>
                <a:lnTo>
                  <a:pt x="520700" y="139700"/>
                </a:lnTo>
                <a:lnTo>
                  <a:pt x="368300" y="254000"/>
                </a:lnTo>
                <a:lnTo>
                  <a:pt x="2286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28600" y="1701800"/>
                </a:lnTo>
                <a:lnTo>
                  <a:pt x="368300" y="1854200"/>
                </a:lnTo>
                <a:lnTo>
                  <a:pt x="520700" y="1968500"/>
                </a:lnTo>
                <a:lnTo>
                  <a:pt x="711200" y="2044700"/>
                </a:lnTo>
                <a:lnTo>
                  <a:pt x="901700" y="2095500"/>
                </a:lnTo>
                <a:lnTo>
                  <a:pt x="1104900" y="2108200"/>
                </a:lnTo>
                <a:lnTo>
                  <a:pt x="1295400" y="2082800"/>
                </a:lnTo>
                <a:lnTo>
                  <a:pt x="1485900" y="2006600"/>
                </a:lnTo>
                <a:lnTo>
                  <a:pt x="1663700" y="1905000"/>
                </a:lnTo>
                <a:lnTo>
                  <a:pt x="1816100" y="1778000"/>
                </a:lnTo>
                <a:lnTo>
                  <a:pt x="1943100" y="1625600"/>
                </a:lnTo>
                <a:lnTo>
                  <a:pt x="2032000" y="1447800"/>
                </a:lnTo>
                <a:lnTo>
                  <a:pt x="2082800" y="1257300"/>
                </a:lnTo>
                <a:lnTo>
                  <a:pt x="21082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59" name="Freeform 28259"/>
          <p:cNvSpPr/>
          <p:nvPr/>
        </p:nvSpPr>
        <p:spPr>
          <a:xfrm rot="0" flipH="0" flipV="0">
            <a:off x="13229843" y="12741149"/>
            <a:ext cx="2086355" cy="624839"/>
          </a:xfrm>
          <a:custGeom>
            <a:pathLst>
              <a:path w="17386300" h="5207000">
                <a:moveTo>
                  <a:pt x="0" y="3517900"/>
                </a:moveTo>
                <a:lnTo>
                  <a:pt x="711200" y="3886200"/>
                </a:lnTo>
                <a:lnTo>
                  <a:pt x="1447800" y="4203700"/>
                </a:lnTo>
                <a:lnTo>
                  <a:pt x="2209800" y="4483100"/>
                </a:lnTo>
                <a:lnTo>
                  <a:pt x="2971800" y="4724400"/>
                </a:lnTo>
                <a:lnTo>
                  <a:pt x="3759200" y="4914900"/>
                </a:lnTo>
                <a:lnTo>
                  <a:pt x="4546600" y="5054600"/>
                </a:lnTo>
                <a:lnTo>
                  <a:pt x="5346700" y="5156200"/>
                </a:lnTo>
                <a:lnTo>
                  <a:pt x="6146800" y="5207000"/>
                </a:lnTo>
                <a:lnTo>
                  <a:pt x="6946900" y="5207000"/>
                </a:lnTo>
                <a:lnTo>
                  <a:pt x="7747000" y="5168900"/>
                </a:lnTo>
                <a:lnTo>
                  <a:pt x="8547100" y="5080000"/>
                </a:lnTo>
                <a:lnTo>
                  <a:pt x="9334500" y="4940300"/>
                </a:lnTo>
                <a:lnTo>
                  <a:pt x="10121900" y="4762500"/>
                </a:lnTo>
                <a:lnTo>
                  <a:pt x="10896600" y="4533900"/>
                </a:lnTo>
                <a:lnTo>
                  <a:pt x="11645900" y="4254500"/>
                </a:lnTo>
                <a:lnTo>
                  <a:pt x="12382500" y="3937000"/>
                </a:lnTo>
                <a:lnTo>
                  <a:pt x="13106400" y="3581400"/>
                </a:lnTo>
                <a:lnTo>
                  <a:pt x="13804900" y="3187700"/>
                </a:lnTo>
                <a:lnTo>
                  <a:pt x="14478000" y="2743200"/>
                </a:lnTo>
                <a:lnTo>
                  <a:pt x="15113000" y="2260600"/>
                </a:lnTo>
                <a:lnTo>
                  <a:pt x="15735300" y="1752600"/>
                </a:lnTo>
                <a:lnTo>
                  <a:pt x="16319500" y="1193800"/>
                </a:lnTo>
                <a:lnTo>
                  <a:pt x="16865600" y="609600"/>
                </a:lnTo>
                <a:lnTo>
                  <a:pt x="17386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60" name="Freeform 28260"/>
          <p:cNvSpPr/>
          <p:nvPr/>
        </p:nvSpPr>
        <p:spPr>
          <a:xfrm rot="0" flipH="0" flipV="0">
            <a:off x="14023847" y="11720069"/>
            <a:ext cx="1091183" cy="1232915"/>
          </a:xfrm>
          <a:custGeom>
            <a:pathLst>
              <a:path w="9093200" h="10274300">
                <a:moveTo>
                  <a:pt x="0" y="0"/>
                </a:moveTo>
                <a:lnTo>
                  <a:pt x="9093200" y="10274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61" name="Freeform 28261"/>
          <p:cNvSpPr/>
          <p:nvPr/>
        </p:nvSpPr>
        <p:spPr>
          <a:xfrm rot="0" flipH="0" flipV="0">
            <a:off x="13295375" y="10991597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24500"/>
                </a:lnTo>
                <a:lnTo>
                  <a:pt x="12039600" y="4965700"/>
                </a:lnTo>
                <a:lnTo>
                  <a:pt x="11912600" y="4432300"/>
                </a:lnTo>
                <a:lnTo>
                  <a:pt x="11747500" y="3911600"/>
                </a:lnTo>
                <a:lnTo>
                  <a:pt x="11518900" y="3403600"/>
                </a:lnTo>
                <a:lnTo>
                  <a:pt x="11264900" y="2908300"/>
                </a:lnTo>
                <a:lnTo>
                  <a:pt x="10947400" y="2451100"/>
                </a:lnTo>
                <a:lnTo>
                  <a:pt x="10604500" y="2032000"/>
                </a:lnTo>
                <a:lnTo>
                  <a:pt x="10210800" y="1625600"/>
                </a:lnTo>
                <a:lnTo>
                  <a:pt x="97917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56600" y="444500"/>
                </a:lnTo>
                <a:lnTo>
                  <a:pt x="78359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59300" y="190500"/>
                </a:lnTo>
                <a:lnTo>
                  <a:pt x="4038600" y="342900"/>
                </a:lnTo>
                <a:lnTo>
                  <a:pt x="35179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17900" y="11582400"/>
                </a:lnTo>
                <a:lnTo>
                  <a:pt x="4038600" y="11798300"/>
                </a:lnTo>
                <a:lnTo>
                  <a:pt x="45593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2103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35900" y="11887200"/>
                </a:lnTo>
                <a:lnTo>
                  <a:pt x="83566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791700" y="10871200"/>
                </a:lnTo>
                <a:lnTo>
                  <a:pt x="10210800" y="10515600"/>
                </a:lnTo>
                <a:lnTo>
                  <a:pt x="10604500" y="10109200"/>
                </a:lnTo>
                <a:lnTo>
                  <a:pt x="10947400" y="9690100"/>
                </a:lnTo>
                <a:lnTo>
                  <a:pt x="11264900" y="9232900"/>
                </a:lnTo>
                <a:lnTo>
                  <a:pt x="11518900" y="8737600"/>
                </a:lnTo>
                <a:lnTo>
                  <a:pt x="11747500" y="8229600"/>
                </a:lnTo>
                <a:lnTo>
                  <a:pt x="11912600" y="7708900"/>
                </a:lnTo>
                <a:lnTo>
                  <a:pt x="12039600" y="7175500"/>
                </a:lnTo>
                <a:lnTo>
                  <a:pt x="12115800" y="66294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62" name="Freeform 28262"/>
          <p:cNvSpPr/>
          <p:nvPr/>
        </p:nvSpPr>
        <p:spPr>
          <a:xfrm rot="0" flipH="0" flipV="0">
            <a:off x="13476731" y="11720069"/>
            <a:ext cx="547115" cy="483107"/>
          </a:xfrm>
          <a:custGeom>
            <a:pathLst>
              <a:path w="4559300" h="4025900">
                <a:moveTo>
                  <a:pt x="1041400" y="2235200"/>
                </a:moveTo>
                <a:lnTo>
                  <a:pt x="0" y="4025900"/>
                </a:lnTo>
                <a:lnTo>
                  <a:pt x="4559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63" name="Freeform 28263"/>
          <p:cNvSpPr/>
          <p:nvPr/>
        </p:nvSpPr>
        <p:spPr>
          <a:xfrm rot="0" flipH="0" flipV="0">
            <a:off x="13476731" y="12107165"/>
            <a:ext cx="208787" cy="96011"/>
          </a:xfrm>
          <a:custGeom>
            <a:pathLst>
              <a:path w="1739900" h="800100">
                <a:moveTo>
                  <a:pt x="0" y="800100"/>
                </a:moveTo>
                <a:lnTo>
                  <a:pt x="1739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64" name="Freeform 28264"/>
          <p:cNvSpPr/>
          <p:nvPr/>
        </p:nvSpPr>
        <p:spPr>
          <a:xfrm rot="0" flipH="0" flipV="0">
            <a:off x="14842235" y="12658853"/>
            <a:ext cx="272795" cy="294131"/>
          </a:xfrm>
          <a:custGeom>
            <a:pathLst>
              <a:path w="2273300" h="2451100">
                <a:moveTo>
                  <a:pt x="1092200" y="0"/>
                </a:moveTo>
                <a:lnTo>
                  <a:pt x="2273300" y="2451100"/>
                </a:lnTo>
                <a:lnTo>
                  <a:pt x="0" y="965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65" name="Freeform 28265"/>
          <p:cNvSpPr/>
          <p:nvPr/>
        </p:nvSpPr>
        <p:spPr>
          <a:xfrm rot="0" flipH="0" flipV="0">
            <a:off x="11620499" y="11669777"/>
            <a:ext cx="292607" cy="100583"/>
          </a:xfrm>
          <a:custGeom>
            <a:pathLst>
              <a:path w="2438400" h="838200">
                <a:moveTo>
                  <a:pt x="0" y="0"/>
                </a:moveTo>
                <a:lnTo>
                  <a:pt x="2438400" y="419100"/>
                </a:lnTo>
                <a:lnTo>
                  <a:pt x="0" y="838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66" name="Freeform 28266"/>
          <p:cNvSpPr/>
          <p:nvPr/>
        </p:nvSpPr>
        <p:spPr>
          <a:xfrm rot="0" flipH="0" flipV="0">
            <a:off x="12650723" y="13518389"/>
            <a:ext cx="1427987" cy="56387"/>
          </a:xfrm>
          <a:custGeom>
            <a:pathLst>
              <a:path w="11899900" h="469900">
                <a:moveTo>
                  <a:pt x="0" y="469900"/>
                </a:moveTo>
                <a:lnTo>
                  <a:pt x="11899900" y="469900"/>
                </a:lnTo>
                <a:lnTo>
                  <a:pt x="118999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67" name="Freeform 28267"/>
          <p:cNvSpPr/>
          <p:nvPr/>
        </p:nvSpPr>
        <p:spPr>
          <a:xfrm rot="0" flipH="0" flipV="0">
            <a:off x="12650723" y="13460477"/>
            <a:ext cx="1427987" cy="57911"/>
          </a:xfrm>
          <a:custGeom>
            <a:pathLst>
              <a:path w="11899900" h="482600">
                <a:moveTo>
                  <a:pt x="0" y="482600"/>
                </a:moveTo>
                <a:lnTo>
                  <a:pt x="11899900" y="482600"/>
                </a:lnTo>
                <a:lnTo>
                  <a:pt x="11899900" y="0"/>
                </a:lnTo>
                <a:lnTo>
                  <a:pt x="0" y="0"/>
                </a:lnTo>
                <a:lnTo>
                  <a:pt x="0" y="482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68" name="Freeform 28268"/>
          <p:cNvSpPr/>
          <p:nvPr/>
        </p:nvSpPr>
        <p:spPr>
          <a:xfrm rot="0" flipH="0" flipV="0">
            <a:off x="12650723" y="13404089"/>
            <a:ext cx="1427987" cy="56387"/>
          </a:xfrm>
          <a:custGeom>
            <a:pathLst>
              <a:path w="11899900" h="469900">
                <a:moveTo>
                  <a:pt x="0" y="469900"/>
                </a:moveTo>
                <a:lnTo>
                  <a:pt x="11899900" y="469900"/>
                </a:lnTo>
                <a:lnTo>
                  <a:pt x="118999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69" name="Freeform 28269"/>
          <p:cNvSpPr/>
          <p:nvPr/>
        </p:nvSpPr>
        <p:spPr>
          <a:xfrm rot="0" flipH="0" flipV="0">
            <a:off x="12650723" y="13347701"/>
            <a:ext cx="1427987" cy="56387"/>
          </a:xfrm>
          <a:custGeom>
            <a:pathLst>
              <a:path w="11899900" h="469900">
                <a:moveTo>
                  <a:pt x="0" y="469900"/>
                </a:moveTo>
                <a:lnTo>
                  <a:pt x="11899900" y="469900"/>
                </a:lnTo>
                <a:lnTo>
                  <a:pt x="118999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70" name="Freeform 28270"/>
          <p:cNvSpPr/>
          <p:nvPr/>
        </p:nvSpPr>
        <p:spPr>
          <a:xfrm rot="0" flipH="0" flipV="0">
            <a:off x="12650723" y="13291313"/>
            <a:ext cx="1427987" cy="56387"/>
          </a:xfrm>
          <a:custGeom>
            <a:pathLst>
              <a:path w="11899900" h="469900">
                <a:moveTo>
                  <a:pt x="0" y="469900"/>
                </a:moveTo>
                <a:lnTo>
                  <a:pt x="11899900" y="469900"/>
                </a:lnTo>
                <a:lnTo>
                  <a:pt x="118999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71" name="Freeform 28271"/>
          <p:cNvSpPr/>
          <p:nvPr/>
        </p:nvSpPr>
        <p:spPr>
          <a:xfrm rot="0" flipH="0" flipV="0">
            <a:off x="12650723" y="13234925"/>
            <a:ext cx="1427987" cy="56387"/>
          </a:xfrm>
          <a:custGeom>
            <a:pathLst>
              <a:path w="11899900" h="469900">
                <a:moveTo>
                  <a:pt x="0" y="469900"/>
                </a:moveTo>
                <a:lnTo>
                  <a:pt x="11899900" y="469900"/>
                </a:lnTo>
                <a:lnTo>
                  <a:pt x="118999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72" name="Freeform 28272"/>
          <p:cNvSpPr/>
          <p:nvPr/>
        </p:nvSpPr>
        <p:spPr>
          <a:xfrm rot="0" flipH="0" flipV="0">
            <a:off x="12650723" y="12945365"/>
            <a:ext cx="1427987" cy="56387"/>
          </a:xfrm>
          <a:custGeom>
            <a:pathLst>
              <a:path w="11899900" h="469900">
                <a:moveTo>
                  <a:pt x="0" y="469900"/>
                </a:moveTo>
                <a:lnTo>
                  <a:pt x="11899900" y="469900"/>
                </a:lnTo>
                <a:lnTo>
                  <a:pt x="118999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73" name="Freeform 28273"/>
          <p:cNvSpPr/>
          <p:nvPr/>
        </p:nvSpPr>
        <p:spPr>
          <a:xfrm rot="0" flipH="0" flipV="0">
            <a:off x="12650723" y="12888977"/>
            <a:ext cx="1427987" cy="56387"/>
          </a:xfrm>
          <a:custGeom>
            <a:pathLst>
              <a:path w="11899900" h="469900">
                <a:moveTo>
                  <a:pt x="0" y="469900"/>
                </a:moveTo>
                <a:lnTo>
                  <a:pt x="11899900" y="469900"/>
                </a:lnTo>
                <a:lnTo>
                  <a:pt x="118999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74" name="Freeform 28274"/>
          <p:cNvSpPr/>
          <p:nvPr/>
        </p:nvSpPr>
        <p:spPr>
          <a:xfrm rot="0" flipH="0" flipV="0">
            <a:off x="12650723" y="12831065"/>
            <a:ext cx="1427987" cy="57911"/>
          </a:xfrm>
          <a:custGeom>
            <a:pathLst>
              <a:path w="11899900" h="482600">
                <a:moveTo>
                  <a:pt x="0" y="482600"/>
                </a:moveTo>
                <a:lnTo>
                  <a:pt x="11899900" y="482600"/>
                </a:lnTo>
                <a:lnTo>
                  <a:pt x="11899900" y="0"/>
                </a:lnTo>
                <a:lnTo>
                  <a:pt x="0" y="0"/>
                </a:lnTo>
                <a:lnTo>
                  <a:pt x="0" y="482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75" name="Freeform 28275"/>
          <p:cNvSpPr/>
          <p:nvPr/>
        </p:nvSpPr>
        <p:spPr>
          <a:xfrm rot="0" flipH="0" flipV="0">
            <a:off x="12650723" y="12774677"/>
            <a:ext cx="1427987" cy="56387"/>
          </a:xfrm>
          <a:custGeom>
            <a:pathLst>
              <a:path w="11899900" h="469900">
                <a:moveTo>
                  <a:pt x="0" y="469900"/>
                </a:moveTo>
                <a:lnTo>
                  <a:pt x="11899900" y="469900"/>
                </a:lnTo>
                <a:lnTo>
                  <a:pt x="118999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76" name="Freeform 28276"/>
          <p:cNvSpPr/>
          <p:nvPr/>
        </p:nvSpPr>
        <p:spPr>
          <a:xfrm rot="0" flipH="0" flipV="0">
            <a:off x="12650723" y="12718289"/>
            <a:ext cx="1427987" cy="56387"/>
          </a:xfrm>
          <a:custGeom>
            <a:pathLst>
              <a:path w="11899900" h="469900">
                <a:moveTo>
                  <a:pt x="0" y="469900"/>
                </a:moveTo>
                <a:lnTo>
                  <a:pt x="11899900" y="469900"/>
                </a:lnTo>
                <a:lnTo>
                  <a:pt x="118999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77" name="Freeform 28277"/>
          <p:cNvSpPr/>
          <p:nvPr/>
        </p:nvSpPr>
        <p:spPr>
          <a:xfrm rot="0" flipH="0" flipV="0">
            <a:off x="12650723" y="12661901"/>
            <a:ext cx="1427987" cy="56387"/>
          </a:xfrm>
          <a:custGeom>
            <a:pathLst>
              <a:path w="11899900" h="469900">
                <a:moveTo>
                  <a:pt x="0" y="469900"/>
                </a:moveTo>
                <a:lnTo>
                  <a:pt x="11899900" y="469900"/>
                </a:lnTo>
                <a:lnTo>
                  <a:pt x="118999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78" name="Freeform 28278"/>
          <p:cNvSpPr/>
          <p:nvPr/>
        </p:nvSpPr>
        <p:spPr>
          <a:xfrm rot="0" flipH="0" flipV="0">
            <a:off x="12758927" y="13001753"/>
            <a:ext cx="0" cy="233171"/>
          </a:xfrm>
          <a:custGeom>
            <a:pathLst>
              <a:path w="0" h="1943100">
                <a:moveTo>
                  <a:pt x="0" y="0"/>
                </a:moveTo>
                <a:lnTo>
                  <a:pt x="0" y="194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79" name="Freeform 28279"/>
          <p:cNvSpPr/>
          <p:nvPr/>
        </p:nvSpPr>
        <p:spPr>
          <a:xfrm rot="0" flipH="0" flipV="0">
            <a:off x="12714731" y="13574777"/>
            <a:ext cx="44195" cy="36575"/>
          </a:xfrm>
          <a:custGeom>
            <a:pathLst>
              <a:path w="368300" h="304800">
                <a:moveTo>
                  <a:pt x="368300" y="0"/>
                </a:moveTo>
                <a:lnTo>
                  <a:pt x="3683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80" name="Freeform 28280"/>
          <p:cNvSpPr/>
          <p:nvPr/>
        </p:nvSpPr>
        <p:spPr>
          <a:xfrm rot="0" flipH="0" flipV="0">
            <a:off x="12714731" y="13001753"/>
            <a:ext cx="0" cy="233171"/>
          </a:xfrm>
          <a:custGeom>
            <a:pathLst>
              <a:path w="0" h="1943100">
                <a:moveTo>
                  <a:pt x="0" y="1943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81" name="Freeform 28281"/>
          <p:cNvSpPr/>
          <p:nvPr/>
        </p:nvSpPr>
        <p:spPr>
          <a:xfrm rot="0" flipH="0" flipV="0">
            <a:off x="12714731" y="12616181"/>
            <a:ext cx="44195" cy="45719"/>
          </a:xfrm>
          <a:custGeom>
            <a:pathLst>
              <a:path w="368300" h="381000">
                <a:moveTo>
                  <a:pt x="0" y="381000"/>
                </a:moveTo>
                <a:lnTo>
                  <a:pt x="0" y="0"/>
                </a:lnTo>
                <a:lnTo>
                  <a:pt x="368300" y="0"/>
                </a:lnTo>
                <a:lnTo>
                  <a:pt x="3683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82" name="Freeform 28282"/>
          <p:cNvSpPr/>
          <p:nvPr/>
        </p:nvSpPr>
        <p:spPr>
          <a:xfrm rot="0" flipH="0" flipV="0">
            <a:off x="12949427" y="13574777"/>
            <a:ext cx="44195" cy="36575"/>
          </a:xfrm>
          <a:custGeom>
            <a:pathLst>
              <a:path w="368300" h="304800">
                <a:moveTo>
                  <a:pt x="368300" y="0"/>
                </a:moveTo>
                <a:lnTo>
                  <a:pt x="3683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83" name="Freeform 28283"/>
          <p:cNvSpPr/>
          <p:nvPr/>
        </p:nvSpPr>
        <p:spPr>
          <a:xfrm rot="0" flipH="0" flipV="0">
            <a:off x="12949427" y="12616181"/>
            <a:ext cx="44195" cy="45719"/>
          </a:xfrm>
          <a:custGeom>
            <a:pathLst>
              <a:path w="368300" h="381000">
                <a:moveTo>
                  <a:pt x="0" y="381000"/>
                </a:moveTo>
                <a:lnTo>
                  <a:pt x="0" y="0"/>
                </a:lnTo>
                <a:lnTo>
                  <a:pt x="368300" y="0"/>
                </a:lnTo>
                <a:lnTo>
                  <a:pt x="3683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84" name="Freeform 28284"/>
          <p:cNvSpPr/>
          <p:nvPr/>
        </p:nvSpPr>
        <p:spPr>
          <a:xfrm rot="0" flipH="0" flipV="0">
            <a:off x="12714731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85" name="Freeform 28285"/>
          <p:cNvSpPr/>
          <p:nvPr/>
        </p:nvSpPr>
        <p:spPr>
          <a:xfrm rot="0" flipH="0" flipV="0">
            <a:off x="12714731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86" name="Freeform 28286"/>
          <p:cNvSpPr/>
          <p:nvPr/>
        </p:nvSpPr>
        <p:spPr>
          <a:xfrm rot="0" flipH="0" flipV="0">
            <a:off x="12714731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87" name="Freeform 28287"/>
          <p:cNvSpPr/>
          <p:nvPr/>
        </p:nvSpPr>
        <p:spPr>
          <a:xfrm rot="0" flipH="0" flipV="0">
            <a:off x="12714731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88" name="Freeform 28288"/>
          <p:cNvSpPr/>
          <p:nvPr/>
        </p:nvSpPr>
        <p:spPr>
          <a:xfrm rot="0" flipH="0" flipV="0">
            <a:off x="12714731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89" name="Freeform 28289"/>
          <p:cNvSpPr/>
          <p:nvPr/>
        </p:nvSpPr>
        <p:spPr>
          <a:xfrm rot="0" flipH="0" flipV="0">
            <a:off x="12714731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90" name="Freeform 28290"/>
          <p:cNvSpPr/>
          <p:nvPr/>
        </p:nvSpPr>
        <p:spPr>
          <a:xfrm rot="0" flipH="0" flipV="0">
            <a:off x="12714731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91" name="Freeform 28291"/>
          <p:cNvSpPr/>
          <p:nvPr/>
        </p:nvSpPr>
        <p:spPr>
          <a:xfrm rot="0" flipH="0" flipV="0">
            <a:off x="12714731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92" name="Freeform 28292"/>
          <p:cNvSpPr/>
          <p:nvPr/>
        </p:nvSpPr>
        <p:spPr>
          <a:xfrm rot="0" flipH="0" flipV="0">
            <a:off x="12714731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93" name="Freeform 28293"/>
          <p:cNvSpPr/>
          <p:nvPr/>
        </p:nvSpPr>
        <p:spPr>
          <a:xfrm rot="0" flipH="0" flipV="0">
            <a:off x="12714731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94" name="Freeform 28294"/>
          <p:cNvSpPr/>
          <p:nvPr/>
        </p:nvSpPr>
        <p:spPr>
          <a:xfrm rot="0" flipH="0" flipV="0">
            <a:off x="12714731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95" name="Freeform 28295"/>
          <p:cNvSpPr/>
          <p:nvPr/>
        </p:nvSpPr>
        <p:spPr>
          <a:xfrm rot="0" flipH="0" flipV="0">
            <a:off x="12714731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96" name="Freeform 28296"/>
          <p:cNvSpPr/>
          <p:nvPr/>
        </p:nvSpPr>
        <p:spPr>
          <a:xfrm rot="0" flipH="0" flipV="0">
            <a:off x="12714731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97" name="Freeform 28297"/>
          <p:cNvSpPr/>
          <p:nvPr/>
        </p:nvSpPr>
        <p:spPr>
          <a:xfrm rot="0" flipH="0" flipV="0">
            <a:off x="12714731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98" name="Freeform 28298"/>
          <p:cNvSpPr/>
          <p:nvPr/>
        </p:nvSpPr>
        <p:spPr>
          <a:xfrm rot="0" flipH="0" flipV="0">
            <a:off x="12714731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299" name="Freeform 28299"/>
          <p:cNvSpPr/>
          <p:nvPr/>
        </p:nvSpPr>
        <p:spPr>
          <a:xfrm rot="0" flipH="0" flipV="0">
            <a:off x="12714731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00" name="Freeform 28300"/>
          <p:cNvSpPr/>
          <p:nvPr/>
        </p:nvSpPr>
        <p:spPr>
          <a:xfrm rot="0" flipH="0" flipV="0">
            <a:off x="12714731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01" name="Freeform 28301"/>
          <p:cNvSpPr/>
          <p:nvPr/>
        </p:nvSpPr>
        <p:spPr>
          <a:xfrm rot="0" flipH="0" flipV="0">
            <a:off x="12714731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02" name="Freeform 28302"/>
          <p:cNvSpPr/>
          <p:nvPr/>
        </p:nvSpPr>
        <p:spPr>
          <a:xfrm rot="0" flipH="0" flipV="0">
            <a:off x="12714731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03" name="Freeform 28303"/>
          <p:cNvSpPr/>
          <p:nvPr/>
        </p:nvSpPr>
        <p:spPr>
          <a:xfrm rot="0" flipH="0" flipV="0">
            <a:off x="12714731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04" name="Freeform 28304"/>
          <p:cNvSpPr/>
          <p:nvPr/>
        </p:nvSpPr>
        <p:spPr>
          <a:xfrm rot="0" flipH="0" flipV="0">
            <a:off x="12714731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05" name="Freeform 28305"/>
          <p:cNvSpPr/>
          <p:nvPr/>
        </p:nvSpPr>
        <p:spPr>
          <a:xfrm rot="0" flipH="0" flipV="0">
            <a:off x="12758927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06" name="Freeform 28306"/>
          <p:cNvSpPr/>
          <p:nvPr/>
        </p:nvSpPr>
        <p:spPr>
          <a:xfrm rot="0" flipH="0" flipV="0">
            <a:off x="12758927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07" name="Freeform 28307"/>
          <p:cNvSpPr/>
          <p:nvPr/>
        </p:nvSpPr>
        <p:spPr>
          <a:xfrm rot="0" flipH="0" flipV="0">
            <a:off x="12758927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08" name="Freeform 28308"/>
          <p:cNvSpPr/>
          <p:nvPr/>
        </p:nvSpPr>
        <p:spPr>
          <a:xfrm rot="0" flipH="0" flipV="0">
            <a:off x="12758927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09" name="Freeform 28309"/>
          <p:cNvSpPr/>
          <p:nvPr/>
        </p:nvSpPr>
        <p:spPr>
          <a:xfrm rot="0" flipH="0" flipV="0">
            <a:off x="12758927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10" name="Freeform 28310"/>
          <p:cNvSpPr/>
          <p:nvPr/>
        </p:nvSpPr>
        <p:spPr>
          <a:xfrm rot="0" flipH="0" flipV="0">
            <a:off x="12758927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11" name="Freeform 28311"/>
          <p:cNvSpPr/>
          <p:nvPr/>
        </p:nvSpPr>
        <p:spPr>
          <a:xfrm rot="0" flipH="0" flipV="0">
            <a:off x="12758927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12" name="Freeform 28312"/>
          <p:cNvSpPr/>
          <p:nvPr/>
        </p:nvSpPr>
        <p:spPr>
          <a:xfrm rot="0" flipH="0" flipV="0">
            <a:off x="12758927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13" name="Freeform 28313"/>
          <p:cNvSpPr/>
          <p:nvPr/>
        </p:nvSpPr>
        <p:spPr>
          <a:xfrm rot="0" flipH="0" flipV="0">
            <a:off x="12758927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14" name="Freeform 28314"/>
          <p:cNvSpPr/>
          <p:nvPr/>
        </p:nvSpPr>
        <p:spPr>
          <a:xfrm rot="0" flipH="0" flipV="0">
            <a:off x="12758927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15" name="Freeform 28315"/>
          <p:cNvSpPr/>
          <p:nvPr/>
        </p:nvSpPr>
        <p:spPr>
          <a:xfrm rot="0" flipH="0" flipV="0">
            <a:off x="12758927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16" name="Freeform 28316"/>
          <p:cNvSpPr/>
          <p:nvPr/>
        </p:nvSpPr>
        <p:spPr>
          <a:xfrm rot="0" flipH="0" flipV="0">
            <a:off x="12758927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17" name="Freeform 28317"/>
          <p:cNvSpPr/>
          <p:nvPr/>
        </p:nvSpPr>
        <p:spPr>
          <a:xfrm rot="0" flipH="0" flipV="0">
            <a:off x="12758927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18" name="Freeform 28318"/>
          <p:cNvSpPr/>
          <p:nvPr/>
        </p:nvSpPr>
        <p:spPr>
          <a:xfrm rot="0" flipH="0" flipV="0">
            <a:off x="12758927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19" name="Freeform 28319"/>
          <p:cNvSpPr/>
          <p:nvPr/>
        </p:nvSpPr>
        <p:spPr>
          <a:xfrm rot="0" flipH="0" flipV="0">
            <a:off x="12758927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20" name="Freeform 28320"/>
          <p:cNvSpPr/>
          <p:nvPr/>
        </p:nvSpPr>
        <p:spPr>
          <a:xfrm rot="0" flipH="0" flipV="0">
            <a:off x="12758927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21" name="Freeform 28321"/>
          <p:cNvSpPr/>
          <p:nvPr/>
        </p:nvSpPr>
        <p:spPr>
          <a:xfrm rot="0" flipH="0" flipV="0">
            <a:off x="12758927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22" name="Freeform 28322"/>
          <p:cNvSpPr/>
          <p:nvPr/>
        </p:nvSpPr>
        <p:spPr>
          <a:xfrm rot="0" flipH="0" flipV="0">
            <a:off x="12758927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23" name="Freeform 28323"/>
          <p:cNvSpPr/>
          <p:nvPr/>
        </p:nvSpPr>
        <p:spPr>
          <a:xfrm rot="0" flipH="0" flipV="0">
            <a:off x="12758927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24" name="Freeform 28324"/>
          <p:cNvSpPr/>
          <p:nvPr/>
        </p:nvSpPr>
        <p:spPr>
          <a:xfrm rot="0" flipH="0" flipV="0">
            <a:off x="12758927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25" name="Freeform 28325"/>
          <p:cNvSpPr/>
          <p:nvPr/>
        </p:nvSpPr>
        <p:spPr>
          <a:xfrm rot="0" flipH="0" flipV="0">
            <a:off x="12758927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26" name="Freeform 28326"/>
          <p:cNvSpPr/>
          <p:nvPr/>
        </p:nvSpPr>
        <p:spPr>
          <a:xfrm rot="0" flipH="0" flipV="0">
            <a:off x="12949427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27" name="Freeform 28327"/>
          <p:cNvSpPr/>
          <p:nvPr/>
        </p:nvSpPr>
        <p:spPr>
          <a:xfrm rot="0" flipH="0" flipV="0">
            <a:off x="12949427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28" name="Freeform 28328"/>
          <p:cNvSpPr/>
          <p:nvPr/>
        </p:nvSpPr>
        <p:spPr>
          <a:xfrm rot="0" flipH="0" flipV="0">
            <a:off x="12949427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29" name="Freeform 28329"/>
          <p:cNvSpPr/>
          <p:nvPr/>
        </p:nvSpPr>
        <p:spPr>
          <a:xfrm rot="0" flipH="0" flipV="0">
            <a:off x="12949427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30" name="Freeform 28330"/>
          <p:cNvSpPr/>
          <p:nvPr/>
        </p:nvSpPr>
        <p:spPr>
          <a:xfrm rot="0" flipH="0" flipV="0">
            <a:off x="12949427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31" name="Freeform 28331"/>
          <p:cNvSpPr/>
          <p:nvPr/>
        </p:nvSpPr>
        <p:spPr>
          <a:xfrm rot="0" flipH="0" flipV="0">
            <a:off x="12949427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32" name="Freeform 28332"/>
          <p:cNvSpPr/>
          <p:nvPr/>
        </p:nvSpPr>
        <p:spPr>
          <a:xfrm rot="0" flipH="0" flipV="0">
            <a:off x="12949427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33" name="Freeform 28333"/>
          <p:cNvSpPr/>
          <p:nvPr/>
        </p:nvSpPr>
        <p:spPr>
          <a:xfrm rot="0" flipH="0" flipV="0">
            <a:off x="12949427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34" name="Freeform 28334"/>
          <p:cNvSpPr/>
          <p:nvPr/>
        </p:nvSpPr>
        <p:spPr>
          <a:xfrm rot="0" flipH="0" flipV="0">
            <a:off x="12949427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35" name="Freeform 28335"/>
          <p:cNvSpPr/>
          <p:nvPr/>
        </p:nvSpPr>
        <p:spPr>
          <a:xfrm rot="0" flipH="0" flipV="0">
            <a:off x="12949427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36" name="Freeform 28336"/>
          <p:cNvSpPr/>
          <p:nvPr/>
        </p:nvSpPr>
        <p:spPr>
          <a:xfrm rot="0" flipH="0" flipV="0">
            <a:off x="12949427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37" name="Freeform 28337"/>
          <p:cNvSpPr/>
          <p:nvPr/>
        </p:nvSpPr>
        <p:spPr>
          <a:xfrm rot="0" flipH="0" flipV="0">
            <a:off x="12949427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38" name="Freeform 28338"/>
          <p:cNvSpPr/>
          <p:nvPr/>
        </p:nvSpPr>
        <p:spPr>
          <a:xfrm rot="0" flipH="0" flipV="0">
            <a:off x="12949427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39" name="Freeform 28339"/>
          <p:cNvSpPr/>
          <p:nvPr/>
        </p:nvSpPr>
        <p:spPr>
          <a:xfrm rot="0" flipH="0" flipV="0">
            <a:off x="12949427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40" name="Freeform 28340"/>
          <p:cNvSpPr/>
          <p:nvPr/>
        </p:nvSpPr>
        <p:spPr>
          <a:xfrm rot="0" flipH="0" flipV="0">
            <a:off x="12949427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41" name="Freeform 28341"/>
          <p:cNvSpPr/>
          <p:nvPr/>
        </p:nvSpPr>
        <p:spPr>
          <a:xfrm rot="0" flipH="0" flipV="0">
            <a:off x="12949427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42" name="Freeform 28342"/>
          <p:cNvSpPr/>
          <p:nvPr/>
        </p:nvSpPr>
        <p:spPr>
          <a:xfrm rot="0" flipH="0" flipV="0">
            <a:off x="12949427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43" name="Freeform 28343"/>
          <p:cNvSpPr/>
          <p:nvPr/>
        </p:nvSpPr>
        <p:spPr>
          <a:xfrm rot="0" flipH="0" flipV="0">
            <a:off x="12949427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44" name="Freeform 28344"/>
          <p:cNvSpPr/>
          <p:nvPr/>
        </p:nvSpPr>
        <p:spPr>
          <a:xfrm rot="0" flipH="0" flipV="0">
            <a:off x="12949427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45" name="Freeform 28345"/>
          <p:cNvSpPr/>
          <p:nvPr/>
        </p:nvSpPr>
        <p:spPr>
          <a:xfrm rot="0" flipH="0" flipV="0">
            <a:off x="12949427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46" name="Freeform 28346"/>
          <p:cNvSpPr/>
          <p:nvPr/>
        </p:nvSpPr>
        <p:spPr>
          <a:xfrm rot="0" flipH="0" flipV="0">
            <a:off x="12949427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47" name="Freeform 28347"/>
          <p:cNvSpPr/>
          <p:nvPr/>
        </p:nvSpPr>
        <p:spPr>
          <a:xfrm rot="0" flipH="0" flipV="0">
            <a:off x="12993623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48" name="Freeform 28348"/>
          <p:cNvSpPr/>
          <p:nvPr/>
        </p:nvSpPr>
        <p:spPr>
          <a:xfrm rot="0" flipH="0" flipV="0">
            <a:off x="12993623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49" name="Freeform 28349"/>
          <p:cNvSpPr/>
          <p:nvPr/>
        </p:nvSpPr>
        <p:spPr>
          <a:xfrm rot="0" flipH="0" flipV="0">
            <a:off x="12993623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50" name="Freeform 28350"/>
          <p:cNvSpPr/>
          <p:nvPr/>
        </p:nvSpPr>
        <p:spPr>
          <a:xfrm rot="0" flipH="0" flipV="0">
            <a:off x="12993623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51" name="Freeform 28351"/>
          <p:cNvSpPr/>
          <p:nvPr/>
        </p:nvSpPr>
        <p:spPr>
          <a:xfrm rot="0" flipH="0" flipV="0">
            <a:off x="12993623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52" name="Freeform 28352"/>
          <p:cNvSpPr/>
          <p:nvPr/>
        </p:nvSpPr>
        <p:spPr>
          <a:xfrm rot="0" flipH="0" flipV="0">
            <a:off x="12993623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53" name="Freeform 28353"/>
          <p:cNvSpPr/>
          <p:nvPr/>
        </p:nvSpPr>
        <p:spPr>
          <a:xfrm rot="0" flipH="0" flipV="0">
            <a:off x="12993623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54" name="Freeform 28354"/>
          <p:cNvSpPr/>
          <p:nvPr/>
        </p:nvSpPr>
        <p:spPr>
          <a:xfrm rot="0" flipH="0" flipV="0">
            <a:off x="12993623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55" name="Freeform 28355"/>
          <p:cNvSpPr/>
          <p:nvPr/>
        </p:nvSpPr>
        <p:spPr>
          <a:xfrm rot="0" flipH="0" flipV="0">
            <a:off x="12993623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56" name="Freeform 28356"/>
          <p:cNvSpPr/>
          <p:nvPr/>
        </p:nvSpPr>
        <p:spPr>
          <a:xfrm rot="0" flipH="0" flipV="0">
            <a:off x="12993623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57" name="Freeform 28357"/>
          <p:cNvSpPr/>
          <p:nvPr/>
        </p:nvSpPr>
        <p:spPr>
          <a:xfrm rot="0" flipH="0" flipV="0">
            <a:off x="12993623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58" name="Freeform 28358"/>
          <p:cNvSpPr/>
          <p:nvPr/>
        </p:nvSpPr>
        <p:spPr>
          <a:xfrm rot="0" flipH="0" flipV="0">
            <a:off x="12993623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59" name="Freeform 28359"/>
          <p:cNvSpPr/>
          <p:nvPr/>
        </p:nvSpPr>
        <p:spPr>
          <a:xfrm rot="0" flipH="0" flipV="0">
            <a:off x="12993623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60" name="Freeform 28360"/>
          <p:cNvSpPr/>
          <p:nvPr/>
        </p:nvSpPr>
        <p:spPr>
          <a:xfrm rot="0" flipH="0" flipV="0">
            <a:off x="12993623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61" name="Freeform 28361"/>
          <p:cNvSpPr/>
          <p:nvPr/>
        </p:nvSpPr>
        <p:spPr>
          <a:xfrm rot="0" flipH="0" flipV="0">
            <a:off x="12993623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62" name="Freeform 28362"/>
          <p:cNvSpPr/>
          <p:nvPr/>
        </p:nvSpPr>
        <p:spPr>
          <a:xfrm rot="0" flipH="0" flipV="0">
            <a:off x="12993623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63" name="Freeform 28363"/>
          <p:cNvSpPr/>
          <p:nvPr/>
        </p:nvSpPr>
        <p:spPr>
          <a:xfrm rot="0" flipH="0" flipV="0">
            <a:off x="12993623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64" name="Freeform 28364"/>
          <p:cNvSpPr/>
          <p:nvPr/>
        </p:nvSpPr>
        <p:spPr>
          <a:xfrm rot="0" flipH="0" flipV="0">
            <a:off x="12993623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65" name="Freeform 28365"/>
          <p:cNvSpPr/>
          <p:nvPr/>
        </p:nvSpPr>
        <p:spPr>
          <a:xfrm rot="0" flipH="0" flipV="0">
            <a:off x="12993623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66" name="Freeform 28366"/>
          <p:cNvSpPr/>
          <p:nvPr/>
        </p:nvSpPr>
        <p:spPr>
          <a:xfrm rot="0" flipH="0" flipV="0">
            <a:off x="12993623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67" name="Freeform 28367"/>
          <p:cNvSpPr/>
          <p:nvPr/>
        </p:nvSpPr>
        <p:spPr>
          <a:xfrm rot="0" flipH="0" flipV="0">
            <a:off x="12993623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68" name="Freeform 28368"/>
          <p:cNvSpPr/>
          <p:nvPr/>
        </p:nvSpPr>
        <p:spPr>
          <a:xfrm rot="0" flipH="0" flipV="0">
            <a:off x="12714731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69" name="Freeform 28369"/>
          <p:cNvSpPr/>
          <p:nvPr/>
        </p:nvSpPr>
        <p:spPr>
          <a:xfrm rot="0" flipH="0" flipV="0">
            <a:off x="12714731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70" name="Freeform 28370"/>
          <p:cNvSpPr/>
          <p:nvPr/>
        </p:nvSpPr>
        <p:spPr>
          <a:xfrm rot="0" flipH="0" flipV="0">
            <a:off x="12714731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71" name="Freeform 28371"/>
          <p:cNvSpPr/>
          <p:nvPr/>
        </p:nvSpPr>
        <p:spPr>
          <a:xfrm rot="0" flipH="0" flipV="0">
            <a:off x="12714731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72" name="Freeform 28372"/>
          <p:cNvSpPr/>
          <p:nvPr/>
        </p:nvSpPr>
        <p:spPr>
          <a:xfrm rot="0" flipH="0" flipV="0">
            <a:off x="12714731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73" name="Freeform 28373"/>
          <p:cNvSpPr/>
          <p:nvPr/>
        </p:nvSpPr>
        <p:spPr>
          <a:xfrm rot="0" flipH="0" flipV="0">
            <a:off x="12714731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74" name="Freeform 28374"/>
          <p:cNvSpPr/>
          <p:nvPr/>
        </p:nvSpPr>
        <p:spPr>
          <a:xfrm rot="0" flipH="0" flipV="0">
            <a:off x="12714731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75" name="Freeform 28375"/>
          <p:cNvSpPr/>
          <p:nvPr/>
        </p:nvSpPr>
        <p:spPr>
          <a:xfrm rot="0" flipH="0" flipV="0">
            <a:off x="12714731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76" name="Freeform 28376"/>
          <p:cNvSpPr/>
          <p:nvPr/>
        </p:nvSpPr>
        <p:spPr>
          <a:xfrm rot="0" flipH="0" flipV="0">
            <a:off x="12714731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77" name="Freeform 28377"/>
          <p:cNvSpPr/>
          <p:nvPr/>
        </p:nvSpPr>
        <p:spPr>
          <a:xfrm rot="0" flipH="0" flipV="0">
            <a:off x="12714731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78" name="Freeform 28378"/>
          <p:cNvSpPr/>
          <p:nvPr/>
        </p:nvSpPr>
        <p:spPr>
          <a:xfrm rot="0" flipH="0" flipV="0">
            <a:off x="12714731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79" name="Freeform 28379"/>
          <p:cNvSpPr/>
          <p:nvPr/>
        </p:nvSpPr>
        <p:spPr>
          <a:xfrm rot="0" flipH="0" flipV="0">
            <a:off x="12714731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80" name="Freeform 28380"/>
          <p:cNvSpPr/>
          <p:nvPr/>
        </p:nvSpPr>
        <p:spPr>
          <a:xfrm rot="0" flipH="0" flipV="0">
            <a:off x="12714731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81" name="Freeform 28381"/>
          <p:cNvSpPr/>
          <p:nvPr/>
        </p:nvSpPr>
        <p:spPr>
          <a:xfrm rot="0" flipH="0" flipV="0">
            <a:off x="12714731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82" name="Freeform 28382"/>
          <p:cNvSpPr/>
          <p:nvPr/>
        </p:nvSpPr>
        <p:spPr>
          <a:xfrm rot="0" flipH="0" flipV="0">
            <a:off x="12714731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83" name="Freeform 28383"/>
          <p:cNvSpPr/>
          <p:nvPr/>
        </p:nvSpPr>
        <p:spPr>
          <a:xfrm rot="0" flipH="0" flipV="0">
            <a:off x="12714731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84" name="Freeform 28384"/>
          <p:cNvSpPr/>
          <p:nvPr/>
        </p:nvSpPr>
        <p:spPr>
          <a:xfrm rot="0" flipH="0" flipV="0">
            <a:off x="12714731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85" name="Freeform 28385"/>
          <p:cNvSpPr/>
          <p:nvPr/>
        </p:nvSpPr>
        <p:spPr>
          <a:xfrm rot="0" flipH="0" flipV="0">
            <a:off x="12714731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86" name="Freeform 28386"/>
          <p:cNvSpPr/>
          <p:nvPr/>
        </p:nvSpPr>
        <p:spPr>
          <a:xfrm rot="0" flipH="0" flipV="0">
            <a:off x="12714731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87" name="Freeform 28387"/>
          <p:cNvSpPr/>
          <p:nvPr/>
        </p:nvSpPr>
        <p:spPr>
          <a:xfrm rot="0" flipH="0" flipV="0">
            <a:off x="12714731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88" name="Freeform 28388"/>
          <p:cNvSpPr/>
          <p:nvPr/>
        </p:nvSpPr>
        <p:spPr>
          <a:xfrm rot="0" flipH="0" flipV="0">
            <a:off x="12714731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89" name="Freeform 28389"/>
          <p:cNvSpPr/>
          <p:nvPr/>
        </p:nvSpPr>
        <p:spPr>
          <a:xfrm rot="0" flipH="0" flipV="0">
            <a:off x="12758927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90" name="Freeform 28390"/>
          <p:cNvSpPr/>
          <p:nvPr/>
        </p:nvSpPr>
        <p:spPr>
          <a:xfrm rot="0" flipH="0" flipV="0">
            <a:off x="12758927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91" name="Freeform 28391"/>
          <p:cNvSpPr/>
          <p:nvPr/>
        </p:nvSpPr>
        <p:spPr>
          <a:xfrm rot="0" flipH="0" flipV="0">
            <a:off x="12758927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92" name="Freeform 28392"/>
          <p:cNvSpPr/>
          <p:nvPr/>
        </p:nvSpPr>
        <p:spPr>
          <a:xfrm rot="0" flipH="0" flipV="0">
            <a:off x="12758927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93" name="Freeform 28393"/>
          <p:cNvSpPr/>
          <p:nvPr/>
        </p:nvSpPr>
        <p:spPr>
          <a:xfrm rot="0" flipH="0" flipV="0">
            <a:off x="12758927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94" name="Freeform 28394"/>
          <p:cNvSpPr/>
          <p:nvPr/>
        </p:nvSpPr>
        <p:spPr>
          <a:xfrm rot="0" flipH="0" flipV="0">
            <a:off x="12758927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95" name="Freeform 28395"/>
          <p:cNvSpPr/>
          <p:nvPr/>
        </p:nvSpPr>
        <p:spPr>
          <a:xfrm rot="0" flipH="0" flipV="0">
            <a:off x="12758927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96" name="Freeform 28396"/>
          <p:cNvSpPr/>
          <p:nvPr/>
        </p:nvSpPr>
        <p:spPr>
          <a:xfrm rot="0" flipH="0" flipV="0">
            <a:off x="12758927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97" name="Freeform 28397"/>
          <p:cNvSpPr/>
          <p:nvPr/>
        </p:nvSpPr>
        <p:spPr>
          <a:xfrm rot="0" flipH="0" flipV="0">
            <a:off x="12758927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98" name="Freeform 28398"/>
          <p:cNvSpPr/>
          <p:nvPr/>
        </p:nvSpPr>
        <p:spPr>
          <a:xfrm rot="0" flipH="0" flipV="0">
            <a:off x="12758927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399" name="Freeform 28399"/>
          <p:cNvSpPr/>
          <p:nvPr/>
        </p:nvSpPr>
        <p:spPr>
          <a:xfrm rot="0" flipH="0" flipV="0">
            <a:off x="12758927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00" name="Freeform 28400"/>
          <p:cNvSpPr/>
          <p:nvPr/>
        </p:nvSpPr>
        <p:spPr>
          <a:xfrm rot="0" flipH="0" flipV="0">
            <a:off x="12758927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01" name="Freeform 28401"/>
          <p:cNvSpPr/>
          <p:nvPr/>
        </p:nvSpPr>
        <p:spPr>
          <a:xfrm rot="0" flipH="0" flipV="0">
            <a:off x="12758927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02" name="Freeform 28402"/>
          <p:cNvSpPr/>
          <p:nvPr/>
        </p:nvSpPr>
        <p:spPr>
          <a:xfrm rot="0" flipH="0" flipV="0">
            <a:off x="12758927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03" name="Freeform 28403"/>
          <p:cNvSpPr/>
          <p:nvPr/>
        </p:nvSpPr>
        <p:spPr>
          <a:xfrm rot="0" flipH="0" flipV="0">
            <a:off x="12758927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04" name="Freeform 28404"/>
          <p:cNvSpPr/>
          <p:nvPr/>
        </p:nvSpPr>
        <p:spPr>
          <a:xfrm rot="0" flipH="0" flipV="0">
            <a:off x="12758927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05" name="Freeform 28405"/>
          <p:cNvSpPr/>
          <p:nvPr/>
        </p:nvSpPr>
        <p:spPr>
          <a:xfrm rot="0" flipH="0" flipV="0">
            <a:off x="12758927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06" name="Freeform 28406"/>
          <p:cNvSpPr/>
          <p:nvPr/>
        </p:nvSpPr>
        <p:spPr>
          <a:xfrm rot="0" flipH="0" flipV="0">
            <a:off x="12758927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07" name="Freeform 28407"/>
          <p:cNvSpPr/>
          <p:nvPr/>
        </p:nvSpPr>
        <p:spPr>
          <a:xfrm rot="0" flipH="0" flipV="0">
            <a:off x="12758927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08" name="Freeform 28408"/>
          <p:cNvSpPr/>
          <p:nvPr/>
        </p:nvSpPr>
        <p:spPr>
          <a:xfrm rot="0" flipH="0" flipV="0">
            <a:off x="12758927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09" name="Freeform 28409"/>
          <p:cNvSpPr/>
          <p:nvPr/>
        </p:nvSpPr>
        <p:spPr>
          <a:xfrm rot="0" flipH="0" flipV="0">
            <a:off x="12758927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10" name="Freeform 28410"/>
          <p:cNvSpPr/>
          <p:nvPr/>
        </p:nvSpPr>
        <p:spPr>
          <a:xfrm rot="0" flipH="0" flipV="0">
            <a:off x="12949427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11" name="Freeform 28411"/>
          <p:cNvSpPr/>
          <p:nvPr/>
        </p:nvSpPr>
        <p:spPr>
          <a:xfrm rot="0" flipH="0" flipV="0">
            <a:off x="12949427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12" name="Freeform 28412"/>
          <p:cNvSpPr/>
          <p:nvPr/>
        </p:nvSpPr>
        <p:spPr>
          <a:xfrm rot="0" flipH="0" flipV="0">
            <a:off x="12949427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13" name="Freeform 28413"/>
          <p:cNvSpPr/>
          <p:nvPr/>
        </p:nvSpPr>
        <p:spPr>
          <a:xfrm rot="0" flipH="0" flipV="0">
            <a:off x="12949427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14" name="Freeform 28414"/>
          <p:cNvSpPr/>
          <p:nvPr/>
        </p:nvSpPr>
        <p:spPr>
          <a:xfrm rot="0" flipH="0" flipV="0">
            <a:off x="12949427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15" name="Freeform 28415"/>
          <p:cNvSpPr/>
          <p:nvPr/>
        </p:nvSpPr>
        <p:spPr>
          <a:xfrm rot="0" flipH="0" flipV="0">
            <a:off x="12949427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16" name="Freeform 28416"/>
          <p:cNvSpPr/>
          <p:nvPr/>
        </p:nvSpPr>
        <p:spPr>
          <a:xfrm rot="0" flipH="0" flipV="0">
            <a:off x="12949427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17" name="Freeform 28417"/>
          <p:cNvSpPr/>
          <p:nvPr/>
        </p:nvSpPr>
        <p:spPr>
          <a:xfrm rot="0" flipH="0" flipV="0">
            <a:off x="12949427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18" name="Freeform 28418"/>
          <p:cNvSpPr/>
          <p:nvPr/>
        </p:nvSpPr>
        <p:spPr>
          <a:xfrm rot="0" flipH="0" flipV="0">
            <a:off x="12949427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19" name="Freeform 28419"/>
          <p:cNvSpPr/>
          <p:nvPr/>
        </p:nvSpPr>
        <p:spPr>
          <a:xfrm rot="0" flipH="0" flipV="0">
            <a:off x="12949427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20" name="Freeform 28420"/>
          <p:cNvSpPr/>
          <p:nvPr/>
        </p:nvSpPr>
        <p:spPr>
          <a:xfrm rot="0" flipH="0" flipV="0">
            <a:off x="12949427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21" name="Freeform 28421"/>
          <p:cNvSpPr/>
          <p:nvPr/>
        </p:nvSpPr>
        <p:spPr>
          <a:xfrm rot="0" flipH="0" flipV="0">
            <a:off x="12949427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22" name="Freeform 28422"/>
          <p:cNvSpPr/>
          <p:nvPr/>
        </p:nvSpPr>
        <p:spPr>
          <a:xfrm rot="0" flipH="0" flipV="0">
            <a:off x="12949427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23" name="Freeform 28423"/>
          <p:cNvSpPr/>
          <p:nvPr/>
        </p:nvSpPr>
        <p:spPr>
          <a:xfrm rot="0" flipH="0" flipV="0">
            <a:off x="12949427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24" name="Freeform 28424"/>
          <p:cNvSpPr/>
          <p:nvPr/>
        </p:nvSpPr>
        <p:spPr>
          <a:xfrm rot="0" flipH="0" flipV="0">
            <a:off x="12949427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25" name="Freeform 28425"/>
          <p:cNvSpPr/>
          <p:nvPr/>
        </p:nvSpPr>
        <p:spPr>
          <a:xfrm rot="0" flipH="0" flipV="0">
            <a:off x="12949427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26" name="Freeform 28426"/>
          <p:cNvSpPr/>
          <p:nvPr/>
        </p:nvSpPr>
        <p:spPr>
          <a:xfrm rot="0" flipH="0" flipV="0">
            <a:off x="12949427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27" name="Freeform 28427"/>
          <p:cNvSpPr/>
          <p:nvPr/>
        </p:nvSpPr>
        <p:spPr>
          <a:xfrm rot="0" flipH="0" flipV="0">
            <a:off x="12949427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28" name="Freeform 28428"/>
          <p:cNvSpPr/>
          <p:nvPr/>
        </p:nvSpPr>
        <p:spPr>
          <a:xfrm rot="0" flipH="0" flipV="0">
            <a:off x="12949427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29" name="Freeform 28429"/>
          <p:cNvSpPr/>
          <p:nvPr/>
        </p:nvSpPr>
        <p:spPr>
          <a:xfrm rot="0" flipH="0" flipV="0">
            <a:off x="12949427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30" name="Freeform 28430"/>
          <p:cNvSpPr/>
          <p:nvPr/>
        </p:nvSpPr>
        <p:spPr>
          <a:xfrm rot="0" flipH="0" flipV="0">
            <a:off x="12949427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31" name="Freeform 28431"/>
          <p:cNvSpPr/>
          <p:nvPr/>
        </p:nvSpPr>
        <p:spPr>
          <a:xfrm rot="0" flipH="0" flipV="0">
            <a:off x="12993623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32" name="Freeform 28432"/>
          <p:cNvSpPr/>
          <p:nvPr/>
        </p:nvSpPr>
        <p:spPr>
          <a:xfrm rot="0" flipH="0" flipV="0">
            <a:off x="12993623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33" name="Freeform 28433"/>
          <p:cNvSpPr/>
          <p:nvPr/>
        </p:nvSpPr>
        <p:spPr>
          <a:xfrm rot="0" flipH="0" flipV="0">
            <a:off x="12993623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34" name="Freeform 28434"/>
          <p:cNvSpPr/>
          <p:nvPr/>
        </p:nvSpPr>
        <p:spPr>
          <a:xfrm rot="0" flipH="0" flipV="0">
            <a:off x="12993623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35" name="Freeform 28435"/>
          <p:cNvSpPr/>
          <p:nvPr/>
        </p:nvSpPr>
        <p:spPr>
          <a:xfrm rot="0" flipH="0" flipV="0">
            <a:off x="12993623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36" name="Freeform 28436"/>
          <p:cNvSpPr/>
          <p:nvPr/>
        </p:nvSpPr>
        <p:spPr>
          <a:xfrm rot="0" flipH="0" flipV="0">
            <a:off x="12993623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37" name="Freeform 28437"/>
          <p:cNvSpPr/>
          <p:nvPr/>
        </p:nvSpPr>
        <p:spPr>
          <a:xfrm rot="0" flipH="0" flipV="0">
            <a:off x="12993623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38" name="Freeform 28438"/>
          <p:cNvSpPr/>
          <p:nvPr/>
        </p:nvSpPr>
        <p:spPr>
          <a:xfrm rot="0" flipH="0" flipV="0">
            <a:off x="12993623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39" name="Freeform 28439"/>
          <p:cNvSpPr/>
          <p:nvPr/>
        </p:nvSpPr>
        <p:spPr>
          <a:xfrm rot="0" flipH="0" flipV="0">
            <a:off x="12993623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40" name="Freeform 28440"/>
          <p:cNvSpPr/>
          <p:nvPr/>
        </p:nvSpPr>
        <p:spPr>
          <a:xfrm rot="0" flipH="0" flipV="0">
            <a:off x="12993623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41" name="Freeform 28441"/>
          <p:cNvSpPr/>
          <p:nvPr/>
        </p:nvSpPr>
        <p:spPr>
          <a:xfrm rot="0" flipH="0" flipV="0">
            <a:off x="12993623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42" name="Freeform 28442"/>
          <p:cNvSpPr/>
          <p:nvPr/>
        </p:nvSpPr>
        <p:spPr>
          <a:xfrm rot="0" flipH="0" flipV="0">
            <a:off x="12993623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43" name="Freeform 28443"/>
          <p:cNvSpPr/>
          <p:nvPr/>
        </p:nvSpPr>
        <p:spPr>
          <a:xfrm rot="0" flipH="0" flipV="0">
            <a:off x="12993623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44" name="Freeform 28444"/>
          <p:cNvSpPr/>
          <p:nvPr/>
        </p:nvSpPr>
        <p:spPr>
          <a:xfrm rot="0" flipH="0" flipV="0">
            <a:off x="12993623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45" name="Freeform 28445"/>
          <p:cNvSpPr/>
          <p:nvPr/>
        </p:nvSpPr>
        <p:spPr>
          <a:xfrm rot="0" flipH="0" flipV="0">
            <a:off x="12993623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46" name="Freeform 28446"/>
          <p:cNvSpPr/>
          <p:nvPr/>
        </p:nvSpPr>
        <p:spPr>
          <a:xfrm rot="0" flipH="0" flipV="0">
            <a:off x="12993623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47" name="Freeform 28447"/>
          <p:cNvSpPr/>
          <p:nvPr/>
        </p:nvSpPr>
        <p:spPr>
          <a:xfrm rot="0" flipH="0" flipV="0">
            <a:off x="12993623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48" name="Freeform 28448"/>
          <p:cNvSpPr/>
          <p:nvPr/>
        </p:nvSpPr>
        <p:spPr>
          <a:xfrm rot="0" flipH="0" flipV="0">
            <a:off x="12993623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49" name="Freeform 28449"/>
          <p:cNvSpPr/>
          <p:nvPr/>
        </p:nvSpPr>
        <p:spPr>
          <a:xfrm rot="0" flipH="0" flipV="0">
            <a:off x="12993623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50" name="Freeform 28450"/>
          <p:cNvSpPr/>
          <p:nvPr/>
        </p:nvSpPr>
        <p:spPr>
          <a:xfrm rot="0" flipH="0" flipV="0">
            <a:off x="12993623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51" name="Freeform 28451"/>
          <p:cNvSpPr/>
          <p:nvPr/>
        </p:nvSpPr>
        <p:spPr>
          <a:xfrm rot="0" flipH="0" flipV="0">
            <a:off x="12993623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52" name="Freeform 28452"/>
          <p:cNvSpPr/>
          <p:nvPr/>
        </p:nvSpPr>
        <p:spPr>
          <a:xfrm rot="0" flipH="0" flipV="0">
            <a:off x="13737335" y="13574777"/>
            <a:ext cx="42671" cy="36575"/>
          </a:xfrm>
          <a:custGeom>
            <a:pathLst>
              <a:path w="355600" h="304800">
                <a:moveTo>
                  <a:pt x="0" y="0"/>
                </a:moveTo>
                <a:lnTo>
                  <a:pt x="0" y="304800"/>
                </a:lnTo>
                <a:lnTo>
                  <a:pt x="355600" y="304800"/>
                </a:lnTo>
                <a:lnTo>
                  <a:pt x="35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53" name="Freeform 28453"/>
          <p:cNvSpPr/>
          <p:nvPr/>
        </p:nvSpPr>
        <p:spPr>
          <a:xfrm rot="0" flipH="0" flipV="0">
            <a:off x="13737335" y="12616181"/>
            <a:ext cx="42671" cy="53339"/>
          </a:xfrm>
          <a:custGeom>
            <a:pathLst>
              <a:path w="355600" h="444500">
                <a:moveTo>
                  <a:pt x="355600" y="444500"/>
                </a:moveTo>
                <a:lnTo>
                  <a:pt x="355600" y="381000"/>
                </a:lnTo>
                <a:lnTo>
                  <a:pt x="3556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54" name="Freeform 28454"/>
          <p:cNvSpPr/>
          <p:nvPr/>
        </p:nvSpPr>
        <p:spPr>
          <a:xfrm rot="0" flipH="0" flipV="0">
            <a:off x="13780007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55" name="Freeform 28455"/>
          <p:cNvSpPr/>
          <p:nvPr/>
        </p:nvSpPr>
        <p:spPr>
          <a:xfrm rot="0" flipH="0" flipV="0">
            <a:off x="13780007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56" name="Freeform 28456"/>
          <p:cNvSpPr/>
          <p:nvPr/>
        </p:nvSpPr>
        <p:spPr>
          <a:xfrm rot="0" flipH="0" flipV="0">
            <a:off x="13780007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57" name="Freeform 28457"/>
          <p:cNvSpPr/>
          <p:nvPr/>
        </p:nvSpPr>
        <p:spPr>
          <a:xfrm rot="0" flipH="0" flipV="0">
            <a:off x="13780007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58" name="Freeform 28458"/>
          <p:cNvSpPr/>
          <p:nvPr/>
        </p:nvSpPr>
        <p:spPr>
          <a:xfrm rot="0" flipH="0" flipV="0">
            <a:off x="13780007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59" name="Freeform 28459"/>
          <p:cNvSpPr/>
          <p:nvPr/>
        </p:nvSpPr>
        <p:spPr>
          <a:xfrm rot="0" flipH="0" flipV="0">
            <a:off x="13780007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60" name="Freeform 28460"/>
          <p:cNvSpPr/>
          <p:nvPr/>
        </p:nvSpPr>
        <p:spPr>
          <a:xfrm rot="0" flipH="0" flipV="0">
            <a:off x="13780007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61" name="Freeform 28461"/>
          <p:cNvSpPr/>
          <p:nvPr/>
        </p:nvSpPr>
        <p:spPr>
          <a:xfrm rot="0" flipH="0" flipV="0">
            <a:off x="13780007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62" name="Freeform 28462"/>
          <p:cNvSpPr/>
          <p:nvPr/>
        </p:nvSpPr>
        <p:spPr>
          <a:xfrm rot="0" flipH="0" flipV="0">
            <a:off x="13780007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63" name="Freeform 28463"/>
          <p:cNvSpPr/>
          <p:nvPr/>
        </p:nvSpPr>
        <p:spPr>
          <a:xfrm rot="0" flipH="0" flipV="0">
            <a:off x="13780007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64" name="Freeform 28464"/>
          <p:cNvSpPr/>
          <p:nvPr/>
        </p:nvSpPr>
        <p:spPr>
          <a:xfrm rot="0" flipH="0" flipV="0">
            <a:off x="13780007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65" name="Freeform 28465"/>
          <p:cNvSpPr/>
          <p:nvPr/>
        </p:nvSpPr>
        <p:spPr>
          <a:xfrm rot="0" flipH="0" flipV="0">
            <a:off x="13780007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66" name="Freeform 28466"/>
          <p:cNvSpPr/>
          <p:nvPr/>
        </p:nvSpPr>
        <p:spPr>
          <a:xfrm rot="0" flipH="0" flipV="0">
            <a:off x="13780007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67" name="Freeform 28467"/>
          <p:cNvSpPr/>
          <p:nvPr/>
        </p:nvSpPr>
        <p:spPr>
          <a:xfrm rot="0" flipH="0" flipV="0">
            <a:off x="13780007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68" name="Freeform 28468"/>
          <p:cNvSpPr/>
          <p:nvPr/>
        </p:nvSpPr>
        <p:spPr>
          <a:xfrm rot="0" flipH="0" flipV="0">
            <a:off x="13780007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69" name="Freeform 28469"/>
          <p:cNvSpPr/>
          <p:nvPr/>
        </p:nvSpPr>
        <p:spPr>
          <a:xfrm rot="0" flipH="0" flipV="0">
            <a:off x="13780007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70" name="Freeform 28470"/>
          <p:cNvSpPr/>
          <p:nvPr/>
        </p:nvSpPr>
        <p:spPr>
          <a:xfrm rot="0" flipH="0" flipV="0">
            <a:off x="13780007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71" name="Freeform 28471"/>
          <p:cNvSpPr/>
          <p:nvPr/>
        </p:nvSpPr>
        <p:spPr>
          <a:xfrm rot="0" flipH="0" flipV="0">
            <a:off x="13780007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72" name="Freeform 28472"/>
          <p:cNvSpPr/>
          <p:nvPr/>
        </p:nvSpPr>
        <p:spPr>
          <a:xfrm rot="0" flipH="0" flipV="0">
            <a:off x="13780007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73" name="Freeform 28473"/>
          <p:cNvSpPr/>
          <p:nvPr/>
        </p:nvSpPr>
        <p:spPr>
          <a:xfrm rot="0" flipH="0" flipV="0">
            <a:off x="13780007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74" name="Freeform 28474"/>
          <p:cNvSpPr/>
          <p:nvPr/>
        </p:nvSpPr>
        <p:spPr>
          <a:xfrm rot="0" flipH="0" flipV="0">
            <a:off x="13737335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75" name="Freeform 28475"/>
          <p:cNvSpPr/>
          <p:nvPr/>
        </p:nvSpPr>
        <p:spPr>
          <a:xfrm rot="0" flipH="0" flipV="0">
            <a:off x="13737335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76" name="Freeform 28476"/>
          <p:cNvSpPr/>
          <p:nvPr/>
        </p:nvSpPr>
        <p:spPr>
          <a:xfrm rot="0" flipH="0" flipV="0">
            <a:off x="13737335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77" name="Freeform 28477"/>
          <p:cNvSpPr/>
          <p:nvPr/>
        </p:nvSpPr>
        <p:spPr>
          <a:xfrm rot="0" flipH="0" flipV="0">
            <a:off x="13737335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78" name="Freeform 28478"/>
          <p:cNvSpPr/>
          <p:nvPr/>
        </p:nvSpPr>
        <p:spPr>
          <a:xfrm rot="0" flipH="0" flipV="0">
            <a:off x="13737335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79" name="Freeform 28479"/>
          <p:cNvSpPr/>
          <p:nvPr/>
        </p:nvSpPr>
        <p:spPr>
          <a:xfrm rot="0" flipH="0" flipV="0">
            <a:off x="13737335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80" name="Freeform 28480"/>
          <p:cNvSpPr/>
          <p:nvPr/>
        </p:nvSpPr>
        <p:spPr>
          <a:xfrm rot="0" flipH="0" flipV="0">
            <a:off x="13737335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81" name="Freeform 28481"/>
          <p:cNvSpPr/>
          <p:nvPr/>
        </p:nvSpPr>
        <p:spPr>
          <a:xfrm rot="0" flipH="0" flipV="0">
            <a:off x="13737335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82" name="Freeform 28482"/>
          <p:cNvSpPr/>
          <p:nvPr/>
        </p:nvSpPr>
        <p:spPr>
          <a:xfrm rot="0" flipH="0" flipV="0">
            <a:off x="13737335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83" name="Freeform 28483"/>
          <p:cNvSpPr/>
          <p:nvPr/>
        </p:nvSpPr>
        <p:spPr>
          <a:xfrm rot="0" flipH="0" flipV="0">
            <a:off x="13737335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84" name="Freeform 28484"/>
          <p:cNvSpPr/>
          <p:nvPr/>
        </p:nvSpPr>
        <p:spPr>
          <a:xfrm rot="0" flipH="0" flipV="0">
            <a:off x="13737335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85" name="Freeform 28485"/>
          <p:cNvSpPr/>
          <p:nvPr/>
        </p:nvSpPr>
        <p:spPr>
          <a:xfrm rot="0" flipH="0" flipV="0">
            <a:off x="13737335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86" name="Freeform 28486"/>
          <p:cNvSpPr/>
          <p:nvPr/>
        </p:nvSpPr>
        <p:spPr>
          <a:xfrm rot="0" flipH="0" flipV="0">
            <a:off x="13737335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87" name="Freeform 28487"/>
          <p:cNvSpPr/>
          <p:nvPr/>
        </p:nvSpPr>
        <p:spPr>
          <a:xfrm rot="0" flipH="0" flipV="0">
            <a:off x="13737335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88" name="Freeform 28488"/>
          <p:cNvSpPr/>
          <p:nvPr/>
        </p:nvSpPr>
        <p:spPr>
          <a:xfrm rot="0" flipH="0" flipV="0">
            <a:off x="13737335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89" name="Freeform 28489"/>
          <p:cNvSpPr/>
          <p:nvPr/>
        </p:nvSpPr>
        <p:spPr>
          <a:xfrm rot="0" flipH="0" flipV="0">
            <a:off x="13737335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90" name="Freeform 28490"/>
          <p:cNvSpPr/>
          <p:nvPr/>
        </p:nvSpPr>
        <p:spPr>
          <a:xfrm rot="0" flipH="0" flipV="0">
            <a:off x="13737335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91" name="Freeform 28491"/>
          <p:cNvSpPr/>
          <p:nvPr/>
        </p:nvSpPr>
        <p:spPr>
          <a:xfrm rot="0" flipH="0" flipV="0">
            <a:off x="13737335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92" name="Freeform 28492"/>
          <p:cNvSpPr/>
          <p:nvPr/>
        </p:nvSpPr>
        <p:spPr>
          <a:xfrm rot="0" flipH="0" flipV="0">
            <a:off x="13737335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93" name="Freeform 28493"/>
          <p:cNvSpPr/>
          <p:nvPr/>
        </p:nvSpPr>
        <p:spPr>
          <a:xfrm rot="0" flipH="0" flipV="0">
            <a:off x="13737335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94" name="Freeform 28494"/>
          <p:cNvSpPr/>
          <p:nvPr/>
        </p:nvSpPr>
        <p:spPr>
          <a:xfrm rot="0" flipH="0" flipV="0">
            <a:off x="13737335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95" name="Freeform 28495"/>
          <p:cNvSpPr/>
          <p:nvPr/>
        </p:nvSpPr>
        <p:spPr>
          <a:xfrm rot="0" flipH="0" flipV="0">
            <a:off x="13780007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96" name="Freeform 28496"/>
          <p:cNvSpPr/>
          <p:nvPr/>
        </p:nvSpPr>
        <p:spPr>
          <a:xfrm rot="0" flipH="0" flipV="0">
            <a:off x="13780007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97" name="Freeform 28497"/>
          <p:cNvSpPr/>
          <p:nvPr/>
        </p:nvSpPr>
        <p:spPr>
          <a:xfrm rot="0" flipH="0" flipV="0">
            <a:off x="13780007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98" name="Freeform 28498"/>
          <p:cNvSpPr/>
          <p:nvPr/>
        </p:nvSpPr>
        <p:spPr>
          <a:xfrm rot="0" flipH="0" flipV="0">
            <a:off x="13780007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499" name="Freeform 28499"/>
          <p:cNvSpPr/>
          <p:nvPr/>
        </p:nvSpPr>
        <p:spPr>
          <a:xfrm rot="0" flipH="0" flipV="0">
            <a:off x="13780007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00" name="Freeform 28500"/>
          <p:cNvSpPr/>
          <p:nvPr/>
        </p:nvSpPr>
        <p:spPr>
          <a:xfrm rot="0" flipH="0" flipV="0">
            <a:off x="13780007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01" name="Freeform 28501"/>
          <p:cNvSpPr/>
          <p:nvPr/>
        </p:nvSpPr>
        <p:spPr>
          <a:xfrm rot="0" flipH="0" flipV="0">
            <a:off x="13780007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02" name="Freeform 28502"/>
          <p:cNvSpPr/>
          <p:nvPr/>
        </p:nvSpPr>
        <p:spPr>
          <a:xfrm rot="0" flipH="0" flipV="0">
            <a:off x="13780007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03" name="Freeform 28503"/>
          <p:cNvSpPr/>
          <p:nvPr/>
        </p:nvSpPr>
        <p:spPr>
          <a:xfrm rot="0" flipH="0" flipV="0">
            <a:off x="13780007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04" name="Freeform 28504"/>
          <p:cNvSpPr/>
          <p:nvPr/>
        </p:nvSpPr>
        <p:spPr>
          <a:xfrm rot="0" flipH="0" flipV="0">
            <a:off x="13780007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05" name="Freeform 28505"/>
          <p:cNvSpPr/>
          <p:nvPr/>
        </p:nvSpPr>
        <p:spPr>
          <a:xfrm rot="0" flipH="0" flipV="0">
            <a:off x="13780007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06" name="Freeform 28506"/>
          <p:cNvSpPr/>
          <p:nvPr/>
        </p:nvSpPr>
        <p:spPr>
          <a:xfrm rot="0" flipH="0" flipV="0">
            <a:off x="13780007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07" name="Freeform 28507"/>
          <p:cNvSpPr/>
          <p:nvPr/>
        </p:nvSpPr>
        <p:spPr>
          <a:xfrm rot="0" flipH="0" flipV="0">
            <a:off x="13780007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08" name="Freeform 28508"/>
          <p:cNvSpPr/>
          <p:nvPr/>
        </p:nvSpPr>
        <p:spPr>
          <a:xfrm rot="0" flipH="0" flipV="0">
            <a:off x="13780007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09" name="Freeform 28509"/>
          <p:cNvSpPr/>
          <p:nvPr/>
        </p:nvSpPr>
        <p:spPr>
          <a:xfrm rot="0" flipH="0" flipV="0">
            <a:off x="13780007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10" name="Freeform 28510"/>
          <p:cNvSpPr/>
          <p:nvPr/>
        </p:nvSpPr>
        <p:spPr>
          <a:xfrm rot="0" flipH="0" flipV="0">
            <a:off x="13780007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11" name="Freeform 28511"/>
          <p:cNvSpPr/>
          <p:nvPr/>
        </p:nvSpPr>
        <p:spPr>
          <a:xfrm rot="0" flipH="0" flipV="0">
            <a:off x="13780007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12" name="Freeform 28512"/>
          <p:cNvSpPr/>
          <p:nvPr/>
        </p:nvSpPr>
        <p:spPr>
          <a:xfrm rot="0" flipH="0" flipV="0">
            <a:off x="13780007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13" name="Freeform 28513"/>
          <p:cNvSpPr/>
          <p:nvPr/>
        </p:nvSpPr>
        <p:spPr>
          <a:xfrm rot="0" flipH="0" flipV="0">
            <a:off x="13780007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14" name="Freeform 28514"/>
          <p:cNvSpPr/>
          <p:nvPr/>
        </p:nvSpPr>
        <p:spPr>
          <a:xfrm rot="0" flipH="0" flipV="0">
            <a:off x="13780007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15" name="Freeform 28515"/>
          <p:cNvSpPr/>
          <p:nvPr/>
        </p:nvSpPr>
        <p:spPr>
          <a:xfrm rot="0" flipH="0" flipV="0">
            <a:off x="13780007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16" name="Freeform 28516"/>
          <p:cNvSpPr/>
          <p:nvPr/>
        </p:nvSpPr>
        <p:spPr>
          <a:xfrm rot="0" flipH="0" flipV="0">
            <a:off x="13737335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17" name="Freeform 28517"/>
          <p:cNvSpPr/>
          <p:nvPr/>
        </p:nvSpPr>
        <p:spPr>
          <a:xfrm rot="0" flipH="0" flipV="0">
            <a:off x="13737335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18" name="Freeform 28518"/>
          <p:cNvSpPr/>
          <p:nvPr/>
        </p:nvSpPr>
        <p:spPr>
          <a:xfrm rot="0" flipH="0" flipV="0">
            <a:off x="13737335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19" name="Freeform 28519"/>
          <p:cNvSpPr/>
          <p:nvPr/>
        </p:nvSpPr>
        <p:spPr>
          <a:xfrm rot="0" flipH="0" flipV="0">
            <a:off x="13737335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20" name="Freeform 28520"/>
          <p:cNvSpPr/>
          <p:nvPr/>
        </p:nvSpPr>
        <p:spPr>
          <a:xfrm rot="0" flipH="0" flipV="0">
            <a:off x="13737335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21" name="Freeform 28521"/>
          <p:cNvSpPr/>
          <p:nvPr/>
        </p:nvSpPr>
        <p:spPr>
          <a:xfrm rot="0" flipH="0" flipV="0">
            <a:off x="13737335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22" name="Freeform 28522"/>
          <p:cNvSpPr/>
          <p:nvPr/>
        </p:nvSpPr>
        <p:spPr>
          <a:xfrm rot="0" flipH="0" flipV="0">
            <a:off x="13737335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23" name="Freeform 28523"/>
          <p:cNvSpPr/>
          <p:nvPr/>
        </p:nvSpPr>
        <p:spPr>
          <a:xfrm rot="0" flipH="0" flipV="0">
            <a:off x="13737335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24" name="Freeform 28524"/>
          <p:cNvSpPr/>
          <p:nvPr/>
        </p:nvSpPr>
        <p:spPr>
          <a:xfrm rot="0" flipH="0" flipV="0">
            <a:off x="13737335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25" name="Freeform 28525"/>
          <p:cNvSpPr/>
          <p:nvPr/>
        </p:nvSpPr>
        <p:spPr>
          <a:xfrm rot="0" flipH="0" flipV="0">
            <a:off x="13737335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26" name="Freeform 28526"/>
          <p:cNvSpPr/>
          <p:nvPr/>
        </p:nvSpPr>
        <p:spPr>
          <a:xfrm rot="0" flipH="0" flipV="0">
            <a:off x="13737335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27" name="Freeform 28527"/>
          <p:cNvSpPr/>
          <p:nvPr/>
        </p:nvSpPr>
        <p:spPr>
          <a:xfrm rot="0" flipH="0" flipV="0">
            <a:off x="13737335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28" name="Freeform 28528"/>
          <p:cNvSpPr/>
          <p:nvPr/>
        </p:nvSpPr>
        <p:spPr>
          <a:xfrm rot="0" flipH="0" flipV="0">
            <a:off x="13737335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29" name="Freeform 28529"/>
          <p:cNvSpPr/>
          <p:nvPr/>
        </p:nvSpPr>
        <p:spPr>
          <a:xfrm rot="0" flipH="0" flipV="0">
            <a:off x="13737335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30" name="Freeform 28530"/>
          <p:cNvSpPr/>
          <p:nvPr/>
        </p:nvSpPr>
        <p:spPr>
          <a:xfrm rot="0" flipH="0" flipV="0">
            <a:off x="13737335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31" name="Freeform 28531"/>
          <p:cNvSpPr/>
          <p:nvPr/>
        </p:nvSpPr>
        <p:spPr>
          <a:xfrm rot="0" flipH="0" flipV="0">
            <a:off x="13737335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32" name="Freeform 28532"/>
          <p:cNvSpPr/>
          <p:nvPr/>
        </p:nvSpPr>
        <p:spPr>
          <a:xfrm rot="0" flipH="0" flipV="0">
            <a:off x="13737335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33" name="Freeform 28533"/>
          <p:cNvSpPr/>
          <p:nvPr/>
        </p:nvSpPr>
        <p:spPr>
          <a:xfrm rot="0" flipH="0" flipV="0">
            <a:off x="13737335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34" name="Freeform 28534"/>
          <p:cNvSpPr/>
          <p:nvPr/>
        </p:nvSpPr>
        <p:spPr>
          <a:xfrm rot="0" flipH="0" flipV="0">
            <a:off x="13737335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35" name="Freeform 28535"/>
          <p:cNvSpPr/>
          <p:nvPr/>
        </p:nvSpPr>
        <p:spPr>
          <a:xfrm rot="0" flipH="0" flipV="0">
            <a:off x="13737335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36" name="Freeform 28536"/>
          <p:cNvSpPr/>
          <p:nvPr/>
        </p:nvSpPr>
        <p:spPr>
          <a:xfrm rot="0" flipH="0" flipV="0">
            <a:off x="13737335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37" name="Freeform 28537"/>
          <p:cNvSpPr/>
          <p:nvPr/>
        </p:nvSpPr>
        <p:spPr>
          <a:xfrm rot="0" flipH="0" flipV="0">
            <a:off x="13970507" y="13001753"/>
            <a:ext cx="0" cy="233171"/>
          </a:xfrm>
          <a:custGeom>
            <a:pathLst>
              <a:path w="0" h="1943100">
                <a:moveTo>
                  <a:pt x="0" y="0"/>
                </a:moveTo>
                <a:lnTo>
                  <a:pt x="0" y="194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38" name="Freeform 28538"/>
          <p:cNvSpPr/>
          <p:nvPr/>
        </p:nvSpPr>
        <p:spPr>
          <a:xfrm rot="0" flipH="0" flipV="0">
            <a:off x="13970507" y="13574777"/>
            <a:ext cx="44195" cy="36575"/>
          </a:xfrm>
          <a:custGeom>
            <a:pathLst>
              <a:path w="368300" h="304800">
                <a:moveTo>
                  <a:pt x="0" y="0"/>
                </a:moveTo>
                <a:lnTo>
                  <a:pt x="0" y="304800"/>
                </a:lnTo>
                <a:lnTo>
                  <a:pt x="368300" y="304800"/>
                </a:lnTo>
                <a:lnTo>
                  <a:pt x="368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39" name="Freeform 28539"/>
          <p:cNvSpPr/>
          <p:nvPr/>
        </p:nvSpPr>
        <p:spPr>
          <a:xfrm rot="0" flipH="0" flipV="0">
            <a:off x="14014703" y="13001753"/>
            <a:ext cx="0" cy="233171"/>
          </a:xfrm>
          <a:custGeom>
            <a:pathLst>
              <a:path w="0" h="1943100">
                <a:moveTo>
                  <a:pt x="0" y="1943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40" name="Freeform 28540"/>
          <p:cNvSpPr/>
          <p:nvPr/>
        </p:nvSpPr>
        <p:spPr>
          <a:xfrm rot="0" flipH="0" flipV="0">
            <a:off x="13970507" y="12616181"/>
            <a:ext cx="44195" cy="53339"/>
          </a:xfrm>
          <a:custGeom>
            <a:pathLst>
              <a:path w="368300" h="444500">
                <a:moveTo>
                  <a:pt x="368300" y="444500"/>
                </a:moveTo>
                <a:lnTo>
                  <a:pt x="368300" y="381000"/>
                </a:lnTo>
                <a:lnTo>
                  <a:pt x="3683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41" name="Freeform 28541"/>
          <p:cNvSpPr/>
          <p:nvPr/>
        </p:nvSpPr>
        <p:spPr>
          <a:xfrm rot="0" flipH="0" flipV="0">
            <a:off x="14014703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42" name="Freeform 28542"/>
          <p:cNvSpPr/>
          <p:nvPr/>
        </p:nvSpPr>
        <p:spPr>
          <a:xfrm rot="0" flipH="0" flipV="0">
            <a:off x="14014703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43" name="Freeform 28543"/>
          <p:cNvSpPr/>
          <p:nvPr/>
        </p:nvSpPr>
        <p:spPr>
          <a:xfrm rot="0" flipH="0" flipV="0">
            <a:off x="14014703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44" name="Freeform 28544"/>
          <p:cNvSpPr/>
          <p:nvPr/>
        </p:nvSpPr>
        <p:spPr>
          <a:xfrm rot="0" flipH="0" flipV="0">
            <a:off x="14014703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45" name="Freeform 28545"/>
          <p:cNvSpPr/>
          <p:nvPr/>
        </p:nvSpPr>
        <p:spPr>
          <a:xfrm rot="0" flipH="0" flipV="0">
            <a:off x="14014703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46" name="Freeform 28546"/>
          <p:cNvSpPr/>
          <p:nvPr/>
        </p:nvSpPr>
        <p:spPr>
          <a:xfrm rot="0" flipH="0" flipV="0">
            <a:off x="14014703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47" name="Freeform 28547"/>
          <p:cNvSpPr/>
          <p:nvPr/>
        </p:nvSpPr>
        <p:spPr>
          <a:xfrm rot="0" flipH="0" flipV="0">
            <a:off x="14014703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48" name="Freeform 28548"/>
          <p:cNvSpPr/>
          <p:nvPr/>
        </p:nvSpPr>
        <p:spPr>
          <a:xfrm rot="0" flipH="0" flipV="0">
            <a:off x="14014703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49" name="Freeform 28549"/>
          <p:cNvSpPr/>
          <p:nvPr/>
        </p:nvSpPr>
        <p:spPr>
          <a:xfrm rot="0" flipH="0" flipV="0">
            <a:off x="14014703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50" name="Freeform 28550"/>
          <p:cNvSpPr/>
          <p:nvPr/>
        </p:nvSpPr>
        <p:spPr>
          <a:xfrm rot="0" flipH="0" flipV="0">
            <a:off x="14014703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51" name="Freeform 28551"/>
          <p:cNvSpPr/>
          <p:nvPr/>
        </p:nvSpPr>
        <p:spPr>
          <a:xfrm rot="0" flipH="0" flipV="0">
            <a:off x="14014703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52" name="Freeform 28552"/>
          <p:cNvSpPr/>
          <p:nvPr/>
        </p:nvSpPr>
        <p:spPr>
          <a:xfrm rot="0" flipH="0" flipV="0">
            <a:off x="14014703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53" name="Freeform 28553"/>
          <p:cNvSpPr/>
          <p:nvPr/>
        </p:nvSpPr>
        <p:spPr>
          <a:xfrm rot="0" flipH="0" flipV="0">
            <a:off x="14014703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54" name="Freeform 28554"/>
          <p:cNvSpPr/>
          <p:nvPr/>
        </p:nvSpPr>
        <p:spPr>
          <a:xfrm rot="0" flipH="0" flipV="0">
            <a:off x="14014703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55" name="Freeform 28555"/>
          <p:cNvSpPr/>
          <p:nvPr/>
        </p:nvSpPr>
        <p:spPr>
          <a:xfrm rot="0" flipH="0" flipV="0">
            <a:off x="14014703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56" name="Freeform 28556"/>
          <p:cNvSpPr/>
          <p:nvPr/>
        </p:nvSpPr>
        <p:spPr>
          <a:xfrm rot="0" flipH="0" flipV="0">
            <a:off x="14014703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57" name="Freeform 28557"/>
          <p:cNvSpPr/>
          <p:nvPr/>
        </p:nvSpPr>
        <p:spPr>
          <a:xfrm rot="0" flipH="0" flipV="0">
            <a:off x="14014703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58" name="Freeform 28558"/>
          <p:cNvSpPr/>
          <p:nvPr/>
        </p:nvSpPr>
        <p:spPr>
          <a:xfrm rot="0" flipH="0" flipV="0">
            <a:off x="14014703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59" name="Freeform 28559"/>
          <p:cNvSpPr/>
          <p:nvPr/>
        </p:nvSpPr>
        <p:spPr>
          <a:xfrm rot="0" flipH="0" flipV="0">
            <a:off x="14014703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60" name="Freeform 28560"/>
          <p:cNvSpPr/>
          <p:nvPr/>
        </p:nvSpPr>
        <p:spPr>
          <a:xfrm rot="0" flipH="0" flipV="0">
            <a:off x="14014703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61" name="Freeform 28561"/>
          <p:cNvSpPr/>
          <p:nvPr/>
        </p:nvSpPr>
        <p:spPr>
          <a:xfrm rot="0" flipH="0" flipV="0">
            <a:off x="13970507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62" name="Freeform 28562"/>
          <p:cNvSpPr/>
          <p:nvPr/>
        </p:nvSpPr>
        <p:spPr>
          <a:xfrm rot="0" flipH="0" flipV="0">
            <a:off x="13970507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63" name="Freeform 28563"/>
          <p:cNvSpPr/>
          <p:nvPr/>
        </p:nvSpPr>
        <p:spPr>
          <a:xfrm rot="0" flipH="0" flipV="0">
            <a:off x="13970507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64" name="Freeform 28564"/>
          <p:cNvSpPr/>
          <p:nvPr/>
        </p:nvSpPr>
        <p:spPr>
          <a:xfrm rot="0" flipH="0" flipV="0">
            <a:off x="13970507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65" name="Freeform 28565"/>
          <p:cNvSpPr/>
          <p:nvPr/>
        </p:nvSpPr>
        <p:spPr>
          <a:xfrm rot="0" flipH="0" flipV="0">
            <a:off x="13970507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66" name="Freeform 28566"/>
          <p:cNvSpPr/>
          <p:nvPr/>
        </p:nvSpPr>
        <p:spPr>
          <a:xfrm rot="0" flipH="0" flipV="0">
            <a:off x="13970507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67" name="Freeform 28567"/>
          <p:cNvSpPr/>
          <p:nvPr/>
        </p:nvSpPr>
        <p:spPr>
          <a:xfrm rot="0" flipH="0" flipV="0">
            <a:off x="13970507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68" name="Freeform 28568"/>
          <p:cNvSpPr/>
          <p:nvPr/>
        </p:nvSpPr>
        <p:spPr>
          <a:xfrm rot="0" flipH="0" flipV="0">
            <a:off x="13970507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69" name="Freeform 28569"/>
          <p:cNvSpPr/>
          <p:nvPr/>
        </p:nvSpPr>
        <p:spPr>
          <a:xfrm rot="0" flipH="0" flipV="0">
            <a:off x="13970507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70" name="Freeform 28570"/>
          <p:cNvSpPr/>
          <p:nvPr/>
        </p:nvSpPr>
        <p:spPr>
          <a:xfrm rot="0" flipH="0" flipV="0">
            <a:off x="13970507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71" name="Freeform 28571"/>
          <p:cNvSpPr/>
          <p:nvPr/>
        </p:nvSpPr>
        <p:spPr>
          <a:xfrm rot="0" flipH="0" flipV="0">
            <a:off x="13970507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72" name="Freeform 28572"/>
          <p:cNvSpPr/>
          <p:nvPr/>
        </p:nvSpPr>
        <p:spPr>
          <a:xfrm rot="0" flipH="0" flipV="0">
            <a:off x="13970507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73" name="Freeform 28573"/>
          <p:cNvSpPr/>
          <p:nvPr/>
        </p:nvSpPr>
        <p:spPr>
          <a:xfrm rot="0" flipH="0" flipV="0">
            <a:off x="13970507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74" name="Freeform 28574"/>
          <p:cNvSpPr/>
          <p:nvPr/>
        </p:nvSpPr>
        <p:spPr>
          <a:xfrm rot="0" flipH="0" flipV="0">
            <a:off x="13970507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75" name="Freeform 28575"/>
          <p:cNvSpPr/>
          <p:nvPr/>
        </p:nvSpPr>
        <p:spPr>
          <a:xfrm rot="0" flipH="0" flipV="0">
            <a:off x="13970507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76" name="Freeform 28576"/>
          <p:cNvSpPr/>
          <p:nvPr/>
        </p:nvSpPr>
        <p:spPr>
          <a:xfrm rot="0" flipH="0" flipV="0">
            <a:off x="13970507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77" name="Freeform 28577"/>
          <p:cNvSpPr/>
          <p:nvPr/>
        </p:nvSpPr>
        <p:spPr>
          <a:xfrm rot="0" flipH="0" flipV="0">
            <a:off x="13970507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78" name="Freeform 28578"/>
          <p:cNvSpPr/>
          <p:nvPr/>
        </p:nvSpPr>
        <p:spPr>
          <a:xfrm rot="0" flipH="0" flipV="0">
            <a:off x="13970507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79" name="Freeform 28579"/>
          <p:cNvSpPr/>
          <p:nvPr/>
        </p:nvSpPr>
        <p:spPr>
          <a:xfrm rot="0" flipH="0" flipV="0">
            <a:off x="13970507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80" name="Freeform 28580"/>
          <p:cNvSpPr/>
          <p:nvPr/>
        </p:nvSpPr>
        <p:spPr>
          <a:xfrm rot="0" flipH="0" flipV="0">
            <a:off x="13970507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81" name="Freeform 28581"/>
          <p:cNvSpPr/>
          <p:nvPr/>
        </p:nvSpPr>
        <p:spPr>
          <a:xfrm rot="0" flipH="0" flipV="0">
            <a:off x="13970507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82" name="Freeform 28582"/>
          <p:cNvSpPr/>
          <p:nvPr/>
        </p:nvSpPr>
        <p:spPr>
          <a:xfrm rot="0" flipH="0" flipV="0">
            <a:off x="14014703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83" name="Freeform 28583"/>
          <p:cNvSpPr/>
          <p:nvPr/>
        </p:nvSpPr>
        <p:spPr>
          <a:xfrm rot="0" flipH="0" flipV="0">
            <a:off x="14014703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84" name="Freeform 28584"/>
          <p:cNvSpPr/>
          <p:nvPr/>
        </p:nvSpPr>
        <p:spPr>
          <a:xfrm rot="0" flipH="0" flipV="0">
            <a:off x="14014703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85" name="Freeform 28585"/>
          <p:cNvSpPr/>
          <p:nvPr/>
        </p:nvSpPr>
        <p:spPr>
          <a:xfrm rot="0" flipH="0" flipV="0">
            <a:off x="14014703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86" name="Freeform 28586"/>
          <p:cNvSpPr/>
          <p:nvPr/>
        </p:nvSpPr>
        <p:spPr>
          <a:xfrm rot="0" flipH="0" flipV="0">
            <a:off x="14014703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87" name="Freeform 28587"/>
          <p:cNvSpPr/>
          <p:nvPr/>
        </p:nvSpPr>
        <p:spPr>
          <a:xfrm rot="0" flipH="0" flipV="0">
            <a:off x="14014703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88" name="Freeform 28588"/>
          <p:cNvSpPr/>
          <p:nvPr/>
        </p:nvSpPr>
        <p:spPr>
          <a:xfrm rot="0" flipH="0" flipV="0">
            <a:off x="14014703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89" name="Freeform 28589"/>
          <p:cNvSpPr/>
          <p:nvPr/>
        </p:nvSpPr>
        <p:spPr>
          <a:xfrm rot="0" flipH="0" flipV="0">
            <a:off x="14014703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90" name="Freeform 28590"/>
          <p:cNvSpPr/>
          <p:nvPr/>
        </p:nvSpPr>
        <p:spPr>
          <a:xfrm rot="0" flipH="0" flipV="0">
            <a:off x="14014703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91" name="Freeform 28591"/>
          <p:cNvSpPr/>
          <p:nvPr/>
        </p:nvSpPr>
        <p:spPr>
          <a:xfrm rot="0" flipH="0" flipV="0">
            <a:off x="14014703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92" name="Freeform 28592"/>
          <p:cNvSpPr/>
          <p:nvPr/>
        </p:nvSpPr>
        <p:spPr>
          <a:xfrm rot="0" flipH="0" flipV="0">
            <a:off x="14014703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93" name="Freeform 28593"/>
          <p:cNvSpPr/>
          <p:nvPr/>
        </p:nvSpPr>
        <p:spPr>
          <a:xfrm rot="0" flipH="0" flipV="0">
            <a:off x="14014703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94" name="Freeform 28594"/>
          <p:cNvSpPr/>
          <p:nvPr/>
        </p:nvSpPr>
        <p:spPr>
          <a:xfrm rot="0" flipH="0" flipV="0">
            <a:off x="14014703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95" name="Freeform 28595"/>
          <p:cNvSpPr/>
          <p:nvPr/>
        </p:nvSpPr>
        <p:spPr>
          <a:xfrm rot="0" flipH="0" flipV="0">
            <a:off x="14014703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96" name="Freeform 28596"/>
          <p:cNvSpPr/>
          <p:nvPr/>
        </p:nvSpPr>
        <p:spPr>
          <a:xfrm rot="0" flipH="0" flipV="0">
            <a:off x="14014703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97" name="Freeform 28597"/>
          <p:cNvSpPr/>
          <p:nvPr/>
        </p:nvSpPr>
        <p:spPr>
          <a:xfrm rot="0" flipH="0" flipV="0">
            <a:off x="14014703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98" name="Freeform 28598"/>
          <p:cNvSpPr/>
          <p:nvPr/>
        </p:nvSpPr>
        <p:spPr>
          <a:xfrm rot="0" flipH="0" flipV="0">
            <a:off x="14014703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599" name="Freeform 28599"/>
          <p:cNvSpPr/>
          <p:nvPr/>
        </p:nvSpPr>
        <p:spPr>
          <a:xfrm rot="0" flipH="0" flipV="0">
            <a:off x="14014703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00" name="Freeform 28600"/>
          <p:cNvSpPr/>
          <p:nvPr/>
        </p:nvSpPr>
        <p:spPr>
          <a:xfrm rot="0" flipH="0" flipV="0">
            <a:off x="14014703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01" name="Freeform 28601"/>
          <p:cNvSpPr/>
          <p:nvPr/>
        </p:nvSpPr>
        <p:spPr>
          <a:xfrm rot="0" flipH="0" flipV="0">
            <a:off x="14014703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02" name="Freeform 28602"/>
          <p:cNvSpPr/>
          <p:nvPr/>
        </p:nvSpPr>
        <p:spPr>
          <a:xfrm rot="0" flipH="0" flipV="0">
            <a:off x="14014703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03" name="Freeform 28603"/>
          <p:cNvSpPr/>
          <p:nvPr/>
        </p:nvSpPr>
        <p:spPr>
          <a:xfrm rot="0" flipH="0" flipV="0">
            <a:off x="13970507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04" name="Freeform 28604"/>
          <p:cNvSpPr/>
          <p:nvPr/>
        </p:nvSpPr>
        <p:spPr>
          <a:xfrm rot="0" flipH="0" flipV="0">
            <a:off x="13970507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05" name="Freeform 28605"/>
          <p:cNvSpPr/>
          <p:nvPr/>
        </p:nvSpPr>
        <p:spPr>
          <a:xfrm rot="0" flipH="0" flipV="0">
            <a:off x="13970507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06" name="Freeform 28606"/>
          <p:cNvSpPr/>
          <p:nvPr/>
        </p:nvSpPr>
        <p:spPr>
          <a:xfrm rot="0" flipH="0" flipV="0">
            <a:off x="13970507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07" name="Freeform 28607"/>
          <p:cNvSpPr/>
          <p:nvPr/>
        </p:nvSpPr>
        <p:spPr>
          <a:xfrm rot="0" flipH="0" flipV="0">
            <a:off x="13970507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08" name="Freeform 28608"/>
          <p:cNvSpPr/>
          <p:nvPr/>
        </p:nvSpPr>
        <p:spPr>
          <a:xfrm rot="0" flipH="0" flipV="0">
            <a:off x="13970507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09" name="Freeform 28609"/>
          <p:cNvSpPr/>
          <p:nvPr/>
        </p:nvSpPr>
        <p:spPr>
          <a:xfrm rot="0" flipH="0" flipV="0">
            <a:off x="13970507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10" name="Freeform 28610"/>
          <p:cNvSpPr/>
          <p:nvPr/>
        </p:nvSpPr>
        <p:spPr>
          <a:xfrm rot="0" flipH="0" flipV="0">
            <a:off x="13970507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11" name="Freeform 28611"/>
          <p:cNvSpPr/>
          <p:nvPr/>
        </p:nvSpPr>
        <p:spPr>
          <a:xfrm rot="0" flipH="0" flipV="0">
            <a:off x="13970507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12" name="Freeform 28612"/>
          <p:cNvSpPr/>
          <p:nvPr/>
        </p:nvSpPr>
        <p:spPr>
          <a:xfrm rot="0" flipH="0" flipV="0">
            <a:off x="13970507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13" name="Freeform 28613"/>
          <p:cNvSpPr/>
          <p:nvPr/>
        </p:nvSpPr>
        <p:spPr>
          <a:xfrm rot="0" flipH="0" flipV="0">
            <a:off x="13970507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14" name="Freeform 28614"/>
          <p:cNvSpPr/>
          <p:nvPr/>
        </p:nvSpPr>
        <p:spPr>
          <a:xfrm rot="0" flipH="0" flipV="0">
            <a:off x="13970507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15" name="Freeform 28615"/>
          <p:cNvSpPr/>
          <p:nvPr/>
        </p:nvSpPr>
        <p:spPr>
          <a:xfrm rot="0" flipH="0" flipV="0">
            <a:off x="13970507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16" name="Freeform 28616"/>
          <p:cNvSpPr/>
          <p:nvPr/>
        </p:nvSpPr>
        <p:spPr>
          <a:xfrm rot="0" flipH="0" flipV="0">
            <a:off x="13970507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17" name="Freeform 28617"/>
          <p:cNvSpPr/>
          <p:nvPr/>
        </p:nvSpPr>
        <p:spPr>
          <a:xfrm rot="0" flipH="0" flipV="0">
            <a:off x="13970507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18" name="Freeform 28618"/>
          <p:cNvSpPr/>
          <p:nvPr/>
        </p:nvSpPr>
        <p:spPr>
          <a:xfrm rot="0" flipH="0" flipV="0">
            <a:off x="13970507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19" name="Freeform 28619"/>
          <p:cNvSpPr/>
          <p:nvPr/>
        </p:nvSpPr>
        <p:spPr>
          <a:xfrm rot="0" flipH="0" flipV="0">
            <a:off x="13970507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20" name="Freeform 28620"/>
          <p:cNvSpPr/>
          <p:nvPr/>
        </p:nvSpPr>
        <p:spPr>
          <a:xfrm rot="0" flipH="0" flipV="0">
            <a:off x="13970507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21" name="Freeform 28621"/>
          <p:cNvSpPr/>
          <p:nvPr/>
        </p:nvSpPr>
        <p:spPr>
          <a:xfrm rot="0" flipH="0" flipV="0">
            <a:off x="13970507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22" name="Freeform 28622"/>
          <p:cNvSpPr/>
          <p:nvPr/>
        </p:nvSpPr>
        <p:spPr>
          <a:xfrm rot="0" flipH="0" flipV="0">
            <a:off x="13970507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23" name="Freeform 28623"/>
          <p:cNvSpPr/>
          <p:nvPr/>
        </p:nvSpPr>
        <p:spPr>
          <a:xfrm rot="0" flipH="0" flipV="0">
            <a:off x="13970507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24" name="Freeform 28624"/>
          <p:cNvSpPr/>
          <p:nvPr/>
        </p:nvSpPr>
        <p:spPr>
          <a:xfrm rot="0" flipH="0" flipV="0">
            <a:off x="10017251" y="13599161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25" name="Freeform 28625"/>
          <p:cNvSpPr/>
          <p:nvPr/>
        </p:nvSpPr>
        <p:spPr>
          <a:xfrm rot="0" flipH="0" flipV="0">
            <a:off x="10017251" y="13542773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26" name="Freeform 28626"/>
          <p:cNvSpPr/>
          <p:nvPr/>
        </p:nvSpPr>
        <p:spPr>
          <a:xfrm rot="0" flipH="0" flipV="0">
            <a:off x="10017251" y="13486385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27" name="Freeform 28627"/>
          <p:cNvSpPr/>
          <p:nvPr/>
        </p:nvSpPr>
        <p:spPr>
          <a:xfrm rot="0" flipH="0" flipV="0">
            <a:off x="10017251" y="13429997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28" name="Freeform 28628"/>
          <p:cNvSpPr/>
          <p:nvPr/>
        </p:nvSpPr>
        <p:spPr>
          <a:xfrm rot="0" flipH="0" flipV="0">
            <a:off x="10017251" y="13373609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29" name="Freeform 28629"/>
          <p:cNvSpPr/>
          <p:nvPr/>
        </p:nvSpPr>
        <p:spPr>
          <a:xfrm rot="0" flipH="0" flipV="0">
            <a:off x="10017251" y="13317221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30" name="Freeform 28630"/>
          <p:cNvSpPr/>
          <p:nvPr/>
        </p:nvSpPr>
        <p:spPr>
          <a:xfrm rot="0" flipH="0" flipV="0">
            <a:off x="10017251" y="13026137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31" name="Freeform 28631"/>
          <p:cNvSpPr/>
          <p:nvPr/>
        </p:nvSpPr>
        <p:spPr>
          <a:xfrm rot="0" flipH="0" flipV="0">
            <a:off x="10017251" y="12969749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32" name="Freeform 28632"/>
          <p:cNvSpPr/>
          <p:nvPr/>
        </p:nvSpPr>
        <p:spPr>
          <a:xfrm rot="0" flipH="0" flipV="0">
            <a:off x="10017251" y="12913361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33" name="Freeform 28633"/>
          <p:cNvSpPr/>
          <p:nvPr/>
        </p:nvSpPr>
        <p:spPr>
          <a:xfrm rot="0" flipH="0" flipV="0">
            <a:off x="10017251" y="12856973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34" name="Freeform 28634"/>
          <p:cNvSpPr/>
          <p:nvPr/>
        </p:nvSpPr>
        <p:spPr>
          <a:xfrm rot="0" flipH="0" flipV="0">
            <a:off x="10017251" y="12800585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35" name="Freeform 28635"/>
          <p:cNvSpPr/>
          <p:nvPr/>
        </p:nvSpPr>
        <p:spPr>
          <a:xfrm rot="0" flipH="0" flipV="0">
            <a:off x="10017251" y="12744197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36" name="Freeform 28636"/>
          <p:cNvSpPr/>
          <p:nvPr/>
        </p:nvSpPr>
        <p:spPr>
          <a:xfrm rot="0" flipH="0" flipV="0">
            <a:off x="10123931" y="13082525"/>
            <a:ext cx="0" cy="234695"/>
          </a:xfrm>
          <a:custGeom>
            <a:pathLst>
              <a:path w="0" h="1955800">
                <a:moveTo>
                  <a:pt x="0" y="0"/>
                </a:moveTo>
                <a:lnTo>
                  <a:pt x="0" y="1955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37" name="Freeform 28637"/>
          <p:cNvSpPr/>
          <p:nvPr/>
        </p:nvSpPr>
        <p:spPr>
          <a:xfrm rot="0" flipH="0" flipV="0">
            <a:off x="10079735" y="13655549"/>
            <a:ext cx="44195" cy="36575"/>
          </a:xfrm>
          <a:custGeom>
            <a:pathLst>
              <a:path w="368300" h="304800">
                <a:moveTo>
                  <a:pt x="368300" y="0"/>
                </a:moveTo>
                <a:lnTo>
                  <a:pt x="3683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38" name="Freeform 28638"/>
          <p:cNvSpPr/>
          <p:nvPr/>
        </p:nvSpPr>
        <p:spPr>
          <a:xfrm rot="0" flipH="0" flipV="0">
            <a:off x="10079735" y="13082525"/>
            <a:ext cx="0" cy="234695"/>
          </a:xfrm>
          <a:custGeom>
            <a:pathLst>
              <a:path w="0" h="1955800">
                <a:moveTo>
                  <a:pt x="0" y="1955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39" name="Freeform 28639"/>
          <p:cNvSpPr/>
          <p:nvPr/>
        </p:nvSpPr>
        <p:spPr>
          <a:xfrm rot="0" flipH="0" flipV="0">
            <a:off x="10079735" y="12698477"/>
            <a:ext cx="44195" cy="45719"/>
          </a:xfrm>
          <a:custGeom>
            <a:pathLst>
              <a:path w="368300" h="381000">
                <a:moveTo>
                  <a:pt x="0" y="381000"/>
                </a:moveTo>
                <a:lnTo>
                  <a:pt x="0" y="0"/>
                </a:lnTo>
                <a:lnTo>
                  <a:pt x="368300" y="0"/>
                </a:lnTo>
                <a:lnTo>
                  <a:pt x="3683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40" name="Freeform 28640"/>
          <p:cNvSpPr/>
          <p:nvPr/>
        </p:nvSpPr>
        <p:spPr>
          <a:xfrm rot="0" flipH="0" flipV="0">
            <a:off x="10314431" y="13655549"/>
            <a:ext cx="44195" cy="36575"/>
          </a:xfrm>
          <a:custGeom>
            <a:pathLst>
              <a:path w="368300" h="304800">
                <a:moveTo>
                  <a:pt x="368300" y="0"/>
                </a:moveTo>
                <a:lnTo>
                  <a:pt x="3683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41" name="Freeform 28641"/>
          <p:cNvSpPr/>
          <p:nvPr/>
        </p:nvSpPr>
        <p:spPr>
          <a:xfrm rot="0" flipH="0" flipV="0">
            <a:off x="10314431" y="12698477"/>
            <a:ext cx="44195" cy="45719"/>
          </a:xfrm>
          <a:custGeom>
            <a:pathLst>
              <a:path w="368300" h="381000">
                <a:moveTo>
                  <a:pt x="0" y="381000"/>
                </a:moveTo>
                <a:lnTo>
                  <a:pt x="0" y="0"/>
                </a:lnTo>
                <a:lnTo>
                  <a:pt x="368300" y="0"/>
                </a:lnTo>
                <a:lnTo>
                  <a:pt x="3683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42" name="Freeform 28642"/>
          <p:cNvSpPr/>
          <p:nvPr/>
        </p:nvSpPr>
        <p:spPr>
          <a:xfrm rot="0" flipH="0" flipV="0">
            <a:off x="10079735" y="12744197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43" name="Freeform 28643"/>
          <p:cNvSpPr/>
          <p:nvPr/>
        </p:nvSpPr>
        <p:spPr>
          <a:xfrm rot="0" flipH="0" flipV="0">
            <a:off x="10079735" y="127579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44" name="Freeform 28644"/>
          <p:cNvSpPr/>
          <p:nvPr/>
        </p:nvSpPr>
        <p:spPr>
          <a:xfrm rot="0" flipH="0" flipV="0">
            <a:off x="10079735" y="127746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45" name="Freeform 28645"/>
          <p:cNvSpPr/>
          <p:nvPr/>
        </p:nvSpPr>
        <p:spPr>
          <a:xfrm rot="0" flipH="0" flipV="0">
            <a:off x="10079735" y="127899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46" name="Freeform 28646"/>
          <p:cNvSpPr/>
          <p:nvPr/>
        </p:nvSpPr>
        <p:spPr>
          <a:xfrm rot="0" flipH="0" flipV="0">
            <a:off x="10079735" y="128066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47" name="Freeform 28647"/>
          <p:cNvSpPr/>
          <p:nvPr/>
        </p:nvSpPr>
        <p:spPr>
          <a:xfrm rot="0" flipH="0" flipV="0">
            <a:off x="10079735" y="128234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48" name="Freeform 28648"/>
          <p:cNvSpPr/>
          <p:nvPr/>
        </p:nvSpPr>
        <p:spPr>
          <a:xfrm rot="0" flipH="0" flipV="0">
            <a:off x="10079735" y="128402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49" name="Freeform 28649"/>
          <p:cNvSpPr/>
          <p:nvPr/>
        </p:nvSpPr>
        <p:spPr>
          <a:xfrm rot="0" flipH="0" flipV="0">
            <a:off x="10079735" y="128569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50" name="Freeform 28650"/>
          <p:cNvSpPr/>
          <p:nvPr/>
        </p:nvSpPr>
        <p:spPr>
          <a:xfrm rot="0" flipH="0" flipV="0">
            <a:off x="10079735" y="128737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51" name="Freeform 28651"/>
          <p:cNvSpPr/>
          <p:nvPr/>
        </p:nvSpPr>
        <p:spPr>
          <a:xfrm rot="0" flipH="0" flipV="0">
            <a:off x="10079735" y="1289050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52" name="Freeform 28652"/>
          <p:cNvSpPr/>
          <p:nvPr/>
        </p:nvSpPr>
        <p:spPr>
          <a:xfrm rot="0" flipH="0" flipV="0">
            <a:off x="10079735" y="1290726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53" name="Freeform 28653"/>
          <p:cNvSpPr/>
          <p:nvPr/>
        </p:nvSpPr>
        <p:spPr>
          <a:xfrm rot="0" flipH="0" flipV="0">
            <a:off x="10079735" y="1292402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54" name="Freeform 28654"/>
          <p:cNvSpPr/>
          <p:nvPr/>
        </p:nvSpPr>
        <p:spPr>
          <a:xfrm rot="0" flipH="0" flipV="0">
            <a:off x="10079735" y="129407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55" name="Freeform 28655"/>
          <p:cNvSpPr/>
          <p:nvPr/>
        </p:nvSpPr>
        <p:spPr>
          <a:xfrm rot="0" flipH="0" flipV="0">
            <a:off x="10079735" y="129575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56" name="Freeform 28656"/>
          <p:cNvSpPr/>
          <p:nvPr/>
        </p:nvSpPr>
        <p:spPr>
          <a:xfrm rot="0" flipH="0" flipV="0">
            <a:off x="10079735" y="129743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57" name="Freeform 28657"/>
          <p:cNvSpPr/>
          <p:nvPr/>
        </p:nvSpPr>
        <p:spPr>
          <a:xfrm rot="0" flipH="0" flipV="0">
            <a:off x="10079735" y="129910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58" name="Freeform 28658"/>
          <p:cNvSpPr/>
          <p:nvPr/>
        </p:nvSpPr>
        <p:spPr>
          <a:xfrm rot="0" flipH="0" flipV="0">
            <a:off x="10079735" y="130078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59" name="Freeform 28659"/>
          <p:cNvSpPr/>
          <p:nvPr/>
        </p:nvSpPr>
        <p:spPr>
          <a:xfrm rot="0" flipH="0" flipV="0">
            <a:off x="10079735" y="130246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60" name="Freeform 28660"/>
          <p:cNvSpPr/>
          <p:nvPr/>
        </p:nvSpPr>
        <p:spPr>
          <a:xfrm rot="0" flipH="0" flipV="0">
            <a:off x="10079735" y="130413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61" name="Freeform 28661"/>
          <p:cNvSpPr/>
          <p:nvPr/>
        </p:nvSpPr>
        <p:spPr>
          <a:xfrm rot="0" flipH="0" flipV="0">
            <a:off x="10079735" y="130581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62" name="Freeform 28662"/>
          <p:cNvSpPr/>
          <p:nvPr/>
        </p:nvSpPr>
        <p:spPr>
          <a:xfrm rot="0" flipH="0" flipV="0">
            <a:off x="10079735" y="130749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63" name="Freeform 28663"/>
          <p:cNvSpPr/>
          <p:nvPr/>
        </p:nvSpPr>
        <p:spPr>
          <a:xfrm rot="0" flipH="0" flipV="0">
            <a:off x="10123931" y="12744197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64" name="Freeform 28664"/>
          <p:cNvSpPr/>
          <p:nvPr/>
        </p:nvSpPr>
        <p:spPr>
          <a:xfrm rot="0" flipH="0" flipV="0">
            <a:off x="10123931" y="127579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65" name="Freeform 28665"/>
          <p:cNvSpPr/>
          <p:nvPr/>
        </p:nvSpPr>
        <p:spPr>
          <a:xfrm rot="0" flipH="0" flipV="0">
            <a:off x="10123931" y="127746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66" name="Freeform 28666"/>
          <p:cNvSpPr/>
          <p:nvPr/>
        </p:nvSpPr>
        <p:spPr>
          <a:xfrm rot="0" flipH="0" flipV="0">
            <a:off x="10123931" y="127899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67" name="Freeform 28667"/>
          <p:cNvSpPr/>
          <p:nvPr/>
        </p:nvSpPr>
        <p:spPr>
          <a:xfrm rot="0" flipH="0" flipV="0">
            <a:off x="10123931" y="128066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68" name="Freeform 28668"/>
          <p:cNvSpPr/>
          <p:nvPr/>
        </p:nvSpPr>
        <p:spPr>
          <a:xfrm rot="0" flipH="0" flipV="0">
            <a:off x="10123931" y="128234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69" name="Freeform 28669"/>
          <p:cNvSpPr/>
          <p:nvPr/>
        </p:nvSpPr>
        <p:spPr>
          <a:xfrm rot="0" flipH="0" flipV="0">
            <a:off x="10123931" y="128402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70" name="Freeform 28670"/>
          <p:cNvSpPr/>
          <p:nvPr/>
        </p:nvSpPr>
        <p:spPr>
          <a:xfrm rot="0" flipH="0" flipV="0">
            <a:off x="10123931" y="128569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71" name="Freeform 28671"/>
          <p:cNvSpPr/>
          <p:nvPr/>
        </p:nvSpPr>
        <p:spPr>
          <a:xfrm rot="0" flipH="0" flipV="0">
            <a:off x="10123931" y="128737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72" name="Freeform 28672"/>
          <p:cNvSpPr/>
          <p:nvPr/>
        </p:nvSpPr>
        <p:spPr>
          <a:xfrm rot="0" flipH="0" flipV="0">
            <a:off x="10123931" y="1289050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73" name="Freeform 28673"/>
          <p:cNvSpPr/>
          <p:nvPr/>
        </p:nvSpPr>
        <p:spPr>
          <a:xfrm rot="0" flipH="0" flipV="0">
            <a:off x="10123931" y="1290726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74" name="Freeform 28674"/>
          <p:cNvSpPr/>
          <p:nvPr/>
        </p:nvSpPr>
        <p:spPr>
          <a:xfrm rot="0" flipH="0" flipV="0">
            <a:off x="10123931" y="1292402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75" name="Freeform 28675"/>
          <p:cNvSpPr/>
          <p:nvPr/>
        </p:nvSpPr>
        <p:spPr>
          <a:xfrm rot="0" flipH="0" flipV="0">
            <a:off x="10123931" y="129407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76" name="Freeform 28676"/>
          <p:cNvSpPr/>
          <p:nvPr/>
        </p:nvSpPr>
        <p:spPr>
          <a:xfrm rot="0" flipH="0" flipV="0">
            <a:off x="10123931" y="129575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77" name="Freeform 28677"/>
          <p:cNvSpPr/>
          <p:nvPr/>
        </p:nvSpPr>
        <p:spPr>
          <a:xfrm rot="0" flipH="0" flipV="0">
            <a:off x="10123931" y="129743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78" name="Freeform 28678"/>
          <p:cNvSpPr/>
          <p:nvPr/>
        </p:nvSpPr>
        <p:spPr>
          <a:xfrm rot="0" flipH="0" flipV="0">
            <a:off x="10123931" y="129910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79" name="Freeform 28679"/>
          <p:cNvSpPr/>
          <p:nvPr/>
        </p:nvSpPr>
        <p:spPr>
          <a:xfrm rot="0" flipH="0" flipV="0">
            <a:off x="10123931" y="130078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80" name="Freeform 28680"/>
          <p:cNvSpPr/>
          <p:nvPr/>
        </p:nvSpPr>
        <p:spPr>
          <a:xfrm rot="0" flipH="0" flipV="0">
            <a:off x="10123931" y="130246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81" name="Freeform 28681"/>
          <p:cNvSpPr/>
          <p:nvPr/>
        </p:nvSpPr>
        <p:spPr>
          <a:xfrm rot="0" flipH="0" flipV="0">
            <a:off x="10123931" y="130413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82" name="Freeform 28682"/>
          <p:cNvSpPr/>
          <p:nvPr/>
        </p:nvSpPr>
        <p:spPr>
          <a:xfrm rot="0" flipH="0" flipV="0">
            <a:off x="10123931" y="130581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83" name="Freeform 28683"/>
          <p:cNvSpPr/>
          <p:nvPr/>
        </p:nvSpPr>
        <p:spPr>
          <a:xfrm rot="0" flipH="0" flipV="0">
            <a:off x="10123931" y="130749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84" name="Freeform 28684"/>
          <p:cNvSpPr/>
          <p:nvPr/>
        </p:nvSpPr>
        <p:spPr>
          <a:xfrm rot="0" flipH="0" flipV="0">
            <a:off x="10314431" y="12744197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85" name="Freeform 28685"/>
          <p:cNvSpPr/>
          <p:nvPr/>
        </p:nvSpPr>
        <p:spPr>
          <a:xfrm rot="0" flipH="0" flipV="0">
            <a:off x="10314431" y="127579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86" name="Freeform 28686"/>
          <p:cNvSpPr/>
          <p:nvPr/>
        </p:nvSpPr>
        <p:spPr>
          <a:xfrm rot="0" flipH="0" flipV="0">
            <a:off x="10314431" y="127746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87" name="Freeform 28687"/>
          <p:cNvSpPr/>
          <p:nvPr/>
        </p:nvSpPr>
        <p:spPr>
          <a:xfrm rot="0" flipH="0" flipV="0">
            <a:off x="10314431" y="127899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88" name="Freeform 28688"/>
          <p:cNvSpPr/>
          <p:nvPr/>
        </p:nvSpPr>
        <p:spPr>
          <a:xfrm rot="0" flipH="0" flipV="0">
            <a:off x="10314431" y="128066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89" name="Freeform 28689"/>
          <p:cNvSpPr/>
          <p:nvPr/>
        </p:nvSpPr>
        <p:spPr>
          <a:xfrm rot="0" flipH="0" flipV="0">
            <a:off x="10314431" y="128234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90" name="Freeform 28690"/>
          <p:cNvSpPr/>
          <p:nvPr/>
        </p:nvSpPr>
        <p:spPr>
          <a:xfrm rot="0" flipH="0" flipV="0">
            <a:off x="10314431" y="128402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91" name="Freeform 28691"/>
          <p:cNvSpPr/>
          <p:nvPr/>
        </p:nvSpPr>
        <p:spPr>
          <a:xfrm rot="0" flipH="0" flipV="0">
            <a:off x="10314431" y="128569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92" name="Freeform 28692"/>
          <p:cNvSpPr/>
          <p:nvPr/>
        </p:nvSpPr>
        <p:spPr>
          <a:xfrm rot="0" flipH="0" flipV="0">
            <a:off x="10314431" y="128737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93" name="Freeform 28693"/>
          <p:cNvSpPr/>
          <p:nvPr/>
        </p:nvSpPr>
        <p:spPr>
          <a:xfrm rot="0" flipH="0" flipV="0">
            <a:off x="10314431" y="1289050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94" name="Freeform 28694"/>
          <p:cNvSpPr/>
          <p:nvPr/>
        </p:nvSpPr>
        <p:spPr>
          <a:xfrm rot="0" flipH="0" flipV="0">
            <a:off x="10314431" y="1290726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95" name="Freeform 28695"/>
          <p:cNvSpPr/>
          <p:nvPr/>
        </p:nvSpPr>
        <p:spPr>
          <a:xfrm rot="0" flipH="0" flipV="0">
            <a:off x="10314431" y="1292402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96" name="Freeform 28696"/>
          <p:cNvSpPr/>
          <p:nvPr/>
        </p:nvSpPr>
        <p:spPr>
          <a:xfrm rot="0" flipH="0" flipV="0">
            <a:off x="10314431" y="129407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97" name="Freeform 28697"/>
          <p:cNvSpPr/>
          <p:nvPr/>
        </p:nvSpPr>
        <p:spPr>
          <a:xfrm rot="0" flipH="0" flipV="0">
            <a:off x="10314431" y="129575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98" name="Freeform 28698"/>
          <p:cNvSpPr/>
          <p:nvPr/>
        </p:nvSpPr>
        <p:spPr>
          <a:xfrm rot="0" flipH="0" flipV="0">
            <a:off x="10314431" y="129743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699" name="Freeform 28699"/>
          <p:cNvSpPr/>
          <p:nvPr/>
        </p:nvSpPr>
        <p:spPr>
          <a:xfrm rot="0" flipH="0" flipV="0">
            <a:off x="10314431" y="129910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00" name="Freeform 28700"/>
          <p:cNvSpPr/>
          <p:nvPr/>
        </p:nvSpPr>
        <p:spPr>
          <a:xfrm rot="0" flipH="0" flipV="0">
            <a:off x="10314431" y="130078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01" name="Freeform 28701"/>
          <p:cNvSpPr/>
          <p:nvPr/>
        </p:nvSpPr>
        <p:spPr>
          <a:xfrm rot="0" flipH="0" flipV="0">
            <a:off x="10314431" y="130246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02" name="Freeform 28702"/>
          <p:cNvSpPr/>
          <p:nvPr/>
        </p:nvSpPr>
        <p:spPr>
          <a:xfrm rot="0" flipH="0" flipV="0">
            <a:off x="10314431" y="130413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03" name="Freeform 28703"/>
          <p:cNvSpPr/>
          <p:nvPr/>
        </p:nvSpPr>
        <p:spPr>
          <a:xfrm rot="0" flipH="0" flipV="0">
            <a:off x="10314431" y="130581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04" name="Freeform 28704"/>
          <p:cNvSpPr/>
          <p:nvPr/>
        </p:nvSpPr>
        <p:spPr>
          <a:xfrm rot="0" flipH="0" flipV="0">
            <a:off x="10314431" y="130749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05" name="Freeform 28705"/>
          <p:cNvSpPr/>
          <p:nvPr/>
        </p:nvSpPr>
        <p:spPr>
          <a:xfrm rot="0" flipH="0" flipV="0">
            <a:off x="10358627" y="12744197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06" name="Freeform 28706"/>
          <p:cNvSpPr/>
          <p:nvPr/>
        </p:nvSpPr>
        <p:spPr>
          <a:xfrm rot="0" flipH="0" flipV="0">
            <a:off x="10358627" y="127579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07" name="Freeform 28707"/>
          <p:cNvSpPr/>
          <p:nvPr/>
        </p:nvSpPr>
        <p:spPr>
          <a:xfrm rot="0" flipH="0" flipV="0">
            <a:off x="10358627" y="127746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08" name="Freeform 28708"/>
          <p:cNvSpPr/>
          <p:nvPr/>
        </p:nvSpPr>
        <p:spPr>
          <a:xfrm rot="0" flipH="0" flipV="0">
            <a:off x="10358627" y="127899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09" name="Freeform 28709"/>
          <p:cNvSpPr/>
          <p:nvPr/>
        </p:nvSpPr>
        <p:spPr>
          <a:xfrm rot="0" flipH="0" flipV="0">
            <a:off x="10358627" y="128066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10" name="Freeform 28710"/>
          <p:cNvSpPr/>
          <p:nvPr/>
        </p:nvSpPr>
        <p:spPr>
          <a:xfrm rot="0" flipH="0" flipV="0">
            <a:off x="10358627" y="128234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11" name="Freeform 28711"/>
          <p:cNvSpPr/>
          <p:nvPr/>
        </p:nvSpPr>
        <p:spPr>
          <a:xfrm rot="0" flipH="0" flipV="0">
            <a:off x="10358627" y="128402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12" name="Freeform 28712"/>
          <p:cNvSpPr/>
          <p:nvPr/>
        </p:nvSpPr>
        <p:spPr>
          <a:xfrm rot="0" flipH="0" flipV="0">
            <a:off x="10358627" y="128569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13" name="Freeform 28713"/>
          <p:cNvSpPr/>
          <p:nvPr/>
        </p:nvSpPr>
        <p:spPr>
          <a:xfrm rot="0" flipH="0" flipV="0">
            <a:off x="10358627" y="128737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14" name="Freeform 28714"/>
          <p:cNvSpPr/>
          <p:nvPr/>
        </p:nvSpPr>
        <p:spPr>
          <a:xfrm rot="0" flipH="0" flipV="0">
            <a:off x="10358627" y="1289050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15" name="Freeform 28715"/>
          <p:cNvSpPr/>
          <p:nvPr/>
        </p:nvSpPr>
        <p:spPr>
          <a:xfrm rot="0" flipH="0" flipV="0">
            <a:off x="10358627" y="1290726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16" name="Freeform 28716"/>
          <p:cNvSpPr/>
          <p:nvPr/>
        </p:nvSpPr>
        <p:spPr>
          <a:xfrm rot="0" flipH="0" flipV="0">
            <a:off x="10358627" y="1292402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17" name="Freeform 28717"/>
          <p:cNvSpPr/>
          <p:nvPr/>
        </p:nvSpPr>
        <p:spPr>
          <a:xfrm rot="0" flipH="0" flipV="0">
            <a:off x="10358627" y="129407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18" name="Freeform 28718"/>
          <p:cNvSpPr/>
          <p:nvPr/>
        </p:nvSpPr>
        <p:spPr>
          <a:xfrm rot="0" flipH="0" flipV="0">
            <a:off x="10358627" y="129575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19" name="Freeform 28719"/>
          <p:cNvSpPr/>
          <p:nvPr/>
        </p:nvSpPr>
        <p:spPr>
          <a:xfrm rot="0" flipH="0" flipV="0">
            <a:off x="10358627" y="129743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20" name="Freeform 28720"/>
          <p:cNvSpPr/>
          <p:nvPr/>
        </p:nvSpPr>
        <p:spPr>
          <a:xfrm rot="0" flipH="0" flipV="0">
            <a:off x="10358627" y="129910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21" name="Freeform 28721"/>
          <p:cNvSpPr/>
          <p:nvPr/>
        </p:nvSpPr>
        <p:spPr>
          <a:xfrm rot="0" flipH="0" flipV="0">
            <a:off x="10358627" y="130078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22" name="Freeform 28722"/>
          <p:cNvSpPr/>
          <p:nvPr/>
        </p:nvSpPr>
        <p:spPr>
          <a:xfrm rot="0" flipH="0" flipV="0">
            <a:off x="10358627" y="130246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23" name="Freeform 28723"/>
          <p:cNvSpPr/>
          <p:nvPr/>
        </p:nvSpPr>
        <p:spPr>
          <a:xfrm rot="0" flipH="0" flipV="0">
            <a:off x="10358627" y="130413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24" name="Freeform 28724"/>
          <p:cNvSpPr/>
          <p:nvPr/>
        </p:nvSpPr>
        <p:spPr>
          <a:xfrm rot="0" flipH="0" flipV="0">
            <a:off x="10358627" y="130581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25" name="Freeform 28725"/>
          <p:cNvSpPr/>
          <p:nvPr/>
        </p:nvSpPr>
        <p:spPr>
          <a:xfrm rot="0" flipH="0" flipV="0">
            <a:off x="10358627" y="130749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26" name="Freeform 28726"/>
          <p:cNvSpPr/>
          <p:nvPr/>
        </p:nvSpPr>
        <p:spPr>
          <a:xfrm rot="0" flipH="0" flipV="0">
            <a:off x="10079735" y="1331722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27" name="Freeform 28727"/>
          <p:cNvSpPr/>
          <p:nvPr/>
        </p:nvSpPr>
        <p:spPr>
          <a:xfrm rot="0" flipH="0" flipV="0">
            <a:off x="10079735" y="133294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28" name="Freeform 28728"/>
          <p:cNvSpPr/>
          <p:nvPr/>
        </p:nvSpPr>
        <p:spPr>
          <a:xfrm rot="0" flipH="0" flipV="0">
            <a:off x="10079735" y="1334617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29" name="Freeform 28729"/>
          <p:cNvSpPr/>
          <p:nvPr/>
        </p:nvSpPr>
        <p:spPr>
          <a:xfrm rot="0" flipH="0" flipV="0">
            <a:off x="10079735" y="1336294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30" name="Freeform 28730"/>
          <p:cNvSpPr/>
          <p:nvPr/>
        </p:nvSpPr>
        <p:spPr>
          <a:xfrm rot="0" flipH="0" flipV="0">
            <a:off x="10079735" y="1337970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31" name="Freeform 28731"/>
          <p:cNvSpPr/>
          <p:nvPr/>
        </p:nvSpPr>
        <p:spPr>
          <a:xfrm rot="0" flipH="0" flipV="0">
            <a:off x="10079735" y="1339646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32" name="Freeform 28732"/>
          <p:cNvSpPr/>
          <p:nvPr/>
        </p:nvSpPr>
        <p:spPr>
          <a:xfrm rot="0" flipH="0" flipV="0">
            <a:off x="10079735" y="1341323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33" name="Freeform 28733"/>
          <p:cNvSpPr/>
          <p:nvPr/>
        </p:nvSpPr>
        <p:spPr>
          <a:xfrm rot="0" flipH="0" flipV="0">
            <a:off x="10079735" y="134299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34" name="Freeform 28734"/>
          <p:cNvSpPr/>
          <p:nvPr/>
        </p:nvSpPr>
        <p:spPr>
          <a:xfrm rot="0" flipH="0" flipV="0">
            <a:off x="10079735" y="134467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35" name="Freeform 28735"/>
          <p:cNvSpPr/>
          <p:nvPr/>
        </p:nvSpPr>
        <p:spPr>
          <a:xfrm rot="0" flipH="0" flipV="0">
            <a:off x="10079735" y="134635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36" name="Freeform 28736"/>
          <p:cNvSpPr/>
          <p:nvPr/>
        </p:nvSpPr>
        <p:spPr>
          <a:xfrm rot="0" flipH="0" flipV="0">
            <a:off x="10079735" y="1348028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37" name="Freeform 28737"/>
          <p:cNvSpPr/>
          <p:nvPr/>
        </p:nvSpPr>
        <p:spPr>
          <a:xfrm rot="0" flipH="0" flipV="0">
            <a:off x="10079735" y="134970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38" name="Freeform 28738"/>
          <p:cNvSpPr/>
          <p:nvPr/>
        </p:nvSpPr>
        <p:spPr>
          <a:xfrm rot="0" flipH="0" flipV="0">
            <a:off x="10079735" y="135138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39" name="Freeform 28739"/>
          <p:cNvSpPr/>
          <p:nvPr/>
        </p:nvSpPr>
        <p:spPr>
          <a:xfrm rot="0" flipH="0" flipV="0">
            <a:off x="10079735" y="135305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40" name="Freeform 28740"/>
          <p:cNvSpPr/>
          <p:nvPr/>
        </p:nvSpPr>
        <p:spPr>
          <a:xfrm rot="0" flipH="0" flipV="0">
            <a:off x="10079735" y="135473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41" name="Freeform 28741"/>
          <p:cNvSpPr/>
          <p:nvPr/>
        </p:nvSpPr>
        <p:spPr>
          <a:xfrm rot="0" flipH="0" flipV="0">
            <a:off x="10079735" y="135641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42" name="Freeform 28742"/>
          <p:cNvSpPr/>
          <p:nvPr/>
        </p:nvSpPr>
        <p:spPr>
          <a:xfrm rot="0" flipH="0" flipV="0">
            <a:off x="10079735" y="135808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43" name="Freeform 28743"/>
          <p:cNvSpPr/>
          <p:nvPr/>
        </p:nvSpPr>
        <p:spPr>
          <a:xfrm rot="0" flipH="0" flipV="0">
            <a:off x="10079735" y="135976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44" name="Freeform 28744"/>
          <p:cNvSpPr/>
          <p:nvPr/>
        </p:nvSpPr>
        <p:spPr>
          <a:xfrm rot="0" flipH="0" flipV="0">
            <a:off x="10079735" y="136144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45" name="Freeform 28745"/>
          <p:cNvSpPr/>
          <p:nvPr/>
        </p:nvSpPr>
        <p:spPr>
          <a:xfrm rot="0" flipH="0" flipV="0">
            <a:off x="10079735" y="136311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46" name="Freeform 28746"/>
          <p:cNvSpPr/>
          <p:nvPr/>
        </p:nvSpPr>
        <p:spPr>
          <a:xfrm rot="0" flipH="0" flipV="0">
            <a:off x="10079735" y="1364792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47" name="Freeform 28747"/>
          <p:cNvSpPr/>
          <p:nvPr/>
        </p:nvSpPr>
        <p:spPr>
          <a:xfrm rot="0" flipH="0" flipV="0">
            <a:off x="10123931" y="1331722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48" name="Freeform 28748"/>
          <p:cNvSpPr/>
          <p:nvPr/>
        </p:nvSpPr>
        <p:spPr>
          <a:xfrm rot="0" flipH="0" flipV="0">
            <a:off x="10123931" y="133294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49" name="Freeform 28749"/>
          <p:cNvSpPr/>
          <p:nvPr/>
        </p:nvSpPr>
        <p:spPr>
          <a:xfrm rot="0" flipH="0" flipV="0">
            <a:off x="10123931" y="1334617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50" name="Freeform 28750"/>
          <p:cNvSpPr/>
          <p:nvPr/>
        </p:nvSpPr>
        <p:spPr>
          <a:xfrm rot="0" flipH="0" flipV="0">
            <a:off x="10123931" y="1336294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51" name="Freeform 28751"/>
          <p:cNvSpPr/>
          <p:nvPr/>
        </p:nvSpPr>
        <p:spPr>
          <a:xfrm rot="0" flipH="0" flipV="0">
            <a:off x="10123931" y="1337970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52" name="Freeform 28752"/>
          <p:cNvSpPr/>
          <p:nvPr/>
        </p:nvSpPr>
        <p:spPr>
          <a:xfrm rot="0" flipH="0" flipV="0">
            <a:off x="10123931" y="1339646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53" name="Freeform 28753"/>
          <p:cNvSpPr/>
          <p:nvPr/>
        </p:nvSpPr>
        <p:spPr>
          <a:xfrm rot="0" flipH="0" flipV="0">
            <a:off x="10123931" y="1341323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54" name="Freeform 28754"/>
          <p:cNvSpPr/>
          <p:nvPr/>
        </p:nvSpPr>
        <p:spPr>
          <a:xfrm rot="0" flipH="0" flipV="0">
            <a:off x="10123931" y="134299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55" name="Freeform 28755"/>
          <p:cNvSpPr/>
          <p:nvPr/>
        </p:nvSpPr>
        <p:spPr>
          <a:xfrm rot="0" flipH="0" flipV="0">
            <a:off x="10123931" y="134467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56" name="Freeform 28756"/>
          <p:cNvSpPr/>
          <p:nvPr/>
        </p:nvSpPr>
        <p:spPr>
          <a:xfrm rot="0" flipH="0" flipV="0">
            <a:off x="10123931" y="134635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57" name="Freeform 28757"/>
          <p:cNvSpPr/>
          <p:nvPr/>
        </p:nvSpPr>
        <p:spPr>
          <a:xfrm rot="0" flipH="0" flipV="0">
            <a:off x="10123931" y="1348028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58" name="Freeform 28758"/>
          <p:cNvSpPr/>
          <p:nvPr/>
        </p:nvSpPr>
        <p:spPr>
          <a:xfrm rot="0" flipH="0" flipV="0">
            <a:off x="10123931" y="134970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59" name="Freeform 28759"/>
          <p:cNvSpPr/>
          <p:nvPr/>
        </p:nvSpPr>
        <p:spPr>
          <a:xfrm rot="0" flipH="0" flipV="0">
            <a:off x="10123931" y="135138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60" name="Freeform 28760"/>
          <p:cNvSpPr/>
          <p:nvPr/>
        </p:nvSpPr>
        <p:spPr>
          <a:xfrm rot="0" flipH="0" flipV="0">
            <a:off x="10123931" y="135305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61" name="Freeform 28761"/>
          <p:cNvSpPr/>
          <p:nvPr/>
        </p:nvSpPr>
        <p:spPr>
          <a:xfrm rot="0" flipH="0" flipV="0">
            <a:off x="10123931" y="135473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62" name="Freeform 28762"/>
          <p:cNvSpPr/>
          <p:nvPr/>
        </p:nvSpPr>
        <p:spPr>
          <a:xfrm rot="0" flipH="0" flipV="0">
            <a:off x="10123931" y="135641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63" name="Freeform 28763"/>
          <p:cNvSpPr/>
          <p:nvPr/>
        </p:nvSpPr>
        <p:spPr>
          <a:xfrm rot="0" flipH="0" flipV="0">
            <a:off x="10123931" y="135808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64" name="Freeform 28764"/>
          <p:cNvSpPr/>
          <p:nvPr/>
        </p:nvSpPr>
        <p:spPr>
          <a:xfrm rot="0" flipH="0" flipV="0">
            <a:off x="10123931" y="135976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65" name="Freeform 28765"/>
          <p:cNvSpPr/>
          <p:nvPr/>
        </p:nvSpPr>
        <p:spPr>
          <a:xfrm rot="0" flipH="0" flipV="0">
            <a:off x="10123931" y="136144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66" name="Freeform 28766"/>
          <p:cNvSpPr/>
          <p:nvPr/>
        </p:nvSpPr>
        <p:spPr>
          <a:xfrm rot="0" flipH="0" flipV="0">
            <a:off x="10123931" y="136311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67" name="Freeform 28767"/>
          <p:cNvSpPr/>
          <p:nvPr/>
        </p:nvSpPr>
        <p:spPr>
          <a:xfrm rot="0" flipH="0" flipV="0">
            <a:off x="10123931" y="1364792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68" name="Freeform 28768"/>
          <p:cNvSpPr/>
          <p:nvPr/>
        </p:nvSpPr>
        <p:spPr>
          <a:xfrm rot="0" flipH="0" flipV="0">
            <a:off x="10314431" y="1331722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69" name="Freeform 28769"/>
          <p:cNvSpPr/>
          <p:nvPr/>
        </p:nvSpPr>
        <p:spPr>
          <a:xfrm rot="0" flipH="0" flipV="0">
            <a:off x="10314431" y="133294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70" name="Freeform 28770"/>
          <p:cNvSpPr/>
          <p:nvPr/>
        </p:nvSpPr>
        <p:spPr>
          <a:xfrm rot="0" flipH="0" flipV="0">
            <a:off x="10314431" y="1334617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71" name="Freeform 28771"/>
          <p:cNvSpPr/>
          <p:nvPr/>
        </p:nvSpPr>
        <p:spPr>
          <a:xfrm rot="0" flipH="0" flipV="0">
            <a:off x="10314431" y="1336294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72" name="Freeform 28772"/>
          <p:cNvSpPr/>
          <p:nvPr/>
        </p:nvSpPr>
        <p:spPr>
          <a:xfrm rot="0" flipH="0" flipV="0">
            <a:off x="10314431" y="1337970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73" name="Freeform 28773"/>
          <p:cNvSpPr/>
          <p:nvPr/>
        </p:nvSpPr>
        <p:spPr>
          <a:xfrm rot="0" flipH="0" flipV="0">
            <a:off x="10314431" y="1339646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74" name="Freeform 28774"/>
          <p:cNvSpPr/>
          <p:nvPr/>
        </p:nvSpPr>
        <p:spPr>
          <a:xfrm rot="0" flipH="0" flipV="0">
            <a:off x="10314431" y="1341323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75" name="Freeform 28775"/>
          <p:cNvSpPr/>
          <p:nvPr/>
        </p:nvSpPr>
        <p:spPr>
          <a:xfrm rot="0" flipH="0" flipV="0">
            <a:off x="10314431" y="134299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76" name="Freeform 28776"/>
          <p:cNvSpPr/>
          <p:nvPr/>
        </p:nvSpPr>
        <p:spPr>
          <a:xfrm rot="0" flipH="0" flipV="0">
            <a:off x="10314431" y="134467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77" name="Freeform 28777"/>
          <p:cNvSpPr/>
          <p:nvPr/>
        </p:nvSpPr>
        <p:spPr>
          <a:xfrm rot="0" flipH="0" flipV="0">
            <a:off x="10314431" y="134635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78" name="Freeform 28778"/>
          <p:cNvSpPr/>
          <p:nvPr/>
        </p:nvSpPr>
        <p:spPr>
          <a:xfrm rot="0" flipH="0" flipV="0">
            <a:off x="10314431" y="1348028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79" name="Freeform 28779"/>
          <p:cNvSpPr/>
          <p:nvPr/>
        </p:nvSpPr>
        <p:spPr>
          <a:xfrm rot="0" flipH="0" flipV="0">
            <a:off x="10314431" y="134970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80" name="Freeform 28780"/>
          <p:cNvSpPr/>
          <p:nvPr/>
        </p:nvSpPr>
        <p:spPr>
          <a:xfrm rot="0" flipH="0" flipV="0">
            <a:off x="10314431" y="135138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81" name="Freeform 28781"/>
          <p:cNvSpPr/>
          <p:nvPr/>
        </p:nvSpPr>
        <p:spPr>
          <a:xfrm rot="0" flipH="0" flipV="0">
            <a:off x="10314431" y="135305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82" name="Freeform 28782"/>
          <p:cNvSpPr/>
          <p:nvPr/>
        </p:nvSpPr>
        <p:spPr>
          <a:xfrm rot="0" flipH="0" flipV="0">
            <a:off x="10314431" y="135473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83" name="Freeform 28783"/>
          <p:cNvSpPr/>
          <p:nvPr/>
        </p:nvSpPr>
        <p:spPr>
          <a:xfrm rot="0" flipH="0" flipV="0">
            <a:off x="10314431" y="135641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84" name="Freeform 28784"/>
          <p:cNvSpPr/>
          <p:nvPr/>
        </p:nvSpPr>
        <p:spPr>
          <a:xfrm rot="0" flipH="0" flipV="0">
            <a:off x="10314431" y="135808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85" name="Freeform 28785"/>
          <p:cNvSpPr/>
          <p:nvPr/>
        </p:nvSpPr>
        <p:spPr>
          <a:xfrm rot="0" flipH="0" flipV="0">
            <a:off x="10314431" y="135976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86" name="Freeform 28786"/>
          <p:cNvSpPr/>
          <p:nvPr/>
        </p:nvSpPr>
        <p:spPr>
          <a:xfrm rot="0" flipH="0" flipV="0">
            <a:off x="10314431" y="136144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87" name="Freeform 28787"/>
          <p:cNvSpPr/>
          <p:nvPr/>
        </p:nvSpPr>
        <p:spPr>
          <a:xfrm rot="0" flipH="0" flipV="0">
            <a:off x="10314431" y="136311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88" name="Freeform 28788"/>
          <p:cNvSpPr/>
          <p:nvPr/>
        </p:nvSpPr>
        <p:spPr>
          <a:xfrm rot="0" flipH="0" flipV="0">
            <a:off x="10314431" y="1364792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89" name="Freeform 28789"/>
          <p:cNvSpPr/>
          <p:nvPr/>
        </p:nvSpPr>
        <p:spPr>
          <a:xfrm rot="0" flipH="0" flipV="0">
            <a:off x="10358627" y="1331722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90" name="Freeform 28790"/>
          <p:cNvSpPr/>
          <p:nvPr/>
        </p:nvSpPr>
        <p:spPr>
          <a:xfrm rot="0" flipH="0" flipV="0">
            <a:off x="10358627" y="133294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91" name="Freeform 28791"/>
          <p:cNvSpPr/>
          <p:nvPr/>
        </p:nvSpPr>
        <p:spPr>
          <a:xfrm rot="0" flipH="0" flipV="0">
            <a:off x="10358627" y="1334617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92" name="Freeform 28792"/>
          <p:cNvSpPr/>
          <p:nvPr/>
        </p:nvSpPr>
        <p:spPr>
          <a:xfrm rot="0" flipH="0" flipV="0">
            <a:off x="10358627" y="1336294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93" name="Freeform 28793"/>
          <p:cNvSpPr/>
          <p:nvPr/>
        </p:nvSpPr>
        <p:spPr>
          <a:xfrm rot="0" flipH="0" flipV="0">
            <a:off x="10358627" y="1337970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94" name="Freeform 28794"/>
          <p:cNvSpPr/>
          <p:nvPr/>
        </p:nvSpPr>
        <p:spPr>
          <a:xfrm rot="0" flipH="0" flipV="0">
            <a:off x="10358627" y="1339646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95" name="Freeform 28795"/>
          <p:cNvSpPr/>
          <p:nvPr/>
        </p:nvSpPr>
        <p:spPr>
          <a:xfrm rot="0" flipH="0" flipV="0">
            <a:off x="10358627" y="1341323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96" name="Freeform 28796"/>
          <p:cNvSpPr/>
          <p:nvPr/>
        </p:nvSpPr>
        <p:spPr>
          <a:xfrm rot="0" flipH="0" flipV="0">
            <a:off x="10358627" y="134299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97" name="Freeform 28797"/>
          <p:cNvSpPr/>
          <p:nvPr/>
        </p:nvSpPr>
        <p:spPr>
          <a:xfrm rot="0" flipH="0" flipV="0">
            <a:off x="10358627" y="134467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98" name="Freeform 28798"/>
          <p:cNvSpPr/>
          <p:nvPr/>
        </p:nvSpPr>
        <p:spPr>
          <a:xfrm rot="0" flipH="0" flipV="0">
            <a:off x="10358627" y="134635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799" name="Freeform 28799"/>
          <p:cNvSpPr/>
          <p:nvPr/>
        </p:nvSpPr>
        <p:spPr>
          <a:xfrm rot="0" flipH="0" flipV="0">
            <a:off x="10358627" y="1348028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00" name="Freeform 28800"/>
          <p:cNvSpPr/>
          <p:nvPr/>
        </p:nvSpPr>
        <p:spPr>
          <a:xfrm rot="0" flipH="0" flipV="0">
            <a:off x="10358627" y="134970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01" name="Freeform 28801"/>
          <p:cNvSpPr/>
          <p:nvPr/>
        </p:nvSpPr>
        <p:spPr>
          <a:xfrm rot="0" flipH="0" flipV="0">
            <a:off x="10358627" y="135138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02" name="Freeform 28802"/>
          <p:cNvSpPr/>
          <p:nvPr/>
        </p:nvSpPr>
        <p:spPr>
          <a:xfrm rot="0" flipH="0" flipV="0">
            <a:off x="10358627" y="135305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03" name="Freeform 28803"/>
          <p:cNvSpPr/>
          <p:nvPr/>
        </p:nvSpPr>
        <p:spPr>
          <a:xfrm rot="0" flipH="0" flipV="0">
            <a:off x="10358627" y="135473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04" name="Freeform 28804"/>
          <p:cNvSpPr/>
          <p:nvPr/>
        </p:nvSpPr>
        <p:spPr>
          <a:xfrm rot="0" flipH="0" flipV="0">
            <a:off x="10358627" y="135641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05" name="Freeform 28805"/>
          <p:cNvSpPr/>
          <p:nvPr/>
        </p:nvSpPr>
        <p:spPr>
          <a:xfrm rot="0" flipH="0" flipV="0">
            <a:off x="10358627" y="135808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06" name="Freeform 28806"/>
          <p:cNvSpPr/>
          <p:nvPr/>
        </p:nvSpPr>
        <p:spPr>
          <a:xfrm rot="0" flipH="0" flipV="0">
            <a:off x="10358627" y="135976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07" name="Freeform 28807"/>
          <p:cNvSpPr/>
          <p:nvPr/>
        </p:nvSpPr>
        <p:spPr>
          <a:xfrm rot="0" flipH="0" flipV="0">
            <a:off x="10358627" y="136144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08" name="Freeform 28808"/>
          <p:cNvSpPr/>
          <p:nvPr/>
        </p:nvSpPr>
        <p:spPr>
          <a:xfrm rot="0" flipH="0" flipV="0">
            <a:off x="10358627" y="136311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09" name="Freeform 28809"/>
          <p:cNvSpPr/>
          <p:nvPr/>
        </p:nvSpPr>
        <p:spPr>
          <a:xfrm rot="0" flipH="0" flipV="0">
            <a:off x="10358627" y="1364792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10" name="Freeform 28810"/>
          <p:cNvSpPr/>
          <p:nvPr/>
        </p:nvSpPr>
        <p:spPr>
          <a:xfrm rot="0" flipH="0" flipV="0">
            <a:off x="11102339" y="13655549"/>
            <a:ext cx="42671" cy="36575"/>
          </a:xfrm>
          <a:custGeom>
            <a:pathLst>
              <a:path w="355600" h="304800">
                <a:moveTo>
                  <a:pt x="0" y="0"/>
                </a:moveTo>
                <a:lnTo>
                  <a:pt x="0" y="304800"/>
                </a:lnTo>
                <a:lnTo>
                  <a:pt x="355600" y="304800"/>
                </a:lnTo>
                <a:lnTo>
                  <a:pt x="35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11" name="Freeform 28811"/>
          <p:cNvSpPr/>
          <p:nvPr/>
        </p:nvSpPr>
        <p:spPr>
          <a:xfrm rot="0" flipH="0" flipV="0">
            <a:off x="11102339" y="12698477"/>
            <a:ext cx="42671" cy="53339"/>
          </a:xfrm>
          <a:custGeom>
            <a:pathLst>
              <a:path w="355600" h="444500">
                <a:moveTo>
                  <a:pt x="355600" y="444500"/>
                </a:moveTo>
                <a:lnTo>
                  <a:pt x="355600" y="381000"/>
                </a:lnTo>
                <a:lnTo>
                  <a:pt x="3556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12" name="Freeform 28812"/>
          <p:cNvSpPr/>
          <p:nvPr/>
        </p:nvSpPr>
        <p:spPr>
          <a:xfrm rot="0" flipH="0" flipV="0">
            <a:off x="11145011" y="127579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13" name="Freeform 28813"/>
          <p:cNvSpPr/>
          <p:nvPr/>
        </p:nvSpPr>
        <p:spPr>
          <a:xfrm rot="0" flipH="0" flipV="0">
            <a:off x="11145011" y="127746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14" name="Freeform 28814"/>
          <p:cNvSpPr/>
          <p:nvPr/>
        </p:nvSpPr>
        <p:spPr>
          <a:xfrm rot="0" flipH="0" flipV="0">
            <a:off x="11145011" y="127899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15" name="Freeform 28815"/>
          <p:cNvSpPr/>
          <p:nvPr/>
        </p:nvSpPr>
        <p:spPr>
          <a:xfrm rot="0" flipH="0" flipV="0">
            <a:off x="11145011" y="128066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16" name="Freeform 28816"/>
          <p:cNvSpPr/>
          <p:nvPr/>
        </p:nvSpPr>
        <p:spPr>
          <a:xfrm rot="0" flipH="0" flipV="0">
            <a:off x="11145011" y="128234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17" name="Freeform 28817"/>
          <p:cNvSpPr/>
          <p:nvPr/>
        </p:nvSpPr>
        <p:spPr>
          <a:xfrm rot="0" flipH="0" flipV="0">
            <a:off x="11145011" y="128402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18" name="Freeform 28818"/>
          <p:cNvSpPr/>
          <p:nvPr/>
        </p:nvSpPr>
        <p:spPr>
          <a:xfrm rot="0" flipH="0" flipV="0">
            <a:off x="11145011" y="128569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19" name="Freeform 28819"/>
          <p:cNvSpPr/>
          <p:nvPr/>
        </p:nvSpPr>
        <p:spPr>
          <a:xfrm rot="0" flipH="0" flipV="0">
            <a:off x="11145011" y="128737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20" name="Freeform 28820"/>
          <p:cNvSpPr/>
          <p:nvPr/>
        </p:nvSpPr>
        <p:spPr>
          <a:xfrm rot="0" flipH="0" flipV="0">
            <a:off x="11145011" y="1289050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21" name="Freeform 28821"/>
          <p:cNvSpPr/>
          <p:nvPr/>
        </p:nvSpPr>
        <p:spPr>
          <a:xfrm rot="0" flipH="0" flipV="0">
            <a:off x="11145011" y="1290726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22" name="Freeform 28822"/>
          <p:cNvSpPr/>
          <p:nvPr/>
        </p:nvSpPr>
        <p:spPr>
          <a:xfrm rot="0" flipH="0" flipV="0">
            <a:off x="11145011" y="1292402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23" name="Freeform 28823"/>
          <p:cNvSpPr/>
          <p:nvPr/>
        </p:nvSpPr>
        <p:spPr>
          <a:xfrm rot="0" flipH="0" flipV="0">
            <a:off x="11145011" y="129407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24" name="Freeform 28824"/>
          <p:cNvSpPr/>
          <p:nvPr/>
        </p:nvSpPr>
        <p:spPr>
          <a:xfrm rot="0" flipH="0" flipV="0">
            <a:off x="11145011" y="129575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25" name="Freeform 28825"/>
          <p:cNvSpPr/>
          <p:nvPr/>
        </p:nvSpPr>
        <p:spPr>
          <a:xfrm rot="0" flipH="0" flipV="0">
            <a:off x="11145011" y="129743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26" name="Freeform 28826"/>
          <p:cNvSpPr/>
          <p:nvPr/>
        </p:nvSpPr>
        <p:spPr>
          <a:xfrm rot="0" flipH="0" flipV="0">
            <a:off x="11145011" y="129910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27" name="Freeform 28827"/>
          <p:cNvSpPr/>
          <p:nvPr/>
        </p:nvSpPr>
        <p:spPr>
          <a:xfrm rot="0" flipH="0" flipV="0">
            <a:off x="11145011" y="130078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28" name="Freeform 28828"/>
          <p:cNvSpPr/>
          <p:nvPr/>
        </p:nvSpPr>
        <p:spPr>
          <a:xfrm rot="0" flipH="0" flipV="0">
            <a:off x="11145011" y="130246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29" name="Freeform 28829"/>
          <p:cNvSpPr/>
          <p:nvPr/>
        </p:nvSpPr>
        <p:spPr>
          <a:xfrm rot="0" flipH="0" flipV="0">
            <a:off x="11145011" y="130413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30" name="Freeform 28830"/>
          <p:cNvSpPr/>
          <p:nvPr/>
        </p:nvSpPr>
        <p:spPr>
          <a:xfrm rot="0" flipH="0" flipV="0">
            <a:off x="11145011" y="130581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31" name="Freeform 28831"/>
          <p:cNvSpPr/>
          <p:nvPr/>
        </p:nvSpPr>
        <p:spPr>
          <a:xfrm rot="0" flipH="0" flipV="0">
            <a:off x="11145011" y="130749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32" name="Freeform 28832"/>
          <p:cNvSpPr/>
          <p:nvPr/>
        </p:nvSpPr>
        <p:spPr>
          <a:xfrm rot="0" flipH="0" flipV="0">
            <a:off x="11102339" y="12744197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33" name="Freeform 28833"/>
          <p:cNvSpPr/>
          <p:nvPr/>
        </p:nvSpPr>
        <p:spPr>
          <a:xfrm rot="0" flipH="0" flipV="0">
            <a:off x="11102339" y="127579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34" name="Freeform 28834"/>
          <p:cNvSpPr/>
          <p:nvPr/>
        </p:nvSpPr>
        <p:spPr>
          <a:xfrm rot="0" flipH="0" flipV="0">
            <a:off x="11102339" y="127746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35" name="Freeform 28835"/>
          <p:cNvSpPr/>
          <p:nvPr/>
        </p:nvSpPr>
        <p:spPr>
          <a:xfrm rot="0" flipH="0" flipV="0">
            <a:off x="11102339" y="127899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36" name="Freeform 28836"/>
          <p:cNvSpPr/>
          <p:nvPr/>
        </p:nvSpPr>
        <p:spPr>
          <a:xfrm rot="0" flipH="0" flipV="0">
            <a:off x="11102339" y="128066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37" name="Freeform 28837"/>
          <p:cNvSpPr/>
          <p:nvPr/>
        </p:nvSpPr>
        <p:spPr>
          <a:xfrm rot="0" flipH="0" flipV="0">
            <a:off x="11102339" y="128234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38" name="Freeform 28838"/>
          <p:cNvSpPr/>
          <p:nvPr/>
        </p:nvSpPr>
        <p:spPr>
          <a:xfrm rot="0" flipH="0" flipV="0">
            <a:off x="11102339" y="128402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39" name="Freeform 28839"/>
          <p:cNvSpPr/>
          <p:nvPr/>
        </p:nvSpPr>
        <p:spPr>
          <a:xfrm rot="0" flipH="0" flipV="0">
            <a:off x="11102339" y="128569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40" name="Freeform 28840"/>
          <p:cNvSpPr/>
          <p:nvPr/>
        </p:nvSpPr>
        <p:spPr>
          <a:xfrm rot="0" flipH="0" flipV="0">
            <a:off x="11102339" y="128737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41" name="Freeform 28841"/>
          <p:cNvSpPr/>
          <p:nvPr/>
        </p:nvSpPr>
        <p:spPr>
          <a:xfrm rot="0" flipH="0" flipV="0">
            <a:off x="11102339" y="1289050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42" name="Freeform 28842"/>
          <p:cNvSpPr/>
          <p:nvPr/>
        </p:nvSpPr>
        <p:spPr>
          <a:xfrm rot="0" flipH="0" flipV="0">
            <a:off x="11102339" y="1290726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43" name="Freeform 28843"/>
          <p:cNvSpPr/>
          <p:nvPr/>
        </p:nvSpPr>
        <p:spPr>
          <a:xfrm rot="0" flipH="0" flipV="0">
            <a:off x="11102339" y="1292402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44" name="Freeform 28844"/>
          <p:cNvSpPr/>
          <p:nvPr/>
        </p:nvSpPr>
        <p:spPr>
          <a:xfrm rot="0" flipH="0" flipV="0">
            <a:off x="11102339" y="129407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45" name="Freeform 28845"/>
          <p:cNvSpPr/>
          <p:nvPr/>
        </p:nvSpPr>
        <p:spPr>
          <a:xfrm rot="0" flipH="0" flipV="0">
            <a:off x="11102339" y="129575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46" name="Freeform 28846"/>
          <p:cNvSpPr/>
          <p:nvPr/>
        </p:nvSpPr>
        <p:spPr>
          <a:xfrm rot="0" flipH="0" flipV="0">
            <a:off x="11102339" y="129743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47" name="Freeform 28847"/>
          <p:cNvSpPr/>
          <p:nvPr/>
        </p:nvSpPr>
        <p:spPr>
          <a:xfrm rot="0" flipH="0" flipV="0">
            <a:off x="11102339" y="129910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48" name="Freeform 28848"/>
          <p:cNvSpPr/>
          <p:nvPr/>
        </p:nvSpPr>
        <p:spPr>
          <a:xfrm rot="0" flipH="0" flipV="0">
            <a:off x="11102339" y="130078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49" name="Freeform 28849"/>
          <p:cNvSpPr/>
          <p:nvPr/>
        </p:nvSpPr>
        <p:spPr>
          <a:xfrm rot="0" flipH="0" flipV="0">
            <a:off x="11102339" y="130246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50" name="Freeform 28850"/>
          <p:cNvSpPr/>
          <p:nvPr/>
        </p:nvSpPr>
        <p:spPr>
          <a:xfrm rot="0" flipH="0" flipV="0">
            <a:off x="11102339" y="130413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51" name="Freeform 28851"/>
          <p:cNvSpPr/>
          <p:nvPr/>
        </p:nvSpPr>
        <p:spPr>
          <a:xfrm rot="0" flipH="0" flipV="0">
            <a:off x="11102339" y="130581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52" name="Freeform 28852"/>
          <p:cNvSpPr/>
          <p:nvPr/>
        </p:nvSpPr>
        <p:spPr>
          <a:xfrm rot="0" flipH="0" flipV="0">
            <a:off x="11102339" y="130749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53" name="Freeform 28853"/>
          <p:cNvSpPr/>
          <p:nvPr/>
        </p:nvSpPr>
        <p:spPr>
          <a:xfrm rot="0" flipH="0" flipV="0">
            <a:off x="11145011" y="1331722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54" name="Freeform 28854"/>
          <p:cNvSpPr/>
          <p:nvPr/>
        </p:nvSpPr>
        <p:spPr>
          <a:xfrm rot="0" flipH="0" flipV="0">
            <a:off x="11145011" y="133294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55" name="Freeform 28855"/>
          <p:cNvSpPr/>
          <p:nvPr/>
        </p:nvSpPr>
        <p:spPr>
          <a:xfrm rot="0" flipH="0" flipV="0">
            <a:off x="11145011" y="1334617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56" name="Freeform 28856"/>
          <p:cNvSpPr/>
          <p:nvPr/>
        </p:nvSpPr>
        <p:spPr>
          <a:xfrm rot="0" flipH="0" flipV="0">
            <a:off x="11145011" y="1336294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57" name="Freeform 28857"/>
          <p:cNvSpPr/>
          <p:nvPr/>
        </p:nvSpPr>
        <p:spPr>
          <a:xfrm rot="0" flipH="0" flipV="0">
            <a:off x="11145011" y="1337970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58" name="Freeform 28858"/>
          <p:cNvSpPr/>
          <p:nvPr/>
        </p:nvSpPr>
        <p:spPr>
          <a:xfrm rot="0" flipH="0" flipV="0">
            <a:off x="11145011" y="1339646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59" name="Freeform 28859"/>
          <p:cNvSpPr/>
          <p:nvPr/>
        </p:nvSpPr>
        <p:spPr>
          <a:xfrm rot="0" flipH="0" flipV="0">
            <a:off x="11145011" y="1341323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60" name="Freeform 28860"/>
          <p:cNvSpPr/>
          <p:nvPr/>
        </p:nvSpPr>
        <p:spPr>
          <a:xfrm rot="0" flipH="0" flipV="0">
            <a:off x="11145011" y="134299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61" name="Freeform 28861"/>
          <p:cNvSpPr/>
          <p:nvPr/>
        </p:nvSpPr>
        <p:spPr>
          <a:xfrm rot="0" flipH="0" flipV="0">
            <a:off x="11145011" y="134467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62" name="Freeform 28862"/>
          <p:cNvSpPr/>
          <p:nvPr/>
        </p:nvSpPr>
        <p:spPr>
          <a:xfrm rot="0" flipH="0" flipV="0">
            <a:off x="11145011" y="134635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63" name="Freeform 28863"/>
          <p:cNvSpPr/>
          <p:nvPr/>
        </p:nvSpPr>
        <p:spPr>
          <a:xfrm rot="0" flipH="0" flipV="0">
            <a:off x="11145011" y="1348028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64" name="Freeform 28864"/>
          <p:cNvSpPr/>
          <p:nvPr/>
        </p:nvSpPr>
        <p:spPr>
          <a:xfrm rot="0" flipH="0" flipV="0">
            <a:off x="11145011" y="134970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65" name="Freeform 28865"/>
          <p:cNvSpPr/>
          <p:nvPr/>
        </p:nvSpPr>
        <p:spPr>
          <a:xfrm rot="0" flipH="0" flipV="0">
            <a:off x="11145011" y="135138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66" name="Freeform 28866"/>
          <p:cNvSpPr/>
          <p:nvPr/>
        </p:nvSpPr>
        <p:spPr>
          <a:xfrm rot="0" flipH="0" flipV="0">
            <a:off x="11145011" y="135305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67" name="Freeform 28867"/>
          <p:cNvSpPr/>
          <p:nvPr/>
        </p:nvSpPr>
        <p:spPr>
          <a:xfrm rot="0" flipH="0" flipV="0">
            <a:off x="11145011" y="135473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68" name="Freeform 28868"/>
          <p:cNvSpPr/>
          <p:nvPr/>
        </p:nvSpPr>
        <p:spPr>
          <a:xfrm rot="0" flipH="0" flipV="0">
            <a:off x="11145011" y="135641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69" name="Freeform 28869"/>
          <p:cNvSpPr/>
          <p:nvPr/>
        </p:nvSpPr>
        <p:spPr>
          <a:xfrm rot="0" flipH="0" flipV="0">
            <a:off x="11145011" y="135808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70" name="Freeform 28870"/>
          <p:cNvSpPr/>
          <p:nvPr/>
        </p:nvSpPr>
        <p:spPr>
          <a:xfrm rot="0" flipH="0" flipV="0">
            <a:off x="11145011" y="135976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71" name="Freeform 28871"/>
          <p:cNvSpPr/>
          <p:nvPr/>
        </p:nvSpPr>
        <p:spPr>
          <a:xfrm rot="0" flipH="0" flipV="0">
            <a:off x="11145011" y="136144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72" name="Freeform 28872"/>
          <p:cNvSpPr/>
          <p:nvPr/>
        </p:nvSpPr>
        <p:spPr>
          <a:xfrm rot="0" flipH="0" flipV="0">
            <a:off x="11145011" y="136311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73" name="Freeform 28873"/>
          <p:cNvSpPr/>
          <p:nvPr/>
        </p:nvSpPr>
        <p:spPr>
          <a:xfrm rot="0" flipH="0" flipV="0">
            <a:off x="11145011" y="1364792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74" name="Freeform 28874"/>
          <p:cNvSpPr/>
          <p:nvPr/>
        </p:nvSpPr>
        <p:spPr>
          <a:xfrm rot="0" flipH="0" flipV="0">
            <a:off x="11102339" y="1331722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75" name="Freeform 28875"/>
          <p:cNvSpPr/>
          <p:nvPr/>
        </p:nvSpPr>
        <p:spPr>
          <a:xfrm rot="0" flipH="0" flipV="0">
            <a:off x="11102339" y="133294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76" name="Freeform 28876"/>
          <p:cNvSpPr/>
          <p:nvPr/>
        </p:nvSpPr>
        <p:spPr>
          <a:xfrm rot="0" flipH="0" flipV="0">
            <a:off x="11102339" y="1334617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77" name="Freeform 28877"/>
          <p:cNvSpPr/>
          <p:nvPr/>
        </p:nvSpPr>
        <p:spPr>
          <a:xfrm rot="0" flipH="0" flipV="0">
            <a:off x="11102339" y="1336294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78" name="Freeform 28878"/>
          <p:cNvSpPr/>
          <p:nvPr/>
        </p:nvSpPr>
        <p:spPr>
          <a:xfrm rot="0" flipH="0" flipV="0">
            <a:off x="11102339" y="1337970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79" name="Freeform 28879"/>
          <p:cNvSpPr/>
          <p:nvPr/>
        </p:nvSpPr>
        <p:spPr>
          <a:xfrm rot="0" flipH="0" flipV="0">
            <a:off x="11102339" y="1339646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80" name="Freeform 28880"/>
          <p:cNvSpPr/>
          <p:nvPr/>
        </p:nvSpPr>
        <p:spPr>
          <a:xfrm rot="0" flipH="0" flipV="0">
            <a:off x="11102339" y="1341323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81" name="Freeform 28881"/>
          <p:cNvSpPr/>
          <p:nvPr/>
        </p:nvSpPr>
        <p:spPr>
          <a:xfrm rot="0" flipH="0" flipV="0">
            <a:off x="11102339" y="134299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82" name="Freeform 28882"/>
          <p:cNvSpPr/>
          <p:nvPr/>
        </p:nvSpPr>
        <p:spPr>
          <a:xfrm rot="0" flipH="0" flipV="0">
            <a:off x="11102339" y="134467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83" name="Freeform 28883"/>
          <p:cNvSpPr/>
          <p:nvPr/>
        </p:nvSpPr>
        <p:spPr>
          <a:xfrm rot="0" flipH="0" flipV="0">
            <a:off x="11102339" y="134635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84" name="Freeform 28884"/>
          <p:cNvSpPr/>
          <p:nvPr/>
        </p:nvSpPr>
        <p:spPr>
          <a:xfrm rot="0" flipH="0" flipV="0">
            <a:off x="11102339" y="1348028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85" name="Freeform 28885"/>
          <p:cNvSpPr/>
          <p:nvPr/>
        </p:nvSpPr>
        <p:spPr>
          <a:xfrm rot="0" flipH="0" flipV="0">
            <a:off x="11102339" y="134970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86" name="Freeform 28886"/>
          <p:cNvSpPr/>
          <p:nvPr/>
        </p:nvSpPr>
        <p:spPr>
          <a:xfrm rot="0" flipH="0" flipV="0">
            <a:off x="11102339" y="135138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87" name="Freeform 28887"/>
          <p:cNvSpPr/>
          <p:nvPr/>
        </p:nvSpPr>
        <p:spPr>
          <a:xfrm rot="0" flipH="0" flipV="0">
            <a:off x="11102339" y="135305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88" name="Freeform 28888"/>
          <p:cNvSpPr/>
          <p:nvPr/>
        </p:nvSpPr>
        <p:spPr>
          <a:xfrm rot="0" flipH="0" flipV="0">
            <a:off x="11102339" y="135473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89" name="Freeform 28889"/>
          <p:cNvSpPr/>
          <p:nvPr/>
        </p:nvSpPr>
        <p:spPr>
          <a:xfrm rot="0" flipH="0" flipV="0">
            <a:off x="11102339" y="135641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90" name="Freeform 28890"/>
          <p:cNvSpPr/>
          <p:nvPr/>
        </p:nvSpPr>
        <p:spPr>
          <a:xfrm rot="0" flipH="0" flipV="0">
            <a:off x="11102339" y="135808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91" name="Freeform 28891"/>
          <p:cNvSpPr/>
          <p:nvPr/>
        </p:nvSpPr>
        <p:spPr>
          <a:xfrm rot="0" flipH="0" flipV="0">
            <a:off x="11102339" y="135976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92" name="Freeform 28892"/>
          <p:cNvSpPr/>
          <p:nvPr/>
        </p:nvSpPr>
        <p:spPr>
          <a:xfrm rot="0" flipH="0" flipV="0">
            <a:off x="11102339" y="136144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93" name="Freeform 28893"/>
          <p:cNvSpPr/>
          <p:nvPr/>
        </p:nvSpPr>
        <p:spPr>
          <a:xfrm rot="0" flipH="0" flipV="0">
            <a:off x="11102339" y="136311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94" name="Freeform 28894"/>
          <p:cNvSpPr/>
          <p:nvPr/>
        </p:nvSpPr>
        <p:spPr>
          <a:xfrm rot="0" flipH="0" flipV="0">
            <a:off x="11102339" y="1364792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95" name="Freeform 28895"/>
          <p:cNvSpPr/>
          <p:nvPr/>
        </p:nvSpPr>
        <p:spPr>
          <a:xfrm rot="0" flipH="0" flipV="0">
            <a:off x="11337035" y="13082525"/>
            <a:ext cx="0" cy="234695"/>
          </a:xfrm>
          <a:custGeom>
            <a:pathLst>
              <a:path w="0" h="1955800">
                <a:moveTo>
                  <a:pt x="0" y="0"/>
                </a:moveTo>
                <a:lnTo>
                  <a:pt x="0" y="1955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96" name="Freeform 28896"/>
          <p:cNvSpPr/>
          <p:nvPr/>
        </p:nvSpPr>
        <p:spPr>
          <a:xfrm rot="0" flipH="0" flipV="0">
            <a:off x="11337035" y="13655549"/>
            <a:ext cx="42671" cy="36575"/>
          </a:xfrm>
          <a:custGeom>
            <a:pathLst>
              <a:path w="355600" h="304800">
                <a:moveTo>
                  <a:pt x="0" y="0"/>
                </a:moveTo>
                <a:lnTo>
                  <a:pt x="0" y="304800"/>
                </a:lnTo>
                <a:lnTo>
                  <a:pt x="355600" y="304800"/>
                </a:lnTo>
                <a:lnTo>
                  <a:pt x="35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97" name="Freeform 28897"/>
          <p:cNvSpPr/>
          <p:nvPr/>
        </p:nvSpPr>
        <p:spPr>
          <a:xfrm rot="0" flipH="0" flipV="0">
            <a:off x="11379707" y="13082525"/>
            <a:ext cx="0" cy="234695"/>
          </a:xfrm>
          <a:custGeom>
            <a:pathLst>
              <a:path w="0" h="1955800">
                <a:moveTo>
                  <a:pt x="0" y="1955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98" name="Freeform 28898"/>
          <p:cNvSpPr/>
          <p:nvPr/>
        </p:nvSpPr>
        <p:spPr>
          <a:xfrm rot="0" flipH="0" flipV="0">
            <a:off x="11337035" y="12698477"/>
            <a:ext cx="42671" cy="53339"/>
          </a:xfrm>
          <a:custGeom>
            <a:pathLst>
              <a:path w="355600" h="444500">
                <a:moveTo>
                  <a:pt x="355600" y="444500"/>
                </a:moveTo>
                <a:lnTo>
                  <a:pt x="355600" y="381000"/>
                </a:lnTo>
                <a:lnTo>
                  <a:pt x="3556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899" name="Freeform 28899"/>
          <p:cNvSpPr/>
          <p:nvPr/>
        </p:nvSpPr>
        <p:spPr>
          <a:xfrm rot="0" flipH="0" flipV="0">
            <a:off x="11379707" y="127579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00" name="Freeform 28900"/>
          <p:cNvSpPr/>
          <p:nvPr/>
        </p:nvSpPr>
        <p:spPr>
          <a:xfrm rot="0" flipH="0" flipV="0">
            <a:off x="11379707" y="127746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01" name="Freeform 28901"/>
          <p:cNvSpPr/>
          <p:nvPr/>
        </p:nvSpPr>
        <p:spPr>
          <a:xfrm rot="0" flipH="0" flipV="0">
            <a:off x="11379707" y="127899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02" name="Freeform 28902"/>
          <p:cNvSpPr/>
          <p:nvPr/>
        </p:nvSpPr>
        <p:spPr>
          <a:xfrm rot="0" flipH="0" flipV="0">
            <a:off x="11379707" y="128066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03" name="Freeform 28903"/>
          <p:cNvSpPr/>
          <p:nvPr/>
        </p:nvSpPr>
        <p:spPr>
          <a:xfrm rot="0" flipH="0" flipV="0">
            <a:off x="11379707" y="128234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04" name="Freeform 28904"/>
          <p:cNvSpPr/>
          <p:nvPr/>
        </p:nvSpPr>
        <p:spPr>
          <a:xfrm rot="0" flipH="0" flipV="0">
            <a:off x="11379707" y="128402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05" name="Freeform 28905"/>
          <p:cNvSpPr/>
          <p:nvPr/>
        </p:nvSpPr>
        <p:spPr>
          <a:xfrm rot="0" flipH="0" flipV="0">
            <a:off x="11379707" y="128569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06" name="Freeform 28906"/>
          <p:cNvSpPr/>
          <p:nvPr/>
        </p:nvSpPr>
        <p:spPr>
          <a:xfrm rot="0" flipH="0" flipV="0">
            <a:off x="11379707" y="128737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07" name="Freeform 28907"/>
          <p:cNvSpPr/>
          <p:nvPr/>
        </p:nvSpPr>
        <p:spPr>
          <a:xfrm rot="0" flipH="0" flipV="0">
            <a:off x="11379707" y="1289050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08" name="Freeform 28908"/>
          <p:cNvSpPr/>
          <p:nvPr/>
        </p:nvSpPr>
        <p:spPr>
          <a:xfrm rot="0" flipH="0" flipV="0">
            <a:off x="11379707" y="1290726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09" name="Freeform 28909"/>
          <p:cNvSpPr/>
          <p:nvPr/>
        </p:nvSpPr>
        <p:spPr>
          <a:xfrm rot="0" flipH="0" flipV="0">
            <a:off x="11379707" y="1292402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10" name="Freeform 28910"/>
          <p:cNvSpPr/>
          <p:nvPr/>
        </p:nvSpPr>
        <p:spPr>
          <a:xfrm rot="0" flipH="0" flipV="0">
            <a:off x="11379707" y="129407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11" name="Freeform 28911"/>
          <p:cNvSpPr/>
          <p:nvPr/>
        </p:nvSpPr>
        <p:spPr>
          <a:xfrm rot="0" flipH="0" flipV="0">
            <a:off x="11379707" y="129575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12" name="Freeform 28912"/>
          <p:cNvSpPr/>
          <p:nvPr/>
        </p:nvSpPr>
        <p:spPr>
          <a:xfrm rot="0" flipH="0" flipV="0">
            <a:off x="11379707" y="129743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13" name="Freeform 28913"/>
          <p:cNvSpPr/>
          <p:nvPr/>
        </p:nvSpPr>
        <p:spPr>
          <a:xfrm rot="0" flipH="0" flipV="0">
            <a:off x="11379707" y="129910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14" name="Freeform 28914"/>
          <p:cNvSpPr/>
          <p:nvPr/>
        </p:nvSpPr>
        <p:spPr>
          <a:xfrm rot="0" flipH="0" flipV="0">
            <a:off x="11379707" y="130078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15" name="Freeform 28915"/>
          <p:cNvSpPr/>
          <p:nvPr/>
        </p:nvSpPr>
        <p:spPr>
          <a:xfrm rot="0" flipH="0" flipV="0">
            <a:off x="11379707" y="130246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16" name="Freeform 28916"/>
          <p:cNvSpPr/>
          <p:nvPr/>
        </p:nvSpPr>
        <p:spPr>
          <a:xfrm rot="0" flipH="0" flipV="0">
            <a:off x="11379707" y="130413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17" name="Freeform 28917"/>
          <p:cNvSpPr/>
          <p:nvPr/>
        </p:nvSpPr>
        <p:spPr>
          <a:xfrm rot="0" flipH="0" flipV="0">
            <a:off x="11379707" y="130581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18" name="Freeform 28918"/>
          <p:cNvSpPr/>
          <p:nvPr/>
        </p:nvSpPr>
        <p:spPr>
          <a:xfrm rot="0" flipH="0" flipV="0">
            <a:off x="11379707" y="130749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19" name="Freeform 28919"/>
          <p:cNvSpPr/>
          <p:nvPr/>
        </p:nvSpPr>
        <p:spPr>
          <a:xfrm rot="0" flipH="0" flipV="0">
            <a:off x="11337035" y="12744197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20" name="Freeform 28920"/>
          <p:cNvSpPr/>
          <p:nvPr/>
        </p:nvSpPr>
        <p:spPr>
          <a:xfrm rot="0" flipH="0" flipV="0">
            <a:off x="11337035" y="127579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21" name="Freeform 28921"/>
          <p:cNvSpPr/>
          <p:nvPr/>
        </p:nvSpPr>
        <p:spPr>
          <a:xfrm rot="0" flipH="0" flipV="0">
            <a:off x="11337035" y="127746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22" name="Freeform 28922"/>
          <p:cNvSpPr/>
          <p:nvPr/>
        </p:nvSpPr>
        <p:spPr>
          <a:xfrm rot="0" flipH="0" flipV="0">
            <a:off x="11337035" y="127899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23" name="Freeform 28923"/>
          <p:cNvSpPr/>
          <p:nvPr/>
        </p:nvSpPr>
        <p:spPr>
          <a:xfrm rot="0" flipH="0" flipV="0">
            <a:off x="11337035" y="128066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24" name="Freeform 28924"/>
          <p:cNvSpPr/>
          <p:nvPr/>
        </p:nvSpPr>
        <p:spPr>
          <a:xfrm rot="0" flipH="0" flipV="0">
            <a:off x="11337035" y="128234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25" name="Freeform 28925"/>
          <p:cNvSpPr/>
          <p:nvPr/>
        </p:nvSpPr>
        <p:spPr>
          <a:xfrm rot="0" flipH="0" flipV="0">
            <a:off x="11337035" y="128402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26" name="Freeform 28926"/>
          <p:cNvSpPr/>
          <p:nvPr/>
        </p:nvSpPr>
        <p:spPr>
          <a:xfrm rot="0" flipH="0" flipV="0">
            <a:off x="11337035" y="128569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27" name="Freeform 28927"/>
          <p:cNvSpPr/>
          <p:nvPr/>
        </p:nvSpPr>
        <p:spPr>
          <a:xfrm rot="0" flipH="0" flipV="0">
            <a:off x="11337035" y="128737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28" name="Freeform 28928"/>
          <p:cNvSpPr/>
          <p:nvPr/>
        </p:nvSpPr>
        <p:spPr>
          <a:xfrm rot="0" flipH="0" flipV="0">
            <a:off x="11337035" y="1289050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29" name="Freeform 28929"/>
          <p:cNvSpPr/>
          <p:nvPr/>
        </p:nvSpPr>
        <p:spPr>
          <a:xfrm rot="0" flipH="0" flipV="0">
            <a:off x="11337035" y="1290726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30" name="Freeform 28930"/>
          <p:cNvSpPr/>
          <p:nvPr/>
        </p:nvSpPr>
        <p:spPr>
          <a:xfrm rot="0" flipH="0" flipV="0">
            <a:off x="11337035" y="1292402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31" name="Freeform 28931"/>
          <p:cNvSpPr/>
          <p:nvPr/>
        </p:nvSpPr>
        <p:spPr>
          <a:xfrm rot="0" flipH="0" flipV="0">
            <a:off x="11337035" y="129407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32" name="Freeform 28932"/>
          <p:cNvSpPr/>
          <p:nvPr/>
        </p:nvSpPr>
        <p:spPr>
          <a:xfrm rot="0" flipH="0" flipV="0">
            <a:off x="11337035" y="129575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33" name="Freeform 28933"/>
          <p:cNvSpPr/>
          <p:nvPr/>
        </p:nvSpPr>
        <p:spPr>
          <a:xfrm rot="0" flipH="0" flipV="0">
            <a:off x="11337035" y="129743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34" name="Freeform 28934"/>
          <p:cNvSpPr/>
          <p:nvPr/>
        </p:nvSpPr>
        <p:spPr>
          <a:xfrm rot="0" flipH="0" flipV="0">
            <a:off x="11337035" y="129910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35" name="Freeform 28935"/>
          <p:cNvSpPr/>
          <p:nvPr/>
        </p:nvSpPr>
        <p:spPr>
          <a:xfrm rot="0" flipH="0" flipV="0">
            <a:off x="11337035" y="130078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36" name="Freeform 28936"/>
          <p:cNvSpPr/>
          <p:nvPr/>
        </p:nvSpPr>
        <p:spPr>
          <a:xfrm rot="0" flipH="0" flipV="0">
            <a:off x="11337035" y="130246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37" name="Freeform 28937"/>
          <p:cNvSpPr/>
          <p:nvPr/>
        </p:nvSpPr>
        <p:spPr>
          <a:xfrm rot="0" flipH="0" flipV="0">
            <a:off x="11337035" y="130413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38" name="Freeform 28938"/>
          <p:cNvSpPr/>
          <p:nvPr/>
        </p:nvSpPr>
        <p:spPr>
          <a:xfrm rot="0" flipH="0" flipV="0">
            <a:off x="11337035" y="130581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39" name="Freeform 28939"/>
          <p:cNvSpPr/>
          <p:nvPr/>
        </p:nvSpPr>
        <p:spPr>
          <a:xfrm rot="0" flipH="0" flipV="0">
            <a:off x="11337035" y="130749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40" name="Freeform 28940"/>
          <p:cNvSpPr/>
          <p:nvPr/>
        </p:nvSpPr>
        <p:spPr>
          <a:xfrm rot="0" flipH="0" flipV="0">
            <a:off x="11379707" y="1331722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41" name="Freeform 28941"/>
          <p:cNvSpPr/>
          <p:nvPr/>
        </p:nvSpPr>
        <p:spPr>
          <a:xfrm rot="0" flipH="0" flipV="0">
            <a:off x="11379707" y="133294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42" name="Freeform 28942"/>
          <p:cNvSpPr/>
          <p:nvPr/>
        </p:nvSpPr>
        <p:spPr>
          <a:xfrm rot="0" flipH="0" flipV="0">
            <a:off x="11379707" y="1334617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43" name="Freeform 28943"/>
          <p:cNvSpPr/>
          <p:nvPr/>
        </p:nvSpPr>
        <p:spPr>
          <a:xfrm rot="0" flipH="0" flipV="0">
            <a:off x="11379707" y="1336294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44" name="Freeform 28944"/>
          <p:cNvSpPr/>
          <p:nvPr/>
        </p:nvSpPr>
        <p:spPr>
          <a:xfrm rot="0" flipH="0" flipV="0">
            <a:off x="11379707" y="1337970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45" name="Freeform 28945"/>
          <p:cNvSpPr/>
          <p:nvPr/>
        </p:nvSpPr>
        <p:spPr>
          <a:xfrm rot="0" flipH="0" flipV="0">
            <a:off x="11379707" y="1339646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46" name="Freeform 28946"/>
          <p:cNvSpPr/>
          <p:nvPr/>
        </p:nvSpPr>
        <p:spPr>
          <a:xfrm rot="0" flipH="0" flipV="0">
            <a:off x="11379707" y="1341323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47" name="Freeform 28947"/>
          <p:cNvSpPr/>
          <p:nvPr/>
        </p:nvSpPr>
        <p:spPr>
          <a:xfrm rot="0" flipH="0" flipV="0">
            <a:off x="11379707" y="134299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48" name="Freeform 28948"/>
          <p:cNvSpPr/>
          <p:nvPr/>
        </p:nvSpPr>
        <p:spPr>
          <a:xfrm rot="0" flipH="0" flipV="0">
            <a:off x="11379707" y="134467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49" name="Freeform 28949"/>
          <p:cNvSpPr/>
          <p:nvPr/>
        </p:nvSpPr>
        <p:spPr>
          <a:xfrm rot="0" flipH="0" flipV="0">
            <a:off x="11379707" y="134635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50" name="Freeform 28950"/>
          <p:cNvSpPr/>
          <p:nvPr/>
        </p:nvSpPr>
        <p:spPr>
          <a:xfrm rot="0" flipH="0" flipV="0">
            <a:off x="11379707" y="1348028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51" name="Freeform 28951"/>
          <p:cNvSpPr/>
          <p:nvPr/>
        </p:nvSpPr>
        <p:spPr>
          <a:xfrm rot="0" flipH="0" flipV="0">
            <a:off x="11379707" y="134970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52" name="Freeform 28952"/>
          <p:cNvSpPr/>
          <p:nvPr/>
        </p:nvSpPr>
        <p:spPr>
          <a:xfrm rot="0" flipH="0" flipV="0">
            <a:off x="11379707" y="135138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53" name="Freeform 28953"/>
          <p:cNvSpPr/>
          <p:nvPr/>
        </p:nvSpPr>
        <p:spPr>
          <a:xfrm rot="0" flipH="0" flipV="0">
            <a:off x="11379707" y="135305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54" name="Freeform 28954"/>
          <p:cNvSpPr/>
          <p:nvPr/>
        </p:nvSpPr>
        <p:spPr>
          <a:xfrm rot="0" flipH="0" flipV="0">
            <a:off x="11379707" y="135473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55" name="Freeform 28955"/>
          <p:cNvSpPr/>
          <p:nvPr/>
        </p:nvSpPr>
        <p:spPr>
          <a:xfrm rot="0" flipH="0" flipV="0">
            <a:off x="11379707" y="135641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56" name="Freeform 28956"/>
          <p:cNvSpPr/>
          <p:nvPr/>
        </p:nvSpPr>
        <p:spPr>
          <a:xfrm rot="0" flipH="0" flipV="0">
            <a:off x="11379707" y="135808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57" name="Freeform 28957"/>
          <p:cNvSpPr/>
          <p:nvPr/>
        </p:nvSpPr>
        <p:spPr>
          <a:xfrm rot="0" flipH="0" flipV="0">
            <a:off x="11379707" y="135976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58" name="Freeform 28958"/>
          <p:cNvSpPr/>
          <p:nvPr/>
        </p:nvSpPr>
        <p:spPr>
          <a:xfrm rot="0" flipH="0" flipV="0">
            <a:off x="11379707" y="136144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59" name="Freeform 28959"/>
          <p:cNvSpPr/>
          <p:nvPr/>
        </p:nvSpPr>
        <p:spPr>
          <a:xfrm rot="0" flipH="0" flipV="0">
            <a:off x="11379707" y="136311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60" name="Freeform 28960"/>
          <p:cNvSpPr/>
          <p:nvPr/>
        </p:nvSpPr>
        <p:spPr>
          <a:xfrm rot="0" flipH="0" flipV="0">
            <a:off x="11379707" y="1364792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61" name="Freeform 28961"/>
          <p:cNvSpPr/>
          <p:nvPr/>
        </p:nvSpPr>
        <p:spPr>
          <a:xfrm rot="0" flipH="0" flipV="0">
            <a:off x="11337035" y="1331722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62" name="Freeform 28962"/>
          <p:cNvSpPr/>
          <p:nvPr/>
        </p:nvSpPr>
        <p:spPr>
          <a:xfrm rot="0" flipH="0" flipV="0">
            <a:off x="11337035" y="133294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63" name="Freeform 28963"/>
          <p:cNvSpPr/>
          <p:nvPr/>
        </p:nvSpPr>
        <p:spPr>
          <a:xfrm rot="0" flipH="0" flipV="0">
            <a:off x="11337035" y="1334617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64" name="Freeform 28964"/>
          <p:cNvSpPr/>
          <p:nvPr/>
        </p:nvSpPr>
        <p:spPr>
          <a:xfrm rot="0" flipH="0" flipV="0">
            <a:off x="11337035" y="1336294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65" name="Freeform 28965"/>
          <p:cNvSpPr/>
          <p:nvPr/>
        </p:nvSpPr>
        <p:spPr>
          <a:xfrm rot="0" flipH="0" flipV="0">
            <a:off x="11337035" y="1337970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66" name="Freeform 28966"/>
          <p:cNvSpPr/>
          <p:nvPr/>
        </p:nvSpPr>
        <p:spPr>
          <a:xfrm rot="0" flipH="0" flipV="0">
            <a:off x="11337035" y="1339646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67" name="Freeform 28967"/>
          <p:cNvSpPr/>
          <p:nvPr/>
        </p:nvSpPr>
        <p:spPr>
          <a:xfrm rot="0" flipH="0" flipV="0">
            <a:off x="11337035" y="1341323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68" name="Freeform 28968"/>
          <p:cNvSpPr/>
          <p:nvPr/>
        </p:nvSpPr>
        <p:spPr>
          <a:xfrm rot="0" flipH="0" flipV="0">
            <a:off x="11337035" y="134299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69" name="Freeform 28969"/>
          <p:cNvSpPr/>
          <p:nvPr/>
        </p:nvSpPr>
        <p:spPr>
          <a:xfrm rot="0" flipH="0" flipV="0">
            <a:off x="11337035" y="134467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70" name="Freeform 28970"/>
          <p:cNvSpPr/>
          <p:nvPr/>
        </p:nvSpPr>
        <p:spPr>
          <a:xfrm rot="0" flipH="0" flipV="0">
            <a:off x="11337035" y="134635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71" name="Freeform 28971"/>
          <p:cNvSpPr/>
          <p:nvPr/>
        </p:nvSpPr>
        <p:spPr>
          <a:xfrm rot="0" flipH="0" flipV="0">
            <a:off x="11337035" y="1348028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72" name="Freeform 28972"/>
          <p:cNvSpPr/>
          <p:nvPr/>
        </p:nvSpPr>
        <p:spPr>
          <a:xfrm rot="0" flipH="0" flipV="0">
            <a:off x="11337035" y="134970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73" name="Freeform 28973"/>
          <p:cNvSpPr/>
          <p:nvPr/>
        </p:nvSpPr>
        <p:spPr>
          <a:xfrm rot="0" flipH="0" flipV="0">
            <a:off x="11337035" y="135138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74" name="Freeform 28974"/>
          <p:cNvSpPr/>
          <p:nvPr/>
        </p:nvSpPr>
        <p:spPr>
          <a:xfrm rot="0" flipH="0" flipV="0">
            <a:off x="11337035" y="135305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75" name="Freeform 28975"/>
          <p:cNvSpPr/>
          <p:nvPr/>
        </p:nvSpPr>
        <p:spPr>
          <a:xfrm rot="0" flipH="0" flipV="0">
            <a:off x="11337035" y="135473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76" name="Freeform 28976"/>
          <p:cNvSpPr/>
          <p:nvPr/>
        </p:nvSpPr>
        <p:spPr>
          <a:xfrm rot="0" flipH="0" flipV="0">
            <a:off x="11337035" y="135641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77" name="Freeform 28977"/>
          <p:cNvSpPr/>
          <p:nvPr/>
        </p:nvSpPr>
        <p:spPr>
          <a:xfrm rot="0" flipH="0" flipV="0">
            <a:off x="11337035" y="135808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78" name="Freeform 28978"/>
          <p:cNvSpPr/>
          <p:nvPr/>
        </p:nvSpPr>
        <p:spPr>
          <a:xfrm rot="0" flipH="0" flipV="0">
            <a:off x="11337035" y="135976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79" name="Freeform 28979"/>
          <p:cNvSpPr/>
          <p:nvPr/>
        </p:nvSpPr>
        <p:spPr>
          <a:xfrm rot="0" flipH="0" flipV="0">
            <a:off x="11337035" y="136144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80" name="Freeform 28980"/>
          <p:cNvSpPr/>
          <p:nvPr/>
        </p:nvSpPr>
        <p:spPr>
          <a:xfrm rot="0" flipH="0" flipV="0">
            <a:off x="11337035" y="136311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81" name="Freeform 28981"/>
          <p:cNvSpPr/>
          <p:nvPr/>
        </p:nvSpPr>
        <p:spPr>
          <a:xfrm rot="0" flipH="0" flipV="0">
            <a:off x="11337035" y="1364792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82" name="Freeform 28982"/>
          <p:cNvSpPr/>
          <p:nvPr/>
        </p:nvSpPr>
        <p:spPr>
          <a:xfrm rot="0" flipH="0" flipV="0">
            <a:off x="7382255" y="13518389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83" name="Freeform 28983"/>
          <p:cNvSpPr/>
          <p:nvPr/>
        </p:nvSpPr>
        <p:spPr>
          <a:xfrm rot="0" flipH="0" flipV="0">
            <a:off x="7382255" y="13460477"/>
            <a:ext cx="1426463" cy="57911"/>
          </a:xfrm>
          <a:custGeom>
            <a:pathLst>
              <a:path w="11887200" h="482600">
                <a:moveTo>
                  <a:pt x="0" y="482600"/>
                </a:moveTo>
                <a:lnTo>
                  <a:pt x="11887200" y="482600"/>
                </a:lnTo>
                <a:lnTo>
                  <a:pt x="11887200" y="0"/>
                </a:lnTo>
                <a:lnTo>
                  <a:pt x="0" y="0"/>
                </a:lnTo>
                <a:lnTo>
                  <a:pt x="0" y="482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84" name="Freeform 28984"/>
          <p:cNvSpPr/>
          <p:nvPr/>
        </p:nvSpPr>
        <p:spPr>
          <a:xfrm rot="0" flipH="0" flipV="0">
            <a:off x="7382255" y="13404089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85" name="Freeform 28985"/>
          <p:cNvSpPr/>
          <p:nvPr/>
        </p:nvSpPr>
        <p:spPr>
          <a:xfrm rot="0" flipH="0" flipV="0">
            <a:off x="7382255" y="13347701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86" name="Freeform 28986"/>
          <p:cNvSpPr/>
          <p:nvPr/>
        </p:nvSpPr>
        <p:spPr>
          <a:xfrm rot="0" flipH="0" flipV="0">
            <a:off x="7382255" y="13291313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87" name="Freeform 28987"/>
          <p:cNvSpPr/>
          <p:nvPr/>
        </p:nvSpPr>
        <p:spPr>
          <a:xfrm rot="0" flipH="0" flipV="0">
            <a:off x="7382255" y="13234925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88" name="Freeform 28988"/>
          <p:cNvSpPr/>
          <p:nvPr/>
        </p:nvSpPr>
        <p:spPr>
          <a:xfrm rot="0" flipH="0" flipV="0">
            <a:off x="7382255" y="12945365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89" name="Freeform 28989"/>
          <p:cNvSpPr/>
          <p:nvPr/>
        </p:nvSpPr>
        <p:spPr>
          <a:xfrm rot="0" flipH="0" flipV="0">
            <a:off x="7382255" y="12888977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90" name="Freeform 28990"/>
          <p:cNvSpPr/>
          <p:nvPr/>
        </p:nvSpPr>
        <p:spPr>
          <a:xfrm rot="0" flipH="0" flipV="0">
            <a:off x="7382255" y="12831065"/>
            <a:ext cx="1426463" cy="57911"/>
          </a:xfrm>
          <a:custGeom>
            <a:pathLst>
              <a:path w="11887200" h="482600">
                <a:moveTo>
                  <a:pt x="0" y="482600"/>
                </a:moveTo>
                <a:lnTo>
                  <a:pt x="11887200" y="482600"/>
                </a:lnTo>
                <a:lnTo>
                  <a:pt x="11887200" y="0"/>
                </a:lnTo>
                <a:lnTo>
                  <a:pt x="0" y="0"/>
                </a:lnTo>
                <a:lnTo>
                  <a:pt x="0" y="482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91" name="Freeform 28991"/>
          <p:cNvSpPr/>
          <p:nvPr/>
        </p:nvSpPr>
        <p:spPr>
          <a:xfrm rot="0" flipH="0" flipV="0">
            <a:off x="7382255" y="12774677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92" name="Freeform 28992"/>
          <p:cNvSpPr/>
          <p:nvPr/>
        </p:nvSpPr>
        <p:spPr>
          <a:xfrm rot="0" flipH="0" flipV="0">
            <a:off x="7382255" y="12718289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93" name="Freeform 28993"/>
          <p:cNvSpPr/>
          <p:nvPr/>
        </p:nvSpPr>
        <p:spPr>
          <a:xfrm rot="0" flipH="0" flipV="0">
            <a:off x="7382255" y="12661901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94" name="Freeform 28994"/>
          <p:cNvSpPr/>
          <p:nvPr/>
        </p:nvSpPr>
        <p:spPr>
          <a:xfrm rot="0" flipH="0" flipV="0">
            <a:off x="7488935" y="13001753"/>
            <a:ext cx="0" cy="233171"/>
          </a:xfrm>
          <a:custGeom>
            <a:pathLst>
              <a:path w="0" h="1943100">
                <a:moveTo>
                  <a:pt x="0" y="0"/>
                </a:moveTo>
                <a:lnTo>
                  <a:pt x="0" y="194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95" name="Freeform 28995"/>
          <p:cNvSpPr/>
          <p:nvPr/>
        </p:nvSpPr>
        <p:spPr>
          <a:xfrm rot="0" flipH="0" flipV="0">
            <a:off x="7446263" y="13574777"/>
            <a:ext cx="42671" cy="36575"/>
          </a:xfrm>
          <a:custGeom>
            <a:pathLst>
              <a:path w="355600" h="304800">
                <a:moveTo>
                  <a:pt x="355600" y="0"/>
                </a:moveTo>
                <a:lnTo>
                  <a:pt x="3556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96" name="Freeform 28996"/>
          <p:cNvSpPr/>
          <p:nvPr/>
        </p:nvSpPr>
        <p:spPr>
          <a:xfrm rot="0" flipH="0" flipV="0">
            <a:off x="7446263" y="13001753"/>
            <a:ext cx="0" cy="233171"/>
          </a:xfrm>
          <a:custGeom>
            <a:pathLst>
              <a:path w="0" h="1943100">
                <a:moveTo>
                  <a:pt x="0" y="1943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97" name="Freeform 28997"/>
          <p:cNvSpPr/>
          <p:nvPr/>
        </p:nvSpPr>
        <p:spPr>
          <a:xfrm rot="0" flipH="0" flipV="0">
            <a:off x="7446263" y="12616181"/>
            <a:ext cx="42671" cy="45719"/>
          </a:xfrm>
          <a:custGeom>
            <a:pathLst>
              <a:path w="355600" h="381000">
                <a:moveTo>
                  <a:pt x="0" y="381000"/>
                </a:moveTo>
                <a:lnTo>
                  <a:pt x="0" y="0"/>
                </a:lnTo>
                <a:lnTo>
                  <a:pt x="355600" y="0"/>
                </a:lnTo>
                <a:lnTo>
                  <a:pt x="3556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98" name="Freeform 28998"/>
          <p:cNvSpPr/>
          <p:nvPr/>
        </p:nvSpPr>
        <p:spPr>
          <a:xfrm rot="0" flipH="0" flipV="0">
            <a:off x="7679435" y="13574777"/>
            <a:ext cx="44195" cy="36575"/>
          </a:xfrm>
          <a:custGeom>
            <a:pathLst>
              <a:path w="368300" h="304800">
                <a:moveTo>
                  <a:pt x="368300" y="0"/>
                </a:moveTo>
                <a:lnTo>
                  <a:pt x="3683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8999" name="Freeform 28999"/>
          <p:cNvSpPr/>
          <p:nvPr/>
        </p:nvSpPr>
        <p:spPr>
          <a:xfrm rot="0" flipH="0" flipV="0">
            <a:off x="7679435" y="12616181"/>
            <a:ext cx="44195" cy="45719"/>
          </a:xfrm>
          <a:custGeom>
            <a:pathLst>
              <a:path w="368300" h="381000">
                <a:moveTo>
                  <a:pt x="0" y="381000"/>
                </a:moveTo>
                <a:lnTo>
                  <a:pt x="0" y="0"/>
                </a:lnTo>
                <a:lnTo>
                  <a:pt x="368300" y="0"/>
                </a:lnTo>
                <a:lnTo>
                  <a:pt x="3683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00" name="Freeform 29000"/>
          <p:cNvSpPr/>
          <p:nvPr/>
        </p:nvSpPr>
        <p:spPr>
          <a:xfrm rot="0" flipH="0" flipV="0">
            <a:off x="7446263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01" name="Freeform 29001"/>
          <p:cNvSpPr/>
          <p:nvPr/>
        </p:nvSpPr>
        <p:spPr>
          <a:xfrm rot="0" flipH="0" flipV="0">
            <a:off x="7446263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02" name="Freeform 29002"/>
          <p:cNvSpPr/>
          <p:nvPr/>
        </p:nvSpPr>
        <p:spPr>
          <a:xfrm rot="0" flipH="0" flipV="0">
            <a:off x="7446263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03" name="Freeform 29003"/>
          <p:cNvSpPr/>
          <p:nvPr/>
        </p:nvSpPr>
        <p:spPr>
          <a:xfrm rot="0" flipH="0" flipV="0">
            <a:off x="7446263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04" name="Freeform 29004"/>
          <p:cNvSpPr/>
          <p:nvPr/>
        </p:nvSpPr>
        <p:spPr>
          <a:xfrm rot="0" flipH="0" flipV="0">
            <a:off x="7446263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05" name="Freeform 29005"/>
          <p:cNvSpPr/>
          <p:nvPr/>
        </p:nvSpPr>
        <p:spPr>
          <a:xfrm rot="0" flipH="0" flipV="0">
            <a:off x="7446263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06" name="Freeform 29006"/>
          <p:cNvSpPr/>
          <p:nvPr/>
        </p:nvSpPr>
        <p:spPr>
          <a:xfrm rot="0" flipH="0" flipV="0">
            <a:off x="7446263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07" name="Freeform 29007"/>
          <p:cNvSpPr/>
          <p:nvPr/>
        </p:nvSpPr>
        <p:spPr>
          <a:xfrm rot="0" flipH="0" flipV="0">
            <a:off x="7446263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08" name="Freeform 29008"/>
          <p:cNvSpPr/>
          <p:nvPr/>
        </p:nvSpPr>
        <p:spPr>
          <a:xfrm rot="0" flipH="0" flipV="0">
            <a:off x="7446263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09" name="Freeform 29009"/>
          <p:cNvSpPr/>
          <p:nvPr/>
        </p:nvSpPr>
        <p:spPr>
          <a:xfrm rot="0" flipH="0" flipV="0">
            <a:off x="7446263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10" name="Freeform 29010"/>
          <p:cNvSpPr/>
          <p:nvPr/>
        </p:nvSpPr>
        <p:spPr>
          <a:xfrm rot="0" flipH="0" flipV="0">
            <a:off x="7446263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11" name="Freeform 29011"/>
          <p:cNvSpPr/>
          <p:nvPr/>
        </p:nvSpPr>
        <p:spPr>
          <a:xfrm rot="0" flipH="0" flipV="0">
            <a:off x="7446263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12" name="Freeform 29012"/>
          <p:cNvSpPr/>
          <p:nvPr/>
        </p:nvSpPr>
        <p:spPr>
          <a:xfrm rot="0" flipH="0" flipV="0">
            <a:off x="7446263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13" name="Freeform 29013"/>
          <p:cNvSpPr/>
          <p:nvPr/>
        </p:nvSpPr>
        <p:spPr>
          <a:xfrm rot="0" flipH="0" flipV="0">
            <a:off x="7446263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14" name="Freeform 29014"/>
          <p:cNvSpPr/>
          <p:nvPr/>
        </p:nvSpPr>
        <p:spPr>
          <a:xfrm rot="0" flipH="0" flipV="0">
            <a:off x="7446263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15" name="Freeform 29015"/>
          <p:cNvSpPr/>
          <p:nvPr/>
        </p:nvSpPr>
        <p:spPr>
          <a:xfrm rot="0" flipH="0" flipV="0">
            <a:off x="7446263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16" name="Freeform 29016"/>
          <p:cNvSpPr/>
          <p:nvPr/>
        </p:nvSpPr>
        <p:spPr>
          <a:xfrm rot="0" flipH="0" flipV="0">
            <a:off x="7446263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17" name="Freeform 29017"/>
          <p:cNvSpPr/>
          <p:nvPr/>
        </p:nvSpPr>
        <p:spPr>
          <a:xfrm rot="0" flipH="0" flipV="0">
            <a:off x="7446263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18" name="Freeform 29018"/>
          <p:cNvSpPr/>
          <p:nvPr/>
        </p:nvSpPr>
        <p:spPr>
          <a:xfrm rot="0" flipH="0" flipV="0">
            <a:off x="7446263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19" name="Freeform 29019"/>
          <p:cNvSpPr/>
          <p:nvPr/>
        </p:nvSpPr>
        <p:spPr>
          <a:xfrm rot="0" flipH="0" flipV="0">
            <a:off x="7446263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20" name="Freeform 29020"/>
          <p:cNvSpPr/>
          <p:nvPr/>
        </p:nvSpPr>
        <p:spPr>
          <a:xfrm rot="0" flipH="0" flipV="0">
            <a:off x="7446263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21" name="Freeform 29021"/>
          <p:cNvSpPr/>
          <p:nvPr/>
        </p:nvSpPr>
        <p:spPr>
          <a:xfrm rot="0" flipH="0" flipV="0">
            <a:off x="7488935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22" name="Freeform 29022"/>
          <p:cNvSpPr/>
          <p:nvPr/>
        </p:nvSpPr>
        <p:spPr>
          <a:xfrm rot="0" flipH="0" flipV="0">
            <a:off x="7488935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23" name="Freeform 29023"/>
          <p:cNvSpPr/>
          <p:nvPr/>
        </p:nvSpPr>
        <p:spPr>
          <a:xfrm rot="0" flipH="0" flipV="0">
            <a:off x="7488935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24" name="Freeform 29024"/>
          <p:cNvSpPr/>
          <p:nvPr/>
        </p:nvSpPr>
        <p:spPr>
          <a:xfrm rot="0" flipH="0" flipV="0">
            <a:off x="7488935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25" name="Freeform 29025"/>
          <p:cNvSpPr/>
          <p:nvPr/>
        </p:nvSpPr>
        <p:spPr>
          <a:xfrm rot="0" flipH="0" flipV="0">
            <a:off x="7488935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26" name="Freeform 29026"/>
          <p:cNvSpPr/>
          <p:nvPr/>
        </p:nvSpPr>
        <p:spPr>
          <a:xfrm rot="0" flipH="0" flipV="0">
            <a:off x="7488935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27" name="Freeform 29027"/>
          <p:cNvSpPr/>
          <p:nvPr/>
        </p:nvSpPr>
        <p:spPr>
          <a:xfrm rot="0" flipH="0" flipV="0">
            <a:off x="7488935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28" name="Freeform 29028"/>
          <p:cNvSpPr/>
          <p:nvPr/>
        </p:nvSpPr>
        <p:spPr>
          <a:xfrm rot="0" flipH="0" flipV="0">
            <a:off x="7488935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29" name="Freeform 29029"/>
          <p:cNvSpPr/>
          <p:nvPr/>
        </p:nvSpPr>
        <p:spPr>
          <a:xfrm rot="0" flipH="0" flipV="0">
            <a:off x="7488935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30" name="Freeform 29030"/>
          <p:cNvSpPr/>
          <p:nvPr/>
        </p:nvSpPr>
        <p:spPr>
          <a:xfrm rot="0" flipH="0" flipV="0">
            <a:off x="7488935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31" name="Freeform 29031"/>
          <p:cNvSpPr/>
          <p:nvPr/>
        </p:nvSpPr>
        <p:spPr>
          <a:xfrm rot="0" flipH="0" flipV="0">
            <a:off x="7488935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32" name="Freeform 29032"/>
          <p:cNvSpPr/>
          <p:nvPr/>
        </p:nvSpPr>
        <p:spPr>
          <a:xfrm rot="0" flipH="0" flipV="0">
            <a:off x="7488935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33" name="Freeform 29033"/>
          <p:cNvSpPr/>
          <p:nvPr/>
        </p:nvSpPr>
        <p:spPr>
          <a:xfrm rot="0" flipH="0" flipV="0">
            <a:off x="7488935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34" name="Freeform 29034"/>
          <p:cNvSpPr/>
          <p:nvPr/>
        </p:nvSpPr>
        <p:spPr>
          <a:xfrm rot="0" flipH="0" flipV="0">
            <a:off x="7488935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35" name="Freeform 29035"/>
          <p:cNvSpPr/>
          <p:nvPr/>
        </p:nvSpPr>
        <p:spPr>
          <a:xfrm rot="0" flipH="0" flipV="0">
            <a:off x="7488935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36" name="Freeform 29036"/>
          <p:cNvSpPr/>
          <p:nvPr/>
        </p:nvSpPr>
        <p:spPr>
          <a:xfrm rot="0" flipH="0" flipV="0">
            <a:off x="7488935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37" name="Freeform 29037"/>
          <p:cNvSpPr/>
          <p:nvPr/>
        </p:nvSpPr>
        <p:spPr>
          <a:xfrm rot="0" flipH="0" flipV="0">
            <a:off x="7488935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38" name="Freeform 29038"/>
          <p:cNvSpPr/>
          <p:nvPr/>
        </p:nvSpPr>
        <p:spPr>
          <a:xfrm rot="0" flipH="0" flipV="0">
            <a:off x="7488935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39" name="Freeform 29039"/>
          <p:cNvSpPr/>
          <p:nvPr/>
        </p:nvSpPr>
        <p:spPr>
          <a:xfrm rot="0" flipH="0" flipV="0">
            <a:off x="7488935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40" name="Freeform 29040"/>
          <p:cNvSpPr/>
          <p:nvPr/>
        </p:nvSpPr>
        <p:spPr>
          <a:xfrm rot="0" flipH="0" flipV="0">
            <a:off x="7488935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41" name="Freeform 29041"/>
          <p:cNvSpPr/>
          <p:nvPr/>
        </p:nvSpPr>
        <p:spPr>
          <a:xfrm rot="0" flipH="0" flipV="0">
            <a:off x="7488935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42" name="Freeform 29042"/>
          <p:cNvSpPr/>
          <p:nvPr/>
        </p:nvSpPr>
        <p:spPr>
          <a:xfrm rot="0" flipH="0" flipV="0">
            <a:off x="7679435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43" name="Freeform 29043"/>
          <p:cNvSpPr/>
          <p:nvPr/>
        </p:nvSpPr>
        <p:spPr>
          <a:xfrm rot="0" flipH="0" flipV="0">
            <a:off x="7679435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44" name="Freeform 29044"/>
          <p:cNvSpPr/>
          <p:nvPr/>
        </p:nvSpPr>
        <p:spPr>
          <a:xfrm rot="0" flipH="0" flipV="0">
            <a:off x="7679435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45" name="Freeform 29045"/>
          <p:cNvSpPr/>
          <p:nvPr/>
        </p:nvSpPr>
        <p:spPr>
          <a:xfrm rot="0" flipH="0" flipV="0">
            <a:off x="7679435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46" name="Freeform 29046"/>
          <p:cNvSpPr/>
          <p:nvPr/>
        </p:nvSpPr>
        <p:spPr>
          <a:xfrm rot="0" flipH="0" flipV="0">
            <a:off x="7679435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47" name="Freeform 29047"/>
          <p:cNvSpPr/>
          <p:nvPr/>
        </p:nvSpPr>
        <p:spPr>
          <a:xfrm rot="0" flipH="0" flipV="0">
            <a:off x="7679435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48" name="Freeform 29048"/>
          <p:cNvSpPr/>
          <p:nvPr/>
        </p:nvSpPr>
        <p:spPr>
          <a:xfrm rot="0" flipH="0" flipV="0">
            <a:off x="7679435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49" name="Freeform 29049"/>
          <p:cNvSpPr/>
          <p:nvPr/>
        </p:nvSpPr>
        <p:spPr>
          <a:xfrm rot="0" flipH="0" flipV="0">
            <a:off x="7679435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50" name="Freeform 29050"/>
          <p:cNvSpPr/>
          <p:nvPr/>
        </p:nvSpPr>
        <p:spPr>
          <a:xfrm rot="0" flipH="0" flipV="0">
            <a:off x="7679435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51" name="Freeform 29051"/>
          <p:cNvSpPr/>
          <p:nvPr/>
        </p:nvSpPr>
        <p:spPr>
          <a:xfrm rot="0" flipH="0" flipV="0">
            <a:off x="7679435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52" name="Freeform 29052"/>
          <p:cNvSpPr/>
          <p:nvPr/>
        </p:nvSpPr>
        <p:spPr>
          <a:xfrm rot="0" flipH="0" flipV="0">
            <a:off x="7679435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53" name="Freeform 29053"/>
          <p:cNvSpPr/>
          <p:nvPr/>
        </p:nvSpPr>
        <p:spPr>
          <a:xfrm rot="0" flipH="0" flipV="0">
            <a:off x="7679435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54" name="Freeform 29054"/>
          <p:cNvSpPr/>
          <p:nvPr/>
        </p:nvSpPr>
        <p:spPr>
          <a:xfrm rot="0" flipH="0" flipV="0">
            <a:off x="7679435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55" name="Freeform 29055"/>
          <p:cNvSpPr/>
          <p:nvPr/>
        </p:nvSpPr>
        <p:spPr>
          <a:xfrm rot="0" flipH="0" flipV="0">
            <a:off x="7679435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56" name="Freeform 29056"/>
          <p:cNvSpPr/>
          <p:nvPr/>
        </p:nvSpPr>
        <p:spPr>
          <a:xfrm rot="0" flipH="0" flipV="0">
            <a:off x="7679435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57" name="Freeform 29057"/>
          <p:cNvSpPr/>
          <p:nvPr/>
        </p:nvSpPr>
        <p:spPr>
          <a:xfrm rot="0" flipH="0" flipV="0">
            <a:off x="7679435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58" name="Freeform 29058"/>
          <p:cNvSpPr/>
          <p:nvPr/>
        </p:nvSpPr>
        <p:spPr>
          <a:xfrm rot="0" flipH="0" flipV="0">
            <a:off x="7679435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59" name="Freeform 29059"/>
          <p:cNvSpPr/>
          <p:nvPr/>
        </p:nvSpPr>
        <p:spPr>
          <a:xfrm rot="0" flipH="0" flipV="0">
            <a:off x="7679435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60" name="Freeform 29060"/>
          <p:cNvSpPr/>
          <p:nvPr/>
        </p:nvSpPr>
        <p:spPr>
          <a:xfrm rot="0" flipH="0" flipV="0">
            <a:off x="7679435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61" name="Freeform 29061"/>
          <p:cNvSpPr/>
          <p:nvPr/>
        </p:nvSpPr>
        <p:spPr>
          <a:xfrm rot="0" flipH="0" flipV="0">
            <a:off x="7679435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62" name="Freeform 29062"/>
          <p:cNvSpPr/>
          <p:nvPr/>
        </p:nvSpPr>
        <p:spPr>
          <a:xfrm rot="0" flipH="0" flipV="0">
            <a:off x="7679435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63" name="Freeform 29063"/>
          <p:cNvSpPr/>
          <p:nvPr/>
        </p:nvSpPr>
        <p:spPr>
          <a:xfrm rot="0" flipH="0" flipV="0">
            <a:off x="7723631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64" name="Freeform 29064"/>
          <p:cNvSpPr/>
          <p:nvPr/>
        </p:nvSpPr>
        <p:spPr>
          <a:xfrm rot="0" flipH="0" flipV="0">
            <a:off x="7723631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65" name="Freeform 29065"/>
          <p:cNvSpPr/>
          <p:nvPr/>
        </p:nvSpPr>
        <p:spPr>
          <a:xfrm rot="0" flipH="0" flipV="0">
            <a:off x="7723631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66" name="Freeform 29066"/>
          <p:cNvSpPr/>
          <p:nvPr/>
        </p:nvSpPr>
        <p:spPr>
          <a:xfrm rot="0" flipH="0" flipV="0">
            <a:off x="7723631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67" name="Freeform 29067"/>
          <p:cNvSpPr/>
          <p:nvPr/>
        </p:nvSpPr>
        <p:spPr>
          <a:xfrm rot="0" flipH="0" flipV="0">
            <a:off x="7723631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68" name="Freeform 29068"/>
          <p:cNvSpPr/>
          <p:nvPr/>
        </p:nvSpPr>
        <p:spPr>
          <a:xfrm rot="0" flipH="0" flipV="0">
            <a:off x="7723631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69" name="Freeform 29069"/>
          <p:cNvSpPr/>
          <p:nvPr/>
        </p:nvSpPr>
        <p:spPr>
          <a:xfrm rot="0" flipH="0" flipV="0">
            <a:off x="7723631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70" name="Freeform 29070"/>
          <p:cNvSpPr/>
          <p:nvPr/>
        </p:nvSpPr>
        <p:spPr>
          <a:xfrm rot="0" flipH="0" flipV="0">
            <a:off x="7723631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71" name="Freeform 29071"/>
          <p:cNvSpPr/>
          <p:nvPr/>
        </p:nvSpPr>
        <p:spPr>
          <a:xfrm rot="0" flipH="0" flipV="0">
            <a:off x="7723631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72" name="Freeform 29072"/>
          <p:cNvSpPr/>
          <p:nvPr/>
        </p:nvSpPr>
        <p:spPr>
          <a:xfrm rot="0" flipH="0" flipV="0">
            <a:off x="7723631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73" name="Freeform 29073"/>
          <p:cNvSpPr/>
          <p:nvPr/>
        </p:nvSpPr>
        <p:spPr>
          <a:xfrm rot="0" flipH="0" flipV="0">
            <a:off x="7723631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74" name="Freeform 29074"/>
          <p:cNvSpPr/>
          <p:nvPr/>
        </p:nvSpPr>
        <p:spPr>
          <a:xfrm rot="0" flipH="0" flipV="0">
            <a:off x="7723631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75" name="Freeform 29075"/>
          <p:cNvSpPr/>
          <p:nvPr/>
        </p:nvSpPr>
        <p:spPr>
          <a:xfrm rot="0" flipH="0" flipV="0">
            <a:off x="7723631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76" name="Freeform 29076"/>
          <p:cNvSpPr/>
          <p:nvPr/>
        </p:nvSpPr>
        <p:spPr>
          <a:xfrm rot="0" flipH="0" flipV="0">
            <a:off x="7723631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77" name="Freeform 29077"/>
          <p:cNvSpPr/>
          <p:nvPr/>
        </p:nvSpPr>
        <p:spPr>
          <a:xfrm rot="0" flipH="0" flipV="0">
            <a:off x="7723631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78" name="Freeform 29078"/>
          <p:cNvSpPr/>
          <p:nvPr/>
        </p:nvSpPr>
        <p:spPr>
          <a:xfrm rot="0" flipH="0" flipV="0">
            <a:off x="7723631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79" name="Freeform 29079"/>
          <p:cNvSpPr/>
          <p:nvPr/>
        </p:nvSpPr>
        <p:spPr>
          <a:xfrm rot="0" flipH="0" flipV="0">
            <a:off x="7723631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80" name="Freeform 29080"/>
          <p:cNvSpPr/>
          <p:nvPr/>
        </p:nvSpPr>
        <p:spPr>
          <a:xfrm rot="0" flipH="0" flipV="0">
            <a:off x="7723631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81" name="Freeform 29081"/>
          <p:cNvSpPr/>
          <p:nvPr/>
        </p:nvSpPr>
        <p:spPr>
          <a:xfrm rot="0" flipH="0" flipV="0">
            <a:off x="7723631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82" name="Freeform 29082"/>
          <p:cNvSpPr/>
          <p:nvPr/>
        </p:nvSpPr>
        <p:spPr>
          <a:xfrm rot="0" flipH="0" flipV="0">
            <a:off x="7723631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83" name="Freeform 29083"/>
          <p:cNvSpPr/>
          <p:nvPr/>
        </p:nvSpPr>
        <p:spPr>
          <a:xfrm rot="0" flipH="0" flipV="0">
            <a:off x="7723631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84" name="Freeform 29084"/>
          <p:cNvSpPr/>
          <p:nvPr/>
        </p:nvSpPr>
        <p:spPr>
          <a:xfrm rot="0" flipH="0" flipV="0">
            <a:off x="7446263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85" name="Freeform 29085"/>
          <p:cNvSpPr/>
          <p:nvPr/>
        </p:nvSpPr>
        <p:spPr>
          <a:xfrm rot="0" flipH="0" flipV="0">
            <a:off x="7446263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86" name="Freeform 29086"/>
          <p:cNvSpPr/>
          <p:nvPr/>
        </p:nvSpPr>
        <p:spPr>
          <a:xfrm rot="0" flipH="0" flipV="0">
            <a:off x="7446263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87" name="Freeform 29087"/>
          <p:cNvSpPr/>
          <p:nvPr/>
        </p:nvSpPr>
        <p:spPr>
          <a:xfrm rot="0" flipH="0" flipV="0">
            <a:off x="7446263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88" name="Freeform 29088"/>
          <p:cNvSpPr/>
          <p:nvPr/>
        </p:nvSpPr>
        <p:spPr>
          <a:xfrm rot="0" flipH="0" flipV="0">
            <a:off x="7446263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89" name="Freeform 29089"/>
          <p:cNvSpPr/>
          <p:nvPr/>
        </p:nvSpPr>
        <p:spPr>
          <a:xfrm rot="0" flipH="0" flipV="0">
            <a:off x="7446263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90" name="Freeform 29090"/>
          <p:cNvSpPr/>
          <p:nvPr/>
        </p:nvSpPr>
        <p:spPr>
          <a:xfrm rot="0" flipH="0" flipV="0">
            <a:off x="7446263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91" name="Freeform 29091"/>
          <p:cNvSpPr/>
          <p:nvPr/>
        </p:nvSpPr>
        <p:spPr>
          <a:xfrm rot="0" flipH="0" flipV="0">
            <a:off x="7446263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92" name="Freeform 29092"/>
          <p:cNvSpPr/>
          <p:nvPr/>
        </p:nvSpPr>
        <p:spPr>
          <a:xfrm rot="0" flipH="0" flipV="0">
            <a:off x="7446263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93" name="Freeform 29093"/>
          <p:cNvSpPr/>
          <p:nvPr/>
        </p:nvSpPr>
        <p:spPr>
          <a:xfrm rot="0" flipH="0" flipV="0">
            <a:off x="7446263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94" name="Freeform 29094"/>
          <p:cNvSpPr/>
          <p:nvPr/>
        </p:nvSpPr>
        <p:spPr>
          <a:xfrm rot="0" flipH="0" flipV="0">
            <a:off x="7446263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95" name="Freeform 29095"/>
          <p:cNvSpPr/>
          <p:nvPr/>
        </p:nvSpPr>
        <p:spPr>
          <a:xfrm rot="0" flipH="0" flipV="0">
            <a:off x="7446263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96" name="Freeform 29096"/>
          <p:cNvSpPr/>
          <p:nvPr/>
        </p:nvSpPr>
        <p:spPr>
          <a:xfrm rot="0" flipH="0" flipV="0">
            <a:off x="7446263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97" name="Freeform 29097"/>
          <p:cNvSpPr/>
          <p:nvPr/>
        </p:nvSpPr>
        <p:spPr>
          <a:xfrm rot="0" flipH="0" flipV="0">
            <a:off x="7446263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98" name="Freeform 29098"/>
          <p:cNvSpPr/>
          <p:nvPr/>
        </p:nvSpPr>
        <p:spPr>
          <a:xfrm rot="0" flipH="0" flipV="0">
            <a:off x="7446263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099" name="Freeform 29099"/>
          <p:cNvSpPr/>
          <p:nvPr/>
        </p:nvSpPr>
        <p:spPr>
          <a:xfrm rot="0" flipH="0" flipV="0">
            <a:off x="7446263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00" name="Freeform 29100"/>
          <p:cNvSpPr/>
          <p:nvPr/>
        </p:nvSpPr>
        <p:spPr>
          <a:xfrm rot="0" flipH="0" flipV="0">
            <a:off x="7446263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01" name="Freeform 29101"/>
          <p:cNvSpPr/>
          <p:nvPr/>
        </p:nvSpPr>
        <p:spPr>
          <a:xfrm rot="0" flipH="0" flipV="0">
            <a:off x="7446263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02" name="Freeform 29102"/>
          <p:cNvSpPr/>
          <p:nvPr/>
        </p:nvSpPr>
        <p:spPr>
          <a:xfrm rot="0" flipH="0" flipV="0">
            <a:off x="7446263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03" name="Freeform 29103"/>
          <p:cNvSpPr/>
          <p:nvPr/>
        </p:nvSpPr>
        <p:spPr>
          <a:xfrm rot="0" flipH="0" flipV="0">
            <a:off x="7446263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04" name="Freeform 29104"/>
          <p:cNvSpPr/>
          <p:nvPr/>
        </p:nvSpPr>
        <p:spPr>
          <a:xfrm rot="0" flipH="0" flipV="0">
            <a:off x="7446263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05" name="Freeform 29105"/>
          <p:cNvSpPr/>
          <p:nvPr/>
        </p:nvSpPr>
        <p:spPr>
          <a:xfrm rot="0" flipH="0" flipV="0">
            <a:off x="7488935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06" name="Freeform 29106"/>
          <p:cNvSpPr/>
          <p:nvPr/>
        </p:nvSpPr>
        <p:spPr>
          <a:xfrm rot="0" flipH="0" flipV="0">
            <a:off x="7488935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07" name="Freeform 29107"/>
          <p:cNvSpPr/>
          <p:nvPr/>
        </p:nvSpPr>
        <p:spPr>
          <a:xfrm rot="0" flipH="0" flipV="0">
            <a:off x="7488935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08" name="Freeform 29108"/>
          <p:cNvSpPr/>
          <p:nvPr/>
        </p:nvSpPr>
        <p:spPr>
          <a:xfrm rot="0" flipH="0" flipV="0">
            <a:off x="7488935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09" name="Freeform 29109"/>
          <p:cNvSpPr/>
          <p:nvPr/>
        </p:nvSpPr>
        <p:spPr>
          <a:xfrm rot="0" flipH="0" flipV="0">
            <a:off x="7488935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10" name="Freeform 29110"/>
          <p:cNvSpPr/>
          <p:nvPr/>
        </p:nvSpPr>
        <p:spPr>
          <a:xfrm rot="0" flipH="0" flipV="0">
            <a:off x="7488935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11" name="Freeform 29111"/>
          <p:cNvSpPr/>
          <p:nvPr/>
        </p:nvSpPr>
        <p:spPr>
          <a:xfrm rot="0" flipH="0" flipV="0">
            <a:off x="7488935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12" name="Freeform 29112"/>
          <p:cNvSpPr/>
          <p:nvPr/>
        </p:nvSpPr>
        <p:spPr>
          <a:xfrm rot="0" flipH="0" flipV="0">
            <a:off x="7488935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13" name="Freeform 29113"/>
          <p:cNvSpPr/>
          <p:nvPr/>
        </p:nvSpPr>
        <p:spPr>
          <a:xfrm rot="0" flipH="0" flipV="0">
            <a:off x="7488935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14" name="Freeform 29114"/>
          <p:cNvSpPr/>
          <p:nvPr/>
        </p:nvSpPr>
        <p:spPr>
          <a:xfrm rot="0" flipH="0" flipV="0">
            <a:off x="7488935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15" name="Freeform 29115"/>
          <p:cNvSpPr/>
          <p:nvPr/>
        </p:nvSpPr>
        <p:spPr>
          <a:xfrm rot="0" flipH="0" flipV="0">
            <a:off x="7488935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16" name="Freeform 29116"/>
          <p:cNvSpPr/>
          <p:nvPr/>
        </p:nvSpPr>
        <p:spPr>
          <a:xfrm rot="0" flipH="0" flipV="0">
            <a:off x="7488935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17" name="Freeform 29117"/>
          <p:cNvSpPr/>
          <p:nvPr/>
        </p:nvSpPr>
        <p:spPr>
          <a:xfrm rot="0" flipH="0" flipV="0">
            <a:off x="7488935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18" name="Freeform 29118"/>
          <p:cNvSpPr/>
          <p:nvPr/>
        </p:nvSpPr>
        <p:spPr>
          <a:xfrm rot="0" flipH="0" flipV="0">
            <a:off x="7488935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19" name="Freeform 29119"/>
          <p:cNvSpPr/>
          <p:nvPr/>
        </p:nvSpPr>
        <p:spPr>
          <a:xfrm rot="0" flipH="0" flipV="0">
            <a:off x="7488935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20" name="Freeform 29120"/>
          <p:cNvSpPr/>
          <p:nvPr/>
        </p:nvSpPr>
        <p:spPr>
          <a:xfrm rot="0" flipH="0" flipV="0">
            <a:off x="7488935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21" name="Freeform 29121"/>
          <p:cNvSpPr/>
          <p:nvPr/>
        </p:nvSpPr>
        <p:spPr>
          <a:xfrm rot="0" flipH="0" flipV="0">
            <a:off x="7488935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22" name="Freeform 29122"/>
          <p:cNvSpPr/>
          <p:nvPr/>
        </p:nvSpPr>
        <p:spPr>
          <a:xfrm rot="0" flipH="0" flipV="0">
            <a:off x="7488935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23" name="Freeform 29123"/>
          <p:cNvSpPr/>
          <p:nvPr/>
        </p:nvSpPr>
        <p:spPr>
          <a:xfrm rot="0" flipH="0" flipV="0">
            <a:off x="7488935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24" name="Freeform 29124"/>
          <p:cNvSpPr/>
          <p:nvPr/>
        </p:nvSpPr>
        <p:spPr>
          <a:xfrm rot="0" flipH="0" flipV="0">
            <a:off x="7488935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25" name="Freeform 29125"/>
          <p:cNvSpPr/>
          <p:nvPr/>
        </p:nvSpPr>
        <p:spPr>
          <a:xfrm rot="0" flipH="0" flipV="0">
            <a:off x="7488935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26" name="Freeform 29126"/>
          <p:cNvSpPr/>
          <p:nvPr/>
        </p:nvSpPr>
        <p:spPr>
          <a:xfrm rot="0" flipH="0" flipV="0">
            <a:off x="7679435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27" name="Freeform 29127"/>
          <p:cNvSpPr/>
          <p:nvPr/>
        </p:nvSpPr>
        <p:spPr>
          <a:xfrm rot="0" flipH="0" flipV="0">
            <a:off x="7679435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28" name="Freeform 29128"/>
          <p:cNvSpPr/>
          <p:nvPr/>
        </p:nvSpPr>
        <p:spPr>
          <a:xfrm rot="0" flipH="0" flipV="0">
            <a:off x="7679435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29" name="Freeform 29129"/>
          <p:cNvSpPr/>
          <p:nvPr/>
        </p:nvSpPr>
        <p:spPr>
          <a:xfrm rot="0" flipH="0" flipV="0">
            <a:off x="7679435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30" name="Freeform 29130"/>
          <p:cNvSpPr/>
          <p:nvPr/>
        </p:nvSpPr>
        <p:spPr>
          <a:xfrm rot="0" flipH="0" flipV="0">
            <a:off x="7679435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31" name="Freeform 29131"/>
          <p:cNvSpPr/>
          <p:nvPr/>
        </p:nvSpPr>
        <p:spPr>
          <a:xfrm rot="0" flipH="0" flipV="0">
            <a:off x="7679435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32" name="Freeform 29132"/>
          <p:cNvSpPr/>
          <p:nvPr/>
        </p:nvSpPr>
        <p:spPr>
          <a:xfrm rot="0" flipH="0" flipV="0">
            <a:off x="7679435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33" name="Freeform 29133"/>
          <p:cNvSpPr/>
          <p:nvPr/>
        </p:nvSpPr>
        <p:spPr>
          <a:xfrm rot="0" flipH="0" flipV="0">
            <a:off x="7679435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34" name="Freeform 29134"/>
          <p:cNvSpPr/>
          <p:nvPr/>
        </p:nvSpPr>
        <p:spPr>
          <a:xfrm rot="0" flipH="0" flipV="0">
            <a:off x="7679435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35" name="Freeform 29135"/>
          <p:cNvSpPr/>
          <p:nvPr/>
        </p:nvSpPr>
        <p:spPr>
          <a:xfrm rot="0" flipH="0" flipV="0">
            <a:off x="7679435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36" name="Freeform 29136"/>
          <p:cNvSpPr/>
          <p:nvPr/>
        </p:nvSpPr>
        <p:spPr>
          <a:xfrm rot="0" flipH="0" flipV="0">
            <a:off x="7679435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37" name="Freeform 29137"/>
          <p:cNvSpPr/>
          <p:nvPr/>
        </p:nvSpPr>
        <p:spPr>
          <a:xfrm rot="0" flipH="0" flipV="0">
            <a:off x="7679435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38" name="Freeform 29138"/>
          <p:cNvSpPr/>
          <p:nvPr/>
        </p:nvSpPr>
        <p:spPr>
          <a:xfrm rot="0" flipH="0" flipV="0">
            <a:off x="7679435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39" name="Freeform 29139"/>
          <p:cNvSpPr/>
          <p:nvPr/>
        </p:nvSpPr>
        <p:spPr>
          <a:xfrm rot="0" flipH="0" flipV="0">
            <a:off x="7679435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40" name="Freeform 29140"/>
          <p:cNvSpPr/>
          <p:nvPr/>
        </p:nvSpPr>
        <p:spPr>
          <a:xfrm rot="0" flipH="0" flipV="0">
            <a:off x="7679435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41" name="Freeform 29141"/>
          <p:cNvSpPr/>
          <p:nvPr/>
        </p:nvSpPr>
        <p:spPr>
          <a:xfrm rot="0" flipH="0" flipV="0">
            <a:off x="7679435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42" name="Freeform 29142"/>
          <p:cNvSpPr/>
          <p:nvPr/>
        </p:nvSpPr>
        <p:spPr>
          <a:xfrm rot="0" flipH="0" flipV="0">
            <a:off x="7679435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43" name="Freeform 29143"/>
          <p:cNvSpPr/>
          <p:nvPr/>
        </p:nvSpPr>
        <p:spPr>
          <a:xfrm rot="0" flipH="0" flipV="0">
            <a:off x="7679435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44" name="Freeform 29144"/>
          <p:cNvSpPr/>
          <p:nvPr/>
        </p:nvSpPr>
        <p:spPr>
          <a:xfrm rot="0" flipH="0" flipV="0">
            <a:off x="7679435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45" name="Freeform 29145"/>
          <p:cNvSpPr/>
          <p:nvPr/>
        </p:nvSpPr>
        <p:spPr>
          <a:xfrm rot="0" flipH="0" flipV="0">
            <a:off x="7679435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46" name="Freeform 29146"/>
          <p:cNvSpPr/>
          <p:nvPr/>
        </p:nvSpPr>
        <p:spPr>
          <a:xfrm rot="0" flipH="0" flipV="0">
            <a:off x="7679435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47" name="Freeform 29147"/>
          <p:cNvSpPr/>
          <p:nvPr/>
        </p:nvSpPr>
        <p:spPr>
          <a:xfrm rot="0" flipH="0" flipV="0">
            <a:off x="7723631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48" name="Freeform 29148"/>
          <p:cNvSpPr/>
          <p:nvPr/>
        </p:nvSpPr>
        <p:spPr>
          <a:xfrm rot="0" flipH="0" flipV="0">
            <a:off x="7723631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49" name="Freeform 29149"/>
          <p:cNvSpPr/>
          <p:nvPr/>
        </p:nvSpPr>
        <p:spPr>
          <a:xfrm rot="0" flipH="0" flipV="0">
            <a:off x="7723631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50" name="Freeform 29150"/>
          <p:cNvSpPr/>
          <p:nvPr/>
        </p:nvSpPr>
        <p:spPr>
          <a:xfrm rot="0" flipH="0" flipV="0">
            <a:off x="7723631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51" name="Freeform 29151"/>
          <p:cNvSpPr/>
          <p:nvPr/>
        </p:nvSpPr>
        <p:spPr>
          <a:xfrm rot="0" flipH="0" flipV="0">
            <a:off x="7723631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52" name="Freeform 29152"/>
          <p:cNvSpPr/>
          <p:nvPr/>
        </p:nvSpPr>
        <p:spPr>
          <a:xfrm rot="0" flipH="0" flipV="0">
            <a:off x="7723631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53" name="Freeform 29153"/>
          <p:cNvSpPr/>
          <p:nvPr/>
        </p:nvSpPr>
        <p:spPr>
          <a:xfrm rot="0" flipH="0" flipV="0">
            <a:off x="7723631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54" name="Freeform 29154"/>
          <p:cNvSpPr/>
          <p:nvPr/>
        </p:nvSpPr>
        <p:spPr>
          <a:xfrm rot="0" flipH="0" flipV="0">
            <a:off x="7723631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55" name="Freeform 29155"/>
          <p:cNvSpPr/>
          <p:nvPr/>
        </p:nvSpPr>
        <p:spPr>
          <a:xfrm rot="0" flipH="0" flipV="0">
            <a:off x="7723631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56" name="Freeform 29156"/>
          <p:cNvSpPr/>
          <p:nvPr/>
        </p:nvSpPr>
        <p:spPr>
          <a:xfrm rot="0" flipH="0" flipV="0">
            <a:off x="7723631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57" name="Freeform 29157"/>
          <p:cNvSpPr/>
          <p:nvPr/>
        </p:nvSpPr>
        <p:spPr>
          <a:xfrm rot="0" flipH="0" flipV="0">
            <a:off x="7723631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58" name="Freeform 29158"/>
          <p:cNvSpPr/>
          <p:nvPr/>
        </p:nvSpPr>
        <p:spPr>
          <a:xfrm rot="0" flipH="0" flipV="0">
            <a:off x="7723631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59" name="Freeform 29159"/>
          <p:cNvSpPr/>
          <p:nvPr/>
        </p:nvSpPr>
        <p:spPr>
          <a:xfrm rot="0" flipH="0" flipV="0">
            <a:off x="7723631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60" name="Freeform 29160"/>
          <p:cNvSpPr/>
          <p:nvPr/>
        </p:nvSpPr>
        <p:spPr>
          <a:xfrm rot="0" flipH="0" flipV="0">
            <a:off x="7723631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61" name="Freeform 29161"/>
          <p:cNvSpPr/>
          <p:nvPr/>
        </p:nvSpPr>
        <p:spPr>
          <a:xfrm rot="0" flipH="0" flipV="0">
            <a:off x="7723631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62" name="Freeform 29162"/>
          <p:cNvSpPr/>
          <p:nvPr/>
        </p:nvSpPr>
        <p:spPr>
          <a:xfrm rot="0" flipH="0" flipV="0">
            <a:off x="7723631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63" name="Freeform 29163"/>
          <p:cNvSpPr/>
          <p:nvPr/>
        </p:nvSpPr>
        <p:spPr>
          <a:xfrm rot="0" flipH="0" flipV="0">
            <a:off x="7723631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64" name="Freeform 29164"/>
          <p:cNvSpPr/>
          <p:nvPr/>
        </p:nvSpPr>
        <p:spPr>
          <a:xfrm rot="0" flipH="0" flipV="0">
            <a:off x="7723631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65" name="Freeform 29165"/>
          <p:cNvSpPr/>
          <p:nvPr/>
        </p:nvSpPr>
        <p:spPr>
          <a:xfrm rot="0" flipH="0" flipV="0">
            <a:off x="7723631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66" name="Freeform 29166"/>
          <p:cNvSpPr/>
          <p:nvPr/>
        </p:nvSpPr>
        <p:spPr>
          <a:xfrm rot="0" flipH="0" flipV="0">
            <a:off x="7723631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67" name="Freeform 29167"/>
          <p:cNvSpPr/>
          <p:nvPr/>
        </p:nvSpPr>
        <p:spPr>
          <a:xfrm rot="0" flipH="0" flipV="0">
            <a:off x="7723631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68" name="Freeform 29168"/>
          <p:cNvSpPr/>
          <p:nvPr/>
        </p:nvSpPr>
        <p:spPr>
          <a:xfrm rot="0" flipH="0" flipV="0">
            <a:off x="8467343" y="13574777"/>
            <a:ext cx="44195" cy="36575"/>
          </a:xfrm>
          <a:custGeom>
            <a:pathLst>
              <a:path w="368300" h="304800">
                <a:moveTo>
                  <a:pt x="0" y="0"/>
                </a:moveTo>
                <a:lnTo>
                  <a:pt x="0" y="304800"/>
                </a:lnTo>
                <a:lnTo>
                  <a:pt x="368300" y="304800"/>
                </a:lnTo>
                <a:lnTo>
                  <a:pt x="368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69" name="Freeform 29169"/>
          <p:cNvSpPr/>
          <p:nvPr/>
        </p:nvSpPr>
        <p:spPr>
          <a:xfrm rot="0" flipH="0" flipV="0">
            <a:off x="8467343" y="12616181"/>
            <a:ext cx="44195" cy="53339"/>
          </a:xfrm>
          <a:custGeom>
            <a:pathLst>
              <a:path w="368300" h="444500">
                <a:moveTo>
                  <a:pt x="368300" y="444500"/>
                </a:moveTo>
                <a:lnTo>
                  <a:pt x="368300" y="381000"/>
                </a:lnTo>
                <a:lnTo>
                  <a:pt x="3683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70" name="Freeform 29170"/>
          <p:cNvSpPr/>
          <p:nvPr/>
        </p:nvSpPr>
        <p:spPr>
          <a:xfrm rot="0" flipH="0" flipV="0">
            <a:off x="8511539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71" name="Freeform 29171"/>
          <p:cNvSpPr/>
          <p:nvPr/>
        </p:nvSpPr>
        <p:spPr>
          <a:xfrm rot="0" flipH="0" flipV="0">
            <a:off x="8511539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72" name="Freeform 29172"/>
          <p:cNvSpPr/>
          <p:nvPr/>
        </p:nvSpPr>
        <p:spPr>
          <a:xfrm rot="0" flipH="0" flipV="0">
            <a:off x="8511539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73" name="Freeform 29173"/>
          <p:cNvSpPr/>
          <p:nvPr/>
        </p:nvSpPr>
        <p:spPr>
          <a:xfrm rot="0" flipH="0" flipV="0">
            <a:off x="8511539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74" name="Freeform 29174"/>
          <p:cNvSpPr/>
          <p:nvPr/>
        </p:nvSpPr>
        <p:spPr>
          <a:xfrm rot="0" flipH="0" flipV="0">
            <a:off x="8511539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75" name="Freeform 29175"/>
          <p:cNvSpPr/>
          <p:nvPr/>
        </p:nvSpPr>
        <p:spPr>
          <a:xfrm rot="0" flipH="0" flipV="0">
            <a:off x="8511539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76" name="Freeform 29176"/>
          <p:cNvSpPr/>
          <p:nvPr/>
        </p:nvSpPr>
        <p:spPr>
          <a:xfrm rot="0" flipH="0" flipV="0">
            <a:off x="8511539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77" name="Freeform 29177"/>
          <p:cNvSpPr/>
          <p:nvPr/>
        </p:nvSpPr>
        <p:spPr>
          <a:xfrm rot="0" flipH="0" flipV="0">
            <a:off x="8511539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78" name="Freeform 29178"/>
          <p:cNvSpPr/>
          <p:nvPr/>
        </p:nvSpPr>
        <p:spPr>
          <a:xfrm rot="0" flipH="0" flipV="0">
            <a:off x="8511539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79" name="Freeform 29179"/>
          <p:cNvSpPr/>
          <p:nvPr/>
        </p:nvSpPr>
        <p:spPr>
          <a:xfrm rot="0" flipH="0" flipV="0">
            <a:off x="8511539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80" name="Freeform 29180"/>
          <p:cNvSpPr/>
          <p:nvPr/>
        </p:nvSpPr>
        <p:spPr>
          <a:xfrm rot="0" flipH="0" flipV="0">
            <a:off x="8511539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81" name="Freeform 29181"/>
          <p:cNvSpPr/>
          <p:nvPr/>
        </p:nvSpPr>
        <p:spPr>
          <a:xfrm rot="0" flipH="0" flipV="0">
            <a:off x="8511539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82" name="Freeform 29182"/>
          <p:cNvSpPr/>
          <p:nvPr/>
        </p:nvSpPr>
        <p:spPr>
          <a:xfrm rot="0" flipH="0" flipV="0">
            <a:off x="8511539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83" name="Freeform 29183"/>
          <p:cNvSpPr/>
          <p:nvPr/>
        </p:nvSpPr>
        <p:spPr>
          <a:xfrm rot="0" flipH="0" flipV="0">
            <a:off x="8511539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84" name="Freeform 29184"/>
          <p:cNvSpPr/>
          <p:nvPr/>
        </p:nvSpPr>
        <p:spPr>
          <a:xfrm rot="0" flipH="0" flipV="0">
            <a:off x="8511539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85" name="Freeform 29185"/>
          <p:cNvSpPr/>
          <p:nvPr/>
        </p:nvSpPr>
        <p:spPr>
          <a:xfrm rot="0" flipH="0" flipV="0">
            <a:off x="8511539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86" name="Freeform 29186"/>
          <p:cNvSpPr/>
          <p:nvPr/>
        </p:nvSpPr>
        <p:spPr>
          <a:xfrm rot="0" flipH="0" flipV="0">
            <a:off x="8511539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87" name="Freeform 29187"/>
          <p:cNvSpPr/>
          <p:nvPr/>
        </p:nvSpPr>
        <p:spPr>
          <a:xfrm rot="0" flipH="0" flipV="0">
            <a:off x="8511539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88" name="Freeform 29188"/>
          <p:cNvSpPr/>
          <p:nvPr/>
        </p:nvSpPr>
        <p:spPr>
          <a:xfrm rot="0" flipH="0" flipV="0">
            <a:off x="8511539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89" name="Freeform 29189"/>
          <p:cNvSpPr/>
          <p:nvPr/>
        </p:nvSpPr>
        <p:spPr>
          <a:xfrm rot="0" flipH="0" flipV="0">
            <a:off x="8511539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90" name="Freeform 29190"/>
          <p:cNvSpPr/>
          <p:nvPr/>
        </p:nvSpPr>
        <p:spPr>
          <a:xfrm rot="0" flipH="0" flipV="0">
            <a:off x="8467343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91" name="Freeform 29191"/>
          <p:cNvSpPr/>
          <p:nvPr/>
        </p:nvSpPr>
        <p:spPr>
          <a:xfrm rot="0" flipH="0" flipV="0">
            <a:off x="8467343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92" name="Freeform 29192"/>
          <p:cNvSpPr/>
          <p:nvPr/>
        </p:nvSpPr>
        <p:spPr>
          <a:xfrm rot="0" flipH="0" flipV="0">
            <a:off x="8467343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93" name="Freeform 29193"/>
          <p:cNvSpPr/>
          <p:nvPr/>
        </p:nvSpPr>
        <p:spPr>
          <a:xfrm rot="0" flipH="0" flipV="0">
            <a:off x="8467343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94" name="Freeform 29194"/>
          <p:cNvSpPr/>
          <p:nvPr/>
        </p:nvSpPr>
        <p:spPr>
          <a:xfrm rot="0" flipH="0" flipV="0">
            <a:off x="8467343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95" name="Freeform 29195"/>
          <p:cNvSpPr/>
          <p:nvPr/>
        </p:nvSpPr>
        <p:spPr>
          <a:xfrm rot="0" flipH="0" flipV="0">
            <a:off x="8467343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96" name="Freeform 29196"/>
          <p:cNvSpPr/>
          <p:nvPr/>
        </p:nvSpPr>
        <p:spPr>
          <a:xfrm rot="0" flipH="0" flipV="0">
            <a:off x="8467343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97" name="Freeform 29197"/>
          <p:cNvSpPr/>
          <p:nvPr/>
        </p:nvSpPr>
        <p:spPr>
          <a:xfrm rot="0" flipH="0" flipV="0">
            <a:off x="8467343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98" name="Freeform 29198"/>
          <p:cNvSpPr/>
          <p:nvPr/>
        </p:nvSpPr>
        <p:spPr>
          <a:xfrm rot="0" flipH="0" flipV="0">
            <a:off x="8467343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199" name="Freeform 29199"/>
          <p:cNvSpPr/>
          <p:nvPr/>
        </p:nvSpPr>
        <p:spPr>
          <a:xfrm rot="0" flipH="0" flipV="0">
            <a:off x="8467343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00" name="Freeform 29200"/>
          <p:cNvSpPr/>
          <p:nvPr/>
        </p:nvSpPr>
        <p:spPr>
          <a:xfrm rot="0" flipH="0" flipV="0">
            <a:off x="8467343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01" name="Freeform 29201"/>
          <p:cNvSpPr/>
          <p:nvPr/>
        </p:nvSpPr>
        <p:spPr>
          <a:xfrm rot="0" flipH="0" flipV="0">
            <a:off x="8467343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02" name="Freeform 29202"/>
          <p:cNvSpPr/>
          <p:nvPr/>
        </p:nvSpPr>
        <p:spPr>
          <a:xfrm rot="0" flipH="0" flipV="0">
            <a:off x="8467343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03" name="Freeform 29203"/>
          <p:cNvSpPr/>
          <p:nvPr/>
        </p:nvSpPr>
        <p:spPr>
          <a:xfrm rot="0" flipH="0" flipV="0">
            <a:off x="8467343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04" name="Freeform 29204"/>
          <p:cNvSpPr/>
          <p:nvPr/>
        </p:nvSpPr>
        <p:spPr>
          <a:xfrm rot="0" flipH="0" flipV="0">
            <a:off x="8467343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05" name="Freeform 29205"/>
          <p:cNvSpPr/>
          <p:nvPr/>
        </p:nvSpPr>
        <p:spPr>
          <a:xfrm rot="0" flipH="0" flipV="0">
            <a:off x="8467343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06" name="Freeform 29206"/>
          <p:cNvSpPr/>
          <p:nvPr/>
        </p:nvSpPr>
        <p:spPr>
          <a:xfrm rot="0" flipH="0" flipV="0">
            <a:off x="8467343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07" name="Freeform 29207"/>
          <p:cNvSpPr/>
          <p:nvPr/>
        </p:nvSpPr>
        <p:spPr>
          <a:xfrm rot="0" flipH="0" flipV="0">
            <a:off x="8467343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08" name="Freeform 29208"/>
          <p:cNvSpPr/>
          <p:nvPr/>
        </p:nvSpPr>
        <p:spPr>
          <a:xfrm rot="0" flipH="0" flipV="0">
            <a:off x="8467343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09" name="Freeform 29209"/>
          <p:cNvSpPr/>
          <p:nvPr/>
        </p:nvSpPr>
        <p:spPr>
          <a:xfrm rot="0" flipH="0" flipV="0">
            <a:off x="8467343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10" name="Freeform 29210"/>
          <p:cNvSpPr/>
          <p:nvPr/>
        </p:nvSpPr>
        <p:spPr>
          <a:xfrm rot="0" flipH="0" flipV="0">
            <a:off x="8467343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11" name="Freeform 29211"/>
          <p:cNvSpPr/>
          <p:nvPr/>
        </p:nvSpPr>
        <p:spPr>
          <a:xfrm rot="0" flipH="0" flipV="0">
            <a:off x="8511539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12" name="Freeform 29212"/>
          <p:cNvSpPr/>
          <p:nvPr/>
        </p:nvSpPr>
        <p:spPr>
          <a:xfrm rot="0" flipH="0" flipV="0">
            <a:off x="8511539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13" name="Freeform 29213"/>
          <p:cNvSpPr/>
          <p:nvPr/>
        </p:nvSpPr>
        <p:spPr>
          <a:xfrm rot="0" flipH="0" flipV="0">
            <a:off x="8511539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14" name="Freeform 29214"/>
          <p:cNvSpPr/>
          <p:nvPr/>
        </p:nvSpPr>
        <p:spPr>
          <a:xfrm rot="0" flipH="0" flipV="0">
            <a:off x="8511539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15" name="Freeform 29215"/>
          <p:cNvSpPr/>
          <p:nvPr/>
        </p:nvSpPr>
        <p:spPr>
          <a:xfrm rot="0" flipH="0" flipV="0">
            <a:off x="8511539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16" name="Freeform 29216"/>
          <p:cNvSpPr/>
          <p:nvPr/>
        </p:nvSpPr>
        <p:spPr>
          <a:xfrm rot="0" flipH="0" flipV="0">
            <a:off x="8511539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17" name="Freeform 29217"/>
          <p:cNvSpPr/>
          <p:nvPr/>
        </p:nvSpPr>
        <p:spPr>
          <a:xfrm rot="0" flipH="0" flipV="0">
            <a:off x="8511539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18" name="Freeform 29218"/>
          <p:cNvSpPr/>
          <p:nvPr/>
        </p:nvSpPr>
        <p:spPr>
          <a:xfrm rot="0" flipH="0" flipV="0">
            <a:off x="8511539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19" name="Freeform 29219"/>
          <p:cNvSpPr/>
          <p:nvPr/>
        </p:nvSpPr>
        <p:spPr>
          <a:xfrm rot="0" flipH="0" flipV="0">
            <a:off x="8511539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20" name="Freeform 29220"/>
          <p:cNvSpPr/>
          <p:nvPr/>
        </p:nvSpPr>
        <p:spPr>
          <a:xfrm rot="0" flipH="0" flipV="0">
            <a:off x="8511539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21" name="Freeform 29221"/>
          <p:cNvSpPr/>
          <p:nvPr/>
        </p:nvSpPr>
        <p:spPr>
          <a:xfrm rot="0" flipH="0" flipV="0">
            <a:off x="8511539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22" name="Freeform 29222"/>
          <p:cNvSpPr/>
          <p:nvPr/>
        </p:nvSpPr>
        <p:spPr>
          <a:xfrm rot="0" flipH="0" flipV="0">
            <a:off x="8511539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23" name="Freeform 29223"/>
          <p:cNvSpPr/>
          <p:nvPr/>
        </p:nvSpPr>
        <p:spPr>
          <a:xfrm rot="0" flipH="0" flipV="0">
            <a:off x="8511539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24" name="Freeform 29224"/>
          <p:cNvSpPr/>
          <p:nvPr/>
        </p:nvSpPr>
        <p:spPr>
          <a:xfrm rot="0" flipH="0" flipV="0">
            <a:off x="8511539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25" name="Freeform 29225"/>
          <p:cNvSpPr/>
          <p:nvPr/>
        </p:nvSpPr>
        <p:spPr>
          <a:xfrm rot="0" flipH="0" flipV="0">
            <a:off x="8511539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26" name="Freeform 29226"/>
          <p:cNvSpPr/>
          <p:nvPr/>
        </p:nvSpPr>
        <p:spPr>
          <a:xfrm rot="0" flipH="0" flipV="0">
            <a:off x="8511539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27" name="Freeform 29227"/>
          <p:cNvSpPr/>
          <p:nvPr/>
        </p:nvSpPr>
        <p:spPr>
          <a:xfrm rot="0" flipH="0" flipV="0">
            <a:off x="8511539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28" name="Freeform 29228"/>
          <p:cNvSpPr/>
          <p:nvPr/>
        </p:nvSpPr>
        <p:spPr>
          <a:xfrm rot="0" flipH="0" flipV="0">
            <a:off x="8511539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29" name="Freeform 29229"/>
          <p:cNvSpPr/>
          <p:nvPr/>
        </p:nvSpPr>
        <p:spPr>
          <a:xfrm rot="0" flipH="0" flipV="0">
            <a:off x="8511539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30" name="Freeform 29230"/>
          <p:cNvSpPr/>
          <p:nvPr/>
        </p:nvSpPr>
        <p:spPr>
          <a:xfrm rot="0" flipH="0" flipV="0">
            <a:off x="8511539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31" name="Freeform 29231"/>
          <p:cNvSpPr/>
          <p:nvPr/>
        </p:nvSpPr>
        <p:spPr>
          <a:xfrm rot="0" flipH="0" flipV="0">
            <a:off x="8511539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32" name="Freeform 29232"/>
          <p:cNvSpPr/>
          <p:nvPr/>
        </p:nvSpPr>
        <p:spPr>
          <a:xfrm rot="0" flipH="0" flipV="0">
            <a:off x="8467343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33" name="Freeform 29233"/>
          <p:cNvSpPr/>
          <p:nvPr/>
        </p:nvSpPr>
        <p:spPr>
          <a:xfrm rot="0" flipH="0" flipV="0">
            <a:off x="8467343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34" name="Freeform 29234"/>
          <p:cNvSpPr/>
          <p:nvPr/>
        </p:nvSpPr>
        <p:spPr>
          <a:xfrm rot="0" flipH="0" flipV="0">
            <a:off x="8467343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35" name="Freeform 29235"/>
          <p:cNvSpPr/>
          <p:nvPr/>
        </p:nvSpPr>
        <p:spPr>
          <a:xfrm rot="0" flipH="0" flipV="0">
            <a:off x="8467343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36" name="Freeform 29236"/>
          <p:cNvSpPr/>
          <p:nvPr/>
        </p:nvSpPr>
        <p:spPr>
          <a:xfrm rot="0" flipH="0" flipV="0">
            <a:off x="8467343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37" name="Freeform 29237"/>
          <p:cNvSpPr/>
          <p:nvPr/>
        </p:nvSpPr>
        <p:spPr>
          <a:xfrm rot="0" flipH="0" flipV="0">
            <a:off x="8467343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38" name="Freeform 29238"/>
          <p:cNvSpPr/>
          <p:nvPr/>
        </p:nvSpPr>
        <p:spPr>
          <a:xfrm rot="0" flipH="0" flipV="0">
            <a:off x="8467343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39" name="Freeform 29239"/>
          <p:cNvSpPr/>
          <p:nvPr/>
        </p:nvSpPr>
        <p:spPr>
          <a:xfrm rot="0" flipH="0" flipV="0">
            <a:off x="8467343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40" name="Freeform 29240"/>
          <p:cNvSpPr/>
          <p:nvPr/>
        </p:nvSpPr>
        <p:spPr>
          <a:xfrm rot="0" flipH="0" flipV="0">
            <a:off x="8467343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41" name="Freeform 29241"/>
          <p:cNvSpPr/>
          <p:nvPr/>
        </p:nvSpPr>
        <p:spPr>
          <a:xfrm rot="0" flipH="0" flipV="0">
            <a:off x="8467343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42" name="Freeform 29242"/>
          <p:cNvSpPr/>
          <p:nvPr/>
        </p:nvSpPr>
        <p:spPr>
          <a:xfrm rot="0" flipH="0" flipV="0">
            <a:off x="8467343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43" name="Freeform 29243"/>
          <p:cNvSpPr/>
          <p:nvPr/>
        </p:nvSpPr>
        <p:spPr>
          <a:xfrm rot="0" flipH="0" flipV="0">
            <a:off x="8467343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44" name="Freeform 29244"/>
          <p:cNvSpPr/>
          <p:nvPr/>
        </p:nvSpPr>
        <p:spPr>
          <a:xfrm rot="0" flipH="0" flipV="0">
            <a:off x="8467343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45" name="Freeform 29245"/>
          <p:cNvSpPr/>
          <p:nvPr/>
        </p:nvSpPr>
        <p:spPr>
          <a:xfrm rot="0" flipH="0" flipV="0">
            <a:off x="8467343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46" name="Freeform 29246"/>
          <p:cNvSpPr/>
          <p:nvPr/>
        </p:nvSpPr>
        <p:spPr>
          <a:xfrm rot="0" flipH="0" flipV="0">
            <a:off x="8467343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47" name="Freeform 29247"/>
          <p:cNvSpPr/>
          <p:nvPr/>
        </p:nvSpPr>
        <p:spPr>
          <a:xfrm rot="0" flipH="0" flipV="0">
            <a:off x="8467343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48" name="Freeform 29248"/>
          <p:cNvSpPr/>
          <p:nvPr/>
        </p:nvSpPr>
        <p:spPr>
          <a:xfrm rot="0" flipH="0" flipV="0">
            <a:off x="8467343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49" name="Freeform 29249"/>
          <p:cNvSpPr/>
          <p:nvPr/>
        </p:nvSpPr>
        <p:spPr>
          <a:xfrm rot="0" flipH="0" flipV="0">
            <a:off x="8467343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50" name="Freeform 29250"/>
          <p:cNvSpPr/>
          <p:nvPr/>
        </p:nvSpPr>
        <p:spPr>
          <a:xfrm rot="0" flipH="0" flipV="0">
            <a:off x="8467343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51" name="Freeform 29251"/>
          <p:cNvSpPr/>
          <p:nvPr/>
        </p:nvSpPr>
        <p:spPr>
          <a:xfrm rot="0" flipH="0" flipV="0">
            <a:off x="8467343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52" name="Freeform 29252"/>
          <p:cNvSpPr/>
          <p:nvPr/>
        </p:nvSpPr>
        <p:spPr>
          <a:xfrm rot="0" flipH="0" flipV="0">
            <a:off x="8467343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53" name="Freeform 29253"/>
          <p:cNvSpPr/>
          <p:nvPr/>
        </p:nvSpPr>
        <p:spPr>
          <a:xfrm rot="0" flipH="0" flipV="0">
            <a:off x="8702039" y="13001753"/>
            <a:ext cx="0" cy="233171"/>
          </a:xfrm>
          <a:custGeom>
            <a:pathLst>
              <a:path w="0" h="1943100">
                <a:moveTo>
                  <a:pt x="0" y="0"/>
                </a:moveTo>
                <a:lnTo>
                  <a:pt x="0" y="194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54" name="Freeform 29254"/>
          <p:cNvSpPr/>
          <p:nvPr/>
        </p:nvSpPr>
        <p:spPr>
          <a:xfrm rot="0" flipH="0" flipV="0">
            <a:off x="8702039" y="13574777"/>
            <a:ext cx="42671" cy="36575"/>
          </a:xfrm>
          <a:custGeom>
            <a:pathLst>
              <a:path w="355600" h="304800">
                <a:moveTo>
                  <a:pt x="0" y="0"/>
                </a:moveTo>
                <a:lnTo>
                  <a:pt x="0" y="304800"/>
                </a:lnTo>
                <a:lnTo>
                  <a:pt x="355600" y="304800"/>
                </a:lnTo>
                <a:lnTo>
                  <a:pt x="35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55" name="Freeform 29255"/>
          <p:cNvSpPr/>
          <p:nvPr/>
        </p:nvSpPr>
        <p:spPr>
          <a:xfrm rot="0" flipH="0" flipV="0">
            <a:off x="8744711" y="13001753"/>
            <a:ext cx="0" cy="233171"/>
          </a:xfrm>
          <a:custGeom>
            <a:pathLst>
              <a:path w="0" h="1943100">
                <a:moveTo>
                  <a:pt x="0" y="1943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56" name="Freeform 29256"/>
          <p:cNvSpPr/>
          <p:nvPr/>
        </p:nvSpPr>
        <p:spPr>
          <a:xfrm rot="0" flipH="0" flipV="0">
            <a:off x="8702039" y="12616181"/>
            <a:ext cx="42671" cy="53339"/>
          </a:xfrm>
          <a:custGeom>
            <a:pathLst>
              <a:path w="355600" h="444500">
                <a:moveTo>
                  <a:pt x="355600" y="444500"/>
                </a:moveTo>
                <a:lnTo>
                  <a:pt x="355600" y="381000"/>
                </a:lnTo>
                <a:lnTo>
                  <a:pt x="3556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57" name="Freeform 29257"/>
          <p:cNvSpPr/>
          <p:nvPr/>
        </p:nvSpPr>
        <p:spPr>
          <a:xfrm rot="0" flipH="0" flipV="0">
            <a:off x="8744711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58" name="Freeform 29258"/>
          <p:cNvSpPr/>
          <p:nvPr/>
        </p:nvSpPr>
        <p:spPr>
          <a:xfrm rot="0" flipH="0" flipV="0">
            <a:off x="8744711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59" name="Freeform 29259"/>
          <p:cNvSpPr/>
          <p:nvPr/>
        </p:nvSpPr>
        <p:spPr>
          <a:xfrm rot="0" flipH="0" flipV="0">
            <a:off x="8744711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60" name="Freeform 29260"/>
          <p:cNvSpPr/>
          <p:nvPr/>
        </p:nvSpPr>
        <p:spPr>
          <a:xfrm rot="0" flipH="0" flipV="0">
            <a:off x="8744711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61" name="Freeform 29261"/>
          <p:cNvSpPr/>
          <p:nvPr/>
        </p:nvSpPr>
        <p:spPr>
          <a:xfrm rot="0" flipH="0" flipV="0">
            <a:off x="8744711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62" name="Freeform 29262"/>
          <p:cNvSpPr/>
          <p:nvPr/>
        </p:nvSpPr>
        <p:spPr>
          <a:xfrm rot="0" flipH="0" flipV="0">
            <a:off x="8744711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63" name="Freeform 29263"/>
          <p:cNvSpPr/>
          <p:nvPr/>
        </p:nvSpPr>
        <p:spPr>
          <a:xfrm rot="0" flipH="0" flipV="0">
            <a:off x="8744711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64" name="Freeform 29264"/>
          <p:cNvSpPr/>
          <p:nvPr/>
        </p:nvSpPr>
        <p:spPr>
          <a:xfrm rot="0" flipH="0" flipV="0">
            <a:off x="8744711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65" name="Freeform 29265"/>
          <p:cNvSpPr/>
          <p:nvPr/>
        </p:nvSpPr>
        <p:spPr>
          <a:xfrm rot="0" flipH="0" flipV="0">
            <a:off x="8744711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66" name="Freeform 29266"/>
          <p:cNvSpPr/>
          <p:nvPr/>
        </p:nvSpPr>
        <p:spPr>
          <a:xfrm rot="0" flipH="0" flipV="0">
            <a:off x="8744711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67" name="Freeform 29267"/>
          <p:cNvSpPr/>
          <p:nvPr/>
        </p:nvSpPr>
        <p:spPr>
          <a:xfrm rot="0" flipH="0" flipV="0">
            <a:off x="8744711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68" name="Freeform 29268"/>
          <p:cNvSpPr/>
          <p:nvPr/>
        </p:nvSpPr>
        <p:spPr>
          <a:xfrm rot="0" flipH="0" flipV="0">
            <a:off x="8744711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69" name="Freeform 29269"/>
          <p:cNvSpPr/>
          <p:nvPr/>
        </p:nvSpPr>
        <p:spPr>
          <a:xfrm rot="0" flipH="0" flipV="0">
            <a:off x="8744711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70" name="Freeform 29270"/>
          <p:cNvSpPr/>
          <p:nvPr/>
        </p:nvSpPr>
        <p:spPr>
          <a:xfrm rot="0" flipH="0" flipV="0">
            <a:off x="8744711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71" name="Freeform 29271"/>
          <p:cNvSpPr/>
          <p:nvPr/>
        </p:nvSpPr>
        <p:spPr>
          <a:xfrm rot="0" flipH="0" flipV="0">
            <a:off x="8744711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72" name="Freeform 29272"/>
          <p:cNvSpPr/>
          <p:nvPr/>
        </p:nvSpPr>
        <p:spPr>
          <a:xfrm rot="0" flipH="0" flipV="0">
            <a:off x="8744711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73" name="Freeform 29273"/>
          <p:cNvSpPr/>
          <p:nvPr/>
        </p:nvSpPr>
        <p:spPr>
          <a:xfrm rot="0" flipH="0" flipV="0">
            <a:off x="8744711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74" name="Freeform 29274"/>
          <p:cNvSpPr/>
          <p:nvPr/>
        </p:nvSpPr>
        <p:spPr>
          <a:xfrm rot="0" flipH="0" flipV="0">
            <a:off x="8744711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75" name="Freeform 29275"/>
          <p:cNvSpPr/>
          <p:nvPr/>
        </p:nvSpPr>
        <p:spPr>
          <a:xfrm rot="0" flipH="0" flipV="0">
            <a:off x="8744711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76" name="Freeform 29276"/>
          <p:cNvSpPr/>
          <p:nvPr/>
        </p:nvSpPr>
        <p:spPr>
          <a:xfrm rot="0" flipH="0" flipV="0">
            <a:off x="8744711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77" name="Freeform 29277"/>
          <p:cNvSpPr/>
          <p:nvPr/>
        </p:nvSpPr>
        <p:spPr>
          <a:xfrm rot="0" flipH="0" flipV="0">
            <a:off x="8702039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78" name="Freeform 29278"/>
          <p:cNvSpPr/>
          <p:nvPr/>
        </p:nvSpPr>
        <p:spPr>
          <a:xfrm rot="0" flipH="0" flipV="0">
            <a:off x="8702039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79" name="Freeform 29279"/>
          <p:cNvSpPr/>
          <p:nvPr/>
        </p:nvSpPr>
        <p:spPr>
          <a:xfrm rot="0" flipH="0" flipV="0">
            <a:off x="8702039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80" name="Freeform 29280"/>
          <p:cNvSpPr/>
          <p:nvPr/>
        </p:nvSpPr>
        <p:spPr>
          <a:xfrm rot="0" flipH="0" flipV="0">
            <a:off x="8702039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81" name="Freeform 29281"/>
          <p:cNvSpPr/>
          <p:nvPr/>
        </p:nvSpPr>
        <p:spPr>
          <a:xfrm rot="0" flipH="0" flipV="0">
            <a:off x="8702039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82" name="Freeform 29282"/>
          <p:cNvSpPr/>
          <p:nvPr/>
        </p:nvSpPr>
        <p:spPr>
          <a:xfrm rot="0" flipH="0" flipV="0">
            <a:off x="8702039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83" name="Freeform 29283"/>
          <p:cNvSpPr/>
          <p:nvPr/>
        </p:nvSpPr>
        <p:spPr>
          <a:xfrm rot="0" flipH="0" flipV="0">
            <a:off x="8702039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84" name="Freeform 29284"/>
          <p:cNvSpPr/>
          <p:nvPr/>
        </p:nvSpPr>
        <p:spPr>
          <a:xfrm rot="0" flipH="0" flipV="0">
            <a:off x="8702039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85" name="Freeform 29285"/>
          <p:cNvSpPr/>
          <p:nvPr/>
        </p:nvSpPr>
        <p:spPr>
          <a:xfrm rot="0" flipH="0" flipV="0">
            <a:off x="8702039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86" name="Freeform 29286"/>
          <p:cNvSpPr/>
          <p:nvPr/>
        </p:nvSpPr>
        <p:spPr>
          <a:xfrm rot="0" flipH="0" flipV="0">
            <a:off x="8702039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87" name="Freeform 29287"/>
          <p:cNvSpPr/>
          <p:nvPr/>
        </p:nvSpPr>
        <p:spPr>
          <a:xfrm rot="0" flipH="0" flipV="0">
            <a:off x="8702039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88" name="Freeform 29288"/>
          <p:cNvSpPr/>
          <p:nvPr/>
        </p:nvSpPr>
        <p:spPr>
          <a:xfrm rot="0" flipH="0" flipV="0">
            <a:off x="8702039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89" name="Freeform 29289"/>
          <p:cNvSpPr/>
          <p:nvPr/>
        </p:nvSpPr>
        <p:spPr>
          <a:xfrm rot="0" flipH="0" flipV="0">
            <a:off x="8702039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90" name="Freeform 29290"/>
          <p:cNvSpPr/>
          <p:nvPr/>
        </p:nvSpPr>
        <p:spPr>
          <a:xfrm rot="0" flipH="0" flipV="0">
            <a:off x="8702039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91" name="Freeform 29291"/>
          <p:cNvSpPr/>
          <p:nvPr/>
        </p:nvSpPr>
        <p:spPr>
          <a:xfrm rot="0" flipH="0" flipV="0">
            <a:off x="8702039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92" name="Freeform 29292"/>
          <p:cNvSpPr/>
          <p:nvPr/>
        </p:nvSpPr>
        <p:spPr>
          <a:xfrm rot="0" flipH="0" flipV="0">
            <a:off x="8702039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93" name="Freeform 29293"/>
          <p:cNvSpPr/>
          <p:nvPr/>
        </p:nvSpPr>
        <p:spPr>
          <a:xfrm rot="0" flipH="0" flipV="0">
            <a:off x="8702039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94" name="Freeform 29294"/>
          <p:cNvSpPr/>
          <p:nvPr/>
        </p:nvSpPr>
        <p:spPr>
          <a:xfrm rot="0" flipH="0" flipV="0">
            <a:off x="8702039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95" name="Freeform 29295"/>
          <p:cNvSpPr/>
          <p:nvPr/>
        </p:nvSpPr>
        <p:spPr>
          <a:xfrm rot="0" flipH="0" flipV="0">
            <a:off x="8702039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96" name="Freeform 29296"/>
          <p:cNvSpPr/>
          <p:nvPr/>
        </p:nvSpPr>
        <p:spPr>
          <a:xfrm rot="0" flipH="0" flipV="0">
            <a:off x="8702039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97" name="Freeform 29297"/>
          <p:cNvSpPr/>
          <p:nvPr/>
        </p:nvSpPr>
        <p:spPr>
          <a:xfrm rot="0" flipH="0" flipV="0">
            <a:off x="8702039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98" name="Freeform 29298"/>
          <p:cNvSpPr/>
          <p:nvPr/>
        </p:nvSpPr>
        <p:spPr>
          <a:xfrm rot="0" flipH="0" flipV="0">
            <a:off x="8744711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299" name="Freeform 29299"/>
          <p:cNvSpPr/>
          <p:nvPr/>
        </p:nvSpPr>
        <p:spPr>
          <a:xfrm rot="0" flipH="0" flipV="0">
            <a:off x="8744711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00" name="Freeform 29300"/>
          <p:cNvSpPr/>
          <p:nvPr/>
        </p:nvSpPr>
        <p:spPr>
          <a:xfrm rot="0" flipH="0" flipV="0">
            <a:off x="8744711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01" name="Freeform 29301"/>
          <p:cNvSpPr/>
          <p:nvPr/>
        </p:nvSpPr>
        <p:spPr>
          <a:xfrm rot="0" flipH="0" flipV="0">
            <a:off x="8744711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02" name="Freeform 29302"/>
          <p:cNvSpPr/>
          <p:nvPr/>
        </p:nvSpPr>
        <p:spPr>
          <a:xfrm rot="0" flipH="0" flipV="0">
            <a:off x="8744711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03" name="Freeform 29303"/>
          <p:cNvSpPr/>
          <p:nvPr/>
        </p:nvSpPr>
        <p:spPr>
          <a:xfrm rot="0" flipH="0" flipV="0">
            <a:off x="8744711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04" name="Freeform 29304"/>
          <p:cNvSpPr/>
          <p:nvPr/>
        </p:nvSpPr>
        <p:spPr>
          <a:xfrm rot="0" flipH="0" flipV="0">
            <a:off x="8744711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05" name="Freeform 29305"/>
          <p:cNvSpPr/>
          <p:nvPr/>
        </p:nvSpPr>
        <p:spPr>
          <a:xfrm rot="0" flipH="0" flipV="0">
            <a:off x="8744711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06" name="Freeform 29306"/>
          <p:cNvSpPr/>
          <p:nvPr/>
        </p:nvSpPr>
        <p:spPr>
          <a:xfrm rot="0" flipH="0" flipV="0">
            <a:off x="8744711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07" name="Freeform 29307"/>
          <p:cNvSpPr/>
          <p:nvPr/>
        </p:nvSpPr>
        <p:spPr>
          <a:xfrm rot="0" flipH="0" flipV="0">
            <a:off x="8744711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08" name="Freeform 29308"/>
          <p:cNvSpPr/>
          <p:nvPr/>
        </p:nvSpPr>
        <p:spPr>
          <a:xfrm rot="0" flipH="0" flipV="0">
            <a:off x="8744711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09" name="Freeform 29309"/>
          <p:cNvSpPr/>
          <p:nvPr/>
        </p:nvSpPr>
        <p:spPr>
          <a:xfrm rot="0" flipH="0" flipV="0">
            <a:off x="8744711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10" name="Freeform 29310"/>
          <p:cNvSpPr/>
          <p:nvPr/>
        </p:nvSpPr>
        <p:spPr>
          <a:xfrm rot="0" flipH="0" flipV="0">
            <a:off x="8744711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11" name="Freeform 29311"/>
          <p:cNvSpPr/>
          <p:nvPr/>
        </p:nvSpPr>
        <p:spPr>
          <a:xfrm rot="0" flipH="0" flipV="0">
            <a:off x="8744711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12" name="Freeform 29312"/>
          <p:cNvSpPr/>
          <p:nvPr/>
        </p:nvSpPr>
        <p:spPr>
          <a:xfrm rot="0" flipH="0" flipV="0">
            <a:off x="8744711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13" name="Freeform 29313"/>
          <p:cNvSpPr/>
          <p:nvPr/>
        </p:nvSpPr>
        <p:spPr>
          <a:xfrm rot="0" flipH="0" flipV="0">
            <a:off x="8744711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14" name="Freeform 29314"/>
          <p:cNvSpPr/>
          <p:nvPr/>
        </p:nvSpPr>
        <p:spPr>
          <a:xfrm rot="0" flipH="0" flipV="0">
            <a:off x="8744711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15" name="Freeform 29315"/>
          <p:cNvSpPr/>
          <p:nvPr/>
        </p:nvSpPr>
        <p:spPr>
          <a:xfrm rot="0" flipH="0" flipV="0">
            <a:off x="8744711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16" name="Freeform 29316"/>
          <p:cNvSpPr/>
          <p:nvPr/>
        </p:nvSpPr>
        <p:spPr>
          <a:xfrm rot="0" flipH="0" flipV="0">
            <a:off x="8744711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17" name="Freeform 29317"/>
          <p:cNvSpPr/>
          <p:nvPr/>
        </p:nvSpPr>
        <p:spPr>
          <a:xfrm rot="0" flipH="0" flipV="0">
            <a:off x="8744711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18" name="Freeform 29318"/>
          <p:cNvSpPr/>
          <p:nvPr/>
        </p:nvSpPr>
        <p:spPr>
          <a:xfrm rot="0" flipH="0" flipV="0">
            <a:off x="8744711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19" name="Freeform 29319"/>
          <p:cNvSpPr/>
          <p:nvPr/>
        </p:nvSpPr>
        <p:spPr>
          <a:xfrm rot="0" flipH="0" flipV="0">
            <a:off x="8702039" y="1323492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20" name="Freeform 29320"/>
          <p:cNvSpPr/>
          <p:nvPr/>
        </p:nvSpPr>
        <p:spPr>
          <a:xfrm rot="0" flipH="0" flipV="0">
            <a:off x="8702039" y="132486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21" name="Freeform 29321"/>
          <p:cNvSpPr/>
          <p:nvPr/>
        </p:nvSpPr>
        <p:spPr>
          <a:xfrm rot="0" flipH="0" flipV="0">
            <a:off x="8702039" y="132654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22" name="Freeform 29322"/>
          <p:cNvSpPr/>
          <p:nvPr/>
        </p:nvSpPr>
        <p:spPr>
          <a:xfrm rot="0" flipH="0" flipV="0">
            <a:off x="8702039" y="132821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23" name="Freeform 29323"/>
          <p:cNvSpPr/>
          <p:nvPr/>
        </p:nvSpPr>
        <p:spPr>
          <a:xfrm rot="0" flipH="0" flipV="0">
            <a:off x="8702039" y="132989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24" name="Freeform 29324"/>
          <p:cNvSpPr/>
          <p:nvPr/>
        </p:nvSpPr>
        <p:spPr>
          <a:xfrm rot="0" flipH="0" flipV="0">
            <a:off x="8702039" y="133156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25" name="Freeform 29325"/>
          <p:cNvSpPr/>
          <p:nvPr/>
        </p:nvSpPr>
        <p:spPr>
          <a:xfrm rot="0" flipH="0" flipV="0">
            <a:off x="8702039" y="133324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26" name="Freeform 29326"/>
          <p:cNvSpPr/>
          <p:nvPr/>
        </p:nvSpPr>
        <p:spPr>
          <a:xfrm rot="0" flipH="0" flipV="0">
            <a:off x="8702039" y="133492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27" name="Freeform 29327"/>
          <p:cNvSpPr/>
          <p:nvPr/>
        </p:nvSpPr>
        <p:spPr>
          <a:xfrm rot="0" flipH="0" flipV="0">
            <a:off x="8702039" y="133659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28" name="Freeform 29328"/>
          <p:cNvSpPr/>
          <p:nvPr/>
        </p:nvSpPr>
        <p:spPr>
          <a:xfrm rot="0" flipH="0" flipV="0">
            <a:off x="8702039" y="133827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29" name="Freeform 29329"/>
          <p:cNvSpPr/>
          <p:nvPr/>
        </p:nvSpPr>
        <p:spPr>
          <a:xfrm rot="0" flipH="0" flipV="0">
            <a:off x="8702039" y="133995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30" name="Freeform 29330"/>
          <p:cNvSpPr/>
          <p:nvPr/>
        </p:nvSpPr>
        <p:spPr>
          <a:xfrm rot="0" flipH="0" flipV="0">
            <a:off x="8702039" y="134162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31" name="Freeform 29331"/>
          <p:cNvSpPr/>
          <p:nvPr/>
        </p:nvSpPr>
        <p:spPr>
          <a:xfrm rot="0" flipH="0" flipV="0">
            <a:off x="8702039" y="134330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32" name="Freeform 29332"/>
          <p:cNvSpPr/>
          <p:nvPr/>
        </p:nvSpPr>
        <p:spPr>
          <a:xfrm rot="0" flipH="0" flipV="0">
            <a:off x="8702039" y="134498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33" name="Freeform 29333"/>
          <p:cNvSpPr/>
          <p:nvPr/>
        </p:nvSpPr>
        <p:spPr>
          <a:xfrm rot="0" flipH="0" flipV="0">
            <a:off x="8702039" y="134665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34" name="Freeform 29334"/>
          <p:cNvSpPr/>
          <p:nvPr/>
        </p:nvSpPr>
        <p:spPr>
          <a:xfrm rot="0" flipH="0" flipV="0">
            <a:off x="8702039" y="134833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35" name="Freeform 29335"/>
          <p:cNvSpPr/>
          <p:nvPr/>
        </p:nvSpPr>
        <p:spPr>
          <a:xfrm rot="0" flipH="0" flipV="0">
            <a:off x="8702039" y="135001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36" name="Freeform 29336"/>
          <p:cNvSpPr/>
          <p:nvPr/>
        </p:nvSpPr>
        <p:spPr>
          <a:xfrm rot="0" flipH="0" flipV="0">
            <a:off x="8702039" y="135168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37" name="Freeform 29337"/>
          <p:cNvSpPr/>
          <p:nvPr/>
        </p:nvSpPr>
        <p:spPr>
          <a:xfrm rot="0" flipH="0" flipV="0">
            <a:off x="8702039" y="135336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38" name="Freeform 29338"/>
          <p:cNvSpPr/>
          <p:nvPr/>
        </p:nvSpPr>
        <p:spPr>
          <a:xfrm rot="0" flipH="0" flipV="0">
            <a:off x="8702039" y="135503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39" name="Freeform 29339"/>
          <p:cNvSpPr/>
          <p:nvPr/>
        </p:nvSpPr>
        <p:spPr>
          <a:xfrm rot="0" flipH="0" flipV="0">
            <a:off x="8702039" y="1356563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40" name="Freeform 29340"/>
          <p:cNvSpPr/>
          <p:nvPr/>
        </p:nvSpPr>
        <p:spPr>
          <a:xfrm rot="0" flipH="0" flipV="0">
            <a:off x="4856987" y="12945365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41" name="Freeform 29341"/>
          <p:cNvSpPr/>
          <p:nvPr/>
        </p:nvSpPr>
        <p:spPr>
          <a:xfrm rot="0" flipH="0" flipV="0">
            <a:off x="4856987" y="12888977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42" name="Freeform 29342"/>
          <p:cNvSpPr/>
          <p:nvPr/>
        </p:nvSpPr>
        <p:spPr>
          <a:xfrm rot="0" flipH="0" flipV="0">
            <a:off x="4856987" y="12831065"/>
            <a:ext cx="1426463" cy="57911"/>
          </a:xfrm>
          <a:custGeom>
            <a:pathLst>
              <a:path w="11887200" h="482600">
                <a:moveTo>
                  <a:pt x="0" y="482600"/>
                </a:moveTo>
                <a:lnTo>
                  <a:pt x="11887200" y="482600"/>
                </a:lnTo>
                <a:lnTo>
                  <a:pt x="11887200" y="0"/>
                </a:lnTo>
                <a:lnTo>
                  <a:pt x="0" y="0"/>
                </a:lnTo>
                <a:lnTo>
                  <a:pt x="0" y="482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43" name="Freeform 29343"/>
          <p:cNvSpPr/>
          <p:nvPr/>
        </p:nvSpPr>
        <p:spPr>
          <a:xfrm rot="0" flipH="0" flipV="0">
            <a:off x="4856987" y="12774677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44" name="Freeform 29344"/>
          <p:cNvSpPr/>
          <p:nvPr/>
        </p:nvSpPr>
        <p:spPr>
          <a:xfrm rot="0" flipH="0" flipV="0">
            <a:off x="4856987" y="12718289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45" name="Freeform 29345"/>
          <p:cNvSpPr/>
          <p:nvPr/>
        </p:nvSpPr>
        <p:spPr>
          <a:xfrm rot="0" flipH="0" flipV="0">
            <a:off x="4856987" y="12661901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46" name="Freeform 29346"/>
          <p:cNvSpPr/>
          <p:nvPr/>
        </p:nvSpPr>
        <p:spPr>
          <a:xfrm rot="0" flipH="0" flipV="0">
            <a:off x="4920995" y="13001753"/>
            <a:ext cx="42671" cy="36575"/>
          </a:xfrm>
          <a:custGeom>
            <a:pathLst>
              <a:path w="355600" h="304800">
                <a:moveTo>
                  <a:pt x="355600" y="0"/>
                </a:moveTo>
                <a:lnTo>
                  <a:pt x="3556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47" name="Freeform 29347"/>
          <p:cNvSpPr/>
          <p:nvPr/>
        </p:nvSpPr>
        <p:spPr>
          <a:xfrm rot="0" flipH="0" flipV="0">
            <a:off x="4920995" y="12616181"/>
            <a:ext cx="42671" cy="45719"/>
          </a:xfrm>
          <a:custGeom>
            <a:pathLst>
              <a:path w="355600" h="381000">
                <a:moveTo>
                  <a:pt x="0" y="381000"/>
                </a:moveTo>
                <a:lnTo>
                  <a:pt x="0" y="0"/>
                </a:lnTo>
                <a:lnTo>
                  <a:pt x="355600" y="0"/>
                </a:lnTo>
                <a:lnTo>
                  <a:pt x="3556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48" name="Freeform 29348"/>
          <p:cNvSpPr/>
          <p:nvPr/>
        </p:nvSpPr>
        <p:spPr>
          <a:xfrm rot="0" flipH="0" flipV="0">
            <a:off x="5155691" y="13001753"/>
            <a:ext cx="42671" cy="36575"/>
          </a:xfrm>
          <a:custGeom>
            <a:pathLst>
              <a:path w="355600" h="304800">
                <a:moveTo>
                  <a:pt x="355600" y="0"/>
                </a:moveTo>
                <a:lnTo>
                  <a:pt x="3556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49" name="Freeform 29349"/>
          <p:cNvSpPr/>
          <p:nvPr/>
        </p:nvSpPr>
        <p:spPr>
          <a:xfrm rot="0" flipH="0" flipV="0">
            <a:off x="5155691" y="12616181"/>
            <a:ext cx="42671" cy="45719"/>
          </a:xfrm>
          <a:custGeom>
            <a:pathLst>
              <a:path w="355600" h="381000">
                <a:moveTo>
                  <a:pt x="0" y="381000"/>
                </a:moveTo>
                <a:lnTo>
                  <a:pt x="0" y="0"/>
                </a:lnTo>
                <a:lnTo>
                  <a:pt x="355600" y="0"/>
                </a:lnTo>
                <a:lnTo>
                  <a:pt x="3556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50" name="Freeform 29350"/>
          <p:cNvSpPr/>
          <p:nvPr/>
        </p:nvSpPr>
        <p:spPr>
          <a:xfrm rot="0" flipH="0" flipV="0">
            <a:off x="4920995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51" name="Freeform 29351"/>
          <p:cNvSpPr/>
          <p:nvPr/>
        </p:nvSpPr>
        <p:spPr>
          <a:xfrm rot="0" flipH="0" flipV="0">
            <a:off x="4920995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52" name="Freeform 29352"/>
          <p:cNvSpPr/>
          <p:nvPr/>
        </p:nvSpPr>
        <p:spPr>
          <a:xfrm rot="0" flipH="0" flipV="0">
            <a:off x="4920995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53" name="Freeform 29353"/>
          <p:cNvSpPr/>
          <p:nvPr/>
        </p:nvSpPr>
        <p:spPr>
          <a:xfrm rot="0" flipH="0" flipV="0">
            <a:off x="4920995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54" name="Freeform 29354"/>
          <p:cNvSpPr/>
          <p:nvPr/>
        </p:nvSpPr>
        <p:spPr>
          <a:xfrm rot="0" flipH="0" flipV="0">
            <a:off x="4920995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55" name="Freeform 29355"/>
          <p:cNvSpPr/>
          <p:nvPr/>
        </p:nvSpPr>
        <p:spPr>
          <a:xfrm rot="0" flipH="0" flipV="0">
            <a:off x="4920995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56" name="Freeform 29356"/>
          <p:cNvSpPr/>
          <p:nvPr/>
        </p:nvSpPr>
        <p:spPr>
          <a:xfrm rot="0" flipH="0" flipV="0">
            <a:off x="4920995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57" name="Freeform 29357"/>
          <p:cNvSpPr/>
          <p:nvPr/>
        </p:nvSpPr>
        <p:spPr>
          <a:xfrm rot="0" flipH="0" flipV="0">
            <a:off x="4920995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58" name="Freeform 29358"/>
          <p:cNvSpPr/>
          <p:nvPr/>
        </p:nvSpPr>
        <p:spPr>
          <a:xfrm rot="0" flipH="0" flipV="0">
            <a:off x="4920995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59" name="Freeform 29359"/>
          <p:cNvSpPr/>
          <p:nvPr/>
        </p:nvSpPr>
        <p:spPr>
          <a:xfrm rot="0" flipH="0" flipV="0">
            <a:off x="4920995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60" name="Freeform 29360"/>
          <p:cNvSpPr/>
          <p:nvPr/>
        </p:nvSpPr>
        <p:spPr>
          <a:xfrm rot="0" flipH="0" flipV="0">
            <a:off x="4920995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61" name="Freeform 29361"/>
          <p:cNvSpPr/>
          <p:nvPr/>
        </p:nvSpPr>
        <p:spPr>
          <a:xfrm rot="0" flipH="0" flipV="0">
            <a:off x="4920995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62" name="Freeform 29362"/>
          <p:cNvSpPr/>
          <p:nvPr/>
        </p:nvSpPr>
        <p:spPr>
          <a:xfrm rot="0" flipH="0" flipV="0">
            <a:off x="4920995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63" name="Freeform 29363"/>
          <p:cNvSpPr/>
          <p:nvPr/>
        </p:nvSpPr>
        <p:spPr>
          <a:xfrm rot="0" flipH="0" flipV="0">
            <a:off x="4920995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64" name="Freeform 29364"/>
          <p:cNvSpPr/>
          <p:nvPr/>
        </p:nvSpPr>
        <p:spPr>
          <a:xfrm rot="0" flipH="0" flipV="0">
            <a:off x="4920995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65" name="Freeform 29365"/>
          <p:cNvSpPr/>
          <p:nvPr/>
        </p:nvSpPr>
        <p:spPr>
          <a:xfrm rot="0" flipH="0" flipV="0">
            <a:off x="4920995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66" name="Freeform 29366"/>
          <p:cNvSpPr/>
          <p:nvPr/>
        </p:nvSpPr>
        <p:spPr>
          <a:xfrm rot="0" flipH="0" flipV="0">
            <a:off x="4920995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67" name="Freeform 29367"/>
          <p:cNvSpPr/>
          <p:nvPr/>
        </p:nvSpPr>
        <p:spPr>
          <a:xfrm rot="0" flipH="0" flipV="0">
            <a:off x="4920995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68" name="Freeform 29368"/>
          <p:cNvSpPr/>
          <p:nvPr/>
        </p:nvSpPr>
        <p:spPr>
          <a:xfrm rot="0" flipH="0" flipV="0">
            <a:off x="4920995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69" name="Freeform 29369"/>
          <p:cNvSpPr/>
          <p:nvPr/>
        </p:nvSpPr>
        <p:spPr>
          <a:xfrm rot="0" flipH="0" flipV="0">
            <a:off x="4920995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70" name="Freeform 29370"/>
          <p:cNvSpPr/>
          <p:nvPr/>
        </p:nvSpPr>
        <p:spPr>
          <a:xfrm rot="0" flipH="0" flipV="0">
            <a:off x="4920995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71" name="Freeform 29371"/>
          <p:cNvSpPr/>
          <p:nvPr/>
        </p:nvSpPr>
        <p:spPr>
          <a:xfrm rot="0" flipH="0" flipV="0">
            <a:off x="4963667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72" name="Freeform 29372"/>
          <p:cNvSpPr/>
          <p:nvPr/>
        </p:nvSpPr>
        <p:spPr>
          <a:xfrm rot="0" flipH="0" flipV="0">
            <a:off x="4963667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73" name="Freeform 29373"/>
          <p:cNvSpPr/>
          <p:nvPr/>
        </p:nvSpPr>
        <p:spPr>
          <a:xfrm rot="0" flipH="0" flipV="0">
            <a:off x="4963667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74" name="Freeform 29374"/>
          <p:cNvSpPr/>
          <p:nvPr/>
        </p:nvSpPr>
        <p:spPr>
          <a:xfrm rot="0" flipH="0" flipV="0">
            <a:off x="4963667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75" name="Freeform 29375"/>
          <p:cNvSpPr/>
          <p:nvPr/>
        </p:nvSpPr>
        <p:spPr>
          <a:xfrm rot="0" flipH="0" flipV="0">
            <a:off x="4963667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76" name="Freeform 29376"/>
          <p:cNvSpPr/>
          <p:nvPr/>
        </p:nvSpPr>
        <p:spPr>
          <a:xfrm rot="0" flipH="0" flipV="0">
            <a:off x="4963667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77" name="Freeform 29377"/>
          <p:cNvSpPr/>
          <p:nvPr/>
        </p:nvSpPr>
        <p:spPr>
          <a:xfrm rot="0" flipH="0" flipV="0">
            <a:off x="4963667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78" name="Freeform 29378"/>
          <p:cNvSpPr/>
          <p:nvPr/>
        </p:nvSpPr>
        <p:spPr>
          <a:xfrm rot="0" flipH="0" flipV="0">
            <a:off x="4963667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79" name="Freeform 29379"/>
          <p:cNvSpPr/>
          <p:nvPr/>
        </p:nvSpPr>
        <p:spPr>
          <a:xfrm rot="0" flipH="0" flipV="0">
            <a:off x="4963667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80" name="Freeform 29380"/>
          <p:cNvSpPr/>
          <p:nvPr/>
        </p:nvSpPr>
        <p:spPr>
          <a:xfrm rot="0" flipH="0" flipV="0">
            <a:off x="4963667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81" name="Freeform 29381"/>
          <p:cNvSpPr/>
          <p:nvPr/>
        </p:nvSpPr>
        <p:spPr>
          <a:xfrm rot="0" flipH="0" flipV="0">
            <a:off x="4963667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82" name="Freeform 29382"/>
          <p:cNvSpPr/>
          <p:nvPr/>
        </p:nvSpPr>
        <p:spPr>
          <a:xfrm rot="0" flipH="0" flipV="0">
            <a:off x="4963667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83" name="Freeform 29383"/>
          <p:cNvSpPr/>
          <p:nvPr/>
        </p:nvSpPr>
        <p:spPr>
          <a:xfrm rot="0" flipH="0" flipV="0">
            <a:off x="4963667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84" name="Freeform 29384"/>
          <p:cNvSpPr/>
          <p:nvPr/>
        </p:nvSpPr>
        <p:spPr>
          <a:xfrm rot="0" flipH="0" flipV="0">
            <a:off x="4963667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85" name="Freeform 29385"/>
          <p:cNvSpPr/>
          <p:nvPr/>
        </p:nvSpPr>
        <p:spPr>
          <a:xfrm rot="0" flipH="0" flipV="0">
            <a:off x="4963667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86" name="Freeform 29386"/>
          <p:cNvSpPr/>
          <p:nvPr/>
        </p:nvSpPr>
        <p:spPr>
          <a:xfrm rot="0" flipH="0" flipV="0">
            <a:off x="4963667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87" name="Freeform 29387"/>
          <p:cNvSpPr/>
          <p:nvPr/>
        </p:nvSpPr>
        <p:spPr>
          <a:xfrm rot="0" flipH="0" flipV="0">
            <a:off x="4963667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88" name="Freeform 29388"/>
          <p:cNvSpPr/>
          <p:nvPr/>
        </p:nvSpPr>
        <p:spPr>
          <a:xfrm rot="0" flipH="0" flipV="0">
            <a:off x="4963667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89" name="Freeform 29389"/>
          <p:cNvSpPr/>
          <p:nvPr/>
        </p:nvSpPr>
        <p:spPr>
          <a:xfrm rot="0" flipH="0" flipV="0">
            <a:off x="4963667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90" name="Freeform 29390"/>
          <p:cNvSpPr/>
          <p:nvPr/>
        </p:nvSpPr>
        <p:spPr>
          <a:xfrm rot="0" flipH="0" flipV="0">
            <a:off x="4963667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91" name="Freeform 29391"/>
          <p:cNvSpPr/>
          <p:nvPr/>
        </p:nvSpPr>
        <p:spPr>
          <a:xfrm rot="0" flipH="0" flipV="0">
            <a:off x="4963667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92" name="Freeform 29392"/>
          <p:cNvSpPr/>
          <p:nvPr/>
        </p:nvSpPr>
        <p:spPr>
          <a:xfrm rot="0" flipH="0" flipV="0">
            <a:off x="5155691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93" name="Freeform 29393"/>
          <p:cNvSpPr/>
          <p:nvPr/>
        </p:nvSpPr>
        <p:spPr>
          <a:xfrm rot="0" flipH="0" flipV="0">
            <a:off x="5155691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94" name="Freeform 29394"/>
          <p:cNvSpPr/>
          <p:nvPr/>
        </p:nvSpPr>
        <p:spPr>
          <a:xfrm rot="0" flipH="0" flipV="0">
            <a:off x="5155691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95" name="Freeform 29395"/>
          <p:cNvSpPr/>
          <p:nvPr/>
        </p:nvSpPr>
        <p:spPr>
          <a:xfrm rot="0" flipH="0" flipV="0">
            <a:off x="5155691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96" name="Freeform 29396"/>
          <p:cNvSpPr/>
          <p:nvPr/>
        </p:nvSpPr>
        <p:spPr>
          <a:xfrm rot="0" flipH="0" flipV="0">
            <a:off x="5155691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97" name="Freeform 29397"/>
          <p:cNvSpPr/>
          <p:nvPr/>
        </p:nvSpPr>
        <p:spPr>
          <a:xfrm rot="0" flipH="0" flipV="0">
            <a:off x="5155691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98" name="Freeform 29398"/>
          <p:cNvSpPr/>
          <p:nvPr/>
        </p:nvSpPr>
        <p:spPr>
          <a:xfrm rot="0" flipH="0" flipV="0">
            <a:off x="5155691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399" name="Freeform 29399"/>
          <p:cNvSpPr/>
          <p:nvPr/>
        </p:nvSpPr>
        <p:spPr>
          <a:xfrm rot="0" flipH="0" flipV="0">
            <a:off x="5155691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00" name="Freeform 29400"/>
          <p:cNvSpPr/>
          <p:nvPr/>
        </p:nvSpPr>
        <p:spPr>
          <a:xfrm rot="0" flipH="0" flipV="0">
            <a:off x="5155691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01" name="Freeform 29401"/>
          <p:cNvSpPr/>
          <p:nvPr/>
        </p:nvSpPr>
        <p:spPr>
          <a:xfrm rot="0" flipH="0" flipV="0">
            <a:off x="5155691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02" name="Freeform 29402"/>
          <p:cNvSpPr/>
          <p:nvPr/>
        </p:nvSpPr>
        <p:spPr>
          <a:xfrm rot="0" flipH="0" flipV="0">
            <a:off x="5155691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03" name="Freeform 29403"/>
          <p:cNvSpPr/>
          <p:nvPr/>
        </p:nvSpPr>
        <p:spPr>
          <a:xfrm rot="0" flipH="0" flipV="0">
            <a:off x="5155691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04" name="Freeform 29404"/>
          <p:cNvSpPr/>
          <p:nvPr/>
        </p:nvSpPr>
        <p:spPr>
          <a:xfrm rot="0" flipH="0" flipV="0">
            <a:off x="5155691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05" name="Freeform 29405"/>
          <p:cNvSpPr/>
          <p:nvPr/>
        </p:nvSpPr>
        <p:spPr>
          <a:xfrm rot="0" flipH="0" flipV="0">
            <a:off x="5155691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06" name="Freeform 29406"/>
          <p:cNvSpPr/>
          <p:nvPr/>
        </p:nvSpPr>
        <p:spPr>
          <a:xfrm rot="0" flipH="0" flipV="0">
            <a:off x="5155691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07" name="Freeform 29407"/>
          <p:cNvSpPr/>
          <p:nvPr/>
        </p:nvSpPr>
        <p:spPr>
          <a:xfrm rot="0" flipH="0" flipV="0">
            <a:off x="5155691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08" name="Freeform 29408"/>
          <p:cNvSpPr/>
          <p:nvPr/>
        </p:nvSpPr>
        <p:spPr>
          <a:xfrm rot="0" flipH="0" flipV="0">
            <a:off x="5155691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09" name="Freeform 29409"/>
          <p:cNvSpPr/>
          <p:nvPr/>
        </p:nvSpPr>
        <p:spPr>
          <a:xfrm rot="0" flipH="0" flipV="0">
            <a:off x="5155691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10" name="Freeform 29410"/>
          <p:cNvSpPr/>
          <p:nvPr/>
        </p:nvSpPr>
        <p:spPr>
          <a:xfrm rot="0" flipH="0" flipV="0">
            <a:off x="5155691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11" name="Freeform 29411"/>
          <p:cNvSpPr/>
          <p:nvPr/>
        </p:nvSpPr>
        <p:spPr>
          <a:xfrm rot="0" flipH="0" flipV="0">
            <a:off x="5155691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12" name="Freeform 29412"/>
          <p:cNvSpPr/>
          <p:nvPr/>
        </p:nvSpPr>
        <p:spPr>
          <a:xfrm rot="0" flipH="0" flipV="0">
            <a:off x="5155691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13" name="Freeform 29413"/>
          <p:cNvSpPr/>
          <p:nvPr/>
        </p:nvSpPr>
        <p:spPr>
          <a:xfrm rot="0" flipH="0" flipV="0">
            <a:off x="5198363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14" name="Freeform 29414"/>
          <p:cNvSpPr/>
          <p:nvPr/>
        </p:nvSpPr>
        <p:spPr>
          <a:xfrm rot="0" flipH="0" flipV="0">
            <a:off x="5198363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15" name="Freeform 29415"/>
          <p:cNvSpPr/>
          <p:nvPr/>
        </p:nvSpPr>
        <p:spPr>
          <a:xfrm rot="0" flipH="0" flipV="0">
            <a:off x="5198363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16" name="Freeform 29416"/>
          <p:cNvSpPr/>
          <p:nvPr/>
        </p:nvSpPr>
        <p:spPr>
          <a:xfrm rot="0" flipH="0" flipV="0">
            <a:off x="5198363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17" name="Freeform 29417"/>
          <p:cNvSpPr/>
          <p:nvPr/>
        </p:nvSpPr>
        <p:spPr>
          <a:xfrm rot="0" flipH="0" flipV="0">
            <a:off x="5198363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18" name="Freeform 29418"/>
          <p:cNvSpPr/>
          <p:nvPr/>
        </p:nvSpPr>
        <p:spPr>
          <a:xfrm rot="0" flipH="0" flipV="0">
            <a:off x="5198363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19" name="Freeform 29419"/>
          <p:cNvSpPr/>
          <p:nvPr/>
        </p:nvSpPr>
        <p:spPr>
          <a:xfrm rot="0" flipH="0" flipV="0">
            <a:off x="5198363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20" name="Freeform 29420"/>
          <p:cNvSpPr/>
          <p:nvPr/>
        </p:nvSpPr>
        <p:spPr>
          <a:xfrm rot="0" flipH="0" flipV="0">
            <a:off x="5198363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21" name="Freeform 29421"/>
          <p:cNvSpPr/>
          <p:nvPr/>
        </p:nvSpPr>
        <p:spPr>
          <a:xfrm rot="0" flipH="0" flipV="0">
            <a:off x="5198363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22" name="Freeform 29422"/>
          <p:cNvSpPr/>
          <p:nvPr/>
        </p:nvSpPr>
        <p:spPr>
          <a:xfrm rot="0" flipH="0" flipV="0">
            <a:off x="5198363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23" name="Freeform 29423"/>
          <p:cNvSpPr/>
          <p:nvPr/>
        </p:nvSpPr>
        <p:spPr>
          <a:xfrm rot="0" flipH="0" flipV="0">
            <a:off x="5198363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24" name="Freeform 29424"/>
          <p:cNvSpPr/>
          <p:nvPr/>
        </p:nvSpPr>
        <p:spPr>
          <a:xfrm rot="0" flipH="0" flipV="0">
            <a:off x="5198363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25" name="Freeform 29425"/>
          <p:cNvSpPr/>
          <p:nvPr/>
        </p:nvSpPr>
        <p:spPr>
          <a:xfrm rot="0" flipH="0" flipV="0">
            <a:off x="5198363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26" name="Freeform 29426"/>
          <p:cNvSpPr/>
          <p:nvPr/>
        </p:nvSpPr>
        <p:spPr>
          <a:xfrm rot="0" flipH="0" flipV="0">
            <a:off x="5198363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27" name="Freeform 29427"/>
          <p:cNvSpPr/>
          <p:nvPr/>
        </p:nvSpPr>
        <p:spPr>
          <a:xfrm rot="0" flipH="0" flipV="0">
            <a:off x="5198363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28" name="Freeform 29428"/>
          <p:cNvSpPr/>
          <p:nvPr/>
        </p:nvSpPr>
        <p:spPr>
          <a:xfrm rot="0" flipH="0" flipV="0">
            <a:off x="5198363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29" name="Freeform 29429"/>
          <p:cNvSpPr/>
          <p:nvPr/>
        </p:nvSpPr>
        <p:spPr>
          <a:xfrm rot="0" flipH="0" flipV="0">
            <a:off x="5198363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30" name="Freeform 29430"/>
          <p:cNvSpPr/>
          <p:nvPr/>
        </p:nvSpPr>
        <p:spPr>
          <a:xfrm rot="0" flipH="0" flipV="0">
            <a:off x="5198363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31" name="Freeform 29431"/>
          <p:cNvSpPr/>
          <p:nvPr/>
        </p:nvSpPr>
        <p:spPr>
          <a:xfrm rot="0" flipH="0" flipV="0">
            <a:off x="5198363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32" name="Freeform 29432"/>
          <p:cNvSpPr/>
          <p:nvPr/>
        </p:nvSpPr>
        <p:spPr>
          <a:xfrm rot="0" flipH="0" flipV="0">
            <a:off x="5198363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33" name="Freeform 29433"/>
          <p:cNvSpPr/>
          <p:nvPr/>
        </p:nvSpPr>
        <p:spPr>
          <a:xfrm rot="0" flipH="0" flipV="0">
            <a:off x="5198363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34" name="Freeform 29434"/>
          <p:cNvSpPr/>
          <p:nvPr/>
        </p:nvSpPr>
        <p:spPr>
          <a:xfrm rot="0" flipH="0" flipV="0">
            <a:off x="5942075" y="13001753"/>
            <a:ext cx="44195" cy="36575"/>
          </a:xfrm>
          <a:custGeom>
            <a:pathLst>
              <a:path w="368300" h="304800">
                <a:moveTo>
                  <a:pt x="0" y="0"/>
                </a:moveTo>
                <a:lnTo>
                  <a:pt x="0" y="304800"/>
                </a:lnTo>
                <a:lnTo>
                  <a:pt x="368300" y="304800"/>
                </a:lnTo>
                <a:lnTo>
                  <a:pt x="368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35" name="Freeform 29435"/>
          <p:cNvSpPr/>
          <p:nvPr/>
        </p:nvSpPr>
        <p:spPr>
          <a:xfrm rot="0" flipH="0" flipV="0">
            <a:off x="5942075" y="12616181"/>
            <a:ext cx="44195" cy="53339"/>
          </a:xfrm>
          <a:custGeom>
            <a:pathLst>
              <a:path w="368300" h="444500">
                <a:moveTo>
                  <a:pt x="368300" y="444500"/>
                </a:moveTo>
                <a:lnTo>
                  <a:pt x="368300" y="381000"/>
                </a:lnTo>
                <a:lnTo>
                  <a:pt x="3683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36" name="Freeform 29436"/>
          <p:cNvSpPr/>
          <p:nvPr/>
        </p:nvSpPr>
        <p:spPr>
          <a:xfrm rot="0" flipH="0" flipV="0">
            <a:off x="5986271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37" name="Freeform 29437"/>
          <p:cNvSpPr/>
          <p:nvPr/>
        </p:nvSpPr>
        <p:spPr>
          <a:xfrm rot="0" flipH="0" flipV="0">
            <a:off x="5986271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38" name="Freeform 29438"/>
          <p:cNvSpPr/>
          <p:nvPr/>
        </p:nvSpPr>
        <p:spPr>
          <a:xfrm rot="0" flipH="0" flipV="0">
            <a:off x="5986271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39" name="Freeform 29439"/>
          <p:cNvSpPr/>
          <p:nvPr/>
        </p:nvSpPr>
        <p:spPr>
          <a:xfrm rot="0" flipH="0" flipV="0">
            <a:off x="5986271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40" name="Freeform 29440"/>
          <p:cNvSpPr/>
          <p:nvPr/>
        </p:nvSpPr>
        <p:spPr>
          <a:xfrm rot="0" flipH="0" flipV="0">
            <a:off x="5986271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41" name="Freeform 29441"/>
          <p:cNvSpPr/>
          <p:nvPr/>
        </p:nvSpPr>
        <p:spPr>
          <a:xfrm rot="0" flipH="0" flipV="0">
            <a:off x="5986271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42" name="Freeform 29442"/>
          <p:cNvSpPr/>
          <p:nvPr/>
        </p:nvSpPr>
        <p:spPr>
          <a:xfrm rot="0" flipH="0" flipV="0">
            <a:off x="5986271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43" name="Freeform 29443"/>
          <p:cNvSpPr/>
          <p:nvPr/>
        </p:nvSpPr>
        <p:spPr>
          <a:xfrm rot="0" flipH="0" flipV="0">
            <a:off x="5986271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44" name="Freeform 29444"/>
          <p:cNvSpPr/>
          <p:nvPr/>
        </p:nvSpPr>
        <p:spPr>
          <a:xfrm rot="0" flipH="0" flipV="0">
            <a:off x="5986271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45" name="Freeform 29445"/>
          <p:cNvSpPr/>
          <p:nvPr/>
        </p:nvSpPr>
        <p:spPr>
          <a:xfrm rot="0" flipH="0" flipV="0">
            <a:off x="5986271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46" name="Freeform 29446"/>
          <p:cNvSpPr/>
          <p:nvPr/>
        </p:nvSpPr>
        <p:spPr>
          <a:xfrm rot="0" flipH="0" flipV="0">
            <a:off x="5986271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47" name="Freeform 29447"/>
          <p:cNvSpPr/>
          <p:nvPr/>
        </p:nvSpPr>
        <p:spPr>
          <a:xfrm rot="0" flipH="0" flipV="0">
            <a:off x="5986271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48" name="Freeform 29448"/>
          <p:cNvSpPr/>
          <p:nvPr/>
        </p:nvSpPr>
        <p:spPr>
          <a:xfrm rot="0" flipH="0" flipV="0">
            <a:off x="5986271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49" name="Freeform 29449"/>
          <p:cNvSpPr/>
          <p:nvPr/>
        </p:nvSpPr>
        <p:spPr>
          <a:xfrm rot="0" flipH="0" flipV="0">
            <a:off x="5986271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50" name="Freeform 29450"/>
          <p:cNvSpPr/>
          <p:nvPr/>
        </p:nvSpPr>
        <p:spPr>
          <a:xfrm rot="0" flipH="0" flipV="0">
            <a:off x="5986271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51" name="Freeform 29451"/>
          <p:cNvSpPr/>
          <p:nvPr/>
        </p:nvSpPr>
        <p:spPr>
          <a:xfrm rot="0" flipH="0" flipV="0">
            <a:off x="5986271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52" name="Freeform 29452"/>
          <p:cNvSpPr/>
          <p:nvPr/>
        </p:nvSpPr>
        <p:spPr>
          <a:xfrm rot="0" flipH="0" flipV="0">
            <a:off x="5986271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53" name="Freeform 29453"/>
          <p:cNvSpPr/>
          <p:nvPr/>
        </p:nvSpPr>
        <p:spPr>
          <a:xfrm rot="0" flipH="0" flipV="0">
            <a:off x="5986271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54" name="Freeform 29454"/>
          <p:cNvSpPr/>
          <p:nvPr/>
        </p:nvSpPr>
        <p:spPr>
          <a:xfrm rot="0" flipH="0" flipV="0">
            <a:off x="5986271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55" name="Freeform 29455"/>
          <p:cNvSpPr/>
          <p:nvPr/>
        </p:nvSpPr>
        <p:spPr>
          <a:xfrm rot="0" flipH="0" flipV="0">
            <a:off x="5986271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56" name="Freeform 29456"/>
          <p:cNvSpPr/>
          <p:nvPr/>
        </p:nvSpPr>
        <p:spPr>
          <a:xfrm rot="0" flipH="0" flipV="0">
            <a:off x="5942075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57" name="Freeform 29457"/>
          <p:cNvSpPr/>
          <p:nvPr/>
        </p:nvSpPr>
        <p:spPr>
          <a:xfrm rot="0" flipH="0" flipV="0">
            <a:off x="5942075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58" name="Freeform 29458"/>
          <p:cNvSpPr/>
          <p:nvPr/>
        </p:nvSpPr>
        <p:spPr>
          <a:xfrm rot="0" flipH="0" flipV="0">
            <a:off x="5942075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59" name="Freeform 29459"/>
          <p:cNvSpPr/>
          <p:nvPr/>
        </p:nvSpPr>
        <p:spPr>
          <a:xfrm rot="0" flipH="0" flipV="0">
            <a:off x="5942075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60" name="Freeform 29460"/>
          <p:cNvSpPr/>
          <p:nvPr/>
        </p:nvSpPr>
        <p:spPr>
          <a:xfrm rot="0" flipH="0" flipV="0">
            <a:off x="5942075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61" name="Freeform 29461"/>
          <p:cNvSpPr/>
          <p:nvPr/>
        </p:nvSpPr>
        <p:spPr>
          <a:xfrm rot="0" flipH="0" flipV="0">
            <a:off x="5942075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62" name="Freeform 29462"/>
          <p:cNvSpPr/>
          <p:nvPr/>
        </p:nvSpPr>
        <p:spPr>
          <a:xfrm rot="0" flipH="0" flipV="0">
            <a:off x="5942075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63" name="Freeform 29463"/>
          <p:cNvSpPr/>
          <p:nvPr/>
        </p:nvSpPr>
        <p:spPr>
          <a:xfrm rot="0" flipH="0" flipV="0">
            <a:off x="5942075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64" name="Freeform 29464"/>
          <p:cNvSpPr/>
          <p:nvPr/>
        </p:nvSpPr>
        <p:spPr>
          <a:xfrm rot="0" flipH="0" flipV="0">
            <a:off x="5942075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65" name="Freeform 29465"/>
          <p:cNvSpPr/>
          <p:nvPr/>
        </p:nvSpPr>
        <p:spPr>
          <a:xfrm rot="0" flipH="0" flipV="0">
            <a:off x="5942075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66" name="Freeform 29466"/>
          <p:cNvSpPr/>
          <p:nvPr/>
        </p:nvSpPr>
        <p:spPr>
          <a:xfrm rot="0" flipH="0" flipV="0">
            <a:off x="5942075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67" name="Freeform 29467"/>
          <p:cNvSpPr/>
          <p:nvPr/>
        </p:nvSpPr>
        <p:spPr>
          <a:xfrm rot="0" flipH="0" flipV="0">
            <a:off x="5942075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68" name="Freeform 29468"/>
          <p:cNvSpPr/>
          <p:nvPr/>
        </p:nvSpPr>
        <p:spPr>
          <a:xfrm rot="0" flipH="0" flipV="0">
            <a:off x="5942075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69" name="Freeform 29469"/>
          <p:cNvSpPr/>
          <p:nvPr/>
        </p:nvSpPr>
        <p:spPr>
          <a:xfrm rot="0" flipH="0" flipV="0">
            <a:off x="5942075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70" name="Freeform 29470"/>
          <p:cNvSpPr/>
          <p:nvPr/>
        </p:nvSpPr>
        <p:spPr>
          <a:xfrm rot="0" flipH="0" flipV="0">
            <a:off x="5942075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71" name="Freeform 29471"/>
          <p:cNvSpPr/>
          <p:nvPr/>
        </p:nvSpPr>
        <p:spPr>
          <a:xfrm rot="0" flipH="0" flipV="0">
            <a:off x="5942075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72" name="Freeform 29472"/>
          <p:cNvSpPr/>
          <p:nvPr/>
        </p:nvSpPr>
        <p:spPr>
          <a:xfrm rot="0" flipH="0" flipV="0">
            <a:off x="5942075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73" name="Freeform 29473"/>
          <p:cNvSpPr/>
          <p:nvPr/>
        </p:nvSpPr>
        <p:spPr>
          <a:xfrm rot="0" flipH="0" flipV="0">
            <a:off x="5942075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74" name="Freeform 29474"/>
          <p:cNvSpPr/>
          <p:nvPr/>
        </p:nvSpPr>
        <p:spPr>
          <a:xfrm rot="0" flipH="0" flipV="0">
            <a:off x="5942075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75" name="Freeform 29475"/>
          <p:cNvSpPr/>
          <p:nvPr/>
        </p:nvSpPr>
        <p:spPr>
          <a:xfrm rot="0" flipH="0" flipV="0">
            <a:off x="5942075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76" name="Freeform 29476"/>
          <p:cNvSpPr/>
          <p:nvPr/>
        </p:nvSpPr>
        <p:spPr>
          <a:xfrm rot="0" flipH="0" flipV="0">
            <a:off x="5942075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77" name="Freeform 29477"/>
          <p:cNvSpPr/>
          <p:nvPr/>
        </p:nvSpPr>
        <p:spPr>
          <a:xfrm rot="0" flipH="0" flipV="0">
            <a:off x="6176771" y="13001753"/>
            <a:ext cx="44195" cy="36575"/>
          </a:xfrm>
          <a:custGeom>
            <a:pathLst>
              <a:path w="368300" h="304800">
                <a:moveTo>
                  <a:pt x="0" y="0"/>
                </a:moveTo>
                <a:lnTo>
                  <a:pt x="0" y="304800"/>
                </a:lnTo>
                <a:lnTo>
                  <a:pt x="368300" y="304800"/>
                </a:lnTo>
                <a:lnTo>
                  <a:pt x="368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78" name="Freeform 29478"/>
          <p:cNvSpPr/>
          <p:nvPr/>
        </p:nvSpPr>
        <p:spPr>
          <a:xfrm rot="0" flipH="0" flipV="0">
            <a:off x="6176771" y="12616181"/>
            <a:ext cx="44195" cy="53339"/>
          </a:xfrm>
          <a:custGeom>
            <a:pathLst>
              <a:path w="368300" h="444500">
                <a:moveTo>
                  <a:pt x="368300" y="444500"/>
                </a:moveTo>
                <a:lnTo>
                  <a:pt x="368300" y="381000"/>
                </a:lnTo>
                <a:lnTo>
                  <a:pt x="3683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79" name="Freeform 29479"/>
          <p:cNvSpPr/>
          <p:nvPr/>
        </p:nvSpPr>
        <p:spPr>
          <a:xfrm rot="0" flipH="0" flipV="0">
            <a:off x="6220967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80" name="Freeform 29480"/>
          <p:cNvSpPr/>
          <p:nvPr/>
        </p:nvSpPr>
        <p:spPr>
          <a:xfrm rot="0" flipH="0" flipV="0">
            <a:off x="6220967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81" name="Freeform 29481"/>
          <p:cNvSpPr/>
          <p:nvPr/>
        </p:nvSpPr>
        <p:spPr>
          <a:xfrm rot="0" flipH="0" flipV="0">
            <a:off x="6220967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82" name="Freeform 29482"/>
          <p:cNvSpPr/>
          <p:nvPr/>
        </p:nvSpPr>
        <p:spPr>
          <a:xfrm rot="0" flipH="0" flipV="0">
            <a:off x="6220967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83" name="Freeform 29483"/>
          <p:cNvSpPr/>
          <p:nvPr/>
        </p:nvSpPr>
        <p:spPr>
          <a:xfrm rot="0" flipH="0" flipV="0">
            <a:off x="6220967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84" name="Freeform 29484"/>
          <p:cNvSpPr/>
          <p:nvPr/>
        </p:nvSpPr>
        <p:spPr>
          <a:xfrm rot="0" flipH="0" flipV="0">
            <a:off x="6220967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85" name="Freeform 29485"/>
          <p:cNvSpPr/>
          <p:nvPr/>
        </p:nvSpPr>
        <p:spPr>
          <a:xfrm rot="0" flipH="0" flipV="0">
            <a:off x="6220967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86" name="Freeform 29486"/>
          <p:cNvSpPr/>
          <p:nvPr/>
        </p:nvSpPr>
        <p:spPr>
          <a:xfrm rot="0" flipH="0" flipV="0">
            <a:off x="6220967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87" name="Freeform 29487"/>
          <p:cNvSpPr/>
          <p:nvPr/>
        </p:nvSpPr>
        <p:spPr>
          <a:xfrm rot="0" flipH="0" flipV="0">
            <a:off x="6220967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88" name="Freeform 29488"/>
          <p:cNvSpPr/>
          <p:nvPr/>
        </p:nvSpPr>
        <p:spPr>
          <a:xfrm rot="0" flipH="0" flipV="0">
            <a:off x="6220967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89" name="Freeform 29489"/>
          <p:cNvSpPr/>
          <p:nvPr/>
        </p:nvSpPr>
        <p:spPr>
          <a:xfrm rot="0" flipH="0" flipV="0">
            <a:off x="6220967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90" name="Freeform 29490"/>
          <p:cNvSpPr/>
          <p:nvPr/>
        </p:nvSpPr>
        <p:spPr>
          <a:xfrm rot="0" flipH="0" flipV="0">
            <a:off x="6220967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91" name="Freeform 29491"/>
          <p:cNvSpPr/>
          <p:nvPr/>
        </p:nvSpPr>
        <p:spPr>
          <a:xfrm rot="0" flipH="0" flipV="0">
            <a:off x="6220967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92" name="Freeform 29492"/>
          <p:cNvSpPr/>
          <p:nvPr/>
        </p:nvSpPr>
        <p:spPr>
          <a:xfrm rot="0" flipH="0" flipV="0">
            <a:off x="6220967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93" name="Freeform 29493"/>
          <p:cNvSpPr/>
          <p:nvPr/>
        </p:nvSpPr>
        <p:spPr>
          <a:xfrm rot="0" flipH="0" flipV="0">
            <a:off x="6220967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94" name="Freeform 29494"/>
          <p:cNvSpPr/>
          <p:nvPr/>
        </p:nvSpPr>
        <p:spPr>
          <a:xfrm rot="0" flipH="0" flipV="0">
            <a:off x="6220967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95" name="Freeform 29495"/>
          <p:cNvSpPr/>
          <p:nvPr/>
        </p:nvSpPr>
        <p:spPr>
          <a:xfrm rot="0" flipH="0" flipV="0">
            <a:off x="6220967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96" name="Freeform 29496"/>
          <p:cNvSpPr/>
          <p:nvPr/>
        </p:nvSpPr>
        <p:spPr>
          <a:xfrm rot="0" flipH="0" flipV="0">
            <a:off x="6220967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97" name="Freeform 29497"/>
          <p:cNvSpPr/>
          <p:nvPr/>
        </p:nvSpPr>
        <p:spPr>
          <a:xfrm rot="0" flipH="0" flipV="0">
            <a:off x="6220967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98" name="Freeform 29498"/>
          <p:cNvSpPr/>
          <p:nvPr/>
        </p:nvSpPr>
        <p:spPr>
          <a:xfrm rot="0" flipH="0" flipV="0">
            <a:off x="6220967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499" name="Freeform 29499"/>
          <p:cNvSpPr/>
          <p:nvPr/>
        </p:nvSpPr>
        <p:spPr>
          <a:xfrm rot="0" flipH="0" flipV="0">
            <a:off x="6176771" y="1266190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00" name="Freeform 29500"/>
          <p:cNvSpPr/>
          <p:nvPr/>
        </p:nvSpPr>
        <p:spPr>
          <a:xfrm rot="0" flipH="0" flipV="0">
            <a:off x="6176771" y="126756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01" name="Freeform 29501"/>
          <p:cNvSpPr/>
          <p:nvPr/>
        </p:nvSpPr>
        <p:spPr>
          <a:xfrm rot="0" flipH="0" flipV="0">
            <a:off x="6176771" y="126923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02" name="Freeform 29502"/>
          <p:cNvSpPr/>
          <p:nvPr/>
        </p:nvSpPr>
        <p:spPr>
          <a:xfrm rot="0" flipH="0" flipV="0">
            <a:off x="6176771" y="127091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03" name="Freeform 29503"/>
          <p:cNvSpPr/>
          <p:nvPr/>
        </p:nvSpPr>
        <p:spPr>
          <a:xfrm rot="0" flipH="0" flipV="0">
            <a:off x="6176771" y="127259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04" name="Freeform 29504"/>
          <p:cNvSpPr/>
          <p:nvPr/>
        </p:nvSpPr>
        <p:spPr>
          <a:xfrm rot="0" flipH="0" flipV="0">
            <a:off x="6176771" y="127426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05" name="Freeform 29505"/>
          <p:cNvSpPr/>
          <p:nvPr/>
        </p:nvSpPr>
        <p:spPr>
          <a:xfrm rot="0" flipH="0" flipV="0">
            <a:off x="6176771" y="127594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06" name="Freeform 29506"/>
          <p:cNvSpPr/>
          <p:nvPr/>
        </p:nvSpPr>
        <p:spPr>
          <a:xfrm rot="0" flipH="0" flipV="0">
            <a:off x="6176771" y="127762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07" name="Freeform 29507"/>
          <p:cNvSpPr/>
          <p:nvPr/>
        </p:nvSpPr>
        <p:spPr>
          <a:xfrm rot="0" flipH="0" flipV="0">
            <a:off x="6176771" y="127929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08" name="Freeform 29508"/>
          <p:cNvSpPr/>
          <p:nvPr/>
        </p:nvSpPr>
        <p:spPr>
          <a:xfrm rot="0" flipH="0" flipV="0">
            <a:off x="6176771" y="128097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09" name="Freeform 29509"/>
          <p:cNvSpPr/>
          <p:nvPr/>
        </p:nvSpPr>
        <p:spPr>
          <a:xfrm rot="0" flipH="0" flipV="0">
            <a:off x="6176771" y="128264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10" name="Freeform 29510"/>
          <p:cNvSpPr/>
          <p:nvPr/>
        </p:nvSpPr>
        <p:spPr>
          <a:xfrm rot="0" flipH="0" flipV="0">
            <a:off x="6176771" y="128432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11" name="Freeform 29511"/>
          <p:cNvSpPr/>
          <p:nvPr/>
        </p:nvSpPr>
        <p:spPr>
          <a:xfrm rot="0" flipH="0" flipV="0">
            <a:off x="6176771" y="128600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12" name="Freeform 29512"/>
          <p:cNvSpPr/>
          <p:nvPr/>
        </p:nvSpPr>
        <p:spPr>
          <a:xfrm rot="0" flipH="0" flipV="0">
            <a:off x="6176771" y="128767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13" name="Freeform 29513"/>
          <p:cNvSpPr/>
          <p:nvPr/>
        </p:nvSpPr>
        <p:spPr>
          <a:xfrm rot="0" flipH="0" flipV="0">
            <a:off x="6176771" y="128935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14" name="Freeform 29514"/>
          <p:cNvSpPr/>
          <p:nvPr/>
        </p:nvSpPr>
        <p:spPr>
          <a:xfrm rot="0" flipH="0" flipV="0">
            <a:off x="6176771" y="129103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15" name="Freeform 29515"/>
          <p:cNvSpPr/>
          <p:nvPr/>
        </p:nvSpPr>
        <p:spPr>
          <a:xfrm rot="0" flipH="0" flipV="0">
            <a:off x="6176771" y="129270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16" name="Freeform 29516"/>
          <p:cNvSpPr/>
          <p:nvPr/>
        </p:nvSpPr>
        <p:spPr>
          <a:xfrm rot="0" flipH="0" flipV="0">
            <a:off x="6176771" y="129438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17" name="Freeform 29517"/>
          <p:cNvSpPr/>
          <p:nvPr/>
        </p:nvSpPr>
        <p:spPr>
          <a:xfrm rot="0" flipH="0" flipV="0">
            <a:off x="6176771" y="129606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18" name="Freeform 29518"/>
          <p:cNvSpPr/>
          <p:nvPr/>
        </p:nvSpPr>
        <p:spPr>
          <a:xfrm rot="0" flipH="0" flipV="0">
            <a:off x="6176771" y="129773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19" name="Freeform 29519"/>
          <p:cNvSpPr/>
          <p:nvPr/>
        </p:nvSpPr>
        <p:spPr>
          <a:xfrm rot="0" flipH="0" flipV="0">
            <a:off x="6176771" y="1299413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20" name="Freeform 29520"/>
          <p:cNvSpPr/>
          <p:nvPr/>
        </p:nvSpPr>
        <p:spPr>
          <a:xfrm rot="0" flipH="0" flipV="0">
            <a:off x="14656449" y="8109494"/>
            <a:ext cx="913969" cy="2796642"/>
          </a:xfrm>
          <a:custGeom>
            <a:pathLst>
              <a:path w="7616415" h="23305356">
                <a:moveTo>
                  <a:pt x="7616415" y="0"/>
                </a:moveTo>
                <a:cubicBezTo>
                  <a:pt x="3036937" y="2047838"/>
                  <a:pt x="74550" y="6580647"/>
                  <a:pt x="37281" y="11597010"/>
                </a:cubicBezTo>
                <a:cubicBezTo>
                  <a:pt x="0" y="16613374"/>
                  <a:pt x="2894707" y="21189702"/>
                  <a:pt x="7443254" y="23305356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21" name="Freeform 29521"/>
          <p:cNvSpPr/>
          <p:nvPr/>
        </p:nvSpPr>
        <p:spPr>
          <a:xfrm rot="0" flipH="0" flipV="0">
            <a:off x="14804135" y="8890001"/>
            <a:ext cx="1392935" cy="623315"/>
          </a:xfrm>
          <a:custGeom>
            <a:pathLst>
              <a:path w="11607800" h="5194300">
                <a:moveTo>
                  <a:pt x="11607800" y="5194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22" name="Freeform 29522"/>
          <p:cNvSpPr/>
          <p:nvPr/>
        </p:nvSpPr>
        <p:spPr>
          <a:xfrm rot="0" flipH="0" flipV="0">
            <a:off x="14794991" y="8888477"/>
            <a:ext cx="327659" cy="50291"/>
          </a:xfrm>
          <a:custGeom>
            <a:pathLst>
              <a:path w="2730500" h="419100">
                <a:moveTo>
                  <a:pt x="2730500" y="419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23" name="Freeform 29523"/>
          <p:cNvSpPr/>
          <p:nvPr/>
        </p:nvSpPr>
        <p:spPr>
          <a:xfrm rot="0" flipH="0" flipV="0">
            <a:off x="14796515" y="8886953"/>
            <a:ext cx="256031" cy="211835"/>
          </a:xfrm>
          <a:custGeom>
            <a:pathLst>
              <a:path w="2133600" h="1765300">
                <a:moveTo>
                  <a:pt x="2133600" y="1765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24" name="Freeform 29524"/>
          <p:cNvSpPr/>
          <p:nvPr/>
        </p:nvSpPr>
        <p:spPr>
          <a:xfrm rot="0" flipH="0" flipV="0">
            <a:off x="17126711" y="9222233"/>
            <a:ext cx="1426463" cy="57911"/>
          </a:xfrm>
          <a:custGeom>
            <a:pathLst>
              <a:path w="11887200" h="482600">
                <a:moveTo>
                  <a:pt x="0" y="482600"/>
                </a:moveTo>
                <a:lnTo>
                  <a:pt x="11887200" y="482600"/>
                </a:lnTo>
                <a:lnTo>
                  <a:pt x="11887200" y="0"/>
                </a:lnTo>
                <a:lnTo>
                  <a:pt x="0" y="0"/>
                </a:lnTo>
                <a:lnTo>
                  <a:pt x="0" y="482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25" name="Freeform 29525"/>
          <p:cNvSpPr/>
          <p:nvPr/>
        </p:nvSpPr>
        <p:spPr>
          <a:xfrm rot="0" flipH="0" flipV="0">
            <a:off x="17126711" y="9165845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26" name="Freeform 29526"/>
          <p:cNvSpPr/>
          <p:nvPr/>
        </p:nvSpPr>
        <p:spPr>
          <a:xfrm rot="0" flipH="0" flipV="0">
            <a:off x="17126711" y="9109457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27" name="Freeform 29527"/>
          <p:cNvSpPr/>
          <p:nvPr/>
        </p:nvSpPr>
        <p:spPr>
          <a:xfrm rot="0" flipH="0" flipV="0">
            <a:off x="17126711" y="9053069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28" name="Freeform 29528"/>
          <p:cNvSpPr/>
          <p:nvPr/>
        </p:nvSpPr>
        <p:spPr>
          <a:xfrm rot="0" flipH="0" flipV="0">
            <a:off x="17126711" y="8996681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29" name="Freeform 29529"/>
          <p:cNvSpPr/>
          <p:nvPr/>
        </p:nvSpPr>
        <p:spPr>
          <a:xfrm rot="0" flipH="0" flipV="0">
            <a:off x="17126711" y="8940293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30" name="Freeform 29530"/>
          <p:cNvSpPr/>
          <p:nvPr/>
        </p:nvSpPr>
        <p:spPr>
          <a:xfrm rot="0" flipH="0" flipV="0">
            <a:off x="17126711" y="8650733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31" name="Freeform 29531"/>
          <p:cNvSpPr/>
          <p:nvPr/>
        </p:nvSpPr>
        <p:spPr>
          <a:xfrm rot="0" flipH="0" flipV="0">
            <a:off x="17126711" y="8592821"/>
            <a:ext cx="1426463" cy="57911"/>
          </a:xfrm>
          <a:custGeom>
            <a:pathLst>
              <a:path w="11887200" h="482600">
                <a:moveTo>
                  <a:pt x="0" y="482600"/>
                </a:moveTo>
                <a:lnTo>
                  <a:pt x="11887200" y="482600"/>
                </a:lnTo>
                <a:lnTo>
                  <a:pt x="11887200" y="0"/>
                </a:lnTo>
                <a:lnTo>
                  <a:pt x="0" y="0"/>
                </a:lnTo>
                <a:lnTo>
                  <a:pt x="0" y="482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32" name="Freeform 29532"/>
          <p:cNvSpPr/>
          <p:nvPr/>
        </p:nvSpPr>
        <p:spPr>
          <a:xfrm rot="0" flipH="0" flipV="0">
            <a:off x="17126711" y="8536433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33" name="Freeform 29533"/>
          <p:cNvSpPr/>
          <p:nvPr/>
        </p:nvSpPr>
        <p:spPr>
          <a:xfrm rot="0" flipH="0" flipV="0">
            <a:off x="17126711" y="8480045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34" name="Freeform 29534"/>
          <p:cNvSpPr/>
          <p:nvPr/>
        </p:nvSpPr>
        <p:spPr>
          <a:xfrm rot="0" flipH="0" flipV="0">
            <a:off x="17126711" y="8423657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35" name="Freeform 29535"/>
          <p:cNvSpPr/>
          <p:nvPr/>
        </p:nvSpPr>
        <p:spPr>
          <a:xfrm rot="0" flipH="0" flipV="0">
            <a:off x="17126711" y="8367269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36" name="Freeform 29536"/>
          <p:cNvSpPr/>
          <p:nvPr/>
        </p:nvSpPr>
        <p:spPr>
          <a:xfrm rot="0" flipH="0" flipV="0">
            <a:off x="17233391" y="8707121"/>
            <a:ext cx="0" cy="233171"/>
          </a:xfrm>
          <a:custGeom>
            <a:pathLst>
              <a:path w="0" h="1943100">
                <a:moveTo>
                  <a:pt x="0" y="0"/>
                </a:moveTo>
                <a:lnTo>
                  <a:pt x="0" y="194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37" name="Freeform 29537"/>
          <p:cNvSpPr/>
          <p:nvPr/>
        </p:nvSpPr>
        <p:spPr>
          <a:xfrm rot="0" flipH="0" flipV="0">
            <a:off x="17189195" y="9280145"/>
            <a:ext cx="44195" cy="36575"/>
          </a:xfrm>
          <a:custGeom>
            <a:pathLst>
              <a:path w="368300" h="304800">
                <a:moveTo>
                  <a:pt x="368300" y="0"/>
                </a:moveTo>
                <a:lnTo>
                  <a:pt x="3683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38" name="Freeform 29538"/>
          <p:cNvSpPr/>
          <p:nvPr/>
        </p:nvSpPr>
        <p:spPr>
          <a:xfrm rot="0" flipH="0" flipV="0">
            <a:off x="17189195" y="8707121"/>
            <a:ext cx="0" cy="233171"/>
          </a:xfrm>
          <a:custGeom>
            <a:pathLst>
              <a:path w="0" h="1943100">
                <a:moveTo>
                  <a:pt x="0" y="1943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39" name="Freeform 29539"/>
          <p:cNvSpPr/>
          <p:nvPr/>
        </p:nvSpPr>
        <p:spPr>
          <a:xfrm rot="0" flipH="0" flipV="0">
            <a:off x="17189195" y="8321549"/>
            <a:ext cx="44195" cy="45719"/>
          </a:xfrm>
          <a:custGeom>
            <a:pathLst>
              <a:path w="368300" h="381000">
                <a:moveTo>
                  <a:pt x="0" y="381000"/>
                </a:moveTo>
                <a:lnTo>
                  <a:pt x="0" y="0"/>
                </a:lnTo>
                <a:lnTo>
                  <a:pt x="368300" y="0"/>
                </a:lnTo>
                <a:lnTo>
                  <a:pt x="3683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40" name="Freeform 29540"/>
          <p:cNvSpPr/>
          <p:nvPr/>
        </p:nvSpPr>
        <p:spPr>
          <a:xfrm rot="0" flipH="0" flipV="0">
            <a:off x="17423891" y="9280145"/>
            <a:ext cx="44195" cy="36575"/>
          </a:xfrm>
          <a:custGeom>
            <a:pathLst>
              <a:path w="368300" h="304800">
                <a:moveTo>
                  <a:pt x="368300" y="0"/>
                </a:moveTo>
                <a:lnTo>
                  <a:pt x="3683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41" name="Freeform 29541"/>
          <p:cNvSpPr/>
          <p:nvPr/>
        </p:nvSpPr>
        <p:spPr>
          <a:xfrm rot="0" flipH="0" flipV="0">
            <a:off x="17423891" y="8321549"/>
            <a:ext cx="44195" cy="45719"/>
          </a:xfrm>
          <a:custGeom>
            <a:pathLst>
              <a:path w="368300" h="381000">
                <a:moveTo>
                  <a:pt x="0" y="381000"/>
                </a:moveTo>
                <a:lnTo>
                  <a:pt x="0" y="0"/>
                </a:lnTo>
                <a:lnTo>
                  <a:pt x="368300" y="0"/>
                </a:lnTo>
                <a:lnTo>
                  <a:pt x="3683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42" name="Freeform 29542"/>
          <p:cNvSpPr/>
          <p:nvPr/>
        </p:nvSpPr>
        <p:spPr>
          <a:xfrm rot="0" flipH="0" flipV="0">
            <a:off x="17189195" y="836726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43" name="Freeform 29543"/>
          <p:cNvSpPr/>
          <p:nvPr/>
        </p:nvSpPr>
        <p:spPr>
          <a:xfrm rot="0" flipH="0" flipV="0">
            <a:off x="17189195" y="83809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44" name="Freeform 29544"/>
          <p:cNvSpPr/>
          <p:nvPr/>
        </p:nvSpPr>
        <p:spPr>
          <a:xfrm rot="0" flipH="0" flipV="0">
            <a:off x="17189195" y="83977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45" name="Freeform 29545"/>
          <p:cNvSpPr/>
          <p:nvPr/>
        </p:nvSpPr>
        <p:spPr>
          <a:xfrm rot="0" flipH="0" flipV="0">
            <a:off x="17189195" y="84145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46" name="Freeform 29546"/>
          <p:cNvSpPr/>
          <p:nvPr/>
        </p:nvSpPr>
        <p:spPr>
          <a:xfrm rot="0" flipH="0" flipV="0">
            <a:off x="17189195" y="84312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47" name="Freeform 29547"/>
          <p:cNvSpPr/>
          <p:nvPr/>
        </p:nvSpPr>
        <p:spPr>
          <a:xfrm rot="0" flipH="0" flipV="0">
            <a:off x="17189195" y="84480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48" name="Freeform 29548"/>
          <p:cNvSpPr/>
          <p:nvPr/>
        </p:nvSpPr>
        <p:spPr>
          <a:xfrm rot="0" flipH="0" flipV="0">
            <a:off x="17189195" y="84648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49" name="Freeform 29549"/>
          <p:cNvSpPr/>
          <p:nvPr/>
        </p:nvSpPr>
        <p:spPr>
          <a:xfrm rot="0" flipH="0" flipV="0">
            <a:off x="17189195" y="84815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50" name="Freeform 29550"/>
          <p:cNvSpPr/>
          <p:nvPr/>
        </p:nvSpPr>
        <p:spPr>
          <a:xfrm rot="0" flipH="0" flipV="0">
            <a:off x="17189195" y="84983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51" name="Freeform 29551"/>
          <p:cNvSpPr/>
          <p:nvPr/>
        </p:nvSpPr>
        <p:spPr>
          <a:xfrm rot="0" flipH="0" flipV="0">
            <a:off x="17189195" y="85150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52" name="Freeform 29552"/>
          <p:cNvSpPr/>
          <p:nvPr/>
        </p:nvSpPr>
        <p:spPr>
          <a:xfrm rot="0" flipH="0" flipV="0">
            <a:off x="17189195" y="85318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53" name="Freeform 29553"/>
          <p:cNvSpPr/>
          <p:nvPr/>
        </p:nvSpPr>
        <p:spPr>
          <a:xfrm rot="0" flipH="0" flipV="0">
            <a:off x="17189195" y="85486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54" name="Freeform 29554"/>
          <p:cNvSpPr/>
          <p:nvPr/>
        </p:nvSpPr>
        <p:spPr>
          <a:xfrm rot="0" flipH="0" flipV="0">
            <a:off x="17189195" y="85653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55" name="Freeform 29555"/>
          <p:cNvSpPr/>
          <p:nvPr/>
        </p:nvSpPr>
        <p:spPr>
          <a:xfrm rot="0" flipH="0" flipV="0">
            <a:off x="17189195" y="85821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56" name="Freeform 29556"/>
          <p:cNvSpPr/>
          <p:nvPr/>
        </p:nvSpPr>
        <p:spPr>
          <a:xfrm rot="0" flipH="0" flipV="0">
            <a:off x="17189195" y="85989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57" name="Freeform 29557"/>
          <p:cNvSpPr/>
          <p:nvPr/>
        </p:nvSpPr>
        <p:spPr>
          <a:xfrm rot="0" flipH="0" flipV="0">
            <a:off x="17189195" y="86141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58" name="Freeform 29558"/>
          <p:cNvSpPr/>
          <p:nvPr/>
        </p:nvSpPr>
        <p:spPr>
          <a:xfrm rot="0" flipH="0" flipV="0">
            <a:off x="17189195" y="86309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59" name="Freeform 29559"/>
          <p:cNvSpPr/>
          <p:nvPr/>
        </p:nvSpPr>
        <p:spPr>
          <a:xfrm rot="0" flipH="0" flipV="0">
            <a:off x="17189195" y="86476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60" name="Freeform 29560"/>
          <p:cNvSpPr/>
          <p:nvPr/>
        </p:nvSpPr>
        <p:spPr>
          <a:xfrm rot="0" flipH="0" flipV="0">
            <a:off x="17189195" y="86644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61" name="Freeform 29561"/>
          <p:cNvSpPr/>
          <p:nvPr/>
        </p:nvSpPr>
        <p:spPr>
          <a:xfrm rot="0" flipH="0" flipV="0">
            <a:off x="17189195" y="86812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62" name="Freeform 29562"/>
          <p:cNvSpPr/>
          <p:nvPr/>
        </p:nvSpPr>
        <p:spPr>
          <a:xfrm rot="0" flipH="0" flipV="0">
            <a:off x="17189195" y="8697977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63" name="Freeform 29563"/>
          <p:cNvSpPr/>
          <p:nvPr/>
        </p:nvSpPr>
        <p:spPr>
          <a:xfrm rot="0" flipH="0" flipV="0">
            <a:off x="17233391" y="836726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64" name="Freeform 29564"/>
          <p:cNvSpPr/>
          <p:nvPr/>
        </p:nvSpPr>
        <p:spPr>
          <a:xfrm rot="0" flipH="0" flipV="0">
            <a:off x="17233391" y="83809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65" name="Freeform 29565"/>
          <p:cNvSpPr/>
          <p:nvPr/>
        </p:nvSpPr>
        <p:spPr>
          <a:xfrm rot="0" flipH="0" flipV="0">
            <a:off x="17233391" y="83977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66" name="Freeform 29566"/>
          <p:cNvSpPr/>
          <p:nvPr/>
        </p:nvSpPr>
        <p:spPr>
          <a:xfrm rot="0" flipH="0" flipV="0">
            <a:off x="17233391" y="84145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67" name="Freeform 29567"/>
          <p:cNvSpPr/>
          <p:nvPr/>
        </p:nvSpPr>
        <p:spPr>
          <a:xfrm rot="0" flipH="0" flipV="0">
            <a:off x="17233391" y="84312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68" name="Freeform 29568"/>
          <p:cNvSpPr/>
          <p:nvPr/>
        </p:nvSpPr>
        <p:spPr>
          <a:xfrm rot="0" flipH="0" flipV="0">
            <a:off x="17233391" y="84480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69" name="Freeform 29569"/>
          <p:cNvSpPr/>
          <p:nvPr/>
        </p:nvSpPr>
        <p:spPr>
          <a:xfrm rot="0" flipH="0" flipV="0">
            <a:off x="17233391" y="84648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70" name="Freeform 29570"/>
          <p:cNvSpPr/>
          <p:nvPr/>
        </p:nvSpPr>
        <p:spPr>
          <a:xfrm rot="0" flipH="0" flipV="0">
            <a:off x="17233391" y="84815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71" name="Freeform 29571"/>
          <p:cNvSpPr/>
          <p:nvPr/>
        </p:nvSpPr>
        <p:spPr>
          <a:xfrm rot="0" flipH="0" flipV="0">
            <a:off x="17233391" y="84983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72" name="Freeform 29572"/>
          <p:cNvSpPr/>
          <p:nvPr/>
        </p:nvSpPr>
        <p:spPr>
          <a:xfrm rot="0" flipH="0" flipV="0">
            <a:off x="17233391" y="85150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73" name="Freeform 29573"/>
          <p:cNvSpPr/>
          <p:nvPr/>
        </p:nvSpPr>
        <p:spPr>
          <a:xfrm rot="0" flipH="0" flipV="0">
            <a:off x="17233391" y="85318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74" name="Freeform 29574"/>
          <p:cNvSpPr/>
          <p:nvPr/>
        </p:nvSpPr>
        <p:spPr>
          <a:xfrm rot="0" flipH="0" flipV="0">
            <a:off x="17233391" y="85486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75" name="Freeform 29575"/>
          <p:cNvSpPr/>
          <p:nvPr/>
        </p:nvSpPr>
        <p:spPr>
          <a:xfrm rot="0" flipH="0" flipV="0">
            <a:off x="17233391" y="85653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76" name="Freeform 29576"/>
          <p:cNvSpPr/>
          <p:nvPr/>
        </p:nvSpPr>
        <p:spPr>
          <a:xfrm rot="0" flipH="0" flipV="0">
            <a:off x="17233391" y="85821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77" name="Freeform 29577"/>
          <p:cNvSpPr/>
          <p:nvPr/>
        </p:nvSpPr>
        <p:spPr>
          <a:xfrm rot="0" flipH="0" flipV="0">
            <a:off x="17233391" y="85989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78" name="Freeform 29578"/>
          <p:cNvSpPr/>
          <p:nvPr/>
        </p:nvSpPr>
        <p:spPr>
          <a:xfrm rot="0" flipH="0" flipV="0">
            <a:off x="17233391" y="86141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79" name="Freeform 29579"/>
          <p:cNvSpPr/>
          <p:nvPr/>
        </p:nvSpPr>
        <p:spPr>
          <a:xfrm rot="0" flipH="0" flipV="0">
            <a:off x="17233391" y="86309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80" name="Freeform 29580"/>
          <p:cNvSpPr/>
          <p:nvPr/>
        </p:nvSpPr>
        <p:spPr>
          <a:xfrm rot="0" flipH="0" flipV="0">
            <a:off x="17233391" y="86476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81" name="Freeform 29581"/>
          <p:cNvSpPr/>
          <p:nvPr/>
        </p:nvSpPr>
        <p:spPr>
          <a:xfrm rot="0" flipH="0" flipV="0">
            <a:off x="17233391" y="86644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82" name="Freeform 29582"/>
          <p:cNvSpPr/>
          <p:nvPr/>
        </p:nvSpPr>
        <p:spPr>
          <a:xfrm rot="0" flipH="0" flipV="0">
            <a:off x="17233391" y="86812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83" name="Freeform 29583"/>
          <p:cNvSpPr/>
          <p:nvPr/>
        </p:nvSpPr>
        <p:spPr>
          <a:xfrm rot="0" flipH="0" flipV="0">
            <a:off x="17233391" y="8697977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84" name="Freeform 29584"/>
          <p:cNvSpPr/>
          <p:nvPr/>
        </p:nvSpPr>
        <p:spPr>
          <a:xfrm rot="0" flipH="0" flipV="0">
            <a:off x="17423891" y="836726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85" name="Freeform 29585"/>
          <p:cNvSpPr/>
          <p:nvPr/>
        </p:nvSpPr>
        <p:spPr>
          <a:xfrm rot="0" flipH="0" flipV="0">
            <a:off x="17423891" y="83809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86" name="Freeform 29586"/>
          <p:cNvSpPr/>
          <p:nvPr/>
        </p:nvSpPr>
        <p:spPr>
          <a:xfrm rot="0" flipH="0" flipV="0">
            <a:off x="17423891" y="83977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87" name="Freeform 29587"/>
          <p:cNvSpPr/>
          <p:nvPr/>
        </p:nvSpPr>
        <p:spPr>
          <a:xfrm rot="0" flipH="0" flipV="0">
            <a:off x="17423891" y="84145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88" name="Freeform 29588"/>
          <p:cNvSpPr/>
          <p:nvPr/>
        </p:nvSpPr>
        <p:spPr>
          <a:xfrm rot="0" flipH="0" flipV="0">
            <a:off x="17423891" y="84312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89" name="Freeform 29589"/>
          <p:cNvSpPr/>
          <p:nvPr/>
        </p:nvSpPr>
        <p:spPr>
          <a:xfrm rot="0" flipH="0" flipV="0">
            <a:off x="17423891" y="84480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90" name="Freeform 29590"/>
          <p:cNvSpPr/>
          <p:nvPr/>
        </p:nvSpPr>
        <p:spPr>
          <a:xfrm rot="0" flipH="0" flipV="0">
            <a:off x="17423891" y="84648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91" name="Freeform 29591"/>
          <p:cNvSpPr/>
          <p:nvPr/>
        </p:nvSpPr>
        <p:spPr>
          <a:xfrm rot="0" flipH="0" flipV="0">
            <a:off x="17423891" y="84815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92" name="Freeform 29592"/>
          <p:cNvSpPr/>
          <p:nvPr/>
        </p:nvSpPr>
        <p:spPr>
          <a:xfrm rot="0" flipH="0" flipV="0">
            <a:off x="17423891" y="84983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93" name="Freeform 29593"/>
          <p:cNvSpPr/>
          <p:nvPr/>
        </p:nvSpPr>
        <p:spPr>
          <a:xfrm rot="0" flipH="0" flipV="0">
            <a:off x="17423891" y="85150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94" name="Freeform 29594"/>
          <p:cNvSpPr/>
          <p:nvPr/>
        </p:nvSpPr>
        <p:spPr>
          <a:xfrm rot="0" flipH="0" flipV="0">
            <a:off x="17423891" y="85318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95" name="Freeform 29595"/>
          <p:cNvSpPr/>
          <p:nvPr/>
        </p:nvSpPr>
        <p:spPr>
          <a:xfrm rot="0" flipH="0" flipV="0">
            <a:off x="17423891" y="85486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96" name="Freeform 29596"/>
          <p:cNvSpPr/>
          <p:nvPr/>
        </p:nvSpPr>
        <p:spPr>
          <a:xfrm rot="0" flipH="0" flipV="0">
            <a:off x="17423891" y="85653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97" name="Freeform 29597"/>
          <p:cNvSpPr/>
          <p:nvPr/>
        </p:nvSpPr>
        <p:spPr>
          <a:xfrm rot="0" flipH="0" flipV="0">
            <a:off x="17423891" y="85821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98" name="Freeform 29598"/>
          <p:cNvSpPr/>
          <p:nvPr/>
        </p:nvSpPr>
        <p:spPr>
          <a:xfrm rot="0" flipH="0" flipV="0">
            <a:off x="17423891" y="85989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599" name="Freeform 29599"/>
          <p:cNvSpPr/>
          <p:nvPr/>
        </p:nvSpPr>
        <p:spPr>
          <a:xfrm rot="0" flipH="0" flipV="0">
            <a:off x="17423891" y="86141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00" name="Freeform 29600"/>
          <p:cNvSpPr/>
          <p:nvPr/>
        </p:nvSpPr>
        <p:spPr>
          <a:xfrm rot="0" flipH="0" flipV="0">
            <a:off x="17423891" y="86309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01" name="Freeform 29601"/>
          <p:cNvSpPr/>
          <p:nvPr/>
        </p:nvSpPr>
        <p:spPr>
          <a:xfrm rot="0" flipH="0" flipV="0">
            <a:off x="17423891" y="86476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02" name="Freeform 29602"/>
          <p:cNvSpPr/>
          <p:nvPr/>
        </p:nvSpPr>
        <p:spPr>
          <a:xfrm rot="0" flipH="0" flipV="0">
            <a:off x="17423891" y="86644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03" name="Freeform 29603"/>
          <p:cNvSpPr/>
          <p:nvPr/>
        </p:nvSpPr>
        <p:spPr>
          <a:xfrm rot="0" flipH="0" flipV="0">
            <a:off x="17423891" y="86812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04" name="Freeform 29604"/>
          <p:cNvSpPr/>
          <p:nvPr/>
        </p:nvSpPr>
        <p:spPr>
          <a:xfrm rot="0" flipH="0" flipV="0">
            <a:off x="17423891" y="8697977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05" name="Freeform 29605"/>
          <p:cNvSpPr/>
          <p:nvPr/>
        </p:nvSpPr>
        <p:spPr>
          <a:xfrm rot="0" flipH="0" flipV="0">
            <a:off x="17468087" y="836726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06" name="Freeform 29606"/>
          <p:cNvSpPr/>
          <p:nvPr/>
        </p:nvSpPr>
        <p:spPr>
          <a:xfrm rot="0" flipH="0" flipV="0">
            <a:off x="17468087" y="83809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07" name="Freeform 29607"/>
          <p:cNvSpPr/>
          <p:nvPr/>
        </p:nvSpPr>
        <p:spPr>
          <a:xfrm rot="0" flipH="0" flipV="0">
            <a:off x="17468087" y="83977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08" name="Freeform 29608"/>
          <p:cNvSpPr/>
          <p:nvPr/>
        </p:nvSpPr>
        <p:spPr>
          <a:xfrm rot="0" flipH="0" flipV="0">
            <a:off x="17468087" y="84145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09" name="Freeform 29609"/>
          <p:cNvSpPr/>
          <p:nvPr/>
        </p:nvSpPr>
        <p:spPr>
          <a:xfrm rot="0" flipH="0" flipV="0">
            <a:off x="17468087" y="84312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10" name="Freeform 29610"/>
          <p:cNvSpPr/>
          <p:nvPr/>
        </p:nvSpPr>
        <p:spPr>
          <a:xfrm rot="0" flipH="0" flipV="0">
            <a:off x="17468087" y="84480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11" name="Freeform 29611"/>
          <p:cNvSpPr/>
          <p:nvPr/>
        </p:nvSpPr>
        <p:spPr>
          <a:xfrm rot="0" flipH="0" flipV="0">
            <a:off x="17468087" y="84648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12" name="Freeform 29612"/>
          <p:cNvSpPr/>
          <p:nvPr/>
        </p:nvSpPr>
        <p:spPr>
          <a:xfrm rot="0" flipH="0" flipV="0">
            <a:off x="17468087" y="84815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13" name="Freeform 29613"/>
          <p:cNvSpPr/>
          <p:nvPr/>
        </p:nvSpPr>
        <p:spPr>
          <a:xfrm rot="0" flipH="0" flipV="0">
            <a:off x="17468087" y="84983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14" name="Freeform 29614"/>
          <p:cNvSpPr/>
          <p:nvPr/>
        </p:nvSpPr>
        <p:spPr>
          <a:xfrm rot="0" flipH="0" flipV="0">
            <a:off x="17468087" y="85150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15" name="Freeform 29615"/>
          <p:cNvSpPr/>
          <p:nvPr/>
        </p:nvSpPr>
        <p:spPr>
          <a:xfrm rot="0" flipH="0" flipV="0">
            <a:off x="17468087" y="85318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16" name="Freeform 29616"/>
          <p:cNvSpPr/>
          <p:nvPr/>
        </p:nvSpPr>
        <p:spPr>
          <a:xfrm rot="0" flipH="0" flipV="0">
            <a:off x="17468087" y="85486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17" name="Freeform 29617"/>
          <p:cNvSpPr/>
          <p:nvPr/>
        </p:nvSpPr>
        <p:spPr>
          <a:xfrm rot="0" flipH="0" flipV="0">
            <a:off x="17468087" y="85653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18" name="Freeform 29618"/>
          <p:cNvSpPr/>
          <p:nvPr/>
        </p:nvSpPr>
        <p:spPr>
          <a:xfrm rot="0" flipH="0" flipV="0">
            <a:off x="17468087" y="85821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19" name="Freeform 29619"/>
          <p:cNvSpPr/>
          <p:nvPr/>
        </p:nvSpPr>
        <p:spPr>
          <a:xfrm rot="0" flipH="0" flipV="0">
            <a:off x="17468087" y="85989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20" name="Freeform 29620"/>
          <p:cNvSpPr/>
          <p:nvPr/>
        </p:nvSpPr>
        <p:spPr>
          <a:xfrm rot="0" flipH="0" flipV="0">
            <a:off x="17468087" y="86141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21" name="Freeform 29621"/>
          <p:cNvSpPr/>
          <p:nvPr/>
        </p:nvSpPr>
        <p:spPr>
          <a:xfrm rot="0" flipH="0" flipV="0">
            <a:off x="17468087" y="86309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22" name="Freeform 29622"/>
          <p:cNvSpPr/>
          <p:nvPr/>
        </p:nvSpPr>
        <p:spPr>
          <a:xfrm rot="0" flipH="0" flipV="0">
            <a:off x="17468087" y="86476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23" name="Freeform 29623"/>
          <p:cNvSpPr/>
          <p:nvPr/>
        </p:nvSpPr>
        <p:spPr>
          <a:xfrm rot="0" flipH="0" flipV="0">
            <a:off x="17468087" y="86644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24" name="Freeform 29624"/>
          <p:cNvSpPr/>
          <p:nvPr/>
        </p:nvSpPr>
        <p:spPr>
          <a:xfrm rot="0" flipH="0" flipV="0">
            <a:off x="17468087" y="86812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25" name="Freeform 29625"/>
          <p:cNvSpPr/>
          <p:nvPr/>
        </p:nvSpPr>
        <p:spPr>
          <a:xfrm rot="0" flipH="0" flipV="0">
            <a:off x="17468087" y="8697977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26" name="Freeform 29626"/>
          <p:cNvSpPr/>
          <p:nvPr/>
        </p:nvSpPr>
        <p:spPr>
          <a:xfrm rot="0" flipH="0" flipV="0">
            <a:off x="17189195" y="894029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27" name="Freeform 29627"/>
          <p:cNvSpPr/>
          <p:nvPr/>
        </p:nvSpPr>
        <p:spPr>
          <a:xfrm rot="0" flipH="0" flipV="0">
            <a:off x="17189195" y="8954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28" name="Freeform 29628"/>
          <p:cNvSpPr/>
          <p:nvPr/>
        </p:nvSpPr>
        <p:spPr>
          <a:xfrm rot="0" flipH="0" flipV="0">
            <a:off x="17189195" y="8970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29" name="Freeform 29629"/>
          <p:cNvSpPr/>
          <p:nvPr/>
        </p:nvSpPr>
        <p:spPr>
          <a:xfrm rot="0" flipH="0" flipV="0">
            <a:off x="17189195" y="8987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30" name="Freeform 29630"/>
          <p:cNvSpPr/>
          <p:nvPr/>
        </p:nvSpPr>
        <p:spPr>
          <a:xfrm rot="0" flipH="0" flipV="0">
            <a:off x="17189195" y="9004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31" name="Freeform 29631"/>
          <p:cNvSpPr/>
          <p:nvPr/>
        </p:nvSpPr>
        <p:spPr>
          <a:xfrm rot="0" flipH="0" flipV="0">
            <a:off x="17189195" y="9021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32" name="Freeform 29632"/>
          <p:cNvSpPr/>
          <p:nvPr/>
        </p:nvSpPr>
        <p:spPr>
          <a:xfrm rot="0" flipH="0" flipV="0">
            <a:off x="17189195" y="9037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33" name="Freeform 29633"/>
          <p:cNvSpPr/>
          <p:nvPr/>
        </p:nvSpPr>
        <p:spPr>
          <a:xfrm rot="0" flipH="0" flipV="0">
            <a:off x="17189195" y="9054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34" name="Freeform 29634"/>
          <p:cNvSpPr/>
          <p:nvPr/>
        </p:nvSpPr>
        <p:spPr>
          <a:xfrm rot="0" flipH="0" flipV="0">
            <a:off x="17189195" y="9071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35" name="Freeform 29635"/>
          <p:cNvSpPr/>
          <p:nvPr/>
        </p:nvSpPr>
        <p:spPr>
          <a:xfrm rot="0" flipH="0" flipV="0">
            <a:off x="17189195" y="90881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36" name="Freeform 29636"/>
          <p:cNvSpPr/>
          <p:nvPr/>
        </p:nvSpPr>
        <p:spPr>
          <a:xfrm rot="0" flipH="0" flipV="0">
            <a:off x="17189195" y="91048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37" name="Freeform 29637"/>
          <p:cNvSpPr/>
          <p:nvPr/>
        </p:nvSpPr>
        <p:spPr>
          <a:xfrm rot="0" flipH="0" flipV="0">
            <a:off x="17189195" y="91216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38" name="Freeform 29638"/>
          <p:cNvSpPr/>
          <p:nvPr/>
        </p:nvSpPr>
        <p:spPr>
          <a:xfrm rot="0" flipH="0" flipV="0">
            <a:off x="17189195" y="91384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39" name="Freeform 29639"/>
          <p:cNvSpPr/>
          <p:nvPr/>
        </p:nvSpPr>
        <p:spPr>
          <a:xfrm rot="0" flipH="0" flipV="0">
            <a:off x="17189195" y="91536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40" name="Freeform 29640"/>
          <p:cNvSpPr/>
          <p:nvPr/>
        </p:nvSpPr>
        <p:spPr>
          <a:xfrm rot="0" flipH="0" flipV="0">
            <a:off x="17189195" y="91704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41" name="Freeform 29641"/>
          <p:cNvSpPr/>
          <p:nvPr/>
        </p:nvSpPr>
        <p:spPr>
          <a:xfrm rot="0" flipH="0" flipV="0">
            <a:off x="17189195" y="91871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42" name="Freeform 29642"/>
          <p:cNvSpPr/>
          <p:nvPr/>
        </p:nvSpPr>
        <p:spPr>
          <a:xfrm rot="0" flipH="0" flipV="0">
            <a:off x="17189195" y="92039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43" name="Freeform 29643"/>
          <p:cNvSpPr/>
          <p:nvPr/>
        </p:nvSpPr>
        <p:spPr>
          <a:xfrm rot="0" flipH="0" flipV="0">
            <a:off x="17189195" y="92207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44" name="Freeform 29644"/>
          <p:cNvSpPr/>
          <p:nvPr/>
        </p:nvSpPr>
        <p:spPr>
          <a:xfrm rot="0" flipH="0" flipV="0">
            <a:off x="17189195" y="92374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45" name="Freeform 29645"/>
          <p:cNvSpPr/>
          <p:nvPr/>
        </p:nvSpPr>
        <p:spPr>
          <a:xfrm rot="0" flipH="0" flipV="0">
            <a:off x="17189195" y="92542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46" name="Freeform 29646"/>
          <p:cNvSpPr/>
          <p:nvPr/>
        </p:nvSpPr>
        <p:spPr>
          <a:xfrm rot="0" flipH="0" flipV="0">
            <a:off x="17189195" y="9271001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47" name="Freeform 29647"/>
          <p:cNvSpPr/>
          <p:nvPr/>
        </p:nvSpPr>
        <p:spPr>
          <a:xfrm rot="0" flipH="0" flipV="0">
            <a:off x="17233391" y="894029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48" name="Freeform 29648"/>
          <p:cNvSpPr/>
          <p:nvPr/>
        </p:nvSpPr>
        <p:spPr>
          <a:xfrm rot="0" flipH="0" flipV="0">
            <a:off x="17233391" y="8954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49" name="Freeform 29649"/>
          <p:cNvSpPr/>
          <p:nvPr/>
        </p:nvSpPr>
        <p:spPr>
          <a:xfrm rot="0" flipH="0" flipV="0">
            <a:off x="17233391" y="8970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50" name="Freeform 29650"/>
          <p:cNvSpPr/>
          <p:nvPr/>
        </p:nvSpPr>
        <p:spPr>
          <a:xfrm rot="0" flipH="0" flipV="0">
            <a:off x="17233391" y="8987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51" name="Freeform 29651"/>
          <p:cNvSpPr/>
          <p:nvPr/>
        </p:nvSpPr>
        <p:spPr>
          <a:xfrm rot="0" flipH="0" flipV="0">
            <a:off x="17233391" y="9004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52" name="Freeform 29652"/>
          <p:cNvSpPr/>
          <p:nvPr/>
        </p:nvSpPr>
        <p:spPr>
          <a:xfrm rot="0" flipH="0" flipV="0">
            <a:off x="17233391" y="9021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53" name="Freeform 29653"/>
          <p:cNvSpPr/>
          <p:nvPr/>
        </p:nvSpPr>
        <p:spPr>
          <a:xfrm rot="0" flipH="0" flipV="0">
            <a:off x="17233391" y="9037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54" name="Freeform 29654"/>
          <p:cNvSpPr/>
          <p:nvPr/>
        </p:nvSpPr>
        <p:spPr>
          <a:xfrm rot="0" flipH="0" flipV="0">
            <a:off x="17233391" y="9054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55" name="Freeform 29655"/>
          <p:cNvSpPr/>
          <p:nvPr/>
        </p:nvSpPr>
        <p:spPr>
          <a:xfrm rot="0" flipH="0" flipV="0">
            <a:off x="17233391" y="9071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56" name="Freeform 29656"/>
          <p:cNvSpPr/>
          <p:nvPr/>
        </p:nvSpPr>
        <p:spPr>
          <a:xfrm rot="0" flipH="0" flipV="0">
            <a:off x="17233391" y="90881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57" name="Freeform 29657"/>
          <p:cNvSpPr/>
          <p:nvPr/>
        </p:nvSpPr>
        <p:spPr>
          <a:xfrm rot="0" flipH="0" flipV="0">
            <a:off x="17233391" y="91048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58" name="Freeform 29658"/>
          <p:cNvSpPr/>
          <p:nvPr/>
        </p:nvSpPr>
        <p:spPr>
          <a:xfrm rot="0" flipH="0" flipV="0">
            <a:off x="17233391" y="91216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59" name="Freeform 29659"/>
          <p:cNvSpPr/>
          <p:nvPr/>
        </p:nvSpPr>
        <p:spPr>
          <a:xfrm rot="0" flipH="0" flipV="0">
            <a:off x="17233391" y="91384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60" name="Freeform 29660"/>
          <p:cNvSpPr/>
          <p:nvPr/>
        </p:nvSpPr>
        <p:spPr>
          <a:xfrm rot="0" flipH="0" flipV="0">
            <a:off x="17233391" y="91536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61" name="Freeform 29661"/>
          <p:cNvSpPr/>
          <p:nvPr/>
        </p:nvSpPr>
        <p:spPr>
          <a:xfrm rot="0" flipH="0" flipV="0">
            <a:off x="17233391" y="91704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62" name="Freeform 29662"/>
          <p:cNvSpPr/>
          <p:nvPr/>
        </p:nvSpPr>
        <p:spPr>
          <a:xfrm rot="0" flipH="0" flipV="0">
            <a:off x="17233391" y="91871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63" name="Freeform 29663"/>
          <p:cNvSpPr/>
          <p:nvPr/>
        </p:nvSpPr>
        <p:spPr>
          <a:xfrm rot="0" flipH="0" flipV="0">
            <a:off x="17233391" y="92039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64" name="Freeform 29664"/>
          <p:cNvSpPr/>
          <p:nvPr/>
        </p:nvSpPr>
        <p:spPr>
          <a:xfrm rot="0" flipH="0" flipV="0">
            <a:off x="17233391" y="92207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65" name="Freeform 29665"/>
          <p:cNvSpPr/>
          <p:nvPr/>
        </p:nvSpPr>
        <p:spPr>
          <a:xfrm rot="0" flipH="0" flipV="0">
            <a:off x="17233391" y="92374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66" name="Freeform 29666"/>
          <p:cNvSpPr/>
          <p:nvPr/>
        </p:nvSpPr>
        <p:spPr>
          <a:xfrm rot="0" flipH="0" flipV="0">
            <a:off x="17233391" y="92542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67" name="Freeform 29667"/>
          <p:cNvSpPr/>
          <p:nvPr/>
        </p:nvSpPr>
        <p:spPr>
          <a:xfrm rot="0" flipH="0" flipV="0">
            <a:off x="17233391" y="9271001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68" name="Freeform 29668"/>
          <p:cNvSpPr/>
          <p:nvPr/>
        </p:nvSpPr>
        <p:spPr>
          <a:xfrm rot="0" flipH="0" flipV="0">
            <a:off x="17423891" y="894029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69" name="Freeform 29669"/>
          <p:cNvSpPr/>
          <p:nvPr/>
        </p:nvSpPr>
        <p:spPr>
          <a:xfrm rot="0" flipH="0" flipV="0">
            <a:off x="17423891" y="8954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70" name="Freeform 29670"/>
          <p:cNvSpPr/>
          <p:nvPr/>
        </p:nvSpPr>
        <p:spPr>
          <a:xfrm rot="0" flipH="0" flipV="0">
            <a:off x="17423891" y="8970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71" name="Freeform 29671"/>
          <p:cNvSpPr/>
          <p:nvPr/>
        </p:nvSpPr>
        <p:spPr>
          <a:xfrm rot="0" flipH="0" flipV="0">
            <a:off x="17423891" y="8987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72" name="Freeform 29672"/>
          <p:cNvSpPr/>
          <p:nvPr/>
        </p:nvSpPr>
        <p:spPr>
          <a:xfrm rot="0" flipH="0" flipV="0">
            <a:off x="17423891" y="9004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73" name="Freeform 29673"/>
          <p:cNvSpPr/>
          <p:nvPr/>
        </p:nvSpPr>
        <p:spPr>
          <a:xfrm rot="0" flipH="0" flipV="0">
            <a:off x="17423891" y="9021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74" name="Freeform 29674"/>
          <p:cNvSpPr/>
          <p:nvPr/>
        </p:nvSpPr>
        <p:spPr>
          <a:xfrm rot="0" flipH="0" flipV="0">
            <a:off x="17423891" y="9037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75" name="Freeform 29675"/>
          <p:cNvSpPr/>
          <p:nvPr/>
        </p:nvSpPr>
        <p:spPr>
          <a:xfrm rot="0" flipH="0" flipV="0">
            <a:off x="17423891" y="9054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76" name="Freeform 29676"/>
          <p:cNvSpPr/>
          <p:nvPr/>
        </p:nvSpPr>
        <p:spPr>
          <a:xfrm rot="0" flipH="0" flipV="0">
            <a:off x="17423891" y="9071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77" name="Freeform 29677"/>
          <p:cNvSpPr/>
          <p:nvPr/>
        </p:nvSpPr>
        <p:spPr>
          <a:xfrm rot="0" flipH="0" flipV="0">
            <a:off x="17423891" y="90881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78" name="Freeform 29678"/>
          <p:cNvSpPr/>
          <p:nvPr/>
        </p:nvSpPr>
        <p:spPr>
          <a:xfrm rot="0" flipH="0" flipV="0">
            <a:off x="17423891" y="91048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79" name="Freeform 29679"/>
          <p:cNvSpPr/>
          <p:nvPr/>
        </p:nvSpPr>
        <p:spPr>
          <a:xfrm rot="0" flipH="0" flipV="0">
            <a:off x="17423891" y="91216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80" name="Freeform 29680"/>
          <p:cNvSpPr/>
          <p:nvPr/>
        </p:nvSpPr>
        <p:spPr>
          <a:xfrm rot="0" flipH="0" flipV="0">
            <a:off x="17423891" y="91384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81" name="Freeform 29681"/>
          <p:cNvSpPr/>
          <p:nvPr/>
        </p:nvSpPr>
        <p:spPr>
          <a:xfrm rot="0" flipH="0" flipV="0">
            <a:off x="17423891" y="91536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82" name="Freeform 29682"/>
          <p:cNvSpPr/>
          <p:nvPr/>
        </p:nvSpPr>
        <p:spPr>
          <a:xfrm rot="0" flipH="0" flipV="0">
            <a:off x="17423891" y="91704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83" name="Freeform 29683"/>
          <p:cNvSpPr/>
          <p:nvPr/>
        </p:nvSpPr>
        <p:spPr>
          <a:xfrm rot="0" flipH="0" flipV="0">
            <a:off x="17423891" y="91871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84" name="Freeform 29684"/>
          <p:cNvSpPr/>
          <p:nvPr/>
        </p:nvSpPr>
        <p:spPr>
          <a:xfrm rot="0" flipH="0" flipV="0">
            <a:off x="17423891" y="92039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85" name="Freeform 29685"/>
          <p:cNvSpPr/>
          <p:nvPr/>
        </p:nvSpPr>
        <p:spPr>
          <a:xfrm rot="0" flipH="0" flipV="0">
            <a:off x="17423891" y="92207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86" name="Freeform 29686"/>
          <p:cNvSpPr/>
          <p:nvPr/>
        </p:nvSpPr>
        <p:spPr>
          <a:xfrm rot="0" flipH="0" flipV="0">
            <a:off x="17423891" y="92374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87" name="Freeform 29687"/>
          <p:cNvSpPr/>
          <p:nvPr/>
        </p:nvSpPr>
        <p:spPr>
          <a:xfrm rot="0" flipH="0" flipV="0">
            <a:off x="17423891" y="92542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88" name="Freeform 29688"/>
          <p:cNvSpPr/>
          <p:nvPr/>
        </p:nvSpPr>
        <p:spPr>
          <a:xfrm rot="0" flipH="0" flipV="0">
            <a:off x="17423891" y="9271001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89" name="Freeform 29689"/>
          <p:cNvSpPr/>
          <p:nvPr/>
        </p:nvSpPr>
        <p:spPr>
          <a:xfrm rot="0" flipH="0" flipV="0">
            <a:off x="17468087" y="894029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90" name="Freeform 29690"/>
          <p:cNvSpPr/>
          <p:nvPr/>
        </p:nvSpPr>
        <p:spPr>
          <a:xfrm rot="0" flipH="0" flipV="0">
            <a:off x="17468087" y="8954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91" name="Freeform 29691"/>
          <p:cNvSpPr/>
          <p:nvPr/>
        </p:nvSpPr>
        <p:spPr>
          <a:xfrm rot="0" flipH="0" flipV="0">
            <a:off x="17468087" y="8970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92" name="Freeform 29692"/>
          <p:cNvSpPr/>
          <p:nvPr/>
        </p:nvSpPr>
        <p:spPr>
          <a:xfrm rot="0" flipH="0" flipV="0">
            <a:off x="17468087" y="8987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93" name="Freeform 29693"/>
          <p:cNvSpPr/>
          <p:nvPr/>
        </p:nvSpPr>
        <p:spPr>
          <a:xfrm rot="0" flipH="0" flipV="0">
            <a:off x="17468087" y="9004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94" name="Freeform 29694"/>
          <p:cNvSpPr/>
          <p:nvPr/>
        </p:nvSpPr>
        <p:spPr>
          <a:xfrm rot="0" flipH="0" flipV="0">
            <a:off x="17468087" y="9021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95" name="Freeform 29695"/>
          <p:cNvSpPr/>
          <p:nvPr/>
        </p:nvSpPr>
        <p:spPr>
          <a:xfrm rot="0" flipH="0" flipV="0">
            <a:off x="17468087" y="9037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96" name="Freeform 29696"/>
          <p:cNvSpPr/>
          <p:nvPr/>
        </p:nvSpPr>
        <p:spPr>
          <a:xfrm rot="0" flipH="0" flipV="0">
            <a:off x="17468087" y="9054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97" name="Freeform 29697"/>
          <p:cNvSpPr/>
          <p:nvPr/>
        </p:nvSpPr>
        <p:spPr>
          <a:xfrm rot="0" flipH="0" flipV="0">
            <a:off x="17468087" y="9071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98" name="Freeform 29698"/>
          <p:cNvSpPr/>
          <p:nvPr/>
        </p:nvSpPr>
        <p:spPr>
          <a:xfrm rot="0" flipH="0" flipV="0">
            <a:off x="17468087" y="90881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699" name="Freeform 29699"/>
          <p:cNvSpPr/>
          <p:nvPr/>
        </p:nvSpPr>
        <p:spPr>
          <a:xfrm rot="0" flipH="0" flipV="0">
            <a:off x="17468087" y="91048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00" name="Freeform 29700"/>
          <p:cNvSpPr/>
          <p:nvPr/>
        </p:nvSpPr>
        <p:spPr>
          <a:xfrm rot="0" flipH="0" flipV="0">
            <a:off x="17468087" y="91216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01" name="Freeform 29701"/>
          <p:cNvSpPr/>
          <p:nvPr/>
        </p:nvSpPr>
        <p:spPr>
          <a:xfrm rot="0" flipH="0" flipV="0">
            <a:off x="17468087" y="91384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02" name="Freeform 29702"/>
          <p:cNvSpPr/>
          <p:nvPr/>
        </p:nvSpPr>
        <p:spPr>
          <a:xfrm rot="0" flipH="0" flipV="0">
            <a:off x="17468087" y="91536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03" name="Freeform 29703"/>
          <p:cNvSpPr/>
          <p:nvPr/>
        </p:nvSpPr>
        <p:spPr>
          <a:xfrm rot="0" flipH="0" flipV="0">
            <a:off x="17468087" y="91704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04" name="Freeform 29704"/>
          <p:cNvSpPr/>
          <p:nvPr/>
        </p:nvSpPr>
        <p:spPr>
          <a:xfrm rot="0" flipH="0" flipV="0">
            <a:off x="17468087" y="91871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05" name="Freeform 29705"/>
          <p:cNvSpPr/>
          <p:nvPr/>
        </p:nvSpPr>
        <p:spPr>
          <a:xfrm rot="0" flipH="0" flipV="0">
            <a:off x="17468087" y="92039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06" name="Freeform 29706"/>
          <p:cNvSpPr/>
          <p:nvPr/>
        </p:nvSpPr>
        <p:spPr>
          <a:xfrm rot="0" flipH="0" flipV="0">
            <a:off x="17468087" y="92207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07" name="Freeform 29707"/>
          <p:cNvSpPr/>
          <p:nvPr/>
        </p:nvSpPr>
        <p:spPr>
          <a:xfrm rot="0" flipH="0" flipV="0">
            <a:off x="17468087" y="92374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08" name="Freeform 29708"/>
          <p:cNvSpPr/>
          <p:nvPr/>
        </p:nvSpPr>
        <p:spPr>
          <a:xfrm rot="0" flipH="0" flipV="0">
            <a:off x="17468087" y="92542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09" name="Freeform 29709"/>
          <p:cNvSpPr/>
          <p:nvPr/>
        </p:nvSpPr>
        <p:spPr>
          <a:xfrm rot="0" flipH="0" flipV="0">
            <a:off x="17468087" y="9271001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10" name="Freeform 29710"/>
          <p:cNvSpPr/>
          <p:nvPr/>
        </p:nvSpPr>
        <p:spPr>
          <a:xfrm rot="0" flipH="0" flipV="0">
            <a:off x="18211799" y="9280145"/>
            <a:ext cx="42671" cy="36575"/>
          </a:xfrm>
          <a:custGeom>
            <a:pathLst>
              <a:path w="355600" h="304800">
                <a:moveTo>
                  <a:pt x="0" y="0"/>
                </a:moveTo>
                <a:lnTo>
                  <a:pt x="0" y="304800"/>
                </a:lnTo>
                <a:lnTo>
                  <a:pt x="355600" y="304800"/>
                </a:lnTo>
                <a:lnTo>
                  <a:pt x="35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11" name="Freeform 29711"/>
          <p:cNvSpPr/>
          <p:nvPr/>
        </p:nvSpPr>
        <p:spPr>
          <a:xfrm rot="0" flipH="0" flipV="0">
            <a:off x="18211799" y="8321549"/>
            <a:ext cx="42671" cy="53339"/>
          </a:xfrm>
          <a:custGeom>
            <a:pathLst>
              <a:path w="355600" h="444500">
                <a:moveTo>
                  <a:pt x="355600" y="444500"/>
                </a:moveTo>
                <a:lnTo>
                  <a:pt x="355600" y="381000"/>
                </a:lnTo>
                <a:lnTo>
                  <a:pt x="3556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12" name="Freeform 29712"/>
          <p:cNvSpPr/>
          <p:nvPr/>
        </p:nvSpPr>
        <p:spPr>
          <a:xfrm rot="0" flipH="0" flipV="0">
            <a:off x="18254471" y="83809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13" name="Freeform 29713"/>
          <p:cNvSpPr/>
          <p:nvPr/>
        </p:nvSpPr>
        <p:spPr>
          <a:xfrm rot="0" flipH="0" flipV="0">
            <a:off x="18254471" y="83977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14" name="Freeform 29714"/>
          <p:cNvSpPr/>
          <p:nvPr/>
        </p:nvSpPr>
        <p:spPr>
          <a:xfrm rot="0" flipH="0" flipV="0">
            <a:off x="18254471" y="84145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15" name="Freeform 29715"/>
          <p:cNvSpPr/>
          <p:nvPr/>
        </p:nvSpPr>
        <p:spPr>
          <a:xfrm rot="0" flipH="0" flipV="0">
            <a:off x="18254471" y="84312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16" name="Freeform 29716"/>
          <p:cNvSpPr/>
          <p:nvPr/>
        </p:nvSpPr>
        <p:spPr>
          <a:xfrm rot="0" flipH="0" flipV="0">
            <a:off x="18254471" y="84480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17" name="Freeform 29717"/>
          <p:cNvSpPr/>
          <p:nvPr/>
        </p:nvSpPr>
        <p:spPr>
          <a:xfrm rot="0" flipH="0" flipV="0">
            <a:off x="18254471" y="84648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18" name="Freeform 29718"/>
          <p:cNvSpPr/>
          <p:nvPr/>
        </p:nvSpPr>
        <p:spPr>
          <a:xfrm rot="0" flipH="0" flipV="0">
            <a:off x="18254471" y="84815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19" name="Freeform 29719"/>
          <p:cNvSpPr/>
          <p:nvPr/>
        </p:nvSpPr>
        <p:spPr>
          <a:xfrm rot="0" flipH="0" flipV="0">
            <a:off x="18254471" y="84983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20" name="Freeform 29720"/>
          <p:cNvSpPr/>
          <p:nvPr/>
        </p:nvSpPr>
        <p:spPr>
          <a:xfrm rot="0" flipH="0" flipV="0">
            <a:off x="18254471" y="85150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21" name="Freeform 29721"/>
          <p:cNvSpPr/>
          <p:nvPr/>
        </p:nvSpPr>
        <p:spPr>
          <a:xfrm rot="0" flipH="0" flipV="0">
            <a:off x="18254471" y="85318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22" name="Freeform 29722"/>
          <p:cNvSpPr/>
          <p:nvPr/>
        </p:nvSpPr>
        <p:spPr>
          <a:xfrm rot="0" flipH="0" flipV="0">
            <a:off x="18254471" y="85486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23" name="Freeform 29723"/>
          <p:cNvSpPr/>
          <p:nvPr/>
        </p:nvSpPr>
        <p:spPr>
          <a:xfrm rot="0" flipH="0" flipV="0">
            <a:off x="18254471" y="85653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24" name="Freeform 29724"/>
          <p:cNvSpPr/>
          <p:nvPr/>
        </p:nvSpPr>
        <p:spPr>
          <a:xfrm rot="0" flipH="0" flipV="0">
            <a:off x="18254471" y="85821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25" name="Freeform 29725"/>
          <p:cNvSpPr/>
          <p:nvPr/>
        </p:nvSpPr>
        <p:spPr>
          <a:xfrm rot="0" flipH="0" flipV="0">
            <a:off x="18254471" y="85989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26" name="Freeform 29726"/>
          <p:cNvSpPr/>
          <p:nvPr/>
        </p:nvSpPr>
        <p:spPr>
          <a:xfrm rot="0" flipH="0" flipV="0">
            <a:off x="18254471" y="86141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27" name="Freeform 29727"/>
          <p:cNvSpPr/>
          <p:nvPr/>
        </p:nvSpPr>
        <p:spPr>
          <a:xfrm rot="0" flipH="0" flipV="0">
            <a:off x="18254471" y="86309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28" name="Freeform 29728"/>
          <p:cNvSpPr/>
          <p:nvPr/>
        </p:nvSpPr>
        <p:spPr>
          <a:xfrm rot="0" flipH="0" flipV="0">
            <a:off x="18254471" y="86476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29" name="Freeform 29729"/>
          <p:cNvSpPr/>
          <p:nvPr/>
        </p:nvSpPr>
        <p:spPr>
          <a:xfrm rot="0" flipH="0" flipV="0">
            <a:off x="18254471" y="86644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30" name="Freeform 29730"/>
          <p:cNvSpPr/>
          <p:nvPr/>
        </p:nvSpPr>
        <p:spPr>
          <a:xfrm rot="0" flipH="0" flipV="0">
            <a:off x="18254471" y="86812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31" name="Freeform 29731"/>
          <p:cNvSpPr/>
          <p:nvPr/>
        </p:nvSpPr>
        <p:spPr>
          <a:xfrm rot="0" flipH="0" flipV="0">
            <a:off x="18254471" y="8697977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32" name="Freeform 29732"/>
          <p:cNvSpPr/>
          <p:nvPr/>
        </p:nvSpPr>
        <p:spPr>
          <a:xfrm rot="0" flipH="0" flipV="0">
            <a:off x="18211799" y="836726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33" name="Freeform 29733"/>
          <p:cNvSpPr/>
          <p:nvPr/>
        </p:nvSpPr>
        <p:spPr>
          <a:xfrm rot="0" flipH="0" flipV="0">
            <a:off x="18211799" y="83809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34" name="Freeform 29734"/>
          <p:cNvSpPr/>
          <p:nvPr/>
        </p:nvSpPr>
        <p:spPr>
          <a:xfrm rot="0" flipH="0" flipV="0">
            <a:off x="18211799" y="83977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35" name="Freeform 29735"/>
          <p:cNvSpPr/>
          <p:nvPr/>
        </p:nvSpPr>
        <p:spPr>
          <a:xfrm rot="0" flipH="0" flipV="0">
            <a:off x="18211799" y="84145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36" name="Freeform 29736"/>
          <p:cNvSpPr/>
          <p:nvPr/>
        </p:nvSpPr>
        <p:spPr>
          <a:xfrm rot="0" flipH="0" flipV="0">
            <a:off x="18211799" y="84312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37" name="Freeform 29737"/>
          <p:cNvSpPr/>
          <p:nvPr/>
        </p:nvSpPr>
        <p:spPr>
          <a:xfrm rot="0" flipH="0" flipV="0">
            <a:off x="18211799" y="84480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38" name="Freeform 29738"/>
          <p:cNvSpPr/>
          <p:nvPr/>
        </p:nvSpPr>
        <p:spPr>
          <a:xfrm rot="0" flipH="0" flipV="0">
            <a:off x="18211799" y="84648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39" name="Freeform 29739"/>
          <p:cNvSpPr/>
          <p:nvPr/>
        </p:nvSpPr>
        <p:spPr>
          <a:xfrm rot="0" flipH="0" flipV="0">
            <a:off x="18211799" y="84815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40" name="Freeform 29740"/>
          <p:cNvSpPr/>
          <p:nvPr/>
        </p:nvSpPr>
        <p:spPr>
          <a:xfrm rot="0" flipH="0" flipV="0">
            <a:off x="18211799" y="84983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41" name="Freeform 29741"/>
          <p:cNvSpPr/>
          <p:nvPr/>
        </p:nvSpPr>
        <p:spPr>
          <a:xfrm rot="0" flipH="0" flipV="0">
            <a:off x="18211799" y="85150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42" name="Freeform 29742"/>
          <p:cNvSpPr/>
          <p:nvPr/>
        </p:nvSpPr>
        <p:spPr>
          <a:xfrm rot="0" flipH="0" flipV="0">
            <a:off x="18211799" y="85318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43" name="Freeform 29743"/>
          <p:cNvSpPr/>
          <p:nvPr/>
        </p:nvSpPr>
        <p:spPr>
          <a:xfrm rot="0" flipH="0" flipV="0">
            <a:off x="18211799" y="85486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44" name="Freeform 29744"/>
          <p:cNvSpPr/>
          <p:nvPr/>
        </p:nvSpPr>
        <p:spPr>
          <a:xfrm rot="0" flipH="0" flipV="0">
            <a:off x="18211799" y="85653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45" name="Freeform 29745"/>
          <p:cNvSpPr/>
          <p:nvPr/>
        </p:nvSpPr>
        <p:spPr>
          <a:xfrm rot="0" flipH="0" flipV="0">
            <a:off x="18211799" y="85821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46" name="Freeform 29746"/>
          <p:cNvSpPr/>
          <p:nvPr/>
        </p:nvSpPr>
        <p:spPr>
          <a:xfrm rot="0" flipH="0" flipV="0">
            <a:off x="18211799" y="85989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47" name="Freeform 29747"/>
          <p:cNvSpPr/>
          <p:nvPr/>
        </p:nvSpPr>
        <p:spPr>
          <a:xfrm rot="0" flipH="0" flipV="0">
            <a:off x="18211799" y="86141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48" name="Freeform 29748"/>
          <p:cNvSpPr/>
          <p:nvPr/>
        </p:nvSpPr>
        <p:spPr>
          <a:xfrm rot="0" flipH="0" flipV="0">
            <a:off x="18211799" y="86309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49" name="Freeform 29749"/>
          <p:cNvSpPr/>
          <p:nvPr/>
        </p:nvSpPr>
        <p:spPr>
          <a:xfrm rot="0" flipH="0" flipV="0">
            <a:off x="18211799" y="86476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50" name="Freeform 29750"/>
          <p:cNvSpPr/>
          <p:nvPr/>
        </p:nvSpPr>
        <p:spPr>
          <a:xfrm rot="0" flipH="0" flipV="0">
            <a:off x="18211799" y="86644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51" name="Freeform 29751"/>
          <p:cNvSpPr/>
          <p:nvPr/>
        </p:nvSpPr>
        <p:spPr>
          <a:xfrm rot="0" flipH="0" flipV="0">
            <a:off x="18211799" y="86812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52" name="Freeform 29752"/>
          <p:cNvSpPr/>
          <p:nvPr/>
        </p:nvSpPr>
        <p:spPr>
          <a:xfrm rot="0" flipH="0" flipV="0">
            <a:off x="18211799" y="8697977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53" name="Freeform 29753"/>
          <p:cNvSpPr/>
          <p:nvPr/>
        </p:nvSpPr>
        <p:spPr>
          <a:xfrm rot="0" flipH="0" flipV="0">
            <a:off x="18254471" y="894029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54" name="Freeform 29754"/>
          <p:cNvSpPr/>
          <p:nvPr/>
        </p:nvSpPr>
        <p:spPr>
          <a:xfrm rot="0" flipH="0" flipV="0">
            <a:off x="18254471" y="8954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55" name="Freeform 29755"/>
          <p:cNvSpPr/>
          <p:nvPr/>
        </p:nvSpPr>
        <p:spPr>
          <a:xfrm rot="0" flipH="0" flipV="0">
            <a:off x="18254471" y="8970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56" name="Freeform 29756"/>
          <p:cNvSpPr/>
          <p:nvPr/>
        </p:nvSpPr>
        <p:spPr>
          <a:xfrm rot="0" flipH="0" flipV="0">
            <a:off x="18254471" y="8987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57" name="Freeform 29757"/>
          <p:cNvSpPr/>
          <p:nvPr/>
        </p:nvSpPr>
        <p:spPr>
          <a:xfrm rot="0" flipH="0" flipV="0">
            <a:off x="18254471" y="9004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58" name="Freeform 29758"/>
          <p:cNvSpPr/>
          <p:nvPr/>
        </p:nvSpPr>
        <p:spPr>
          <a:xfrm rot="0" flipH="0" flipV="0">
            <a:off x="18254471" y="9021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59" name="Freeform 29759"/>
          <p:cNvSpPr/>
          <p:nvPr/>
        </p:nvSpPr>
        <p:spPr>
          <a:xfrm rot="0" flipH="0" flipV="0">
            <a:off x="18254471" y="9037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60" name="Freeform 29760"/>
          <p:cNvSpPr/>
          <p:nvPr/>
        </p:nvSpPr>
        <p:spPr>
          <a:xfrm rot="0" flipH="0" flipV="0">
            <a:off x="18254471" y="9054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61" name="Freeform 29761"/>
          <p:cNvSpPr/>
          <p:nvPr/>
        </p:nvSpPr>
        <p:spPr>
          <a:xfrm rot="0" flipH="0" flipV="0">
            <a:off x="18254471" y="9071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62" name="Freeform 29762"/>
          <p:cNvSpPr/>
          <p:nvPr/>
        </p:nvSpPr>
        <p:spPr>
          <a:xfrm rot="0" flipH="0" flipV="0">
            <a:off x="18254471" y="90881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63" name="Freeform 29763"/>
          <p:cNvSpPr/>
          <p:nvPr/>
        </p:nvSpPr>
        <p:spPr>
          <a:xfrm rot="0" flipH="0" flipV="0">
            <a:off x="18254471" y="91048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64" name="Freeform 29764"/>
          <p:cNvSpPr/>
          <p:nvPr/>
        </p:nvSpPr>
        <p:spPr>
          <a:xfrm rot="0" flipH="0" flipV="0">
            <a:off x="18254471" y="91216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65" name="Freeform 29765"/>
          <p:cNvSpPr/>
          <p:nvPr/>
        </p:nvSpPr>
        <p:spPr>
          <a:xfrm rot="0" flipH="0" flipV="0">
            <a:off x="18254471" y="91384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66" name="Freeform 29766"/>
          <p:cNvSpPr/>
          <p:nvPr/>
        </p:nvSpPr>
        <p:spPr>
          <a:xfrm rot="0" flipH="0" flipV="0">
            <a:off x="18254471" y="91536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67" name="Freeform 29767"/>
          <p:cNvSpPr/>
          <p:nvPr/>
        </p:nvSpPr>
        <p:spPr>
          <a:xfrm rot="0" flipH="0" flipV="0">
            <a:off x="18254471" y="91704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68" name="Freeform 29768"/>
          <p:cNvSpPr/>
          <p:nvPr/>
        </p:nvSpPr>
        <p:spPr>
          <a:xfrm rot="0" flipH="0" flipV="0">
            <a:off x="18254471" y="91871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69" name="Freeform 29769"/>
          <p:cNvSpPr/>
          <p:nvPr/>
        </p:nvSpPr>
        <p:spPr>
          <a:xfrm rot="0" flipH="0" flipV="0">
            <a:off x="18254471" y="92039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70" name="Freeform 29770"/>
          <p:cNvSpPr/>
          <p:nvPr/>
        </p:nvSpPr>
        <p:spPr>
          <a:xfrm rot="0" flipH="0" flipV="0">
            <a:off x="18254471" y="92207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71" name="Freeform 29771"/>
          <p:cNvSpPr/>
          <p:nvPr/>
        </p:nvSpPr>
        <p:spPr>
          <a:xfrm rot="0" flipH="0" flipV="0">
            <a:off x="18254471" y="92374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72" name="Freeform 29772"/>
          <p:cNvSpPr/>
          <p:nvPr/>
        </p:nvSpPr>
        <p:spPr>
          <a:xfrm rot="0" flipH="0" flipV="0">
            <a:off x="18254471" y="92542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73" name="Freeform 29773"/>
          <p:cNvSpPr/>
          <p:nvPr/>
        </p:nvSpPr>
        <p:spPr>
          <a:xfrm rot="0" flipH="0" flipV="0">
            <a:off x="18254471" y="9271001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74" name="Freeform 29774"/>
          <p:cNvSpPr/>
          <p:nvPr/>
        </p:nvSpPr>
        <p:spPr>
          <a:xfrm rot="0" flipH="0" flipV="0">
            <a:off x="18211799" y="894029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75" name="Freeform 29775"/>
          <p:cNvSpPr/>
          <p:nvPr/>
        </p:nvSpPr>
        <p:spPr>
          <a:xfrm rot="0" flipH="0" flipV="0">
            <a:off x="18211799" y="8954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76" name="Freeform 29776"/>
          <p:cNvSpPr/>
          <p:nvPr/>
        </p:nvSpPr>
        <p:spPr>
          <a:xfrm rot="0" flipH="0" flipV="0">
            <a:off x="18211799" y="8970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77" name="Freeform 29777"/>
          <p:cNvSpPr/>
          <p:nvPr/>
        </p:nvSpPr>
        <p:spPr>
          <a:xfrm rot="0" flipH="0" flipV="0">
            <a:off x="18211799" y="8987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78" name="Freeform 29778"/>
          <p:cNvSpPr/>
          <p:nvPr/>
        </p:nvSpPr>
        <p:spPr>
          <a:xfrm rot="0" flipH="0" flipV="0">
            <a:off x="18211799" y="9004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79" name="Freeform 29779"/>
          <p:cNvSpPr/>
          <p:nvPr/>
        </p:nvSpPr>
        <p:spPr>
          <a:xfrm rot="0" flipH="0" flipV="0">
            <a:off x="18211799" y="9021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80" name="Freeform 29780"/>
          <p:cNvSpPr/>
          <p:nvPr/>
        </p:nvSpPr>
        <p:spPr>
          <a:xfrm rot="0" flipH="0" flipV="0">
            <a:off x="18211799" y="9037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81" name="Freeform 29781"/>
          <p:cNvSpPr/>
          <p:nvPr/>
        </p:nvSpPr>
        <p:spPr>
          <a:xfrm rot="0" flipH="0" flipV="0">
            <a:off x="18211799" y="9054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82" name="Freeform 29782"/>
          <p:cNvSpPr/>
          <p:nvPr/>
        </p:nvSpPr>
        <p:spPr>
          <a:xfrm rot="0" flipH="0" flipV="0">
            <a:off x="18211799" y="9071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83" name="Freeform 29783"/>
          <p:cNvSpPr/>
          <p:nvPr/>
        </p:nvSpPr>
        <p:spPr>
          <a:xfrm rot="0" flipH="0" flipV="0">
            <a:off x="18211799" y="90881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84" name="Freeform 29784"/>
          <p:cNvSpPr/>
          <p:nvPr/>
        </p:nvSpPr>
        <p:spPr>
          <a:xfrm rot="0" flipH="0" flipV="0">
            <a:off x="18211799" y="91048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85" name="Freeform 29785"/>
          <p:cNvSpPr/>
          <p:nvPr/>
        </p:nvSpPr>
        <p:spPr>
          <a:xfrm rot="0" flipH="0" flipV="0">
            <a:off x="18211799" y="91216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86" name="Freeform 29786"/>
          <p:cNvSpPr/>
          <p:nvPr/>
        </p:nvSpPr>
        <p:spPr>
          <a:xfrm rot="0" flipH="0" flipV="0">
            <a:off x="18211799" y="91384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87" name="Freeform 29787"/>
          <p:cNvSpPr/>
          <p:nvPr/>
        </p:nvSpPr>
        <p:spPr>
          <a:xfrm rot="0" flipH="0" flipV="0">
            <a:off x="18211799" y="91536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88" name="Freeform 29788"/>
          <p:cNvSpPr/>
          <p:nvPr/>
        </p:nvSpPr>
        <p:spPr>
          <a:xfrm rot="0" flipH="0" flipV="0">
            <a:off x="18211799" y="91704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89" name="Freeform 29789"/>
          <p:cNvSpPr/>
          <p:nvPr/>
        </p:nvSpPr>
        <p:spPr>
          <a:xfrm rot="0" flipH="0" flipV="0">
            <a:off x="18211799" y="91871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90" name="Freeform 29790"/>
          <p:cNvSpPr/>
          <p:nvPr/>
        </p:nvSpPr>
        <p:spPr>
          <a:xfrm rot="0" flipH="0" flipV="0">
            <a:off x="18211799" y="92039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91" name="Freeform 29791"/>
          <p:cNvSpPr/>
          <p:nvPr/>
        </p:nvSpPr>
        <p:spPr>
          <a:xfrm rot="0" flipH="0" flipV="0">
            <a:off x="18211799" y="92207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92" name="Freeform 29792"/>
          <p:cNvSpPr/>
          <p:nvPr/>
        </p:nvSpPr>
        <p:spPr>
          <a:xfrm rot="0" flipH="0" flipV="0">
            <a:off x="18211799" y="92374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93" name="Freeform 29793"/>
          <p:cNvSpPr/>
          <p:nvPr/>
        </p:nvSpPr>
        <p:spPr>
          <a:xfrm rot="0" flipH="0" flipV="0">
            <a:off x="18211799" y="92542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94" name="Freeform 29794"/>
          <p:cNvSpPr/>
          <p:nvPr/>
        </p:nvSpPr>
        <p:spPr>
          <a:xfrm rot="0" flipH="0" flipV="0">
            <a:off x="18211799" y="9271001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95" name="Freeform 29795"/>
          <p:cNvSpPr/>
          <p:nvPr/>
        </p:nvSpPr>
        <p:spPr>
          <a:xfrm rot="0" flipH="0" flipV="0">
            <a:off x="18446495" y="8707121"/>
            <a:ext cx="0" cy="233171"/>
          </a:xfrm>
          <a:custGeom>
            <a:pathLst>
              <a:path w="0" h="1943100">
                <a:moveTo>
                  <a:pt x="0" y="0"/>
                </a:moveTo>
                <a:lnTo>
                  <a:pt x="0" y="194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96" name="Freeform 29796"/>
          <p:cNvSpPr/>
          <p:nvPr/>
        </p:nvSpPr>
        <p:spPr>
          <a:xfrm rot="0" flipH="0" flipV="0">
            <a:off x="18446495" y="9280145"/>
            <a:ext cx="42671" cy="36575"/>
          </a:xfrm>
          <a:custGeom>
            <a:pathLst>
              <a:path w="355600" h="304800">
                <a:moveTo>
                  <a:pt x="0" y="0"/>
                </a:moveTo>
                <a:lnTo>
                  <a:pt x="0" y="304800"/>
                </a:lnTo>
                <a:lnTo>
                  <a:pt x="355600" y="304800"/>
                </a:lnTo>
                <a:lnTo>
                  <a:pt x="35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97" name="Freeform 29797"/>
          <p:cNvSpPr/>
          <p:nvPr/>
        </p:nvSpPr>
        <p:spPr>
          <a:xfrm rot="0" flipH="0" flipV="0">
            <a:off x="18489167" y="8707121"/>
            <a:ext cx="0" cy="233171"/>
          </a:xfrm>
          <a:custGeom>
            <a:pathLst>
              <a:path w="0" h="1943100">
                <a:moveTo>
                  <a:pt x="0" y="1943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98" name="Freeform 29798"/>
          <p:cNvSpPr/>
          <p:nvPr/>
        </p:nvSpPr>
        <p:spPr>
          <a:xfrm rot="0" flipH="0" flipV="0">
            <a:off x="18446495" y="8321549"/>
            <a:ext cx="42671" cy="53339"/>
          </a:xfrm>
          <a:custGeom>
            <a:pathLst>
              <a:path w="355600" h="444500">
                <a:moveTo>
                  <a:pt x="355600" y="444500"/>
                </a:moveTo>
                <a:lnTo>
                  <a:pt x="355600" y="381000"/>
                </a:lnTo>
                <a:lnTo>
                  <a:pt x="3556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799" name="Freeform 29799"/>
          <p:cNvSpPr/>
          <p:nvPr/>
        </p:nvSpPr>
        <p:spPr>
          <a:xfrm rot="0" flipH="0" flipV="0">
            <a:off x="18489167" y="83809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00" name="Freeform 29800"/>
          <p:cNvSpPr/>
          <p:nvPr/>
        </p:nvSpPr>
        <p:spPr>
          <a:xfrm rot="0" flipH="0" flipV="0">
            <a:off x="18489167" y="83977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01" name="Freeform 29801"/>
          <p:cNvSpPr/>
          <p:nvPr/>
        </p:nvSpPr>
        <p:spPr>
          <a:xfrm rot="0" flipH="0" flipV="0">
            <a:off x="18489167" y="84145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02" name="Freeform 29802"/>
          <p:cNvSpPr/>
          <p:nvPr/>
        </p:nvSpPr>
        <p:spPr>
          <a:xfrm rot="0" flipH="0" flipV="0">
            <a:off x="18489167" y="84312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03" name="Freeform 29803"/>
          <p:cNvSpPr/>
          <p:nvPr/>
        </p:nvSpPr>
        <p:spPr>
          <a:xfrm rot="0" flipH="0" flipV="0">
            <a:off x="18489167" y="84480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04" name="Freeform 29804"/>
          <p:cNvSpPr/>
          <p:nvPr/>
        </p:nvSpPr>
        <p:spPr>
          <a:xfrm rot="0" flipH="0" flipV="0">
            <a:off x="18489167" y="84648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05" name="Freeform 29805"/>
          <p:cNvSpPr/>
          <p:nvPr/>
        </p:nvSpPr>
        <p:spPr>
          <a:xfrm rot="0" flipH="0" flipV="0">
            <a:off x="18489167" y="84815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06" name="Freeform 29806"/>
          <p:cNvSpPr/>
          <p:nvPr/>
        </p:nvSpPr>
        <p:spPr>
          <a:xfrm rot="0" flipH="0" flipV="0">
            <a:off x="18489167" y="84983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07" name="Freeform 29807"/>
          <p:cNvSpPr/>
          <p:nvPr/>
        </p:nvSpPr>
        <p:spPr>
          <a:xfrm rot="0" flipH="0" flipV="0">
            <a:off x="18489167" y="85150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08" name="Freeform 29808"/>
          <p:cNvSpPr/>
          <p:nvPr/>
        </p:nvSpPr>
        <p:spPr>
          <a:xfrm rot="0" flipH="0" flipV="0">
            <a:off x="18489167" y="85318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09" name="Freeform 29809"/>
          <p:cNvSpPr/>
          <p:nvPr/>
        </p:nvSpPr>
        <p:spPr>
          <a:xfrm rot="0" flipH="0" flipV="0">
            <a:off x="18489167" y="85486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10" name="Freeform 29810"/>
          <p:cNvSpPr/>
          <p:nvPr/>
        </p:nvSpPr>
        <p:spPr>
          <a:xfrm rot="0" flipH="0" flipV="0">
            <a:off x="18489167" y="85653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11" name="Freeform 29811"/>
          <p:cNvSpPr/>
          <p:nvPr/>
        </p:nvSpPr>
        <p:spPr>
          <a:xfrm rot="0" flipH="0" flipV="0">
            <a:off x="18489167" y="85821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12" name="Freeform 29812"/>
          <p:cNvSpPr/>
          <p:nvPr/>
        </p:nvSpPr>
        <p:spPr>
          <a:xfrm rot="0" flipH="0" flipV="0">
            <a:off x="18489167" y="85989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13" name="Freeform 29813"/>
          <p:cNvSpPr/>
          <p:nvPr/>
        </p:nvSpPr>
        <p:spPr>
          <a:xfrm rot="0" flipH="0" flipV="0">
            <a:off x="18489167" y="86141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14" name="Freeform 29814"/>
          <p:cNvSpPr/>
          <p:nvPr/>
        </p:nvSpPr>
        <p:spPr>
          <a:xfrm rot="0" flipH="0" flipV="0">
            <a:off x="18489167" y="86309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15" name="Freeform 29815"/>
          <p:cNvSpPr/>
          <p:nvPr/>
        </p:nvSpPr>
        <p:spPr>
          <a:xfrm rot="0" flipH="0" flipV="0">
            <a:off x="18489167" y="86476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16" name="Freeform 29816"/>
          <p:cNvSpPr/>
          <p:nvPr/>
        </p:nvSpPr>
        <p:spPr>
          <a:xfrm rot="0" flipH="0" flipV="0">
            <a:off x="18489167" y="86644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17" name="Freeform 29817"/>
          <p:cNvSpPr/>
          <p:nvPr/>
        </p:nvSpPr>
        <p:spPr>
          <a:xfrm rot="0" flipH="0" flipV="0">
            <a:off x="18489167" y="86812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18" name="Freeform 29818"/>
          <p:cNvSpPr/>
          <p:nvPr/>
        </p:nvSpPr>
        <p:spPr>
          <a:xfrm rot="0" flipH="0" flipV="0">
            <a:off x="18489167" y="8697977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19" name="Freeform 29819"/>
          <p:cNvSpPr/>
          <p:nvPr/>
        </p:nvSpPr>
        <p:spPr>
          <a:xfrm rot="0" flipH="0" flipV="0">
            <a:off x="18446495" y="8367269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20" name="Freeform 29820"/>
          <p:cNvSpPr/>
          <p:nvPr/>
        </p:nvSpPr>
        <p:spPr>
          <a:xfrm rot="0" flipH="0" flipV="0">
            <a:off x="18446495" y="83809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21" name="Freeform 29821"/>
          <p:cNvSpPr/>
          <p:nvPr/>
        </p:nvSpPr>
        <p:spPr>
          <a:xfrm rot="0" flipH="0" flipV="0">
            <a:off x="18446495" y="83977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22" name="Freeform 29822"/>
          <p:cNvSpPr/>
          <p:nvPr/>
        </p:nvSpPr>
        <p:spPr>
          <a:xfrm rot="0" flipH="0" flipV="0">
            <a:off x="18446495" y="84145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23" name="Freeform 29823"/>
          <p:cNvSpPr/>
          <p:nvPr/>
        </p:nvSpPr>
        <p:spPr>
          <a:xfrm rot="0" flipH="0" flipV="0">
            <a:off x="18446495" y="84312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24" name="Freeform 29824"/>
          <p:cNvSpPr/>
          <p:nvPr/>
        </p:nvSpPr>
        <p:spPr>
          <a:xfrm rot="0" flipH="0" flipV="0">
            <a:off x="18446495" y="84480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25" name="Freeform 29825"/>
          <p:cNvSpPr/>
          <p:nvPr/>
        </p:nvSpPr>
        <p:spPr>
          <a:xfrm rot="0" flipH="0" flipV="0">
            <a:off x="18446495" y="84648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26" name="Freeform 29826"/>
          <p:cNvSpPr/>
          <p:nvPr/>
        </p:nvSpPr>
        <p:spPr>
          <a:xfrm rot="0" flipH="0" flipV="0">
            <a:off x="18446495" y="84815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27" name="Freeform 29827"/>
          <p:cNvSpPr/>
          <p:nvPr/>
        </p:nvSpPr>
        <p:spPr>
          <a:xfrm rot="0" flipH="0" flipV="0">
            <a:off x="18446495" y="84983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28" name="Freeform 29828"/>
          <p:cNvSpPr/>
          <p:nvPr/>
        </p:nvSpPr>
        <p:spPr>
          <a:xfrm rot="0" flipH="0" flipV="0">
            <a:off x="18446495" y="85150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29" name="Freeform 29829"/>
          <p:cNvSpPr/>
          <p:nvPr/>
        </p:nvSpPr>
        <p:spPr>
          <a:xfrm rot="0" flipH="0" flipV="0">
            <a:off x="18446495" y="85318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30" name="Freeform 29830"/>
          <p:cNvSpPr/>
          <p:nvPr/>
        </p:nvSpPr>
        <p:spPr>
          <a:xfrm rot="0" flipH="0" flipV="0">
            <a:off x="18446495" y="85486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31" name="Freeform 29831"/>
          <p:cNvSpPr/>
          <p:nvPr/>
        </p:nvSpPr>
        <p:spPr>
          <a:xfrm rot="0" flipH="0" flipV="0">
            <a:off x="18446495" y="85653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32" name="Freeform 29832"/>
          <p:cNvSpPr/>
          <p:nvPr/>
        </p:nvSpPr>
        <p:spPr>
          <a:xfrm rot="0" flipH="0" flipV="0">
            <a:off x="18446495" y="85821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33" name="Freeform 29833"/>
          <p:cNvSpPr/>
          <p:nvPr/>
        </p:nvSpPr>
        <p:spPr>
          <a:xfrm rot="0" flipH="0" flipV="0">
            <a:off x="18446495" y="85989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34" name="Freeform 29834"/>
          <p:cNvSpPr/>
          <p:nvPr/>
        </p:nvSpPr>
        <p:spPr>
          <a:xfrm rot="0" flipH="0" flipV="0">
            <a:off x="18446495" y="86141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35" name="Freeform 29835"/>
          <p:cNvSpPr/>
          <p:nvPr/>
        </p:nvSpPr>
        <p:spPr>
          <a:xfrm rot="0" flipH="0" flipV="0">
            <a:off x="18446495" y="86309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36" name="Freeform 29836"/>
          <p:cNvSpPr/>
          <p:nvPr/>
        </p:nvSpPr>
        <p:spPr>
          <a:xfrm rot="0" flipH="0" flipV="0">
            <a:off x="18446495" y="86476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37" name="Freeform 29837"/>
          <p:cNvSpPr/>
          <p:nvPr/>
        </p:nvSpPr>
        <p:spPr>
          <a:xfrm rot="0" flipH="0" flipV="0">
            <a:off x="18446495" y="86644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38" name="Freeform 29838"/>
          <p:cNvSpPr/>
          <p:nvPr/>
        </p:nvSpPr>
        <p:spPr>
          <a:xfrm rot="0" flipH="0" flipV="0">
            <a:off x="18446495" y="868121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39" name="Freeform 29839"/>
          <p:cNvSpPr/>
          <p:nvPr/>
        </p:nvSpPr>
        <p:spPr>
          <a:xfrm rot="0" flipH="0" flipV="0">
            <a:off x="18446495" y="8697977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40" name="Freeform 29840"/>
          <p:cNvSpPr/>
          <p:nvPr/>
        </p:nvSpPr>
        <p:spPr>
          <a:xfrm rot="0" flipH="0" flipV="0">
            <a:off x="18489167" y="894029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41" name="Freeform 29841"/>
          <p:cNvSpPr/>
          <p:nvPr/>
        </p:nvSpPr>
        <p:spPr>
          <a:xfrm rot="0" flipH="0" flipV="0">
            <a:off x="18489167" y="8954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42" name="Freeform 29842"/>
          <p:cNvSpPr/>
          <p:nvPr/>
        </p:nvSpPr>
        <p:spPr>
          <a:xfrm rot="0" flipH="0" flipV="0">
            <a:off x="18489167" y="8970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43" name="Freeform 29843"/>
          <p:cNvSpPr/>
          <p:nvPr/>
        </p:nvSpPr>
        <p:spPr>
          <a:xfrm rot="0" flipH="0" flipV="0">
            <a:off x="18489167" y="8987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44" name="Freeform 29844"/>
          <p:cNvSpPr/>
          <p:nvPr/>
        </p:nvSpPr>
        <p:spPr>
          <a:xfrm rot="0" flipH="0" flipV="0">
            <a:off x="18489167" y="9004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45" name="Freeform 29845"/>
          <p:cNvSpPr/>
          <p:nvPr/>
        </p:nvSpPr>
        <p:spPr>
          <a:xfrm rot="0" flipH="0" flipV="0">
            <a:off x="18489167" y="9021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46" name="Freeform 29846"/>
          <p:cNvSpPr/>
          <p:nvPr/>
        </p:nvSpPr>
        <p:spPr>
          <a:xfrm rot="0" flipH="0" flipV="0">
            <a:off x="18489167" y="9037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47" name="Freeform 29847"/>
          <p:cNvSpPr/>
          <p:nvPr/>
        </p:nvSpPr>
        <p:spPr>
          <a:xfrm rot="0" flipH="0" flipV="0">
            <a:off x="18489167" y="9054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48" name="Freeform 29848"/>
          <p:cNvSpPr/>
          <p:nvPr/>
        </p:nvSpPr>
        <p:spPr>
          <a:xfrm rot="0" flipH="0" flipV="0">
            <a:off x="18489167" y="9071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49" name="Freeform 29849"/>
          <p:cNvSpPr/>
          <p:nvPr/>
        </p:nvSpPr>
        <p:spPr>
          <a:xfrm rot="0" flipH="0" flipV="0">
            <a:off x="18489167" y="90881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50" name="Freeform 29850"/>
          <p:cNvSpPr/>
          <p:nvPr/>
        </p:nvSpPr>
        <p:spPr>
          <a:xfrm rot="0" flipH="0" flipV="0">
            <a:off x="18489167" y="91048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51" name="Freeform 29851"/>
          <p:cNvSpPr/>
          <p:nvPr/>
        </p:nvSpPr>
        <p:spPr>
          <a:xfrm rot="0" flipH="0" flipV="0">
            <a:off x="18489167" y="91216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52" name="Freeform 29852"/>
          <p:cNvSpPr/>
          <p:nvPr/>
        </p:nvSpPr>
        <p:spPr>
          <a:xfrm rot="0" flipH="0" flipV="0">
            <a:off x="18489167" y="91384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53" name="Freeform 29853"/>
          <p:cNvSpPr/>
          <p:nvPr/>
        </p:nvSpPr>
        <p:spPr>
          <a:xfrm rot="0" flipH="0" flipV="0">
            <a:off x="18489167" y="91536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54" name="Freeform 29854"/>
          <p:cNvSpPr/>
          <p:nvPr/>
        </p:nvSpPr>
        <p:spPr>
          <a:xfrm rot="0" flipH="0" flipV="0">
            <a:off x="18489167" y="91704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55" name="Freeform 29855"/>
          <p:cNvSpPr/>
          <p:nvPr/>
        </p:nvSpPr>
        <p:spPr>
          <a:xfrm rot="0" flipH="0" flipV="0">
            <a:off x="18489167" y="91871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56" name="Freeform 29856"/>
          <p:cNvSpPr/>
          <p:nvPr/>
        </p:nvSpPr>
        <p:spPr>
          <a:xfrm rot="0" flipH="0" flipV="0">
            <a:off x="18489167" y="92039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57" name="Freeform 29857"/>
          <p:cNvSpPr/>
          <p:nvPr/>
        </p:nvSpPr>
        <p:spPr>
          <a:xfrm rot="0" flipH="0" flipV="0">
            <a:off x="18489167" y="92207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58" name="Freeform 29858"/>
          <p:cNvSpPr/>
          <p:nvPr/>
        </p:nvSpPr>
        <p:spPr>
          <a:xfrm rot="0" flipH="0" flipV="0">
            <a:off x="18489167" y="92374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59" name="Freeform 29859"/>
          <p:cNvSpPr/>
          <p:nvPr/>
        </p:nvSpPr>
        <p:spPr>
          <a:xfrm rot="0" flipH="0" flipV="0">
            <a:off x="18489167" y="92542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60" name="Freeform 29860"/>
          <p:cNvSpPr/>
          <p:nvPr/>
        </p:nvSpPr>
        <p:spPr>
          <a:xfrm rot="0" flipH="0" flipV="0">
            <a:off x="18489167" y="9271001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61" name="Freeform 29861"/>
          <p:cNvSpPr/>
          <p:nvPr/>
        </p:nvSpPr>
        <p:spPr>
          <a:xfrm rot="0" flipH="0" flipV="0">
            <a:off x="18446495" y="8940293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62" name="Freeform 29862"/>
          <p:cNvSpPr/>
          <p:nvPr/>
        </p:nvSpPr>
        <p:spPr>
          <a:xfrm rot="0" flipH="0" flipV="0">
            <a:off x="18446495" y="8954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63" name="Freeform 29863"/>
          <p:cNvSpPr/>
          <p:nvPr/>
        </p:nvSpPr>
        <p:spPr>
          <a:xfrm rot="0" flipH="0" flipV="0">
            <a:off x="18446495" y="8970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64" name="Freeform 29864"/>
          <p:cNvSpPr/>
          <p:nvPr/>
        </p:nvSpPr>
        <p:spPr>
          <a:xfrm rot="0" flipH="0" flipV="0">
            <a:off x="18446495" y="8987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65" name="Freeform 29865"/>
          <p:cNvSpPr/>
          <p:nvPr/>
        </p:nvSpPr>
        <p:spPr>
          <a:xfrm rot="0" flipH="0" flipV="0">
            <a:off x="18446495" y="9004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66" name="Freeform 29866"/>
          <p:cNvSpPr/>
          <p:nvPr/>
        </p:nvSpPr>
        <p:spPr>
          <a:xfrm rot="0" flipH="0" flipV="0">
            <a:off x="18446495" y="9021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67" name="Freeform 29867"/>
          <p:cNvSpPr/>
          <p:nvPr/>
        </p:nvSpPr>
        <p:spPr>
          <a:xfrm rot="0" flipH="0" flipV="0">
            <a:off x="18446495" y="9037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68" name="Freeform 29868"/>
          <p:cNvSpPr/>
          <p:nvPr/>
        </p:nvSpPr>
        <p:spPr>
          <a:xfrm rot="0" flipH="0" flipV="0">
            <a:off x="18446495" y="9054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69" name="Freeform 29869"/>
          <p:cNvSpPr/>
          <p:nvPr/>
        </p:nvSpPr>
        <p:spPr>
          <a:xfrm rot="0" flipH="0" flipV="0">
            <a:off x="18446495" y="9071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70" name="Freeform 29870"/>
          <p:cNvSpPr/>
          <p:nvPr/>
        </p:nvSpPr>
        <p:spPr>
          <a:xfrm rot="0" flipH="0" flipV="0">
            <a:off x="18446495" y="90881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71" name="Freeform 29871"/>
          <p:cNvSpPr/>
          <p:nvPr/>
        </p:nvSpPr>
        <p:spPr>
          <a:xfrm rot="0" flipH="0" flipV="0">
            <a:off x="18446495" y="91048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72" name="Freeform 29872"/>
          <p:cNvSpPr/>
          <p:nvPr/>
        </p:nvSpPr>
        <p:spPr>
          <a:xfrm rot="0" flipH="0" flipV="0">
            <a:off x="18446495" y="91216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73" name="Freeform 29873"/>
          <p:cNvSpPr/>
          <p:nvPr/>
        </p:nvSpPr>
        <p:spPr>
          <a:xfrm rot="0" flipH="0" flipV="0">
            <a:off x="18446495" y="91384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74" name="Freeform 29874"/>
          <p:cNvSpPr/>
          <p:nvPr/>
        </p:nvSpPr>
        <p:spPr>
          <a:xfrm rot="0" flipH="0" flipV="0">
            <a:off x="18446495" y="915365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75" name="Freeform 29875"/>
          <p:cNvSpPr/>
          <p:nvPr/>
        </p:nvSpPr>
        <p:spPr>
          <a:xfrm rot="0" flipH="0" flipV="0">
            <a:off x="18446495" y="917041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76" name="Freeform 29876"/>
          <p:cNvSpPr/>
          <p:nvPr/>
        </p:nvSpPr>
        <p:spPr>
          <a:xfrm rot="0" flipH="0" flipV="0">
            <a:off x="18446495" y="918718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77" name="Freeform 29877"/>
          <p:cNvSpPr/>
          <p:nvPr/>
        </p:nvSpPr>
        <p:spPr>
          <a:xfrm rot="0" flipH="0" flipV="0">
            <a:off x="18446495" y="920394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78" name="Freeform 29878"/>
          <p:cNvSpPr/>
          <p:nvPr/>
        </p:nvSpPr>
        <p:spPr>
          <a:xfrm rot="0" flipH="0" flipV="0">
            <a:off x="18446495" y="922070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79" name="Freeform 29879"/>
          <p:cNvSpPr/>
          <p:nvPr/>
        </p:nvSpPr>
        <p:spPr>
          <a:xfrm rot="0" flipH="0" flipV="0">
            <a:off x="18446495" y="923747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80" name="Freeform 29880"/>
          <p:cNvSpPr/>
          <p:nvPr/>
        </p:nvSpPr>
        <p:spPr>
          <a:xfrm rot="0" flipH="0" flipV="0">
            <a:off x="18446495" y="925423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81" name="Freeform 29881"/>
          <p:cNvSpPr/>
          <p:nvPr/>
        </p:nvSpPr>
        <p:spPr>
          <a:xfrm rot="0" flipH="0" flipV="0">
            <a:off x="18446495" y="9271001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82" name="Freeform 29882"/>
          <p:cNvSpPr/>
          <p:nvPr/>
        </p:nvSpPr>
        <p:spPr>
          <a:xfrm rot="0" flipH="0" flipV="0">
            <a:off x="16072103" y="9386825"/>
            <a:ext cx="251459" cy="251459"/>
          </a:xfrm>
          <a:custGeom>
            <a:pathLst>
              <a:path w="2095500" h="2095500">
                <a:moveTo>
                  <a:pt x="2095500" y="1047750"/>
                </a:moveTo>
                <a:cubicBezTo>
                  <a:pt x="2095500" y="469101"/>
                  <a:pt x="1626406" y="0"/>
                  <a:pt x="1047750" y="0"/>
                </a:cubicBezTo>
                <a:cubicBezTo>
                  <a:pt x="469093" y="0"/>
                  <a:pt x="0" y="469101"/>
                  <a:pt x="0" y="1047750"/>
                </a:cubicBezTo>
                <a:cubicBezTo>
                  <a:pt x="0" y="1626400"/>
                  <a:pt x="469093" y="2095500"/>
                  <a:pt x="1047750" y="2095500"/>
                </a:cubicBezTo>
                <a:cubicBezTo>
                  <a:pt x="1626406" y="2095500"/>
                  <a:pt x="2095500" y="1626400"/>
                  <a:pt x="2095500" y="10477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83" name="Freeform 29883"/>
          <p:cNvSpPr/>
          <p:nvPr/>
        </p:nvSpPr>
        <p:spPr>
          <a:xfrm rot="0" flipH="0" flipV="0">
            <a:off x="17640670" y="8718966"/>
            <a:ext cx="269613" cy="1417907"/>
          </a:xfrm>
          <a:custGeom>
            <a:pathLst>
              <a:path w="2246783" h="11815899">
                <a:moveTo>
                  <a:pt x="674203" y="11815899"/>
                </a:moveTo>
                <a:cubicBezTo>
                  <a:pt x="2246783" y="7977789"/>
                  <a:pt x="1998947" y="3634327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84" name="Freeform 29884"/>
          <p:cNvSpPr/>
          <p:nvPr/>
        </p:nvSpPr>
        <p:spPr>
          <a:xfrm rot="0" flipH="0" flipV="0">
            <a:off x="16197071" y="9513317"/>
            <a:ext cx="1635251" cy="201167"/>
          </a:xfrm>
          <a:custGeom>
            <a:pathLst>
              <a:path w="13627100" h="1676400">
                <a:moveTo>
                  <a:pt x="0" y="0"/>
                </a:moveTo>
                <a:lnTo>
                  <a:pt x="13627100" y="1676400"/>
                </a:lnTo>
                <a:lnTo>
                  <a:pt x="11518900" y="800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85" name="Freeform 29885"/>
          <p:cNvSpPr/>
          <p:nvPr/>
        </p:nvSpPr>
        <p:spPr>
          <a:xfrm rot="0" flipH="0" flipV="0">
            <a:off x="17561051" y="9714485"/>
            <a:ext cx="271271" cy="39623"/>
          </a:xfrm>
          <a:custGeom>
            <a:pathLst>
              <a:path w="2260600" h="330200">
                <a:moveTo>
                  <a:pt x="0" y="330200"/>
                </a:moveTo>
                <a:lnTo>
                  <a:pt x="2260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86" name="Freeform 29886"/>
          <p:cNvSpPr/>
          <p:nvPr/>
        </p:nvSpPr>
        <p:spPr>
          <a:xfrm rot="0" flipH="0" flipV="0">
            <a:off x="15468599" y="8784845"/>
            <a:ext cx="1458467" cy="1456943"/>
          </a:xfrm>
          <a:custGeom>
            <a:pathLst>
              <a:path w="12153900" h="12141200">
                <a:moveTo>
                  <a:pt x="12153900" y="6070600"/>
                </a:moveTo>
                <a:lnTo>
                  <a:pt x="12128500" y="5524500"/>
                </a:lnTo>
                <a:lnTo>
                  <a:pt x="12052300" y="4965700"/>
                </a:lnTo>
                <a:lnTo>
                  <a:pt x="11925300" y="4432300"/>
                </a:lnTo>
                <a:lnTo>
                  <a:pt x="11747500" y="3911600"/>
                </a:lnTo>
                <a:lnTo>
                  <a:pt x="11531600" y="3403600"/>
                </a:lnTo>
                <a:lnTo>
                  <a:pt x="11264900" y="2921000"/>
                </a:lnTo>
                <a:lnTo>
                  <a:pt x="10960100" y="2451100"/>
                </a:lnTo>
                <a:lnTo>
                  <a:pt x="10604500" y="2032000"/>
                </a:lnTo>
                <a:lnTo>
                  <a:pt x="10223500" y="1638300"/>
                </a:lnTo>
                <a:lnTo>
                  <a:pt x="98044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69300" y="444500"/>
                </a:lnTo>
                <a:lnTo>
                  <a:pt x="7848600" y="266700"/>
                </a:lnTo>
                <a:lnTo>
                  <a:pt x="7315200" y="127000"/>
                </a:lnTo>
                <a:lnTo>
                  <a:pt x="6769100" y="38100"/>
                </a:lnTo>
                <a:lnTo>
                  <a:pt x="6210300" y="0"/>
                </a:lnTo>
                <a:lnTo>
                  <a:pt x="5664200" y="12700"/>
                </a:lnTo>
                <a:lnTo>
                  <a:pt x="5105400" y="76200"/>
                </a:lnTo>
                <a:lnTo>
                  <a:pt x="4572000" y="190500"/>
                </a:lnTo>
                <a:lnTo>
                  <a:pt x="4038600" y="342900"/>
                </a:lnTo>
                <a:lnTo>
                  <a:pt x="35306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49300" y="3149600"/>
                </a:lnTo>
                <a:lnTo>
                  <a:pt x="495300" y="36576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96300"/>
                </a:lnTo>
                <a:lnTo>
                  <a:pt x="7493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30600" y="11582400"/>
                </a:lnTo>
                <a:lnTo>
                  <a:pt x="4038600" y="11798300"/>
                </a:lnTo>
                <a:lnTo>
                  <a:pt x="4572000" y="11963400"/>
                </a:lnTo>
                <a:lnTo>
                  <a:pt x="5105400" y="12065000"/>
                </a:lnTo>
                <a:lnTo>
                  <a:pt x="5664200" y="12128500"/>
                </a:lnTo>
                <a:lnTo>
                  <a:pt x="6210300" y="12141200"/>
                </a:lnTo>
                <a:lnTo>
                  <a:pt x="6769100" y="12103100"/>
                </a:lnTo>
                <a:lnTo>
                  <a:pt x="7315200" y="12014200"/>
                </a:lnTo>
                <a:lnTo>
                  <a:pt x="7848600" y="11887200"/>
                </a:lnTo>
                <a:lnTo>
                  <a:pt x="83693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804400" y="10871200"/>
                </a:lnTo>
                <a:lnTo>
                  <a:pt x="10223500" y="10515600"/>
                </a:lnTo>
                <a:lnTo>
                  <a:pt x="10604500" y="10121900"/>
                </a:lnTo>
                <a:lnTo>
                  <a:pt x="10960100" y="9690100"/>
                </a:lnTo>
                <a:lnTo>
                  <a:pt x="11264900" y="9232900"/>
                </a:lnTo>
                <a:lnTo>
                  <a:pt x="11531600" y="8737600"/>
                </a:lnTo>
                <a:lnTo>
                  <a:pt x="11747500" y="8242300"/>
                </a:lnTo>
                <a:lnTo>
                  <a:pt x="11925300" y="7708900"/>
                </a:lnTo>
                <a:lnTo>
                  <a:pt x="12052300" y="7175500"/>
                </a:lnTo>
                <a:lnTo>
                  <a:pt x="12128500" y="6629400"/>
                </a:lnTo>
                <a:lnTo>
                  <a:pt x="121539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87" name="Freeform 29887"/>
          <p:cNvSpPr/>
          <p:nvPr/>
        </p:nvSpPr>
        <p:spPr>
          <a:xfrm rot="0" flipH="0" flipV="0">
            <a:off x="16197071" y="8967725"/>
            <a:ext cx="483107" cy="545591"/>
          </a:xfrm>
          <a:custGeom>
            <a:pathLst>
              <a:path w="4025900" h="4546600">
                <a:moveTo>
                  <a:pt x="2235200" y="1028700"/>
                </a:moveTo>
                <a:lnTo>
                  <a:pt x="4025900" y="0"/>
                </a:lnTo>
                <a:lnTo>
                  <a:pt x="0" y="4546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88" name="Freeform 29888"/>
          <p:cNvSpPr/>
          <p:nvPr/>
        </p:nvSpPr>
        <p:spPr>
          <a:xfrm rot="0" flipH="0" flipV="0">
            <a:off x="16584167" y="8967725"/>
            <a:ext cx="96011" cy="207263"/>
          </a:xfrm>
          <a:custGeom>
            <a:pathLst>
              <a:path w="800100" h="1727200">
                <a:moveTo>
                  <a:pt x="800100" y="0"/>
                </a:moveTo>
                <a:lnTo>
                  <a:pt x="0" y="1727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89" name="Freeform 29889"/>
          <p:cNvSpPr/>
          <p:nvPr/>
        </p:nvSpPr>
        <p:spPr>
          <a:xfrm rot="0" flipH="0" flipV="0">
            <a:off x="14656449" y="6792758"/>
            <a:ext cx="913969" cy="2796642"/>
          </a:xfrm>
          <a:custGeom>
            <a:pathLst>
              <a:path w="7616415" h="23305356">
                <a:moveTo>
                  <a:pt x="7616415" y="0"/>
                </a:moveTo>
                <a:cubicBezTo>
                  <a:pt x="3036937" y="2047838"/>
                  <a:pt x="74550" y="6580647"/>
                  <a:pt x="37281" y="11597010"/>
                </a:cubicBezTo>
                <a:cubicBezTo>
                  <a:pt x="0" y="16613374"/>
                  <a:pt x="2894707" y="21189702"/>
                  <a:pt x="7443254" y="23305356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90" name="Freeform 29890"/>
          <p:cNvSpPr/>
          <p:nvPr/>
        </p:nvSpPr>
        <p:spPr>
          <a:xfrm rot="0" flipH="0" flipV="0">
            <a:off x="14804135" y="7573265"/>
            <a:ext cx="1392935" cy="623315"/>
          </a:xfrm>
          <a:custGeom>
            <a:pathLst>
              <a:path w="11607800" h="5194300">
                <a:moveTo>
                  <a:pt x="11607800" y="5194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91" name="Freeform 29891"/>
          <p:cNvSpPr/>
          <p:nvPr/>
        </p:nvSpPr>
        <p:spPr>
          <a:xfrm rot="0" flipH="0" flipV="0">
            <a:off x="14794991" y="7571741"/>
            <a:ext cx="327659" cy="48767"/>
          </a:xfrm>
          <a:custGeom>
            <a:pathLst>
              <a:path w="2730500" h="406400">
                <a:moveTo>
                  <a:pt x="2730500" y="4064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92" name="Freeform 29892"/>
          <p:cNvSpPr/>
          <p:nvPr/>
        </p:nvSpPr>
        <p:spPr>
          <a:xfrm rot="0" flipH="0" flipV="0">
            <a:off x="14796515" y="7568693"/>
            <a:ext cx="256031" cy="211835"/>
          </a:xfrm>
          <a:custGeom>
            <a:pathLst>
              <a:path w="2133600" h="1765300">
                <a:moveTo>
                  <a:pt x="2133600" y="1765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93" name="Freeform 29893"/>
          <p:cNvSpPr/>
          <p:nvPr/>
        </p:nvSpPr>
        <p:spPr>
          <a:xfrm rot="0" flipH="0" flipV="0">
            <a:off x="16072103" y="8070089"/>
            <a:ext cx="251459" cy="251459"/>
          </a:xfrm>
          <a:custGeom>
            <a:pathLst>
              <a:path w="2095500" h="2095500">
                <a:moveTo>
                  <a:pt x="2095500" y="1047750"/>
                </a:moveTo>
                <a:cubicBezTo>
                  <a:pt x="2095500" y="469094"/>
                  <a:pt x="1626406" y="0"/>
                  <a:pt x="1047750" y="0"/>
                </a:cubicBezTo>
                <a:cubicBezTo>
                  <a:pt x="469093" y="0"/>
                  <a:pt x="0" y="469094"/>
                  <a:pt x="0" y="1047750"/>
                </a:cubicBezTo>
                <a:cubicBezTo>
                  <a:pt x="0" y="1626407"/>
                  <a:pt x="469093" y="2095500"/>
                  <a:pt x="1047750" y="2095500"/>
                </a:cubicBezTo>
                <a:cubicBezTo>
                  <a:pt x="1626406" y="2095500"/>
                  <a:pt x="2095500" y="1626407"/>
                  <a:pt x="2095500" y="10477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94" name="Freeform 29894"/>
          <p:cNvSpPr/>
          <p:nvPr/>
        </p:nvSpPr>
        <p:spPr>
          <a:xfrm rot="0" flipH="0" flipV="0">
            <a:off x="17218374" y="7402230"/>
            <a:ext cx="810105" cy="2085895"/>
          </a:xfrm>
          <a:custGeom>
            <a:pathLst>
              <a:path w="6750881" h="17382461">
                <a:moveTo>
                  <a:pt x="0" y="17382461"/>
                </a:moveTo>
                <a:cubicBezTo>
                  <a:pt x="5262686" y="13226498"/>
                  <a:pt x="6750881" y="5875697"/>
                  <a:pt x="3519128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95" name="Freeform 29895"/>
          <p:cNvSpPr/>
          <p:nvPr/>
        </p:nvSpPr>
        <p:spPr>
          <a:xfrm rot="0" flipH="0" flipV="0">
            <a:off x="16197071" y="8196581"/>
            <a:ext cx="1232915" cy="1091183"/>
          </a:xfrm>
          <a:custGeom>
            <a:pathLst>
              <a:path w="10274300" h="9093200">
                <a:moveTo>
                  <a:pt x="0" y="0"/>
                </a:moveTo>
                <a:lnTo>
                  <a:pt x="10274300" y="9093200"/>
                </a:lnTo>
                <a:lnTo>
                  <a:pt x="9029700" y="7175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96" name="Freeform 29896"/>
          <p:cNvSpPr/>
          <p:nvPr/>
        </p:nvSpPr>
        <p:spPr>
          <a:xfrm rot="0" flipH="0" flipV="0">
            <a:off x="17184623" y="9167369"/>
            <a:ext cx="245363" cy="120395"/>
          </a:xfrm>
          <a:custGeom>
            <a:pathLst>
              <a:path w="2044700" h="1003300">
                <a:moveTo>
                  <a:pt x="0" y="0"/>
                </a:moveTo>
                <a:lnTo>
                  <a:pt x="2044700" y="1003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97" name="Freeform 29897"/>
          <p:cNvSpPr/>
          <p:nvPr/>
        </p:nvSpPr>
        <p:spPr>
          <a:xfrm rot="0" flipH="0" flipV="0">
            <a:off x="15468599" y="7468109"/>
            <a:ext cx="1458467" cy="1456943"/>
          </a:xfrm>
          <a:custGeom>
            <a:pathLst>
              <a:path w="12153900" h="12141200">
                <a:moveTo>
                  <a:pt x="12153900" y="6070600"/>
                </a:moveTo>
                <a:lnTo>
                  <a:pt x="12128500" y="5511800"/>
                </a:lnTo>
                <a:lnTo>
                  <a:pt x="12052300" y="4965700"/>
                </a:lnTo>
                <a:lnTo>
                  <a:pt x="11925300" y="4432300"/>
                </a:lnTo>
                <a:lnTo>
                  <a:pt x="11747500" y="3898900"/>
                </a:lnTo>
                <a:lnTo>
                  <a:pt x="11531600" y="3390900"/>
                </a:lnTo>
                <a:lnTo>
                  <a:pt x="11264900" y="2908300"/>
                </a:lnTo>
                <a:lnTo>
                  <a:pt x="10960100" y="2451100"/>
                </a:lnTo>
                <a:lnTo>
                  <a:pt x="10604500" y="2019300"/>
                </a:lnTo>
                <a:lnTo>
                  <a:pt x="10223500" y="1625600"/>
                </a:lnTo>
                <a:lnTo>
                  <a:pt x="98044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69300" y="444500"/>
                </a:lnTo>
                <a:lnTo>
                  <a:pt x="7848600" y="254000"/>
                </a:lnTo>
                <a:lnTo>
                  <a:pt x="7315200" y="114300"/>
                </a:lnTo>
                <a:lnTo>
                  <a:pt x="6769100" y="25400"/>
                </a:lnTo>
                <a:lnTo>
                  <a:pt x="6210300" y="0"/>
                </a:lnTo>
                <a:lnTo>
                  <a:pt x="5664200" y="12700"/>
                </a:lnTo>
                <a:lnTo>
                  <a:pt x="5105400" y="63500"/>
                </a:lnTo>
                <a:lnTo>
                  <a:pt x="4572000" y="177800"/>
                </a:lnTo>
                <a:lnTo>
                  <a:pt x="4038600" y="342900"/>
                </a:lnTo>
                <a:lnTo>
                  <a:pt x="3530600" y="546100"/>
                </a:lnTo>
                <a:lnTo>
                  <a:pt x="3035300" y="8001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161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49300" y="3149600"/>
                </a:lnTo>
                <a:lnTo>
                  <a:pt x="4953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373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83600"/>
                </a:lnTo>
                <a:lnTo>
                  <a:pt x="749300" y="89789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23600"/>
                </a:lnTo>
                <a:lnTo>
                  <a:pt x="3035300" y="11328400"/>
                </a:lnTo>
                <a:lnTo>
                  <a:pt x="3530600" y="11582400"/>
                </a:lnTo>
                <a:lnTo>
                  <a:pt x="4038600" y="11785600"/>
                </a:lnTo>
                <a:lnTo>
                  <a:pt x="4572000" y="11950700"/>
                </a:lnTo>
                <a:lnTo>
                  <a:pt x="5105400" y="12065000"/>
                </a:lnTo>
                <a:lnTo>
                  <a:pt x="5664200" y="12128500"/>
                </a:lnTo>
                <a:lnTo>
                  <a:pt x="6210300" y="12141200"/>
                </a:lnTo>
                <a:lnTo>
                  <a:pt x="6769100" y="12103100"/>
                </a:lnTo>
                <a:lnTo>
                  <a:pt x="7315200" y="12014200"/>
                </a:lnTo>
                <a:lnTo>
                  <a:pt x="7848600" y="11874500"/>
                </a:lnTo>
                <a:lnTo>
                  <a:pt x="8369300" y="11696700"/>
                </a:lnTo>
                <a:lnTo>
                  <a:pt x="8864600" y="11455400"/>
                </a:lnTo>
                <a:lnTo>
                  <a:pt x="9347200" y="11188700"/>
                </a:lnTo>
                <a:lnTo>
                  <a:pt x="9804400" y="10871200"/>
                </a:lnTo>
                <a:lnTo>
                  <a:pt x="10223500" y="10502900"/>
                </a:lnTo>
                <a:lnTo>
                  <a:pt x="10604500" y="10109200"/>
                </a:lnTo>
                <a:lnTo>
                  <a:pt x="10960100" y="9677400"/>
                </a:lnTo>
                <a:lnTo>
                  <a:pt x="11264900" y="9220200"/>
                </a:lnTo>
                <a:lnTo>
                  <a:pt x="11531600" y="8737600"/>
                </a:lnTo>
                <a:lnTo>
                  <a:pt x="11747500" y="8229600"/>
                </a:lnTo>
                <a:lnTo>
                  <a:pt x="11925300" y="7708900"/>
                </a:lnTo>
                <a:lnTo>
                  <a:pt x="12052300" y="7162800"/>
                </a:lnTo>
                <a:lnTo>
                  <a:pt x="12128500" y="6616700"/>
                </a:lnTo>
                <a:lnTo>
                  <a:pt x="121539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98" name="Freeform 29898"/>
          <p:cNvSpPr/>
          <p:nvPr/>
        </p:nvSpPr>
        <p:spPr>
          <a:xfrm rot="0" flipH="0" flipV="0">
            <a:off x="16197071" y="7649465"/>
            <a:ext cx="483107" cy="547115"/>
          </a:xfrm>
          <a:custGeom>
            <a:pathLst>
              <a:path w="4025900" h="4559300">
                <a:moveTo>
                  <a:pt x="2235200" y="1041400"/>
                </a:moveTo>
                <a:lnTo>
                  <a:pt x="4025900" y="0"/>
                </a:lnTo>
                <a:lnTo>
                  <a:pt x="0" y="4559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899" name="Freeform 29899"/>
          <p:cNvSpPr/>
          <p:nvPr/>
        </p:nvSpPr>
        <p:spPr>
          <a:xfrm rot="0" flipH="0" flipV="0">
            <a:off x="16584167" y="7649465"/>
            <a:ext cx="96011" cy="208787"/>
          </a:xfrm>
          <a:custGeom>
            <a:pathLst>
              <a:path w="800100" h="1739900">
                <a:moveTo>
                  <a:pt x="800100" y="0"/>
                </a:moveTo>
                <a:lnTo>
                  <a:pt x="0" y="173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00" name="Freeform 29900"/>
          <p:cNvSpPr/>
          <p:nvPr/>
        </p:nvSpPr>
        <p:spPr>
          <a:xfrm rot="0" flipH="0" flipV="0">
            <a:off x="14656449" y="5474498"/>
            <a:ext cx="913969" cy="2796642"/>
          </a:xfrm>
          <a:custGeom>
            <a:pathLst>
              <a:path w="7616415" h="23305356">
                <a:moveTo>
                  <a:pt x="7616415" y="0"/>
                </a:moveTo>
                <a:cubicBezTo>
                  <a:pt x="3036937" y="2047838"/>
                  <a:pt x="74550" y="6580647"/>
                  <a:pt x="37281" y="11597010"/>
                </a:cubicBezTo>
                <a:cubicBezTo>
                  <a:pt x="0" y="16613374"/>
                  <a:pt x="2894707" y="21189702"/>
                  <a:pt x="7443254" y="23305356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01" name="Freeform 29901"/>
          <p:cNvSpPr/>
          <p:nvPr/>
        </p:nvSpPr>
        <p:spPr>
          <a:xfrm rot="0" flipH="0" flipV="0">
            <a:off x="14804135" y="6255005"/>
            <a:ext cx="1392935" cy="623315"/>
          </a:xfrm>
          <a:custGeom>
            <a:pathLst>
              <a:path w="11607800" h="5194300">
                <a:moveTo>
                  <a:pt x="11607800" y="5194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02" name="Freeform 29902"/>
          <p:cNvSpPr/>
          <p:nvPr/>
        </p:nvSpPr>
        <p:spPr>
          <a:xfrm rot="0" flipH="0" flipV="0">
            <a:off x="14794991" y="6255005"/>
            <a:ext cx="327659" cy="48767"/>
          </a:xfrm>
          <a:custGeom>
            <a:pathLst>
              <a:path w="2730500" h="406400">
                <a:moveTo>
                  <a:pt x="2730500" y="4064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03" name="Freeform 29903"/>
          <p:cNvSpPr/>
          <p:nvPr/>
        </p:nvSpPr>
        <p:spPr>
          <a:xfrm rot="0" flipH="0" flipV="0">
            <a:off x="14796515" y="6251957"/>
            <a:ext cx="256031" cy="211835"/>
          </a:xfrm>
          <a:custGeom>
            <a:pathLst>
              <a:path w="2133600" h="1765300">
                <a:moveTo>
                  <a:pt x="2133600" y="1765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04" name="Freeform 29904"/>
          <p:cNvSpPr/>
          <p:nvPr/>
        </p:nvSpPr>
        <p:spPr>
          <a:xfrm rot="0" flipH="0" flipV="0">
            <a:off x="16072103" y="6751829"/>
            <a:ext cx="251459" cy="251459"/>
          </a:xfrm>
          <a:custGeom>
            <a:pathLst>
              <a:path w="2095500" h="2095500">
                <a:moveTo>
                  <a:pt x="2095500" y="1047750"/>
                </a:moveTo>
                <a:cubicBezTo>
                  <a:pt x="2095500" y="469094"/>
                  <a:pt x="1626406" y="0"/>
                  <a:pt x="1047750" y="0"/>
                </a:cubicBezTo>
                <a:cubicBezTo>
                  <a:pt x="469093" y="0"/>
                  <a:pt x="0" y="469094"/>
                  <a:pt x="0" y="1047750"/>
                </a:cubicBezTo>
                <a:cubicBezTo>
                  <a:pt x="0" y="1626407"/>
                  <a:pt x="469093" y="2095500"/>
                  <a:pt x="1047750" y="2095500"/>
                </a:cubicBezTo>
                <a:cubicBezTo>
                  <a:pt x="1626406" y="2095500"/>
                  <a:pt x="2095500" y="1626407"/>
                  <a:pt x="2095500" y="10477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05" name="Freeform 29905"/>
          <p:cNvSpPr/>
          <p:nvPr/>
        </p:nvSpPr>
        <p:spPr>
          <a:xfrm rot="0" flipH="0" flipV="0">
            <a:off x="17218374" y="6083970"/>
            <a:ext cx="810105" cy="2085895"/>
          </a:xfrm>
          <a:custGeom>
            <a:pathLst>
              <a:path w="6750881" h="17382467">
                <a:moveTo>
                  <a:pt x="0" y="17382467"/>
                </a:moveTo>
                <a:cubicBezTo>
                  <a:pt x="5262686" y="13226492"/>
                  <a:pt x="6750881" y="5875697"/>
                  <a:pt x="3519128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06" name="Freeform 29906"/>
          <p:cNvSpPr/>
          <p:nvPr/>
        </p:nvSpPr>
        <p:spPr>
          <a:xfrm rot="0" flipH="0" flipV="0">
            <a:off x="16197071" y="6878321"/>
            <a:ext cx="1232915" cy="1092707"/>
          </a:xfrm>
          <a:custGeom>
            <a:pathLst>
              <a:path w="10274300" h="9105900">
                <a:moveTo>
                  <a:pt x="0" y="0"/>
                </a:moveTo>
                <a:lnTo>
                  <a:pt x="10274300" y="9105900"/>
                </a:lnTo>
                <a:lnTo>
                  <a:pt x="9029700" y="7188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07" name="Freeform 29907"/>
          <p:cNvSpPr/>
          <p:nvPr/>
        </p:nvSpPr>
        <p:spPr>
          <a:xfrm rot="0" flipH="0" flipV="0">
            <a:off x="15468599" y="6149849"/>
            <a:ext cx="1458467" cy="1456943"/>
          </a:xfrm>
          <a:custGeom>
            <a:pathLst>
              <a:path w="12153900" h="12141200">
                <a:moveTo>
                  <a:pt x="12153900" y="6070600"/>
                </a:moveTo>
                <a:lnTo>
                  <a:pt x="12128500" y="5524500"/>
                </a:lnTo>
                <a:lnTo>
                  <a:pt x="12052300" y="4978400"/>
                </a:lnTo>
                <a:lnTo>
                  <a:pt x="11925300" y="4432300"/>
                </a:lnTo>
                <a:lnTo>
                  <a:pt x="11747500" y="3911600"/>
                </a:lnTo>
                <a:lnTo>
                  <a:pt x="11531600" y="3403600"/>
                </a:lnTo>
                <a:lnTo>
                  <a:pt x="11264900" y="2921000"/>
                </a:lnTo>
                <a:lnTo>
                  <a:pt x="10960100" y="2463800"/>
                </a:lnTo>
                <a:lnTo>
                  <a:pt x="10604500" y="2032000"/>
                </a:lnTo>
                <a:lnTo>
                  <a:pt x="10223500" y="1638300"/>
                </a:lnTo>
                <a:lnTo>
                  <a:pt x="9804400" y="1270000"/>
                </a:lnTo>
                <a:lnTo>
                  <a:pt x="9347200" y="952500"/>
                </a:lnTo>
                <a:lnTo>
                  <a:pt x="8864600" y="685800"/>
                </a:lnTo>
                <a:lnTo>
                  <a:pt x="8369300" y="444500"/>
                </a:lnTo>
                <a:lnTo>
                  <a:pt x="7848600" y="266700"/>
                </a:lnTo>
                <a:lnTo>
                  <a:pt x="7315200" y="127000"/>
                </a:lnTo>
                <a:lnTo>
                  <a:pt x="6769100" y="38100"/>
                </a:lnTo>
                <a:lnTo>
                  <a:pt x="6210300" y="0"/>
                </a:lnTo>
                <a:lnTo>
                  <a:pt x="5664200" y="12700"/>
                </a:lnTo>
                <a:lnTo>
                  <a:pt x="5105400" y="76200"/>
                </a:lnTo>
                <a:lnTo>
                  <a:pt x="4572000" y="190500"/>
                </a:lnTo>
                <a:lnTo>
                  <a:pt x="4038600" y="355600"/>
                </a:lnTo>
                <a:lnTo>
                  <a:pt x="3530600" y="558800"/>
                </a:lnTo>
                <a:lnTo>
                  <a:pt x="3035300" y="812800"/>
                </a:lnTo>
                <a:lnTo>
                  <a:pt x="2565400" y="11176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49300" y="3162300"/>
                </a:lnTo>
                <a:lnTo>
                  <a:pt x="495300" y="36576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8039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96300"/>
                </a:lnTo>
                <a:lnTo>
                  <a:pt x="7493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251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41100"/>
                </a:lnTo>
                <a:lnTo>
                  <a:pt x="3530600" y="11595100"/>
                </a:lnTo>
                <a:lnTo>
                  <a:pt x="4038600" y="11798300"/>
                </a:lnTo>
                <a:lnTo>
                  <a:pt x="4572000" y="11963400"/>
                </a:lnTo>
                <a:lnTo>
                  <a:pt x="5105400" y="12077700"/>
                </a:lnTo>
                <a:lnTo>
                  <a:pt x="5664200" y="12128500"/>
                </a:lnTo>
                <a:lnTo>
                  <a:pt x="6210300" y="12141200"/>
                </a:lnTo>
                <a:lnTo>
                  <a:pt x="6769100" y="12115800"/>
                </a:lnTo>
                <a:lnTo>
                  <a:pt x="7315200" y="12026900"/>
                </a:lnTo>
                <a:lnTo>
                  <a:pt x="7848600" y="11887200"/>
                </a:lnTo>
                <a:lnTo>
                  <a:pt x="83693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804400" y="10871200"/>
                </a:lnTo>
                <a:lnTo>
                  <a:pt x="10223500" y="10515600"/>
                </a:lnTo>
                <a:lnTo>
                  <a:pt x="10604500" y="10121900"/>
                </a:lnTo>
                <a:lnTo>
                  <a:pt x="10960100" y="9690100"/>
                </a:lnTo>
                <a:lnTo>
                  <a:pt x="11264900" y="9232900"/>
                </a:lnTo>
                <a:lnTo>
                  <a:pt x="11531600" y="8750300"/>
                </a:lnTo>
                <a:lnTo>
                  <a:pt x="11747500" y="8242300"/>
                </a:lnTo>
                <a:lnTo>
                  <a:pt x="11925300" y="7708900"/>
                </a:lnTo>
                <a:lnTo>
                  <a:pt x="12052300" y="7175500"/>
                </a:lnTo>
                <a:lnTo>
                  <a:pt x="12128500" y="6629400"/>
                </a:lnTo>
                <a:lnTo>
                  <a:pt x="121539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08" name="Freeform 29908"/>
          <p:cNvSpPr/>
          <p:nvPr/>
        </p:nvSpPr>
        <p:spPr>
          <a:xfrm rot="0" flipH="0" flipV="0">
            <a:off x="16197071" y="6332729"/>
            <a:ext cx="483107" cy="545591"/>
          </a:xfrm>
          <a:custGeom>
            <a:pathLst>
              <a:path w="4025900" h="4546600">
                <a:moveTo>
                  <a:pt x="2235200" y="1028700"/>
                </a:moveTo>
                <a:lnTo>
                  <a:pt x="4025900" y="0"/>
                </a:lnTo>
                <a:lnTo>
                  <a:pt x="0" y="4546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09" name="Freeform 29909"/>
          <p:cNvSpPr/>
          <p:nvPr/>
        </p:nvSpPr>
        <p:spPr>
          <a:xfrm rot="0" flipH="0" flipV="0">
            <a:off x="16584167" y="6332729"/>
            <a:ext cx="96011" cy="207263"/>
          </a:xfrm>
          <a:custGeom>
            <a:pathLst>
              <a:path w="800100" h="1727200">
                <a:moveTo>
                  <a:pt x="800100" y="0"/>
                </a:moveTo>
                <a:lnTo>
                  <a:pt x="0" y="1727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10" name="Freeform 29910"/>
          <p:cNvSpPr/>
          <p:nvPr/>
        </p:nvSpPr>
        <p:spPr>
          <a:xfrm rot="0" flipH="0" flipV="0">
            <a:off x="14656449" y="4157762"/>
            <a:ext cx="913969" cy="2796642"/>
          </a:xfrm>
          <a:custGeom>
            <a:pathLst>
              <a:path w="7616415" h="23305356">
                <a:moveTo>
                  <a:pt x="7616415" y="0"/>
                </a:moveTo>
                <a:cubicBezTo>
                  <a:pt x="3036937" y="2047838"/>
                  <a:pt x="74550" y="6580647"/>
                  <a:pt x="37281" y="11597010"/>
                </a:cubicBezTo>
                <a:cubicBezTo>
                  <a:pt x="0" y="16613374"/>
                  <a:pt x="2894707" y="21189702"/>
                  <a:pt x="7443254" y="23305356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11" name="Freeform 29911"/>
          <p:cNvSpPr/>
          <p:nvPr/>
        </p:nvSpPr>
        <p:spPr>
          <a:xfrm rot="0" flipH="0" flipV="0">
            <a:off x="14804135" y="4938269"/>
            <a:ext cx="1392935" cy="623315"/>
          </a:xfrm>
          <a:custGeom>
            <a:pathLst>
              <a:path w="11607800" h="5194300">
                <a:moveTo>
                  <a:pt x="11607800" y="5194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12" name="Freeform 29912"/>
          <p:cNvSpPr/>
          <p:nvPr/>
        </p:nvSpPr>
        <p:spPr>
          <a:xfrm rot="0" flipH="0" flipV="0">
            <a:off x="14794991" y="4936745"/>
            <a:ext cx="327659" cy="50291"/>
          </a:xfrm>
          <a:custGeom>
            <a:pathLst>
              <a:path w="2730500" h="419100">
                <a:moveTo>
                  <a:pt x="2730500" y="419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13" name="Freeform 29913"/>
          <p:cNvSpPr/>
          <p:nvPr/>
        </p:nvSpPr>
        <p:spPr>
          <a:xfrm rot="0" flipH="0" flipV="0">
            <a:off x="14796515" y="4933697"/>
            <a:ext cx="256031" cy="211835"/>
          </a:xfrm>
          <a:custGeom>
            <a:pathLst>
              <a:path w="2133600" h="1765300">
                <a:moveTo>
                  <a:pt x="2133600" y="1765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14" name="Freeform 29914"/>
          <p:cNvSpPr/>
          <p:nvPr/>
        </p:nvSpPr>
        <p:spPr>
          <a:xfrm rot="0" flipH="0" flipV="0">
            <a:off x="17128235" y="6613145"/>
            <a:ext cx="1426463" cy="57911"/>
          </a:xfrm>
          <a:custGeom>
            <a:pathLst>
              <a:path w="11887200" h="482600">
                <a:moveTo>
                  <a:pt x="0" y="482600"/>
                </a:moveTo>
                <a:lnTo>
                  <a:pt x="11887200" y="482600"/>
                </a:lnTo>
                <a:lnTo>
                  <a:pt x="11887200" y="0"/>
                </a:lnTo>
                <a:lnTo>
                  <a:pt x="0" y="0"/>
                </a:lnTo>
                <a:lnTo>
                  <a:pt x="0" y="482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15" name="Freeform 29915"/>
          <p:cNvSpPr/>
          <p:nvPr/>
        </p:nvSpPr>
        <p:spPr>
          <a:xfrm rot="0" flipH="0" flipV="0">
            <a:off x="17128235" y="6556757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16" name="Freeform 29916"/>
          <p:cNvSpPr/>
          <p:nvPr/>
        </p:nvSpPr>
        <p:spPr>
          <a:xfrm rot="0" flipH="0" flipV="0">
            <a:off x="17128235" y="6500369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17" name="Freeform 29917"/>
          <p:cNvSpPr/>
          <p:nvPr/>
        </p:nvSpPr>
        <p:spPr>
          <a:xfrm rot="0" flipH="0" flipV="0">
            <a:off x="17128235" y="6443981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18" name="Freeform 29918"/>
          <p:cNvSpPr/>
          <p:nvPr/>
        </p:nvSpPr>
        <p:spPr>
          <a:xfrm rot="0" flipH="0" flipV="0">
            <a:off x="17128235" y="6387593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19" name="Freeform 29919"/>
          <p:cNvSpPr/>
          <p:nvPr/>
        </p:nvSpPr>
        <p:spPr>
          <a:xfrm rot="0" flipH="0" flipV="0">
            <a:off x="17128235" y="6331205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20" name="Freeform 29920"/>
          <p:cNvSpPr/>
          <p:nvPr/>
        </p:nvSpPr>
        <p:spPr>
          <a:xfrm rot="0" flipH="0" flipV="0">
            <a:off x="17128235" y="6041645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21" name="Freeform 29921"/>
          <p:cNvSpPr/>
          <p:nvPr/>
        </p:nvSpPr>
        <p:spPr>
          <a:xfrm rot="0" flipH="0" flipV="0">
            <a:off x="17128235" y="5983733"/>
            <a:ext cx="1426463" cy="57911"/>
          </a:xfrm>
          <a:custGeom>
            <a:pathLst>
              <a:path w="11887200" h="482600">
                <a:moveTo>
                  <a:pt x="0" y="482600"/>
                </a:moveTo>
                <a:lnTo>
                  <a:pt x="11887200" y="482600"/>
                </a:lnTo>
                <a:lnTo>
                  <a:pt x="11887200" y="0"/>
                </a:lnTo>
                <a:lnTo>
                  <a:pt x="0" y="0"/>
                </a:lnTo>
                <a:lnTo>
                  <a:pt x="0" y="482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22" name="Freeform 29922"/>
          <p:cNvSpPr/>
          <p:nvPr/>
        </p:nvSpPr>
        <p:spPr>
          <a:xfrm rot="0" flipH="0" flipV="0">
            <a:off x="17128235" y="5927345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23" name="Freeform 29923"/>
          <p:cNvSpPr/>
          <p:nvPr/>
        </p:nvSpPr>
        <p:spPr>
          <a:xfrm rot="0" flipH="0" flipV="0">
            <a:off x="17128235" y="5870957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24" name="Freeform 29924"/>
          <p:cNvSpPr/>
          <p:nvPr/>
        </p:nvSpPr>
        <p:spPr>
          <a:xfrm rot="0" flipH="0" flipV="0">
            <a:off x="17128235" y="5814569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25" name="Freeform 29925"/>
          <p:cNvSpPr/>
          <p:nvPr/>
        </p:nvSpPr>
        <p:spPr>
          <a:xfrm rot="0" flipH="0" flipV="0">
            <a:off x="17128235" y="5758181"/>
            <a:ext cx="1426463" cy="56387"/>
          </a:xfrm>
          <a:custGeom>
            <a:pathLst>
              <a:path w="11887200" h="469900">
                <a:moveTo>
                  <a:pt x="0" y="469900"/>
                </a:moveTo>
                <a:lnTo>
                  <a:pt x="11887200" y="469900"/>
                </a:lnTo>
                <a:lnTo>
                  <a:pt x="11887200" y="0"/>
                </a:lnTo>
                <a:lnTo>
                  <a:pt x="0" y="0"/>
                </a:lnTo>
                <a:lnTo>
                  <a:pt x="0" y="46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26" name="Freeform 29926"/>
          <p:cNvSpPr/>
          <p:nvPr/>
        </p:nvSpPr>
        <p:spPr>
          <a:xfrm rot="0" flipH="0" flipV="0">
            <a:off x="17234915" y="6098033"/>
            <a:ext cx="0" cy="233171"/>
          </a:xfrm>
          <a:custGeom>
            <a:pathLst>
              <a:path w="0" h="1943100">
                <a:moveTo>
                  <a:pt x="0" y="0"/>
                </a:moveTo>
                <a:lnTo>
                  <a:pt x="0" y="194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27" name="Freeform 29927"/>
          <p:cNvSpPr/>
          <p:nvPr/>
        </p:nvSpPr>
        <p:spPr>
          <a:xfrm rot="0" flipH="0" flipV="0">
            <a:off x="17190719" y="6671057"/>
            <a:ext cx="44195" cy="36575"/>
          </a:xfrm>
          <a:custGeom>
            <a:pathLst>
              <a:path w="368300" h="304800">
                <a:moveTo>
                  <a:pt x="368300" y="0"/>
                </a:moveTo>
                <a:lnTo>
                  <a:pt x="3683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28" name="Freeform 29928"/>
          <p:cNvSpPr/>
          <p:nvPr/>
        </p:nvSpPr>
        <p:spPr>
          <a:xfrm rot="0" flipH="0" flipV="0">
            <a:off x="17190719" y="6098033"/>
            <a:ext cx="0" cy="233171"/>
          </a:xfrm>
          <a:custGeom>
            <a:pathLst>
              <a:path w="0" h="1943100">
                <a:moveTo>
                  <a:pt x="0" y="1943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29" name="Freeform 29929"/>
          <p:cNvSpPr/>
          <p:nvPr/>
        </p:nvSpPr>
        <p:spPr>
          <a:xfrm rot="0" flipH="0" flipV="0">
            <a:off x="17190719" y="5712461"/>
            <a:ext cx="44195" cy="45719"/>
          </a:xfrm>
          <a:custGeom>
            <a:pathLst>
              <a:path w="368300" h="381000">
                <a:moveTo>
                  <a:pt x="0" y="381000"/>
                </a:moveTo>
                <a:lnTo>
                  <a:pt x="0" y="0"/>
                </a:lnTo>
                <a:lnTo>
                  <a:pt x="368300" y="0"/>
                </a:lnTo>
                <a:lnTo>
                  <a:pt x="3683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30" name="Freeform 29930"/>
          <p:cNvSpPr/>
          <p:nvPr/>
        </p:nvSpPr>
        <p:spPr>
          <a:xfrm rot="0" flipH="0" flipV="0">
            <a:off x="17425415" y="6671057"/>
            <a:ext cx="44195" cy="36575"/>
          </a:xfrm>
          <a:custGeom>
            <a:pathLst>
              <a:path w="368300" h="304800">
                <a:moveTo>
                  <a:pt x="368300" y="0"/>
                </a:moveTo>
                <a:lnTo>
                  <a:pt x="368300" y="304800"/>
                </a:lnTo>
                <a:lnTo>
                  <a:pt x="0" y="30480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31" name="Freeform 29931"/>
          <p:cNvSpPr/>
          <p:nvPr/>
        </p:nvSpPr>
        <p:spPr>
          <a:xfrm rot="0" flipH="0" flipV="0">
            <a:off x="17425415" y="5712461"/>
            <a:ext cx="44195" cy="45719"/>
          </a:xfrm>
          <a:custGeom>
            <a:pathLst>
              <a:path w="368300" h="381000">
                <a:moveTo>
                  <a:pt x="0" y="381000"/>
                </a:moveTo>
                <a:lnTo>
                  <a:pt x="0" y="0"/>
                </a:lnTo>
                <a:lnTo>
                  <a:pt x="368300" y="0"/>
                </a:lnTo>
                <a:lnTo>
                  <a:pt x="3683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32" name="Freeform 29932"/>
          <p:cNvSpPr/>
          <p:nvPr/>
        </p:nvSpPr>
        <p:spPr>
          <a:xfrm rot="0" flipH="0" flipV="0">
            <a:off x="17190719" y="575818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33" name="Freeform 29933"/>
          <p:cNvSpPr/>
          <p:nvPr/>
        </p:nvSpPr>
        <p:spPr>
          <a:xfrm rot="0" flipH="0" flipV="0">
            <a:off x="17190719" y="57718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34" name="Freeform 29934"/>
          <p:cNvSpPr/>
          <p:nvPr/>
        </p:nvSpPr>
        <p:spPr>
          <a:xfrm rot="0" flipH="0" flipV="0">
            <a:off x="17190719" y="57886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35" name="Freeform 29935"/>
          <p:cNvSpPr/>
          <p:nvPr/>
        </p:nvSpPr>
        <p:spPr>
          <a:xfrm rot="0" flipH="0" flipV="0">
            <a:off x="17190719" y="58054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36" name="Freeform 29936"/>
          <p:cNvSpPr/>
          <p:nvPr/>
        </p:nvSpPr>
        <p:spPr>
          <a:xfrm rot="0" flipH="0" flipV="0">
            <a:off x="17190719" y="58221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37" name="Freeform 29937"/>
          <p:cNvSpPr/>
          <p:nvPr/>
        </p:nvSpPr>
        <p:spPr>
          <a:xfrm rot="0" flipH="0" flipV="0">
            <a:off x="17190719" y="58389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38" name="Freeform 29938"/>
          <p:cNvSpPr/>
          <p:nvPr/>
        </p:nvSpPr>
        <p:spPr>
          <a:xfrm rot="0" flipH="0" flipV="0">
            <a:off x="17190719" y="58557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39" name="Freeform 29939"/>
          <p:cNvSpPr/>
          <p:nvPr/>
        </p:nvSpPr>
        <p:spPr>
          <a:xfrm rot="0" flipH="0" flipV="0">
            <a:off x="17190719" y="58724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40" name="Freeform 29940"/>
          <p:cNvSpPr/>
          <p:nvPr/>
        </p:nvSpPr>
        <p:spPr>
          <a:xfrm rot="0" flipH="0" flipV="0">
            <a:off x="17190719" y="58892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41" name="Freeform 29941"/>
          <p:cNvSpPr/>
          <p:nvPr/>
        </p:nvSpPr>
        <p:spPr>
          <a:xfrm rot="0" flipH="0" flipV="0">
            <a:off x="17190719" y="5906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42" name="Freeform 29942"/>
          <p:cNvSpPr/>
          <p:nvPr/>
        </p:nvSpPr>
        <p:spPr>
          <a:xfrm rot="0" flipH="0" flipV="0">
            <a:off x="17190719" y="5922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43" name="Freeform 29943"/>
          <p:cNvSpPr/>
          <p:nvPr/>
        </p:nvSpPr>
        <p:spPr>
          <a:xfrm rot="0" flipH="0" flipV="0">
            <a:off x="17190719" y="5939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44" name="Freeform 29944"/>
          <p:cNvSpPr/>
          <p:nvPr/>
        </p:nvSpPr>
        <p:spPr>
          <a:xfrm rot="0" flipH="0" flipV="0">
            <a:off x="17190719" y="5956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45" name="Freeform 29945"/>
          <p:cNvSpPr/>
          <p:nvPr/>
        </p:nvSpPr>
        <p:spPr>
          <a:xfrm rot="0" flipH="0" flipV="0">
            <a:off x="17190719" y="5973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46" name="Freeform 29946"/>
          <p:cNvSpPr/>
          <p:nvPr/>
        </p:nvSpPr>
        <p:spPr>
          <a:xfrm rot="0" flipH="0" flipV="0">
            <a:off x="17190719" y="5989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47" name="Freeform 29947"/>
          <p:cNvSpPr/>
          <p:nvPr/>
        </p:nvSpPr>
        <p:spPr>
          <a:xfrm rot="0" flipH="0" flipV="0">
            <a:off x="17190719" y="6006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48" name="Freeform 29948"/>
          <p:cNvSpPr/>
          <p:nvPr/>
        </p:nvSpPr>
        <p:spPr>
          <a:xfrm rot="0" flipH="0" flipV="0">
            <a:off x="17190719" y="6023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49" name="Freeform 29949"/>
          <p:cNvSpPr/>
          <p:nvPr/>
        </p:nvSpPr>
        <p:spPr>
          <a:xfrm rot="0" flipH="0" flipV="0">
            <a:off x="17190719" y="60385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50" name="Freeform 29950"/>
          <p:cNvSpPr/>
          <p:nvPr/>
        </p:nvSpPr>
        <p:spPr>
          <a:xfrm rot="0" flipH="0" flipV="0">
            <a:off x="17190719" y="60553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51" name="Freeform 29951"/>
          <p:cNvSpPr/>
          <p:nvPr/>
        </p:nvSpPr>
        <p:spPr>
          <a:xfrm rot="0" flipH="0" flipV="0">
            <a:off x="17190719" y="60721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52" name="Freeform 29952"/>
          <p:cNvSpPr/>
          <p:nvPr/>
        </p:nvSpPr>
        <p:spPr>
          <a:xfrm rot="0" flipH="0" flipV="0">
            <a:off x="17190719" y="6088889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53" name="Freeform 29953"/>
          <p:cNvSpPr/>
          <p:nvPr/>
        </p:nvSpPr>
        <p:spPr>
          <a:xfrm rot="0" flipH="0" flipV="0">
            <a:off x="17234915" y="575818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54" name="Freeform 29954"/>
          <p:cNvSpPr/>
          <p:nvPr/>
        </p:nvSpPr>
        <p:spPr>
          <a:xfrm rot="0" flipH="0" flipV="0">
            <a:off x="17234915" y="57718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55" name="Freeform 29955"/>
          <p:cNvSpPr/>
          <p:nvPr/>
        </p:nvSpPr>
        <p:spPr>
          <a:xfrm rot="0" flipH="0" flipV="0">
            <a:off x="17234915" y="57886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56" name="Freeform 29956"/>
          <p:cNvSpPr/>
          <p:nvPr/>
        </p:nvSpPr>
        <p:spPr>
          <a:xfrm rot="0" flipH="0" flipV="0">
            <a:off x="17234915" y="58054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57" name="Freeform 29957"/>
          <p:cNvSpPr/>
          <p:nvPr/>
        </p:nvSpPr>
        <p:spPr>
          <a:xfrm rot="0" flipH="0" flipV="0">
            <a:off x="17234915" y="58221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58" name="Freeform 29958"/>
          <p:cNvSpPr/>
          <p:nvPr/>
        </p:nvSpPr>
        <p:spPr>
          <a:xfrm rot="0" flipH="0" flipV="0">
            <a:off x="17234915" y="58389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59" name="Freeform 29959"/>
          <p:cNvSpPr/>
          <p:nvPr/>
        </p:nvSpPr>
        <p:spPr>
          <a:xfrm rot="0" flipH="0" flipV="0">
            <a:off x="17234915" y="58557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60" name="Freeform 29960"/>
          <p:cNvSpPr/>
          <p:nvPr/>
        </p:nvSpPr>
        <p:spPr>
          <a:xfrm rot="0" flipH="0" flipV="0">
            <a:off x="17234915" y="58724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61" name="Freeform 29961"/>
          <p:cNvSpPr/>
          <p:nvPr/>
        </p:nvSpPr>
        <p:spPr>
          <a:xfrm rot="0" flipH="0" flipV="0">
            <a:off x="17234915" y="58892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62" name="Freeform 29962"/>
          <p:cNvSpPr/>
          <p:nvPr/>
        </p:nvSpPr>
        <p:spPr>
          <a:xfrm rot="0" flipH="0" flipV="0">
            <a:off x="17234915" y="5906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63" name="Freeform 29963"/>
          <p:cNvSpPr/>
          <p:nvPr/>
        </p:nvSpPr>
        <p:spPr>
          <a:xfrm rot="0" flipH="0" flipV="0">
            <a:off x="17234915" y="5922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64" name="Freeform 29964"/>
          <p:cNvSpPr/>
          <p:nvPr/>
        </p:nvSpPr>
        <p:spPr>
          <a:xfrm rot="0" flipH="0" flipV="0">
            <a:off x="17234915" y="5939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65" name="Freeform 29965"/>
          <p:cNvSpPr/>
          <p:nvPr/>
        </p:nvSpPr>
        <p:spPr>
          <a:xfrm rot="0" flipH="0" flipV="0">
            <a:off x="17234915" y="5956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66" name="Freeform 29966"/>
          <p:cNvSpPr/>
          <p:nvPr/>
        </p:nvSpPr>
        <p:spPr>
          <a:xfrm rot="0" flipH="0" flipV="0">
            <a:off x="17234915" y="5973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67" name="Freeform 29967"/>
          <p:cNvSpPr/>
          <p:nvPr/>
        </p:nvSpPr>
        <p:spPr>
          <a:xfrm rot="0" flipH="0" flipV="0">
            <a:off x="17234915" y="5989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68" name="Freeform 29968"/>
          <p:cNvSpPr/>
          <p:nvPr/>
        </p:nvSpPr>
        <p:spPr>
          <a:xfrm rot="0" flipH="0" flipV="0">
            <a:off x="17234915" y="6006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69" name="Freeform 29969"/>
          <p:cNvSpPr/>
          <p:nvPr/>
        </p:nvSpPr>
        <p:spPr>
          <a:xfrm rot="0" flipH="0" flipV="0">
            <a:off x="17234915" y="6023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70" name="Freeform 29970"/>
          <p:cNvSpPr/>
          <p:nvPr/>
        </p:nvSpPr>
        <p:spPr>
          <a:xfrm rot="0" flipH="0" flipV="0">
            <a:off x="17234915" y="60385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71" name="Freeform 29971"/>
          <p:cNvSpPr/>
          <p:nvPr/>
        </p:nvSpPr>
        <p:spPr>
          <a:xfrm rot="0" flipH="0" flipV="0">
            <a:off x="17234915" y="60553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72" name="Freeform 29972"/>
          <p:cNvSpPr/>
          <p:nvPr/>
        </p:nvSpPr>
        <p:spPr>
          <a:xfrm rot="0" flipH="0" flipV="0">
            <a:off x="17234915" y="60721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73" name="Freeform 29973"/>
          <p:cNvSpPr/>
          <p:nvPr/>
        </p:nvSpPr>
        <p:spPr>
          <a:xfrm rot="0" flipH="0" flipV="0">
            <a:off x="17234915" y="6088889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74" name="Freeform 29974"/>
          <p:cNvSpPr/>
          <p:nvPr/>
        </p:nvSpPr>
        <p:spPr>
          <a:xfrm rot="0" flipH="0" flipV="0">
            <a:off x="17425415" y="575818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75" name="Freeform 29975"/>
          <p:cNvSpPr/>
          <p:nvPr/>
        </p:nvSpPr>
        <p:spPr>
          <a:xfrm rot="0" flipH="0" flipV="0">
            <a:off x="17425415" y="57718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76" name="Freeform 29976"/>
          <p:cNvSpPr/>
          <p:nvPr/>
        </p:nvSpPr>
        <p:spPr>
          <a:xfrm rot="0" flipH="0" flipV="0">
            <a:off x="17425415" y="57886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77" name="Freeform 29977"/>
          <p:cNvSpPr/>
          <p:nvPr/>
        </p:nvSpPr>
        <p:spPr>
          <a:xfrm rot="0" flipH="0" flipV="0">
            <a:off x="17425415" y="58054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78" name="Freeform 29978"/>
          <p:cNvSpPr/>
          <p:nvPr/>
        </p:nvSpPr>
        <p:spPr>
          <a:xfrm rot="0" flipH="0" flipV="0">
            <a:off x="17425415" y="58221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79" name="Freeform 29979"/>
          <p:cNvSpPr/>
          <p:nvPr/>
        </p:nvSpPr>
        <p:spPr>
          <a:xfrm rot="0" flipH="0" flipV="0">
            <a:off x="17425415" y="58389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80" name="Freeform 29980"/>
          <p:cNvSpPr/>
          <p:nvPr/>
        </p:nvSpPr>
        <p:spPr>
          <a:xfrm rot="0" flipH="0" flipV="0">
            <a:off x="17425415" y="58557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81" name="Freeform 29981"/>
          <p:cNvSpPr/>
          <p:nvPr/>
        </p:nvSpPr>
        <p:spPr>
          <a:xfrm rot="0" flipH="0" flipV="0">
            <a:off x="17425415" y="58724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82" name="Freeform 29982"/>
          <p:cNvSpPr/>
          <p:nvPr/>
        </p:nvSpPr>
        <p:spPr>
          <a:xfrm rot="0" flipH="0" flipV="0">
            <a:off x="17425415" y="58892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83" name="Freeform 29983"/>
          <p:cNvSpPr/>
          <p:nvPr/>
        </p:nvSpPr>
        <p:spPr>
          <a:xfrm rot="0" flipH="0" flipV="0">
            <a:off x="17425415" y="5906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84" name="Freeform 29984"/>
          <p:cNvSpPr/>
          <p:nvPr/>
        </p:nvSpPr>
        <p:spPr>
          <a:xfrm rot="0" flipH="0" flipV="0">
            <a:off x="17425415" y="5922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85" name="Freeform 29985"/>
          <p:cNvSpPr/>
          <p:nvPr/>
        </p:nvSpPr>
        <p:spPr>
          <a:xfrm rot="0" flipH="0" flipV="0">
            <a:off x="17425415" y="5939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86" name="Freeform 29986"/>
          <p:cNvSpPr/>
          <p:nvPr/>
        </p:nvSpPr>
        <p:spPr>
          <a:xfrm rot="0" flipH="0" flipV="0">
            <a:off x="17425415" y="5956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87" name="Freeform 29987"/>
          <p:cNvSpPr/>
          <p:nvPr/>
        </p:nvSpPr>
        <p:spPr>
          <a:xfrm rot="0" flipH="0" flipV="0">
            <a:off x="17425415" y="5973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88" name="Freeform 29988"/>
          <p:cNvSpPr/>
          <p:nvPr/>
        </p:nvSpPr>
        <p:spPr>
          <a:xfrm rot="0" flipH="0" flipV="0">
            <a:off x="17425415" y="5989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89" name="Freeform 29989"/>
          <p:cNvSpPr/>
          <p:nvPr/>
        </p:nvSpPr>
        <p:spPr>
          <a:xfrm rot="0" flipH="0" flipV="0">
            <a:off x="17425415" y="6006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90" name="Freeform 29990"/>
          <p:cNvSpPr/>
          <p:nvPr/>
        </p:nvSpPr>
        <p:spPr>
          <a:xfrm rot="0" flipH="0" flipV="0">
            <a:off x="17425415" y="6023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91" name="Freeform 29991"/>
          <p:cNvSpPr/>
          <p:nvPr/>
        </p:nvSpPr>
        <p:spPr>
          <a:xfrm rot="0" flipH="0" flipV="0">
            <a:off x="17425415" y="60385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92" name="Freeform 29992"/>
          <p:cNvSpPr/>
          <p:nvPr/>
        </p:nvSpPr>
        <p:spPr>
          <a:xfrm rot="0" flipH="0" flipV="0">
            <a:off x="17425415" y="60553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93" name="Freeform 29993"/>
          <p:cNvSpPr/>
          <p:nvPr/>
        </p:nvSpPr>
        <p:spPr>
          <a:xfrm rot="0" flipH="0" flipV="0">
            <a:off x="17425415" y="60721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94" name="Freeform 29994"/>
          <p:cNvSpPr/>
          <p:nvPr/>
        </p:nvSpPr>
        <p:spPr>
          <a:xfrm rot="0" flipH="0" flipV="0">
            <a:off x="17425415" y="6088889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95" name="Freeform 29995"/>
          <p:cNvSpPr/>
          <p:nvPr/>
        </p:nvSpPr>
        <p:spPr>
          <a:xfrm rot="0" flipH="0" flipV="0">
            <a:off x="17469611" y="575818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96" name="Freeform 29996"/>
          <p:cNvSpPr/>
          <p:nvPr/>
        </p:nvSpPr>
        <p:spPr>
          <a:xfrm rot="0" flipH="0" flipV="0">
            <a:off x="17469611" y="57718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97" name="Freeform 29997"/>
          <p:cNvSpPr/>
          <p:nvPr/>
        </p:nvSpPr>
        <p:spPr>
          <a:xfrm rot="0" flipH="0" flipV="0">
            <a:off x="17469611" y="57886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98" name="Freeform 29998"/>
          <p:cNvSpPr/>
          <p:nvPr/>
        </p:nvSpPr>
        <p:spPr>
          <a:xfrm rot="0" flipH="0" flipV="0">
            <a:off x="17469611" y="58054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29999" name="Freeform 29999"/>
          <p:cNvSpPr/>
          <p:nvPr/>
        </p:nvSpPr>
        <p:spPr>
          <a:xfrm rot="0" flipH="0" flipV="0">
            <a:off x="17469611" y="58221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00" name="Freeform 30000"/>
          <p:cNvSpPr/>
          <p:nvPr/>
        </p:nvSpPr>
        <p:spPr>
          <a:xfrm rot="0" flipH="0" flipV="0">
            <a:off x="17469611" y="58389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01" name="Freeform 30001"/>
          <p:cNvSpPr/>
          <p:nvPr/>
        </p:nvSpPr>
        <p:spPr>
          <a:xfrm rot="0" flipH="0" flipV="0">
            <a:off x="17469611" y="58557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02" name="Freeform 30002"/>
          <p:cNvSpPr/>
          <p:nvPr/>
        </p:nvSpPr>
        <p:spPr>
          <a:xfrm rot="0" flipH="0" flipV="0">
            <a:off x="17469611" y="58724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03" name="Freeform 30003"/>
          <p:cNvSpPr/>
          <p:nvPr/>
        </p:nvSpPr>
        <p:spPr>
          <a:xfrm rot="0" flipH="0" flipV="0">
            <a:off x="17469611" y="58892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04" name="Freeform 30004"/>
          <p:cNvSpPr/>
          <p:nvPr/>
        </p:nvSpPr>
        <p:spPr>
          <a:xfrm rot="0" flipH="0" flipV="0">
            <a:off x="17469611" y="5906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05" name="Freeform 30005"/>
          <p:cNvSpPr/>
          <p:nvPr/>
        </p:nvSpPr>
        <p:spPr>
          <a:xfrm rot="0" flipH="0" flipV="0">
            <a:off x="17469611" y="5922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06" name="Freeform 30006"/>
          <p:cNvSpPr/>
          <p:nvPr/>
        </p:nvSpPr>
        <p:spPr>
          <a:xfrm rot="0" flipH="0" flipV="0">
            <a:off x="17469611" y="5939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07" name="Freeform 30007"/>
          <p:cNvSpPr/>
          <p:nvPr/>
        </p:nvSpPr>
        <p:spPr>
          <a:xfrm rot="0" flipH="0" flipV="0">
            <a:off x="17469611" y="5956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08" name="Freeform 30008"/>
          <p:cNvSpPr/>
          <p:nvPr/>
        </p:nvSpPr>
        <p:spPr>
          <a:xfrm rot="0" flipH="0" flipV="0">
            <a:off x="17469611" y="5973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09" name="Freeform 30009"/>
          <p:cNvSpPr/>
          <p:nvPr/>
        </p:nvSpPr>
        <p:spPr>
          <a:xfrm rot="0" flipH="0" flipV="0">
            <a:off x="17469611" y="5989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10" name="Freeform 30010"/>
          <p:cNvSpPr/>
          <p:nvPr/>
        </p:nvSpPr>
        <p:spPr>
          <a:xfrm rot="0" flipH="0" flipV="0">
            <a:off x="17469611" y="6006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11" name="Freeform 30011"/>
          <p:cNvSpPr/>
          <p:nvPr/>
        </p:nvSpPr>
        <p:spPr>
          <a:xfrm rot="0" flipH="0" flipV="0">
            <a:off x="17469611" y="6023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12" name="Freeform 30012"/>
          <p:cNvSpPr/>
          <p:nvPr/>
        </p:nvSpPr>
        <p:spPr>
          <a:xfrm rot="0" flipH="0" flipV="0">
            <a:off x="17469611" y="60385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13" name="Freeform 30013"/>
          <p:cNvSpPr/>
          <p:nvPr/>
        </p:nvSpPr>
        <p:spPr>
          <a:xfrm rot="0" flipH="0" flipV="0">
            <a:off x="17469611" y="60553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14" name="Freeform 30014"/>
          <p:cNvSpPr/>
          <p:nvPr/>
        </p:nvSpPr>
        <p:spPr>
          <a:xfrm rot="0" flipH="0" flipV="0">
            <a:off x="17469611" y="60721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15" name="Freeform 30015"/>
          <p:cNvSpPr/>
          <p:nvPr/>
        </p:nvSpPr>
        <p:spPr>
          <a:xfrm rot="0" flipH="0" flipV="0">
            <a:off x="17469611" y="6088889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16" name="Freeform 30016"/>
          <p:cNvSpPr/>
          <p:nvPr/>
        </p:nvSpPr>
        <p:spPr>
          <a:xfrm rot="0" flipH="0" flipV="0">
            <a:off x="17190719" y="63312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17" name="Freeform 30017"/>
          <p:cNvSpPr/>
          <p:nvPr/>
        </p:nvSpPr>
        <p:spPr>
          <a:xfrm rot="0" flipH="0" flipV="0">
            <a:off x="17190719" y="63449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18" name="Freeform 30018"/>
          <p:cNvSpPr/>
          <p:nvPr/>
        </p:nvSpPr>
        <p:spPr>
          <a:xfrm rot="0" flipH="0" flipV="0">
            <a:off x="17190719" y="63616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19" name="Freeform 30019"/>
          <p:cNvSpPr/>
          <p:nvPr/>
        </p:nvSpPr>
        <p:spPr>
          <a:xfrm rot="0" flipH="0" flipV="0">
            <a:off x="17190719" y="63784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20" name="Freeform 30020"/>
          <p:cNvSpPr/>
          <p:nvPr/>
        </p:nvSpPr>
        <p:spPr>
          <a:xfrm rot="0" flipH="0" flipV="0">
            <a:off x="17190719" y="63952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21" name="Freeform 30021"/>
          <p:cNvSpPr/>
          <p:nvPr/>
        </p:nvSpPr>
        <p:spPr>
          <a:xfrm rot="0" flipH="0" flipV="0">
            <a:off x="17190719" y="64119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22" name="Freeform 30022"/>
          <p:cNvSpPr/>
          <p:nvPr/>
        </p:nvSpPr>
        <p:spPr>
          <a:xfrm rot="0" flipH="0" flipV="0">
            <a:off x="17190719" y="64287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23" name="Freeform 30023"/>
          <p:cNvSpPr/>
          <p:nvPr/>
        </p:nvSpPr>
        <p:spPr>
          <a:xfrm rot="0" flipH="0" flipV="0">
            <a:off x="17190719" y="64455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24" name="Freeform 30024"/>
          <p:cNvSpPr/>
          <p:nvPr/>
        </p:nvSpPr>
        <p:spPr>
          <a:xfrm rot="0" flipH="0" flipV="0">
            <a:off x="17190719" y="64622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25" name="Freeform 30025"/>
          <p:cNvSpPr/>
          <p:nvPr/>
        </p:nvSpPr>
        <p:spPr>
          <a:xfrm rot="0" flipH="0" flipV="0">
            <a:off x="17190719" y="64790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26" name="Freeform 30026"/>
          <p:cNvSpPr/>
          <p:nvPr/>
        </p:nvSpPr>
        <p:spPr>
          <a:xfrm rot="0" flipH="0" flipV="0">
            <a:off x="17190719" y="64957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27" name="Freeform 30027"/>
          <p:cNvSpPr/>
          <p:nvPr/>
        </p:nvSpPr>
        <p:spPr>
          <a:xfrm rot="0" flipH="0" flipV="0">
            <a:off x="17190719" y="65125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28" name="Freeform 30028"/>
          <p:cNvSpPr/>
          <p:nvPr/>
        </p:nvSpPr>
        <p:spPr>
          <a:xfrm rot="0" flipH="0" flipV="0">
            <a:off x="17190719" y="65293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29" name="Freeform 30029"/>
          <p:cNvSpPr/>
          <p:nvPr/>
        </p:nvSpPr>
        <p:spPr>
          <a:xfrm rot="0" flipH="0" flipV="0">
            <a:off x="17190719" y="65460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30" name="Freeform 30030"/>
          <p:cNvSpPr/>
          <p:nvPr/>
        </p:nvSpPr>
        <p:spPr>
          <a:xfrm rot="0" flipH="0" flipV="0">
            <a:off x="17190719" y="65628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31" name="Freeform 30031"/>
          <p:cNvSpPr/>
          <p:nvPr/>
        </p:nvSpPr>
        <p:spPr>
          <a:xfrm rot="0" flipH="0" flipV="0">
            <a:off x="17190719" y="65780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32" name="Freeform 30032"/>
          <p:cNvSpPr/>
          <p:nvPr/>
        </p:nvSpPr>
        <p:spPr>
          <a:xfrm rot="0" flipH="0" flipV="0">
            <a:off x="17190719" y="65948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33" name="Freeform 30033"/>
          <p:cNvSpPr/>
          <p:nvPr/>
        </p:nvSpPr>
        <p:spPr>
          <a:xfrm rot="0" flipH="0" flipV="0">
            <a:off x="17190719" y="66116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34" name="Freeform 30034"/>
          <p:cNvSpPr/>
          <p:nvPr/>
        </p:nvSpPr>
        <p:spPr>
          <a:xfrm rot="0" flipH="0" flipV="0">
            <a:off x="17190719" y="66283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35" name="Freeform 30035"/>
          <p:cNvSpPr/>
          <p:nvPr/>
        </p:nvSpPr>
        <p:spPr>
          <a:xfrm rot="0" flipH="0" flipV="0">
            <a:off x="17190719" y="66451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36" name="Freeform 30036"/>
          <p:cNvSpPr/>
          <p:nvPr/>
        </p:nvSpPr>
        <p:spPr>
          <a:xfrm rot="0" flipH="0" flipV="0">
            <a:off x="17190719" y="666191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37" name="Freeform 30037"/>
          <p:cNvSpPr/>
          <p:nvPr/>
        </p:nvSpPr>
        <p:spPr>
          <a:xfrm rot="0" flipH="0" flipV="0">
            <a:off x="17234915" y="63312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38" name="Freeform 30038"/>
          <p:cNvSpPr/>
          <p:nvPr/>
        </p:nvSpPr>
        <p:spPr>
          <a:xfrm rot="0" flipH="0" flipV="0">
            <a:off x="17234915" y="63449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39" name="Freeform 30039"/>
          <p:cNvSpPr/>
          <p:nvPr/>
        </p:nvSpPr>
        <p:spPr>
          <a:xfrm rot="0" flipH="0" flipV="0">
            <a:off x="17234915" y="63616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40" name="Freeform 30040"/>
          <p:cNvSpPr/>
          <p:nvPr/>
        </p:nvSpPr>
        <p:spPr>
          <a:xfrm rot="0" flipH="0" flipV="0">
            <a:off x="17234915" y="63784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41" name="Freeform 30041"/>
          <p:cNvSpPr/>
          <p:nvPr/>
        </p:nvSpPr>
        <p:spPr>
          <a:xfrm rot="0" flipH="0" flipV="0">
            <a:off x="17234915" y="63952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42" name="Freeform 30042"/>
          <p:cNvSpPr/>
          <p:nvPr/>
        </p:nvSpPr>
        <p:spPr>
          <a:xfrm rot="0" flipH="0" flipV="0">
            <a:off x="17234915" y="64119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43" name="Freeform 30043"/>
          <p:cNvSpPr/>
          <p:nvPr/>
        </p:nvSpPr>
        <p:spPr>
          <a:xfrm rot="0" flipH="0" flipV="0">
            <a:off x="17234915" y="64287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44" name="Freeform 30044"/>
          <p:cNvSpPr/>
          <p:nvPr/>
        </p:nvSpPr>
        <p:spPr>
          <a:xfrm rot="0" flipH="0" flipV="0">
            <a:off x="17234915" y="64455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45" name="Freeform 30045"/>
          <p:cNvSpPr/>
          <p:nvPr/>
        </p:nvSpPr>
        <p:spPr>
          <a:xfrm rot="0" flipH="0" flipV="0">
            <a:off x="17234915" y="64622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46" name="Freeform 30046"/>
          <p:cNvSpPr/>
          <p:nvPr/>
        </p:nvSpPr>
        <p:spPr>
          <a:xfrm rot="0" flipH="0" flipV="0">
            <a:off x="17234915" y="64790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47" name="Freeform 30047"/>
          <p:cNvSpPr/>
          <p:nvPr/>
        </p:nvSpPr>
        <p:spPr>
          <a:xfrm rot="0" flipH="0" flipV="0">
            <a:off x="17234915" y="64957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48" name="Freeform 30048"/>
          <p:cNvSpPr/>
          <p:nvPr/>
        </p:nvSpPr>
        <p:spPr>
          <a:xfrm rot="0" flipH="0" flipV="0">
            <a:off x="17234915" y="65125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49" name="Freeform 30049"/>
          <p:cNvSpPr/>
          <p:nvPr/>
        </p:nvSpPr>
        <p:spPr>
          <a:xfrm rot="0" flipH="0" flipV="0">
            <a:off x="17234915" y="65293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50" name="Freeform 30050"/>
          <p:cNvSpPr/>
          <p:nvPr/>
        </p:nvSpPr>
        <p:spPr>
          <a:xfrm rot="0" flipH="0" flipV="0">
            <a:off x="17234915" y="65460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51" name="Freeform 30051"/>
          <p:cNvSpPr/>
          <p:nvPr/>
        </p:nvSpPr>
        <p:spPr>
          <a:xfrm rot="0" flipH="0" flipV="0">
            <a:off x="17234915" y="65628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52" name="Freeform 30052"/>
          <p:cNvSpPr/>
          <p:nvPr/>
        </p:nvSpPr>
        <p:spPr>
          <a:xfrm rot="0" flipH="0" flipV="0">
            <a:off x="17234915" y="65780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53" name="Freeform 30053"/>
          <p:cNvSpPr/>
          <p:nvPr/>
        </p:nvSpPr>
        <p:spPr>
          <a:xfrm rot="0" flipH="0" flipV="0">
            <a:off x="17234915" y="65948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54" name="Freeform 30054"/>
          <p:cNvSpPr/>
          <p:nvPr/>
        </p:nvSpPr>
        <p:spPr>
          <a:xfrm rot="0" flipH="0" flipV="0">
            <a:off x="17234915" y="66116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55" name="Freeform 30055"/>
          <p:cNvSpPr/>
          <p:nvPr/>
        </p:nvSpPr>
        <p:spPr>
          <a:xfrm rot="0" flipH="0" flipV="0">
            <a:off x="17234915" y="66283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56" name="Freeform 30056"/>
          <p:cNvSpPr/>
          <p:nvPr/>
        </p:nvSpPr>
        <p:spPr>
          <a:xfrm rot="0" flipH="0" flipV="0">
            <a:off x="17234915" y="66451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57" name="Freeform 30057"/>
          <p:cNvSpPr/>
          <p:nvPr/>
        </p:nvSpPr>
        <p:spPr>
          <a:xfrm rot="0" flipH="0" flipV="0">
            <a:off x="17234915" y="666191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58" name="Freeform 30058"/>
          <p:cNvSpPr/>
          <p:nvPr/>
        </p:nvSpPr>
        <p:spPr>
          <a:xfrm rot="0" flipH="0" flipV="0">
            <a:off x="17425415" y="63312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59" name="Freeform 30059"/>
          <p:cNvSpPr/>
          <p:nvPr/>
        </p:nvSpPr>
        <p:spPr>
          <a:xfrm rot="0" flipH="0" flipV="0">
            <a:off x="17425415" y="63449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60" name="Freeform 30060"/>
          <p:cNvSpPr/>
          <p:nvPr/>
        </p:nvSpPr>
        <p:spPr>
          <a:xfrm rot="0" flipH="0" flipV="0">
            <a:off x="17425415" y="63616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61" name="Freeform 30061"/>
          <p:cNvSpPr/>
          <p:nvPr/>
        </p:nvSpPr>
        <p:spPr>
          <a:xfrm rot="0" flipH="0" flipV="0">
            <a:off x="17425415" y="63784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62" name="Freeform 30062"/>
          <p:cNvSpPr/>
          <p:nvPr/>
        </p:nvSpPr>
        <p:spPr>
          <a:xfrm rot="0" flipH="0" flipV="0">
            <a:off x="17425415" y="63952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63" name="Freeform 30063"/>
          <p:cNvSpPr/>
          <p:nvPr/>
        </p:nvSpPr>
        <p:spPr>
          <a:xfrm rot="0" flipH="0" flipV="0">
            <a:off x="17425415" y="64119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64" name="Freeform 30064"/>
          <p:cNvSpPr/>
          <p:nvPr/>
        </p:nvSpPr>
        <p:spPr>
          <a:xfrm rot="0" flipH="0" flipV="0">
            <a:off x="17425415" y="64287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65" name="Freeform 30065"/>
          <p:cNvSpPr/>
          <p:nvPr/>
        </p:nvSpPr>
        <p:spPr>
          <a:xfrm rot="0" flipH="0" flipV="0">
            <a:off x="17425415" y="64455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66" name="Freeform 30066"/>
          <p:cNvSpPr/>
          <p:nvPr/>
        </p:nvSpPr>
        <p:spPr>
          <a:xfrm rot="0" flipH="0" flipV="0">
            <a:off x="17425415" y="64622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67" name="Freeform 30067"/>
          <p:cNvSpPr/>
          <p:nvPr/>
        </p:nvSpPr>
        <p:spPr>
          <a:xfrm rot="0" flipH="0" flipV="0">
            <a:off x="17425415" y="64790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68" name="Freeform 30068"/>
          <p:cNvSpPr/>
          <p:nvPr/>
        </p:nvSpPr>
        <p:spPr>
          <a:xfrm rot="0" flipH="0" flipV="0">
            <a:off x="17425415" y="64957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69" name="Freeform 30069"/>
          <p:cNvSpPr/>
          <p:nvPr/>
        </p:nvSpPr>
        <p:spPr>
          <a:xfrm rot="0" flipH="0" flipV="0">
            <a:off x="17425415" y="65125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70" name="Freeform 30070"/>
          <p:cNvSpPr/>
          <p:nvPr/>
        </p:nvSpPr>
        <p:spPr>
          <a:xfrm rot="0" flipH="0" flipV="0">
            <a:off x="17425415" y="65293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71" name="Freeform 30071"/>
          <p:cNvSpPr/>
          <p:nvPr/>
        </p:nvSpPr>
        <p:spPr>
          <a:xfrm rot="0" flipH="0" flipV="0">
            <a:off x="17425415" y="65460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72" name="Freeform 30072"/>
          <p:cNvSpPr/>
          <p:nvPr/>
        </p:nvSpPr>
        <p:spPr>
          <a:xfrm rot="0" flipH="0" flipV="0">
            <a:off x="17425415" y="65628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73" name="Freeform 30073"/>
          <p:cNvSpPr/>
          <p:nvPr/>
        </p:nvSpPr>
        <p:spPr>
          <a:xfrm rot="0" flipH="0" flipV="0">
            <a:off x="17425415" y="65780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74" name="Freeform 30074"/>
          <p:cNvSpPr/>
          <p:nvPr/>
        </p:nvSpPr>
        <p:spPr>
          <a:xfrm rot="0" flipH="0" flipV="0">
            <a:off x="17425415" y="65948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75" name="Freeform 30075"/>
          <p:cNvSpPr/>
          <p:nvPr/>
        </p:nvSpPr>
        <p:spPr>
          <a:xfrm rot="0" flipH="0" flipV="0">
            <a:off x="17425415" y="66116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76" name="Freeform 30076"/>
          <p:cNvSpPr/>
          <p:nvPr/>
        </p:nvSpPr>
        <p:spPr>
          <a:xfrm rot="0" flipH="0" flipV="0">
            <a:off x="17425415" y="66283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77" name="Freeform 30077"/>
          <p:cNvSpPr/>
          <p:nvPr/>
        </p:nvSpPr>
        <p:spPr>
          <a:xfrm rot="0" flipH="0" flipV="0">
            <a:off x="17425415" y="66451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78" name="Freeform 30078"/>
          <p:cNvSpPr/>
          <p:nvPr/>
        </p:nvSpPr>
        <p:spPr>
          <a:xfrm rot="0" flipH="0" flipV="0">
            <a:off x="17425415" y="666191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79" name="Freeform 30079"/>
          <p:cNvSpPr/>
          <p:nvPr/>
        </p:nvSpPr>
        <p:spPr>
          <a:xfrm rot="0" flipH="0" flipV="0">
            <a:off x="17469611" y="63312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80" name="Freeform 30080"/>
          <p:cNvSpPr/>
          <p:nvPr/>
        </p:nvSpPr>
        <p:spPr>
          <a:xfrm rot="0" flipH="0" flipV="0">
            <a:off x="17469611" y="63449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81" name="Freeform 30081"/>
          <p:cNvSpPr/>
          <p:nvPr/>
        </p:nvSpPr>
        <p:spPr>
          <a:xfrm rot="0" flipH="0" flipV="0">
            <a:off x="17469611" y="63616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82" name="Freeform 30082"/>
          <p:cNvSpPr/>
          <p:nvPr/>
        </p:nvSpPr>
        <p:spPr>
          <a:xfrm rot="0" flipH="0" flipV="0">
            <a:off x="17469611" y="63784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83" name="Freeform 30083"/>
          <p:cNvSpPr/>
          <p:nvPr/>
        </p:nvSpPr>
        <p:spPr>
          <a:xfrm rot="0" flipH="0" flipV="0">
            <a:off x="17469611" y="63952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84" name="Freeform 30084"/>
          <p:cNvSpPr/>
          <p:nvPr/>
        </p:nvSpPr>
        <p:spPr>
          <a:xfrm rot="0" flipH="0" flipV="0">
            <a:off x="17469611" y="64119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85" name="Freeform 30085"/>
          <p:cNvSpPr/>
          <p:nvPr/>
        </p:nvSpPr>
        <p:spPr>
          <a:xfrm rot="0" flipH="0" flipV="0">
            <a:off x="17469611" y="64287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86" name="Freeform 30086"/>
          <p:cNvSpPr/>
          <p:nvPr/>
        </p:nvSpPr>
        <p:spPr>
          <a:xfrm rot="0" flipH="0" flipV="0">
            <a:off x="17469611" y="64455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87" name="Freeform 30087"/>
          <p:cNvSpPr/>
          <p:nvPr/>
        </p:nvSpPr>
        <p:spPr>
          <a:xfrm rot="0" flipH="0" flipV="0">
            <a:off x="17469611" y="64622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88" name="Freeform 30088"/>
          <p:cNvSpPr/>
          <p:nvPr/>
        </p:nvSpPr>
        <p:spPr>
          <a:xfrm rot="0" flipH="0" flipV="0">
            <a:off x="17469611" y="64790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89" name="Freeform 30089"/>
          <p:cNvSpPr/>
          <p:nvPr/>
        </p:nvSpPr>
        <p:spPr>
          <a:xfrm rot="0" flipH="0" flipV="0">
            <a:off x="17469611" y="64957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90" name="Freeform 30090"/>
          <p:cNvSpPr/>
          <p:nvPr/>
        </p:nvSpPr>
        <p:spPr>
          <a:xfrm rot="0" flipH="0" flipV="0">
            <a:off x="17469611" y="65125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91" name="Freeform 30091"/>
          <p:cNvSpPr/>
          <p:nvPr/>
        </p:nvSpPr>
        <p:spPr>
          <a:xfrm rot="0" flipH="0" flipV="0">
            <a:off x="17469611" y="65293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92" name="Freeform 30092"/>
          <p:cNvSpPr/>
          <p:nvPr/>
        </p:nvSpPr>
        <p:spPr>
          <a:xfrm rot="0" flipH="0" flipV="0">
            <a:off x="17469611" y="65460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93" name="Freeform 30093"/>
          <p:cNvSpPr/>
          <p:nvPr/>
        </p:nvSpPr>
        <p:spPr>
          <a:xfrm rot="0" flipH="0" flipV="0">
            <a:off x="17469611" y="65628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94" name="Freeform 30094"/>
          <p:cNvSpPr/>
          <p:nvPr/>
        </p:nvSpPr>
        <p:spPr>
          <a:xfrm rot="0" flipH="0" flipV="0">
            <a:off x="17469611" y="65780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95" name="Freeform 30095"/>
          <p:cNvSpPr/>
          <p:nvPr/>
        </p:nvSpPr>
        <p:spPr>
          <a:xfrm rot="0" flipH="0" flipV="0">
            <a:off x="17469611" y="65948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96" name="Freeform 30096"/>
          <p:cNvSpPr/>
          <p:nvPr/>
        </p:nvSpPr>
        <p:spPr>
          <a:xfrm rot="0" flipH="0" flipV="0">
            <a:off x="17469611" y="66116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97" name="Freeform 30097"/>
          <p:cNvSpPr/>
          <p:nvPr/>
        </p:nvSpPr>
        <p:spPr>
          <a:xfrm rot="0" flipH="0" flipV="0">
            <a:off x="17469611" y="66283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98" name="Freeform 30098"/>
          <p:cNvSpPr/>
          <p:nvPr/>
        </p:nvSpPr>
        <p:spPr>
          <a:xfrm rot="0" flipH="0" flipV="0">
            <a:off x="17469611" y="66451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099" name="Freeform 30099"/>
          <p:cNvSpPr/>
          <p:nvPr/>
        </p:nvSpPr>
        <p:spPr>
          <a:xfrm rot="0" flipH="0" flipV="0">
            <a:off x="17469611" y="666191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00" name="Freeform 30100"/>
          <p:cNvSpPr/>
          <p:nvPr/>
        </p:nvSpPr>
        <p:spPr>
          <a:xfrm rot="0" flipH="0" flipV="0">
            <a:off x="18213323" y="6671057"/>
            <a:ext cx="42671" cy="36575"/>
          </a:xfrm>
          <a:custGeom>
            <a:pathLst>
              <a:path w="355600" h="304800">
                <a:moveTo>
                  <a:pt x="0" y="0"/>
                </a:moveTo>
                <a:lnTo>
                  <a:pt x="0" y="304800"/>
                </a:lnTo>
                <a:lnTo>
                  <a:pt x="355600" y="304800"/>
                </a:lnTo>
                <a:lnTo>
                  <a:pt x="35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01" name="Freeform 30101"/>
          <p:cNvSpPr/>
          <p:nvPr/>
        </p:nvSpPr>
        <p:spPr>
          <a:xfrm rot="0" flipH="0" flipV="0">
            <a:off x="18213323" y="5712461"/>
            <a:ext cx="42671" cy="53339"/>
          </a:xfrm>
          <a:custGeom>
            <a:pathLst>
              <a:path w="355600" h="444500">
                <a:moveTo>
                  <a:pt x="355600" y="444500"/>
                </a:moveTo>
                <a:lnTo>
                  <a:pt x="355600" y="381000"/>
                </a:lnTo>
                <a:lnTo>
                  <a:pt x="3556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02" name="Freeform 30102"/>
          <p:cNvSpPr/>
          <p:nvPr/>
        </p:nvSpPr>
        <p:spPr>
          <a:xfrm rot="0" flipH="0" flipV="0">
            <a:off x="18255995" y="57718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03" name="Freeform 30103"/>
          <p:cNvSpPr/>
          <p:nvPr/>
        </p:nvSpPr>
        <p:spPr>
          <a:xfrm rot="0" flipH="0" flipV="0">
            <a:off x="18255995" y="57886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04" name="Freeform 30104"/>
          <p:cNvSpPr/>
          <p:nvPr/>
        </p:nvSpPr>
        <p:spPr>
          <a:xfrm rot="0" flipH="0" flipV="0">
            <a:off x="18255995" y="58054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05" name="Freeform 30105"/>
          <p:cNvSpPr/>
          <p:nvPr/>
        </p:nvSpPr>
        <p:spPr>
          <a:xfrm rot="0" flipH="0" flipV="0">
            <a:off x="18255995" y="58221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06" name="Freeform 30106"/>
          <p:cNvSpPr/>
          <p:nvPr/>
        </p:nvSpPr>
        <p:spPr>
          <a:xfrm rot="0" flipH="0" flipV="0">
            <a:off x="18255995" y="58389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07" name="Freeform 30107"/>
          <p:cNvSpPr/>
          <p:nvPr/>
        </p:nvSpPr>
        <p:spPr>
          <a:xfrm rot="0" flipH="0" flipV="0">
            <a:off x="18255995" y="58557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08" name="Freeform 30108"/>
          <p:cNvSpPr/>
          <p:nvPr/>
        </p:nvSpPr>
        <p:spPr>
          <a:xfrm rot="0" flipH="0" flipV="0">
            <a:off x="18255995" y="58724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09" name="Freeform 30109"/>
          <p:cNvSpPr/>
          <p:nvPr/>
        </p:nvSpPr>
        <p:spPr>
          <a:xfrm rot="0" flipH="0" flipV="0">
            <a:off x="18255995" y="58892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10" name="Freeform 30110"/>
          <p:cNvSpPr/>
          <p:nvPr/>
        </p:nvSpPr>
        <p:spPr>
          <a:xfrm rot="0" flipH="0" flipV="0">
            <a:off x="18255995" y="5906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11" name="Freeform 30111"/>
          <p:cNvSpPr/>
          <p:nvPr/>
        </p:nvSpPr>
        <p:spPr>
          <a:xfrm rot="0" flipH="0" flipV="0">
            <a:off x="18255995" y="5922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12" name="Freeform 30112"/>
          <p:cNvSpPr/>
          <p:nvPr/>
        </p:nvSpPr>
        <p:spPr>
          <a:xfrm rot="0" flipH="0" flipV="0">
            <a:off x="18255995" y="5939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13" name="Freeform 30113"/>
          <p:cNvSpPr/>
          <p:nvPr/>
        </p:nvSpPr>
        <p:spPr>
          <a:xfrm rot="0" flipH="0" flipV="0">
            <a:off x="18255995" y="5956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14" name="Freeform 30114"/>
          <p:cNvSpPr/>
          <p:nvPr/>
        </p:nvSpPr>
        <p:spPr>
          <a:xfrm rot="0" flipH="0" flipV="0">
            <a:off x="18255995" y="5973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15" name="Freeform 30115"/>
          <p:cNvSpPr/>
          <p:nvPr/>
        </p:nvSpPr>
        <p:spPr>
          <a:xfrm rot="0" flipH="0" flipV="0">
            <a:off x="18255995" y="5989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16" name="Freeform 30116"/>
          <p:cNvSpPr/>
          <p:nvPr/>
        </p:nvSpPr>
        <p:spPr>
          <a:xfrm rot="0" flipH="0" flipV="0">
            <a:off x="18255995" y="6006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17" name="Freeform 30117"/>
          <p:cNvSpPr/>
          <p:nvPr/>
        </p:nvSpPr>
        <p:spPr>
          <a:xfrm rot="0" flipH="0" flipV="0">
            <a:off x="18255995" y="6023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18" name="Freeform 30118"/>
          <p:cNvSpPr/>
          <p:nvPr/>
        </p:nvSpPr>
        <p:spPr>
          <a:xfrm rot="0" flipH="0" flipV="0">
            <a:off x="18255995" y="60385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19" name="Freeform 30119"/>
          <p:cNvSpPr/>
          <p:nvPr/>
        </p:nvSpPr>
        <p:spPr>
          <a:xfrm rot="0" flipH="0" flipV="0">
            <a:off x="18255995" y="60553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20" name="Freeform 30120"/>
          <p:cNvSpPr/>
          <p:nvPr/>
        </p:nvSpPr>
        <p:spPr>
          <a:xfrm rot="0" flipH="0" flipV="0">
            <a:off x="18255995" y="60721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21" name="Freeform 30121"/>
          <p:cNvSpPr/>
          <p:nvPr/>
        </p:nvSpPr>
        <p:spPr>
          <a:xfrm rot="0" flipH="0" flipV="0">
            <a:off x="18255995" y="6088889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22" name="Freeform 30122"/>
          <p:cNvSpPr/>
          <p:nvPr/>
        </p:nvSpPr>
        <p:spPr>
          <a:xfrm rot="0" flipH="0" flipV="0">
            <a:off x="18213323" y="575818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23" name="Freeform 30123"/>
          <p:cNvSpPr/>
          <p:nvPr/>
        </p:nvSpPr>
        <p:spPr>
          <a:xfrm rot="0" flipH="0" flipV="0">
            <a:off x="18213323" y="57718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24" name="Freeform 30124"/>
          <p:cNvSpPr/>
          <p:nvPr/>
        </p:nvSpPr>
        <p:spPr>
          <a:xfrm rot="0" flipH="0" flipV="0">
            <a:off x="18213323" y="57886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25" name="Freeform 30125"/>
          <p:cNvSpPr/>
          <p:nvPr/>
        </p:nvSpPr>
        <p:spPr>
          <a:xfrm rot="0" flipH="0" flipV="0">
            <a:off x="18213323" y="58054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26" name="Freeform 30126"/>
          <p:cNvSpPr/>
          <p:nvPr/>
        </p:nvSpPr>
        <p:spPr>
          <a:xfrm rot="0" flipH="0" flipV="0">
            <a:off x="18213323" y="58221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27" name="Freeform 30127"/>
          <p:cNvSpPr/>
          <p:nvPr/>
        </p:nvSpPr>
        <p:spPr>
          <a:xfrm rot="0" flipH="0" flipV="0">
            <a:off x="18213323" y="58389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28" name="Freeform 30128"/>
          <p:cNvSpPr/>
          <p:nvPr/>
        </p:nvSpPr>
        <p:spPr>
          <a:xfrm rot="0" flipH="0" flipV="0">
            <a:off x="18213323" y="58557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29" name="Freeform 30129"/>
          <p:cNvSpPr/>
          <p:nvPr/>
        </p:nvSpPr>
        <p:spPr>
          <a:xfrm rot="0" flipH="0" flipV="0">
            <a:off x="18213323" y="58724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30" name="Freeform 30130"/>
          <p:cNvSpPr/>
          <p:nvPr/>
        </p:nvSpPr>
        <p:spPr>
          <a:xfrm rot="0" flipH="0" flipV="0">
            <a:off x="18213323" y="58892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31" name="Freeform 30131"/>
          <p:cNvSpPr/>
          <p:nvPr/>
        </p:nvSpPr>
        <p:spPr>
          <a:xfrm rot="0" flipH="0" flipV="0">
            <a:off x="18213323" y="5906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32" name="Freeform 30132"/>
          <p:cNvSpPr/>
          <p:nvPr/>
        </p:nvSpPr>
        <p:spPr>
          <a:xfrm rot="0" flipH="0" flipV="0">
            <a:off x="18213323" y="5922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33" name="Freeform 30133"/>
          <p:cNvSpPr/>
          <p:nvPr/>
        </p:nvSpPr>
        <p:spPr>
          <a:xfrm rot="0" flipH="0" flipV="0">
            <a:off x="18213323" y="5939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34" name="Freeform 30134"/>
          <p:cNvSpPr/>
          <p:nvPr/>
        </p:nvSpPr>
        <p:spPr>
          <a:xfrm rot="0" flipH="0" flipV="0">
            <a:off x="18213323" y="5956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35" name="Freeform 30135"/>
          <p:cNvSpPr/>
          <p:nvPr/>
        </p:nvSpPr>
        <p:spPr>
          <a:xfrm rot="0" flipH="0" flipV="0">
            <a:off x="18213323" y="5973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36" name="Freeform 30136"/>
          <p:cNvSpPr/>
          <p:nvPr/>
        </p:nvSpPr>
        <p:spPr>
          <a:xfrm rot="0" flipH="0" flipV="0">
            <a:off x="18213323" y="5989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37" name="Freeform 30137"/>
          <p:cNvSpPr/>
          <p:nvPr/>
        </p:nvSpPr>
        <p:spPr>
          <a:xfrm rot="0" flipH="0" flipV="0">
            <a:off x="18213323" y="6006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38" name="Freeform 30138"/>
          <p:cNvSpPr/>
          <p:nvPr/>
        </p:nvSpPr>
        <p:spPr>
          <a:xfrm rot="0" flipH="0" flipV="0">
            <a:off x="18213323" y="6023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39" name="Freeform 30139"/>
          <p:cNvSpPr/>
          <p:nvPr/>
        </p:nvSpPr>
        <p:spPr>
          <a:xfrm rot="0" flipH="0" flipV="0">
            <a:off x="18213323" y="60385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40" name="Freeform 30140"/>
          <p:cNvSpPr/>
          <p:nvPr/>
        </p:nvSpPr>
        <p:spPr>
          <a:xfrm rot="0" flipH="0" flipV="0">
            <a:off x="18213323" y="60553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41" name="Freeform 30141"/>
          <p:cNvSpPr/>
          <p:nvPr/>
        </p:nvSpPr>
        <p:spPr>
          <a:xfrm rot="0" flipH="0" flipV="0">
            <a:off x="18213323" y="60721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42" name="Freeform 30142"/>
          <p:cNvSpPr/>
          <p:nvPr/>
        </p:nvSpPr>
        <p:spPr>
          <a:xfrm rot="0" flipH="0" flipV="0">
            <a:off x="18213323" y="6088889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43" name="Freeform 30143"/>
          <p:cNvSpPr/>
          <p:nvPr/>
        </p:nvSpPr>
        <p:spPr>
          <a:xfrm rot="0" flipH="0" flipV="0">
            <a:off x="18255995" y="63312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44" name="Freeform 30144"/>
          <p:cNvSpPr/>
          <p:nvPr/>
        </p:nvSpPr>
        <p:spPr>
          <a:xfrm rot="0" flipH="0" flipV="0">
            <a:off x="18255995" y="63449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45" name="Freeform 30145"/>
          <p:cNvSpPr/>
          <p:nvPr/>
        </p:nvSpPr>
        <p:spPr>
          <a:xfrm rot="0" flipH="0" flipV="0">
            <a:off x="18255995" y="63616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46" name="Freeform 30146"/>
          <p:cNvSpPr/>
          <p:nvPr/>
        </p:nvSpPr>
        <p:spPr>
          <a:xfrm rot="0" flipH="0" flipV="0">
            <a:off x="18255995" y="63784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47" name="Freeform 30147"/>
          <p:cNvSpPr/>
          <p:nvPr/>
        </p:nvSpPr>
        <p:spPr>
          <a:xfrm rot="0" flipH="0" flipV="0">
            <a:off x="18255995" y="63952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48" name="Freeform 30148"/>
          <p:cNvSpPr/>
          <p:nvPr/>
        </p:nvSpPr>
        <p:spPr>
          <a:xfrm rot="0" flipH="0" flipV="0">
            <a:off x="18255995" y="64119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49" name="Freeform 30149"/>
          <p:cNvSpPr/>
          <p:nvPr/>
        </p:nvSpPr>
        <p:spPr>
          <a:xfrm rot="0" flipH="0" flipV="0">
            <a:off x="18255995" y="64287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50" name="Freeform 30150"/>
          <p:cNvSpPr/>
          <p:nvPr/>
        </p:nvSpPr>
        <p:spPr>
          <a:xfrm rot="0" flipH="0" flipV="0">
            <a:off x="18255995" y="64455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51" name="Freeform 30151"/>
          <p:cNvSpPr/>
          <p:nvPr/>
        </p:nvSpPr>
        <p:spPr>
          <a:xfrm rot="0" flipH="0" flipV="0">
            <a:off x="18255995" y="64622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52" name="Freeform 30152"/>
          <p:cNvSpPr/>
          <p:nvPr/>
        </p:nvSpPr>
        <p:spPr>
          <a:xfrm rot="0" flipH="0" flipV="0">
            <a:off x="18255995" y="64790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53" name="Freeform 30153"/>
          <p:cNvSpPr/>
          <p:nvPr/>
        </p:nvSpPr>
        <p:spPr>
          <a:xfrm rot="0" flipH="0" flipV="0">
            <a:off x="18255995" y="64957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54" name="Freeform 30154"/>
          <p:cNvSpPr/>
          <p:nvPr/>
        </p:nvSpPr>
        <p:spPr>
          <a:xfrm rot="0" flipH="0" flipV="0">
            <a:off x="18255995" y="65125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55" name="Freeform 30155"/>
          <p:cNvSpPr/>
          <p:nvPr/>
        </p:nvSpPr>
        <p:spPr>
          <a:xfrm rot="0" flipH="0" flipV="0">
            <a:off x="18255995" y="65293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56" name="Freeform 30156"/>
          <p:cNvSpPr/>
          <p:nvPr/>
        </p:nvSpPr>
        <p:spPr>
          <a:xfrm rot="0" flipH="0" flipV="0">
            <a:off x="18255995" y="65460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57" name="Freeform 30157"/>
          <p:cNvSpPr/>
          <p:nvPr/>
        </p:nvSpPr>
        <p:spPr>
          <a:xfrm rot="0" flipH="0" flipV="0">
            <a:off x="18255995" y="65628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58" name="Freeform 30158"/>
          <p:cNvSpPr/>
          <p:nvPr/>
        </p:nvSpPr>
        <p:spPr>
          <a:xfrm rot="0" flipH="0" flipV="0">
            <a:off x="18255995" y="65780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59" name="Freeform 30159"/>
          <p:cNvSpPr/>
          <p:nvPr/>
        </p:nvSpPr>
        <p:spPr>
          <a:xfrm rot="0" flipH="0" flipV="0">
            <a:off x="18255995" y="65948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60" name="Freeform 30160"/>
          <p:cNvSpPr/>
          <p:nvPr/>
        </p:nvSpPr>
        <p:spPr>
          <a:xfrm rot="0" flipH="0" flipV="0">
            <a:off x="18255995" y="66116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61" name="Freeform 30161"/>
          <p:cNvSpPr/>
          <p:nvPr/>
        </p:nvSpPr>
        <p:spPr>
          <a:xfrm rot="0" flipH="0" flipV="0">
            <a:off x="18255995" y="66283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62" name="Freeform 30162"/>
          <p:cNvSpPr/>
          <p:nvPr/>
        </p:nvSpPr>
        <p:spPr>
          <a:xfrm rot="0" flipH="0" flipV="0">
            <a:off x="18255995" y="66451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63" name="Freeform 30163"/>
          <p:cNvSpPr/>
          <p:nvPr/>
        </p:nvSpPr>
        <p:spPr>
          <a:xfrm rot="0" flipH="0" flipV="0">
            <a:off x="18255995" y="666191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64" name="Freeform 30164"/>
          <p:cNvSpPr/>
          <p:nvPr/>
        </p:nvSpPr>
        <p:spPr>
          <a:xfrm rot="0" flipH="0" flipV="0">
            <a:off x="18213323" y="63312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65" name="Freeform 30165"/>
          <p:cNvSpPr/>
          <p:nvPr/>
        </p:nvSpPr>
        <p:spPr>
          <a:xfrm rot="0" flipH="0" flipV="0">
            <a:off x="18213323" y="63449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66" name="Freeform 30166"/>
          <p:cNvSpPr/>
          <p:nvPr/>
        </p:nvSpPr>
        <p:spPr>
          <a:xfrm rot="0" flipH="0" flipV="0">
            <a:off x="18213323" y="63616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67" name="Freeform 30167"/>
          <p:cNvSpPr/>
          <p:nvPr/>
        </p:nvSpPr>
        <p:spPr>
          <a:xfrm rot="0" flipH="0" flipV="0">
            <a:off x="18213323" y="63784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68" name="Freeform 30168"/>
          <p:cNvSpPr/>
          <p:nvPr/>
        </p:nvSpPr>
        <p:spPr>
          <a:xfrm rot="0" flipH="0" flipV="0">
            <a:off x="18213323" y="63952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69" name="Freeform 30169"/>
          <p:cNvSpPr/>
          <p:nvPr/>
        </p:nvSpPr>
        <p:spPr>
          <a:xfrm rot="0" flipH="0" flipV="0">
            <a:off x="18213323" y="64119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70" name="Freeform 30170"/>
          <p:cNvSpPr/>
          <p:nvPr/>
        </p:nvSpPr>
        <p:spPr>
          <a:xfrm rot="0" flipH="0" flipV="0">
            <a:off x="18213323" y="64287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71" name="Freeform 30171"/>
          <p:cNvSpPr/>
          <p:nvPr/>
        </p:nvSpPr>
        <p:spPr>
          <a:xfrm rot="0" flipH="0" flipV="0">
            <a:off x="18213323" y="64455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72" name="Freeform 30172"/>
          <p:cNvSpPr/>
          <p:nvPr/>
        </p:nvSpPr>
        <p:spPr>
          <a:xfrm rot="0" flipH="0" flipV="0">
            <a:off x="18213323" y="64622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73" name="Freeform 30173"/>
          <p:cNvSpPr/>
          <p:nvPr/>
        </p:nvSpPr>
        <p:spPr>
          <a:xfrm rot="0" flipH="0" flipV="0">
            <a:off x="18213323" y="64790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74" name="Freeform 30174"/>
          <p:cNvSpPr/>
          <p:nvPr/>
        </p:nvSpPr>
        <p:spPr>
          <a:xfrm rot="0" flipH="0" flipV="0">
            <a:off x="18213323" y="64957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75" name="Freeform 30175"/>
          <p:cNvSpPr/>
          <p:nvPr/>
        </p:nvSpPr>
        <p:spPr>
          <a:xfrm rot="0" flipH="0" flipV="0">
            <a:off x="18213323" y="65125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76" name="Freeform 30176"/>
          <p:cNvSpPr/>
          <p:nvPr/>
        </p:nvSpPr>
        <p:spPr>
          <a:xfrm rot="0" flipH="0" flipV="0">
            <a:off x="18213323" y="65293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77" name="Freeform 30177"/>
          <p:cNvSpPr/>
          <p:nvPr/>
        </p:nvSpPr>
        <p:spPr>
          <a:xfrm rot="0" flipH="0" flipV="0">
            <a:off x="18213323" y="65460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78" name="Freeform 30178"/>
          <p:cNvSpPr/>
          <p:nvPr/>
        </p:nvSpPr>
        <p:spPr>
          <a:xfrm rot="0" flipH="0" flipV="0">
            <a:off x="18213323" y="65628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79" name="Freeform 30179"/>
          <p:cNvSpPr/>
          <p:nvPr/>
        </p:nvSpPr>
        <p:spPr>
          <a:xfrm rot="0" flipH="0" flipV="0">
            <a:off x="18213323" y="65780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80" name="Freeform 30180"/>
          <p:cNvSpPr/>
          <p:nvPr/>
        </p:nvSpPr>
        <p:spPr>
          <a:xfrm rot="0" flipH="0" flipV="0">
            <a:off x="18213323" y="65948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81" name="Freeform 30181"/>
          <p:cNvSpPr/>
          <p:nvPr/>
        </p:nvSpPr>
        <p:spPr>
          <a:xfrm rot="0" flipH="0" flipV="0">
            <a:off x="18213323" y="66116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82" name="Freeform 30182"/>
          <p:cNvSpPr/>
          <p:nvPr/>
        </p:nvSpPr>
        <p:spPr>
          <a:xfrm rot="0" flipH="0" flipV="0">
            <a:off x="18213323" y="66283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83" name="Freeform 30183"/>
          <p:cNvSpPr/>
          <p:nvPr/>
        </p:nvSpPr>
        <p:spPr>
          <a:xfrm rot="0" flipH="0" flipV="0">
            <a:off x="18213323" y="66451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84" name="Freeform 30184"/>
          <p:cNvSpPr/>
          <p:nvPr/>
        </p:nvSpPr>
        <p:spPr>
          <a:xfrm rot="0" flipH="0" flipV="0">
            <a:off x="18213323" y="666191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85" name="Freeform 30185"/>
          <p:cNvSpPr/>
          <p:nvPr/>
        </p:nvSpPr>
        <p:spPr>
          <a:xfrm rot="0" flipH="0" flipV="0">
            <a:off x="18448019" y="6098033"/>
            <a:ext cx="0" cy="233171"/>
          </a:xfrm>
          <a:custGeom>
            <a:pathLst>
              <a:path w="0" h="1943100">
                <a:moveTo>
                  <a:pt x="0" y="0"/>
                </a:moveTo>
                <a:lnTo>
                  <a:pt x="0" y="1943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86" name="Freeform 30186"/>
          <p:cNvSpPr/>
          <p:nvPr/>
        </p:nvSpPr>
        <p:spPr>
          <a:xfrm rot="0" flipH="0" flipV="0">
            <a:off x="18448019" y="6671057"/>
            <a:ext cx="42671" cy="36575"/>
          </a:xfrm>
          <a:custGeom>
            <a:pathLst>
              <a:path w="355600" h="304800">
                <a:moveTo>
                  <a:pt x="0" y="0"/>
                </a:moveTo>
                <a:lnTo>
                  <a:pt x="0" y="304800"/>
                </a:lnTo>
                <a:lnTo>
                  <a:pt x="355600" y="304800"/>
                </a:lnTo>
                <a:lnTo>
                  <a:pt x="355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87" name="Freeform 30187"/>
          <p:cNvSpPr/>
          <p:nvPr/>
        </p:nvSpPr>
        <p:spPr>
          <a:xfrm rot="0" flipH="0" flipV="0">
            <a:off x="18490691" y="6098033"/>
            <a:ext cx="0" cy="233171"/>
          </a:xfrm>
          <a:custGeom>
            <a:pathLst>
              <a:path w="0" h="1943100">
                <a:moveTo>
                  <a:pt x="0" y="1943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88" name="Freeform 30188"/>
          <p:cNvSpPr/>
          <p:nvPr/>
        </p:nvSpPr>
        <p:spPr>
          <a:xfrm rot="0" flipH="0" flipV="0">
            <a:off x="18448019" y="5712461"/>
            <a:ext cx="42671" cy="53339"/>
          </a:xfrm>
          <a:custGeom>
            <a:pathLst>
              <a:path w="355600" h="444500">
                <a:moveTo>
                  <a:pt x="355600" y="444500"/>
                </a:moveTo>
                <a:lnTo>
                  <a:pt x="355600" y="381000"/>
                </a:lnTo>
                <a:lnTo>
                  <a:pt x="355600" y="0"/>
                </a:lnTo>
                <a:lnTo>
                  <a:pt x="0" y="0"/>
                </a:ln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89" name="Freeform 30189"/>
          <p:cNvSpPr/>
          <p:nvPr/>
        </p:nvSpPr>
        <p:spPr>
          <a:xfrm rot="0" flipH="0" flipV="0">
            <a:off x="18490691" y="57718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90" name="Freeform 30190"/>
          <p:cNvSpPr/>
          <p:nvPr/>
        </p:nvSpPr>
        <p:spPr>
          <a:xfrm rot="0" flipH="0" flipV="0">
            <a:off x="18490691" y="57886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91" name="Freeform 30191"/>
          <p:cNvSpPr/>
          <p:nvPr/>
        </p:nvSpPr>
        <p:spPr>
          <a:xfrm rot="0" flipH="0" flipV="0">
            <a:off x="18490691" y="58054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92" name="Freeform 30192"/>
          <p:cNvSpPr/>
          <p:nvPr/>
        </p:nvSpPr>
        <p:spPr>
          <a:xfrm rot="0" flipH="0" flipV="0">
            <a:off x="18490691" y="58221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93" name="Freeform 30193"/>
          <p:cNvSpPr/>
          <p:nvPr/>
        </p:nvSpPr>
        <p:spPr>
          <a:xfrm rot="0" flipH="0" flipV="0">
            <a:off x="18490691" y="58389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94" name="Freeform 30194"/>
          <p:cNvSpPr/>
          <p:nvPr/>
        </p:nvSpPr>
        <p:spPr>
          <a:xfrm rot="0" flipH="0" flipV="0">
            <a:off x="18490691" y="58557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95" name="Freeform 30195"/>
          <p:cNvSpPr/>
          <p:nvPr/>
        </p:nvSpPr>
        <p:spPr>
          <a:xfrm rot="0" flipH="0" flipV="0">
            <a:off x="18490691" y="58724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96" name="Freeform 30196"/>
          <p:cNvSpPr/>
          <p:nvPr/>
        </p:nvSpPr>
        <p:spPr>
          <a:xfrm rot="0" flipH="0" flipV="0">
            <a:off x="18490691" y="58892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97" name="Freeform 30197"/>
          <p:cNvSpPr/>
          <p:nvPr/>
        </p:nvSpPr>
        <p:spPr>
          <a:xfrm rot="0" flipH="0" flipV="0">
            <a:off x="18490691" y="5906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98" name="Freeform 30198"/>
          <p:cNvSpPr/>
          <p:nvPr/>
        </p:nvSpPr>
        <p:spPr>
          <a:xfrm rot="0" flipH="0" flipV="0">
            <a:off x="18490691" y="5922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199" name="Freeform 30199"/>
          <p:cNvSpPr/>
          <p:nvPr/>
        </p:nvSpPr>
        <p:spPr>
          <a:xfrm rot="0" flipH="0" flipV="0">
            <a:off x="18490691" y="5939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00" name="Freeform 30200"/>
          <p:cNvSpPr/>
          <p:nvPr/>
        </p:nvSpPr>
        <p:spPr>
          <a:xfrm rot="0" flipH="0" flipV="0">
            <a:off x="18490691" y="5956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01" name="Freeform 30201"/>
          <p:cNvSpPr/>
          <p:nvPr/>
        </p:nvSpPr>
        <p:spPr>
          <a:xfrm rot="0" flipH="0" flipV="0">
            <a:off x="18490691" y="5973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02" name="Freeform 30202"/>
          <p:cNvSpPr/>
          <p:nvPr/>
        </p:nvSpPr>
        <p:spPr>
          <a:xfrm rot="0" flipH="0" flipV="0">
            <a:off x="18490691" y="5989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03" name="Freeform 30203"/>
          <p:cNvSpPr/>
          <p:nvPr/>
        </p:nvSpPr>
        <p:spPr>
          <a:xfrm rot="0" flipH="0" flipV="0">
            <a:off x="18490691" y="6006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04" name="Freeform 30204"/>
          <p:cNvSpPr/>
          <p:nvPr/>
        </p:nvSpPr>
        <p:spPr>
          <a:xfrm rot="0" flipH="0" flipV="0">
            <a:off x="18490691" y="6023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05" name="Freeform 30205"/>
          <p:cNvSpPr/>
          <p:nvPr/>
        </p:nvSpPr>
        <p:spPr>
          <a:xfrm rot="0" flipH="0" flipV="0">
            <a:off x="18490691" y="60385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06" name="Freeform 30206"/>
          <p:cNvSpPr/>
          <p:nvPr/>
        </p:nvSpPr>
        <p:spPr>
          <a:xfrm rot="0" flipH="0" flipV="0">
            <a:off x="18490691" y="60553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07" name="Freeform 30207"/>
          <p:cNvSpPr/>
          <p:nvPr/>
        </p:nvSpPr>
        <p:spPr>
          <a:xfrm rot="0" flipH="0" flipV="0">
            <a:off x="18490691" y="60721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08" name="Freeform 30208"/>
          <p:cNvSpPr/>
          <p:nvPr/>
        </p:nvSpPr>
        <p:spPr>
          <a:xfrm rot="0" flipH="0" flipV="0">
            <a:off x="18490691" y="6088889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09" name="Freeform 30209"/>
          <p:cNvSpPr/>
          <p:nvPr/>
        </p:nvSpPr>
        <p:spPr>
          <a:xfrm rot="0" flipH="0" flipV="0">
            <a:off x="18448019" y="5758181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10" name="Freeform 30210"/>
          <p:cNvSpPr/>
          <p:nvPr/>
        </p:nvSpPr>
        <p:spPr>
          <a:xfrm rot="0" flipH="0" flipV="0">
            <a:off x="18448019" y="57718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11" name="Freeform 30211"/>
          <p:cNvSpPr/>
          <p:nvPr/>
        </p:nvSpPr>
        <p:spPr>
          <a:xfrm rot="0" flipH="0" flipV="0">
            <a:off x="18448019" y="57886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12" name="Freeform 30212"/>
          <p:cNvSpPr/>
          <p:nvPr/>
        </p:nvSpPr>
        <p:spPr>
          <a:xfrm rot="0" flipH="0" flipV="0">
            <a:off x="18448019" y="58054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13" name="Freeform 30213"/>
          <p:cNvSpPr/>
          <p:nvPr/>
        </p:nvSpPr>
        <p:spPr>
          <a:xfrm rot="0" flipH="0" flipV="0">
            <a:off x="18448019" y="58221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14" name="Freeform 30214"/>
          <p:cNvSpPr/>
          <p:nvPr/>
        </p:nvSpPr>
        <p:spPr>
          <a:xfrm rot="0" flipH="0" flipV="0">
            <a:off x="18448019" y="58389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15" name="Freeform 30215"/>
          <p:cNvSpPr/>
          <p:nvPr/>
        </p:nvSpPr>
        <p:spPr>
          <a:xfrm rot="0" flipH="0" flipV="0">
            <a:off x="18448019" y="585571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16" name="Freeform 30216"/>
          <p:cNvSpPr/>
          <p:nvPr/>
        </p:nvSpPr>
        <p:spPr>
          <a:xfrm rot="0" flipH="0" flipV="0">
            <a:off x="18448019" y="587248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17" name="Freeform 30217"/>
          <p:cNvSpPr/>
          <p:nvPr/>
        </p:nvSpPr>
        <p:spPr>
          <a:xfrm rot="0" flipH="0" flipV="0">
            <a:off x="18448019" y="588924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18" name="Freeform 30218"/>
          <p:cNvSpPr/>
          <p:nvPr/>
        </p:nvSpPr>
        <p:spPr>
          <a:xfrm rot="0" flipH="0" flipV="0">
            <a:off x="18448019" y="590600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19" name="Freeform 30219"/>
          <p:cNvSpPr/>
          <p:nvPr/>
        </p:nvSpPr>
        <p:spPr>
          <a:xfrm rot="0" flipH="0" flipV="0">
            <a:off x="18448019" y="592277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20" name="Freeform 30220"/>
          <p:cNvSpPr/>
          <p:nvPr/>
        </p:nvSpPr>
        <p:spPr>
          <a:xfrm rot="0" flipH="0" flipV="0">
            <a:off x="18448019" y="593953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21" name="Freeform 30221"/>
          <p:cNvSpPr/>
          <p:nvPr/>
        </p:nvSpPr>
        <p:spPr>
          <a:xfrm rot="0" flipH="0" flipV="0">
            <a:off x="18448019" y="595630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22" name="Freeform 30222"/>
          <p:cNvSpPr/>
          <p:nvPr/>
        </p:nvSpPr>
        <p:spPr>
          <a:xfrm rot="0" flipH="0" flipV="0">
            <a:off x="18448019" y="597306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23" name="Freeform 30223"/>
          <p:cNvSpPr/>
          <p:nvPr/>
        </p:nvSpPr>
        <p:spPr>
          <a:xfrm rot="0" flipH="0" flipV="0">
            <a:off x="18448019" y="598982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24" name="Freeform 30224"/>
          <p:cNvSpPr/>
          <p:nvPr/>
        </p:nvSpPr>
        <p:spPr>
          <a:xfrm rot="0" flipH="0" flipV="0">
            <a:off x="18448019" y="600659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25" name="Freeform 30225"/>
          <p:cNvSpPr/>
          <p:nvPr/>
        </p:nvSpPr>
        <p:spPr>
          <a:xfrm rot="0" flipH="0" flipV="0">
            <a:off x="18448019" y="602335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26" name="Freeform 30226"/>
          <p:cNvSpPr/>
          <p:nvPr/>
        </p:nvSpPr>
        <p:spPr>
          <a:xfrm rot="0" flipH="0" flipV="0">
            <a:off x="18448019" y="603859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27" name="Freeform 30227"/>
          <p:cNvSpPr/>
          <p:nvPr/>
        </p:nvSpPr>
        <p:spPr>
          <a:xfrm rot="0" flipH="0" flipV="0">
            <a:off x="18448019" y="605536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28" name="Freeform 30228"/>
          <p:cNvSpPr/>
          <p:nvPr/>
        </p:nvSpPr>
        <p:spPr>
          <a:xfrm rot="0" flipH="0" flipV="0">
            <a:off x="18448019" y="607212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29" name="Freeform 30229"/>
          <p:cNvSpPr/>
          <p:nvPr/>
        </p:nvSpPr>
        <p:spPr>
          <a:xfrm rot="0" flipH="0" flipV="0">
            <a:off x="18448019" y="6088889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30" name="Freeform 30230"/>
          <p:cNvSpPr/>
          <p:nvPr/>
        </p:nvSpPr>
        <p:spPr>
          <a:xfrm rot="0" flipH="0" flipV="0">
            <a:off x="18490691" y="63312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31" name="Freeform 30231"/>
          <p:cNvSpPr/>
          <p:nvPr/>
        </p:nvSpPr>
        <p:spPr>
          <a:xfrm rot="0" flipH="0" flipV="0">
            <a:off x="18490691" y="63449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32" name="Freeform 30232"/>
          <p:cNvSpPr/>
          <p:nvPr/>
        </p:nvSpPr>
        <p:spPr>
          <a:xfrm rot="0" flipH="0" flipV="0">
            <a:off x="18490691" y="63616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33" name="Freeform 30233"/>
          <p:cNvSpPr/>
          <p:nvPr/>
        </p:nvSpPr>
        <p:spPr>
          <a:xfrm rot="0" flipH="0" flipV="0">
            <a:off x="18490691" y="63784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34" name="Freeform 30234"/>
          <p:cNvSpPr/>
          <p:nvPr/>
        </p:nvSpPr>
        <p:spPr>
          <a:xfrm rot="0" flipH="0" flipV="0">
            <a:off x="18490691" y="63952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35" name="Freeform 30235"/>
          <p:cNvSpPr/>
          <p:nvPr/>
        </p:nvSpPr>
        <p:spPr>
          <a:xfrm rot="0" flipH="0" flipV="0">
            <a:off x="18490691" y="64119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36" name="Freeform 30236"/>
          <p:cNvSpPr/>
          <p:nvPr/>
        </p:nvSpPr>
        <p:spPr>
          <a:xfrm rot="0" flipH="0" flipV="0">
            <a:off x="18490691" y="64287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37" name="Freeform 30237"/>
          <p:cNvSpPr/>
          <p:nvPr/>
        </p:nvSpPr>
        <p:spPr>
          <a:xfrm rot="0" flipH="0" flipV="0">
            <a:off x="18490691" y="64455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38" name="Freeform 30238"/>
          <p:cNvSpPr/>
          <p:nvPr/>
        </p:nvSpPr>
        <p:spPr>
          <a:xfrm rot="0" flipH="0" flipV="0">
            <a:off x="18490691" y="64622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39" name="Freeform 30239"/>
          <p:cNvSpPr/>
          <p:nvPr/>
        </p:nvSpPr>
        <p:spPr>
          <a:xfrm rot="0" flipH="0" flipV="0">
            <a:off x="18490691" y="64790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40" name="Freeform 30240"/>
          <p:cNvSpPr/>
          <p:nvPr/>
        </p:nvSpPr>
        <p:spPr>
          <a:xfrm rot="0" flipH="0" flipV="0">
            <a:off x="18490691" y="64957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41" name="Freeform 30241"/>
          <p:cNvSpPr/>
          <p:nvPr/>
        </p:nvSpPr>
        <p:spPr>
          <a:xfrm rot="0" flipH="0" flipV="0">
            <a:off x="18490691" y="65125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42" name="Freeform 30242"/>
          <p:cNvSpPr/>
          <p:nvPr/>
        </p:nvSpPr>
        <p:spPr>
          <a:xfrm rot="0" flipH="0" flipV="0">
            <a:off x="18490691" y="65293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43" name="Freeform 30243"/>
          <p:cNvSpPr/>
          <p:nvPr/>
        </p:nvSpPr>
        <p:spPr>
          <a:xfrm rot="0" flipH="0" flipV="0">
            <a:off x="18490691" y="65460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44" name="Freeform 30244"/>
          <p:cNvSpPr/>
          <p:nvPr/>
        </p:nvSpPr>
        <p:spPr>
          <a:xfrm rot="0" flipH="0" flipV="0">
            <a:off x="18490691" y="65628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45" name="Freeform 30245"/>
          <p:cNvSpPr/>
          <p:nvPr/>
        </p:nvSpPr>
        <p:spPr>
          <a:xfrm rot="0" flipH="0" flipV="0">
            <a:off x="18490691" y="65780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46" name="Freeform 30246"/>
          <p:cNvSpPr/>
          <p:nvPr/>
        </p:nvSpPr>
        <p:spPr>
          <a:xfrm rot="0" flipH="0" flipV="0">
            <a:off x="18490691" y="65948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47" name="Freeform 30247"/>
          <p:cNvSpPr/>
          <p:nvPr/>
        </p:nvSpPr>
        <p:spPr>
          <a:xfrm rot="0" flipH="0" flipV="0">
            <a:off x="18490691" y="66116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48" name="Freeform 30248"/>
          <p:cNvSpPr/>
          <p:nvPr/>
        </p:nvSpPr>
        <p:spPr>
          <a:xfrm rot="0" flipH="0" flipV="0">
            <a:off x="18490691" y="66283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49" name="Freeform 30249"/>
          <p:cNvSpPr/>
          <p:nvPr/>
        </p:nvSpPr>
        <p:spPr>
          <a:xfrm rot="0" flipH="0" flipV="0">
            <a:off x="18490691" y="66451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50" name="Freeform 30250"/>
          <p:cNvSpPr/>
          <p:nvPr/>
        </p:nvSpPr>
        <p:spPr>
          <a:xfrm rot="0" flipH="0" flipV="0">
            <a:off x="18490691" y="666191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51" name="Freeform 30251"/>
          <p:cNvSpPr/>
          <p:nvPr/>
        </p:nvSpPr>
        <p:spPr>
          <a:xfrm rot="0" flipH="0" flipV="0">
            <a:off x="18448019" y="6331205"/>
            <a:ext cx="0" cy="7619"/>
          </a:xfrm>
          <a:custGeom>
            <a:pathLst>
              <a:path w="0" h="63500">
                <a:moveTo>
                  <a:pt x="0" y="0"/>
                </a:moveTo>
                <a:lnTo>
                  <a:pt x="0" y="63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52" name="Freeform 30252"/>
          <p:cNvSpPr/>
          <p:nvPr/>
        </p:nvSpPr>
        <p:spPr>
          <a:xfrm rot="0" flipH="0" flipV="0">
            <a:off x="18448019" y="634492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53" name="Freeform 30253"/>
          <p:cNvSpPr/>
          <p:nvPr/>
        </p:nvSpPr>
        <p:spPr>
          <a:xfrm rot="0" flipH="0" flipV="0">
            <a:off x="18448019" y="636168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54" name="Freeform 30254"/>
          <p:cNvSpPr/>
          <p:nvPr/>
        </p:nvSpPr>
        <p:spPr>
          <a:xfrm rot="0" flipH="0" flipV="0">
            <a:off x="18448019" y="637844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55" name="Freeform 30255"/>
          <p:cNvSpPr/>
          <p:nvPr/>
        </p:nvSpPr>
        <p:spPr>
          <a:xfrm rot="0" flipH="0" flipV="0">
            <a:off x="18448019" y="639521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56" name="Freeform 30256"/>
          <p:cNvSpPr/>
          <p:nvPr/>
        </p:nvSpPr>
        <p:spPr>
          <a:xfrm rot="0" flipH="0" flipV="0">
            <a:off x="18448019" y="641197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57" name="Freeform 30257"/>
          <p:cNvSpPr/>
          <p:nvPr/>
        </p:nvSpPr>
        <p:spPr>
          <a:xfrm rot="0" flipH="0" flipV="0">
            <a:off x="18448019" y="642874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58" name="Freeform 30258"/>
          <p:cNvSpPr/>
          <p:nvPr/>
        </p:nvSpPr>
        <p:spPr>
          <a:xfrm rot="0" flipH="0" flipV="0">
            <a:off x="18448019" y="644550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59" name="Freeform 30259"/>
          <p:cNvSpPr/>
          <p:nvPr/>
        </p:nvSpPr>
        <p:spPr>
          <a:xfrm rot="0" flipH="0" flipV="0">
            <a:off x="18448019" y="646226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60" name="Freeform 30260"/>
          <p:cNvSpPr/>
          <p:nvPr/>
        </p:nvSpPr>
        <p:spPr>
          <a:xfrm rot="0" flipH="0" flipV="0">
            <a:off x="18448019" y="647903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61" name="Freeform 30261"/>
          <p:cNvSpPr/>
          <p:nvPr/>
        </p:nvSpPr>
        <p:spPr>
          <a:xfrm rot="0" flipH="0" flipV="0">
            <a:off x="18448019" y="6495797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62" name="Freeform 30262"/>
          <p:cNvSpPr/>
          <p:nvPr/>
        </p:nvSpPr>
        <p:spPr>
          <a:xfrm rot="0" flipH="0" flipV="0">
            <a:off x="18448019" y="6512561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63" name="Freeform 30263"/>
          <p:cNvSpPr/>
          <p:nvPr/>
        </p:nvSpPr>
        <p:spPr>
          <a:xfrm rot="0" flipH="0" flipV="0">
            <a:off x="18448019" y="6529325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64" name="Freeform 30264"/>
          <p:cNvSpPr/>
          <p:nvPr/>
        </p:nvSpPr>
        <p:spPr>
          <a:xfrm rot="0" flipH="0" flipV="0">
            <a:off x="18448019" y="6546089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65" name="Freeform 30265"/>
          <p:cNvSpPr/>
          <p:nvPr/>
        </p:nvSpPr>
        <p:spPr>
          <a:xfrm rot="0" flipH="0" flipV="0">
            <a:off x="18448019" y="6562853"/>
            <a:ext cx="0" cy="10667"/>
          </a:xfrm>
          <a:custGeom>
            <a:pathLst>
              <a:path w="0"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66" name="Freeform 30266"/>
          <p:cNvSpPr/>
          <p:nvPr/>
        </p:nvSpPr>
        <p:spPr>
          <a:xfrm rot="0" flipH="0" flipV="0">
            <a:off x="18448019" y="6578093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67" name="Freeform 30267"/>
          <p:cNvSpPr/>
          <p:nvPr/>
        </p:nvSpPr>
        <p:spPr>
          <a:xfrm rot="0" flipH="0" flipV="0">
            <a:off x="18448019" y="6594857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68" name="Freeform 30268"/>
          <p:cNvSpPr/>
          <p:nvPr/>
        </p:nvSpPr>
        <p:spPr>
          <a:xfrm rot="0" flipH="0" flipV="0">
            <a:off x="18448019" y="6611621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69" name="Freeform 30269"/>
          <p:cNvSpPr/>
          <p:nvPr/>
        </p:nvSpPr>
        <p:spPr>
          <a:xfrm rot="0" flipH="0" flipV="0">
            <a:off x="18448019" y="6628385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70" name="Freeform 30270"/>
          <p:cNvSpPr/>
          <p:nvPr/>
        </p:nvSpPr>
        <p:spPr>
          <a:xfrm rot="0" flipH="0" flipV="0">
            <a:off x="18448019" y="6645149"/>
            <a:ext cx="0" cy="12191"/>
          </a:xfrm>
          <a:custGeom>
            <a:pathLst>
              <a:path w="0"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71" name="Freeform 30271"/>
          <p:cNvSpPr/>
          <p:nvPr/>
        </p:nvSpPr>
        <p:spPr>
          <a:xfrm rot="0" flipH="0" flipV="0">
            <a:off x="18448019" y="6661913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72" name="Freeform 30272"/>
          <p:cNvSpPr/>
          <p:nvPr/>
        </p:nvSpPr>
        <p:spPr>
          <a:xfrm rot="0" flipH="0" flipV="0">
            <a:off x="16072103" y="5435093"/>
            <a:ext cx="251459" cy="251459"/>
          </a:xfrm>
          <a:custGeom>
            <a:pathLst>
              <a:path w="2095500" h="2095500">
                <a:moveTo>
                  <a:pt x="2095500" y="1047750"/>
                </a:moveTo>
                <a:cubicBezTo>
                  <a:pt x="2095500" y="469094"/>
                  <a:pt x="1626406" y="0"/>
                  <a:pt x="1047750" y="0"/>
                </a:cubicBezTo>
                <a:cubicBezTo>
                  <a:pt x="469093" y="0"/>
                  <a:pt x="0" y="469094"/>
                  <a:pt x="0" y="1047750"/>
                </a:cubicBezTo>
                <a:cubicBezTo>
                  <a:pt x="0" y="1626407"/>
                  <a:pt x="469093" y="2095500"/>
                  <a:pt x="1047750" y="2095500"/>
                </a:cubicBezTo>
                <a:cubicBezTo>
                  <a:pt x="1626406" y="2095500"/>
                  <a:pt x="2095500" y="1626407"/>
                  <a:pt x="2095500" y="10477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73" name="Freeform 30273"/>
          <p:cNvSpPr/>
          <p:nvPr/>
        </p:nvSpPr>
        <p:spPr>
          <a:xfrm rot="0" flipH="0" flipV="0">
            <a:off x="17218374" y="4767234"/>
            <a:ext cx="810105" cy="2085895"/>
          </a:xfrm>
          <a:custGeom>
            <a:pathLst>
              <a:path w="6750881" h="17382467">
                <a:moveTo>
                  <a:pt x="0" y="17382467"/>
                </a:moveTo>
                <a:cubicBezTo>
                  <a:pt x="5262686" y="13226492"/>
                  <a:pt x="6750881" y="5875697"/>
                  <a:pt x="3519128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74" name="Freeform 30274"/>
          <p:cNvSpPr/>
          <p:nvPr/>
        </p:nvSpPr>
        <p:spPr>
          <a:xfrm rot="0" flipH="0" flipV="0">
            <a:off x="16197071" y="5561585"/>
            <a:ext cx="1232915" cy="1091183"/>
          </a:xfrm>
          <a:custGeom>
            <a:pathLst>
              <a:path w="10274300" h="9093200">
                <a:moveTo>
                  <a:pt x="0" y="0"/>
                </a:moveTo>
                <a:lnTo>
                  <a:pt x="10274300" y="9093200"/>
                </a:lnTo>
                <a:lnTo>
                  <a:pt x="9029700" y="7188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75" name="Freeform 30275"/>
          <p:cNvSpPr/>
          <p:nvPr/>
        </p:nvSpPr>
        <p:spPr>
          <a:xfrm rot="0" flipH="0" flipV="0">
            <a:off x="17184623" y="6532373"/>
            <a:ext cx="245363" cy="120395"/>
          </a:xfrm>
          <a:custGeom>
            <a:pathLst>
              <a:path w="2044700" h="1003300">
                <a:moveTo>
                  <a:pt x="0" y="0"/>
                </a:moveTo>
                <a:lnTo>
                  <a:pt x="2044700" y="1003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76" name="Freeform 30276"/>
          <p:cNvSpPr/>
          <p:nvPr/>
        </p:nvSpPr>
        <p:spPr>
          <a:xfrm rot="0" flipH="0" flipV="0">
            <a:off x="15468599" y="4833113"/>
            <a:ext cx="1458467" cy="1456943"/>
          </a:xfrm>
          <a:custGeom>
            <a:pathLst>
              <a:path w="12153900" h="12141200">
                <a:moveTo>
                  <a:pt x="12153900" y="6070600"/>
                </a:moveTo>
                <a:lnTo>
                  <a:pt x="12128500" y="5511800"/>
                </a:lnTo>
                <a:lnTo>
                  <a:pt x="12052300" y="4965700"/>
                </a:lnTo>
                <a:lnTo>
                  <a:pt x="11925300" y="4432300"/>
                </a:lnTo>
                <a:lnTo>
                  <a:pt x="11747500" y="3898900"/>
                </a:lnTo>
                <a:lnTo>
                  <a:pt x="11531600" y="3403600"/>
                </a:lnTo>
                <a:lnTo>
                  <a:pt x="11264900" y="2908300"/>
                </a:lnTo>
                <a:lnTo>
                  <a:pt x="10960100" y="2451100"/>
                </a:lnTo>
                <a:lnTo>
                  <a:pt x="10604500" y="2019300"/>
                </a:lnTo>
                <a:lnTo>
                  <a:pt x="10223500" y="1625600"/>
                </a:lnTo>
                <a:lnTo>
                  <a:pt x="98044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69300" y="444500"/>
                </a:lnTo>
                <a:lnTo>
                  <a:pt x="7848600" y="254000"/>
                </a:lnTo>
                <a:lnTo>
                  <a:pt x="7315200" y="127000"/>
                </a:lnTo>
                <a:lnTo>
                  <a:pt x="6769100" y="38100"/>
                </a:lnTo>
                <a:lnTo>
                  <a:pt x="6210300" y="0"/>
                </a:lnTo>
                <a:lnTo>
                  <a:pt x="5664200" y="12700"/>
                </a:lnTo>
                <a:lnTo>
                  <a:pt x="5105400" y="76200"/>
                </a:lnTo>
                <a:lnTo>
                  <a:pt x="4572000" y="177800"/>
                </a:lnTo>
                <a:lnTo>
                  <a:pt x="4038600" y="342900"/>
                </a:lnTo>
                <a:lnTo>
                  <a:pt x="35306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49300" y="3149600"/>
                </a:lnTo>
                <a:lnTo>
                  <a:pt x="4953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83600"/>
                </a:lnTo>
                <a:lnTo>
                  <a:pt x="7493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30600" y="11582400"/>
                </a:lnTo>
                <a:lnTo>
                  <a:pt x="4038600" y="11798300"/>
                </a:lnTo>
                <a:lnTo>
                  <a:pt x="4572000" y="11950700"/>
                </a:lnTo>
                <a:lnTo>
                  <a:pt x="5105400" y="12065000"/>
                </a:lnTo>
                <a:lnTo>
                  <a:pt x="5664200" y="12128500"/>
                </a:lnTo>
                <a:lnTo>
                  <a:pt x="6210300" y="12141200"/>
                </a:lnTo>
                <a:lnTo>
                  <a:pt x="6769100" y="12103100"/>
                </a:lnTo>
                <a:lnTo>
                  <a:pt x="7315200" y="12014200"/>
                </a:lnTo>
                <a:lnTo>
                  <a:pt x="7848600" y="11874500"/>
                </a:lnTo>
                <a:lnTo>
                  <a:pt x="83693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804400" y="10871200"/>
                </a:lnTo>
                <a:lnTo>
                  <a:pt x="10223500" y="10502900"/>
                </a:lnTo>
                <a:lnTo>
                  <a:pt x="10604500" y="10109200"/>
                </a:lnTo>
                <a:lnTo>
                  <a:pt x="10960100" y="9690100"/>
                </a:lnTo>
                <a:lnTo>
                  <a:pt x="11264900" y="9220200"/>
                </a:lnTo>
                <a:lnTo>
                  <a:pt x="11531600" y="8737600"/>
                </a:lnTo>
                <a:lnTo>
                  <a:pt x="11747500" y="8229600"/>
                </a:lnTo>
                <a:lnTo>
                  <a:pt x="11925300" y="7708900"/>
                </a:lnTo>
                <a:lnTo>
                  <a:pt x="12052300" y="7175500"/>
                </a:lnTo>
                <a:lnTo>
                  <a:pt x="12128500" y="6616700"/>
                </a:lnTo>
                <a:lnTo>
                  <a:pt x="121539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77" name="Freeform 30277"/>
          <p:cNvSpPr/>
          <p:nvPr/>
        </p:nvSpPr>
        <p:spPr>
          <a:xfrm rot="0" flipH="0" flipV="0">
            <a:off x="16197071" y="5014469"/>
            <a:ext cx="483107" cy="547115"/>
          </a:xfrm>
          <a:custGeom>
            <a:pathLst>
              <a:path w="4025900" h="4559300">
                <a:moveTo>
                  <a:pt x="2235200" y="1041400"/>
                </a:moveTo>
                <a:lnTo>
                  <a:pt x="4025900" y="0"/>
                </a:lnTo>
                <a:lnTo>
                  <a:pt x="0" y="4559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78" name="Freeform 30278"/>
          <p:cNvSpPr/>
          <p:nvPr/>
        </p:nvSpPr>
        <p:spPr>
          <a:xfrm rot="0" flipH="0" flipV="0">
            <a:off x="16584167" y="5014469"/>
            <a:ext cx="96011" cy="208787"/>
          </a:xfrm>
          <a:custGeom>
            <a:pathLst>
              <a:path w="800100" h="1739900">
                <a:moveTo>
                  <a:pt x="800100" y="0"/>
                </a:moveTo>
                <a:lnTo>
                  <a:pt x="0" y="1739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79" name="Freeform 30279"/>
          <p:cNvSpPr/>
          <p:nvPr/>
        </p:nvSpPr>
        <p:spPr>
          <a:xfrm rot="0" flipH="0" flipV="0">
            <a:off x="12620243" y="3982721"/>
            <a:ext cx="2796539" cy="908303"/>
          </a:xfrm>
          <a:custGeom>
            <a:pathLst>
              <a:path w="23304500" h="7569200">
                <a:moveTo>
                  <a:pt x="0" y="0"/>
                </a:moveTo>
                <a:lnTo>
                  <a:pt x="342900" y="711200"/>
                </a:lnTo>
                <a:lnTo>
                  <a:pt x="736600" y="1397000"/>
                </a:lnTo>
                <a:lnTo>
                  <a:pt x="1168400" y="2057400"/>
                </a:lnTo>
                <a:lnTo>
                  <a:pt x="1638300" y="2692400"/>
                </a:lnTo>
                <a:lnTo>
                  <a:pt x="2146300" y="3302000"/>
                </a:lnTo>
                <a:lnTo>
                  <a:pt x="2692400" y="3873500"/>
                </a:lnTo>
                <a:lnTo>
                  <a:pt x="3276600" y="4419600"/>
                </a:lnTo>
                <a:lnTo>
                  <a:pt x="3886200" y="4914900"/>
                </a:lnTo>
                <a:lnTo>
                  <a:pt x="4521200" y="5384800"/>
                </a:lnTo>
                <a:lnTo>
                  <a:pt x="5194300" y="5803900"/>
                </a:lnTo>
                <a:lnTo>
                  <a:pt x="5892800" y="6184900"/>
                </a:lnTo>
                <a:lnTo>
                  <a:pt x="6604000" y="6515100"/>
                </a:lnTo>
                <a:lnTo>
                  <a:pt x="7340600" y="6807200"/>
                </a:lnTo>
                <a:lnTo>
                  <a:pt x="8089900" y="7061200"/>
                </a:lnTo>
                <a:lnTo>
                  <a:pt x="8851900" y="7251700"/>
                </a:lnTo>
                <a:lnTo>
                  <a:pt x="9626600" y="7404100"/>
                </a:lnTo>
                <a:lnTo>
                  <a:pt x="10414000" y="7505700"/>
                </a:lnTo>
                <a:lnTo>
                  <a:pt x="11201400" y="7569200"/>
                </a:lnTo>
                <a:lnTo>
                  <a:pt x="12001500" y="7569200"/>
                </a:lnTo>
                <a:lnTo>
                  <a:pt x="12788900" y="7531100"/>
                </a:lnTo>
                <a:lnTo>
                  <a:pt x="13576300" y="7442200"/>
                </a:lnTo>
                <a:lnTo>
                  <a:pt x="14351000" y="7302500"/>
                </a:lnTo>
                <a:lnTo>
                  <a:pt x="15113000" y="7112000"/>
                </a:lnTo>
                <a:lnTo>
                  <a:pt x="15875000" y="6870700"/>
                </a:lnTo>
                <a:lnTo>
                  <a:pt x="16611600" y="6591300"/>
                </a:lnTo>
                <a:lnTo>
                  <a:pt x="17335500" y="6261100"/>
                </a:lnTo>
                <a:lnTo>
                  <a:pt x="18034000" y="5892800"/>
                </a:lnTo>
                <a:lnTo>
                  <a:pt x="18707100" y="5486400"/>
                </a:lnTo>
                <a:lnTo>
                  <a:pt x="19354800" y="5029200"/>
                </a:lnTo>
                <a:lnTo>
                  <a:pt x="19977100" y="4533900"/>
                </a:lnTo>
                <a:lnTo>
                  <a:pt x="20561300" y="4013200"/>
                </a:lnTo>
                <a:lnTo>
                  <a:pt x="21120100" y="3441700"/>
                </a:lnTo>
                <a:lnTo>
                  <a:pt x="21640800" y="2844800"/>
                </a:lnTo>
                <a:lnTo>
                  <a:pt x="22110700" y="2209800"/>
                </a:lnTo>
                <a:lnTo>
                  <a:pt x="22555200" y="1562100"/>
                </a:lnTo>
                <a:lnTo>
                  <a:pt x="22948900" y="876300"/>
                </a:lnTo>
                <a:lnTo>
                  <a:pt x="23304500" y="165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80" name="Freeform 30280"/>
          <p:cNvSpPr/>
          <p:nvPr/>
        </p:nvSpPr>
        <p:spPr>
          <a:xfrm rot="0" flipH="0" flipV="0">
            <a:off x="14023847" y="3354833"/>
            <a:ext cx="3047" cy="1525523"/>
          </a:xfrm>
          <a:custGeom>
            <a:pathLst>
              <a:path w="25400" h="12712700">
                <a:moveTo>
                  <a:pt x="0" y="0"/>
                </a:moveTo>
                <a:lnTo>
                  <a:pt x="25400" y="12712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81" name="Freeform 30281"/>
          <p:cNvSpPr/>
          <p:nvPr/>
        </p:nvSpPr>
        <p:spPr>
          <a:xfrm rot="0" flipH="0" flipV="0">
            <a:off x="13940027" y="4569461"/>
            <a:ext cx="88391" cy="320039"/>
          </a:xfrm>
          <a:custGeom>
            <a:pathLst>
              <a:path w="736600" h="2667000">
                <a:moveTo>
                  <a:pt x="0" y="0"/>
                </a:moveTo>
                <a:lnTo>
                  <a:pt x="73660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82" name="Freeform 30282"/>
          <p:cNvSpPr/>
          <p:nvPr/>
        </p:nvSpPr>
        <p:spPr>
          <a:xfrm rot="0" flipH="0" flipV="0">
            <a:off x="14025371" y="4569461"/>
            <a:ext cx="88391" cy="320039"/>
          </a:xfrm>
          <a:custGeom>
            <a:pathLst>
              <a:path w="736600" h="2667000">
                <a:moveTo>
                  <a:pt x="736600" y="0"/>
                </a:moveTo>
                <a:lnTo>
                  <a:pt x="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83" name="Freeform 30283"/>
          <p:cNvSpPr/>
          <p:nvPr/>
        </p:nvSpPr>
        <p:spPr>
          <a:xfrm rot="0" flipH="0" flipV="0">
            <a:off x="13897355" y="3228341"/>
            <a:ext cx="252983" cy="252983"/>
          </a:xfrm>
          <a:custGeom>
            <a:pathLst>
              <a:path w="2108200" h="2108200">
                <a:moveTo>
                  <a:pt x="2108200" y="1054100"/>
                </a:moveTo>
                <a:lnTo>
                  <a:pt x="2082800" y="850900"/>
                </a:lnTo>
                <a:lnTo>
                  <a:pt x="2032000" y="660400"/>
                </a:lnTo>
                <a:lnTo>
                  <a:pt x="1943100" y="482600"/>
                </a:lnTo>
                <a:lnTo>
                  <a:pt x="1816100" y="330200"/>
                </a:lnTo>
                <a:lnTo>
                  <a:pt x="1663700" y="1905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104900" y="0"/>
                </a:lnTo>
                <a:lnTo>
                  <a:pt x="901700" y="12700"/>
                </a:lnTo>
                <a:lnTo>
                  <a:pt x="711200" y="63500"/>
                </a:lnTo>
                <a:lnTo>
                  <a:pt x="520700" y="139700"/>
                </a:lnTo>
                <a:lnTo>
                  <a:pt x="368300" y="254000"/>
                </a:lnTo>
                <a:lnTo>
                  <a:pt x="2286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28600" y="1701800"/>
                </a:lnTo>
                <a:lnTo>
                  <a:pt x="368300" y="1854200"/>
                </a:lnTo>
                <a:lnTo>
                  <a:pt x="520700" y="1968500"/>
                </a:lnTo>
                <a:lnTo>
                  <a:pt x="711200" y="2044700"/>
                </a:lnTo>
                <a:lnTo>
                  <a:pt x="901700" y="2095500"/>
                </a:lnTo>
                <a:lnTo>
                  <a:pt x="1104900" y="2108200"/>
                </a:lnTo>
                <a:lnTo>
                  <a:pt x="1295400" y="2070100"/>
                </a:lnTo>
                <a:lnTo>
                  <a:pt x="1485900" y="2006600"/>
                </a:lnTo>
                <a:lnTo>
                  <a:pt x="1663700" y="1905000"/>
                </a:lnTo>
                <a:lnTo>
                  <a:pt x="1816100" y="1778000"/>
                </a:lnTo>
                <a:lnTo>
                  <a:pt x="1943100" y="1625600"/>
                </a:lnTo>
                <a:lnTo>
                  <a:pt x="2032000" y="1447800"/>
                </a:lnTo>
                <a:lnTo>
                  <a:pt x="2082800" y="1257300"/>
                </a:lnTo>
                <a:lnTo>
                  <a:pt x="21082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84" name="Freeform 30284"/>
          <p:cNvSpPr/>
          <p:nvPr/>
        </p:nvSpPr>
        <p:spPr>
          <a:xfrm rot="0" flipH="0" flipV="0">
            <a:off x="13229843" y="1708913"/>
            <a:ext cx="2086355" cy="624839"/>
          </a:xfrm>
          <a:custGeom>
            <a:pathLst>
              <a:path w="17386300" h="5207000">
                <a:moveTo>
                  <a:pt x="17386300" y="5207000"/>
                </a:moveTo>
                <a:lnTo>
                  <a:pt x="16865600" y="4597400"/>
                </a:lnTo>
                <a:lnTo>
                  <a:pt x="16319500" y="4013200"/>
                </a:lnTo>
                <a:lnTo>
                  <a:pt x="15735300" y="3454400"/>
                </a:lnTo>
                <a:lnTo>
                  <a:pt x="15113000" y="2946400"/>
                </a:lnTo>
                <a:lnTo>
                  <a:pt x="14478000" y="2463800"/>
                </a:lnTo>
                <a:lnTo>
                  <a:pt x="13804900" y="2019300"/>
                </a:lnTo>
                <a:lnTo>
                  <a:pt x="13106400" y="1625600"/>
                </a:lnTo>
                <a:lnTo>
                  <a:pt x="12382500" y="1270000"/>
                </a:lnTo>
                <a:lnTo>
                  <a:pt x="11645900" y="952500"/>
                </a:lnTo>
                <a:lnTo>
                  <a:pt x="10896600" y="673100"/>
                </a:lnTo>
                <a:lnTo>
                  <a:pt x="10121900" y="444500"/>
                </a:lnTo>
                <a:lnTo>
                  <a:pt x="9334500" y="266700"/>
                </a:lnTo>
                <a:lnTo>
                  <a:pt x="8547100" y="127000"/>
                </a:lnTo>
                <a:lnTo>
                  <a:pt x="7747000" y="38100"/>
                </a:lnTo>
                <a:lnTo>
                  <a:pt x="6946900" y="0"/>
                </a:lnTo>
                <a:lnTo>
                  <a:pt x="6146800" y="0"/>
                </a:lnTo>
                <a:lnTo>
                  <a:pt x="5346700" y="50800"/>
                </a:lnTo>
                <a:lnTo>
                  <a:pt x="4546600" y="152400"/>
                </a:lnTo>
                <a:lnTo>
                  <a:pt x="3759200" y="292100"/>
                </a:lnTo>
                <a:lnTo>
                  <a:pt x="2971800" y="482600"/>
                </a:lnTo>
                <a:lnTo>
                  <a:pt x="2209800" y="723900"/>
                </a:lnTo>
                <a:lnTo>
                  <a:pt x="1447800" y="1003300"/>
                </a:lnTo>
                <a:lnTo>
                  <a:pt x="711200" y="1320800"/>
                </a:lnTo>
                <a:lnTo>
                  <a:pt x="0" y="1689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85" name="Freeform 30285"/>
          <p:cNvSpPr/>
          <p:nvPr/>
        </p:nvSpPr>
        <p:spPr>
          <a:xfrm rot="0" flipH="0" flipV="0">
            <a:off x="14023847" y="2121917"/>
            <a:ext cx="1091183" cy="1232915"/>
          </a:xfrm>
          <a:custGeom>
            <a:pathLst>
              <a:path w="9093200" h="10274300">
                <a:moveTo>
                  <a:pt x="0" y="10274300"/>
                </a:moveTo>
                <a:lnTo>
                  <a:pt x="909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86" name="Freeform 30286"/>
          <p:cNvSpPr/>
          <p:nvPr/>
        </p:nvSpPr>
        <p:spPr>
          <a:xfrm rot="0" flipH="0" flipV="0">
            <a:off x="13295375" y="2626361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11800"/>
                </a:lnTo>
                <a:lnTo>
                  <a:pt x="12039600" y="4965700"/>
                </a:lnTo>
                <a:lnTo>
                  <a:pt x="11912600" y="4432300"/>
                </a:lnTo>
                <a:lnTo>
                  <a:pt x="11747500" y="3911600"/>
                </a:lnTo>
                <a:lnTo>
                  <a:pt x="11518900" y="3403600"/>
                </a:lnTo>
                <a:lnTo>
                  <a:pt x="11264900" y="2908300"/>
                </a:lnTo>
                <a:lnTo>
                  <a:pt x="10947400" y="2451100"/>
                </a:lnTo>
                <a:lnTo>
                  <a:pt x="10604500" y="2032000"/>
                </a:lnTo>
                <a:lnTo>
                  <a:pt x="10210800" y="1625600"/>
                </a:lnTo>
                <a:lnTo>
                  <a:pt x="97917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56600" y="444500"/>
                </a:lnTo>
                <a:lnTo>
                  <a:pt x="78359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59300" y="190500"/>
                </a:lnTo>
                <a:lnTo>
                  <a:pt x="4038600" y="342900"/>
                </a:lnTo>
                <a:lnTo>
                  <a:pt x="35179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17900" y="11582400"/>
                </a:lnTo>
                <a:lnTo>
                  <a:pt x="4038600" y="11798300"/>
                </a:lnTo>
                <a:lnTo>
                  <a:pt x="45593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2103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35900" y="11874500"/>
                </a:lnTo>
                <a:lnTo>
                  <a:pt x="83566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791700" y="10871200"/>
                </a:lnTo>
                <a:lnTo>
                  <a:pt x="10210800" y="10515600"/>
                </a:lnTo>
                <a:lnTo>
                  <a:pt x="10604500" y="10109200"/>
                </a:lnTo>
                <a:lnTo>
                  <a:pt x="10947400" y="9690100"/>
                </a:lnTo>
                <a:lnTo>
                  <a:pt x="11264900" y="9220200"/>
                </a:lnTo>
                <a:lnTo>
                  <a:pt x="11518900" y="8737600"/>
                </a:lnTo>
                <a:lnTo>
                  <a:pt x="11747500" y="8229600"/>
                </a:lnTo>
                <a:lnTo>
                  <a:pt x="11912600" y="7708900"/>
                </a:lnTo>
                <a:lnTo>
                  <a:pt x="12039600" y="7175500"/>
                </a:lnTo>
                <a:lnTo>
                  <a:pt x="12115800" y="66167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87" name="Freeform 30287"/>
          <p:cNvSpPr/>
          <p:nvPr/>
        </p:nvSpPr>
        <p:spPr>
          <a:xfrm rot="0" flipH="0" flipV="0">
            <a:off x="13476731" y="2871725"/>
            <a:ext cx="547115" cy="483107"/>
          </a:xfrm>
          <a:custGeom>
            <a:pathLst>
              <a:path w="4559300" h="4025900">
                <a:moveTo>
                  <a:pt x="1041400" y="1790700"/>
                </a:moveTo>
                <a:lnTo>
                  <a:pt x="0" y="0"/>
                </a:lnTo>
                <a:lnTo>
                  <a:pt x="4559300" y="402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88" name="Freeform 30288"/>
          <p:cNvSpPr/>
          <p:nvPr/>
        </p:nvSpPr>
        <p:spPr>
          <a:xfrm rot="0" flipH="0" flipV="0">
            <a:off x="13476731" y="2871725"/>
            <a:ext cx="208787" cy="96011"/>
          </a:xfrm>
          <a:custGeom>
            <a:pathLst>
              <a:path w="1739900" h="800100">
                <a:moveTo>
                  <a:pt x="0" y="0"/>
                </a:moveTo>
                <a:lnTo>
                  <a:pt x="1739900" y="800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89" name="Freeform 30289"/>
          <p:cNvSpPr/>
          <p:nvPr/>
        </p:nvSpPr>
        <p:spPr>
          <a:xfrm rot="0" flipH="0" flipV="0">
            <a:off x="14842235" y="2121917"/>
            <a:ext cx="272795" cy="294131"/>
          </a:xfrm>
          <a:custGeom>
            <a:pathLst>
              <a:path w="2273300" h="2451100">
                <a:moveTo>
                  <a:pt x="1092200" y="2451100"/>
                </a:moveTo>
                <a:lnTo>
                  <a:pt x="2273300" y="0"/>
                </a:lnTo>
                <a:lnTo>
                  <a:pt x="0" y="148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90" name="Freeform 30290"/>
          <p:cNvSpPr/>
          <p:nvPr/>
        </p:nvSpPr>
        <p:spPr>
          <a:xfrm rot="0" flipH="0" flipV="0">
            <a:off x="11303507" y="3982721"/>
            <a:ext cx="2796539" cy="908303"/>
          </a:xfrm>
          <a:custGeom>
            <a:pathLst>
              <a:path w="23304500" h="7569200">
                <a:moveTo>
                  <a:pt x="0" y="0"/>
                </a:moveTo>
                <a:lnTo>
                  <a:pt x="342900" y="711200"/>
                </a:lnTo>
                <a:lnTo>
                  <a:pt x="736600" y="1397000"/>
                </a:lnTo>
                <a:lnTo>
                  <a:pt x="1155700" y="2057400"/>
                </a:lnTo>
                <a:lnTo>
                  <a:pt x="1638300" y="2692400"/>
                </a:lnTo>
                <a:lnTo>
                  <a:pt x="2146300" y="3302000"/>
                </a:lnTo>
                <a:lnTo>
                  <a:pt x="2679700" y="3873500"/>
                </a:lnTo>
                <a:lnTo>
                  <a:pt x="3263900" y="4419600"/>
                </a:lnTo>
                <a:lnTo>
                  <a:pt x="3873500" y="4914900"/>
                </a:lnTo>
                <a:lnTo>
                  <a:pt x="4521200" y="5384800"/>
                </a:lnTo>
                <a:lnTo>
                  <a:pt x="5181600" y="5803900"/>
                </a:lnTo>
                <a:lnTo>
                  <a:pt x="5880100" y="6184900"/>
                </a:lnTo>
                <a:lnTo>
                  <a:pt x="6591300" y="6515100"/>
                </a:lnTo>
                <a:lnTo>
                  <a:pt x="7327900" y="6807200"/>
                </a:lnTo>
                <a:lnTo>
                  <a:pt x="8089900" y="7061200"/>
                </a:lnTo>
                <a:lnTo>
                  <a:pt x="8851900" y="7251700"/>
                </a:lnTo>
                <a:lnTo>
                  <a:pt x="9626600" y="7404100"/>
                </a:lnTo>
                <a:lnTo>
                  <a:pt x="10414000" y="7505700"/>
                </a:lnTo>
                <a:lnTo>
                  <a:pt x="11201400" y="7569200"/>
                </a:lnTo>
                <a:lnTo>
                  <a:pt x="11988800" y="7569200"/>
                </a:lnTo>
                <a:lnTo>
                  <a:pt x="12776200" y="7531100"/>
                </a:lnTo>
                <a:lnTo>
                  <a:pt x="13563600" y="7442200"/>
                </a:lnTo>
                <a:lnTo>
                  <a:pt x="14351000" y="7302500"/>
                </a:lnTo>
                <a:lnTo>
                  <a:pt x="15113000" y="7112000"/>
                </a:lnTo>
                <a:lnTo>
                  <a:pt x="15875000" y="6870700"/>
                </a:lnTo>
                <a:lnTo>
                  <a:pt x="16611600" y="6591300"/>
                </a:lnTo>
                <a:lnTo>
                  <a:pt x="17322800" y="6261100"/>
                </a:lnTo>
                <a:lnTo>
                  <a:pt x="18034000" y="5892800"/>
                </a:lnTo>
                <a:lnTo>
                  <a:pt x="18707100" y="5486400"/>
                </a:lnTo>
                <a:lnTo>
                  <a:pt x="19354800" y="5029200"/>
                </a:lnTo>
                <a:lnTo>
                  <a:pt x="19964400" y="4533900"/>
                </a:lnTo>
                <a:lnTo>
                  <a:pt x="20561300" y="4013200"/>
                </a:lnTo>
                <a:lnTo>
                  <a:pt x="21107400" y="3441700"/>
                </a:lnTo>
                <a:lnTo>
                  <a:pt x="21628100" y="2844800"/>
                </a:lnTo>
                <a:lnTo>
                  <a:pt x="22110700" y="2209800"/>
                </a:lnTo>
                <a:lnTo>
                  <a:pt x="22555200" y="1562100"/>
                </a:lnTo>
                <a:lnTo>
                  <a:pt x="22948900" y="876300"/>
                </a:lnTo>
                <a:lnTo>
                  <a:pt x="23304500" y="165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91" name="Freeform 30291"/>
          <p:cNvSpPr/>
          <p:nvPr/>
        </p:nvSpPr>
        <p:spPr>
          <a:xfrm rot="0" flipH="0" flipV="0">
            <a:off x="12705587" y="3354833"/>
            <a:ext cx="3047" cy="1525523"/>
          </a:xfrm>
          <a:custGeom>
            <a:pathLst>
              <a:path w="25400" h="12712700">
                <a:moveTo>
                  <a:pt x="0" y="0"/>
                </a:moveTo>
                <a:lnTo>
                  <a:pt x="25400" y="12712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92" name="Freeform 30292"/>
          <p:cNvSpPr/>
          <p:nvPr/>
        </p:nvSpPr>
        <p:spPr>
          <a:xfrm rot="0" flipH="0" flipV="0">
            <a:off x="12621767" y="4569461"/>
            <a:ext cx="89915" cy="320039"/>
          </a:xfrm>
          <a:custGeom>
            <a:pathLst>
              <a:path w="749300" h="2667000">
                <a:moveTo>
                  <a:pt x="0" y="0"/>
                </a:moveTo>
                <a:lnTo>
                  <a:pt x="74930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93" name="Freeform 30293"/>
          <p:cNvSpPr/>
          <p:nvPr/>
        </p:nvSpPr>
        <p:spPr>
          <a:xfrm rot="0" flipH="0" flipV="0">
            <a:off x="12708635" y="4569461"/>
            <a:ext cx="88391" cy="320039"/>
          </a:xfrm>
          <a:custGeom>
            <a:pathLst>
              <a:path w="736600" h="2667000">
                <a:moveTo>
                  <a:pt x="736600" y="0"/>
                </a:moveTo>
                <a:lnTo>
                  <a:pt x="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94" name="Freeform 30294"/>
          <p:cNvSpPr/>
          <p:nvPr/>
        </p:nvSpPr>
        <p:spPr>
          <a:xfrm rot="0" flipH="0" flipV="0">
            <a:off x="12580619" y="3228341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828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30200"/>
                </a:lnTo>
                <a:lnTo>
                  <a:pt x="1663700" y="1905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092200" y="0"/>
                </a:lnTo>
                <a:lnTo>
                  <a:pt x="901700" y="12700"/>
                </a:lnTo>
                <a:lnTo>
                  <a:pt x="6985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15900" y="1701800"/>
                </a:lnTo>
                <a:lnTo>
                  <a:pt x="355600" y="1854200"/>
                </a:lnTo>
                <a:lnTo>
                  <a:pt x="520700" y="1968500"/>
                </a:lnTo>
                <a:lnTo>
                  <a:pt x="698500" y="2044700"/>
                </a:lnTo>
                <a:lnTo>
                  <a:pt x="901700" y="2095500"/>
                </a:lnTo>
                <a:lnTo>
                  <a:pt x="1092200" y="2108200"/>
                </a:lnTo>
                <a:lnTo>
                  <a:pt x="1295400" y="2070100"/>
                </a:lnTo>
                <a:lnTo>
                  <a:pt x="1485900" y="2006600"/>
                </a:lnTo>
                <a:lnTo>
                  <a:pt x="1663700" y="1905000"/>
                </a:lnTo>
                <a:lnTo>
                  <a:pt x="1803400" y="1778000"/>
                </a:lnTo>
                <a:lnTo>
                  <a:pt x="1930400" y="1625600"/>
                </a:lnTo>
                <a:lnTo>
                  <a:pt x="2019300" y="1447800"/>
                </a:lnTo>
                <a:lnTo>
                  <a:pt x="20828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95" name="Freeform 30295"/>
          <p:cNvSpPr/>
          <p:nvPr/>
        </p:nvSpPr>
        <p:spPr>
          <a:xfrm rot="0" flipH="0" flipV="0">
            <a:off x="11913107" y="1708913"/>
            <a:ext cx="2084831" cy="624839"/>
          </a:xfrm>
          <a:custGeom>
            <a:pathLst>
              <a:path w="17373600" h="5207000">
                <a:moveTo>
                  <a:pt x="17373600" y="5207000"/>
                </a:moveTo>
                <a:lnTo>
                  <a:pt x="16865600" y="4597400"/>
                </a:lnTo>
                <a:lnTo>
                  <a:pt x="16306800" y="4013200"/>
                </a:lnTo>
                <a:lnTo>
                  <a:pt x="15722600" y="3454400"/>
                </a:lnTo>
                <a:lnTo>
                  <a:pt x="15113000" y="2946400"/>
                </a:lnTo>
                <a:lnTo>
                  <a:pt x="14465300" y="2463800"/>
                </a:lnTo>
                <a:lnTo>
                  <a:pt x="13792200" y="2019300"/>
                </a:lnTo>
                <a:lnTo>
                  <a:pt x="13093700" y="1625600"/>
                </a:lnTo>
                <a:lnTo>
                  <a:pt x="12382500" y="1270000"/>
                </a:lnTo>
                <a:lnTo>
                  <a:pt x="11645900" y="952500"/>
                </a:lnTo>
                <a:lnTo>
                  <a:pt x="10883900" y="673100"/>
                </a:lnTo>
                <a:lnTo>
                  <a:pt x="10109200" y="444500"/>
                </a:lnTo>
                <a:lnTo>
                  <a:pt x="9334500" y="266700"/>
                </a:lnTo>
                <a:lnTo>
                  <a:pt x="8547100" y="127000"/>
                </a:lnTo>
                <a:lnTo>
                  <a:pt x="7747000" y="38100"/>
                </a:lnTo>
                <a:lnTo>
                  <a:pt x="6934200" y="0"/>
                </a:lnTo>
                <a:lnTo>
                  <a:pt x="6134100" y="0"/>
                </a:lnTo>
                <a:lnTo>
                  <a:pt x="5334000" y="50800"/>
                </a:lnTo>
                <a:lnTo>
                  <a:pt x="4533900" y="152400"/>
                </a:lnTo>
                <a:lnTo>
                  <a:pt x="3746500" y="292100"/>
                </a:lnTo>
                <a:lnTo>
                  <a:pt x="2971800" y="482600"/>
                </a:lnTo>
                <a:lnTo>
                  <a:pt x="2197100" y="723900"/>
                </a:lnTo>
                <a:lnTo>
                  <a:pt x="1447800" y="1003300"/>
                </a:lnTo>
                <a:lnTo>
                  <a:pt x="711200" y="1320800"/>
                </a:lnTo>
                <a:lnTo>
                  <a:pt x="0" y="1689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96" name="Freeform 30296"/>
          <p:cNvSpPr/>
          <p:nvPr/>
        </p:nvSpPr>
        <p:spPr>
          <a:xfrm rot="0" flipH="0" flipV="0">
            <a:off x="12705587" y="2121917"/>
            <a:ext cx="1092707" cy="1232915"/>
          </a:xfrm>
          <a:custGeom>
            <a:pathLst>
              <a:path w="9105900" h="10274300">
                <a:moveTo>
                  <a:pt x="0" y="10274300"/>
                </a:moveTo>
                <a:lnTo>
                  <a:pt x="910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97" name="Freeform 30297"/>
          <p:cNvSpPr/>
          <p:nvPr/>
        </p:nvSpPr>
        <p:spPr>
          <a:xfrm rot="0" flipH="0" flipV="0">
            <a:off x="11978639" y="2626361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11800"/>
                </a:lnTo>
                <a:lnTo>
                  <a:pt x="12039600" y="4965700"/>
                </a:lnTo>
                <a:lnTo>
                  <a:pt x="11912600" y="4432300"/>
                </a:lnTo>
                <a:lnTo>
                  <a:pt x="11734800" y="3911600"/>
                </a:lnTo>
                <a:lnTo>
                  <a:pt x="11518900" y="3403600"/>
                </a:lnTo>
                <a:lnTo>
                  <a:pt x="11252200" y="2908300"/>
                </a:lnTo>
                <a:lnTo>
                  <a:pt x="10947400" y="2451100"/>
                </a:lnTo>
                <a:lnTo>
                  <a:pt x="10591800" y="2032000"/>
                </a:lnTo>
                <a:lnTo>
                  <a:pt x="10210800" y="1625600"/>
                </a:lnTo>
                <a:lnTo>
                  <a:pt x="9791700" y="1270000"/>
                </a:lnTo>
                <a:lnTo>
                  <a:pt x="9334500" y="952500"/>
                </a:lnTo>
                <a:lnTo>
                  <a:pt x="8864600" y="673100"/>
                </a:lnTo>
                <a:lnTo>
                  <a:pt x="8356600" y="444500"/>
                </a:lnTo>
                <a:lnTo>
                  <a:pt x="78359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1976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59300" y="190500"/>
                </a:lnTo>
                <a:lnTo>
                  <a:pt x="4025900" y="342900"/>
                </a:lnTo>
                <a:lnTo>
                  <a:pt x="3517900" y="558800"/>
                </a:lnTo>
                <a:lnTo>
                  <a:pt x="3022600" y="812800"/>
                </a:lnTo>
                <a:lnTo>
                  <a:pt x="2565400" y="1104900"/>
                </a:lnTo>
                <a:lnTo>
                  <a:pt x="2120900" y="1447800"/>
                </a:lnTo>
                <a:lnTo>
                  <a:pt x="1714500" y="1828800"/>
                </a:lnTo>
                <a:lnTo>
                  <a:pt x="1346200" y="2235200"/>
                </a:lnTo>
                <a:lnTo>
                  <a:pt x="10287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2921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2921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28700" y="9461500"/>
                </a:lnTo>
                <a:lnTo>
                  <a:pt x="1346200" y="9906000"/>
                </a:lnTo>
                <a:lnTo>
                  <a:pt x="1714500" y="10312400"/>
                </a:lnTo>
                <a:lnTo>
                  <a:pt x="2120900" y="10693400"/>
                </a:lnTo>
                <a:lnTo>
                  <a:pt x="2565400" y="11036300"/>
                </a:lnTo>
                <a:lnTo>
                  <a:pt x="3022600" y="11328400"/>
                </a:lnTo>
                <a:lnTo>
                  <a:pt x="3517900" y="11582400"/>
                </a:lnTo>
                <a:lnTo>
                  <a:pt x="4025900" y="11798300"/>
                </a:lnTo>
                <a:lnTo>
                  <a:pt x="45593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1976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35900" y="11874500"/>
                </a:lnTo>
                <a:lnTo>
                  <a:pt x="8356600" y="11696700"/>
                </a:lnTo>
                <a:lnTo>
                  <a:pt x="8864600" y="11468100"/>
                </a:lnTo>
                <a:lnTo>
                  <a:pt x="9334500" y="11188700"/>
                </a:lnTo>
                <a:lnTo>
                  <a:pt x="9791700" y="10871200"/>
                </a:lnTo>
                <a:lnTo>
                  <a:pt x="10210800" y="10515600"/>
                </a:lnTo>
                <a:lnTo>
                  <a:pt x="10591800" y="10109200"/>
                </a:lnTo>
                <a:lnTo>
                  <a:pt x="10947400" y="9690100"/>
                </a:lnTo>
                <a:lnTo>
                  <a:pt x="11252200" y="9220200"/>
                </a:lnTo>
                <a:lnTo>
                  <a:pt x="11518900" y="8737600"/>
                </a:lnTo>
                <a:lnTo>
                  <a:pt x="11734800" y="8229600"/>
                </a:lnTo>
                <a:lnTo>
                  <a:pt x="11912600" y="7708900"/>
                </a:lnTo>
                <a:lnTo>
                  <a:pt x="12039600" y="7175500"/>
                </a:lnTo>
                <a:lnTo>
                  <a:pt x="12115800" y="66167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98" name="Freeform 30298"/>
          <p:cNvSpPr/>
          <p:nvPr/>
        </p:nvSpPr>
        <p:spPr>
          <a:xfrm rot="0" flipH="0" flipV="0">
            <a:off x="12159995" y="2871725"/>
            <a:ext cx="545591" cy="483107"/>
          </a:xfrm>
          <a:custGeom>
            <a:pathLst>
              <a:path w="4546600" h="4025900">
                <a:moveTo>
                  <a:pt x="1028700" y="1790700"/>
                </a:moveTo>
                <a:lnTo>
                  <a:pt x="0" y="0"/>
                </a:lnTo>
                <a:lnTo>
                  <a:pt x="4546600" y="402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299" name="Freeform 30299"/>
          <p:cNvSpPr/>
          <p:nvPr/>
        </p:nvSpPr>
        <p:spPr>
          <a:xfrm rot="0" flipH="0" flipV="0">
            <a:off x="12159995" y="2871725"/>
            <a:ext cx="207263" cy="96011"/>
          </a:xfrm>
          <a:custGeom>
            <a:pathLst>
              <a:path w="1727200" h="800100">
                <a:moveTo>
                  <a:pt x="0" y="0"/>
                </a:moveTo>
                <a:lnTo>
                  <a:pt x="1727200" y="800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00" name="Freeform 30300"/>
          <p:cNvSpPr/>
          <p:nvPr/>
        </p:nvSpPr>
        <p:spPr>
          <a:xfrm rot="0" flipH="0" flipV="0">
            <a:off x="13523975" y="2121917"/>
            <a:ext cx="274319" cy="294131"/>
          </a:xfrm>
          <a:custGeom>
            <a:pathLst>
              <a:path w="2286000" h="2451100">
                <a:moveTo>
                  <a:pt x="1092200" y="2451100"/>
                </a:moveTo>
                <a:lnTo>
                  <a:pt x="2286000" y="0"/>
                </a:lnTo>
                <a:lnTo>
                  <a:pt x="0" y="148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01" name="Freeform 30301"/>
          <p:cNvSpPr/>
          <p:nvPr/>
        </p:nvSpPr>
        <p:spPr>
          <a:xfrm rot="0" flipH="0" flipV="0">
            <a:off x="9985247" y="3982721"/>
            <a:ext cx="2796539" cy="908303"/>
          </a:xfrm>
          <a:custGeom>
            <a:pathLst>
              <a:path w="23304500" h="7569200">
                <a:moveTo>
                  <a:pt x="0" y="0"/>
                </a:moveTo>
                <a:lnTo>
                  <a:pt x="355600" y="711200"/>
                </a:lnTo>
                <a:lnTo>
                  <a:pt x="736600" y="1397000"/>
                </a:lnTo>
                <a:lnTo>
                  <a:pt x="1168400" y="2057400"/>
                </a:lnTo>
                <a:lnTo>
                  <a:pt x="1638300" y="2692400"/>
                </a:lnTo>
                <a:lnTo>
                  <a:pt x="2146300" y="3302000"/>
                </a:lnTo>
                <a:lnTo>
                  <a:pt x="2692400" y="3873500"/>
                </a:lnTo>
                <a:lnTo>
                  <a:pt x="3276600" y="4419600"/>
                </a:lnTo>
                <a:lnTo>
                  <a:pt x="3886200" y="4914900"/>
                </a:lnTo>
                <a:lnTo>
                  <a:pt x="4521200" y="5384800"/>
                </a:lnTo>
                <a:lnTo>
                  <a:pt x="5194300" y="5803900"/>
                </a:lnTo>
                <a:lnTo>
                  <a:pt x="5892800" y="6184900"/>
                </a:lnTo>
                <a:lnTo>
                  <a:pt x="6604000" y="6515100"/>
                </a:lnTo>
                <a:lnTo>
                  <a:pt x="7340600" y="6807200"/>
                </a:lnTo>
                <a:lnTo>
                  <a:pt x="8089900" y="7061200"/>
                </a:lnTo>
                <a:lnTo>
                  <a:pt x="8851900" y="7251700"/>
                </a:lnTo>
                <a:lnTo>
                  <a:pt x="9639300" y="7404100"/>
                </a:lnTo>
                <a:lnTo>
                  <a:pt x="10414000" y="7505700"/>
                </a:lnTo>
                <a:lnTo>
                  <a:pt x="11201400" y="7569200"/>
                </a:lnTo>
                <a:lnTo>
                  <a:pt x="12001500" y="7569200"/>
                </a:lnTo>
                <a:lnTo>
                  <a:pt x="12788900" y="7531100"/>
                </a:lnTo>
                <a:lnTo>
                  <a:pt x="13576300" y="7442200"/>
                </a:lnTo>
                <a:lnTo>
                  <a:pt x="14351000" y="7302500"/>
                </a:lnTo>
                <a:lnTo>
                  <a:pt x="15125700" y="7112000"/>
                </a:lnTo>
                <a:lnTo>
                  <a:pt x="15875000" y="6870700"/>
                </a:lnTo>
                <a:lnTo>
                  <a:pt x="16611600" y="6591300"/>
                </a:lnTo>
                <a:lnTo>
                  <a:pt x="17335500" y="6261100"/>
                </a:lnTo>
                <a:lnTo>
                  <a:pt x="18034000" y="5892800"/>
                </a:lnTo>
                <a:lnTo>
                  <a:pt x="18707100" y="5486400"/>
                </a:lnTo>
                <a:lnTo>
                  <a:pt x="19354800" y="5029200"/>
                </a:lnTo>
                <a:lnTo>
                  <a:pt x="19977100" y="4533900"/>
                </a:lnTo>
                <a:lnTo>
                  <a:pt x="20561300" y="4013200"/>
                </a:lnTo>
                <a:lnTo>
                  <a:pt x="21120100" y="3441700"/>
                </a:lnTo>
                <a:lnTo>
                  <a:pt x="21640800" y="2844800"/>
                </a:lnTo>
                <a:lnTo>
                  <a:pt x="22110700" y="2209800"/>
                </a:lnTo>
                <a:lnTo>
                  <a:pt x="22555200" y="1562100"/>
                </a:lnTo>
                <a:lnTo>
                  <a:pt x="22948900" y="876300"/>
                </a:lnTo>
                <a:lnTo>
                  <a:pt x="23304500" y="165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02" name="Freeform 30302"/>
          <p:cNvSpPr/>
          <p:nvPr/>
        </p:nvSpPr>
        <p:spPr>
          <a:xfrm rot="0" flipH="0" flipV="0">
            <a:off x="11388851" y="3354833"/>
            <a:ext cx="3047" cy="1525523"/>
          </a:xfrm>
          <a:custGeom>
            <a:pathLst>
              <a:path w="25400" h="12712700">
                <a:moveTo>
                  <a:pt x="0" y="0"/>
                </a:moveTo>
                <a:lnTo>
                  <a:pt x="25400" y="12712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03" name="Freeform 30303"/>
          <p:cNvSpPr/>
          <p:nvPr/>
        </p:nvSpPr>
        <p:spPr>
          <a:xfrm rot="0" flipH="0" flipV="0">
            <a:off x="11305031" y="4569461"/>
            <a:ext cx="88391" cy="320039"/>
          </a:xfrm>
          <a:custGeom>
            <a:pathLst>
              <a:path w="736600" h="2667000">
                <a:moveTo>
                  <a:pt x="0" y="0"/>
                </a:moveTo>
                <a:lnTo>
                  <a:pt x="73660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04" name="Freeform 30304"/>
          <p:cNvSpPr/>
          <p:nvPr/>
        </p:nvSpPr>
        <p:spPr>
          <a:xfrm rot="0" flipH="0" flipV="0">
            <a:off x="11390375" y="4569461"/>
            <a:ext cx="88391" cy="320039"/>
          </a:xfrm>
          <a:custGeom>
            <a:pathLst>
              <a:path w="736600" h="2667000">
                <a:moveTo>
                  <a:pt x="736600" y="0"/>
                </a:moveTo>
                <a:lnTo>
                  <a:pt x="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05" name="Freeform 30305"/>
          <p:cNvSpPr/>
          <p:nvPr/>
        </p:nvSpPr>
        <p:spPr>
          <a:xfrm rot="0" flipH="0" flipV="0">
            <a:off x="11263883" y="3228341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701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30200"/>
                </a:lnTo>
                <a:lnTo>
                  <a:pt x="1651000" y="190500"/>
                </a:lnTo>
                <a:lnTo>
                  <a:pt x="1473200" y="101600"/>
                </a:lnTo>
                <a:lnTo>
                  <a:pt x="1295400" y="25400"/>
                </a:lnTo>
                <a:lnTo>
                  <a:pt x="1092200" y="0"/>
                </a:lnTo>
                <a:lnTo>
                  <a:pt x="889000" y="12700"/>
                </a:lnTo>
                <a:lnTo>
                  <a:pt x="6985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406400"/>
                </a:lnTo>
                <a:lnTo>
                  <a:pt x="1016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01600" y="1536700"/>
                </a:lnTo>
                <a:lnTo>
                  <a:pt x="215900" y="1701800"/>
                </a:lnTo>
                <a:lnTo>
                  <a:pt x="355600" y="1854200"/>
                </a:lnTo>
                <a:lnTo>
                  <a:pt x="520700" y="1968500"/>
                </a:lnTo>
                <a:lnTo>
                  <a:pt x="698500" y="2044700"/>
                </a:lnTo>
                <a:lnTo>
                  <a:pt x="889000" y="2095500"/>
                </a:lnTo>
                <a:lnTo>
                  <a:pt x="1092200" y="2108200"/>
                </a:lnTo>
                <a:lnTo>
                  <a:pt x="1295400" y="2070100"/>
                </a:lnTo>
                <a:lnTo>
                  <a:pt x="1473200" y="2006600"/>
                </a:lnTo>
                <a:lnTo>
                  <a:pt x="1651000" y="1905000"/>
                </a:lnTo>
                <a:lnTo>
                  <a:pt x="1803400" y="1778000"/>
                </a:lnTo>
                <a:lnTo>
                  <a:pt x="1930400" y="1625600"/>
                </a:lnTo>
                <a:lnTo>
                  <a:pt x="2019300" y="1447800"/>
                </a:lnTo>
                <a:lnTo>
                  <a:pt x="20701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06" name="Freeform 30306"/>
          <p:cNvSpPr/>
          <p:nvPr/>
        </p:nvSpPr>
        <p:spPr>
          <a:xfrm rot="0" flipH="0" flipV="0">
            <a:off x="10594847" y="1708913"/>
            <a:ext cx="2086355" cy="624839"/>
          </a:xfrm>
          <a:custGeom>
            <a:pathLst>
              <a:path w="17386300" h="5207000">
                <a:moveTo>
                  <a:pt x="17386300" y="5207000"/>
                </a:moveTo>
                <a:lnTo>
                  <a:pt x="16865600" y="4597400"/>
                </a:lnTo>
                <a:lnTo>
                  <a:pt x="16319500" y="4013200"/>
                </a:lnTo>
                <a:lnTo>
                  <a:pt x="15735300" y="3454400"/>
                </a:lnTo>
                <a:lnTo>
                  <a:pt x="15113000" y="2946400"/>
                </a:lnTo>
                <a:lnTo>
                  <a:pt x="14478000" y="2463800"/>
                </a:lnTo>
                <a:lnTo>
                  <a:pt x="13804900" y="2019300"/>
                </a:lnTo>
                <a:lnTo>
                  <a:pt x="13106400" y="1625600"/>
                </a:lnTo>
                <a:lnTo>
                  <a:pt x="12382500" y="1270000"/>
                </a:lnTo>
                <a:lnTo>
                  <a:pt x="11645900" y="952500"/>
                </a:lnTo>
                <a:lnTo>
                  <a:pt x="10896600" y="673100"/>
                </a:lnTo>
                <a:lnTo>
                  <a:pt x="10121900" y="444500"/>
                </a:lnTo>
                <a:lnTo>
                  <a:pt x="9334500" y="266700"/>
                </a:lnTo>
                <a:lnTo>
                  <a:pt x="8547100" y="127000"/>
                </a:lnTo>
                <a:lnTo>
                  <a:pt x="7747000" y="38100"/>
                </a:lnTo>
                <a:lnTo>
                  <a:pt x="6946900" y="0"/>
                </a:lnTo>
                <a:lnTo>
                  <a:pt x="6146800" y="0"/>
                </a:lnTo>
                <a:lnTo>
                  <a:pt x="5346700" y="50800"/>
                </a:lnTo>
                <a:lnTo>
                  <a:pt x="4546600" y="152400"/>
                </a:lnTo>
                <a:lnTo>
                  <a:pt x="3759200" y="292100"/>
                </a:lnTo>
                <a:lnTo>
                  <a:pt x="2971800" y="482600"/>
                </a:lnTo>
                <a:lnTo>
                  <a:pt x="2209800" y="723900"/>
                </a:lnTo>
                <a:lnTo>
                  <a:pt x="1447800" y="1003300"/>
                </a:lnTo>
                <a:lnTo>
                  <a:pt x="723900" y="1320800"/>
                </a:lnTo>
                <a:lnTo>
                  <a:pt x="0" y="1689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07" name="Freeform 30307"/>
          <p:cNvSpPr/>
          <p:nvPr/>
        </p:nvSpPr>
        <p:spPr>
          <a:xfrm rot="0" flipH="0" flipV="0">
            <a:off x="11388851" y="2121917"/>
            <a:ext cx="1091183" cy="1232915"/>
          </a:xfrm>
          <a:custGeom>
            <a:pathLst>
              <a:path w="9093200" h="10274300">
                <a:moveTo>
                  <a:pt x="0" y="10274300"/>
                </a:moveTo>
                <a:lnTo>
                  <a:pt x="909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08" name="Freeform 30308"/>
          <p:cNvSpPr/>
          <p:nvPr/>
        </p:nvSpPr>
        <p:spPr>
          <a:xfrm rot="0" flipH="0" flipV="0">
            <a:off x="10660379" y="2626361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11800"/>
                </a:lnTo>
                <a:lnTo>
                  <a:pt x="12039600" y="4965700"/>
                </a:lnTo>
                <a:lnTo>
                  <a:pt x="11925300" y="4432300"/>
                </a:lnTo>
                <a:lnTo>
                  <a:pt x="11747500" y="3911600"/>
                </a:lnTo>
                <a:lnTo>
                  <a:pt x="11531600" y="3403600"/>
                </a:lnTo>
                <a:lnTo>
                  <a:pt x="11264900" y="2908300"/>
                </a:lnTo>
                <a:lnTo>
                  <a:pt x="10947400" y="2451100"/>
                </a:lnTo>
                <a:lnTo>
                  <a:pt x="10604500" y="2032000"/>
                </a:lnTo>
                <a:lnTo>
                  <a:pt x="10223500" y="1625600"/>
                </a:lnTo>
                <a:lnTo>
                  <a:pt x="97917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69300" y="444500"/>
                </a:lnTo>
                <a:lnTo>
                  <a:pt x="78486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72000" y="190500"/>
                </a:lnTo>
                <a:lnTo>
                  <a:pt x="4038600" y="342900"/>
                </a:lnTo>
                <a:lnTo>
                  <a:pt x="35306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30600" y="11582400"/>
                </a:lnTo>
                <a:lnTo>
                  <a:pt x="4038600" y="11798300"/>
                </a:lnTo>
                <a:lnTo>
                  <a:pt x="45720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2103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48600" y="11874500"/>
                </a:lnTo>
                <a:lnTo>
                  <a:pt x="83693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791700" y="10871200"/>
                </a:lnTo>
                <a:lnTo>
                  <a:pt x="10223500" y="10515600"/>
                </a:lnTo>
                <a:lnTo>
                  <a:pt x="10604500" y="10109200"/>
                </a:lnTo>
                <a:lnTo>
                  <a:pt x="10947400" y="9690100"/>
                </a:lnTo>
                <a:lnTo>
                  <a:pt x="11264900" y="9220200"/>
                </a:lnTo>
                <a:lnTo>
                  <a:pt x="11531600" y="8737600"/>
                </a:lnTo>
                <a:lnTo>
                  <a:pt x="11747500" y="8229600"/>
                </a:lnTo>
                <a:lnTo>
                  <a:pt x="11925300" y="7708900"/>
                </a:lnTo>
                <a:lnTo>
                  <a:pt x="12039600" y="7175500"/>
                </a:lnTo>
                <a:lnTo>
                  <a:pt x="12115800" y="66167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09" name="Freeform 30309"/>
          <p:cNvSpPr/>
          <p:nvPr/>
        </p:nvSpPr>
        <p:spPr>
          <a:xfrm rot="0" flipH="0" flipV="0">
            <a:off x="10843259" y="2871725"/>
            <a:ext cx="545591" cy="483107"/>
          </a:xfrm>
          <a:custGeom>
            <a:pathLst>
              <a:path w="4546600" h="4025900">
                <a:moveTo>
                  <a:pt x="1028700" y="1790700"/>
                </a:moveTo>
                <a:lnTo>
                  <a:pt x="0" y="0"/>
                </a:lnTo>
                <a:lnTo>
                  <a:pt x="4546600" y="402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10" name="Freeform 30310"/>
          <p:cNvSpPr/>
          <p:nvPr/>
        </p:nvSpPr>
        <p:spPr>
          <a:xfrm rot="0" flipH="0" flipV="0">
            <a:off x="10843259" y="2871725"/>
            <a:ext cx="207263" cy="96011"/>
          </a:xfrm>
          <a:custGeom>
            <a:pathLst>
              <a:path w="1727200" h="800100">
                <a:moveTo>
                  <a:pt x="0" y="0"/>
                </a:moveTo>
                <a:lnTo>
                  <a:pt x="1727200" y="800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11" name="Freeform 30311"/>
          <p:cNvSpPr/>
          <p:nvPr/>
        </p:nvSpPr>
        <p:spPr>
          <a:xfrm rot="0" flipH="0" flipV="0">
            <a:off x="12207239" y="2121917"/>
            <a:ext cx="272795" cy="294131"/>
          </a:xfrm>
          <a:custGeom>
            <a:pathLst>
              <a:path w="2273300" h="2451100">
                <a:moveTo>
                  <a:pt x="1092200" y="2451100"/>
                </a:moveTo>
                <a:lnTo>
                  <a:pt x="2273300" y="0"/>
                </a:lnTo>
                <a:lnTo>
                  <a:pt x="0" y="148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12" name="Freeform 30312"/>
          <p:cNvSpPr/>
          <p:nvPr/>
        </p:nvSpPr>
        <p:spPr>
          <a:xfrm rot="0" flipH="0" flipV="0">
            <a:off x="8668511" y="3982721"/>
            <a:ext cx="2796539" cy="908303"/>
          </a:xfrm>
          <a:custGeom>
            <a:pathLst>
              <a:path w="23304500" h="7569200">
                <a:moveTo>
                  <a:pt x="0" y="0"/>
                </a:moveTo>
                <a:lnTo>
                  <a:pt x="342900" y="711200"/>
                </a:lnTo>
                <a:lnTo>
                  <a:pt x="736600" y="1397000"/>
                </a:lnTo>
                <a:lnTo>
                  <a:pt x="1168400" y="2057400"/>
                </a:lnTo>
                <a:lnTo>
                  <a:pt x="1638300" y="2692400"/>
                </a:lnTo>
                <a:lnTo>
                  <a:pt x="2146300" y="3302000"/>
                </a:lnTo>
                <a:lnTo>
                  <a:pt x="2692400" y="3873500"/>
                </a:lnTo>
                <a:lnTo>
                  <a:pt x="3263900" y="4419600"/>
                </a:lnTo>
                <a:lnTo>
                  <a:pt x="3873500" y="4914900"/>
                </a:lnTo>
                <a:lnTo>
                  <a:pt x="4521200" y="5384800"/>
                </a:lnTo>
                <a:lnTo>
                  <a:pt x="5194300" y="5803900"/>
                </a:lnTo>
                <a:lnTo>
                  <a:pt x="5880100" y="6184900"/>
                </a:lnTo>
                <a:lnTo>
                  <a:pt x="6604000" y="6515100"/>
                </a:lnTo>
                <a:lnTo>
                  <a:pt x="7327900" y="6807200"/>
                </a:lnTo>
                <a:lnTo>
                  <a:pt x="8089900" y="7061200"/>
                </a:lnTo>
                <a:lnTo>
                  <a:pt x="8851900" y="7251700"/>
                </a:lnTo>
                <a:lnTo>
                  <a:pt x="9626600" y="7404100"/>
                </a:lnTo>
                <a:lnTo>
                  <a:pt x="10414000" y="7505700"/>
                </a:lnTo>
                <a:lnTo>
                  <a:pt x="11201400" y="7569200"/>
                </a:lnTo>
                <a:lnTo>
                  <a:pt x="11988800" y="7569200"/>
                </a:lnTo>
                <a:lnTo>
                  <a:pt x="12788900" y="7531100"/>
                </a:lnTo>
                <a:lnTo>
                  <a:pt x="13563600" y="7442200"/>
                </a:lnTo>
                <a:lnTo>
                  <a:pt x="14351000" y="7302500"/>
                </a:lnTo>
                <a:lnTo>
                  <a:pt x="15113000" y="7112000"/>
                </a:lnTo>
                <a:lnTo>
                  <a:pt x="15875000" y="6870700"/>
                </a:lnTo>
                <a:lnTo>
                  <a:pt x="16611600" y="6591300"/>
                </a:lnTo>
                <a:lnTo>
                  <a:pt x="17335500" y="6261100"/>
                </a:lnTo>
                <a:lnTo>
                  <a:pt x="18034000" y="5892800"/>
                </a:lnTo>
                <a:lnTo>
                  <a:pt x="18707100" y="5486400"/>
                </a:lnTo>
                <a:lnTo>
                  <a:pt x="19354800" y="5029200"/>
                </a:lnTo>
                <a:lnTo>
                  <a:pt x="19977100" y="4533900"/>
                </a:lnTo>
                <a:lnTo>
                  <a:pt x="20561300" y="4013200"/>
                </a:lnTo>
                <a:lnTo>
                  <a:pt x="21107400" y="3441700"/>
                </a:lnTo>
                <a:lnTo>
                  <a:pt x="21628100" y="2844800"/>
                </a:lnTo>
                <a:lnTo>
                  <a:pt x="22110700" y="2209800"/>
                </a:lnTo>
                <a:lnTo>
                  <a:pt x="22555200" y="1562100"/>
                </a:lnTo>
                <a:lnTo>
                  <a:pt x="22948900" y="876300"/>
                </a:lnTo>
                <a:lnTo>
                  <a:pt x="23304500" y="165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13" name="Freeform 30313"/>
          <p:cNvSpPr/>
          <p:nvPr/>
        </p:nvSpPr>
        <p:spPr>
          <a:xfrm rot="0" flipH="0" flipV="0">
            <a:off x="10072115" y="3354833"/>
            <a:ext cx="1523" cy="1525523"/>
          </a:xfrm>
          <a:custGeom>
            <a:pathLst>
              <a:path w="12700" h="12712700">
                <a:moveTo>
                  <a:pt x="0" y="0"/>
                </a:moveTo>
                <a:lnTo>
                  <a:pt x="12700" y="12712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14" name="Freeform 30314"/>
          <p:cNvSpPr/>
          <p:nvPr/>
        </p:nvSpPr>
        <p:spPr>
          <a:xfrm rot="0" flipH="0" flipV="0">
            <a:off x="9986771" y="4569461"/>
            <a:ext cx="89915" cy="320039"/>
          </a:xfrm>
          <a:custGeom>
            <a:pathLst>
              <a:path w="749300" h="2667000">
                <a:moveTo>
                  <a:pt x="0" y="0"/>
                </a:moveTo>
                <a:lnTo>
                  <a:pt x="74930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15" name="Freeform 30315"/>
          <p:cNvSpPr/>
          <p:nvPr/>
        </p:nvSpPr>
        <p:spPr>
          <a:xfrm rot="0" flipH="0" flipV="0">
            <a:off x="10073639" y="4569461"/>
            <a:ext cx="88391" cy="320039"/>
          </a:xfrm>
          <a:custGeom>
            <a:pathLst>
              <a:path w="736600" h="2667000">
                <a:moveTo>
                  <a:pt x="736600" y="0"/>
                </a:moveTo>
                <a:lnTo>
                  <a:pt x="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16" name="Freeform 30316"/>
          <p:cNvSpPr/>
          <p:nvPr/>
        </p:nvSpPr>
        <p:spPr>
          <a:xfrm rot="0" flipH="0" flipV="0">
            <a:off x="9945623" y="3228341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82800" y="850900"/>
                </a:lnTo>
                <a:lnTo>
                  <a:pt x="2032000" y="660400"/>
                </a:lnTo>
                <a:lnTo>
                  <a:pt x="1930400" y="482600"/>
                </a:lnTo>
                <a:lnTo>
                  <a:pt x="1816100" y="330200"/>
                </a:lnTo>
                <a:lnTo>
                  <a:pt x="1663700" y="1905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104900" y="0"/>
                </a:lnTo>
                <a:lnTo>
                  <a:pt x="901700" y="12700"/>
                </a:lnTo>
                <a:lnTo>
                  <a:pt x="7112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286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28600" y="1701800"/>
                </a:lnTo>
                <a:lnTo>
                  <a:pt x="355600" y="1854200"/>
                </a:lnTo>
                <a:lnTo>
                  <a:pt x="520700" y="1968500"/>
                </a:lnTo>
                <a:lnTo>
                  <a:pt x="711200" y="2044700"/>
                </a:lnTo>
                <a:lnTo>
                  <a:pt x="901700" y="2095500"/>
                </a:lnTo>
                <a:lnTo>
                  <a:pt x="1104900" y="2108200"/>
                </a:lnTo>
                <a:lnTo>
                  <a:pt x="1295400" y="2070100"/>
                </a:lnTo>
                <a:lnTo>
                  <a:pt x="1485900" y="2006600"/>
                </a:lnTo>
                <a:lnTo>
                  <a:pt x="1663700" y="1905000"/>
                </a:lnTo>
                <a:lnTo>
                  <a:pt x="1816100" y="1778000"/>
                </a:lnTo>
                <a:lnTo>
                  <a:pt x="1930400" y="1625600"/>
                </a:lnTo>
                <a:lnTo>
                  <a:pt x="2032000" y="1447800"/>
                </a:lnTo>
                <a:lnTo>
                  <a:pt x="20828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17" name="Freeform 30317"/>
          <p:cNvSpPr/>
          <p:nvPr/>
        </p:nvSpPr>
        <p:spPr>
          <a:xfrm rot="0" flipH="0" flipV="0">
            <a:off x="9278111" y="1708913"/>
            <a:ext cx="2086355" cy="624839"/>
          </a:xfrm>
          <a:custGeom>
            <a:pathLst>
              <a:path w="17386300" h="5207000">
                <a:moveTo>
                  <a:pt x="17386300" y="5207000"/>
                </a:moveTo>
                <a:lnTo>
                  <a:pt x="16865600" y="4597400"/>
                </a:lnTo>
                <a:lnTo>
                  <a:pt x="16319500" y="4013200"/>
                </a:lnTo>
                <a:lnTo>
                  <a:pt x="15735300" y="3454400"/>
                </a:lnTo>
                <a:lnTo>
                  <a:pt x="15113000" y="2946400"/>
                </a:lnTo>
                <a:lnTo>
                  <a:pt x="14465300" y="2463800"/>
                </a:lnTo>
                <a:lnTo>
                  <a:pt x="13792200" y="2019300"/>
                </a:lnTo>
                <a:lnTo>
                  <a:pt x="13106400" y="1625600"/>
                </a:lnTo>
                <a:lnTo>
                  <a:pt x="12382500" y="1270000"/>
                </a:lnTo>
                <a:lnTo>
                  <a:pt x="11645900" y="952500"/>
                </a:lnTo>
                <a:lnTo>
                  <a:pt x="10883900" y="673100"/>
                </a:lnTo>
                <a:lnTo>
                  <a:pt x="10121900" y="444500"/>
                </a:lnTo>
                <a:lnTo>
                  <a:pt x="9334500" y="266700"/>
                </a:lnTo>
                <a:lnTo>
                  <a:pt x="8547100" y="127000"/>
                </a:lnTo>
                <a:lnTo>
                  <a:pt x="7747000" y="38100"/>
                </a:lnTo>
                <a:lnTo>
                  <a:pt x="6946900" y="0"/>
                </a:lnTo>
                <a:lnTo>
                  <a:pt x="6134100" y="0"/>
                </a:lnTo>
                <a:lnTo>
                  <a:pt x="5334000" y="50800"/>
                </a:lnTo>
                <a:lnTo>
                  <a:pt x="4533900" y="152400"/>
                </a:lnTo>
                <a:lnTo>
                  <a:pt x="3746500" y="292100"/>
                </a:lnTo>
                <a:lnTo>
                  <a:pt x="2971800" y="482600"/>
                </a:lnTo>
                <a:lnTo>
                  <a:pt x="2197100" y="723900"/>
                </a:lnTo>
                <a:lnTo>
                  <a:pt x="1447800" y="1003300"/>
                </a:lnTo>
                <a:lnTo>
                  <a:pt x="711200" y="1320800"/>
                </a:lnTo>
                <a:lnTo>
                  <a:pt x="0" y="1689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18" name="Freeform 30318"/>
          <p:cNvSpPr/>
          <p:nvPr/>
        </p:nvSpPr>
        <p:spPr>
          <a:xfrm rot="0" flipH="0" flipV="0">
            <a:off x="10072115" y="2121917"/>
            <a:ext cx="1091183" cy="1232915"/>
          </a:xfrm>
          <a:custGeom>
            <a:pathLst>
              <a:path w="9093200" h="10274300">
                <a:moveTo>
                  <a:pt x="0" y="10274300"/>
                </a:moveTo>
                <a:lnTo>
                  <a:pt x="909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19" name="Freeform 30319"/>
          <p:cNvSpPr/>
          <p:nvPr/>
        </p:nvSpPr>
        <p:spPr>
          <a:xfrm rot="0" flipH="0" flipV="0">
            <a:off x="9343643" y="2626361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11800"/>
                </a:lnTo>
                <a:lnTo>
                  <a:pt x="12039600" y="4965700"/>
                </a:lnTo>
                <a:lnTo>
                  <a:pt x="11912600" y="4432300"/>
                </a:lnTo>
                <a:lnTo>
                  <a:pt x="11747500" y="3911600"/>
                </a:lnTo>
                <a:lnTo>
                  <a:pt x="11518900" y="3403600"/>
                </a:lnTo>
                <a:lnTo>
                  <a:pt x="11252200" y="2908300"/>
                </a:lnTo>
                <a:lnTo>
                  <a:pt x="10947400" y="2451100"/>
                </a:lnTo>
                <a:lnTo>
                  <a:pt x="10604500" y="2032000"/>
                </a:lnTo>
                <a:lnTo>
                  <a:pt x="10210800" y="1625600"/>
                </a:lnTo>
                <a:lnTo>
                  <a:pt x="9791700" y="1270000"/>
                </a:lnTo>
                <a:lnTo>
                  <a:pt x="9334500" y="952500"/>
                </a:lnTo>
                <a:lnTo>
                  <a:pt x="8864600" y="673100"/>
                </a:lnTo>
                <a:lnTo>
                  <a:pt x="8356600" y="444500"/>
                </a:lnTo>
                <a:lnTo>
                  <a:pt x="78359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59300" y="190500"/>
                </a:lnTo>
                <a:lnTo>
                  <a:pt x="4025900" y="342900"/>
                </a:lnTo>
                <a:lnTo>
                  <a:pt x="3517900" y="558800"/>
                </a:lnTo>
                <a:lnTo>
                  <a:pt x="3022600" y="812800"/>
                </a:lnTo>
                <a:lnTo>
                  <a:pt x="2565400" y="1104900"/>
                </a:lnTo>
                <a:lnTo>
                  <a:pt x="21209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2921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2921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20900" y="10693400"/>
                </a:lnTo>
                <a:lnTo>
                  <a:pt x="2565400" y="11036300"/>
                </a:lnTo>
                <a:lnTo>
                  <a:pt x="3022600" y="11328400"/>
                </a:lnTo>
                <a:lnTo>
                  <a:pt x="3517900" y="11582400"/>
                </a:lnTo>
                <a:lnTo>
                  <a:pt x="4025900" y="11798300"/>
                </a:lnTo>
                <a:lnTo>
                  <a:pt x="45593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2103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35900" y="11874500"/>
                </a:lnTo>
                <a:lnTo>
                  <a:pt x="8356600" y="11696700"/>
                </a:lnTo>
                <a:lnTo>
                  <a:pt x="8864600" y="11468100"/>
                </a:lnTo>
                <a:lnTo>
                  <a:pt x="9334500" y="11188700"/>
                </a:lnTo>
                <a:lnTo>
                  <a:pt x="9791700" y="10871200"/>
                </a:lnTo>
                <a:lnTo>
                  <a:pt x="10210800" y="10515600"/>
                </a:lnTo>
                <a:lnTo>
                  <a:pt x="10604500" y="10109200"/>
                </a:lnTo>
                <a:lnTo>
                  <a:pt x="10947400" y="9690100"/>
                </a:lnTo>
                <a:lnTo>
                  <a:pt x="11252200" y="9220200"/>
                </a:lnTo>
                <a:lnTo>
                  <a:pt x="11518900" y="8737600"/>
                </a:lnTo>
                <a:lnTo>
                  <a:pt x="11747500" y="8229600"/>
                </a:lnTo>
                <a:lnTo>
                  <a:pt x="11912600" y="7708900"/>
                </a:lnTo>
                <a:lnTo>
                  <a:pt x="12039600" y="7175500"/>
                </a:lnTo>
                <a:lnTo>
                  <a:pt x="12115800" y="66167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20" name="Freeform 30320"/>
          <p:cNvSpPr/>
          <p:nvPr/>
        </p:nvSpPr>
        <p:spPr>
          <a:xfrm rot="0" flipH="0" flipV="0">
            <a:off x="9524999" y="2871725"/>
            <a:ext cx="547115" cy="483107"/>
          </a:xfrm>
          <a:custGeom>
            <a:pathLst>
              <a:path w="4559300" h="4025900">
                <a:moveTo>
                  <a:pt x="1028700" y="1790700"/>
                </a:moveTo>
                <a:lnTo>
                  <a:pt x="0" y="0"/>
                </a:lnTo>
                <a:lnTo>
                  <a:pt x="4559300" y="402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21" name="Freeform 30321"/>
          <p:cNvSpPr/>
          <p:nvPr/>
        </p:nvSpPr>
        <p:spPr>
          <a:xfrm rot="0" flipH="0" flipV="0">
            <a:off x="9524999" y="2871725"/>
            <a:ext cx="208787" cy="96011"/>
          </a:xfrm>
          <a:custGeom>
            <a:pathLst>
              <a:path w="1739900" h="800100">
                <a:moveTo>
                  <a:pt x="0" y="0"/>
                </a:moveTo>
                <a:lnTo>
                  <a:pt x="1739900" y="800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22" name="Freeform 30322"/>
          <p:cNvSpPr/>
          <p:nvPr/>
        </p:nvSpPr>
        <p:spPr>
          <a:xfrm rot="0" flipH="0" flipV="0">
            <a:off x="10890503" y="2121917"/>
            <a:ext cx="272795" cy="294131"/>
          </a:xfrm>
          <a:custGeom>
            <a:pathLst>
              <a:path w="2273300" h="2451100">
                <a:moveTo>
                  <a:pt x="1092200" y="2451100"/>
                </a:moveTo>
                <a:lnTo>
                  <a:pt x="2273300" y="0"/>
                </a:lnTo>
                <a:lnTo>
                  <a:pt x="0" y="148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23" name="Freeform 30323"/>
          <p:cNvSpPr/>
          <p:nvPr/>
        </p:nvSpPr>
        <p:spPr>
          <a:xfrm rot="0" flipH="0" flipV="0">
            <a:off x="7351775" y="3982721"/>
            <a:ext cx="2796539" cy="908303"/>
          </a:xfrm>
          <a:custGeom>
            <a:pathLst>
              <a:path w="23304500" h="7569200">
                <a:moveTo>
                  <a:pt x="0" y="0"/>
                </a:moveTo>
                <a:lnTo>
                  <a:pt x="342900" y="711200"/>
                </a:lnTo>
                <a:lnTo>
                  <a:pt x="723900" y="1397000"/>
                </a:lnTo>
                <a:lnTo>
                  <a:pt x="1155700" y="2057400"/>
                </a:lnTo>
                <a:lnTo>
                  <a:pt x="1625600" y="2692400"/>
                </a:lnTo>
                <a:lnTo>
                  <a:pt x="2133600" y="3302000"/>
                </a:lnTo>
                <a:lnTo>
                  <a:pt x="2679700" y="3873500"/>
                </a:lnTo>
                <a:lnTo>
                  <a:pt x="3263900" y="4419600"/>
                </a:lnTo>
                <a:lnTo>
                  <a:pt x="3873500" y="4914900"/>
                </a:lnTo>
                <a:lnTo>
                  <a:pt x="4521200" y="5384800"/>
                </a:lnTo>
                <a:lnTo>
                  <a:pt x="5181600" y="5803900"/>
                </a:lnTo>
                <a:lnTo>
                  <a:pt x="5880100" y="6184900"/>
                </a:lnTo>
                <a:lnTo>
                  <a:pt x="6591300" y="6515100"/>
                </a:lnTo>
                <a:lnTo>
                  <a:pt x="7327900" y="6807200"/>
                </a:lnTo>
                <a:lnTo>
                  <a:pt x="8077200" y="7061200"/>
                </a:lnTo>
                <a:lnTo>
                  <a:pt x="8851900" y="7251700"/>
                </a:lnTo>
                <a:lnTo>
                  <a:pt x="9626600" y="7404100"/>
                </a:lnTo>
                <a:lnTo>
                  <a:pt x="10401300" y="7505700"/>
                </a:lnTo>
                <a:lnTo>
                  <a:pt x="11201400" y="7569200"/>
                </a:lnTo>
                <a:lnTo>
                  <a:pt x="11988800" y="7569200"/>
                </a:lnTo>
                <a:lnTo>
                  <a:pt x="12776200" y="7531100"/>
                </a:lnTo>
                <a:lnTo>
                  <a:pt x="13563600" y="7442200"/>
                </a:lnTo>
                <a:lnTo>
                  <a:pt x="14338300" y="7302500"/>
                </a:lnTo>
                <a:lnTo>
                  <a:pt x="15113000" y="7112000"/>
                </a:lnTo>
                <a:lnTo>
                  <a:pt x="15862300" y="6870700"/>
                </a:lnTo>
                <a:lnTo>
                  <a:pt x="16598900" y="6591300"/>
                </a:lnTo>
                <a:lnTo>
                  <a:pt x="17322800" y="6261100"/>
                </a:lnTo>
                <a:lnTo>
                  <a:pt x="18021300" y="5892800"/>
                </a:lnTo>
                <a:lnTo>
                  <a:pt x="18694400" y="5486400"/>
                </a:lnTo>
                <a:lnTo>
                  <a:pt x="19342100" y="5029200"/>
                </a:lnTo>
                <a:lnTo>
                  <a:pt x="19964400" y="4533900"/>
                </a:lnTo>
                <a:lnTo>
                  <a:pt x="20548600" y="4013200"/>
                </a:lnTo>
                <a:lnTo>
                  <a:pt x="21107400" y="3441700"/>
                </a:lnTo>
                <a:lnTo>
                  <a:pt x="21628100" y="2844800"/>
                </a:lnTo>
                <a:lnTo>
                  <a:pt x="22110700" y="2209800"/>
                </a:lnTo>
                <a:lnTo>
                  <a:pt x="22542500" y="1562100"/>
                </a:lnTo>
                <a:lnTo>
                  <a:pt x="22948900" y="876300"/>
                </a:lnTo>
                <a:lnTo>
                  <a:pt x="23304500" y="165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24" name="Freeform 30324"/>
          <p:cNvSpPr/>
          <p:nvPr/>
        </p:nvSpPr>
        <p:spPr>
          <a:xfrm rot="0" flipH="0" flipV="0">
            <a:off x="8753855" y="3354833"/>
            <a:ext cx="3047" cy="1525523"/>
          </a:xfrm>
          <a:custGeom>
            <a:pathLst>
              <a:path w="25400" h="12712700">
                <a:moveTo>
                  <a:pt x="0" y="0"/>
                </a:moveTo>
                <a:lnTo>
                  <a:pt x="25400" y="12712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25" name="Freeform 30325"/>
          <p:cNvSpPr/>
          <p:nvPr/>
        </p:nvSpPr>
        <p:spPr>
          <a:xfrm rot="0" flipH="0" flipV="0">
            <a:off x="8670035" y="4569461"/>
            <a:ext cx="89915" cy="320039"/>
          </a:xfrm>
          <a:custGeom>
            <a:pathLst>
              <a:path w="749300" h="2667000">
                <a:moveTo>
                  <a:pt x="0" y="0"/>
                </a:moveTo>
                <a:lnTo>
                  <a:pt x="74930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26" name="Freeform 30326"/>
          <p:cNvSpPr/>
          <p:nvPr/>
        </p:nvSpPr>
        <p:spPr>
          <a:xfrm rot="0" flipH="0" flipV="0">
            <a:off x="8756903" y="4569461"/>
            <a:ext cx="88391" cy="320039"/>
          </a:xfrm>
          <a:custGeom>
            <a:pathLst>
              <a:path w="736600" h="2667000">
                <a:moveTo>
                  <a:pt x="736600" y="0"/>
                </a:moveTo>
                <a:lnTo>
                  <a:pt x="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27" name="Freeform 30327"/>
          <p:cNvSpPr/>
          <p:nvPr/>
        </p:nvSpPr>
        <p:spPr>
          <a:xfrm rot="0" flipH="0" flipV="0">
            <a:off x="8628887" y="3228341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828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30200"/>
                </a:lnTo>
                <a:lnTo>
                  <a:pt x="1651000" y="1905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092200" y="0"/>
                </a:lnTo>
                <a:lnTo>
                  <a:pt x="889000" y="12700"/>
                </a:lnTo>
                <a:lnTo>
                  <a:pt x="6985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15900" y="1701800"/>
                </a:lnTo>
                <a:lnTo>
                  <a:pt x="355600" y="1854200"/>
                </a:lnTo>
                <a:lnTo>
                  <a:pt x="520700" y="1968500"/>
                </a:lnTo>
                <a:lnTo>
                  <a:pt x="698500" y="2044700"/>
                </a:lnTo>
                <a:lnTo>
                  <a:pt x="889000" y="2095500"/>
                </a:lnTo>
                <a:lnTo>
                  <a:pt x="1092200" y="2108200"/>
                </a:lnTo>
                <a:lnTo>
                  <a:pt x="1295400" y="2070100"/>
                </a:lnTo>
                <a:lnTo>
                  <a:pt x="1485900" y="2006600"/>
                </a:lnTo>
                <a:lnTo>
                  <a:pt x="1651000" y="1905000"/>
                </a:lnTo>
                <a:lnTo>
                  <a:pt x="1803400" y="1778000"/>
                </a:lnTo>
                <a:lnTo>
                  <a:pt x="1930400" y="1625600"/>
                </a:lnTo>
                <a:lnTo>
                  <a:pt x="2019300" y="1447800"/>
                </a:lnTo>
                <a:lnTo>
                  <a:pt x="20828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28" name="Freeform 30328"/>
          <p:cNvSpPr/>
          <p:nvPr/>
        </p:nvSpPr>
        <p:spPr>
          <a:xfrm rot="0" flipH="0" flipV="0">
            <a:off x="7959851" y="1708913"/>
            <a:ext cx="2086355" cy="624839"/>
          </a:xfrm>
          <a:custGeom>
            <a:pathLst>
              <a:path w="17386300" h="5207000">
                <a:moveTo>
                  <a:pt x="17386300" y="5207000"/>
                </a:moveTo>
                <a:lnTo>
                  <a:pt x="16878300" y="4597400"/>
                </a:lnTo>
                <a:lnTo>
                  <a:pt x="16319500" y="4013200"/>
                </a:lnTo>
                <a:lnTo>
                  <a:pt x="15735300" y="3454400"/>
                </a:lnTo>
                <a:lnTo>
                  <a:pt x="15125700" y="2946400"/>
                </a:lnTo>
                <a:lnTo>
                  <a:pt x="14478000" y="2463800"/>
                </a:lnTo>
                <a:lnTo>
                  <a:pt x="13804900" y="2019300"/>
                </a:lnTo>
                <a:lnTo>
                  <a:pt x="13106400" y="1625600"/>
                </a:lnTo>
                <a:lnTo>
                  <a:pt x="12395200" y="1270000"/>
                </a:lnTo>
                <a:lnTo>
                  <a:pt x="11645900" y="952500"/>
                </a:lnTo>
                <a:lnTo>
                  <a:pt x="10896600" y="673100"/>
                </a:lnTo>
                <a:lnTo>
                  <a:pt x="10121900" y="444500"/>
                </a:lnTo>
                <a:lnTo>
                  <a:pt x="9347200" y="266700"/>
                </a:lnTo>
                <a:lnTo>
                  <a:pt x="8547100" y="127000"/>
                </a:lnTo>
                <a:lnTo>
                  <a:pt x="7747000" y="38100"/>
                </a:lnTo>
                <a:lnTo>
                  <a:pt x="6946900" y="0"/>
                </a:lnTo>
                <a:lnTo>
                  <a:pt x="6146800" y="0"/>
                </a:lnTo>
                <a:lnTo>
                  <a:pt x="5346700" y="50800"/>
                </a:lnTo>
                <a:lnTo>
                  <a:pt x="4546600" y="152400"/>
                </a:lnTo>
                <a:lnTo>
                  <a:pt x="3759200" y="292100"/>
                </a:lnTo>
                <a:lnTo>
                  <a:pt x="2971800" y="482600"/>
                </a:lnTo>
                <a:lnTo>
                  <a:pt x="2209800" y="723900"/>
                </a:lnTo>
                <a:lnTo>
                  <a:pt x="1460500" y="1003300"/>
                </a:lnTo>
                <a:lnTo>
                  <a:pt x="723900" y="1320800"/>
                </a:lnTo>
                <a:lnTo>
                  <a:pt x="0" y="1689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29" name="Freeform 30329"/>
          <p:cNvSpPr/>
          <p:nvPr/>
        </p:nvSpPr>
        <p:spPr>
          <a:xfrm rot="0" flipH="0" flipV="0">
            <a:off x="8753855" y="2121917"/>
            <a:ext cx="1092707" cy="1232915"/>
          </a:xfrm>
          <a:custGeom>
            <a:pathLst>
              <a:path w="9105900" h="10274300">
                <a:moveTo>
                  <a:pt x="0" y="10274300"/>
                </a:moveTo>
                <a:lnTo>
                  <a:pt x="910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30" name="Freeform 30330"/>
          <p:cNvSpPr/>
          <p:nvPr/>
        </p:nvSpPr>
        <p:spPr>
          <a:xfrm rot="0" flipH="0" flipV="0">
            <a:off x="8025383" y="2626361"/>
            <a:ext cx="1458467" cy="1456943"/>
          </a:xfrm>
          <a:custGeom>
            <a:pathLst>
              <a:path w="12153900" h="12141200">
                <a:moveTo>
                  <a:pt x="12153900" y="6070600"/>
                </a:moveTo>
                <a:lnTo>
                  <a:pt x="12128500" y="5511800"/>
                </a:lnTo>
                <a:lnTo>
                  <a:pt x="12052300" y="4965700"/>
                </a:lnTo>
                <a:lnTo>
                  <a:pt x="11925300" y="4432300"/>
                </a:lnTo>
                <a:lnTo>
                  <a:pt x="11747500" y="3911600"/>
                </a:lnTo>
                <a:lnTo>
                  <a:pt x="11531600" y="3403600"/>
                </a:lnTo>
                <a:lnTo>
                  <a:pt x="11264900" y="2908300"/>
                </a:lnTo>
                <a:lnTo>
                  <a:pt x="10960100" y="2451100"/>
                </a:lnTo>
                <a:lnTo>
                  <a:pt x="10604500" y="2032000"/>
                </a:lnTo>
                <a:lnTo>
                  <a:pt x="10223500" y="1625600"/>
                </a:lnTo>
                <a:lnTo>
                  <a:pt x="98044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69300" y="444500"/>
                </a:lnTo>
                <a:lnTo>
                  <a:pt x="7848600" y="254000"/>
                </a:lnTo>
                <a:lnTo>
                  <a:pt x="7315200" y="127000"/>
                </a:lnTo>
                <a:lnTo>
                  <a:pt x="6769100" y="38100"/>
                </a:lnTo>
                <a:lnTo>
                  <a:pt x="6210300" y="0"/>
                </a:lnTo>
                <a:lnTo>
                  <a:pt x="5664200" y="12700"/>
                </a:lnTo>
                <a:lnTo>
                  <a:pt x="5105400" y="76200"/>
                </a:lnTo>
                <a:lnTo>
                  <a:pt x="4572000" y="190500"/>
                </a:lnTo>
                <a:lnTo>
                  <a:pt x="4038600" y="342900"/>
                </a:lnTo>
                <a:lnTo>
                  <a:pt x="35306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49300" y="3149600"/>
                </a:lnTo>
                <a:lnTo>
                  <a:pt x="5080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508000" y="8496300"/>
                </a:lnTo>
                <a:lnTo>
                  <a:pt x="7493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30600" y="11582400"/>
                </a:lnTo>
                <a:lnTo>
                  <a:pt x="4038600" y="11798300"/>
                </a:lnTo>
                <a:lnTo>
                  <a:pt x="4572000" y="11950700"/>
                </a:lnTo>
                <a:lnTo>
                  <a:pt x="5105400" y="12065000"/>
                </a:lnTo>
                <a:lnTo>
                  <a:pt x="5664200" y="12128500"/>
                </a:lnTo>
                <a:lnTo>
                  <a:pt x="6210300" y="12141200"/>
                </a:lnTo>
                <a:lnTo>
                  <a:pt x="6769100" y="12103100"/>
                </a:lnTo>
                <a:lnTo>
                  <a:pt x="7315200" y="12014200"/>
                </a:lnTo>
                <a:lnTo>
                  <a:pt x="7848600" y="11874500"/>
                </a:lnTo>
                <a:lnTo>
                  <a:pt x="83693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804400" y="10871200"/>
                </a:lnTo>
                <a:lnTo>
                  <a:pt x="10223500" y="10515600"/>
                </a:lnTo>
                <a:lnTo>
                  <a:pt x="10604500" y="10109200"/>
                </a:lnTo>
                <a:lnTo>
                  <a:pt x="10960100" y="9690100"/>
                </a:lnTo>
                <a:lnTo>
                  <a:pt x="11264900" y="9220200"/>
                </a:lnTo>
                <a:lnTo>
                  <a:pt x="11531600" y="8737600"/>
                </a:lnTo>
                <a:lnTo>
                  <a:pt x="11747500" y="8229600"/>
                </a:lnTo>
                <a:lnTo>
                  <a:pt x="11925300" y="7708900"/>
                </a:lnTo>
                <a:lnTo>
                  <a:pt x="12052300" y="7175500"/>
                </a:lnTo>
                <a:lnTo>
                  <a:pt x="12128500" y="6616700"/>
                </a:lnTo>
                <a:lnTo>
                  <a:pt x="121539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31" name="Freeform 30331"/>
          <p:cNvSpPr/>
          <p:nvPr/>
        </p:nvSpPr>
        <p:spPr>
          <a:xfrm rot="0" flipH="0" flipV="0">
            <a:off x="8208263" y="2871725"/>
            <a:ext cx="545591" cy="483107"/>
          </a:xfrm>
          <a:custGeom>
            <a:pathLst>
              <a:path w="4546600" h="4025900">
                <a:moveTo>
                  <a:pt x="1028700" y="1790700"/>
                </a:moveTo>
                <a:lnTo>
                  <a:pt x="0" y="0"/>
                </a:lnTo>
                <a:lnTo>
                  <a:pt x="4546600" y="402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32" name="Freeform 30332"/>
          <p:cNvSpPr/>
          <p:nvPr/>
        </p:nvSpPr>
        <p:spPr>
          <a:xfrm rot="0" flipH="0" flipV="0">
            <a:off x="8208263" y="2871725"/>
            <a:ext cx="207263" cy="96011"/>
          </a:xfrm>
          <a:custGeom>
            <a:pathLst>
              <a:path w="1727200" h="800100">
                <a:moveTo>
                  <a:pt x="0" y="0"/>
                </a:moveTo>
                <a:lnTo>
                  <a:pt x="1727200" y="800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33" name="Freeform 30333"/>
          <p:cNvSpPr/>
          <p:nvPr/>
        </p:nvSpPr>
        <p:spPr>
          <a:xfrm rot="0" flipH="0" flipV="0">
            <a:off x="9572243" y="2121917"/>
            <a:ext cx="274319" cy="294131"/>
          </a:xfrm>
          <a:custGeom>
            <a:pathLst>
              <a:path w="2286000" h="2451100">
                <a:moveTo>
                  <a:pt x="1092200" y="2451100"/>
                </a:moveTo>
                <a:lnTo>
                  <a:pt x="2286000" y="0"/>
                </a:lnTo>
                <a:lnTo>
                  <a:pt x="0" y="148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34" name="Freeform 30334"/>
          <p:cNvSpPr/>
          <p:nvPr/>
        </p:nvSpPr>
        <p:spPr>
          <a:xfrm rot="0" flipH="0" flipV="0">
            <a:off x="6033515" y="3982721"/>
            <a:ext cx="2796539" cy="908303"/>
          </a:xfrm>
          <a:custGeom>
            <a:pathLst>
              <a:path w="23304500" h="7569200">
                <a:moveTo>
                  <a:pt x="0" y="0"/>
                </a:moveTo>
                <a:lnTo>
                  <a:pt x="342900" y="711200"/>
                </a:lnTo>
                <a:lnTo>
                  <a:pt x="736600" y="1397000"/>
                </a:lnTo>
                <a:lnTo>
                  <a:pt x="1168400" y="2057400"/>
                </a:lnTo>
                <a:lnTo>
                  <a:pt x="1638300" y="2692400"/>
                </a:lnTo>
                <a:lnTo>
                  <a:pt x="2146300" y="3302000"/>
                </a:lnTo>
                <a:lnTo>
                  <a:pt x="2692400" y="3873500"/>
                </a:lnTo>
                <a:lnTo>
                  <a:pt x="3263900" y="4419600"/>
                </a:lnTo>
                <a:lnTo>
                  <a:pt x="3886200" y="4914900"/>
                </a:lnTo>
                <a:lnTo>
                  <a:pt x="4521200" y="5384800"/>
                </a:lnTo>
                <a:lnTo>
                  <a:pt x="5194300" y="5803900"/>
                </a:lnTo>
                <a:lnTo>
                  <a:pt x="5880100" y="6184900"/>
                </a:lnTo>
                <a:lnTo>
                  <a:pt x="6604000" y="6515100"/>
                </a:lnTo>
                <a:lnTo>
                  <a:pt x="7340600" y="6807200"/>
                </a:lnTo>
                <a:lnTo>
                  <a:pt x="8089900" y="7061200"/>
                </a:lnTo>
                <a:lnTo>
                  <a:pt x="8851900" y="7251700"/>
                </a:lnTo>
                <a:lnTo>
                  <a:pt x="9626600" y="7404100"/>
                </a:lnTo>
                <a:lnTo>
                  <a:pt x="10414000" y="7505700"/>
                </a:lnTo>
                <a:lnTo>
                  <a:pt x="11201400" y="7569200"/>
                </a:lnTo>
                <a:lnTo>
                  <a:pt x="11988800" y="7569200"/>
                </a:lnTo>
                <a:lnTo>
                  <a:pt x="12788900" y="7531100"/>
                </a:lnTo>
                <a:lnTo>
                  <a:pt x="13576300" y="7442200"/>
                </a:lnTo>
                <a:lnTo>
                  <a:pt x="14351000" y="7302500"/>
                </a:lnTo>
                <a:lnTo>
                  <a:pt x="15113000" y="7112000"/>
                </a:lnTo>
                <a:lnTo>
                  <a:pt x="15875000" y="6870700"/>
                </a:lnTo>
                <a:lnTo>
                  <a:pt x="16611600" y="6591300"/>
                </a:lnTo>
                <a:lnTo>
                  <a:pt x="17335500" y="6261100"/>
                </a:lnTo>
                <a:lnTo>
                  <a:pt x="18034000" y="5892800"/>
                </a:lnTo>
                <a:lnTo>
                  <a:pt x="18707100" y="5486400"/>
                </a:lnTo>
                <a:lnTo>
                  <a:pt x="19354800" y="5029200"/>
                </a:lnTo>
                <a:lnTo>
                  <a:pt x="19977100" y="4533900"/>
                </a:lnTo>
                <a:lnTo>
                  <a:pt x="20561300" y="4013200"/>
                </a:lnTo>
                <a:lnTo>
                  <a:pt x="21120100" y="3441700"/>
                </a:lnTo>
                <a:lnTo>
                  <a:pt x="21628100" y="2844800"/>
                </a:lnTo>
                <a:lnTo>
                  <a:pt x="22110700" y="2209800"/>
                </a:lnTo>
                <a:lnTo>
                  <a:pt x="22555200" y="1562100"/>
                </a:lnTo>
                <a:lnTo>
                  <a:pt x="22948900" y="876300"/>
                </a:lnTo>
                <a:lnTo>
                  <a:pt x="23304500" y="165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35" name="Freeform 30335"/>
          <p:cNvSpPr/>
          <p:nvPr/>
        </p:nvSpPr>
        <p:spPr>
          <a:xfrm rot="0" flipH="0" flipV="0">
            <a:off x="7437119" y="3354833"/>
            <a:ext cx="1523" cy="1525523"/>
          </a:xfrm>
          <a:custGeom>
            <a:pathLst>
              <a:path w="12700" h="12712700">
                <a:moveTo>
                  <a:pt x="0" y="0"/>
                </a:moveTo>
                <a:lnTo>
                  <a:pt x="12700" y="12712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36" name="Freeform 30336"/>
          <p:cNvSpPr/>
          <p:nvPr/>
        </p:nvSpPr>
        <p:spPr>
          <a:xfrm rot="0" flipH="0" flipV="0">
            <a:off x="7351775" y="4569461"/>
            <a:ext cx="89915" cy="320039"/>
          </a:xfrm>
          <a:custGeom>
            <a:pathLst>
              <a:path w="749300" h="2667000">
                <a:moveTo>
                  <a:pt x="0" y="0"/>
                </a:moveTo>
                <a:lnTo>
                  <a:pt x="74930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37" name="Freeform 30337"/>
          <p:cNvSpPr/>
          <p:nvPr/>
        </p:nvSpPr>
        <p:spPr>
          <a:xfrm rot="0" flipH="0" flipV="0">
            <a:off x="7438643" y="4569461"/>
            <a:ext cx="88391" cy="320039"/>
          </a:xfrm>
          <a:custGeom>
            <a:pathLst>
              <a:path w="736600" h="2667000">
                <a:moveTo>
                  <a:pt x="736600" y="0"/>
                </a:moveTo>
                <a:lnTo>
                  <a:pt x="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38" name="Freeform 30338"/>
          <p:cNvSpPr/>
          <p:nvPr/>
        </p:nvSpPr>
        <p:spPr>
          <a:xfrm rot="0" flipH="0" flipV="0">
            <a:off x="7310627" y="3228341"/>
            <a:ext cx="252983" cy="252983"/>
          </a:xfrm>
          <a:custGeom>
            <a:pathLst>
              <a:path w="2108200" h="2108200">
                <a:moveTo>
                  <a:pt x="2108200" y="1054100"/>
                </a:moveTo>
                <a:lnTo>
                  <a:pt x="2082800" y="850900"/>
                </a:lnTo>
                <a:lnTo>
                  <a:pt x="2032000" y="660400"/>
                </a:lnTo>
                <a:lnTo>
                  <a:pt x="1930400" y="482600"/>
                </a:lnTo>
                <a:lnTo>
                  <a:pt x="1816100" y="330200"/>
                </a:lnTo>
                <a:lnTo>
                  <a:pt x="1663700" y="1905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104900" y="0"/>
                </a:lnTo>
                <a:lnTo>
                  <a:pt x="901700" y="12700"/>
                </a:lnTo>
                <a:lnTo>
                  <a:pt x="711200" y="63500"/>
                </a:lnTo>
                <a:lnTo>
                  <a:pt x="520700" y="139700"/>
                </a:lnTo>
                <a:lnTo>
                  <a:pt x="368300" y="254000"/>
                </a:lnTo>
                <a:lnTo>
                  <a:pt x="2286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28600" y="1701800"/>
                </a:lnTo>
                <a:lnTo>
                  <a:pt x="368300" y="1854200"/>
                </a:lnTo>
                <a:lnTo>
                  <a:pt x="520700" y="1968500"/>
                </a:lnTo>
                <a:lnTo>
                  <a:pt x="711200" y="2044700"/>
                </a:lnTo>
                <a:lnTo>
                  <a:pt x="901700" y="2095500"/>
                </a:lnTo>
                <a:lnTo>
                  <a:pt x="1104900" y="2108200"/>
                </a:lnTo>
                <a:lnTo>
                  <a:pt x="1295400" y="2070100"/>
                </a:lnTo>
                <a:lnTo>
                  <a:pt x="1485900" y="2006600"/>
                </a:lnTo>
                <a:lnTo>
                  <a:pt x="1663700" y="1905000"/>
                </a:lnTo>
                <a:lnTo>
                  <a:pt x="1816100" y="1778000"/>
                </a:lnTo>
                <a:lnTo>
                  <a:pt x="1930400" y="1625600"/>
                </a:lnTo>
                <a:lnTo>
                  <a:pt x="2032000" y="1447800"/>
                </a:lnTo>
                <a:lnTo>
                  <a:pt x="2082800" y="1257300"/>
                </a:lnTo>
                <a:lnTo>
                  <a:pt x="21082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39" name="Freeform 30339"/>
          <p:cNvSpPr/>
          <p:nvPr/>
        </p:nvSpPr>
        <p:spPr>
          <a:xfrm rot="0" flipH="0" flipV="0">
            <a:off x="6643115" y="1708913"/>
            <a:ext cx="2086355" cy="624839"/>
          </a:xfrm>
          <a:custGeom>
            <a:pathLst>
              <a:path w="17386300" h="5207000">
                <a:moveTo>
                  <a:pt x="17386300" y="5207000"/>
                </a:moveTo>
                <a:lnTo>
                  <a:pt x="16865600" y="4597400"/>
                </a:lnTo>
                <a:lnTo>
                  <a:pt x="16319500" y="4013200"/>
                </a:lnTo>
                <a:lnTo>
                  <a:pt x="15735300" y="3454400"/>
                </a:lnTo>
                <a:lnTo>
                  <a:pt x="15113000" y="2946400"/>
                </a:lnTo>
                <a:lnTo>
                  <a:pt x="14465300" y="2463800"/>
                </a:lnTo>
                <a:lnTo>
                  <a:pt x="13804900" y="2019300"/>
                </a:lnTo>
                <a:lnTo>
                  <a:pt x="13106400" y="1625600"/>
                </a:lnTo>
                <a:lnTo>
                  <a:pt x="12382500" y="1270000"/>
                </a:lnTo>
                <a:lnTo>
                  <a:pt x="11645900" y="952500"/>
                </a:lnTo>
                <a:lnTo>
                  <a:pt x="10883900" y="673100"/>
                </a:lnTo>
                <a:lnTo>
                  <a:pt x="10121900" y="444500"/>
                </a:lnTo>
                <a:lnTo>
                  <a:pt x="9334500" y="266700"/>
                </a:lnTo>
                <a:lnTo>
                  <a:pt x="8547100" y="127000"/>
                </a:lnTo>
                <a:lnTo>
                  <a:pt x="7747000" y="38100"/>
                </a:lnTo>
                <a:lnTo>
                  <a:pt x="6946900" y="0"/>
                </a:lnTo>
                <a:lnTo>
                  <a:pt x="6146800" y="0"/>
                </a:lnTo>
                <a:lnTo>
                  <a:pt x="5334000" y="50800"/>
                </a:lnTo>
                <a:lnTo>
                  <a:pt x="4546600" y="152400"/>
                </a:lnTo>
                <a:lnTo>
                  <a:pt x="3746500" y="292100"/>
                </a:lnTo>
                <a:lnTo>
                  <a:pt x="2971800" y="482600"/>
                </a:lnTo>
                <a:lnTo>
                  <a:pt x="2197100" y="723900"/>
                </a:lnTo>
                <a:lnTo>
                  <a:pt x="1447800" y="1003300"/>
                </a:lnTo>
                <a:lnTo>
                  <a:pt x="711200" y="1320800"/>
                </a:lnTo>
                <a:lnTo>
                  <a:pt x="0" y="1689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40" name="Freeform 30340"/>
          <p:cNvSpPr/>
          <p:nvPr/>
        </p:nvSpPr>
        <p:spPr>
          <a:xfrm rot="0" flipH="0" flipV="0">
            <a:off x="7437119" y="2121917"/>
            <a:ext cx="1091183" cy="1232915"/>
          </a:xfrm>
          <a:custGeom>
            <a:pathLst>
              <a:path w="9093200" h="10274300">
                <a:moveTo>
                  <a:pt x="0" y="10274300"/>
                </a:moveTo>
                <a:lnTo>
                  <a:pt x="9093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41" name="Freeform 30341"/>
          <p:cNvSpPr/>
          <p:nvPr/>
        </p:nvSpPr>
        <p:spPr>
          <a:xfrm rot="0" flipH="0" flipV="0">
            <a:off x="6708647" y="2626361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11800"/>
                </a:lnTo>
                <a:lnTo>
                  <a:pt x="12039600" y="4965700"/>
                </a:lnTo>
                <a:lnTo>
                  <a:pt x="11912600" y="4432300"/>
                </a:lnTo>
                <a:lnTo>
                  <a:pt x="11747500" y="3911600"/>
                </a:lnTo>
                <a:lnTo>
                  <a:pt x="11518900" y="3403600"/>
                </a:lnTo>
                <a:lnTo>
                  <a:pt x="11252200" y="2908300"/>
                </a:lnTo>
                <a:lnTo>
                  <a:pt x="10947400" y="2451100"/>
                </a:lnTo>
                <a:lnTo>
                  <a:pt x="10604500" y="2032000"/>
                </a:lnTo>
                <a:lnTo>
                  <a:pt x="10210800" y="1625600"/>
                </a:lnTo>
                <a:lnTo>
                  <a:pt x="9791700" y="1270000"/>
                </a:lnTo>
                <a:lnTo>
                  <a:pt x="9347200" y="952500"/>
                </a:lnTo>
                <a:lnTo>
                  <a:pt x="8864600" y="673100"/>
                </a:lnTo>
                <a:lnTo>
                  <a:pt x="8356600" y="444500"/>
                </a:lnTo>
                <a:lnTo>
                  <a:pt x="78359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210300" y="0"/>
                </a:lnTo>
                <a:lnTo>
                  <a:pt x="5651500" y="12700"/>
                </a:lnTo>
                <a:lnTo>
                  <a:pt x="5105400" y="76200"/>
                </a:lnTo>
                <a:lnTo>
                  <a:pt x="4559300" y="190500"/>
                </a:lnTo>
                <a:lnTo>
                  <a:pt x="4038600" y="342900"/>
                </a:lnTo>
                <a:lnTo>
                  <a:pt x="3517900" y="558800"/>
                </a:lnTo>
                <a:lnTo>
                  <a:pt x="3035300" y="812800"/>
                </a:lnTo>
                <a:lnTo>
                  <a:pt x="2565400" y="1104900"/>
                </a:lnTo>
                <a:lnTo>
                  <a:pt x="2133600" y="1447800"/>
                </a:lnTo>
                <a:lnTo>
                  <a:pt x="1727200" y="1828800"/>
                </a:lnTo>
                <a:lnTo>
                  <a:pt x="1358900" y="2235200"/>
                </a:lnTo>
                <a:lnTo>
                  <a:pt x="10287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304800" y="4165600"/>
                </a:lnTo>
                <a:lnTo>
                  <a:pt x="1524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52400" y="7442200"/>
                </a:lnTo>
                <a:lnTo>
                  <a:pt x="3048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28700" y="9461500"/>
                </a:lnTo>
                <a:lnTo>
                  <a:pt x="1358900" y="9906000"/>
                </a:lnTo>
                <a:lnTo>
                  <a:pt x="1727200" y="10312400"/>
                </a:lnTo>
                <a:lnTo>
                  <a:pt x="2133600" y="10693400"/>
                </a:lnTo>
                <a:lnTo>
                  <a:pt x="2565400" y="11036300"/>
                </a:lnTo>
                <a:lnTo>
                  <a:pt x="3035300" y="11328400"/>
                </a:lnTo>
                <a:lnTo>
                  <a:pt x="3517900" y="11582400"/>
                </a:lnTo>
                <a:lnTo>
                  <a:pt x="4038600" y="11798300"/>
                </a:lnTo>
                <a:lnTo>
                  <a:pt x="4559300" y="11950700"/>
                </a:lnTo>
                <a:lnTo>
                  <a:pt x="5105400" y="12065000"/>
                </a:lnTo>
                <a:lnTo>
                  <a:pt x="5651500" y="12128500"/>
                </a:lnTo>
                <a:lnTo>
                  <a:pt x="62103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35900" y="11874500"/>
                </a:lnTo>
                <a:lnTo>
                  <a:pt x="8356600" y="11696700"/>
                </a:lnTo>
                <a:lnTo>
                  <a:pt x="8864600" y="11468100"/>
                </a:lnTo>
                <a:lnTo>
                  <a:pt x="9347200" y="11188700"/>
                </a:lnTo>
                <a:lnTo>
                  <a:pt x="9791700" y="10871200"/>
                </a:lnTo>
                <a:lnTo>
                  <a:pt x="10210800" y="10515600"/>
                </a:lnTo>
                <a:lnTo>
                  <a:pt x="10604500" y="10109200"/>
                </a:lnTo>
                <a:lnTo>
                  <a:pt x="10947400" y="9690100"/>
                </a:lnTo>
                <a:lnTo>
                  <a:pt x="11252200" y="9220200"/>
                </a:lnTo>
                <a:lnTo>
                  <a:pt x="11518900" y="8737600"/>
                </a:lnTo>
                <a:lnTo>
                  <a:pt x="11747500" y="8229600"/>
                </a:lnTo>
                <a:lnTo>
                  <a:pt x="11912600" y="7708900"/>
                </a:lnTo>
                <a:lnTo>
                  <a:pt x="12039600" y="7175500"/>
                </a:lnTo>
                <a:lnTo>
                  <a:pt x="12115800" y="66167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42" name="Freeform 30342"/>
          <p:cNvSpPr/>
          <p:nvPr/>
        </p:nvSpPr>
        <p:spPr>
          <a:xfrm rot="0" flipH="0" flipV="0">
            <a:off x="6890003" y="2871725"/>
            <a:ext cx="547115" cy="483107"/>
          </a:xfrm>
          <a:custGeom>
            <a:pathLst>
              <a:path w="4559300" h="4025900">
                <a:moveTo>
                  <a:pt x="1041400" y="1790700"/>
                </a:moveTo>
                <a:lnTo>
                  <a:pt x="0" y="0"/>
                </a:lnTo>
                <a:lnTo>
                  <a:pt x="4559300" y="402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43" name="Freeform 30343"/>
          <p:cNvSpPr/>
          <p:nvPr/>
        </p:nvSpPr>
        <p:spPr>
          <a:xfrm rot="0" flipH="0" flipV="0">
            <a:off x="6890003" y="2871725"/>
            <a:ext cx="208787" cy="96011"/>
          </a:xfrm>
          <a:custGeom>
            <a:pathLst>
              <a:path w="1739900" h="800100">
                <a:moveTo>
                  <a:pt x="0" y="0"/>
                </a:moveTo>
                <a:lnTo>
                  <a:pt x="1739900" y="800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44" name="Freeform 30344"/>
          <p:cNvSpPr/>
          <p:nvPr/>
        </p:nvSpPr>
        <p:spPr>
          <a:xfrm rot="0" flipH="0" flipV="0">
            <a:off x="8255507" y="2121917"/>
            <a:ext cx="272795" cy="294131"/>
          </a:xfrm>
          <a:custGeom>
            <a:pathLst>
              <a:path w="2273300" h="2451100">
                <a:moveTo>
                  <a:pt x="1092200" y="2451100"/>
                </a:moveTo>
                <a:lnTo>
                  <a:pt x="2273300" y="0"/>
                </a:lnTo>
                <a:lnTo>
                  <a:pt x="0" y="148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45" name="Freeform 30345"/>
          <p:cNvSpPr/>
          <p:nvPr/>
        </p:nvSpPr>
        <p:spPr>
          <a:xfrm rot="0" flipH="0" flipV="0">
            <a:off x="4716779" y="3982721"/>
            <a:ext cx="2796539" cy="908303"/>
          </a:xfrm>
          <a:custGeom>
            <a:pathLst>
              <a:path w="23304500" h="7569200">
                <a:moveTo>
                  <a:pt x="0" y="0"/>
                </a:moveTo>
                <a:lnTo>
                  <a:pt x="342900" y="711200"/>
                </a:lnTo>
                <a:lnTo>
                  <a:pt x="723900" y="1397000"/>
                </a:lnTo>
                <a:lnTo>
                  <a:pt x="1155700" y="2057400"/>
                </a:lnTo>
                <a:lnTo>
                  <a:pt x="1625600" y="2692400"/>
                </a:lnTo>
                <a:lnTo>
                  <a:pt x="2133600" y="3302000"/>
                </a:lnTo>
                <a:lnTo>
                  <a:pt x="2679700" y="3873500"/>
                </a:lnTo>
                <a:lnTo>
                  <a:pt x="3263900" y="4419600"/>
                </a:lnTo>
                <a:lnTo>
                  <a:pt x="3873500" y="4914900"/>
                </a:lnTo>
                <a:lnTo>
                  <a:pt x="4521200" y="5384800"/>
                </a:lnTo>
                <a:lnTo>
                  <a:pt x="5181600" y="5803900"/>
                </a:lnTo>
                <a:lnTo>
                  <a:pt x="5880100" y="6184900"/>
                </a:lnTo>
                <a:lnTo>
                  <a:pt x="6591300" y="6515100"/>
                </a:lnTo>
                <a:lnTo>
                  <a:pt x="7327900" y="6807200"/>
                </a:lnTo>
                <a:lnTo>
                  <a:pt x="8077200" y="7061200"/>
                </a:lnTo>
                <a:lnTo>
                  <a:pt x="8851900" y="7251700"/>
                </a:lnTo>
                <a:lnTo>
                  <a:pt x="9626600" y="7404100"/>
                </a:lnTo>
                <a:lnTo>
                  <a:pt x="10414000" y="7505700"/>
                </a:lnTo>
                <a:lnTo>
                  <a:pt x="11201400" y="7569200"/>
                </a:lnTo>
                <a:lnTo>
                  <a:pt x="11988800" y="7569200"/>
                </a:lnTo>
                <a:lnTo>
                  <a:pt x="12776200" y="7531100"/>
                </a:lnTo>
                <a:lnTo>
                  <a:pt x="13563600" y="7442200"/>
                </a:lnTo>
                <a:lnTo>
                  <a:pt x="14338300" y="7302500"/>
                </a:lnTo>
                <a:lnTo>
                  <a:pt x="15113000" y="7112000"/>
                </a:lnTo>
                <a:lnTo>
                  <a:pt x="15862300" y="6870700"/>
                </a:lnTo>
                <a:lnTo>
                  <a:pt x="16611600" y="6591300"/>
                </a:lnTo>
                <a:lnTo>
                  <a:pt x="17322800" y="6261100"/>
                </a:lnTo>
                <a:lnTo>
                  <a:pt x="18021300" y="5892800"/>
                </a:lnTo>
                <a:lnTo>
                  <a:pt x="18707100" y="5486400"/>
                </a:lnTo>
                <a:lnTo>
                  <a:pt x="19354800" y="5029200"/>
                </a:lnTo>
                <a:lnTo>
                  <a:pt x="19964400" y="4533900"/>
                </a:lnTo>
                <a:lnTo>
                  <a:pt x="20561300" y="4013200"/>
                </a:lnTo>
                <a:lnTo>
                  <a:pt x="21107400" y="3441700"/>
                </a:lnTo>
                <a:lnTo>
                  <a:pt x="21628100" y="2844800"/>
                </a:lnTo>
                <a:lnTo>
                  <a:pt x="22110700" y="2209800"/>
                </a:lnTo>
                <a:lnTo>
                  <a:pt x="22542500" y="1562100"/>
                </a:lnTo>
                <a:lnTo>
                  <a:pt x="22948900" y="876300"/>
                </a:lnTo>
                <a:lnTo>
                  <a:pt x="23304500" y="165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46" name="Freeform 30346"/>
          <p:cNvSpPr/>
          <p:nvPr/>
        </p:nvSpPr>
        <p:spPr>
          <a:xfrm rot="0" flipH="0" flipV="0">
            <a:off x="6118859" y="3354833"/>
            <a:ext cx="3047" cy="1525523"/>
          </a:xfrm>
          <a:custGeom>
            <a:pathLst>
              <a:path w="25400" h="12712700">
                <a:moveTo>
                  <a:pt x="0" y="0"/>
                </a:moveTo>
                <a:lnTo>
                  <a:pt x="25400" y="12712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47" name="Freeform 30347"/>
          <p:cNvSpPr/>
          <p:nvPr/>
        </p:nvSpPr>
        <p:spPr>
          <a:xfrm rot="0" flipH="0" flipV="0">
            <a:off x="6035039" y="4569461"/>
            <a:ext cx="89915" cy="320039"/>
          </a:xfrm>
          <a:custGeom>
            <a:pathLst>
              <a:path w="749300" h="2667000">
                <a:moveTo>
                  <a:pt x="0" y="0"/>
                </a:moveTo>
                <a:lnTo>
                  <a:pt x="74930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48" name="Freeform 30348"/>
          <p:cNvSpPr/>
          <p:nvPr/>
        </p:nvSpPr>
        <p:spPr>
          <a:xfrm rot="0" flipH="0" flipV="0">
            <a:off x="6121907" y="4569461"/>
            <a:ext cx="88391" cy="320039"/>
          </a:xfrm>
          <a:custGeom>
            <a:pathLst>
              <a:path w="736600" h="2667000">
                <a:moveTo>
                  <a:pt x="736600" y="0"/>
                </a:moveTo>
                <a:lnTo>
                  <a:pt x="0" y="2667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49" name="Freeform 30349"/>
          <p:cNvSpPr/>
          <p:nvPr/>
        </p:nvSpPr>
        <p:spPr>
          <a:xfrm rot="0" flipH="0" flipV="0">
            <a:off x="5993891" y="3228341"/>
            <a:ext cx="251459" cy="252983"/>
          </a:xfrm>
          <a:custGeom>
            <a:pathLst>
              <a:path w="2095500" h="2108200">
                <a:moveTo>
                  <a:pt x="2095500" y="1054100"/>
                </a:moveTo>
                <a:lnTo>
                  <a:pt x="2082800" y="850900"/>
                </a:lnTo>
                <a:lnTo>
                  <a:pt x="2019300" y="660400"/>
                </a:lnTo>
                <a:lnTo>
                  <a:pt x="1930400" y="482600"/>
                </a:lnTo>
                <a:lnTo>
                  <a:pt x="1803400" y="330200"/>
                </a:lnTo>
                <a:lnTo>
                  <a:pt x="1651000" y="190500"/>
                </a:lnTo>
                <a:lnTo>
                  <a:pt x="1485900" y="101600"/>
                </a:lnTo>
                <a:lnTo>
                  <a:pt x="1295400" y="25400"/>
                </a:lnTo>
                <a:lnTo>
                  <a:pt x="1092200" y="0"/>
                </a:lnTo>
                <a:lnTo>
                  <a:pt x="901700" y="12700"/>
                </a:lnTo>
                <a:lnTo>
                  <a:pt x="698500" y="63500"/>
                </a:lnTo>
                <a:lnTo>
                  <a:pt x="520700" y="139700"/>
                </a:lnTo>
                <a:lnTo>
                  <a:pt x="355600" y="254000"/>
                </a:lnTo>
                <a:lnTo>
                  <a:pt x="215900" y="406400"/>
                </a:lnTo>
                <a:lnTo>
                  <a:pt x="114300" y="571500"/>
                </a:lnTo>
                <a:lnTo>
                  <a:pt x="38100" y="762000"/>
                </a:lnTo>
                <a:lnTo>
                  <a:pt x="0" y="952500"/>
                </a:lnTo>
                <a:lnTo>
                  <a:pt x="0" y="1155700"/>
                </a:lnTo>
                <a:lnTo>
                  <a:pt x="38100" y="1346200"/>
                </a:lnTo>
                <a:lnTo>
                  <a:pt x="114300" y="1536700"/>
                </a:lnTo>
                <a:lnTo>
                  <a:pt x="215900" y="1701800"/>
                </a:lnTo>
                <a:lnTo>
                  <a:pt x="355600" y="1854200"/>
                </a:lnTo>
                <a:lnTo>
                  <a:pt x="520700" y="1968500"/>
                </a:lnTo>
                <a:lnTo>
                  <a:pt x="698500" y="2044700"/>
                </a:lnTo>
                <a:lnTo>
                  <a:pt x="901700" y="2095500"/>
                </a:lnTo>
                <a:lnTo>
                  <a:pt x="1092200" y="2108200"/>
                </a:lnTo>
                <a:lnTo>
                  <a:pt x="1295400" y="2070100"/>
                </a:lnTo>
                <a:lnTo>
                  <a:pt x="1485900" y="2006600"/>
                </a:lnTo>
                <a:lnTo>
                  <a:pt x="1651000" y="1905000"/>
                </a:lnTo>
                <a:lnTo>
                  <a:pt x="1803400" y="1778000"/>
                </a:lnTo>
                <a:lnTo>
                  <a:pt x="1930400" y="1625600"/>
                </a:lnTo>
                <a:lnTo>
                  <a:pt x="2019300" y="1447800"/>
                </a:lnTo>
                <a:lnTo>
                  <a:pt x="2082800" y="1257300"/>
                </a:lnTo>
                <a:lnTo>
                  <a:pt x="2095500" y="105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50" name="Freeform 30350"/>
          <p:cNvSpPr/>
          <p:nvPr/>
        </p:nvSpPr>
        <p:spPr>
          <a:xfrm rot="0" flipH="0" flipV="0">
            <a:off x="5326379" y="1708913"/>
            <a:ext cx="2084831" cy="624839"/>
          </a:xfrm>
          <a:custGeom>
            <a:pathLst>
              <a:path w="17373600" h="5207000">
                <a:moveTo>
                  <a:pt x="17373600" y="5207000"/>
                </a:moveTo>
                <a:lnTo>
                  <a:pt x="16865600" y="4597400"/>
                </a:lnTo>
                <a:lnTo>
                  <a:pt x="16306800" y="4013200"/>
                </a:lnTo>
                <a:lnTo>
                  <a:pt x="15722600" y="3454400"/>
                </a:lnTo>
                <a:lnTo>
                  <a:pt x="15113000" y="2946400"/>
                </a:lnTo>
                <a:lnTo>
                  <a:pt x="14465300" y="2463800"/>
                </a:lnTo>
                <a:lnTo>
                  <a:pt x="13792200" y="2019300"/>
                </a:lnTo>
                <a:lnTo>
                  <a:pt x="13093700" y="1625600"/>
                </a:lnTo>
                <a:lnTo>
                  <a:pt x="12382500" y="1270000"/>
                </a:lnTo>
                <a:lnTo>
                  <a:pt x="11645900" y="952500"/>
                </a:lnTo>
                <a:lnTo>
                  <a:pt x="10883900" y="673100"/>
                </a:lnTo>
                <a:lnTo>
                  <a:pt x="10109200" y="444500"/>
                </a:lnTo>
                <a:lnTo>
                  <a:pt x="9334500" y="266700"/>
                </a:lnTo>
                <a:lnTo>
                  <a:pt x="8534400" y="127000"/>
                </a:lnTo>
                <a:lnTo>
                  <a:pt x="7747000" y="38100"/>
                </a:lnTo>
                <a:lnTo>
                  <a:pt x="6934200" y="0"/>
                </a:lnTo>
                <a:lnTo>
                  <a:pt x="6134100" y="0"/>
                </a:lnTo>
                <a:lnTo>
                  <a:pt x="5334000" y="50800"/>
                </a:lnTo>
                <a:lnTo>
                  <a:pt x="4533900" y="152400"/>
                </a:lnTo>
                <a:lnTo>
                  <a:pt x="3746500" y="292100"/>
                </a:lnTo>
                <a:lnTo>
                  <a:pt x="2971800" y="482600"/>
                </a:lnTo>
                <a:lnTo>
                  <a:pt x="2197100" y="723900"/>
                </a:lnTo>
                <a:lnTo>
                  <a:pt x="1447800" y="1003300"/>
                </a:lnTo>
                <a:lnTo>
                  <a:pt x="711200" y="1320800"/>
                </a:lnTo>
                <a:lnTo>
                  <a:pt x="0" y="1689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51" name="Freeform 30351"/>
          <p:cNvSpPr/>
          <p:nvPr/>
        </p:nvSpPr>
        <p:spPr>
          <a:xfrm rot="0" flipH="0" flipV="0">
            <a:off x="6118859" y="2121917"/>
            <a:ext cx="1092707" cy="1232915"/>
          </a:xfrm>
          <a:custGeom>
            <a:pathLst>
              <a:path w="9105900" h="10274300">
                <a:moveTo>
                  <a:pt x="0" y="10274300"/>
                </a:moveTo>
                <a:lnTo>
                  <a:pt x="910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52" name="Freeform 30352"/>
          <p:cNvSpPr/>
          <p:nvPr/>
        </p:nvSpPr>
        <p:spPr>
          <a:xfrm rot="0" flipH="0" flipV="0">
            <a:off x="5391911" y="2626361"/>
            <a:ext cx="1456943" cy="1456943"/>
          </a:xfrm>
          <a:custGeom>
            <a:pathLst>
              <a:path w="12141200" h="12141200">
                <a:moveTo>
                  <a:pt x="12141200" y="6070600"/>
                </a:moveTo>
                <a:lnTo>
                  <a:pt x="12115800" y="5511800"/>
                </a:lnTo>
                <a:lnTo>
                  <a:pt x="12039600" y="4965700"/>
                </a:lnTo>
                <a:lnTo>
                  <a:pt x="11912600" y="4432300"/>
                </a:lnTo>
                <a:lnTo>
                  <a:pt x="11734800" y="3911600"/>
                </a:lnTo>
                <a:lnTo>
                  <a:pt x="11518900" y="3403600"/>
                </a:lnTo>
                <a:lnTo>
                  <a:pt x="11252200" y="2908300"/>
                </a:lnTo>
                <a:lnTo>
                  <a:pt x="10947400" y="2451100"/>
                </a:lnTo>
                <a:lnTo>
                  <a:pt x="10591800" y="2032000"/>
                </a:lnTo>
                <a:lnTo>
                  <a:pt x="10210800" y="1625600"/>
                </a:lnTo>
                <a:lnTo>
                  <a:pt x="9791700" y="1270000"/>
                </a:lnTo>
                <a:lnTo>
                  <a:pt x="9334500" y="952500"/>
                </a:lnTo>
                <a:lnTo>
                  <a:pt x="8851900" y="673100"/>
                </a:lnTo>
                <a:lnTo>
                  <a:pt x="8356600" y="444500"/>
                </a:lnTo>
                <a:lnTo>
                  <a:pt x="7835900" y="254000"/>
                </a:lnTo>
                <a:lnTo>
                  <a:pt x="7302500" y="127000"/>
                </a:lnTo>
                <a:lnTo>
                  <a:pt x="6756400" y="38100"/>
                </a:lnTo>
                <a:lnTo>
                  <a:pt x="6197600" y="0"/>
                </a:lnTo>
                <a:lnTo>
                  <a:pt x="5651500" y="12700"/>
                </a:lnTo>
                <a:lnTo>
                  <a:pt x="5092700" y="76200"/>
                </a:lnTo>
                <a:lnTo>
                  <a:pt x="4559300" y="190500"/>
                </a:lnTo>
                <a:lnTo>
                  <a:pt x="4025900" y="342900"/>
                </a:lnTo>
                <a:lnTo>
                  <a:pt x="3517900" y="558800"/>
                </a:lnTo>
                <a:lnTo>
                  <a:pt x="3022600" y="812800"/>
                </a:lnTo>
                <a:lnTo>
                  <a:pt x="2565400" y="1104900"/>
                </a:lnTo>
                <a:lnTo>
                  <a:pt x="2120900" y="1447800"/>
                </a:lnTo>
                <a:lnTo>
                  <a:pt x="1714500" y="1828800"/>
                </a:lnTo>
                <a:lnTo>
                  <a:pt x="1346200" y="2235200"/>
                </a:lnTo>
                <a:lnTo>
                  <a:pt x="1016000" y="2679700"/>
                </a:lnTo>
                <a:lnTo>
                  <a:pt x="736600" y="3149600"/>
                </a:lnTo>
                <a:lnTo>
                  <a:pt x="495300" y="3644900"/>
                </a:lnTo>
                <a:lnTo>
                  <a:pt x="292100" y="4165600"/>
                </a:lnTo>
                <a:lnTo>
                  <a:pt x="139700" y="4699000"/>
                </a:lnTo>
                <a:lnTo>
                  <a:pt x="50800" y="5245100"/>
                </a:lnTo>
                <a:lnTo>
                  <a:pt x="0" y="5791200"/>
                </a:lnTo>
                <a:lnTo>
                  <a:pt x="0" y="6350000"/>
                </a:lnTo>
                <a:lnTo>
                  <a:pt x="50800" y="6896100"/>
                </a:lnTo>
                <a:lnTo>
                  <a:pt x="139700" y="7442200"/>
                </a:lnTo>
                <a:lnTo>
                  <a:pt x="292100" y="7975600"/>
                </a:lnTo>
                <a:lnTo>
                  <a:pt x="495300" y="8496300"/>
                </a:lnTo>
                <a:lnTo>
                  <a:pt x="736600" y="8991600"/>
                </a:lnTo>
                <a:lnTo>
                  <a:pt x="1016000" y="9461500"/>
                </a:lnTo>
                <a:lnTo>
                  <a:pt x="1346200" y="9906000"/>
                </a:lnTo>
                <a:lnTo>
                  <a:pt x="1714500" y="10312400"/>
                </a:lnTo>
                <a:lnTo>
                  <a:pt x="2120900" y="10693400"/>
                </a:lnTo>
                <a:lnTo>
                  <a:pt x="2565400" y="11036300"/>
                </a:lnTo>
                <a:lnTo>
                  <a:pt x="3022600" y="11328400"/>
                </a:lnTo>
                <a:lnTo>
                  <a:pt x="3517900" y="11582400"/>
                </a:lnTo>
                <a:lnTo>
                  <a:pt x="4025900" y="11798300"/>
                </a:lnTo>
                <a:lnTo>
                  <a:pt x="4559300" y="11950700"/>
                </a:lnTo>
                <a:lnTo>
                  <a:pt x="5092700" y="12065000"/>
                </a:lnTo>
                <a:lnTo>
                  <a:pt x="5651500" y="12128500"/>
                </a:lnTo>
                <a:lnTo>
                  <a:pt x="6197600" y="12141200"/>
                </a:lnTo>
                <a:lnTo>
                  <a:pt x="6756400" y="12103100"/>
                </a:lnTo>
                <a:lnTo>
                  <a:pt x="7302500" y="12014200"/>
                </a:lnTo>
                <a:lnTo>
                  <a:pt x="7835900" y="11874500"/>
                </a:lnTo>
                <a:lnTo>
                  <a:pt x="8356600" y="11696700"/>
                </a:lnTo>
                <a:lnTo>
                  <a:pt x="8851900" y="11468100"/>
                </a:lnTo>
                <a:lnTo>
                  <a:pt x="9334500" y="11188700"/>
                </a:lnTo>
                <a:lnTo>
                  <a:pt x="9791700" y="10871200"/>
                </a:lnTo>
                <a:lnTo>
                  <a:pt x="10210800" y="10515600"/>
                </a:lnTo>
                <a:lnTo>
                  <a:pt x="10591800" y="10109200"/>
                </a:lnTo>
                <a:lnTo>
                  <a:pt x="10947400" y="9690100"/>
                </a:lnTo>
                <a:lnTo>
                  <a:pt x="11252200" y="9220200"/>
                </a:lnTo>
                <a:lnTo>
                  <a:pt x="11518900" y="8737600"/>
                </a:lnTo>
                <a:lnTo>
                  <a:pt x="11734800" y="8229600"/>
                </a:lnTo>
                <a:lnTo>
                  <a:pt x="11912600" y="7708900"/>
                </a:lnTo>
                <a:lnTo>
                  <a:pt x="12039600" y="7175500"/>
                </a:lnTo>
                <a:lnTo>
                  <a:pt x="12115800" y="6616700"/>
                </a:lnTo>
                <a:lnTo>
                  <a:pt x="12141200" y="6070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53" name="Freeform 30353"/>
          <p:cNvSpPr/>
          <p:nvPr/>
        </p:nvSpPr>
        <p:spPr>
          <a:xfrm rot="0" flipH="0" flipV="0">
            <a:off x="5573267" y="2871725"/>
            <a:ext cx="545591" cy="483107"/>
          </a:xfrm>
          <a:custGeom>
            <a:pathLst>
              <a:path w="4546600" h="4025900">
                <a:moveTo>
                  <a:pt x="1028700" y="1790700"/>
                </a:moveTo>
                <a:lnTo>
                  <a:pt x="0" y="0"/>
                </a:lnTo>
                <a:lnTo>
                  <a:pt x="4546600" y="402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54" name="Freeform 30354"/>
          <p:cNvSpPr/>
          <p:nvPr/>
        </p:nvSpPr>
        <p:spPr>
          <a:xfrm rot="0" flipH="0" flipV="0">
            <a:off x="5573267" y="2871725"/>
            <a:ext cx="207263" cy="96011"/>
          </a:xfrm>
          <a:custGeom>
            <a:pathLst>
              <a:path w="1727200" h="800100">
                <a:moveTo>
                  <a:pt x="0" y="0"/>
                </a:moveTo>
                <a:lnTo>
                  <a:pt x="1727200" y="800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55" name="Freeform 30355"/>
          <p:cNvSpPr/>
          <p:nvPr/>
        </p:nvSpPr>
        <p:spPr>
          <a:xfrm rot="0" flipH="0" flipV="0">
            <a:off x="6937247" y="2121917"/>
            <a:ext cx="274319" cy="294131"/>
          </a:xfrm>
          <a:custGeom>
            <a:pathLst>
              <a:path w="2286000" h="2451100">
                <a:moveTo>
                  <a:pt x="1092200" y="2451100"/>
                </a:moveTo>
                <a:lnTo>
                  <a:pt x="2286000" y="0"/>
                </a:lnTo>
                <a:lnTo>
                  <a:pt x="0" y="1485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56" name="Freeform 30356"/>
          <p:cNvSpPr/>
          <p:nvPr/>
        </p:nvSpPr>
        <p:spPr>
          <a:xfrm rot="0" flipH="0" flipV="0">
            <a:off x="7690103" y="3304541"/>
            <a:ext cx="294131" cy="100583"/>
          </a:xfrm>
          <a:custGeom>
            <a:pathLst>
              <a:path w="2451100" h="838200">
                <a:moveTo>
                  <a:pt x="2451100" y="0"/>
                </a:moveTo>
                <a:lnTo>
                  <a:pt x="0" y="419100"/>
                </a:lnTo>
                <a:lnTo>
                  <a:pt x="2451100" y="838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57" name="Freeform 30357"/>
          <p:cNvSpPr/>
          <p:nvPr/>
        </p:nvSpPr>
        <p:spPr>
          <a:xfrm rot="0" flipH="0" flipV="0">
            <a:off x="10282427" y="3304541"/>
            <a:ext cx="294131" cy="100583"/>
          </a:xfrm>
          <a:custGeom>
            <a:pathLst>
              <a:path w="2451100" h="838200">
                <a:moveTo>
                  <a:pt x="2451100" y="0"/>
                </a:moveTo>
                <a:lnTo>
                  <a:pt x="0" y="419100"/>
                </a:lnTo>
                <a:lnTo>
                  <a:pt x="2451100" y="838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58" name="Freeform 30358"/>
          <p:cNvSpPr/>
          <p:nvPr/>
        </p:nvSpPr>
        <p:spPr>
          <a:xfrm rot="0" flipH="0" flipV="0">
            <a:off x="12934187" y="3304541"/>
            <a:ext cx="294131" cy="100583"/>
          </a:xfrm>
          <a:custGeom>
            <a:pathLst>
              <a:path w="2451100" h="838200">
                <a:moveTo>
                  <a:pt x="2451100" y="0"/>
                </a:moveTo>
                <a:lnTo>
                  <a:pt x="0" y="419100"/>
                </a:lnTo>
                <a:lnTo>
                  <a:pt x="2451100" y="8382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59" name="Freeform 30359"/>
          <p:cNvSpPr/>
          <p:nvPr/>
        </p:nvSpPr>
        <p:spPr>
          <a:xfrm rot="0" flipH="0" flipV="0">
            <a:off x="4005071" y="8890001"/>
            <a:ext cx="100583" cy="294131"/>
          </a:xfrm>
          <a:custGeom>
            <a:pathLst>
              <a:path w="838200" h="2451100">
                <a:moveTo>
                  <a:pt x="838200" y="0"/>
                </a:moveTo>
                <a:lnTo>
                  <a:pt x="419100" y="24511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60" name="Freeform 30360"/>
          <p:cNvSpPr/>
          <p:nvPr/>
        </p:nvSpPr>
        <p:spPr>
          <a:xfrm rot="0" flipH="0" flipV="0">
            <a:off x="4005071" y="6250433"/>
            <a:ext cx="100583" cy="294131"/>
          </a:xfrm>
          <a:custGeom>
            <a:pathLst>
              <a:path w="838200" h="2451100">
                <a:moveTo>
                  <a:pt x="838200" y="0"/>
                </a:moveTo>
                <a:lnTo>
                  <a:pt x="419100" y="24511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61" name="Freeform 30361"/>
          <p:cNvSpPr/>
          <p:nvPr/>
        </p:nvSpPr>
        <p:spPr>
          <a:xfrm rot="0" flipH="0" flipV="0">
            <a:off x="16146779" y="5765801"/>
            <a:ext cx="100583" cy="294131"/>
          </a:xfrm>
          <a:custGeom>
            <a:pathLst>
              <a:path w="838200" h="2451100">
                <a:moveTo>
                  <a:pt x="0" y="2451100"/>
                </a:moveTo>
                <a:lnTo>
                  <a:pt x="419100" y="0"/>
                </a:lnTo>
                <a:lnTo>
                  <a:pt x="838200" y="2451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362" name="Picture 30362"/>
          <p:cNvPicPr>
            <a:picLocks noChangeAspect="0" noChangeArrowheads="1"/>
          </p:cNvPicPr>
          <p:nvPr/>
        </p:nvPicPr>
        <p:blipFill>
          <a:blip r:embed="rId303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03148" y="15626081"/>
            <a:ext cx="5783579" cy="5128259"/>
          </a:xfrm>
          <a:prstGeom prst="rect">
            <a:avLst/>
          </a:prstGeom>
          <a:noFill/>
          <a:extLst/>
        </p:spPr>
      </p:pic>
      <p:pic>
        <p:nvPicPr>
          <p:cNvPr id="30363" name="Picture 30363"/>
          <p:cNvPicPr>
            <a:picLocks noChangeAspect="0" noChangeArrowheads="1"/>
          </p:cNvPicPr>
          <p:nvPr/>
        </p:nvPicPr>
        <p:blipFill>
          <a:blip r:embed="rId303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21195" y="16107664"/>
            <a:ext cx="6163055" cy="4625340"/>
          </a:xfrm>
          <a:prstGeom prst="rect">
            <a:avLst/>
          </a:prstGeom>
          <a:noFill/>
          <a:extLst/>
        </p:spPr>
      </p:pic>
      <p:pic>
        <p:nvPicPr>
          <p:cNvPr id="30364" name="Picture 30364"/>
          <p:cNvPicPr>
            <a:picLocks noChangeAspect="0" noChangeArrowheads="1"/>
          </p:cNvPicPr>
          <p:nvPr/>
        </p:nvPicPr>
        <p:blipFill>
          <a:blip r:embed="rId303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621768" y="15941548"/>
            <a:ext cx="3247644" cy="4986528"/>
          </a:xfrm>
          <a:prstGeom prst="rect">
            <a:avLst/>
          </a:prstGeom>
          <a:noFill/>
          <a:extLst/>
        </p:spPr>
      </p:pic>
      <p:sp>
        <p:nvSpPr>
          <p:cNvPr id="30365" name="Freeform 30365"/>
          <p:cNvSpPr/>
          <p:nvPr/>
        </p:nvSpPr>
        <p:spPr>
          <a:xfrm rot="0" flipH="0" flipV="0">
            <a:off x="24530303" y="9071357"/>
            <a:ext cx="5076443" cy="0"/>
          </a:xfrm>
          <a:custGeom>
            <a:pathLst>
              <a:path w="42303700" h="0">
                <a:moveTo>
                  <a:pt x="42303700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66" name="Freeform 30366"/>
          <p:cNvSpPr/>
          <p:nvPr/>
        </p:nvSpPr>
        <p:spPr>
          <a:xfrm rot="0" flipH="0" flipV="0">
            <a:off x="24530303" y="9371585"/>
            <a:ext cx="5076443" cy="0"/>
          </a:xfrm>
          <a:custGeom>
            <a:pathLst>
              <a:path w="42303700" h="0">
                <a:moveTo>
                  <a:pt x="423037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67" name="Freeform 30367"/>
          <p:cNvSpPr/>
          <p:nvPr/>
        </p:nvSpPr>
        <p:spPr>
          <a:xfrm rot="0" flipH="0" flipV="0">
            <a:off x="24530303" y="9371585"/>
            <a:ext cx="5076443" cy="0"/>
          </a:xfrm>
          <a:custGeom>
            <a:pathLst>
              <a:path w="42303700" h="0">
                <a:moveTo>
                  <a:pt x="0" y="0"/>
                </a:moveTo>
                <a:lnTo>
                  <a:pt x="423037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68" name="Freeform 30368"/>
          <p:cNvSpPr/>
          <p:nvPr/>
        </p:nvSpPr>
        <p:spPr>
          <a:xfrm rot="0" flipH="0" flipV="0">
            <a:off x="24530303" y="9772397"/>
            <a:ext cx="5076443" cy="0"/>
          </a:xfrm>
          <a:custGeom>
            <a:pathLst>
              <a:path w="42303700" h="0">
                <a:moveTo>
                  <a:pt x="423037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69" name="Freeform 30369"/>
          <p:cNvSpPr/>
          <p:nvPr/>
        </p:nvSpPr>
        <p:spPr>
          <a:xfrm rot="0" flipH="0" flipV="0">
            <a:off x="24530303" y="10072625"/>
            <a:ext cx="5076443" cy="0"/>
          </a:xfrm>
          <a:custGeom>
            <a:pathLst>
              <a:path w="42303700" h="0">
                <a:moveTo>
                  <a:pt x="0" y="0"/>
                </a:moveTo>
                <a:lnTo>
                  <a:pt x="423037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70" name="Freeform 30370"/>
          <p:cNvSpPr/>
          <p:nvPr/>
        </p:nvSpPr>
        <p:spPr>
          <a:xfrm rot="0" flipH="0" flipV="0">
            <a:off x="24530303" y="10372853"/>
            <a:ext cx="5076443" cy="0"/>
          </a:xfrm>
          <a:custGeom>
            <a:pathLst>
              <a:path w="42303700" h="0">
                <a:moveTo>
                  <a:pt x="0" y="0"/>
                </a:moveTo>
                <a:lnTo>
                  <a:pt x="423037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71" name="Freeform 30371"/>
          <p:cNvSpPr/>
          <p:nvPr/>
        </p:nvSpPr>
        <p:spPr>
          <a:xfrm rot="0" flipH="0" flipV="0">
            <a:off x="24530303" y="9071357"/>
            <a:ext cx="5076443" cy="1601723"/>
          </a:xfrm>
          <a:custGeom>
            <a:pathLst>
              <a:path w="42303700" h="13347700">
                <a:moveTo>
                  <a:pt x="42303700" y="13347700"/>
                </a:moveTo>
                <a:lnTo>
                  <a:pt x="0" y="1334770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72" name="Freeform 30372"/>
          <p:cNvSpPr/>
          <p:nvPr/>
        </p:nvSpPr>
        <p:spPr>
          <a:xfrm rot="0" flipH="0" flipV="0">
            <a:off x="24931115" y="9071357"/>
            <a:ext cx="0" cy="1601723"/>
          </a:xfrm>
          <a:custGeom>
            <a:pathLst>
              <a:path w="0" h="13347700">
                <a:moveTo>
                  <a:pt x="0" y="0"/>
                </a:moveTo>
                <a:lnTo>
                  <a:pt x="0" y="133477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73" name="Freeform 30373"/>
          <p:cNvSpPr/>
          <p:nvPr/>
        </p:nvSpPr>
        <p:spPr>
          <a:xfrm rot="0" flipH="0" flipV="0">
            <a:off x="26526743" y="9071357"/>
            <a:ext cx="0" cy="1601723"/>
          </a:xfrm>
          <a:custGeom>
            <a:pathLst>
              <a:path w="0" h="13347700">
                <a:moveTo>
                  <a:pt x="0" y="0"/>
                </a:moveTo>
                <a:lnTo>
                  <a:pt x="0" y="133477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74" name="Freeform 30374"/>
          <p:cNvSpPr/>
          <p:nvPr/>
        </p:nvSpPr>
        <p:spPr>
          <a:xfrm rot="0" flipH="0" flipV="0">
            <a:off x="28628339" y="9071357"/>
            <a:ext cx="0" cy="1601723"/>
          </a:xfrm>
          <a:custGeom>
            <a:pathLst>
              <a:path w="0" h="13347700">
                <a:moveTo>
                  <a:pt x="0" y="0"/>
                </a:moveTo>
                <a:lnTo>
                  <a:pt x="0" y="133477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75" name="Freeform 30375"/>
          <p:cNvSpPr/>
          <p:nvPr/>
        </p:nvSpPr>
        <p:spPr>
          <a:xfrm rot="0" flipH="0" flipV="0">
            <a:off x="27828239" y="9071357"/>
            <a:ext cx="0" cy="1601723"/>
          </a:xfrm>
          <a:custGeom>
            <a:pathLst>
              <a:path w="0" h="13347700">
                <a:moveTo>
                  <a:pt x="0" y="0"/>
                </a:moveTo>
                <a:lnTo>
                  <a:pt x="0" y="133477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76" name="Freeform 30376"/>
          <p:cNvSpPr/>
          <p:nvPr/>
        </p:nvSpPr>
        <p:spPr>
          <a:xfrm rot="0" flipH="0" flipV="0">
            <a:off x="29606747" y="9071357"/>
            <a:ext cx="0" cy="1601723"/>
          </a:xfrm>
          <a:custGeom>
            <a:pathLst>
              <a:path w="0" h="13347700">
                <a:moveTo>
                  <a:pt x="0" y="0"/>
                </a:moveTo>
                <a:lnTo>
                  <a:pt x="0" y="133477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77" name="Freeform 30377"/>
          <p:cNvSpPr/>
          <p:nvPr/>
        </p:nvSpPr>
        <p:spPr>
          <a:xfrm rot="0" flipH="0" flipV="0">
            <a:off x="24544019" y="12232133"/>
            <a:ext cx="5137403" cy="0"/>
          </a:xfrm>
          <a:custGeom>
            <a:pathLst>
              <a:path w="42811700" h="0">
                <a:moveTo>
                  <a:pt x="0" y="0"/>
                </a:moveTo>
                <a:lnTo>
                  <a:pt x="428117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78" name="Freeform 30378"/>
          <p:cNvSpPr/>
          <p:nvPr/>
        </p:nvSpPr>
        <p:spPr>
          <a:xfrm rot="0" flipH="0" flipV="0">
            <a:off x="24544019" y="11921237"/>
            <a:ext cx="5137403" cy="0"/>
          </a:xfrm>
          <a:custGeom>
            <a:pathLst>
              <a:path w="42811700" h="0">
                <a:moveTo>
                  <a:pt x="0" y="0"/>
                </a:moveTo>
                <a:lnTo>
                  <a:pt x="428117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79" name="Freeform 30379"/>
          <p:cNvSpPr/>
          <p:nvPr/>
        </p:nvSpPr>
        <p:spPr>
          <a:xfrm rot="0" flipH="0" flipV="0">
            <a:off x="24544019" y="11596625"/>
            <a:ext cx="5137403" cy="0"/>
          </a:xfrm>
          <a:custGeom>
            <a:pathLst>
              <a:path w="42811700" h="0">
                <a:moveTo>
                  <a:pt x="0" y="0"/>
                </a:moveTo>
                <a:lnTo>
                  <a:pt x="428117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80" name="Freeform 30380"/>
          <p:cNvSpPr/>
          <p:nvPr/>
        </p:nvSpPr>
        <p:spPr>
          <a:xfrm rot="0" flipH="0" flipV="0">
            <a:off x="24544019" y="11043413"/>
            <a:ext cx="5137403" cy="1548383"/>
          </a:xfrm>
          <a:custGeom>
            <a:pathLst>
              <a:path w="42811700" h="12903200">
                <a:moveTo>
                  <a:pt x="0" y="0"/>
                </a:moveTo>
                <a:lnTo>
                  <a:pt x="42811700" y="0"/>
                </a:lnTo>
                <a:lnTo>
                  <a:pt x="42811700" y="12903200"/>
                </a:lnTo>
                <a:lnTo>
                  <a:pt x="0" y="1290320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81" name="Freeform 30381"/>
          <p:cNvSpPr/>
          <p:nvPr/>
        </p:nvSpPr>
        <p:spPr>
          <a:xfrm rot="0" flipH="0" flipV="0">
            <a:off x="28442411" y="11043413"/>
            <a:ext cx="0" cy="1548383"/>
          </a:xfrm>
          <a:custGeom>
            <a:pathLst>
              <a:path w="0" h="12903200">
                <a:moveTo>
                  <a:pt x="0" y="0"/>
                </a:moveTo>
                <a:lnTo>
                  <a:pt x="0" y="12903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82" name="Freeform 30382"/>
          <p:cNvSpPr/>
          <p:nvPr/>
        </p:nvSpPr>
        <p:spPr>
          <a:xfrm rot="0" flipH="0" flipV="0">
            <a:off x="27677363" y="11043413"/>
            <a:ext cx="0" cy="1548383"/>
          </a:xfrm>
          <a:custGeom>
            <a:pathLst>
              <a:path w="0" h="12903200">
                <a:moveTo>
                  <a:pt x="0" y="0"/>
                </a:moveTo>
                <a:lnTo>
                  <a:pt x="0" y="12903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83" name="Freeform 30383"/>
          <p:cNvSpPr/>
          <p:nvPr/>
        </p:nvSpPr>
        <p:spPr>
          <a:xfrm rot="0" flipH="0" flipV="0">
            <a:off x="25019507" y="11043413"/>
            <a:ext cx="0" cy="1548383"/>
          </a:xfrm>
          <a:custGeom>
            <a:pathLst>
              <a:path w="0" h="12903200">
                <a:moveTo>
                  <a:pt x="0" y="0"/>
                </a:moveTo>
                <a:lnTo>
                  <a:pt x="0" y="12903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384" name="Rectangle 30384"/>
          <p:cNvSpPr/>
          <p:nvPr/>
        </p:nvSpPr>
        <p:spPr>
          <a:xfrm rot="-5400000" flipH="0" flipV="0">
            <a:off x="19232607" y="10604496"/>
            <a:ext cx="508665" cy="26858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03" baseline="0" b="0" i="1" dirty="0" spc="0">
                <a:latin typeface="ISOCPEURItalic" pitchFamily="0" charset="1"/>
              </a:rPr>
              <a:t>2000</a:t>
            </a:r>
          </a:p>
        </p:txBody>
      </p:sp>
      <p:sp>
        <p:nvSpPr>
          <p:cNvPr id="30386" name="Rectangle 30386"/>
          <p:cNvSpPr/>
          <p:nvPr/>
        </p:nvSpPr>
        <p:spPr>
          <a:xfrm rot="0" flipH="0" flipV="0">
            <a:off x="20766023" y="10509265"/>
            <a:ext cx="197747" cy="10276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804" baseline="0" b="0" i="1" dirty="0" spc="0">
                <a:latin typeface="ISOCPEURItalic" pitchFamily="0" charset="1"/>
              </a:rPr>
              <a:t>5430</a:t>
            </a:r>
          </a:p>
        </p:txBody>
      </p:sp>
      <p:sp>
        <p:nvSpPr>
          <p:cNvPr id="30387" name="Rectangle 30387"/>
          <p:cNvSpPr/>
          <p:nvPr/>
        </p:nvSpPr>
        <p:spPr>
          <a:xfrm rot="-5400000" flipH="0" flipV="0">
            <a:off x="19248980" y="9010477"/>
            <a:ext cx="472552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1</a:t>
            </a:r>
            <a:r>
              <a:rPr lang="en-US" sz="2145" baseline="0" b="0" i="1" dirty="0" spc="0" u="sng">
                <a:latin typeface="ISOCPEURItalic" pitchFamily="0" charset="1"/>
              </a:rPr>
              <a:t>00</a:t>
            </a:r>
            <a:r>
              <a:rPr lang="en-US" sz="2145" baseline="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30388" name="Rectangle 30388"/>
          <p:cNvSpPr/>
          <p:nvPr/>
        </p:nvSpPr>
        <p:spPr>
          <a:xfrm rot="0" flipH="0" flipV="0">
            <a:off x="19882103" y="4077763"/>
            <a:ext cx="1386113" cy="34255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682" baseline="0" b="0" i="1" dirty="0" spc="0">
                <a:latin typeface="ISOCPEURItalic" pitchFamily="0" charset="1"/>
              </a:rPr>
              <a:t>Розріз 1-1</a:t>
            </a:r>
          </a:p>
        </p:txBody>
      </p:sp>
      <p:sp>
        <p:nvSpPr>
          <p:cNvPr id="30389" name="Rectangle 30389"/>
          <p:cNvSpPr/>
          <p:nvPr/>
        </p:nvSpPr>
        <p:spPr>
          <a:xfrm rot="0" flipH="0" flipV="0">
            <a:off x="21832823" y="10413477"/>
            <a:ext cx="1333535" cy="40317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60019" algn="l"/>
                <a:tab pos="422147" algn="l"/>
              </a:tabLst>
            </a:pPr>
            <a:r>
              <a:rPr lang="en-US" sz="1629" baseline="0" b="0" i="1" dirty="0" spc="0">
                <a:latin typeface="ISOCPEURItalic" pitchFamily="0" charset="1"/>
              </a:rPr>
              <a:t>вi	сь	обертання</a:t>
            </a:r>
          </a:p>
          <a:p>
            <a:pPr marL="106680">
              <a:lnSpc>
                <a:spcPts val="1536"/>
              </a:lnSpc>
            </a:pPr>
            <a:r>
              <a:rPr lang="en-US" sz="1629" baseline="0" b="0" i="1" dirty="0" spc="0">
                <a:latin typeface="ISOCPEURItalic" pitchFamily="0" charset="1"/>
              </a:rPr>
              <a:t>крану</a:t>
            </a:r>
          </a:p>
        </p:txBody>
      </p:sp>
      <p:sp>
        <p:nvSpPr>
          <p:cNvPr id="30390" name="Rectangle 30390"/>
          <p:cNvSpPr/>
          <p:nvPr/>
        </p:nvSpPr>
        <p:spPr>
          <a:xfrm rot="0" flipH="0" flipV="0">
            <a:off x="22236683" y="8802609"/>
            <a:ext cx="621457" cy="20810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29" baseline="0" b="0" i="1" dirty="0" spc="0">
                <a:latin typeface="ISOCPEURItalic" pitchFamily="0" charset="1"/>
              </a:rPr>
              <a:t>ДЕК-50</a:t>
            </a:r>
          </a:p>
        </p:txBody>
      </p:sp>
      <p:sp>
        <p:nvSpPr>
          <p:cNvPr id="30391" name="Rectangle 30391"/>
          <p:cNvSpPr/>
          <p:nvPr/>
        </p:nvSpPr>
        <p:spPr>
          <a:xfrm rot="-5400000" flipH="0" flipV="0">
            <a:off x="18317847" y="9182720"/>
            <a:ext cx="1054658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Hm= 6600</a:t>
            </a:r>
          </a:p>
        </p:txBody>
      </p:sp>
      <p:sp>
        <p:nvSpPr>
          <p:cNvPr id="30392" name="Rectangle 30392"/>
          <p:cNvSpPr/>
          <p:nvPr/>
        </p:nvSpPr>
        <p:spPr>
          <a:xfrm rot="0" flipH="0" flipV="0">
            <a:off x="22067519" y="9813194"/>
            <a:ext cx="392617" cy="19091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94" baseline="0" b="0" i="1" dirty="0" spc="0">
                <a:latin typeface="ISOCPEURItalic" pitchFamily="0" charset="1"/>
              </a:rPr>
              <a:t>0.000</a:t>
            </a:r>
          </a:p>
        </p:txBody>
      </p:sp>
      <p:sp>
        <p:nvSpPr>
          <p:cNvPr id="30393" name="Rectangle 30393"/>
          <p:cNvSpPr/>
          <p:nvPr/>
        </p:nvSpPr>
        <p:spPr>
          <a:xfrm rot="-5400000" flipH="0" flipV="0">
            <a:off x="16605001" y="1727286"/>
            <a:ext cx="1174132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Номер потоку</a:t>
            </a:r>
          </a:p>
        </p:txBody>
      </p:sp>
      <p:sp>
        <p:nvSpPr>
          <p:cNvPr id="30394" name="Rectangle 30394"/>
          <p:cNvSpPr/>
          <p:nvPr/>
        </p:nvSpPr>
        <p:spPr>
          <a:xfrm rot="-5400000" flipH="0" flipV="0">
            <a:off x="17022334" y="1725556"/>
            <a:ext cx="1191823" cy="19525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8" baseline="0" b="0" i="1" dirty="0" spc="0">
                <a:latin typeface="ISOCPEURItalic" pitchFamily="0" charset="1"/>
              </a:rPr>
              <a:t>Номер процесу</a:t>
            </a:r>
          </a:p>
        </p:txBody>
      </p:sp>
      <p:sp>
        <p:nvSpPr>
          <p:cNvPr id="30395" name="Rectangle 30395"/>
          <p:cNvSpPr/>
          <p:nvPr/>
        </p:nvSpPr>
        <p:spPr>
          <a:xfrm rot="0" flipH="0" flipV="0">
            <a:off x="20281391" y="1250423"/>
            <a:ext cx="998568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Обсяг робіт</a:t>
            </a:r>
          </a:p>
        </p:txBody>
      </p:sp>
      <p:sp>
        <p:nvSpPr>
          <p:cNvPr id="30396" name="Rectangle 30396"/>
          <p:cNvSpPr/>
          <p:nvPr/>
        </p:nvSpPr>
        <p:spPr>
          <a:xfrm rot="-5400000" flipH="0" flipV="0">
            <a:off x="20661661" y="1911462"/>
            <a:ext cx="769203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Кількість</a:t>
            </a:r>
          </a:p>
        </p:txBody>
      </p:sp>
      <p:sp>
        <p:nvSpPr>
          <p:cNvPr id="30397" name="Rectangle 30397"/>
          <p:cNvSpPr/>
          <p:nvPr/>
        </p:nvSpPr>
        <p:spPr>
          <a:xfrm rot="0" flipH="0" flipV="0">
            <a:off x="21526499" y="1168127"/>
            <a:ext cx="1268588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Трудомісткість</a:t>
            </a:r>
          </a:p>
        </p:txBody>
      </p:sp>
      <p:sp>
        <p:nvSpPr>
          <p:cNvPr id="30398" name="Rectangle 30398"/>
          <p:cNvSpPr/>
          <p:nvPr/>
        </p:nvSpPr>
        <p:spPr>
          <a:xfrm rot="0" flipH="0" flipV="0">
            <a:off x="21316187" y="1569896"/>
            <a:ext cx="819311" cy="1871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65" baseline="0" b="0" i="1" dirty="0" spc="0">
                <a:latin typeface="ISOCPEURItalic" pitchFamily="0" charset="1"/>
              </a:rPr>
              <a:t>За нормою</a:t>
            </a:r>
          </a:p>
        </p:txBody>
      </p:sp>
      <p:sp>
        <p:nvSpPr>
          <p:cNvPr id="30399" name="Rectangle 30399"/>
          <p:cNvSpPr/>
          <p:nvPr/>
        </p:nvSpPr>
        <p:spPr>
          <a:xfrm rot="-5400000" flipH="0" flipV="0">
            <a:off x="21192287" y="2029084"/>
            <a:ext cx="668072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Чол.-зм.</a:t>
            </a:r>
          </a:p>
        </p:txBody>
      </p:sp>
      <p:sp>
        <p:nvSpPr>
          <p:cNvPr id="30400" name="Rectangle 30400"/>
          <p:cNvSpPr/>
          <p:nvPr/>
        </p:nvSpPr>
        <p:spPr>
          <a:xfrm rot="-5400000" flipH="0" flipV="0">
            <a:off x="21629308" y="2024145"/>
            <a:ext cx="641373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Маш-зм</a:t>
            </a:r>
          </a:p>
        </p:txBody>
      </p:sp>
      <p:sp>
        <p:nvSpPr>
          <p:cNvPr id="30401" name="Rectangle 30401"/>
          <p:cNvSpPr/>
          <p:nvPr/>
        </p:nvSpPr>
        <p:spPr>
          <a:xfrm rot="0" flipH="0" flipV="0">
            <a:off x="22165055" y="1578561"/>
            <a:ext cx="777461" cy="19525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8" baseline="0" b="0" i="1" dirty="0" spc="0">
                <a:latin typeface="ISOCPEURItalic" pitchFamily="0" charset="1"/>
              </a:rPr>
              <a:t>Прийнята</a:t>
            </a:r>
          </a:p>
        </p:txBody>
      </p:sp>
      <p:sp>
        <p:nvSpPr>
          <p:cNvPr id="30402" name="Rectangle 30402"/>
          <p:cNvSpPr/>
          <p:nvPr/>
        </p:nvSpPr>
        <p:spPr>
          <a:xfrm rot="0" flipH="0" flipV="0">
            <a:off x="23242523" y="1913363"/>
            <a:ext cx="526488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Марка</a:t>
            </a:r>
          </a:p>
        </p:txBody>
      </p:sp>
      <p:sp>
        <p:nvSpPr>
          <p:cNvPr id="30403" name="Rectangle 30403"/>
          <p:cNvSpPr/>
          <p:nvPr/>
        </p:nvSpPr>
        <p:spPr>
          <a:xfrm rot="-5400000" flipH="0" flipV="0">
            <a:off x="23945881" y="1902318"/>
            <a:ext cx="769203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Кількість</a:t>
            </a:r>
          </a:p>
        </p:txBody>
      </p:sp>
      <p:sp>
        <p:nvSpPr>
          <p:cNvPr id="30404" name="Rectangle 30404"/>
          <p:cNvSpPr/>
          <p:nvPr/>
        </p:nvSpPr>
        <p:spPr>
          <a:xfrm rot="0" flipH="0" flipV="0">
            <a:off x="24790907" y="1251947"/>
            <a:ext cx="2010688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Прийнятий склад ланки</a:t>
            </a:r>
          </a:p>
        </p:txBody>
      </p:sp>
      <p:sp>
        <p:nvSpPr>
          <p:cNvPr id="30405" name="Rectangle 30405"/>
          <p:cNvSpPr/>
          <p:nvPr/>
        </p:nvSpPr>
        <p:spPr>
          <a:xfrm rot="0" flipH="0" flipV="0">
            <a:off x="24918923" y="1869167"/>
            <a:ext cx="1416846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Професія, розряд</a:t>
            </a:r>
          </a:p>
        </p:txBody>
      </p:sp>
      <p:sp>
        <p:nvSpPr>
          <p:cNvPr id="30406" name="Rectangle 30406"/>
          <p:cNvSpPr/>
          <p:nvPr/>
        </p:nvSpPr>
        <p:spPr>
          <a:xfrm rot="-5400000" flipH="0" flipV="0">
            <a:off x="26446765" y="1911462"/>
            <a:ext cx="769203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Кількість</a:t>
            </a:r>
          </a:p>
        </p:txBody>
      </p:sp>
      <p:sp>
        <p:nvSpPr>
          <p:cNvPr id="30407" name="Rectangle 30407"/>
          <p:cNvSpPr/>
          <p:nvPr/>
        </p:nvSpPr>
        <p:spPr>
          <a:xfrm rot="0" flipH="0" flipV="0">
            <a:off x="18071591" y="1684763"/>
            <a:ext cx="1929783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Найменування процесу</a:t>
            </a:r>
          </a:p>
        </p:txBody>
      </p:sp>
      <p:sp>
        <p:nvSpPr>
          <p:cNvPr id="30408" name="Rectangle 30408"/>
          <p:cNvSpPr/>
          <p:nvPr/>
        </p:nvSpPr>
        <p:spPr>
          <a:xfrm rot="-5400000" flipH="0" flipV="0">
            <a:off x="20156522" y="1807135"/>
            <a:ext cx="688298" cy="41980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Одиниця</a:t>
            </a:r>
          </a:p>
          <a:p>
            <a:pPr marL="82295">
              <a:lnSpc>
                <a:spcPts val="1703"/>
              </a:lnSpc>
            </a:pPr>
            <a:r>
              <a:rPr lang="en-US" sz="1592" baseline="0" b="0" i="1" dirty="0" spc="0">
                <a:latin typeface="ISOCPEURItalic" pitchFamily="0" charset="1"/>
              </a:rPr>
              <a:t>виміру</a:t>
            </a:r>
          </a:p>
        </p:txBody>
      </p:sp>
      <p:sp>
        <p:nvSpPr>
          <p:cNvPr id="30409" name="Rectangle 30409"/>
          <p:cNvSpPr/>
          <p:nvPr/>
        </p:nvSpPr>
        <p:spPr>
          <a:xfrm rot="-5400000" flipH="0" flipV="0">
            <a:off x="22025915" y="2029084"/>
            <a:ext cx="668072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Чол.-зм.</a:t>
            </a:r>
          </a:p>
        </p:txBody>
      </p:sp>
      <p:sp>
        <p:nvSpPr>
          <p:cNvPr id="30410" name="Rectangle 30410"/>
          <p:cNvSpPr/>
          <p:nvPr/>
        </p:nvSpPr>
        <p:spPr>
          <a:xfrm rot="-5400000" flipH="0" flipV="0">
            <a:off x="22462936" y="2024145"/>
            <a:ext cx="641373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Маш-зм</a:t>
            </a:r>
          </a:p>
        </p:txBody>
      </p:sp>
      <p:sp>
        <p:nvSpPr>
          <p:cNvPr id="30411" name="Rectangle 30411"/>
          <p:cNvSpPr/>
          <p:nvPr/>
        </p:nvSpPr>
        <p:spPr>
          <a:xfrm rot="0" flipH="0" flipV="0">
            <a:off x="23035259" y="1143743"/>
            <a:ext cx="1390148" cy="4213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Потрібні машини</a:t>
            </a:r>
          </a:p>
          <a:p>
            <a:pPr marL="219456">
              <a:lnSpc>
                <a:spcPts val="1716"/>
              </a:lnSpc>
            </a:pPr>
            <a:r>
              <a:rPr lang="en-US" sz="1592" baseline="0" b="0" i="1" dirty="0" spc="0">
                <a:latin typeface="ISOCPEURItalic" pitchFamily="0" charset="1"/>
              </a:rPr>
              <a:t>і механізми</a:t>
            </a:r>
          </a:p>
        </p:txBody>
      </p:sp>
      <p:sp>
        <p:nvSpPr>
          <p:cNvPr id="30412" name="Rectangle 30412"/>
          <p:cNvSpPr/>
          <p:nvPr/>
        </p:nvSpPr>
        <p:spPr>
          <a:xfrm rot="-5400000" flipH="0" flipV="0">
            <a:off x="26677452" y="1616407"/>
            <a:ext cx="1120562" cy="4025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8" baseline="0" b="0" i="1" dirty="0" spc="0">
                <a:latin typeface="ISOCPEURItalic" pitchFamily="0" charset="1"/>
              </a:rPr>
              <a:t>Число змін на</a:t>
            </a:r>
          </a:p>
          <a:p>
            <a:pPr marL="379476">
              <a:lnSpc>
                <a:spcPts val="1632"/>
              </a:lnSpc>
            </a:pPr>
            <a:r>
              <a:rPr lang="en-US" sz="1528" baseline="0" b="0" i="1" dirty="0" spc="0">
                <a:latin typeface="ISOCPEURItalic" pitchFamily="0" charset="1"/>
              </a:rPr>
              <a:t>добу</a:t>
            </a:r>
          </a:p>
        </p:txBody>
      </p:sp>
      <p:sp>
        <p:nvSpPr>
          <p:cNvPr id="30413" name="Rectangle 30413"/>
          <p:cNvSpPr/>
          <p:nvPr/>
        </p:nvSpPr>
        <p:spPr>
          <a:xfrm rot="-5400000" flipH="0" flipV="0">
            <a:off x="27188719" y="1614048"/>
            <a:ext cx="931215" cy="41980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Тривалість</a:t>
            </a:r>
          </a:p>
          <a:p>
            <a:pPr marL="92963">
              <a:lnSpc>
                <a:spcPts val="1704"/>
              </a:lnSpc>
            </a:pPr>
            <a:r>
              <a:rPr lang="en-US" sz="1592" baseline="0" b="0" i="1" dirty="0" spc="0">
                <a:latin typeface="ISOCPEURItalic" pitchFamily="0" charset="1"/>
              </a:rPr>
              <a:t>робіт, зм</a:t>
            </a:r>
          </a:p>
        </p:txBody>
      </p:sp>
      <p:sp>
        <p:nvSpPr>
          <p:cNvPr id="30414" name="Rectangle 30414"/>
          <p:cNvSpPr/>
          <p:nvPr/>
        </p:nvSpPr>
        <p:spPr>
          <a:xfrm rot="0" flipH="0" flipV="0">
            <a:off x="17510759" y="2672315"/>
            <a:ext cx="6820196" cy="21406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839211" algn="l"/>
                <a:tab pos="3410711" algn="l"/>
                <a:tab pos="3910583" algn="l"/>
                <a:tab pos="4247388" algn="l"/>
                <a:tab pos="4762500" algn="l"/>
                <a:tab pos="5141976" algn="l"/>
                <a:tab pos="6752843" algn="l"/>
              </a:tabLst>
            </a:pPr>
            <a:r>
              <a:rPr lang="en-US" sz="1592" baseline="0" b="0" i="1" dirty="0" spc="0">
                <a:latin typeface="ISOCPEURItalic" pitchFamily="0" charset="1"/>
              </a:rPr>
              <a:t>1	</a:t>
            </a:r>
            <a:r>
              <a:rPr lang="en-US" sz="2412" baseline="12809" b="0" i="1" dirty="0" spc="0">
                <a:latin typeface="ISOCPEURItalic" pitchFamily="0" charset="1"/>
              </a:rPr>
              <a:t>1 ел.	</a:t>
            </a:r>
            <a:r>
              <a:rPr lang="en-US" sz="2412" baseline="3767" b="0" i="1" dirty="0" spc="0">
                <a:latin typeface="ISOCPEURItalic" pitchFamily="0" charset="1"/>
              </a:rPr>
              <a:t>84	</a:t>
            </a:r>
            <a:r>
              <a:rPr lang="en-US" sz="2412" baseline="5274" b="0" i="1" dirty="0" spc="0">
                <a:latin typeface="ISOCPEURItalic" pitchFamily="0" charset="1"/>
              </a:rPr>
              <a:t>66	</a:t>
            </a:r>
            <a:r>
              <a:rPr lang="en-US" sz="2412" baseline="-3013" b="0" i="1" dirty="0" spc="0">
                <a:latin typeface="ISOCPEURItalic" pitchFamily="0" charset="1"/>
              </a:rPr>
              <a:t>16,5	</a:t>
            </a:r>
            <a:r>
              <a:rPr lang="en-US" sz="2412" baseline="-5274" b="0" i="1" dirty="0" spc="0">
                <a:latin typeface="ISOCPEURItalic" pitchFamily="0" charset="1"/>
              </a:rPr>
              <a:t>68	</a:t>
            </a:r>
            <a:r>
              <a:rPr lang="en-US" sz="2412" baseline="-3013" b="0" i="1" dirty="0" spc="0">
                <a:latin typeface="ISOCPEURItalic" pitchFamily="0" charset="1"/>
              </a:rPr>
              <a:t>17	</a:t>
            </a:r>
            <a:r>
              <a:rPr lang="en-US" sz="15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415" name="Rectangle 30415"/>
          <p:cNvSpPr/>
          <p:nvPr/>
        </p:nvSpPr>
        <p:spPr>
          <a:xfrm rot="0" flipH="0" flipV="0">
            <a:off x="24568403" y="2862815"/>
            <a:ext cx="2017565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Машиніст крану 6 розр.</a:t>
            </a:r>
          </a:p>
        </p:txBody>
      </p:sp>
      <p:sp>
        <p:nvSpPr>
          <p:cNvPr id="30416" name="Rectangle 30416"/>
          <p:cNvSpPr/>
          <p:nvPr/>
        </p:nvSpPr>
        <p:spPr>
          <a:xfrm rot="0" flipH="0" flipV="0">
            <a:off x="26604467" y="2629643"/>
            <a:ext cx="410794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1,1,1,1</a:t>
            </a:r>
          </a:p>
        </p:txBody>
      </p:sp>
      <p:sp>
        <p:nvSpPr>
          <p:cNvPr id="30417" name="Rectangle 30417"/>
          <p:cNvSpPr/>
          <p:nvPr/>
        </p:nvSpPr>
        <p:spPr>
          <a:xfrm rot="0" flipH="0" flipV="0">
            <a:off x="26775155" y="2852147"/>
            <a:ext cx="67353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418" name="Rectangle 30418"/>
          <p:cNvSpPr/>
          <p:nvPr/>
        </p:nvSpPr>
        <p:spPr>
          <a:xfrm rot="0" flipH="0" flipV="0">
            <a:off x="27549347" y="2684507"/>
            <a:ext cx="94456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0419" name="Rectangle 30419"/>
          <p:cNvSpPr/>
          <p:nvPr/>
        </p:nvSpPr>
        <p:spPr>
          <a:xfrm rot="0" flipH="0" flipV="0">
            <a:off x="17507711" y="3295631"/>
            <a:ext cx="10177568" cy="23844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407664" algn="l"/>
                <a:tab pos="3864864" algn="l"/>
                <a:tab pos="4293107" algn="l"/>
                <a:tab pos="4792979" algn="l"/>
                <a:tab pos="5145023" algn="l"/>
                <a:tab pos="5957315" algn="l"/>
                <a:tab pos="6687311" algn="l"/>
                <a:tab pos="9250679" algn="l"/>
                <a:tab pos="10110215" algn="l"/>
              </a:tabLst>
            </a:pPr>
            <a:r>
              <a:rPr lang="en-US" sz="1592" baseline="0" b="0" i="1" dirty="0" spc="0">
                <a:latin typeface="ISOCPEURItalic" pitchFamily="0" charset="1"/>
              </a:rPr>
              <a:t>2	</a:t>
            </a:r>
            <a:r>
              <a:rPr lang="en-US" sz="2412" baseline="1506" b="0" i="1" dirty="0" spc="0">
                <a:latin typeface="ISOCPEURItalic" pitchFamily="0" charset="1"/>
              </a:rPr>
              <a:t>4,4	</a:t>
            </a:r>
            <a:r>
              <a:rPr lang="en-US" sz="2412" baseline="-11302" b="0" i="1" dirty="0" spc="0">
                <a:latin typeface="ISOCPEURItalic" pitchFamily="0" charset="1"/>
              </a:rPr>
              <a:t>1,27	</a:t>
            </a:r>
            <a:r>
              <a:rPr lang="en-US" sz="2412" baseline="-13562" b="0" i="1" dirty="0" spc="0">
                <a:latin typeface="ISOCPEURItalic" pitchFamily="0" charset="1"/>
              </a:rPr>
              <a:t>---	</a:t>
            </a:r>
            <a:r>
              <a:rPr lang="en-US" sz="2412" baseline="-5274" b="0" i="1" dirty="0" spc="0">
                <a:latin typeface="ISOCPEURItalic" pitchFamily="0" charset="1"/>
              </a:rPr>
              <a:t>1	</a:t>
            </a:r>
            <a:r>
              <a:rPr lang="en-US" sz="2412" baseline="-17329" b="0" i="1" dirty="0" spc="0">
                <a:latin typeface="ISOCPEURItalic" pitchFamily="0" charset="1"/>
              </a:rPr>
              <a:t>---	</a:t>
            </a:r>
            <a:r>
              <a:rPr lang="en-US" sz="2412" baseline="2260" b="0" i="1" dirty="0" spc="0">
                <a:latin typeface="ISOCPEURItalic" pitchFamily="0" charset="1"/>
              </a:rPr>
              <a:t>---	</a:t>
            </a:r>
            <a:r>
              <a:rPr lang="en-US" sz="2412" baseline="753" b="0" i="1" dirty="0" spc="0">
                <a:latin typeface="ISOCPEURItalic" pitchFamily="0" charset="1"/>
              </a:rPr>
              <a:t>---	</a:t>
            </a:r>
            <a:r>
              <a:rPr lang="en-US" sz="2412" baseline="2260" b="0" i="1" dirty="0" spc="0">
                <a:latin typeface="ISOCPEURItalic" pitchFamily="0" charset="1"/>
              </a:rPr>
              <a:t>1	</a:t>
            </a:r>
            <a:r>
              <a:rPr lang="en-US" sz="2412" baseline="452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420" name="Rectangle 30420"/>
          <p:cNvSpPr/>
          <p:nvPr/>
        </p:nvSpPr>
        <p:spPr>
          <a:xfrm rot="0" flipH="0" flipV="0">
            <a:off x="18030443" y="3076175"/>
            <a:ext cx="1997136" cy="63773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0480"/>
            <a:r>
              <a:rPr lang="en-US" sz="1592" baseline="0" b="0" i="1" dirty="0" spc="0">
                <a:latin typeface="ISOCPEURItalic" pitchFamily="0" charset="1"/>
              </a:rPr>
              <a:t>Зварювання закладних</a:t>
            </a:r>
          </a:p>
          <a:p>
            <a:pPr marL="0">
              <a:lnSpc>
                <a:spcPts val="1716"/>
              </a:lnSpc>
            </a:pPr>
            <a:r>
              <a:rPr lang="en-US" sz="1592" baseline="0" b="0" i="1" dirty="0" spc="0">
                <a:latin typeface="ISOCPEURItalic" pitchFamily="0" charset="1"/>
              </a:rPr>
              <a:t>деталей панелей стін і</a:t>
            </a:r>
          </a:p>
          <a:p>
            <a:pPr marL="771143">
              <a:lnSpc>
                <a:spcPts val="1704"/>
              </a:lnSpc>
            </a:pPr>
            <a:r>
              <a:rPr lang="en-US" sz="1592" baseline="0" b="0" i="1" dirty="0" spc="0">
                <a:latin typeface="ISOCPEURItalic" pitchFamily="0" charset="1"/>
              </a:rPr>
              <a:t>колон</a:t>
            </a:r>
          </a:p>
        </p:txBody>
      </p:sp>
      <p:sp>
        <p:nvSpPr>
          <p:cNvPr id="30421" name="Rectangle 30421"/>
          <p:cNvSpPr/>
          <p:nvPr/>
        </p:nvSpPr>
        <p:spPr>
          <a:xfrm rot="0" flipH="0" flipV="0">
            <a:off x="20365211" y="3184379"/>
            <a:ext cx="6914355" cy="4213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619"/>
            <a:r>
              <a:rPr lang="en-US" sz="1592" baseline="0" b="0" i="1" dirty="0" spc="0">
                <a:latin typeface="ISOCPEURItalic" pitchFamily="0" charset="1"/>
              </a:rPr>
              <a:t>10м</a:t>
            </a:r>
          </a:p>
          <a:p>
            <a:pPr marL="0">
              <a:lnSpc>
                <a:spcPts val="1716"/>
              </a:lnSpc>
              <a:tabLst>
                <a:tab pos="6819900" algn="l"/>
              </a:tabLst>
            </a:pPr>
            <a:r>
              <a:rPr lang="en-US" sz="1592" baseline="0" b="0" i="1" dirty="0" spc="0">
                <a:latin typeface="ISOCPEURItalic" pitchFamily="0" charset="1"/>
              </a:rPr>
              <a:t>шва	</a:t>
            </a:r>
            <a:r>
              <a:rPr lang="en-US" sz="2412" baseline="53496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0422" name="Rectangle 30422"/>
          <p:cNvSpPr/>
          <p:nvPr/>
        </p:nvSpPr>
        <p:spPr>
          <a:xfrm rot="0" flipH="0" flipV="0">
            <a:off x="24641555" y="3056363"/>
            <a:ext cx="1862430" cy="63773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Електрозварювальник</a:t>
            </a:r>
          </a:p>
          <a:p>
            <a:pPr marL="246888">
              <a:lnSpc>
                <a:spcPts val="1715"/>
              </a:lnSpc>
            </a:pPr>
            <a:r>
              <a:rPr lang="en-US" sz="1592" baseline="0" b="0" i="1" dirty="0" spc="0">
                <a:latin typeface="ISOCPEURItalic" pitchFamily="0" charset="1"/>
              </a:rPr>
              <a:t>ручної зварки 6</a:t>
            </a:r>
          </a:p>
          <a:p>
            <a:pPr marL="609600">
              <a:lnSpc>
                <a:spcPts val="1704"/>
              </a:lnSpc>
            </a:pPr>
            <a:r>
              <a:rPr lang="en-US" sz="1592" baseline="0" b="0" i="1" dirty="0" spc="0">
                <a:latin typeface="ISOCPEURItalic" pitchFamily="0" charset="1"/>
              </a:rPr>
              <a:t>розряду</a:t>
            </a:r>
          </a:p>
        </p:txBody>
      </p:sp>
      <p:sp>
        <p:nvSpPr>
          <p:cNvPr id="30423" name="Rectangle 30423"/>
          <p:cNvSpPr/>
          <p:nvPr/>
        </p:nvSpPr>
        <p:spPr>
          <a:xfrm rot="0" flipH="0" flipV="0">
            <a:off x="18045683" y="2559539"/>
            <a:ext cx="1970236" cy="41980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Установлення стінових</a:t>
            </a:r>
          </a:p>
          <a:p>
            <a:pPr marL="653797">
              <a:lnSpc>
                <a:spcPts val="1703"/>
              </a:lnSpc>
            </a:pPr>
            <a:r>
              <a:rPr lang="en-US" sz="1592" baseline="0" b="0" i="1" dirty="0" spc="0">
                <a:latin typeface="ISOCPEURItalic" pitchFamily="0" charset="1"/>
              </a:rPr>
              <a:t>панелей</a:t>
            </a:r>
          </a:p>
        </p:txBody>
      </p:sp>
      <p:sp>
        <p:nvSpPr>
          <p:cNvPr id="30424" name="Rectangle 30424"/>
          <p:cNvSpPr/>
          <p:nvPr/>
        </p:nvSpPr>
        <p:spPr>
          <a:xfrm rot="0" flipH="0" flipV="0">
            <a:off x="24554687" y="2463527"/>
            <a:ext cx="2037994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Монтажник конструкцій</a:t>
            </a:r>
          </a:p>
        </p:txBody>
      </p:sp>
      <p:sp>
        <p:nvSpPr>
          <p:cNvPr id="30425" name="Rectangle 30425"/>
          <p:cNvSpPr/>
          <p:nvPr/>
        </p:nvSpPr>
        <p:spPr>
          <a:xfrm rot="0" flipH="0" flipV="0">
            <a:off x="25118567" y="2693651"/>
            <a:ext cx="2165572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071116" algn="l"/>
              </a:tabLst>
            </a:pPr>
            <a:r>
              <a:rPr lang="en-US" sz="1592" baseline="0" b="0" i="1" dirty="0" spc="0">
                <a:latin typeface="ISOCPEURItalic" pitchFamily="0" charset="1"/>
              </a:rPr>
              <a:t>(II,III, IV, V)	</a:t>
            </a:r>
            <a:r>
              <a:rPr lang="en-US" sz="2412" baseline="3013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0426" name="Rectangle 30426"/>
          <p:cNvSpPr/>
          <p:nvPr/>
        </p:nvSpPr>
        <p:spPr>
          <a:xfrm rot="0" flipH="0" flipV="0">
            <a:off x="17129759" y="2980163"/>
            <a:ext cx="67353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427" name="Rectangle 30427"/>
          <p:cNvSpPr/>
          <p:nvPr/>
        </p:nvSpPr>
        <p:spPr>
          <a:xfrm rot="0" flipH="0" flipV="0">
            <a:off x="21398483" y="812330"/>
            <a:ext cx="2790894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Технологічні розрахунки</a:t>
            </a:r>
          </a:p>
        </p:txBody>
      </p:sp>
      <p:sp>
        <p:nvSpPr>
          <p:cNvPr id="30428" name="Rectangle 30428"/>
          <p:cNvSpPr/>
          <p:nvPr/>
        </p:nvSpPr>
        <p:spPr>
          <a:xfrm rot="0" flipH="0" flipV="0">
            <a:off x="23265383" y="2643359"/>
            <a:ext cx="626269" cy="2033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42900" algn="l"/>
              </a:tabLst>
            </a:pPr>
            <a:r>
              <a:rPr lang="en-US" sz="1592" baseline="0" b="0" i="1" dirty="0" spc="0">
                <a:latin typeface="ISOCPEURItalic" pitchFamily="0" charset="1"/>
              </a:rPr>
              <a:t>ДЕК	-50</a:t>
            </a:r>
          </a:p>
        </p:txBody>
      </p:sp>
      <p:sp>
        <p:nvSpPr>
          <p:cNvPr id="30429" name="Rectangle 30429"/>
          <p:cNvSpPr/>
          <p:nvPr/>
        </p:nvSpPr>
        <p:spPr>
          <a:xfrm rot="0" flipH="0" flipV="0">
            <a:off x="28058363" y="1253589"/>
            <a:ext cx="1084174" cy="2635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064" baseline="0" b="0" i="1" dirty="0" spc="0">
                <a:latin typeface="ISOCPEURItalic" pitchFamily="0" charset="1"/>
              </a:rPr>
              <a:t>Робочі дні</a:t>
            </a:r>
          </a:p>
        </p:txBody>
      </p:sp>
      <p:sp>
        <p:nvSpPr>
          <p:cNvPr id="30430" name="Rectangle 30430"/>
          <p:cNvSpPr/>
          <p:nvPr/>
        </p:nvSpPr>
        <p:spPr>
          <a:xfrm rot="0" flipH="0" flipV="0">
            <a:off x="27904439" y="2228324"/>
            <a:ext cx="58193" cy="1757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76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431" name="Rectangle 30431"/>
          <p:cNvSpPr/>
          <p:nvPr/>
        </p:nvSpPr>
        <p:spPr>
          <a:xfrm rot="0" flipH="0" flipV="0">
            <a:off x="28389071" y="1936433"/>
            <a:ext cx="428554" cy="20502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5" baseline="0" b="0" i="1" dirty="0" spc="0">
                <a:latin typeface="ISOCPEURItalic" pitchFamily="0" charset="1"/>
              </a:rPr>
              <a:t>зміни</a:t>
            </a:r>
          </a:p>
        </p:txBody>
      </p:sp>
      <p:sp>
        <p:nvSpPr>
          <p:cNvPr id="30432" name="Rectangle 30432"/>
          <p:cNvSpPr/>
          <p:nvPr/>
        </p:nvSpPr>
        <p:spPr>
          <a:xfrm rot="0" flipH="0" flipV="0">
            <a:off x="27992831" y="1694924"/>
            <a:ext cx="58193" cy="1757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76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433" name="Rectangle 30433"/>
          <p:cNvSpPr/>
          <p:nvPr/>
        </p:nvSpPr>
        <p:spPr>
          <a:xfrm rot="0" flipH="0" flipV="0">
            <a:off x="28076651" y="2228324"/>
            <a:ext cx="215165" cy="1757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76" baseline="0" b="0" i="1" dirty="0" spc="593">
                <a:latin typeface="ISOCPEURItalic" pitchFamily="0" charset="1"/>
              </a:rPr>
              <a:t>2</a:t>
            </a:r>
            <a:r>
              <a:rPr lang="en-US" sz="1376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434" name="Rectangle 30434"/>
          <p:cNvSpPr/>
          <p:nvPr/>
        </p:nvSpPr>
        <p:spPr>
          <a:xfrm rot="0" flipH="0" flipV="0">
            <a:off x="28320491" y="1694924"/>
            <a:ext cx="81610" cy="1757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76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0435" name="Rectangle 30435"/>
          <p:cNvSpPr/>
          <p:nvPr/>
        </p:nvSpPr>
        <p:spPr>
          <a:xfrm rot="0" flipH="0" flipV="0">
            <a:off x="28405835" y="2228324"/>
            <a:ext cx="213641" cy="1757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76" baseline="0" b="0" i="1" dirty="0" spc="581">
                <a:latin typeface="ISOCPEURItalic" pitchFamily="0" charset="1"/>
              </a:rPr>
              <a:t>2</a:t>
            </a:r>
            <a:r>
              <a:rPr lang="en-US" sz="1376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436" name="Rectangle 30436"/>
          <p:cNvSpPr/>
          <p:nvPr/>
        </p:nvSpPr>
        <p:spPr>
          <a:xfrm rot="0" flipH="0" flipV="0">
            <a:off x="28649675" y="1694924"/>
            <a:ext cx="81610" cy="1757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76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0437" name="Rectangle 30437"/>
          <p:cNvSpPr/>
          <p:nvPr/>
        </p:nvSpPr>
        <p:spPr>
          <a:xfrm rot="0" flipH="0" flipV="0">
            <a:off x="28735019" y="2228324"/>
            <a:ext cx="213641" cy="1757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76" baseline="0" b="0" i="1" dirty="0" spc="581">
                <a:latin typeface="ISOCPEURItalic" pitchFamily="0" charset="1"/>
              </a:rPr>
              <a:t>2</a:t>
            </a:r>
            <a:r>
              <a:rPr lang="en-US" sz="1376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438" name="Rectangle 30438"/>
          <p:cNvSpPr/>
          <p:nvPr/>
        </p:nvSpPr>
        <p:spPr>
          <a:xfrm rot="0" flipH="0" flipV="0">
            <a:off x="28978859" y="1694924"/>
            <a:ext cx="93318" cy="1757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76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0439" name="Rectangle 30439"/>
          <p:cNvSpPr/>
          <p:nvPr/>
        </p:nvSpPr>
        <p:spPr>
          <a:xfrm rot="0" flipH="0" flipV="0">
            <a:off x="29062679" y="2228324"/>
            <a:ext cx="215165" cy="1757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76" baseline="0" b="0" i="1" dirty="0" spc="593">
                <a:latin typeface="ISOCPEURItalic" pitchFamily="0" charset="1"/>
              </a:rPr>
              <a:t>2</a:t>
            </a:r>
            <a:r>
              <a:rPr lang="en-US" sz="1376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440" name="Rectangle 30440"/>
          <p:cNvSpPr/>
          <p:nvPr/>
        </p:nvSpPr>
        <p:spPr>
          <a:xfrm rot="0" flipH="0" flipV="0">
            <a:off x="29306519" y="1694924"/>
            <a:ext cx="81610" cy="1757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76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0441" name="Rectangle 30441"/>
          <p:cNvSpPr/>
          <p:nvPr/>
        </p:nvSpPr>
        <p:spPr>
          <a:xfrm rot="0" flipH="0" flipV="0">
            <a:off x="29391863" y="2228324"/>
            <a:ext cx="81610" cy="1757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76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0442" name="Rectangle 30442"/>
          <p:cNvSpPr/>
          <p:nvPr/>
        </p:nvSpPr>
        <p:spPr>
          <a:xfrm rot="0" flipH="0" flipV="0">
            <a:off x="22279355" y="9027736"/>
            <a:ext cx="327286" cy="1973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44" baseline="0" b="0" i="1" dirty="0" spc="0">
                <a:latin typeface="ISOCPEURItalic" pitchFamily="0" charset="1"/>
              </a:rPr>
              <a:t>ст.2</a:t>
            </a:r>
          </a:p>
        </p:txBody>
      </p:sp>
      <p:sp>
        <p:nvSpPr>
          <p:cNvPr id="30443" name="Rectangle 30443"/>
          <p:cNvSpPr/>
          <p:nvPr/>
        </p:nvSpPr>
        <p:spPr>
          <a:xfrm rot="0" flipH="0" flipV="0">
            <a:off x="19706843" y="9514011"/>
            <a:ext cx="265512" cy="1726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51" baseline="0" b="0" i="1" dirty="0" spc="196">
                <a:latin typeface="ISOCPEURItalic" pitchFamily="0" charset="1"/>
              </a:rPr>
              <a:t>2</a:t>
            </a:r>
            <a:r>
              <a:rPr lang="en-US" sz="1351" baseline="0" b="0" i="1" dirty="0" spc="0">
                <a:latin typeface="ISOCPEURItalic" pitchFamily="0" charset="1"/>
              </a:rPr>
              <a:t>-3</a:t>
            </a:r>
          </a:p>
        </p:txBody>
      </p:sp>
      <p:sp>
        <p:nvSpPr>
          <p:cNvPr id="30444" name="Rectangle 30444"/>
          <p:cNvSpPr/>
          <p:nvPr/>
        </p:nvSpPr>
        <p:spPr>
          <a:xfrm rot="-5400000" flipH="0" flipV="0">
            <a:off x="19074899" y="9563344"/>
            <a:ext cx="381802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720</a:t>
            </a:r>
          </a:p>
        </p:txBody>
      </p:sp>
      <p:sp>
        <p:nvSpPr>
          <p:cNvPr id="30445" name="Rectangle 30445"/>
          <p:cNvSpPr/>
          <p:nvPr/>
        </p:nvSpPr>
        <p:spPr>
          <a:xfrm rot="0" flipH="0" flipV="0">
            <a:off x="20304251" y="9987975"/>
            <a:ext cx="242506" cy="1726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51" baseline="0" b="0" i="1" dirty="0" spc="196">
                <a:latin typeface="ISOCPEURItalic" pitchFamily="0" charset="1"/>
              </a:rPr>
              <a:t>2</a:t>
            </a:r>
            <a:r>
              <a:rPr lang="en-US" sz="1351" baseline="0" b="0" i="1" dirty="0" spc="0">
                <a:latin typeface="ISOCPEURItalic" pitchFamily="0" charset="1"/>
              </a:rPr>
              <a:t>-1</a:t>
            </a:r>
          </a:p>
        </p:txBody>
      </p:sp>
      <p:sp>
        <p:nvSpPr>
          <p:cNvPr id="30446" name="Rectangle 30446"/>
          <p:cNvSpPr/>
          <p:nvPr/>
        </p:nvSpPr>
        <p:spPr>
          <a:xfrm rot="0" flipH="0" flipV="0">
            <a:off x="20334731" y="9486579"/>
            <a:ext cx="265512" cy="1726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51" baseline="0" b="0" i="1" dirty="0" spc="196">
                <a:latin typeface="ISOCPEURItalic" pitchFamily="0" charset="1"/>
              </a:rPr>
              <a:t>2</a:t>
            </a:r>
            <a:r>
              <a:rPr lang="en-US" sz="1351" baseline="0" b="0" i="1" dirty="0" spc="0">
                <a:latin typeface="ISOCPEURItalic" pitchFamily="0" charset="1"/>
              </a:rPr>
              <a:t>-2</a:t>
            </a:r>
          </a:p>
        </p:txBody>
      </p:sp>
      <p:sp>
        <p:nvSpPr>
          <p:cNvPr id="30447" name="Rectangle 30447"/>
          <p:cNvSpPr/>
          <p:nvPr/>
        </p:nvSpPr>
        <p:spPr>
          <a:xfrm rot="-5400000" flipH="0" flipV="0">
            <a:off x="19221592" y="7774557"/>
            <a:ext cx="527329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4000</a:t>
            </a:r>
          </a:p>
        </p:txBody>
      </p:sp>
      <p:sp>
        <p:nvSpPr>
          <p:cNvPr id="30448" name="Rectangle 30448"/>
          <p:cNvSpPr/>
          <p:nvPr/>
        </p:nvSpPr>
        <p:spPr>
          <a:xfrm rot="0" flipH="0" flipV="0">
            <a:off x="23394923" y="5574719"/>
            <a:ext cx="6266408" cy="2521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07491" algn="l"/>
                <a:tab pos="4901183" algn="l"/>
                <a:tab pos="5975603" algn="l"/>
              </a:tabLst>
            </a:pPr>
            <a:r>
              <a:rPr lang="en-US" sz="2737" baseline="-9295" b="0" i="1" dirty="0" spc="0">
                <a:latin typeface="ISOCPEURItalic" pitchFamily="0" charset="1"/>
              </a:rPr>
              <a:t>3	Цвяхи	</a:t>
            </a:r>
            <a:r>
              <a:rPr lang="en-US" sz="2737" baseline="1327" b="0" i="1" dirty="0" spc="0">
                <a:latin typeface="ISOCPEURItalic" pitchFamily="0" charset="1"/>
              </a:rPr>
              <a:t>кг	</a:t>
            </a:r>
            <a:r>
              <a:rPr lang="en-US" sz="1807" baseline="0" b="0" i="1" dirty="0" spc="0">
                <a:latin typeface="ISOCPEURItalic" pitchFamily="0" charset="1"/>
              </a:rPr>
              <a:t>120</a:t>
            </a:r>
          </a:p>
        </p:txBody>
      </p:sp>
      <p:sp>
        <p:nvSpPr>
          <p:cNvPr id="30449" name="Rectangle 30449"/>
          <p:cNvSpPr/>
          <p:nvPr/>
        </p:nvSpPr>
        <p:spPr>
          <a:xfrm rot="0" flipH="0" flipV="0">
            <a:off x="23902415" y="8394119"/>
            <a:ext cx="1102394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Ліс пиляний</a:t>
            </a:r>
          </a:p>
        </p:txBody>
      </p:sp>
      <p:sp>
        <p:nvSpPr>
          <p:cNvPr id="30450" name="Rectangle 30450"/>
          <p:cNvSpPr/>
          <p:nvPr/>
        </p:nvSpPr>
        <p:spPr>
          <a:xfrm rot="0" flipH="0" flipV="0">
            <a:off x="23902415" y="7302935"/>
            <a:ext cx="2075338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Антикорозійна паста</a:t>
            </a:r>
          </a:p>
        </p:txBody>
      </p:sp>
      <p:sp>
        <p:nvSpPr>
          <p:cNvPr id="30451" name="Rectangle 30451"/>
          <p:cNvSpPr/>
          <p:nvPr/>
        </p:nvSpPr>
        <p:spPr>
          <a:xfrm rot="0" flipH="0" flipV="0">
            <a:off x="23902415" y="6486071"/>
            <a:ext cx="1454939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Карбіт кальція</a:t>
            </a:r>
          </a:p>
        </p:txBody>
      </p:sp>
      <p:sp>
        <p:nvSpPr>
          <p:cNvPr id="30452" name="Rectangle 30452"/>
          <p:cNvSpPr/>
          <p:nvPr/>
        </p:nvSpPr>
        <p:spPr>
          <a:xfrm rot="0" flipH="0" flipV="0">
            <a:off x="23369015" y="8436791"/>
            <a:ext cx="183617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30453" name="Rectangle 30453"/>
          <p:cNvSpPr/>
          <p:nvPr/>
        </p:nvSpPr>
        <p:spPr>
          <a:xfrm rot="0" flipH="0" flipV="0">
            <a:off x="23364443" y="6737531"/>
            <a:ext cx="1181092" cy="23995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37972" algn="l"/>
              </a:tabLst>
            </a:pPr>
            <a:r>
              <a:rPr lang="en-US" sz="2737" baseline="-3983" b="0" i="1" dirty="0" spc="0">
                <a:latin typeface="ISOCPEURItalic" pitchFamily="0" charset="1"/>
              </a:rPr>
              <a:t>7	</a:t>
            </a:r>
            <a:r>
              <a:rPr lang="en-US" sz="1807" baseline="0" b="0" i="1" dirty="0" spc="0">
                <a:latin typeface="ISOCPEURItalic" pitchFamily="0" charset="1"/>
              </a:rPr>
              <a:t>Кисень</a:t>
            </a:r>
          </a:p>
        </p:txBody>
      </p:sp>
      <p:sp>
        <p:nvSpPr>
          <p:cNvPr id="30454" name="Rectangle 30454"/>
          <p:cNvSpPr/>
          <p:nvPr/>
        </p:nvSpPr>
        <p:spPr>
          <a:xfrm rot="0" flipH="0" flipV="0">
            <a:off x="23369015" y="7851575"/>
            <a:ext cx="152861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11</a:t>
            </a:r>
          </a:p>
        </p:txBody>
      </p:sp>
      <p:sp>
        <p:nvSpPr>
          <p:cNvPr id="30455" name="Rectangle 30455"/>
          <p:cNvSpPr/>
          <p:nvPr/>
        </p:nvSpPr>
        <p:spPr>
          <a:xfrm rot="0" flipH="0" flipV="0">
            <a:off x="23369015" y="7578779"/>
            <a:ext cx="183617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10</a:t>
            </a:r>
          </a:p>
        </p:txBody>
      </p:sp>
      <p:sp>
        <p:nvSpPr>
          <p:cNvPr id="30456" name="Rectangle 30456"/>
          <p:cNvSpPr/>
          <p:nvPr/>
        </p:nvSpPr>
        <p:spPr>
          <a:xfrm rot="0" flipH="0" flipV="0">
            <a:off x="23369015" y="8124371"/>
            <a:ext cx="183617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30457" name="Rectangle 30457"/>
          <p:cNvSpPr/>
          <p:nvPr/>
        </p:nvSpPr>
        <p:spPr>
          <a:xfrm rot="0" flipH="0" flipV="0">
            <a:off x="23369015" y="7286171"/>
            <a:ext cx="107186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9</a:t>
            </a:r>
          </a:p>
        </p:txBody>
      </p:sp>
      <p:sp>
        <p:nvSpPr>
          <p:cNvPr id="30458" name="Rectangle 30458"/>
          <p:cNvSpPr/>
          <p:nvPr/>
        </p:nvSpPr>
        <p:spPr>
          <a:xfrm rot="0" flipH="0" flipV="0">
            <a:off x="23369015" y="7034711"/>
            <a:ext cx="107186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30459" name="Rectangle 30459"/>
          <p:cNvSpPr/>
          <p:nvPr/>
        </p:nvSpPr>
        <p:spPr>
          <a:xfrm rot="0" flipH="0" flipV="0">
            <a:off x="23902415" y="7555919"/>
            <a:ext cx="650924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Бензин</a:t>
            </a:r>
          </a:p>
        </p:txBody>
      </p:sp>
      <p:sp>
        <p:nvSpPr>
          <p:cNvPr id="30460" name="Rectangle 30460"/>
          <p:cNvSpPr/>
          <p:nvPr/>
        </p:nvSpPr>
        <p:spPr>
          <a:xfrm rot="0" flipH="0" flipV="0">
            <a:off x="23882603" y="8121323"/>
            <a:ext cx="689025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Солідол</a:t>
            </a:r>
          </a:p>
        </p:txBody>
      </p:sp>
      <p:sp>
        <p:nvSpPr>
          <p:cNvPr id="30461" name="Rectangle 30461"/>
          <p:cNvSpPr/>
          <p:nvPr/>
        </p:nvSpPr>
        <p:spPr>
          <a:xfrm rot="0" flipH="0" flipV="0">
            <a:off x="23902415" y="7868339"/>
            <a:ext cx="321560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Гас</a:t>
            </a:r>
          </a:p>
        </p:txBody>
      </p:sp>
      <p:sp>
        <p:nvSpPr>
          <p:cNvPr id="30462" name="Rectangle 30462"/>
          <p:cNvSpPr/>
          <p:nvPr/>
        </p:nvSpPr>
        <p:spPr>
          <a:xfrm rot="0" flipH="0" flipV="0">
            <a:off x="23897843" y="7001183"/>
            <a:ext cx="329364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Газ</a:t>
            </a:r>
          </a:p>
        </p:txBody>
      </p:sp>
      <p:sp>
        <p:nvSpPr>
          <p:cNvPr id="30463" name="Rectangle 30463"/>
          <p:cNvSpPr/>
          <p:nvPr/>
        </p:nvSpPr>
        <p:spPr>
          <a:xfrm rot="0" flipH="0" flipV="0">
            <a:off x="23394923" y="6193463"/>
            <a:ext cx="107186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0464" name="Rectangle 30464"/>
          <p:cNvSpPr/>
          <p:nvPr/>
        </p:nvSpPr>
        <p:spPr>
          <a:xfrm rot="0" flipH="0" flipV="0">
            <a:off x="23394923" y="5900855"/>
            <a:ext cx="122564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0465" name="Rectangle 30465"/>
          <p:cNvSpPr/>
          <p:nvPr/>
        </p:nvSpPr>
        <p:spPr>
          <a:xfrm rot="0" flipH="0" flipV="0">
            <a:off x="23396447" y="6457115"/>
            <a:ext cx="107186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30466" name="Rectangle 30466"/>
          <p:cNvSpPr/>
          <p:nvPr/>
        </p:nvSpPr>
        <p:spPr>
          <a:xfrm rot="0" flipH="0" flipV="0">
            <a:off x="23902415" y="6193463"/>
            <a:ext cx="536163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Оліфа</a:t>
            </a:r>
          </a:p>
        </p:txBody>
      </p:sp>
      <p:sp>
        <p:nvSpPr>
          <p:cNvPr id="30467" name="Rectangle 30467"/>
          <p:cNvSpPr/>
          <p:nvPr/>
        </p:nvSpPr>
        <p:spPr>
          <a:xfrm rot="0" flipH="0" flipV="0">
            <a:off x="23902415" y="5900855"/>
            <a:ext cx="1026934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248">
                <a:latin typeface="ISOCPEURItalic" pitchFamily="0" charset="1"/>
              </a:rPr>
              <a:t>Е</a:t>
            </a:r>
            <a:r>
              <a:rPr lang="en-US" sz="1807" baseline="0" b="0" i="1" dirty="0" spc="0">
                <a:latin typeface="ISOCPEURItalic" pitchFamily="0" charset="1"/>
              </a:rPr>
              <a:t>лектроди</a:t>
            </a:r>
          </a:p>
        </p:txBody>
      </p:sp>
      <p:sp>
        <p:nvSpPr>
          <p:cNvPr id="30468" name="Rectangle 30468"/>
          <p:cNvSpPr/>
          <p:nvPr/>
        </p:nvSpPr>
        <p:spPr>
          <a:xfrm rot="0" flipH="0" flipV="0">
            <a:off x="28293059" y="8401739"/>
            <a:ext cx="1454168" cy="2826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063751" algn="l"/>
              </a:tabLst>
            </a:pPr>
            <a:r>
              <a:rPr lang="en-US" sz="2737" baseline="-22575" b="0" i="1" dirty="0" spc="0">
                <a:latin typeface="ISOCPEURItalic" pitchFamily="0" charset="1"/>
              </a:rPr>
              <a:t>м	</a:t>
            </a:r>
            <a:r>
              <a:rPr lang="en-US" sz="1807" baseline="0" b="0" i="1" dirty="0" spc="0">
                <a:latin typeface="ISOCPEURItalic" pitchFamily="0" charset="1"/>
              </a:rPr>
              <a:t>24,0</a:t>
            </a:r>
          </a:p>
        </p:txBody>
      </p:sp>
      <p:sp>
        <p:nvSpPr>
          <p:cNvPr id="30469" name="Rectangle 30469"/>
          <p:cNvSpPr/>
          <p:nvPr/>
        </p:nvSpPr>
        <p:spPr>
          <a:xfrm rot="0" flipH="0" flipV="0">
            <a:off x="28296107" y="7011851"/>
            <a:ext cx="1383512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092708" algn="l"/>
              </a:tabLst>
            </a:pPr>
            <a:r>
              <a:rPr lang="en-US" sz="2737" baseline="10623" b="0" i="1" dirty="0" spc="0">
                <a:latin typeface="ISOCPEURItalic" pitchFamily="0" charset="1"/>
              </a:rPr>
              <a:t>кг	</a:t>
            </a:r>
            <a:r>
              <a:rPr lang="en-US" sz="1807" baseline="0" b="0" i="1" dirty="0" spc="0">
                <a:latin typeface="ISOCPEURItalic" pitchFamily="0" charset="1"/>
              </a:rPr>
              <a:t>176</a:t>
            </a:r>
          </a:p>
        </p:txBody>
      </p:sp>
      <p:sp>
        <p:nvSpPr>
          <p:cNvPr id="30470" name="Rectangle 30470"/>
          <p:cNvSpPr/>
          <p:nvPr/>
        </p:nvSpPr>
        <p:spPr>
          <a:xfrm rot="0" flipH="0" flipV="0">
            <a:off x="28280867" y="6723815"/>
            <a:ext cx="122564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м</a:t>
            </a:r>
          </a:p>
        </p:txBody>
      </p:sp>
      <p:sp>
        <p:nvSpPr>
          <p:cNvPr id="30471" name="Rectangle 30471"/>
          <p:cNvSpPr/>
          <p:nvPr/>
        </p:nvSpPr>
        <p:spPr>
          <a:xfrm rot="0" flipH="0" flipV="0">
            <a:off x="28296107" y="7807379"/>
            <a:ext cx="214373" cy="52341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кг</a:t>
            </a:r>
          </a:p>
          <a:p>
            <a:pPr marL="0">
              <a:lnSpc>
                <a:spcPts val="2304"/>
              </a:lnSpc>
            </a:pPr>
            <a:r>
              <a:rPr lang="en-US" sz="1807" baseline="0" b="0" i="1" dirty="0" spc="0">
                <a:latin typeface="ISOCPEURItalic" pitchFamily="0" charset="1"/>
              </a:rPr>
              <a:t>кг</a:t>
            </a:r>
          </a:p>
        </p:txBody>
      </p:sp>
      <p:sp>
        <p:nvSpPr>
          <p:cNvPr id="30472" name="Rectangle 30472"/>
          <p:cNvSpPr/>
          <p:nvPr/>
        </p:nvSpPr>
        <p:spPr>
          <a:xfrm rot="0" flipH="0" flipV="0">
            <a:off x="28448507" y="8346875"/>
            <a:ext cx="107186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0473" name="Rectangle 30473"/>
          <p:cNvSpPr/>
          <p:nvPr/>
        </p:nvSpPr>
        <p:spPr>
          <a:xfrm rot="0" flipH="0" flipV="0">
            <a:off x="28265627" y="7295315"/>
            <a:ext cx="244853" cy="45026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Кг</a:t>
            </a:r>
          </a:p>
          <a:p>
            <a:pPr marL="30481">
              <a:lnSpc>
                <a:spcPts val="1728"/>
              </a:lnSpc>
            </a:pPr>
            <a:r>
              <a:rPr lang="en-US" sz="1807" baseline="0" b="0" i="1" dirty="0" spc="0">
                <a:latin typeface="ISOCPEURItalic" pitchFamily="0" charset="1"/>
              </a:rPr>
              <a:t>кг</a:t>
            </a:r>
          </a:p>
        </p:txBody>
      </p:sp>
      <p:sp>
        <p:nvSpPr>
          <p:cNvPr id="30474" name="Rectangle 30474"/>
          <p:cNvSpPr/>
          <p:nvPr/>
        </p:nvSpPr>
        <p:spPr>
          <a:xfrm rot="0" flipH="0" flipV="0">
            <a:off x="29388815" y="8109131"/>
            <a:ext cx="290804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130</a:t>
            </a:r>
          </a:p>
        </p:txBody>
      </p:sp>
      <p:sp>
        <p:nvSpPr>
          <p:cNvPr id="30475" name="Rectangle 30475"/>
          <p:cNvSpPr/>
          <p:nvPr/>
        </p:nvSpPr>
        <p:spPr>
          <a:xfrm rot="0" flipH="0" flipV="0">
            <a:off x="29449775" y="7853099"/>
            <a:ext cx="214373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98</a:t>
            </a:r>
          </a:p>
        </p:txBody>
      </p:sp>
      <p:sp>
        <p:nvSpPr>
          <p:cNvPr id="30476" name="Rectangle 30476"/>
          <p:cNvSpPr/>
          <p:nvPr/>
        </p:nvSpPr>
        <p:spPr>
          <a:xfrm rot="0" flipH="0" flipV="0">
            <a:off x="29388815" y="7304459"/>
            <a:ext cx="321560" cy="46855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270</a:t>
            </a:r>
          </a:p>
          <a:p>
            <a:pPr marL="60960">
              <a:lnSpc>
                <a:spcPts val="1872"/>
              </a:lnSpc>
            </a:pPr>
            <a:r>
              <a:rPr lang="en-US" sz="1807" baseline="0" b="0" i="1" dirty="0" spc="0">
                <a:latin typeface="ISOCPEURItalic" pitchFamily="0" charset="1"/>
              </a:rPr>
              <a:t>60</a:t>
            </a:r>
          </a:p>
        </p:txBody>
      </p:sp>
      <p:sp>
        <p:nvSpPr>
          <p:cNvPr id="30477" name="Rectangle 30477"/>
          <p:cNvSpPr/>
          <p:nvPr/>
        </p:nvSpPr>
        <p:spPr>
          <a:xfrm rot="0" flipH="0" flipV="0">
            <a:off x="28296107" y="6182795"/>
            <a:ext cx="214373" cy="46550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кг</a:t>
            </a:r>
          </a:p>
          <a:p>
            <a:pPr marL="0">
              <a:lnSpc>
                <a:spcPts val="1847"/>
              </a:lnSpc>
            </a:pPr>
            <a:r>
              <a:rPr lang="en-US" sz="1807" baseline="0" b="0" i="1" dirty="0" spc="0">
                <a:latin typeface="ISOCPEURItalic" pitchFamily="0" charset="1"/>
              </a:rPr>
              <a:t>кг</a:t>
            </a:r>
          </a:p>
        </p:txBody>
      </p:sp>
      <p:sp>
        <p:nvSpPr>
          <p:cNvPr id="30478" name="Rectangle 30478"/>
          <p:cNvSpPr/>
          <p:nvPr/>
        </p:nvSpPr>
        <p:spPr>
          <a:xfrm rot="0" flipH="0" flipV="0">
            <a:off x="28434791" y="6617135"/>
            <a:ext cx="107186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0479" name="Rectangle 30479"/>
          <p:cNvSpPr/>
          <p:nvPr/>
        </p:nvSpPr>
        <p:spPr>
          <a:xfrm rot="0" flipH="0" flipV="0">
            <a:off x="28296107" y="5861231"/>
            <a:ext cx="214373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кг</a:t>
            </a:r>
          </a:p>
        </p:txBody>
      </p:sp>
      <p:sp>
        <p:nvSpPr>
          <p:cNvPr id="30480" name="Rectangle 30480"/>
          <p:cNvSpPr/>
          <p:nvPr/>
        </p:nvSpPr>
        <p:spPr>
          <a:xfrm rot="0" flipH="0" flipV="0">
            <a:off x="29388815" y="6152315"/>
            <a:ext cx="321559" cy="79773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60960"/>
            <a:r>
              <a:rPr lang="en-US" sz="1807" baseline="0" b="0" i="1" dirty="0" spc="0">
                <a:latin typeface="ISOCPEURItalic" pitchFamily="0" charset="1"/>
              </a:rPr>
              <a:t>30</a:t>
            </a:r>
          </a:p>
          <a:p>
            <a:pPr marL="60960">
              <a:lnSpc>
                <a:spcPts val="2304"/>
              </a:lnSpc>
            </a:pPr>
            <a:r>
              <a:rPr lang="en-US" sz="1807" baseline="0" b="0" i="1" dirty="0" spc="0">
                <a:latin typeface="ISOCPEURItalic" pitchFamily="0" charset="1"/>
              </a:rPr>
              <a:t>33</a:t>
            </a:r>
          </a:p>
          <a:p>
            <a:pPr marL="0">
              <a:lnSpc>
                <a:spcPts val="2159"/>
              </a:lnSpc>
            </a:pPr>
            <a:r>
              <a:rPr lang="en-US" sz="1807" baseline="0" b="0" i="1" dirty="0" spc="0">
                <a:latin typeface="ISOCPEURItalic" pitchFamily="0" charset="1"/>
              </a:rPr>
              <a:t>920</a:t>
            </a:r>
          </a:p>
        </p:txBody>
      </p:sp>
      <p:sp>
        <p:nvSpPr>
          <p:cNvPr id="30481" name="Rectangle 30481"/>
          <p:cNvSpPr/>
          <p:nvPr/>
        </p:nvSpPr>
        <p:spPr>
          <a:xfrm rot="0" flipH="0" flipV="0">
            <a:off x="29388815" y="5877995"/>
            <a:ext cx="321560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320</a:t>
            </a:r>
          </a:p>
        </p:txBody>
      </p:sp>
      <p:sp>
        <p:nvSpPr>
          <p:cNvPr id="30482" name="Rectangle 30482"/>
          <p:cNvSpPr/>
          <p:nvPr/>
        </p:nvSpPr>
        <p:spPr>
          <a:xfrm rot="0" flipH="0" flipV="0">
            <a:off x="23902415" y="5303447"/>
            <a:ext cx="2557563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Болти зварочні з гайками</a:t>
            </a:r>
          </a:p>
        </p:txBody>
      </p:sp>
      <p:sp>
        <p:nvSpPr>
          <p:cNvPr id="30483" name="Rectangle 30483"/>
          <p:cNvSpPr/>
          <p:nvPr/>
        </p:nvSpPr>
        <p:spPr>
          <a:xfrm rot="0" flipH="0" flipV="0">
            <a:off x="23902415" y="5010839"/>
            <a:ext cx="1347523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і огородження</a:t>
            </a:r>
          </a:p>
        </p:txBody>
      </p:sp>
      <p:sp>
        <p:nvSpPr>
          <p:cNvPr id="30484" name="Rectangle 30484"/>
          <p:cNvSpPr/>
          <p:nvPr/>
        </p:nvSpPr>
        <p:spPr>
          <a:xfrm rot="0" flipH="0" flipV="0">
            <a:off x="23756111" y="4780715"/>
            <a:ext cx="3323249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Метал для монтажних пристроїв </a:t>
            </a:r>
          </a:p>
        </p:txBody>
      </p:sp>
      <p:sp>
        <p:nvSpPr>
          <p:cNvPr id="30485" name="Rectangle 30485"/>
          <p:cNvSpPr/>
          <p:nvPr/>
        </p:nvSpPr>
        <p:spPr>
          <a:xfrm rot="0" flipH="0" flipV="0">
            <a:off x="23364443" y="4356272"/>
            <a:ext cx="3099500" cy="28833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415795" algn="l"/>
              </a:tabLst>
            </a:pPr>
            <a:r>
              <a:rPr lang="en-US" sz="2257" baseline="0" b="0" i="1" dirty="0" spc="0">
                <a:latin typeface="ISOCPEURItalic" pitchFamily="0" charset="1"/>
              </a:rPr>
              <a:t>№	Найменування</a:t>
            </a:r>
          </a:p>
        </p:txBody>
      </p:sp>
      <p:sp>
        <p:nvSpPr>
          <p:cNvPr id="30486" name="Rectangle 30486"/>
          <p:cNvSpPr/>
          <p:nvPr/>
        </p:nvSpPr>
        <p:spPr>
          <a:xfrm rot="0" flipH="0" flipV="0">
            <a:off x="23394923" y="5303447"/>
            <a:ext cx="107186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0487" name="Rectangle 30487"/>
          <p:cNvSpPr/>
          <p:nvPr/>
        </p:nvSpPr>
        <p:spPr>
          <a:xfrm rot="0" flipH="0" flipV="0">
            <a:off x="23394923" y="4856915"/>
            <a:ext cx="76430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488" name="Rectangle 30488"/>
          <p:cNvSpPr/>
          <p:nvPr/>
        </p:nvSpPr>
        <p:spPr>
          <a:xfrm rot="0" flipH="0" flipV="0">
            <a:off x="27941015" y="4356272"/>
            <a:ext cx="2089049" cy="28833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304544" algn="l"/>
              </a:tabLst>
            </a:pPr>
            <a:r>
              <a:rPr lang="en-US" sz="2257" baseline="0" b="0" i="1" dirty="0" spc="0">
                <a:latin typeface="ISOCPEURItalic" pitchFamily="0" charset="1"/>
              </a:rPr>
              <a:t>Одиниці	Кіл-ть</a:t>
            </a:r>
          </a:p>
        </p:txBody>
      </p:sp>
      <p:sp>
        <p:nvSpPr>
          <p:cNvPr id="30489" name="Rectangle 30489"/>
          <p:cNvSpPr/>
          <p:nvPr/>
        </p:nvSpPr>
        <p:spPr>
          <a:xfrm rot="0" flipH="0" flipV="0">
            <a:off x="28296107" y="5308019"/>
            <a:ext cx="214373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кг</a:t>
            </a:r>
          </a:p>
        </p:txBody>
      </p:sp>
      <p:sp>
        <p:nvSpPr>
          <p:cNvPr id="30490" name="Rectangle 30490"/>
          <p:cNvSpPr/>
          <p:nvPr/>
        </p:nvSpPr>
        <p:spPr>
          <a:xfrm rot="0" flipH="0" flipV="0">
            <a:off x="28357067" y="4846247"/>
            <a:ext cx="137942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т</a:t>
            </a:r>
          </a:p>
        </p:txBody>
      </p:sp>
      <p:sp>
        <p:nvSpPr>
          <p:cNvPr id="30491" name="Rectangle 30491"/>
          <p:cNvSpPr/>
          <p:nvPr/>
        </p:nvSpPr>
        <p:spPr>
          <a:xfrm rot="0" flipH="0" flipV="0">
            <a:off x="29370527" y="5318687"/>
            <a:ext cx="321560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620</a:t>
            </a:r>
          </a:p>
        </p:txBody>
      </p:sp>
      <p:sp>
        <p:nvSpPr>
          <p:cNvPr id="30492" name="Rectangle 30492"/>
          <p:cNvSpPr/>
          <p:nvPr/>
        </p:nvSpPr>
        <p:spPr>
          <a:xfrm rot="0" flipH="0" flipV="0">
            <a:off x="29356811" y="4925495"/>
            <a:ext cx="344283" cy="23080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7" baseline="0" b="0" i="1" dirty="0" spc="0">
                <a:latin typeface="ISOCPEURItalic" pitchFamily="0" charset="1"/>
              </a:rPr>
              <a:t>15,2</a:t>
            </a:r>
          </a:p>
        </p:txBody>
      </p:sp>
      <p:sp>
        <p:nvSpPr>
          <p:cNvPr id="30493" name="Rectangle 30493"/>
          <p:cNvSpPr/>
          <p:nvPr/>
        </p:nvSpPr>
        <p:spPr>
          <a:xfrm rot="0" flipH="0" flipV="0">
            <a:off x="24201119" y="3752126"/>
            <a:ext cx="4469793" cy="5209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33171"/>
            <a:r>
              <a:rPr lang="en-US" sz="2145" baseline="0" b="0" i="1" dirty="0" spc="0">
                <a:latin typeface="ISOCPEURItalic" pitchFamily="0" charset="1"/>
              </a:rPr>
              <a:t>Відомість допоміжних матеріалів при</a:t>
            </a:r>
          </a:p>
          <a:p>
            <a:pPr marL="0">
              <a:lnSpc>
                <a:spcPts val="1944"/>
              </a:lnSpc>
            </a:pPr>
            <a:r>
              <a:rPr lang="en-US" sz="2145" baseline="0" b="0" i="1" dirty="0" spc="0">
                <a:latin typeface="ISOCPEURItalic" pitchFamily="0" charset="1"/>
              </a:rPr>
              <a:t>          монтажі конструкцій.</a:t>
            </a:r>
          </a:p>
        </p:txBody>
      </p:sp>
      <p:sp>
        <p:nvSpPr>
          <p:cNvPr id="30494" name="Rectangle 30494"/>
          <p:cNvSpPr/>
          <p:nvPr/>
        </p:nvSpPr>
        <p:spPr>
          <a:xfrm rot="0" flipH="0" flipV="0">
            <a:off x="25760171" y="17923551"/>
            <a:ext cx="2935576" cy="30830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414" baseline="0" b="0" i="1" dirty="0" spc="0">
                <a:latin typeface="ISOCPEURItalic" pitchFamily="0" charset="1"/>
              </a:rPr>
              <a:t>Область застосування</a:t>
            </a:r>
          </a:p>
        </p:txBody>
      </p:sp>
      <p:sp>
        <p:nvSpPr>
          <p:cNvPr id="30495" name="Rectangle 30495"/>
          <p:cNvSpPr/>
          <p:nvPr/>
        </p:nvSpPr>
        <p:spPr>
          <a:xfrm rot="0" flipH="0" flipV="0">
            <a:off x="23273003" y="18254758"/>
            <a:ext cx="6722109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"/>
            <a:r>
              <a:rPr lang="en-US" sz="1877" baseline="0" b="0" i="1" dirty="0" spc="0">
                <a:latin typeface="ISOCPEURItalic" pitchFamily="0" charset="1"/>
              </a:rPr>
              <a:t>Дана технологічна карта розроблена на процес монтажу сендвіч</a:t>
            </a:r>
          </a:p>
        </p:txBody>
      </p:sp>
      <p:sp>
        <p:nvSpPr>
          <p:cNvPr id="30496" name="Rectangle 30496"/>
          <p:cNvSpPr/>
          <p:nvPr/>
        </p:nvSpPr>
        <p:spPr>
          <a:xfrm rot="0" flipH="0" flipV="0">
            <a:off x="23259287" y="18511925"/>
            <a:ext cx="6216841" cy="5221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619"/>
            <a:r>
              <a:rPr lang="en-US" sz="1877" baseline="0" b="0" i="1" dirty="0" spc="0">
                <a:latin typeface="ISOCPEURItalic" pitchFamily="0" charset="1"/>
              </a:rPr>
              <a:t>панелей </a:t>
            </a:r>
            <a:r>
              <a:rPr lang="en-US" sz="2043" baseline="0" b="0" i="1" dirty="0" spc="0">
                <a:latin typeface="ISOCPEURItalic" pitchFamily="0" charset="1"/>
              </a:rPr>
              <a:t>цеху кондитерської фабрики</a:t>
            </a:r>
            <a:r>
              <a:rPr lang="en-US" sz="1877" baseline="0" b="0" i="1" dirty="0" spc="0">
                <a:latin typeface="ISOCPEURItalic" pitchFamily="0" charset="1"/>
              </a:rPr>
              <a:t> розмірами в осях</a:t>
            </a:r>
          </a:p>
          <a:p>
            <a:pPr marL="0">
              <a:lnSpc>
                <a:spcPts val="2055"/>
              </a:lnSpc>
            </a:pPr>
            <a:r>
              <a:rPr lang="en-US" sz="1877" baseline="0" b="0" i="1" dirty="0" spc="0">
                <a:latin typeface="ISOCPEURItalic" pitchFamily="0" charset="1"/>
              </a:rPr>
              <a:t>40,0х24,0 м з кроком колон: зовнішніх - 6м, внутрішніх - 6м.</a:t>
            </a:r>
          </a:p>
        </p:txBody>
      </p:sp>
      <p:sp>
        <p:nvSpPr>
          <p:cNvPr id="30497" name="Rectangle 30497"/>
          <p:cNvSpPr/>
          <p:nvPr/>
        </p:nvSpPr>
        <p:spPr>
          <a:xfrm rot="0" flipH="0" flipV="0">
            <a:off x="25950671" y="20714557"/>
            <a:ext cx="2025409" cy="41005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0480"/>
            <a:r>
              <a:rPr lang="en-US" sz="1552" baseline="0" b="0" i="1" dirty="0" spc="0">
                <a:latin typeface="ISOCPEURItalic" pitchFamily="0" charset="1"/>
              </a:rPr>
              <a:t>Технологічна карта на</a:t>
            </a:r>
          </a:p>
          <a:p>
            <a:pPr marL="0">
              <a:lnSpc>
                <a:spcPts val="1667"/>
              </a:lnSpc>
            </a:pPr>
            <a:r>
              <a:rPr lang="en-US" sz="1552" baseline="0" b="0" i="1" dirty="0" spc="0">
                <a:latin typeface="ISOCPEURItalic" pitchFamily="0" charset="1"/>
              </a:rPr>
              <a:t>монтаж сендвіч панелей</a:t>
            </a:r>
          </a:p>
        </p:txBody>
      </p:sp>
      <p:sp>
        <p:nvSpPr>
          <p:cNvPr id="30498" name="Rectangle 30498"/>
          <p:cNvSpPr/>
          <p:nvPr/>
        </p:nvSpPr>
        <p:spPr>
          <a:xfrm rot="0" flipH="0" flipV="0">
            <a:off x="23458931" y="19958093"/>
            <a:ext cx="2286322" cy="1479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27659" algn="l"/>
                <a:tab pos="731519" algn="l"/>
                <a:tab pos="1062227" algn="l"/>
                <a:tab pos="1479803" algn="l"/>
                <a:tab pos="1952244" algn="l"/>
              </a:tabLst>
            </a:pPr>
            <a:r>
              <a:rPr lang="en-US" sz="1158" baseline="0" b="0" i="1" dirty="0" spc="0">
                <a:latin typeface="ISOCPEURItalic" pitchFamily="0" charset="1"/>
              </a:rPr>
              <a:t>Змiн.	Кiльк.	Арк.	Nдок.	Пiдпис	Дата</a:t>
            </a:r>
          </a:p>
        </p:txBody>
      </p:sp>
      <p:sp>
        <p:nvSpPr>
          <p:cNvPr id="30499" name="Rectangle 30499"/>
          <p:cNvSpPr/>
          <p:nvPr/>
        </p:nvSpPr>
        <p:spPr>
          <a:xfrm rot="0" flipH="0" flipV="0">
            <a:off x="28340303" y="20134877"/>
            <a:ext cx="1618153" cy="1479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53211" algn="l"/>
                <a:tab pos="1136903" algn="l"/>
              </a:tabLst>
            </a:pPr>
            <a:r>
              <a:rPr lang="en-US" sz="1754" baseline="3106" b="0" i="1" dirty="0" spc="0">
                <a:latin typeface="ISOCPEURItalic" pitchFamily="0" charset="1"/>
              </a:rPr>
              <a:t>Стадiя	</a:t>
            </a:r>
            <a:r>
              <a:rPr lang="en-US" sz="1158" baseline="0" b="0" i="1" dirty="0" spc="0">
                <a:latin typeface="ISOCPEURItalic" pitchFamily="0" charset="1"/>
              </a:rPr>
              <a:t>Аркуш	Аркушiв</a:t>
            </a:r>
          </a:p>
        </p:txBody>
      </p:sp>
      <p:sp>
        <p:nvSpPr>
          <p:cNvPr id="30500" name="Rectangle 30500"/>
          <p:cNvSpPr/>
          <p:nvPr/>
        </p:nvSpPr>
        <p:spPr>
          <a:xfrm rot="0" flipH="0" flipV="0">
            <a:off x="23434547" y="20297641"/>
            <a:ext cx="682495" cy="3455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2004"/>
            <a:r>
              <a:rPr lang="en-US" sz="1309" baseline="0" b="0" i="1" dirty="0" spc="-70">
                <a:latin typeface="ISOCPEURItalic" pitchFamily="0" charset="1"/>
              </a:rPr>
              <a:t>В</a:t>
            </a:r>
            <a:r>
              <a:rPr lang="en-US" sz="1309" baseline="0" b="0" i="1" dirty="0" spc="-61">
                <a:latin typeface="ISOCPEURItalic" pitchFamily="0" charset="1"/>
              </a:rPr>
              <a:t>икон</a:t>
            </a:r>
            <a:r>
              <a:rPr lang="en-US" sz="1309" baseline="0" b="0" i="1" dirty="0" spc="-70">
                <a:latin typeface="ISOCPEURItalic" pitchFamily="0" charset="1"/>
              </a:rPr>
              <a:t>а</a:t>
            </a:r>
            <a:r>
              <a:rPr lang="en-US" sz="1309" baseline="0" b="0" i="1" dirty="0" spc="-61">
                <a:latin typeface="ISOCPEURItalic" pitchFamily="0" charset="1"/>
              </a:rPr>
              <a:t>в</a:t>
            </a:r>
          </a:p>
          <a:p>
            <a:pPr marL="0">
              <a:lnSpc>
                <a:spcPts val="1404"/>
              </a:lnSpc>
            </a:pPr>
            <a:r>
              <a:rPr lang="en-US" sz="1309" baseline="0" b="0" i="1" dirty="0" spc="-174">
                <a:latin typeface="ISOCPEURItalic" pitchFamily="0" charset="1"/>
              </a:rPr>
              <a:t>К</a:t>
            </a:r>
            <a:r>
              <a:rPr lang="en-US" sz="1309" baseline="0" b="0" i="1" dirty="0" spc="-152">
                <a:latin typeface="ISOCPEURItalic" pitchFamily="0" charset="1"/>
              </a:rPr>
              <a:t>он</a:t>
            </a:r>
            <a:r>
              <a:rPr lang="en-US" sz="1309" baseline="0" b="0" i="1" dirty="0" spc="-130">
                <a:latin typeface="ISOCPEURItalic" pitchFamily="0" charset="1"/>
              </a:rPr>
              <a:t>с</a:t>
            </a:r>
            <a:r>
              <a:rPr lang="en-US" sz="1309" baseline="0" b="0" i="1" dirty="0" spc="-152">
                <a:latin typeface="ISOCPEURItalic" pitchFamily="0" charset="1"/>
              </a:rPr>
              <a:t>уль</a:t>
            </a:r>
            <a:r>
              <a:rPr lang="en-US" sz="1309" baseline="0" b="0" i="1" dirty="0" spc="-196">
                <a:latin typeface="ISOCPEURItalic" pitchFamily="0" charset="1"/>
              </a:rPr>
              <a:t>т</a:t>
            </a:r>
            <a:r>
              <a:rPr lang="en-US" sz="1309" baseline="0" b="0" i="1" dirty="0" spc="-174">
                <a:latin typeface="ISOCPEURItalic" pitchFamily="0" charset="1"/>
              </a:rPr>
              <a:t>а</a:t>
            </a:r>
            <a:r>
              <a:rPr lang="en-US" sz="1309" baseline="0" b="0" i="1" dirty="0" spc="-152">
                <a:latin typeface="ISOCPEURItalic" pitchFamily="0" charset="1"/>
              </a:rPr>
              <a:t>н</a:t>
            </a:r>
            <a:r>
              <a:rPr lang="en-US" sz="1309" baseline="0" b="0" i="1" dirty="0" spc="-196">
                <a:latin typeface="ISOCPEURItalic" pitchFamily="0" charset="1"/>
              </a:rPr>
              <a:t>т</a:t>
            </a:r>
          </a:p>
        </p:txBody>
      </p:sp>
      <p:sp>
        <p:nvSpPr>
          <p:cNvPr id="30501" name="Rectangle 30501"/>
          <p:cNvSpPr/>
          <p:nvPr/>
        </p:nvSpPr>
        <p:spPr>
          <a:xfrm rot="0" flipH="0" flipV="0">
            <a:off x="23428451" y="20658829"/>
            <a:ext cx="695402" cy="52841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5906"/>
            <a:r>
              <a:rPr lang="en-US" sz="1309" baseline="0" b="0" i="1" dirty="0" spc="-70">
                <a:latin typeface="ISOCPEURItalic" pitchFamily="0" charset="1"/>
              </a:rPr>
              <a:t>К</a:t>
            </a:r>
            <a:r>
              <a:rPr lang="en-US" sz="1309" baseline="0" b="0" i="1" dirty="0" spc="-61">
                <a:latin typeface="ISOCPEURItalic" pitchFamily="0" charset="1"/>
              </a:rPr>
              <a:t>ер</a:t>
            </a:r>
            <a:r>
              <a:rPr lang="en-US" sz="1309" baseline="0" b="0" i="1" dirty="0" spc="-26">
                <a:latin typeface="ISOCPEURItalic" pitchFamily="0" charset="1"/>
              </a:rPr>
              <a:t>і</a:t>
            </a:r>
            <a:r>
              <a:rPr lang="en-US" sz="1309" baseline="0" b="0" i="1" dirty="0" spc="-61">
                <a:latin typeface="ISOCPEURItalic" pitchFamily="0" charset="1"/>
              </a:rPr>
              <a:t>вник</a:t>
            </a:r>
          </a:p>
          <a:p>
            <a:pPr marL="0">
              <a:lnSpc>
                <a:spcPts val="1475"/>
              </a:lnSpc>
            </a:pPr>
            <a:r>
              <a:rPr lang="en-US" sz="1309" baseline="0" b="0" i="1" dirty="0" spc="-70">
                <a:latin typeface="ISOCPEURItalic" pitchFamily="0" charset="1"/>
              </a:rPr>
              <a:t>Н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  <a:r>
              <a:rPr lang="en-US" sz="1309" baseline="0" b="0" i="1" dirty="0" spc="-61">
                <a:latin typeface="ISOCPEURItalic" pitchFamily="0" charset="1"/>
              </a:rPr>
              <a:t>кон</a:t>
            </a:r>
            <a:r>
              <a:rPr lang="en-US" sz="1309" baseline="0" b="0" i="1" dirty="0" spc="-79">
                <a:latin typeface="ISOCPEURItalic" pitchFamily="0" charset="1"/>
              </a:rPr>
              <a:t>т</a:t>
            </a:r>
            <a:r>
              <a:rPr lang="en-US" sz="1309" baseline="0" b="0" i="1" dirty="0" spc="-61">
                <a:latin typeface="ISOCPEURItalic" pitchFamily="0" charset="1"/>
              </a:rPr>
              <a:t>роль</a:t>
            </a:r>
          </a:p>
          <a:p>
            <a:pPr marL="7619">
              <a:lnSpc>
                <a:spcPts val="1368"/>
              </a:lnSpc>
            </a:pPr>
            <a:r>
              <a:rPr lang="en-US" sz="1309" baseline="0" b="0" i="1" dirty="0" spc="-131">
                <a:latin typeface="ISOCPEURItalic" pitchFamily="0" charset="1"/>
              </a:rPr>
              <a:t>З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  <a:r>
              <a:rPr lang="en-US" sz="1309" baseline="0" b="0" i="1" dirty="0" spc="-122">
                <a:latin typeface="ISOCPEURItalic" pitchFamily="0" charset="1"/>
              </a:rPr>
              <a:t>в</a:t>
            </a:r>
            <a:r>
              <a:rPr lang="en-US" sz="1309" baseline="0" b="0" i="1" dirty="0" spc="-52">
                <a:latin typeface="ISOCPEURItalic" pitchFamily="0" charset="1"/>
              </a:rPr>
              <a:t>.</a:t>
            </a:r>
            <a:r>
              <a:rPr lang="en-US" sz="1309" baseline="0" b="0" i="1" dirty="0" spc="-122">
                <a:latin typeface="ISOCPEURItalic" pitchFamily="0" charset="1"/>
              </a:rPr>
              <a:t>к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  <a:r>
              <a:rPr lang="en-US" sz="1309" baseline="0" b="0" i="1" dirty="0" spc="-157">
                <a:latin typeface="ISOCPEURItalic" pitchFamily="0" charset="1"/>
              </a:rPr>
              <a:t>ф</a:t>
            </a:r>
            <a:r>
              <a:rPr lang="en-US" sz="1309" baseline="0" b="0" i="1" dirty="0" spc="-122">
                <a:latin typeface="ISOCPEURItalic" pitchFamily="0" charset="1"/>
              </a:rPr>
              <a:t>едри</a:t>
            </a:r>
          </a:p>
        </p:txBody>
      </p:sp>
      <p:sp>
        <p:nvSpPr>
          <p:cNvPr id="30502" name="Rectangle 30502"/>
          <p:cNvSpPr/>
          <p:nvPr/>
        </p:nvSpPr>
        <p:spPr>
          <a:xfrm rot="0" flipH="0" flipV="0">
            <a:off x="28703014" y="20728083"/>
            <a:ext cx="1082558" cy="40536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10312"/>
            <a:r>
              <a:rPr lang="en-US" sz="1539" baseline="0" b="0" i="1" dirty="0" spc="0">
                <a:latin typeface="ISOCPEURItalic" pitchFamily="0" charset="1"/>
              </a:rPr>
              <a:t>КНУБА  </a:t>
            </a:r>
          </a:p>
          <a:p>
            <a:pPr marL="0">
              <a:lnSpc>
                <a:spcPts val="1643"/>
              </a:lnSpc>
            </a:pPr>
            <a:r>
              <a:rPr lang="en-US" sz="1539" baseline="0" b="0" i="1" dirty="0" spc="0">
                <a:latin typeface="ISOCPEURItalic" pitchFamily="0" charset="1"/>
              </a:rPr>
              <a:t>кафедра ОУБ</a:t>
            </a:r>
          </a:p>
        </p:txBody>
      </p:sp>
      <p:sp>
        <p:nvSpPr>
          <p:cNvPr id="30503" name="Rectangle 30503"/>
          <p:cNvSpPr/>
          <p:nvPr/>
        </p:nvSpPr>
        <p:spPr>
          <a:xfrm rot="0" flipH="0" flipV="0">
            <a:off x="28661674" y="20379162"/>
            <a:ext cx="1075512" cy="1787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57097" algn="l"/>
              </a:tabLst>
            </a:pPr>
            <a:r>
              <a:rPr lang="en-US" sz="1400" baseline="0" b="0" i="1" dirty="0" spc="2445">
                <a:latin typeface="ISOCPEURItalic" pitchFamily="0" charset="1"/>
              </a:rPr>
              <a:t> </a:t>
            </a:r>
            <a:r>
              <a:rPr lang="en-US" sz="1400" baseline="0" b="0" i="1" dirty="0" spc="0">
                <a:latin typeface="ISOCPEURItalic" pitchFamily="0" charset="1"/>
              </a:rPr>
              <a:t>8 	11</a:t>
            </a:r>
          </a:p>
        </p:txBody>
      </p:sp>
      <p:sp>
        <p:nvSpPr>
          <p:cNvPr id="30504" name="Rectangle 30504"/>
          <p:cNvSpPr/>
          <p:nvPr/>
        </p:nvSpPr>
        <p:spPr>
          <a:xfrm rot="0" flipH="0" flipV="0">
            <a:off x="25882091" y="19655016"/>
            <a:ext cx="4041119" cy="3483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74321"/>
            <a:r>
              <a:rPr lang="en-US" sz="1319" baseline="0" b="0" i="1" dirty="0" spc="0">
                <a:latin typeface="ISOCPEURItalic" pitchFamily="0" charset="1"/>
              </a:rPr>
              <a:t>Використання закордонного досвіду будівельного</a:t>
            </a:r>
          </a:p>
          <a:p>
            <a:pPr marL="0">
              <a:lnSpc>
                <a:spcPts val="1416"/>
              </a:lnSpc>
            </a:pPr>
            <a:r>
              <a:rPr lang="en-US" sz="1319" baseline="0" b="0" i="1" dirty="0" spc="0">
                <a:latin typeface="ISOCPEURItalic" pitchFamily="0" charset="1"/>
              </a:rPr>
              <a:t>девелопменту при зведенні цеху кондитерської фабрики</a:t>
            </a:r>
          </a:p>
        </p:txBody>
      </p:sp>
      <p:sp>
        <p:nvSpPr>
          <p:cNvPr id="30505" name="Rectangle 30505"/>
          <p:cNvSpPr/>
          <p:nvPr/>
        </p:nvSpPr>
        <p:spPr>
          <a:xfrm rot="0" flipH="0" flipV="0">
            <a:off x="26689811" y="19307544"/>
            <a:ext cx="2470950" cy="1684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19" baseline="0" b="0" i="1" dirty="0" spc="0">
                <a:latin typeface="ISOCPEURItalic" pitchFamily="0" charset="1"/>
              </a:rPr>
              <a:t>Атестаційна магістерська робота</a:t>
            </a:r>
          </a:p>
        </p:txBody>
      </p:sp>
      <p:sp>
        <p:nvSpPr>
          <p:cNvPr id="30506" name="Rectangle 30506"/>
          <p:cNvSpPr/>
          <p:nvPr/>
        </p:nvSpPr>
        <p:spPr>
          <a:xfrm rot="0" flipH="0" flipV="0">
            <a:off x="24163019" y="21021541"/>
            <a:ext cx="668470" cy="1672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09" baseline="0" b="0" i="1" dirty="0" spc="-70">
                <a:latin typeface="ISOCPEURItalic" pitchFamily="0" charset="1"/>
              </a:rPr>
              <a:t>Т</a:t>
            </a:r>
            <a:r>
              <a:rPr lang="en-US" sz="1309" baseline="0" b="0" i="1" dirty="0" spc="-61">
                <a:latin typeface="ISOCPEURItalic" pitchFamily="0" charset="1"/>
              </a:rPr>
              <a:t>уг</a:t>
            </a:r>
            <a:r>
              <a:rPr lang="en-US" sz="1309" baseline="0" b="0" i="1" dirty="0" spc="-70">
                <a:latin typeface="ISOCPEURItalic" pitchFamily="0" charset="1"/>
              </a:rPr>
              <a:t>а</a:t>
            </a:r>
            <a:r>
              <a:rPr lang="en-US" sz="1309" baseline="0" b="0" i="1" dirty="0" spc="-61">
                <a:latin typeface="ISOCPEURItalic" pitchFamily="0" charset="1"/>
              </a:rPr>
              <a:t>й</a:t>
            </a:r>
            <a:r>
              <a:rPr lang="en-US" sz="1309" baseline="0" b="0" i="1" dirty="0" spc="-52">
                <a:latin typeface="ISOCPEURItalic" pitchFamily="0" charset="1"/>
              </a:rPr>
              <a:t> </a:t>
            </a:r>
            <a:r>
              <a:rPr lang="en-US" sz="1309" baseline="0" b="0" i="1" dirty="0" spc="-70">
                <a:latin typeface="ISOCPEURItalic" pitchFamily="0" charset="1"/>
              </a:rPr>
              <a:t>О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  <a:r>
              <a:rPr lang="en-US" sz="1309" baseline="0" b="0" i="1" dirty="0" spc="-79">
                <a:latin typeface="ISOCPEURItalic" pitchFamily="0" charset="1"/>
              </a:rPr>
              <a:t>А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</a:p>
        </p:txBody>
      </p:sp>
      <p:sp>
        <p:nvSpPr>
          <p:cNvPr id="30507" name="Rectangle 30507"/>
          <p:cNvSpPr/>
          <p:nvPr/>
        </p:nvSpPr>
        <p:spPr>
          <a:xfrm rot="0" flipH="0" flipV="0">
            <a:off x="24144731" y="20314405"/>
            <a:ext cx="678873" cy="5207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09" baseline="0" b="0" i="1" dirty="0" spc="-139">
                <a:latin typeface="ISOCPEURItalic" pitchFamily="0" charset="1"/>
              </a:rPr>
              <a:t>Л</a:t>
            </a:r>
            <a:r>
              <a:rPr lang="en-US" sz="1309" baseline="0" b="0" i="1" dirty="0" spc="-122">
                <a:latin typeface="ISOCPEURItalic" pitchFamily="0" charset="1"/>
              </a:rPr>
              <a:t>еоненко</a:t>
            </a:r>
            <a:r>
              <a:rPr lang="en-US" sz="1309" baseline="0" b="0" i="1" dirty="0" spc="-104">
                <a:latin typeface="ISOCPEURItalic" pitchFamily="0" charset="1"/>
              </a:rPr>
              <a:t> </a:t>
            </a:r>
            <a:r>
              <a:rPr lang="en-US" sz="1309" baseline="0" b="0" i="1" dirty="0" spc="-166">
                <a:latin typeface="ISOCPEURItalic" pitchFamily="0" charset="1"/>
              </a:rPr>
              <a:t>Ю</a:t>
            </a:r>
            <a:r>
              <a:rPr lang="en-US" sz="1309" baseline="0" b="0" i="1" dirty="0" spc="-52">
                <a:latin typeface="ISOCPEURItalic" pitchFamily="0" charset="1"/>
              </a:rPr>
              <a:t>.</a:t>
            </a:r>
          </a:p>
          <a:p>
            <a:pPr marL="21336">
              <a:lnSpc>
                <a:spcPts val="1368"/>
              </a:lnSpc>
            </a:pPr>
            <a:r>
              <a:rPr lang="en-US" sz="1309" baseline="0" b="0" i="1" dirty="0" spc="-139">
                <a:latin typeface="ISOCPEURItalic" pitchFamily="0" charset="1"/>
              </a:rPr>
              <a:t>Єм</a:t>
            </a:r>
            <a:r>
              <a:rPr lang="en-US" sz="1309" baseline="0" b="0" i="1" dirty="0" spc="-122">
                <a:latin typeface="ISOCPEURItalic" pitchFamily="0" charset="1"/>
              </a:rPr>
              <a:t>ельянов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</a:p>
          <a:p>
            <a:pPr marL="21336">
              <a:lnSpc>
                <a:spcPts val="1416"/>
              </a:lnSpc>
            </a:pPr>
            <a:r>
              <a:rPr lang="en-US" sz="1309" baseline="0" b="0" i="1" dirty="0" spc="-139">
                <a:latin typeface="ISOCPEURItalic" pitchFamily="0" charset="1"/>
              </a:rPr>
              <a:t>Єм</a:t>
            </a:r>
            <a:r>
              <a:rPr lang="en-US" sz="1309" baseline="0" b="0" i="1" dirty="0" spc="-122">
                <a:latin typeface="ISOCPEURItalic" pitchFamily="0" charset="1"/>
              </a:rPr>
              <a:t>ельянов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</a:p>
        </p:txBody>
      </p:sp>
      <p:sp>
        <p:nvSpPr>
          <p:cNvPr id="30508" name="Rectangle 30508"/>
          <p:cNvSpPr/>
          <p:nvPr/>
        </p:nvSpPr>
        <p:spPr>
          <a:xfrm rot="0" flipH="0" flipV="0">
            <a:off x="7848599" y="396554"/>
            <a:ext cx="12709308" cy="44532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3486" baseline="0" b="0" i="1" dirty="0" spc="0">
                <a:latin typeface="ISOCPEURItalic" pitchFamily="0" charset="1"/>
              </a:rPr>
              <a:t>ТЕХНОЛОГІЧНА КАРТА НА МОНТАЖ СЕНДВІЧ-ПАНЕЛЕЙ БУДІВЛІ ЦЕХУ</a:t>
            </a:r>
          </a:p>
        </p:txBody>
      </p:sp>
      <p:sp>
        <p:nvSpPr>
          <p:cNvPr id="30509" name="Rectangle 30509"/>
          <p:cNvSpPr/>
          <p:nvPr/>
        </p:nvSpPr>
        <p:spPr>
          <a:xfrm rot="0" flipH="0" flipV="0">
            <a:off x="1350263" y="6149302"/>
            <a:ext cx="83518" cy="1798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Г</a:t>
            </a:r>
          </a:p>
        </p:txBody>
      </p:sp>
      <p:sp>
        <p:nvSpPr>
          <p:cNvPr id="30510" name="Rectangle 30510"/>
          <p:cNvSpPr/>
          <p:nvPr/>
        </p:nvSpPr>
        <p:spPr>
          <a:xfrm rot="0" flipH="0" flipV="0">
            <a:off x="1351787" y="10102558"/>
            <a:ext cx="107483" cy="1798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А</a:t>
            </a:r>
          </a:p>
        </p:txBody>
      </p:sp>
      <p:sp>
        <p:nvSpPr>
          <p:cNvPr id="30511" name="Rectangle 30511"/>
          <p:cNvSpPr/>
          <p:nvPr/>
        </p:nvSpPr>
        <p:spPr>
          <a:xfrm rot="0" flipH="0" flipV="0">
            <a:off x="1350263" y="8784298"/>
            <a:ext cx="95501" cy="1798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Б</a:t>
            </a:r>
          </a:p>
        </p:txBody>
      </p:sp>
      <p:sp>
        <p:nvSpPr>
          <p:cNvPr id="30512" name="Rectangle 30512"/>
          <p:cNvSpPr/>
          <p:nvPr/>
        </p:nvSpPr>
        <p:spPr>
          <a:xfrm rot="0" flipH="0" flipV="0">
            <a:off x="1348739" y="7467562"/>
            <a:ext cx="95501" cy="1798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В</a:t>
            </a:r>
          </a:p>
        </p:txBody>
      </p:sp>
      <p:sp>
        <p:nvSpPr>
          <p:cNvPr id="30513" name="Rectangle 30513"/>
          <p:cNvSpPr/>
          <p:nvPr/>
        </p:nvSpPr>
        <p:spPr>
          <a:xfrm rot="0" flipH="0" flipV="0">
            <a:off x="5515355" y="14705038"/>
            <a:ext cx="9193990" cy="1798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208531" algn="l"/>
                <a:tab pos="2525267" algn="l"/>
                <a:tab pos="3842003" algn="l"/>
                <a:tab pos="5160263" algn="l"/>
                <a:tab pos="9110471" algn="l"/>
              </a:tabLst>
            </a:pPr>
            <a:r>
              <a:rPr lang="en-US" sz="1408" baseline="0" b="0" i="1" dirty="0" spc="0">
                <a:latin typeface="ISOCPEURItalic" pitchFamily="0" charset="1"/>
              </a:rPr>
              <a:t>1	2	3	4	5	8</a:t>
            </a:r>
          </a:p>
        </p:txBody>
      </p:sp>
      <p:sp>
        <p:nvSpPr>
          <p:cNvPr id="30514" name="Rectangle 30514"/>
          <p:cNvSpPr/>
          <p:nvPr/>
        </p:nvSpPr>
        <p:spPr>
          <a:xfrm rot="0" flipH="0" flipV="0">
            <a:off x="1345691" y="4832566"/>
            <a:ext cx="107483" cy="1798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Д</a:t>
            </a:r>
          </a:p>
        </p:txBody>
      </p:sp>
      <p:sp>
        <p:nvSpPr>
          <p:cNvPr id="30515" name="Rectangle 30515"/>
          <p:cNvSpPr/>
          <p:nvPr/>
        </p:nvSpPr>
        <p:spPr>
          <a:xfrm rot="0" flipH="0" flipV="0">
            <a:off x="5888735" y="13882154"/>
            <a:ext cx="4543845" cy="64285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272539" algn="l"/>
                <a:tab pos="2590800" algn="l"/>
                <a:tab pos="3907535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4000	</a:t>
            </a:r>
            <a:r>
              <a:rPr lang="en-US" sz="2145" baseline="0" b="0" i="1" dirty="0" spc="0" u="sng">
                <a:latin typeface="ISOCPEURItalic" pitchFamily="0" charset="1"/>
              </a:rPr>
              <a:t>6000	6000	</a:t>
            </a:r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  <a:p>
            <a:pPr marL="3889247">
              <a:lnSpc>
                <a:spcPts val="2903"/>
              </a:lnSpc>
            </a:pPr>
            <a:r>
              <a:rPr lang="en-US" sz="2145" baseline="0" b="0" i="1" dirty="0" spc="0">
                <a:latin typeface="ISOCPEURItalic" pitchFamily="0" charset="1"/>
              </a:rPr>
              <a:t>40000</a:t>
            </a:r>
          </a:p>
        </p:txBody>
      </p:sp>
      <p:sp>
        <p:nvSpPr>
          <p:cNvPr id="30516" name="Rectangle 30516"/>
          <p:cNvSpPr/>
          <p:nvPr/>
        </p:nvSpPr>
        <p:spPr>
          <a:xfrm rot="-5400000" flipH="0" flipV="0">
            <a:off x="-130175" y="7420974"/>
            <a:ext cx="4462326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318259" algn="l"/>
                <a:tab pos="2634995" algn="l"/>
                <a:tab pos="3953255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6000	</a:t>
            </a:r>
            <a:r>
              <a:rPr lang="en-US" sz="2145" baseline="0" b="0" i="1" dirty="0" spc="0" u="sng">
                <a:latin typeface="ISOCPEURItalic" pitchFamily="0" charset="1"/>
              </a:rPr>
              <a:t>6000	6000	</a:t>
            </a:r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0517" name="Rectangle 30517"/>
          <p:cNvSpPr/>
          <p:nvPr/>
        </p:nvSpPr>
        <p:spPr>
          <a:xfrm rot="-5400000" flipH="0" flipV="0">
            <a:off x="1429266" y="7416791"/>
            <a:ext cx="65459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24000</a:t>
            </a:r>
          </a:p>
        </p:txBody>
      </p:sp>
      <p:sp>
        <p:nvSpPr>
          <p:cNvPr id="30518" name="Rectangle 30518"/>
          <p:cNvSpPr/>
          <p:nvPr/>
        </p:nvSpPr>
        <p:spPr>
          <a:xfrm rot="0" flipH="0" flipV="0">
            <a:off x="13748003" y="13882154"/>
            <a:ext cx="509070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0519" name="Rectangle 30519"/>
          <p:cNvSpPr/>
          <p:nvPr/>
        </p:nvSpPr>
        <p:spPr>
          <a:xfrm rot="0" flipH="0" flipV="0">
            <a:off x="11993879" y="14705038"/>
            <a:ext cx="83518" cy="1798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30520" name="Rectangle 30520"/>
          <p:cNvSpPr/>
          <p:nvPr/>
        </p:nvSpPr>
        <p:spPr>
          <a:xfrm rot="0" flipH="0" flipV="0">
            <a:off x="11113007" y="13882154"/>
            <a:ext cx="509070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0521" name="Rectangle 30521"/>
          <p:cNvSpPr/>
          <p:nvPr/>
        </p:nvSpPr>
        <p:spPr>
          <a:xfrm rot="0" flipH="0" flipV="0">
            <a:off x="13296899" y="14705038"/>
            <a:ext cx="83518" cy="1798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408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0522" name="Rectangle 30522"/>
          <p:cNvSpPr/>
          <p:nvPr/>
        </p:nvSpPr>
        <p:spPr>
          <a:xfrm rot="0" flipH="0" flipV="0">
            <a:off x="12431267" y="13882154"/>
            <a:ext cx="509070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0523" name="Rectangle 30523"/>
          <p:cNvSpPr/>
          <p:nvPr/>
        </p:nvSpPr>
        <p:spPr>
          <a:xfrm rot="0" flipH="0" flipV="0">
            <a:off x="2671571" y="10648606"/>
            <a:ext cx="977939" cy="4100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02" baseline="0" b="0" i="1" dirty="0" spc="0" u="sng">
                <a:latin typeface="ISOCPEURItalic" pitchFamily="0" charset="1"/>
              </a:rPr>
              <a:t>Монтажна</a:t>
            </a:r>
          </a:p>
          <a:p>
            <a:pPr marL="271272">
              <a:lnSpc>
                <a:spcPts val="1415"/>
              </a:lnSpc>
            </a:pPr>
            <a:r>
              <a:rPr lang="en-US" sz="1802" baseline="0" b="0" i="1" dirty="0" spc="0">
                <a:latin typeface="ISOCPEURItalic" pitchFamily="0" charset="1"/>
              </a:rPr>
              <a:t>зона</a:t>
            </a:r>
          </a:p>
        </p:txBody>
      </p:sp>
      <p:sp>
        <p:nvSpPr>
          <p:cNvPr id="30524" name="Rectangle 30524"/>
          <p:cNvSpPr/>
          <p:nvPr/>
        </p:nvSpPr>
        <p:spPr>
          <a:xfrm rot="2235605" flipH="0" flipV="0">
            <a:off x="3201288" y="4642912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25" name="Rectangle 30525"/>
          <p:cNvSpPr/>
          <p:nvPr/>
        </p:nvSpPr>
        <p:spPr>
          <a:xfrm rot="-121618" flipH="0" flipV="0">
            <a:off x="4553196" y="5254969"/>
            <a:ext cx="551170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26" name="Rectangle 30526"/>
          <p:cNvSpPr/>
          <p:nvPr/>
        </p:nvSpPr>
        <p:spPr>
          <a:xfrm rot="-3004205" flipH="0" flipV="0">
            <a:off x="3295405" y="5663983"/>
            <a:ext cx="61368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27" name="Rectangle 30527"/>
          <p:cNvSpPr/>
          <p:nvPr/>
        </p:nvSpPr>
        <p:spPr>
          <a:xfrm rot="0" flipH="0" flipV="0">
            <a:off x="4070603" y="5547648"/>
            <a:ext cx="257578" cy="2397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-75">
                <a:latin typeface="ISOCPEURItalic" pitchFamily="0" charset="1"/>
              </a:rPr>
              <a:t>с</a:t>
            </a:r>
            <a:r>
              <a:rPr lang="en-US" sz="1877" baseline="0" b="0" i="1" dirty="0" spc="-113">
                <a:latin typeface="ISOCPEURItalic" pitchFamily="0" charset="1"/>
              </a:rPr>
              <a:t>т</a:t>
            </a:r>
            <a:r>
              <a:rPr lang="en-US" sz="1877" baseline="0" b="0" i="1" dirty="0" spc="-37">
                <a:latin typeface="ISOCPEURItalic" pitchFamily="0" charset="1"/>
              </a:rPr>
              <a:t>.</a:t>
            </a:r>
          </a:p>
        </p:txBody>
      </p:sp>
      <p:sp>
        <p:nvSpPr>
          <p:cNvPr id="30528" name="Rectangle 30528"/>
          <p:cNvSpPr/>
          <p:nvPr/>
        </p:nvSpPr>
        <p:spPr>
          <a:xfrm rot="2235605" flipH="0" flipV="0">
            <a:off x="3201288" y="5961172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29" name="Rectangle 30529"/>
          <p:cNvSpPr/>
          <p:nvPr/>
        </p:nvSpPr>
        <p:spPr>
          <a:xfrm rot="-131182" flipH="0" flipV="0">
            <a:off x="4553021" y="6570945"/>
            <a:ext cx="551170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30" name="Rectangle 30530"/>
          <p:cNvSpPr/>
          <p:nvPr/>
        </p:nvSpPr>
        <p:spPr>
          <a:xfrm rot="-2998592" flipH="0" flipV="0">
            <a:off x="3295846" y="6980975"/>
            <a:ext cx="61368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31" name="Rectangle 30531"/>
          <p:cNvSpPr/>
          <p:nvPr/>
        </p:nvSpPr>
        <p:spPr>
          <a:xfrm rot="2235605" flipH="0" flipV="0">
            <a:off x="3201288" y="7277908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32" name="Rectangle 30532"/>
          <p:cNvSpPr/>
          <p:nvPr/>
        </p:nvSpPr>
        <p:spPr>
          <a:xfrm rot="-121618" flipH="0" flipV="0">
            <a:off x="4553196" y="7888441"/>
            <a:ext cx="551170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33" name="Rectangle 30533"/>
          <p:cNvSpPr/>
          <p:nvPr/>
        </p:nvSpPr>
        <p:spPr>
          <a:xfrm rot="-3004205" flipH="0" flipV="0">
            <a:off x="3295405" y="8297455"/>
            <a:ext cx="61368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34" name="Rectangle 30534"/>
          <p:cNvSpPr/>
          <p:nvPr/>
        </p:nvSpPr>
        <p:spPr>
          <a:xfrm rot="2243505" flipH="0" flipV="0">
            <a:off x="3201016" y="8595200"/>
            <a:ext cx="528347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35" name="Rectangle 30535"/>
          <p:cNvSpPr/>
          <p:nvPr/>
        </p:nvSpPr>
        <p:spPr>
          <a:xfrm rot="-131182" flipH="0" flipV="0">
            <a:off x="4553021" y="9205940"/>
            <a:ext cx="551170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36" name="Rectangle 30536"/>
          <p:cNvSpPr/>
          <p:nvPr/>
        </p:nvSpPr>
        <p:spPr>
          <a:xfrm rot="-2998592" flipH="0" flipV="0">
            <a:off x="3295846" y="9615971"/>
            <a:ext cx="61368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37" name="Rectangle 30537"/>
          <p:cNvSpPr/>
          <p:nvPr/>
        </p:nvSpPr>
        <p:spPr>
          <a:xfrm rot="0" flipH="0" flipV="0">
            <a:off x="4343399" y="5547648"/>
            <a:ext cx="71418" cy="2397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-62">
                <a:latin typeface="ISOCPEURItalic" pitchFamily="0" charset="1"/>
              </a:rPr>
              <a:t>1</a:t>
            </a:r>
          </a:p>
        </p:txBody>
      </p:sp>
      <p:sp>
        <p:nvSpPr>
          <p:cNvPr id="30538" name="Rectangle 30538"/>
          <p:cNvSpPr/>
          <p:nvPr/>
        </p:nvSpPr>
        <p:spPr>
          <a:xfrm rot="0" flipH="0" flipV="0">
            <a:off x="4073651" y="6864384"/>
            <a:ext cx="371429" cy="2397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1271" algn="l"/>
              </a:tabLst>
            </a:pPr>
            <a:r>
              <a:rPr lang="en-US" sz="1877" baseline="0" b="0" i="1" dirty="0" spc="-75">
                <a:latin typeface="ISOCPEURItalic" pitchFamily="0" charset="1"/>
              </a:rPr>
              <a:t>с</a:t>
            </a:r>
            <a:r>
              <a:rPr lang="en-US" sz="1877" baseline="0" b="0" i="1" dirty="0" spc="-113">
                <a:latin typeface="ISOCPEURItalic" pitchFamily="0" charset="1"/>
              </a:rPr>
              <a:t>т</a:t>
            </a:r>
            <a:r>
              <a:rPr lang="en-US" sz="1877" baseline="0" b="0" i="1" dirty="0" spc="0">
                <a:latin typeface="ISOCPEURItalic" pitchFamily="0" charset="1"/>
              </a:rPr>
              <a:t>.	</a:t>
            </a:r>
            <a:r>
              <a:rPr lang="en-US" sz="1877" baseline="0" b="0" i="1" dirty="0" spc="-88">
                <a:latin typeface="ISOCPEURItalic" pitchFamily="0" charset="1"/>
              </a:rPr>
              <a:t>2</a:t>
            </a:r>
          </a:p>
        </p:txBody>
      </p:sp>
      <p:sp>
        <p:nvSpPr>
          <p:cNvPr id="30539" name="Rectangle 30539"/>
          <p:cNvSpPr/>
          <p:nvPr/>
        </p:nvSpPr>
        <p:spPr>
          <a:xfrm rot="0" flipH="0" flipV="0">
            <a:off x="4075175" y="8181120"/>
            <a:ext cx="371429" cy="2397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1271" algn="l"/>
              </a:tabLst>
            </a:pPr>
            <a:r>
              <a:rPr lang="en-US" sz="1877" baseline="0" b="0" i="1" dirty="0" spc="-75">
                <a:latin typeface="ISOCPEURItalic" pitchFamily="0" charset="1"/>
              </a:rPr>
              <a:t>с</a:t>
            </a:r>
            <a:r>
              <a:rPr lang="en-US" sz="1877" baseline="0" b="0" i="1" dirty="0" spc="-113">
                <a:latin typeface="ISOCPEURItalic" pitchFamily="0" charset="1"/>
              </a:rPr>
              <a:t>т</a:t>
            </a:r>
            <a:r>
              <a:rPr lang="en-US" sz="1877" baseline="0" b="0" i="1" dirty="0" spc="0">
                <a:latin typeface="ISOCPEURItalic" pitchFamily="0" charset="1"/>
              </a:rPr>
              <a:t>.	</a:t>
            </a:r>
            <a:r>
              <a:rPr lang="en-US" sz="1877" baseline="0" b="0" i="1" dirty="0" spc="-88">
                <a:latin typeface="ISOCPEURItalic" pitchFamily="0" charset="1"/>
              </a:rPr>
              <a:t>3</a:t>
            </a:r>
          </a:p>
        </p:txBody>
      </p:sp>
      <p:sp>
        <p:nvSpPr>
          <p:cNvPr id="30540" name="Rectangle 30540"/>
          <p:cNvSpPr/>
          <p:nvPr/>
        </p:nvSpPr>
        <p:spPr>
          <a:xfrm rot="0" flipH="0" flipV="0">
            <a:off x="4078223" y="9499380"/>
            <a:ext cx="385799" cy="2397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1271" algn="l"/>
              </a:tabLst>
            </a:pPr>
            <a:r>
              <a:rPr lang="en-US" sz="1877" baseline="0" b="0" i="1" dirty="0" spc="-75">
                <a:latin typeface="ISOCPEURItalic" pitchFamily="0" charset="1"/>
              </a:rPr>
              <a:t>с</a:t>
            </a:r>
            <a:r>
              <a:rPr lang="en-US" sz="1877" baseline="0" b="0" i="1" dirty="0" spc="-113">
                <a:latin typeface="ISOCPEURItalic" pitchFamily="0" charset="1"/>
              </a:rPr>
              <a:t>т</a:t>
            </a:r>
            <a:r>
              <a:rPr lang="en-US" sz="1877" baseline="0" b="0" i="1" dirty="0" spc="0">
                <a:latin typeface="ISOCPEURItalic" pitchFamily="0" charset="1"/>
              </a:rPr>
              <a:t>.	</a:t>
            </a:r>
            <a:r>
              <a:rPr lang="en-US" sz="1877" baseline="0" b="0" i="1" dirty="0" spc="-100">
                <a:latin typeface="ISOCPEURItalic" pitchFamily="0" charset="1"/>
              </a:rPr>
              <a:t>4</a:t>
            </a:r>
          </a:p>
        </p:txBody>
      </p:sp>
      <p:sp>
        <p:nvSpPr>
          <p:cNvPr id="30541" name="Rectangle 30541"/>
          <p:cNvSpPr/>
          <p:nvPr/>
        </p:nvSpPr>
        <p:spPr>
          <a:xfrm rot="3158454" flipH="0" flipV="0">
            <a:off x="6640622" y="12184244"/>
            <a:ext cx="52835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42" name="Rectangle 30542"/>
          <p:cNvSpPr/>
          <p:nvPr/>
        </p:nvSpPr>
        <p:spPr>
          <a:xfrm rot="5531491" flipH="0" flipV="0">
            <a:off x="6056151" y="10809979"/>
            <a:ext cx="551172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43" name="Rectangle 30543"/>
          <p:cNvSpPr/>
          <p:nvPr/>
        </p:nvSpPr>
        <p:spPr>
          <a:xfrm rot="-2389522" flipH="0" flipV="0">
            <a:off x="5392086" y="11757053"/>
            <a:ext cx="613681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44" name="Rectangle 30544"/>
          <p:cNvSpPr/>
          <p:nvPr/>
        </p:nvSpPr>
        <p:spPr>
          <a:xfrm rot="3158454" flipH="0" flipV="0">
            <a:off x="7902494" y="12184244"/>
            <a:ext cx="52835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45" name="Rectangle 30545"/>
          <p:cNvSpPr/>
          <p:nvPr/>
        </p:nvSpPr>
        <p:spPr>
          <a:xfrm rot="5521962" flipH="0" flipV="0">
            <a:off x="7320316" y="10809861"/>
            <a:ext cx="55117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46" name="Rectangle 30546"/>
          <p:cNvSpPr/>
          <p:nvPr/>
        </p:nvSpPr>
        <p:spPr>
          <a:xfrm rot="-2394795" flipH="0" flipV="0">
            <a:off x="6653594" y="11756741"/>
            <a:ext cx="613683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47" name="Rectangle 30547"/>
          <p:cNvSpPr/>
          <p:nvPr/>
        </p:nvSpPr>
        <p:spPr>
          <a:xfrm rot="0" flipH="0" flipV="0">
            <a:off x="6217919" y="11323608"/>
            <a:ext cx="1741505" cy="2397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2795" algn="l"/>
                <a:tab pos="1368551" algn="l"/>
                <a:tab pos="1641347" algn="l"/>
              </a:tabLst>
            </a:pPr>
            <a:r>
              <a:rPr lang="en-US" sz="1877" baseline="0" b="0" i="1" dirty="0" spc="-75">
                <a:latin typeface="ISOCPEURItalic" pitchFamily="0" charset="1"/>
              </a:rPr>
              <a:t>с</a:t>
            </a:r>
            <a:r>
              <a:rPr lang="en-US" sz="1877" baseline="0" b="0" i="1" dirty="0" spc="-113">
                <a:latin typeface="ISOCPEURItalic" pitchFamily="0" charset="1"/>
              </a:rPr>
              <a:t>т</a:t>
            </a:r>
            <a:r>
              <a:rPr lang="en-US" sz="1877" baseline="0" b="0" i="1" dirty="0" spc="0">
                <a:latin typeface="ISOCPEURItalic" pitchFamily="0" charset="1"/>
              </a:rPr>
              <a:t>.	</a:t>
            </a:r>
            <a:r>
              <a:rPr lang="en-US" sz="1877" baseline="0" b="0" i="1" dirty="0" spc="0">
                <a:latin typeface="ISOCPEURItalic" pitchFamily="0" charset="1"/>
              </a:rPr>
              <a:t>5	</a:t>
            </a:r>
            <a:r>
              <a:rPr lang="en-US" sz="1877" baseline="0" b="0" i="1" dirty="0" spc="-75">
                <a:latin typeface="ISOCPEURItalic" pitchFamily="0" charset="1"/>
              </a:rPr>
              <a:t>с</a:t>
            </a:r>
            <a:r>
              <a:rPr lang="en-US" sz="1877" baseline="0" b="0" i="1" dirty="0" spc="-113">
                <a:latin typeface="ISOCPEURItalic" pitchFamily="0" charset="1"/>
              </a:rPr>
              <a:t>т</a:t>
            </a:r>
            <a:r>
              <a:rPr lang="en-US" sz="1877" baseline="0" b="0" i="1" dirty="0" spc="0">
                <a:latin typeface="ISOCPEURItalic" pitchFamily="0" charset="1"/>
              </a:rPr>
              <a:t>.	</a:t>
            </a:r>
            <a:r>
              <a:rPr lang="en-US" sz="1877" baseline="0" b="0" i="1" dirty="0" spc="-88">
                <a:latin typeface="ISOCPEURItalic" pitchFamily="0" charset="1"/>
              </a:rPr>
              <a:t>6</a:t>
            </a:r>
          </a:p>
        </p:txBody>
      </p:sp>
      <p:sp>
        <p:nvSpPr>
          <p:cNvPr id="30548" name="Rectangle 30548"/>
          <p:cNvSpPr/>
          <p:nvPr/>
        </p:nvSpPr>
        <p:spPr>
          <a:xfrm rot="3158454" flipH="0" flipV="0">
            <a:off x="9219230" y="12184244"/>
            <a:ext cx="52835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49" name="Rectangle 30549"/>
          <p:cNvSpPr/>
          <p:nvPr/>
        </p:nvSpPr>
        <p:spPr>
          <a:xfrm rot="5521962" flipH="0" flipV="0">
            <a:off x="8637052" y="10809861"/>
            <a:ext cx="55117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50" name="Rectangle 30550"/>
          <p:cNvSpPr/>
          <p:nvPr/>
        </p:nvSpPr>
        <p:spPr>
          <a:xfrm rot="-2389522" flipH="0" flipV="0">
            <a:off x="7972218" y="11757053"/>
            <a:ext cx="613681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51" name="Rectangle 30551"/>
          <p:cNvSpPr/>
          <p:nvPr/>
        </p:nvSpPr>
        <p:spPr>
          <a:xfrm rot="0" flipH="0" flipV="0">
            <a:off x="8904731" y="11323608"/>
            <a:ext cx="371429" cy="2397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1271" algn="l"/>
              </a:tabLst>
            </a:pPr>
            <a:r>
              <a:rPr lang="en-US" sz="1877" baseline="0" b="0" i="1" dirty="0" spc="-75">
                <a:latin typeface="ISOCPEURItalic" pitchFamily="0" charset="1"/>
              </a:rPr>
              <a:t>с</a:t>
            </a:r>
            <a:r>
              <a:rPr lang="en-US" sz="1877" baseline="0" b="0" i="1" dirty="0" spc="-113">
                <a:latin typeface="ISOCPEURItalic" pitchFamily="0" charset="1"/>
              </a:rPr>
              <a:t>т</a:t>
            </a:r>
            <a:r>
              <a:rPr lang="en-US" sz="1877" baseline="0" b="0" i="1" dirty="0" spc="0">
                <a:latin typeface="ISOCPEURItalic" pitchFamily="0" charset="1"/>
              </a:rPr>
              <a:t>.	</a:t>
            </a:r>
            <a:r>
              <a:rPr lang="en-US" sz="1877" baseline="0" b="0" i="1" dirty="0" spc="-88">
                <a:latin typeface="ISOCPEURItalic" pitchFamily="0" charset="1"/>
              </a:rPr>
              <a:t>7</a:t>
            </a:r>
          </a:p>
        </p:txBody>
      </p:sp>
      <p:sp>
        <p:nvSpPr>
          <p:cNvPr id="30552" name="Rectangle 30552"/>
          <p:cNvSpPr/>
          <p:nvPr/>
        </p:nvSpPr>
        <p:spPr>
          <a:xfrm rot="3158454" flipH="0" flipV="0">
            <a:off x="10537490" y="12184244"/>
            <a:ext cx="52835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53" name="Rectangle 30553"/>
          <p:cNvSpPr/>
          <p:nvPr/>
        </p:nvSpPr>
        <p:spPr>
          <a:xfrm rot="5531491" flipH="0" flipV="0">
            <a:off x="9954543" y="10809979"/>
            <a:ext cx="551172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54" name="Rectangle 30554"/>
          <p:cNvSpPr/>
          <p:nvPr/>
        </p:nvSpPr>
        <p:spPr>
          <a:xfrm rot="-2389522" flipH="0" flipV="0">
            <a:off x="9288954" y="11757053"/>
            <a:ext cx="613681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55" name="Rectangle 30555"/>
          <p:cNvSpPr/>
          <p:nvPr/>
        </p:nvSpPr>
        <p:spPr>
          <a:xfrm rot="0" flipH="0" flipV="0">
            <a:off x="10221467" y="11323608"/>
            <a:ext cx="372953" cy="2397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2795" algn="l"/>
              </a:tabLst>
            </a:pPr>
            <a:r>
              <a:rPr lang="en-US" sz="1877" baseline="0" b="0" i="1" dirty="0" spc="-75">
                <a:latin typeface="ISOCPEURItalic" pitchFamily="0" charset="1"/>
              </a:rPr>
              <a:t>с</a:t>
            </a:r>
            <a:r>
              <a:rPr lang="en-US" sz="1877" baseline="0" b="0" i="1" dirty="0" spc="-113">
                <a:latin typeface="ISOCPEURItalic" pitchFamily="0" charset="1"/>
              </a:rPr>
              <a:t>т</a:t>
            </a:r>
            <a:r>
              <a:rPr lang="en-US" sz="1877" baseline="0" b="0" i="1" dirty="0" spc="0">
                <a:latin typeface="ISOCPEURItalic" pitchFamily="0" charset="1"/>
              </a:rPr>
              <a:t>.	</a:t>
            </a:r>
            <a:r>
              <a:rPr lang="en-US" sz="1877" baseline="0" b="0" i="1" dirty="0" spc="-88">
                <a:latin typeface="ISOCPEURItalic" pitchFamily="0" charset="1"/>
              </a:rPr>
              <a:t>8</a:t>
            </a:r>
          </a:p>
        </p:txBody>
      </p:sp>
      <p:sp>
        <p:nvSpPr>
          <p:cNvPr id="30556" name="Rectangle 30556"/>
          <p:cNvSpPr/>
          <p:nvPr/>
        </p:nvSpPr>
        <p:spPr>
          <a:xfrm rot="3150560" flipH="0" flipV="0">
            <a:off x="11854635" y="12183778"/>
            <a:ext cx="528347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57" name="Rectangle 30557"/>
          <p:cNvSpPr/>
          <p:nvPr/>
        </p:nvSpPr>
        <p:spPr>
          <a:xfrm rot="5521962" flipH="0" flipV="0">
            <a:off x="11272048" y="10809861"/>
            <a:ext cx="55117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58" name="Rectangle 30558"/>
          <p:cNvSpPr/>
          <p:nvPr/>
        </p:nvSpPr>
        <p:spPr>
          <a:xfrm rot="-2389522" flipH="0" flipV="0">
            <a:off x="10605690" y="11757053"/>
            <a:ext cx="613681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59" name="Rectangle 30559"/>
          <p:cNvSpPr/>
          <p:nvPr/>
        </p:nvSpPr>
        <p:spPr>
          <a:xfrm rot="0" flipH="0" flipV="0">
            <a:off x="11539727" y="11323608"/>
            <a:ext cx="371429" cy="2397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1271" algn="l"/>
              </a:tabLst>
            </a:pPr>
            <a:r>
              <a:rPr lang="en-US" sz="1877" baseline="0" b="0" i="1" dirty="0" spc="-75">
                <a:latin typeface="ISOCPEURItalic" pitchFamily="0" charset="1"/>
              </a:rPr>
              <a:t>с</a:t>
            </a:r>
            <a:r>
              <a:rPr lang="en-US" sz="1877" baseline="0" b="0" i="1" dirty="0" spc="-113">
                <a:latin typeface="ISOCPEURItalic" pitchFamily="0" charset="1"/>
              </a:rPr>
              <a:t>т</a:t>
            </a:r>
            <a:r>
              <a:rPr lang="en-US" sz="1877" baseline="0" b="0" i="1" dirty="0" spc="0">
                <a:latin typeface="ISOCPEURItalic" pitchFamily="0" charset="1"/>
              </a:rPr>
              <a:t>.	</a:t>
            </a:r>
            <a:r>
              <a:rPr lang="en-US" sz="1877" baseline="0" b="0" i="1" dirty="0" spc="-88">
                <a:latin typeface="ISOCPEURItalic" pitchFamily="0" charset="1"/>
              </a:rPr>
              <a:t>9</a:t>
            </a:r>
          </a:p>
        </p:txBody>
      </p:sp>
      <p:sp>
        <p:nvSpPr>
          <p:cNvPr id="30560" name="Rectangle 30560"/>
          <p:cNvSpPr/>
          <p:nvPr/>
        </p:nvSpPr>
        <p:spPr>
          <a:xfrm rot="3158454" flipH="0" flipV="0">
            <a:off x="13172485" y="12184244"/>
            <a:ext cx="52835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61" name="Rectangle 30561"/>
          <p:cNvSpPr/>
          <p:nvPr/>
        </p:nvSpPr>
        <p:spPr>
          <a:xfrm rot="5531491" flipH="0" flipV="0">
            <a:off x="12588015" y="10809979"/>
            <a:ext cx="551172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62" name="Rectangle 30562"/>
          <p:cNvSpPr/>
          <p:nvPr/>
        </p:nvSpPr>
        <p:spPr>
          <a:xfrm rot="-2389522" flipH="0" flipV="0">
            <a:off x="11923950" y="11757053"/>
            <a:ext cx="613681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63" name="Rectangle 30563"/>
          <p:cNvSpPr/>
          <p:nvPr/>
        </p:nvSpPr>
        <p:spPr>
          <a:xfrm rot="0" flipH="0" flipV="0">
            <a:off x="12856463" y="11323608"/>
            <a:ext cx="442848" cy="2397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1271" algn="l"/>
              </a:tabLst>
            </a:pPr>
            <a:r>
              <a:rPr lang="en-US" sz="1877" baseline="0" b="0" i="1" dirty="0" spc="-75">
                <a:latin typeface="ISOCPEURItalic" pitchFamily="0" charset="1"/>
              </a:rPr>
              <a:t>с</a:t>
            </a:r>
            <a:r>
              <a:rPr lang="en-US" sz="1877" baseline="0" b="0" i="1" dirty="0" spc="-113">
                <a:latin typeface="ISOCPEURItalic" pitchFamily="0" charset="1"/>
              </a:rPr>
              <a:t>т</a:t>
            </a:r>
            <a:r>
              <a:rPr lang="en-US" sz="1877" baseline="0" b="0" i="1" dirty="0" spc="0">
                <a:latin typeface="ISOCPEURItalic" pitchFamily="0" charset="1"/>
              </a:rPr>
              <a:t>.	</a:t>
            </a:r>
            <a:r>
              <a:rPr lang="en-US" sz="1877" baseline="0" b="0" i="1" dirty="0" spc="-62">
                <a:latin typeface="ISOCPEURItalic" pitchFamily="0" charset="1"/>
              </a:rPr>
              <a:t>1</a:t>
            </a:r>
            <a:r>
              <a:rPr lang="en-US" sz="1877" baseline="0" b="0" i="1" dirty="0" spc="-88">
                <a:latin typeface="ISOCPEURItalic" pitchFamily="0" charset="1"/>
              </a:rPr>
              <a:t>0</a:t>
            </a:r>
          </a:p>
        </p:txBody>
      </p:sp>
      <p:sp>
        <p:nvSpPr>
          <p:cNvPr id="30564" name="Rectangle 30564"/>
          <p:cNvSpPr/>
          <p:nvPr/>
        </p:nvSpPr>
        <p:spPr>
          <a:xfrm rot="3158454" flipH="0" flipV="0">
            <a:off x="14489221" y="12184244"/>
            <a:ext cx="52835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65" name="Rectangle 30565"/>
          <p:cNvSpPr/>
          <p:nvPr/>
        </p:nvSpPr>
        <p:spPr>
          <a:xfrm rot="5521962" flipH="0" flipV="0">
            <a:off x="13907044" y="10809861"/>
            <a:ext cx="55117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66" name="Rectangle 30566"/>
          <p:cNvSpPr/>
          <p:nvPr/>
        </p:nvSpPr>
        <p:spPr>
          <a:xfrm rot="-2394795" flipH="0" flipV="0">
            <a:off x="13240322" y="11756741"/>
            <a:ext cx="613683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67" name="Rectangle 30567"/>
          <p:cNvSpPr/>
          <p:nvPr/>
        </p:nvSpPr>
        <p:spPr>
          <a:xfrm rot="0" flipH="0" flipV="0">
            <a:off x="14174723" y="11323608"/>
            <a:ext cx="414109" cy="23979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1271" algn="l"/>
              </a:tabLst>
            </a:pPr>
            <a:r>
              <a:rPr lang="en-US" sz="1877" baseline="0" b="0" i="1" dirty="0" spc="-75">
                <a:latin typeface="ISOCPEURItalic" pitchFamily="0" charset="1"/>
              </a:rPr>
              <a:t>с</a:t>
            </a:r>
            <a:r>
              <a:rPr lang="en-US" sz="1877" baseline="0" b="0" i="1" dirty="0" spc="-113">
                <a:latin typeface="ISOCPEURItalic" pitchFamily="0" charset="1"/>
              </a:rPr>
              <a:t>т</a:t>
            </a:r>
            <a:r>
              <a:rPr lang="en-US" sz="1877" baseline="0" b="0" i="1" dirty="0" spc="0">
                <a:latin typeface="ISOCPEURItalic" pitchFamily="0" charset="1"/>
              </a:rPr>
              <a:t>.	</a:t>
            </a:r>
            <a:r>
              <a:rPr lang="en-US" sz="1877" baseline="0" b="0" i="1" dirty="0" spc="-62">
                <a:latin typeface="ISOCPEURItalic" pitchFamily="0" charset="1"/>
              </a:rPr>
              <a:t>11</a:t>
            </a:r>
          </a:p>
        </p:txBody>
      </p:sp>
      <p:sp>
        <p:nvSpPr>
          <p:cNvPr id="30568" name="Rectangle 30568"/>
          <p:cNvSpPr/>
          <p:nvPr/>
        </p:nvSpPr>
        <p:spPr>
          <a:xfrm rot="165797" flipH="0" flipV="0">
            <a:off x="16801289" y="9700127"/>
            <a:ext cx="52835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69" name="Rectangle 30569"/>
          <p:cNvSpPr/>
          <p:nvPr/>
        </p:nvSpPr>
        <p:spPr>
          <a:xfrm rot="1325614" flipH="0" flipV="0">
            <a:off x="15111595" y="9217263"/>
            <a:ext cx="551172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70" name="Rectangle 30570"/>
          <p:cNvSpPr/>
          <p:nvPr/>
        </p:nvSpPr>
        <p:spPr>
          <a:xfrm rot="-3010477" flipH="0" flipV="0">
            <a:off x="16027934" y="9022593"/>
            <a:ext cx="613681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71" name="Rectangle 30571"/>
          <p:cNvSpPr/>
          <p:nvPr/>
        </p:nvSpPr>
        <p:spPr>
          <a:xfrm rot="2235605" flipH="0" flipV="0">
            <a:off x="16493616" y="8826292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72" name="Rectangle 30572"/>
          <p:cNvSpPr/>
          <p:nvPr/>
        </p:nvSpPr>
        <p:spPr>
          <a:xfrm rot="1325614" flipH="0" flipV="0">
            <a:off x="15111595" y="7900527"/>
            <a:ext cx="551172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73" name="Rectangle 30573"/>
          <p:cNvSpPr/>
          <p:nvPr/>
        </p:nvSpPr>
        <p:spPr>
          <a:xfrm rot="-3005204" flipH="0" flipV="0">
            <a:off x="16028347" y="7706095"/>
            <a:ext cx="613683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74" name="Rectangle 30574"/>
          <p:cNvSpPr/>
          <p:nvPr/>
        </p:nvSpPr>
        <p:spPr>
          <a:xfrm rot="2235605" flipH="0" flipV="0">
            <a:off x="16493616" y="7508032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75" name="Rectangle 30575"/>
          <p:cNvSpPr/>
          <p:nvPr/>
        </p:nvSpPr>
        <p:spPr>
          <a:xfrm rot="1325614" flipH="0" flipV="0">
            <a:off x="15111595" y="6583791"/>
            <a:ext cx="551172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76" name="Rectangle 30576"/>
          <p:cNvSpPr/>
          <p:nvPr/>
        </p:nvSpPr>
        <p:spPr>
          <a:xfrm rot="-3010477" flipH="0" flipV="0">
            <a:off x="16027934" y="6387597"/>
            <a:ext cx="613681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77" name="Rectangle 30577"/>
          <p:cNvSpPr/>
          <p:nvPr/>
        </p:nvSpPr>
        <p:spPr>
          <a:xfrm rot="2235605" flipH="0" flipV="0">
            <a:off x="16493616" y="6191296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78" name="Rectangle 30578"/>
          <p:cNvSpPr/>
          <p:nvPr/>
        </p:nvSpPr>
        <p:spPr>
          <a:xfrm rot="1325614" flipH="0" flipV="0">
            <a:off x="15111595" y="5265531"/>
            <a:ext cx="551172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79" name="Rectangle 30579"/>
          <p:cNvSpPr/>
          <p:nvPr/>
        </p:nvSpPr>
        <p:spPr>
          <a:xfrm rot="-3010477" flipH="0" flipV="0">
            <a:off x="16027934" y="5070862"/>
            <a:ext cx="613681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80" name="Rectangle 30580"/>
          <p:cNvSpPr/>
          <p:nvPr/>
        </p:nvSpPr>
        <p:spPr>
          <a:xfrm rot="-3164394" flipH="0" flipV="0">
            <a:off x="14475026" y="2708478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81" name="Rectangle 30581"/>
          <p:cNvSpPr/>
          <p:nvPr/>
        </p:nvSpPr>
        <p:spPr>
          <a:xfrm rot="-5521962" flipH="0" flipV="0">
            <a:off x="13888445" y="4094457"/>
            <a:ext cx="55117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82" name="Rectangle 30582"/>
          <p:cNvSpPr/>
          <p:nvPr/>
        </p:nvSpPr>
        <p:spPr>
          <a:xfrm rot="2395794" flipH="0" flipV="0">
            <a:off x="13251602" y="3133068"/>
            <a:ext cx="61368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83" name="Rectangle 30583"/>
          <p:cNvSpPr/>
          <p:nvPr/>
        </p:nvSpPr>
        <p:spPr>
          <a:xfrm rot="-3164394" flipH="0" flipV="0">
            <a:off x="13158290" y="2708478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84" name="Rectangle 30584"/>
          <p:cNvSpPr/>
          <p:nvPr/>
        </p:nvSpPr>
        <p:spPr>
          <a:xfrm rot="-5531491" flipH="0" flipV="0">
            <a:off x="12570950" y="4094631"/>
            <a:ext cx="551172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85" name="Rectangle 30585"/>
          <p:cNvSpPr/>
          <p:nvPr/>
        </p:nvSpPr>
        <p:spPr>
          <a:xfrm rot="2395794" flipH="0" flipV="0">
            <a:off x="11934866" y="3133068"/>
            <a:ext cx="61368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86" name="Rectangle 30586"/>
          <p:cNvSpPr/>
          <p:nvPr/>
        </p:nvSpPr>
        <p:spPr>
          <a:xfrm rot="-3164394" flipH="0" flipV="0">
            <a:off x="11840030" y="2708478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87" name="Rectangle 30587"/>
          <p:cNvSpPr/>
          <p:nvPr/>
        </p:nvSpPr>
        <p:spPr>
          <a:xfrm rot="-5521962" flipH="0" flipV="0">
            <a:off x="11254973" y="4094457"/>
            <a:ext cx="55117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88" name="Rectangle 30588"/>
          <p:cNvSpPr/>
          <p:nvPr/>
        </p:nvSpPr>
        <p:spPr>
          <a:xfrm rot="2395794" flipH="0" flipV="0">
            <a:off x="10616606" y="3133068"/>
            <a:ext cx="61368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89" name="Rectangle 30589"/>
          <p:cNvSpPr/>
          <p:nvPr/>
        </p:nvSpPr>
        <p:spPr>
          <a:xfrm rot="-3164394" flipH="0" flipV="0">
            <a:off x="10523294" y="2708478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90" name="Rectangle 30590"/>
          <p:cNvSpPr/>
          <p:nvPr/>
        </p:nvSpPr>
        <p:spPr>
          <a:xfrm rot="-5521962" flipH="0" flipV="0">
            <a:off x="9936713" y="4094457"/>
            <a:ext cx="55117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91" name="Rectangle 30591"/>
          <p:cNvSpPr/>
          <p:nvPr/>
        </p:nvSpPr>
        <p:spPr>
          <a:xfrm rot="2401407" flipH="0" flipV="0">
            <a:off x="9299614" y="3133507"/>
            <a:ext cx="61368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92" name="Rectangle 30592"/>
          <p:cNvSpPr/>
          <p:nvPr/>
        </p:nvSpPr>
        <p:spPr>
          <a:xfrm rot="-3164394" flipH="0" flipV="0">
            <a:off x="9205034" y="2708478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93" name="Rectangle 30593"/>
          <p:cNvSpPr/>
          <p:nvPr/>
        </p:nvSpPr>
        <p:spPr>
          <a:xfrm rot="-5531491" flipH="0" flipV="0">
            <a:off x="8619218" y="4094631"/>
            <a:ext cx="551172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94" name="Rectangle 30594"/>
          <p:cNvSpPr/>
          <p:nvPr/>
        </p:nvSpPr>
        <p:spPr>
          <a:xfrm rot="2395794" flipH="0" flipV="0">
            <a:off x="7983134" y="3133068"/>
            <a:ext cx="61368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95" name="Rectangle 30595"/>
          <p:cNvSpPr/>
          <p:nvPr/>
        </p:nvSpPr>
        <p:spPr>
          <a:xfrm rot="-3164394" flipH="0" flipV="0">
            <a:off x="7888298" y="2708478"/>
            <a:ext cx="528345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96" name="Rectangle 30596"/>
          <p:cNvSpPr/>
          <p:nvPr/>
        </p:nvSpPr>
        <p:spPr>
          <a:xfrm rot="-5521962" flipH="0" flipV="0">
            <a:off x="7301717" y="4094457"/>
            <a:ext cx="55117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597" name="Rectangle 30597"/>
          <p:cNvSpPr/>
          <p:nvPr/>
        </p:nvSpPr>
        <p:spPr>
          <a:xfrm rot="2401407" flipH="0" flipV="0">
            <a:off x="6664618" y="3133507"/>
            <a:ext cx="61368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598" name="Rectangle 30598"/>
          <p:cNvSpPr/>
          <p:nvPr/>
        </p:nvSpPr>
        <p:spPr>
          <a:xfrm rot="-3156494" flipH="0" flipV="0">
            <a:off x="6570594" y="2708748"/>
            <a:ext cx="528347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Rс=7,5м</a:t>
            </a:r>
          </a:p>
        </p:txBody>
      </p:sp>
      <p:sp>
        <p:nvSpPr>
          <p:cNvPr id="30599" name="Rectangle 30599"/>
          <p:cNvSpPr/>
          <p:nvPr/>
        </p:nvSpPr>
        <p:spPr>
          <a:xfrm rot="-5531491" flipH="0" flipV="0">
            <a:off x="5984222" y="4094631"/>
            <a:ext cx="551172" cy="17127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Rм=7,0м</a:t>
            </a:r>
          </a:p>
        </p:txBody>
      </p:sp>
      <p:sp>
        <p:nvSpPr>
          <p:cNvPr id="30600" name="Rectangle 30600"/>
          <p:cNvSpPr/>
          <p:nvPr/>
        </p:nvSpPr>
        <p:spPr>
          <a:xfrm rot="2395794" flipH="0" flipV="0">
            <a:off x="5348139" y="3133068"/>
            <a:ext cx="61368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Rзг=3,3м</a:t>
            </a:r>
          </a:p>
        </p:txBody>
      </p:sp>
      <p:sp>
        <p:nvSpPr>
          <p:cNvPr id="30601" name="Rectangle 30601"/>
          <p:cNvSpPr/>
          <p:nvPr/>
        </p:nvSpPr>
        <p:spPr>
          <a:xfrm rot="0" flipH="0" flipV="0">
            <a:off x="5826251" y="1261411"/>
            <a:ext cx="8273076" cy="34255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682" baseline="0" b="0" i="1" dirty="0" spc="0">
                <a:latin typeface="ISOCPEURItalic" pitchFamily="0" charset="1"/>
              </a:rPr>
              <a:t>Схема руху крану ДЭК-50 при монтажі стінових панелей</a:t>
            </a:r>
          </a:p>
        </p:txBody>
      </p:sp>
      <p:sp>
        <p:nvSpPr>
          <p:cNvPr id="30602" name="Rectangle 30602"/>
          <p:cNvSpPr/>
          <p:nvPr/>
        </p:nvSpPr>
        <p:spPr>
          <a:xfrm rot="0" flipH="0" flipV="0">
            <a:off x="1391411" y="15059707"/>
            <a:ext cx="9542515" cy="3730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769607" algn="l"/>
              </a:tabLst>
            </a:pPr>
            <a:r>
              <a:rPr lang="en-US" sz="2682" baseline="0" b="0" i="1" dirty="0" spc="0">
                <a:latin typeface="ISOCPEURItalic" pitchFamily="0" charset="1"/>
              </a:rPr>
              <a:t>Кутовий стик сендвіч панелі	</a:t>
            </a:r>
            <a:r>
              <a:rPr lang="en-US" sz="4063" baseline="-8947" b="0" i="1" dirty="0" spc="0">
                <a:latin typeface="ISOCPEURItalic" pitchFamily="0" charset="1"/>
              </a:rPr>
              <a:t>Схема стропування</a:t>
            </a:r>
          </a:p>
        </p:txBody>
      </p:sp>
      <p:sp>
        <p:nvSpPr>
          <p:cNvPr id="30603" name="Rectangle 30603"/>
          <p:cNvSpPr/>
          <p:nvPr/>
        </p:nvSpPr>
        <p:spPr>
          <a:xfrm rot="0" flipH="0" flipV="0">
            <a:off x="8321039" y="15489475"/>
            <a:ext cx="2272489" cy="34255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682" baseline="0" b="0" i="1" dirty="0" spc="0">
                <a:latin typeface="ISOCPEURItalic" pitchFamily="0" charset="1"/>
              </a:rPr>
              <a:t>сендвіч панелей</a:t>
            </a:r>
          </a:p>
        </p:txBody>
      </p:sp>
      <p:sp>
        <p:nvSpPr>
          <p:cNvPr id="30604" name="Rectangle 30604"/>
          <p:cNvSpPr/>
          <p:nvPr/>
        </p:nvSpPr>
        <p:spPr>
          <a:xfrm rot="0" flipH="0" flipV="0">
            <a:off x="12819887" y="15007891"/>
            <a:ext cx="2865980" cy="74337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682" baseline="0" b="0" i="1" dirty="0" spc="0">
                <a:latin typeface="ISOCPEURItalic" pitchFamily="0" charset="1"/>
              </a:rPr>
              <a:t>Стикування сендвіч</a:t>
            </a:r>
          </a:p>
          <a:p>
            <a:pPr marL="161543">
              <a:lnSpc>
                <a:spcPts val="3155"/>
              </a:lnSpc>
            </a:pPr>
            <a:r>
              <a:rPr lang="en-US" sz="2682" baseline="0" b="0" i="1" dirty="0" spc="0">
                <a:latin typeface="ISOCPEURItalic" pitchFamily="0" charset="1"/>
              </a:rPr>
              <a:t>панелей з колоною</a:t>
            </a:r>
          </a:p>
        </p:txBody>
      </p:sp>
      <p:sp>
        <p:nvSpPr>
          <p:cNvPr id="30605" name="Rectangle 30605"/>
          <p:cNvSpPr/>
          <p:nvPr/>
        </p:nvSpPr>
        <p:spPr>
          <a:xfrm rot="0" flipH="0" flipV="0">
            <a:off x="24614123" y="10133862"/>
            <a:ext cx="7954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0606" name="Rectangle 30606"/>
          <p:cNvSpPr/>
          <p:nvPr/>
        </p:nvSpPr>
        <p:spPr>
          <a:xfrm rot="0" flipH="0" flipV="0">
            <a:off x="24614123" y="10440186"/>
            <a:ext cx="90953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0607" name="Rectangle 30607"/>
          <p:cNvSpPr/>
          <p:nvPr/>
        </p:nvSpPr>
        <p:spPr>
          <a:xfrm rot="0" flipH="0" flipV="0">
            <a:off x="24614123" y="9420630"/>
            <a:ext cx="56718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608" name="Rectangle 30608"/>
          <p:cNvSpPr/>
          <p:nvPr/>
        </p:nvSpPr>
        <p:spPr>
          <a:xfrm rot="0" flipH="0" flipV="0">
            <a:off x="24614123" y="9826014"/>
            <a:ext cx="7954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0609" name="Rectangle 30609"/>
          <p:cNvSpPr/>
          <p:nvPr/>
        </p:nvSpPr>
        <p:spPr>
          <a:xfrm rot="0" flipH="0" flipV="0">
            <a:off x="24591263" y="9171674"/>
            <a:ext cx="2836951" cy="2040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308860" algn="l"/>
              </a:tabLst>
            </a:pPr>
            <a:r>
              <a:rPr lang="en-US" sz="1597" baseline="0" b="0" i="1" dirty="0" spc="0">
                <a:latin typeface="ISOCPEURItalic" pitchFamily="0" charset="1"/>
              </a:rPr>
              <a:t>№	Марка</a:t>
            </a:r>
          </a:p>
        </p:txBody>
      </p:sp>
      <p:sp>
        <p:nvSpPr>
          <p:cNvPr id="30610" name="Rectangle 30610"/>
          <p:cNvSpPr/>
          <p:nvPr/>
        </p:nvSpPr>
        <p:spPr>
          <a:xfrm rot="0" flipH="0" flipV="0">
            <a:off x="26743151" y="9477018"/>
            <a:ext cx="659499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ЦНИИМТИ</a:t>
            </a:r>
          </a:p>
        </p:txBody>
      </p:sp>
      <p:sp>
        <p:nvSpPr>
          <p:cNvPr id="30611" name="Rectangle 30611"/>
          <p:cNvSpPr/>
          <p:nvPr/>
        </p:nvSpPr>
        <p:spPr>
          <a:xfrm rot="0" flipH="0" flipV="0">
            <a:off x="27217115" y="10440186"/>
            <a:ext cx="7954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0612" name="Rectangle 30612"/>
          <p:cNvSpPr/>
          <p:nvPr/>
        </p:nvSpPr>
        <p:spPr>
          <a:xfrm rot="0" flipH="0" flipV="0">
            <a:off x="26878787" y="10133862"/>
            <a:ext cx="454427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Т515К1</a:t>
            </a:r>
          </a:p>
        </p:txBody>
      </p:sp>
      <p:sp>
        <p:nvSpPr>
          <p:cNvPr id="30613" name="Rectangle 30613"/>
          <p:cNvSpPr/>
          <p:nvPr/>
        </p:nvSpPr>
        <p:spPr>
          <a:xfrm rot="0" flipH="0" flipV="0">
            <a:off x="27174443" y="9810774"/>
            <a:ext cx="7954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-</a:t>
            </a:r>
          </a:p>
        </p:txBody>
      </p:sp>
      <p:sp>
        <p:nvSpPr>
          <p:cNvPr id="30614" name="Rectangle 30614"/>
          <p:cNvSpPr/>
          <p:nvPr/>
        </p:nvSpPr>
        <p:spPr>
          <a:xfrm rot="0" flipH="0" flipV="0">
            <a:off x="25437083" y="10133862"/>
            <a:ext cx="625093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Теодоліт</a:t>
            </a:r>
          </a:p>
        </p:txBody>
      </p:sp>
      <p:sp>
        <p:nvSpPr>
          <p:cNvPr id="30615" name="Rectangle 30615"/>
          <p:cNvSpPr/>
          <p:nvPr/>
        </p:nvSpPr>
        <p:spPr>
          <a:xfrm rot="0" flipH="0" flipV="0">
            <a:off x="25490423" y="10440186"/>
            <a:ext cx="174070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540763" algn="l"/>
                <a:tab pos="1661160" algn="l"/>
              </a:tabLst>
            </a:pPr>
            <a:r>
              <a:rPr lang="en-US" sz="1341" baseline="0" b="0" i="1" dirty="0" spc="0">
                <a:latin typeface="ISOCPEURItalic" pitchFamily="0" charset="1"/>
              </a:rPr>
              <a:t>Нівелір	Н	-</a:t>
            </a:r>
          </a:p>
        </p:txBody>
      </p:sp>
      <p:sp>
        <p:nvSpPr>
          <p:cNvPr id="30616" name="Rectangle 30616"/>
          <p:cNvSpPr/>
          <p:nvPr/>
        </p:nvSpPr>
        <p:spPr>
          <a:xfrm rot="0" flipH="0" flipV="0">
            <a:off x="25164287" y="9171674"/>
            <a:ext cx="1191299" cy="2040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7" baseline="0" b="0" i="1" dirty="0" spc="0">
                <a:latin typeface="ISOCPEURItalic" pitchFamily="0" charset="1"/>
              </a:rPr>
              <a:t>Найменування</a:t>
            </a:r>
          </a:p>
        </p:txBody>
      </p:sp>
      <p:sp>
        <p:nvSpPr>
          <p:cNvPr id="30617" name="Rectangle 30617"/>
          <p:cNvSpPr/>
          <p:nvPr/>
        </p:nvSpPr>
        <p:spPr>
          <a:xfrm rot="0" flipH="0" flipV="0">
            <a:off x="24935687" y="9422154"/>
            <a:ext cx="1234965" cy="36787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Площадка для</a:t>
            </a:r>
          </a:p>
          <a:p>
            <a:pPr marL="359664">
              <a:lnSpc>
                <a:spcPts val="1547"/>
              </a:lnSpc>
            </a:pPr>
            <a:r>
              <a:rPr lang="en-US" sz="1341" baseline="0" b="0" i="1" dirty="0" spc="0">
                <a:latin typeface="ISOCPEURItalic" pitchFamily="0" charset="1"/>
              </a:rPr>
              <a:t>монтажника</a:t>
            </a:r>
          </a:p>
        </p:txBody>
      </p:sp>
      <p:sp>
        <p:nvSpPr>
          <p:cNvPr id="30618" name="Rectangle 30618"/>
          <p:cNvSpPr/>
          <p:nvPr/>
        </p:nvSpPr>
        <p:spPr>
          <a:xfrm rot="0" flipH="0" flipV="0">
            <a:off x="25437083" y="9826014"/>
            <a:ext cx="172189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528572" algn="l"/>
              </a:tabLst>
            </a:pPr>
            <a:r>
              <a:rPr lang="en-US" sz="1341" baseline="0" b="0" i="1" dirty="0" spc="0">
                <a:latin typeface="ISOCPEURItalic" pitchFamily="0" charset="1"/>
              </a:rPr>
              <a:t>Драбина	ЛА</a:t>
            </a:r>
          </a:p>
        </p:txBody>
      </p:sp>
      <p:sp>
        <p:nvSpPr>
          <p:cNvPr id="30619" name="Rectangle 30619"/>
          <p:cNvSpPr/>
          <p:nvPr/>
        </p:nvSpPr>
        <p:spPr>
          <a:xfrm rot="0" flipH="0" flipV="0">
            <a:off x="28197047" y="10133862"/>
            <a:ext cx="56718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620" name="Rectangle 30620"/>
          <p:cNvSpPr/>
          <p:nvPr/>
        </p:nvSpPr>
        <p:spPr>
          <a:xfrm rot="0" flipH="0" flipV="0">
            <a:off x="28197047" y="10440186"/>
            <a:ext cx="7954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0621" name="Rectangle 30621"/>
          <p:cNvSpPr/>
          <p:nvPr/>
        </p:nvSpPr>
        <p:spPr>
          <a:xfrm rot="0" flipH="0" flipV="0">
            <a:off x="28802075" y="9141194"/>
            <a:ext cx="622835" cy="2040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7" baseline="0" b="0" i="1" dirty="0" spc="0">
                <a:latin typeface="ISOCPEURItalic" pitchFamily="0" charset="1"/>
              </a:rPr>
              <a:t>Хар-ка</a:t>
            </a:r>
          </a:p>
        </p:txBody>
      </p:sp>
      <p:sp>
        <p:nvSpPr>
          <p:cNvPr id="30622" name="Rectangle 30622"/>
          <p:cNvSpPr/>
          <p:nvPr/>
        </p:nvSpPr>
        <p:spPr>
          <a:xfrm rot="0" flipH="0" flipV="0">
            <a:off x="28160471" y="9477018"/>
            <a:ext cx="159083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20</a:t>
            </a:r>
          </a:p>
        </p:txBody>
      </p:sp>
      <p:sp>
        <p:nvSpPr>
          <p:cNvPr id="30623" name="Rectangle 30623"/>
          <p:cNvSpPr/>
          <p:nvPr/>
        </p:nvSpPr>
        <p:spPr>
          <a:xfrm rot="0" flipH="0" flipV="0">
            <a:off x="27271979" y="9826014"/>
            <a:ext cx="1004609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25067" algn="l"/>
              </a:tabLst>
            </a:pPr>
            <a:r>
              <a:rPr lang="en-US" sz="1341" baseline="0" b="0" i="1" dirty="0" spc="0">
                <a:latin typeface="ISOCPEURItalic" pitchFamily="0" charset="1"/>
              </a:rPr>
              <a:t>7	2</a:t>
            </a:r>
          </a:p>
        </p:txBody>
      </p:sp>
      <p:sp>
        <p:nvSpPr>
          <p:cNvPr id="30624" name="Rectangle 30624"/>
          <p:cNvSpPr/>
          <p:nvPr/>
        </p:nvSpPr>
        <p:spPr>
          <a:xfrm rot="0" flipH="0" flipV="0">
            <a:off x="28110179" y="9171674"/>
            <a:ext cx="243656" cy="20401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97" baseline="0" b="0" i="1" dirty="0" spc="0">
                <a:latin typeface="ISOCPEURItalic" pitchFamily="0" charset="1"/>
              </a:rPr>
              <a:t>Кл.</a:t>
            </a:r>
          </a:p>
        </p:txBody>
      </p:sp>
      <p:sp>
        <p:nvSpPr>
          <p:cNvPr id="30625" name="Rectangle 30625"/>
          <p:cNvSpPr/>
          <p:nvPr/>
        </p:nvSpPr>
        <p:spPr>
          <a:xfrm rot="0" flipH="0" flipV="0">
            <a:off x="28873703" y="9472446"/>
            <a:ext cx="53414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m=55кг.</a:t>
            </a:r>
          </a:p>
        </p:txBody>
      </p:sp>
      <p:sp>
        <p:nvSpPr>
          <p:cNvPr id="30626" name="Rectangle 30626"/>
          <p:cNvSpPr/>
          <p:nvPr/>
        </p:nvSpPr>
        <p:spPr>
          <a:xfrm rot="0" flipH="0" flipV="0">
            <a:off x="25284683" y="8653682"/>
            <a:ext cx="3264796" cy="3905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3057" baseline="0" b="0" i="1" dirty="0" spc="0">
                <a:latin typeface="ISOCPEURItalic" pitchFamily="0" charset="1"/>
              </a:rPr>
              <a:t>Відомість інвентаря</a:t>
            </a:r>
          </a:p>
        </p:txBody>
      </p:sp>
      <p:sp>
        <p:nvSpPr>
          <p:cNvPr id="30627" name="Rectangle 30627"/>
          <p:cNvSpPr/>
          <p:nvPr/>
        </p:nvSpPr>
        <p:spPr>
          <a:xfrm rot="0" flipH="0" flipV="0">
            <a:off x="25156667" y="11971806"/>
            <a:ext cx="1761674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Трудомiсткiсть монтажу</a:t>
            </a:r>
          </a:p>
        </p:txBody>
      </p:sp>
      <p:sp>
        <p:nvSpPr>
          <p:cNvPr id="30628" name="Rectangle 30628"/>
          <p:cNvSpPr/>
          <p:nvPr/>
        </p:nvSpPr>
        <p:spPr>
          <a:xfrm rot="0" flipH="0" flipV="0">
            <a:off x="28582619" y="11134442"/>
            <a:ext cx="858055" cy="22493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61" baseline="0" b="0" i="1" dirty="0" spc="0">
                <a:latin typeface="ISOCPEURItalic" pitchFamily="0" charset="1"/>
              </a:rPr>
              <a:t>Значення</a:t>
            </a:r>
          </a:p>
        </p:txBody>
      </p:sp>
      <p:sp>
        <p:nvSpPr>
          <p:cNvPr id="30629" name="Rectangle 30629"/>
          <p:cNvSpPr/>
          <p:nvPr/>
        </p:nvSpPr>
        <p:spPr>
          <a:xfrm rot="0" flipH="0" flipV="0">
            <a:off x="25118567" y="11686818"/>
            <a:ext cx="3103310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648711" algn="l"/>
              </a:tabLst>
            </a:pPr>
            <a:r>
              <a:rPr lang="en-US" sz="1341" baseline="0" b="0" i="1" dirty="0" spc="0">
                <a:latin typeface="ISOCPEURItalic" pitchFamily="0" charset="1"/>
              </a:rPr>
              <a:t>Зведенi питомi витрати	грн./т</a:t>
            </a:r>
          </a:p>
        </p:txBody>
      </p:sp>
      <p:sp>
        <p:nvSpPr>
          <p:cNvPr id="30630" name="Rectangle 30630"/>
          <p:cNvSpPr/>
          <p:nvPr/>
        </p:nvSpPr>
        <p:spPr>
          <a:xfrm rot="0" flipH="0" flipV="0">
            <a:off x="25130759" y="12313182"/>
            <a:ext cx="2979009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00527" algn="l"/>
              </a:tabLst>
            </a:pPr>
            <a:r>
              <a:rPr lang="en-US" sz="1341" baseline="0" b="0" i="1" dirty="0" spc="0">
                <a:latin typeface="ISOCPEURItalic" pitchFamily="0" charset="1"/>
              </a:rPr>
              <a:t>Тривалiсть монтажу	</a:t>
            </a:r>
            <a:r>
              <a:rPr lang="en-US" sz="2031" baseline="30421" b="0" i="1" dirty="0" spc="0">
                <a:latin typeface="ISOCPEURItalic" pitchFamily="0" charset="1"/>
              </a:rPr>
              <a:t>змiн</a:t>
            </a:r>
          </a:p>
        </p:txBody>
      </p:sp>
      <p:sp>
        <p:nvSpPr>
          <p:cNvPr id="30631" name="Rectangle 30631"/>
          <p:cNvSpPr/>
          <p:nvPr/>
        </p:nvSpPr>
        <p:spPr>
          <a:xfrm rot="0" flipH="0" flipV="0">
            <a:off x="27742895" y="11970282"/>
            <a:ext cx="500075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люд-зм</a:t>
            </a:r>
          </a:p>
        </p:txBody>
      </p:sp>
      <p:sp>
        <p:nvSpPr>
          <p:cNvPr id="30632" name="Rectangle 30632"/>
          <p:cNvSpPr/>
          <p:nvPr/>
        </p:nvSpPr>
        <p:spPr>
          <a:xfrm rot="0" flipH="0" flipV="0">
            <a:off x="25106375" y="11096342"/>
            <a:ext cx="2365693" cy="22493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61" baseline="0" b="0" i="1" dirty="0" spc="0">
                <a:latin typeface="ISOCPEURItalic" pitchFamily="0" charset="1"/>
              </a:rPr>
              <a:t>Найменування показника</a:t>
            </a:r>
          </a:p>
        </p:txBody>
      </p:sp>
      <p:sp>
        <p:nvSpPr>
          <p:cNvPr id="30633" name="Rectangle 30633"/>
          <p:cNvSpPr/>
          <p:nvPr/>
        </p:nvSpPr>
        <p:spPr>
          <a:xfrm rot="0" flipH="0" flipV="0">
            <a:off x="24569927" y="11314274"/>
            <a:ext cx="313382" cy="22493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61" baseline="0" b="0" i="1" dirty="0" spc="0">
                <a:latin typeface="ISOCPEURItalic" pitchFamily="0" charset="1"/>
              </a:rPr>
              <a:t>п/п</a:t>
            </a:r>
          </a:p>
        </p:txBody>
      </p:sp>
      <p:sp>
        <p:nvSpPr>
          <p:cNvPr id="30634" name="Rectangle 30634"/>
          <p:cNvSpPr/>
          <p:nvPr/>
        </p:nvSpPr>
        <p:spPr>
          <a:xfrm rot="0" flipH="0" flipV="0">
            <a:off x="24751283" y="11065862"/>
            <a:ext cx="3389102" cy="26760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015995" algn="l"/>
              </a:tabLst>
            </a:pPr>
            <a:r>
              <a:rPr lang="en-US" sz="1761" baseline="0" b="0" i="1" dirty="0" spc="0">
                <a:latin typeface="ISOCPEURItalic" pitchFamily="0" charset="1"/>
              </a:rPr>
              <a:t>№	</a:t>
            </a:r>
            <a:r>
              <a:rPr lang="en-US" sz="2668" baseline="-19076" b="0" i="1" dirty="0" spc="0">
                <a:latin typeface="ISOCPEURItalic" pitchFamily="0" charset="1"/>
              </a:rPr>
              <a:t>Одн.</a:t>
            </a:r>
          </a:p>
        </p:txBody>
      </p:sp>
      <p:sp>
        <p:nvSpPr>
          <p:cNvPr id="30635" name="Rectangle 30635"/>
          <p:cNvSpPr/>
          <p:nvPr/>
        </p:nvSpPr>
        <p:spPr>
          <a:xfrm rot="0" flipH="0" flipV="0">
            <a:off x="25511759" y="10682092"/>
            <a:ext cx="3460413" cy="28117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01" baseline="0" b="0" i="1" dirty="0" spc="0">
                <a:latin typeface="ISOCPEURItalic" pitchFamily="0" charset="1"/>
              </a:rPr>
              <a:t>Технiко-економiчнi показники</a:t>
            </a:r>
          </a:p>
        </p:txBody>
      </p:sp>
      <p:sp>
        <p:nvSpPr>
          <p:cNvPr id="30636" name="Rectangle 30636"/>
          <p:cNvSpPr/>
          <p:nvPr/>
        </p:nvSpPr>
        <p:spPr>
          <a:xfrm rot="0" flipH="0" flipV="0">
            <a:off x="28858463" y="11686818"/>
            <a:ext cx="27831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38,7</a:t>
            </a:r>
          </a:p>
        </p:txBody>
      </p:sp>
      <p:sp>
        <p:nvSpPr>
          <p:cNvPr id="30637" name="Rectangle 30637"/>
          <p:cNvSpPr/>
          <p:nvPr/>
        </p:nvSpPr>
        <p:spPr>
          <a:xfrm rot="0" flipH="0" flipV="0">
            <a:off x="28939235" y="12305562"/>
            <a:ext cx="7954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30638" name="Rectangle 30638"/>
          <p:cNvSpPr/>
          <p:nvPr/>
        </p:nvSpPr>
        <p:spPr>
          <a:xfrm rot="0" flipH="0" flipV="0">
            <a:off x="24714707" y="11971806"/>
            <a:ext cx="4415459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108703" algn="l"/>
              </a:tabLst>
            </a:pPr>
            <a:r>
              <a:rPr lang="en-US" sz="1341" baseline="0" b="0" i="1" dirty="0" spc="0">
                <a:latin typeface="ISOCPEURItalic" pitchFamily="0" charset="1"/>
              </a:rPr>
              <a:t>2	1462</a:t>
            </a:r>
          </a:p>
        </p:txBody>
      </p:sp>
      <p:sp>
        <p:nvSpPr>
          <p:cNvPr id="30639" name="Rectangle 30639"/>
          <p:cNvSpPr/>
          <p:nvPr/>
        </p:nvSpPr>
        <p:spPr>
          <a:xfrm rot="0" flipH="0" flipV="0">
            <a:off x="24676607" y="11686818"/>
            <a:ext cx="56718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0640" name="Rectangle 30640"/>
          <p:cNvSpPr/>
          <p:nvPr/>
        </p:nvSpPr>
        <p:spPr>
          <a:xfrm rot="0" flipH="0" flipV="0">
            <a:off x="24688799" y="12313182"/>
            <a:ext cx="79541" cy="17127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41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0641" name="Rectangle 30641"/>
          <p:cNvSpPr/>
          <p:nvPr/>
        </p:nvSpPr>
        <p:spPr>
          <a:xfrm rot="0" flipH="0" flipV="0">
            <a:off x="16300703" y="11277388"/>
            <a:ext cx="6569432" cy="57906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983735" algn="l"/>
                <a:tab pos="5038344" algn="l"/>
              </a:tabLst>
            </a:pPr>
            <a:r>
              <a:rPr lang="en-US" sz="2414" baseline="0" b="0" i="1" dirty="0" spc="-241">
                <a:latin typeface="ISOCPEURItalic" pitchFamily="0" charset="1"/>
              </a:rPr>
              <a:t>З</a:t>
            </a:r>
            <a:r>
              <a:rPr lang="en-US" sz="2414" baseline="0" b="0" i="1" dirty="0" spc="-290">
                <a:latin typeface="ISOCPEURItalic" pitchFamily="0" charset="1"/>
              </a:rPr>
              <a:t>А</a:t>
            </a:r>
            <a:r>
              <a:rPr lang="en-US" sz="2414" baseline="0" b="0" i="1" dirty="0" spc="-225">
                <a:latin typeface="ISOCPEURItalic" pitchFamily="0" charset="1"/>
              </a:rPr>
              <a:t>Г</a:t>
            </a:r>
            <a:r>
              <a:rPr lang="en-US" sz="2414" baseline="0" b="0" i="1" dirty="0" spc="-290">
                <a:latin typeface="ISOCPEURItalic" pitchFamily="0" charset="1"/>
              </a:rPr>
              <a:t>А</a:t>
            </a:r>
            <a:r>
              <a:rPr lang="en-US" sz="2414" baseline="0" b="0" i="1" dirty="0" spc="-258">
                <a:latin typeface="ISOCPEURItalic" pitchFamily="0" charset="1"/>
              </a:rPr>
              <a:t>ЛЬН</a:t>
            </a:r>
            <a:r>
              <a:rPr lang="en-US" sz="2414" baseline="0" b="0" i="1" dirty="0" spc="-96">
                <a:latin typeface="ISOCPEURItalic" pitchFamily="0" charset="1"/>
              </a:rPr>
              <a:t>І</a:t>
            </a:r>
            <a:r>
              <a:rPr lang="en-US" sz="2414" baseline="0" b="0" i="1" dirty="0" spc="-193">
                <a:latin typeface="ISOCPEURItalic" pitchFamily="0" charset="1"/>
              </a:rPr>
              <a:t> </a:t>
            </a:r>
            <a:r>
              <a:rPr lang="en-US" sz="2414" baseline="0" b="0" i="1" dirty="0" spc="-258">
                <a:latin typeface="ISOCPEURItalic" pitchFamily="0" charset="1"/>
              </a:rPr>
              <a:t>ВК</a:t>
            </a:r>
            <a:r>
              <a:rPr lang="en-US" sz="2414" baseline="0" b="0" i="1" dirty="0" spc="-290">
                <a:latin typeface="ISOCPEURItalic" pitchFamily="0" charset="1"/>
              </a:rPr>
              <a:t>А</a:t>
            </a:r>
            <a:r>
              <a:rPr lang="en-US" sz="2414" baseline="0" b="0" i="1" dirty="0" spc="-241">
                <a:latin typeface="ISOCPEURItalic" pitchFamily="0" charset="1"/>
              </a:rPr>
              <a:t>З</a:t>
            </a:r>
            <a:r>
              <a:rPr lang="en-US" sz="2414" baseline="0" b="0" i="1" dirty="0" spc="-96">
                <a:latin typeface="ISOCPEURItalic" pitchFamily="0" charset="1"/>
              </a:rPr>
              <a:t>І</a:t>
            </a:r>
            <a:r>
              <a:rPr lang="en-US" sz="2414" baseline="0" b="0" i="1" dirty="0" spc="-258">
                <a:latin typeface="ISOCPEURItalic" pitchFamily="0" charset="1"/>
              </a:rPr>
              <a:t>ВКИ</a:t>
            </a:r>
            <a:r>
              <a:rPr lang="en-US" sz="2414" baseline="0" b="0" i="1" dirty="0" spc="-193">
                <a:latin typeface="ISOCPEURItalic" pitchFamily="0" charset="1"/>
              </a:rPr>
              <a:t> </a:t>
            </a:r>
            <a:r>
              <a:rPr lang="en-US" sz="2414" baseline="0" b="0" i="1" dirty="0" spc="-354">
                <a:latin typeface="ISOCPEURItalic" pitchFamily="0" charset="1"/>
              </a:rPr>
              <a:t>Щ</a:t>
            </a:r>
            <a:r>
              <a:rPr lang="en-US" sz="2414" baseline="0" b="0" i="1" dirty="0" spc="-258">
                <a:latin typeface="ISOCPEURItalic" pitchFamily="0" charset="1"/>
              </a:rPr>
              <a:t>О</a:t>
            </a:r>
            <a:r>
              <a:rPr lang="en-US" sz="2414" baseline="0" b="0" i="1" dirty="0" spc="-290">
                <a:latin typeface="ISOCPEURItalic" pitchFamily="0" charset="1"/>
              </a:rPr>
              <a:t>Д</a:t>
            </a:r>
            <a:r>
              <a:rPr lang="en-US" sz="2414" baseline="0" b="0" i="1" dirty="0" spc="-258">
                <a:latin typeface="ISOCPEURItalic" pitchFamily="0" charset="1"/>
              </a:rPr>
              <a:t>О</a:t>
            </a:r>
            <a:r>
              <a:rPr lang="en-US" sz="2414" baseline="0" b="0" i="1" dirty="0" spc="-193">
                <a:latin typeface="ISOCPEURItalic" pitchFamily="0" charset="1"/>
              </a:rPr>
              <a:t> </a:t>
            </a:r>
            <a:r>
              <a:rPr lang="en-US" sz="2414" baseline="0" b="0" i="1" dirty="0" spc="-290">
                <a:latin typeface="ISOCPEURItalic" pitchFamily="0" charset="1"/>
              </a:rPr>
              <a:t>М</a:t>
            </a:r>
            <a:r>
              <a:rPr lang="en-US" sz="2414" baseline="0" b="0" i="1" dirty="0" spc="-258">
                <a:latin typeface="ISOCPEURItalic" pitchFamily="0" charset="1"/>
              </a:rPr>
              <a:t>ОНТ</a:t>
            </a:r>
            <a:r>
              <a:rPr lang="en-US" sz="2414" baseline="0" b="0" i="1" dirty="0" spc="-290">
                <a:latin typeface="ISOCPEURItalic" pitchFamily="0" charset="1"/>
              </a:rPr>
              <a:t>А</a:t>
            </a:r>
            <a:r>
              <a:rPr lang="en-US" sz="2414" baseline="0" b="0" i="1" dirty="0" spc="-322">
                <a:latin typeface="ISOCPEURItalic" pitchFamily="0" charset="1"/>
              </a:rPr>
              <a:t>Ж</a:t>
            </a:r>
            <a:r>
              <a:rPr lang="en-US" sz="2414" baseline="0" b="0" i="1" dirty="0" spc="-258">
                <a:latin typeface="ISOCPEURItalic" pitchFamily="0" charset="1"/>
              </a:rPr>
              <a:t>У</a:t>
            </a:r>
            <a:r>
              <a:rPr lang="en-US" sz="2414" baseline="0" b="0" i="1" dirty="0" spc="-193">
                <a:latin typeface="ISOCPEURItalic" pitchFamily="0" charset="1"/>
              </a:rPr>
              <a:t> </a:t>
            </a:r>
            <a:r>
              <a:rPr lang="en-US" sz="2414" baseline="0" b="0" i="1" dirty="0" spc="0">
                <a:latin typeface="ISOCPEURItalic" pitchFamily="0" charset="1"/>
              </a:rPr>
              <a:t>І	</a:t>
            </a:r>
            <a:r>
              <a:rPr lang="en-US" sz="2414" baseline="0" b="0" i="1" dirty="0" spc="-193">
                <a:latin typeface="ISOCPEURItalic" pitchFamily="0" charset="1"/>
              </a:rPr>
              <a:t>□</a:t>
            </a:r>
            <a:r>
              <a:rPr lang="en-US" sz="2414" baseline="0" b="0" i="1" dirty="0" spc="-290">
                <a:latin typeface="ISOCPEURItalic" pitchFamily="0" charset="1"/>
              </a:rPr>
              <a:t>Д</a:t>
            </a:r>
            <a:r>
              <a:rPr lang="en-US" sz="2414" baseline="0" b="0" i="1" dirty="0" spc="-258">
                <a:latin typeface="ISOCPEURItalic" pitchFamily="0" charset="1"/>
              </a:rPr>
              <a:t>О</a:t>
            </a:r>
            <a:r>
              <a:rPr lang="en-US" sz="2414" baseline="0" b="0" i="1" dirty="0" spc="-225">
                <a:latin typeface="ISOCPEURItalic" pitchFamily="0" charset="1"/>
              </a:rPr>
              <a:t>Г</a:t>
            </a:r>
            <a:r>
              <a:rPr lang="en-US" sz="2414" baseline="0" b="0" i="1" dirty="0" spc="-258">
                <a:latin typeface="ISOCPEURItalic" pitchFamily="0" charset="1"/>
              </a:rPr>
              <a:t>ЛЯ</a:t>
            </a:r>
            <a:r>
              <a:rPr lang="en-US" sz="2414" baseline="0" b="0" i="1" dirty="0" spc="-290">
                <a:latin typeface="ISOCPEURItalic" pitchFamily="0" charset="1"/>
              </a:rPr>
              <a:t>Д</a:t>
            </a:r>
            <a:r>
              <a:rPr lang="en-US" sz="2414" baseline="0" b="0" i="1" dirty="0" spc="0">
                <a:latin typeface="ISOCPEURItalic" pitchFamily="0" charset="1"/>
              </a:rPr>
              <a:t>У	</a:t>
            </a:r>
            <a:r>
              <a:rPr lang="en-US" sz="2414" baseline="0" b="0" i="1" dirty="0" spc="-193">
                <a:latin typeface="ISOCPEURItalic" pitchFamily="0" charset="1"/>
              </a:rPr>
              <a:t>□</a:t>
            </a:r>
            <a:r>
              <a:rPr lang="en-US" sz="2414" baseline="0" b="0" i="1" dirty="0" spc="-241">
                <a:latin typeface="ISOCPEURItalic" pitchFamily="0" charset="1"/>
              </a:rPr>
              <a:t>З</a:t>
            </a:r>
            <a:r>
              <a:rPr lang="en-US" sz="2414" baseline="0" b="0" i="1" dirty="0" spc="-290">
                <a:latin typeface="ISOCPEURItalic" pitchFamily="0" charset="1"/>
              </a:rPr>
              <a:t>А</a:t>
            </a:r>
            <a:r>
              <a:rPr lang="en-US" sz="2414" baseline="0" b="0" i="1" dirty="0" spc="-193">
                <a:latin typeface="ISOCPEURItalic" pitchFamily="0" charset="1"/>
              </a:rPr>
              <a:t> </a:t>
            </a:r>
            <a:r>
              <a:rPr lang="en-US" sz="2414" baseline="0" b="0" i="1" dirty="0" spc="-258">
                <a:latin typeface="ISOCPEURItalic" pitchFamily="0" charset="1"/>
              </a:rPr>
              <a:t>П</a:t>
            </a:r>
            <a:r>
              <a:rPr lang="en-US" sz="2414" baseline="0" b="0" i="1" dirty="0" spc="-290">
                <a:latin typeface="ISOCPEURItalic" pitchFamily="0" charset="1"/>
              </a:rPr>
              <a:t>А</a:t>
            </a:r>
            <a:r>
              <a:rPr lang="en-US" sz="2414" baseline="0" b="0" i="1" dirty="0" spc="-258">
                <a:latin typeface="ISOCPEURItalic" pitchFamily="0" charset="1"/>
              </a:rPr>
              <a:t>Н</a:t>
            </a:r>
            <a:r>
              <a:rPr lang="en-US" sz="2414" baseline="0" b="0" i="1" dirty="0" spc="-225">
                <a:latin typeface="ISOCPEURItalic" pitchFamily="0" charset="1"/>
              </a:rPr>
              <a:t>Е</a:t>
            </a:r>
            <a:r>
              <a:rPr lang="en-US" sz="2414" baseline="0" b="0" i="1" dirty="0" spc="-258">
                <a:latin typeface="ISOCPEURItalic" pitchFamily="0" charset="1"/>
              </a:rPr>
              <a:t>ЛЯ</a:t>
            </a:r>
            <a:r>
              <a:rPr lang="en-US" sz="2414" baseline="0" b="0" i="1" dirty="0" spc="-290">
                <a:latin typeface="ISOCPEURItalic" pitchFamily="0" charset="1"/>
              </a:rPr>
              <a:t>М</a:t>
            </a:r>
            <a:r>
              <a:rPr lang="en-US" sz="2414" baseline="0" b="0" i="1" dirty="0" spc="-258">
                <a:latin typeface="ISOCPEURItalic" pitchFamily="0" charset="1"/>
              </a:rPr>
              <a:t>И</a:t>
            </a:r>
          </a:p>
          <a:p>
            <a:pPr marL="344423">
              <a:lnSpc>
                <a:spcPts val="2131"/>
              </a:lnSpc>
            </a:pPr>
            <a:r>
              <a:rPr lang="en-US" sz="1958" baseline="0" b="0" i="1" dirty="0" spc="0">
                <a:latin typeface="ISOCPEURItalic" pitchFamily="0" charset="1"/>
              </a:rPr>
              <a:t>1. Монтаж сендвіч-панелей можна робити в будь-яких</a:t>
            </a:r>
          </a:p>
        </p:txBody>
      </p:sp>
      <p:sp>
        <p:nvSpPr>
          <p:cNvPr id="30642" name="Rectangle 30642"/>
          <p:cNvSpPr/>
          <p:nvPr/>
        </p:nvSpPr>
        <p:spPr>
          <a:xfrm rot="0" flipH="0" flipV="0">
            <a:off x="16166591" y="11876135"/>
            <a:ext cx="6821868" cy="10593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619"/>
            <a:r>
              <a:rPr lang="en-US" sz="1958" baseline="0" b="0" i="1" dirty="0" spc="0">
                <a:latin typeface="ISOCPEURItalic" pitchFamily="0" charset="1"/>
              </a:rPr>
              <a:t>кліматичних умовах. Температурні обмеження монтажу панелей</a:t>
            </a:r>
          </a:p>
          <a:p>
            <a:pPr marL="7619">
              <a:lnSpc>
                <a:spcPts val="2123"/>
              </a:lnSpc>
              <a:tabLst>
                <a:tab pos="441959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пов'	язані тільки з вимогами до температурних параметрів</a:t>
            </a:r>
          </a:p>
          <a:p>
            <a:pPr marL="19812">
              <a:lnSpc>
                <a:spcPts val="2123"/>
              </a:lnSpc>
            </a:pPr>
            <a:r>
              <a:rPr lang="en-US" sz="1958" baseline="0" b="0" i="1" dirty="0" spc="0">
                <a:latin typeface="ISOCPEURItalic" pitchFamily="0" charset="1"/>
              </a:rPr>
              <a:t>роботи з герметизуючими матеріалами, які встановлює їх</a:t>
            </a:r>
          </a:p>
          <a:p>
            <a:pPr marL="0">
              <a:lnSpc>
                <a:spcPts val="2124"/>
              </a:lnSpc>
            </a:pPr>
            <a:r>
              <a:rPr lang="en-US" sz="1958" baseline="0" b="0" i="1" dirty="0" spc="0">
                <a:latin typeface="ISOCPEURItalic" pitchFamily="0" charset="1"/>
              </a:rPr>
              <a:t>виробник.</a:t>
            </a:r>
          </a:p>
        </p:txBody>
      </p:sp>
      <p:sp>
        <p:nvSpPr>
          <p:cNvPr id="30643" name="Rectangle 30643"/>
          <p:cNvSpPr/>
          <p:nvPr/>
        </p:nvSpPr>
        <p:spPr>
          <a:xfrm rot="0" flipH="0" flipV="0">
            <a:off x="16166591" y="12953603"/>
            <a:ext cx="6826520" cy="132905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509015"/>
            <a:r>
              <a:rPr lang="en-US" sz="1958" baseline="0" b="0" i="1" dirty="0" spc="0">
                <a:latin typeface="ISOCPEURItalic" pitchFamily="0" charset="1"/>
              </a:rPr>
              <a:t>2. Не рекомендується здійснювати монтаж сендвіч-панелей</a:t>
            </a:r>
          </a:p>
          <a:p>
            <a:pPr marL="4571">
              <a:lnSpc>
                <a:spcPts val="2123"/>
              </a:lnSpc>
              <a:tabLst>
                <a:tab pos="5210554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з мінераловатним утеплювачем в дощову погоду	, так як</a:t>
            </a:r>
          </a:p>
          <a:p>
            <a:pPr marL="7619">
              <a:lnSpc>
                <a:spcPts val="2123"/>
              </a:lnSpc>
            </a:pPr>
            <a:r>
              <a:rPr lang="en-US" sz="1958" baseline="0" b="0" i="1" dirty="0" spc="0">
                <a:latin typeface="ISOCPEURItalic" pitchFamily="0" charset="1"/>
              </a:rPr>
              <a:t>можливе зволоження утеплювача знижує його теплоізоляційні</a:t>
            </a:r>
          </a:p>
          <a:p>
            <a:pPr marL="0">
              <a:lnSpc>
                <a:spcPts val="2123"/>
              </a:lnSpc>
              <a:tabLst>
                <a:tab pos="1284731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властивості	, а також може позначитися на зниженні несучої</a:t>
            </a:r>
          </a:p>
          <a:p>
            <a:pPr marL="4571">
              <a:lnSpc>
                <a:spcPts val="2123"/>
              </a:lnSpc>
            </a:pPr>
            <a:r>
              <a:rPr lang="en-US" sz="1958" baseline="0" b="0" i="1" dirty="0" spc="0">
                <a:latin typeface="ISOCPEURItalic" pitchFamily="0" charset="1"/>
              </a:rPr>
              <a:t>здатності сендвіч-панелей.</a:t>
            </a:r>
          </a:p>
        </p:txBody>
      </p:sp>
      <p:sp>
        <p:nvSpPr>
          <p:cNvPr id="30644" name="Rectangle 30644"/>
          <p:cNvSpPr/>
          <p:nvPr/>
        </p:nvSpPr>
        <p:spPr>
          <a:xfrm rot="0" flipH="0" flipV="0">
            <a:off x="16174211" y="14302343"/>
            <a:ext cx="6385785" cy="5182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501395">
              <a:tabLst>
                <a:tab pos="4230622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3. Перед закінченням робочої зміни	, а також перед</a:t>
            </a:r>
          </a:p>
          <a:p>
            <a:pPr marL="0">
              <a:lnSpc>
                <a:spcPts val="2112"/>
              </a:lnSpc>
              <a:tabLst>
                <a:tab pos="1956816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перервою в роботі	, слід закріпити кожну панель на несучих</a:t>
            </a:r>
          </a:p>
        </p:txBody>
      </p:sp>
      <p:sp>
        <p:nvSpPr>
          <p:cNvPr id="30645" name="Rectangle 30645"/>
          <p:cNvSpPr/>
          <p:nvPr/>
        </p:nvSpPr>
        <p:spPr>
          <a:xfrm rot="0" flipH="0" flipV="0">
            <a:off x="16174211" y="14840315"/>
            <a:ext cx="5786463" cy="51981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58" baseline="0" b="0" i="1" dirty="0" spc="0">
                <a:latin typeface="ISOCPEURItalic" pitchFamily="0" charset="1"/>
              </a:rPr>
              <a:t>конструкціях тією кількістю гвинтів, яка передбачена</a:t>
            </a:r>
          </a:p>
          <a:p>
            <a:pPr marL="0">
              <a:lnSpc>
                <a:spcPts val="2124"/>
              </a:lnSpc>
            </a:pPr>
            <a:r>
              <a:rPr lang="en-US" sz="1958" baseline="0" b="0" i="1" dirty="0" spc="0">
                <a:latin typeface="ISOCPEURItalic" pitchFamily="0" charset="1"/>
              </a:rPr>
              <a:t>проектом.</a:t>
            </a:r>
          </a:p>
        </p:txBody>
      </p:sp>
      <p:sp>
        <p:nvSpPr>
          <p:cNvPr id="30646" name="Rectangle 30646"/>
          <p:cNvSpPr/>
          <p:nvPr/>
        </p:nvSpPr>
        <p:spPr>
          <a:xfrm rot="0" flipH="0" flipV="0">
            <a:off x="16166591" y="15379811"/>
            <a:ext cx="6826330" cy="78803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99871"/>
            <a:r>
              <a:rPr lang="en-US" sz="1958" baseline="0" b="0" i="1" dirty="0" spc="0">
                <a:latin typeface="ISOCPEURItalic" pitchFamily="0" charset="1"/>
              </a:rPr>
              <a:t>4. Забороняється кріплення до панелей сходів, промислових</a:t>
            </a:r>
          </a:p>
          <a:p>
            <a:pPr marL="7619">
              <a:lnSpc>
                <a:spcPts val="2123"/>
              </a:lnSpc>
            </a:pPr>
            <a:r>
              <a:rPr lang="en-US" sz="1958" baseline="0" b="0" i="1" dirty="0" spc="0">
                <a:latin typeface="ISOCPEURItalic" pitchFamily="0" charset="1"/>
              </a:rPr>
              <a:t>перегородок, арматури, технологічного або вантажопідйомного</a:t>
            </a:r>
          </a:p>
          <a:p>
            <a:pPr marL="0">
              <a:lnSpc>
                <a:spcPts val="2111"/>
              </a:lnSpc>
            </a:pPr>
            <a:r>
              <a:rPr lang="en-US" sz="1958" baseline="0" b="0" i="1" dirty="0" spc="0">
                <a:latin typeface="ISOCPEURItalic" pitchFamily="0" charset="1"/>
              </a:rPr>
              <a:t>обладнання. Будь-яке обладнання необхідно кріпити тільки до</a:t>
            </a:r>
          </a:p>
        </p:txBody>
      </p:sp>
      <p:sp>
        <p:nvSpPr>
          <p:cNvPr id="30647" name="Rectangle 30647"/>
          <p:cNvSpPr/>
          <p:nvPr/>
        </p:nvSpPr>
        <p:spPr>
          <a:xfrm rot="0" flipH="0" flipV="0">
            <a:off x="16174211" y="16187531"/>
            <a:ext cx="2201623" cy="25006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58" baseline="0" b="0" i="1" dirty="0" spc="0">
                <a:latin typeface="ISOCPEURItalic" pitchFamily="0" charset="1"/>
              </a:rPr>
              <a:t>несучих конструкцій.</a:t>
            </a:r>
          </a:p>
        </p:txBody>
      </p:sp>
      <p:sp>
        <p:nvSpPr>
          <p:cNvPr id="30648" name="Rectangle 30648"/>
          <p:cNvSpPr/>
          <p:nvPr/>
        </p:nvSpPr>
        <p:spPr>
          <a:xfrm rot="0" flipH="0" flipV="0">
            <a:off x="16675607" y="16457279"/>
            <a:ext cx="5623638" cy="25006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58" baseline="0" b="0" i="1" dirty="0" spc="0">
                <a:latin typeface="ISOCPEURItalic" pitchFamily="0" charset="1"/>
              </a:rPr>
              <a:t>5. Не допускається нанесення ударів по панелях при</a:t>
            </a:r>
          </a:p>
        </p:txBody>
      </p:sp>
      <p:sp>
        <p:nvSpPr>
          <p:cNvPr id="30649" name="Rectangle 30649"/>
          <p:cNvSpPr/>
          <p:nvPr/>
        </p:nvSpPr>
        <p:spPr>
          <a:xfrm rot="0" flipH="0" flipV="0">
            <a:off x="16174211" y="16727027"/>
            <a:ext cx="4271214" cy="25006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68680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монтажі	, закладенні стиків і примикань.</a:t>
            </a:r>
          </a:p>
        </p:txBody>
      </p:sp>
      <p:sp>
        <p:nvSpPr>
          <p:cNvPr id="30650" name="Rectangle 30650"/>
          <p:cNvSpPr/>
          <p:nvPr/>
        </p:nvSpPr>
        <p:spPr>
          <a:xfrm rot="0" flipH="0" flipV="0">
            <a:off x="16667987" y="16996775"/>
            <a:ext cx="6055588" cy="25006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58" baseline="0" b="0" i="1" dirty="0" spc="0">
                <a:latin typeface="ISOCPEURItalic" pitchFamily="0" charset="1"/>
              </a:rPr>
              <a:t>6. При монтажі та експлуатації будівлі не допускається</a:t>
            </a:r>
          </a:p>
        </p:txBody>
      </p:sp>
      <p:sp>
        <p:nvSpPr>
          <p:cNvPr id="30651" name="Rectangle 30651"/>
          <p:cNvSpPr/>
          <p:nvPr/>
        </p:nvSpPr>
        <p:spPr>
          <a:xfrm rot="0" flipH="0" flipV="0">
            <a:off x="16174211" y="17266523"/>
            <a:ext cx="6089346" cy="51829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039611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порушення захисного покриття металевих листів панелі	.</a:t>
            </a:r>
          </a:p>
          <a:p>
            <a:pPr marL="467869">
              <a:lnSpc>
                <a:spcPts val="2111"/>
              </a:lnSpc>
            </a:pPr>
            <a:r>
              <a:rPr lang="en-US" sz="1958" baseline="0" b="0" i="1" dirty="0" spc="0">
                <a:latin typeface="ISOCPEURItalic" pitchFamily="0" charset="1"/>
              </a:rPr>
              <a:t>7. Конструкція будь-якого типу покрівлі вимагає</a:t>
            </a:r>
          </a:p>
        </p:txBody>
      </p:sp>
      <p:sp>
        <p:nvSpPr>
          <p:cNvPr id="30652" name="Rectangle 30652"/>
          <p:cNvSpPr/>
          <p:nvPr/>
        </p:nvSpPr>
        <p:spPr>
          <a:xfrm rot="0" flipH="0" flipV="0">
            <a:off x="16166591" y="17804495"/>
            <a:ext cx="6394854" cy="159728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786627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організації зовнішнього або внутрішнього водовідводу	.</a:t>
            </a:r>
          </a:p>
          <a:p>
            <a:pPr marL="7619">
              <a:lnSpc>
                <a:spcPts val="2124"/>
              </a:lnSpc>
            </a:pPr>
            <a:r>
              <a:rPr lang="en-US" sz="1958" baseline="0" b="0" i="1" dirty="0" spc="0">
                <a:latin typeface="ISOCPEURItalic" pitchFamily="0" charset="1"/>
              </a:rPr>
              <a:t>Використання антиобморожувачів на основі нагрівальних</a:t>
            </a:r>
          </a:p>
          <a:p>
            <a:pPr marL="7619">
              <a:lnSpc>
                <a:spcPts val="2124"/>
              </a:lnSpc>
            </a:pPr>
            <a:r>
              <a:rPr lang="en-US" sz="1958" baseline="0" b="0" i="1" dirty="0" spc="0">
                <a:latin typeface="ISOCPEURItalic" pitchFamily="0" charset="1"/>
              </a:rPr>
              <a:t>кабелів дозволяє виключити утворення криги у водостічних</a:t>
            </a:r>
          </a:p>
          <a:p>
            <a:pPr marL="7619">
              <a:lnSpc>
                <a:spcPts val="2124"/>
              </a:lnSpc>
              <a:tabLst>
                <a:tab pos="4913374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трубах і жолобах, появу бурульок на покрівлі	, а також</a:t>
            </a:r>
          </a:p>
          <a:p>
            <a:pPr marL="12191">
              <a:lnSpc>
                <a:spcPts val="2111"/>
              </a:lnSpc>
              <a:tabLst>
                <a:tab pos="4317491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уникнути механічного очищення покрівлі	, через яке різко</a:t>
            </a:r>
          </a:p>
          <a:p>
            <a:pPr marL="4571">
              <a:lnSpc>
                <a:spcPts val="2123"/>
              </a:lnSpc>
              <a:tabLst>
                <a:tab pos="3787138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знижується її термін експлуатації	.</a:t>
            </a:r>
          </a:p>
        </p:txBody>
      </p:sp>
      <p:sp>
        <p:nvSpPr>
          <p:cNvPr id="30653" name="Rectangle 30653"/>
          <p:cNvSpPr/>
          <p:nvPr/>
        </p:nvSpPr>
        <p:spPr>
          <a:xfrm rot="0" flipH="0" flipV="0">
            <a:off x="16168115" y="19421459"/>
            <a:ext cx="6559821" cy="51981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99871">
              <a:tabLst>
                <a:tab pos="5614415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8. Очищати сніг з поверхні покрівельних сендвіч	-панелей</a:t>
            </a:r>
          </a:p>
          <a:p>
            <a:pPr marL="0">
              <a:lnSpc>
                <a:spcPts val="2123"/>
              </a:lnSpc>
            </a:pPr>
            <a:r>
              <a:rPr lang="en-US" sz="1958" baseline="0" b="0" i="1" dirty="0" spc="0">
                <a:latin typeface="ISOCPEURItalic" pitchFamily="0" charset="1"/>
              </a:rPr>
              <a:t>слід акуратно, не пошкоджуючи їх покриття.</a:t>
            </a:r>
          </a:p>
        </p:txBody>
      </p:sp>
      <p:sp>
        <p:nvSpPr>
          <p:cNvPr id="30654" name="Rectangle 30654"/>
          <p:cNvSpPr/>
          <p:nvPr/>
        </p:nvSpPr>
        <p:spPr>
          <a:xfrm rot="0" flipH="0" flipV="0">
            <a:off x="16174211" y="19960955"/>
            <a:ext cx="6544580" cy="78803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484632">
              <a:tabLst>
                <a:tab pos="5599176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9. В процесі експлуатації конструкцій з сендвіч	-панелей</a:t>
            </a:r>
          </a:p>
          <a:p>
            <a:pPr marL="0">
              <a:lnSpc>
                <a:spcPts val="2123"/>
              </a:lnSpc>
            </a:pPr>
            <a:r>
              <a:rPr lang="en-US" sz="1958" baseline="0" b="0" i="1" dirty="0" spc="0">
                <a:latin typeface="ISOCPEURItalic" pitchFamily="0" charset="1"/>
              </a:rPr>
              <a:t>необхідно проводити зовнішній огляд покриття панелей та</a:t>
            </a:r>
          </a:p>
          <a:p>
            <a:pPr marL="0">
              <a:lnSpc>
                <a:spcPts val="2112"/>
              </a:lnSpc>
              <a:tabLst>
                <a:tab pos="5396483" algn="l"/>
              </a:tabLst>
            </a:pPr>
            <a:r>
              <a:rPr lang="en-US" sz="1958" baseline="0" b="0" i="1" dirty="0" spc="0">
                <a:latin typeface="ISOCPEURItalic" pitchFamily="0" charset="1"/>
              </a:rPr>
              <a:t>кріпильних елементів не менше одного разу на рік	.</a:t>
            </a:r>
          </a:p>
        </p:txBody>
      </p:sp>
      <p:sp>
        <p:nvSpPr>
          <p:cNvPr id="30655" name="Rectangle 30655"/>
          <p:cNvSpPr/>
          <p:nvPr/>
        </p:nvSpPr>
        <p:spPr>
          <a:xfrm rot="0" flipH="0" flipV="0">
            <a:off x="25321259" y="12726278"/>
            <a:ext cx="2732458" cy="3050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388" baseline="0" b="0" i="1" dirty="0" spc="0">
                <a:latin typeface="ISOCPEURItalic" pitchFamily="0" charset="1"/>
              </a:rPr>
              <a:t>Складування панелей</a:t>
            </a:r>
          </a:p>
        </p:txBody>
      </p:sp>
      <p:sp>
        <p:nvSpPr>
          <p:cNvPr id="30656" name="Rectangle 30656"/>
          <p:cNvSpPr/>
          <p:nvPr/>
        </p:nvSpPr>
        <p:spPr>
          <a:xfrm rot="0" flipH="0" flipV="0">
            <a:off x="23768303" y="13054870"/>
            <a:ext cx="5528630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1. Упаковані пакети з панелями треба складувати на</a:t>
            </a:r>
          </a:p>
        </p:txBody>
      </p:sp>
      <p:sp>
        <p:nvSpPr>
          <p:cNvPr id="30657" name="Rectangle 30657"/>
          <p:cNvSpPr/>
          <p:nvPr/>
        </p:nvSpPr>
        <p:spPr>
          <a:xfrm rot="0" flipH="0" flipV="0">
            <a:off x="23454359" y="13315474"/>
            <a:ext cx="6276194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будмаайданчикуна  заздалегідь підготовлену рівну поверхню.</a:t>
            </a:r>
          </a:p>
        </p:txBody>
      </p:sp>
      <p:sp>
        <p:nvSpPr>
          <p:cNvPr id="30658" name="Rectangle 30658"/>
          <p:cNvSpPr/>
          <p:nvPr/>
        </p:nvSpPr>
        <p:spPr>
          <a:xfrm rot="0" flipH="0" flipV="0">
            <a:off x="23795735" y="13576078"/>
            <a:ext cx="6124773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2. Упакування укладаються на широкі й міцні підставки, що</a:t>
            </a:r>
          </a:p>
        </p:txBody>
      </p:sp>
      <p:sp>
        <p:nvSpPr>
          <p:cNvPr id="30659" name="Rectangle 30659"/>
          <p:cNvSpPr/>
          <p:nvPr/>
        </p:nvSpPr>
        <p:spPr>
          <a:xfrm rot="0" flipH="0" flipV="0">
            <a:off x="23458931" y="13836682"/>
            <a:ext cx="5942354" cy="5003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забезпечують рівномірний розподіл ваги пакета на нижню</a:t>
            </a:r>
          </a:p>
          <a:p>
            <a:pPr marL="3047">
              <a:lnSpc>
                <a:spcPts val="2052"/>
              </a:lnSpc>
            </a:pPr>
            <a:r>
              <a:rPr lang="en-US" sz="1877" baseline="0" b="0" i="1" dirty="0" spc="0">
                <a:latin typeface="ISOCPEURItalic" pitchFamily="0" charset="1"/>
              </a:rPr>
              <a:t>панель і захищаючі її від прогинання або ушкодження.</a:t>
            </a:r>
          </a:p>
        </p:txBody>
      </p:sp>
      <p:sp>
        <p:nvSpPr>
          <p:cNvPr id="30660" name="Rectangle 30660"/>
          <p:cNvSpPr/>
          <p:nvPr/>
        </p:nvSpPr>
        <p:spPr>
          <a:xfrm rot="0" flipH="0" flipV="0">
            <a:off x="23461979" y="14357890"/>
            <a:ext cx="6077474" cy="5003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33754"/>
            <a:r>
              <a:rPr lang="en-US" sz="1877" baseline="0" b="0" i="1" dirty="0" spc="0">
                <a:latin typeface="ISOCPEURItalic" pitchFamily="0" charset="1"/>
              </a:rPr>
              <a:t>3. Упакування з панелями забороняється штовхати або</a:t>
            </a:r>
          </a:p>
          <a:p>
            <a:pPr marL="1">
              <a:lnSpc>
                <a:spcPts val="2051"/>
              </a:lnSpc>
            </a:pPr>
            <a:r>
              <a:rPr lang="en-US" sz="1877" baseline="0" b="0" i="1" dirty="0" spc="0">
                <a:latin typeface="ISOCPEURItalic" pitchFamily="0" charset="1"/>
              </a:rPr>
              <a:t>тягти.</a:t>
            </a:r>
          </a:p>
        </p:txBody>
      </p:sp>
      <p:sp>
        <p:nvSpPr>
          <p:cNvPr id="30661" name="Rectangle 30661"/>
          <p:cNvSpPr/>
          <p:nvPr/>
        </p:nvSpPr>
        <p:spPr>
          <a:xfrm rot="0" flipH="0" flipV="0">
            <a:off x="23458931" y="14879098"/>
            <a:ext cx="5687920" cy="5003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29184"/>
            <a:r>
              <a:rPr lang="en-US" sz="1877" baseline="0" b="0" i="1" dirty="0" spc="0">
                <a:latin typeface="ISOCPEURItalic" pitchFamily="0" charset="1"/>
              </a:rPr>
              <a:t>4. На пакети з панелями або на незахищені панелі</a:t>
            </a:r>
          </a:p>
          <a:p>
            <a:pPr marL="0">
              <a:lnSpc>
                <a:spcPts val="2051"/>
              </a:lnSpc>
            </a:pPr>
            <a:r>
              <a:rPr lang="en-US" sz="1877" baseline="0" b="0" i="1" dirty="0" spc="0">
                <a:latin typeface="ISOCPEURItalic" pitchFamily="0" charset="1"/>
              </a:rPr>
              <a:t>забороняється укладати важкі предмети щоб уникнути</a:t>
            </a:r>
          </a:p>
        </p:txBody>
      </p:sp>
      <p:sp>
        <p:nvSpPr>
          <p:cNvPr id="30662" name="Rectangle 30662"/>
          <p:cNvSpPr/>
          <p:nvPr/>
        </p:nvSpPr>
        <p:spPr>
          <a:xfrm rot="0" flipH="0" flipV="0">
            <a:off x="23466551" y="15400306"/>
            <a:ext cx="3038660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ушкодження поверхні панелей.</a:t>
            </a:r>
          </a:p>
        </p:txBody>
      </p:sp>
      <p:sp>
        <p:nvSpPr>
          <p:cNvPr id="30663" name="Rectangle 30663"/>
          <p:cNvSpPr/>
          <p:nvPr/>
        </p:nvSpPr>
        <p:spPr>
          <a:xfrm rot="0" flipH="0" flipV="0">
            <a:off x="23795735" y="15660910"/>
            <a:ext cx="5958092" cy="23979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5. Пакети з панелями не можна складати один на одного.</a:t>
            </a:r>
          </a:p>
        </p:txBody>
      </p:sp>
      <p:sp>
        <p:nvSpPr>
          <p:cNvPr id="30664" name="Rectangle 30664"/>
          <p:cNvSpPr/>
          <p:nvPr/>
        </p:nvSpPr>
        <p:spPr>
          <a:xfrm rot="0" flipH="0" flipV="0">
            <a:off x="23461979" y="15921514"/>
            <a:ext cx="5918269" cy="5003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"/>
            <a:r>
              <a:rPr lang="en-US" sz="1877" baseline="0" b="0" i="1" dirty="0" spc="0">
                <a:latin typeface="ISOCPEURItalic" pitchFamily="0" charset="1"/>
              </a:rPr>
              <a:t>Відстань між упакуваннями повинне бути не менш 100 мм.</a:t>
            </a:r>
          </a:p>
          <a:p>
            <a:pPr marL="327659">
              <a:lnSpc>
                <a:spcPts val="2052"/>
              </a:lnSpc>
            </a:pPr>
            <a:r>
              <a:rPr lang="en-US" sz="1877" baseline="0" b="0" i="1" dirty="0" spc="0">
                <a:latin typeface="ISOCPEURItalic" pitchFamily="0" charset="1"/>
              </a:rPr>
              <a:t>6. При складуванні впакованих пакетів з панелями на</a:t>
            </a:r>
          </a:p>
        </p:txBody>
      </p:sp>
      <p:sp>
        <p:nvSpPr>
          <p:cNvPr id="30665" name="Rectangle 30665"/>
          <p:cNvSpPr/>
          <p:nvPr/>
        </p:nvSpPr>
        <p:spPr>
          <a:xfrm rot="0" flipH="0" flipV="0">
            <a:off x="23454359" y="16459486"/>
            <a:ext cx="6410912" cy="128220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77" baseline="0" b="0" i="1" dirty="0" spc="0">
                <a:latin typeface="ISOCPEURItalic" pitchFamily="0" charset="1"/>
              </a:rPr>
              <a:t>відкритому повітрі (не під навісом) варто захистити верхню</a:t>
            </a:r>
          </a:p>
          <a:p>
            <a:pPr marL="7619">
              <a:lnSpc>
                <a:spcPts val="2051"/>
              </a:lnSpc>
            </a:pPr>
            <a:r>
              <a:rPr lang="en-US" sz="1877" baseline="0" b="0" i="1" dirty="0" spc="0">
                <a:latin typeface="ISOCPEURItalic" pitchFamily="0" charset="1"/>
              </a:rPr>
              <a:t>панель у пакеті від впливу прямих сонячних променів. У</a:t>
            </a:r>
          </a:p>
          <a:p>
            <a:pPr marL="7619">
              <a:lnSpc>
                <a:spcPts val="2052"/>
              </a:lnSpc>
            </a:pPr>
            <a:r>
              <a:rPr lang="en-US" sz="1877" baseline="0" b="0" i="1" dirty="0" spc="0">
                <a:latin typeface="ISOCPEURItalic" pitchFamily="0" charset="1"/>
              </a:rPr>
              <a:t>противному випадку усунення захисної монтажної плівки буде</a:t>
            </a:r>
          </a:p>
          <a:p>
            <a:pPr marL="0">
              <a:lnSpc>
                <a:spcPts val="2051"/>
              </a:lnSpc>
            </a:pPr>
            <a:r>
              <a:rPr lang="en-US" sz="1877" baseline="0" b="0" i="1" dirty="0" spc="0">
                <a:latin typeface="ISOCPEURItalic" pitchFamily="0" charset="1"/>
              </a:rPr>
              <a:t>важко. Строк зберігання панелей з невилученою захисною</a:t>
            </a:r>
          </a:p>
          <a:p>
            <a:pPr marL="7619">
              <a:lnSpc>
                <a:spcPts val="2051"/>
              </a:lnSpc>
            </a:pPr>
            <a:r>
              <a:rPr lang="en-US" sz="1877" baseline="0" b="0" i="1" dirty="0" spc="0">
                <a:latin typeface="ISOCPEURItalic" pitchFamily="0" charset="1"/>
              </a:rPr>
              <a:t>плівкою не більше трьох місяців.</a:t>
            </a:r>
          </a:p>
        </p:txBody>
      </p:sp>
      <p:sp>
        <p:nvSpPr>
          <p:cNvPr id="30666" name="Rectangle 30666"/>
          <p:cNvSpPr/>
          <p:nvPr/>
        </p:nvSpPr>
        <p:spPr>
          <a:xfrm rot="0" flipH="0" flipV="0">
            <a:off x="26037539" y="20313384"/>
            <a:ext cx="2029775" cy="1684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19" baseline="0" b="0" i="1" dirty="0" spc="0">
                <a:latin typeface="ISOCPEURItalic" pitchFamily="0" charset="1"/>
              </a:rPr>
              <a:t>НАУКОВО-ДОСЛІДНИЙ РОЗДІЛ</a:t>
            </a:r>
          </a:p>
        </p:txBody>
      </p:sp>
      <p:sp>
        <p:nvSpPr>
          <p:cNvPr id="30667" name="Rectangle 30667"/>
          <p:cNvSpPr/>
          <p:nvPr/>
        </p:nvSpPr>
        <p:spPr>
          <a:xfrm rot="0" flipH="0" flipV="0">
            <a:off x="28400375" y="20408308"/>
            <a:ext cx="242258" cy="14041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99" baseline="0" b="0" i="1" dirty="0" spc="0">
                <a:latin typeface="ISOCPEUR" pitchFamily="0" charset="1"/>
              </a:rPr>
              <a:t>АМР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/>
      </p:grpSpPr>
      <p:sp>
        <p:nvSpPr>
          <p:cNvPr id="30668" name="Freeform 30668"/>
          <p:cNvSpPr/>
          <p:nvPr/>
        </p:nvSpPr>
        <p:spPr>
          <a:xfrm rot="0" flipH="0" flipV="0">
            <a:off x="16763" y="5081"/>
            <a:ext cx="30240731" cy="21381719"/>
          </a:xfrm>
          <a:custGeom>
            <a:pathLst>
              <a:path w="252006100" h="178181000">
                <a:moveTo>
                  <a:pt x="0" y="178181000"/>
                </a:moveTo>
                <a:lnTo>
                  <a:pt x="0" y="0"/>
                </a:lnTo>
                <a:lnTo>
                  <a:pt x="252006100" y="0"/>
                </a:lnTo>
                <a:lnTo>
                  <a:pt x="252006100" y="178181000"/>
                </a:lnTo>
                <a:lnTo>
                  <a:pt x="0" y="178181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69" name="Freeform 30669"/>
          <p:cNvSpPr/>
          <p:nvPr/>
        </p:nvSpPr>
        <p:spPr>
          <a:xfrm rot="0" flipH="0" flipV="0">
            <a:off x="30077663" y="184913"/>
            <a:ext cx="0" cy="21022055"/>
          </a:xfrm>
          <a:custGeom>
            <a:pathLst>
              <a:path w="0" h="175183800">
                <a:moveTo>
                  <a:pt x="0" y="17518380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670" name="Picture 30670"/>
          <p:cNvPicPr>
            <a:picLocks noChangeAspect="0" noChangeArrowheads="1"/>
          </p:cNvPicPr>
          <p:nvPr/>
        </p:nvPicPr>
        <p:blipFill>
          <a:blip r:embed="rId306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226508" y="0"/>
            <a:ext cx="45209" cy="21386800"/>
          </a:xfrm>
          <a:prstGeom prst="rect">
            <a:avLst/>
          </a:prstGeom>
          <a:noFill/>
          <a:extLst/>
        </p:spPr>
      </p:pic>
      <p:pic>
        <p:nvPicPr>
          <p:cNvPr id="30671" name="Picture 30671"/>
          <p:cNvPicPr>
            <a:picLocks noChangeAspect="0" noChangeArrowheads="1"/>
          </p:cNvPicPr>
          <p:nvPr/>
        </p:nvPicPr>
        <p:blipFill>
          <a:blip r:embed="rId306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63" y="0"/>
            <a:ext cx="43688" cy="21386800"/>
          </a:xfrm>
          <a:prstGeom prst="rect">
            <a:avLst/>
          </a:prstGeom>
          <a:noFill/>
          <a:extLst/>
        </p:spPr>
      </p:pic>
      <p:sp>
        <p:nvSpPr>
          <p:cNvPr id="30672" name="Freeform 30672"/>
          <p:cNvSpPr/>
          <p:nvPr/>
        </p:nvSpPr>
        <p:spPr>
          <a:xfrm rot="0" flipH="0" flipV="0">
            <a:off x="736091" y="184913"/>
            <a:ext cx="29341571" cy="21022055"/>
          </a:xfrm>
          <a:custGeom>
            <a:pathLst>
              <a:path w="244513100" h="175183800">
                <a:moveTo>
                  <a:pt x="244513100" y="175183800"/>
                </a:moveTo>
                <a:lnTo>
                  <a:pt x="0" y="175183800"/>
                </a:ln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673" name="Picture 30673"/>
          <p:cNvPicPr>
            <a:picLocks noChangeAspect="0" noChangeArrowheads="1"/>
          </p:cNvPicPr>
          <p:nvPr/>
        </p:nvPicPr>
        <p:blipFill>
          <a:blip r:embed="rId306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63" y="21355812"/>
            <a:ext cx="30267654" cy="30988"/>
          </a:xfrm>
          <a:prstGeom prst="rect">
            <a:avLst/>
          </a:prstGeom>
          <a:noFill/>
          <a:extLst/>
        </p:spPr>
      </p:pic>
      <p:sp>
        <p:nvSpPr>
          <p:cNvPr id="30674" name="Freeform 30674"/>
          <p:cNvSpPr/>
          <p:nvPr/>
        </p:nvSpPr>
        <p:spPr>
          <a:xfrm rot="0" flipH="0" flipV="0">
            <a:off x="736091" y="184913"/>
            <a:ext cx="29341571" cy="0"/>
          </a:xfrm>
          <a:custGeom>
            <a:pathLst>
              <a:path w="244513100" h="0">
                <a:moveTo>
                  <a:pt x="244513100" y="0"/>
                </a:move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675" name="Picture 30675"/>
          <p:cNvPicPr>
            <a:picLocks noChangeAspect="0" noChangeArrowheads="1"/>
          </p:cNvPicPr>
          <p:nvPr/>
        </p:nvPicPr>
        <p:blipFill>
          <a:blip r:embed="rId306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63" y="0"/>
            <a:ext cx="30267654" cy="36067"/>
          </a:xfrm>
          <a:prstGeom prst="rect">
            <a:avLst/>
          </a:prstGeom>
          <a:noFill/>
          <a:extLst/>
        </p:spPr>
      </p:pic>
      <p:sp>
        <p:nvSpPr>
          <p:cNvPr id="30676" name="Freeform 30676"/>
          <p:cNvSpPr/>
          <p:nvPr/>
        </p:nvSpPr>
        <p:spPr>
          <a:xfrm rot="0" flipH="0" flipV="0">
            <a:off x="16763" y="5081"/>
            <a:ext cx="30240731" cy="21381719"/>
          </a:xfrm>
          <a:custGeom>
            <a:pathLst>
              <a:path w="252006100" h="178181000">
                <a:moveTo>
                  <a:pt x="0" y="178181000"/>
                </a:moveTo>
                <a:lnTo>
                  <a:pt x="0" y="0"/>
                </a:lnTo>
                <a:lnTo>
                  <a:pt x="252006100" y="0"/>
                </a:lnTo>
                <a:lnTo>
                  <a:pt x="252006100" y="178181000"/>
                </a:lnTo>
                <a:lnTo>
                  <a:pt x="0" y="178181000"/>
                </a:lnTo>
              </a:path>
            </a:pathLst>
          </a:custGeom>
          <a:noFill/>
          <a:ln w="609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77" name="Freeform 30677"/>
          <p:cNvSpPr/>
          <p:nvPr/>
        </p:nvSpPr>
        <p:spPr>
          <a:xfrm rot="0" flipH="0" flipV="0">
            <a:off x="23417783" y="19227293"/>
            <a:ext cx="0" cy="1979675"/>
          </a:xfrm>
          <a:custGeom>
            <a:pathLst>
              <a:path w="0" h="16497300">
                <a:moveTo>
                  <a:pt x="0" y="0"/>
                </a:moveTo>
                <a:lnTo>
                  <a:pt x="0" y="164973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78" name="Freeform 30678"/>
          <p:cNvSpPr/>
          <p:nvPr/>
        </p:nvSpPr>
        <p:spPr>
          <a:xfrm rot="0" flipH="0" flipV="0">
            <a:off x="23417783" y="19227293"/>
            <a:ext cx="0" cy="1965959"/>
          </a:xfrm>
          <a:custGeom>
            <a:pathLst>
              <a:path w="0" h="16383000">
                <a:moveTo>
                  <a:pt x="0" y="163830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79" name="Freeform 30679"/>
          <p:cNvSpPr/>
          <p:nvPr/>
        </p:nvSpPr>
        <p:spPr>
          <a:xfrm rot="0" flipH="0" flipV="0">
            <a:off x="23417783" y="19932905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80" name="Freeform 30680"/>
          <p:cNvSpPr/>
          <p:nvPr/>
        </p:nvSpPr>
        <p:spPr>
          <a:xfrm rot="0" flipH="0" flipV="0">
            <a:off x="23417783" y="19393409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81" name="Freeform 30681"/>
          <p:cNvSpPr/>
          <p:nvPr/>
        </p:nvSpPr>
        <p:spPr>
          <a:xfrm rot="0" flipH="0" flipV="0">
            <a:off x="23417783" y="19573241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82" name="Freeform 30682"/>
          <p:cNvSpPr/>
          <p:nvPr/>
        </p:nvSpPr>
        <p:spPr>
          <a:xfrm rot="0" flipH="0" flipV="0">
            <a:off x="23417783" y="19753073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83" name="Freeform 30683"/>
          <p:cNvSpPr/>
          <p:nvPr/>
        </p:nvSpPr>
        <p:spPr>
          <a:xfrm rot="0" flipH="0" flipV="0">
            <a:off x="23417783" y="20112737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84" name="Freeform 30684"/>
          <p:cNvSpPr/>
          <p:nvPr/>
        </p:nvSpPr>
        <p:spPr>
          <a:xfrm rot="0" flipH="0" flipV="0">
            <a:off x="25398983" y="19227293"/>
            <a:ext cx="0" cy="1979675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85" name="Freeform 30685"/>
          <p:cNvSpPr/>
          <p:nvPr/>
        </p:nvSpPr>
        <p:spPr>
          <a:xfrm rot="0" flipH="0" flipV="0">
            <a:off x="24857963" y="19227293"/>
            <a:ext cx="0" cy="1979675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86" name="Freeform 30686"/>
          <p:cNvSpPr/>
          <p:nvPr/>
        </p:nvSpPr>
        <p:spPr>
          <a:xfrm rot="0" flipH="0" flipV="0">
            <a:off x="24498299" y="19227293"/>
            <a:ext cx="0" cy="885443"/>
          </a:xfrm>
          <a:custGeom>
            <a:pathLst>
              <a:path w="0" h="7378700">
                <a:moveTo>
                  <a:pt x="0" y="0"/>
                </a:moveTo>
                <a:lnTo>
                  <a:pt x="0" y="7378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87" name="Freeform 30687"/>
          <p:cNvSpPr/>
          <p:nvPr/>
        </p:nvSpPr>
        <p:spPr>
          <a:xfrm rot="0" flipH="0" flipV="0">
            <a:off x="24138635" y="19227293"/>
            <a:ext cx="0" cy="1979675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88" name="Freeform 30688"/>
          <p:cNvSpPr/>
          <p:nvPr/>
        </p:nvSpPr>
        <p:spPr>
          <a:xfrm rot="0" flipH="0" flipV="0">
            <a:off x="23778971" y="19227293"/>
            <a:ext cx="0" cy="885443"/>
          </a:xfrm>
          <a:custGeom>
            <a:pathLst>
              <a:path w="0" h="7378700">
                <a:moveTo>
                  <a:pt x="0" y="0"/>
                </a:moveTo>
                <a:lnTo>
                  <a:pt x="0" y="7378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89" name="Freeform 30689"/>
          <p:cNvSpPr/>
          <p:nvPr/>
        </p:nvSpPr>
        <p:spPr>
          <a:xfrm rot="0" flipH="0" flipV="0">
            <a:off x="28277819" y="20292569"/>
            <a:ext cx="1799843" cy="0"/>
          </a:xfrm>
          <a:custGeom>
            <a:pathLst>
              <a:path w="14998700" h="0">
                <a:moveTo>
                  <a:pt x="0" y="0"/>
                </a:moveTo>
                <a:lnTo>
                  <a:pt x="149987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90" name="Freeform 30690"/>
          <p:cNvSpPr/>
          <p:nvPr/>
        </p:nvSpPr>
        <p:spPr>
          <a:xfrm rot="0" flipH="0" flipV="0">
            <a:off x="25758647" y="19573241"/>
            <a:ext cx="4319015" cy="0"/>
          </a:xfrm>
          <a:custGeom>
            <a:pathLst>
              <a:path w="35991800" h="0">
                <a:moveTo>
                  <a:pt x="0" y="0"/>
                </a:moveTo>
                <a:lnTo>
                  <a:pt x="359918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91" name="Freeform 30691"/>
          <p:cNvSpPr/>
          <p:nvPr/>
        </p:nvSpPr>
        <p:spPr>
          <a:xfrm rot="0" flipH="0" flipV="0">
            <a:off x="25758647" y="20653757"/>
            <a:ext cx="4319015" cy="0"/>
          </a:xfrm>
          <a:custGeom>
            <a:pathLst>
              <a:path w="35991800" h="0">
                <a:moveTo>
                  <a:pt x="0" y="0"/>
                </a:moveTo>
                <a:lnTo>
                  <a:pt x="359918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92" name="Freeform 30692"/>
          <p:cNvSpPr/>
          <p:nvPr/>
        </p:nvSpPr>
        <p:spPr>
          <a:xfrm rot="0" flipH="0" flipV="0">
            <a:off x="25758647" y="19227293"/>
            <a:ext cx="0" cy="1979675"/>
          </a:xfrm>
          <a:custGeom>
            <a:pathLst>
              <a:path w="0" h="16497300">
                <a:moveTo>
                  <a:pt x="0" y="16497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93" name="Freeform 30693"/>
          <p:cNvSpPr/>
          <p:nvPr/>
        </p:nvSpPr>
        <p:spPr>
          <a:xfrm rot="0" flipH="0" flipV="0">
            <a:off x="28818839" y="20112737"/>
            <a:ext cx="0" cy="541019"/>
          </a:xfrm>
          <a:custGeom>
            <a:pathLst>
              <a:path w="0" h="4508500">
                <a:moveTo>
                  <a:pt x="0" y="45085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94" name="Freeform 30694"/>
          <p:cNvSpPr/>
          <p:nvPr/>
        </p:nvSpPr>
        <p:spPr>
          <a:xfrm rot="0" flipH="0" flipV="0">
            <a:off x="28277819" y="20112737"/>
            <a:ext cx="0" cy="1080515"/>
          </a:xfrm>
          <a:custGeom>
            <a:pathLst>
              <a:path w="0" h="9004300">
                <a:moveTo>
                  <a:pt x="0" y="90043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95" name="Freeform 30695"/>
          <p:cNvSpPr/>
          <p:nvPr/>
        </p:nvSpPr>
        <p:spPr>
          <a:xfrm rot="0" flipH="0" flipV="0">
            <a:off x="29358335" y="20112737"/>
            <a:ext cx="0" cy="541019"/>
          </a:xfrm>
          <a:custGeom>
            <a:pathLst>
              <a:path w="0" h="4508500">
                <a:moveTo>
                  <a:pt x="0" y="45085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96" name="Freeform 30696"/>
          <p:cNvSpPr/>
          <p:nvPr/>
        </p:nvSpPr>
        <p:spPr>
          <a:xfrm rot="0" flipH="0" flipV="0">
            <a:off x="23417783" y="20292569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97" name="Freeform 30697"/>
          <p:cNvSpPr/>
          <p:nvPr/>
        </p:nvSpPr>
        <p:spPr>
          <a:xfrm rot="0" flipH="0" flipV="0">
            <a:off x="23417783" y="20653757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98" name="Freeform 30698"/>
          <p:cNvSpPr/>
          <p:nvPr/>
        </p:nvSpPr>
        <p:spPr>
          <a:xfrm rot="0" flipH="0" flipV="0">
            <a:off x="23417783" y="20473925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699" name="Freeform 30699"/>
          <p:cNvSpPr/>
          <p:nvPr/>
        </p:nvSpPr>
        <p:spPr>
          <a:xfrm rot="0" flipH="0" flipV="0">
            <a:off x="23417783" y="20833589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00" name="Freeform 30700"/>
          <p:cNvSpPr/>
          <p:nvPr/>
        </p:nvSpPr>
        <p:spPr>
          <a:xfrm rot="0" flipH="0" flipV="0">
            <a:off x="23417783" y="19227293"/>
            <a:ext cx="6659879" cy="1979675"/>
          </a:xfrm>
          <a:custGeom>
            <a:pathLst>
              <a:path w="55499000" h="16497300">
                <a:moveTo>
                  <a:pt x="0" y="16497300"/>
                </a:moveTo>
                <a:lnTo>
                  <a:pt x="55499000" y="16497300"/>
                </a:lnTo>
                <a:lnTo>
                  <a:pt x="55499000" y="0"/>
                </a:lnTo>
                <a:lnTo>
                  <a:pt x="0" y="0"/>
                </a:lnTo>
                <a:lnTo>
                  <a:pt x="0" y="164973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01" name="Freeform 30701"/>
          <p:cNvSpPr/>
          <p:nvPr/>
        </p:nvSpPr>
        <p:spPr>
          <a:xfrm rot="0" flipH="0" flipV="0">
            <a:off x="23417783" y="21013421"/>
            <a:ext cx="2340863" cy="0"/>
          </a:xfrm>
          <a:custGeom>
            <a:pathLst>
              <a:path w="19507200" h="0">
                <a:moveTo>
                  <a:pt x="0" y="0"/>
                </a:moveTo>
                <a:lnTo>
                  <a:pt x="19507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02" name="Freeform 30702"/>
          <p:cNvSpPr/>
          <p:nvPr/>
        </p:nvSpPr>
        <p:spPr>
          <a:xfrm rot="0" flipH="0" flipV="0">
            <a:off x="3101339" y="2301749"/>
            <a:ext cx="21241511" cy="12691871"/>
          </a:xfrm>
          <a:custGeom>
            <a:pathLst>
              <a:path w="177012600" h="105765600">
                <a:moveTo>
                  <a:pt x="0" y="78117700"/>
                </a:moveTo>
                <a:lnTo>
                  <a:pt x="0" y="105765600"/>
                </a:lnTo>
                <a:lnTo>
                  <a:pt x="147916900" y="105765600"/>
                </a:lnTo>
                <a:lnTo>
                  <a:pt x="147916900" y="81699100"/>
                </a:lnTo>
                <a:lnTo>
                  <a:pt x="177012600" y="81699100"/>
                </a:lnTo>
                <a:lnTo>
                  <a:pt x="177012600" y="28282900"/>
                </a:lnTo>
                <a:lnTo>
                  <a:pt x="162483800" y="28282900"/>
                </a:lnTo>
                <a:lnTo>
                  <a:pt x="162483800" y="14503400"/>
                </a:lnTo>
                <a:lnTo>
                  <a:pt x="150837900" y="14503400"/>
                </a:lnTo>
                <a:lnTo>
                  <a:pt x="150837900" y="0"/>
                </a:lnTo>
                <a:lnTo>
                  <a:pt x="0" y="0"/>
                </a:lnTo>
                <a:lnTo>
                  <a:pt x="0" y="25400"/>
                </a:lnTo>
                <a:lnTo>
                  <a:pt x="0" y="781177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03" name="Freeform 30703"/>
          <p:cNvSpPr/>
          <p:nvPr/>
        </p:nvSpPr>
        <p:spPr>
          <a:xfrm rot="0" flipH="0" flipV="0">
            <a:off x="3243071" y="2441957"/>
            <a:ext cx="20959571" cy="12411455"/>
          </a:xfrm>
          <a:custGeom>
            <a:pathLst>
              <a:path w="174663100" h="103428800">
                <a:moveTo>
                  <a:pt x="0" y="0"/>
                </a:moveTo>
                <a:lnTo>
                  <a:pt x="0" y="103428800"/>
                </a:lnTo>
                <a:lnTo>
                  <a:pt x="145567400" y="103428800"/>
                </a:lnTo>
                <a:lnTo>
                  <a:pt x="145567400" y="79349600"/>
                </a:lnTo>
                <a:lnTo>
                  <a:pt x="174663100" y="79349600"/>
                </a:lnTo>
                <a:lnTo>
                  <a:pt x="174663100" y="28282900"/>
                </a:lnTo>
                <a:lnTo>
                  <a:pt x="160134300" y="28282900"/>
                </a:lnTo>
                <a:lnTo>
                  <a:pt x="160134300" y="14503400"/>
                </a:lnTo>
                <a:lnTo>
                  <a:pt x="148488400" y="14503400"/>
                </a:lnTo>
                <a:lnTo>
                  <a:pt x="148488400" y="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04" name="Freeform 30704"/>
          <p:cNvSpPr/>
          <p:nvPr/>
        </p:nvSpPr>
        <p:spPr>
          <a:xfrm rot="0" flipH="0" flipV="0">
            <a:off x="3329939" y="2530349"/>
            <a:ext cx="20784311" cy="12234671"/>
          </a:xfrm>
          <a:custGeom>
            <a:pathLst>
              <a:path w="173202600" h="101955600">
                <a:moveTo>
                  <a:pt x="173202600" y="77889100"/>
                </a:moveTo>
                <a:lnTo>
                  <a:pt x="173202600" y="28282900"/>
                </a:lnTo>
                <a:lnTo>
                  <a:pt x="158673800" y="28282900"/>
                </a:lnTo>
                <a:lnTo>
                  <a:pt x="158673800" y="14503400"/>
                </a:lnTo>
                <a:lnTo>
                  <a:pt x="147027900" y="14503400"/>
                </a:lnTo>
                <a:lnTo>
                  <a:pt x="147027900" y="0"/>
                </a:lnTo>
                <a:lnTo>
                  <a:pt x="0" y="0"/>
                </a:lnTo>
                <a:lnTo>
                  <a:pt x="0" y="101955600"/>
                </a:lnTo>
                <a:lnTo>
                  <a:pt x="144106900" y="101955600"/>
                </a:lnTo>
                <a:lnTo>
                  <a:pt x="144106900" y="77889100"/>
                </a:lnTo>
                <a:lnTo>
                  <a:pt x="173202600" y="77889100"/>
                </a:lnTo>
                <a:lnTo>
                  <a:pt x="173202600" y="50507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05" name="Freeform 30705"/>
          <p:cNvSpPr/>
          <p:nvPr/>
        </p:nvSpPr>
        <p:spPr>
          <a:xfrm rot="0" flipH="0" flipV="0">
            <a:off x="20886419" y="2912873"/>
            <a:ext cx="3140963" cy="5626607"/>
          </a:xfrm>
          <a:custGeom>
            <a:pathLst>
              <a:path w="26174700" h="46888400">
                <a:moveTo>
                  <a:pt x="26174700" y="46888400"/>
                </a:moveTo>
                <a:lnTo>
                  <a:pt x="26174700" y="25831800"/>
                </a:lnTo>
                <a:lnTo>
                  <a:pt x="11645900" y="25831800"/>
                </a:lnTo>
                <a:lnTo>
                  <a:pt x="11645900" y="11658600"/>
                </a:lnTo>
                <a:lnTo>
                  <a:pt x="0" y="116586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06" name="Freeform 30706"/>
          <p:cNvSpPr/>
          <p:nvPr/>
        </p:nvSpPr>
        <p:spPr>
          <a:xfrm rot="0" flipH="0" flipV="0">
            <a:off x="24027383" y="8591297"/>
            <a:ext cx="0" cy="1696211"/>
          </a:xfrm>
          <a:custGeom>
            <a:pathLst>
              <a:path w="0" h="14135100">
                <a:moveTo>
                  <a:pt x="0" y="141351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07" name="Freeform 30707"/>
          <p:cNvSpPr/>
          <p:nvPr/>
        </p:nvSpPr>
        <p:spPr>
          <a:xfrm rot="0" flipH="0" flipV="0">
            <a:off x="3980687" y="6341873"/>
            <a:ext cx="0" cy="4611623"/>
          </a:xfrm>
          <a:custGeom>
            <a:pathLst>
              <a:path w="0" h="38430200">
                <a:moveTo>
                  <a:pt x="0" y="0"/>
                </a:moveTo>
                <a:lnTo>
                  <a:pt x="0" y="38430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08" name="Freeform 30708"/>
          <p:cNvSpPr/>
          <p:nvPr/>
        </p:nvSpPr>
        <p:spPr>
          <a:xfrm rot="0" flipH="0" flipV="0">
            <a:off x="7141463" y="14115797"/>
            <a:ext cx="9669779" cy="0"/>
          </a:xfrm>
          <a:custGeom>
            <a:pathLst>
              <a:path w="80581500" h="0">
                <a:moveTo>
                  <a:pt x="0" y="0"/>
                </a:moveTo>
                <a:lnTo>
                  <a:pt x="805815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09" name="Freeform 30709"/>
          <p:cNvSpPr/>
          <p:nvPr/>
        </p:nvSpPr>
        <p:spPr>
          <a:xfrm rot="0" flipH="0" flipV="0">
            <a:off x="19972019" y="3179573"/>
            <a:ext cx="0" cy="7773923"/>
          </a:xfrm>
          <a:custGeom>
            <a:pathLst>
              <a:path w="0" h="64782700">
                <a:moveTo>
                  <a:pt x="0" y="647827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10" name="Freeform 30710"/>
          <p:cNvSpPr/>
          <p:nvPr/>
        </p:nvSpPr>
        <p:spPr>
          <a:xfrm rot="0" flipH="0" flipV="0">
            <a:off x="16812005" y="10952735"/>
            <a:ext cx="3161537" cy="3161537"/>
          </a:xfrm>
          <a:custGeom>
            <a:pathLst>
              <a:path w="26346150" h="26346150">
                <a:moveTo>
                  <a:pt x="0" y="26346150"/>
                </a:moveTo>
                <a:cubicBezTo>
                  <a:pt x="14550578" y="26346150"/>
                  <a:pt x="26346150" y="14550579"/>
                  <a:pt x="26346150" y="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11" name="Freeform 30711"/>
          <p:cNvSpPr/>
          <p:nvPr/>
        </p:nvSpPr>
        <p:spPr>
          <a:xfrm rot="0" flipH="0" flipV="0">
            <a:off x="16812005" y="10952735"/>
            <a:ext cx="3161537" cy="3161537"/>
          </a:xfrm>
          <a:custGeom>
            <a:pathLst>
              <a:path w="26346150" h="26346150">
                <a:moveTo>
                  <a:pt x="0" y="26346150"/>
                </a:moveTo>
                <a:cubicBezTo>
                  <a:pt x="14550578" y="26346150"/>
                  <a:pt x="26346150" y="14550579"/>
                  <a:pt x="26346150" y="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12" name="Freeform 30712"/>
          <p:cNvSpPr/>
          <p:nvPr/>
        </p:nvSpPr>
        <p:spPr>
          <a:xfrm rot="0" flipH="0" flipV="0">
            <a:off x="7141463" y="3179573"/>
            <a:ext cx="9669779" cy="0"/>
          </a:xfrm>
          <a:custGeom>
            <a:pathLst>
              <a:path w="80581500" h="0">
                <a:moveTo>
                  <a:pt x="80581500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13" name="Freeform 30713"/>
          <p:cNvSpPr/>
          <p:nvPr/>
        </p:nvSpPr>
        <p:spPr>
          <a:xfrm rot="0" flipH="0" flipV="0">
            <a:off x="3980687" y="3179573"/>
            <a:ext cx="3161537" cy="3161537"/>
          </a:xfrm>
          <a:custGeom>
            <a:pathLst>
              <a:path w="26346150" h="26346150">
                <a:moveTo>
                  <a:pt x="26346150" y="0"/>
                </a:moveTo>
                <a:cubicBezTo>
                  <a:pt x="11795568" y="0"/>
                  <a:pt x="0" y="11795572"/>
                  <a:pt x="0" y="2634615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14" name="Freeform 30714"/>
          <p:cNvSpPr/>
          <p:nvPr/>
        </p:nvSpPr>
        <p:spPr>
          <a:xfrm rot="0" flipH="0" flipV="0">
            <a:off x="5033771" y="6341873"/>
            <a:ext cx="0" cy="4611623"/>
          </a:xfrm>
          <a:custGeom>
            <a:pathLst>
              <a:path w="0" h="38430200">
                <a:moveTo>
                  <a:pt x="0" y="0"/>
                </a:moveTo>
                <a:lnTo>
                  <a:pt x="0" y="38430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15" name="Freeform 30715"/>
          <p:cNvSpPr/>
          <p:nvPr/>
        </p:nvSpPr>
        <p:spPr>
          <a:xfrm rot="0" flipH="0" flipV="0">
            <a:off x="7141463" y="13061189"/>
            <a:ext cx="7836407" cy="0"/>
          </a:xfrm>
          <a:custGeom>
            <a:pathLst>
              <a:path w="65303400" h="0">
                <a:moveTo>
                  <a:pt x="0" y="0"/>
                </a:moveTo>
                <a:lnTo>
                  <a:pt x="653034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16" name="Freeform 30716"/>
          <p:cNvSpPr/>
          <p:nvPr/>
        </p:nvSpPr>
        <p:spPr>
          <a:xfrm rot="0" flipH="0" flipV="0">
            <a:off x="5033771" y="10952735"/>
            <a:ext cx="2108453" cy="2108453"/>
          </a:xfrm>
          <a:custGeom>
            <a:pathLst>
              <a:path w="17570450" h="17570450">
                <a:moveTo>
                  <a:pt x="0" y="0"/>
                </a:moveTo>
                <a:cubicBezTo>
                  <a:pt x="0" y="9703892"/>
                  <a:pt x="7866558" y="17570450"/>
                  <a:pt x="17570450" y="1757045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17" name="Freeform 30717"/>
          <p:cNvSpPr/>
          <p:nvPr/>
        </p:nvSpPr>
        <p:spPr>
          <a:xfrm rot="0" flipH="0" flipV="0">
            <a:off x="14817851" y="13061189"/>
            <a:ext cx="1993391" cy="0"/>
          </a:xfrm>
          <a:custGeom>
            <a:pathLst>
              <a:path w="16611600" h="0">
                <a:moveTo>
                  <a:pt x="0" y="0"/>
                </a:moveTo>
                <a:lnTo>
                  <a:pt x="166116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18" name="Freeform 30718"/>
          <p:cNvSpPr/>
          <p:nvPr/>
        </p:nvSpPr>
        <p:spPr>
          <a:xfrm rot="0" flipH="0" flipV="0">
            <a:off x="18918935" y="6341873"/>
            <a:ext cx="0" cy="425195"/>
          </a:xfrm>
          <a:custGeom>
            <a:pathLst>
              <a:path w="0" h="3543300">
                <a:moveTo>
                  <a:pt x="0" y="35433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19" name="Freeform 30719"/>
          <p:cNvSpPr/>
          <p:nvPr/>
        </p:nvSpPr>
        <p:spPr>
          <a:xfrm rot="0" flipH="0" flipV="0">
            <a:off x="16812005" y="10981034"/>
            <a:ext cx="2108263" cy="2080154"/>
          </a:xfrm>
          <a:custGeom>
            <a:pathLst>
              <a:path w="17568862" h="17334625">
                <a:moveTo>
                  <a:pt x="0" y="17334625"/>
                </a:moveTo>
                <a:cubicBezTo>
                  <a:pt x="9611915" y="17334625"/>
                  <a:pt x="17439853" y="9611060"/>
                  <a:pt x="17568862" y="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20" name="Freeform 30720"/>
          <p:cNvSpPr/>
          <p:nvPr/>
        </p:nvSpPr>
        <p:spPr>
          <a:xfrm rot="0" flipH="0" flipV="0">
            <a:off x="16812005" y="4232657"/>
            <a:ext cx="2108453" cy="2108453"/>
          </a:xfrm>
          <a:custGeom>
            <a:pathLst>
              <a:path w="17570450" h="17570450">
                <a:moveTo>
                  <a:pt x="17570450" y="17570450"/>
                </a:moveTo>
                <a:cubicBezTo>
                  <a:pt x="17570450" y="7866559"/>
                  <a:pt x="9703891" y="0"/>
                  <a:pt x="0" y="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21" name="Freeform 30721"/>
          <p:cNvSpPr/>
          <p:nvPr/>
        </p:nvSpPr>
        <p:spPr>
          <a:xfrm rot="0" flipH="0" flipV="0">
            <a:off x="7141463" y="4234181"/>
            <a:ext cx="9669779" cy="0"/>
          </a:xfrm>
          <a:custGeom>
            <a:pathLst>
              <a:path w="80581500" h="0">
                <a:moveTo>
                  <a:pt x="80581500" y="0"/>
                </a:moveTo>
                <a:lnTo>
                  <a:pt x="24003000" y="0"/>
                </a:ln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22" name="Freeform 30722"/>
          <p:cNvSpPr/>
          <p:nvPr/>
        </p:nvSpPr>
        <p:spPr>
          <a:xfrm rot="0" flipH="0" flipV="0">
            <a:off x="5033771" y="4232657"/>
            <a:ext cx="2108453" cy="2108453"/>
          </a:xfrm>
          <a:custGeom>
            <a:pathLst>
              <a:path w="17570450" h="17570450">
                <a:moveTo>
                  <a:pt x="17570450" y="0"/>
                </a:moveTo>
                <a:cubicBezTo>
                  <a:pt x="7866558" y="0"/>
                  <a:pt x="0" y="7866559"/>
                  <a:pt x="0" y="1757045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23" name="Freeform 30723"/>
          <p:cNvSpPr/>
          <p:nvPr/>
        </p:nvSpPr>
        <p:spPr>
          <a:xfrm rot="0" flipH="0" flipV="0">
            <a:off x="20179283" y="2681225"/>
            <a:ext cx="525779" cy="527303"/>
          </a:xfrm>
          <a:custGeom>
            <a:pathLst>
              <a:path w="4381500" h="4394200">
                <a:moveTo>
                  <a:pt x="0" y="4394200"/>
                </a:moveTo>
                <a:lnTo>
                  <a:pt x="4381500" y="4394200"/>
                </a:lnTo>
                <a:lnTo>
                  <a:pt x="4381500" y="0"/>
                </a:lnTo>
                <a:lnTo>
                  <a:pt x="0" y="0"/>
                </a:lnTo>
                <a:lnTo>
                  <a:pt x="0" y="4394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24" name="Freeform 30724"/>
          <p:cNvSpPr/>
          <p:nvPr/>
        </p:nvSpPr>
        <p:spPr>
          <a:xfrm rot="0" flipH="0" flipV="0">
            <a:off x="20415503" y="2707133"/>
            <a:ext cx="254507" cy="254507"/>
          </a:xfrm>
          <a:custGeom>
            <a:pathLst>
              <a:path w="2120900" h="2120900">
                <a:moveTo>
                  <a:pt x="2120900" y="1060450"/>
                </a:moveTo>
                <a:cubicBezTo>
                  <a:pt x="2120900" y="474775"/>
                  <a:pt x="1646125" y="0"/>
                  <a:pt x="1060450" y="0"/>
                </a:cubicBezTo>
                <a:cubicBezTo>
                  <a:pt x="474774" y="0"/>
                  <a:pt x="0" y="474775"/>
                  <a:pt x="0" y="1060450"/>
                </a:cubicBezTo>
                <a:cubicBezTo>
                  <a:pt x="0" y="1646126"/>
                  <a:pt x="474774" y="2120900"/>
                  <a:pt x="1060450" y="2120900"/>
                </a:cubicBezTo>
                <a:cubicBezTo>
                  <a:pt x="1646125" y="2120900"/>
                  <a:pt x="2120900" y="1646126"/>
                  <a:pt x="2120900" y="10604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25" name="Freeform 30725"/>
          <p:cNvSpPr/>
          <p:nvPr/>
        </p:nvSpPr>
        <p:spPr>
          <a:xfrm rot="0" flipH="0" flipV="0">
            <a:off x="20383499" y="3377693"/>
            <a:ext cx="50291" cy="50291"/>
          </a:xfrm>
          <a:custGeom>
            <a:pathLst>
              <a:path w="419100" h="419100">
                <a:moveTo>
                  <a:pt x="0" y="209550"/>
                </a:moveTo>
                <a:cubicBezTo>
                  <a:pt x="0" y="325277"/>
                  <a:pt x="93823" y="419100"/>
                  <a:pt x="209550" y="419100"/>
                </a:cubicBezTo>
                <a:cubicBezTo>
                  <a:pt x="325276" y="419100"/>
                  <a:pt x="419100" y="325277"/>
                  <a:pt x="419100" y="209550"/>
                </a:cubicBezTo>
                <a:cubicBezTo>
                  <a:pt x="419100" y="93824"/>
                  <a:pt x="325276" y="0"/>
                  <a:pt x="209550" y="0"/>
                </a:cubicBezTo>
                <a:cubicBezTo>
                  <a:pt x="93823" y="0"/>
                  <a:pt x="0" y="93824"/>
                  <a:pt x="0" y="2095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26" name="Freeform 30726"/>
          <p:cNvSpPr/>
          <p:nvPr/>
        </p:nvSpPr>
        <p:spPr>
          <a:xfrm rot="0" flipH="0" flipV="0">
            <a:off x="20141183" y="3377693"/>
            <a:ext cx="50291" cy="50291"/>
          </a:xfrm>
          <a:custGeom>
            <a:pathLst>
              <a:path w="419100" h="419100">
                <a:moveTo>
                  <a:pt x="0" y="209550"/>
                </a:moveTo>
                <a:cubicBezTo>
                  <a:pt x="0" y="325277"/>
                  <a:pt x="93823" y="419100"/>
                  <a:pt x="209550" y="419100"/>
                </a:cubicBezTo>
                <a:cubicBezTo>
                  <a:pt x="325276" y="419100"/>
                  <a:pt x="419100" y="325277"/>
                  <a:pt x="419100" y="209550"/>
                </a:cubicBezTo>
                <a:cubicBezTo>
                  <a:pt x="419100" y="93824"/>
                  <a:pt x="325276" y="0"/>
                  <a:pt x="209550" y="0"/>
                </a:cubicBezTo>
                <a:cubicBezTo>
                  <a:pt x="93823" y="0"/>
                  <a:pt x="0" y="93824"/>
                  <a:pt x="0" y="2095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27" name="Freeform 30727"/>
          <p:cNvSpPr/>
          <p:nvPr/>
        </p:nvSpPr>
        <p:spPr>
          <a:xfrm rot="0" flipH="0" flipV="0">
            <a:off x="20144231" y="3356357"/>
            <a:ext cx="272795" cy="22859"/>
          </a:xfrm>
          <a:custGeom>
            <a:pathLst>
              <a:path w="2273300" h="190500">
                <a:moveTo>
                  <a:pt x="0" y="190500"/>
                </a:moveTo>
                <a:lnTo>
                  <a:pt x="2273300" y="190500"/>
                </a:lnTo>
                <a:lnTo>
                  <a:pt x="2273300" y="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28" name="Freeform 30728"/>
          <p:cNvSpPr/>
          <p:nvPr/>
        </p:nvSpPr>
        <p:spPr>
          <a:xfrm rot="0" flipH="0" flipV="0">
            <a:off x="20511515" y="3277109"/>
            <a:ext cx="166115" cy="166115"/>
          </a:xfrm>
          <a:custGeom>
            <a:pathLst>
              <a:path w="1384300" h="1384300">
                <a:moveTo>
                  <a:pt x="0" y="692150"/>
                </a:moveTo>
                <a:cubicBezTo>
                  <a:pt x="0" y="1074416"/>
                  <a:pt x="309884" y="1384300"/>
                  <a:pt x="692150" y="1384300"/>
                </a:cubicBezTo>
                <a:cubicBezTo>
                  <a:pt x="1074415" y="1384300"/>
                  <a:pt x="1384300" y="1074416"/>
                  <a:pt x="1384300" y="692150"/>
                </a:cubicBezTo>
                <a:cubicBezTo>
                  <a:pt x="1384300" y="309885"/>
                  <a:pt x="1074415" y="0"/>
                  <a:pt x="692150" y="0"/>
                </a:cubicBezTo>
                <a:cubicBezTo>
                  <a:pt x="309884" y="0"/>
                  <a:pt x="0" y="309885"/>
                  <a:pt x="0" y="6921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29" name="Freeform 30729"/>
          <p:cNvSpPr/>
          <p:nvPr/>
        </p:nvSpPr>
        <p:spPr>
          <a:xfrm rot="0" flipH="0" flipV="0">
            <a:off x="20144231" y="3356357"/>
            <a:ext cx="0" cy="22859"/>
          </a:xfrm>
          <a:custGeom>
            <a:pathLst>
              <a:path w="0" h="190500">
                <a:moveTo>
                  <a:pt x="0" y="1905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30" name="Freeform 30730"/>
          <p:cNvSpPr/>
          <p:nvPr/>
        </p:nvSpPr>
        <p:spPr>
          <a:xfrm rot="0" flipH="0" flipV="0">
            <a:off x="16811243" y="2301749"/>
            <a:ext cx="1711451" cy="877823"/>
          </a:xfrm>
          <a:custGeom>
            <a:pathLst>
              <a:path w="14262100" h="7315200">
                <a:moveTo>
                  <a:pt x="0" y="7315200"/>
                </a:moveTo>
                <a:lnTo>
                  <a:pt x="927100" y="7289800"/>
                </a:lnTo>
                <a:lnTo>
                  <a:pt x="1841500" y="7226300"/>
                </a:lnTo>
                <a:lnTo>
                  <a:pt x="2755900" y="7099300"/>
                </a:lnTo>
                <a:lnTo>
                  <a:pt x="3670300" y="6934200"/>
                </a:lnTo>
                <a:lnTo>
                  <a:pt x="4572000" y="6718300"/>
                </a:lnTo>
                <a:lnTo>
                  <a:pt x="5461000" y="6451600"/>
                </a:lnTo>
                <a:lnTo>
                  <a:pt x="6324600" y="6134100"/>
                </a:lnTo>
                <a:lnTo>
                  <a:pt x="7175500" y="5778500"/>
                </a:lnTo>
                <a:lnTo>
                  <a:pt x="8013700" y="5384800"/>
                </a:lnTo>
                <a:lnTo>
                  <a:pt x="8826500" y="4940300"/>
                </a:lnTo>
                <a:lnTo>
                  <a:pt x="9613900" y="4457700"/>
                </a:lnTo>
                <a:lnTo>
                  <a:pt x="10375900" y="3924300"/>
                </a:lnTo>
                <a:lnTo>
                  <a:pt x="11112500" y="3365500"/>
                </a:lnTo>
                <a:lnTo>
                  <a:pt x="11811000" y="2755900"/>
                </a:lnTo>
                <a:lnTo>
                  <a:pt x="12471400" y="2120900"/>
                </a:lnTo>
                <a:lnTo>
                  <a:pt x="13106400" y="1447800"/>
                </a:lnTo>
                <a:lnTo>
                  <a:pt x="13703300" y="736600"/>
                </a:lnTo>
                <a:lnTo>
                  <a:pt x="142621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31" name="Freeform 30731"/>
          <p:cNvSpPr/>
          <p:nvPr/>
        </p:nvSpPr>
        <p:spPr>
          <a:xfrm rot="0" flipH="0" flipV="0">
            <a:off x="19972019" y="2301749"/>
            <a:ext cx="0" cy="877823"/>
          </a:xfrm>
          <a:custGeom>
            <a:pathLst>
              <a:path w="0" h="7315200">
                <a:moveTo>
                  <a:pt x="0" y="73152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32" name="Freeform 30732"/>
          <p:cNvSpPr/>
          <p:nvPr/>
        </p:nvSpPr>
        <p:spPr>
          <a:xfrm rot="0" flipH="0" flipV="0">
            <a:off x="21706331" y="10951973"/>
            <a:ext cx="1053083" cy="702563"/>
          </a:xfrm>
          <a:custGeom>
            <a:pathLst>
              <a:path w="8775700" h="5854700">
                <a:moveTo>
                  <a:pt x="8775700" y="0"/>
                </a:moveTo>
                <a:lnTo>
                  <a:pt x="8775700" y="5854700"/>
                </a:lnTo>
                <a:lnTo>
                  <a:pt x="0" y="5854700"/>
                </a:lnTo>
                <a:lnTo>
                  <a:pt x="0" y="0"/>
                </a:lnTo>
                <a:lnTo>
                  <a:pt x="87757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33" name="Freeform 30733"/>
          <p:cNvSpPr/>
          <p:nvPr/>
        </p:nvSpPr>
        <p:spPr>
          <a:xfrm rot="0" flipH="0" flipV="0">
            <a:off x="22117811" y="11195813"/>
            <a:ext cx="254507" cy="254507"/>
          </a:xfrm>
          <a:custGeom>
            <a:pathLst>
              <a:path w="2120900" h="2120900">
                <a:moveTo>
                  <a:pt x="2120900" y="1060450"/>
                </a:moveTo>
                <a:cubicBezTo>
                  <a:pt x="2120900" y="474775"/>
                  <a:pt x="1646125" y="0"/>
                  <a:pt x="1060450" y="0"/>
                </a:cubicBezTo>
                <a:cubicBezTo>
                  <a:pt x="474774" y="0"/>
                  <a:pt x="0" y="474775"/>
                  <a:pt x="0" y="1060450"/>
                </a:cubicBezTo>
                <a:cubicBezTo>
                  <a:pt x="0" y="1646126"/>
                  <a:pt x="474774" y="2120900"/>
                  <a:pt x="1060450" y="2120900"/>
                </a:cubicBezTo>
                <a:cubicBezTo>
                  <a:pt x="1646125" y="2120900"/>
                  <a:pt x="2120900" y="1646126"/>
                  <a:pt x="2120900" y="10604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34" name="Freeform 30734"/>
          <p:cNvSpPr/>
          <p:nvPr/>
        </p:nvSpPr>
        <p:spPr>
          <a:xfrm rot="0" flipH="0" flipV="0">
            <a:off x="21044915" y="9373109"/>
            <a:ext cx="1755647" cy="1228343"/>
          </a:xfrm>
          <a:custGeom>
            <a:pathLst>
              <a:path w="14630400" h="10236200">
                <a:moveTo>
                  <a:pt x="0" y="0"/>
                </a:moveTo>
                <a:lnTo>
                  <a:pt x="14630400" y="0"/>
                </a:lnTo>
                <a:lnTo>
                  <a:pt x="14630400" y="10236200"/>
                </a:lnTo>
                <a:lnTo>
                  <a:pt x="0" y="102362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35" name="Freeform 30735"/>
          <p:cNvSpPr/>
          <p:nvPr/>
        </p:nvSpPr>
        <p:spPr>
          <a:xfrm rot="0" flipH="0" flipV="0">
            <a:off x="21169883" y="9997949"/>
            <a:ext cx="254507" cy="254507"/>
          </a:xfrm>
          <a:custGeom>
            <a:pathLst>
              <a:path w="2120900" h="2120900">
                <a:moveTo>
                  <a:pt x="2120900" y="1060450"/>
                </a:moveTo>
                <a:cubicBezTo>
                  <a:pt x="2120900" y="474775"/>
                  <a:pt x="1646125" y="0"/>
                  <a:pt x="1060450" y="0"/>
                </a:cubicBezTo>
                <a:cubicBezTo>
                  <a:pt x="474774" y="0"/>
                  <a:pt x="0" y="474775"/>
                  <a:pt x="0" y="1060450"/>
                </a:cubicBezTo>
                <a:cubicBezTo>
                  <a:pt x="0" y="1646126"/>
                  <a:pt x="474774" y="2120900"/>
                  <a:pt x="1060450" y="2120900"/>
                </a:cubicBezTo>
                <a:cubicBezTo>
                  <a:pt x="1646125" y="2120900"/>
                  <a:pt x="2120900" y="1646126"/>
                  <a:pt x="2120900" y="10604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36" name="Freeform 30736"/>
          <p:cNvSpPr/>
          <p:nvPr/>
        </p:nvSpPr>
        <p:spPr>
          <a:xfrm rot="0" flipH="0" flipV="0">
            <a:off x="22818851" y="9373109"/>
            <a:ext cx="358139" cy="0"/>
          </a:xfrm>
          <a:custGeom>
            <a:pathLst>
              <a:path w="2984500" h="0">
                <a:moveTo>
                  <a:pt x="0" y="0"/>
                </a:moveTo>
                <a:lnTo>
                  <a:pt x="2984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37" name="Freeform 30737"/>
          <p:cNvSpPr/>
          <p:nvPr/>
        </p:nvSpPr>
        <p:spPr>
          <a:xfrm rot="0" flipH="0" flipV="0">
            <a:off x="22818851" y="10601453"/>
            <a:ext cx="358139" cy="0"/>
          </a:xfrm>
          <a:custGeom>
            <a:pathLst>
              <a:path w="2984500" h="0">
                <a:moveTo>
                  <a:pt x="0" y="0"/>
                </a:moveTo>
                <a:lnTo>
                  <a:pt x="2984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38" name="Freeform 30738"/>
          <p:cNvSpPr/>
          <p:nvPr/>
        </p:nvSpPr>
        <p:spPr>
          <a:xfrm rot="0" flipH="0" flipV="0">
            <a:off x="23176991" y="9363965"/>
            <a:ext cx="0" cy="1246631"/>
          </a:xfrm>
          <a:custGeom>
            <a:pathLst>
              <a:path w="0" h="10388600">
                <a:moveTo>
                  <a:pt x="0" y="0"/>
                </a:moveTo>
                <a:lnTo>
                  <a:pt x="0" y="103886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739" name="Picture 30739"/>
          <p:cNvPicPr>
            <a:picLocks noChangeAspect="0" noChangeArrowheads="1"/>
          </p:cNvPicPr>
          <p:nvPr/>
        </p:nvPicPr>
        <p:blipFill>
          <a:blip r:embed="rId307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9299957"/>
            <a:ext cx="143256" cy="144779"/>
          </a:xfrm>
          <a:prstGeom prst="rect">
            <a:avLst/>
          </a:prstGeom>
          <a:noFill/>
          <a:extLst/>
        </p:spPr>
      </p:pic>
      <p:pic>
        <p:nvPicPr>
          <p:cNvPr id="30740" name="Picture 30740"/>
          <p:cNvPicPr>
            <a:picLocks noChangeAspect="0" noChangeArrowheads="1"/>
          </p:cNvPicPr>
          <p:nvPr/>
        </p:nvPicPr>
        <p:blipFill>
          <a:blip r:embed="rId307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10529824"/>
            <a:ext cx="143256" cy="144780"/>
          </a:xfrm>
          <a:prstGeom prst="rect">
            <a:avLst/>
          </a:prstGeom>
          <a:noFill/>
          <a:extLst/>
        </p:spPr>
      </p:pic>
      <p:sp>
        <p:nvSpPr>
          <p:cNvPr id="30741" name="Freeform 30741"/>
          <p:cNvSpPr/>
          <p:nvPr/>
        </p:nvSpPr>
        <p:spPr>
          <a:xfrm rot="0" flipH="0" flipV="0">
            <a:off x="21044915" y="7704329"/>
            <a:ext cx="1053083" cy="1228343"/>
          </a:xfrm>
          <a:custGeom>
            <a:pathLst>
              <a:path w="8775700" h="10236200">
                <a:moveTo>
                  <a:pt x="0" y="0"/>
                </a:moveTo>
                <a:lnTo>
                  <a:pt x="8775700" y="0"/>
                </a:lnTo>
                <a:lnTo>
                  <a:pt x="8775700" y="10236200"/>
                </a:lnTo>
                <a:lnTo>
                  <a:pt x="0" y="102362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42" name="Freeform 30742"/>
          <p:cNvSpPr/>
          <p:nvPr/>
        </p:nvSpPr>
        <p:spPr>
          <a:xfrm rot="0" flipH="0" flipV="0">
            <a:off x="22097999" y="7704329"/>
            <a:ext cx="877823" cy="1228343"/>
          </a:xfrm>
          <a:custGeom>
            <a:pathLst>
              <a:path w="7315200" h="10236200">
                <a:moveTo>
                  <a:pt x="0" y="0"/>
                </a:moveTo>
                <a:lnTo>
                  <a:pt x="7315200" y="0"/>
                </a:lnTo>
                <a:lnTo>
                  <a:pt x="7315200" y="10236200"/>
                </a:lnTo>
                <a:lnTo>
                  <a:pt x="0" y="102362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43" name="Freeform 30743"/>
          <p:cNvSpPr/>
          <p:nvPr/>
        </p:nvSpPr>
        <p:spPr>
          <a:xfrm rot="0" flipH="0" flipV="0">
            <a:off x="21217127" y="8295641"/>
            <a:ext cx="254507" cy="254507"/>
          </a:xfrm>
          <a:custGeom>
            <a:pathLst>
              <a:path w="2120900" h="2120900">
                <a:moveTo>
                  <a:pt x="2120900" y="1060450"/>
                </a:moveTo>
                <a:cubicBezTo>
                  <a:pt x="2120900" y="474775"/>
                  <a:pt x="1646125" y="0"/>
                  <a:pt x="1060450" y="0"/>
                </a:cubicBezTo>
                <a:cubicBezTo>
                  <a:pt x="474774" y="0"/>
                  <a:pt x="0" y="474775"/>
                  <a:pt x="0" y="1060450"/>
                </a:cubicBezTo>
                <a:cubicBezTo>
                  <a:pt x="0" y="1646126"/>
                  <a:pt x="474774" y="2120900"/>
                  <a:pt x="1060450" y="2120900"/>
                </a:cubicBezTo>
                <a:cubicBezTo>
                  <a:pt x="1646125" y="2120900"/>
                  <a:pt x="2120900" y="1646126"/>
                  <a:pt x="2120900" y="10604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44" name="Freeform 30744"/>
          <p:cNvSpPr/>
          <p:nvPr/>
        </p:nvSpPr>
        <p:spPr>
          <a:xfrm rot="0" flipH="0" flipV="0">
            <a:off x="22376891" y="8243825"/>
            <a:ext cx="254507" cy="254507"/>
          </a:xfrm>
          <a:custGeom>
            <a:pathLst>
              <a:path w="2120900" h="2120900">
                <a:moveTo>
                  <a:pt x="2120900" y="1060450"/>
                </a:moveTo>
                <a:cubicBezTo>
                  <a:pt x="2120900" y="474775"/>
                  <a:pt x="1646125" y="0"/>
                  <a:pt x="1060450" y="0"/>
                </a:cubicBezTo>
                <a:cubicBezTo>
                  <a:pt x="474774" y="0"/>
                  <a:pt x="0" y="474775"/>
                  <a:pt x="0" y="1060450"/>
                </a:cubicBezTo>
                <a:cubicBezTo>
                  <a:pt x="0" y="1646126"/>
                  <a:pt x="474774" y="2120900"/>
                  <a:pt x="1060450" y="2120900"/>
                </a:cubicBezTo>
                <a:cubicBezTo>
                  <a:pt x="1646125" y="2120900"/>
                  <a:pt x="2120900" y="1646126"/>
                  <a:pt x="2120900" y="10604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45" name="Freeform 30745"/>
          <p:cNvSpPr/>
          <p:nvPr/>
        </p:nvSpPr>
        <p:spPr>
          <a:xfrm rot="0" flipH="0" flipV="0">
            <a:off x="21747479" y="6299201"/>
            <a:ext cx="525779" cy="1053083"/>
          </a:xfrm>
          <a:custGeom>
            <a:pathLst>
              <a:path w="4381500" h="8775700">
                <a:moveTo>
                  <a:pt x="0" y="0"/>
                </a:moveTo>
                <a:lnTo>
                  <a:pt x="4381500" y="0"/>
                </a:lnTo>
                <a:lnTo>
                  <a:pt x="4381500" y="8775700"/>
                </a:lnTo>
                <a:lnTo>
                  <a:pt x="0" y="87757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46" name="Freeform 30746"/>
          <p:cNvSpPr/>
          <p:nvPr/>
        </p:nvSpPr>
        <p:spPr>
          <a:xfrm rot="0" flipH="0" flipV="0">
            <a:off x="22273259" y="6299201"/>
            <a:ext cx="352043" cy="1053083"/>
          </a:xfrm>
          <a:custGeom>
            <a:pathLst>
              <a:path w="2933700" h="8775700">
                <a:moveTo>
                  <a:pt x="0" y="0"/>
                </a:moveTo>
                <a:lnTo>
                  <a:pt x="2933700" y="0"/>
                </a:lnTo>
                <a:lnTo>
                  <a:pt x="2933700" y="8775700"/>
                </a:lnTo>
                <a:lnTo>
                  <a:pt x="0" y="87757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47" name="Freeform 30747"/>
          <p:cNvSpPr/>
          <p:nvPr/>
        </p:nvSpPr>
        <p:spPr>
          <a:xfrm rot="0" flipH="0" flipV="0">
            <a:off x="21861779" y="6782309"/>
            <a:ext cx="254507" cy="254507"/>
          </a:xfrm>
          <a:custGeom>
            <a:pathLst>
              <a:path w="2120900" h="2120900">
                <a:moveTo>
                  <a:pt x="2120900" y="1060450"/>
                </a:moveTo>
                <a:cubicBezTo>
                  <a:pt x="2120900" y="474775"/>
                  <a:pt x="1646125" y="0"/>
                  <a:pt x="1060450" y="0"/>
                </a:cubicBezTo>
                <a:cubicBezTo>
                  <a:pt x="474774" y="0"/>
                  <a:pt x="0" y="474775"/>
                  <a:pt x="0" y="1060450"/>
                </a:cubicBezTo>
                <a:cubicBezTo>
                  <a:pt x="0" y="1646126"/>
                  <a:pt x="474774" y="2120900"/>
                  <a:pt x="1060450" y="2120900"/>
                </a:cubicBezTo>
                <a:cubicBezTo>
                  <a:pt x="1646125" y="2120900"/>
                  <a:pt x="2120900" y="1646126"/>
                  <a:pt x="2120900" y="10604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48" name="Freeform 30748"/>
          <p:cNvSpPr/>
          <p:nvPr/>
        </p:nvSpPr>
        <p:spPr>
          <a:xfrm rot="0" flipH="0" flipV="0">
            <a:off x="22312883" y="6788405"/>
            <a:ext cx="254507" cy="254507"/>
          </a:xfrm>
          <a:custGeom>
            <a:pathLst>
              <a:path w="2120900" h="2120900">
                <a:moveTo>
                  <a:pt x="2120900" y="1060450"/>
                </a:moveTo>
                <a:cubicBezTo>
                  <a:pt x="2120900" y="474775"/>
                  <a:pt x="1646125" y="0"/>
                  <a:pt x="1060450" y="0"/>
                </a:cubicBezTo>
                <a:cubicBezTo>
                  <a:pt x="474774" y="0"/>
                  <a:pt x="0" y="474775"/>
                  <a:pt x="0" y="1060450"/>
                </a:cubicBezTo>
                <a:cubicBezTo>
                  <a:pt x="0" y="1646126"/>
                  <a:pt x="474774" y="2120900"/>
                  <a:pt x="1060450" y="2120900"/>
                </a:cubicBezTo>
                <a:cubicBezTo>
                  <a:pt x="1646125" y="2120900"/>
                  <a:pt x="2120900" y="1646126"/>
                  <a:pt x="2120900" y="10604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49" name="Freeform 30749"/>
          <p:cNvSpPr/>
          <p:nvPr/>
        </p:nvSpPr>
        <p:spPr>
          <a:xfrm rot="0" flipH="0" flipV="0">
            <a:off x="21044915" y="6474461"/>
            <a:ext cx="702563" cy="877823"/>
          </a:xfrm>
          <a:custGeom>
            <a:pathLst>
              <a:path w="5854700" h="7315200">
                <a:moveTo>
                  <a:pt x="0" y="0"/>
                </a:moveTo>
                <a:lnTo>
                  <a:pt x="5854700" y="0"/>
                </a:lnTo>
                <a:lnTo>
                  <a:pt x="5854700" y="7315200"/>
                </a:lnTo>
                <a:lnTo>
                  <a:pt x="0" y="73152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50" name="Freeform 30750"/>
          <p:cNvSpPr/>
          <p:nvPr/>
        </p:nvSpPr>
        <p:spPr>
          <a:xfrm rot="0" flipH="0" flipV="0">
            <a:off x="21244559" y="7032245"/>
            <a:ext cx="254507" cy="254507"/>
          </a:xfrm>
          <a:custGeom>
            <a:pathLst>
              <a:path w="2120900" h="2120900">
                <a:moveTo>
                  <a:pt x="2120900" y="1060450"/>
                </a:moveTo>
                <a:cubicBezTo>
                  <a:pt x="2120900" y="474775"/>
                  <a:pt x="1646125" y="0"/>
                  <a:pt x="1060450" y="0"/>
                </a:cubicBezTo>
                <a:cubicBezTo>
                  <a:pt x="474774" y="0"/>
                  <a:pt x="0" y="474775"/>
                  <a:pt x="0" y="1060450"/>
                </a:cubicBezTo>
                <a:cubicBezTo>
                  <a:pt x="0" y="1646126"/>
                  <a:pt x="474774" y="2120900"/>
                  <a:pt x="1060450" y="2120900"/>
                </a:cubicBezTo>
                <a:cubicBezTo>
                  <a:pt x="1646125" y="2120900"/>
                  <a:pt x="2120900" y="1646126"/>
                  <a:pt x="2120900" y="10604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51" name="Freeform 30751"/>
          <p:cNvSpPr/>
          <p:nvPr/>
        </p:nvSpPr>
        <p:spPr>
          <a:xfrm rot="0" flipH="0" flipV="0">
            <a:off x="22930103" y="7617461"/>
            <a:ext cx="50291" cy="50291"/>
          </a:xfrm>
          <a:custGeom>
            <a:pathLst>
              <a:path w="419100" h="419100">
                <a:moveTo>
                  <a:pt x="0" y="209550"/>
                </a:moveTo>
                <a:cubicBezTo>
                  <a:pt x="0" y="325277"/>
                  <a:pt x="93823" y="419100"/>
                  <a:pt x="209550" y="419100"/>
                </a:cubicBezTo>
                <a:cubicBezTo>
                  <a:pt x="325276" y="419100"/>
                  <a:pt x="419100" y="325277"/>
                  <a:pt x="419100" y="209550"/>
                </a:cubicBezTo>
                <a:cubicBezTo>
                  <a:pt x="419100" y="93824"/>
                  <a:pt x="325276" y="0"/>
                  <a:pt x="209550" y="0"/>
                </a:cubicBezTo>
                <a:cubicBezTo>
                  <a:pt x="93823" y="0"/>
                  <a:pt x="0" y="93824"/>
                  <a:pt x="0" y="2095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52" name="Freeform 30752"/>
          <p:cNvSpPr/>
          <p:nvPr/>
        </p:nvSpPr>
        <p:spPr>
          <a:xfrm rot="0" flipH="0" flipV="0">
            <a:off x="22930103" y="7373621"/>
            <a:ext cx="50291" cy="50291"/>
          </a:xfrm>
          <a:custGeom>
            <a:pathLst>
              <a:path w="419100" h="419100">
                <a:moveTo>
                  <a:pt x="0" y="209550"/>
                </a:moveTo>
                <a:cubicBezTo>
                  <a:pt x="0" y="325277"/>
                  <a:pt x="93823" y="419100"/>
                  <a:pt x="209550" y="419100"/>
                </a:cubicBezTo>
                <a:cubicBezTo>
                  <a:pt x="325276" y="419100"/>
                  <a:pt x="419100" y="325277"/>
                  <a:pt x="419100" y="209550"/>
                </a:cubicBezTo>
                <a:cubicBezTo>
                  <a:pt x="419100" y="93824"/>
                  <a:pt x="325276" y="0"/>
                  <a:pt x="209550" y="0"/>
                </a:cubicBezTo>
                <a:cubicBezTo>
                  <a:pt x="93823" y="0"/>
                  <a:pt x="0" y="93824"/>
                  <a:pt x="0" y="2095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53" name="Freeform 30753"/>
          <p:cNvSpPr/>
          <p:nvPr/>
        </p:nvSpPr>
        <p:spPr>
          <a:xfrm rot="0" flipH="0" flipV="0">
            <a:off x="22907243" y="7379717"/>
            <a:ext cx="24383" cy="271271"/>
          </a:xfrm>
          <a:custGeom>
            <a:pathLst>
              <a:path w="203200" h="2260600">
                <a:moveTo>
                  <a:pt x="203200" y="0"/>
                </a:moveTo>
                <a:lnTo>
                  <a:pt x="203200" y="2260600"/>
                </a:lnTo>
                <a:lnTo>
                  <a:pt x="0" y="2260600"/>
                </a:lnTo>
                <a:lnTo>
                  <a:pt x="0" y="0"/>
                </a:lnTo>
                <a:lnTo>
                  <a:pt x="203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54" name="Freeform 30754"/>
          <p:cNvSpPr/>
          <p:nvPr/>
        </p:nvSpPr>
        <p:spPr>
          <a:xfrm rot="0" flipH="0" flipV="0">
            <a:off x="22930103" y="9267953"/>
            <a:ext cx="50291" cy="50291"/>
          </a:xfrm>
          <a:custGeom>
            <a:pathLst>
              <a:path w="419100" h="419100">
                <a:moveTo>
                  <a:pt x="0" y="209550"/>
                </a:moveTo>
                <a:cubicBezTo>
                  <a:pt x="0" y="325283"/>
                  <a:pt x="93823" y="419100"/>
                  <a:pt x="209550" y="419100"/>
                </a:cubicBezTo>
                <a:cubicBezTo>
                  <a:pt x="325276" y="419100"/>
                  <a:pt x="419100" y="325283"/>
                  <a:pt x="419100" y="209550"/>
                </a:cubicBezTo>
                <a:cubicBezTo>
                  <a:pt x="419100" y="93818"/>
                  <a:pt x="325276" y="0"/>
                  <a:pt x="209550" y="0"/>
                </a:cubicBezTo>
                <a:cubicBezTo>
                  <a:pt x="93823" y="0"/>
                  <a:pt x="0" y="93818"/>
                  <a:pt x="0" y="2095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55" name="Freeform 30755"/>
          <p:cNvSpPr/>
          <p:nvPr/>
        </p:nvSpPr>
        <p:spPr>
          <a:xfrm rot="0" flipH="0" flipV="0">
            <a:off x="22930103" y="9025637"/>
            <a:ext cx="50291" cy="50291"/>
          </a:xfrm>
          <a:custGeom>
            <a:pathLst>
              <a:path w="419100" h="419100">
                <a:moveTo>
                  <a:pt x="0" y="209550"/>
                </a:moveTo>
                <a:cubicBezTo>
                  <a:pt x="0" y="325283"/>
                  <a:pt x="93823" y="419100"/>
                  <a:pt x="209550" y="419100"/>
                </a:cubicBezTo>
                <a:cubicBezTo>
                  <a:pt x="325276" y="419100"/>
                  <a:pt x="419100" y="325283"/>
                  <a:pt x="419100" y="209550"/>
                </a:cubicBezTo>
                <a:cubicBezTo>
                  <a:pt x="419100" y="93818"/>
                  <a:pt x="325276" y="0"/>
                  <a:pt x="209550" y="0"/>
                </a:cubicBezTo>
                <a:cubicBezTo>
                  <a:pt x="93823" y="0"/>
                  <a:pt x="0" y="93818"/>
                  <a:pt x="0" y="2095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56" name="Freeform 30756"/>
          <p:cNvSpPr/>
          <p:nvPr/>
        </p:nvSpPr>
        <p:spPr>
          <a:xfrm rot="0" flipH="0" flipV="0">
            <a:off x="22907243" y="9030209"/>
            <a:ext cx="24383" cy="272795"/>
          </a:xfrm>
          <a:custGeom>
            <a:pathLst>
              <a:path w="203200" h="2273300">
                <a:moveTo>
                  <a:pt x="203200" y="0"/>
                </a:moveTo>
                <a:lnTo>
                  <a:pt x="203200" y="2273300"/>
                </a:lnTo>
                <a:lnTo>
                  <a:pt x="0" y="2273300"/>
                </a:lnTo>
                <a:lnTo>
                  <a:pt x="0" y="0"/>
                </a:lnTo>
                <a:lnTo>
                  <a:pt x="203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57" name="Freeform 30757"/>
          <p:cNvSpPr/>
          <p:nvPr/>
        </p:nvSpPr>
        <p:spPr>
          <a:xfrm rot="0" flipH="0" flipV="0">
            <a:off x="23500079" y="8143241"/>
            <a:ext cx="263651" cy="350519"/>
          </a:xfrm>
          <a:custGeom>
            <a:pathLst>
              <a:path w="2197100" h="2921000">
                <a:moveTo>
                  <a:pt x="2197100" y="0"/>
                </a:moveTo>
                <a:lnTo>
                  <a:pt x="0" y="1460500"/>
                </a:lnTo>
                <a:lnTo>
                  <a:pt x="2197100" y="2921000"/>
                </a:lnTo>
                <a:lnTo>
                  <a:pt x="21971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58" name="Freeform 30758"/>
          <p:cNvSpPr/>
          <p:nvPr/>
        </p:nvSpPr>
        <p:spPr>
          <a:xfrm rot="0" flipH="0" flipV="0">
            <a:off x="23743919" y="8121905"/>
            <a:ext cx="41147" cy="41147"/>
          </a:xfrm>
          <a:custGeom>
            <a:pathLst>
              <a:path w="342900" h="342900">
                <a:moveTo>
                  <a:pt x="342900" y="171450"/>
                </a:moveTo>
                <a:cubicBezTo>
                  <a:pt x="342900" y="76759"/>
                  <a:pt x="266141" y="0"/>
                  <a:pt x="171450" y="0"/>
                </a:cubicBezTo>
                <a:cubicBezTo>
                  <a:pt x="76758" y="0"/>
                  <a:pt x="0" y="76759"/>
                  <a:pt x="0" y="171450"/>
                </a:cubicBezTo>
                <a:cubicBezTo>
                  <a:pt x="0" y="266142"/>
                  <a:pt x="76758" y="342900"/>
                  <a:pt x="171450" y="342900"/>
                </a:cubicBezTo>
                <a:cubicBezTo>
                  <a:pt x="266141" y="342900"/>
                  <a:pt x="342900" y="266142"/>
                  <a:pt x="342900" y="1714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59" name="Freeform 30759"/>
          <p:cNvSpPr/>
          <p:nvPr/>
        </p:nvSpPr>
        <p:spPr>
          <a:xfrm rot="0" flipH="0" flipV="0">
            <a:off x="23743919" y="8472425"/>
            <a:ext cx="41147" cy="41147"/>
          </a:xfrm>
          <a:custGeom>
            <a:pathLst>
              <a:path w="342900" h="342900">
                <a:moveTo>
                  <a:pt x="342900" y="171450"/>
                </a:moveTo>
                <a:cubicBezTo>
                  <a:pt x="342900" y="76759"/>
                  <a:pt x="266141" y="0"/>
                  <a:pt x="171450" y="0"/>
                </a:cubicBezTo>
                <a:cubicBezTo>
                  <a:pt x="76758" y="0"/>
                  <a:pt x="0" y="76759"/>
                  <a:pt x="0" y="171450"/>
                </a:cubicBezTo>
                <a:cubicBezTo>
                  <a:pt x="0" y="266142"/>
                  <a:pt x="76758" y="342900"/>
                  <a:pt x="171450" y="342900"/>
                </a:cubicBezTo>
                <a:cubicBezTo>
                  <a:pt x="266141" y="342900"/>
                  <a:pt x="342900" y="266142"/>
                  <a:pt x="342900" y="1714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60" name="Freeform 30760"/>
          <p:cNvSpPr/>
          <p:nvPr/>
        </p:nvSpPr>
        <p:spPr>
          <a:xfrm rot="0" flipH="0" flipV="0">
            <a:off x="23480267" y="8297165"/>
            <a:ext cx="41147" cy="41147"/>
          </a:xfrm>
          <a:custGeom>
            <a:pathLst>
              <a:path w="342900" h="342900">
                <a:moveTo>
                  <a:pt x="342900" y="171450"/>
                </a:moveTo>
                <a:cubicBezTo>
                  <a:pt x="342900" y="76759"/>
                  <a:pt x="266141" y="0"/>
                  <a:pt x="171450" y="0"/>
                </a:cubicBezTo>
                <a:cubicBezTo>
                  <a:pt x="76758" y="0"/>
                  <a:pt x="0" y="76759"/>
                  <a:pt x="0" y="171450"/>
                </a:cubicBezTo>
                <a:cubicBezTo>
                  <a:pt x="0" y="266142"/>
                  <a:pt x="76758" y="342900"/>
                  <a:pt x="171450" y="342900"/>
                </a:cubicBezTo>
                <a:cubicBezTo>
                  <a:pt x="266141" y="342900"/>
                  <a:pt x="342900" y="266142"/>
                  <a:pt x="342900" y="1714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61" name="Freeform 30761"/>
          <p:cNvSpPr/>
          <p:nvPr/>
        </p:nvSpPr>
        <p:spPr>
          <a:xfrm rot="0" flipH="0" flipV="0">
            <a:off x="22789895" y="8318501"/>
            <a:ext cx="710183" cy="0"/>
          </a:xfrm>
          <a:custGeom>
            <a:pathLst>
              <a:path w="5918200" h="0">
                <a:moveTo>
                  <a:pt x="59182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62" name="Freeform 30762"/>
          <p:cNvSpPr/>
          <p:nvPr/>
        </p:nvSpPr>
        <p:spPr>
          <a:xfrm rot="0" flipH="0" flipV="0">
            <a:off x="23500079" y="9804401"/>
            <a:ext cx="263651" cy="350519"/>
          </a:xfrm>
          <a:custGeom>
            <a:pathLst>
              <a:path w="2197100" h="2921000">
                <a:moveTo>
                  <a:pt x="2197100" y="0"/>
                </a:moveTo>
                <a:lnTo>
                  <a:pt x="0" y="1460500"/>
                </a:lnTo>
                <a:lnTo>
                  <a:pt x="2197100" y="2921000"/>
                </a:lnTo>
                <a:lnTo>
                  <a:pt x="21971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63" name="Freeform 30763"/>
          <p:cNvSpPr/>
          <p:nvPr/>
        </p:nvSpPr>
        <p:spPr>
          <a:xfrm rot="0" flipH="0" flipV="0">
            <a:off x="23743919" y="9783065"/>
            <a:ext cx="41147" cy="41147"/>
          </a:xfrm>
          <a:custGeom>
            <a:pathLst>
              <a:path w="342900" h="342900">
                <a:moveTo>
                  <a:pt x="342900" y="171450"/>
                </a:moveTo>
                <a:cubicBezTo>
                  <a:pt x="342900" y="76759"/>
                  <a:pt x="266141" y="0"/>
                  <a:pt x="171450" y="0"/>
                </a:cubicBezTo>
                <a:cubicBezTo>
                  <a:pt x="76758" y="0"/>
                  <a:pt x="0" y="76759"/>
                  <a:pt x="0" y="171450"/>
                </a:cubicBezTo>
                <a:cubicBezTo>
                  <a:pt x="0" y="266142"/>
                  <a:pt x="76758" y="342900"/>
                  <a:pt x="171450" y="342900"/>
                </a:cubicBezTo>
                <a:cubicBezTo>
                  <a:pt x="266141" y="342900"/>
                  <a:pt x="342900" y="266142"/>
                  <a:pt x="342900" y="1714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64" name="Freeform 30764"/>
          <p:cNvSpPr/>
          <p:nvPr/>
        </p:nvSpPr>
        <p:spPr>
          <a:xfrm rot="0" flipH="0" flipV="0">
            <a:off x="23743919" y="10133585"/>
            <a:ext cx="41147" cy="41147"/>
          </a:xfrm>
          <a:custGeom>
            <a:pathLst>
              <a:path w="342900" h="342900">
                <a:moveTo>
                  <a:pt x="342900" y="171450"/>
                </a:moveTo>
                <a:cubicBezTo>
                  <a:pt x="342900" y="76759"/>
                  <a:pt x="266141" y="0"/>
                  <a:pt x="171450" y="0"/>
                </a:cubicBezTo>
                <a:cubicBezTo>
                  <a:pt x="76758" y="0"/>
                  <a:pt x="0" y="76759"/>
                  <a:pt x="0" y="171450"/>
                </a:cubicBezTo>
                <a:cubicBezTo>
                  <a:pt x="0" y="266142"/>
                  <a:pt x="76758" y="342900"/>
                  <a:pt x="171450" y="342900"/>
                </a:cubicBezTo>
                <a:cubicBezTo>
                  <a:pt x="266141" y="342900"/>
                  <a:pt x="342900" y="266142"/>
                  <a:pt x="342900" y="1714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65" name="Freeform 30765"/>
          <p:cNvSpPr/>
          <p:nvPr/>
        </p:nvSpPr>
        <p:spPr>
          <a:xfrm rot="0" flipH="0" flipV="0">
            <a:off x="23480267" y="9958325"/>
            <a:ext cx="41147" cy="41147"/>
          </a:xfrm>
          <a:custGeom>
            <a:pathLst>
              <a:path w="342900" h="342900">
                <a:moveTo>
                  <a:pt x="342900" y="171450"/>
                </a:moveTo>
                <a:cubicBezTo>
                  <a:pt x="342900" y="76759"/>
                  <a:pt x="266141" y="0"/>
                  <a:pt x="171450" y="0"/>
                </a:cubicBezTo>
                <a:cubicBezTo>
                  <a:pt x="76758" y="0"/>
                  <a:pt x="0" y="76759"/>
                  <a:pt x="0" y="171450"/>
                </a:cubicBezTo>
                <a:cubicBezTo>
                  <a:pt x="0" y="266142"/>
                  <a:pt x="76758" y="342900"/>
                  <a:pt x="171450" y="342900"/>
                </a:cubicBezTo>
                <a:cubicBezTo>
                  <a:pt x="266141" y="342900"/>
                  <a:pt x="342900" y="266142"/>
                  <a:pt x="342900" y="1714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66" name="Freeform 30766"/>
          <p:cNvSpPr/>
          <p:nvPr/>
        </p:nvSpPr>
        <p:spPr>
          <a:xfrm rot="0" flipH="0" flipV="0">
            <a:off x="22514051" y="9979661"/>
            <a:ext cx="986027" cy="0"/>
          </a:xfrm>
          <a:custGeom>
            <a:pathLst>
              <a:path w="8216900" h="0">
                <a:moveTo>
                  <a:pt x="82169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67" name="Freeform 30767"/>
          <p:cNvSpPr/>
          <p:nvPr/>
        </p:nvSpPr>
        <p:spPr>
          <a:xfrm rot="0" flipH="0" flipV="0">
            <a:off x="22800563" y="9481313"/>
            <a:ext cx="0" cy="67055"/>
          </a:xfrm>
          <a:custGeom>
            <a:pathLst>
              <a:path w="0"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68" name="Freeform 30768"/>
          <p:cNvSpPr/>
          <p:nvPr/>
        </p:nvSpPr>
        <p:spPr>
          <a:xfrm rot="0" flipH="0" flipV="0">
            <a:off x="21044915" y="9466073"/>
            <a:ext cx="0" cy="82295"/>
          </a:xfrm>
          <a:custGeom>
            <a:pathLst>
              <a:path w="0" h="685800">
                <a:moveTo>
                  <a:pt x="0" y="0"/>
                </a:moveTo>
                <a:lnTo>
                  <a:pt x="0" y="685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69" name="Freeform 30769"/>
          <p:cNvSpPr/>
          <p:nvPr/>
        </p:nvSpPr>
        <p:spPr>
          <a:xfrm rot="0" flipH="0" flipV="0">
            <a:off x="21035771" y="9546845"/>
            <a:ext cx="1773935" cy="0"/>
          </a:xfrm>
          <a:custGeom>
            <a:pathLst>
              <a:path w="14782800" h="0">
                <a:moveTo>
                  <a:pt x="147828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770" name="Picture 30770"/>
          <p:cNvPicPr>
            <a:picLocks noChangeAspect="0" noChangeArrowheads="1"/>
          </p:cNvPicPr>
          <p:nvPr/>
        </p:nvPicPr>
        <p:blipFill>
          <a:blip r:embed="rId307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728935" y="9475217"/>
            <a:ext cx="144780" cy="144780"/>
          </a:xfrm>
          <a:prstGeom prst="rect">
            <a:avLst/>
          </a:prstGeom>
          <a:noFill/>
          <a:extLst/>
        </p:spPr>
      </p:pic>
      <p:pic>
        <p:nvPicPr>
          <p:cNvPr id="30771" name="Picture 30771"/>
          <p:cNvPicPr>
            <a:picLocks noChangeAspect="0" noChangeArrowheads="1"/>
          </p:cNvPicPr>
          <p:nvPr/>
        </p:nvPicPr>
        <p:blipFill>
          <a:blip r:embed="rId307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71763" y="9475217"/>
            <a:ext cx="144780" cy="144780"/>
          </a:xfrm>
          <a:prstGeom prst="rect">
            <a:avLst/>
          </a:prstGeom>
          <a:noFill/>
          <a:extLst/>
        </p:spPr>
      </p:pic>
      <p:sp>
        <p:nvSpPr>
          <p:cNvPr id="30772" name="Freeform 30772"/>
          <p:cNvSpPr/>
          <p:nvPr/>
        </p:nvSpPr>
        <p:spPr>
          <a:xfrm rot="0" flipH="0" flipV="0">
            <a:off x="22994111" y="8932673"/>
            <a:ext cx="182879" cy="0"/>
          </a:xfrm>
          <a:custGeom>
            <a:pathLst>
              <a:path w="1524000" h="0">
                <a:moveTo>
                  <a:pt x="0" y="0"/>
                </a:moveTo>
                <a:lnTo>
                  <a:pt x="15240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73" name="Freeform 30773"/>
          <p:cNvSpPr/>
          <p:nvPr/>
        </p:nvSpPr>
        <p:spPr>
          <a:xfrm rot="0" flipH="0" flipV="0">
            <a:off x="22994111" y="7704329"/>
            <a:ext cx="182879" cy="0"/>
          </a:xfrm>
          <a:custGeom>
            <a:pathLst>
              <a:path w="1524000" h="0">
                <a:moveTo>
                  <a:pt x="0" y="0"/>
                </a:moveTo>
                <a:lnTo>
                  <a:pt x="15240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774" name="Picture 30774"/>
          <p:cNvPicPr>
            <a:picLocks noChangeAspect="0" noChangeArrowheads="1"/>
          </p:cNvPicPr>
          <p:nvPr/>
        </p:nvPicPr>
        <p:blipFill>
          <a:blip r:embed="rId307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8861045"/>
            <a:ext cx="143256" cy="144779"/>
          </a:xfrm>
          <a:prstGeom prst="rect">
            <a:avLst/>
          </a:prstGeom>
          <a:noFill/>
          <a:extLst/>
        </p:spPr>
      </p:pic>
      <p:pic>
        <p:nvPicPr>
          <p:cNvPr id="30775" name="Picture 30775"/>
          <p:cNvPicPr>
            <a:picLocks noChangeAspect="0" noChangeArrowheads="1"/>
          </p:cNvPicPr>
          <p:nvPr/>
        </p:nvPicPr>
        <p:blipFill>
          <a:blip r:embed="rId307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7631177"/>
            <a:ext cx="143256" cy="144780"/>
          </a:xfrm>
          <a:prstGeom prst="rect">
            <a:avLst/>
          </a:prstGeom>
          <a:noFill/>
          <a:extLst/>
        </p:spPr>
      </p:pic>
      <p:sp>
        <p:nvSpPr>
          <p:cNvPr id="30776" name="Freeform 30776"/>
          <p:cNvSpPr/>
          <p:nvPr/>
        </p:nvSpPr>
        <p:spPr>
          <a:xfrm rot="0" flipH="0" flipV="0">
            <a:off x="22994111" y="7704329"/>
            <a:ext cx="182879" cy="0"/>
          </a:xfrm>
          <a:custGeom>
            <a:pathLst>
              <a:path w="1524000" h="0">
                <a:moveTo>
                  <a:pt x="0" y="0"/>
                </a:moveTo>
                <a:lnTo>
                  <a:pt x="15240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77" name="Freeform 30777"/>
          <p:cNvSpPr/>
          <p:nvPr/>
        </p:nvSpPr>
        <p:spPr>
          <a:xfrm rot="0" flipH="0" flipV="0">
            <a:off x="22642067" y="7352285"/>
            <a:ext cx="534923" cy="0"/>
          </a:xfrm>
          <a:custGeom>
            <a:pathLst>
              <a:path w="4457700" h="0">
                <a:moveTo>
                  <a:pt x="0" y="0"/>
                </a:moveTo>
                <a:lnTo>
                  <a:pt x="44577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778" name="Picture 30778"/>
          <p:cNvPicPr>
            <a:picLocks noChangeAspect="0" noChangeArrowheads="1"/>
          </p:cNvPicPr>
          <p:nvPr/>
        </p:nvPicPr>
        <p:blipFill>
          <a:blip r:embed="rId307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7631177"/>
            <a:ext cx="143256" cy="144780"/>
          </a:xfrm>
          <a:prstGeom prst="rect">
            <a:avLst/>
          </a:prstGeom>
          <a:noFill/>
          <a:extLst/>
        </p:spPr>
      </p:pic>
      <p:pic>
        <p:nvPicPr>
          <p:cNvPr id="30779" name="Picture 30779"/>
          <p:cNvPicPr>
            <a:picLocks noChangeAspect="0" noChangeArrowheads="1"/>
          </p:cNvPicPr>
          <p:nvPr/>
        </p:nvPicPr>
        <p:blipFill>
          <a:blip r:embed="rId307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7280657"/>
            <a:ext cx="143256" cy="143256"/>
          </a:xfrm>
          <a:prstGeom prst="rect">
            <a:avLst/>
          </a:prstGeom>
          <a:noFill/>
          <a:extLst/>
        </p:spPr>
      </p:pic>
      <p:sp>
        <p:nvSpPr>
          <p:cNvPr id="30780" name="Freeform 30780"/>
          <p:cNvSpPr/>
          <p:nvPr/>
        </p:nvSpPr>
        <p:spPr>
          <a:xfrm rot="0" flipH="0" flipV="0">
            <a:off x="22642067" y="7352285"/>
            <a:ext cx="534923" cy="0"/>
          </a:xfrm>
          <a:custGeom>
            <a:pathLst>
              <a:path w="4457700" h="0">
                <a:moveTo>
                  <a:pt x="0" y="0"/>
                </a:moveTo>
                <a:lnTo>
                  <a:pt x="44577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81" name="Freeform 30781"/>
          <p:cNvSpPr/>
          <p:nvPr/>
        </p:nvSpPr>
        <p:spPr>
          <a:xfrm rot="0" flipH="0" flipV="0">
            <a:off x="22642067" y="6299201"/>
            <a:ext cx="534923" cy="0"/>
          </a:xfrm>
          <a:custGeom>
            <a:pathLst>
              <a:path w="4457700" h="0">
                <a:moveTo>
                  <a:pt x="0" y="0"/>
                </a:moveTo>
                <a:lnTo>
                  <a:pt x="44577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82" name="Freeform 30782"/>
          <p:cNvSpPr/>
          <p:nvPr/>
        </p:nvSpPr>
        <p:spPr>
          <a:xfrm rot="0" flipH="0" flipV="0">
            <a:off x="23176991" y="6290057"/>
            <a:ext cx="0" cy="1071371"/>
          </a:xfrm>
          <a:custGeom>
            <a:pathLst>
              <a:path w="0" h="8928100">
                <a:moveTo>
                  <a:pt x="0" y="89281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783" name="Picture 30783"/>
          <p:cNvPicPr>
            <a:picLocks noChangeAspect="0" noChangeArrowheads="1"/>
          </p:cNvPicPr>
          <p:nvPr/>
        </p:nvPicPr>
        <p:blipFill>
          <a:blip r:embed="rId307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7280657"/>
            <a:ext cx="143256" cy="143256"/>
          </a:xfrm>
          <a:prstGeom prst="rect">
            <a:avLst/>
          </a:prstGeom>
          <a:noFill/>
          <a:extLst/>
        </p:spPr>
      </p:pic>
      <p:pic>
        <p:nvPicPr>
          <p:cNvPr id="30784" name="Picture 30784"/>
          <p:cNvPicPr>
            <a:picLocks noChangeAspect="0" noChangeArrowheads="1"/>
          </p:cNvPicPr>
          <p:nvPr/>
        </p:nvPicPr>
        <p:blipFill>
          <a:blip r:embed="rId307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6226048"/>
            <a:ext cx="143256" cy="144780"/>
          </a:xfrm>
          <a:prstGeom prst="rect">
            <a:avLst/>
          </a:prstGeom>
          <a:noFill/>
          <a:extLst/>
        </p:spPr>
      </p:pic>
      <p:sp>
        <p:nvSpPr>
          <p:cNvPr id="30785" name="Freeform 30785"/>
          <p:cNvSpPr/>
          <p:nvPr/>
        </p:nvSpPr>
        <p:spPr>
          <a:xfrm rot="0" flipH="0" flipV="0">
            <a:off x="23061167" y="8932673"/>
            <a:ext cx="115823" cy="0"/>
          </a:xfrm>
          <a:custGeom>
            <a:pathLst>
              <a:path w="965200" h="0">
                <a:moveTo>
                  <a:pt x="0" y="0"/>
                </a:moveTo>
                <a:lnTo>
                  <a:pt x="9652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86" name="Freeform 30786"/>
          <p:cNvSpPr/>
          <p:nvPr/>
        </p:nvSpPr>
        <p:spPr>
          <a:xfrm rot="0" flipH="0" flipV="0">
            <a:off x="23061167" y="9373109"/>
            <a:ext cx="115823" cy="0"/>
          </a:xfrm>
          <a:custGeom>
            <a:pathLst>
              <a:path w="965200" h="0">
                <a:moveTo>
                  <a:pt x="0" y="0"/>
                </a:moveTo>
                <a:lnTo>
                  <a:pt x="9652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87" name="Freeform 30787"/>
          <p:cNvSpPr/>
          <p:nvPr/>
        </p:nvSpPr>
        <p:spPr>
          <a:xfrm rot="0" flipH="0" flipV="0">
            <a:off x="23176991" y="8925053"/>
            <a:ext cx="0" cy="455675"/>
          </a:xfrm>
          <a:custGeom>
            <a:pathLst>
              <a:path w="0" h="3797300">
                <a:moveTo>
                  <a:pt x="0" y="0"/>
                </a:moveTo>
                <a:lnTo>
                  <a:pt x="0" y="37973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788" name="Picture 30788"/>
          <p:cNvPicPr>
            <a:picLocks noChangeAspect="0" noChangeArrowheads="1"/>
          </p:cNvPicPr>
          <p:nvPr/>
        </p:nvPicPr>
        <p:blipFill>
          <a:blip r:embed="rId307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8861045"/>
            <a:ext cx="143256" cy="144779"/>
          </a:xfrm>
          <a:prstGeom prst="rect">
            <a:avLst/>
          </a:prstGeom>
          <a:noFill/>
          <a:extLst/>
        </p:spPr>
      </p:pic>
      <p:pic>
        <p:nvPicPr>
          <p:cNvPr id="30789" name="Picture 30789"/>
          <p:cNvPicPr>
            <a:picLocks noChangeAspect="0" noChangeArrowheads="1"/>
          </p:cNvPicPr>
          <p:nvPr/>
        </p:nvPicPr>
        <p:blipFill>
          <a:blip r:embed="rId307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9299957"/>
            <a:ext cx="143256" cy="144779"/>
          </a:xfrm>
          <a:prstGeom prst="rect">
            <a:avLst/>
          </a:prstGeom>
          <a:noFill/>
          <a:extLst/>
        </p:spPr>
      </p:pic>
      <p:sp>
        <p:nvSpPr>
          <p:cNvPr id="30790" name="Freeform 30790"/>
          <p:cNvSpPr/>
          <p:nvPr/>
        </p:nvSpPr>
        <p:spPr>
          <a:xfrm rot="0" flipH="0" flipV="0">
            <a:off x="21044915" y="6422645"/>
            <a:ext cx="0" cy="333755"/>
          </a:xfrm>
          <a:custGeom>
            <a:pathLst>
              <a:path w="0" h="2781300">
                <a:moveTo>
                  <a:pt x="0" y="27813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91" name="Freeform 30791"/>
          <p:cNvSpPr/>
          <p:nvPr/>
        </p:nvSpPr>
        <p:spPr>
          <a:xfrm rot="0" flipH="0" flipV="0">
            <a:off x="21747479" y="6422645"/>
            <a:ext cx="0" cy="333755"/>
          </a:xfrm>
          <a:custGeom>
            <a:pathLst>
              <a:path w="0" h="2781300">
                <a:moveTo>
                  <a:pt x="0" y="27813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92" name="Freeform 30792"/>
          <p:cNvSpPr/>
          <p:nvPr/>
        </p:nvSpPr>
        <p:spPr>
          <a:xfrm rot="0" flipH="0" flipV="0">
            <a:off x="21035771" y="6422645"/>
            <a:ext cx="719327" cy="0"/>
          </a:xfrm>
          <a:custGeom>
            <a:pathLst>
              <a:path w="5994400" h="0">
                <a:moveTo>
                  <a:pt x="0" y="0"/>
                </a:moveTo>
                <a:lnTo>
                  <a:pt x="59944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793" name="Picture 30793"/>
          <p:cNvPicPr>
            <a:picLocks noChangeAspect="0" noChangeArrowheads="1"/>
          </p:cNvPicPr>
          <p:nvPr/>
        </p:nvPicPr>
        <p:blipFill>
          <a:blip r:embed="rId307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71763" y="6349494"/>
            <a:ext cx="144780" cy="144778"/>
          </a:xfrm>
          <a:prstGeom prst="rect">
            <a:avLst/>
          </a:prstGeom>
          <a:noFill/>
          <a:extLst/>
        </p:spPr>
      </p:pic>
      <p:pic>
        <p:nvPicPr>
          <p:cNvPr id="30794" name="Picture 30794"/>
          <p:cNvPicPr>
            <a:picLocks noChangeAspect="0" noChangeArrowheads="1"/>
          </p:cNvPicPr>
          <p:nvPr/>
        </p:nvPicPr>
        <p:blipFill>
          <a:blip r:embed="rId307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74328" y="6349494"/>
            <a:ext cx="144778" cy="144778"/>
          </a:xfrm>
          <a:prstGeom prst="rect">
            <a:avLst/>
          </a:prstGeom>
          <a:noFill/>
          <a:extLst/>
        </p:spPr>
      </p:pic>
      <p:sp>
        <p:nvSpPr>
          <p:cNvPr id="30795" name="Freeform 30795"/>
          <p:cNvSpPr/>
          <p:nvPr/>
        </p:nvSpPr>
        <p:spPr>
          <a:xfrm rot="0" flipH="0" flipV="0">
            <a:off x="21747479" y="6422645"/>
            <a:ext cx="0" cy="333755"/>
          </a:xfrm>
          <a:custGeom>
            <a:pathLst>
              <a:path w="0" h="2781300">
                <a:moveTo>
                  <a:pt x="0" y="27813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796" name="Freeform 30796"/>
          <p:cNvSpPr/>
          <p:nvPr/>
        </p:nvSpPr>
        <p:spPr>
          <a:xfrm rot="0" flipH="0" flipV="0">
            <a:off x="22273259" y="6422645"/>
            <a:ext cx="0" cy="158495"/>
          </a:xfrm>
          <a:custGeom>
            <a:pathLst>
              <a:path w="0" h="1320800">
                <a:moveTo>
                  <a:pt x="0" y="13208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797" name="Picture 30797"/>
          <p:cNvPicPr>
            <a:picLocks noChangeAspect="0" noChangeArrowheads="1"/>
          </p:cNvPicPr>
          <p:nvPr/>
        </p:nvPicPr>
        <p:blipFill>
          <a:blip r:embed="rId307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74328" y="6349494"/>
            <a:ext cx="144778" cy="144778"/>
          </a:xfrm>
          <a:prstGeom prst="rect">
            <a:avLst/>
          </a:prstGeom>
          <a:noFill/>
          <a:extLst/>
        </p:spPr>
      </p:pic>
      <p:pic>
        <p:nvPicPr>
          <p:cNvPr id="30798" name="Picture 30798"/>
          <p:cNvPicPr>
            <a:picLocks noChangeAspect="0" noChangeArrowheads="1"/>
          </p:cNvPicPr>
          <p:nvPr/>
        </p:nvPicPr>
        <p:blipFill>
          <a:blip r:embed="rId307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201630" y="6349494"/>
            <a:ext cx="144780" cy="144778"/>
          </a:xfrm>
          <a:prstGeom prst="rect">
            <a:avLst/>
          </a:prstGeom>
          <a:noFill/>
          <a:extLst/>
        </p:spPr>
      </p:pic>
      <p:sp>
        <p:nvSpPr>
          <p:cNvPr id="30799" name="Freeform 30799"/>
          <p:cNvSpPr/>
          <p:nvPr/>
        </p:nvSpPr>
        <p:spPr>
          <a:xfrm rot="0" flipH="0" flipV="0">
            <a:off x="22273259" y="6315965"/>
            <a:ext cx="0" cy="106679"/>
          </a:xfrm>
          <a:custGeom>
            <a:pathLst>
              <a:path w="0" h="889000">
                <a:moveTo>
                  <a:pt x="0" y="0"/>
                </a:moveTo>
                <a:lnTo>
                  <a:pt x="0" y="8890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00" name="Freeform 30800"/>
          <p:cNvSpPr/>
          <p:nvPr/>
        </p:nvSpPr>
        <p:spPr>
          <a:xfrm rot="0" flipH="0" flipV="0">
            <a:off x="22625303" y="6315965"/>
            <a:ext cx="0" cy="106679"/>
          </a:xfrm>
          <a:custGeom>
            <a:pathLst>
              <a:path w="0" h="889000">
                <a:moveTo>
                  <a:pt x="0" y="0"/>
                </a:moveTo>
                <a:lnTo>
                  <a:pt x="0" y="8890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01" name="Picture 30801"/>
          <p:cNvPicPr>
            <a:picLocks noChangeAspect="0" noChangeArrowheads="1"/>
          </p:cNvPicPr>
          <p:nvPr/>
        </p:nvPicPr>
        <p:blipFill>
          <a:blip r:embed="rId308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201630" y="6349494"/>
            <a:ext cx="144780" cy="144778"/>
          </a:xfrm>
          <a:prstGeom prst="rect">
            <a:avLst/>
          </a:prstGeom>
          <a:noFill/>
          <a:extLst/>
        </p:spPr>
      </p:pic>
      <p:pic>
        <p:nvPicPr>
          <p:cNvPr id="30802" name="Picture 30802"/>
          <p:cNvPicPr>
            <a:picLocks noChangeAspect="0" noChangeArrowheads="1"/>
          </p:cNvPicPr>
          <p:nvPr/>
        </p:nvPicPr>
        <p:blipFill>
          <a:blip r:embed="rId308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53676" y="6349494"/>
            <a:ext cx="143254" cy="144778"/>
          </a:xfrm>
          <a:prstGeom prst="rect">
            <a:avLst/>
          </a:prstGeom>
          <a:noFill/>
          <a:extLst/>
        </p:spPr>
      </p:pic>
      <p:sp>
        <p:nvSpPr>
          <p:cNvPr id="30803" name="Freeform 30803"/>
          <p:cNvSpPr/>
          <p:nvPr/>
        </p:nvSpPr>
        <p:spPr>
          <a:xfrm rot="0" flipH="0" flipV="0">
            <a:off x="21044915" y="7721093"/>
            <a:ext cx="0" cy="243839"/>
          </a:xfrm>
          <a:custGeom>
            <a:pathLst>
              <a:path w="0" h="2032000">
                <a:moveTo>
                  <a:pt x="0" y="0"/>
                </a:moveTo>
                <a:lnTo>
                  <a:pt x="0" y="20320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04" name="Freeform 30804"/>
          <p:cNvSpPr/>
          <p:nvPr/>
        </p:nvSpPr>
        <p:spPr>
          <a:xfrm rot="0" flipH="0" flipV="0">
            <a:off x="22097999" y="7721093"/>
            <a:ext cx="0" cy="243839"/>
          </a:xfrm>
          <a:custGeom>
            <a:pathLst>
              <a:path w="0" h="2032000">
                <a:moveTo>
                  <a:pt x="0" y="0"/>
                </a:moveTo>
                <a:lnTo>
                  <a:pt x="0" y="20320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05" name="Freeform 30805"/>
          <p:cNvSpPr/>
          <p:nvPr/>
        </p:nvSpPr>
        <p:spPr>
          <a:xfrm rot="0" flipH="0" flipV="0">
            <a:off x="21035771" y="7964933"/>
            <a:ext cx="1071371" cy="0"/>
          </a:xfrm>
          <a:custGeom>
            <a:pathLst>
              <a:path w="8928100" h="0">
                <a:moveTo>
                  <a:pt x="0" y="0"/>
                </a:moveTo>
                <a:lnTo>
                  <a:pt x="8928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06" name="Picture 30806"/>
          <p:cNvPicPr>
            <a:picLocks noChangeAspect="0" noChangeArrowheads="1"/>
          </p:cNvPicPr>
          <p:nvPr/>
        </p:nvPicPr>
        <p:blipFill>
          <a:blip r:embed="rId308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71763" y="7893305"/>
            <a:ext cx="144780" cy="143256"/>
          </a:xfrm>
          <a:prstGeom prst="rect">
            <a:avLst/>
          </a:prstGeom>
          <a:noFill/>
          <a:extLst/>
        </p:spPr>
      </p:pic>
      <p:pic>
        <p:nvPicPr>
          <p:cNvPr id="30807" name="Picture 30807"/>
          <p:cNvPicPr>
            <a:picLocks noChangeAspect="0" noChangeArrowheads="1"/>
          </p:cNvPicPr>
          <p:nvPr/>
        </p:nvPicPr>
        <p:blipFill>
          <a:blip r:embed="rId308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026371" y="7893305"/>
            <a:ext cx="143256" cy="143256"/>
          </a:xfrm>
          <a:prstGeom prst="rect">
            <a:avLst/>
          </a:prstGeom>
          <a:noFill/>
          <a:extLst/>
        </p:spPr>
      </p:pic>
      <p:sp>
        <p:nvSpPr>
          <p:cNvPr id="30808" name="Freeform 30808"/>
          <p:cNvSpPr/>
          <p:nvPr/>
        </p:nvSpPr>
        <p:spPr>
          <a:xfrm rot="0" flipH="0" flipV="0">
            <a:off x="22097999" y="7721093"/>
            <a:ext cx="0" cy="243839"/>
          </a:xfrm>
          <a:custGeom>
            <a:pathLst>
              <a:path w="0" h="2032000">
                <a:moveTo>
                  <a:pt x="0" y="0"/>
                </a:moveTo>
                <a:lnTo>
                  <a:pt x="0" y="20320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09" name="Freeform 30809"/>
          <p:cNvSpPr/>
          <p:nvPr/>
        </p:nvSpPr>
        <p:spPr>
          <a:xfrm rot="0" flipH="0" flipV="0">
            <a:off x="22975823" y="7865873"/>
            <a:ext cx="0" cy="99059"/>
          </a:xfrm>
          <a:custGeom>
            <a:pathLst>
              <a:path w="0" h="825500">
                <a:moveTo>
                  <a:pt x="0" y="0"/>
                </a:moveTo>
                <a:lnTo>
                  <a:pt x="0" y="825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10" name="Freeform 30810"/>
          <p:cNvSpPr/>
          <p:nvPr/>
        </p:nvSpPr>
        <p:spPr>
          <a:xfrm rot="0" flipH="0" flipV="0">
            <a:off x="22088855" y="7964933"/>
            <a:ext cx="896111" cy="0"/>
          </a:xfrm>
          <a:custGeom>
            <a:pathLst>
              <a:path w="7467600" h="0">
                <a:moveTo>
                  <a:pt x="0" y="0"/>
                </a:moveTo>
                <a:lnTo>
                  <a:pt x="74676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11" name="Picture 30811"/>
          <p:cNvPicPr>
            <a:picLocks noChangeAspect="0" noChangeArrowheads="1"/>
          </p:cNvPicPr>
          <p:nvPr/>
        </p:nvPicPr>
        <p:blipFill>
          <a:blip r:embed="rId308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026371" y="7893305"/>
            <a:ext cx="143256" cy="143256"/>
          </a:xfrm>
          <a:prstGeom prst="rect">
            <a:avLst/>
          </a:prstGeom>
          <a:noFill/>
          <a:extLst/>
        </p:spPr>
      </p:pic>
      <p:pic>
        <p:nvPicPr>
          <p:cNvPr id="30812" name="Picture 30812"/>
          <p:cNvPicPr>
            <a:picLocks noChangeAspect="0" noChangeArrowheads="1"/>
          </p:cNvPicPr>
          <p:nvPr/>
        </p:nvPicPr>
        <p:blipFill>
          <a:blip r:embed="rId308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904195" y="7893305"/>
            <a:ext cx="144780" cy="143256"/>
          </a:xfrm>
          <a:prstGeom prst="rect">
            <a:avLst/>
          </a:prstGeom>
          <a:noFill/>
          <a:extLst/>
        </p:spPr>
      </p:pic>
      <p:sp>
        <p:nvSpPr>
          <p:cNvPr id="30813" name="Freeform 30813"/>
          <p:cNvSpPr/>
          <p:nvPr/>
        </p:nvSpPr>
        <p:spPr>
          <a:xfrm rot="0" flipH="0" flipV="0">
            <a:off x="23149559" y="6555233"/>
            <a:ext cx="263651" cy="352043"/>
          </a:xfrm>
          <a:custGeom>
            <a:pathLst>
              <a:path w="2197100" h="2933700">
                <a:moveTo>
                  <a:pt x="2197100" y="0"/>
                </a:moveTo>
                <a:lnTo>
                  <a:pt x="0" y="1460500"/>
                </a:lnTo>
                <a:lnTo>
                  <a:pt x="2197100" y="2933700"/>
                </a:lnTo>
                <a:lnTo>
                  <a:pt x="21971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14" name="Freeform 30814"/>
          <p:cNvSpPr/>
          <p:nvPr/>
        </p:nvSpPr>
        <p:spPr>
          <a:xfrm rot="0" flipH="0" flipV="0">
            <a:off x="23393399" y="6533897"/>
            <a:ext cx="41147" cy="41147"/>
          </a:xfrm>
          <a:custGeom>
            <a:pathLst>
              <a:path w="342900" h="342900">
                <a:moveTo>
                  <a:pt x="342900" y="171450"/>
                </a:moveTo>
                <a:cubicBezTo>
                  <a:pt x="342900" y="76759"/>
                  <a:pt x="266141" y="0"/>
                  <a:pt x="171450" y="0"/>
                </a:cubicBezTo>
                <a:cubicBezTo>
                  <a:pt x="76758" y="0"/>
                  <a:pt x="0" y="76759"/>
                  <a:pt x="0" y="171450"/>
                </a:cubicBezTo>
                <a:cubicBezTo>
                  <a:pt x="0" y="266142"/>
                  <a:pt x="76758" y="342900"/>
                  <a:pt x="171450" y="342900"/>
                </a:cubicBezTo>
                <a:cubicBezTo>
                  <a:pt x="266141" y="342900"/>
                  <a:pt x="342900" y="266142"/>
                  <a:pt x="342900" y="1714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15" name="Freeform 30815"/>
          <p:cNvSpPr/>
          <p:nvPr/>
        </p:nvSpPr>
        <p:spPr>
          <a:xfrm rot="0" flipH="0" flipV="0">
            <a:off x="23393399" y="6885941"/>
            <a:ext cx="41147" cy="41147"/>
          </a:xfrm>
          <a:custGeom>
            <a:pathLst>
              <a:path w="342900" h="342900">
                <a:moveTo>
                  <a:pt x="342900" y="171450"/>
                </a:moveTo>
                <a:cubicBezTo>
                  <a:pt x="342900" y="76759"/>
                  <a:pt x="266141" y="0"/>
                  <a:pt x="171450" y="0"/>
                </a:cubicBezTo>
                <a:cubicBezTo>
                  <a:pt x="76758" y="0"/>
                  <a:pt x="0" y="76759"/>
                  <a:pt x="0" y="171450"/>
                </a:cubicBezTo>
                <a:cubicBezTo>
                  <a:pt x="0" y="266142"/>
                  <a:pt x="76758" y="342900"/>
                  <a:pt x="171450" y="342900"/>
                </a:cubicBezTo>
                <a:cubicBezTo>
                  <a:pt x="266141" y="342900"/>
                  <a:pt x="342900" y="266142"/>
                  <a:pt x="342900" y="1714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16" name="Freeform 30816"/>
          <p:cNvSpPr/>
          <p:nvPr/>
        </p:nvSpPr>
        <p:spPr>
          <a:xfrm rot="0" flipH="0" flipV="0">
            <a:off x="23129747" y="6709157"/>
            <a:ext cx="41147" cy="41147"/>
          </a:xfrm>
          <a:custGeom>
            <a:pathLst>
              <a:path w="342900" h="342900">
                <a:moveTo>
                  <a:pt x="342900" y="171450"/>
                </a:moveTo>
                <a:cubicBezTo>
                  <a:pt x="342900" y="76759"/>
                  <a:pt x="266141" y="0"/>
                  <a:pt x="171450" y="0"/>
                </a:cubicBezTo>
                <a:cubicBezTo>
                  <a:pt x="76758" y="0"/>
                  <a:pt x="0" y="76759"/>
                  <a:pt x="0" y="171450"/>
                </a:cubicBezTo>
                <a:cubicBezTo>
                  <a:pt x="0" y="266142"/>
                  <a:pt x="76758" y="342900"/>
                  <a:pt x="171450" y="342900"/>
                </a:cubicBezTo>
                <a:cubicBezTo>
                  <a:pt x="266141" y="342900"/>
                  <a:pt x="342900" y="266142"/>
                  <a:pt x="342900" y="1714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17" name="Freeform 30817"/>
          <p:cNvSpPr/>
          <p:nvPr/>
        </p:nvSpPr>
        <p:spPr>
          <a:xfrm rot="0" flipH="0" flipV="0">
            <a:off x="22439375" y="6730493"/>
            <a:ext cx="710183" cy="0"/>
          </a:xfrm>
          <a:custGeom>
            <a:pathLst>
              <a:path w="5918200" h="0">
                <a:moveTo>
                  <a:pt x="59182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18" name="Freeform 30818"/>
          <p:cNvSpPr/>
          <p:nvPr/>
        </p:nvSpPr>
        <p:spPr>
          <a:xfrm rot="0" flipH="0" flipV="0">
            <a:off x="21689567" y="10607549"/>
            <a:ext cx="166115" cy="166115"/>
          </a:xfrm>
          <a:custGeom>
            <a:pathLst>
              <a:path w="1384300" h="1384300">
                <a:moveTo>
                  <a:pt x="0" y="692150"/>
                </a:moveTo>
                <a:cubicBezTo>
                  <a:pt x="0" y="1074422"/>
                  <a:pt x="309884" y="1384300"/>
                  <a:pt x="692150" y="1384300"/>
                </a:cubicBezTo>
                <a:cubicBezTo>
                  <a:pt x="1074415" y="1384300"/>
                  <a:pt x="1384300" y="1074422"/>
                  <a:pt x="1384300" y="692150"/>
                </a:cubicBezTo>
                <a:cubicBezTo>
                  <a:pt x="1384300" y="309879"/>
                  <a:pt x="1074415" y="0"/>
                  <a:pt x="692150" y="0"/>
                </a:cubicBezTo>
                <a:cubicBezTo>
                  <a:pt x="309884" y="0"/>
                  <a:pt x="0" y="309879"/>
                  <a:pt x="0" y="6921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19" name="Freeform 30819"/>
          <p:cNvSpPr/>
          <p:nvPr/>
        </p:nvSpPr>
        <p:spPr>
          <a:xfrm rot="0" flipH="0" flipV="0">
            <a:off x="21886163" y="10612121"/>
            <a:ext cx="156971" cy="156971"/>
          </a:xfrm>
          <a:custGeom>
            <a:pathLst>
              <a:path w="1308100" h="1308100">
                <a:moveTo>
                  <a:pt x="0" y="654050"/>
                </a:moveTo>
                <a:cubicBezTo>
                  <a:pt x="0" y="1015275"/>
                  <a:pt x="292831" y="1308100"/>
                  <a:pt x="654050" y="1308100"/>
                </a:cubicBezTo>
                <a:cubicBezTo>
                  <a:pt x="1015268" y="1308100"/>
                  <a:pt x="1308100" y="1015275"/>
                  <a:pt x="1308100" y="654050"/>
                </a:cubicBezTo>
                <a:cubicBezTo>
                  <a:pt x="1308100" y="292826"/>
                  <a:pt x="1015268" y="0"/>
                  <a:pt x="654050" y="0"/>
                </a:cubicBezTo>
                <a:cubicBezTo>
                  <a:pt x="292831" y="0"/>
                  <a:pt x="0" y="292826"/>
                  <a:pt x="0" y="6540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20" name="Freeform 30820"/>
          <p:cNvSpPr/>
          <p:nvPr/>
        </p:nvSpPr>
        <p:spPr>
          <a:xfrm rot="0" flipH="0" flipV="0">
            <a:off x="22742651" y="9216137"/>
            <a:ext cx="166115" cy="166115"/>
          </a:xfrm>
          <a:custGeom>
            <a:pathLst>
              <a:path w="1384300" h="1384300">
                <a:moveTo>
                  <a:pt x="0" y="692150"/>
                </a:moveTo>
                <a:cubicBezTo>
                  <a:pt x="0" y="1074422"/>
                  <a:pt x="309884" y="1384300"/>
                  <a:pt x="692150" y="1384300"/>
                </a:cubicBezTo>
                <a:cubicBezTo>
                  <a:pt x="1074415" y="1384300"/>
                  <a:pt x="1384300" y="1074422"/>
                  <a:pt x="1384300" y="692150"/>
                </a:cubicBezTo>
                <a:cubicBezTo>
                  <a:pt x="1384300" y="309879"/>
                  <a:pt x="1074415" y="0"/>
                  <a:pt x="692150" y="0"/>
                </a:cubicBezTo>
                <a:cubicBezTo>
                  <a:pt x="309884" y="0"/>
                  <a:pt x="0" y="309879"/>
                  <a:pt x="0" y="6921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21" name="Freeform 30821"/>
          <p:cNvSpPr/>
          <p:nvPr/>
        </p:nvSpPr>
        <p:spPr>
          <a:xfrm rot="0" flipH="0" flipV="0">
            <a:off x="22767035" y="7300469"/>
            <a:ext cx="117347" cy="117347"/>
          </a:xfrm>
          <a:custGeom>
            <a:pathLst>
              <a:path w="977900" h="977900">
                <a:moveTo>
                  <a:pt x="0" y="488950"/>
                </a:moveTo>
                <a:cubicBezTo>
                  <a:pt x="0" y="758987"/>
                  <a:pt x="218913" y="977900"/>
                  <a:pt x="488950" y="977900"/>
                </a:cubicBezTo>
                <a:cubicBezTo>
                  <a:pt x="758986" y="977900"/>
                  <a:pt x="977900" y="758987"/>
                  <a:pt x="977900" y="488950"/>
                </a:cubicBezTo>
                <a:cubicBezTo>
                  <a:pt x="977900" y="218914"/>
                  <a:pt x="758986" y="0"/>
                  <a:pt x="488950" y="0"/>
                </a:cubicBezTo>
                <a:cubicBezTo>
                  <a:pt x="218913" y="0"/>
                  <a:pt x="0" y="218914"/>
                  <a:pt x="0" y="4889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22" name="Freeform 30822"/>
          <p:cNvSpPr/>
          <p:nvPr/>
        </p:nvSpPr>
        <p:spPr>
          <a:xfrm rot="0" flipH="0" flipV="0">
            <a:off x="21779483" y="4894073"/>
            <a:ext cx="350519" cy="702563"/>
          </a:xfrm>
          <a:custGeom>
            <a:pathLst>
              <a:path w="2921000" h="5854700">
                <a:moveTo>
                  <a:pt x="2921000" y="5854700"/>
                </a:moveTo>
                <a:lnTo>
                  <a:pt x="0" y="5854700"/>
                </a:lnTo>
                <a:lnTo>
                  <a:pt x="0" y="0"/>
                </a:lnTo>
                <a:lnTo>
                  <a:pt x="2921000" y="0"/>
                </a:lnTo>
                <a:lnTo>
                  <a:pt x="2921000" y="58547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23" name="Freeform 30823"/>
          <p:cNvSpPr/>
          <p:nvPr/>
        </p:nvSpPr>
        <p:spPr>
          <a:xfrm rot="0" flipH="0" flipV="0">
            <a:off x="21779483" y="4366769"/>
            <a:ext cx="350519" cy="527303"/>
          </a:xfrm>
          <a:custGeom>
            <a:pathLst>
              <a:path w="2921000" h="4394200">
                <a:moveTo>
                  <a:pt x="2921000" y="4394200"/>
                </a:moveTo>
                <a:lnTo>
                  <a:pt x="0" y="4394200"/>
                </a:lnTo>
                <a:lnTo>
                  <a:pt x="0" y="0"/>
                </a:lnTo>
                <a:lnTo>
                  <a:pt x="2921000" y="0"/>
                </a:lnTo>
                <a:lnTo>
                  <a:pt x="2921000" y="43942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24" name="Freeform 30824"/>
          <p:cNvSpPr/>
          <p:nvPr/>
        </p:nvSpPr>
        <p:spPr>
          <a:xfrm rot="0" flipH="0" flipV="0">
            <a:off x="21834347" y="5281169"/>
            <a:ext cx="254507" cy="254507"/>
          </a:xfrm>
          <a:custGeom>
            <a:pathLst>
              <a:path w="2120900" h="2120900">
                <a:moveTo>
                  <a:pt x="2120900" y="1060450"/>
                </a:moveTo>
                <a:cubicBezTo>
                  <a:pt x="2120900" y="474775"/>
                  <a:pt x="1646125" y="0"/>
                  <a:pt x="1060450" y="0"/>
                </a:cubicBezTo>
                <a:cubicBezTo>
                  <a:pt x="474774" y="0"/>
                  <a:pt x="0" y="474775"/>
                  <a:pt x="0" y="1060450"/>
                </a:cubicBezTo>
                <a:cubicBezTo>
                  <a:pt x="0" y="1646126"/>
                  <a:pt x="474774" y="2120900"/>
                  <a:pt x="1060450" y="2120900"/>
                </a:cubicBezTo>
                <a:cubicBezTo>
                  <a:pt x="1646125" y="2120900"/>
                  <a:pt x="2120900" y="1646126"/>
                  <a:pt x="2120900" y="10604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25" name="Freeform 30825"/>
          <p:cNvSpPr/>
          <p:nvPr/>
        </p:nvSpPr>
        <p:spPr>
          <a:xfrm rot="0" flipH="0" flipV="0">
            <a:off x="21840443" y="4423157"/>
            <a:ext cx="281939" cy="281939"/>
          </a:xfrm>
          <a:custGeom>
            <a:pathLst>
              <a:path w="2349500" h="2349500">
                <a:moveTo>
                  <a:pt x="2349500" y="1174750"/>
                </a:moveTo>
                <a:cubicBezTo>
                  <a:pt x="2349500" y="525959"/>
                  <a:pt x="1823541" y="0"/>
                  <a:pt x="1174750" y="0"/>
                </a:cubicBezTo>
                <a:cubicBezTo>
                  <a:pt x="525958" y="0"/>
                  <a:pt x="0" y="525959"/>
                  <a:pt x="0" y="1174750"/>
                </a:cubicBezTo>
                <a:cubicBezTo>
                  <a:pt x="0" y="1823542"/>
                  <a:pt x="525958" y="2349500"/>
                  <a:pt x="1174750" y="2349500"/>
                </a:cubicBezTo>
                <a:cubicBezTo>
                  <a:pt x="1823541" y="2349500"/>
                  <a:pt x="2349500" y="1823542"/>
                  <a:pt x="2349500" y="11747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26" name="Freeform 30826"/>
          <p:cNvSpPr/>
          <p:nvPr/>
        </p:nvSpPr>
        <p:spPr>
          <a:xfrm rot="0" flipH="0" flipV="0">
            <a:off x="21061679" y="5596637"/>
            <a:ext cx="717803" cy="0"/>
          </a:xfrm>
          <a:custGeom>
            <a:pathLst>
              <a:path w="5981700" h="0">
                <a:moveTo>
                  <a:pt x="5981700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827" name="Freeform 30827"/>
          <p:cNvSpPr/>
          <p:nvPr/>
        </p:nvSpPr>
        <p:spPr>
          <a:xfrm rot="0" flipH="0" flipV="0">
            <a:off x="20324063" y="4366769"/>
            <a:ext cx="1455419" cy="0"/>
          </a:xfrm>
          <a:custGeom>
            <a:pathLst>
              <a:path w="12128500" h="0">
                <a:moveTo>
                  <a:pt x="12128500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28" name="Picture 30828"/>
          <p:cNvPicPr>
            <a:picLocks noChangeAspect="0" noChangeArrowheads="1"/>
          </p:cNvPicPr>
          <p:nvPr/>
        </p:nvPicPr>
        <p:blipFill>
          <a:blip r:embed="rId308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509524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29" name="Freeform 30829"/>
          <p:cNvSpPr/>
          <p:nvPr/>
        </p:nvSpPr>
        <p:spPr>
          <a:xfrm rot="0" flipH="0" flipV="0">
            <a:off x="22529291" y="509524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30" name="Picture 30828"/>
          <p:cNvPicPr>
            <a:picLocks noChangeAspect="0" noChangeArrowheads="1"/>
          </p:cNvPicPr>
          <p:nvPr/>
        </p:nvPicPr>
        <p:blipFill>
          <a:blip r:embed="rId308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509524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31" name="Freeform 30831"/>
          <p:cNvSpPr/>
          <p:nvPr/>
        </p:nvSpPr>
        <p:spPr>
          <a:xfrm rot="0" flipH="0" flipV="0">
            <a:off x="22529291" y="509524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32" name="Picture 30828"/>
          <p:cNvPicPr>
            <a:picLocks noChangeAspect="0" noChangeArrowheads="1"/>
          </p:cNvPicPr>
          <p:nvPr/>
        </p:nvPicPr>
        <p:blipFill>
          <a:blip r:embed="rId308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509524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33" name="Freeform 30833"/>
          <p:cNvSpPr/>
          <p:nvPr/>
        </p:nvSpPr>
        <p:spPr>
          <a:xfrm rot="0" flipH="0" flipV="0">
            <a:off x="22529291" y="509524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34" name="Picture 30828"/>
          <p:cNvPicPr>
            <a:picLocks noChangeAspect="0" noChangeArrowheads="1"/>
          </p:cNvPicPr>
          <p:nvPr/>
        </p:nvPicPr>
        <p:blipFill>
          <a:blip r:embed="rId308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509524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35" name="Freeform 30835"/>
          <p:cNvSpPr/>
          <p:nvPr/>
        </p:nvSpPr>
        <p:spPr>
          <a:xfrm rot="0" flipH="0" flipV="0">
            <a:off x="22529291" y="509524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36" name="Picture 30828"/>
          <p:cNvPicPr>
            <a:picLocks noChangeAspect="0" noChangeArrowheads="1"/>
          </p:cNvPicPr>
          <p:nvPr/>
        </p:nvPicPr>
        <p:blipFill>
          <a:blip r:embed="rId308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456793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37" name="Freeform 30837"/>
          <p:cNvSpPr/>
          <p:nvPr/>
        </p:nvSpPr>
        <p:spPr>
          <a:xfrm rot="0" flipH="0" flipV="0">
            <a:off x="22529291" y="456793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38" name="Picture 30828"/>
          <p:cNvPicPr>
            <a:picLocks noChangeAspect="0" noChangeArrowheads="1"/>
          </p:cNvPicPr>
          <p:nvPr/>
        </p:nvPicPr>
        <p:blipFill>
          <a:blip r:embed="rId308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456793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39" name="Freeform 30839"/>
          <p:cNvSpPr/>
          <p:nvPr/>
        </p:nvSpPr>
        <p:spPr>
          <a:xfrm rot="0" flipH="0" flipV="0">
            <a:off x="22529291" y="456793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40" name="Picture 30828"/>
          <p:cNvPicPr>
            <a:picLocks noChangeAspect="0" noChangeArrowheads="1"/>
          </p:cNvPicPr>
          <p:nvPr/>
        </p:nvPicPr>
        <p:blipFill>
          <a:blip r:embed="rId308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456793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41" name="Freeform 30841"/>
          <p:cNvSpPr/>
          <p:nvPr/>
        </p:nvSpPr>
        <p:spPr>
          <a:xfrm rot="0" flipH="0" flipV="0">
            <a:off x="22529291" y="456793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42" name="Picture 30828"/>
          <p:cNvPicPr>
            <a:picLocks noChangeAspect="0" noChangeArrowheads="1"/>
          </p:cNvPicPr>
          <p:nvPr/>
        </p:nvPicPr>
        <p:blipFill>
          <a:blip r:embed="rId308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456793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43" name="Freeform 30843"/>
          <p:cNvSpPr/>
          <p:nvPr/>
        </p:nvSpPr>
        <p:spPr>
          <a:xfrm rot="0" flipH="0" flipV="0">
            <a:off x="22529291" y="456793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44" name="Picture 30828"/>
          <p:cNvPicPr>
            <a:picLocks noChangeAspect="0" noChangeArrowheads="1"/>
          </p:cNvPicPr>
          <p:nvPr/>
        </p:nvPicPr>
        <p:blipFill>
          <a:blip r:embed="rId30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40406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45" name="Freeform 30845"/>
          <p:cNvSpPr/>
          <p:nvPr/>
        </p:nvSpPr>
        <p:spPr>
          <a:xfrm rot="0" flipH="0" flipV="0">
            <a:off x="22529291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46" name="Picture 30828"/>
          <p:cNvPicPr>
            <a:picLocks noChangeAspect="0" noChangeArrowheads="1"/>
          </p:cNvPicPr>
          <p:nvPr/>
        </p:nvPicPr>
        <p:blipFill>
          <a:blip r:embed="rId308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40406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47" name="Freeform 30847"/>
          <p:cNvSpPr/>
          <p:nvPr/>
        </p:nvSpPr>
        <p:spPr>
          <a:xfrm rot="0" flipH="0" flipV="0">
            <a:off x="22529291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48" name="Picture 30828"/>
          <p:cNvPicPr>
            <a:picLocks noChangeAspect="0" noChangeArrowheads="1"/>
          </p:cNvPicPr>
          <p:nvPr/>
        </p:nvPicPr>
        <p:blipFill>
          <a:blip r:embed="rId308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40406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49" name="Freeform 30849"/>
          <p:cNvSpPr/>
          <p:nvPr/>
        </p:nvSpPr>
        <p:spPr>
          <a:xfrm rot="0" flipH="0" flipV="0">
            <a:off x="22529291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50" name="Picture 30828"/>
          <p:cNvPicPr>
            <a:picLocks noChangeAspect="0" noChangeArrowheads="1"/>
          </p:cNvPicPr>
          <p:nvPr/>
        </p:nvPicPr>
        <p:blipFill>
          <a:blip r:embed="rId308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40406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51" name="Freeform 30851"/>
          <p:cNvSpPr/>
          <p:nvPr/>
        </p:nvSpPr>
        <p:spPr>
          <a:xfrm rot="0" flipH="0" flipV="0">
            <a:off x="22529291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52" name="Picture 30828"/>
          <p:cNvPicPr>
            <a:picLocks noChangeAspect="0" noChangeArrowheads="1"/>
          </p:cNvPicPr>
          <p:nvPr/>
        </p:nvPicPr>
        <p:blipFill>
          <a:blip r:embed="rId308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53" name="Freeform 30853"/>
          <p:cNvSpPr/>
          <p:nvPr/>
        </p:nvSpPr>
        <p:spPr>
          <a:xfrm rot="0" flipH="0" flipV="0">
            <a:off x="22529291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54" name="Picture 30828"/>
          <p:cNvPicPr>
            <a:picLocks noChangeAspect="0" noChangeArrowheads="1"/>
          </p:cNvPicPr>
          <p:nvPr/>
        </p:nvPicPr>
        <p:blipFill>
          <a:blip r:embed="rId308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55" name="Freeform 30855"/>
          <p:cNvSpPr/>
          <p:nvPr/>
        </p:nvSpPr>
        <p:spPr>
          <a:xfrm rot="0" flipH="0" flipV="0">
            <a:off x="22529291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56" name="Picture 30828"/>
          <p:cNvPicPr>
            <a:picLocks noChangeAspect="0" noChangeArrowheads="1"/>
          </p:cNvPicPr>
          <p:nvPr/>
        </p:nvPicPr>
        <p:blipFill>
          <a:blip r:embed="rId308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57" name="Freeform 30857"/>
          <p:cNvSpPr/>
          <p:nvPr/>
        </p:nvSpPr>
        <p:spPr>
          <a:xfrm rot="0" flipH="0" flipV="0">
            <a:off x="22529291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58" name="Picture 30828"/>
          <p:cNvPicPr>
            <a:picLocks noChangeAspect="0" noChangeArrowheads="1"/>
          </p:cNvPicPr>
          <p:nvPr/>
        </p:nvPicPr>
        <p:blipFill>
          <a:blip r:embed="rId308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9291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59" name="Freeform 30859"/>
          <p:cNvSpPr/>
          <p:nvPr/>
        </p:nvSpPr>
        <p:spPr>
          <a:xfrm rot="0" flipH="0" flipV="0">
            <a:off x="22529291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60" name="Picture 30828"/>
          <p:cNvPicPr>
            <a:picLocks noChangeAspect="0" noChangeArrowheads="1"/>
          </p:cNvPicPr>
          <p:nvPr/>
        </p:nvPicPr>
        <p:blipFill>
          <a:blip r:embed="rId308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056595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61" name="Freeform 30861"/>
          <p:cNvSpPr/>
          <p:nvPr/>
        </p:nvSpPr>
        <p:spPr>
          <a:xfrm rot="0" flipH="0" flipV="0">
            <a:off x="23056595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62" name="Picture 30828"/>
          <p:cNvPicPr>
            <a:picLocks noChangeAspect="0" noChangeArrowheads="1"/>
          </p:cNvPicPr>
          <p:nvPr/>
        </p:nvPicPr>
        <p:blipFill>
          <a:blip r:embed="rId308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056595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63" name="Freeform 30863"/>
          <p:cNvSpPr/>
          <p:nvPr/>
        </p:nvSpPr>
        <p:spPr>
          <a:xfrm rot="0" flipH="0" flipV="0">
            <a:off x="23056595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64" name="Picture 30828"/>
          <p:cNvPicPr>
            <a:picLocks noChangeAspect="0" noChangeArrowheads="1"/>
          </p:cNvPicPr>
          <p:nvPr/>
        </p:nvPicPr>
        <p:blipFill>
          <a:blip r:embed="rId308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056595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65" name="Freeform 30865"/>
          <p:cNvSpPr/>
          <p:nvPr/>
        </p:nvSpPr>
        <p:spPr>
          <a:xfrm rot="0" flipH="0" flipV="0">
            <a:off x="23056595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66" name="Picture 30828"/>
          <p:cNvPicPr>
            <a:picLocks noChangeAspect="0" noChangeArrowheads="1"/>
          </p:cNvPicPr>
          <p:nvPr/>
        </p:nvPicPr>
        <p:blipFill>
          <a:blip r:embed="rId308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056595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67" name="Freeform 30867"/>
          <p:cNvSpPr/>
          <p:nvPr/>
        </p:nvSpPr>
        <p:spPr>
          <a:xfrm rot="0" flipH="0" flipV="0">
            <a:off x="23056595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68" name="Picture 30828"/>
          <p:cNvPicPr>
            <a:picLocks noChangeAspect="0" noChangeArrowheads="1"/>
          </p:cNvPicPr>
          <p:nvPr/>
        </p:nvPicPr>
        <p:blipFill>
          <a:blip r:embed="rId308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583900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69" name="Freeform 30869"/>
          <p:cNvSpPr/>
          <p:nvPr/>
        </p:nvSpPr>
        <p:spPr>
          <a:xfrm rot="0" flipH="0" flipV="0">
            <a:off x="23583899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70" name="Picture 30828"/>
          <p:cNvPicPr>
            <a:picLocks noChangeAspect="0" noChangeArrowheads="1"/>
          </p:cNvPicPr>
          <p:nvPr/>
        </p:nvPicPr>
        <p:blipFill>
          <a:blip r:embed="rId308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583900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71" name="Freeform 30871"/>
          <p:cNvSpPr/>
          <p:nvPr/>
        </p:nvSpPr>
        <p:spPr>
          <a:xfrm rot="0" flipH="0" flipV="0">
            <a:off x="23583899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72" name="Picture 30828"/>
          <p:cNvPicPr>
            <a:picLocks noChangeAspect="0" noChangeArrowheads="1"/>
          </p:cNvPicPr>
          <p:nvPr/>
        </p:nvPicPr>
        <p:blipFill>
          <a:blip r:embed="rId308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583900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73" name="Freeform 30873"/>
          <p:cNvSpPr/>
          <p:nvPr/>
        </p:nvSpPr>
        <p:spPr>
          <a:xfrm rot="0" flipH="0" flipV="0">
            <a:off x="23583899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74" name="Picture 30828"/>
          <p:cNvPicPr>
            <a:picLocks noChangeAspect="0" noChangeArrowheads="1"/>
          </p:cNvPicPr>
          <p:nvPr/>
        </p:nvPicPr>
        <p:blipFill>
          <a:blip r:embed="rId308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583900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75" name="Freeform 30875"/>
          <p:cNvSpPr/>
          <p:nvPr/>
        </p:nvSpPr>
        <p:spPr>
          <a:xfrm rot="0" flipH="0" flipV="0">
            <a:off x="23583899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76" name="Picture 30828"/>
          <p:cNvPicPr>
            <a:picLocks noChangeAspect="0" noChangeArrowheads="1"/>
          </p:cNvPicPr>
          <p:nvPr/>
        </p:nvPicPr>
        <p:blipFill>
          <a:blip r:embed="rId308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77" name="Freeform 30877"/>
          <p:cNvSpPr/>
          <p:nvPr/>
        </p:nvSpPr>
        <p:spPr>
          <a:xfrm rot="0" flipH="0" flipV="0">
            <a:off x="24263603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78" name="Picture 30828"/>
          <p:cNvPicPr>
            <a:picLocks noChangeAspect="0" noChangeArrowheads="1"/>
          </p:cNvPicPr>
          <p:nvPr/>
        </p:nvPicPr>
        <p:blipFill>
          <a:blip r:embed="rId308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79" name="Freeform 30879"/>
          <p:cNvSpPr/>
          <p:nvPr/>
        </p:nvSpPr>
        <p:spPr>
          <a:xfrm rot="0" flipH="0" flipV="0">
            <a:off x="24263603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80" name="Picture 30828"/>
          <p:cNvPicPr>
            <a:picLocks noChangeAspect="0" noChangeArrowheads="1"/>
          </p:cNvPicPr>
          <p:nvPr/>
        </p:nvPicPr>
        <p:blipFill>
          <a:blip r:embed="rId308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81" name="Freeform 30881"/>
          <p:cNvSpPr/>
          <p:nvPr/>
        </p:nvSpPr>
        <p:spPr>
          <a:xfrm rot="0" flipH="0" flipV="0">
            <a:off x="24263603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82" name="Picture 30828"/>
          <p:cNvPicPr>
            <a:picLocks noChangeAspect="0" noChangeArrowheads="1"/>
          </p:cNvPicPr>
          <p:nvPr/>
        </p:nvPicPr>
        <p:blipFill>
          <a:blip r:embed="rId308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56972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83" name="Freeform 30883"/>
          <p:cNvSpPr/>
          <p:nvPr/>
        </p:nvSpPr>
        <p:spPr>
          <a:xfrm rot="0" flipH="0" flipV="0">
            <a:off x="24263603" y="56972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84" name="Picture 30828"/>
          <p:cNvPicPr>
            <a:picLocks noChangeAspect="0" noChangeArrowheads="1"/>
          </p:cNvPicPr>
          <p:nvPr/>
        </p:nvPicPr>
        <p:blipFill>
          <a:blip r:embed="rId308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72791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85" name="Freeform 30885"/>
          <p:cNvSpPr/>
          <p:nvPr/>
        </p:nvSpPr>
        <p:spPr>
          <a:xfrm rot="0" flipH="0" flipV="0">
            <a:off x="24263603" y="72791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86" name="Picture 30828"/>
          <p:cNvPicPr>
            <a:picLocks noChangeAspect="0" noChangeArrowheads="1"/>
          </p:cNvPicPr>
          <p:nvPr/>
        </p:nvPicPr>
        <p:blipFill>
          <a:blip r:embed="rId308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72791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87" name="Freeform 30887"/>
          <p:cNvSpPr/>
          <p:nvPr/>
        </p:nvSpPr>
        <p:spPr>
          <a:xfrm rot="0" flipH="0" flipV="0">
            <a:off x="24263603" y="72791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88" name="Picture 30828"/>
          <p:cNvPicPr>
            <a:picLocks noChangeAspect="0" noChangeArrowheads="1"/>
          </p:cNvPicPr>
          <p:nvPr/>
        </p:nvPicPr>
        <p:blipFill>
          <a:blip r:embed="rId308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72791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89" name="Freeform 30889"/>
          <p:cNvSpPr/>
          <p:nvPr/>
        </p:nvSpPr>
        <p:spPr>
          <a:xfrm rot="0" flipH="0" flipV="0">
            <a:off x="24263603" y="72791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90" name="Picture 30828"/>
          <p:cNvPicPr>
            <a:picLocks noChangeAspect="0" noChangeArrowheads="1"/>
          </p:cNvPicPr>
          <p:nvPr/>
        </p:nvPicPr>
        <p:blipFill>
          <a:blip r:embed="rId308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72791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91" name="Freeform 30891"/>
          <p:cNvSpPr/>
          <p:nvPr/>
        </p:nvSpPr>
        <p:spPr>
          <a:xfrm rot="0" flipH="0" flipV="0">
            <a:off x="24263603" y="72791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92" name="Picture 30828"/>
          <p:cNvPicPr>
            <a:picLocks noChangeAspect="0" noChangeArrowheads="1"/>
          </p:cNvPicPr>
          <p:nvPr/>
        </p:nvPicPr>
        <p:blipFill>
          <a:blip r:embed="rId308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675182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93" name="Freeform 30893"/>
          <p:cNvSpPr/>
          <p:nvPr/>
        </p:nvSpPr>
        <p:spPr>
          <a:xfrm rot="0" flipH="0" flipV="0">
            <a:off x="24263603" y="67518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94" name="Picture 30828"/>
          <p:cNvPicPr>
            <a:picLocks noChangeAspect="0" noChangeArrowheads="1"/>
          </p:cNvPicPr>
          <p:nvPr/>
        </p:nvPicPr>
        <p:blipFill>
          <a:blip r:embed="rId308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675182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95" name="Freeform 30895"/>
          <p:cNvSpPr/>
          <p:nvPr/>
        </p:nvSpPr>
        <p:spPr>
          <a:xfrm rot="0" flipH="0" flipV="0">
            <a:off x="24263603" y="67518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96" name="Picture 30828"/>
          <p:cNvPicPr>
            <a:picLocks noChangeAspect="0" noChangeArrowheads="1"/>
          </p:cNvPicPr>
          <p:nvPr/>
        </p:nvPicPr>
        <p:blipFill>
          <a:blip r:embed="rId308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675182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97" name="Freeform 30897"/>
          <p:cNvSpPr/>
          <p:nvPr/>
        </p:nvSpPr>
        <p:spPr>
          <a:xfrm rot="0" flipH="0" flipV="0">
            <a:off x="24263603" y="67518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898" name="Picture 30828"/>
          <p:cNvPicPr>
            <a:picLocks noChangeAspect="0" noChangeArrowheads="1"/>
          </p:cNvPicPr>
          <p:nvPr/>
        </p:nvPicPr>
        <p:blipFill>
          <a:blip r:embed="rId308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675182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899" name="Freeform 30899"/>
          <p:cNvSpPr/>
          <p:nvPr/>
        </p:nvSpPr>
        <p:spPr>
          <a:xfrm rot="0" flipH="0" flipV="0">
            <a:off x="24263603" y="67518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00" name="Picture 30828"/>
          <p:cNvPicPr>
            <a:picLocks noChangeAspect="0" noChangeArrowheads="1"/>
          </p:cNvPicPr>
          <p:nvPr/>
        </p:nvPicPr>
        <p:blipFill>
          <a:blip r:embed="rId309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62245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01" name="Freeform 30901"/>
          <p:cNvSpPr/>
          <p:nvPr/>
        </p:nvSpPr>
        <p:spPr>
          <a:xfrm rot="0" flipH="0" flipV="0">
            <a:off x="24263603" y="62245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02" name="Picture 30828"/>
          <p:cNvPicPr>
            <a:picLocks noChangeAspect="0" noChangeArrowheads="1"/>
          </p:cNvPicPr>
          <p:nvPr/>
        </p:nvPicPr>
        <p:blipFill>
          <a:blip r:embed="rId309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62245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03" name="Freeform 30903"/>
          <p:cNvSpPr/>
          <p:nvPr/>
        </p:nvSpPr>
        <p:spPr>
          <a:xfrm rot="0" flipH="0" flipV="0">
            <a:off x="24263603" y="62245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04" name="Picture 30828"/>
          <p:cNvPicPr>
            <a:picLocks noChangeAspect="0" noChangeArrowheads="1"/>
          </p:cNvPicPr>
          <p:nvPr/>
        </p:nvPicPr>
        <p:blipFill>
          <a:blip r:embed="rId309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62245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05" name="Freeform 30905"/>
          <p:cNvSpPr/>
          <p:nvPr/>
        </p:nvSpPr>
        <p:spPr>
          <a:xfrm rot="0" flipH="0" flipV="0">
            <a:off x="24263603" y="62245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06" name="Picture 30828"/>
          <p:cNvPicPr>
            <a:picLocks noChangeAspect="0" noChangeArrowheads="1"/>
          </p:cNvPicPr>
          <p:nvPr/>
        </p:nvPicPr>
        <p:blipFill>
          <a:blip r:embed="rId309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62245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07" name="Freeform 30907"/>
          <p:cNvSpPr/>
          <p:nvPr/>
        </p:nvSpPr>
        <p:spPr>
          <a:xfrm rot="0" flipH="0" flipV="0">
            <a:off x="24263603" y="62245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08" name="Picture 30828"/>
          <p:cNvPicPr>
            <a:picLocks noChangeAspect="0" noChangeArrowheads="1"/>
          </p:cNvPicPr>
          <p:nvPr/>
        </p:nvPicPr>
        <p:blipFill>
          <a:blip r:embed="rId309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93868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09" name="Freeform 30909"/>
          <p:cNvSpPr/>
          <p:nvPr/>
        </p:nvSpPr>
        <p:spPr>
          <a:xfrm rot="0" flipH="0" flipV="0">
            <a:off x="24263603" y="93868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10" name="Picture 30828"/>
          <p:cNvPicPr>
            <a:picLocks noChangeAspect="0" noChangeArrowheads="1"/>
          </p:cNvPicPr>
          <p:nvPr/>
        </p:nvPicPr>
        <p:blipFill>
          <a:blip r:embed="rId309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93868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11" name="Freeform 30911"/>
          <p:cNvSpPr/>
          <p:nvPr/>
        </p:nvSpPr>
        <p:spPr>
          <a:xfrm rot="0" flipH="0" flipV="0">
            <a:off x="24263603" y="93868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12" name="Picture 30828"/>
          <p:cNvPicPr>
            <a:picLocks noChangeAspect="0" noChangeArrowheads="1"/>
          </p:cNvPicPr>
          <p:nvPr/>
        </p:nvPicPr>
        <p:blipFill>
          <a:blip r:embed="rId309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93868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13" name="Freeform 30913"/>
          <p:cNvSpPr/>
          <p:nvPr/>
        </p:nvSpPr>
        <p:spPr>
          <a:xfrm rot="0" flipH="0" flipV="0">
            <a:off x="24263603" y="93868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14" name="Picture 30828"/>
          <p:cNvPicPr>
            <a:picLocks noChangeAspect="0" noChangeArrowheads="1"/>
          </p:cNvPicPr>
          <p:nvPr/>
        </p:nvPicPr>
        <p:blipFill>
          <a:blip r:embed="rId309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93868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15" name="Freeform 30915"/>
          <p:cNvSpPr/>
          <p:nvPr/>
        </p:nvSpPr>
        <p:spPr>
          <a:xfrm rot="0" flipH="0" flipV="0">
            <a:off x="24263603" y="93868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16" name="Picture 30828"/>
          <p:cNvPicPr>
            <a:picLocks noChangeAspect="0" noChangeArrowheads="1"/>
          </p:cNvPicPr>
          <p:nvPr/>
        </p:nvPicPr>
        <p:blipFill>
          <a:blip r:embed="rId309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88595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17" name="Freeform 30917"/>
          <p:cNvSpPr/>
          <p:nvPr/>
        </p:nvSpPr>
        <p:spPr>
          <a:xfrm rot="0" flipH="0" flipV="0">
            <a:off x="24263603" y="88595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18" name="Picture 30828"/>
          <p:cNvPicPr>
            <a:picLocks noChangeAspect="0" noChangeArrowheads="1"/>
          </p:cNvPicPr>
          <p:nvPr/>
        </p:nvPicPr>
        <p:blipFill>
          <a:blip r:embed="rId309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88595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19" name="Freeform 30919"/>
          <p:cNvSpPr/>
          <p:nvPr/>
        </p:nvSpPr>
        <p:spPr>
          <a:xfrm rot="0" flipH="0" flipV="0">
            <a:off x="24263603" y="88595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20" name="Picture 30828"/>
          <p:cNvPicPr>
            <a:picLocks noChangeAspect="0" noChangeArrowheads="1"/>
          </p:cNvPicPr>
          <p:nvPr/>
        </p:nvPicPr>
        <p:blipFill>
          <a:blip r:embed="rId309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88595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21" name="Freeform 30921"/>
          <p:cNvSpPr/>
          <p:nvPr/>
        </p:nvSpPr>
        <p:spPr>
          <a:xfrm rot="0" flipH="0" flipV="0">
            <a:off x="24263603" y="88595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22" name="Picture 30828"/>
          <p:cNvPicPr>
            <a:picLocks noChangeAspect="0" noChangeArrowheads="1"/>
          </p:cNvPicPr>
          <p:nvPr/>
        </p:nvPicPr>
        <p:blipFill>
          <a:blip r:embed="rId309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885952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23" name="Freeform 30923"/>
          <p:cNvSpPr/>
          <p:nvPr/>
        </p:nvSpPr>
        <p:spPr>
          <a:xfrm rot="0" flipH="0" flipV="0">
            <a:off x="24263603" y="88595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24" name="Picture 30828"/>
          <p:cNvPicPr>
            <a:picLocks noChangeAspect="0" noChangeArrowheads="1"/>
          </p:cNvPicPr>
          <p:nvPr/>
        </p:nvPicPr>
        <p:blipFill>
          <a:blip r:embed="rId309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833221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25" name="Freeform 30925"/>
          <p:cNvSpPr/>
          <p:nvPr/>
        </p:nvSpPr>
        <p:spPr>
          <a:xfrm rot="0" flipH="0" flipV="0">
            <a:off x="24263603" y="83322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26" name="Picture 30828"/>
          <p:cNvPicPr>
            <a:picLocks noChangeAspect="0" noChangeArrowheads="1"/>
          </p:cNvPicPr>
          <p:nvPr/>
        </p:nvPicPr>
        <p:blipFill>
          <a:blip r:embed="rId309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833221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27" name="Freeform 30927"/>
          <p:cNvSpPr/>
          <p:nvPr/>
        </p:nvSpPr>
        <p:spPr>
          <a:xfrm rot="0" flipH="0" flipV="0">
            <a:off x="24263603" y="83322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28" name="Picture 30828"/>
          <p:cNvPicPr>
            <a:picLocks noChangeAspect="0" noChangeArrowheads="1"/>
          </p:cNvPicPr>
          <p:nvPr/>
        </p:nvPicPr>
        <p:blipFill>
          <a:blip r:embed="rId309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833221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29" name="Freeform 30929"/>
          <p:cNvSpPr/>
          <p:nvPr/>
        </p:nvSpPr>
        <p:spPr>
          <a:xfrm rot="0" flipH="0" flipV="0">
            <a:off x="24263603" y="83322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30" name="Picture 30828"/>
          <p:cNvPicPr>
            <a:picLocks noChangeAspect="0" noChangeArrowheads="1"/>
          </p:cNvPicPr>
          <p:nvPr/>
        </p:nvPicPr>
        <p:blipFill>
          <a:blip r:embed="rId309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833221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31" name="Freeform 30931"/>
          <p:cNvSpPr/>
          <p:nvPr/>
        </p:nvSpPr>
        <p:spPr>
          <a:xfrm rot="0" flipH="0" flipV="0">
            <a:off x="24263603" y="83322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32" name="Picture 30828"/>
          <p:cNvPicPr>
            <a:picLocks noChangeAspect="0" noChangeArrowheads="1"/>
          </p:cNvPicPr>
          <p:nvPr/>
        </p:nvPicPr>
        <p:blipFill>
          <a:blip r:embed="rId309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7804912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33" name="Freeform 30933"/>
          <p:cNvSpPr/>
          <p:nvPr/>
        </p:nvSpPr>
        <p:spPr>
          <a:xfrm rot="0" flipH="0" flipV="0">
            <a:off x="24263603" y="78049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34" name="Picture 30828"/>
          <p:cNvPicPr>
            <a:picLocks noChangeAspect="0" noChangeArrowheads="1"/>
          </p:cNvPicPr>
          <p:nvPr/>
        </p:nvPicPr>
        <p:blipFill>
          <a:blip r:embed="rId309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7804912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35" name="Freeform 30935"/>
          <p:cNvSpPr/>
          <p:nvPr/>
        </p:nvSpPr>
        <p:spPr>
          <a:xfrm rot="0" flipH="0" flipV="0">
            <a:off x="24263603" y="78049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36" name="Picture 30828"/>
          <p:cNvPicPr>
            <a:picLocks noChangeAspect="0" noChangeArrowheads="1"/>
          </p:cNvPicPr>
          <p:nvPr/>
        </p:nvPicPr>
        <p:blipFill>
          <a:blip r:embed="rId309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7804912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37" name="Freeform 30937"/>
          <p:cNvSpPr/>
          <p:nvPr/>
        </p:nvSpPr>
        <p:spPr>
          <a:xfrm rot="0" flipH="0" flipV="0">
            <a:off x="24263603" y="78049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38" name="Picture 30828"/>
          <p:cNvPicPr>
            <a:picLocks noChangeAspect="0" noChangeArrowheads="1"/>
          </p:cNvPicPr>
          <p:nvPr/>
        </p:nvPicPr>
        <p:blipFill>
          <a:blip r:embed="rId309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7804912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39" name="Freeform 30939"/>
          <p:cNvSpPr/>
          <p:nvPr/>
        </p:nvSpPr>
        <p:spPr>
          <a:xfrm rot="0" flipH="0" flipV="0">
            <a:off x="24263603" y="78049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40" name="Picture 30828"/>
          <p:cNvPicPr>
            <a:picLocks noChangeAspect="0" noChangeArrowheads="1"/>
          </p:cNvPicPr>
          <p:nvPr/>
        </p:nvPicPr>
        <p:blipFill>
          <a:blip r:embed="rId309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991260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41" name="Freeform 30941"/>
          <p:cNvSpPr/>
          <p:nvPr/>
        </p:nvSpPr>
        <p:spPr>
          <a:xfrm rot="0" flipH="0" flipV="0">
            <a:off x="24263603" y="99141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42" name="Picture 30828"/>
          <p:cNvPicPr>
            <a:picLocks noChangeAspect="0" noChangeArrowheads="1"/>
          </p:cNvPicPr>
          <p:nvPr/>
        </p:nvPicPr>
        <p:blipFill>
          <a:blip r:embed="rId309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991260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43" name="Freeform 30943"/>
          <p:cNvSpPr/>
          <p:nvPr/>
        </p:nvSpPr>
        <p:spPr>
          <a:xfrm rot="0" flipH="0" flipV="0">
            <a:off x="24263603" y="99141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44" name="Picture 30828"/>
          <p:cNvPicPr>
            <a:picLocks noChangeAspect="0" noChangeArrowheads="1"/>
          </p:cNvPicPr>
          <p:nvPr/>
        </p:nvPicPr>
        <p:blipFill>
          <a:blip r:embed="rId309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991260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45" name="Freeform 30945"/>
          <p:cNvSpPr/>
          <p:nvPr/>
        </p:nvSpPr>
        <p:spPr>
          <a:xfrm rot="0" flipH="0" flipV="0">
            <a:off x="24263603" y="99141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46" name="Picture 30828"/>
          <p:cNvPicPr>
            <a:picLocks noChangeAspect="0" noChangeArrowheads="1"/>
          </p:cNvPicPr>
          <p:nvPr/>
        </p:nvPicPr>
        <p:blipFill>
          <a:blip r:embed="rId309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991260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47" name="Freeform 30947"/>
          <p:cNvSpPr/>
          <p:nvPr/>
        </p:nvSpPr>
        <p:spPr>
          <a:xfrm rot="0" flipH="0" flipV="0">
            <a:off x="24263603" y="99141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48" name="Picture 30828"/>
          <p:cNvPicPr>
            <a:picLocks noChangeAspect="0" noChangeArrowheads="1"/>
          </p:cNvPicPr>
          <p:nvPr/>
        </p:nvPicPr>
        <p:blipFill>
          <a:blip r:embed="rId309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149451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49" name="Freeform 30949"/>
          <p:cNvSpPr/>
          <p:nvPr/>
        </p:nvSpPr>
        <p:spPr>
          <a:xfrm rot="0" flipH="0" flipV="0">
            <a:off x="24263603" y="11494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50" name="Picture 30828"/>
          <p:cNvPicPr>
            <a:picLocks noChangeAspect="0" noChangeArrowheads="1"/>
          </p:cNvPicPr>
          <p:nvPr/>
        </p:nvPicPr>
        <p:blipFill>
          <a:blip r:embed="rId309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149451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51" name="Freeform 30951"/>
          <p:cNvSpPr/>
          <p:nvPr/>
        </p:nvSpPr>
        <p:spPr>
          <a:xfrm rot="0" flipH="0" flipV="0">
            <a:off x="24263603" y="11494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52" name="Picture 30828"/>
          <p:cNvPicPr>
            <a:picLocks noChangeAspect="0" noChangeArrowheads="1"/>
          </p:cNvPicPr>
          <p:nvPr/>
        </p:nvPicPr>
        <p:blipFill>
          <a:blip r:embed="rId309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149451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53" name="Freeform 30953"/>
          <p:cNvSpPr/>
          <p:nvPr/>
        </p:nvSpPr>
        <p:spPr>
          <a:xfrm rot="0" flipH="0" flipV="0">
            <a:off x="24263603" y="11494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54" name="Picture 30828"/>
          <p:cNvPicPr>
            <a:picLocks noChangeAspect="0" noChangeArrowheads="1"/>
          </p:cNvPicPr>
          <p:nvPr/>
        </p:nvPicPr>
        <p:blipFill>
          <a:blip r:embed="rId309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1494516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55" name="Freeform 30955"/>
          <p:cNvSpPr/>
          <p:nvPr/>
        </p:nvSpPr>
        <p:spPr>
          <a:xfrm rot="0" flipH="0" flipV="0">
            <a:off x="24263603" y="11494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56" name="Picture 30828"/>
          <p:cNvPicPr>
            <a:picLocks noChangeAspect="0" noChangeArrowheads="1"/>
          </p:cNvPicPr>
          <p:nvPr/>
        </p:nvPicPr>
        <p:blipFill>
          <a:blip r:embed="rId309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096721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57" name="Freeform 30957"/>
          <p:cNvSpPr/>
          <p:nvPr/>
        </p:nvSpPr>
        <p:spPr>
          <a:xfrm rot="0" flipH="0" flipV="0">
            <a:off x="24263603" y="109672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58" name="Picture 30828"/>
          <p:cNvPicPr>
            <a:picLocks noChangeAspect="0" noChangeArrowheads="1"/>
          </p:cNvPicPr>
          <p:nvPr/>
        </p:nvPicPr>
        <p:blipFill>
          <a:blip r:embed="rId309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096721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59" name="Freeform 30959"/>
          <p:cNvSpPr/>
          <p:nvPr/>
        </p:nvSpPr>
        <p:spPr>
          <a:xfrm rot="0" flipH="0" flipV="0">
            <a:off x="24263603" y="109672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60" name="Picture 30828"/>
          <p:cNvPicPr>
            <a:picLocks noChangeAspect="0" noChangeArrowheads="1"/>
          </p:cNvPicPr>
          <p:nvPr/>
        </p:nvPicPr>
        <p:blipFill>
          <a:blip r:embed="rId309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096721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61" name="Freeform 30961"/>
          <p:cNvSpPr/>
          <p:nvPr/>
        </p:nvSpPr>
        <p:spPr>
          <a:xfrm rot="0" flipH="0" flipV="0">
            <a:off x="24263603" y="109672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62" name="Picture 30828"/>
          <p:cNvPicPr>
            <a:picLocks noChangeAspect="0" noChangeArrowheads="1"/>
          </p:cNvPicPr>
          <p:nvPr/>
        </p:nvPicPr>
        <p:blipFill>
          <a:blip r:embed="rId309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096721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63" name="Freeform 30963"/>
          <p:cNvSpPr/>
          <p:nvPr/>
        </p:nvSpPr>
        <p:spPr>
          <a:xfrm rot="0" flipH="0" flipV="0">
            <a:off x="24263603" y="109672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64" name="Picture 30828"/>
          <p:cNvPicPr>
            <a:picLocks noChangeAspect="0" noChangeArrowheads="1"/>
          </p:cNvPicPr>
          <p:nvPr/>
        </p:nvPicPr>
        <p:blipFill>
          <a:blip r:embed="rId309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043990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65" name="Freeform 30965"/>
          <p:cNvSpPr/>
          <p:nvPr/>
        </p:nvSpPr>
        <p:spPr>
          <a:xfrm rot="0" flipH="0" flipV="0">
            <a:off x="24263603" y="104399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66" name="Picture 30828"/>
          <p:cNvPicPr>
            <a:picLocks noChangeAspect="0" noChangeArrowheads="1"/>
          </p:cNvPicPr>
          <p:nvPr/>
        </p:nvPicPr>
        <p:blipFill>
          <a:blip r:embed="rId309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043990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67" name="Freeform 30967"/>
          <p:cNvSpPr/>
          <p:nvPr/>
        </p:nvSpPr>
        <p:spPr>
          <a:xfrm rot="0" flipH="0" flipV="0">
            <a:off x="24263603" y="104399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68" name="Picture 30828"/>
          <p:cNvPicPr>
            <a:picLocks noChangeAspect="0" noChangeArrowheads="1"/>
          </p:cNvPicPr>
          <p:nvPr/>
        </p:nvPicPr>
        <p:blipFill>
          <a:blip r:embed="rId309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043990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69" name="Freeform 30969"/>
          <p:cNvSpPr/>
          <p:nvPr/>
        </p:nvSpPr>
        <p:spPr>
          <a:xfrm rot="0" flipH="0" flipV="0">
            <a:off x="24263603" y="104399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0970" name="Picture 30828"/>
          <p:cNvPicPr>
            <a:picLocks noChangeAspect="0" noChangeArrowheads="1"/>
          </p:cNvPicPr>
          <p:nvPr/>
        </p:nvPicPr>
        <p:blipFill>
          <a:blip r:embed="rId309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043990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0971" name="Freeform 30971"/>
          <p:cNvSpPr/>
          <p:nvPr/>
        </p:nvSpPr>
        <p:spPr>
          <a:xfrm rot="0" flipH="0" flipV="0">
            <a:off x="24263603" y="104399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72" name="Freeform 30972"/>
          <p:cNvSpPr/>
          <p:nvPr/>
        </p:nvSpPr>
        <p:spPr>
          <a:xfrm rot="0" flipH="0" flipV="0">
            <a:off x="24894539" y="7237985"/>
            <a:ext cx="0" cy="1423415"/>
          </a:xfrm>
          <a:custGeom>
            <a:pathLst>
              <a:path w="0" h="11861800">
                <a:moveTo>
                  <a:pt x="0" y="0"/>
                </a:moveTo>
                <a:lnTo>
                  <a:pt x="0" y="118618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73" name="Freeform 30973"/>
          <p:cNvSpPr/>
          <p:nvPr/>
        </p:nvSpPr>
        <p:spPr>
          <a:xfrm rot="0" flipH="0" flipV="0">
            <a:off x="24894539" y="8827517"/>
            <a:ext cx="0" cy="126491"/>
          </a:xfrm>
          <a:custGeom>
            <a:pathLst>
              <a:path w="0" h="1054100">
                <a:moveTo>
                  <a:pt x="0" y="0"/>
                </a:moveTo>
                <a:lnTo>
                  <a:pt x="0" y="10541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74" name="Freeform 30974"/>
          <p:cNvSpPr/>
          <p:nvPr/>
        </p:nvSpPr>
        <p:spPr>
          <a:xfrm rot="0" flipH="0" flipV="0">
            <a:off x="24894539" y="9005825"/>
            <a:ext cx="0" cy="368807"/>
          </a:xfrm>
          <a:custGeom>
            <a:pathLst>
              <a:path w="0" h="3073400">
                <a:moveTo>
                  <a:pt x="0" y="0"/>
                </a:moveTo>
                <a:lnTo>
                  <a:pt x="0" y="30734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75" name="Freeform 30975"/>
          <p:cNvSpPr/>
          <p:nvPr/>
        </p:nvSpPr>
        <p:spPr>
          <a:xfrm rot="0" flipH="0" flipV="0">
            <a:off x="24870155" y="8954009"/>
            <a:ext cx="50291" cy="50291"/>
          </a:xfrm>
          <a:custGeom>
            <a:pathLst>
              <a:path w="419100" h="419100">
                <a:moveTo>
                  <a:pt x="419100" y="209550"/>
                </a:moveTo>
                <a:cubicBezTo>
                  <a:pt x="419100" y="93818"/>
                  <a:pt x="325276" y="0"/>
                  <a:pt x="209550" y="0"/>
                </a:cubicBezTo>
                <a:cubicBezTo>
                  <a:pt x="93823" y="0"/>
                  <a:pt x="0" y="93818"/>
                  <a:pt x="0" y="209550"/>
                </a:cubicBezTo>
                <a:cubicBezTo>
                  <a:pt x="0" y="325283"/>
                  <a:pt x="93823" y="419100"/>
                  <a:pt x="209550" y="419100"/>
                </a:cubicBezTo>
                <a:cubicBezTo>
                  <a:pt x="325276" y="419100"/>
                  <a:pt x="419100" y="325283"/>
                  <a:pt x="419100" y="2095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76" name="Freeform 30976"/>
          <p:cNvSpPr/>
          <p:nvPr/>
        </p:nvSpPr>
        <p:spPr>
          <a:xfrm rot="0" flipH="0" flipV="0">
            <a:off x="24745187" y="8268209"/>
            <a:ext cx="0" cy="475487"/>
          </a:xfrm>
          <a:custGeom>
            <a:pathLst>
              <a:path w="0" h="3962400">
                <a:moveTo>
                  <a:pt x="0" y="0"/>
                </a:moveTo>
                <a:lnTo>
                  <a:pt x="0" y="39624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77" name="Freeform 30977"/>
          <p:cNvSpPr/>
          <p:nvPr/>
        </p:nvSpPr>
        <p:spPr>
          <a:xfrm rot="0" flipH="0" flipV="0">
            <a:off x="24745187" y="9036305"/>
            <a:ext cx="0" cy="126491"/>
          </a:xfrm>
          <a:custGeom>
            <a:pathLst>
              <a:path w="0" h="1054100">
                <a:moveTo>
                  <a:pt x="0" y="0"/>
                </a:moveTo>
                <a:lnTo>
                  <a:pt x="0" y="10541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78" name="Freeform 30978"/>
          <p:cNvSpPr/>
          <p:nvPr/>
        </p:nvSpPr>
        <p:spPr>
          <a:xfrm rot="0" flipH="0" flipV="0">
            <a:off x="24745187" y="9214613"/>
            <a:ext cx="0" cy="1435607"/>
          </a:xfrm>
          <a:custGeom>
            <a:pathLst>
              <a:path w="0" h="11963400">
                <a:moveTo>
                  <a:pt x="0" y="0"/>
                </a:moveTo>
                <a:lnTo>
                  <a:pt x="0" y="119634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79" name="Freeform 30979"/>
          <p:cNvSpPr/>
          <p:nvPr/>
        </p:nvSpPr>
        <p:spPr>
          <a:xfrm rot="0" flipH="0" flipV="0">
            <a:off x="24720803" y="9162797"/>
            <a:ext cx="50291" cy="50291"/>
          </a:xfrm>
          <a:custGeom>
            <a:pathLst>
              <a:path w="419100" h="419100">
                <a:moveTo>
                  <a:pt x="419100" y="209550"/>
                </a:moveTo>
                <a:cubicBezTo>
                  <a:pt x="419100" y="93818"/>
                  <a:pt x="325276" y="0"/>
                  <a:pt x="209550" y="0"/>
                </a:cubicBezTo>
                <a:cubicBezTo>
                  <a:pt x="93823" y="0"/>
                  <a:pt x="0" y="93818"/>
                  <a:pt x="0" y="209550"/>
                </a:cubicBezTo>
                <a:cubicBezTo>
                  <a:pt x="0" y="325283"/>
                  <a:pt x="93823" y="419100"/>
                  <a:pt x="209550" y="419100"/>
                </a:cubicBezTo>
                <a:cubicBezTo>
                  <a:pt x="325276" y="419100"/>
                  <a:pt x="419100" y="325283"/>
                  <a:pt x="419100" y="2095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80" name="Freeform 30980"/>
          <p:cNvSpPr/>
          <p:nvPr/>
        </p:nvSpPr>
        <p:spPr>
          <a:xfrm rot="0" flipH="0" flipV="0">
            <a:off x="24984455" y="8515097"/>
            <a:ext cx="0" cy="600455"/>
          </a:xfrm>
          <a:custGeom>
            <a:pathLst>
              <a:path w="0" h="5003800">
                <a:moveTo>
                  <a:pt x="0" y="0"/>
                </a:moveTo>
                <a:lnTo>
                  <a:pt x="0" y="50038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81" name="Freeform 30981"/>
          <p:cNvSpPr/>
          <p:nvPr/>
        </p:nvSpPr>
        <p:spPr>
          <a:xfrm rot="0" flipH="0" flipV="0">
            <a:off x="24984455" y="9281669"/>
            <a:ext cx="0" cy="126491"/>
          </a:xfrm>
          <a:custGeom>
            <a:pathLst>
              <a:path w="0" h="1054100">
                <a:moveTo>
                  <a:pt x="0" y="0"/>
                </a:moveTo>
                <a:lnTo>
                  <a:pt x="0" y="10541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82" name="Freeform 30982"/>
          <p:cNvSpPr/>
          <p:nvPr/>
        </p:nvSpPr>
        <p:spPr>
          <a:xfrm rot="0" flipH="0" flipV="0">
            <a:off x="24984455" y="9459977"/>
            <a:ext cx="0" cy="947927"/>
          </a:xfrm>
          <a:custGeom>
            <a:pathLst>
              <a:path w="0" h="7899400">
                <a:moveTo>
                  <a:pt x="0" y="0"/>
                </a:moveTo>
                <a:lnTo>
                  <a:pt x="0" y="78994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83" name="Freeform 30983"/>
          <p:cNvSpPr/>
          <p:nvPr/>
        </p:nvSpPr>
        <p:spPr>
          <a:xfrm rot="0" flipH="0" flipV="0">
            <a:off x="24960071" y="9408161"/>
            <a:ext cx="50291" cy="50291"/>
          </a:xfrm>
          <a:custGeom>
            <a:pathLst>
              <a:path w="419100" h="419100">
                <a:moveTo>
                  <a:pt x="419100" y="209550"/>
                </a:moveTo>
                <a:cubicBezTo>
                  <a:pt x="419100" y="93818"/>
                  <a:pt x="325288" y="0"/>
                  <a:pt x="209550" y="0"/>
                </a:cubicBezTo>
                <a:cubicBezTo>
                  <a:pt x="93811" y="0"/>
                  <a:pt x="0" y="93818"/>
                  <a:pt x="0" y="209550"/>
                </a:cubicBezTo>
                <a:cubicBezTo>
                  <a:pt x="0" y="325283"/>
                  <a:pt x="93811" y="419100"/>
                  <a:pt x="209550" y="419100"/>
                </a:cubicBezTo>
                <a:cubicBezTo>
                  <a:pt x="325288" y="419100"/>
                  <a:pt x="419100" y="325283"/>
                  <a:pt x="419100" y="2095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84" name="Freeform 30984"/>
          <p:cNvSpPr/>
          <p:nvPr/>
        </p:nvSpPr>
        <p:spPr>
          <a:xfrm rot="0" flipH="0" flipV="0">
            <a:off x="24202643" y="6341873"/>
            <a:ext cx="0" cy="5276087"/>
          </a:xfrm>
          <a:custGeom>
            <a:pathLst>
              <a:path w="0" h="43967400">
                <a:moveTo>
                  <a:pt x="0" y="439674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85" name="Freeform 30985"/>
          <p:cNvSpPr/>
          <p:nvPr/>
        </p:nvSpPr>
        <p:spPr>
          <a:xfrm rot="0" flipH="0" flipV="0">
            <a:off x="23609807" y="5835905"/>
            <a:ext cx="592835" cy="470915"/>
          </a:xfrm>
          <a:custGeom>
            <a:pathLst>
              <a:path w="4940300" h="3924300">
                <a:moveTo>
                  <a:pt x="4940300" y="3924300"/>
                </a:moveTo>
                <a:lnTo>
                  <a:pt x="4940300" y="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86" name="Freeform 30986"/>
          <p:cNvSpPr/>
          <p:nvPr/>
        </p:nvSpPr>
        <p:spPr>
          <a:xfrm rot="0" flipH="0" flipV="0">
            <a:off x="22459187" y="4904741"/>
            <a:ext cx="783335" cy="931163"/>
          </a:xfrm>
          <a:custGeom>
            <a:pathLst>
              <a:path w="6527800" h="7759700">
                <a:moveTo>
                  <a:pt x="6527800" y="7759700"/>
                </a:moveTo>
                <a:lnTo>
                  <a:pt x="0" y="77597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87" name="Freeform 30987"/>
          <p:cNvSpPr/>
          <p:nvPr/>
        </p:nvSpPr>
        <p:spPr>
          <a:xfrm rot="0" flipH="0" flipV="0">
            <a:off x="22370795" y="5817617"/>
            <a:ext cx="88391" cy="99059"/>
          </a:xfrm>
          <a:custGeom>
            <a:pathLst>
              <a:path w="736600" h="825500">
                <a:moveTo>
                  <a:pt x="0" y="825500"/>
                </a:moveTo>
                <a:lnTo>
                  <a:pt x="736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88" name="Freeform 30988"/>
          <p:cNvSpPr/>
          <p:nvPr/>
        </p:nvSpPr>
        <p:spPr>
          <a:xfrm rot="0" flipH="0" flipV="0">
            <a:off x="22312883" y="6030977"/>
            <a:ext cx="56387" cy="62483"/>
          </a:xfrm>
          <a:custGeom>
            <a:pathLst>
              <a:path w="469900" h="520700">
                <a:moveTo>
                  <a:pt x="469900" y="0"/>
                </a:moveTo>
                <a:lnTo>
                  <a:pt x="0" y="5207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89" name="Freeform 30989"/>
          <p:cNvSpPr/>
          <p:nvPr/>
        </p:nvSpPr>
        <p:spPr>
          <a:xfrm rot="0" flipH="0" flipV="0">
            <a:off x="22203155" y="5931917"/>
            <a:ext cx="56387" cy="62483"/>
          </a:xfrm>
          <a:custGeom>
            <a:pathLst>
              <a:path w="469900" h="520700">
                <a:moveTo>
                  <a:pt x="469900" y="0"/>
                </a:moveTo>
                <a:lnTo>
                  <a:pt x="0" y="5207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90" name="Freeform 30990"/>
          <p:cNvSpPr/>
          <p:nvPr/>
        </p:nvSpPr>
        <p:spPr>
          <a:xfrm rot="0" flipH="0" flipV="0">
            <a:off x="22248875" y="5925821"/>
            <a:ext cx="128015" cy="111251"/>
          </a:xfrm>
          <a:custGeom>
            <a:pathLst>
              <a:path w="1066800" h="927100">
                <a:moveTo>
                  <a:pt x="1066800" y="9271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91" name="Freeform 30991"/>
          <p:cNvSpPr/>
          <p:nvPr/>
        </p:nvSpPr>
        <p:spPr>
          <a:xfrm rot="0" flipH="0" flipV="0">
            <a:off x="22250502" y="5891132"/>
            <a:ext cx="154572" cy="145327"/>
          </a:xfrm>
          <a:custGeom>
            <a:pathLst>
              <a:path w="1288108" h="1211064">
                <a:moveTo>
                  <a:pt x="1063142" y="1211064"/>
                </a:moveTo>
                <a:cubicBezTo>
                  <a:pt x="1233240" y="1021792"/>
                  <a:pt x="1288108" y="755526"/>
                  <a:pt x="1206699" y="514424"/>
                </a:cubicBezTo>
                <a:cubicBezTo>
                  <a:pt x="1125290" y="273323"/>
                  <a:pt x="920229" y="94828"/>
                  <a:pt x="670211" y="47414"/>
                </a:cubicBezTo>
                <a:cubicBezTo>
                  <a:pt x="420192" y="0"/>
                  <a:pt x="164034" y="91045"/>
                  <a:pt x="0" y="285601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92" name="Freeform 30992"/>
          <p:cNvSpPr/>
          <p:nvPr/>
        </p:nvSpPr>
        <p:spPr>
          <a:xfrm rot="0" flipH="0" flipV="0">
            <a:off x="22258019" y="5980685"/>
            <a:ext cx="56387" cy="64007"/>
          </a:xfrm>
          <a:custGeom>
            <a:pathLst>
              <a:path w="469900" h="533400">
                <a:moveTo>
                  <a:pt x="469900" y="0"/>
                </a:moveTo>
                <a:lnTo>
                  <a:pt x="0" y="5334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93" name="Freeform 30993"/>
          <p:cNvSpPr/>
          <p:nvPr/>
        </p:nvSpPr>
        <p:spPr>
          <a:xfrm rot="0" flipH="0" flipV="0">
            <a:off x="24068531" y="9162797"/>
            <a:ext cx="134111" cy="1523"/>
          </a:xfrm>
          <a:custGeom>
            <a:pathLst>
              <a:path w="1117600" h="12700">
                <a:moveTo>
                  <a:pt x="0" y="12700"/>
                </a:moveTo>
                <a:lnTo>
                  <a:pt x="1117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94" name="Freeform 30994"/>
          <p:cNvSpPr/>
          <p:nvPr/>
        </p:nvSpPr>
        <p:spPr>
          <a:xfrm rot="0" flipH="0" flipV="0">
            <a:off x="23899367" y="9240521"/>
            <a:ext cx="85343" cy="0"/>
          </a:xfrm>
          <a:custGeom>
            <a:pathLst>
              <a:path w="711200" h="0">
                <a:moveTo>
                  <a:pt x="7112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95" name="Freeform 30995"/>
          <p:cNvSpPr/>
          <p:nvPr/>
        </p:nvSpPr>
        <p:spPr>
          <a:xfrm rot="0" flipH="0" flipV="0">
            <a:off x="23897843" y="9092693"/>
            <a:ext cx="85343" cy="0"/>
          </a:xfrm>
          <a:custGeom>
            <a:pathLst>
              <a:path w="711200" h="0">
                <a:moveTo>
                  <a:pt x="7112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96" name="Freeform 30996"/>
          <p:cNvSpPr/>
          <p:nvPr/>
        </p:nvSpPr>
        <p:spPr>
          <a:xfrm rot="0" flipH="0" flipV="0">
            <a:off x="23980139" y="9080501"/>
            <a:ext cx="4571" cy="170687"/>
          </a:xfrm>
          <a:custGeom>
            <a:pathLst>
              <a:path w="38100" h="1422400">
                <a:moveTo>
                  <a:pt x="38100" y="14224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97" name="Freeform 30997"/>
          <p:cNvSpPr/>
          <p:nvPr/>
        </p:nvSpPr>
        <p:spPr>
          <a:xfrm rot="0" flipH="0" flipV="0">
            <a:off x="23982246" y="9079397"/>
            <a:ext cx="92002" cy="170266"/>
          </a:xfrm>
          <a:custGeom>
            <a:pathLst>
              <a:path w="766688" h="1418884">
                <a:moveTo>
                  <a:pt x="31490" y="1418884"/>
                </a:moveTo>
                <a:cubicBezTo>
                  <a:pt x="285949" y="1417222"/>
                  <a:pt x="519770" y="1278521"/>
                  <a:pt x="643235" y="1056004"/>
                </a:cubicBezTo>
                <a:cubicBezTo>
                  <a:pt x="766688" y="833475"/>
                  <a:pt x="760624" y="561684"/>
                  <a:pt x="627348" y="344909"/>
                </a:cubicBezTo>
                <a:cubicBezTo>
                  <a:pt x="494072" y="128116"/>
                  <a:pt x="254285" y="0"/>
                  <a:pt x="0" y="9717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98" name="Freeform 30998"/>
          <p:cNvSpPr/>
          <p:nvPr/>
        </p:nvSpPr>
        <p:spPr>
          <a:xfrm rot="0" flipH="0" flipV="0">
            <a:off x="23899367" y="9165845"/>
            <a:ext cx="85343" cy="1523"/>
          </a:xfrm>
          <a:custGeom>
            <a:pathLst>
              <a:path w="711200" h="12700">
                <a:moveTo>
                  <a:pt x="711200" y="0"/>
                </a:moveTo>
                <a:lnTo>
                  <a:pt x="0" y="127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0999" name="Freeform 30999"/>
          <p:cNvSpPr/>
          <p:nvPr/>
        </p:nvSpPr>
        <p:spPr>
          <a:xfrm rot="0" flipH="0" flipV="0">
            <a:off x="23992331" y="10231121"/>
            <a:ext cx="0" cy="1072895"/>
          </a:xfrm>
          <a:custGeom>
            <a:pathLst>
              <a:path w="0" h="8940800">
                <a:moveTo>
                  <a:pt x="0" y="8940800"/>
                </a:moveTo>
                <a:lnTo>
                  <a:pt x="0" y="20193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00" name="Freeform 31000"/>
          <p:cNvSpPr/>
          <p:nvPr/>
        </p:nvSpPr>
        <p:spPr>
          <a:xfrm rot="0" flipH="0" flipV="0">
            <a:off x="23903939" y="9670289"/>
            <a:ext cx="0" cy="473963"/>
          </a:xfrm>
          <a:custGeom>
            <a:pathLst>
              <a:path w="0" h="3949700">
                <a:moveTo>
                  <a:pt x="0" y="39497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01" name="Freeform 31001"/>
          <p:cNvSpPr/>
          <p:nvPr/>
        </p:nvSpPr>
        <p:spPr>
          <a:xfrm rot="0" flipH="0" flipV="0">
            <a:off x="23903939" y="7932929"/>
            <a:ext cx="0" cy="1412747"/>
          </a:xfrm>
          <a:custGeom>
            <a:pathLst>
              <a:path w="0" h="11772900">
                <a:moveTo>
                  <a:pt x="0" y="117729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02" name="Freeform 31002"/>
          <p:cNvSpPr/>
          <p:nvPr/>
        </p:nvSpPr>
        <p:spPr>
          <a:xfrm rot="0" flipH="0" flipV="0">
            <a:off x="23903939" y="7081013"/>
            <a:ext cx="0" cy="527303"/>
          </a:xfrm>
          <a:custGeom>
            <a:pathLst>
              <a:path w="0" h="4394200">
                <a:moveTo>
                  <a:pt x="0" y="4394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03" name="Freeform 31003"/>
          <p:cNvSpPr/>
          <p:nvPr/>
        </p:nvSpPr>
        <p:spPr>
          <a:xfrm rot="0" flipH="0" flipV="0">
            <a:off x="22800563" y="10231121"/>
            <a:ext cx="1944623" cy="0"/>
          </a:xfrm>
          <a:custGeom>
            <a:pathLst>
              <a:path w="16205200" h="0">
                <a:moveTo>
                  <a:pt x="0" y="0"/>
                </a:moveTo>
                <a:lnTo>
                  <a:pt x="16205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04" name="Freeform 31004"/>
          <p:cNvSpPr/>
          <p:nvPr/>
        </p:nvSpPr>
        <p:spPr>
          <a:xfrm rot="0" flipH="0" flipV="0">
            <a:off x="22800563" y="10144253"/>
            <a:ext cx="2183891" cy="0"/>
          </a:xfrm>
          <a:custGeom>
            <a:pathLst>
              <a:path w="18199100" h="0">
                <a:moveTo>
                  <a:pt x="0" y="0"/>
                </a:moveTo>
                <a:lnTo>
                  <a:pt x="181991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05" name="Freeform 31005"/>
          <p:cNvSpPr/>
          <p:nvPr/>
        </p:nvSpPr>
        <p:spPr>
          <a:xfrm rot="0" flipH="0" flipV="0">
            <a:off x="24140159" y="8565389"/>
            <a:ext cx="754379" cy="0"/>
          </a:xfrm>
          <a:custGeom>
            <a:pathLst>
              <a:path w="6286500" h="0">
                <a:moveTo>
                  <a:pt x="62865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06" name="Freeform 31006"/>
          <p:cNvSpPr/>
          <p:nvPr/>
        </p:nvSpPr>
        <p:spPr>
          <a:xfrm rot="0" flipH="0" flipV="0">
            <a:off x="24089867" y="8539481"/>
            <a:ext cx="50291" cy="50291"/>
          </a:xfrm>
          <a:custGeom>
            <a:pathLst>
              <a:path w="419100" h="419100">
                <a:moveTo>
                  <a:pt x="419100" y="209550"/>
                </a:moveTo>
                <a:cubicBezTo>
                  <a:pt x="419100" y="93824"/>
                  <a:pt x="325276" y="0"/>
                  <a:pt x="209550" y="0"/>
                </a:cubicBezTo>
                <a:cubicBezTo>
                  <a:pt x="93823" y="0"/>
                  <a:pt x="0" y="93824"/>
                  <a:pt x="0" y="209550"/>
                </a:cubicBezTo>
                <a:cubicBezTo>
                  <a:pt x="0" y="325277"/>
                  <a:pt x="93823" y="419100"/>
                  <a:pt x="209550" y="419100"/>
                </a:cubicBezTo>
                <a:cubicBezTo>
                  <a:pt x="325276" y="419100"/>
                  <a:pt x="419100" y="325277"/>
                  <a:pt x="419100" y="2095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07" name="Freeform 31007"/>
          <p:cNvSpPr/>
          <p:nvPr/>
        </p:nvSpPr>
        <p:spPr>
          <a:xfrm rot="0" flipH="0" flipV="0">
            <a:off x="22625303" y="7169405"/>
            <a:ext cx="1453895" cy="0"/>
          </a:xfrm>
          <a:custGeom>
            <a:pathLst>
              <a:path w="12115800" h="0">
                <a:moveTo>
                  <a:pt x="0" y="0"/>
                </a:moveTo>
                <a:lnTo>
                  <a:pt x="121158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08" name="Freeform 31008"/>
          <p:cNvSpPr/>
          <p:nvPr/>
        </p:nvSpPr>
        <p:spPr>
          <a:xfrm rot="0" flipH="0" flipV="0">
            <a:off x="22625303" y="7081013"/>
            <a:ext cx="1278635" cy="0"/>
          </a:xfrm>
          <a:custGeom>
            <a:pathLst>
              <a:path w="10655300" h="0">
                <a:moveTo>
                  <a:pt x="0" y="0"/>
                </a:moveTo>
                <a:lnTo>
                  <a:pt x="10655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09" name="Freeform 31009"/>
          <p:cNvSpPr/>
          <p:nvPr/>
        </p:nvSpPr>
        <p:spPr>
          <a:xfrm rot="0" flipH="0" flipV="0">
            <a:off x="22651211" y="7286753"/>
            <a:ext cx="0" cy="22859"/>
          </a:xfrm>
          <a:custGeom>
            <a:pathLst>
              <a:path w="0"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10" name="Freeform 31010"/>
          <p:cNvSpPr/>
          <p:nvPr/>
        </p:nvSpPr>
        <p:spPr>
          <a:xfrm rot="0" flipH="0" flipV="0">
            <a:off x="22690835" y="7286753"/>
            <a:ext cx="0" cy="27431"/>
          </a:xfrm>
          <a:custGeom>
            <a:pathLst>
              <a:path w="0"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11" name="Freeform 31011"/>
          <p:cNvSpPr/>
          <p:nvPr/>
        </p:nvSpPr>
        <p:spPr>
          <a:xfrm rot="0" flipH="0" flipV="0">
            <a:off x="22652735" y="7266941"/>
            <a:ext cx="38099" cy="19049"/>
          </a:xfrm>
          <a:custGeom>
            <a:pathLst>
              <a:path w="317500" h="158750">
                <a:moveTo>
                  <a:pt x="317500" y="158750"/>
                </a:moveTo>
                <a:cubicBezTo>
                  <a:pt x="317500" y="71078"/>
                  <a:pt x="246422" y="0"/>
                  <a:pt x="158750" y="0"/>
                </a:cubicBezTo>
                <a:cubicBezTo>
                  <a:pt x="71077" y="0"/>
                  <a:pt x="0" y="71078"/>
                  <a:pt x="0" y="1587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12" name="Freeform 31012"/>
          <p:cNvSpPr/>
          <p:nvPr/>
        </p:nvSpPr>
        <p:spPr>
          <a:xfrm rot="0" flipH="0" flipV="0">
            <a:off x="22671023" y="7236461"/>
            <a:ext cx="0" cy="30479"/>
          </a:xfrm>
          <a:custGeom>
            <a:pathLst>
              <a:path w="0" h="254000">
                <a:moveTo>
                  <a:pt x="0" y="2540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13" name="Freeform 31013"/>
          <p:cNvSpPr/>
          <p:nvPr/>
        </p:nvSpPr>
        <p:spPr>
          <a:xfrm rot="0" flipH="0" flipV="0">
            <a:off x="22637495" y="7245605"/>
            <a:ext cx="68579" cy="0"/>
          </a:xfrm>
          <a:custGeom>
            <a:pathLst>
              <a:path w="571500" h="0">
                <a:moveTo>
                  <a:pt x="571500" y="0"/>
                </a:moveTo>
                <a:lnTo>
                  <a:pt x="279400" y="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14" name="Freeform 31014"/>
          <p:cNvSpPr/>
          <p:nvPr/>
        </p:nvSpPr>
        <p:spPr>
          <a:xfrm rot="0" flipH="0" flipV="0">
            <a:off x="22690835" y="7169405"/>
            <a:ext cx="140207" cy="298703"/>
          </a:xfrm>
          <a:custGeom>
            <a:pathLst>
              <a:path w="1168400" h="2489200">
                <a:moveTo>
                  <a:pt x="1168400" y="0"/>
                </a:moveTo>
                <a:lnTo>
                  <a:pt x="0" y="2489200"/>
                </a:lnTo>
                <a:lnTo>
                  <a:pt x="0" y="1206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15" name="Freeform 31015"/>
          <p:cNvSpPr/>
          <p:nvPr/>
        </p:nvSpPr>
        <p:spPr>
          <a:xfrm rot="0" flipH="0" flipV="0">
            <a:off x="22975823" y="8676641"/>
            <a:ext cx="1138427" cy="0"/>
          </a:xfrm>
          <a:custGeom>
            <a:pathLst>
              <a:path w="9486900" h="0">
                <a:moveTo>
                  <a:pt x="0" y="0"/>
                </a:moveTo>
                <a:lnTo>
                  <a:pt x="9486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16" name="Freeform 31016"/>
          <p:cNvSpPr/>
          <p:nvPr/>
        </p:nvSpPr>
        <p:spPr>
          <a:xfrm rot="0" flipH="0" flipV="0">
            <a:off x="22975823" y="8589773"/>
            <a:ext cx="928115" cy="0"/>
          </a:xfrm>
          <a:custGeom>
            <a:pathLst>
              <a:path w="7734300" h="0">
                <a:moveTo>
                  <a:pt x="0" y="0"/>
                </a:moveTo>
                <a:lnTo>
                  <a:pt x="7734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17" name="Freeform 31017"/>
          <p:cNvSpPr/>
          <p:nvPr/>
        </p:nvSpPr>
        <p:spPr>
          <a:xfrm rot="0" flipH="0" flipV="0">
            <a:off x="22800563" y="10287509"/>
            <a:ext cx="1278635" cy="0"/>
          </a:xfrm>
          <a:custGeom>
            <a:pathLst>
              <a:path w="10655300" h="0">
                <a:moveTo>
                  <a:pt x="0" y="0"/>
                </a:moveTo>
                <a:lnTo>
                  <a:pt x="10655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18" name="Freeform 31018"/>
          <p:cNvSpPr/>
          <p:nvPr/>
        </p:nvSpPr>
        <p:spPr>
          <a:xfrm rot="0" flipH="0" flipV="0">
            <a:off x="21223223" y="4506977"/>
            <a:ext cx="0" cy="22859"/>
          </a:xfrm>
          <a:custGeom>
            <a:pathLst>
              <a:path w="0"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19" name="Freeform 31019"/>
          <p:cNvSpPr/>
          <p:nvPr/>
        </p:nvSpPr>
        <p:spPr>
          <a:xfrm rot="0" flipH="0" flipV="0">
            <a:off x="21262847" y="4506977"/>
            <a:ext cx="0" cy="27431"/>
          </a:xfrm>
          <a:custGeom>
            <a:pathLst>
              <a:path w="0"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20" name="Freeform 31020"/>
          <p:cNvSpPr/>
          <p:nvPr/>
        </p:nvSpPr>
        <p:spPr>
          <a:xfrm rot="0" flipH="0" flipV="0">
            <a:off x="21224747" y="4487165"/>
            <a:ext cx="38099" cy="19049"/>
          </a:xfrm>
          <a:custGeom>
            <a:pathLst>
              <a:path w="317500" h="158750">
                <a:moveTo>
                  <a:pt x="317500" y="158750"/>
                </a:moveTo>
                <a:cubicBezTo>
                  <a:pt x="317500" y="71078"/>
                  <a:pt x="246422" y="0"/>
                  <a:pt x="158750" y="0"/>
                </a:cubicBezTo>
                <a:cubicBezTo>
                  <a:pt x="71077" y="0"/>
                  <a:pt x="0" y="71078"/>
                  <a:pt x="0" y="1587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21" name="Freeform 31021"/>
          <p:cNvSpPr/>
          <p:nvPr/>
        </p:nvSpPr>
        <p:spPr>
          <a:xfrm rot="0" flipH="0" flipV="0">
            <a:off x="21243035" y="4456685"/>
            <a:ext cx="0" cy="32003"/>
          </a:xfrm>
          <a:custGeom>
            <a:pathLst>
              <a:path w="0" h="266700">
                <a:moveTo>
                  <a:pt x="0" y="2667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22" name="Freeform 31022"/>
          <p:cNvSpPr/>
          <p:nvPr/>
        </p:nvSpPr>
        <p:spPr>
          <a:xfrm rot="0" flipH="0" flipV="0">
            <a:off x="21207983" y="4465829"/>
            <a:ext cx="68579" cy="0"/>
          </a:xfrm>
          <a:custGeom>
            <a:pathLst>
              <a:path w="571500" h="0">
                <a:moveTo>
                  <a:pt x="571500" y="0"/>
                </a:moveTo>
                <a:lnTo>
                  <a:pt x="292100" y="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23" name="Freeform 31023"/>
          <p:cNvSpPr/>
          <p:nvPr/>
        </p:nvSpPr>
        <p:spPr>
          <a:xfrm rot="0" flipH="0" flipV="0">
            <a:off x="21262847" y="4389629"/>
            <a:ext cx="138683" cy="298703"/>
          </a:xfrm>
          <a:custGeom>
            <a:pathLst>
              <a:path w="1155700" h="2489200">
                <a:moveTo>
                  <a:pt x="1155700" y="0"/>
                </a:moveTo>
                <a:lnTo>
                  <a:pt x="0" y="2489200"/>
                </a:lnTo>
                <a:lnTo>
                  <a:pt x="0" y="1206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24" name="Freeform 31024"/>
          <p:cNvSpPr/>
          <p:nvPr/>
        </p:nvSpPr>
        <p:spPr>
          <a:xfrm rot="0" flipH="0" flipV="0">
            <a:off x="22759415" y="11304017"/>
            <a:ext cx="1232915" cy="0"/>
          </a:xfrm>
          <a:custGeom>
            <a:pathLst>
              <a:path w="10274300" h="0">
                <a:moveTo>
                  <a:pt x="0" y="0"/>
                </a:moveTo>
                <a:lnTo>
                  <a:pt x="10274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25" name="Freeform 31025"/>
          <p:cNvSpPr/>
          <p:nvPr/>
        </p:nvSpPr>
        <p:spPr>
          <a:xfrm rot="0" flipH="0" flipV="0">
            <a:off x="21061679" y="6474461"/>
            <a:ext cx="150875" cy="0"/>
          </a:xfrm>
          <a:custGeom>
            <a:pathLst>
              <a:path w="1257300" h="0">
                <a:moveTo>
                  <a:pt x="0" y="0"/>
                </a:moveTo>
                <a:lnTo>
                  <a:pt x="12573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26" name="Freeform 31026"/>
          <p:cNvSpPr/>
          <p:nvPr/>
        </p:nvSpPr>
        <p:spPr>
          <a:xfrm rot="0" flipH="0" flipV="0">
            <a:off x="21061679" y="7352285"/>
            <a:ext cx="150875" cy="0"/>
          </a:xfrm>
          <a:custGeom>
            <a:pathLst>
              <a:path w="1257300" h="0">
                <a:moveTo>
                  <a:pt x="0" y="0"/>
                </a:moveTo>
                <a:lnTo>
                  <a:pt x="12573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27" name="Freeform 31027"/>
          <p:cNvSpPr/>
          <p:nvPr/>
        </p:nvSpPr>
        <p:spPr>
          <a:xfrm rot="0" flipH="0" flipV="0">
            <a:off x="21212555" y="6465317"/>
            <a:ext cx="0" cy="896111"/>
          </a:xfrm>
          <a:custGeom>
            <a:pathLst>
              <a:path w="0" h="7467600">
                <a:moveTo>
                  <a:pt x="0" y="0"/>
                </a:moveTo>
                <a:lnTo>
                  <a:pt x="0" y="74676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28" name="Picture 31028"/>
          <p:cNvPicPr>
            <a:picLocks noChangeAspect="0" noChangeArrowheads="1"/>
          </p:cNvPicPr>
          <p:nvPr/>
        </p:nvPicPr>
        <p:blipFill>
          <a:blip r:embed="rId310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9404" y="6401309"/>
            <a:ext cx="144778" cy="144780"/>
          </a:xfrm>
          <a:prstGeom prst="rect">
            <a:avLst/>
          </a:prstGeom>
          <a:noFill/>
          <a:extLst/>
        </p:spPr>
      </p:pic>
      <p:pic>
        <p:nvPicPr>
          <p:cNvPr id="31029" name="Picture 31029"/>
          <p:cNvPicPr>
            <a:picLocks noChangeAspect="0" noChangeArrowheads="1"/>
          </p:cNvPicPr>
          <p:nvPr/>
        </p:nvPicPr>
        <p:blipFill>
          <a:blip r:embed="rId310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9404" y="7280657"/>
            <a:ext cx="144778" cy="143256"/>
          </a:xfrm>
          <a:prstGeom prst="rect">
            <a:avLst/>
          </a:prstGeom>
          <a:noFill/>
          <a:extLst/>
        </p:spPr>
      </p:pic>
      <p:sp>
        <p:nvSpPr>
          <p:cNvPr id="31030" name="Freeform 31030"/>
          <p:cNvSpPr/>
          <p:nvPr/>
        </p:nvSpPr>
        <p:spPr>
          <a:xfrm rot="0" flipH="0" flipV="0">
            <a:off x="21524975" y="4894073"/>
            <a:ext cx="236219" cy="0"/>
          </a:xfrm>
          <a:custGeom>
            <a:pathLst>
              <a:path w="1968500" h="0">
                <a:moveTo>
                  <a:pt x="19685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31" name="Freeform 31031"/>
          <p:cNvSpPr/>
          <p:nvPr/>
        </p:nvSpPr>
        <p:spPr>
          <a:xfrm rot="0" flipH="0" flipV="0">
            <a:off x="21524975" y="4366769"/>
            <a:ext cx="236219" cy="0"/>
          </a:xfrm>
          <a:custGeom>
            <a:pathLst>
              <a:path w="1968500" h="0">
                <a:moveTo>
                  <a:pt x="19685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32" name="Freeform 31032"/>
          <p:cNvSpPr/>
          <p:nvPr/>
        </p:nvSpPr>
        <p:spPr>
          <a:xfrm rot="0" flipH="0" flipV="0">
            <a:off x="21526499" y="4359149"/>
            <a:ext cx="0" cy="544067"/>
          </a:xfrm>
          <a:custGeom>
            <a:pathLst>
              <a:path w="0" h="4533900">
                <a:moveTo>
                  <a:pt x="0" y="45339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33" name="Picture 31033"/>
          <p:cNvPicPr>
            <a:picLocks noChangeAspect="0" noChangeArrowheads="1"/>
          </p:cNvPicPr>
          <p:nvPr/>
        </p:nvPicPr>
        <p:blipFill>
          <a:blip r:embed="rId310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4820920"/>
            <a:ext cx="144780" cy="144780"/>
          </a:xfrm>
          <a:prstGeom prst="rect">
            <a:avLst/>
          </a:prstGeom>
          <a:noFill/>
          <a:extLst/>
        </p:spPr>
      </p:pic>
      <p:pic>
        <p:nvPicPr>
          <p:cNvPr id="31034" name="Picture 31034"/>
          <p:cNvPicPr>
            <a:picLocks noChangeAspect="0" noChangeArrowheads="1"/>
          </p:cNvPicPr>
          <p:nvPr/>
        </p:nvPicPr>
        <p:blipFill>
          <a:blip r:embed="rId310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4295141"/>
            <a:ext cx="144780" cy="144778"/>
          </a:xfrm>
          <a:prstGeom prst="rect">
            <a:avLst/>
          </a:prstGeom>
          <a:noFill/>
          <a:extLst/>
        </p:spPr>
      </p:pic>
      <p:sp>
        <p:nvSpPr>
          <p:cNvPr id="31035" name="Freeform 31035"/>
          <p:cNvSpPr/>
          <p:nvPr/>
        </p:nvSpPr>
        <p:spPr>
          <a:xfrm rot="0" flipH="0" flipV="0">
            <a:off x="21524975" y="4894073"/>
            <a:ext cx="236219" cy="0"/>
          </a:xfrm>
          <a:custGeom>
            <a:pathLst>
              <a:path w="1968500" h="0">
                <a:moveTo>
                  <a:pt x="19685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36" name="Freeform 31036"/>
          <p:cNvSpPr/>
          <p:nvPr/>
        </p:nvSpPr>
        <p:spPr>
          <a:xfrm rot="0" flipH="0" flipV="0">
            <a:off x="21524975" y="5596637"/>
            <a:ext cx="236219" cy="0"/>
          </a:xfrm>
          <a:custGeom>
            <a:pathLst>
              <a:path w="1968500" h="0">
                <a:moveTo>
                  <a:pt x="19685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37" name="Freeform 31037"/>
          <p:cNvSpPr/>
          <p:nvPr/>
        </p:nvSpPr>
        <p:spPr>
          <a:xfrm rot="0" flipH="0" flipV="0">
            <a:off x="21526499" y="4884929"/>
            <a:ext cx="0" cy="719327"/>
          </a:xfrm>
          <a:custGeom>
            <a:pathLst>
              <a:path w="0" h="5994400">
                <a:moveTo>
                  <a:pt x="0" y="0"/>
                </a:moveTo>
                <a:lnTo>
                  <a:pt x="0" y="59944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38" name="Picture 31038"/>
          <p:cNvPicPr>
            <a:picLocks noChangeAspect="0" noChangeArrowheads="1"/>
          </p:cNvPicPr>
          <p:nvPr/>
        </p:nvPicPr>
        <p:blipFill>
          <a:blip r:embed="rId310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4820920"/>
            <a:ext cx="144780" cy="144780"/>
          </a:xfrm>
          <a:prstGeom prst="rect">
            <a:avLst/>
          </a:prstGeom>
          <a:noFill/>
          <a:extLst/>
        </p:spPr>
      </p:pic>
      <p:pic>
        <p:nvPicPr>
          <p:cNvPr id="31039" name="Picture 31039"/>
          <p:cNvPicPr>
            <a:picLocks noChangeAspect="0" noChangeArrowheads="1"/>
          </p:cNvPicPr>
          <p:nvPr/>
        </p:nvPicPr>
        <p:blipFill>
          <a:blip r:embed="rId310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5523485"/>
            <a:ext cx="144780" cy="144780"/>
          </a:xfrm>
          <a:prstGeom prst="rect">
            <a:avLst/>
          </a:prstGeom>
          <a:noFill/>
          <a:extLst/>
        </p:spPr>
      </p:pic>
      <p:sp>
        <p:nvSpPr>
          <p:cNvPr id="31040" name="Freeform 31040"/>
          <p:cNvSpPr/>
          <p:nvPr/>
        </p:nvSpPr>
        <p:spPr>
          <a:xfrm rot="0" flipH="0" flipV="0">
            <a:off x="20324063" y="4366769"/>
            <a:ext cx="0" cy="7287767"/>
          </a:xfrm>
          <a:custGeom>
            <a:pathLst>
              <a:path w="0" h="60731400">
                <a:moveTo>
                  <a:pt x="0" y="0"/>
                </a:moveTo>
                <a:lnTo>
                  <a:pt x="0" y="607314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41" name="Freeform 31041"/>
          <p:cNvSpPr/>
          <p:nvPr/>
        </p:nvSpPr>
        <p:spPr>
          <a:xfrm rot="0" flipH="0" flipV="0">
            <a:off x="22800563" y="10601453"/>
            <a:ext cx="1542287" cy="0"/>
          </a:xfrm>
          <a:custGeom>
            <a:pathLst>
              <a:path w="12852400" h="0">
                <a:moveTo>
                  <a:pt x="0" y="0"/>
                </a:moveTo>
                <a:lnTo>
                  <a:pt x="128524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42" name="Freeform 31042"/>
          <p:cNvSpPr/>
          <p:nvPr/>
        </p:nvSpPr>
        <p:spPr>
          <a:xfrm rot="0" flipH="0" flipV="0">
            <a:off x="22759415" y="10951973"/>
            <a:ext cx="1583435" cy="0"/>
          </a:xfrm>
          <a:custGeom>
            <a:pathLst>
              <a:path w="13195300" h="0">
                <a:moveTo>
                  <a:pt x="0" y="0"/>
                </a:moveTo>
                <a:lnTo>
                  <a:pt x="131953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43" name="Freeform 31043"/>
          <p:cNvSpPr/>
          <p:nvPr/>
        </p:nvSpPr>
        <p:spPr>
          <a:xfrm rot="0" flipH="0" flipV="0">
            <a:off x="22818851" y="10601453"/>
            <a:ext cx="358139" cy="0"/>
          </a:xfrm>
          <a:custGeom>
            <a:pathLst>
              <a:path w="2984500" h="0">
                <a:moveTo>
                  <a:pt x="0" y="0"/>
                </a:moveTo>
                <a:lnTo>
                  <a:pt x="2984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44" name="Freeform 31044"/>
          <p:cNvSpPr/>
          <p:nvPr/>
        </p:nvSpPr>
        <p:spPr>
          <a:xfrm rot="0" flipH="0" flipV="0">
            <a:off x="22777703" y="10951973"/>
            <a:ext cx="399287" cy="0"/>
          </a:xfrm>
          <a:custGeom>
            <a:pathLst>
              <a:path w="3327400" h="0">
                <a:moveTo>
                  <a:pt x="0" y="0"/>
                </a:moveTo>
                <a:lnTo>
                  <a:pt x="33274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45" name="Freeform 31045"/>
          <p:cNvSpPr/>
          <p:nvPr/>
        </p:nvSpPr>
        <p:spPr>
          <a:xfrm rot="0" flipH="0" flipV="0">
            <a:off x="23176991" y="10593833"/>
            <a:ext cx="0" cy="367283"/>
          </a:xfrm>
          <a:custGeom>
            <a:pathLst>
              <a:path w="0" h="3060700">
                <a:moveTo>
                  <a:pt x="0" y="0"/>
                </a:moveTo>
                <a:lnTo>
                  <a:pt x="0" y="30607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46" name="Picture 31046"/>
          <p:cNvPicPr>
            <a:picLocks noChangeAspect="0" noChangeArrowheads="1"/>
          </p:cNvPicPr>
          <p:nvPr/>
        </p:nvPicPr>
        <p:blipFill>
          <a:blip r:embed="rId310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10529824"/>
            <a:ext cx="143256" cy="144780"/>
          </a:xfrm>
          <a:prstGeom prst="rect">
            <a:avLst/>
          </a:prstGeom>
          <a:noFill/>
          <a:extLst/>
        </p:spPr>
      </p:pic>
      <p:pic>
        <p:nvPicPr>
          <p:cNvPr id="31047" name="Picture 31047"/>
          <p:cNvPicPr>
            <a:picLocks noChangeAspect="0" noChangeArrowheads="1"/>
          </p:cNvPicPr>
          <p:nvPr/>
        </p:nvPicPr>
        <p:blipFill>
          <a:blip r:embed="rId310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10880345"/>
            <a:ext cx="143256" cy="144779"/>
          </a:xfrm>
          <a:prstGeom prst="rect">
            <a:avLst/>
          </a:prstGeom>
          <a:noFill/>
          <a:extLst/>
        </p:spPr>
      </p:pic>
      <p:sp>
        <p:nvSpPr>
          <p:cNvPr id="31048" name="Freeform 31048"/>
          <p:cNvSpPr/>
          <p:nvPr/>
        </p:nvSpPr>
        <p:spPr>
          <a:xfrm rot="0" flipH="0" flipV="0">
            <a:off x="22777703" y="10951973"/>
            <a:ext cx="399287" cy="0"/>
          </a:xfrm>
          <a:custGeom>
            <a:pathLst>
              <a:path w="3327400" h="0">
                <a:moveTo>
                  <a:pt x="0" y="0"/>
                </a:moveTo>
                <a:lnTo>
                  <a:pt x="33274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49" name="Freeform 31049"/>
          <p:cNvSpPr/>
          <p:nvPr/>
        </p:nvSpPr>
        <p:spPr>
          <a:xfrm rot="0" flipH="0" flipV="0">
            <a:off x="22777703" y="11654537"/>
            <a:ext cx="399287" cy="0"/>
          </a:xfrm>
          <a:custGeom>
            <a:pathLst>
              <a:path w="3327400" h="0">
                <a:moveTo>
                  <a:pt x="0" y="0"/>
                </a:moveTo>
                <a:lnTo>
                  <a:pt x="33274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50" name="Freeform 31050"/>
          <p:cNvSpPr/>
          <p:nvPr/>
        </p:nvSpPr>
        <p:spPr>
          <a:xfrm rot="0" flipH="0" flipV="0">
            <a:off x="23176991" y="10944353"/>
            <a:ext cx="0" cy="719327"/>
          </a:xfrm>
          <a:custGeom>
            <a:pathLst>
              <a:path w="0" h="5994400">
                <a:moveTo>
                  <a:pt x="0" y="0"/>
                </a:moveTo>
                <a:lnTo>
                  <a:pt x="0" y="59944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51" name="Picture 31051"/>
          <p:cNvPicPr>
            <a:picLocks noChangeAspect="0" noChangeArrowheads="1"/>
          </p:cNvPicPr>
          <p:nvPr/>
        </p:nvPicPr>
        <p:blipFill>
          <a:blip r:embed="rId310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10880345"/>
            <a:ext cx="143256" cy="144779"/>
          </a:xfrm>
          <a:prstGeom prst="rect">
            <a:avLst/>
          </a:prstGeom>
          <a:noFill/>
          <a:extLst/>
        </p:spPr>
      </p:pic>
      <p:pic>
        <p:nvPicPr>
          <p:cNvPr id="31052" name="Picture 31052"/>
          <p:cNvPicPr>
            <a:picLocks noChangeAspect="0" noChangeArrowheads="1"/>
          </p:cNvPicPr>
          <p:nvPr/>
        </p:nvPicPr>
        <p:blipFill>
          <a:blip r:embed="rId310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11582909"/>
            <a:ext cx="143256" cy="144779"/>
          </a:xfrm>
          <a:prstGeom prst="rect">
            <a:avLst/>
          </a:prstGeom>
          <a:noFill/>
          <a:extLst/>
        </p:spPr>
      </p:pic>
      <p:sp>
        <p:nvSpPr>
          <p:cNvPr id="31053" name="Freeform 31053"/>
          <p:cNvSpPr/>
          <p:nvPr/>
        </p:nvSpPr>
        <p:spPr>
          <a:xfrm rot="0" flipH="0" flipV="0">
            <a:off x="24342851" y="10939781"/>
            <a:ext cx="161543" cy="0"/>
          </a:xfrm>
          <a:custGeom>
            <a:pathLst>
              <a:path w="1346200" h="0">
                <a:moveTo>
                  <a:pt x="0" y="0"/>
                </a:moveTo>
                <a:lnTo>
                  <a:pt x="134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54" name="Freeform 31054"/>
          <p:cNvSpPr/>
          <p:nvPr/>
        </p:nvSpPr>
        <p:spPr>
          <a:xfrm rot="0" flipH="0" flipV="0">
            <a:off x="24355924" y="10617087"/>
            <a:ext cx="156794" cy="164720"/>
          </a:xfrm>
          <a:custGeom>
            <a:pathLst>
              <a:path w="1306624" h="1372667">
                <a:moveTo>
                  <a:pt x="0" y="1337314"/>
                </a:moveTo>
                <a:cubicBezTo>
                  <a:pt x="356815" y="1372667"/>
                  <a:pt x="709687" y="1239459"/>
                  <a:pt x="954149" y="977144"/>
                </a:cubicBezTo>
                <a:cubicBezTo>
                  <a:pt x="1198599" y="714822"/>
                  <a:pt x="1306624" y="353442"/>
                  <a:pt x="1246237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55" name="Freeform 31055"/>
          <p:cNvSpPr/>
          <p:nvPr/>
        </p:nvSpPr>
        <p:spPr>
          <a:xfrm rot="0" flipH="0" flipV="0">
            <a:off x="24342851" y="10618217"/>
            <a:ext cx="161543" cy="0"/>
          </a:xfrm>
          <a:custGeom>
            <a:pathLst>
              <a:path w="1346200" h="0">
                <a:moveTo>
                  <a:pt x="0" y="0"/>
                </a:moveTo>
                <a:lnTo>
                  <a:pt x="1346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56" name="Freeform 31056"/>
          <p:cNvSpPr/>
          <p:nvPr/>
        </p:nvSpPr>
        <p:spPr>
          <a:xfrm rot="0" flipH="0" flipV="0">
            <a:off x="24355396" y="10777040"/>
            <a:ext cx="150840" cy="161056"/>
          </a:xfrm>
          <a:custGeom>
            <a:pathLst>
              <a:path w="1257002" h="1342138">
                <a:moveTo>
                  <a:pt x="1254348" y="1342138"/>
                </a:moveTo>
                <a:cubicBezTo>
                  <a:pt x="1257002" y="633413"/>
                  <a:pt x="707281" y="45225"/>
                  <a:pt x="0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57" name="Freeform 31057"/>
          <p:cNvSpPr/>
          <p:nvPr/>
        </p:nvSpPr>
        <p:spPr>
          <a:xfrm rot="0" flipH="0" flipV="0">
            <a:off x="22800563" y="8932673"/>
            <a:ext cx="175259" cy="440435"/>
          </a:xfrm>
          <a:custGeom>
            <a:pathLst>
              <a:path w="1460500" h="3670300">
                <a:moveTo>
                  <a:pt x="0" y="3670300"/>
                </a:moveTo>
                <a:lnTo>
                  <a:pt x="1460500" y="0"/>
                </a:lnTo>
              </a:path>
            </a:pathLst>
          </a:custGeom>
          <a:noFill/>
          <a:ln w="4571" cap="rnd" cmpd="sng">
            <a:solidFill>
              <a:srgbClr val="0FB32A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58" name="Freeform 31058"/>
          <p:cNvSpPr/>
          <p:nvPr/>
        </p:nvSpPr>
        <p:spPr>
          <a:xfrm rot="0" flipH="0" flipV="0">
            <a:off x="22625303" y="7352285"/>
            <a:ext cx="350519" cy="352043"/>
          </a:xfrm>
          <a:custGeom>
            <a:pathLst>
              <a:path w="2921000" h="2933700">
                <a:moveTo>
                  <a:pt x="2921000" y="29337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FB32A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59" name="Freeform 31059"/>
          <p:cNvSpPr/>
          <p:nvPr/>
        </p:nvSpPr>
        <p:spPr>
          <a:xfrm rot="0" flipH="0" flipV="0">
            <a:off x="22800563" y="9481313"/>
            <a:ext cx="0" cy="1239011"/>
          </a:xfrm>
          <a:custGeom>
            <a:pathLst>
              <a:path w="0" h="10325100">
                <a:moveTo>
                  <a:pt x="0" y="0"/>
                </a:moveTo>
                <a:lnTo>
                  <a:pt x="0" y="103251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60" name="Freeform 31060"/>
          <p:cNvSpPr/>
          <p:nvPr/>
        </p:nvSpPr>
        <p:spPr>
          <a:xfrm rot="0" flipH="0" flipV="0">
            <a:off x="24342851" y="10720325"/>
            <a:ext cx="0" cy="10667"/>
          </a:xfrm>
          <a:custGeom>
            <a:pathLst>
              <a:path w="0" h="88900">
                <a:moveTo>
                  <a:pt x="0" y="889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61" name="Freeform 31061"/>
          <p:cNvSpPr/>
          <p:nvPr/>
        </p:nvSpPr>
        <p:spPr>
          <a:xfrm rot="0" flipH="0" flipV="0">
            <a:off x="22791419" y="10720325"/>
            <a:ext cx="1560575" cy="0"/>
          </a:xfrm>
          <a:custGeom>
            <a:pathLst>
              <a:path w="13004800" h="0">
                <a:moveTo>
                  <a:pt x="0" y="0"/>
                </a:moveTo>
                <a:lnTo>
                  <a:pt x="13004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62" name="Picture 31062"/>
          <p:cNvPicPr>
            <a:picLocks noChangeAspect="0" noChangeArrowheads="1"/>
          </p:cNvPicPr>
          <p:nvPr/>
        </p:nvPicPr>
        <p:blipFill>
          <a:blip r:embed="rId310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728935" y="10647173"/>
            <a:ext cx="144780" cy="144779"/>
          </a:xfrm>
          <a:prstGeom prst="rect">
            <a:avLst/>
          </a:prstGeom>
          <a:noFill/>
          <a:extLst/>
        </p:spPr>
      </p:pic>
      <p:pic>
        <p:nvPicPr>
          <p:cNvPr id="31063" name="Picture 31063"/>
          <p:cNvPicPr>
            <a:picLocks noChangeAspect="0" noChangeArrowheads="1"/>
          </p:cNvPicPr>
          <p:nvPr/>
        </p:nvPicPr>
        <p:blipFill>
          <a:blip r:embed="rId310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71223" y="10647173"/>
            <a:ext cx="143254" cy="144779"/>
          </a:xfrm>
          <a:prstGeom prst="rect">
            <a:avLst/>
          </a:prstGeom>
          <a:noFill/>
          <a:extLst/>
        </p:spPr>
      </p:pic>
      <p:sp>
        <p:nvSpPr>
          <p:cNvPr id="31064" name="Freeform 31064"/>
          <p:cNvSpPr/>
          <p:nvPr/>
        </p:nvSpPr>
        <p:spPr>
          <a:xfrm rot="0" flipH="0" flipV="0">
            <a:off x="21061679" y="5596637"/>
            <a:ext cx="0" cy="877823"/>
          </a:xfrm>
          <a:custGeom>
            <a:pathLst>
              <a:path w="0" h="7315200">
                <a:moveTo>
                  <a:pt x="0" y="73152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65" name="Freeform 31065"/>
          <p:cNvSpPr/>
          <p:nvPr/>
        </p:nvSpPr>
        <p:spPr>
          <a:xfrm rot="0" flipH="0" flipV="0">
            <a:off x="21524975" y="6299201"/>
            <a:ext cx="204215" cy="0"/>
          </a:xfrm>
          <a:custGeom>
            <a:pathLst>
              <a:path w="1701800" h="0">
                <a:moveTo>
                  <a:pt x="17018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66" name="Freeform 31066"/>
          <p:cNvSpPr/>
          <p:nvPr/>
        </p:nvSpPr>
        <p:spPr>
          <a:xfrm rot="0" flipH="0" flipV="0">
            <a:off x="21524975" y="7352285"/>
            <a:ext cx="204215" cy="0"/>
          </a:xfrm>
          <a:custGeom>
            <a:pathLst>
              <a:path w="1701800" h="0">
                <a:moveTo>
                  <a:pt x="17018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67" name="Freeform 31067"/>
          <p:cNvSpPr/>
          <p:nvPr/>
        </p:nvSpPr>
        <p:spPr>
          <a:xfrm rot="0" flipH="0" flipV="0">
            <a:off x="21526499" y="6290057"/>
            <a:ext cx="0" cy="1071371"/>
          </a:xfrm>
          <a:custGeom>
            <a:pathLst>
              <a:path w="0" h="8928100">
                <a:moveTo>
                  <a:pt x="0" y="0"/>
                </a:moveTo>
                <a:lnTo>
                  <a:pt x="0" y="89281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68" name="Picture 31068"/>
          <p:cNvPicPr>
            <a:picLocks noChangeAspect="0" noChangeArrowheads="1"/>
          </p:cNvPicPr>
          <p:nvPr/>
        </p:nvPicPr>
        <p:blipFill>
          <a:blip r:embed="rId310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6226048"/>
            <a:ext cx="144780" cy="144780"/>
          </a:xfrm>
          <a:prstGeom prst="rect">
            <a:avLst/>
          </a:prstGeom>
          <a:noFill/>
          <a:extLst/>
        </p:spPr>
      </p:pic>
      <p:pic>
        <p:nvPicPr>
          <p:cNvPr id="31069" name="Picture 31069"/>
          <p:cNvPicPr>
            <a:picLocks noChangeAspect="0" noChangeArrowheads="1"/>
          </p:cNvPicPr>
          <p:nvPr/>
        </p:nvPicPr>
        <p:blipFill>
          <a:blip r:embed="rId310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7280657"/>
            <a:ext cx="144780" cy="143256"/>
          </a:xfrm>
          <a:prstGeom prst="rect">
            <a:avLst/>
          </a:prstGeom>
          <a:noFill/>
          <a:extLst/>
        </p:spPr>
      </p:pic>
      <p:sp>
        <p:nvSpPr>
          <p:cNvPr id="31070" name="Freeform 31070"/>
          <p:cNvSpPr/>
          <p:nvPr/>
        </p:nvSpPr>
        <p:spPr>
          <a:xfrm rot="0" flipH="0" flipV="0">
            <a:off x="21524975" y="7352285"/>
            <a:ext cx="204215" cy="0"/>
          </a:xfrm>
          <a:custGeom>
            <a:pathLst>
              <a:path w="1701800" h="0">
                <a:moveTo>
                  <a:pt x="17018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71" name="Freeform 31071"/>
          <p:cNvSpPr/>
          <p:nvPr/>
        </p:nvSpPr>
        <p:spPr>
          <a:xfrm rot="0" flipH="0" flipV="0">
            <a:off x="21524975" y="7704329"/>
            <a:ext cx="28955" cy="0"/>
          </a:xfrm>
          <a:custGeom>
            <a:pathLst>
              <a:path w="241300" h="0">
                <a:moveTo>
                  <a:pt x="2413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72" name="Freeform 31072"/>
          <p:cNvSpPr/>
          <p:nvPr/>
        </p:nvSpPr>
        <p:spPr>
          <a:xfrm rot="0" flipH="0" flipV="0">
            <a:off x="21526499" y="7343141"/>
            <a:ext cx="0" cy="368807"/>
          </a:xfrm>
          <a:custGeom>
            <a:pathLst>
              <a:path w="0" h="3073400">
                <a:moveTo>
                  <a:pt x="0" y="0"/>
                </a:moveTo>
                <a:lnTo>
                  <a:pt x="0" y="30734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73" name="Picture 31073"/>
          <p:cNvPicPr>
            <a:picLocks noChangeAspect="0" noChangeArrowheads="1"/>
          </p:cNvPicPr>
          <p:nvPr/>
        </p:nvPicPr>
        <p:blipFill>
          <a:blip r:embed="rId310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7280657"/>
            <a:ext cx="144780" cy="143256"/>
          </a:xfrm>
          <a:prstGeom prst="rect">
            <a:avLst/>
          </a:prstGeom>
          <a:noFill/>
          <a:extLst/>
        </p:spPr>
      </p:pic>
      <p:pic>
        <p:nvPicPr>
          <p:cNvPr id="31074" name="Picture 31074"/>
          <p:cNvPicPr>
            <a:picLocks noChangeAspect="0" noChangeArrowheads="1"/>
          </p:cNvPicPr>
          <p:nvPr/>
        </p:nvPicPr>
        <p:blipFill>
          <a:blip r:embed="rId310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7631177"/>
            <a:ext cx="144780" cy="144780"/>
          </a:xfrm>
          <a:prstGeom prst="rect">
            <a:avLst/>
          </a:prstGeom>
          <a:noFill/>
          <a:extLst/>
        </p:spPr>
      </p:pic>
      <p:sp>
        <p:nvSpPr>
          <p:cNvPr id="31075" name="Freeform 31075"/>
          <p:cNvSpPr/>
          <p:nvPr/>
        </p:nvSpPr>
        <p:spPr>
          <a:xfrm rot="0" flipH="0" flipV="0">
            <a:off x="21524975" y="7704329"/>
            <a:ext cx="28955" cy="0"/>
          </a:xfrm>
          <a:custGeom>
            <a:pathLst>
              <a:path w="241300" h="0">
                <a:moveTo>
                  <a:pt x="2413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76" name="Freeform 31076"/>
          <p:cNvSpPr/>
          <p:nvPr/>
        </p:nvSpPr>
        <p:spPr>
          <a:xfrm rot="0" flipH="0" flipV="0">
            <a:off x="21524975" y="8932673"/>
            <a:ext cx="28955" cy="0"/>
          </a:xfrm>
          <a:custGeom>
            <a:pathLst>
              <a:path w="241300" h="0">
                <a:moveTo>
                  <a:pt x="2413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77" name="Freeform 31077"/>
          <p:cNvSpPr/>
          <p:nvPr/>
        </p:nvSpPr>
        <p:spPr>
          <a:xfrm rot="0" flipH="0" flipV="0">
            <a:off x="21526499" y="7695185"/>
            <a:ext cx="0" cy="1246631"/>
          </a:xfrm>
          <a:custGeom>
            <a:pathLst>
              <a:path w="0" h="10388600">
                <a:moveTo>
                  <a:pt x="0" y="0"/>
                </a:moveTo>
                <a:lnTo>
                  <a:pt x="0" y="103886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78" name="Picture 31078"/>
          <p:cNvPicPr>
            <a:picLocks noChangeAspect="0" noChangeArrowheads="1"/>
          </p:cNvPicPr>
          <p:nvPr/>
        </p:nvPicPr>
        <p:blipFill>
          <a:blip r:embed="rId310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7631177"/>
            <a:ext cx="144780" cy="144780"/>
          </a:xfrm>
          <a:prstGeom prst="rect">
            <a:avLst/>
          </a:prstGeom>
          <a:noFill/>
          <a:extLst/>
        </p:spPr>
      </p:pic>
      <p:pic>
        <p:nvPicPr>
          <p:cNvPr id="31079" name="Picture 31079"/>
          <p:cNvPicPr>
            <a:picLocks noChangeAspect="0" noChangeArrowheads="1"/>
          </p:cNvPicPr>
          <p:nvPr/>
        </p:nvPicPr>
        <p:blipFill>
          <a:blip r:embed="rId310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8861045"/>
            <a:ext cx="144780" cy="144779"/>
          </a:xfrm>
          <a:prstGeom prst="rect">
            <a:avLst/>
          </a:prstGeom>
          <a:noFill/>
          <a:extLst/>
        </p:spPr>
      </p:pic>
      <p:sp>
        <p:nvSpPr>
          <p:cNvPr id="31080" name="Freeform 31080"/>
          <p:cNvSpPr/>
          <p:nvPr/>
        </p:nvSpPr>
        <p:spPr>
          <a:xfrm rot="0" flipH="0" flipV="0">
            <a:off x="21524975" y="8932673"/>
            <a:ext cx="28955" cy="0"/>
          </a:xfrm>
          <a:custGeom>
            <a:pathLst>
              <a:path w="241300" h="0">
                <a:moveTo>
                  <a:pt x="2413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81" name="Freeform 31081"/>
          <p:cNvSpPr/>
          <p:nvPr/>
        </p:nvSpPr>
        <p:spPr>
          <a:xfrm rot="0" flipH="0" flipV="0">
            <a:off x="21474683" y="9373109"/>
            <a:ext cx="51815" cy="0"/>
          </a:xfrm>
          <a:custGeom>
            <a:pathLst>
              <a:path w="431800" h="0">
                <a:moveTo>
                  <a:pt x="0" y="0"/>
                </a:moveTo>
                <a:lnTo>
                  <a:pt x="431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82" name="Freeform 31082"/>
          <p:cNvSpPr/>
          <p:nvPr/>
        </p:nvSpPr>
        <p:spPr>
          <a:xfrm rot="0" flipH="0" flipV="0">
            <a:off x="21526499" y="8925053"/>
            <a:ext cx="0" cy="455675"/>
          </a:xfrm>
          <a:custGeom>
            <a:pathLst>
              <a:path w="0" h="3797300">
                <a:moveTo>
                  <a:pt x="0" y="0"/>
                </a:moveTo>
                <a:lnTo>
                  <a:pt x="0" y="37973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83" name="Picture 31083"/>
          <p:cNvPicPr>
            <a:picLocks noChangeAspect="0" noChangeArrowheads="1"/>
          </p:cNvPicPr>
          <p:nvPr/>
        </p:nvPicPr>
        <p:blipFill>
          <a:blip r:embed="rId310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8861045"/>
            <a:ext cx="144780" cy="144779"/>
          </a:xfrm>
          <a:prstGeom prst="rect">
            <a:avLst/>
          </a:prstGeom>
          <a:noFill/>
          <a:extLst/>
        </p:spPr>
      </p:pic>
      <p:pic>
        <p:nvPicPr>
          <p:cNvPr id="31084" name="Picture 31084"/>
          <p:cNvPicPr>
            <a:picLocks noChangeAspect="0" noChangeArrowheads="1"/>
          </p:cNvPicPr>
          <p:nvPr/>
        </p:nvPicPr>
        <p:blipFill>
          <a:blip r:embed="rId310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9299957"/>
            <a:ext cx="144780" cy="144779"/>
          </a:xfrm>
          <a:prstGeom prst="rect">
            <a:avLst/>
          </a:prstGeom>
          <a:noFill/>
          <a:extLst/>
        </p:spPr>
      </p:pic>
      <p:sp>
        <p:nvSpPr>
          <p:cNvPr id="31085" name="Freeform 31085"/>
          <p:cNvSpPr/>
          <p:nvPr/>
        </p:nvSpPr>
        <p:spPr>
          <a:xfrm rot="0" flipH="0" flipV="0">
            <a:off x="21474683" y="9373109"/>
            <a:ext cx="51815" cy="0"/>
          </a:xfrm>
          <a:custGeom>
            <a:pathLst>
              <a:path w="431800" h="0">
                <a:moveTo>
                  <a:pt x="0" y="0"/>
                </a:moveTo>
                <a:lnTo>
                  <a:pt x="431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86" name="Freeform 31086"/>
          <p:cNvSpPr/>
          <p:nvPr/>
        </p:nvSpPr>
        <p:spPr>
          <a:xfrm rot="0" flipH="0" flipV="0">
            <a:off x="21474683" y="10601453"/>
            <a:ext cx="51815" cy="0"/>
          </a:xfrm>
          <a:custGeom>
            <a:pathLst>
              <a:path w="431800" h="0">
                <a:moveTo>
                  <a:pt x="0" y="0"/>
                </a:moveTo>
                <a:lnTo>
                  <a:pt x="431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87" name="Freeform 31087"/>
          <p:cNvSpPr/>
          <p:nvPr/>
        </p:nvSpPr>
        <p:spPr>
          <a:xfrm rot="0" flipH="0" flipV="0">
            <a:off x="21526499" y="9363965"/>
            <a:ext cx="0" cy="1246631"/>
          </a:xfrm>
          <a:custGeom>
            <a:pathLst>
              <a:path w="0" h="10388600">
                <a:moveTo>
                  <a:pt x="0" y="0"/>
                </a:moveTo>
                <a:lnTo>
                  <a:pt x="0" y="103886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88" name="Picture 31088"/>
          <p:cNvPicPr>
            <a:picLocks noChangeAspect="0" noChangeArrowheads="1"/>
          </p:cNvPicPr>
          <p:nvPr/>
        </p:nvPicPr>
        <p:blipFill>
          <a:blip r:embed="rId310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9299957"/>
            <a:ext cx="144780" cy="144779"/>
          </a:xfrm>
          <a:prstGeom prst="rect">
            <a:avLst/>
          </a:prstGeom>
          <a:noFill/>
          <a:extLst/>
        </p:spPr>
      </p:pic>
      <p:pic>
        <p:nvPicPr>
          <p:cNvPr id="31089" name="Picture 31089"/>
          <p:cNvPicPr>
            <a:picLocks noChangeAspect="0" noChangeArrowheads="1"/>
          </p:cNvPicPr>
          <p:nvPr/>
        </p:nvPicPr>
        <p:blipFill>
          <a:blip r:embed="rId310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10529824"/>
            <a:ext cx="144780" cy="144780"/>
          </a:xfrm>
          <a:prstGeom prst="rect">
            <a:avLst/>
          </a:prstGeom>
          <a:noFill/>
          <a:extLst/>
        </p:spPr>
      </p:pic>
      <p:sp>
        <p:nvSpPr>
          <p:cNvPr id="31090" name="Freeform 31090"/>
          <p:cNvSpPr/>
          <p:nvPr/>
        </p:nvSpPr>
        <p:spPr>
          <a:xfrm rot="0" flipH="0" flipV="0">
            <a:off x="21474683" y="10601453"/>
            <a:ext cx="51815" cy="0"/>
          </a:xfrm>
          <a:custGeom>
            <a:pathLst>
              <a:path w="431800" h="0">
                <a:moveTo>
                  <a:pt x="0" y="0"/>
                </a:moveTo>
                <a:lnTo>
                  <a:pt x="4318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91" name="Freeform 31091"/>
          <p:cNvSpPr/>
          <p:nvPr/>
        </p:nvSpPr>
        <p:spPr>
          <a:xfrm rot="0" flipH="0" flipV="0">
            <a:off x="21524975" y="10951973"/>
            <a:ext cx="163067" cy="0"/>
          </a:xfrm>
          <a:custGeom>
            <a:pathLst>
              <a:path w="1358900" h="0">
                <a:moveTo>
                  <a:pt x="13589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92" name="Freeform 31092"/>
          <p:cNvSpPr/>
          <p:nvPr/>
        </p:nvSpPr>
        <p:spPr>
          <a:xfrm rot="0" flipH="0" flipV="0">
            <a:off x="21526499" y="10593833"/>
            <a:ext cx="0" cy="367283"/>
          </a:xfrm>
          <a:custGeom>
            <a:pathLst>
              <a:path w="0" h="3060700">
                <a:moveTo>
                  <a:pt x="0" y="0"/>
                </a:moveTo>
                <a:lnTo>
                  <a:pt x="0" y="30607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93" name="Picture 31093"/>
          <p:cNvPicPr>
            <a:picLocks noChangeAspect="0" noChangeArrowheads="1"/>
          </p:cNvPicPr>
          <p:nvPr/>
        </p:nvPicPr>
        <p:blipFill>
          <a:blip r:embed="rId310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10529824"/>
            <a:ext cx="144780" cy="144780"/>
          </a:xfrm>
          <a:prstGeom prst="rect">
            <a:avLst/>
          </a:prstGeom>
          <a:noFill/>
          <a:extLst/>
        </p:spPr>
      </p:pic>
      <p:pic>
        <p:nvPicPr>
          <p:cNvPr id="31094" name="Picture 31094"/>
          <p:cNvPicPr>
            <a:picLocks noChangeAspect="0" noChangeArrowheads="1"/>
          </p:cNvPicPr>
          <p:nvPr/>
        </p:nvPicPr>
        <p:blipFill>
          <a:blip r:embed="rId310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10880345"/>
            <a:ext cx="144780" cy="144779"/>
          </a:xfrm>
          <a:prstGeom prst="rect">
            <a:avLst/>
          </a:prstGeom>
          <a:noFill/>
          <a:extLst/>
        </p:spPr>
      </p:pic>
      <p:sp>
        <p:nvSpPr>
          <p:cNvPr id="31095" name="Freeform 31095"/>
          <p:cNvSpPr/>
          <p:nvPr/>
        </p:nvSpPr>
        <p:spPr>
          <a:xfrm rot="0" flipH="0" flipV="0">
            <a:off x="21524975" y="10951973"/>
            <a:ext cx="163067" cy="0"/>
          </a:xfrm>
          <a:custGeom>
            <a:pathLst>
              <a:path w="1358900" h="0">
                <a:moveTo>
                  <a:pt x="13589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96" name="Freeform 31096"/>
          <p:cNvSpPr/>
          <p:nvPr/>
        </p:nvSpPr>
        <p:spPr>
          <a:xfrm rot="0" flipH="0" flipV="0">
            <a:off x="21524975" y="11654537"/>
            <a:ext cx="163067" cy="0"/>
          </a:xfrm>
          <a:custGeom>
            <a:pathLst>
              <a:path w="1358900" h="0">
                <a:moveTo>
                  <a:pt x="13589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097" name="Freeform 31097"/>
          <p:cNvSpPr/>
          <p:nvPr/>
        </p:nvSpPr>
        <p:spPr>
          <a:xfrm rot="0" flipH="0" flipV="0">
            <a:off x="21526499" y="10944353"/>
            <a:ext cx="0" cy="719327"/>
          </a:xfrm>
          <a:custGeom>
            <a:pathLst>
              <a:path w="0" h="5994400">
                <a:moveTo>
                  <a:pt x="0" y="0"/>
                </a:moveTo>
                <a:lnTo>
                  <a:pt x="0" y="59944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098" name="Picture 31098"/>
          <p:cNvPicPr>
            <a:picLocks noChangeAspect="0" noChangeArrowheads="1"/>
          </p:cNvPicPr>
          <p:nvPr/>
        </p:nvPicPr>
        <p:blipFill>
          <a:blip r:embed="rId310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10880345"/>
            <a:ext cx="144780" cy="144779"/>
          </a:xfrm>
          <a:prstGeom prst="rect">
            <a:avLst/>
          </a:prstGeom>
          <a:noFill/>
          <a:extLst/>
        </p:spPr>
      </p:pic>
      <p:pic>
        <p:nvPicPr>
          <p:cNvPr id="31099" name="Picture 31099"/>
          <p:cNvPicPr>
            <a:picLocks noChangeAspect="0" noChangeArrowheads="1"/>
          </p:cNvPicPr>
          <p:nvPr/>
        </p:nvPicPr>
        <p:blipFill>
          <a:blip r:embed="rId310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11582909"/>
            <a:ext cx="144780" cy="144779"/>
          </a:xfrm>
          <a:prstGeom prst="rect">
            <a:avLst/>
          </a:prstGeom>
          <a:noFill/>
          <a:extLst/>
        </p:spPr>
      </p:pic>
      <p:sp>
        <p:nvSpPr>
          <p:cNvPr id="31100" name="Freeform 31100"/>
          <p:cNvSpPr/>
          <p:nvPr/>
        </p:nvSpPr>
        <p:spPr>
          <a:xfrm rot="0" flipH="0" flipV="0">
            <a:off x="22642067" y="6299201"/>
            <a:ext cx="534923" cy="0"/>
          </a:xfrm>
          <a:custGeom>
            <a:pathLst>
              <a:path w="4457700" h="0">
                <a:moveTo>
                  <a:pt x="0" y="0"/>
                </a:moveTo>
                <a:lnTo>
                  <a:pt x="44577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01" name="Freeform 31101"/>
          <p:cNvSpPr/>
          <p:nvPr/>
        </p:nvSpPr>
        <p:spPr>
          <a:xfrm rot="0" flipH="0" flipV="0">
            <a:off x="22949915" y="5695697"/>
            <a:ext cx="227075" cy="0"/>
          </a:xfrm>
          <a:custGeom>
            <a:pathLst>
              <a:path w="1892300" h="0">
                <a:moveTo>
                  <a:pt x="0" y="0"/>
                </a:moveTo>
                <a:lnTo>
                  <a:pt x="18923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02" name="Freeform 31102"/>
          <p:cNvSpPr/>
          <p:nvPr/>
        </p:nvSpPr>
        <p:spPr>
          <a:xfrm rot="0" flipH="0" flipV="0">
            <a:off x="23176991" y="5688077"/>
            <a:ext cx="0" cy="618743"/>
          </a:xfrm>
          <a:custGeom>
            <a:pathLst>
              <a:path w="0" h="5156200">
                <a:moveTo>
                  <a:pt x="0" y="51562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03" name="Picture 31103"/>
          <p:cNvPicPr>
            <a:picLocks noChangeAspect="0" noChangeArrowheads="1"/>
          </p:cNvPicPr>
          <p:nvPr/>
        </p:nvPicPr>
        <p:blipFill>
          <a:blip r:embed="rId311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6226048"/>
            <a:ext cx="143256" cy="144780"/>
          </a:xfrm>
          <a:prstGeom prst="rect">
            <a:avLst/>
          </a:prstGeom>
          <a:noFill/>
          <a:extLst/>
        </p:spPr>
      </p:pic>
      <p:pic>
        <p:nvPicPr>
          <p:cNvPr id="31104" name="Picture 31104"/>
          <p:cNvPicPr>
            <a:picLocks noChangeAspect="0" noChangeArrowheads="1"/>
          </p:cNvPicPr>
          <p:nvPr/>
        </p:nvPicPr>
        <p:blipFill>
          <a:blip r:embed="rId311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105363" y="5624070"/>
            <a:ext cx="143256" cy="144778"/>
          </a:xfrm>
          <a:prstGeom prst="rect">
            <a:avLst/>
          </a:prstGeom>
          <a:noFill/>
          <a:extLst/>
        </p:spPr>
      </p:pic>
      <p:sp>
        <p:nvSpPr>
          <p:cNvPr id="31105" name="Freeform 31105"/>
          <p:cNvSpPr/>
          <p:nvPr/>
        </p:nvSpPr>
        <p:spPr>
          <a:xfrm rot="0" flipH="0" flipV="0">
            <a:off x="22625303" y="6315965"/>
            <a:ext cx="0" cy="106679"/>
          </a:xfrm>
          <a:custGeom>
            <a:pathLst>
              <a:path w="0" h="889000">
                <a:moveTo>
                  <a:pt x="0" y="0"/>
                </a:moveTo>
                <a:lnTo>
                  <a:pt x="0" y="8890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06" name="Freeform 31106"/>
          <p:cNvSpPr/>
          <p:nvPr/>
        </p:nvSpPr>
        <p:spPr>
          <a:xfrm rot="0" flipH="0" flipV="0">
            <a:off x="24342851" y="6398261"/>
            <a:ext cx="0" cy="24383"/>
          </a:xfrm>
          <a:custGeom>
            <a:pathLst>
              <a:path w="0" h="203200">
                <a:moveTo>
                  <a:pt x="0" y="0"/>
                </a:moveTo>
                <a:lnTo>
                  <a:pt x="0" y="2032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07" name="Freeform 31107"/>
          <p:cNvSpPr/>
          <p:nvPr/>
        </p:nvSpPr>
        <p:spPr>
          <a:xfrm rot="0" flipH="0" flipV="0">
            <a:off x="22616159" y="6422645"/>
            <a:ext cx="1735835" cy="0"/>
          </a:xfrm>
          <a:custGeom>
            <a:pathLst>
              <a:path w="14465300" h="0">
                <a:moveTo>
                  <a:pt x="0" y="0"/>
                </a:moveTo>
                <a:lnTo>
                  <a:pt x="144653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08" name="Picture 31108"/>
          <p:cNvPicPr>
            <a:picLocks noChangeAspect="0" noChangeArrowheads="1"/>
          </p:cNvPicPr>
          <p:nvPr/>
        </p:nvPicPr>
        <p:blipFill>
          <a:blip r:embed="rId311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53676" y="6349494"/>
            <a:ext cx="143254" cy="144778"/>
          </a:xfrm>
          <a:prstGeom prst="rect">
            <a:avLst/>
          </a:prstGeom>
          <a:noFill/>
          <a:extLst/>
        </p:spPr>
      </p:pic>
      <p:pic>
        <p:nvPicPr>
          <p:cNvPr id="31109" name="Picture 31109"/>
          <p:cNvPicPr>
            <a:picLocks noChangeAspect="0" noChangeArrowheads="1"/>
          </p:cNvPicPr>
          <p:nvPr/>
        </p:nvPicPr>
        <p:blipFill>
          <a:blip r:embed="rId311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71223" y="6349494"/>
            <a:ext cx="143254" cy="144778"/>
          </a:xfrm>
          <a:prstGeom prst="rect">
            <a:avLst/>
          </a:prstGeom>
          <a:noFill/>
          <a:extLst/>
        </p:spPr>
      </p:pic>
      <p:sp>
        <p:nvSpPr>
          <p:cNvPr id="31110" name="Freeform 31110"/>
          <p:cNvSpPr/>
          <p:nvPr/>
        </p:nvSpPr>
        <p:spPr>
          <a:xfrm rot="0" flipH="0" flipV="0">
            <a:off x="22975823" y="7865873"/>
            <a:ext cx="0" cy="99059"/>
          </a:xfrm>
          <a:custGeom>
            <a:pathLst>
              <a:path w="0" h="825500">
                <a:moveTo>
                  <a:pt x="0" y="0"/>
                </a:moveTo>
                <a:lnTo>
                  <a:pt x="0" y="825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11" name="Freeform 31111"/>
          <p:cNvSpPr/>
          <p:nvPr/>
        </p:nvSpPr>
        <p:spPr>
          <a:xfrm rot="0" flipH="0" flipV="0">
            <a:off x="24342851" y="7955789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12" name="Freeform 31112"/>
          <p:cNvSpPr/>
          <p:nvPr/>
        </p:nvSpPr>
        <p:spPr>
          <a:xfrm rot="0" flipH="0" flipV="0">
            <a:off x="22968203" y="7964933"/>
            <a:ext cx="1383791" cy="0"/>
          </a:xfrm>
          <a:custGeom>
            <a:pathLst>
              <a:path w="11531600" h="0">
                <a:moveTo>
                  <a:pt x="0" y="0"/>
                </a:moveTo>
                <a:lnTo>
                  <a:pt x="115316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13" name="Picture 31113"/>
          <p:cNvPicPr>
            <a:picLocks noChangeAspect="0" noChangeArrowheads="1"/>
          </p:cNvPicPr>
          <p:nvPr/>
        </p:nvPicPr>
        <p:blipFill>
          <a:blip r:embed="rId311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904195" y="7893305"/>
            <a:ext cx="144780" cy="143256"/>
          </a:xfrm>
          <a:prstGeom prst="rect">
            <a:avLst/>
          </a:prstGeom>
          <a:noFill/>
          <a:extLst/>
        </p:spPr>
      </p:pic>
      <p:pic>
        <p:nvPicPr>
          <p:cNvPr id="31114" name="Picture 31114"/>
          <p:cNvPicPr>
            <a:picLocks noChangeAspect="0" noChangeArrowheads="1"/>
          </p:cNvPicPr>
          <p:nvPr/>
        </p:nvPicPr>
        <p:blipFill>
          <a:blip r:embed="rId311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71223" y="7893305"/>
            <a:ext cx="143254" cy="143256"/>
          </a:xfrm>
          <a:prstGeom prst="rect">
            <a:avLst/>
          </a:prstGeom>
          <a:noFill/>
          <a:extLst/>
        </p:spPr>
      </p:pic>
      <p:sp>
        <p:nvSpPr>
          <p:cNvPr id="31115" name="Freeform 31115"/>
          <p:cNvSpPr/>
          <p:nvPr/>
        </p:nvSpPr>
        <p:spPr>
          <a:xfrm rot="0" flipH="0" flipV="0">
            <a:off x="21044915" y="7721093"/>
            <a:ext cx="0" cy="243839"/>
          </a:xfrm>
          <a:custGeom>
            <a:pathLst>
              <a:path w="0" h="2032000">
                <a:moveTo>
                  <a:pt x="0" y="0"/>
                </a:moveTo>
                <a:lnTo>
                  <a:pt x="0" y="20320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16" name="Freeform 31116"/>
          <p:cNvSpPr/>
          <p:nvPr/>
        </p:nvSpPr>
        <p:spPr>
          <a:xfrm rot="0" flipH="0" flipV="0">
            <a:off x="20324063" y="7763765"/>
            <a:ext cx="0" cy="201167"/>
          </a:xfrm>
          <a:custGeom>
            <a:pathLst>
              <a:path w="0" h="1676400">
                <a:moveTo>
                  <a:pt x="0" y="0"/>
                </a:moveTo>
                <a:lnTo>
                  <a:pt x="0" y="16764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17" name="Freeform 31117"/>
          <p:cNvSpPr/>
          <p:nvPr/>
        </p:nvSpPr>
        <p:spPr>
          <a:xfrm rot="0" flipH="0" flipV="0">
            <a:off x="20314919" y="7964933"/>
            <a:ext cx="737615" cy="0"/>
          </a:xfrm>
          <a:custGeom>
            <a:pathLst>
              <a:path w="6146800" h="0">
                <a:moveTo>
                  <a:pt x="61468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18" name="Picture 31118"/>
          <p:cNvPicPr>
            <a:picLocks noChangeAspect="0" noChangeArrowheads="1"/>
          </p:cNvPicPr>
          <p:nvPr/>
        </p:nvPicPr>
        <p:blipFill>
          <a:blip r:embed="rId311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71763" y="7893305"/>
            <a:ext cx="144780" cy="143256"/>
          </a:xfrm>
          <a:prstGeom prst="rect">
            <a:avLst/>
          </a:prstGeom>
          <a:noFill/>
          <a:extLst/>
        </p:spPr>
      </p:pic>
      <p:pic>
        <p:nvPicPr>
          <p:cNvPr id="31119" name="Picture 31119"/>
          <p:cNvPicPr>
            <a:picLocks noChangeAspect="0" noChangeArrowheads="1"/>
          </p:cNvPicPr>
          <p:nvPr/>
        </p:nvPicPr>
        <p:blipFill>
          <a:blip r:embed="rId311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52435" y="7893305"/>
            <a:ext cx="143256" cy="143256"/>
          </a:xfrm>
          <a:prstGeom prst="rect">
            <a:avLst/>
          </a:prstGeom>
          <a:noFill/>
          <a:extLst/>
        </p:spPr>
      </p:pic>
      <p:sp>
        <p:nvSpPr>
          <p:cNvPr id="31120" name="Freeform 31120"/>
          <p:cNvSpPr/>
          <p:nvPr/>
        </p:nvSpPr>
        <p:spPr>
          <a:xfrm rot="0" flipH="0" flipV="0">
            <a:off x="22759415" y="10970261"/>
            <a:ext cx="0" cy="150875"/>
          </a:xfrm>
          <a:custGeom>
            <a:pathLst>
              <a:path w="0" h="1257300">
                <a:moveTo>
                  <a:pt x="0" y="0"/>
                </a:moveTo>
                <a:lnTo>
                  <a:pt x="0" y="12573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21" name="Freeform 31121"/>
          <p:cNvSpPr/>
          <p:nvPr/>
        </p:nvSpPr>
        <p:spPr>
          <a:xfrm rot="0" flipH="0" flipV="0">
            <a:off x="21706331" y="10970261"/>
            <a:ext cx="0" cy="150875"/>
          </a:xfrm>
          <a:custGeom>
            <a:pathLst>
              <a:path w="0" h="1257300">
                <a:moveTo>
                  <a:pt x="0" y="0"/>
                </a:moveTo>
                <a:lnTo>
                  <a:pt x="0" y="12573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22" name="Freeform 31122"/>
          <p:cNvSpPr/>
          <p:nvPr/>
        </p:nvSpPr>
        <p:spPr>
          <a:xfrm rot="0" flipH="0" flipV="0">
            <a:off x="21697187" y="11119613"/>
            <a:ext cx="1071371" cy="0"/>
          </a:xfrm>
          <a:custGeom>
            <a:pathLst>
              <a:path w="8928100" h="0">
                <a:moveTo>
                  <a:pt x="89281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23" name="Picture 31123"/>
          <p:cNvPicPr>
            <a:picLocks noChangeAspect="0" noChangeArrowheads="1"/>
          </p:cNvPicPr>
          <p:nvPr/>
        </p:nvPicPr>
        <p:blipFill>
          <a:blip r:embed="rId311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687787" y="11047985"/>
            <a:ext cx="144780" cy="144779"/>
          </a:xfrm>
          <a:prstGeom prst="rect">
            <a:avLst/>
          </a:prstGeom>
          <a:noFill/>
          <a:extLst/>
        </p:spPr>
      </p:pic>
      <p:pic>
        <p:nvPicPr>
          <p:cNvPr id="31124" name="Picture 31124"/>
          <p:cNvPicPr>
            <a:picLocks noChangeAspect="0" noChangeArrowheads="1"/>
          </p:cNvPicPr>
          <p:nvPr/>
        </p:nvPicPr>
        <p:blipFill>
          <a:blip r:embed="rId311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33178" y="11047985"/>
            <a:ext cx="144780" cy="144779"/>
          </a:xfrm>
          <a:prstGeom prst="rect">
            <a:avLst/>
          </a:prstGeom>
          <a:noFill/>
          <a:extLst/>
        </p:spPr>
      </p:pic>
      <p:sp>
        <p:nvSpPr>
          <p:cNvPr id="31125" name="Freeform 31125"/>
          <p:cNvSpPr/>
          <p:nvPr/>
        </p:nvSpPr>
        <p:spPr>
          <a:xfrm rot="0" flipH="0" flipV="0">
            <a:off x="22800563" y="10407905"/>
            <a:ext cx="0" cy="176783"/>
          </a:xfrm>
          <a:custGeom>
            <a:pathLst>
              <a:path w="0" h="1473200">
                <a:moveTo>
                  <a:pt x="0" y="14732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26" name="Freeform 31126"/>
          <p:cNvSpPr/>
          <p:nvPr/>
        </p:nvSpPr>
        <p:spPr>
          <a:xfrm rot="0" flipH="0" flipV="0">
            <a:off x="21044915" y="10407905"/>
            <a:ext cx="0" cy="176783"/>
          </a:xfrm>
          <a:custGeom>
            <a:pathLst>
              <a:path w="0" h="1473200">
                <a:moveTo>
                  <a:pt x="0" y="14732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27" name="Freeform 31127"/>
          <p:cNvSpPr/>
          <p:nvPr/>
        </p:nvSpPr>
        <p:spPr>
          <a:xfrm rot="0" flipH="0" flipV="0">
            <a:off x="21035771" y="10407905"/>
            <a:ext cx="1773935" cy="0"/>
          </a:xfrm>
          <a:custGeom>
            <a:pathLst>
              <a:path w="14782800" h="0">
                <a:moveTo>
                  <a:pt x="147828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28" name="Picture 31128"/>
          <p:cNvPicPr>
            <a:picLocks noChangeAspect="0" noChangeArrowheads="1"/>
          </p:cNvPicPr>
          <p:nvPr/>
        </p:nvPicPr>
        <p:blipFill>
          <a:blip r:embed="rId311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728935" y="10334753"/>
            <a:ext cx="144780" cy="144780"/>
          </a:xfrm>
          <a:prstGeom prst="rect">
            <a:avLst/>
          </a:prstGeom>
          <a:noFill/>
          <a:extLst/>
        </p:spPr>
      </p:pic>
      <p:pic>
        <p:nvPicPr>
          <p:cNvPr id="31129" name="Picture 31129"/>
          <p:cNvPicPr>
            <a:picLocks noChangeAspect="0" noChangeArrowheads="1"/>
          </p:cNvPicPr>
          <p:nvPr/>
        </p:nvPicPr>
        <p:blipFill>
          <a:blip r:embed="rId311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71763" y="10334753"/>
            <a:ext cx="144780" cy="144780"/>
          </a:xfrm>
          <a:prstGeom prst="rect">
            <a:avLst/>
          </a:prstGeom>
          <a:noFill/>
          <a:extLst/>
        </p:spPr>
      </p:pic>
      <p:sp>
        <p:nvSpPr>
          <p:cNvPr id="31130" name="Freeform 31130"/>
          <p:cNvSpPr/>
          <p:nvPr/>
        </p:nvSpPr>
        <p:spPr>
          <a:xfrm rot="0" flipH="0" flipV="0">
            <a:off x="21524975" y="6299201"/>
            <a:ext cx="364235" cy="0"/>
          </a:xfrm>
          <a:custGeom>
            <a:pathLst>
              <a:path w="3035300" h="0">
                <a:moveTo>
                  <a:pt x="30353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31" name="Freeform 31131"/>
          <p:cNvSpPr/>
          <p:nvPr/>
        </p:nvSpPr>
        <p:spPr>
          <a:xfrm rot="0" flipH="0" flipV="0">
            <a:off x="21524975" y="5596637"/>
            <a:ext cx="364235" cy="0"/>
          </a:xfrm>
          <a:custGeom>
            <a:pathLst>
              <a:path w="3035300" h="0">
                <a:moveTo>
                  <a:pt x="30353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32" name="Freeform 31132"/>
          <p:cNvSpPr/>
          <p:nvPr/>
        </p:nvSpPr>
        <p:spPr>
          <a:xfrm rot="0" flipH="0" flipV="0">
            <a:off x="21526499" y="5587493"/>
            <a:ext cx="0" cy="719327"/>
          </a:xfrm>
          <a:custGeom>
            <a:pathLst>
              <a:path w="0" h="5994400">
                <a:moveTo>
                  <a:pt x="0" y="59944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33" name="Picture 31133"/>
          <p:cNvPicPr>
            <a:picLocks noChangeAspect="0" noChangeArrowheads="1"/>
          </p:cNvPicPr>
          <p:nvPr/>
        </p:nvPicPr>
        <p:blipFill>
          <a:blip r:embed="rId311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6226048"/>
            <a:ext cx="144780" cy="144780"/>
          </a:xfrm>
          <a:prstGeom prst="rect">
            <a:avLst/>
          </a:prstGeom>
          <a:noFill/>
          <a:extLst/>
        </p:spPr>
      </p:pic>
      <p:pic>
        <p:nvPicPr>
          <p:cNvPr id="31134" name="Picture 31134"/>
          <p:cNvPicPr>
            <a:picLocks noChangeAspect="0" noChangeArrowheads="1"/>
          </p:cNvPicPr>
          <p:nvPr/>
        </p:nvPicPr>
        <p:blipFill>
          <a:blip r:embed="rId311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453347" y="5523485"/>
            <a:ext cx="144780" cy="144780"/>
          </a:xfrm>
          <a:prstGeom prst="rect">
            <a:avLst/>
          </a:prstGeom>
          <a:noFill/>
          <a:extLst/>
        </p:spPr>
      </p:pic>
      <p:sp>
        <p:nvSpPr>
          <p:cNvPr id="31135" name="Freeform 31135"/>
          <p:cNvSpPr/>
          <p:nvPr/>
        </p:nvSpPr>
        <p:spPr>
          <a:xfrm rot="0" flipH="0" flipV="0">
            <a:off x="20324063" y="11654537"/>
            <a:ext cx="1382267" cy="0"/>
          </a:xfrm>
          <a:custGeom>
            <a:pathLst>
              <a:path w="11518900" h="0">
                <a:moveTo>
                  <a:pt x="11518900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36" name="Freeform 31136"/>
          <p:cNvSpPr/>
          <p:nvPr/>
        </p:nvSpPr>
        <p:spPr>
          <a:xfrm rot="0" flipH="0" flipV="0">
            <a:off x="21401531" y="4270757"/>
            <a:ext cx="0" cy="118871"/>
          </a:xfrm>
          <a:custGeom>
            <a:pathLst>
              <a:path w="0" h="990600">
                <a:moveTo>
                  <a:pt x="0" y="9906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37" name="Picture 30828"/>
          <p:cNvPicPr>
            <a:picLocks noChangeAspect="0" noChangeArrowheads="1"/>
          </p:cNvPicPr>
          <p:nvPr/>
        </p:nvPicPr>
        <p:blipFill>
          <a:blip r:embed="rId311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38" name="Freeform 31138"/>
          <p:cNvSpPr/>
          <p:nvPr/>
        </p:nvSpPr>
        <p:spPr>
          <a:xfrm rot="0" flipH="0" flipV="0">
            <a:off x="24263603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39" name="Picture 30828"/>
          <p:cNvPicPr>
            <a:picLocks noChangeAspect="0" noChangeArrowheads="1"/>
          </p:cNvPicPr>
          <p:nvPr/>
        </p:nvPicPr>
        <p:blipFill>
          <a:blip r:embed="rId311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40" name="Freeform 31140"/>
          <p:cNvSpPr/>
          <p:nvPr/>
        </p:nvSpPr>
        <p:spPr>
          <a:xfrm rot="0" flipH="0" flipV="0">
            <a:off x="24263603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41" name="Picture 30828"/>
          <p:cNvPicPr>
            <a:picLocks noChangeAspect="0" noChangeArrowheads="1"/>
          </p:cNvPicPr>
          <p:nvPr/>
        </p:nvPicPr>
        <p:blipFill>
          <a:blip r:embed="rId311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42" name="Freeform 31142"/>
          <p:cNvSpPr/>
          <p:nvPr/>
        </p:nvSpPr>
        <p:spPr>
          <a:xfrm rot="0" flipH="0" flipV="0">
            <a:off x="24263603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43" name="Picture 30828"/>
          <p:cNvPicPr>
            <a:picLocks noChangeAspect="0" noChangeArrowheads="1"/>
          </p:cNvPicPr>
          <p:nvPr/>
        </p:nvPicPr>
        <p:blipFill>
          <a:blip r:embed="rId311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263604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44" name="Freeform 31144"/>
          <p:cNvSpPr/>
          <p:nvPr/>
        </p:nvSpPr>
        <p:spPr>
          <a:xfrm rot="0" flipH="0" flipV="0">
            <a:off x="24263603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45" name="Picture 31145"/>
          <p:cNvPicPr>
            <a:picLocks noChangeAspect="0" noChangeArrowheads="1"/>
          </p:cNvPicPr>
          <p:nvPr/>
        </p:nvPicPr>
        <p:blipFill>
          <a:blip r:embed="rId311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101559" y="12596369"/>
            <a:ext cx="301752" cy="280416"/>
          </a:xfrm>
          <a:prstGeom prst="rect">
            <a:avLst/>
          </a:prstGeom>
          <a:noFill/>
          <a:extLst/>
        </p:spPr>
      </p:pic>
      <p:sp>
        <p:nvSpPr>
          <p:cNvPr id="31146" name="Freeform 31146"/>
          <p:cNvSpPr/>
          <p:nvPr/>
        </p:nvSpPr>
        <p:spPr>
          <a:xfrm rot="0" flipH="0" flipV="0">
            <a:off x="20139659" y="12736577"/>
            <a:ext cx="225551" cy="102107"/>
          </a:xfrm>
          <a:custGeom>
            <a:pathLst>
              <a:path w="1879600" h="850900">
                <a:moveTo>
                  <a:pt x="0" y="850900"/>
                </a:moveTo>
                <a:lnTo>
                  <a:pt x="1879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47" name="Freeform 31147"/>
          <p:cNvSpPr/>
          <p:nvPr/>
        </p:nvSpPr>
        <p:spPr>
          <a:xfrm rot="0" flipH="0" flipV="0">
            <a:off x="20139659" y="12634469"/>
            <a:ext cx="225551" cy="204215"/>
          </a:xfrm>
          <a:custGeom>
            <a:pathLst>
              <a:path w="1879600" h="1701800">
                <a:moveTo>
                  <a:pt x="0" y="0"/>
                </a:moveTo>
                <a:lnTo>
                  <a:pt x="1879600" y="0"/>
                </a:lnTo>
                <a:lnTo>
                  <a:pt x="1879600" y="1701800"/>
                </a:lnTo>
                <a:lnTo>
                  <a:pt x="0" y="1701800"/>
                </a:lnTo>
                <a:lnTo>
                  <a:pt x="0" y="0"/>
                </a:lnTo>
                <a:lnTo>
                  <a:pt x="1879600" y="850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48" name="Freeform 31148"/>
          <p:cNvSpPr/>
          <p:nvPr/>
        </p:nvSpPr>
        <p:spPr>
          <a:xfrm rot="0" flipH="0" flipV="0">
            <a:off x="20083271" y="12587225"/>
            <a:ext cx="341375" cy="303275"/>
          </a:xfrm>
          <a:custGeom>
            <a:pathLst>
              <a:path w="2844800" h="2527300">
                <a:moveTo>
                  <a:pt x="0" y="0"/>
                </a:moveTo>
                <a:lnTo>
                  <a:pt x="2844800" y="0"/>
                </a:lnTo>
                <a:lnTo>
                  <a:pt x="2844800" y="2527300"/>
                </a:lnTo>
                <a:lnTo>
                  <a:pt x="0" y="25273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49" name="Freeform 31149"/>
          <p:cNvSpPr/>
          <p:nvPr/>
        </p:nvSpPr>
        <p:spPr>
          <a:xfrm rot="0" flipH="0" flipV="0">
            <a:off x="21474683" y="14114273"/>
            <a:ext cx="0" cy="612647"/>
          </a:xfrm>
          <a:custGeom>
            <a:pathLst>
              <a:path w="0" h="5105400">
                <a:moveTo>
                  <a:pt x="0" y="0"/>
                </a:moveTo>
                <a:lnTo>
                  <a:pt x="0" y="51054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50" name="Freeform 31150"/>
          <p:cNvSpPr/>
          <p:nvPr/>
        </p:nvSpPr>
        <p:spPr>
          <a:xfrm rot="0" flipH="0" flipV="0">
            <a:off x="20711159" y="13702793"/>
            <a:ext cx="763523" cy="0"/>
          </a:xfrm>
          <a:custGeom>
            <a:pathLst>
              <a:path w="6362700" h="0">
                <a:moveTo>
                  <a:pt x="0" y="0"/>
                </a:moveTo>
                <a:lnTo>
                  <a:pt x="63627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51" name="Freeform 31151"/>
          <p:cNvSpPr/>
          <p:nvPr/>
        </p:nvSpPr>
        <p:spPr>
          <a:xfrm rot="0" flipH="0" flipV="0">
            <a:off x="21474683" y="12347957"/>
            <a:ext cx="0" cy="1498091"/>
          </a:xfrm>
          <a:custGeom>
            <a:pathLst>
              <a:path w="0" h="12484100">
                <a:moveTo>
                  <a:pt x="0" y="0"/>
                </a:moveTo>
                <a:lnTo>
                  <a:pt x="0" y="124841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52" name="Freeform 31152"/>
          <p:cNvSpPr/>
          <p:nvPr/>
        </p:nvSpPr>
        <p:spPr>
          <a:xfrm rot="0" flipH="0" flipV="0">
            <a:off x="20252435" y="12890501"/>
            <a:ext cx="458723" cy="121919"/>
          </a:xfrm>
          <a:custGeom>
            <a:pathLst>
              <a:path w="3822700" h="1016000">
                <a:moveTo>
                  <a:pt x="0" y="0"/>
                </a:moveTo>
                <a:lnTo>
                  <a:pt x="0" y="1016000"/>
                </a:lnTo>
                <a:lnTo>
                  <a:pt x="3822700" y="10160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53" name="Freeform 31153"/>
          <p:cNvSpPr/>
          <p:nvPr/>
        </p:nvSpPr>
        <p:spPr>
          <a:xfrm rot="0" flipH="0" flipV="0">
            <a:off x="20252435" y="12465305"/>
            <a:ext cx="458723" cy="121919"/>
          </a:xfrm>
          <a:custGeom>
            <a:pathLst>
              <a:path w="3822700" h="1016000">
                <a:moveTo>
                  <a:pt x="0" y="1016000"/>
                </a:moveTo>
                <a:lnTo>
                  <a:pt x="0" y="0"/>
                </a:lnTo>
                <a:lnTo>
                  <a:pt x="38227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54" name="Freeform 31154"/>
          <p:cNvSpPr/>
          <p:nvPr/>
        </p:nvSpPr>
        <p:spPr>
          <a:xfrm rot="0" flipH="0" flipV="0">
            <a:off x="24106631" y="11870945"/>
            <a:ext cx="96011" cy="92963"/>
          </a:xfrm>
          <a:custGeom>
            <a:pathLst>
              <a:path w="800100" h="774700">
                <a:moveTo>
                  <a:pt x="0" y="0"/>
                </a:moveTo>
                <a:lnTo>
                  <a:pt x="800100" y="7747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55" name="Freeform 31155"/>
          <p:cNvSpPr/>
          <p:nvPr/>
        </p:nvSpPr>
        <p:spPr>
          <a:xfrm rot="0" flipH="0" flipV="0">
            <a:off x="23932895" y="11805413"/>
            <a:ext cx="60959" cy="59435"/>
          </a:xfrm>
          <a:custGeom>
            <a:pathLst>
              <a:path w="508000" h="495300">
                <a:moveTo>
                  <a:pt x="508000" y="495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56" name="Freeform 31156"/>
          <p:cNvSpPr/>
          <p:nvPr/>
        </p:nvSpPr>
        <p:spPr>
          <a:xfrm rot="0" flipH="0" flipV="0">
            <a:off x="24038051" y="11700257"/>
            <a:ext cx="59435" cy="59435"/>
          </a:xfrm>
          <a:custGeom>
            <a:pathLst>
              <a:path w="495300" h="495300">
                <a:moveTo>
                  <a:pt x="495300" y="495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57" name="Freeform 31157"/>
          <p:cNvSpPr/>
          <p:nvPr/>
        </p:nvSpPr>
        <p:spPr>
          <a:xfrm rot="0" flipH="0" flipV="0">
            <a:off x="23986235" y="11749025"/>
            <a:ext cx="117347" cy="123443"/>
          </a:xfrm>
          <a:custGeom>
            <a:pathLst>
              <a:path w="977900" h="1028700">
                <a:moveTo>
                  <a:pt x="0" y="1028700"/>
                </a:moveTo>
                <a:lnTo>
                  <a:pt x="977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58" name="Freeform 31158"/>
          <p:cNvSpPr/>
          <p:nvPr/>
        </p:nvSpPr>
        <p:spPr>
          <a:xfrm rot="0" flipH="0" flipV="0">
            <a:off x="23987016" y="11748700"/>
            <a:ext cx="148775" cy="151767"/>
          </a:xfrm>
          <a:custGeom>
            <a:pathLst>
              <a:path w="1239800" h="1264729">
                <a:moveTo>
                  <a:pt x="0" y="1018703"/>
                </a:moveTo>
                <a:cubicBezTo>
                  <a:pt x="181111" y="1197458"/>
                  <a:pt x="444512" y="1264729"/>
                  <a:pt x="689161" y="1194674"/>
                </a:cubicBezTo>
                <a:cubicBezTo>
                  <a:pt x="933809" y="1124620"/>
                  <a:pt x="1121693" y="928154"/>
                  <a:pt x="1180752" y="680616"/>
                </a:cubicBezTo>
                <a:cubicBezTo>
                  <a:pt x="1239800" y="433083"/>
                  <a:pt x="1160847" y="172944"/>
                  <a:pt x="974167" y="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59" name="Freeform 31159"/>
          <p:cNvSpPr/>
          <p:nvPr/>
        </p:nvSpPr>
        <p:spPr>
          <a:xfrm rot="0" flipH="0" flipV="0">
            <a:off x="23986235" y="11752073"/>
            <a:ext cx="59435" cy="59435"/>
          </a:xfrm>
          <a:custGeom>
            <a:pathLst>
              <a:path w="495300" h="495300">
                <a:moveTo>
                  <a:pt x="495300" y="495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60" name="Freeform 31160"/>
          <p:cNvSpPr/>
          <p:nvPr/>
        </p:nvSpPr>
        <p:spPr>
          <a:xfrm rot="0" flipH="0" flipV="0">
            <a:off x="20615147" y="11870945"/>
            <a:ext cx="96011" cy="92963"/>
          </a:xfrm>
          <a:custGeom>
            <a:pathLst>
              <a:path w="800100" h="774700">
                <a:moveTo>
                  <a:pt x="0" y="0"/>
                </a:moveTo>
                <a:lnTo>
                  <a:pt x="800100" y="7747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61" name="Freeform 31161"/>
          <p:cNvSpPr/>
          <p:nvPr/>
        </p:nvSpPr>
        <p:spPr>
          <a:xfrm rot="0" flipH="0" flipV="0">
            <a:off x="20441411" y="11805413"/>
            <a:ext cx="60959" cy="59435"/>
          </a:xfrm>
          <a:custGeom>
            <a:pathLst>
              <a:path w="508000" h="495300">
                <a:moveTo>
                  <a:pt x="508000" y="495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62" name="Freeform 31162"/>
          <p:cNvSpPr/>
          <p:nvPr/>
        </p:nvSpPr>
        <p:spPr>
          <a:xfrm rot="0" flipH="0" flipV="0">
            <a:off x="20545043" y="11700257"/>
            <a:ext cx="60959" cy="59435"/>
          </a:xfrm>
          <a:custGeom>
            <a:pathLst>
              <a:path w="508000" h="495300">
                <a:moveTo>
                  <a:pt x="508000" y="495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63" name="Freeform 31163"/>
          <p:cNvSpPr/>
          <p:nvPr/>
        </p:nvSpPr>
        <p:spPr>
          <a:xfrm rot="0" flipH="0" flipV="0">
            <a:off x="20494751" y="11749025"/>
            <a:ext cx="117347" cy="123443"/>
          </a:xfrm>
          <a:custGeom>
            <a:pathLst>
              <a:path w="977900" h="1028700">
                <a:moveTo>
                  <a:pt x="0" y="1028700"/>
                </a:moveTo>
                <a:lnTo>
                  <a:pt x="977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64" name="Freeform 31164"/>
          <p:cNvSpPr/>
          <p:nvPr/>
        </p:nvSpPr>
        <p:spPr>
          <a:xfrm rot="0" flipH="0" flipV="0">
            <a:off x="20495532" y="11748700"/>
            <a:ext cx="148775" cy="151767"/>
          </a:xfrm>
          <a:custGeom>
            <a:pathLst>
              <a:path w="1239800" h="1264729">
                <a:moveTo>
                  <a:pt x="0" y="1018703"/>
                </a:moveTo>
                <a:cubicBezTo>
                  <a:pt x="181111" y="1197458"/>
                  <a:pt x="444512" y="1264729"/>
                  <a:pt x="689161" y="1194674"/>
                </a:cubicBezTo>
                <a:cubicBezTo>
                  <a:pt x="933809" y="1124620"/>
                  <a:pt x="1121693" y="928154"/>
                  <a:pt x="1180752" y="680616"/>
                </a:cubicBezTo>
                <a:cubicBezTo>
                  <a:pt x="1239800" y="433083"/>
                  <a:pt x="1160847" y="172944"/>
                  <a:pt x="974167" y="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165" name="Freeform 31165"/>
          <p:cNvSpPr/>
          <p:nvPr/>
        </p:nvSpPr>
        <p:spPr>
          <a:xfrm rot="0" flipH="0" flipV="0">
            <a:off x="20493227" y="11752073"/>
            <a:ext cx="60959" cy="59435"/>
          </a:xfrm>
          <a:custGeom>
            <a:pathLst>
              <a:path w="508000" h="495300">
                <a:moveTo>
                  <a:pt x="508000" y="495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66" name="Picture 30828"/>
          <p:cNvPicPr>
            <a:picLocks noChangeAspect="0" noChangeArrowheads="1"/>
          </p:cNvPicPr>
          <p:nvPr/>
        </p:nvPicPr>
        <p:blipFill>
          <a:blip r:embed="rId311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736300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67" name="Freeform 31167"/>
          <p:cNvSpPr/>
          <p:nvPr/>
        </p:nvSpPr>
        <p:spPr>
          <a:xfrm rot="0" flipH="0" flipV="0">
            <a:off x="23736299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68" name="Picture 30828"/>
          <p:cNvPicPr>
            <a:picLocks noChangeAspect="0" noChangeArrowheads="1"/>
          </p:cNvPicPr>
          <p:nvPr/>
        </p:nvPicPr>
        <p:blipFill>
          <a:blip r:embed="rId311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736300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69" name="Freeform 31169"/>
          <p:cNvSpPr/>
          <p:nvPr/>
        </p:nvSpPr>
        <p:spPr>
          <a:xfrm rot="0" flipH="0" flipV="0">
            <a:off x="23736299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70" name="Picture 30828"/>
          <p:cNvPicPr>
            <a:picLocks noChangeAspect="0" noChangeArrowheads="1"/>
          </p:cNvPicPr>
          <p:nvPr/>
        </p:nvPicPr>
        <p:blipFill>
          <a:blip r:embed="rId311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736300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71" name="Freeform 31171"/>
          <p:cNvSpPr/>
          <p:nvPr/>
        </p:nvSpPr>
        <p:spPr>
          <a:xfrm rot="0" flipH="0" flipV="0">
            <a:off x="23736299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72" name="Picture 30828"/>
          <p:cNvPicPr>
            <a:picLocks noChangeAspect="0" noChangeArrowheads="1"/>
          </p:cNvPicPr>
          <p:nvPr/>
        </p:nvPicPr>
        <p:blipFill>
          <a:blip r:embed="rId311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736300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73" name="Freeform 31173"/>
          <p:cNvSpPr/>
          <p:nvPr/>
        </p:nvSpPr>
        <p:spPr>
          <a:xfrm rot="0" flipH="0" flipV="0">
            <a:off x="23736299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74" name="Picture 30828"/>
          <p:cNvPicPr>
            <a:picLocks noChangeAspect="0" noChangeArrowheads="1"/>
          </p:cNvPicPr>
          <p:nvPr/>
        </p:nvPicPr>
        <p:blipFill>
          <a:blip r:embed="rId311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208995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75" name="Freeform 31175"/>
          <p:cNvSpPr/>
          <p:nvPr/>
        </p:nvSpPr>
        <p:spPr>
          <a:xfrm rot="0" flipH="0" flipV="0">
            <a:off x="23208995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76" name="Picture 30828"/>
          <p:cNvPicPr>
            <a:picLocks noChangeAspect="0" noChangeArrowheads="1"/>
          </p:cNvPicPr>
          <p:nvPr/>
        </p:nvPicPr>
        <p:blipFill>
          <a:blip r:embed="rId311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208995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77" name="Freeform 31177"/>
          <p:cNvSpPr/>
          <p:nvPr/>
        </p:nvSpPr>
        <p:spPr>
          <a:xfrm rot="0" flipH="0" flipV="0">
            <a:off x="23208995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78" name="Picture 30828"/>
          <p:cNvPicPr>
            <a:picLocks noChangeAspect="0" noChangeArrowheads="1"/>
          </p:cNvPicPr>
          <p:nvPr/>
        </p:nvPicPr>
        <p:blipFill>
          <a:blip r:embed="rId311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208995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79" name="Freeform 31179"/>
          <p:cNvSpPr/>
          <p:nvPr/>
        </p:nvSpPr>
        <p:spPr>
          <a:xfrm rot="0" flipH="0" flipV="0">
            <a:off x="23208995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80" name="Picture 30828"/>
          <p:cNvPicPr>
            <a:picLocks noChangeAspect="0" noChangeArrowheads="1"/>
          </p:cNvPicPr>
          <p:nvPr/>
        </p:nvPicPr>
        <p:blipFill>
          <a:blip r:embed="rId311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3208995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81" name="Freeform 31181"/>
          <p:cNvSpPr/>
          <p:nvPr/>
        </p:nvSpPr>
        <p:spPr>
          <a:xfrm rot="0" flipH="0" flipV="0">
            <a:off x="23208995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82" name="Picture 30828"/>
          <p:cNvPicPr>
            <a:picLocks noChangeAspect="0" noChangeArrowheads="1"/>
          </p:cNvPicPr>
          <p:nvPr/>
        </p:nvPicPr>
        <p:blipFill>
          <a:blip r:embed="rId311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681691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83" name="Freeform 31183"/>
          <p:cNvSpPr/>
          <p:nvPr/>
        </p:nvSpPr>
        <p:spPr>
          <a:xfrm rot="0" flipH="0" flipV="0">
            <a:off x="22681691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84" name="Picture 30828"/>
          <p:cNvPicPr>
            <a:picLocks noChangeAspect="0" noChangeArrowheads="1"/>
          </p:cNvPicPr>
          <p:nvPr/>
        </p:nvPicPr>
        <p:blipFill>
          <a:blip r:embed="rId311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681691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85" name="Freeform 31185"/>
          <p:cNvSpPr/>
          <p:nvPr/>
        </p:nvSpPr>
        <p:spPr>
          <a:xfrm rot="0" flipH="0" flipV="0">
            <a:off x="22681691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86" name="Picture 30828"/>
          <p:cNvPicPr>
            <a:picLocks noChangeAspect="0" noChangeArrowheads="1"/>
          </p:cNvPicPr>
          <p:nvPr/>
        </p:nvPicPr>
        <p:blipFill>
          <a:blip r:embed="rId311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681691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87" name="Freeform 31187"/>
          <p:cNvSpPr/>
          <p:nvPr/>
        </p:nvSpPr>
        <p:spPr>
          <a:xfrm rot="0" flipH="0" flipV="0">
            <a:off x="22681691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88" name="Picture 30828"/>
          <p:cNvPicPr>
            <a:picLocks noChangeAspect="0" noChangeArrowheads="1"/>
          </p:cNvPicPr>
          <p:nvPr/>
        </p:nvPicPr>
        <p:blipFill>
          <a:blip r:embed="rId311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681691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89" name="Freeform 31189"/>
          <p:cNvSpPr/>
          <p:nvPr/>
        </p:nvSpPr>
        <p:spPr>
          <a:xfrm rot="0" flipH="0" flipV="0">
            <a:off x="22681691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90" name="Picture 30828"/>
          <p:cNvPicPr>
            <a:picLocks noChangeAspect="0" noChangeArrowheads="1"/>
          </p:cNvPicPr>
          <p:nvPr/>
        </p:nvPicPr>
        <p:blipFill>
          <a:blip r:embed="rId311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55912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91" name="Freeform 31191"/>
          <p:cNvSpPr/>
          <p:nvPr/>
        </p:nvSpPr>
        <p:spPr>
          <a:xfrm rot="0" flipH="0" flipV="0">
            <a:off x="22155911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92" name="Picture 30828"/>
          <p:cNvPicPr>
            <a:picLocks noChangeAspect="0" noChangeArrowheads="1"/>
          </p:cNvPicPr>
          <p:nvPr/>
        </p:nvPicPr>
        <p:blipFill>
          <a:blip r:embed="rId311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55912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93" name="Freeform 31193"/>
          <p:cNvSpPr/>
          <p:nvPr/>
        </p:nvSpPr>
        <p:spPr>
          <a:xfrm rot="0" flipH="0" flipV="0">
            <a:off x="22155911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94" name="Picture 30828"/>
          <p:cNvPicPr>
            <a:picLocks noChangeAspect="0" noChangeArrowheads="1"/>
          </p:cNvPicPr>
          <p:nvPr/>
        </p:nvPicPr>
        <p:blipFill>
          <a:blip r:embed="rId311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55912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95" name="Freeform 31195"/>
          <p:cNvSpPr/>
          <p:nvPr/>
        </p:nvSpPr>
        <p:spPr>
          <a:xfrm rot="0" flipH="0" flipV="0">
            <a:off x="22155911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96" name="Picture 30828"/>
          <p:cNvPicPr>
            <a:picLocks noChangeAspect="0" noChangeArrowheads="1"/>
          </p:cNvPicPr>
          <p:nvPr/>
        </p:nvPicPr>
        <p:blipFill>
          <a:blip r:embed="rId311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55912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97" name="Freeform 31197"/>
          <p:cNvSpPr/>
          <p:nvPr/>
        </p:nvSpPr>
        <p:spPr>
          <a:xfrm rot="0" flipH="0" flipV="0">
            <a:off x="22155911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198" name="Picture 30828"/>
          <p:cNvPicPr>
            <a:picLocks noChangeAspect="0" noChangeArrowheads="1"/>
          </p:cNvPicPr>
          <p:nvPr/>
        </p:nvPicPr>
        <p:blipFill>
          <a:blip r:embed="rId311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28608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199" name="Freeform 31199"/>
          <p:cNvSpPr/>
          <p:nvPr/>
        </p:nvSpPr>
        <p:spPr>
          <a:xfrm rot="0" flipH="0" flipV="0">
            <a:off x="21628607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00" name="Picture 30828"/>
          <p:cNvPicPr>
            <a:picLocks noChangeAspect="0" noChangeArrowheads="1"/>
          </p:cNvPicPr>
          <p:nvPr/>
        </p:nvPicPr>
        <p:blipFill>
          <a:blip r:embed="rId312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28608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01" name="Freeform 31201"/>
          <p:cNvSpPr/>
          <p:nvPr/>
        </p:nvSpPr>
        <p:spPr>
          <a:xfrm rot="0" flipH="0" flipV="0">
            <a:off x="21628607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02" name="Picture 30828"/>
          <p:cNvPicPr>
            <a:picLocks noChangeAspect="0" noChangeArrowheads="1"/>
          </p:cNvPicPr>
          <p:nvPr/>
        </p:nvPicPr>
        <p:blipFill>
          <a:blip r:embed="rId312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28608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03" name="Freeform 31203"/>
          <p:cNvSpPr/>
          <p:nvPr/>
        </p:nvSpPr>
        <p:spPr>
          <a:xfrm rot="0" flipH="0" flipV="0">
            <a:off x="21628607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04" name="Picture 30828"/>
          <p:cNvPicPr>
            <a:picLocks noChangeAspect="0" noChangeArrowheads="1"/>
          </p:cNvPicPr>
          <p:nvPr/>
        </p:nvPicPr>
        <p:blipFill>
          <a:blip r:embed="rId312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28608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05" name="Freeform 31205"/>
          <p:cNvSpPr/>
          <p:nvPr/>
        </p:nvSpPr>
        <p:spPr>
          <a:xfrm rot="0" flipH="0" flipV="0">
            <a:off x="21628607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06" name="Picture 30828"/>
          <p:cNvPicPr>
            <a:picLocks noChangeAspect="0" noChangeArrowheads="1"/>
          </p:cNvPicPr>
          <p:nvPr/>
        </p:nvPicPr>
        <p:blipFill>
          <a:blip r:embed="rId312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01304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07" name="Freeform 31207"/>
          <p:cNvSpPr/>
          <p:nvPr/>
        </p:nvSpPr>
        <p:spPr>
          <a:xfrm rot="0" flipH="0" flipV="0">
            <a:off x="21101303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08" name="Picture 30828"/>
          <p:cNvPicPr>
            <a:picLocks noChangeAspect="0" noChangeArrowheads="1"/>
          </p:cNvPicPr>
          <p:nvPr/>
        </p:nvPicPr>
        <p:blipFill>
          <a:blip r:embed="rId312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01304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09" name="Freeform 31209"/>
          <p:cNvSpPr/>
          <p:nvPr/>
        </p:nvSpPr>
        <p:spPr>
          <a:xfrm rot="0" flipH="0" flipV="0">
            <a:off x="21101303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10" name="Picture 30828"/>
          <p:cNvPicPr>
            <a:picLocks noChangeAspect="0" noChangeArrowheads="1"/>
          </p:cNvPicPr>
          <p:nvPr/>
        </p:nvPicPr>
        <p:blipFill>
          <a:blip r:embed="rId312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01304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11" name="Freeform 31211"/>
          <p:cNvSpPr/>
          <p:nvPr/>
        </p:nvSpPr>
        <p:spPr>
          <a:xfrm rot="0" flipH="0" flipV="0">
            <a:off x="21101303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12" name="Picture 30828"/>
          <p:cNvPicPr>
            <a:picLocks noChangeAspect="0" noChangeArrowheads="1"/>
          </p:cNvPicPr>
          <p:nvPr/>
        </p:nvPicPr>
        <p:blipFill>
          <a:blip r:embed="rId312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01304" y="120324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13" name="Freeform 31213"/>
          <p:cNvSpPr/>
          <p:nvPr/>
        </p:nvSpPr>
        <p:spPr>
          <a:xfrm rot="0" flipH="0" flipV="0">
            <a:off x="21101303" y="120340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14" name="Picture 30828"/>
          <p:cNvPicPr>
            <a:picLocks noChangeAspect="0" noChangeArrowheads="1"/>
          </p:cNvPicPr>
          <p:nvPr/>
        </p:nvPicPr>
        <p:blipFill>
          <a:blip r:embed="rId312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166601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15" name="Freeform 31215"/>
          <p:cNvSpPr/>
          <p:nvPr/>
        </p:nvSpPr>
        <p:spPr>
          <a:xfrm rot="0" flipH="0" flipV="0">
            <a:off x="20781263" y="1216660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16" name="Picture 30828"/>
          <p:cNvPicPr>
            <a:picLocks noChangeAspect="0" noChangeArrowheads="1"/>
          </p:cNvPicPr>
          <p:nvPr/>
        </p:nvPicPr>
        <p:blipFill>
          <a:blip r:embed="rId312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166601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17" name="Freeform 31217"/>
          <p:cNvSpPr/>
          <p:nvPr/>
        </p:nvSpPr>
        <p:spPr>
          <a:xfrm rot="0" flipH="0" flipV="0">
            <a:off x="20781263" y="1216660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18" name="Picture 30828"/>
          <p:cNvPicPr>
            <a:picLocks noChangeAspect="0" noChangeArrowheads="1"/>
          </p:cNvPicPr>
          <p:nvPr/>
        </p:nvPicPr>
        <p:blipFill>
          <a:blip r:embed="rId312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166601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19" name="Freeform 31219"/>
          <p:cNvSpPr/>
          <p:nvPr/>
        </p:nvSpPr>
        <p:spPr>
          <a:xfrm rot="0" flipH="0" flipV="0">
            <a:off x="20781263" y="1216660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20" name="Picture 30828"/>
          <p:cNvPicPr>
            <a:picLocks noChangeAspect="0" noChangeArrowheads="1"/>
          </p:cNvPicPr>
          <p:nvPr/>
        </p:nvPicPr>
        <p:blipFill>
          <a:blip r:embed="rId312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166601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21" name="Freeform 31221"/>
          <p:cNvSpPr/>
          <p:nvPr/>
        </p:nvSpPr>
        <p:spPr>
          <a:xfrm rot="0" flipH="0" flipV="0">
            <a:off x="20781263" y="1216660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22" name="Picture 30828"/>
          <p:cNvPicPr>
            <a:picLocks noChangeAspect="0" noChangeArrowheads="1"/>
          </p:cNvPicPr>
          <p:nvPr/>
        </p:nvPicPr>
        <p:blipFill>
          <a:blip r:embed="rId312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69390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23" name="Freeform 31223"/>
          <p:cNvSpPr/>
          <p:nvPr/>
        </p:nvSpPr>
        <p:spPr>
          <a:xfrm rot="0" flipH="0" flipV="0">
            <a:off x="20781263" y="1269390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24" name="Picture 30828"/>
          <p:cNvPicPr>
            <a:picLocks noChangeAspect="0" noChangeArrowheads="1"/>
          </p:cNvPicPr>
          <p:nvPr/>
        </p:nvPicPr>
        <p:blipFill>
          <a:blip r:embed="rId312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69390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25" name="Freeform 31225"/>
          <p:cNvSpPr/>
          <p:nvPr/>
        </p:nvSpPr>
        <p:spPr>
          <a:xfrm rot="0" flipH="0" flipV="0">
            <a:off x="20781263" y="1269390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26" name="Picture 30828"/>
          <p:cNvPicPr>
            <a:picLocks noChangeAspect="0" noChangeArrowheads="1"/>
          </p:cNvPicPr>
          <p:nvPr/>
        </p:nvPicPr>
        <p:blipFill>
          <a:blip r:embed="rId312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69390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27" name="Freeform 31227"/>
          <p:cNvSpPr/>
          <p:nvPr/>
        </p:nvSpPr>
        <p:spPr>
          <a:xfrm rot="0" flipH="0" flipV="0">
            <a:off x="20781263" y="1269390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28" name="Picture 30828"/>
          <p:cNvPicPr>
            <a:picLocks noChangeAspect="0" noChangeArrowheads="1"/>
          </p:cNvPicPr>
          <p:nvPr/>
        </p:nvPicPr>
        <p:blipFill>
          <a:blip r:embed="rId312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69390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29" name="Freeform 31229"/>
          <p:cNvSpPr/>
          <p:nvPr/>
        </p:nvSpPr>
        <p:spPr>
          <a:xfrm rot="0" flipH="0" flipV="0">
            <a:off x="20781263" y="1269390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30" name="Picture 30828"/>
          <p:cNvPicPr>
            <a:picLocks noChangeAspect="0" noChangeArrowheads="1"/>
          </p:cNvPicPr>
          <p:nvPr/>
        </p:nvPicPr>
        <p:blipFill>
          <a:blip r:embed="rId31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0610597"/>
            <a:ext cx="71627" cy="70103"/>
          </a:xfrm>
          <a:prstGeom prst="rect">
            <a:avLst/>
          </a:prstGeom>
          <a:noFill/>
          <a:extLst/>
        </p:spPr>
      </p:pic>
      <p:sp>
        <p:nvSpPr>
          <p:cNvPr id="31231" name="Freeform 31231"/>
          <p:cNvSpPr/>
          <p:nvPr/>
        </p:nvSpPr>
        <p:spPr>
          <a:xfrm rot="0" flipH="0" flipV="0">
            <a:off x="20781263" y="106105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32" name="Picture 30828"/>
          <p:cNvPicPr>
            <a:picLocks noChangeAspect="0" noChangeArrowheads="1"/>
          </p:cNvPicPr>
          <p:nvPr/>
        </p:nvPicPr>
        <p:blipFill>
          <a:blip r:embed="rId312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0610597"/>
            <a:ext cx="71627" cy="70103"/>
          </a:xfrm>
          <a:prstGeom prst="rect">
            <a:avLst/>
          </a:prstGeom>
          <a:noFill/>
          <a:extLst/>
        </p:spPr>
      </p:pic>
      <p:sp>
        <p:nvSpPr>
          <p:cNvPr id="31233" name="Freeform 31233"/>
          <p:cNvSpPr/>
          <p:nvPr/>
        </p:nvSpPr>
        <p:spPr>
          <a:xfrm rot="0" flipH="0" flipV="0">
            <a:off x="20781263" y="106105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34" name="Picture 30828"/>
          <p:cNvPicPr>
            <a:picLocks noChangeAspect="0" noChangeArrowheads="1"/>
          </p:cNvPicPr>
          <p:nvPr/>
        </p:nvPicPr>
        <p:blipFill>
          <a:blip r:embed="rId312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0610597"/>
            <a:ext cx="71627" cy="70103"/>
          </a:xfrm>
          <a:prstGeom prst="rect">
            <a:avLst/>
          </a:prstGeom>
          <a:noFill/>
          <a:extLst/>
        </p:spPr>
      </p:pic>
      <p:sp>
        <p:nvSpPr>
          <p:cNvPr id="31235" name="Freeform 31235"/>
          <p:cNvSpPr/>
          <p:nvPr/>
        </p:nvSpPr>
        <p:spPr>
          <a:xfrm rot="0" flipH="0" flipV="0">
            <a:off x="20781263" y="106105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36" name="Picture 30828"/>
          <p:cNvPicPr>
            <a:picLocks noChangeAspect="0" noChangeArrowheads="1"/>
          </p:cNvPicPr>
          <p:nvPr/>
        </p:nvPicPr>
        <p:blipFill>
          <a:blip r:embed="rId312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0610597"/>
            <a:ext cx="71627" cy="70103"/>
          </a:xfrm>
          <a:prstGeom prst="rect">
            <a:avLst/>
          </a:prstGeom>
          <a:noFill/>
          <a:extLst/>
        </p:spPr>
      </p:pic>
      <p:sp>
        <p:nvSpPr>
          <p:cNvPr id="31237" name="Freeform 31237"/>
          <p:cNvSpPr/>
          <p:nvPr/>
        </p:nvSpPr>
        <p:spPr>
          <a:xfrm rot="0" flipH="0" flipV="0">
            <a:off x="20781263" y="106105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38" name="Picture 30828"/>
          <p:cNvPicPr>
            <a:picLocks noChangeAspect="0" noChangeArrowheads="1"/>
          </p:cNvPicPr>
          <p:nvPr/>
        </p:nvPicPr>
        <p:blipFill>
          <a:blip r:embed="rId312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113637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39" name="Freeform 31239"/>
          <p:cNvSpPr/>
          <p:nvPr/>
        </p:nvSpPr>
        <p:spPr>
          <a:xfrm rot="0" flipH="0" flipV="0">
            <a:off x="20781263" y="111363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40" name="Picture 30828"/>
          <p:cNvPicPr>
            <a:picLocks noChangeAspect="0" noChangeArrowheads="1"/>
          </p:cNvPicPr>
          <p:nvPr/>
        </p:nvPicPr>
        <p:blipFill>
          <a:blip r:embed="rId312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113637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41" name="Freeform 31241"/>
          <p:cNvSpPr/>
          <p:nvPr/>
        </p:nvSpPr>
        <p:spPr>
          <a:xfrm rot="0" flipH="0" flipV="0">
            <a:off x="20781263" y="111363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42" name="Picture 30828"/>
          <p:cNvPicPr>
            <a:picLocks noChangeAspect="0" noChangeArrowheads="1"/>
          </p:cNvPicPr>
          <p:nvPr/>
        </p:nvPicPr>
        <p:blipFill>
          <a:blip r:embed="rId312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113637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43" name="Freeform 31243"/>
          <p:cNvSpPr/>
          <p:nvPr/>
        </p:nvSpPr>
        <p:spPr>
          <a:xfrm rot="0" flipH="0" flipV="0">
            <a:off x="20781263" y="111363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44" name="Picture 30828"/>
          <p:cNvPicPr>
            <a:picLocks noChangeAspect="0" noChangeArrowheads="1"/>
          </p:cNvPicPr>
          <p:nvPr/>
        </p:nvPicPr>
        <p:blipFill>
          <a:blip r:embed="rId31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113637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45" name="Freeform 31245"/>
          <p:cNvSpPr/>
          <p:nvPr/>
        </p:nvSpPr>
        <p:spPr>
          <a:xfrm rot="0" flipH="0" flipV="0">
            <a:off x="20781263" y="111363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46" name="Picture 30828"/>
          <p:cNvPicPr>
            <a:picLocks noChangeAspect="0" noChangeArrowheads="1"/>
          </p:cNvPicPr>
          <p:nvPr/>
        </p:nvPicPr>
        <p:blipFill>
          <a:blip r:embed="rId312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166368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47" name="Freeform 31247"/>
          <p:cNvSpPr/>
          <p:nvPr/>
        </p:nvSpPr>
        <p:spPr>
          <a:xfrm rot="0" flipH="0" flipV="0">
            <a:off x="20781263" y="116636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48" name="Picture 30828"/>
          <p:cNvPicPr>
            <a:picLocks noChangeAspect="0" noChangeArrowheads="1"/>
          </p:cNvPicPr>
          <p:nvPr/>
        </p:nvPicPr>
        <p:blipFill>
          <a:blip r:embed="rId312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166368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49" name="Freeform 31249"/>
          <p:cNvSpPr/>
          <p:nvPr/>
        </p:nvSpPr>
        <p:spPr>
          <a:xfrm rot="0" flipH="0" flipV="0">
            <a:off x="20781263" y="116636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50" name="Picture 30828"/>
          <p:cNvPicPr>
            <a:picLocks noChangeAspect="0" noChangeArrowheads="1"/>
          </p:cNvPicPr>
          <p:nvPr/>
        </p:nvPicPr>
        <p:blipFill>
          <a:blip r:embed="rId312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166368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51" name="Freeform 31251"/>
          <p:cNvSpPr/>
          <p:nvPr/>
        </p:nvSpPr>
        <p:spPr>
          <a:xfrm rot="0" flipH="0" flipV="0">
            <a:off x="20781263" y="116636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52" name="Picture 30828"/>
          <p:cNvPicPr>
            <a:picLocks noChangeAspect="0" noChangeArrowheads="1"/>
          </p:cNvPicPr>
          <p:nvPr/>
        </p:nvPicPr>
        <p:blipFill>
          <a:blip r:embed="rId312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1663680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53" name="Freeform 31253"/>
          <p:cNvSpPr/>
          <p:nvPr/>
        </p:nvSpPr>
        <p:spPr>
          <a:xfrm rot="0" flipH="0" flipV="0">
            <a:off x="20781263" y="116636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54" name="Picture 30828"/>
          <p:cNvPicPr>
            <a:picLocks noChangeAspect="0" noChangeArrowheads="1"/>
          </p:cNvPicPr>
          <p:nvPr/>
        </p:nvPicPr>
        <p:blipFill>
          <a:blip r:embed="rId312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19098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55" name="Freeform 31255"/>
          <p:cNvSpPr/>
          <p:nvPr/>
        </p:nvSpPr>
        <p:spPr>
          <a:xfrm rot="0" flipH="0" flipV="0">
            <a:off x="20781263" y="1219098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56" name="Picture 30828"/>
          <p:cNvPicPr>
            <a:picLocks noChangeAspect="0" noChangeArrowheads="1"/>
          </p:cNvPicPr>
          <p:nvPr/>
        </p:nvPicPr>
        <p:blipFill>
          <a:blip r:embed="rId312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19098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57" name="Freeform 31257"/>
          <p:cNvSpPr/>
          <p:nvPr/>
        </p:nvSpPr>
        <p:spPr>
          <a:xfrm rot="0" flipH="0" flipV="0">
            <a:off x="20781263" y="1219098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58" name="Picture 30828"/>
          <p:cNvPicPr>
            <a:picLocks noChangeAspect="0" noChangeArrowheads="1"/>
          </p:cNvPicPr>
          <p:nvPr/>
        </p:nvPicPr>
        <p:blipFill>
          <a:blip r:embed="rId312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19098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59" name="Freeform 31259"/>
          <p:cNvSpPr/>
          <p:nvPr/>
        </p:nvSpPr>
        <p:spPr>
          <a:xfrm rot="0" flipH="0" flipV="0">
            <a:off x="20781263" y="1219098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60" name="Picture 30828"/>
          <p:cNvPicPr>
            <a:picLocks noChangeAspect="0" noChangeArrowheads="1"/>
          </p:cNvPicPr>
          <p:nvPr/>
        </p:nvPicPr>
        <p:blipFill>
          <a:blip r:embed="rId312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190984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61" name="Freeform 31261"/>
          <p:cNvSpPr/>
          <p:nvPr/>
        </p:nvSpPr>
        <p:spPr>
          <a:xfrm rot="0" flipH="0" flipV="0">
            <a:off x="20781263" y="1219098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62" name="Picture 30828"/>
          <p:cNvPicPr>
            <a:picLocks noChangeAspect="0" noChangeArrowheads="1"/>
          </p:cNvPicPr>
          <p:nvPr/>
        </p:nvPicPr>
        <p:blipFill>
          <a:blip r:embed="rId312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7182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63" name="Freeform 31263"/>
          <p:cNvSpPr/>
          <p:nvPr/>
        </p:nvSpPr>
        <p:spPr>
          <a:xfrm rot="0" flipH="0" flipV="0">
            <a:off x="20781263" y="127182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64" name="Picture 30828"/>
          <p:cNvPicPr>
            <a:picLocks noChangeAspect="0" noChangeArrowheads="1"/>
          </p:cNvPicPr>
          <p:nvPr/>
        </p:nvPicPr>
        <p:blipFill>
          <a:blip r:embed="rId312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7182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65" name="Freeform 31265"/>
          <p:cNvSpPr/>
          <p:nvPr/>
        </p:nvSpPr>
        <p:spPr>
          <a:xfrm rot="0" flipH="0" flipV="0">
            <a:off x="20781263" y="127182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66" name="Picture 30828"/>
          <p:cNvPicPr>
            <a:picLocks noChangeAspect="0" noChangeArrowheads="1"/>
          </p:cNvPicPr>
          <p:nvPr/>
        </p:nvPicPr>
        <p:blipFill>
          <a:blip r:embed="rId312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7182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67" name="Freeform 31267"/>
          <p:cNvSpPr/>
          <p:nvPr/>
        </p:nvSpPr>
        <p:spPr>
          <a:xfrm rot="0" flipH="0" flipV="0">
            <a:off x="20781263" y="127182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68" name="Picture 30828"/>
          <p:cNvPicPr>
            <a:picLocks noChangeAspect="0" noChangeArrowheads="1"/>
          </p:cNvPicPr>
          <p:nvPr/>
        </p:nvPicPr>
        <p:blipFill>
          <a:blip r:embed="rId312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271828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69" name="Freeform 31269"/>
          <p:cNvSpPr/>
          <p:nvPr/>
        </p:nvSpPr>
        <p:spPr>
          <a:xfrm rot="0" flipH="0" flipV="0">
            <a:off x="20781263" y="127182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70" name="Picture 30828"/>
          <p:cNvPicPr>
            <a:picLocks noChangeAspect="0" noChangeArrowheads="1"/>
          </p:cNvPicPr>
          <p:nvPr/>
        </p:nvPicPr>
        <p:blipFill>
          <a:blip r:embed="rId312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324406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71" name="Freeform 31271"/>
          <p:cNvSpPr/>
          <p:nvPr/>
        </p:nvSpPr>
        <p:spPr>
          <a:xfrm rot="0" flipH="0" flipV="0">
            <a:off x="20781263" y="1324406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72" name="Picture 30828"/>
          <p:cNvPicPr>
            <a:picLocks noChangeAspect="0" noChangeArrowheads="1"/>
          </p:cNvPicPr>
          <p:nvPr/>
        </p:nvPicPr>
        <p:blipFill>
          <a:blip r:embed="rId312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324406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73" name="Freeform 31273"/>
          <p:cNvSpPr/>
          <p:nvPr/>
        </p:nvSpPr>
        <p:spPr>
          <a:xfrm rot="0" flipH="0" flipV="0">
            <a:off x="20781263" y="1324406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74" name="Picture 30828"/>
          <p:cNvPicPr>
            <a:picLocks noChangeAspect="0" noChangeArrowheads="1"/>
          </p:cNvPicPr>
          <p:nvPr/>
        </p:nvPicPr>
        <p:blipFill>
          <a:blip r:embed="rId312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324406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75" name="Freeform 31275"/>
          <p:cNvSpPr/>
          <p:nvPr/>
        </p:nvSpPr>
        <p:spPr>
          <a:xfrm rot="0" flipH="0" flipV="0">
            <a:off x="20781263" y="1324406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76" name="Picture 30828"/>
          <p:cNvPicPr>
            <a:picLocks noChangeAspect="0" noChangeArrowheads="1"/>
          </p:cNvPicPr>
          <p:nvPr/>
        </p:nvPicPr>
        <p:blipFill>
          <a:blip r:embed="rId312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324406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77" name="Freeform 31277"/>
          <p:cNvSpPr/>
          <p:nvPr/>
        </p:nvSpPr>
        <p:spPr>
          <a:xfrm rot="0" flipH="0" flipV="0">
            <a:off x="20781263" y="1324406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78" name="Picture 30828"/>
          <p:cNvPicPr>
            <a:picLocks noChangeAspect="0" noChangeArrowheads="1"/>
          </p:cNvPicPr>
          <p:nvPr/>
        </p:nvPicPr>
        <p:blipFill>
          <a:blip r:embed="rId312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377137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79" name="Freeform 31279"/>
          <p:cNvSpPr/>
          <p:nvPr/>
        </p:nvSpPr>
        <p:spPr>
          <a:xfrm rot="0" flipH="0" flipV="0">
            <a:off x="20781263" y="1377137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80" name="Picture 30828"/>
          <p:cNvPicPr>
            <a:picLocks noChangeAspect="0" noChangeArrowheads="1"/>
          </p:cNvPicPr>
          <p:nvPr/>
        </p:nvPicPr>
        <p:blipFill>
          <a:blip r:embed="rId312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377137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81" name="Freeform 31281"/>
          <p:cNvSpPr/>
          <p:nvPr/>
        </p:nvSpPr>
        <p:spPr>
          <a:xfrm rot="0" flipH="0" flipV="0">
            <a:off x="20781263" y="1377137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82" name="Picture 30828"/>
          <p:cNvPicPr>
            <a:picLocks noChangeAspect="0" noChangeArrowheads="1"/>
          </p:cNvPicPr>
          <p:nvPr/>
        </p:nvPicPr>
        <p:blipFill>
          <a:blip r:embed="rId312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377137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83" name="Freeform 31283"/>
          <p:cNvSpPr/>
          <p:nvPr/>
        </p:nvSpPr>
        <p:spPr>
          <a:xfrm rot="0" flipH="0" flipV="0">
            <a:off x="20781263" y="1377137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84" name="Picture 30828"/>
          <p:cNvPicPr>
            <a:picLocks noChangeAspect="0" noChangeArrowheads="1"/>
          </p:cNvPicPr>
          <p:nvPr/>
        </p:nvPicPr>
        <p:blipFill>
          <a:blip r:embed="rId312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377137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85" name="Freeform 31285"/>
          <p:cNvSpPr/>
          <p:nvPr/>
        </p:nvSpPr>
        <p:spPr>
          <a:xfrm rot="0" flipH="0" flipV="0">
            <a:off x="20781263" y="1377137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86" name="Picture 30828"/>
          <p:cNvPicPr>
            <a:picLocks noChangeAspect="0" noChangeArrowheads="1"/>
          </p:cNvPicPr>
          <p:nvPr/>
        </p:nvPicPr>
        <p:blipFill>
          <a:blip r:embed="rId312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429867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87" name="Freeform 31287"/>
          <p:cNvSpPr/>
          <p:nvPr/>
        </p:nvSpPr>
        <p:spPr>
          <a:xfrm rot="0" flipH="0" flipV="0">
            <a:off x="20781263" y="142986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88" name="Picture 30828"/>
          <p:cNvPicPr>
            <a:picLocks noChangeAspect="0" noChangeArrowheads="1"/>
          </p:cNvPicPr>
          <p:nvPr/>
        </p:nvPicPr>
        <p:blipFill>
          <a:blip r:embed="rId31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429867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89" name="Freeform 31289"/>
          <p:cNvSpPr/>
          <p:nvPr/>
        </p:nvSpPr>
        <p:spPr>
          <a:xfrm rot="0" flipH="0" flipV="0">
            <a:off x="20781263" y="142986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90" name="Picture 30828"/>
          <p:cNvPicPr>
            <a:picLocks noChangeAspect="0" noChangeArrowheads="1"/>
          </p:cNvPicPr>
          <p:nvPr/>
        </p:nvPicPr>
        <p:blipFill>
          <a:blip r:embed="rId312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429867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91" name="Freeform 31291"/>
          <p:cNvSpPr/>
          <p:nvPr/>
        </p:nvSpPr>
        <p:spPr>
          <a:xfrm rot="0" flipH="0" flipV="0">
            <a:off x="20781263" y="142986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92" name="Picture 30828"/>
          <p:cNvPicPr>
            <a:picLocks noChangeAspect="0" noChangeArrowheads="1"/>
          </p:cNvPicPr>
          <p:nvPr/>
        </p:nvPicPr>
        <p:blipFill>
          <a:blip r:embed="rId312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429867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93" name="Freeform 31293"/>
          <p:cNvSpPr/>
          <p:nvPr/>
        </p:nvSpPr>
        <p:spPr>
          <a:xfrm rot="0" flipH="0" flipV="0">
            <a:off x="20781263" y="142986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94" name="Picture 30828"/>
          <p:cNvPicPr>
            <a:picLocks noChangeAspect="0" noChangeArrowheads="1"/>
          </p:cNvPicPr>
          <p:nvPr/>
        </p:nvPicPr>
        <p:blipFill>
          <a:blip r:embed="rId312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4825981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95" name="Freeform 31295"/>
          <p:cNvSpPr/>
          <p:nvPr/>
        </p:nvSpPr>
        <p:spPr>
          <a:xfrm rot="0" flipH="0" flipV="0">
            <a:off x="20781263" y="148259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96" name="Picture 30828"/>
          <p:cNvPicPr>
            <a:picLocks noChangeAspect="0" noChangeArrowheads="1"/>
          </p:cNvPicPr>
          <p:nvPr/>
        </p:nvPicPr>
        <p:blipFill>
          <a:blip r:embed="rId312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4825981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297" name="Freeform 31297"/>
          <p:cNvSpPr/>
          <p:nvPr/>
        </p:nvSpPr>
        <p:spPr>
          <a:xfrm rot="0" flipH="0" flipV="0">
            <a:off x="20781263" y="148259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298" name="Picture 30828"/>
          <p:cNvPicPr>
            <a:picLocks noChangeAspect="0" noChangeArrowheads="1"/>
          </p:cNvPicPr>
          <p:nvPr/>
        </p:nvPicPr>
        <p:blipFill>
          <a:blip r:embed="rId312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4825981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299" name="Picture 31299"/>
          <p:cNvPicPr>
            <a:picLocks noChangeAspect="0" noChangeArrowheads="1"/>
          </p:cNvPicPr>
          <p:nvPr/>
        </p:nvPicPr>
        <p:blipFill>
          <a:blip r:embed="rId312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610597"/>
            <a:ext cx="73152" cy="70103"/>
          </a:xfrm>
          <a:prstGeom prst="rect">
            <a:avLst/>
          </a:prstGeom>
          <a:noFill/>
          <a:extLst/>
        </p:spPr>
      </p:pic>
      <p:sp>
        <p:nvSpPr>
          <p:cNvPr id="31300" name="Freeform 31300"/>
          <p:cNvSpPr/>
          <p:nvPr/>
        </p:nvSpPr>
        <p:spPr>
          <a:xfrm rot="0" flipH="0" flipV="0">
            <a:off x="20781263" y="148259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01" name="Picture 30828"/>
          <p:cNvPicPr>
            <a:picLocks noChangeAspect="0" noChangeArrowheads="1"/>
          </p:cNvPicPr>
          <p:nvPr/>
        </p:nvPicPr>
        <p:blipFill>
          <a:blip r:embed="rId313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81263" y="14825981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02" name="Freeform 31302"/>
          <p:cNvSpPr/>
          <p:nvPr/>
        </p:nvSpPr>
        <p:spPr>
          <a:xfrm rot="0" flipH="0" flipV="0">
            <a:off x="20781263" y="148259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03" name="Picture 30828"/>
          <p:cNvPicPr>
            <a:picLocks noChangeAspect="0" noChangeArrowheads="1"/>
          </p:cNvPicPr>
          <p:nvPr/>
        </p:nvPicPr>
        <p:blipFill>
          <a:blip r:embed="rId313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63332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04" name="Freeform 31304"/>
          <p:cNvSpPr/>
          <p:nvPr/>
        </p:nvSpPr>
        <p:spPr>
          <a:xfrm rot="0" flipH="0" flipV="0">
            <a:off x="2056333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05" name="Picture 30828"/>
          <p:cNvPicPr>
            <a:picLocks noChangeAspect="0" noChangeArrowheads="1"/>
          </p:cNvPicPr>
          <p:nvPr/>
        </p:nvPicPr>
        <p:blipFill>
          <a:blip r:embed="rId313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63332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06" name="Freeform 31306"/>
          <p:cNvSpPr/>
          <p:nvPr/>
        </p:nvSpPr>
        <p:spPr>
          <a:xfrm rot="0" flipH="0" flipV="0">
            <a:off x="2056333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07" name="Picture 30828"/>
          <p:cNvPicPr>
            <a:picLocks noChangeAspect="0" noChangeArrowheads="1"/>
          </p:cNvPicPr>
          <p:nvPr/>
        </p:nvPicPr>
        <p:blipFill>
          <a:blip r:embed="rId313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63332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308" name="Picture 31299"/>
          <p:cNvPicPr>
            <a:picLocks noChangeAspect="0" noChangeArrowheads="1"/>
          </p:cNvPicPr>
          <p:nvPr/>
        </p:nvPicPr>
        <p:blipFill>
          <a:blip r:embed="rId313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1136377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09" name="Freeform 31309"/>
          <p:cNvSpPr/>
          <p:nvPr/>
        </p:nvSpPr>
        <p:spPr>
          <a:xfrm rot="0" flipH="0" flipV="0">
            <a:off x="2056333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10" name="Picture 30828"/>
          <p:cNvPicPr>
            <a:picLocks noChangeAspect="0" noChangeArrowheads="1"/>
          </p:cNvPicPr>
          <p:nvPr/>
        </p:nvPicPr>
        <p:blipFill>
          <a:blip r:embed="rId313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63332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11" name="Freeform 31311"/>
          <p:cNvSpPr/>
          <p:nvPr/>
        </p:nvSpPr>
        <p:spPr>
          <a:xfrm rot="0" flipH="0" flipV="0">
            <a:off x="2056333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12" name="Freeform 31312"/>
          <p:cNvSpPr/>
          <p:nvPr/>
        </p:nvSpPr>
        <p:spPr>
          <a:xfrm rot="0" flipH="0" flipV="0">
            <a:off x="3101339" y="116636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13" name="Freeform 31313"/>
          <p:cNvSpPr/>
          <p:nvPr/>
        </p:nvSpPr>
        <p:spPr>
          <a:xfrm rot="0" flipH="0" flipV="0">
            <a:off x="3101339" y="116636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14" name="Freeform 31314"/>
          <p:cNvSpPr/>
          <p:nvPr/>
        </p:nvSpPr>
        <p:spPr>
          <a:xfrm rot="0" flipH="0" flipV="0">
            <a:off x="3101339" y="1219098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15" name="Picture 31299"/>
          <p:cNvPicPr>
            <a:picLocks noChangeAspect="0" noChangeArrowheads="1"/>
          </p:cNvPicPr>
          <p:nvPr/>
        </p:nvPicPr>
        <p:blipFill>
          <a:blip r:embed="rId313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2190984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16" name="Picture 31299"/>
          <p:cNvPicPr>
            <a:picLocks noChangeAspect="0" noChangeArrowheads="1"/>
          </p:cNvPicPr>
          <p:nvPr/>
        </p:nvPicPr>
        <p:blipFill>
          <a:blip r:embed="rId313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271828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17" name="Freeform 31317"/>
          <p:cNvSpPr/>
          <p:nvPr/>
        </p:nvSpPr>
        <p:spPr>
          <a:xfrm rot="0" flipH="0" flipV="0">
            <a:off x="3101339" y="106105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18" name="Freeform 31318"/>
          <p:cNvSpPr/>
          <p:nvPr/>
        </p:nvSpPr>
        <p:spPr>
          <a:xfrm rot="0" flipH="0" flipV="0">
            <a:off x="3101339" y="111363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19" name="Freeform 31319"/>
          <p:cNvSpPr/>
          <p:nvPr/>
        </p:nvSpPr>
        <p:spPr>
          <a:xfrm rot="0" flipH="0" flipV="0">
            <a:off x="3101339" y="111363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20" name="Picture 31299"/>
          <p:cNvPicPr>
            <a:picLocks noChangeAspect="0" noChangeArrowheads="1"/>
          </p:cNvPicPr>
          <p:nvPr/>
        </p:nvPicPr>
        <p:blipFill>
          <a:blip r:embed="rId313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610597"/>
            <a:ext cx="73152" cy="70103"/>
          </a:xfrm>
          <a:prstGeom prst="rect">
            <a:avLst/>
          </a:prstGeom>
          <a:noFill/>
          <a:extLst/>
        </p:spPr>
      </p:pic>
      <p:sp>
        <p:nvSpPr>
          <p:cNvPr id="31321" name="Freeform 31321"/>
          <p:cNvSpPr/>
          <p:nvPr/>
        </p:nvSpPr>
        <p:spPr>
          <a:xfrm rot="0" flipH="0" flipV="0">
            <a:off x="3101339" y="106105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22" name="Freeform 31322"/>
          <p:cNvSpPr/>
          <p:nvPr/>
        </p:nvSpPr>
        <p:spPr>
          <a:xfrm rot="0" flipH="0" flipV="0">
            <a:off x="3101339" y="106105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23" name="Picture 31299"/>
          <p:cNvPicPr>
            <a:picLocks noChangeAspect="0" noChangeArrowheads="1"/>
          </p:cNvPicPr>
          <p:nvPr/>
        </p:nvPicPr>
        <p:blipFill>
          <a:blip r:embed="rId313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1136377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24" name="Picture 31299"/>
          <p:cNvPicPr>
            <a:picLocks noChangeAspect="0" noChangeArrowheads="1"/>
          </p:cNvPicPr>
          <p:nvPr/>
        </p:nvPicPr>
        <p:blipFill>
          <a:blip r:embed="rId313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610597"/>
            <a:ext cx="73152" cy="70103"/>
          </a:xfrm>
          <a:prstGeom prst="rect">
            <a:avLst/>
          </a:prstGeom>
          <a:noFill/>
          <a:extLst/>
        </p:spPr>
      </p:pic>
      <p:sp>
        <p:nvSpPr>
          <p:cNvPr id="31325" name="Freeform 31325"/>
          <p:cNvSpPr/>
          <p:nvPr/>
        </p:nvSpPr>
        <p:spPr>
          <a:xfrm rot="0" flipH="0" flipV="0">
            <a:off x="3101339" y="111363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26" name="Picture 31299"/>
          <p:cNvPicPr>
            <a:picLocks noChangeAspect="0" noChangeArrowheads="1"/>
          </p:cNvPicPr>
          <p:nvPr/>
        </p:nvPicPr>
        <p:blipFill>
          <a:blip r:embed="rId313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610597"/>
            <a:ext cx="73152" cy="70103"/>
          </a:xfrm>
          <a:prstGeom prst="rect">
            <a:avLst/>
          </a:prstGeom>
          <a:noFill/>
          <a:extLst/>
        </p:spPr>
      </p:pic>
      <p:sp>
        <p:nvSpPr>
          <p:cNvPr id="31327" name="Freeform 31327"/>
          <p:cNvSpPr/>
          <p:nvPr/>
        </p:nvSpPr>
        <p:spPr>
          <a:xfrm rot="0" flipH="0" flipV="0">
            <a:off x="3101339" y="106105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28" name="Freeform 31328"/>
          <p:cNvSpPr/>
          <p:nvPr/>
        </p:nvSpPr>
        <p:spPr>
          <a:xfrm rot="0" flipH="0" flipV="0">
            <a:off x="3101339" y="111363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29" name="Picture 31299"/>
          <p:cNvPicPr>
            <a:picLocks noChangeAspect="0" noChangeArrowheads="1"/>
          </p:cNvPicPr>
          <p:nvPr/>
        </p:nvPicPr>
        <p:blipFill>
          <a:blip r:embed="rId313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1136377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30" name="Picture 31299"/>
          <p:cNvPicPr>
            <a:picLocks noChangeAspect="0" noChangeArrowheads="1"/>
          </p:cNvPicPr>
          <p:nvPr/>
        </p:nvPicPr>
        <p:blipFill>
          <a:blip r:embed="rId313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1136377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31" name="Picture 31299"/>
          <p:cNvPicPr>
            <a:picLocks noChangeAspect="0" noChangeArrowheads="1"/>
          </p:cNvPicPr>
          <p:nvPr/>
        </p:nvPicPr>
        <p:blipFill>
          <a:blip r:embed="rId313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1663680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32" name="Freeform 31332"/>
          <p:cNvSpPr/>
          <p:nvPr/>
        </p:nvSpPr>
        <p:spPr>
          <a:xfrm rot="0" flipH="0" flipV="0">
            <a:off x="3101339" y="116636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33" name="Picture 31299"/>
          <p:cNvPicPr>
            <a:picLocks noChangeAspect="0" noChangeArrowheads="1"/>
          </p:cNvPicPr>
          <p:nvPr/>
        </p:nvPicPr>
        <p:blipFill>
          <a:blip r:embed="rId313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1663680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34" name="Freeform 31334"/>
          <p:cNvSpPr/>
          <p:nvPr/>
        </p:nvSpPr>
        <p:spPr>
          <a:xfrm rot="0" flipH="0" flipV="0">
            <a:off x="3101339" y="116636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35" name="Picture 31299"/>
          <p:cNvPicPr>
            <a:picLocks noChangeAspect="0" noChangeArrowheads="1"/>
          </p:cNvPicPr>
          <p:nvPr/>
        </p:nvPicPr>
        <p:blipFill>
          <a:blip r:embed="rId313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1663680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36" name="Picture 31299"/>
          <p:cNvPicPr>
            <a:picLocks noChangeAspect="0" noChangeArrowheads="1"/>
          </p:cNvPicPr>
          <p:nvPr/>
        </p:nvPicPr>
        <p:blipFill>
          <a:blip r:embed="rId313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1663680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37" name="Picture 31299"/>
          <p:cNvPicPr>
            <a:picLocks noChangeAspect="0" noChangeArrowheads="1"/>
          </p:cNvPicPr>
          <p:nvPr/>
        </p:nvPicPr>
        <p:blipFill>
          <a:blip r:embed="rId313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2190984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38" name="Freeform 31338"/>
          <p:cNvSpPr/>
          <p:nvPr/>
        </p:nvSpPr>
        <p:spPr>
          <a:xfrm rot="0" flipH="0" flipV="0">
            <a:off x="3101339" y="127182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39" name="Picture 31299"/>
          <p:cNvPicPr>
            <a:picLocks noChangeAspect="0" noChangeArrowheads="1"/>
          </p:cNvPicPr>
          <p:nvPr/>
        </p:nvPicPr>
        <p:blipFill>
          <a:blip r:embed="rId313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2190984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40" name="Freeform 31340"/>
          <p:cNvSpPr/>
          <p:nvPr/>
        </p:nvSpPr>
        <p:spPr>
          <a:xfrm rot="0" flipH="0" flipV="0">
            <a:off x="3101339" y="127182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41" name="Freeform 31341"/>
          <p:cNvSpPr/>
          <p:nvPr/>
        </p:nvSpPr>
        <p:spPr>
          <a:xfrm rot="0" flipH="0" flipV="0">
            <a:off x="3101339" y="1219098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42" name="Freeform 31342"/>
          <p:cNvSpPr/>
          <p:nvPr/>
        </p:nvSpPr>
        <p:spPr>
          <a:xfrm rot="0" flipH="0" flipV="0">
            <a:off x="3101339" y="1219098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43" name="Picture 31299"/>
          <p:cNvPicPr>
            <a:picLocks noChangeAspect="0" noChangeArrowheads="1"/>
          </p:cNvPicPr>
          <p:nvPr/>
        </p:nvPicPr>
        <p:blipFill>
          <a:blip r:embed="rId313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2190984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44" name="Freeform 31344"/>
          <p:cNvSpPr/>
          <p:nvPr/>
        </p:nvSpPr>
        <p:spPr>
          <a:xfrm rot="0" flipH="0" flipV="0">
            <a:off x="3101339" y="127182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45" name="Picture 31299"/>
          <p:cNvPicPr>
            <a:picLocks noChangeAspect="0" noChangeArrowheads="1"/>
          </p:cNvPicPr>
          <p:nvPr/>
        </p:nvPicPr>
        <p:blipFill>
          <a:blip r:embed="rId313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271828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46" name="Freeform 31346"/>
          <p:cNvSpPr/>
          <p:nvPr/>
        </p:nvSpPr>
        <p:spPr>
          <a:xfrm rot="0" flipH="0" flipV="0">
            <a:off x="3101339" y="1219098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47" name="Picture 31299"/>
          <p:cNvPicPr>
            <a:picLocks noChangeAspect="0" noChangeArrowheads="1"/>
          </p:cNvPicPr>
          <p:nvPr/>
        </p:nvPicPr>
        <p:blipFill>
          <a:blip r:embed="rId313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377137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48" name="Freeform 31348"/>
          <p:cNvSpPr/>
          <p:nvPr/>
        </p:nvSpPr>
        <p:spPr>
          <a:xfrm rot="0" flipH="0" flipV="0">
            <a:off x="3101339" y="1324406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49" name="Freeform 31349"/>
          <p:cNvSpPr/>
          <p:nvPr/>
        </p:nvSpPr>
        <p:spPr>
          <a:xfrm rot="0" flipH="0" flipV="0">
            <a:off x="3101339" y="127182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50" name="Picture 31299"/>
          <p:cNvPicPr>
            <a:picLocks noChangeAspect="0" noChangeArrowheads="1"/>
          </p:cNvPicPr>
          <p:nvPr/>
        </p:nvPicPr>
        <p:blipFill>
          <a:blip r:embed="rId313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3244068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51" name="Picture 31299"/>
          <p:cNvPicPr>
            <a:picLocks noChangeAspect="0" noChangeArrowheads="1"/>
          </p:cNvPicPr>
          <p:nvPr/>
        </p:nvPicPr>
        <p:blipFill>
          <a:blip r:embed="rId313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2718289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52" name="Picture 31299"/>
          <p:cNvPicPr>
            <a:picLocks noChangeAspect="0" noChangeArrowheads="1"/>
          </p:cNvPicPr>
          <p:nvPr/>
        </p:nvPicPr>
        <p:blipFill>
          <a:blip r:embed="rId313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3244068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53" name="Picture 31299"/>
          <p:cNvPicPr>
            <a:picLocks noChangeAspect="0" noChangeArrowheads="1"/>
          </p:cNvPicPr>
          <p:nvPr/>
        </p:nvPicPr>
        <p:blipFill>
          <a:blip r:embed="rId313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2718289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54" name="Picture 31299"/>
          <p:cNvPicPr>
            <a:picLocks noChangeAspect="0" noChangeArrowheads="1"/>
          </p:cNvPicPr>
          <p:nvPr/>
        </p:nvPicPr>
        <p:blipFill>
          <a:blip r:embed="rId313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3244068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55" name="Picture 31299"/>
          <p:cNvPicPr>
            <a:picLocks noChangeAspect="0" noChangeArrowheads="1"/>
          </p:cNvPicPr>
          <p:nvPr/>
        </p:nvPicPr>
        <p:blipFill>
          <a:blip r:embed="rId313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377137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56" name="Freeform 31356"/>
          <p:cNvSpPr/>
          <p:nvPr/>
        </p:nvSpPr>
        <p:spPr>
          <a:xfrm rot="0" flipH="0" flipV="0">
            <a:off x="3101339" y="1324406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57" name="Picture 31299"/>
          <p:cNvPicPr>
            <a:picLocks noChangeAspect="0" noChangeArrowheads="1"/>
          </p:cNvPicPr>
          <p:nvPr/>
        </p:nvPicPr>
        <p:blipFill>
          <a:blip r:embed="rId313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3244068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58" name="Freeform 31358"/>
          <p:cNvSpPr/>
          <p:nvPr/>
        </p:nvSpPr>
        <p:spPr>
          <a:xfrm rot="0" flipH="0" flipV="0">
            <a:off x="3101339" y="1324406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59" name="Freeform 31359"/>
          <p:cNvSpPr/>
          <p:nvPr/>
        </p:nvSpPr>
        <p:spPr>
          <a:xfrm rot="0" flipH="0" flipV="0">
            <a:off x="3101339" y="1324406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60" name="Picture 31299"/>
          <p:cNvPicPr>
            <a:picLocks noChangeAspect="0" noChangeArrowheads="1"/>
          </p:cNvPicPr>
          <p:nvPr/>
        </p:nvPicPr>
        <p:blipFill>
          <a:blip r:embed="rId313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377137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61" name="Freeform 31361"/>
          <p:cNvSpPr/>
          <p:nvPr/>
        </p:nvSpPr>
        <p:spPr>
          <a:xfrm rot="0" flipH="0" flipV="0">
            <a:off x="3101339" y="1377137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62" name="Freeform 31362"/>
          <p:cNvSpPr/>
          <p:nvPr/>
        </p:nvSpPr>
        <p:spPr>
          <a:xfrm rot="0" flipH="0" flipV="0">
            <a:off x="3101339" y="142986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63" name="Picture 31299"/>
          <p:cNvPicPr>
            <a:picLocks noChangeAspect="0" noChangeArrowheads="1"/>
          </p:cNvPicPr>
          <p:nvPr/>
        </p:nvPicPr>
        <p:blipFill>
          <a:blip r:embed="rId313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377137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64" name="Freeform 31364"/>
          <p:cNvSpPr/>
          <p:nvPr/>
        </p:nvSpPr>
        <p:spPr>
          <a:xfrm rot="0" flipH="0" flipV="0">
            <a:off x="3101339" y="1377137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65" name="Freeform 31365"/>
          <p:cNvSpPr/>
          <p:nvPr/>
        </p:nvSpPr>
        <p:spPr>
          <a:xfrm rot="0" flipH="0" flipV="0">
            <a:off x="3101339" y="1377137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66" name="Freeform 31366"/>
          <p:cNvSpPr/>
          <p:nvPr/>
        </p:nvSpPr>
        <p:spPr>
          <a:xfrm rot="0" flipH="0" flipV="0">
            <a:off x="3101339" y="1377137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67" name="Picture 31299"/>
          <p:cNvPicPr>
            <a:picLocks noChangeAspect="0" noChangeArrowheads="1"/>
          </p:cNvPicPr>
          <p:nvPr/>
        </p:nvPicPr>
        <p:blipFill>
          <a:blip r:embed="rId313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4298677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68" name="Picture 31299"/>
          <p:cNvPicPr>
            <a:picLocks noChangeAspect="0" noChangeArrowheads="1"/>
          </p:cNvPicPr>
          <p:nvPr/>
        </p:nvPicPr>
        <p:blipFill>
          <a:blip r:embed="rId313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4298677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69" name="Freeform 31369"/>
          <p:cNvSpPr/>
          <p:nvPr/>
        </p:nvSpPr>
        <p:spPr>
          <a:xfrm rot="0" flipH="0" flipV="0">
            <a:off x="3101339" y="142986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70" name="Picture 31299"/>
          <p:cNvPicPr>
            <a:picLocks noChangeAspect="0" noChangeArrowheads="1"/>
          </p:cNvPicPr>
          <p:nvPr/>
        </p:nvPicPr>
        <p:blipFill>
          <a:blip r:embed="rId313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4298677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71" name="Freeform 31371"/>
          <p:cNvSpPr/>
          <p:nvPr/>
        </p:nvSpPr>
        <p:spPr>
          <a:xfrm rot="0" flipH="0" flipV="0">
            <a:off x="3101339" y="142986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72" name="Freeform 31372"/>
          <p:cNvSpPr/>
          <p:nvPr/>
        </p:nvSpPr>
        <p:spPr>
          <a:xfrm rot="0" flipH="0" flipV="0">
            <a:off x="3101339" y="1429867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73" name="Picture 31299"/>
          <p:cNvPicPr>
            <a:picLocks noChangeAspect="0" noChangeArrowheads="1"/>
          </p:cNvPicPr>
          <p:nvPr/>
        </p:nvPicPr>
        <p:blipFill>
          <a:blip r:embed="rId313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4298677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74" name="Freeform 31374"/>
          <p:cNvSpPr/>
          <p:nvPr/>
        </p:nvSpPr>
        <p:spPr>
          <a:xfrm rot="0" flipH="0" flipV="0">
            <a:off x="3101339" y="148259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375" name="Freeform 31375"/>
          <p:cNvSpPr/>
          <p:nvPr/>
        </p:nvSpPr>
        <p:spPr>
          <a:xfrm rot="0" flipH="0" flipV="0">
            <a:off x="3101339" y="148259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76" name="Picture 31299"/>
          <p:cNvPicPr>
            <a:picLocks noChangeAspect="0" noChangeArrowheads="1"/>
          </p:cNvPicPr>
          <p:nvPr/>
        </p:nvPicPr>
        <p:blipFill>
          <a:blip r:embed="rId313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4825981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77" name="Picture 31299"/>
          <p:cNvPicPr>
            <a:picLocks noChangeAspect="0" noChangeArrowheads="1"/>
          </p:cNvPicPr>
          <p:nvPr/>
        </p:nvPicPr>
        <p:blipFill>
          <a:blip r:embed="rId313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4825981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78" name="Freeform 31378"/>
          <p:cNvSpPr/>
          <p:nvPr/>
        </p:nvSpPr>
        <p:spPr>
          <a:xfrm rot="0" flipH="0" flipV="0">
            <a:off x="3101339" y="148259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79" name="Picture 31299"/>
          <p:cNvPicPr>
            <a:picLocks noChangeAspect="0" noChangeArrowheads="1"/>
          </p:cNvPicPr>
          <p:nvPr/>
        </p:nvPicPr>
        <p:blipFill>
          <a:blip r:embed="rId313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4825981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380" name="Picture 31299"/>
          <p:cNvPicPr>
            <a:picLocks noChangeAspect="0" noChangeArrowheads="1"/>
          </p:cNvPicPr>
          <p:nvPr/>
        </p:nvPicPr>
        <p:blipFill>
          <a:blip r:embed="rId313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4825981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381" name="Freeform 31381"/>
          <p:cNvSpPr/>
          <p:nvPr/>
        </p:nvSpPr>
        <p:spPr>
          <a:xfrm rot="0" flipH="0" flipV="0">
            <a:off x="3101339" y="1482598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82" name="Picture 30828"/>
          <p:cNvPicPr>
            <a:picLocks noChangeAspect="0" noChangeArrowheads="1"/>
          </p:cNvPicPr>
          <p:nvPr/>
        </p:nvPicPr>
        <p:blipFill>
          <a:blip r:embed="rId313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417052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83" name="Freeform 31383"/>
          <p:cNvSpPr/>
          <p:nvPr/>
        </p:nvSpPr>
        <p:spPr>
          <a:xfrm rot="0" flipH="0" flipV="0">
            <a:off x="841705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84" name="Picture 30828"/>
          <p:cNvPicPr>
            <a:picLocks noChangeAspect="0" noChangeArrowheads="1"/>
          </p:cNvPicPr>
          <p:nvPr/>
        </p:nvPicPr>
        <p:blipFill>
          <a:blip r:embed="rId313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417052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85" name="Freeform 31385"/>
          <p:cNvSpPr/>
          <p:nvPr/>
        </p:nvSpPr>
        <p:spPr>
          <a:xfrm rot="0" flipH="0" flipV="0">
            <a:off x="841705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86" name="Picture 30828"/>
          <p:cNvPicPr>
            <a:picLocks noChangeAspect="0" noChangeArrowheads="1"/>
          </p:cNvPicPr>
          <p:nvPr/>
        </p:nvPicPr>
        <p:blipFill>
          <a:blip r:embed="rId313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417052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87" name="Freeform 31387"/>
          <p:cNvSpPr/>
          <p:nvPr/>
        </p:nvSpPr>
        <p:spPr>
          <a:xfrm rot="0" flipH="0" flipV="0">
            <a:off x="841705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88" name="Picture 30828"/>
          <p:cNvPicPr>
            <a:picLocks noChangeAspect="0" noChangeArrowheads="1"/>
          </p:cNvPicPr>
          <p:nvPr/>
        </p:nvPicPr>
        <p:blipFill>
          <a:blip r:embed="rId313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417052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89" name="Freeform 31389"/>
          <p:cNvSpPr/>
          <p:nvPr/>
        </p:nvSpPr>
        <p:spPr>
          <a:xfrm rot="0" flipH="0" flipV="0">
            <a:off x="841705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90" name="Picture 30828"/>
          <p:cNvPicPr>
            <a:picLocks noChangeAspect="0" noChangeArrowheads="1"/>
          </p:cNvPicPr>
          <p:nvPr/>
        </p:nvPicPr>
        <p:blipFill>
          <a:blip r:embed="rId313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94283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91" name="Freeform 31391"/>
          <p:cNvSpPr/>
          <p:nvPr/>
        </p:nvSpPr>
        <p:spPr>
          <a:xfrm rot="0" flipH="0" flipV="0">
            <a:off x="894283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92" name="Picture 30828"/>
          <p:cNvPicPr>
            <a:picLocks noChangeAspect="0" noChangeArrowheads="1"/>
          </p:cNvPicPr>
          <p:nvPr/>
        </p:nvPicPr>
        <p:blipFill>
          <a:blip r:embed="rId313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94283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93" name="Freeform 31393"/>
          <p:cNvSpPr/>
          <p:nvPr/>
        </p:nvSpPr>
        <p:spPr>
          <a:xfrm rot="0" flipH="0" flipV="0">
            <a:off x="894283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94" name="Picture 30828"/>
          <p:cNvPicPr>
            <a:picLocks noChangeAspect="0" noChangeArrowheads="1"/>
          </p:cNvPicPr>
          <p:nvPr/>
        </p:nvPicPr>
        <p:blipFill>
          <a:blip r:embed="rId313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94283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95" name="Freeform 31395"/>
          <p:cNvSpPr/>
          <p:nvPr/>
        </p:nvSpPr>
        <p:spPr>
          <a:xfrm rot="0" flipH="0" flipV="0">
            <a:off x="894283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96" name="Picture 30828"/>
          <p:cNvPicPr>
            <a:picLocks noChangeAspect="0" noChangeArrowheads="1"/>
          </p:cNvPicPr>
          <p:nvPr/>
        </p:nvPicPr>
        <p:blipFill>
          <a:blip r:embed="rId313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94283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97" name="Freeform 31397"/>
          <p:cNvSpPr/>
          <p:nvPr/>
        </p:nvSpPr>
        <p:spPr>
          <a:xfrm rot="0" flipH="0" flipV="0">
            <a:off x="894283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398" name="Picture 30828"/>
          <p:cNvPicPr>
            <a:picLocks noChangeAspect="0" noChangeArrowheads="1"/>
          </p:cNvPicPr>
          <p:nvPr/>
        </p:nvPicPr>
        <p:blipFill>
          <a:blip r:embed="rId313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7013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399" name="Freeform 31399"/>
          <p:cNvSpPr/>
          <p:nvPr/>
        </p:nvSpPr>
        <p:spPr>
          <a:xfrm rot="0" flipH="0" flipV="0">
            <a:off x="947013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00" name="Picture 30828"/>
          <p:cNvPicPr>
            <a:picLocks noChangeAspect="0" noChangeArrowheads="1"/>
          </p:cNvPicPr>
          <p:nvPr/>
        </p:nvPicPr>
        <p:blipFill>
          <a:blip r:embed="rId314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7013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01" name="Freeform 31401"/>
          <p:cNvSpPr/>
          <p:nvPr/>
        </p:nvSpPr>
        <p:spPr>
          <a:xfrm rot="0" flipH="0" flipV="0">
            <a:off x="947013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02" name="Picture 30828"/>
          <p:cNvPicPr>
            <a:picLocks noChangeAspect="0" noChangeArrowheads="1"/>
          </p:cNvPicPr>
          <p:nvPr/>
        </p:nvPicPr>
        <p:blipFill>
          <a:blip r:embed="rId314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7013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03" name="Freeform 31403"/>
          <p:cNvSpPr/>
          <p:nvPr/>
        </p:nvSpPr>
        <p:spPr>
          <a:xfrm rot="0" flipH="0" flipV="0">
            <a:off x="947013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04" name="Picture 30828"/>
          <p:cNvPicPr>
            <a:picLocks noChangeAspect="0" noChangeArrowheads="1"/>
          </p:cNvPicPr>
          <p:nvPr/>
        </p:nvPicPr>
        <p:blipFill>
          <a:blip r:embed="rId314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7013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05" name="Freeform 31405"/>
          <p:cNvSpPr/>
          <p:nvPr/>
        </p:nvSpPr>
        <p:spPr>
          <a:xfrm rot="0" flipH="0" flipV="0">
            <a:off x="947013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06" name="Picture 30828"/>
          <p:cNvPicPr>
            <a:picLocks noChangeAspect="0" noChangeArrowheads="1"/>
          </p:cNvPicPr>
          <p:nvPr/>
        </p:nvPicPr>
        <p:blipFill>
          <a:blip r:embed="rId314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9744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07" name="Freeform 31407"/>
          <p:cNvSpPr/>
          <p:nvPr/>
        </p:nvSpPr>
        <p:spPr>
          <a:xfrm rot="0" flipH="0" flipV="0">
            <a:off x="999743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08" name="Picture 30828"/>
          <p:cNvPicPr>
            <a:picLocks noChangeAspect="0" noChangeArrowheads="1"/>
          </p:cNvPicPr>
          <p:nvPr/>
        </p:nvPicPr>
        <p:blipFill>
          <a:blip r:embed="rId314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9744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09" name="Freeform 31409"/>
          <p:cNvSpPr/>
          <p:nvPr/>
        </p:nvSpPr>
        <p:spPr>
          <a:xfrm rot="0" flipH="0" flipV="0">
            <a:off x="999743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10" name="Picture 30828"/>
          <p:cNvPicPr>
            <a:picLocks noChangeAspect="0" noChangeArrowheads="1"/>
          </p:cNvPicPr>
          <p:nvPr/>
        </p:nvPicPr>
        <p:blipFill>
          <a:blip r:embed="rId314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9744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11" name="Freeform 31411"/>
          <p:cNvSpPr/>
          <p:nvPr/>
        </p:nvSpPr>
        <p:spPr>
          <a:xfrm rot="0" flipH="0" flipV="0">
            <a:off x="999743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12" name="Picture 30828"/>
          <p:cNvPicPr>
            <a:picLocks noChangeAspect="0" noChangeArrowheads="1"/>
          </p:cNvPicPr>
          <p:nvPr/>
        </p:nvPicPr>
        <p:blipFill>
          <a:blip r:embed="rId314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9744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13" name="Freeform 31413"/>
          <p:cNvSpPr/>
          <p:nvPr/>
        </p:nvSpPr>
        <p:spPr>
          <a:xfrm rot="0" flipH="0" flipV="0">
            <a:off x="999743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14" name="Picture 30828"/>
          <p:cNvPicPr>
            <a:picLocks noChangeAspect="0" noChangeArrowheads="1"/>
          </p:cNvPicPr>
          <p:nvPr/>
        </p:nvPicPr>
        <p:blipFill>
          <a:blip r:embed="rId314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2474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15" name="Freeform 31415"/>
          <p:cNvSpPr/>
          <p:nvPr/>
        </p:nvSpPr>
        <p:spPr>
          <a:xfrm rot="0" flipH="0" flipV="0">
            <a:off x="1052474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16" name="Picture 30828"/>
          <p:cNvPicPr>
            <a:picLocks noChangeAspect="0" noChangeArrowheads="1"/>
          </p:cNvPicPr>
          <p:nvPr/>
        </p:nvPicPr>
        <p:blipFill>
          <a:blip r:embed="rId314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2474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17" name="Freeform 31417"/>
          <p:cNvSpPr/>
          <p:nvPr/>
        </p:nvSpPr>
        <p:spPr>
          <a:xfrm rot="0" flipH="0" flipV="0">
            <a:off x="1052474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18" name="Picture 30828"/>
          <p:cNvPicPr>
            <a:picLocks noChangeAspect="0" noChangeArrowheads="1"/>
          </p:cNvPicPr>
          <p:nvPr/>
        </p:nvPicPr>
        <p:blipFill>
          <a:blip r:embed="rId314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2474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19" name="Freeform 31419"/>
          <p:cNvSpPr/>
          <p:nvPr/>
        </p:nvSpPr>
        <p:spPr>
          <a:xfrm rot="0" flipH="0" flipV="0">
            <a:off x="1052474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20" name="Picture 30828"/>
          <p:cNvPicPr>
            <a:picLocks noChangeAspect="0" noChangeArrowheads="1"/>
          </p:cNvPicPr>
          <p:nvPr/>
        </p:nvPicPr>
        <p:blipFill>
          <a:blip r:embed="rId314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2474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21" name="Freeform 31421"/>
          <p:cNvSpPr/>
          <p:nvPr/>
        </p:nvSpPr>
        <p:spPr>
          <a:xfrm rot="0" flipH="0" flipV="0">
            <a:off x="1052474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22" name="Picture 30828"/>
          <p:cNvPicPr>
            <a:picLocks noChangeAspect="0" noChangeArrowheads="1"/>
          </p:cNvPicPr>
          <p:nvPr/>
        </p:nvPicPr>
        <p:blipFill>
          <a:blip r:embed="rId314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05052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23" name="Freeform 31423"/>
          <p:cNvSpPr/>
          <p:nvPr/>
        </p:nvSpPr>
        <p:spPr>
          <a:xfrm rot="0" flipH="0" flipV="0">
            <a:off x="1105052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24" name="Picture 30828"/>
          <p:cNvPicPr>
            <a:picLocks noChangeAspect="0" noChangeArrowheads="1"/>
          </p:cNvPicPr>
          <p:nvPr/>
        </p:nvPicPr>
        <p:blipFill>
          <a:blip r:embed="rId314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05052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25" name="Freeform 31425"/>
          <p:cNvSpPr/>
          <p:nvPr/>
        </p:nvSpPr>
        <p:spPr>
          <a:xfrm rot="0" flipH="0" flipV="0">
            <a:off x="1105052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26" name="Picture 30828"/>
          <p:cNvPicPr>
            <a:picLocks noChangeAspect="0" noChangeArrowheads="1"/>
          </p:cNvPicPr>
          <p:nvPr/>
        </p:nvPicPr>
        <p:blipFill>
          <a:blip r:embed="rId314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05052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27" name="Freeform 31427"/>
          <p:cNvSpPr/>
          <p:nvPr/>
        </p:nvSpPr>
        <p:spPr>
          <a:xfrm rot="0" flipH="0" flipV="0">
            <a:off x="1105052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28" name="Picture 30828"/>
          <p:cNvPicPr>
            <a:picLocks noChangeAspect="0" noChangeArrowheads="1"/>
          </p:cNvPicPr>
          <p:nvPr/>
        </p:nvPicPr>
        <p:blipFill>
          <a:blip r:embed="rId314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05052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29" name="Freeform 31429"/>
          <p:cNvSpPr/>
          <p:nvPr/>
        </p:nvSpPr>
        <p:spPr>
          <a:xfrm rot="0" flipH="0" flipV="0">
            <a:off x="1105052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30" name="Picture 30828"/>
          <p:cNvPicPr>
            <a:picLocks noChangeAspect="0" noChangeArrowheads="1"/>
          </p:cNvPicPr>
          <p:nvPr/>
        </p:nvPicPr>
        <p:blipFill>
          <a:blip r:embed="rId314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81604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31" name="Freeform 31431"/>
          <p:cNvSpPr/>
          <p:nvPr/>
        </p:nvSpPr>
        <p:spPr>
          <a:xfrm rot="0" flipH="0" flipV="0">
            <a:off x="1588160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32" name="Freeform 31432"/>
          <p:cNvSpPr/>
          <p:nvPr/>
        </p:nvSpPr>
        <p:spPr>
          <a:xfrm rot="0" flipH="0" flipV="0">
            <a:off x="164089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33" name="Picture 30828"/>
          <p:cNvPicPr>
            <a:picLocks noChangeAspect="0" noChangeArrowheads="1"/>
          </p:cNvPicPr>
          <p:nvPr/>
        </p:nvPicPr>
        <p:blipFill>
          <a:blip r:embed="rId314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408908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34" name="Freeform 31434"/>
          <p:cNvSpPr/>
          <p:nvPr/>
        </p:nvSpPr>
        <p:spPr>
          <a:xfrm rot="0" flipH="0" flipV="0">
            <a:off x="164089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35" name="Picture 30828"/>
          <p:cNvPicPr>
            <a:picLocks noChangeAspect="0" noChangeArrowheads="1"/>
          </p:cNvPicPr>
          <p:nvPr/>
        </p:nvPicPr>
        <p:blipFill>
          <a:blip r:embed="rId314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408908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436" name="Picture 31299"/>
          <p:cNvPicPr>
            <a:picLocks noChangeAspect="0" noChangeArrowheads="1"/>
          </p:cNvPicPr>
          <p:nvPr/>
        </p:nvPicPr>
        <p:blipFill>
          <a:blip r:embed="rId314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934687" y="2300225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437" name="Freeform 31437"/>
          <p:cNvSpPr/>
          <p:nvPr/>
        </p:nvSpPr>
        <p:spPr>
          <a:xfrm rot="0" flipH="0" flipV="0">
            <a:off x="1693468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38" name="Picture 31299"/>
          <p:cNvPicPr>
            <a:picLocks noChangeAspect="0" noChangeArrowheads="1"/>
          </p:cNvPicPr>
          <p:nvPr/>
        </p:nvPicPr>
        <p:blipFill>
          <a:blip r:embed="rId314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934687" y="2300225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439" name="Picture 31299"/>
          <p:cNvPicPr>
            <a:picLocks noChangeAspect="0" noChangeArrowheads="1"/>
          </p:cNvPicPr>
          <p:nvPr/>
        </p:nvPicPr>
        <p:blipFill>
          <a:blip r:embed="rId314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934687" y="2300225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440" name="Freeform 31440"/>
          <p:cNvSpPr/>
          <p:nvPr/>
        </p:nvSpPr>
        <p:spPr>
          <a:xfrm rot="0" flipH="0" flipV="0">
            <a:off x="1746199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41" name="Freeform 31441"/>
          <p:cNvSpPr/>
          <p:nvPr/>
        </p:nvSpPr>
        <p:spPr>
          <a:xfrm rot="0" flipH="0" flipV="0">
            <a:off x="1746199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42" name="Picture 30828"/>
          <p:cNvPicPr>
            <a:picLocks noChangeAspect="0" noChangeArrowheads="1"/>
          </p:cNvPicPr>
          <p:nvPr/>
        </p:nvPicPr>
        <p:blipFill>
          <a:blip r:embed="rId314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61991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443" name="Picture 30828"/>
          <p:cNvPicPr>
            <a:picLocks noChangeAspect="0" noChangeArrowheads="1"/>
          </p:cNvPicPr>
          <p:nvPr/>
        </p:nvPicPr>
        <p:blipFill>
          <a:blip r:embed="rId314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6199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44" name="Freeform 31444"/>
          <p:cNvSpPr/>
          <p:nvPr/>
        </p:nvSpPr>
        <p:spPr>
          <a:xfrm rot="0" flipH="0" flipV="0">
            <a:off x="1746199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45" name="Picture 30828"/>
          <p:cNvPicPr>
            <a:picLocks noChangeAspect="0" noChangeArrowheads="1"/>
          </p:cNvPicPr>
          <p:nvPr/>
        </p:nvPicPr>
        <p:blipFill>
          <a:blip r:embed="rId314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8929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46" name="Freeform 31446"/>
          <p:cNvSpPr/>
          <p:nvPr/>
        </p:nvSpPr>
        <p:spPr>
          <a:xfrm rot="0" flipH="0" flipV="0">
            <a:off x="1798929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47" name="Freeform 31447"/>
          <p:cNvSpPr/>
          <p:nvPr/>
        </p:nvSpPr>
        <p:spPr>
          <a:xfrm rot="0" flipH="0" flipV="0">
            <a:off x="1798929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48" name="Picture 30828"/>
          <p:cNvPicPr>
            <a:picLocks noChangeAspect="0" noChangeArrowheads="1"/>
          </p:cNvPicPr>
          <p:nvPr/>
        </p:nvPicPr>
        <p:blipFill>
          <a:blip r:embed="rId314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8929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49" name="Freeform 31449"/>
          <p:cNvSpPr/>
          <p:nvPr/>
        </p:nvSpPr>
        <p:spPr>
          <a:xfrm rot="0" flipH="0" flipV="0">
            <a:off x="1798929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50" name="Picture 30828"/>
          <p:cNvPicPr>
            <a:picLocks noChangeAspect="0" noChangeArrowheads="1"/>
          </p:cNvPicPr>
          <p:nvPr/>
        </p:nvPicPr>
        <p:blipFill>
          <a:blip r:embed="rId314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51660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51" name="Freeform 31451"/>
          <p:cNvSpPr/>
          <p:nvPr/>
        </p:nvSpPr>
        <p:spPr>
          <a:xfrm rot="0" flipH="0" flipV="0">
            <a:off x="1851659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52" name="Picture 30828"/>
          <p:cNvPicPr>
            <a:picLocks noChangeAspect="0" noChangeArrowheads="1"/>
          </p:cNvPicPr>
          <p:nvPr/>
        </p:nvPicPr>
        <p:blipFill>
          <a:blip r:embed="rId314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51660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53" name="Freeform 31453"/>
          <p:cNvSpPr/>
          <p:nvPr/>
        </p:nvSpPr>
        <p:spPr>
          <a:xfrm rot="0" flipH="0" flipV="0">
            <a:off x="1851659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54" name="Freeform 31454"/>
          <p:cNvSpPr/>
          <p:nvPr/>
        </p:nvSpPr>
        <p:spPr>
          <a:xfrm rot="0" flipH="0" flipV="0">
            <a:off x="2009698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55" name="Picture 30828"/>
          <p:cNvPicPr>
            <a:picLocks noChangeAspect="0" noChangeArrowheads="1"/>
          </p:cNvPicPr>
          <p:nvPr/>
        </p:nvPicPr>
        <p:blipFill>
          <a:blip r:embed="rId314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096987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456" name="Picture 30828"/>
          <p:cNvPicPr>
            <a:picLocks noChangeAspect="0" noChangeArrowheads="1"/>
          </p:cNvPicPr>
          <p:nvPr/>
        </p:nvPicPr>
        <p:blipFill>
          <a:blip r:embed="rId314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62429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57" name="Freeform 31457"/>
          <p:cNvSpPr/>
          <p:nvPr/>
        </p:nvSpPr>
        <p:spPr>
          <a:xfrm rot="0" flipH="0" flipV="0">
            <a:off x="2062429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58" name="Picture 30828"/>
          <p:cNvPicPr>
            <a:picLocks noChangeAspect="0" noChangeArrowheads="1"/>
          </p:cNvPicPr>
          <p:nvPr/>
        </p:nvPicPr>
        <p:blipFill>
          <a:blip r:embed="rId314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51595" y="40406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59" name="Freeform 31459"/>
          <p:cNvSpPr/>
          <p:nvPr/>
        </p:nvSpPr>
        <p:spPr>
          <a:xfrm rot="0" flipH="0" flipV="0">
            <a:off x="10000487" y="2576069"/>
            <a:ext cx="169163" cy="84581"/>
          </a:xfrm>
          <a:custGeom>
            <a:pathLst>
              <a:path w="1409700" h="704850">
                <a:moveTo>
                  <a:pt x="1409700" y="704850"/>
                </a:moveTo>
                <a:cubicBezTo>
                  <a:pt x="1409700" y="315578"/>
                  <a:pt x="1094128" y="0"/>
                  <a:pt x="704850" y="0"/>
                </a:cubicBezTo>
                <a:cubicBezTo>
                  <a:pt x="315571" y="0"/>
                  <a:pt x="0" y="315578"/>
                  <a:pt x="0" y="7048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60" name="Freeform 31460"/>
          <p:cNvSpPr/>
          <p:nvPr/>
        </p:nvSpPr>
        <p:spPr>
          <a:xfrm rot="0" flipH="0" flipV="0">
            <a:off x="10023347" y="2661413"/>
            <a:ext cx="0" cy="83819"/>
          </a:xfrm>
          <a:custGeom>
            <a:pathLst>
              <a:path w="0" h="698500">
                <a:moveTo>
                  <a:pt x="0" y="0"/>
                </a:moveTo>
                <a:lnTo>
                  <a:pt x="0" y="698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61" name="Freeform 31461"/>
          <p:cNvSpPr/>
          <p:nvPr/>
        </p:nvSpPr>
        <p:spPr>
          <a:xfrm rot="0" flipH="0" flipV="0">
            <a:off x="10143743" y="2661413"/>
            <a:ext cx="0" cy="83819"/>
          </a:xfrm>
          <a:custGeom>
            <a:pathLst>
              <a:path w="0" h="698500">
                <a:moveTo>
                  <a:pt x="0" y="0"/>
                </a:moveTo>
                <a:lnTo>
                  <a:pt x="0" y="698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62" name="Freeform 31462"/>
          <p:cNvSpPr/>
          <p:nvPr/>
        </p:nvSpPr>
        <p:spPr>
          <a:xfrm rot="0" flipH="0" flipV="0">
            <a:off x="1588160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63" name="Freeform 31463"/>
          <p:cNvSpPr/>
          <p:nvPr/>
        </p:nvSpPr>
        <p:spPr>
          <a:xfrm rot="0" flipH="0" flipV="0">
            <a:off x="1588160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64" name="Picture 30828"/>
          <p:cNvPicPr>
            <a:picLocks noChangeAspect="0" noChangeArrowheads="1"/>
          </p:cNvPicPr>
          <p:nvPr/>
        </p:nvPicPr>
        <p:blipFill>
          <a:blip r:embed="rId314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81604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65" name="Freeform 31465"/>
          <p:cNvSpPr/>
          <p:nvPr/>
        </p:nvSpPr>
        <p:spPr>
          <a:xfrm rot="0" flipH="0" flipV="0">
            <a:off x="164089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66" name="Freeform 31466"/>
          <p:cNvSpPr/>
          <p:nvPr/>
        </p:nvSpPr>
        <p:spPr>
          <a:xfrm rot="0" flipH="0" flipV="0">
            <a:off x="1588160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67" name="Picture 30828"/>
          <p:cNvPicPr>
            <a:picLocks noChangeAspect="0" noChangeArrowheads="1"/>
          </p:cNvPicPr>
          <p:nvPr/>
        </p:nvPicPr>
        <p:blipFill>
          <a:blip r:embed="rId314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81604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468" name="Picture 30828"/>
          <p:cNvPicPr>
            <a:picLocks noChangeAspect="0" noChangeArrowheads="1"/>
          </p:cNvPicPr>
          <p:nvPr/>
        </p:nvPicPr>
        <p:blipFill>
          <a:blip r:embed="rId314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408908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69" name="Freeform 31469"/>
          <p:cNvSpPr/>
          <p:nvPr/>
        </p:nvSpPr>
        <p:spPr>
          <a:xfrm rot="0" flipH="0" flipV="0">
            <a:off x="164089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70" name="Picture 30828"/>
          <p:cNvPicPr>
            <a:picLocks noChangeAspect="0" noChangeArrowheads="1"/>
          </p:cNvPicPr>
          <p:nvPr/>
        </p:nvPicPr>
        <p:blipFill>
          <a:blip r:embed="rId314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81604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471" name="Picture 30828"/>
          <p:cNvPicPr>
            <a:picLocks noChangeAspect="0" noChangeArrowheads="1"/>
          </p:cNvPicPr>
          <p:nvPr/>
        </p:nvPicPr>
        <p:blipFill>
          <a:blip r:embed="rId314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61991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472" name="Picture 31299"/>
          <p:cNvPicPr>
            <a:picLocks noChangeAspect="0" noChangeArrowheads="1"/>
          </p:cNvPicPr>
          <p:nvPr/>
        </p:nvPicPr>
        <p:blipFill>
          <a:blip r:embed="rId31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934687" y="2300225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1473" name="Picture 30828"/>
          <p:cNvPicPr>
            <a:picLocks noChangeAspect="0" noChangeArrowheads="1"/>
          </p:cNvPicPr>
          <p:nvPr/>
        </p:nvPicPr>
        <p:blipFill>
          <a:blip r:embed="rId314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408908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74" name="Freeform 31474"/>
          <p:cNvSpPr/>
          <p:nvPr/>
        </p:nvSpPr>
        <p:spPr>
          <a:xfrm rot="0" flipH="0" flipV="0">
            <a:off x="10084307" y="2441957"/>
            <a:ext cx="0" cy="134111"/>
          </a:xfrm>
          <a:custGeom>
            <a:pathLst>
              <a:path w="0" h="1117600">
                <a:moveTo>
                  <a:pt x="0" y="11176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75" name="Freeform 31475"/>
          <p:cNvSpPr/>
          <p:nvPr/>
        </p:nvSpPr>
        <p:spPr>
          <a:xfrm rot="0" flipH="0" flipV="0">
            <a:off x="1693468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76" name="Freeform 31476"/>
          <p:cNvSpPr/>
          <p:nvPr/>
        </p:nvSpPr>
        <p:spPr>
          <a:xfrm rot="0" flipH="0" flipV="0">
            <a:off x="10084307" y="2661413"/>
            <a:ext cx="0" cy="83819"/>
          </a:xfrm>
          <a:custGeom>
            <a:pathLst>
              <a:path w="0" h="698500">
                <a:moveTo>
                  <a:pt x="0" y="0"/>
                </a:moveTo>
                <a:lnTo>
                  <a:pt x="0" y="698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77" name="Freeform 31477"/>
          <p:cNvSpPr/>
          <p:nvPr/>
        </p:nvSpPr>
        <p:spPr>
          <a:xfrm rot="0" flipH="0" flipV="0">
            <a:off x="1693468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78" name="Freeform 31478"/>
          <p:cNvSpPr/>
          <p:nvPr/>
        </p:nvSpPr>
        <p:spPr>
          <a:xfrm rot="0" flipH="0" flipV="0">
            <a:off x="1693468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79" name="Freeform 31479"/>
          <p:cNvSpPr/>
          <p:nvPr/>
        </p:nvSpPr>
        <p:spPr>
          <a:xfrm rot="0" flipH="0" flipV="0">
            <a:off x="1746199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80" name="Freeform 31480"/>
          <p:cNvSpPr/>
          <p:nvPr/>
        </p:nvSpPr>
        <p:spPr>
          <a:xfrm rot="0" flipH="0" flipV="0">
            <a:off x="9998963" y="2661413"/>
            <a:ext cx="169163" cy="0"/>
          </a:xfrm>
          <a:custGeom>
            <a:pathLst>
              <a:path w="1409700" h="0">
                <a:moveTo>
                  <a:pt x="0" y="0"/>
                </a:moveTo>
                <a:lnTo>
                  <a:pt x="14097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81" name="Picture 30828"/>
          <p:cNvPicPr>
            <a:picLocks noChangeAspect="0" noChangeArrowheads="1"/>
          </p:cNvPicPr>
          <p:nvPr/>
        </p:nvPicPr>
        <p:blipFill>
          <a:blip r:embed="rId314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61991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482" name="Picture 30828"/>
          <p:cNvPicPr>
            <a:picLocks noChangeAspect="0" noChangeArrowheads="1"/>
          </p:cNvPicPr>
          <p:nvPr/>
        </p:nvPicPr>
        <p:blipFill>
          <a:blip r:embed="rId31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8929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83" name="Freeform 31483"/>
          <p:cNvSpPr/>
          <p:nvPr/>
        </p:nvSpPr>
        <p:spPr>
          <a:xfrm rot="0" flipH="0" flipV="0">
            <a:off x="1798929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84" name="Picture 30828"/>
          <p:cNvPicPr>
            <a:picLocks noChangeAspect="0" noChangeArrowheads="1"/>
          </p:cNvPicPr>
          <p:nvPr/>
        </p:nvPicPr>
        <p:blipFill>
          <a:blip r:embed="rId314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8929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85" name="Freeform 31485"/>
          <p:cNvSpPr/>
          <p:nvPr/>
        </p:nvSpPr>
        <p:spPr>
          <a:xfrm rot="0" flipH="0" flipV="0">
            <a:off x="1851659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86" name="Picture 30828"/>
          <p:cNvPicPr>
            <a:picLocks noChangeAspect="0" noChangeArrowheads="1"/>
          </p:cNvPicPr>
          <p:nvPr/>
        </p:nvPicPr>
        <p:blipFill>
          <a:blip r:embed="rId314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516600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487" name="Picture 30828"/>
          <p:cNvPicPr>
            <a:picLocks noChangeAspect="0" noChangeArrowheads="1"/>
          </p:cNvPicPr>
          <p:nvPr/>
        </p:nvPicPr>
        <p:blipFill>
          <a:blip r:embed="rId314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516600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488" name="Picture 30828"/>
          <p:cNvPicPr>
            <a:picLocks noChangeAspect="0" noChangeArrowheads="1"/>
          </p:cNvPicPr>
          <p:nvPr/>
        </p:nvPicPr>
        <p:blipFill>
          <a:blip r:embed="rId314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096987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89" name="Freeform 31489"/>
          <p:cNvSpPr/>
          <p:nvPr/>
        </p:nvSpPr>
        <p:spPr>
          <a:xfrm rot="0" flipH="0" flipV="0">
            <a:off x="3256967" y="2533577"/>
            <a:ext cx="169592" cy="139316"/>
          </a:xfrm>
          <a:custGeom>
            <a:pathLst>
              <a:path w="1413269" h="1160971">
                <a:moveTo>
                  <a:pt x="1413269" y="448928"/>
                </a:moveTo>
                <a:cubicBezTo>
                  <a:pt x="1216648" y="112948"/>
                  <a:pt x="784886" y="0"/>
                  <a:pt x="448922" y="196627"/>
                </a:cubicBezTo>
                <a:cubicBezTo>
                  <a:pt x="112954" y="393254"/>
                  <a:pt x="0" y="825004"/>
                  <a:pt x="196636" y="1160971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90" name="Picture 30828"/>
          <p:cNvPicPr>
            <a:picLocks noChangeAspect="0" noChangeArrowheads="1"/>
          </p:cNvPicPr>
          <p:nvPr/>
        </p:nvPicPr>
        <p:blipFill>
          <a:blip r:embed="rId314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096987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491" name="Picture 30828"/>
          <p:cNvPicPr>
            <a:picLocks noChangeAspect="0" noChangeArrowheads="1"/>
          </p:cNvPicPr>
          <p:nvPr/>
        </p:nvPicPr>
        <p:blipFill>
          <a:blip r:embed="rId314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096987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92" name="Freeform 31492"/>
          <p:cNvSpPr/>
          <p:nvPr/>
        </p:nvSpPr>
        <p:spPr>
          <a:xfrm rot="0" flipH="0" flipV="0">
            <a:off x="1851659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93" name="Freeform 31493"/>
          <p:cNvSpPr/>
          <p:nvPr/>
        </p:nvSpPr>
        <p:spPr>
          <a:xfrm rot="0" flipH="0" flipV="0">
            <a:off x="2009698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94" name="Freeform 31494"/>
          <p:cNvSpPr/>
          <p:nvPr/>
        </p:nvSpPr>
        <p:spPr>
          <a:xfrm rot="0" flipH="0" flipV="0">
            <a:off x="2009698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95" name="Freeform 31495"/>
          <p:cNvSpPr/>
          <p:nvPr/>
        </p:nvSpPr>
        <p:spPr>
          <a:xfrm rot="0" flipH="0" flipV="0">
            <a:off x="2062429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96" name="Freeform 31496"/>
          <p:cNvSpPr/>
          <p:nvPr/>
        </p:nvSpPr>
        <p:spPr>
          <a:xfrm rot="0" flipH="0" flipV="0">
            <a:off x="2009698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497" name="Picture 30828"/>
          <p:cNvPicPr>
            <a:picLocks noChangeAspect="0" noChangeArrowheads="1"/>
          </p:cNvPicPr>
          <p:nvPr/>
        </p:nvPicPr>
        <p:blipFill>
          <a:blip r:embed="rId314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62429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498" name="Freeform 31498"/>
          <p:cNvSpPr/>
          <p:nvPr/>
        </p:nvSpPr>
        <p:spPr>
          <a:xfrm rot="0" flipH="0" flipV="0">
            <a:off x="2062429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499" name="Freeform 31499"/>
          <p:cNvSpPr/>
          <p:nvPr/>
        </p:nvSpPr>
        <p:spPr>
          <a:xfrm rot="0" flipH="0" flipV="0">
            <a:off x="2062429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00" name="Freeform 31500"/>
          <p:cNvSpPr/>
          <p:nvPr/>
        </p:nvSpPr>
        <p:spPr>
          <a:xfrm rot="0" flipH="0" flipV="0">
            <a:off x="21151595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01" name="Picture 30828"/>
          <p:cNvPicPr>
            <a:picLocks noChangeAspect="0" noChangeArrowheads="1"/>
          </p:cNvPicPr>
          <p:nvPr/>
        </p:nvPicPr>
        <p:blipFill>
          <a:blip r:embed="rId315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624291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502" name="Picture 30828"/>
          <p:cNvPicPr>
            <a:picLocks noChangeAspect="0" noChangeArrowheads="1"/>
          </p:cNvPicPr>
          <p:nvPr/>
        </p:nvPicPr>
        <p:blipFill>
          <a:blip r:embed="rId315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62429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03" name="Freeform 31503"/>
          <p:cNvSpPr/>
          <p:nvPr/>
        </p:nvSpPr>
        <p:spPr>
          <a:xfrm rot="0" flipH="0" flipV="0">
            <a:off x="21151595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04" name="Freeform 31504"/>
          <p:cNvSpPr/>
          <p:nvPr/>
        </p:nvSpPr>
        <p:spPr>
          <a:xfrm rot="0" flipH="0" flipV="0">
            <a:off x="3243071" y="2441957"/>
            <a:ext cx="67055" cy="115823"/>
          </a:xfrm>
          <a:custGeom>
            <a:pathLst>
              <a:path w="558800" h="965200">
                <a:moveTo>
                  <a:pt x="558800" y="965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05" name="Picture 30828"/>
          <p:cNvPicPr>
            <a:picLocks noChangeAspect="0" noChangeArrowheads="1"/>
          </p:cNvPicPr>
          <p:nvPr/>
        </p:nvPicPr>
        <p:blipFill>
          <a:blip r:embed="rId315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51595" y="404063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506" name="Picture 30828"/>
          <p:cNvPicPr>
            <a:picLocks noChangeAspect="0" noChangeArrowheads="1"/>
          </p:cNvPicPr>
          <p:nvPr/>
        </p:nvPicPr>
        <p:blipFill>
          <a:blip r:embed="rId315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51595" y="40406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07" name="Freeform 31507"/>
          <p:cNvSpPr/>
          <p:nvPr/>
        </p:nvSpPr>
        <p:spPr>
          <a:xfrm rot="0" flipH="0" flipV="0">
            <a:off x="3352799" y="2630933"/>
            <a:ext cx="42671" cy="73151"/>
          </a:xfrm>
          <a:custGeom>
            <a:pathLst>
              <a:path w="355600" h="609600">
                <a:moveTo>
                  <a:pt x="0" y="0"/>
                </a:moveTo>
                <a:lnTo>
                  <a:pt x="355600" y="6096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08" name="Freeform 31508"/>
          <p:cNvSpPr/>
          <p:nvPr/>
        </p:nvSpPr>
        <p:spPr>
          <a:xfrm rot="0" flipH="0" flipV="0">
            <a:off x="3404615" y="2600453"/>
            <a:ext cx="42671" cy="73151"/>
          </a:xfrm>
          <a:custGeom>
            <a:pathLst>
              <a:path w="355600" h="609600">
                <a:moveTo>
                  <a:pt x="0" y="0"/>
                </a:moveTo>
                <a:lnTo>
                  <a:pt x="355600" y="6096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09" name="Picture 30828"/>
          <p:cNvPicPr>
            <a:picLocks noChangeAspect="0" noChangeArrowheads="1"/>
          </p:cNvPicPr>
          <p:nvPr/>
        </p:nvPicPr>
        <p:blipFill>
          <a:blip r:embed="rId315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51595" y="404063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510" name="Picture 30828"/>
          <p:cNvPicPr>
            <a:picLocks noChangeAspect="0" noChangeArrowheads="1"/>
          </p:cNvPicPr>
          <p:nvPr/>
        </p:nvPicPr>
        <p:blipFill>
          <a:blip r:embed="rId315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57436" y="40406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11" name="Freeform 31511"/>
          <p:cNvSpPr/>
          <p:nvPr/>
        </p:nvSpPr>
        <p:spPr>
          <a:xfrm rot="0" flipH="0" flipV="0">
            <a:off x="21151595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12" name="Picture 30828"/>
          <p:cNvPicPr>
            <a:picLocks noChangeAspect="0" noChangeArrowheads="1"/>
          </p:cNvPicPr>
          <p:nvPr/>
        </p:nvPicPr>
        <p:blipFill>
          <a:blip r:embed="rId315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57436" y="40406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13" name="Freeform 31513"/>
          <p:cNvSpPr/>
          <p:nvPr/>
        </p:nvSpPr>
        <p:spPr>
          <a:xfrm rot="0" flipH="0" flipV="0">
            <a:off x="3279647" y="2588261"/>
            <a:ext cx="146303" cy="85343"/>
          </a:xfrm>
          <a:custGeom>
            <a:pathLst>
              <a:path w="1219200" h="711200">
                <a:moveTo>
                  <a:pt x="0" y="711200"/>
                </a:moveTo>
                <a:lnTo>
                  <a:pt x="1219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14" name="Freeform 31514"/>
          <p:cNvSpPr/>
          <p:nvPr/>
        </p:nvSpPr>
        <p:spPr>
          <a:xfrm rot="0" flipH="0" flipV="0">
            <a:off x="22157435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15" name="Freeform 31515"/>
          <p:cNvSpPr/>
          <p:nvPr/>
        </p:nvSpPr>
        <p:spPr>
          <a:xfrm rot="0" flipH="0" flipV="0">
            <a:off x="21151595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16" name="Freeform 31516"/>
          <p:cNvSpPr/>
          <p:nvPr/>
        </p:nvSpPr>
        <p:spPr>
          <a:xfrm rot="0" flipH="0" flipV="0">
            <a:off x="22157435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17" name="Freeform 31517"/>
          <p:cNvSpPr/>
          <p:nvPr/>
        </p:nvSpPr>
        <p:spPr>
          <a:xfrm rot="0" flipH="0" flipV="0">
            <a:off x="3299459" y="2661413"/>
            <a:ext cx="44195" cy="73151"/>
          </a:xfrm>
          <a:custGeom>
            <a:pathLst>
              <a:path w="368300" h="609600">
                <a:moveTo>
                  <a:pt x="0" y="0"/>
                </a:moveTo>
                <a:lnTo>
                  <a:pt x="368300" y="6096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18" name="Freeform 31518"/>
          <p:cNvSpPr/>
          <p:nvPr/>
        </p:nvSpPr>
        <p:spPr>
          <a:xfrm rot="0" flipH="0" flipV="0">
            <a:off x="22157435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19" name="Picture 30828"/>
          <p:cNvPicPr>
            <a:picLocks noChangeAspect="0" noChangeArrowheads="1"/>
          </p:cNvPicPr>
          <p:nvPr/>
        </p:nvPicPr>
        <p:blipFill>
          <a:blip r:embed="rId315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57436" y="404063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520" name="Picture 30828"/>
          <p:cNvPicPr>
            <a:picLocks noChangeAspect="0" noChangeArrowheads="1"/>
          </p:cNvPicPr>
          <p:nvPr/>
        </p:nvPicPr>
        <p:blipFill>
          <a:blip r:embed="rId315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157436" y="404063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521" name="Picture 30828"/>
          <p:cNvPicPr>
            <a:picLocks noChangeAspect="0" noChangeArrowheads="1"/>
          </p:cNvPicPr>
          <p:nvPr/>
        </p:nvPicPr>
        <p:blipFill>
          <a:blip r:embed="rId315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17939" y="40406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22" name="Freeform 31522"/>
          <p:cNvSpPr/>
          <p:nvPr/>
        </p:nvSpPr>
        <p:spPr>
          <a:xfrm rot="0" flipH="0" flipV="0">
            <a:off x="21617939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23" name="Freeform 31523"/>
          <p:cNvSpPr/>
          <p:nvPr/>
        </p:nvSpPr>
        <p:spPr>
          <a:xfrm rot="0" flipH="0" flipV="0">
            <a:off x="22157435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24" name="Picture 30828"/>
          <p:cNvPicPr>
            <a:picLocks noChangeAspect="0" noChangeArrowheads="1"/>
          </p:cNvPicPr>
          <p:nvPr/>
        </p:nvPicPr>
        <p:blipFill>
          <a:blip r:embed="rId315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17939" y="40406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25" name="Freeform 31525"/>
          <p:cNvSpPr/>
          <p:nvPr/>
        </p:nvSpPr>
        <p:spPr>
          <a:xfrm rot="0" flipH="0" flipV="0">
            <a:off x="21617939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26" name="Freeform 31526"/>
          <p:cNvSpPr/>
          <p:nvPr/>
        </p:nvSpPr>
        <p:spPr>
          <a:xfrm rot="0" flipH="0" flipV="0">
            <a:off x="21617939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27" name="Picture 30828"/>
          <p:cNvPicPr>
            <a:picLocks noChangeAspect="0" noChangeArrowheads="1"/>
          </p:cNvPicPr>
          <p:nvPr/>
        </p:nvPicPr>
        <p:blipFill>
          <a:blip r:embed="rId315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17939" y="404063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528" name="Picture 30828"/>
          <p:cNvPicPr>
            <a:picLocks noChangeAspect="0" noChangeArrowheads="1"/>
          </p:cNvPicPr>
          <p:nvPr/>
        </p:nvPicPr>
        <p:blipFill>
          <a:blip r:embed="rId315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617939" y="404063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29" name="Freeform 31529"/>
          <p:cNvSpPr/>
          <p:nvPr/>
        </p:nvSpPr>
        <p:spPr>
          <a:xfrm rot="0" flipH="0" flipV="0">
            <a:off x="21131783" y="33776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30" name="Freeform 31530"/>
          <p:cNvSpPr/>
          <p:nvPr/>
        </p:nvSpPr>
        <p:spPr>
          <a:xfrm rot="0" flipH="0" flipV="0">
            <a:off x="21131783" y="33776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31" name="Freeform 31531"/>
          <p:cNvSpPr/>
          <p:nvPr/>
        </p:nvSpPr>
        <p:spPr>
          <a:xfrm rot="0" flipH="0" flipV="0">
            <a:off x="21617939" y="40406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32" name="Picture 30828"/>
          <p:cNvPicPr>
            <a:picLocks noChangeAspect="0" noChangeArrowheads="1"/>
          </p:cNvPicPr>
          <p:nvPr/>
        </p:nvPicPr>
        <p:blipFill>
          <a:blip r:embed="rId315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3377692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533" name="Picture 30828"/>
          <p:cNvPicPr>
            <a:picLocks noChangeAspect="0" noChangeArrowheads="1"/>
          </p:cNvPicPr>
          <p:nvPr/>
        </p:nvPicPr>
        <p:blipFill>
          <a:blip r:embed="rId315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3377692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534" name="Picture 30828"/>
          <p:cNvPicPr>
            <a:picLocks noChangeAspect="0" noChangeArrowheads="1"/>
          </p:cNvPicPr>
          <p:nvPr/>
        </p:nvPicPr>
        <p:blipFill>
          <a:blip r:embed="rId315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3377692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535" name="Picture 30828"/>
          <p:cNvPicPr>
            <a:picLocks noChangeAspect="0" noChangeArrowheads="1"/>
          </p:cNvPicPr>
          <p:nvPr/>
        </p:nvPicPr>
        <p:blipFill>
          <a:blip r:embed="rId315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3377692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36" name="Freeform 31536"/>
          <p:cNvSpPr/>
          <p:nvPr/>
        </p:nvSpPr>
        <p:spPr>
          <a:xfrm rot="0" flipH="0" flipV="0">
            <a:off x="21131783" y="33776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37" name="Freeform 31537"/>
          <p:cNvSpPr/>
          <p:nvPr/>
        </p:nvSpPr>
        <p:spPr>
          <a:xfrm rot="0" flipH="0" flipV="0">
            <a:off x="21131783" y="33776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38" name="Picture 30828"/>
          <p:cNvPicPr>
            <a:picLocks noChangeAspect="0" noChangeArrowheads="1"/>
          </p:cNvPicPr>
          <p:nvPr/>
        </p:nvPicPr>
        <p:blipFill>
          <a:blip r:embed="rId315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285038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39" name="Freeform 31539"/>
          <p:cNvSpPr/>
          <p:nvPr/>
        </p:nvSpPr>
        <p:spPr>
          <a:xfrm rot="0" flipH="0" flipV="0">
            <a:off x="21131783" y="28503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40" name="Picture 30828"/>
          <p:cNvPicPr>
            <a:picLocks noChangeAspect="0" noChangeArrowheads="1"/>
          </p:cNvPicPr>
          <p:nvPr/>
        </p:nvPicPr>
        <p:blipFill>
          <a:blip r:embed="rId315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285038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41" name="Freeform 31541"/>
          <p:cNvSpPr/>
          <p:nvPr/>
        </p:nvSpPr>
        <p:spPr>
          <a:xfrm rot="0" flipH="0" flipV="0">
            <a:off x="21131783" y="28503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42" name="Picture 30828"/>
          <p:cNvPicPr>
            <a:picLocks noChangeAspect="0" noChangeArrowheads="1"/>
          </p:cNvPicPr>
          <p:nvPr/>
        </p:nvPicPr>
        <p:blipFill>
          <a:blip r:embed="rId315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285038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43" name="Freeform 31543"/>
          <p:cNvSpPr/>
          <p:nvPr/>
        </p:nvSpPr>
        <p:spPr>
          <a:xfrm rot="0" flipH="0" flipV="0">
            <a:off x="21131783" y="28503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44" name="Picture 30828"/>
          <p:cNvPicPr>
            <a:picLocks noChangeAspect="0" noChangeArrowheads="1"/>
          </p:cNvPicPr>
          <p:nvPr/>
        </p:nvPicPr>
        <p:blipFill>
          <a:blip r:embed="rId315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2850388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45" name="Freeform 31545"/>
          <p:cNvSpPr/>
          <p:nvPr/>
        </p:nvSpPr>
        <p:spPr>
          <a:xfrm rot="0" flipH="0" flipV="0">
            <a:off x="21131783" y="285038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46" name="Picture 30828"/>
          <p:cNvPicPr>
            <a:picLocks noChangeAspect="0" noChangeArrowheads="1"/>
          </p:cNvPicPr>
          <p:nvPr/>
        </p:nvPicPr>
        <p:blipFill>
          <a:blip r:embed="rId315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232308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47" name="Freeform 31547"/>
          <p:cNvSpPr/>
          <p:nvPr/>
        </p:nvSpPr>
        <p:spPr>
          <a:xfrm rot="0" flipH="0" flipV="0">
            <a:off x="21131783" y="23246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48" name="Picture 30828"/>
          <p:cNvPicPr>
            <a:picLocks noChangeAspect="0" noChangeArrowheads="1"/>
          </p:cNvPicPr>
          <p:nvPr/>
        </p:nvPicPr>
        <p:blipFill>
          <a:blip r:embed="rId315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232308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49" name="Freeform 31549"/>
          <p:cNvSpPr/>
          <p:nvPr/>
        </p:nvSpPr>
        <p:spPr>
          <a:xfrm rot="0" flipH="0" flipV="0">
            <a:off x="21131783" y="23246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50" name="Picture 30828"/>
          <p:cNvPicPr>
            <a:picLocks noChangeAspect="0" noChangeArrowheads="1"/>
          </p:cNvPicPr>
          <p:nvPr/>
        </p:nvPicPr>
        <p:blipFill>
          <a:blip r:embed="rId315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232308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51" name="Freeform 31551"/>
          <p:cNvSpPr/>
          <p:nvPr/>
        </p:nvSpPr>
        <p:spPr>
          <a:xfrm rot="0" flipH="0" flipV="0">
            <a:off x="21131783" y="23246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52" name="Picture 30828"/>
          <p:cNvPicPr>
            <a:picLocks noChangeAspect="0" noChangeArrowheads="1"/>
          </p:cNvPicPr>
          <p:nvPr/>
        </p:nvPicPr>
        <p:blipFill>
          <a:blip r:embed="rId315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31784" y="232308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53" name="Freeform 31553"/>
          <p:cNvSpPr/>
          <p:nvPr/>
        </p:nvSpPr>
        <p:spPr>
          <a:xfrm rot="0" flipH="0" flipV="0">
            <a:off x="21131783" y="23246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54" name="Freeform 31554"/>
          <p:cNvSpPr/>
          <p:nvPr/>
        </p:nvSpPr>
        <p:spPr>
          <a:xfrm rot="0" flipH="0" flipV="0">
            <a:off x="20971763" y="4182365"/>
            <a:ext cx="89915" cy="100583"/>
          </a:xfrm>
          <a:custGeom>
            <a:pathLst>
              <a:path w="749300" h="838200">
                <a:moveTo>
                  <a:pt x="0" y="838200"/>
                </a:moveTo>
                <a:lnTo>
                  <a:pt x="749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55" name="Freeform 31555"/>
          <p:cNvSpPr/>
          <p:nvPr/>
        </p:nvSpPr>
        <p:spPr>
          <a:xfrm rot="0" flipH="0" flipV="0">
            <a:off x="20915375" y="4395725"/>
            <a:ext cx="56387" cy="64007"/>
          </a:xfrm>
          <a:custGeom>
            <a:pathLst>
              <a:path w="469900" h="533400">
                <a:moveTo>
                  <a:pt x="469900" y="0"/>
                </a:moveTo>
                <a:lnTo>
                  <a:pt x="0" y="5334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56" name="Freeform 31556"/>
          <p:cNvSpPr/>
          <p:nvPr/>
        </p:nvSpPr>
        <p:spPr>
          <a:xfrm rot="0" flipH="0" flipV="0">
            <a:off x="20804123" y="4296665"/>
            <a:ext cx="57911" cy="64007"/>
          </a:xfrm>
          <a:custGeom>
            <a:pathLst>
              <a:path w="482600" h="533400">
                <a:moveTo>
                  <a:pt x="482600" y="0"/>
                </a:moveTo>
                <a:lnTo>
                  <a:pt x="0" y="5334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57" name="Freeform 31557"/>
          <p:cNvSpPr/>
          <p:nvPr/>
        </p:nvSpPr>
        <p:spPr>
          <a:xfrm rot="0" flipH="0" flipV="0">
            <a:off x="20851367" y="4292093"/>
            <a:ext cx="128015" cy="111251"/>
          </a:xfrm>
          <a:custGeom>
            <a:pathLst>
              <a:path w="1066800" h="927100">
                <a:moveTo>
                  <a:pt x="1066800" y="9271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58" name="Freeform 31558"/>
          <p:cNvSpPr/>
          <p:nvPr/>
        </p:nvSpPr>
        <p:spPr>
          <a:xfrm rot="0" flipH="0" flipV="0">
            <a:off x="20852994" y="4257404"/>
            <a:ext cx="154572" cy="145327"/>
          </a:xfrm>
          <a:custGeom>
            <a:pathLst>
              <a:path w="1288108" h="1211064">
                <a:moveTo>
                  <a:pt x="1063142" y="1211064"/>
                </a:moveTo>
                <a:cubicBezTo>
                  <a:pt x="1233240" y="1021792"/>
                  <a:pt x="1288108" y="755526"/>
                  <a:pt x="1206699" y="514424"/>
                </a:cubicBezTo>
                <a:cubicBezTo>
                  <a:pt x="1125290" y="273323"/>
                  <a:pt x="920229" y="94828"/>
                  <a:pt x="670211" y="47414"/>
                </a:cubicBezTo>
                <a:cubicBezTo>
                  <a:pt x="420192" y="0"/>
                  <a:pt x="164034" y="91045"/>
                  <a:pt x="0" y="285601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59" name="Freeform 31559"/>
          <p:cNvSpPr/>
          <p:nvPr/>
        </p:nvSpPr>
        <p:spPr>
          <a:xfrm rot="0" flipH="0" flipV="0">
            <a:off x="20860511" y="4346957"/>
            <a:ext cx="56387" cy="62483"/>
          </a:xfrm>
          <a:custGeom>
            <a:pathLst>
              <a:path w="469900" h="520700">
                <a:moveTo>
                  <a:pt x="469900" y="0"/>
                </a:moveTo>
                <a:lnTo>
                  <a:pt x="0" y="5207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60" name="Freeform 31560"/>
          <p:cNvSpPr/>
          <p:nvPr/>
        </p:nvSpPr>
        <p:spPr>
          <a:xfrm rot="0" flipH="0" flipV="0">
            <a:off x="20971763" y="2441957"/>
            <a:ext cx="89915" cy="99059"/>
          </a:xfrm>
          <a:custGeom>
            <a:pathLst>
              <a:path w="749300" h="825500">
                <a:moveTo>
                  <a:pt x="0" y="825500"/>
                </a:moveTo>
                <a:lnTo>
                  <a:pt x="749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61" name="Freeform 31561"/>
          <p:cNvSpPr/>
          <p:nvPr/>
        </p:nvSpPr>
        <p:spPr>
          <a:xfrm rot="0" flipH="0" flipV="0">
            <a:off x="20915375" y="2655317"/>
            <a:ext cx="56387" cy="62483"/>
          </a:xfrm>
          <a:custGeom>
            <a:pathLst>
              <a:path w="469900" h="520700">
                <a:moveTo>
                  <a:pt x="469900" y="0"/>
                </a:moveTo>
                <a:lnTo>
                  <a:pt x="0" y="5207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62" name="Freeform 31562"/>
          <p:cNvSpPr/>
          <p:nvPr/>
        </p:nvSpPr>
        <p:spPr>
          <a:xfrm rot="0" flipH="0" flipV="0">
            <a:off x="20804123" y="2556257"/>
            <a:ext cx="57911" cy="62483"/>
          </a:xfrm>
          <a:custGeom>
            <a:pathLst>
              <a:path w="482600" h="520700">
                <a:moveTo>
                  <a:pt x="482600" y="0"/>
                </a:moveTo>
                <a:lnTo>
                  <a:pt x="0" y="5207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63" name="Freeform 31563"/>
          <p:cNvSpPr/>
          <p:nvPr/>
        </p:nvSpPr>
        <p:spPr>
          <a:xfrm rot="0" flipH="0" flipV="0">
            <a:off x="20851367" y="2551685"/>
            <a:ext cx="128015" cy="111251"/>
          </a:xfrm>
          <a:custGeom>
            <a:pathLst>
              <a:path w="1066800" h="927100">
                <a:moveTo>
                  <a:pt x="1066800" y="9271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64" name="Freeform 31564"/>
          <p:cNvSpPr/>
          <p:nvPr/>
        </p:nvSpPr>
        <p:spPr>
          <a:xfrm rot="0" flipH="0" flipV="0">
            <a:off x="20852994" y="2515472"/>
            <a:ext cx="154572" cy="145327"/>
          </a:xfrm>
          <a:custGeom>
            <a:pathLst>
              <a:path w="1288108" h="1211064">
                <a:moveTo>
                  <a:pt x="1063142" y="1211064"/>
                </a:moveTo>
                <a:cubicBezTo>
                  <a:pt x="1233240" y="1021792"/>
                  <a:pt x="1288108" y="755526"/>
                  <a:pt x="1206699" y="514424"/>
                </a:cubicBezTo>
                <a:cubicBezTo>
                  <a:pt x="1125290" y="273323"/>
                  <a:pt x="920229" y="94828"/>
                  <a:pt x="670211" y="47414"/>
                </a:cubicBezTo>
                <a:cubicBezTo>
                  <a:pt x="420192" y="0"/>
                  <a:pt x="164034" y="91045"/>
                  <a:pt x="0" y="285601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65" name="Freeform 31565"/>
          <p:cNvSpPr/>
          <p:nvPr/>
        </p:nvSpPr>
        <p:spPr>
          <a:xfrm rot="0" flipH="0" flipV="0">
            <a:off x="20860511" y="2605025"/>
            <a:ext cx="56387" cy="64007"/>
          </a:xfrm>
          <a:custGeom>
            <a:pathLst>
              <a:path w="469900" h="533400">
                <a:moveTo>
                  <a:pt x="469900" y="0"/>
                </a:moveTo>
                <a:lnTo>
                  <a:pt x="0" y="5334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66" name="Freeform 31566"/>
          <p:cNvSpPr/>
          <p:nvPr/>
        </p:nvSpPr>
        <p:spPr>
          <a:xfrm rot="0" flipH="0" flipV="0">
            <a:off x="17196815" y="2441957"/>
            <a:ext cx="0" cy="134111"/>
          </a:xfrm>
          <a:custGeom>
            <a:pathLst>
              <a:path w="0" h="1117600">
                <a:moveTo>
                  <a:pt x="0" y="11176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67" name="Freeform 31567"/>
          <p:cNvSpPr/>
          <p:nvPr/>
        </p:nvSpPr>
        <p:spPr>
          <a:xfrm rot="0" flipH="0" flipV="0">
            <a:off x="17112995" y="2576069"/>
            <a:ext cx="169163" cy="84581"/>
          </a:xfrm>
          <a:custGeom>
            <a:pathLst>
              <a:path w="1409700" h="704850">
                <a:moveTo>
                  <a:pt x="1409700" y="704850"/>
                </a:moveTo>
                <a:cubicBezTo>
                  <a:pt x="1409700" y="315578"/>
                  <a:pt x="1094122" y="0"/>
                  <a:pt x="704850" y="0"/>
                </a:cubicBezTo>
                <a:cubicBezTo>
                  <a:pt x="315577" y="0"/>
                  <a:pt x="0" y="315578"/>
                  <a:pt x="0" y="7048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68" name="Freeform 31568"/>
          <p:cNvSpPr/>
          <p:nvPr/>
        </p:nvSpPr>
        <p:spPr>
          <a:xfrm rot="0" flipH="0" flipV="0">
            <a:off x="17112995" y="2661413"/>
            <a:ext cx="169163" cy="0"/>
          </a:xfrm>
          <a:custGeom>
            <a:pathLst>
              <a:path w="1409700" h="0">
                <a:moveTo>
                  <a:pt x="0" y="0"/>
                </a:moveTo>
                <a:lnTo>
                  <a:pt x="14097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69" name="Freeform 31569"/>
          <p:cNvSpPr/>
          <p:nvPr/>
        </p:nvSpPr>
        <p:spPr>
          <a:xfrm rot="0" flipH="0" flipV="0">
            <a:off x="17196815" y="2661413"/>
            <a:ext cx="0" cy="83819"/>
          </a:xfrm>
          <a:custGeom>
            <a:pathLst>
              <a:path w="0" h="698500">
                <a:moveTo>
                  <a:pt x="0" y="0"/>
                </a:moveTo>
                <a:lnTo>
                  <a:pt x="0" y="698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70" name="Freeform 31570"/>
          <p:cNvSpPr/>
          <p:nvPr/>
        </p:nvSpPr>
        <p:spPr>
          <a:xfrm rot="0" flipH="0" flipV="0">
            <a:off x="17137379" y="2661413"/>
            <a:ext cx="0" cy="83819"/>
          </a:xfrm>
          <a:custGeom>
            <a:pathLst>
              <a:path w="0" h="698500">
                <a:moveTo>
                  <a:pt x="0" y="0"/>
                </a:moveTo>
                <a:lnTo>
                  <a:pt x="0" y="698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71" name="Freeform 31571"/>
          <p:cNvSpPr/>
          <p:nvPr/>
        </p:nvSpPr>
        <p:spPr>
          <a:xfrm rot="0" flipH="0" flipV="0">
            <a:off x="17257775" y="2661413"/>
            <a:ext cx="0" cy="83819"/>
          </a:xfrm>
          <a:custGeom>
            <a:pathLst>
              <a:path w="0" h="698500">
                <a:moveTo>
                  <a:pt x="0" y="0"/>
                </a:moveTo>
                <a:lnTo>
                  <a:pt x="0" y="698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72" name="Freeform 31572"/>
          <p:cNvSpPr/>
          <p:nvPr/>
        </p:nvSpPr>
        <p:spPr>
          <a:xfrm rot="0" flipH="0" flipV="0">
            <a:off x="3243071" y="12940793"/>
            <a:ext cx="132587" cy="0"/>
          </a:xfrm>
          <a:custGeom>
            <a:pathLst>
              <a:path w="1104900" h="0">
                <a:moveTo>
                  <a:pt x="11049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73" name="Freeform 31573"/>
          <p:cNvSpPr/>
          <p:nvPr/>
        </p:nvSpPr>
        <p:spPr>
          <a:xfrm rot="0" flipH="0" flipV="0">
            <a:off x="3377183" y="12855449"/>
            <a:ext cx="84581" cy="169163"/>
          </a:xfrm>
          <a:custGeom>
            <a:pathLst>
              <a:path w="704850" h="1409700">
                <a:moveTo>
                  <a:pt x="704850" y="0"/>
                </a:moveTo>
                <a:cubicBezTo>
                  <a:pt x="315568" y="0"/>
                  <a:pt x="0" y="315572"/>
                  <a:pt x="0" y="704850"/>
                </a:cubicBezTo>
                <a:cubicBezTo>
                  <a:pt x="0" y="1094129"/>
                  <a:pt x="315568" y="1409700"/>
                  <a:pt x="704850" y="140970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74" name="Freeform 31574"/>
          <p:cNvSpPr/>
          <p:nvPr/>
        </p:nvSpPr>
        <p:spPr>
          <a:xfrm rot="0" flipH="0" flipV="0">
            <a:off x="3461003" y="12856973"/>
            <a:ext cx="0" cy="169163"/>
          </a:xfrm>
          <a:custGeom>
            <a:pathLst>
              <a:path w="0" h="1409700">
                <a:moveTo>
                  <a:pt x="0" y="14097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75" name="Freeform 31575"/>
          <p:cNvSpPr/>
          <p:nvPr/>
        </p:nvSpPr>
        <p:spPr>
          <a:xfrm rot="0" flipH="0" flipV="0">
            <a:off x="3461003" y="12940793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76" name="Freeform 31576"/>
          <p:cNvSpPr/>
          <p:nvPr/>
        </p:nvSpPr>
        <p:spPr>
          <a:xfrm rot="0" flipH="0" flipV="0">
            <a:off x="3461003" y="13001753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77" name="Freeform 31577"/>
          <p:cNvSpPr/>
          <p:nvPr/>
        </p:nvSpPr>
        <p:spPr>
          <a:xfrm rot="0" flipH="0" flipV="0">
            <a:off x="3461003" y="12881357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78" name="Freeform 31578"/>
          <p:cNvSpPr/>
          <p:nvPr/>
        </p:nvSpPr>
        <p:spPr>
          <a:xfrm rot="0" flipH="0" flipV="0">
            <a:off x="3243071" y="14758925"/>
            <a:ext cx="94487" cy="94487"/>
          </a:xfrm>
          <a:custGeom>
            <a:pathLst>
              <a:path w="787400" h="787400">
                <a:moveTo>
                  <a:pt x="787400" y="0"/>
                </a:moveTo>
                <a:lnTo>
                  <a:pt x="0" y="7874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79" name="Freeform 31579"/>
          <p:cNvSpPr/>
          <p:nvPr/>
        </p:nvSpPr>
        <p:spPr>
          <a:xfrm rot="0" flipH="0" flipV="0">
            <a:off x="3304918" y="14638917"/>
            <a:ext cx="152646" cy="152648"/>
          </a:xfrm>
          <a:custGeom>
            <a:pathLst>
              <a:path w="1272056" h="1272071">
                <a:moveTo>
                  <a:pt x="275261" y="0"/>
                </a:moveTo>
                <a:cubicBezTo>
                  <a:pt x="0" y="275276"/>
                  <a:pt x="0" y="721549"/>
                  <a:pt x="275261" y="996825"/>
                </a:cubicBezTo>
                <a:cubicBezTo>
                  <a:pt x="550519" y="1272071"/>
                  <a:pt x="996798" y="1272071"/>
                  <a:pt x="1272056" y="996825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80" name="Freeform 31580"/>
          <p:cNvSpPr/>
          <p:nvPr/>
        </p:nvSpPr>
        <p:spPr>
          <a:xfrm rot="0" flipH="0" flipV="0">
            <a:off x="3337559" y="14638529"/>
            <a:ext cx="118871" cy="120395"/>
          </a:xfrm>
          <a:custGeom>
            <a:pathLst>
              <a:path w="990600" h="1003300">
                <a:moveTo>
                  <a:pt x="990600" y="1003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81" name="Freeform 31581"/>
          <p:cNvSpPr/>
          <p:nvPr/>
        </p:nvSpPr>
        <p:spPr>
          <a:xfrm rot="0" flipH="0" flipV="0">
            <a:off x="3396995" y="14638529"/>
            <a:ext cx="59435" cy="60959"/>
          </a:xfrm>
          <a:custGeom>
            <a:pathLst>
              <a:path w="495300" h="508000">
                <a:moveTo>
                  <a:pt x="0" y="508000"/>
                </a:moveTo>
                <a:lnTo>
                  <a:pt x="495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82" name="Freeform 31582"/>
          <p:cNvSpPr/>
          <p:nvPr/>
        </p:nvSpPr>
        <p:spPr>
          <a:xfrm rot="0" flipH="0" flipV="0">
            <a:off x="3439667" y="14681201"/>
            <a:ext cx="59435" cy="60959"/>
          </a:xfrm>
          <a:custGeom>
            <a:pathLst>
              <a:path w="495300" h="508000">
                <a:moveTo>
                  <a:pt x="0" y="508000"/>
                </a:moveTo>
                <a:lnTo>
                  <a:pt x="495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83" name="Freeform 31583"/>
          <p:cNvSpPr/>
          <p:nvPr/>
        </p:nvSpPr>
        <p:spPr>
          <a:xfrm rot="0" flipH="0" flipV="0">
            <a:off x="3354323" y="14595857"/>
            <a:ext cx="60959" cy="60959"/>
          </a:xfrm>
          <a:custGeom>
            <a:pathLst>
              <a:path w="508000" h="508000">
                <a:moveTo>
                  <a:pt x="0" y="508000"/>
                </a:moveTo>
                <a:lnTo>
                  <a:pt x="508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84" name="Freeform 31584"/>
          <p:cNvSpPr/>
          <p:nvPr/>
        </p:nvSpPr>
        <p:spPr>
          <a:xfrm rot="0" flipH="0" flipV="0">
            <a:off x="4895087" y="14719301"/>
            <a:ext cx="0" cy="134111"/>
          </a:xfrm>
          <a:custGeom>
            <a:pathLst>
              <a:path w="0" h="1117600">
                <a:moveTo>
                  <a:pt x="0" y="0"/>
                </a:moveTo>
                <a:lnTo>
                  <a:pt x="0" y="11176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85" name="Freeform 31585"/>
          <p:cNvSpPr/>
          <p:nvPr/>
        </p:nvSpPr>
        <p:spPr>
          <a:xfrm rot="0" flipH="0" flipV="0">
            <a:off x="4811267" y="14634719"/>
            <a:ext cx="169163" cy="84581"/>
          </a:xfrm>
          <a:custGeom>
            <a:pathLst>
              <a:path w="1409700" h="704850">
                <a:moveTo>
                  <a:pt x="0" y="0"/>
                </a:moveTo>
                <a:cubicBezTo>
                  <a:pt x="0" y="389279"/>
                  <a:pt x="315568" y="704850"/>
                  <a:pt x="704850" y="704850"/>
                </a:cubicBezTo>
                <a:cubicBezTo>
                  <a:pt x="1094131" y="704850"/>
                  <a:pt x="1409700" y="389279"/>
                  <a:pt x="1409700" y="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86" name="Freeform 31586"/>
          <p:cNvSpPr/>
          <p:nvPr/>
        </p:nvSpPr>
        <p:spPr>
          <a:xfrm rot="0" flipH="0" flipV="0">
            <a:off x="4809743" y="14635481"/>
            <a:ext cx="169163" cy="0"/>
          </a:xfrm>
          <a:custGeom>
            <a:pathLst>
              <a:path w="1409700" h="0">
                <a:moveTo>
                  <a:pt x="14097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87" name="Freeform 31587"/>
          <p:cNvSpPr/>
          <p:nvPr/>
        </p:nvSpPr>
        <p:spPr>
          <a:xfrm rot="0" flipH="0" flipV="0">
            <a:off x="4895087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88" name="Freeform 31588"/>
          <p:cNvSpPr/>
          <p:nvPr/>
        </p:nvSpPr>
        <p:spPr>
          <a:xfrm rot="0" flipH="0" flipV="0">
            <a:off x="4954523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589" name="Freeform 31589"/>
          <p:cNvSpPr/>
          <p:nvPr/>
        </p:nvSpPr>
        <p:spPr>
          <a:xfrm rot="0" flipH="0" flipV="0">
            <a:off x="4834127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90" name="Picture 30828"/>
          <p:cNvPicPr>
            <a:picLocks noChangeAspect="0" noChangeArrowheads="1"/>
          </p:cNvPicPr>
          <p:nvPr/>
        </p:nvPicPr>
        <p:blipFill>
          <a:blip r:embed="rId315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037552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91" name="Freeform 31591"/>
          <p:cNvSpPr/>
          <p:nvPr/>
        </p:nvSpPr>
        <p:spPr>
          <a:xfrm rot="0" flipH="0" flipV="0">
            <a:off x="2003755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92" name="Picture 30828"/>
          <p:cNvPicPr>
            <a:picLocks noChangeAspect="0" noChangeArrowheads="1"/>
          </p:cNvPicPr>
          <p:nvPr/>
        </p:nvPicPr>
        <p:blipFill>
          <a:blip r:embed="rId315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037552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93" name="Freeform 31593"/>
          <p:cNvSpPr/>
          <p:nvPr/>
        </p:nvSpPr>
        <p:spPr>
          <a:xfrm rot="0" flipH="0" flipV="0">
            <a:off x="2003755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94" name="Picture 30828"/>
          <p:cNvPicPr>
            <a:picLocks noChangeAspect="0" noChangeArrowheads="1"/>
          </p:cNvPicPr>
          <p:nvPr/>
        </p:nvPicPr>
        <p:blipFill>
          <a:blip r:embed="rId315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037552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95" name="Freeform 31595"/>
          <p:cNvSpPr/>
          <p:nvPr/>
        </p:nvSpPr>
        <p:spPr>
          <a:xfrm rot="0" flipH="0" flipV="0">
            <a:off x="2003755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96" name="Picture 30828"/>
          <p:cNvPicPr>
            <a:picLocks noChangeAspect="0" noChangeArrowheads="1"/>
          </p:cNvPicPr>
          <p:nvPr/>
        </p:nvPicPr>
        <p:blipFill>
          <a:blip r:embed="rId315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037552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97" name="Freeform 31597"/>
          <p:cNvSpPr/>
          <p:nvPr/>
        </p:nvSpPr>
        <p:spPr>
          <a:xfrm rot="0" flipH="0" flipV="0">
            <a:off x="2003755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598" name="Picture 30828"/>
          <p:cNvPicPr>
            <a:picLocks noChangeAspect="0" noChangeArrowheads="1"/>
          </p:cNvPicPr>
          <p:nvPr/>
        </p:nvPicPr>
        <p:blipFill>
          <a:blip r:embed="rId315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510247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599" name="Freeform 31599"/>
          <p:cNvSpPr/>
          <p:nvPr/>
        </p:nvSpPr>
        <p:spPr>
          <a:xfrm rot="0" flipH="0" flipV="0">
            <a:off x="1951024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00" name="Picture 30828"/>
          <p:cNvPicPr>
            <a:picLocks noChangeAspect="0" noChangeArrowheads="1"/>
          </p:cNvPicPr>
          <p:nvPr/>
        </p:nvPicPr>
        <p:blipFill>
          <a:blip r:embed="rId316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510247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01" name="Freeform 31601"/>
          <p:cNvSpPr/>
          <p:nvPr/>
        </p:nvSpPr>
        <p:spPr>
          <a:xfrm rot="0" flipH="0" flipV="0">
            <a:off x="1951024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02" name="Picture 30828"/>
          <p:cNvPicPr>
            <a:picLocks noChangeAspect="0" noChangeArrowheads="1"/>
          </p:cNvPicPr>
          <p:nvPr/>
        </p:nvPicPr>
        <p:blipFill>
          <a:blip r:embed="rId316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510247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03" name="Freeform 31603"/>
          <p:cNvSpPr/>
          <p:nvPr/>
        </p:nvSpPr>
        <p:spPr>
          <a:xfrm rot="0" flipH="0" flipV="0">
            <a:off x="1951024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04" name="Picture 30828"/>
          <p:cNvPicPr>
            <a:picLocks noChangeAspect="0" noChangeArrowheads="1"/>
          </p:cNvPicPr>
          <p:nvPr/>
        </p:nvPicPr>
        <p:blipFill>
          <a:blip r:embed="rId316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510247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05" name="Freeform 31605"/>
          <p:cNvSpPr/>
          <p:nvPr/>
        </p:nvSpPr>
        <p:spPr>
          <a:xfrm rot="0" flipH="0" flipV="0">
            <a:off x="1951024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06" name="Picture 30828"/>
          <p:cNvPicPr>
            <a:picLocks noChangeAspect="0" noChangeArrowheads="1"/>
          </p:cNvPicPr>
          <p:nvPr/>
        </p:nvPicPr>
        <p:blipFill>
          <a:blip r:embed="rId316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982943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07" name="Freeform 31607"/>
          <p:cNvSpPr/>
          <p:nvPr/>
        </p:nvSpPr>
        <p:spPr>
          <a:xfrm rot="0" flipH="0" flipV="0">
            <a:off x="1898294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08" name="Picture 30828"/>
          <p:cNvPicPr>
            <a:picLocks noChangeAspect="0" noChangeArrowheads="1"/>
          </p:cNvPicPr>
          <p:nvPr/>
        </p:nvPicPr>
        <p:blipFill>
          <a:blip r:embed="rId316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982943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09" name="Freeform 31609"/>
          <p:cNvSpPr/>
          <p:nvPr/>
        </p:nvSpPr>
        <p:spPr>
          <a:xfrm rot="0" flipH="0" flipV="0">
            <a:off x="1898294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10" name="Picture 30828"/>
          <p:cNvPicPr>
            <a:picLocks noChangeAspect="0" noChangeArrowheads="1"/>
          </p:cNvPicPr>
          <p:nvPr/>
        </p:nvPicPr>
        <p:blipFill>
          <a:blip r:embed="rId316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982943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11" name="Freeform 31611"/>
          <p:cNvSpPr/>
          <p:nvPr/>
        </p:nvSpPr>
        <p:spPr>
          <a:xfrm rot="0" flipH="0" flipV="0">
            <a:off x="1898294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12" name="Picture 30828"/>
          <p:cNvPicPr>
            <a:picLocks noChangeAspect="0" noChangeArrowheads="1"/>
          </p:cNvPicPr>
          <p:nvPr/>
        </p:nvPicPr>
        <p:blipFill>
          <a:blip r:embed="rId316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982943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13" name="Freeform 31613"/>
          <p:cNvSpPr/>
          <p:nvPr/>
        </p:nvSpPr>
        <p:spPr>
          <a:xfrm rot="0" flipH="0" flipV="0">
            <a:off x="1898294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14" name="Picture 30828"/>
          <p:cNvPicPr>
            <a:picLocks noChangeAspect="0" noChangeArrowheads="1"/>
          </p:cNvPicPr>
          <p:nvPr/>
        </p:nvPicPr>
        <p:blipFill>
          <a:blip r:embed="rId316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55639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15" name="Freeform 31615"/>
          <p:cNvSpPr/>
          <p:nvPr/>
        </p:nvSpPr>
        <p:spPr>
          <a:xfrm rot="0" flipH="0" flipV="0">
            <a:off x="1845563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16" name="Picture 30828"/>
          <p:cNvPicPr>
            <a:picLocks noChangeAspect="0" noChangeArrowheads="1"/>
          </p:cNvPicPr>
          <p:nvPr/>
        </p:nvPicPr>
        <p:blipFill>
          <a:blip r:embed="rId316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55639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17" name="Freeform 31617"/>
          <p:cNvSpPr/>
          <p:nvPr/>
        </p:nvSpPr>
        <p:spPr>
          <a:xfrm rot="0" flipH="0" flipV="0">
            <a:off x="1845563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18" name="Picture 30828"/>
          <p:cNvPicPr>
            <a:picLocks noChangeAspect="0" noChangeArrowheads="1"/>
          </p:cNvPicPr>
          <p:nvPr/>
        </p:nvPicPr>
        <p:blipFill>
          <a:blip r:embed="rId316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55639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19" name="Freeform 31619"/>
          <p:cNvSpPr/>
          <p:nvPr/>
        </p:nvSpPr>
        <p:spPr>
          <a:xfrm rot="0" flipH="0" flipV="0">
            <a:off x="1845563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20" name="Picture 30828"/>
          <p:cNvPicPr>
            <a:picLocks noChangeAspect="0" noChangeArrowheads="1"/>
          </p:cNvPicPr>
          <p:nvPr/>
        </p:nvPicPr>
        <p:blipFill>
          <a:blip r:embed="rId316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55639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21" name="Freeform 31621"/>
          <p:cNvSpPr/>
          <p:nvPr/>
        </p:nvSpPr>
        <p:spPr>
          <a:xfrm rot="0" flipH="0" flipV="0">
            <a:off x="1845563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22" name="Picture 30828"/>
          <p:cNvPicPr>
            <a:picLocks noChangeAspect="0" noChangeArrowheads="1"/>
          </p:cNvPicPr>
          <p:nvPr/>
        </p:nvPicPr>
        <p:blipFill>
          <a:blip r:embed="rId316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2833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23" name="Freeform 31623"/>
          <p:cNvSpPr/>
          <p:nvPr/>
        </p:nvSpPr>
        <p:spPr>
          <a:xfrm rot="0" flipH="0" flipV="0">
            <a:off x="1792833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24" name="Picture 30828"/>
          <p:cNvPicPr>
            <a:picLocks noChangeAspect="0" noChangeArrowheads="1"/>
          </p:cNvPicPr>
          <p:nvPr/>
        </p:nvPicPr>
        <p:blipFill>
          <a:blip r:embed="rId316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2833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25" name="Freeform 31625"/>
          <p:cNvSpPr/>
          <p:nvPr/>
        </p:nvSpPr>
        <p:spPr>
          <a:xfrm rot="0" flipH="0" flipV="0">
            <a:off x="1792833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26" name="Picture 30828"/>
          <p:cNvPicPr>
            <a:picLocks noChangeAspect="0" noChangeArrowheads="1"/>
          </p:cNvPicPr>
          <p:nvPr/>
        </p:nvPicPr>
        <p:blipFill>
          <a:blip r:embed="rId316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2833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27" name="Freeform 31627"/>
          <p:cNvSpPr/>
          <p:nvPr/>
        </p:nvSpPr>
        <p:spPr>
          <a:xfrm rot="0" flipH="0" flipV="0">
            <a:off x="1792833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28" name="Picture 30828"/>
          <p:cNvPicPr>
            <a:picLocks noChangeAspect="0" noChangeArrowheads="1"/>
          </p:cNvPicPr>
          <p:nvPr/>
        </p:nvPicPr>
        <p:blipFill>
          <a:blip r:embed="rId316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2833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29" name="Freeform 31629"/>
          <p:cNvSpPr/>
          <p:nvPr/>
        </p:nvSpPr>
        <p:spPr>
          <a:xfrm rot="0" flipH="0" flipV="0">
            <a:off x="1792833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30" name="Picture 30828"/>
          <p:cNvPicPr>
            <a:picLocks noChangeAspect="0" noChangeArrowheads="1"/>
          </p:cNvPicPr>
          <p:nvPr/>
        </p:nvPicPr>
        <p:blipFill>
          <a:blip r:embed="rId316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0255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31" name="Freeform 31631"/>
          <p:cNvSpPr/>
          <p:nvPr/>
        </p:nvSpPr>
        <p:spPr>
          <a:xfrm rot="0" flipH="0" flipV="0">
            <a:off x="1740255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32" name="Picture 30828"/>
          <p:cNvPicPr>
            <a:picLocks noChangeAspect="0" noChangeArrowheads="1"/>
          </p:cNvPicPr>
          <p:nvPr/>
        </p:nvPicPr>
        <p:blipFill>
          <a:blip r:embed="rId316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0255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33" name="Freeform 31633"/>
          <p:cNvSpPr/>
          <p:nvPr/>
        </p:nvSpPr>
        <p:spPr>
          <a:xfrm rot="0" flipH="0" flipV="0">
            <a:off x="1740255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34" name="Picture 30828"/>
          <p:cNvPicPr>
            <a:picLocks noChangeAspect="0" noChangeArrowheads="1"/>
          </p:cNvPicPr>
          <p:nvPr/>
        </p:nvPicPr>
        <p:blipFill>
          <a:blip r:embed="rId316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0255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35" name="Freeform 31635"/>
          <p:cNvSpPr/>
          <p:nvPr/>
        </p:nvSpPr>
        <p:spPr>
          <a:xfrm rot="0" flipH="0" flipV="0">
            <a:off x="1740255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36" name="Picture 30828"/>
          <p:cNvPicPr>
            <a:picLocks noChangeAspect="0" noChangeArrowheads="1"/>
          </p:cNvPicPr>
          <p:nvPr/>
        </p:nvPicPr>
        <p:blipFill>
          <a:blip r:embed="rId316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0255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37" name="Freeform 31637"/>
          <p:cNvSpPr/>
          <p:nvPr/>
        </p:nvSpPr>
        <p:spPr>
          <a:xfrm rot="0" flipH="0" flipV="0">
            <a:off x="1740255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38" name="Picture 30828"/>
          <p:cNvPicPr>
            <a:picLocks noChangeAspect="0" noChangeArrowheads="1"/>
          </p:cNvPicPr>
          <p:nvPr/>
        </p:nvPicPr>
        <p:blipFill>
          <a:blip r:embed="rId316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87068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39" name="Freeform 31639"/>
          <p:cNvSpPr/>
          <p:nvPr/>
        </p:nvSpPr>
        <p:spPr>
          <a:xfrm rot="0" flipH="0" flipV="0">
            <a:off x="1687067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40" name="Picture 30828"/>
          <p:cNvPicPr>
            <a:picLocks noChangeAspect="0" noChangeArrowheads="1"/>
          </p:cNvPicPr>
          <p:nvPr/>
        </p:nvPicPr>
        <p:blipFill>
          <a:blip r:embed="rId316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87068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41" name="Freeform 31641"/>
          <p:cNvSpPr/>
          <p:nvPr/>
        </p:nvSpPr>
        <p:spPr>
          <a:xfrm rot="0" flipH="0" flipV="0">
            <a:off x="1687067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42" name="Picture 30828"/>
          <p:cNvPicPr>
            <a:picLocks noChangeAspect="0" noChangeArrowheads="1"/>
          </p:cNvPicPr>
          <p:nvPr/>
        </p:nvPicPr>
        <p:blipFill>
          <a:blip r:embed="rId316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87068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43" name="Freeform 31643"/>
          <p:cNvSpPr/>
          <p:nvPr/>
        </p:nvSpPr>
        <p:spPr>
          <a:xfrm rot="0" flipH="0" flipV="0">
            <a:off x="1687067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44" name="Picture 30828"/>
          <p:cNvPicPr>
            <a:picLocks noChangeAspect="0" noChangeArrowheads="1"/>
          </p:cNvPicPr>
          <p:nvPr/>
        </p:nvPicPr>
        <p:blipFill>
          <a:blip r:embed="rId316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87068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45" name="Freeform 31645"/>
          <p:cNvSpPr/>
          <p:nvPr/>
        </p:nvSpPr>
        <p:spPr>
          <a:xfrm rot="0" flipH="0" flipV="0">
            <a:off x="1687067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46" name="Picture 30828"/>
          <p:cNvPicPr>
            <a:picLocks noChangeAspect="0" noChangeArrowheads="1"/>
          </p:cNvPicPr>
          <p:nvPr/>
        </p:nvPicPr>
        <p:blipFill>
          <a:blip r:embed="rId316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34337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47" name="Freeform 31647"/>
          <p:cNvSpPr/>
          <p:nvPr/>
        </p:nvSpPr>
        <p:spPr>
          <a:xfrm rot="0" flipH="0" flipV="0">
            <a:off x="1634337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48" name="Picture 30828"/>
          <p:cNvPicPr>
            <a:picLocks noChangeAspect="0" noChangeArrowheads="1"/>
          </p:cNvPicPr>
          <p:nvPr/>
        </p:nvPicPr>
        <p:blipFill>
          <a:blip r:embed="rId316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34337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49" name="Freeform 31649"/>
          <p:cNvSpPr/>
          <p:nvPr/>
        </p:nvSpPr>
        <p:spPr>
          <a:xfrm rot="0" flipH="0" flipV="0">
            <a:off x="1634337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50" name="Picture 30828"/>
          <p:cNvPicPr>
            <a:picLocks noChangeAspect="0" noChangeArrowheads="1"/>
          </p:cNvPicPr>
          <p:nvPr/>
        </p:nvPicPr>
        <p:blipFill>
          <a:blip r:embed="rId316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34337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51" name="Freeform 31651"/>
          <p:cNvSpPr/>
          <p:nvPr/>
        </p:nvSpPr>
        <p:spPr>
          <a:xfrm rot="0" flipH="0" flipV="0">
            <a:off x="1634337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52" name="Picture 30828"/>
          <p:cNvPicPr>
            <a:picLocks noChangeAspect="0" noChangeArrowheads="1"/>
          </p:cNvPicPr>
          <p:nvPr/>
        </p:nvPicPr>
        <p:blipFill>
          <a:blip r:embed="rId316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34337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53" name="Freeform 31653"/>
          <p:cNvSpPr/>
          <p:nvPr/>
        </p:nvSpPr>
        <p:spPr>
          <a:xfrm rot="0" flipH="0" flipV="0">
            <a:off x="1634337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54" name="Picture 30828"/>
          <p:cNvPicPr>
            <a:picLocks noChangeAspect="0" noChangeArrowheads="1"/>
          </p:cNvPicPr>
          <p:nvPr/>
        </p:nvPicPr>
        <p:blipFill>
          <a:blip r:embed="rId316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977371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55" name="Freeform 31655"/>
          <p:cNvSpPr/>
          <p:nvPr/>
        </p:nvSpPr>
        <p:spPr>
          <a:xfrm rot="0" flipH="0" flipV="0">
            <a:off x="1097737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56" name="Picture 30828"/>
          <p:cNvPicPr>
            <a:picLocks noChangeAspect="0" noChangeArrowheads="1"/>
          </p:cNvPicPr>
          <p:nvPr/>
        </p:nvPicPr>
        <p:blipFill>
          <a:blip r:embed="rId316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977371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57" name="Freeform 31657"/>
          <p:cNvSpPr/>
          <p:nvPr/>
        </p:nvSpPr>
        <p:spPr>
          <a:xfrm rot="0" flipH="0" flipV="0">
            <a:off x="1097737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58" name="Picture 30828"/>
          <p:cNvPicPr>
            <a:picLocks noChangeAspect="0" noChangeArrowheads="1"/>
          </p:cNvPicPr>
          <p:nvPr/>
        </p:nvPicPr>
        <p:blipFill>
          <a:blip r:embed="rId316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977371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59" name="Freeform 31659"/>
          <p:cNvSpPr/>
          <p:nvPr/>
        </p:nvSpPr>
        <p:spPr>
          <a:xfrm rot="0" flipH="0" flipV="0">
            <a:off x="1097737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60" name="Picture 30828"/>
          <p:cNvPicPr>
            <a:picLocks noChangeAspect="0" noChangeArrowheads="1"/>
          </p:cNvPicPr>
          <p:nvPr/>
        </p:nvPicPr>
        <p:blipFill>
          <a:blip r:embed="rId316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977371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61" name="Freeform 31661"/>
          <p:cNvSpPr/>
          <p:nvPr/>
        </p:nvSpPr>
        <p:spPr>
          <a:xfrm rot="0" flipH="0" flipV="0">
            <a:off x="1097737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62" name="Picture 30828"/>
          <p:cNvPicPr>
            <a:picLocks noChangeAspect="0" noChangeArrowheads="1"/>
          </p:cNvPicPr>
          <p:nvPr/>
        </p:nvPicPr>
        <p:blipFill>
          <a:blip r:embed="rId316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450068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63" name="Freeform 31663"/>
          <p:cNvSpPr/>
          <p:nvPr/>
        </p:nvSpPr>
        <p:spPr>
          <a:xfrm rot="0" flipH="0" flipV="0">
            <a:off x="1045006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64" name="Picture 30828"/>
          <p:cNvPicPr>
            <a:picLocks noChangeAspect="0" noChangeArrowheads="1"/>
          </p:cNvPicPr>
          <p:nvPr/>
        </p:nvPicPr>
        <p:blipFill>
          <a:blip r:embed="rId316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450068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65" name="Freeform 31665"/>
          <p:cNvSpPr/>
          <p:nvPr/>
        </p:nvSpPr>
        <p:spPr>
          <a:xfrm rot="0" flipH="0" flipV="0">
            <a:off x="1045006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66" name="Picture 30828"/>
          <p:cNvPicPr>
            <a:picLocks noChangeAspect="0" noChangeArrowheads="1"/>
          </p:cNvPicPr>
          <p:nvPr/>
        </p:nvPicPr>
        <p:blipFill>
          <a:blip r:embed="rId316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450068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67" name="Freeform 31667"/>
          <p:cNvSpPr/>
          <p:nvPr/>
        </p:nvSpPr>
        <p:spPr>
          <a:xfrm rot="0" flipH="0" flipV="0">
            <a:off x="1045006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68" name="Picture 30828"/>
          <p:cNvPicPr>
            <a:picLocks noChangeAspect="0" noChangeArrowheads="1"/>
          </p:cNvPicPr>
          <p:nvPr/>
        </p:nvPicPr>
        <p:blipFill>
          <a:blip r:embed="rId316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450068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69" name="Freeform 31669"/>
          <p:cNvSpPr/>
          <p:nvPr/>
        </p:nvSpPr>
        <p:spPr>
          <a:xfrm rot="0" flipH="0" flipV="0">
            <a:off x="1045006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70" name="Picture 30828"/>
          <p:cNvPicPr>
            <a:picLocks noChangeAspect="0" noChangeArrowheads="1"/>
          </p:cNvPicPr>
          <p:nvPr/>
        </p:nvPicPr>
        <p:blipFill>
          <a:blip r:embed="rId316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22764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71" name="Freeform 31671"/>
          <p:cNvSpPr/>
          <p:nvPr/>
        </p:nvSpPr>
        <p:spPr>
          <a:xfrm rot="0" flipH="0" flipV="0">
            <a:off x="992276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72" name="Picture 30828"/>
          <p:cNvPicPr>
            <a:picLocks noChangeAspect="0" noChangeArrowheads="1"/>
          </p:cNvPicPr>
          <p:nvPr/>
        </p:nvPicPr>
        <p:blipFill>
          <a:blip r:embed="rId316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22764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73" name="Freeform 31673"/>
          <p:cNvSpPr/>
          <p:nvPr/>
        </p:nvSpPr>
        <p:spPr>
          <a:xfrm rot="0" flipH="0" flipV="0">
            <a:off x="992276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74" name="Picture 30828"/>
          <p:cNvPicPr>
            <a:picLocks noChangeAspect="0" noChangeArrowheads="1"/>
          </p:cNvPicPr>
          <p:nvPr/>
        </p:nvPicPr>
        <p:blipFill>
          <a:blip r:embed="rId316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22764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75" name="Freeform 31675"/>
          <p:cNvSpPr/>
          <p:nvPr/>
        </p:nvSpPr>
        <p:spPr>
          <a:xfrm rot="0" flipH="0" flipV="0">
            <a:off x="992276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76" name="Picture 30828"/>
          <p:cNvPicPr>
            <a:picLocks noChangeAspect="0" noChangeArrowheads="1"/>
          </p:cNvPicPr>
          <p:nvPr/>
        </p:nvPicPr>
        <p:blipFill>
          <a:blip r:embed="rId316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22764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77" name="Freeform 31677"/>
          <p:cNvSpPr/>
          <p:nvPr/>
        </p:nvSpPr>
        <p:spPr>
          <a:xfrm rot="0" flipH="0" flipV="0">
            <a:off x="992276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78" name="Picture 31299"/>
          <p:cNvPicPr>
            <a:picLocks noChangeAspect="0" noChangeArrowheads="1"/>
          </p:cNvPicPr>
          <p:nvPr/>
        </p:nvPicPr>
        <p:blipFill>
          <a:blip r:embed="rId316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395459" y="1492199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679" name="Freeform 31679"/>
          <p:cNvSpPr/>
          <p:nvPr/>
        </p:nvSpPr>
        <p:spPr>
          <a:xfrm rot="0" flipH="0" flipV="0">
            <a:off x="939698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80" name="Picture 31299"/>
          <p:cNvPicPr>
            <a:picLocks noChangeAspect="0" noChangeArrowheads="1"/>
          </p:cNvPicPr>
          <p:nvPr/>
        </p:nvPicPr>
        <p:blipFill>
          <a:blip r:embed="rId316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395459" y="1492199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681" name="Freeform 31681"/>
          <p:cNvSpPr/>
          <p:nvPr/>
        </p:nvSpPr>
        <p:spPr>
          <a:xfrm rot="0" flipH="0" flipV="0">
            <a:off x="939698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82" name="Picture 31299"/>
          <p:cNvPicPr>
            <a:picLocks noChangeAspect="0" noChangeArrowheads="1"/>
          </p:cNvPicPr>
          <p:nvPr/>
        </p:nvPicPr>
        <p:blipFill>
          <a:blip r:embed="rId316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395459" y="1492199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683" name="Freeform 31683"/>
          <p:cNvSpPr/>
          <p:nvPr/>
        </p:nvSpPr>
        <p:spPr>
          <a:xfrm rot="0" flipH="0" flipV="0">
            <a:off x="939698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84" name="Picture 31299"/>
          <p:cNvPicPr>
            <a:picLocks noChangeAspect="0" noChangeArrowheads="1"/>
          </p:cNvPicPr>
          <p:nvPr/>
        </p:nvPicPr>
        <p:blipFill>
          <a:blip r:embed="rId316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395459" y="1492199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1685" name="Freeform 31685"/>
          <p:cNvSpPr/>
          <p:nvPr/>
        </p:nvSpPr>
        <p:spPr>
          <a:xfrm rot="0" flipH="0" flipV="0">
            <a:off x="939698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86" name="Picture 30828"/>
          <p:cNvPicPr>
            <a:picLocks noChangeAspect="0" noChangeArrowheads="1"/>
          </p:cNvPicPr>
          <p:nvPr/>
        </p:nvPicPr>
        <p:blipFill>
          <a:blip r:embed="rId316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86968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87" name="Freeform 31687"/>
          <p:cNvSpPr/>
          <p:nvPr/>
        </p:nvSpPr>
        <p:spPr>
          <a:xfrm rot="0" flipH="0" flipV="0">
            <a:off x="886967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88" name="Picture 30828"/>
          <p:cNvPicPr>
            <a:picLocks noChangeAspect="0" noChangeArrowheads="1"/>
          </p:cNvPicPr>
          <p:nvPr/>
        </p:nvPicPr>
        <p:blipFill>
          <a:blip r:embed="rId316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86968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89" name="Freeform 31689"/>
          <p:cNvSpPr/>
          <p:nvPr/>
        </p:nvSpPr>
        <p:spPr>
          <a:xfrm rot="0" flipH="0" flipV="0">
            <a:off x="886967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90" name="Picture 30828"/>
          <p:cNvPicPr>
            <a:picLocks noChangeAspect="0" noChangeArrowheads="1"/>
          </p:cNvPicPr>
          <p:nvPr/>
        </p:nvPicPr>
        <p:blipFill>
          <a:blip r:embed="rId316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86968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91" name="Freeform 31691"/>
          <p:cNvSpPr/>
          <p:nvPr/>
        </p:nvSpPr>
        <p:spPr>
          <a:xfrm rot="0" flipH="0" flipV="0">
            <a:off x="886967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92" name="Picture 30828"/>
          <p:cNvPicPr>
            <a:picLocks noChangeAspect="0" noChangeArrowheads="1"/>
          </p:cNvPicPr>
          <p:nvPr/>
        </p:nvPicPr>
        <p:blipFill>
          <a:blip r:embed="rId316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86968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93" name="Freeform 31693"/>
          <p:cNvSpPr/>
          <p:nvPr/>
        </p:nvSpPr>
        <p:spPr>
          <a:xfrm rot="0" flipH="0" flipV="0">
            <a:off x="886967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94" name="Picture 30828"/>
          <p:cNvPicPr>
            <a:picLocks noChangeAspect="0" noChangeArrowheads="1"/>
          </p:cNvPicPr>
          <p:nvPr/>
        </p:nvPicPr>
        <p:blipFill>
          <a:blip r:embed="rId316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34237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95" name="Freeform 31695"/>
          <p:cNvSpPr/>
          <p:nvPr/>
        </p:nvSpPr>
        <p:spPr>
          <a:xfrm rot="0" flipH="0" flipV="0">
            <a:off x="834237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96" name="Picture 30828"/>
          <p:cNvPicPr>
            <a:picLocks noChangeAspect="0" noChangeArrowheads="1"/>
          </p:cNvPicPr>
          <p:nvPr/>
        </p:nvPicPr>
        <p:blipFill>
          <a:blip r:embed="rId316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34237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97" name="Freeform 31697"/>
          <p:cNvSpPr/>
          <p:nvPr/>
        </p:nvSpPr>
        <p:spPr>
          <a:xfrm rot="0" flipH="0" flipV="0">
            <a:off x="834237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698" name="Picture 30828"/>
          <p:cNvPicPr>
            <a:picLocks noChangeAspect="0" noChangeArrowheads="1"/>
          </p:cNvPicPr>
          <p:nvPr/>
        </p:nvPicPr>
        <p:blipFill>
          <a:blip r:embed="rId316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34237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699" name="Freeform 31699"/>
          <p:cNvSpPr/>
          <p:nvPr/>
        </p:nvSpPr>
        <p:spPr>
          <a:xfrm rot="0" flipH="0" flipV="0">
            <a:off x="834237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00" name="Picture 30828"/>
          <p:cNvPicPr>
            <a:picLocks noChangeAspect="0" noChangeArrowheads="1"/>
          </p:cNvPicPr>
          <p:nvPr/>
        </p:nvPicPr>
        <p:blipFill>
          <a:blip r:embed="rId317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34237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01" name="Freeform 31701"/>
          <p:cNvSpPr/>
          <p:nvPr/>
        </p:nvSpPr>
        <p:spPr>
          <a:xfrm rot="0" flipH="0" flipV="0">
            <a:off x="834237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02" name="Picture 30828"/>
          <p:cNvPicPr>
            <a:picLocks noChangeAspect="0" noChangeArrowheads="1"/>
          </p:cNvPicPr>
          <p:nvPr/>
        </p:nvPicPr>
        <p:blipFill>
          <a:blip r:embed="rId317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260335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03" name="Picture 30828"/>
          <p:cNvPicPr>
            <a:picLocks noChangeAspect="0" noChangeArrowheads="1"/>
          </p:cNvPicPr>
          <p:nvPr/>
        </p:nvPicPr>
        <p:blipFill>
          <a:blip r:embed="rId317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260335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04" name="Picture 30828"/>
          <p:cNvPicPr>
            <a:picLocks noChangeAspect="0" noChangeArrowheads="1"/>
          </p:cNvPicPr>
          <p:nvPr/>
        </p:nvPicPr>
        <p:blipFill>
          <a:blip r:embed="rId317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260335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05" name="Freeform 31705"/>
          <p:cNvSpPr/>
          <p:nvPr/>
        </p:nvSpPr>
        <p:spPr>
          <a:xfrm rot="0" flipH="0" flipV="0">
            <a:off x="726033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06" name="Freeform 31706"/>
          <p:cNvSpPr/>
          <p:nvPr/>
        </p:nvSpPr>
        <p:spPr>
          <a:xfrm rot="0" flipH="0" flipV="0">
            <a:off x="726033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07" name="Picture 30828"/>
          <p:cNvPicPr>
            <a:picLocks noChangeAspect="0" noChangeArrowheads="1"/>
          </p:cNvPicPr>
          <p:nvPr/>
        </p:nvPicPr>
        <p:blipFill>
          <a:blip r:embed="rId317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733031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08" name="Freeform 31708"/>
          <p:cNvSpPr/>
          <p:nvPr/>
        </p:nvSpPr>
        <p:spPr>
          <a:xfrm rot="0" flipH="0" flipV="0">
            <a:off x="673303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09" name="Picture 30828"/>
          <p:cNvPicPr>
            <a:picLocks noChangeAspect="0" noChangeArrowheads="1"/>
          </p:cNvPicPr>
          <p:nvPr/>
        </p:nvPicPr>
        <p:blipFill>
          <a:blip r:embed="rId317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733031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10" name="Picture 30828"/>
          <p:cNvPicPr>
            <a:picLocks noChangeAspect="0" noChangeArrowheads="1"/>
          </p:cNvPicPr>
          <p:nvPr/>
        </p:nvPicPr>
        <p:blipFill>
          <a:blip r:embed="rId317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733031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11" name="Freeform 31711"/>
          <p:cNvSpPr/>
          <p:nvPr/>
        </p:nvSpPr>
        <p:spPr>
          <a:xfrm rot="0" flipH="0" flipV="0">
            <a:off x="673303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12" name="Picture 30828"/>
          <p:cNvPicPr>
            <a:picLocks noChangeAspect="0" noChangeArrowheads="1"/>
          </p:cNvPicPr>
          <p:nvPr/>
        </p:nvPicPr>
        <p:blipFill>
          <a:blip r:embed="rId317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205728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13" name="Freeform 31713"/>
          <p:cNvSpPr/>
          <p:nvPr/>
        </p:nvSpPr>
        <p:spPr>
          <a:xfrm rot="0" flipH="0" flipV="0">
            <a:off x="620572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14" name="Freeform 31714"/>
          <p:cNvSpPr/>
          <p:nvPr/>
        </p:nvSpPr>
        <p:spPr>
          <a:xfrm rot="0" flipH="0" flipV="0">
            <a:off x="620572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15" name="Freeform 31715"/>
          <p:cNvSpPr/>
          <p:nvPr/>
        </p:nvSpPr>
        <p:spPr>
          <a:xfrm rot="0" flipH="0" flipV="0">
            <a:off x="567080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16" name="Picture 30828"/>
          <p:cNvPicPr>
            <a:picLocks noChangeAspect="0" noChangeArrowheads="1"/>
          </p:cNvPicPr>
          <p:nvPr/>
        </p:nvPicPr>
        <p:blipFill>
          <a:blip r:embed="rId317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670803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17" name="Picture 30828"/>
          <p:cNvPicPr>
            <a:picLocks noChangeAspect="0" noChangeArrowheads="1"/>
          </p:cNvPicPr>
          <p:nvPr/>
        </p:nvPicPr>
        <p:blipFill>
          <a:blip r:embed="rId317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670803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18" name="Freeform 31718"/>
          <p:cNvSpPr/>
          <p:nvPr/>
        </p:nvSpPr>
        <p:spPr>
          <a:xfrm rot="0" flipH="0" flipV="0">
            <a:off x="567080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19" name="Picture 30828"/>
          <p:cNvPicPr>
            <a:picLocks noChangeAspect="0" noChangeArrowheads="1"/>
          </p:cNvPicPr>
          <p:nvPr/>
        </p:nvPicPr>
        <p:blipFill>
          <a:blip r:embed="rId317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43500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20" name="Picture 30828"/>
          <p:cNvPicPr>
            <a:picLocks noChangeAspect="0" noChangeArrowheads="1"/>
          </p:cNvPicPr>
          <p:nvPr/>
        </p:nvPicPr>
        <p:blipFill>
          <a:blip r:embed="rId317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43500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21" name="Picture 30828"/>
          <p:cNvPicPr>
            <a:picLocks noChangeAspect="0" noChangeArrowheads="1"/>
          </p:cNvPicPr>
          <p:nvPr/>
        </p:nvPicPr>
        <p:blipFill>
          <a:blip r:embed="rId317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43500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22" name="Picture 30828"/>
          <p:cNvPicPr>
            <a:picLocks noChangeAspect="0" noChangeArrowheads="1"/>
          </p:cNvPicPr>
          <p:nvPr/>
        </p:nvPicPr>
        <p:blipFill>
          <a:blip r:embed="rId317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61619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23" name="Freeform 31723"/>
          <p:cNvSpPr/>
          <p:nvPr/>
        </p:nvSpPr>
        <p:spPr>
          <a:xfrm rot="0" flipH="0" flipV="0">
            <a:off x="461619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24" name="Freeform 31724"/>
          <p:cNvSpPr/>
          <p:nvPr/>
        </p:nvSpPr>
        <p:spPr>
          <a:xfrm rot="0" flipH="0" flipV="0">
            <a:off x="461619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25" name="Freeform 31725"/>
          <p:cNvSpPr/>
          <p:nvPr/>
        </p:nvSpPr>
        <p:spPr>
          <a:xfrm rot="0" flipH="0" flipV="0">
            <a:off x="461619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26" name="Freeform 31726"/>
          <p:cNvSpPr/>
          <p:nvPr/>
        </p:nvSpPr>
        <p:spPr>
          <a:xfrm rot="0" flipH="0" flipV="0">
            <a:off x="409041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27" name="Picture 30828"/>
          <p:cNvPicPr>
            <a:picLocks noChangeAspect="0" noChangeArrowheads="1"/>
          </p:cNvPicPr>
          <p:nvPr/>
        </p:nvPicPr>
        <p:blipFill>
          <a:blip r:embed="rId317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90415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28" name="Picture 30828"/>
          <p:cNvPicPr>
            <a:picLocks noChangeAspect="0" noChangeArrowheads="1"/>
          </p:cNvPicPr>
          <p:nvPr/>
        </p:nvPicPr>
        <p:blipFill>
          <a:blip r:embed="rId317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90415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29" name="Freeform 31729"/>
          <p:cNvSpPr/>
          <p:nvPr/>
        </p:nvSpPr>
        <p:spPr>
          <a:xfrm rot="0" flipH="0" flipV="0">
            <a:off x="409041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30" name="Freeform 31730"/>
          <p:cNvSpPr/>
          <p:nvPr/>
        </p:nvSpPr>
        <p:spPr>
          <a:xfrm rot="0" flipH="0" flipV="0">
            <a:off x="409041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31" name="Freeform 31731"/>
          <p:cNvSpPr/>
          <p:nvPr/>
        </p:nvSpPr>
        <p:spPr>
          <a:xfrm rot="0" flipH="0" flipV="0">
            <a:off x="356311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32" name="Freeform 31732"/>
          <p:cNvSpPr/>
          <p:nvPr/>
        </p:nvSpPr>
        <p:spPr>
          <a:xfrm rot="0" flipH="0" flipV="0">
            <a:off x="356311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33" name="Freeform 31733"/>
          <p:cNvSpPr/>
          <p:nvPr/>
        </p:nvSpPr>
        <p:spPr>
          <a:xfrm rot="0" flipH="0" flipV="0">
            <a:off x="8127491" y="14634719"/>
            <a:ext cx="169163" cy="84581"/>
          </a:xfrm>
          <a:custGeom>
            <a:pathLst>
              <a:path w="1409700" h="704850">
                <a:moveTo>
                  <a:pt x="0" y="0"/>
                </a:moveTo>
                <a:cubicBezTo>
                  <a:pt x="0" y="389279"/>
                  <a:pt x="315571" y="704850"/>
                  <a:pt x="704850" y="704850"/>
                </a:cubicBezTo>
                <a:cubicBezTo>
                  <a:pt x="1094128" y="704850"/>
                  <a:pt x="1409700" y="389279"/>
                  <a:pt x="1409700" y="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34" name="Freeform 31734"/>
          <p:cNvSpPr/>
          <p:nvPr/>
        </p:nvSpPr>
        <p:spPr>
          <a:xfrm rot="0" flipH="0" flipV="0">
            <a:off x="8150351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35" name="Freeform 31735"/>
          <p:cNvSpPr/>
          <p:nvPr/>
        </p:nvSpPr>
        <p:spPr>
          <a:xfrm rot="0" flipH="0" flipV="0">
            <a:off x="11864339" y="14634719"/>
            <a:ext cx="169163" cy="84581"/>
          </a:xfrm>
          <a:custGeom>
            <a:pathLst>
              <a:path w="1409700" h="704850">
                <a:moveTo>
                  <a:pt x="0" y="0"/>
                </a:moveTo>
                <a:cubicBezTo>
                  <a:pt x="0" y="389279"/>
                  <a:pt x="315571" y="704850"/>
                  <a:pt x="704850" y="704850"/>
                </a:cubicBezTo>
                <a:cubicBezTo>
                  <a:pt x="1094128" y="704850"/>
                  <a:pt x="1409700" y="389279"/>
                  <a:pt x="1409700" y="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36" name="Freeform 31736"/>
          <p:cNvSpPr/>
          <p:nvPr/>
        </p:nvSpPr>
        <p:spPr>
          <a:xfrm rot="0" flipH="0" flipV="0">
            <a:off x="15488411" y="14634719"/>
            <a:ext cx="169163" cy="84581"/>
          </a:xfrm>
          <a:custGeom>
            <a:pathLst>
              <a:path w="1409700" h="704850">
                <a:moveTo>
                  <a:pt x="0" y="0"/>
                </a:moveTo>
                <a:cubicBezTo>
                  <a:pt x="0" y="389279"/>
                  <a:pt x="315577" y="704850"/>
                  <a:pt x="704850" y="704850"/>
                </a:cubicBezTo>
                <a:cubicBezTo>
                  <a:pt x="1094122" y="704850"/>
                  <a:pt x="1409700" y="389279"/>
                  <a:pt x="1409700" y="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37" name="Freeform 31737"/>
          <p:cNvSpPr/>
          <p:nvPr/>
        </p:nvSpPr>
        <p:spPr>
          <a:xfrm rot="0" flipH="0" flipV="0">
            <a:off x="15631667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38" name="Freeform 31738"/>
          <p:cNvSpPr/>
          <p:nvPr/>
        </p:nvSpPr>
        <p:spPr>
          <a:xfrm rot="0" flipH="0" flipV="0">
            <a:off x="15511271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39" name="Freeform 31739"/>
          <p:cNvSpPr/>
          <p:nvPr/>
        </p:nvSpPr>
        <p:spPr>
          <a:xfrm rot="0" flipH="0" flipV="0">
            <a:off x="19220687" y="14719301"/>
            <a:ext cx="0" cy="134111"/>
          </a:xfrm>
          <a:custGeom>
            <a:pathLst>
              <a:path w="0" h="1117600">
                <a:moveTo>
                  <a:pt x="0" y="0"/>
                </a:moveTo>
                <a:lnTo>
                  <a:pt x="0" y="11176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40" name="Freeform 31740"/>
          <p:cNvSpPr/>
          <p:nvPr/>
        </p:nvSpPr>
        <p:spPr>
          <a:xfrm rot="0" flipH="0" flipV="0">
            <a:off x="19135343" y="14635481"/>
            <a:ext cx="170687" cy="0"/>
          </a:xfrm>
          <a:custGeom>
            <a:pathLst>
              <a:path w="1422400" h="0">
                <a:moveTo>
                  <a:pt x="14224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41" name="Freeform 31741"/>
          <p:cNvSpPr/>
          <p:nvPr/>
        </p:nvSpPr>
        <p:spPr>
          <a:xfrm rot="0" flipH="0" flipV="0">
            <a:off x="19159727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42" name="Freeform 31742"/>
          <p:cNvSpPr/>
          <p:nvPr/>
        </p:nvSpPr>
        <p:spPr>
          <a:xfrm rot="0" flipH="0" flipV="0">
            <a:off x="20407883" y="12832589"/>
            <a:ext cx="85343" cy="1523"/>
          </a:xfrm>
          <a:custGeom>
            <a:pathLst>
              <a:path w="711200" h="12700">
                <a:moveTo>
                  <a:pt x="711200" y="0"/>
                </a:moveTo>
                <a:lnTo>
                  <a:pt x="0" y="127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43" name="Picture 30828"/>
          <p:cNvPicPr>
            <a:picLocks noChangeAspect="0" noChangeArrowheads="1"/>
          </p:cNvPicPr>
          <p:nvPr/>
        </p:nvPicPr>
        <p:blipFill>
          <a:blip r:embed="rId317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78764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44" name="Freeform 31744"/>
          <p:cNvSpPr/>
          <p:nvPr/>
        </p:nvSpPr>
        <p:spPr>
          <a:xfrm rot="0" flipH="0" flipV="0">
            <a:off x="778763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45" name="Picture 30828"/>
          <p:cNvPicPr>
            <a:picLocks noChangeAspect="0" noChangeArrowheads="1"/>
          </p:cNvPicPr>
          <p:nvPr/>
        </p:nvPicPr>
        <p:blipFill>
          <a:blip r:embed="rId317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78764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46" name="Freeform 31746"/>
          <p:cNvSpPr/>
          <p:nvPr/>
        </p:nvSpPr>
        <p:spPr>
          <a:xfrm rot="0" flipH="0" flipV="0">
            <a:off x="20489238" y="12672989"/>
            <a:ext cx="92002" cy="170266"/>
          </a:xfrm>
          <a:custGeom>
            <a:pathLst>
              <a:path w="766688" h="1418884">
                <a:moveTo>
                  <a:pt x="31490" y="1418884"/>
                </a:moveTo>
                <a:cubicBezTo>
                  <a:pt x="285949" y="1417222"/>
                  <a:pt x="519770" y="1278521"/>
                  <a:pt x="643235" y="1056004"/>
                </a:cubicBezTo>
                <a:cubicBezTo>
                  <a:pt x="766688" y="833475"/>
                  <a:pt x="760624" y="561684"/>
                  <a:pt x="627348" y="344909"/>
                </a:cubicBezTo>
                <a:cubicBezTo>
                  <a:pt x="494072" y="128116"/>
                  <a:pt x="254285" y="0"/>
                  <a:pt x="0" y="9717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47" name="Freeform 31747"/>
          <p:cNvSpPr/>
          <p:nvPr/>
        </p:nvSpPr>
        <p:spPr>
          <a:xfrm rot="0" flipH="0" flipV="0">
            <a:off x="778763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48" name="Picture 30828"/>
          <p:cNvPicPr>
            <a:picLocks noChangeAspect="0" noChangeArrowheads="1"/>
          </p:cNvPicPr>
          <p:nvPr/>
        </p:nvPicPr>
        <p:blipFill>
          <a:blip r:embed="rId317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78764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49" name="Freeform 31749"/>
          <p:cNvSpPr/>
          <p:nvPr/>
        </p:nvSpPr>
        <p:spPr>
          <a:xfrm rot="0" flipH="0" flipV="0">
            <a:off x="778763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50" name="Picture 30828"/>
          <p:cNvPicPr>
            <a:picLocks noChangeAspect="0" noChangeArrowheads="1"/>
          </p:cNvPicPr>
          <p:nvPr/>
        </p:nvPicPr>
        <p:blipFill>
          <a:blip r:embed="rId317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787640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51" name="Freeform 31751"/>
          <p:cNvSpPr/>
          <p:nvPr/>
        </p:nvSpPr>
        <p:spPr>
          <a:xfrm rot="0" flipH="0" flipV="0">
            <a:off x="778763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52" name="Picture 30828"/>
          <p:cNvPicPr>
            <a:picLocks noChangeAspect="0" noChangeArrowheads="1"/>
          </p:cNvPicPr>
          <p:nvPr/>
        </p:nvPicPr>
        <p:blipFill>
          <a:blip r:embed="rId317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260335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53" name="Freeform 31753"/>
          <p:cNvSpPr/>
          <p:nvPr/>
        </p:nvSpPr>
        <p:spPr>
          <a:xfrm rot="0" flipH="0" flipV="0">
            <a:off x="726033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54" name="Freeform 31754"/>
          <p:cNvSpPr/>
          <p:nvPr/>
        </p:nvSpPr>
        <p:spPr>
          <a:xfrm rot="0" flipH="0" flipV="0">
            <a:off x="726033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55" name="Freeform 31755"/>
          <p:cNvSpPr/>
          <p:nvPr/>
        </p:nvSpPr>
        <p:spPr>
          <a:xfrm rot="0" flipH="0" flipV="0">
            <a:off x="673303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56" name="Picture 30828"/>
          <p:cNvPicPr>
            <a:picLocks noChangeAspect="0" noChangeArrowheads="1"/>
          </p:cNvPicPr>
          <p:nvPr/>
        </p:nvPicPr>
        <p:blipFill>
          <a:blip r:embed="rId317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733031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57" name="Freeform 31757"/>
          <p:cNvSpPr/>
          <p:nvPr/>
        </p:nvSpPr>
        <p:spPr>
          <a:xfrm rot="0" flipH="0" flipV="0">
            <a:off x="673303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58" name="Freeform 31758"/>
          <p:cNvSpPr/>
          <p:nvPr/>
        </p:nvSpPr>
        <p:spPr>
          <a:xfrm rot="0" flipH="0" flipV="0">
            <a:off x="620572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59" name="Picture 30828"/>
          <p:cNvPicPr>
            <a:picLocks noChangeAspect="0" noChangeArrowheads="1"/>
          </p:cNvPicPr>
          <p:nvPr/>
        </p:nvPicPr>
        <p:blipFill>
          <a:blip r:embed="rId317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205728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60" name="Picture 30828"/>
          <p:cNvPicPr>
            <a:picLocks noChangeAspect="0" noChangeArrowheads="1"/>
          </p:cNvPicPr>
          <p:nvPr/>
        </p:nvPicPr>
        <p:blipFill>
          <a:blip r:embed="rId317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205728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61" name="Picture 30828"/>
          <p:cNvPicPr>
            <a:picLocks noChangeAspect="0" noChangeArrowheads="1"/>
          </p:cNvPicPr>
          <p:nvPr/>
        </p:nvPicPr>
        <p:blipFill>
          <a:blip r:embed="rId317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205728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62" name="Freeform 31762"/>
          <p:cNvSpPr/>
          <p:nvPr/>
        </p:nvSpPr>
        <p:spPr>
          <a:xfrm rot="0" flipH="0" flipV="0">
            <a:off x="514349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63" name="Freeform 31763"/>
          <p:cNvSpPr/>
          <p:nvPr/>
        </p:nvSpPr>
        <p:spPr>
          <a:xfrm rot="0" flipH="0" flipV="0">
            <a:off x="6205727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64" name="Freeform 31764"/>
          <p:cNvSpPr/>
          <p:nvPr/>
        </p:nvSpPr>
        <p:spPr>
          <a:xfrm rot="0" flipH="0" flipV="0">
            <a:off x="567080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65" name="Picture 30828"/>
          <p:cNvPicPr>
            <a:picLocks noChangeAspect="0" noChangeArrowheads="1"/>
          </p:cNvPicPr>
          <p:nvPr/>
        </p:nvPicPr>
        <p:blipFill>
          <a:blip r:embed="rId317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670803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66" name="Freeform 31766"/>
          <p:cNvSpPr/>
          <p:nvPr/>
        </p:nvSpPr>
        <p:spPr>
          <a:xfrm rot="0" flipH="0" flipV="0">
            <a:off x="514349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67" name="Picture 30828"/>
          <p:cNvPicPr>
            <a:picLocks noChangeAspect="0" noChangeArrowheads="1"/>
          </p:cNvPicPr>
          <p:nvPr/>
        </p:nvPicPr>
        <p:blipFill>
          <a:blip r:embed="rId317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670803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68" name="Freeform 31768"/>
          <p:cNvSpPr/>
          <p:nvPr/>
        </p:nvSpPr>
        <p:spPr>
          <a:xfrm rot="0" flipH="0" flipV="0">
            <a:off x="5670803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69" name="Picture 30828"/>
          <p:cNvPicPr>
            <a:picLocks noChangeAspect="0" noChangeArrowheads="1"/>
          </p:cNvPicPr>
          <p:nvPr/>
        </p:nvPicPr>
        <p:blipFill>
          <a:blip r:embed="rId317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616196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70" name="Freeform 31770"/>
          <p:cNvSpPr/>
          <p:nvPr/>
        </p:nvSpPr>
        <p:spPr>
          <a:xfrm rot="0" flipH="0" flipV="0">
            <a:off x="514349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71" name="Freeform 31771"/>
          <p:cNvSpPr/>
          <p:nvPr/>
        </p:nvSpPr>
        <p:spPr>
          <a:xfrm rot="0" flipH="0" flipV="0">
            <a:off x="5143499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72" name="Picture 30828"/>
          <p:cNvPicPr>
            <a:picLocks noChangeAspect="0" noChangeArrowheads="1"/>
          </p:cNvPicPr>
          <p:nvPr/>
        </p:nvPicPr>
        <p:blipFill>
          <a:blip r:embed="rId317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616196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73" name="Picture 30828"/>
          <p:cNvPicPr>
            <a:picLocks noChangeAspect="0" noChangeArrowheads="1"/>
          </p:cNvPicPr>
          <p:nvPr/>
        </p:nvPicPr>
        <p:blipFill>
          <a:blip r:embed="rId317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43500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74" name="Picture 30828"/>
          <p:cNvPicPr>
            <a:picLocks noChangeAspect="0" noChangeArrowheads="1"/>
          </p:cNvPicPr>
          <p:nvPr/>
        </p:nvPicPr>
        <p:blipFill>
          <a:blip r:embed="rId317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616196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75" name="Picture 30828"/>
          <p:cNvPicPr>
            <a:picLocks noChangeAspect="0" noChangeArrowheads="1"/>
          </p:cNvPicPr>
          <p:nvPr/>
        </p:nvPicPr>
        <p:blipFill>
          <a:blip r:embed="rId317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90415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76" name="Picture 30828"/>
          <p:cNvPicPr>
            <a:picLocks noChangeAspect="0" noChangeArrowheads="1"/>
          </p:cNvPicPr>
          <p:nvPr/>
        </p:nvPicPr>
        <p:blipFill>
          <a:blip r:embed="rId317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90415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77" name="Freeform 31777"/>
          <p:cNvSpPr/>
          <p:nvPr/>
        </p:nvSpPr>
        <p:spPr>
          <a:xfrm rot="0" flipH="0" flipV="0">
            <a:off x="461619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78" name="Freeform 31778"/>
          <p:cNvSpPr/>
          <p:nvPr/>
        </p:nvSpPr>
        <p:spPr>
          <a:xfrm rot="0" flipH="0" flipV="0">
            <a:off x="409041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79" name="Picture 30828"/>
          <p:cNvPicPr>
            <a:picLocks noChangeAspect="0" noChangeArrowheads="1"/>
          </p:cNvPicPr>
          <p:nvPr/>
        </p:nvPicPr>
        <p:blipFill>
          <a:blip r:embed="rId317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63111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80" name="Freeform 31780"/>
          <p:cNvSpPr/>
          <p:nvPr/>
        </p:nvSpPr>
        <p:spPr>
          <a:xfrm rot="0" flipH="0" flipV="0">
            <a:off x="356311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81" name="Freeform 31781"/>
          <p:cNvSpPr/>
          <p:nvPr/>
        </p:nvSpPr>
        <p:spPr>
          <a:xfrm rot="0" flipH="0" flipV="0">
            <a:off x="3563111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82" name="Picture 30828"/>
          <p:cNvPicPr>
            <a:picLocks noChangeAspect="0" noChangeArrowheads="1"/>
          </p:cNvPicPr>
          <p:nvPr/>
        </p:nvPicPr>
        <p:blipFill>
          <a:blip r:embed="rId317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63111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83" name="Picture 30828"/>
          <p:cNvPicPr>
            <a:picLocks noChangeAspect="0" noChangeArrowheads="1"/>
          </p:cNvPicPr>
          <p:nvPr/>
        </p:nvPicPr>
        <p:blipFill>
          <a:blip r:embed="rId317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63111" y="14921993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1784" name="Picture 30828"/>
          <p:cNvPicPr>
            <a:picLocks noChangeAspect="0" noChangeArrowheads="1"/>
          </p:cNvPicPr>
          <p:nvPr/>
        </p:nvPicPr>
        <p:blipFill>
          <a:blip r:embed="rId317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63111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1785" name="Freeform 31785"/>
          <p:cNvSpPr/>
          <p:nvPr/>
        </p:nvSpPr>
        <p:spPr>
          <a:xfrm rot="0" flipH="0" flipV="0">
            <a:off x="8211311" y="14719301"/>
            <a:ext cx="0" cy="134111"/>
          </a:xfrm>
          <a:custGeom>
            <a:pathLst>
              <a:path w="0" h="1117600">
                <a:moveTo>
                  <a:pt x="0" y="0"/>
                </a:moveTo>
                <a:lnTo>
                  <a:pt x="0" y="11176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86" name="Freeform 31786"/>
          <p:cNvSpPr/>
          <p:nvPr/>
        </p:nvSpPr>
        <p:spPr>
          <a:xfrm rot="0" flipH="0" flipV="0">
            <a:off x="8270747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87" name="Freeform 31787"/>
          <p:cNvSpPr/>
          <p:nvPr/>
        </p:nvSpPr>
        <p:spPr>
          <a:xfrm rot="0" flipH="0" flipV="0">
            <a:off x="8125967" y="14635481"/>
            <a:ext cx="170687" cy="0"/>
          </a:xfrm>
          <a:custGeom>
            <a:pathLst>
              <a:path w="1422400" h="0">
                <a:moveTo>
                  <a:pt x="14224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88" name="Freeform 31788"/>
          <p:cNvSpPr/>
          <p:nvPr/>
        </p:nvSpPr>
        <p:spPr>
          <a:xfrm rot="0" flipH="0" flipV="0">
            <a:off x="11948159" y="14719301"/>
            <a:ext cx="0" cy="134111"/>
          </a:xfrm>
          <a:custGeom>
            <a:pathLst>
              <a:path w="0" h="1117600">
                <a:moveTo>
                  <a:pt x="0" y="0"/>
                </a:moveTo>
                <a:lnTo>
                  <a:pt x="0" y="11176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89" name="Freeform 31789"/>
          <p:cNvSpPr/>
          <p:nvPr/>
        </p:nvSpPr>
        <p:spPr>
          <a:xfrm rot="0" flipH="0" flipV="0">
            <a:off x="8211311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90" name="Freeform 31790"/>
          <p:cNvSpPr/>
          <p:nvPr/>
        </p:nvSpPr>
        <p:spPr>
          <a:xfrm rot="0" flipH="0" flipV="0">
            <a:off x="11862815" y="14635481"/>
            <a:ext cx="169163" cy="0"/>
          </a:xfrm>
          <a:custGeom>
            <a:pathLst>
              <a:path w="1409700" h="0">
                <a:moveTo>
                  <a:pt x="14097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91" name="Freeform 31791"/>
          <p:cNvSpPr/>
          <p:nvPr/>
        </p:nvSpPr>
        <p:spPr>
          <a:xfrm rot="0" flipH="0" flipV="0">
            <a:off x="11948159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92" name="Freeform 31792"/>
          <p:cNvSpPr/>
          <p:nvPr/>
        </p:nvSpPr>
        <p:spPr>
          <a:xfrm rot="0" flipH="0" flipV="0">
            <a:off x="12007595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93" name="Freeform 31793"/>
          <p:cNvSpPr/>
          <p:nvPr/>
        </p:nvSpPr>
        <p:spPr>
          <a:xfrm rot="0" flipH="0" flipV="0">
            <a:off x="11887199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94" name="Freeform 31794"/>
          <p:cNvSpPr/>
          <p:nvPr/>
        </p:nvSpPr>
        <p:spPr>
          <a:xfrm rot="0" flipH="0" flipV="0">
            <a:off x="15572231" y="14719301"/>
            <a:ext cx="0" cy="134111"/>
          </a:xfrm>
          <a:custGeom>
            <a:pathLst>
              <a:path w="0" h="1117600">
                <a:moveTo>
                  <a:pt x="0" y="0"/>
                </a:moveTo>
                <a:lnTo>
                  <a:pt x="0" y="11176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95" name="Freeform 31795"/>
          <p:cNvSpPr/>
          <p:nvPr/>
        </p:nvSpPr>
        <p:spPr>
          <a:xfrm rot="0" flipH="0" flipV="0">
            <a:off x="15486887" y="14635481"/>
            <a:ext cx="169163" cy="0"/>
          </a:xfrm>
          <a:custGeom>
            <a:pathLst>
              <a:path w="1409700" h="0">
                <a:moveTo>
                  <a:pt x="14097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96" name="Freeform 31796"/>
          <p:cNvSpPr/>
          <p:nvPr/>
        </p:nvSpPr>
        <p:spPr>
          <a:xfrm rot="0" flipH="0" flipV="0">
            <a:off x="19280123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97" name="Freeform 31797"/>
          <p:cNvSpPr/>
          <p:nvPr/>
        </p:nvSpPr>
        <p:spPr>
          <a:xfrm rot="0" flipH="0" flipV="0">
            <a:off x="19220687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798" name="Freeform 31798"/>
          <p:cNvSpPr/>
          <p:nvPr/>
        </p:nvSpPr>
        <p:spPr>
          <a:xfrm rot="0" flipH="0" flipV="0">
            <a:off x="3595115" y="9648953"/>
            <a:ext cx="10667" cy="6095"/>
          </a:xfrm>
          <a:custGeom>
            <a:pathLst>
              <a:path w="88900" h="50800">
                <a:moveTo>
                  <a:pt x="38100" y="0"/>
                </a:moveTo>
                <a:lnTo>
                  <a:pt x="88900" y="50800"/>
                </a:lnTo>
                <a:lnTo>
                  <a:pt x="0" y="50800"/>
                </a:lnTo>
                <a:close/>
                <a:moveTo>
                  <a:pt x="67856100" y="97815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799" name="Picture 31799"/>
          <p:cNvPicPr>
            <a:picLocks noChangeAspect="0" noChangeArrowheads="1"/>
          </p:cNvPicPr>
          <p:nvPr/>
        </p:nvPicPr>
        <p:blipFill>
          <a:blip r:embed="rId317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43300" y="9616948"/>
            <a:ext cx="152400" cy="149352"/>
          </a:xfrm>
          <a:prstGeom prst="rect">
            <a:avLst/>
          </a:prstGeom>
          <a:noFill/>
          <a:extLst/>
        </p:spPr>
      </p:pic>
      <p:sp>
        <p:nvSpPr>
          <p:cNvPr id="31800" name="Freeform 31800"/>
          <p:cNvSpPr/>
          <p:nvPr/>
        </p:nvSpPr>
        <p:spPr>
          <a:xfrm rot="0" flipH="0" flipV="0">
            <a:off x="15572231" y="14550137"/>
            <a:ext cx="0" cy="85343"/>
          </a:xfrm>
          <a:custGeom>
            <a:pathLst>
              <a:path w="0" h="711200">
                <a:moveTo>
                  <a:pt x="0" y="7112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01" name="Freeform 31801"/>
          <p:cNvSpPr/>
          <p:nvPr/>
        </p:nvSpPr>
        <p:spPr>
          <a:xfrm rot="0" flipH="0" flipV="0">
            <a:off x="19136867" y="14634719"/>
            <a:ext cx="169163" cy="84581"/>
          </a:xfrm>
          <a:custGeom>
            <a:pathLst>
              <a:path w="1409700" h="704850">
                <a:moveTo>
                  <a:pt x="0" y="0"/>
                </a:moveTo>
                <a:cubicBezTo>
                  <a:pt x="0" y="389279"/>
                  <a:pt x="315577" y="704850"/>
                  <a:pt x="704850" y="704850"/>
                </a:cubicBezTo>
                <a:cubicBezTo>
                  <a:pt x="1094122" y="704850"/>
                  <a:pt x="1409700" y="389279"/>
                  <a:pt x="1409700" y="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02" name="Freeform 31802"/>
          <p:cNvSpPr/>
          <p:nvPr/>
        </p:nvSpPr>
        <p:spPr>
          <a:xfrm rot="0" flipH="0" flipV="0">
            <a:off x="9255251" y="2786381"/>
            <a:ext cx="83819" cy="83819"/>
          </a:xfrm>
          <a:custGeom>
            <a:pathLst>
              <a:path w="698500" h="698500">
                <a:moveTo>
                  <a:pt x="698500" y="349250"/>
                </a:moveTo>
                <a:cubicBezTo>
                  <a:pt x="698500" y="156357"/>
                  <a:pt x="542137" y="0"/>
                  <a:pt x="349250" y="0"/>
                </a:cubicBezTo>
                <a:cubicBezTo>
                  <a:pt x="156362" y="0"/>
                  <a:pt x="0" y="156357"/>
                  <a:pt x="0" y="349250"/>
                </a:cubicBezTo>
                <a:cubicBezTo>
                  <a:pt x="0" y="542119"/>
                  <a:pt x="156362" y="698500"/>
                  <a:pt x="349250" y="698500"/>
                </a:cubicBezTo>
                <a:cubicBezTo>
                  <a:pt x="542137" y="698500"/>
                  <a:pt x="698500" y="542119"/>
                  <a:pt x="698500" y="34925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03" name="Freeform 31803"/>
          <p:cNvSpPr/>
          <p:nvPr/>
        </p:nvSpPr>
        <p:spPr>
          <a:xfrm rot="0" flipH="0" flipV="0">
            <a:off x="3329939" y="9677909"/>
            <a:ext cx="307847" cy="0"/>
          </a:xfrm>
          <a:custGeom>
            <a:pathLst>
              <a:path w="2565400" h="0">
                <a:moveTo>
                  <a:pt x="0" y="0"/>
                </a:moveTo>
                <a:lnTo>
                  <a:pt x="25654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04" name="Freeform 31804"/>
          <p:cNvSpPr/>
          <p:nvPr/>
        </p:nvSpPr>
        <p:spPr>
          <a:xfrm rot="0" flipH="0" flipV="0">
            <a:off x="9296399" y="2539493"/>
            <a:ext cx="0" cy="297179"/>
          </a:xfrm>
          <a:custGeom>
            <a:pathLst>
              <a:path w="0" h="2476500">
                <a:moveTo>
                  <a:pt x="0" y="0"/>
                </a:moveTo>
                <a:lnTo>
                  <a:pt x="0" y="2476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05" name="Freeform 31805"/>
          <p:cNvSpPr/>
          <p:nvPr/>
        </p:nvSpPr>
        <p:spPr>
          <a:xfrm rot="0" flipH="0" flipV="0">
            <a:off x="3587495" y="9635237"/>
            <a:ext cx="83819" cy="83819"/>
          </a:xfrm>
          <a:custGeom>
            <a:pathLst>
              <a:path w="698500" h="698500">
                <a:moveTo>
                  <a:pt x="698500" y="349250"/>
                </a:moveTo>
                <a:cubicBezTo>
                  <a:pt x="698500" y="156363"/>
                  <a:pt x="542137" y="0"/>
                  <a:pt x="349250" y="0"/>
                </a:cubicBezTo>
                <a:cubicBezTo>
                  <a:pt x="156362" y="0"/>
                  <a:pt x="0" y="156363"/>
                  <a:pt x="0" y="349250"/>
                </a:cubicBezTo>
                <a:cubicBezTo>
                  <a:pt x="0" y="542138"/>
                  <a:pt x="156362" y="698500"/>
                  <a:pt x="349250" y="698500"/>
                </a:cubicBezTo>
                <a:cubicBezTo>
                  <a:pt x="542137" y="698500"/>
                  <a:pt x="698500" y="542138"/>
                  <a:pt x="698500" y="34925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06" name="Freeform 31806"/>
          <p:cNvSpPr/>
          <p:nvPr/>
        </p:nvSpPr>
        <p:spPr>
          <a:xfrm rot="0" flipH="0" flipV="0">
            <a:off x="3599687" y="9648953"/>
            <a:ext cx="57911" cy="59435"/>
          </a:xfrm>
          <a:custGeom>
            <a:pathLst>
              <a:path w="482600" h="495300">
                <a:moveTo>
                  <a:pt x="482600" y="4953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07" name="Freeform 31807"/>
          <p:cNvSpPr/>
          <p:nvPr/>
        </p:nvSpPr>
        <p:spPr>
          <a:xfrm rot="0" flipH="0" flipV="0">
            <a:off x="9265919" y="2800097"/>
            <a:ext cx="59435" cy="57911"/>
          </a:xfrm>
          <a:custGeom>
            <a:pathLst>
              <a:path w="495300" h="482600">
                <a:moveTo>
                  <a:pt x="495300" y="4826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08" name="Freeform 31808"/>
          <p:cNvSpPr/>
          <p:nvPr/>
        </p:nvSpPr>
        <p:spPr>
          <a:xfrm rot="0" flipH="0" flipV="0">
            <a:off x="9291827" y="2787905"/>
            <a:ext cx="9143" cy="0"/>
          </a:xfrm>
          <a:custGeom>
            <a:pathLst>
              <a:path w="76200" h="0">
                <a:moveTo>
                  <a:pt x="12700" y="0"/>
                </a:moveTo>
                <a:lnTo>
                  <a:pt x="76200" y="0"/>
                </a:lnTo>
                <a:lnTo>
                  <a:pt x="0" y="0"/>
                </a:lnTo>
                <a:close/>
                <a:moveTo>
                  <a:pt x="77558900" y="1549908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1809" name="Picture 31809"/>
          <p:cNvPicPr>
            <a:picLocks noChangeAspect="0" noChangeArrowheads="1"/>
          </p:cNvPicPr>
          <p:nvPr/>
        </p:nvPicPr>
        <p:blipFill>
          <a:blip r:embed="rId318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220200" y="2749805"/>
            <a:ext cx="152400" cy="158495"/>
          </a:xfrm>
          <a:prstGeom prst="rect">
            <a:avLst/>
          </a:prstGeom>
          <a:noFill/>
          <a:extLst/>
        </p:spPr>
      </p:pic>
      <p:sp>
        <p:nvSpPr>
          <p:cNvPr id="31810" name="Freeform 31810"/>
          <p:cNvSpPr/>
          <p:nvPr/>
        </p:nvSpPr>
        <p:spPr>
          <a:xfrm rot="0" flipH="0" flipV="0">
            <a:off x="9311639" y="2844293"/>
            <a:ext cx="22859" cy="7619"/>
          </a:xfrm>
          <a:custGeom>
            <a:pathLst>
              <a:path w="190500" h="63500">
                <a:moveTo>
                  <a:pt x="0" y="0"/>
                </a:moveTo>
                <a:lnTo>
                  <a:pt x="190500" y="0"/>
                </a:lnTo>
                <a:lnTo>
                  <a:pt x="152400" y="63500"/>
                </a:lnTo>
                <a:close/>
                <a:moveTo>
                  <a:pt x="76923900" y="154520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11" name="Freeform 31811"/>
          <p:cNvSpPr/>
          <p:nvPr/>
        </p:nvSpPr>
        <p:spPr>
          <a:xfrm rot="0" flipH="0" flipV="0">
            <a:off x="20406359" y="12684761"/>
            <a:ext cx="85343" cy="0"/>
          </a:xfrm>
          <a:custGeom>
            <a:pathLst>
              <a:path w="711200" h="0">
                <a:moveTo>
                  <a:pt x="7112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12" name="Freeform 31812"/>
          <p:cNvSpPr/>
          <p:nvPr/>
        </p:nvSpPr>
        <p:spPr>
          <a:xfrm rot="0" flipH="0" flipV="0">
            <a:off x="22800563" y="10336277"/>
            <a:ext cx="1402079" cy="0"/>
          </a:xfrm>
          <a:custGeom>
            <a:pathLst>
              <a:path w="11684000" h="0">
                <a:moveTo>
                  <a:pt x="0" y="0"/>
                </a:moveTo>
                <a:lnTo>
                  <a:pt x="116840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13" name="Freeform 31813"/>
          <p:cNvSpPr/>
          <p:nvPr/>
        </p:nvSpPr>
        <p:spPr>
          <a:xfrm rot="0" flipH="0" flipV="0">
            <a:off x="20577047" y="12756389"/>
            <a:ext cx="134111" cy="0"/>
          </a:xfrm>
          <a:custGeom>
            <a:pathLst>
              <a:path w="1117600" h="0">
                <a:moveTo>
                  <a:pt x="0" y="0"/>
                </a:moveTo>
                <a:lnTo>
                  <a:pt x="1117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14" name="Freeform 31814"/>
          <p:cNvSpPr/>
          <p:nvPr/>
        </p:nvSpPr>
        <p:spPr>
          <a:xfrm rot="0" flipH="0" flipV="0">
            <a:off x="22975823" y="8748269"/>
            <a:ext cx="1226819" cy="0"/>
          </a:xfrm>
          <a:custGeom>
            <a:pathLst>
              <a:path w="10223500" h="0">
                <a:moveTo>
                  <a:pt x="0" y="0"/>
                </a:moveTo>
                <a:lnTo>
                  <a:pt x="102235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15" name="Freeform 31815"/>
          <p:cNvSpPr/>
          <p:nvPr/>
        </p:nvSpPr>
        <p:spPr>
          <a:xfrm rot="0" flipH="0" flipV="0">
            <a:off x="20407883" y="12759437"/>
            <a:ext cx="83819" cy="0"/>
          </a:xfrm>
          <a:custGeom>
            <a:pathLst>
              <a:path w="698500" h="0">
                <a:moveTo>
                  <a:pt x="6985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16" name="Freeform 31816"/>
          <p:cNvSpPr/>
          <p:nvPr/>
        </p:nvSpPr>
        <p:spPr>
          <a:xfrm rot="0" flipH="0" flipV="0">
            <a:off x="22625303" y="7000241"/>
            <a:ext cx="1577339" cy="0"/>
          </a:xfrm>
          <a:custGeom>
            <a:pathLst>
              <a:path w="13144500" h="0">
                <a:moveTo>
                  <a:pt x="0" y="0"/>
                </a:moveTo>
                <a:lnTo>
                  <a:pt x="131445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17" name="Freeform 31817"/>
          <p:cNvSpPr/>
          <p:nvPr/>
        </p:nvSpPr>
        <p:spPr>
          <a:xfrm rot="0" flipH="0" flipV="0">
            <a:off x="20488655" y="12674093"/>
            <a:ext cx="4571" cy="169163"/>
          </a:xfrm>
          <a:custGeom>
            <a:pathLst>
              <a:path w="38100" h="1409700">
                <a:moveTo>
                  <a:pt x="38100" y="14097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18" name="Freeform 31818"/>
          <p:cNvSpPr/>
          <p:nvPr/>
        </p:nvSpPr>
        <p:spPr>
          <a:xfrm rot="0" flipH="0" flipV="0">
            <a:off x="22759415" y="11366501"/>
            <a:ext cx="1354835" cy="0"/>
          </a:xfrm>
          <a:custGeom>
            <a:pathLst>
              <a:path w="11290300" h="0">
                <a:moveTo>
                  <a:pt x="0" y="0"/>
                </a:moveTo>
                <a:lnTo>
                  <a:pt x="11290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19" name="Freeform 31819"/>
          <p:cNvSpPr/>
          <p:nvPr/>
        </p:nvSpPr>
        <p:spPr>
          <a:xfrm rot="0" flipH="0" flipV="0">
            <a:off x="4433315" y="3633725"/>
            <a:ext cx="1077467" cy="1075943"/>
          </a:xfrm>
          <a:custGeom>
            <a:pathLst>
              <a:path w="8978900" h="8966200">
                <a:moveTo>
                  <a:pt x="0" y="8966200"/>
                </a:moveTo>
                <a:lnTo>
                  <a:pt x="8978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20" name="Freeform 31820"/>
          <p:cNvSpPr/>
          <p:nvPr/>
        </p:nvSpPr>
        <p:spPr>
          <a:xfrm rot="0" flipH="0" flipV="0">
            <a:off x="4229099" y="3429509"/>
            <a:ext cx="1682495" cy="1682495"/>
          </a:xfrm>
          <a:custGeom>
            <a:pathLst>
              <a:path w="14020800" h="14020800">
                <a:moveTo>
                  <a:pt x="0" y="14020800"/>
                </a:moveTo>
                <a:lnTo>
                  <a:pt x="14020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21" name="Freeform 31821"/>
          <p:cNvSpPr/>
          <p:nvPr/>
        </p:nvSpPr>
        <p:spPr>
          <a:xfrm rot="0" flipH="0" flipV="0">
            <a:off x="4117847" y="3316733"/>
            <a:ext cx="2103119" cy="2104643"/>
          </a:xfrm>
          <a:custGeom>
            <a:pathLst>
              <a:path w="17526000" h="17538700">
                <a:moveTo>
                  <a:pt x="0" y="17538700"/>
                </a:moveTo>
                <a:lnTo>
                  <a:pt x="17526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22" name="Freeform 31822"/>
          <p:cNvSpPr/>
          <p:nvPr/>
        </p:nvSpPr>
        <p:spPr>
          <a:xfrm rot="0" flipH="0" flipV="0">
            <a:off x="4049267" y="3248153"/>
            <a:ext cx="2436875" cy="2438399"/>
          </a:xfrm>
          <a:custGeom>
            <a:pathLst>
              <a:path w="20307300" h="20320000">
                <a:moveTo>
                  <a:pt x="0" y="20320000"/>
                </a:moveTo>
                <a:lnTo>
                  <a:pt x="20307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23" name="Freeform 31823"/>
          <p:cNvSpPr/>
          <p:nvPr/>
        </p:nvSpPr>
        <p:spPr>
          <a:xfrm rot="0" flipH="0" flipV="0">
            <a:off x="4008119" y="3207005"/>
            <a:ext cx="2717291" cy="2717291"/>
          </a:xfrm>
          <a:custGeom>
            <a:pathLst>
              <a:path w="22644100" h="22644100">
                <a:moveTo>
                  <a:pt x="0" y="22644100"/>
                </a:moveTo>
                <a:lnTo>
                  <a:pt x="22644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24" name="Freeform 31824"/>
          <p:cNvSpPr/>
          <p:nvPr/>
        </p:nvSpPr>
        <p:spPr>
          <a:xfrm rot="0" flipH="0" flipV="0">
            <a:off x="3986783" y="3185669"/>
            <a:ext cx="2956559" cy="2958083"/>
          </a:xfrm>
          <a:custGeom>
            <a:pathLst>
              <a:path w="24638000" h="24650700">
                <a:moveTo>
                  <a:pt x="0" y="24650700"/>
                </a:moveTo>
                <a:lnTo>
                  <a:pt x="1473200" y="23177500"/>
                </a:lnTo>
                <a:lnTo>
                  <a:pt x="24638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25" name="Freeform 31825"/>
          <p:cNvSpPr/>
          <p:nvPr/>
        </p:nvSpPr>
        <p:spPr>
          <a:xfrm rot="0" flipH="0" flipV="0">
            <a:off x="3980687" y="5966969"/>
            <a:ext cx="379475" cy="379475"/>
          </a:xfrm>
          <a:custGeom>
            <a:pathLst>
              <a:path w="3162300" h="3162300">
                <a:moveTo>
                  <a:pt x="0" y="3162300"/>
                </a:moveTo>
                <a:lnTo>
                  <a:pt x="3162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26" name="Freeform 31826"/>
          <p:cNvSpPr/>
          <p:nvPr/>
        </p:nvSpPr>
        <p:spPr>
          <a:xfrm rot="0" flipH="0" flipV="0">
            <a:off x="6804659" y="3179573"/>
            <a:ext cx="342899" cy="342899"/>
          </a:xfrm>
          <a:custGeom>
            <a:pathLst>
              <a:path w="2857500" h="2857500">
                <a:moveTo>
                  <a:pt x="0" y="2857500"/>
                </a:moveTo>
                <a:lnTo>
                  <a:pt x="2857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27" name="Freeform 31827"/>
          <p:cNvSpPr/>
          <p:nvPr/>
        </p:nvSpPr>
        <p:spPr>
          <a:xfrm rot="0" flipH="0" flipV="0">
            <a:off x="4360163" y="3566669"/>
            <a:ext cx="2400299" cy="2400299"/>
          </a:xfrm>
          <a:custGeom>
            <a:pathLst>
              <a:path w="20002500" h="20002500">
                <a:moveTo>
                  <a:pt x="0" y="20002500"/>
                </a:moveTo>
                <a:lnTo>
                  <a:pt x="20002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28" name="Freeform 31828"/>
          <p:cNvSpPr/>
          <p:nvPr/>
        </p:nvSpPr>
        <p:spPr>
          <a:xfrm rot="0" flipH="0" flipV="0">
            <a:off x="3980687" y="5966969"/>
            <a:ext cx="577595" cy="577595"/>
          </a:xfrm>
          <a:custGeom>
            <a:pathLst>
              <a:path w="4813300" h="4813300">
                <a:moveTo>
                  <a:pt x="0" y="4813300"/>
                </a:moveTo>
                <a:lnTo>
                  <a:pt x="4813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29" name="Freeform 31829"/>
          <p:cNvSpPr/>
          <p:nvPr/>
        </p:nvSpPr>
        <p:spPr>
          <a:xfrm rot="0" flipH="0" flipV="0">
            <a:off x="6804659" y="3179573"/>
            <a:ext cx="539495" cy="541019"/>
          </a:xfrm>
          <a:custGeom>
            <a:pathLst>
              <a:path w="4495800" h="4508500">
                <a:moveTo>
                  <a:pt x="0" y="4508500"/>
                </a:moveTo>
                <a:lnTo>
                  <a:pt x="4495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30" name="Freeform 31830"/>
          <p:cNvSpPr/>
          <p:nvPr/>
        </p:nvSpPr>
        <p:spPr>
          <a:xfrm rot="0" flipH="0" flipV="0">
            <a:off x="4558283" y="5040377"/>
            <a:ext cx="926591" cy="926591"/>
          </a:xfrm>
          <a:custGeom>
            <a:pathLst>
              <a:path w="7721600" h="7721600">
                <a:moveTo>
                  <a:pt x="0" y="7721600"/>
                </a:moveTo>
                <a:lnTo>
                  <a:pt x="7721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31" name="Freeform 31831"/>
          <p:cNvSpPr/>
          <p:nvPr/>
        </p:nvSpPr>
        <p:spPr>
          <a:xfrm rot="0" flipH="0" flipV="0">
            <a:off x="5839967" y="3763265"/>
            <a:ext cx="920495" cy="920495"/>
          </a:xfrm>
          <a:custGeom>
            <a:pathLst>
              <a:path w="7670800" h="7670800">
                <a:moveTo>
                  <a:pt x="0" y="7670800"/>
                </a:moveTo>
                <a:lnTo>
                  <a:pt x="7670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32" name="Freeform 31832"/>
          <p:cNvSpPr/>
          <p:nvPr/>
        </p:nvSpPr>
        <p:spPr>
          <a:xfrm rot="0" flipH="0" flipV="0">
            <a:off x="3980687" y="6453125"/>
            <a:ext cx="286511" cy="288035"/>
          </a:xfrm>
          <a:custGeom>
            <a:pathLst>
              <a:path w="2387600" h="2400300">
                <a:moveTo>
                  <a:pt x="0" y="2400300"/>
                </a:moveTo>
                <a:lnTo>
                  <a:pt x="2387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33" name="Freeform 31833"/>
          <p:cNvSpPr/>
          <p:nvPr/>
        </p:nvSpPr>
        <p:spPr>
          <a:xfrm rot="0" flipH="0" flipV="0">
            <a:off x="6804659" y="3179573"/>
            <a:ext cx="736091" cy="737615"/>
          </a:xfrm>
          <a:custGeom>
            <a:pathLst>
              <a:path w="6134100" h="6146800">
                <a:moveTo>
                  <a:pt x="0" y="6146800"/>
                </a:moveTo>
                <a:lnTo>
                  <a:pt x="6134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34" name="Freeform 31834"/>
          <p:cNvSpPr/>
          <p:nvPr/>
        </p:nvSpPr>
        <p:spPr>
          <a:xfrm rot="0" flipH="0" flipV="0">
            <a:off x="4431791" y="5966969"/>
            <a:ext cx="323087" cy="323087"/>
          </a:xfrm>
          <a:custGeom>
            <a:pathLst>
              <a:path w="2692400" h="2692400">
                <a:moveTo>
                  <a:pt x="0" y="2692400"/>
                </a:moveTo>
                <a:lnTo>
                  <a:pt x="2692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35" name="Freeform 31835"/>
          <p:cNvSpPr/>
          <p:nvPr/>
        </p:nvSpPr>
        <p:spPr>
          <a:xfrm rot="0" flipH="0" flipV="0">
            <a:off x="6321551" y="3949193"/>
            <a:ext cx="451103" cy="451103"/>
          </a:xfrm>
          <a:custGeom>
            <a:pathLst>
              <a:path w="3759200" h="3759200">
                <a:moveTo>
                  <a:pt x="0" y="3759200"/>
                </a:moveTo>
                <a:lnTo>
                  <a:pt x="3759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36" name="Freeform 31836"/>
          <p:cNvSpPr/>
          <p:nvPr/>
        </p:nvSpPr>
        <p:spPr>
          <a:xfrm rot="0" flipH="0" flipV="0">
            <a:off x="4754879" y="5520437"/>
            <a:ext cx="445007" cy="446531"/>
          </a:xfrm>
          <a:custGeom>
            <a:pathLst>
              <a:path w="3708400" h="3721100">
                <a:moveTo>
                  <a:pt x="0" y="3721100"/>
                </a:moveTo>
                <a:lnTo>
                  <a:pt x="370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37" name="Freeform 31837"/>
          <p:cNvSpPr/>
          <p:nvPr/>
        </p:nvSpPr>
        <p:spPr>
          <a:xfrm rot="0" flipH="0" flipV="0">
            <a:off x="3980687" y="6605525"/>
            <a:ext cx="332231" cy="332231"/>
          </a:xfrm>
          <a:custGeom>
            <a:pathLst>
              <a:path w="2768600" h="2768600">
                <a:moveTo>
                  <a:pt x="0" y="2768600"/>
                </a:moveTo>
                <a:lnTo>
                  <a:pt x="2768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38" name="Freeform 31838"/>
          <p:cNvSpPr/>
          <p:nvPr/>
        </p:nvSpPr>
        <p:spPr>
          <a:xfrm rot="0" flipH="0" flipV="0">
            <a:off x="6618731" y="3179573"/>
            <a:ext cx="1120139" cy="1120139"/>
          </a:xfrm>
          <a:custGeom>
            <a:pathLst>
              <a:path w="9334500" h="9334500">
                <a:moveTo>
                  <a:pt x="0" y="9334500"/>
                </a:moveTo>
                <a:lnTo>
                  <a:pt x="9334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39" name="Freeform 31839"/>
          <p:cNvSpPr/>
          <p:nvPr/>
        </p:nvSpPr>
        <p:spPr>
          <a:xfrm rot="0" flipH="0" flipV="0">
            <a:off x="4628387" y="5817617"/>
            <a:ext cx="472439" cy="472439"/>
          </a:xfrm>
          <a:custGeom>
            <a:pathLst>
              <a:path w="3937000" h="3937000">
                <a:moveTo>
                  <a:pt x="0" y="3937000"/>
                </a:moveTo>
                <a:lnTo>
                  <a:pt x="2692400" y="1244600"/>
                </a:lnTo>
                <a:lnTo>
                  <a:pt x="3937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40" name="Freeform 31840"/>
          <p:cNvSpPr/>
          <p:nvPr/>
        </p:nvSpPr>
        <p:spPr>
          <a:xfrm rot="0" flipH="0" flipV="0">
            <a:off x="3980687" y="6605525"/>
            <a:ext cx="528827" cy="530351"/>
          </a:xfrm>
          <a:custGeom>
            <a:pathLst>
              <a:path w="4406900" h="4419600">
                <a:moveTo>
                  <a:pt x="0" y="4419600"/>
                </a:moveTo>
                <a:lnTo>
                  <a:pt x="4406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41" name="Freeform 31841"/>
          <p:cNvSpPr/>
          <p:nvPr/>
        </p:nvSpPr>
        <p:spPr>
          <a:xfrm rot="0" flipH="0" flipV="0">
            <a:off x="6862571" y="3179573"/>
            <a:ext cx="1072895" cy="1072895"/>
          </a:xfrm>
          <a:custGeom>
            <a:pathLst>
              <a:path w="8940800" h="8940800">
                <a:moveTo>
                  <a:pt x="0" y="8940800"/>
                </a:moveTo>
                <a:lnTo>
                  <a:pt x="8940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42" name="Freeform 31842"/>
          <p:cNvSpPr/>
          <p:nvPr/>
        </p:nvSpPr>
        <p:spPr>
          <a:xfrm rot="0" flipH="0" flipV="0">
            <a:off x="4724399" y="6062981"/>
            <a:ext cx="327659" cy="327659"/>
          </a:xfrm>
          <a:custGeom>
            <a:pathLst>
              <a:path w="2730500" h="2730500">
                <a:moveTo>
                  <a:pt x="0" y="2730500"/>
                </a:moveTo>
                <a:lnTo>
                  <a:pt x="2730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43" name="Freeform 31843"/>
          <p:cNvSpPr/>
          <p:nvPr/>
        </p:nvSpPr>
        <p:spPr>
          <a:xfrm rot="0" flipH="0" flipV="0">
            <a:off x="3980687" y="6605525"/>
            <a:ext cx="725423" cy="726947"/>
          </a:xfrm>
          <a:custGeom>
            <a:pathLst>
              <a:path w="6045200" h="6057900">
                <a:moveTo>
                  <a:pt x="0" y="6057900"/>
                </a:moveTo>
                <a:lnTo>
                  <a:pt x="6045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44" name="Freeform 31844"/>
          <p:cNvSpPr/>
          <p:nvPr/>
        </p:nvSpPr>
        <p:spPr>
          <a:xfrm rot="0" flipH="0" flipV="0">
            <a:off x="7077455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45" name="Freeform 31845"/>
          <p:cNvSpPr/>
          <p:nvPr/>
        </p:nvSpPr>
        <p:spPr>
          <a:xfrm rot="0" flipH="0" flipV="0">
            <a:off x="4724399" y="6277865"/>
            <a:ext cx="310895" cy="310895"/>
          </a:xfrm>
          <a:custGeom>
            <a:pathLst>
              <a:path w="2590800" h="2590800">
                <a:moveTo>
                  <a:pt x="0" y="2590800"/>
                </a:moveTo>
                <a:lnTo>
                  <a:pt x="2590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46" name="Freeform 31846"/>
          <p:cNvSpPr/>
          <p:nvPr/>
        </p:nvSpPr>
        <p:spPr>
          <a:xfrm rot="0" flipH="0" flipV="0">
            <a:off x="3980687" y="7423913"/>
            <a:ext cx="105155" cy="105155"/>
          </a:xfrm>
          <a:custGeom>
            <a:pathLst>
              <a:path w="876300" h="876300">
                <a:moveTo>
                  <a:pt x="0" y="876300"/>
                </a:moveTo>
                <a:lnTo>
                  <a:pt x="876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47" name="Freeform 31847"/>
          <p:cNvSpPr/>
          <p:nvPr/>
        </p:nvSpPr>
        <p:spPr>
          <a:xfrm rot="0" flipH="0" flipV="0">
            <a:off x="7275575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48" name="Freeform 31848"/>
          <p:cNvSpPr/>
          <p:nvPr/>
        </p:nvSpPr>
        <p:spPr>
          <a:xfrm rot="0" flipH="0" flipV="0">
            <a:off x="4085843" y="6475985"/>
            <a:ext cx="947927" cy="947927"/>
          </a:xfrm>
          <a:custGeom>
            <a:pathLst>
              <a:path w="7899400" h="7899400">
                <a:moveTo>
                  <a:pt x="0" y="7899400"/>
                </a:moveTo>
                <a:lnTo>
                  <a:pt x="7899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49" name="Freeform 31849"/>
          <p:cNvSpPr/>
          <p:nvPr/>
        </p:nvSpPr>
        <p:spPr>
          <a:xfrm rot="0" flipH="0" flipV="0">
            <a:off x="3980687" y="7591553"/>
            <a:ext cx="135635" cy="135635"/>
          </a:xfrm>
          <a:custGeom>
            <a:pathLst>
              <a:path w="1130300" h="1130300">
                <a:moveTo>
                  <a:pt x="0" y="1130300"/>
                </a:moveTo>
                <a:lnTo>
                  <a:pt x="1130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50" name="Freeform 31850"/>
          <p:cNvSpPr/>
          <p:nvPr/>
        </p:nvSpPr>
        <p:spPr>
          <a:xfrm rot="0" flipH="0" flipV="0">
            <a:off x="7473695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51" name="Freeform 31851"/>
          <p:cNvSpPr/>
          <p:nvPr/>
        </p:nvSpPr>
        <p:spPr>
          <a:xfrm rot="0" flipH="0" flipV="0">
            <a:off x="4116323" y="6672581"/>
            <a:ext cx="917447" cy="918971"/>
          </a:xfrm>
          <a:custGeom>
            <a:pathLst>
              <a:path w="7645400" h="7658100">
                <a:moveTo>
                  <a:pt x="0" y="7658100"/>
                </a:moveTo>
                <a:lnTo>
                  <a:pt x="1384300" y="6261100"/>
                </a:lnTo>
                <a:lnTo>
                  <a:pt x="7645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52" name="Freeform 31852"/>
          <p:cNvSpPr/>
          <p:nvPr/>
        </p:nvSpPr>
        <p:spPr>
          <a:xfrm rot="0" flipH="0" flipV="0">
            <a:off x="3980687" y="7591553"/>
            <a:ext cx="332231" cy="332231"/>
          </a:xfrm>
          <a:custGeom>
            <a:pathLst>
              <a:path w="2768600" h="2768600">
                <a:moveTo>
                  <a:pt x="0" y="2768600"/>
                </a:moveTo>
                <a:lnTo>
                  <a:pt x="2768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53" name="Freeform 31853"/>
          <p:cNvSpPr/>
          <p:nvPr/>
        </p:nvSpPr>
        <p:spPr>
          <a:xfrm rot="0" flipH="0" flipV="0">
            <a:off x="7670291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54" name="Freeform 31854"/>
          <p:cNvSpPr/>
          <p:nvPr/>
        </p:nvSpPr>
        <p:spPr>
          <a:xfrm rot="0" flipH="0" flipV="0">
            <a:off x="4312919" y="6870701"/>
            <a:ext cx="720851" cy="720851"/>
          </a:xfrm>
          <a:custGeom>
            <a:pathLst>
              <a:path w="6007100" h="6007100">
                <a:moveTo>
                  <a:pt x="0" y="6007100"/>
                </a:moveTo>
                <a:lnTo>
                  <a:pt x="1397000" y="4610100"/>
                </a:lnTo>
                <a:lnTo>
                  <a:pt x="6007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55" name="Freeform 31855"/>
          <p:cNvSpPr/>
          <p:nvPr/>
        </p:nvSpPr>
        <p:spPr>
          <a:xfrm rot="0" flipH="0" flipV="0">
            <a:off x="3980687" y="7591553"/>
            <a:ext cx="530351" cy="530351"/>
          </a:xfrm>
          <a:custGeom>
            <a:pathLst>
              <a:path w="4419600" h="4419600">
                <a:moveTo>
                  <a:pt x="0" y="4419600"/>
                </a:moveTo>
                <a:lnTo>
                  <a:pt x="4419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56" name="Freeform 31856"/>
          <p:cNvSpPr/>
          <p:nvPr/>
        </p:nvSpPr>
        <p:spPr>
          <a:xfrm rot="0" flipH="0" flipV="0">
            <a:off x="8612123" y="3179573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57" name="Freeform 31857"/>
          <p:cNvSpPr/>
          <p:nvPr/>
        </p:nvSpPr>
        <p:spPr>
          <a:xfrm rot="0" flipH="0" flipV="0">
            <a:off x="4511039" y="7423913"/>
            <a:ext cx="166115" cy="167639"/>
          </a:xfrm>
          <a:custGeom>
            <a:pathLst>
              <a:path w="1384300" h="1397000">
                <a:moveTo>
                  <a:pt x="0" y="1397000"/>
                </a:moveTo>
                <a:lnTo>
                  <a:pt x="1384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58" name="Freeform 31858"/>
          <p:cNvSpPr/>
          <p:nvPr/>
        </p:nvSpPr>
        <p:spPr>
          <a:xfrm rot="0" flipH="0" flipV="0">
            <a:off x="7866887" y="3543809"/>
            <a:ext cx="691895" cy="690371"/>
          </a:xfrm>
          <a:custGeom>
            <a:pathLst>
              <a:path w="5765800" h="5753100">
                <a:moveTo>
                  <a:pt x="0" y="5753100"/>
                </a:moveTo>
                <a:lnTo>
                  <a:pt x="5765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59" name="Freeform 31859"/>
          <p:cNvSpPr/>
          <p:nvPr/>
        </p:nvSpPr>
        <p:spPr>
          <a:xfrm rot="0" flipH="0" flipV="0">
            <a:off x="4677155" y="7067297"/>
            <a:ext cx="356615" cy="356615"/>
          </a:xfrm>
          <a:custGeom>
            <a:pathLst>
              <a:path w="2971800" h="2971800">
                <a:moveTo>
                  <a:pt x="0" y="2971800"/>
                </a:moveTo>
                <a:lnTo>
                  <a:pt x="2971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60" name="Freeform 31860"/>
          <p:cNvSpPr/>
          <p:nvPr/>
        </p:nvSpPr>
        <p:spPr>
          <a:xfrm rot="0" flipH="0" flipV="0">
            <a:off x="3980687" y="7591553"/>
            <a:ext cx="726947" cy="726947"/>
          </a:xfrm>
          <a:custGeom>
            <a:pathLst>
              <a:path w="6057900" h="6057900">
                <a:moveTo>
                  <a:pt x="0" y="6057900"/>
                </a:moveTo>
                <a:lnTo>
                  <a:pt x="6057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61" name="Freeform 31861"/>
          <p:cNvSpPr/>
          <p:nvPr/>
        </p:nvSpPr>
        <p:spPr>
          <a:xfrm rot="0" flipH="0" flipV="0">
            <a:off x="8808719" y="3179573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62" name="Freeform 31862"/>
          <p:cNvSpPr/>
          <p:nvPr/>
        </p:nvSpPr>
        <p:spPr>
          <a:xfrm rot="0" flipH="0" flipV="0">
            <a:off x="4707635" y="7423913"/>
            <a:ext cx="166115" cy="167639"/>
          </a:xfrm>
          <a:custGeom>
            <a:pathLst>
              <a:path w="1384300" h="1397000">
                <a:moveTo>
                  <a:pt x="0" y="1397000"/>
                </a:moveTo>
                <a:lnTo>
                  <a:pt x="1384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63" name="Freeform 31863"/>
          <p:cNvSpPr/>
          <p:nvPr/>
        </p:nvSpPr>
        <p:spPr>
          <a:xfrm rot="0" flipH="0" flipV="0">
            <a:off x="8065007" y="3740405"/>
            <a:ext cx="493775" cy="493775"/>
          </a:xfrm>
          <a:custGeom>
            <a:pathLst>
              <a:path w="4114800" h="4114800">
                <a:moveTo>
                  <a:pt x="0" y="4114800"/>
                </a:moveTo>
                <a:lnTo>
                  <a:pt x="4114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64" name="Freeform 31864"/>
          <p:cNvSpPr/>
          <p:nvPr/>
        </p:nvSpPr>
        <p:spPr>
          <a:xfrm rot="0" flipH="0" flipV="0">
            <a:off x="4873751" y="7263893"/>
            <a:ext cx="160019" cy="160019"/>
          </a:xfrm>
          <a:custGeom>
            <a:pathLst>
              <a:path w="1333500" h="1333500">
                <a:moveTo>
                  <a:pt x="0" y="1333500"/>
                </a:moveTo>
                <a:lnTo>
                  <a:pt x="1333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65" name="Freeform 31865"/>
          <p:cNvSpPr/>
          <p:nvPr/>
        </p:nvSpPr>
        <p:spPr>
          <a:xfrm rot="0" flipH="0" flipV="0">
            <a:off x="3980687" y="7591553"/>
            <a:ext cx="923543" cy="923543"/>
          </a:xfrm>
          <a:custGeom>
            <a:pathLst>
              <a:path w="7696200" h="7696200">
                <a:moveTo>
                  <a:pt x="0" y="7696200"/>
                </a:moveTo>
                <a:lnTo>
                  <a:pt x="7696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66" name="Freeform 31866"/>
          <p:cNvSpPr/>
          <p:nvPr/>
        </p:nvSpPr>
        <p:spPr>
          <a:xfrm rot="0" flipH="0" flipV="0">
            <a:off x="8874251" y="3179573"/>
            <a:ext cx="441959" cy="441959"/>
          </a:xfrm>
          <a:custGeom>
            <a:pathLst>
              <a:path w="3683000" h="3683000">
                <a:moveTo>
                  <a:pt x="0" y="3683000"/>
                </a:moveTo>
                <a:lnTo>
                  <a:pt x="3683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67" name="Freeform 31867"/>
          <p:cNvSpPr/>
          <p:nvPr/>
        </p:nvSpPr>
        <p:spPr>
          <a:xfrm rot="0" flipH="0" flipV="0">
            <a:off x="4904231" y="7462013"/>
            <a:ext cx="129539" cy="129539"/>
          </a:xfrm>
          <a:custGeom>
            <a:pathLst>
              <a:path w="1079500" h="1079500">
                <a:moveTo>
                  <a:pt x="0" y="1079500"/>
                </a:moveTo>
                <a:lnTo>
                  <a:pt x="1079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68" name="Freeform 31868"/>
          <p:cNvSpPr/>
          <p:nvPr/>
        </p:nvSpPr>
        <p:spPr>
          <a:xfrm rot="0" flipH="0" flipV="0">
            <a:off x="8261603" y="3937001"/>
            <a:ext cx="297179" cy="297179"/>
          </a:xfrm>
          <a:custGeom>
            <a:pathLst>
              <a:path w="2476500" h="2476500">
                <a:moveTo>
                  <a:pt x="0" y="2476500"/>
                </a:moveTo>
                <a:lnTo>
                  <a:pt x="2476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69" name="Freeform 31869"/>
          <p:cNvSpPr/>
          <p:nvPr/>
        </p:nvSpPr>
        <p:spPr>
          <a:xfrm rot="0" flipH="0" flipV="0">
            <a:off x="3980687" y="8574533"/>
            <a:ext cx="137159" cy="138683"/>
          </a:xfrm>
          <a:custGeom>
            <a:pathLst>
              <a:path w="1143000" h="1155700">
                <a:moveTo>
                  <a:pt x="0" y="1155700"/>
                </a:moveTo>
                <a:lnTo>
                  <a:pt x="1143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70" name="Freeform 31870"/>
          <p:cNvSpPr/>
          <p:nvPr/>
        </p:nvSpPr>
        <p:spPr>
          <a:xfrm rot="0" flipH="0" flipV="0">
            <a:off x="8874251" y="3179573"/>
            <a:ext cx="638555" cy="638555"/>
          </a:xfrm>
          <a:custGeom>
            <a:pathLst>
              <a:path w="5321300" h="5321300">
                <a:moveTo>
                  <a:pt x="0" y="5321300"/>
                </a:moveTo>
                <a:lnTo>
                  <a:pt x="5321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71" name="Freeform 31871"/>
          <p:cNvSpPr/>
          <p:nvPr/>
        </p:nvSpPr>
        <p:spPr>
          <a:xfrm rot="0" flipH="0" flipV="0">
            <a:off x="4117847" y="7658609"/>
            <a:ext cx="915923" cy="915923"/>
          </a:xfrm>
          <a:custGeom>
            <a:pathLst>
              <a:path w="7632700" h="7632700">
                <a:moveTo>
                  <a:pt x="0" y="7632700"/>
                </a:moveTo>
                <a:lnTo>
                  <a:pt x="7632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72" name="Freeform 31872"/>
          <p:cNvSpPr/>
          <p:nvPr/>
        </p:nvSpPr>
        <p:spPr>
          <a:xfrm rot="0" flipH="0" flipV="0">
            <a:off x="8459723" y="3946145"/>
            <a:ext cx="286511" cy="288035"/>
          </a:xfrm>
          <a:custGeom>
            <a:pathLst>
              <a:path w="2387600" h="2400300">
                <a:moveTo>
                  <a:pt x="0" y="2400300"/>
                </a:moveTo>
                <a:lnTo>
                  <a:pt x="2387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73" name="Freeform 31873"/>
          <p:cNvSpPr/>
          <p:nvPr/>
        </p:nvSpPr>
        <p:spPr>
          <a:xfrm rot="0" flipH="0" flipV="0">
            <a:off x="3980687" y="8574533"/>
            <a:ext cx="335279" cy="335279"/>
          </a:xfrm>
          <a:custGeom>
            <a:pathLst>
              <a:path w="2794000" h="2794000">
                <a:moveTo>
                  <a:pt x="0" y="2794000"/>
                </a:moveTo>
                <a:lnTo>
                  <a:pt x="2794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74" name="Freeform 31874"/>
          <p:cNvSpPr/>
          <p:nvPr/>
        </p:nvSpPr>
        <p:spPr>
          <a:xfrm rot="0" flipH="0" flipV="0">
            <a:off x="8656319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75" name="Freeform 31875"/>
          <p:cNvSpPr/>
          <p:nvPr/>
        </p:nvSpPr>
        <p:spPr>
          <a:xfrm rot="0" flipH="0" flipV="0">
            <a:off x="4315967" y="7856729"/>
            <a:ext cx="717803" cy="717803"/>
          </a:xfrm>
          <a:custGeom>
            <a:pathLst>
              <a:path w="5981700" h="5981700">
                <a:moveTo>
                  <a:pt x="0" y="5981700"/>
                </a:moveTo>
                <a:lnTo>
                  <a:pt x="5981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76" name="Freeform 31876"/>
          <p:cNvSpPr/>
          <p:nvPr/>
        </p:nvSpPr>
        <p:spPr>
          <a:xfrm rot="0" flipH="0" flipV="0">
            <a:off x="3980687" y="8574533"/>
            <a:ext cx="531875" cy="531875"/>
          </a:xfrm>
          <a:custGeom>
            <a:pathLst>
              <a:path w="4432300" h="4432300">
                <a:moveTo>
                  <a:pt x="0" y="4432300"/>
                </a:moveTo>
                <a:lnTo>
                  <a:pt x="4432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77" name="Freeform 31877"/>
          <p:cNvSpPr/>
          <p:nvPr/>
        </p:nvSpPr>
        <p:spPr>
          <a:xfrm rot="0" flipH="0" flipV="0">
            <a:off x="8852915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78" name="Freeform 31878"/>
          <p:cNvSpPr/>
          <p:nvPr/>
        </p:nvSpPr>
        <p:spPr>
          <a:xfrm rot="0" flipH="0" flipV="0">
            <a:off x="4512563" y="8053325"/>
            <a:ext cx="521207" cy="521207"/>
          </a:xfrm>
          <a:custGeom>
            <a:pathLst>
              <a:path w="4343400" h="4343400">
                <a:moveTo>
                  <a:pt x="0" y="4343400"/>
                </a:moveTo>
                <a:lnTo>
                  <a:pt x="4343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79" name="Freeform 31879"/>
          <p:cNvSpPr/>
          <p:nvPr/>
        </p:nvSpPr>
        <p:spPr>
          <a:xfrm rot="0" flipH="0" flipV="0">
            <a:off x="3980687" y="8574533"/>
            <a:ext cx="728471" cy="729995"/>
          </a:xfrm>
          <a:custGeom>
            <a:pathLst>
              <a:path w="6070600" h="6083300">
                <a:moveTo>
                  <a:pt x="0" y="6083300"/>
                </a:moveTo>
                <a:lnTo>
                  <a:pt x="6070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80" name="Freeform 31880"/>
          <p:cNvSpPr/>
          <p:nvPr/>
        </p:nvSpPr>
        <p:spPr>
          <a:xfrm rot="0" flipH="0" flipV="0">
            <a:off x="9051035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81" name="Freeform 31881"/>
          <p:cNvSpPr/>
          <p:nvPr/>
        </p:nvSpPr>
        <p:spPr>
          <a:xfrm rot="0" flipH="0" flipV="0">
            <a:off x="4709159" y="8249921"/>
            <a:ext cx="324611" cy="324611"/>
          </a:xfrm>
          <a:custGeom>
            <a:pathLst>
              <a:path w="2705100" h="2705100">
                <a:moveTo>
                  <a:pt x="0" y="2705100"/>
                </a:moveTo>
                <a:lnTo>
                  <a:pt x="2705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82" name="Freeform 31882"/>
          <p:cNvSpPr/>
          <p:nvPr/>
        </p:nvSpPr>
        <p:spPr>
          <a:xfrm rot="0" flipH="0" flipV="0">
            <a:off x="3980687" y="8574533"/>
            <a:ext cx="926591" cy="926591"/>
          </a:xfrm>
          <a:custGeom>
            <a:pathLst>
              <a:path w="7721600" h="7721600">
                <a:moveTo>
                  <a:pt x="0" y="7721600"/>
                </a:moveTo>
                <a:lnTo>
                  <a:pt x="7721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83" name="Freeform 31883"/>
          <p:cNvSpPr/>
          <p:nvPr/>
        </p:nvSpPr>
        <p:spPr>
          <a:xfrm rot="0" flipH="0" flipV="0">
            <a:off x="9247631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84" name="Freeform 31884"/>
          <p:cNvSpPr/>
          <p:nvPr/>
        </p:nvSpPr>
        <p:spPr>
          <a:xfrm rot="0" flipH="0" flipV="0">
            <a:off x="4907279" y="8448041"/>
            <a:ext cx="126491" cy="126491"/>
          </a:xfrm>
          <a:custGeom>
            <a:pathLst>
              <a:path w="1054100" h="1054100">
                <a:moveTo>
                  <a:pt x="0" y="1054100"/>
                </a:moveTo>
                <a:lnTo>
                  <a:pt x="1054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85" name="Freeform 31885"/>
          <p:cNvSpPr/>
          <p:nvPr/>
        </p:nvSpPr>
        <p:spPr>
          <a:xfrm rot="0" flipH="0" flipV="0">
            <a:off x="3980687" y="9645905"/>
            <a:ext cx="51815" cy="53339"/>
          </a:xfrm>
          <a:custGeom>
            <a:pathLst>
              <a:path w="431800" h="444500">
                <a:moveTo>
                  <a:pt x="0" y="444500"/>
                </a:moveTo>
                <a:lnTo>
                  <a:pt x="431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86" name="Freeform 31886"/>
          <p:cNvSpPr/>
          <p:nvPr/>
        </p:nvSpPr>
        <p:spPr>
          <a:xfrm rot="0" flipH="0" flipV="0">
            <a:off x="9444227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87" name="Freeform 31887"/>
          <p:cNvSpPr/>
          <p:nvPr/>
        </p:nvSpPr>
        <p:spPr>
          <a:xfrm rot="0" flipH="0" flipV="0">
            <a:off x="4032503" y="8644637"/>
            <a:ext cx="1001267" cy="1001267"/>
          </a:xfrm>
          <a:custGeom>
            <a:pathLst>
              <a:path w="8343900" h="8343900">
                <a:moveTo>
                  <a:pt x="0" y="8343900"/>
                </a:moveTo>
                <a:lnTo>
                  <a:pt x="8343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88" name="Freeform 31888"/>
          <p:cNvSpPr/>
          <p:nvPr/>
        </p:nvSpPr>
        <p:spPr>
          <a:xfrm rot="0" flipH="0" flipV="0">
            <a:off x="3980687" y="9645905"/>
            <a:ext cx="248411" cy="249935"/>
          </a:xfrm>
          <a:custGeom>
            <a:pathLst>
              <a:path w="2070100" h="2082800">
                <a:moveTo>
                  <a:pt x="0" y="2082800"/>
                </a:moveTo>
                <a:lnTo>
                  <a:pt x="2070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89" name="Freeform 31889"/>
          <p:cNvSpPr/>
          <p:nvPr/>
        </p:nvSpPr>
        <p:spPr>
          <a:xfrm rot="0" flipH="0" flipV="0">
            <a:off x="9642347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90" name="Freeform 31890"/>
          <p:cNvSpPr/>
          <p:nvPr/>
        </p:nvSpPr>
        <p:spPr>
          <a:xfrm rot="0" flipH="0" flipV="0">
            <a:off x="4229099" y="8841233"/>
            <a:ext cx="804671" cy="804671"/>
          </a:xfrm>
          <a:custGeom>
            <a:pathLst>
              <a:path w="6705600" h="6705600">
                <a:moveTo>
                  <a:pt x="0" y="6705600"/>
                </a:moveTo>
                <a:lnTo>
                  <a:pt x="670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91" name="Freeform 31891"/>
          <p:cNvSpPr/>
          <p:nvPr/>
        </p:nvSpPr>
        <p:spPr>
          <a:xfrm rot="0" flipH="0" flipV="0">
            <a:off x="3980687" y="9645905"/>
            <a:ext cx="446531" cy="446531"/>
          </a:xfrm>
          <a:custGeom>
            <a:pathLst>
              <a:path w="3721100" h="3721100">
                <a:moveTo>
                  <a:pt x="0" y="3721100"/>
                </a:moveTo>
                <a:lnTo>
                  <a:pt x="3721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92" name="Freeform 31892"/>
          <p:cNvSpPr/>
          <p:nvPr/>
        </p:nvSpPr>
        <p:spPr>
          <a:xfrm rot="0" flipH="0" flipV="0">
            <a:off x="10715243" y="3179573"/>
            <a:ext cx="178307" cy="178307"/>
          </a:xfrm>
          <a:custGeom>
            <a:pathLst>
              <a:path w="1485900" h="1485900">
                <a:moveTo>
                  <a:pt x="0" y="1485900"/>
                </a:moveTo>
                <a:lnTo>
                  <a:pt x="1485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93" name="Freeform 31893"/>
          <p:cNvSpPr/>
          <p:nvPr/>
        </p:nvSpPr>
        <p:spPr>
          <a:xfrm rot="0" flipH="0" flipV="0">
            <a:off x="4427219" y="9039353"/>
            <a:ext cx="606551" cy="606551"/>
          </a:xfrm>
          <a:custGeom>
            <a:pathLst>
              <a:path w="5054600" h="5054600">
                <a:moveTo>
                  <a:pt x="0" y="5054600"/>
                </a:moveTo>
                <a:lnTo>
                  <a:pt x="5054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94" name="Freeform 31894"/>
          <p:cNvSpPr/>
          <p:nvPr/>
        </p:nvSpPr>
        <p:spPr>
          <a:xfrm rot="0" flipH="0" flipV="0">
            <a:off x="9838943" y="3357881"/>
            <a:ext cx="876299" cy="876299"/>
          </a:xfrm>
          <a:custGeom>
            <a:pathLst>
              <a:path w="7302500" h="7302500">
                <a:moveTo>
                  <a:pt x="0" y="7302500"/>
                </a:moveTo>
                <a:lnTo>
                  <a:pt x="7302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95" name="Freeform 31895"/>
          <p:cNvSpPr/>
          <p:nvPr/>
        </p:nvSpPr>
        <p:spPr>
          <a:xfrm rot="0" flipH="0" flipV="0">
            <a:off x="3980687" y="9645905"/>
            <a:ext cx="643127" cy="644651"/>
          </a:xfrm>
          <a:custGeom>
            <a:pathLst>
              <a:path w="5359400" h="5372100">
                <a:moveTo>
                  <a:pt x="0" y="5372100"/>
                </a:moveTo>
                <a:lnTo>
                  <a:pt x="5359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96" name="Freeform 31896"/>
          <p:cNvSpPr/>
          <p:nvPr/>
        </p:nvSpPr>
        <p:spPr>
          <a:xfrm rot="0" flipH="0" flipV="0">
            <a:off x="10715243" y="3179573"/>
            <a:ext cx="374903" cy="376427"/>
          </a:xfrm>
          <a:custGeom>
            <a:pathLst>
              <a:path w="3124200" h="3136900">
                <a:moveTo>
                  <a:pt x="0" y="3136900"/>
                </a:moveTo>
                <a:lnTo>
                  <a:pt x="3124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97" name="Freeform 31897"/>
          <p:cNvSpPr/>
          <p:nvPr/>
        </p:nvSpPr>
        <p:spPr>
          <a:xfrm rot="0" flipH="0" flipV="0">
            <a:off x="4623815" y="9235949"/>
            <a:ext cx="409955" cy="409955"/>
          </a:xfrm>
          <a:custGeom>
            <a:pathLst>
              <a:path w="3416300" h="3416300">
                <a:moveTo>
                  <a:pt x="0" y="3416300"/>
                </a:moveTo>
                <a:lnTo>
                  <a:pt x="3416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98" name="Freeform 31898"/>
          <p:cNvSpPr/>
          <p:nvPr/>
        </p:nvSpPr>
        <p:spPr>
          <a:xfrm rot="0" flipH="0" flipV="0">
            <a:off x="10037063" y="3556001"/>
            <a:ext cx="678179" cy="678179"/>
          </a:xfrm>
          <a:custGeom>
            <a:pathLst>
              <a:path w="5651500" h="5651500">
                <a:moveTo>
                  <a:pt x="0" y="5651500"/>
                </a:moveTo>
                <a:lnTo>
                  <a:pt x="5651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899" name="Freeform 31899"/>
          <p:cNvSpPr/>
          <p:nvPr/>
        </p:nvSpPr>
        <p:spPr>
          <a:xfrm rot="0" flipH="0" flipV="0">
            <a:off x="3980687" y="9645905"/>
            <a:ext cx="841247" cy="841247"/>
          </a:xfrm>
          <a:custGeom>
            <a:pathLst>
              <a:path w="7010400" h="7010400">
                <a:moveTo>
                  <a:pt x="0" y="7010400"/>
                </a:moveTo>
                <a:lnTo>
                  <a:pt x="7010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00" name="Freeform 31900"/>
          <p:cNvSpPr/>
          <p:nvPr/>
        </p:nvSpPr>
        <p:spPr>
          <a:xfrm rot="0" flipH="0" flipV="0">
            <a:off x="10715243" y="3179573"/>
            <a:ext cx="573023" cy="573023"/>
          </a:xfrm>
          <a:custGeom>
            <a:pathLst>
              <a:path w="4775200" h="4775200">
                <a:moveTo>
                  <a:pt x="0" y="4775200"/>
                </a:moveTo>
                <a:lnTo>
                  <a:pt x="4775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01" name="Freeform 31901"/>
          <p:cNvSpPr/>
          <p:nvPr/>
        </p:nvSpPr>
        <p:spPr>
          <a:xfrm rot="0" flipH="0" flipV="0">
            <a:off x="4821935" y="9434069"/>
            <a:ext cx="211835" cy="211835"/>
          </a:xfrm>
          <a:custGeom>
            <a:pathLst>
              <a:path w="1765300" h="1765300">
                <a:moveTo>
                  <a:pt x="0" y="1765300"/>
                </a:moveTo>
                <a:lnTo>
                  <a:pt x="1765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02" name="Freeform 31902"/>
          <p:cNvSpPr/>
          <p:nvPr/>
        </p:nvSpPr>
        <p:spPr>
          <a:xfrm rot="0" flipH="0" flipV="0">
            <a:off x="10233659" y="3752597"/>
            <a:ext cx="481583" cy="481583"/>
          </a:xfrm>
          <a:custGeom>
            <a:pathLst>
              <a:path w="4013200" h="4013200">
                <a:moveTo>
                  <a:pt x="0" y="4013200"/>
                </a:moveTo>
                <a:lnTo>
                  <a:pt x="4013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03" name="Freeform 31903"/>
          <p:cNvSpPr/>
          <p:nvPr/>
        </p:nvSpPr>
        <p:spPr>
          <a:xfrm rot="0" flipH="0" flipV="0">
            <a:off x="3980687" y="10630409"/>
            <a:ext cx="54863" cy="53339"/>
          </a:xfrm>
          <a:custGeom>
            <a:pathLst>
              <a:path w="457200" h="444500">
                <a:moveTo>
                  <a:pt x="0" y="444500"/>
                </a:moveTo>
                <a:lnTo>
                  <a:pt x="457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04" name="Freeform 31904"/>
          <p:cNvSpPr/>
          <p:nvPr/>
        </p:nvSpPr>
        <p:spPr>
          <a:xfrm rot="0" flipH="0" flipV="0">
            <a:off x="10715243" y="3179573"/>
            <a:ext cx="769619" cy="769619"/>
          </a:xfrm>
          <a:custGeom>
            <a:pathLst>
              <a:path w="6413500" h="6413500">
                <a:moveTo>
                  <a:pt x="0" y="6413500"/>
                </a:moveTo>
                <a:lnTo>
                  <a:pt x="6413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05" name="Freeform 31905"/>
          <p:cNvSpPr/>
          <p:nvPr/>
        </p:nvSpPr>
        <p:spPr>
          <a:xfrm rot="0" flipH="0" flipV="0">
            <a:off x="4035551" y="9645905"/>
            <a:ext cx="982979" cy="984503"/>
          </a:xfrm>
          <a:custGeom>
            <a:pathLst>
              <a:path w="8191500" h="8204200">
                <a:moveTo>
                  <a:pt x="0" y="8204200"/>
                </a:moveTo>
                <a:lnTo>
                  <a:pt x="8191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06" name="Freeform 31906"/>
          <p:cNvSpPr/>
          <p:nvPr/>
        </p:nvSpPr>
        <p:spPr>
          <a:xfrm rot="0" flipH="0" flipV="0">
            <a:off x="10430255" y="3949193"/>
            <a:ext cx="284987" cy="284987"/>
          </a:xfrm>
          <a:custGeom>
            <a:pathLst>
              <a:path w="2374900" h="2374900">
                <a:moveTo>
                  <a:pt x="0" y="2374900"/>
                </a:moveTo>
                <a:lnTo>
                  <a:pt x="2374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07" name="Freeform 31907"/>
          <p:cNvSpPr/>
          <p:nvPr/>
        </p:nvSpPr>
        <p:spPr>
          <a:xfrm rot="0" flipH="0" flipV="0">
            <a:off x="5018531" y="9630665"/>
            <a:ext cx="15239" cy="15239"/>
          </a:xfrm>
          <a:custGeom>
            <a:pathLst>
              <a:path w="127000" h="127000">
                <a:moveTo>
                  <a:pt x="0" y="127000"/>
                </a:moveTo>
                <a:lnTo>
                  <a:pt x="127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08" name="Freeform 31908"/>
          <p:cNvSpPr/>
          <p:nvPr/>
        </p:nvSpPr>
        <p:spPr>
          <a:xfrm rot="0" flipH="0" flipV="0">
            <a:off x="3980687" y="10630409"/>
            <a:ext cx="251459" cy="251459"/>
          </a:xfrm>
          <a:custGeom>
            <a:pathLst>
              <a:path w="2095500" h="2095500">
                <a:moveTo>
                  <a:pt x="0" y="2095500"/>
                </a:moveTo>
                <a:lnTo>
                  <a:pt x="2095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09" name="Freeform 31909"/>
          <p:cNvSpPr/>
          <p:nvPr/>
        </p:nvSpPr>
        <p:spPr>
          <a:xfrm rot="0" flipH="0" flipV="0">
            <a:off x="10715243" y="3179573"/>
            <a:ext cx="966215" cy="967739"/>
          </a:xfrm>
          <a:custGeom>
            <a:pathLst>
              <a:path w="8051800" h="8064500">
                <a:moveTo>
                  <a:pt x="0" y="8064500"/>
                </a:moveTo>
                <a:lnTo>
                  <a:pt x="8051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10" name="Freeform 31910"/>
          <p:cNvSpPr/>
          <p:nvPr/>
        </p:nvSpPr>
        <p:spPr>
          <a:xfrm rot="0" flipH="0" flipV="0">
            <a:off x="4232147" y="9827261"/>
            <a:ext cx="801623" cy="803147"/>
          </a:xfrm>
          <a:custGeom>
            <a:pathLst>
              <a:path w="6680200" h="6692900">
                <a:moveTo>
                  <a:pt x="0" y="6692900"/>
                </a:moveTo>
                <a:lnTo>
                  <a:pt x="6680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11" name="Freeform 31911"/>
          <p:cNvSpPr/>
          <p:nvPr/>
        </p:nvSpPr>
        <p:spPr>
          <a:xfrm rot="0" flipH="0" flipV="0">
            <a:off x="10628375" y="4147313"/>
            <a:ext cx="86867" cy="86867"/>
          </a:xfrm>
          <a:custGeom>
            <a:pathLst>
              <a:path w="723900" h="723900">
                <a:moveTo>
                  <a:pt x="0" y="723900"/>
                </a:moveTo>
                <a:lnTo>
                  <a:pt x="723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12" name="Freeform 31912"/>
          <p:cNvSpPr/>
          <p:nvPr/>
        </p:nvSpPr>
        <p:spPr>
          <a:xfrm rot="0" flipH="0" flipV="0">
            <a:off x="3982211" y="10630409"/>
            <a:ext cx="446531" cy="446531"/>
          </a:xfrm>
          <a:custGeom>
            <a:pathLst>
              <a:path w="3721100" h="3721100">
                <a:moveTo>
                  <a:pt x="0" y="3721100"/>
                </a:moveTo>
                <a:lnTo>
                  <a:pt x="3721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13" name="Freeform 31913"/>
          <p:cNvSpPr/>
          <p:nvPr/>
        </p:nvSpPr>
        <p:spPr>
          <a:xfrm rot="0" flipH="0" flipV="0">
            <a:off x="10824971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14" name="Freeform 31914"/>
          <p:cNvSpPr/>
          <p:nvPr/>
        </p:nvSpPr>
        <p:spPr>
          <a:xfrm rot="0" flipH="0" flipV="0">
            <a:off x="4428743" y="10025381"/>
            <a:ext cx="605027" cy="605027"/>
          </a:xfrm>
          <a:custGeom>
            <a:pathLst>
              <a:path w="5041900" h="5041900">
                <a:moveTo>
                  <a:pt x="0" y="5041900"/>
                </a:moveTo>
                <a:lnTo>
                  <a:pt x="5041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15" name="Freeform 31915"/>
          <p:cNvSpPr/>
          <p:nvPr/>
        </p:nvSpPr>
        <p:spPr>
          <a:xfrm rot="0" flipH="0" flipV="0">
            <a:off x="3995927" y="10630409"/>
            <a:ext cx="630935" cy="630935"/>
          </a:xfrm>
          <a:custGeom>
            <a:pathLst>
              <a:path w="5257800" h="5257800">
                <a:moveTo>
                  <a:pt x="0" y="5257800"/>
                </a:moveTo>
                <a:lnTo>
                  <a:pt x="5257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16" name="Freeform 31916"/>
          <p:cNvSpPr/>
          <p:nvPr/>
        </p:nvSpPr>
        <p:spPr>
          <a:xfrm rot="0" flipH="0" flipV="0">
            <a:off x="11023091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17" name="Freeform 31917"/>
          <p:cNvSpPr/>
          <p:nvPr/>
        </p:nvSpPr>
        <p:spPr>
          <a:xfrm rot="0" flipH="0" flipV="0">
            <a:off x="4626863" y="10221977"/>
            <a:ext cx="406907" cy="408431"/>
          </a:xfrm>
          <a:custGeom>
            <a:pathLst>
              <a:path w="3390900" h="3403600">
                <a:moveTo>
                  <a:pt x="0" y="3403600"/>
                </a:moveTo>
                <a:lnTo>
                  <a:pt x="3390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18" name="Freeform 31918"/>
          <p:cNvSpPr/>
          <p:nvPr/>
        </p:nvSpPr>
        <p:spPr>
          <a:xfrm rot="0" flipH="0" flipV="0">
            <a:off x="4017263" y="10630409"/>
            <a:ext cx="806195" cy="806195"/>
          </a:xfrm>
          <a:custGeom>
            <a:pathLst>
              <a:path w="6718300" h="6718300">
                <a:moveTo>
                  <a:pt x="0" y="6718300"/>
                </a:moveTo>
                <a:lnTo>
                  <a:pt x="671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19" name="Freeform 31919"/>
          <p:cNvSpPr/>
          <p:nvPr/>
        </p:nvSpPr>
        <p:spPr>
          <a:xfrm rot="0" flipH="0" flipV="0">
            <a:off x="11219687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20" name="Freeform 31920"/>
          <p:cNvSpPr/>
          <p:nvPr/>
        </p:nvSpPr>
        <p:spPr>
          <a:xfrm rot="0" flipH="0" flipV="0">
            <a:off x="4823459" y="10418573"/>
            <a:ext cx="210311" cy="211835"/>
          </a:xfrm>
          <a:custGeom>
            <a:pathLst>
              <a:path w="1752600" h="1765300">
                <a:moveTo>
                  <a:pt x="0" y="1765300"/>
                </a:moveTo>
                <a:lnTo>
                  <a:pt x="1752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21" name="Freeform 31921"/>
          <p:cNvSpPr/>
          <p:nvPr/>
        </p:nvSpPr>
        <p:spPr>
          <a:xfrm rot="0" flipH="0" flipV="0">
            <a:off x="4047743" y="11383265"/>
            <a:ext cx="219455" cy="219455"/>
          </a:xfrm>
          <a:custGeom>
            <a:pathLst>
              <a:path w="1828800" h="1828800">
                <a:moveTo>
                  <a:pt x="0" y="1828800"/>
                </a:moveTo>
                <a:lnTo>
                  <a:pt x="1828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22" name="Freeform 31922"/>
          <p:cNvSpPr/>
          <p:nvPr/>
        </p:nvSpPr>
        <p:spPr>
          <a:xfrm rot="0" flipH="0" flipV="0">
            <a:off x="11416283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23" name="Freeform 31923"/>
          <p:cNvSpPr/>
          <p:nvPr/>
        </p:nvSpPr>
        <p:spPr>
          <a:xfrm rot="0" flipH="0" flipV="0">
            <a:off x="4431791" y="10616693"/>
            <a:ext cx="601979" cy="601979"/>
          </a:xfrm>
          <a:custGeom>
            <a:pathLst>
              <a:path w="5016500" h="5016500">
                <a:moveTo>
                  <a:pt x="0" y="5016500"/>
                </a:moveTo>
                <a:lnTo>
                  <a:pt x="4902200" y="114300"/>
                </a:lnTo>
                <a:lnTo>
                  <a:pt x="5016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24" name="Freeform 31924"/>
          <p:cNvSpPr/>
          <p:nvPr/>
        </p:nvSpPr>
        <p:spPr>
          <a:xfrm rot="0" flipH="0" flipV="0">
            <a:off x="4085843" y="11535665"/>
            <a:ext cx="227075" cy="227075"/>
          </a:xfrm>
          <a:custGeom>
            <a:pathLst>
              <a:path w="1892300" h="1892300">
                <a:moveTo>
                  <a:pt x="0" y="1892300"/>
                </a:moveTo>
                <a:lnTo>
                  <a:pt x="1892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25" name="Freeform 31925"/>
          <p:cNvSpPr/>
          <p:nvPr/>
        </p:nvSpPr>
        <p:spPr>
          <a:xfrm rot="0" flipH="0" flipV="0">
            <a:off x="11614403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26" name="Freeform 31926"/>
          <p:cNvSpPr/>
          <p:nvPr/>
        </p:nvSpPr>
        <p:spPr>
          <a:xfrm rot="0" flipH="0" flipV="0">
            <a:off x="4628387" y="10813289"/>
            <a:ext cx="405383" cy="405383"/>
          </a:xfrm>
          <a:custGeom>
            <a:pathLst>
              <a:path w="3378200" h="3378200">
                <a:moveTo>
                  <a:pt x="0" y="3378200"/>
                </a:moveTo>
                <a:lnTo>
                  <a:pt x="3378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27" name="Freeform 31927"/>
          <p:cNvSpPr/>
          <p:nvPr/>
        </p:nvSpPr>
        <p:spPr>
          <a:xfrm rot="0" flipH="0" flipV="0">
            <a:off x="4130039" y="11535665"/>
            <a:ext cx="379475" cy="379475"/>
          </a:xfrm>
          <a:custGeom>
            <a:pathLst>
              <a:path w="3162300" h="3162300">
                <a:moveTo>
                  <a:pt x="0" y="3162300"/>
                </a:moveTo>
                <a:lnTo>
                  <a:pt x="3162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28" name="Freeform 31928"/>
          <p:cNvSpPr/>
          <p:nvPr/>
        </p:nvSpPr>
        <p:spPr>
          <a:xfrm rot="0" flipH="0" flipV="0">
            <a:off x="11810999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29" name="Freeform 31929"/>
          <p:cNvSpPr/>
          <p:nvPr/>
        </p:nvSpPr>
        <p:spPr>
          <a:xfrm rot="0" flipH="0" flipV="0">
            <a:off x="4724399" y="11009885"/>
            <a:ext cx="310895" cy="310895"/>
          </a:xfrm>
          <a:custGeom>
            <a:pathLst>
              <a:path w="2590800" h="2590800">
                <a:moveTo>
                  <a:pt x="0" y="2590800"/>
                </a:moveTo>
                <a:lnTo>
                  <a:pt x="2590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30" name="Freeform 31930"/>
          <p:cNvSpPr/>
          <p:nvPr/>
        </p:nvSpPr>
        <p:spPr>
          <a:xfrm rot="0" flipH="0" flipV="0">
            <a:off x="4180331" y="11535665"/>
            <a:ext cx="525779" cy="525779"/>
          </a:xfrm>
          <a:custGeom>
            <a:pathLst>
              <a:path w="4381500" h="4381500">
                <a:moveTo>
                  <a:pt x="0" y="4381500"/>
                </a:moveTo>
                <a:lnTo>
                  <a:pt x="4381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31" name="Freeform 31931"/>
          <p:cNvSpPr/>
          <p:nvPr/>
        </p:nvSpPr>
        <p:spPr>
          <a:xfrm rot="0" flipH="0" flipV="0">
            <a:off x="12007595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32" name="Freeform 31932"/>
          <p:cNvSpPr/>
          <p:nvPr/>
        </p:nvSpPr>
        <p:spPr>
          <a:xfrm rot="0" flipH="0" flipV="0">
            <a:off x="4724399" y="11194289"/>
            <a:ext cx="323087" cy="323087"/>
          </a:xfrm>
          <a:custGeom>
            <a:pathLst>
              <a:path w="2692400" h="2692400">
                <a:moveTo>
                  <a:pt x="0" y="2692400"/>
                </a:moveTo>
                <a:lnTo>
                  <a:pt x="2692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33" name="Freeform 31933"/>
          <p:cNvSpPr/>
          <p:nvPr/>
        </p:nvSpPr>
        <p:spPr>
          <a:xfrm rot="0" flipH="0" flipV="0">
            <a:off x="4236719" y="11364977"/>
            <a:ext cx="838199" cy="836675"/>
          </a:xfrm>
          <a:custGeom>
            <a:pathLst>
              <a:path w="6985000" h="6972300">
                <a:moveTo>
                  <a:pt x="0" y="6972300"/>
                </a:moveTo>
                <a:lnTo>
                  <a:pt x="6985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34" name="Freeform 31934"/>
          <p:cNvSpPr/>
          <p:nvPr/>
        </p:nvSpPr>
        <p:spPr>
          <a:xfrm rot="0" flipH="0" flipV="0">
            <a:off x="12205715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35" name="Freeform 31935"/>
          <p:cNvSpPr/>
          <p:nvPr/>
        </p:nvSpPr>
        <p:spPr>
          <a:xfrm rot="0" flipH="0" flipV="0">
            <a:off x="4299203" y="11523473"/>
            <a:ext cx="813815" cy="813815"/>
          </a:xfrm>
          <a:custGeom>
            <a:pathLst>
              <a:path w="6781800" h="6781800">
                <a:moveTo>
                  <a:pt x="0" y="6781800"/>
                </a:moveTo>
                <a:lnTo>
                  <a:pt x="6781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36" name="Freeform 31936"/>
          <p:cNvSpPr/>
          <p:nvPr/>
        </p:nvSpPr>
        <p:spPr>
          <a:xfrm rot="0" flipH="0" flipV="0">
            <a:off x="12402311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37" name="Freeform 31937"/>
          <p:cNvSpPr/>
          <p:nvPr/>
        </p:nvSpPr>
        <p:spPr>
          <a:xfrm rot="0" flipH="0" flipV="0">
            <a:off x="4366259" y="11672825"/>
            <a:ext cx="794003" cy="794003"/>
          </a:xfrm>
          <a:custGeom>
            <a:pathLst>
              <a:path w="6616700" h="6616700">
                <a:moveTo>
                  <a:pt x="0" y="6616700"/>
                </a:moveTo>
                <a:lnTo>
                  <a:pt x="6616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38" name="Freeform 31938"/>
          <p:cNvSpPr/>
          <p:nvPr/>
        </p:nvSpPr>
        <p:spPr>
          <a:xfrm rot="0" flipH="0" flipV="0">
            <a:off x="12600431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39" name="Freeform 31939"/>
          <p:cNvSpPr/>
          <p:nvPr/>
        </p:nvSpPr>
        <p:spPr>
          <a:xfrm rot="0" flipH="0" flipV="0">
            <a:off x="4437887" y="11813033"/>
            <a:ext cx="778763" cy="780287"/>
          </a:xfrm>
          <a:custGeom>
            <a:pathLst>
              <a:path w="6489700" h="6502400">
                <a:moveTo>
                  <a:pt x="0" y="6502400"/>
                </a:moveTo>
                <a:lnTo>
                  <a:pt x="6489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40" name="Freeform 31940"/>
          <p:cNvSpPr/>
          <p:nvPr/>
        </p:nvSpPr>
        <p:spPr>
          <a:xfrm rot="0" flipH="0" flipV="0">
            <a:off x="12797027" y="3179573"/>
            <a:ext cx="1053083" cy="1054607"/>
          </a:xfrm>
          <a:custGeom>
            <a:pathLst>
              <a:path w="8775700" h="8788400">
                <a:moveTo>
                  <a:pt x="8775700" y="0"/>
                </a:moveTo>
                <a:lnTo>
                  <a:pt x="8712200" y="63500"/>
                </a:lnTo>
                <a:lnTo>
                  <a:pt x="0" y="87884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41" name="Freeform 31941"/>
          <p:cNvSpPr/>
          <p:nvPr/>
        </p:nvSpPr>
        <p:spPr>
          <a:xfrm rot="0" flipH="0" flipV="0">
            <a:off x="4514087" y="11945621"/>
            <a:ext cx="768095" cy="768095"/>
          </a:xfrm>
          <a:custGeom>
            <a:pathLst>
              <a:path w="6400800" h="6400800">
                <a:moveTo>
                  <a:pt x="0" y="6400800"/>
                </a:moveTo>
                <a:lnTo>
                  <a:pt x="6400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42" name="Freeform 31942"/>
          <p:cNvSpPr/>
          <p:nvPr/>
        </p:nvSpPr>
        <p:spPr>
          <a:xfrm rot="0" flipH="0" flipV="0">
            <a:off x="12993623" y="3179573"/>
            <a:ext cx="1054607" cy="1054607"/>
          </a:xfrm>
          <a:custGeom>
            <a:pathLst>
              <a:path w="8788400" h="8788400">
                <a:moveTo>
                  <a:pt x="8788400" y="0"/>
                </a:moveTo>
                <a:lnTo>
                  <a:pt x="7073900" y="1714500"/>
                </a:lnTo>
                <a:lnTo>
                  <a:pt x="0" y="87884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43" name="Freeform 31943"/>
          <p:cNvSpPr/>
          <p:nvPr/>
        </p:nvSpPr>
        <p:spPr>
          <a:xfrm rot="0" flipH="0" flipV="0">
            <a:off x="4596383" y="12070589"/>
            <a:ext cx="757427" cy="758951"/>
          </a:xfrm>
          <a:custGeom>
            <a:pathLst>
              <a:path w="6311900" h="6324600">
                <a:moveTo>
                  <a:pt x="0" y="6324600"/>
                </a:moveTo>
                <a:lnTo>
                  <a:pt x="6311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44" name="Freeform 31944"/>
          <p:cNvSpPr/>
          <p:nvPr/>
        </p:nvSpPr>
        <p:spPr>
          <a:xfrm rot="0" flipH="0" flipV="0">
            <a:off x="13935455" y="3179573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45" name="Freeform 31945"/>
          <p:cNvSpPr/>
          <p:nvPr/>
        </p:nvSpPr>
        <p:spPr>
          <a:xfrm rot="0" flipH="0" flipV="0">
            <a:off x="13191743" y="3627629"/>
            <a:ext cx="606551" cy="606551"/>
          </a:xfrm>
          <a:custGeom>
            <a:pathLst>
              <a:path w="5054600" h="5054600">
                <a:moveTo>
                  <a:pt x="0" y="5054600"/>
                </a:moveTo>
                <a:lnTo>
                  <a:pt x="5054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46" name="Freeform 31946"/>
          <p:cNvSpPr/>
          <p:nvPr/>
        </p:nvSpPr>
        <p:spPr>
          <a:xfrm rot="0" flipH="0" flipV="0">
            <a:off x="4681727" y="12189461"/>
            <a:ext cx="751331" cy="751331"/>
          </a:xfrm>
          <a:custGeom>
            <a:pathLst>
              <a:path w="6261100" h="6261100">
                <a:moveTo>
                  <a:pt x="0" y="6261100"/>
                </a:moveTo>
                <a:lnTo>
                  <a:pt x="6261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47" name="Freeform 31947"/>
          <p:cNvSpPr/>
          <p:nvPr/>
        </p:nvSpPr>
        <p:spPr>
          <a:xfrm rot="0" flipH="0" flipV="0">
            <a:off x="14113763" y="3179573"/>
            <a:ext cx="329183" cy="329183"/>
          </a:xfrm>
          <a:custGeom>
            <a:pathLst>
              <a:path w="2743200" h="2743200">
                <a:moveTo>
                  <a:pt x="0" y="2743200"/>
                </a:moveTo>
                <a:lnTo>
                  <a:pt x="2743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48" name="Freeform 31948"/>
          <p:cNvSpPr/>
          <p:nvPr/>
        </p:nvSpPr>
        <p:spPr>
          <a:xfrm rot="0" flipH="0" flipV="0">
            <a:off x="13388339" y="3824225"/>
            <a:ext cx="409955" cy="409955"/>
          </a:xfrm>
          <a:custGeom>
            <a:pathLst>
              <a:path w="3416300" h="3416300">
                <a:moveTo>
                  <a:pt x="0" y="3416300"/>
                </a:moveTo>
                <a:lnTo>
                  <a:pt x="3416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49" name="Freeform 31949"/>
          <p:cNvSpPr/>
          <p:nvPr/>
        </p:nvSpPr>
        <p:spPr>
          <a:xfrm rot="0" flipH="0" flipV="0">
            <a:off x="4771643" y="12794489"/>
            <a:ext cx="252983" cy="252983"/>
          </a:xfrm>
          <a:custGeom>
            <a:pathLst>
              <a:path w="2108200" h="2108200">
                <a:moveTo>
                  <a:pt x="0" y="2108200"/>
                </a:moveTo>
                <a:lnTo>
                  <a:pt x="2108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50" name="Freeform 31950"/>
          <p:cNvSpPr/>
          <p:nvPr/>
        </p:nvSpPr>
        <p:spPr>
          <a:xfrm rot="0" flipH="0" flipV="0">
            <a:off x="14113763" y="3179573"/>
            <a:ext cx="525779" cy="525779"/>
          </a:xfrm>
          <a:custGeom>
            <a:pathLst>
              <a:path w="4381500" h="4381500">
                <a:moveTo>
                  <a:pt x="0" y="4381500"/>
                </a:moveTo>
                <a:lnTo>
                  <a:pt x="4381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51" name="Freeform 31951"/>
          <p:cNvSpPr/>
          <p:nvPr/>
        </p:nvSpPr>
        <p:spPr>
          <a:xfrm rot="0" flipH="0" flipV="0">
            <a:off x="5474207" y="12299189"/>
            <a:ext cx="45719" cy="45719"/>
          </a:xfrm>
          <a:custGeom>
            <a:pathLst>
              <a:path w="381000" h="381000">
                <a:moveTo>
                  <a:pt x="0" y="381000"/>
                </a:moveTo>
                <a:lnTo>
                  <a:pt x="381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52" name="Freeform 31952"/>
          <p:cNvSpPr/>
          <p:nvPr/>
        </p:nvSpPr>
        <p:spPr>
          <a:xfrm rot="0" flipH="0" flipV="0">
            <a:off x="13584935" y="3946145"/>
            <a:ext cx="288035" cy="288035"/>
          </a:xfrm>
          <a:custGeom>
            <a:pathLst>
              <a:path w="2400300" h="2400300">
                <a:moveTo>
                  <a:pt x="2400300" y="0"/>
                </a:moveTo>
                <a:lnTo>
                  <a:pt x="2146300" y="254000"/>
                </a:lnTo>
                <a:lnTo>
                  <a:pt x="0" y="2400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53" name="Freeform 31953"/>
          <p:cNvSpPr/>
          <p:nvPr/>
        </p:nvSpPr>
        <p:spPr>
          <a:xfrm rot="0" flipH="0" flipV="0">
            <a:off x="4867655" y="12895073"/>
            <a:ext cx="252983" cy="254507"/>
          </a:xfrm>
          <a:custGeom>
            <a:pathLst>
              <a:path w="2108200" h="2120900">
                <a:moveTo>
                  <a:pt x="0" y="2120900"/>
                </a:moveTo>
                <a:lnTo>
                  <a:pt x="2108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54" name="Freeform 31954"/>
          <p:cNvSpPr/>
          <p:nvPr/>
        </p:nvSpPr>
        <p:spPr>
          <a:xfrm rot="0" flipH="0" flipV="0">
            <a:off x="14113763" y="3179573"/>
            <a:ext cx="722375" cy="723899"/>
          </a:xfrm>
          <a:custGeom>
            <a:pathLst>
              <a:path w="6019800" h="6032500">
                <a:moveTo>
                  <a:pt x="0" y="6032500"/>
                </a:moveTo>
                <a:lnTo>
                  <a:pt x="6019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55" name="Freeform 31955"/>
          <p:cNvSpPr/>
          <p:nvPr/>
        </p:nvSpPr>
        <p:spPr>
          <a:xfrm rot="0" flipH="0" flipV="0">
            <a:off x="5570219" y="12404345"/>
            <a:ext cx="42671" cy="42671"/>
          </a:xfrm>
          <a:custGeom>
            <a:pathLst>
              <a:path w="355600" h="355600">
                <a:moveTo>
                  <a:pt x="0" y="355600"/>
                </a:moveTo>
                <a:lnTo>
                  <a:pt x="35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56" name="Freeform 31956"/>
          <p:cNvSpPr/>
          <p:nvPr/>
        </p:nvSpPr>
        <p:spPr>
          <a:xfrm rot="0" flipH="0" flipV="0">
            <a:off x="13783055" y="3946145"/>
            <a:ext cx="288035" cy="288035"/>
          </a:xfrm>
          <a:custGeom>
            <a:pathLst>
              <a:path w="2400300" h="2400300">
                <a:moveTo>
                  <a:pt x="2400300" y="0"/>
                </a:moveTo>
                <a:lnTo>
                  <a:pt x="495300" y="1892300"/>
                </a:lnTo>
                <a:lnTo>
                  <a:pt x="0" y="2400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57" name="Freeform 31957"/>
          <p:cNvSpPr/>
          <p:nvPr/>
        </p:nvSpPr>
        <p:spPr>
          <a:xfrm rot="0" flipH="0" flipV="0">
            <a:off x="4965191" y="12501881"/>
            <a:ext cx="746759" cy="745235"/>
          </a:xfrm>
          <a:custGeom>
            <a:pathLst>
              <a:path w="6223000" h="6210300">
                <a:moveTo>
                  <a:pt x="0" y="6210300"/>
                </a:moveTo>
                <a:lnTo>
                  <a:pt x="6223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58" name="Freeform 31958"/>
          <p:cNvSpPr/>
          <p:nvPr/>
        </p:nvSpPr>
        <p:spPr>
          <a:xfrm rot="0" flipH="0" flipV="0">
            <a:off x="13979651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59" name="Freeform 31959"/>
          <p:cNvSpPr/>
          <p:nvPr/>
        </p:nvSpPr>
        <p:spPr>
          <a:xfrm rot="0" flipH="0" flipV="0">
            <a:off x="5068823" y="12593321"/>
            <a:ext cx="748283" cy="748283"/>
          </a:xfrm>
          <a:custGeom>
            <a:pathLst>
              <a:path w="6235700" h="6235700">
                <a:moveTo>
                  <a:pt x="0" y="6235700"/>
                </a:moveTo>
                <a:lnTo>
                  <a:pt x="623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60" name="Freeform 31960"/>
          <p:cNvSpPr/>
          <p:nvPr/>
        </p:nvSpPr>
        <p:spPr>
          <a:xfrm rot="0" flipH="0" flipV="0">
            <a:off x="14177771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61" name="Freeform 31961"/>
          <p:cNvSpPr/>
          <p:nvPr/>
        </p:nvSpPr>
        <p:spPr>
          <a:xfrm rot="0" flipH="0" flipV="0">
            <a:off x="5177027" y="12678665"/>
            <a:ext cx="752855" cy="752855"/>
          </a:xfrm>
          <a:custGeom>
            <a:pathLst>
              <a:path w="6273800" h="6273800">
                <a:moveTo>
                  <a:pt x="0" y="6273800"/>
                </a:moveTo>
                <a:lnTo>
                  <a:pt x="6273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62" name="Freeform 31962"/>
          <p:cNvSpPr/>
          <p:nvPr/>
        </p:nvSpPr>
        <p:spPr>
          <a:xfrm rot="0" flipH="0" flipV="0">
            <a:off x="14374367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63" name="Freeform 31963"/>
          <p:cNvSpPr/>
          <p:nvPr/>
        </p:nvSpPr>
        <p:spPr>
          <a:xfrm rot="0" flipH="0" flipV="0">
            <a:off x="5289803" y="12756389"/>
            <a:ext cx="758951" cy="758951"/>
          </a:xfrm>
          <a:custGeom>
            <a:pathLst>
              <a:path w="6324600" h="6324600">
                <a:moveTo>
                  <a:pt x="0" y="6324600"/>
                </a:moveTo>
                <a:lnTo>
                  <a:pt x="6324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64" name="Freeform 31964"/>
          <p:cNvSpPr/>
          <p:nvPr/>
        </p:nvSpPr>
        <p:spPr>
          <a:xfrm rot="0" flipH="0" flipV="0">
            <a:off x="14570963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65" name="Freeform 31965"/>
          <p:cNvSpPr/>
          <p:nvPr/>
        </p:nvSpPr>
        <p:spPr>
          <a:xfrm rot="0" flipH="0" flipV="0">
            <a:off x="5405627" y="12826493"/>
            <a:ext cx="769619" cy="769619"/>
          </a:xfrm>
          <a:custGeom>
            <a:pathLst>
              <a:path w="6413500" h="6413500">
                <a:moveTo>
                  <a:pt x="0" y="6413500"/>
                </a:moveTo>
                <a:lnTo>
                  <a:pt x="6413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66" name="Freeform 31966"/>
          <p:cNvSpPr/>
          <p:nvPr/>
        </p:nvSpPr>
        <p:spPr>
          <a:xfrm rot="0" flipH="0" flipV="0">
            <a:off x="14769083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67" name="Freeform 31967"/>
          <p:cNvSpPr/>
          <p:nvPr/>
        </p:nvSpPr>
        <p:spPr>
          <a:xfrm rot="0" flipH="0" flipV="0">
            <a:off x="5527547" y="12890501"/>
            <a:ext cx="781811" cy="781811"/>
          </a:xfrm>
          <a:custGeom>
            <a:pathLst>
              <a:path w="6515100" h="6515100">
                <a:moveTo>
                  <a:pt x="0" y="6515100"/>
                </a:moveTo>
                <a:lnTo>
                  <a:pt x="6515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68" name="Freeform 31968"/>
          <p:cNvSpPr/>
          <p:nvPr/>
        </p:nvSpPr>
        <p:spPr>
          <a:xfrm rot="0" flipH="0" flipV="0">
            <a:off x="14965679" y="3179573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69" name="Freeform 31969"/>
          <p:cNvSpPr/>
          <p:nvPr/>
        </p:nvSpPr>
        <p:spPr>
          <a:xfrm rot="0" flipH="0" flipV="0">
            <a:off x="5654039" y="12945365"/>
            <a:ext cx="797051" cy="798575"/>
          </a:xfrm>
          <a:custGeom>
            <a:pathLst>
              <a:path w="6642100" h="6654800">
                <a:moveTo>
                  <a:pt x="0" y="6654800"/>
                </a:moveTo>
                <a:lnTo>
                  <a:pt x="6642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70" name="Freeform 31970"/>
          <p:cNvSpPr/>
          <p:nvPr/>
        </p:nvSpPr>
        <p:spPr>
          <a:xfrm rot="0" flipH="0" flipV="0">
            <a:off x="15907511" y="3179573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71" name="Freeform 31971"/>
          <p:cNvSpPr/>
          <p:nvPr/>
        </p:nvSpPr>
        <p:spPr>
          <a:xfrm rot="0" flipH="0" flipV="0">
            <a:off x="15162275" y="3670301"/>
            <a:ext cx="563879" cy="563879"/>
          </a:xfrm>
          <a:custGeom>
            <a:pathLst>
              <a:path w="4699000" h="4699000">
                <a:moveTo>
                  <a:pt x="0" y="4699000"/>
                </a:moveTo>
                <a:lnTo>
                  <a:pt x="4699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72" name="Freeform 31972"/>
          <p:cNvSpPr/>
          <p:nvPr/>
        </p:nvSpPr>
        <p:spPr>
          <a:xfrm rot="0" flipH="0" flipV="0">
            <a:off x="5785103" y="12991085"/>
            <a:ext cx="816863" cy="818387"/>
          </a:xfrm>
          <a:custGeom>
            <a:pathLst>
              <a:path w="6807200" h="6819900">
                <a:moveTo>
                  <a:pt x="0" y="6819900"/>
                </a:moveTo>
                <a:lnTo>
                  <a:pt x="6807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73" name="Freeform 31973"/>
          <p:cNvSpPr/>
          <p:nvPr/>
        </p:nvSpPr>
        <p:spPr>
          <a:xfrm rot="0" flipH="0" flipV="0">
            <a:off x="15924275" y="3179573"/>
            <a:ext cx="489203" cy="490727"/>
          </a:xfrm>
          <a:custGeom>
            <a:pathLst>
              <a:path w="4076700" h="4089400">
                <a:moveTo>
                  <a:pt x="0" y="4089400"/>
                </a:moveTo>
                <a:lnTo>
                  <a:pt x="4076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74" name="Freeform 31974"/>
          <p:cNvSpPr/>
          <p:nvPr/>
        </p:nvSpPr>
        <p:spPr>
          <a:xfrm rot="0" flipH="0" flipV="0">
            <a:off x="15360395" y="3866897"/>
            <a:ext cx="365759" cy="367283"/>
          </a:xfrm>
          <a:custGeom>
            <a:pathLst>
              <a:path w="3048000" h="3060700">
                <a:moveTo>
                  <a:pt x="0" y="3060700"/>
                </a:moveTo>
                <a:lnTo>
                  <a:pt x="3048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75" name="Freeform 31975"/>
          <p:cNvSpPr/>
          <p:nvPr/>
        </p:nvSpPr>
        <p:spPr>
          <a:xfrm rot="0" flipH="0" flipV="0">
            <a:off x="5920739" y="13027661"/>
            <a:ext cx="842771" cy="842771"/>
          </a:xfrm>
          <a:custGeom>
            <a:pathLst>
              <a:path w="7023100" h="7023100">
                <a:moveTo>
                  <a:pt x="0" y="7023100"/>
                </a:moveTo>
                <a:lnTo>
                  <a:pt x="7023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76" name="Freeform 31976"/>
          <p:cNvSpPr/>
          <p:nvPr/>
        </p:nvSpPr>
        <p:spPr>
          <a:xfrm rot="0" flipH="0" flipV="0">
            <a:off x="15924275" y="3179573"/>
            <a:ext cx="687323" cy="687323"/>
          </a:xfrm>
          <a:custGeom>
            <a:pathLst>
              <a:path w="5727700" h="5727700">
                <a:moveTo>
                  <a:pt x="0" y="5727700"/>
                </a:moveTo>
                <a:lnTo>
                  <a:pt x="5727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77" name="Freeform 31977"/>
          <p:cNvSpPr/>
          <p:nvPr/>
        </p:nvSpPr>
        <p:spPr>
          <a:xfrm rot="0" flipH="0" flipV="0">
            <a:off x="15556991" y="3946145"/>
            <a:ext cx="288035" cy="288035"/>
          </a:xfrm>
          <a:custGeom>
            <a:pathLst>
              <a:path w="2400300" h="2400300">
                <a:moveTo>
                  <a:pt x="0" y="2400300"/>
                </a:moveTo>
                <a:lnTo>
                  <a:pt x="2400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78" name="Freeform 31978"/>
          <p:cNvSpPr/>
          <p:nvPr/>
        </p:nvSpPr>
        <p:spPr>
          <a:xfrm rot="0" flipH="0" flipV="0">
            <a:off x="6062471" y="13052045"/>
            <a:ext cx="873251" cy="873251"/>
          </a:xfrm>
          <a:custGeom>
            <a:pathLst>
              <a:path w="7277100" h="7277100">
                <a:moveTo>
                  <a:pt x="0" y="7277100"/>
                </a:moveTo>
                <a:lnTo>
                  <a:pt x="7277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79" name="Freeform 31979"/>
          <p:cNvSpPr/>
          <p:nvPr/>
        </p:nvSpPr>
        <p:spPr>
          <a:xfrm rot="0" flipH="0" flipV="0">
            <a:off x="15755111" y="3179573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80" name="Freeform 31980"/>
          <p:cNvSpPr/>
          <p:nvPr/>
        </p:nvSpPr>
        <p:spPr>
          <a:xfrm rot="0" flipH="0" flipV="0">
            <a:off x="6210299" y="13381229"/>
            <a:ext cx="594359" cy="594359"/>
          </a:xfrm>
          <a:custGeom>
            <a:pathLst>
              <a:path w="4953000" h="4953000">
                <a:moveTo>
                  <a:pt x="0" y="4953000"/>
                </a:moveTo>
                <a:lnTo>
                  <a:pt x="4953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81" name="Freeform 31981"/>
          <p:cNvSpPr/>
          <p:nvPr/>
        </p:nvSpPr>
        <p:spPr>
          <a:xfrm rot="0" flipH="0" flipV="0">
            <a:off x="15951707" y="3170429"/>
            <a:ext cx="1063751" cy="1063751"/>
          </a:xfrm>
          <a:custGeom>
            <a:pathLst>
              <a:path w="8864600" h="8864600">
                <a:moveTo>
                  <a:pt x="0" y="8864600"/>
                </a:moveTo>
                <a:lnTo>
                  <a:pt x="8864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82" name="Freeform 31982"/>
          <p:cNvSpPr/>
          <p:nvPr/>
        </p:nvSpPr>
        <p:spPr>
          <a:xfrm rot="0" flipH="0" flipV="0">
            <a:off x="6804659" y="13061189"/>
            <a:ext cx="318515" cy="320039"/>
          </a:xfrm>
          <a:custGeom>
            <a:pathLst>
              <a:path w="2654300" h="2667000">
                <a:moveTo>
                  <a:pt x="0" y="2667000"/>
                </a:moveTo>
                <a:lnTo>
                  <a:pt x="2654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83" name="Freeform 31983"/>
          <p:cNvSpPr/>
          <p:nvPr/>
        </p:nvSpPr>
        <p:spPr>
          <a:xfrm rot="0" flipH="0" flipV="0">
            <a:off x="6364223" y="13577825"/>
            <a:ext cx="440435" cy="440435"/>
          </a:xfrm>
          <a:custGeom>
            <a:pathLst>
              <a:path w="3670300" h="3670300">
                <a:moveTo>
                  <a:pt x="0" y="3670300"/>
                </a:moveTo>
                <a:lnTo>
                  <a:pt x="3670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84" name="Freeform 31984"/>
          <p:cNvSpPr/>
          <p:nvPr/>
        </p:nvSpPr>
        <p:spPr>
          <a:xfrm rot="0" flipH="0" flipV="0">
            <a:off x="16148303" y="3133853"/>
            <a:ext cx="1100327" cy="1100327"/>
          </a:xfrm>
          <a:custGeom>
            <a:pathLst>
              <a:path w="9169400" h="9169400">
                <a:moveTo>
                  <a:pt x="0" y="9169400"/>
                </a:moveTo>
                <a:lnTo>
                  <a:pt x="9169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85" name="Freeform 31985"/>
          <p:cNvSpPr/>
          <p:nvPr/>
        </p:nvSpPr>
        <p:spPr>
          <a:xfrm rot="0" flipH="0" flipV="0">
            <a:off x="6804659" y="13061189"/>
            <a:ext cx="516635" cy="516635"/>
          </a:xfrm>
          <a:custGeom>
            <a:pathLst>
              <a:path w="4305300" h="4305300">
                <a:moveTo>
                  <a:pt x="0" y="4305300"/>
                </a:moveTo>
                <a:lnTo>
                  <a:pt x="4305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86" name="Freeform 31986"/>
          <p:cNvSpPr/>
          <p:nvPr/>
        </p:nvSpPr>
        <p:spPr>
          <a:xfrm rot="0" flipH="0" flipV="0">
            <a:off x="6524243" y="13775945"/>
            <a:ext cx="280415" cy="278891"/>
          </a:xfrm>
          <a:custGeom>
            <a:pathLst>
              <a:path w="2336800" h="2324100">
                <a:moveTo>
                  <a:pt x="0" y="2324100"/>
                </a:moveTo>
                <a:lnTo>
                  <a:pt x="2336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87" name="Freeform 31987"/>
          <p:cNvSpPr/>
          <p:nvPr/>
        </p:nvSpPr>
        <p:spPr>
          <a:xfrm rot="0" flipH="0" flipV="0">
            <a:off x="16346423" y="3056129"/>
            <a:ext cx="1178051" cy="1178051"/>
          </a:xfrm>
          <a:custGeom>
            <a:pathLst>
              <a:path w="9817100" h="9817100">
                <a:moveTo>
                  <a:pt x="0" y="9817100"/>
                </a:moveTo>
                <a:lnTo>
                  <a:pt x="9817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88" name="Freeform 31988"/>
          <p:cNvSpPr/>
          <p:nvPr/>
        </p:nvSpPr>
        <p:spPr>
          <a:xfrm rot="0" flipH="0" flipV="0">
            <a:off x="6804659" y="13061189"/>
            <a:ext cx="713231" cy="714755"/>
          </a:xfrm>
          <a:custGeom>
            <a:pathLst>
              <a:path w="5943600" h="5956300">
                <a:moveTo>
                  <a:pt x="0" y="5956300"/>
                </a:moveTo>
                <a:lnTo>
                  <a:pt x="5943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89" name="Freeform 31989"/>
          <p:cNvSpPr/>
          <p:nvPr/>
        </p:nvSpPr>
        <p:spPr>
          <a:xfrm rot="0" flipH="0" flipV="0">
            <a:off x="6693407" y="13061189"/>
            <a:ext cx="1021079" cy="1022603"/>
          </a:xfrm>
          <a:custGeom>
            <a:pathLst>
              <a:path w="8509000" h="8521700">
                <a:moveTo>
                  <a:pt x="0" y="8521700"/>
                </a:moveTo>
                <a:lnTo>
                  <a:pt x="8509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90" name="Freeform 31990"/>
          <p:cNvSpPr/>
          <p:nvPr/>
        </p:nvSpPr>
        <p:spPr>
          <a:xfrm rot="0" flipH="0" flipV="0">
            <a:off x="16543019" y="2876297"/>
            <a:ext cx="1357883" cy="1357883"/>
          </a:xfrm>
          <a:custGeom>
            <a:pathLst>
              <a:path w="11315700" h="11315700">
                <a:moveTo>
                  <a:pt x="0" y="11315700"/>
                </a:moveTo>
                <a:lnTo>
                  <a:pt x="1131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91" name="Freeform 31991"/>
          <p:cNvSpPr/>
          <p:nvPr/>
        </p:nvSpPr>
        <p:spPr>
          <a:xfrm rot="0" flipH="0" flipV="0">
            <a:off x="6870191" y="13061189"/>
            <a:ext cx="1042415" cy="1042415"/>
          </a:xfrm>
          <a:custGeom>
            <a:pathLst>
              <a:path w="8686800" h="8686800">
                <a:moveTo>
                  <a:pt x="0" y="8686800"/>
                </a:moveTo>
                <a:lnTo>
                  <a:pt x="8686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92" name="Freeform 31992"/>
          <p:cNvSpPr/>
          <p:nvPr/>
        </p:nvSpPr>
        <p:spPr>
          <a:xfrm rot="0" flipH="0" flipV="0">
            <a:off x="16739615" y="2530349"/>
            <a:ext cx="1703831" cy="1703831"/>
          </a:xfrm>
          <a:custGeom>
            <a:pathLst>
              <a:path w="14198600" h="14198600">
                <a:moveTo>
                  <a:pt x="0" y="14198600"/>
                </a:moveTo>
                <a:lnTo>
                  <a:pt x="14198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93" name="Freeform 31993"/>
          <p:cNvSpPr/>
          <p:nvPr/>
        </p:nvSpPr>
        <p:spPr>
          <a:xfrm rot="0" flipH="0" flipV="0">
            <a:off x="7056119" y="13061189"/>
            <a:ext cx="1053083" cy="1053083"/>
          </a:xfrm>
          <a:custGeom>
            <a:pathLst>
              <a:path w="8775700" h="8775700">
                <a:moveTo>
                  <a:pt x="0" y="87757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94" name="Freeform 31994"/>
          <p:cNvSpPr/>
          <p:nvPr/>
        </p:nvSpPr>
        <p:spPr>
          <a:xfrm rot="0" flipH="0" flipV="0">
            <a:off x="18495263" y="2530349"/>
            <a:ext cx="146303" cy="146303"/>
          </a:xfrm>
          <a:custGeom>
            <a:pathLst>
              <a:path w="1219200" h="1219200">
                <a:moveTo>
                  <a:pt x="0" y="1219200"/>
                </a:moveTo>
                <a:lnTo>
                  <a:pt x="1219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95" name="Freeform 31995"/>
          <p:cNvSpPr/>
          <p:nvPr/>
        </p:nvSpPr>
        <p:spPr>
          <a:xfrm rot="0" flipH="0" flipV="0">
            <a:off x="16934687" y="2716277"/>
            <a:ext cx="1520951" cy="1520951"/>
          </a:xfrm>
          <a:custGeom>
            <a:pathLst>
              <a:path w="12674600" h="12674600">
                <a:moveTo>
                  <a:pt x="0" y="12674600"/>
                </a:moveTo>
                <a:lnTo>
                  <a:pt x="12674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96" name="Freeform 31996"/>
          <p:cNvSpPr/>
          <p:nvPr/>
        </p:nvSpPr>
        <p:spPr>
          <a:xfrm rot="0" flipH="0" flipV="0">
            <a:off x="7252715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97" name="Freeform 31997"/>
          <p:cNvSpPr/>
          <p:nvPr/>
        </p:nvSpPr>
        <p:spPr>
          <a:xfrm rot="0" flipH="0" flipV="0">
            <a:off x="18691859" y="2530349"/>
            <a:ext cx="146303" cy="146303"/>
          </a:xfrm>
          <a:custGeom>
            <a:pathLst>
              <a:path w="1219200" h="1219200">
                <a:moveTo>
                  <a:pt x="0" y="1219200"/>
                </a:moveTo>
                <a:lnTo>
                  <a:pt x="1219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98" name="Freeform 31998"/>
          <p:cNvSpPr/>
          <p:nvPr/>
        </p:nvSpPr>
        <p:spPr>
          <a:xfrm rot="0" flipH="0" flipV="0">
            <a:off x="17112995" y="3591053"/>
            <a:ext cx="664463" cy="664463"/>
          </a:xfrm>
          <a:custGeom>
            <a:pathLst>
              <a:path w="5537200" h="5537200">
                <a:moveTo>
                  <a:pt x="0" y="5537200"/>
                </a:moveTo>
                <a:lnTo>
                  <a:pt x="5537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1999" name="Freeform 31999"/>
          <p:cNvSpPr/>
          <p:nvPr/>
        </p:nvSpPr>
        <p:spPr>
          <a:xfrm rot="0" flipH="0" flipV="0">
            <a:off x="17791175" y="2912873"/>
            <a:ext cx="664463" cy="664463"/>
          </a:xfrm>
          <a:custGeom>
            <a:pathLst>
              <a:path w="5537200" h="5537200">
                <a:moveTo>
                  <a:pt x="0" y="5537200"/>
                </a:moveTo>
                <a:lnTo>
                  <a:pt x="5537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00" name="Freeform 32000"/>
          <p:cNvSpPr/>
          <p:nvPr/>
        </p:nvSpPr>
        <p:spPr>
          <a:xfrm rot="0" flipH="0" flipV="0">
            <a:off x="7449311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01" name="Freeform 32001"/>
          <p:cNvSpPr/>
          <p:nvPr/>
        </p:nvSpPr>
        <p:spPr>
          <a:xfrm rot="0" flipH="0" flipV="0">
            <a:off x="18889979" y="2530349"/>
            <a:ext cx="146303" cy="146303"/>
          </a:xfrm>
          <a:custGeom>
            <a:pathLst>
              <a:path w="1219200" h="1219200">
                <a:moveTo>
                  <a:pt x="0" y="1219200"/>
                </a:moveTo>
                <a:lnTo>
                  <a:pt x="1219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02" name="Freeform 32002"/>
          <p:cNvSpPr/>
          <p:nvPr/>
        </p:nvSpPr>
        <p:spPr>
          <a:xfrm rot="0" flipH="0" flipV="0">
            <a:off x="17279111" y="3787649"/>
            <a:ext cx="498347" cy="498347"/>
          </a:xfrm>
          <a:custGeom>
            <a:pathLst>
              <a:path w="4152900" h="4152900">
                <a:moveTo>
                  <a:pt x="0" y="4152900"/>
                </a:moveTo>
                <a:lnTo>
                  <a:pt x="4152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03" name="Freeform 32003"/>
          <p:cNvSpPr/>
          <p:nvPr/>
        </p:nvSpPr>
        <p:spPr>
          <a:xfrm rot="0" flipH="0" flipV="0">
            <a:off x="17791175" y="3110993"/>
            <a:ext cx="664463" cy="664463"/>
          </a:xfrm>
          <a:custGeom>
            <a:pathLst>
              <a:path w="5537200" h="5537200">
                <a:moveTo>
                  <a:pt x="0" y="5537200"/>
                </a:moveTo>
                <a:lnTo>
                  <a:pt x="5537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04" name="Freeform 32004"/>
          <p:cNvSpPr/>
          <p:nvPr/>
        </p:nvSpPr>
        <p:spPr>
          <a:xfrm rot="0" flipH="0" flipV="0">
            <a:off x="7647431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05" name="Freeform 32005"/>
          <p:cNvSpPr/>
          <p:nvPr/>
        </p:nvSpPr>
        <p:spPr>
          <a:xfrm rot="0" flipH="0" flipV="0">
            <a:off x="19232879" y="2413001"/>
            <a:ext cx="117347" cy="117347"/>
          </a:xfrm>
          <a:custGeom>
            <a:pathLst>
              <a:path w="977900" h="977900">
                <a:moveTo>
                  <a:pt x="0" y="977900"/>
                </a:moveTo>
                <a:lnTo>
                  <a:pt x="977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06" name="Freeform 32006"/>
          <p:cNvSpPr/>
          <p:nvPr/>
        </p:nvSpPr>
        <p:spPr>
          <a:xfrm rot="0" flipH="0" flipV="0">
            <a:off x="17434559" y="3179573"/>
            <a:ext cx="1149095" cy="1149095"/>
          </a:xfrm>
          <a:custGeom>
            <a:pathLst>
              <a:path w="9575800" h="9575800">
                <a:moveTo>
                  <a:pt x="0" y="9575800"/>
                </a:moveTo>
                <a:lnTo>
                  <a:pt x="9575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07" name="Freeform 32007"/>
          <p:cNvSpPr/>
          <p:nvPr/>
        </p:nvSpPr>
        <p:spPr>
          <a:xfrm rot="0" flipH="0" flipV="0">
            <a:off x="19086575" y="2534921"/>
            <a:ext cx="141731" cy="141731"/>
          </a:xfrm>
          <a:custGeom>
            <a:pathLst>
              <a:path w="1181100" h="1181100">
                <a:moveTo>
                  <a:pt x="0" y="1181100"/>
                </a:moveTo>
                <a:lnTo>
                  <a:pt x="1181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08" name="Freeform 32008"/>
          <p:cNvSpPr/>
          <p:nvPr/>
        </p:nvSpPr>
        <p:spPr>
          <a:xfrm rot="0" flipH="0" flipV="0">
            <a:off x="7844027" y="13401041"/>
            <a:ext cx="714755" cy="714755"/>
          </a:xfrm>
          <a:custGeom>
            <a:pathLst>
              <a:path w="5956300" h="5956300">
                <a:moveTo>
                  <a:pt x="0" y="5956300"/>
                </a:moveTo>
                <a:lnTo>
                  <a:pt x="5956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09" name="Freeform 32009"/>
          <p:cNvSpPr/>
          <p:nvPr/>
        </p:nvSpPr>
        <p:spPr>
          <a:xfrm rot="0" flipH="0" flipV="0">
            <a:off x="19429475" y="2483105"/>
            <a:ext cx="47243" cy="47243"/>
          </a:xfrm>
          <a:custGeom>
            <a:pathLst>
              <a:path w="393700" h="393700">
                <a:moveTo>
                  <a:pt x="0" y="393700"/>
                </a:moveTo>
                <a:lnTo>
                  <a:pt x="393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10" name="Freeform 32010"/>
          <p:cNvSpPr/>
          <p:nvPr/>
        </p:nvSpPr>
        <p:spPr>
          <a:xfrm rot="0" flipH="0" flipV="0">
            <a:off x="8589263" y="13061189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11" name="Freeform 32011"/>
          <p:cNvSpPr/>
          <p:nvPr/>
        </p:nvSpPr>
        <p:spPr>
          <a:xfrm rot="0" flipH="0" flipV="0">
            <a:off x="19283171" y="2623313"/>
            <a:ext cx="53339" cy="53339"/>
          </a:xfrm>
          <a:custGeom>
            <a:pathLst>
              <a:path w="444500" h="444500">
                <a:moveTo>
                  <a:pt x="0" y="444500"/>
                </a:moveTo>
                <a:lnTo>
                  <a:pt x="444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12" name="Freeform 32012"/>
          <p:cNvSpPr/>
          <p:nvPr/>
        </p:nvSpPr>
        <p:spPr>
          <a:xfrm rot="0" flipH="0" flipV="0">
            <a:off x="17580863" y="3179573"/>
            <a:ext cx="1199387" cy="1199387"/>
          </a:xfrm>
          <a:custGeom>
            <a:pathLst>
              <a:path w="9994900" h="9994900">
                <a:moveTo>
                  <a:pt x="0" y="9994900"/>
                </a:moveTo>
                <a:lnTo>
                  <a:pt x="9994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13" name="Freeform 32013"/>
          <p:cNvSpPr/>
          <p:nvPr/>
        </p:nvSpPr>
        <p:spPr>
          <a:xfrm rot="0" flipH="0" flipV="0">
            <a:off x="8042147" y="13599161"/>
            <a:ext cx="516635" cy="516635"/>
          </a:xfrm>
          <a:custGeom>
            <a:pathLst>
              <a:path w="4305300" h="4305300">
                <a:moveTo>
                  <a:pt x="0" y="4305300"/>
                </a:moveTo>
                <a:lnTo>
                  <a:pt x="4305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14" name="Freeform 32014"/>
          <p:cNvSpPr/>
          <p:nvPr/>
        </p:nvSpPr>
        <p:spPr>
          <a:xfrm rot="0" flipH="0" flipV="0">
            <a:off x="19481291" y="2530349"/>
            <a:ext cx="146303" cy="146303"/>
          </a:xfrm>
          <a:custGeom>
            <a:pathLst>
              <a:path w="1219200" h="1219200">
                <a:moveTo>
                  <a:pt x="0" y="1219200"/>
                </a:moveTo>
                <a:lnTo>
                  <a:pt x="1219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15" name="Freeform 32015"/>
          <p:cNvSpPr/>
          <p:nvPr/>
        </p:nvSpPr>
        <p:spPr>
          <a:xfrm rot="0" flipH="0" flipV="0">
            <a:off x="8785859" y="13061189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16" name="Freeform 32016"/>
          <p:cNvSpPr/>
          <p:nvPr/>
        </p:nvSpPr>
        <p:spPr>
          <a:xfrm rot="0" flipH="0" flipV="0">
            <a:off x="18280379" y="3179573"/>
            <a:ext cx="696467" cy="696467"/>
          </a:xfrm>
          <a:custGeom>
            <a:pathLst>
              <a:path w="5803900" h="5803900">
                <a:moveTo>
                  <a:pt x="0" y="5803900"/>
                </a:moveTo>
                <a:lnTo>
                  <a:pt x="5803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17" name="Freeform 32017"/>
          <p:cNvSpPr/>
          <p:nvPr/>
        </p:nvSpPr>
        <p:spPr>
          <a:xfrm rot="0" flipH="0" flipV="0">
            <a:off x="17718023" y="4310381"/>
            <a:ext cx="128015" cy="128015"/>
          </a:xfrm>
          <a:custGeom>
            <a:pathLst>
              <a:path w="1066800" h="1066800">
                <a:moveTo>
                  <a:pt x="0" y="1066800"/>
                </a:moveTo>
                <a:lnTo>
                  <a:pt x="1066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18" name="Freeform 32018"/>
          <p:cNvSpPr/>
          <p:nvPr/>
        </p:nvSpPr>
        <p:spPr>
          <a:xfrm rot="0" flipH="0" flipV="0">
            <a:off x="8238743" y="13795757"/>
            <a:ext cx="320039" cy="320039"/>
          </a:xfrm>
          <a:custGeom>
            <a:pathLst>
              <a:path w="2667000" h="2667000">
                <a:moveTo>
                  <a:pt x="0" y="2667000"/>
                </a:moveTo>
                <a:lnTo>
                  <a:pt x="2667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19" name="Freeform 32019"/>
          <p:cNvSpPr/>
          <p:nvPr/>
        </p:nvSpPr>
        <p:spPr>
          <a:xfrm rot="0" flipH="0" flipV="0">
            <a:off x="19677887" y="2530349"/>
            <a:ext cx="146303" cy="146303"/>
          </a:xfrm>
          <a:custGeom>
            <a:pathLst>
              <a:path w="1219200" h="1219200">
                <a:moveTo>
                  <a:pt x="0" y="1219200"/>
                </a:moveTo>
                <a:lnTo>
                  <a:pt x="1219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20" name="Freeform 32020"/>
          <p:cNvSpPr/>
          <p:nvPr/>
        </p:nvSpPr>
        <p:spPr>
          <a:xfrm rot="0" flipH="0" flipV="0">
            <a:off x="8874251" y="13061189"/>
            <a:ext cx="417575" cy="419099"/>
          </a:xfrm>
          <a:custGeom>
            <a:pathLst>
              <a:path w="3479800" h="3492500">
                <a:moveTo>
                  <a:pt x="0" y="3492500"/>
                </a:moveTo>
                <a:lnTo>
                  <a:pt x="3479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21" name="Freeform 32021"/>
          <p:cNvSpPr/>
          <p:nvPr/>
        </p:nvSpPr>
        <p:spPr>
          <a:xfrm rot="0" flipH="0" flipV="0">
            <a:off x="18400775" y="3179573"/>
            <a:ext cx="774191" cy="774191"/>
          </a:xfrm>
          <a:custGeom>
            <a:pathLst>
              <a:path w="6451600" h="6451600">
                <a:moveTo>
                  <a:pt x="0" y="6451600"/>
                </a:moveTo>
                <a:lnTo>
                  <a:pt x="6451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22" name="Freeform 32022"/>
          <p:cNvSpPr/>
          <p:nvPr/>
        </p:nvSpPr>
        <p:spPr>
          <a:xfrm rot="0" flipH="0" flipV="0">
            <a:off x="17847563" y="4412489"/>
            <a:ext cx="94487" cy="94487"/>
          </a:xfrm>
          <a:custGeom>
            <a:pathLst>
              <a:path w="787400" h="787400">
                <a:moveTo>
                  <a:pt x="0" y="787400"/>
                </a:moveTo>
                <a:lnTo>
                  <a:pt x="787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23" name="Freeform 32023"/>
          <p:cNvSpPr/>
          <p:nvPr/>
        </p:nvSpPr>
        <p:spPr>
          <a:xfrm rot="0" flipH="0" flipV="0">
            <a:off x="8435339" y="13827761"/>
            <a:ext cx="288035" cy="288035"/>
          </a:xfrm>
          <a:custGeom>
            <a:pathLst>
              <a:path w="2400300" h="2400300">
                <a:moveTo>
                  <a:pt x="0" y="2400300"/>
                </a:moveTo>
                <a:lnTo>
                  <a:pt x="2400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24" name="Freeform 32024"/>
          <p:cNvSpPr/>
          <p:nvPr/>
        </p:nvSpPr>
        <p:spPr>
          <a:xfrm rot="0" flipH="0" flipV="0">
            <a:off x="19761707" y="2579117"/>
            <a:ext cx="210311" cy="211835"/>
          </a:xfrm>
          <a:custGeom>
            <a:pathLst>
              <a:path w="1752600" h="1765300">
                <a:moveTo>
                  <a:pt x="0" y="1765300"/>
                </a:moveTo>
                <a:lnTo>
                  <a:pt x="1752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25" name="Freeform 32025"/>
          <p:cNvSpPr/>
          <p:nvPr/>
        </p:nvSpPr>
        <p:spPr>
          <a:xfrm rot="0" flipH="0" flipV="0">
            <a:off x="8874251" y="13061189"/>
            <a:ext cx="615695" cy="615695"/>
          </a:xfrm>
          <a:custGeom>
            <a:pathLst>
              <a:path w="5130800" h="5130800">
                <a:moveTo>
                  <a:pt x="0" y="5130800"/>
                </a:moveTo>
                <a:lnTo>
                  <a:pt x="5130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26" name="Freeform 32026"/>
          <p:cNvSpPr/>
          <p:nvPr/>
        </p:nvSpPr>
        <p:spPr>
          <a:xfrm rot="0" flipH="0" flipV="0">
            <a:off x="18190463" y="3179573"/>
            <a:ext cx="1181099" cy="1181099"/>
          </a:xfrm>
          <a:custGeom>
            <a:pathLst>
              <a:path w="9842500" h="9842500">
                <a:moveTo>
                  <a:pt x="0" y="9842500"/>
                </a:moveTo>
                <a:lnTo>
                  <a:pt x="9842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27" name="Freeform 32027"/>
          <p:cNvSpPr/>
          <p:nvPr/>
        </p:nvSpPr>
        <p:spPr>
          <a:xfrm rot="0" flipH="0" flipV="0">
            <a:off x="17971007" y="4490213"/>
            <a:ext cx="89915" cy="91439"/>
          </a:xfrm>
          <a:custGeom>
            <a:pathLst>
              <a:path w="749300" h="762000">
                <a:moveTo>
                  <a:pt x="0" y="762000"/>
                </a:moveTo>
                <a:lnTo>
                  <a:pt x="749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28" name="Freeform 32028"/>
          <p:cNvSpPr/>
          <p:nvPr/>
        </p:nvSpPr>
        <p:spPr>
          <a:xfrm rot="0" flipH="0" flipV="0">
            <a:off x="8633459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29" name="Freeform 32029"/>
          <p:cNvSpPr/>
          <p:nvPr/>
        </p:nvSpPr>
        <p:spPr>
          <a:xfrm rot="0" flipH="0" flipV="0">
            <a:off x="19761707" y="2775713"/>
            <a:ext cx="210311" cy="211835"/>
          </a:xfrm>
          <a:custGeom>
            <a:pathLst>
              <a:path w="1752600" h="1765300">
                <a:moveTo>
                  <a:pt x="0" y="1765300"/>
                </a:moveTo>
                <a:lnTo>
                  <a:pt x="1752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30" name="Freeform 32030"/>
          <p:cNvSpPr/>
          <p:nvPr/>
        </p:nvSpPr>
        <p:spPr>
          <a:xfrm rot="0" flipH="0" flipV="0">
            <a:off x="18085307" y="3179573"/>
            <a:ext cx="1482851" cy="1482851"/>
          </a:xfrm>
          <a:custGeom>
            <a:pathLst>
              <a:path w="12357100" h="12357100">
                <a:moveTo>
                  <a:pt x="0" y="12357100"/>
                </a:moveTo>
                <a:lnTo>
                  <a:pt x="12357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31" name="Freeform 32031"/>
          <p:cNvSpPr/>
          <p:nvPr/>
        </p:nvSpPr>
        <p:spPr>
          <a:xfrm rot="0" flipH="0" flipV="0">
            <a:off x="8830055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32" name="Freeform 32032"/>
          <p:cNvSpPr/>
          <p:nvPr/>
        </p:nvSpPr>
        <p:spPr>
          <a:xfrm rot="0" flipH="0" flipV="0">
            <a:off x="18195035" y="2973833"/>
            <a:ext cx="1776983" cy="1776983"/>
          </a:xfrm>
          <a:custGeom>
            <a:pathLst>
              <a:path w="14808200" h="14808200">
                <a:moveTo>
                  <a:pt x="0" y="14808200"/>
                </a:moveTo>
                <a:lnTo>
                  <a:pt x="14808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33" name="Freeform 32033"/>
          <p:cNvSpPr/>
          <p:nvPr/>
        </p:nvSpPr>
        <p:spPr>
          <a:xfrm rot="0" flipH="0" flipV="0">
            <a:off x="9026651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34" name="Freeform 32034"/>
          <p:cNvSpPr/>
          <p:nvPr/>
        </p:nvSpPr>
        <p:spPr>
          <a:xfrm rot="0" flipH="0" flipV="0">
            <a:off x="19334987" y="3170429"/>
            <a:ext cx="637031" cy="638555"/>
          </a:xfrm>
          <a:custGeom>
            <a:pathLst>
              <a:path w="5308600" h="5321300">
                <a:moveTo>
                  <a:pt x="0" y="5321300"/>
                </a:moveTo>
                <a:lnTo>
                  <a:pt x="5308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35" name="Freeform 32035"/>
          <p:cNvSpPr/>
          <p:nvPr/>
        </p:nvSpPr>
        <p:spPr>
          <a:xfrm rot="0" flipH="0" flipV="0">
            <a:off x="18297143" y="3937001"/>
            <a:ext cx="909827" cy="909827"/>
          </a:xfrm>
          <a:custGeom>
            <a:pathLst>
              <a:path w="7581900" h="7581900">
                <a:moveTo>
                  <a:pt x="0" y="7581900"/>
                </a:moveTo>
                <a:lnTo>
                  <a:pt x="7581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36" name="Freeform 32036"/>
          <p:cNvSpPr/>
          <p:nvPr/>
        </p:nvSpPr>
        <p:spPr>
          <a:xfrm rot="0" flipH="0" flipV="0">
            <a:off x="9224771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37" name="Freeform 32037"/>
          <p:cNvSpPr/>
          <p:nvPr/>
        </p:nvSpPr>
        <p:spPr>
          <a:xfrm rot="0" flipH="0" flipV="0">
            <a:off x="19531583" y="3367025"/>
            <a:ext cx="440435" cy="441959"/>
          </a:xfrm>
          <a:custGeom>
            <a:pathLst>
              <a:path w="3670300" h="3683000">
                <a:moveTo>
                  <a:pt x="0" y="3683000"/>
                </a:moveTo>
                <a:lnTo>
                  <a:pt x="3670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38" name="Freeform 32038"/>
          <p:cNvSpPr/>
          <p:nvPr/>
        </p:nvSpPr>
        <p:spPr>
          <a:xfrm rot="0" flipH="0" flipV="0">
            <a:off x="18391631" y="4124453"/>
            <a:ext cx="824483" cy="822959"/>
          </a:xfrm>
          <a:custGeom>
            <a:pathLst>
              <a:path w="6870700" h="6858000">
                <a:moveTo>
                  <a:pt x="0" y="6858000"/>
                </a:moveTo>
                <a:lnTo>
                  <a:pt x="6870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39" name="Freeform 32039"/>
          <p:cNvSpPr/>
          <p:nvPr/>
        </p:nvSpPr>
        <p:spPr>
          <a:xfrm rot="0" flipH="0" flipV="0">
            <a:off x="9421367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40" name="Freeform 32040"/>
          <p:cNvSpPr/>
          <p:nvPr/>
        </p:nvSpPr>
        <p:spPr>
          <a:xfrm rot="0" flipH="0" flipV="0">
            <a:off x="19662647" y="3565145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41" name="Freeform 32041"/>
          <p:cNvSpPr/>
          <p:nvPr/>
        </p:nvSpPr>
        <p:spPr>
          <a:xfrm rot="0" flipH="0" flipV="0">
            <a:off x="18481547" y="4124453"/>
            <a:ext cx="931163" cy="931163"/>
          </a:xfrm>
          <a:custGeom>
            <a:pathLst>
              <a:path w="7759700" h="7759700">
                <a:moveTo>
                  <a:pt x="0" y="7759700"/>
                </a:moveTo>
                <a:lnTo>
                  <a:pt x="7759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42" name="Freeform 32042"/>
          <p:cNvSpPr/>
          <p:nvPr/>
        </p:nvSpPr>
        <p:spPr>
          <a:xfrm rot="0" flipH="0" flipV="0">
            <a:off x="9619487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43" name="Freeform 32043"/>
          <p:cNvSpPr/>
          <p:nvPr/>
        </p:nvSpPr>
        <p:spPr>
          <a:xfrm rot="0" flipH="0" flipV="0">
            <a:off x="19662647" y="3761741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44" name="Freeform 32044"/>
          <p:cNvSpPr/>
          <p:nvPr/>
        </p:nvSpPr>
        <p:spPr>
          <a:xfrm rot="0" flipH="0" flipV="0">
            <a:off x="18563843" y="4124453"/>
            <a:ext cx="1046987" cy="1046987"/>
          </a:xfrm>
          <a:custGeom>
            <a:pathLst>
              <a:path w="8724900" h="8724900">
                <a:moveTo>
                  <a:pt x="0" y="8724900"/>
                </a:moveTo>
                <a:lnTo>
                  <a:pt x="8724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45" name="Freeform 32045"/>
          <p:cNvSpPr/>
          <p:nvPr/>
        </p:nvSpPr>
        <p:spPr>
          <a:xfrm rot="0" flipH="0" flipV="0">
            <a:off x="9816083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46" name="Freeform 32046"/>
          <p:cNvSpPr/>
          <p:nvPr/>
        </p:nvSpPr>
        <p:spPr>
          <a:xfrm rot="0" flipH="0" flipV="0">
            <a:off x="19828763" y="3959861"/>
            <a:ext cx="143255" cy="143255"/>
          </a:xfrm>
          <a:custGeom>
            <a:pathLst>
              <a:path w="1193800" h="1193800">
                <a:moveTo>
                  <a:pt x="0" y="1193800"/>
                </a:moveTo>
                <a:lnTo>
                  <a:pt x="1193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47" name="Freeform 32047"/>
          <p:cNvSpPr/>
          <p:nvPr/>
        </p:nvSpPr>
        <p:spPr>
          <a:xfrm rot="0" flipH="0" flipV="0">
            <a:off x="18638519" y="4257041"/>
            <a:ext cx="1036319" cy="1036319"/>
          </a:xfrm>
          <a:custGeom>
            <a:pathLst>
              <a:path w="8636000" h="8636000">
                <a:moveTo>
                  <a:pt x="0" y="8636000"/>
                </a:moveTo>
                <a:lnTo>
                  <a:pt x="8636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48" name="Freeform 32048"/>
          <p:cNvSpPr/>
          <p:nvPr/>
        </p:nvSpPr>
        <p:spPr>
          <a:xfrm rot="0" flipH="0" flipV="0">
            <a:off x="10012679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49" name="Freeform 32049"/>
          <p:cNvSpPr/>
          <p:nvPr/>
        </p:nvSpPr>
        <p:spPr>
          <a:xfrm rot="0" flipH="0" flipV="0">
            <a:off x="19972019" y="4103117"/>
            <a:ext cx="54863" cy="53339"/>
          </a:xfrm>
          <a:custGeom>
            <a:pathLst>
              <a:path w="457200" h="444500">
                <a:moveTo>
                  <a:pt x="0" y="444500"/>
                </a:moveTo>
                <a:lnTo>
                  <a:pt x="457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50" name="Freeform 32050"/>
          <p:cNvSpPr/>
          <p:nvPr/>
        </p:nvSpPr>
        <p:spPr>
          <a:xfrm rot="0" flipH="0" flipV="0">
            <a:off x="18707099" y="4418585"/>
            <a:ext cx="1002791" cy="1002791"/>
          </a:xfrm>
          <a:custGeom>
            <a:pathLst>
              <a:path w="8356600" h="8356600">
                <a:moveTo>
                  <a:pt x="0" y="8356600"/>
                </a:moveTo>
                <a:lnTo>
                  <a:pt x="8356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51" name="Freeform 32051"/>
          <p:cNvSpPr/>
          <p:nvPr/>
        </p:nvSpPr>
        <p:spPr>
          <a:xfrm rot="0" flipH="0" flipV="0">
            <a:off x="10210799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52" name="Freeform 32052"/>
          <p:cNvSpPr/>
          <p:nvPr/>
        </p:nvSpPr>
        <p:spPr>
          <a:xfrm rot="0" flipH="0" flipV="0">
            <a:off x="19972019" y="4194557"/>
            <a:ext cx="160019" cy="158495"/>
          </a:xfrm>
          <a:custGeom>
            <a:pathLst>
              <a:path w="1333500" h="1320800">
                <a:moveTo>
                  <a:pt x="0" y="1320800"/>
                </a:moveTo>
                <a:lnTo>
                  <a:pt x="1333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53" name="Freeform 32053"/>
          <p:cNvSpPr/>
          <p:nvPr/>
        </p:nvSpPr>
        <p:spPr>
          <a:xfrm rot="0" flipH="0" flipV="0">
            <a:off x="18768059" y="4418585"/>
            <a:ext cx="1139951" cy="1139951"/>
          </a:xfrm>
          <a:custGeom>
            <a:pathLst>
              <a:path w="9499600" h="9499600">
                <a:moveTo>
                  <a:pt x="0" y="9499600"/>
                </a:moveTo>
                <a:lnTo>
                  <a:pt x="9499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54" name="Freeform 32054"/>
          <p:cNvSpPr/>
          <p:nvPr/>
        </p:nvSpPr>
        <p:spPr>
          <a:xfrm rot="0" flipH="0" flipV="0">
            <a:off x="10407395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55" name="Freeform 32055"/>
          <p:cNvSpPr/>
          <p:nvPr/>
        </p:nvSpPr>
        <p:spPr>
          <a:xfrm rot="0" flipH="0" flipV="0">
            <a:off x="20104607" y="4391153"/>
            <a:ext cx="27431" cy="27431"/>
          </a:xfrm>
          <a:custGeom>
            <a:pathLst>
              <a:path w="228600" h="228600">
                <a:moveTo>
                  <a:pt x="0" y="228600"/>
                </a:moveTo>
                <a:lnTo>
                  <a:pt x="228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56" name="Freeform 32056"/>
          <p:cNvSpPr/>
          <p:nvPr/>
        </p:nvSpPr>
        <p:spPr>
          <a:xfrm rot="0" flipH="0" flipV="0">
            <a:off x="18819875" y="4551173"/>
            <a:ext cx="1152143" cy="1152143"/>
          </a:xfrm>
          <a:custGeom>
            <a:pathLst>
              <a:path w="9601200" h="9601200">
                <a:moveTo>
                  <a:pt x="0" y="9601200"/>
                </a:moveTo>
                <a:lnTo>
                  <a:pt x="9601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57" name="Freeform 32057"/>
          <p:cNvSpPr/>
          <p:nvPr/>
        </p:nvSpPr>
        <p:spPr>
          <a:xfrm rot="0" flipH="0" flipV="0">
            <a:off x="10603991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58" name="Freeform 32058"/>
          <p:cNvSpPr/>
          <p:nvPr/>
        </p:nvSpPr>
        <p:spPr>
          <a:xfrm rot="0" flipH="0" flipV="0">
            <a:off x="18862547" y="4747769"/>
            <a:ext cx="1109471" cy="1109471"/>
          </a:xfrm>
          <a:custGeom>
            <a:pathLst>
              <a:path w="9245600" h="9245600">
                <a:moveTo>
                  <a:pt x="0" y="9245600"/>
                </a:moveTo>
                <a:lnTo>
                  <a:pt x="924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59" name="Freeform 32059"/>
          <p:cNvSpPr/>
          <p:nvPr/>
        </p:nvSpPr>
        <p:spPr>
          <a:xfrm rot="0" flipH="0" flipV="0">
            <a:off x="10802111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60" name="Freeform 32060"/>
          <p:cNvSpPr/>
          <p:nvPr/>
        </p:nvSpPr>
        <p:spPr>
          <a:xfrm rot="0" flipH="0" flipV="0">
            <a:off x="18894551" y="4944365"/>
            <a:ext cx="1077467" cy="1078991"/>
          </a:xfrm>
          <a:custGeom>
            <a:pathLst>
              <a:path w="8978900" h="8991600">
                <a:moveTo>
                  <a:pt x="0" y="8991600"/>
                </a:moveTo>
                <a:lnTo>
                  <a:pt x="8978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61" name="Freeform 32061"/>
          <p:cNvSpPr/>
          <p:nvPr/>
        </p:nvSpPr>
        <p:spPr>
          <a:xfrm rot="0" flipH="0" flipV="0">
            <a:off x="10998707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62" name="Freeform 32062"/>
          <p:cNvSpPr/>
          <p:nvPr/>
        </p:nvSpPr>
        <p:spPr>
          <a:xfrm rot="0" flipH="0" flipV="0">
            <a:off x="18914363" y="5142485"/>
            <a:ext cx="1057655" cy="1057655"/>
          </a:xfrm>
          <a:custGeom>
            <a:pathLst>
              <a:path w="8813800" h="8813800">
                <a:moveTo>
                  <a:pt x="0" y="8813800"/>
                </a:moveTo>
                <a:lnTo>
                  <a:pt x="8813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63" name="Freeform 32063"/>
          <p:cNvSpPr/>
          <p:nvPr/>
        </p:nvSpPr>
        <p:spPr>
          <a:xfrm rot="0" flipH="0" flipV="0">
            <a:off x="11196827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64" name="Freeform 32064"/>
          <p:cNvSpPr/>
          <p:nvPr/>
        </p:nvSpPr>
        <p:spPr>
          <a:xfrm rot="0" flipH="0" flipV="0">
            <a:off x="18918935" y="5339081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65" name="Freeform 32065"/>
          <p:cNvSpPr/>
          <p:nvPr/>
        </p:nvSpPr>
        <p:spPr>
          <a:xfrm rot="0" flipH="0" flipV="0">
            <a:off x="11393423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66" name="Freeform 32066"/>
          <p:cNvSpPr/>
          <p:nvPr/>
        </p:nvSpPr>
        <p:spPr>
          <a:xfrm rot="0" flipH="0" flipV="0">
            <a:off x="19216115" y="5537201"/>
            <a:ext cx="755903" cy="755903"/>
          </a:xfrm>
          <a:custGeom>
            <a:pathLst>
              <a:path w="6299200" h="6299200">
                <a:moveTo>
                  <a:pt x="0" y="6299200"/>
                </a:moveTo>
                <a:lnTo>
                  <a:pt x="6299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67" name="Freeform 32067"/>
          <p:cNvSpPr/>
          <p:nvPr/>
        </p:nvSpPr>
        <p:spPr>
          <a:xfrm rot="0" flipH="0" flipV="0">
            <a:off x="18918935" y="6302249"/>
            <a:ext cx="288035" cy="288035"/>
          </a:xfrm>
          <a:custGeom>
            <a:pathLst>
              <a:path w="2400300" h="2400300">
                <a:moveTo>
                  <a:pt x="0" y="2400300"/>
                </a:moveTo>
                <a:lnTo>
                  <a:pt x="2400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68" name="Freeform 32068"/>
          <p:cNvSpPr/>
          <p:nvPr/>
        </p:nvSpPr>
        <p:spPr>
          <a:xfrm rot="0" flipH="0" flipV="0">
            <a:off x="11590019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69" name="Freeform 32069"/>
          <p:cNvSpPr/>
          <p:nvPr/>
        </p:nvSpPr>
        <p:spPr>
          <a:xfrm rot="0" flipH="0" flipV="0">
            <a:off x="19412711" y="5733797"/>
            <a:ext cx="559307" cy="559307"/>
          </a:xfrm>
          <a:custGeom>
            <a:pathLst>
              <a:path w="4660900" h="4660900">
                <a:moveTo>
                  <a:pt x="0" y="4660900"/>
                </a:moveTo>
                <a:lnTo>
                  <a:pt x="4660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70" name="Freeform 32070"/>
          <p:cNvSpPr/>
          <p:nvPr/>
        </p:nvSpPr>
        <p:spPr>
          <a:xfrm rot="0" flipH="0" flipV="0">
            <a:off x="18877787" y="6500369"/>
            <a:ext cx="329183" cy="327659"/>
          </a:xfrm>
          <a:custGeom>
            <a:pathLst>
              <a:path w="2743200" h="2730500">
                <a:moveTo>
                  <a:pt x="0" y="2730500"/>
                </a:moveTo>
                <a:lnTo>
                  <a:pt x="2743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71" name="Freeform 32071"/>
          <p:cNvSpPr/>
          <p:nvPr/>
        </p:nvSpPr>
        <p:spPr>
          <a:xfrm rot="0" flipH="0" flipV="0">
            <a:off x="11788139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72" name="Freeform 32072"/>
          <p:cNvSpPr/>
          <p:nvPr/>
        </p:nvSpPr>
        <p:spPr>
          <a:xfrm rot="0" flipH="0" flipV="0">
            <a:off x="19609307" y="5930393"/>
            <a:ext cx="362711" cy="362711"/>
          </a:xfrm>
          <a:custGeom>
            <a:pathLst>
              <a:path w="3022600" h="3022600">
                <a:moveTo>
                  <a:pt x="0" y="3022600"/>
                </a:moveTo>
                <a:lnTo>
                  <a:pt x="3022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73" name="Freeform 32073"/>
          <p:cNvSpPr/>
          <p:nvPr/>
        </p:nvSpPr>
        <p:spPr>
          <a:xfrm rot="0" flipH="0" flipV="0">
            <a:off x="18483071" y="6610097"/>
            <a:ext cx="810767" cy="810767"/>
          </a:xfrm>
          <a:custGeom>
            <a:pathLst>
              <a:path w="6756400" h="6756400">
                <a:moveTo>
                  <a:pt x="0" y="6756400"/>
                </a:moveTo>
                <a:lnTo>
                  <a:pt x="6756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74" name="Freeform 32074"/>
          <p:cNvSpPr/>
          <p:nvPr/>
        </p:nvSpPr>
        <p:spPr>
          <a:xfrm rot="0" flipH="0" flipV="0">
            <a:off x="11984735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75" name="Freeform 32075"/>
          <p:cNvSpPr/>
          <p:nvPr/>
        </p:nvSpPr>
        <p:spPr>
          <a:xfrm rot="0" flipH="0" flipV="0">
            <a:off x="19662647" y="6128513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76" name="Freeform 32076"/>
          <p:cNvSpPr/>
          <p:nvPr/>
        </p:nvSpPr>
        <p:spPr>
          <a:xfrm rot="0" flipH="0" flipV="0">
            <a:off x="18216371" y="7780529"/>
            <a:ext cx="105155" cy="103631"/>
          </a:xfrm>
          <a:custGeom>
            <a:pathLst>
              <a:path w="876300" h="863600">
                <a:moveTo>
                  <a:pt x="0" y="863600"/>
                </a:moveTo>
                <a:lnTo>
                  <a:pt x="876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77" name="Freeform 32077"/>
          <p:cNvSpPr/>
          <p:nvPr/>
        </p:nvSpPr>
        <p:spPr>
          <a:xfrm rot="0" flipH="0" flipV="0">
            <a:off x="18371819" y="6610097"/>
            <a:ext cx="1118615" cy="1118615"/>
          </a:xfrm>
          <a:custGeom>
            <a:pathLst>
              <a:path w="9321800" h="9321800">
                <a:moveTo>
                  <a:pt x="0" y="9321800"/>
                </a:moveTo>
                <a:lnTo>
                  <a:pt x="9321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78" name="Freeform 32078"/>
          <p:cNvSpPr/>
          <p:nvPr/>
        </p:nvSpPr>
        <p:spPr>
          <a:xfrm rot="0" flipH="0" flipV="0">
            <a:off x="12181331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79" name="Freeform 32079"/>
          <p:cNvSpPr/>
          <p:nvPr/>
        </p:nvSpPr>
        <p:spPr>
          <a:xfrm rot="0" flipH="0" flipV="0">
            <a:off x="18569939" y="6325109"/>
            <a:ext cx="1402079" cy="1403603"/>
          </a:xfrm>
          <a:custGeom>
            <a:pathLst>
              <a:path w="11684000" h="11696700">
                <a:moveTo>
                  <a:pt x="0" y="11696700"/>
                </a:moveTo>
                <a:lnTo>
                  <a:pt x="11684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80" name="Freeform 32080"/>
          <p:cNvSpPr/>
          <p:nvPr/>
        </p:nvSpPr>
        <p:spPr>
          <a:xfrm rot="0" flipH="0" flipV="0">
            <a:off x="18216371" y="7977125"/>
            <a:ext cx="105155" cy="105155"/>
          </a:xfrm>
          <a:custGeom>
            <a:pathLst>
              <a:path w="876300" h="876300">
                <a:moveTo>
                  <a:pt x="0" y="876300"/>
                </a:moveTo>
                <a:lnTo>
                  <a:pt x="876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81" name="Freeform 32081"/>
          <p:cNvSpPr/>
          <p:nvPr/>
        </p:nvSpPr>
        <p:spPr>
          <a:xfrm rot="0" flipH="0" flipV="0">
            <a:off x="12379451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82" name="Freeform 32082"/>
          <p:cNvSpPr/>
          <p:nvPr/>
        </p:nvSpPr>
        <p:spPr>
          <a:xfrm rot="0" flipH="0" flipV="0">
            <a:off x="18766535" y="6521705"/>
            <a:ext cx="1205483" cy="1207007"/>
          </a:xfrm>
          <a:custGeom>
            <a:pathLst>
              <a:path w="10045700" h="10058400">
                <a:moveTo>
                  <a:pt x="0" y="10058400"/>
                </a:moveTo>
                <a:lnTo>
                  <a:pt x="1004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83" name="Freeform 32083"/>
          <p:cNvSpPr/>
          <p:nvPr/>
        </p:nvSpPr>
        <p:spPr>
          <a:xfrm rot="0" flipH="0" flipV="0">
            <a:off x="18216371" y="8044181"/>
            <a:ext cx="233171" cy="234695"/>
          </a:xfrm>
          <a:custGeom>
            <a:pathLst>
              <a:path w="1943100" h="1955800">
                <a:moveTo>
                  <a:pt x="0" y="1955800"/>
                </a:moveTo>
                <a:lnTo>
                  <a:pt x="1943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84" name="Freeform 32084"/>
          <p:cNvSpPr/>
          <p:nvPr/>
        </p:nvSpPr>
        <p:spPr>
          <a:xfrm rot="0" flipH="0" flipV="0">
            <a:off x="12576047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85" name="Freeform 32085"/>
          <p:cNvSpPr/>
          <p:nvPr/>
        </p:nvSpPr>
        <p:spPr>
          <a:xfrm rot="0" flipH="0" flipV="0">
            <a:off x="18790919" y="6719825"/>
            <a:ext cx="1181099" cy="1181099"/>
          </a:xfrm>
          <a:custGeom>
            <a:pathLst>
              <a:path w="9842500" h="9842500">
                <a:moveTo>
                  <a:pt x="0" y="9842500"/>
                </a:moveTo>
                <a:lnTo>
                  <a:pt x="9842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86" name="Freeform 32086"/>
          <p:cNvSpPr/>
          <p:nvPr/>
        </p:nvSpPr>
        <p:spPr>
          <a:xfrm rot="0" flipH="0" flipV="0">
            <a:off x="18216371" y="8044181"/>
            <a:ext cx="431291" cy="431291"/>
          </a:xfrm>
          <a:custGeom>
            <a:pathLst>
              <a:path w="3594100" h="3594100">
                <a:moveTo>
                  <a:pt x="0" y="3594100"/>
                </a:moveTo>
                <a:lnTo>
                  <a:pt x="3594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87" name="Freeform 32087"/>
          <p:cNvSpPr/>
          <p:nvPr/>
        </p:nvSpPr>
        <p:spPr>
          <a:xfrm rot="0" flipH="0" flipV="0">
            <a:off x="12774167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88" name="Freeform 32088"/>
          <p:cNvSpPr/>
          <p:nvPr/>
        </p:nvSpPr>
        <p:spPr>
          <a:xfrm rot="0" flipH="0" flipV="0">
            <a:off x="18216371" y="6916421"/>
            <a:ext cx="1755647" cy="1757171"/>
          </a:xfrm>
          <a:custGeom>
            <a:pathLst>
              <a:path w="14630400" h="14643100">
                <a:moveTo>
                  <a:pt x="0" y="14643100"/>
                </a:moveTo>
                <a:lnTo>
                  <a:pt x="14630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89" name="Freeform 32089"/>
          <p:cNvSpPr/>
          <p:nvPr/>
        </p:nvSpPr>
        <p:spPr>
          <a:xfrm rot="0" flipH="0" flipV="0">
            <a:off x="12970763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90" name="Freeform 32090"/>
          <p:cNvSpPr/>
          <p:nvPr/>
        </p:nvSpPr>
        <p:spPr>
          <a:xfrm rot="0" flipH="0" flipV="0">
            <a:off x="19357847" y="7114541"/>
            <a:ext cx="614171" cy="614171"/>
          </a:xfrm>
          <a:custGeom>
            <a:pathLst>
              <a:path w="5118100" h="5118100">
                <a:moveTo>
                  <a:pt x="0" y="5118100"/>
                </a:moveTo>
                <a:lnTo>
                  <a:pt x="511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91" name="Freeform 32091"/>
          <p:cNvSpPr/>
          <p:nvPr/>
        </p:nvSpPr>
        <p:spPr>
          <a:xfrm rot="0" flipH="0" flipV="0">
            <a:off x="18216371" y="7879589"/>
            <a:ext cx="990599" cy="990599"/>
          </a:xfrm>
          <a:custGeom>
            <a:pathLst>
              <a:path w="8255000" h="8255000">
                <a:moveTo>
                  <a:pt x="0" y="8255000"/>
                </a:moveTo>
                <a:lnTo>
                  <a:pt x="8255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92" name="Freeform 32092"/>
          <p:cNvSpPr/>
          <p:nvPr/>
        </p:nvSpPr>
        <p:spPr>
          <a:xfrm rot="0" flipH="0" flipV="0">
            <a:off x="13167359" y="13486385"/>
            <a:ext cx="630935" cy="629411"/>
          </a:xfrm>
          <a:custGeom>
            <a:pathLst>
              <a:path w="5257800" h="5245100">
                <a:moveTo>
                  <a:pt x="0" y="5245100"/>
                </a:moveTo>
                <a:lnTo>
                  <a:pt x="5257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93" name="Freeform 32093"/>
          <p:cNvSpPr/>
          <p:nvPr/>
        </p:nvSpPr>
        <p:spPr>
          <a:xfrm rot="0" flipH="0" flipV="0">
            <a:off x="19554443" y="7311137"/>
            <a:ext cx="417575" cy="417575"/>
          </a:xfrm>
          <a:custGeom>
            <a:pathLst>
              <a:path w="3479800" h="3479800">
                <a:moveTo>
                  <a:pt x="0" y="3479800"/>
                </a:moveTo>
                <a:lnTo>
                  <a:pt x="3479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94" name="Freeform 32094"/>
          <p:cNvSpPr/>
          <p:nvPr/>
        </p:nvSpPr>
        <p:spPr>
          <a:xfrm rot="0" flipH="0" flipV="0">
            <a:off x="13912595" y="13061189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95" name="Freeform 32095"/>
          <p:cNvSpPr/>
          <p:nvPr/>
        </p:nvSpPr>
        <p:spPr>
          <a:xfrm rot="0" flipH="0" flipV="0">
            <a:off x="18216371" y="8044181"/>
            <a:ext cx="1022603" cy="1024127"/>
          </a:xfrm>
          <a:custGeom>
            <a:pathLst>
              <a:path w="8521700" h="8534400">
                <a:moveTo>
                  <a:pt x="0" y="8534400"/>
                </a:moveTo>
                <a:lnTo>
                  <a:pt x="8521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96" name="Freeform 32096"/>
          <p:cNvSpPr/>
          <p:nvPr/>
        </p:nvSpPr>
        <p:spPr>
          <a:xfrm rot="0" flipH="0" flipV="0">
            <a:off x="13365479" y="13682981"/>
            <a:ext cx="432815" cy="432815"/>
          </a:xfrm>
          <a:custGeom>
            <a:pathLst>
              <a:path w="3606800" h="3606800">
                <a:moveTo>
                  <a:pt x="0" y="3606800"/>
                </a:moveTo>
                <a:lnTo>
                  <a:pt x="3606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97" name="Freeform 32097"/>
          <p:cNvSpPr/>
          <p:nvPr/>
        </p:nvSpPr>
        <p:spPr>
          <a:xfrm rot="0" flipH="0" flipV="0">
            <a:off x="19662647" y="7507733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98" name="Freeform 32098"/>
          <p:cNvSpPr/>
          <p:nvPr/>
        </p:nvSpPr>
        <p:spPr>
          <a:xfrm rot="0" flipH="0" flipV="0">
            <a:off x="14109191" y="13061189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099" name="Freeform 32099"/>
          <p:cNvSpPr/>
          <p:nvPr/>
        </p:nvSpPr>
        <p:spPr>
          <a:xfrm rot="0" flipH="0" flipV="0">
            <a:off x="18216371" y="8044181"/>
            <a:ext cx="1219199" cy="1220723"/>
          </a:xfrm>
          <a:custGeom>
            <a:pathLst>
              <a:path w="10160000" h="10172700">
                <a:moveTo>
                  <a:pt x="0" y="10172700"/>
                </a:moveTo>
                <a:lnTo>
                  <a:pt x="10160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00" name="Freeform 32100"/>
          <p:cNvSpPr/>
          <p:nvPr/>
        </p:nvSpPr>
        <p:spPr>
          <a:xfrm rot="0" flipH="0" flipV="0">
            <a:off x="13562075" y="13827761"/>
            <a:ext cx="288035" cy="288035"/>
          </a:xfrm>
          <a:custGeom>
            <a:pathLst>
              <a:path w="2400300" h="2400300">
                <a:moveTo>
                  <a:pt x="0" y="2400300"/>
                </a:moveTo>
                <a:lnTo>
                  <a:pt x="2400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01" name="Freeform 32101"/>
          <p:cNvSpPr/>
          <p:nvPr/>
        </p:nvSpPr>
        <p:spPr>
          <a:xfrm rot="0" flipH="0" flipV="0">
            <a:off x="19662647" y="7705853"/>
            <a:ext cx="309371" cy="309371"/>
          </a:xfrm>
          <a:custGeom>
            <a:pathLst>
              <a:path w="2578100" h="2578100">
                <a:moveTo>
                  <a:pt x="0" y="2578100"/>
                </a:moveTo>
                <a:lnTo>
                  <a:pt x="257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02" name="Freeform 32102"/>
          <p:cNvSpPr/>
          <p:nvPr/>
        </p:nvSpPr>
        <p:spPr>
          <a:xfrm rot="0" flipH="0" flipV="0">
            <a:off x="14113763" y="13061189"/>
            <a:ext cx="502919" cy="502919"/>
          </a:xfrm>
          <a:custGeom>
            <a:pathLst>
              <a:path w="4191000" h="4191000">
                <a:moveTo>
                  <a:pt x="0" y="4191000"/>
                </a:moveTo>
                <a:lnTo>
                  <a:pt x="4191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03" name="Freeform 32103"/>
          <p:cNvSpPr/>
          <p:nvPr/>
        </p:nvSpPr>
        <p:spPr>
          <a:xfrm rot="0" flipH="0" flipV="0">
            <a:off x="18216371" y="8044181"/>
            <a:ext cx="1417319" cy="1417319"/>
          </a:xfrm>
          <a:custGeom>
            <a:pathLst>
              <a:path w="11811000" h="11811000">
                <a:moveTo>
                  <a:pt x="0" y="11811000"/>
                </a:moveTo>
                <a:lnTo>
                  <a:pt x="11811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04" name="Freeform 32104"/>
          <p:cNvSpPr/>
          <p:nvPr/>
        </p:nvSpPr>
        <p:spPr>
          <a:xfrm rot="0" flipH="0" flipV="0">
            <a:off x="13760195" y="13827761"/>
            <a:ext cx="286511" cy="288035"/>
          </a:xfrm>
          <a:custGeom>
            <a:pathLst>
              <a:path w="2387600" h="2400300">
                <a:moveTo>
                  <a:pt x="0" y="2400300"/>
                </a:moveTo>
                <a:lnTo>
                  <a:pt x="2387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05" name="Freeform 32105"/>
          <p:cNvSpPr/>
          <p:nvPr/>
        </p:nvSpPr>
        <p:spPr>
          <a:xfrm rot="0" flipH="0" flipV="0">
            <a:off x="18216371" y="7902449"/>
            <a:ext cx="1755647" cy="1757171"/>
          </a:xfrm>
          <a:custGeom>
            <a:pathLst>
              <a:path w="14630400" h="14643100">
                <a:moveTo>
                  <a:pt x="0" y="14643100"/>
                </a:moveTo>
                <a:lnTo>
                  <a:pt x="14630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06" name="Freeform 32106"/>
          <p:cNvSpPr/>
          <p:nvPr/>
        </p:nvSpPr>
        <p:spPr>
          <a:xfrm rot="0" flipH="0" flipV="0">
            <a:off x="14113763" y="13061189"/>
            <a:ext cx="699515" cy="701039"/>
          </a:xfrm>
          <a:custGeom>
            <a:pathLst>
              <a:path w="5829300" h="5842000">
                <a:moveTo>
                  <a:pt x="0" y="5842000"/>
                </a:moveTo>
                <a:lnTo>
                  <a:pt x="5829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07" name="Freeform 32107"/>
          <p:cNvSpPr/>
          <p:nvPr/>
        </p:nvSpPr>
        <p:spPr>
          <a:xfrm rot="0" flipH="0" flipV="0">
            <a:off x="13956791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08" name="Freeform 32108"/>
          <p:cNvSpPr/>
          <p:nvPr/>
        </p:nvSpPr>
        <p:spPr>
          <a:xfrm rot="0" flipH="0" flipV="0">
            <a:off x="18216371" y="8099045"/>
            <a:ext cx="1755647" cy="1757171"/>
          </a:xfrm>
          <a:custGeom>
            <a:pathLst>
              <a:path w="14630400" h="14643100">
                <a:moveTo>
                  <a:pt x="0" y="14643100"/>
                </a:moveTo>
                <a:lnTo>
                  <a:pt x="14630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09" name="Freeform 32109"/>
          <p:cNvSpPr/>
          <p:nvPr/>
        </p:nvSpPr>
        <p:spPr>
          <a:xfrm rot="0" flipH="0" flipV="0">
            <a:off x="14153387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10" name="Freeform 32110"/>
          <p:cNvSpPr/>
          <p:nvPr/>
        </p:nvSpPr>
        <p:spPr>
          <a:xfrm rot="0" flipH="0" flipV="0">
            <a:off x="18266663" y="8297165"/>
            <a:ext cx="1705355" cy="1706879"/>
          </a:xfrm>
          <a:custGeom>
            <a:pathLst>
              <a:path w="14211300" h="14224000">
                <a:moveTo>
                  <a:pt x="0" y="14224000"/>
                </a:moveTo>
                <a:lnTo>
                  <a:pt x="14211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11" name="Freeform 32111"/>
          <p:cNvSpPr/>
          <p:nvPr/>
        </p:nvSpPr>
        <p:spPr>
          <a:xfrm rot="0" flipH="0" flipV="0">
            <a:off x="14351507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12" name="Freeform 32112"/>
          <p:cNvSpPr/>
          <p:nvPr/>
        </p:nvSpPr>
        <p:spPr>
          <a:xfrm rot="0" flipH="0" flipV="0">
            <a:off x="18344387" y="8493761"/>
            <a:ext cx="1627631" cy="1627631"/>
          </a:xfrm>
          <a:custGeom>
            <a:pathLst>
              <a:path w="13563600" h="13563600">
                <a:moveTo>
                  <a:pt x="0" y="13563600"/>
                </a:moveTo>
                <a:lnTo>
                  <a:pt x="13563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13" name="Freeform 32113"/>
          <p:cNvSpPr/>
          <p:nvPr/>
        </p:nvSpPr>
        <p:spPr>
          <a:xfrm rot="0" flipH="0" flipV="0">
            <a:off x="14548103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14" name="Freeform 32114"/>
          <p:cNvSpPr/>
          <p:nvPr/>
        </p:nvSpPr>
        <p:spPr>
          <a:xfrm rot="0" flipH="0" flipV="0">
            <a:off x="18423635" y="8691881"/>
            <a:ext cx="1548383" cy="1548383"/>
          </a:xfrm>
          <a:custGeom>
            <a:pathLst>
              <a:path w="12903200" h="12903200">
                <a:moveTo>
                  <a:pt x="0" y="12903200"/>
                </a:moveTo>
                <a:lnTo>
                  <a:pt x="12903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15" name="Freeform 32115"/>
          <p:cNvSpPr/>
          <p:nvPr/>
        </p:nvSpPr>
        <p:spPr>
          <a:xfrm rot="0" flipH="0" flipV="0">
            <a:off x="14744699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16" name="Freeform 32116"/>
          <p:cNvSpPr/>
          <p:nvPr/>
        </p:nvSpPr>
        <p:spPr>
          <a:xfrm rot="0" flipH="0" flipV="0">
            <a:off x="18502883" y="8888477"/>
            <a:ext cx="1469135" cy="1470659"/>
          </a:xfrm>
          <a:custGeom>
            <a:pathLst>
              <a:path w="12242800" h="12255500">
                <a:moveTo>
                  <a:pt x="0" y="12255500"/>
                </a:moveTo>
                <a:lnTo>
                  <a:pt x="12242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17" name="Freeform 32117"/>
          <p:cNvSpPr/>
          <p:nvPr/>
        </p:nvSpPr>
        <p:spPr>
          <a:xfrm rot="0" flipH="0" flipV="0">
            <a:off x="14942819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18" name="Freeform 32118"/>
          <p:cNvSpPr/>
          <p:nvPr/>
        </p:nvSpPr>
        <p:spPr>
          <a:xfrm rot="0" flipH="0" flipV="0">
            <a:off x="18582131" y="9085073"/>
            <a:ext cx="1389887" cy="1391411"/>
          </a:xfrm>
          <a:custGeom>
            <a:pathLst>
              <a:path w="11582400" h="11595100">
                <a:moveTo>
                  <a:pt x="0" y="11595100"/>
                </a:moveTo>
                <a:lnTo>
                  <a:pt x="11582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19" name="Freeform 32119"/>
          <p:cNvSpPr/>
          <p:nvPr/>
        </p:nvSpPr>
        <p:spPr>
          <a:xfrm rot="0" flipH="0" flipV="0">
            <a:off x="15139415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20" name="Freeform 32120"/>
          <p:cNvSpPr/>
          <p:nvPr/>
        </p:nvSpPr>
        <p:spPr>
          <a:xfrm rot="0" flipH="0" flipV="0">
            <a:off x="18659855" y="9283193"/>
            <a:ext cx="1312163" cy="1312163"/>
          </a:xfrm>
          <a:custGeom>
            <a:pathLst>
              <a:path w="10934700" h="10934700">
                <a:moveTo>
                  <a:pt x="0" y="10934700"/>
                </a:moveTo>
                <a:lnTo>
                  <a:pt x="10934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21" name="Freeform 32121"/>
          <p:cNvSpPr/>
          <p:nvPr/>
        </p:nvSpPr>
        <p:spPr>
          <a:xfrm rot="0" flipH="0" flipV="0">
            <a:off x="15337535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22" name="Freeform 32122"/>
          <p:cNvSpPr/>
          <p:nvPr/>
        </p:nvSpPr>
        <p:spPr>
          <a:xfrm rot="0" flipH="0" flipV="0">
            <a:off x="18739103" y="9479789"/>
            <a:ext cx="1232915" cy="1232915"/>
          </a:xfrm>
          <a:custGeom>
            <a:pathLst>
              <a:path w="10274300" h="10274300">
                <a:moveTo>
                  <a:pt x="0" y="10274300"/>
                </a:moveTo>
                <a:lnTo>
                  <a:pt x="10274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23" name="Freeform 32123"/>
          <p:cNvSpPr/>
          <p:nvPr/>
        </p:nvSpPr>
        <p:spPr>
          <a:xfrm rot="0" flipH="0" flipV="0">
            <a:off x="15534131" y="13061189"/>
            <a:ext cx="1053083" cy="1054607"/>
          </a:xfrm>
          <a:custGeom>
            <a:pathLst>
              <a:path w="8775700" h="8788400">
                <a:moveTo>
                  <a:pt x="0" y="8788400"/>
                </a:moveTo>
                <a:lnTo>
                  <a:pt x="8775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24" name="Freeform 32124"/>
          <p:cNvSpPr/>
          <p:nvPr/>
        </p:nvSpPr>
        <p:spPr>
          <a:xfrm rot="0" flipH="0" flipV="0">
            <a:off x="18818351" y="9676385"/>
            <a:ext cx="1153667" cy="1155191"/>
          </a:xfrm>
          <a:custGeom>
            <a:pathLst>
              <a:path w="9613900" h="9626600">
                <a:moveTo>
                  <a:pt x="0" y="9626600"/>
                </a:moveTo>
                <a:lnTo>
                  <a:pt x="9613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25" name="Freeform 32125"/>
          <p:cNvSpPr/>
          <p:nvPr/>
        </p:nvSpPr>
        <p:spPr>
          <a:xfrm rot="0" flipH="0" flipV="0">
            <a:off x="15730727" y="13061189"/>
            <a:ext cx="1054607" cy="1054607"/>
          </a:xfrm>
          <a:custGeom>
            <a:pathLst>
              <a:path w="8788400" h="8788400">
                <a:moveTo>
                  <a:pt x="0" y="8788400"/>
                </a:moveTo>
                <a:lnTo>
                  <a:pt x="8788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26" name="Freeform 32126"/>
          <p:cNvSpPr/>
          <p:nvPr/>
        </p:nvSpPr>
        <p:spPr>
          <a:xfrm rot="0" flipH="0" flipV="0">
            <a:off x="18897599" y="9874505"/>
            <a:ext cx="1074419" cy="1075943"/>
          </a:xfrm>
          <a:custGeom>
            <a:pathLst>
              <a:path w="8953500" h="8966200">
                <a:moveTo>
                  <a:pt x="0" y="8966200"/>
                </a:moveTo>
                <a:lnTo>
                  <a:pt x="8953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27" name="Freeform 32127"/>
          <p:cNvSpPr/>
          <p:nvPr/>
        </p:nvSpPr>
        <p:spPr>
          <a:xfrm rot="0" flipH="0" flipV="0">
            <a:off x="15928847" y="13053569"/>
            <a:ext cx="1060703" cy="1062227"/>
          </a:xfrm>
          <a:custGeom>
            <a:pathLst>
              <a:path w="8839200" h="8851900">
                <a:moveTo>
                  <a:pt x="0" y="8851900"/>
                </a:moveTo>
                <a:lnTo>
                  <a:pt x="8839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28" name="Freeform 32128"/>
          <p:cNvSpPr/>
          <p:nvPr/>
        </p:nvSpPr>
        <p:spPr>
          <a:xfrm rot="0" flipH="0" flipV="0">
            <a:off x="18911315" y="10071101"/>
            <a:ext cx="1060703" cy="1062227"/>
          </a:xfrm>
          <a:custGeom>
            <a:pathLst>
              <a:path w="8839200" h="8851900">
                <a:moveTo>
                  <a:pt x="0" y="8851900"/>
                </a:moveTo>
                <a:lnTo>
                  <a:pt x="8839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29" name="Freeform 32129"/>
          <p:cNvSpPr/>
          <p:nvPr/>
        </p:nvSpPr>
        <p:spPr>
          <a:xfrm rot="0" flipH="0" flipV="0">
            <a:off x="16125443" y="13021565"/>
            <a:ext cx="1094231" cy="1094231"/>
          </a:xfrm>
          <a:custGeom>
            <a:pathLst>
              <a:path w="9118600" h="9118600">
                <a:moveTo>
                  <a:pt x="0" y="9118600"/>
                </a:moveTo>
                <a:lnTo>
                  <a:pt x="9118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30" name="Freeform 32130"/>
          <p:cNvSpPr/>
          <p:nvPr/>
        </p:nvSpPr>
        <p:spPr>
          <a:xfrm rot="0" flipH="0" flipV="0">
            <a:off x="18879311" y="10269221"/>
            <a:ext cx="1092707" cy="1092707"/>
          </a:xfrm>
          <a:custGeom>
            <a:pathLst>
              <a:path w="9105900" h="9105900">
                <a:moveTo>
                  <a:pt x="0" y="9105900"/>
                </a:moveTo>
                <a:lnTo>
                  <a:pt x="9105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31" name="Freeform 32131"/>
          <p:cNvSpPr/>
          <p:nvPr/>
        </p:nvSpPr>
        <p:spPr>
          <a:xfrm rot="0" flipH="0" flipV="0">
            <a:off x="16322039" y="12949937"/>
            <a:ext cx="1165859" cy="1165859"/>
          </a:xfrm>
          <a:custGeom>
            <a:pathLst>
              <a:path w="9715500" h="9715500">
                <a:moveTo>
                  <a:pt x="0" y="9715500"/>
                </a:moveTo>
                <a:lnTo>
                  <a:pt x="9715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32" name="Freeform 32132"/>
          <p:cNvSpPr/>
          <p:nvPr/>
        </p:nvSpPr>
        <p:spPr>
          <a:xfrm rot="0" flipH="0" flipV="0">
            <a:off x="18807683" y="10465817"/>
            <a:ext cx="1164335" cy="1165859"/>
          </a:xfrm>
          <a:custGeom>
            <a:pathLst>
              <a:path w="9702800" h="9715500">
                <a:moveTo>
                  <a:pt x="0" y="9715500"/>
                </a:moveTo>
                <a:lnTo>
                  <a:pt x="9702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33" name="Freeform 32133"/>
          <p:cNvSpPr/>
          <p:nvPr/>
        </p:nvSpPr>
        <p:spPr>
          <a:xfrm rot="0" flipH="0" flipV="0">
            <a:off x="16520159" y="12791441"/>
            <a:ext cx="1324355" cy="1324355"/>
          </a:xfrm>
          <a:custGeom>
            <a:pathLst>
              <a:path w="11036300" h="11036300">
                <a:moveTo>
                  <a:pt x="0" y="11036300"/>
                </a:moveTo>
                <a:lnTo>
                  <a:pt x="11036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34" name="Freeform 32134"/>
          <p:cNvSpPr/>
          <p:nvPr/>
        </p:nvSpPr>
        <p:spPr>
          <a:xfrm rot="0" flipH="0" flipV="0">
            <a:off x="18647663" y="10662413"/>
            <a:ext cx="1324355" cy="1325879"/>
          </a:xfrm>
          <a:custGeom>
            <a:pathLst>
              <a:path w="11036300" h="11049000">
                <a:moveTo>
                  <a:pt x="0" y="11049000"/>
                </a:moveTo>
                <a:lnTo>
                  <a:pt x="11036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35" name="Freeform 32135"/>
          <p:cNvSpPr/>
          <p:nvPr/>
        </p:nvSpPr>
        <p:spPr>
          <a:xfrm rot="0" flipH="0" flipV="0">
            <a:off x="16716755" y="13417805"/>
            <a:ext cx="697991" cy="697991"/>
          </a:xfrm>
          <a:custGeom>
            <a:pathLst>
              <a:path w="5816600" h="5816600">
                <a:moveTo>
                  <a:pt x="0" y="5816600"/>
                </a:moveTo>
                <a:lnTo>
                  <a:pt x="5816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36" name="Freeform 32136"/>
          <p:cNvSpPr/>
          <p:nvPr/>
        </p:nvSpPr>
        <p:spPr>
          <a:xfrm rot="0" flipH="0" flipV="0">
            <a:off x="17429987" y="10860533"/>
            <a:ext cx="2542031" cy="2542031"/>
          </a:xfrm>
          <a:custGeom>
            <a:pathLst>
              <a:path w="21183600" h="21183600">
                <a:moveTo>
                  <a:pt x="0" y="21183600"/>
                </a:moveTo>
                <a:lnTo>
                  <a:pt x="21183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37" name="Freeform 32137"/>
          <p:cNvSpPr/>
          <p:nvPr/>
        </p:nvSpPr>
        <p:spPr>
          <a:xfrm rot="0" flipH="0" flipV="0">
            <a:off x="16916399" y="13614401"/>
            <a:ext cx="498347" cy="499871"/>
          </a:xfrm>
          <a:custGeom>
            <a:pathLst>
              <a:path w="4152900" h="4165600">
                <a:moveTo>
                  <a:pt x="0" y="4165600"/>
                </a:moveTo>
                <a:lnTo>
                  <a:pt x="4152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38" name="Freeform 32138"/>
          <p:cNvSpPr/>
          <p:nvPr/>
        </p:nvSpPr>
        <p:spPr>
          <a:xfrm rot="0" flipH="0" flipV="0">
            <a:off x="17429987" y="11058653"/>
            <a:ext cx="2540507" cy="2540507"/>
          </a:xfrm>
          <a:custGeom>
            <a:pathLst>
              <a:path w="21170900" h="21170900">
                <a:moveTo>
                  <a:pt x="0" y="21170900"/>
                </a:moveTo>
                <a:lnTo>
                  <a:pt x="21170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39" name="Freeform 32139"/>
          <p:cNvSpPr/>
          <p:nvPr/>
        </p:nvSpPr>
        <p:spPr>
          <a:xfrm rot="0" flipH="0" flipV="0">
            <a:off x="17126711" y="13812521"/>
            <a:ext cx="288035" cy="288035"/>
          </a:xfrm>
          <a:custGeom>
            <a:pathLst>
              <a:path w="2400300" h="2400300">
                <a:moveTo>
                  <a:pt x="0" y="2400300"/>
                </a:moveTo>
                <a:lnTo>
                  <a:pt x="2400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40" name="Freeform 32140"/>
          <p:cNvSpPr/>
          <p:nvPr/>
        </p:nvSpPr>
        <p:spPr>
          <a:xfrm rot="0" flipH="0" flipV="0">
            <a:off x="18739103" y="11270489"/>
            <a:ext cx="1217675" cy="1217675"/>
          </a:xfrm>
          <a:custGeom>
            <a:pathLst>
              <a:path w="10147300" h="10147300">
                <a:moveTo>
                  <a:pt x="0" y="10147300"/>
                </a:moveTo>
                <a:lnTo>
                  <a:pt x="10147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41" name="Freeform 32141"/>
          <p:cNvSpPr/>
          <p:nvPr/>
        </p:nvSpPr>
        <p:spPr>
          <a:xfrm rot="0" flipH="0" flipV="0">
            <a:off x="17429987" y="12712193"/>
            <a:ext cx="1085087" cy="1085087"/>
          </a:xfrm>
          <a:custGeom>
            <a:pathLst>
              <a:path w="9042400" h="9042400">
                <a:moveTo>
                  <a:pt x="0" y="9042400"/>
                </a:moveTo>
                <a:lnTo>
                  <a:pt x="9042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42" name="Freeform 32142"/>
          <p:cNvSpPr/>
          <p:nvPr/>
        </p:nvSpPr>
        <p:spPr>
          <a:xfrm rot="0" flipH="0" flipV="0">
            <a:off x="17355311" y="12808205"/>
            <a:ext cx="1260347" cy="1260347"/>
          </a:xfrm>
          <a:custGeom>
            <a:pathLst>
              <a:path w="10502900" h="10502900">
                <a:moveTo>
                  <a:pt x="0" y="10502900"/>
                </a:moveTo>
                <a:lnTo>
                  <a:pt x="10502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43" name="Freeform 32143"/>
          <p:cNvSpPr/>
          <p:nvPr/>
        </p:nvSpPr>
        <p:spPr>
          <a:xfrm rot="0" flipH="0" flipV="0">
            <a:off x="18839687" y="11499089"/>
            <a:ext cx="1085087" cy="1086611"/>
          </a:xfrm>
          <a:custGeom>
            <a:pathLst>
              <a:path w="9042400" h="9055100">
                <a:moveTo>
                  <a:pt x="0" y="9055100"/>
                </a:moveTo>
                <a:lnTo>
                  <a:pt x="9042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44" name="Freeform 32144"/>
          <p:cNvSpPr/>
          <p:nvPr/>
        </p:nvSpPr>
        <p:spPr>
          <a:xfrm rot="0" flipH="0" flipV="0">
            <a:off x="17608295" y="12905741"/>
            <a:ext cx="1107947" cy="1107947"/>
          </a:xfrm>
          <a:custGeom>
            <a:pathLst>
              <a:path w="9232900" h="9232900">
                <a:moveTo>
                  <a:pt x="0" y="9232900"/>
                </a:moveTo>
                <a:lnTo>
                  <a:pt x="9232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45" name="Freeform 32145"/>
          <p:cNvSpPr/>
          <p:nvPr/>
        </p:nvSpPr>
        <p:spPr>
          <a:xfrm rot="0" flipH="0" flipV="0">
            <a:off x="18938747" y="11750549"/>
            <a:ext cx="932687" cy="931163"/>
          </a:xfrm>
          <a:custGeom>
            <a:pathLst>
              <a:path w="7772400" h="7759700">
                <a:moveTo>
                  <a:pt x="0" y="7759700"/>
                </a:moveTo>
                <a:lnTo>
                  <a:pt x="7772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46" name="Freeform 32146"/>
          <p:cNvSpPr/>
          <p:nvPr/>
        </p:nvSpPr>
        <p:spPr>
          <a:xfrm rot="0" flipH="0" flipV="0">
            <a:off x="17894807" y="13003277"/>
            <a:ext cx="922019" cy="920495"/>
          </a:xfrm>
          <a:custGeom>
            <a:pathLst>
              <a:path w="7683500" h="7670800">
                <a:moveTo>
                  <a:pt x="0" y="7670800"/>
                </a:moveTo>
                <a:lnTo>
                  <a:pt x="7683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47" name="Freeform 32147"/>
          <p:cNvSpPr/>
          <p:nvPr/>
        </p:nvSpPr>
        <p:spPr>
          <a:xfrm rot="0" flipH="0" flipV="0">
            <a:off x="19039331" y="12037061"/>
            <a:ext cx="742187" cy="742187"/>
          </a:xfrm>
          <a:custGeom>
            <a:pathLst>
              <a:path w="6184900" h="6184900">
                <a:moveTo>
                  <a:pt x="0" y="6184900"/>
                </a:moveTo>
                <a:lnTo>
                  <a:pt x="6184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48" name="Freeform 32148"/>
          <p:cNvSpPr/>
          <p:nvPr/>
        </p:nvSpPr>
        <p:spPr>
          <a:xfrm rot="0" flipH="0" flipV="0">
            <a:off x="18242279" y="13099289"/>
            <a:ext cx="673607" cy="673607"/>
          </a:xfrm>
          <a:custGeom>
            <a:pathLst>
              <a:path w="5613400" h="5613400">
                <a:moveTo>
                  <a:pt x="0" y="5613400"/>
                </a:moveTo>
                <a:lnTo>
                  <a:pt x="5613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49" name="Freeform 32149"/>
          <p:cNvSpPr/>
          <p:nvPr/>
        </p:nvSpPr>
        <p:spPr>
          <a:xfrm rot="0" flipH="0" flipV="0">
            <a:off x="19130771" y="12386057"/>
            <a:ext cx="499871" cy="498347"/>
          </a:xfrm>
          <a:custGeom>
            <a:pathLst>
              <a:path w="4165600" h="4152900">
                <a:moveTo>
                  <a:pt x="0" y="4152900"/>
                </a:moveTo>
                <a:lnTo>
                  <a:pt x="416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50" name="Freeform 32150"/>
          <p:cNvSpPr/>
          <p:nvPr/>
        </p:nvSpPr>
        <p:spPr>
          <a:xfrm rot="0" flipH="0" flipV="0">
            <a:off x="18806159" y="12949937"/>
            <a:ext cx="457199" cy="457199"/>
          </a:xfrm>
          <a:custGeom>
            <a:pathLst>
              <a:path w="3810000" h="3810000">
                <a:moveTo>
                  <a:pt x="0" y="3810000"/>
                </a:moveTo>
                <a:lnTo>
                  <a:pt x="3810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51" name="Freeform 32151"/>
          <p:cNvSpPr/>
          <p:nvPr/>
        </p:nvSpPr>
        <p:spPr>
          <a:xfrm rot="0" flipH="0" flipV="0">
            <a:off x="19260975" y="1672239"/>
            <a:ext cx="711831" cy="521965"/>
          </a:xfrm>
          <a:custGeom>
            <a:pathLst>
              <a:path w="5931929" h="4349713">
                <a:moveTo>
                  <a:pt x="5931929" y="39563"/>
                </a:moveTo>
                <a:cubicBezTo>
                  <a:pt x="3217007" y="0"/>
                  <a:pt x="801129" y="1755378"/>
                  <a:pt x="0" y="4349713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52" name="Freeform 32152"/>
          <p:cNvSpPr/>
          <p:nvPr/>
        </p:nvSpPr>
        <p:spPr>
          <a:xfrm rot="0" flipH="0" flipV="0">
            <a:off x="18522695" y="1678433"/>
            <a:ext cx="0" cy="623315"/>
          </a:xfrm>
          <a:custGeom>
            <a:pathLst>
              <a:path w="0" h="5194300">
                <a:moveTo>
                  <a:pt x="0" y="51943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53" name="Freeform 32153"/>
          <p:cNvSpPr/>
          <p:nvPr/>
        </p:nvSpPr>
        <p:spPr>
          <a:xfrm rot="0" flipH="0" flipV="0">
            <a:off x="19972019" y="1859789"/>
            <a:ext cx="0" cy="152399"/>
          </a:xfrm>
          <a:custGeom>
            <a:pathLst>
              <a:path w="0" h="1270000">
                <a:moveTo>
                  <a:pt x="0" y="0"/>
                </a:moveTo>
                <a:lnTo>
                  <a:pt x="0" y="1270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54" name="Freeform 32154"/>
          <p:cNvSpPr/>
          <p:nvPr/>
        </p:nvSpPr>
        <p:spPr>
          <a:xfrm rot="0" flipH="0" flipV="0">
            <a:off x="18522695" y="1859789"/>
            <a:ext cx="0" cy="152399"/>
          </a:xfrm>
          <a:custGeom>
            <a:pathLst>
              <a:path w="0" h="1270000">
                <a:moveTo>
                  <a:pt x="0" y="0"/>
                </a:moveTo>
                <a:lnTo>
                  <a:pt x="0" y="1270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55" name="Freeform 32155"/>
          <p:cNvSpPr/>
          <p:nvPr/>
        </p:nvSpPr>
        <p:spPr>
          <a:xfrm rot="0" flipH="0" flipV="0">
            <a:off x="18478499" y="2001521"/>
            <a:ext cx="1537715" cy="0"/>
          </a:xfrm>
          <a:custGeom>
            <a:pathLst>
              <a:path w="12814300" h="0">
                <a:moveTo>
                  <a:pt x="12814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56" name="Freeform 32156"/>
          <p:cNvSpPr/>
          <p:nvPr/>
        </p:nvSpPr>
        <p:spPr>
          <a:xfrm rot="0" flipH="0" flipV="0">
            <a:off x="19950683" y="1978661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57" name="Freeform 32157"/>
          <p:cNvSpPr/>
          <p:nvPr/>
        </p:nvSpPr>
        <p:spPr>
          <a:xfrm rot="0" flipH="0" flipV="0">
            <a:off x="18501359" y="1978661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58" name="Freeform 32158"/>
          <p:cNvSpPr/>
          <p:nvPr/>
        </p:nvSpPr>
        <p:spPr>
          <a:xfrm rot="0" flipH="0" flipV="0">
            <a:off x="18523884" y="1671262"/>
            <a:ext cx="737682" cy="523025"/>
          </a:xfrm>
          <a:custGeom>
            <a:pathLst>
              <a:path w="6147358" h="4358543">
                <a:moveTo>
                  <a:pt x="6147358" y="4358543"/>
                </a:moveTo>
                <a:cubicBezTo>
                  <a:pt x="5249602" y="1740805"/>
                  <a:pt x="2766988" y="0"/>
                  <a:pt x="0" y="48009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59" name="Freeform 32159"/>
          <p:cNvSpPr/>
          <p:nvPr/>
        </p:nvSpPr>
        <p:spPr>
          <a:xfrm rot="0" flipH="0" flipV="0">
            <a:off x="19972019" y="1678433"/>
            <a:ext cx="0" cy="623315"/>
          </a:xfrm>
          <a:custGeom>
            <a:pathLst>
              <a:path w="0" h="5194300">
                <a:moveTo>
                  <a:pt x="0" y="5194300"/>
                </a:moveTo>
                <a:lnTo>
                  <a:pt x="0" y="0"/>
                </a:lnTo>
                <a:lnTo>
                  <a:pt x="0" y="51943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60" name="Freeform 32160"/>
          <p:cNvSpPr/>
          <p:nvPr/>
        </p:nvSpPr>
        <p:spPr>
          <a:xfrm rot="0" flipH="0" flipV="0">
            <a:off x="16110203" y="8486141"/>
            <a:ext cx="702563" cy="1930907"/>
          </a:xfrm>
          <a:custGeom>
            <a:pathLst>
              <a:path w="5854700" h="16090900">
                <a:moveTo>
                  <a:pt x="5854700" y="16090900"/>
                </a:moveTo>
                <a:lnTo>
                  <a:pt x="5854700" y="0"/>
                </a:lnTo>
                <a:lnTo>
                  <a:pt x="0" y="0"/>
                </a:lnTo>
                <a:lnTo>
                  <a:pt x="0" y="16090900"/>
                </a:lnTo>
                <a:lnTo>
                  <a:pt x="5854700" y="160909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61" name="Freeform 32161"/>
          <p:cNvSpPr/>
          <p:nvPr/>
        </p:nvSpPr>
        <p:spPr>
          <a:xfrm rot="0" flipH="0" flipV="0">
            <a:off x="16357091" y="7239509"/>
            <a:ext cx="336803" cy="336803"/>
          </a:xfrm>
          <a:custGeom>
            <a:pathLst>
              <a:path w="2806700" h="2806700">
                <a:moveTo>
                  <a:pt x="2806700" y="1403350"/>
                </a:moveTo>
                <a:cubicBezTo>
                  <a:pt x="2806700" y="628303"/>
                  <a:pt x="2178397" y="0"/>
                  <a:pt x="1403350" y="0"/>
                </a:cubicBezTo>
                <a:cubicBezTo>
                  <a:pt x="628302" y="0"/>
                  <a:pt x="0" y="628303"/>
                  <a:pt x="0" y="1403350"/>
                </a:cubicBezTo>
                <a:cubicBezTo>
                  <a:pt x="0" y="2178398"/>
                  <a:pt x="628302" y="2806700"/>
                  <a:pt x="1403350" y="2806700"/>
                </a:cubicBezTo>
                <a:cubicBezTo>
                  <a:pt x="2178397" y="2806700"/>
                  <a:pt x="2806700" y="2178398"/>
                  <a:pt x="2806700" y="14033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62" name="Freeform 32162"/>
          <p:cNvSpPr/>
          <p:nvPr/>
        </p:nvSpPr>
        <p:spPr>
          <a:xfrm rot="0" flipH="0" flipV="0">
            <a:off x="16282415" y="9684005"/>
            <a:ext cx="336803" cy="336803"/>
          </a:xfrm>
          <a:custGeom>
            <a:pathLst>
              <a:path w="2806700" h="2806700">
                <a:moveTo>
                  <a:pt x="2806700" y="1403350"/>
                </a:moveTo>
                <a:cubicBezTo>
                  <a:pt x="2806700" y="628309"/>
                  <a:pt x="2178397" y="0"/>
                  <a:pt x="1403350" y="0"/>
                </a:cubicBezTo>
                <a:cubicBezTo>
                  <a:pt x="628302" y="0"/>
                  <a:pt x="0" y="628309"/>
                  <a:pt x="0" y="1403350"/>
                </a:cubicBezTo>
                <a:cubicBezTo>
                  <a:pt x="0" y="2178392"/>
                  <a:pt x="628302" y="2806700"/>
                  <a:pt x="1403350" y="2806700"/>
                </a:cubicBezTo>
                <a:cubicBezTo>
                  <a:pt x="2178397" y="2806700"/>
                  <a:pt x="2806700" y="2178392"/>
                  <a:pt x="2806700" y="14033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63" name="Freeform 32163"/>
          <p:cNvSpPr/>
          <p:nvPr/>
        </p:nvSpPr>
        <p:spPr>
          <a:xfrm rot="0" flipH="0" flipV="0">
            <a:off x="16812767" y="6026405"/>
            <a:ext cx="877823" cy="2107691"/>
          </a:xfrm>
          <a:custGeom>
            <a:pathLst>
              <a:path w="7315200" h="17564100">
                <a:moveTo>
                  <a:pt x="0" y="0"/>
                </a:moveTo>
                <a:lnTo>
                  <a:pt x="0" y="17564100"/>
                </a:lnTo>
                <a:lnTo>
                  <a:pt x="7315200" y="17564100"/>
                </a:lnTo>
                <a:lnTo>
                  <a:pt x="7315200" y="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64" name="Freeform 32164"/>
          <p:cNvSpPr/>
          <p:nvPr/>
        </p:nvSpPr>
        <p:spPr>
          <a:xfrm rot="0" flipH="0" flipV="0">
            <a:off x="16937735" y="7082537"/>
            <a:ext cx="336803" cy="336803"/>
          </a:xfrm>
          <a:custGeom>
            <a:pathLst>
              <a:path w="2806700" h="2806700">
                <a:moveTo>
                  <a:pt x="2806700" y="1403350"/>
                </a:moveTo>
                <a:cubicBezTo>
                  <a:pt x="2806700" y="628303"/>
                  <a:pt x="2178397" y="0"/>
                  <a:pt x="1403350" y="0"/>
                </a:cubicBezTo>
                <a:cubicBezTo>
                  <a:pt x="628302" y="0"/>
                  <a:pt x="0" y="628303"/>
                  <a:pt x="0" y="1403350"/>
                </a:cubicBezTo>
                <a:cubicBezTo>
                  <a:pt x="0" y="2178398"/>
                  <a:pt x="628302" y="2806700"/>
                  <a:pt x="1403350" y="2806700"/>
                </a:cubicBezTo>
                <a:cubicBezTo>
                  <a:pt x="2178397" y="2806700"/>
                  <a:pt x="2806700" y="2178398"/>
                  <a:pt x="2806700" y="14033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65" name="Freeform 32165"/>
          <p:cNvSpPr/>
          <p:nvPr/>
        </p:nvSpPr>
        <p:spPr>
          <a:xfrm rot="0" flipH="0" flipV="0">
            <a:off x="16812767" y="8134097"/>
            <a:ext cx="877823" cy="2282951"/>
          </a:xfrm>
          <a:custGeom>
            <a:pathLst>
              <a:path w="7315200" h="19024600">
                <a:moveTo>
                  <a:pt x="0" y="0"/>
                </a:moveTo>
                <a:lnTo>
                  <a:pt x="0" y="19024600"/>
                </a:lnTo>
                <a:lnTo>
                  <a:pt x="7315200" y="19024600"/>
                </a:lnTo>
                <a:lnTo>
                  <a:pt x="7315200" y="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66" name="Freeform 32166"/>
          <p:cNvSpPr/>
          <p:nvPr/>
        </p:nvSpPr>
        <p:spPr>
          <a:xfrm rot="0" flipH="0" flipV="0">
            <a:off x="16911827" y="8931149"/>
            <a:ext cx="336803" cy="336803"/>
          </a:xfrm>
          <a:custGeom>
            <a:pathLst>
              <a:path w="2806700" h="2806700">
                <a:moveTo>
                  <a:pt x="2806700" y="1403350"/>
                </a:moveTo>
                <a:cubicBezTo>
                  <a:pt x="2806700" y="628309"/>
                  <a:pt x="2178397" y="0"/>
                  <a:pt x="1403350" y="0"/>
                </a:cubicBezTo>
                <a:cubicBezTo>
                  <a:pt x="628302" y="0"/>
                  <a:pt x="0" y="628309"/>
                  <a:pt x="0" y="1403350"/>
                </a:cubicBezTo>
                <a:cubicBezTo>
                  <a:pt x="0" y="2178392"/>
                  <a:pt x="628302" y="2806700"/>
                  <a:pt x="1403350" y="2806700"/>
                </a:cubicBezTo>
                <a:cubicBezTo>
                  <a:pt x="2178397" y="2806700"/>
                  <a:pt x="2806700" y="2178392"/>
                  <a:pt x="2806700" y="14033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67" name="Freeform 32167"/>
          <p:cNvSpPr/>
          <p:nvPr/>
        </p:nvSpPr>
        <p:spPr>
          <a:xfrm rot="0" flipH="0" flipV="0">
            <a:off x="16110203" y="6026405"/>
            <a:ext cx="702563" cy="2459735"/>
          </a:xfrm>
          <a:custGeom>
            <a:pathLst>
              <a:path w="5854700" h="20497800">
                <a:moveTo>
                  <a:pt x="5854700" y="20497800"/>
                </a:moveTo>
                <a:lnTo>
                  <a:pt x="0" y="20497800"/>
                </a:lnTo>
                <a:lnTo>
                  <a:pt x="0" y="0"/>
                </a:lnTo>
                <a:lnTo>
                  <a:pt x="5854700" y="0"/>
                </a:lnTo>
                <a:lnTo>
                  <a:pt x="5854700" y="204978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68" name="Freeform 32168"/>
          <p:cNvSpPr/>
          <p:nvPr/>
        </p:nvSpPr>
        <p:spPr>
          <a:xfrm rot="0" flipH="0" flipV="0">
            <a:off x="16812767" y="7955789"/>
            <a:ext cx="0" cy="19811"/>
          </a:xfrm>
          <a:custGeom>
            <a:pathLst>
              <a:path w="0"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69" name="Freeform 32169"/>
          <p:cNvSpPr/>
          <p:nvPr/>
        </p:nvSpPr>
        <p:spPr>
          <a:xfrm rot="0" flipH="0" flipV="0">
            <a:off x="17690591" y="7954265"/>
            <a:ext cx="0" cy="10667"/>
          </a:xfrm>
          <a:custGeom>
            <a:pathLst>
              <a:path w="0" h="88900">
                <a:moveTo>
                  <a:pt x="0" y="889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70" name="Freeform 32170"/>
          <p:cNvSpPr/>
          <p:nvPr/>
        </p:nvSpPr>
        <p:spPr>
          <a:xfrm rot="0" flipH="0" flipV="0">
            <a:off x="16768571" y="7964933"/>
            <a:ext cx="966215" cy="0"/>
          </a:xfrm>
          <a:custGeom>
            <a:pathLst>
              <a:path w="8051800" h="0">
                <a:moveTo>
                  <a:pt x="0" y="0"/>
                </a:moveTo>
                <a:lnTo>
                  <a:pt x="8051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71" name="Freeform 32171"/>
          <p:cNvSpPr/>
          <p:nvPr/>
        </p:nvSpPr>
        <p:spPr>
          <a:xfrm rot="0" flipH="0" flipV="0">
            <a:off x="16789907" y="7942073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72" name="Freeform 32172"/>
          <p:cNvSpPr/>
          <p:nvPr/>
        </p:nvSpPr>
        <p:spPr>
          <a:xfrm rot="0" flipH="0" flipV="0">
            <a:off x="17669255" y="7942073"/>
            <a:ext cx="42671" cy="44195"/>
          </a:xfrm>
          <a:custGeom>
            <a:pathLst>
              <a:path w="355600" h="368300">
                <a:moveTo>
                  <a:pt x="0" y="368300"/>
                </a:moveTo>
                <a:lnTo>
                  <a:pt x="35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73" name="Freeform 32173"/>
          <p:cNvSpPr/>
          <p:nvPr/>
        </p:nvSpPr>
        <p:spPr>
          <a:xfrm rot="0" flipH="0" flipV="0">
            <a:off x="16812767" y="7954265"/>
            <a:ext cx="0" cy="39623"/>
          </a:xfrm>
          <a:custGeom>
            <a:pathLst>
              <a:path w="0" h="330200">
                <a:moveTo>
                  <a:pt x="0" y="3302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74" name="Freeform 32174"/>
          <p:cNvSpPr/>
          <p:nvPr/>
        </p:nvSpPr>
        <p:spPr>
          <a:xfrm rot="0" flipH="0" flipV="0">
            <a:off x="16110203" y="7954265"/>
            <a:ext cx="0" cy="28955"/>
          </a:xfrm>
          <a:custGeom>
            <a:pathLst>
              <a:path w="0" h="241300">
                <a:moveTo>
                  <a:pt x="0" y="241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75" name="Freeform 32175"/>
          <p:cNvSpPr/>
          <p:nvPr/>
        </p:nvSpPr>
        <p:spPr>
          <a:xfrm rot="0" flipH="0" flipV="0">
            <a:off x="16066007" y="7964933"/>
            <a:ext cx="789431" cy="0"/>
          </a:xfrm>
          <a:custGeom>
            <a:pathLst>
              <a:path w="6578600" h="0">
                <a:moveTo>
                  <a:pt x="6578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76" name="Freeform 32176"/>
          <p:cNvSpPr/>
          <p:nvPr/>
        </p:nvSpPr>
        <p:spPr>
          <a:xfrm rot="0" flipH="0" flipV="0">
            <a:off x="16789907" y="7942073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77" name="Freeform 32177"/>
          <p:cNvSpPr/>
          <p:nvPr/>
        </p:nvSpPr>
        <p:spPr>
          <a:xfrm rot="0" flipH="0" flipV="0">
            <a:off x="16087343" y="7942073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78" name="Freeform 32178"/>
          <p:cNvSpPr/>
          <p:nvPr/>
        </p:nvSpPr>
        <p:spPr>
          <a:xfrm rot="0" flipH="0" flipV="0">
            <a:off x="17408651" y="10417049"/>
            <a:ext cx="50291" cy="0"/>
          </a:xfrm>
          <a:custGeom>
            <a:pathLst>
              <a:path w="419100" h="0">
                <a:moveTo>
                  <a:pt x="0" y="0"/>
                </a:moveTo>
                <a:lnTo>
                  <a:pt x="419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79" name="Freeform 32179"/>
          <p:cNvSpPr/>
          <p:nvPr/>
        </p:nvSpPr>
        <p:spPr>
          <a:xfrm rot="0" flipH="0" flipV="0">
            <a:off x="17420843" y="8134097"/>
            <a:ext cx="38099" cy="0"/>
          </a:xfrm>
          <a:custGeom>
            <a:pathLst>
              <a:path w="317500" h="0">
                <a:moveTo>
                  <a:pt x="0" y="0"/>
                </a:moveTo>
                <a:lnTo>
                  <a:pt x="317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80" name="Freeform 32180"/>
          <p:cNvSpPr/>
          <p:nvPr/>
        </p:nvSpPr>
        <p:spPr>
          <a:xfrm rot="0" flipH="0" flipV="0">
            <a:off x="17448275" y="8089901"/>
            <a:ext cx="0" cy="2371343"/>
          </a:xfrm>
          <a:custGeom>
            <a:pathLst>
              <a:path w="0" h="19761200">
                <a:moveTo>
                  <a:pt x="0" y="197612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81" name="Freeform 32181"/>
          <p:cNvSpPr/>
          <p:nvPr/>
        </p:nvSpPr>
        <p:spPr>
          <a:xfrm rot="0" flipH="0" flipV="0">
            <a:off x="17426939" y="10395713"/>
            <a:ext cx="42671" cy="44195"/>
          </a:xfrm>
          <a:custGeom>
            <a:pathLst>
              <a:path w="355600" h="368300">
                <a:moveTo>
                  <a:pt x="0" y="0"/>
                </a:moveTo>
                <a:lnTo>
                  <a:pt x="3556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82" name="Freeform 32182"/>
          <p:cNvSpPr/>
          <p:nvPr/>
        </p:nvSpPr>
        <p:spPr>
          <a:xfrm rot="0" flipH="0" flipV="0">
            <a:off x="17426939" y="8111237"/>
            <a:ext cx="42671" cy="44195"/>
          </a:xfrm>
          <a:custGeom>
            <a:pathLst>
              <a:path w="355600" h="368300">
                <a:moveTo>
                  <a:pt x="3556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83" name="Freeform 32183"/>
          <p:cNvSpPr/>
          <p:nvPr/>
        </p:nvSpPr>
        <p:spPr>
          <a:xfrm rot="0" flipH="0" flipV="0">
            <a:off x="17437607" y="8134097"/>
            <a:ext cx="71627" cy="0"/>
          </a:xfrm>
          <a:custGeom>
            <a:pathLst>
              <a:path w="596900" h="0">
                <a:moveTo>
                  <a:pt x="596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84" name="Freeform 32184"/>
          <p:cNvSpPr/>
          <p:nvPr/>
        </p:nvSpPr>
        <p:spPr>
          <a:xfrm rot="0" flipH="0" flipV="0">
            <a:off x="17437607" y="6026405"/>
            <a:ext cx="102107" cy="0"/>
          </a:xfrm>
          <a:custGeom>
            <a:pathLst>
              <a:path w="850900" h="0">
                <a:moveTo>
                  <a:pt x="850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85" name="Freeform 32185"/>
          <p:cNvSpPr/>
          <p:nvPr/>
        </p:nvSpPr>
        <p:spPr>
          <a:xfrm rot="0" flipH="0" flipV="0">
            <a:off x="17448275" y="5982209"/>
            <a:ext cx="0" cy="2196083"/>
          </a:xfrm>
          <a:custGeom>
            <a:pathLst>
              <a:path w="0" h="18300700">
                <a:moveTo>
                  <a:pt x="0" y="183007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86" name="Freeform 32186"/>
          <p:cNvSpPr/>
          <p:nvPr/>
        </p:nvSpPr>
        <p:spPr>
          <a:xfrm rot="0" flipH="0" flipV="0">
            <a:off x="17426939" y="8111237"/>
            <a:ext cx="42671" cy="44195"/>
          </a:xfrm>
          <a:custGeom>
            <a:pathLst>
              <a:path w="355600" h="368300">
                <a:moveTo>
                  <a:pt x="0" y="0"/>
                </a:moveTo>
                <a:lnTo>
                  <a:pt x="3556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87" name="Freeform 32187"/>
          <p:cNvSpPr/>
          <p:nvPr/>
        </p:nvSpPr>
        <p:spPr>
          <a:xfrm rot="0" flipH="0" flipV="0">
            <a:off x="17426939" y="6005069"/>
            <a:ext cx="42671" cy="42671"/>
          </a:xfrm>
          <a:custGeom>
            <a:pathLst>
              <a:path w="355600" h="355600">
                <a:moveTo>
                  <a:pt x="3556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88" name="Freeform 32188"/>
          <p:cNvSpPr/>
          <p:nvPr/>
        </p:nvSpPr>
        <p:spPr>
          <a:xfrm rot="0" flipH="0" flipV="0">
            <a:off x="16812767" y="10095485"/>
            <a:ext cx="0" cy="304799"/>
          </a:xfrm>
          <a:custGeom>
            <a:pathLst>
              <a:path w="0" h="2540000">
                <a:moveTo>
                  <a:pt x="0" y="25400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89" name="Freeform 32189"/>
          <p:cNvSpPr/>
          <p:nvPr/>
        </p:nvSpPr>
        <p:spPr>
          <a:xfrm rot="0" flipH="0" flipV="0">
            <a:off x="17690591" y="10095485"/>
            <a:ext cx="0" cy="304799"/>
          </a:xfrm>
          <a:custGeom>
            <a:pathLst>
              <a:path w="0" h="2540000">
                <a:moveTo>
                  <a:pt x="0" y="25400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90" name="Freeform 32190"/>
          <p:cNvSpPr/>
          <p:nvPr/>
        </p:nvSpPr>
        <p:spPr>
          <a:xfrm rot="0" flipH="0" flipV="0">
            <a:off x="16768571" y="10106153"/>
            <a:ext cx="966215" cy="0"/>
          </a:xfrm>
          <a:custGeom>
            <a:pathLst>
              <a:path w="8051800" h="0">
                <a:moveTo>
                  <a:pt x="0" y="0"/>
                </a:moveTo>
                <a:lnTo>
                  <a:pt x="8051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91" name="Freeform 32191"/>
          <p:cNvSpPr/>
          <p:nvPr/>
        </p:nvSpPr>
        <p:spPr>
          <a:xfrm rot="0" flipH="0" flipV="0">
            <a:off x="16789907" y="10084817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92" name="Freeform 32192"/>
          <p:cNvSpPr/>
          <p:nvPr/>
        </p:nvSpPr>
        <p:spPr>
          <a:xfrm rot="0" flipH="0" flipV="0">
            <a:off x="17669255" y="10084817"/>
            <a:ext cx="42671" cy="44195"/>
          </a:xfrm>
          <a:custGeom>
            <a:pathLst>
              <a:path w="355600" h="368300">
                <a:moveTo>
                  <a:pt x="0" y="368300"/>
                </a:moveTo>
                <a:lnTo>
                  <a:pt x="35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93" name="Freeform 32193"/>
          <p:cNvSpPr/>
          <p:nvPr/>
        </p:nvSpPr>
        <p:spPr>
          <a:xfrm rot="0" flipH="0" flipV="0">
            <a:off x="16812767" y="10095485"/>
            <a:ext cx="0" cy="80771"/>
          </a:xfrm>
          <a:custGeom>
            <a:pathLst>
              <a:path w="0" h="673100">
                <a:moveTo>
                  <a:pt x="0" y="6731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94" name="Freeform 32194"/>
          <p:cNvSpPr/>
          <p:nvPr/>
        </p:nvSpPr>
        <p:spPr>
          <a:xfrm rot="0" flipH="0" flipV="0">
            <a:off x="16110203" y="10095485"/>
            <a:ext cx="0" cy="79247"/>
          </a:xfrm>
          <a:custGeom>
            <a:pathLst>
              <a:path w="0" h="660400">
                <a:moveTo>
                  <a:pt x="0" y="6604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95" name="Freeform 32195"/>
          <p:cNvSpPr/>
          <p:nvPr/>
        </p:nvSpPr>
        <p:spPr>
          <a:xfrm rot="0" flipH="0" flipV="0">
            <a:off x="16066007" y="10106153"/>
            <a:ext cx="789431" cy="0"/>
          </a:xfrm>
          <a:custGeom>
            <a:pathLst>
              <a:path w="6578600" h="0">
                <a:moveTo>
                  <a:pt x="6578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96" name="Freeform 32196"/>
          <p:cNvSpPr/>
          <p:nvPr/>
        </p:nvSpPr>
        <p:spPr>
          <a:xfrm rot="0" flipH="0" flipV="0">
            <a:off x="16789907" y="10084817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97" name="Freeform 32197"/>
          <p:cNvSpPr/>
          <p:nvPr/>
        </p:nvSpPr>
        <p:spPr>
          <a:xfrm rot="0" flipH="0" flipV="0">
            <a:off x="16087343" y="10084817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98" name="Freeform 32198"/>
          <p:cNvSpPr/>
          <p:nvPr/>
        </p:nvSpPr>
        <p:spPr>
          <a:xfrm rot="0" flipH="0" flipV="0">
            <a:off x="18216371" y="9929369"/>
            <a:ext cx="702563" cy="1053083"/>
          </a:xfrm>
          <a:custGeom>
            <a:pathLst>
              <a:path w="5854700" h="8775700">
                <a:moveTo>
                  <a:pt x="5854700" y="87757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199" name="Freeform 32199"/>
          <p:cNvSpPr/>
          <p:nvPr/>
        </p:nvSpPr>
        <p:spPr>
          <a:xfrm rot="0" flipH="0" flipV="0">
            <a:off x="19972019" y="10375901"/>
            <a:ext cx="352043" cy="0"/>
          </a:xfrm>
          <a:custGeom>
            <a:pathLst>
              <a:path w="2933700" h="0">
                <a:moveTo>
                  <a:pt x="2933700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00" name="Freeform 32200"/>
          <p:cNvSpPr/>
          <p:nvPr/>
        </p:nvSpPr>
        <p:spPr>
          <a:xfrm rot="0" flipH="0" flipV="0">
            <a:off x="19972019" y="10903205"/>
            <a:ext cx="352043" cy="0"/>
          </a:xfrm>
          <a:custGeom>
            <a:pathLst>
              <a:path w="2933700" h="0">
                <a:moveTo>
                  <a:pt x="2933700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01" name="Freeform 32201"/>
          <p:cNvSpPr/>
          <p:nvPr/>
        </p:nvSpPr>
        <p:spPr>
          <a:xfrm rot="0" flipH="0" flipV="0">
            <a:off x="18216371" y="6767069"/>
            <a:ext cx="702563" cy="3162299"/>
          </a:xfrm>
          <a:custGeom>
            <a:pathLst>
              <a:path w="5854700" h="26352500">
                <a:moveTo>
                  <a:pt x="0" y="26352500"/>
                </a:moveTo>
                <a:lnTo>
                  <a:pt x="0" y="8788400"/>
                </a:lnTo>
                <a:lnTo>
                  <a:pt x="58547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02" name="Freeform 32202"/>
          <p:cNvSpPr/>
          <p:nvPr/>
        </p:nvSpPr>
        <p:spPr>
          <a:xfrm rot="0" flipH="0" flipV="0">
            <a:off x="19972019" y="7236461"/>
            <a:ext cx="352043" cy="0"/>
          </a:xfrm>
          <a:custGeom>
            <a:pathLst>
              <a:path w="2933700" h="0">
                <a:moveTo>
                  <a:pt x="2933700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03" name="Freeform 32203"/>
          <p:cNvSpPr/>
          <p:nvPr/>
        </p:nvSpPr>
        <p:spPr>
          <a:xfrm rot="0" flipH="0" flipV="0">
            <a:off x="19972019" y="7763765"/>
            <a:ext cx="352043" cy="0"/>
          </a:xfrm>
          <a:custGeom>
            <a:pathLst>
              <a:path w="2933700" h="0">
                <a:moveTo>
                  <a:pt x="2933700" y="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04" name="Freeform 32204"/>
          <p:cNvSpPr/>
          <p:nvPr/>
        </p:nvSpPr>
        <p:spPr>
          <a:xfrm rot="0" flipH="0" flipV="0">
            <a:off x="20705063" y="2761997"/>
            <a:ext cx="356615" cy="0"/>
          </a:xfrm>
          <a:custGeom>
            <a:pathLst>
              <a:path w="2971800" h="0">
                <a:moveTo>
                  <a:pt x="0" y="0"/>
                </a:moveTo>
                <a:lnTo>
                  <a:pt x="29718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05" name="Freeform 32205"/>
          <p:cNvSpPr/>
          <p:nvPr/>
        </p:nvSpPr>
        <p:spPr>
          <a:xfrm rot="0" flipH="0" flipV="0">
            <a:off x="20705063" y="2830577"/>
            <a:ext cx="268223" cy="0"/>
          </a:xfrm>
          <a:custGeom>
            <a:pathLst>
              <a:path w="2235200" h="0">
                <a:moveTo>
                  <a:pt x="0" y="0"/>
                </a:moveTo>
                <a:lnTo>
                  <a:pt x="2235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06" name="Freeform 32206"/>
          <p:cNvSpPr/>
          <p:nvPr/>
        </p:nvSpPr>
        <p:spPr>
          <a:xfrm rot="0" flipH="0" flipV="0">
            <a:off x="20705063" y="2912873"/>
            <a:ext cx="181355" cy="0"/>
          </a:xfrm>
          <a:custGeom>
            <a:pathLst>
              <a:path w="1511300" h="0">
                <a:moveTo>
                  <a:pt x="0" y="0"/>
                </a:moveTo>
                <a:lnTo>
                  <a:pt x="15113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07" name="Freeform 32207"/>
          <p:cNvSpPr/>
          <p:nvPr/>
        </p:nvSpPr>
        <p:spPr>
          <a:xfrm rot="0" flipH="0" flipV="0">
            <a:off x="2468879" y="16680688"/>
            <a:ext cx="50291" cy="137159"/>
          </a:xfrm>
          <a:custGeom>
            <a:pathLst>
              <a:path w="419100" h="1143000">
                <a:moveTo>
                  <a:pt x="266700" y="203200"/>
                </a:moveTo>
                <a:lnTo>
                  <a:pt x="101600" y="330200"/>
                </a:lnTo>
                <a:lnTo>
                  <a:pt x="76200" y="3302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30200"/>
                </a:lnTo>
                <a:lnTo>
                  <a:pt x="25400" y="3175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79400"/>
                </a:lnTo>
                <a:lnTo>
                  <a:pt x="12700" y="254000"/>
                </a:lnTo>
                <a:lnTo>
                  <a:pt x="25400" y="241300"/>
                </a:lnTo>
                <a:lnTo>
                  <a:pt x="3302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12700"/>
                </a:lnTo>
                <a:lnTo>
                  <a:pt x="406400" y="25400"/>
                </a:lnTo>
                <a:lnTo>
                  <a:pt x="419100" y="38100"/>
                </a:lnTo>
                <a:lnTo>
                  <a:pt x="419100" y="50800"/>
                </a:lnTo>
                <a:lnTo>
                  <a:pt x="419100" y="63500"/>
                </a:lnTo>
                <a:lnTo>
                  <a:pt x="139700" y="1092200"/>
                </a:lnTo>
                <a:lnTo>
                  <a:pt x="127000" y="1117600"/>
                </a:lnTo>
                <a:lnTo>
                  <a:pt x="127000" y="1130300"/>
                </a:lnTo>
                <a:lnTo>
                  <a:pt x="114300" y="1130300"/>
                </a:lnTo>
                <a:lnTo>
                  <a:pt x="88900" y="1143000"/>
                </a:lnTo>
                <a:lnTo>
                  <a:pt x="63500" y="1130300"/>
                </a:lnTo>
                <a:lnTo>
                  <a:pt x="50800" y="1130300"/>
                </a:lnTo>
                <a:lnTo>
                  <a:pt x="50800" y="1117600"/>
                </a:lnTo>
                <a:lnTo>
                  <a:pt x="38100" y="1104900"/>
                </a:lnTo>
                <a:lnTo>
                  <a:pt x="25400" y="1092200"/>
                </a:lnTo>
                <a:lnTo>
                  <a:pt x="25400" y="1079500"/>
                </a:lnTo>
                <a:lnTo>
                  <a:pt x="25400" y="1066800"/>
                </a:lnTo>
                <a:lnTo>
                  <a:pt x="266700" y="203200"/>
                </a:lnTo>
                <a:close/>
                <a:moveTo>
                  <a:pt x="2667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08" name="Freeform 32208"/>
          <p:cNvSpPr/>
          <p:nvPr/>
        </p:nvSpPr>
        <p:spPr>
          <a:xfrm rot="0" flipH="0" flipV="0">
            <a:off x="2505455" y="16796512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52400"/>
                </a:lnTo>
                <a:lnTo>
                  <a:pt x="101600" y="165100"/>
                </a:lnTo>
                <a:lnTo>
                  <a:pt x="88900" y="165100"/>
                </a:lnTo>
                <a:lnTo>
                  <a:pt x="63500" y="1778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09" name="Picture 32209"/>
          <p:cNvPicPr>
            <a:picLocks noChangeAspect="0" noChangeArrowheads="1"/>
          </p:cNvPicPr>
          <p:nvPr/>
        </p:nvPicPr>
        <p:blipFill>
          <a:blip r:embed="rId322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96388" y="16667989"/>
            <a:ext cx="235711" cy="182371"/>
          </a:xfrm>
          <a:prstGeom prst="rect">
            <a:avLst/>
          </a:prstGeom>
          <a:noFill/>
          <a:extLst/>
        </p:spPr>
      </p:pic>
      <p:sp>
        <p:nvSpPr>
          <p:cNvPr id="32210" name="Freeform 32210"/>
          <p:cNvSpPr/>
          <p:nvPr/>
        </p:nvSpPr>
        <p:spPr>
          <a:xfrm rot="0" flipH="0" flipV="0">
            <a:off x="2900172" y="16721837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11" name="Picture 32211"/>
          <p:cNvPicPr>
            <a:picLocks noChangeAspect="0" noChangeArrowheads="1"/>
          </p:cNvPicPr>
          <p:nvPr/>
        </p:nvPicPr>
        <p:blipFill>
          <a:blip r:embed="rId322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983483" y="16709137"/>
            <a:ext cx="106172" cy="121411"/>
          </a:xfrm>
          <a:prstGeom prst="rect">
            <a:avLst/>
          </a:prstGeom>
          <a:noFill/>
          <a:extLst/>
        </p:spPr>
      </p:pic>
      <p:sp>
        <p:nvSpPr>
          <p:cNvPr id="32212" name="Freeform 32212"/>
          <p:cNvSpPr/>
          <p:nvPr/>
        </p:nvSpPr>
        <p:spPr>
          <a:xfrm rot="0" flipH="0" flipV="0">
            <a:off x="3096768" y="16721837"/>
            <a:ext cx="76199" cy="96011"/>
          </a:xfrm>
          <a:custGeom>
            <a:pathLst>
              <a:path w="635000" h="800100">
                <a:moveTo>
                  <a:pt x="457200" y="7493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44500"/>
                </a:lnTo>
                <a:lnTo>
                  <a:pt x="127000" y="444500"/>
                </a:lnTo>
                <a:lnTo>
                  <a:pt x="114300" y="444500"/>
                </a:lnTo>
                <a:lnTo>
                  <a:pt x="101600" y="431800"/>
                </a:lnTo>
                <a:lnTo>
                  <a:pt x="76200" y="4191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50800" y="393700"/>
                </a:lnTo>
                <a:lnTo>
                  <a:pt x="381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42900"/>
                </a:lnTo>
                <a:lnTo>
                  <a:pt x="0" y="3302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540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38100"/>
                </a:lnTo>
                <a:lnTo>
                  <a:pt x="63500" y="25400"/>
                </a:lnTo>
                <a:lnTo>
                  <a:pt x="63500" y="12700"/>
                </a:lnTo>
                <a:lnTo>
                  <a:pt x="76200" y="0"/>
                </a:lnTo>
                <a:lnTo>
                  <a:pt x="101600" y="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27000" y="228600"/>
                </a:lnTo>
                <a:lnTo>
                  <a:pt x="114300" y="2413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30200"/>
                </a:lnTo>
                <a:lnTo>
                  <a:pt x="177800" y="3302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444500" y="342900"/>
                </a:lnTo>
                <a:lnTo>
                  <a:pt x="5207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457200" y="749300"/>
                </a:lnTo>
                <a:close/>
                <a:moveTo>
                  <a:pt x="4572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13" name="Picture 32213"/>
          <p:cNvPicPr>
            <a:picLocks noChangeAspect="0" noChangeArrowheads="1"/>
          </p:cNvPicPr>
          <p:nvPr/>
        </p:nvPicPr>
        <p:blipFill>
          <a:blip r:embed="rId322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63316" y="16709136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214" name="Freeform 32214"/>
          <p:cNvSpPr/>
          <p:nvPr/>
        </p:nvSpPr>
        <p:spPr>
          <a:xfrm rot="0" flipH="0" flipV="0">
            <a:off x="3275075" y="16721837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525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15" name="Freeform 32215"/>
          <p:cNvSpPr/>
          <p:nvPr/>
        </p:nvSpPr>
        <p:spPr>
          <a:xfrm rot="0" flipH="0" flipV="0">
            <a:off x="3393947" y="16721837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635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16" name="Freeform 32216"/>
          <p:cNvSpPr/>
          <p:nvPr/>
        </p:nvSpPr>
        <p:spPr>
          <a:xfrm rot="0" flipH="0" flipV="0">
            <a:off x="3480815" y="16721837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270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731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779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049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303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9906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17" name="Picture 32217"/>
          <p:cNvPicPr>
            <a:picLocks noChangeAspect="0" noChangeArrowheads="1"/>
          </p:cNvPicPr>
          <p:nvPr/>
        </p:nvPicPr>
        <p:blipFill>
          <a:blip r:embed="rId322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626611" y="16709137"/>
            <a:ext cx="208788" cy="162559"/>
          </a:xfrm>
          <a:prstGeom prst="rect">
            <a:avLst/>
          </a:prstGeom>
          <a:noFill/>
          <a:extLst/>
        </p:spPr>
      </p:pic>
      <p:pic>
        <p:nvPicPr>
          <p:cNvPr id="32218" name="Picture 32218"/>
          <p:cNvPicPr>
            <a:picLocks noChangeAspect="0" noChangeArrowheads="1"/>
          </p:cNvPicPr>
          <p:nvPr/>
        </p:nvPicPr>
        <p:blipFill>
          <a:blip r:embed="rId322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824731" y="16667989"/>
            <a:ext cx="150368" cy="172211"/>
          </a:xfrm>
          <a:prstGeom prst="rect">
            <a:avLst/>
          </a:prstGeom>
          <a:noFill/>
          <a:extLst/>
        </p:spPr>
      </p:pic>
      <p:sp>
        <p:nvSpPr>
          <p:cNvPr id="32219" name="Freeform 32219"/>
          <p:cNvSpPr/>
          <p:nvPr/>
        </p:nvSpPr>
        <p:spPr>
          <a:xfrm rot="0" flipH="0" flipV="0">
            <a:off x="3954780" y="16721837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525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20" name="Freeform 32220"/>
          <p:cNvSpPr/>
          <p:nvPr/>
        </p:nvSpPr>
        <p:spPr>
          <a:xfrm rot="0" flipH="0" flipV="0">
            <a:off x="4149852" y="16721837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635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21" name="Picture 32221"/>
          <p:cNvPicPr>
            <a:picLocks noChangeAspect="0" noChangeArrowheads="1"/>
          </p:cNvPicPr>
          <p:nvPr/>
        </p:nvPicPr>
        <p:blipFill>
          <a:blip r:embed="rId322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216400" y="16709137"/>
            <a:ext cx="215900" cy="162559"/>
          </a:xfrm>
          <a:prstGeom prst="rect">
            <a:avLst/>
          </a:prstGeom>
          <a:noFill/>
          <a:extLst/>
        </p:spPr>
      </p:pic>
      <p:sp>
        <p:nvSpPr>
          <p:cNvPr id="32222" name="Freeform 32222"/>
          <p:cNvSpPr/>
          <p:nvPr/>
        </p:nvSpPr>
        <p:spPr>
          <a:xfrm rot="0" flipH="0" flipV="0">
            <a:off x="4434839" y="16721837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23" name="Freeform 32223"/>
          <p:cNvSpPr/>
          <p:nvPr/>
        </p:nvSpPr>
        <p:spPr>
          <a:xfrm rot="0" flipH="0" flipV="0">
            <a:off x="4521707" y="16721837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270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76200" y="6477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731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779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049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303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9906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24" name="Picture 32224"/>
          <p:cNvPicPr>
            <a:picLocks noChangeAspect="0" noChangeArrowheads="1"/>
          </p:cNvPicPr>
          <p:nvPr/>
        </p:nvPicPr>
        <p:blipFill>
          <a:blip r:embed="rId322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685791" y="16667989"/>
            <a:ext cx="104647" cy="162560"/>
          </a:xfrm>
          <a:prstGeom prst="rect">
            <a:avLst/>
          </a:prstGeom>
          <a:noFill/>
          <a:extLst/>
        </p:spPr>
      </p:pic>
      <p:sp>
        <p:nvSpPr>
          <p:cNvPr id="32225" name="Freeform 32225"/>
          <p:cNvSpPr/>
          <p:nvPr/>
        </p:nvSpPr>
        <p:spPr>
          <a:xfrm rot="0" flipH="0" flipV="0">
            <a:off x="4786883" y="16721837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26" name="Freeform 32226"/>
          <p:cNvSpPr/>
          <p:nvPr/>
        </p:nvSpPr>
        <p:spPr>
          <a:xfrm rot="0" flipH="0" flipV="0">
            <a:off x="4872228" y="16721837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27" name="Picture 32227"/>
          <p:cNvPicPr>
            <a:picLocks noChangeAspect="0" noChangeArrowheads="1"/>
          </p:cNvPicPr>
          <p:nvPr/>
        </p:nvPicPr>
        <p:blipFill>
          <a:blip r:embed="rId322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955540" y="16709137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228" name="Freeform 32228"/>
          <p:cNvSpPr/>
          <p:nvPr/>
        </p:nvSpPr>
        <p:spPr>
          <a:xfrm rot="0" flipH="0" flipV="0">
            <a:off x="5052059" y="16721837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29" name="Picture 32229"/>
          <p:cNvPicPr>
            <a:picLocks noChangeAspect="0" noChangeArrowheads="1"/>
          </p:cNvPicPr>
          <p:nvPr/>
        </p:nvPicPr>
        <p:blipFill>
          <a:blip r:embed="rId322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35371" y="16709136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230" name="Freeform 32230"/>
          <p:cNvSpPr/>
          <p:nvPr/>
        </p:nvSpPr>
        <p:spPr>
          <a:xfrm rot="0" flipH="0" flipV="0">
            <a:off x="5247131" y="16721837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31" name="Freeform 32231"/>
          <p:cNvSpPr/>
          <p:nvPr/>
        </p:nvSpPr>
        <p:spPr>
          <a:xfrm rot="0" flipH="0" flipV="0">
            <a:off x="5370576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32" name="Freeform 32232"/>
          <p:cNvSpPr/>
          <p:nvPr/>
        </p:nvSpPr>
        <p:spPr>
          <a:xfrm rot="0" flipH="0" flipV="0">
            <a:off x="5532119" y="16721837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60400" y="25400"/>
                </a:lnTo>
                <a:lnTo>
                  <a:pt x="673100" y="25400"/>
                </a:lnTo>
                <a:lnTo>
                  <a:pt x="6858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223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33" name="Picture 32233"/>
          <p:cNvPicPr>
            <a:picLocks noChangeAspect="0" noChangeArrowheads="1"/>
          </p:cNvPicPr>
          <p:nvPr/>
        </p:nvPicPr>
        <p:blipFill>
          <a:blip r:embed="rId322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609336" y="16667989"/>
            <a:ext cx="156463" cy="172211"/>
          </a:xfrm>
          <a:prstGeom prst="rect">
            <a:avLst/>
          </a:prstGeom>
          <a:noFill/>
          <a:extLst/>
        </p:spPr>
      </p:pic>
      <p:sp>
        <p:nvSpPr>
          <p:cNvPr id="32234" name="Freeform 32234"/>
          <p:cNvSpPr/>
          <p:nvPr/>
        </p:nvSpPr>
        <p:spPr>
          <a:xfrm rot="0" flipH="0" flipV="0">
            <a:off x="5750052" y="16721837"/>
            <a:ext cx="85343" cy="96011"/>
          </a:xfrm>
          <a:custGeom>
            <a:pathLst>
              <a:path w="711200" h="800100">
                <a:moveTo>
                  <a:pt x="393700" y="774700"/>
                </a:moveTo>
                <a:lnTo>
                  <a:pt x="381000" y="774700"/>
                </a:lnTo>
                <a:lnTo>
                  <a:pt x="368300" y="7747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304800" y="787400"/>
                </a:lnTo>
                <a:lnTo>
                  <a:pt x="279400" y="787400"/>
                </a:lnTo>
                <a:lnTo>
                  <a:pt x="266700" y="787400"/>
                </a:lnTo>
                <a:lnTo>
                  <a:pt x="241300" y="787400"/>
                </a:lnTo>
                <a:lnTo>
                  <a:pt x="228600" y="7874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096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25400" y="546100"/>
                </a:lnTo>
                <a:lnTo>
                  <a:pt x="25400" y="533400"/>
                </a:lnTo>
                <a:lnTo>
                  <a:pt x="38100" y="520700"/>
                </a:lnTo>
                <a:lnTo>
                  <a:pt x="508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44500"/>
                </a:lnTo>
                <a:lnTo>
                  <a:pt x="114300" y="431800"/>
                </a:lnTo>
                <a:lnTo>
                  <a:pt x="139700" y="419100"/>
                </a:lnTo>
                <a:lnTo>
                  <a:pt x="152400" y="419100"/>
                </a:lnTo>
                <a:lnTo>
                  <a:pt x="165100" y="406400"/>
                </a:lnTo>
                <a:lnTo>
                  <a:pt x="177800" y="406400"/>
                </a:lnTo>
                <a:lnTo>
                  <a:pt x="520700" y="2667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41300"/>
                </a:lnTo>
                <a:lnTo>
                  <a:pt x="571500" y="228600"/>
                </a:lnTo>
                <a:lnTo>
                  <a:pt x="584200" y="215900"/>
                </a:lnTo>
                <a:lnTo>
                  <a:pt x="584200" y="203200"/>
                </a:lnTo>
                <a:lnTo>
                  <a:pt x="596900" y="190500"/>
                </a:lnTo>
                <a:lnTo>
                  <a:pt x="596900" y="165100"/>
                </a:lnTo>
                <a:lnTo>
                  <a:pt x="596900" y="152400"/>
                </a:lnTo>
                <a:lnTo>
                  <a:pt x="584200" y="1397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5080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419100" y="114300"/>
                </a:lnTo>
                <a:lnTo>
                  <a:pt x="406400" y="114300"/>
                </a:lnTo>
                <a:lnTo>
                  <a:pt x="393700" y="1270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42900" y="139700"/>
                </a:lnTo>
                <a:lnTo>
                  <a:pt x="330200" y="139700"/>
                </a:lnTo>
                <a:lnTo>
                  <a:pt x="317500" y="139700"/>
                </a:lnTo>
                <a:lnTo>
                  <a:pt x="304800" y="152400"/>
                </a:lnTo>
                <a:lnTo>
                  <a:pt x="292100" y="152400"/>
                </a:lnTo>
                <a:lnTo>
                  <a:pt x="279400" y="165100"/>
                </a:lnTo>
                <a:lnTo>
                  <a:pt x="266700" y="165100"/>
                </a:lnTo>
                <a:lnTo>
                  <a:pt x="254000" y="165100"/>
                </a:lnTo>
                <a:lnTo>
                  <a:pt x="241300" y="165100"/>
                </a:lnTo>
                <a:lnTo>
                  <a:pt x="228600" y="152400"/>
                </a:lnTo>
                <a:lnTo>
                  <a:pt x="215900" y="152400"/>
                </a:lnTo>
                <a:lnTo>
                  <a:pt x="203200" y="139700"/>
                </a:lnTo>
                <a:lnTo>
                  <a:pt x="203200" y="114300"/>
                </a:lnTo>
                <a:lnTo>
                  <a:pt x="203200" y="88900"/>
                </a:lnTo>
                <a:lnTo>
                  <a:pt x="203200" y="76200"/>
                </a:lnTo>
                <a:lnTo>
                  <a:pt x="215900" y="63500"/>
                </a:lnTo>
                <a:lnTo>
                  <a:pt x="228600" y="63500"/>
                </a:lnTo>
                <a:lnTo>
                  <a:pt x="241300" y="50800"/>
                </a:lnTo>
                <a:lnTo>
                  <a:pt x="254000" y="50800"/>
                </a:lnTo>
                <a:lnTo>
                  <a:pt x="266700" y="381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304800" y="25400"/>
                </a:lnTo>
                <a:lnTo>
                  <a:pt x="317500" y="254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93700" y="12700"/>
                </a:lnTo>
                <a:lnTo>
                  <a:pt x="406400" y="0"/>
                </a:lnTo>
                <a:lnTo>
                  <a:pt x="419100" y="0"/>
                </a:lnTo>
                <a:lnTo>
                  <a:pt x="444500" y="0"/>
                </a:lnTo>
                <a:lnTo>
                  <a:pt x="469900" y="0"/>
                </a:lnTo>
                <a:lnTo>
                  <a:pt x="482600" y="0"/>
                </a:lnTo>
                <a:lnTo>
                  <a:pt x="508000" y="0"/>
                </a:lnTo>
                <a:lnTo>
                  <a:pt x="5207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98500" y="101600"/>
                </a:lnTo>
                <a:lnTo>
                  <a:pt x="698500" y="114300"/>
                </a:lnTo>
                <a:lnTo>
                  <a:pt x="711200" y="127000"/>
                </a:lnTo>
                <a:lnTo>
                  <a:pt x="711200" y="152400"/>
                </a:lnTo>
                <a:lnTo>
                  <a:pt x="711200" y="165100"/>
                </a:lnTo>
                <a:lnTo>
                  <a:pt x="711200" y="177800"/>
                </a:lnTo>
                <a:lnTo>
                  <a:pt x="711200" y="190500"/>
                </a:lnTo>
                <a:lnTo>
                  <a:pt x="711200" y="203200"/>
                </a:lnTo>
                <a:lnTo>
                  <a:pt x="698500" y="228600"/>
                </a:lnTo>
                <a:lnTo>
                  <a:pt x="698500" y="241300"/>
                </a:lnTo>
                <a:lnTo>
                  <a:pt x="685800" y="254000"/>
                </a:lnTo>
                <a:lnTo>
                  <a:pt x="673100" y="266700"/>
                </a:lnTo>
                <a:lnTo>
                  <a:pt x="673100" y="279400"/>
                </a:lnTo>
                <a:lnTo>
                  <a:pt x="660400" y="292100"/>
                </a:lnTo>
                <a:lnTo>
                  <a:pt x="647700" y="3175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46100" y="381000"/>
                </a:lnTo>
                <a:lnTo>
                  <a:pt x="203200" y="520700"/>
                </a:lnTo>
                <a:lnTo>
                  <a:pt x="177800" y="520700"/>
                </a:lnTo>
                <a:lnTo>
                  <a:pt x="1651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397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54000" y="673100"/>
                </a:lnTo>
                <a:lnTo>
                  <a:pt x="266700" y="673100"/>
                </a:lnTo>
                <a:lnTo>
                  <a:pt x="279400" y="673100"/>
                </a:lnTo>
                <a:lnTo>
                  <a:pt x="304800" y="673100"/>
                </a:lnTo>
                <a:lnTo>
                  <a:pt x="3175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93700" y="660400"/>
                </a:lnTo>
                <a:lnTo>
                  <a:pt x="406400" y="660400"/>
                </a:lnTo>
                <a:lnTo>
                  <a:pt x="419100" y="647700"/>
                </a:lnTo>
                <a:lnTo>
                  <a:pt x="444500" y="647700"/>
                </a:lnTo>
                <a:lnTo>
                  <a:pt x="457200" y="647700"/>
                </a:lnTo>
                <a:lnTo>
                  <a:pt x="469900" y="635000"/>
                </a:lnTo>
                <a:lnTo>
                  <a:pt x="482600" y="635000"/>
                </a:lnTo>
                <a:lnTo>
                  <a:pt x="508000" y="635000"/>
                </a:lnTo>
                <a:lnTo>
                  <a:pt x="508000" y="622300"/>
                </a:lnTo>
                <a:lnTo>
                  <a:pt x="520700" y="622300"/>
                </a:lnTo>
                <a:lnTo>
                  <a:pt x="546100" y="622300"/>
                </a:lnTo>
                <a:lnTo>
                  <a:pt x="558800" y="635000"/>
                </a:lnTo>
                <a:lnTo>
                  <a:pt x="571500" y="635000"/>
                </a:lnTo>
                <a:lnTo>
                  <a:pt x="571500" y="647700"/>
                </a:lnTo>
                <a:lnTo>
                  <a:pt x="584200" y="660400"/>
                </a:lnTo>
                <a:lnTo>
                  <a:pt x="584200" y="685800"/>
                </a:lnTo>
                <a:lnTo>
                  <a:pt x="5842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33400" y="736600"/>
                </a:lnTo>
                <a:lnTo>
                  <a:pt x="520700" y="749300"/>
                </a:lnTo>
                <a:lnTo>
                  <a:pt x="508000" y="749300"/>
                </a:lnTo>
                <a:lnTo>
                  <a:pt x="495300" y="749300"/>
                </a:lnTo>
                <a:lnTo>
                  <a:pt x="482600" y="762000"/>
                </a:lnTo>
                <a:lnTo>
                  <a:pt x="457200" y="762000"/>
                </a:lnTo>
                <a:lnTo>
                  <a:pt x="431800" y="7620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35" name="Picture 32235"/>
          <p:cNvPicPr>
            <a:picLocks noChangeAspect="0" noChangeArrowheads="1"/>
          </p:cNvPicPr>
          <p:nvPr/>
        </p:nvPicPr>
        <p:blipFill>
          <a:blip r:embed="rId322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830316" y="16709137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236" name="Freeform 32236"/>
          <p:cNvSpPr/>
          <p:nvPr/>
        </p:nvSpPr>
        <p:spPr>
          <a:xfrm rot="0" flipH="0" flipV="0">
            <a:off x="5926836" y="16721837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37" name="Picture 32237"/>
          <p:cNvPicPr>
            <a:picLocks noChangeAspect="0" noChangeArrowheads="1"/>
          </p:cNvPicPr>
          <p:nvPr/>
        </p:nvPicPr>
        <p:blipFill>
          <a:blip r:embed="rId322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039104" y="16675100"/>
            <a:ext cx="183895" cy="165100"/>
          </a:xfrm>
          <a:prstGeom prst="rect">
            <a:avLst/>
          </a:prstGeom>
          <a:noFill/>
          <a:extLst/>
        </p:spPr>
      </p:pic>
      <p:sp>
        <p:nvSpPr>
          <p:cNvPr id="32238" name="Freeform 32238"/>
          <p:cNvSpPr/>
          <p:nvPr/>
        </p:nvSpPr>
        <p:spPr>
          <a:xfrm rot="0" flipH="0" flipV="0">
            <a:off x="6242303" y="16721837"/>
            <a:ext cx="76199" cy="96011"/>
          </a:xfrm>
          <a:custGeom>
            <a:pathLst>
              <a:path w="635000" h="800100">
                <a:moveTo>
                  <a:pt x="457200" y="7493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44500"/>
                </a:lnTo>
                <a:lnTo>
                  <a:pt x="127000" y="444500"/>
                </a:lnTo>
                <a:lnTo>
                  <a:pt x="114300" y="444500"/>
                </a:lnTo>
                <a:lnTo>
                  <a:pt x="101600" y="431800"/>
                </a:lnTo>
                <a:lnTo>
                  <a:pt x="76200" y="4191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50800" y="393700"/>
                </a:lnTo>
                <a:lnTo>
                  <a:pt x="381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42900"/>
                </a:lnTo>
                <a:lnTo>
                  <a:pt x="0" y="3302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540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38100"/>
                </a:lnTo>
                <a:lnTo>
                  <a:pt x="63500" y="25400"/>
                </a:lnTo>
                <a:lnTo>
                  <a:pt x="63500" y="12700"/>
                </a:lnTo>
                <a:lnTo>
                  <a:pt x="76200" y="0"/>
                </a:lnTo>
                <a:lnTo>
                  <a:pt x="101600" y="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27000" y="228600"/>
                </a:lnTo>
                <a:lnTo>
                  <a:pt x="114300" y="2413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30200"/>
                </a:lnTo>
                <a:lnTo>
                  <a:pt x="177800" y="3302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444500" y="342900"/>
                </a:lnTo>
                <a:lnTo>
                  <a:pt x="5207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457200" y="749300"/>
                </a:lnTo>
                <a:close/>
                <a:moveTo>
                  <a:pt x="4572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39" name="Picture 32239"/>
          <p:cNvPicPr>
            <a:picLocks noChangeAspect="0" noChangeArrowheads="1"/>
          </p:cNvPicPr>
          <p:nvPr/>
        </p:nvPicPr>
        <p:blipFill>
          <a:blip r:embed="rId322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304279" y="16667989"/>
            <a:ext cx="71120" cy="162560"/>
          </a:xfrm>
          <a:prstGeom prst="rect">
            <a:avLst/>
          </a:prstGeom>
          <a:noFill/>
          <a:extLst/>
        </p:spPr>
      </p:pic>
      <p:pic>
        <p:nvPicPr>
          <p:cNvPr id="32240" name="Picture 32240"/>
          <p:cNvPicPr>
            <a:picLocks noChangeAspect="0" noChangeArrowheads="1"/>
          </p:cNvPicPr>
          <p:nvPr/>
        </p:nvPicPr>
        <p:blipFill>
          <a:blip r:embed="rId322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403340" y="16709137"/>
            <a:ext cx="200659" cy="162559"/>
          </a:xfrm>
          <a:prstGeom prst="rect">
            <a:avLst/>
          </a:prstGeom>
          <a:noFill/>
          <a:extLst/>
        </p:spPr>
      </p:pic>
      <p:pic>
        <p:nvPicPr>
          <p:cNvPr id="32241" name="Picture 32241"/>
          <p:cNvPicPr>
            <a:picLocks noChangeAspect="0" noChangeArrowheads="1"/>
          </p:cNvPicPr>
          <p:nvPr/>
        </p:nvPicPr>
        <p:blipFill>
          <a:blip r:embed="rId322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99935" y="16667989"/>
            <a:ext cx="194564" cy="172211"/>
          </a:xfrm>
          <a:prstGeom prst="rect">
            <a:avLst/>
          </a:prstGeom>
          <a:noFill/>
          <a:extLst/>
        </p:spPr>
      </p:pic>
      <p:sp>
        <p:nvSpPr>
          <p:cNvPr id="32242" name="Freeform 32242"/>
          <p:cNvSpPr/>
          <p:nvPr/>
        </p:nvSpPr>
        <p:spPr>
          <a:xfrm rot="0" flipH="0" flipV="0">
            <a:off x="6787895" y="16721837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9017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43" name="Freeform 32243"/>
          <p:cNvSpPr/>
          <p:nvPr/>
        </p:nvSpPr>
        <p:spPr>
          <a:xfrm rot="0" flipH="0" flipV="0">
            <a:off x="6911340" y="16721837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334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44" name="Picture 32244"/>
          <p:cNvPicPr>
            <a:picLocks noChangeAspect="0" noChangeArrowheads="1"/>
          </p:cNvPicPr>
          <p:nvPr/>
        </p:nvPicPr>
        <p:blipFill>
          <a:blip r:embed="rId322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994652" y="16722853"/>
            <a:ext cx="55880" cy="100076"/>
          </a:xfrm>
          <a:prstGeom prst="rect">
            <a:avLst/>
          </a:prstGeom>
          <a:noFill/>
          <a:extLst/>
        </p:spPr>
      </p:pic>
      <p:sp>
        <p:nvSpPr>
          <p:cNvPr id="32245" name="Freeform 32245"/>
          <p:cNvSpPr/>
          <p:nvPr/>
        </p:nvSpPr>
        <p:spPr>
          <a:xfrm rot="0" flipH="0" flipV="0">
            <a:off x="7110983" y="16721837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651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270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731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50800"/>
                </a:lnTo>
                <a:lnTo>
                  <a:pt x="800100" y="635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779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04900"/>
                </a:lnTo>
                <a:lnTo>
                  <a:pt x="4318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30300"/>
                </a:lnTo>
                <a:lnTo>
                  <a:pt x="330200" y="11303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254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46" name="Freeform 32246"/>
          <p:cNvSpPr/>
          <p:nvPr/>
        </p:nvSpPr>
        <p:spPr>
          <a:xfrm rot="0" flipH="0" flipV="0">
            <a:off x="7210043" y="16721836"/>
            <a:ext cx="117347" cy="115823"/>
          </a:xfrm>
          <a:custGeom>
            <a:pathLst>
              <a:path w="977900" h="965200">
                <a:moveTo>
                  <a:pt x="7747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38100"/>
                </a:lnTo>
                <a:lnTo>
                  <a:pt x="508000" y="254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09600" y="63500"/>
                </a:lnTo>
                <a:lnTo>
                  <a:pt x="457200" y="685800"/>
                </a:lnTo>
                <a:lnTo>
                  <a:pt x="685800" y="685800"/>
                </a:lnTo>
                <a:lnTo>
                  <a:pt x="863600" y="38100"/>
                </a:lnTo>
                <a:lnTo>
                  <a:pt x="863600" y="25400"/>
                </a:lnTo>
                <a:lnTo>
                  <a:pt x="876300" y="12700"/>
                </a:lnTo>
                <a:lnTo>
                  <a:pt x="889000" y="0"/>
                </a:lnTo>
                <a:lnTo>
                  <a:pt x="901700" y="0"/>
                </a:lnTo>
                <a:lnTo>
                  <a:pt x="914400" y="0"/>
                </a:lnTo>
                <a:lnTo>
                  <a:pt x="927100" y="0"/>
                </a:lnTo>
                <a:lnTo>
                  <a:pt x="952500" y="0"/>
                </a:lnTo>
                <a:lnTo>
                  <a:pt x="952500" y="12700"/>
                </a:lnTo>
                <a:lnTo>
                  <a:pt x="965200" y="25400"/>
                </a:lnTo>
                <a:lnTo>
                  <a:pt x="965200" y="38100"/>
                </a:lnTo>
                <a:lnTo>
                  <a:pt x="977900" y="50800"/>
                </a:lnTo>
                <a:lnTo>
                  <a:pt x="965200" y="63500"/>
                </a:lnTo>
                <a:lnTo>
                  <a:pt x="800100" y="685800"/>
                </a:lnTo>
                <a:lnTo>
                  <a:pt x="863600" y="685800"/>
                </a:lnTo>
                <a:lnTo>
                  <a:pt x="876300" y="685800"/>
                </a:lnTo>
                <a:lnTo>
                  <a:pt x="901700" y="698500"/>
                </a:lnTo>
                <a:lnTo>
                  <a:pt x="914400" y="711200"/>
                </a:lnTo>
                <a:lnTo>
                  <a:pt x="914400" y="723900"/>
                </a:lnTo>
                <a:lnTo>
                  <a:pt x="914400" y="736600"/>
                </a:lnTo>
                <a:lnTo>
                  <a:pt x="863600" y="927100"/>
                </a:lnTo>
                <a:lnTo>
                  <a:pt x="850900" y="939800"/>
                </a:lnTo>
                <a:lnTo>
                  <a:pt x="838200" y="952500"/>
                </a:lnTo>
                <a:lnTo>
                  <a:pt x="825500" y="965200"/>
                </a:lnTo>
                <a:lnTo>
                  <a:pt x="812800" y="965200"/>
                </a:lnTo>
                <a:lnTo>
                  <a:pt x="800100" y="965200"/>
                </a:lnTo>
                <a:lnTo>
                  <a:pt x="787400" y="965200"/>
                </a:lnTo>
                <a:lnTo>
                  <a:pt x="774700" y="952500"/>
                </a:lnTo>
                <a:lnTo>
                  <a:pt x="762000" y="952500"/>
                </a:lnTo>
                <a:lnTo>
                  <a:pt x="749300" y="939800"/>
                </a:lnTo>
                <a:lnTo>
                  <a:pt x="749300" y="914400"/>
                </a:lnTo>
                <a:lnTo>
                  <a:pt x="749300" y="889000"/>
                </a:lnTo>
                <a:lnTo>
                  <a:pt x="774700" y="800100"/>
                </a:lnTo>
                <a:close/>
                <a:moveTo>
                  <a:pt x="7747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47" name="Picture 32247"/>
          <p:cNvPicPr>
            <a:picLocks noChangeAspect="0" noChangeArrowheads="1"/>
          </p:cNvPicPr>
          <p:nvPr/>
        </p:nvPicPr>
        <p:blipFill>
          <a:blip r:embed="rId322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325359" y="16667989"/>
            <a:ext cx="72643" cy="162560"/>
          </a:xfrm>
          <a:prstGeom prst="rect">
            <a:avLst/>
          </a:prstGeom>
          <a:noFill/>
          <a:extLst/>
        </p:spPr>
      </p:pic>
      <p:sp>
        <p:nvSpPr>
          <p:cNvPr id="32248" name="Freeform 32248"/>
          <p:cNvSpPr/>
          <p:nvPr/>
        </p:nvSpPr>
        <p:spPr>
          <a:xfrm rot="0" flipH="0" flipV="0">
            <a:off x="7373112" y="16721836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620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747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419100" y="25400"/>
                </a:lnTo>
                <a:lnTo>
                  <a:pt x="431800" y="12700"/>
                </a:lnTo>
                <a:lnTo>
                  <a:pt x="444500" y="0"/>
                </a:lnTo>
                <a:lnTo>
                  <a:pt x="457200" y="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49" name="Picture 32249"/>
          <p:cNvPicPr>
            <a:picLocks noChangeAspect="0" noChangeArrowheads="1"/>
          </p:cNvPicPr>
          <p:nvPr/>
        </p:nvPicPr>
        <p:blipFill>
          <a:blip r:embed="rId322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50328" y="16709136"/>
            <a:ext cx="101600" cy="121411"/>
          </a:xfrm>
          <a:prstGeom prst="rect">
            <a:avLst/>
          </a:prstGeom>
          <a:noFill/>
          <a:extLst/>
        </p:spPr>
      </p:pic>
      <p:sp>
        <p:nvSpPr>
          <p:cNvPr id="32250" name="Freeform 32250"/>
          <p:cNvSpPr/>
          <p:nvPr/>
        </p:nvSpPr>
        <p:spPr>
          <a:xfrm rot="0" flipH="0" flipV="0">
            <a:off x="7552944" y="16721837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51" name="Freeform 32251"/>
          <p:cNvSpPr/>
          <p:nvPr/>
        </p:nvSpPr>
        <p:spPr>
          <a:xfrm rot="0" flipH="0" flipV="0">
            <a:off x="7647431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588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52" name="Freeform 32252"/>
          <p:cNvSpPr/>
          <p:nvPr/>
        </p:nvSpPr>
        <p:spPr>
          <a:xfrm rot="0" flipH="0" flipV="0">
            <a:off x="7732775" y="16721837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52500" y="76200"/>
                </a:lnTo>
                <a:lnTo>
                  <a:pt x="952500" y="88900"/>
                </a:lnTo>
                <a:lnTo>
                  <a:pt x="9652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68300" y="7239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53" name="Freeform 32253"/>
          <p:cNvSpPr/>
          <p:nvPr/>
        </p:nvSpPr>
        <p:spPr>
          <a:xfrm rot="0" flipH="0" flipV="0">
            <a:off x="7856219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588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63500" y="7366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54" name="Freeform 32254"/>
          <p:cNvSpPr/>
          <p:nvPr/>
        </p:nvSpPr>
        <p:spPr>
          <a:xfrm rot="0" flipH="0" flipV="0">
            <a:off x="8022336" y="16721837"/>
            <a:ext cx="85343" cy="96011"/>
          </a:xfrm>
          <a:custGeom>
            <a:pathLst>
              <a:path w="711200" h="800100">
                <a:moveTo>
                  <a:pt x="393700" y="774700"/>
                </a:moveTo>
                <a:lnTo>
                  <a:pt x="381000" y="774700"/>
                </a:lnTo>
                <a:lnTo>
                  <a:pt x="355600" y="7747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292100" y="787400"/>
                </a:lnTo>
                <a:lnTo>
                  <a:pt x="279400" y="787400"/>
                </a:lnTo>
                <a:lnTo>
                  <a:pt x="254000" y="787400"/>
                </a:lnTo>
                <a:lnTo>
                  <a:pt x="241300" y="787400"/>
                </a:lnTo>
                <a:lnTo>
                  <a:pt x="228600" y="7874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2700" y="546100"/>
                </a:lnTo>
                <a:lnTo>
                  <a:pt x="25400" y="533400"/>
                </a:lnTo>
                <a:lnTo>
                  <a:pt x="38100" y="520700"/>
                </a:lnTo>
                <a:lnTo>
                  <a:pt x="381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44500"/>
                </a:lnTo>
                <a:lnTo>
                  <a:pt x="114300" y="431800"/>
                </a:lnTo>
                <a:lnTo>
                  <a:pt x="127000" y="419100"/>
                </a:lnTo>
                <a:lnTo>
                  <a:pt x="139700" y="419100"/>
                </a:lnTo>
                <a:lnTo>
                  <a:pt x="165100" y="406400"/>
                </a:lnTo>
                <a:lnTo>
                  <a:pt x="520700" y="2667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41300"/>
                </a:lnTo>
                <a:lnTo>
                  <a:pt x="571500" y="228600"/>
                </a:lnTo>
                <a:lnTo>
                  <a:pt x="584200" y="215900"/>
                </a:lnTo>
                <a:lnTo>
                  <a:pt x="584200" y="203200"/>
                </a:lnTo>
                <a:lnTo>
                  <a:pt x="584200" y="190500"/>
                </a:lnTo>
                <a:lnTo>
                  <a:pt x="584200" y="165100"/>
                </a:lnTo>
                <a:lnTo>
                  <a:pt x="584200" y="1524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31800" y="114300"/>
                </a:lnTo>
                <a:lnTo>
                  <a:pt x="419100" y="114300"/>
                </a:lnTo>
                <a:lnTo>
                  <a:pt x="406400" y="114300"/>
                </a:lnTo>
                <a:lnTo>
                  <a:pt x="381000" y="1270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30200" y="139700"/>
                </a:lnTo>
                <a:lnTo>
                  <a:pt x="317500" y="139700"/>
                </a:lnTo>
                <a:lnTo>
                  <a:pt x="304800" y="139700"/>
                </a:lnTo>
                <a:lnTo>
                  <a:pt x="292100" y="152400"/>
                </a:lnTo>
                <a:lnTo>
                  <a:pt x="279400" y="152400"/>
                </a:lnTo>
                <a:lnTo>
                  <a:pt x="279400" y="165100"/>
                </a:lnTo>
                <a:lnTo>
                  <a:pt x="266700" y="1651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52400"/>
                </a:lnTo>
                <a:lnTo>
                  <a:pt x="203200" y="139700"/>
                </a:lnTo>
                <a:lnTo>
                  <a:pt x="190500" y="114300"/>
                </a:lnTo>
                <a:lnTo>
                  <a:pt x="190500" y="88900"/>
                </a:lnTo>
                <a:lnTo>
                  <a:pt x="203200" y="76200"/>
                </a:lnTo>
                <a:lnTo>
                  <a:pt x="215900" y="63500"/>
                </a:lnTo>
                <a:lnTo>
                  <a:pt x="228600" y="63500"/>
                </a:lnTo>
                <a:lnTo>
                  <a:pt x="241300" y="50800"/>
                </a:lnTo>
                <a:lnTo>
                  <a:pt x="254000" y="381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304800" y="25400"/>
                </a:lnTo>
                <a:lnTo>
                  <a:pt x="317500" y="254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406400" y="0"/>
                </a:lnTo>
                <a:lnTo>
                  <a:pt x="419100" y="0"/>
                </a:lnTo>
                <a:lnTo>
                  <a:pt x="444500" y="0"/>
                </a:lnTo>
                <a:lnTo>
                  <a:pt x="4572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985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711200" y="152400"/>
                </a:lnTo>
                <a:lnTo>
                  <a:pt x="711200" y="165100"/>
                </a:lnTo>
                <a:lnTo>
                  <a:pt x="711200" y="177800"/>
                </a:lnTo>
                <a:lnTo>
                  <a:pt x="698500" y="190500"/>
                </a:lnTo>
                <a:lnTo>
                  <a:pt x="698500" y="203200"/>
                </a:lnTo>
                <a:lnTo>
                  <a:pt x="698500" y="228600"/>
                </a:lnTo>
                <a:lnTo>
                  <a:pt x="685800" y="241300"/>
                </a:lnTo>
                <a:lnTo>
                  <a:pt x="685800" y="254000"/>
                </a:lnTo>
                <a:lnTo>
                  <a:pt x="673100" y="266700"/>
                </a:lnTo>
                <a:lnTo>
                  <a:pt x="660400" y="279400"/>
                </a:lnTo>
                <a:lnTo>
                  <a:pt x="647700" y="2921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81000"/>
                </a:lnTo>
                <a:lnTo>
                  <a:pt x="190500" y="520700"/>
                </a:lnTo>
                <a:lnTo>
                  <a:pt x="177800" y="520700"/>
                </a:lnTo>
                <a:lnTo>
                  <a:pt x="1651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73100"/>
                </a:lnTo>
                <a:lnTo>
                  <a:pt x="266700" y="673100"/>
                </a:lnTo>
                <a:lnTo>
                  <a:pt x="279400" y="673100"/>
                </a:lnTo>
                <a:lnTo>
                  <a:pt x="292100" y="673100"/>
                </a:lnTo>
                <a:lnTo>
                  <a:pt x="317500" y="673100"/>
                </a:lnTo>
                <a:lnTo>
                  <a:pt x="3302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406400" y="660400"/>
                </a:lnTo>
                <a:lnTo>
                  <a:pt x="419100" y="647700"/>
                </a:lnTo>
                <a:lnTo>
                  <a:pt x="431800" y="647700"/>
                </a:lnTo>
                <a:lnTo>
                  <a:pt x="444500" y="647700"/>
                </a:lnTo>
                <a:lnTo>
                  <a:pt x="469900" y="635000"/>
                </a:lnTo>
                <a:lnTo>
                  <a:pt x="482600" y="635000"/>
                </a:lnTo>
                <a:lnTo>
                  <a:pt x="495300" y="635000"/>
                </a:lnTo>
                <a:lnTo>
                  <a:pt x="495300" y="622300"/>
                </a:lnTo>
                <a:lnTo>
                  <a:pt x="520700" y="622300"/>
                </a:lnTo>
                <a:lnTo>
                  <a:pt x="533400" y="622300"/>
                </a:lnTo>
                <a:lnTo>
                  <a:pt x="558800" y="635000"/>
                </a:lnTo>
                <a:lnTo>
                  <a:pt x="571500" y="647700"/>
                </a:lnTo>
                <a:lnTo>
                  <a:pt x="571500" y="660400"/>
                </a:lnTo>
                <a:lnTo>
                  <a:pt x="5842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11200"/>
                </a:lnTo>
                <a:lnTo>
                  <a:pt x="546100" y="723900"/>
                </a:lnTo>
                <a:lnTo>
                  <a:pt x="533400" y="736600"/>
                </a:lnTo>
                <a:lnTo>
                  <a:pt x="520700" y="749300"/>
                </a:lnTo>
                <a:lnTo>
                  <a:pt x="508000" y="749300"/>
                </a:lnTo>
                <a:lnTo>
                  <a:pt x="495300" y="749300"/>
                </a:lnTo>
                <a:lnTo>
                  <a:pt x="482600" y="749300"/>
                </a:lnTo>
                <a:lnTo>
                  <a:pt x="469900" y="762000"/>
                </a:lnTo>
                <a:lnTo>
                  <a:pt x="457200" y="762000"/>
                </a:lnTo>
                <a:lnTo>
                  <a:pt x="431800" y="7620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55" name="Picture 32255"/>
          <p:cNvPicPr>
            <a:picLocks noChangeAspect="0" noChangeArrowheads="1"/>
          </p:cNvPicPr>
          <p:nvPr/>
        </p:nvPicPr>
        <p:blipFill>
          <a:blip r:embed="rId322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084311" y="16709137"/>
            <a:ext cx="124459" cy="162559"/>
          </a:xfrm>
          <a:prstGeom prst="rect">
            <a:avLst/>
          </a:prstGeom>
          <a:noFill/>
          <a:extLst/>
        </p:spPr>
      </p:pic>
      <p:sp>
        <p:nvSpPr>
          <p:cNvPr id="32256" name="Freeform 32256"/>
          <p:cNvSpPr/>
          <p:nvPr/>
        </p:nvSpPr>
        <p:spPr>
          <a:xfrm rot="0" flipH="0" flipV="0">
            <a:off x="8194547" y="16721837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651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270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731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50800"/>
                </a:lnTo>
                <a:lnTo>
                  <a:pt x="800100" y="635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779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049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30300"/>
                </a:lnTo>
                <a:lnTo>
                  <a:pt x="330200" y="11303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254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57" name="Freeform 32257"/>
          <p:cNvSpPr/>
          <p:nvPr/>
        </p:nvSpPr>
        <p:spPr>
          <a:xfrm rot="0" flipH="0" flipV="0">
            <a:off x="8289036" y="16721837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2921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58" name="Freeform 32258"/>
          <p:cNvSpPr/>
          <p:nvPr/>
        </p:nvSpPr>
        <p:spPr>
          <a:xfrm rot="0" flipH="0" flipV="0">
            <a:off x="8378951" y="16721837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52500" y="76200"/>
                </a:lnTo>
                <a:lnTo>
                  <a:pt x="952500" y="88900"/>
                </a:lnTo>
                <a:lnTo>
                  <a:pt x="9652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7874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509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68300" y="7239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59" name="Freeform 32259"/>
          <p:cNvSpPr/>
          <p:nvPr/>
        </p:nvSpPr>
        <p:spPr>
          <a:xfrm rot="0" flipH="0" flipV="0">
            <a:off x="8575547" y="16721836"/>
            <a:ext cx="79247" cy="96011"/>
          </a:xfrm>
          <a:custGeom>
            <a:pathLst>
              <a:path w="660400" h="800100">
                <a:moveTo>
                  <a:pt x="38100" y="723900"/>
                </a:move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47700"/>
                </a:lnTo>
                <a:lnTo>
                  <a:pt x="152400" y="660400"/>
                </a:lnTo>
                <a:lnTo>
                  <a:pt x="165100" y="6604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731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44500" y="596900"/>
                </a:lnTo>
                <a:lnTo>
                  <a:pt x="444500" y="571500"/>
                </a:lnTo>
                <a:lnTo>
                  <a:pt x="457200" y="546100"/>
                </a:lnTo>
                <a:lnTo>
                  <a:pt x="457200" y="533400"/>
                </a:lnTo>
                <a:lnTo>
                  <a:pt x="457200" y="520700"/>
                </a:lnTo>
                <a:lnTo>
                  <a:pt x="457200" y="508000"/>
                </a:lnTo>
                <a:lnTo>
                  <a:pt x="444500" y="495300"/>
                </a:lnTo>
                <a:lnTo>
                  <a:pt x="444500" y="482600"/>
                </a:lnTo>
                <a:lnTo>
                  <a:pt x="431800" y="4699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44500"/>
                </a:lnTo>
                <a:lnTo>
                  <a:pt x="279400" y="444500"/>
                </a:lnTo>
                <a:lnTo>
                  <a:pt x="279400" y="431800"/>
                </a:lnTo>
                <a:lnTo>
                  <a:pt x="2667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207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286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46100" y="165100"/>
                </a:lnTo>
                <a:lnTo>
                  <a:pt x="546100" y="152400"/>
                </a:lnTo>
                <a:lnTo>
                  <a:pt x="5334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292100" y="139700"/>
                </a:lnTo>
                <a:lnTo>
                  <a:pt x="254000" y="152400"/>
                </a:lnTo>
                <a:lnTo>
                  <a:pt x="2413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524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143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71500" y="127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47700" y="88900"/>
                </a:lnTo>
                <a:lnTo>
                  <a:pt x="647700" y="101600"/>
                </a:lnTo>
                <a:lnTo>
                  <a:pt x="660400" y="127000"/>
                </a:lnTo>
                <a:lnTo>
                  <a:pt x="6604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41300"/>
                </a:lnTo>
                <a:lnTo>
                  <a:pt x="647700" y="266700"/>
                </a:lnTo>
                <a:lnTo>
                  <a:pt x="635000" y="279400"/>
                </a:lnTo>
                <a:lnTo>
                  <a:pt x="635000" y="2921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33400" y="406400"/>
                </a:lnTo>
                <a:lnTo>
                  <a:pt x="546100" y="419100"/>
                </a:lnTo>
                <a:lnTo>
                  <a:pt x="546100" y="431800"/>
                </a:lnTo>
                <a:lnTo>
                  <a:pt x="558800" y="444500"/>
                </a:lnTo>
                <a:lnTo>
                  <a:pt x="558800" y="469900"/>
                </a:lnTo>
                <a:lnTo>
                  <a:pt x="571500" y="482600"/>
                </a:lnTo>
                <a:lnTo>
                  <a:pt x="571500" y="495300"/>
                </a:lnTo>
                <a:lnTo>
                  <a:pt x="571500" y="520700"/>
                </a:lnTo>
                <a:lnTo>
                  <a:pt x="571500" y="533400"/>
                </a:lnTo>
                <a:lnTo>
                  <a:pt x="571500" y="546100"/>
                </a:lnTo>
                <a:lnTo>
                  <a:pt x="571500" y="571500"/>
                </a:lnTo>
                <a:lnTo>
                  <a:pt x="558800" y="584200"/>
                </a:lnTo>
                <a:lnTo>
                  <a:pt x="558800" y="609600"/>
                </a:lnTo>
                <a:lnTo>
                  <a:pt x="546100" y="622300"/>
                </a:lnTo>
                <a:lnTo>
                  <a:pt x="546100" y="6350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7874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74700"/>
                </a:lnTo>
                <a:lnTo>
                  <a:pt x="101600" y="762000"/>
                </a:lnTo>
                <a:lnTo>
                  <a:pt x="889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close/>
                <a:moveTo>
                  <a:pt x="381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60" name="Picture 32260"/>
          <p:cNvPicPr>
            <a:picLocks noChangeAspect="0" noChangeArrowheads="1"/>
          </p:cNvPicPr>
          <p:nvPr/>
        </p:nvPicPr>
        <p:blipFill>
          <a:blip r:embed="rId322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651239" y="16667989"/>
            <a:ext cx="365760" cy="210311"/>
          </a:xfrm>
          <a:prstGeom prst="rect">
            <a:avLst/>
          </a:prstGeom>
          <a:noFill/>
          <a:extLst/>
        </p:spPr>
      </p:pic>
      <p:sp>
        <p:nvSpPr>
          <p:cNvPr id="32261" name="Freeform 32261"/>
          <p:cNvSpPr/>
          <p:nvPr/>
        </p:nvSpPr>
        <p:spPr>
          <a:xfrm rot="0" flipH="0" flipV="0">
            <a:off x="9019032" y="16721837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62" name="Freeform 32262"/>
          <p:cNvSpPr/>
          <p:nvPr/>
        </p:nvSpPr>
        <p:spPr>
          <a:xfrm rot="0" flipH="0" flipV="0">
            <a:off x="9136379" y="16721837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63" name="Picture 32263"/>
          <p:cNvPicPr>
            <a:picLocks noChangeAspect="0" noChangeArrowheads="1"/>
          </p:cNvPicPr>
          <p:nvPr/>
        </p:nvPicPr>
        <p:blipFill>
          <a:blip r:embed="rId322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221216" y="16709137"/>
            <a:ext cx="104647" cy="121411"/>
          </a:xfrm>
          <a:prstGeom prst="rect">
            <a:avLst/>
          </a:prstGeom>
          <a:noFill/>
          <a:extLst/>
        </p:spPr>
      </p:pic>
      <p:pic>
        <p:nvPicPr>
          <p:cNvPr id="32264" name="Picture 32264"/>
          <p:cNvPicPr>
            <a:picLocks noChangeAspect="0" noChangeArrowheads="1"/>
          </p:cNvPicPr>
          <p:nvPr/>
        </p:nvPicPr>
        <p:blipFill>
          <a:blip r:embed="rId322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326371" y="16667989"/>
            <a:ext cx="93979" cy="162560"/>
          </a:xfrm>
          <a:prstGeom prst="rect">
            <a:avLst/>
          </a:prstGeom>
          <a:noFill/>
          <a:extLst/>
        </p:spPr>
      </p:pic>
      <p:sp>
        <p:nvSpPr>
          <p:cNvPr id="32265" name="Freeform 32265"/>
          <p:cNvSpPr/>
          <p:nvPr/>
        </p:nvSpPr>
        <p:spPr>
          <a:xfrm rot="0" flipH="0" flipV="0">
            <a:off x="9471659" y="16721836"/>
            <a:ext cx="79247" cy="96011"/>
          </a:xfrm>
          <a:custGeom>
            <a:pathLst>
              <a:path w="660400" h="800100">
                <a:moveTo>
                  <a:pt x="25400" y="723900"/>
                </a:move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38100" y="6350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65100" y="6604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032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44500" y="482600"/>
                </a:lnTo>
                <a:lnTo>
                  <a:pt x="431800" y="4699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445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30200"/>
                </a:lnTo>
                <a:lnTo>
                  <a:pt x="4318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286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46100" y="165100"/>
                </a:lnTo>
                <a:lnTo>
                  <a:pt x="533400" y="152400"/>
                </a:lnTo>
                <a:lnTo>
                  <a:pt x="5334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41300" y="152400"/>
                </a:lnTo>
                <a:lnTo>
                  <a:pt x="2159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52400" y="1143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15900"/>
                </a:lnTo>
                <a:lnTo>
                  <a:pt x="647700" y="228600"/>
                </a:lnTo>
                <a:lnTo>
                  <a:pt x="647700" y="241300"/>
                </a:lnTo>
                <a:lnTo>
                  <a:pt x="635000" y="266700"/>
                </a:lnTo>
                <a:lnTo>
                  <a:pt x="635000" y="279400"/>
                </a:lnTo>
                <a:lnTo>
                  <a:pt x="622300" y="2921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58800" y="4445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71500" y="495300"/>
                </a:lnTo>
                <a:lnTo>
                  <a:pt x="571500" y="520700"/>
                </a:lnTo>
                <a:lnTo>
                  <a:pt x="571500" y="533400"/>
                </a:lnTo>
                <a:lnTo>
                  <a:pt x="571500" y="546100"/>
                </a:lnTo>
                <a:lnTo>
                  <a:pt x="558800" y="571500"/>
                </a:lnTo>
                <a:lnTo>
                  <a:pt x="558800" y="584200"/>
                </a:lnTo>
                <a:lnTo>
                  <a:pt x="546100" y="609600"/>
                </a:lnTo>
                <a:lnTo>
                  <a:pt x="546100" y="622300"/>
                </a:lnTo>
                <a:lnTo>
                  <a:pt x="533400" y="6350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366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810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17500" y="787400"/>
                </a:lnTo>
                <a:lnTo>
                  <a:pt x="304800" y="7874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74700"/>
                </a:lnTo>
                <a:lnTo>
                  <a:pt x="1016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66" name="Picture 32266"/>
          <p:cNvPicPr>
            <a:picLocks noChangeAspect="0" noChangeArrowheads="1"/>
          </p:cNvPicPr>
          <p:nvPr/>
        </p:nvPicPr>
        <p:blipFill>
          <a:blip r:embed="rId322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544304" y="16709136"/>
            <a:ext cx="115315" cy="121411"/>
          </a:xfrm>
          <a:prstGeom prst="rect">
            <a:avLst/>
          </a:prstGeom>
          <a:noFill/>
          <a:extLst/>
        </p:spPr>
      </p:pic>
      <p:sp>
        <p:nvSpPr>
          <p:cNvPr id="32267" name="Freeform 32267"/>
          <p:cNvSpPr/>
          <p:nvPr/>
        </p:nvSpPr>
        <p:spPr>
          <a:xfrm rot="0" flipH="0" flipV="0">
            <a:off x="9662160" y="16721836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68" name="Freeform 32268"/>
          <p:cNvSpPr/>
          <p:nvPr/>
        </p:nvSpPr>
        <p:spPr>
          <a:xfrm rot="0" flipH="0" flipV="0">
            <a:off x="9738359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69" name="Freeform 32269"/>
          <p:cNvSpPr/>
          <p:nvPr/>
        </p:nvSpPr>
        <p:spPr>
          <a:xfrm rot="0" flipH="0" flipV="0">
            <a:off x="9823704" y="16721837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858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70" name="Freeform 32270"/>
          <p:cNvSpPr/>
          <p:nvPr/>
        </p:nvSpPr>
        <p:spPr>
          <a:xfrm rot="0" flipH="0" flipV="0">
            <a:off x="9913619" y="16721837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461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96900" y="723900"/>
                </a:lnTo>
                <a:lnTo>
                  <a:pt x="596900" y="736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71" name="Freeform 32271"/>
          <p:cNvSpPr/>
          <p:nvPr/>
        </p:nvSpPr>
        <p:spPr>
          <a:xfrm rot="0" flipH="0" flipV="0">
            <a:off x="10009631" y="16721837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72" name="Freeform 32272"/>
          <p:cNvSpPr/>
          <p:nvPr/>
        </p:nvSpPr>
        <p:spPr>
          <a:xfrm rot="0" flipH="0" flipV="0">
            <a:off x="10171175" y="16721837"/>
            <a:ext cx="88391" cy="96011"/>
          </a:xfrm>
          <a:custGeom>
            <a:pathLst>
              <a:path w="7366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23900" y="1905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73" name="Picture 32273"/>
          <p:cNvPicPr>
            <a:picLocks noChangeAspect="0" noChangeArrowheads="1"/>
          </p:cNvPicPr>
          <p:nvPr/>
        </p:nvPicPr>
        <p:blipFill>
          <a:blip r:embed="rId322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252964" y="16709136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274" name="Freeform 32274"/>
          <p:cNvSpPr/>
          <p:nvPr/>
        </p:nvSpPr>
        <p:spPr>
          <a:xfrm rot="0" flipH="0" flipV="0">
            <a:off x="10367771" y="16721836"/>
            <a:ext cx="79247" cy="96011"/>
          </a:xfrm>
          <a:custGeom>
            <a:pathLst>
              <a:path w="660400" h="800100">
                <a:moveTo>
                  <a:pt x="25400" y="723900"/>
                </a:move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25400" y="635000"/>
                </a:lnTo>
                <a:lnTo>
                  <a:pt x="38100" y="622300"/>
                </a:lnTo>
                <a:lnTo>
                  <a:pt x="508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032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71500"/>
                </a:lnTo>
                <a:lnTo>
                  <a:pt x="4445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31800" y="469900"/>
                </a:lnTo>
                <a:lnTo>
                  <a:pt x="419100" y="469900"/>
                </a:lnTo>
                <a:lnTo>
                  <a:pt x="393700" y="4572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445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302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524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143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41300"/>
                </a:lnTo>
                <a:lnTo>
                  <a:pt x="635000" y="266700"/>
                </a:lnTo>
                <a:lnTo>
                  <a:pt x="635000" y="279400"/>
                </a:lnTo>
                <a:lnTo>
                  <a:pt x="622300" y="292100"/>
                </a:lnTo>
                <a:lnTo>
                  <a:pt x="6096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58800" y="4953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46100"/>
                </a:lnTo>
                <a:lnTo>
                  <a:pt x="558800" y="571500"/>
                </a:lnTo>
                <a:lnTo>
                  <a:pt x="558800" y="584200"/>
                </a:lnTo>
                <a:lnTo>
                  <a:pt x="546100" y="609600"/>
                </a:lnTo>
                <a:lnTo>
                  <a:pt x="546100" y="622300"/>
                </a:lnTo>
                <a:lnTo>
                  <a:pt x="533400" y="6350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366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17500" y="787400"/>
                </a:lnTo>
                <a:lnTo>
                  <a:pt x="304800" y="7874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381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75" name="Freeform 32275"/>
          <p:cNvSpPr/>
          <p:nvPr/>
        </p:nvSpPr>
        <p:spPr>
          <a:xfrm rot="0" flipH="0" flipV="0">
            <a:off x="10445495" y="16721837"/>
            <a:ext cx="96011" cy="137159"/>
          </a:xfrm>
          <a:custGeom>
            <a:pathLst>
              <a:path w="800100" h="1143000">
                <a:moveTo>
                  <a:pt x="4445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63500" y="6477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635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304800" y="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17500" y="38100"/>
                </a:lnTo>
                <a:lnTo>
                  <a:pt x="330200" y="50800"/>
                </a:lnTo>
                <a:lnTo>
                  <a:pt x="317500" y="635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77800" y="596900"/>
                </a:lnTo>
                <a:lnTo>
                  <a:pt x="1778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080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571500" y="914400"/>
                </a:lnTo>
                <a:lnTo>
                  <a:pt x="558800" y="927100"/>
                </a:lnTo>
                <a:lnTo>
                  <a:pt x="558800" y="952500"/>
                </a:lnTo>
                <a:lnTo>
                  <a:pt x="546100" y="965200"/>
                </a:lnTo>
                <a:lnTo>
                  <a:pt x="546100" y="977900"/>
                </a:lnTo>
                <a:lnTo>
                  <a:pt x="533400" y="1003300"/>
                </a:lnTo>
                <a:lnTo>
                  <a:pt x="5207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82600" y="1066800"/>
                </a:lnTo>
                <a:lnTo>
                  <a:pt x="4699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31800" y="1104900"/>
                </a:lnTo>
                <a:lnTo>
                  <a:pt x="419100" y="11049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30200" y="1130300"/>
                </a:lnTo>
                <a:lnTo>
                  <a:pt x="317500" y="11303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9906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14400"/>
                </a:lnTo>
                <a:close/>
                <a:moveTo>
                  <a:pt x="4445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76" name="Freeform 32276"/>
          <p:cNvSpPr/>
          <p:nvPr/>
        </p:nvSpPr>
        <p:spPr>
          <a:xfrm rot="0" flipH="0" flipV="0">
            <a:off x="10538459" y="16721836"/>
            <a:ext cx="92963" cy="96011"/>
          </a:xfrm>
          <a:custGeom>
            <a:pathLst>
              <a:path w="774700" h="800100">
                <a:moveTo>
                  <a:pt x="457200" y="406400"/>
                </a:moveTo>
                <a:lnTo>
                  <a:pt x="584200" y="711200"/>
                </a:lnTo>
                <a:lnTo>
                  <a:pt x="5969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68300" y="495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06400" y="292100"/>
                </a:lnTo>
                <a:lnTo>
                  <a:pt x="6731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88900"/>
                </a:lnTo>
                <a:lnTo>
                  <a:pt x="457200" y="406400"/>
                </a:lnTo>
                <a:close/>
                <a:moveTo>
                  <a:pt x="4572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77" name="Picture 32277"/>
          <p:cNvPicPr>
            <a:picLocks noChangeAspect="0" noChangeArrowheads="1"/>
          </p:cNvPicPr>
          <p:nvPr/>
        </p:nvPicPr>
        <p:blipFill>
          <a:blip r:embed="rId322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699495" y="16681705"/>
            <a:ext cx="133604" cy="189991"/>
          </a:xfrm>
          <a:prstGeom prst="rect">
            <a:avLst/>
          </a:prstGeom>
          <a:noFill/>
          <a:extLst/>
        </p:spPr>
      </p:pic>
      <p:sp>
        <p:nvSpPr>
          <p:cNvPr id="32278" name="Freeform 32278"/>
          <p:cNvSpPr/>
          <p:nvPr/>
        </p:nvSpPr>
        <p:spPr>
          <a:xfrm rot="0" flipH="0" flipV="0">
            <a:off x="10820400" y="16721837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270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477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731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779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049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303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9906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79" name="Freeform 32279"/>
          <p:cNvSpPr/>
          <p:nvPr/>
        </p:nvSpPr>
        <p:spPr>
          <a:xfrm rot="0" flipH="0" flipV="0">
            <a:off x="10914887" y="16721837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80" name="Picture 32280"/>
          <p:cNvPicPr>
            <a:picLocks noChangeAspect="0" noChangeArrowheads="1"/>
          </p:cNvPicPr>
          <p:nvPr/>
        </p:nvPicPr>
        <p:blipFill>
          <a:blip r:embed="rId322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998200" y="16667989"/>
            <a:ext cx="190500" cy="172211"/>
          </a:xfrm>
          <a:prstGeom prst="rect">
            <a:avLst/>
          </a:prstGeom>
          <a:noFill/>
          <a:extLst/>
        </p:spPr>
      </p:pic>
      <p:sp>
        <p:nvSpPr>
          <p:cNvPr id="32281" name="Freeform 32281"/>
          <p:cNvSpPr/>
          <p:nvPr/>
        </p:nvSpPr>
        <p:spPr>
          <a:xfrm rot="0" flipH="0" flipV="0">
            <a:off x="11199875" y="16721837"/>
            <a:ext cx="106679" cy="96011"/>
          </a:xfrm>
          <a:custGeom>
            <a:pathLst>
              <a:path w="889000" h="800100">
                <a:moveTo>
                  <a:pt x="723900" y="2159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445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393700" y="419100"/>
                </a:lnTo>
                <a:lnTo>
                  <a:pt x="254000" y="1905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76300" y="635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84200" y="723900"/>
                </a:lnTo>
                <a:lnTo>
                  <a:pt x="723900" y="215900"/>
                </a:lnTo>
                <a:close/>
                <a:moveTo>
                  <a:pt x="7239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82" name="Picture 32282"/>
          <p:cNvPicPr>
            <a:picLocks noChangeAspect="0" noChangeArrowheads="1"/>
          </p:cNvPicPr>
          <p:nvPr/>
        </p:nvPicPr>
        <p:blipFill>
          <a:blip r:embed="rId322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295379" y="16709136"/>
            <a:ext cx="107696" cy="121412"/>
          </a:xfrm>
          <a:prstGeom prst="rect">
            <a:avLst/>
          </a:prstGeom>
          <a:noFill/>
          <a:extLst/>
        </p:spPr>
      </p:pic>
      <p:sp>
        <p:nvSpPr>
          <p:cNvPr id="32283" name="Freeform 32283"/>
          <p:cNvSpPr/>
          <p:nvPr/>
        </p:nvSpPr>
        <p:spPr>
          <a:xfrm rot="0" flipH="0" flipV="0">
            <a:off x="11393424" y="16721837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84" name="Freeform 32284"/>
          <p:cNvSpPr/>
          <p:nvPr/>
        </p:nvSpPr>
        <p:spPr>
          <a:xfrm rot="0" flipH="0" flipV="0">
            <a:off x="11484864" y="16721837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85" name="Picture 32285"/>
          <p:cNvPicPr>
            <a:picLocks noChangeAspect="0" noChangeArrowheads="1"/>
          </p:cNvPicPr>
          <p:nvPr/>
        </p:nvPicPr>
        <p:blipFill>
          <a:blip r:embed="rId322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589511" y="16667989"/>
            <a:ext cx="145288" cy="172211"/>
          </a:xfrm>
          <a:prstGeom prst="rect">
            <a:avLst/>
          </a:prstGeom>
          <a:noFill/>
          <a:extLst/>
        </p:spPr>
      </p:pic>
      <p:pic>
        <p:nvPicPr>
          <p:cNvPr id="32286" name="Picture 32286"/>
          <p:cNvPicPr>
            <a:picLocks noChangeAspect="0" noChangeArrowheads="1"/>
          </p:cNvPicPr>
          <p:nvPr/>
        </p:nvPicPr>
        <p:blipFill>
          <a:blip r:embed="rId322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709908" y="16736568"/>
            <a:ext cx="68071" cy="121411"/>
          </a:xfrm>
          <a:prstGeom prst="rect">
            <a:avLst/>
          </a:prstGeom>
          <a:noFill/>
          <a:extLst/>
        </p:spPr>
      </p:pic>
      <p:sp>
        <p:nvSpPr>
          <p:cNvPr id="32287" name="Freeform 32287"/>
          <p:cNvSpPr/>
          <p:nvPr/>
        </p:nvSpPr>
        <p:spPr>
          <a:xfrm rot="0" flipH="0" flipV="0">
            <a:off x="2668523" y="16948913"/>
            <a:ext cx="83819" cy="96011"/>
          </a:xfrm>
          <a:custGeom>
            <a:pathLst>
              <a:path w="698500" h="800100">
                <a:moveTo>
                  <a:pt x="393700" y="787400"/>
                </a:moveTo>
                <a:lnTo>
                  <a:pt x="3683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8001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800100"/>
                </a:lnTo>
                <a:lnTo>
                  <a:pt x="101600" y="8001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774700"/>
                </a:lnTo>
                <a:lnTo>
                  <a:pt x="50800" y="762000"/>
                </a:lnTo>
                <a:lnTo>
                  <a:pt x="38100" y="762000"/>
                </a:lnTo>
                <a:lnTo>
                  <a:pt x="254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25400" y="546100"/>
                </a:lnTo>
                <a:lnTo>
                  <a:pt x="25400" y="533400"/>
                </a:lnTo>
                <a:lnTo>
                  <a:pt x="38100" y="520700"/>
                </a:lnTo>
                <a:lnTo>
                  <a:pt x="50800" y="508000"/>
                </a:lnTo>
                <a:lnTo>
                  <a:pt x="63500" y="495300"/>
                </a:lnTo>
                <a:lnTo>
                  <a:pt x="76200" y="482600"/>
                </a:lnTo>
                <a:lnTo>
                  <a:pt x="88900" y="469900"/>
                </a:lnTo>
                <a:lnTo>
                  <a:pt x="101600" y="457200"/>
                </a:lnTo>
                <a:lnTo>
                  <a:pt x="114300" y="444500"/>
                </a:lnTo>
                <a:lnTo>
                  <a:pt x="127000" y="431800"/>
                </a:lnTo>
                <a:lnTo>
                  <a:pt x="139700" y="431800"/>
                </a:lnTo>
                <a:lnTo>
                  <a:pt x="152400" y="419100"/>
                </a:lnTo>
                <a:lnTo>
                  <a:pt x="165100" y="419100"/>
                </a:lnTo>
                <a:lnTo>
                  <a:pt x="508000" y="279400"/>
                </a:lnTo>
                <a:lnTo>
                  <a:pt x="533400" y="266700"/>
                </a:lnTo>
                <a:lnTo>
                  <a:pt x="546100" y="266700"/>
                </a:lnTo>
                <a:lnTo>
                  <a:pt x="558800" y="254000"/>
                </a:lnTo>
                <a:lnTo>
                  <a:pt x="571500" y="241300"/>
                </a:lnTo>
                <a:lnTo>
                  <a:pt x="571500" y="228600"/>
                </a:lnTo>
                <a:lnTo>
                  <a:pt x="584200" y="215900"/>
                </a:lnTo>
                <a:lnTo>
                  <a:pt x="584200" y="203200"/>
                </a:lnTo>
                <a:lnTo>
                  <a:pt x="584200" y="177800"/>
                </a:lnTo>
                <a:lnTo>
                  <a:pt x="584200" y="165100"/>
                </a:lnTo>
                <a:lnTo>
                  <a:pt x="584200" y="152400"/>
                </a:lnTo>
                <a:lnTo>
                  <a:pt x="571500" y="139700"/>
                </a:lnTo>
                <a:lnTo>
                  <a:pt x="558800" y="127000"/>
                </a:lnTo>
                <a:lnTo>
                  <a:pt x="546100" y="127000"/>
                </a:lnTo>
                <a:lnTo>
                  <a:pt x="520700" y="1270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69900" y="127000"/>
                </a:lnTo>
                <a:lnTo>
                  <a:pt x="457200" y="127000"/>
                </a:lnTo>
                <a:lnTo>
                  <a:pt x="431800" y="127000"/>
                </a:lnTo>
                <a:lnTo>
                  <a:pt x="419100" y="127000"/>
                </a:lnTo>
                <a:lnTo>
                  <a:pt x="393700" y="127000"/>
                </a:lnTo>
                <a:lnTo>
                  <a:pt x="381000" y="127000"/>
                </a:lnTo>
                <a:lnTo>
                  <a:pt x="368300" y="139700"/>
                </a:lnTo>
                <a:lnTo>
                  <a:pt x="342900" y="139700"/>
                </a:lnTo>
                <a:lnTo>
                  <a:pt x="330200" y="139700"/>
                </a:lnTo>
                <a:lnTo>
                  <a:pt x="317500" y="152400"/>
                </a:lnTo>
                <a:lnTo>
                  <a:pt x="304800" y="152400"/>
                </a:lnTo>
                <a:lnTo>
                  <a:pt x="292100" y="165100"/>
                </a:lnTo>
                <a:lnTo>
                  <a:pt x="279400" y="165100"/>
                </a:lnTo>
                <a:lnTo>
                  <a:pt x="254000" y="177800"/>
                </a:lnTo>
                <a:lnTo>
                  <a:pt x="241300" y="177800"/>
                </a:lnTo>
                <a:lnTo>
                  <a:pt x="228600" y="1778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190500" y="101600"/>
                </a:lnTo>
                <a:lnTo>
                  <a:pt x="203200" y="88900"/>
                </a:lnTo>
                <a:lnTo>
                  <a:pt x="215900" y="76200"/>
                </a:lnTo>
                <a:lnTo>
                  <a:pt x="228600" y="63500"/>
                </a:lnTo>
                <a:lnTo>
                  <a:pt x="241300" y="63500"/>
                </a:lnTo>
                <a:lnTo>
                  <a:pt x="254000" y="50800"/>
                </a:lnTo>
                <a:lnTo>
                  <a:pt x="266700" y="50800"/>
                </a:lnTo>
                <a:lnTo>
                  <a:pt x="279400" y="38100"/>
                </a:lnTo>
                <a:lnTo>
                  <a:pt x="292100" y="38100"/>
                </a:lnTo>
                <a:lnTo>
                  <a:pt x="317500" y="38100"/>
                </a:lnTo>
                <a:lnTo>
                  <a:pt x="330200" y="25400"/>
                </a:lnTo>
                <a:lnTo>
                  <a:pt x="342900" y="25400"/>
                </a:lnTo>
                <a:lnTo>
                  <a:pt x="368300" y="254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19100" y="12700"/>
                </a:lnTo>
                <a:lnTo>
                  <a:pt x="431800" y="127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95300" y="127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47700" y="50800"/>
                </a:lnTo>
                <a:lnTo>
                  <a:pt x="660400" y="63500"/>
                </a:lnTo>
                <a:lnTo>
                  <a:pt x="673100" y="76200"/>
                </a:lnTo>
                <a:lnTo>
                  <a:pt x="685800" y="88900"/>
                </a:lnTo>
                <a:lnTo>
                  <a:pt x="685800" y="1016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698500" y="190500"/>
                </a:lnTo>
                <a:lnTo>
                  <a:pt x="698500" y="203200"/>
                </a:lnTo>
                <a:lnTo>
                  <a:pt x="698500" y="215900"/>
                </a:lnTo>
                <a:lnTo>
                  <a:pt x="685800" y="228600"/>
                </a:lnTo>
                <a:lnTo>
                  <a:pt x="685800" y="254000"/>
                </a:lnTo>
                <a:lnTo>
                  <a:pt x="673100" y="266700"/>
                </a:lnTo>
                <a:lnTo>
                  <a:pt x="673100" y="279400"/>
                </a:lnTo>
                <a:lnTo>
                  <a:pt x="660400" y="292100"/>
                </a:lnTo>
                <a:lnTo>
                  <a:pt x="647700" y="3048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190500" y="533400"/>
                </a:lnTo>
                <a:lnTo>
                  <a:pt x="1651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397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14300" y="660400"/>
                </a:lnTo>
                <a:lnTo>
                  <a:pt x="127000" y="673100"/>
                </a:lnTo>
                <a:lnTo>
                  <a:pt x="139700" y="685800"/>
                </a:lnTo>
                <a:lnTo>
                  <a:pt x="152400" y="6858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393700" y="673100"/>
                </a:lnTo>
                <a:lnTo>
                  <a:pt x="419100" y="660400"/>
                </a:lnTo>
                <a:lnTo>
                  <a:pt x="431800" y="660400"/>
                </a:lnTo>
                <a:lnTo>
                  <a:pt x="444500" y="660400"/>
                </a:lnTo>
                <a:lnTo>
                  <a:pt x="457200" y="647700"/>
                </a:lnTo>
                <a:lnTo>
                  <a:pt x="482600" y="647700"/>
                </a:lnTo>
                <a:lnTo>
                  <a:pt x="495300" y="635000"/>
                </a:lnTo>
                <a:lnTo>
                  <a:pt x="508000" y="635000"/>
                </a:lnTo>
                <a:lnTo>
                  <a:pt x="520700" y="635000"/>
                </a:lnTo>
                <a:lnTo>
                  <a:pt x="533400" y="635000"/>
                </a:lnTo>
                <a:lnTo>
                  <a:pt x="546100" y="635000"/>
                </a:lnTo>
                <a:lnTo>
                  <a:pt x="558800" y="647700"/>
                </a:lnTo>
                <a:lnTo>
                  <a:pt x="571500" y="660400"/>
                </a:lnTo>
                <a:lnTo>
                  <a:pt x="571500" y="673100"/>
                </a:lnTo>
                <a:lnTo>
                  <a:pt x="5715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36600"/>
                </a:lnTo>
                <a:lnTo>
                  <a:pt x="533400" y="749300"/>
                </a:lnTo>
                <a:lnTo>
                  <a:pt x="508000" y="749300"/>
                </a:lnTo>
                <a:lnTo>
                  <a:pt x="495300" y="762000"/>
                </a:lnTo>
                <a:lnTo>
                  <a:pt x="482600" y="762000"/>
                </a:lnTo>
                <a:lnTo>
                  <a:pt x="469900" y="762000"/>
                </a:lnTo>
                <a:lnTo>
                  <a:pt x="444500" y="774700"/>
                </a:lnTo>
                <a:lnTo>
                  <a:pt x="431800" y="774700"/>
                </a:lnTo>
                <a:lnTo>
                  <a:pt x="406400" y="787400"/>
                </a:lnTo>
                <a:lnTo>
                  <a:pt x="393700" y="787400"/>
                </a:lnTo>
                <a:close/>
                <a:moveTo>
                  <a:pt x="393700" y="787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88" name="Picture 32288"/>
          <p:cNvPicPr>
            <a:picLocks noChangeAspect="0" noChangeArrowheads="1"/>
          </p:cNvPicPr>
          <p:nvPr/>
        </p:nvPicPr>
        <p:blipFill>
          <a:blip r:embed="rId322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30500" y="16936212"/>
            <a:ext cx="124460" cy="162560"/>
          </a:xfrm>
          <a:prstGeom prst="rect">
            <a:avLst/>
          </a:prstGeom>
          <a:noFill/>
          <a:extLst/>
        </p:spPr>
      </p:pic>
      <p:sp>
        <p:nvSpPr>
          <p:cNvPr id="32289" name="Freeform 32289"/>
          <p:cNvSpPr/>
          <p:nvPr/>
        </p:nvSpPr>
        <p:spPr>
          <a:xfrm rot="0" flipH="0" flipV="0">
            <a:off x="2840736" y="16948913"/>
            <a:ext cx="96011" cy="137159"/>
          </a:xfrm>
          <a:custGeom>
            <a:pathLst>
              <a:path w="800100" h="1143000">
                <a:moveTo>
                  <a:pt x="457200" y="9271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66700" y="12700"/>
                </a:lnTo>
                <a:lnTo>
                  <a:pt x="2667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461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90" name="Freeform 32290"/>
          <p:cNvSpPr/>
          <p:nvPr/>
        </p:nvSpPr>
        <p:spPr>
          <a:xfrm rot="0" flipH="0" flipV="0">
            <a:off x="2935223" y="16948913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91" name="Freeform 32291"/>
          <p:cNvSpPr/>
          <p:nvPr/>
        </p:nvSpPr>
        <p:spPr>
          <a:xfrm rot="0" flipH="0" flipV="0">
            <a:off x="3025140" y="16948913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255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92" name="Freeform 32292"/>
          <p:cNvSpPr/>
          <p:nvPr/>
        </p:nvSpPr>
        <p:spPr>
          <a:xfrm rot="0" flipH="0" flipV="0">
            <a:off x="3215639" y="16948913"/>
            <a:ext cx="97535" cy="137159"/>
          </a:xfrm>
          <a:custGeom>
            <a:pathLst>
              <a:path w="812800" h="1143000">
                <a:moveTo>
                  <a:pt x="457200" y="9271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62000" y="12700"/>
                </a:lnTo>
                <a:lnTo>
                  <a:pt x="7874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12800" y="635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58800" y="990600"/>
                </a:lnTo>
                <a:lnTo>
                  <a:pt x="5461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683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1003300"/>
                </a:lnTo>
                <a:lnTo>
                  <a:pt x="4318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572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93" name="Freeform 32293"/>
          <p:cNvSpPr/>
          <p:nvPr/>
        </p:nvSpPr>
        <p:spPr>
          <a:xfrm rot="0" flipH="0" flipV="0">
            <a:off x="3314700" y="16948912"/>
            <a:ext cx="115823" cy="117347"/>
          </a:xfrm>
          <a:custGeom>
            <a:pathLst>
              <a:path w="965200" h="977900">
                <a:moveTo>
                  <a:pt x="7747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50800"/>
                </a:lnTo>
                <a:lnTo>
                  <a:pt x="508000" y="38100"/>
                </a:lnTo>
                <a:lnTo>
                  <a:pt x="520700" y="254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63600" y="50800"/>
                </a:lnTo>
                <a:lnTo>
                  <a:pt x="863600" y="38100"/>
                </a:lnTo>
                <a:lnTo>
                  <a:pt x="876300" y="25400"/>
                </a:lnTo>
                <a:lnTo>
                  <a:pt x="889000" y="12700"/>
                </a:lnTo>
                <a:lnTo>
                  <a:pt x="901700" y="12700"/>
                </a:lnTo>
                <a:lnTo>
                  <a:pt x="914400" y="0"/>
                </a:lnTo>
                <a:lnTo>
                  <a:pt x="927100" y="12700"/>
                </a:lnTo>
                <a:lnTo>
                  <a:pt x="939800" y="12700"/>
                </a:lnTo>
                <a:lnTo>
                  <a:pt x="952500" y="254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63500"/>
                </a:lnTo>
                <a:lnTo>
                  <a:pt x="965200" y="76200"/>
                </a:lnTo>
                <a:lnTo>
                  <a:pt x="800100" y="685800"/>
                </a:lnTo>
                <a:lnTo>
                  <a:pt x="863600" y="685800"/>
                </a:lnTo>
                <a:lnTo>
                  <a:pt x="876300" y="698500"/>
                </a:lnTo>
                <a:lnTo>
                  <a:pt x="889000" y="698500"/>
                </a:lnTo>
                <a:lnTo>
                  <a:pt x="901700" y="711200"/>
                </a:lnTo>
                <a:lnTo>
                  <a:pt x="901700" y="723900"/>
                </a:lnTo>
                <a:lnTo>
                  <a:pt x="914400" y="736600"/>
                </a:lnTo>
                <a:lnTo>
                  <a:pt x="901700" y="749300"/>
                </a:lnTo>
                <a:lnTo>
                  <a:pt x="863600" y="939800"/>
                </a:lnTo>
                <a:lnTo>
                  <a:pt x="850900" y="952500"/>
                </a:lnTo>
                <a:lnTo>
                  <a:pt x="838200" y="965200"/>
                </a:lnTo>
                <a:lnTo>
                  <a:pt x="825500" y="965200"/>
                </a:lnTo>
                <a:lnTo>
                  <a:pt x="812800" y="977900"/>
                </a:lnTo>
                <a:lnTo>
                  <a:pt x="800100" y="977900"/>
                </a:lnTo>
                <a:lnTo>
                  <a:pt x="787400" y="977900"/>
                </a:lnTo>
                <a:lnTo>
                  <a:pt x="774700" y="965200"/>
                </a:lnTo>
                <a:lnTo>
                  <a:pt x="762000" y="965200"/>
                </a:lnTo>
                <a:lnTo>
                  <a:pt x="749300" y="939800"/>
                </a:lnTo>
                <a:lnTo>
                  <a:pt x="749300" y="927100"/>
                </a:lnTo>
                <a:lnTo>
                  <a:pt x="749300" y="901700"/>
                </a:lnTo>
                <a:lnTo>
                  <a:pt x="774700" y="800100"/>
                </a:lnTo>
                <a:close/>
                <a:moveTo>
                  <a:pt x="7747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94" name="Picture 32294"/>
          <p:cNvPicPr>
            <a:picLocks noChangeAspect="0" noChangeArrowheads="1"/>
          </p:cNvPicPr>
          <p:nvPr/>
        </p:nvPicPr>
        <p:blipFill>
          <a:blip r:embed="rId322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430016" y="16896589"/>
            <a:ext cx="72644" cy="161035"/>
          </a:xfrm>
          <a:prstGeom prst="rect">
            <a:avLst/>
          </a:prstGeom>
          <a:noFill/>
          <a:extLst/>
        </p:spPr>
      </p:pic>
      <p:sp>
        <p:nvSpPr>
          <p:cNvPr id="32295" name="Freeform 32295"/>
          <p:cNvSpPr/>
          <p:nvPr/>
        </p:nvSpPr>
        <p:spPr>
          <a:xfrm rot="0" flipH="0" flipV="0">
            <a:off x="3476243" y="16948912"/>
            <a:ext cx="92963" cy="96011"/>
          </a:xfrm>
          <a:custGeom>
            <a:pathLst>
              <a:path w="774700" h="800100">
                <a:moveTo>
                  <a:pt x="723900" y="0"/>
                </a:move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647700" y="114300"/>
                </a:lnTo>
                <a:lnTo>
                  <a:pt x="5207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2700" y="723900"/>
                </a:lnTo>
                <a:lnTo>
                  <a:pt x="431800" y="38100"/>
                </a:lnTo>
                <a:lnTo>
                  <a:pt x="444500" y="254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82600" y="0"/>
                </a:lnTo>
                <a:lnTo>
                  <a:pt x="723900" y="0"/>
                </a:lnTo>
                <a:close/>
                <a:moveTo>
                  <a:pt x="7239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96" name="Picture 32296"/>
          <p:cNvPicPr>
            <a:picLocks noChangeAspect="0" noChangeArrowheads="1"/>
          </p:cNvPicPr>
          <p:nvPr/>
        </p:nvPicPr>
        <p:blipFill>
          <a:blip r:embed="rId322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54983" y="16936212"/>
            <a:ext cx="101600" cy="121411"/>
          </a:xfrm>
          <a:prstGeom prst="rect">
            <a:avLst/>
          </a:prstGeom>
          <a:noFill/>
          <a:extLst/>
        </p:spPr>
      </p:pic>
      <p:sp>
        <p:nvSpPr>
          <p:cNvPr id="32297" name="Freeform 32297"/>
          <p:cNvSpPr/>
          <p:nvPr/>
        </p:nvSpPr>
        <p:spPr>
          <a:xfrm rot="0" flipH="0" flipV="0">
            <a:off x="3657600" y="16948913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298" name="Freeform 32298"/>
          <p:cNvSpPr/>
          <p:nvPr/>
        </p:nvSpPr>
        <p:spPr>
          <a:xfrm rot="0" flipH="0" flipV="0">
            <a:off x="3742944" y="16948913"/>
            <a:ext cx="97535" cy="137159"/>
          </a:xfrm>
          <a:custGeom>
            <a:pathLst>
              <a:path w="812800" h="1143000">
                <a:moveTo>
                  <a:pt x="457200" y="9271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12800" y="50800"/>
                </a:lnTo>
                <a:lnTo>
                  <a:pt x="812800" y="63500"/>
                </a:lnTo>
                <a:lnTo>
                  <a:pt x="8128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58800" y="990600"/>
                </a:lnTo>
                <a:lnTo>
                  <a:pt x="546100" y="1016000"/>
                </a:lnTo>
                <a:lnTo>
                  <a:pt x="533400" y="1028700"/>
                </a:lnTo>
                <a:lnTo>
                  <a:pt x="5334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318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683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38100" y="10414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1003300"/>
                </a:lnTo>
                <a:lnTo>
                  <a:pt x="431800" y="990600"/>
                </a:lnTo>
                <a:lnTo>
                  <a:pt x="444500" y="977900"/>
                </a:lnTo>
                <a:lnTo>
                  <a:pt x="444500" y="965200"/>
                </a:lnTo>
                <a:lnTo>
                  <a:pt x="4572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299" name="Picture 32299"/>
          <p:cNvPicPr>
            <a:picLocks noChangeAspect="0" noChangeArrowheads="1"/>
          </p:cNvPicPr>
          <p:nvPr/>
        </p:nvPicPr>
        <p:blipFill>
          <a:blip r:embed="rId322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830828" y="16896589"/>
            <a:ext cx="195071" cy="172211"/>
          </a:xfrm>
          <a:prstGeom prst="rect">
            <a:avLst/>
          </a:prstGeom>
          <a:noFill/>
          <a:extLst/>
        </p:spPr>
      </p:pic>
      <p:sp>
        <p:nvSpPr>
          <p:cNvPr id="32300" name="Freeform 32300"/>
          <p:cNvSpPr/>
          <p:nvPr/>
        </p:nvSpPr>
        <p:spPr>
          <a:xfrm rot="0" flipH="0" flipV="0">
            <a:off x="4032504" y="16948913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01" name="Freeform 32301"/>
          <p:cNvSpPr/>
          <p:nvPr/>
        </p:nvSpPr>
        <p:spPr>
          <a:xfrm rot="0" flipH="0" flipV="0">
            <a:off x="4155947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02" name="Freeform 32302"/>
          <p:cNvSpPr/>
          <p:nvPr/>
        </p:nvSpPr>
        <p:spPr>
          <a:xfrm rot="0" flipH="0" flipV="0">
            <a:off x="4322064" y="16948913"/>
            <a:ext cx="115823" cy="96011"/>
          </a:xfrm>
          <a:custGeom>
            <a:pathLst>
              <a:path w="965200" h="800100">
                <a:moveTo>
                  <a:pt x="787400" y="762000"/>
                </a:moveTo>
                <a:lnTo>
                  <a:pt x="774700" y="774700"/>
                </a:lnTo>
                <a:lnTo>
                  <a:pt x="762000" y="7874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50800"/>
                </a:lnTo>
                <a:lnTo>
                  <a:pt x="508000" y="38100"/>
                </a:lnTo>
                <a:lnTo>
                  <a:pt x="520700" y="254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63600" y="50800"/>
                </a:lnTo>
                <a:lnTo>
                  <a:pt x="863600" y="38100"/>
                </a:lnTo>
                <a:lnTo>
                  <a:pt x="876300" y="25400"/>
                </a:lnTo>
                <a:lnTo>
                  <a:pt x="889000" y="12700"/>
                </a:lnTo>
                <a:lnTo>
                  <a:pt x="901700" y="12700"/>
                </a:lnTo>
                <a:lnTo>
                  <a:pt x="914400" y="0"/>
                </a:lnTo>
                <a:lnTo>
                  <a:pt x="927100" y="12700"/>
                </a:lnTo>
                <a:lnTo>
                  <a:pt x="939800" y="12700"/>
                </a:lnTo>
                <a:lnTo>
                  <a:pt x="952500" y="254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63500"/>
                </a:lnTo>
                <a:lnTo>
                  <a:pt x="965200" y="76200"/>
                </a:lnTo>
                <a:lnTo>
                  <a:pt x="787400" y="762000"/>
                </a:lnTo>
                <a:close/>
                <a:moveTo>
                  <a:pt x="7874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03" name="Picture 32303"/>
          <p:cNvPicPr>
            <a:picLocks noChangeAspect="0" noChangeArrowheads="1"/>
          </p:cNvPicPr>
          <p:nvPr/>
        </p:nvPicPr>
        <p:blipFill>
          <a:blip r:embed="rId323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428235" y="16936212"/>
            <a:ext cx="308864" cy="170688"/>
          </a:xfrm>
          <a:prstGeom prst="rect">
            <a:avLst/>
          </a:prstGeom>
          <a:noFill/>
          <a:extLst/>
        </p:spPr>
      </p:pic>
      <p:sp>
        <p:nvSpPr>
          <p:cNvPr id="32304" name="Freeform 32304"/>
          <p:cNvSpPr/>
          <p:nvPr/>
        </p:nvSpPr>
        <p:spPr>
          <a:xfrm rot="0" flipH="0" flipV="0">
            <a:off x="4735067" y="16948913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57200" y="317500"/>
                </a:lnTo>
                <a:lnTo>
                  <a:pt x="800100" y="2540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05" name="Freeform 32305"/>
          <p:cNvSpPr/>
          <p:nvPr/>
        </p:nvSpPr>
        <p:spPr>
          <a:xfrm rot="0" flipH="0" flipV="0">
            <a:off x="4844795" y="16948913"/>
            <a:ext cx="86867" cy="96011"/>
          </a:xfrm>
          <a:custGeom>
            <a:pathLst>
              <a:path w="7239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06" name="Picture 32306"/>
          <p:cNvPicPr>
            <a:picLocks noChangeAspect="0" noChangeArrowheads="1"/>
          </p:cNvPicPr>
          <p:nvPr/>
        </p:nvPicPr>
        <p:blipFill>
          <a:blip r:embed="rId323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999735" y="16903700"/>
            <a:ext cx="207264" cy="165100"/>
          </a:xfrm>
          <a:prstGeom prst="rect">
            <a:avLst/>
          </a:prstGeom>
          <a:noFill/>
          <a:extLst/>
        </p:spPr>
      </p:pic>
      <p:sp>
        <p:nvSpPr>
          <p:cNvPr id="32307" name="Freeform 32307"/>
          <p:cNvSpPr/>
          <p:nvPr/>
        </p:nvSpPr>
        <p:spPr>
          <a:xfrm rot="0" flipH="0" flipV="0">
            <a:off x="5186171" y="169489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08" name="Picture 32308"/>
          <p:cNvPicPr>
            <a:picLocks noChangeAspect="0" noChangeArrowheads="1"/>
          </p:cNvPicPr>
          <p:nvPr/>
        </p:nvPicPr>
        <p:blipFill>
          <a:blip r:embed="rId323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269483" y="16936212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309" name="Freeform 32309"/>
          <p:cNvSpPr/>
          <p:nvPr/>
        </p:nvSpPr>
        <p:spPr>
          <a:xfrm rot="0" flipH="0" flipV="0">
            <a:off x="5381244" y="169489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49300" y="114300"/>
                </a:lnTo>
                <a:lnTo>
                  <a:pt x="4191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10" name="Picture 32310"/>
          <p:cNvPicPr>
            <a:picLocks noChangeAspect="0" noChangeArrowheads="1"/>
          </p:cNvPicPr>
          <p:nvPr/>
        </p:nvPicPr>
        <p:blipFill>
          <a:blip r:embed="rId323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464555" y="16903700"/>
            <a:ext cx="377444" cy="165100"/>
          </a:xfrm>
          <a:prstGeom prst="rect">
            <a:avLst/>
          </a:prstGeom>
          <a:noFill/>
          <a:extLst/>
        </p:spPr>
      </p:pic>
      <p:sp>
        <p:nvSpPr>
          <p:cNvPr id="32311" name="Freeform 32311"/>
          <p:cNvSpPr/>
          <p:nvPr/>
        </p:nvSpPr>
        <p:spPr>
          <a:xfrm rot="0" flipH="0" flipV="0">
            <a:off x="5894831" y="16948913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12" name="Picture 32312"/>
          <p:cNvPicPr>
            <a:picLocks noChangeAspect="0" noChangeArrowheads="1"/>
          </p:cNvPicPr>
          <p:nvPr/>
        </p:nvPicPr>
        <p:blipFill>
          <a:blip r:embed="rId323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007100" y="16903700"/>
            <a:ext cx="190500" cy="165100"/>
          </a:xfrm>
          <a:prstGeom prst="rect">
            <a:avLst/>
          </a:prstGeom>
          <a:noFill/>
          <a:extLst/>
        </p:spPr>
      </p:pic>
      <p:sp>
        <p:nvSpPr>
          <p:cNvPr id="32313" name="Freeform 32313"/>
          <p:cNvSpPr/>
          <p:nvPr/>
        </p:nvSpPr>
        <p:spPr>
          <a:xfrm rot="0" flipH="0" flipV="0">
            <a:off x="6198107" y="16948912"/>
            <a:ext cx="115823" cy="117347"/>
          </a:xfrm>
          <a:custGeom>
            <a:pathLst>
              <a:path w="965200" h="977900">
                <a:moveTo>
                  <a:pt x="7747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50800"/>
                </a:lnTo>
                <a:lnTo>
                  <a:pt x="508000" y="38100"/>
                </a:lnTo>
                <a:lnTo>
                  <a:pt x="520700" y="254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12700"/>
                </a:lnTo>
                <a:lnTo>
                  <a:pt x="596900" y="12700"/>
                </a:lnTo>
                <a:lnTo>
                  <a:pt x="5969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09600" y="762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63600" y="50800"/>
                </a:lnTo>
                <a:lnTo>
                  <a:pt x="863600" y="38100"/>
                </a:lnTo>
                <a:lnTo>
                  <a:pt x="876300" y="25400"/>
                </a:lnTo>
                <a:lnTo>
                  <a:pt x="889000" y="12700"/>
                </a:lnTo>
                <a:lnTo>
                  <a:pt x="901700" y="12700"/>
                </a:lnTo>
                <a:lnTo>
                  <a:pt x="914400" y="0"/>
                </a:lnTo>
                <a:lnTo>
                  <a:pt x="927100" y="12700"/>
                </a:lnTo>
                <a:lnTo>
                  <a:pt x="939800" y="12700"/>
                </a:lnTo>
                <a:lnTo>
                  <a:pt x="952500" y="254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63500"/>
                </a:lnTo>
                <a:lnTo>
                  <a:pt x="965200" y="76200"/>
                </a:lnTo>
                <a:lnTo>
                  <a:pt x="800100" y="685800"/>
                </a:lnTo>
                <a:lnTo>
                  <a:pt x="863600" y="685800"/>
                </a:lnTo>
                <a:lnTo>
                  <a:pt x="876300" y="698500"/>
                </a:lnTo>
                <a:lnTo>
                  <a:pt x="889000" y="698500"/>
                </a:lnTo>
                <a:lnTo>
                  <a:pt x="901700" y="711200"/>
                </a:lnTo>
                <a:lnTo>
                  <a:pt x="901700" y="723900"/>
                </a:lnTo>
                <a:lnTo>
                  <a:pt x="914400" y="736600"/>
                </a:lnTo>
                <a:lnTo>
                  <a:pt x="914400" y="749300"/>
                </a:lnTo>
                <a:lnTo>
                  <a:pt x="863600" y="939800"/>
                </a:lnTo>
                <a:lnTo>
                  <a:pt x="850900" y="952500"/>
                </a:lnTo>
                <a:lnTo>
                  <a:pt x="838200" y="965200"/>
                </a:lnTo>
                <a:lnTo>
                  <a:pt x="825500" y="965200"/>
                </a:lnTo>
                <a:lnTo>
                  <a:pt x="812800" y="977900"/>
                </a:lnTo>
                <a:lnTo>
                  <a:pt x="800100" y="977900"/>
                </a:lnTo>
                <a:lnTo>
                  <a:pt x="787400" y="977900"/>
                </a:lnTo>
                <a:lnTo>
                  <a:pt x="774700" y="965200"/>
                </a:lnTo>
                <a:lnTo>
                  <a:pt x="762000" y="965200"/>
                </a:lnTo>
                <a:lnTo>
                  <a:pt x="749300" y="939800"/>
                </a:lnTo>
                <a:lnTo>
                  <a:pt x="749300" y="927100"/>
                </a:lnTo>
                <a:lnTo>
                  <a:pt x="749300" y="901700"/>
                </a:lnTo>
                <a:lnTo>
                  <a:pt x="774700" y="800100"/>
                </a:lnTo>
                <a:close/>
                <a:moveTo>
                  <a:pt x="7747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14" name="Freeform 32314"/>
          <p:cNvSpPr/>
          <p:nvPr/>
        </p:nvSpPr>
        <p:spPr>
          <a:xfrm rot="0" flipH="0" flipV="0">
            <a:off x="6330695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47700" y="254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15" name="Freeform 32315"/>
          <p:cNvSpPr/>
          <p:nvPr/>
        </p:nvSpPr>
        <p:spPr>
          <a:xfrm rot="0" flipH="0" flipV="0">
            <a:off x="6416040" y="16948913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858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16" name="Freeform 32316"/>
          <p:cNvSpPr/>
          <p:nvPr/>
        </p:nvSpPr>
        <p:spPr>
          <a:xfrm rot="0" flipH="0" flipV="0">
            <a:off x="6512052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17" name="Picture 32317"/>
          <p:cNvPicPr>
            <a:picLocks noChangeAspect="0" noChangeArrowheads="1"/>
          </p:cNvPicPr>
          <p:nvPr/>
        </p:nvPicPr>
        <p:blipFill>
          <a:blip r:embed="rId323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86219" y="16963645"/>
            <a:ext cx="69596" cy="121411"/>
          </a:xfrm>
          <a:prstGeom prst="rect">
            <a:avLst/>
          </a:prstGeom>
          <a:noFill/>
          <a:extLst/>
        </p:spPr>
      </p:pic>
      <p:sp>
        <p:nvSpPr>
          <p:cNvPr id="32318" name="Freeform 32318"/>
          <p:cNvSpPr/>
          <p:nvPr/>
        </p:nvSpPr>
        <p:spPr>
          <a:xfrm rot="0" flipH="0" flipV="0">
            <a:off x="6723887" y="16948913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19" name="Picture 32319"/>
          <p:cNvPicPr>
            <a:picLocks noChangeAspect="0" noChangeArrowheads="1"/>
          </p:cNvPicPr>
          <p:nvPr/>
        </p:nvPicPr>
        <p:blipFill>
          <a:blip r:embed="rId323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836156" y="16903700"/>
            <a:ext cx="186943" cy="165100"/>
          </a:xfrm>
          <a:prstGeom prst="rect">
            <a:avLst/>
          </a:prstGeom>
          <a:noFill/>
          <a:extLst/>
        </p:spPr>
      </p:pic>
      <p:sp>
        <p:nvSpPr>
          <p:cNvPr id="32320" name="Freeform 32320"/>
          <p:cNvSpPr/>
          <p:nvPr/>
        </p:nvSpPr>
        <p:spPr>
          <a:xfrm rot="0" flipH="0" flipV="0">
            <a:off x="7027164" y="16948912"/>
            <a:ext cx="115823" cy="117347"/>
          </a:xfrm>
          <a:custGeom>
            <a:pathLst>
              <a:path w="965200" h="977900">
                <a:moveTo>
                  <a:pt x="7747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50800"/>
                </a:lnTo>
                <a:lnTo>
                  <a:pt x="508000" y="38100"/>
                </a:lnTo>
                <a:lnTo>
                  <a:pt x="520700" y="254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09600" y="762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63600" y="50800"/>
                </a:lnTo>
                <a:lnTo>
                  <a:pt x="863600" y="38100"/>
                </a:lnTo>
                <a:lnTo>
                  <a:pt x="876300" y="25400"/>
                </a:lnTo>
                <a:lnTo>
                  <a:pt x="889000" y="12700"/>
                </a:lnTo>
                <a:lnTo>
                  <a:pt x="901700" y="12700"/>
                </a:lnTo>
                <a:lnTo>
                  <a:pt x="914400" y="0"/>
                </a:lnTo>
                <a:lnTo>
                  <a:pt x="927100" y="12700"/>
                </a:lnTo>
                <a:lnTo>
                  <a:pt x="939800" y="12700"/>
                </a:lnTo>
                <a:lnTo>
                  <a:pt x="952500" y="254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63500"/>
                </a:lnTo>
                <a:lnTo>
                  <a:pt x="965200" y="76200"/>
                </a:lnTo>
                <a:lnTo>
                  <a:pt x="800100" y="685800"/>
                </a:lnTo>
                <a:lnTo>
                  <a:pt x="863600" y="685800"/>
                </a:lnTo>
                <a:lnTo>
                  <a:pt x="876300" y="698500"/>
                </a:lnTo>
                <a:lnTo>
                  <a:pt x="889000" y="698500"/>
                </a:lnTo>
                <a:lnTo>
                  <a:pt x="901700" y="711200"/>
                </a:lnTo>
                <a:lnTo>
                  <a:pt x="901700" y="723900"/>
                </a:lnTo>
                <a:lnTo>
                  <a:pt x="914400" y="736600"/>
                </a:lnTo>
                <a:lnTo>
                  <a:pt x="901700" y="749300"/>
                </a:lnTo>
                <a:lnTo>
                  <a:pt x="863600" y="939800"/>
                </a:lnTo>
                <a:lnTo>
                  <a:pt x="850900" y="952500"/>
                </a:lnTo>
                <a:lnTo>
                  <a:pt x="838200" y="965200"/>
                </a:lnTo>
                <a:lnTo>
                  <a:pt x="825500" y="965200"/>
                </a:lnTo>
                <a:lnTo>
                  <a:pt x="812800" y="977900"/>
                </a:lnTo>
                <a:lnTo>
                  <a:pt x="800100" y="977900"/>
                </a:lnTo>
                <a:lnTo>
                  <a:pt x="787400" y="977900"/>
                </a:lnTo>
                <a:lnTo>
                  <a:pt x="774700" y="965200"/>
                </a:lnTo>
                <a:lnTo>
                  <a:pt x="762000" y="965200"/>
                </a:lnTo>
                <a:lnTo>
                  <a:pt x="749300" y="939800"/>
                </a:lnTo>
                <a:lnTo>
                  <a:pt x="749300" y="927100"/>
                </a:lnTo>
                <a:lnTo>
                  <a:pt x="749300" y="901700"/>
                </a:lnTo>
                <a:lnTo>
                  <a:pt x="774700" y="800100"/>
                </a:lnTo>
                <a:close/>
                <a:moveTo>
                  <a:pt x="7747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21" name="Freeform 32321"/>
          <p:cNvSpPr/>
          <p:nvPr/>
        </p:nvSpPr>
        <p:spPr>
          <a:xfrm rot="0" flipH="0" flipV="0">
            <a:off x="7159752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22" name="Freeform 32322"/>
          <p:cNvSpPr/>
          <p:nvPr/>
        </p:nvSpPr>
        <p:spPr>
          <a:xfrm rot="0" flipH="0" flipV="0">
            <a:off x="7245096" y="16948913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858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23" name="Freeform 32323"/>
          <p:cNvSpPr/>
          <p:nvPr/>
        </p:nvSpPr>
        <p:spPr>
          <a:xfrm rot="0" flipH="0" flipV="0">
            <a:off x="7331964" y="16948913"/>
            <a:ext cx="96011" cy="137159"/>
          </a:xfrm>
          <a:custGeom>
            <a:pathLst>
              <a:path w="800100" h="1143000">
                <a:moveTo>
                  <a:pt x="457200" y="9271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62000" y="12700"/>
                </a:lnTo>
                <a:lnTo>
                  <a:pt x="7874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461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1003300"/>
                </a:lnTo>
                <a:lnTo>
                  <a:pt x="4318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572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24" name="Picture 32324"/>
          <p:cNvPicPr>
            <a:picLocks noChangeAspect="0" noChangeArrowheads="1"/>
          </p:cNvPicPr>
          <p:nvPr/>
        </p:nvPicPr>
        <p:blipFill>
          <a:blip r:embed="rId323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79283" y="16936212"/>
            <a:ext cx="204216" cy="162560"/>
          </a:xfrm>
          <a:prstGeom prst="rect">
            <a:avLst/>
          </a:prstGeom>
          <a:noFill/>
          <a:extLst/>
        </p:spPr>
      </p:pic>
      <p:sp>
        <p:nvSpPr>
          <p:cNvPr id="32325" name="Freeform 32325"/>
          <p:cNvSpPr/>
          <p:nvPr/>
        </p:nvSpPr>
        <p:spPr>
          <a:xfrm rot="0" flipH="0" flipV="0">
            <a:off x="7685532" y="16948912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76200" y="635000"/>
                </a:lnTo>
                <a:lnTo>
                  <a:pt x="76200" y="6477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858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223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69900"/>
                </a:lnTo>
                <a:lnTo>
                  <a:pt x="381000" y="4699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683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20700" y="2794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270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79400" y="1524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203200" y="177800"/>
                </a:lnTo>
                <a:lnTo>
                  <a:pt x="190500" y="1778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1270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381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596900" y="63500"/>
                </a:lnTo>
                <a:lnTo>
                  <a:pt x="609600" y="762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52400"/>
                </a:lnTo>
                <a:lnTo>
                  <a:pt x="647700" y="165100"/>
                </a:lnTo>
                <a:lnTo>
                  <a:pt x="647700" y="177800"/>
                </a:lnTo>
                <a:lnTo>
                  <a:pt x="660400" y="190500"/>
                </a:lnTo>
                <a:lnTo>
                  <a:pt x="647700" y="2032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4064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826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334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731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82600" y="736600"/>
                </a:lnTo>
                <a:lnTo>
                  <a:pt x="469900" y="7493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26" name="Picture 32326"/>
          <p:cNvPicPr>
            <a:picLocks noChangeAspect="0" noChangeArrowheads="1"/>
          </p:cNvPicPr>
          <p:nvPr/>
        </p:nvPicPr>
        <p:blipFill>
          <a:blip r:embed="rId323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742935" y="16936212"/>
            <a:ext cx="124459" cy="162560"/>
          </a:xfrm>
          <a:prstGeom prst="rect">
            <a:avLst/>
          </a:prstGeom>
          <a:noFill/>
          <a:extLst/>
        </p:spPr>
      </p:pic>
      <p:pic>
        <p:nvPicPr>
          <p:cNvPr id="32327" name="Picture 32327"/>
          <p:cNvPicPr>
            <a:picLocks noChangeAspect="0" noChangeArrowheads="1"/>
          </p:cNvPicPr>
          <p:nvPr/>
        </p:nvPicPr>
        <p:blipFill>
          <a:blip r:embed="rId323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843520" y="16896589"/>
            <a:ext cx="144779" cy="172211"/>
          </a:xfrm>
          <a:prstGeom prst="rect">
            <a:avLst/>
          </a:prstGeom>
          <a:noFill/>
          <a:extLst/>
        </p:spPr>
      </p:pic>
      <p:sp>
        <p:nvSpPr>
          <p:cNvPr id="32328" name="Freeform 32328"/>
          <p:cNvSpPr/>
          <p:nvPr/>
        </p:nvSpPr>
        <p:spPr>
          <a:xfrm rot="0" flipH="0" flipV="0">
            <a:off x="7979663" y="16948913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858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29" name="Picture 32329"/>
          <p:cNvPicPr>
            <a:picLocks noChangeAspect="0" noChangeArrowheads="1"/>
          </p:cNvPicPr>
          <p:nvPr/>
        </p:nvPicPr>
        <p:blipFill>
          <a:blip r:embed="rId323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058404" y="16903700"/>
            <a:ext cx="310895" cy="165100"/>
          </a:xfrm>
          <a:prstGeom prst="rect">
            <a:avLst/>
          </a:prstGeom>
          <a:noFill/>
          <a:extLst/>
        </p:spPr>
      </p:pic>
      <p:sp>
        <p:nvSpPr>
          <p:cNvPr id="32330" name="Freeform 32330"/>
          <p:cNvSpPr/>
          <p:nvPr/>
        </p:nvSpPr>
        <p:spPr>
          <a:xfrm rot="0" flipH="0" flipV="0">
            <a:off x="8377427" y="16948913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12700"/>
                </a:lnTo>
                <a:lnTo>
                  <a:pt x="2286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477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31" name="Freeform 32331"/>
          <p:cNvSpPr/>
          <p:nvPr/>
        </p:nvSpPr>
        <p:spPr>
          <a:xfrm rot="0" flipH="0" flipV="0">
            <a:off x="8471916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32" name="Freeform 32332"/>
          <p:cNvSpPr/>
          <p:nvPr/>
        </p:nvSpPr>
        <p:spPr>
          <a:xfrm rot="0" flipH="0" flipV="0">
            <a:off x="8557259" y="16948912"/>
            <a:ext cx="92963" cy="96011"/>
          </a:xfrm>
          <a:custGeom>
            <a:pathLst>
              <a:path w="774700" h="800100">
                <a:moveTo>
                  <a:pt x="4572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874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889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457200" y="419100"/>
                </a:lnTo>
                <a:close/>
                <a:moveTo>
                  <a:pt x="4572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33" name="Freeform 32333"/>
          <p:cNvSpPr/>
          <p:nvPr/>
        </p:nvSpPr>
        <p:spPr>
          <a:xfrm rot="0" flipH="0" flipV="0">
            <a:off x="8727947" y="16948913"/>
            <a:ext cx="117347" cy="96011"/>
          </a:xfrm>
          <a:custGeom>
            <a:pathLst>
              <a:path w="977900" h="800100">
                <a:moveTo>
                  <a:pt x="787400" y="762000"/>
                </a:moveTo>
                <a:lnTo>
                  <a:pt x="774700" y="774700"/>
                </a:lnTo>
                <a:lnTo>
                  <a:pt x="774700" y="787400"/>
                </a:lnTo>
                <a:lnTo>
                  <a:pt x="762000" y="7874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50800"/>
                </a:lnTo>
                <a:lnTo>
                  <a:pt x="508000" y="38100"/>
                </a:lnTo>
                <a:lnTo>
                  <a:pt x="520700" y="254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12700"/>
                </a:lnTo>
                <a:lnTo>
                  <a:pt x="596900" y="12700"/>
                </a:lnTo>
                <a:lnTo>
                  <a:pt x="596900" y="25400"/>
                </a:lnTo>
                <a:lnTo>
                  <a:pt x="609600" y="38100"/>
                </a:lnTo>
                <a:lnTo>
                  <a:pt x="622300" y="508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457200" y="685800"/>
                </a:lnTo>
                <a:lnTo>
                  <a:pt x="685800" y="685800"/>
                </a:lnTo>
                <a:lnTo>
                  <a:pt x="863600" y="50800"/>
                </a:lnTo>
                <a:lnTo>
                  <a:pt x="863600" y="38100"/>
                </a:lnTo>
                <a:lnTo>
                  <a:pt x="876300" y="25400"/>
                </a:lnTo>
                <a:lnTo>
                  <a:pt x="889000" y="12700"/>
                </a:lnTo>
                <a:lnTo>
                  <a:pt x="901700" y="12700"/>
                </a:lnTo>
                <a:lnTo>
                  <a:pt x="914400" y="0"/>
                </a:lnTo>
                <a:lnTo>
                  <a:pt x="927100" y="12700"/>
                </a:lnTo>
                <a:lnTo>
                  <a:pt x="952500" y="12700"/>
                </a:lnTo>
                <a:lnTo>
                  <a:pt x="952500" y="25400"/>
                </a:lnTo>
                <a:lnTo>
                  <a:pt x="965200" y="38100"/>
                </a:lnTo>
                <a:lnTo>
                  <a:pt x="977900" y="50800"/>
                </a:lnTo>
                <a:lnTo>
                  <a:pt x="977900" y="63500"/>
                </a:lnTo>
                <a:lnTo>
                  <a:pt x="965200" y="76200"/>
                </a:lnTo>
                <a:lnTo>
                  <a:pt x="787400" y="762000"/>
                </a:lnTo>
                <a:close/>
                <a:moveTo>
                  <a:pt x="7874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34" name="Picture 32334"/>
          <p:cNvPicPr>
            <a:picLocks noChangeAspect="0" noChangeArrowheads="1"/>
          </p:cNvPicPr>
          <p:nvPr/>
        </p:nvPicPr>
        <p:blipFill>
          <a:blip r:embed="rId323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834120" y="16936212"/>
            <a:ext cx="208279" cy="170688"/>
          </a:xfrm>
          <a:prstGeom prst="rect">
            <a:avLst/>
          </a:prstGeom>
          <a:noFill/>
          <a:extLst/>
        </p:spPr>
      </p:pic>
      <p:pic>
        <p:nvPicPr>
          <p:cNvPr id="32335" name="Picture 32335"/>
          <p:cNvPicPr>
            <a:picLocks noChangeAspect="0" noChangeArrowheads="1"/>
          </p:cNvPicPr>
          <p:nvPr/>
        </p:nvPicPr>
        <p:blipFill>
          <a:blip r:embed="rId323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024620" y="16896589"/>
            <a:ext cx="144779" cy="172211"/>
          </a:xfrm>
          <a:prstGeom prst="rect">
            <a:avLst/>
          </a:prstGeom>
          <a:noFill/>
          <a:extLst/>
        </p:spPr>
      </p:pic>
      <p:pic>
        <p:nvPicPr>
          <p:cNvPr id="32336" name="Picture 32336"/>
          <p:cNvPicPr>
            <a:picLocks noChangeAspect="0" noChangeArrowheads="1"/>
          </p:cNvPicPr>
          <p:nvPr/>
        </p:nvPicPr>
        <p:blipFill>
          <a:blip r:embed="rId323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230359" y="16896589"/>
            <a:ext cx="106172" cy="161035"/>
          </a:xfrm>
          <a:prstGeom prst="rect">
            <a:avLst/>
          </a:prstGeom>
          <a:noFill/>
          <a:extLst/>
        </p:spPr>
      </p:pic>
      <p:sp>
        <p:nvSpPr>
          <p:cNvPr id="32337" name="Freeform 32337"/>
          <p:cNvSpPr/>
          <p:nvPr/>
        </p:nvSpPr>
        <p:spPr>
          <a:xfrm rot="0" flipH="0" flipV="0">
            <a:off x="9331452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38" name="Freeform 32338"/>
          <p:cNvSpPr/>
          <p:nvPr/>
        </p:nvSpPr>
        <p:spPr>
          <a:xfrm rot="0" flipH="0" flipV="0">
            <a:off x="9419844" y="16948912"/>
            <a:ext cx="77723" cy="96011"/>
          </a:xfrm>
          <a:custGeom>
            <a:pathLst>
              <a:path w="6477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477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858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223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69900"/>
                </a:lnTo>
                <a:lnTo>
                  <a:pt x="381000" y="4699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683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794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270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79400" y="1524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203200" y="177800"/>
                </a:lnTo>
                <a:lnTo>
                  <a:pt x="190500" y="1778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1270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381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596900" y="63500"/>
                </a:lnTo>
                <a:lnTo>
                  <a:pt x="609600" y="762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52400"/>
                </a:lnTo>
                <a:lnTo>
                  <a:pt x="647700" y="165100"/>
                </a:lnTo>
                <a:lnTo>
                  <a:pt x="647700" y="177800"/>
                </a:lnTo>
                <a:lnTo>
                  <a:pt x="647700" y="190500"/>
                </a:lnTo>
                <a:lnTo>
                  <a:pt x="647700" y="2032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4064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826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334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731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82600" y="736600"/>
                </a:lnTo>
                <a:lnTo>
                  <a:pt x="469900" y="7493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39" name="Freeform 32339"/>
          <p:cNvSpPr/>
          <p:nvPr/>
        </p:nvSpPr>
        <p:spPr>
          <a:xfrm rot="0" flipH="0" flipV="0">
            <a:off x="9500615" y="169489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40" name="Picture 32340"/>
          <p:cNvPicPr>
            <a:picLocks noChangeAspect="0" noChangeArrowheads="1"/>
          </p:cNvPicPr>
          <p:nvPr/>
        </p:nvPicPr>
        <p:blipFill>
          <a:blip r:embed="rId323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582404" y="16936212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341" name="Freeform 32341"/>
          <p:cNvSpPr/>
          <p:nvPr/>
        </p:nvSpPr>
        <p:spPr>
          <a:xfrm rot="0" flipH="0" flipV="0">
            <a:off x="9710928" y="16948913"/>
            <a:ext cx="76199" cy="96011"/>
          </a:xfrm>
          <a:custGeom>
            <a:pathLst>
              <a:path w="635000" h="800100">
                <a:moveTo>
                  <a:pt x="457200" y="762000"/>
                </a:moveTo>
                <a:lnTo>
                  <a:pt x="4445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42900"/>
                </a:lnTo>
                <a:lnTo>
                  <a:pt x="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50800"/>
                </a:lnTo>
                <a:lnTo>
                  <a:pt x="63500" y="38100"/>
                </a:lnTo>
                <a:lnTo>
                  <a:pt x="76200" y="25400"/>
                </a:lnTo>
                <a:lnTo>
                  <a:pt x="88900" y="12700"/>
                </a:lnTo>
                <a:lnTo>
                  <a:pt x="101600" y="12700"/>
                </a:lnTo>
                <a:lnTo>
                  <a:pt x="114300" y="0"/>
                </a:lnTo>
                <a:lnTo>
                  <a:pt x="127000" y="12700"/>
                </a:lnTo>
                <a:lnTo>
                  <a:pt x="139700" y="12700"/>
                </a:lnTo>
                <a:lnTo>
                  <a:pt x="1524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270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508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12700"/>
                </a:lnTo>
                <a:lnTo>
                  <a:pt x="622300" y="127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42" name="Freeform 32342"/>
          <p:cNvSpPr/>
          <p:nvPr/>
        </p:nvSpPr>
        <p:spPr>
          <a:xfrm rot="0" flipH="0" flipV="0">
            <a:off x="9790176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43" name="Freeform 32343"/>
          <p:cNvSpPr/>
          <p:nvPr/>
        </p:nvSpPr>
        <p:spPr>
          <a:xfrm rot="0" flipH="0" flipV="0">
            <a:off x="9875520" y="16948913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44" name="Freeform 32344"/>
          <p:cNvSpPr/>
          <p:nvPr/>
        </p:nvSpPr>
        <p:spPr>
          <a:xfrm rot="0" flipH="0" flipV="0">
            <a:off x="9998964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45" name="Picture 32345"/>
          <p:cNvPicPr>
            <a:picLocks noChangeAspect="0" noChangeArrowheads="1"/>
          </p:cNvPicPr>
          <p:nvPr/>
        </p:nvPicPr>
        <p:blipFill>
          <a:blip r:embed="rId323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153903" y="16896589"/>
            <a:ext cx="106172" cy="161035"/>
          </a:xfrm>
          <a:prstGeom prst="rect">
            <a:avLst/>
          </a:prstGeom>
          <a:noFill/>
          <a:extLst/>
        </p:spPr>
      </p:pic>
      <p:sp>
        <p:nvSpPr>
          <p:cNvPr id="32346" name="Freeform 32346"/>
          <p:cNvSpPr/>
          <p:nvPr/>
        </p:nvSpPr>
        <p:spPr>
          <a:xfrm rot="0" flipH="0" flipV="0">
            <a:off x="10329671" y="16948912"/>
            <a:ext cx="77723" cy="96011"/>
          </a:xfrm>
          <a:custGeom>
            <a:pathLst>
              <a:path w="6477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477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85800"/>
                </a:lnTo>
                <a:lnTo>
                  <a:pt x="342900" y="685800"/>
                </a:lnTo>
                <a:lnTo>
                  <a:pt x="355600" y="6858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223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31800" y="571500"/>
                </a:lnTo>
                <a:lnTo>
                  <a:pt x="444500" y="5588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69900"/>
                </a:lnTo>
                <a:lnTo>
                  <a:pt x="381000" y="4699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667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41300" y="406400"/>
                </a:lnTo>
                <a:lnTo>
                  <a:pt x="254000" y="393700"/>
                </a:lnTo>
                <a:lnTo>
                  <a:pt x="254000" y="3683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794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08000" y="139700"/>
                </a:lnTo>
                <a:lnTo>
                  <a:pt x="508000" y="127000"/>
                </a:lnTo>
                <a:lnTo>
                  <a:pt x="482600" y="127000"/>
                </a:lnTo>
                <a:lnTo>
                  <a:pt x="469900" y="1270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79400" y="1524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203200" y="177800"/>
                </a:lnTo>
                <a:lnTo>
                  <a:pt x="190500" y="1778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1270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381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596900" y="63500"/>
                </a:lnTo>
                <a:lnTo>
                  <a:pt x="609600" y="762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52400"/>
                </a:lnTo>
                <a:lnTo>
                  <a:pt x="647700" y="165100"/>
                </a:lnTo>
                <a:lnTo>
                  <a:pt x="647700" y="177800"/>
                </a:lnTo>
                <a:lnTo>
                  <a:pt x="647700" y="190500"/>
                </a:lnTo>
                <a:lnTo>
                  <a:pt x="647700" y="203200"/>
                </a:lnTo>
                <a:lnTo>
                  <a:pt x="647700" y="228600"/>
                </a:lnTo>
                <a:lnTo>
                  <a:pt x="6350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4064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826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334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731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69900" y="7493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47" name="Picture 32347"/>
          <p:cNvPicPr>
            <a:picLocks noChangeAspect="0" noChangeArrowheads="1"/>
          </p:cNvPicPr>
          <p:nvPr/>
        </p:nvPicPr>
        <p:blipFill>
          <a:blip r:embed="rId323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402316" y="16936212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348" name="Freeform 32348"/>
          <p:cNvSpPr/>
          <p:nvPr/>
        </p:nvSpPr>
        <p:spPr>
          <a:xfrm rot="0" flipH="0" flipV="0">
            <a:off x="10515599" y="16948912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419100" y="381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49" name="Picture 32349"/>
          <p:cNvPicPr>
            <a:picLocks noChangeAspect="0" noChangeArrowheads="1"/>
          </p:cNvPicPr>
          <p:nvPr/>
        </p:nvPicPr>
        <p:blipFill>
          <a:blip r:embed="rId323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97388" y="16936212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350" name="Freeform 32350"/>
          <p:cNvSpPr/>
          <p:nvPr/>
        </p:nvSpPr>
        <p:spPr>
          <a:xfrm rot="0" flipH="0" flipV="0">
            <a:off x="10695432" y="16948912"/>
            <a:ext cx="120395" cy="96011"/>
          </a:xfrm>
          <a:custGeom>
            <a:pathLst>
              <a:path w="1003300" h="800100">
                <a:moveTo>
                  <a:pt x="558800" y="406400"/>
                </a:move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431800" y="4318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889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44500" y="406400"/>
                </a:lnTo>
                <a:lnTo>
                  <a:pt x="546100" y="50800"/>
                </a:lnTo>
                <a:lnTo>
                  <a:pt x="546100" y="38100"/>
                </a:lnTo>
                <a:lnTo>
                  <a:pt x="558800" y="2540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81000"/>
                </a:lnTo>
                <a:lnTo>
                  <a:pt x="914400" y="25400"/>
                </a:lnTo>
                <a:lnTo>
                  <a:pt x="927100" y="12700"/>
                </a:lnTo>
                <a:lnTo>
                  <a:pt x="939800" y="12700"/>
                </a:lnTo>
                <a:lnTo>
                  <a:pt x="952500" y="0"/>
                </a:lnTo>
                <a:lnTo>
                  <a:pt x="965200" y="12700"/>
                </a:lnTo>
                <a:lnTo>
                  <a:pt x="977900" y="12700"/>
                </a:lnTo>
                <a:lnTo>
                  <a:pt x="9906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635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25500" y="7239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51" name="Freeform 32351"/>
          <p:cNvSpPr/>
          <p:nvPr/>
        </p:nvSpPr>
        <p:spPr>
          <a:xfrm rot="0" flipH="0" flipV="0">
            <a:off x="10814303" y="16948913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52" name="Picture 32352"/>
          <p:cNvPicPr>
            <a:picLocks noChangeAspect="0" noChangeArrowheads="1"/>
          </p:cNvPicPr>
          <p:nvPr/>
        </p:nvPicPr>
        <p:blipFill>
          <a:blip r:embed="rId323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897616" y="16936212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2353" name="Freeform 32353"/>
          <p:cNvSpPr/>
          <p:nvPr/>
        </p:nvSpPr>
        <p:spPr>
          <a:xfrm rot="0" flipH="0" flipV="0">
            <a:off x="10998708" y="16948912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15900"/>
                </a:lnTo>
                <a:lnTo>
                  <a:pt x="114300" y="190500"/>
                </a:lnTo>
                <a:lnTo>
                  <a:pt x="127000" y="177800"/>
                </a:lnTo>
                <a:lnTo>
                  <a:pt x="127000" y="1651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778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22300" y="508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1016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524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286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985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54" name="Freeform 32354"/>
          <p:cNvSpPr/>
          <p:nvPr/>
        </p:nvSpPr>
        <p:spPr>
          <a:xfrm rot="0" flipH="0" flipV="0">
            <a:off x="11070335" y="16948913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55" name="Picture 32355"/>
          <p:cNvPicPr>
            <a:picLocks noChangeAspect="0" noChangeArrowheads="1"/>
          </p:cNvPicPr>
          <p:nvPr/>
        </p:nvPicPr>
        <p:blipFill>
          <a:blip r:embed="rId323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176508" y="16896589"/>
            <a:ext cx="355091" cy="172211"/>
          </a:xfrm>
          <a:prstGeom prst="rect">
            <a:avLst/>
          </a:prstGeom>
          <a:noFill/>
          <a:extLst/>
        </p:spPr>
      </p:pic>
      <p:sp>
        <p:nvSpPr>
          <p:cNvPr id="32356" name="Freeform 32356"/>
          <p:cNvSpPr/>
          <p:nvPr/>
        </p:nvSpPr>
        <p:spPr>
          <a:xfrm rot="0" flipH="0" flipV="0">
            <a:off x="2668524" y="171775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016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76200" y="6985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477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190500" y="660400"/>
                </a:lnTo>
                <a:lnTo>
                  <a:pt x="203200" y="6731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508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254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461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57" name="Freeform 32357"/>
          <p:cNvSpPr/>
          <p:nvPr/>
        </p:nvSpPr>
        <p:spPr>
          <a:xfrm rot="0" flipH="0" flipV="0">
            <a:off x="2761487" y="17177513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826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699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98500" y="787400"/>
                </a:lnTo>
                <a:lnTo>
                  <a:pt x="685800" y="800100"/>
                </a:lnTo>
                <a:lnTo>
                  <a:pt x="6604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58" name="Picture 32358"/>
          <p:cNvPicPr>
            <a:picLocks noChangeAspect="0" noChangeArrowheads="1"/>
          </p:cNvPicPr>
          <p:nvPr/>
        </p:nvPicPr>
        <p:blipFill>
          <a:blip r:embed="rId323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860040" y="17132300"/>
            <a:ext cx="187959" cy="165100"/>
          </a:xfrm>
          <a:prstGeom prst="rect">
            <a:avLst/>
          </a:prstGeom>
          <a:noFill/>
          <a:extLst/>
        </p:spPr>
      </p:pic>
      <p:pic>
        <p:nvPicPr>
          <p:cNvPr id="32359" name="Picture 32359"/>
          <p:cNvPicPr>
            <a:picLocks noChangeAspect="0" noChangeArrowheads="1"/>
          </p:cNvPicPr>
          <p:nvPr/>
        </p:nvPicPr>
        <p:blipFill>
          <a:blip r:embed="rId323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17595" y="17123665"/>
            <a:ext cx="104648" cy="162559"/>
          </a:xfrm>
          <a:prstGeom prst="rect">
            <a:avLst/>
          </a:prstGeom>
          <a:noFill/>
          <a:extLst/>
        </p:spPr>
      </p:pic>
      <p:sp>
        <p:nvSpPr>
          <p:cNvPr id="32360" name="Freeform 32360"/>
          <p:cNvSpPr/>
          <p:nvPr/>
        </p:nvSpPr>
        <p:spPr>
          <a:xfrm rot="0" flipH="0" flipV="0">
            <a:off x="3218688" y="17177513"/>
            <a:ext cx="86867" cy="96011"/>
          </a:xfrm>
          <a:custGeom>
            <a:pathLst>
              <a:path w="723900" h="800100">
                <a:moveTo>
                  <a:pt x="622300" y="508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25400"/>
                </a:lnTo>
                <a:lnTo>
                  <a:pt x="723900" y="254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61" name="Freeform 32361"/>
          <p:cNvSpPr/>
          <p:nvPr/>
        </p:nvSpPr>
        <p:spPr>
          <a:xfrm rot="0" flipH="0" flipV="0">
            <a:off x="3304032" y="171775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62" name="Picture 32362"/>
          <p:cNvPicPr>
            <a:picLocks noChangeAspect="0" noChangeArrowheads="1"/>
          </p:cNvPicPr>
          <p:nvPr/>
        </p:nvPicPr>
        <p:blipFill>
          <a:blip r:embed="rId323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387344" y="17164812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2363" name="Freeform 32363"/>
          <p:cNvSpPr/>
          <p:nvPr/>
        </p:nvSpPr>
        <p:spPr>
          <a:xfrm rot="0" flipH="0" flipV="0">
            <a:off x="3483864" y="171775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64" name="Picture 32364"/>
          <p:cNvPicPr>
            <a:picLocks noChangeAspect="0" noChangeArrowheads="1"/>
          </p:cNvPicPr>
          <p:nvPr/>
        </p:nvPicPr>
        <p:blipFill>
          <a:blip r:embed="rId323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67175" y="17164812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365" name="Freeform 32365"/>
          <p:cNvSpPr/>
          <p:nvPr/>
        </p:nvSpPr>
        <p:spPr>
          <a:xfrm rot="0" flipH="0" flipV="0">
            <a:off x="3678935" y="171775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66" name="Freeform 32366"/>
          <p:cNvSpPr/>
          <p:nvPr/>
        </p:nvSpPr>
        <p:spPr>
          <a:xfrm rot="0" flipH="0" flipV="0">
            <a:off x="3768852" y="171775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67" name="Picture 32367"/>
          <p:cNvPicPr>
            <a:picLocks noChangeAspect="0" noChangeArrowheads="1"/>
          </p:cNvPicPr>
          <p:nvPr/>
        </p:nvPicPr>
        <p:blipFill>
          <a:blip r:embed="rId323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847591" y="17164812"/>
            <a:ext cx="116839" cy="121411"/>
          </a:xfrm>
          <a:prstGeom prst="rect">
            <a:avLst/>
          </a:prstGeom>
          <a:noFill/>
          <a:extLst/>
        </p:spPr>
      </p:pic>
      <p:pic>
        <p:nvPicPr>
          <p:cNvPr id="32368" name="Picture 32368"/>
          <p:cNvPicPr>
            <a:picLocks noChangeAspect="0" noChangeArrowheads="1"/>
          </p:cNvPicPr>
          <p:nvPr/>
        </p:nvPicPr>
        <p:blipFill>
          <a:blip r:embed="rId323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03040" y="17164812"/>
            <a:ext cx="200659" cy="162560"/>
          </a:xfrm>
          <a:prstGeom prst="rect">
            <a:avLst/>
          </a:prstGeom>
          <a:noFill/>
          <a:extLst/>
        </p:spPr>
      </p:pic>
      <p:pic>
        <p:nvPicPr>
          <p:cNvPr id="32369" name="Picture 32369"/>
          <p:cNvPicPr>
            <a:picLocks noChangeAspect="0" noChangeArrowheads="1"/>
          </p:cNvPicPr>
          <p:nvPr/>
        </p:nvPicPr>
        <p:blipFill>
          <a:blip r:embed="rId323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99635" y="17123665"/>
            <a:ext cx="156464" cy="173735"/>
          </a:xfrm>
          <a:prstGeom prst="rect">
            <a:avLst/>
          </a:prstGeom>
          <a:noFill/>
          <a:extLst/>
        </p:spPr>
      </p:pic>
      <p:sp>
        <p:nvSpPr>
          <p:cNvPr id="32370" name="Freeform 32370"/>
          <p:cNvSpPr/>
          <p:nvPr/>
        </p:nvSpPr>
        <p:spPr>
          <a:xfrm rot="0" flipH="0" flipV="0">
            <a:off x="4329684" y="17177513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1270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779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239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636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68300" y="7366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71" name="Freeform 32371"/>
          <p:cNvSpPr/>
          <p:nvPr/>
        </p:nvSpPr>
        <p:spPr>
          <a:xfrm rot="0" flipH="0" flipV="0">
            <a:off x="4454652" y="17253712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127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508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016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72" name="Freeform 32372"/>
          <p:cNvSpPr/>
          <p:nvPr/>
        </p:nvSpPr>
        <p:spPr>
          <a:xfrm rot="0" flipH="0" flipV="0">
            <a:off x="2485643" y="17364964"/>
            <a:ext cx="97535" cy="137159"/>
          </a:xfrm>
          <a:custGeom>
            <a:pathLst>
              <a:path w="812800" h="1143000">
                <a:moveTo>
                  <a:pt x="330200" y="266700"/>
                </a:moveTo>
                <a:lnTo>
                  <a:pt x="317500" y="279400"/>
                </a:lnTo>
                <a:lnTo>
                  <a:pt x="304800" y="292100"/>
                </a:lnTo>
                <a:lnTo>
                  <a:pt x="279400" y="292100"/>
                </a:lnTo>
                <a:lnTo>
                  <a:pt x="266700" y="279400"/>
                </a:lnTo>
                <a:lnTo>
                  <a:pt x="254000" y="279400"/>
                </a:lnTo>
                <a:lnTo>
                  <a:pt x="241300" y="266700"/>
                </a:lnTo>
                <a:lnTo>
                  <a:pt x="228600" y="254000"/>
                </a:lnTo>
                <a:lnTo>
                  <a:pt x="228600" y="241300"/>
                </a:lnTo>
                <a:lnTo>
                  <a:pt x="228600" y="228600"/>
                </a:lnTo>
                <a:lnTo>
                  <a:pt x="228600" y="215900"/>
                </a:lnTo>
                <a:lnTo>
                  <a:pt x="241300" y="203200"/>
                </a:lnTo>
                <a:lnTo>
                  <a:pt x="241300" y="190500"/>
                </a:lnTo>
                <a:lnTo>
                  <a:pt x="254000" y="177800"/>
                </a:lnTo>
                <a:lnTo>
                  <a:pt x="266700" y="165100"/>
                </a:lnTo>
                <a:lnTo>
                  <a:pt x="279400" y="152400"/>
                </a:lnTo>
                <a:lnTo>
                  <a:pt x="292100" y="127000"/>
                </a:lnTo>
                <a:lnTo>
                  <a:pt x="304800" y="114300"/>
                </a:lnTo>
                <a:lnTo>
                  <a:pt x="317500" y="101600"/>
                </a:lnTo>
                <a:lnTo>
                  <a:pt x="330200" y="101600"/>
                </a:lnTo>
                <a:lnTo>
                  <a:pt x="342900" y="88900"/>
                </a:lnTo>
                <a:lnTo>
                  <a:pt x="355600" y="76200"/>
                </a:lnTo>
                <a:lnTo>
                  <a:pt x="368300" y="63500"/>
                </a:lnTo>
                <a:lnTo>
                  <a:pt x="381000" y="63500"/>
                </a:lnTo>
                <a:lnTo>
                  <a:pt x="393700" y="50800"/>
                </a:lnTo>
                <a:lnTo>
                  <a:pt x="406400" y="50800"/>
                </a:lnTo>
                <a:lnTo>
                  <a:pt x="419100" y="38100"/>
                </a:lnTo>
                <a:lnTo>
                  <a:pt x="431800" y="25400"/>
                </a:lnTo>
                <a:lnTo>
                  <a:pt x="444500" y="25400"/>
                </a:lnTo>
                <a:lnTo>
                  <a:pt x="469900" y="12700"/>
                </a:lnTo>
                <a:lnTo>
                  <a:pt x="482600" y="12700"/>
                </a:lnTo>
                <a:lnTo>
                  <a:pt x="495300" y="127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85800" y="254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49300" y="76200"/>
                </a:lnTo>
                <a:lnTo>
                  <a:pt x="762000" y="88900"/>
                </a:lnTo>
                <a:lnTo>
                  <a:pt x="774700" y="101600"/>
                </a:lnTo>
                <a:lnTo>
                  <a:pt x="774700" y="114300"/>
                </a:lnTo>
                <a:lnTo>
                  <a:pt x="787400" y="127000"/>
                </a:lnTo>
                <a:lnTo>
                  <a:pt x="787400" y="139700"/>
                </a:lnTo>
                <a:lnTo>
                  <a:pt x="800100" y="165100"/>
                </a:lnTo>
                <a:lnTo>
                  <a:pt x="800100" y="177800"/>
                </a:lnTo>
                <a:lnTo>
                  <a:pt x="812800" y="190500"/>
                </a:lnTo>
                <a:lnTo>
                  <a:pt x="812800" y="215900"/>
                </a:lnTo>
                <a:lnTo>
                  <a:pt x="812800" y="228600"/>
                </a:lnTo>
                <a:lnTo>
                  <a:pt x="812800" y="241300"/>
                </a:lnTo>
                <a:lnTo>
                  <a:pt x="812800" y="254000"/>
                </a:lnTo>
                <a:lnTo>
                  <a:pt x="800100" y="279400"/>
                </a:lnTo>
                <a:lnTo>
                  <a:pt x="800100" y="292100"/>
                </a:lnTo>
                <a:lnTo>
                  <a:pt x="800100" y="304800"/>
                </a:lnTo>
                <a:lnTo>
                  <a:pt x="787400" y="317500"/>
                </a:lnTo>
                <a:lnTo>
                  <a:pt x="787400" y="342900"/>
                </a:lnTo>
                <a:lnTo>
                  <a:pt x="774700" y="355600"/>
                </a:lnTo>
                <a:lnTo>
                  <a:pt x="774700" y="368300"/>
                </a:lnTo>
                <a:lnTo>
                  <a:pt x="762000" y="381000"/>
                </a:lnTo>
                <a:lnTo>
                  <a:pt x="749300" y="393700"/>
                </a:lnTo>
                <a:lnTo>
                  <a:pt x="736600" y="419100"/>
                </a:lnTo>
                <a:lnTo>
                  <a:pt x="736600" y="431800"/>
                </a:lnTo>
                <a:lnTo>
                  <a:pt x="723900" y="444500"/>
                </a:lnTo>
                <a:lnTo>
                  <a:pt x="711200" y="457200"/>
                </a:lnTo>
                <a:lnTo>
                  <a:pt x="190500" y="1028700"/>
                </a:lnTo>
                <a:lnTo>
                  <a:pt x="533400" y="1028700"/>
                </a:lnTo>
                <a:lnTo>
                  <a:pt x="546100" y="1028700"/>
                </a:lnTo>
                <a:lnTo>
                  <a:pt x="558800" y="1041400"/>
                </a:lnTo>
                <a:lnTo>
                  <a:pt x="571500" y="1041400"/>
                </a:lnTo>
                <a:lnTo>
                  <a:pt x="584200" y="1054100"/>
                </a:lnTo>
                <a:lnTo>
                  <a:pt x="584200" y="1066800"/>
                </a:lnTo>
                <a:lnTo>
                  <a:pt x="584200" y="1092200"/>
                </a:lnTo>
                <a:lnTo>
                  <a:pt x="584200" y="1104900"/>
                </a:lnTo>
                <a:lnTo>
                  <a:pt x="584200" y="1117600"/>
                </a:lnTo>
                <a:lnTo>
                  <a:pt x="571500" y="1130300"/>
                </a:lnTo>
                <a:lnTo>
                  <a:pt x="558800" y="1143000"/>
                </a:lnTo>
                <a:lnTo>
                  <a:pt x="546100" y="1143000"/>
                </a:lnTo>
                <a:lnTo>
                  <a:pt x="533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622300" y="381000"/>
                </a:lnTo>
                <a:lnTo>
                  <a:pt x="635000" y="355600"/>
                </a:lnTo>
                <a:lnTo>
                  <a:pt x="647700" y="342900"/>
                </a:lnTo>
                <a:lnTo>
                  <a:pt x="660400" y="330200"/>
                </a:lnTo>
                <a:lnTo>
                  <a:pt x="673100" y="317500"/>
                </a:lnTo>
                <a:lnTo>
                  <a:pt x="673100" y="3048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98500" y="254000"/>
                </a:lnTo>
                <a:lnTo>
                  <a:pt x="698500" y="241300"/>
                </a:lnTo>
                <a:lnTo>
                  <a:pt x="698500" y="228600"/>
                </a:lnTo>
                <a:lnTo>
                  <a:pt x="698500" y="215900"/>
                </a:lnTo>
                <a:lnTo>
                  <a:pt x="685800" y="203200"/>
                </a:lnTo>
                <a:lnTo>
                  <a:pt x="685800" y="190500"/>
                </a:lnTo>
                <a:lnTo>
                  <a:pt x="685800" y="177800"/>
                </a:lnTo>
                <a:lnTo>
                  <a:pt x="673100" y="165100"/>
                </a:lnTo>
                <a:lnTo>
                  <a:pt x="660400" y="152400"/>
                </a:lnTo>
                <a:lnTo>
                  <a:pt x="660400" y="139700"/>
                </a:lnTo>
                <a:lnTo>
                  <a:pt x="647700" y="139700"/>
                </a:lnTo>
                <a:lnTo>
                  <a:pt x="622300" y="127000"/>
                </a:lnTo>
                <a:lnTo>
                  <a:pt x="609600" y="1270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39700"/>
                </a:lnTo>
                <a:lnTo>
                  <a:pt x="469900" y="139700"/>
                </a:lnTo>
                <a:lnTo>
                  <a:pt x="457200" y="152400"/>
                </a:lnTo>
                <a:lnTo>
                  <a:pt x="431800" y="165100"/>
                </a:lnTo>
                <a:lnTo>
                  <a:pt x="419100" y="177800"/>
                </a:lnTo>
                <a:lnTo>
                  <a:pt x="406400" y="190500"/>
                </a:lnTo>
                <a:lnTo>
                  <a:pt x="393700" y="190500"/>
                </a:lnTo>
                <a:lnTo>
                  <a:pt x="381000" y="203200"/>
                </a:lnTo>
                <a:lnTo>
                  <a:pt x="368300" y="215900"/>
                </a:lnTo>
                <a:lnTo>
                  <a:pt x="355600" y="228600"/>
                </a:lnTo>
                <a:lnTo>
                  <a:pt x="342900" y="241300"/>
                </a:lnTo>
                <a:lnTo>
                  <a:pt x="330200" y="254000"/>
                </a:lnTo>
                <a:lnTo>
                  <a:pt x="330200" y="266700"/>
                </a:lnTo>
                <a:close/>
                <a:moveTo>
                  <a:pt x="3302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73" name="Freeform 32373"/>
          <p:cNvSpPr/>
          <p:nvPr/>
        </p:nvSpPr>
        <p:spPr>
          <a:xfrm rot="0" flipH="0" flipV="0">
            <a:off x="2575560" y="17482312"/>
            <a:ext cx="15239" cy="19811"/>
          </a:xfrm>
          <a:custGeom>
            <a:pathLst>
              <a:path w="127000" h="165100">
                <a:moveTo>
                  <a:pt x="0" y="889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016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88900"/>
                </a:lnTo>
                <a:close/>
                <a:moveTo>
                  <a:pt x="0" y="889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74" name="Freeform 32374"/>
          <p:cNvSpPr/>
          <p:nvPr/>
        </p:nvSpPr>
        <p:spPr>
          <a:xfrm rot="0" flipH="0" flipV="0">
            <a:off x="2685287" y="17364965"/>
            <a:ext cx="132587" cy="137159"/>
          </a:xfrm>
          <a:custGeom>
            <a:pathLst>
              <a:path w="1104900" h="1143000">
                <a:moveTo>
                  <a:pt x="342900" y="228600"/>
                </a:moveTo>
                <a:lnTo>
                  <a:pt x="114300" y="1104900"/>
                </a:lnTo>
                <a:lnTo>
                  <a:pt x="101600" y="1117600"/>
                </a:lnTo>
                <a:lnTo>
                  <a:pt x="101600" y="1130300"/>
                </a:lnTo>
                <a:lnTo>
                  <a:pt x="889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66800"/>
                </a:lnTo>
                <a:lnTo>
                  <a:pt x="279400" y="508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12700"/>
                </a:lnTo>
                <a:lnTo>
                  <a:pt x="381000" y="25400"/>
                </a:lnTo>
                <a:lnTo>
                  <a:pt x="381000" y="38100"/>
                </a:lnTo>
                <a:lnTo>
                  <a:pt x="571500" y="469900"/>
                </a:lnTo>
                <a:lnTo>
                  <a:pt x="1003300" y="25400"/>
                </a:lnTo>
                <a:lnTo>
                  <a:pt x="1016000" y="12700"/>
                </a:lnTo>
                <a:lnTo>
                  <a:pt x="1028700" y="0"/>
                </a:lnTo>
                <a:lnTo>
                  <a:pt x="1041400" y="0"/>
                </a:lnTo>
                <a:lnTo>
                  <a:pt x="1054100" y="0"/>
                </a:lnTo>
                <a:lnTo>
                  <a:pt x="1079500" y="12700"/>
                </a:lnTo>
                <a:lnTo>
                  <a:pt x="1092200" y="12700"/>
                </a:lnTo>
                <a:lnTo>
                  <a:pt x="1092200" y="25400"/>
                </a:lnTo>
                <a:lnTo>
                  <a:pt x="1092200" y="38100"/>
                </a:lnTo>
                <a:lnTo>
                  <a:pt x="1104900" y="63500"/>
                </a:lnTo>
                <a:lnTo>
                  <a:pt x="1092200" y="76200"/>
                </a:lnTo>
                <a:lnTo>
                  <a:pt x="825500" y="1104900"/>
                </a:lnTo>
                <a:lnTo>
                  <a:pt x="812800" y="1117600"/>
                </a:lnTo>
                <a:lnTo>
                  <a:pt x="800100" y="1130300"/>
                </a:lnTo>
                <a:lnTo>
                  <a:pt x="787400" y="1143000"/>
                </a:lnTo>
                <a:lnTo>
                  <a:pt x="774700" y="1143000"/>
                </a:lnTo>
                <a:lnTo>
                  <a:pt x="762000" y="1143000"/>
                </a:lnTo>
                <a:lnTo>
                  <a:pt x="749300" y="1143000"/>
                </a:lnTo>
                <a:lnTo>
                  <a:pt x="736600" y="1130300"/>
                </a:lnTo>
                <a:lnTo>
                  <a:pt x="723900" y="1130300"/>
                </a:lnTo>
                <a:lnTo>
                  <a:pt x="711200" y="1117600"/>
                </a:lnTo>
                <a:lnTo>
                  <a:pt x="711200" y="1092200"/>
                </a:lnTo>
                <a:lnTo>
                  <a:pt x="711200" y="1066800"/>
                </a:lnTo>
                <a:lnTo>
                  <a:pt x="927100" y="254000"/>
                </a:lnTo>
                <a:lnTo>
                  <a:pt x="596900" y="609600"/>
                </a:lnTo>
                <a:lnTo>
                  <a:pt x="571500" y="622300"/>
                </a:lnTo>
                <a:lnTo>
                  <a:pt x="558800" y="635000"/>
                </a:lnTo>
                <a:lnTo>
                  <a:pt x="546100" y="635000"/>
                </a:lnTo>
                <a:lnTo>
                  <a:pt x="533400" y="622300"/>
                </a:lnTo>
                <a:lnTo>
                  <a:pt x="520700" y="622300"/>
                </a:lnTo>
                <a:lnTo>
                  <a:pt x="508000" y="609600"/>
                </a:lnTo>
                <a:lnTo>
                  <a:pt x="495300" y="596900"/>
                </a:lnTo>
                <a:lnTo>
                  <a:pt x="342900" y="228600"/>
                </a:lnTo>
                <a:close/>
                <a:moveTo>
                  <a:pt x="342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75" name="Picture 32375"/>
          <p:cNvPicPr>
            <a:picLocks noChangeAspect="0" noChangeArrowheads="1"/>
          </p:cNvPicPr>
          <p:nvPr/>
        </p:nvPicPr>
        <p:blipFill>
          <a:blip r:embed="rId323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97555" y="17393412"/>
            <a:ext cx="104647" cy="121412"/>
          </a:xfrm>
          <a:prstGeom prst="rect">
            <a:avLst/>
          </a:prstGeom>
          <a:noFill/>
          <a:extLst/>
        </p:spPr>
      </p:pic>
      <p:sp>
        <p:nvSpPr>
          <p:cNvPr id="32376" name="Freeform 32376"/>
          <p:cNvSpPr/>
          <p:nvPr/>
        </p:nvSpPr>
        <p:spPr>
          <a:xfrm rot="0" flipH="0" flipV="0">
            <a:off x="2894075" y="174061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77" name="Freeform 32377"/>
          <p:cNvSpPr/>
          <p:nvPr/>
        </p:nvSpPr>
        <p:spPr>
          <a:xfrm rot="0" flipH="0" flipV="0">
            <a:off x="2983991" y="17406113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78" name="Picture 32378"/>
          <p:cNvPicPr>
            <a:picLocks noChangeAspect="0" noChangeArrowheads="1"/>
          </p:cNvPicPr>
          <p:nvPr/>
        </p:nvPicPr>
        <p:blipFill>
          <a:blip r:embed="rId323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94736" y="17393412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379" name="Freeform 32379"/>
          <p:cNvSpPr/>
          <p:nvPr/>
        </p:nvSpPr>
        <p:spPr>
          <a:xfrm rot="0" flipH="0" flipV="0">
            <a:off x="3208020" y="17406112"/>
            <a:ext cx="120395" cy="96011"/>
          </a:xfrm>
          <a:custGeom>
            <a:pathLst>
              <a:path w="1003300" h="800100">
                <a:moveTo>
                  <a:pt x="558800" y="406400"/>
                </a:move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1016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01700" y="25400"/>
                </a:lnTo>
                <a:lnTo>
                  <a:pt x="9144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77900" y="1270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63500"/>
                </a:lnTo>
                <a:lnTo>
                  <a:pt x="1003300" y="76200"/>
                </a:lnTo>
                <a:lnTo>
                  <a:pt x="9906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12800" y="7239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80" name="Freeform 32380"/>
          <p:cNvSpPr/>
          <p:nvPr/>
        </p:nvSpPr>
        <p:spPr>
          <a:xfrm rot="0" flipH="0" flipV="0">
            <a:off x="3325367" y="17406113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81" name="Freeform 32381"/>
          <p:cNvSpPr/>
          <p:nvPr/>
        </p:nvSpPr>
        <p:spPr>
          <a:xfrm rot="0" flipH="0" flipV="0">
            <a:off x="3421379" y="174061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82" name="Picture 32382"/>
          <p:cNvPicPr>
            <a:picLocks noChangeAspect="0" noChangeArrowheads="1"/>
          </p:cNvPicPr>
          <p:nvPr/>
        </p:nvPicPr>
        <p:blipFill>
          <a:blip r:embed="rId323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498595" y="17352265"/>
            <a:ext cx="113791" cy="162560"/>
          </a:xfrm>
          <a:prstGeom prst="rect">
            <a:avLst/>
          </a:prstGeom>
          <a:noFill/>
          <a:extLst/>
        </p:spPr>
      </p:pic>
      <p:sp>
        <p:nvSpPr>
          <p:cNvPr id="32383" name="Freeform 32383"/>
          <p:cNvSpPr/>
          <p:nvPr/>
        </p:nvSpPr>
        <p:spPr>
          <a:xfrm rot="0" flipH="0" flipV="0">
            <a:off x="3672840" y="17406113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953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84" name="Picture 32384"/>
          <p:cNvPicPr>
            <a:picLocks noChangeAspect="0" noChangeArrowheads="1"/>
          </p:cNvPicPr>
          <p:nvPr/>
        </p:nvPicPr>
        <p:blipFill>
          <a:blip r:embed="rId323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769867" y="17360900"/>
            <a:ext cx="395732" cy="165100"/>
          </a:xfrm>
          <a:prstGeom prst="rect">
            <a:avLst/>
          </a:prstGeom>
          <a:noFill/>
          <a:extLst/>
        </p:spPr>
      </p:pic>
      <p:sp>
        <p:nvSpPr>
          <p:cNvPr id="32385" name="Freeform 32385"/>
          <p:cNvSpPr/>
          <p:nvPr/>
        </p:nvSpPr>
        <p:spPr>
          <a:xfrm rot="0" flipH="0" flipV="0">
            <a:off x="4166615" y="174061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86" name="Freeform 32386"/>
          <p:cNvSpPr/>
          <p:nvPr/>
        </p:nvSpPr>
        <p:spPr>
          <a:xfrm rot="0" flipH="0" flipV="0">
            <a:off x="4273295" y="17406113"/>
            <a:ext cx="76199" cy="96011"/>
          </a:xfrm>
          <a:custGeom>
            <a:pathLst>
              <a:path w="635000" h="800100">
                <a:moveTo>
                  <a:pt x="457200" y="7620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493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762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12700" y="368300"/>
                </a:lnTo>
                <a:lnTo>
                  <a:pt x="12700" y="342900"/>
                </a:lnTo>
                <a:lnTo>
                  <a:pt x="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540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38100"/>
                </a:lnTo>
                <a:lnTo>
                  <a:pt x="63500" y="25400"/>
                </a:lnTo>
                <a:lnTo>
                  <a:pt x="63500" y="12700"/>
                </a:lnTo>
                <a:lnTo>
                  <a:pt x="76200" y="12700"/>
                </a:lnTo>
                <a:lnTo>
                  <a:pt x="101600" y="0"/>
                </a:lnTo>
                <a:lnTo>
                  <a:pt x="127000" y="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92100"/>
                </a:lnTo>
                <a:lnTo>
                  <a:pt x="114300" y="304800"/>
                </a:lnTo>
                <a:lnTo>
                  <a:pt x="127000" y="3175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444500" y="342900"/>
                </a:lnTo>
                <a:lnTo>
                  <a:pt x="5207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87" name="Freeform 32387"/>
          <p:cNvSpPr/>
          <p:nvPr/>
        </p:nvSpPr>
        <p:spPr>
          <a:xfrm rot="0" flipH="0" flipV="0">
            <a:off x="4352544" y="174061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88" name="Freeform 32388"/>
          <p:cNvSpPr/>
          <p:nvPr/>
        </p:nvSpPr>
        <p:spPr>
          <a:xfrm rot="0" flipH="0" flipV="0">
            <a:off x="4437888" y="174061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89" name="Picture 32389"/>
          <p:cNvPicPr>
            <a:picLocks noChangeAspect="0" noChangeArrowheads="1"/>
          </p:cNvPicPr>
          <p:nvPr/>
        </p:nvPicPr>
        <p:blipFill>
          <a:blip r:embed="rId323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597400" y="17352265"/>
            <a:ext cx="106171" cy="162560"/>
          </a:xfrm>
          <a:prstGeom prst="rect">
            <a:avLst/>
          </a:prstGeom>
          <a:noFill/>
          <a:extLst/>
        </p:spPr>
      </p:pic>
      <p:sp>
        <p:nvSpPr>
          <p:cNvPr id="32390" name="Freeform 32390"/>
          <p:cNvSpPr/>
          <p:nvPr/>
        </p:nvSpPr>
        <p:spPr>
          <a:xfrm rot="0" flipH="0" flipV="0">
            <a:off x="4698491" y="174061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91" name="Freeform 32391"/>
          <p:cNvSpPr/>
          <p:nvPr/>
        </p:nvSpPr>
        <p:spPr>
          <a:xfrm rot="0" flipH="0" flipV="0">
            <a:off x="4785359" y="17406113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715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92" name="Picture 32392"/>
          <p:cNvPicPr>
            <a:picLocks noChangeAspect="0" noChangeArrowheads="1"/>
          </p:cNvPicPr>
          <p:nvPr/>
        </p:nvPicPr>
        <p:blipFill>
          <a:blip r:embed="rId323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68672" y="17393412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2393" name="Freeform 32393"/>
          <p:cNvSpPr/>
          <p:nvPr/>
        </p:nvSpPr>
        <p:spPr>
          <a:xfrm rot="0" flipH="0" flipV="0">
            <a:off x="4965191" y="174061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94" name="Picture 32394"/>
          <p:cNvPicPr>
            <a:picLocks noChangeAspect="0" noChangeArrowheads="1"/>
          </p:cNvPicPr>
          <p:nvPr/>
        </p:nvPicPr>
        <p:blipFill>
          <a:blip r:embed="rId323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046979" y="17393412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395" name="Freeform 32395"/>
          <p:cNvSpPr/>
          <p:nvPr/>
        </p:nvSpPr>
        <p:spPr>
          <a:xfrm rot="0" flipH="0" flipV="0">
            <a:off x="5160263" y="17406113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96" name="Freeform 32396"/>
          <p:cNvSpPr/>
          <p:nvPr/>
        </p:nvSpPr>
        <p:spPr>
          <a:xfrm rot="0" flipH="0" flipV="0">
            <a:off x="5283708" y="174061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97" name="Freeform 32397"/>
          <p:cNvSpPr/>
          <p:nvPr/>
        </p:nvSpPr>
        <p:spPr>
          <a:xfrm rot="0" flipH="0" flipV="0">
            <a:off x="5446775" y="17406112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66700" y="4318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66700" y="355600"/>
                </a:lnTo>
                <a:lnTo>
                  <a:pt x="279400" y="3556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46100" y="2159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55600" y="1143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397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778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715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461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508000" y="7112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55600" y="787400"/>
                </a:lnTo>
                <a:lnTo>
                  <a:pt x="3429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398" name="Freeform 32398"/>
          <p:cNvSpPr/>
          <p:nvPr/>
        </p:nvSpPr>
        <p:spPr>
          <a:xfrm rot="0" flipH="0" flipV="0">
            <a:off x="5603748" y="17406113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14300"/>
                </a:lnTo>
                <a:lnTo>
                  <a:pt x="736600" y="1270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159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399" name="Picture 32399"/>
          <p:cNvPicPr>
            <a:picLocks noChangeAspect="0" noChangeArrowheads="1"/>
          </p:cNvPicPr>
          <p:nvPr/>
        </p:nvPicPr>
        <p:blipFill>
          <a:blip r:embed="rId323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688584" y="17393412"/>
            <a:ext cx="104647" cy="121412"/>
          </a:xfrm>
          <a:prstGeom prst="rect">
            <a:avLst/>
          </a:prstGeom>
          <a:noFill/>
          <a:extLst/>
        </p:spPr>
      </p:pic>
      <p:sp>
        <p:nvSpPr>
          <p:cNvPr id="32400" name="Freeform 32400"/>
          <p:cNvSpPr/>
          <p:nvPr/>
        </p:nvSpPr>
        <p:spPr>
          <a:xfrm rot="0" flipH="0" flipV="0">
            <a:off x="5785104" y="17406113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524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01" name="Picture 32401"/>
          <p:cNvPicPr>
            <a:picLocks noChangeAspect="0" noChangeArrowheads="1"/>
          </p:cNvPicPr>
          <p:nvPr/>
        </p:nvPicPr>
        <p:blipFill>
          <a:blip r:embed="rId324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866891" y="17393412"/>
            <a:ext cx="279908" cy="170688"/>
          </a:xfrm>
          <a:prstGeom prst="rect">
            <a:avLst/>
          </a:prstGeom>
          <a:noFill/>
          <a:extLst/>
        </p:spPr>
      </p:pic>
      <p:sp>
        <p:nvSpPr>
          <p:cNvPr id="32402" name="Freeform 32402"/>
          <p:cNvSpPr/>
          <p:nvPr/>
        </p:nvSpPr>
        <p:spPr>
          <a:xfrm rot="0" flipH="0" flipV="0">
            <a:off x="6161532" y="17406113"/>
            <a:ext cx="77723" cy="96011"/>
          </a:xfrm>
          <a:custGeom>
            <a:pathLst>
              <a:path w="647700" h="800100">
                <a:moveTo>
                  <a:pt x="457200" y="762000"/>
                </a:moveTo>
                <a:lnTo>
                  <a:pt x="4445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493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38100" y="381000"/>
                </a:lnTo>
                <a:lnTo>
                  <a:pt x="25400" y="368300"/>
                </a:lnTo>
                <a:lnTo>
                  <a:pt x="12700" y="3429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54000"/>
                </a:lnTo>
                <a:lnTo>
                  <a:pt x="0" y="241300"/>
                </a:lnTo>
                <a:lnTo>
                  <a:pt x="12700" y="228600"/>
                </a:lnTo>
                <a:lnTo>
                  <a:pt x="635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27000" y="254000"/>
                </a:lnTo>
                <a:lnTo>
                  <a:pt x="114300" y="2667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27000" y="3175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477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03" name="Freeform 32403"/>
          <p:cNvSpPr/>
          <p:nvPr/>
        </p:nvSpPr>
        <p:spPr>
          <a:xfrm rot="0" flipH="0" flipV="0">
            <a:off x="6236208" y="174061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04" name="Freeform 32404"/>
          <p:cNvSpPr/>
          <p:nvPr/>
        </p:nvSpPr>
        <p:spPr>
          <a:xfrm rot="0" flipH="0" flipV="0">
            <a:off x="6330695" y="174061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05" name="Freeform 32405"/>
          <p:cNvSpPr/>
          <p:nvPr/>
        </p:nvSpPr>
        <p:spPr>
          <a:xfrm rot="0" flipH="0" flipV="0">
            <a:off x="6417563" y="17406113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457200" y="317500"/>
                </a:lnTo>
                <a:lnTo>
                  <a:pt x="787400" y="12700"/>
                </a:lnTo>
                <a:lnTo>
                  <a:pt x="800100" y="1270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763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84200" y="749300"/>
                </a:lnTo>
                <a:lnTo>
                  <a:pt x="5842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06" name="Freeform 32406"/>
          <p:cNvSpPr/>
          <p:nvPr/>
        </p:nvSpPr>
        <p:spPr>
          <a:xfrm rot="0" flipH="0" flipV="0">
            <a:off x="6594348" y="17406113"/>
            <a:ext cx="96011" cy="137159"/>
          </a:xfrm>
          <a:custGeom>
            <a:pathLst>
              <a:path w="800100" h="1143000">
                <a:moveTo>
                  <a:pt x="4445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016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63500" y="660400"/>
                </a:lnTo>
                <a:lnTo>
                  <a:pt x="63500" y="647700"/>
                </a:lnTo>
                <a:lnTo>
                  <a:pt x="63500" y="622300"/>
                </a:lnTo>
                <a:lnTo>
                  <a:pt x="63500" y="596900"/>
                </a:lnTo>
                <a:lnTo>
                  <a:pt x="635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17500" y="38100"/>
                </a:lnTo>
                <a:lnTo>
                  <a:pt x="330200" y="63500"/>
                </a:lnTo>
                <a:lnTo>
                  <a:pt x="3175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77800" y="6096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190500" y="6604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080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58800" y="939800"/>
                </a:lnTo>
                <a:lnTo>
                  <a:pt x="558800" y="952500"/>
                </a:lnTo>
                <a:lnTo>
                  <a:pt x="5461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20700" y="10160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66800"/>
                </a:lnTo>
                <a:lnTo>
                  <a:pt x="469900" y="1079500"/>
                </a:lnTo>
                <a:lnTo>
                  <a:pt x="457200" y="1092200"/>
                </a:lnTo>
                <a:lnTo>
                  <a:pt x="457200" y="1104900"/>
                </a:lnTo>
                <a:lnTo>
                  <a:pt x="431800" y="11049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30200" y="1143000"/>
                </a:lnTo>
                <a:lnTo>
                  <a:pt x="3175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127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27100"/>
                </a:lnTo>
                <a:lnTo>
                  <a:pt x="444500" y="914400"/>
                </a:lnTo>
                <a:close/>
                <a:moveTo>
                  <a:pt x="4445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07" name="Freeform 32407"/>
          <p:cNvSpPr/>
          <p:nvPr/>
        </p:nvSpPr>
        <p:spPr>
          <a:xfrm rot="0" flipH="0" flipV="0">
            <a:off x="6687312" y="17406112"/>
            <a:ext cx="92963" cy="96011"/>
          </a:xfrm>
          <a:custGeom>
            <a:pathLst>
              <a:path w="774700" h="800100">
                <a:moveTo>
                  <a:pt x="457200" y="419100"/>
                </a:moveTo>
                <a:lnTo>
                  <a:pt x="584200" y="723900"/>
                </a:lnTo>
                <a:lnTo>
                  <a:pt x="596900" y="736600"/>
                </a:lnTo>
                <a:lnTo>
                  <a:pt x="5969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7112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457200" y="419100"/>
                </a:lnTo>
                <a:close/>
                <a:moveTo>
                  <a:pt x="4572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08" name="Freeform 32408"/>
          <p:cNvSpPr/>
          <p:nvPr/>
        </p:nvSpPr>
        <p:spPr>
          <a:xfrm rot="0" flipH="0" flipV="0">
            <a:off x="6783324" y="17406113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09" name="Freeform 32409"/>
          <p:cNvSpPr/>
          <p:nvPr/>
        </p:nvSpPr>
        <p:spPr>
          <a:xfrm rot="0" flipH="0" flipV="0">
            <a:off x="6868667" y="17406112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69900" y="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10" name="Picture 32410"/>
          <p:cNvPicPr>
            <a:picLocks noChangeAspect="0" noChangeArrowheads="1"/>
          </p:cNvPicPr>
          <p:nvPr/>
        </p:nvPicPr>
        <p:blipFill>
          <a:blip r:embed="rId324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951980" y="17393412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2411" name="Freeform 32411"/>
          <p:cNvSpPr/>
          <p:nvPr/>
        </p:nvSpPr>
        <p:spPr>
          <a:xfrm rot="0" flipH="0" flipV="0">
            <a:off x="7048500" y="17406113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826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699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858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12" name="Freeform 32412"/>
          <p:cNvSpPr/>
          <p:nvPr/>
        </p:nvSpPr>
        <p:spPr>
          <a:xfrm rot="0" flipH="0" flipV="0">
            <a:off x="7229856" y="17364964"/>
            <a:ext cx="97535" cy="137159"/>
          </a:xfrm>
          <a:custGeom>
            <a:pathLst>
              <a:path w="812800" h="1143000">
                <a:moveTo>
                  <a:pt x="330200" y="266700"/>
                </a:moveTo>
                <a:lnTo>
                  <a:pt x="317500" y="279400"/>
                </a:lnTo>
                <a:lnTo>
                  <a:pt x="304800" y="292100"/>
                </a:lnTo>
                <a:lnTo>
                  <a:pt x="279400" y="292100"/>
                </a:lnTo>
                <a:lnTo>
                  <a:pt x="266700" y="279400"/>
                </a:lnTo>
                <a:lnTo>
                  <a:pt x="254000" y="279400"/>
                </a:lnTo>
                <a:lnTo>
                  <a:pt x="241300" y="266700"/>
                </a:lnTo>
                <a:lnTo>
                  <a:pt x="228600" y="254000"/>
                </a:lnTo>
                <a:lnTo>
                  <a:pt x="228600" y="241300"/>
                </a:lnTo>
                <a:lnTo>
                  <a:pt x="228600" y="228600"/>
                </a:lnTo>
                <a:lnTo>
                  <a:pt x="228600" y="215900"/>
                </a:lnTo>
                <a:lnTo>
                  <a:pt x="241300" y="203200"/>
                </a:lnTo>
                <a:lnTo>
                  <a:pt x="241300" y="190500"/>
                </a:lnTo>
                <a:lnTo>
                  <a:pt x="254000" y="177800"/>
                </a:lnTo>
                <a:lnTo>
                  <a:pt x="266700" y="165100"/>
                </a:lnTo>
                <a:lnTo>
                  <a:pt x="279400" y="152400"/>
                </a:lnTo>
                <a:lnTo>
                  <a:pt x="292100" y="127000"/>
                </a:lnTo>
                <a:lnTo>
                  <a:pt x="304800" y="114300"/>
                </a:lnTo>
                <a:lnTo>
                  <a:pt x="317500" y="101600"/>
                </a:lnTo>
                <a:lnTo>
                  <a:pt x="330200" y="101600"/>
                </a:lnTo>
                <a:lnTo>
                  <a:pt x="342900" y="88900"/>
                </a:lnTo>
                <a:lnTo>
                  <a:pt x="355600" y="76200"/>
                </a:lnTo>
                <a:lnTo>
                  <a:pt x="368300" y="63500"/>
                </a:lnTo>
                <a:lnTo>
                  <a:pt x="381000" y="63500"/>
                </a:lnTo>
                <a:lnTo>
                  <a:pt x="393700" y="50800"/>
                </a:lnTo>
                <a:lnTo>
                  <a:pt x="406400" y="50800"/>
                </a:lnTo>
                <a:lnTo>
                  <a:pt x="419100" y="38100"/>
                </a:lnTo>
                <a:lnTo>
                  <a:pt x="431800" y="25400"/>
                </a:lnTo>
                <a:lnTo>
                  <a:pt x="444500" y="25400"/>
                </a:lnTo>
                <a:lnTo>
                  <a:pt x="469900" y="12700"/>
                </a:lnTo>
                <a:lnTo>
                  <a:pt x="482600" y="12700"/>
                </a:lnTo>
                <a:lnTo>
                  <a:pt x="495300" y="127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85800" y="254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493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774700" y="114300"/>
                </a:lnTo>
                <a:lnTo>
                  <a:pt x="787400" y="127000"/>
                </a:lnTo>
                <a:lnTo>
                  <a:pt x="787400" y="139700"/>
                </a:lnTo>
                <a:lnTo>
                  <a:pt x="800100" y="165100"/>
                </a:lnTo>
                <a:lnTo>
                  <a:pt x="800100" y="177800"/>
                </a:lnTo>
                <a:lnTo>
                  <a:pt x="800100" y="190500"/>
                </a:lnTo>
                <a:lnTo>
                  <a:pt x="812800" y="215900"/>
                </a:lnTo>
                <a:lnTo>
                  <a:pt x="812800" y="228600"/>
                </a:lnTo>
                <a:lnTo>
                  <a:pt x="812800" y="241300"/>
                </a:lnTo>
                <a:lnTo>
                  <a:pt x="812800" y="254000"/>
                </a:lnTo>
                <a:lnTo>
                  <a:pt x="800100" y="279400"/>
                </a:lnTo>
                <a:lnTo>
                  <a:pt x="800100" y="292100"/>
                </a:lnTo>
                <a:lnTo>
                  <a:pt x="800100" y="304800"/>
                </a:lnTo>
                <a:lnTo>
                  <a:pt x="787400" y="317500"/>
                </a:lnTo>
                <a:lnTo>
                  <a:pt x="787400" y="342900"/>
                </a:lnTo>
                <a:lnTo>
                  <a:pt x="774700" y="355600"/>
                </a:lnTo>
                <a:lnTo>
                  <a:pt x="774700" y="368300"/>
                </a:lnTo>
                <a:lnTo>
                  <a:pt x="762000" y="381000"/>
                </a:lnTo>
                <a:lnTo>
                  <a:pt x="749300" y="393700"/>
                </a:lnTo>
                <a:lnTo>
                  <a:pt x="736600" y="419100"/>
                </a:lnTo>
                <a:lnTo>
                  <a:pt x="736600" y="431800"/>
                </a:lnTo>
                <a:lnTo>
                  <a:pt x="723900" y="444500"/>
                </a:lnTo>
                <a:lnTo>
                  <a:pt x="711200" y="457200"/>
                </a:lnTo>
                <a:lnTo>
                  <a:pt x="190500" y="1028700"/>
                </a:lnTo>
                <a:lnTo>
                  <a:pt x="533400" y="1028700"/>
                </a:lnTo>
                <a:lnTo>
                  <a:pt x="546100" y="1028700"/>
                </a:lnTo>
                <a:lnTo>
                  <a:pt x="558800" y="1041400"/>
                </a:lnTo>
                <a:lnTo>
                  <a:pt x="571500" y="1041400"/>
                </a:lnTo>
                <a:lnTo>
                  <a:pt x="584200" y="1054100"/>
                </a:lnTo>
                <a:lnTo>
                  <a:pt x="584200" y="1066800"/>
                </a:lnTo>
                <a:lnTo>
                  <a:pt x="584200" y="1092200"/>
                </a:lnTo>
                <a:lnTo>
                  <a:pt x="584200" y="1104900"/>
                </a:lnTo>
                <a:lnTo>
                  <a:pt x="584200" y="1117600"/>
                </a:lnTo>
                <a:lnTo>
                  <a:pt x="571500" y="1130300"/>
                </a:lnTo>
                <a:lnTo>
                  <a:pt x="558800" y="1143000"/>
                </a:lnTo>
                <a:lnTo>
                  <a:pt x="546100" y="1143000"/>
                </a:lnTo>
                <a:lnTo>
                  <a:pt x="533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622300" y="381000"/>
                </a:lnTo>
                <a:lnTo>
                  <a:pt x="635000" y="355600"/>
                </a:lnTo>
                <a:lnTo>
                  <a:pt x="647700" y="342900"/>
                </a:lnTo>
                <a:lnTo>
                  <a:pt x="660400" y="330200"/>
                </a:lnTo>
                <a:lnTo>
                  <a:pt x="673100" y="317500"/>
                </a:lnTo>
                <a:lnTo>
                  <a:pt x="673100" y="3048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98500" y="254000"/>
                </a:lnTo>
                <a:lnTo>
                  <a:pt x="698500" y="241300"/>
                </a:lnTo>
                <a:lnTo>
                  <a:pt x="698500" y="228600"/>
                </a:lnTo>
                <a:lnTo>
                  <a:pt x="698500" y="215900"/>
                </a:lnTo>
                <a:lnTo>
                  <a:pt x="685800" y="203200"/>
                </a:lnTo>
                <a:lnTo>
                  <a:pt x="685800" y="190500"/>
                </a:lnTo>
                <a:lnTo>
                  <a:pt x="685800" y="177800"/>
                </a:lnTo>
                <a:lnTo>
                  <a:pt x="673100" y="165100"/>
                </a:lnTo>
                <a:lnTo>
                  <a:pt x="660400" y="152400"/>
                </a:lnTo>
                <a:lnTo>
                  <a:pt x="660400" y="139700"/>
                </a:lnTo>
                <a:lnTo>
                  <a:pt x="647700" y="139700"/>
                </a:lnTo>
                <a:lnTo>
                  <a:pt x="622300" y="127000"/>
                </a:lnTo>
                <a:lnTo>
                  <a:pt x="609600" y="1270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39700"/>
                </a:lnTo>
                <a:lnTo>
                  <a:pt x="469900" y="139700"/>
                </a:lnTo>
                <a:lnTo>
                  <a:pt x="457200" y="152400"/>
                </a:lnTo>
                <a:lnTo>
                  <a:pt x="431800" y="165100"/>
                </a:lnTo>
                <a:lnTo>
                  <a:pt x="419100" y="177800"/>
                </a:lnTo>
                <a:lnTo>
                  <a:pt x="406400" y="190500"/>
                </a:lnTo>
                <a:lnTo>
                  <a:pt x="393700" y="190500"/>
                </a:lnTo>
                <a:lnTo>
                  <a:pt x="381000" y="203200"/>
                </a:lnTo>
                <a:lnTo>
                  <a:pt x="368300" y="215900"/>
                </a:lnTo>
                <a:lnTo>
                  <a:pt x="355600" y="228600"/>
                </a:lnTo>
                <a:lnTo>
                  <a:pt x="342900" y="241300"/>
                </a:lnTo>
                <a:lnTo>
                  <a:pt x="330200" y="254000"/>
                </a:lnTo>
                <a:lnTo>
                  <a:pt x="330200" y="266700"/>
                </a:lnTo>
                <a:close/>
                <a:moveTo>
                  <a:pt x="3302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7619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13" name="Freeform 32413"/>
          <p:cNvSpPr/>
          <p:nvPr/>
        </p:nvSpPr>
        <p:spPr>
          <a:xfrm rot="0" flipH="0" flipV="0">
            <a:off x="7318247" y="17364965"/>
            <a:ext cx="45719" cy="45719"/>
          </a:xfrm>
          <a:custGeom>
            <a:pathLst>
              <a:path w="381000" h="381000">
                <a:moveTo>
                  <a:pt x="0" y="190500"/>
                </a:moveTo>
                <a:lnTo>
                  <a:pt x="190500" y="0"/>
                </a:lnTo>
                <a:lnTo>
                  <a:pt x="381000" y="190500"/>
                </a:lnTo>
                <a:lnTo>
                  <a:pt x="190500" y="381000"/>
                </a:lnTo>
                <a:lnTo>
                  <a:pt x="0" y="190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14" name="Picture 32414"/>
          <p:cNvPicPr>
            <a:picLocks noChangeAspect="0" noChangeArrowheads="1"/>
          </p:cNvPicPr>
          <p:nvPr/>
        </p:nvPicPr>
        <p:blipFill>
          <a:blip r:embed="rId324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94523" y="17352265"/>
            <a:ext cx="106172" cy="162560"/>
          </a:xfrm>
          <a:prstGeom prst="rect">
            <a:avLst/>
          </a:prstGeom>
          <a:noFill/>
          <a:extLst/>
        </p:spPr>
      </p:pic>
      <p:pic>
        <p:nvPicPr>
          <p:cNvPr id="32415" name="Picture 32415"/>
          <p:cNvPicPr>
            <a:picLocks noChangeAspect="0" noChangeArrowheads="1"/>
          </p:cNvPicPr>
          <p:nvPr/>
        </p:nvPicPr>
        <p:blipFill>
          <a:blip r:embed="rId324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660640" y="17352265"/>
            <a:ext cx="149859" cy="173735"/>
          </a:xfrm>
          <a:prstGeom prst="rect">
            <a:avLst/>
          </a:prstGeom>
          <a:noFill/>
          <a:extLst/>
        </p:spPr>
      </p:pic>
      <p:sp>
        <p:nvSpPr>
          <p:cNvPr id="32416" name="Freeform 32416"/>
          <p:cNvSpPr/>
          <p:nvPr/>
        </p:nvSpPr>
        <p:spPr>
          <a:xfrm rot="0" flipH="0" flipV="0">
            <a:off x="7792211" y="17406113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715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17" name="Picture 32417"/>
          <p:cNvPicPr>
            <a:picLocks noChangeAspect="0" noChangeArrowheads="1"/>
          </p:cNvPicPr>
          <p:nvPr/>
        </p:nvPicPr>
        <p:blipFill>
          <a:blip r:embed="rId324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51723" y="17352265"/>
            <a:ext cx="404876" cy="173735"/>
          </a:xfrm>
          <a:prstGeom prst="rect">
            <a:avLst/>
          </a:prstGeom>
          <a:noFill/>
          <a:extLst/>
        </p:spPr>
      </p:pic>
      <p:sp>
        <p:nvSpPr>
          <p:cNvPr id="32418" name="Freeform 32418"/>
          <p:cNvSpPr/>
          <p:nvPr/>
        </p:nvSpPr>
        <p:spPr>
          <a:xfrm rot="0" flipH="0" flipV="0">
            <a:off x="8334755" y="174061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47700"/>
                </a:lnTo>
                <a:lnTo>
                  <a:pt x="63500" y="6223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19" name="Picture 32419"/>
          <p:cNvPicPr>
            <a:picLocks noChangeAspect="0" noChangeArrowheads="1"/>
          </p:cNvPicPr>
          <p:nvPr/>
        </p:nvPicPr>
        <p:blipFill>
          <a:blip r:embed="rId324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422640" y="17352265"/>
            <a:ext cx="226059" cy="173735"/>
          </a:xfrm>
          <a:prstGeom prst="rect">
            <a:avLst/>
          </a:prstGeom>
          <a:noFill/>
          <a:extLst/>
        </p:spPr>
      </p:pic>
      <p:sp>
        <p:nvSpPr>
          <p:cNvPr id="32420" name="Freeform 32420"/>
          <p:cNvSpPr/>
          <p:nvPr/>
        </p:nvSpPr>
        <p:spPr>
          <a:xfrm rot="0" flipH="0" flipV="0">
            <a:off x="8642603" y="17406112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080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69900" y="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21" name="Picture 32421"/>
          <p:cNvPicPr>
            <a:picLocks noChangeAspect="0" noChangeArrowheads="1"/>
          </p:cNvPicPr>
          <p:nvPr/>
        </p:nvPicPr>
        <p:blipFill>
          <a:blip r:embed="rId324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719820" y="17352265"/>
            <a:ext cx="72643" cy="162560"/>
          </a:xfrm>
          <a:prstGeom prst="rect">
            <a:avLst/>
          </a:prstGeom>
          <a:noFill/>
          <a:extLst/>
        </p:spPr>
      </p:pic>
      <p:pic>
        <p:nvPicPr>
          <p:cNvPr id="32422" name="Picture 32422"/>
          <p:cNvPicPr>
            <a:picLocks noChangeAspect="0" noChangeArrowheads="1"/>
          </p:cNvPicPr>
          <p:nvPr/>
        </p:nvPicPr>
        <p:blipFill>
          <a:blip r:embed="rId324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835643" y="17352265"/>
            <a:ext cx="118364" cy="162559"/>
          </a:xfrm>
          <a:prstGeom prst="rect">
            <a:avLst/>
          </a:prstGeom>
          <a:noFill/>
          <a:extLst/>
        </p:spPr>
      </p:pic>
      <p:sp>
        <p:nvSpPr>
          <p:cNvPr id="32423" name="Freeform 32423"/>
          <p:cNvSpPr/>
          <p:nvPr/>
        </p:nvSpPr>
        <p:spPr>
          <a:xfrm rot="0" flipH="0" flipV="0">
            <a:off x="8933687" y="17406112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0" y="711200"/>
                </a:lnTo>
                <a:lnTo>
                  <a:pt x="419100" y="2540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24" name="Picture 32424"/>
          <p:cNvPicPr>
            <a:picLocks noChangeAspect="0" noChangeArrowheads="1"/>
          </p:cNvPicPr>
          <p:nvPr/>
        </p:nvPicPr>
        <p:blipFill>
          <a:blip r:embed="rId324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010903" y="17360900"/>
            <a:ext cx="755396" cy="165100"/>
          </a:xfrm>
          <a:prstGeom prst="rect">
            <a:avLst/>
          </a:prstGeom>
          <a:noFill/>
          <a:extLst/>
        </p:spPr>
      </p:pic>
      <p:sp>
        <p:nvSpPr>
          <p:cNvPr id="32425" name="Freeform 32425"/>
          <p:cNvSpPr/>
          <p:nvPr/>
        </p:nvSpPr>
        <p:spPr>
          <a:xfrm rot="0" flipH="0" flipV="0">
            <a:off x="9764268" y="174061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26" name="Freeform 32426"/>
          <p:cNvSpPr/>
          <p:nvPr/>
        </p:nvSpPr>
        <p:spPr>
          <a:xfrm rot="0" flipH="0" flipV="0">
            <a:off x="9854184" y="17406113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27" name="Picture 32427"/>
          <p:cNvPicPr>
            <a:picLocks noChangeAspect="0" noChangeArrowheads="1"/>
          </p:cNvPicPr>
          <p:nvPr/>
        </p:nvPicPr>
        <p:blipFill>
          <a:blip r:embed="rId324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32923" y="17393412"/>
            <a:ext cx="118364" cy="121411"/>
          </a:xfrm>
          <a:prstGeom prst="rect">
            <a:avLst/>
          </a:prstGeom>
          <a:noFill/>
          <a:extLst/>
        </p:spPr>
      </p:pic>
      <p:pic>
        <p:nvPicPr>
          <p:cNvPr id="32428" name="Picture 32428"/>
          <p:cNvPicPr>
            <a:picLocks noChangeAspect="0" noChangeArrowheads="1"/>
          </p:cNvPicPr>
          <p:nvPr/>
        </p:nvPicPr>
        <p:blipFill>
          <a:blip r:embed="rId324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103611" y="17393412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429" name="Freeform 32429"/>
          <p:cNvSpPr/>
          <p:nvPr/>
        </p:nvSpPr>
        <p:spPr>
          <a:xfrm rot="0" flipH="0" flipV="0">
            <a:off x="10215371" y="17406113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652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779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239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50900" y="1397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68300" y="7239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30" name="Freeform 32430"/>
          <p:cNvSpPr/>
          <p:nvPr/>
        </p:nvSpPr>
        <p:spPr>
          <a:xfrm rot="0" flipH="0" flipV="0">
            <a:off x="10334243" y="17406113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31" name="Picture 32431"/>
          <p:cNvPicPr>
            <a:picLocks noChangeAspect="0" noChangeArrowheads="1"/>
          </p:cNvPicPr>
          <p:nvPr/>
        </p:nvPicPr>
        <p:blipFill>
          <a:blip r:embed="rId324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432795" y="17393412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2432" name="Freeform 32432"/>
          <p:cNvSpPr/>
          <p:nvPr/>
        </p:nvSpPr>
        <p:spPr>
          <a:xfrm rot="0" flipH="0" flipV="0">
            <a:off x="10533887" y="17406112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223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33" name="Picture 32433"/>
          <p:cNvPicPr>
            <a:picLocks noChangeAspect="0" noChangeArrowheads="1"/>
          </p:cNvPicPr>
          <p:nvPr/>
        </p:nvPicPr>
        <p:blipFill>
          <a:blip r:embed="rId324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98911" y="17365981"/>
            <a:ext cx="310388" cy="198119"/>
          </a:xfrm>
          <a:prstGeom prst="rect">
            <a:avLst/>
          </a:prstGeom>
          <a:noFill/>
          <a:extLst/>
        </p:spPr>
      </p:pic>
      <p:sp>
        <p:nvSpPr>
          <p:cNvPr id="32434" name="Freeform 32434"/>
          <p:cNvSpPr/>
          <p:nvPr/>
        </p:nvSpPr>
        <p:spPr>
          <a:xfrm rot="0" flipH="0" flipV="0">
            <a:off x="10904220" y="174061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35" name="Freeform 32435"/>
          <p:cNvSpPr/>
          <p:nvPr/>
        </p:nvSpPr>
        <p:spPr>
          <a:xfrm rot="0" flipH="0" flipV="0">
            <a:off x="11000231" y="17406113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36" name="Freeform 32436"/>
          <p:cNvSpPr/>
          <p:nvPr/>
        </p:nvSpPr>
        <p:spPr>
          <a:xfrm rot="0" flipH="0" flipV="0">
            <a:off x="11085576" y="17406112"/>
            <a:ext cx="92963" cy="96011"/>
          </a:xfrm>
          <a:custGeom>
            <a:pathLst>
              <a:path w="774700" h="800100">
                <a:moveTo>
                  <a:pt x="4572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57200" y="419100"/>
                </a:lnTo>
                <a:close/>
                <a:moveTo>
                  <a:pt x="4572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37" name="Picture 32437"/>
          <p:cNvPicPr>
            <a:picLocks noChangeAspect="0" noChangeArrowheads="1"/>
          </p:cNvPicPr>
          <p:nvPr/>
        </p:nvPicPr>
        <p:blipFill>
          <a:blip r:embed="rId324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245088" y="17352265"/>
            <a:ext cx="286511" cy="173735"/>
          </a:xfrm>
          <a:prstGeom prst="rect">
            <a:avLst/>
          </a:prstGeom>
          <a:noFill/>
          <a:extLst/>
        </p:spPr>
      </p:pic>
      <p:sp>
        <p:nvSpPr>
          <p:cNvPr id="32438" name="Freeform 32438"/>
          <p:cNvSpPr/>
          <p:nvPr/>
        </p:nvSpPr>
        <p:spPr>
          <a:xfrm rot="0" flipH="0" flipV="0">
            <a:off x="11594592" y="174061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39" name="Freeform 32439"/>
          <p:cNvSpPr/>
          <p:nvPr/>
        </p:nvSpPr>
        <p:spPr>
          <a:xfrm rot="0" flipH="0" flipV="0">
            <a:off x="2668523" y="17634713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715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40" name="Picture 32440"/>
          <p:cNvPicPr>
            <a:picLocks noChangeAspect="0" noChangeArrowheads="1"/>
          </p:cNvPicPr>
          <p:nvPr/>
        </p:nvPicPr>
        <p:blipFill>
          <a:blip r:embed="rId324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45739" y="17589500"/>
            <a:ext cx="302260" cy="165100"/>
          </a:xfrm>
          <a:prstGeom prst="rect">
            <a:avLst/>
          </a:prstGeom>
          <a:noFill/>
          <a:extLst/>
        </p:spPr>
      </p:pic>
      <p:sp>
        <p:nvSpPr>
          <p:cNvPr id="32441" name="Freeform 32441"/>
          <p:cNvSpPr/>
          <p:nvPr/>
        </p:nvSpPr>
        <p:spPr>
          <a:xfrm rot="0" flipH="0" flipV="0">
            <a:off x="3051047" y="17634713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1905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429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42" name="Freeform 32442"/>
          <p:cNvSpPr/>
          <p:nvPr/>
        </p:nvSpPr>
        <p:spPr>
          <a:xfrm rot="0" flipH="0" flipV="0">
            <a:off x="3168396" y="17709388"/>
            <a:ext cx="16763" cy="21335"/>
          </a:xfrm>
          <a:custGeom>
            <a:pathLst>
              <a:path w="139700" h="177800">
                <a:moveTo>
                  <a:pt x="12700" y="101600"/>
                </a:moveTo>
                <a:lnTo>
                  <a:pt x="25400" y="508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12700"/>
                </a:lnTo>
                <a:lnTo>
                  <a:pt x="63500" y="0"/>
                </a:lnTo>
                <a:lnTo>
                  <a:pt x="762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39700" y="50800"/>
                </a:lnTo>
                <a:lnTo>
                  <a:pt x="139700" y="63500"/>
                </a:lnTo>
                <a:lnTo>
                  <a:pt x="127000" y="76200"/>
                </a:lnTo>
                <a:lnTo>
                  <a:pt x="114300" y="139700"/>
                </a:lnTo>
                <a:lnTo>
                  <a:pt x="114300" y="152400"/>
                </a:lnTo>
                <a:lnTo>
                  <a:pt x="101600" y="165100"/>
                </a:lnTo>
                <a:lnTo>
                  <a:pt x="88900" y="177800"/>
                </a:lnTo>
                <a:lnTo>
                  <a:pt x="76200" y="1778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25400" y="165100"/>
                </a:lnTo>
                <a:lnTo>
                  <a:pt x="127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14300"/>
                </a:lnTo>
                <a:lnTo>
                  <a:pt x="12700" y="101600"/>
                </a:lnTo>
                <a:close/>
                <a:moveTo>
                  <a:pt x="1270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43" name="Freeform 32443"/>
          <p:cNvSpPr/>
          <p:nvPr/>
        </p:nvSpPr>
        <p:spPr>
          <a:xfrm rot="0" flipH="0" flipV="0">
            <a:off x="2468879" y="17822164"/>
            <a:ext cx="97535" cy="137159"/>
          </a:xfrm>
          <a:custGeom>
            <a:pathLst>
              <a:path w="812800" h="1143000">
                <a:moveTo>
                  <a:pt x="622300" y="520700"/>
                </a:moveTo>
                <a:lnTo>
                  <a:pt x="635000" y="533400"/>
                </a:lnTo>
                <a:lnTo>
                  <a:pt x="647700" y="533400"/>
                </a:lnTo>
                <a:lnTo>
                  <a:pt x="660400" y="546100"/>
                </a:lnTo>
                <a:lnTo>
                  <a:pt x="660400" y="558800"/>
                </a:lnTo>
                <a:lnTo>
                  <a:pt x="673100" y="571500"/>
                </a:lnTo>
                <a:lnTo>
                  <a:pt x="673100" y="584200"/>
                </a:lnTo>
                <a:lnTo>
                  <a:pt x="685800" y="609600"/>
                </a:lnTo>
                <a:lnTo>
                  <a:pt x="685800" y="622300"/>
                </a:lnTo>
                <a:lnTo>
                  <a:pt x="685800" y="647700"/>
                </a:lnTo>
                <a:lnTo>
                  <a:pt x="685800" y="660400"/>
                </a:lnTo>
                <a:lnTo>
                  <a:pt x="685800" y="673100"/>
                </a:lnTo>
                <a:lnTo>
                  <a:pt x="685800" y="685800"/>
                </a:lnTo>
                <a:lnTo>
                  <a:pt x="685800" y="711200"/>
                </a:lnTo>
                <a:lnTo>
                  <a:pt x="685800" y="723900"/>
                </a:lnTo>
                <a:lnTo>
                  <a:pt x="685800" y="736600"/>
                </a:lnTo>
                <a:lnTo>
                  <a:pt x="647700" y="850900"/>
                </a:lnTo>
                <a:lnTo>
                  <a:pt x="647700" y="876300"/>
                </a:lnTo>
                <a:lnTo>
                  <a:pt x="647700" y="889000"/>
                </a:lnTo>
                <a:lnTo>
                  <a:pt x="635000" y="914400"/>
                </a:lnTo>
                <a:lnTo>
                  <a:pt x="622300" y="927100"/>
                </a:lnTo>
                <a:lnTo>
                  <a:pt x="622300" y="939800"/>
                </a:lnTo>
                <a:lnTo>
                  <a:pt x="609600" y="952500"/>
                </a:lnTo>
                <a:lnTo>
                  <a:pt x="609600" y="977900"/>
                </a:lnTo>
                <a:lnTo>
                  <a:pt x="596900" y="990600"/>
                </a:lnTo>
                <a:lnTo>
                  <a:pt x="584200" y="1003300"/>
                </a:lnTo>
                <a:lnTo>
                  <a:pt x="571500" y="1016000"/>
                </a:lnTo>
                <a:lnTo>
                  <a:pt x="558800" y="1028700"/>
                </a:lnTo>
                <a:lnTo>
                  <a:pt x="558800" y="1041400"/>
                </a:lnTo>
                <a:lnTo>
                  <a:pt x="546100" y="1054100"/>
                </a:lnTo>
                <a:lnTo>
                  <a:pt x="533400" y="1066800"/>
                </a:lnTo>
                <a:lnTo>
                  <a:pt x="520700" y="1066800"/>
                </a:lnTo>
                <a:lnTo>
                  <a:pt x="508000" y="1079500"/>
                </a:lnTo>
                <a:lnTo>
                  <a:pt x="495300" y="1092200"/>
                </a:lnTo>
                <a:lnTo>
                  <a:pt x="482600" y="1092200"/>
                </a:lnTo>
                <a:lnTo>
                  <a:pt x="4572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44500" y="977900"/>
                </a:lnTo>
                <a:lnTo>
                  <a:pt x="469900" y="965200"/>
                </a:lnTo>
                <a:lnTo>
                  <a:pt x="482600" y="952500"/>
                </a:lnTo>
                <a:lnTo>
                  <a:pt x="495300" y="939800"/>
                </a:lnTo>
                <a:lnTo>
                  <a:pt x="495300" y="927100"/>
                </a:lnTo>
                <a:lnTo>
                  <a:pt x="508000" y="914400"/>
                </a:lnTo>
                <a:lnTo>
                  <a:pt x="520700" y="901700"/>
                </a:lnTo>
                <a:lnTo>
                  <a:pt x="520700" y="876300"/>
                </a:lnTo>
                <a:lnTo>
                  <a:pt x="533400" y="863600"/>
                </a:lnTo>
                <a:lnTo>
                  <a:pt x="533400" y="850900"/>
                </a:lnTo>
                <a:lnTo>
                  <a:pt x="558800" y="736600"/>
                </a:lnTo>
                <a:lnTo>
                  <a:pt x="571500" y="723900"/>
                </a:lnTo>
                <a:lnTo>
                  <a:pt x="571500" y="698500"/>
                </a:lnTo>
                <a:lnTo>
                  <a:pt x="571500" y="685800"/>
                </a:lnTo>
                <a:lnTo>
                  <a:pt x="571500" y="673100"/>
                </a:lnTo>
                <a:lnTo>
                  <a:pt x="571500" y="660400"/>
                </a:lnTo>
                <a:lnTo>
                  <a:pt x="571500" y="647700"/>
                </a:lnTo>
                <a:lnTo>
                  <a:pt x="571500" y="635000"/>
                </a:lnTo>
                <a:lnTo>
                  <a:pt x="558800" y="622300"/>
                </a:lnTo>
                <a:lnTo>
                  <a:pt x="546100" y="609600"/>
                </a:lnTo>
                <a:lnTo>
                  <a:pt x="546100" y="596900"/>
                </a:lnTo>
                <a:lnTo>
                  <a:pt x="533400" y="584200"/>
                </a:lnTo>
                <a:lnTo>
                  <a:pt x="520700" y="584200"/>
                </a:lnTo>
                <a:lnTo>
                  <a:pt x="508000" y="571500"/>
                </a:lnTo>
                <a:lnTo>
                  <a:pt x="482600" y="571500"/>
                </a:lnTo>
                <a:lnTo>
                  <a:pt x="469900" y="571500"/>
                </a:lnTo>
                <a:lnTo>
                  <a:pt x="444500" y="571500"/>
                </a:lnTo>
                <a:lnTo>
                  <a:pt x="431800" y="571500"/>
                </a:lnTo>
                <a:lnTo>
                  <a:pt x="330200" y="571500"/>
                </a:lnTo>
                <a:lnTo>
                  <a:pt x="317500" y="571500"/>
                </a:lnTo>
                <a:lnTo>
                  <a:pt x="292100" y="558800"/>
                </a:lnTo>
                <a:lnTo>
                  <a:pt x="279400" y="546100"/>
                </a:lnTo>
                <a:lnTo>
                  <a:pt x="279400" y="520700"/>
                </a:lnTo>
                <a:lnTo>
                  <a:pt x="279400" y="508000"/>
                </a:lnTo>
                <a:lnTo>
                  <a:pt x="279400" y="495300"/>
                </a:lnTo>
                <a:lnTo>
                  <a:pt x="279400" y="482600"/>
                </a:lnTo>
                <a:lnTo>
                  <a:pt x="292100" y="469900"/>
                </a:lnTo>
                <a:lnTo>
                  <a:pt x="304800" y="457200"/>
                </a:lnTo>
                <a:lnTo>
                  <a:pt x="317500" y="457200"/>
                </a:lnTo>
                <a:lnTo>
                  <a:pt x="330200" y="457200"/>
                </a:lnTo>
                <a:lnTo>
                  <a:pt x="469900" y="457200"/>
                </a:lnTo>
                <a:lnTo>
                  <a:pt x="482600" y="457200"/>
                </a:lnTo>
                <a:lnTo>
                  <a:pt x="495300" y="457200"/>
                </a:lnTo>
                <a:lnTo>
                  <a:pt x="520700" y="444500"/>
                </a:lnTo>
                <a:lnTo>
                  <a:pt x="533400" y="444500"/>
                </a:lnTo>
                <a:lnTo>
                  <a:pt x="546100" y="444500"/>
                </a:lnTo>
                <a:lnTo>
                  <a:pt x="558800" y="431800"/>
                </a:lnTo>
                <a:lnTo>
                  <a:pt x="571500" y="419100"/>
                </a:lnTo>
                <a:lnTo>
                  <a:pt x="584200" y="419100"/>
                </a:lnTo>
                <a:lnTo>
                  <a:pt x="609600" y="406400"/>
                </a:lnTo>
                <a:lnTo>
                  <a:pt x="622300" y="393700"/>
                </a:lnTo>
                <a:lnTo>
                  <a:pt x="635000" y="381000"/>
                </a:lnTo>
                <a:lnTo>
                  <a:pt x="647700" y="368300"/>
                </a:lnTo>
                <a:lnTo>
                  <a:pt x="647700" y="355600"/>
                </a:lnTo>
                <a:lnTo>
                  <a:pt x="660400" y="342900"/>
                </a:lnTo>
                <a:lnTo>
                  <a:pt x="673100" y="330200"/>
                </a:lnTo>
                <a:lnTo>
                  <a:pt x="673100" y="304800"/>
                </a:lnTo>
                <a:lnTo>
                  <a:pt x="685800" y="2921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98500" y="241300"/>
                </a:lnTo>
                <a:lnTo>
                  <a:pt x="698500" y="228600"/>
                </a:lnTo>
                <a:lnTo>
                  <a:pt x="698500" y="215900"/>
                </a:lnTo>
                <a:lnTo>
                  <a:pt x="685800" y="203200"/>
                </a:lnTo>
                <a:lnTo>
                  <a:pt x="685800" y="177800"/>
                </a:lnTo>
                <a:lnTo>
                  <a:pt x="685800" y="165100"/>
                </a:lnTo>
                <a:lnTo>
                  <a:pt x="673100" y="152400"/>
                </a:lnTo>
                <a:lnTo>
                  <a:pt x="660400" y="152400"/>
                </a:lnTo>
                <a:lnTo>
                  <a:pt x="660400" y="139700"/>
                </a:lnTo>
                <a:lnTo>
                  <a:pt x="647700" y="127000"/>
                </a:lnTo>
                <a:lnTo>
                  <a:pt x="635000" y="127000"/>
                </a:lnTo>
                <a:lnTo>
                  <a:pt x="609600" y="1143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01600"/>
                </a:lnTo>
                <a:lnTo>
                  <a:pt x="292100" y="101600"/>
                </a:lnTo>
                <a:lnTo>
                  <a:pt x="279400" y="88900"/>
                </a:lnTo>
                <a:lnTo>
                  <a:pt x="279400" y="76200"/>
                </a:lnTo>
                <a:lnTo>
                  <a:pt x="279400" y="50800"/>
                </a:lnTo>
                <a:lnTo>
                  <a:pt x="279400" y="381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0"/>
                </a:lnTo>
                <a:lnTo>
                  <a:pt x="660400" y="127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49300" y="63500"/>
                </a:lnTo>
                <a:lnTo>
                  <a:pt x="762000" y="76200"/>
                </a:lnTo>
                <a:lnTo>
                  <a:pt x="774700" y="88900"/>
                </a:lnTo>
                <a:lnTo>
                  <a:pt x="774700" y="114300"/>
                </a:lnTo>
                <a:lnTo>
                  <a:pt x="787400" y="114300"/>
                </a:lnTo>
                <a:lnTo>
                  <a:pt x="787400" y="139700"/>
                </a:lnTo>
                <a:lnTo>
                  <a:pt x="800100" y="152400"/>
                </a:lnTo>
                <a:lnTo>
                  <a:pt x="800100" y="165100"/>
                </a:lnTo>
                <a:lnTo>
                  <a:pt x="812800" y="177800"/>
                </a:lnTo>
                <a:lnTo>
                  <a:pt x="812800" y="203200"/>
                </a:lnTo>
                <a:lnTo>
                  <a:pt x="812800" y="215900"/>
                </a:lnTo>
                <a:lnTo>
                  <a:pt x="812800" y="228600"/>
                </a:lnTo>
                <a:lnTo>
                  <a:pt x="812800" y="241300"/>
                </a:lnTo>
                <a:lnTo>
                  <a:pt x="812800" y="266700"/>
                </a:lnTo>
                <a:lnTo>
                  <a:pt x="800100" y="279400"/>
                </a:lnTo>
                <a:lnTo>
                  <a:pt x="800100" y="304800"/>
                </a:lnTo>
                <a:lnTo>
                  <a:pt x="787400" y="317500"/>
                </a:lnTo>
                <a:lnTo>
                  <a:pt x="787400" y="342900"/>
                </a:lnTo>
                <a:lnTo>
                  <a:pt x="774700" y="355600"/>
                </a:lnTo>
                <a:lnTo>
                  <a:pt x="774700" y="368300"/>
                </a:lnTo>
                <a:lnTo>
                  <a:pt x="762000" y="393700"/>
                </a:lnTo>
                <a:lnTo>
                  <a:pt x="762000" y="406400"/>
                </a:lnTo>
                <a:lnTo>
                  <a:pt x="749300" y="419100"/>
                </a:lnTo>
                <a:lnTo>
                  <a:pt x="736600" y="431800"/>
                </a:lnTo>
                <a:lnTo>
                  <a:pt x="723900" y="444500"/>
                </a:lnTo>
                <a:lnTo>
                  <a:pt x="711200" y="457200"/>
                </a:lnTo>
                <a:lnTo>
                  <a:pt x="711200" y="469900"/>
                </a:lnTo>
                <a:lnTo>
                  <a:pt x="698500" y="482600"/>
                </a:lnTo>
                <a:lnTo>
                  <a:pt x="685800" y="495300"/>
                </a:lnTo>
                <a:lnTo>
                  <a:pt x="673100" y="495300"/>
                </a:lnTo>
                <a:lnTo>
                  <a:pt x="660400" y="508000"/>
                </a:lnTo>
                <a:lnTo>
                  <a:pt x="647700" y="520700"/>
                </a:lnTo>
                <a:lnTo>
                  <a:pt x="635000" y="520700"/>
                </a:lnTo>
                <a:lnTo>
                  <a:pt x="622300" y="520700"/>
                </a:lnTo>
                <a:close/>
                <a:moveTo>
                  <a:pt x="622300" y="520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44" name="Freeform 32444"/>
          <p:cNvSpPr/>
          <p:nvPr/>
        </p:nvSpPr>
        <p:spPr>
          <a:xfrm rot="0" flipH="0" flipV="0">
            <a:off x="2558796" y="17937988"/>
            <a:ext cx="16763" cy="21335"/>
          </a:xfrm>
          <a:custGeom>
            <a:pathLst>
              <a:path w="139700" h="177800">
                <a:moveTo>
                  <a:pt x="12700" y="101600"/>
                </a:moveTo>
                <a:lnTo>
                  <a:pt x="25400" y="508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12700"/>
                </a:lnTo>
                <a:lnTo>
                  <a:pt x="63500" y="0"/>
                </a:lnTo>
                <a:lnTo>
                  <a:pt x="762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12700"/>
                </a:lnTo>
                <a:lnTo>
                  <a:pt x="127000" y="25400"/>
                </a:lnTo>
                <a:lnTo>
                  <a:pt x="139700" y="50800"/>
                </a:lnTo>
                <a:lnTo>
                  <a:pt x="1397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14300" y="152400"/>
                </a:lnTo>
                <a:lnTo>
                  <a:pt x="101600" y="165100"/>
                </a:lnTo>
                <a:lnTo>
                  <a:pt x="88900" y="165100"/>
                </a:lnTo>
                <a:lnTo>
                  <a:pt x="76200" y="1778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25400" y="165100"/>
                </a:lnTo>
                <a:lnTo>
                  <a:pt x="12700" y="165100"/>
                </a:lnTo>
                <a:lnTo>
                  <a:pt x="12700" y="152400"/>
                </a:lnTo>
                <a:lnTo>
                  <a:pt x="12700" y="127000"/>
                </a:lnTo>
                <a:lnTo>
                  <a:pt x="0" y="114300"/>
                </a:lnTo>
                <a:lnTo>
                  <a:pt x="12700" y="101600"/>
                </a:lnTo>
                <a:close/>
                <a:moveTo>
                  <a:pt x="1270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45" name="Freeform 32445"/>
          <p:cNvSpPr/>
          <p:nvPr/>
        </p:nvSpPr>
        <p:spPr>
          <a:xfrm rot="0" flipH="0" flipV="0">
            <a:off x="2668524" y="17822164"/>
            <a:ext cx="118871" cy="137159"/>
          </a:xfrm>
          <a:custGeom>
            <a:pathLst>
              <a:path w="990600" h="1143000">
                <a:moveTo>
                  <a:pt x="850900" y="114300"/>
                </a:moveTo>
                <a:lnTo>
                  <a:pt x="381000" y="114300"/>
                </a:lnTo>
                <a:lnTo>
                  <a:pt x="114300" y="1092200"/>
                </a:lnTo>
                <a:lnTo>
                  <a:pt x="114300" y="1117600"/>
                </a:lnTo>
                <a:lnTo>
                  <a:pt x="101600" y="1130300"/>
                </a:lnTo>
                <a:lnTo>
                  <a:pt x="88900" y="11303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25400" y="1130300"/>
                </a:lnTo>
                <a:lnTo>
                  <a:pt x="254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292100" y="12700"/>
                </a:lnTo>
                <a:lnTo>
                  <a:pt x="304800" y="0"/>
                </a:lnTo>
                <a:lnTo>
                  <a:pt x="330200" y="0"/>
                </a:lnTo>
                <a:lnTo>
                  <a:pt x="342900" y="0"/>
                </a:lnTo>
                <a:lnTo>
                  <a:pt x="927100" y="0"/>
                </a:lnTo>
                <a:lnTo>
                  <a:pt x="939800" y="0"/>
                </a:lnTo>
                <a:lnTo>
                  <a:pt x="965200" y="0"/>
                </a:lnTo>
                <a:lnTo>
                  <a:pt x="965200" y="12700"/>
                </a:lnTo>
                <a:lnTo>
                  <a:pt x="977900" y="25400"/>
                </a:lnTo>
                <a:lnTo>
                  <a:pt x="977900" y="38100"/>
                </a:lnTo>
                <a:lnTo>
                  <a:pt x="990600" y="50800"/>
                </a:lnTo>
                <a:lnTo>
                  <a:pt x="977900" y="76200"/>
                </a:lnTo>
                <a:lnTo>
                  <a:pt x="711200" y="1092200"/>
                </a:lnTo>
                <a:lnTo>
                  <a:pt x="698500" y="1117600"/>
                </a:lnTo>
                <a:lnTo>
                  <a:pt x="685800" y="1130300"/>
                </a:lnTo>
                <a:lnTo>
                  <a:pt x="660400" y="1143000"/>
                </a:lnTo>
                <a:lnTo>
                  <a:pt x="647700" y="1143000"/>
                </a:lnTo>
                <a:lnTo>
                  <a:pt x="635000" y="1143000"/>
                </a:lnTo>
                <a:lnTo>
                  <a:pt x="622300" y="1130300"/>
                </a:lnTo>
                <a:lnTo>
                  <a:pt x="609600" y="1117600"/>
                </a:lnTo>
                <a:lnTo>
                  <a:pt x="596900" y="1104900"/>
                </a:lnTo>
                <a:lnTo>
                  <a:pt x="596900" y="1092200"/>
                </a:lnTo>
                <a:lnTo>
                  <a:pt x="596900" y="1079500"/>
                </a:lnTo>
                <a:lnTo>
                  <a:pt x="596900" y="1066800"/>
                </a:lnTo>
                <a:lnTo>
                  <a:pt x="850900" y="114300"/>
                </a:lnTo>
                <a:close/>
                <a:moveTo>
                  <a:pt x="8509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46" name="Picture 32446"/>
          <p:cNvPicPr>
            <a:picLocks noChangeAspect="0" noChangeArrowheads="1"/>
          </p:cNvPicPr>
          <p:nvPr/>
        </p:nvPicPr>
        <p:blipFill>
          <a:blip r:embed="rId324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67076" y="17850612"/>
            <a:ext cx="104647" cy="121411"/>
          </a:xfrm>
          <a:prstGeom prst="rect">
            <a:avLst/>
          </a:prstGeom>
          <a:noFill/>
          <a:extLst/>
        </p:spPr>
      </p:pic>
      <p:pic>
        <p:nvPicPr>
          <p:cNvPr id="32447" name="Picture 32447"/>
          <p:cNvPicPr>
            <a:picLocks noChangeAspect="0" noChangeArrowheads="1"/>
          </p:cNvPicPr>
          <p:nvPr/>
        </p:nvPicPr>
        <p:blipFill>
          <a:blip r:embed="rId324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933192" y="17809465"/>
            <a:ext cx="106172" cy="162560"/>
          </a:xfrm>
          <a:prstGeom prst="rect">
            <a:avLst/>
          </a:prstGeom>
          <a:noFill/>
          <a:extLst/>
        </p:spPr>
      </p:pic>
      <p:sp>
        <p:nvSpPr>
          <p:cNvPr id="32448" name="Freeform 32448"/>
          <p:cNvSpPr/>
          <p:nvPr/>
        </p:nvSpPr>
        <p:spPr>
          <a:xfrm rot="0" flipH="0" flipV="0">
            <a:off x="3034284" y="17863312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49" name="Picture 32449"/>
          <p:cNvPicPr>
            <a:picLocks noChangeAspect="0" noChangeArrowheads="1"/>
          </p:cNvPicPr>
          <p:nvPr/>
        </p:nvPicPr>
        <p:blipFill>
          <a:blip r:embed="rId324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93211" y="17809465"/>
            <a:ext cx="488188" cy="173735"/>
          </a:xfrm>
          <a:prstGeom prst="rect">
            <a:avLst/>
          </a:prstGeom>
          <a:noFill/>
          <a:extLst/>
        </p:spPr>
      </p:pic>
      <p:sp>
        <p:nvSpPr>
          <p:cNvPr id="32450" name="Freeform 32450"/>
          <p:cNvSpPr/>
          <p:nvPr/>
        </p:nvSpPr>
        <p:spPr>
          <a:xfrm rot="0" flipH="0" flipV="0">
            <a:off x="3576828" y="17863312"/>
            <a:ext cx="120395" cy="96011"/>
          </a:xfrm>
          <a:custGeom>
            <a:pathLst>
              <a:path w="1003300" h="800100">
                <a:moveTo>
                  <a:pt x="558800" y="393700"/>
                </a:move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14400" y="1270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88900"/>
                </a:lnTo>
                <a:lnTo>
                  <a:pt x="685800" y="406400"/>
                </a:lnTo>
                <a:lnTo>
                  <a:pt x="825500" y="711200"/>
                </a:lnTo>
                <a:lnTo>
                  <a:pt x="825500" y="736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558800" y="393700"/>
                </a:lnTo>
                <a:close/>
                <a:moveTo>
                  <a:pt x="558800" y="393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51" name="Freeform 32451"/>
          <p:cNvSpPr/>
          <p:nvPr/>
        </p:nvSpPr>
        <p:spPr>
          <a:xfrm rot="0" flipH="0" flipV="0">
            <a:off x="3700271" y="178633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52" name="Freeform 32452"/>
          <p:cNvSpPr/>
          <p:nvPr/>
        </p:nvSpPr>
        <p:spPr>
          <a:xfrm rot="0" flipH="0" flipV="0">
            <a:off x="3785615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53" name="Picture 32453"/>
          <p:cNvPicPr>
            <a:picLocks noChangeAspect="0" noChangeArrowheads="1"/>
          </p:cNvPicPr>
          <p:nvPr/>
        </p:nvPicPr>
        <p:blipFill>
          <a:blip r:embed="rId324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862832" y="17809465"/>
            <a:ext cx="72644" cy="162560"/>
          </a:xfrm>
          <a:prstGeom prst="rect">
            <a:avLst/>
          </a:prstGeom>
          <a:noFill/>
          <a:extLst/>
        </p:spPr>
      </p:pic>
      <p:pic>
        <p:nvPicPr>
          <p:cNvPr id="32454" name="Picture 32454"/>
          <p:cNvPicPr>
            <a:picLocks noChangeAspect="0" noChangeArrowheads="1"/>
          </p:cNvPicPr>
          <p:nvPr/>
        </p:nvPicPr>
        <p:blipFill>
          <a:blip r:embed="rId324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961891" y="17850613"/>
            <a:ext cx="124460" cy="162559"/>
          </a:xfrm>
          <a:prstGeom prst="rect">
            <a:avLst/>
          </a:prstGeom>
          <a:noFill/>
          <a:extLst/>
        </p:spPr>
      </p:pic>
      <p:sp>
        <p:nvSpPr>
          <p:cNvPr id="32455" name="Freeform 32455"/>
          <p:cNvSpPr/>
          <p:nvPr/>
        </p:nvSpPr>
        <p:spPr>
          <a:xfrm rot="0" flipH="0" flipV="0">
            <a:off x="4072127" y="178633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56" name="Freeform 32456"/>
          <p:cNvSpPr/>
          <p:nvPr/>
        </p:nvSpPr>
        <p:spPr>
          <a:xfrm rot="0" flipH="0" flipV="0">
            <a:off x="4166615" y="17863312"/>
            <a:ext cx="91439" cy="96011"/>
          </a:xfrm>
          <a:custGeom>
            <a:pathLst>
              <a:path w="762000" h="800100">
                <a:moveTo>
                  <a:pt x="444500" y="406400"/>
                </a:move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68300" y="495300"/>
                </a:lnTo>
                <a:lnTo>
                  <a:pt x="1016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406400" y="2921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88900"/>
                </a:lnTo>
                <a:lnTo>
                  <a:pt x="444500" y="406400"/>
                </a:lnTo>
                <a:close/>
                <a:moveTo>
                  <a:pt x="4445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57" name="Freeform 32457"/>
          <p:cNvSpPr/>
          <p:nvPr/>
        </p:nvSpPr>
        <p:spPr>
          <a:xfrm rot="0" flipH="0" flipV="0">
            <a:off x="4251959" y="17863313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50800"/>
                </a:lnTo>
                <a:lnTo>
                  <a:pt x="8128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303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254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58" name="Freeform 32458"/>
          <p:cNvSpPr/>
          <p:nvPr/>
        </p:nvSpPr>
        <p:spPr>
          <a:xfrm rot="0" flipH="0" flipV="0">
            <a:off x="4422647" y="178633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59" name="Picture 32459"/>
          <p:cNvPicPr>
            <a:picLocks noChangeAspect="0" noChangeArrowheads="1"/>
          </p:cNvPicPr>
          <p:nvPr/>
        </p:nvPicPr>
        <p:blipFill>
          <a:blip r:embed="rId324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489195" y="17850613"/>
            <a:ext cx="209804" cy="162559"/>
          </a:xfrm>
          <a:prstGeom prst="rect">
            <a:avLst/>
          </a:prstGeom>
          <a:noFill/>
          <a:extLst/>
        </p:spPr>
      </p:pic>
      <p:sp>
        <p:nvSpPr>
          <p:cNvPr id="32460" name="Freeform 32460"/>
          <p:cNvSpPr/>
          <p:nvPr/>
        </p:nvSpPr>
        <p:spPr>
          <a:xfrm rot="0" flipH="0" flipV="0">
            <a:off x="4707635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61" name="Picture 32461"/>
          <p:cNvPicPr>
            <a:picLocks noChangeAspect="0" noChangeArrowheads="1"/>
          </p:cNvPicPr>
          <p:nvPr/>
        </p:nvPicPr>
        <p:blipFill>
          <a:blip r:embed="rId324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789423" y="17850612"/>
            <a:ext cx="115316" cy="121411"/>
          </a:xfrm>
          <a:prstGeom prst="rect">
            <a:avLst/>
          </a:prstGeom>
          <a:noFill/>
          <a:extLst/>
        </p:spPr>
      </p:pic>
      <p:sp>
        <p:nvSpPr>
          <p:cNvPr id="32462" name="Freeform 32462"/>
          <p:cNvSpPr/>
          <p:nvPr/>
        </p:nvSpPr>
        <p:spPr>
          <a:xfrm rot="0" flipH="0" flipV="0">
            <a:off x="4974336" y="17863313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874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12800" y="508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303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63" name="Freeform 32463"/>
          <p:cNvSpPr/>
          <p:nvPr/>
        </p:nvSpPr>
        <p:spPr>
          <a:xfrm rot="0" flipH="0" flipV="0">
            <a:off x="5068823" y="178633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64" name="Freeform 32464"/>
          <p:cNvSpPr/>
          <p:nvPr/>
        </p:nvSpPr>
        <p:spPr>
          <a:xfrm rot="0" flipH="0" flipV="0">
            <a:off x="5158740" y="17863312"/>
            <a:ext cx="92963" cy="96011"/>
          </a:xfrm>
          <a:custGeom>
            <a:pathLst>
              <a:path w="774700" h="800100">
                <a:moveTo>
                  <a:pt x="723900" y="0"/>
                </a:move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207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723900" y="0"/>
                </a:lnTo>
                <a:close/>
                <a:moveTo>
                  <a:pt x="7239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65" name="Picture 32465"/>
          <p:cNvPicPr>
            <a:picLocks noChangeAspect="0" noChangeArrowheads="1"/>
          </p:cNvPicPr>
          <p:nvPr/>
        </p:nvPicPr>
        <p:blipFill>
          <a:blip r:embed="rId324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242051" y="17850612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466" name="Freeform 32466"/>
          <p:cNvSpPr/>
          <p:nvPr/>
        </p:nvSpPr>
        <p:spPr>
          <a:xfrm rot="0" flipH="0" flipV="0">
            <a:off x="5358383" y="17863312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67" name="Freeform 32467"/>
          <p:cNvSpPr/>
          <p:nvPr/>
        </p:nvSpPr>
        <p:spPr>
          <a:xfrm rot="0" flipH="0" flipV="0">
            <a:off x="5430011" y="17863313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68" name="Freeform 32468"/>
          <p:cNvSpPr/>
          <p:nvPr/>
        </p:nvSpPr>
        <p:spPr>
          <a:xfrm rot="0" flipH="0" flipV="0">
            <a:off x="5553456" y="178633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69" name="Picture 32469"/>
          <p:cNvPicPr>
            <a:picLocks noChangeAspect="0" noChangeArrowheads="1"/>
          </p:cNvPicPr>
          <p:nvPr/>
        </p:nvPicPr>
        <p:blipFill>
          <a:blip r:embed="rId324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708395" y="17809465"/>
            <a:ext cx="374904" cy="211835"/>
          </a:xfrm>
          <a:prstGeom prst="rect">
            <a:avLst/>
          </a:prstGeom>
          <a:noFill/>
          <a:extLst/>
        </p:spPr>
      </p:pic>
      <p:sp>
        <p:nvSpPr>
          <p:cNvPr id="32470" name="Freeform 32470"/>
          <p:cNvSpPr/>
          <p:nvPr/>
        </p:nvSpPr>
        <p:spPr>
          <a:xfrm rot="0" flipH="0" flipV="0">
            <a:off x="6076188" y="17863312"/>
            <a:ext cx="120395" cy="96011"/>
          </a:xfrm>
          <a:custGeom>
            <a:pathLst>
              <a:path w="1003300" h="800100">
                <a:moveTo>
                  <a:pt x="558800" y="393700"/>
                </a:move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35000" y="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14400" y="1270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90600" y="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88900"/>
                </a:lnTo>
                <a:lnTo>
                  <a:pt x="685800" y="406400"/>
                </a:lnTo>
                <a:lnTo>
                  <a:pt x="825500" y="711200"/>
                </a:lnTo>
                <a:lnTo>
                  <a:pt x="825500" y="736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558800" y="393700"/>
                </a:lnTo>
                <a:close/>
                <a:moveTo>
                  <a:pt x="558800" y="393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71" name="Freeform 32471"/>
          <p:cNvSpPr/>
          <p:nvPr/>
        </p:nvSpPr>
        <p:spPr>
          <a:xfrm rot="0" flipH="0" flipV="0">
            <a:off x="6195059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72" name="Picture 32472"/>
          <p:cNvPicPr>
            <a:picLocks noChangeAspect="0" noChangeArrowheads="1"/>
          </p:cNvPicPr>
          <p:nvPr/>
        </p:nvPicPr>
        <p:blipFill>
          <a:blip r:embed="rId32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272276" y="17809465"/>
            <a:ext cx="72644" cy="162560"/>
          </a:xfrm>
          <a:prstGeom prst="rect">
            <a:avLst/>
          </a:prstGeom>
          <a:noFill/>
          <a:extLst/>
        </p:spPr>
      </p:pic>
      <p:sp>
        <p:nvSpPr>
          <p:cNvPr id="32473" name="Freeform 32473"/>
          <p:cNvSpPr/>
          <p:nvPr/>
        </p:nvSpPr>
        <p:spPr>
          <a:xfrm rot="0" flipH="0" flipV="0">
            <a:off x="6396228" y="17863312"/>
            <a:ext cx="79247" cy="96011"/>
          </a:xfrm>
          <a:custGeom>
            <a:pathLst>
              <a:path w="660400" h="800100">
                <a:moveTo>
                  <a:pt x="25400" y="7239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858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71500"/>
                </a:lnTo>
                <a:lnTo>
                  <a:pt x="457200" y="546100"/>
                </a:lnTo>
                <a:lnTo>
                  <a:pt x="457200" y="533400"/>
                </a:lnTo>
                <a:lnTo>
                  <a:pt x="457200" y="520700"/>
                </a:lnTo>
                <a:lnTo>
                  <a:pt x="457200" y="508000"/>
                </a:lnTo>
                <a:lnTo>
                  <a:pt x="444500" y="495300"/>
                </a:lnTo>
                <a:lnTo>
                  <a:pt x="444500" y="482600"/>
                </a:lnTo>
                <a:lnTo>
                  <a:pt x="431800" y="4699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79400" y="431800"/>
                </a:lnTo>
                <a:lnTo>
                  <a:pt x="2667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286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65100"/>
                </a:lnTo>
                <a:lnTo>
                  <a:pt x="533400" y="152400"/>
                </a:lnTo>
                <a:lnTo>
                  <a:pt x="5334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2921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524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143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60400" y="127000"/>
                </a:lnTo>
                <a:lnTo>
                  <a:pt x="6604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41300"/>
                </a:lnTo>
                <a:lnTo>
                  <a:pt x="647700" y="266700"/>
                </a:lnTo>
                <a:lnTo>
                  <a:pt x="635000" y="2794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191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71500" y="4826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33400"/>
                </a:lnTo>
                <a:lnTo>
                  <a:pt x="571500" y="558800"/>
                </a:lnTo>
                <a:lnTo>
                  <a:pt x="571500" y="571500"/>
                </a:lnTo>
                <a:lnTo>
                  <a:pt x="558800" y="584200"/>
                </a:lnTo>
                <a:lnTo>
                  <a:pt x="558800" y="609600"/>
                </a:lnTo>
                <a:lnTo>
                  <a:pt x="546100" y="622300"/>
                </a:lnTo>
                <a:lnTo>
                  <a:pt x="546100" y="6477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810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7874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254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74" name="Freeform 32474"/>
          <p:cNvSpPr/>
          <p:nvPr/>
        </p:nvSpPr>
        <p:spPr>
          <a:xfrm rot="0" flipH="0" flipV="0">
            <a:off x="6478523" y="17822164"/>
            <a:ext cx="103631" cy="137159"/>
          </a:xfrm>
          <a:custGeom>
            <a:pathLst>
              <a:path w="863600" h="1143000">
                <a:moveTo>
                  <a:pt x="0" y="1079500"/>
                </a:moveTo>
                <a:lnTo>
                  <a:pt x="0" y="1066800"/>
                </a:lnTo>
                <a:lnTo>
                  <a:pt x="0" y="1054100"/>
                </a:lnTo>
                <a:lnTo>
                  <a:pt x="12700" y="1054100"/>
                </a:lnTo>
                <a:lnTo>
                  <a:pt x="762000" y="25400"/>
                </a:lnTo>
                <a:lnTo>
                  <a:pt x="762000" y="1270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50900" y="25400"/>
                </a:lnTo>
                <a:lnTo>
                  <a:pt x="863600" y="38100"/>
                </a:lnTo>
                <a:lnTo>
                  <a:pt x="863600" y="50800"/>
                </a:lnTo>
                <a:lnTo>
                  <a:pt x="850900" y="76200"/>
                </a:lnTo>
                <a:lnTo>
                  <a:pt x="850900" y="88900"/>
                </a:lnTo>
                <a:lnTo>
                  <a:pt x="101600" y="1117600"/>
                </a:lnTo>
                <a:lnTo>
                  <a:pt x="88900" y="1130300"/>
                </a:lnTo>
                <a:lnTo>
                  <a:pt x="762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092200"/>
                </a:lnTo>
                <a:lnTo>
                  <a:pt x="0" y="1079500"/>
                </a:lnTo>
                <a:close/>
                <a:moveTo>
                  <a:pt x="0" y="10795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75" name="Picture 32475"/>
          <p:cNvPicPr>
            <a:picLocks noChangeAspect="0" noChangeArrowheads="1"/>
          </p:cNvPicPr>
          <p:nvPr/>
        </p:nvPicPr>
        <p:blipFill>
          <a:blip r:embed="rId324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61835" y="17809465"/>
            <a:ext cx="122935" cy="162559"/>
          </a:xfrm>
          <a:prstGeom prst="rect">
            <a:avLst/>
          </a:prstGeom>
          <a:noFill/>
          <a:extLst/>
        </p:spPr>
      </p:pic>
      <p:sp>
        <p:nvSpPr>
          <p:cNvPr id="32476" name="Freeform 32476"/>
          <p:cNvSpPr/>
          <p:nvPr/>
        </p:nvSpPr>
        <p:spPr>
          <a:xfrm rot="0" flipH="0" flipV="0">
            <a:off x="6734556" y="17863313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77" name="Freeform 32477"/>
          <p:cNvSpPr/>
          <p:nvPr/>
        </p:nvSpPr>
        <p:spPr>
          <a:xfrm rot="0" flipH="0" flipV="0">
            <a:off x="6824472" y="17863312"/>
            <a:ext cx="92963" cy="96011"/>
          </a:xfrm>
          <a:custGeom>
            <a:pathLst>
              <a:path w="774700" h="800100">
                <a:moveTo>
                  <a:pt x="723900" y="0"/>
                </a:move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207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723900" y="0"/>
                </a:lnTo>
                <a:close/>
                <a:moveTo>
                  <a:pt x="7239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78" name="Freeform 32478"/>
          <p:cNvSpPr/>
          <p:nvPr/>
        </p:nvSpPr>
        <p:spPr>
          <a:xfrm rot="0" flipH="0" flipV="0">
            <a:off x="6920483" y="17863313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79" name="Freeform 32479"/>
          <p:cNvSpPr/>
          <p:nvPr/>
        </p:nvSpPr>
        <p:spPr>
          <a:xfrm rot="0" flipH="0" flipV="0">
            <a:off x="7005828" y="17863313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80" name="Freeform 32480"/>
          <p:cNvSpPr/>
          <p:nvPr/>
        </p:nvSpPr>
        <p:spPr>
          <a:xfrm rot="0" flipH="0" flipV="0">
            <a:off x="7129271" y="17863313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81" name="Freeform 32481"/>
          <p:cNvSpPr/>
          <p:nvPr/>
        </p:nvSpPr>
        <p:spPr>
          <a:xfrm rot="0" flipH="0" flipV="0">
            <a:off x="7206995" y="17945608"/>
            <a:ext cx="28955" cy="41147"/>
          </a:xfrm>
          <a:custGeom>
            <a:pathLst>
              <a:path w="241300" h="342900">
                <a:moveTo>
                  <a:pt x="127000" y="25400"/>
                </a:move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15900" y="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41300" y="38100"/>
                </a:lnTo>
                <a:lnTo>
                  <a:pt x="241300" y="50800"/>
                </a:lnTo>
                <a:lnTo>
                  <a:pt x="228600" y="76200"/>
                </a:lnTo>
                <a:lnTo>
                  <a:pt x="114300" y="304800"/>
                </a:lnTo>
                <a:lnTo>
                  <a:pt x="101600" y="330200"/>
                </a:lnTo>
                <a:lnTo>
                  <a:pt x="889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38100" y="342900"/>
                </a:lnTo>
                <a:lnTo>
                  <a:pt x="25400" y="3302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540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82" name="Picture 32482"/>
          <p:cNvPicPr>
            <a:picLocks noChangeAspect="0" noChangeArrowheads="1"/>
          </p:cNvPicPr>
          <p:nvPr/>
        </p:nvPicPr>
        <p:blipFill>
          <a:blip r:embed="rId32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323835" y="17818100"/>
            <a:ext cx="461264" cy="165100"/>
          </a:xfrm>
          <a:prstGeom prst="rect">
            <a:avLst/>
          </a:prstGeom>
          <a:noFill/>
          <a:extLst/>
        </p:spPr>
      </p:pic>
      <p:sp>
        <p:nvSpPr>
          <p:cNvPr id="32483" name="Freeform 32483"/>
          <p:cNvSpPr/>
          <p:nvPr/>
        </p:nvSpPr>
        <p:spPr>
          <a:xfrm rot="0" flipH="0" flipV="0">
            <a:off x="7787640" y="17863313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84" name="Freeform 32484"/>
          <p:cNvSpPr/>
          <p:nvPr/>
        </p:nvSpPr>
        <p:spPr>
          <a:xfrm rot="0" flipH="0" flipV="0">
            <a:off x="7872983" y="178633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85" name="Picture 32485"/>
          <p:cNvPicPr>
            <a:picLocks noChangeAspect="0" noChangeArrowheads="1"/>
          </p:cNvPicPr>
          <p:nvPr/>
        </p:nvPicPr>
        <p:blipFill>
          <a:blip r:embed="rId324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56295" y="17850612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486" name="Freeform 32486"/>
          <p:cNvSpPr/>
          <p:nvPr/>
        </p:nvSpPr>
        <p:spPr>
          <a:xfrm rot="0" flipH="0" flipV="0">
            <a:off x="8052815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87" name="Picture 32487"/>
          <p:cNvPicPr>
            <a:picLocks noChangeAspect="0" noChangeArrowheads="1"/>
          </p:cNvPicPr>
          <p:nvPr/>
        </p:nvPicPr>
        <p:blipFill>
          <a:blip r:embed="rId324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136128" y="17850612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488" name="Freeform 32488"/>
          <p:cNvSpPr/>
          <p:nvPr/>
        </p:nvSpPr>
        <p:spPr>
          <a:xfrm rot="0" flipH="0" flipV="0">
            <a:off x="8247887" y="17863313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89" name="Freeform 32489"/>
          <p:cNvSpPr/>
          <p:nvPr/>
        </p:nvSpPr>
        <p:spPr>
          <a:xfrm rot="0" flipH="0" flipV="0">
            <a:off x="8371331" y="178633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90" name="Freeform 32490"/>
          <p:cNvSpPr/>
          <p:nvPr/>
        </p:nvSpPr>
        <p:spPr>
          <a:xfrm rot="0" flipH="0" flipV="0">
            <a:off x="8537447" y="17863312"/>
            <a:ext cx="115823" cy="115823"/>
          </a:xfrm>
          <a:custGeom>
            <a:pathLst>
              <a:path w="965200" h="965200">
                <a:moveTo>
                  <a:pt x="7747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38100"/>
                </a:lnTo>
                <a:lnTo>
                  <a:pt x="508000" y="254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22300" y="50800"/>
                </a:lnTo>
                <a:lnTo>
                  <a:pt x="609600" y="762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63600" y="38100"/>
                </a:lnTo>
                <a:lnTo>
                  <a:pt x="863600" y="25400"/>
                </a:lnTo>
                <a:lnTo>
                  <a:pt x="876300" y="12700"/>
                </a:lnTo>
                <a:lnTo>
                  <a:pt x="889000" y="0"/>
                </a:lnTo>
                <a:lnTo>
                  <a:pt x="901700" y="0"/>
                </a:lnTo>
                <a:lnTo>
                  <a:pt x="914400" y="0"/>
                </a:lnTo>
                <a:lnTo>
                  <a:pt x="927100" y="0"/>
                </a:lnTo>
                <a:lnTo>
                  <a:pt x="939800" y="12700"/>
                </a:lnTo>
                <a:lnTo>
                  <a:pt x="952500" y="12700"/>
                </a:lnTo>
                <a:lnTo>
                  <a:pt x="965200" y="254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76200"/>
                </a:lnTo>
                <a:lnTo>
                  <a:pt x="800100" y="685800"/>
                </a:lnTo>
                <a:lnTo>
                  <a:pt x="863600" y="685800"/>
                </a:lnTo>
                <a:lnTo>
                  <a:pt x="876300" y="685800"/>
                </a:lnTo>
                <a:lnTo>
                  <a:pt x="889000" y="698500"/>
                </a:lnTo>
                <a:lnTo>
                  <a:pt x="901700" y="698500"/>
                </a:lnTo>
                <a:lnTo>
                  <a:pt x="901700" y="711200"/>
                </a:lnTo>
                <a:lnTo>
                  <a:pt x="914400" y="736600"/>
                </a:lnTo>
                <a:lnTo>
                  <a:pt x="863600" y="927100"/>
                </a:lnTo>
                <a:lnTo>
                  <a:pt x="850900" y="939800"/>
                </a:lnTo>
                <a:lnTo>
                  <a:pt x="838200" y="952500"/>
                </a:lnTo>
                <a:lnTo>
                  <a:pt x="825500" y="965200"/>
                </a:lnTo>
                <a:lnTo>
                  <a:pt x="812800" y="965200"/>
                </a:lnTo>
                <a:lnTo>
                  <a:pt x="800100" y="965200"/>
                </a:lnTo>
                <a:lnTo>
                  <a:pt x="787400" y="965200"/>
                </a:lnTo>
                <a:lnTo>
                  <a:pt x="774700" y="952500"/>
                </a:lnTo>
                <a:lnTo>
                  <a:pt x="762000" y="952500"/>
                </a:lnTo>
                <a:lnTo>
                  <a:pt x="749300" y="939800"/>
                </a:lnTo>
                <a:lnTo>
                  <a:pt x="749300" y="927100"/>
                </a:lnTo>
                <a:lnTo>
                  <a:pt x="749300" y="914400"/>
                </a:lnTo>
                <a:lnTo>
                  <a:pt x="749300" y="901700"/>
                </a:lnTo>
                <a:lnTo>
                  <a:pt x="774700" y="800100"/>
                </a:lnTo>
                <a:close/>
                <a:moveTo>
                  <a:pt x="7747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91" name="Picture 32491"/>
          <p:cNvPicPr>
            <a:picLocks noChangeAspect="0" noChangeArrowheads="1"/>
          </p:cNvPicPr>
          <p:nvPr/>
        </p:nvPicPr>
        <p:blipFill>
          <a:blip r:embed="rId324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657335" y="17818100"/>
            <a:ext cx="283464" cy="165100"/>
          </a:xfrm>
          <a:prstGeom prst="rect">
            <a:avLst/>
          </a:prstGeom>
          <a:noFill/>
          <a:extLst/>
        </p:spPr>
      </p:pic>
      <p:sp>
        <p:nvSpPr>
          <p:cNvPr id="32492" name="Freeform 32492"/>
          <p:cNvSpPr/>
          <p:nvPr/>
        </p:nvSpPr>
        <p:spPr>
          <a:xfrm rot="0" flipH="0" flipV="0">
            <a:off x="8936736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93" name="Picture 32493"/>
          <p:cNvPicPr>
            <a:picLocks noChangeAspect="0" noChangeArrowheads="1"/>
          </p:cNvPicPr>
          <p:nvPr/>
        </p:nvPicPr>
        <p:blipFill>
          <a:blip r:embed="rId324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018523" y="17818100"/>
            <a:ext cx="188976" cy="165100"/>
          </a:xfrm>
          <a:prstGeom prst="rect">
            <a:avLst/>
          </a:prstGeom>
          <a:noFill/>
          <a:extLst/>
        </p:spPr>
      </p:pic>
      <p:sp>
        <p:nvSpPr>
          <p:cNvPr id="32494" name="Freeform 32494"/>
          <p:cNvSpPr/>
          <p:nvPr/>
        </p:nvSpPr>
        <p:spPr>
          <a:xfrm rot="0" flipH="0" flipV="0">
            <a:off x="9203436" y="178633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874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495" name="Freeform 32495"/>
          <p:cNvSpPr/>
          <p:nvPr/>
        </p:nvSpPr>
        <p:spPr>
          <a:xfrm rot="0" flipH="0" flipV="0">
            <a:off x="9374123" y="17863313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96" name="Picture 32496"/>
          <p:cNvPicPr>
            <a:picLocks noChangeAspect="0" noChangeArrowheads="1"/>
          </p:cNvPicPr>
          <p:nvPr/>
        </p:nvPicPr>
        <p:blipFill>
          <a:blip r:embed="rId324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51340" y="17809465"/>
            <a:ext cx="72643" cy="162560"/>
          </a:xfrm>
          <a:prstGeom prst="rect">
            <a:avLst/>
          </a:prstGeom>
          <a:noFill/>
          <a:extLst/>
        </p:spPr>
      </p:pic>
      <p:sp>
        <p:nvSpPr>
          <p:cNvPr id="32497" name="Freeform 32497"/>
          <p:cNvSpPr/>
          <p:nvPr/>
        </p:nvSpPr>
        <p:spPr>
          <a:xfrm rot="0" flipH="0" flipV="0">
            <a:off x="9502139" y="17863313"/>
            <a:ext cx="83819" cy="96011"/>
          </a:xfrm>
          <a:custGeom>
            <a:pathLst>
              <a:path w="698500" h="800100">
                <a:moveTo>
                  <a:pt x="393700" y="774700"/>
                </a:moveTo>
                <a:lnTo>
                  <a:pt x="381000" y="7747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787400"/>
                </a:lnTo>
                <a:lnTo>
                  <a:pt x="292100" y="787400"/>
                </a:lnTo>
                <a:lnTo>
                  <a:pt x="279400" y="787400"/>
                </a:lnTo>
                <a:lnTo>
                  <a:pt x="254000" y="7874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25400" y="533400"/>
                </a:lnTo>
                <a:lnTo>
                  <a:pt x="25400" y="520700"/>
                </a:lnTo>
                <a:lnTo>
                  <a:pt x="381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44500"/>
                </a:lnTo>
                <a:lnTo>
                  <a:pt x="114300" y="431800"/>
                </a:lnTo>
                <a:lnTo>
                  <a:pt x="127000" y="431800"/>
                </a:lnTo>
                <a:lnTo>
                  <a:pt x="139700" y="419100"/>
                </a:lnTo>
                <a:lnTo>
                  <a:pt x="152400" y="406400"/>
                </a:lnTo>
                <a:lnTo>
                  <a:pt x="165100" y="406400"/>
                </a:lnTo>
                <a:lnTo>
                  <a:pt x="508000" y="2667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41300"/>
                </a:lnTo>
                <a:lnTo>
                  <a:pt x="571500" y="228600"/>
                </a:lnTo>
                <a:lnTo>
                  <a:pt x="571500" y="215900"/>
                </a:lnTo>
                <a:lnTo>
                  <a:pt x="584200" y="203200"/>
                </a:lnTo>
                <a:lnTo>
                  <a:pt x="584200" y="190500"/>
                </a:lnTo>
                <a:lnTo>
                  <a:pt x="584200" y="177800"/>
                </a:lnTo>
                <a:lnTo>
                  <a:pt x="584200" y="165100"/>
                </a:lnTo>
                <a:lnTo>
                  <a:pt x="584200" y="1524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31800" y="114300"/>
                </a:lnTo>
                <a:lnTo>
                  <a:pt x="419100" y="114300"/>
                </a:lnTo>
                <a:lnTo>
                  <a:pt x="393700" y="114300"/>
                </a:lnTo>
                <a:lnTo>
                  <a:pt x="381000" y="127000"/>
                </a:lnTo>
                <a:lnTo>
                  <a:pt x="368300" y="127000"/>
                </a:lnTo>
                <a:lnTo>
                  <a:pt x="342900" y="127000"/>
                </a:lnTo>
                <a:lnTo>
                  <a:pt x="330200" y="139700"/>
                </a:lnTo>
                <a:lnTo>
                  <a:pt x="317500" y="139700"/>
                </a:lnTo>
                <a:lnTo>
                  <a:pt x="304800" y="152400"/>
                </a:lnTo>
                <a:lnTo>
                  <a:pt x="292100" y="152400"/>
                </a:lnTo>
                <a:lnTo>
                  <a:pt x="279400" y="1651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52400"/>
                </a:lnTo>
                <a:lnTo>
                  <a:pt x="203200" y="152400"/>
                </a:lnTo>
                <a:lnTo>
                  <a:pt x="2032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190500" y="88900"/>
                </a:lnTo>
                <a:lnTo>
                  <a:pt x="203200" y="76200"/>
                </a:lnTo>
                <a:lnTo>
                  <a:pt x="215900" y="63500"/>
                </a:lnTo>
                <a:lnTo>
                  <a:pt x="228600" y="50800"/>
                </a:lnTo>
                <a:lnTo>
                  <a:pt x="241300" y="50800"/>
                </a:lnTo>
                <a:lnTo>
                  <a:pt x="254000" y="38100"/>
                </a:lnTo>
                <a:lnTo>
                  <a:pt x="266700" y="38100"/>
                </a:lnTo>
                <a:lnTo>
                  <a:pt x="279400" y="38100"/>
                </a:lnTo>
                <a:lnTo>
                  <a:pt x="304800" y="25400"/>
                </a:lnTo>
                <a:lnTo>
                  <a:pt x="317500" y="25400"/>
                </a:lnTo>
                <a:lnTo>
                  <a:pt x="330200" y="254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19100" y="0"/>
                </a:lnTo>
                <a:lnTo>
                  <a:pt x="431800" y="0"/>
                </a:lnTo>
                <a:lnTo>
                  <a:pt x="4572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461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858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698500" y="177800"/>
                </a:lnTo>
                <a:lnTo>
                  <a:pt x="698500" y="190500"/>
                </a:lnTo>
                <a:lnTo>
                  <a:pt x="698500" y="203200"/>
                </a:lnTo>
                <a:lnTo>
                  <a:pt x="698500" y="228600"/>
                </a:lnTo>
                <a:lnTo>
                  <a:pt x="685800" y="241300"/>
                </a:lnTo>
                <a:lnTo>
                  <a:pt x="673100" y="254000"/>
                </a:lnTo>
                <a:lnTo>
                  <a:pt x="673100" y="266700"/>
                </a:lnTo>
                <a:lnTo>
                  <a:pt x="660400" y="279400"/>
                </a:lnTo>
                <a:lnTo>
                  <a:pt x="647700" y="3048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81000"/>
                </a:lnTo>
                <a:lnTo>
                  <a:pt x="190500" y="520700"/>
                </a:lnTo>
                <a:lnTo>
                  <a:pt x="177800" y="533400"/>
                </a:lnTo>
                <a:lnTo>
                  <a:pt x="152400" y="533400"/>
                </a:lnTo>
                <a:lnTo>
                  <a:pt x="139700" y="546100"/>
                </a:lnTo>
                <a:lnTo>
                  <a:pt x="139700" y="5588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73100"/>
                </a:lnTo>
                <a:lnTo>
                  <a:pt x="292100" y="673100"/>
                </a:lnTo>
                <a:lnTo>
                  <a:pt x="317500" y="6731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19100" y="660400"/>
                </a:lnTo>
                <a:lnTo>
                  <a:pt x="431800" y="647700"/>
                </a:lnTo>
                <a:lnTo>
                  <a:pt x="444500" y="647700"/>
                </a:lnTo>
                <a:lnTo>
                  <a:pt x="457200" y="647700"/>
                </a:lnTo>
                <a:lnTo>
                  <a:pt x="482600" y="635000"/>
                </a:lnTo>
                <a:lnTo>
                  <a:pt x="495300" y="635000"/>
                </a:lnTo>
                <a:lnTo>
                  <a:pt x="520700" y="622300"/>
                </a:lnTo>
                <a:lnTo>
                  <a:pt x="533400" y="622300"/>
                </a:lnTo>
                <a:lnTo>
                  <a:pt x="546100" y="635000"/>
                </a:lnTo>
                <a:lnTo>
                  <a:pt x="558800" y="635000"/>
                </a:lnTo>
                <a:lnTo>
                  <a:pt x="571500" y="647700"/>
                </a:lnTo>
                <a:lnTo>
                  <a:pt x="571500" y="673100"/>
                </a:lnTo>
                <a:lnTo>
                  <a:pt x="5715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23900"/>
                </a:lnTo>
                <a:lnTo>
                  <a:pt x="533400" y="736600"/>
                </a:lnTo>
                <a:lnTo>
                  <a:pt x="508000" y="749300"/>
                </a:lnTo>
                <a:lnTo>
                  <a:pt x="495300" y="749300"/>
                </a:lnTo>
                <a:lnTo>
                  <a:pt x="482600" y="749300"/>
                </a:lnTo>
                <a:lnTo>
                  <a:pt x="469900" y="762000"/>
                </a:lnTo>
                <a:lnTo>
                  <a:pt x="457200" y="762000"/>
                </a:lnTo>
                <a:lnTo>
                  <a:pt x="431800" y="7620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498" name="Picture 32498"/>
          <p:cNvPicPr>
            <a:picLocks noChangeAspect="0" noChangeArrowheads="1"/>
          </p:cNvPicPr>
          <p:nvPr/>
        </p:nvPicPr>
        <p:blipFill>
          <a:blip r:embed="rId324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582404" y="17850612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2499" name="Freeform 32499"/>
          <p:cNvSpPr/>
          <p:nvPr/>
        </p:nvSpPr>
        <p:spPr>
          <a:xfrm rot="0" flipH="0" flipV="0">
            <a:off x="9678923" y="17863313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00" name="Picture 32500"/>
          <p:cNvPicPr>
            <a:picLocks noChangeAspect="0" noChangeArrowheads="1"/>
          </p:cNvPicPr>
          <p:nvPr/>
        </p:nvPicPr>
        <p:blipFill>
          <a:blip r:embed="rId325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791192" y="17818100"/>
            <a:ext cx="191007" cy="165100"/>
          </a:xfrm>
          <a:prstGeom prst="rect">
            <a:avLst/>
          </a:prstGeom>
          <a:noFill/>
          <a:extLst/>
        </p:spPr>
      </p:pic>
      <p:sp>
        <p:nvSpPr>
          <p:cNvPr id="32501" name="Freeform 32501"/>
          <p:cNvSpPr/>
          <p:nvPr/>
        </p:nvSpPr>
        <p:spPr>
          <a:xfrm rot="0" flipH="0" flipV="0">
            <a:off x="9977628" y="178633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02" name="Freeform 32502"/>
          <p:cNvSpPr/>
          <p:nvPr/>
        </p:nvSpPr>
        <p:spPr>
          <a:xfrm rot="0" flipH="0" flipV="0">
            <a:off x="10064495" y="178633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635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080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46100" y="9652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826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144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03" name="Freeform 32503"/>
          <p:cNvSpPr/>
          <p:nvPr/>
        </p:nvSpPr>
        <p:spPr>
          <a:xfrm rot="0" flipH="0" flipV="0">
            <a:off x="10168127" y="17910556"/>
            <a:ext cx="70103" cy="13715"/>
          </a:xfrm>
          <a:custGeom>
            <a:pathLst>
              <a:path w="584200" h="114300">
                <a:moveTo>
                  <a:pt x="520700" y="114300"/>
                </a:moveTo>
                <a:lnTo>
                  <a:pt x="50800" y="114300"/>
                </a:lnTo>
                <a:lnTo>
                  <a:pt x="38100" y="114300"/>
                </a:lnTo>
                <a:lnTo>
                  <a:pt x="25400" y="114300"/>
                </a:lnTo>
                <a:lnTo>
                  <a:pt x="12700" y="101600"/>
                </a:lnTo>
                <a:lnTo>
                  <a:pt x="0" y="88900"/>
                </a:lnTo>
                <a:lnTo>
                  <a:pt x="0" y="76200"/>
                </a:lnTo>
                <a:lnTo>
                  <a:pt x="0" y="63500"/>
                </a:lnTo>
                <a:lnTo>
                  <a:pt x="0" y="38100"/>
                </a:lnTo>
                <a:lnTo>
                  <a:pt x="0" y="25400"/>
                </a:lnTo>
                <a:lnTo>
                  <a:pt x="12700" y="12700"/>
                </a:lnTo>
                <a:lnTo>
                  <a:pt x="25400" y="12700"/>
                </a:lnTo>
                <a:lnTo>
                  <a:pt x="38100" y="0"/>
                </a:lnTo>
                <a:lnTo>
                  <a:pt x="50800" y="0"/>
                </a:lnTo>
                <a:lnTo>
                  <a:pt x="520700" y="0"/>
                </a:lnTo>
                <a:lnTo>
                  <a:pt x="546100" y="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71500" y="25400"/>
                </a:lnTo>
                <a:lnTo>
                  <a:pt x="584200" y="50800"/>
                </a:lnTo>
                <a:lnTo>
                  <a:pt x="584200" y="63500"/>
                </a:lnTo>
                <a:lnTo>
                  <a:pt x="584200" y="76200"/>
                </a:lnTo>
                <a:lnTo>
                  <a:pt x="571500" y="88900"/>
                </a:lnTo>
                <a:lnTo>
                  <a:pt x="571500" y="1016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close/>
                <a:moveTo>
                  <a:pt x="5207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04" name="Freeform 32504"/>
          <p:cNvSpPr/>
          <p:nvPr/>
        </p:nvSpPr>
        <p:spPr>
          <a:xfrm rot="0" flipH="0" flipV="0">
            <a:off x="10248899" y="17822164"/>
            <a:ext cx="97535" cy="137159"/>
          </a:xfrm>
          <a:custGeom>
            <a:pathLst>
              <a:path w="812800" h="1143000">
                <a:moveTo>
                  <a:pt x="330200" y="266700"/>
                </a:moveTo>
                <a:lnTo>
                  <a:pt x="317500" y="279400"/>
                </a:lnTo>
                <a:lnTo>
                  <a:pt x="304800" y="279400"/>
                </a:lnTo>
                <a:lnTo>
                  <a:pt x="279400" y="279400"/>
                </a:lnTo>
                <a:lnTo>
                  <a:pt x="266700" y="279400"/>
                </a:lnTo>
                <a:lnTo>
                  <a:pt x="254000" y="279400"/>
                </a:lnTo>
                <a:lnTo>
                  <a:pt x="241300" y="266700"/>
                </a:lnTo>
                <a:lnTo>
                  <a:pt x="228600" y="254000"/>
                </a:lnTo>
                <a:lnTo>
                  <a:pt x="228600" y="241300"/>
                </a:lnTo>
                <a:lnTo>
                  <a:pt x="228600" y="228600"/>
                </a:lnTo>
                <a:lnTo>
                  <a:pt x="228600" y="215900"/>
                </a:lnTo>
                <a:lnTo>
                  <a:pt x="241300" y="190500"/>
                </a:lnTo>
                <a:lnTo>
                  <a:pt x="254000" y="177800"/>
                </a:lnTo>
                <a:lnTo>
                  <a:pt x="266700" y="152400"/>
                </a:lnTo>
                <a:lnTo>
                  <a:pt x="279400" y="139700"/>
                </a:lnTo>
                <a:lnTo>
                  <a:pt x="292100" y="127000"/>
                </a:lnTo>
                <a:lnTo>
                  <a:pt x="304800" y="114300"/>
                </a:lnTo>
                <a:lnTo>
                  <a:pt x="317500" y="101600"/>
                </a:lnTo>
                <a:lnTo>
                  <a:pt x="330200" y="88900"/>
                </a:lnTo>
                <a:lnTo>
                  <a:pt x="342900" y="76200"/>
                </a:lnTo>
                <a:lnTo>
                  <a:pt x="355600" y="76200"/>
                </a:lnTo>
                <a:lnTo>
                  <a:pt x="368300" y="63500"/>
                </a:lnTo>
                <a:lnTo>
                  <a:pt x="381000" y="50800"/>
                </a:lnTo>
                <a:lnTo>
                  <a:pt x="393700" y="50800"/>
                </a:lnTo>
                <a:lnTo>
                  <a:pt x="406400" y="38100"/>
                </a:lnTo>
                <a:lnTo>
                  <a:pt x="419100" y="38100"/>
                </a:lnTo>
                <a:lnTo>
                  <a:pt x="431800" y="25400"/>
                </a:lnTo>
                <a:lnTo>
                  <a:pt x="444500" y="25400"/>
                </a:lnTo>
                <a:lnTo>
                  <a:pt x="469900" y="12700"/>
                </a:lnTo>
                <a:lnTo>
                  <a:pt x="482600" y="1270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0"/>
                </a:lnTo>
                <a:lnTo>
                  <a:pt x="635000" y="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85800" y="127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493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74700" y="114300"/>
                </a:lnTo>
                <a:lnTo>
                  <a:pt x="787400" y="127000"/>
                </a:lnTo>
                <a:lnTo>
                  <a:pt x="787400" y="139700"/>
                </a:lnTo>
                <a:lnTo>
                  <a:pt x="800100" y="152400"/>
                </a:lnTo>
                <a:lnTo>
                  <a:pt x="800100" y="177800"/>
                </a:lnTo>
                <a:lnTo>
                  <a:pt x="800100" y="190500"/>
                </a:lnTo>
                <a:lnTo>
                  <a:pt x="812800" y="203200"/>
                </a:lnTo>
                <a:lnTo>
                  <a:pt x="812800" y="228600"/>
                </a:lnTo>
                <a:lnTo>
                  <a:pt x="812800" y="241300"/>
                </a:lnTo>
                <a:lnTo>
                  <a:pt x="800100" y="254000"/>
                </a:lnTo>
                <a:lnTo>
                  <a:pt x="800100" y="266700"/>
                </a:lnTo>
                <a:lnTo>
                  <a:pt x="800100" y="292100"/>
                </a:lnTo>
                <a:lnTo>
                  <a:pt x="800100" y="304800"/>
                </a:lnTo>
                <a:lnTo>
                  <a:pt x="787400" y="317500"/>
                </a:lnTo>
                <a:lnTo>
                  <a:pt x="787400" y="330200"/>
                </a:lnTo>
                <a:lnTo>
                  <a:pt x="774700" y="342900"/>
                </a:lnTo>
                <a:lnTo>
                  <a:pt x="774700" y="368300"/>
                </a:lnTo>
                <a:lnTo>
                  <a:pt x="762000" y="381000"/>
                </a:lnTo>
                <a:lnTo>
                  <a:pt x="749300" y="393700"/>
                </a:lnTo>
                <a:lnTo>
                  <a:pt x="736600" y="406400"/>
                </a:lnTo>
                <a:lnTo>
                  <a:pt x="723900" y="419100"/>
                </a:lnTo>
                <a:lnTo>
                  <a:pt x="723900" y="444500"/>
                </a:lnTo>
                <a:lnTo>
                  <a:pt x="711200" y="457200"/>
                </a:lnTo>
                <a:lnTo>
                  <a:pt x="190500" y="1028700"/>
                </a:lnTo>
                <a:lnTo>
                  <a:pt x="520700" y="1028700"/>
                </a:lnTo>
                <a:lnTo>
                  <a:pt x="546100" y="1028700"/>
                </a:lnTo>
                <a:lnTo>
                  <a:pt x="558800" y="1028700"/>
                </a:lnTo>
                <a:lnTo>
                  <a:pt x="571500" y="1041400"/>
                </a:lnTo>
                <a:lnTo>
                  <a:pt x="584200" y="1054100"/>
                </a:lnTo>
                <a:lnTo>
                  <a:pt x="584200" y="1066800"/>
                </a:lnTo>
                <a:lnTo>
                  <a:pt x="584200" y="1079500"/>
                </a:lnTo>
                <a:lnTo>
                  <a:pt x="584200" y="1104900"/>
                </a:lnTo>
                <a:lnTo>
                  <a:pt x="571500" y="1117600"/>
                </a:lnTo>
                <a:lnTo>
                  <a:pt x="571500" y="1130300"/>
                </a:lnTo>
                <a:lnTo>
                  <a:pt x="558800" y="1130300"/>
                </a:lnTo>
                <a:lnTo>
                  <a:pt x="546100" y="1143000"/>
                </a:lnTo>
                <a:lnTo>
                  <a:pt x="5207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622300" y="368300"/>
                </a:lnTo>
                <a:lnTo>
                  <a:pt x="635000" y="355600"/>
                </a:lnTo>
                <a:lnTo>
                  <a:pt x="647700" y="342900"/>
                </a:lnTo>
                <a:lnTo>
                  <a:pt x="660400" y="330200"/>
                </a:lnTo>
                <a:lnTo>
                  <a:pt x="673100" y="304800"/>
                </a:lnTo>
                <a:lnTo>
                  <a:pt x="673100" y="2921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85800" y="254000"/>
                </a:lnTo>
                <a:lnTo>
                  <a:pt x="698500" y="241300"/>
                </a:lnTo>
                <a:lnTo>
                  <a:pt x="698500" y="228600"/>
                </a:lnTo>
                <a:lnTo>
                  <a:pt x="698500" y="215900"/>
                </a:lnTo>
                <a:lnTo>
                  <a:pt x="685800" y="190500"/>
                </a:lnTo>
                <a:lnTo>
                  <a:pt x="685800" y="177800"/>
                </a:lnTo>
                <a:lnTo>
                  <a:pt x="685800" y="165100"/>
                </a:lnTo>
                <a:lnTo>
                  <a:pt x="673100" y="152400"/>
                </a:lnTo>
                <a:lnTo>
                  <a:pt x="660400" y="139700"/>
                </a:lnTo>
                <a:lnTo>
                  <a:pt x="647700" y="139700"/>
                </a:lnTo>
                <a:lnTo>
                  <a:pt x="635000" y="127000"/>
                </a:lnTo>
                <a:lnTo>
                  <a:pt x="622300" y="127000"/>
                </a:lnTo>
                <a:lnTo>
                  <a:pt x="609600" y="1143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508000" y="114300"/>
                </a:lnTo>
                <a:lnTo>
                  <a:pt x="495300" y="127000"/>
                </a:lnTo>
                <a:lnTo>
                  <a:pt x="482600" y="127000"/>
                </a:lnTo>
                <a:lnTo>
                  <a:pt x="469900" y="139700"/>
                </a:lnTo>
                <a:lnTo>
                  <a:pt x="444500" y="152400"/>
                </a:lnTo>
                <a:lnTo>
                  <a:pt x="431800" y="165100"/>
                </a:lnTo>
                <a:lnTo>
                  <a:pt x="419100" y="177800"/>
                </a:lnTo>
                <a:lnTo>
                  <a:pt x="406400" y="190500"/>
                </a:lnTo>
                <a:lnTo>
                  <a:pt x="393700" y="190500"/>
                </a:lnTo>
                <a:lnTo>
                  <a:pt x="381000" y="203200"/>
                </a:lnTo>
                <a:lnTo>
                  <a:pt x="368300" y="215900"/>
                </a:lnTo>
                <a:lnTo>
                  <a:pt x="355600" y="228600"/>
                </a:lnTo>
                <a:lnTo>
                  <a:pt x="342900" y="241300"/>
                </a:lnTo>
                <a:lnTo>
                  <a:pt x="330200" y="254000"/>
                </a:lnTo>
                <a:lnTo>
                  <a:pt x="330200" y="266700"/>
                </a:lnTo>
                <a:close/>
                <a:moveTo>
                  <a:pt x="3302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05" name="Picture 32505"/>
          <p:cNvPicPr>
            <a:picLocks noChangeAspect="0" noChangeArrowheads="1"/>
          </p:cNvPicPr>
          <p:nvPr/>
        </p:nvPicPr>
        <p:blipFill>
          <a:blip r:embed="rId325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336784" y="17809465"/>
            <a:ext cx="107695" cy="162559"/>
          </a:xfrm>
          <a:prstGeom prst="rect">
            <a:avLst/>
          </a:prstGeom>
          <a:noFill/>
          <a:extLst/>
        </p:spPr>
      </p:pic>
      <p:sp>
        <p:nvSpPr>
          <p:cNvPr id="32506" name="Freeform 32506"/>
          <p:cNvSpPr/>
          <p:nvPr/>
        </p:nvSpPr>
        <p:spPr>
          <a:xfrm rot="0" flipH="0" flipV="0">
            <a:off x="10433303" y="17863312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07" name="Freeform 32507"/>
          <p:cNvSpPr/>
          <p:nvPr/>
        </p:nvSpPr>
        <p:spPr>
          <a:xfrm rot="0" flipH="0" flipV="0">
            <a:off x="10504932" y="17863313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7112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08" name="Freeform 32508"/>
          <p:cNvSpPr/>
          <p:nvPr/>
        </p:nvSpPr>
        <p:spPr>
          <a:xfrm rot="0" flipH="0" flipV="0">
            <a:off x="10610088" y="17937988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508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1270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38100" y="177800"/>
                </a:lnTo>
                <a:lnTo>
                  <a:pt x="25400" y="165100"/>
                </a:lnTo>
                <a:lnTo>
                  <a:pt x="12700" y="165100"/>
                </a:lnTo>
                <a:lnTo>
                  <a:pt x="0" y="1524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09" name="Freeform 32509"/>
          <p:cNvSpPr/>
          <p:nvPr/>
        </p:nvSpPr>
        <p:spPr>
          <a:xfrm rot="0" flipH="0" flipV="0">
            <a:off x="2468879" y="18050765"/>
            <a:ext cx="85343" cy="137159"/>
          </a:xfrm>
          <a:custGeom>
            <a:pathLst>
              <a:path w="711200" h="1143000">
                <a:moveTo>
                  <a:pt x="546100" y="800100"/>
                </a:moveTo>
                <a:lnTo>
                  <a:pt x="647700" y="800100"/>
                </a:lnTo>
                <a:lnTo>
                  <a:pt x="673100" y="800100"/>
                </a:lnTo>
                <a:lnTo>
                  <a:pt x="685800" y="800100"/>
                </a:lnTo>
                <a:lnTo>
                  <a:pt x="698500" y="812800"/>
                </a:lnTo>
                <a:lnTo>
                  <a:pt x="698500" y="825500"/>
                </a:lnTo>
                <a:lnTo>
                  <a:pt x="711200" y="838200"/>
                </a:lnTo>
                <a:lnTo>
                  <a:pt x="711200" y="850900"/>
                </a:lnTo>
                <a:lnTo>
                  <a:pt x="711200" y="876300"/>
                </a:lnTo>
                <a:lnTo>
                  <a:pt x="698500" y="889000"/>
                </a:lnTo>
                <a:lnTo>
                  <a:pt x="698500" y="901700"/>
                </a:lnTo>
                <a:lnTo>
                  <a:pt x="685800" y="901700"/>
                </a:lnTo>
                <a:lnTo>
                  <a:pt x="660400" y="914400"/>
                </a:lnTo>
                <a:lnTo>
                  <a:pt x="647700" y="914400"/>
                </a:lnTo>
                <a:lnTo>
                  <a:pt x="520700" y="914400"/>
                </a:lnTo>
                <a:lnTo>
                  <a:pt x="469900" y="1092200"/>
                </a:lnTo>
                <a:lnTo>
                  <a:pt x="457200" y="1117600"/>
                </a:lnTo>
                <a:lnTo>
                  <a:pt x="457200" y="1130300"/>
                </a:lnTo>
                <a:lnTo>
                  <a:pt x="444500" y="1130300"/>
                </a:lnTo>
                <a:lnTo>
                  <a:pt x="419100" y="11430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17600"/>
                </a:lnTo>
                <a:lnTo>
                  <a:pt x="355600" y="1117600"/>
                </a:lnTo>
                <a:lnTo>
                  <a:pt x="355600" y="1092200"/>
                </a:lnTo>
                <a:lnTo>
                  <a:pt x="355600" y="1079500"/>
                </a:lnTo>
                <a:lnTo>
                  <a:pt x="355600" y="1066800"/>
                </a:lnTo>
                <a:lnTo>
                  <a:pt x="393700" y="914400"/>
                </a:lnTo>
                <a:lnTo>
                  <a:pt x="63500" y="914400"/>
                </a:lnTo>
                <a:lnTo>
                  <a:pt x="38100" y="901700"/>
                </a:lnTo>
                <a:lnTo>
                  <a:pt x="25400" y="901700"/>
                </a:lnTo>
                <a:lnTo>
                  <a:pt x="12700" y="889000"/>
                </a:lnTo>
                <a:lnTo>
                  <a:pt x="12700" y="876300"/>
                </a:lnTo>
                <a:lnTo>
                  <a:pt x="0" y="863600"/>
                </a:lnTo>
                <a:lnTo>
                  <a:pt x="0" y="850900"/>
                </a:lnTo>
                <a:lnTo>
                  <a:pt x="0" y="838200"/>
                </a:lnTo>
                <a:lnTo>
                  <a:pt x="12700" y="825500"/>
                </a:lnTo>
                <a:lnTo>
                  <a:pt x="457200" y="25400"/>
                </a:lnTo>
                <a:lnTo>
                  <a:pt x="469900" y="1270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12700"/>
                </a:lnTo>
                <a:lnTo>
                  <a:pt x="558800" y="25400"/>
                </a:lnTo>
                <a:lnTo>
                  <a:pt x="571500" y="38100"/>
                </a:lnTo>
                <a:lnTo>
                  <a:pt x="571500" y="50800"/>
                </a:lnTo>
                <a:lnTo>
                  <a:pt x="571500" y="63500"/>
                </a:lnTo>
                <a:lnTo>
                  <a:pt x="558800" y="76200"/>
                </a:lnTo>
                <a:lnTo>
                  <a:pt x="152400" y="800100"/>
                </a:lnTo>
                <a:lnTo>
                  <a:pt x="431800" y="800100"/>
                </a:lnTo>
                <a:lnTo>
                  <a:pt x="482600" y="609600"/>
                </a:lnTo>
                <a:lnTo>
                  <a:pt x="482600" y="596900"/>
                </a:lnTo>
                <a:lnTo>
                  <a:pt x="495300" y="584200"/>
                </a:lnTo>
                <a:lnTo>
                  <a:pt x="508000" y="571500"/>
                </a:lnTo>
                <a:lnTo>
                  <a:pt x="520700" y="571500"/>
                </a:lnTo>
                <a:lnTo>
                  <a:pt x="533400" y="571500"/>
                </a:lnTo>
                <a:lnTo>
                  <a:pt x="558800" y="571500"/>
                </a:lnTo>
                <a:lnTo>
                  <a:pt x="571500" y="571500"/>
                </a:lnTo>
                <a:lnTo>
                  <a:pt x="584200" y="584200"/>
                </a:lnTo>
                <a:lnTo>
                  <a:pt x="584200" y="596900"/>
                </a:lnTo>
                <a:lnTo>
                  <a:pt x="596900" y="609600"/>
                </a:lnTo>
                <a:lnTo>
                  <a:pt x="596900" y="622300"/>
                </a:lnTo>
                <a:lnTo>
                  <a:pt x="596900" y="635000"/>
                </a:lnTo>
                <a:lnTo>
                  <a:pt x="546100" y="800100"/>
                </a:lnTo>
                <a:close/>
                <a:moveTo>
                  <a:pt x="5461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10" name="Freeform 32510"/>
          <p:cNvSpPr/>
          <p:nvPr/>
        </p:nvSpPr>
        <p:spPr>
          <a:xfrm rot="0" flipH="0" flipV="0">
            <a:off x="2566416" y="18166588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11" name="Freeform 32511"/>
          <p:cNvSpPr/>
          <p:nvPr/>
        </p:nvSpPr>
        <p:spPr>
          <a:xfrm rot="0" flipH="0" flipV="0">
            <a:off x="2676143" y="18050764"/>
            <a:ext cx="117347" cy="137159"/>
          </a:xfrm>
          <a:custGeom>
            <a:pathLst>
              <a:path w="977900" h="1143000">
                <a:moveTo>
                  <a:pt x="850900" y="114300"/>
                </a:moveTo>
                <a:lnTo>
                  <a:pt x="368300" y="114300"/>
                </a:lnTo>
                <a:lnTo>
                  <a:pt x="114300" y="1092200"/>
                </a:lnTo>
                <a:lnTo>
                  <a:pt x="101600" y="1117600"/>
                </a:lnTo>
                <a:lnTo>
                  <a:pt x="88900" y="1130300"/>
                </a:lnTo>
                <a:lnTo>
                  <a:pt x="76200" y="11303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279400" y="381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914400" y="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12700"/>
                </a:lnTo>
                <a:lnTo>
                  <a:pt x="977900" y="25400"/>
                </a:lnTo>
                <a:lnTo>
                  <a:pt x="977900" y="38100"/>
                </a:lnTo>
                <a:lnTo>
                  <a:pt x="977900" y="50800"/>
                </a:lnTo>
                <a:lnTo>
                  <a:pt x="977900" y="63500"/>
                </a:lnTo>
                <a:lnTo>
                  <a:pt x="698500" y="1092200"/>
                </a:lnTo>
                <a:lnTo>
                  <a:pt x="698500" y="1117600"/>
                </a:lnTo>
                <a:lnTo>
                  <a:pt x="685800" y="1130300"/>
                </a:lnTo>
                <a:lnTo>
                  <a:pt x="673100" y="1130300"/>
                </a:lnTo>
                <a:lnTo>
                  <a:pt x="660400" y="1143000"/>
                </a:lnTo>
                <a:lnTo>
                  <a:pt x="647700" y="1143000"/>
                </a:lnTo>
                <a:lnTo>
                  <a:pt x="635000" y="1130300"/>
                </a:lnTo>
                <a:lnTo>
                  <a:pt x="609600" y="1130300"/>
                </a:lnTo>
                <a:lnTo>
                  <a:pt x="609600" y="1117600"/>
                </a:lnTo>
                <a:lnTo>
                  <a:pt x="596900" y="1104900"/>
                </a:lnTo>
                <a:lnTo>
                  <a:pt x="584200" y="1092200"/>
                </a:lnTo>
                <a:lnTo>
                  <a:pt x="584200" y="1079500"/>
                </a:lnTo>
                <a:lnTo>
                  <a:pt x="596900" y="1066800"/>
                </a:lnTo>
                <a:lnTo>
                  <a:pt x="850900" y="114300"/>
                </a:lnTo>
                <a:close/>
                <a:moveTo>
                  <a:pt x="8509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12" name="Picture 32512"/>
          <p:cNvPicPr>
            <a:picLocks noChangeAspect="0" noChangeArrowheads="1"/>
          </p:cNvPicPr>
          <p:nvPr/>
        </p:nvPicPr>
        <p:blipFill>
          <a:blip r:embed="rId325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56407" y="18079213"/>
            <a:ext cx="124460" cy="162559"/>
          </a:xfrm>
          <a:prstGeom prst="rect">
            <a:avLst/>
          </a:prstGeom>
          <a:noFill/>
          <a:extLst/>
        </p:spPr>
      </p:pic>
      <p:sp>
        <p:nvSpPr>
          <p:cNvPr id="32513" name="Freeform 32513"/>
          <p:cNvSpPr/>
          <p:nvPr/>
        </p:nvSpPr>
        <p:spPr>
          <a:xfrm rot="0" flipH="0" flipV="0">
            <a:off x="2875787" y="18091913"/>
            <a:ext cx="86867" cy="96011"/>
          </a:xfrm>
          <a:custGeom>
            <a:pathLst>
              <a:path w="723900" h="800100">
                <a:moveTo>
                  <a:pt x="6096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334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0"/>
                </a:lnTo>
                <a:lnTo>
                  <a:pt x="1905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38100"/>
                </a:lnTo>
                <a:close/>
                <a:moveTo>
                  <a:pt x="6096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14" name="Picture 32514"/>
          <p:cNvPicPr>
            <a:picLocks noChangeAspect="0" noChangeArrowheads="1"/>
          </p:cNvPicPr>
          <p:nvPr/>
        </p:nvPicPr>
        <p:blipFill>
          <a:blip r:embed="rId325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30727" y="18038065"/>
            <a:ext cx="104647" cy="162560"/>
          </a:xfrm>
          <a:prstGeom prst="rect">
            <a:avLst/>
          </a:prstGeom>
          <a:noFill/>
          <a:extLst/>
        </p:spPr>
      </p:pic>
      <p:sp>
        <p:nvSpPr>
          <p:cNvPr id="32515" name="Freeform 32515"/>
          <p:cNvSpPr/>
          <p:nvPr/>
        </p:nvSpPr>
        <p:spPr>
          <a:xfrm rot="0" flipH="0" flipV="0">
            <a:off x="3131819" y="180919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16" name="Freeform 32516"/>
          <p:cNvSpPr/>
          <p:nvPr/>
        </p:nvSpPr>
        <p:spPr>
          <a:xfrm rot="0" flipH="0" flipV="0">
            <a:off x="3217164" y="18091912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635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17" name="Picture 32517"/>
          <p:cNvPicPr>
            <a:picLocks noChangeAspect="0" noChangeArrowheads="1"/>
          </p:cNvPicPr>
          <p:nvPr/>
        </p:nvPicPr>
        <p:blipFill>
          <a:blip r:embed="rId325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302000" y="18079212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2518" name="Freeform 32518"/>
          <p:cNvSpPr/>
          <p:nvPr/>
        </p:nvSpPr>
        <p:spPr>
          <a:xfrm rot="0" flipH="0" flipV="0">
            <a:off x="3398520" y="18091913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477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19" name="Picture 32519"/>
          <p:cNvPicPr>
            <a:picLocks noChangeAspect="0" noChangeArrowheads="1"/>
          </p:cNvPicPr>
          <p:nvPr/>
        </p:nvPicPr>
        <p:blipFill>
          <a:blip r:embed="rId325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480307" y="18079212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520" name="Freeform 32520"/>
          <p:cNvSpPr/>
          <p:nvPr/>
        </p:nvSpPr>
        <p:spPr>
          <a:xfrm rot="0" flipH="0" flipV="0">
            <a:off x="3592068" y="180919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21" name="Freeform 32521"/>
          <p:cNvSpPr/>
          <p:nvPr/>
        </p:nvSpPr>
        <p:spPr>
          <a:xfrm rot="0" flipH="0" flipV="0">
            <a:off x="3683508" y="18091913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22" name="Picture 32522"/>
          <p:cNvPicPr>
            <a:picLocks noChangeAspect="0" noChangeArrowheads="1"/>
          </p:cNvPicPr>
          <p:nvPr/>
        </p:nvPicPr>
        <p:blipFill>
          <a:blip r:embed="rId325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760723" y="18038065"/>
            <a:ext cx="72644" cy="162560"/>
          </a:xfrm>
          <a:prstGeom prst="rect">
            <a:avLst/>
          </a:prstGeom>
          <a:noFill/>
          <a:extLst/>
        </p:spPr>
      </p:pic>
      <p:pic>
        <p:nvPicPr>
          <p:cNvPr id="32523" name="Picture 32523"/>
          <p:cNvPicPr>
            <a:picLocks noChangeAspect="0" noChangeArrowheads="1"/>
          </p:cNvPicPr>
          <p:nvPr/>
        </p:nvPicPr>
        <p:blipFill>
          <a:blip r:embed="rId325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859784" y="18079213"/>
            <a:ext cx="204215" cy="162559"/>
          </a:xfrm>
          <a:prstGeom prst="rect">
            <a:avLst/>
          </a:prstGeom>
          <a:noFill/>
          <a:extLst/>
        </p:spPr>
      </p:pic>
      <p:pic>
        <p:nvPicPr>
          <p:cNvPr id="32524" name="Picture 32524"/>
          <p:cNvPicPr>
            <a:picLocks noChangeAspect="0" noChangeArrowheads="1"/>
          </p:cNvPicPr>
          <p:nvPr/>
        </p:nvPicPr>
        <p:blipFill>
          <a:blip r:embed="rId325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56379" y="18038065"/>
            <a:ext cx="147320" cy="173735"/>
          </a:xfrm>
          <a:prstGeom prst="rect">
            <a:avLst/>
          </a:prstGeom>
          <a:noFill/>
          <a:extLst/>
        </p:spPr>
      </p:pic>
      <p:sp>
        <p:nvSpPr>
          <p:cNvPr id="32525" name="Freeform 32525"/>
          <p:cNvSpPr/>
          <p:nvPr/>
        </p:nvSpPr>
        <p:spPr>
          <a:xfrm rot="0" flipH="0" flipV="0">
            <a:off x="4187952" y="18091913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26" name="Picture 32526"/>
          <p:cNvPicPr>
            <a:picLocks noChangeAspect="0" noChangeArrowheads="1"/>
          </p:cNvPicPr>
          <p:nvPr/>
        </p:nvPicPr>
        <p:blipFill>
          <a:blip r:embed="rId325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374895" y="18038065"/>
            <a:ext cx="184404" cy="173735"/>
          </a:xfrm>
          <a:prstGeom prst="rect">
            <a:avLst/>
          </a:prstGeom>
          <a:noFill/>
          <a:extLst/>
        </p:spPr>
      </p:pic>
      <p:sp>
        <p:nvSpPr>
          <p:cNvPr id="32527" name="Freeform 32527"/>
          <p:cNvSpPr/>
          <p:nvPr/>
        </p:nvSpPr>
        <p:spPr>
          <a:xfrm rot="0" flipH="0" flipV="0">
            <a:off x="4562855" y="18091913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28" name="Picture 32528"/>
          <p:cNvPicPr>
            <a:picLocks noChangeAspect="0" noChangeArrowheads="1"/>
          </p:cNvPicPr>
          <p:nvPr/>
        </p:nvPicPr>
        <p:blipFill>
          <a:blip r:embed="rId325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656835" y="18079213"/>
            <a:ext cx="124460" cy="162559"/>
          </a:xfrm>
          <a:prstGeom prst="rect">
            <a:avLst/>
          </a:prstGeom>
          <a:noFill/>
          <a:extLst/>
        </p:spPr>
      </p:pic>
      <p:sp>
        <p:nvSpPr>
          <p:cNvPr id="32529" name="Freeform 32529"/>
          <p:cNvSpPr/>
          <p:nvPr/>
        </p:nvSpPr>
        <p:spPr>
          <a:xfrm rot="0" flipH="0" flipV="0">
            <a:off x="4776215" y="180919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30" name="Freeform 32530"/>
          <p:cNvSpPr/>
          <p:nvPr/>
        </p:nvSpPr>
        <p:spPr>
          <a:xfrm rot="0" flipH="0" flipV="0">
            <a:off x="4861560" y="18091913"/>
            <a:ext cx="106679" cy="96011"/>
          </a:xfrm>
          <a:custGeom>
            <a:pathLst>
              <a:path w="889000" h="800100">
                <a:moveTo>
                  <a:pt x="723900" y="215900"/>
                </a:moveTo>
                <a:lnTo>
                  <a:pt x="4953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445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19100"/>
                </a:lnTo>
                <a:lnTo>
                  <a:pt x="266700" y="1905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7112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7874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596900" y="723900"/>
                </a:lnTo>
                <a:lnTo>
                  <a:pt x="723900" y="215900"/>
                </a:lnTo>
                <a:close/>
                <a:moveTo>
                  <a:pt x="7239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31" name="Freeform 32531"/>
          <p:cNvSpPr/>
          <p:nvPr/>
        </p:nvSpPr>
        <p:spPr>
          <a:xfrm rot="0" flipH="0" flipV="0">
            <a:off x="4962144" y="18091912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270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731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779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049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17600"/>
                </a:lnTo>
                <a:lnTo>
                  <a:pt x="3810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30200" y="11303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160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32" name="Picture 32532"/>
          <p:cNvPicPr>
            <a:picLocks noChangeAspect="0" noChangeArrowheads="1"/>
          </p:cNvPicPr>
          <p:nvPr/>
        </p:nvPicPr>
        <p:blipFill>
          <a:blip r:embed="rId325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050028" y="18038065"/>
            <a:ext cx="195071" cy="173735"/>
          </a:xfrm>
          <a:prstGeom prst="rect">
            <a:avLst/>
          </a:prstGeom>
          <a:noFill/>
          <a:extLst/>
        </p:spPr>
      </p:pic>
      <p:sp>
        <p:nvSpPr>
          <p:cNvPr id="32533" name="Freeform 32533"/>
          <p:cNvSpPr/>
          <p:nvPr/>
        </p:nvSpPr>
        <p:spPr>
          <a:xfrm rot="0" flipH="0" flipV="0">
            <a:off x="5251704" y="18091913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34" name="Freeform 32534"/>
          <p:cNvSpPr/>
          <p:nvPr/>
        </p:nvSpPr>
        <p:spPr>
          <a:xfrm rot="0" flipH="0" flipV="0">
            <a:off x="5375148" y="18091913"/>
            <a:ext cx="86867" cy="96011"/>
          </a:xfrm>
          <a:custGeom>
            <a:pathLst>
              <a:path w="723900" h="800100">
                <a:moveTo>
                  <a:pt x="6096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334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0"/>
                </a:lnTo>
                <a:lnTo>
                  <a:pt x="1905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38100"/>
                </a:lnTo>
                <a:close/>
                <a:moveTo>
                  <a:pt x="6096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35" name="Freeform 32535"/>
          <p:cNvSpPr/>
          <p:nvPr/>
        </p:nvSpPr>
        <p:spPr>
          <a:xfrm rot="0" flipH="0" flipV="0">
            <a:off x="5465063" y="18091912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03200"/>
                </a:lnTo>
                <a:lnTo>
                  <a:pt x="1016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39700"/>
                </a:lnTo>
                <a:lnTo>
                  <a:pt x="2413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81000" y="7874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36" name="Picture 32536"/>
          <p:cNvPicPr>
            <a:picLocks noChangeAspect="0" noChangeArrowheads="1"/>
          </p:cNvPicPr>
          <p:nvPr/>
        </p:nvPicPr>
        <p:blipFill>
          <a:blip r:embed="rId325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523991" y="18079212"/>
            <a:ext cx="116839" cy="121412"/>
          </a:xfrm>
          <a:prstGeom prst="rect">
            <a:avLst/>
          </a:prstGeom>
          <a:noFill/>
          <a:extLst/>
        </p:spPr>
      </p:pic>
      <p:sp>
        <p:nvSpPr>
          <p:cNvPr id="32537" name="Freeform 32537"/>
          <p:cNvSpPr/>
          <p:nvPr/>
        </p:nvSpPr>
        <p:spPr>
          <a:xfrm rot="0" flipH="0" flipV="0">
            <a:off x="5702808" y="18091913"/>
            <a:ext cx="88391" cy="96011"/>
          </a:xfrm>
          <a:custGeom>
            <a:pathLst>
              <a:path w="7366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38" name="Picture 32538"/>
          <p:cNvPicPr>
            <a:picLocks noChangeAspect="0" noChangeArrowheads="1"/>
          </p:cNvPicPr>
          <p:nvPr/>
        </p:nvPicPr>
        <p:blipFill>
          <a:blip r:embed="rId325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769355" y="18079213"/>
            <a:ext cx="212344" cy="162559"/>
          </a:xfrm>
          <a:prstGeom prst="rect">
            <a:avLst/>
          </a:prstGeom>
          <a:noFill/>
          <a:extLst/>
        </p:spPr>
      </p:pic>
      <p:pic>
        <p:nvPicPr>
          <p:cNvPr id="32539" name="Picture 32539"/>
          <p:cNvPicPr>
            <a:picLocks noChangeAspect="0" noChangeArrowheads="1"/>
          </p:cNvPicPr>
          <p:nvPr/>
        </p:nvPicPr>
        <p:blipFill>
          <a:blip r:embed="rId325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981191" y="18038065"/>
            <a:ext cx="106171" cy="162560"/>
          </a:xfrm>
          <a:prstGeom prst="rect">
            <a:avLst/>
          </a:prstGeom>
          <a:noFill/>
          <a:extLst/>
        </p:spPr>
      </p:pic>
      <p:sp>
        <p:nvSpPr>
          <p:cNvPr id="32540" name="Freeform 32540"/>
          <p:cNvSpPr/>
          <p:nvPr/>
        </p:nvSpPr>
        <p:spPr>
          <a:xfrm rot="0" flipH="0" flipV="0">
            <a:off x="6082283" y="180919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41" name="Freeform 32541"/>
          <p:cNvSpPr/>
          <p:nvPr/>
        </p:nvSpPr>
        <p:spPr>
          <a:xfrm rot="0" flipH="0" flipV="0">
            <a:off x="6167628" y="18091912"/>
            <a:ext cx="92963" cy="96011"/>
          </a:xfrm>
          <a:custGeom>
            <a:pathLst>
              <a:path w="774700" h="800100">
                <a:moveTo>
                  <a:pt x="723900" y="0"/>
                </a:move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20700" y="114300"/>
                </a:lnTo>
                <a:lnTo>
                  <a:pt x="114300" y="7620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723900" y="0"/>
                </a:lnTo>
                <a:close/>
                <a:moveTo>
                  <a:pt x="7239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42" name="Freeform 32542"/>
          <p:cNvSpPr/>
          <p:nvPr/>
        </p:nvSpPr>
        <p:spPr>
          <a:xfrm rot="0" flipH="0" flipV="0">
            <a:off x="6333743" y="18091913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47700" y="12700"/>
                </a:lnTo>
                <a:lnTo>
                  <a:pt x="660400" y="25400"/>
                </a:lnTo>
                <a:lnTo>
                  <a:pt x="673100" y="25400"/>
                </a:lnTo>
                <a:lnTo>
                  <a:pt x="6858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23900" y="88900"/>
                </a:lnTo>
                <a:lnTo>
                  <a:pt x="723900" y="101600"/>
                </a:lnTo>
                <a:lnTo>
                  <a:pt x="7366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223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43" name="Picture 32543"/>
          <p:cNvPicPr>
            <a:picLocks noChangeAspect="0" noChangeArrowheads="1"/>
          </p:cNvPicPr>
          <p:nvPr/>
        </p:nvPicPr>
        <p:blipFill>
          <a:blip r:embed="rId325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418579" y="18079212"/>
            <a:ext cx="104648" cy="121411"/>
          </a:xfrm>
          <a:prstGeom prst="rect">
            <a:avLst/>
          </a:prstGeom>
          <a:noFill/>
          <a:extLst/>
        </p:spPr>
      </p:pic>
      <p:pic>
        <p:nvPicPr>
          <p:cNvPr id="32544" name="Picture 32544"/>
          <p:cNvPicPr>
            <a:picLocks noChangeAspect="0" noChangeArrowheads="1"/>
          </p:cNvPicPr>
          <p:nvPr/>
        </p:nvPicPr>
        <p:blipFill>
          <a:blip r:embed="rId325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86219" y="18038065"/>
            <a:ext cx="127508" cy="162560"/>
          </a:xfrm>
          <a:prstGeom prst="rect">
            <a:avLst/>
          </a:prstGeom>
          <a:noFill/>
          <a:extLst/>
        </p:spPr>
      </p:pic>
      <p:sp>
        <p:nvSpPr>
          <p:cNvPr id="32545" name="Freeform 32545"/>
          <p:cNvSpPr/>
          <p:nvPr/>
        </p:nvSpPr>
        <p:spPr>
          <a:xfrm rot="0" flipH="0" flipV="0">
            <a:off x="6694932" y="18050764"/>
            <a:ext cx="118871" cy="137159"/>
          </a:xfrm>
          <a:custGeom>
            <a:pathLst>
              <a:path w="990600" h="1143000">
                <a:moveTo>
                  <a:pt x="850900" y="114300"/>
                </a:moveTo>
                <a:lnTo>
                  <a:pt x="381000" y="114300"/>
                </a:lnTo>
                <a:lnTo>
                  <a:pt x="114300" y="1092200"/>
                </a:lnTo>
                <a:lnTo>
                  <a:pt x="114300" y="1117600"/>
                </a:lnTo>
                <a:lnTo>
                  <a:pt x="101600" y="1130300"/>
                </a:lnTo>
                <a:lnTo>
                  <a:pt x="88900" y="11303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25400" y="1130300"/>
                </a:lnTo>
                <a:lnTo>
                  <a:pt x="254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12700" y="10668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17500" y="0"/>
                </a:lnTo>
                <a:lnTo>
                  <a:pt x="330200" y="0"/>
                </a:lnTo>
                <a:lnTo>
                  <a:pt x="342900" y="0"/>
                </a:lnTo>
                <a:lnTo>
                  <a:pt x="927100" y="0"/>
                </a:lnTo>
                <a:lnTo>
                  <a:pt x="952500" y="0"/>
                </a:lnTo>
                <a:lnTo>
                  <a:pt x="965200" y="0"/>
                </a:lnTo>
                <a:lnTo>
                  <a:pt x="977900" y="12700"/>
                </a:lnTo>
                <a:lnTo>
                  <a:pt x="977900" y="25400"/>
                </a:lnTo>
                <a:lnTo>
                  <a:pt x="990600" y="38100"/>
                </a:lnTo>
                <a:lnTo>
                  <a:pt x="990600" y="50800"/>
                </a:lnTo>
                <a:lnTo>
                  <a:pt x="977900" y="63500"/>
                </a:lnTo>
                <a:lnTo>
                  <a:pt x="711200" y="1092200"/>
                </a:lnTo>
                <a:lnTo>
                  <a:pt x="698500" y="1117600"/>
                </a:lnTo>
                <a:lnTo>
                  <a:pt x="698500" y="1130300"/>
                </a:lnTo>
                <a:lnTo>
                  <a:pt x="685800" y="1130300"/>
                </a:lnTo>
                <a:lnTo>
                  <a:pt x="660400" y="1143000"/>
                </a:lnTo>
                <a:lnTo>
                  <a:pt x="635000" y="1130300"/>
                </a:lnTo>
                <a:lnTo>
                  <a:pt x="622300" y="1130300"/>
                </a:lnTo>
                <a:lnTo>
                  <a:pt x="609600" y="1117600"/>
                </a:lnTo>
                <a:lnTo>
                  <a:pt x="609600" y="1104900"/>
                </a:lnTo>
                <a:lnTo>
                  <a:pt x="596900" y="1092200"/>
                </a:lnTo>
                <a:lnTo>
                  <a:pt x="596900" y="1079500"/>
                </a:lnTo>
                <a:lnTo>
                  <a:pt x="596900" y="1066800"/>
                </a:lnTo>
                <a:lnTo>
                  <a:pt x="850900" y="114300"/>
                </a:lnTo>
                <a:close/>
                <a:moveTo>
                  <a:pt x="8509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46" name="Freeform 32546"/>
          <p:cNvSpPr/>
          <p:nvPr/>
        </p:nvSpPr>
        <p:spPr>
          <a:xfrm rot="0" flipH="0" flipV="0">
            <a:off x="6792467" y="18174208"/>
            <a:ext cx="28955" cy="41147"/>
          </a:xfrm>
          <a:custGeom>
            <a:pathLst>
              <a:path w="241300" h="342900">
                <a:moveTo>
                  <a:pt x="127000" y="25400"/>
                </a:move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15900" y="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41300" y="38100"/>
                </a:lnTo>
                <a:lnTo>
                  <a:pt x="241300" y="50800"/>
                </a:lnTo>
                <a:lnTo>
                  <a:pt x="228600" y="63500"/>
                </a:lnTo>
                <a:lnTo>
                  <a:pt x="228600" y="76200"/>
                </a:lnTo>
                <a:lnTo>
                  <a:pt x="114300" y="304800"/>
                </a:lnTo>
                <a:lnTo>
                  <a:pt x="101600" y="317500"/>
                </a:lnTo>
                <a:lnTo>
                  <a:pt x="88900" y="330200"/>
                </a:lnTo>
                <a:lnTo>
                  <a:pt x="76200" y="330200"/>
                </a:lnTo>
                <a:lnTo>
                  <a:pt x="63500" y="342900"/>
                </a:lnTo>
                <a:lnTo>
                  <a:pt x="38100" y="330200"/>
                </a:lnTo>
                <a:lnTo>
                  <a:pt x="25400" y="330200"/>
                </a:lnTo>
                <a:lnTo>
                  <a:pt x="12700" y="3175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540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47" name="Picture 32547"/>
          <p:cNvPicPr>
            <a:picLocks noChangeAspect="0" noChangeArrowheads="1"/>
          </p:cNvPicPr>
          <p:nvPr/>
        </p:nvPicPr>
        <p:blipFill>
          <a:blip r:embed="rId325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903211" y="18079212"/>
            <a:ext cx="118364" cy="121412"/>
          </a:xfrm>
          <a:prstGeom prst="rect">
            <a:avLst/>
          </a:prstGeom>
          <a:noFill/>
          <a:extLst/>
        </p:spPr>
      </p:pic>
      <p:sp>
        <p:nvSpPr>
          <p:cNvPr id="32548" name="Freeform 32548"/>
          <p:cNvSpPr/>
          <p:nvPr/>
        </p:nvSpPr>
        <p:spPr>
          <a:xfrm rot="0" flipH="0" flipV="0">
            <a:off x="7007352" y="18091912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84200" y="7112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49" name="Picture 32549"/>
          <p:cNvPicPr>
            <a:picLocks noChangeAspect="0" noChangeArrowheads="1"/>
          </p:cNvPicPr>
          <p:nvPr/>
        </p:nvPicPr>
        <p:blipFill>
          <a:blip r:embed="rId325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084568" y="18038065"/>
            <a:ext cx="72643" cy="162560"/>
          </a:xfrm>
          <a:prstGeom prst="rect">
            <a:avLst/>
          </a:prstGeom>
          <a:noFill/>
          <a:extLst/>
        </p:spPr>
      </p:pic>
      <p:pic>
        <p:nvPicPr>
          <p:cNvPr id="32550" name="Picture 32550"/>
          <p:cNvPicPr>
            <a:picLocks noChangeAspect="0" noChangeArrowheads="1"/>
          </p:cNvPicPr>
          <p:nvPr/>
        </p:nvPicPr>
        <p:blipFill>
          <a:blip r:embed="rId325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200391" y="18038065"/>
            <a:ext cx="106172" cy="162560"/>
          </a:xfrm>
          <a:prstGeom prst="rect">
            <a:avLst/>
          </a:prstGeom>
          <a:noFill/>
          <a:extLst/>
        </p:spPr>
      </p:pic>
      <p:sp>
        <p:nvSpPr>
          <p:cNvPr id="32551" name="Freeform 32551"/>
          <p:cNvSpPr/>
          <p:nvPr/>
        </p:nvSpPr>
        <p:spPr>
          <a:xfrm rot="0" flipH="0" flipV="0">
            <a:off x="7301483" y="180919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52" name="Freeform 32552"/>
          <p:cNvSpPr/>
          <p:nvPr/>
        </p:nvSpPr>
        <p:spPr>
          <a:xfrm rot="0" flipH="0" flipV="0">
            <a:off x="7386828" y="18091912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461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96900" y="723900"/>
                </a:lnTo>
                <a:lnTo>
                  <a:pt x="596900" y="736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53" name="Freeform 32553"/>
          <p:cNvSpPr/>
          <p:nvPr/>
        </p:nvSpPr>
        <p:spPr>
          <a:xfrm rot="0" flipH="0" flipV="0">
            <a:off x="7478267" y="18091912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620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747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419100" y="25400"/>
                </a:lnTo>
                <a:lnTo>
                  <a:pt x="431800" y="12700"/>
                </a:lnTo>
                <a:lnTo>
                  <a:pt x="444500" y="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54" name="Picture 32554"/>
          <p:cNvPicPr>
            <a:picLocks noChangeAspect="0" noChangeArrowheads="1"/>
          </p:cNvPicPr>
          <p:nvPr/>
        </p:nvPicPr>
        <p:blipFill>
          <a:blip r:embed="rId325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560056" y="18046700"/>
            <a:ext cx="301243" cy="165100"/>
          </a:xfrm>
          <a:prstGeom prst="rect">
            <a:avLst/>
          </a:prstGeom>
          <a:noFill/>
          <a:extLst/>
        </p:spPr>
      </p:pic>
      <p:sp>
        <p:nvSpPr>
          <p:cNvPr id="32555" name="Freeform 32555"/>
          <p:cNvSpPr/>
          <p:nvPr/>
        </p:nvSpPr>
        <p:spPr>
          <a:xfrm rot="0" flipH="0" flipV="0">
            <a:off x="7853172" y="180919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56" name="Picture 32556"/>
          <p:cNvPicPr>
            <a:picLocks noChangeAspect="0" noChangeArrowheads="1"/>
          </p:cNvPicPr>
          <p:nvPr/>
        </p:nvPicPr>
        <p:blipFill>
          <a:blip r:embed="rId325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30388" y="18038065"/>
            <a:ext cx="515111" cy="186435"/>
          </a:xfrm>
          <a:prstGeom prst="rect">
            <a:avLst/>
          </a:prstGeom>
          <a:noFill/>
          <a:extLst/>
        </p:spPr>
      </p:pic>
      <p:sp>
        <p:nvSpPr>
          <p:cNvPr id="32557" name="Freeform 32557"/>
          <p:cNvSpPr/>
          <p:nvPr/>
        </p:nvSpPr>
        <p:spPr>
          <a:xfrm rot="0" flipH="0" flipV="0">
            <a:off x="8441435" y="18050765"/>
            <a:ext cx="118871" cy="137159"/>
          </a:xfrm>
          <a:custGeom>
            <a:pathLst>
              <a:path w="990600" h="1143000">
                <a:moveTo>
                  <a:pt x="990600" y="63500"/>
                </a:moveTo>
                <a:lnTo>
                  <a:pt x="711200" y="1092200"/>
                </a:lnTo>
                <a:lnTo>
                  <a:pt x="698500" y="1117600"/>
                </a:lnTo>
                <a:lnTo>
                  <a:pt x="698500" y="1130300"/>
                </a:lnTo>
                <a:lnTo>
                  <a:pt x="685800" y="1130300"/>
                </a:lnTo>
                <a:lnTo>
                  <a:pt x="660400" y="1143000"/>
                </a:lnTo>
                <a:lnTo>
                  <a:pt x="635000" y="1130300"/>
                </a:lnTo>
                <a:lnTo>
                  <a:pt x="622300" y="1130300"/>
                </a:lnTo>
                <a:lnTo>
                  <a:pt x="609600" y="1117600"/>
                </a:lnTo>
                <a:lnTo>
                  <a:pt x="609600" y="1104900"/>
                </a:lnTo>
                <a:lnTo>
                  <a:pt x="596900" y="1092200"/>
                </a:lnTo>
                <a:lnTo>
                  <a:pt x="596900" y="1079500"/>
                </a:lnTo>
                <a:lnTo>
                  <a:pt x="596900" y="1066800"/>
                </a:lnTo>
                <a:lnTo>
                  <a:pt x="736600" y="571500"/>
                </a:lnTo>
                <a:lnTo>
                  <a:pt x="266700" y="571500"/>
                </a:lnTo>
                <a:lnTo>
                  <a:pt x="114300" y="1092200"/>
                </a:lnTo>
                <a:lnTo>
                  <a:pt x="114300" y="1117600"/>
                </a:lnTo>
                <a:lnTo>
                  <a:pt x="101600" y="1130300"/>
                </a:lnTo>
                <a:lnTo>
                  <a:pt x="88900" y="11303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38100" y="1130300"/>
                </a:lnTo>
                <a:lnTo>
                  <a:pt x="25400" y="1117600"/>
                </a:lnTo>
                <a:lnTo>
                  <a:pt x="12700" y="1104900"/>
                </a:lnTo>
                <a:lnTo>
                  <a:pt x="12700" y="1092200"/>
                </a:lnTo>
                <a:lnTo>
                  <a:pt x="0" y="1079500"/>
                </a:lnTo>
                <a:lnTo>
                  <a:pt x="12700" y="10668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17500" y="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68300" y="0"/>
                </a:lnTo>
                <a:lnTo>
                  <a:pt x="381000" y="12700"/>
                </a:lnTo>
                <a:lnTo>
                  <a:pt x="393700" y="25400"/>
                </a:lnTo>
                <a:lnTo>
                  <a:pt x="393700" y="38100"/>
                </a:lnTo>
                <a:lnTo>
                  <a:pt x="393700" y="50800"/>
                </a:lnTo>
                <a:lnTo>
                  <a:pt x="393700" y="63500"/>
                </a:lnTo>
                <a:lnTo>
                  <a:pt x="292100" y="457200"/>
                </a:lnTo>
                <a:lnTo>
                  <a:pt x="762000" y="457200"/>
                </a:lnTo>
                <a:lnTo>
                  <a:pt x="876300" y="38100"/>
                </a:lnTo>
                <a:lnTo>
                  <a:pt x="876300" y="25400"/>
                </a:lnTo>
                <a:lnTo>
                  <a:pt x="889000" y="12700"/>
                </a:lnTo>
                <a:lnTo>
                  <a:pt x="901700" y="0"/>
                </a:lnTo>
                <a:lnTo>
                  <a:pt x="914400" y="0"/>
                </a:lnTo>
                <a:lnTo>
                  <a:pt x="927100" y="0"/>
                </a:lnTo>
                <a:lnTo>
                  <a:pt x="952500" y="0"/>
                </a:lnTo>
                <a:lnTo>
                  <a:pt x="965200" y="0"/>
                </a:lnTo>
                <a:lnTo>
                  <a:pt x="977900" y="12700"/>
                </a:lnTo>
                <a:lnTo>
                  <a:pt x="977900" y="25400"/>
                </a:lnTo>
                <a:lnTo>
                  <a:pt x="990600" y="38100"/>
                </a:lnTo>
                <a:lnTo>
                  <a:pt x="990600" y="50800"/>
                </a:lnTo>
                <a:lnTo>
                  <a:pt x="990600" y="63500"/>
                </a:lnTo>
                <a:close/>
                <a:moveTo>
                  <a:pt x="990600" y="635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58" name="Picture 32558"/>
          <p:cNvPicPr>
            <a:picLocks noChangeAspect="0" noChangeArrowheads="1"/>
          </p:cNvPicPr>
          <p:nvPr/>
        </p:nvPicPr>
        <p:blipFill>
          <a:blip r:embed="rId325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610092" y="18038065"/>
            <a:ext cx="124459" cy="162559"/>
          </a:xfrm>
          <a:prstGeom prst="rect">
            <a:avLst/>
          </a:prstGeom>
          <a:noFill/>
          <a:extLst/>
        </p:spPr>
      </p:pic>
      <p:sp>
        <p:nvSpPr>
          <p:cNvPr id="32559" name="Freeform 32559"/>
          <p:cNvSpPr/>
          <p:nvPr/>
        </p:nvSpPr>
        <p:spPr>
          <a:xfrm rot="0" flipH="0" flipV="0">
            <a:off x="8741664" y="18166588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60" name="Freeform 32560"/>
          <p:cNvSpPr/>
          <p:nvPr/>
        </p:nvSpPr>
        <p:spPr>
          <a:xfrm rot="0" flipH="0" flipV="0">
            <a:off x="8775192" y="18050764"/>
            <a:ext cx="97535" cy="137159"/>
          </a:xfrm>
          <a:custGeom>
            <a:pathLst>
              <a:path w="812800" h="1143000">
                <a:moveTo>
                  <a:pt x="622300" y="520700"/>
                </a:moveTo>
                <a:lnTo>
                  <a:pt x="635000" y="533400"/>
                </a:lnTo>
                <a:lnTo>
                  <a:pt x="647700" y="546100"/>
                </a:lnTo>
                <a:lnTo>
                  <a:pt x="660400" y="558800"/>
                </a:lnTo>
                <a:lnTo>
                  <a:pt x="673100" y="571500"/>
                </a:lnTo>
                <a:lnTo>
                  <a:pt x="673100" y="584200"/>
                </a:lnTo>
                <a:lnTo>
                  <a:pt x="673100" y="596900"/>
                </a:lnTo>
                <a:lnTo>
                  <a:pt x="685800" y="622300"/>
                </a:lnTo>
                <a:lnTo>
                  <a:pt x="685800" y="635000"/>
                </a:lnTo>
                <a:lnTo>
                  <a:pt x="685800" y="660400"/>
                </a:lnTo>
                <a:lnTo>
                  <a:pt x="685800" y="673100"/>
                </a:lnTo>
                <a:lnTo>
                  <a:pt x="685800" y="685800"/>
                </a:lnTo>
                <a:lnTo>
                  <a:pt x="685800" y="711200"/>
                </a:lnTo>
                <a:lnTo>
                  <a:pt x="685800" y="723900"/>
                </a:lnTo>
                <a:lnTo>
                  <a:pt x="673100" y="736600"/>
                </a:lnTo>
                <a:lnTo>
                  <a:pt x="647700" y="850900"/>
                </a:lnTo>
                <a:lnTo>
                  <a:pt x="647700" y="876300"/>
                </a:lnTo>
                <a:lnTo>
                  <a:pt x="635000" y="889000"/>
                </a:lnTo>
                <a:lnTo>
                  <a:pt x="635000" y="901700"/>
                </a:lnTo>
                <a:lnTo>
                  <a:pt x="622300" y="927100"/>
                </a:lnTo>
                <a:lnTo>
                  <a:pt x="622300" y="939800"/>
                </a:lnTo>
                <a:lnTo>
                  <a:pt x="609600" y="952500"/>
                </a:lnTo>
                <a:lnTo>
                  <a:pt x="596900" y="965200"/>
                </a:lnTo>
                <a:lnTo>
                  <a:pt x="584200" y="990600"/>
                </a:lnTo>
                <a:lnTo>
                  <a:pt x="584200" y="1003300"/>
                </a:lnTo>
                <a:lnTo>
                  <a:pt x="571500" y="1016000"/>
                </a:lnTo>
                <a:lnTo>
                  <a:pt x="558800" y="1028700"/>
                </a:lnTo>
                <a:lnTo>
                  <a:pt x="546100" y="1041400"/>
                </a:lnTo>
                <a:lnTo>
                  <a:pt x="533400" y="10541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30200" y="1130300"/>
                </a:lnTo>
                <a:lnTo>
                  <a:pt x="317500" y="11303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77900"/>
                </a:lnTo>
                <a:lnTo>
                  <a:pt x="457200" y="965200"/>
                </a:lnTo>
                <a:lnTo>
                  <a:pt x="469900" y="952500"/>
                </a:lnTo>
                <a:lnTo>
                  <a:pt x="482600" y="939800"/>
                </a:lnTo>
                <a:lnTo>
                  <a:pt x="495300" y="927100"/>
                </a:lnTo>
                <a:lnTo>
                  <a:pt x="508000" y="914400"/>
                </a:lnTo>
                <a:lnTo>
                  <a:pt x="508000" y="889000"/>
                </a:lnTo>
                <a:lnTo>
                  <a:pt x="520700" y="876300"/>
                </a:lnTo>
                <a:lnTo>
                  <a:pt x="520700" y="863600"/>
                </a:lnTo>
                <a:lnTo>
                  <a:pt x="533400" y="850900"/>
                </a:lnTo>
                <a:lnTo>
                  <a:pt x="558800" y="736600"/>
                </a:lnTo>
                <a:lnTo>
                  <a:pt x="558800" y="723900"/>
                </a:lnTo>
                <a:lnTo>
                  <a:pt x="571500" y="698500"/>
                </a:lnTo>
                <a:lnTo>
                  <a:pt x="571500" y="685800"/>
                </a:lnTo>
                <a:lnTo>
                  <a:pt x="571500" y="673100"/>
                </a:lnTo>
                <a:lnTo>
                  <a:pt x="571500" y="660400"/>
                </a:lnTo>
                <a:lnTo>
                  <a:pt x="571500" y="647700"/>
                </a:lnTo>
                <a:lnTo>
                  <a:pt x="558800" y="635000"/>
                </a:lnTo>
                <a:lnTo>
                  <a:pt x="558800" y="622300"/>
                </a:lnTo>
                <a:lnTo>
                  <a:pt x="546100" y="609600"/>
                </a:lnTo>
                <a:lnTo>
                  <a:pt x="533400" y="596900"/>
                </a:lnTo>
                <a:lnTo>
                  <a:pt x="520700" y="584200"/>
                </a:lnTo>
                <a:lnTo>
                  <a:pt x="508000" y="584200"/>
                </a:lnTo>
                <a:lnTo>
                  <a:pt x="495300" y="571500"/>
                </a:lnTo>
                <a:lnTo>
                  <a:pt x="482600" y="571500"/>
                </a:lnTo>
                <a:lnTo>
                  <a:pt x="469900" y="571500"/>
                </a:lnTo>
                <a:lnTo>
                  <a:pt x="444500" y="571500"/>
                </a:lnTo>
                <a:lnTo>
                  <a:pt x="431800" y="571500"/>
                </a:lnTo>
                <a:lnTo>
                  <a:pt x="330200" y="571500"/>
                </a:lnTo>
                <a:lnTo>
                  <a:pt x="304800" y="558800"/>
                </a:lnTo>
                <a:lnTo>
                  <a:pt x="292100" y="558800"/>
                </a:lnTo>
                <a:lnTo>
                  <a:pt x="279400" y="546100"/>
                </a:lnTo>
                <a:lnTo>
                  <a:pt x="266700" y="520700"/>
                </a:lnTo>
                <a:lnTo>
                  <a:pt x="266700" y="508000"/>
                </a:lnTo>
                <a:lnTo>
                  <a:pt x="266700" y="495300"/>
                </a:lnTo>
                <a:lnTo>
                  <a:pt x="279400" y="482600"/>
                </a:lnTo>
                <a:lnTo>
                  <a:pt x="279400" y="469900"/>
                </a:lnTo>
                <a:lnTo>
                  <a:pt x="292100" y="457200"/>
                </a:lnTo>
                <a:lnTo>
                  <a:pt x="304800" y="457200"/>
                </a:lnTo>
                <a:lnTo>
                  <a:pt x="330200" y="457200"/>
                </a:lnTo>
                <a:lnTo>
                  <a:pt x="457200" y="457200"/>
                </a:lnTo>
                <a:lnTo>
                  <a:pt x="482600" y="457200"/>
                </a:lnTo>
                <a:lnTo>
                  <a:pt x="495300" y="444500"/>
                </a:lnTo>
                <a:lnTo>
                  <a:pt x="508000" y="444500"/>
                </a:lnTo>
                <a:lnTo>
                  <a:pt x="520700" y="444500"/>
                </a:lnTo>
                <a:lnTo>
                  <a:pt x="546100" y="431800"/>
                </a:lnTo>
                <a:lnTo>
                  <a:pt x="558800" y="431800"/>
                </a:lnTo>
                <a:lnTo>
                  <a:pt x="571500" y="419100"/>
                </a:lnTo>
                <a:lnTo>
                  <a:pt x="584200" y="419100"/>
                </a:lnTo>
                <a:lnTo>
                  <a:pt x="596900" y="406400"/>
                </a:lnTo>
                <a:lnTo>
                  <a:pt x="609600" y="393700"/>
                </a:lnTo>
                <a:lnTo>
                  <a:pt x="622300" y="381000"/>
                </a:lnTo>
                <a:lnTo>
                  <a:pt x="635000" y="368300"/>
                </a:lnTo>
                <a:lnTo>
                  <a:pt x="647700" y="355600"/>
                </a:lnTo>
                <a:lnTo>
                  <a:pt x="660400" y="342900"/>
                </a:lnTo>
                <a:lnTo>
                  <a:pt x="673100" y="317500"/>
                </a:lnTo>
                <a:lnTo>
                  <a:pt x="673100" y="304800"/>
                </a:lnTo>
                <a:lnTo>
                  <a:pt x="685800" y="2921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85800" y="241300"/>
                </a:lnTo>
                <a:lnTo>
                  <a:pt x="685800" y="228600"/>
                </a:lnTo>
                <a:lnTo>
                  <a:pt x="685800" y="215900"/>
                </a:lnTo>
                <a:lnTo>
                  <a:pt x="685800" y="190500"/>
                </a:lnTo>
                <a:lnTo>
                  <a:pt x="685800" y="177800"/>
                </a:lnTo>
                <a:lnTo>
                  <a:pt x="673100" y="165100"/>
                </a:lnTo>
                <a:lnTo>
                  <a:pt x="673100" y="152400"/>
                </a:lnTo>
                <a:lnTo>
                  <a:pt x="660400" y="139700"/>
                </a:lnTo>
                <a:lnTo>
                  <a:pt x="647700" y="139700"/>
                </a:lnTo>
                <a:lnTo>
                  <a:pt x="635000" y="127000"/>
                </a:lnTo>
                <a:lnTo>
                  <a:pt x="622300" y="127000"/>
                </a:lnTo>
                <a:lnTo>
                  <a:pt x="609600" y="1143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292100" y="101600"/>
                </a:lnTo>
                <a:lnTo>
                  <a:pt x="292100" y="88900"/>
                </a:lnTo>
                <a:lnTo>
                  <a:pt x="279400" y="88900"/>
                </a:lnTo>
                <a:lnTo>
                  <a:pt x="279400" y="63500"/>
                </a:lnTo>
                <a:lnTo>
                  <a:pt x="266700" y="50800"/>
                </a:lnTo>
                <a:lnTo>
                  <a:pt x="279400" y="381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0"/>
                </a:lnTo>
                <a:lnTo>
                  <a:pt x="635000" y="0"/>
                </a:lnTo>
                <a:lnTo>
                  <a:pt x="647700" y="0"/>
                </a:lnTo>
                <a:lnTo>
                  <a:pt x="660400" y="12700"/>
                </a:lnTo>
                <a:lnTo>
                  <a:pt x="685800" y="127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49300" y="63500"/>
                </a:lnTo>
                <a:lnTo>
                  <a:pt x="749300" y="76200"/>
                </a:lnTo>
                <a:lnTo>
                  <a:pt x="762000" y="88900"/>
                </a:lnTo>
                <a:lnTo>
                  <a:pt x="774700" y="101600"/>
                </a:lnTo>
                <a:lnTo>
                  <a:pt x="774700" y="114300"/>
                </a:lnTo>
                <a:lnTo>
                  <a:pt x="787400" y="127000"/>
                </a:lnTo>
                <a:lnTo>
                  <a:pt x="787400" y="152400"/>
                </a:lnTo>
                <a:lnTo>
                  <a:pt x="800100" y="165100"/>
                </a:lnTo>
                <a:lnTo>
                  <a:pt x="800100" y="177800"/>
                </a:lnTo>
                <a:lnTo>
                  <a:pt x="800100" y="203200"/>
                </a:lnTo>
                <a:lnTo>
                  <a:pt x="812800" y="215900"/>
                </a:lnTo>
                <a:lnTo>
                  <a:pt x="812800" y="228600"/>
                </a:lnTo>
                <a:lnTo>
                  <a:pt x="812800" y="241300"/>
                </a:lnTo>
                <a:lnTo>
                  <a:pt x="800100" y="266700"/>
                </a:lnTo>
                <a:lnTo>
                  <a:pt x="800100" y="279400"/>
                </a:lnTo>
                <a:lnTo>
                  <a:pt x="800100" y="304800"/>
                </a:lnTo>
                <a:lnTo>
                  <a:pt x="787400" y="317500"/>
                </a:lnTo>
                <a:lnTo>
                  <a:pt x="787400" y="342900"/>
                </a:lnTo>
                <a:lnTo>
                  <a:pt x="774700" y="355600"/>
                </a:lnTo>
                <a:lnTo>
                  <a:pt x="762000" y="368300"/>
                </a:lnTo>
                <a:lnTo>
                  <a:pt x="762000" y="393700"/>
                </a:lnTo>
                <a:lnTo>
                  <a:pt x="749300" y="406400"/>
                </a:lnTo>
                <a:lnTo>
                  <a:pt x="736600" y="419100"/>
                </a:lnTo>
                <a:lnTo>
                  <a:pt x="736600" y="431800"/>
                </a:lnTo>
                <a:lnTo>
                  <a:pt x="723900" y="444500"/>
                </a:lnTo>
                <a:lnTo>
                  <a:pt x="711200" y="457200"/>
                </a:lnTo>
                <a:lnTo>
                  <a:pt x="698500" y="469900"/>
                </a:lnTo>
                <a:lnTo>
                  <a:pt x="685800" y="482600"/>
                </a:lnTo>
                <a:lnTo>
                  <a:pt x="673100" y="482600"/>
                </a:lnTo>
                <a:lnTo>
                  <a:pt x="660400" y="495300"/>
                </a:lnTo>
                <a:lnTo>
                  <a:pt x="647700" y="508000"/>
                </a:lnTo>
                <a:lnTo>
                  <a:pt x="635000" y="508000"/>
                </a:lnTo>
                <a:lnTo>
                  <a:pt x="622300" y="520700"/>
                </a:lnTo>
                <a:close/>
                <a:moveTo>
                  <a:pt x="622300" y="520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61" name="Freeform 32561"/>
          <p:cNvSpPr/>
          <p:nvPr/>
        </p:nvSpPr>
        <p:spPr>
          <a:xfrm rot="0" flipH="0" flipV="0">
            <a:off x="8865107" y="18166588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52400"/>
                </a:lnTo>
                <a:lnTo>
                  <a:pt x="101600" y="165100"/>
                </a:lnTo>
                <a:lnTo>
                  <a:pt x="88900" y="165100"/>
                </a:lnTo>
                <a:lnTo>
                  <a:pt x="63500" y="1778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62" name="Freeform 32562"/>
          <p:cNvSpPr/>
          <p:nvPr/>
        </p:nvSpPr>
        <p:spPr>
          <a:xfrm rot="0" flipH="0" flipV="0">
            <a:off x="8898635" y="18050764"/>
            <a:ext cx="97535" cy="137159"/>
          </a:xfrm>
          <a:custGeom>
            <a:pathLst>
              <a:path w="812800" h="1143000">
                <a:moveTo>
                  <a:pt x="330200" y="266700"/>
                </a:moveTo>
                <a:lnTo>
                  <a:pt x="317500" y="266700"/>
                </a:lnTo>
                <a:lnTo>
                  <a:pt x="304800" y="279400"/>
                </a:lnTo>
                <a:lnTo>
                  <a:pt x="292100" y="279400"/>
                </a:lnTo>
                <a:lnTo>
                  <a:pt x="266700" y="279400"/>
                </a:lnTo>
                <a:lnTo>
                  <a:pt x="254000" y="266700"/>
                </a:lnTo>
                <a:lnTo>
                  <a:pt x="241300" y="266700"/>
                </a:lnTo>
                <a:lnTo>
                  <a:pt x="241300" y="254000"/>
                </a:lnTo>
                <a:lnTo>
                  <a:pt x="228600" y="228600"/>
                </a:lnTo>
                <a:lnTo>
                  <a:pt x="228600" y="203200"/>
                </a:lnTo>
                <a:lnTo>
                  <a:pt x="241300" y="190500"/>
                </a:lnTo>
                <a:lnTo>
                  <a:pt x="254000" y="165100"/>
                </a:lnTo>
                <a:lnTo>
                  <a:pt x="266700" y="152400"/>
                </a:lnTo>
                <a:lnTo>
                  <a:pt x="279400" y="139700"/>
                </a:lnTo>
                <a:lnTo>
                  <a:pt x="292100" y="127000"/>
                </a:lnTo>
                <a:lnTo>
                  <a:pt x="304800" y="114300"/>
                </a:lnTo>
                <a:lnTo>
                  <a:pt x="317500" y="101600"/>
                </a:lnTo>
                <a:lnTo>
                  <a:pt x="330200" y="88900"/>
                </a:lnTo>
                <a:lnTo>
                  <a:pt x="342900" y="76200"/>
                </a:lnTo>
                <a:lnTo>
                  <a:pt x="355600" y="63500"/>
                </a:lnTo>
                <a:lnTo>
                  <a:pt x="368300" y="63500"/>
                </a:lnTo>
                <a:lnTo>
                  <a:pt x="381000" y="50800"/>
                </a:lnTo>
                <a:lnTo>
                  <a:pt x="393700" y="50800"/>
                </a:lnTo>
                <a:lnTo>
                  <a:pt x="406400" y="38100"/>
                </a:lnTo>
                <a:lnTo>
                  <a:pt x="419100" y="25400"/>
                </a:lnTo>
                <a:lnTo>
                  <a:pt x="431800" y="254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82600" y="1270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0"/>
                </a:lnTo>
                <a:lnTo>
                  <a:pt x="660400" y="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49300" y="63500"/>
                </a:lnTo>
                <a:lnTo>
                  <a:pt x="762000" y="76200"/>
                </a:lnTo>
                <a:lnTo>
                  <a:pt x="774700" y="88900"/>
                </a:lnTo>
                <a:lnTo>
                  <a:pt x="774700" y="101600"/>
                </a:lnTo>
                <a:lnTo>
                  <a:pt x="787400" y="127000"/>
                </a:lnTo>
                <a:lnTo>
                  <a:pt x="800100" y="139700"/>
                </a:lnTo>
                <a:lnTo>
                  <a:pt x="800100" y="152400"/>
                </a:lnTo>
                <a:lnTo>
                  <a:pt x="800100" y="165100"/>
                </a:lnTo>
                <a:lnTo>
                  <a:pt x="812800" y="190500"/>
                </a:lnTo>
                <a:lnTo>
                  <a:pt x="812800" y="203200"/>
                </a:lnTo>
                <a:lnTo>
                  <a:pt x="812800" y="215900"/>
                </a:lnTo>
                <a:lnTo>
                  <a:pt x="812800" y="241300"/>
                </a:lnTo>
                <a:lnTo>
                  <a:pt x="812800" y="254000"/>
                </a:lnTo>
                <a:lnTo>
                  <a:pt x="812800" y="266700"/>
                </a:lnTo>
                <a:lnTo>
                  <a:pt x="800100" y="279400"/>
                </a:lnTo>
                <a:lnTo>
                  <a:pt x="800100" y="304800"/>
                </a:lnTo>
                <a:lnTo>
                  <a:pt x="800100" y="317500"/>
                </a:lnTo>
                <a:lnTo>
                  <a:pt x="787400" y="330200"/>
                </a:lnTo>
                <a:lnTo>
                  <a:pt x="787400" y="342900"/>
                </a:lnTo>
                <a:lnTo>
                  <a:pt x="774700" y="355600"/>
                </a:lnTo>
                <a:lnTo>
                  <a:pt x="762000" y="381000"/>
                </a:lnTo>
                <a:lnTo>
                  <a:pt x="762000" y="393700"/>
                </a:lnTo>
                <a:lnTo>
                  <a:pt x="749300" y="406400"/>
                </a:lnTo>
                <a:lnTo>
                  <a:pt x="736600" y="419100"/>
                </a:lnTo>
                <a:lnTo>
                  <a:pt x="723900" y="431800"/>
                </a:lnTo>
                <a:lnTo>
                  <a:pt x="711200" y="444500"/>
                </a:lnTo>
                <a:lnTo>
                  <a:pt x="190500" y="1028700"/>
                </a:lnTo>
                <a:lnTo>
                  <a:pt x="533400" y="1028700"/>
                </a:lnTo>
                <a:lnTo>
                  <a:pt x="546100" y="1028700"/>
                </a:lnTo>
                <a:lnTo>
                  <a:pt x="558800" y="1028700"/>
                </a:lnTo>
                <a:lnTo>
                  <a:pt x="571500" y="1041400"/>
                </a:lnTo>
                <a:lnTo>
                  <a:pt x="584200" y="1054100"/>
                </a:lnTo>
                <a:lnTo>
                  <a:pt x="584200" y="1066800"/>
                </a:lnTo>
                <a:lnTo>
                  <a:pt x="584200" y="1079500"/>
                </a:lnTo>
                <a:lnTo>
                  <a:pt x="584200" y="1092200"/>
                </a:lnTo>
                <a:lnTo>
                  <a:pt x="584200" y="1117600"/>
                </a:lnTo>
                <a:lnTo>
                  <a:pt x="571500" y="1130300"/>
                </a:lnTo>
                <a:lnTo>
                  <a:pt x="558800" y="1130300"/>
                </a:lnTo>
                <a:lnTo>
                  <a:pt x="546100" y="1130300"/>
                </a:lnTo>
                <a:lnTo>
                  <a:pt x="533400" y="1143000"/>
                </a:lnTo>
                <a:lnTo>
                  <a:pt x="635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622300" y="368300"/>
                </a:lnTo>
                <a:lnTo>
                  <a:pt x="635000" y="355600"/>
                </a:lnTo>
                <a:lnTo>
                  <a:pt x="647700" y="342900"/>
                </a:lnTo>
                <a:lnTo>
                  <a:pt x="660400" y="330200"/>
                </a:lnTo>
                <a:lnTo>
                  <a:pt x="673100" y="304800"/>
                </a:lnTo>
                <a:lnTo>
                  <a:pt x="685800" y="2921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98500" y="254000"/>
                </a:lnTo>
                <a:lnTo>
                  <a:pt x="698500" y="228600"/>
                </a:lnTo>
                <a:lnTo>
                  <a:pt x="698500" y="203200"/>
                </a:lnTo>
                <a:lnTo>
                  <a:pt x="698500" y="190500"/>
                </a:lnTo>
                <a:lnTo>
                  <a:pt x="685800" y="177800"/>
                </a:lnTo>
                <a:lnTo>
                  <a:pt x="685800" y="165100"/>
                </a:lnTo>
                <a:lnTo>
                  <a:pt x="673100" y="152400"/>
                </a:lnTo>
                <a:lnTo>
                  <a:pt x="673100" y="139700"/>
                </a:lnTo>
                <a:lnTo>
                  <a:pt x="660400" y="139700"/>
                </a:lnTo>
                <a:lnTo>
                  <a:pt x="647700" y="127000"/>
                </a:lnTo>
                <a:lnTo>
                  <a:pt x="635000" y="127000"/>
                </a:lnTo>
                <a:lnTo>
                  <a:pt x="609600" y="1143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08000" y="114300"/>
                </a:lnTo>
                <a:lnTo>
                  <a:pt x="495300" y="127000"/>
                </a:lnTo>
                <a:lnTo>
                  <a:pt x="482600" y="127000"/>
                </a:lnTo>
                <a:lnTo>
                  <a:pt x="469900" y="139700"/>
                </a:lnTo>
                <a:lnTo>
                  <a:pt x="457200" y="152400"/>
                </a:lnTo>
                <a:lnTo>
                  <a:pt x="431800" y="152400"/>
                </a:lnTo>
                <a:lnTo>
                  <a:pt x="419100" y="165100"/>
                </a:lnTo>
                <a:lnTo>
                  <a:pt x="406400" y="177800"/>
                </a:lnTo>
                <a:lnTo>
                  <a:pt x="393700" y="190500"/>
                </a:lnTo>
                <a:lnTo>
                  <a:pt x="381000" y="203200"/>
                </a:lnTo>
                <a:lnTo>
                  <a:pt x="368300" y="215900"/>
                </a:lnTo>
                <a:lnTo>
                  <a:pt x="355600" y="228600"/>
                </a:lnTo>
                <a:lnTo>
                  <a:pt x="342900" y="241300"/>
                </a:lnTo>
                <a:lnTo>
                  <a:pt x="342900" y="254000"/>
                </a:lnTo>
                <a:lnTo>
                  <a:pt x="330200" y="266700"/>
                </a:lnTo>
                <a:close/>
                <a:moveTo>
                  <a:pt x="3302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63" name="Freeform 32563"/>
          <p:cNvSpPr/>
          <p:nvPr/>
        </p:nvSpPr>
        <p:spPr>
          <a:xfrm rot="0" flipH="0" flipV="0">
            <a:off x="8997696" y="18139157"/>
            <a:ext cx="71627" cy="13715"/>
          </a:xfrm>
          <a:custGeom>
            <a:pathLst>
              <a:path w="596900" h="114300">
                <a:moveTo>
                  <a:pt x="533400" y="114300"/>
                </a:moveTo>
                <a:lnTo>
                  <a:pt x="63500" y="114300"/>
                </a:lnTo>
                <a:lnTo>
                  <a:pt x="38100" y="114300"/>
                </a:lnTo>
                <a:lnTo>
                  <a:pt x="25400" y="114300"/>
                </a:lnTo>
                <a:lnTo>
                  <a:pt x="12700" y="101600"/>
                </a:lnTo>
                <a:lnTo>
                  <a:pt x="12700" y="88900"/>
                </a:lnTo>
                <a:lnTo>
                  <a:pt x="0" y="76200"/>
                </a:lnTo>
                <a:lnTo>
                  <a:pt x="0" y="63500"/>
                </a:lnTo>
                <a:lnTo>
                  <a:pt x="12700" y="38100"/>
                </a:lnTo>
                <a:lnTo>
                  <a:pt x="12700" y="25400"/>
                </a:lnTo>
                <a:lnTo>
                  <a:pt x="25400" y="127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533400" y="0"/>
                </a:lnTo>
                <a:lnTo>
                  <a:pt x="5461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84200" y="25400"/>
                </a:lnTo>
                <a:lnTo>
                  <a:pt x="584200" y="38100"/>
                </a:lnTo>
                <a:lnTo>
                  <a:pt x="596900" y="63500"/>
                </a:lnTo>
                <a:lnTo>
                  <a:pt x="584200" y="76200"/>
                </a:lnTo>
                <a:lnTo>
                  <a:pt x="584200" y="88900"/>
                </a:lnTo>
                <a:lnTo>
                  <a:pt x="571500" y="1016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close/>
                <a:moveTo>
                  <a:pt x="5334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64" name="Freeform 32564"/>
          <p:cNvSpPr/>
          <p:nvPr/>
        </p:nvSpPr>
        <p:spPr>
          <a:xfrm rot="0" flipH="0" flipV="0">
            <a:off x="9079992" y="18050764"/>
            <a:ext cx="96011" cy="137159"/>
          </a:xfrm>
          <a:custGeom>
            <a:pathLst>
              <a:path w="800100" h="1143000">
                <a:moveTo>
                  <a:pt x="317500" y="266700"/>
                </a:moveTo>
                <a:lnTo>
                  <a:pt x="304800" y="266700"/>
                </a:lnTo>
                <a:lnTo>
                  <a:pt x="292100" y="279400"/>
                </a:lnTo>
                <a:lnTo>
                  <a:pt x="279400" y="279400"/>
                </a:lnTo>
                <a:lnTo>
                  <a:pt x="266700" y="279400"/>
                </a:lnTo>
                <a:lnTo>
                  <a:pt x="254000" y="266700"/>
                </a:lnTo>
                <a:lnTo>
                  <a:pt x="241300" y="266700"/>
                </a:lnTo>
                <a:lnTo>
                  <a:pt x="228600" y="254000"/>
                </a:lnTo>
                <a:lnTo>
                  <a:pt x="228600" y="228600"/>
                </a:lnTo>
                <a:lnTo>
                  <a:pt x="228600" y="203200"/>
                </a:lnTo>
                <a:lnTo>
                  <a:pt x="228600" y="190500"/>
                </a:lnTo>
                <a:lnTo>
                  <a:pt x="241300" y="190500"/>
                </a:lnTo>
                <a:lnTo>
                  <a:pt x="254000" y="165100"/>
                </a:lnTo>
                <a:lnTo>
                  <a:pt x="266700" y="152400"/>
                </a:lnTo>
                <a:lnTo>
                  <a:pt x="279400" y="139700"/>
                </a:lnTo>
                <a:lnTo>
                  <a:pt x="292100" y="127000"/>
                </a:lnTo>
                <a:lnTo>
                  <a:pt x="304800" y="114300"/>
                </a:lnTo>
                <a:lnTo>
                  <a:pt x="317500" y="101600"/>
                </a:lnTo>
                <a:lnTo>
                  <a:pt x="330200" y="88900"/>
                </a:lnTo>
                <a:lnTo>
                  <a:pt x="342900" y="76200"/>
                </a:lnTo>
                <a:lnTo>
                  <a:pt x="355600" y="63500"/>
                </a:lnTo>
                <a:lnTo>
                  <a:pt x="368300" y="63500"/>
                </a:lnTo>
                <a:lnTo>
                  <a:pt x="381000" y="50800"/>
                </a:lnTo>
                <a:lnTo>
                  <a:pt x="393700" y="38100"/>
                </a:lnTo>
                <a:lnTo>
                  <a:pt x="419100" y="254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82600" y="12700"/>
                </a:lnTo>
                <a:lnTo>
                  <a:pt x="495300" y="0"/>
                </a:lnTo>
                <a:lnTo>
                  <a:pt x="508000" y="0"/>
                </a:lnTo>
                <a:lnTo>
                  <a:pt x="5334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35000" y="0"/>
                </a:lnTo>
                <a:lnTo>
                  <a:pt x="647700" y="0"/>
                </a:lnTo>
                <a:lnTo>
                  <a:pt x="660400" y="12700"/>
                </a:lnTo>
                <a:lnTo>
                  <a:pt x="673100" y="127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49300" y="63500"/>
                </a:lnTo>
                <a:lnTo>
                  <a:pt x="749300" y="76200"/>
                </a:lnTo>
                <a:lnTo>
                  <a:pt x="762000" y="88900"/>
                </a:lnTo>
                <a:lnTo>
                  <a:pt x="774700" y="101600"/>
                </a:lnTo>
                <a:lnTo>
                  <a:pt x="787400" y="127000"/>
                </a:lnTo>
                <a:lnTo>
                  <a:pt x="787400" y="139700"/>
                </a:lnTo>
                <a:lnTo>
                  <a:pt x="800100" y="152400"/>
                </a:lnTo>
                <a:lnTo>
                  <a:pt x="800100" y="165100"/>
                </a:lnTo>
                <a:lnTo>
                  <a:pt x="800100" y="190500"/>
                </a:lnTo>
                <a:lnTo>
                  <a:pt x="800100" y="203200"/>
                </a:lnTo>
                <a:lnTo>
                  <a:pt x="800100" y="215900"/>
                </a:lnTo>
                <a:lnTo>
                  <a:pt x="800100" y="241300"/>
                </a:lnTo>
                <a:lnTo>
                  <a:pt x="800100" y="254000"/>
                </a:lnTo>
                <a:lnTo>
                  <a:pt x="800100" y="266700"/>
                </a:lnTo>
                <a:lnTo>
                  <a:pt x="800100" y="279400"/>
                </a:lnTo>
                <a:lnTo>
                  <a:pt x="787400" y="304800"/>
                </a:lnTo>
                <a:lnTo>
                  <a:pt x="787400" y="317500"/>
                </a:lnTo>
                <a:lnTo>
                  <a:pt x="787400" y="330200"/>
                </a:lnTo>
                <a:lnTo>
                  <a:pt x="774700" y="342900"/>
                </a:lnTo>
                <a:lnTo>
                  <a:pt x="762000" y="355600"/>
                </a:lnTo>
                <a:lnTo>
                  <a:pt x="762000" y="381000"/>
                </a:lnTo>
                <a:lnTo>
                  <a:pt x="749300" y="393700"/>
                </a:lnTo>
                <a:lnTo>
                  <a:pt x="736600" y="406400"/>
                </a:lnTo>
                <a:lnTo>
                  <a:pt x="723900" y="419100"/>
                </a:lnTo>
                <a:lnTo>
                  <a:pt x="711200" y="431800"/>
                </a:lnTo>
                <a:lnTo>
                  <a:pt x="698500" y="444500"/>
                </a:lnTo>
                <a:lnTo>
                  <a:pt x="177800" y="1028700"/>
                </a:lnTo>
                <a:lnTo>
                  <a:pt x="520700" y="1028700"/>
                </a:lnTo>
                <a:lnTo>
                  <a:pt x="546100" y="1028700"/>
                </a:lnTo>
                <a:lnTo>
                  <a:pt x="558800" y="1028700"/>
                </a:lnTo>
                <a:lnTo>
                  <a:pt x="571500" y="1041400"/>
                </a:lnTo>
                <a:lnTo>
                  <a:pt x="571500" y="1054100"/>
                </a:lnTo>
                <a:lnTo>
                  <a:pt x="584200" y="1066800"/>
                </a:lnTo>
                <a:lnTo>
                  <a:pt x="584200" y="1079500"/>
                </a:lnTo>
                <a:lnTo>
                  <a:pt x="584200" y="1092200"/>
                </a:lnTo>
                <a:lnTo>
                  <a:pt x="571500" y="1117600"/>
                </a:lnTo>
                <a:lnTo>
                  <a:pt x="571500" y="1130300"/>
                </a:lnTo>
                <a:lnTo>
                  <a:pt x="558800" y="1130300"/>
                </a:lnTo>
                <a:lnTo>
                  <a:pt x="533400" y="1130300"/>
                </a:lnTo>
                <a:lnTo>
                  <a:pt x="5207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622300" y="368300"/>
                </a:lnTo>
                <a:lnTo>
                  <a:pt x="635000" y="355600"/>
                </a:lnTo>
                <a:lnTo>
                  <a:pt x="647700" y="342900"/>
                </a:lnTo>
                <a:lnTo>
                  <a:pt x="660400" y="330200"/>
                </a:lnTo>
                <a:lnTo>
                  <a:pt x="673100" y="304800"/>
                </a:lnTo>
                <a:lnTo>
                  <a:pt x="673100" y="2921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85800" y="254000"/>
                </a:lnTo>
                <a:lnTo>
                  <a:pt x="685800" y="228600"/>
                </a:lnTo>
                <a:lnTo>
                  <a:pt x="685800" y="203200"/>
                </a:lnTo>
                <a:lnTo>
                  <a:pt x="685800" y="190500"/>
                </a:lnTo>
                <a:lnTo>
                  <a:pt x="685800" y="177800"/>
                </a:lnTo>
                <a:lnTo>
                  <a:pt x="673100" y="165100"/>
                </a:lnTo>
                <a:lnTo>
                  <a:pt x="673100" y="152400"/>
                </a:lnTo>
                <a:lnTo>
                  <a:pt x="660400" y="139700"/>
                </a:lnTo>
                <a:lnTo>
                  <a:pt x="647700" y="139700"/>
                </a:lnTo>
                <a:lnTo>
                  <a:pt x="635000" y="127000"/>
                </a:lnTo>
                <a:lnTo>
                  <a:pt x="622300" y="127000"/>
                </a:lnTo>
                <a:lnTo>
                  <a:pt x="609600" y="1143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508000" y="114300"/>
                </a:lnTo>
                <a:lnTo>
                  <a:pt x="495300" y="127000"/>
                </a:lnTo>
                <a:lnTo>
                  <a:pt x="482600" y="127000"/>
                </a:lnTo>
                <a:lnTo>
                  <a:pt x="457200" y="139700"/>
                </a:lnTo>
                <a:lnTo>
                  <a:pt x="444500" y="152400"/>
                </a:lnTo>
                <a:lnTo>
                  <a:pt x="431800" y="152400"/>
                </a:lnTo>
                <a:lnTo>
                  <a:pt x="419100" y="165100"/>
                </a:lnTo>
                <a:lnTo>
                  <a:pt x="393700" y="177800"/>
                </a:lnTo>
                <a:lnTo>
                  <a:pt x="393700" y="190500"/>
                </a:lnTo>
                <a:lnTo>
                  <a:pt x="381000" y="203200"/>
                </a:lnTo>
                <a:lnTo>
                  <a:pt x="368300" y="215900"/>
                </a:lnTo>
                <a:lnTo>
                  <a:pt x="355600" y="228600"/>
                </a:lnTo>
                <a:lnTo>
                  <a:pt x="342900" y="241300"/>
                </a:lnTo>
                <a:lnTo>
                  <a:pt x="330200" y="254000"/>
                </a:lnTo>
                <a:lnTo>
                  <a:pt x="317500" y="266700"/>
                </a:lnTo>
                <a:close/>
                <a:moveTo>
                  <a:pt x="3175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65" name="Freeform 32565"/>
          <p:cNvSpPr/>
          <p:nvPr/>
        </p:nvSpPr>
        <p:spPr>
          <a:xfrm rot="0" flipH="0" flipV="0">
            <a:off x="9179051" y="18139157"/>
            <a:ext cx="70103" cy="13715"/>
          </a:xfrm>
          <a:custGeom>
            <a:pathLst>
              <a:path w="584200" h="114300">
                <a:moveTo>
                  <a:pt x="533400" y="114300"/>
                </a:moveTo>
                <a:lnTo>
                  <a:pt x="50800" y="114300"/>
                </a:lnTo>
                <a:lnTo>
                  <a:pt x="38100" y="114300"/>
                </a:lnTo>
                <a:lnTo>
                  <a:pt x="25400" y="114300"/>
                </a:lnTo>
                <a:lnTo>
                  <a:pt x="12700" y="101600"/>
                </a:lnTo>
                <a:lnTo>
                  <a:pt x="0" y="88900"/>
                </a:lnTo>
                <a:lnTo>
                  <a:pt x="0" y="76200"/>
                </a:lnTo>
                <a:lnTo>
                  <a:pt x="0" y="63500"/>
                </a:lnTo>
                <a:lnTo>
                  <a:pt x="0" y="38100"/>
                </a:lnTo>
                <a:lnTo>
                  <a:pt x="0" y="25400"/>
                </a:lnTo>
                <a:lnTo>
                  <a:pt x="12700" y="12700"/>
                </a:lnTo>
                <a:lnTo>
                  <a:pt x="25400" y="12700"/>
                </a:lnTo>
                <a:lnTo>
                  <a:pt x="38100" y="0"/>
                </a:lnTo>
                <a:lnTo>
                  <a:pt x="50800" y="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25400"/>
                </a:lnTo>
                <a:lnTo>
                  <a:pt x="584200" y="38100"/>
                </a:lnTo>
                <a:lnTo>
                  <a:pt x="584200" y="63500"/>
                </a:lnTo>
                <a:lnTo>
                  <a:pt x="584200" y="76200"/>
                </a:lnTo>
                <a:lnTo>
                  <a:pt x="584200" y="88900"/>
                </a:lnTo>
                <a:lnTo>
                  <a:pt x="571500" y="1016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close/>
                <a:moveTo>
                  <a:pt x="5334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66" name="Freeform 32566"/>
          <p:cNvSpPr/>
          <p:nvPr/>
        </p:nvSpPr>
        <p:spPr>
          <a:xfrm rot="0" flipH="0" flipV="0">
            <a:off x="9259823" y="18050764"/>
            <a:ext cx="97535" cy="137159"/>
          </a:xfrm>
          <a:custGeom>
            <a:pathLst>
              <a:path w="812800" h="1143000">
                <a:moveTo>
                  <a:pt x="330200" y="266700"/>
                </a:moveTo>
                <a:lnTo>
                  <a:pt x="317500" y="266700"/>
                </a:lnTo>
                <a:lnTo>
                  <a:pt x="304800" y="279400"/>
                </a:lnTo>
                <a:lnTo>
                  <a:pt x="292100" y="279400"/>
                </a:lnTo>
                <a:lnTo>
                  <a:pt x="266700" y="279400"/>
                </a:lnTo>
                <a:lnTo>
                  <a:pt x="254000" y="266700"/>
                </a:lnTo>
                <a:lnTo>
                  <a:pt x="241300" y="266700"/>
                </a:lnTo>
                <a:lnTo>
                  <a:pt x="241300" y="254000"/>
                </a:lnTo>
                <a:lnTo>
                  <a:pt x="228600" y="228600"/>
                </a:lnTo>
                <a:lnTo>
                  <a:pt x="228600" y="203200"/>
                </a:lnTo>
                <a:lnTo>
                  <a:pt x="241300" y="190500"/>
                </a:lnTo>
                <a:lnTo>
                  <a:pt x="254000" y="165100"/>
                </a:lnTo>
                <a:lnTo>
                  <a:pt x="266700" y="152400"/>
                </a:lnTo>
                <a:lnTo>
                  <a:pt x="279400" y="139700"/>
                </a:lnTo>
                <a:lnTo>
                  <a:pt x="292100" y="127000"/>
                </a:lnTo>
                <a:lnTo>
                  <a:pt x="304800" y="114300"/>
                </a:lnTo>
                <a:lnTo>
                  <a:pt x="317500" y="101600"/>
                </a:lnTo>
                <a:lnTo>
                  <a:pt x="330200" y="88900"/>
                </a:lnTo>
                <a:lnTo>
                  <a:pt x="342900" y="76200"/>
                </a:lnTo>
                <a:lnTo>
                  <a:pt x="355600" y="63500"/>
                </a:lnTo>
                <a:lnTo>
                  <a:pt x="368300" y="63500"/>
                </a:lnTo>
                <a:lnTo>
                  <a:pt x="381000" y="50800"/>
                </a:lnTo>
                <a:lnTo>
                  <a:pt x="393700" y="50800"/>
                </a:lnTo>
                <a:lnTo>
                  <a:pt x="406400" y="38100"/>
                </a:lnTo>
                <a:lnTo>
                  <a:pt x="419100" y="25400"/>
                </a:lnTo>
                <a:lnTo>
                  <a:pt x="431800" y="254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82600" y="1270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0"/>
                </a:lnTo>
                <a:lnTo>
                  <a:pt x="660400" y="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49300" y="63500"/>
                </a:lnTo>
                <a:lnTo>
                  <a:pt x="762000" y="76200"/>
                </a:lnTo>
                <a:lnTo>
                  <a:pt x="774700" y="88900"/>
                </a:lnTo>
                <a:lnTo>
                  <a:pt x="774700" y="101600"/>
                </a:lnTo>
                <a:lnTo>
                  <a:pt x="787400" y="127000"/>
                </a:lnTo>
                <a:lnTo>
                  <a:pt x="800100" y="139700"/>
                </a:lnTo>
                <a:lnTo>
                  <a:pt x="800100" y="152400"/>
                </a:lnTo>
                <a:lnTo>
                  <a:pt x="800100" y="165100"/>
                </a:lnTo>
                <a:lnTo>
                  <a:pt x="812800" y="190500"/>
                </a:lnTo>
                <a:lnTo>
                  <a:pt x="812800" y="203200"/>
                </a:lnTo>
                <a:lnTo>
                  <a:pt x="812800" y="215900"/>
                </a:lnTo>
                <a:lnTo>
                  <a:pt x="812800" y="241300"/>
                </a:lnTo>
                <a:lnTo>
                  <a:pt x="812800" y="254000"/>
                </a:lnTo>
                <a:lnTo>
                  <a:pt x="812800" y="266700"/>
                </a:lnTo>
                <a:lnTo>
                  <a:pt x="800100" y="279400"/>
                </a:lnTo>
                <a:lnTo>
                  <a:pt x="800100" y="304800"/>
                </a:lnTo>
                <a:lnTo>
                  <a:pt x="800100" y="317500"/>
                </a:lnTo>
                <a:lnTo>
                  <a:pt x="787400" y="330200"/>
                </a:lnTo>
                <a:lnTo>
                  <a:pt x="787400" y="342900"/>
                </a:lnTo>
                <a:lnTo>
                  <a:pt x="774700" y="355600"/>
                </a:lnTo>
                <a:lnTo>
                  <a:pt x="762000" y="381000"/>
                </a:lnTo>
                <a:lnTo>
                  <a:pt x="762000" y="393700"/>
                </a:lnTo>
                <a:lnTo>
                  <a:pt x="749300" y="406400"/>
                </a:lnTo>
                <a:lnTo>
                  <a:pt x="736600" y="419100"/>
                </a:lnTo>
                <a:lnTo>
                  <a:pt x="723900" y="431800"/>
                </a:lnTo>
                <a:lnTo>
                  <a:pt x="711200" y="444500"/>
                </a:lnTo>
                <a:lnTo>
                  <a:pt x="190500" y="1028700"/>
                </a:lnTo>
                <a:lnTo>
                  <a:pt x="533400" y="1028700"/>
                </a:lnTo>
                <a:lnTo>
                  <a:pt x="546100" y="1028700"/>
                </a:lnTo>
                <a:lnTo>
                  <a:pt x="558800" y="1028700"/>
                </a:lnTo>
                <a:lnTo>
                  <a:pt x="571500" y="1041400"/>
                </a:lnTo>
                <a:lnTo>
                  <a:pt x="584200" y="1054100"/>
                </a:lnTo>
                <a:lnTo>
                  <a:pt x="584200" y="1066800"/>
                </a:lnTo>
                <a:lnTo>
                  <a:pt x="584200" y="1079500"/>
                </a:lnTo>
                <a:lnTo>
                  <a:pt x="584200" y="1092200"/>
                </a:lnTo>
                <a:lnTo>
                  <a:pt x="584200" y="1117600"/>
                </a:lnTo>
                <a:lnTo>
                  <a:pt x="571500" y="1130300"/>
                </a:lnTo>
                <a:lnTo>
                  <a:pt x="558800" y="1130300"/>
                </a:lnTo>
                <a:lnTo>
                  <a:pt x="546100" y="1130300"/>
                </a:lnTo>
                <a:lnTo>
                  <a:pt x="533400" y="1143000"/>
                </a:lnTo>
                <a:lnTo>
                  <a:pt x="635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622300" y="368300"/>
                </a:lnTo>
                <a:lnTo>
                  <a:pt x="635000" y="355600"/>
                </a:lnTo>
                <a:lnTo>
                  <a:pt x="647700" y="342900"/>
                </a:lnTo>
                <a:lnTo>
                  <a:pt x="660400" y="330200"/>
                </a:lnTo>
                <a:lnTo>
                  <a:pt x="673100" y="304800"/>
                </a:lnTo>
                <a:lnTo>
                  <a:pt x="685800" y="2921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98500" y="254000"/>
                </a:lnTo>
                <a:lnTo>
                  <a:pt x="698500" y="228600"/>
                </a:lnTo>
                <a:lnTo>
                  <a:pt x="698500" y="203200"/>
                </a:lnTo>
                <a:lnTo>
                  <a:pt x="698500" y="190500"/>
                </a:lnTo>
                <a:lnTo>
                  <a:pt x="685800" y="177800"/>
                </a:lnTo>
                <a:lnTo>
                  <a:pt x="685800" y="165100"/>
                </a:lnTo>
                <a:lnTo>
                  <a:pt x="673100" y="152400"/>
                </a:lnTo>
                <a:lnTo>
                  <a:pt x="673100" y="139700"/>
                </a:lnTo>
                <a:lnTo>
                  <a:pt x="660400" y="139700"/>
                </a:lnTo>
                <a:lnTo>
                  <a:pt x="647700" y="127000"/>
                </a:lnTo>
                <a:lnTo>
                  <a:pt x="635000" y="127000"/>
                </a:lnTo>
                <a:lnTo>
                  <a:pt x="609600" y="1143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495300" y="127000"/>
                </a:lnTo>
                <a:lnTo>
                  <a:pt x="482600" y="127000"/>
                </a:lnTo>
                <a:lnTo>
                  <a:pt x="469900" y="139700"/>
                </a:lnTo>
                <a:lnTo>
                  <a:pt x="457200" y="152400"/>
                </a:lnTo>
                <a:lnTo>
                  <a:pt x="431800" y="152400"/>
                </a:lnTo>
                <a:lnTo>
                  <a:pt x="419100" y="165100"/>
                </a:lnTo>
                <a:lnTo>
                  <a:pt x="406400" y="177800"/>
                </a:lnTo>
                <a:lnTo>
                  <a:pt x="393700" y="190500"/>
                </a:lnTo>
                <a:lnTo>
                  <a:pt x="381000" y="203200"/>
                </a:lnTo>
                <a:lnTo>
                  <a:pt x="368300" y="215900"/>
                </a:lnTo>
                <a:lnTo>
                  <a:pt x="355600" y="228600"/>
                </a:lnTo>
                <a:lnTo>
                  <a:pt x="342900" y="241300"/>
                </a:lnTo>
                <a:lnTo>
                  <a:pt x="342900" y="254000"/>
                </a:lnTo>
                <a:lnTo>
                  <a:pt x="330200" y="266700"/>
                </a:lnTo>
                <a:close/>
                <a:moveTo>
                  <a:pt x="3302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67" name="Picture 32567"/>
          <p:cNvPicPr>
            <a:picLocks noChangeAspect="0" noChangeArrowheads="1"/>
          </p:cNvPicPr>
          <p:nvPr/>
        </p:nvPicPr>
        <p:blipFill>
          <a:blip r:embed="rId325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349232" y="18038065"/>
            <a:ext cx="290067" cy="173735"/>
          </a:xfrm>
          <a:prstGeom prst="rect">
            <a:avLst/>
          </a:prstGeom>
          <a:noFill/>
          <a:extLst/>
        </p:spPr>
      </p:pic>
      <p:sp>
        <p:nvSpPr>
          <p:cNvPr id="32568" name="Freeform 32568"/>
          <p:cNvSpPr/>
          <p:nvPr/>
        </p:nvSpPr>
        <p:spPr>
          <a:xfrm rot="0" flipH="0" flipV="0">
            <a:off x="9621011" y="18166588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52400"/>
                </a:lnTo>
                <a:lnTo>
                  <a:pt x="101600" y="165100"/>
                </a:lnTo>
                <a:lnTo>
                  <a:pt x="88900" y="165100"/>
                </a:lnTo>
                <a:lnTo>
                  <a:pt x="63500" y="1778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69" name="Freeform 32569"/>
          <p:cNvSpPr/>
          <p:nvPr/>
        </p:nvSpPr>
        <p:spPr>
          <a:xfrm rot="0" flipH="0" flipV="0">
            <a:off x="2468879" y="18279365"/>
            <a:ext cx="96011" cy="135635"/>
          </a:xfrm>
          <a:custGeom>
            <a:pathLst>
              <a:path w="800100" h="1130300">
                <a:moveTo>
                  <a:pt x="279400" y="1130300"/>
                </a:moveTo>
                <a:lnTo>
                  <a:pt x="63500" y="11303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41400"/>
                </a:lnTo>
                <a:lnTo>
                  <a:pt x="12700" y="10287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63500" y="1016000"/>
                </a:lnTo>
                <a:lnTo>
                  <a:pt x="304800" y="1016000"/>
                </a:lnTo>
                <a:lnTo>
                  <a:pt x="330200" y="1016000"/>
                </a:lnTo>
                <a:lnTo>
                  <a:pt x="3429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1003300"/>
                </a:lnTo>
                <a:lnTo>
                  <a:pt x="431800" y="990600"/>
                </a:lnTo>
                <a:lnTo>
                  <a:pt x="444500" y="977900"/>
                </a:lnTo>
                <a:lnTo>
                  <a:pt x="457200" y="977900"/>
                </a:lnTo>
                <a:lnTo>
                  <a:pt x="469900" y="965200"/>
                </a:lnTo>
                <a:lnTo>
                  <a:pt x="482600" y="952500"/>
                </a:lnTo>
                <a:lnTo>
                  <a:pt x="495300" y="939800"/>
                </a:lnTo>
                <a:lnTo>
                  <a:pt x="508000" y="927100"/>
                </a:lnTo>
                <a:lnTo>
                  <a:pt x="508000" y="914400"/>
                </a:lnTo>
                <a:lnTo>
                  <a:pt x="520700" y="901700"/>
                </a:lnTo>
                <a:lnTo>
                  <a:pt x="520700" y="876300"/>
                </a:lnTo>
                <a:lnTo>
                  <a:pt x="533400" y="863600"/>
                </a:lnTo>
                <a:lnTo>
                  <a:pt x="533400" y="850900"/>
                </a:lnTo>
                <a:lnTo>
                  <a:pt x="571500" y="736600"/>
                </a:lnTo>
                <a:lnTo>
                  <a:pt x="571500" y="711200"/>
                </a:lnTo>
                <a:lnTo>
                  <a:pt x="571500" y="698500"/>
                </a:lnTo>
                <a:lnTo>
                  <a:pt x="571500" y="685800"/>
                </a:lnTo>
                <a:lnTo>
                  <a:pt x="571500" y="673100"/>
                </a:lnTo>
                <a:lnTo>
                  <a:pt x="571500" y="660400"/>
                </a:lnTo>
                <a:lnTo>
                  <a:pt x="571500" y="635000"/>
                </a:lnTo>
                <a:lnTo>
                  <a:pt x="571500" y="622300"/>
                </a:lnTo>
                <a:lnTo>
                  <a:pt x="558800" y="609600"/>
                </a:lnTo>
                <a:lnTo>
                  <a:pt x="546100" y="596900"/>
                </a:lnTo>
                <a:lnTo>
                  <a:pt x="533400" y="584200"/>
                </a:lnTo>
                <a:lnTo>
                  <a:pt x="520700" y="584200"/>
                </a:lnTo>
                <a:lnTo>
                  <a:pt x="508000" y="571500"/>
                </a:lnTo>
                <a:lnTo>
                  <a:pt x="482600" y="571500"/>
                </a:lnTo>
                <a:lnTo>
                  <a:pt x="469900" y="571500"/>
                </a:lnTo>
                <a:lnTo>
                  <a:pt x="444500" y="558800"/>
                </a:lnTo>
                <a:lnTo>
                  <a:pt x="431800" y="558800"/>
                </a:lnTo>
                <a:lnTo>
                  <a:pt x="215900" y="558800"/>
                </a:lnTo>
                <a:lnTo>
                  <a:pt x="190500" y="558800"/>
                </a:lnTo>
                <a:lnTo>
                  <a:pt x="177800" y="558800"/>
                </a:lnTo>
                <a:lnTo>
                  <a:pt x="177800" y="546100"/>
                </a:lnTo>
                <a:lnTo>
                  <a:pt x="165100" y="533400"/>
                </a:lnTo>
                <a:lnTo>
                  <a:pt x="152400" y="520700"/>
                </a:lnTo>
                <a:lnTo>
                  <a:pt x="152400" y="508000"/>
                </a:lnTo>
                <a:lnTo>
                  <a:pt x="152400" y="495300"/>
                </a:lnTo>
                <a:lnTo>
                  <a:pt x="279400" y="381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88900"/>
                </a:lnTo>
                <a:lnTo>
                  <a:pt x="787400" y="88900"/>
                </a:lnTo>
                <a:lnTo>
                  <a:pt x="774700" y="101600"/>
                </a:lnTo>
                <a:lnTo>
                  <a:pt x="762000" y="101600"/>
                </a:lnTo>
                <a:lnTo>
                  <a:pt x="749300" y="101600"/>
                </a:lnTo>
                <a:lnTo>
                  <a:pt x="381000" y="101600"/>
                </a:lnTo>
                <a:lnTo>
                  <a:pt x="292100" y="444500"/>
                </a:lnTo>
                <a:lnTo>
                  <a:pt x="469900" y="444500"/>
                </a:lnTo>
                <a:lnTo>
                  <a:pt x="482600" y="457200"/>
                </a:lnTo>
                <a:lnTo>
                  <a:pt x="495300" y="457200"/>
                </a:lnTo>
                <a:lnTo>
                  <a:pt x="520700" y="457200"/>
                </a:lnTo>
                <a:lnTo>
                  <a:pt x="533400" y="457200"/>
                </a:lnTo>
                <a:lnTo>
                  <a:pt x="546100" y="469900"/>
                </a:lnTo>
                <a:lnTo>
                  <a:pt x="571500" y="469900"/>
                </a:lnTo>
                <a:lnTo>
                  <a:pt x="584200" y="482600"/>
                </a:lnTo>
                <a:lnTo>
                  <a:pt x="596900" y="482600"/>
                </a:lnTo>
                <a:lnTo>
                  <a:pt x="609600" y="495300"/>
                </a:lnTo>
                <a:lnTo>
                  <a:pt x="622300" y="508000"/>
                </a:lnTo>
                <a:lnTo>
                  <a:pt x="635000" y="520700"/>
                </a:lnTo>
                <a:lnTo>
                  <a:pt x="647700" y="533400"/>
                </a:lnTo>
                <a:lnTo>
                  <a:pt x="660400" y="546100"/>
                </a:lnTo>
                <a:lnTo>
                  <a:pt x="673100" y="571500"/>
                </a:lnTo>
                <a:lnTo>
                  <a:pt x="673100" y="584200"/>
                </a:lnTo>
                <a:lnTo>
                  <a:pt x="685800" y="596900"/>
                </a:lnTo>
                <a:lnTo>
                  <a:pt x="685800" y="609600"/>
                </a:lnTo>
                <a:lnTo>
                  <a:pt x="685800" y="635000"/>
                </a:lnTo>
                <a:lnTo>
                  <a:pt x="685800" y="647700"/>
                </a:lnTo>
                <a:lnTo>
                  <a:pt x="685800" y="660400"/>
                </a:lnTo>
                <a:lnTo>
                  <a:pt x="685800" y="673100"/>
                </a:lnTo>
                <a:lnTo>
                  <a:pt x="685800" y="685800"/>
                </a:lnTo>
                <a:lnTo>
                  <a:pt x="685800" y="711200"/>
                </a:lnTo>
                <a:lnTo>
                  <a:pt x="685800" y="723900"/>
                </a:lnTo>
                <a:lnTo>
                  <a:pt x="685800" y="736600"/>
                </a:lnTo>
                <a:lnTo>
                  <a:pt x="647700" y="850900"/>
                </a:lnTo>
                <a:lnTo>
                  <a:pt x="647700" y="876300"/>
                </a:lnTo>
                <a:lnTo>
                  <a:pt x="635000" y="889000"/>
                </a:lnTo>
                <a:lnTo>
                  <a:pt x="635000" y="914400"/>
                </a:lnTo>
                <a:lnTo>
                  <a:pt x="622300" y="927100"/>
                </a:lnTo>
                <a:lnTo>
                  <a:pt x="622300" y="939800"/>
                </a:lnTo>
                <a:lnTo>
                  <a:pt x="609600" y="965200"/>
                </a:lnTo>
                <a:lnTo>
                  <a:pt x="596900" y="977900"/>
                </a:lnTo>
                <a:lnTo>
                  <a:pt x="596900" y="990600"/>
                </a:lnTo>
                <a:lnTo>
                  <a:pt x="584200" y="1003300"/>
                </a:lnTo>
                <a:lnTo>
                  <a:pt x="571500" y="1016000"/>
                </a:lnTo>
                <a:lnTo>
                  <a:pt x="558800" y="1028700"/>
                </a:lnTo>
                <a:lnTo>
                  <a:pt x="558800" y="1041400"/>
                </a:lnTo>
                <a:lnTo>
                  <a:pt x="546100" y="1054100"/>
                </a:lnTo>
                <a:lnTo>
                  <a:pt x="533400" y="1066800"/>
                </a:lnTo>
                <a:lnTo>
                  <a:pt x="520700" y="1066800"/>
                </a:lnTo>
                <a:lnTo>
                  <a:pt x="508000" y="1079500"/>
                </a:lnTo>
                <a:lnTo>
                  <a:pt x="495300" y="1092200"/>
                </a:lnTo>
                <a:lnTo>
                  <a:pt x="482600" y="1092200"/>
                </a:lnTo>
                <a:lnTo>
                  <a:pt x="469900" y="11049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30300"/>
                </a:lnTo>
                <a:lnTo>
                  <a:pt x="330200" y="1130300"/>
                </a:lnTo>
                <a:lnTo>
                  <a:pt x="304800" y="1130300"/>
                </a:lnTo>
                <a:lnTo>
                  <a:pt x="292100" y="1130300"/>
                </a:lnTo>
                <a:lnTo>
                  <a:pt x="279400" y="1130300"/>
                </a:lnTo>
                <a:close/>
                <a:moveTo>
                  <a:pt x="279400" y="1130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70" name="Freeform 32570"/>
          <p:cNvSpPr/>
          <p:nvPr/>
        </p:nvSpPr>
        <p:spPr>
          <a:xfrm rot="0" flipH="0" flipV="0">
            <a:off x="2558796" y="18395188"/>
            <a:ext cx="16763" cy="19811"/>
          </a:xfrm>
          <a:custGeom>
            <a:pathLst>
              <a:path w="139700" h="165100">
                <a:moveTo>
                  <a:pt x="12700" y="1016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12700"/>
                </a:lnTo>
                <a:lnTo>
                  <a:pt x="127000" y="25400"/>
                </a:lnTo>
                <a:lnTo>
                  <a:pt x="139700" y="38100"/>
                </a:lnTo>
                <a:lnTo>
                  <a:pt x="139700" y="508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143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12700" y="127000"/>
                </a:lnTo>
                <a:lnTo>
                  <a:pt x="0" y="114300"/>
                </a:lnTo>
                <a:lnTo>
                  <a:pt x="12700" y="101600"/>
                </a:lnTo>
                <a:close/>
                <a:moveTo>
                  <a:pt x="1270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71" name="Freeform 32571"/>
          <p:cNvSpPr/>
          <p:nvPr/>
        </p:nvSpPr>
        <p:spPr>
          <a:xfrm rot="0" flipH="0" flipV="0">
            <a:off x="2668524" y="18279364"/>
            <a:ext cx="118871" cy="135635"/>
          </a:xfrm>
          <a:custGeom>
            <a:pathLst>
              <a:path w="990600" h="1130300">
                <a:moveTo>
                  <a:pt x="850900" y="101600"/>
                </a:moveTo>
                <a:lnTo>
                  <a:pt x="381000" y="101600"/>
                </a:lnTo>
                <a:lnTo>
                  <a:pt x="114300" y="1092200"/>
                </a:lnTo>
                <a:lnTo>
                  <a:pt x="114300" y="1104900"/>
                </a:lnTo>
                <a:lnTo>
                  <a:pt x="101600" y="1117600"/>
                </a:lnTo>
                <a:lnTo>
                  <a:pt x="88900" y="1130300"/>
                </a:lnTo>
                <a:lnTo>
                  <a:pt x="76200" y="1130300"/>
                </a:lnTo>
                <a:lnTo>
                  <a:pt x="63500" y="1130300"/>
                </a:lnTo>
                <a:lnTo>
                  <a:pt x="50800" y="1130300"/>
                </a:lnTo>
                <a:lnTo>
                  <a:pt x="25400" y="1130300"/>
                </a:lnTo>
                <a:lnTo>
                  <a:pt x="254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292100" y="12700"/>
                </a:lnTo>
                <a:lnTo>
                  <a:pt x="304800" y="0"/>
                </a:lnTo>
                <a:lnTo>
                  <a:pt x="330200" y="0"/>
                </a:lnTo>
                <a:lnTo>
                  <a:pt x="342900" y="0"/>
                </a:lnTo>
                <a:lnTo>
                  <a:pt x="927100" y="0"/>
                </a:lnTo>
                <a:lnTo>
                  <a:pt x="939800" y="0"/>
                </a:lnTo>
                <a:lnTo>
                  <a:pt x="965200" y="0"/>
                </a:lnTo>
                <a:lnTo>
                  <a:pt x="965200" y="12700"/>
                </a:lnTo>
                <a:lnTo>
                  <a:pt x="977900" y="25400"/>
                </a:lnTo>
                <a:lnTo>
                  <a:pt x="977900" y="38100"/>
                </a:lnTo>
                <a:lnTo>
                  <a:pt x="990600" y="50800"/>
                </a:lnTo>
                <a:lnTo>
                  <a:pt x="977900" y="63500"/>
                </a:lnTo>
                <a:lnTo>
                  <a:pt x="711200" y="1092200"/>
                </a:lnTo>
                <a:lnTo>
                  <a:pt x="698500" y="1104900"/>
                </a:lnTo>
                <a:lnTo>
                  <a:pt x="685800" y="1117600"/>
                </a:lnTo>
                <a:lnTo>
                  <a:pt x="685800" y="1130300"/>
                </a:lnTo>
                <a:lnTo>
                  <a:pt x="660400" y="1130300"/>
                </a:lnTo>
                <a:lnTo>
                  <a:pt x="647700" y="1130300"/>
                </a:lnTo>
                <a:lnTo>
                  <a:pt x="635000" y="1130300"/>
                </a:lnTo>
                <a:lnTo>
                  <a:pt x="622300" y="1130300"/>
                </a:lnTo>
                <a:lnTo>
                  <a:pt x="609600" y="1117600"/>
                </a:lnTo>
                <a:lnTo>
                  <a:pt x="596900" y="1104900"/>
                </a:lnTo>
                <a:lnTo>
                  <a:pt x="596900" y="1092200"/>
                </a:lnTo>
                <a:lnTo>
                  <a:pt x="596900" y="1079500"/>
                </a:lnTo>
                <a:lnTo>
                  <a:pt x="596900" y="1066800"/>
                </a:lnTo>
                <a:lnTo>
                  <a:pt x="850900" y="101600"/>
                </a:lnTo>
                <a:close/>
                <a:moveTo>
                  <a:pt x="85090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72" name="Picture 32572"/>
          <p:cNvPicPr>
            <a:picLocks noChangeAspect="0" noChangeArrowheads="1"/>
          </p:cNvPicPr>
          <p:nvPr/>
        </p:nvPicPr>
        <p:blipFill>
          <a:blip r:embed="rId325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50311" y="18306289"/>
            <a:ext cx="124460" cy="162559"/>
          </a:xfrm>
          <a:prstGeom prst="rect">
            <a:avLst/>
          </a:prstGeom>
          <a:noFill/>
          <a:extLst/>
        </p:spPr>
      </p:pic>
      <p:sp>
        <p:nvSpPr>
          <p:cNvPr id="32573" name="Freeform 32573"/>
          <p:cNvSpPr/>
          <p:nvPr/>
        </p:nvSpPr>
        <p:spPr>
          <a:xfrm rot="0" flipH="0" flipV="0">
            <a:off x="2868168" y="183189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74" name="Picture 32574"/>
          <p:cNvPicPr>
            <a:picLocks noChangeAspect="0" noChangeArrowheads="1"/>
          </p:cNvPicPr>
          <p:nvPr/>
        </p:nvPicPr>
        <p:blipFill>
          <a:blip r:embed="rId325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23108" y="18266664"/>
            <a:ext cx="106172" cy="161036"/>
          </a:xfrm>
          <a:prstGeom prst="rect">
            <a:avLst/>
          </a:prstGeom>
          <a:noFill/>
          <a:extLst/>
        </p:spPr>
      </p:pic>
      <p:sp>
        <p:nvSpPr>
          <p:cNvPr id="32575" name="Freeform 32575"/>
          <p:cNvSpPr/>
          <p:nvPr/>
        </p:nvSpPr>
        <p:spPr>
          <a:xfrm rot="0" flipH="0" flipV="0">
            <a:off x="3124200" y="183189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47700" y="25400"/>
                </a:lnTo>
                <a:lnTo>
                  <a:pt x="660400" y="127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2032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76" name="Freeform 32576"/>
          <p:cNvSpPr/>
          <p:nvPr/>
        </p:nvSpPr>
        <p:spPr>
          <a:xfrm rot="0" flipH="0" flipV="0">
            <a:off x="3211067" y="18318989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49300" y="114300"/>
                </a:lnTo>
                <a:lnTo>
                  <a:pt x="4064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77" name="Picture 32577"/>
          <p:cNvPicPr>
            <a:picLocks noChangeAspect="0" noChangeArrowheads="1"/>
          </p:cNvPicPr>
          <p:nvPr/>
        </p:nvPicPr>
        <p:blipFill>
          <a:blip r:embed="rId325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294379" y="183062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578" name="Freeform 32578"/>
          <p:cNvSpPr/>
          <p:nvPr/>
        </p:nvSpPr>
        <p:spPr>
          <a:xfrm rot="0" flipH="0" flipV="0">
            <a:off x="3390900" y="18318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79" name="Picture 32579"/>
          <p:cNvPicPr>
            <a:picLocks noChangeAspect="0" noChangeArrowheads="1"/>
          </p:cNvPicPr>
          <p:nvPr/>
        </p:nvPicPr>
        <p:blipFill>
          <a:blip r:embed="rId325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472688" y="18306289"/>
            <a:ext cx="115316" cy="121411"/>
          </a:xfrm>
          <a:prstGeom prst="rect">
            <a:avLst/>
          </a:prstGeom>
          <a:noFill/>
          <a:extLst/>
        </p:spPr>
      </p:pic>
      <p:sp>
        <p:nvSpPr>
          <p:cNvPr id="32580" name="Freeform 32580"/>
          <p:cNvSpPr/>
          <p:nvPr/>
        </p:nvSpPr>
        <p:spPr>
          <a:xfrm rot="0" flipH="0" flipV="0">
            <a:off x="3585971" y="18318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81" name="Picture 32581"/>
          <p:cNvPicPr>
            <a:picLocks noChangeAspect="0" noChangeArrowheads="1"/>
          </p:cNvPicPr>
          <p:nvPr/>
        </p:nvPicPr>
        <p:blipFill>
          <a:blip r:embed="rId325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663188" y="18266664"/>
            <a:ext cx="72644" cy="161036"/>
          </a:xfrm>
          <a:prstGeom prst="rect">
            <a:avLst/>
          </a:prstGeom>
          <a:noFill/>
          <a:extLst/>
        </p:spPr>
      </p:pic>
      <p:pic>
        <p:nvPicPr>
          <p:cNvPr id="32582" name="Picture 32582"/>
          <p:cNvPicPr>
            <a:picLocks noChangeAspect="0" noChangeArrowheads="1"/>
          </p:cNvPicPr>
          <p:nvPr/>
        </p:nvPicPr>
        <p:blipFill>
          <a:blip r:embed="rId325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762247" y="18306289"/>
            <a:ext cx="212852" cy="162559"/>
          </a:xfrm>
          <a:prstGeom prst="rect">
            <a:avLst/>
          </a:prstGeom>
          <a:noFill/>
          <a:extLst/>
        </p:spPr>
      </p:pic>
      <p:pic>
        <p:nvPicPr>
          <p:cNvPr id="32583" name="Picture 32583"/>
          <p:cNvPicPr>
            <a:picLocks noChangeAspect="0" noChangeArrowheads="1"/>
          </p:cNvPicPr>
          <p:nvPr/>
        </p:nvPicPr>
        <p:blipFill>
          <a:blip r:embed="rId325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960368" y="18266665"/>
            <a:ext cx="154431" cy="161035"/>
          </a:xfrm>
          <a:prstGeom prst="rect">
            <a:avLst/>
          </a:prstGeom>
          <a:noFill/>
          <a:extLst/>
        </p:spPr>
      </p:pic>
      <p:sp>
        <p:nvSpPr>
          <p:cNvPr id="32584" name="Freeform 32584"/>
          <p:cNvSpPr/>
          <p:nvPr/>
        </p:nvSpPr>
        <p:spPr>
          <a:xfrm rot="0" flipH="0" flipV="0">
            <a:off x="4090416" y="18318988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85" name="Freeform 32585"/>
          <p:cNvSpPr/>
          <p:nvPr/>
        </p:nvSpPr>
        <p:spPr>
          <a:xfrm rot="0" flipH="0" flipV="0">
            <a:off x="4285488" y="18318989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588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49300" y="114300"/>
                </a:lnTo>
                <a:lnTo>
                  <a:pt x="406400" y="368300"/>
                </a:lnTo>
                <a:lnTo>
                  <a:pt x="5715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86" name="Picture 32586"/>
          <p:cNvPicPr>
            <a:picLocks noChangeAspect="0" noChangeArrowheads="1"/>
          </p:cNvPicPr>
          <p:nvPr/>
        </p:nvPicPr>
        <p:blipFill>
          <a:blip r:embed="rId325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368800" y="18306289"/>
            <a:ext cx="190500" cy="172211"/>
          </a:xfrm>
          <a:prstGeom prst="rect">
            <a:avLst/>
          </a:prstGeom>
          <a:noFill/>
          <a:extLst/>
        </p:spPr>
      </p:pic>
      <p:sp>
        <p:nvSpPr>
          <p:cNvPr id="32587" name="Freeform 32587"/>
          <p:cNvSpPr/>
          <p:nvPr/>
        </p:nvSpPr>
        <p:spPr>
          <a:xfrm rot="0" flipH="0" flipV="0">
            <a:off x="4559808" y="183189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47700" y="25400"/>
                </a:lnTo>
                <a:lnTo>
                  <a:pt x="660400" y="127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2032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88" name="Freeform 32588"/>
          <p:cNvSpPr/>
          <p:nvPr/>
        </p:nvSpPr>
        <p:spPr>
          <a:xfrm rot="0" flipH="0" flipV="0">
            <a:off x="4651248" y="183189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651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985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191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89" name="Freeform 32589"/>
          <p:cNvSpPr/>
          <p:nvPr/>
        </p:nvSpPr>
        <p:spPr>
          <a:xfrm rot="0" flipH="0" flipV="0">
            <a:off x="4722875" y="183189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698500" y="762000"/>
                </a:lnTo>
                <a:lnTo>
                  <a:pt x="6985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382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90" name="Freeform 32590"/>
          <p:cNvSpPr/>
          <p:nvPr/>
        </p:nvSpPr>
        <p:spPr>
          <a:xfrm rot="0" flipH="0" flipV="0">
            <a:off x="4837176" y="18318988"/>
            <a:ext cx="96011" cy="137159"/>
          </a:xfrm>
          <a:custGeom>
            <a:pathLst>
              <a:path w="800100" h="1143000">
                <a:moveTo>
                  <a:pt x="457200" y="9271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66700" y="12700"/>
                </a:lnTo>
                <a:lnTo>
                  <a:pt x="2667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175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03200" y="6731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68300" y="11430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91" name="Picture 32591"/>
          <p:cNvPicPr>
            <a:picLocks noChangeAspect="0" noChangeArrowheads="1"/>
          </p:cNvPicPr>
          <p:nvPr/>
        </p:nvPicPr>
        <p:blipFill>
          <a:blip r:embed="rId325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925060" y="18266664"/>
            <a:ext cx="193039" cy="161036"/>
          </a:xfrm>
          <a:prstGeom prst="rect">
            <a:avLst/>
          </a:prstGeom>
          <a:noFill/>
          <a:extLst/>
        </p:spPr>
      </p:pic>
      <p:sp>
        <p:nvSpPr>
          <p:cNvPr id="32592" name="Freeform 32592"/>
          <p:cNvSpPr/>
          <p:nvPr/>
        </p:nvSpPr>
        <p:spPr>
          <a:xfrm rot="0" flipH="0" flipV="0">
            <a:off x="5125211" y="18318988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93" name="Freeform 32593"/>
          <p:cNvSpPr/>
          <p:nvPr/>
        </p:nvSpPr>
        <p:spPr>
          <a:xfrm rot="0" flipH="0" flipV="0">
            <a:off x="5248656" y="183189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94" name="Freeform 32594"/>
          <p:cNvSpPr/>
          <p:nvPr/>
        </p:nvSpPr>
        <p:spPr>
          <a:xfrm rot="0" flipH="0" flipV="0">
            <a:off x="5340095" y="183189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651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0"/>
                </a:lnTo>
                <a:lnTo>
                  <a:pt x="393700" y="0"/>
                </a:lnTo>
                <a:lnTo>
                  <a:pt x="5461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355600" y="1143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28600"/>
                </a:lnTo>
                <a:lnTo>
                  <a:pt x="203200" y="2286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27000" y="6731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98500"/>
                </a:lnTo>
                <a:lnTo>
                  <a:pt x="393700" y="698500"/>
                </a:lnTo>
                <a:lnTo>
                  <a:pt x="406400" y="711200"/>
                </a:lnTo>
                <a:lnTo>
                  <a:pt x="419100" y="723900"/>
                </a:lnTo>
                <a:lnTo>
                  <a:pt x="419100" y="736600"/>
                </a:lnTo>
                <a:lnTo>
                  <a:pt x="419100" y="7493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95" name="Picture 32595"/>
          <p:cNvPicPr>
            <a:picLocks noChangeAspect="0" noChangeArrowheads="1"/>
          </p:cNvPicPr>
          <p:nvPr/>
        </p:nvPicPr>
        <p:blipFill>
          <a:blip r:embed="rId325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397500" y="18306289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2596" name="Freeform 32596"/>
          <p:cNvSpPr/>
          <p:nvPr/>
        </p:nvSpPr>
        <p:spPr>
          <a:xfrm rot="0" flipH="0" flipV="0">
            <a:off x="5577840" y="183189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698500" y="762000"/>
                </a:lnTo>
                <a:lnTo>
                  <a:pt x="6985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382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597" name="Picture 32597"/>
          <p:cNvPicPr>
            <a:picLocks noChangeAspect="0" noChangeArrowheads="1"/>
          </p:cNvPicPr>
          <p:nvPr/>
        </p:nvPicPr>
        <p:blipFill>
          <a:blip r:embed="rId325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687059" y="18306289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2598" name="Freeform 32598"/>
          <p:cNvSpPr/>
          <p:nvPr/>
        </p:nvSpPr>
        <p:spPr>
          <a:xfrm rot="0" flipH="0" flipV="0">
            <a:off x="5786627" y="18318988"/>
            <a:ext cx="91439" cy="96011"/>
          </a:xfrm>
          <a:custGeom>
            <a:pathLst>
              <a:path w="762000" h="800100">
                <a:moveTo>
                  <a:pt x="4445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68300" y="5080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77800" y="889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44500" y="419100"/>
                </a:lnTo>
                <a:close/>
                <a:moveTo>
                  <a:pt x="4445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599" name="Freeform 32599"/>
          <p:cNvSpPr/>
          <p:nvPr/>
        </p:nvSpPr>
        <p:spPr>
          <a:xfrm rot="0" flipH="0" flipV="0">
            <a:off x="5876544" y="18318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00" name="Picture 32600"/>
          <p:cNvPicPr>
            <a:picLocks noChangeAspect="0" noChangeArrowheads="1"/>
          </p:cNvPicPr>
          <p:nvPr/>
        </p:nvPicPr>
        <p:blipFill>
          <a:blip r:embed="rId326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959855" y="183062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601" name="Freeform 32601"/>
          <p:cNvSpPr/>
          <p:nvPr/>
        </p:nvSpPr>
        <p:spPr>
          <a:xfrm rot="0" flipH="0" flipV="0">
            <a:off x="6057900" y="18318989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419100" y="381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02" name="Picture 32602"/>
          <p:cNvPicPr>
            <a:picLocks noChangeAspect="0" noChangeArrowheads="1"/>
          </p:cNvPicPr>
          <p:nvPr/>
        </p:nvPicPr>
        <p:blipFill>
          <a:blip r:embed="rId326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141211" y="183062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2603" name="Freeform 32603"/>
          <p:cNvSpPr/>
          <p:nvPr/>
        </p:nvSpPr>
        <p:spPr>
          <a:xfrm rot="0" flipH="0" flipV="0">
            <a:off x="6242303" y="18318989"/>
            <a:ext cx="83819" cy="96011"/>
          </a:xfrm>
          <a:custGeom>
            <a:pathLst>
              <a:path w="698500" h="800100">
                <a:moveTo>
                  <a:pt x="393700" y="787400"/>
                </a:moveTo>
                <a:lnTo>
                  <a:pt x="3683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800100"/>
                </a:lnTo>
                <a:lnTo>
                  <a:pt x="101600" y="8001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774700"/>
                </a:lnTo>
                <a:lnTo>
                  <a:pt x="38100" y="762000"/>
                </a:lnTo>
                <a:lnTo>
                  <a:pt x="2540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2700" y="558800"/>
                </a:lnTo>
                <a:lnTo>
                  <a:pt x="12700" y="546100"/>
                </a:lnTo>
                <a:lnTo>
                  <a:pt x="25400" y="533400"/>
                </a:lnTo>
                <a:lnTo>
                  <a:pt x="38100" y="520700"/>
                </a:lnTo>
                <a:lnTo>
                  <a:pt x="508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101600" y="457200"/>
                </a:lnTo>
                <a:lnTo>
                  <a:pt x="114300" y="444500"/>
                </a:lnTo>
                <a:lnTo>
                  <a:pt x="127000" y="431800"/>
                </a:lnTo>
                <a:lnTo>
                  <a:pt x="139700" y="431800"/>
                </a:lnTo>
                <a:lnTo>
                  <a:pt x="152400" y="419100"/>
                </a:lnTo>
                <a:lnTo>
                  <a:pt x="165100" y="419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46100" y="266700"/>
                </a:lnTo>
                <a:lnTo>
                  <a:pt x="558800" y="254000"/>
                </a:lnTo>
                <a:lnTo>
                  <a:pt x="558800" y="241300"/>
                </a:lnTo>
                <a:lnTo>
                  <a:pt x="571500" y="228600"/>
                </a:lnTo>
                <a:lnTo>
                  <a:pt x="571500" y="215900"/>
                </a:lnTo>
                <a:lnTo>
                  <a:pt x="584200" y="203200"/>
                </a:lnTo>
                <a:lnTo>
                  <a:pt x="584200" y="177800"/>
                </a:lnTo>
                <a:lnTo>
                  <a:pt x="584200" y="165100"/>
                </a:lnTo>
                <a:lnTo>
                  <a:pt x="571500" y="152400"/>
                </a:lnTo>
                <a:lnTo>
                  <a:pt x="571500" y="139700"/>
                </a:lnTo>
                <a:lnTo>
                  <a:pt x="558800" y="127000"/>
                </a:lnTo>
                <a:lnTo>
                  <a:pt x="546100" y="127000"/>
                </a:lnTo>
                <a:lnTo>
                  <a:pt x="520700" y="114300"/>
                </a:lnTo>
                <a:lnTo>
                  <a:pt x="508000" y="114300"/>
                </a:lnTo>
                <a:lnTo>
                  <a:pt x="495300" y="114300"/>
                </a:lnTo>
                <a:lnTo>
                  <a:pt x="469900" y="127000"/>
                </a:lnTo>
                <a:lnTo>
                  <a:pt x="444500" y="127000"/>
                </a:lnTo>
                <a:lnTo>
                  <a:pt x="431800" y="127000"/>
                </a:lnTo>
                <a:lnTo>
                  <a:pt x="419100" y="127000"/>
                </a:lnTo>
                <a:lnTo>
                  <a:pt x="393700" y="127000"/>
                </a:lnTo>
                <a:lnTo>
                  <a:pt x="381000" y="127000"/>
                </a:lnTo>
                <a:lnTo>
                  <a:pt x="355600" y="139700"/>
                </a:lnTo>
                <a:lnTo>
                  <a:pt x="342900" y="139700"/>
                </a:lnTo>
                <a:lnTo>
                  <a:pt x="330200" y="139700"/>
                </a:lnTo>
                <a:lnTo>
                  <a:pt x="317500" y="152400"/>
                </a:lnTo>
                <a:lnTo>
                  <a:pt x="304800" y="152400"/>
                </a:lnTo>
                <a:lnTo>
                  <a:pt x="292100" y="165100"/>
                </a:lnTo>
                <a:lnTo>
                  <a:pt x="279400" y="165100"/>
                </a:lnTo>
                <a:lnTo>
                  <a:pt x="254000" y="177800"/>
                </a:lnTo>
                <a:lnTo>
                  <a:pt x="241300" y="177800"/>
                </a:lnTo>
                <a:lnTo>
                  <a:pt x="228600" y="1778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190500" y="101600"/>
                </a:lnTo>
                <a:lnTo>
                  <a:pt x="203200" y="88900"/>
                </a:lnTo>
                <a:lnTo>
                  <a:pt x="203200" y="76200"/>
                </a:lnTo>
                <a:lnTo>
                  <a:pt x="215900" y="76200"/>
                </a:lnTo>
                <a:lnTo>
                  <a:pt x="228600" y="63500"/>
                </a:lnTo>
                <a:lnTo>
                  <a:pt x="241300" y="63500"/>
                </a:lnTo>
                <a:lnTo>
                  <a:pt x="254000" y="50800"/>
                </a:lnTo>
                <a:lnTo>
                  <a:pt x="266700" y="50800"/>
                </a:lnTo>
                <a:lnTo>
                  <a:pt x="279400" y="38100"/>
                </a:lnTo>
                <a:lnTo>
                  <a:pt x="292100" y="38100"/>
                </a:lnTo>
                <a:lnTo>
                  <a:pt x="317500" y="38100"/>
                </a:lnTo>
                <a:lnTo>
                  <a:pt x="330200" y="25400"/>
                </a:lnTo>
                <a:lnTo>
                  <a:pt x="342900" y="25400"/>
                </a:lnTo>
                <a:lnTo>
                  <a:pt x="355600" y="254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19100" y="12700"/>
                </a:lnTo>
                <a:lnTo>
                  <a:pt x="431800" y="127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95300" y="1270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47700" y="50800"/>
                </a:lnTo>
                <a:lnTo>
                  <a:pt x="660400" y="63500"/>
                </a:lnTo>
                <a:lnTo>
                  <a:pt x="673100" y="76200"/>
                </a:lnTo>
                <a:lnTo>
                  <a:pt x="673100" y="88900"/>
                </a:lnTo>
                <a:lnTo>
                  <a:pt x="685800" y="1016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698500" y="190500"/>
                </a:lnTo>
                <a:lnTo>
                  <a:pt x="698500" y="203200"/>
                </a:lnTo>
                <a:lnTo>
                  <a:pt x="698500" y="215900"/>
                </a:lnTo>
                <a:lnTo>
                  <a:pt x="685800" y="228600"/>
                </a:lnTo>
                <a:lnTo>
                  <a:pt x="685800" y="254000"/>
                </a:lnTo>
                <a:lnTo>
                  <a:pt x="673100" y="266700"/>
                </a:lnTo>
                <a:lnTo>
                  <a:pt x="673100" y="279400"/>
                </a:lnTo>
                <a:lnTo>
                  <a:pt x="660400" y="292100"/>
                </a:lnTo>
                <a:lnTo>
                  <a:pt x="647700" y="3048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190500" y="533400"/>
                </a:lnTo>
                <a:lnTo>
                  <a:pt x="1651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14300" y="660400"/>
                </a:lnTo>
                <a:lnTo>
                  <a:pt x="127000" y="673100"/>
                </a:lnTo>
                <a:lnTo>
                  <a:pt x="139700" y="685800"/>
                </a:lnTo>
                <a:lnTo>
                  <a:pt x="152400" y="6858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81000" y="673100"/>
                </a:lnTo>
                <a:lnTo>
                  <a:pt x="393700" y="673100"/>
                </a:lnTo>
                <a:lnTo>
                  <a:pt x="406400" y="660400"/>
                </a:lnTo>
                <a:lnTo>
                  <a:pt x="431800" y="660400"/>
                </a:lnTo>
                <a:lnTo>
                  <a:pt x="444500" y="660400"/>
                </a:lnTo>
                <a:lnTo>
                  <a:pt x="457200" y="647700"/>
                </a:lnTo>
                <a:lnTo>
                  <a:pt x="469900" y="647700"/>
                </a:lnTo>
                <a:lnTo>
                  <a:pt x="495300" y="635000"/>
                </a:lnTo>
                <a:lnTo>
                  <a:pt x="508000" y="635000"/>
                </a:lnTo>
                <a:lnTo>
                  <a:pt x="520700" y="635000"/>
                </a:lnTo>
                <a:lnTo>
                  <a:pt x="533400" y="635000"/>
                </a:lnTo>
                <a:lnTo>
                  <a:pt x="546100" y="635000"/>
                </a:lnTo>
                <a:lnTo>
                  <a:pt x="558800" y="647700"/>
                </a:lnTo>
                <a:lnTo>
                  <a:pt x="571500" y="660400"/>
                </a:lnTo>
                <a:lnTo>
                  <a:pt x="571500" y="673100"/>
                </a:lnTo>
                <a:lnTo>
                  <a:pt x="5715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36600"/>
                </a:lnTo>
                <a:lnTo>
                  <a:pt x="533400" y="749300"/>
                </a:lnTo>
                <a:lnTo>
                  <a:pt x="508000" y="749300"/>
                </a:lnTo>
                <a:lnTo>
                  <a:pt x="495300" y="762000"/>
                </a:lnTo>
                <a:lnTo>
                  <a:pt x="482600" y="762000"/>
                </a:lnTo>
                <a:lnTo>
                  <a:pt x="469900" y="762000"/>
                </a:lnTo>
                <a:lnTo>
                  <a:pt x="444500" y="774700"/>
                </a:lnTo>
                <a:lnTo>
                  <a:pt x="431800" y="774700"/>
                </a:lnTo>
                <a:lnTo>
                  <a:pt x="393700" y="787400"/>
                </a:lnTo>
                <a:close/>
                <a:moveTo>
                  <a:pt x="393700" y="787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04" name="Picture 32604"/>
          <p:cNvPicPr>
            <a:picLocks noChangeAspect="0" noChangeArrowheads="1"/>
          </p:cNvPicPr>
          <p:nvPr/>
        </p:nvPicPr>
        <p:blipFill>
          <a:blip r:embed="rId326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314948" y="18266664"/>
            <a:ext cx="72644" cy="161036"/>
          </a:xfrm>
          <a:prstGeom prst="rect">
            <a:avLst/>
          </a:prstGeom>
          <a:noFill/>
          <a:extLst/>
        </p:spPr>
      </p:pic>
      <p:sp>
        <p:nvSpPr>
          <p:cNvPr id="32605" name="Freeform 32605"/>
          <p:cNvSpPr/>
          <p:nvPr/>
        </p:nvSpPr>
        <p:spPr>
          <a:xfrm rot="0" flipH="0" flipV="0">
            <a:off x="6376415" y="18318988"/>
            <a:ext cx="77723" cy="96011"/>
          </a:xfrm>
          <a:custGeom>
            <a:pathLst>
              <a:path w="647700" h="800100">
                <a:moveTo>
                  <a:pt x="457200" y="7620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683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55600" y="736600"/>
                </a:lnTo>
                <a:lnTo>
                  <a:pt x="419100" y="457200"/>
                </a:lnTo>
                <a:lnTo>
                  <a:pt x="1905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397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393700"/>
                </a:lnTo>
                <a:lnTo>
                  <a:pt x="38100" y="381000"/>
                </a:lnTo>
                <a:lnTo>
                  <a:pt x="25400" y="368300"/>
                </a:lnTo>
                <a:lnTo>
                  <a:pt x="25400" y="355600"/>
                </a:lnTo>
                <a:lnTo>
                  <a:pt x="12700" y="3429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41300"/>
                </a:lnTo>
                <a:lnTo>
                  <a:pt x="12700" y="228600"/>
                </a:lnTo>
                <a:lnTo>
                  <a:pt x="63500" y="50800"/>
                </a:lnTo>
                <a:lnTo>
                  <a:pt x="63500" y="38100"/>
                </a:lnTo>
                <a:lnTo>
                  <a:pt x="76200" y="25400"/>
                </a:lnTo>
                <a:lnTo>
                  <a:pt x="88900" y="12700"/>
                </a:lnTo>
                <a:lnTo>
                  <a:pt x="101600" y="12700"/>
                </a:lnTo>
                <a:lnTo>
                  <a:pt x="114300" y="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77800" y="50800"/>
                </a:lnTo>
                <a:lnTo>
                  <a:pt x="1778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27000" y="279400"/>
                </a:lnTo>
                <a:lnTo>
                  <a:pt x="1270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508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84200" y="12700"/>
                </a:lnTo>
                <a:lnTo>
                  <a:pt x="5842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06" name="Freeform 32606"/>
          <p:cNvSpPr/>
          <p:nvPr/>
        </p:nvSpPr>
        <p:spPr>
          <a:xfrm rot="0" flipH="0" flipV="0">
            <a:off x="6451091" y="183189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858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07" name="Freeform 32607"/>
          <p:cNvSpPr/>
          <p:nvPr/>
        </p:nvSpPr>
        <p:spPr>
          <a:xfrm rot="0" flipH="0" flipV="0">
            <a:off x="6547104" y="18318988"/>
            <a:ext cx="86867" cy="96011"/>
          </a:xfrm>
          <a:custGeom>
            <a:pathLst>
              <a:path w="7239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08" name="Freeform 32608"/>
          <p:cNvSpPr/>
          <p:nvPr/>
        </p:nvSpPr>
        <p:spPr>
          <a:xfrm rot="0" flipH="0" flipV="0">
            <a:off x="6632448" y="183189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064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57200" y="317500"/>
                </a:lnTo>
                <a:lnTo>
                  <a:pt x="787400" y="2540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255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763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96900" y="7366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09" name="Freeform 32609"/>
          <p:cNvSpPr/>
          <p:nvPr/>
        </p:nvSpPr>
        <p:spPr>
          <a:xfrm rot="0" flipH="0" flipV="0">
            <a:off x="6742176" y="18318988"/>
            <a:ext cx="86867" cy="96011"/>
          </a:xfrm>
          <a:custGeom>
            <a:pathLst>
              <a:path w="723900" h="800100">
                <a:moveTo>
                  <a:pt x="6096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90500" y="12700"/>
                </a:lnTo>
                <a:lnTo>
                  <a:pt x="1905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27000" y="6731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50800"/>
                </a:lnTo>
                <a:close/>
                <a:moveTo>
                  <a:pt x="6096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10" name="Freeform 32610"/>
          <p:cNvSpPr/>
          <p:nvPr/>
        </p:nvSpPr>
        <p:spPr>
          <a:xfrm rot="0" flipH="0" flipV="0">
            <a:off x="6903719" y="18318989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588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49300" y="114300"/>
                </a:lnTo>
                <a:lnTo>
                  <a:pt x="406400" y="368300"/>
                </a:lnTo>
                <a:lnTo>
                  <a:pt x="5715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11" name="Picture 32611"/>
          <p:cNvPicPr>
            <a:picLocks noChangeAspect="0" noChangeArrowheads="1"/>
          </p:cNvPicPr>
          <p:nvPr/>
        </p:nvPicPr>
        <p:blipFill>
          <a:blip r:embed="rId326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985508" y="18306289"/>
            <a:ext cx="202691" cy="172211"/>
          </a:xfrm>
          <a:prstGeom prst="rect">
            <a:avLst/>
          </a:prstGeom>
          <a:noFill/>
          <a:extLst/>
        </p:spPr>
      </p:pic>
      <p:sp>
        <p:nvSpPr>
          <p:cNvPr id="32612" name="Freeform 32612"/>
          <p:cNvSpPr/>
          <p:nvPr/>
        </p:nvSpPr>
        <p:spPr>
          <a:xfrm rot="0" flipH="0" flipV="0">
            <a:off x="7188707" y="183189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13" name="Picture 32613"/>
          <p:cNvPicPr>
            <a:picLocks noChangeAspect="0" noChangeArrowheads="1"/>
          </p:cNvPicPr>
          <p:nvPr/>
        </p:nvPicPr>
        <p:blipFill>
          <a:blip r:embed="rId326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299452" y="18306289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614" name="Freeform 32614"/>
          <p:cNvSpPr/>
          <p:nvPr/>
        </p:nvSpPr>
        <p:spPr>
          <a:xfrm rot="0" flipH="0" flipV="0">
            <a:off x="7411212" y="183189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57200" y="317500"/>
                </a:lnTo>
                <a:lnTo>
                  <a:pt x="787400" y="2540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255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15" name="Freeform 32615"/>
          <p:cNvSpPr/>
          <p:nvPr/>
        </p:nvSpPr>
        <p:spPr>
          <a:xfrm rot="0" flipH="0" flipV="0">
            <a:off x="7520940" y="18318988"/>
            <a:ext cx="86867" cy="96011"/>
          </a:xfrm>
          <a:custGeom>
            <a:pathLst>
              <a:path w="723900" h="800100">
                <a:moveTo>
                  <a:pt x="6096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50800"/>
                </a:lnTo>
                <a:close/>
                <a:moveTo>
                  <a:pt x="6096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16" name="Freeform 32616"/>
          <p:cNvSpPr/>
          <p:nvPr/>
        </p:nvSpPr>
        <p:spPr>
          <a:xfrm rot="0" flipH="0" flipV="0">
            <a:off x="7606283" y="18395188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17" name="Picture 32617"/>
          <p:cNvPicPr>
            <a:picLocks noChangeAspect="0" noChangeArrowheads="1"/>
          </p:cNvPicPr>
          <p:nvPr/>
        </p:nvPicPr>
        <p:blipFill>
          <a:blip r:embed="rId326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56180" y="18493740"/>
            <a:ext cx="109219" cy="162560"/>
          </a:xfrm>
          <a:prstGeom prst="rect">
            <a:avLst/>
          </a:prstGeom>
          <a:noFill/>
          <a:extLst/>
        </p:spPr>
      </p:pic>
      <p:sp>
        <p:nvSpPr>
          <p:cNvPr id="32618" name="Freeform 32618"/>
          <p:cNvSpPr/>
          <p:nvPr/>
        </p:nvSpPr>
        <p:spPr>
          <a:xfrm rot="0" flipH="0" flipV="0">
            <a:off x="2552700" y="18623788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143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143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19" name="Freeform 32619"/>
          <p:cNvSpPr/>
          <p:nvPr/>
        </p:nvSpPr>
        <p:spPr>
          <a:xfrm rot="0" flipH="0" flipV="0">
            <a:off x="2662428" y="18506440"/>
            <a:ext cx="117347" cy="137159"/>
          </a:xfrm>
          <a:custGeom>
            <a:pathLst>
              <a:path w="977900" h="1143000">
                <a:moveTo>
                  <a:pt x="977900" y="76200"/>
                </a:moveTo>
                <a:lnTo>
                  <a:pt x="711200" y="1104900"/>
                </a:lnTo>
                <a:lnTo>
                  <a:pt x="698500" y="1117600"/>
                </a:lnTo>
                <a:lnTo>
                  <a:pt x="685800" y="1130300"/>
                </a:lnTo>
                <a:lnTo>
                  <a:pt x="673100" y="1143000"/>
                </a:lnTo>
                <a:lnTo>
                  <a:pt x="660400" y="1143000"/>
                </a:lnTo>
                <a:lnTo>
                  <a:pt x="647700" y="1143000"/>
                </a:lnTo>
                <a:lnTo>
                  <a:pt x="635000" y="1143000"/>
                </a:lnTo>
                <a:lnTo>
                  <a:pt x="622300" y="1130300"/>
                </a:lnTo>
                <a:lnTo>
                  <a:pt x="609600" y="1130300"/>
                </a:lnTo>
                <a:lnTo>
                  <a:pt x="596900" y="1117600"/>
                </a:lnTo>
                <a:lnTo>
                  <a:pt x="596900" y="1104900"/>
                </a:lnTo>
                <a:lnTo>
                  <a:pt x="596900" y="1092200"/>
                </a:lnTo>
                <a:lnTo>
                  <a:pt x="596900" y="1079500"/>
                </a:lnTo>
                <a:lnTo>
                  <a:pt x="723900" y="571500"/>
                </a:lnTo>
                <a:lnTo>
                  <a:pt x="254000" y="571500"/>
                </a:lnTo>
                <a:lnTo>
                  <a:pt x="114300" y="1104900"/>
                </a:lnTo>
                <a:lnTo>
                  <a:pt x="101600" y="1117600"/>
                </a:lnTo>
                <a:lnTo>
                  <a:pt x="101600" y="1130300"/>
                </a:lnTo>
                <a:lnTo>
                  <a:pt x="88900" y="11430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279400" y="50800"/>
                </a:lnTo>
                <a:lnTo>
                  <a:pt x="2921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12700"/>
                </a:lnTo>
                <a:lnTo>
                  <a:pt x="381000" y="25400"/>
                </a:lnTo>
                <a:lnTo>
                  <a:pt x="393700" y="50800"/>
                </a:lnTo>
                <a:lnTo>
                  <a:pt x="393700" y="63500"/>
                </a:lnTo>
                <a:lnTo>
                  <a:pt x="393700" y="76200"/>
                </a:lnTo>
                <a:lnTo>
                  <a:pt x="292100" y="457200"/>
                </a:lnTo>
                <a:lnTo>
                  <a:pt x="762000" y="457200"/>
                </a:lnTo>
                <a:lnTo>
                  <a:pt x="876300" y="50800"/>
                </a:lnTo>
                <a:lnTo>
                  <a:pt x="876300" y="25400"/>
                </a:lnTo>
                <a:lnTo>
                  <a:pt x="889000" y="12700"/>
                </a:lnTo>
                <a:lnTo>
                  <a:pt x="901700" y="12700"/>
                </a:lnTo>
                <a:lnTo>
                  <a:pt x="914400" y="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12700"/>
                </a:lnTo>
                <a:lnTo>
                  <a:pt x="965200" y="25400"/>
                </a:lnTo>
                <a:lnTo>
                  <a:pt x="977900" y="25400"/>
                </a:lnTo>
                <a:lnTo>
                  <a:pt x="977900" y="50800"/>
                </a:lnTo>
                <a:lnTo>
                  <a:pt x="977900" y="63500"/>
                </a:lnTo>
                <a:lnTo>
                  <a:pt x="977900" y="76200"/>
                </a:lnTo>
                <a:close/>
                <a:moveTo>
                  <a:pt x="977900" y="76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20" name="Picture 32620"/>
          <p:cNvPicPr>
            <a:picLocks noChangeAspect="0" noChangeArrowheads="1"/>
          </p:cNvPicPr>
          <p:nvPr/>
        </p:nvPicPr>
        <p:blipFill>
          <a:blip r:embed="rId326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59455" y="18534889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621" name="Freeform 32621"/>
          <p:cNvSpPr/>
          <p:nvPr/>
        </p:nvSpPr>
        <p:spPr>
          <a:xfrm rot="0" flipH="0" flipV="0">
            <a:off x="2871216" y="185475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22" name="Picture 32622"/>
          <p:cNvPicPr>
            <a:picLocks noChangeAspect="0" noChangeArrowheads="1"/>
          </p:cNvPicPr>
          <p:nvPr/>
        </p:nvPicPr>
        <p:blipFill>
          <a:blip r:embed="rId326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953004" y="18534889"/>
            <a:ext cx="115315" cy="121411"/>
          </a:xfrm>
          <a:prstGeom prst="rect">
            <a:avLst/>
          </a:prstGeom>
          <a:noFill/>
          <a:extLst/>
        </p:spPr>
      </p:pic>
      <p:sp>
        <p:nvSpPr>
          <p:cNvPr id="32623" name="Freeform 32623"/>
          <p:cNvSpPr/>
          <p:nvPr/>
        </p:nvSpPr>
        <p:spPr>
          <a:xfrm rot="0" flipH="0" flipV="0">
            <a:off x="3067812" y="18547588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46100"/>
                </a:lnTo>
                <a:lnTo>
                  <a:pt x="4572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304800"/>
                </a:lnTo>
                <a:lnTo>
                  <a:pt x="508000" y="2921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46100" y="2159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397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203200" y="165100"/>
                </a:lnTo>
                <a:lnTo>
                  <a:pt x="1778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304800" y="254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54000"/>
                </a:lnTo>
                <a:lnTo>
                  <a:pt x="6477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588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334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715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461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33400" y="6604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508000" y="711200"/>
                </a:lnTo>
                <a:lnTo>
                  <a:pt x="4953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55600" y="800100"/>
                </a:lnTo>
                <a:lnTo>
                  <a:pt x="3429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24" name="Picture 32624"/>
          <p:cNvPicPr>
            <a:picLocks noChangeAspect="0" noChangeArrowheads="1"/>
          </p:cNvPicPr>
          <p:nvPr/>
        </p:nvPicPr>
        <p:blipFill>
          <a:blip r:embed="rId326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43504" y="18534889"/>
            <a:ext cx="104648" cy="121411"/>
          </a:xfrm>
          <a:prstGeom prst="rect">
            <a:avLst/>
          </a:prstGeom>
          <a:noFill/>
          <a:extLst/>
        </p:spPr>
      </p:pic>
      <p:sp>
        <p:nvSpPr>
          <p:cNvPr id="32625" name="Freeform 32625"/>
          <p:cNvSpPr/>
          <p:nvPr/>
        </p:nvSpPr>
        <p:spPr>
          <a:xfrm rot="0" flipH="0" flipV="0">
            <a:off x="3240023" y="185475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57200"/>
                </a:lnTo>
                <a:lnTo>
                  <a:pt x="3937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787400" y="12700"/>
                </a:lnTo>
                <a:lnTo>
                  <a:pt x="800100" y="1270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842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26" name="Freeform 32626"/>
          <p:cNvSpPr/>
          <p:nvPr/>
        </p:nvSpPr>
        <p:spPr>
          <a:xfrm rot="0" flipH="0" flipV="0">
            <a:off x="3419855" y="18547588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27" name="Picture 32627"/>
          <p:cNvPicPr>
            <a:picLocks noChangeAspect="0" noChangeArrowheads="1"/>
          </p:cNvPicPr>
          <p:nvPr/>
        </p:nvPicPr>
        <p:blipFill>
          <a:blip r:embed="rId326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04691" y="18534889"/>
            <a:ext cx="104647" cy="121411"/>
          </a:xfrm>
          <a:prstGeom prst="rect">
            <a:avLst/>
          </a:prstGeom>
          <a:noFill/>
          <a:extLst/>
        </p:spPr>
      </p:pic>
      <p:pic>
        <p:nvPicPr>
          <p:cNvPr id="32628" name="Picture 32628"/>
          <p:cNvPicPr>
            <a:picLocks noChangeAspect="0" noChangeArrowheads="1"/>
          </p:cNvPicPr>
          <p:nvPr/>
        </p:nvPicPr>
        <p:blipFill>
          <a:blip r:embed="rId326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670808" y="18534889"/>
            <a:ext cx="189991" cy="172211"/>
          </a:xfrm>
          <a:prstGeom prst="rect">
            <a:avLst/>
          </a:prstGeom>
          <a:noFill/>
          <a:extLst/>
        </p:spPr>
      </p:pic>
      <p:sp>
        <p:nvSpPr>
          <p:cNvPr id="32629" name="Freeform 32629"/>
          <p:cNvSpPr/>
          <p:nvPr/>
        </p:nvSpPr>
        <p:spPr>
          <a:xfrm rot="0" flipH="0" flipV="0">
            <a:off x="3861815" y="18547589"/>
            <a:ext cx="83819" cy="96011"/>
          </a:xfrm>
          <a:custGeom>
            <a:pathLst>
              <a:path w="698500" h="800100">
                <a:moveTo>
                  <a:pt x="393700" y="787400"/>
                </a:moveTo>
                <a:lnTo>
                  <a:pt x="3683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800100"/>
                </a:lnTo>
                <a:lnTo>
                  <a:pt x="101600" y="8001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74700"/>
                </a:lnTo>
                <a:lnTo>
                  <a:pt x="50800" y="762000"/>
                </a:lnTo>
                <a:lnTo>
                  <a:pt x="38100" y="749300"/>
                </a:lnTo>
                <a:lnTo>
                  <a:pt x="254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25400" y="546100"/>
                </a:lnTo>
                <a:lnTo>
                  <a:pt x="25400" y="533400"/>
                </a:lnTo>
                <a:lnTo>
                  <a:pt x="38100" y="508000"/>
                </a:lnTo>
                <a:lnTo>
                  <a:pt x="50800" y="508000"/>
                </a:lnTo>
                <a:lnTo>
                  <a:pt x="63500" y="495300"/>
                </a:lnTo>
                <a:lnTo>
                  <a:pt x="76200" y="469900"/>
                </a:lnTo>
                <a:lnTo>
                  <a:pt x="88900" y="469900"/>
                </a:lnTo>
                <a:lnTo>
                  <a:pt x="101600" y="457200"/>
                </a:lnTo>
                <a:lnTo>
                  <a:pt x="114300" y="444500"/>
                </a:lnTo>
                <a:lnTo>
                  <a:pt x="127000" y="431800"/>
                </a:lnTo>
                <a:lnTo>
                  <a:pt x="139700" y="419100"/>
                </a:lnTo>
                <a:lnTo>
                  <a:pt x="152400" y="419100"/>
                </a:lnTo>
                <a:lnTo>
                  <a:pt x="165100" y="419100"/>
                </a:lnTo>
                <a:lnTo>
                  <a:pt x="508000" y="279400"/>
                </a:lnTo>
                <a:lnTo>
                  <a:pt x="533400" y="266700"/>
                </a:lnTo>
                <a:lnTo>
                  <a:pt x="546100" y="266700"/>
                </a:lnTo>
                <a:lnTo>
                  <a:pt x="558800" y="254000"/>
                </a:lnTo>
                <a:lnTo>
                  <a:pt x="571500" y="241300"/>
                </a:lnTo>
                <a:lnTo>
                  <a:pt x="571500" y="228600"/>
                </a:lnTo>
                <a:lnTo>
                  <a:pt x="584200" y="215900"/>
                </a:lnTo>
                <a:lnTo>
                  <a:pt x="584200" y="190500"/>
                </a:lnTo>
                <a:lnTo>
                  <a:pt x="584200" y="177800"/>
                </a:lnTo>
                <a:lnTo>
                  <a:pt x="584200" y="165100"/>
                </a:lnTo>
                <a:lnTo>
                  <a:pt x="584200" y="152400"/>
                </a:lnTo>
                <a:lnTo>
                  <a:pt x="571500" y="139700"/>
                </a:lnTo>
                <a:lnTo>
                  <a:pt x="558800" y="127000"/>
                </a:lnTo>
                <a:lnTo>
                  <a:pt x="546100" y="1270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31800" y="127000"/>
                </a:lnTo>
                <a:lnTo>
                  <a:pt x="419100" y="127000"/>
                </a:lnTo>
                <a:lnTo>
                  <a:pt x="393700" y="127000"/>
                </a:lnTo>
                <a:lnTo>
                  <a:pt x="381000" y="127000"/>
                </a:lnTo>
                <a:lnTo>
                  <a:pt x="368300" y="139700"/>
                </a:lnTo>
                <a:lnTo>
                  <a:pt x="342900" y="139700"/>
                </a:lnTo>
                <a:lnTo>
                  <a:pt x="330200" y="139700"/>
                </a:lnTo>
                <a:lnTo>
                  <a:pt x="317500" y="152400"/>
                </a:lnTo>
                <a:lnTo>
                  <a:pt x="304800" y="152400"/>
                </a:lnTo>
                <a:lnTo>
                  <a:pt x="292100" y="165100"/>
                </a:lnTo>
                <a:lnTo>
                  <a:pt x="279400" y="165100"/>
                </a:lnTo>
                <a:lnTo>
                  <a:pt x="254000" y="177800"/>
                </a:lnTo>
                <a:lnTo>
                  <a:pt x="228600" y="177800"/>
                </a:lnTo>
                <a:lnTo>
                  <a:pt x="215900" y="165100"/>
                </a:lnTo>
                <a:lnTo>
                  <a:pt x="203200" y="152400"/>
                </a:lnTo>
                <a:lnTo>
                  <a:pt x="2032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190500" y="101600"/>
                </a:lnTo>
                <a:lnTo>
                  <a:pt x="203200" y="88900"/>
                </a:lnTo>
                <a:lnTo>
                  <a:pt x="215900" y="76200"/>
                </a:lnTo>
                <a:lnTo>
                  <a:pt x="215900" y="63500"/>
                </a:lnTo>
                <a:lnTo>
                  <a:pt x="228600" y="63500"/>
                </a:lnTo>
                <a:lnTo>
                  <a:pt x="241300" y="50800"/>
                </a:lnTo>
                <a:lnTo>
                  <a:pt x="254000" y="50800"/>
                </a:lnTo>
                <a:lnTo>
                  <a:pt x="266700" y="50800"/>
                </a:lnTo>
                <a:lnTo>
                  <a:pt x="279400" y="38100"/>
                </a:lnTo>
                <a:lnTo>
                  <a:pt x="304800" y="38100"/>
                </a:lnTo>
                <a:lnTo>
                  <a:pt x="317500" y="25400"/>
                </a:lnTo>
                <a:lnTo>
                  <a:pt x="330200" y="25400"/>
                </a:lnTo>
                <a:lnTo>
                  <a:pt x="342900" y="254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19100" y="12700"/>
                </a:lnTo>
                <a:lnTo>
                  <a:pt x="431800" y="12700"/>
                </a:lnTo>
                <a:lnTo>
                  <a:pt x="457200" y="12700"/>
                </a:lnTo>
                <a:lnTo>
                  <a:pt x="4699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47700" y="50800"/>
                </a:lnTo>
                <a:lnTo>
                  <a:pt x="660400" y="63500"/>
                </a:lnTo>
                <a:lnTo>
                  <a:pt x="673100" y="76200"/>
                </a:lnTo>
                <a:lnTo>
                  <a:pt x="685800" y="88900"/>
                </a:lnTo>
                <a:lnTo>
                  <a:pt x="685800" y="1016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698500" y="190500"/>
                </a:lnTo>
                <a:lnTo>
                  <a:pt x="698500" y="203200"/>
                </a:lnTo>
                <a:lnTo>
                  <a:pt x="698500" y="215900"/>
                </a:lnTo>
                <a:lnTo>
                  <a:pt x="685800" y="228600"/>
                </a:lnTo>
                <a:lnTo>
                  <a:pt x="685800" y="241300"/>
                </a:lnTo>
                <a:lnTo>
                  <a:pt x="673100" y="266700"/>
                </a:lnTo>
                <a:lnTo>
                  <a:pt x="673100" y="279400"/>
                </a:lnTo>
                <a:lnTo>
                  <a:pt x="660400" y="292100"/>
                </a:lnTo>
                <a:lnTo>
                  <a:pt x="647700" y="3048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223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190500" y="520700"/>
                </a:lnTo>
                <a:lnTo>
                  <a:pt x="1778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397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27000" y="673100"/>
                </a:lnTo>
                <a:lnTo>
                  <a:pt x="139700" y="6858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19100" y="660400"/>
                </a:lnTo>
                <a:lnTo>
                  <a:pt x="431800" y="660400"/>
                </a:lnTo>
                <a:lnTo>
                  <a:pt x="444500" y="647700"/>
                </a:lnTo>
                <a:lnTo>
                  <a:pt x="457200" y="647700"/>
                </a:lnTo>
                <a:lnTo>
                  <a:pt x="482600" y="647700"/>
                </a:lnTo>
                <a:lnTo>
                  <a:pt x="495300" y="635000"/>
                </a:lnTo>
                <a:lnTo>
                  <a:pt x="508000" y="635000"/>
                </a:lnTo>
                <a:lnTo>
                  <a:pt x="520700" y="635000"/>
                </a:lnTo>
                <a:lnTo>
                  <a:pt x="533400" y="635000"/>
                </a:lnTo>
                <a:lnTo>
                  <a:pt x="546100" y="635000"/>
                </a:lnTo>
                <a:lnTo>
                  <a:pt x="558800" y="647700"/>
                </a:lnTo>
                <a:lnTo>
                  <a:pt x="571500" y="660400"/>
                </a:lnTo>
                <a:lnTo>
                  <a:pt x="571500" y="673100"/>
                </a:lnTo>
                <a:lnTo>
                  <a:pt x="5715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36600"/>
                </a:lnTo>
                <a:lnTo>
                  <a:pt x="533400" y="749300"/>
                </a:lnTo>
                <a:lnTo>
                  <a:pt x="508000" y="749300"/>
                </a:lnTo>
                <a:lnTo>
                  <a:pt x="495300" y="762000"/>
                </a:lnTo>
                <a:lnTo>
                  <a:pt x="482600" y="7620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31800" y="774700"/>
                </a:lnTo>
                <a:lnTo>
                  <a:pt x="406400" y="774700"/>
                </a:lnTo>
                <a:lnTo>
                  <a:pt x="393700" y="787400"/>
                </a:lnTo>
                <a:close/>
                <a:moveTo>
                  <a:pt x="393700" y="787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30" name="Picture 32630"/>
          <p:cNvPicPr>
            <a:picLocks noChangeAspect="0" noChangeArrowheads="1"/>
          </p:cNvPicPr>
          <p:nvPr/>
        </p:nvPicPr>
        <p:blipFill>
          <a:blip r:embed="rId326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939032" y="18534889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631" name="Freeform 32631"/>
          <p:cNvSpPr/>
          <p:nvPr/>
        </p:nvSpPr>
        <p:spPr>
          <a:xfrm rot="0" flipH="0" flipV="0">
            <a:off x="4052315" y="185475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32" name="Picture 32632"/>
          <p:cNvPicPr>
            <a:picLocks noChangeAspect="0" noChangeArrowheads="1"/>
          </p:cNvPicPr>
          <p:nvPr/>
        </p:nvPicPr>
        <p:blipFill>
          <a:blip r:embed="rId326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29532" y="18493740"/>
            <a:ext cx="72644" cy="162560"/>
          </a:xfrm>
          <a:prstGeom prst="rect">
            <a:avLst/>
          </a:prstGeom>
          <a:noFill/>
          <a:extLst/>
        </p:spPr>
      </p:pic>
      <p:sp>
        <p:nvSpPr>
          <p:cNvPr id="32633" name="Freeform 32633"/>
          <p:cNvSpPr/>
          <p:nvPr/>
        </p:nvSpPr>
        <p:spPr>
          <a:xfrm rot="0" flipH="0" flipV="0">
            <a:off x="4177284" y="18547588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55600" y="6858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47700"/>
                </a:lnTo>
                <a:lnTo>
                  <a:pt x="419100" y="635000"/>
                </a:lnTo>
                <a:lnTo>
                  <a:pt x="431800" y="609600"/>
                </a:lnTo>
                <a:lnTo>
                  <a:pt x="4445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57200" y="558800"/>
                </a:lnTo>
                <a:lnTo>
                  <a:pt x="457200" y="546100"/>
                </a:lnTo>
                <a:lnTo>
                  <a:pt x="457200" y="533400"/>
                </a:lnTo>
                <a:lnTo>
                  <a:pt x="4572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79400" y="3683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304800"/>
                </a:lnTo>
                <a:lnTo>
                  <a:pt x="520700" y="2921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46100" y="2159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270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17500" y="139700"/>
                </a:lnTo>
                <a:lnTo>
                  <a:pt x="2921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27000"/>
                </a:lnTo>
                <a:lnTo>
                  <a:pt x="1651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413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304800" y="254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71500" y="254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47700" y="114300"/>
                </a:lnTo>
                <a:lnTo>
                  <a:pt x="660400" y="127000"/>
                </a:lnTo>
                <a:lnTo>
                  <a:pt x="6604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54000"/>
                </a:lnTo>
                <a:lnTo>
                  <a:pt x="6477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58800" y="393700"/>
                </a:lnTo>
                <a:lnTo>
                  <a:pt x="546100" y="393700"/>
                </a:lnTo>
                <a:lnTo>
                  <a:pt x="5334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71500" y="4953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71500" y="558800"/>
                </a:lnTo>
                <a:lnTo>
                  <a:pt x="571500" y="571500"/>
                </a:lnTo>
                <a:lnTo>
                  <a:pt x="558800" y="596900"/>
                </a:lnTo>
                <a:lnTo>
                  <a:pt x="558800" y="609600"/>
                </a:lnTo>
                <a:lnTo>
                  <a:pt x="546100" y="635000"/>
                </a:lnTo>
                <a:lnTo>
                  <a:pt x="546100" y="647700"/>
                </a:lnTo>
                <a:lnTo>
                  <a:pt x="533400" y="660400"/>
                </a:lnTo>
                <a:lnTo>
                  <a:pt x="520700" y="685800"/>
                </a:lnTo>
                <a:lnTo>
                  <a:pt x="520700" y="698500"/>
                </a:lnTo>
                <a:lnTo>
                  <a:pt x="508000" y="711200"/>
                </a:lnTo>
                <a:lnTo>
                  <a:pt x="4953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69900" y="749300"/>
                </a:lnTo>
                <a:lnTo>
                  <a:pt x="457200" y="762000"/>
                </a:lnTo>
                <a:lnTo>
                  <a:pt x="4445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55600" y="800100"/>
                </a:lnTo>
                <a:lnTo>
                  <a:pt x="342900" y="800100"/>
                </a:lnTo>
                <a:lnTo>
                  <a:pt x="330200" y="8001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34" name="Picture 32634"/>
          <p:cNvPicPr>
            <a:picLocks noChangeAspect="0" noChangeArrowheads="1"/>
          </p:cNvPicPr>
          <p:nvPr/>
        </p:nvPicPr>
        <p:blipFill>
          <a:blip r:embed="rId326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251451" y="18534889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635" name="Freeform 32635"/>
          <p:cNvSpPr/>
          <p:nvPr/>
        </p:nvSpPr>
        <p:spPr>
          <a:xfrm rot="0" flipH="0" flipV="0">
            <a:off x="4367783" y="18547589"/>
            <a:ext cx="88391" cy="117347"/>
          </a:xfrm>
          <a:custGeom>
            <a:pathLst>
              <a:path w="736600" h="977900">
                <a:moveTo>
                  <a:pt x="5334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71500" y="685800"/>
                </a:lnTo>
                <a:lnTo>
                  <a:pt x="622300" y="685800"/>
                </a:lnTo>
                <a:lnTo>
                  <a:pt x="647700" y="685800"/>
                </a:lnTo>
                <a:lnTo>
                  <a:pt x="660400" y="698500"/>
                </a:lnTo>
                <a:lnTo>
                  <a:pt x="660400" y="711200"/>
                </a:lnTo>
                <a:lnTo>
                  <a:pt x="673100" y="723900"/>
                </a:lnTo>
                <a:lnTo>
                  <a:pt x="673100" y="736600"/>
                </a:lnTo>
                <a:lnTo>
                  <a:pt x="673100" y="749300"/>
                </a:lnTo>
                <a:lnTo>
                  <a:pt x="622300" y="927100"/>
                </a:lnTo>
                <a:lnTo>
                  <a:pt x="609600" y="952500"/>
                </a:lnTo>
                <a:lnTo>
                  <a:pt x="609600" y="965200"/>
                </a:lnTo>
                <a:lnTo>
                  <a:pt x="596900" y="965200"/>
                </a:lnTo>
                <a:lnTo>
                  <a:pt x="584200" y="977900"/>
                </a:lnTo>
                <a:lnTo>
                  <a:pt x="571500" y="977900"/>
                </a:lnTo>
                <a:lnTo>
                  <a:pt x="546100" y="977900"/>
                </a:lnTo>
                <a:lnTo>
                  <a:pt x="533400" y="965200"/>
                </a:lnTo>
                <a:lnTo>
                  <a:pt x="533400" y="952500"/>
                </a:lnTo>
                <a:lnTo>
                  <a:pt x="520700" y="939800"/>
                </a:lnTo>
                <a:lnTo>
                  <a:pt x="508000" y="927100"/>
                </a:lnTo>
                <a:lnTo>
                  <a:pt x="508000" y="914400"/>
                </a:lnTo>
                <a:lnTo>
                  <a:pt x="508000" y="901700"/>
                </a:lnTo>
                <a:lnTo>
                  <a:pt x="533400" y="800100"/>
                </a:lnTo>
                <a:close/>
                <a:moveTo>
                  <a:pt x="5334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36" name="Picture 32636"/>
          <p:cNvPicPr>
            <a:picLocks noChangeAspect="0" noChangeArrowheads="1"/>
          </p:cNvPicPr>
          <p:nvPr/>
        </p:nvPicPr>
        <p:blipFill>
          <a:blip r:embed="rId326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455667" y="18493740"/>
            <a:ext cx="141732" cy="162560"/>
          </a:xfrm>
          <a:prstGeom prst="rect">
            <a:avLst/>
          </a:prstGeom>
          <a:noFill/>
          <a:extLst/>
        </p:spPr>
      </p:pic>
      <p:sp>
        <p:nvSpPr>
          <p:cNvPr id="32637" name="Freeform 32637"/>
          <p:cNvSpPr/>
          <p:nvPr/>
        </p:nvSpPr>
        <p:spPr>
          <a:xfrm rot="0" flipH="0" flipV="0">
            <a:off x="4652772" y="185475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38" name="Picture 32638"/>
          <p:cNvPicPr>
            <a:picLocks noChangeAspect="0" noChangeArrowheads="1"/>
          </p:cNvPicPr>
          <p:nvPr/>
        </p:nvPicPr>
        <p:blipFill>
          <a:blip r:embed="rId326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736083" y="18534889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639" name="Freeform 32639"/>
          <p:cNvSpPr/>
          <p:nvPr/>
        </p:nvSpPr>
        <p:spPr>
          <a:xfrm rot="0" flipH="0" flipV="0">
            <a:off x="4850892" y="18547588"/>
            <a:ext cx="77723" cy="96011"/>
          </a:xfrm>
          <a:custGeom>
            <a:pathLst>
              <a:path w="6477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47700"/>
                </a:lnTo>
                <a:lnTo>
                  <a:pt x="406400" y="6350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31800" y="571500"/>
                </a:lnTo>
                <a:lnTo>
                  <a:pt x="444500" y="5588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31800" y="5080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699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41300" y="419100"/>
                </a:lnTo>
                <a:lnTo>
                  <a:pt x="241300" y="4064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207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08000" y="139700"/>
                </a:lnTo>
                <a:lnTo>
                  <a:pt x="508000" y="127000"/>
                </a:lnTo>
                <a:lnTo>
                  <a:pt x="4826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778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762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65100"/>
                </a:lnTo>
                <a:lnTo>
                  <a:pt x="647700" y="177800"/>
                </a:lnTo>
                <a:lnTo>
                  <a:pt x="647700" y="1905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350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080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3937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40" name="Freeform 32640"/>
          <p:cNvSpPr/>
          <p:nvPr/>
        </p:nvSpPr>
        <p:spPr>
          <a:xfrm rot="0" flipH="0" flipV="0">
            <a:off x="4931664" y="185475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41" name="Picture 32641"/>
          <p:cNvPicPr>
            <a:picLocks noChangeAspect="0" noChangeArrowheads="1"/>
          </p:cNvPicPr>
          <p:nvPr/>
        </p:nvPicPr>
        <p:blipFill>
          <a:blip r:embed="rId326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013451" y="18534889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642" name="Freeform 32642"/>
          <p:cNvSpPr/>
          <p:nvPr/>
        </p:nvSpPr>
        <p:spPr>
          <a:xfrm rot="0" flipH="0" flipV="0">
            <a:off x="5141976" y="18547588"/>
            <a:ext cx="76199" cy="96011"/>
          </a:xfrm>
          <a:custGeom>
            <a:pathLst>
              <a:path w="635000" h="800100">
                <a:moveTo>
                  <a:pt x="457200" y="7620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762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667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508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270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508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43" name="Freeform 32643"/>
          <p:cNvSpPr/>
          <p:nvPr/>
        </p:nvSpPr>
        <p:spPr>
          <a:xfrm rot="0" flipH="0" flipV="0">
            <a:off x="5221224" y="185475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44" name="Freeform 32644"/>
          <p:cNvSpPr/>
          <p:nvPr/>
        </p:nvSpPr>
        <p:spPr>
          <a:xfrm rot="0" flipH="0" flipV="0">
            <a:off x="5306568" y="18547588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45" name="Freeform 32645"/>
          <p:cNvSpPr/>
          <p:nvPr/>
        </p:nvSpPr>
        <p:spPr>
          <a:xfrm rot="0" flipH="0" flipV="0">
            <a:off x="5430012" y="185475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46" name="Picture 32646"/>
          <p:cNvPicPr>
            <a:picLocks noChangeAspect="0" noChangeArrowheads="1"/>
          </p:cNvPicPr>
          <p:nvPr/>
        </p:nvPicPr>
        <p:blipFill>
          <a:blip r:embed="rId326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584952" y="185348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647" name="Freeform 32647"/>
          <p:cNvSpPr/>
          <p:nvPr/>
        </p:nvSpPr>
        <p:spPr>
          <a:xfrm rot="0" flipH="0" flipV="0">
            <a:off x="5686044" y="18547589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15900"/>
                </a:lnTo>
                <a:lnTo>
                  <a:pt x="114300" y="190500"/>
                </a:lnTo>
                <a:lnTo>
                  <a:pt x="127000" y="1778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77800" y="889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508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286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48" name="Picture 32648"/>
          <p:cNvPicPr>
            <a:picLocks noChangeAspect="0" noChangeArrowheads="1"/>
          </p:cNvPicPr>
          <p:nvPr/>
        </p:nvPicPr>
        <p:blipFill>
          <a:blip r:embed="rId326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744972" y="18493740"/>
            <a:ext cx="160527" cy="162560"/>
          </a:xfrm>
          <a:prstGeom prst="rect">
            <a:avLst/>
          </a:prstGeom>
          <a:noFill/>
          <a:extLst/>
        </p:spPr>
      </p:pic>
      <p:sp>
        <p:nvSpPr>
          <p:cNvPr id="32649" name="Freeform 32649"/>
          <p:cNvSpPr/>
          <p:nvPr/>
        </p:nvSpPr>
        <p:spPr>
          <a:xfrm rot="0" flipH="0" flipV="0">
            <a:off x="5875019" y="18629884"/>
            <a:ext cx="27431" cy="41147"/>
          </a:xfrm>
          <a:custGeom>
            <a:pathLst>
              <a:path w="228600" h="342900">
                <a:moveTo>
                  <a:pt x="127000" y="38100"/>
                </a:moveTo>
                <a:lnTo>
                  <a:pt x="139700" y="254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215900" y="25400"/>
                </a:lnTo>
                <a:lnTo>
                  <a:pt x="228600" y="38100"/>
                </a:lnTo>
                <a:lnTo>
                  <a:pt x="228600" y="50800"/>
                </a:lnTo>
                <a:lnTo>
                  <a:pt x="228600" y="63500"/>
                </a:lnTo>
                <a:lnTo>
                  <a:pt x="228600" y="76200"/>
                </a:lnTo>
                <a:lnTo>
                  <a:pt x="228600" y="88900"/>
                </a:lnTo>
                <a:lnTo>
                  <a:pt x="101600" y="317500"/>
                </a:lnTo>
                <a:lnTo>
                  <a:pt x="101600" y="330200"/>
                </a:lnTo>
                <a:lnTo>
                  <a:pt x="88900" y="342900"/>
                </a:lnTo>
                <a:lnTo>
                  <a:pt x="63500" y="342900"/>
                </a:lnTo>
                <a:lnTo>
                  <a:pt x="38100" y="3429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66700"/>
                </a:lnTo>
                <a:lnTo>
                  <a:pt x="127000" y="38100"/>
                </a:lnTo>
                <a:close/>
                <a:moveTo>
                  <a:pt x="1270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50" name="Picture 32650"/>
          <p:cNvPicPr>
            <a:picLocks noChangeAspect="0" noChangeArrowheads="1"/>
          </p:cNvPicPr>
          <p:nvPr/>
        </p:nvPicPr>
        <p:blipFill>
          <a:blip r:embed="rId326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985764" y="18534889"/>
            <a:ext cx="118364" cy="121411"/>
          </a:xfrm>
          <a:prstGeom prst="rect">
            <a:avLst/>
          </a:prstGeom>
          <a:noFill/>
          <a:extLst/>
        </p:spPr>
      </p:pic>
      <p:sp>
        <p:nvSpPr>
          <p:cNvPr id="32651" name="Freeform 32651"/>
          <p:cNvSpPr/>
          <p:nvPr/>
        </p:nvSpPr>
        <p:spPr>
          <a:xfrm rot="0" flipH="0" flipV="0">
            <a:off x="6088379" y="18547589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588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749300" y="101600"/>
                </a:lnTo>
                <a:lnTo>
                  <a:pt x="419100" y="368300"/>
                </a:lnTo>
                <a:lnTo>
                  <a:pt x="584200" y="723900"/>
                </a:lnTo>
                <a:lnTo>
                  <a:pt x="596900" y="736600"/>
                </a:lnTo>
                <a:lnTo>
                  <a:pt x="596900" y="7493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52" name="Picture 32652"/>
          <p:cNvPicPr>
            <a:picLocks noChangeAspect="0" noChangeArrowheads="1"/>
          </p:cNvPicPr>
          <p:nvPr/>
        </p:nvPicPr>
        <p:blipFill>
          <a:blip r:embed="rId326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167120" y="18493740"/>
            <a:ext cx="347979" cy="162560"/>
          </a:xfrm>
          <a:prstGeom prst="rect">
            <a:avLst/>
          </a:prstGeom>
          <a:noFill/>
          <a:extLst/>
        </p:spPr>
      </p:pic>
      <p:sp>
        <p:nvSpPr>
          <p:cNvPr id="32653" name="Freeform 32653"/>
          <p:cNvSpPr/>
          <p:nvPr/>
        </p:nvSpPr>
        <p:spPr>
          <a:xfrm rot="0" flipH="0" flipV="0">
            <a:off x="6502908" y="18547588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54" name="Picture 32654"/>
          <p:cNvPicPr>
            <a:picLocks noChangeAspect="0" noChangeArrowheads="1"/>
          </p:cNvPicPr>
          <p:nvPr/>
        </p:nvPicPr>
        <p:blipFill>
          <a:blip r:embed="rId326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86219" y="18503900"/>
            <a:ext cx="525780" cy="152400"/>
          </a:xfrm>
          <a:prstGeom prst="rect">
            <a:avLst/>
          </a:prstGeom>
          <a:noFill/>
          <a:extLst/>
        </p:spPr>
      </p:pic>
      <p:sp>
        <p:nvSpPr>
          <p:cNvPr id="32655" name="Freeform 32655"/>
          <p:cNvSpPr/>
          <p:nvPr/>
        </p:nvSpPr>
        <p:spPr>
          <a:xfrm rot="0" flipH="0" flipV="0">
            <a:off x="7114032" y="185475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56" name="Picture 32656"/>
          <p:cNvPicPr>
            <a:picLocks noChangeAspect="0" noChangeArrowheads="1"/>
          </p:cNvPicPr>
          <p:nvPr/>
        </p:nvPicPr>
        <p:blipFill>
          <a:blip r:embed="rId326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220204" y="18534889"/>
            <a:ext cx="101600" cy="121411"/>
          </a:xfrm>
          <a:prstGeom prst="rect">
            <a:avLst/>
          </a:prstGeom>
          <a:noFill/>
          <a:extLst/>
        </p:spPr>
      </p:pic>
      <p:sp>
        <p:nvSpPr>
          <p:cNvPr id="32657" name="Freeform 32657"/>
          <p:cNvSpPr/>
          <p:nvPr/>
        </p:nvSpPr>
        <p:spPr>
          <a:xfrm rot="0" flipH="0" flipV="0">
            <a:off x="7400544" y="18547588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508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82600" y="3048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397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15900" y="1778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651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127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50800"/>
                </a:lnTo>
                <a:lnTo>
                  <a:pt x="622300" y="762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461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953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429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58" name="Picture 32658"/>
          <p:cNvPicPr>
            <a:picLocks noChangeAspect="0" noChangeArrowheads="1"/>
          </p:cNvPicPr>
          <p:nvPr/>
        </p:nvPicPr>
        <p:blipFill>
          <a:blip r:embed="rId326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73188" y="18534889"/>
            <a:ext cx="113791" cy="121411"/>
          </a:xfrm>
          <a:prstGeom prst="rect">
            <a:avLst/>
          </a:prstGeom>
          <a:noFill/>
          <a:extLst/>
        </p:spPr>
      </p:pic>
      <p:pic>
        <p:nvPicPr>
          <p:cNvPr id="32659" name="Picture 32659"/>
          <p:cNvPicPr>
            <a:picLocks noChangeAspect="0" noChangeArrowheads="1"/>
          </p:cNvPicPr>
          <p:nvPr/>
        </p:nvPicPr>
        <p:blipFill>
          <a:blip r:embed="rId326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656067" y="18493740"/>
            <a:ext cx="192532" cy="162560"/>
          </a:xfrm>
          <a:prstGeom prst="rect">
            <a:avLst/>
          </a:prstGeom>
          <a:noFill/>
          <a:extLst/>
        </p:spPr>
      </p:pic>
      <p:sp>
        <p:nvSpPr>
          <p:cNvPr id="32660" name="Freeform 32660"/>
          <p:cNvSpPr/>
          <p:nvPr/>
        </p:nvSpPr>
        <p:spPr>
          <a:xfrm rot="0" flipH="0" flipV="0">
            <a:off x="7844028" y="18547588"/>
            <a:ext cx="79247" cy="96011"/>
          </a:xfrm>
          <a:custGeom>
            <a:pathLst>
              <a:path w="660400" h="800100">
                <a:moveTo>
                  <a:pt x="381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55600" y="6858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47700"/>
                </a:lnTo>
                <a:lnTo>
                  <a:pt x="419100" y="635000"/>
                </a:lnTo>
                <a:lnTo>
                  <a:pt x="431800" y="609600"/>
                </a:lnTo>
                <a:lnTo>
                  <a:pt x="4445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57200" y="558800"/>
                </a:lnTo>
                <a:lnTo>
                  <a:pt x="457200" y="546100"/>
                </a:lnTo>
                <a:lnTo>
                  <a:pt x="457200" y="533400"/>
                </a:lnTo>
                <a:lnTo>
                  <a:pt x="4572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79400" y="3683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318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304800"/>
                </a:lnTo>
                <a:lnTo>
                  <a:pt x="520700" y="2921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46100" y="2159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461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270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17500" y="139700"/>
                </a:lnTo>
                <a:lnTo>
                  <a:pt x="2921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27000"/>
                </a:lnTo>
                <a:lnTo>
                  <a:pt x="1651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413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92100" y="25400"/>
                </a:lnTo>
                <a:lnTo>
                  <a:pt x="304800" y="254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71500" y="254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47700" y="114300"/>
                </a:lnTo>
                <a:lnTo>
                  <a:pt x="660400" y="127000"/>
                </a:lnTo>
                <a:lnTo>
                  <a:pt x="6604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54000"/>
                </a:lnTo>
                <a:lnTo>
                  <a:pt x="647700" y="266700"/>
                </a:lnTo>
                <a:lnTo>
                  <a:pt x="635000" y="292100"/>
                </a:lnTo>
                <a:lnTo>
                  <a:pt x="6350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58800" y="393700"/>
                </a:lnTo>
                <a:lnTo>
                  <a:pt x="546100" y="393700"/>
                </a:lnTo>
                <a:lnTo>
                  <a:pt x="5334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71500" y="4953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71500" y="558800"/>
                </a:lnTo>
                <a:lnTo>
                  <a:pt x="571500" y="571500"/>
                </a:lnTo>
                <a:lnTo>
                  <a:pt x="558800" y="596900"/>
                </a:lnTo>
                <a:lnTo>
                  <a:pt x="558800" y="609600"/>
                </a:lnTo>
                <a:lnTo>
                  <a:pt x="546100" y="635000"/>
                </a:lnTo>
                <a:lnTo>
                  <a:pt x="546100" y="647700"/>
                </a:lnTo>
                <a:lnTo>
                  <a:pt x="533400" y="660400"/>
                </a:lnTo>
                <a:lnTo>
                  <a:pt x="520700" y="685800"/>
                </a:lnTo>
                <a:lnTo>
                  <a:pt x="520700" y="698500"/>
                </a:lnTo>
                <a:lnTo>
                  <a:pt x="508000" y="711200"/>
                </a:lnTo>
                <a:lnTo>
                  <a:pt x="4953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69900" y="749300"/>
                </a:lnTo>
                <a:lnTo>
                  <a:pt x="457200" y="762000"/>
                </a:lnTo>
                <a:lnTo>
                  <a:pt x="4445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800100"/>
                </a:lnTo>
                <a:lnTo>
                  <a:pt x="342900" y="800100"/>
                </a:lnTo>
                <a:lnTo>
                  <a:pt x="330200" y="8001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close/>
                <a:moveTo>
                  <a:pt x="381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61" name="Freeform 32661"/>
          <p:cNvSpPr/>
          <p:nvPr/>
        </p:nvSpPr>
        <p:spPr>
          <a:xfrm rot="0" flipH="0" flipV="0">
            <a:off x="7926323" y="18547588"/>
            <a:ext cx="86867" cy="96011"/>
          </a:xfrm>
          <a:custGeom>
            <a:pathLst>
              <a:path w="7239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101600"/>
                </a:lnTo>
                <a:lnTo>
                  <a:pt x="7112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23900" y="165100"/>
                </a:lnTo>
                <a:lnTo>
                  <a:pt x="723900" y="177800"/>
                </a:lnTo>
                <a:lnTo>
                  <a:pt x="723900" y="190500"/>
                </a:lnTo>
                <a:lnTo>
                  <a:pt x="7239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588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62" name="Picture 32662"/>
          <p:cNvPicPr>
            <a:picLocks noChangeAspect="0" noChangeArrowheads="1"/>
          </p:cNvPicPr>
          <p:nvPr/>
        </p:nvPicPr>
        <p:blipFill>
          <a:blip r:embed="rId326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008111" y="18534889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2663" name="Freeform 32663"/>
          <p:cNvSpPr/>
          <p:nvPr/>
        </p:nvSpPr>
        <p:spPr>
          <a:xfrm rot="0" flipH="0" flipV="0">
            <a:off x="8121395" y="18547588"/>
            <a:ext cx="77723" cy="96011"/>
          </a:xfrm>
          <a:custGeom>
            <a:pathLst>
              <a:path w="647700" h="800100">
                <a:moveTo>
                  <a:pt x="457200" y="7620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55600" y="736600"/>
                </a:lnTo>
                <a:lnTo>
                  <a:pt x="419100" y="457200"/>
                </a:lnTo>
                <a:lnTo>
                  <a:pt x="1905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397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393700"/>
                </a:lnTo>
                <a:lnTo>
                  <a:pt x="38100" y="381000"/>
                </a:lnTo>
                <a:lnTo>
                  <a:pt x="25400" y="368300"/>
                </a:lnTo>
                <a:lnTo>
                  <a:pt x="25400" y="3556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79400"/>
                </a:lnTo>
                <a:lnTo>
                  <a:pt x="12700" y="266700"/>
                </a:lnTo>
                <a:lnTo>
                  <a:pt x="12700" y="241300"/>
                </a:lnTo>
                <a:lnTo>
                  <a:pt x="12700" y="228600"/>
                </a:lnTo>
                <a:lnTo>
                  <a:pt x="63500" y="508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14300" y="0"/>
                </a:lnTo>
                <a:lnTo>
                  <a:pt x="139700" y="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65100" y="25400"/>
                </a:lnTo>
                <a:lnTo>
                  <a:pt x="177800" y="50800"/>
                </a:lnTo>
                <a:lnTo>
                  <a:pt x="177800" y="63500"/>
                </a:lnTo>
                <a:lnTo>
                  <a:pt x="177800" y="76200"/>
                </a:lnTo>
                <a:lnTo>
                  <a:pt x="127000" y="2286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270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508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64" name="Freeform 32664"/>
          <p:cNvSpPr/>
          <p:nvPr/>
        </p:nvSpPr>
        <p:spPr>
          <a:xfrm rot="0" flipH="0" flipV="0">
            <a:off x="8196072" y="185475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65" name="Picture 32665"/>
          <p:cNvPicPr>
            <a:picLocks noChangeAspect="0" noChangeArrowheads="1"/>
          </p:cNvPicPr>
          <p:nvPr/>
        </p:nvPicPr>
        <p:blipFill>
          <a:blip r:embed="rId326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279384" y="18534889"/>
            <a:ext cx="106171" cy="121411"/>
          </a:xfrm>
          <a:prstGeom prst="rect">
            <a:avLst/>
          </a:prstGeom>
          <a:noFill/>
          <a:extLst/>
        </p:spPr>
      </p:pic>
      <p:pic>
        <p:nvPicPr>
          <p:cNvPr id="32666" name="Picture 32666"/>
          <p:cNvPicPr>
            <a:picLocks noChangeAspect="0" noChangeArrowheads="1"/>
          </p:cNvPicPr>
          <p:nvPr/>
        </p:nvPicPr>
        <p:blipFill>
          <a:blip r:embed="rId326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447023" y="18493740"/>
            <a:ext cx="106172" cy="162560"/>
          </a:xfrm>
          <a:prstGeom prst="rect">
            <a:avLst/>
          </a:prstGeom>
          <a:noFill/>
          <a:extLst/>
        </p:spPr>
      </p:pic>
      <p:sp>
        <p:nvSpPr>
          <p:cNvPr id="32667" name="Freeform 32667"/>
          <p:cNvSpPr/>
          <p:nvPr/>
        </p:nvSpPr>
        <p:spPr>
          <a:xfrm rot="0" flipH="0" flipV="0">
            <a:off x="8548116" y="185475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68" name="Freeform 32668"/>
          <p:cNvSpPr/>
          <p:nvPr/>
        </p:nvSpPr>
        <p:spPr>
          <a:xfrm rot="0" flipH="0" flipV="0">
            <a:off x="8633459" y="18547589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588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68300"/>
                </a:lnTo>
                <a:lnTo>
                  <a:pt x="584200" y="723900"/>
                </a:lnTo>
                <a:lnTo>
                  <a:pt x="596900" y="736600"/>
                </a:lnTo>
                <a:lnTo>
                  <a:pt x="5969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69" name="Picture 32669"/>
          <p:cNvPicPr>
            <a:picLocks noChangeAspect="0" noChangeArrowheads="1"/>
          </p:cNvPicPr>
          <p:nvPr/>
        </p:nvPicPr>
        <p:blipFill>
          <a:blip r:embed="rId326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718295" y="185348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2670" name="Freeform 32670"/>
          <p:cNvSpPr/>
          <p:nvPr/>
        </p:nvSpPr>
        <p:spPr>
          <a:xfrm rot="0" flipH="0" flipV="0">
            <a:off x="8814815" y="185475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71" name="Picture 32671"/>
          <p:cNvPicPr>
            <a:picLocks noChangeAspect="0" noChangeArrowheads="1"/>
          </p:cNvPicPr>
          <p:nvPr/>
        </p:nvPicPr>
        <p:blipFill>
          <a:blip r:embed="rId326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896604" y="18534889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672" name="Freeform 32672"/>
          <p:cNvSpPr/>
          <p:nvPr/>
        </p:nvSpPr>
        <p:spPr>
          <a:xfrm rot="0" flipH="0" flipV="0">
            <a:off x="9009887" y="185475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73" name="Freeform 32673"/>
          <p:cNvSpPr/>
          <p:nvPr/>
        </p:nvSpPr>
        <p:spPr>
          <a:xfrm rot="0" flipH="0" flipV="0">
            <a:off x="9099803" y="185475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74" name="Picture 32674"/>
          <p:cNvPicPr>
            <a:picLocks noChangeAspect="0" noChangeArrowheads="1"/>
          </p:cNvPicPr>
          <p:nvPr/>
        </p:nvPicPr>
        <p:blipFill>
          <a:blip r:embed="rId326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177019" y="18534889"/>
            <a:ext cx="118364" cy="121411"/>
          </a:xfrm>
          <a:prstGeom prst="rect">
            <a:avLst/>
          </a:prstGeom>
          <a:noFill/>
          <a:extLst/>
        </p:spPr>
      </p:pic>
      <p:pic>
        <p:nvPicPr>
          <p:cNvPr id="32675" name="Picture 32675"/>
          <p:cNvPicPr>
            <a:picLocks noChangeAspect="0" noChangeArrowheads="1"/>
          </p:cNvPicPr>
          <p:nvPr/>
        </p:nvPicPr>
        <p:blipFill>
          <a:blip r:embed="rId326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332467" y="18534889"/>
            <a:ext cx="205232" cy="162559"/>
          </a:xfrm>
          <a:prstGeom prst="rect">
            <a:avLst/>
          </a:prstGeom>
          <a:noFill/>
          <a:extLst/>
        </p:spPr>
      </p:pic>
      <p:pic>
        <p:nvPicPr>
          <p:cNvPr id="32676" name="Picture 32676"/>
          <p:cNvPicPr>
            <a:picLocks noChangeAspect="0" noChangeArrowheads="1"/>
          </p:cNvPicPr>
          <p:nvPr/>
        </p:nvPicPr>
        <p:blipFill>
          <a:blip r:embed="rId326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530588" y="18493740"/>
            <a:ext cx="146811" cy="162560"/>
          </a:xfrm>
          <a:prstGeom prst="rect">
            <a:avLst/>
          </a:prstGeom>
          <a:noFill/>
          <a:extLst/>
        </p:spPr>
      </p:pic>
      <p:sp>
        <p:nvSpPr>
          <p:cNvPr id="32677" name="Freeform 32677"/>
          <p:cNvSpPr/>
          <p:nvPr/>
        </p:nvSpPr>
        <p:spPr>
          <a:xfrm rot="0" flipH="0" flipV="0">
            <a:off x="9660635" y="18547588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78" name="Freeform 32678"/>
          <p:cNvSpPr/>
          <p:nvPr/>
        </p:nvSpPr>
        <p:spPr>
          <a:xfrm rot="0" flipH="0" flipV="0">
            <a:off x="9855707" y="185475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79" name="Picture 32679"/>
          <p:cNvPicPr>
            <a:picLocks noChangeAspect="0" noChangeArrowheads="1"/>
          </p:cNvPicPr>
          <p:nvPr/>
        </p:nvPicPr>
        <p:blipFill>
          <a:blip r:embed="rId326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66452" y="18534889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680" name="Freeform 32680"/>
          <p:cNvSpPr/>
          <p:nvPr/>
        </p:nvSpPr>
        <p:spPr>
          <a:xfrm rot="0" flipH="0" flipV="0">
            <a:off x="10154411" y="18547588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81" name="Picture 32681"/>
          <p:cNvPicPr>
            <a:picLocks noChangeAspect="0" noChangeArrowheads="1"/>
          </p:cNvPicPr>
          <p:nvPr/>
        </p:nvPicPr>
        <p:blipFill>
          <a:blip r:embed="rId326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239247" y="185348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2682" name="Freeform 32682"/>
          <p:cNvSpPr/>
          <p:nvPr/>
        </p:nvSpPr>
        <p:spPr>
          <a:xfrm rot="0" flipH="0" flipV="0">
            <a:off x="10335767" y="18547588"/>
            <a:ext cx="120395" cy="96011"/>
          </a:xfrm>
          <a:custGeom>
            <a:pathLst>
              <a:path w="1003300" h="800100">
                <a:moveTo>
                  <a:pt x="558800" y="406400"/>
                </a:move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431800" y="4318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0" y="7112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889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33400" y="508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81000"/>
                </a:lnTo>
                <a:lnTo>
                  <a:pt x="901700" y="25400"/>
                </a:lnTo>
                <a:lnTo>
                  <a:pt x="9144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77900" y="12700"/>
                </a:lnTo>
                <a:lnTo>
                  <a:pt x="990600" y="25400"/>
                </a:lnTo>
                <a:lnTo>
                  <a:pt x="1003300" y="25400"/>
                </a:lnTo>
                <a:lnTo>
                  <a:pt x="1003300" y="50800"/>
                </a:lnTo>
                <a:lnTo>
                  <a:pt x="1003300" y="63500"/>
                </a:lnTo>
                <a:lnTo>
                  <a:pt x="1003300" y="76200"/>
                </a:lnTo>
                <a:lnTo>
                  <a:pt x="9906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12800" y="723900"/>
                </a:lnTo>
                <a:lnTo>
                  <a:pt x="812800" y="736600"/>
                </a:lnTo>
                <a:lnTo>
                  <a:pt x="825500" y="7493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83" name="Picture 32683"/>
          <p:cNvPicPr>
            <a:picLocks noChangeAspect="0" noChangeArrowheads="1"/>
          </p:cNvPicPr>
          <p:nvPr/>
        </p:nvPicPr>
        <p:blipFill>
          <a:blip r:embed="rId326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446511" y="185348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684" name="Freeform 32684"/>
          <p:cNvSpPr/>
          <p:nvPr/>
        </p:nvSpPr>
        <p:spPr>
          <a:xfrm rot="0" flipH="0" flipV="0">
            <a:off x="10544555" y="18547588"/>
            <a:ext cx="120395" cy="96011"/>
          </a:xfrm>
          <a:custGeom>
            <a:pathLst>
              <a:path w="1003300" h="800100">
                <a:moveTo>
                  <a:pt x="558800" y="406400"/>
                </a:move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431800" y="431800"/>
                </a:lnTo>
                <a:lnTo>
                  <a:pt x="1016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889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33400" y="508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81000"/>
                </a:lnTo>
                <a:lnTo>
                  <a:pt x="901700" y="25400"/>
                </a:lnTo>
                <a:lnTo>
                  <a:pt x="9144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77900" y="12700"/>
                </a:lnTo>
                <a:lnTo>
                  <a:pt x="990600" y="25400"/>
                </a:lnTo>
                <a:lnTo>
                  <a:pt x="1003300" y="25400"/>
                </a:lnTo>
                <a:lnTo>
                  <a:pt x="1003300" y="50800"/>
                </a:lnTo>
                <a:lnTo>
                  <a:pt x="1003300" y="63500"/>
                </a:lnTo>
                <a:lnTo>
                  <a:pt x="1003300" y="76200"/>
                </a:lnTo>
                <a:lnTo>
                  <a:pt x="9906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12800" y="7239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85" name="Freeform 32685"/>
          <p:cNvSpPr/>
          <p:nvPr/>
        </p:nvSpPr>
        <p:spPr>
          <a:xfrm rot="0" flipH="0" flipV="0">
            <a:off x="10661903" y="185475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86" name="Picture 32686"/>
          <p:cNvPicPr>
            <a:picLocks noChangeAspect="0" noChangeArrowheads="1"/>
          </p:cNvPicPr>
          <p:nvPr/>
        </p:nvPicPr>
        <p:blipFill>
          <a:blip r:embed="rId326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746740" y="18503900"/>
            <a:ext cx="429259" cy="152400"/>
          </a:xfrm>
          <a:prstGeom prst="rect">
            <a:avLst/>
          </a:prstGeom>
          <a:noFill/>
          <a:extLst/>
        </p:spPr>
      </p:pic>
      <p:sp>
        <p:nvSpPr>
          <p:cNvPr id="32687" name="Freeform 32687"/>
          <p:cNvSpPr/>
          <p:nvPr/>
        </p:nvSpPr>
        <p:spPr>
          <a:xfrm rot="0" flipH="0" flipV="0">
            <a:off x="11178540" y="18547588"/>
            <a:ext cx="77723" cy="96011"/>
          </a:xfrm>
          <a:custGeom>
            <a:pathLst>
              <a:path w="6477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31800" y="571500"/>
                </a:lnTo>
                <a:lnTo>
                  <a:pt x="444500" y="5588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699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826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778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762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65100"/>
                </a:lnTo>
                <a:lnTo>
                  <a:pt x="647700" y="177800"/>
                </a:lnTo>
                <a:lnTo>
                  <a:pt x="647700" y="1905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350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88" name="Freeform 32688"/>
          <p:cNvSpPr/>
          <p:nvPr/>
        </p:nvSpPr>
        <p:spPr>
          <a:xfrm rot="0" flipH="0" flipV="0">
            <a:off x="11259311" y="18547588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89" name="Picture 32689"/>
          <p:cNvPicPr>
            <a:picLocks noChangeAspect="0" noChangeArrowheads="1"/>
          </p:cNvPicPr>
          <p:nvPr/>
        </p:nvPicPr>
        <p:blipFill>
          <a:blip r:embed="rId326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341100" y="18534889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2690" name="Freeform 32690"/>
          <p:cNvSpPr/>
          <p:nvPr/>
        </p:nvSpPr>
        <p:spPr>
          <a:xfrm rot="0" flipH="0" flipV="0">
            <a:off x="11439144" y="18547589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588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683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749300" y="101600"/>
                </a:lnTo>
                <a:lnTo>
                  <a:pt x="419100" y="368300"/>
                </a:lnTo>
                <a:lnTo>
                  <a:pt x="584200" y="723900"/>
                </a:lnTo>
                <a:lnTo>
                  <a:pt x="596900" y="736600"/>
                </a:lnTo>
                <a:lnTo>
                  <a:pt x="596900" y="7493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91" name="Freeform 32691"/>
          <p:cNvSpPr/>
          <p:nvPr/>
        </p:nvSpPr>
        <p:spPr>
          <a:xfrm rot="0" flipH="0" flipV="0">
            <a:off x="11535155" y="18547588"/>
            <a:ext cx="86867" cy="96011"/>
          </a:xfrm>
          <a:custGeom>
            <a:pathLst>
              <a:path w="723900" h="800100">
                <a:moveTo>
                  <a:pt x="622300" y="508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92" name="Freeform 32692"/>
          <p:cNvSpPr/>
          <p:nvPr/>
        </p:nvSpPr>
        <p:spPr>
          <a:xfrm rot="0" flipH="0" flipV="0">
            <a:off x="11620500" y="18623788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016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93" name="Freeform 32693"/>
          <p:cNvSpPr/>
          <p:nvPr/>
        </p:nvSpPr>
        <p:spPr>
          <a:xfrm rot="0" flipH="0" flipV="0">
            <a:off x="2470403" y="18735040"/>
            <a:ext cx="74675" cy="137159"/>
          </a:xfrm>
          <a:custGeom>
            <a:pathLst>
              <a:path w="622300" h="1143000">
                <a:moveTo>
                  <a:pt x="215900" y="635000"/>
                </a:moveTo>
                <a:lnTo>
                  <a:pt x="190500" y="635000"/>
                </a:lnTo>
                <a:lnTo>
                  <a:pt x="165100" y="622300"/>
                </a:lnTo>
                <a:lnTo>
                  <a:pt x="152400" y="622300"/>
                </a:lnTo>
                <a:lnTo>
                  <a:pt x="139700" y="609600"/>
                </a:lnTo>
                <a:lnTo>
                  <a:pt x="127000" y="584200"/>
                </a:lnTo>
                <a:lnTo>
                  <a:pt x="127000" y="571500"/>
                </a:lnTo>
                <a:lnTo>
                  <a:pt x="127000" y="558800"/>
                </a:lnTo>
                <a:lnTo>
                  <a:pt x="139700" y="546100"/>
                </a:lnTo>
                <a:lnTo>
                  <a:pt x="152400" y="533400"/>
                </a:lnTo>
                <a:lnTo>
                  <a:pt x="152400" y="520700"/>
                </a:lnTo>
                <a:lnTo>
                  <a:pt x="177800" y="520700"/>
                </a:lnTo>
                <a:lnTo>
                  <a:pt x="190500" y="520700"/>
                </a:lnTo>
                <a:lnTo>
                  <a:pt x="266700" y="520700"/>
                </a:lnTo>
                <a:lnTo>
                  <a:pt x="469900" y="114300"/>
                </a:lnTo>
                <a:lnTo>
                  <a:pt x="88900" y="114300"/>
                </a:lnTo>
                <a:lnTo>
                  <a:pt x="76200" y="114300"/>
                </a:lnTo>
                <a:lnTo>
                  <a:pt x="63500" y="114300"/>
                </a:lnTo>
                <a:lnTo>
                  <a:pt x="50800" y="101600"/>
                </a:lnTo>
                <a:lnTo>
                  <a:pt x="38100" y="88900"/>
                </a:lnTo>
                <a:lnTo>
                  <a:pt x="38100" y="76200"/>
                </a:lnTo>
                <a:lnTo>
                  <a:pt x="38100" y="63500"/>
                </a:lnTo>
                <a:lnTo>
                  <a:pt x="38100" y="38100"/>
                </a:lnTo>
                <a:lnTo>
                  <a:pt x="38100" y="25400"/>
                </a:lnTo>
                <a:lnTo>
                  <a:pt x="50800" y="12700"/>
                </a:lnTo>
                <a:lnTo>
                  <a:pt x="63500" y="12700"/>
                </a:lnTo>
                <a:lnTo>
                  <a:pt x="76200" y="0"/>
                </a:lnTo>
                <a:lnTo>
                  <a:pt x="889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393700" y="520700"/>
                </a:lnTo>
                <a:lnTo>
                  <a:pt x="431800" y="520700"/>
                </a:lnTo>
                <a:lnTo>
                  <a:pt x="444500" y="520700"/>
                </a:lnTo>
                <a:lnTo>
                  <a:pt x="457200" y="520700"/>
                </a:lnTo>
                <a:lnTo>
                  <a:pt x="469900" y="533400"/>
                </a:lnTo>
                <a:lnTo>
                  <a:pt x="482600" y="546100"/>
                </a:lnTo>
                <a:lnTo>
                  <a:pt x="482600" y="558800"/>
                </a:lnTo>
                <a:lnTo>
                  <a:pt x="482600" y="571500"/>
                </a:lnTo>
                <a:lnTo>
                  <a:pt x="482600" y="596900"/>
                </a:lnTo>
                <a:lnTo>
                  <a:pt x="469900" y="609600"/>
                </a:lnTo>
                <a:lnTo>
                  <a:pt x="469900" y="622300"/>
                </a:lnTo>
                <a:lnTo>
                  <a:pt x="457200" y="622300"/>
                </a:lnTo>
                <a:lnTo>
                  <a:pt x="444500" y="635000"/>
                </a:lnTo>
                <a:lnTo>
                  <a:pt x="431800" y="635000"/>
                </a:lnTo>
                <a:lnTo>
                  <a:pt x="342900" y="635000"/>
                </a:lnTo>
                <a:lnTo>
                  <a:pt x="101600" y="1117600"/>
                </a:lnTo>
                <a:lnTo>
                  <a:pt x="88900" y="11303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215900" y="635000"/>
                </a:lnTo>
                <a:close/>
                <a:moveTo>
                  <a:pt x="215900" y="635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94" name="Freeform 32694"/>
          <p:cNvSpPr/>
          <p:nvPr/>
        </p:nvSpPr>
        <p:spPr>
          <a:xfrm rot="0" flipH="0" flipV="0">
            <a:off x="2531364" y="18852388"/>
            <a:ext cx="15239" cy="19811"/>
          </a:xfrm>
          <a:custGeom>
            <a:pathLst>
              <a:path w="127000" h="165100">
                <a:moveTo>
                  <a:pt x="0" y="889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016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88900"/>
                </a:lnTo>
                <a:close/>
                <a:moveTo>
                  <a:pt x="0" y="88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95" name="Freeform 32695"/>
          <p:cNvSpPr/>
          <p:nvPr/>
        </p:nvSpPr>
        <p:spPr>
          <a:xfrm rot="0" flipH="0" flipV="0">
            <a:off x="2641091" y="18735041"/>
            <a:ext cx="132587" cy="137159"/>
          </a:xfrm>
          <a:custGeom>
            <a:pathLst>
              <a:path w="1104900" h="1143000">
                <a:moveTo>
                  <a:pt x="342900" y="228600"/>
                </a:moveTo>
                <a:lnTo>
                  <a:pt x="114300" y="1104900"/>
                </a:lnTo>
                <a:lnTo>
                  <a:pt x="101600" y="1117600"/>
                </a:lnTo>
                <a:lnTo>
                  <a:pt x="101600" y="1130300"/>
                </a:lnTo>
                <a:lnTo>
                  <a:pt x="889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66800"/>
                </a:lnTo>
                <a:lnTo>
                  <a:pt x="279400" y="508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12700"/>
                </a:lnTo>
                <a:lnTo>
                  <a:pt x="381000" y="25400"/>
                </a:lnTo>
                <a:lnTo>
                  <a:pt x="381000" y="38100"/>
                </a:lnTo>
                <a:lnTo>
                  <a:pt x="571500" y="469900"/>
                </a:lnTo>
                <a:lnTo>
                  <a:pt x="1003300" y="25400"/>
                </a:lnTo>
                <a:lnTo>
                  <a:pt x="1016000" y="12700"/>
                </a:lnTo>
                <a:lnTo>
                  <a:pt x="1028700" y="0"/>
                </a:lnTo>
                <a:lnTo>
                  <a:pt x="1041400" y="0"/>
                </a:lnTo>
                <a:lnTo>
                  <a:pt x="1066800" y="0"/>
                </a:lnTo>
                <a:lnTo>
                  <a:pt x="1079500" y="12700"/>
                </a:lnTo>
                <a:lnTo>
                  <a:pt x="1092200" y="12700"/>
                </a:lnTo>
                <a:lnTo>
                  <a:pt x="1092200" y="25400"/>
                </a:lnTo>
                <a:lnTo>
                  <a:pt x="1104900" y="38100"/>
                </a:lnTo>
                <a:lnTo>
                  <a:pt x="1104900" y="63500"/>
                </a:lnTo>
                <a:lnTo>
                  <a:pt x="1092200" y="76200"/>
                </a:lnTo>
                <a:lnTo>
                  <a:pt x="825500" y="1104900"/>
                </a:lnTo>
                <a:lnTo>
                  <a:pt x="812800" y="1117600"/>
                </a:lnTo>
                <a:lnTo>
                  <a:pt x="800100" y="1130300"/>
                </a:lnTo>
                <a:lnTo>
                  <a:pt x="787400" y="1143000"/>
                </a:lnTo>
                <a:lnTo>
                  <a:pt x="774700" y="1143000"/>
                </a:lnTo>
                <a:lnTo>
                  <a:pt x="762000" y="1143000"/>
                </a:lnTo>
                <a:lnTo>
                  <a:pt x="749300" y="1143000"/>
                </a:lnTo>
                <a:lnTo>
                  <a:pt x="736600" y="1130300"/>
                </a:lnTo>
                <a:lnTo>
                  <a:pt x="723900" y="1130300"/>
                </a:lnTo>
                <a:lnTo>
                  <a:pt x="711200" y="1117600"/>
                </a:lnTo>
                <a:lnTo>
                  <a:pt x="711200" y="1092200"/>
                </a:lnTo>
                <a:lnTo>
                  <a:pt x="711200" y="1066800"/>
                </a:lnTo>
                <a:lnTo>
                  <a:pt x="927100" y="254000"/>
                </a:lnTo>
                <a:lnTo>
                  <a:pt x="596900" y="609600"/>
                </a:lnTo>
                <a:lnTo>
                  <a:pt x="571500" y="622300"/>
                </a:lnTo>
                <a:lnTo>
                  <a:pt x="558800" y="635000"/>
                </a:lnTo>
                <a:lnTo>
                  <a:pt x="546100" y="635000"/>
                </a:lnTo>
                <a:lnTo>
                  <a:pt x="533400" y="622300"/>
                </a:lnTo>
                <a:lnTo>
                  <a:pt x="520700" y="622300"/>
                </a:lnTo>
                <a:lnTo>
                  <a:pt x="508000" y="609600"/>
                </a:lnTo>
                <a:lnTo>
                  <a:pt x="495300" y="596900"/>
                </a:lnTo>
                <a:lnTo>
                  <a:pt x="342900" y="228600"/>
                </a:lnTo>
                <a:close/>
                <a:moveTo>
                  <a:pt x="342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96" name="Picture 32696"/>
          <p:cNvPicPr>
            <a:picLocks noChangeAspect="0" noChangeArrowheads="1"/>
          </p:cNvPicPr>
          <p:nvPr/>
        </p:nvPicPr>
        <p:blipFill>
          <a:blip r:embed="rId326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53360" y="18763489"/>
            <a:ext cx="106172" cy="121411"/>
          </a:xfrm>
          <a:prstGeom prst="rect">
            <a:avLst/>
          </a:prstGeom>
          <a:noFill/>
          <a:extLst/>
        </p:spPr>
      </p:pic>
      <p:sp>
        <p:nvSpPr>
          <p:cNvPr id="32697" name="Freeform 32697"/>
          <p:cNvSpPr/>
          <p:nvPr/>
        </p:nvSpPr>
        <p:spPr>
          <a:xfrm rot="0" flipH="0" flipV="0">
            <a:off x="2849879" y="187761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698" name="Freeform 32698"/>
          <p:cNvSpPr/>
          <p:nvPr/>
        </p:nvSpPr>
        <p:spPr>
          <a:xfrm rot="0" flipH="0" flipV="0">
            <a:off x="2939795" y="18776188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652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68300" y="7239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699" name="Picture 32699"/>
          <p:cNvPicPr>
            <a:picLocks noChangeAspect="0" noChangeArrowheads="1"/>
          </p:cNvPicPr>
          <p:nvPr/>
        </p:nvPicPr>
        <p:blipFill>
          <a:blip r:embed="rId326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50540" y="18763489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700" name="Freeform 32700"/>
          <p:cNvSpPr/>
          <p:nvPr/>
        </p:nvSpPr>
        <p:spPr>
          <a:xfrm rot="0" flipH="0" flipV="0">
            <a:off x="3163823" y="18776188"/>
            <a:ext cx="120395" cy="96011"/>
          </a:xfrm>
          <a:custGeom>
            <a:pathLst>
              <a:path w="1003300" h="800100">
                <a:moveTo>
                  <a:pt x="558800" y="406400"/>
                </a:move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1016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01700" y="25400"/>
                </a:lnTo>
                <a:lnTo>
                  <a:pt x="9144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77900" y="1270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76200"/>
                </a:lnTo>
                <a:lnTo>
                  <a:pt x="9906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12800" y="7239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01" name="Freeform 32701"/>
          <p:cNvSpPr/>
          <p:nvPr/>
        </p:nvSpPr>
        <p:spPr>
          <a:xfrm rot="0" flipH="0" flipV="0">
            <a:off x="3282696" y="187761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477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02" name="Freeform 32702"/>
          <p:cNvSpPr/>
          <p:nvPr/>
        </p:nvSpPr>
        <p:spPr>
          <a:xfrm rot="0" flipH="0" flipV="0">
            <a:off x="3368039" y="18776189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12800" y="635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03" name="Freeform 32703"/>
          <p:cNvSpPr/>
          <p:nvPr/>
        </p:nvSpPr>
        <p:spPr>
          <a:xfrm rot="0" flipH="0" flipV="0">
            <a:off x="3540252" y="18776188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57200" y="533400"/>
                </a:lnTo>
                <a:lnTo>
                  <a:pt x="444500" y="520700"/>
                </a:lnTo>
                <a:lnTo>
                  <a:pt x="444500" y="495300"/>
                </a:lnTo>
                <a:lnTo>
                  <a:pt x="444500" y="4826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66700" y="4318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66700" y="3556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46100" y="2159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778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413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54000"/>
                </a:lnTo>
                <a:lnTo>
                  <a:pt x="6477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58800" y="393700"/>
                </a:lnTo>
                <a:lnTo>
                  <a:pt x="5461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71500" y="4953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715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588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508000" y="7112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55600" y="787400"/>
                </a:lnTo>
                <a:lnTo>
                  <a:pt x="342900" y="800100"/>
                </a:lnTo>
                <a:lnTo>
                  <a:pt x="3302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04" name="Picture 32704"/>
          <p:cNvPicPr>
            <a:picLocks noChangeAspect="0" noChangeArrowheads="1"/>
          </p:cNvPicPr>
          <p:nvPr/>
        </p:nvPicPr>
        <p:blipFill>
          <a:blip r:embed="rId327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615944" y="187634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2705" name="Freeform 32705"/>
          <p:cNvSpPr/>
          <p:nvPr/>
        </p:nvSpPr>
        <p:spPr>
          <a:xfrm rot="0" flipH="0" flipV="0">
            <a:off x="3712464" y="187761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06" name="Freeform 32706"/>
          <p:cNvSpPr/>
          <p:nvPr/>
        </p:nvSpPr>
        <p:spPr>
          <a:xfrm rot="0" flipH="0" flipV="0">
            <a:off x="3797807" y="18776189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493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889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429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203200" y="596900"/>
                </a:lnTo>
                <a:lnTo>
                  <a:pt x="190500" y="609600"/>
                </a:lnTo>
                <a:lnTo>
                  <a:pt x="2032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63500"/>
                </a:lnTo>
                <a:lnTo>
                  <a:pt x="8128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303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25400" y="11430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556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07" name="Freeform 32707"/>
          <p:cNvSpPr/>
          <p:nvPr/>
        </p:nvSpPr>
        <p:spPr>
          <a:xfrm rot="0" flipH="0" flipV="0">
            <a:off x="3973068" y="18776189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778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08" name="Freeform 32708"/>
          <p:cNvSpPr/>
          <p:nvPr/>
        </p:nvSpPr>
        <p:spPr>
          <a:xfrm rot="0" flipH="0" flipV="0">
            <a:off x="4044696" y="187761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09" name="Freeform 32709"/>
          <p:cNvSpPr/>
          <p:nvPr/>
        </p:nvSpPr>
        <p:spPr>
          <a:xfrm rot="0" flipH="0" flipV="0">
            <a:off x="4136135" y="18776189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0" y="711200"/>
                </a:lnTo>
                <a:lnTo>
                  <a:pt x="419100" y="2540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10" name="Picture 32710"/>
          <p:cNvPicPr>
            <a:picLocks noChangeAspect="0" noChangeArrowheads="1"/>
          </p:cNvPicPr>
          <p:nvPr/>
        </p:nvPicPr>
        <p:blipFill>
          <a:blip r:embed="rId327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217923" y="18732500"/>
            <a:ext cx="214376" cy="152400"/>
          </a:xfrm>
          <a:prstGeom prst="rect">
            <a:avLst/>
          </a:prstGeom>
          <a:noFill/>
          <a:extLst/>
        </p:spPr>
      </p:pic>
      <p:sp>
        <p:nvSpPr>
          <p:cNvPr id="32711" name="Freeform 32711"/>
          <p:cNvSpPr/>
          <p:nvPr/>
        </p:nvSpPr>
        <p:spPr>
          <a:xfrm rot="0" flipH="0" flipV="0">
            <a:off x="4416551" y="187761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635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508000" y="10668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4064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12" name="Picture 32712"/>
          <p:cNvPicPr>
            <a:picLocks noChangeAspect="0" noChangeArrowheads="1"/>
          </p:cNvPicPr>
          <p:nvPr/>
        </p:nvPicPr>
        <p:blipFill>
          <a:blip r:embed="rId327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504435" y="18722340"/>
            <a:ext cx="194564" cy="162560"/>
          </a:xfrm>
          <a:prstGeom prst="rect">
            <a:avLst/>
          </a:prstGeom>
          <a:noFill/>
          <a:extLst/>
        </p:spPr>
      </p:pic>
      <p:sp>
        <p:nvSpPr>
          <p:cNvPr id="32713" name="Freeform 32713"/>
          <p:cNvSpPr/>
          <p:nvPr/>
        </p:nvSpPr>
        <p:spPr>
          <a:xfrm rot="0" flipH="0" flipV="0">
            <a:off x="4704588" y="187761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14" name="Freeform 32714"/>
          <p:cNvSpPr/>
          <p:nvPr/>
        </p:nvSpPr>
        <p:spPr>
          <a:xfrm rot="0" flipH="0" flipV="0">
            <a:off x="4796027" y="187761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15" name="Picture 32715"/>
          <p:cNvPicPr>
            <a:picLocks noChangeAspect="0" noChangeArrowheads="1"/>
          </p:cNvPicPr>
          <p:nvPr/>
        </p:nvPicPr>
        <p:blipFill>
          <a:blip r:embed="rId327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73244" y="18763489"/>
            <a:ext cx="118364" cy="121411"/>
          </a:xfrm>
          <a:prstGeom prst="rect">
            <a:avLst/>
          </a:prstGeom>
          <a:noFill/>
          <a:extLst/>
        </p:spPr>
      </p:pic>
      <p:pic>
        <p:nvPicPr>
          <p:cNvPr id="32716" name="Picture 32716"/>
          <p:cNvPicPr>
            <a:picLocks noChangeAspect="0" noChangeArrowheads="1"/>
          </p:cNvPicPr>
          <p:nvPr/>
        </p:nvPicPr>
        <p:blipFill>
          <a:blip r:embed="rId327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045455" y="187634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717" name="Freeform 32717"/>
          <p:cNvSpPr/>
          <p:nvPr/>
        </p:nvSpPr>
        <p:spPr>
          <a:xfrm rot="0" flipH="0" flipV="0">
            <a:off x="5146547" y="18776188"/>
            <a:ext cx="85343" cy="96011"/>
          </a:xfrm>
          <a:custGeom>
            <a:pathLst>
              <a:path w="711200" h="800100">
                <a:moveTo>
                  <a:pt x="393700" y="774700"/>
                </a:moveTo>
                <a:lnTo>
                  <a:pt x="3810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7874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25400" y="546100"/>
                </a:lnTo>
                <a:lnTo>
                  <a:pt x="38100" y="520700"/>
                </a:lnTo>
                <a:lnTo>
                  <a:pt x="381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57200"/>
                </a:lnTo>
                <a:lnTo>
                  <a:pt x="114300" y="444500"/>
                </a:lnTo>
                <a:lnTo>
                  <a:pt x="127000" y="431800"/>
                </a:lnTo>
                <a:lnTo>
                  <a:pt x="139700" y="419100"/>
                </a:lnTo>
                <a:lnTo>
                  <a:pt x="165100" y="419100"/>
                </a:lnTo>
                <a:lnTo>
                  <a:pt x="165100" y="406400"/>
                </a:lnTo>
                <a:lnTo>
                  <a:pt x="520700" y="2794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54000"/>
                </a:lnTo>
                <a:lnTo>
                  <a:pt x="571500" y="241300"/>
                </a:lnTo>
                <a:lnTo>
                  <a:pt x="571500" y="228600"/>
                </a:lnTo>
                <a:lnTo>
                  <a:pt x="584200" y="203200"/>
                </a:lnTo>
                <a:lnTo>
                  <a:pt x="584200" y="190500"/>
                </a:lnTo>
                <a:lnTo>
                  <a:pt x="584200" y="177800"/>
                </a:lnTo>
                <a:lnTo>
                  <a:pt x="584200" y="1524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31800" y="114300"/>
                </a:lnTo>
                <a:lnTo>
                  <a:pt x="419100" y="127000"/>
                </a:lnTo>
                <a:lnTo>
                  <a:pt x="406400" y="127000"/>
                </a:lnTo>
                <a:lnTo>
                  <a:pt x="381000" y="127000"/>
                </a:lnTo>
                <a:lnTo>
                  <a:pt x="368300" y="127000"/>
                </a:lnTo>
                <a:lnTo>
                  <a:pt x="355600" y="139700"/>
                </a:lnTo>
                <a:lnTo>
                  <a:pt x="330200" y="139700"/>
                </a:lnTo>
                <a:lnTo>
                  <a:pt x="317500" y="139700"/>
                </a:lnTo>
                <a:lnTo>
                  <a:pt x="304800" y="152400"/>
                </a:lnTo>
                <a:lnTo>
                  <a:pt x="292100" y="152400"/>
                </a:lnTo>
                <a:lnTo>
                  <a:pt x="279400" y="165100"/>
                </a:lnTo>
                <a:lnTo>
                  <a:pt x="266700" y="177800"/>
                </a:lnTo>
                <a:lnTo>
                  <a:pt x="254000" y="1778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15900" y="152400"/>
                </a:lnTo>
                <a:lnTo>
                  <a:pt x="2032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190500" y="101600"/>
                </a:lnTo>
                <a:lnTo>
                  <a:pt x="203200" y="88900"/>
                </a:lnTo>
                <a:lnTo>
                  <a:pt x="215900" y="76200"/>
                </a:lnTo>
                <a:lnTo>
                  <a:pt x="215900" y="63500"/>
                </a:lnTo>
                <a:lnTo>
                  <a:pt x="228600" y="63500"/>
                </a:lnTo>
                <a:lnTo>
                  <a:pt x="241300" y="50800"/>
                </a:lnTo>
                <a:lnTo>
                  <a:pt x="254000" y="50800"/>
                </a:lnTo>
                <a:lnTo>
                  <a:pt x="266700" y="38100"/>
                </a:lnTo>
                <a:lnTo>
                  <a:pt x="292100" y="38100"/>
                </a:lnTo>
                <a:lnTo>
                  <a:pt x="304800" y="38100"/>
                </a:lnTo>
                <a:lnTo>
                  <a:pt x="317500" y="25400"/>
                </a:lnTo>
                <a:lnTo>
                  <a:pt x="330200" y="25400"/>
                </a:lnTo>
                <a:lnTo>
                  <a:pt x="342900" y="254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406400" y="12700"/>
                </a:lnTo>
                <a:lnTo>
                  <a:pt x="419100" y="12700"/>
                </a:lnTo>
                <a:lnTo>
                  <a:pt x="444500" y="12700"/>
                </a:lnTo>
                <a:lnTo>
                  <a:pt x="4572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461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73100" y="76200"/>
                </a:lnTo>
                <a:lnTo>
                  <a:pt x="685800" y="88900"/>
                </a:lnTo>
                <a:lnTo>
                  <a:pt x="685800" y="101600"/>
                </a:lnTo>
                <a:lnTo>
                  <a:pt x="698500" y="114300"/>
                </a:lnTo>
                <a:lnTo>
                  <a:pt x="698500" y="139700"/>
                </a:lnTo>
                <a:lnTo>
                  <a:pt x="711200" y="152400"/>
                </a:lnTo>
                <a:lnTo>
                  <a:pt x="711200" y="165100"/>
                </a:lnTo>
                <a:lnTo>
                  <a:pt x="711200" y="177800"/>
                </a:lnTo>
                <a:lnTo>
                  <a:pt x="698500" y="203200"/>
                </a:lnTo>
                <a:lnTo>
                  <a:pt x="698500" y="215900"/>
                </a:lnTo>
                <a:lnTo>
                  <a:pt x="698500" y="228600"/>
                </a:lnTo>
                <a:lnTo>
                  <a:pt x="685800" y="241300"/>
                </a:lnTo>
                <a:lnTo>
                  <a:pt x="685800" y="254000"/>
                </a:lnTo>
                <a:lnTo>
                  <a:pt x="673100" y="279400"/>
                </a:lnTo>
                <a:lnTo>
                  <a:pt x="660400" y="292100"/>
                </a:lnTo>
                <a:lnTo>
                  <a:pt x="647700" y="304800"/>
                </a:lnTo>
                <a:lnTo>
                  <a:pt x="635000" y="317500"/>
                </a:lnTo>
                <a:lnTo>
                  <a:pt x="635000" y="330200"/>
                </a:lnTo>
                <a:lnTo>
                  <a:pt x="622300" y="342900"/>
                </a:lnTo>
                <a:lnTo>
                  <a:pt x="609600" y="355600"/>
                </a:lnTo>
                <a:lnTo>
                  <a:pt x="5969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190500" y="520700"/>
                </a:lnTo>
                <a:lnTo>
                  <a:pt x="177800" y="533400"/>
                </a:lnTo>
                <a:lnTo>
                  <a:pt x="165100" y="5461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27000" y="6731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317500" y="673100"/>
                </a:lnTo>
                <a:lnTo>
                  <a:pt x="330200" y="6731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406400" y="660400"/>
                </a:lnTo>
                <a:lnTo>
                  <a:pt x="419100" y="660400"/>
                </a:lnTo>
                <a:lnTo>
                  <a:pt x="431800" y="660400"/>
                </a:lnTo>
                <a:lnTo>
                  <a:pt x="444500" y="647700"/>
                </a:lnTo>
                <a:lnTo>
                  <a:pt x="469900" y="647700"/>
                </a:lnTo>
                <a:lnTo>
                  <a:pt x="482600" y="635000"/>
                </a:lnTo>
                <a:lnTo>
                  <a:pt x="495300" y="635000"/>
                </a:lnTo>
                <a:lnTo>
                  <a:pt x="520700" y="635000"/>
                </a:lnTo>
                <a:lnTo>
                  <a:pt x="533400" y="635000"/>
                </a:lnTo>
                <a:lnTo>
                  <a:pt x="558800" y="635000"/>
                </a:lnTo>
                <a:lnTo>
                  <a:pt x="558800" y="647700"/>
                </a:lnTo>
                <a:lnTo>
                  <a:pt x="571500" y="660400"/>
                </a:lnTo>
                <a:lnTo>
                  <a:pt x="571500" y="673100"/>
                </a:lnTo>
                <a:lnTo>
                  <a:pt x="5715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36600"/>
                </a:lnTo>
                <a:lnTo>
                  <a:pt x="533400" y="736600"/>
                </a:lnTo>
                <a:lnTo>
                  <a:pt x="520700" y="749300"/>
                </a:lnTo>
                <a:lnTo>
                  <a:pt x="508000" y="749300"/>
                </a:lnTo>
                <a:lnTo>
                  <a:pt x="495300" y="762000"/>
                </a:lnTo>
                <a:lnTo>
                  <a:pt x="482600" y="762000"/>
                </a:lnTo>
                <a:lnTo>
                  <a:pt x="469900" y="762000"/>
                </a:lnTo>
                <a:lnTo>
                  <a:pt x="457200" y="762000"/>
                </a:lnTo>
                <a:lnTo>
                  <a:pt x="431800" y="7747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18" name="Picture 32718"/>
          <p:cNvPicPr>
            <a:picLocks noChangeAspect="0" noChangeArrowheads="1"/>
          </p:cNvPicPr>
          <p:nvPr/>
        </p:nvPicPr>
        <p:blipFill>
          <a:blip r:embed="rId327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226811" y="18763489"/>
            <a:ext cx="284988" cy="172211"/>
          </a:xfrm>
          <a:prstGeom prst="rect">
            <a:avLst/>
          </a:prstGeom>
          <a:noFill/>
          <a:extLst/>
        </p:spPr>
      </p:pic>
      <p:pic>
        <p:nvPicPr>
          <p:cNvPr id="32719" name="Picture 32719"/>
          <p:cNvPicPr>
            <a:picLocks noChangeAspect="0" noChangeArrowheads="1"/>
          </p:cNvPicPr>
          <p:nvPr/>
        </p:nvPicPr>
        <p:blipFill>
          <a:blip r:embed="rId327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496559" y="18722340"/>
            <a:ext cx="118364" cy="162560"/>
          </a:xfrm>
          <a:prstGeom prst="rect">
            <a:avLst/>
          </a:prstGeom>
          <a:noFill/>
          <a:extLst/>
        </p:spPr>
      </p:pic>
      <p:sp>
        <p:nvSpPr>
          <p:cNvPr id="32720" name="Freeform 32720"/>
          <p:cNvSpPr/>
          <p:nvPr/>
        </p:nvSpPr>
        <p:spPr>
          <a:xfrm rot="0" flipH="0" flipV="0">
            <a:off x="5599176" y="187761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21" name="Freeform 32721"/>
          <p:cNvSpPr/>
          <p:nvPr/>
        </p:nvSpPr>
        <p:spPr>
          <a:xfrm rot="0" flipH="0" flipV="0">
            <a:off x="5684519" y="187761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22" name="Freeform 32722"/>
          <p:cNvSpPr/>
          <p:nvPr/>
        </p:nvSpPr>
        <p:spPr>
          <a:xfrm rot="0" flipH="0" flipV="0">
            <a:off x="5807964" y="187761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23" name="Picture 32723"/>
          <p:cNvPicPr>
            <a:picLocks noChangeAspect="0" noChangeArrowheads="1"/>
          </p:cNvPicPr>
          <p:nvPr/>
        </p:nvPicPr>
        <p:blipFill>
          <a:blip r:embed="rId327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956808" y="18722340"/>
            <a:ext cx="72644" cy="162560"/>
          </a:xfrm>
          <a:prstGeom prst="rect">
            <a:avLst/>
          </a:prstGeom>
          <a:noFill/>
          <a:extLst/>
        </p:spPr>
      </p:pic>
      <p:sp>
        <p:nvSpPr>
          <p:cNvPr id="32724" name="Freeform 32724"/>
          <p:cNvSpPr/>
          <p:nvPr/>
        </p:nvSpPr>
        <p:spPr>
          <a:xfrm rot="0" flipH="0" flipV="0">
            <a:off x="6003035" y="187761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25" name="Picture 32725"/>
          <p:cNvPicPr>
            <a:picLocks noChangeAspect="0" noChangeArrowheads="1"/>
          </p:cNvPicPr>
          <p:nvPr/>
        </p:nvPicPr>
        <p:blipFill>
          <a:blip r:embed="rId327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086348" y="18722340"/>
            <a:ext cx="106171" cy="162560"/>
          </a:xfrm>
          <a:prstGeom prst="rect">
            <a:avLst/>
          </a:prstGeom>
          <a:noFill/>
          <a:extLst/>
        </p:spPr>
      </p:pic>
      <p:sp>
        <p:nvSpPr>
          <p:cNvPr id="32726" name="Freeform 32726"/>
          <p:cNvSpPr/>
          <p:nvPr/>
        </p:nvSpPr>
        <p:spPr>
          <a:xfrm rot="0" flipH="0" flipV="0">
            <a:off x="6182867" y="18852388"/>
            <a:ext cx="16763" cy="19811"/>
          </a:xfrm>
          <a:custGeom>
            <a:pathLst>
              <a:path w="139700" h="165100">
                <a:moveTo>
                  <a:pt x="0" y="889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143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397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143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88900"/>
                </a:lnTo>
                <a:close/>
                <a:moveTo>
                  <a:pt x="0" y="88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27" name="Freeform 32727"/>
          <p:cNvSpPr/>
          <p:nvPr/>
        </p:nvSpPr>
        <p:spPr>
          <a:xfrm rot="0" flipH="0" flipV="0">
            <a:off x="6292595" y="18776188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28" name="Freeform 32728"/>
          <p:cNvSpPr/>
          <p:nvPr/>
        </p:nvSpPr>
        <p:spPr>
          <a:xfrm rot="0" flipH="0" flipV="0">
            <a:off x="6416039" y="187761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29" name="Freeform 32729"/>
          <p:cNvSpPr/>
          <p:nvPr/>
        </p:nvSpPr>
        <p:spPr>
          <a:xfrm rot="0" flipH="0" flipV="0">
            <a:off x="6501384" y="18776189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30" name="Freeform 32730"/>
          <p:cNvSpPr/>
          <p:nvPr/>
        </p:nvSpPr>
        <p:spPr>
          <a:xfrm rot="0" flipH="0" flipV="0">
            <a:off x="6621779" y="18776188"/>
            <a:ext cx="77723" cy="96011"/>
          </a:xfrm>
          <a:custGeom>
            <a:pathLst>
              <a:path w="647700" h="800100">
                <a:moveTo>
                  <a:pt x="457200" y="762000"/>
                </a:moveTo>
                <a:lnTo>
                  <a:pt x="4445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55600" y="774700"/>
                </a:lnTo>
                <a:lnTo>
                  <a:pt x="342900" y="7493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25400" y="368300"/>
                </a:lnTo>
                <a:lnTo>
                  <a:pt x="12700" y="3429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54000"/>
                </a:lnTo>
                <a:lnTo>
                  <a:pt x="0" y="241300"/>
                </a:lnTo>
                <a:lnTo>
                  <a:pt x="12700" y="228600"/>
                </a:lnTo>
                <a:lnTo>
                  <a:pt x="508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27000" y="3175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477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31" name="Picture 32731"/>
          <p:cNvPicPr>
            <a:picLocks noChangeAspect="0" noChangeArrowheads="1"/>
          </p:cNvPicPr>
          <p:nvPr/>
        </p:nvPicPr>
        <p:blipFill>
          <a:blip r:embed="rId327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688328" y="18763489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732" name="Freeform 32732"/>
          <p:cNvSpPr/>
          <p:nvPr/>
        </p:nvSpPr>
        <p:spPr>
          <a:xfrm rot="0" flipH="0" flipV="0">
            <a:off x="6806184" y="187761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19100" y="723900"/>
                </a:lnTo>
                <a:lnTo>
                  <a:pt x="431800" y="7493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33" name="Picture 32733"/>
          <p:cNvPicPr>
            <a:picLocks noChangeAspect="0" noChangeArrowheads="1"/>
          </p:cNvPicPr>
          <p:nvPr/>
        </p:nvPicPr>
        <p:blipFill>
          <a:blip r:embed="rId327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871207" y="18732500"/>
            <a:ext cx="189992" cy="152400"/>
          </a:xfrm>
          <a:prstGeom prst="rect">
            <a:avLst/>
          </a:prstGeom>
          <a:noFill/>
          <a:extLst/>
        </p:spPr>
      </p:pic>
      <p:sp>
        <p:nvSpPr>
          <p:cNvPr id="32734" name="Freeform 32734"/>
          <p:cNvSpPr/>
          <p:nvPr/>
        </p:nvSpPr>
        <p:spPr>
          <a:xfrm rot="0" flipH="0" flipV="0">
            <a:off x="7062216" y="187761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35" name="Freeform 32735"/>
          <p:cNvSpPr/>
          <p:nvPr/>
        </p:nvSpPr>
        <p:spPr>
          <a:xfrm rot="0" flipH="0" flipV="0">
            <a:off x="7147560" y="187761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953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36" name="Picture 32736"/>
          <p:cNvPicPr>
            <a:picLocks noChangeAspect="0" noChangeArrowheads="1"/>
          </p:cNvPicPr>
          <p:nvPr/>
        </p:nvPicPr>
        <p:blipFill>
          <a:blip r:embed="rId327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322311" y="187634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2737" name="Freeform 32737"/>
          <p:cNvSpPr/>
          <p:nvPr/>
        </p:nvSpPr>
        <p:spPr>
          <a:xfrm rot="0" flipH="0" flipV="0">
            <a:off x="7421879" y="18776188"/>
            <a:ext cx="85343" cy="96011"/>
          </a:xfrm>
          <a:custGeom>
            <a:pathLst>
              <a:path w="711200" h="800100">
                <a:moveTo>
                  <a:pt x="406400" y="774700"/>
                </a:moveTo>
                <a:lnTo>
                  <a:pt x="381000" y="7874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1270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25400" y="558800"/>
                </a:lnTo>
                <a:lnTo>
                  <a:pt x="25400" y="546100"/>
                </a:lnTo>
                <a:lnTo>
                  <a:pt x="38100" y="520700"/>
                </a:lnTo>
                <a:lnTo>
                  <a:pt x="50800" y="508000"/>
                </a:lnTo>
                <a:lnTo>
                  <a:pt x="635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57200"/>
                </a:lnTo>
                <a:lnTo>
                  <a:pt x="127000" y="444500"/>
                </a:lnTo>
                <a:lnTo>
                  <a:pt x="139700" y="431800"/>
                </a:lnTo>
                <a:lnTo>
                  <a:pt x="152400" y="419100"/>
                </a:lnTo>
                <a:lnTo>
                  <a:pt x="165100" y="419100"/>
                </a:lnTo>
                <a:lnTo>
                  <a:pt x="177800" y="406400"/>
                </a:lnTo>
                <a:lnTo>
                  <a:pt x="520700" y="279400"/>
                </a:lnTo>
                <a:lnTo>
                  <a:pt x="533400" y="266700"/>
                </a:lnTo>
                <a:lnTo>
                  <a:pt x="558800" y="254000"/>
                </a:lnTo>
                <a:lnTo>
                  <a:pt x="571500" y="254000"/>
                </a:lnTo>
                <a:lnTo>
                  <a:pt x="571500" y="241300"/>
                </a:lnTo>
                <a:lnTo>
                  <a:pt x="584200" y="228600"/>
                </a:lnTo>
                <a:lnTo>
                  <a:pt x="584200" y="203200"/>
                </a:lnTo>
                <a:lnTo>
                  <a:pt x="596900" y="190500"/>
                </a:lnTo>
                <a:lnTo>
                  <a:pt x="596900" y="177800"/>
                </a:lnTo>
                <a:lnTo>
                  <a:pt x="596900" y="152400"/>
                </a:lnTo>
                <a:lnTo>
                  <a:pt x="5842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5080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419100" y="127000"/>
                </a:lnTo>
                <a:lnTo>
                  <a:pt x="406400" y="127000"/>
                </a:lnTo>
                <a:lnTo>
                  <a:pt x="393700" y="127000"/>
                </a:lnTo>
                <a:lnTo>
                  <a:pt x="368300" y="127000"/>
                </a:lnTo>
                <a:lnTo>
                  <a:pt x="355600" y="139700"/>
                </a:lnTo>
                <a:lnTo>
                  <a:pt x="342900" y="139700"/>
                </a:lnTo>
                <a:lnTo>
                  <a:pt x="330200" y="139700"/>
                </a:lnTo>
                <a:lnTo>
                  <a:pt x="317500" y="152400"/>
                </a:lnTo>
                <a:lnTo>
                  <a:pt x="304800" y="152400"/>
                </a:lnTo>
                <a:lnTo>
                  <a:pt x="292100" y="165100"/>
                </a:lnTo>
                <a:lnTo>
                  <a:pt x="279400" y="165100"/>
                </a:lnTo>
                <a:lnTo>
                  <a:pt x="266700" y="177800"/>
                </a:lnTo>
                <a:lnTo>
                  <a:pt x="254000" y="1778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52400"/>
                </a:lnTo>
                <a:lnTo>
                  <a:pt x="203200" y="139700"/>
                </a:lnTo>
                <a:lnTo>
                  <a:pt x="203200" y="127000"/>
                </a:lnTo>
                <a:lnTo>
                  <a:pt x="203200" y="114300"/>
                </a:lnTo>
                <a:lnTo>
                  <a:pt x="203200" y="101600"/>
                </a:lnTo>
                <a:lnTo>
                  <a:pt x="215900" y="88900"/>
                </a:lnTo>
                <a:lnTo>
                  <a:pt x="215900" y="76200"/>
                </a:lnTo>
                <a:lnTo>
                  <a:pt x="228600" y="63500"/>
                </a:lnTo>
                <a:lnTo>
                  <a:pt x="241300" y="63500"/>
                </a:lnTo>
                <a:lnTo>
                  <a:pt x="254000" y="50800"/>
                </a:lnTo>
                <a:lnTo>
                  <a:pt x="266700" y="50800"/>
                </a:lnTo>
                <a:lnTo>
                  <a:pt x="279400" y="38100"/>
                </a:lnTo>
                <a:lnTo>
                  <a:pt x="292100" y="38100"/>
                </a:lnTo>
                <a:lnTo>
                  <a:pt x="304800" y="38100"/>
                </a:lnTo>
                <a:lnTo>
                  <a:pt x="330200" y="25400"/>
                </a:lnTo>
                <a:lnTo>
                  <a:pt x="342900" y="25400"/>
                </a:lnTo>
                <a:lnTo>
                  <a:pt x="355600" y="25400"/>
                </a:lnTo>
                <a:lnTo>
                  <a:pt x="368300" y="12700"/>
                </a:lnTo>
                <a:lnTo>
                  <a:pt x="393700" y="12700"/>
                </a:lnTo>
                <a:lnTo>
                  <a:pt x="406400" y="1270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69900" y="0"/>
                </a:lnTo>
                <a:lnTo>
                  <a:pt x="482600" y="0"/>
                </a:lnTo>
                <a:lnTo>
                  <a:pt x="508000" y="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76200"/>
                </a:lnTo>
                <a:lnTo>
                  <a:pt x="685800" y="88900"/>
                </a:lnTo>
                <a:lnTo>
                  <a:pt x="698500" y="101600"/>
                </a:lnTo>
                <a:lnTo>
                  <a:pt x="711200" y="114300"/>
                </a:lnTo>
                <a:lnTo>
                  <a:pt x="711200" y="139700"/>
                </a:lnTo>
                <a:lnTo>
                  <a:pt x="711200" y="152400"/>
                </a:lnTo>
                <a:lnTo>
                  <a:pt x="711200" y="165100"/>
                </a:lnTo>
                <a:lnTo>
                  <a:pt x="711200" y="177800"/>
                </a:lnTo>
                <a:lnTo>
                  <a:pt x="711200" y="203200"/>
                </a:lnTo>
                <a:lnTo>
                  <a:pt x="711200" y="215900"/>
                </a:lnTo>
                <a:lnTo>
                  <a:pt x="698500" y="228600"/>
                </a:lnTo>
                <a:lnTo>
                  <a:pt x="698500" y="241300"/>
                </a:lnTo>
                <a:lnTo>
                  <a:pt x="685800" y="254000"/>
                </a:lnTo>
                <a:lnTo>
                  <a:pt x="673100" y="279400"/>
                </a:lnTo>
                <a:lnTo>
                  <a:pt x="673100" y="292100"/>
                </a:lnTo>
                <a:lnTo>
                  <a:pt x="660400" y="304800"/>
                </a:lnTo>
                <a:lnTo>
                  <a:pt x="647700" y="317500"/>
                </a:lnTo>
                <a:lnTo>
                  <a:pt x="635000" y="330200"/>
                </a:lnTo>
                <a:lnTo>
                  <a:pt x="622300" y="342900"/>
                </a:lnTo>
                <a:lnTo>
                  <a:pt x="609600" y="3556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203200" y="520700"/>
                </a:lnTo>
                <a:lnTo>
                  <a:pt x="177800" y="533400"/>
                </a:lnTo>
                <a:lnTo>
                  <a:pt x="165100" y="5461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397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93700" y="673100"/>
                </a:lnTo>
                <a:lnTo>
                  <a:pt x="406400" y="660400"/>
                </a:lnTo>
                <a:lnTo>
                  <a:pt x="419100" y="660400"/>
                </a:lnTo>
                <a:lnTo>
                  <a:pt x="444500" y="660400"/>
                </a:lnTo>
                <a:lnTo>
                  <a:pt x="457200" y="647700"/>
                </a:lnTo>
                <a:lnTo>
                  <a:pt x="469900" y="647700"/>
                </a:lnTo>
                <a:lnTo>
                  <a:pt x="482600" y="635000"/>
                </a:lnTo>
                <a:lnTo>
                  <a:pt x="508000" y="635000"/>
                </a:lnTo>
                <a:lnTo>
                  <a:pt x="520700" y="635000"/>
                </a:lnTo>
                <a:lnTo>
                  <a:pt x="533400" y="635000"/>
                </a:lnTo>
                <a:lnTo>
                  <a:pt x="546100" y="635000"/>
                </a:lnTo>
                <a:lnTo>
                  <a:pt x="558800" y="635000"/>
                </a:lnTo>
                <a:lnTo>
                  <a:pt x="571500" y="647700"/>
                </a:lnTo>
                <a:lnTo>
                  <a:pt x="584200" y="660400"/>
                </a:lnTo>
                <a:lnTo>
                  <a:pt x="584200" y="673100"/>
                </a:lnTo>
                <a:lnTo>
                  <a:pt x="584200" y="685800"/>
                </a:lnTo>
                <a:lnTo>
                  <a:pt x="584200" y="698500"/>
                </a:lnTo>
                <a:lnTo>
                  <a:pt x="571500" y="711200"/>
                </a:lnTo>
                <a:lnTo>
                  <a:pt x="571500" y="723900"/>
                </a:lnTo>
                <a:lnTo>
                  <a:pt x="558800" y="736600"/>
                </a:lnTo>
                <a:lnTo>
                  <a:pt x="546100" y="736600"/>
                </a:lnTo>
                <a:lnTo>
                  <a:pt x="520700" y="749300"/>
                </a:lnTo>
                <a:lnTo>
                  <a:pt x="508000" y="749300"/>
                </a:lnTo>
                <a:lnTo>
                  <a:pt x="508000" y="762000"/>
                </a:lnTo>
                <a:lnTo>
                  <a:pt x="495300" y="762000"/>
                </a:lnTo>
                <a:lnTo>
                  <a:pt x="482600" y="762000"/>
                </a:lnTo>
                <a:lnTo>
                  <a:pt x="457200" y="762000"/>
                </a:lnTo>
                <a:lnTo>
                  <a:pt x="444500" y="774700"/>
                </a:lnTo>
                <a:lnTo>
                  <a:pt x="406400" y="774700"/>
                </a:lnTo>
                <a:close/>
                <a:moveTo>
                  <a:pt x="4064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38" name="Picture 32738"/>
          <p:cNvPicPr>
            <a:picLocks noChangeAspect="0" noChangeArrowheads="1"/>
          </p:cNvPicPr>
          <p:nvPr/>
        </p:nvPicPr>
        <p:blipFill>
          <a:blip r:embed="rId327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502144" y="18763489"/>
            <a:ext cx="282955" cy="172211"/>
          </a:xfrm>
          <a:prstGeom prst="rect">
            <a:avLst/>
          </a:prstGeom>
          <a:noFill/>
          <a:extLst/>
        </p:spPr>
      </p:pic>
      <p:pic>
        <p:nvPicPr>
          <p:cNvPr id="32739" name="Picture 32739"/>
          <p:cNvPicPr>
            <a:picLocks noChangeAspect="0" noChangeArrowheads="1"/>
          </p:cNvPicPr>
          <p:nvPr/>
        </p:nvPicPr>
        <p:blipFill>
          <a:blip r:embed="rId327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773416" y="18722340"/>
            <a:ext cx="118364" cy="162560"/>
          </a:xfrm>
          <a:prstGeom prst="rect">
            <a:avLst/>
          </a:prstGeom>
          <a:noFill/>
          <a:extLst/>
        </p:spPr>
      </p:pic>
      <p:sp>
        <p:nvSpPr>
          <p:cNvPr id="32740" name="Freeform 32740"/>
          <p:cNvSpPr/>
          <p:nvPr/>
        </p:nvSpPr>
        <p:spPr>
          <a:xfrm rot="0" flipH="0" flipV="0">
            <a:off x="7869936" y="18776188"/>
            <a:ext cx="121919" cy="96011"/>
          </a:xfrm>
          <a:custGeom>
            <a:pathLst>
              <a:path w="1016000" h="800100">
                <a:moveTo>
                  <a:pt x="558800" y="406400"/>
                </a:move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444500" y="4318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25400" y="6985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60400" y="635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14400" y="25400"/>
                </a:lnTo>
                <a:lnTo>
                  <a:pt x="9271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16000" y="508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101600"/>
                </a:lnTo>
                <a:lnTo>
                  <a:pt x="698500" y="419100"/>
                </a:lnTo>
                <a:lnTo>
                  <a:pt x="825500" y="7239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41" name="Picture 32741"/>
          <p:cNvPicPr>
            <a:picLocks noChangeAspect="0" noChangeArrowheads="1"/>
          </p:cNvPicPr>
          <p:nvPr/>
        </p:nvPicPr>
        <p:blipFill>
          <a:blip r:embed="rId327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80679" y="18763489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2742" name="Freeform 32742"/>
          <p:cNvSpPr/>
          <p:nvPr/>
        </p:nvSpPr>
        <p:spPr>
          <a:xfrm rot="0" flipH="0" flipV="0">
            <a:off x="8078724" y="187761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43" name="Freeform 32743"/>
          <p:cNvSpPr/>
          <p:nvPr/>
        </p:nvSpPr>
        <p:spPr>
          <a:xfrm rot="0" flipH="0" flipV="0">
            <a:off x="8168639" y="187761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44" name="Picture 32744"/>
          <p:cNvPicPr>
            <a:picLocks noChangeAspect="0" noChangeArrowheads="1"/>
          </p:cNvPicPr>
          <p:nvPr/>
        </p:nvPicPr>
        <p:blipFill>
          <a:blip r:embed="rId327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247379" y="18763489"/>
            <a:ext cx="118364" cy="121411"/>
          </a:xfrm>
          <a:prstGeom prst="rect">
            <a:avLst/>
          </a:prstGeom>
          <a:noFill/>
          <a:extLst/>
        </p:spPr>
      </p:pic>
      <p:sp>
        <p:nvSpPr>
          <p:cNvPr id="32745" name="Freeform 32745"/>
          <p:cNvSpPr/>
          <p:nvPr/>
        </p:nvSpPr>
        <p:spPr>
          <a:xfrm rot="0" flipH="0" flipV="0">
            <a:off x="8349996" y="187761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7874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46" name="Picture 32746"/>
          <p:cNvPicPr>
            <a:picLocks noChangeAspect="0" noChangeArrowheads="1"/>
          </p:cNvPicPr>
          <p:nvPr/>
        </p:nvPicPr>
        <p:blipFill>
          <a:blip r:embed="rId327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524747" y="18722340"/>
            <a:ext cx="104648" cy="162560"/>
          </a:xfrm>
          <a:prstGeom prst="rect">
            <a:avLst/>
          </a:prstGeom>
          <a:noFill/>
          <a:extLst/>
        </p:spPr>
      </p:pic>
      <p:sp>
        <p:nvSpPr>
          <p:cNvPr id="32747" name="Freeform 32747"/>
          <p:cNvSpPr/>
          <p:nvPr/>
        </p:nvSpPr>
        <p:spPr>
          <a:xfrm rot="0" flipH="0" flipV="0">
            <a:off x="8625840" y="187761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48" name="Freeform 32748"/>
          <p:cNvSpPr/>
          <p:nvPr/>
        </p:nvSpPr>
        <p:spPr>
          <a:xfrm rot="0" flipH="0" flipV="0">
            <a:off x="8715756" y="187761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49" name="Picture 32749"/>
          <p:cNvPicPr>
            <a:picLocks noChangeAspect="0" noChangeArrowheads="1"/>
          </p:cNvPicPr>
          <p:nvPr/>
        </p:nvPicPr>
        <p:blipFill>
          <a:blip r:embed="rId327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780780" y="187634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2750" name="Freeform 32750"/>
          <p:cNvSpPr/>
          <p:nvPr/>
        </p:nvSpPr>
        <p:spPr>
          <a:xfrm rot="0" flipH="0" flipV="0">
            <a:off x="8877299" y="18776188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255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51" name="Picture 32751"/>
          <p:cNvPicPr>
            <a:picLocks noChangeAspect="0" noChangeArrowheads="1"/>
          </p:cNvPicPr>
          <p:nvPr/>
        </p:nvPicPr>
        <p:blipFill>
          <a:blip r:embed="rId327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989568" y="18763489"/>
            <a:ext cx="217931" cy="121411"/>
          </a:xfrm>
          <a:prstGeom prst="rect">
            <a:avLst/>
          </a:prstGeom>
          <a:noFill/>
          <a:extLst/>
        </p:spPr>
      </p:pic>
      <p:sp>
        <p:nvSpPr>
          <p:cNvPr id="32752" name="Freeform 32752"/>
          <p:cNvSpPr/>
          <p:nvPr/>
        </p:nvSpPr>
        <p:spPr>
          <a:xfrm rot="0" flipH="0" flipV="0">
            <a:off x="9299448" y="18735040"/>
            <a:ext cx="50291" cy="137159"/>
          </a:xfrm>
          <a:custGeom>
            <a:pathLst>
              <a:path w="419100" h="1143000">
                <a:moveTo>
                  <a:pt x="254000" y="203200"/>
                </a:moveTo>
                <a:lnTo>
                  <a:pt x="889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42900"/>
                </a:lnTo>
                <a:lnTo>
                  <a:pt x="25400" y="3302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12700" y="266700"/>
                </a:lnTo>
                <a:lnTo>
                  <a:pt x="12700" y="254000"/>
                </a:lnTo>
                <a:lnTo>
                  <a:pt x="25400" y="241300"/>
                </a:lnTo>
                <a:lnTo>
                  <a:pt x="3175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12700"/>
                </a:lnTo>
                <a:lnTo>
                  <a:pt x="406400" y="12700"/>
                </a:lnTo>
                <a:lnTo>
                  <a:pt x="406400" y="25400"/>
                </a:lnTo>
                <a:lnTo>
                  <a:pt x="419100" y="38100"/>
                </a:lnTo>
                <a:lnTo>
                  <a:pt x="419100" y="63500"/>
                </a:lnTo>
                <a:lnTo>
                  <a:pt x="406400" y="76200"/>
                </a:lnTo>
                <a:lnTo>
                  <a:pt x="139700" y="1104900"/>
                </a:lnTo>
                <a:lnTo>
                  <a:pt x="127000" y="1117600"/>
                </a:lnTo>
                <a:lnTo>
                  <a:pt x="114300" y="1130300"/>
                </a:lnTo>
                <a:lnTo>
                  <a:pt x="101600" y="1143000"/>
                </a:lnTo>
                <a:lnTo>
                  <a:pt x="88900" y="11430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38100" y="1130300"/>
                </a:lnTo>
                <a:lnTo>
                  <a:pt x="25400" y="1117600"/>
                </a:lnTo>
                <a:lnTo>
                  <a:pt x="25400" y="1092200"/>
                </a:lnTo>
                <a:lnTo>
                  <a:pt x="25400" y="1066800"/>
                </a:lnTo>
                <a:lnTo>
                  <a:pt x="254000" y="203200"/>
                </a:lnTo>
                <a:close/>
                <a:moveTo>
                  <a:pt x="2540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53" name="Freeform 32753"/>
          <p:cNvSpPr/>
          <p:nvPr/>
        </p:nvSpPr>
        <p:spPr>
          <a:xfrm rot="0" flipH="0" flipV="0">
            <a:off x="9336023" y="18852388"/>
            <a:ext cx="15239" cy="19811"/>
          </a:xfrm>
          <a:custGeom>
            <a:pathLst>
              <a:path w="127000" h="165100">
                <a:moveTo>
                  <a:pt x="0" y="889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88900"/>
                </a:lnTo>
                <a:close/>
                <a:moveTo>
                  <a:pt x="0" y="88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54" name="Freeform 32754"/>
          <p:cNvSpPr/>
          <p:nvPr/>
        </p:nvSpPr>
        <p:spPr>
          <a:xfrm rot="0" flipH="0" flipV="0">
            <a:off x="9369552" y="18735041"/>
            <a:ext cx="97535" cy="137159"/>
          </a:xfrm>
          <a:custGeom>
            <a:pathLst>
              <a:path w="812800" h="1143000">
                <a:moveTo>
                  <a:pt x="330200" y="266700"/>
                </a:moveTo>
                <a:lnTo>
                  <a:pt x="317500" y="279400"/>
                </a:lnTo>
                <a:lnTo>
                  <a:pt x="304800" y="279400"/>
                </a:lnTo>
                <a:lnTo>
                  <a:pt x="279400" y="292100"/>
                </a:lnTo>
                <a:lnTo>
                  <a:pt x="266700" y="279400"/>
                </a:lnTo>
                <a:lnTo>
                  <a:pt x="254000" y="279400"/>
                </a:lnTo>
                <a:lnTo>
                  <a:pt x="241300" y="266700"/>
                </a:lnTo>
                <a:lnTo>
                  <a:pt x="241300" y="254000"/>
                </a:lnTo>
                <a:lnTo>
                  <a:pt x="228600" y="241300"/>
                </a:lnTo>
                <a:lnTo>
                  <a:pt x="228600" y="228600"/>
                </a:lnTo>
                <a:lnTo>
                  <a:pt x="228600" y="215900"/>
                </a:lnTo>
                <a:lnTo>
                  <a:pt x="241300" y="203200"/>
                </a:lnTo>
                <a:lnTo>
                  <a:pt x="241300" y="190500"/>
                </a:lnTo>
                <a:lnTo>
                  <a:pt x="254000" y="177800"/>
                </a:lnTo>
                <a:lnTo>
                  <a:pt x="266700" y="165100"/>
                </a:lnTo>
                <a:lnTo>
                  <a:pt x="279400" y="152400"/>
                </a:lnTo>
                <a:lnTo>
                  <a:pt x="292100" y="127000"/>
                </a:lnTo>
                <a:lnTo>
                  <a:pt x="304800" y="114300"/>
                </a:lnTo>
                <a:lnTo>
                  <a:pt x="317500" y="101600"/>
                </a:lnTo>
                <a:lnTo>
                  <a:pt x="330200" y="101600"/>
                </a:lnTo>
                <a:lnTo>
                  <a:pt x="342900" y="88900"/>
                </a:lnTo>
                <a:lnTo>
                  <a:pt x="355600" y="76200"/>
                </a:lnTo>
                <a:lnTo>
                  <a:pt x="368300" y="63500"/>
                </a:lnTo>
                <a:lnTo>
                  <a:pt x="381000" y="63500"/>
                </a:lnTo>
                <a:lnTo>
                  <a:pt x="393700" y="50800"/>
                </a:lnTo>
                <a:lnTo>
                  <a:pt x="406400" y="50800"/>
                </a:lnTo>
                <a:lnTo>
                  <a:pt x="419100" y="38100"/>
                </a:lnTo>
                <a:lnTo>
                  <a:pt x="431800" y="25400"/>
                </a:lnTo>
                <a:lnTo>
                  <a:pt x="444500" y="25400"/>
                </a:lnTo>
                <a:lnTo>
                  <a:pt x="469900" y="12700"/>
                </a:lnTo>
                <a:lnTo>
                  <a:pt x="482600" y="12700"/>
                </a:lnTo>
                <a:lnTo>
                  <a:pt x="495300" y="12700"/>
                </a:lnTo>
                <a:lnTo>
                  <a:pt x="520700" y="12700"/>
                </a:lnTo>
                <a:lnTo>
                  <a:pt x="5334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85800" y="254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49300" y="76200"/>
                </a:lnTo>
                <a:lnTo>
                  <a:pt x="762000" y="88900"/>
                </a:lnTo>
                <a:lnTo>
                  <a:pt x="774700" y="101600"/>
                </a:lnTo>
                <a:lnTo>
                  <a:pt x="774700" y="114300"/>
                </a:lnTo>
                <a:lnTo>
                  <a:pt x="787400" y="127000"/>
                </a:lnTo>
                <a:lnTo>
                  <a:pt x="800100" y="139700"/>
                </a:lnTo>
                <a:lnTo>
                  <a:pt x="800100" y="165100"/>
                </a:lnTo>
                <a:lnTo>
                  <a:pt x="800100" y="177800"/>
                </a:lnTo>
                <a:lnTo>
                  <a:pt x="812800" y="190500"/>
                </a:lnTo>
                <a:lnTo>
                  <a:pt x="812800" y="215900"/>
                </a:lnTo>
                <a:lnTo>
                  <a:pt x="812800" y="228600"/>
                </a:lnTo>
                <a:lnTo>
                  <a:pt x="812800" y="241300"/>
                </a:lnTo>
                <a:lnTo>
                  <a:pt x="812800" y="254000"/>
                </a:lnTo>
                <a:lnTo>
                  <a:pt x="800100" y="279400"/>
                </a:lnTo>
                <a:lnTo>
                  <a:pt x="800100" y="292100"/>
                </a:lnTo>
                <a:lnTo>
                  <a:pt x="800100" y="304800"/>
                </a:lnTo>
                <a:lnTo>
                  <a:pt x="787400" y="317500"/>
                </a:lnTo>
                <a:lnTo>
                  <a:pt x="787400" y="342900"/>
                </a:lnTo>
                <a:lnTo>
                  <a:pt x="774700" y="355600"/>
                </a:lnTo>
                <a:lnTo>
                  <a:pt x="774700" y="368300"/>
                </a:lnTo>
                <a:lnTo>
                  <a:pt x="762000" y="381000"/>
                </a:lnTo>
                <a:lnTo>
                  <a:pt x="749300" y="393700"/>
                </a:lnTo>
                <a:lnTo>
                  <a:pt x="749300" y="419100"/>
                </a:lnTo>
                <a:lnTo>
                  <a:pt x="736600" y="431800"/>
                </a:lnTo>
                <a:lnTo>
                  <a:pt x="723900" y="444500"/>
                </a:lnTo>
                <a:lnTo>
                  <a:pt x="711200" y="457200"/>
                </a:lnTo>
                <a:lnTo>
                  <a:pt x="190500" y="1028700"/>
                </a:lnTo>
                <a:lnTo>
                  <a:pt x="533400" y="1028700"/>
                </a:lnTo>
                <a:lnTo>
                  <a:pt x="546100" y="1028700"/>
                </a:lnTo>
                <a:lnTo>
                  <a:pt x="558800" y="1041400"/>
                </a:lnTo>
                <a:lnTo>
                  <a:pt x="571500" y="1041400"/>
                </a:lnTo>
                <a:lnTo>
                  <a:pt x="584200" y="1054100"/>
                </a:lnTo>
                <a:lnTo>
                  <a:pt x="584200" y="1066800"/>
                </a:lnTo>
                <a:lnTo>
                  <a:pt x="584200" y="1092200"/>
                </a:lnTo>
                <a:lnTo>
                  <a:pt x="584200" y="1104900"/>
                </a:lnTo>
                <a:lnTo>
                  <a:pt x="584200" y="1117600"/>
                </a:lnTo>
                <a:lnTo>
                  <a:pt x="571500" y="1130300"/>
                </a:lnTo>
                <a:lnTo>
                  <a:pt x="558800" y="1143000"/>
                </a:lnTo>
                <a:lnTo>
                  <a:pt x="546100" y="1143000"/>
                </a:lnTo>
                <a:lnTo>
                  <a:pt x="533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622300" y="381000"/>
                </a:lnTo>
                <a:lnTo>
                  <a:pt x="635000" y="355600"/>
                </a:lnTo>
                <a:lnTo>
                  <a:pt x="647700" y="342900"/>
                </a:lnTo>
                <a:lnTo>
                  <a:pt x="660400" y="330200"/>
                </a:lnTo>
                <a:lnTo>
                  <a:pt x="673100" y="317500"/>
                </a:lnTo>
                <a:lnTo>
                  <a:pt x="673100" y="3048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98500" y="254000"/>
                </a:lnTo>
                <a:lnTo>
                  <a:pt x="698500" y="241300"/>
                </a:lnTo>
                <a:lnTo>
                  <a:pt x="698500" y="228600"/>
                </a:lnTo>
                <a:lnTo>
                  <a:pt x="698500" y="215900"/>
                </a:lnTo>
                <a:lnTo>
                  <a:pt x="698500" y="203200"/>
                </a:lnTo>
                <a:lnTo>
                  <a:pt x="685800" y="190500"/>
                </a:lnTo>
                <a:lnTo>
                  <a:pt x="685800" y="177800"/>
                </a:lnTo>
                <a:lnTo>
                  <a:pt x="673100" y="165100"/>
                </a:lnTo>
                <a:lnTo>
                  <a:pt x="660400" y="152400"/>
                </a:lnTo>
                <a:lnTo>
                  <a:pt x="660400" y="139700"/>
                </a:lnTo>
                <a:lnTo>
                  <a:pt x="647700" y="139700"/>
                </a:lnTo>
                <a:lnTo>
                  <a:pt x="635000" y="127000"/>
                </a:lnTo>
                <a:lnTo>
                  <a:pt x="609600" y="1270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20700" y="1143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39700"/>
                </a:lnTo>
                <a:lnTo>
                  <a:pt x="469900" y="139700"/>
                </a:lnTo>
                <a:lnTo>
                  <a:pt x="457200" y="152400"/>
                </a:lnTo>
                <a:lnTo>
                  <a:pt x="431800" y="165100"/>
                </a:lnTo>
                <a:lnTo>
                  <a:pt x="419100" y="177800"/>
                </a:lnTo>
                <a:lnTo>
                  <a:pt x="406400" y="190500"/>
                </a:lnTo>
                <a:lnTo>
                  <a:pt x="393700" y="190500"/>
                </a:lnTo>
                <a:lnTo>
                  <a:pt x="381000" y="203200"/>
                </a:lnTo>
                <a:lnTo>
                  <a:pt x="368300" y="215900"/>
                </a:lnTo>
                <a:lnTo>
                  <a:pt x="355600" y="228600"/>
                </a:lnTo>
                <a:lnTo>
                  <a:pt x="342900" y="241300"/>
                </a:lnTo>
                <a:lnTo>
                  <a:pt x="330200" y="254000"/>
                </a:lnTo>
                <a:lnTo>
                  <a:pt x="330200" y="266700"/>
                </a:lnTo>
                <a:close/>
                <a:moveTo>
                  <a:pt x="3302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55" name="Freeform 32755"/>
          <p:cNvSpPr/>
          <p:nvPr/>
        </p:nvSpPr>
        <p:spPr>
          <a:xfrm rot="0" flipH="0" flipV="0">
            <a:off x="9459467" y="187761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56" name="Freeform 32756"/>
          <p:cNvSpPr/>
          <p:nvPr/>
        </p:nvSpPr>
        <p:spPr>
          <a:xfrm rot="0" flipH="0" flipV="0">
            <a:off x="9564623" y="18852388"/>
            <a:ext cx="15239" cy="19811"/>
          </a:xfrm>
          <a:custGeom>
            <a:pathLst>
              <a:path w="127000" h="165100">
                <a:moveTo>
                  <a:pt x="0" y="889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016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88900"/>
                </a:lnTo>
                <a:close/>
                <a:moveTo>
                  <a:pt x="0" y="88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57" name="Freeform 32757"/>
          <p:cNvSpPr/>
          <p:nvPr/>
        </p:nvSpPr>
        <p:spPr>
          <a:xfrm rot="0" flipH="0" flipV="0">
            <a:off x="9669779" y="187761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159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508000" y="10668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58" name="Picture 32758"/>
          <p:cNvPicPr>
            <a:picLocks noChangeAspect="0" noChangeArrowheads="1"/>
          </p:cNvPicPr>
          <p:nvPr/>
        </p:nvPicPr>
        <p:blipFill>
          <a:blip r:embed="rId327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833863" y="18722340"/>
            <a:ext cx="237236" cy="162560"/>
          </a:xfrm>
          <a:prstGeom prst="rect">
            <a:avLst/>
          </a:prstGeom>
          <a:noFill/>
          <a:extLst/>
        </p:spPr>
      </p:pic>
      <p:sp>
        <p:nvSpPr>
          <p:cNvPr id="32759" name="Freeform 32759"/>
          <p:cNvSpPr/>
          <p:nvPr/>
        </p:nvSpPr>
        <p:spPr>
          <a:xfrm rot="0" flipH="0" flipV="0">
            <a:off x="10053828" y="18776188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22300" y="190500"/>
                </a:lnTo>
                <a:lnTo>
                  <a:pt x="609600" y="1778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60" name="Picture 32760"/>
          <p:cNvPicPr>
            <a:picLocks noChangeAspect="0" noChangeArrowheads="1"/>
          </p:cNvPicPr>
          <p:nvPr/>
        </p:nvPicPr>
        <p:blipFill>
          <a:blip r:embed="rId327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138664" y="18732500"/>
            <a:ext cx="326135" cy="152400"/>
          </a:xfrm>
          <a:prstGeom prst="rect">
            <a:avLst/>
          </a:prstGeom>
          <a:noFill/>
          <a:extLst/>
        </p:spPr>
      </p:pic>
      <p:sp>
        <p:nvSpPr>
          <p:cNvPr id="32761" name="Freeform 32761"/>
          <p:cNvSpPr/>
          <p:nvPr/>
        </p:nvSpPr>
        <p:spPr>
          <a:xfrm rot="0" flipH="0" flipV="0">
            <a:off x="10448544" y="187761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62" name="Picture 32762"/>
          <p:cNvPicPr>
            <a:picLocks noChangeAspect="0" noChangeArrowheads="1"/>
          </p:cNvPicPr>
          <p:nvPr/>
        </p:nvPicPr>
        <p:blipFill>
          <a:blip r:embed="rId327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33380" y="187634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2763" name="Freeform 32763"/>
          <p:cNvSpPr/>
          <p:nvPr/>
        </p:nvSpPr>
        <p:spPr>
          <a:xfrm rot="0" flipH="0" flipV="0">
            <a:off x="10634472" y="187761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64" name="Freeform 32764"/>
          <p:cNvSpPr/>
          <p:nvPr/>
        </p:nvSpPr>
        <p:spPr>
          <a:xfrm rot="0" flipH="0" flipV="0">
            <a:off x="10706099" y="187761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6985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190500"/>
                </a:lnTo>
                <a:lnTo>
                  <a:pt x="8382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429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65" name="Picture 32765"/>
          <p:cNvPicPr>
            <a:picLocks noChangeAspect="0" noChangeArrowheads="1"/>
          </p:cNvPicPr>
          <p:nvPr/>
        </p:nvPicPr>
        <p:blipFill>
          <a:blip r:embed="rId327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810747" y="18722340"/>
            <a:ext cx="606552" cy="187960"/>
          </a:xfrm>
          <a:prstGeom prst="rect">
            <a:avLst/>
          </a:prstGeom>
          <a:noFill/>
          <a:extLst/>
        </p:spPr>
      </p:pic>
      <p:sp>
        <p:nvSpPr>
          <p:cNvPr id="32766" name="Freeform 32766"/>
          <p:cNvSpPr/>
          <p:nvPr/>
        </p:nvSpPr>
        <p:spPr>
          <a:xfrm rot="0" flipH="0" flipV="0">
            <a:off x="11413235" y="18735040"/>
            <a:ext cx="117347" cy="137159"/>
          </a:xfrm>
          <a:custGeom>
            <a:pathLst>
              <a:path w="977900" h="1143000">
                <a:moveTo>
                  <a:pt x="977900" y="76200"/>
                </a:moveTo>
                <a:lnTo>
                  <a:pt x="711200" y="1104900"/>
                </a:lnTo>
                <a:lnTo>
                  <a:pt x="698500" y="1117600"/>
                </a:lnTo>
                <a:lnTo>
                  <a:pt x="685800" y="1130300"/>
                </a:lnTo>
                <a:lnTo>
                  <a:pt x="673100" y="1143000"/>
                </a:lnTo>
                <a:lnTo>
                  <a:pt x="660400" y="1143000"/>
                </a:lnTo>
                <a:lnTo>
                  <a:pt x="647700" y="1143000"/>
                </a:lnTo>
                <a:lnTo>
                  <a:pt x="635000" y="1143000"/>
                </a:lnTo>
                <a:lnTo>
                  <a:pt x="622300" y="1130300"/>
                </a:lnTo>
                <a:lnTo>
                  <a:pt x="609600" y="1130300"/>
                </a:lnTo>
                <a:lnTo>
                  <a:pt x="596900" y="1117600"/>
                </a:lnTo>
                <a:lnTo>
                  <a:pt x="596900" y="1092200"/>
                </a:lnTo>
                <a:lnTo>
                  <a:pt x="596900" y="1066800"/>
                </a:lnTo>
                <a:lnTo>
                  <a:pt x="723900" y="571500"/>
                </a:lnTo>
                <a:lnTo>
                  <a:pt x="254000" y="571500"/>
                </a:lnTo>
                <a:lnTo>
                  <a:pt x="114300" y="1104900"/>
                </a:lnTo>
                <a:lnTo>
                  <a:pt x="101600" y="1117600"/>
                </a:lnTo>
                <a:lnTo>
                  <a:pt x="101600" y="1130300"/>
                </a:lnTo>
                <a:lnTo>
                  <a:pt x="889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66800"/>
                </a:lnTo>
                <a:lnTo>
                  <a:pt x="279400" y="50800"/>
                </a:lnTo>
                <a:lnTo>
                  <a:pt x="2921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81000" y="25400"/>
                </a:lnTo>
                <a:lnTo>
                  <a:pt x="393700" y="50800"/>
                </a:lnTo>
                <a:lnTo>
                  <a:pt x="393700" y="63500"/>
                </a:lnTo>
                <a:lnTo>
                  <a:pt x="393700" y="76200"/>
                </a:lnTo>
                <a:lnTo>
                  <a:pt x="292100" y="457200"/>
                </a:lnTo>
                <a:lnTo>
                  <a:pt x="762000" y="457200"/>
                </a:lnTo>
                <a:lnTo>
                  <a:pt x="876300" y="50800"/>
                </a:lnTo>
                <a:lnTo>
                  <a:pt x="876300" y="25400"/>
                </a:lnTo>
                <a:lnTo>
                  <a:pt x="889000" y="12700"/>
                </a:lnTo>
                <a:lnTo>
                  <a:pt x="901700" y="12700"/>
                </a:lnTo>
                <a:lnTo>
                  <a:pt x="914400" y="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12700"/>
                </a:lnTo>
                <a:lnTo>
                  <a:pt x="965200" y="12700"/>
                </a:lnTo>
                <a:lnTo>
                  <a:pt x="977900" y="25400"/>
                </a:lnTo>
                <a:lnTo>
                  <a:pt x="977900" y="38100"/>
                </a:lnTo>
                <a:lnTo>
                  <a:pt x="977900" y="63500"/>
                </a:lnTo>
                <a:lnTo>
                  <a:pt x="977900" y="76200"/>
                </a:lnTo>
                <a:close/>
                <a:moveTo>
                  <a:pt x="977900" y="76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67" name="Freeform 32767"/>
          <p:cNvSpPr/>
          <p:nvPr/>
        </p:nvSpPr>
        <p:spPr>
          <a:xfrm rot="0" flipH="0" flipV="0">
            <a:off x="11510771" y="18858484"/>
            <a:ext cx="27431" cy="41147"/>
          </a:xfrm>
          <a:custGeom>
            <a:pathLst>
              <a:path w="228600" h="342900">
                <a:moveTo>
                  <a:pt x="127000" y="38100"/>
                </a:move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28600" y="50800"/>
                </a:lnTo>
                <a:lnTo>
                  <a:pt x="228600" y="63500"/>
                </a:lnTo>
                <a:lnTo>
                  <a:pt x="228600" y="76200"/>
                </a:lnTo>
                <a:lnTo>
                  <a:pt x="228600" y="88900"/>
                </a:lnTo>
                <a:lnTo>
                  <a:pt x="101600" y="317500"/>
                </a:lnTo>
                <a:lnTo>
                  <a:pt x="101600" y="330200"/>
                </a:lnTo>
                <a:lnTo>
                  <a:pt x="88900" y="342900"/>
                </a:lnTo>
                <a:lnTo>
                  <a:pt x="63500" y="342900"/>
                </a:lnTo>
                <a:lnTo>
                  <a:pt x="38100" y="3429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66700"/>
                </a:lnTo>
                <a:lnTo>
                  <a:pt x="127000" y="38100"/>
                </a:lnTo>
                <a:close/>
                <a:moveTo>
                  <a:pt x="1270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68" name="Picture 32768"/>
          <p:cNvPicPr>
            <a:picLocks noChangeAspect="0" noChangeArrowheads="1"/>
          </p:cNvPicPr>
          <p:nvPr/>
        </p:nvPicPr>
        <p:blipFill>
          <a:blip r:embed="rId327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55823" y="18950940"/>
            <a:ext cx="104648" cy="162560"/>
          </a:xfrm>
          <a:prstGeom prst="rect">
            <a:avLst/>
          </a:prstGeom>
          <a:noFill/>
          <a:extLst/>
        </p:spPr>
      </p:pic>
      <p:sp>
        <p:nvSpPr>
          <p:cNvPr id="32769" name="Freeform 32769"/>
          <p:cNvSpPr/>
          <p:nvPr/>
        </p:nvSpPr>
        <p:spPr>
          <a:xfrm rot="0" flipH="0" flipV="0">
            <a:off x="2756916" y="190047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70" name="Picture 32770"/>
          <p:cNvPicPr>
            <a:picLocks noChangeAspect="0" noChangeArrowheads="1"/>
          </p:cNvPicPr>
          <p:nvPr/>
        </p:nvPicPr>
        <p:blipFill>
          <a:blip r:embed="rId327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835655" y="18950940"/>
            <a:ext cx="186944" cy="162560"/>
          </a:xfrm>
          <a:prstGeom prst="rect">
            <a:avLst/>
          </a:prstGeom>
          <a:noFill/>
          <a:extLst/>
        </p:spPr>
      </p:pic>
      <p:sp>
        <p:nvSpPr>
          <p:cNvPr id="32771" name="Freeform 32771"/>
          <p:cNvSpPr/>
          <p:nvPr/>
        </p:nvSpPr>
        <p:spPr>
          <a:xfrm rot="0" flipH="0" flipV="0">
            <a:off x="3026663" y="19004789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03200"/>
                </a:lnTo>
                <a:lnTo>
                  <a:pt x="114300" y="190500"/>
                </a:lnTo>
                <a:lnTo>
                  <a:pt x="127000" y="1651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88900"/>
                </a:lnTo>
                <a:lnTo>
                  <a:pt x="1778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72" name="Freeform 32772"/>
          <p:cNvSpPr/>
          <p:nvPr/>
        </p:nvSpPr>
        <p:spPr>
          <a:xfrm rot="0" flipH="0" flipV="0">
            <a:off x="3102863" y="190047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58800" y="7366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73" name="Freeform 32773"/>
          <p:cNvSpPr/>
          <p:nvPr/>
        </p:nvSpPr>
        <p:spPr>
          <a:xfrm rot="0" flipH="0" flipV="0">
            <a:off x="3189731" y="19004789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1905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429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74" name="Freeform 32774"/>
          <p:cNvSpPr/>
          <p:nvPr/>
        </p:nvSpPr>
        <p:spPr>
          <a:xfrm rot="0" flipH="0" flipV="0">
            <a:off x="3311652" y="190047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58800" y="7366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35000"/>
                </a:lnTo>
                <a:lnTo>
                  <a:pt x="0" y="6223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75" name="Freeform 32775"/>
          <p:cNvSpPr/>
          <p:nvPr/>
        </p:nvSpPr>
        <p:spPr>
          <a:xfrm rot="0" flipH="0" flipV="0">
            <a:off x="3473196" y="190047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76" name="Picture 32776"/>
          <p:cNvPicPr>
            <a:picLocks noChangeAspect="0" noChangeArrowheads="1"/>
          </p:cNvPicPr>
          <p:nvPr/>
        </p:nvPicPr>
        <p:blipFill>
          <a:blip r:embed="rId327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56508" y="18961100"/>
            <a:ext cx="304291" cy="152400"/>
          </a:xfrm>
          <a:prstGeom prst="rect">
            <a:avLst/>
          </a:prstGeom>
          <a:noFill/>
          <a:extLst/>
        </p:spPr>
      </p:pic>
      <p:sp>
        <p:nvSpPr>
          <p:cNvPr id="32777" name="Freeform 32777"/>
          <p:cNvSpPr/>
          <p:nvPr/>
        </p:nvSpPr>
        <p:spPr>
          <a:xfrm rot="0" flipH="0" flipV="0">
            <a:off x="3835907" y="19004788"/>
            <a:ext cx="91439" cy="96011"/>
          </a:xfrm>
          <a:custGeom>
            <a:pathLst>
              <a:path w="762000" h="800100">
                <a:moveTo>
                  <a:pt x="444500" y="406400"/>
                </a:moveTo>
                <a:lnTo>
                  <a:pt x="5715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68300" y="5080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93700" y="2921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44500" y="406400"/>
                </a:lnTo>
                <a:close/>
                <a:moveTo>
                  <a:pt x="4445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78" name="Picture 32778"/>
          <p:cNvPicPr>
            <a:picLocks noChangeAspect="0" noChangeArrowheads="1"/>
          </p:cNvPicPr>
          <p:nvPr/>
        </p:nvPicPr>
        <p:blipFill>
          <a:blip r:embed="rId327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913123" y="18950940"/>
            <a:ext cx="150876" cy="162560"/>
          </a:xfrm>
          <a:prstGeom prst="rect">
            <a:avLst/>
          </a:prstGeom>
          <a:noFill/>
          <a:extLst/>
        </p:spPr>
      </p:pic>
      <p:sp>
        <p:nvSpPr>
          <p:cNvPr id="32779" name="Freeform 32779"/>
          <p:cNvSpPr/>
          <p:nvPr/>
        </p:nvSpPr>
        <p:spPr>
          <a:xfrm rot="0" flipH="0" flipV="0">
            <a:off x="4049268" y="190047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80" name="Picture 32780"/>
          <p:cNvPicPr>
            <a:picLocks noChangeAspect="0" noChangeArrowheads="1"/>
          </p:cNvPicPr>
          <p:nvPr/>
        </p:nvPicPr>
        <p:blipFill>
          <a:blip r:embed="rId327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26484" y="18950940"/>
            <a:ext cx="72644" cy="162560"/>
          </a:xfrm>
          <a:prstGeom prst="rect">
            <a:avLst/>
          </a:prstGeom>
          <a:noFill/>
          <a:extLst/>
        </p:spPr>
      </p:pic>
      <p:sp>
        <p:nvSpPr>
          <p:cNvPr id="32781" name="Freeform 32781"/>
          <p:cNvSpPr/>
          <p:nvPr/>
        </p:nvSpPr>
        <p:spPr>
          <a:xfrm rot="0" flipH="0" flipV="0">
            <a:off x="4251960" y="19004788"/>
            <a:ext cx="77723" cy="96011"/>
          </a:xfrm>
          <a:custGeom>
            <a:pathLst>
              <a:path w="6477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22300"/>
                </a:lnTo>
                <a:lnTo>
                  <a:pt x="50800" y="6223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858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064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318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31800" y="4826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429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66700" y="444500"/>
                </a:lnTo>
                <a:lnTo>
                  <a:pt x="254000" y="419100"/>
                </a:lnTo>
                <a:lnTo>
                  <a:pt x="241300" y="406400"/>
                </a:lnTo>
                <a:lnTo>
                  <a:pt x="2413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207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397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52400" y="76200"/>
                </a:lnTo>
                <a:lnTo>
                  <a:pt x="165100" y="635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52400"/>
                </a:lnTo>
                <a:lnTo>
                  <a:pt x="647700" y="1778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35000" y="254000"/>
                </a:lnTo>
                <a:lnTo>
                  <a:pt x="635000" y="266700"/>
                </a:lnTo>
                <a:lnTo>
                  <a:pt x="622300" y="2794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842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46100" y="469900"/>
                </a:lnTo>
                <a:lnTo>
                  <a:pt x="558800" y="4826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84200"/>
                </a:lnTo>
                <a:lnTo>
                  <a:pt x="546100" y="609600"/>
                </a:lnTo>
                <a:lnTo>
                  <a:pt x="533400" y="6223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080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69900" y="723900"/>
                </a:lnTo>
                <a:lnTo>
                  <a:pt x="457200" y="736600"/>
                </a:lnTo>
                <a:lnTo>
                  <a:pt x="457200" y="7493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393700" y="774700"/>
                </a:lnTo>
                <a:lnTo>
                  <a:pt x="3810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82" name="Freeform 32782"/>
          <p:cNvSpPr/>
          <p:nvPr/>
        </p:nvSpPr>
        <p:spPr>
          <a:xfrm rot="0" flipH="0" flipV="0">
            <a:off x="4332732" y="190047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83" name="Picture 32783"/>
          <p:cNvPicPr>
            <a:picLocks noChangeAspect="0" noChangeArrowheads="1"/>
          </p:cNvPicPr>
          <p:nvPr/>
        </p:nvPicPr>
        <p:blipFill>
          <a:blip r:embed="rId327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414520" y="18992089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784" name="Freeform 32784"/>
          <p:cNvSpPr/>
          <p:nvPr/>
        </p:nvSpPr>
        <p:spPr>
          <a:xfrm rot="0" flipH="0" flipV="0">
            <a:off x="4527803" y="19004789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36600" y="101600"/>
                </a:lnTo>
                <a:lnTo>
                  <a:pt x="406400" y="355600"/>
                </a:lnTo>
                <a:lnTo>
                  <a:pt x="5715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85" name="Freeform 32785"/>
          <p:cNvSpPr/>
          <p:nvPr/>
        </p:nvSpPr>
        <p:spPr>
          <a:xfrm rot="0" flipH="0" flipV="0">
            <a:off x="4622291" y="190047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86" name="Freeform 32786"/>
          <p:cNvSpPr/>
          <p:nvPr/>
        </p:nvSpPr>
        <p:spPr>
          <a:xfrm rot="0" flipH="0" flipV="0">
            <a:off x="4783836" y="19004789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27100" y="635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87" name="Picture 32787"/>
          <p:cNvPicPr>
            <a:picLocks noChangeAspect="0" noChangeArrowheads="1"/>
          </p:cNvPicPr>
          <p:nvPr/>
        </p:nvPicPr>
        <p:blipFill>
          <a:blip r:embed="rId327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94579" y="189920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788" name="Freeform 32788"/>
          <p:cNvSpPr/>
          <p:nvPr/>
        </p:nvSpPr>
        <p:spPr>
          <a:xfrm rot="0" flipH="0" flipV="0">
            <a:off x="4992624" y="19004788"/>
            <a:ext cx="92963" cy="96011"/>
          </a:xfrm>
          <a:custGeom>
            <a:pathLst>
              <a:path w="774700" h="800100">
                <a:moveTo>
                  <a:pt x="457200" y="4064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06400" y="2921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457200" y="406400"/>
                </a:lnTo>
                <a:close/>
                <a:moveTo>
                  <a:pt x="4572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89" name="Freeform 32789"/>
          <p:cNvSpPr/>
          <p:nvPr/>
        </p:nvSpPr>
        <p:spPr>
          <a:xfrm rot="0" flipH="0" flipV="0">
            <a:off x="5082539" y="190047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90" name="Picture 32790"/>
          <p:cNvPicPr>
            <a:picLocks noChangeAspect="0" noChangeArrowheads="1"/>
          </p:cNvPicPr>
          <p:nvPr/>
        </p:nvPicPr>
        <p:blipFill>
          <a:blip r:embed="rId327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61279" y="18950940"/>
            <a:ext cx="71120" cy="162560"/>
          </a:xfrm>
          <a:prstGeom prst="rect">
            <a:avLst/>
          </a:prstGeom>
          <a:noFill/>
          <a:extLst/>
        </p:spPr>
      </p:pic>
      <p:sp>
        <p:nvSpPr>
          <p:cNvPr id="32791" name="Freeform 32791"/>
          <p:cNvSpPr/>
          <p:nvPr/>
        </p:nvSpPr>
        <p:spPr>
          <a:xfrm rot="0" flipH="0" flipV="0">
            <a:off x="5207508" y="19004789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36600" y="101600"/>
                </a:lnTo>
                <a:lnTo>
                  <a:pt x="406400" y="355600"/>
                </a:lnTo>
                <a:lnTo>
                  <a:pt x="5715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92" name="Freeform 32792"/>
          <p:cNvSpPr/>
          <p:nvPr/>
        </p:nvSpPr>
        <p:spPr>
          <a:xfrm rot="0" flipH="0" flipV="0">
            <a:off x="5301995" y="190047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93" name="Picture 32793"/>
          <p:cNvPicPr>
            <a:picLocks noChangeAspect="0" noChangeArrowheads="1"/>
          </p:cNvPicPr>
          <p:nvPr/>
        </p:nvPicPr>
        <p:blipFill>
          <a:blip r:embed="rId327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456936" y="18950940"/>
            <a:ext cx="194563" cy="162560"/>
          </a:xfrm>
          <a:prstGeom prst="rect">
            <a:avLst/>
          </a:prstGeom>
          <a:noFill/>
          <a:extLst/>
        </p:spPr>
      </p:pic>
      <p:sp>
        <p:nvSpPr>
          <p:cNvPr id="32794" name="Freeform 32794"/>
          <p:cNvSpPr/>
          <p:nvPr/>
        </p:nvSpPr>
        <p:spPr>
          <a:xfrm rot="0" flipH="0" flipV="0">
            <a:off x="5646419" y="19004788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22300"/>
                </a:lnTo>
                <a:lnTo>
                  <a:pt x="50800" y="6223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82600"/>
                </a:lnTo>
                <a:lnTo>
                  <a:pt x="419100" y="469900"/>
                </a:lnTo>
                <a:lnTo>
                  <a:pt x="393700" y="4572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52400"/>
                </a:lnTo>
                <a:lnTo>
                  <a:pt x="660400" y="1778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35000" y="2794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58800" y="584200"/>
                </a:lnTo>
                <a:lnTo>
                  <a:pt x="546100" y="609600"/>
                </a:lnTo>
                <a:lnTo>
                  <a:pt x="546100" y="6223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810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95" name="Freeform 32795"/>
          <p:cNvSpPr/>
          <p:nvPr/>
        </p:nvSpPr>
        <p:spPr>
          <a:xfrm rot="0" flipH="0" flipV="0">
            <a:off x="5727192" y="19004789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796" name="Picture 32796"/>
          <p:cNvPicPr>
            <a:picLocks noChangeAspect="0" noChangeArrowheads="1"/>
          </p:cNvPicPr>
          <p:nvPr/>
        </p:nvPicPr>
        <p:blipFill>
          <a:blip r:embed="rId327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808979" y="18992089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2797" name="Freeform 32797"/>
          <p:cNvSpPr/>
          <p:nvPr/>
        </p:nvSpPr>
        <p:spPr>
          <a:xfrm rot="0" flipH="0" flipV="0">
            <a:off x="5908547" y="19004789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36600" y="101600"/>
                </a:lnTo>
                <a:lnTo>
                  <a:pt x="406400" y="355600"/>
                </a:lnTo>
                <a:lnTo>
                  <a:pt x="5715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98" name="Freeform 32798"/>
          <p:cNvSpPr/>
          <p:nvPr/>
        </p:nvSpPr>
        <p:spPr>
          <a:xfrm rot="0" flipH="0" flipV="0">
            <a:off x="6003035" y="190047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799" name="Freeform 32799"/>
          <p:cNvSpPr/>
          <p:nvPr/>
        </p:nvSpPr>
        <p:spPr>
          <a:xfrm rot="0" flipH="0" flipV="0">
            <a:off x="6088379" y="19079464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25400" y="508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12700"/>
                </a:lnTo>
                <a:lnTo>
                  <a:pt x="63500" y="0"/>
                </a:lnTo>
                <a:lnTo>
                  <a:pt x="76200" y="0"/>
                </a:lnTo>
                <a:lnTo>
                  <a:pt x="88900" y="12700"/>
                </a:lnTo>
                <a:lnTo>
                  <a:pt x="1016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39700"/>
                </a:lnTo>
                <a:lnTo>
                  <a:pt x="101600" y="152400"/>
                </a:lnTo>
                <a:lnTo>
                  <a:pt x="101600" y="165100"/>
                </a:lnTo>
                <a:lnTo>
                  <a:pt x="88900" y="177800"/>
                </a:lnTo>
                <a:lnTo>
                  <a:pt x="63500" y="177800"/>
                </a:lnTo>
                <a:lnTo>
                  <a:pt x="38100" y="177800"/>
                </a:lnTo>
                <a:lnTo>
                  <a:pt x="25400" y="165100"/>
                </a:lnTo>
                <a:lnTo>
                  <a:pt x="127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00" name="Picture 32800"/>
          <p:cNvPicPr>
            <a:picLocks noChangeAspect="0" noChangeArrowheads="1"/>
          </p:cNvPicPr>
          <p:nvPr/>
        </p:nvPicPr>
        <p:blipFill>
          <a:blip r:embed="rId328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56179" y="19179541"/>
            <a:ext cx="116839" cy="162559"/>
          </a:xfrm>
          <a:prstGeom prst="rect">
            <a:avLst/>
          </a:prstGeom>
          <a:noFill/>
          <a:extLst/>
        </p:spPr>
      </p:pic>
      <p:sp>
        <p:nvSpPr>
          <p:cNvPr id="32801" name="Freeform 32801"/>
          <p:cNvSpPr/>
          <p:nvPr/>
        </p:nvSpPr>
        <p:spPr>
          <a:xfrm rot="0" flipH="0" flipV="0">
            <a:off x="2552699" y="19308064"/>
            <a:ext cx="16763" cy="21335"/>
          </a:xfrm>
          <a:custGeom>
            <a:pathLst>
              <a:path w="139700" h="177800">
                <a:moveTo>
                  <a:pt x="12700" y="101600"/>
                </a:moveTo>
                <a:lnTo>
                  <a:pt x="25400" y="508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1270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14300" y="12700"/>
                </a:lnTo>
                <a:lnTo>
                  <a:pt x="127000" y="12700"/>
                </a:lnTo>
                <a:lnTo>
                  <a:pt x="127000" y="25400"/>
                </a:lnTo>
                <a:lnTo>
                  <a:pt x="127000" y="50800"/>
                </a:lnTo>
                <a:lnTo>
                  <a:pt x="1397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14300" y="152400"/>
                </a:lnTo>
                <a:lnTo>
                  <a:pt x="101600" y="165100"/>
                </a:lnTo>
                <a:lnTo>
                  <a:pt x="88900" y="165100"/>
                </a:lnTo>
                <a:lnTo>
                  <a:pt x="76200" y="1778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25400" y="165100"/>
                </a:lnTo>
                <a:lnTo>
                  <a:pt x="12700" y="165100"/>
                </a:lnTo>
                <a:lnTo>
                  <a:pt x="12700" y="152400"/>
                </a:lnTo>
                <a:lnTo>
                  <a:pt x="12700" y="127000"/>
                </a:lnTo>
                <a:lnTo>
                  <a:pt x="0" y="114300"/>
                </a:lnTo>
                <a:lnTo>
                  <a:pt x="12700" y="101600"/>
                </a:lnTo>
                <a:close/>
                <a:moveTo>
                  <a:pt x="1270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02" name="Picture 32802"/>
          <p:cNvPicPr>
            <a:picLocks noChangeAspect="0" noChangeArrowheads="1"/>
          </p:cNvPicPr>
          <p:nvPr/>
        </p:nvPicPr>
        <p:blipFill>
          <a:blip r:embed="rId328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49727" y="19179540"/>
            <a:ext cx="258572" cy="162560"/>
          </a:xfrm>
          <a:prstGeom prst="rect">
            <a:avLst/>
          </a:prstGeom>
          <a:noFill/>
          <a:extLst/>
        </p:spPr>
      </p:pic>
      <p:sp>
        <p:nvSpPr>
          <p:cNvPr id="32803" name="Freeform 32803"/>
          <p:cNvSpPr/>
          <p:nvPr/>
        </p:nvSpPr>
        <p:spPr>
          <a:xfrm rot="0" flipH="0" flipV="0">
            <a:off x="2895600" y="19233389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223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66700" y="1524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04" name="Freeform 32804"/>
          <p:cNvSpPr/>
          <p:nvPr/>
        </p:nvSpPr>
        <p:spPr>
          <a:xfrm rot="0" flipH="0" flipV="0">
            <a:off x="2967228" y="19233389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05" name="Picture 32805"/>
          <p:cNvPicPr>
            <a:picLocks noChangeAspect="0" noChangeArrowheads="1"/>
          </p:cNvPicPr>
          <p:nvPr/>
        </p:nvPicPr>
        <p:blipFill>
          <a:blip r:embed="rId328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77972" y="19220689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2806" name="Freeform 32806"/>
          <p:cNvSpPr/>
          <p:nvPr/>
        </p:nvSpPr>
        <p:spPr>
          <a:xfrm rot="0" flipH="0" flipV="0">
            <a:off x="3189732" y="192333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07" name="Picture 32807"/>
          <p:cNvPicPr>
            <a:picLocks noChangeAspect="0" noChangeArrowheads="1"/>
          </p:cNvPicPr>
          <p:nvPr/>
        </p:nvPicPr>
        <p:blipFill>
          <a:blip r:embed="rId328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268471" y="19220689"/>
            <a:ext cx="101600" cy="121411"/>
          </a:xfrm>
          <a:prstGeom prst="rect">
            <a:avLst/>
          </a:prstGeom>
          <a:noFill/>
          <a:extLst/>
        </p:spPr>
      </p:pic>
      <p:pic>
        <p:nvPicPr>
          <p:cNvPr id="32808" name="Picture 32808"/>
          <p:cNvPicPr>
            <a:picLocks noChangeAspect="0" noChangeArrowheads="1"/>
          </p:cNvPicPr>
          <p:nvPr/>
        </p:nvPicPr>
        <p:blipFill>
          <a:blip r:embed="rId328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440684" y="19179540"/>
            <a:ext cx="229615" cy="162560"/>
          </a:xfrm>
          <a:prstGeom prst="rect">
            <a:avLst/>
          </a:prstGeom>
          <a:noFill/>
          <a:extLst/>
        </p:spPr>
      </p:pic>
      <p:sp>
        <p:nvSpPr>
          <p:cNvPr id="32809" name="Freeform 32809"/>
          <p:cNvSpPr/>
          <p:nvPr/>
        </p:nvSpPr>
        <p:spPr>
          <a:xfrm rot="0" flipH="0" flipV="0">
            <a:off x="3736848" y="19233389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223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10" name="Picture 32810"/>
          <p:cNvPicPr>
            <a:picLocks noChangeAspect="0" noChangeArrowheads="1"/>
          </p:cNvPicPr>
          <p:nvPr/>
        </p:nvPicPr>
        <p:blipFill>
          <a:blip r:embed="rId328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821684" y="19189700"/>
            <a:ext cx="458215" cy="203200"/>
          </a:xfrm>
          <a:prstGeom prst="rect">
            <a:avLst/>
          </a:prstGeom>
          <a:noFill/>
          <a:extLst/>
        </p:spPr>
      </p:pic>
      <p:sp>
        <p:nvSpPr>
          <p:cNvPr id="32811" name="Freeform 32811"/>
          <p:cNvSpPr/>
          <p:nvPr/>
        </p:nvSpPr>
        <p:spPr>
          <a:xfrm rot="0" flipH="0" flipV="0">
            <a:off x="4279392" y="19233389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12" name="Freeform 32812"/>
          <p:cNvSpPr/>
          <p:nvPr/>
        </p:nvSpPr>
        <p:spPr>
          <a:xfrm rot="0" flipH="0" flipV="0">
            <a:off x="4396740" y="192333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13" name="Picture 32813"/>
          <p:cNvPicPr>
            <a:picLocks noChangeAspect="0" noChangeArrowheads="1"/>
          </p:cNvPicPr>
          <p:nvPr/>
        </p:nvPicPr>
        <p:blipFill>
          <a:blip r:embed="rId328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481576" y="19220689"/>
            <a:ext cx="104647" cy="121411"/>
          </a:xfrm>
          <a:prstGeom prst="rect">
            <a:avLst/>
          </a:prstGeom>
          <a:noFill/>
          <a:extLst/>
        </p:spPr>
      </p:pic>
      <p:pic>
        <p:nvPicPr>
          <p:cNvPr id="32814" name="Picture 32814"/>
          <p:cNvPicPr>
            <a:picLocks noChangeAspect="0" noChangeArrowheads="1"/>
          </p:cNvPicPr>
          <p:nvPr/>
        </p:nvPicPr>
        <p:blipFill>
          <a:blip r:embed="rId328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586732" y="19179540"/>
            <a:ext cx="93979" cy="162560"/>
          </a:xfrm>
          <a:prstGeom prst="rect">
            <a:avLst/>
          </a:prstGeom>
          <a:noFill/>
          <a:extLst/>
        </p:spPr>
      </p:pic>
      <p:sp>
        <p:nvSpPr>
          <p:cNvPr id="32815" name="Freeform 32815"/>
          <p:cNvSpPr/>
          <p:nvPr/>
        </p:nvSpPr>
        <p:spPr>
          <a:xfrm rot="0" flipH="0" flipV="0">
            <a:off x="4745736" y="19233389"/>
            <a:ext cx="76199" cy="96011"/>
          </a:xfrm>
          <a:custGeom>
            <a:pathLst>
              <a:path w="635000" h="800100">
                <a:moveTo>
                  <a:pt x="457200" y="7493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44500"/>
                </a:lnTo>
                <a:lnTo>
                  <a:pt x="114300" y="444500"/>
                </a:lnTo>
                <a:lnTo>
                  <a:pt x="101600" y="431800"/>
                </a:lnTo>
                <a:lnTo>
                  <a:pt x="889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68300"/>
                </a:lnTo>
                <a:lnTo>
                  <a:pt x="25400" y="355600"/>
                </a:lnTo>
                <a:lnTo>
                  <a:pt x="12700" y="3429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292100"/>
                </a:lnTo>
                <a:lnTo>
                  <a:pt x="0" y="279400"/>
                </a:lnTo>
                <a:lnTo>
                  <a:pt x="0" y="2540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413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270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302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635000" y="76200"/>
                </a:lnTo>
                <a:lnTo>
                  <a:pt x="457200" y="749300"/>
                </a:lnTo>
                <a:close/>
                <a:moveTo>
                  <a:pt x="4572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16" name="Picture 32816"/>
          <p:cNvPicPr>
            <a:picLocks noChangeAspect="0" noChangeArrowheads="1"/>
          </p:cNvPicPr>
          <p:nvPr/>
        </p:nvPicPr>
        <p:blipFill>
          <a:blip r:embed="rId328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12283" y="19220689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817" name="Freeform 32817"/>
          <p:cNvSpPr/>
          <p:nvPr/>
        </p:nvSpPr>
        <p:spPr>
          <a:xfrm rot="0" flipH="0" flipV="0">
            <a:off x="4930139" y="192333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03200"/>
                </a:lnTo>
                <a:lnTo>
                  <a:pt x="101600" y="190500"/>
                </a:lnTo>
                <a:lnTo>
                  <a:pt x="114300" y="1651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397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5969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14300"/>
                </a:lnTo>
                <a:lnTo>
                  <a:pt x="3048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52400"/>
                </a:lnTo>
                <a:lnTo>
                  <a:pt x="228600" y="1651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85800"/>
                </a:lnTo>
                <a:lnTo>
                  <a:pt x="406400" y="6858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19100" y="723900"/>
                </a:lnTo>
                <a:lnTo>
                  <a:pt x="419100" y="7366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18" name="Freeform 32818"/>
          <p:cNvSpPr/>
          <p:nvPr/>
        </p:nvSpPr>
        <p:spPr>
          <a:xfrm rot="0" flipH="0" flipV="0">
            <a:off x="5000243" y="19233389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52500" y="76200"/>
                </a:lnTo>
                <a:lnTo>
                  <a:pt x="952500" y="88900"/>
                </a:lnTo>
                <a:lnTo>
                  <a:pt x="9652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77800"/>
                </a:lnTo>
                <a:lnTo>
                  <a:pt x="977900" y="203200"/>
                </a:lnTo>
                <a:lnTo>
                  <a:pt x="9779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509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68300" y="7239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19" name="Freeform 32819"/>
          <p:cNvSpPr/>
          <p:nvPr/>
        </p:nvSpPr>
        <p:spPr>
          <a:xfrm rot="0" flipH="0" flipV="0">
            <a:off x="5123688" y="192333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58800" y="7366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20" name="Freeform 32820"/>
          <p:cNvSpPr/>
          <p:nvPr/>
        </p:nvSpPr>
        <p:spPr>
          <a:xfrm rot="0" flipH="0" flipV="0">
            <a:off x="5209032" y="192333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21" name="Freeform 32821"/>
          <p:cNvSpPr/>
          <p:nvPr/>
        </p:nvSpPr>
        <p:spPr>
          <a:xfrm rot="0" flipH="0" flipV="0">
            <a:off x="5305044" y="192333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22" name="Freeform 32822"/>
          <p:cNvSpPr/>
          <p:nvPr/>
        </p:nvSpPr>
        <p:spPr>
          <a:xfrm rot="0" flipH="0" flipV="0">
            <a:off x="5466588" y="192333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23" name="Picture 32823"/>
          <p:cNvPicPr>
            <a:picLocks noChangeAspect="0" noChangeArrowheads="1"/>
          </p:cNvPicPr>
          <p:nvPr/>
        </p:nvPicPr>
        <p:blipFill>
          <a:blip r:embed="rId328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533135" y="19220689"/>
            <a:ext cx="219964" cy="162560"/>
          </a:xfrm>
          <a:prstGeom prst="rect">
            <a:avLst/>
          </a:prstGeom>
          <a:noFill/>
          <a:extLst/>
        </p:spPr>
      </p:pic>
      <p:sp>
        <p:nvSpPr>
          <p:cNvPr id="32824" name="Freeform 32824"/>
          <p:cNvSpPr/>
          <p:nvPr/>
        </p:nvSpPr>
        <p:spPr>
          <a:xfrm rot="0" flipH="0" flipV="0">
            <a:off x="5751576" y="192333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25" name="Picture 32825"/>
          <p:cNvPicPr>
            <a:picLocks noChangeAspect="0" noChangeArrowheads="1"/>
          </p:cNvPicPr>
          <p:nvPr/>
        </p:nvPicPr>
        <p:blipFill>
          <a:blip r:embed="rId328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833363" y="19220689"/>
            <a:ext cx="113792" cy="121411"/>
          </a:xfrm>
          <a:prstGeom prst="rect">
            <a:avLst/>
          </a:prstGeom>
          <a:noFill/>
          <a:extLst/>
        </p:spPr>
      </p:pic>
      <p:pic>
        <p:nvPicPr>
          <p:cNvPr id="32826" name="Picture 32826"/>
          <p:cNvPicPr>
            <a:picLocks noChangeAspect="0" noChangeArrowheads="1"/>
          </p:cNvPicPr>
          <p:nvPr/>
        </p:nvPicPr>
        <p:blipFill>
          <a:blip r:embed="rId328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016244" y="19179540"/>
            <a:ext cx="194055" cy="162560"/>
          </a:xfrm>
          <a:prstGeom prst="rect">
            <a:avLst/>
          </a:prstGeom>
          <a:noFill/>
          <a:extLst/>
        </p:spPr>
      </p:pic>
      <p:sp>
        <p:nvSpPr>
          <p:cNvPr id="32827" name="Freeform 32827"/>
          <p:cNvSpPr/>
          <p:nvPr/>
        </p:nvSpPr>
        <p:spPr>
          <a:xfrm rot="0" flipH="0" flipV="0">
            <a:off x="6283452" y="19233389"/>
            <a:ext cx="115823" cy="96011"/>
          </a:xfrm>
          <a:custGeom>
            <a:pathLst>
              <a:path w="965200" h="800100">
                <a:moveTo>
                  <a:pt x="787400" y="749300"/>
                </a:moveTo>
                <a:lnTo>
                  <a:pt x="774700" y="774700"/>
                </a:lnTo>
                <a:lnTo>
                  <a:pt x="762000" y="787400"/>
                </a:lnTo>
                <a:lnTo>
                  <a:pt x="749300" y="787400"/>
                </a:lnTo>
                <a:lnTo>
                  <a:pt x="736600" y="800100"/>
                </a:lnTo>
                <a:lnTo>
                  <a:pt x="723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38100"/>
                </a:lnTo>
                <a:lnTo>
                  <a:pt x="508000" y="254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22300" y="50800"/>
                </a:lnTo>
                <a:lnTo>
                  <a:pt x="609600" y="762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63600" y="38100"/>
                </a:lnTo>
                <a:lnTo>
                  <a:pt x="863600" y="25400"/>
                </a:lnTo>
                <a:lnTo>
                  <a:pt x="876300" y="12700"/>
                </a:lnTo>
                <a:lnTo>
                  <a:pt x="889000" y="0"/>
                </a:lnTo>
                <a:lnTo>
                  <a:pt x="901700" y="0"/>
                </a:lnTo>
                <a:lnTo>
                  <a:pt x="914400" y="0"/>
                </a:lnTo>
                <a:lnTo>
                  <a:pt x="927100" y="0"/>
                </a:lnTo>
                <a:lnTo>
                  <a:pt x="939800" y="12700"/>
                </a:lnTo>
                <a:lnTo>
                  <a:pt x="952500" y="12700"/>
                </a:lnTo>
                <a:lnTo>
                  <a:pt x="965200" y="254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76200"/>
                </a:lnTo>
                <a:lnTo>
                  <a:pt x="787400" y="749300"/>
                </a:lnTo>
                <a:close/>
                <a:moveTo>
                  <a:pt x="7874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28" name="Freeform 32828"/>
          <p:cNvSpPr/>
          <p:nvPr/>
        </p:nvSpPr>
        <p:spPr>
          <a:xfrm rot="0" flipH="0" flipV="0">
            <a:off x="6397751" y="19233389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29" name="Picture 32829"/>
          <p:cNvPicPr>
            <a:picLocks noChangeAspect="0" noChangeArrowheads="1"/>
          </p:cNvPicPr>
          <p:nvPr/>
        </p:nvPicPr>
        <p:blipFill>
          <a:blip r:embed="rId328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08496" y="19189700"/>
            <a:ext cx="298703" cy="152400"/>
          </a:xfrm>
          <a:prstGeom prst="rect">
            <a:avLst/>
          </a:prstGeom>
          <a:noFill/>
          <a:extLst/>
        </p:spPr>
      </p:pic>
      <p:sp>
        <p:nvSpPr>
          <p:cNvPr id="32830" name="Freeform 32830"/>
          <p:cNvSpPr/>
          <p:nvPr/>
        </p:nvSpPr>
        <p:spPr>
          <a:xfrm rot="0" flipH="0" flipV="0">
            <a:off x="6801612" y="19233389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318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31" name="Picture 32831"/>
          <p:cNvPicPr>
            <a:picLocks noChangeAspect="0" noChangeArrowheads="1"/>
          </p:cNvPicPr>
          <p:nvPr/>
        </p:nvPicPr>
        <p:blipFill>
          <a:blip r:embed="rId328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883400" y="19189700"/>
            <a:ext cx="203200" cy="152400"/>
          </a:xfrm>
          <a:prstGeom prst="rect">
            <a:avLst/>
          </a:prstGeom>
          <a:noFill/>
          <a:extLst/>
        </p:spPr>
      </p:pic>
      <p:sp>
        <p:nvSpPr>
          <p:cNvPr id="32832" name="Freeform 32832"/>
          <p:cNvSpPr/>
          <p:nvPr/>
        </p:nvSpPr>
        <p:spPr>
          <a:xfrm rot="0" flipH="0" flipV="0">
            <a:off x="7152132" y="19233388"/>
            <a:ext cx="85343" cy="96011"/>
          </a:xfrm>
          <a:custGeom>
            <a:pathLst>
              <a:path w="711200" h="800100">
                <a:moveTo>
                  <a:pt x="393700" y="774700"/>
                </a:moveTo>
                <a:lnTo>
                  <a:pt x="381000" y="774700"/>
                </a:lnTo>
                <a:lnTo>
                  <a:pt x="368300" y="7747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292100" y="787400"/>
                </a:lnTo>
                <a:lnTo>
                  <a:pt x="279400" y="787400"/>
                </a:lnTo>
                <a:lnTo>
                  <a:pt x="254000" y="7874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25400" y="533400"/>
                </a:lnTo>
                <a:lnTo>
                  <a:pt x="38100" y="520700"/>
                </a:lnTo>
                <a:lnTo>
                  <a:pt x="508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44500"/>
                </a:lnTo>
                <a:lnTo>
                  <a:pt x="114300" y="431800"/>
                </a:lnTo>
                <a:lnTo>
                  <a:pt x="127000" y="431800"/>
                </a:lnTo>
                <a:lnTo>
                  <a:pt x="139700" y="419100"/>
                </a:lnTo>
                <a:lnTo>
                  <a:pt x="165100" y="406400"/>
                </a:lnTo>
                <a:lnTo>
                  <a:pt x="520700" y="2667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41300"/>
                </a:lnTo>
                <a:lnTo>
                  <a:pt x="571500" y="228600"/>
                </a:lnTo>
                <a:lnTo>
                  <a:pt x="584200" y="215900"/>
                </a:lnTo>
                <a:lnTo>
                  <a:pt x="584200" y="203200"/>
                </a:lnTo>
                <a:lnTo>
                  <a:pt x="584200" y="190500"/>
                </a:lnTo>
                <a:lnTo>
                  <a:pt x="584200" y="177800"/>
                </a:lnTo>
                <a:lnTo>
                  <a:pt x="584200" y="165100"/>
                </a:lnTo>
                <a:lnTo>
                  <a:pt x="584200" y="1524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419100" y="114300"/>
                </a:lnTo>
                <a:lnTo>
                  <a:pt x="406400" y="114300"/>
                </a:lnTo>
                <a:lnTo>
                  <a:pt x="381000" y="1270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42900" y="139700"/>
                </a:lnTo>
                <a:lnTo>
                  <a:pt x="317500" y="139700"/>
                </a:lnTo>
                <a:lnTo>
                  <a:pt x="304800" y="152400"/>
                </a:lnTo>
                <a:lnTo>
                  <a:pt x="292100" y="152400"/>
                </a:lnTo>
                <a:lnTo>
                  <a:pt x="279400" y="165100"/>
                </a:lnTo>
                <a:lnTo>
                  <a:pt x="266700" y="165100"/>
                </a:lnTo>
                <a:lnTo>
                  <a:pt x="254000" y="165100"/>
                </a:lnTo>
                <a:lnTo>
                  <a:pt x="241300" y="165100"/>
                </a:lnTo>
                <a:lnTo>
                  <a:pt x="215900" y="152400"/>
                </a:lnTo>
                <a:lnTo>
                  <a:pt x="2032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203200" y="88900"/>
                </a:lnTo>
                <a:lnTo>
                  <a:pt x="203200" y="76200"/>
                </a:lnTo>
                <a:lnTo>
                  <a:pt x="215900" y="63500"/>
                </a:lnTo>
                <a:lnTo>
                  <a:pt x="228600" y="63500"/>
                </a:lnTo>
                <a:lnTo>
                  <a:pt x="241300" y="50800"/>
                </a:lnTo>
                <a:lnTo>
                  <a:pt x="254000" y="50800"/>
                </a:lnTo>
                <a:lnTo>
                  <a:pt x="266700" y="38100"/>
                </a:lnTo>
                <a:lnTo>
                  <a:pt x="279400" y="38100"/>
                </a:lnTo>
                <a:lnTo>
                  <a:pt x="292100" y="38100"/>
                </a:lnTo>
                <a:lnTo>
                  <a:pt x="304800" y="25400"/>
                </a:lnTo>
                <a:lnTo>
                  <a:pt x="317500" y="25400"/>
                </a:lnTo>
                <a:lnTo>
                  <a:pt x="330200" y="254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406400" y="12700"/>
                </a:lnTo>
                <a:lnTo>
                  <a:pt x="419100" y="0"/>
                </a:lnTo>
                <a:lnTo>
                  <a:pt x="444500" y="0"/>
                </a:lnTo>
                <a:lnTo>
                  <a:pt x="4572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985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711200" y="152400"/>
                </a:lnTo>
                <a:lnTo>
                  <a:pt x="711200" y="165100"/>
                </a:lnTo>
                <a:lnTo>
                  <a:pt x="711200" y="177800"/>
                </a:lnTo>
                <a:lnTo>
                  <a:pt x="698500" y="190500"/>
                </a:lnTo>
                <a:lnTo>
                  <a:pt x="698500" y="203200"/>
                </a:lnTo>
                <a:lnTo>
                  <a:pt x="698500" y="228600"/>
                </a:lnTo>
                <a:lnTo>
                  <a:pt x="685800" y="241300"/>
                </a:lnTo>
                <a:lnTo>
                  <a:pt x="685800" y="254000"/>
                </a:lnTo>
                <a:lnTo>
                  <a:pt x="673100" y="266700"/>
                </a:lnTo>
                <a:lnTo>
                  <a:pt x="660400" y="279400"/>
                </a:lnTo>
                <a:lnTo>
                  <a:pt x="647700" y="3048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81000"/>
                </a:lnTo>
                <a:lnTo>
                  <a:pt x="190500" y="520700"/>
                </a:lnTo>
                <a:lnTo>
                  <a:pt x="177800" y="533400"/>
                </a:lnTo>
                <a:lnTo>
                  <a:pt x="1651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66700" y="685800"/>
                </a:lnTo>
                <a:lnTo>
                  <a:pt x="279400" y="673100"/>
                </a:lnTo>
                <a:lnTo>
                  <a:pt x="304800" y="673100"/>
                </a:lnTo>
                <a:lnTo>
                  <a:pt x="317500" y="673100"/>
                </a:lnTo>
                <a:lnTo>
                  <a:pt x="3302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406400" y="660400"/>
                </a:lnTo>
                <a:lnTo>
                  <a:pt x="419100" y="660400"/>
                </a:lnTo>
                <a:lnTo>
                  <a:pt x="431800" y="647700"/>
                </a:lnTo>
                <a:lnTo>
                  <a:pt x="457200" y="647700"/>
                </a:lnTo>
                <a:lnTo>
                  <a:pt x="469900" y="647700"/>
                </a:lnTo>
                <a:lnTo>
                  <a:pt x="482600" y="635000"/>
                </a:lnTo>
                <a:lnTo>
                  <a:pt x="495300" y="635000"/>
                </a:lnTo>
                <a:lnTo>
                  <a:pt x="520700" y="622300"/>
                </a:lnTo>
                <a:lnTo>
                  <a:pt x="546100" y="622300"/>
                </a:lnTo>
                <a:lnTo>
                  <a:pt x="558800" y="635000"/>
                </a:lnTo>
                <a:lnTo>
                  <a:pt x="571500" y="635000"/>
                </a:lnTo>
                <a:lnTo>
                  <a:pt x="571500" y="647700"/>
                </a:lnTo>
                <a:lnTo>
                  <a:pt x="584200" y="673100"/>
                </a:lnTo>
                <a:lnTo>
                  <a:pt x="5842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23900"/>
                </a:lnTo>
                <a:lnTo>
                  <a:pt x="533400" y="736600"/>
                </a:lnTo>
                <a:lnTo>
                  <a:pt x="520700" y="749300"/>
                </a:lnTo>
                <a:lnTo>
                  <a:pt x="508000" y="749300"/>
                </a:lnTo>
                <a:lnTo>
                  <a:pt x="495300" y="749300"/>
                </a:lnTo>
                <a:lnTo>
                  <a:pt x="482600" y="749300"/>
                </a:lnTo>
                <a:lnTo>
                  <a:pt x="469900" y="762000"/>
                </a:lnTo>
                <a:lnTo>
                  <a:pt x="457200" y="762000"/>
                </a:lnTo>
                <a:lnTo>
                  <a:pt x="431800" y="7620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33" name="Picture 32833"/>
          <p:cNvPicPr>
            <a:picLocks noChangeAspect="0" noChangeArrowheads="1"/>
          </p:cNvPicPr>
          <p:nvPr/>
        </p:nvPicPr>
        <p:blipFill>
          <a:blip r:embed="rId328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215631" y="19220689"/>
            <a:ext cx="122935" cy="162560"/>
          </a:xfrm>
          <a:prstGeom prst="rect">
            <a:avLst/>
          </a:prstGeom>
          <a:noFill/>
          <a:extLst/>
        </p:spPr>
      </p:pic>
      <p:sp>
        <p:nvSpPr>
          <p:cNvPr id="32834" name="Freeform 32834"/>
          <p:cNvSpPr/>
          <p:nvPr/>
        </p:nvSpPr>
        <p:spPr>
          <a:xfrm rot="0" flipH="0" flipV="0">
            <a:off x="7324343" y="19233389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50800"/>
                </a:lnTo>
                <a:lnTo>
                  <a:pt x="8128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303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254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35" name="Freeform 32835"/>
          <p:cNvSpPr/>
          <p:nvPr/>
        </p:nvSpPr>
        <p:spPr>
          <a:xfrm rot="0" flipH="0" flipV="0">
            <a:off x="7421880" y="19233388"/>
            <a:ext cx="77723" cy="96011"/>
          </a:xfrm>
          <a:custGeom>
            <a:pathLst>
              <a:path w="647700" h="800100">
                <a:moveTo>
                  <a:pt x="25400" y="723900"/>
                </a:moveTo>
                <a:lnTo>
                  <a:pt x="12700" y="7239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223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858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064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429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667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41300" y="406400"/>
                </a:lnTo>
                <a:lnTo>
                  <a:pt x="2413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20700" y="2286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14300"/>
                </a:lnTo>
                <a:lnTo>
                  <a:pt x="152400" y="88900"/>
                </a:lnTo>
                <a:lnTo>
                  <a:pt x="152400" y="76200"/>
                </a:lnTo>
                <a:lnTo>
                  <a:pt x="165100" y="635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35000" y="1016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52400"/>
                </a:lnTo>
                <a:lnTo>
                  <a:pt x="647700" y="1778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35000" y="241300"/>
                </a:lnTo>
                <a:lnTo>
                  <a:pt x="635000" y="266700"/>
                </a:lnTo>
                <a:lnTo>
                  <a:pt x="622300" y="279400"/>
                </a:lnTo>
                <a:lnTo>
                  <a:pt x="622300" y="2921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842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191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46100" y="469900"/>
                </a:lnTo>
                <a:lnTo>
                  <a:pt x="558800" y="4826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84200"/>
                </a:lnTo>
                <a:lnTo>
                  <a:pt x="546100" y="609600"/>
                </a:lnTo>
                <a:lnTo>
                  <a:pt x="533400" y="6223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080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69900" y="723900"/>
                </a:lnTo>
                <a:lnTo>
                  <a:pt x="457200" y="736600"/>
                </a:lnTo>
                <a:lnTo>
                  <a:pt x="457200" y="7493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393700" y="774700"/>
                </a:lnTo>
                <a:lnTo>
                  <a:pt x="3810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36" name="Picture 32836"/>
          <p:cNvPicPr>
            <a:picLocks noChangeAspect="0" noChangeArrowheads="1"/>
          </p:cNvPicPr>
          <p:nvPr/>
        </p:nvPicPr>
        <p:blipFill>
          <a:blip r:embed="rId328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89952" y="19179540"/>
            <a:ext cx="142747" cy="162560"/>
          </a:xfrm>
          <a:prstGeom prst="rect">
            <a:avLst/>
          </a:prstGeom>
          <a:noFill/>
          <a:extLst/>
        </p:spPr>
      </p:pic>
      <p:sp>
        <p:nvSpPr>
          <p:cNvPr id="32837" name="Freeform 32837"/>
          <p:cNvSpPr/>
          <p:nvPr/>
        </p:nvSpPr>
        <p:spPr>
          <a:xfrm rot="0" flipH="0" flipV="0">
            <a:off x="7618476" y="19315685"/>
            <a:ext cx="28955" cy="41147"/>
          </a:xfrm>
          <a:custGeom>
            <a:pathLst>
              <a:path w="241300" h="342900">
                <a:moveTo>
                  <a:pt x="127000" y="25400"/>
                </a:move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15900" y="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41300" y="38100"/>
                </a:lnTo>
                <a:lnTo>
                  <a:pt x="241300" y="50800"/>
                </a:lnTo>
                <a:lnTo>
                  <a:pt x="241300" y="76200"/>
                </a:lnTo>
                <a:lnTo>
                  <a:pt x="228600" y="76200"/>
                </a:lnTo>
                <a:lnTo>
                  <a:pt x="114300" y="304800"/>
                </a:lnTo>
                <a:lnTo>
                  <a:pt x="101600" y="330200"/>
                </a:lnTo>
                <a:lnTo>
                  <a:pt x="889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38100" y="342900"/>
                </a:lnTo>
                <a:lnTo>
                  <a:pt x="25400" y="3302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540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38" name="Picture 32838"/>
          <p:cNvPicPr>
            <a:picLocks noChangeAspect="0" noChangeArrowheads="1"/>
          </p:cNvPicPr>
          <p:nvPr/>
        </p:nvPicPr>
        <p:blipFill>
          <a:blip r:embed="rId328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736840" y="19179540"/>
            <a:ext cx="121411" cy="162560"/>
          </a:xfrm>
          <a:prstGeom prst="rect">
            <a:avLst/>
          </a:prstGeom>
          <a:noFill/>
          <a:extLst/>
        </p:spPr>
      </p:pic>
      <p:sp>
        <p:nvSpPr>
          <p:cNvPr id="32839" name="Freeform 32839"/>
          <p:cNvSpPr/>
          <p:nvPr/>
        </p:nvSpPr>
        <p:spPr>
          <a:xfrm rot="0" flipH="0" flipV="0">
            <a:off x="7828788" y="192333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874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40" name="Picture 32840"/>
          <p:cNvPicPr>
            <a:picLocks noChangeAspect="0" noChangeArrowheads="1"/>
          </p:cNvPicPr>
          <p:nvPr/>
        </p:nvPicPr>
        <p:blipFill>
          <a:blip r:embed="rId328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16671" y="19179540"/>
            <a:ext cx="224028" cy="162560"/>
          </a:xfrm>
          <a:prstGeom prst="rect">
            <a:avLst/>
          </a:prstGeom>
          <a:noFill/>
          <a:extLst/>
        </p:spPr>
      </p:pic>
      <p:sp>
        <p:nvSpPr>
          <p:cNvPr id="32841" name="Freeform 32841"/>
          <p:cNvSpPr/>
          <p:nvPr/>
        </p:nvSpPr>
        <p:spPr>
          <a:xfrm rot="0" flipH="0" flipV="0">
            <a:off x="8138160" y="19233389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419100" y="25400"/>
                </a:lnTo>
                <a:lnTo>
                  <a:pt x="431800" y="12700"/>
                </a:lnTo>
                <a:lnTo>
                  <a:pt x="444500" y="0"/>
                </a:lnTo>
                <a:lnTo>
                  <a:pt x="457200" y="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42" name="Picture 32842"/>
          <p:cNvPicPr>
            <a:picLocks noChangeAspect="0" noChangeArrowheads="1"/>
          </p:cNvPicPr>
          <p:nvPr/>
        </p:nvPicPr>
        <p:blipFill>
          <a:blip r:embed="rId328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215376" y="19179540"/>
            <a:ext cx="71119" cy="162560"/>
          </a:xfrm>
          <a:prstGeom prst="rect">
            <a:avLst/>
          </a:prstGeom>
          <a:noFill/>
          <a:extLst/>
        </p:spPr>
      </p:pic>
      <p:sp>
        <p:nvSpPr>
          <p:cNvPr id="32843" name="Freeform 32843"/>
          <p:cNvSpPr/>
          <p:nvPr/>
        </p:nvSpPr>
        <p:spPr>
          <a:xfrm rot="0" flipH="0" flipV="0">
            <a:off x="8337804" y="19233389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44" name="Picture 32844"/>
          <p:cNvPicPr>
            <a:picLocks noChangeAspect="0" noChangeArrowheads="1"/>
          </p:cNvPicPr>
          <p:nvPr/>
        </p:nvPicPr>
        <p:blipFill>
          <a:blip r:embed="rId328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448547" y="19220689"/>
            <a:ext cx="113791" cy="121411"/>
          </a:xfrm>
          <a:prstGeom prst="rect">
            <a:avLst/>
          </a:prstGeom>
          <a:noFill/>
          <a:extLst/>
        </p:spPr>
      </p:pic>
      <p:pic>
        <p:nvPicPr>
          <p:cNvPr id="32845" name="Picture 32845"/>
          <p:cNvPicPr>
            <a:picLocks noChangeAspect="0" noChangeArrowheads="1"/>
          </p:cNvPicPr>
          <p:nvPr/>
        </p:nvPicPr>
        <p:blipFill>
          <a:blip r:embed="rId328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623807" y="19179540"/>
            <a:ext cx="72643" cy="162560"/>
          </a:xfrm>
          <a:prstGeom prst="rect">
            <a:avLst/>
          </a:prstGeom>
          <a:noFill/>
          <a:extLst/>
        </p:spPr>
      </p:pic>
      <p:sp>
        <p:nvSpPr>
          <p:cNvPr id="32846" name="Freeform 32846"/>
          <p:cNvSpPr/>
          <p:nvPr/>
        </p:nvSpPr>
        <p:spPr>
          <a:xfrm rot="0" flipH="0" flipV="0">
            <a:off x="8670036" y="192333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47" name="Freeform 32847"/>
          <p:cNvSpPr/>
          <p:nvPr/>
        </p:nvSpPr>
        <p:spPr>
          <a:xfrm rot="0" flipH="0" flipV="0">
            <a:off x="8764523" y="19233389"/>
            <a:ext cx="117347" cy="96011"/>
          </a:xfrm>
          <a:custGeom>
            <a:pathLst>
              <a:path w="977900" h="800100">
                <a:moveTo>
                  <a:pt x="787400" y="749300"/>
                </a:moveTo>
                <a:lnTo>
                  <a:pt x="774700" y="774700"/>
                </a:lnTo>
                <a:lnTo>
                  <a:pt x="762000" y="787400"/>
                </a:lnTo>
                <a:lnTo>
                  <a:pt x="749300" y="787400"/>
                </a:lnTo>
                <a:lnTo>
                  <a:pt x="736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38100"/>
                </a:lnTo>
                <a:lnTo>
                  <a:pt x="508000" y="254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09600" y="76200"/>
                </a:lnTo>
                <a:lnTo>
                  <a:pt x="457200" y="685800"/>
                </a:lnTo>
                <a:lnTo>
                  <a:pt x="685800" y="685800"/>
                </a:lnTo>
                <a:lnTo>
                  <a:pt x="863600" y="38100"/>
                </a:lnTo>
                <a:lnTo>
                  <a:pt x="863600" y="25400"/>
                </a:lnTo>
                <a:lnTo>
                  <a:pt x="876300" y="12700"/>
                </a:lnTo>
                <a:lnTo>
                  <a:pt x="889000" y="0"/>
                </a:lnTo>
                <a:lnTo>
                  <a:pt x="901700" y="0"/>
                </a:lnTo>
                <a:lnTo>
                  <a:pt x="914400" y="0"/>
                </a:lnTo>
                <a:lnTo>
                  <a:pt x="927100" y="0"/>
                </a:lnTo>
                <a:lnTo>
                  <a:pt x="939800" y="12700"/>
                </a:lnTo>
                <a:lnTo>
                  <a:pt x="952500" y="12700"/>
                </a:lnTo>
                <a:lnTo>
                  <a:pt x="965200" y="25400"/>
                </a:lnTo>
                <a:lnTo>
                  <a:pt x="965200" y="38100"/>
                </a:lnTo>
                <a:lnTo>
                  <a:pt x="977900" y="50800"/>
                </a:lnTo>
                <a:lnTo>
                  <a:pt x="965200" y="76200"/>
                </a:lnTo>
                <a:lnTo>
                  <a:pt x="787400" y="749300"/>
                </a:lnTo>
                <a:close/>
                <a:moveTo>
                  <a:pt x="7874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48" name="Freeform 32848"/>
          <p:cNvSpPr/>
          <p:nvPr/>
        </p:nvSpPr>
        <p:spPr>
          <a:xfrm rot="0" flipH="0" flipV="0">
            <a:off x="8883395" y="192333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49" name="Freeform 32849"/>
          <p:cNvSpPr/>
          <p:nvPr/>
        </p:nvSpPr>
        <p:spPr>
          <a:xfrm rot="0" flipH="0" flipV="0">
            <a:off x="8968740" y="19233388"/>
            <a:ext cx="92963" cy="96011"/>
          </a:xfrm>
          <a:custGeom>
            <a:pathLst>
              <a:path w="774700" h="800100">
                <a:moveTo>
                  <a:pt x="457200" y="406400"/>
                </a:moveTo>
                <a:lnTo>
                  <a:pt x="584200" y="711200"/>
                </a:lnTo>
                <a:lnTo>
                  <a:pt x="584200" y="736600"/>
                </a:lnTo>
                <a:lnTo>
                  <a:pt x="5969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68300" y="495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38100"/>
                </a:lnTo>
                <a:lnTo>
                  <a:pt x="406400" y="2921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457200" y="406400"/>
                </a:lnTo>
                <a:close/>
                <a:moveTo>
                  <a:pt x="4572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50" name="Freeform 32850"/>
          <p:cNvSpPr/>
          <p:nvPr/>
        </p:nvSpPr>
        <p:spPr>
          <a:xfrm rot="0" flipH="0" flipV="0">
            <a:off x="9134856" y="19233389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47700" y="127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23900" y="88900"/>
                </a:lnTo>
                <a:lnTo>
                  <a:pt x="723900" y="101600"/>
                </a:lnTo>
                <a:lnTo>
                  <a:pt x="7366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51" name="Picture 32851"/>
          <p:cNvPicPr>
            <a:picLocks noChangeAspect="0" noChangeArrowheads="1"/>
          </p:cNvPicPr>
          <p:nvPr/>
        </p:nvPicPr>
        <p:blipFill>
          <a:blip r:embed="rId328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201403" y="19220689"/>
            <a:ext cx="209296" cy="162560"/>
          </a:xfrm>
          <a:prstGeom prst="rect">
            <a:avLst/>
          </a:prstGeom>
          <a:noFill/>
          <a:extLst/>
        </p:spPr>
      </p:pic>
      <p:pic>
        <p:nvPicPr>
          <p:cNvPr id="32852" name="Picture 32852"/>
          <p:cNvPicPr>
            <a:picLocks noChangeAspect="0" noChangeArrowheads="1"/>
          </p:cNvPicPr>
          <p:nvPr/>
        </p:nvPicPr>
        <p:blipFill>
          <a:blip r:embed="rId328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399523" y="19179540"/>
            <a:ext cx="118364" cy="162560"/>
          </a:xfrm>
          <a:prstGeom prst="rect">
            <a:avLst/>
          </a:prstGeom>
          <a:noFill/>
          <a:extLst/>
        </p:spPr>
      </p:pic>
      <p:sp>
        <p:nvSpPr>
          <p:cNvPr id="32853" name="Freeform 32853"/>
          <p:cNvSpPr/>
          <p:nvPr/>
        </p:nvSpPr>
        <p:spPr>
          <a:xfrm rot="0" flipH="0" flipV="0">
            <a:off x="9496043" y="19233389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31800"/>
                </a:lnTo>
                <a:lnTo>
                  <a:pt x="4826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699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711200" y="749300"/>
                </a:lnTo>
                <a:lnTo>
                  <a:pt x="698500" y="774700"/>
                </a:lnTo>
                <a:lnTo>
                  <a:pt x="698500" y="787400"/>
                </a:lnTo>
                <a:lnTo>
                  <a:pt x="685800" y="787400"/>
                </a:lnTo>
                <a:lnTo>
                  <a:pt x="6604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596900" y="7239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54" name="Picture 32854"/>
          <p:cNvPicPr>
            <a:picLocks noChangeAspect="0" noChangeArrowheads="1"/>
          </p:cNvPicPr>
          <p:nvPr/>
        </p:nvPicPr>
        <p:blipFill>
          <a:blip r:embed="rId328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593071" y="19220689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2855" name="Freeform 32855"/>
          <p:cNvSpPr/>
          <p:nvPr/>
        </p:nvSpPr>
        <p:spPr>
          <a:xfrm rot="0" flipH="0" flipV="0">
            <a:off x="9691116" y="19233389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56" name="Picture 32856"/>
          <p:cNvPicPr>
            <a:picLocks noChangeAspect="0" noChangeArrowheads="1"/>
          </p:cNvPicPr>
          <p:nvPr/>
        </p:nvPicPr>
        <p:blipFill>
          <a:blip r:embed="rId328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797288" y="19179540"/>
            <a:ext cx="134111" cy="162560"/>
          </a:xfrm>
          <a:prstGeom prst="rect">
            <a:avLst/>
          </a:prstGeom>
          <a:noFill/>
          <a:extLst/>
        </p:spPr>
      </p:pic>
      <p:sp>
        <p:nvSpPr>
          <p:cNvPr id="32857" name="Freeform 32857"/>
          <p:cNvSpPr/>
          <p:nvPr/>
        </p:nvSpPr>
        <p:spPr>
          <a:xfrm rot="0" flipH="0" flipV="0">
            <a:off x="10009632" y="19233389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223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58" name="Picture 32858"/>
          <p:cNvPicPr>
            <a:picLocks noChangeAspect="0" noChangeArrowheads="1"/>
          </p:cNvPicPr>
          <p:nvPr/>
        </p:nvPicPr>
        <p:blipFill>
          <a:blip r:embed="rId328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094468" y="19189700"/>
            <a:ext cx="192531" cy="152400"/>
          </a:xfrm>
          <a:prstGeom prst="rect">
            <a:avLst/>
          </a:prstGeom>
          <a:noFill/>
          <a:extLst/>
        </p:spPr>
      </p:pic>
      <p:sp>
        <p:nvSpPr>
          <p:cNvPr id="32859" name="Freeform 32859"/>
          <p:cNvSpPr/>
          <p:nvPr/>
        </p:nvSpPr>
        <p:spPr>
          <a:xfrm rot="0" flipH="0" flipV="0">
            <a:off x="10285476" y="192333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60" name="Freeform 32860"/>
          <p:cNvSpPr/>
          <p:nvPr/>
        </p:nvSpPr>
        <p:spPr>
          <a:xfrm rot="0" flipH="0" flipV="0">
            <a:off x="10370820" y="192333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61" name="Freeform 32861"/>
          <p:cNvSpPr/>
          <p:nvPr/>
        </p:nvSpPr>
        <p:spPr>
          <a:xfrm rot="0" flipH="0" flipV="0">
            <a:off x="10460736" y="192333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62" name="Picture 32862"/>
          <p:cNvPicPr>
            <a:picLocks noChangeAspect="0" noChangeArrowheads="1"/>
          </p:cNvPicPr>
          <p:nvPr/>
        </p:nvPicPr>
        <p:blipFill>
          <a:blip r:embed="rId328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45571" y="19220689"/>
            <a:ext cx="104647" cy="121411"/>
          </a:xfrm>
          <a:prstGeom prst="rect">
            <a:avLst/>
          </a:prstGeom>
          <a:noFill/>
          <a:extLst/>
        </p:spPr>
      </p:pic>
      <p:pic>
        <p:nvPicPr>
          <p:cNvPr id="32863" name="Picture 32863"/>
          <p:cNvPicPr>
            <a:picLocks noChangeAspect="0" noChangeArrowheads="1"/>
          </p:cNvPicPr>
          <p:nvPr/>
        </p:nvPicPr>
        <p:blipFill>
          <a:blip r:embed="rId328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711688" y="19179540"/>
            <a:ext cx="122935" cy="162560"/>
          </a:xfrm>
          <a:prstGeom prst="rect">
            <a:avLst/>
          </a:prstGeom>
          <a:noFill/>
          <a:extLst/>
        </p:spPr>
      </p:pic>
      <p:sp>
        <p:nvSpPr>
          <p:cNvPr id="32864" name="Freeform 32864"/>
          <p:cNvSpPr/>
          <p:nvPr/>
        </p:nvSpPr>
        <p:spPr>
          <a:xfrm rot="0" flipH="0" flipV="0">
            <a:off x="10803636" y="19233389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286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493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889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175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2032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50800"/>
                </a:lnTo>
                <a:lnTo>
                  <a:pt x="8128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303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12700" y="1092200"/>
                </a:lnTo>
                <a:lnTo>
                  <a:pt x="0" y="10795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65" name="Freeform 32865"/>
          <p:cNvSpPr/>
          <p:nvPr/>
        </p:nvSpPr>
        <p:spPr>
          <a:xfrm rot="0" flipH="0" flipV="0">
            <a:off x="10898123" y="19233389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778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66" name="Freeform 32866"/>
          <p:cNvSpPr/>
          <p:nvPr/>
        </p:nvSpPr>
        <p:spPr>
          <a:xfrm rot="0" flipH="0" flipV="0">
            <a:off x="11021567" y="192333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588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67" name="Freeform 32867"/>
          <p:cNvSpPr/>
          <p:nvPr/>
        </p:nvSpPr>
        <p:spPr>
          <a:xfrm rot="0" flipH="0" flipV="0">
            <a:off x="11183111" y="192333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68" name="Picture 32868"/>
          <p:cNvPicPr>
            <a:picLocks noChangeAspect="0" noChangeArrowheads="1"/>
          </p:cNvPicPr>
          <p:nvPr/>
        </p:nvPicPr>
        <p:blipFill>
          <a:blip r:embed="rId328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266424" y="192206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869" name="Freeform 32869"/>
          <p:cNvSpPr/>
          <p:nvPr/>
        </p:nvSpPr>
        <p:spPr>
          <a:xfrm rot="0" flipH="0" flipV="0">
            <a:off x="11440667" y="192333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842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70" name="Picture 32870"/>
          <p:cNvPicPr>
            <a:picLocks noChangeAspect="0" noChangeArrowheads="1"/>
          </p:cNvPicPr>
          <p:nvPr/>
        </p:nvPicPr>
        <p:blipFill>
          <a:blip r:embed="rId328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536171" y="19220689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2871" name="Freeform 32871"/>
          <p:cNvSpPr/>
          <p:nvPr/>
        </p:nvSpPr>
        <p:spPr>
          <a:xfrm rot="0" flipH="0" flipV="0">
            <a:off x="11634215" y="192333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72" name="Freeform 32872"/>
          <p:cNvSpPr/>
          <p:nvPr/>
        </p:nvSpPr>
        <p:spPr>
          <a:xfrm rot="0" flipH="0" flipV="0">
            <a:off x="11730228" y="19233389"/>
            <a:ext cx="115823" cy="96011"/>
          </a:xfrm>
          <a:custGeom>
            <a:pathLst>
              <a:path w="965200" h="800100">
                <a:moveTo>
                  <a:pt x="774700" y="749300"/>
                </a:moveTo>
                <a:lnTo>
                  <a:pt x="774700" y="774700"/>
                </a:lnTo>
                <a:lnTo>
                  <a:pt x="762000" y="787400"/>
                </a:lnTo>
                <a:lnTo>
                  <a:pt x="749300" y="787400"/>
                </a:lnTo>
                <a:lnTo>
                  <a:pt x="723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330200" y="685800"/>
                </a:lnTo>
                <a:lnTo>
                  <a:pt x="495300" y="38100"/>
                </a:lnTo>
                <a:lnTo>
                  <a:pt x="508000" y="254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50900" y="38100"/>
                </a:lnTo>
                <a:lnTo>
                  <a:pt x="863600" y="25400"/>
                </a:lnTo>
                <a:lnTo>
                  <a:pt x="876300" y="12700"/>
                </a:lnTo>
                <a:lnTo>
                  <a:pt x="889000" y="0"/>
                </a:lnTo>
                <a:lnTo>
                  <a:pt x="901700" y="0"/>
                </a:lnTo>
                <a:lnTo>
                  <a:pt x="914400" y="0"/>
                </a:lnTo>
                <a:lnTo>
                  <a:pt x="927100" y="0"/>
                </a:lnTo>
                <a:lnTo>
                  <a:pt x="939800" y="12700"/>
                </a:lnTo>
                <a:lnTo>
                  <a:pt x="952500" y="12700"/>
                </a:lnTo>
                <a:lnTo>
                  <a:pt x="965200" y="254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76200"/>
                </a:lnTo>
                <a:lnTo>
                  <a:pt x="774700" y="749300"/>
                </a:lnTo>
                <a:close/>
                <a:moveTo>
                  <a:pt x="7747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73" name="Freeform 32873"/>
          <p:cNvSpPr/>
          <p:nvPr/>
        </p:nvSpPr>
        <p:spPr>
          <a:xfrm rot="0" flipH="0" flipV="0">
            <a:off x="2668523" y="194619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74" name="Picture 32874"/>
          <p:cNvPicPr>
            <a:picLocks noChangeAspect="0" noChangeArrowheads="1"/>
          </p:cNvPicPr>
          <p:nvPr/>
        </p:nvPicPr>
        <p:blipFill>
          <a:blip r:embed="rId328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45739" y="19408140"/>
            <a:ext cx="72644" cy="162560"/>
          </a:xfrm>
          <a:prstGeom prst="rect">
            <a:avLst/>
          </a:prstGeom>
          <a:noFill/>
          <a:extLst/>
        </p:spPr>
      </p:pic>
      <p:sp>
        <p:nvSpPr>
          <p:cNvPr id="32875" name="Freeform 32875"/>
          <p:cNvSpPr/>
          <p:nvPr/>
        </p:nvSpPr>
        <p:spPr>
          <a:xfrm rot="0" flipH="0" flipV="0">
            <a:off x="2791967" y="19461989"/>
            <a:ext cx="120395" cy="96011"/>
          </a:xfrm>
          <a:custGeom>
            <a:pathLst>
              <a:path w="1003300" h="800100">
                <a:moveTo>
                  <a:pt x="558800" y="393700"/>
                </a:moveTo>
                <a:lnTo>
                  <a:pt x="469900" y="749300"/>
                </a:lnTo>
                <a:lnTo>
                  <a:pt x="457200" y="774700"/>
                </a:lnTo>
                <a:lnTo>
                  <a:pt x="444500" y="7747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431800" y="4191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445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571500" y="368300"/>
                </a:lnTo>
                <a:lnTo>
                  <a:pt x="914400" y="1270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90600" y="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63500"/>
                </a:lnTo>
                <a:lnTo>
                  <a:pt x="1003300" y="88900"/>
                </a:lnTo>
                <a:lnTo>
                  <a:pt x="990600" y="88900"/>
                </a:lnTo>
                <a:lnTo>
                  <a:pt x="685800" y="406400"/>
                </a:lnTo>
                <a:lnTo>
                  <a:pt x="825500" y="7112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558800" y="393700"/>
                </a:lnTo>
                <a:close/>
                <a:moveTo>
                  <a:pt x="558800" y="393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76" name="Freeform 32876"/>
          <p:cNvSpPr/>
          <p:nvPr/>
        </p:nvSpPr>
        <p:spPr>
          <a:xfrm rot="0" flipH="0" flipV="0">
            <a:off x="3012947" y="19420840"/>
            <a:ext cx="48767" cy="137159"/>
          </a:xfrm>
          <a:custGeom>
            <a:pathLst>
              <a:path w="406400" h="1143000">
                <a:moveTo>
                  <a:pt x="254000" y="203200"/>
                </a:moveTo>
                <a:lnTo>
                  <a:pt x="88900" y="330200"/>
                </a:lnTo>
                <a:lnTo>
                  <a:pt x="76200" y="330200"/>
                </a:lnTo>
                <a:lnTo>
                  <a:pt x="50800" y="342900"/>
                </a:lnTo>
                <a:lnTo>
                  <a:pt x="25400" y="3302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54000"/>
                </a:lnTo>
                <a:lnTo>
                  <a:pt x="12700" y="241300"/>
                </a:lnTo>
                <a:lnTo>
                  <a:pt x="3175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12700"/>
                </a:lnTo>
                <a:lnTo>
                  <a:pt x="406400" y="25400"/>
                </a:lnTo>
                <a:lnTo>
                  <a:pt x="406400" y="38100"/>
                </a:lnTo>
                <a:lnTo>
                  <a:pt x="406400" y="50800"/>
                </a:lnTo>
                <a:lnTo>
                  <a:pt x="406400" y="63500"/>
                </a:lnTo>
                <a:lnTo>
                  <a:pt x="127000" y="1092200"/>
                </a:lnTo>
                <a:lnTo>
                  <a:pt x="127000" y="1117600"/>
                </a:lnTo>
                <a:lnTo>
                  <a:pt x="114300" y="1130300"/>
                </a:lnTo>
                <a:lnTo>
                  <a:pt x="101600" y="1130300"/>
                </a:lnTo>
                <a:lnTo>
                  <a:pt x="88900" y="1143000"/>
                </a:lnTo>
                <a:lnTo>
                  <a:pt x="76200" y="1143000"/>
                </a:lnTo>
                <a:lnTo>
                  <a:pt x="63500" y="1130300"/>
                </a:lnTo>
                <a:lnTo>
                  <a:pt x="38100" y="1130300"/>
                </a:lnTo>
                <a:lnTo>
                  <a:pt x="38100" y="1117600"/>
                </a:lnTo>
                <a:lnTo>
                  <a:pt x="25400" y="1104900"/>
                </a:lnTo>
                <a:lnTo>
                  <a:pt x="12700" y="1092200"/>
                </a:lnTo>
                <a:lnTo>
                  <a:pt x="12700" y="1079500"/>
                </a:lnTo>
                <a:lnTo>
                  <a:pt x="25400" y="1066800"/>
                </a:lnTo>
                <a:lnTo>
                  <a:pt x="254000" y="203200"/>
                </a:lnTo>
                <a:close/>
                <a:moveTo>
                  <a:pt x="2540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77" name="Freeform 32877"/>
          <p:cNvSpPr/>
          <p:nvPr/>
        </p:nvSpPr>
        <p:spPr>
          <a:xfrm rot="0" flipH="0" flipV="0">
            <a:off x="3048000" y="19461988"/>
            <a:ext cx="106679" cy="96011"/>
          </a:xfrm>
          <a:custGeom>
            <a:pathLst>
              <a:path w="889000" h="800100">
                <a:moveTo>
                  <a:pt x="736600" y="215900"/>
                </a:moveTo>
                <a:lnTo>
                  <a:pt x="495300" y="431800"/>
                </a:lnTo>
                <a:lnTo>
                  <a:pt x="469900" y="444500"/>
                </a:lnTo>
                <a:lnTo>
                  <a:pt x="457200" y="444500"/>
                </a:lnTo>
                <a:lnTo>
                  <a:pt x="444500" y="457200"/>
                </a:lnTo>
                <a:lnTo>
                  <a:pt x="431800" y="4445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406400" y="419100"/>
                </a:lnTo>
                <a:lnTo>
                  <a:pt x="266700" y="1905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711200" y="749300"/>
                </a:lnTo>
                <a:lnTo>
                  <a:pt x="698500" y="774700"/>
                </a:lnTo>
                <a:lnTo>
                  <a:pt x="685800" y="7747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7874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596900" y="723900"/>
                </a:lnTo>
                <a:lnTo>
                  <a:pt x="736600" y="215900"/>
                </a:lnTo>
                <a:close/>
                <a:moveTo>
                  <a:pt x="7366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78" name="Freeform 32878"/>
          <p:cNvSpPr/>
          <p:nvPr/>
        </p:nvSpPr>
        <p:spPr>
          <a:xfrm rot="0" flipH="0" flipV="0">
            <a:off x="3153155" y="19536664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381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79" name="Picture 32879"/>
          <p:cNvPicPr>
            <a:picLocks noChangeAspect="0" noChangeArrowheads="1"/>
          </p:cNvPicPr>
          <p:nvPr/>
        </p:nvPicPr>
        <p:blipFill>
          <a:blip r:embed="rId328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456180" y="19635217"/>
            <a:ext cx="109219" cy="162560"/>
          </a:xfrm>
          <a:prstGeom prst="rect">
            <a:avLst/>
          </a:prstGeom>
          <a:noFill/>
          <a:extLst/>
        </p:spPr>
      </p:pic>
      <p:sp>
        <p:nvSpPr>
          <p:cNvPr id="32880" name="Freeform 32880"/>
          <p:cNvSpPr/>
          <p:nvPr/>
        </p:nvSpPr>
        <p:spPr>
          <a:xfrm rot="0" flipH="0" flipV="0">
            <a:off x="2545079" y="19765264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81" name="Picture 32881"/>
          <p:cNvPicPr>
            <a:picLocks noChangeAspect="0" noChangeArrowheads="1"/>
          </p:cNvPicPr>
          <p:nvPr/>
        </p:nvPicPr>
        <p:blipFill>
          <a:blip r:embed="rId328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642108" y="19635217"/>
            <a:ext cx="431291" cy="164083"/>
          </a:xfrm>
          <a:prstGeom prst="rect">
            <a:avLst/>
          </a:prstGeom>
          <a:noFill/>
          <a:extLst/>
        </p:spPr>
      </p:pic>
      <p:sp>
        <p:nvSpPr>
          <p:cNvPr id="32882" name="Freeform 32882"/>
          <p:cNvSpPr/>
          <p:nvPr/>
        </p:nvSpPr>
        <p:spPr>
          <a:xfrm rot="0" flipH="0" flipV="0">
            <a:off x="3139440" y="19689065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1270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36600" y="2286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270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83" name="Picture 32883"/>
          <p:cNvPicPr>
            <a:picLocks noChangeAspect="0" noChangeArrowheads="1"/>
          </p:cNvPicPr>
          <p:nvPr/>
        </p:nvPicPr>
        <p:blipFill>
          <a:blip r:embed="rId328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216655" y="19635217"/>
            <a:ext cx="148844" cy="164083"/>
          </a:xfrm>
          <a:prstGeom prst="rect">
            <a:avLst/>
          </a:prstGeom>
          <a:noFill/>
          <a:extLst/>
        </p:spPr>
      </p:pic>
      <p:sp>
        <p:nvSpPr>
          <p:cNvPr id="32884" name="Freeform 32884"/>
          <p:cNvSpPr/>
          <p:nvPr/>
        </p:nvSpPr>
        <p:spPr>
          <a:xfrm rot="0" flipH="0" flipV="0">
            <a:off x="3445764" y="19689064"/>
            <a:ext cx="76199" cy="96011"/>
          </a:xfrm>
          <a:custGeom>
            <a:pathLst>
              <a:path w="635000" h="800100">
                <a:moveTo>
                  <a:pt x="457200" y="7620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762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0" y="342900"/>
                </a:lnTo>
                <a:lnTo>
                  <a:pt x="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50800"/>
                </a:lnTo>
                <a:lnTo>
                  <a:pt x="635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101600" y="12700"/>
                </a:lnTo>
                <a:lnTo>
                  <a:pt x="114300" y="0"/>
                </a:lnTo>
                <a:lnTo>
                  <a:pt x="127000" y="12700"/>
                </a:lnTo>
                <a:lnTo>
                  <a:pt x="139700" y="12700"/>
                </a:lnTo>
                <a:lnTo>
                  <a:pt x="1524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14300" y="292100"/>
                </a:lnTo>
                <a:lnTo>
                  <a:pt x="114300" y="304800"/>
                </a:lnTo>
                <a:lnTo>
                  <a:pt x="1270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444500" y="342900"/>
                </a:lnTo>
                <a:lnTo>
                  <a:pt x="520700" y="508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85" name="Picture 32885"/>
          <p:cNvPicPr>
            <a:picLocks noChangeAspect="0" noChangeArrowheads="1"/>
          </p:cNvPicPr>
          <p:nvPr/>
        </p:nvPicPr>
        <p:blipFill>
          <a:blip r:embed="rId328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12311" y="19676365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886" name="Freeform 32886"/>
          <p:cNvSpPr/>
          <p:nvPr/>
        </p:nvSpPr>
        <p:spPr>
          <a:xfrm rot="0" flipH="0" flipV="0">
            <a:off x="3628644" y="19689064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15900"/>
                </a:lnTo>
                <a:lnTo>
                  <a:pt x="114300" y="190500"/>
                </a:lnTo>
                <a:lnTo>
                  <a:pt x="127000" y="177800"/>
                </a:lnTo>
                <a:lnTo>
                  <a:pt x="127000" y="1651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778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22300" y="508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1016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524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286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985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87" name="Picture 32887"/>
          <p:cNvPicPr>
            <a:picLocks noChangeAspect="0" noChangeArrowheads="1"/>
          </p:cNvPicPr>
          <p:nvPr/>
        </p:nvPicPr>
        <p:blipFill>
          <a:blip r:embed="rId328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753103" y="19676365"/>
            <a:ext cx="209296" cy="162559"/>
          </a:xfrm>
          <a:prstGeom prst="rect">
            <a:avLst/>
          </a:prstGeom>
          <a:noFill/>
          <a:extLst/>
        </p:spPr>
      </p:pic>
      <p:sp>
        <p:nvSpPr>
          <p:cNvPr id="32888" name="Freeform 32888"/>
          <p:cNvSpPr/>
          <p:nvPr/>
        </p:nvSpPr>
        <p:spPr>
          <a:xfrm rot="0" flipH="0" flipV="0">
            <a:off x="3959352" y="19689064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50800" y="635000"/>
                </a:lnTo>
                <a:lnTo>
                  <a:pt x="76200" y="635000"/>
                </a:lnTo>
                <a:lnTo>
                  <a:pt x="88900" y="647700"/>
                </a:lnTo>
                <a:lnTo>
                  <a:pt x="1016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31800" y="6223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81000" y="4699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20700" y="2794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270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39700"/>
                </a:lnTo>
                <a:lnTo>
                  <a:pt x="292100" y="139700"/>
                </a:lnTo>
                <a:lnTo>
                  <a:pt x="279400" y="1524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190500" y="1778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651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12700"/>
                </a:lnTo>
                <a:lnTo>
                  <a:pt x="508000" y="127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381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47700" y="1524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032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826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71500" y="533400"/>
                </a:lnTo>
                <a:lnTo>
                  <a:pt x="5715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461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33400" y="6604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953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429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89" name="Picture 32889"/>
          <p:cNvPicPr>
            <a:picLocks noChangeAspect="0" noChangeArrowheads="1"/>
          </p:cNvPicPr>
          <p:nvPr/>
        </p:nvPicPr>
        <p:blipFill>
          <a:blip r:embed="rId328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033520" y="19635217"/>
            <a:ext cx="195579" cy="164083"/>
          </a:xfrm>
          <a:prstGeom prst="rect">
            <a:avLst/>
          </a:prstGeom>
          <a:noFill/>
          <a:extLst/>
        </p:spPr>
      </p:pic>
      <p:sp>
        <p:nvSpPr>
          <p:cNvPr id="32890" name="Freeform 32890"/>
          <p:cNvSpPr/>
          <p:nvPr/>
        </p:nvSpPr>
        <p:spPr>
          <a:xfrm rot="0" flipH="0" flipV="0">
            <a:off x="4235196" y="196890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91" name="Freeform 32891"/>
          <p:cNvSpPr/>
          <p:nvPr/>
        </p:nvSpPr>
        <p:spPr>
          <a:xfrm rot="0" flipH="0" flipV="0">
            <a:off x="4325111" y="19689065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92" name="Picture 32892"/>
          <p:cNvPicPr>
            <a:picLocks noChangeAspect="0" noChangeArrowheads="1"/>
          </p:cNvPicPr>
          <p:nvPr/>
        </p:nvPicPr>
        <p:blipFill>
          <a:blip r:embed="rId328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435855" y="19676365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2893" name="Freeform 32893"/>
          <p:cNvSpPr/>
          <p:nvPr/>
        </p:nvSpPr>
        <p:spPr>
          <a:xfrm rot="0" flipH="0" flipV="0">
            <a:off x="4549140" y="19689065"/>
            <a:ext cx="120395" cy="96011"/>
          </a:xfrm>
          <a:custGeom>
            <a:pathLst>
              <a:path w="1003300" h="800100">
                <a:moveTo>
                  <a:pt x="558800" y="406400"/>
                </a:move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55600" y="736600"/>
                </a:lnTo>
                <a:lnTo>
                  <a:pt x="431800" y="4318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112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77800" y="889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44500" y="406400"/>
                </a:lnTo>
                <a:lnTo>
                  <a:pt x="533400" y="508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84200" y="12700"/>
                </a:lnTo>
                <a:lnTo>
                  <a:pt x="5842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81000"/>
                </a:lnTo>
                <a:lnTo>
                  <a:pt x="901700" y="25400"/>
                </a:lnTo>
                <a:lnTo>
                  <a:pt x="914400" y="12700"/>
                </a:lnTo>
                <a:lnTo>
                  <a:pt x="927100" y="12700"/>
                </a:lnTo>
                <a:lnTo>
                  <a:pt x="952500" y="0"/>
                </a:lnTo>
                <a:lnTo>
                  <a:pt x="965200" y="12700"/>
                </a:lnTo>
                <a:lnTo>
                  <a:pt x="977900" y="12700"/>
                </a:lnTo>
                <a:lnTo>
                  <a:pt x="9906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63500"/>
                </a:lnTo>
                <a:lnTo>
                  <a:pt x="1003300" y="76200"/>
                </a:lnTo>
                <a:lnTo>
                  <a:pt x="9906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12800" y="723900"/>
                </a:lnTo>
                <a:lnTo>
                  <a:pt x="812800" y="736600"/>
                </a:lnTo>
                <a:lnTo>
                  <a:pt x="812800" y="7493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94" name="Picture 32894"/>
          <p:cNvPicPr>
            <a:picLocks noChangeAspect="0" noChangeArrowheads="1"/>
          </p:cNvPicPr>
          <p:nvPr/>
        </p:nvPicPr>
        <p:blipFill>
          <a:blip r:embed="rId328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658359" y="19676365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2895" name="Freeform 32895"/>
          <p:cNvSpPr/>
          <p:nvPr/>
        </p:nvSpPr>
        <p:spPr>
          <a:xfrm rot="0" flipH="0" flipV="0">
            <a:off x="4757927" y="19689064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896" name="Freeform 32896"/>
          <p:cNvSpPr/>
          <p:nvPr/>
        </p:nvSpPr>
        <p:spPr>
          <a:xfrm rot="0" flipH="0" flipV="0">
            <a:off x="4847844" y="196890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97" name="Picture 32897"/>
          <p:cNvPicPr>
            <a:picLocks noChangeAspect="0" noChangeArrowheads="1"/>
          </p:cNvPicPr>
          <p:nvPr/>
        </p:nvPicPr>
        <p:blipFill>
          <a:blip r:embed="rId328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925060" y="19676365"/>
            <a:ext cx="118364" cy="121411"/>
          </a:xfrm>
          <a:prstGeom prst="rect">
            <a:avLst/>
          </a:prstGeom>
          <a:noFill/>
          <a:extLst/>
        </p:spPr>
      </p:pic>
      <p:sp>
        <p:nvSpPr>
          <p:cNvPr id="32898" name="Freeform 32898"/>
          <p:cNvSpPr/>
          <p:nvPr/>
        </p:nvSpPr>
        <p:spPr>
          <a:xfrm rot="0" flipH="0" flipV="0">
            <a:off x="5103875" y="19689065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899" name="Picture 32899"/>
          <p:cNvPicPr>
            <a:picLocks noChangeAspect="0" noChangeArrowheads="1"/>
          </p:cNvPicPr>
          <p:nvPr/>
        </p:nvPicPr>
        <p:blipFill>
          <a:blip r:embed="rId328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99379" y="19676365"/>
            <a:ext cx="210820" cy="162559"/>
          </a:xfrm>
          <a:prstGeom prst="rect">
            <a:avLst/>
          </a:prstGeom>
          <a:noFill/>
          <a:extLst/>
        </p:spPr>
      </p:pic>
      <p:sp>
        <p:nvSpPr>
          <p:cNvPr id="32900" name="Freeform 32900"/>
          <p:cNvSpPr/>
          <p:nvPr/>
        </p:nvSpPr>
        <p:spPr>
          <a:xfrm rot="0" flipH="0" flipV="0">
            <a:off x="5417820" y="196890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01" name="Freeform 32901"/>
          <p:cNvSpPr/>
          <p:nvPr/>
        </p:nvSpPr>
        <p:spPr>
          <a:xfrm rot="0" flipH="0" flipV="0">
            <a:off x="5512308" y="19689064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651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22300" y="508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524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985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02" name="Freeform 32902"/>
          <p:cNvSpPr/>
          <p:nvPr/>
        </p:nvSpPr>
        <p:spPr>
          <a:xfrm rot="0" flipH="0" flipV="0">
            <a:off x="5583936" y="19689065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36600" y="2286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270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03" name="Picture 32903"/>
          <p:cNvPicPr>
            <a:picLocks noChangeAspect="0" noChangeArrowheads="1"/>
          </p:cNvPicPr>
          <p:nvPr/>
        </p:nvPicPr>
        <p:blipFill>
          <a:blip r:embed="rId329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668771" y="19676365"/>
            <a:ext cx="185928" cy="173735"/>
          </a:xfrm>
          <a:prstGeom prst="rect">
            <a:avLst/>
          </a:prstGeom>
          <a:noFill/>
          <a:extLst/>
        </p:spPr>
      </p:pic>
      <p:sp>
        <p:nvSpPr>
          <p:cNvPr id="32904" name="Freeform 32904"/>
          <p:cNvSpPr/>
          <p:nvPr/>
        </p:nvSpPr>
        <p:spPr>
          <a:xfrm rot="0" flipH="0" flipV="0">
            <a:off x="5855207" y="19689065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05" name="Freeform 32905"/>
          <p:cNvSpPr/>
          <p:nvPr/>
        </p:nvSpPr>
        <p:spPr>
          <a:xfrm rot="0" flipH="0" flipV="0">
            <a:off x="5969507" y="19689065"/>
            <a:ext cx="96011" cy="137159"/>
          </a:xfrm>
          <a:custGeom>
            <a:pathLst>
              <a:path w="800100" h="1143000">
                <a:moveTo>
                  <a:pt x="457200" y="9271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985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461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1003300"/>
                </a:lnTo>
                <a:lnTo>
                  <a:pt x="4318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06" name="Freeform 32906"/>
          <p:cNvSpPr/>
          <p:nvPr/>
        </p:nvSpPr>
        <p:spPr>
          <a:xfrm rot="0" flipH="0" flipV="0">
            <a:off x="6140195" y="19689065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270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07" name="Picture 32907"/>
          <p:cNvPicPr>
            <a:picLocks noChangeAspect="0" noChangeArrowheads="1"/>
          </p:cNvPicPr>
          <p:nvPr/>
        </p:nvPicPr>
        <p:blipFill>
          <a:blip r:embed="rId329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223508" y="19646900"/>
            <a:ext cx="189991" cy="152400"/>
          </a:xfrm>
          <a:prstGeom prst="rect">
            <a:avLst/>
          </a:prstGeom>
          <a:noFill/>
          <a:extLst/>
        </p:spPr>
      </p:pic>
      <p:sp>
        <p:nvSpPr>
          <p:cNvPr id="32908" name="Freeform 32908"/>
          <p:cNvSpPr/>
          <p:nvPr/>
        </p:nvSpPr>
        <p:spPr>
          <a:xfrm rot="0" flipH="0" flipV="0">
            <a:off x="6416039" y="19689065"/>
            <a:ext cx="86867" cy="96011"/>
          </a:xfrm>
          <a:custGeom>
            <a:pathLst>
              <a:path w="7239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09" name="Freeform 32909"/>
          <p:cNvSpPr/>
          <p:nvPr/>
        </p:nvSpPr>
        <p:spPr>
          <a:xfrm rot="0" flipH="0" flipV="0">
            <a:off x="6501384" y="196890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10" name="Picture 32910"/>
          <p:cNvPicPr>
            <a:picLocks noChangeAspect="0" noChangeArrowheads="1"/>
          </p:cNvPicPr>
          <p:nvPr/>
        </p:nvPicPr>
        <p:blipFill>
          <a:blip r:embed="rId329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83171" y="19676365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2911" name="Freeform 32911"/>
          <p:cNvSpPr/>
          <p:nvPr/>
        </p:nvSpPr>
        <p:spPr>
          <a:xfrm rot="0" flipH="0" flipV="0">
            <a:off x="6681215" y="196890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12" name="Picture 32912"/>
          <p:cNvPicPr>
            <a:picLocks noChangeAspect="0" noChangeArrowheads="1"/>
          </p:cNvPicPr>
          <p:nvPr/>
        </p:nvPicPr>
        <p:blipFill>
          <a:blip r:embed="rId329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842251" y="19635217"/>
            <a:ext cx="104648" cy="162560"/>
          </a:xfrm>
          <a:prstGeom prst="rect">
            <a:avLst/>
          </a:prstGeom>
          <a:noFill/>
          <a:extLst/>
        </p:spPr>
      </p:pic>
      <p:sp>
        <p:nvSpPr>
          <p:cNvPr id="32913" name="Freeform 32913"/>
          <p:cNvSpPr/>
          <p:nvPr/>
        </p:nvSpPr>
        <p:spPr>
          <a:xfrm rot="0" flipH="0" flipV="0">
            <a:off x="6943343" y="19689065"/>
            <a:ext cx="86867" cy="96011"/>
          </a:xfrm>
          <a:custGeom>
            <a:pathLst>
              <a:path w="7239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14" name="Picture 32914"/>
          <p:cNvPicPr>
            <a:picLocks noChangeAspect="0" noChangeArrowheads="1"/>
          </p:cNvPicPr>
          <p:nvPr/>
        </p:nvPicPr>
        <p:blipFill>
          <a:blip r:embed="rId329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020559" y="19635217"/>
            <a:ext cx="113792" cy="162560"/>
          </a:xfrm>
          <a:prstGeom prst="rect">
            <a:avLst/>
          </a:prstGeom>
          <a:noFill/>
          <a:extLst/>
        </p:spPr>
      </p:pic>
      <p:sp>
        <p:nvSpPr>
          <p:cNvPr id="32915" name="Freeform 32915"/>
          <p:cNvSpPr/>
          <p:nvPr/>
        </p:nvSpPr>
        <p:spPr>
          <a:xfrm rot="0" flipH="0" flipV="0">
            <a:off x="7118604" y="19689065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16" name="Freeform 32916"/>
          <p:cNvSpPr/>
          <p:nvPr/>
        </p:nvSpPr>
        <p:spPr>
          <a:xfrm rot="0" flipH="0" flipV="0">
            <a:off x="7242047" y="196890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17" name="Freeform 32917"/>
          <p:cNvSpPr/>
          <p:nvPr/>
        </p:nvSpPr>
        <p:spPr>
          <a:xfrm rot="0" flipH="0" flipV="0">
            <a:off x="7406640" y="19689064"/>
            <a:ext cx="77723" cy="96011"/>
          </a:xfrm>
          <a:custGeom>
            <a:pathLst>
              <a:path w="6477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477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31800" y="571500"/>
                </a:lnTo>
                <a:lnTo>
                  <a:pt x="444500" y="5588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31800" y="5080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69900"/>
                </a:lnTo>
                <a:lnTo>
                  <a:pt x="381000" y="469900"/>
                </a:lnTo>
                <a:lnTo>
                  <a:pt x="355600" y="457200"/>
                </a:lnTo>
                <a:lnTo>
                  <a:pt x="342900" y="457200"/>
                </a:lnTo>
                <a:lnTo>
                  <a:pt x="304800" y="457200"/>
                </a:lnTo>
                <a:lnTo>
                  <a:pt x="279400" y="457200"/>
                </a:lnTo>
                <a:lnTo>
                  <a:pt x="2667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41300" y="419100"/>
                </a:lnTo>
                <a:lnTo>
                  <a:pt x="241300" y="406400"/>
                </a:lnTo>
                <a:lnTo>
                  <a:pt x="254000" y="393700"/>
                </a:lnTo>
                <a:lnTo>
                  <a:pt x="254000" y="3683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79400"/>
                </a:lnTo>
                <a:lnTo>
                  <a:pt x="520700" y="254000"/>
                </a:lnTo>
                <a:lnTo>
                  <a:pt x="5207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08000" y="139700"/>
                </a:lnTo>
                <a:lnTo>
                  <a:pt x="495300" y="127000"/>
                </a:lnTo>
                <a:lnTo>
                  <a:pt x="482600" y="127000"/>
                </a:lnTo>
                <a:lnTo>
                  <a:pt x="469900" y="1270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79400" y="1524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203200" y="177800"/>
                </a:lnTo>
                <a:lnTo>
                  <a:pt x="190500" y="1778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81000" y="12700"/>
                </a:lnTo>
                <a:lnTo>
                  <a:pt x="393700" y="0"/>
                </a:lnTo>
                <a:lnTo>
                  <a:pt x="406400" y="0"/>
                </a:lnTo>
                <a:lnTo>
                  <a:pt x="469900" y="0"/>
                </a:lnTo>
                <a:lnTo>
                  <a:pt x="495300" y="1270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58800" y="25400"/>
                </a:lnTo>
                <a:lnTo>
                  <a:pt x="571500" y="381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596900" y="63500"/>
                </a:lnTo>
                <a:lnTo>
                  <a:pt x="609600" y="762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52400"/>
                </a:lnTo>
                <a:lnTo>
                  <a:pt x="647700" y="165100"/>
                </a:lnTo>
                <a:lnTo>
                  <a:pt x="647700" y="177800"/>
                </a:lnTo>
                <a:lnTo>
                  <a:pt x="647700" y="190500"/>
                </a:lnTo>
                <a:lnTo>
                  <a:pt x="647700" y="203200"/>
                </a:lnTo>
                <a:lnTo>
                  <a:pt x="647700" y="228600"/>
                </a:lnTo>
                <a:lnTo>
                  <a:pt x="6350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33400" y="444500"/>
                </a:lnTo>
                <a:lnTo>
                  <a:pt x="546100" y="457200"/>
                </a:lnTo>
                <a:lnTo>
                  <a:pt x="546100" y="4826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334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080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508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18" name="Freeform 32918"/>
          <p:cNvSpPr/>
          <p:nvPr/>
        </p:nvSpPr>
        <p:spPr>
          <a:xfrm rot="0" flipH="0" flipV="0">
            <a:off x="7563611" y="19689064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19" name="Picture 32919"/>
          <p:cNvPicPr>
            <a:picLocks noChangeAspect="0" noChangeArrowheads="1"/>
          </p:cNvPicPr>
          <p:nvPr/>
        </p:nvPicPr>
        <p:blipFill>
          <a:blip r:embed="rId329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645400" y="19646900"/>
            <a:ext cx="279400" cy="152400"/>
          </a:xfrm>
          <a:prstGeom prst="rect">
            <a:avLst/>
          </a:prstGeom>
          <a:noFill/>
          <a:extLst/>
        </p:spPr>
      </p:pic>
      <p:sp>
        <p:nvSpPr>
          <p:cNvPr id="32920" name="Freeform 32920"/>
          <p:cNvSpPr/>
          <p:nvPr/>
        </p:nvSpPr>
        <p:spPr>
          <a:xfrm rot="0" flipH="0" flipV="0">
            <a:off x="7929372" y="19689064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27000" y="1651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985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191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21" name="Freeform 32921"/>
          <p:cNvSpPr/>
          <p:nvPr/>
        </p:nvSpPr>
        <p:spPr>
          <a:xfrm rot="0" flipH="0" flipV="0">
            <a:off x="8000999" y="19689065"/>
            <a:ext cx="86867" cy="96011"/>
          </a:xfrm>
          <a:custGeom>
            <a:pathLst>
              <a:path w="723900" h="800100">
                <a:moveTo>
                  <a:pt x="177800" y="50800"/>
                </a:move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88900"/>
                </a:lnTo>
                <a:lnTo>
                  <a:pt x="711200" y="101600"/>
                </a:lnTo>
                <a:lnTo>
                  <a:pt x="7112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23900" y="165100"/>
                </a:lnTo>
                <a:lnTo>
                  <a:pt x="723900" y="177800"/>
                </a:lnTo>
                <a:lnTo>
                  <a:pt x="723900" y="190500"/>
                </a:lnTo>
                <a:lnTo>
                  <a:pt x="723900" y="2032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596900" y="152400"/>
                </a:lnTo>
                <a:lnTo>
                  <a:pt x="584200" y="139700"/>
                </a:lnTo>
                <a:lnTo>
                  <a:pt x="584200" y="127000"/>
                </a:lnTo>
                <a:lnTo>
                  <a:pt x="558800" y="127000"/>
                </a:lnTo>
                <a:lnTo>
                  <a:pt x="546100" y="1270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22" name="Picture 32922"/>
          <p:cNvPicPr>
            <a:picLocks noChangeAspect="0" noChangeArrowheads="1"/>
          </p:cNvPicPr>
          <p:nvPr/>
        </p:nvPicPr>
        <p:blipFill>
          <a:blip r:embed="rId329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082787" y="19676365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2923" name="Freeform 32923"/>
          <p:cNvSpPr/>
          <p:nvPr/>
        </p:nvSpPr>
        <p:spPr>
          <a:xfrm rot="0" flipH="0" flipV="0">
            <a:off x="8196071" y="19689064"/>
            <a:ext cx="77723" cy="96011"/>
          </a:xfrm>
          <a:custGeom>
            <a:pathLst>
              <a:path w="647700" h="800100">
                <a:moveTo>
                  <a:pt x="457200" y="7620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683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55600" y="736600"/>
                </a:lnTo>
                <a:lnTo>
                  <a:pt x="419100" y="457200"/>
                </a:lnTo>
                <a:lnTo>
                  <a:pt x="1905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397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393700"/>
                </a:lnTo>
                <a:lnTo>
                  <a:pt x="381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429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41300"/>
                </a:lnTo>
                <a:lnTo>
                  <a:pt x="12700" y="228600"/>
                </a:lnTo>
                <a:lnTo>
                  <a:pt x="63500" y="50800"/>
                </a:lnTo>
                <a:lnTo>
                  <a:pt x="63500" y="38100"/>
                </a:lnTo>
                <a:lnTo>
                  <a:pt x="76200" y="25400"/>
                </a:lnTo>
                <a:lnTo>
                  <a:pt x="88900" y="12700"/>
                </a:lnTo>
                <a:lnTo>
                  <a:pt x="101600" y="12700"/>
                </a:lnTo>
                <a:lnTo>
                  <a:pt x="114300" y="0"/>
                </a:lnTo>
                <a:lnTo>
                  <a:pt x="127000" y="1270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778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27000" y="279400"/>
                </a:lnTo>
                <a:lnTo>
                  <a:pt x="1270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508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24" name="Freeform 32924"/>
          <p:cNvSpPr/>
          <p:nvPr/>
        </p:nvSpPr>
        <p:spPr>
          <a:xfrm rot="0" flipH="0" flipV="0">
            <a:off x="8270748" y="196890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858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25" name="Picture 32925"/>
          <p:cNvPicPr>
            <a:picLocks noChangeAspect="0" noChangeArrowheads="1"/>
          </p:cNvPicPr>
          <p:nvPr/>
        </p:nvPicPr>
        <p:blipFill>
          <a:blip r:embed="rId329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355583" y="19676365"/>
            <a:ext cx="104647" cy="121411"/>
          </a:xfrm>
          <a:prstGeom prst="rect">
            <a:avLst/>
          </a:prstGeom>
          <a:noFill/>
          <a:extLst/>
        </p:spPr>
      </p:pic>
      <p:pic>
        <p:nvPicPr>
          <p:cNvPr id="32926" name="Picture 32926"/>
          <p:cNvPicPr>
            <a:picLocks noChangeAspect="0" noChangeArrowheads="1"/>
          </p:cNvPicPr>
          <p:nvPr/>
        </p:nvPicPr>
        <p:blipFill>
          <a:blip r:embed="rId329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460740" y="19635217"/>
            <a:ext cx="93979" cy="162560"/>
          </a:xfrm>
          <a:prstGeom prst="rect">
            <a:avLst/>
          </a:prstGeom>
          <a:noFill/>
          <a:extLst/>
        </p:spPr>
      </p:pic>
      <p:sp>
        <p:nvSpPr>
          <p:cNvPr id="32927" name="Freeform 32927"/>
          <p:cNvSpPr/>
          <p:nvPr/>
        </p:nvSpPr>
        <p:spPr>
          <a:xfrm rot="0" flipH="0" flipV="0">
            <a:off x="8606028" y="19689064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47700"/>
                </a:lnTo>
                <a:lnTo>
                  <a:pt x="1016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31800" y="6223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81000" y="4699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20700" y="2794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270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39700"/>
                </a:lnTo>
                <a:lnTo>
                  <a:pt x="292100" y="139700"/>
                </a:lnTo>
                <a:lnTo>
                  <a:pt x="279400" y="1524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190500" y="177800"/>
                </a:lnTo>
                <a:lnTo>
                  <a:pt x="1778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12700"/>
                </a:lnTo>
                <a:lnTo>
                  <a:pt x="508000" y="127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381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47700" y="1524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03200"/>
                </a:lnTo>
                <a:lnTo>
                  <a:pt x="660400" y="2286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82600"/>
                </a:lnTo>
                <a:lnTo>
                  <a:pt x="558800" y="495300"/>
                </a:lnTo>
                <a:lnTo>
                  <a:pt x="571500" y="508000"/>
                </a:lnTo>
                <a:lnTo>
                  <a:pt x="571500" y="533400"/>
                </a:lnTo>
                <a:lnTo>
                  <a:pt x="5715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461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33400" y="6604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953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429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28" name="Picture 32928"/>
          <p:cNvPicPr>
            <a:picLocks noChangeAspect="0" noChangeArrowheads="1"/>
          </p:cNvPicPr>
          <p:nvPr/>
        </p:nvPicPr>
        <p:blipFill>
          <a:blip r:embed="rId329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680195" y="19676365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929" name="Freeform 32929"/>
          <p:cNvSpPr/>
          <p:nvPr/>
        </p:nvSpPr>
        <p:spPr>
          <a:xfrm rot="0" flipH="0" flipV="0">
            <a:off x="8776715" y="19689064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858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30" name="Freeform 32930"/>
          <p:cNvSpPr/>
          <p:nvPr/>
        </p:nvSpPr>
        <p:spPr>
          <a:xfrm rot="0" flipH="0" flipV="0">
            <a:off x="8872728" y="196890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31" name="Freeform 32931"/>
          <p:cNvSpPr/>
          <p:nvPr/>
        </p:nvSpPr>
        <p:spPr>
          <a:xfrm rot="0" flipH="0" flipV="0">
            <a:off x="8958071" y="19765264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32" name="Freeform 32932"/>
          <p:cNvSpPr/>
          <p:nvPr/>
        </p:nvSpPr>
        <p:spPr>
          <a:xfrm rot="0" flipH="0" flipV="0">
            <a:off x="2468879" y="19876517"/>
            <a:ext cx="50291" cy="137159"/>
          </a:xfrm>
          <a:custGeom>
            <a:pathLst>
              <a:path w="419100" h="1143000">
                <a:moveTo>
                  <a:pt x="266700" y="203200"/>
                </a:moveTo>
                <a:lnTo>
                  <a:pt x="1016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42900"/>
                </a:lnTo>
                <a:lnTo>
                  <a:pt x="25400" y="330200"/>
                </a:lnTo>
                <a:lnTo>
                  <a:pt x="12700" y="330200"/>
                </a:lnTo>
                <a:lnTo>
                  <a:pt x="1270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12700" y="266700"/>
                </a:lnTo>
                <a:lnTo>
                  <a:pt x="25400" y="254000"/>
                </a:lnTo>
                <a:lnTo>
                  <a:pt x="25400" y="2413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12700"/>
                </a:lnTo>
                <a:lnTo>
                  <a:pt x="406400" y="25400"/>
                </a:lnTo>
                <a:lnTo>
                  <a:pt x="419100" y="50800"/>
                </a:lnTo>
                <a:lnTo>
                  <a:pt x="419100" y="63500"/>
                </a:lnTo>
                <a:lnTo>
                  <a:pt x="419100" y="76200"/>
                </a:lnTo>
                <a:lnTo>
                  <a:pt x="139700" y="1104900"/>
                </a:lnTo>
                <a:lnTo>
                  <a:pt x="127000" y="1117600"/>
                </a:lnTo>
                <a:lnTo>
                  <a:pt x="127000" y="1130300"/>
                </a:lnTo>
                <a:lnTo>
                  <a:pt x="114300" y="1143000"/>
                </a:lnTo>
                <a:lnTo>
                  <a:pt x="889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38100" y="1117600"/>
                </a:lnTo>
                <a:lnTo>
                  <a:pt x="25400" y="1104900"/>
                </a:lnTo>
                <a:lnTo>
                  <a:pt x="25400" y="1092200"/>
                </a:lnTo>
                <a:lnTo>
                  <a:pt x="25400" y="1079500"/>
                </a:lnTo>
                <a:lnTo>
                  <a:pt x="266700" y="203200"/>
                </a:lnTo>
                <a:close/>
                <a:moveTo>
                  <a:pt x="2667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33" name="Picture 32933"/>
          <p:cNvPicPr>
            <a:picLocks noChangeAspect="0" noChangeArrowheads="1"/>
          </p:cNvPicPr>
          <p:nvPr/>
        </p:nvPicPr>
        <p:blipFill>
          <a:blip r:embed="rId329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03423" y="19863817"/>
            <a:ext cx="107695" cy="162560"/>
          </a:xfrm>
          <a:prstGeom prst="rect">
            <a:avLst/>
          </a:prstGeom>
          <a:noFill/>
          <a:extLst/>
        </p:spPr>
      </p:pic>
      <p:sp>
        <p:nvSpPr>
          <p:cNvPr id="32934" name="Freeform 32934"/>
          <p:cNvSpPr/>
          <p:nvPr/>
        </p:nvSpPr>
        <p:spPr>
          <a:xfrm rot="0" flipH="0" flipV="0">
            <a:off x="2595371" y="19993864"/>
            <a:ext cx="16763" cy="19811"/>
          </a:xfrm>
          <a:custGeom>
            <a:pathLst>
              <a:path w="139700" h="165100">
                <a:moveTo>
                  <a:pt x="12700" y="1016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14300" y="0"/>
                </a:lnTo>
                <a:lnTo>
                  <a:pt x="1270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397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143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12700" y="127000"/>
                </a:lnTo>
                <a:lnTo>
                  <a:pt x="0" y="114300"/>
                </a:lnTo>
                <a:lnTo>
                  <a:pt x="12700" y="101600"/>
                </a:lnTo>
                <a:close/>
                <a:moveTo>
                  <a:pt x="1270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35" name="Freeform 32935"/>
          <p:cNvSpPr/>
          <p:nvPr/>
        </p:nvSpPr>
        <p:spPr>
          <a:xfrm rot="0" flipH="0" flipV="0">
            <a:off x="2720339" y="19876516"/>
            <a:ext cx="103631" cy="137159"/>
          </a:xfrm>
          <a:custGeom>
            <a:pathLst>
              <a:path w="863600" h="1143000">
                <a:moveTo>
                  <a:pt x="50800" y="1143000"/>
                </a:move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68300" y="1028700"/>
                </a:lnTo>
                <a:lnTo>
                  <a:pt x="381000" y="1028700"/>
                </a:lnTo>
                <a:lnTo>
                  <a:pt x="393700" y="1028700"/>
                </a:lnTo>
                <a:lnTo>
                  <a:pt x="406400" y="1028700"/>
                </a:lnTo>
                <a:lnTo>
                  <a:pt x="431800" y="1016000"/>
                </a:lnTo>
                <a:lnTo>
                  <a:pt x="444500" y="1003300"/>
                </a:lnTo>
                <a:lnTo>
                  <a:pt x="457200" y="1003300"/>
                </a:lnTo>
                <a:lnTo>
                  <a:pt x="469900" y="990600"/>
                </a:lnTo>
                <a:lnTo>
                  <a:pt x="482600" y="977900"/>
                </a:lnTo>
                <a:lnTo>
                  <a:pt x="495300" y="965200"/>
                </a:lnTo>
                <a:lnTo>
                  <a:pt x="495300" y="939800"/>
                </a:lnTo>
                <a:lnTo>
                  <a:pt x="508000" y="927100"/>
                </a:lnTo>
                <a:lnTo>
                  <a:pt x="508000" y="914400"/>
                </a:lnTo>
                <a:lnTo>
                  <a:pt x="571500" y="685800"/>
                </a:lnTo>
                <a:lnTo>
                  <a:pt x="279400" y="685800"/>
                </a:lnTo>
                <a:lnTo>
                  <a:pt x="254000" y="685800"/>
                </a:lnTo>
                <a:lnTo>
                  <a:pt x="241300" y="685800"/>
                </a:lnTo>
                <a:lnTo>
                  <a:pt x="228600" y="685800"/>
                </a:lnTo>
                <a:lnTo>
                  <a:pt x="215900" y="673100"/>
                </a:lnTo>
                <a:lnTo>
                  <a:pt x="203200" y="673100"/>
                </a:lnTo>
                <a:lnTo>
                  <a:pt x="190500" y="673100"/>
                </a:lnTo>
                <a:lnTo>
                  <a:pt x="165100" y="660400"/>
                </a:lnTo>
                <a:lnTo>
                  <a:pt x="152400" y="647700"/>
                </a:lnTo>
                <a:lnTo>
                  <a:pt x="139700" y="635000"/>
                </a:lnTo>
                <a:lnTo>
                  <a:pt x="127000" y="622300"/>
                </a:lnTo>
                <a:lnTo>
                  <a:pt x="127000" y="609600"/>
                </a:lnTo>
                <a:lnTo>
                  <a:pt x="114300" y="596900"/>
                </a:lnTo>
                <a:lnTo>
                  <a:pt x="101600" y="584200"/>
                </a:lnTo>
                <a:lnTo>
                  <a:pt x="88900" y="571500"/>
                </a:lnTo>
                <a:lnTo>
                  <a:pt x="88900" y="558800"/>
                </a:lnTo>
                <a:lnTo>
                  <a:pt x="76200" y="546100"/>
                </a:lnTo>
                <a:lnTo>
                  <a:pt x="63500" y="533400"/>
                </a:lnTo>
                <a:lnTo>
                  <a:pt x="63500" y="520700"/>
                </a:lnTo>
                <a:lnTo>
                  <a:pt x="63500" y="495300"/>
                </a:lnTo>
                <a:lnTo>
                  <a:pt x="50800" y="482600"/>
                </a:lnTo>
                <a:lnTo>
                  <a:pt x="50800" y="469900"/>
                </a:lnTo>
                <a:lnTo>
                  <a:pt x="50800" y="457200"/>
                </a:lnTo>
                <a:lnTo>
                  <a:pt x="50800" y="431800"/>
                </a:lnTo>
                <a:lnTo>
                  <a:pt x="50800" y="419100"/>
                </a:lnTo>
                <a:lnTo>
                  <a:pt x="63500" y="406400"/>
                </a:lnTo>
                <a:lnTo>
                  <a:pt x="152400" y="508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77800" y="406400"/>
                </a:lnTo>
                <a:lnTo>
                  <a:pt x="177800" y="419100"/>
                </a:lnTo>
                <a:lnTo>
                  <a:pt x="165100" y="444500"/>
                </a:lnTo>
                <a:lnTo>
                  <a:pt x="177800" y="469900"/>
                </a:lnTo>
                <a:lnTo>
                  <a:pt x="177800" y="482600"/>
                </a:lnTo>
                <a:lnTo>
                  <a:pt x="177800" y="495300"/>
                </a:lnTo>
                <a:lnTo>
                  <a:pt x="190500" y="508000"/>
                </a:lnTo>
                <a:lnTo>
                  <a:pt x="203200" y="520700"/>
                </a:lnTo>
                <a:lnTo>
                  <a:pt x="203200" y="533400"/>
                </a:lnTo>
                <a:lnTo>
                  <a:pt x="215900" y="533400"/>
                </a:lnTo>
                <a:lnTo>
                  <a:pt x="228600" y="546100"/>
                </a:lnTo>
                <a:lnTo>
                  <a:pt x="241300" y="558800"/>
                </a:lnTo>
                <a:lnTo>
                  <a:pt x="254000" y="571500"/>
                </a:lnTo>
                <a:lnTo>
                  <a:pt x="266700" y="571500"/>
                </a:lnTo>
                <a:lnTo>
                  <a:pt x="292100" y="571500"/>
                </a:lnTo>
                <a:lnTo>
                  <a:pt x="304800" y="571500"/>
                </a:lnTo>
                <a:lnTo>
                  <a:pt x="609600" y="571500"/>
                </a:lnTo>
                <a:lnTo>
                  <a:pt x="749300" y="50800"/>
                </a:lnTo>
                <a:lnTo>
                  <a:pt x="749300" y="25400"/>
                </a:lnTo>
                <a:lnTo>
                  <a:pt x="762000" y="12700"/>
                </a:lnTo>
                <a:lnTo>
                  <a:pt x="774700" y="1270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12700"/>
                </a:lnTo>
                <a:lnTo>
                  <a:pt x="838200" y="25400"/>
                </a:lnTo>
                <a:lnTo>
                  <a:pt x="850900" y="25400"/>
                </a:lnTo>
                <a:lnTo>
                  <a:pt x="850900" y="50800"/>
                </a:lnTo>
                <a:lnTo>
                  <a:pt x="863600" y="63500"/>
                </a:lnTo>
                <a:lnTo>
                  <a:pt x="850900" y="76200"/>
                </a:lnTo>
                <a:lnTo>
                  <a:pt x="635000" y="914400"/>
                </a:lnTo>
                <a:lnTo>
                  <a:pt x="622300" y="939800"/>
                </a:lnTo>
                <a:lnTo>
                  <a:pt x="622300" y="952500"/>
                </a:lnTo>
                <a:lnTo>
                  <a:pt x="609600" y="965200"/>
                </a:lnTo>
                <a:lnTo>
                  <a:pt x="609600" y="977900"/>
                </a:lnTo>
                <a:lnTo>
                  <a:pt x="596900" y="990600"/>
                </a:lnTo>
                <a:lnTo>
                  <a:pt x="584200" y="1003300"/>
                </a:lnTo>
                <a:lnTo>
                  <a:pt x="584200" y="1016000"/>
                </a:lnTo>
                <a:lnTo>
                  <a:pt x="571500" y="1028700"/>
                </a:lnTo>
                <a:lnTo>
                  <a:pt x="558800" y="1041400"/>
                </a:lnTo>
                <a:lnTo>
                  <a:pt x="546100" y="1054100"/>
                </a:lnTo>
                <a:lnTo>
                  <a:pt x="533400" y="1066800"/>
                </a:lnTo>
                <a:lnTo>
                  <a:pt x="520700" y="1079500"/>
                </a:lnTo>
                <a:lnTo>
                  <a:pt x="508000" y="1092200"/>
                </a:lnTo>
                <a:lnTo>
                  <a:pt x="495300" y="1104900"/>
                </a:lnTo>
                <a:lnTo>
                  <a:pt x="469900" y="1104900"/>
                </a:lnTo>
                <a:lnTo>
                  <a:pt x="457200" y="1117600"/>
                </a:lnTo>
                <a:lnTo>
                  <a:pt x="444500" y="1117600"/>
                </a:lnTo>
                <a:lnTo>
                  <a:pt x="431800" y="1130300"/>
                </a:lnTo>
                <a:lnTo>
                  <a:pt x="406400" y="1130300"/>
                </a:lnTo>
                <a:lnTo>
                  <a:pt x="393700" y="1143000"/>
                </a:lnTo>
                <a:lnTo>
                  <a:pt x="381000" y="11430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50800" y="1143000"/>
                </a:lnTo>
                <a:close/>
                <a:moveTo>
                  <a:pt x="50800" y="1143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36" name="Freeform 32936"/>
          <p:cNvSpPr/>
          <p:nvPr/>
        </p:nvSpPr>
        <p:spPr>
          <a:xfrm rot="0" flipH="0" flipV="0">
            <a:off x="2814827" y="19917664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37" name="Picture 32937"/>
          <p:cNvPicPr>
            <a:picLocks noChangeAspect="0" noChangeArrowheads="1"/>
          </p:cNvPicPr>
          <p:nvPr/>
        </p:nvPicPr>
        <p:blipFill>
          <a:blip r:embed="rId329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873756" y="19863817"/>
            <a:ext cx="71119" cy="162560"/>
          </a:xfrm>
          <a:prstGeom prst="rect">
            <a:avLst/>
          </a:prstGeom>
          <a:noFill/>
          <a:extLst/>
        </p:spPr>
      </p:pic>
      <p:sp>
        <p:nvSpPr>
          <p:cNvPr id="32938" name="Freeform 32938"/>
          <p:cNvSpPr/>
          <p:nvPr/>
        </p:nvSpPr>
        <p:spPr>
          <a:xfrm rot="0" flipH="0" flipV="0">
            <a:off x="2919983" y="19917664"/>
            <a:ext cx="91439" cy="96011"/>
          </a:xfrm>
          <a:custGeom>
            <a:pathLst>
              <a:path w="762000" h="800100">
                <a:moveTo>
                  <a:pt x="4445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889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44500" y="419100"/>
                </a:lnTo>
                <a:close/>
                <a:moveTo>
                  <a:pt x="4445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39" name="Freeform 32939"/>
          <p:cNvSpPr/>
          <p:nvPr/>
        </p:nvSpPr>
        <p:spPr>
          <a:xfrm rot="0" flipH="0" flipV="0">
            <a:off x="3086100" y="19917665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40" name="Picture 32940"/>
          <p:cNvPicPr>
            <a:picLocks noChangeAspect="0" noChangeArrowheads="1"/>
          </p:cNvPicPr>
          <p:nvPr/>
        </p:nvPicPr>
        <p:blipFill>
          <a:blip r:embed="rId329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52648" y="19904964"/>
            <a:ext cx="212851" cy="162560"/>
          </a:xfrm>
          <a:prstGeom prst="rect">
            <a:avLst/>
          </a:prstGeom>
          <a:noFill/>
          <a:extLst/>
        </p:spPr>
      </p:pic>
      <p:sp>
        <p:nvSpPr>
          <p:cNvPr id="32941" name="Freeform 32941"/>
          <p:cNvSpPr/>
          <p:nvPr/>
        </p:nvSpPr>
        <p:spPr>
          <a:xfrm rot="0" flipH="0" flipV="0">
            <a:off x="3375659" y="19917664"/>
            <a:ext cx="88391" cy="117347"/>
          </a:xfrm>
          <a:custGeom>
            <a:pathLst>
              <a:path w="736600" h="977900">
                <a:moveTo>
                  <a:pt x="5334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23900" y="76200"/>
                </a:lnTo>
                <a:lnTo>
                  <a:pt x="571500" y="685800"/>
                </a:lnTo>
                <a:lnTo>
                  <a:pt x="622300" y="685800"/>
                </a:lnTo>
                <a:lnTo>
                  <a:pt x="635000" y="685800"/>
                </a:lnTo>
                <a:lnTo>
                  <a:pt x="647700" y="698500"/>
                </a:lnTo>
                <a:lnTo>
                  <a:pt x="660400" y="711200"/>
                </a:lnTo>
                <a:lnTo>
                  <a:pt x="660400" y="723900"/>
                </a:lnTo>
                <a:lnTo>
                  <a:pt x="673100" y="736600"/>
                </a:lnTo>
                <a:lnTo>
                  <a:pt x="673100" y="749300"/>
                </a:lnTo>
                <a:lnTo>
                  <a:pt x="622300" y="927100"/>
                </a:lnTo>
                <a:lnTo>
                  <a:pt x="609600" y="952500"/>
                </a:lnTo>
                <a:lnTo>
                  <a:pt x="596900" y="965200"/>
                </a:lnTo>
                <a:lnTo>
                  <a:pt x="584200" y="965200"/>
                </a:lnTo>
                <a:lnTo>
                  <a:pt x="571500" y="977900"/>
                </a:lnTo>
                <a:lnTo>
                  <a:pt x="558800" y="977900"/>
                </a:lnTo>
                <a:lnTo>
                  <a:pt x="546100" y="977900"/>
                </a:lnTo>
                <a:lnTo>
                  <a:pt x="533400" y="965200"/>
                </a:lnTo>
                <a:lnTo>
                  <a:pt x="520700" y="952500"/>
                </a:lnTo>
                <a:lnTo>
                  <a:pt x="508000" y="939800"/>
                </a:lnTo>
                <a:lnTo>
                  <a:pt x="508000" y="927100"/>
                </a:lnTo>
                <a:lnTo>
                  <a:pt x="508000" y="914400"/>
                </a:lnTo>
                <a:lnTo>
                  <a:pt x="508000" y="901700"/>
                </a:lnTo>
                <a:lnTo>
                  <a:pt x="533400" y="800100"/>
                </a:lnTo>
                <a:close/>
                <a:moveTo>
                  <a:pt x="5334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42" name="Picture 32942"/>
          <p:cNvPicPr>
            <a:picLocks noChangeAspect="0" noChangeArrowheads="1"/>
          </p:cNvPicPr>
          <p:nvPr/>
        </p:nvPicPr>
        <p:blipFill>
          <a:blip r:embed="rId329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462020" y="19904964"/>
            <a:ext cx="246379" cy="122936"/>
          </a:xfrm>
          <a:prstGeom prst="rect">
            <a:avLst/>
          </a:prstGeom>
          <a:noFill/>
          <a:extLst/>
        </p:spPr>
      </p:pic>
      <p:sp>
        <p:nvSpPr>
          <p:cNvPr id="32943" name="Freeform 32943"/>
          <p:cNvSpPr/>
          <p:nvPr/>
        </p:nvSpPr>
        <p:spPr>
          <a:xfrm rot="0" flipH="0" flipV="0">
            <a:off x="3713988" y="19917664"/>
            <a:ext cx="77723" cy="96011"/>
          </a:xfrm>
          <a:custGeom>
            <a:pathLst>
              <a:path w="647700" h="800100">
                <a:moveTo>
                  <a:pt x="457200" y="762000"/>
                </a:moveTo>
                <a:lnTo>
                  <a:pt x="4445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556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66700"/>
                </a:lnTo>
                <a:lnTo>
                  <a:pt x="0" y="241300"/>
                </a:lnTo>
                <a:lnTo>
                  <a:pt x="12700" y="228600"/>
                </a:lnTo>
                <a:lnTo>
                  <a:pt x="50800" y="508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270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508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50800"/>
                </a:lnTo>
                <a:lnTo>
                  <a:pt x="6477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44" name="Freeform 32944"/>
          <p:cNvSpPr/>
          <p:nvPr/>
        </p:nvSpPr>
        <p:spPr>
          <a:xfrm rot="0" flipH="0" flipV="0">
            <a:off x="3793235" y="199176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45" name="Freeform 32945"/>
          <p:cNvSpPr/>
          <p:nvPr/>
        </p:nvSpPr>
        <p:spPr>
          <a:xfrm rot="0" flipH="0" flipV="0">
            <a:off x="3878580" y="19917664"/>
            <a:ext cx="92963" cy="96011"/>
          </a:xfrm>
          <a:custGeom>
            <a:pathLst>
              <a:path w="774700" h="800100">
                <a:moveTo>
                  <a:pt x="457200" y="419100"/>
                </a:moveTo>
                <a:lnTo>
                  <a:pt x="584200" y="723900"/>
                </a:lnTo>
                <a:lnTo>
                  <a:pt x="596900" y="736600"/>
                </a:lnTo>
                <a:lnTo>
                  <a:pt x="5969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711200"/>
                </a:lnTo>
                <a:lnTo>
                  <a:pt x="317500" y="393700"/>
                </a:lnTo>
                <a:lnTo>
                  <a:pt x="190500" y="889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457200" y="419100"/>
                </a:lnTo>
                <a:close/>
                <a:moveTo>
                  <a:pt x="4572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46" name="Freeform 32946"/>
          <p:cNvSpPr/>
          <p:nvPr/>
        </p:nvSpPr>
        <p:spPr>
          <a:xfrm rot="0" flipH="0" flipV="0">
            <a:off x="4047743" y="19917664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19100" y="469900"/>
                </a:lnTo>
                <a:lnTo>
                  <a:pt x="393700" y="4699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15900" y="177800"/>
                </a:lnTo>
                <a:lnTo>
                  <a:pt x="203200" y="1778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461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429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47" name="Picture 32947"/>
          <p:cNvPicPr>
            <a:picLocks noChangeAspect="0" noChangeArrowheads="1"/>
          </p:cNvPicPr>
          <p:nvPr/>
        </p:nvPicPr>
        <p:blipFill>
          <a:blip r:embed="rId329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20388" y="19875500"/>
            <a:ext cx="299211" cy="152400"/>
          </a:xfrm>
          <a:prstGeom prst="rect">
            <a:avLst/>
          </a:prstGeom>
          <a:noFill/>
          <a:extLst/>
        </p:spPr>
      </p:pic>
      <p:sp>
        <p:nvSpPr>
          <p:cNvPr id="32948" name="Freeform 32948"/>
          <p:cNvSpPr/>
          <p:nvPr/>
        </p:nvSpPr>
        <p:spPr>
          <a:xfrm rot="0" flipH="0" flipV="0">
            <a:off x="4415028" y="19917664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47700"/>
                </a:lnTo>
                <a:lnTo>
                  <a:pt x="419100" y="6350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57200" y="533400"/>
                </a:lnTo>
                <a:lnTo>
                  <a:pt x="4572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304800"/>
                </a:lnTo>
                <a:lnTo>
                  <a:pt x="508000" y="2921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46100" y="2159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270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17500" y="139700"/>
                </a:lnTo>
                <a:lnTo>
                  <a:pt x="2921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203200" y="165100"/>
                </a:lnTo>
                <a:lnTo>
                  <a:pt x="1778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27000"/>
                </a:lnTo>
                <a:lnTo>
                  <a:pt x="1651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413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304800" y="254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889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54000"/>
                </a:lnTo>
                <a:lnTo>
                  <a:pt x="6477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58800" y="393700"/>
                </a:lnTo>
                <a:lnTo>
                  <a:pt x="546100" y="393700"/>
                </a:lnTo>
                <a:lnTo>
                  <a:pt x="5334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71500" y="4953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71500" y="558800"/>
                </a:lnTo>
                <a:lnTo>
                  <a:pt x="571500" y="571500"/>
                </a:lnTo>
                <a:lnTo>
                  <a:pt x="558800" y="596900"/>
                </a:lnTo>
                <a:lnTo>
                  <a:pt x="558800" y="609600"/>
                </a:lnTo>
                <a:lnTo>
                  <a:pt x="546100" y="635000"/>
                </a:lnTo>
                <a:lnTo>
                  <a:pt x="546100" y="647700"/>
                </a:lnTo>
                <a:lnTo>
                  <a:pt x="533400" y="660400"/>
                </a:lnTo>
                <a:lnTo>
                  <a:pt x="520700" y="685800"/>
                </a:lnTo>
                <a:lnTo>
                  <a:pt x="520700" y="698500"/>
                </a:lnTo>
                <a:lnTo>
                  <a:pt x="508000" y="711200"/>
                </a:lnTo>
                <a:lnTo>
                  <a:pt x="4953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572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55600" y="800100"/>
                </a:lnTo>
                <a:lnTo>
                  <a:pt x="342900" y="800100"/>
                </a:lnTo>
                <a:lnTo>
                  <a:pt x="330200" y="8001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49" name="Freeform 32949"/>
          <p:cNvSpPr/>
          <p:nvPr/>
        </p:nvSpPr>
        <p:spPr>
          <a:xfrm rot="0" flipH="0" flipV="0">
            <a:off x="4497323" y="19917665"/>
            <a:ext cx="86867" cy="96011"/>
          </a:xfrm>
          <a:custGeom>
            <a:pathLst>
              <a:path w="7239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101600"/>
                </a:lnTo>
                <a:lnTo>
                  <a:pt x="7112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23900" y="165100"/>
                </a:lnTo>
                <a:lnTo>
                  <a:pt x="723900" y="177800"/>
                </a:lnTo>
                <a:lnTo>
                  <a:pt x="723900" y="190500"/>
                </a:lnTo>
                <a:lnTo>
                  <a:pt x="7239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596900" y="152400"/>
                </a:lnTo>
                <a:lnTo>
                  <a:pt x="584200" y="139700"/>
                </a:lnTo>
                <a:lnTo>
                  <a:pt x="584200" y="127000"/>
                </a:lnTo>
                <a:lnTo>
                  <a:pt x="5588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50" name="Picture 32950"/>
          <p:cNvPicPr>
            <a:picLocks noChangeAspect="0" noChangeArrowheads="1"/>
          </p:cNvPicPr>
          <p:nvPr/>
        </p:nvPicPr>
        <p:blipFill>
          <a:blip r:embed="rId329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579111" y="19904964"/>
            <a:ext cx="107696" cy="121412"/>
          </a:xfrm>
          <a:prstGeom prst="rect">
            <a:avLst/>
          </a:prstGeom>
          <a:noFill/>
          <a:extLst/>
        </p:spPr>
      </p:pic>
      <p:sp>
        <p:nvSpPr>
          <p:cNvPr id="32951" name="Freeform 32951"/>
          <p:cNvSpPr/>
          <p:nvPr/>
        </p:nvSpPr>
        <p:spPr>
          <a:xfrm rot="0" flipH="0" flipV="0">
            <a:off x="4692395" y="19917664"/>
            <a:ext cx="77723" cy="96011"/>
          </a:xfrm>
          <a:custGeom>
            <a:pathLst>
              <a:path w="647700" h="800100">
                <a:moveTo>
                  <a:pt x="457200" y="7620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55600" y="736600"/>
                </a:lnTo>
                <a:lnTo>
                  <a:pt x="419100" y="457200"/>
                </a:lnTo>
                <a:lnTo>
                  <a:pt x="1905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397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393700"/>
                </a:lnTo>
                <a:lnTo>
                  <a:pt x="381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41300"/>
                </a:lnTo>
                <a:lnTo>
                  <a:pt x="12700" y="228600"/>
                </a:lnTo>
                <a:lnTo>
                  <a:pt x="63500" y="508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65100" y="25400"/>
                </a:lnTo>
                <a:lnTo>
                  <a:pt x="165100" y="50800"/>
                </a:lnTo>
                <a:lnTo>
                  <a:pt x="1778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270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508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52" name="Freeform 32952"/>
          <p:cNvSpPr/>
          <p:nvPr/>
        </p:nvSpPr>
        <p:spPr>
          <a:xfrm rot="0" flipH="0" flipV="0">
            <a:off x="4771644" y="199176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53" name="Freeform 32953"/>
          <p:cNvSpPr/>
          <p:nvPr/>
        </p:nvSpPr>
        <p:spPr>
          <a:xfrm rot="0" flipH="0" flipV="0">
            <a:off x="4858511" y="19917665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54" name="Freeform 32954"/>
          <p:cNvSpPr/>
          <p:nvPr/>
        </p:nvSpPr>
        <p:spPr>
          <a:xfrm rot="0" flipH="0" flipV="0">
            <a:off x="4981956" y="19917665"/>
            <a:ext cx="86867" cy="96011"/>
          </a:xfrm>
          <a:custGeom>
            <a:pathLst>
              <a:path w="723900" h="800100">
                <a:moveTo>
                  <a:pt x="609600" y="508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905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50800"/>
                </a:lnTo>
                <a:close/>
                <a:moveTo>
                  <a:pt x="6096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55" name="Picture 32955"/>
          <p:cNvPicPr>
            <a:picLocks noChangeAspect="0" noChangeArrowheads="1"/>
          </p:cNvPicPr>
          <p:nvPr/>
        </p:nvPicPr>
        <p:blipFill>
          <a:blip r:embed="rId329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30800" y="19863817"/>
            <a:ext cx="71120" cy="162560"/>
          </a:xfrm>
          <a:prstGeom prst="rect">
            <a:avLst/>
          </a:prstGeom>
          <a:noFill/>
          <a:extLst/>
        </p:spPr>
      </p:pic>
      <p:sp>
        <p:nvSpPr>
          <p:cNvPr id="32956" name="Freeform 32956"/>
          <p:cNvSpPr/>
          <p:nvPr/>
        </p:nvSpPr>
        <p:spPr>
          <a:xfrm rot="0" flipH="0" flipV="0">
            <a:off x="5177027" y="19917664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57" name="Picture 32957"/>
          <p:cNvPicPr>
            <a:picLocks noChangeAspect="0" noChangeArrowheads="1"/>
          </p:cNvPicPr>
          <p:nvPr/>
        </p:nvPicPr>
        <p:blipFill>
          <a:blip r:embed="rId329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260339" y="19863817"/>
            <a:ext cx="118364" cy="162559"/>
          </a:xfrm>
          <a:prstGeom prst="rect">
            <a:avLst/>
          </a:prstGeom>
          <a:noFill/>
          <a:extLst/>
        </p:spPr>
      </p:pic>
      <p:sp>
        <p:nvSpPr>
          <p:cNvPr id="32958" name="Freeform 32958"/>
          <p:cNvSpPr/>
          <p:nvPr/>
        </p:nvSpPr>
        <p:spPr>
          <a:xfrm rot="0" flipH="0" flipV="0">
            <a:off x="5361432" y="199176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59" name="Picture 32959"/>
          <p:cNvPicPr>
            <a:picLocks noChangeAspect="0" noChangeArrowheads="1"/>
          </p:cNvPicPr>
          <p:nvPr/>
        </p:nvPicPr>
        <p:blipFill>
          <a:blip r:embed="rId329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441696" y="19863817"/>
            <a:ext cx="235203" cy="164083"/>
          </a:xfrm>
          <a:prstGeom prst="rect">
            <a:avLst/>
          </a:prstGeom>
          <a:noFill/>
          <a:extLst/>
        </p:spPr>
      </p:pic>
      <p:sp>
        <p:nvSpPr>
          <p:cNvPr id="32960" name="Freeform 32960"/>
          <p:cNvSpPr/>
          <p:nvPr/>
        </p:nvSpPr>
        <p:spPr>
          <a:xfrm rot="0" flipH="0" flipV="0">
            <a:off x="5657088" y="19917664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508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50800"/>
                </a:lnTo>
                <a:lnTo>
                  <a:pt x="812800" y="635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28700"/>
                </a:lnTo>
                <a:lnTo>
                  <a:pt x="5334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90600"/>
                </a:lnTo>
                <a:lnTo>
                  <a:pt x="431800" y="9779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61" name="Picture 32961"/>
          <p:cNvPicPr>
            <a:picLocks noChangeAspect="0" noChangeArrowheads="1"/>
          </p:cNvPicPr>
          <p:nvPr/>
        </p:nvPicPr>
        <p:blipFill>
          <a:blip r:embed="rId329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743447" y="19904964"/>
            <a:ext cx="113792" cy="121412"/>
          </a:xfrm>
          <a:prstGeom prst="rect">
            <a:avLst/>
          </a:prstGeom>
          <a:noFill/>
          <a:extLst/>
        </p:spPr>
      </p:pic>
      <p:sp>
        <p:nvSpPr>
          <p:cNvPr id="32962" name="Freeform 32962"/>
          <p:cNvSpPr/>
          <p:nvPr/>
        </p:nvSpPr>
        <p:spPr>
          <a:xfrm rot="0" flipH="0" flipV="0">
            <a:off x="5856732" y="19917664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11200"/>
                </a:lnTo>
                <a:lnTo>
                  <a:pt x="419100" y="2540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63" name="Picture 32963"/>
          <p:cNvPicPr>
            <a:picLocks noChangeAspect="0" noChangeArrowheads="1"/>
          </p:cNvPicPr>
          <p:nvPr/>
        </p:nvPicPr>
        <p:blipFill>
          <a:blip r:embed="rId329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933947" y="19904964"/>
            <a:ext cx="101600" cy="121411"/>
          </a:xfrm>
          <a:prstGeom prst="rect">
            <a:avLst/>
          </a:prstGeom>
          <a:noFill/>
          <a:extLst/>
        </p:spPr>
      </p:pic>
      <p:sp>
        <p:nvSpPr>
          <p:cNvPr id="32964" name="Freeform 32964"/>
          <p:cNvSpPr/>
          <p:nvPr/>
        </p:nvSpPr>
        <p:spPr>
          <a:xfrm rot="0" flipH="0" flipV="0">
            <a:off x="6036564" y="199176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65" name="Freeform 32965"/>
          <p:cNvSpPr/>
          <p:nvPr/>
        </p:nvSpPr>
        <p:spPr>
          <a:xfrm rot="0" flipH="0" flipV="0">
            <a:off x="6131052" y="199176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66" name="Freeform 32966"/>
          <p:cNvSpPr/>
          <p:nvPr/>
        </p:nvSpPr>
        <p:spPr>
          <a:xfrm rot="0" flipH="0" flipV="0">
            <a:off x="6217920" y="19917665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57200"/>
                </a:lnTo>
                <a:lnTo>
                  <a:pt x="3937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457200" y="317500"/>
                </a:lnTo>
                <a:lnTo>
                  <a:pt x="787400" y="12700"/>
                </a:lnTo>
                <a:lnTo>
                  <a:pt x="8001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76300" y="50800"/>
                </a:lnTo>
                <a:lnTo>
                  <a:pt x="889000" y="63500"/>
                </a:lnTo>
                <a:lnTo>
                  <a:pt x="876300" y="76200"/>
                </a:lnTo>
                <a:lnTo>
                  <a:pt x="698500" y="762000"/>
                </a:lnTo>
                <a:lnTo>
                  <a:pt x="6858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842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67" name="Freeform 32967"/>
          <p:cNvSpPr/>
          <p:nvPr/>
        </p:nvSpPr>
        <p:spPr>
          <a:xfrm rot="0" flipH="0" flipV="0">
            <a:off x="6326124" y="199176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68" name="Freeform 32968"/>
          <p:cNvSpPr/>
          <p:nvPr/>
        </p:nvSpPr>
        <p:spPr>
          <a:xfrm rot="0" flipH="0" flipV="0">
            <a:off x="6487668" y="19917665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1270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69" name="Picture 32969"/>
          <p:cNvPicPr>
            <a:picLocks noChangeAspect="0" noChangeArrowheads="1"/>
          </p:cNvPicPr>
          <p:nvPr/>
        </p:nvPicPr>
        <p:blipFill>
          <a:blip r:embed="rId329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98411" y="19904964"/>
            <a:ext cx="113791" cy="121412"/>
          </a:xfrm>
          <a:prstGeom prst="rect">
            <a:avLst/>
          </a:prstGeom>
          <a:noFill/>
          <a:extLst/>
        </p:spPr>
      </p:pic>
      <p:sp>
        <p:nvSpPr>
          <p:cNvPr id="32970" name="Freeform 32970"/>
          <p:cNvSpPr/>
          <p:nvPr/>
        </p:nvSpPr>
        <p:spPr>
          <a:xfrm rot="0" flipH="0" flipV="0">
            <a:off x="6787895" y="19917665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588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68300"/>
                </a:lnTo>
                <a:lnTo>
                  <a:pt x="5715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71" name="Picture 32971"/>
          <p:cNvPicPr>
            <a:picLocks noChangeAspect="0" noChangeArrowheads="1"/>
          </p:cNvPicPr>
          <p:nvPr/>
        </p:nvPicPr>
        <p:blipFill>
          <a:blip r:embed="rId329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871207" y="19904964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2972" name="Freeform 32972"/>
          <p:cNvSpPr/>
          <p:nvPr/>
        </p:nvSpPr>
        <p:spPr>
          <a:xfrm rot="0" flipH="0" flipV="0">
            <a:off x="6967727" y="19917664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647700" y="114300"/>
                </a:lnTo>
                <a:lnTo>
                  <a:pt x="5080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69900" y="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73" name="Picture 32973"/>
          <p:cNvPicPr>
            <a:picLocks noChangeAspect="0" noChangeArrowheads="1"/>
          </p:cNvPicPr>
          <p:nvPr/>
        </p:nvPicPr>
        <p:blipFill>
          <a:blip r:embed="rId329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049515" y="19904964"/>
            <a:ext cx="107696" cy="121412"/>
          </a:xfrm>
          <a:prstGeom prst="rect">
            <a:avLst/>
          </a:prstGeom>
          <a:noFill/>
          <a:extLst/>
        </p:spPr>
      </p:pic>
      <p:sp>
        <p:nvSpPr>
          <p:cNvPr id="32974" name="Freeform 32974"/>
          <p:cNvSpPr/>
          <p:nvPr/>
        </p:nvSpPr>
        <p:spPr>
          <a:xfrm rot="0" flipH="0" flipV="0">
            <a:off x="7149083" y="19917665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588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68300"/>
                </a:lnTo>
                <a:lnTo>
                  <a:pt x="5715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75" name="Freeform 32975"/>
          <p:cNvSpPr/>
          <p:nvPr/>
        </p:nvSpPr>
        <p:spPr>
          <a:xfrm rot="0" flipH="0" flipV="0">
            <a:off x="7238999" y="19917665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76" name="Freeform 32976"/>
          <p:cNvSpPr/>
          <p:nvPr/>
        </p:nvSpPr>
        <p:spPr>
          <a:xfrm rot="0" flipH="0" flipV="0">
            <a:off x="7362443" y="19917665"/>
            <a:ext cx="86867" cy="96011"/>
          </a:xfrm>
          <a:custGeom>
            <a:pathLst>
              <a:path w="723900" h="800100">
                <a:moveTo>
                  <a:pt x="622300" y="508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77" name="Picture 32977"/>
          <p:cNvPicPr>
            <a:picLocks noChangeAspect="0" noChangeArrowheads="1"/>
          </p:cNvPicPr>
          <p:nvPr/>
        </p:nvPicPr>
        <p:blipFill>
          <a:blip r:embed="rId329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41183" y="19863817"/>
            <a:ext cx="106172" cy="162560"/>
          </a:xfrm>
          <a:prstGeom prst="rect">
            <a:avLst/>
          </a:prstGeom>
          <a:noFill/>
          <a:extLst/>
        </p:spPr>
      </p:pic>
      <p:sp>
        <p:nvSpPr>
          <p:cNvPr id="32978" name="Freeform 32978"/>
          <p:cNvSpPr/>
          <p:nvPr/>
        </p:nvSpPr>
        <p:spPr>
          <a:xfrm rot="0" flipH="0" flipV="0">
            <a:off x="7537703" y="199176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79" name="Freeform 32979"/>
          <p:cNvSpPr/>
          <p:nvPr/>
        </p:nvSpPr>
        <p:spPr>
          <a:xfrm rot="0" flipH="0" flipV="0">
            <a:off x="7632192" y="199176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80" name="Freeform 32980"/>
          <p:cNvSpPr/>
          <p:nvPr/>
        </p:nvSpPr>
        <p:spPr>
          <a:xfrm rot="0" flipH="0" flipV="0">
            <a:off x="7719060" y="19917665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57200"/>
                </a:lnTo>
                <a:lnTo>
                  <a:pt x="3937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457200" y="317500"/>
                </a:lnTo>
                <a:lnTo>
                  <a:pt x="787400" y="12700"/>
                </a:lnTo>
                <a:lnTo>
                  <a:pt x="800100" y="1270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763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842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81" name="Freeform 32981"/>
          <p:cNvSpPr/>
          <p:nvPr/>
        </p:nvSpPr>
        <p:spPr>
          <a:xfrm rot="0" flipH="0" flipV="0">
            <a:off x="7827264" y="199176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82" name="Freeform 32982"/>
          <p:cNvSpPr/>
          <p:nvPr/>
        </p:nvSpPr>
        <p:spPr>
          <a:xfrm rot="0" flipH="0" flipV="0">
            <a:off x="7991856" y="19917664"/>
            <a:ext cx="77723" cy="96011"/>
          </a:xfrm>
          <a:custGeom>
            <a:pathLst>
              <a:path w="6477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318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699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41300" y="4064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207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08000" y="139700"/>
                </a:lnTo>
                <a:lnTo>
                  <a:pt x="508000" y="127000"/>
                </a:lnTo>
                <a:lnTo>
                  <a:pt x="4826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778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65100"/>
                </a:lnTo>
                <a:lnTo>
                  <a:pt x="647700" y="177800"/>
                </a:lnTo>
                <a:lnTo>
                  <a:pt x="647700" y="1905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350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080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83" name="Picture 32983"/>
          <p:cNvPicPr>
            <a:picLocks noChangeAspect="0" noChangeArrowheads="1"/>
          </p:cNvPicPr>
          <p:nvPr/>
        </p:nvPicPr>
        <p:blipFill>
          <a:blip r:embed="rId329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064500" y="19904964"/>
            <a:ext cx="113791" cy="121412"/>
          </a:xfrm>
          <a:prstGeom prst="rect">
            <a:avLst/>
          </a:prstGeom>
          <a:noFill/>
          <a:extLst/>
        </p:spPr>
      </p:pic>
      <p:sp>
        <p:nvSpPr>
          <p:cNvPr id="32984" name="Freeform 32984"/>
          <p:cNvSpPr/>
          <p:nvPr/>
        </p:nvSpPr>
        <p:spPr>
          <a:xfrm rot="0" flipH="0" flipV="0">
            <a:off x="8180832" y="19917664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15900"/>
                </a:lnTo>
                <a:lnTo>
                  <a:pt x="114300" y="190500"/>
                </a:lnTo>
                <a:lnTo>
                  <a:pt x="127000" y="1778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77800" y="889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508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286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85" name="Picture 32985"/>
          <p:cNvPicPr>
            <a:picLocks noChangeAspect="0" noChangeArrowheads="1"/>
          </p:cNvPicPr>
          <p:nvPr/>
        </p:nvPicPr>
        <p:blipFill>
          <a:blip r:embed="rId329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245856" y="19875500"/>
            <a:ext cx="288543" cy="152400"/>
          </a:xfrm>
          <a:prstGeom prst="rect">
            <a:avLst/>
          </a:prstGeom>
          <a:noFill/>
          <a:extLst/>
        </p:spPr>
      </p:pic>
      <p:sp>
        <p:nvSpPr>
          <p:cNvPr id="32986" name="Freeform 32986"/>
          <p:cNvSpPr/>
          <p:nvPr/>
        </p:nvSpPr>
        <p:spPr>
          <a:xfrm rot="0" flipH="0" flipV="0">
            <a:off x="8537448" y="19917665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699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87" name="Freeform 32987"/>
          <p:cNvSpPr/>
          <p:nvPr/>
        </p:nvSpPr>
        <p:spPr>
          <a:xfrm rot="0" flipH="0" flipV="0">
            <a:off x="8647176" y="199176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88" name="Freeform 32988"/>
          <p:cNvSpPr/>
          <p:nvPr/>
        </p:nvSpPr>
        <p:spPr>
          <a:xfrm rot="0" flipH="0" flipV="0">
            <a:off x="8810244" y="19917664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57200" y="533400"/>
                </a:lnTo>
                <a:lnTo>
                  <a:pt x="4572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304800"/>
                </a:lnTo>
                <a:lnTo>
                  <a:pt x="508000" y="2921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46100" y="2159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270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17500" y="1397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203200" y="165100"/>
                </a:lnTo>
                <a:lnTo>
                  <a:pt x="1778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413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304800" y="254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889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54000"/>
                </a:lnTo>
                <a:lnTo>
                  <a:pt x="6477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58800" y="393700"/>
                </a:lnTo>
                <a:lnTo>
                  <a:pt x="546100" y="3937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71500" y="4953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715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588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33400" y="6604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508000" y="711200"/>
                </a:lnTo>
                <a:lnTo>
                  <a:pt x="4953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55600" y="800100"/>
                </a:lnTo>
                <a:lnTo>
                  <a:pt x="342900" y="800100"/>
                </a:lnTo>
                <a:lnTo>
                  <a:pt x="3302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2989" name="Picture 32989"/>
          <p:cNvPicPr>
            <a:picLocks noChangeAspect="0" noChangeArrowheads="1"/>
          </p:cNvPicPr>
          <p:nvPr/>
        </p:nvPicPr>
        <p:blipFill>
          <a:blip r:embed="rId329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884411" y="19904964"/>
            <a:ext cx="113791" cy="121412"/>
          </a:xfrm>
          <a:prstGeom prst="rect">
            <a:avLst/>
          </a:prstGeom>
          <a:noFill/>
          <a:extLst/>
        </p:spPr>
      </p:pic>
      <p:sp>
        <p:nvSpPr>
          <p:cNvPr id="32990" name="Freeform 32990"/>
          <p:cNvSpPr/>
          <p:nvPr/>
        </p:nvSpPr>
        <p:spPr>
          <a:xfrm rot="0" flipH="0" flipV="0">
            <a:off x="8996171" y="19917664"/>
            <a:ext cx="92963" cy="96011"/>
          </a:xfrm>
          <a:custGeom>
            <a:pathLst>
              <a:path w="774700" h="800100">
                <a:moveTo>
                  <a:pt x="4572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889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457200" y="419100"/>
                </a:lnTo>
                <a:close/>
                <a:moveTo>
                  <a:pt x="4572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91" name="Freeform 32991"/>
          <p:cNvSpPr/>
          <p:nvPr/>
        </p:nvSpPr>
        <p:spPr>
          <a:xfrm rot="0" flipH="0" flipV="0">
            <a:off x="9090659" y="199176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92" name="Freeform 32992"/>
          <p:cNvSpPr/>
          <p:nvPr/>
        </p:nvSpPr>
        <p:spPr>
          <a:xfrm rot="0" flipH="0" flipV="0">
            <a:off x="9182099" y="19917664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286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19100" y="736600"/>
                </a:lnTo>
                <a:lnTo>
                  <a:pt x="431800" y="7493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93" name="Freeform 32993"/>
          <p:cNvSpPr/>
          <p:nvPr/>
        </p:nvSpPr>
        <p:spPr>
          <a:xfrm rot="0" flipH="0" flipV="0">
            <a:off x="9253728" y="19917665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698500" y="762000"/>
                </a:lnTo>
                <a:lnTo>
                  <a:pt x="6985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382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94" name="Freeform 32994"/>
          <p:cNvSpPr/>
          <p:nvPr/>
        </p:nvSpPr>
        <p:spPr>
          <a:xfrm rot="0" flipH="0" flipV="0">
            <a:off x="9368028" y="19917664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76200" y="6985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477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03200" y="6731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508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95300" y="10795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95" name="Freeform 32995"/>
          <p:cNvSpPr/>
          <p:nvPr/>
        </p:nvSpPr>
        <p:spPr>
          <a:xfrm rot="0" flipH="0" flipV="0">
            <a:off x="9462516" y="19993864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016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96" name="Freeform 32996"/>
          <p:cNvSpPr/>
          <p:nvPr/>
        </p:nvSpPr>
        <p:spPr>
          <a:xfrm rot="0" flipH="0" flipV="0">
            <a:off x="2468879" y="20105117"/>
            <a:ext cx="50291" cy="137159"/>
          </a:xfrm>
          <a:custGeom>
            <a:pathLst>
              <a:path w="419100" h="1143000">
                <a:moveTo>
                  <a:pt x="266700" y="203200"/>
                </a:moveTo>
                <a:lnTo>
                  <a:pt x="1016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42900"/>
                </a:lnTo>
                <a:lnTo>
                  <a:pt x="25400" y="3302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12700" y="266700"/>
                </a:lnTo>
                <a:lnTo>
                  <a:pt x="25400" y="254000"/>
                </a:lnTo>
                <a:lnTo>
                  <a:pt x="25400" y="241300"/>
                </a:lnTo>
                <a:lnTo>
                  <a:pt x="3302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12700"/>
                </a:lnTo>
                <a:lnTo>
                  <a:pt x="406400" y="12700"/>
                </a:lnTo>
                <a:lnTo>
                  <a:pt x="406400" y="25400"/>
                </a:lnTo>
                <a:lnTo>
                  <a:pt x="419100" y="38100"/>
                </a:lnTo>
                <a:lnTo>
                  <a:pt x="419100" y="63500"/>
                </a:lnTo>
                <a:lnTo>
                  <a:pt x="419100" y="76200"/>
                </a:lnTo>
                <a:lnTo>
                  <a:pt x="139700" y="1104900"/>
                </a:lnTo>
                <a:lnTo>
                  <a:pt x="127000" y="1117600"/>
                </a:lnTo>
                <a:lnTo>
                  <a:pt x="127000" y="1130300"/>
                </a:lnTo>
                <a:lnTo>
                  <a:pt x="114300" y="1143000"/>
                </a:lnTo>
                <a:lnTo>
                  <a:pt x="889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38100" y="1117600"/>
                </a:lnTo>
                <a:lnTo>
                  <a:pt x="25400" y="1092200"/>
                </a:lnTo>
                <a:lnTo>
                  <a:pt x="25400" y="1066800"/>
                </a:lnTo>
                <a:lnTo>
                  <a:pt x="266700" y="203200"/>
                </a:lnTo>
                <a:close/>
                <a:moveTo>
                  <a:pt x="2667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97" name="Freeform 32997"/>
          <p:cNvSpPr/>
          <p:nvPr/>
        </p:nvSpPr>
        <p:spPr>
          <a:xfrm rot="0" flipH="0" flipV="0">
            <a:off x="2531364" y="20105117"/>
            <a:ext cx="48767" cy="137159"/>
          </a:xfrm>
          <a:custGeom>
            <a:pathLst>
              <a:path w="406400" h="1143000">
                <a:moveTo>
                  <a:pt x="254000" y="203200"/>
                </a:moveTo>
                <a:lnTo>
                  <a:pt x="889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429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54000"/>
                </a:lnTo>
                <a:lnTo>
                  <a:pt x="25400" y="2413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06400" y="25400"/>
                </a:lnTo>
                <a:lnTo>
                  <a:pt x="406400" y="38100"/>
                </a:lnTo>
                <a:lnTo>
                  <a:pt x="406400" y="63500"/>
                </a:lnTo>
                <a:lnTo>
                  <a:pt x="406400" y="76200"/>
                </a:lnTo>
                <a:lnTo>
                  <a:pt x="139700" y="1104900"/>
                </a:lnTo>
                <a:lnTo>
                  <a:pt x="127000" y="1117600"/>
                </a:lnTo>
                <a:lnTo>
                  <a:pt x="114300" y="1130300"/>
                </a:lnTo>
                <a:lnTo>
                  <a:pt x="101600" y="1143000"/>
                </a:lnTo>
                <a:lnTo>
                  <a:pt x="88900" y="11430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38100" y="1130300"/>
                </a:lnTo>
                <a:lnTo>
                  <a:pt x="25400" y="1117600"/>
                </a:lnTo>
                <a:lnTo>
                  <a:pt x="25400" y="1092200"/>
                </a:lnTo>
                <a:lnTo>
                  <a:pt x="25400" y="1066800"/>
                </a:lnTo>
                <a:lnTo>
                  <a:pt x="254000" y="203200"/>
                </a:lnTo>
                <a:close/>
                <a:moveTo>
                  <a:pt x="2540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98" name="Freeform 32998"/>
          <p:cNvSpPr/>
          <p:nvPr/>
        </p:nvSpPr>
        <p:spPr>
          <a:xfrm rot="0" flipH="0" flipV="0">
            <a:off x="2567939" y="20222465"/>
            <a:ext cx="15239" cy="19811"/>
          </a:xfrm>
          <a:custGeom>
            <a:pathLst>
              <a:path w="127000" h="165100">
                <a:moveTo>
                  <a:pt x="0" y="889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88900"/>
                </a:lnTo>
                <a:close/>
                <a:moveTo>
                  <a:pt x="0" y="88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2999" name="Freeform 32999"/>
          <p:cNvSpPr/>
          <p:nvPr/>
        </p:nvSpPr>
        <p:spPr>
          <a:xfrm rot="0" flipH="0" flipV="0">
            <a:off x="2677668" y="20105117"/>
            <a:ext cx="117347" cy="137159"/>
          </a:xfrm>
          <a:custGeom>
            <a:pathLst>
              <a:path w="977900" h="1143000">
                <a:moveTo>
                  <a:pt x="850900" y="114300"/>
                </a:moveTo>
                <a:lnTo>
                  <a:pt x="368300" y="114300"/>
                </a:lnTo>
                <a:lnTo>
                  <a:pt x="101600" y="1104900"/>
                </a:lnTo>
                <a:lnTo>
                  <a:pt x="101600" y="1117600"/>
                </a:lnTo>
                <a:lnTo>
                  <a:pt x="88900" y="11303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092200"/>
                </a:lnTo>
                <a:lnTo>
                  <a:pt x="0" y="1066800"/>
                </a:lnTo>
                <a:lnTo>
                  <a:pt x="279400" y="381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0"/>
                </a:lnTo>
                <a:lnTo>
                  <a:pt x="330200" y="0"/>
                </a:lnTo>
                <a:lnTo>
                  <a:pt x="914400" y="0"/>
                </a:lnTo>
                <a:lnTo>
                  <a:pt x="939800" y="0"/>
                </a:lnTo>
                <a:lnTo>
                  <a:pt x="952500" y="12700"/>
                </a:lnTo>
                <a:lnTo>
                  <a:pt x="965200" y="12700"/>
                </a:lnTo>
                <a:lnTo>
                  <a:pt x="965200" y="25400"/>
                </a:lnTo>
                <a:lnTo>
                  <a:pt x="977900" y="38100"/>
                </a:lnTo>
                <a:lnTo>
                  <a:pt x="977900" y="63500"/>
                </a:lnTo>
                <a:lnTo>
                  <a:pt x="977900" y="76200"/>
                </a:lnTo>
                <a:lnTo>
                  <a:pt x="698500" y="1104900"/>
                </a:lnTo>
                <a:lnTo>
                  <a:pt x="698500" y="1117600"/>
                </a:lnTo>
                <a:lnTo>
                  <a:pt x="685800" y="1130300"/>
                </a:lnTo>
                <a:lnTo>
                  <a:pt x="673100" y="1143000"/>
                </a:lnTo>
                <a:lnTo>
                  <a:pt x="660400" y="1143000"/>
                </a:lnTo>
                <a:lnTo>
                  <a:pt x="647700" y="1143000"/>
                </a:lnTo>
                <a:lnTo>
                  <a:pt x="622300" y="1143000"/>
                </a:lnTo>
                <a:lnTo>
                  <a:pt x="609600" y="1130300"/>
                </a:lnTo>
                <a:lnTo>
                  <a:pt x="596900" y="1117600"/>
                </a:lnTo>
                <a:lnTo>
                  <a:pt x="584200" y="1092200"/>
                </a:lnTo>
                <a:lnTo>
                  <a:pt x="584200" y="1066800"/>
                </a:lnTo>
                <a:lnTo>
                  <a:pt x="850900" y="114300"/>
                </a:lnTo>
                <a:close/>
                <a:moveTo>
                  <a:pt x="8509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00" name="Picture 33000"/>
          <p:cNvPicPr>
            <a:picLocks noChangeAspect="0" noChangeArrowheads="1"/>
          </p:cNvPicPr>
          <p:nvPr/>
        </p:nvPicPr>
        <p:blipFill>
          <a:blip r:embed="rId330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57932" y="20133564"/>
            <a:ext cx="124460" cy="162560"/>
          </a:xfrm>
          <a:prstGeom prst="rect">
            <a:avLst/>
          </a:prstGeom>
          <a:noFill/>
          <a:extLst/>
        </p:spPr>
      </p:pic>
      <p:sp>
        <p:nvSpPr>
          <p:cNvPr id="33001" name="Freeform 33001"/>
          <p:cNvSpPr/>
          <p:nvPr/>
        </p:nvSpPr>
        <p:spPr>
          <a:xfrm rot="0" flipH="0" flipV="0">
            <a:off x="2875788" y="201462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02" name="Picture 33002"/>
          <p:cNvPicPr>
            <a:picLocks noChangeAspect="0" noChangeArrowheads="1"/>
          </p:cNvPicPr>
          <p:nvPr/>
        </p:nvPicPr>
        <p:blipFill>
          <a:blip r:embed="rId330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32251" y="20092417"/>
            <a:ext cx="104648" cy="162559"/>
          </a:xfrm>
          <a:prstGeom prst="rect">
            <a:avLst/>
          </a:prstGeom>
          <a:noFill/>
          <a:extLst/>
        </p:spPr>
      </p:pic>
      <p:sp>
        <p:nvSpPr>
          <p:cNvPr id="33003" name="Freeform 33003"/>
          <p:cNvSpPr/>
          <p:nvPr/>
        </p:nvSpPr>
        <p:spPr>
          <a:xfrm rot="0" flipH="0" flipV="0">
            <a:off x="3133344" y="20146265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04" name="Freeform 33004"/>
          <p:cNvSpPr/>
          <p:nvPr/>
        </p:nvSpPr>
        <p:spPr>
          <a:xfrm rot="0" flipH="0" flipV="0">
            <a:off x="3218688" y="20146265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05" name="Picture 33005"/>
          <p:cNvPicPr>
            <a:picLocks noChangeAspect="0" noChangeArrowheads="1"/>
          </p:cNvPicPr>
          <p:nvPr/>
        </p:nvPicPr>
        <p:blipFill>
          <a:blip r:embed="rId330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302000" y="20133564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006" name="Freeform 33006"/>
          <p:cNvSpPr/>
          <p:nvPr/>
        </p:nvSpPr>
        <p:spPr>
          <a:xfrm rot="0" flipH="0" flipV="0">
            <a:off x="3398520" y="20146264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07" name="Picture 33007"/>
          <p:cNvPicPr>
            <a:picLocks noChangeAspect="0" noChangeArrowheads="1"/>
          </p:cNvPicPr>
          <p:nvPr/>
        </p:nvPicPr>
        <p:blipFill>
          <a:blip r:embed="rId330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481831" y="20133564"/>
            <a:ext cx="113792" cy="121412"/>
          </a:xfrm>
          <a:prstGeom prst="rect">
            <a:avLst/>
          </a:prstGeom>
          <a:noFill/>
          <a:extLst/>
        </p:spPr>
      </p:pic>
      <p:sp>
        <p:nvSpPr>
          <p:cNvPr id="33008" name="Freeform 33008"/>
          <p:cNvSpPr/>
          <p:nvPr/>
        </p:nvSpPr>
        <p:spPr>
          <a:xfrm rot="0" flipH="0" flipV="0">
            <a:off x="3593591" y="201462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09" name="Freeform 33009"/>
          <p:cNvSpPr/>
          <p:nvPr/>
        </p:nvSpPr>
        <p:spPr>
          <a:xfrm rot="0" flipH="0" flipV="0">
            <a:off x="3683508" y="20146264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10" name="Picture 33010"/>
          <p:cNvPicPr>
            <a:picLocks noChangeAspect="0" noChangeArrowheads="1"/>
          </p:cNvPicPr>
          <p:nvPr/>
        </p:nvPicPr>
        <p:blipFill>
          <a:blip r:embed="rId330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762248" y="20092417"/>
            <a:ext cx="71120" cy="162559"/>
          </a:xfrm>
          <a:prstGeom prst="rect">
            <a:avLst/>
          </a:prstGeom>
          <a:noFill/>
          <a:extLst/>
        </p:spPr>
      </p:pic>
      <p:sp>
        <p:nvSpPr>
          <p:cNvPr id="33011" name="Freeform 33011"/>
          <p:cNvSpPr/>
          <p:nvPr/>
        </p:nvSpPr>
        <p:spPr>
          <a:xfrm rot="0" flipH="0" flipV="0">
            <a:off x="3884675" y="20146265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12" name="Picture 33012"/>
          <p:cNvPicPr>
            <a:picLocks noChangeAspect="0" noChangeArrowheads="1"/>
          </p:cNvPicPr>
          <p:nvPr/>
        </p:nvPicPr>
        <p:blipFill>
          <a:blip r:embed="rId330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995419" y="20133564"/>
            <a:ext cx="113792" cy="121412"/>
          </a:xfrm>
          <a:prstGeom prst="rect">
            <a:avLst/>
          </a:prstGeom>
          <a:noFill/>
          <a:extLst/>
        </p:spPr>
      </p:pic>
      <p:sp>
        <p:nvSpPr>
          <p:cNvPr id="33013" name="Freeform 33013"/>
          <p:cNvSpPr/>
          <p:nvPr/>
        </p:nvSpPr>
        <p:spPr>
          <a:xfrm rot="0" flipH="0" flipV="0">
            <a:off x="4107179" y="20146265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14" name="Picture 33014"/>
          <p:cNvPicPr>
            <a:picLocks noChangeAspect="0" noChangeArrowheads="1"/>
          </p:cNvPicPr>
          <p:nvPr/>
        </p:nvPicPr>
        <p:blipFill>
          <a:blip r:embed="rId330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88967" y="20133564"/>
            <a:ext cx="107696" cy="121412"/>
          </a:xfrm>
          <a:prstGeom prst="rect">
            <a:avLst/>
          </a:prstGeom>
          <a:noFill/>
          <a:extLst/>
        </p:spPr>
      </p:pic>
      <p:sp>
        <p:nvSpPr>
          <p:cNvPr id="33015" name="Freeform 33015"/>
          <p:cNvSpPr/>
          <p:nvPr/>
        </p:nvSpPr>
        <p:spPr>
          <a:xfrm rot="0" flipH="0" flipV="0">
            <a:off x="4288535" y="20146264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0" y="711200"/>
                </a:lnTo>
                <a:lnTo>
                  <a:pt x="419100" y="2540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16" name="Picture 33016"/>
          <p:cNvPicPr>
            <a:picLocks noChangeAspect="0" noChangeArrowheads="1"/>
          </p:cNvPicPr>
          <p:nvPr/>
        </p:nvPicPr>
        <p:blipFill>
          <a:blip r:embed="rId330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370323" y="20133564"/>
            <a:ext cx="113792" cy="121412"/>
          </a:xfrm>
          <a:prstGeom prst="rect">
            <a:avLst/>
          </a:prstGeom>
          <a:noFill/>
          <a:extLst/>
        </p:spPr>
      </p:pic>
      <p:sp>
        <p:nvSpPr>
          <p:cNvPr id="33017" name="Freeform 33017"/>
          <p:cNvSpPr/>
          <p:nvPr/>
        </p:nvSpPr>
        <p:spPr>
          <a:xfrm rot="0" flipH="0" flipV="0">
            <a:off x="4482084" y="20146265"/>
            <a:ext cx="121919" cy="96011"/>
          </a:xfrm>
          <a:custGeom>
            <a:pathLst>
              <a:path w="1016000" h="800100">
                <a:moveTo>
                  <a:pt x="571500" y="406400"/>
                </a:move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444500" y="4318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6985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60400" y="63500"/>
                </a:lnTo>
                <a:lnTo>
                  <a:pt x="660400" y="76200"/>
                </a:lnTo>
                <a:lnTo>
                  <a:pt x="571500" y="368300"/>
                </a:lnTo>
                <a:lnTo>
                  <a:pt x="914400" y="12700"/>
                </a:lnTo>
                <a:lnTo>
                  <a:pt x="9271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12700"/>
                </a:lnTo>
                <a:lnTo>
                  <a:pt x="1003300" y="25400"/>
                </a:lnTo>
                <a:lnTo>
                  <a:pt x="1016000" y="38100"/>
                </a:lnTo>
                <a:lnTo>
                  <a:pt x="1016000" y="50800"/>
                </a:lnTo>
                <a:lnTo>
                  <a:pt x="1016000" y="76200"/>
                </a:lnTo>
                <a:lnTo>
                  <a:pt x="1003300" y="88900"/>
                </a:lnTo>
                <a:lnTo>
                  <a:pt x="990600" y="101600"/>
                </a:lnTo>
                <a:lnTo>
                  <a:pt x="698500" y="419100"/>
                </a:lnTo>
                <a:lnTo>
                  <a:pt x="825500" y="723900"/>
                </a:lnTo>
                <a:lnTo>
                  <a:pt x="825500" y="736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23900" y="762000"/>
                </a:lnTo>
                <a:lnTo>
                  <a:pt x="571500" y="406400"/>
                </a:lnTo>
                <a:close/>
                <a:moveTo>
                  <a:pt x="5715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18" name="Freeform 33018"/>
          <p:cNvSpPr/>
          <p:nvPr/>
        </p:nvSpPr>
        <p:spPr>
          <a:xfrm rot="0" flipH="0" flipV="0">
            <a:off x="4600956" y="201462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19" name="Freeform 33019"/>
          <p:cNvSpPr/>
          <p:nvPr/>
        </p:nvSpPr>
        <p:spPr>
          <a:xfrm rot="0" flipH="0" flipV="0">
            <a:off x="4695444" y="201462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20" name="Freeform 33020"/>
          <p:cNvSpPr/>
          <p:nvPr/>
        </p:nvSpPr>
        <p:spPr>
          <a:xfrm rot="0" flipH="0" flipV="0">
            <a:off x="4782312" y="20146264"/>
            <a:ext cx="91439" cy="96011"/>
          </a:xfrm>
          <a:custGeom>
            <a:pathLst>
              <a:path w="762000" h="800100">
                <a:moveTo>
                  <a:pt x="4445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368300" y="5080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44500" y="419100"/>
                </a:lnTo>
                <a:close/>
                <a:moveTo>
                  <a:pt x="4445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21" name="Picture 33021"/>
          <p:cNvPicPr>
            <a:picLocks noChangeAspect="0" noChangeArrowheads="1"/>
          </p:cNvPicPr>
          <p:nvPr/>
        </p:nvPicPr>
        <p:blipFill>
          <a:blip r:embed="rId330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925060" y="20133564"/>
            <a:ext cx="205739" cy="162560"/>
          </a:xfrm>
          <a:prstGeom prst="rect">
            <a:avLst/>
          </a:prstGeom>
          <a:noFill/>
          <a:extLst/>
        </p:spPr>
      </p:pic>
      <p:pic>
        <p:nvPicPr>
          <p:cNvPr id="33022" name="Picture 33022"/>
          <p:cNvPicPr>
            <a:picLocks noChangeAspect="0" noChangeArrowheads="1"/>
          </p:cNvPicPr>
          <p:nvPr/>
        </p:nvPicPr>
        <p:blipFill>
          <a:blip r:embed="rId330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21655" y="20092417"/>
            <a:ext cx="148844" cy="164083"/>
          </a:xfrm>
          <a:prstGeom prst="rect">
            <a:avLst/>
          </a:prstGeom>
          <a:noFill/>
          <a:extLst/>
        </p:spPr>
      </p:pic>
      <p:sp>
        <p:nvSpPr>
          <p:cNvPr id="33023" name="Freeform 33023"/>
          <p:cNvSpPr/>
          <p:nvPr/>
        </p:nvSpPr>
        <p:spPr>
          <a:xfrm rot="0" flipH="0" flipV="0">
            <a:off x="5253228" y="20146265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6985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24" name="Freeform 33024"/>
          <p:cNvSpPr/>
          <p:nvPr/>
        </p:nvSpPr>
        <p:spPr>
          <a:xfrm rot="0" flipH="0" flipV="0">
            <a:off x="5446776" y="20146265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969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25" name="Picture 33025"/>
          <p:cNvPicPr>
            <a:picLocks noChangeAspect="0" noChangeArrowheads="1"/>
          </p:cNvPicPr>
          <p:nvPr/>
        </p:nvPicPr>
        <p:blipFill>
          <a:blip r:embed="rId330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531611" y="20133564"/>
            <a:ext cx="196088" cy="173736"/>
          </a:xfrm>
          <a:prstGeom prst="rect">
            <a:avLst/>
          </a:prstGeom>
          <a:noFill/>
          <a:extLst/>
        </p:spPr>
      </p:pic>
      <p:sp>
        <p:nvSpPr>
          <p:cNvPr id="33026" name="Freeform 33026"/>
          <p:cNvSpPr/>
          <p:nvPr/>
        </p:nvSpPr>
        <p:spPr>
          <a:xfrm rot="0" flipH="0" flipV="0">
            <a:off x="5722620" y="201462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27" name="Freeform 33027"/>
          <p:cNvSpPr/>
          <p:nvPr/>
        </p:nvSpPr>
        <p:spPr>
          <a:xfrm rot="0" flipH="0" flipV="0">
            <a:off x="5812535" y="20146264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15900"/>
                </a:lnTo>
                <a:lnTo>
                  <a:pt x="114300" y="190500"/>
                </a:lnTo>
                <a:lnTo>
                  <a:pt x="127000" y="1778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778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28" name="Freeform 33028"/>
          <p:cNvSpPr/>
          <p:nvPr/>
        </p:nvSpPr>
        <p:spPr>
          <a:xfrm rot="0" flipH="0" flipV="0">
            <a:off x="5884163" y="20146265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29" name="Freeform 33029"/>
          <p:cNvSpPr/>
          <p:nvPr/>
        </p:nvSpPr>
        <p:spPr>
          <a:xfrm rot="0" flipH="0" flipV="0">
            <a:off x="5999988" y="20146264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016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63500" y="660400"/>
                </a:lnTo>
                <a:lnTo>
                  <a:pt x="63500" y="647700"/>
                </a:lnTo>
                <a:lnTo>
                  <a:pt x="63500" y="622300"/>
                </a:lnTo>
                <a:lnTo>
                  <a:pt x="63500" y="596900"/>
                </a:lnTo>
                <a:lnTo>
                  <a:pt x="635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17500" y="38100"/>
                </a:lnTo>
                <a:lnTo>
                  <a:pt x="330200" y="63500"/>
                </a:lnTo>
                <a:lnTo>
                  <a:pt x="3175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77800" y="6096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190500" y="6604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080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58800" y="939800"/>
                </a:lnTo>
                <a:lnTo>
                  <a:pt x="558800" y="952500"/>
                </a:lnTo>
                <a:lnTo>
                  <a:pt x="5461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66800"/>
                </a:lnTo>
                <a:lnTo>
                  <a:pt x="4699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30200" y="1143000"/>
                </a:lnTo>
                <a:lnTo>
                  <a:pt x="3175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127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30" name="Picture 33030"/>
          <p:cNvPicPr>
            <a:picLocks noChangeAspect="0" noChangeArrowheads="1"/>
          </p:cNvPicPr>
          <p:nvPr/>
        </p:nvPicPr>
        <p:blipFill>
          <a:blip r:embed="rId330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087872" y="20092417"/>
            <a:ext cx="198627" cy="164083"/>
          </a:xfrm>
          <a:prstGeom prst="rect">
            <a:avLst/>
          </a:prstGeom>
          <a:noFill/>
          <a:extLst/>
        </p:spPr>
      </p:pic>
      <p:sp>
        <p:nvSpPr>
          <p:cNvPr id="33031" name="Freeform 33031"/>
          <p:cNvSpPr/>
          <p:nvPr/>
        </p:nvSpPr>
        <p:spPr>
          <a:xfrm rot="0" flipH="0" flipV="0">
            <a:off x="6288024" y="20146265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255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32" name="Freeform 33032"/>
          <p:cNvSpPr/>
          <p:nvPr/>
        </p:nvSpPr>
        <p:spPr>
          <a:xfrm rot="0" flipH="0" flipV="0">
            <a:off x="6411468" y="201462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33" name="Freeform 33033"/>
          <p:cNvSpPr/>
          <p:nvPr/>
        </p:nvSpPr>
        <p:spPr>
          <a:xfrm rot="0" flipH="0" flipV="0">
            <a:off x="6501384" y="20146264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34" name="Picture 33034"/>
          <p:cNvPicPr>
            <a:picLocks noChangeAspect="0" noChangeArrowheads="1"/>
          </p:cNvPicPr>
          <p:nvPr/>
        </p:nvPicPr>
        <p:blipFill>
          <a:blip r:embed="rId330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60311" y="20133564"/>
            <a:ext cx="118364" cy="121411"/>
          </a:xfrm>
          <a:prstGeom prst="rect">
            <a:avLst/>
          </a:prstGeom>
          <a:noFill/>
          <a:extLst/>
        </p:spPr>
      </p:pic>
      <p:sp>
        <p:nvSpPr>
          <p:cNvPr id="33035" name="Freeform 33035"/>
          <p:cNvSpPr/>
          <p:nvPr/>
        </p:nvSpPr>
        <p:spPr>
          <a:xfrm rot="0" flipH="0" flipV="0">
            <a:off x="6739128" y="20146265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969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36" name="Picture 33036"/>
          <p:cNvPicPr>
            <a:picLocks noChangeAspect="0" noChangeArrowheads="1"/>
          </p:cNvPicPr>
          <p:nvPr/>
        </p:nvPicPr>
        <p:blipFill>
          <a:blip r:embed="rId330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823964" y="20133564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037" name="Freeform 33037"/>
          <p:cNvSpPr/>
          <p:nvPr/>
        </p:nvSpPr>
        <p:spPr>
          <a:xfrm rot="0" flipH="0" flipV="0">
            <a:off x="6920484" y="20146265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787400" y="12700"/>
                </a:lnTo>
                <a:lnTo>
                  <a:pt x="800100" y="1270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84200" y="749300"/>
                </a:lnTo>
                <a:lnTo>
                  <a:pt x="5842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38" name="Freeform 33038"/>
          <p:cNvSpPr/>
          <p:nvPr/>
        </p:nvSpPr>
        <p:spPr>
          <a:xfrm rot="0" flipH="0" flipV="0">
            <a:off x="7024116" y="20146265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159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39" name="Freeform 33039"/>
          <p:cNvSpPr/>
          <p:nvPr/>
        </p:nvSpPr>
        <p:spPr>
          <a:xfrm rot="0" flipH="0" flipV="0">
            <a:off x="7115556" y="20146264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0" y="711200"/>
                </a:lnTo>
                <a:lnTo>
                  <a:pt x="419100" y="2540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40" name="Picture 33040"/>
          <p:cNvPicPr>
            <a:picLocks noChangeAspect="0" noChangeArrowheads="1"/>
          </p:cNvPicPr>
          <p:nvPr/>
        </p:nvPicPr>
        <p:blipFill>
          <a:blip r:embed="rId330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197343" y="20133564"/>
            <a:ext cx="106172" cy="121412"/>
          </a:xfrm>
          <a:prstGeom prst="rect">
            <a:avLst/>
          </a:prstGeom>
          <a:noFill/>
          <a:extLst/>
        </p:spPr>
      </p:pic>
      <p:sp>
        <p:nvSpPr>
          <p:cNvPr id="33041" name="Freeform 33041"/>
          <p:cNvSpPr/>
          <p:nvPr/>
        </p:nvSpPr>
        <p:spPr>
          <a:xfrm rot="0" flipH="0" flipV="0">
            <a:off x="7295388" y="20146265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42" name="Freeform 33042"/>
          <p:cNvSpPr/>
          <p:nvPr/>
        </p:nvSpPr>
        <p:spPr>
          <a:xfrm rot="0" flipH="0" flipV="0">
            <a:off x="7385304" y="20146265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43" name="Picture 33043"/>
          <p:cNvPicPr>
            <a:picLocks noChangeAspect="0" noChangeArrowheads="1"/>
          </p:cNvPicPr>
          <p:nvPr/>
        </p:nvPicPr>
        <p:blipFill>
          <a:blip r:embed="rId330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497571" y="20133564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044" name="Freeform 33044"/>
          <p:cNvSpPr/>
          <p:nvPr/>
        </p:nvSpPr>
        <p:spPr>
          <a:xfrm rot="0" flipH="0" flipV="0">
            <a:off x="7594091" y="20146265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826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699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98500" y="787400"/>
                </a:lnTo>
                <a:lnTo>
                  <a:pt x="6858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45" name="Picture 33045"/>
          <p:cNvPicPr>
            <a:picLocks noChangeAspect="0" noChangeArrowheads="1"/>
          </p:cNvPicPr>
          <p:nvPr/>
        </p:nvPicPr>
        <p:blipFill>
          <a:blip r:embed="rId330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768843" y="20092417"/>
            <a:ext cx="194056" cy="164083"/>
          </a:xfrm>
          <a:prstGeom prst="rect">
            <a:avLst/>
          </a:prstGeom>
          <a:noFill/>
          <a:extLst/>
        </p:spPr>
      </p:pic>
      <p:sp>
        <p:nvSpPr>
          <p:cNvPr id="33046" name="Freeform 33046"/>
          <p:cNvSpPr/>
          <p:nvPr/>
        </p:nvSpPr>
        <p:spPr>
          <a:xfrm rot="0" flipH="0" flipV="0">
            <a:off x="7968996" y="20146264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47" name="Freeform 33047"/>
          <p:cNvSpPr/>
          <p:nvPr/>
        </p:nvSpPr>
        <p:spPr>
          <a:xfrm rot="0" flipH="0" flipV="0">
            <a:off x="8060435" y="20146265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48" name="Picture 33048"/>
          <p:cNvPicPr>
            <a:picLocks noChangeAspect="0" noChangeArrowheads="1"/>
          </p:cNvPicPr>
          <p:nvPr/>
        </p:nvPicPr>
        <p:blipFill>
          <a:blip r:embed="rId330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171180" y="20133564"/>
            <a:ext cx="113791" cy="121412"/>
          </a:xfrm>
          <a:prstGeom prst="rect">
            <a:avLst/>
          </a:prstGeom>
          <a:noFill/>
          <a:extLst/>
        </p:spPr>
      </p:pic>
      <p:sp>
        <p:nvSpPr>
          <p:cNvPr id="33049" name="Freeform 33049"/>
          <p:cNvSpPr/>
          <p:nvPr/>
        </p:nvSpPr>
        <p:spPr>
          <a:xfrm rot="0" flipH="0" flipV="0">
            <a:off x="8282939" y="20146265"/>
            <a:ext cx="121919" cy="96011"/>
          </a:xfrm>
          <a:custGeom>
            <a:pathLst>
              <a:path w="1016000" h="800100">
                <a:moveTo>
                  <a:pt x="558800" y="406400"/>
                </a:move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444500" y="4318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25400" y="6985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14400" y="12700"/>
                </a:lnTo>
                <a:lnTo>
                  <a:pt x="9271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16000" y="508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25500" y="723900"/>
                </a:lnTo>
                <a:lnTo>
                  <a:pt x="825500" y="736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50" name="Picture 33050"/>
          <p:cNvPicPr>
            <a:picLocks noChangeAspect="0" noChangeArrowheads="1"/>
          </p:cNvPicPr>
          <p:nvPr/>
        </p:nvPicPr>
        <p:blipFill>
          <a:blip r:embed="rId330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395207" y="20133564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051" name="Freeform 33051"/>
          <p:cNvSpPr/>
          <p:nvPr/>
        </p:nvSpPr>
        <p:spPr>
          <a:xfrm rot="0" flipH="0" flipV="0">
            <a:off x="8494775" y="20146264"/>
            <a:ext cx="77723" cy="96011"/>
          </a:xfrm>
          <a:custGeom>
            <a:pathLst>
              <a:path w="6477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064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318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31800" y="495300"/>
                </a:lnTo>
                <a:lnTo>
                  <a:pt x="431800" y="4826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699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429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41300" y="4064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207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08000" y="139700"/>
                </a:lnTo>
                <a:lnTo>
                  <a:pt x="495300" y="127000"/>
                </a:lnTo>
                <a:lnTo>
                  <a:pt x="4826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65100"/>
                </a:lnTo>
                <a:lnTo>
                  <a:pt x="647700" y="1778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350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842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461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080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69900" y="723900"/>
                </a:lnTo>
                <a:lnTo>
                  <a:pt x="4572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3937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52" name="Picture 33052"/>
          <p:cNvPicPr>
            <a:picLocks noChangeAspect="0" noChangeArrowheads="1"/>
          </p:cNvPicPr>
          <p:nvPr/>
        </p:nvPicPr>
        <p:blipFill>
          <a:blip r:embed="rId330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567420" y="20133564"/>
            <a:ext cx="113791" cy="121412"/>
          </a:xfrm>
          <a:prstGeom prst="rect">
            <a:avLst/>
          </a:prstGeom>
          <a:noFill/>
          <a:extLst/>
        </p:spPr>
      </p:pic>
      <p:sp>
        <p:nvSpPr>
          <p:cNvPr id="33053" name="Freeform 33053"/>
          <p:cNvSpPr/>
          <p:nvPr/>
        </p:nvSpPr>
        <p:spPr>
          <a:xfrm rot="0" flipH="0" flipV="0">
            <a:off x="8679179" y="20146264"/>
            <a:ext cx="92963" cy="96011"/>
          </a:xfrm>
          <a:custGeom>
            <a:pathLst>
              <a:path w="774700" h="800100">
                <a:moveTo>
                  <a:pt x="457200" y="419100"/>
                </a:moveTo>
                <a:lnTo>
                  <a:pt x="584200" y="723900"/>
                </a:lnTo>
                <a:lnTo>
                  <a:pt x="596900" y="736600"/>
                </a:lnTo>
                <a:lnTo>
                  <a:pt x="5969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7112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457200" y="419100"/>
                </a:lnTo>
                <a:close/>
                <a:moveTo>
                  <a:pt x="4572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54" name="Picture 33054"/>
          <p:cNvPicPr>
            <a:picLocks noChangeAspect="0" noChangeArrowheads="1"/>
          </p:cNvPicPr>
          <p:nvPr/>
        </p:nvPicPr>
        <p:blipFill>
          <a:blip r:embed="rId330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764015" y="20092417"/>
            <a:ext cx="202184" cy="164083"/>
          </a:xfrm>
          <a:prstGeom prst="rect">
            <a:avLst/>
          </a:prstGeom>
          <a:noFill/>
          <a:extLst/>
        </p:spPr>
      </p:pic>
      <p:sp>
        <p:nvSpPr>
          <p:cNvPr id="33055" name="Freeform 33055"/>
          <p:cNvSpPr/>
          <p:nvPr/>
        </p:nvSpPr>
        <p:spPr>
          <a:xfrm rot="0" flipH="0" flipV="0">
            <a:off x="8964168" y="20146265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56" name="Freeform 33056"/>
          <p:cNvSpPr/>
          <p:nvPr/>
        </p:nvSpPr>
        <p:spPr>
          <a:xfrm rot="0" flipH="0" flipV="0">
            <a:off x="9083039" y="201462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57" name="Freeform 33057"/>
          <p:cNvSpPr/>
          <p:nvPr/>
        </p:nvSpPr>
        <p:spPr>
          <a:xfrm rot="0" flipH="0" flipV="0">
            <a:off x="9177528" y="201462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58" name="Freeform 33058"/>
          <p:cNvSpPr/>
          <p:nvPr/>
        </p:nvSpPr>
        <p:spPr>
          <a:xfrm rot="0" flipH="0" flipV="0">
            <a:off x="9264395" y="20146264"/>
            <a:ext cx="91439" cy="96011"/>
          </a:xfrm>
          <a:custGeom>
            <a:pathLst>
              <a:path w="762000" h="800100">
                <a:moveTo>
                  <a:pt x="4445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368300" y="5080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937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44500" y="419100"/>
                </a:lnTo>
                <a:close/>
                <a:moveTo>
                  <a:pt x="4445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59" name="Freeform 33059"/>
          <p:cNvSpPr/>
          <p:nvPr/>
        </p:nvSpPr>
        <p:spPr>
          <a:xfrm rot="0" flipH="0" flipV="0">
            <a:off x="9430511" y="20146265"/>
            <a:ext cx="88391" cy="96011"/>
          </a:xfrm>
          <a:custGeom>
            <a:pathLst>
              <a:path w="7366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36600" y="177800"/>
                </a:lnTo>
                <a:lnTo>
                  <a:pt x="7239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524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60" name="Picture 33060"/>
          <p:cNvPicPr>
            <a:picLocks noChangeAspect="0" noChangeArrowheads="1"/>
          </p:cNvPicPr>
          <p:nvPr/>
        </p:nvPicPr>
        <p:blipFill>
          <a:blip r:embed="rId330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97059" y="20133564"/>
            <a:ext cx="124459" cy="162560"/>
          </a:xfrm>
          <a:prstGeom prst="rect">
            <a:avLst/>
          </a:prstGeom>
          <a:noFill/>
          <a:extLst/>
        </p:spPr>
      </p:pic>
      <p:sp>
        <p:nvSpPr>
          <p:cNvPr id="33061" name="Freeform 33061"/>
          <p:cNvSpPr/>
          <p:nvPr/>
        </p:nvSpPr>
        <p:spPr>
          <a:xfrm rot="0" flipH="0" flipV="0">
            <a:off x="9614916" y="201462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62" name="Freeform 33062"/>
          <p:cNvSpPr/>
          <p:nvPr/>
        </p:nvSpPr>
        <p:spPr>
          <a:xfrm rot="0" flipH="0" flipV="0">
            <a:off x="9706356" y="20146264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858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19100" y="723900"/>
                </a:lnTo>
                <a:lnTo>
                  <a:pt x="431800" y="7493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63" name="Freeform 33063"/>
          <p:cNvSpPr/>
          <p:nvPr/>
        </p:nvSpPr>
        <p:spPr>
          <a:xfrm rot="0" flipH="0" flipV="0">
            <a:off x="9776459" y="20146265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652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779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239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50900" y="1397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68300" y="7239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64" name="Picture 33064"/>
          <p:cNvPicPr>
            <a:picLocks noChangeAspect="0" noChangeArrowheads="1"/>
          </p:cNvPicPr>
          <p:nvPr/>
        </p:nvPicPr>
        <p:blipFill>
          <a:blip r:embed="rId330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871964" y="20133564"/>
            <a:ext cx="211835" cy="162560"/>
          </a:xfrm>
          <a:prstGeom prst="rect">
            <a:avLst/>
          </a:prstGeom>
          <a:noFill/>
          <a:extLst/>
        </p:spPr>
      </p:pic>
      <p:pic>
        <p:nvPicPr>
          <p:cNvPr id="33065" name="Picture 33065"/>
          <p:cNvPicPr>
            <a:picLocks noChangeAspect="0" noChangeArrowheads="1"/>
          </p:cNvPicPr>
          <p:nvPr/>
        </p:nvPicPr>
        <p:blipFill>
          <a:blip r:embed="rId330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085323" y="20092417"/>
            <a:ext cx="163576" cy="164083"/>
          </a:xfrm>
          <a:prstGeom prst="rect">
            <a:avLst/>
          </a:prstGeom>
          <a:noFill/>
          <a:extLst/>
        </p:spPr>
      </p:pic>
      <p:sp>
        <p:nvSpPr>
          <p:cNvPr id="33066" name="Freeform 33066"/>
          <p:cNvSpPr/>
          <p:nvPr/>
        </p:nvSpPr>
        <p:spPr>
          <a:xfrm rot="0" flipH="0" flipV="0">
            <a:off x="10235183" y="20228561"/>
            <a:ext cx="28955" cy="41147"/>
          </a:xfrm>
          <a:custGeom>
            <a:pathLst>
              <a:path w="241300" h="342900">
                <a:moveTo>
                  <a:pt x="127000" y="38100"/>
                </a:move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41300" y="50800"/>
                </a:lnTo>
                <a:lnTo>
                  <a:pt x="241300" y="63500"/>
                </a:lnTo>
                <a:lnTo>
                  <a:pt x="228600" y="76200"/>
                </a:lnTo>
                <a:lnTo>
                  <a:pt x="228600" y="88900"/>
                </a:lnTo>
                <a:lnTo>
                  <a:pt x="114300" y="317500"/>
                </a:lnTo>
                <a:lnTo>
                  <a:pt x="101600" y="330200"/>
                </a:lnTo>
                <a:lnTo>
                  <a:pt x="88900" y="3429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38100" y="3429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66700"/>
                </a:lnTo>
                <a:lnTo>
                  <a:pt x="12700" y="266700"/>
                </a:lnTo>
                <a:lnTo>
                  <a:pt x="127000" y="38100"/>
                </a:lnTo>
                <a:close/>
                <a:moveTo>
                  <a:pt x="1270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67" name="Picture 33067"/>
          <p:cNvPicPr>
            <a:picLocks noChangeAspect="0" noChangeArrowheads="1"/>
          </p:cNvPicPr>
          <p:nvPr/>
        </p:nvPicPr>
        <p:blipFill>
          <a:blip r:embed="rId330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345927" y="20133564"/>
            <a:ext cx="118364" cy="121411"/>
          </a:xfrm>
          <a:prstGeom prst="rect">
            <a:avLst/>
          </a:prstGeom>
          <a:noFill/>
          <a:extLst/>
        </p:spPr>
      </p:pic>
      <p:sp>
        <p:nvSpPr>
          <p:cNvPr id="33068" name="Freeform 33068"/>
          <p:cNvSpPr/>
          <p:nvPr/>
        </p:nvSpPr>
        <p:spPr>
          <a:xfrm rot="0" flipH="0" flipV="0">
            <a:off x="10450068" y="20146265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69" name="Picture 33069"/>
          <p:cNvPicPr>
            <a:picLocks noChangeAspect="0" noChangeArrowheads="1"/>
          </p:cNvPicPr>
          <p:nvPr/>
        </p:nvPicPr>
        <p:blipFill>
          <a:blip r:embed="rId330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527283" y="20092417"/>
            <a:ext cx="356616" cy="164083"/>
          </a:xfrm>
          <a:prstGeom prst="rect">
            <a:avLst/>
          </a:prstGeom>
          <a:noFill/>
          <a:extLst/>
        </p:spPr>
      </p:pic>
      <p:sp>
        <p:nvSpPr>
          <p:cNvPr id="33070" name="Freeform 33070"/>
          <p:cNvSpPr/>
          <p:nvPr/>
        </p:nvSpPr>
        <p:spPr>
          <a:xfrm rot="0" flipH="0" flipV="0">
            <a:off x="10863071" y="20146265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159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71" name="Picture 33071"/>
          <p:cNvPicPr>
            <a:picLocks noChangeAspect="0" noChangeArrowheads="1"/>
          </p:cNvPicPr>
          <p:nvPr/>
        </p:nvPicPr>
        <p:blipFill>
          <a:blip r:embed="rId330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947907" y="20104100"/>
            <a:ext cx="532892" cy="152400"/>
          </a:xfrm>
          <a:prstGeom prst="rect">
            <a:avLst/>
          </a:prstGeom>
          <a:noFill/>
          <a:extLst/>
        </p:spPr>
      </p:pic>
      <p:sp>
        <p:nvSpPr>
          <p:cNvPr id="33072" name="Freeform 33072"/>
          <p:cNvSpPr/>
          <p:nvPr/>
        </p:nvSpPr>
        <p:spPr>
          <a:xfrm rot="0" flipH="0" flipV="0">
            <a:off x="11474196" y="20146265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73" name="Picture 33073"/>
          <p:cNvPicPr>
            <a:picLocks noChangeAspect="0" noChangeArrowheads="1"/>
          </p:cNvPicPr>
          <p:nvPr/>
        </p:nvPicPr>
        <p:blipFill>
          <a:blip r:embed="rId330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580368" y="20133564"/>
            <a:ext cx="101600" cy="121411"/>
          </a:xfrm>
          <a:prstGeom prst="rect">
            <a:avLst/>
          </a:prstGeom>
          <a:noFill/>
          <a:extLst/>
        </p:spPr>
      </p:pic>
      <p:sp>
        <p:nvSpPr>
          <p:cNvPr id="33074" name="Freeform 33074"/>
          <p:cNvSpPr/>
          <p:nvPr/>
        </p:nvSpPr>
        <p:spPr>
          <a:xfrm rot="0" flipH="0" flipV="0">
            <a:off x="2668524" y="20374865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6985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1905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75" name="Freeform 33075"/>
          <p:cNvSpPr/>
          <p:nvPr/>
        </p:nvSpPr>
        <p:spPr>
          <a:xfrm rot="0" flipH="0" flipV="0">
            <a:off x="2791968" y="20374865"/>
            <a:ext cx="86867" cy="96011"/>
          </a:xfrm>
          <a:custGeom>
            <a:pathLst>
              <a:path w="723900" h="800100">
                <a:moveTo>
                  <a:pt x="6096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0"/>
                </a:lnTo>
                <a:lnTo>
                  <a:pt x="1905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38100"/>
                </a:lnTo>
                <a:close/>
                <a:moveTo>
                  <a:pt x="6096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76" name="Freeform 33076"/>
          <p:cNvSpPr/>
          <p:nvPr/>
        </p:nvSpPr>
        <p:spPr>
          <a:xfrm rot="0" flipH="0" flipV="0">
            <a:off x="2877312" y="20374865"/>
            <a:ext cx="86867" cy="96011"/>
          </a:xfrm>
          <a:custGeom>
            <a:pathLst>
              <a:path w="7239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23900" y="177800"/>
                </a:lnTo>
                <a:lnTo>
                  <a:pt x="7239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77" name="Freeform 33077"/>
          <p:cNvSpPr/>
          <p:nvPr/>
        </p:nvSpPr>
        <p:spPr>
          <a:xfrm rot="0" flipH="0" flipV="0">
            <a:off x="2962656" y="20374864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50800"/>
                </a:lnTo>
                <a:lnTo>
                  <a:pt x="8128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795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78" name="Freeform 33078"/>
          <p:cNvSpPr/>
          <p:nvPr/>
        </p:nvSpPr>
        <p:spPr>
          <a:xfrm rot="0" flipH="0" flipV="0">
            <a:off x="3133344" y="20374865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79" name="Picture 33079"/>
          <p:cNvPicPr>
            <a:picLocks noChangeAspect="0" noChangeArrowheads="1"/>
          </p:cNvPicPr>
          <p:nvPr/>
        </p:nvPicPr>
        <p:blipFill>
          <a:blip r:embed="rId330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218179" y="20362164"/>
            <a:ext cx="104647" cy="121412"/>
          </a:xfrm>
          <a:prstGeom prst="rect">
            <a:avLst/>
          </a:prstGeom>
          <a:noFill/>
          <a:extLst/>
        </p:spPr>
      </p:pic>
      <p:sp>
        <p:nvSpPr>
          <p:cNvPr id="33080" name="Freeform 33080"/>
          <p:cNvSpPr/>
          <p:nvPr/>
        </p:nvSpPr>
        <p:spPr>
          <a:xfrm rot="0" flipH="0" flipV="0">
            <a:off x="3314700" y="20374864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81" name="Freeform 33081"/>
          <p:cNvSpPr/>
          <p:nvPr/>
        </p:nvSpPr>
        <p:spPr>
          <a:xfrm rot="0" flipH="0" flipV="0">
            <a:off x="3409188" y="20374864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52400" y="889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82" name="Freeform 33082"/>
          <p:cNvSpPr/>
          <p:nvPr/>
        </p:nvSpPr>
        <p:spPr>
          <a:xfrm rot="0" flipH="0" flipV="0">
            <a:off x="3480816" y="20374865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83" name="Picture 33083"/>
          <p:cNvPicPr>
            <a:picLocks noChangeAspect="0" noChangeArrowheads="1"/>
          </p:cNvPicPr>
          <p:nvPr/>
        </p:nvPicPr>
        <p:blipFill>
          <a:blip r:embed="rId330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574795" y="20362164"/>
            <a:ext cx="124460" cy="162560"/>
          </a:xfrm>
          <a:prstGeom prst="rect">
            <a:avLst/>
          </a:prstGeom>
          <a:noFill/>
          <a:extLst/>
        </p:spPr>
      </p:pic>
      <p:sp>
        <p:nvSpPr>
          <p:cNvPr id="33084" name="Freeform 33084"/>
          <p:cNvSpPr/>
          <p:nvPr/>
        </p:nvSpPr>
        <p:spPr>
          <a:xfrm rot="0" flipH="0" flipV="0">
            <a:off x="3685032" y="20374864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651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508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254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85" name="Freeform 33085"/>
          <p:cNvSpPr/>
          <p:nvPr/>
        </p:nvSpPr>
        <p:spPr>
          <a:xfrm rot="0" flipH="0" flipV="0">
            <a:off x="3779520" y="20374865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969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86" name="Freeform 33086"/>
          <p:cNvSpPr/>
          <p:nvPr/>
        </p:nvSpPr>
        <p:spPr>
          <a:xfrm rot="0" flipH="0" flipV="0">
            <a:off x="3874008" y="20374864"/>
            <a:ext cx="88391" cy="115823"/>
          </a:xfrm>
          <a:custGeom>
            <a:pathLst>
              <a:path w="736600" h="965200">
                <a:moveTo>
                  <a:pt x="5461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35000"/>
                </a:lnTo>
                <a:lnTo>
                  <a:pt x="0" y="6223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71500" y="685800"/>
                </a:lnTo>
                <a:lnTo>
                  <a:pt x="635000" y="685800"/>
                </a:lnTo>
                <a:lnTo>
                  <a:pt x="647700" y="685800"/>
                </a:lnTo>
                <a:lnTo>
                  <a:pt x="660400" y="698500"/>
                </a:lnTo>
                <a:lnTo>
                  <a:pt x="673100" y="711200"/>
                </a:lnTo>
                <a:lnTo>
                  <a:pt x="673100" y="736600"/>
                </a:lnTo>
                <a:lnTo>
                  <a:pt x="622300" y="927100"/>
                </a:lnTo>
                <a:lnTo>
                  <a:pt x="622300" y="939800"/>
                </a:lnTo>
                <a:lnTo>
                  <a:pt x="609600" y="952500"/>
                </a:lnTo>
                <a:lnTo>
                  <a:pt x="596900" y="965200"/>
                </a:lnTo>
                <a:lnTo>
                  <a:pt x="584200" y="965200"/>
                </a:lnTo>
                <a:lnTo>
                  <a:pt x="571500" y="965200"/>
                </a:lnTo>
                <a:lnTo>
                  <a:pt x="558800" y="965200"/>
                </a:lnTo>
                <a:lnTo>
                  <a:pt x="533400" y="965200"/>
                </a:lnTo>
                <a:lnTo>
                  <a:pt x="533400" y="952500"/>
                </a:lnTo>
                <a:lnTo>
                  <a:pt x="520700" y="939800"/>
                </a:lnTo>
                <a:lnTo>
                  <a:pt x="508000" y="927100"/>
                </a:lnTo>
                <a:lnTo>
                  <a:pt x="508000" y="914400"/>
                </a:lnTo>
                <a:lnTo>
                  <a:pt x="520700" y="901700"/>
                </a:lnTo>
                <a:lnTo>
                  <a:pt x="546100" y="800100"/>
                </a:lnTo>
                <a:close/>
                <a:moveTo>
                  <a:pt x="5461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87" name="Picture 33087"/>
          <p:cNvPicPr>
            <a:picLocks noChangeAspect="0" noChangeArrowheads="1"/>
          </p:cNvPicPr>
          <p:nvPr/>
        </p:nvPicPr>
        <p:blipFill>
          <a:blip r:embed="rId330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961892" y="20321017"/>
            <a:ext cx="140207" cy="164083"/>
          </a:xfrm>
          <a:prstGeom prst="rect">
            <a:avLst/>
          </a:prstGeom>
          <a:noFill/>
          <a:extLst/>
        </p:spPr>
      </p:pic>
      <p:sp>
        <p:nvSpPr>
          <p:cNvPr id="33088" name="Freeform 33088"/>
          <p:cNvSpPr/>
          <p:nvPr/>
        </p:nvSpPr>
        <p:spPr>
          <a:xfrm rot="0" flipH="0" flipV="0">
            <a:off x="4174236" y="20374865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89" name="Picture 33089"/>
          <p:cNvPicPr>
            <a:picLocks noChangeAspect="0" noChangeArrowheads="1"/>
          </p:cNvPicPr>
          <p:nvPr/>
        </p:nvPicPr>
        <p:blipFill>
          <a:blip r:embed="rId330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284979" y="20362164"/>
            <a:ext cx="113792" cy="121412"/>
          </a:xfrm>
          <a:prstGeom prst="rect">
            <a:avLst/>
          </a:prstGeom>
          <a:noFill/>
          <a:extLst/>
        </p:spPr>
      </p:pic>
      <p:pic>
        <p:nvPicPr>
          <p:cNvPr id="33090" name="Picture 33090"/>
          <p:cNvPicPr>
            <a:picLocks noChangeAspect="0" noChangeArrowheads="1"/>
          </p:cNvPicPr>
          <p:nvPr/>
        </p:nvPicPr>
        <p:blipFill>
          <a:blip r:embed="rId330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467859" y="20321017"/>
            <a:ext cx="193040" cy="164083"/>
          </a:xfrm>
          <a:prstGeom prst="rect">
            <a:avLst/>
          </a:prstGeom>
          <a:noFill/>
          <a:extLst/>
        </p:spPr>
      </p:pic>
      <p:sp>
        <p:nvSpPr>
          <p:cNvPr id="33091" name="Freeform 33091"/>
          <p:cNvSpPr/>
          <p:nvPr/>
        </p:nvSpPr>
        <p:spPr>
          <a:xfrm rot="0" flipH="0" flipV="0">
            <a:off x="4669536" y="20374864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445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57200" y="558800"/>
                </a:lnTo>
                <a:lnTo>
                  <a:pt x="457200" y="533400"/>
                </a:lnTo>
                <a:lnTo>
                  <a:pt x="457200" y="508000"/>
                </a:lnTo>
                <a:lnTo>
                  <a:pt x="444500" y="495300"/>
                </a:lnTo>
                <a:lnTo>
                  <a:pt x="444500" y="4826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28600"/>
                </a:lnTo>
                <a:lnTo>
                  <a:pt x="546100" y="2159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52400"/>
                </a:lnTo>
                <a:lnTo>
                  <a:pt x="533400" y="1397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2921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27000"/>
                </a:lnTo>
                <a:lnTo>
                  <a:pt x="165100" y="114300"/>
                </a:lnTo>
                <a:lnTo>
                  <a:pt x="165100" y="1016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71500" y="127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35000" y="88900"/>
                </a:lnTo>
                <a:lnTo>
                  <a:pt x="647700" y="114300"/>
                </a:lnTo>
                <a:lnTo>
                  <a:pt x="660400" y="127000"/>
                </a:lnTo>
                <a:lnTo>
                  <a:pt x="6604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41300"/>
                </a:lnTo>
                <a:lnTo>
                  <a:pt x="647700" y="266700"/>
                </a:lnTo>
                <a:lnTo>
                  <a:pt x="635000" y="2794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71500" y="4826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33400"/>
                </a:lnTo>
                <a:lnTo>
                  <a:pt x="571500" y="558800"/>
                </a:lnTo>
                <a:lnTo>
                  <a:pt x="571500" y="571500"/>
                </a:lnTo>
                <a:lnTo>
                  <a:pt x="558800" y="584200"/>
                </a:lnTo>
                <a:lnTo>
                  <a:pt x="558800" y="609600"/>
                </a:lnTo>
                <a:lnTo>
                  <a:pt x="546100" y="622300"/>
                </a:lnTo>
                <a:lnTo>
                  <a:pt x="546100" y="6477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810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8001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92" name="Picture 33092"/>
          <p:cNvPicPr>
            <a:picLocks noChangeAspect="0" noChangeArrowheads="1"/>
          </p:cNvPicPr>
          <p:nvPr/>
        </p:nvPicPr>
        <p:blipFill>
          <a:blip r:embed="rId330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739132" y="20321017"/>
            <a:ext cx="71120" cy="162559"/>
          </a:xfrm>
          <a:prstGeom prst="rect">
            <a:avLst/>
          </a:prstGeom>
          <a:noFill/>
          <a:extLst/>
        </p:spPr>
      </p:pic>
      <p:pic>
        <p:nvPicPr>
          <p:cNvPr id="33093" name="Picture 33093"/>
          <p:cNvPicPr>
            <a:picLocks noChangeAspect="0" noChangeArrowheads="1"/>
          </p:cNvPicPr>
          <p:nvPr/>
        </p:nvPicPr>
        <p:blipFill>
          <a:blip r:embed="rId330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54955" y="20321017"/>
            <a:ext cx="199644" cy="164083"/>
          </a:xfrm>
          <a:prstGeom prst="rect">
            <a:avLst/>
          </a:prstGeom>
          <a:noFill/>
          <a:extLst/>
        </p:spPr>
      </p:pic>
      <p:sp>
        <p:nvSpPr>
          <p:cNvPr id="33094" name="Freeform 33094"/>
          <p:cNvSpPr/>
          <p:nvPr/>
        </p:nvSpPr>
        <p:spPr>
          <a:xfrm rot="0" flipH="0" flipV="0">
            <a:off x="5055108" y="203748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95" name="Freeform 33095"/>
          <p:cNvSpPr/>
          <p:nvPr/>
        </p:nvSpPr>
        <p:spPr>
          <a:xfrm rot="0" flipH="0" flipV="0">
            <a:off x="5146548" y="20374865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1905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429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096" name="Picture 33096"/>
          <p:cNvPicPr>
            <a:picLocks noChangeAspect="0" noChangeArrowheads="1"/>
          </p:cNvPicPr>
          <p:nvPr/>
        </p:nvPicPr>
        <p:blipFill>
          <a:blip r:embed="rId330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255767" y="20362164"/>
            <a:ext cx="113792" cy="121412"/>
          </a:xfrm>
          <a:prstGeom prst="rect">
            <a:avLst/>
          </a:prstGeom>
          <a:noFill/>
          <a:extLst/>
        </p:spPr>
      </p:pic>
      <p:sp>
        <p:nvSpPr>
          <p:cNvPr id="33097" name="Freeform 33097"/>
          <p:cNvSpPr/>
          <p:nvPr/>
        </p:nvSpPr>
        <p:spPr>
          <a:xfrm rot="0" flipH="0" flipV="0">
            <a:off x="5369052" y="20374865"/>
            <a:ext cx="120395" cy="96011"/>
          </a:xfrm>
          <a:custGeom>
            <a:pathLst>
              <a:path w="1003300" h="800100">
                <a:moveTo>
                  <a:pt x="558800" y="393700"/>
                </a:move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14400" y="12700"/>
                </a:lnTo>
                <a:lnTo>
                  <a:pt x="9271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101600"/>
                </a:lnTo>
                <a:lnTo>
                  <a:pt x="685800" y="406400"/>
                </a:lnTo>
                <a:lnTo>
                  <a:pt x="812800" y="723900"/>
                </a:lnTo>
                <a:lnTo>
                  <a:pt x="825500" y="736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558800" y="393700"/>
                </a:lnTo>
                <a:close/>
                <a:moveTo>
                  <a:pt x="558800" y="393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98" name="Freeform 33098"/>
          <p:cNvSpPr/>
          <p:nvPr/>
        </p:nvSpPr>
        <p:spPr>
          <a:xfrm rot="0" flipH="0" flipV="0">
            <a:off x="5483351" y="20374864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303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099" name="Freeform 33099"/>
          <p:cNvSpPr/>
          <p:nvPr/>
        </p:nvSpPr>
        <p:spPr>
          <a:xfrm rot="0" flipH="0" flipV="0">
            <a:off x="5577840" y="20449541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508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12700"/>
                </a:lnTo>
                <a:lnTo>
                  <a:pt x="63500" y="0"/>
                </a:lnTo>
                <a:lnTo>
                  <a:pt x="76200" y="0"/>
                </a:lnTo>
                <a:lnTo>
                  <a:pt x="88900" y="12700"/>
                </a:lnTo>
                <a:lnTo>
                  <a:pt x="1016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39700"/>
                </a:lnTo>
                <a:lnTo>
                  <a:pt x="101600" y="152400"/>
                </a:lnTo>
                <a:lnTo>
                  <a:pt x="101600" y="165100"/>
                </a:lnTo>
                <a:lnTo>
                  <a:pt x="88900" y="165100"/>
                </a:lnTo>
                <a:lnTo>
                  <a:pt x="63500" y="177800"/>
                </a:lnTo>
                <a:lnTo>
                  <a:pt x="38100" y="177800"/>
                </a:lnTo>
                <a:lnTo>
                  <a:pt x="25400" y="165100"/>
                </a:lnTo>
                <a:lnTo>
                  <a:pt x="12700" y="165100"/>
                </a:lnTo>
                <a:lnTo>
                  <a:pt x="0" y="152400"/>
                </a:lnTo>
                <a:lnTo>
                  <a:pt x="0" y="1397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00" name="Freeform 33100"/>
          <p:cNvSpPr/>
          <p:nvPr/>
        </p:nvSpPr>
        <p:spPr>
          <a:xfrm rot="0" flipH="0" flipV="0">
            <a:off x="2468879" y="20562317"/>
            <a:ext cx="50291" cy="137159"/>
          </a:xfrm>
          <a:custGeom>
            <a:pathLst>
              <a:path w="419100" h="1143000">
                <a:moveTo>
                  <a:pt x="266700" y="203200"/>
                </a:moveTo>
                <a:lnTo>
                  <a:pt x="1016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30200"/>
                </a:lnTo>
                <a:lnTo>
                  <a:pt x="25400" y="3302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12700" y="254000"/>
                </a:lnTo>
                <a:lnTo>
                  <a:pt x="25400" y="241300"/>
                </a:lnTo>
                <a:lnTo>
                  <a:pt x="3302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12700"/>
                </a:lnTo>
                <a:lnTo>
                  <a:pt x="406400" y="25400"/>
                </a:lnTo>
                <a:lnTo>
                  <a:pt x="419100" y="38100"/>
                </a:lnTo>
                <a:lnTo>
                  <a:pt x="419100" y="50800"/>
                </a:lnTo>
                <a:lnTo>
                  <a:pt x="419100" y="76200"/>
                </a:lnTo>
                <a:lnTo>
                  <a:pt x="139700" y="1092200"/>
                </a:lnTo>
                <a:lnTo>
                  <a:pt x="127000" y="1117600"/>
                </a:lnTo>
                <a:lnTo>
                  <a:pt x="127000" y="1130300"/>
                </a:lnTo>
                <a:lnTo>
                  <a:pt x="114300" y="1130300"/>
                </a:lnTo>
                <a:lnTo>
                  <a:pt x="889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50800" y="1117600"/>
                </a:lnTo>
                <a:lnTo>
                  <a:pt x="38100" y="1104900"/>
                </a:lnTo>
                <a:lnTo>
                  <a:pt x="25400" y="1092200"/>
                </a:lnTo>
                <a:lnTo>
                  <a:pt x="25400" y="1079500"/>
                </a:lnTo>
                <a:lnTo>
                  <a:pt x="25400" y="1066800"/>
                </a:lnTo>
                <a:lnTo>
                  <a:pt x="266700" y="203200"/>
                </a:lnTo>
                <a:close/>
                <a:moveTo>
                  <a:pt x="2667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01" name="Freeform 33101"/>
          <p:cNvSpPr/>
          <p:nvPr/>
        </p:nvSpPr>
        <p:spPr>
          <a:xfrm rot="0" flipH="0" flipV="0">
            <a:off x="2505455" y="20562316"/>
            <a:ext cx="97535" cy="137159"/>
          </a:xfrm>
          <a:custGeom>
            <a:pathLst>
              <a:path w="812800" h="1143000">
                <a:moveTo>
                  <a:pt x="330200" y="266700"/>
                </a:moveTo>
                <a:lnTo>
                  <a:pt x="317500" y="279400"/>
                </a:lnTo>
                <a:lnTo>
                  <a:pt x="304800" y="279400"/>
                </a:lnTo>
                <a:lnTo>
                  <a:pt x="292100" y="279400"/>
                </a:lnTo>
                <a:lnTo>
                  <a:pt x="266700" y="279400"/>
                </a:lnTo>
                <a:lnTo>
                  <a:pt x="254000" y="266700"/>
                </a:lnTo>
                <a:lnTo>
                  <a:pt x="241300" y="254000"/>
                </a:lnTo>
                <a:lnTo>
                  <a:pt x="228600" y="241300"/>
                </a:lnTo>
                <a:lnTo>
                  <a:pt x="228600" y="228600"/>
                </a:lnTo>
                <a:lnTo>
                  <a:pt x="228600" y="215900"/>
                </a:lnTo>
                <a:lnTo>
                  <a:pt x="241300" y="190500"/>
                </a:lnTo>
                <a:lnTo>
                  <a:pt x="254000" y="177800"/>
                </a:lnTo>
                <a:lnTo>
                  <a:pt x="266700" y="152400"/>
                </a:lnTo>
                <a:lnTo>
                  <a:pt x="279400" y="139700"/>
                </a:lnTo>
                <a:lnTo>
                  <a:pt x="292100" y="127000"/>
                </a:lnTo>
                <a:lnTo>
                  <a:pt x="304800" y="114300"/>
                </a:lnTo>
                <a:lnTo>
                  <a:pt x="317500" y="101600"/>
                </a:lnTo>
                <a:lnTo>
                  <a:pt x="330200" y="88900"/>
                </a:lnTo>
                <a:lnTo>
                  <a:pt x="342900" y="76200"/>
                </a:lnTo>
                <a:lnTo>
                  <a:pt x="355600" y="76200"/>
                </a:lnTo>
                <a:lnTo>
                  <a:pt x="368300" y="63500"/>
                </a:lnTo>
                <a:lnTo>
                  <a:pt x="381000" y="50800"/>
                </a:lnTo>
                <a:lnTo>
                  <a:pt x="393700" y="50800"/>
                </a:lnTo>
                <a:lnTo>
                  <a:pt x="406400" y="38100"/>
                </a:lnTo>
                <a:lnTo>
                  <a:pt x="419100" y="38100"/>
                </a:lnTo>
                <a:lnTo>
                  <a:pt x="431800" y="25400"/>
                </a:lnTo>
                <a:lnTo>
                  <a:pt x="457200" y="25400"/>
                </a:lnTo>
                <a:lnTo>
                  <a:pt x="469900" y="12700"/>
                </a:lnTo>
                <a:lnTo>
                  <a:pt x="482600" y="1270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0"/>
                </a:lnTo>
                <a:lnTo>
                  <a:pt x="660400" y="127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49300" y="63500"/>
                </a:lnTo>
                <a:lnTo>
                  <a:pt x="762000" y="76200"/>
                </a:lnTo>
                <a:lnTo>
                  <a:pt x="774700" y="88900"/>
                </a:lnTo>
                <a:lnTo>
                  <a:pt x="787400" y="114300"/>
                </a:lnTo>
                <a:lnTo>
                  <a:pt x="787400" y="127000"/>
                </a:lnTo>
                <a:lnTo>
                  <a:pt x="800100" y="139700"/>
                </a:lnTo>
                <a:lnTo>
                  <a:pt x="800100" y="152400"/>
                </a:lnTo>
                <a:lnTo>
                  <a:pt x="812800" y="177800"/>
                </a:lnTo>
                <a:lnTo>
                  <a:pt x="812800" y="190500"/>
                </a:lnTo>
                <a:lnTo>
                  <a:pt x="812800" y="203200"/>
                </a:lnTo>
                <a:lnTo>
                  <a:pt x="812800" y="228600"/>
                </a:lnTo>
                <a:lnTo>
                  <a:pt x="812800" y="241300"/>
                </a:lnTo>
                <a:lnTo>
                  <a:pt x="812800" y="254000"/>
                </a:lnTo>
                <a:lnTo>
                  <a:pt x="812800" y="266700"/>
                </a:lnTo>
                <a:lnTo>
                  <a:pt x="800100" y="292100"/>
                </a:lnTo>
                <a:lnTo>
                  <a:pt x="800100" y="304800"/>
                </a:lnTo>
                <a:lnTo>
                  <a:pt x="800100" y="317500"/>
                </a:lnTo>
                <a:lnTo>
                  <a:pt x="787400" y="330200"/>
                </a:lnTo>
                <a:lnTo>
                  <a:pt x="787400" y="342900"/>
                </a:lnTo>
                <a:lnTo>
                  <a:pt x="774700" y="368300"/>
                </a:lnTo>
                <a:lnTo>
                  <a:pt x="762000" y="381000"/>
                </a:lnTo>
                <a:lnTo>
                  <a:pt x="762000" y="393700"/>
                </a:lnTo>
                <a:lnTo>
                  <a:pt x="749300" y="406400"/>
                </a:lnTo>
                <a:lnTo>
                  <a:pt x="736600" y="419100"/>
                </a:lnTo>
                <a:lnTo>
                  <a:pt x="723900" y="444500"/>
                </a:lnTo>
                <a:lnTo>
                  <a:pt x="711200" y="457200"/>
                </a:lnTo>
                <a:lnTo>
                  <a:pt x="190500" y="1028700"/>
                </a:lnTo>
                <a:lnTo>
                  <a:pt x="533400" y="1028700"/>
                </a:lnTo>
                <a:lnTo>
                  <a:pt x="546100" y="1028700"/>
                </a:lnTo>
                <a:lnTo>
                  <a:pt x="558800" y="1028700"/>
                </a:lnTo>
                <a:lnTo>
                  <a:pt x="571500" y="1041400"/>
                </a:lnTo>
                <a:lnTo>
                  <a:pt x="584200" y="1054100"/>
                </a:lnTo>
                <a:lnTo>
                  <a:pt x="584200" y="1066800"/>
                </a:lnTo>
                <a:lnTo>
                  <a:pt x="584200" y="1079500"/>
                </a:lnTo>
                <a:lnTo>
                  <a:pt x="584200" y="1104900"/>
                </a:lnTo>
                <a:lnTo>
                  <a:pt x="584200" y="1117600"/>
                </a:lnTo>
                <a:lnTo>
                  <a:pt x="571500" y="1130300"/>
                </a:lnTo>
                <a:lnTo>
                  <a:pt x="558800" y="1130300"/>
                </a:lnTo>
                <a:lnTo>
                  <a:pt x="546100" y="1143000"/>
                </a:lnTo>
                <a:lnTo>
                  <a:pt x="533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622300" y="368300"/>
                </a:lnTo>
                <a:lnTo>
                  <a:pt x="647700" y="355600"/>
                </a:lnTo>
                <a:lnTo>
                  <a:pt x="660400" y="342900"/>
                </a:lnTo>
                <a:lnTo>
                  <a:pt x="660400" y="330200"/>
                </a:lnTo>
                <a:lnTo>
                  <a:pt x="673100" y="304800"/>
                </a:lnTo>
                <a:lnTo>
                  <a:pt x="685800" y="292100"/>
                </a:lnTo>
                <a:lnTo>
                  <a:pt x="685800" y="279400"/>
                </a:lnTo>
                <a:lnTo>
                  <a:pt x="698500" y="266700"/>
                </a:lnTo>
                <a:lnTo>
                  <a:pt x="698500" y="254000"/>
                </a:lnTo>
                <a:lnTo>
                  <a:pt x="698500" y="241300"/>
                </a:lnTo>
                <a:lnTo>
                  <a:pt x="698500" y="228600"/>
                </a:lnTo>
                <a:lnTo>
                  <a:pt x="698500" y="203200"/>
                </a:lnTo>
                <a:lnTo>
                  <a:pt x="698500" y="190500"/>
                </a:lnTo>
                <a:lnTo>
                  <a:pt x="685800" y="177800"/>
                </a:lnTo>
                <a:lnTo>
                  <a:pt x="685800" y="165100"/>
                </a:lnTo>
                <a:lnTo>
                  <a:pt x="673100" y="152400"/>
                </a:lnTo>
                <a:lnTo>
                  <a:pt x="673100" y="139700"/>
                </a:lnTo>
                <a:lnTo>
                  <a:pt x="660400" y="139700"/>
                </a:lnTo>
                <a:lnTo>
                  <a:pt x="647700" y="127000"/>
                </a:lnTo>
                <a:lnTo>
                  <a:pt x="635000" y="127000"/>
                </a:lnTo>
                <a:lnTo>
                  <a:pt x="622300" y="1143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495300" y="127000"/>
                </a:lnTo>
                <a:lnTo>
                  <a:pt x="482600" y="127000"/>
                </a:lnTo>
                <a:lnTo>
                  <a:pt x="469900" y="139700"/>
                </a:lnTo>
                <a:lnTo>
                  <a:pt x="457200" y="152400"/>
                </a:lnTo>
                <a:lnTo>
                  <a:pt x="444500" y="165100"/>
                </a:lnTo>
                <a:lnTo>
                  <a:pt x="419100" y="177800"/>
                </a:lnTo>
                <a:lnTo>
                  <a:pt x="406400" y="190500"/>
                </a:lnTo>
                <a:lnTo>
                  <a:pt x="393700" y="190500"/>
                </a:lnTo>
                <a:lnTo>
                  <a:pt x="381000" y="203200"/>
                </a:lnTo>
                <a:lnTo>
                  <a:pt x="368300" y="215900"/>
                </a:lnTo>
                <a:lnTo>
                  <a:pt x="355600" y="228600"/>
                </a:lnTo>
                <a:lnTo>
                  <a:pt x="342900" y="241300"/>
                </a:lnTo>
                <a:lnTo>
                  <a:pt x="342900" y="254000"/>
                </a:lnTo>
                <a:lnTo>
                  <a:pt x="330200" y="266700"/>
                </a:lnTo>
                <a:close/>
                <a:moveTo>
                  <a:pt x="3302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02" name="Freeform 33102"/>
          <p:cNvSpPr/>
          <p:nvPr/>
        </p:nvSpPr>
        <p:spPr>
          <a:xfrm rot="0" flipH="0" flipV="0">
            <a:off x="2595371" y="20678140"/>
            <a:ext cx="16763" cy="21335"/>
          </a:xfrm>
          <a:custGeom>
            <a:pathLst>
              <a:path w="139700" h="177800">
                <a:moveTo>
                  <a:pt x="12700" y="101600"/>
                </a:moveTo>
                <a:lnTo>
                  <a:pt x="25400" y="508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1270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14300" y="12700"/>
                </a:lnTo>
                <a:lnTo>
                  <a:pt x="127000" y="12700"/>
                </a:lnTo>
                <a:lnTo>
                  <a:pt x="127000" y="25400"/>
                </a:lnTo>
                <a:lnTo>
                  <a:pt x="127000" y="50800"/>
                </a:lnTo>
                <a:lnTo>
                  <a:pt x="1397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14300" y="152400"/>
                </a:lnTo>
                <a:lnTo>
                  <a:pt x="101600" y="165100"/>
                </a:lnTo>
                <a:lnTo>
                  <a:pt x="88900" y="165100"/>
                </a:lnTo>
                <a:lnTo>
                  <a:pt x="76200" y="177800"/>
                </a:lnTo>
                <a:lnTo>
                  <a:pt x="63500" y="177800"/>
                </a:lnTo>
                <a:lnTo>
                  <a:pt x="38100" y="177800"/>
                </a:lnTo>
                <a:lnTo>
                  <a:pt x="25400" y="165100"/>
                </a:lnTo>
                <a:lnTo>
                  <a:pt x="12700" y="165100"/>
                </a:lnTo>
                <a:lnTo>
                  <a:pt x="12700" y="152400"/>
                </a:lnTo>
                <a:lnTo>
                  <a:pt x="12700" y="127000"/>
                </a:lnTo>
                <a:lnTo>
                  <a:pt x="0" y="114300"/>
                </a:lnTo>
                <a:lnTo>
                  <a:pt x="12700" y="101600"/>
                </a:lnTo>
                <a:close/>
                <a:moveTo>
                  <a:pt x="1270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03" name="Freeform 33103"/>
          <p:cNvSpPr/>
          <p:nvPr/>
        </p:nvSpPr>
        <p:spPr>
          <a:xfrm rot="0" flipH="0" flipV="0">
            <a:off x="2705099" y="20562316"/>
            <a:ext cx="118871" cy="137159"/>
          </a:xfrm>
          <a:custGeom>
            <a:pathLst>
              <a:path w="990600" h="1143000">
                <a:moveTo>
                  <a:pt x="850900" y="114300"/>
                </a:moveTo>
                <a:lnTo>
                  <a:pt x="381000" y="114300"/>
                </a:lnTo>
                <a:lnTo>
                  <a:pt x="114300" y="1092200"/>
                </a:lnTo>
                <a:lnTo>
                  <a:pt x="114300" y="1117600"/>
                </a:lnTo>
                <a:lnTo>
                  <a:pt x="101600" y="1130300"/>
                </a:lnTo>
                <a:lnTo>
                  <a:pt x="88900" y="11303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25400" y="1130300"/>
                </a:lnTo>
                <a:lnTo>
                  <a:pt x="254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292100" y="12700"/>
                </a:lnTo>
                <a:lnTo>
                  <a:pt x="304800" y="0"/>
                </a:lnTo>
                <a:lnTo>
                  <a:pt x="330200" y="0"/>
                </a:lnTo>
                <a:lnTo>
                  <a:pt x="927100" y="0"/>
                </a:lnTo>
                <a:lnTo>
                  <a:pt x="939800" y="0"/>
                </a:lnTo>
                <a:lnTo>
                  <a:pt x="965200" y="0"/>
                </a:lnTo>
                <a:lnTo>
                  <a:pt x="965200" y="12700"/>
                </a:lnTo>
                <a:lnTo>
                  <a:pt x="977900" y="25400"/>
                </a:lnTo>
                <a:lnTo>
                  <a:pt x="977900" y="38100"/>
                </a:lnTo>
                <a:lnTo>
                  <a:pt x="990600" y="50800"/>
                </a:lnTo>
                <a:lnTo>
                  <a:pt x="977900" y="76200"/>
                </a:lnTo>
                <a:lnTo>
                  <a:pt x="711200" y="1092200"/>
                </a:lnTo>
                <a:lnTo>
                  <a:pt x="698500" y="1117600"/>
                </a:lnTo>
                <a:lnTo>
                  <a:pt x="685800" y="1130300"/>
                </a:lnTo>
                <a:lnTo>
                  <a:pt x="673100" y="1130300"/>
                </a:lnTo>
                <a:lnTo>
                  <a:pt x="660400" y="1143000"/>
                </a:lnTo>
                <a:lnTo>
                  <a:pt x="647700" y="1143000"/>
                </a:lnTo>
                <a:lnTo>
                  <a:pt x="635000" y="1143000"/>
                </a:lnTo>
                <a:lnTo>
                  <a:pt x="622300" y="1130300"/>
                </a:lnTo>
                <a:lnTo>
                  <a:pt x="609600" y="1117600"/>
                </a:lnTo>
                <a:lnTo>
                  <a:pt x="596900" y="1104900"/>
                </a:lnTo>
                <a:lnTo>
                  <a:pt x="596900" y="1092200"/>
                </a:lnTo>
                <a:lnTo>
                  <a:pt x="596900" y="1079500"/>
                </a:lnTo>
                <a:lnTo>
                  <a:pt x="596900" y="1066800"/>
                </a:lnTo>
                <a:lnTo>
                  <a:pt x="850900" y="114300"/>
                </a:lnTo>
                <a:close/>
                <a:moveTo>
                  <a:pt x="8509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04" name="Picture 33104"/>
          <p:cNvPicPr>
            <a:picLocks noChangeAspect="0" noChangeArrowheads="1"/>
          </p:cNvPicPr>
          <p:nvPr/>
        </p:nvPicPr>
        <p:blipFill>
          <a:blip r:embed="rId331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802127" y="20590764"/>
            <a:ext cx="283972" cy="173736"/>
          </a:xfrm>
          <a:prstGeom prst="rect">
            <a:avLst/>
          </a:prstGeom>
          <a:noFill/>
          <a:extLst/>
        </p:spPr>
      </p:pic>
      <p:pic>
        <p:nvPicPr>
          <p:cNvPr id="33105" name="Picture 33105"/>
          <p:cNvPicPr>
            <a:picLocks noChangeAspect="0" noChangeArrowheads="1"/>
          </p:cNvPicPr>
          <p:nvPr/>
        </p:nvPicPr>
        <p:blipFill>
          <a:blip r:embed="rId331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074924" y="20549617"/>
            <a:ext cx="118363" cy="162559"/>
          </a:xfrm>
          <a:prstGeom prst="rect">
            <a:avLst/>
          </a:prstGeom>
          <a:noFill/>
          <a:extLst/>
        </p:spPr>
      </p:pic>
      <p:sp>
        <p:nvSpPr>
          <p:cNvPr id="33106" name="Freeform 33106"/>
          <p:cNvSpPr/>
          <p:nvPr/>
        </p:nvSpPr>
        <p:spPr>
          <a:xfrm rot="0" flipH="0" flipV="0">
            <a:off x="3247643" y="20603465"/>
            <a:ext cx="86867" cy="96011"/>
          </a:xfrm>
          <a:custGeom>
            <a:pathLst>
              <a:path w="7239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23900" y="177800"/>
                </a:lnTo>
                <a:lnTo>
                  <a:pt x="723900" y="1905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07" name="Picture 33107"/>
          <p:cNvPicPr>
            <a:picLocks noChangeAspect="0" noChangeArrowheads="1"/>
          </p:cNvPicPr>
          <p:nvPr/>
        </p:nvPicPr>
        <p:blipFill>
          <a:blip r:embed="rId331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324860" y="20549617"/>
            <a:ext cx="408939" cy="164083"/>
          </a:xfrm>
          <a:prstGeom prst="rect">
            <a:avLst/>
          </a:prstGeom>
          <a:noFill/>
          <a:extLst/>
        </p:spPr>
      </p:pic>
      <p:sp>
        <p:nvSpPr>
          <p:cNvPr id="33108" name="Freeform 33108"/>
          <p:cNvSpPr/>
          <p:nvPr/>
        </p:nvSpPr>
        <p:spPr>
          <a:xfrm rot="0" flipH="0" flipV="0">
            <a:off x="3732276" y="20603464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84200" y="7366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09" name="Picture 33109"/>
          <p:cNvPicPr>
            <a:picLocks noChangeAspect="0" noChangeArrowheads="1"/>
          </p:cNvPicPr>
          <p:nvPr/>
        </p:nvPicPr>
        <p:blipFill>
          <a:blip r:embed="rId331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830828" y="20590764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110" name="Freeform 33110"/>
          <p:cNvSpPr/>
          <p:nvPr/>
        </p:nvSpPr>
        <p:spPr>
          <a:xfrm rot="0" flipH="0" flipV="0">
            <a:off x="3927347" y="20603464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842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11" name="Picture 33111"/>
          <p:cNvPicPr>
            <a:picLocks noChangeAspect="0" noChangeArrowheads="1"/>
          </p:cNvPicPr>
          <p:nvPr/>
        </p:nvPicPr>
        <p:blipFill>
          <a:blip r:embed="rId331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00576" y="20549617"/>
            <a:ext cx="192023" cy="164083"/>
          </a:xfrm>
          <a:prstGeom prst="rect">
            <a:avLst/>
          </a:prstGeom>
          <a:noFill/>
          <a:extLst/>
        </p:spPr>
      </p:pic>
      <p:sp>
        <p:nvSpPr>
          <p:cNvPr id="33112" name="Freeform 33112"/>
          <p:cNvSpPr/>
          <p:nvPr/>
        </p:nvSpPr>
        <p:spPr>
          <a:xfrm rot="0" flipH="0" flipV="0">
            <a:off x="4302252" y="206034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13" name="Freeform 33113"/>
          <p:cNvSpPr/>
          <p:nvPr/>
        </p:nvSpPr>
        <p:spPr>
          <a:xfrm rot="0" flipH="0" flipV="0">
            <a:off x="4392168" y="20603465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14" name="Picture 33114"/>
          <p:cNvPicPr>
            <a:picLocks noChangeAspect="0" noChangeArrowheads="1"/>
          </p:cNvPicPr>
          <p:nvPr/>
        </p:nvPicPr>
        <p:blipFill>
          <a:blip r:embed="rId331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502911" y="20590764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3115" name="Freeform 33115"/>
          <p:cNvSpPr/>
          <p:nvPr/>
        </p:nvSpPr>
        <p:spPr>
          <a:xfrm rot="0" flipH="0" flipV="0">
            <a:off x="4616196" y="20603465"/>
            <a:ext cx="120395" cy="96011"/>
          </a:xfrm>
          <a:custGeom>
            <a:pathLst>
              <a:path w="1003300" h="800100">
                <a:moveTo>
                  <a:pt x="558800" y="393700"/>
                </a:move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76200"/>
                </a:lnTo>
                <a:lnTo>
                  <a:pt x="558800" y="368300"/>
                </a:lnTo>
                <a:lnTo>
                  <a:pt x="901700" y="12700"/>
                </a:lnTo>
                <a:lnTo>
                  <a:pt x="914400" y="0"/>
                </a:lnTo>
                <a:lnTo>
                  <a:pt x="927100" y="0"/>
                </a:lnTo>
                <a:lnTo>
                  <a:pt x="939800" y="0"/>
                </a:lnTo>
                <a:lnTo>
                  <a:pt x="9652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76200"/>
                </a:lnTo>
                <a:lnTo>
                  <a:pt x="990600" y="88900"/>
                </a:lnTo>
                <a:lnTo>
                  <a:pt x="685800" y="406400"/>
                </a:lnTo>
                <a:lnTo>
                  <a:pt x="812800" y="711200"/>
                </a:lnTo>
                <a:lnTo>
                  <a:pt x="812800" y="736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558800" y="393700"/>
                </a:lnTo>
                <a:close/>
                <a:moveTo>
                  <a:pt x="558800" y="393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16" name="Freeform 33116"/>
          <p:cNvSpPr/>
          <p:nvPr/>
        </p:nvSpPr>
        <p:spPr>
          <a:xfrm rot="0" flipH="0" flipV="0">
            <a:off x="4730495" y="20603464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17" name="Freeform 33117"/>
          <p:cNvSpPr/>
          <p:nvPr/>
        </p:nvSpPr>
        <p:spPr>
          <a:xfrm rot="0" flipH="0" flipV="0">
            <a:off x="4901184" y="20603465"/>
            <a:ext cx="86867" cy="96011"/>
          </a:xfrm>
          <a:custGeom>
            <a:pathLst>
              <a:path w="7239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23900" y="177800"/>
                </a:lnTo>
                <a:lnTo>
                  <a:pt x="723900" y="1905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969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18" name="Picture 33118"/>
          <p:cNvPicPr>
            <a:picLocks noChangeAspect="0" noChangeArrowheads="1"/>
          </p:cNvPicPr>
          <p:nvPr/>
        </p:nvPicPr>
        <p:blipFill>
          <a:blip r:embed="rId331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982971" y="20561300"/>
            <a:ext cx="490728" cy="203200"/>
          </a:xfrm>
          <a:prstGeom prst="rect">
            <a:avLst/>
          </a:prstGeom>
          <a:noFill/>
          <a:extLst/>
        </p:spPr>
      </p:pic>
      <p:sp>
        <p:nvSpPr>
          <p:cNvPr id="33119" name="Freeform 33119"/>
          <p:cNvSpPr/>
          <p:nvPr/>
        </p:nvSpPr>
        <p:spPr>
          <a:xfrm rot="0" flipH="0" flipV="0">
            <a:off x="5480303" y="206034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20" name="Freeform 33120"/>
          <p:cNvSpPr/>
          <p:nvPr/>
        </p:nvSpPr>
        <p:spPr>
          <a:xfrm rot="0" flipH="0" flipV="0">
            <a:off x="5565648" y="20603465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21" name="Freeform 33121"/>
          <p:cNvSpPr/>
          <p:nvPr/>
        </p:nvSpPr>
        <p:spPr>
          <a:xfrm rot="0" flipH="0" flipV="0">
            <a:off x="5689091" y="206034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22" name="Freeform 33122"/>
          <p:cNvSpPr/>
          <p:nvPr/>
        </p:nvSpPr>
        <p:spPr>
          <a:xfrm rot="0" flipH="0" flipV="0">
            <a:off x="5850636" y="20603465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23" name="Picture 33123"/>
          <p:cNvPicPr>
            <a:picLocks noChangeAspect="0" noChangeArrowheads="1"/>
          </p:cNvPicPr>
          <p:nvPr/>
        </p:nvPicPr>
        <p:blipFill>
          <a:blip r:embed="rId331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961379" y="20590764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3124" name="Freeform 33124"/>
          <p:cNvSpPr/>
          <p:nvPr/>
        </p:nvSpPr>
        <p:spPr>
          <a:xfrm rot="0" flipH="0" flipV="0">
            <a:off x="6059424" y="20603464"/>
            <a:ext cx="92963" cy="96011"/>
          </a:xfrm>
          <a:custGeom>
            <a:pathLst>
              <a:path w="774700" h="800100">
                <a:moveTo>
                  <a:pt x="457200" y="406400"/>
                </a:moveTo>
                <a:lnTo>
                  <a:pt x="584200" y="711200"/>
                </a:lnTo>
                <a:lnTo>
                  <a:pt x="5969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68300" y="495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38100"/>
                </a:lnTo>
                <a:lnTo>
                  <a:pt x="406400" y="2921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457200" y="406400"/>
                </a:lnTo>
                <a:close/>
                <a:moveTo>
                  <a:pt x="4572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25" name="Freeform 33125"/>
          <p:cNvSpPr/>
          <p:nvPr/>
        </p:nvSpPr>
        <p:spPr>
          <a:xfrm rot="0" flipH="0" flipV="0">
            <a:off x="6150864" y="20603464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477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26" name="Picture 33126"/>
          <p:cNvPicPr>
            <a:picLocks noChangeAspect="0" noChangeArrowheads="1"/>
          </p:cNvPicPr>
          <p:nvPr/>
        </p:nvPicPr>
        <p:blipFill>
          <a:blip r:embed="rId331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228079" y="20549617"/>
            <a:ext cx="71120" cy="162559"/>
          </a:xfrm>
          <a:prstGeom prst="rect">
            <a:avLst/>
          </a:prstGeom>
          <a:noFill/>
          <a:extLst/>
        </p:spPr>
      </p:pic>
      <p:sp>
        <p:nvSpPr>
          <p:cNvPr id="33127" name="Freeform 33127"/>
          <p:cNvSpPr/>
          <p:nvPr/>
        </p:nvSpPr>
        <p:spPr>
          <a:xfrm rot="0" flipH="0" flipV="0">
            <a:off x="6289547" y="20603465"/>
            <a:ext cx="77723" cy="96011"/>
          </a:xfrm>
          <a:custGeom>
            <a:pathLst>
              <a:path w="647700" h="800100">
                <a:moveTo>
                  <a:pt x="457200" y="749300"/>
                </a:moveTo>
                <a:lnTo>
                  <a:pt x="4445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27000" y="444500"/>
                </a:lnTo>
                <a:lnTo>
                  <a:pt x="114300" y="444500"/>
                </a:lnTo>
                <a:lnTo>
                  <a:pt x="101600" y="4318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68300"/>
                </a:lnTo>
                <a:lnTo>
                  <a:pt x="25400" y="355600"/>
                </a:lnTo>
                <a:lnTo>
                  <a:pt x="12700" y="3429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292100"/>
                </a:lnTo>
                <a:lnTo>
                  <a:pt x="0" y="279400"/>
                </a:lnTo>
                <a:lnTo>
                  <a:pt x="0" y="254000"/>
                </a:lnTo>
                <a:lnTo>
                  <a:pt x="0" y="241300"/>
                </a:lnTo>
                <a:lnTo>
                  <a:pt x="12700" y="228600"/>
                </a:lnTo>
                <a:lnTo>
                  <a:pt x="508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413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270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302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47700" y="50800"/>
                </a:lnTo>
                <a:lnTo>
                  <a:pt x="635000" y="76200"/>
                </a:lnTo>
                <a:lnTo>
                  <a:pt x="457200" y="749300"/>
                </a:lnTo>
                <a:close/>
                <a:moveTo>
                  <a:pt x="4572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28" name="Freeform 33128"/>
          <p:cNvSpPr/>
          <p:nvPr/>
        </p:nvSpPr>
        <p:spPr>
          <a:xfrm rot="0" flipH="0" flipV="0">
            <a:off x="6364223" y="206034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29" name="Freeform 33129"/>
          <p:cNvSpPr/>
          <p:nvPr/>
        </p:nvSpPr>
        <p:spPr>
          <a:xfrm rot="0" flipH="0" flipV="0">
            <a:off x="6458712" y="206034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58800" y="7366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30" name="Picture 33130"/>
          <p:cNvPicPr>
            <a:picLocks noChangeAspect="0" noChangeArrowheads="1"/>
          </p:cNvPicPr>
          <p:nvPr/>
        </p:nvPicPr>
        <p:blipFill>
          <a:blip r:embed="rId331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537452" y="20549617"/>
            <a:ext cx="112268" cy="162559"/>
          </a:xfrm>
          <a:prstGeom prst="rect">
            <a:avLst/>
          </a:prstGeom>
          <a:noFill/>
          <a:extLst/>
        </p:spPr>
      </p:pic>
      <p:sp>
        <p:nvSpPr>
          <p:cNvPr id="33131" name="Freeform 33131"/>
          <p:cNvSpPr/>
          <p:nvPr/>
        </p:nvSpPr>
        <p:spPr>
          <a:xfrm rot="0" flipH="0" flipV="0">
            <a:off x="6716268" y="20603465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016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32" name="Freeform 33132"/>
          <p:cNvSpPr/>
          <p:nvPr/>
        </p:nvSpPr>
        <p:spPr>
          <a:xfrm rot="0" flipH="0" flipV="0">
            <a:off x="6787895" y="20603465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33" name="Picture 33133"/>
          <p:cNvPicPr>
            <a:picLocks noChangeAspect="0" noChangeArrowheads="1"/>
          </p:cNvPicPr>
          <p:nvPr/>
        </p:nvPicPr>
        <p:blipFill>
          <a:blip r:embed="rId331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898640" y="20590764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3134" name="Freeform 33134"/>
          <p:cNvSpPr/>
          <p:nvPr/>
        </p:nvSpPr>
        <p:spPr>
          <a:xfrm rot="0" flipH="0" flipV="0">
            <a:off x="7010399" y="206034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35" name="Picture 33135"/>
          <p:cNvPicPr>
            <a:picLocks noChangeAspect="0" noChangeArrowheads="1"/>
          </p:cNvPicPr>
          <p:nvPr/>
        </p:nvPicPr>
        <p:blipFill>
          <a:blip r:embed="rId331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169911" y="20549617"/>
            <a:ext cx="196088" cy="164083"/>
          </a:xfrm>
          <a:prstGeom prst="rect">
            <a:avLst/>
          </a:prstGeom>
          <a:noFill/>
          <a:extLst/>
        </p:spPr>
      </p:pic>
      <p:sp>
        <p:nvSpPr>
          <p:cNvPr id="33136" name="Freeform 33136"/>
          <p:cNvSpPr/>
          <p:nvPr/>
        </p:nvSpPr>
        <p:spPr>
          <a:xfrm rot="0" flipH="0" flipV="0">
            <a:off x="7371587" y="206034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37" name="Freeform 33137"/>
          <p:cNvSpPr/>
          <p:nvPr/>
        </p:nvSpPr>
        <p:spPr>
          <a:xfrm rot="0" flipH="0" flipV="0">
            <a:off x="7461504" y="20603465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779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38" name="Picture 33138"/>
          <p:cNvPicPr>
            <a:picLocks noChangeAspect="0" noChangeArrowheads="1"/>
          </p:cNvPicPr>
          <p:nvPr/>
        </p:nvPicPr>
        <p:blipFill>
          <a:blip r:embed="rId331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572248" y="20590764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3139" name="Freeform 33139"/>
          <p:cNvSpPr/>
          <p:nvPr/>
        </p:nvSpPr>
        <p:spPr>
          <a:xfrm rot="0" flipH="0" flipV="0">
            <a:off x="7685532" y="20603465"/>
            <a:ext cx="120395" cy="96011"/>
          </a:xfrm>
          <a:custGeom>
            <a:pathLst>
              <a:path w="1003300" h="800100">
                <a:moveTo>
                  <a:pt x="558800" y="393700"/>
                </a:move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76200"/>
                </a:lnTo>
                <a:lnTo>
                  <a:pt x="558800" y="368300"/>
                </a:lnTo>
                <a:lnTo>
                  <a:pt x="901700" y="12700"/>
                </a:lnTo>
                <a:lnTo>
                  <a:pt x="914400" y="0"/>
                </a:lnTo>
                <a:lnTo>
                  <a:pt x="927100" y="0"/>
                </a:lnTo>
                <a:lnTo>
                  <a:pt x="939800" y="0"/>
                </a:lnTo>
                <a:lnTo>
                  <a:pt x="9652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76200"/>
                </a:lnTo>
                <a:lnTo>
                  <a:pt x="990600" y="88900"/>
                </a:lnTo>
                <a:lnTo>
                  <a:pt x="685800" y="406400"/>
                </a:lnTo>
                <a:lnTo>
                  <a:pt x="812800" y="711200"/>
                </a:lnTo>
                <a:lnTo>
                  <a:pt x="812800" y="736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558800" y="393700"/>
                </a:lnTo>
                <a:close/>
                <a:moveTo>
                  <a:pt x="558800" y="393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40" name="Picture 33140"/>
          <p:cNvPicPr>
            <a:picLocks noChangeAspect="0" noChangeArrowheads="1"/>
          </p:cNvPicPr>
          <p:nvPr/>
        </p:nvPicPr>
        <p:blipFill>
          <a:blip r:embed="rId331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797800" y="20590764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141" name="Freeform 33141"/>
          <p:cNvSpPr/>
          <p:nvPr/>
        </p:nvSpPr>
        <p:spPr>
          <a:xfrm rot="0" flipH="0" flipV="0">
            <a:off x="7895844" y="20603465"/>
            <a:ext cx="79247" cy="96011"/>
          </a:xfrm>
          <a:custGeom>
            <a:pathLst>
              <a:path w="660400" h="800100">
                <a:moveTo>
                  <a:pt x="25400" y="723900"/>
                </a:moveTo>
                <a:lnTo>
                  <a:pt x="12700" y="7239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508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445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31800" y="4699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52400"/>
                </a:lnTo>
                <a:lnTo>
                  <a:pt x="165100" y="139700"/>
                </a:lnTo>
                <a:lnTo>
                  <a:pt x="152400" y="1143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41300"/>
                </a:lnTo>
                <a:lnTo>
                  <a:pt x="635000" y="266700"/>
                </a:lnTo>
                <a:lnTo>
                  <a:pt x="635000" y="279400"/>
                </a:lnTo>
                <a:lnTo>
                  <a:pt x="622300" y="292100"/>
                </a:lnTo>
                <a:lnTo>
                  <a:pt x="6096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191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58800" y="584200"/>
                </a:lnTo>
                <a:lnTo>
                  <a:pt x="546100" y="609600"/>
                </a:lnTo>
                <a:lnTo>
                  <a:pt x="546100" y="6223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17500" y="7874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38100" y="736600"/>
                </a:lnTo>
                <a:lnTo>
                  <a:pt x="254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42" name="Picture 33142"/>
          <p:cNvPicPr>
            <a:picLocks noChangeAspect="0" noChangeArrowheads="1"/>
          </p:cNvPicPr>
          <p:nvPr/>
        </p:nvPicPr>
        <p:blipFill>
          <a:blip r:embed="rId331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968488" y="20590764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3143" name="Freeform 33143"/>
          <p:cNvSpPr/>
          <p:nvPr/>
        </p:nvSpPr>
        <p:spPr>
          <a:xfrm rot="0" flipH="0" flipV="0">
            <a:off x="8081771" y="20603464"/>
            <a:ext cx="91439" cy="96011"/>
          </a:xfrm>
          <a:custGeom>
            <a:pathLst>
              <a:path w="762000" h="800100">
                <a:moveTo>
                  <a:pt x="444500" y="406400"/>
                </a:move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68300" y="495300"/>
                </a:lnTo>
                <a:lnTo>
                  <a:pt x="1016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406400" y="2921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88900"/>
                </a:lnTo>
                <a:lnTo>
                  <a:pt x="444500" y="406400"/>
                </a:lnTo>
                <a:close/>
                <a:moveTo>
                  <a:pt x="4445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44" name="Picture 33144"/>
          <p:cNvPicPr>
            <a:picLocks noChangeAspect="0" noChangeArrowheads="1"/>
          </p:cNvPicPr>
          <p:nvPr/>
        </p:nvPicPr>
        <p:blipFill>
          <a:blip r:embed="rId331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165083" y="20549617"/>
            <a:ext cx="191516" cy="164083"/>
          </a:xfrm>
          <a:prstGeom prst="rect">
            <a:avLst/>
          </a:prstGeom>
          <a:noFill/>
          <a:extLst/>
        </p:spPr>
      </p:pic>
      <p:sp>
        <p:nvSpPr>
          <p:cNvPr id="33145" name="Freeform 33145"/>
          <p:cNvSpPr/>
          <p:nvPr/>
        </p:nvSpPr>
        <p:spPr>
          <a:xfrm rot="0" flipH="0" flipV="0">
            <a:off x="8366759" y="20603465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46" name="Freeform 33146"/>
          <p:cNvSpPr/>
          <p:nvPr/>
        </p:nvSpPr>
        <p:spPr>
          <a:xfrm rot="0" flipH="0" flipV="0">
            <a:off x="8484108" y="20603464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47" name="Freeform 33147"/>
          <p:cNvSpPr/>
          <p:nvPr/>
        </p:nvSpPr>
        <p:spPr>
          <a:xfrm rot="0" flipH="0" flipV="0">
            <a:off x="8580119" y="20603465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48" name="Freeform 33148"/>
          <p:cNvSpPr/>
          <p:nvPr/>
        </p:nvSpPr>
        <p:spPr>
          <a:xfrm rot="0" flipH="0" flipV="0">
            <a:off x="8665464" y="20603464"/>
            <a:ext cx="92963" cy="96011"/>
          </a:xfrm>
          <a:custGeom>
            <a:pathLst>
              <a:path w="774700" h="800100">
                <a:moveTo>
                  <a:pt x="457200" y="406400"/>
                </a:move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68300" y="495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406400" y="2921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457200" y="406400"/>
                </a:lnTo>
                <a:close/>
                <a:moveTo>
                  <a:pt x="4572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49" name="Freeform 33149"/>
          <p:cNvSpPr/>
          <p:nvPr/>
        </p:nvSpPr>
        <p:spPr>
          <a:xfrm rot="0" flipH="0" flipV="0">
            <a:off x="8831580" y="20603465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223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50" name="Picture 33150"/>
          <p:cNvPicPr>
            <a:picLocks noChangeAspect="0" noChangeArrowheads="1"/>
          </p:cNvPicPr>
          <p:nvPr/>
        </p:nvPicPr>
        <p:blipFill>
          <a:blip r:embed="rId331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898128" y="20590764"/>
            <a:ext cx="124459" cy="162559"/>
          </a:xfrm>
          <a:prstGeom prst="rect">
            <a:avLst/>
          </a:prstGeom>
          <a:noFill/>
          <a:extLst/>
        </p:spPr>
      </p:pic>
      <p:sp>
        <p:nvSpPr>
          <p:cNvPr id="33151" name="Freeform 33151"/>
          <p:cNvSpPr/>
          <p:nvPr/>
        </p:nvSpPr>
        <p:spPr>
          <a:xfrm rot="0" flipH="0" flipV="0">
            <a:off x="9017507" y="20603465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52" name="Freeform 33152"/>
          <p:cNvSpPr/>
          <p:nvPr/>
        </p:nvSpPr>
        <p:spPr>
          <a:xfrm rot="0" flipH="0" flipV="0">
            <a:off x="9107423" y="20603465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53" name="Freeform 33153"/>
          <p:cNvSpPr/>
          <p:nvPr/>
        </p:nvSpPr>
        <p:spPr>
          <a:xfrm rot="0" flipH="0" flipV="0">
            <a:off x="9179052" y="20603465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54" name="Picture 33154"/>
          <p:cNvPicPr>
            <a:picLocks noChangeAspect="0" noChangeArrowheads="1"/>
          </p:cNvPicPr>
          <p:nvPr/>
        </p:nvPicPr>
        <p:blipFill>
          <a:blip r:embed="rId331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273031" y="20590764"/>
            <a:ext cx="213868" cy="162559"/>
          </a:xfrm>
          <a:prstGeom prst="rect">
            <a:avLst/>
          </a:prstGeom>
          <a:noFill/>
          <a:extLst/>
        </p:spPr>
      </p:pic>
      <p:pic>
        <p:nvPicPr>
          <p:cNvPr id="33155" name="Picture 33155"/>
          <p:cNvPicPr>
            <a:picLocks noChangeAspect="0" noChangeArrowheads="1"/>
          </p:cNvPicPr>
          <p:nvPr/>
        </p:nvPicPr>
        <p:blipFill>
          <a:blip r:embed="rId331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486392" y="20549617"/>
            <a:ext cx="165607" cy="164083"/>
          </a:xfrm>
          <a:prstGeom prst="rect">
            <a:avLst/>
          </a:prstGeom>
          <a:noFill/>
          <a:extLst/>
        </p:spPr>
      </p:pic>
      <p:sp>
        <p:nvSpPr>
          <p:cNvPr id="33156" name="Freeform 33156"/>
          <p:cNvSpPr/>
          <p:nvPr/>
        </p:nvSpPr>
        <p:spPr>
          <a:xfrm rot="0" flipH="0" flipV="0">
            <a:off x="9637776" y="20685761"/>
            <a:ext cx="27431" cy="41147"/>
          </a:xfrm>
          <a:custGeom>
            <a:pathLst>
              <a:path w="228600" h="342900">
                <a:moveTo>
                  <a:pt x="127000" y="25400"/>
                </a:moveTo>
                <a:lnTo>
                  <a:pt x="127000" y="12700"/>
                </a:lnTo>
                <a:lnTo>
                  <a:pt x="139700" y="0"/>
                </a:lnTo>
                <a:lnTo>
                  <a:pt x="1651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28600" y="38100"/>
                </a:lnTo>
                <a:lnTo>
                  <a:pt x="228600" y="50800"/>
                </a:lnTo>
                <a:lnTo>
                  <a:pt x="228600" y="76200"/>
                </a:lnTo>
                <a:lnTo>
                  <a:pt x="215900" y="76200"/>
                </a:lnTo>
                <a:lnTo>
                  <a:pt x="101600" y="304800"/>
                </a:lnTo>
                <a:lnTo>
                  <a:pt x="88900" y="330200"/>
                </a:lnTo>
                <a:lnTo>
                  <a:pt x="76200" y="3302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42900"/>
                </a:lnTo>
                <a:lnTo>
                  <a:pt x="25400" y="3302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66700"/>
                </a:lnTo>
                <a:lnTo>
                  <a:pt x="0" y="2540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57" name="Freeform 33157"/>
          <p:cNvSpPr/>
          <p:nvPr/>
        </p:nvSpPr>
        <p:spPr>
          <a:xfrm rot="0" flipH="0" flipV="0">
            <a:off x="9761220" y="20603464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58" name="Picture 33158"/>
          <p:cNvPicPr>
            <a:picLocks noChangeAspect="0" noChangeArrowheads="1"/>
          </p:cNvPicPr>
          <p:nvPr/>
        </p:nvPicPr>
        <p:blipFill>
          <a:blip r:embed="rId331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859771" y="20590764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159" name="Freeform 33159"/>
          <p:cNvSpPr/>
          <p:nvPr/>
        </p:nvSpPr>
        <p:spPr>
          <a:xfrm rot="0" flipH="0" flipV="0">
            <a:off x="9956291" y="20603464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477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60" name="Freeform 33160"/>
          <p:cNvSpPr/>
          <p:nvPr/>
        </p:nvSpPr>
        <p:spPr>
          <a:xfrm rot="0" flipH="0" flipV="0">
            <a:off x="10046207" y="20603465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61" name="Picture 33161"/>
          <p:cNvPicPr>
            <a:picLocks noChangeAspect="0" noChangeArrowheads="1"/>
          </p:cNvPicPr>
          <p:nvPr/>
        </p:nvPicPr>
        <p:blipFill>
          <a:blip r:embed="rId331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156952" y="20590764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3162" name="Freeform 33162"/>
          <p:cNvSpPr/>
          <p:nvPr/>
        </p:nvSpPr>
        <p:spPr>
          <a:xfrm rot="0" flipH="0" flipV="0">
            <a:off x="10268712" y="20603465"/>
            <a:ext cx="121919" cy="96011"/>
          </a:xfrm>
          <a:custGeom>
            <a:pathLst>
              <a:path w="1016000" h="800100">
                <a:moveTo>
                  <a:pt x="558800" y="393700"/>
                </a:move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444500" y="4318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254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35000" y="0"/>
                </a:lnTo>
                <a:lnTo>
                  <a:pt x="6477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14400" y="1270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0"/>
                </a:lnTo>
                <a:lnTo>
                  <a:pt x="977900" y="0"/>
                </a:lnTo>
                <a:lnTo>
                  <a:pt x="990600" y="0"/>
                </a:lnTo>
                <a:lnTo>
                  <a:pt x="1003300" y="12700"/>
                </a:lnTo>
                <a:lnTo>
                  <a:pt x="1003300" y="25400"/>
                </a:lnTo>
                <a:lnTo>
                  <a:pt x="1016000" y="38100"/>
                </a:lnTo>
                <a:lnTo>
                  <a:pt x="1016000" y="508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88900"/>
                </a:lnTo>
                <a:lnTo>
                  <a:pt x="698500" y="406400"/>
                </a:lnTo>
                <a:lnTo>
                  <a:pt x="825500" y="711200"/>
                </a:lnTo>
                <a:lnTo>
                  <a:pt x="825500" y="736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23900" y="762000"/>
                </a:lnTo>
                <a:lnTo>
                  <a:pt x="558800" y="393700"/>
                </a:lnTo>
                <a:close/>
                <a:moveTo>
                  <a:pt x="558800" y="393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63" name="Freeform 33163"/>
          <p:cNvSpPr/>
          <p:nvPr/>
        </p:nvSpPr>
        <p:spPr>
          <a:xfrm rot="0" flipH="0" flipV="0">
            <a:off x="10387584" y="206034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64" name="Freeform 33164"/>
          <p:cNvSpPr/>
          <p:nvPr/>
        </p:nvSpPr>
        <p:spPr>
          <a:xfrm rot="0" flipH="0" flipV="0">
            <a:off x="10482071" y="206034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58800" y="7366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65" name="Freeform 33165"/>
          <p:cNvSpPr/>
          <p:nvPr/>
        </p:nvSpPr>
        <p:spPr>
          <a:xfrm rot="0" flipH="0" flipV="0">
            <a:off x="10568940" y="20603464"/>
            <a:ext cx="91439" cy="96011"/>
          </a:xfrm>
          <a:custGeom>
            <a:pathLst>
              <a:path w="762000" h="800100">
                <a:moveTo>
                  <a:pt x="444500" y="406400"/>
                </a:moveTo>
                <a:lnTo>
                  <a:pt x="5715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68300" y="4953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393700" y="2921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88900"/>
                </a:lnTo>
                <a:lnTo>
                  <a:pt x="444500" y="406400"/>
                </a:lnTo>
                <a:close/>
                <a:moveTo>
                  <a:pt x="4445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66" name="Freeform 33166"/>
          <p:cNvSpPr/>
          <p:nvPr/>
        </p:nvSpPr>
        <p:spPr>
          <a:xfrm rot="0" flipH="0" flipV="0">
            <a:off x="10735056" y="20603465"/>
            <a:ext cx="86867" cy="96011"/>
          </a:xfrm>
          <a:custGeom>
            <a:pathLst>
              <a:path w="7239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23900" y="177800"/>
                </a:lnTo>
                <a:lnTo>
                  <a:pt x="723900" y="1905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67" name="Picture 33167"/>
          <p:cNvPicPr>
            <a:picLocks noChangeAspect="0" noChangeArrowheads="1"/>
          </p:cNvPicPr>
          <p:nvPr/>
        </p:nvPicPr>
        <p:blipFill>
          <a:blip r:embed="rId331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0816843" y="20590764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3168" name="Freeform 33168"/>
          <p:cNvSpPr/>
          <p:nvPr/>
        </p:nvSpPr>
        <p:spPr>
          <a:xfrm rot="0" flipH="0" flipV="0">
            <a:off x="10914887" y="20603465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778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69" name="Picture 33169"/>
          <p:cNvPicPr>
            <a:picLocks noChangeAspect="0" noChangeArrowheads="1"/>
          </p:cNvPicPr>
          <p:nvPr/>
        </p:nvPicPr>
        <p:blipFill>
          <a:blip r:embed="rId331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025631" y="20590764"/>
            <a:ext cx="107696" cy="121411"/>
          </a:xfrm>
          <a:prstGeom prst="rect">
            <a:avLst/>
          </a:prstGeom>
          <a:noFill/>
          <a:extLst/>
        </p:spPr>
      </p:pic>
      <p:sp>
        <p:nvSpPr>
          <p:cNvPr id="33170" name="Freeform 33170"/>
          <p:cNvSpPr/>
          <p:nvPr/>
        </p:nvSpPr>
        <p:spPr>
          <a:xfrm rot="0" flipH="0" flipV="0">
            <a:off x="11123675" y="20603464"/>
            <a:ext cx="92963" cy="96011"/>
          </a:xfrm>
          <a:custGeom>
            <a:pathLst>
              <a:path w="774700" h="800100">
                <a:moveTo>
                  <a:pt x="723900" y="0"/>
                </a:move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207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723900" y="0"/>
                </a:lnTo>
                <a:close/>
                <a:moveTo>
                  <a:pt x="7239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71" name="Picture 33171"/>
          <p:cNvPicPr>
            <a:picLocks noChangeAspect="0" noChangeArrowheads="1"/>
          </p:cNvPicPr>
          <p:nvPr/>
        </p:nvPicPr>
        <p:blipFill>
          <a:blip r:embed="rId331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202416" y="20590764"/>
            <a:ext cx="101600" cy="121412"/>
          </a:xfrm>
          <a:prstGeom prst="rect">
            <a:avLst/>
          </a:prstGeom>
          <a:noFill/>
          <a:extLst/>
        </p:spPr>
      </p:pic>
      <p:sp>
        <p:nvSpPr>
          <p:cNvPr id="33172" name="Freeform 33172"/>
          <p:cNvSpPr/>
          <p:nvPr/>
        </p:nvSpPr>
        <p:spPr>
          <a:xfrm rot="0" flipH="0" flipV="0">
            <a:off x="11381232" y="20603464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73" name="Picture 33173"/>
          <p:cNvPicPr>
            <a:picLocks noChangeAspect="0" noChangeArrowheads="1"/>
          </p:cNvPicPr>
          <p:nvPr/>
        </p:nvPicPr>
        <p:blipFill>
          <a:blip r:embed="rId331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463020" y="20590764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3174" name="Freeform 33174"/>
          <p:cNvSpPr/>
          <p:nvPr/>
        </p:nvSpPr>
        <p:spPr>
          <a:xfrm rot="0" flipH="0" flipV="0">
            <a:off x="2668523" y="20832065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7874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71500" y="7112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46100" y="7874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75" name="Picture 33175"/>
          <p:cNvPicPr>
            <a:picLocks noChangeAspect="0" noChangeArrowheads="1"/>
          </p:cNvPicPr>
          <p:nvPr/>
        </p:nvPicPr>
        <p:blipFill>
          <a:blip r:embed="rId331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751836" y="20819364"/>
            <a:ext cx="106172" cy="121411"/>
          </a:xfrm>
          <a:prstGeom prst="rect">
            <a:avLst/>
          </a:prstGeom>
          <a:noFill/>
          <a:extLst/>
        </p:spPr>
      </p:pic>
      <p:sp>
        <p:nvSpPr>
          <p:cNvPr id="33176" name="Freeform 33176"/>
          <p:cNvSpPr/>
          <p:nvPr/>
        </p:nvSpPr>
        <p:spPr>
          <a:xfrm rot="0" flipH="0" flipV="0">
            <a:off x="2848356" y="208320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77" name="Freeform 33177"/>
          <p:cNvSpPr/>
          <p:nvPr/>
        </p:nvSpPr>
        <p:spPr>
          <a:xfrm rot="0" flipH="0" flipV="0">
            <a:off x="2942844" y="20832065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7874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63500" y="7366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969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03200"/>
                </a:lnTo>
                <a:lnTo>
                  <a:pt x="114300" y="190500"/>
                </a:lnTo>
                <a:lnTo>
                  <a:pt x="127000" y="165100"/>
                </a:lnTo>
                <a:lnTo>
                  <a:pt x="127000" y="1524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747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78" name="Freeform 33178"/>
          <p:cNvSpPr/>
          <p:nvPr/>
        </p:nvSpPr>
        <p:spPr>
          <a:xfrm rot="0" flipH="0" flipV="0">
            <a:off x="3014472" y="20832065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525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79" name="Picture 33179"/>
          <p:cNvPicPr>
            <a:picLocks noChangeAspect="0" noChangeArrowheads="1"/>
          </p:cNvPicPr>
          <p:nvPr/>
        </p:nvPicPr>
        <p:blipFill>
          <a:blip r:embed="rId331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9976" y="20819364"/>
            <a:ext cx="124460" cy="162559"/>
          </a:xfrm>
          <a:prstGeom prst="rect">
            <a:avLst/>
          </a:prstGeom>
          <a:noFill/>
          <a:extLst/>
        </p:spPr>
      </p:pic>
      <p:sp>
        <p:nvSpPr>
          <p:cNvPr id="33180" name="Freeform 33180"/>
          <p:cNvSpPr/>
          <p:nvPr/>
        </p:nvSpPr>
        <p:spPr>
          <a:xfrm rot="0" flipH="0" flipV="0">
            <a:off x="3220212" y="20832064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7874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270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731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779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049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176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30300"/>
                </a:lnTo>
                <a:lnTo>
                  <a:pt x="304800" y="11303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414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160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9906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81" name="Freeform 33181"/>
          <p:cNvSpPr/>
          <p:nvPr/>
        </p:nvSpPr>
        <p:spPr>
          <a:xfrm rot="0" flipH="0" flipV="0">
            <a:off x="3314700" y="20832065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7874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84200" y="7112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82" name="Freeform 33182"/>
          <p:cNvSpPr/>
          <p:nvPr/>
        </p:nvSpPr>
        <p:spPr>
          <a:xfrm rot="0" flipH="0" flipV="0">
            <a:off x="3409188" y="20832065"/>
            <a:ext cx="88391" cy="115823"/>
          </a:xfrm>
          <a:custGeom>
            <a:pathLst>
              <a:path w="736600" h="965200">
                <a:moveTo>
                  <a:pt x="533400" y="800100"/>
                </a:moveTo>
                <a:lnTo>
                  <a:pt x="177800" y="800100"/>
                </a:lnTo>
                <a:lnTo>
                  <a:pt x="1651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23900" y="63500"/>
                </a:lnTo>
                <a:lnTo>
                  <a:pt x="571500" y="685800"/>
                </a:lnTo>
                <a:lnTo>
                  <a:pt x="622300" y="685800"/>
                </a:lnTo>
                <a:lnTo>
                  <a:pt x="635000" y="685800"/>
                </a:lnTo>
                <a:lnTo>
                  <a:pt x="647700" y="698500"/>
                </a:lnTo>
                <a:lnTo>
                  <a:pt x="660400" y="698500"/>
                </a:lnTo>
                <a:lnTo>
                  <a:pt x="673100" y="711200"/>
                </a:lnTo>
                <a:lnTo>
                  <a:pt x="673100" y="723900"/>
                </a:lnTo>
                <a:lnTo>
                  <a:pt x="673100" y="736600"/>
                </a:lnTo>
                <a:lnTo>
                  <a:pt x="622300" y="927100"/>
                </a:lnTo>
                <a:lnTo>
                  <a:pt x="609600" y="939800"/>
                </a:lnTo>
                <a:lnTo>
                  <a:pt x="596900" y="952500"/>
                </a:lnTo>
                <a:lnTo>
                  <a:pt x="584200" y="965200"/>
                </a:lnTo>
                <a:lnTo>
                  <a:pt x="571500" y="965200"/>
                </a:lnTo>
                <a:lnTo>
                  <a:pt x="558800" y="965200"/>
                </a:lnTo>
                <a:lnTo>
                  <a:pt x="546100" y="965200"/>
                </a:lnTo>
                <a:lnTo>
                  <a:pt x="533400" y="952500"/>
                </a:lnTo>
                <a:lnTo>
                  <a:pt x="520700" y="952500"/>
                </a:lnTo>
                <a:lnTo>
                  <a:pt x="508000" y="939800"/>
                </a:lnTo>
                <a:lnTo>
                  <a:pt x="508000" y="914400"/>
                </a:lnTo>
                <a:lnTo>
                  <a:pt x="508000" y="889000"/>
                </a:lnTo>
                <a:lnTo>
                  <a:pt x="533400" y="800100"/>
                </a:lnTo>
                <a:close/>
                <a:moveTo>
                  <a:pt x="5334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83" name="Picture 33183"/>
          <p:cNvPicPr>
            <a:picLocks noChangeAspect="0" noChangeArrowheads="1"/>
          </p:cNvPicPr>
          <p:nvPr/>
        </p:nvPicPr>
        <p:blipFill>
          <a:blip r:embed="rId331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495548" y="20778217"/>
            <a:ext cx="149351" cy="164083"/>
          </a:xfrm>
          <a:prstGeom prst="rect">
            <a:avLst/>
          </a:prstGeom>
          <a:noFill/>
          <a:extLst/>
        </p:spPr>
      </p:pic>
      <p:sp>
        <p:nvSpPr>
          <p:cNvPr id="33184" name="Freeform 33184"/>
          <p:cNvSpPr/>
          <p:nvPr/>
        </p:nvSpPr>
        <p:spPr>
          <a:xfrm rot="0" flipH="0" flipV="0">
            <a:off x="3633215" y="20832064"/>
            <a:ext cx="91439" cy="96011"/>
          </a:xfrm>
          <a:custGeom>
            <a:pathLst>
              <a:path w="762000" h="800100">
                <a:moveTo>
                  <a:pt x="444500" y="406400"/>
                </a:move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68300" y="495300"/>
                </a:lnTo>
                <a:lnTo>
                  <a:pt x="101600" y="774700"/>
                </a:lnTo>
                <a:lnTo>
                  <a:pt x="76200" y="787400"/>
                </a:lnTo>
                <a:lnTo>
                  <a:pt x="63500" y="7874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06400" y="2921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88900"/>
                </a:lnTo>
                <a:lnTo>
                  <a:pt x="749300" y="88900"/>
                </a:lnTo>
                <a:lnTo>
                  <a:pt x="444500" y="406400"/>
                </a:lnTo>
                <a:close/>
                <a:moveTo>
                  <a:pt x="4445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85" name="Freeform 33185"/>
          <p:cNvSpPr/>
          <p:nvPr/>
        </p:nvSpPr>
        <p:spPr>
          <a:xfrm rot="0" flipH="0" flipV="0">
            <a:off x="3799331" y="20832065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747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86" name="Picture 33186"/>
          <p:cNvPicPr>
            <a:picLocks noChangeAspect="0" noChangeArrowheads="1"/>
          </p:cNvPicPr>
          <p:nvPr/>
        </p:nvPicPr>
        <p:blipFill>
          <a:blip r:embed="rId331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910075" y="20819364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3187" name="Freeform 33187"/>
          <p:cNvSpPr/>
          <p:nvPr/>
        </p:nvSpPr>
        <p:spPr>
          <a:xfrm rot="0" flipH="0" flipV="0">
            <a:off x="4098035" y="208320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88" name="Picture 33188"/>
          <p:cNvPicPr>
            <a:picLocks noChangeAspect="0" noChangeArrowheads="1"/>
          </p:cNvPicPr>
          <p:nvPr/>
        </p:nvPicPr>
        <p:blipFill>
          <a:blip r:embed="rId331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79823" y="20789900"/>
            <a:ext cx="341376" cy="152400"/>
          </a:xfrm>
          <a:prstGeom prst="rect">
            <a:avLst/>
          </a:prstGeom>
          <a:noFill/>
          <a:extLst/>
        </p:spPr>
      </p:pic>
      <p:sp>
        <p:nvSpPr>
          <p:cNvPr id="33189" name="Freeform 33189"/>
          <p:cNvSpPr/>
          <p:nvPr/>
        </p:nvSpPr>
        <p:spPr>
          <a:xfrm rot="0" flipH="0" flipV="0">
            <a:off x="4506467" y="20832064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90" name="Picture 33190"/>
          <p:cNvPicPr>
            <a:picLocks noChangeAspect="0" noChangeArrowheads="1"/>
          </p:cNvPicPr>
          <p:nvPr/>
        </p:nvPicPr>
        <p:blipFill>
          <a:blip r:embed="rId331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585208" y="20778217"/>
            <a:ext cx="71120" cy="162559"/>
          </a:xfrm>
          <a:prstGeom prst="rect">
            <a:avLst/>
          </a:prstGeom>
          <a:noFill/>
          <a:extLst/>
        </p:spPr>
      </p:pic>
      <p:sp>
        <p:nvSpPr>
          <p:cNvPr id="33191" name="Freeform 33191"/>
          <p:cNvSpPr/>
          <p:nvPr/>
        </p:nvSpPr>
        <p:spPr>
          <a:xfrm rot="0" flipH="0" flipV="0">
            <a:off x="4636007" y="20832065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03200"/>
                </a:lnTo>
                <a:lnTo>
                  <a:pt x="101600" y="190500"/>
                </a:lnTo>
                <a:lnTo>
                  <a:pt x="114300" y="165100"/>
                </a:lnTo>
                <a:lnTo>
                  <a:pt x="114300" y="152400"/>
                </a:lnTo>
                <a:lnTo>
                  <a:pt x="127000" y="127000"/>
                </a:lnTo>
                <a:lnTo>
                  <a:pt x="139700" y="114300"/>
                </a:lnTo>
                <a:lnTo>
                  <a:pt x="1397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39700"/>
                </a:lnTo>
                <a:lnTo>
                  <a:pt x="2413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406400" y="787400"/>
                </a:lnTo>
                <a:lnTo>
                  <a:pt x="381000" y="7874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92" name="Freeform 33192"/>
          <p:cNvSpPr/>
          <p:nvPr/>
        </p:nvSpPr>
        <p:spPr>
          <a:xfrm rot="0" flipH="0" flipV="0">
            <a:off x="4707635" y="20832065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747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93" name="Picture 33193"/>
          <p:cNvPicPr>
            <a:picLocks noChangeAspect="0" noChangeArrowheads="1"/>
          </p:cNvPicPr>
          <p:nvPr/>
        </p:nvPicPr>
        <p:blipFill>
          <a:blip r:embed="rId331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812283" y="20819364"/>
            <a:ext cx="103123" cy="121412"/>
          </a:xfrm>
          <a:prstGeom prst="rect">
            <a:avLst/>
          </a:prstGeom>
          <a:noFill/>
          <a:extLst/>
        </p:spPr>
      </p:pic>
      <p:sp>
        <p:nvSpPr>
          <p:cNvPr id="33194" name="Freeform 33194"/>
          <p:cNvSpPr/>
          <p:nvPr/>
        </p:nvSpPr>
        <p:spPr>
          <a:xfrm rot="0" flipH="0" flipV="0">
            <a:off x="4997195" y="20832065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03200"/>
                </a:lnTo>
                <a:lnTo>
                  <a:pt x="101600" y="190500"/>
                </a:lnTo>
                <a:lnTo>
                  <a:pt x="114300" y="165100"/>
                </a:lnTo>
                <a:lnTo>
                  <a:pt x="114300" y="152400"/>
                </a:lnTo>
                <a:lnTo>
                  <a:pt x="127000" y="127000"/>
                </a:lnTo>
                <a:lnTo>
                  <a:pt x="139700" y="114300"/>
                </a:lnTo>
                <a:lnTo>
                  <a:pt x="1397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03200" y="38100"/>
                </a:lnTo>
                <a:lnTo>
                  <a:pt x="2159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39700"/>
                </a:lnTo>
                <a:lnTo>
                  <a:pt x="2413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19100" y="723900"/>
                </a:lnTo>
                <a:lnTo>
                  <a:pt x="431800" y="736600"/>
                </a:lnTo>
                <a:lnTo>
                  <a:pt x="419100" y="7493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195" name="Freeform 33195"/>
          <p:cNvSpPr/>
          <p:nvPr/>
        </p:nvSpPr>
        <p:spPr>
          <a:xfrm rot="0" flipH="0" flipV="0">
            <a:off x="5068823" y="20832065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525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747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96" name="Picture 33196"/>
          <p:cNvPicPr>
            <a:picLocks noChangeAspect="0" noChangeArrowheads="1"/>
          </p:cNvPicPr>
          <p:nvPr/>
        </p:nvPicPr>
        <p:blipFill>
          <a:blip r:embed="rId331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162803" y="20819364"/>
            <a:ext cx="209296" cy="162559"/>
          </a:xfrm>
          <a:prstGeom prst="rect">
            <a:avLst/>
          </a:prstGeom>
          <a:noFill/>
          <a:extLst/>
        </p:spPr>
      </p:pic>
      <p:sp>
        <p:nvSpPr>
          <p:cNvPr id="33197" name="Freeform 33197"/>
          <p:cNvSpPr/>
          <p:nvPr/>
        </p:nvSpPr>
        <p:spPr>
          <a:xfrm rot="0" flipH="0" flipV="0">
            <a:off x="5367528" y="20832065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198" name="Picture 33198"/>
          <p:cNvPicPr>
            <a:picLocks noChangeAspect="0" noChangeArrowheads="1"/>
          </p:cNvPicPr>
          <p:nvPr/>
        </p:nvPicPr>
        <p:blipFill>
          <a:blip r:embed="rId331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450840" y="20789900"/>
            <a:ext cx="187959" cy="152400"/>
          </a:xfrm>
          <a:prstGeom prst="rect">
            <a:avLst/>
          </a:prstGeom>
          <a:noFill/>
          <a:extLst/>
        </p:spPr>
      </p:pic>
      <p:sp>
        <p:nvSpPr>
          <p:cNvPr id="33199" name="Freeform 33199"/>
          <p:cNvSpPr/>
          <p:nvPr/>
        </p:nvSpPr>
        <p:spPr>
          <a:xfrm rot="0" flipH="0" flipV="0">
            <a:off x="5638800" y="20832065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7874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36600" y="101600"/>
                </a:lnTo>
                <a:lnTo>
                  <a:pt x="406400" y="355600"/>
                </a:lnTo>
                <a:lnTo>
                  <a:pt x="571500" y="7112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46100" y="7874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00" name="Freeform 33200"/>
          <p:cNvSpPr/>
          <p:nvPr/>
        </p:nvSpPr>
        <p:spPr>
          <a:xfrm rot="0" flipH="0" flipV="0">
            <a:off x="5733288" y="208320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01" name="Freeform 33201"/>
          <p:cNvSpPr/>
          <p:nvPr/>
        </p:nvSpPr>
        <p:spPr>
          <a:xfrm rot="0" flipH="0" flipV="0">
            <a:off x="5818632" y="20906740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63500" y="1778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02" name="Freeform 33202"/>
          <p:cNvSpPr/>
          <p:nvPr/>
        </p:nvSpPr>
        <p:spPr>
          <a:xfrm rot="0" flipH="0" flipV="0">
            <a:off x="12080748" y="16680688"/>
            <a:ext cx="50291" cy="137159"/>
          </a:xfrm>
          <a:custGeom>
            <a:pathLst>
              <a:path w="419100" h="1143000">
                <a:moveTo>
                  <a:pt x="254000" y="203200"/>
                </a:moveTo>
                <a:lnTo>
                  <a:pt x="101600" y="330200"/>
                </a:lnTo>
                <a:lnTo>
                  <a:pt x="76200" y="3302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30200"/>
                </a:lnTo>
                <a:lnTo>
                  <a:pt x="25400" y="3175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79400"/>
                </a:lnTo>
                <a:lnTo>
                  <a:pt x="12700" y="254000"/>
                </a:lnTo>
                <a:lnTo>
                  <a:pt x="12700" y="241300"/>
                </a:lnTo>
                <a:lnTo>
                  <a:pt x="25400" y="241300"/>
                </a:lnTo>
                <a:lnTo>
                  <a:pt x="3302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12700"/>
                </a:lnTo>
                <a:lnTo>
                  <a:pt x="406400" y="25400"/>
                </a:lnTo>
                <a:lnTo>
                  <a:pt x="419100" y="38100"/>
                </a:lnTo>
                <a:lnTo>
                  <a:pt x="419100" y="50800"/>
                </a:lnTo>
                <a:lnTo>
                  <a:pt x="419100" y="63500"/>
                </a:lnTo>
                <a:lnTo>
                  <a:pt x="139700" y="1092200"/>
                </a:lnTo>
                <a:lnTo>
                  <a:pt x="127000" y="1117600"/>
                </a:lnTo>
                <a:lnTo>
                  <a:pt x="127000" y="1130300"/>
                </a:lnTo>
                <a:lnTo>
                  <a:pt x="114300" y="1130300"/>
                </a:lnTo>
                <a:lnTo>
                  <a:pt x="88900" y="1143000"/>
                </a:lnTo>
                <a:lnTo>
                  <a:pt x="63500" y="1130300"/>
                </a:lnTo>
                <a:lnTo>
                  <a:pt x="50800" y="1130300"/>
                </a:lnTo>
                <a:lnTo>
                  <a:pt x="38100" y="1117600"/>
                </a:lnTo>
                <a:lnTo>
                  <a:pt x="25400" y="1104900"/>
                </a:lnTo>
                <a:lnTo>
                  <a:pt x="25400" y="1092200"/>
                </a:lnTo>
                <a:lnTo>
                  <a:pt x="25400" y="1079500"/>
                </a:lnTo>
                <a:lnTo>
                  <a:pt x="25400" y="1066800"/>
                </a:lnTo>
                <a:lnTo>
                  <a:pt x="254000" y="203200"/>
                </a:lnTo>
                <a:close/>
                <a:moveTo>
                  <a:pt x="2540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03" name="Freeform 33203"/>
          <p:cNvSpPr/>
          <p:nvPr/>
        </p:nvSpPr>
        <p:spPr>
          <a:xfrm rot="0" flipH="0" flipV="0">
            <a:off x="12117324" y="16680688"/>
            <a:ext cx="97535" cy="137159"/>
          </a:xfrm>
          <a:custGeom>
            <a:pathLst>
              <a:path w="812800" h="1143000">
                <a:moveTo>
                  <a:pt x="622300" y="520700"/>
                </a:moveTo>
                <a:lnTo>
                  <a:pt x="635000" y="533400"/>
                </a:lnTo>
                <a:lnTo>
                  <a:pt x="647700" y="533400"/>
                </a:lnTo>
                <a:lnTo>
                  <a:pt x="647700" y="546100"/>
                </a:lnTo>
                <a:lnTo>
                  <a:pt x="660400" y="558800"/>
                </a:lnTo>
                <a:lnTo>
                  <a:pt x="673100" y="571500"/>
                </a:lnTo>
                <a:lnTo>
                  <a:pt x="673100" y="584200"/>
                </a:lnTo>
                <a:lnTo>
                  <a:pt x="685800" y="596900"/>
                </a:lnTo>
                <a:lnTo>
                  <a:pt x="685800" y="622300"/>
                </a:lnTo>
                <a:lnTo>
                  <a:pt x="685800" y="635000"/>
                </a:lnTo>
                <a:lnTo>
                  <a:pt x="685800" y="660400"/>
                </a:lnTo>
                <a:lnTo>
                  <a:pt x="685800" y="673100"/>
                </a:lnTo>
                <a:lnTo>
                  <a:pt x="685800" y="685800"/>
                </a:lnTo>
                <a:lnTo>
                  <a:pt x="685800" y="711200"/>
                </a:lnTo>
                <a:lnTo>
                  <a:pt x="685800" y="723900"/>
                </a:lnTo>
                <a:lnTo>
                  <a:pt x="685800" y="736600"/>
                </a:lnTo>
                <a:lnTo>
                  <a:pt x="647700" y="850900"/>
                </a:lnTo>
                <a:lnTo>
                  <a:pt x="647700" y="876300"/>
                </a:lnTo>
                <a:lnTo>
                  <a:pt x="635000" y="889000"/>
                </a:lnTo>
                <a:lnTo>
                  <a:pt x="635000" y="901700"/>
                </a:lnTo>
                <a:lnTo>
                  <a:pt x="622300" y="927100"/>
                </a:lnTo>
                <a:lnTo>
                  <a:pt x="622300" y="939800"/>
                </a:lnTo>
                <a:lnTo>
                  <a:pt x="609600" y="952500"/>
                </a:lnTo>
                <a:lnTo>
                  <a:pt x="596900" y="965200"/>
                </a:lnTo>
                <a:lnTo>
                  <a:pt x="596900" y="990600"/>
                </a:lnTo>
                <a:lnTo>
                  <a:pt x="584200" y="1003300"/>
                </a:lnTo>
                <a:lnTo>
                  <a:pt x="571500" y="1016000"/>
                </a:lnTo>
                <a:lnTo>
                  <a:pt x="558800" y="1028700"/>
                </a:lnTo>
                <a:lnTo>
                  <a:pt x="546100" y="1041400"/>
                </a:lnTo>
                <a:lnTo>
                  <a:pt x="546100" y="1054100"/>
                </a:lnTo>
                <a:lnTo>
                  <a:pt x="533400" y="1054100"/>
                </a:lnTo>
                <a:lnTo>
                  <a:pt x="520700" y="1066800"/>
                </a:lnTo>
                <a:lnTo>
                  <a:pt x="508000" y="1079500"/>
                </a:lnTo>
                <a:lnTo>
                  <a:pt x="4953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30200" y="1130300"/>
                </a:lnTo>
                <a:lnTo>
                  <a:pt x="317500" y="11303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77900"/>
                </a:lnTo>
                <a:lnTo>
                  <a:pt x="457200" y="965200"/>
                </a:lnTo>
                <a:lnTo>
                  <a:pt x="469900" y="952500"/>
                </a:lnTo>
                <a:lnTo>
                  <a:pt x="482600" y="939800"/>
                </a:lnTo>
                <a:lnTo>
                  <a:pt x="495300" y="927100"/>
                </a:lnTo>
                <a:lnTo>
                  <a:pt x="508000" y="914400"/>
                </a:lnTo>
                <a:lnTo>
                  <a:pt x="520700" y="889000"/>
                </a:lnTo>
                <a:lnTo>
                  <a:pt x="520700" y="876300"/>
                </a:lnTo>
                <a:lnTo>
                  <a:pt x="533400" y="863600"/>
                </a:lnTo>
                <a:lnTo>
                  <a:pt x="533400" y="850900"/>
                </a:lnTo>
                <a:lnTo>
                  <a:pt x="558800" y="736600"/>
                </a:lnTo>
                <a:lnTo>
                  <a:pt x="571500" y="723900"/>
                </a:lnTo>
                <a:lnTo>
                  <a:pt x="571500" y="698500"/>
                </a:lnTo>
                <a:lnTo>
                  <a:pt x="571500" y="685800"/>
                </a:lnTo>
                <a:lnTo>
                  <a:pt x="571500" y="673100"/>
                </a:lnTo>
                <a:lnTo>
                  <a:pt x="571500" y="660400"/>
                </a:lnTo>
                <a:lnTo>
                  <a:pt x="571500" y="647700"/>
                </a:lnTo>
                <a:lnTo>
                  <a:pt x="558800" y="635000"/>
                </a:lnTo>
                <a:lnTo>
                  <a:pt x="558800" y="622300"/>
                </a:lnTo>
                <a:lnTo>
                  <a:pt x="546100" y="609600"/>
                </a:lnTo>
                <a:lnTo>
                  <a:pt x="546100" y="596900"/>
                </a:lnTo>
                <a:lnTo>
                  <a:pt x="533400" y="584200"/>
                </a:lnTo>
                <a:lnTo>
                  <a:pt x="520700" y="584200"/>
                </a:lnTo>
                <a:lnTo>
                  <a:pt x="495300" y="571500"/>
                </a:lnTo>
                <a:lnTo>
                  <a:pt x="482600" y="571500"/>
                </a:lnTo>
                <a:lnTo>
                  <a:pt x="469900" y="571500"/>
                </a:lnTo>
                <a:lnTo>
                  <a:pt x="444500" y="571500"/>
                </a:lnTo>
                <a:lnTo>
                  <a:pt x="431800" y="571500"/>
                </a:lnTo>
                <a:lnTo>
                  <a:pt x="330200" y="571500"/>
                </a:lnTo>
                <a:lnTo>
                  <a:pt x="304800" y="571500"/>
                </a:lnTo>
                <a:lnTo>
                  <a:pt x="292100" y="558800"/>
                </a:lnTo>
                <a:lnTo>
                  <a:pt x="279400" y="546100"/>
                </a:lnTo>
                <a:lnTo>
                  <a:pt x="266700" y="520700"/>
                </a:lnTo>
                <a:lnTo>
                  <a:pt x="266700" y="508000"/>
                </a:lnTo>
                <a:lnTo>
                  <a:pt x="266700" y="495300"/>
                </a:lnTo>
                <a:lnTo>
                  <a:pt x="279400" y="482600"/>
                </a:lnTo>
                <a:lnTo>
                  <a:pt x="292100" y="469900"/>
                </a:lnTo>
                <a:lnTo>
                  <a:pt x="292100" y="457200"/>
                </a:lnTo>
                <a:lnTo>
                  <a:pt x="317500" y="457200"/>
                </a:lnTo>
                <a:lnTo>
                  <a:pt x="330200" y="457200"/>
                </a:lnTo>
                <a:lnTo>
                  <a:pt x="457200" y="457200"/>
                </a:lnTo>
                <a:lnTo>
                  <a:pt x="482600" y="457200"/>
                </a:lnTo>
                <a:lnTo>
                  <a:pt x="495300" y="444500"/>
                </a:lnTo>
                <a:lnTo>
                  <a:pt x="508000" y="444500"/>
                </a:lnTo>
                <a:lnTo>
                  <a:pt x="533400" y="444500"/>
                </a:lnTo>
                <a:lnTo>
                  <a:pt x="546100" y="431800"/>
                </a:lnTo>
                <a:lnTo>
                  <a:pt x="558800" y="431800"/>
                </a:lnTo>
                <a:lnTo>
                  <a:pt x="571500" y="419100"/>
                </a:lnTo>
                <a:lnTo>
                  <a:pt x="584200" y="419100"/>
                </a:lnTo>
                <a:lnTo>
                  <a:pt x="596900" y="406400"/>
                </a:lnTo>
                <a:lnTo>
                  <a:pt x="609600" y="393700"/>
                </a:lnTo>
                <a:lnTo>
                  <a:pt x="622300" y="381000"/>
                </a:lnTo>
                <a:lnTo>
                  <a:pt x="635000" y="368300"/>
                </a:lnTo>
                <a:lnTo>
                  <a:pt x="647700" y="355600"/>
                </a:lnTo>
                <a:lnTo>
                  <a:pt x="660400" y="342900"/>
                </a:lnTo>
                <a:lnTo>
                  <a:pt x="673100" y="317500"/>
                </a:lnTo>
                <a:lnTo>
                  <a:pt x="673100" y="304800"/>
                </a:lnTo>
                <a:lnTo>
                  <a:pt x="685800" y="2921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85800" y="241300"/>
                </a:lnTo>
                <a:lnTo>
                  <a:pt x="685800" y="228600"/>
                </a:lnTo>
                <a:lnTo>
                  <a:pt x="685800" y="215900"/>
                </a:lnTo>
                <a:lnTo>
                  <a:pt x="685800" y="190500"/>
                </a:lnTo>
                <a:lnTo>
                  <a:pt x="685800" y="177800"/>
                </a:lnTo>
                <a:lnTo>
                  <a:pt x="685800" y="165100"/>
                </a:lnTo>
                <a:lnTo>
                  <a:pt x="673100" y="152400"/>
                </a:lnTo>
                <a:lnTo>
                  <a:pt x="660400" y="152400"/>
                </a:lnTo>
                <a:lnTo>
                  <a:pt x="647700" y="139700"/>
                </a:lnTo>
                <a:lnTo>
                  <a:pt x="647700" y="127000"/>
                </a:lnTo>
                <a:lnTo>
                  <a:pt x="622300" y="127000"/>
                </a:lnTo>
                <a:lnTo>
                  <a:pt x="609600" y="1143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01600"/>
                </a:lnTo>
                <a:lnTo>
                  <a:pt x="292100" y="88900"/>
                </a:lnTo>
                <a:lnTo>
                  <a:pt x="279400" y="88900"/>
                </a:lnTo>
                <a:lnTo>
                  <a:pt x="279400" y="63500"/>
                </a:lnTo>
                <a:lnTo>
                  <a:pt x="279400" y="50800"/>
                </a:lnTo>
                <a:lnTo>
                  <a:pt x="279400" y="381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0"/>
                </a:lnTo>
                <a:lnTo>
                  <a:pt x="635000" y="0"/>
                </a:lnTo>
                <a:lnTo>
                  <a:pt x="647700" y="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493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74700" y="101600"/>
                </a:lnTo>
                <a:lnTo>
                  <a:pt x="787400" y="114300"/>
                </a:lnTo>
                <a:lnTo>
                  <a:pt x="787400" y="127000"/>
                </a:lnTo>
                <a:lnTo>
                  <a:pt x="800100" y="152400"/>
                </a:lnTo>
                <a:lnTo>
                  <a:pt x="800100" y="165100"/>
                </a:lnTo>
                <a:lnTo>
                  <a:pt x="800100" y="177800"/>
                </a:lnTo>
                <a:lnTo>
                  <a:pt x="812800" y="203200"/>
                </a:lnTo>
                <a:lnTo>
                  <a:pt x="812800" y="215900"/>
                </a:lnTo>
                <a:lnTo>
                  <a:pt x="812800" y="228600"/>
                </a:lnTo>
                <a:lnTo>
                  <a:pt x="812800" y="241300"/>
                </a:lnTo>
                <a:lnTo>
                  <a:pt x="812800" y="266700"/>
                </a:lnTo>
                <a:lnTo>
                  <a:pt x="800100" y="279400"/>
                </a:lnTo>
                <a:lnTo>
                  <a:pt x="800100" y="304800"/>
                </a:lnTo>
                <a:lnTo>
                  <a:pt x="787400" y="317500"/>
                </a:lnTo>
                <a:lnTo>
                  <a:pt x="787400" y="342900"/>
                </a:lnTo>
                <a:lnTo>
                  <a:pt x="774700" y="355600"/>
                </a:lnTo>
                <a:lnTo>
                  <a:pt x="774700" y="368300"/>
                </a:lnTo>
                <a:lnTo>
                  <a:pt x="762000" y="393700"/>
                </a:lnTo>
                <a:lnTo>
                  <a:pt x="749300" y="406400"/>
                </a:lnTo>
                <a:lnTo>
                  <a:pt x="749300" y="419100"/>
                </a:lnTo>
                <a:lnTo>
                  <a:pt x="736600" y="431800"/>
                </a:lnTo>
                <a:lnTo>
                  <a:pt x="723900" y="444500"/>
                </a:lnTo>
                <a:lnTo>
                  <a:pt x="711200" y="457200"/>
                </a:lnTo>
                <a:lnTo>
                  <a:pt x="698500" y="469900"/>
                </a:lnTo>
                <a:lnTo>
                  <a:pt x="685800" y="482600"/>
                </a:lnTo>
                <a:lnTo>
                  <a:pt x="673100" y="495300"/>
                </a:lnTo>
                <a:lnTo>
                  <a:pt x="660400" y="508000"/>
                </a:lnTo>
                <a:lnTo>
                  <a:pt x="635000" y="508000"/>
                </a:lnTo>
                <a:lnTo>
                  <a:pt x="622300" y="520700"/>
                </a:lnTo>
                <a:close/>
                <a:moveTo>
                  <a:pt x="622300" y="520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04" name="Freeform 33204"/>
          <p:cNvSpPr/>
          <p:nvPr/>
        </p:nvSpPr>
        <p:spPr>
          <a:xfrm rot="0" flipH="0" flipV="0">
            <a:off x="12207240" y="16796512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14300" y="152400"/>
                </a:lnTo>
                <a:lnTo>
                  <a:pt x="101600" y="165100"/>
                </a:lnTo>
                <a:lnTo>
                  <a:pt x="88900" y="165100"/>
                </a:lnTo>
                <a:lnTo>
                  <a:pt x="76200" y="177800"/>
                </a:lnTo>
                <a:lnTo>
                  <a:pt x="63500" y="1778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05" name="Freeform 33205"/>
          <p:cNvSpPr/>
          <p:nvPr/>
        </p:nvSpPr>
        <p:spPr>
          <a:xfrm rot="0" flipH="0" flipV="0">
            <a:off x="12316968" y="16680689"/>
            <a:ext cx="117347" cy="137159"/>
          </a:xfrm>
          <a:custGeom>
            <a:pathLst>
              <a:path w="977900" h="1143000">
                <a:moveTo>
                  <a:pt x="977900" y="63500"/>
                </a:moveTo>
                <a:lnTo>
                  <a:pt x="711200" y="1092200"/>
                </a:lnTo>
                <a:lnTo>
                  <a:pt x="698500" y="1117600"/>
                </a:lnTo>
                <a:lnTo>
                  <a:pt x="685800" y="1130300"/>
                </a:lnTo>
                <a:lnTo>
                  <a:pt x="673100" y="1130300"/>
                </a:lnTo>
                <a:lnTo>
                  <a:pt x="660400" y="1143000"/>
                </a:lnTo>
                <a:lnTo>
                  <a:pt x="647700" y="1143000"/>
                </a:lnTo>
                <a:lnTo>
                  <a:pt x="635000" y="1130300"/>
                </a:lnTo>
                <a:lnTo>
                  <a:pt x="622300" y="1130300"/>
                </a:lnTo>
                <a:lnTo>
                  <a:pt x="609600" y="1117600"/>
                </a:lnTo>
                <a:lnTo>
                  <a:pt x="596900" y="1104900"/>
                </a:lnTo>
                <a:lnTo>
                  <a:pt x="596900" y="1092200"/>
                </a:lnTo>
                <a:lnTo>
                  <a:pt x="596900" y="1079500"/>
                </a:lnTo>
                <a:lnTo>
                  <a:pt x="596900" y="1066800"/>
                </a:lnTo>
                <a:lnTo>
                  <a:pt x="723900" y="571500"/>
                </a:lnTo>
                <a:lnTo>
                  <a:pt x="254000" y="571500"/>
                </a:lnTo>
                <a:lnTo>
                  <a:pt x="114300" y="1092200"/>
                </a:lnTo>
                <a:lnTo>
                  <a:pt x="101600" y="1117600"/>
                </a:lnTo>
                <a:lnTo>
                  <a:pt x="101600" y="1130300"/>
                </a:lnTo>
                <a:lnTo>
                  <a:pt x="88900" y="1130300"/>
                </a:lnTo>
                <a:lnTo>
                  <a:pt x="635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254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81000" y="12700"/>
                </a:lnTo>
                <a:lnTo>
                  <a:pt x="381000" y="25400"/>
                </a:lnTo>
                <a:lnTo>
                  <a:pt x="393700" y="38100"/>
                </a:lnTo>
                <a:lnTo>
                  <a:pt x="393700" y="50800"/>
                </a:lnTo>
                <a:lnTo>
                  <a:pt x="393700" y="63500"/>
                </a:lnTo>
                <a:lnTo>
                  <a:pt x="292100" y="457200"/>
                </a:lnTo>
                <a:lnTo>
                  <a:pt x="762000" y="457200"/>
                </a:lnTo>
                <a:lnTo>
                  <a:pt x="876300" y="38100"/>
                </a:lnTo>
                <a:lnTo>
                  <a:pt x="876300" y="25400"/>
                </a:lnTo>
                <a:lnTo>
                  <a:pt x="889000" y="12700"/>
                </a:lnTo>
                <a:lnTo>
                  <a:pt x="901700" y="0"/>
                </a:lnTo>
                <a:lnTo>
                  <a:pt x="914400" y="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12700"/>
                </a:lnTo>
                <a:lnTo>
                  <a:pt x="977900" y="25400"/>
                </a:lnTo>
                <a:lnTo>
                  <a:pt x="977900" y="38100"/>
                </a:lnTo>
                <a:lnTo>
                  <a:pt x="977900" y="50800"/>
                </a:lnTo>
                <a:lnTo>
                  <a:pt x="977900" y="63500"/>
                </a:lnTo>
                <a:close/>
                <a:moveTo>
                  <a:pt x="977900" y="635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06" name="Picture 33206"/>
          <p:cNvPicPr>
            <a:picLocks noChangeAspect="0" noChangeArrowheads="1"/>
          </p:cNvPicPr>
          <p:nvPr/>
        </p:nvPicPr>
        <p:blipFill>
          <a:blip r:embed="rId332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413996" y="16709136"/>
            <a:ext cx="113791" cy="121411"/>
          </a:xfrm>
          <a:prstGeom prst="rect">
            <a:avLst/>
          </a:prstGeom>
          <a:noFill/>
          <a:extLst/>
        </p:spPr>
      </p:pic>
      <p:pic>
        <p:nvPicPr>
          <p:cNvPr id="33207" name="Picture 33207"/>
          <p:cNvPicPr>
            <a:picLocks noChangeAspect="0" noChangeArrowheads="1"/>
          </p:cNvPicPr>
          <p:nvPr/>
        </p:nvPicPr>
        <p:blipFill>
          <a:blip r:embed="rId332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595352" y="16667989"/>
            <a:ext cx="122935" cy="162559"/>
          </a:xfrm>
          <a:prstGeom prst="rect">
            <a:avLst/>
          </a:prstGeom>
          <a:noFill/>
          <a:extLst/>
        </p:spPr>
      </p:pic>
      <p:sp>
        <p:nvSpPr>
          <p:cNvPr id="33208" name="Freeform 33208"/>
          <p:cNvSpPr/>
          <p:nvPr/>
        </p:nvSpPr>
        <p:spPr>
          <a:xfrm rot="0" flipH="0" flipV="0">
            <a:off x="12688824" y="16721837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270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76200" y="6477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731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779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049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303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9906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09" name="Picture 33209"/>
          <p:cNvPicPr>
            <a:picLocks noChangeAspect="0" noChangeArrowheads="1"/>
          </p:cNvPicPr>
          <p:nvPr/>
        </p:nvPicPr>
        <p:blipFill>
          <a:blip r:embed="rId332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76707" y="16667989"/>
            <a:ext cx="118364" cy="162559"/>
          </a:xfrm>
          <a:prstGeom prst="rect">
            <a:avLst/>
          </a:prstGeom>
          <a:noFill/>
          <a:extLst/>
        </p:spPr>
      </p:pic>
      <p:sp>
        <p:nvSpPr>
          <p:cNvPr id="33210" name="Freeform 33210"/>
          <p:cNvSpPr/>
          <p:nvPr/>
        </p:nvSpPr>
        <p:spPr>
          <a:xfrm rot="0" flipH="0" flipV="0">
            <a:off x="12873227" y="16721837"/>
            <a:ext cx="106679" cy="96011"/>
          </a:xfrm>
          <a:custGeom>
            <a:pathLst>
              <a:path w="889000" h="800100">
                <a:moveTo>
                  <a:pt x="723900" y="2159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445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393700" y="419100"/>
                </a:lnTo>
                <a:lnTo>
                  <a:pt x="254000" y="1905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7874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96900" y="723900"/>
                </a:lnTo>
                <a:lnTo>
                  <a:pt x="723900" y="215900"/>
                </a:lnTo>
                <a:close/>
                <a:moveTo>
                  <a:pt x="7239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11" name="Picture 33211"/>
          <p:cNvPicPr>
            <a:picLocks noChangeAspect="0" noChangeArrowheads="1"/>
          </p:cNvPicPr>
          <p:nvPr/>
        </p:nvPicPr>
        <p:blipFill>
          <a:blip r:embed="rId332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968731" y="16675100"/>
            <a:ext cx="391668" cy="165100"/>
          </a:xfrm>
          <a:prstGeom prst="rect">
            <a:avLst/>
          </a:prstGeom>
          <a:noFill/>
          <a:extLst/>
        </p:spPr>
      </p:pic>
      <p:sp>
        <p:nvSpPr>
          <p:cNvPr id="33212" name="Freeform 33212"/>
          <p:cNvSpPr/>
          <p:nvPr/>
        </p:nvSpPr>
        <p:spPr>
          <a:xfrm rot="0" flipH="0" flipV="0">
            <a:off x="13367004" y="16721837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13" name="Freeform 33213"/>
          <p:cNvSpPr/>
          <p:nvPr/>
        </p:nvSpPr>
        <p:spPr>
          <a:xfrm rot="0" flipH="0" flipV="0">
            <a:off x="13472159" y="16721837"/>
            <a:ext cx="77723" cy="96011"/>
          </a:xfrm>
          <a:custGeom>
            <a:pathLst>
              <a:path w="647700" h="800100">
                <a:moveTo>
                  <a:pt x="457200" y="7493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419100" y="457200"/>
                </a:lnTo>
                <a:lnTo>
                  <a:pt x="190500" y="457200"/>
                </a:lnTo>
                <a:lnTo>
                  <a:pt x="165100" y="457200"/>
                </a:lnTo>
                <a:lnTo>
                  <a:pt x="152400" y="444500"/>
                </a:lnTo>
                <a:lnTo>
                  <a:pt x="139700" y="444500"/>
                </a:lnTo>
                <a:lnTo>
                  <a:pt x="114300" y="444500"/>
                </a:lnTo>
                <a:lnTo>
                  <a:pt x="101600" y="431800"/>
                </a:lnTo>
                <a:lnTo>
                  <a:pt x="88900" y="4191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63500" y="393700"/>
                </a:lnTo>
                <a:lnTo>
                  <a:pt x="50800" y="381000"/>
                </a:lnTo>
                <a:lnTo>
                  <a:pt x="38100" y="368300"/>
                </a:lnTo>
                <a:lnTo>
                  <a:pt x="25400" y="355600"/>
                </a:lnTo>
                <a:lnTo>
                  <a:pt x="12700" y="342900"/>
                </a:lnTo>
                <a:lnTo>
                  <a:pt x="12700" y="330200"/>
                </a:lnTo>
                <a:lnTo>
                  <a:pt x="1270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54000"/>
                </a:lnTo>
                <a:lnTo>
                  <a:pt x="12700" y="241300"/>
                </a:lnTo>
                <a:lnTo>
                  <a:pt x="12700" y="228600"/>
                </a:lnTo>
                <a:lnTo>
                  <a:pt x="635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52400" y="0"/>
                </a:lnTo>
                <a:lnTo>
                  <a:pt x="1651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77800" y="50800"/>
                </a:lnTo>
                <a:lnTo>
                  <a:pt x="165100" y="63500"/>
                </a:lnTo>
                <a:lnTo>
                  <a:pt x="127000" y="228600"/>
                </a:lnTo>
                <a:lnTo>
                  <a:pt x="127000" y="2413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27000" y="279400"/>
                </a:lnTo>
                <a:lnTo>
                  <a:pt x="127000" y="292100"/>
                </a:lnTo>
                <a:lnTo>
                  <a:pt x="139700" y="3048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30200"/>
                </a:lnTo>
                <a:lnTo>
                  <a:pt x="190500" y="3302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457200" y="749300"/>
                </a:lnTo>
                <a:close/>
                <a:moveTo>
                  <a:pt x="4572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14" name="Freeform 33214"/>
          <p:cNvSpPr/>
          <p:nvPr/>
        </p:nvSpPr>
        <p:spPr>
          <a:xfrm rot="0" flipH="0" flipV="0">
            <a:off x="13551408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58800" y="736600"/>
                </a:lnTo>
                <a:lnTo>
                  <a:pt x="546100" y="749300"/>
                </a:lnTo>
                <a:lnTo>
                  <a:pt x="546100" y="7747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63500" y="7366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15" name="Freeform 33215"/>
          <p:cNvSpPr/>
          <p:nvPr/>
        </p:nvSpPr>
        <p:spPr>
          <a:xfrm rot="0" flipH="0" flipV="0">
            <a:off x="13638276" y="16721837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71500" y="7112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16" name="Freeform 33216"/>
          <p:cNvSpPr/>
          <p:nvPr/>
        </p:nvSpPr>
        <p:spPr>
          <a:xfrm rot="0" flipH="0" flipV="0">
            <a:off x="13805915" y="16721836"/>
            <a:ext cx="79247" cy="96011"/>
          </a:xfrm>
          <a:custGeom>
            <a:pathLst>
              <a:path w="660400" h="800100">
                <a:moveTo>
                  <a:pt x="25400" y="723900"/>
                </a:move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25400" y="6350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65100" y="6604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032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31800" y="4699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445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30200"/>
                </a:lnTo>
                <a:lnTo>
                  <a:pt x="4318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334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52400"/>
                </a:lnTo>
                <a:lnTo>
                  <a:pt x="2159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52400" y="1143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15900"/>
                </a:lnTo>
                <a:lnTo>
                  <a:pt x="647700" y="228600"/>
                </a:lnTo>
                <a:lnTo>
                  <a:pt x="647700" y="241300"/>
                </a:lnTo>
                <a:lnTo>
                  <a:pt x="635000" y="266700"/>
                </a:lnTo>
                <a:lnTo>
                  <a:pt x="635000" y="279400"/>
                </a:lnTo>
                <a:lnTo>
                  <a:pt x="622300" y="292100"/>
                </a:lnTo>
                <a:lnTo>
                  <a:pt x="6096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58800" y="4445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71500" y="495300"/>
                </a:lnTo>
                <a:lnTo>
                  <a:pt x="571500" y="520700"/>
                </a:lnTo>
                <a:lnTo>
                  <a:pt x="571500" y="533400"/>
                </a:lnTo>
                <a:lnTo>
                  <a:pt x="558800" y="546100"/>
                </a:lnTo>
                <a:lnTo>
                  <a:pt x="558800" y="571500"/>
                </a:lnTo>
                <a:lnTo>
                  <a:pt x="558800" y="584200"/>
                </a:lnTo>
                <a:lnTo>
                  <a:pt x="546100" y="609600"/>
                </a:lnTo>
                <a:lnTo>
                  <a:pt x="546100" y="622300"/>
                </a:lnTo>
                <a:lnTo>
                  <a:pt x="533400" y="6350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366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17500" y="787400"/>
                </a:lnTo>
                <a:lnTo>
                  <a:pt x="304800" y="7874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74700"/>
                </a:lnTo>
                <a:lnTo>
                  <a:pt x="1016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17" name="Picture 33217"/>
          <p:cNvPicPr>
            <a:picLocks noChangeAspect="0" noChangeArrowheads="1"/>
          </p:cNvPicPr>
          <p:nvPr/>
        </p:nvPicPr>
        <p:blipFill>
          <a:blip r:embed="rId332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878559" y="16675100"/>
            <a:ext cx="472440" cy="203200"/>
          </a:xfrm>
          <a:prstGeom prst="rect">
            <a:avLst/>
          </a:prstGeom>
          <a:noFill/>
          <a:extLst/>
        </p:spPr>
      </p:pic>
      <p:sp>
        <p:nvSpPr>
          <p:cNvPr id="33218" name="Freeform 33218"/>
          <p:cNvSpPr/>
          <p:nvPr/>
        </p:nvSpPr>
        <p:spPr>
          <a:xfrm rot="0" flipH="0" flipV="0">
            <a:off x="14353031" y="16721837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19" name="Picture 33219"/>
          <p:cNvPicPr>
            <a:picLocks noChangeAspect="0" noChangeArrowheads="1"/>
          </p:cNvPicPr>
          <p:nvPr/>
        </p:nvPicPr>
        <p:blipFill>
          <a:blip r:embed="rId332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430247" y="16709136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3220" name="Freeform 33220"/>
          <p:cNvSpPr/>
          <p:nvPr/>
        </p:nvSpPr>
        <p:spPr>
          <a:xfrm rot="0" flipH="0" flipV="0">
            <a:off x="14537435" y="16721837"/>
            <a:ext cx="88391" cy="96011"/>
          </a:xfrm>
          <a:custGeom>
            <a:pathLst>
              <a:path w="736600" h="800100">
                <a:moveTo>
                  <a:pt x="165100" y="457200"/>
                </a:move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95300" y="685800"/>
                </a:lnTo>
                <a:lnTo>
                  <a:pt x="520700" y="685800"/>
                </a:lnTo>
                <a:lnTo>
                  <a:pt x="533400" y="685800"/>
                </a:lnTo>
                <a:lnTo>
                  <a:pt x="546100" y="698500"/>
                </a:lnTo>
                <a:lnTo>
                  <a:pt x="546100" y="711200"/>
                </a:lnTo>
                <a:lnTo>
                  <a:pt x="558800" y="723900"/>
                </a:lnTo>
                <a:lnTo>
                  <a:pt x="558800" y="736600"/>
                </a:lnTo>
                <a:lnTo>
                  <a:pt x="546100" y="7493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03200"/>
                </a:lnTo>
                <a:lnTo>
                  <a:pt x="114300" y="190500"/>
                </a:lnTo>
                <a:lnTo>
                  <a:pt x="127000" y="1651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4064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736600" y="88900"/>
                </a:lnTo>
                <a:lnTo>
                  <a:pt x="723900" y="101600"/>
                </a:lnTo>
                <a:lnTo>
                  <a:pt x="711200" y="101600"/>
                </a:lnTo>
                <a:lnTo>
                  <a:pt x="698500" y="114300"/>
                </a:lnTo>
                <a:lnTo>
                  <a:pt x="685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90500" y="342900"/>
                </a:lnTo>
                <a:lnTo>
                  <a:pt x="469900" y="342900"/>
                </a:lnTo>
                <a:lnTo>
                  <a:pt x="482600" y="342900"/>
                </a:lnTo>
                <a:lnTo>
                  <a:pt x="508000" y="342900"/>
                </a:lnTo>
                <a:lnTo>
                  <a:pt x="508000" y="355600"/>
                </a:lnTo>
                <a:lnTo>
                  <a:pt x="520700" y="368300"/>
                </a:lnTo>
                <a:lnTo>
                  <a:pt x="520700" y="3810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20700" y="431800"/>
                </a:lnTo>
                <a:lnTo>
                  <a:pt x="508000" y="431800"/>
                </a:lnTo>
                <a:lnTo>
                  <a:pt x="495300" y="444500"/>
                </a:lnTo>
                <a:lnTo>
                  <a:pt x="482600" y="444500"/>
                </a:lnTo>
                <a:lnTo>
                  <a:pt x="469900" y="457200"/>
                </a:lnTo>
                <a:lnTo>
                  <a:pt x="165100" y="457200"/>
                </a:lnTo>
                <a:close/>
                <a:moveTo>
                  <a:pt x="165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21" name="Freeform 33221"/>
          <p:cNvSpPr/>
          <p:nvPr/>
        </p:nvSpPr>
        <p:spPr>
          <a:xfrm rot="0" flipH="0" flipV="0">
            <a:off x="14624303" y="16721837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22" name="Picture 33222"/>
          <p:cNvPicPr>
            <a:picLocks noChangeAspect="0" noChangeArrowheads="1"/>
          </p:cNvPicPr>
          <p:nvPr/>
        </p:nvPicPr>
        <p:blipFill>
          <a:blip r:embed="rId332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728952" y="16709136"/>
            <a:ext cx="103123" cy="121411"/>
          </a:xfrm>
          <a:prstGeom prst="rect">
            <a:avLst/>
          </a:prstGeom>
          <a:noFill/>
          <a:extLst/>
        </p:spPr>
      </p:pic>
      <p:sp>
        <p:nvSpPr>
          <p:cNvPr id="33223" name="Freeform 33223"/>
          <p:cNvSpPr/>
          <p:nvPr/>
        </p:nvSpPr>
        <p:spPr>
          <a:xfrm rot="0" flipH="0" flipV="0">
            <a:off x="14837664" y="16721836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03200"/>
                </a:lnTo>
                <a:lnTo>
                  <a:pt x="1016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39700"/>
                </a:lnTo>
                <a:lnTo>
                  <a:pt x="2413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81000" y="7874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24" name="Picture 33224"/>
          <p:cNvPicPr>
            <a:picLocks noChangeAspect="0" noChangeArrowheads="1"/>
          </p:cNvPicPr>
          <p:nvPr/>
        </p:nvPicPr>
        <p:blipFill>
          <a:blip r:embed="rId332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896593" y="16709136"/>
            <a:ext cx="116839" cy="121411"/>
          </a:xfrm>
          <a:prstGeom prst="rect">
            <a:avLst/>
          </a:prstGeom>
          <a:noFill/>
          <a:extLst/>
        </p:spPr>
      </p:pic>
      <p:sp>
        <p:nvSpPr>
          <p:cNvPr id="33225" name="Freeform 33225"/>
          <p:cNvSpPr/>
          <p:nvPr/>
        </p:nvSpPr>
        <p:spPr>
          <a:xfrm rot="0" flipH="0" flipV="0">
            <a:off x="15075407" y="16721837"/>
            <a:ext cx="88391" cy="96011"/>
          </a:xfrm>
          <a:custGeom>
            <a:pathLst>
              <a:path w="7366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26" name="Picture 33226"/>
          <p:cNvPicPr>
            <a:picLocks noChangeAspect="0" noChangeArrowheads="1"/>
          </p:cNvPicPr>
          <p:nvPr/>
        </p:nvPicPr>
        <p:blipFill>
          <a:blip r:embed="rId332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141956" y="16709137"/>
            <a:ext cx="124460" cy="162559"/>
          </a:xfrm>
          <a:prstGeom prst="rect">
            <a:avLst/>
          </a:prstGeom>
          <a:noFill/>
          <a:extLst/>
        </p:spPr>
      </p:pic>
      <p:sp>
        <p:nvSpPr>
          <p:cNvPr id="33227" name="Freeform 33227"/>
          <p:cNvSpPr/>
          <p:nvPr/>
        </p:nvSpPr>
        <p:spPr>
          <a:xfrm rot="0" flipH="0" flipV="0">
            <a:off x="15259811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58800" y="736600"/>
                </a:lnTo>
                <a:lnTo>
                  <a:pt x="546100" y="749300"/>
                </a:lnTo>
                <a:lnTo>
                  <a:pt x="546100" y="7747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63500" y="7366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28" name="Picture 33228"/>
          <p:cNvPicPr>
            <a:picLocks noChangeAspect="0" noChangeArrowheads="1"/>
          </p:cNvPicPr>
          <p:nvPr/>
        </p:nvPicPr>
        <p:blipFill>
          <a:blip r:embed="rId332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338552" y="16667989"/>
            <a:ext cx="112267" cy="162560"/>
          </a:xfrm>
          <a:prstGeom prst="rect">
            <a:avLst/>
          </a:prstGeom>
          <a:noFill/>
          <a:extLst/>
        </p:spPr>
      </p:pic>
      <p:sp>
        <p:nvSpPr>
          <p:cNvPr id="33229" name="Freeform 33229"/>
          <p:cNvSpPr/>
          <p:nvPr/>
        </p:nvSpPr>
        <p:spPr>
          <a:xfrm rot="0" flipH="0" flipV="0">
            <a:off x="15436595" y="16721837"/>
            <a:ext cx="106679" cy="96011"/>
          </a:xfrm>
          <a:custGeom>
            <a:pathLst>
              <a:path w="889000" h="800100">
                <a:moveTo>
                  <a:pt x="723900" y="2159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445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393700" y="419100"/>
                </a:lnTo>
                <a:lnTo>
                  <a:pt x="254000" y="1905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7874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96900" y="723900"/>
                </a:lnTo>
                <a:lnTo>
                  <a:pt x="723900" y="215900"/>
                </a:lnTo>
                <a:close/>
                <a:moveTo>
                  <a:pt x="7239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30" name="Picture 33230"/>
          <p:cNvPicPr>
            <a:picLocks noChangeAspect="0" noChangeArrowheads="1"/>
          </p:cNvPicPr>
          <p:nvPr/>
        </p:nvPicPr>
        <p:blipFill>
          <a:blip r:embed="rId332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532100" y="16709136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231" name="Freeform 33231"/>
          <p:cNvSpPr/>
          <p:nvPr/>
        </p:nvSpPr>
        <p:spPr>
          <a:xfrm rot="0" flipH="0" flipV="0">
            <a:off x="15645383" y="16721837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32" name="Freeform 33232"/>
          <p:cNvSpPr/>
          <p:nvPr/>
        </p:nvSpPr>
        <p:spPr>
          <a:xfrm rot="0" flipH="0" flipV="0">
            <a:off x="15768828" y="16721837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33" name="Freeform 33233"/>
          <p:cNvSpPr/>
          <p:nvPr/>
        </p:nvSpPr>
        <p:spPr>
          <a:xfrm rot="0" flipH="0" flipV="0">
            <a:off x="15931895" y="16721836"/>
            <a:ext cx="79247" cy="96011"/>
          </a:xfrm>
          <a:custGeom>
            <a:pathLst>
              <a:path w="660400" h="800100">
                <a:moveTo>
                  <a:pt x="25400" y="723900"/>
                </a:move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38100" y="6350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65100" y="6604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032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44500" y="482600"/>
                </a:lnTo>
                <a:lnTo>
                  <a:pt x="431800" y="4699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445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667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30200"/>
                </a:lnTo>
                <a:lnTo>
                  <a:pt x="4318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286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46100" y="165100"/>
                </a:lnTo>
                <a:lnTo>
                  <a:pt x="533400" y="152400"/>
                </a:lnTo>
                <a:lnTo>
                  <a:pt x="5334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41300" y="152400"/>
                </a:lnTo>
                <a:lnTo>
                  <a:pt x="2159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52400" y="1143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15900"/>
                </a:lnTo>
                <a:lnTo>
                  <a:pt x="647700" y="228600"/>
                </a:lnTo>
                <a:lnTo>
                  <a:pt x="647700" y="241300"/>
                </a:lnTo>
                <a:lnTo>
                  <a:pt x="635000" y="266700"/>
                </a:lnTo>
                <a:lnTo>
                  <a:pt x="635000" y="279400"/>
                </a:lnTo>
                <a:lnTo>
                  <a:pt x="622300" y="2921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58800" y="4445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71500" y="495300"/>
                </a:lnTo>
                <a:lnTo>
                  <a:pt x="571500" y="520700"/>
                </a:lnTo>
                <a:lnTo>
                  <a:pt x="571500" y="533400"/>
                </a:lnTo>
                <a:lnTo>
                  <a:pt x="571500" y="546100"/>
                </a:lnTo>
                <a:lnTo>
                  <a:pt x="558800" y="571500"/>
                </a:lnTo>
                <a:lnTo>
                  <a:pt x="558800" y="584200"/>
                </a:lnTo>
                <a:lnTo>
                  <a:pt x="546100" y="609600"/>
                </a:lnTo>
                <a:lnTo>
                  <a:pt x="546100" y="622300"/>
                </a:lnTo>
                <a:lnTo>
                  <a:pt x="533400" y="6350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366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810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17500" y="787400"/>
                </a:lnTo>
                <a:lnTo>
                  <a:pt x="304800" y="7874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74700"/>
                </a:lnTo>
                <a:lnTo>
                  <a:pt x="1016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34" name="Freeform 33234"/>
          <p:cNvSpPr/>
          <p:nvPr/>
        </p:nvSpPr>
        <p:spPr>
          <a:xfrm rot="0" flipH="0" flipV="0">
            <a:off x="16014191" y="16680689"/>
            <a:ext cx="102107" cy="137159"/>
          </a:xfrm>
          <a:custGeom>
            <a:pathLst>
              <a:path w="850900" h="1143000">
                <a:moveTo>
                  <a:pt x="0" y="1079500"/>
                </a:moveTo>
                <a:lnTo>
                  <a:pt x="0" y="1066800"/>
                </a:lnTo>
                <a:lnTo>
                  <a:pt x="0" y="1041400"/>
                </a:lnTo>
                <a:lnTo>
                  <a:pt x="749300" y="25400"/>
                </a:lnTo>
                <a:lnTo>
                  <a:pt x="762000" y="12700"/>
                </a:lnTo>
                <a:lnTo>
                  <a:pt x="7747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25400"/>
                </a:lnTo>
                <a:lnTo>
                  <a:pt x="850900" y="38100"/>
                </a:lnTo>
                <a:lnTo>
                  <a:pt x="850900" y="50800"/>
                </a:lnTo>
                <a:lnTo>
                  <a:pt x="850900" y="76200"/>
                </a:lnTo>
                <a:lnTo>
                  <a:pt x="850900" y="88900"/>
                </a:lnTo>
                <a:lnTo>
                  <a:pt x="101600" y="1117600"/>
                </a:lnTo>
                <a:lnTo>
                  <a:pt x="88900" y="1130300"/>
                </a:lnTo>
                <a:lnTo>
                  <a:pt x="63500" y="11303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close/>
                <a:moveTo>
                  <a:pt x="0" y="10795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35" name="Picture 33235"/>
          <p:cNvPicPr>
            <a:picLocks noChangeAspect="0" noChangeArrowheads="1"/>
          </p:cNvPicPr>
          <p:nvPr/>
        </p:nvPicPr>
        <p:blipFill>
          <a:blip r:embed="rId332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097504" y="16667989"/>
            <a:ext cx="122935" cy="162559"/>
          </a:xfrm>
          <a:prstGeom prst="rect">
            <a:avLst/>
          </a:prstGeom>
          <a:noFill/>
          <a:extLst/>
        </p:spPr>
      </p:pic>
      <p:pic>
        <p:nvPicPr>
          <p:cNvPr id="33236" name="Picture 33236"/>
          <p:cNvPicPr>
            <a:picLocks noChangeAspect="0" noChangeArrowheads="1"/>
          </p:cNvPicPr>
          <p:nvPr/>
        </p:nvPicPr>
        <p:blipFill>
          <a:blip r:embed="rId332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263619" y="16667989"/>
            <a:ext cx="106171" cy="162560"/>
          </a:xfrm>
          <a:prstGeom prst="rect">
            <a:avLst/>
          </a:prstGeom>
          <a:noFill/>
          <a:extLst/>
        </p:spPr>
      </p:pic>
      <p:sp>
        <p:nvSpPr>
          <p:cNvPr id="33237" name="Freeform 33237"/>
          <p:cNvSpPr/>
          <p:nvPr/>
        </p:nvSpPr>
        <p:spPr>
          <a:xfrm rot="0" flipH="0" flipV="0">
            <a:off x="16364711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38" name="Picture 33238"/>
          <p:cNvPicPr>
            <a:picLocks noChangeAspect="0" noChangeArrowheads="1"/>
          </p:cNvPicPr>
          <p:nvPr/>
        </p:nvPicPr>
        <p:blipFill>
          <a:blip r:embed="rId332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426687" y="16709137"/>
            <a:ext cx="210312" cy="162559"/>
          </a:xfrm>
          <a:prstGeom prst="rect">
            <a:avLst/>
          </a:prstGeom>
          <a:noFill/>
          <a:extLst/>
        </p:spPr>
      </p:pic>
      <p:pic>
        <p:nvPicPr>
          <p:cNvPr id="33239" name="Picture 33239"/>
          <p:cNvPicPr>
            <a:picLocks noChangeAspect="0" noChangeArrowheads="1"/>
          </p:cNvPicPr>
          <p:nvPr/>
        </p:nvPicPr>
        <p:blipFill>
          <a:blip r:embed="rId332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624808" y="16667989"/>
            <a:ext cx="122935" cy="162559"/>
          </a:xfrm>
          <a:prstGeom prst="rect">
            <a:avLst/>
          </a:prstGeom>
          <a:noFill/>
          <a:extLst/>
        </p:spPr>
      </p:pic>
      <p:sp>
        <p:nvSpPr>
          <p:cNvPr id="33240" name="Freeform 33240"/>
          <p:cNvSpPr/>
          <p:nvPr/>
        </p:nvSpPr>
        <p:spPr>
          <a:xfrm rot="0" flipH="0" flipV="0">
            <a:off x="16725900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41" name="Freeform 33241"/>
          <p:cNvSpPr/>
          <p:nvPr/>
        </p:nvSpPr>
        <p:spPr>
          <a:xfrm rot="0" flipH="0" flipV="0">
            <a:off x="16890491" y="16721836"/>
            <a:ext cx="77723" cy="96011"/>
          </a:xfrm>
          <a:custGeom>
            <a:pathLst>
              <a:path w="647700" h="800100">
                <a:moveTo>
                  <a:pt x="25400" y="723900"/>
                </a:move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12700" y="635000"/>
                </a:lnTo>
                <a:lnTo>
                  <a:pt x="25400" y="635000"/>
                </a:lnTo>
                <a:lnTo>
                  <a:pt x="38100" y="6223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064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42900" y="457200"/>
                </a:lnTo>
                <a:lnTo>
                  <a:pt x="304800" y="457200"/>
                </a:lnTo>
                <a:lnTo>
                  <a:pt x="292100" y="444500"/>
                </a:lnTo>
                <a:lnTo>
                  <a:pt x="2667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41300" y="406400"/>
                </a:lnTo>
                <a:lnTo>
                  <a:pt x="2413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302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20700" y="2286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524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14300"/>
                </a:lnTo>
                <a:lnTo>
                  <a:pt x="152400" y="88900"/>
                </a:lnTo>
                <a:lnTo>
                  <a:pt x="152400" y="76200"/>
                </a:lnTo>
                <a:lnTo>
                  <a:pt x="165100" y="63500"/>
                </a:lnTo>
                <a:lnTo>
                  <a:pt x="177800" y="50800"/>
                </a:lnTo>
                <a:lnTo>
                  <a:pt x="1905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35000" y="1016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52400"/>
                </a:lnTo>
                <a:lnTo>
                  <a:pt x="647700" y="177800"/>
                </a:lnTo>
                <a:lnTo>
                  <a:pt x="647700" y="1905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35000" y="241300"/>
                </a:lnTo>
                <a:lnTo>
                  <a:pt x="635000" y="266700"/>
                </a:lnTo>
                <a:lnTo>
                  <a:pt x="622300" y="279400"/>
                </a:lnTo>
                <a:lnTo>
                  <a:pt x="622300" y="2921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842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46100" y="469900"/>
                </a:lnTo>
                <a:lnTo>
                  <a:pt x="558800" y="482600"/>
                </a:lnTo>
                <a:lnTo>
                  <a:pt x="558800" y="4953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46100"/>
                </a:lnTo>
                <a:lnTo>
                  <a:pt x="558800" y="571500"/>
                </a:lnTo>
                <a:lnTo>
                  <a:pt x="546100" y="584200"/>
                </a:lnTo>
                <a:lnTo>
                  <a:pt x="546100" y="609600"/>
                </a:lnTo>
                <a:lnTo>
                  <a:pt x="533400" y="622300"/>
                </a:lnTo>
                <a:lnTo>
                  <a:pt x="533400" y="635000"/>
                </a:lnTo>
                <a:lnTo>
                  <a:pt x="520700" y="660400"/>
                </a:lnTo>
                <a:lnTo>
                  <a:pt x="5080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69900" y="723900"/>
                </a:lnTo>
                <a:lnTo>
                  <a:pt x="457200" y="7366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393700" y="774700"/>
                </a:lnTo>
                <a:lnTo>
                  <a:pt x="3810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292100" y="7874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7874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42" name="Picture 33242"/>
          <p:cNvPicPr>
            <a:picLocks noChangeAspect="0" noChangeArrowheads="1"/>
          </p:cNvPicPr>
          <p:nvPr/>
        </p:nvPicPr>
        <p:blipFill>
          <a:blip r:embed="rId332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040859" y="16667989"/>
            <a:ext cx="231140" cy="172211"/>
          </a:xfrm>
          <a:prstGeom prst="rect">
            <a:avLst/>
          </a:prstGeom>
          <a:noFill/>
          <a:extLst/>
        </p:spPr>
      </p:pic>
      <p:sp>
        <p:nvSpPr>
          <p:cNvPr id="33243" name="Freeform 33243"/>
          <p:cNvSpPr/>
          <p:nvPr/>
        </p:nvSpPr>
        <p:spPr>
          <a:xfrm rot="0" flipH="0" flipV="0">
            <a:off x="17265395" y="16721836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44" name="Freeform 33244"/>
          <p:cNvSpPr/>
          <p:nvPr/>
        </p:nvSpPr>
        <p:spPr>
          <a:xfrm rot="0" flipH="0" flipV="0">
            <a:off x="17332451" y="16721837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286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65100" y="762000"/>
                </a:lnTo>
                <a:lnTo>
                  <a:pt x="152400" y="762000"/>
                </a:lnTo>
                <a:lnTo>
                  <a:pt x="139700" y="749300"/>
                </a:lnTo>
                <a:lnTo>
                  <a:pt x="1270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889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175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203200" y="571500"/>
                </a:lnTo>
                <a:lnTo>
                  <a:pt x="2032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731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50800"/>
                </a:lnTo>
                <a:lnTo>
                  <a:pt x="812800" y="635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779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30300"/>
                </a:lnTo>
                <a:lnTo>
                  <a:pt x="330200" y="11303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25400" y="1130300"/>
                </a:lnTo>
                <a:lnTo>
                  <a:pt x="25400" y="1117600"/>
                </a:lnTo>
                <a:lnTo>
                  <a:pt x="12700" y="1104900"/>
                </a:lnTo>
                <a:lnTo>
                  <a:pt x="12700" y="1092200"/>
                </a:lnTo>
                <a:lnTo>
                  <a:pt x="0" y="10795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45" name="Freeform 33245"/>
          <p:cNvSpPr/>
          <p:nvPr/>
        </p:nvSpPr>
        <p:spPr>
          <a:xfrm rot="0" flipH="0" flipV="0">
            <a:off x="17426940" y="16721837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525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46" name="Freeform 33246"/>
          <p:cNvSpPr/>
          <p:nvPr/>
        </p:nvSpPr>
        <p:spPr>
          <a:xfrm rot="0" flipH="0" flipV="0">
            <a:off x="17545811" y="16721837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2921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47" name="Picture 33247"/>
          <p:cNvPicPr>
            <a:picLocks noChangeAspect="0" noChangeArrowheads="1"/>
          </p:cNvPicPr>
          <p:nvPr/>
        </p:nvPicPr>
        <p:blipFill>
          <a:blip r:embed="rId332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23026" y="16667989"/>
            <a:ext cx="72645" cy="162560"/>
          </a:xfrm>
          <a:prstGeom prst="rect">
            <a:avLst/>
          </a:prstGeom>
          <a:noFill/>
          <a:extLst/>
        </p:spPr>
      </p:pic>
      <p:sp>
        <p:nvSpPr>
          <p:cNvPr id="33248" name="Freeform 33248"/>
          <p:cNvSpPr/>
          <p:nvPr/>
        </p:nvSpPr>
        <p:spPr>
          <a:xfrm rot="0" flipH="0" flipV="0">
            <a:off x="17669255" y="16721837"/>
            <a:ext cx="106679" cy="96011"/>
          </a:xfrm>
          <a:custGeom>
            <a:pathLst>
              <a:path w="889000" h="800100">
                <a:moveTo>
                  <a:pt x="736600" y="215900"/>
                </a:moveTo>
                <a:lnTo>
                  <a:pt x="495300" y="431800"/>
                </a:lnTo>
                <a:lnTo>
                  <a:pt x="4826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445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406400" y="419100"/>
                </a:lnTo>
                <a:lnTo>
                  <a:pt x="266700" y="1905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699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711200" y="749300"/>
                </a:lnTo>
                <a:lnTo>
                  <a:pt x="698500" y="774700"/>
                </a:lnTo>
                <a:lnTo>
                  <a:pt x="698500" y="787400"/>
                </a:lnTo>
                <a:lnTo>
                  <a:pt x="6858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7874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596900" y="723900"/>
                </a:lnTo>
                <a:lnTo>
                  <a:pt x="736600" y="215900"/>
                </a:lnTo>
                <a:close/>
                <a:moveTo>
                  <a:pt x="7366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49" name="Freeform 33249"/>
          <p:cNvSpPr/>
          <p:nvPr/>
        </p:nvSpPr>
        <p:spPr>
          <a:xfrm rot="0" flipH="0" flipV="0">
            <a:off x="17778984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50" name="Freeform 33250"/>
          <p:cNvSpPr/>
          <p:nvPr/>
        </p:nvSpPr>
        <p:spPr>
          <a:xfrm rot="0" flipH="0" flipV="0">
            <a:off x="17940528" y="16721837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51" name="Picture 33251"/>
          <p:cNvPicPr>
            <a:picLocks noChangeAspect="0" noChangeArrowheads="1"/>
          </p:cNvPicPr>
          <p:nvPr/>
        </p:nvPicPr>
        <p:blipFill>
          <a:blip r:embed="rId332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22315" y="16709136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252" name="Freeform 33252"/>
          <p:cNvSpPr/>
          <p:nvPr/>
        </p:nvSpPr>
        <p:spPr>
          <a:xfrm rot="0" flipH="0" flipV="0">
            <a:off x="18211800" y="16721837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53" name="Freeform 33253"/>
          <p:cNvSpPr/>
          <p:nvPr/>
        </p:nvSpPr>
        <p:spPr>
          <a:xfrm rot="0" flipH="0" flipV="0">
            <a:off x="18306287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54" name="Freeform 33254"/>
          <p:cNvSpPr/>
          <p:nvPr/>
        </p:nvSpPr>
        <p:spPr>
          <a:xfrm rot="0" flipH="0" flipV="0">
            <a:off x="18391631" y="16721836"/>
            <a:ext cx="92963" cy="96011"/>
          </a:xfrm>
          <a:custGeom>
            <a:pathLst>
              <a:path w="774700" h="800100">
                <a:moveTo>
                  <a:pt x="457200" y="406400"/>
                </a:moveTo>
                <a:lnTo>
                  <a:pt x="584200" y="711200"/>
                </a:lnTo>
                <a:lnTo>
                  <a:pt x="5969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68300" y="495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06400" y="2921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88900"/>
                </a:lnTo>
                <a:lnTo>
                  <a:pt x="457200" y="406400"/>
                </a:lnTo>
                <a:close/>
                <a:moveTo>
                  <a:pt x="4572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55" name="Freeform 33255"/>
          <p:cNvSpPr/>
          <p:nvPr/>
        </p:nvSpPr>
        <p:spPr>
          <a:xfrm rot="0" flipH="0" flipV="0">
            <a:off x="18557747" y="16721837"/>
            <a:ext cx="106679" cy="96011"/>
          </a:xfrm>
          <a:custGeom>
            <a:pathLst>
              <a:path w="889000" h="800100">
                <a:moveTo>
                  <a:pt x="736600" y="215900"/>
                </a:moveTo>
                <a:lnTo>
                  <a:pt x="495300" y="431800"/>
                </a:lnTo>
                <a:lnTo>
                  <a:pt x="4826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445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406400" y="419100"/>
                </a:lnTo>
                <a:lnTo>
                  <a:pt x="266700" y="1905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699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711200" y="749300"/>
                </a:lnTo>
                <a:lnTo>
                  <a:pt x="698500" y="774700"/>
                </a:lnTo>
                <a:lnTo>
                  <a:pt x="698500" y="787400"/>
                </a:lnTo>
                <a:lnTo>
                  <a:pt x="685800" y="787400"/>
                </a:lnTo>
                <a:lnTo>
                  <a:pt x="660400" y="800100"/>
                </a:lnTo>
                <a:lnTo>
                  <a:pt x="635000" y="7874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6096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596900" y="723900"/>
                </a:lnTo>
                <a:lnTo>
                  <a:pt x="736600" y="215900"/>
                </a:lnTo>
                <a:close/>
                <a:moveTo>
                  <a:pt x="7366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56" name="Picture 33256"/>
          <p:cNvPicPr>
            <a:picLocks noChangeAspect="0" noChangeArrowheads="1"/>
          </p:cNvPicPr>
          <p:nvPr/>
        </p:nvPicPr>
        <p:blipFill>
          <a:blip r:embed="rId332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654776" y="16709136"/>
            <a:ext cx="204723" cy="169164"/>
          </a:xfrm>
          <a:prstGeom prst="rect">
            <a:avLst/>
          </a:prstGeom>
          <a:noFill/>
          <a:extLst/>
        </p:spPr>
      </p:pic>
      <p:sp>
        <p:nvSpPr>
          <p:cNvPr id="33257" name="Freeform 33257"/>
          <p:cNvSpPr/>
          <p:nvPr/>
        </p:nvSpPr>
        <p:spPr>
          <a:xfrm rot="0" flipH="0" flipV="0">
            <a:off x="18857976" y="16721837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84200" y="7112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58" name="Freeform 33258"/>
          <p:cNvSpPr/>
          <p:nvPr/>
        </p:nvSpPr>
        <p:spPr>
          <a:xfrm rot="0" flipH="0" flipV="0">
            <a:off x="18952463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59" name="Freeform 33259"/>
          <p:cNvSpPr/>
          <p:nvPr/>
        </p:nvSpPr>
        <p:spPr>
          <a:xfrm rot="0" flipH="0" flipV="0">
            <a:off x="19030188" y="16804132"/>
            <a:ext cx="28955" cy="41147"/>
          </a:xfrm>
          <a:custGeom>
            <a:pathLst>
              <a:path w="241300" h="342900">
                <a:moveTo>
                  <a:pt x="127000" y="25400"/>
                </a:move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28600" y="25400"/>
                </a:lnTo>
                <a:lnTo>
                  <a:pt x="241300" y="38100"/>
                </a:lnTo>
                <a:lnTo>
                  <a:pt x="241300" y="50800"/>
                </a:lnTo>
                <a:lnTo>
                  <a:pt x="241300" y="63500"/>
                </a:lnTo>
                <a:lnTo>
                  <a:pt x="228600" y="76200"/>
                </a:lnTo>
                <a:lnTo>
                  <a:pt x="114300" y="304800"/>
                </a:lnTo>
                <a:lnTo>
                  <a:pt x="101600" y="317500"/>
                </a:lnTo>
                <a:lnTo>
                  <a:pt x="889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30200"/>
                </a:lnTo>
                <a:lnTo>
                  <a:pt x="38100" y="330200"/>
                </a:lnTo>
                <a:lnTo>
                  <a:pt x="25400" y="317500"/>
                </a:lnTo>
                <a:lnTo>
                  <a:pt x="12700" y="317500"/>
                </a:lnTo>
                <a:lnTo>
                  <a:pt x="12700" y="292100"/>
                </a:lnTo>
                <a:lnTo>
                  <a:pt x="0" y="279400"/>
                </a:lnTo>
                <a:lnTo>
                  <a:pt x="12700" y="266700"/>
                </a:lnTo>
                <a:lnTo>
                  <a:pt x="12700" y="2540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60" name="Picture 33260"/>
          <p:cNvPicPr>
            <a:picLocks noChangeAspect="0" noChangeArrowheads="1"/>
          </p:cNvPicPr>
          <p:nvPr/>
        </p:nvPicPr>
        <p:blipFill>
          <a:blip r:embed="rId332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148552" y="16667989"/>
            <a:ext cx="193547" cy="172211"/>
          </a:xfrm>
          <a:prstGeom prst="rect">
            <a:avLst/>
          </a:prstGeom>
          <a:noFill/>
          <a:extLst/>
        </p:spPr>
      </p:pic>
      <p:sp>
        <p:nvSpPr>
          <p:cNvPr id="33261" name="Freeform 33261"/>
          <p:cNvSpPr/>
          <p:nvPr/>
        </p:nvSpPr>
        <p:spPr>
          <a:xfrm rot="0" flipH="0" flipV="0">
            <a:off x="19353275" y="16721837"/>
            <a:ext cx="85343" cy="96011"/>
          </a:xfrm>
          <a:custGeom>
            <a:pathLst>
              <a:path w="711200" h="800100">
                <a:moveTo>
                  <a:pt x="393700" y="774700"/>
                </a:moveTo>
                <a:lnTo>
                  <a:pt x="381000" y="774700"/>
                </a:lnTo>
                <a:lnTo>
                  <a:pt x="368300" y="7747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292100" y="787400"/>
                </a:lnTo>
                <a:lnTo>
                  <a:pt x="279400" y="787400"/>
                </a:lnTo>
                <a:lnTo>
                  <a:pt x="266700" y="787400"/>
                </a:lnTo>
                <a:lnTo>
                  <a:pt x="241300" y="787400"/>
                </a:lnTo>
                <a:lnTo>
                  <a:pt x="228600" y="7874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2700" y="546100"/>
                </a:lnTo>
                <a:lnTo>
                  <a:pt x="25400" y="533400"/>
                </a:lnTo>
                <a:lnTo>
                  <a:pt x="38100" y="520700"/>
                </a:lnTo>
                <a:lnTo>
                  <a:pt x="508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44500"/>
                </a:lnTo>
                <a:lnTo>
                  <a:pt x="114300" y="431800"/>
                </a:lnTo>
                <a:lnTo>
                  <a:pt x="127000" y="419100"/>
                </a:lnTo>
                <a:lnTo>
                  <a:pt x="152400" y="419100"/>
                </a:lnTo>
                <a:lnTo>
                  <a:pt x="165100" y="406400"/>
                </a:lnTo>
                <a:lnTo>
                  <a:pt x="177800" y="406400"/>
                </a:lnTo>
                <a:lnTo>
                  <a:pt x="520700" y="2667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41300"/>
                </a:lnTo>
                <a:lnTo>
                  <a:pt x="571500" y="228600"/>
                </a:lnTo>
                <a:lnTo>
                  <a:pt x="584200" y="215900"/>
                </a:lnTo>
                <a:lnTo>
                  <a:pt x="584200" y="203200"/>
                </a:lnTo>
                <a:lnTo>
                  <a:pt x="584200" y="190500"/>
                </a:lnTo>
                <a:lnTo>
                  <a:pt x="584200" y="165100"/>
                </a:lnTo>
                <a:lnTo>
                  <a:pt x="584200" y="1524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419100" y="114300"/>
                </a:lnTo>
                <a:lnTo>
                  <a:pt x="406400" y="114300"/>
                </a:lnTo>
                <a:lnTo>
                  <a:pt x="381000" y="1270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42900" y="139700"/>
                </a:lnTo>
                <a:lnTo>
                  <a:pt x="317500" y="139700"/>
                </a:lnTo>
                <a:lnTo>
                  <a:pt x="304800" y="139700"/>
                </a:lnTo>
                <a:lnTo>
                  <a:pt x="292100" y="152400"/>
                </a:lnTo>
                <a:lnTo>
                  <a:pt x="279400" y="152400"/>
                </a:lnTo>
                <a:lnTo>
                  <a:pt x="279400" y="165100"/>
                </a:lnTo>
                <a:lnTo>
                  <a:pt x="266700" y="165100"/>
                </a:lnTo>
                <a:lnTo>
                  <a:pt x="254000" y="165100"/>
                </a:lnTo>
                <a:lnTo>
                  <a:pt x="241300" y="165100"/>
                </a:lnTo>
                <a:lnTo>
                  <a:pt x="215900" y="152400"/>
                </a:lnTo>
                <a:lnTo>
                  <a:pt x="203200" y="139700"/>
                </a:lnTo>
                <a:lnTo>
                  <a:pt x="190500" y="114300"/>
                </a:lnTo>
                <a:lnTo>
                  <a:pt x="203200" y="88900"/>
                </a:lnTo>
                <a:lnTo>
                  <a:pt x="203200" y="76200"/>
                </a:lnTo>
                <a:lnTo>
                  <a:pt x="215900" y="63500"/>
                </a:lnTo>
                <a:lnTo>
                  <a:pt x="228600" y="63500"/>
                </a:lnTo>
                <a:lnTo>
                  <a:pt x="241300" y="50800"/>
                </a:lnTo>
                <a:lnTo>
                  <a:pt x="254000" y="50800"/>
                </a:lnTo>
                <a:lnTo>
                  <a:pt x="266700" y="381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304800" y="25400"/>
                </a:lnTo>
                <a:lnTo>
                  <a:pt x="317500" y="254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406400" y="0"/>
                </a:lnTo>
                <a:lnTo>
                  <a:pt x="419100" y="0"/>
                </a:lnTo>
                <a:lnTo>
                  <a:pt x="444500" y="0"/>
                </a:lnTo>
                <a:lnTo>
                  <a:pt x="4572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985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711200" y="152400"/>
                </a:lnTo>
                <a:lnTo>
                  <a:pt x="711200" y="165100"/>
                </a:lnTo>
                <a:lnTo>
                  <a:pt x="711200" y="177800"/>
                </a:lnTo>
                <a:lnTo>
                  <a:pt x="711200" y="190500"/>
                </a:lnTo>
                <a:lnTo>
                  <a:pt x="698500" y="203200"/>
                </a:lnTo>
                <a:lnTo>
                  <a:pt x="698500" y="228600"/>
                </a:lnTo>
                <a:lnTo>
                  <a:pt x="685800" y="241300"/>
                </a:lnTo>
                <a:lnTo>
                  <a:pt x="685800" y="254000"/>
                </a:lnTo>
                <a:lnTo>
                  <a:pt x="673100" y="266700"/>
                </a:lnTo>
                <a:lnTo>
                  <a:pt x="660400" y="279400"/>
                </a:lnTo>
                <a:lnTo>
                  <a:pt x="647700" y="2921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81000"/>
                </a:lnTo>
                <a:lnTo>
                  <a:pt x="190500" y="520700"/>
                </a:lnTo>
                <a:lnTo>
                  <a:pt x="177800" y="520700"/>
                </a:lnTo>
                <a:lnTo>
                  <a:pt x="1651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73100"/>
                </a:lnTo>
                <a:lnTo>
                  <a:pt x="266700" y="673100"/>
                </a:lnTo>
                <a:lnTo>
                  <a:pt x="279400" y="673100"/>
                </a:lnTo>
                <a:lnTo>
                  <a:pt x="304800" y="673100"/>
                </a:lnTo>
                <a:lnTo>
                  <a:pt x="317500" y="673100"/>
                </a:lnTo>
                <a:lnTo>
                  <a:pt x="3302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406400" y="660400"/>
                </a:lnTo>
                <a:lnTo>
                  <a:pt x="419100" y="647700"/>
                </a:lnTo>
                <a:lnTo>
                  <a:pt x="431800" y="647700"/>
                </a:lnTo>
                <a:lnTo>
                  <a:pt x="457200" y="647700"/>
                </a:lnTo>
                <a:lnTo>
                  <a:pt x="469900" y="635000"/>
                </a:lnTo>
                <a:lnTo>
                  <a:pt x="482600" y="635000"/>
                </a:lnTo>
                <a:lnTo>
                  <a:pt x="495300" y="635000"/>
                </a:lnTo>
                <a:lnTo>
                  <a:pt x="508000" y="622300"/>
                </a:lnTo>
                <a:lnTo>
                  <a:pt x="520700" y="622300"/>
                </a:lnTo>
                <a:lnTo>
                  <a:pt x="546100" y="622300"/>
                </a:lnTo>
                <a:lnTo>
                  <a:pt x="558800" y="635000"/>
                </a:lnTo>
                <a:lnTo>
                  <a:pt x="571500" y="635000"/>
                </a:lnTo>
                <a:lnTo>
                  <a:pt x="571500" y="647700"/>
                </a:lnTo>
                <a:lnTo>
                  <a:pt x="584200" y="660400"/>
                </a:lnTo>
                <a:lnTo>
                  <a:pt x="584200" y="685800"/>
                </a:lnTo>
                <a:lnTo>
                  <a:pt x="584200" y="698500"/>
                </a:lnTo>
                <a:lnTo>
                  <a:pt x="571500" y="711200"/>
                </a:lnTo>
                <a:lnTo>
                  <a:pt x="558800" y="711200"/>
                </a:lnTo>
                <a:lnTo>
                  <a:pt x="546100" y="723900"/>
                </a:lnTo>
                <a:lnTo>
                  <a:pt x="533400" y="736600"/>
                </a:lnTo>
                <a:lnTo>
                  <a:pt x="520700" y="749300"/>
                </a:lnTo>
                <a:lnTo>
                  <a:pt x="508000" y="749300"/>
                </a:lnTo>
                <a:lnTo>
                  <a:pt x="495300" y="749300"/>
                </a:lnTo>
                <a:lnTo>
                  <a:pt x="469900" y="762000"/>
                </a:lnTo>
                <a:lnTo>
                  <a:pt x="457200" y="762000"/>
                </a:lnTo>
                <a:lnTo>
                  <a:pt x="431800" y="7620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62" name="Freeform 33262"/>
          <p:cNvSpPr/>
          <p:nvPr/>
        </p:nvSpPr>
        <p:spPr>
          <a:xfrm rot="0" flipH="0" flipV="0">
            <a:off x="19444715" y="16721837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63" name="Freeform 33263"/>
          <p:cNvSpPr/>
          <p:nvPr/>
        </p:nvSpPr>
        <p:spPr>
          <a:xfrm rot="0" flipH="0" flipV="0">
            <a:off x="19522440" y="16804132"/>
            <a:ext cx="28955" cy="41147"/>
          </a:xfrm>
          <a:custGeom>
            <a:pathLst>
              <a:path w="241300" h="342900">
                <a:moveTo>
                  <a:pt x="127000" y="25400"/>
                </a:move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15900" y="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41300" y="38100"/>
                </a:lnTo>
                <a:lnTo>
                  <a:pt x="241300" y="50800"/>
                </a:lnTo>
                <a:lnTo>
                  <a:pt x="241300" y="63500"/>
                </a:lnTo>
                <a:lnTo>
                  <a:pt x="228600" y="76200"/>
                </a:lnTo>
                <a:lnTo>
                  <a:pt x="114300" y="304800"/>
                </a:lnTo>
                <a:lnTo>
                  <a:pt x="101600" y="317500"/>
                </a:lnTo>
                <a:lnTo>
                  <a:pt x="889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38100" y="330200"/>
                </a:lnTo>
                <a:lnTo>
                  <a:pt x="25400" y="330200"/>
                </a:lnTo>
                <a:lnTo>
                  <a:pt x="12700" y="3175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540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64" name="Freeform 33264"/>
          <p:cNvSpPr/>
          <p:nvPr/>
        </p:nvSpPr>
        <p:spPr>
          <a:xfrm rot="0" flipH="0" flipV="0">
            <a:off x="19647407" y="16721837"/>
            <a:ext cx="86867" cy="96011"/>
          </a:xfrm>
          <a:custGeom>
            <a:pathLst>
              <a:path w="7239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23900" y="165100"/>
                </a:lnTo>
                <a:lnTo>
                  <a:pt x="723900" y="177800"/>
                </a:lnTo>
                <a:lnTo>
                  <a:pt x="723900" y="1905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65" name="Picture 33265"/>
          <p:cNvPicPr>
            <a:picLocks noChangeAspect="0" noChangeArrowheads="1"/>
          </p:cNvPicPr>
          <p:nvPr/>
        </p:nvPicPr>
        <p:blipFill>
          <a:blip r:embed="rId332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729195" y="16709136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266" name="Freeform 33266"/>
          <p:cNvSpPr/>
          <p:nvPr/>
        </p:nvSpPr>
        <p:spPr>
          <a:xfrm rot="0" flipH="0" flipV="0">
            <a:off x="19845527" y="16721836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63500" y="7366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03200"/>
                </a:lnTo>
                <a:lnTo>
                  <a:pt x="114300" y="190500"/>
                </a:lnTo>
                <a:lnTo>
                  <a:pt x="127000" y="1651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67" name="Freeform 33267"/>
          <p:cNvSpPr/>
          <p:nvPr/>
        </p:nvSpPr>
        <p:spPr>
          <a:xfrm rot="0" flipH="0" flipV="0">
            <a:off x="19917155" y="16721837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60400" y="25400"/>
                </a:lnTo>
                <a:lnTo>
                  <a:pt x="673100" y="25400"/>
                </a:lnTo>
                <a:lnTo>
                  <a:pt x="6858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223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68" name="Picture 33268"/>
          <p:cNvPicPr>
            <a:picLocks noChangeAspect="0" noChangeArrowheads="1"/>
          </p:cNvPicPr>
          <p:nvPr/>
        </p:nvPicPr>
        <p:blipFill>
          <a:blip r:embed="rId332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001991" y="16709137"/>
            <a:ext cx="191008" cy="169163"/>
          </a:xfrm>
          <a:prstGeom prst="rect">
            <a:avLst/>
          </a:prstGeom>
          <a:noFill/>
          <a:extLst/>
        </p:spPr>
      </p:pic>
      <p:sp>
        <p:nvSpPr>
          <p:cNvPr id="33269" name="Freeform 33269"/>
          <p:cNvSpPr/>
          <p:nvPr/>
        </p:nvSpPr>
        <p:spPr>
          <a:xfrm rot="0" flipH="0" flipV="0">
            <a:off x="20188427" y="16721837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70" name="Picture 33270"/>
          <p:cNvPicPr>
            <a:picLocks noChangeAspect="0" noChangeArrowheads="1"/>
          </p:cNvPicPr>
          <p:nvPr/>
        </p:nvPicPr>
        <p:blipFill>
          <a:blip r:embed="rId332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99171" y="16709136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271" name="Freeform 33271"/>
          <p:cNvSpPr/>
          <p:nvPr/>
        </p:nvSpPr>
        <p:spPr>
          <a:xfrm rot="0" flipH="0" flipV="0">
            <a:off x="20410932" y="16796512"/>
            <a:ext cx="16763" cy="21335"/>
          </a:xfrm>
          <a:custGeom>
            <a:pathLst>
              <a:path w="139700" h="177800">
                <a:moveTo>
                  <a:pt x="12700" y="1016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14300" y="12700"/>
                </a:lnTo>
                <a:lnTo>
                  <a:pt x="1270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397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14300" y="152400"/>
                </a:lnTo>
                <a:lnTo>
                  <a:pt x="101600" y="165100"/>
                </a:lnTo>
                <a:lnTo>
                  <a:pt x="88900" y="165100"/>
                </a:lnTo>
                <a:lnTo>
                  <a:pt x="76200" y="177800"/>
                </a:lnTo>
                <a:lnTo>
                  <a:pt x="63500" y="177800"/>
                </a:lnTo>
                <a:lnTo>
                  <a:pt x="508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12700" y="127000"/>
                </a:lnTo>
                <a:lnTo>
                  <a:pt x="0" y="114300"/>
                </a:lnTo>
                <a:lnTo>
                  <a:pt x="12700" y="101600"/>
                </a:lnTo>
                <a:close/>
                <a:moveTo>
                  <a:pt x="1270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72" name="Freeform 33272"/>
          <p:cNvSpPr/>
          <p:nvPr/>
        </p:nvSpPr>
        <p:spPr>
          <a:xfrm rot="0" flipH="0" flipV="0">
            <a:off x="12080748" y="16909288"/>
            <a:ext cx="50291" cy="135635"/>
          </a:xfrm>
          <a:custGeom>
            <a:pathLst>
              <a:path w="419100" h="1130300">
                <a:moveTo>
                  <a:pt x="254000" y="203200"/>
                </a:moveTo>
                <a:lnTo>
                  <a:pt x="101600" y="330200"/>
                </a:lnTo>
                <a:lnTo>
                  <a:pt x="76200" y="330200"/>
                </a:lnTo>
                <a:lnTo>
                  <a:pt x="63500" y="330200"/>
                </a:lnTo>
                <a:lnTo>
                  <a:pt x="50800" y="330200"/>
                </a:lnTo>
                <a:lnTo>
                  <a:pt x="38100" y="330200"/>
                </a:lnTo>
                <a:lnTo>
                  <a:pt x="25400" y="3175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54000"/>
                </a:lnTo>
                <a:lnTo>
                  <a:pt x="12700" y="241300"/>
                </a:lnTo>
                <a:lnTo>
                  <a:pt x="25400" y="22860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12700"/>
                </a:lnTo>
                <a:lnTo>
                  <a:pt x="406400" y="25400"/>
                </a:lnTo>
                <a:lnTo>
                  <a:pt x="419100" y="38100"/>
                </a:lnTo>
                <a:lnTo>
                  <a:pt x="419100" y="50800"/>
                </a:lnTo>
                <a:lnTo>
                  <a:pt x="419100" y="63500"/>
                </a:lnTo>
                <a:lnTo>
                  <a:pt x="139700" y="1092200"/>
                </a:lnTo>
                <a:lnTo>
                  <a:pt x="127000" y="1104900"/>
                </a:lnTo>
                <a:lnTo>
                  <a:pt x="127000" y="1117600"/>
                </a:lnTo>
                <a:lnTo>
                  <a:pt x="114300" y="1130300"/>
                </a:lnTo>
                <a:lnTo>
                  <a:pt x="88900" y="1130300"/>
                </a:lnTo>
                <a:lnTo>
                  <a:pt x="63500" y="1130300"/>
                </a:lnTo>
                <a:lnTo>
                  <a:pt x="50800" y="1130300"/>
                </a:lnTo>
                <a:lnTo>
                  <a:pt x="38100" y="1117600"/>
                </a:lnTo>
                <a:lnTo>
                  <a:pt x="25400" y="1104900"/>
                </a:lnTo>
                <a:lnTo>
                  <a:pt x="25400" y="1092200"/>
                </a:lnTo>
                <a:lnTo>
                  <a:pt x="25400" y="1079500"/>
                </a:lnTo>
                <a:lnTo>
                  <a:pt x="25400" y="1066800"/>
                </a:lnTo>
                <a:lnTo>
                  <a:pt x="254000" y="203200"/>
                </a:lnTo>
                <a:close/>
                <a:moveTo>
                  <a:pt x="2540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73" name="Freeform 33273"/>
          <p:cNvSpPr/>
          <p:nvPr/>
        </p:nvSpPr>
        <p:spPr>
          <a:xfrm rot="0" flipH="0" flipV="0">
            <a:off x="12124944" y="16909289"/>
            <a:ext cx="83819" cy="135635"/>
          </a:xfrm>
          <a:custGeom>
            <a:pathLst>
              <a:path w="698500" h="1130300">
                <a:moveTo>
                  <a:pt x="546100" y="787400"/>
                </a:moveTo>
                <a:lnTo>
                  <a:pt x="647700" y="787400"/>
                </a:lnTo>
                <a:lnTo>
                  <a:pt x="660400" y="800100"/>
                </a:lnTo>
                <a:lnTo>
                  <a:pt x="673100" y="800100"/>
                </a:lnTo>
                <a:lnTo>
                  <a:pt x="685800" y="812800"/>
                </a:lnTo>
                <a:lnTo>
                  <a:pt x="698500" y="825500"/>
                </a:lnTo>
                <a:lnTo>
                  <a:pt x="698500" y="838200"/>
                </a:lnTo>
                <a:lnTo>
                  <a:pt x="698500" y="850900"/>
                </a:lnTo>
                <a:lnTo>
                  <a:pt x="698500" y="863600"/>
                </a:lnTo>
                <a:lnTo>
                  <a:pt x="698500" y="876300"/>
                </a:lnTo>
                <a:lnTo>
                  <a:pt x="685800" y="889000"/>
                </a:lnTo>
                <a:lnTo>
                  <a:pt x="673100" y="901700"/>
                </a:lnTo>
                <a:lnTo>
                  <a:pt x="660400" y="901700"/>
                </a:lnTo>
                <a:lnTo>
                  <a:pt x="647700" y="901700"/>
                </a:lnTo>
                <a:lnTo>
                  <a:pt x="508000" y="9017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30300"/>
                </a:lnTo>
                <a:lnTo>
                  <a:pt x="4191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17600"/>
                </a:lnTo>
                <a:lnTo>
                  <a:pt x="355600" y="1104900"/>
                </a:lnTo>
                <a:lnTo>
                  <a:pt x="355600" y="1092200"/>
                </a:lnTo>
                <a:lnTo>
                  <a:pt x="355600" y="1079500"/>
                </a:lnTo>
                <a:lnTo>
                  <a:pt x="355600" y="1066800"/>
                </a:lnTo>
                <a:lnTo>
                  <a:pt x="393700" y="901700"/>
                </a:lnTo>
                <a:lnTo>
                  <a:pt x="50800" y="901700"/>
                </a:lnTo>
                <a:lnTo>
                  <a:pt x="38100" y="901700"/>
                </a:lnTo>
                <a:lnTo>
                  <a:pt x="25400" y="901700"/>
                </a:lnTo>
                <a:lnTo>
                  <a:pt x="12700" y="889000"/>
                </a:lnTo>
                <a:lnTo>
                  <a:pt x="0" y="876300"/>
                </a:lnTo>
                <a:lnTo>
                  <a:pt x="0" y="863600"/>
                </a:lnTo>
                <a:lnTo>
                  <a:pt x="0" y="850900"/>
                </a:lnTo>
                <a:lnTo>
                  <a:pt x="0" y="838200"/>
                </a:lnTo>
                <a:lnTo>
                  <a:pt x="0" y="825500"/>
                </a:lnTo>
                <a:lnTo>
                  <a:pt x="457200" y="25400"/>
                </a:lnTo>
                <a:lnTo>
                  <a:pt x="469900" y="1270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58800" y="38100"/>
                </a:lnTo>
                <a:lnTo>
                  <a:pt x="558800" y="50800"/>
                </a:lnTo>
                <a:lnTo>
                  <a:pt x="558800" y="63500"/>
                </a:lnTo>
                <a:lnTo>
                  <a:pt x="558800" y="76200"/>
                </a:lnTo>
                <a:lnTo>
                  <a:pt x="152400" y="787400"/>
                </a:lnTo>
                <a:lnTo>
                  <a:pt x="419100" y="787400"/>
                </a:lnTo>
                <a:lnTo>
                  <a:pt x="469900" y="609600"/>
                </a:lnTo>
                <a:lnTo>
                  <a:pt x="482600" y="584200"/>
                </a:lnTo>
                <a:lnTo>
                  <a:pt x="495300" y="571500"/>
                </a:lnTo>
                <a:lnTo>
                  <a:pt x="508000" y="571500"/>
                </a:lnTo>
                <a:lnTo>
                  <a:pt x="520700" y="571500"/>
                </a:lnTo>
                <a:lnTo>
                  <a:pt x="533400" y="558800"/>
                </a:lnTo>
                <a:lnTo>
                  <a:pt x="546100" y="571500"/>
                </a:lnTo>
                <a:lnTo>
                  <a:pt x="558800" y="571500"/>
                </a:lnTo>
                <a:lnTo>
                  <a:pt x="571500" y="584200"/>
                </a:lnTo>
                <a:lnTo>
                  <a:pt x="584200" y="596900"/>
                </a:lnTo>
                <a:lnTo>
                  <a:pt x="584200" y="609600"/>
                </a:lnTo>
                <a:lnTo>
                  <a:pt x="584200" y="622300"/>
                </a:lnTo>
                <a:lnTo>
                  <a:pt x="584200" y="635000"/>
                </a:lnTo>
                <a:lnTo>
                  <a:pt x="546100" y="787400"/>
                </a:lnTo>
                <a:close/>
                <a:moveTo>
                  <a:pt x="546100" y="787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74" name="Freeform 33274"/>
          <p:cNvSpPr/>
          <p:nvPr/>
        </p:nvSpPr>
        <p:spPr>
          <a:xfrm rot="0" flipH="0" flipV="0">
            <a:off x="12222480" y="17025112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127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508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76200"/>
                </a:lnTo>
                <a:lnTo>
                  <a:pt x="1016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127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75" name="Picture 33275"/>
          <p:cNvPicPr>
            <a:picLocks noChangeAspect="0" noChangeArrowheads="1"/>
          </p:cNvPicPr>
          <p:nvPr/>
        </p:nvPicPr>
        <p:blipFill>
          <a:blip r:embed="rId332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317984" y="16896589"/>
            <a:ext cx="130555" cy="161035"/>
          </a:xfrm>
          <a:prstGeom prst="rect">
            <a:avLst/>
          </a:prstGeom>
          <a:noFill/>
          <a:extLst/>
        </p:spPr>
      </p:pic>
      <p:sp>
        <p:nvSpPr>
          <p:cNvPr id="33276" name="Freeform 33276"/>
          <p:cNvSpPr/>
          <p:nvPr/>
        </p:nvSpPr>
        <p:spPr>
          <a:xfrm rot="0" flipH="0" flipV="0">
            <a:off x="12440412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77" name="Picture 33277"/>
          <p:cNvPicPr>
            <a:picLocks noChangeAspect="0" noChangeArrowheads="1"/>
          </p:cNvPicPr>
          <p:nvPr/>
        </p:nvPicPr>
        <p:blipFill>
          <a:blip r:embed="rId332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502388" y="16936212"/>
            <a:ext cx="210311" cy="162560"/>
          </a:xfrm>
          <a:prstGeom prst="rect">
            <a:avLst/>
          </a:prstGeom>
          <a:noFill/>
          <a:extLst/>
        </p:spPr>
      </p:pic>
      <p:pic>
        <p:nvPicPr>
          <p:cNvPr id="33278" name="Picture 33278"/>
          <p:cNvPicPr>
            <a:picLocks noChangeAspect="0" noChangeArrowheads="1"/>
          </p:cNvPicPr>
          <p:nvPr/>
        </p:nvPicPr>
        <p:blipFill>
          <a:blip r:embed="rId332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00507" y="16896589"/>
            <a:ext cx="122935" cy="161035"/>
          </a:xfrm>
          <a:prstGeom prst="rect">
            <a:avLst/>
          </a:prstGeom>
          <a:noFill/>
          <a:extLst/>
        </p:spPr>
      </p:pic>
      <p:sp>
        <p:nvSpPr>
          <p:cNvPr id="33279" name="Freeform 33279"/>
          <p:cNvSpPr/>
          <p:nvPr/>
        </p:nvSpPr>
        <p:spPr>
          <a:xfrm rot="0" flipH="0" flipV="0">
            <a:off x="12797027" y="169489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80" name="Freeform 33280"/>
          <p:cNvSpPr/>
          <p:nvPr/>
        </p:nvSpPr>
        <p:spPr>
          <a:xfrm rot="0" flipH="0" flipV="0">
            <a:off x="12891516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81" name="Freeform 33281"/>
          <p:cNvSpPr/>
          <p:nvPr/>
        </p:nvSpPr>
        <p:spPr>
          <a:xfrm rot="0" flipH="0" flipV="0">
            <a:off x="12993623" y="16948913"/>
            <a:ext cx="76199" cy="96011"/>
          </a:xfrm>
          <a:custGeom>
            <a:pathLst>
              <a:path w="635000" h="800100">
                <a:moveTo>
                  <a:pt x="444500" y="7620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524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88900" y="444500"/>
                </a:lnTo>
                <a:lnTo>
                  <a:pt x="762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12700" y="368300"/>
                </a:lnTo>
                <a:lnTo>
                  <a:pt x="12700" y="355600"/>
                </a:lnTo>
                <a:lnTo>
                  <a:pt x="0" y="342900"/>
                </a:lnTo>
                <a:lnTo>
                  <a:pt x="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50800"/>
                </a:lnTo>
                <a:lnTo>
                  <a:pt x="635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27000" y="12700"/>
                </a:lnTo>
                <a:lnTo>
                  <a:pt x="139700" y="12700"/>
                </a:lnTo>
                <a:lnTo>
                  <a:pt x="152400" y="25400"/>
                </a:lnTo>
                <a:lnTo>
                  <a:pt x="152400" y="381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143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14300" y="292100"/>
                </a:lnTo>
                <a:lnTo>
                  <a:pt x="114300" y="304800"/>
                </a:lnTo>
                <a:lnTo>
                  <a:pt x="127000" y="317500"/>
                </a:lnTo>
                <a:lnTo>
                  <a:pt x="127000" y="330200"/>
                </a:lnTo>
                <a:lnTo>
                  <a:pt x="139700" y="330200"/>
                </a:lnTo>
                <a:lnTo>
                  <a:pt x="152400" y="342900"/>
                </a:lnTo>
                <a:lnTo>
                  <a:pt x="1778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444500" y="342900"/>
                </a:lnTo>
                <a:lnTo>
                  <a:pt x="520700" y="508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44500" y="762000"/>
                </a:lnTo>
                <a:close/>
                <a:moveTo>
                  <a:pt x="4445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82" name="Picture 33282"/>
          <p:cNvPicPr>
            <a:picLocks noChangeAspect="0" noChangeArrowheads="1"/>
          </p:cNvPicPr>
          <p:nvPr/>
        </p:nvPicPr>
        <p:blipFill>
          <a:blip r:embed="rId332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060171" y="169362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283" name="Freeform 33283"/>
          <p:cNvSpPr/>
          <p:nvPr/>
        </p:nvSpPr>
        <p:spPr>
          <a:xfrm rot="0" flipH="0" flipV="0">
            <a:off x="13248131" y="16948913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255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84" name="Picture 33284"/>
          <p:cNvPicPr>
            <a:picLocks noChangeAspect="0" noChangeArrowheads="1"/>
          </p:cNvPicPr>
          <p:nvPr/>
        </p:nvPicPr>
        <p:blipFill>
          <a:blip r:embed="rId332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358876" y="16936212"/>
            <a:ext cx="306323" cy="170688"/>
          </a:xfrm>
          <a:prstGeom prst="rect">
            <a:avLst/>
          </a:prstGeom>
          <a:noFill/>
          <a:extLst/>
        </p:spPr>
      </p:pic>
      <p:sp>
        <p:nvSpPr>
          <p:cNvPr id="33285" name="Freeform 33285"/>
          <p:cNvSpPr/>
          <p:nvPr/>
        </p:nvSpPr>
        <p:spPr>
          <a:xfrm rot="0" flipH="0" flipV="0">
            <a:off x="13741907" y="16948913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36600" y="2286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270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86" name="Picture 33286"/>
          <p:cNvPicPr>
            <a:picLocks noChangeAspect="0" noChangeArrowheads="1"/>
          </p:cNvPicPr>
          <p:nvPr/>
        </p:nvPicPr>
        <p:blipFill>
          <a:blip r:embed="rId332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826743" y="16903700"/>
            <a:ext cx="194056" cy="165100"/>
          </a:xfrm>
          <a:prstGeom prst="rect">
            <a:avLst/>
          </a:prstGeom>
          <a:noFill/>
          <a:extLst/>
        </p:spPr>
      </p:pic>
      <p:sp>
        <p:nvSpPr>
          <p:cNvPr id="33287" name="Freeform 33287"/>
          <p:cNvSpPr/>
          <p:nvPr/>
        </p:nvSpPr>
        <p:spPr>
          <a:xfrm rot="0" flipH="0" flipV="0">
            <a:off x="14017752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88" name="Freeform 33288"/>
          <p:cNvSpPr/>
          <p:nvPr/>
        </p:nvSpPr>
        <p:spPr>
          <a:xfrm rot="0" flipH="0" flipV="0">
            <a:off x="14103096" y="169489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89" name="Freeform 33289"/>
          <p:cNvSpPr/>
          <p:nvPr/>
        </p:nvSpPr>
        <p:spPr>
          <a:xfrm rot="0" flipH="0" flipV="0">
            <a:off x="14193011" y="169489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90" name="Picture 33290"/>
          <p:cNvPicPr>
            <a:picLocks noChangeAspect="0" noChangeArrowheads="1"/>
          </p:cNvPicPr>
          <p:nvPr/>
        </p:nvPicPr>
        <p:blipFill>
          <a:blip r:embed="rId332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76323" y="16936212"/>
            <a:ext cx="113793" cy="121411"/>
          </a:xfrm>
          <a:prstGeom prst="rect">
            <a:avLst/>
          </a:prstGeom>
          <a:noFill/>
          <a:extLst/>
        </p:spPr>
      </p:pic>
      <p:pic>
        <p:nvPicPr>
          <p:cNvPr id="33291" name="Picture 33291"/>
          <p:cNvPicPr>
            <a:picLocks noChangeAspect="0" noChangeArrowheads="1"/>
          </p:cNvPicPr>
          <p:nvPr/>
        </p:nvPicPr>
        <p:blipFill>
          <a:blip r:embed="rId332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457680" y="16896589"/>
            <a:ext cx="122935" cy="161035"/>
          </a:xfrm>
          <a:prstGeom prst="rect">
            <a:avLst/>
          </a:prstGeom>
          <a:noFill/>
          <a:extLst/>
        </p:spPr>
      </p:pic>
      <p:sp>
        <p:nvSpPr>
          <p:cNvPr id="33292" name="Freeform 33292"/>
          <p:cNvSpPr/>
          <p:nvPr/>
        </p:nvSpPr>
        <p:spPr>
          <a:xfrm rot="0" flipH="0" flipV="0">
            <a:off x="14551151" y="16948913"/>
            <a:ext cx="96011" cy="137159"/>
          </a:xfrm>
          <a:custGeom>
            <a:pathLst>
              <a:path w="800100" h="1143000">
                <a:moveTo>
                  <a:pt x="457200" y="9271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76200" y="698500"/>
                </a:lnTo>
                <a:lnTo>
                  <a:pt x="76200" y="685800"/>
                </a:lnTo>
                <a:lnTo>
                  <a:pt x="76200" y="660400"/>
                </a:lnTo>
                <a:lnTo>
                  <a:pt x="63500" y="6477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667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175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03200" y="6731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50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36600" y="12700"/>
                </a:lnTo>
                <a:lnTo>
                  <a:pt x="736600" y="0"/>
                </a:lnTo>
                <a:lnTo>
                  <a:pt x="762000" y="12700"/>
                </a:lnTo>
                <a:lnTo>
                  <a:pt x="7747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68300" y="11430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39800"/>
                </a:lnTo>
                <a:lnTo>
                  <a:pt x="444500" y="9271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93" name="Freeform 33293"/>
          <p:cNvSpPr/>
          <p:nvPr/>
        </p:nvSpPr>
        <p:spPr>
          <a:xfrm rot="0" flipH="0" flipV="0">
            <a:off x="14645640" y="16948913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698500" y="762000"/>
                </a:lnTo>
                <a:lnTo>
                  <a:pt x="6985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382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94" name="Freeform 33294"/>
          <p:cNvSpPr/>
          <p:nvPr/>
        </p:nvSpPr>
        <p:spPr>
          <a:xfrm rot="0" flipH="0" flipV="0">
            <a:off x="14767560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47700" y="25400"/>
                </a:lnTo>
                <a:lnTo>
                  <a:pt x="660400" y="127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2032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95" name="Picture 33295"/>
          <p:cNvPicPr>
            <a:picLocks noChangeAspect="0" noChangeArrowheads="1"/>
          </p:cNvPicPr>
          <p:nvPr/>
        </p:nvPicPr>
        <p:blipFill>
          <a:blip r:embed="rId332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924023" y="16896589"/>
            <a:ext cx="104647" cy="161035"/>
          </a:xfrm>
          <a:prstGeom prst="rect">
            <a:avLst/>
          </a:prstGeom>
          <a:noFill/>
          <a:extLst/>
        </p:spPr>
      </p:pic>
      <p:sp>
        <p:nvSpPr>
          <p:cNvPr id="33296" name="Freeform 33296"/>
          <p:cNvSpPr/>
          <p:nvPr/>
        </p:nvSpPr>
        <p:spPr>
          <a:xfrm rot="0" flipH="0" flipV="0">
            <a:off x="15025115" y="16948913"/>
            <a:ext cx="86867" cy="96011"/>
          </a:xfrm>
          <a:custGeom>
            <a:pathLst>
              <a:path w="7239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297" name="Freeform 33297"/>
          <p:cNvSpPr/>
          <p:nvPr/>
        </p:nvSpPr>
        <p:spPr>
          <a:xfrm rot="0" flipH="0" flipV="0">
            <a:off x="15110459" y="16948913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6985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270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298" name="Picture 33298"/>
          <p:cNvPicPr>
            <a:picLocks noChangeAspect="0" noChangeArrowheads="1"/>
          </p:cNvPicPr>
          <p:nvPr/>
        </p:nvPicPr>
        <p:blipFill>
          <a:blip r:embed="rId332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177008" y="16936212"/>
            <a:ext cx="202691" cy="162560"/>
          </a:xfrm>
          <a:prstGeom prst="rect">
            <a:avLst/>
          </a:prstGeom>
          <a:noFill/>
          <a:extLst/>
        </p:spPr>
      </p:pic>
      <p:pic>
        <p:nvPicPr>
          <p:cNvPr id="33299" name="Picture 33299"/>
          <p:cNvPicPr>
            <a:picLocks noChangeAspect="0" noChangeArrowheads="1"/>
          </p:cNvPicPr>
          <p:nvPr/>
        </p:nvPicPr>
        <p:blipFill>
          <a:blip r:embed="rId332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375128" y="16896589"/>
            <a:ext cx="122935" cy="161035"/>
          </a:xfrm>
          <a:prstGeom prst="rect">
            <a:avLst/>
          </a:prstGeom>
          <a:noFill/>
          <a:extLst/>
        </p:spPr>
      </p:pic>
      <p:sp>
        <p:nvSpPr>
          <p:cNvPr id="33300" name="Freeform 33300"/>
          <p:cNvSpPr/>
          <p:nvPr/>
        </p:nvSpPr>
        <p:spPr>
          <a:xfrm rot="0" flipH="0" flipV="0">
            <a:off x="15467075" y="16948913"/>
            <a:ext cx="97535" cy="137159"/>
          </a:xfrm>
          <a:custGeom>
            <a:pathLst>
              <a:path w="812800" h="1143000">
                <a:moveTo>
                  <a:pt x="457200" y="9271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12800" y="50800"/>
                </a:lnTo>
                <a:lnTo>
                  <a:pt x="812800" y="63500"/>
                </a:lnTo>
                <a:lnTo>
                  <a:pt x="8128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58800" y="990600"/>
                </a:lnTo>
                <a:lnTo>
                  <a:pt x="546100" y="1016000"/>
                </a:lnTo>
                <a:lnTo>
                  <a:pt x="533400" y="1028700"/>
                </a:lnTo>
                <a:lnTo>
                  <a:pt x="5334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318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683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38100" y="10414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1003300"/>
                </a:lnTo>
                <a:lnTo>
                  <a:pt x="431800" y="990600"/>
                </a:lnTo>
                <a:lnTo>
                  <a:pt x="444500" y="977900"/>
                </a:lnTo>
                <a:lnTo>
                  <a:pt x="444500" y="965200"/>
                </a:lnTo>
                <a:lnTo>
                  <a:pt x="4572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01" name="Picture 33301"/>
          <p:cNvPicPr>
            <a:picLocks noChangeAspect="0" noChangeArrowheads="1"/>
          </p:cNvPicPr>
          <p:nvPr/>
        </p:nvPicPr>
        <p:blipFill>
          <a:blip r:embed="rId333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554959" y="16896589"/>
            <a:ext cx="193040" cy="172211"/>
          </a:xfrm>
          <a:prstGeom prst="rect">
            <a:avLst/>
          </a:prstGeom>
          <a:noFill/>
          <a:extLst/>
        </p:spPr>
      </p:pic>
      <p:sp>
        <p:nvSpPr>
          <p:cNvPr id="33302" name="Freeform 33302"/>
          <p:cNvSpPr/>
          <p:nvPr/>
        </p:nvSpPr>
        <p:spPr>
          <a:xfrm rot="0" flipH="0" flipV="0">
            <a:off x="15756635" y="169489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03" name="Picture 33303"/>
          <p:cNvPicPr>
            <a:picLocks noChangeAspect="0" noChangeArrowheads="1"/>
          </p:cNvPicPr>
          <p:nvPr/>
        </p:nvPicPr>
        <p:blipFill>
          <a:blip r:embed="rId333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38423" y="169362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304" name="Freeform 33304"/>
          <p:cNvSpPr/>
          <p:nvPr/>
        </p:nvSpPr>
        <p:spPr>
          <a:xfrm rot="0" flipH="0" flipV="0">
            <a:off x="15944088" y="17031208"/>
            <a:ext cx="27431" cy="41147"/>
          </a:xfrm>
          <a:custGeom>
            <a:pathLst>
              <a:path w="228600" h="342900">
                <a:moveTo>
                  <a:pt x="127000" y="38100"/>
                </a:moveTo>
                <a:lnTo>
                  <a:pt x="139700" y="2540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15900" y="25400"/>
                </a:lnTo>
                <a:lnTo>
                  <a:pt x="228600" y="38100"/>
                </a:lnTo>
                <a:lnTo>
                  <a:pt x="228600" y="50800"/>
                </a:lnTo>
                <a:lnTo>
                  <a:pt x="228600" y="63500"/>
                </a:lnTo>
                <a:lnTo>
                  <a:pt x="228600" y="76200"/>
                </a:lnTo>
                <a:lnTo>
                  <a:pt x="228600" y="88900"/>
                </a:lnTo>
                <a:lnTo>
                  <a:pt x="101600" y="317500"/>
                </a:lnTo>
                <a:lnTo>
                  <a:pt x="101600" y="330200"/>
                </a:lnTo>
                <a:lnTo>
                  <a:pt x="88900" y="342900"/>
                </a:lnTo>
                <a:lnTo>
                  <a:pt x="63500" y="342900"/>
                </a:lnTo>
                <a:lnTo>
                  <a:pt x="38100" y="3429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127000" y="38100"/>
                </a:lnTo>
                <a:close/>
                <a:moveTo>
                  <a:pt x="1270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05" name="Freeform 33305"/>
          <p:cNvSpPr/>
          <p:nvPr/>
        </p:nvSpPr>
        <p:spPr>
          <a:xfrm rot="0" flipH="0" flipV="0">
            <a:off x="16067531" y="16948913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57200" y="317500"/>
                </a:lnTo>
                <a:lnTo>
                  <a:pt x="800100" y="2540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06" name="Picture 33306"/>
          <p:cNvPicPr>
            <a:picLocks noChangeAspect="0" noChangeArrowheads="1"/>
          </p:cNvPicPr>
          <p:nvPr/>
        </p:nvPicPr>
        <p:blipFill>
          <a:blip r:embed="rId333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164559" y="16936212"/>
            <a:ext cx="205740" cy="170688"/>
          </a:xfrm>
          <a:prstGeom prst="rect">
            <a:avLst/>
          </a:prstGeom>
          <a:noFill/>
          <a:extLst/>
        </p:spPr>
      </p:pic>
      <p:sp>
        <p:nvSpPr>
          <p:cNvPr id="33307" name="Freeform 33307"/>
          <p:cNvSpPr/>
          <p:nvPr/>
        </p:nvSpPr>
        <p:spPr>
          <a:xfrm rot="0" flipH="0" flipV="0">
            <a:off x="16367760" y="16948913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588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12700"/>
                </a:lnTo>
                <a:lnTo>
                  <a:pt x="2286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36600" y="114300"/>
                </a:lnTo>
                <a:lnTo>
                  <a:pt x="406400" y="368300"/>
                </a:lnTo>
                <a:lnTo>
                  <a:pt x="5715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08" name="Freeform 33308"/>
          <p:cNvSpPr/>
          <p:nvPr/>
        </p:nvSpPr>
        <p:spPr>
          <a:xfrm rot="0" flipH="0" flipV="0">
            <a:off x="16462247" y="169489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09" name="Picture 33309"/>
          <p:cNvPicPr>
            <a:picLocks noChangeAspect="0" noChangeArrowheads="1"/>
          </p:cNvPicPr>
          <p:nvPr/>
        </p:nvPicPr>
        <p:blipFill>
          <a:blip r:embed="rId333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524223" y="16936212"/>
            <a:ext cx="201676" cy="162560"/>
          </a:xfrm>
          <a:prstGeom prst="rect">
            <a:avLst/>
          </a:prstGeom>
          <a:noFill/>
          <a:extLst/>
        </p:spPr>
      </p:pic>
      <p:pic>
        <p:nvPicPr>
          <p:cNvPr id="33310" name="Picture 33310"/>
          <p:cNvPicPr>
            <a:picLocks noChangeAspect="0" noChangeArrowheads="1"/>
          </p:cNvPicPr>
          <p:nvPr/>
        </p:nvPicPr>
        <p:blipFill>
          <a:blip r:embed="rId333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722343" y="16896589"/>
            <a:ext cx="194056" cy="172211"/>
          </a:xfrm>
          <a:prstGeom prst="rect">
            <a:avLst/>
          </a:prstGeom>
          <a:noFill/>
          <a:extLst/>
        </p:spPr>
      </p:pic>
      <p:sp>
        <p:nvSpPr>
          <p:cNvPr id="33311" name="Freeform 33311"/>
          <p:cNvSpPr/>
          <p:nvPr/>
        </p:nvSpPr>
        <p:spPr>
          <a:xfrm rot="0" flipH="0" flipV="0">
            <a:off x="16922496" y="169489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12" name="Freeform 33312"/>
          <p:cNvSpPr/>
          <p:nvPr/>
        </p:nvSpPr>
        <p:spPr>
          <a:xfrm rot="0" flipH="0" flipV="0">
            <a:off x="17012411" y="16948913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858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13" name="Picture 33313"/>
          <p:cNvPicPr>
            <a:picLocks noChangeAspect="0" noChangeArrowheads="1"/>
          </p:cNvPicPr>
          <p:nvPr/>
        </p:nvPicPr>
        <p:blipFill>
          <a:blip r:embed="rId333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095723" y="169362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314" name="Freeform 33314"/>
          <p:cNvSpPr/>
          <p:nvPr/>
        </p:nvSpPr>
        <p:spPr>
          <a:xfrm rot="0" flipH="0" flipV="0">
            <a:off x="17283683" y="16948913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15" name="Picture 33315"/>
          <p:cNvPicPr>
            <a:picLocks noChangeAspect="0" noChangeArrowheads="1"/>
          </p:cNvPicPr>
          <p:nvPr/>
        </p:nvPicPr>
        <p:blipFill>
          <a:blip r:embed="rId333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394428" y="169362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316" name="Freeform 33316"/>
          <p:cNvSpPr/>
          <p:nvPr/>
        </p:nvSpPr>
        <p:spPr>
          <a:xfrm rot="0" flipH="0" flipV="0">
            <a:off x="17585436" y="16948912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76200" y="635000"/>
                </a:lnTo>
                <a:lnTo>
                  <a:pt x="76200" y="6477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858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223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19100" y="469900"/>
                </a:lnTo>
                <a:lnTo>
                  <a:pt x="393700" y="469900"/>
                </a:lnTo>
                <a:lnTo>
                  <a:pt x="381000" y="4699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683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20700" y="2794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270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79400" y="1524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203200" y="177800"/>
                </a:lnTo>
                <a:lnTo>
                  <a:pt x="190500" y="1778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1270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381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596900" y="63500"/>
                </a:lnTo>
                <a:lnTo>
                  <a:pt x="609600" y="762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52400"/>
                </a:lnTo>
                <a:lnTo>
                  <a:pt x="6477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47700" y="2032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4064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826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334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731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82600" y="736600"/>
                </a:lnTo>
                <a:lnTo>
                  <a:pt x="469900" y="7493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17" name="Picture 33317"/>
          <p:cNvPicPr>
            <a:picLocks noChangeAspect="0" noChangeArrowheads="1"/>
          </p:cNvPicPr>
          <p:nvPr/>
        </p:nvPicPr>
        <p:blipFill>
          <a:blip r:embed="rId333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58078" y="16936212"/>
            <a:ext cx="299721" cy="170688"/>
          </a:xfrm>
          <a:prstGeom prst="rect">
            <a:avLst/>
          </a:prstGeom>
          <a:noFill/>
          <a:extLst/>
        </p:spPr>
      </p:pic>
      <p:sp>
        <p:nvSpPr>
          <p:cNvPr id="33318" name="Freeform 33318"/>
          <p:cNvSpPr/>
          <p:nvPr/>
        </p:nvSpPr>
        <p:spPr>
          <a:xfrm rot="0" flipH="0" flipV="0">
            <a:off x="17955768" y="16948913"/>
            <a:ext cx="88391" cy="96011"/>
          </a:xfrm>
          <a:custGeom>
            <a:pathLst>
              <a:path w="736600" h="800100">
                <a:moveTo>
                  <a:pt x="152400" y="457200"/>
                </a:move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95300" y="685800"/>
                </a:lnTo>
                <a:lnTo>
                  <a:pt x="508000" y="698500"/>
                </a:lnTo>
                <a:lnTo>
                  <a:pt x="520700" y="698500"/>
                </a:lnTo>
                <a:lnTo>
                  <a:pt x="533400" y="711200"/>
                </a:lnTo>
                <a:lnTo>
                  <a:pt x="546100" y="7239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651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93700" y="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723900" y="101600"/>
                </a:lnTo>
                <a:lnTo>
                  <a:pt x="711200" y="114300"/>
                </a:lnTo>
                <a:lnTo>
                  <a:pt x="685800" y="114300"/>
                </a:lnTo>
                <a:lnTo>
                  <a:pt x="673100" y="114300"/>
                </a:lnTo>
                <a:lnTo>
                  <a:pt x="368300" y="1143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28600"/>
                </a:lnTo>
                <a:lnTo>
                  <a:pt x="190500" y="342900"/>
                </a:lnTo>
                <a:lnTo>
                  <a:pt x="469900" y="342900"/>
                </a:lnTo>
                <a:lnTo>
                  <a:pt x="482600" y="355600"/>
                </a:lnTo>
                <a:lnTo>
                  <a:pt x="495300" y="355600"/>
                </a:lnTo>
                <a:lnTo>
                  <a:pt x="508000" y="368300"/>
                </a:lnTo>
                <a:lnTo>
                  <a:pt x="520700" y="381000"/>
                </a:lnTo>
                <a:lnTo>
                  <a:pt x="520700" y="393700"/>
                </a:lnTo>
                <a:lnTo>
                  <a:pt x="520700" y="406400"/>
                </a:lnTo>
                <a:lnTo>
                  <a:pt x="520700" y="419100"/>
                </a:lnTo>
                <a:lnTo>
                  <a:pt x="520700" y="431800"/>
                </a:lnTo>
                <a:lnTo>
                  <a:pt x="508000" y="444500"/>
                </a:lnTo>
                <a:lnTo>
                  <a:pt x="495300" y="457200"/>
                </a:lnTo>
                <a:lnTo>
                  <a:pt x="482600" y="457200"/>
                </a:lnTo>
                <a:lnTo>
                  <a:pt x="457200" y="457200"/>
                </a:lnTo>
                <a:lnTo>
                  <a:pt x="152400" y="457200"/>
                </a:lnTo>
                <a:close/>
                <a:moveTo>
                  <a:pt x="1524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19" name="Freeform 33319"/>
          <p:cNvSpPr/>
          <p:nvPr/>
        </p:nvSpPr>
        <p:spPr>
          <a:xfrm rot="0" flipH="0" flipV="0">
            <a:off x="18045684" y="16948912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15900"/>
                </a:lnTo>
                <a:lnTo>
                  <a:pt x="114300" y="190500"/>
                </a:lnTo>
                <a:lnTo>
                  <a:pt x="127000" y="177800"/>
                </a:lnTo>
                <a:lnTo>
                  <a:pt x="127000" y="1651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778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22300" y="508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1016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524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286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985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20" name="Freeform 33320"/>
          <p:cNvSpPr/>
          <p:nvPr/>
        </p:nvSpPr>
        <p:spPr>
          <a:xfrm rot="0" flipH="0" flipV="0">
            <a:off x="18117311" y="16948913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21" name="Picture 33321"/>
          <p:cNvPicPr>
            <a:picLocks noChangeAspect="0" noChangeArrowheads="1"/>
          </p:cNvPicPr>
          <p:nvPr/>
        </p:nvPicPr>
        <p:blipFill>
          <a:blip r:embed="rId333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212815" y="16936212"/>
            <a:ext cx="202184" cy="162560"/>
          </a:xfrm>
          <a:prstGeom prst="rect">
            <a:avLst/>
          </a:prstGeom>
          <a:noFill/>
          <a:extLst/>
        </p:spPr>
      </p:pic>
      <p:pic>
        <p:nvPicPr>
          <p:cNvPr id="33322" name="Picture 33322"/>
          <p:cNvPicPr>
            <a:picLocks noChangeAspect="0" noChangeArrowheads="1"/>
          </p:cNvPicPr>
          <p:nvPr/>
        </p:nvPicPr>
        <p:blipFill>
          <a:blip r:embed="rId333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10935" y="16896589"/>
            <a:ext cx="194564" cy="172211"/>
          </a:xfrm>
          <a:prstGeom prst="rect">
            <a:avLst/>
          </a:prstGeom>
          <a:noFill/>
          <a:extLst/>
        </p:spPr>
      </p:pic>
      <p:sp>
        <p:nvSpPr>
          <p:cNvPr id="33323" name="Freeform 33323"/>
          <p:cNvSpPr/>
          <p:nvPr/>
        </p:nvSpPr>
        <p:spPr>
          <a:xfrm rot="0" flipH="0" flipV="0">
            <a:off x="18611087" y="169489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24" name="Picture 33324"/>
          <p:cNvPicPr>
            <a:picLocks noChangeAspect="0" noChangeArrowheads="1"/>
          </p:cNvPicPr>
          <p:nvPr/>
        </p:nvPicPr>
        <p:blipFill>
          <a:blip r:embed="rId333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694400" y="169362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325" name="Freeform 33325"/>
          <p:cNvSpPr/>
          <p:nvPr/>
        </p:nvSpPr>
        <p:spPr>
          <a:xfrm rot="0" flipH="0" flipV="0">
            <a:off x="18877788" y="16948913"/>
            <a:ext cx="97535" cy="137159"/>
          </a:xfrm>
          <a:custGeom>
            <a:pathLst>
              <a:path w="812800" h="1143000">
                <a:moveTo>
                  <a:pt x="457200" y="9271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12800" y="50800"/>
                </a:lnTo>
                <a:lnTo>
                  <a:pt x="812800" y="635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58800" y="990600"/>
                </a:lnTo>
                <a:lnTo>
                  <a:pt x="546100" y="1016000"/>
                </a:lnTo>
                <a:lnTo>
                  <a:pt x="533400" y="1028700"/>
                </a:lnTo>
                <a:lnTo>
                  <a:pt x="5334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318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683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1003300"/>
                </a:lnTo>
                <a:lnTo>
                  <a:pt x="4318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572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26" name="Freeform 33326"/>
          <p:cNvSpPr/>
          <p:nvPr/>
        </p:nvSpPr>
        <p:spPr>
          <a:xfrm rot="0" flipH="0" flipV="0">
            <a:off x="19048476" y="16948912"/>
            <a:ext cx="121919" cy="96011"/>
          </a:xfrm>
          <a:custGeom>
            <a:pathLst>
              <a:path w="1016000" h="800100">
                <a:moveTo>
                  <a:pt x="558800" y="406400"/>
                </a:move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444500" y="4318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889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406400"/>
                </a:lnTo>
                <a:lnTo>
                  <a:pt x="546100" y="50800"/>
                </a:lnTo>
                <a:lnTo>
                  <a:pt x="546100" y="38100"/>
                </a:lnTo>
                <a:lnTo>
                  <a:pt x="558800" y="2540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0"/>
                </a:lnTo>
                <a:lnTo>
                  <a:pt x="609600" y="1270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81000"/>
                </a:lnTo>
                <a:lnTo>
                  <a:pt x="914400" y="25400"/>
                </a:lnTo>
                <a:lnTo>
                  <a:pt x="927100" y="12700"/>
                </a:lnTo>
                <a:lnTo>
                  <a:pt x="939800" y="12700"/>
                </a:lnTo>
                <a:lnTo>
                  <a:pt x="952500" y="0"/>
                </a:lnTo>
                <a:lnTo>
                  <a:pt x="977900" y="1270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16000" y="635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25500" y="7239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27" name="Freeform 33327"/>
          <p:cNvSpPr/>
          <p:nvPr/>
        </p:nvSpPr>
        <p:spPr>
          <a:xfrm rot="0" flipH="0" flipV="0">
            <a:off x="19162775" y="16948913"/>
            <a:ext cx="97535" cy="137159"/>
          </a:xfrm>
          <a:custGeom>
            <a:pathLst>
              <a:path w="812800" h="1143000">
                <a:moveTo>
                  <a:pt x="457200" y="9271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12800" y="50800"/>
                </a:lnTo>
                <a:lnTo>
                  <a:pt x="812800" y="63500"/>
                </a:lnTo>
                <a:lnTo>
                  <a:pt x="8128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58800" y="990600"/>
                </a:lnTo>
                <a:lnTo>
                  <a:pt x="546100" y="1016000"/>
                </a:lnTo>
                <a:lnTo>
                  <a:pt x="533400" y="1028700"/>
                </a:lnTo>
                <a:lnTo>
                  <a:pt x="5334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318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683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1003300"/>
                </a:lnTo>
                <a:lnTo>
                  <a:pt x="431800" y="990600"/>
                </a:lnTo>
                <a:lnTo>
                  <a:pt x="444500" y="977900"/>
                </a:lnTo>
                <a:lnTo>
                  <a:pt x="444500" y="965200"/>
                </a:lnTo>
                <a:lnTo>
                  <a:pt x="4572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28" name="Picture 33328"/>
          <p:cNvPicPr>
            <a:picLocks noChangeAspect="0" noChangeArrowheads="1"/>
          </p:cNvPicPr>
          <p:nvPr/>
        </p:nvPicPr>
        <p:blipFill>
          <a:blip r:embed="rId333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233895" y="16936212"/>
            <a:ext cx="124460" cy="162560"/>
          </a:xfrm>
          <a:prstGeom prst="rect">
            <a:avLst/>
          </a:prstGeom>
          <a:noFill/>
          <a:extLst/>
        </p:spPr>
      </p:pic>
      <p:sp>
        <p:nvSpPr>
          <p:cNvPr id="33329" name="Freeform 33329"/>
          <p:cNvSpPr/>
          <p:nvPr/>
        </p:nvSpPr>
        <p:spPr>
          <a:xfrm rot="0" flipH="0" flipV="0">
            <a:off x="19347180" y="16948913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858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30" name="Picture 33330"/>
          <p:cNvPicPr>
            <a:picLocks noChangeAspect="0" noChangeArrowheads="1"/>
          </p:cNvPicPr>
          <p:nvPr/>
        </p:nvPicPr>
        <p:blipFill>
          <a:blip r:embed="rId333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430491" y="169362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331" name="Freeform 33331"/>
          <p:cNvSpPr/>
          <p:nvPr/>
        </p:nvSpPr>
        <p:spPr>
          <a:xfrm rot="0" flipH="0" flipV="0">
            <a:off x="19542251" y="16948912"/>
            <a:ext cx="92963" cy="96011"/>
          </a:xfrm>
          <a:custGeom>
            <a:pathLst>
              <a:path w="774700" h="800100">
                <a:moveTo>
                  <a:pt x="723900" y="0"/>
                </a:move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647700" y="114300"/>
                </a:lnTo>
                <a:lnTo>
                  <a:pt x="5080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2700" y="723900"/>
                </a:lnTo>
                <a:lnTo>
                  <a:pt x="431800" y="38100"/>
                </a:lnTo>
                <a:lnTo>
                  <a:pt x="444500" y="254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82600" y="0"/>
                </a:lnTo>
                <a:lnTo>
                  <a:pt x="723900" y="0"/>
                </a:lnTo>
                <a:close/>
                <a:moveTo>
                  <a:pt x="7239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32" name="Picture 33332"/>
          <p:cNvPicPr>
            <a:picLocks noChangeAspect="0" noChangeArrowheads="1"/>
          </p:cNvPicPr>
          <p:nvPr/>
        </p:nvPicPr>
        <p:blipFill>
          <a:blip r:embed="rId333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619467" y="16896589"/>
            <a:ext cx="72645" cy="161035"/>
          </a:xfrm>
          <a:prstGeom prst="rect">
            <a:avLst/>
          </a:prstGeom>
          <a:noFill/>
          <a:extLst/>
        </p:spPr>
      </p:pic>
      <p:sp>
        <p:nvSpPr>
          <p:cNvPr id="33333" name="Freeform 33333"/>
          <p:cNvSpPr/>
          <p:nvPr/>
        </p:nvSpPr>
        <p:spPr>
          <a:xfrm rot="0" flipH="0" flipV="0">
            <a:off x="19667219" y="17025112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127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508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76200"/>
                </a:lnTo>
                <a:lnTo>
                  <a:pt x="1016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127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34" name="Freeform 33334"/>
          <p:cNvSpPr/>
          <p:nvPr/>
        </p:nvSpPr>
        <p:spPr>
          <a:xfrm rot="0" flipH="0" flipV="0">
            <a:off x="12080748" y="17136364"/>
            <a:ext cx="50291" cy="137159"/>
          </a:xfrm>
          <a:custGeom>
            <a:pathLst>
              <a:path w="419100" h="1143000">
                <a:moveTo>
                  <a:pt x="254000" y="203200"/>
                </a:moveTo>
                <a:lnTo>
                  <a:pt x="1016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42900"/>
                </a:lnTo>
                <a:lnTo>
                  <a:pt x="25400" y="330200"/>
                </a:lnTo>
                <a:lnTo>
                  <a:pt x="12700" y="330200"/>
                </a:lnTo>
                <a:lnTo>
                  <a:pt x="1270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12700" y="266700"/>
                </a:lnTo>
                <a:lnTo>
                  <a:pt x="12700" y="254000"/>
                </a:lnTo>
                <a:lnTo>
                  <a:pt x="25400" y="2413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12700"/>
                </a:lnTo>
                <a:lnTo>
                  <a:pt x="406400" y="25400"/>
                </a:lnTo>
                <a:lnTo>
                  <a:pt x="419100" y="50800"/>
                </a:lnTo>
                <a:lnTo>
                  <a:pt x="419100" y="63500"/>
                </a:lnTo>
                <a:lnTo>
                  <a:pt x="419100" y="76200"/>
                </a:lnTo>
                <a:lnTo>
                  <a:pt x="139700" y="1104900"/>
                </a:lnTo>
                <a:lnTo>
                  <a:pt x="127000" y="1117600"/>
                </a:lnTo>
                <a:lnTo>
                  <a:pt x="127000" y="1130300"/>
                </a:lnTo>
                <a:lnTo>
                  <a:pt x="114300" y="1143000"/>
                </a:lnTo>
                <a:lnTo>
                  <a:pt x="889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38100" y="1130300"/>
                </a:lnTo>
                <a:lnTo>
                  <a:pt x="25400" y="1117600"/>
                </a:lnTo>
                <a:lnTo>
                  <a:pt x="25400" y="1104900"/>
                </a:lnTo>
                <a:lnTo>
                  <a:pt x="25400" y="1092200"/>
                </a:lnTo>
                <a:lnTo>
                  <a:pt x="25400" y="1079500"/>
                </a:lnTo>
                <a:lnTo>
                  <a:pt x="254000" y="203200"/>
                </a:lnTo>
                <a:close/>
                <a:moveTo>
                  <a:pt x="2540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35" name="Freeform 33335"/>
          <p:cNvSpPr/>
          <p:nvPr/>
        </p:nvSpPr>
        <p:spPr>
          <a:xfrm rot="0" flipH="0" flipV="0">
            <a:off x="12117324" y="17136364"/>
            <a:ext cx="96011" cy="137159"/>
          </a:xfrm>
          <a:custGeom>
            <a:pathLst>
              <a:path w="800100" h="1143000">
                <a:moveTo>
                  <a:pt x="279400" y="1143000"/>
                </a:move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81000" y="1028700"/>
                </a:lnTo>
                <a:lnTo>
                  <a:pt x="393700" y="1016000"/>
                </a:lnTo>
                <a:lnTo>
                  <a:pt x="406400" y="1016000"/>
                </a:lnTo>
                <a:lnTo>
                  <a:pt x="419100" y="1003300"/>
                </a:lnTo>
                <a:lnTo>
                  <a:pt x="431800" y="1003300"/>
                </a:lnTo>
                <a:lnTo>
                  <a:pt x="444500" y="990600"/>
                </a:lnTo>
                <a:lnTo>
                  <a:pt x="457200" y="977900"/>
                </a:lnTo>
                <a:lnTo>
                  <a:pt x="469900" y="977900"/>
                </a:lnTo>
                <a:lnTo>
                  <a:pt x="482600" y="965200"/>
                </a:lnTo>
                <a:lnTo>
                  <a:pt x="495300" y="952500"/>
                </a:lnTo>
                <a:lnTo>
                  <a:pt x="495300" y="939800"/>
                </a:lnTo>
                <a:lnTo>
                  <a:pt x="508000" y="927100"/>
                </a:lnTo>
                <a:lnTo>
                  <a:pt x="520700" y="901700"/>
                </a:lnTo>
                <a:lnTo>
                  <a:pt x="520700" y="889000"/>
                </a:lnTo>
                <a:lnTo>
                  <a:pt x="533400" y="876300"/>
                </a:lnTo>
                <a:lnTo>
                  <a:pt x="533400" y="863600"/>
                </a:lnTo>
                <a:lnTo>
                  <a:pt x="558800" y="749300"/>
                </a:lnTo>
                <a:lnTo>
                  <a:pt x="571500" y="723900"/>
                </a:lnTo>
                <a:lnTo>
                  <a:pt x="571500" y="711200"/>
                </a:lnTo>
                <a:lnTo>
                  <a:pt x="571500" y="698500"/>
                </a:lnTo>
                <a:lnTo>
                  <a:pt x="571500" y="685800"/>
                </a:lnTo>
                <a:lnTo>
                  <a:pt x="571500" y="660400"/>
                </a:lnTo>
                <a:lnTo>
                  <a:pt x="571500" y="647700"/>
                </a:lnTo>
                <a:lnTo>
                  <a:pt x="558800" y="635000"/>
                </a:lnTo>
                <a:lnTo>
                  <a:pt x="558800" y="622300"/>
                </a:lnTo>
                <a:lnTo>
                  <a:pt x="546100" y="609600"/>
                </a:lnTo>
                <a:lnTo>
                  <a:pt x="533400" y="596900"/>
                </a:lnTo>
                <a:lnTo>
                  <a:pt x="520700" y="584200"/>
                </a:lnTo>
                <a:lnTo>
                  <a:pt x="508000" y="584200"/>
                </a:lnTo>
                <a:lnTo>
                  <a:pt x="482600" y="584200"/>
                </a:lnTo>
                <a:lnTo>
                  <a:pt x="469900" y="571500"/>
                </a:lnTo>
                <a:lnTo>
                  <a:pt x="444500" y="571500"/>
                </a:lnTo>
                <a:lnTo>
                  <a:pt x="431800" y="571500"/>
                </a:lnTo>
                <a:lnTo>
                  <a:pt x="215900" y="571500"/>
                </a:lnTo>
                <a:lnTo>
                  <a:pt x="190500" y="571500"/>
                </a:lnTo>
                <a:lnTo>
                  <a:pt x="177800" y="558800"/>
                </a:lnTo>
                <a:lnTo>
                  <a:pt x="165100" y="558800"/>
                </a:lnTo>
                <a:lnTo>
                  <a:pt x="165100" y="546100"/>
                </a:lnTo>
                <a:lnTo>
                  <a:pt x="152400" y="533400"/>
                </a:lnTo>
                <a:lnTo>
                  <a:pt x="152400" y="520700"/>
                </a:lnTo>
                <a:lnTo>
                  <a:pt x="152400" y="508000"/>
                </a:lnTo>
                <a:lnTo>
                  <a:pt x="279400" y="508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0"/>
                </a:lnTo>
                <a:lnTo>
                  <a:pt x="3302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25400"/>
                </a:lnTo>
                <a:lnTo>
                  <a:pt x="800100" y="254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800100" y="88900"/>
                </a:lnTo>
                <a:lnTo>
                  <a:pt x="787400" y="1016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381000" y="114300"/>
                </a:lnTo>
                <a:lnTo>
                  <a:pt x="279400" y="457200"/>
                </a:lnTo>
                <a:lnTo>
                  <a:pt x="457200" y="457200"/>
                </a:lnTo>
                <a:lnTo>
                  <a:pt x="482600" y="457200"/>
                </a:lnTo>
                <a:lnTo>
                  <a:pt x="495300" y="457200"/>
                </a:lnTo>
                <a:lnTo>
                  <a:pt x="520700" y="469900"/>
                </a:lnTo>
                <a:lnTo>
                  <a:pt x="533400" y="469900"/>
                </a:lnTo>
                <a:lnTo>
                  <a:pt x="546100" y="469900"/>
                </a:lnTo>
                <a:lnTo>
                  <a:pt x="558800" y="482600"/>
                </a:lnTo>
                <a:lnTo>
                  <a:pt x="584200" y="482600"/>
                </a:lnTo>
                <a:lnTo>
                  <a:pt x="596900" y="495300"/>
                </a:lnTo>
                <a:lnTo>
                  <a:pt x="609600" y="508000"/>
                </a:lnTo>
                <a:lnTo>
                  <a:pt x="622300" y="520700"/>
                </a:lnTo>
                <a:lnTo>
                  <a:pt x="635000" y="533400"/>
                </a:lnTo>
                <a:lnTo>
                  <a:pt x="647700" y="546100"/>
                </a:lnTo>
                <a:lnTo>
                  <a:pt x="660400" y="558800"/>
                </a:lnTo>
                <a:lnTo>
                  <a:pt x="660400" y="571500"/>
                </a:lnTo>
                <a:lnTo>
                  <a:pt x="673100" y="596900"/>
                </a:lnTo>
                <a:lnTo>
                  <a:pt x="673100" y="609600"/>
                </a:lnTo>
                <a:lnTo>
                  <a:pt x="685800" y="622300"/>
                </a:lnTo>
                <a:lnTo>
                  <a:pt x="685800" y="635000"/>
                </a:lnTo>
                <a:lnTo>
                  <a:pt x="685800" y="660400"/>
                </a:lnTo>
                <a:lnTo>
                  <a:pt x="685800" y="673100"/>
                </a:lnTo>
                <a:lnTo>
                  <a:pt x="685800" y="685800"/>
                </a:lnTo>
                <a:lnTo>
                  <a:pt x="685800" y="698500"/>
                </a:lnTo>
                <a:lnTo>
                  <a:pt x="685800" y="723900"/>
                </a:lnTo>
                <a:lnTo>
                  <a:pt x="685800" y="736600"/>
                </a:lnTo>
                <a:lnTo>
                  <a:pt x="685800" y="749300"/>
                </a:lnTo>
                <a:lnTo>
                  <a:pt x="647700" y="863600"/>
                </a:lnTo>
                <a:lnTo>
                  <a:pt x="647700" y="876300"/>
                </a:lnTo>
                <a:lnTo>
                  <a:pt x="635000" y="901700"/>
                </a:lnTo>
                <a:lnTo>
                  <a:pt x="635000" y="914400"/>
                </a:lnTo>
                <a:lnTo>
                  <a:pt x="622300" y="939800"/>
                </a:lnTo>
                <a:lnTo>
                  <a:pt x="622300" y="952500"/>
                </a:lnTo>
                <a:lnTo>
                  <a:pt x="609600" y="965200"/>
                </a:lnTo>
                <a:lnTo>
                  <a:pt x="596900" y="990600"/>
                </a:lnTo>
                <a:lnTo>
                  <a:pt x="596900" y="1003300"/>
                </a:lnTo>
                <a:lnTo>
                  <a:pt x="584200" y="1016000"/>
                </a:lnTo>
                <a:lnTo>
                  <a:pt x="571500" y="1028700"/>
                </a:lnTo>
                <a:lnTo>
                  <a:pt x="558800" y="1041400"/>
                </a:lnTo>
                <a:lnTo>
                  <a:pt x="546100" y="1054100"/>
                </a:lnTo>
                <a:lnTo>
                  <a:pt x="533400" y="1066800"/>
                </a:lnTo>
                <a:lnTo>
                  <a:pt x="533400" y="1079500"/>
                </a:lnTo>
                <a:lnTo>
                  <a:pt x="520700" y="1079500"/>
                </a:lnTo>
                <a:lnTo>
                  <a:pt x="508000" y="1092200"/>
                </a:lnTo>
                <a:lnTo>
                  <a:pt x="495300" y="1104900"/>
                </a:lnTo>
                <a:lnTo>
                  <a:pt x="482600" y="1104900"/>
                </a:lnTo>
                <a:lnTo>
                  <a:pt x="469900" y="1117600"/>
                </a:lnTo>
                <a:lnTo>
                  <a:pt x="457200" y="1117600"/>
                </a:lnTo>
                <a:lnTo>
                  <a:pt x="444500" y="1117600"/>
                </a:lnTo>
                <a:lnTo>
                  <a:pt x="431800" y="1130300"/>
                </a:lnTo>
                <a:lnTo>
                  <a:pt x="4191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683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close/>
                <a:moveTo>
                  <a:pt x="279400" y="1143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36" name="Freeform 33336"/>
          <p:cNvSpPr/>
          <p:nvPr/>
        </p:nvSpPr>
        <p:spPr>
          <a:xfrm rot="0" flipH="0" flipV="0">
            <a:off x="12207240" y="17253712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143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37" name="Picture 33337"/>
          <p:cNvPicPr>
            <a:picLocks noChangeAspect="0" noChangeArrowheads="1"/>
          </p:cNvPicPr>
          <p:nvPr/>
        </p:nvPicPr>
        <p:blipFill>
          <a:blip r:embed="rId333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299695" y="17123664"/>
            <a:ext cx="235204" cy="183896"/>
          </a:xfrm>
          <a:prstGeom prst="rect">
            <a:avLst/>
          </a:prstGeom>
          <a:noFill/>
          <a:extLst/>
        </p:spPr>
      </p:pic>
      <p:sp>
        <p:nvSpPr>
          <p:cNvPr id="33338" name="Freeform 33338"/>
          <p:cNvSpPr/>
          <p:nvPr/>
        </p:nvSpPr>
        <p:spPr>
          <a:xfrm rot="0" flipH="0" flipV="0">
            <a:off x="12606527" y="17177512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22300" y="50800"/>
                </a:lnTo>
                <a:lnTo>
                  <a:pt x="6223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39" name="Freeform 33339"/>
          <p:cNvSpPr/>
          <p:nvPr/>
        </p:nvSpPr>
        <p:spPr>
          <a:xfrm rot="0" flipH="0" flipV="0">
            <a:off x="12678156" y="17177513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255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40" name="Picture 33340"/>
          <p:cNvPicPr>
            <a:picLocks noChangeAspect="0" noChangeArrowheads="1"/>
          </p:cNvPicPr>
          <p:nvPr/>
        </p:nvPicPr>
        <p:blipFill>
          <a:blip r:embed="rId333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73659" y="17164812"/>
            <a:ext cx="205740" cy="162560"/>
          </a:xfrm>
          <a:prstGeom prst="rect">
            <a:avLst/>
          </a:prstGeom>
          <a:noFill/>
          <a:extLst/>
        </p:spPr>
      </p:pic>
      <p:sp>
        <p:nvSpPr>
          <p:cNvPr id="33341" name="Freeform 33341"/>
          <p:cNvSpPr/>
          <p:nvPr/>
        </p:nvSpPr>
        <p:spPr>
          <a:xfrm rot="0" flipH="0" flipV="0">
            <a:off x="12976859" y="17177513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27000"/>
                </a:lnTo>
                <a:lnTo>
                  <a:pt x="7366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609600" y="228600"/>
                </a:lnTo>
                <a:lnTo>
                  <a:pt x="622300" y="2159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42" name="Picture 33342"/>
          <p:cNvPicPr>
            <a:picLocks noChangeAspect="0" noChangeArrowheads="1"/>
          </p:cNvPicPr>
          <p:nvPr/>
        </p:nvPicPr>
        <p:blipFill>
          <a:blip r:embed="rId333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061695" y="17132300"/>
            <a:ext cx="184404" cy="165100"/>
          </a:xfrm>
          <a:prstGeom prst="rect">
            <a:avLst/>
          </a:prstGeom>
          <a:noFill/>
          <a:extLst/>
        </p:spPr>
      </p:pic>
      <p:sp>
        <p:nvSpPr>
          <p:cNvPr id="33343" name="Freeform 33343"/>
          <p:cNvSpPr/>
          <p:nvPr/>
        </p:nvSpPr>
        <p:spPr>
          <a:xfrm rot="0" flipH="0" flipV="0">
            <a:off x="13248132" y="171775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44" name="Freeform 33344"/>
          <p:cNvSpPr/>
          <p:nvPr/>
        </p:nvSpPr>
        <p:spPr>
          <a:xfrm rot="0" flipH="0" flipV="0">
            <a:off x="13342619" y="171775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45" name="Picture 33345"/>
          <p:cNvPicPr>
            <a:picLocks noChangeAspect="0" noChangeArrowheads="1"/>
          </p:cNvPicPr>
          <p:nvPr/>
        </p:nvPicPr>
        <p:blipFill>
          <a:blip r:embed="rId333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499084" y="17123665"/>
            <a:ext cx="191515" cy="173735"/>
          </a:xfrm>
          <a:prstGeom prst="rect">
            <a:avLst/>
          </a:prstGeom>
          <a:noFill/>
          <a:extLst/>
        </p:spPr>
      </p:pic>
      <p:sp>
        <p:nvSpPr>
          <p:cNvPr id="33346" name="Freeform 33346"/>
          <p:cNvSpPr/>
          <p:nvPr/>
        </p:nvSpPr>
        <p:spPr>
          <a:xfrm rot="0" flipH="0" flipV="0">
            <a:off x="13685520" y="17177513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47" name="Freeform 33347"/>
          <p:cNvSpPr/>
          <p:nvPr/>
        </p:nvSpPr>
        <p:spPr>
          <a:xfrm rot="0" flipH="0" flipV="0">
            <a:off x="13772388" y="171775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76200" y="6985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477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03200" y="6731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508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25400"/>
                </a:lnTo>
                <a:lnTo>
                  <a:pt x="800100" y="254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95300" y="10795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48" name="Freeform 33348"/>
          <p:cNvSpPr/>
          <p:nvPr/>
        </p:nvSpPr>
        <p:spPr>
          <a:xfrm rot="0" flipH="0" flipV="0">
            <a:off x="13871447" y="17177512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254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5969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286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858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19100" y="736600"/>
                </a:lnTo>
                <a:lnTo>
                  <a:pt x="431800" y="7493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49" name="Freeform 33349"/>
          <p:cNvSpPr/>
          <p:nvPr/>
        </p:nvSpPr>
        <p:spPr>
          <a:xfrm rot="0" flipH="0" flipV="0">
            <a:off x="13941552" y="17177513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588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683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749300" y="101600"/>
                </a:lnTo>
                <a:lnTo>
                  <a:pt x="419100" y="368300"/>
                </a:lnTo>
                <a:lnTo>
                  <a:pt x="584200" y="723900"/>
                </a:lnTo>
                <a:lnTo>
                  <a:pt x="596900" y="736600"/>
                </a:lnTo>
                <a:lnTo>
                  <a:pt x="596900" y="7493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50" name="Picture 33350"/>
          <p:cNvPicPr>
            <a:picLocks noChangeAspect="0" noChangeArrowheads="1"/>
          </p:cNvPicPr>
          <p:nvPr/>
        </p:nvPicPr>
        <p:blipFill>
          <a:blip r:embed="rId333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024863" y="17164812"/>
            <a:ext cx="224536" cy="132588"/>
          </a:xfrm>
          <a:prstGeom prst="rect">
            <a:avLst/>
          </a:prstGeom>
          <a:noFill/>
          <a:extLst/>
        </p:spPr>
      </p:pic>
      <p:sp>
        <p:nvSpPr>
          <p:cNvPr id="33351" name="Freeform 33351"/>
          <p:cNvSpPr/>
          <p:nvPr/>
        </p:nvSpPr>
        <p:spPr>
          <a:xfrm rot="0" flipH="0" flipV="0">
            <a:off x="14247876" y="17177513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1270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779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68300" y="7366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52" name="Picture 33352"/>
          <p:cNvPicPr>
            <a:picLocks noChangeAspect="0" noChangeArrowheads="1"/>
          </p:cNvPicPr>
          <p:nvPr/>
        </p:nvPicPr>
        <p:blipFill>
          <a:blip r:embed="rId333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354047" y="17164812"/>
            <a:ext cx="103123" cy="121411"/>
          </a:xfrm>
          <a:prstGeom prst="rect">
            <a:avLst/>
          </a:prstGeom>
          <a:noFill/>
          <a:extLst/>
        </p:spPr>
      </p:pic>
      <p:sp>
        <p:nvSpPr>
          <p:cNvPr id="33353" name="Freeform 33353"/>
          <p:cNvSpPr/>
          <p:nvPr/>
        </p:nvSpPr>
        <p:spPr>
          <a:xfrm rot="0" flipH="0" flipV="0">
            <a:off x="14462760" y="17177512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254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5969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286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858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19100" y="736600"/>
                </a:lnTo>
                <a:lnTo>
                  <a:pt x="431800" y="7493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54" name="Picture 33354"/>
          <p:cNvPicPr>
            <a:picLocks noChangeAspect="0" noChangeArrowheads="1"/>
          </p:cNvPicPr>
          <p:nvPr/>
        </p:nvPicPr>
        <p:blipFill>
          <a:blip r:embed="rId333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520164" y="17164812"/>
            <a:ext cx="118363" cy="121411"/>
          </a:xfrm>
          <a:prstGeom prst="rect">
            <a:avLst/>
          </a:prstGeom>
          <a:noFill/>
          <a:extLst/>
        </p:spPr>
      </p:pic>
      <p:pic>
        <p:nvPicPr>
          <p:cNvPr id="33355" name="Picture 33355"/>
          <p:cNvPicPr>
            <a:picLocks noChangeAspect="0" noChangeArrowheads="1"/>
          </p:cNvPicPr>
          <p:nvPr/>
        </p:nvPicPr>
        <p:blipFill>
          <a:blip r:embed="rId333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693900" y="17164812"/>
            <a:ext cx="104647" cy="121412"/>
          </a:xfrm>
          <a:prstGeom prst="rect">
            <a:avLst/>
          </a:prstGeom>
          <a:noFill/>
          <a:extLst/>
        </p:spPr>
      </p:pic>
      <p:sp>
        <p:nvSpPr>
          <p:cNvPr id="33356" name="Freeform 33356"/>
          <p:cNvSpPr/>
          <p:nvPr/>
        </p:nvSpPr>
        <p:spPr>
          <a:xfrm rot="0" flipH="0" flipV="0">
            <a:off x="14794991" y="17177512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254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57" name="Picture 33357"/>
          <p:cNvPicPr>
            <a:picLocks noChangeAspect="0" noChangeArrowheads="1"/>
          </p:cNvPicPr>
          <p:nvPr/>
        </p:nvPicPr>
        <p:blipFill>
          <a:blip r:embed="rId333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860015" y="17132300"/>
            <a:ext cx="202184" cy="165100"/>
          </a:xfrm>
          <a:prstGeom prst="rect">
            <a:avLst/>
          </a:prstGeom>
          <a:noFill/>
          <a:extLst/>
        </p:spPr>
      </p:pic>
      <p:sp>
        <p:nvSpPr>
          <p:cNvPr id="33358" name="Freeform 33358"/>
          <p:cNvSpPr/>
          <p:nvPr/>
        </p:nvSpPr>
        <p:spPr>
          <a:xfrm rot="0" flipH="0" flipV="0">
            <a:off x="15051024" y="17177513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59" name="Picture 33359"/>
          <p:cNvPicPr>
            <a:picLocks noChangeAspect="0" noChangeArrowheads="1"/>
          </p:cNvPicPr>
          <p:nvPr/>
        </p:nvPicPr>
        <p:blipFill>
          <a:blip r:embed="rId333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199869" y="17164812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3360" name="Freeform 33360"/>
          <p:cNvSpPr/>
          <p:nvPr/>
        </p:nvSpPr>
        <p:spPr>
          <a:xfrm rot="0" flipH="0" flipV="0">
            <a:off x="15304008" y="17177513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61" name="Picture 33361"/>
          <p:cNvPicPr>
            <a:picLocks noChangeAspect="0" noChangeArrowheads="1"/>
          </p:cNvPicPr>
          <p:nvPr/>
        </p:nvPicPr>
        <p:blipFill>
          <a:blip r:embed="rId333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381223" y="17123665"/>
            <a:ext cx="72645" cy="162559"/>
          </a:xfrm>
          <a:prstGeom prst="rect">
            <a:avLst/>
          </a:prstGeom>
          <a:noFill/>
          <a:extLst/>
        </p:spPr>
      </p:pic>
      <p:sp>
        <p:nvSpPr>
          <p:cNvPr id="33362" name="Freeform 33362"/>
          <p:cNvSpPr/>
          <p:nvPr/>
        </p:nvSpPr>
        <p:spPr>
          <a:xfrm rot="0" flipH="0" flipV="0">
            <a:off x="15503651" y="17177513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064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787400" y="12700"/>
                </a:lnTo>
                <a:lnTo>
                  <a:pt x="800100" y="1270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84200" y="762000"/>
                </a:lnTo>
                <a:lnTo>
                  <a:pt x="584200" y="749300"/>
                </a:lnTo>
                <a:lnTo>
                  <a:pt x="596900" y="7366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63" name="Picture 33363"/>
          <p:cNvPicPr>
            <a:picLocks noChangeAspect="0" noChangeArrowheads="1"/>
          </p:cNvPicPr>
          <p:nvPr/>
        </p:nvPicPr>
        <p:blipFill>
          <a:blip r:embed="rId333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599154" y="17164812"/>
            <a:ext cx="225045" cy="132588"/>
          </a:xfrm>
          <a:prstGeom prst="rect">
            <a:avLst/>
          </a:prstGeom>
          <a:noFill/>
          <a:extLst/>
        </p:spPr>
      </p:pic>
      <p:sp>
        <p:nvSpPr>
          <p:cNvPr id="33364" name="Freeform 33364"/>
          <p:cNvSpPr/>
          <p:nvPr/>
        </p:nvSpPr>
        <p:spPr>
          <a:xfrm rot="0" flipH="0" flipV="0">
            <a:off x="15823692" y="17177513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65" name="Picture 33365"/>
          <p:cNvPicPr>
            <a:picLocks noChangeAspect="0" noChangeArrowheads="1"/>
          </p:cNvPicPr>
          <p:nvPr/>
        </p:nvPicPr>
        <p:blipFill>
          <a:blip r:embed="rId333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929864" y="17164812"/>
            <a:ext cx="101600" cy="121411"/>
          </a:xfrm>
          <a:prstGeom prst="rect">
            <a:avLst/>
          </a:prstGeom>
          <a:noFill/>
          <a:extLst/>
        </p:spPr>
      </p:pic>
      <p:sp>
        <p:nvSpPr>
          <p:cNvPr id="33366" name="Freeform 33366"/>
          <p:cNvSpPr/>
          <p:nvPr/>
        </p:nvSpPr>
        <p:spPr>
          <a:xfrm rot="0" flipH="0" flipV="0">
            <a:off x="16108679" y="17177513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67" name="Picture 33367"/>
          <p:cNvPicPr>
            <a:picLocks noChangeAspect="0" noChangeArrowheads="1"/>
          </p:cNvPicPr>
          <p:nvPr/>
        </p:nvPicPr>
        <p:blipFill>
          <a:blip r:embed="rId333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193515" y="17164812"/>
            <a:ext cx="104647" cy="121412"/>
          </a:xfrm>
          <a:prstGeom prst="rect">
            <a:avLst/>
          </a:prstGeom>
          <a:noFill/>
          <a:extLst/>
        </p:spPr>
      </p:pic>
      <p:sp>
        <p:nvSpPr>
          <p:cNvPr id="33368" name="Freeform 33368"/>
          <p:cNvSpPr/>
          <p:nvPr/>
        </p:nvSpPr>
        <p:spPr>
          <a:xfrm rot="0" flipH="0" flipV="0">
            <a:off x="16294608" y="17177512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254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69" name="Picture 33369"/>
          <p:cNvPicPr>
            <a:picLocks noChangeAspect="0" noChangeArrowheads="1"/>
          </p:cNvPicPr>
          <p:nvPr/>
        </p:nvPicPr>
        <p:blipFill>
          <a:blip r:embed="rId333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359630" y="17123665"/>
            <a:ext cx="150369" cy="173735"/>
          </a:xfrm>
          <a:prstGeom prst="rect">
            <a:avLst/>
          </a:prstGeom>
          <a:noFill/>
          <a:extLst/>
        </p:spPr>
      </p:pic>
      <p:sp>
        <p:nvSpPr>
          <p:cNvPr id="33370" name="Freeform 33370"/>
          <p:cNvSpPr/>
          <p:nvPr/>
        </p:nvSpPr>
        <p:spPr>
          <a:xfrm rot="0" flipH="0" flipV="0">
            <a:off x="16489679" y="17177513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71" name="Freeform 33371"/>
          <p:cNvSpPr/>
          <p:nvPr/>
        </p:nvSpPr>
        <p:spPr>
          <a:xfrm rot="0" flipH="0" flipV="0">
            <a:off x="16623792" y="17177513"/>
            <a:ext cx="76199" cy="96011"/>
          </a:xfrm>
          <a:custGeom>
            <a:pathLst>
              <a:path w="635000" h="800100">
                <a:moveTo>
                  <a:pt x="457200" y="7620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762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667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50800"/>
                </a:lnTo>
                <a:lnTo>
                  <a:pt x="63500" y="25400"/>
                </a:lnTo>
                <a:lnTo>
                  <a:pt x="76200" y="1270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39700" y="12700"/>
                </a:lnTo>
                <a:lnTo>
                  <a:pt x="152400" y="25400"/>
                </a:lnTo>
                <a:lnTo>
                  <a:pt x="165100" y="254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92100"/>
                </a:lnTo>
                <a:lnTo>
                  <a:pt x="114300" y="304800"/>
                </a:lnTo>
                <a:lnTo>
                  <a:pt x="1270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508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25400"/>
                </a:lnTo>
                <a:lnTo>
                  <a:pt x="635000" y="254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72" name="Picture 33372"/>
          <p:cNvPicPr>
            <a:picLocks noChangeAspect="0" noChangeArrowheads="1"/>
          </p:cNvPicPr>
          <p:nvPr/>
        </p:nvPicPr>
        <p:blipFill>
          <a:blip r:embed="rId333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690339" y="17164812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373" name="Freeform 33373"/>
          <p:cNvSpPr/>
          <p:nvPr/>
        </p:nvSpPr>
        <p:spPr>
          <a:xfrm rot="0" flipH="0" flipV="0">
            <a:off x="16788383" y="171775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74" name="Freeform 33374"/>
          <p:cNvSpPr/>
          <p:nvPr/>
        </p:nvSpPr>
        <p:spPr>
          <a:xfrm rot="0" flipH="0" flipV="0">
            <a:off x="16878300" y="171775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75" name="Picture 33375"/>
          <p:cNvPicPr>
            <a:picLocks noChangeAspect="0" noChangeArrowheads="1"/>
          </p:cNvPicPr>
          <p:nvPr/>
        </p:nvPicPr>
        <p:blipFill>
          <a:blip r:embed="rId333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957040" y="17164812"/>
            <a:ext cx="116839" cy="121411"/>
          </a:xfrm>
          <a:prstGeom prst="rect">
            <a:avLst/>
          </a:prstGeom>
          <a:noFill/>
          <a:extLst/>
        </p:spPr>
      </p:pic>
      <p:sp>
        <p:nvSpPr>
          <p:cNvPr id="33376" name="Freeform 33376"/>
          <p:cNvSpPr/>
          <p:nvPr/>
        </p:nvSpPr>
        <p:spPr>
          <a:xfrm rot="0" flipH="0" flipV="0">
            <a:off x="17135855" y="17177513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77" name="Picture 33377"/>
          <p:cNvPicPr>
            <a:picLocks noChangeAspect="0" noChangeArrowheads="1"/>
          </p:cNvPicPr>
          <p:nvPr/>
        </p:nvPicPr>
        <p:blipFill>
          <a:blip r:embed="rId333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246600" y="171648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378" name="Freeform 33378"/>
          <p:cNvSpPr/>
          <p:nvPr/>
        </p:nvSpPr>
        <p:spPr>
          <a:xfrm rot="0" flipH="0" flipV="0">
            <a:off x="17358360" y="171775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79" name="Picture 33379"/>
          <p:cNvPicPr>
            <a:picLocks noChangeAspect="0" noChangeArrowheads="1"/>
          </p:cNvPicPr>
          <p:nvPr/>
        </p:nvPicPr>
        <p:blipFill>
          <a:blip r:embed="rId333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40147" y="17164812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380" name="Freeform 33380"/>
          <p:cNvSpPr/>
          <p:nvPr/>
        </p:nvSpPr>
        <p:spPr>
          <a:xfrm rot="0" flipH="0" flipV="0">
            <a:off x="17539716" y="17177512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11200"/>
                </a:lnTo>
                <a:lnTo>
                  <a:pt x="431800" y="2540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81" name="Picture 33381"/>
          <p:cNvPicPr>
            <a:picLocks noChangeAspect="0" noChangeArrowheads="1"/>
          </p:cNvPicPr>
          <p:nvPr/>
        </p:nvPicPr>
        <p:blipFill>
          <a:blip r:embed="rId333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21504" y="171648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382" name="Freeform 33382"/>
          <p:cNvSpPr/>
          <p:nvPr/>
        </p:nvSpPr>
        <p:spPr>
          <a:xfrm rot="0" flipH="0" flipV="0">
            <a:off x="17733263" y="17177512"/>
            <a:ext cx="121919" cy="96011"/>
          </a:xfrm>
          <a:custGeom>
            <a:pathLst>
              <a:path w="1016000" h="800100">
                <a:moveTo>
                  <a:pt x="571500" y="406400"/>
                </a:move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68300" y="736600"/>
                </a:lnTo>
                <a:lnTo>
                  <a:pt x="444500" y="4318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711200"/>
                </a:lnTo>
                <a:lnTo>
                  <a:pt x="330200" y="393700"/>
                </a:lnTo>
                <a:lnTo>
                  <a:pt x="190500" y="889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457200" y="393700"/>
                </a:lnTo>
                <a:lnTo>
                  <a:pt x="546100" y="50800"/>
                </a:lnTo>
                <a:lnTo>
                  <a:pt x="5588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50800"/>
                </a:lnTo>
                <a:lnTo>
                  <a:pt x="660400" y="63500"/>
                </a:lnTo>
                <a:lnTo>
                  <a:pt x="660400" y="76200"/>
                </a:lnTo>
                <a:lnTo>
                  <a:pt x="571500" y="381000"/>
                </a:lnTo>
                <a:lnTo>
                  <a:pt x="914400" y="25400"/>
                </a:lnTo>
                <a:lnTo>
                  <a:pt x="9271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16000" y="50800"/>
                </a:lnTo>
                <a:lnTo>
                  <a:pt x="1016000" y="63500"/>
                </a:lnTo>
                <a:lnTo>
                  <a:pt x="1016000" y="76200"/>
                </a:lnTo>
                <a:lnTo>
                  <a:pt x="1003300" y="88900"/>
                </a:lnTo>
                <a:lnTo>
                  <a:pt x="1003300" y="101600"/>
                </a:lnTo>
                <a:lnTo>
                  <a:pt x="698500" y="419100"/>
                </a:lnTo>
                <a:lnTo>
                  <a:pt x="825500" y="7239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571500" y="406400"/>
                </a:lnTo>
                <a:close/>
                <a:moveTo>
                  <a:pt x="5715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83" name="Freeform 33383"/>
          <p:cNvSpPr/>
          <p:nvPr/>
        </p:nvSpPr>
        <p:spPr>
          <a:xfrm rot="0" flipH="0" flipV="0">
            <a:off x="17852135" y="171775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84" name="Freeform 33384"/>
          <p:cNvSpPr/>
          <p:nvPr/>
        </p:nvSpPr>
        <p:spPr>
          <a:xfrm rot="0" flipH="0" flipV="0">
            <a:off x="17948148" y="17177513"/>
            <a:ext cx="86867" cy="96011"/>
          </a:xfrm>
          <a:custGeom>
            <a:pathLst>
              <a:path w="723900" h="800100">
                <a:moveTo>
                  <a:pt x="609600" y="508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25400"/>
                </a:lnTo>
                <a:lnTo>
                  <a:pt x="723900" y="254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50800"/>
                </a:lnTo>
                <a:close/>
                <a:moveTo>
                  <a:pt x="6096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85" name="Freeform 33385"/>
          <p:cNvSpPr/>
          <p:nvPr/>
        </p:nvSpPr>
        <p:spPr>
          <a:xfrm rot="0" flipH="0" flipV="0">
            <a:off x="18033491" y="171775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86" name="Picture 33386"/>
          <p:cNvPicPr>
            <a:picLocks noChangeAspect="0" noChangeArrowheads="1"/>
          </p:cNvPicPr>
          <p:nvPr/>
        </p:nvPicPr>
        <p:blipFill>
          <a:blip r:embed="rId333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115278" y="171648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387" name="Freeform 33387"/>
          <p:cNvSpPr/>
          <p:nvPr/>
        </p:nvSpPr>
        <p:spPr>
          <a:xfrm rot="0" flipH="0" flipV="0">
            <a:off x="18228563" y="17253712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127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508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016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88" name="Freeform 33388"/>
          <p:cNvSpPr/>
          <p:nvPr/>
        </p:nvSpPr>
        <p:spPr>
          <a:xfrm rot="0" flipH="0" flipV="0">
            <a:off x="12080748" y="17364964"/>
            <a:ext cx="50291" cy="137159"/>
          </a:xfrm>
          <a:custGeom>
            <a:pathLst>
              <a:path w="419100" h="1143000">
                <a:moveTo>
                  <a:pt x="254000" y="203200"/>
                </a:moveTo>
                <a:lnTo>
                  <a:pt x="1016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42900"/>
                </a:lnTo>
                <a:lnTo>
                  <a:pt x="25400" y="3302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12700" y="266700"/>
                </a:lnTo>
                <a:lnTo>
                  <a:pt x="12700" y="254000"/>
                </a:lnTo>
                <a:lnTo>
                  <a:pt x="25400" y="241300"/>
                </a:lnTo>
                <a:lnTo>
                  <a:pt x="3302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12700"/>
                </a:lnTo>
                <a:lnTo>
                  <a:pt x="406400" y="12700"/>
                </a:lnTo>
                <a:lnTo>
                  <a:pt x="406400" y="25400"/>
                </a:lnTo>
                <a:lnTo>
                  <a:pt x="419100" y="38100"/>
                </a:lnTo>
                <a:lnTo>
                  <a:pt x="419100" y="63500"/>
                </a:lnTo>
                <a:lnTo>
                  <a:pt x="419100" y="76200"/>
                </a:lnTo>
                <a:lnTo>
                  <a:pt x="139700" y="1104900"/>
                </a:lnTo>
                <a:lnTo>
                  <a:pt x="127000" y="1117600"/>
                </a:lnTo>
                <a:lnTo>
                  <a:pt x="127000" y="1130300"/>
                </a:lnTo>
                <a:lnTo>
                  <a:pt x="114300" y="1143000"/>
                </a:lnTo>
                <a:lnTo>
                  <a:pt x="889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38100" y="1130300"/>
                </a:lnTo>
                <a:lnTo>
                  <a:pt x="25400" y="1117600"/>
                </a:lnTo>
                <a:lnTo>
                  <a:pt x="25400" y="1092200"/>
                </a:lnTo>
                <a:lnTo>
                  <a:pt x="25400" y="1066800"/>
                </a:lnTo>
                <a:lnTo>
                  <a:pt x="254000" y="203200"/>
                </a:lnTo>
                <a:close/>
                <a:moveTo>
                  <a:pt x="2540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89" name="Picture 33389"/>
          <p:cNvPicPr>
            <a:picLocks noChangeAspect="0" noChangeArrowheads="1"/>
          </p:cNvPicPr>
          <p:nvPr/>
        </p:nvPicPr>
        <p:blipFill>
          <a:blip r:embed="rId333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10719" y="17352265"/>
            <a:ext cx="109220" cy="162559"/>
          </a:xfrm>
          <a:prstGeom prst="rect">
            <a:avLst/>
          </a:prstGeom>
          <a:noFill/>
          <a:extLst/>
        </p:spPr>
      </p:pic>
      <p:sp>
        <p:nvSpPr>
          <p:cNvPr id="33390" name="Freeform 33390"/>
          <p:cNvSpPr/>
          <p:nvPr/>
        </p:nvSpPr>
        <p:spPr>
          <a:xfrm rot="0" flipH="0" flipV="0">
            <a:off x="12207240" y="17482312"/>
            <a:ext cx="15239" cy="19811"/>
          </a:xfrm>
          <a:custGeom>
            <a:pathLst>
              <a:path w="127000" h="165100">
                <a:moveTo>
                  <a:pt x="0" y="889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143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88900"/>
                </a:lnTo>
                <a:close/>
                <a:moveTo>
                  <a:pt x="0" y="88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91" name="Freeform 33391"/>
          <p:cNvSpPr/>
          <p:nvPr/>
        </p:nvSpPr>
        <p:spPr>
          <a:xfrm rot="0" flipH="0" flipV="0">
            <a:off x="12332208" y="17364964"/>
            <a:ext cx="102107" cy="137159"/>
          </a:xfrm>
          <a:custGeom>
            <a:pathLst>
              <a:path w="850900" h="1143000">
                <a:moveTo>
                  <a:pt x="50800" y="1143000"/>
                </a:moveTo>
                <a:lnTo>
                  <a:pt x="38100" y="1143000"/>
                </a:lnTo>
                <a:lnTo>
                  <a:pt x="127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55600" y="1028700"/>
                </a:lnTo>
                <a:lnTo>
                  <a:pt x="381000" y="1028700"/>
                </a:lnTo>
                <a:lnTo>
                  <a:pt x="393700" y="1028700"/>
                </a:lnTo>
                <a:lnTo>
                  <a:pt x="406400" y="1016000"/>
                </a:lnTo>
                <a:lnTo>
                  <a:pt x="431800" y="1016000"/>
                </a:lnTo>
                <a:lnTo>
                  <a:pt x="444500" y="1003300"/>
                </a:lnTo>
                <a:lnTo>
                  <a:pt x="457200" y="990600"/>
                </a:lnTo>
                <a:lnTo>
                  <a:pt x="469900" y="977900"/>
                </a:lnTo>
                <a:lnTo>
                  <a:pt x="482600" y="965200"/>
                </a:lnTo>
                <a:lnTo>
                  <a:pt x="495300" y="952500"/>
                </a:lnTo>
                <a:lnTo>
                  <a:pt x="495300" y="939800"/>
                </a:lnTo>
                <a:lnTo>
                  <a:pt x="508000" y="927100"/>
                </a:lnTo>
                <a:lnTo>
                  <a:pt x="508000" y="914400"/>
                </a:lnTo>
                <a:lnTo>
                  <a:pt x="571500" y="685800"/>
                </a:lnTo>
                <a:lnTo>
                  <a:pt x="279400" y="685800"/>
                </a:lnTo>
                <a:lnTo>
                  <a:pt x="254000" y="685800"/>
                </a:lnTo>
                <a:lnTo>
                  <a:pt x="241300" y="685800"/>
                </a:lnTo>
                <a:lnTo>
                  <a:pt x="228600" y="685800"/>
                </a:lnTo>
                <a:lnTo>
                  <a:pt x="215900" y="673100"/>
                </a:lnTo>
                <a:lnTo>
                  <a:pt x="203200" y="673100"/>
                </a:lnTo>
                <a:lnTo>
                  <a:pt x="177800" y="660400"/>
                </a:lnTo>
                <a:lnTo>
                  <a:pt x="165100" y="660400"/>
                </a:lnTo>
                <a:lnTo>
                  <a:pt x="152400" y="647700"/>
                </a:lnTo>
                <a:lnTo>
                  <a:pt x="139700" y="635000"/>
                </a:lnTo>
                <a:lnTo>
                  <a:pt x="127000" y="622300"/>
                </a:lnTo>
                <a:lnTo>
                  <a:pt x="114300" y="609600"/>
                </a:lnTo>
                <a:lnTo>
                  <a:pt x="101600" y="596900"/>
                </a:lnTo>
                <a:lnTo>
                  <a:pt x="101600" y="584200"/>
                </a:lnTo>
                <a:lnTo>
                  <a:pt x="88900" y="571500"/>
                </a:lnTo>
                <a:lnTo>
                  <a:pt x="88900" y="558800"/>
                </a:lnTo>
                <a:lnTo>
                  <a:pt x="76200" y="546100"/>
                </a:lnTo>
                <a:lnTo>
                  <a:pt x="63500" y="533400"/>
                </a:lnTo>
                <a:lnTo>
                  <a:pt x="63500" y="508000"/>
                </a:lnTo>
                <a:lnTo>
                  <a:pt x="50800" y="495300"/>
                </a:lnTo>
                <a:lnTo>
                  <a:pt x="50800" y="482600"/>
                </a:lnTo>
                <a:lnTo>
                  <a:pt x="50800" y="457200"/>
                </a:lnTo>
                <a:lnTo>
                  <a:pt x="50800" y="444500"/>
                </a:lnTo>
                <a:lnTo>
                  <a:pt x="50800" y="431800"/>
                </a:lnTo>
                <a:lnTo>
                  <a:pt x="50800" y="419100"/>
                </a:lnTo>
                <a:lnTo>
                  <a:pt x="50800" y="406400"/>
                </a:lnTo>
                <a:lnTo>
                  <a:pt x="152400" y="508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77800" y="406400"/>
                </a:lnTo>
                <a:lnTo>
                  <a:pt x="165100" y="419100"/>
                </a:lnTo>
                <a:lnTo>
                  <a:pt x="165100" y="431800"/>
                </a:lnTo>
                <a:lnTo>
                  <a:pt x="165100" y="444500"/>
                </a:lnTo>
                <a:lnTo>
                  <a:pt x="165100" y="457200"/>
                </a:lnTo>
                <a:lnTo>
                  <a:pt x="177800" y="482600"/>
                </a:lnTo>
                <a:lnTo>
                  <a:pt x="177800" y="495300"/>
                </a:lnTo>
                <a:lnTo>
                  <a:pt x="190500" y="508000"/>
                </a:lnTo>
                <a:lnTo>
                  <a:pt x="190500" y="520700"/>
                </a:lnTo>
                <a:lnTo>
                  <a:pt x="203200" y="533400"/>
                </a:lnTo>
                <a:lnTo>
                  <a:pt x="215900" y="546100"/>
                </a:lnTo>
                <a:lnTo>
                  <a:pt x="241300" y="558800"/>
                </a:lnTo>
                <a:lnTo>
                  <a:pt x="254000" y="558800"/>
                </a:lnTo>
                <a:lnTo>
                  <a:pt x="266700" y="571500"/>
                </a:lnTo>
                <a:lnTo>
                  <a:pt x="279400" y="571500"/>
                </a:lnTo>
                <a:lnTo>
                  <a:pt x="304800" y="571500"/>
                </a:lnTo>
                <a:lnTo>
                  <a:pt x="596900" y="571500"/>
                </a:lnTo>
                <a:lnTo>
                  <a:pt x="749300" y="50800"/>
                </a:lnTo>
                <a:lnTo>
                  <a:pt x="749300" y="25400"/>
                </a:lnTo>
                <a:lnTo>
                  <a:pt x="762000" y="12700"/>
                </a:lnTo>
                <a:lnTo>
                  <a:pt x="774700" y="1270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25400"/>
                </a:lnTo>
                <a:lnTo>
                  <a:pt x="850900" y="38100"/>
                </a:lnTo>
                <a:lnTo>
                  <a:pt x="850900" y="63500"/>
                </a:lnTo>
                <a:lnTo>
                  <a:pt x="850900" y="76200"/>
                </a:lnTo>
                <a:lnTo>
                  <a:pt x="635000" y="914400"/>
                </a:lnTo>
                <a:lnTo>
                  <a:pt x="622300" y="927100"/>
                </a:lnTo>
                <a:lnTo>
                  <a:pt x="622300" y="952500"/>
                </a:lnTo>
                <a:lnTo>
                  <a:pt x="609600" y="965200"/>
                </a:lnTo>
                <a:lnTo>
                  <a:pt x="609600" y="977900"/>
                </a:lnTo>
                <a:lnTo>
                  <a:pt x="596900" y="990600"/>
                </a:lnTo>
                <a:lnTo>
                  <a:pt x="584200" y="1003300"/>
                </a:lnTo>
                <a:lnTo>
                  <a:pt x="571500" y="1016000"/>
                </a:lnTo>
                <a:lnTo>
                  <a:pt x="571500" y="1028700"/>
                </a:lnTo>
                <a:lnTo>
                  <a:pt x="558800" y="1041400"/>
                </a:lnTo>
                <a:lnTo>
                  <a:pt x="546100" y="1054100"/>
                </a:lnTo>
                <a:lnTo>
                  <a:pt x="533400" y="1066800"/>
                </a:lnTo>
                <a:lnTo>
                  <a:pt x="520700" y="1079500"/>
                </a:lnTo>
                <a:lnTo>
                  <a:pt x="508000" y="1092200"/>
                </a:lnTo>
                <a:lnTo>
                  <a:pt x="482600" y="1092200"/>
                </a:lnTo>
                <a:lnTo>
                  <a:pt x="469900" y="1104900"/>
                </a:lnTo>
                <a:lnTo>
                  <a:pt x="457200" y="1117600"/>
                </a:lnTo>
                <a:lnTo>
                  <a:pt x="444500" y="1117600"/>
                </a:lnTo>
                <a:lnTo>
                  <a:pt x="419100" y="1130300"/>
                </a:lnTo>
                <a:lnTo>
                  <a:pt x="406400" y="1130300"/>
                </a:lnTo>
                <a:lnTo>
                  <a:pt x="393700" y="1143000"/>
                </a:lnTo>
                <a:lnTo>
                  <a:pt x="368300" y="11430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50800" y="1143000"/>
                </a:lnTo>
                <a:close/>
                <a:moveTo>
                  <a:pt x="50800" y="1143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392" name="Freeform 33392"/>
          <p:cNvSpPr/>
          <p:nvPr/>
        </p:nvSpPr>
        <p:spPr>
          <a:xfrm rot="0" flipH="0" flipV="0">
            <a:off x="12426696" y="17406112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93" name="Picture 33393"/>
          <p:cNvPicPr>
            <a:picLocks noChangeAspect="0" noChangeArrowheads="1"/>
          </p:cNvPicPr>
          <p:nvPr/>
        </p:nvPicPr>
        <p:blipFill>
          <a:blip r:embed="rId333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484100" y="17352265"/>
            <a:ext cx="72643" cy="162560"/>
          </a:xfrm>
          <a:prstGeom prst="rect">
            <a:avLst/>
          </a:prstGeom>
          <a:noFill/>
          <a:extLst/>
        </p:spPr>
      </p:pic>
      <p:sp>
        <p:nvSpPr>
          <p:cNvPr id="33394" name="Freeform 33394"/>
          <p:cNvSpPr/>
          <p:nvPr/>
        </p:nvSpPr>
        <p:spPr>
          <a:xfrm rot="0" flipH="0" flipV="0">
            <a:off x="12606528" y="17406113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652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779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239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50900" y="1397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68300" y="7239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95" name="Picture 33395"/>
          <p:cNvPicPr>
            <a:picLocks noChangeAspect="0" noChangeArrowheads="1"/>
          </p:cNvPicPr>
          <p:nvPr/>
        </p:nvPicPr>
        <p:blipFill>
          <a:blip r:embed="rId333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17272" y="17393412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3396" name="Freeform 33396"/>
          <p:cNvSpPr/>
          <p:nvPr/>
        </p:nvSpPr>
        <p:spPr>
          <a:xfrm rot="0" flipH="0" flipV="0">
            <a:off x="12830556" y="174061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97" name="Picture 33397"/>
          <p:cNvPicPr>
            <a:picLocks noChangeAspect="0" noChangeArrowheads="1"/>
          </p:cNvPicPr>
          <p:nvPr/>
        </p:nvPicPr>
        <p:blipFill>
          <a:blip r:embed="rId333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912343" y="17393412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398" name="Freeform 33398"/>
          <p:cNvSpPr/>
          <p:nvPr/>
        </p:nvSpPr>
        <p:spPr>
          <a:xfrm rot="0" flipH="0" flipV="0">
            <a:off x="13010388" y="17406112"/>
            <a:ext cx="92963" cy="96011"/>
          </a:xfrm>
          <a:custGeom>
            <a:pathLst>
              <a:path w="774700" h="800100">
                <a:moveTo>
                  <a:pt x="723900" y="0"/>
                </a:move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207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69900" y="0"/>
                </a:lnTo>
                <a:lnTo>
                  <a:pt x="482600" y="0"/>
                </a:lnTo>
                <a:lnTo>
                  <a:pt x="723900" y="0"/>
                </a:lnTo>
                <a:close/>
                <a:moveTo>
                  <a:pt x="7239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399" name="Picture 33399"/>
          <p:cNvPicPr>
            <a:picLocks noChangeAspect="0" noChangeArrowheads="1"/>
          </p:cNvPicPr>
          <p:nvPr/>
        </p:nvPicPr>
        <p:blipFill>
          <a:blip r:embed="rId333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093700" y="173934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400" name="Freeform 33400"/>
          <p:cNvSpPr/>
          <p:nvPr/>
        </p:nvSpPr>
        <p:spPr>
          <a:xfrm rot="0" flipH="0" flipV="0">
            <a:off x="13205459" y="17406112"/>
            <a:ext cx="121919" cy="96011"/>
          </a:xfrm>
          <a:custGeom>
            <a:pathLst>
              <a:path w="1016000" h="800100">
                <a:moveTo>
                  <a:pt x="558800" y="406400"/>
                </a:move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14400" y="25400"/>
                </a:lnTo>
                <a:lnTo>
                  <a:pt x="9271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16000" y="635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25500" y="7239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01" name="Freeform 33401"/>
          <p:cNvSpPr/>
          <p:nvPr/>
        </p:nvSpPr>
        <p:spPr>
          <a:xfrm rot="0" flipH="0" flipV="0">
            <a:off x="13324331" y="174061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02" name="Freeform 33402"/>
          <p:cNvSpPr/>
          <p:nvPr/>
        </p:nvSpPr>
        <p:spPr>
          <a:xfrm rot="0" flipH="0" flipV="0">
            <a:off x="13418819" y="174061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03" name="Freeform 33403"/>
          <p:cNvSpPr/>
          <p:nvPr/>
        </p:nvSpPr>
        <p:spPr>
          <a:xfrm rot="0" flipH="0" flipV="0">
            <a:off x="13504163" y="17406113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96900" y="736600"/>
                </a:lnTo>
                <a:lnTo>
                  <a:pt x="596900" y="7493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04" name="Freeform 33404"/>
          <p:cNvSpPr/>
          <p:nvPr/>
        </p:nvSpPr>
        <p:spPr>
          <a:xfrm rot="0" flipH="0" flipV="0">
            <a:off x="13600176" y="17406113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05" name="Freeform 33405"/>
          <p:cNvSpPr/>
          <p:nvPr/>
        </p:nvSpPr>
        <p:spPr>
          <a:xfrm rot="0" flipH="0" flipV="0">
            <a:off x="13761720" y="17406113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524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06" name="Picture 33406"/>
          <p:cNvPicPr>
            <a:picLocks noChangeAspect="0" noChangeArrowheads="1"/>
          </p:cNvPicPr>
          <p:nvPr/>
        </p:nvPicPr>
        <p:blipFill>
          <a:blip r:embed="rId334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845032" y="17360900"/>
            <a:ext cx="188467" cy="165100"/>
          </a:xfrm>
          <a:prstGeom prst="rect">
            <a:avLst/>
          </a:prstGeom>
          <a:noFill/>
          <a:extLst/>
        </p:spPr>
      </p:pic>
      <p:sp>
        <p:nvSpPr>
          <p:cNvPr id="33407" name="Freeform 33407"/>
          <p:cNvSpPr/>
          <p:nvPr/>
        </p:nvSpPr>
        <p:spPr>
          <a:xfrm rot="0" flipH="0" flipV="0">
            <a:off x="14037563" y="17406113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08" name="Freeform 33408"/>
          <p:cNvSpPr/>
          <p:nvPr/>
        </p:nvSpPr>
        <p:spPr>
          <a:xfrm rot="0" flipH="0" flipV="0">
            <a:off x="14122907" y="174061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09" name="Freeform 33409"/>
          <p:cNvSpPr/>
          <p:nvPr/>
        </p:nvSpPr>
        <p:spPr>
          <a:xfrm rot="0" flipH="0" flipV="0">
            <a:off x="14212824" y="174061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10" name="Picture 33410"/>
          <p:cNvPicPr>
            <a:picLocks noChangeAspect="0" noChangeArrowheads="1"/>
          </p:cNvPicPr>
          <p:nvPr/>
        </p:nvPicPr>
        <p:blipFill>
          <a:blip r:embed="rId334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90039" y="17352265"/>
            <a:ext cx="72645" cy="162560"/>
          </a:xfrm>
          <a:prstGeom prst="rect">
            <a:avLst/>
          </a:prstGeom>
          <a:noFill/>
          <a:extLst/>
        </p:spPr>
      </p:pic>
      <p:sp>
        <p:nvSpPr>
          <p:cNvPr id="33411" name="Freeform 33411"/>
          <p:cNvSpPr/>
          <p:nvPr/>
        </p:nvSpPr>
        <p:spPr>
          <a:xfrm rot="0" flipH="0" flipV="0">
            <a:off x="14412468" y="17406113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159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12" name="Picture 33412"/>
          <p:cNvPicPr>
            <a:picLocks noChangeAspect="0" noChangeArrowheads="1"/>
          </p:cNvPicPr>
          <p:nvPr/>
        </p:nvPicPr>
        <p:blipFill>
          <a:blip r:embed="rId334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479015" y="17393412"/>
            <a:ext cx="214884" cy="162560"/>
          </a:xfrm>
          <a:prstGeom prst="rect">
            <a:avLst/>
          </a:prstGeom>
          <a:noFill/>
          <a:extLst/>
        </p:spPr>
      </p:pic>
      <p:sp>
        <p:nvSpPr>
          <p:cNvPr id="33413" name="Freeform 33413"/>
          <p:cNvSpPr/>
          <p:nvPr/>
        </p:nvSpPr>
        <p:spPr>
          <a:xfrm rot="0" flipH="0" flipV="0">
            <a:off x="14702028" y="17406112"/>
            <a:ext cx="88391" cy="117347"/>
          </a:xfrm>
          <a:custGeom>
            <a:pathLst>
              <a:path w="736600" h="977900">
                <a:moveTo>
                  <a:pt x="5334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71500" y="685800"/>
                </a:lnTo>
                <a:lnTo>
                  <a:pt x="622300" y="685800"/>
                </a:lnTo>
                <a:lnTo>
                  <a:pt x="647700" y="685800"/>
                </a:lnTo>
                <a:lnTo>
                  <a:pt x="660400" y="698500"/>
                </a:lnTo>
                <a:lnTo>
                  <a:pt x="673100" y="723900"/>
                </a:lnTo>
                <a:lnTo>
                  <a:pt x="673100" y="736600"/>
                </a:lnTo>
                <a:lnTo>
                  <a:pt x="673100" y="749300"/>
                </a:lnTo>
                <a:lnTo>
                  <a:pt x="622300" y="927100"/>
                </a:lnTo>
                <a:lnTo>
                  <a:pt x="622300" y="952500"/>
                </a:lnTo>
                <a:lnTo>
                  <a:pt x="609600" y="952500"/>
                </a:lnTo>
                <a:lnTo>
                  <a:pt x="596900" y="965200"/>
                </a:lnTo>
                <a:lnTo>
                  <a:pt x="584200" y="977900"/>
                </a:lnTo>
                <a:lnTo>
                  <a:pt x="571500" y="977900"/>
                </a:lnTo>
                <a:lnTo>
                  <a:pt x="546100" y="965200"/>
                </a:lnTo>
                <a:lnTo>
                  <a:pt x="533400" y="965200"/>
                </a:lnTo>
                <a:lnTo>
                  <a:pt x="533400" y="952500"/>
                </a:lnTo>
                <a:lnTo>
                  <a:pt x="520700" y="939800"/>
                </a:lnTo>
                <a:lnTo>
                  <a:pt x="508000" y="927100"/>
                </a:lnTo>
                <a:lnTo>
                  <a:pt x="508000" y="914400"/>
                </a:lnTo>
                <a:lnTo>
                  <a:pt x="508000" y="901700"/>
                </a:lnTo>
                <a:lnTo>
                  <a:pt x="533400" y="800100"/>
                </a:lnTo>
                <a:close/>
                <a:moveTo>
                  <a:pt x="5334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14" name="Picture 33414"/>
          <p:cNvPicPr>
            <a:picLocks noChangeAspect="0" noChangeArrowheads="1"/>
          </p:cNvPicPr>
          <p:nvPr/>
        </p:nvPicPr>
        <p:blipFill>
          <a:blip r:embed="rId334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789912" y="17360900"/>
            <a:ext cx="310387" cy="165100"/>
          </a:xfrm>
          <a:prstGeom prst="rect">
            <a:avLst/>
          </a:prstGeom>
          <a:noFill/>
          <a:extLst/>
        </p:spPr>
      </p:pic>
      <p:sp>
        <p:nvSpPr>
          <p:cNvPr id="33415" name="Freeform 33415"/>
          <p:cNvSpPr/>
          <p:nvPr/>
        </p:nvSpPr>
        <p:spPr>
          <a:xfrm rot="0" flipH="0" flipV="0">
            <a:off x="15108935" y="17406113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16" name="Freeform 33416"/>
          <p:cNvSpPr/>
          <p:nvPr/>
        </p:nvSpPr>
        <p:spPr>
          <a:xfrm rot="0" flipH="0" flipV="0">
            <a:off x="15232380" y="17406113"/>
            <a:ext cx="86867" cy="96011"/>
          </a:xfrm>
          <a:custGeom>
            <a:pathLst>
              <a:path w="723900" h="800100">
                <a:moveTo>
                  <a:pt x="6096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38100"/>
                </a:lnTo>
                <a:close/>
                <a:moveTo>
                  <a:pt x="6096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17" name="Freeform 33417"/>
          <p:cNvSpPr/>
          <p:nvPr/>
        </p:nvSpPr>
        <p:spPr>
          <a:xfrm rot="0" flipH="0" flipV="0">
            <a:off x="15389351" y="174061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18" name="Picture 33418"/>
          <p:cNvPicPr>
            <a:picLocks noChangeAspect="0" noChangeArrowheads="1"/>
          </p:cNvPicPr>
          <p:nvPr/>
        </p:nvPicPr>
        <p:blipFill>
          <a:blip r:embed="rId334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536671" y="17393412"/>
            <a:ext cx="124460" cy="162560"/>
          </a:xfrm>
          <a:prstGeom prst="rect">
            <a:avLst/>
          </a:prstGeom>
          <a:noFill/>
          <a:extLst/>
        </p:spPr>
      </p:pic>
      <p:sp>
        <p:nvSpPr>
          <p:cNvPr id="33419" name="Freeform 33419"/>
          <p:cNvSpPr/>
          <p:nvPr/>
        </p:nvSpPr>
        <p:spPr>
          <a:xfrm rot="0" flipH="0" flipV="0">
            <a:off x="15646907" y="174061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016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63500" y="660400"/>
                </a:lnTo>
                <a:lnTo>
                  <a:pt x="63500" y="647700"/>
                </a:lnTo>
                <a:lnTo>
                  <a:pt x="63500" y="622300"/>
                </a:lnTo>
                <a:lnTo>
                  <a:pt x="63500" y="596900"/>
                </a:lnTo>
                <a:lnTo>
                  <a:pt x="635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17500" y="38100"/>
                </a:lnTo>
                <a:lnTo>
                  <a:pt x="330200" y="63500"/>
                </a:lnTo>
                <a:lnTo>
                  <a:pt x="3175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77800" y="6096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190500" y="6604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080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58800" y="939800"/>
                </a:lnTo>
                <a:lnTo>
                  <a:pt x="558800" y="952500"/>
                </a:lnTo>
                <a:lnTo>
                  <a:pt x="5461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66800"/>
                </a:lnTo>
                <a:lnTo>
                  <a:pt x="4699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302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127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20" name="Freeform 33420"/>
          <p:cNvSpPr/>
          <p:nvPr/>
        </p:nvSpPr>
        <p:spPr>
          <a:xfrm rot="0" flipH="0" flipV="0">
            <a:off x="15739871" y="17406113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96900" y="736600"/>
                </a:lnTo>
                <a:lnTo>
                  <a:pt x="596900" y="7493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21" name="Picture 33421"/>
          <p:cNvPicPr>
            <a:picLocks noChangeAspect="0" noChangeArrowheads="1"/>
          </p:cNvPicPr>
          <p:nvPr/>
        </p:nvPicPr>
        <p:blipFill>
          <a:blip r:embed="rId334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23183" y="17360900"/>
            <a:ext cx="204216" cy="165100"/>
          </a:xfrm>
          <a:prstGeom prst="rect">
            <a:avLst/>
          </a:prstGeom>
          <a:noFill/>
          <a:extLst/>
        </p:spPr>
      </p:pic>
      <p:sp>
        <p:nvSpPr>
          <p:cNvPr id="33422" name="Freeform 33422"/>
          <p:cNvSpPr/>
          <p:nvPr/>
        </p:nvSpPr>
        <p:spPr>
          <a:xfrm rot="0" flipH="0" flipV="0">
            <a:off x="16029432" y="174061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23" name="Freeform 33423"/>
          <p:cNvSpPr/>
          <p:nvPr/>
        </p:nvSpPr>
        <p:spPr>
          <a:xfrm rot="0" flipH="0" flipV="0">
            <a:off x="16120872" y="17406112"/>
            <a:ext cx="86867" cy="117347"/>
          </a:xfrm>
          <a:custGeom>
            <a:pathLst>
              <a:path w="723900" h="977900">
                <a:moveTo>
                  <a:pt x="5334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38100"/>
                </a:ln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58800" y="685800"/>
                </a:lnTo>
                <a:lnTo>
                  <a:pt x="622300" y="685800"/>
                </a:lnTo>
                <a:lnTo>
                  <a:pt x="635000" y="685800"/>
                </a:lnTo>
                <a:lnTo>
                  <a:pt x="647700" y="698500"/>
                </a:lnTo>
                <a:lnTo>
                  <a:pt x="660400" y="698500"/>
                </a:lnTo>
                <a:lnTo>
                  <a:pt x="660400" y="723900"/>
                </a:lnTo>
                <a:lnTo>
                  <a:pt x="660400" y="736600"/>
                </a:lnTo>
                <a:lnTo>
                  <a:pt x="660400" y="749300"/>
                </a:lnTo>
                <a:lnTo>
                  <a:pt x="609600" y="927100"/>
                </a:lnTo>
                <a:lnTo>
                  <a:pt x="609600" y="952500"/>
                </a:lnTo>
                <a:lnTo>
                  <a:pt x="596900" y="952500"/>
                </a:lnTo>
                <a:lnTo>
                  <a:pt x="584200" y="965200"/>
                </a:lnTo>
                <a:lnTo>
                  <a:pt x="571500" y="977900"/>
                </a:lnTo>
                <a:lnTo>
                  <a:pt x="558800" y="977900"/>
                </a:lnTo>
                <a:lnTo>
                  <a:pt x="546100" y="965200"/>
                </a:lnTo>
                <a:lnTo>
                  <a:pt x="533400" y="965200"/>
                </a:lnTo>
                <a:lnTo>
                  <a:pt x="520700" y="952500"/>
                </a:lnTo>
                <a:lnTo>
                  <a:pt x="508000" y="939800"/>
                </a:lnTo>
                <a:lnTo>
                  <a:pt x="508000" y="927100"/>
                </a:lnTo>
                <a:lnTo>
                  <a:pt x="495300" y="914400"/>
                </a:lnTo>
                <a:lnTo>
                  <a:pt x="508000" y="901700"/>
                </a:lnTo>
                <a:lnTo>
                  <a:pt x="533400" y="800100"/>
                </a:lnTo>
                <a:close/>
                <a:moveTo>
                  <a:pt x="5334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24" name="Picture 33424"/>
          <p:cNvPicPr>
            <a:picLocks noChangeAspect="0" noChangeArrowheads="1"/>
          </p:cNvPicPr>
          <p:nvPr/>
        </p:nvPicPr>
        <p:blipFill>
          <a:blip r:embed="rId334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207232" y="17393412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3425" name="Freeform 33425"/>
          <p:cNvSpPr/>
          <p:nvPr/>
        </p:nvSpPr>
        <p:spPr>
          <a:xfrm rot="0" flipH="0" flipV="0">
            <a:off x="16309848" y="17406112"/>
            <a:ext cx="92963" cy="96011"/>
          </a:xfrm>
          <a:custGeom>
            <a:pathLst>
              <a:path w="774700" h="800100">
                <a:moveTo>
                  <a:pt x="457200" y="419100"/>
                </a:moveTo>
                <a:lnTo>
                  <a:pt x="584200" y="723900"/>
                </a:lnTo>
                <a:lnTo>
                  <a:pt x="596900" y="736600"/>
                </a:lnTo>
                <a:lnTo>
                  <a:pt x="5969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7112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457200" y="419100"/>
                </a:lnTo>
                <a:close/>
                <a:moveTo>
                  <a:pt x="4572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26" name="Freeform 33426"/>
          <p:cNvSpPr/>
          <p:nvPr/>
        </p:nvSpPr>
        <p:spPr>
          <a:xfrm rot="0" flipH="0" flipV="0">
            <a:off x="16393668" y="17488408"/>
            <a:ext cx="27431" cy="41147"/>
          </a:xfrm>
          <a:custGeom>
            <a:pathLst>
              <a:path w="228600" h="342900">
                <a:moveTo>
                  <a:pt x="127000" y="38100"/>
                </a:move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28600" y="50800"/>
                </a:lnTo>
                <a:lnTo>
                  <a:pt x="228600" y="63500"/>
                </a:lnTo>
                <a:lnTo>
                  <a:pt x="228600" y="76200"/>
                </a:lnTo>
                <a:lnTo>
                  <a:pt x="228600" y="88900"/>
                </a:lnTo>
                <a:lnTo>
                  <a:pt x="101600" y="317500"/>
                </a:lnTo>
                <a:lnTo>
                  <a:pt x="101600" y="330200"/>
                </a:lnTo>
                <a:lnTo>
                  <a:pt x="88900" y="342900"/>
                </a:lnTo>
                <a:lnTo>
                  <a:pt x="63500" y="342900"/>
                </a:lnTo>
                <a:lnTo>
                  <a:pt x="38100" y="3429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66700"/>
                </a:lnTo>
                <a:lnTo>
                  <a:pt x="127000" y="38100"/>
                </a:lnTo>
                <a:close/>
                <a:moveTo>
                  <a:pt x="1270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27" name="Freeform 33427"/>
          <p:cNvSpPr/>
          <p:nvPr/>
        </p:nvSpPr>
        <p:spPr>
          <a:xfrm rot="0" flipH="0" flipV="0">
            <a:off x="16517112" y="174061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28" name="Picture 33428"/>
          <p:cNvPicPr>
            <a:picLocks noChangeAspect="0" noChangeArrowheads="1"/>
          </p:cNvPicPr>
          <p:nvPr/>
        </p:nvPicPr>
        <p:blipFill>
          <a:blip r:embed="rId334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598900" y="173934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429" name="Freeform 33429"/>
          <p:cNvSpPr/>
          <p:nvPr/>
        </p:nvSpPr>
        <p:spPr>
          <a:xfrm rot="0" flipH="0" flipV="0">
            <a:off x="16716756" y="17406112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30" name="Freeform 33430"/>
          <p:cNvSpPr/>
          <p:nvPr/>
        </p:nvSpPr>
        <p:spPr>
          <a:xfrm rot="0" flipH="0" flipV="0">
            <a:off x="16788384" y="174061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31" name="Picture 33431"/>
          <p:cNvPicPr>
            <a:picLocks noChangeAspect="0" noChangeArrowheads="1"/>
          </p:cNvPicPr>
          <p:nvPr/>
        </p:nvPicPr>
        <p:blipFill>
          <a:blip r:embed="rId334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870171" y="173934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432" name="Freeform 33432"/>
          <p:cNvSpPr/>
          <p:nvPr/>
        </p:nvSpPr>
        <p:spPr>
          <a:xfrm rot="0" flipH="0" flipV="0">
            <a:off x="16983455" y="17406112"/>
            <a:ext cx="91439" cy="96011"/>
          </a:xfrm>
          <a:custGeom>
            <a:pathLst>
              <a:path w="762000" h="800100">
                <a:moveTo>
                  <a:pt x="4445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368300" y="5080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937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44500" y="419100"/>
                </a:lnTo>
                <a:close/>
                <a:moveTo>
                  <a:pt x="4445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33" name="Freeform 33433"/>
          <p:cNvSpPr/>
          <p:nvPr/>
        </p:nvSpPr>
        <p:spPr>
          <a:xfrm rot="0" flipH="0" flipV="0">
            <a:off x="17149572" y="17406113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34" name="Picture 33434"/>
          <p:cNvPicPr>
            <a:picLocks noChangeAspect="0" noChangeArrowheads="1"/>
          </p:cNvPicPr>
          <p:nvPr/>
        </p:nvPicPr>
        <p:blipFill>
          <a:blip r:embed="rId334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260315" y="173934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435" name="Freeform 33435"/>
          <p:cNvSpPr/>
          <p:nvPr/>
        </p:nvSpPr>
        <p:spPr>
          <a:xfrm rot="0" flipH="0" flipV="0">
            <a:off x="17448276" y="17406112"/>
            <a:ext cx="120395" cy="96011"/>
          </a:xfrm>
          <a:custGeom>
            <a:pathLst>
              <a:path w="1003300" h="800100">
                <a:moveTo>
                  <a:pt x="558800" y="406400"/>
                </a:move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14400" y="25400"/>
                </a:lnTo>
                <a:lnTo>
                  <a:pt x="9271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635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25500" y="7239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36" name="Freeform 33436"/>
          <p:cNvSpPr/>
          <p:nvPr/>
        </p:nvSpPr>
        <p:spPr>
          <a:xfrm rot="0" flipH="0" flipV="0">
            <a:off x="17571719" y="174061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37" name="Freeform 33437"/>
          <p:cNvSpPr/>
          <p:nvPr/>
        </p:nvSpPr>
        <p:spPr>
          <a:xfrm rot="0" flipH="0" flipV="0">
            <a:off x="17657064" y="17406112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080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69900" y="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38" name="Picture 33438"/>
          <p:cNvPicPr>
            <a:picLocks noChangeAspect="0" noChangeArrowheads="1"/>
          </p:cNvPicPr>
          <p:nvPr/>
        </p:nvPicPr>
        <p:blipFill>
          <a:blip r:embed="rId334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738852" y="17393412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439" name="Freeform 33439"/>
          <p:cNvSpPr/>
          <p:nvPr/>
        </p:nvSpPr>
        <p:spPr>
          <a:xfrm rot="0" flipH="0" flipV="0">
            <a:off x="17838420" y="17406113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40" name="Picture 33440"/>
          <p:cNvPicPr>
            <a:picLocks noChangeAspect="0" noChangeArrowheads="1"/>
          </p:cNvPicPr>
          <p:nvPr/>
        </p:nvPicPr>
        <p:blipFill>
          <a:blip r:embed="rId334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49163" y="173934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441" name="Freeform 33441"/>
          <p:cNvSpPr/>
          <p:nvPr/>
        </p:nvSpPr>
        <p:spPr>
          <a:xfrm rot="0" flipH="0" flipV="0">
            <a:off x="18060923" y="17406112"/>
            <a:ext cx="92963" cy="96011"/>
          </a:xfrm>
          <a:custGeom>
            <a:pathLst>
              <a:path w="774700" h="800100">
                <a:moveTo>
                  <a:pt x="4572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457200" y="419100"/>
                </a:lnTo>
                <a:close/>
                <a:moveTo>
                  <a:pt x="4572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42" name="Picture 33442"/>
          <p:cNvPicPr>
            <a:picLocks noChangeAspect="0" noChangeArrowheads="1"/>
          </p:cNvPicPr>
          <p:nvPr/>
        </p:nvPicPr>
        <p:blipFill>
          <a:blip r:embed="rId334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214340" y="17393412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3443" name="Freeform 33443"/>
          <p:cNvSpPr/>
          <p:nvPr/>
        </p:nvSpPr>
        <p:spPr>
          <a:xfrm rot="0" flipH="0" flipV="0">
            <a:off x="18323051" y="17406112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596900" y="25400"/>
                </a:lnTo>
                <a:lnTo>
                  <a:pt x="609600" y="381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5969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03200" y="2286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85800"/>
                </a:lnTo>
                <a:lnTo>
                  <a:pt x="393700" y="6985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19100" y="723900"/>
                </a:lnTo>
                <a:lnTo>
                  <a:pt x="419100" y="7493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44" name="Freeform 33444"/>
          <p:cNvSpPr/>
          <p:nvPr/>
        </p:nvSpPr>
        <p:spPr>
          <a:xfrm rot="0" flipH="0" flipV="0">
            <a:off x="18393156" y="17406113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96900" y="736600"/>
                </a:lnTo>
                <a:lnTo>
                  <a:pt x="5969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45" name="Picture 33445"/>
          <p:cNvPicPr>
            <a:picLocks noChangeAspect="0" noChangeArrowheads="1"/>
          </p:cNvPicPr>
          <p:nvPr/>
        </p:nvPicPr>
        <p:blipFill>
          <a:blip r:embed="rId334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59704" y="17393412"/>
            <a:ext cx="209295" cy="162560"/>
          </a:xfrm>
          <a:prstGeom prst="rect">
            <a:avLst/>
          </a:prstGeom>
          <a:noFill/>
          <a:extLst/>
        </p:spPr>
      </p:pic>
      <p:pic>
        <p:nvPicPr>
          <p:cNvPr id="33446" name="Picture 33446"/>
          <p:cNvPicPr>
            <a:picLocks noChangeAspect="0" noChangeArrowheads="1"/>
          </p:cNvPicPr>
          <p:nvPr/>
        </p:nvPicPr>
        <p:blipFill>
          <a:blip r:embed="rId334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673063" y="17352265"/>
            <a:ext cx="186436" cy="173735"/>
          </a:xfrm>
          <a:prstGeom prst="rect">
            <a:avLst/>
          </a:prstGeom>
          <a:noFill/>
          <a:extLst/>
        </p:spPr>
      </p:pic>
      <p:sp>
        <p:nvSpPr>
          <p:cNvPr id="33447" name="Freeform 33447"/>
          <p:cNvSpPr/>
          <p:nvPr/>
        </p:nvSpPr>
        <p:spPr>
          <a:xfrm rot="0" flipH="0" flipV="0">
            <a:off x="18950940" y="17406113"/>
            <a:ext cx="76199" cy="96011"/>
          </a:xfrm>
          <a:custGeom>
            <a:pathLst>
              <a:path w="635000" h="800100">
                <a:moveTo>
                  <a:pt x="457200" y="762000"/>
                </a:moveTo>
                <a:lnTo>
                  <a:pt x="4445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493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25400" y="368300"/>
                </a:lnTo>
                <a:lnTo>
                  <a:pt x="12700" y="3429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540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27000" y="3175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48" name="Picture 33448"/>
          <p:cNvPicPr>
            <a:picLocks noChangeAspect="0" noChangeArrowheads="1"/>
          </p:cNvPicPr>
          <p:nvPr/>
        </p:nvPicPr>
        <p:blipFill>
          <a:blip r:embed="rId334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017487" y="17393412"/>
            <a:ext cx="197612" cy="170688"/>
          </a:xfrm>
          <a:prstGeom prst="rect">
            <a:avLst/>
          </a:prstGeom>
          <a:noFill/>
          <a:extLst/>
        </p:spPr>
      </p:pic>
      <p:pic>
        <p:nvPicPr>
          <p:cNvPr id="33449" name="Picture 33449"/>
          <p:cNvPicPr>
            <a:picLocks noChangeAspect="0" noChangeArrowheads="1"/>
          </p:cNvPicPr>
          <p:nvPr/>
        </p:nvPicPr>
        <p:blipFill>
          <a:blip r:embed="rId334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200367" y="17352265"/>
            <a:ext cx="192532" cy="173735"/>
          </a:xfrm>
          <a:prstGeom prst="rect">
            <a:avLst/>
          </a:prstGeom>
          <a:noFill/>
          <a:extLst/>
        </p:spPr>
      </p:pic>
      <p:sp>
        <p:nvSpPr>
          <p:cNvPr id="33450" name="Freeform 33450"/>
          <p:cNvSpPr/>
          <p:nvPr/>
        </p:nvSpPr>
        <p:spPr>
          <a:xfrm rot="0" flipH="0" flipV="0">
            <a:off x="19386804" y="174061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51" name="Picture 33451"/>
          <p:cNvPicPr>
            <a:picLocks noChangeAspect="0" noChangeArrowheads="1"/>
          </p:cNvPicPr>
          <p:nvPr/>
        </p:nvPicPr>
        <p:blipFill>
          <a:blip r:embed="rId334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470115" y="17393412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3452" name="Freeform 33452"/>
          <p:cNvSpPr/>
          <p:nvPr/>
        </p:nvSpPr>
        <p:spPr>
          <a:xfrm rot="0" flipH="0" flipV="0">
            <a:off x="19571208" y="17406113"/>
            <a:ext cx="85343" cy="96011"/>
          </a:xfrm>
          <a:custGeom>
            <a:pathLst>
              <a:path w="711200" h="800100">
                <a:moveTo>
                  <a:pt x="393700" y="774700"/>
                </a:moveTo>
                <a:lnTo>
                  <a:pt x="381000" y="787400"/>
                </a:lnTo>
                <a:lnTo>
                  <a:pt x="368300" y="7874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25400" y="546100"/>
                </a:lnTo>
                <a:lnTo>
                  <a:pt x="38100" y="520700"/>
                </a:lnTo>
                <a:lnTo>
                  <a:pt x="508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57200"/>
                </a:lnTo>
                <a:lnTo>
                  <a:pt x="114300" y="444500"/>
                </a:lnTo>
                <a:lnTo>
                  <a:pt x="127000" y="431800"/>
                </a:lnTo>
                <a:lnTo>
                  <a:pt x="139700" y="419100"/>
                </a:lnTo>
                <a:lnTo>
                  <a:pt x="165100" y="419100"/>
                </a:lnTo>
                <a:lnTo>
                  <a:pt x="165100" y="406400"/>
                </a:lnTo>
                <a:lnTo>
                  <a:pt x="520700" y="2794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54000"/>
                </a:lnTo>
                <a:lnTo>
                  <a:pt x="571500" y="241300"/>
                </a:lnTo>
                <a:lnTo>
                  <a:pt x="584200" y="228600"/>
                </a:lnTo>
                <a:lnTo>
                  <a:pt x="584200" y="203200"/>
                </a:lnTo>
                <a:lnTo>
                  <a:pt x="584200" y="190500"/>
                </a:lnTo>
                <a:lnTo>
                  <a:pt x="584200" y="177800"/>
                </a:lnTo>
                <a:lnTo>
                  <a:pt x="584200" y="1524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419100" y="127000"/>
                </a:lnTo>
                <a:lnTo>
                  <a:pt x="406400" y="127000"/>
                </a:lnTo>
                <a:lnTo>
                  <a:pt x="381000" y="127000"/>
                </a:lnTo>
                <a:lnTo>
                  <a:pt x="368300" y="127000"/>
                </a:lnTo>
                <a:lnTo>
                  <a:pt x="355600" y="139700"/>
                </a:lnTo>
                <a:lnTo>
                  <a:pt x="342900" y="139700"/>
                </a:lnTo>
                <a:lnTo>
                  <a:pt x="317500" y="139700"/>
                </a:lnTo>
                <a:lnTo>
                  <a:pt x="304800" y="152400"/>
                </a:lnTo>
                <a:lnTo>
                  <a:pt x="292100" y="152400"/>
                </a:lnTo>
                <a:lnTo>
                  <a:pt x="279400" y="165100"/>
                </a:lnTo>
                <a:lnTo>
                  <a:pt x="266700" y="177800"/>
                </a:lnTo>
                <a:lnTo>
                  <a:pt x="254000" y="177800"/>
                </a:lnTo>
                <a:lnTo>
                  <a:pt x="241300" y="165100"/>
                </a:lnTo>
                <a:lnTo>
                  <a:pt x="215900" y="165100"/>
                </a:lnTo>
                <a:lnTo>
                  <a:pt x="215900" y="152400"/>
                </a:lnTo>
                <a:lnTo>
                  <a:pt x="2032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203200" y="101600"/>
                </a:lnTo>
                <a:lnTo>
                  <a:pt x="203200" y="88900"/>
                </a:lnTo>
                <a:lnTo>
                  <a:pt x="215900" y="76200"/>
                </a:lnTo>
                <a:lnTo>
                  <a:pt x="228600" y="63500"/>
                </a:lnTo>
                <a:lnTo>
                  <a:pt x="241300" y="63500"/>
                </a:lnTo>
                <a:lnTo>
                  <a:pt x="254000" y="50800"/>
                </a:lnTo>
                <a:lnTo>
                  <a:pt x="266700" y="50800"/>
                </a:lnTo>
                <a:lnTo>
                  <a:pt x="279400" y="38100"/>
                </a:lnTo>
                <a:lnTo>
                  <a:pt x="292100" y="38100"/>
                </a:lnTo>
                <a:lnTo>
                  <a:pt x="304800" y="38100"/>
                </a:lnTo>
                <a:lnTo>
                  <a:pt x="317500" y="25400"/>
                </a:lnTo>
                <a:lnTo>
                  <a:pt x="330200" y="25400"/>
                </a:lnTo>
                <a:lnTo>
                  <a:pt x="355600" y="254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406400" y="12700"/>
                </a:lnTo>
                <a:lnTo>
                  <a:pt x="419100" y="12700"/>
                </a:lnTo>
                <a:lnTo>
                  <a:pt x="444500" y="12700"/>
                </a:lnTo>
                <a:lnTo>
                  <a:pt x="4572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73100" y="76200"/>
                </a:lnTo>
                <a:lnTo>
                  <a:pt x="685800" y="88900"/>
                </a:lnTo>
                <a:lnTo>
                  <a:pt x="698500" y="101600"/>
                </a:lnTo>
                <a:lnTo>
                  <a:pt x="698500" y="114300"/>
                </a:lnTo>
                <a:lnTo>
                  <a:pt x="698500" y="139700"/>
                </a:lnTo>
                <a:lnTo>
                  <a:pt x="711200" y="152400"/>
                </a:lnTo>
                <a:lnTo>
                  <a:pt x="711200" y="165100"/>
                </a:lnTo>
                <a:lnTo>
                  <a:pt x="711200" y="177800"/>
                </a:lnTo>
                <a:lnTo>
                  <a:pt x="698500" y="203200"/>
                </a:lnTo>
                <a:lnTo>
                  <a:pt x="698500" y="215900"/>
                </a:lnTo>
                <a:lnTo>
                  <a:pt x="698500" y="228600"/>
                </a:lnTo>
                <a:lnTo>
                  <a:pt x="685800" y="241300"/>
                </a:lnTo>
                <a:lnTo>
                  <a:pt x="685800" y="254000"/>
                </a:lnTo>
                <a:lnTo>
                  <a:pt x="673100" y="279400"/>
                </a:lnTo>
                <a:lnTo>
                  <a:pt x="660400" y="292100"/>
                </a:lnTo>
                <a:lnTo>
                  <a:pt x="647700" y="304800"/>
                </a:lnTo>
                <a:lnTo>
                  <a:pt x="635000" y="317500"/>
                </a:lnTo>
                <a:lnTo>
                  <a:pt x="635000" y="330200"/>
                </a:lnTo>
                <a:lnTo>
                  <a:pt x="622300" y="342900"/>
                </a:lnTo>
                <a:lnTo>
                  <a:pt x="609600" y="3556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58800" y="3810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190500" y="520700"/>
                </a:lnTo>
                <a:lnTo>
                  <a:pt x="177800" y="533400"/>
                </a:lnTo>
                <a:lnTo>
                  <a:pt x="165100" y="5461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27000" y="673100"/>
                </a:lnTo>
                <a:lnTo>
                  <a:pt x="1397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317500" y="673100"/>
                </a:lnTo>
                <a:lnTo>
                  <a:pt x="330200" y="6731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406400" y="660400"/>
                </a:lnTo>
                <a:lnTo>
                  <a:pt x="419100" y="660400"/>
                </a:lnTo>
                <a:lnTo>
                  <a:pt x="431800" y="660400"/>
                </a:lnTo>
                <a:lnTo>
                  <a:pt x="457200" y="647700"/>
                </a:lnTo>
                <a:lnTo>
                  <a:pt x="469900" y="647700"/>
                </a:lnTo>
                <a:lnTo>
                  <a:pt x="482600" y="635000"/>
                </a:lnTo>
                <a:lnTo>
                  <a:pt x="495300" y="635000"/>
                </a:lnTo>
                <a:lnTo>
                  <a:pt x="520700" y="635000"/>
                </a:lnTo>
                <a:lnTo>
                  <a:pt x="546100" y="635000"/>
                </a:lnTo>
                <a:lnTo>
                  <a:pt x="558800" y="635000"/>
                </a:lnTo>
                <a:lnTo>
                  <a:pt x="571500" y="647700"/>
                </a:lnTo>
                <a:lnTo>
                  <a:pt x="571500" y="660400"/>
                </a:lnTo>
                <a:lnTo>
                  <a:pt x="584200" y="673100"/>
                </a:lnTo>
                <a:lnTo>
                  <a:pt x="5842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36600"/>
                </a:lnTo>
                <a:lnTo>
                  <a:pt x="533400" y="736600"/>
                </a:lnTo>
                <a:lnTo>
                  <a:pt x="520700" y="749300"/>
                </a:lnTo>
                <a:lnTo>
                  <a:pt x="508000" y="749300"/>
                </a:lnTo>
                <a:lnTo>
                  <a:pt x="495300" y="762000"/>
                </a:lnTo>
                <a:lnTo>
                  <a:pt x="482600" y="762000"/>
                </a:lnTo>
                <a:lnTo>
                  <a:pt x="469900" y="762000"/>
                </a:lnTo>
                <a:lnTo>
                  <a:pt x="457200" y="762000"/>
                </a:lnTo>
                <a:lnTo>
                  <a:pt x="431800" y="7747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53" name="Picture 33453"/>
          <p:cNvPicPr>
            <a:picLocks noChangeAspect="0" noChangeArrowheads="1"/>
          </p:cNvPicPr>
          <p:nvPr/>
        </p:nvPicPr>
        <p:blipFill>
          <a:blip r:embed="rId334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651471" y="17393412"/>
            <a:ext cx="104647" cy="121412"/>
          </a:xfrm>
          <a:prstGeom prst="rect">
            <a:avLst/>
          </a:prstGeom>
          <a:noFill/>
          <a:extLst/>
        </p:spPr>
      </p:pic>
      <p:sp>
        <p:nvSpPr>
          <p:cNvPr id="33454" name="Freeform 33454"/>
          <p:cNvSpPr/>
          <p:nvPr/>
        </p:nvSpPr>
        <p:spPr>
          <a:xfrm rot="0" flipH="0" flipV="0">
            <a:off x="19824191" y="174061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55" name="Picture 33455"/>
          <p:cNvPicPr>
            <a:picLocks noChangeAspect="0" noChangeArrowheads="1"/>
          </p:cNvPicPr>
          <p:nvPr/>
        </p:nvPicPr>
        <p:blipFill>
          <a:blip r:embed="rId334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907504" y="17393412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3456" name="Freeform 33456"/>
          <p:cNvSpPr/>
          <p:nvPr/>
        </p:nvSpPr>
        <p:spPr>
          <a:xfrm rot="0" flipH="0" flipV="0">
            <a:off x="20005547" y="17406112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0" y="711200"/>
                </a:lnTo>
                <a:lnTo>
                  <a:pt x="419100" y="2540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57" name="Picture 33457"/>
          <p:cNvPicPr>
            <a:picLocks noChangeAspect="0" noChangeArrowheads="1"/>
          </p:cNvPicPr>
          <p:nvPr/>
        </p:nvPicPr>
        <p:blipFill>
          <a:blip r:embed="rId334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082764" y="17393412"/>
            <a:ext cx="288035" cy="170688"/>
          </a:xfrm>
          <a:prstGeom prst="rect">
            <a:avLst/>
          </a:prstGeom>
          <a:noFill/>
          <a:extLst/>
        </p:spPr>
      </p:pic>
      <p:sp>
        <p:nvSpPr>
          <p:cNvPr id="33458" name="Freeform 33458"/>
          <p:cNvSpPr/>
          <p:nvPr/>
        </p:nvSpPr>
        <p:spPr>
          <a:xfrm rot="0" flipH="0" flipV="0">
            <a:off x="20362164" y="174061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47700"/>
                </a:lnTo>
                <a:lnTo>
                  <a:pt x="63500" y="6223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59" name="Picture 33459"/>
          <p:cNvPicPr>
            <a:picLocks noChangeAspect="0" noChangeArrowheads="1"/>
          </p:cNvPicPr>
          <p:nvPr/>
        </p:nvPicPr>
        <p:blipFill>
          <a:blip r:embed="rId334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24723" y="17360900"/>
            <a:ext cx="290576" cy="165100"/>
          </a:xfrm>
          <a:prstGeom prst="rect">
            <a:avLst/>
          </a:prstGeom>
          <a:noFill/>
          <a:extLst/>
        </p:spPr>
      </p:pic>
      <p:sp>
        <p:nvSpPr>
          <p:cNvPr id="33460" name="Freeform 33460"/>
          <p:cNvSpPr/>
          <p:nvPr/>
        </p:nvSpPr>
        <p:spPr>
          <a:xfrm rot="0" flipH="0" flipV="0">
            <a:off x="20895564" y="17406112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4953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19100" y="469900"/>
                </a:lnTo>
                <a:lnTo>
                  <a:pt x="393700" y="4699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65100"/>
                </a:lnTo>
                <a:lnTo>
                  <a:pt x="660400" y="1778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461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711200"/>
                </a:lnTo>
                <a:lnTo>
                  <a:pt x="4826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61" name="Freeform 33461"/>
          <p:cNvSpPr/>
          <p:nvPr/>
        </p:nvSpPr>
        <p:spPr>
          <a:xfrm rot="0" flipH="0" flipV="0">
            <a:off x="12278867" y="17634713"/>
            <a:ext cx="77723" cy="96011"/>
          </a:xfrm>
          <a:custGeom>
            <a:pathLst>
              <a:path w="647700" h="800100">
                <a:moveTo>
                  <a:pt x="457200" y="7620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42900" y="749300"/>
                </a:lnTo>
                <a:lnTo>
                  <a:pt x="355600" y="723900"/>
                </a:lnTo>
                <a:lnTo>
                  <a:pt x="419100" y="457200"/>
                </a:lnTo>
                <a:lnTo>
                  <a:pt x="1905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39700" y="444500"/>
                </a:lnTo>
                <a:lnTo>
                  <a:pt x="114300" y="444500"/>
                </a:lnTo>
                <a:lnTo>
                  <a:pt x="101600" y="4318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393700"/>
                </a:lnTo>
                <a:lnTo>
                  <a:pt x="38100" y="381000"/>
                </a:lnTo>
                <a:lnTo>
                  <a:pt x="25400" y="3556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12700" y="292100"/>
                </a:lnTo>
                <a:lnTo>
                  <a:pt x="0" y="279400"/>
                </a:lnTo>
                <a:lnTo>
                  <a:pt x="12700" y="254000"/>
                </a:lnTo>
                <a:lnTo>
                  <a:pt x="12700" y="241300"/>
                </a:lnTo>
                <a:lnTo>
                  <a:pt x="12700" y="228600"/>
                </a:lnTo>
                <a:lnTo>
                  <a:pt x="635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0"/>
                </a:lnTo>
                <a:lnTo>
                  <a:pt x="139700" y="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65100" y="25400"/>
                </a:lnTo>
                <a:lnTo>
                  <a:pt x="177800" y="38100"/>
                </a:lnTo>
                <a:lnTo>
                  <a:pt x="177800" y="50800"/>
                </a:lnTo>
                <a:lnTo>
                  <a:pt x="177800" y="76200"/>
                </a:lnTo>
                <a:lnTo>
                  <a:pt x="127000" y="2286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27000" y="279400"/>
                </a:lnTo>
                <a:lnTo>
                  <a:pt x="127000" y="304800"/>
                </a:lnTo>
                <a:lnTo>
                  <a:pt x="139700" y="3048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302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62" name="Picture 33462"/>
          <p:cNvPicPr>
            <a:picLocks noChangeAspect="0" noChangeArrowheads="1"/>
          </p:cNvPicPr>
          <p:nvPr/>
        </p:nvPicPr>
        <p:blipFill>
          <a:blip r:embed="rId334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346940" y="17622012"/>
            <a:ext cx="187959" cy="170688"/>
          </a:xfrm>
          <a:prstGeom prst="rect">
            <a:avLst/>
          </a:prstGeom>
          <a:noFill/>
          <a:extLst/>
        </p:spPr>
      </p:pic>
      <p:pic>
        <p:nvPicPr>
          <p:cNvPr id="33463" name="Picture 33463"/>
          <p:cNvPicPr>
            <a:picLocks noChangeAspect="0" noChangeArrowheads="1"/>
          </p:cNvPicPr>
          <p:nvPr/>
        </p:nvPicPr>
        <p:blipFill>
          <a:blip r:embed="rId334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528295" y="17580865"/>
            <a:ext cx="184404" cy="173735"/>
          </a:xfrm>
          <a:prstGeom prst="rect">
            <a:avLst/>
          </a:prstGeom>
          <a:noFill/>
          <a:extLst/>
        </p:spPr>
      </p:pic>
      <p:sp>
        <p:nvSpPr>
          <p:cNvPr id="33464" name="Freeform 33464"/>
          <p:cNvSpPr/>
          <p:nvPr/>
        </p:nvSpPr>
        <p:spPr>
          <a:xfrm rot="0" flipH="0" flipV="0">
            <a:off x="12714732" y="17634713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65" name="Freeform 33465"/>
          <p:cNvSpPr/>
          <p:nvPr/>
        </p:nvSpPr>
        <p:spPr>
          <a:xfrm rot="0" flipH="0" flipV="0">
            <a:off x="12810743" y="17634713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66" name="Freeform 33466"/>
          <p:cNvSpPr/>
          <p:nvPr/>
        </p:nvSpPr>
        <p:spPr>
          <a:xfrm rot="0" flipH="0" flipV="0">
            <a:off x="12896088" y="17634713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84200" y="7493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67" name="Freeform 33467"/>
          <p:cNvSpPr/>
          <p:nvPr/>
        </p:nvSpPr>
        <p:spPr>
          <a:xfrm rot="0" flipH="0" flipV="0">
            <a:off x="13005815" y="17634713"/>
            <a:ext cx="86867" cy="96011"/>
          </a:xfrm>
          <a:custGeom>
            <a:pathLst>
              <a:path w="723900" h="800100">
                <a:moveTo>
                  <a:pt x="6096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0"/>
                </a:lnTo>
                <a:lnTo>
                  <a:pt x="1905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38100"/>
                </a:lnTo>
                <a:close/>
                <a:moveTo>
                  <a:pt x="6096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68" name="Freeform 33468"/>
          <p:cNvSpPr/>
          <p:nvPr/>
        </p:nvSpPr>
        <p:spPr>
          <a:xfrm rot="0" flipH="0" flipV="0">
            <a:off x="13167359" y="17634713"/>
            <a:ext cx="86867" cy="96011"/>
          </a:xfrm>
          <a:custGeom>
            <a:pathLst>
              <a:path w="7239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23900" y="177800"/>
                </a:lnTo>
                <a:lnTo>
                  <a:pt x="7239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39700"/>
                </a:lnTo>
                <a:lnTo>
                  <a:pt x="5842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69" name="Picture 33469"/>
          <p:cNvPicPr>
            <a:picLocks noChangeAspect="0" noChangeArrowheads="1"/>
          </p:cNvPicPr>
          <p:nvPr/>
        </p:nvPicPr>
        <p:blipFill>
          <a:blip r:embed="rId334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250671" y="17589500"/>
            <a:ext cx="185928" cy="165100"/>
          </a:xfrm>
          <a:prstGeom prst="rect">
            <a:avLst/>
          </a:prstGeom>
          <a:noFill/>
          <a:extLst/>
        </p:spPr>
      </p:pic>
      <p:pic>
        <p:nvPicPr>
          <p:cNvPr id="33470" name="Picture 33470"/>
          <p:cNvPicPr>
            <a:picLocks noChangeAspect="0" noChangeArrowheads="1"/>
          </p:cNvPicPr>
          <p:nvPr/>
        </p:nvPicPr>
        <p:blipFill>
          <a:blip r:embed="rId334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450316" y="17580865"/>
            <a:ext cx="89406" cy="66547"/>
          </a:xfrm>
          <a:prstGeom prst="rect">
            <a:avLst/>
          </a:prstGeom>
          <a:noFill/>
          <a:extLst/>
        </p:spPr>
      </p:pic>
      <p:pic>
        <p:nvPicPr>
          <p:cNvPr id="33471" name="Picture 33471"/>
          <p:cNvPicPr>
            <a:picLocks noChangeAspect="0" noChangeArrowheads="1"/>
          </p:cNvPicPr>
          <p:nvPr/>
        </p:nvPicPr>
        <p:blipFill>
          <a:blip r:embed="rId334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500608" y="17622012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3472" name="Freeform 33472"/>
          <p:cNvSpPr/>
          <p:nvPr/>
        </p:nvSpPr>
        <p:spPr>
          <a:xfrm rot="0" flipH="0" flipV="0">
            <a:off x="13606271" y="17634712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22300"/>
                </a:lnTo>
                <a:lnTo>
                  <a:pt x="50800" y="6223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82600"/>
                </a:lnTo>
                <a:lnTo>
                  <a:pt x="419100" y="469900"/>
                </a:lnTo>
                <a:lnTo>
                  <a:pt x="393700" y="4572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524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35000" y="2794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58800" y="584200"/>
                </a:lnTo>
                <a:lnTo>
                  <a:pt x="546100" y="609600"/>
                </a:lnTo>
                <a:lnTo>
                  <a:pt x="546100" y="6223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810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73" name="Freeform 33473"/>
          <p:cNvSpPr/>
          <p:nvPr/>
        </p:nvSpPr>
        <p:spPr>
          <a:xfrm rot="0" flipH="0" flipV="0">
            <a:off x="13687043" y="176347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74" name="Picture 33474"/>
          <p:cNvPicPr>
            <a:picLocks noChangeAspect="0" noChangeArrowheads="1"/>
          </p:cNvPicPr>
          <p:nvPr/>
        </p:nvPicPr>
        <p:blipFill>
          <a:blip r:embed="rId334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68830" y="176220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475" name="Freeform 33475"/>
          <p:cNvSpPr/>
          <p:nvPr/>
        </p:nvSpPr>
        <p:spPr>
          <a:xfrm rot="0" flipH="0" flipV="0">
            <a:off x="13882116" y="17634713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09600" y="7874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76" name="Freeform 33476"/>
          <p:cNvSpPr/>
          <p:nvPr/>
        </p:nvSpPr>
        <p:spPr>
          <a:xfrm rot="0" flipH="0" flipV="0">
            <a:off x="13990319" y="176347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58800" y="7366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77" name="Freeform 33477"/>
          <p:cNvSpPr/>
          <p:nvPr/>
        </p:nvSpPr>
        <p:spPr>
          <a:xfrm rot="0" flipH="0" flipV="0">
            <a:off x="14077187" y="17709388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508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88900" y="12700"/>
                </a:lnTo>
                <a:lnTo>
                  <a:pt x="101600" y="12700"/>
                </a:lnTo>
                <a:lnTo>
                  <a:pt x="114300" y="25400"/>
                </a:lnTo>
                <a:lnTo>
                  <a:pt x="1143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016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778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38100" y="177800"/>
                </a:lnTo>
                <a:lnTo>
                  <a:pt x="25400" y="165100"/>
                </a:lnTo>
                <a:lnTo>
                  <a:pt x="12700" y="165100"/>
                </a:lnTo>
                <a:lnTo>
                  <a:pt x="0" y="152400"/>
                </a:lnTo>
                <a:lnTo>
                  <a:pt x="0" y="1397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78" name="Freeform 33478"/>
          <p:cNvSpPr/>
          <p:nvPr/>
        </p:nvSpPr>
        <p:spPr>
          <a:xfrm rot="0" flipH="0" flipV="0">
            <a:off x="12080748" y="17822164"/>
            <a:ext cx="50291" cy="137159"/>
          </a:xfrm>
          <a:custGeom>
            <a:pathLst>
              <a:path w="419100" h="1143000">
                <a:moveTo>
                  <a:pt x="254000" y="203200"/>
                </a:moveTo>
                <a:lnTo>
                  <a:pt x="1016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30200"/>
                </a:lnTo>
                <a:lnTo>
                  <a:pt x="25400" y="3302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12700" y="254000"/>
                </a:lnTo>
                <a:lnTo>
                  <a:pt x="12700" y="241300"/>
                </a:lnTo>
                <a:lnTo>
                  <a:pt x="25400" y="241300"/>
                </a:lnTo>
                <a:lnTo>
                  <a:pt x="3302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12700"/>
                </a:lnTo>
                <a:lnTo>
                  <a:pt x="406400" y="25400"/>
                </a:lnTo>
                <a:lnTo>
                  <a:pt x="419100" y="38100"/>
                </a:lnTo>
                <a:lnTo>
                  <a:pt x="419100" y="50800"/>
                </a:lnTo>
                <a:lnTo>
                  <a:pt x="419100" y="76200"/>
                </a:lnTo>
                <a:lnTo>
                  <a:pt x="139700" y="1092200"/>
                </a:lnTo>
                <a:lnTo>
                  <a:pt x="127000" y="1117600"/>
                </a:lnTo>
                <a:lnTo>
                  <a:pt x="127000" y="1130300"/>
                </a:lnTo>
                <a:lnTo>
                  <a:pt x="114300" y="1130300"/>
                </a:lnTo>
                <a:lnTo>
                  <a:pt x="889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38100" y="1117600"/>
                </a:lnTo>
                <a:lnTo>
                  <a:pt x="25400" y="1104900"/>
                </a:lnTo>
                <a:lnTo>
                  <a:pt x="25400" y="1092200"/>
                </a:lnTo>
                <a:lnTo>
                  <a:pt x="25400" y="1079500"/>
                </a:lnTo>
                <a:lnTo>
                  <a:pt x="25400" y="1066800"/>
                </a:lnTo>
                <a:lnTo>
                  <a:pt x="254000" y="203200"/>
                </a:lnTo>
                <a:close/>
                <a:moveTo>
                  <a:pt x="2540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79" name="Freeform 33479"/>
          <p:cNvSpPr/>
          <p:nvPr/>
        </p:nvSpPr>
        <p:spPr>
          <a:xfrm rot="0" flipH="0" flipV="0">
            <a:off x="12146280" y="17822165"/>
            <a:ext cx="74675" cy="137159"/>
          </a:xfrm>
          <a:custGeom>
            <a:pathLst>
              <a:path w="622300" h="1143000">
                <a:moveTo>
                  <a:pt x="215900" y="622300"/>
                </a:moveTo>
                <a:lnTo>
                  <a:pt x="190500" y="622300"/>
                </a:lnTo>
                <a:lnTo>
                  <a:pt x="177800" y="622300"/>
                </a:lnTo>
                <a:lnTo>
                  <a:pt x="152400" y="622300"/>
                </a:lnTo>
                <a:lnTo>
                  <a:pt x="139700" y="609600"/>
                </a:lnTo>
                <a:lnTo>
                  <a:pt x="139700" y="596900"/>
                </a:lnTo>
                <a:lnTo>
                  <a:pt x="139700" y="584200"/>
                </a:lnTo>
                <a:lnTo>
                  <a:pt x="127000" y="571500"/>
                </a:lnTo>
                <a:lnTo>
                  <a:pt x="139700" y="546100"/>
                </a:lnTo>
                <a:lnTo>
                  <a:pt x="139700" y="533400"/>
                </a:lnTo>
                <a:lnTo>
                  <a:pt x="152400" y="520700"/>
                </a:lnTo>
                <a:lnTo>
                  <a:pt x="165100" y="520700"/>
                </a:lnTo>
                <a:lnTo>
                  <a:pt x="177800" y="508000"/>
                </a:lnTo>
                <a:lnTo>
                  <a:pt x="190500" y="508000"/>
                </a:lnTo>
                <a:lnTo>
                  <a:pt x="266700" y="508000"/>
                </a:lnTo>
                <a:lnTo>
                  <a:pt x="469900" y="114300"/>
                </a:lnTo>
                <a:lnTo>
                  <a:pt x="88900" y="114300"/>
                </a:lnTo>
                <a:lnTo>
                  <a:pt x="76200" y="114300"/>
                </a:lnTo>
                <a:lnTo>
                  <a:pt x="63500" y="101600"/>
                </a:lnTo>
                <a:lnTo>
                  <a:pt x="50800" y="101600"/>
                </a:lnTo>
                <a:lnTo>
                  <a:pt x="38100" y="88900"/>
                </a:lnTo>
                <a:lnTo>
                  <a:pt x="38100" y="76200"/>
                </a:lnTo>
                <a:lnTo>
                  <a:pt x="38100" y="50800"/>
                </a:lnTo>
                <a:lnTo>
                  <a:pt x="38100" y="38100"/>
                </a:lnTo>
                <a:lnTo>
                  <a:pt x="38100" y="25400"/>
                </a:lnTo>
                <a:lnTo>
                  <a:pt x="50800" y="1270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76200"/>
                </a:lnTo>
                <a:lnTo>
                  <a:pt x="406400" y="508000"/>
                </a:lnTo>
                <a:lnTo>
                  <a:pt x="431800" y="508000"/>
                </a:lnTo>
                <a:lnTo>
                  <a:pt x="444500" y="508000"/>
                </a:lnTo>
                <a:lnTo>
                  <a:pt x="457200" y="520700"/>
                </a:lnTo>
                <a:lnTo>
                  <a:pt x="469900" y="520700"/>
                </a:lnTo>
                <a:lnTo>
                  <a:pt x="482600" y="533400"/>
                </a:lnTo>
                <a:lnTo>
                  <a:pt x="482600" y="558800"/>
                </a:lnTo>
                <a:lnTo>
                  <a:pt x="482600" y="571500"/>
                </a:lnTo>
                <a:lnTo>
                  <a:pt x="482600" y="584200"/>
                </a:lnTo>
                <a:lnTo>
                  <a:pt x="482600" y="596900"/>
                </a:lnTo>
                <a:lnTo>
                  <a:pt x="469900" y="609600"/>
                </a:lnTo>
                <a:lnTo>
                  <a:pt x="457200" y="622300"/>
                </a:lnTo>
                <a:lnTo>
                  <a:pt x="444500" y="622300"/>
                </a:lnTo>
                <a:lnTo>
                  <a:pt x="431800" y="622300"/>
                </a:lnTo>
                <a:lnTo>
                  <a:pt x="342900" y="622300"/>
                </a:lnTo>
                <a:lnTo>
                  <a:pt x="101600" y="1104900"/>
                </a:lnTo>
                <a:lnTo>
                  <a:pt x="88900" y="1117600"/>
                </a:lnTo>
                <a:lnTo>
                  <a:pt x="76200" y="11303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215900" y="622300"/>
                </a:lnTo>
                <a:close/>
                <a:moveTo>
                  <a:pt x="215900" y="622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80" name="Freeform 33480"/>
          <p:cNvSpPr/>
          <p:nvPr/>
        </p:nvSpPr>
        <p:spPr>
          <a:xfrm rot="0" flipH="0" flipV="0">
            <a:off x="12207240" y="17937988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25400" y="508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1270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14300" y="152400"/>
                </a:lnTo>
                <a:lnTo>
                  <a:pt x="101600" y="165100"/>
                </a:lnTo>
                <a:lnTo>
                  <a:pt x="88900" y="165100"/>
                </a:lnTo>
                <a:lnTo>
                  <a:pt x="76200" y="177800"/>
                </a:lnTo>
                <a:lnTo>
                  <a:pt x="63500" y="177800"/>
                </a:lnTo>
                <a:lnTo>
                  <a:pt x="38100" y="177800"/>
                </a:lnTo>
                <a:lnTo>
                  <a:pt x="25400" y="165100"/>
                </a:lnTo>
                <a:lnTo>
                  <a:pt x="12700" y="165100"/>
                </a:lnTo>
                <a:lnTo>
                  <a:pt x="12700" y="1524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81" name="Freeform 33481"/>
          <p:cNvSpPr/>
          <p:nvPr/>
        </p:nvSpPr>
        <p:spPr>
          <a:xfrm rot="0" flipH="0" flipV="0">
            <a:off x="12350496" y="17822164"/>
            <a:ext cx="83819" cy="137159"/>
          </a:xfrm>
          <a:custGeom>
            <a:pathLst>
              <a:path w="698500" h="1143000">
                <a:moveTo>
                  <a:pt x="393700" y="114300"/>
                </a:moveTo>
                <a:lnTo>
                  <a:pt x="127000" y="1092200"/>
                </a:lnTo>
                <a:lnTo>
                  <a:pt x="127000" y="1117600"/>
                </a:lnTo>
                <a:lnTo>
                  <a:pt x="114300" y="1130300"/>
                </a:lnTo>
                <a:lnTo>
                  <a:pt x="101600" y="1130300"/>
                </a:lnTo>
                <a:lnTo>
                  <a:pt x="88900" y="11430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38100" y="1130300"/>
                </a:lnTo>
                <a:lnTo>
                  <a:pt x="38100" y="1117600"/>
                </a:lnTo>
                <a:lnTo>
                  <a:pt x="25400" y="1104900"/>
                </a:lnTo>
                <a:lnTo>
                  <a:pt x="12700" y="1092200"/>
                </a:lnTo>
                <a:lnTo>
                  <a:pt x="12700" y="1079500"/>
                </a:lnTo>
                <a:lnTo>
                  <a:pt x="25400" y="1066800"/>
                </a:lnTo>
                <a:lnTo>
                  <a:pt x="279400" y="114300"/>
                </a:lnTo>
                <a:lnTo>
                  <a:pt x="50800" y="114300"/>
                </a:lnTo>
                <a:lnTo>
                  <a:pt x="38100" y="114300"/>
                </a:lnTo>
                <a:lnTo>
                  <a:pt x="25400" y="101600"/>
                </a:lnTo>
                <a:lnTo>
                  <a:pt x="12700" y="101600"/>
                </a:lnTo>
                <a:lnTo>
                  <a:pt x="0" y="88900"/>
                </a:lnTo>
                <a:lnTo>
                  <a:pt x="0" y="76200"/>
                </a:lnTo>
                <a:lnTo>
                  <a:pt x="0" y="50800"/>
                </a:lnTo>
                <a:lnTo>
                  <a:pt x="0" y="38100"/>
                </a:lnTo>
                <a:lnTo>
                  <a:pt x="0" y="25400"/>
                </a:lnTo>
                <a:lnTo>
                  <a:pt x="12700" y="12700"/>
                </a:lnTo>
                <a:lnTo>
                  <a:pt x="25400" y="0"/>
                </a:lnTo>
                <a:lnTo>
                  <a:pt x="38100" y="0"/>
                </a:lnTo>
                <a:lnTo>
                  <a:pt x="50800" y="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25400"/>
                </a:lnTo>
                <a:lnTo>
                  <a:pt x="698500" y="38100"/>
                </a:lnTo>
                <a:lnTo>
                  <a:pt x="698500" y="50800"/>
                </a:lnTo>
                <a:lnTo>
                  <a:pt x="698500" y="76200"/>
                </a:lnTo>
                <a:lnTo>
                  <a:pt x="698500" y="88900"/>
                </a:lnTo>
                <a:lnTo>
                  <a:pt x="685800" y="101600"/>
                </a:lnTo>
                <a:lnTo>
                  <a:pt x="673100" y="101600"/>
                </a:lnTo>
                <a:lnTo>
                  <a:pt x="660400" y="114300"/>
                </a:lnTo>
                <a:lnTo>
                  <a:pt x="647700" y="114300"/>
                </a:lnTo>
                <a:lnTo>
                  <a:pt x="393700" y="114300"/>
                </a:lnTo>
                <a:close/>
                <a:moveTo>
                  <a:pt x="3937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82" name="Picture 33482"/>
          <p:cNvPicPr>
            <a:picLocks noChangeAspect="0" noChangeArrowheads="1"/>
          </p:cNvPicPr>
          <p:nvPr/>
        </p:nvPicPr>
        <p:blipFill>
          <a:blip r:embed="rId33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413996" y="17850612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3483" name="Freeform 33483"/>
          <p:cNvSpPr/>
          <p:nvPr/>
        </p:nvSpPr>
        <p:spPr>
          <a:xfrm rot="0" flipH="0" flipV="0">
            <a:off x="12525756" y="178633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84" name="Picture 33484"/>
          <p:cNvPicPr>
            <a:picLocks noChangeAspect="0" noChangeArrowheads="1"/>
          </p:cNvPicPr>
          <p:nvPr/>
        </p:nvPicPr>
        <p:blipFill>
          <a:blip r:embed="rId334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607543" y="17850612"/>
            <a:ext cx="107696" cy="121412"/>
          </a:xfrm>
          <a:prstGeom prst="rect">
            <a:avLst/>
          </a:prstGeom>
          <a:noFill/>
          <a:extLst/>
        </p:spPr>
      </p:pic>
      <p:sp>
        <p:nvSpPr>
          <p:cNvPr id="33485" name="Freeform 33485"/>
          <p:cNvSpPr/>
          <p:nvPr/>
        </p:nvSpPr>
        <p:spPr>
          <a:xfrm rot="0" flipH="0" flipV="0">
            <a:off x="12707112" y="17863312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419100" y="25400"/>
                </a:lnTo>
                <a:lnTo>
                  <a:pt x="431800" y="12700"/>
                </a:lnTo>
                <a:lnTo>
                  <a:pt x="444500" y="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86" name="Picture 33486"/>
          <p:cNvPicPr>
            <a:picLocks noChangeAspect="0" noChangeArrowheads="1"/>
          </p:cNvPicPr>
          <p:nvPr/>
        </p:nvPicPr>
        <p:blipFill>
          <a:blip r:embed="rId334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88900" y="17850612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3487" name="Freeform 33487"/>
          <p:cNvSpPr/>
          <p:nvPr/>
        </p:nvSpPr>
        <p:spPr>
          <a:xfrm rot="0" flipH="0" flipV="0">
            <a:off x="12900660" y="17863312"/>
            <a:ext cx="121919" cy="96011"/>
          </a:xfrm>
          <a:custGeom>
            <a:pathLst>
              <a:path w="1016000" h="800100">
                <a:moveTo>
                  <a:pt x="571500" y="393700"/>
                </a:move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68300" y="723900"/>
                </a:lnTo>
                <a:lnTo>
                  <a:pt x="444500" y="4318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698500"/>
                </a:lnTo>
                <a:lnTo>
                  <a:pt x="3302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304800" y="25400"/>
                </a:lnTo>
                <a:lnTo>
                  <a:pt x="304800" y="38100"/>
                </a:lnTo>
                <a:lnTo>
                  <a:pt x="4572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0"/>
                </a:lnTo>
                <a:lnTo>
                  <a:pt x="635000" y="0"/>
                </a:lnTo>
                <a:lnTo>
                  <a:pt x="6477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60400" y="50800"/>
                </a:lnTo>
                <a:lnTo>
                  <a:pt x="660400" y="76200"/>
                </a:lnTo>
                <a:lnTo>
                  <a:pt x="571500" y="368300"/>
                </a:lnTo>
                <a:lnTo>
                  <a:pt x="914400" y="1270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0"/>
                </a:lnTo>
                <a:lnTo>
                  <a:pt x="977900" y="0"/>
                </a:lnTo>
                <a:lnTo>
                  <a:pt x="990600" y="0"/>
                </a:lnTo>
                <a:lnTo>
                  <a:pt x="1003300" y="12700"/>
                </a:lnTo>
                <a:lnTo>
                  <a:pt x="1003300" y="25400"/>
                </a:lnTo>
                <a:lnTo>
                  <a:pt x="1016000" y="38100"/>
                </a:lnTo>
                <a:lnTo>
                  <a:pt x="1016000" y="50800"/>
                </a:lnTo>
                <a:lnTo>
                  <a:pt x="1016000" y="76200"/>
                </a:lnTo>
                <a:lnTo>
                  <a:pt x="1003300" y="88900"/>
                </a:lnTo>
                <a:lnTo>
                  <a:pt x="698500" y="406400"/>
                </a:lnTo>
                <a:lnTo>
                  <a:pt x="825500" y="711200"/>
                </a:lnTo>
                <a:lnTo>
                  <a:pt x="825500" y="736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23900" y="762000"/>
                </a:lnTo>
                <a:lnTo>
                  <a:pt x="571500" y="393700"/>
                </a:lnTo>
                <a:close/>
                <a:moveTo>
                  <a:pt x="571500" y="393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88" name="Freeform 33488"/>
          <p:cNvSpPr/>
          <p:nvPr/>
        </p:nvSpPr>
        <p:spPr>
          <a:xfrm rot="0" flipH="0" flipV="0">
            <a:off x="13019531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89" name="Freeform 33489"/>
          <p:cNvSpPr/>
          <p:nvPr/>
        </p:nvSpPr>
        <p:spPr>
          <a:xfrm rot="0" flipH="0" flipV="0">
            <a:off x="13115543" y="17863313"/>
            <a:ext cx="86867" cy="96011"/>
          </a:xfrm>
          <a:custGeom>
            <a:pathLst>
              <a:path w="723900" h="800100">
                <a:moveTo>
                  <a:pt x="6096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38100"/>
                </a:lnTo>
                <a:close/>
                <a:moveTo>
                  <a:pt x="6096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90" name="Freeform 33490"/>
          <p:cNvSpPr/>
          <p:nvPr/>
        </p:nvSpPr>
        <p:spPr>
          <a:xfrm rot="0" flipH="0" flipV="0">
            <a:off x="13200887" y="17863313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91" name="Freeform 33491"/>
          <p:cNvSpPr/>
          <p:nvPr/>
        </p:nvSpPr>
        <p:spPr>
          <a:xfrm rot="0" flipH="0" flipV="0">
            <a:off x="13367003" y="17863313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92" name="Picture 33492"/>
          <p:cNvPicPr>
            <a:picLocks noChangeAspect="0" noChangeArrowheads="1"/>
          </p:cNvPicPr>
          <p:nvPr/>
        </p:nvPicPr>
        <p:blipFill>
          <a:blip r:embed="rId334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444219" y="17809465"/>
            <a:ext cx="72645" cy="162560"/>
          </a:xfrm>
          <a:prstGeom prst="rect">
            <a:avLst/>
          </a:prstGeom>
          <a:noFill/>
          <a:extLst/>
        </p:spPr>
      </p:pic>
      <p:sp>
        <p:nvSpPr>
          <p:cNvPr id="33493" name="Freeform 33493"/>
          <p:cNvSpPr/>
          <p:nvPr/>
        </p:nvSpPr>
        <p:spPr>
          <a:xfrm rot="0" flipH="0" flipV="0">
            <a:off x="13495019" y="17863312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494" name="Freeform 33494"/>
          <p:cNvSpPr/>
          <p:nvPr/>
        </p:nvSpPr>
        <p:spPr>
          <a:xfrm rot="0" flipH="0" flipV="0">
            <a:off x="13566647" y="17863312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080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95" name="Picture 33495"/>
          <p:cNvPicPr>
            <a:picLocks noChangeAspect="0" noChangeArrowheads="1"/>
          </p:cNvPicPr>
          <p:nvPr/>
        </p:nvPicPr>
        <p:blipFill>
          <a:blip r:embed="rId334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643864" y="17850612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3496" name="Freeform 33496"/>
          <p:cNvSpPr/>
          <p:nvPr/>
        </p:nvSpPr>
        <p:spPr>
          <a:xfrm rot="0" flipH="0" flipV="0">
            <a:off x="13825728" y="17863312"/>
            <a:ext cx="79247" cy="96011"/>
          </a:xfrm>
          <a:custGeom>
            <a:pathLst>
              <a:path w="660400" h="800100">
                <a:moveTo>
                  <a:pt x="25400" y="7239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85800"/>
                </a:lnTo>
                <a:lnTo>
                  <a:pt x="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22300"/>
                </a:lnTo>
                <a:lnTo>
                  <a:pt x="508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143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71500"/>
                </a:lnTo>
                <a:lnTo>
                  <a:pt x="4445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393700" y="4572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143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35000" y="1016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524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41300"/>
                </a:lnTo>
                <a:lnTo>
                  <a:pt x="635000" y="266700"/>
                </a:lnTo>
                <a:lnTo>
                  <a:pt x="635000" y="2794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191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58800" y="584200"/>
                </a:lnTo>
                <a:lnTo>
                  <a:pt x="546100" y="609600"/>
                </a:lnTo>
                <a:lnTo>
                  <a:pt x="546100" y="6223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17500" y="7874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38100" y="736600"/>
                </a:lnTo>
                <a:lnTo>
                  <a:pt x="254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97" name="Picture 33497"/>
          <p:cNvPicPr>
            <a:picLocks noChangeAspect="0" noChangeArrowheads="1"/>
          </p:cNvPicPr>
          <p:nvPr/>
        </p:nvPicPr>
        <p:blipFill>
          <a:blip r:embed="rId334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898371" y="178506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498" name="Freeform 33498"/>
          <p:cNvSpPr/>
          <p:nvPr/>
        </p:nvSpPr>
        <p:spPr>
          <a:xfrm rot="0" flipH="0" flipV="0">
            <a:off x="14011655" y="17863312"/>
            <a:ext cx="91439" cy="96011"/>
          </a:xfrm>
          <a:custGeom>
            <a:pathLst>
              <a:path w="762000" h="800100">
                <a:moveTo>
                  <a:pt x="444500" y="406400"/>
                </a:move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68300" y="4953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393700" y="2921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88900"/>
                </a:lnTo>
                <a:lnTo>
                  <a:pt x="444500" y="406400"/>
                </a:lnTo>
                <a:close/>
                <a:moveTo>
                  <a:pt x="4445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499" name="Picture 33499"/>
          <p:cNvPicPr>
            <a:picLocks noChangeAspect="0" noChangeArrowheads="1"/>
          </p:cNvPicPr>
          <p:nvPr/>
        </p:nvPicPr>
        <p:blipFill>
          <a:blip r:embed="rId334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094967" y="17809465"/>
            <a:ext cx="192532" cy="173735"/>
          </a:xfrm>
          <a:prstGeom prst="rect">
            <a:avLst/>
          </a:prstGeom>
          <a:noFill/>
          <a:extLst/>
        </p:spPr>
      </p:pic>
      <p:sp>
        <p:nvSpPr>
          <p:cNvPr id="33500" name="Freeform 33500"/>
          <p:cNvSpPr/>
          <p:nvPr/>
        </p:nvSpPr>
        <p:spPr>
          <a:xfrm rot="0" flipH="0" flipV="0">
            <a:off x="14296644" y="17863313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01" name="Freeform 33501"/>
          <p:cNvSpPr/>
          <p:nvPr/>
        </p:nvSpPr>
        <p:spPr>
          <a:xfrm rot="0" flipH="0" flipV="0">
            <a:off x="14410944" y="178633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02" name="Picture 33502"/>
          <p:cNvPicPr>
            <a:picLocks noChangeAspect="0" noChangeArrowheads="1"/>
          </p:cNvPicPr>
          <p:nvPr/>
        </p:nvPicPr>
        <p:blipFill>
          <a:blip r:embed="rId335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575028" y="17809465"/>
            <a:ext cx="195071" cy="173735"/>
          </a:xfrm>
          <a:prstGeom prst="rect">
            <a:avLst/>
          </a:prstGeom>
          <a:noFill/>
          <a:extLst/>
        </p:spPr>
      </p:pic>
      <p:sp>
        <p:nvSpPr>
          <p:cNvPr id="33503" name="Freeform 33503"/>
          <p:cNvSpPr/>
          <p:nvPr/>
        </p:nvSpPr>
        <p:spPr>
          <a:xfrm rot="0" flipH="0" flipV="0">
            <a:off x="14775180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04" name="Freeform 33504"/>
          <p:cNvSpPr/>
          <p:nvPr/>
        </p:nvSpPr>
        <p:spPr>
          <a:xfrm rot="0" flipH="0" flipV="0">
            <a:off x="14866620" y="17863313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05" name="Picture 33505"/>
          <p:cNvPicPr>
            <a:picLocks noChangeAspect="0" noChangeArrowheads="1"/>
          </p:cNvPicPr>
          <p:nvPr/>
        </p:nvPicPr>
        <p:blipFill>
          <a:blip r:embed="rId335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975839" y="178506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506" name="Freeform 33506"/>
          <p:cNvSpPr/>
          <p:nvPr/>
        </p:nvSpPr>
        <p:spPr>
          <a:xfrm rot="0" flipH="0" flipV="0">
            <a:off x="15089124" y="17863312"/>
            <a:ext cx="120395" cy="96011"/>
          </a:xfrm>
          <a:custGeom>
            <a:pathLst>
              <a:path w="1003300" h="800100">
                <a:moveTo>
                  <a:pt x="558800" y="393700"/>
                </a:move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14400" y="1270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88900"/>
                </a:lnTo>
                <a:lnTo>
                  <a:pt x="685800" y="406400"/>
                </a:lnTo>
                <a:lnTo>
                  <a:pt x="812800" y="711200"/>
                </a:lnTo>
                <a:lnTo>
                  <a:pt x="825500" y="736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558800" y="393700"/>
                </a:lnTo>
                <a:close/>
                <a:moveTo>
                  <a:pt x="558800" y="393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07" name="Freeform 33507"/>
          <p:cNvSpPr/>
          <p:nvPr/>
        </p:nvSpPr>
        <p:spPr>
          <a:xfrm rot="0" flipH="0" flipV="0">
            <a:off x="15203423" y="17863313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08" name="Freeform 33508"/>
          <p:cNvSpPr/>
          <p:nvPr/>
        </p:nvSpPr>
        <p:spPr>
          <a:xfrm rot="0" flipH="0" flipV="0">
            <a:off x="15374111" y="17863313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09" name="Picture 33509"/>
          <p:cNvPicPr>
            <a:picLocks noChangeAspect="0" noChangeArrowheads="1"/>
          </p:cNvPicPr>
          <p:nvPr/>
        </p:nvPicPr>
        <p:blipFill>
          <a:blip r:embed="rId335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457423" y="17818100"/>
            <a:ext cx="188976" cy="165100"/>
          </a:xfrm>
          <a:prstGeom prst="rect">
            <a:avLst/>
          </a:prstGeom>
          <a:noFill/>
          <a:extLst/>
        </p:spPr>
      </p:pic>
      <p:sp>
        <p:nvSpPr>
          <p:cNvPr id="33510" name="Freeform 33510"/>
          <p:cNvSpPr/>
          <p:nvPr/>
        </p:nvSpPr>
        <p:spPr>
          <a:xfrm rot="0" flipH="0" flipV="0">
            <a:off x="15649956" y="17863313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11" name="Freeform 33511"/>
          <p:cNvSpPr/>
          <p:nvPr/>
        </p:nvSpPr>
        <p:spPr>
          <a:xfrm rot="0" flipH="0" flipV="0">
            <a:off x="15735300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12" name="Picture 33512"/>
          <p:cNvPicPr>
            <a:picLocks noChangeAspect="0" noChangeArrowheads="1"/>
          </p:cNvPicPr>
          <p:nvPr/>
        </p:nvPicPr>
        <p:blipFill>
          <a:blip r:embed="rId335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17087" y="17850612"/>
            <a:ext cx="107695" cy="121412"/>
          </a:xfrm>
          <a:prstGeom prst="rect">
            <a:avLst/>
          </a:prstGeom>
          <a:noFill/>
          <a:extLst/>
        </p:spPr>
      </p:pic>
      <p:sp>
        <p:nvSpPr>
          <p:cNvPr id="33513" name="Freeform 33513"/>
          <p:cNvSpPr/>
          <p:nvPr/>
        </p:nvSpPr>
        <p:spPr>
          <a:xfrm rot="0" flipH="0" flipV="0">
            <a:off x="15915131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14" name="Picture 33514"/>
          <p:cNvPicPr>
            <a:picLocks noChangeAspect="0" noChangeArrowheads="1"/>
          </p:cNvPicPr>
          <p:nvPr/>
        </p:nvPicPr>
        <p:blipFill>
          <a:blip r:embed="rId335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076167" y="17809465"/>
            <a:ext cx="357632" cy="173735"/>
          </a:xfrm>
          <a:prstGeom prst="rect">
            <a:avLst/>
          </a:prstGeom>
          <a:noFill/>
          <a:extLst/>
        </p:spPr>
      </p:pic>
      <p:sp>
        <p:nvSpPr>
          <p:cNvPr id="33515" name="Freeform 33515"/>
          <p:cNvSpPr/>
          <p:nvPr/>
        </p:nvSpPr>
        <p:spPr>
          <a:xfrm rot="0" flipH="0" flipV="0">
            <a:off x="16419576" y="17863313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16" name="Freeform 33516"/>
          <p:cNvSpPr/>
          <p:nvPr/>
        </p:nvSpPr>
        <p:spPr>
          <a:xfrm rot="0" flipH="0" flipV="0">
            <a:off x="16543019" y="178633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17" name="Freeform 33517"/>
          <p:cNvSpPr/>
          <p:nvPr/>
        </p:nvSpPr>
        <p:spPr>
          <a:xfrm rot="0" flipH="0" flipV="0">
            <a:off x="16704563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18" name="Picture 33518"/>
          <p:cNvPicPr>
            <a:picLocks noChangeAspect="0" noChangeArrowheads="1"/>
          </p:cNvPicPr>
          <p:nvPr/>
        </p:nvPicPr>
        <p:blipFill>
          <a:blip r:embed="rId335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787876" y="17850612"/>
            <a:ext cx="113793" cy="121411"/>
          </a:xfrm>
          <a:prstGeom prst="rect">
            <a:avLst/>
          </a:prstGeom>
          <a:noFill/>
          <a:extLst/>
        </p:spPr>
      </p:pic>
      <p:pic>
        <p:nvPicPr>
          <p:cNvPr id="33519" name="Picture 33519"/>
          <p:cNvPicPr>
            <a:picLocks noChangeAspect="0" noChangeArrowheads="1"/>
          </p:cNvPicPr>
          <p:nvPr/>
        </p:nvPicPr>
        <p:blipFill>
          <a:blip r:embed="rId335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969232" y="17809465"/>
            <a:ext cx="188467" cy="173735"/>
          </a:xfrm>
          <a:prstGeom prst="rect">
            <a:avLst/>
          </a:prstGeom>
          <a:noFill/>
          <a:extLst/>
        </p:spPr>
      </p:pic>
      <p:sp>
        <p:nvSpPr>
          <p:cNvPr id="33520" name="Freeform 33520"/>
          <p:cNvSpPr/>
          <p:nvPr/>
        </p:nvSpPr>
        <p:spPr>
          <a:xfrm rot="0" flipH="0" flipV="0">
            <a:off x="17158715" y="17863312"/>
            <a:ext cx="77723" cy="96011"/>
          </a:xfrm>
          <a:custGeom>
            <a:pathLst>
              <a:path w="647700" h="800100">
                <a:moveTo>
                  <a:pt x="25400" y="7239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223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71500"/>
                </a:lnTo>
                <a:lnTo>
                  <a:pt x="4445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143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65100" y="635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35000" y="1016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52400"/>
                </a:lnTo>
                <a:lnTo>
                  <a:pt x="647700" y="1778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41300"/>
                </a:lnTo>
                <a:lnTo>
                  <a:pt x="635000" y="266700"/>
                </a:lnTo>
                <a:lnTo>
                  <a:pt x="622300" y="2794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191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84200"/>
                </a:lnTo>
                <a:lnTo>
                  <a:pt x="546100" y="609600"/>
                </a:lnTo>
                <a:lnTo>
                  <a:pt x="533400" y="6223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810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38100" y="736600"/>
                </a:lnTo>
                <a:lnTo>
                  <a:pt x="254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21" name="Freeform 33521"/>
          <p:cNvSpPr/>
          <p:nvPr/>
        </p:nvSpPr>
        <p:spPr>
          <a:xfrm rot="0" flipH="0" flipV="0">
            <a:off x="17239487" y="17863313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22" name="Picture 33522"/>
          <p:cNvPicPr>
            <a:picLocks noChangeAspect="0" noChangeArrowheads="1"/>
          </p:cNvPicPr>
          <p:nvPr/>
        </p:nvPicPr>
        <p:blipFill>
          <a:blip r:embed="rId335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321276" y="17850612"/>
            <a:ext cx="107695" cy="121412"/>
          </a:xfrm>
          <a:prstGeom prst="rect">
            <a:avLst/>
          </a:prstGeom>
          <a:noFill/>
          <a:extLst/>
        </p:spPr>
      </p:pic>
      <p:sp>
        <p:nvSpPr>
          <p:cNvPr id="33523" name="Freeform 33523"/>
          <p:cNvSpPr/>
          <p:nvPr/>
        </p:nvSpPr>
        <p:spPr>
          <a:xfrm rot="0" flipH="0" flipV="0">
            <a:off x="17436083" y="17863313"/>
            <a:ext cx="76199" cy="96011"/>
          </a:xfrm>
          <a:custGeom>
            <a:pathLst>
              <a:path w="635000" h="800100">
                <a:moveTo>
                  <a:pt x="457200" y="7493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44500"/>
                </a:lnTo>
                <a:lnTo>
                  <a:pt x="114300" y="444500"/>
                </a:lnTo>
                <a:lnTo>
                  <a:pt x="88900" y="431800"/>
                </a:lnTo>
                <a:lnTo>
                  <a:pt x="762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42900"/>
                </a:lnTo>
                <a:lnTo>
                  <a:pt x="0" y="330200"/>
                </a:lnTo>
                <a:lnTo>
                  <a:pt x="0" y="317500"/>
                </a:lnTo>
                <a:lnTo>
                  <a:pt x="0" y="292100"/>
                </a:lnTo>
                <a:lnTo>
                  <a:pt x="0" y="279400"/>
                </a:lnTo>
                <a:lnTo>
                  <a:pt x="0" y="2540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38100"/>
                </a:lnTo>
                <a:lnTo>
                  <a:pt x="63500" y="25400"/>
                </a:lnTo>
                <a:lnTo>
                  <a:pt x="63500" y="12700"/>
                </a:lnTo>
                <a:lnTo>
                  <a:pt x="76200" y="0"/>
                </a:lnTo>
                <a:lnTo>
                  <a:pt x="101600" y="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12700"/>
                </a:lnTo>
                <a:lnTo>
                  <a:pt x="1524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65100" y="76200"/>
                </a:lnTo>
                <a:lnTo>
                  <a:pt x="114300" y="228600"/>
                </a:lnTo>
                <a:lnTo>
                  <a:pt x="114300" y="2413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39700" y="330200"/>
                </a:lnTo>
                <a:lnTo>
                  <a:pt x="165100" y="330200"/>
                </a:lnTo>
                <a:lnTo>
                  <a:pt x="1778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444500" y="342900"/>
                </a:lnTo>
                <a:lnTo>
                  <a:pt x="5207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635000" y="76200"/>
                </a:lnTo>
                <a:lnTo>
                  <a:pt x="457200" y="749300"/>
                </a:lnTo>
                <a:close/>
                <a:moveTo>
                  <a:pt x="4572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24" name="Freeform 33524"/>
          <p:cNvSpPr/>
          <p:nvPr/>
        </p:nvSpPr>
        <p:spPr>
          <a:xfrm rot="0" flipH="0" flipV="0">
            <a:off x="17510759" y="17863313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25" name="Freeform 33525"/>
          <p:cNvSpPr/>
          <p:nvPr/>
        </p:nvSpPr>
        <p:spPr>
          <a:xfrm rot="0" flipH="0" flipV="0">
            <a:off x="17596103" y="17863313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50800"/>
                </a:lnTo>
                <a:lnTo>
                  <a:pt x="8128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303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26" name="Picture 33526"/>
          <p:cNvPicPr>
            <a:picLocks noChangeAspect="0" noChangeArrowheads="1"/>
          </p:cNvPicPr>
          <p:nvPr/>
        </p:nvPicPr>
        <p:blipFill>
          <a:blip r:embed="rId335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760187" y="17809465"/>
            <a:ext cx="235712" cy="173735"/>
          </a:xfrm>
          <a:prstGeom prst="rect">
            <a:avLst/>
          </a:prstGeom>
          <a:noFill/>
          <a:extLst/>
        </p:spPr>
      </p:pic>
      <p:sp>
        <p:nvSpPr>
          <p:cNvPr id="33527" name="Freeform 33527"/>
          <p:cNvSpPr/>
          <p:nvPr/>
        </p:nvSpPr>
        <p:spPr>
          <a:xfrm rot="0" flipH="0" flipV="0">
            <a:off x="17986247" y="17863312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03200"/>
                </a:lnTo>
                <a:lnTo>
                  <a:pt x="101600" y="190500"/>
                </a:lnTo>
                <a:lnTo>
                  <a:pt x="114300" y="1651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397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03200" y="38100"/>
                </a:lnTo>
                <a:lnTo>
                  <a:pt x="2159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19100" y="723900"/>
                </a:lnTo>
                <a:lnTo>
                  <a:pt x="431800" y="7366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28" name="Freeform 33528"/>
          <p:cNvSpPr/>
          <p:nvPr/>
        </p:nvSpPr>
        <p:spPr>
          <a:xfrm rot="0" flipH="0" flipV="0">
            <a:off x="18057876" y="17863313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525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29" name="Picture 33529"/>
          <p:cNvPicPr>
            <a:picLocks noChangeAspect="0" noChangeArrowheads="1"/>
          </p:cNvPicPr>
          <p:nvPr/>
        </p:nvPicPr>
        <p:blipFill>
          <a:blip r:embed="rId335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167095" y="178506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530" name="Freeform 33530"/>
          <p:cNvSpPr/>
          <p:nvPr/>
        </p:nvSpPr>
        <p:spPr>
          <a:xfrm rot="0" flipH="0" flipV="0">
            <a:off x="18280380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31" name="Picture 33531"/>
          <p:cNvPicPr>
            <a:picLocks noChangeAspect="0" noChangeArrowheads="1"/>
          </p:cNvPicPr>
          <p:nvPr/>
        </p:nvPicPr>
        <p:blipFill>
          <a:blip r:embed="rId335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357595" y="17850612"/>
            <a:ext cx="103123" cy="121411"/>
          </a:xfrm>
          <a:prstGeom prst="rect">
            <a:avLst/>
          </a:prstGeom>
          <a:noFill/>
          <a:extLst/>
        </p:spPr>
      </p:pic>
      <p:sp>
        <p:nvSpPr>
          <p:cNvPr id="33532" name="Freeform 33532"/>
          <p:cNvSpPr/>
          <p:nvPr/>
        </p:nvSpPr>
        <p:spPr>
          <a:xfrm rot="0" flipH="0" flipV="0">
            <a:off x="18536411" y="17863313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778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33" name="Picture 33533"/>
          <p:cNvPicPr>
            <a:picLocks noChangeAspect="0" noChangeArrowheads="1"/>
          </p:cNvPicPr>
          <p:nvPr/>
        </p:nvPicPr>
        <p:blipFill>
          <a:blip r:embed="rId335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647154" y="178506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534" name="Freeform 33534"/>
          <p:cNvSpPr/>
          <p:nvPr/>
        </p:nvSpPr>
        <p:spPr>
          <a:xfrm rot="0" flipH="0" flipV="0">
            <a:off x="18841212" y="17863312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03200"/>
                </a:lnTo>
                <a:lnTo>
                  <a:pt x="101600" y="190500"/>
                </a:lnTo>
                <a:lnTo>
                  <a:pt x="114300" y="1651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397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03200" y="38100"/>
                </a:lnTo>
                <a:lnTo>
                  <a:pt x="2159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52400"/>
                </a:lnTo>
                <a:lnTo>
                  <a:pt x="228600" y="1651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85800"/>
                </a:lnTo>
                <a:lnTo>
                  <a:pt x="406400" y="6858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19100" y="723900"/>
                </a:lnTo>
                <a:lnTo>
                  <a:pt x="431800" y="7366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35" name="Freeform 33535"/>
          <p:cNvSpPr/>
          <p:nvPr/>
        </p:nvSpPr>
        <p:spPr>
          <a:xfrm rot="0" flipH="0" flipV="0">
            <a:off x="18911316" y="17863313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47700" y="127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23900" y="88900"/>
                </a:lnTo>
                <a:lnTo>
                  <a:pt x="723900" y="101600"/>
                </a:lnTo>
                <a:lnTo>
                  <a:pt x="7366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65100"/>
                </a:lnTo>
                <a:lnTo>
                  <a:pt x="6223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36" name="Picture 33536"/>
          <p:cNvPicPr>
            <a:picLocks noChangeAspect="0" noChangeArrowheads="1"/>
          </p:cNvPicPr>
          <p:nvPr/>
        </p:nvPicPr>
        <p:blipFill>
          <a:blip r:embed="rId335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996152" y="17850612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537" name="Freeform 33537"/>
          <p:cNvSpPr/>
          <p:nvPr/>
        </p:nvSpPr>
        <p:spPr>
          <a:xfrm rot="0" flipH="0" flipV="0">
            <a:off x="19097243" y="17863312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38" name="Freeform 33538"/>
          <p:cNvSpPr/>
          <p:nvPr/>
        </p:nvSpPr>
        <p:spPr>
          <a:xfrm rot="0" flipH="0" flipV="0">
            <a:off x="19168872" y="17863313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39" name="Picture 33539"/>
          <p:cNvPicPr>
            <a:picLocks noChangeAspect="0" noChangeArrowheads="1"/>
          </p:cNvPicPr>
          <p:nvPr/>
        </p:nvPicPr>
        <p:blipFill>
          <a:blip r:embed="rId335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279615" y="17850612"/>
            <a:ext cx="189484" cy="170688"/>
          </a:xfrm>
          <a:prstGeom prst="rect">
            <a:avLst/>
          </a:prstGeom>
          <a:noFill/>
          <a:extLst/>
        </p:spPr>
      </p:pic>
      <p:pic>
        <p:nvPicPr>
          <p:cNvPr id="33540" name="Picture 33540"/>
          <p:cNvPicPr>
            <a:picLocks noChangeAspect="0" noChangeArrowheads="1"/>
          </p:cNvPicPr>
          <p:nvPr/>
        </p:nvPicPr>
        <p:blipFill>
          <a:blip r:embed="rId335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454876" y="17809465"/>
            <a:ext cx="72645" cy="162560"/>
          </a:xfrm>
          <a:prstGeom prst="rect">
            <a:avLst/>
          </a:prstGeom>
          <a:noFill/>
          <a:extLst/>
        </p:spPr>
      </p:pic>
      <p:sp>
        <p:nvSpPr>
          <p:cNvPr id="33541" name="Freeform 33541"/>
          <p:cNvSpPr/>
          <p:nvPr/>
        </p:nvSpPr>
        <p:spPr>
          <a:xfrm rot="0" flipH="0" flipV="0">
            <a:off x="19505675" y="17863313"/>
            <a:ext cx="83819" cy="96011"/>
          </a:xfrm>
          <a:custGeom>
            <a:pathLst>
              <a:path w="698500" h="800100">
                <a:moveTo>
                  <a:pt x="393700" y="774700"/>
                </a:moveTo>
                <a:lnTo>
                  <a:pt x="381000" y="7747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787400"/>
                </a:lnTo>
                <a:lnTo>
                  <a:pt x="292100" y="787400"/>
                </a:lnTo>
                <a:lnTo>
                  <a:pt x="279400" y="787400"/>
                </a:lnTo>
                <a:lnTo>
                  <a:pt x="254000" y="7874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25400" y="533400"/>
                </a:lnTo>
                <a:lnTo>
                  <a:pt x="38100" y="520700"/>
                </a:lnTo>
                <a:lnTo>
                  <a:pt x="381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44500"/>
                </a:lnTo>
                <a:lnTo>
                  <a:pt x="114300" y="431800"/>
                </a:lnTo>
                <a:lnTo>
                  <a:pt x="127000" y="431800"/>
                </a:lnTo>
                <a:lnTo>
                  <a:pt x="139700" y="419100"/>
                </a:lnTo>
                <a:lnTo>
                  <a:pt x="165100" y="406400"/>
                </a:lnTo>
                <a:lnTo>
                  <a:pt x="508000" y="2667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41300"/>
                </a:lnTo>
                <a:lnTo>
                  <a:pt x="571500" y="228600"/>
                </a:lnTo>
                <a:lnTo>
                  <a:pt x="571500" y="215900"/>
                </a:lnTo>
                <a:lnTo>
                  <a:pt x="584200" y="203200"/>
                </a:lnTo>
                <a:lnTo>
                  <a:pt x="584200" y="190500"/>
                </a:lnTo>
                <a:lnTo>
                  <a:pt x="584200" y="177800"/>
                </a:lnTo>
                <a:lnTo>
                  <a:pt x="584200" y="165100"/>
                </a:lnTo>
                <a:lnTo>
                  <a:pt x="584200" y="1524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31800" y="114300"/>
                </a:lnTo>
                <a:lnTo>
                  <a:pt x="419100" y="114300"/>
                </a:lnTo>
                <a:lnTo>
                  <a:pt x="393700" y="114300"/>
                </a:lnTo>
                <a:lnTo>
                  <a:pt x="381000" y="1270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30200" y="139700"/>
                </a:lnTo>
                <a:lnTo>
                  <a:pt x="317500" y="139700"/>
                </a:lnTo>
                <a:lnTo>
                  <a:pt x="304800" y="152400"/>
                </a:lnTo>
                <a:lnTo>
                  <a:pt x="292100" y="152400"/>
                </a:lnTo>
                <a:lnTo>
                  <a:pt x="279400" y="165100"/>
                </a:lnTo>
                <a:lnTo>
                  <a:pt x="266700" y="1651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52400"/>
                </a:lnTo>
                <a:lnTo>
                  <a:pt x="2032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190500" y="88900"/>
                </a:lnTo>
                <a:lnTo>
                  <a:pt x="203200" y="76200"/>
                </a:lnTo>
                <a:lnTo>
                  <a:pt x="215900" y="63500"/>
                </a:lnTo>
                <a:lnTo>
                  <a:pt x="228600" y="50800"/>
                </a:lnTo>
                <a:lnTo>
                  <a:pt x="241300" y="50800"/>
                </a:lnTo>
                <a:lnTo>
                  <a:pt x="254000" y="38100"/>
                </a:lnTo>
                <a:lnTo>
                  <a:pt x="266700" y="38100"/>
                </a:lnTo>
                <a:lnTo>
                  <a:pt x="292100" y="38100"/>
                </a:lnTo>
                <a:lnTo>
                  <a:pt x="304800" y="25400"/>
                </a:lnTo>
                <a:lnTo>
                  <a:pt x="317500" y="25400"/>
                </a:lnTo>
                <a:lnTo>
                  <a:pt x="330200" y="254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406400" y="12700"/>
                </a:lnTo>
                <a:lnTo>
                  <a:pt x="419100" y="0"/>
                </a:lnTo>
                <a:lnTo>
                  <a:pt x="431800" y="0"/>
                </a:lnTo>
                <a:lnTo>
                  <a:pt x="4572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461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858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698500" y="177800"/>
                </a:lnTo>
                <a:lnTo>
                  <a:pt x="698500" y="190500"/>
                </a:lnTo>
                <a:lnTo>
                  <a:pt x="698500" y="203200"/>
                </a:lnTo>
                <a:lnTo>
                  <a:pt x="698500" y="228600"/>
                </a:lnTo>
                <a:lnTo>
                  <a:pt x="685800" y="241300"/>
                </a:lnTo>
                <a:lnTo>
                  <a:pt x="685800" y="254000"/>
                </a:lnTo>
                <a:lnTo>
                  <a:pt x="673100" y="266700"/>
                </a:lnTo>
                <a:lnTo>
                  <a:pt x="660400" y="279400"/>
                </a:lnTo>
                <a:lnTo>
                  <a:pt x="647700" y="3048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81000"/>
                </a:lnTo>
                <a:lnTo>
                  <a:pt x="190500" y="520700"/>
                </a:lnTo>
                <a:lnTo>
                  <a:pt x="177800" y="533400"/>
                </a:lnTo>
                <a:lnTo>
                  <a:pt x="1651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73100"/>
                </a:lnTo>
                <a:lnTo>
                  <a:pt x="292100" y="673100"/>
                </a:lnTo>
                <a:lnTo>
                  <a:pt x="317500" y="6731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19100" y="660400"/>
                </a:lnTo>
                <a:lnTo>
                  <a:pt x="431800" y="647700"/>
                </a:lnTo>
                <a:lnTo>
                  <a:pt x="444500" y="647700"/>
                </a:lnTo>
                <a:lnTo>
                  <a:pt x="469900" y="647700"/>
                </a:lnTo>
                <a:lnTo>
                  <a:pt x="482600" y="635000"/>
                </a:lnTo>
                <a:lnTo>
                  <a:pt x="495300" y="635000"/>
                </a:lnTo>
                <a:lnTo>
                  <a:pt x="520700" y="622300"/>
                </a:lnTo>
                <a:lnTo>
                  <a:pt x="533400" y="622300"/>
                </a:lnTo>
                <a:lnTo>
                  <a:pt x="546100" y="635000"/>
                </a:lnTo>
                <a:lnTo>
                  <a:pt x="558800" y="635000"/>
                </a:lnTo>
                <a:lnTo>
                  <a:pt x="571500" y="647700"/>
                </a:lnTo>
                <a:lnTo>
                  <a:pt x="571500" y="673100"/>
                </a:lnTo>
                <a:lnTo>
                  <a:pt x="5715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23900"/>
                </a:lnTo>
                <a:lnTo>
                  <a:pt x="533400" y="736600"/>
                </a:lnTo>
                <a:lnTo>
                  <a:pt x="508000" y="749300"/>
                </a:lnTo>
                <a:lnTo>
                  <a:pt x="495300" y="749300"/>
                </a:lnTo>
                <a:lnTo>
                  <a:pt x="482600" y="749300"/>
                </a:lnTo>
                <a:lnTo>
                  <a:pt x="469900" y="762000"/>
                </a:lnTo>
                <a:lnTo>
                  <a:pt x="457200" y="762000"/>
                </a:lnTo>
                <a:lnTo>
                  <a:pt x="431800" y="7620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42" name="Picture 33542"/>
          <p:cNvPicPr>
            <a:picLocks noChangeAspect="0" noChangeArrowheads="1"/>
          </p:cNvPicPr>
          <p:nvPr/>
        </p:nvPicPr>
        <p:blipFill>
          <a:blip r:embed="rId335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584415" y="178506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543" name="Freeform 33543"/>
          <p:cNvSpPr/>
          <p:nvPr/>
        </p:nvSpPr>
        <p:spPr>
          <a:xfrm rot="0" flipH="0" flipV="0">
            <a:off x="19696176" y="17863313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44" name="Freeform 33544"/>
          <p:cNvSpPr/>
          <p:nvPr/>
        </p:nvSpPr>
        <p:spPr>
          <a:xfrm rot="0" flipH="0" flipV="0">
            <a:off x="19819619" y="178633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45" name="Freeform 33545"/>
          <p:cNvSpPr/>
          <p:nvPr/>
        </p:nvSpPr>
        <p:spPr>
          <a:xfrm rot="0" flipH="0" flipV="0">
            <a:off x="19897344" y="17945608"/>
            <a:ext cx="28955" cy="41147"/>
          </a:xfrm>
          <a:custGeom>
            <a:pathLst>
              <a:path w="241300" h="342900">
                <a:moveTo>
                  <a:pt x="127000" y="25400"/>
                </a:move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28600" y="25400"/>
                </a:lnTo>
                <a:lnTo>
                  <a:pt x="241300" y="38100"/>
                </a:lnTo>
                <a:lnTo>
                  <a:pt x="241300" y="50800"/>
                </a:lnTo>
                <a:lnTo>
                  <a:pt x="241300" y="76200"/>
                </a:lnTo>
                <a:lnTo>
                  <a:pt x="228600" y="76200"/>
                </a:lnTo>
                <a:lnTo>
                  <a:pt x="114300" y="304800"/>
                </a:lnTo>
                <a:lnTo>
                  <a:pt x="101600" y="330200"/>
                </a:lnTo>
                <a:lnTo>
                  <a:pt x="889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25400" y="3302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12700" y="266700"/>
                </a:lnTo>
                <a:lnTo>
                  <a:pt x="12700" y="2540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46" name="Freeform 33546"/>
          <p:cNvSpPr/>
          <p:nvPr/>
        </p:nvSpPr>
        <p:spPr>
          <a:xfrm rot="0" flipH="0" flipV="0">
            <a:off x="20026883" y="17863312"/>
            <a:ext cx="115823" cy="115823"/>
          </a:xfrm>
          <a:custGeom>
            <a:pathLst>
              <a:path w="965200" h="965200">
                <a:moveTo>
                  <a:pt x="7747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330200" y="685800"/>
                </a:lnTo>
                <a:lnTo>
                  <a:pt x="495300" y="38100"/>
                </a:lnTo>
                <a:lnTo>
                  <a:pt x="508000" y="254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50900" y="38100"/>
                </a:lnTo>
                <a:lnTo>
                  <a:pt x="863600" y="25400"/>
                </a:lnTo>
                <a:lnTo>
                  <a:pt x="863600" y="12700"/>
                </a:lnTo>
                <a:lnTo>
                  <a:pt x="876300" y="0"/>
                </a:lnTo>
                <a:lnTo>
                  <a:pt x="901700" y="0"/>
                </a:lnTo>
                <a:lnTo>
                  <a:pt x="927100" y="0"/>
                </a:lnTo>
                <a:lnTo>
                  <a:pt x="939800" y="12700"/>
                </a:lnTo>
                <a:lnTo>
                  <a:pt x="952500" y="12700"/>
                </a:lnTo>
                <a:lnTo>
                  <a:pt x="965200" y="254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76200"/>
                </a:lnTo>
                <a:lnTo>
                  <a:pt x="800100" y="685800"/>
                </a:lnTo>
                <a:lnTo>
                  <a:pt x="863600" y="685800"/>
                </a:lnTo>
                <a:lnTo>
                  <a:pt x="876300" y="685800"/>
                </a:lnTo>
                <a:lnTo>
                  <a:pt x="889000" y="698500"/>
                </a:lnTo>
                <a:lnTo>
                  <a:pt x="901700" y="711200"/>
                </a:lnTo>
                <a:lnTo>
                  <a:pt x="901700" y="736600"/>
                </a:lnTo>
                <a:lnTo>
                  <a:pt x="850900" y="927100"/>
                </a:lnTo>
                <a:lnTo>
                  <a:pt x="850900" y="939800"/>
                </a:lnTo>
                <a:lnTo>
                  <a:pt x="838200" y="952500"/>
                </a:lnTo>
                <a:lnTo>
                  <a:pt x="825500" y="965200"/>
                </a:lnTo>
                <a:lnTo>
                  <a:pt x="812800" y="965200"/>
                </a:lnTo>
                <a:lnTo>
                  <a:pt x="800100" y="965200"/>
                </a:lnTo>
                <a:lnTo>
                  <a:pt x="787400" y="965200"/>
                </a:lnTo>
                <a:lnTo>
                  <a:pt x="762000" y="952500"/>
                </a:lnTo>
                <a:lnTo>
                  <a:pt x="749300" y="939800"/>
                </a:lnTo>
                <a:lnTo>
                  <a:pt x="736600" y="927100"/>
                </a:lnTo>
                <a:lnTo>
                  <a:pt x="736600" y="914400"/>
                </a:lnTo>
                <a:lnTo>
                  <a:pt x="749300" y="901700"/>
                </a:lnTo>
                <a:lnTo>
                  <a:pt x="774700" y="800100"/>
                </a:lnTo>
                <a:close/>
                <a:moveTo>
                  <a:pt x="7747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47" name="Picture 33547"/>
          <p:cNvPicPr>
            <a:picLocks noChangeAspect="0" noChangeArrowheads="1"/>
          </p:cNvPicPr>
          <p:nvPr/>
        </p:nvPicPr>
        <p:blipFill>
          <a:blip r:embed="rId335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148295" y="17818100"/>
            <a:ext cx="451104" cy="165100"/>
          </a:xfrm>
          <a:prstGeom prst="rect">
            <a:avLst/>
          </a:prstGeom>
          <a:noFill/>
          <a:extLst/>
        </p:spPr>
      </p:pic>
      <p:sp>
        <p:nvSpPr>
          <p:cNvPr id="33548" name="Freeform 33548"/>
          <p:cNvSpPr/>
          <p:nvPr/>
        </p:nvSpPr>
        <p:spPr>
          <a:xfrm rot="0" flipH="0" flipV="0">
            <a:off x="20606004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49" name="Freeform 33549"/>
          <p:cNvSpPr/>
          <p:nvPr/>
        </p:nvSpPr>
        <p:spPr>
          <a:xfrm rot="0" flipH="0" flipV="0">
            <a:off x="20695920" y="17863313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778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50" name="Picture 33550"/>
          <p:cNvPicPr>
            <a:picLocks noChangeAspect="0" noChangeArrowheads="1"/>
          </p:cNvPicPr>
          <p:nvPr/>
        </p:nvPicPr>
        <p:blipFill>
          <a:blip r:embed="rId335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806663" y="178506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551" name="Freeform 33551"/>
          <p:cNvSpPr/>
          <p:nvPr/>
        </p:nvSpPr>
        <p:spPr>
          <a:xfrm rot="0" flipH="0" flipV="0">
            <a:off x="20919948" y="17863312"/>
            <a:ext cx="120395" cy="96011"/>
          </a:xfrm>
          <a:custGeom>
            <a:pathLst>
              <a:path w="1003300" h="800100">
                <a:moveTo>
                  <a:pt x="558800" y="393700"/>
                </a:move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0" y="7112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01700" y="12700"/>
                </a:lnTo>
                <a:lnTo>
                  <a:pt x="914400" y="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76200"/>
                </a:lnTo>
                <a:lnTo>
                  <a:pt x="990600" y="88900"/>
                </a:lnTo>
                <a:lnTo>
                  <a:pt x="685800" y="406400"/>
                </a:lnTo>
                <a:lnTo>
                  <a:pt x="812800" y="711200"/>
                </a:lnTo>
                <a:lnTo>
                  <a:pt x="812800" y="736600"/>
                </a:lnTo>
                <a:lnTo>
                  <a:pt x="825500" y="736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558800" y="393700"/>
                </a:lnTo>
                <a:close/>
                <a:moveTo>
                  <a:pt x="558800" y="393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52" name="Freeform 33552"/>
          <p:cNvSpPr/>
          <p:nvPr/>
        </p:nvSpPr>
        <p:spPr>
          <a:xfrm rot="0" flipH="0" flipV="0">
            <a:off x="21113496" y="178633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53" name="Picture 33553"/>
          <p:cNvPicPr>
            <a:picLocks noChangeAspect="0" noChangeArrowheads="1"/>
          </p:cNvPicPr>
          <p:nvPr/>
        </p:nvPicPr>
        <p:blipFill>
          <a:blip r:embed="rId335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196806" y="17850612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3554" name="Freeform 33554"/>
          <p:cNvSpPr/>
          <p:nvPr/>
        </p:nvSpPr>
        <p:spPr>
          <a:xfrm rot="0" flipH="0" flipV="0">
            <a:off x="12278868" y="18091913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47700" y="12700"/>
                </a:lnTo>
                <a:lnTo>
                  <a:pt x="660400" y="25400"/>
                </a:lnTo>
                <a:lnTo>
                  <a:pt x="673100" y="25400"/>
                </a:lnTo>
                <a:lnTo>
                  <a:pt x="6858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23900" y="88900"/>
                </a:lnTo>
                <a:lnTo>
                  <a:pt x="723900" y="101600"/>
                </a:lnTo>
                <a:lnTo>
                  <a:pt x="7366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22300" y="165100"/>
                </a:lnTo>
                <a:lnTo>
                  <a:pt x="6223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55" name="Picture 33555"/>
          <p:cNvPicPr>
            <a:picLocks noChangeAspect="0" noChangeArrowheads="1"/>
          </p:cNvPicPr>
          <p:nvPr/>
        </p:nvPicPr>
        <p:blipFill>
          <a:blip r:embed="rId335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362180" y="18079212"/>
            <a:ext cx="287019" cy="170688"/>
          </a:xfrm>
          <a:prstGeom prst="rect">
            <a:avLst/>
          </a:prstGeom>
          <a:noFill/>
          <a:extLst/>
        </p:spPr>
      </p:pic>
      <p:sp>
        <p:nvSpPr>
          <p:cNvPr id="33556" name="Freeform 33556"/>
          <p:cNvSpPr/>
          <p:nvPr/>
        </p:nvSpPr>
        <p:spPr>
          <a:xfrm rot="0" flipH="0" flipV="0">
            <a:off x="12640055" y="18091913"/>
            <a:ext cx="106679" cy="96011"/>
          </a:xfrm>
          <a:custGeom>
            <a:pathLst>
              <a:path w="889000" h="800100">
                <a:moveTo>
                  <a:pt x="736600" y="215900"/>
                </a:moveTo>
                <a:lnTo>
                  <a:pt x="495300" y="431800"/>
                </a:lnTo>
                <a:lnTo>
                  <a:pt x="482600" y="444500"/>
                </a:lnTo>
                <a:lnTo>
                  <a:pt x="457200" y="457200"/>
                </a:lnTo>
                <a:lnTo>
                  <a:pt x="431800" y="4445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406400" y="419100"/>
                </a:lnTo>
                <a:lnTo>
                  <a:pt x="266700" y="1905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699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763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711200" y="749300"/>
                </a:lnTo>
                <a:lnTo>
                  <a:pt x="698500" y="774700"/>
                </a:lnTo>
                <a:lnTo>
                  <a:pt x="698500" y="787400"/>
                </a:lnTo>
                <a:lnTo>
                  <a:pt x="685800" y="787400"/>
                </a:lnTo>
                <a:lnTo>
                  <a:pt x="660400" y="800100"/>
                </a:lnTo>
                <a:lnTo>
                  <a:pt x="635000" y="7874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6096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596900" y="723900"/>
                </a:lnTo>
                <a:lnTo>
                  <a:pt x="736600" y="215900"/>
                </a:lnTo>
                <a:close/>
                <a:moveTo>
                  <a:pt x="7366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57" name="Picture 33557"/>
          <p:cNvPicPr>
            <a:picLocks noChangeAspect="0" noChangeArrowheads="1"/>
          </p:cNvPicPr>
          <p:nvPr/>
        </p:nvPicPr>
        <p:blipFill>
          <a:blip r:embed="rId335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32511" y="18038065"/>
            <a:ext cx="72643" cy="162560"/>
          </a:xfrm>
          <a:prstGeom prst="rect">
            <a:avLst/>
          </a:prstGeom>
          <a:noFill/>
          <a:extLst/>
        </p:spPr>
      </p:pic>
      <p:sp>
        <p:nvSpPr>
          <p:cNvPr id="33558" name="Freeform 33558"/>
          <p:cNvSpPr/>
          <p:nvPr/>
        </p:nvSpPr>
        <p:spPr>
          <a:xfrm rot="0" flipH="0" flipV="0">
            <a:off x="12783312" y="18091912"/>
            <a:ext cx="115823" cy="115823"/>
          </a:xfrm>
          <a:custGeom>
            <a:pathLst>
              <a:path w="965200" h="965200">
                <a:moveTo>
                  <a:pt x="7747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38100"/>
                </a:lnTo>
                <a:lnTo>
                  <a:pt x="508000" y="254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63600" y="38100"/>
                </a:lnTo>
                <a:lnTo>
                  <a:pt x="863600" y="25400"/>
                </a:lnTo>
                <a:lnTo>
                  <a:pt x="876300" y="12700"/>
                </a:lnTo>
                <a:lnTo>
                  <a:pt x="889000" y="0"/>
                </a:lnTo>
                <a:lnTo>
                  <a:pt x="901700" y="0"/>
                </a:lnTo>
                <a:lnTo>
                  <a:pt x="914400" y="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12700"/>
                </a:lnTo>
                <a:lnTo>
                  <a:pt x="965200" y="254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63500"/>
                </a:lnTo>
                <a:lnTo>
                  <a:pt x="800100" y="685800"/>
                </a:lnTo>
                <a:lnTo>
                  <a:pt x="863600" y="685800"/>
                </a:lnTo>
                <a:lnTo>
                  <a:pt x="876300" y="685800"/>
                </a:lnTo>
                <a:lnTo>
                  <a:pt x="889000" y="698500"/>
                </a:lnTo>
                <a:lnTo>
                  <a:pt x="901700" y="698500"/>
                </a:lnTo>
                <a:lnTo>
                  <a:pt x="901700" y="711200"/>
                </a:lnTo>
                <a:lnTo>
                  <a:pt x="901700" y="723900"/>
                </a:lnTo>
                <a:lnTo>
                  <a:pt x="901700" y="736600"/>
                </a:lnTo>
                <a:lnTo>
                  <a:pt x="850900" y="927100"/>
                </a:lnTo>
                <a:lnTo>
                  <a:pt x="850900" y="939800"/>
                </a:lnTo>
                <a:lnTo>
                  <a:pt x="838200" y="952500"/>
                </a:lnTo>
                <a:lnTo>
                  <a:pt x="825500" y="965200"/>
                </a:lnTo>
                <a:lnTo>
                  <a:pt x="812800" y="965200"/>
                </a:lnTo>
                <a:lnTo>
                  <a:pt x="800100" y="965200"/>
                </a:lnTo>
                <a:lnTo>
                  <a:pt x="787400" y="965200"/>
                </a:lnTo>
                <a:lnTo>
                  <a:pt x="774700" y="952500"/>
                </a:lnTo>
                <a:lnTo>
                  <a:pt x="762000" y="952500"/>
                </a:lnTo>
                <a:lnTo>
                  <a:pt x="749300" y="939800"/>
                </a:lnTo>
                <a:lnTo>
                  <a:pt x="749300" y="914400"/>
                </a:lnTo>
                <a:lnTo>
                  <a:pt x="749300" y="889000"/>
                </a:lnTo>
                <a:lnTo>
                  <a:pt x="774700" y="800100"/>
                </a:lnTo>
                <a:close/>
                <a:moveTo>
                  <a:pt x="7747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59" name="Freeform 33559"/>
          <p:cNvSpPr/>
          <p:nvPr/>
        </p:nvSpPr>
        <p:spPr>
          <a:xfrm rot="0" flipH="0" flipV="0">
            <a:off x="12908279" y="18091912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76200" y="6477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635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17500" y="635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080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571500" y="914400"/>
                </a:lnTo>
                <a:lnTo>
                  <a:pt x="558800" y="927100"/>
                </a:lnTo>
                <a:lnTo>
                  <a:pt x="558800" y="952500"/>
                </a:lnTo>
                <a:lnTo>
                  <a:pt x="546100" y="965200"/>
                </a:lnTo>
                <a:lnTo>
                  <a:pt x="546100" y="9779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826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19100" y="11049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81000" y="11176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30200" y="1130300"/>
                </a:lnTo>
                <a:lnTo>
                  <a:pt x="317500" y="11303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414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160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9906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144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60" name="Picture 33560"/>
          <p:cNvPicPr>
            <a:picLocks noChangeAspect="0" noChangeArrowheads="1"/>
          </p:cNvPicPr>
          <p:nvPr/>
        </p:nvPicPr>
        <p:blipFill>
          <a:blip r:embed="rId335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996163" y="18038065"/>
            <a:ext cx="288036" cy="173735"/>
          </a:xfrm>
          <a:prstGeom prst="rect">
            <a:avLst/>
          </a:prstGeom>
          <a:noFill/>
          <a:extLst/>
        </p:spPr>
      </p:pic>
      <p:sp>
        <p:nvSpPr>
          <p:cNvPr id="33561" name="Freeform 33561"/>
          <p:cNvSpPr/>
          <p:nvPr/>
        </p:nvSpPr>
        <p:spPr>
          <a:xfrm rot="0" flipH="0" flipV="0">
            <a:off x="13290803" y="18091912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63500" y="7366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03200"/>
                </a:lnTo>
                <a:lnTo>
                  <a:pt x="114300" y="190500"/>
                </a:lnTo>
                <a:lnTo>
                  <a:pt x="127000" y="165100"/>
                </a:lnTo>
                <a:lnTo>
                  <a:pt x="127000" y="1524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62" name="Picture 33562"/>
          <p:cNvPicPr>
            <a:picLocks noChangeAspect="0" noChangeArrowheads="1"/>
          </p:cNvPicPr>
          <p:nvPr/>
        </p:nvPicPr>
        <p:blipFill>
          <a:blip r:embed="rId335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349732" y="18079212"/>
            <a:ext cx="118363" cy="121412"/>
          </a:xfrm>
          <a:prstGeom prst="rect">
            <a:avLst/>
          </a:prstGeom>
          <a:noFill/>
          <a:extLst/>
        </p:spPr>
      </p:pic>
      <p:sp>
        <p:nvSpPr>
          <p:cNvPr id="33563" name="Freeform 33563"/>
          <p:cNvSpPr/>
          <p:nvPr/>
        </p:nvSpPr>
        <p:spPr>
          <a:xfrm rot="0" flipH="0" flipV="0">
            <a:off x="13528548" y="18091913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64" name="Picture 33564"/>
          <p:cNvPicPr>
            <a:picLocks noChangeAspect="0" noChangeArrowheads="1"/>
          </p:cNvPicPr>
          <p:nvPr/>
        </p:nvPicPr>
        <p:blipFill>
          <a:blip r:embed="rId335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611859" y="18046700"/>
            <a:ext cx="218440" cy="165100"/>
          </a:xfrm>
          <a:prstGeom prst="rect">
            <a:avLst/>
          </a:prstGeom>
          <a:noFill/>
          <a:extLst/>
        </p:spPr>
      </p:pic>
      <p:sp>
        <p:nvSpPr>
          <p:cNvPr id="33565" name="Freeform 33565"/>
          <p:cNvSpPr/>
          <p:nvPr/>
        </p:nvSpPr>
        <p:spPr>
          <a:xfrm rot="0" flipH="0" flipV="0">
            <a:off x="13889736" y="18091912"/>
            <a:ext cx="92963" cy="96011"/>
          </a:xfrm>
          <a:custGeom>
            <a:pathLst>
              <a:path w="774700" h="800100">
                <a:moveTo>
                  <a:pt x="723900" y="0"/>
                </a:move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20700" y="114300"/>
                </a:lnTo>
                <a:lnTo>
                  <a:pt x="114300" y="7620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723900" y="0"/>
                </a:lnTo>
                <a:close/>
                <a:moveTo>
                  <a:pt x="7239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66" name="Picture 33566"/>
          <p:cNvPicPr>
            <a:picLocks noChangeAspect="0" noChangeArrowheads="1"/>
          </p:cNvPicPr>
          <p:nvPr/>
        </p:nvPicPr>
        <p:blipFill>
          <a:blip r:embed="rId335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968476" y="18046700"/>
            <a:ext cx="293623" cy="165100"/>
          </a:xfrm>
          <a:prstGeom prst="rect">
            <a:avLst/>
          </a:prstGeom>
          <a:noFill/>
          <a:extLst/>
        </p:spPr>
      </p:pic>
      <p:sp>
        <p:nvSpPr>
          <p:cNvPr id="33567" name="Freeform 33567"/>
          <p:cNvSpPr/>
          <p:nvPr/>
        </p:nvSpPr>
        <p:spPr>
          <a:xfrm rot="0" flipH="0" flipV="0">
            <a:off x="14272260" y="18091913"/>
            <a:ext cx="106679" cy="96011"/>
          </a:xfrm>
          <a:custGeom>
            <a:pathLst>
              <a:path w="889000" h="800100">
                <a:moveTo>
                  <a:pt x="736600" y="215900"/>
                </a:moveTo>
                <a:lnTo>
                  <a:pt x="4953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445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406400" y="419100"/>
                </a:lnTo>
                <a:lnTo>
                  <a:pt x="266700" y="1905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7112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7874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596900" y="723900"/>
                </a:lnTo>
                <a:lnTo>
                  <a:pt x="736600" y="215900"/>
                </a:lnTo>
                <a:close/>
                <a:moveTo>
                  <a:pt x="7366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68" name="Freeform 33568"/>
          <p:cNvSpPr/>
          <p:nvPr/>
        </p:nvSpPr>
        <p:spPr>
          <a:xfrm rot="0" flipH="0" flipV="0">
            <a:off x="14381987" y="180919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69" name="Freeform 33569"/>
          <p:cNvSpPr/>
          <p:nvPr/>
        </p:nvSpPr>
        <p:spPr>
          <a:xfrm rot="0" flipH="0" flipV="0">
            <a:off x="14543531" y="18091913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70" name="Picture 33570"/>
          <p:cNvPicPr>
            <a:picLocks noChangeAspect="0" noChangeArrowheads="1"/>
          </p:cNvPicPr>
          <p:nvPr/>
        </p:nvPicPr>
        <p:blipFill>
          <a:blip r:embed="rId335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654276" y="180792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571" name="Freeform 33571"/>
          <p:cNvSpPr/>
          <p:nvPr/>
        </p:nvSpPr>
        <p:spPr>
          <a:xfrm rot="0" flipH="0" flipV="0">
            <a:off x="14842235" y="18091913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72" name="Picture 33572"/>
          <p:cNvPicPr>
            <a:picLocks noChangeAspect="0" noChangeArrowheads="1"/>
          </p:cNvPicPr>
          <p:nvPr/>
        </p:nvPicPr>
        <p:blipFill>
          <a:blip r:embed="rId335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925547" y="18079212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3573" name="Freeform 33573"/>
          <p:cNvSpPr/>
          <p:nvPr/>
        </p:nvSpPr>
        <p:spPr>
          <a:xfrm rot="0" flipH="0" flipV="0">
            <a:off x="15099792" y="18091913"/>
            <a:ext cx="106679" cy="96011"/>
          </a:xfrm>
          <a:custGeom>
            <a:pathLst>
              <a:path w="889000" h="800100">
                <a:moveTo>
                  <a:pt x="723900" y="2159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445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393700" y="419100"/>
                </a:lnTo>
                <a:lnTo>
                  <a:pt x="254000" y="1905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84200" y="723900"/>
                </a:lnTo>
                <a:lnTo>
                  <a:pt x="723900" y="215900"/>
                </a:lnTo>
                <a:close/>
                <a:moveTo>
                  <a:pt x="7239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74" name="Picture 33574"/>
          <p:cNvPicPr>
            <a:picLocks noChangeAspect="0" noChangeArrowheads="1"/>
          </p:cNvPicPr>
          <p:nvPr/>
        </p:nvPicPr>
        <p:blipFill>
          <a:blip r:embed="rId335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190723" y="18038065"/>
            <a:ext cx="72645" cy="162560"/>
          </a:xfrm>
          <a:prstGeom prst="rect">
            <a:avLst/>
          </a:prstGeom>
          <a:noFill/>
          <a:extLst/>
        </p:spPr>
      </p:pic>
      <p:sp>
        <p:nvSpPr>
          <p:cNvPr id="33575" name="Freeform 33575"/>
          <p:cNvSpPr/>
          <p:nvPr/>
        </p:nvSpPr>
        <p:spPr>
          <a:xfrm rot="0" flipH="0" flipV="0">
            <a:off x="15241523" y="18091913"/>
            <a:ext cx="83819" cy="96011"/>
          </a:xfrm>
          <a:custGeom>
            <a:pathLst>
              <a:path w="698500" h="800100">
                <a:moveTo>
                  <a:pt x="393700" y="774700"/>
                </a:moveTo>
                <a:lnTo>
                  <a:pt x="381000" y="774700"/>
                </a:lnTo>
                <a:lnTo>
                  <a:pt x="355600" y="7747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787400"/>
                </a:lnTo>
                <a:lnTo>
                  <a:pt x="292100" y="787400"/>
                </a:lnTo>
                <a:lnTo>
                  <a:pt x="279400" y="787400"/>
                </a:lnTo>
                <a:lnTo>
                  <a:pt x="254000" y="787400"/>
                </a:lnTo>
                <a:lnTo>
                  <a:pt x="241300" y="787400"/>
                </a:lnTo>
                <a:lnTo>
                  <a:pt x="215900" y="7874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2700" y="546100"/>
                </a:lnTo>
                <a:lnTo>
                  <a:pt x="25400" y="533400"/>
                </a:lnTo>
                <a:lnTo>
                  <a:pt x="25400" y="520700"/>
                </a:lnTo>
                <a:lnTo>
                  <a:pt x="381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44500"/>
                </a:lnTo>
                <a:lnTo>
                  <a:pt x="114300" y="431800"/>
                </a:lnTo>
                <a:lnTo>
                  <a:pt x="127000" y="419100"/>
                </a:lnTo>
                <a:lnTo>
                  <a:pt x="139700" y="419100"/>
                </a:lnTo>
                <a:lnTo>
                  <a:pt x="152400" y="406400"/>
                </a:lnTo>
                <a:lnTo>
                  <a:pt x="165100" y="406400"/>
                </a:lnTo>
                <a:lnTo>
                  <a:pt x="508000" y="2667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41300"/>
                </a:lnTo>
                <a:lnTo>
                  <a:pt x="571500" y="228600"/>
                </a:lnTo>
                <a:lnTo>
                  <a:pt x="571500" y="215900"/>
                </a:lnTo>
                <a:lnTo>
                  <a:pt x="584200" y="203200"/>
                </a:lnTo>
                <a:lnTo>
                  <a:pt x="584200" y="190500"/>
                </a:lnTo>
                <a:lnTo>
                  <a:pt x="584200" y="165100"/>
                </a:lnTo>
                <a:lnTo>
                  <a:pt x="584200" y="1524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31800" y="114300"/>
                </a:lnTo>
                <a:lnTo>
                  <a:pt x="419100" y="114300"/>
                </a:lnTo>
                <a:lnTo>
                  <a:pt x="393700" y="114300"/>
                </a:lnTo>
                <a:lnTo>
                  <a:pt x="381000" y="127000"/>
                </a:lnTo>
                <a:lnTo>
                  <a:pt x="368300" y="127000"/>
                </a:lnTo>
                <a:lnTo>
                  <a:pt x="342900" y="127000"/>
                </a:lnTo>
                <a:lnTo>
                  <a:pt x="330200" y="139700"/>
                </a:lnTo>
                <a:lnTo>
                  <a:pt x="317500" y="139700"/>
                </a:lnTo>
                <a:lnTo>
                  <a:pt x="304800" y="139700"/>
                </a:lnTo>
                <a:lnTo>
                  <a:pt x="292100" y="152400"/>
                </a:lnTo>
                <a:lnTo>
                  <a:pt x="279400" y="152400"/>
                </a:lnTo>
                <a:lnTo>
                  <a:pt x="279400" y="165100"/>
                </a:lnTo>
                <a:lnTo>
                  <a:pt x="266700" y="1651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52400"/>
                </a:lnTo>
                <a:lnTo>
                  <a:pt x="203200" y="139700"/>
                </a:lnTo>
                <a:lnTo>
                  <a:pt x="190500" y="114300"/>
                </a:lnTo>
                <a:lnTo>
                  <a:pt x="190500" y="88900"/>
                </a:lnTo>
                <a:lnTo>
                  <a:pt x="203200" y="76200"/>
                </a:lnTo>
                <a:lnTo>
                  <a:pt x="215900" y="63500"/>
                </a:lnTo>
                <a:lnTo>
                  <a:pt x="228600" y="50800"/>
                </a:lnTo>
                <a:lnTo>
                  <a:pt x="241300" y="50800"/>
                </a:lnTo>
                <a:lnTo>
                  <a:pt x="254000" y="38100"/>
                </a:lnTo>
                <a:lnTo>
                  <a:pt x="266700" y="38100"/>
                </a:lnTo>
                <a:lnTo>
                  <a:pt x="279400" y="25400"/>
                </a:lnTo>
                <a:lnTo>
                  <a:pt x="304800" y="25400"/>
                </a:lnTo>
                <a:lnTo>
                  <a:pt x="317500" y="254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93700" y="0"/>
                </a:lnTo>
                <a:lnTo>
                  <a:pt x="419100" y="0"/>
                </a:lnTo>
                <a:lnTo>
                  <a:pt x="431800" y="0"/>
                </a:lnTo>
                <a:lnTo>
                  <a:pt x="4572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461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858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698500" y="177800"/>
                </a:lnTo>
                <a:lnTo>
                  <a:pt x="698500" y="190500"/>
                </a:lnTo>
                <a:lnTo>
                  <a:pt x="698500" y="203200"/>
                </a:lnTo>
                <a:lnTo>
                  <a:pt x="698500" y="228600"/>
                </a:lnTo>
                <a:lnTo>
                  <a:pt x="685800" y="241300"/>
                </a:lnTo>
                <a:lnTo>
                  <a:pt x="685800" y="254000"/>
                </a:lnTo>
                <a:lnTo>
                  <a:pt x="673100" y="266700"/>
                </a:lnTo>
                <a:lnTo>
                  <a:pt x="660400" y="279400"/>
                </a:lnTo>
                <a:lnTo>
                  <a:pt x="647700" y="2921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81000"/>
                </a:lnTo>
                <a:lnTo>
                  <a:pt x="190500" y="520700"/>
                </a:lnTo>
                <a:lnTo>
                  <a:pt x="177800" y="520700"/>
                </a:lnTo>
                <a:lnTo>
                  <a:pt x="1651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73100"/>
                </a:lnTo>
                <a:lnTo>
                  <a:pt x="254000" y="673100"/>
                </a:lnTo>
                <a:lnTo>
                  <a:pt x="279400" y="673100"/>
                </a:lnTo>
                <a:lnTo>
                  <a:pt x="292100" y="673100"/>
                </a:lnTo>
                <a:lnTo>
                  <a:pt x="317500" y="6731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19100" y="647700"/>
                </a:lnTo>
                <a:lnTo>
                  <a:pt x="431800" y="647700"/>
                </a:lnTo>
                <a:lnTo>
                  <a:pt x="444500" y="647700"/>
                </a:lnTo>
                <a:lnTo>
                  <a:pt x="469900" y="635000"/>
                </a:lnTo>
                <a:lnTo>
                  <a:pt x="482600" y="635000"/>
                </a:lnTo>
                <a:lnTo>
                  <a:pt x="495300" y="635000"/>
                </a:lnTo>
                <a:lnTo>
                  <a:pt x="495300" y="622300"/>
                </a:lnTo>
                <a:lnTo>
                  <a:pt x="520700" y="622300"/>
                </a:lnTo>
                <a:lnTo>
                  <a:pt x="533400" y="622300"/>
                </a:lnTo>
                <a:lnTo>
                  <a:pt x="546100" y="635000"/>
                </a:lnTo>
                <a:lnTo>
                  <a:pt x="558800" y="635000"/>
                </a:lnTo>
                <a:lnTo>
                  <a:pt x="571500" y="647700"/>
                </a:lnTo>
                <a:lnTo>
                  <a:pt x="571500" y="660400"/>
                </a:lnTo>
                <a:lnTo>
                  <a:pt x="5715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11200"/>
                </a:lnTo>
                <a:lnTo>
                  <a:pt x="546100" y="723900"/>
                </a:lnTo>
                <a:lnTo>
                  <a:pt x="533400" y="736600"/>
                </a:lnTo>
                <a:lnTo>
                  <a:pt x="508000" y="749300"/>
                </a:lnTo>
                <a:lnTo>
                  <a:pt x="495300" y="749300"/>
                </a:lnTo>
                <a:lnTo>
                  <a:pt x="482600" y="749300"/>
                </a:lnTo>
                <a:lnTo>
                  <a:pt x="469900" y="762000"/>
                </a:lnTo>
                <a:lnTo>
                  <a:pt x="457200" y="762000"/>
                </a:lnTo>
                <a:lnTo>
                  <a:pt x="431800" y="7620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76" name="Freeform 33576"/>
          <p:cNvSpPr/>
          <p:nvPr/>
        </p:nvSpPr>
        <p:spPr>
          <a:xfrm rot="0" flipH="0" flipV="0">
            <a:off x="15406115" y="18091912"/>
            <a:ext cx="77723" cy="96011"/>
          </a:xfrm>
          <a:custGeom>
            <a:pathLst>
              <a:path w="647700" h="800100">
                <a:moveTo>
                  <a:pt x="25400" y="723900"/>
                </a:move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12700" y="635000"/>
                </a:lnTo>
                <a:lnTo>
                  <a:pt x="25400" y="635000"/>
                </a:lnTo>
                <a:lnTo>
                  <a:pt x="38100" y="6223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71500"/>
                </a:lnTo>
                <a:lnTo>
                  <a:pt x="4445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445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302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524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65100" y="63500"/>
                </a:lnTo>
                <a:lnTo>
                  <a:pt x="177800" y="50800"/>
                </a:lnTo>
                <a:lnTo>
                  <a:pt x="1905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35000" y="1016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52400"/>
                </a:lnTo>
                <a:lnTo>
                  <a:pt x="647700" y="177800"/>
                </a:lnTo>
                <a:lnTo>
                  <a:pt x="647700" y="1905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41300"/>
                </a:lnTo>
                <a:lnTo>
                  <a:pt x="635000" y="266700"/>
                </a:lnTo>
                <a:lnTo>
                  <a:pt x="622300" y="279400"/>
                </a:lnTo>
                <a:lnTo>
                  <a:pt x="622300" y="2921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58800" y="4953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46100"/>
                </a:lnTo>
                <a:lnTo>
                  <a:pt x="558800" y="571500"/>
                </a:lnTo>
                <a:lnTo>
                  <a:pt x="546100" y="584200"/>
                </a:lnTo>
                <a:lnTo>
                  <a:pt x="546100" y="609600"/>
                </a:lnTo>
                <a:lnTo>
                  <a:pt x="533400" y="622300"/>
                </a:lnTo>
                <a:lnTo>
                  <a:pt x="533400" y="6350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366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810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292100" y="7874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7874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27000" y="774700"/>
                </a:lnTo>
                <a:lnTo>
                  <a:pt x="1143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381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77" name="Picture 33577"/>
          <p:cNvPicPr>
            <a:picLocks noChangeAspect="0" noChangeArrowheads="1"/>
          </p:cNvPicPr>
          <p:nvPr/>
        </p:nvPicPr>
        <p:blipFill>
          <a:blip r:embed="rId335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478759" y="180792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578" name="Freeform 33578"/>
          <p:cNvSpPr/>
          <p:nvPr/>
        </p:nvSpPr>
        <p:spPr>
          <a:xfrm rot="0" flipH="0" flipV="0">
            <a:off x="15671292" y="18091912"/>
            <a:ext cx="117347" cy="115823"/>
          </a:xfrm>
          <a:custGeom>
            <a:pathLst>
              <a:path w="977900" h="965200">
                <a:moveTo>
                  <a:pt x="7747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63500" y="7366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38100"/>
                </a:lnTo>
                <a:lnTo>
                  <a:pt x="520700" y="254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63500"/>
                </a:lnTo>
                <a:lnTo>
                  <a:pt x="457200" y="685800"/>
                </a:lnTo>
                <a:lnTo>
                  <a:pt x="685800" y="685800"/>
                </a:lnTo>
                <a:lnTo>
                  <a:pt x="863600" y="38100"/>
                </a:lnTo>
                <a:lnTo>
                  <a:pt x="863600" y="25400"/>
                </a:lnTo>
                <a:lnTo>
                  <a:pt x="876300" y="12700"/>
                </a:lnTo>
                <a:lnTo>
                  <a:pt x="889000" y="0"/>
                </a:lnTo>
                <a:lnTo>
                  <a:pt x="901700" y="0"/>
                </a:lnTo>
                <a:lnTo>
                  <a:pt x="914400" y="0"/>
                </a:lnTo>
                <a:lnTo>
                  <a:pt x="927100" y="0"/>
                </a:lnTo>
                <a:lnTo>
                  <a:pt x="952500" y="0"/>
                </a:lnTo>
                <a:lnTo>
                  <a:pt x="952500" y="12700"/>
                </a:lnTo>
                <a:lnTo>
                  <a:pt x="965200" y="25400"/>
                </a:lnTo>
                <a:lnTo>
                  <a:pt x="977900" y="38100"/>
                </a:lnTo>
                <a:lnTo>
                  <a:pt x="977900" y="50800"/>
                </a:lnTo>
                <a:lnTo>
                  <a:pt x="977900" y="63500"/>
                </a:lnTo>
                <a:lnTo>
                  <a:pt x="812800" y="685800"/>
                </a:lnTo>
                <a:lnTo>
                  <a:pt x="863600" y="685800"/>
                </a:lnTo>
                <a:lnTo>
                  <a:pt x="889000" y="685800"/>
                </a:lnTo>
                <a:lnTo>
                  <a:pt x="901700" y="698500"/>
                </a:lnTo>
                <a:lnTo>
                  <a:pt x="914400" y="711200"/>
                </a:lnTo>
                <a:lnTo>
                  <a:pt x="914400" y="723900"/>
                </a:lnTo>
                <a:lnTo>
                  <a:pt x="914400" y="736600"/>
                </a:lnTo>
                <a:lnTo>
                  <a:pt x="863600" y="927100"/>
                </a:lnTo>
                <a:lnTo>
                  <a:pt x="850900" y="939800"/>
                </a:lnTo>
                <a:lnTo>
                  <a:pt x="850900" y="952500"/>
                </a:lnTo>
                <a:lnTo>
                  <a:pt x="838200" y="965200"/>
                </a:lnTo>
                <a:lnTo>
                  <a:pt x="812800" y="965200"/>
                </a:lnTo>
                <a:lnTo>
                  <a:pt x="787400" y="965200"/>
                </a:lnTo>
                <a:lnTo>
                  <a:pt x="774700" y="952500"/>
                </a:lnTo>
                <a:lnTo>
                  <a:pt x="762000" y="952500"/>
                </a:lnTo>
                <a:lnTo>
                  <a:pt x="762000" y="939800"/>
                </a:lnTo>
                <a:lnTo>
                  <a:pt x="749300" y="914400"/>
                </a:lnTo>
                <a:lnTo>
                  <a:pt x="749300" y="889000"/>
                </a:lnTo>
                <a:lnTo>
                  <a:pt x="774700" y="800100"/>
                </a:lnTo>
                <a:close/>
                <a:moveTo>
                  <a:pt x="7747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79" name="Picture 33579"/>
          <p:cNvPicPr>
            <a:picLocks noChangeAspect="0" noChangeArrowheads="1"/>
          </p:cNvPicPr>
          <p:nvPr/>
        </p:nvPicPr>
        <p:blipFill>
          <a:blip r:embed="rId335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794228" y="18079212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580" name="Freeform 33580"/>
          <p:cNvSpPr/>
          <p:nvPr/>
        </p:nvSpPr>
        <p:spPr>
          <a:xfrm rot="0" flipH="0" flipV="0">
            <a:off x="15966948" y="18091913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81" name="Picture 33581"/>
          <p:cNvPicPr>
            <a:picLocks noChangeAspect="0" noChangeArrowheads="1"/>
          </p:cNvPicPr>
          <p:nvPr/>
        </p:nvPicPr>
        <p:blipFill>
          <a:blip r:embed="rId335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048735" y="18046700"/>
            <a:ext cx="207264" cy="165100"/>
          </a:xfrm>
          <a:prstGeom prst="rect">
            <a:avLst/>
          </a:prstGeom>
          <a:noFill/>
          <a:extLst/>
        </p:spPr>
      </p:pic>
      <p:sp>
        <p:nvSpPr>
          <p:cNvPr id="33582" name="Freeform 33582"/>
          <p:cNvSpPr/>
          <p:nvPr/>
        </p:nvSpPr>
        <p:spPr>
          <a:xfrm rot="0" flipH="0" flipV="0">
            <a:off x="16233648" y="18091912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270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63500" y="6096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731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779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049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17600"/>
                </a:lnTo>
                <a:lnTo>
                  <a:pt x="3810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303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414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160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83" name="Picture 33583"/>
          <p:cNvPicPr>
            <a:picLocks noChangeAspect="0" noChangeArrowheads="1"/>
          </p:cNvPicPr>
          <p:nvPr/>
        </p:nvPicPr>
        <p:blipFill>
          <a:blip r:embed="rId335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321532" y="18038065"/>
            <a:ext cx="175767" cy="173735"/>
          </a:xfrm>
          <a:prstGeom prst="rect">
            <a:avLst/>
          </a:prstGeom>
          <a:noFill/>
          <a:extLst/>
        </p:spPr>
      </p:pic>
      <p:sp>
        <p:nvSpPr>
          <p:cNvPr id="33584" name="Freeform 33584"/>
          <p:cNvSpPr/>
          <p:nvPr/>
        </p:nvSpPr>
        <p:spPr>
          <a:xfrm rot="0" flipH="0" flipV="0">
            <a:off x="16585691" y="18091912"/>
            <a:ext cx="79247" cy="96011"/>
          </a:xfrm>
          <a:custGeom>
            <a:pathLst>
              <a:path w="660400" h="800100">
                <a:moveTo>
                  <a:pt x="38100" y="723900"/>
                </a:move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47700"/>
                </a:lnTo>
                <a:lnTo>
                  <a:pt x="152400" y="660400"/>
                </a:lnTo>
                <a:lnTo>
                  <a:pt x="165100" y="6604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731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44500" y="596900"/>
                </a:lnTo>
                <a:lnTo>
                  <a:pt x="444500" y="571500"/>
                </a:lnTo>
                <a:lnTo>
                  <a:pt x="457200" y="546100"/>
                </a:lnTo>
                <a:lnTo>
                  <a:pt x="457200" y="533400"/>
                </a:lnTo>
                <a:lnTo>
                  <a:pt x="457200" y="520700"/>
                </a:lnTo>
                <a:lnTo>
                  <a:pt x="457200" y="508000"/>
                </a:lnTo>
                <a:lnTo>
                  <a:pt x="444500" y="495300"/>
                </a:lnTo>
                <a:lnTo>
                  <a:pt x="444500" y="482600"/>
                </a:lnTo>
                <a:lnTo>
                  <a:pt x="431800" y="4699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44500"/>
                </a:lnTo>
                <a:lnTo>
                  <a:pt x="279400" y="444500"/>
                </a:lnTo>
                <a:lnTo>
                  <a:pt x="279400" y="431800"/>
                </a:lnTo>
                <a:lnTo>
                  <a:pt x="2667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207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286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46100" y="165100"/>
                </a:lnTo>
                <a:lnTo>
                  <a:pt x="546100" y="152400"/>
                </a:lnTo>
                <a:lnTo>
                  <a:pt x="5334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292100" y="139700"/>
                </a:lnTo>
                <a:lnTo>
                  <a:pt x="254000" y="152400"/>
                </a:lnTo>
                <a:lnTo>
                  <a:pt x="2413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524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71500" y="127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47700" y="88900"/>
                </a:lnTo>
                <a:lnTo>
                  <a:pt x="647700" y="101600"/>
                </a:lnTo>
                <a:lnTo>
                  <a:pt x="660400" y="127000"/>
                </a:lnTo>
                <a:lnTo>
                  <a:pt x="6604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41300"/>
                </a:lnTo>
                <a:lnTo>
                  <a:pt x="647700" y="266700"/>
                </a:lnTo>
                <a:lnTo>
                  <a:pt x="635000" y="279400"/>
                </a:lnTo>
                <a:lnTo>
                  <a:pt x="635000" y="2921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33400" y="406400"/>
                </a:lnTo>
                <a:lnTo>
                  <a:pt x="546100" y="419100"/>
                </a:lnTo>
                <a:lnTo>
                  <a:pt x="546100" y="431800"/>
                </a:lnTo>
                <a:lnTo>
                  <a:pt x="558800" y="444500"/>
                </a:lnTo>
                <a:lnTo>
                  <a:pt x="558800" y="469900"/>
                </a:lnTo>
                <a:lnTo>
                  <a:pt x="571500" y="482600"/>
                </a:lnTo>
                <a:lnTo>
                  <a:pt x="571500" y="495300"/>
                </a:lnTo>
                <a:lnTo>
                  <a:pt x="571500" y="520700"/>
                </a:lnTo>
                <a:lnTo>
                  <a:pt x="571500" y="533400"/>
                </a:lnTo>
                <a:lnTo>
                  <a:pt x="571500" y="546100"/>
                </a:lnTo>
                <a:lnTo>
                  <a:pt x="571500" y="571500"/>
                </a:lnTo>
                <a:lnTo>
                  <a:pt x="558800" y="584200"/>
                </a:lnTo>
                <a:lnTo>
                  <a:pt x="558800" y="609600"/>
                </a:lnTo>
                <a:lnTo>
                  <a:pt x="546100" y="622300"/>
                </a:lnTo>
                <a:lnTo>
                  <a:pt x="546100" y="6350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7874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87400"/>
                </a:lnTo>
                <a:lnTo>
                  <a:pt x="139700" y="774700"/>
                </a:lnTo>
                <a:lnTo>
                  <a:pt x="114300" y="774700"/>
                </a:lnTo>
                <a:lnTo>
                  <a:pt x="101600" y="762000"/>
                </a:lnTo>
                <a:lnTo>
                  <a:pt x="889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close/>
                <a:moveTo>
                  <a:pt x="381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85" name="Picture 33585"/>
          <p:cNvPicPr>
            <a:picLocks noChangeAspect="0" noChangeArrowheads="1"/>
          </p:cNvPicPr>
          <p:nvPr/>
        </p:nvPicPr>
        <p:blipFill>
          <a:blip r:embed="rId335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659859" y="18079212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586" name="Freeform 33586"/>
          <p:cNvSpPr/>
          <p:nvPr/>
        </p:nvSpPr>
        <p:spPr>
          <a:xfrm rot="0" flipH="0" flipV="0">
            <a:off x="16786859" y="18091912"/>
            <a:ext cx="77723" cy="96011"/>
          </a:xfrm>
          <a:custGeom>
            <a:pathLst>
              <a:path w="647700" h="800100">
                <a:moveTo>
                  <a:pt x="457200" y="7493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419100" y="457200"/>
                </a:lnTo>
                <a:lnTo>
                  <a:pt x="190500" y="457200"/>
                </a:lnTo>
                <a:lnTo>
                  <a:pt x="165100" y="457200"/>
                </a:lnTo>
                <a:lnTo>
                  <a:pt x="152400" y="444500"/>
                </a:lnTo>
                <a:lnTo>
                  <a:pt x="139700" y="444500"/>
                </a:lnTo>
                <a:lnTo>
                  <a:pt x="114300" y="444500"/>
                </a:lnTo>
                <a:lnTo>
                  <a:pt x="101600" y="431800"/>
                </a:lnTo>
                <a:lnTo>
                  <a:pt x="88900" y="4191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63500" y="393700"/>
                </a:lnTo>
                <a:lnTo>
                  <a:pt x="50800" y="381000"/>
                </a:lnTo>
                <a:lnTo>
                  <a:pt x="38100" y="368300"/>
                </a:lnTo>
                <a:lnTo>
                  <a:pt x="25400" y="3556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12700" y="304800"/>
                </a:lnTo>
                <a:lnTo>
                  <a:pt x="1270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54000"/>
                </a:lnTo>
                <a:lnTo>
                  <a:pt x="12700" y="241300"/>
                </a:lnTo>
                <a:lnTo>
                  <a:pt x="12700" y="228600"/>
                </a:lnTo>
                <a:lnTo>
                  <a:pt x="635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12700"/>
                </a:lnTo>
                <a:lnTo>
                  <a:pt x="165100" y="25400"/>
                </a:lnTo>
                <a:lnTo>
                  <a:pt x="177800" y="38100"/>
                </a:lnTo>
                <a:lnTo>
                  <a:pt x="177800" y="50800"/>
                </a:lnTo>
                <a:lnTo>
                  <a:pt x="177800" y="63500"/>
                </a:lnTo>
                <a:lnTo>
                  <a:pt x="127000" y="228600"/>
                </a:lnTo>
                <a:lnTo>
                  <a:pt x="127000" y="2413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27000" y="279400"/>
                </a:lnTo>
                <a:lnTo>
                  <a:pt x="127000" y="292100"/>
                </a:lnTo>
                <a:lnTo>
                  <a:pt x="139700" y="3048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30200"/>
                </a:lnTo>
                <a:lnTo>
                  <a:pt x="190500" y="3302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457200" y="749300"/>
                </a:lnTo>
                <a:close/>
                <a:moveTo>
                  <a:pt x="4572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87" name="Picture 33587"/>
          <p:cNvPicPr>
            <a:picLocks noChangeAspect="0" noChangeArrowheads="1"/>
          </p:cNvPicPr>
          <p:nvPr/>
        </p:nvPicPr>
        <p:blipFill>
          <a:blip r:embed="rId335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854930" y="18079212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3588" name="Freeform 33588"/>
          <p:cNvSpPr/>
          <p:nvPr/>
        </p:nvSpPr>
        <p:spPr>
          <a:xfrm rot="0" flipH="0" flipV="0">
            <a:off x="16952976" y="18091913"/>
            <a:ext cx="88391" cy="96011"/>
          </a:xfrm>
          <a:custGeom>
            <a:pathLst>
              <a:path w="7366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23900" y="165100"/>
                </a:lnTo>
                <a:lnTo>
                  <a:pt x="736600" y="177800"/>
                </a:lnTo>
                <a:lnTo>
                  <a:pt x="723900" y="1905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89" name="Freeform 33589"/>
          <p:cNvSpPr/>
          <p:nvPr/>
        </p:nvSpPr>
        <p:spPr>
          <a:xfrm rot="0" flipH="0" flipV="0">
            <a:off x="17047463" y="180919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90" name="Freeform 33590"/>
          <p:cNvSpPr/>
          <p:nvPr/>
        </p:nvSpPr>
        <p:spPr>
          <a:xfrm rot="0" flipH="0" flipV="0">
            <a:off x="17132807" y="18091913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91" name="Freeform 33591"/>
          <p:cNvSpPr/>
          <p:nvPr/>
        </p:nvSpPr>
        <p:spPr>
          <a:xfrm rot="0" flipH="0" flipV="0">
            <a:off x="17256252" y="18091913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92" name="Freeform 33592"/>
          <p:cNvSpPr/>
          <p:nvPr/>
        </p:nvSpPr>
        <p:spPr>
          <a:xfrm rot="0" flipH="0" flipV="0">
            <a:off x="17346167" y="18091912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63500" y="7366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03200"/>
                </a:lnTo>
                <a:lnTo>
                  <a:pt x="114300" y="190500"/>
                </a:lnTo>
                <a:lnTo>
                  <a:pt x="127000" y="165100"/>
                </a:lnTo>
                <a:lnTo>
                  <a:pt x="127000" y="1524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93" name="Picture 33593"/>
          <p:cNvPicPr>
            <a:picLocks noChangeAspect="0" noChangeArrowheads="1"/>
          </p:cNvPicPr>
          <p:nvPr/>
        </p:nvPicPr>
        <p:blipFill>
          <a:blip r:embed="rId335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05095" y="18079212"/>
            <a:ext cx="118363" cy="121412"/>
          </a:xfrm>
          <a:prstGeom prst="rect">
            <a:avLst/>
          </a:prstGeom>
          <a:noFill/>
          <a:extLst/>
        </p:spPr>
      </p:pic>
      <p:sp>
        <p:nvSpPr>
          <p:cNvPr id="33594" name="Freeform 33594"/>
          <p:cNvSpPr/>
          <p:nvPr/>
        </p:nvSpPr>
        <p:spPr>
          <a:xfrm rot="0" flipH="0" flipV="0">
            <a:off x="17509236" y="18166588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38100"/>
                </a:lnTo>
                <a:lnTo>
                  <a:pt x="127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508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01600" y="1270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95" name="Freeform 33595"/>
          <p:cNvSpPr/>
          <p:nvPr/>
        </p:nvSpPr>
        <p:spPr>
          <a:xfrm rot="0" flipH="0" flipV="0">
            <a:off x="12080748" y="18279365"/>
            <a:ext cx="50291" cy="135635"/>
          </a:xfrm>
          <a:custGeom>
            <a:pathLst>
              <a:path w="419100" h="1130300">
                <a:moveTo>
                  <a:pt x="254000" y="203200"/>
                </a:moveTo>
                <a:lnTo>
                  <a:pt x="101600" y="330200"/>
                </a:lnTo>
                <a:lnTo>
                  <a:pt x="76200" y="330200"/>
                </a:lnTo>
                <a:lnTo>
                  <a:pt x="63500" y="330200"/>
                </a:lnTo>
                <a:lnTo>
                  <a:pt x="50800" y="330200"/>
                </a:lnTo>
                <a:lnTo>
                  <a:pt x="38100" y="330200"/>
                </a:lnTo>
                <a:lnTo>
                  <a:pt x="25400" y="3175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54000"/>
                </a:lnTo>
                <a:lnTo>
                  <a:pt x="12700" y="241300"/>
                </a:lnTo>
                <a:lnTo>
                  <a:pt x="25400" y="22860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12700"/>
                </a:lnTo>
                <a:lnTo>
                  <a:pt x="406400" y="25400"/>
                </a:lnTo>
                <a:lnTo>
                  <a:pt x="419100" y="38100"/>
                </a:lnTo>
                <a:lnTo>
                  <a:pt x="419100" y="50800"/>
                </a:lnTo>
                <a:lnTo>
                  <a:pt x="419100" y="63500"/>
                </a:lnTo>
                <a:lnTo>
                  <a:pt x="139700" y="1092200"/>
                </a:lnTo>
                <a:lnTo>
                  <a:pt x="127000" y="1104900"/>
                </a:lnTo>
                <a:lnTo>
                  <a:pt x="127000" y="1117600"/>
                </a:lnTo>
                <a:lnTo>
                  <a:pt x="114300" y="1130300"/>
                </a:lnTo>
                <a:lnTo>
                  <a:pt x="88900" y="1130300"/>
                </a:lnTo>
                <a:lnTo>
                  <a:pt x="63500" y="1130300"/>
                </a:lnTo>
                <a:lnTo>
                  <a:pt x="50800" y="1130300"/>
                </a:lnTo>
                <a:lnTo>
                  <a:pt x="38100" y="1117600"/>
                </a:lnTo>
                <a:lnTo>
                  <a:pt x="25400" y="1104900"/>
                </a:lnTo>
                <a:lnTo>
                  <a:pt x="25400" y="1092200"/>
                </a:lnTo>
                <a:lnTo>
                  <a:pt x="25400" y="1079500"/>
                </a:lnTo>
                <a:lnTo>
                  <a:pt x="25400" y="1066800"/>
                </a:lnTo>
                <a:lnTo>
                  <a:pt x="254000" y="203200"/>
                </a:lnTo>
                <a:close/>
                <a:moveTo>
                  <a:pt x="2540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96" name="Picture 33596"/>
          <p:cNvPicPr>
            <a:picLocks noChangeAspect="0" noChangeArrowheads="1"/>
          </p:cNvPicPr>
          <p:nvPr/>
        </p:nvPicPr>
        <p:blipFill>
          <a:blip r:embed="rId335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10719" y="18266665"/>
            <a:ext cx="116840" cy="161035"/>
          </a:xfrm>
          <a:prstGeom prst="rect">
            <a:avLst/>
          </a:prstGeom>
          <a:noFill/>
          <a:extLst/>
        </p:spPr>
      </p:pic>
      <p:sp>
        <p:nvSpPr>
          <p:cNvPr id="33597" name="Freeform 33597"/>
          <p:cNvSpPr/>
          <p:nvPr/>
        </p:nvSpPr>
        <p:spPr>
          <a:xfrm rot="0" flipH="0" flipV="0">
            <a:off x="12207240" y="18395188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143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598" name="Freeform 33598"/>
          <p:cNvSpPr/>
          <p:nvPr/>
        </p:nvSpPr>
        <p:spPr>
          <a:xfrm rot="0" flipH="0" flipV="0">
            <a:off x="12316968" y="18279364"/>
            <a:ext cx="117347" cy="135635"/>
          </a:xfrm>
          <a:custGeom>
            <a:pathLst>
              <a:path w="977900" h="1130300">
                <a:moveTo>
                  <a:pt x="850900" y="101600"/>
                </a:moveTo>
                <a:lnTo>
                  <a:pt x="381000" y="101600"/>
                </a:lnTo>
                <a:lnTo>
                  <a:pt x="114300" y="1092200"/>
                </a:lnTo>
                <a:lnTo>
                  <a:pt x="101600" y="1104900"/>
                </a:lnTo>
                <a:lnTo>
                  <a:pt x="101600" y="1117600"/>
                </a:lnTo>
                <a:lnTo>
                  <a:pt x="88900" y="1130300"/>
                </a:lnTo>
                <a:lnTo>
                  <a:pt x="63500" y="11303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254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12700"/>
                </a:lnTo>
                <a:lnTo>
                  <a:pt x="977900" y="25400"/>
                </a:lnTo>
                <a:lnTo>
                  <a:pt x="977900" y="38100"/>
                </a:lnTo>
                <a:lnTo>
                  <a:pt x="977900" y="50800"/>
                </a:lnTo>
                <a:lnTo>
                  <a:pt x="977900" y="63500"/>
                </a:lnTo>
                <a:lnTo>
                  <a:pt x="711200" y="1092200"/>
                </a:lnTo>
                <a:lnTo>
                  <a:pt x="698500" y="1104900"/>
                </a:lnTo>
                <a:lnTo>
                  <a:pt x="685800" y="1117600"/>
                </a:lnTo>
                <a:lnTo>
                  <a:pt x="673100" y="1130300"/>
                </a:lnTo>
                <a:lnTo>
                  <a:pt x="660400" y="1130300"/>
                </a:lnTo>
                <a:lnTo>
                  <a:pt x="647700" y="1130300"/>
                </a:lnTo>
                <a:lnTo>
                  <a:pt x="635000" y="1130300"/>
                </a:lnTo>
                <a:lnTo>
                  <a:pt x="622300" y="1130300"/>
                </a:lnTo>
                <a:lnTo>
                  <a:pt x="609600" y="1117600"/>
                </a:lnTo>
                <a:lnTo>
                  <a:pt x="596900" y="1104900"/>
                </a:lnTo>
                <a:lnTo>
                  <a:pt x="596900" y="1092200"/>
                </a:lnTo>
                <a:lnTo>
                  <a:pt x="596900" y="1079500"/>
                </a:lnTo>
                <a:lnTo>
                  <a:pt x="596900" y="1066800"/>
                </a:lnTo>
                <a:lnTo>
                  <a:pt x="850900" y="101600"/>
                </a:lnTo>
                <a:close/>
                <a:moveTo>
                  <a:pt x="85090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599" name="Picture 33599"/>
          <p:cNvPicPr>
            <a:picLocks noChangeAspect="0" noChangeArrowheads="1"/>
          </p:cNvPicPr>
          <p:nvPr/>
        </p:nvPicPr>
        <p:blipFill>
          <a:blip r:embed="rId335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415519" y="18275300"/>
            <a:ext cx="284480" cy="152400"/>
          </a:xfrm>
          <a:prstGeom prst="rect">
            <a:avLst/>
          </a:prstGeom>
          <a:noFill/>
          <a:extLst/>
        </p:spPr>
      </p:pic>
      <p:sp>
        <p:nvSpPr>
          <p:cNvPr id="33600" name="Freeform 33600"/>
          <p:cNvSpPr/>
          <p:nvPr/>
        </p:nvSpPr>
        <p:spPr>
          <a:xfrm rot="0" flipH="0" flipV="0">
            <a:off x="12722352" y="18318988"/>
            <a:ext cx="76199" cy="96011"/>
          </a:xfrm>
          <a:custGeom>
            <a:pathLst>
              <a:path w="635000" h="800100">
                <a:moveTo>
                  <a:pt x="457200" y="7620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762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42900"/>
                </a:lnTo>
                <a:lnTo>
                  <a:pt x="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50800"/>
                </a:lnTo>
                <a:lnTo>
                  <a:pt x="63500" y="38100"/>
                </a:lnTo>
                <a:lnTo>
                  <a:pt x="76200" y="25400"/>
                </a:lnTo>
                <a:lnTo>
                  <a:pt x="88900" y="12700"/>
                </a:lnTo>
                <a:lnTo>
                  <a:pt x="101600" y="12700"/>
                </a:lnTo>
                <a:lnTo>
                  <a:pt x="114300" y="0"/>
                </a:lnTo>
                <a:lnTo>
                  <a:pt x="127000" y="12700"/>
                </a:lnTo>
                <a:lnTo>
                  <a:pt x="139700" y="12700"/>
                </a:lnTo>
                <a:lnTo>
                  <a:pt x="1524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270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508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01" name="Freeform 33601"/>
          <p:cNvSpPr/>
          <p:nvPr/>
        </p:nvSpPr>
        <p:spPr>
          <a:xfrm rot="0" flipH="0" flipV="0">
            <a:off x="12792455" y="18318988"/>
            <a:ext cx="97535" cy="137159"/>
          </a:xfrm>
          <a:custGeom>
            <a:pathLst>
              <a:path w="812800" h="1143000">
                <a:moveTo>
                  <a:pt x="457200" y="9271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12800" y="635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58800" y="990600"/>
                </a:lnTo>
                <a:lnTo>
                  <a:pt x="546100" y="1016000"/>
                </a:lnTo>
                <a:lnTo>
                  <a:pt x="533400" y="1028700"/>
                </a:lnTo>
                <a:lnTo>
                  <a:pt x="5334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683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1003300"/>
                </a:lnTo>
                <a:lnTo>
                  <a:pt x="4318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572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02" name="Picture 33602"/>
          <p:cNvPicPr>
            <a:picLocks noChangeAspect="0" noChangeArrowheads="1"/>
          </p:cNvPicPr>
          <p:nvPr/>
        </p:nvPicPr>
        <p:blipFill>
          <a:blip r:embed="rId336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956539" y="18266664"/>
            <a:ext cx="200660" cy="161036"/>
          </a:xfrm>
          <a:prstGeom prst="rect">
            <a:avLst/>
          </a:prstGeom>
          <a:noFill/>
          <a:extLst/>
        </p:spPr>
      </p:pic>
      <p:sp>
        <p:nvSpPr>
          <p:cNvPr id="33603" name="Freeform 33603"/>
          <p:cNvSpPr/>
          <p:nvPr/>
        </p:nvSpPr>
        <p:spPr>
          <a:xfrm rot="0" flipH="0" flipV="0">
            <a:off x="13158215" y="183189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04" name="Freeform 33604"/>
          <p:cNvSpPr/>
          <p:nvPr/>
        </p:nvSpPr>
        <p:spPr>
          <a:xfrm rot="0" flipH="0" flipV="0">
            <a:off x="13248131" y="18318988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05" name="Picture 33605"/>
          <p:cNvPicPr>
            <a:picLocks noChangeAspect="0" noChangeArrowheads="1"/>
          </p:cNvPicPr>
          <p:nvPr/>
        </p:nvPicPr>
        <p:blipFill>
          <a:blip r:embed="rId336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358876" y="183062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606" name="Freeform 33606"/>
          <p:cNvSpPr/>
          <p:nvPr/>
        </p:nvSpPr>
        <p:spPr>
          <a:xfrm rot="0" flipH="0" flipV="0">
            <a:off x="13470635" y="18318988"/>
            <a:ext cx="121919" cy="96011"/>
          </a:xfrm>
          <a:custGeom>
            <a:pathLst>
              <a:path w="1016000" h="800100">
                <a:moveTo>
                  <a:pt x="571500" y="406400"/>
                </a:move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68300" y="736600"/>
                </a:lnTo>
                <a:lnTo>
                  <a:pt x="444500" y="4318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2700" y="711200"/>
                </a:lnTo>
                <a:lnTo>
                  <a:pt x="25400" y="711200"/>
                </a:lnTo>
                <a:lnTo>
                  <a:pt x="330200" y="393700"/>
                </a:lnTo>
                <a:lnTo>
                  <a:pt x="190500" y="889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457200" y="406400"/>
                </a:lnTo>
                <a:lnTo>
                  <a:pt x="546100" y="50800"/>
                </a:lnTo>
                <a:lnTo>
                  <a:pt x="546100" y="38100"/>
                </a:lnTo>
                <a:lnTo>
                  <a:pt x="558800" y="2540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60400" y="63500"/>
                </a:lnTo>
                <a:lnTo>
                  <a:pt x="660400" y="76200"/>
                </a:lnTo>
                <a:lnTo>
                  <a:pt x="571500" y="381000"/>
                </a:lnTo>
                <a:lnTo>
                  <a:pt x="914400" y="25400"/>
                </a:lnTo>
                <a:lnTo>
                  <a:pt x="927100" y="12700"/>
                </a:lnTo>
                <a:lnTo>
                  <a:pt x="939800" y="12700"/>
                </a:lnTo>
                <a:lnTo>
                  <a:pt x="952500" y="0"/>
                </a:lnTo>
                <a:lnTo>
                  <a:pt x="977900" y="1270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16000" y="50800"/>
                </a:lnTo>
                <a:lnTo>
                  <a:pt x="1016000" y="63500"/>
                </a:lnTo>
                <a:lnTo>
                  <a:pt x="1016000" y="76200"/>
                </a:lnTo>
                <a:lnTo>
                  <a:pt x="1003300" y="88900"/>
                </a:lnTo>
                <a:lnTo>
                  <a:pt x="1003300" y="101600"/>
                </a:lnTo>
                <a:lnTo>
                  <a:pt x="698500" y="419100"/>
                </a:lnTo>
                <a:lnTo>
                  <a:pt x="825500" y="7239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571500" y="406400"/>
                </a:lnTo>
                <a:close/>
                <a:moveTo>
                  <a:pt x="5715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07" name="Picture 33607"/>
          <p:cNvPicPr>
            <a:picLocks noChangeAspect="0" noChangeArrowheads="1"/>
          </p:cNvPicPr>
          <p:nvPr/>
        </p:nvPicPr>
        <p:blipFill>
          <a:blip r:embed="rId336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576806" y="18266664"/>
            <a:ext cx="139193" cy="161036"/>
          </a:xfrm>
          <a:prstGeom prst="rect">
            <a:avLst/>
          </a:prstGeom>
          <a:noFill/>
          <a:extLst/>
        </p:spPr>
      </p:pic>
      <p:pic>
        <p:nvPicPr>
          <p:cNvPr id="33608" name="Picture 33608"/>
          <p:cNvPicPr>
            <a:picLocks noChangeAspect="0" noChangeArrowheads="1"/>
          </p:cNvPicPr>
          <p:nvPr/>
        </p:nvPicPr>
        <p:blipFill>
          <a:blip r:embed="rId336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82547" y="18266664"/>
            <a:ext cx="106171" cy="161036"/>
          </a:xfrm>
          <a:prstGeom prst="rect">
            <a:avLst/>
          </a:prstGeom>
          <a:noFill/>
          <a:extLst/>
        </p:spPr>
      </p:pic>
      <p:sp>
        <p:nvSpPr>
          <p:cNvPr id="33609" name="Freeform 33609"/>
          <p:cNvSpPr/>
          <p:nvPr/>
        </p:nvSpPr>
        <p:spPr>
          <a:xfrm rot="0" flipH="0" flipV="0">
            <a:off x="13885163" y="18318988"/>
            <a:ext cx="86867" cy="96011"/>
          </a:xfrm>
          <a:custGeom>
            <a:pathLst>
              <a:path w="723900" h="800100">
                <a:moveTo>
                  <a:pt x="6096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50800"/>
                </a:lnTo>
                <a:close/>
                <a:moveTo>
                  <a:pt x="6096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10" name="Freeform 33610"/>
          <p:cNvSpPr/>
          <p:nvPr/>
        </p:nvSpPr>
        <p:spPr>
          <a:xfrm rot="0" flipH="0" flipV="0">
            <a:off x="13970508" y="183189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49300" y="114300"/>
                </a:lnTo>
                <a:lnTo>
                  <a:pt x="4064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11" name="Picture 33611"/>
          <p:cNvPicPr>
            <a:picLocks noChangeAspect="0" noChangeArrowheads="1"/>
          </p:cNvPicPr>
          <p:nvPr/>
        </p:nvPicPr>
        <p:blipFill>
          <a:blip r:embed="rId336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053819" y="183062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612" name="Freeform 33612"/>
          <p:cNvSpPr/>
          <p:nvPr/>
        </p:nvSpPr>
        <p:spPr>
          <a:xfrm rot="0" flipH="0" flipV="0">
            <a:off x="14150339" y="18318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13" name="Freeform 33613"/>
          <p:cNvSpPr/>
          <p:nvPr/>
        </p:nvSpPr>
        <p:spPr>
          <a:xfrm rot="0" flipH="0" flipV="0">
            <a:off x="14237207" y="18318988"/>
            <a:ext cx="96011" cy="137159"/>
          </a:xfrm>
          <a:custGeom>
            <a:pathLst>
              <a:path w="800100" h="1143000">
                <a:moveTo>
                  <a:pt x="457200" y="9271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66700" y="12700"/>
                </a:lnTo>
                <a:lnTo>
                  <a:pt x="2667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03200" y="673100"/>
                </a:lnTo>
                <a:lnTo>
                  <a:pt x="2159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461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14" name="Picture 33614"/>
          <p:cNvPicPr>
            <a:picLocks noChangeAspect="0" noChangeArrowheads="1"/>
          </p:cNvPicPr>
          <p:nvPr/>
        </p:nvPicPr>
        <p:blipFill>
          <a:blip r:embed="rId336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325091" y="18266664"/>
            <a:ext cx="191008" cy="161036"/>
          </a:xfrm>
          <a:prstGeom prst="rect">
            <a:avLst/>
          </a:prstGeom>
          <a:noFill/>
          <a:extLst/>
        </p:spPr>
      </p:pic>
      <p:sp>
        <p:nvSpPr>
          <p:cNvPr id="33615" name="Freeform 33615"/>
          <p:cNvSpPr/>
          <p:nvPr/>
        </p:nvSpPr>
        <p:spPr>
          <a:xfrm rot="0" flipH="0" flipV="0">
            <a:off x="14525244" y="18318988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77900" y="2286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366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239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68300" y="7366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16" name="Freeform 33616"/>
          <p:cNvSpPr/>
          <p:nvPr/>
        </p:nvSpPr>
        <p:spPr>
          <a:xfrm rot="0" flipH="0" flipV="0">
            <a:off x="14648687" y="183189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47700" y="25400"/>
                </a:lnTo>
                <a:lnTo>
                  <a:pt x="660400" y="127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17" name="Freeform 33617"/>
          <p:cNvSpPr/>
          <p:nvPr/>
        </p:nvSpPr>
        <p:spPr>
          <a:xfrm rot="0" flipH="0" flipV="0">
            <a:off x="14807183" y="18318988"/>
            <a:ext cx="96011" cy="137159"/>
          </a:xfrm>
          <a:custGeom>
            <a:pathLst>
              <a:path w="800100" h="1143000">
                <a:moveTo>
                  <a:pt x="457200" y="9271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635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66700" y="12700"/>
                </a:lnTo>
                <a:lnTo>
                  <a:pt x="266700" y="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25400"/>
                </a:lnTo>
                <a:lnTo>
                  <a:pt x="3175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03200" y="6731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50800"/>
                </a:lnTo>
                <a:lnTo>
                  <a:pt x="698500" y="38100"/>
                </a:lnTo>
                <a:lnTo>
                  <a:pt x="711200" y="2540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461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922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303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430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39800"/>
                </a:lnTo>
                <a:lnTo>
                  <a:pt x="457200" y="927100"/>
                </a:lnTo>
                <a:close/>
                <a:moveTo>
                  <a:pt x="457200" y="927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18" name="Freeform 33618"/>
          <p:cNvSpPr/>
          <p:nvPr/>
        </p:nvSpPr>
        <p:spPr>
          <a:xfrm rot="0" flipH="0" flipV="0">
            <a:off x="14977872" y="183189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19" name="Picture 33619"/>
          <p:cNvPicPr>
            <a:picLocks noChangeAspect="0" noChangeArrowheads="1"/>
          </p:cNvPicPr>
          <p:nvPr/>
        </p:nvPicPr>
        <p:blipFill>
          <a:blip r:embed="rId336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059659" y="183062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620" name="Freeform 33620"/>
          <p:cNvSpPr/>
          <p:nvPr/>
        </p:nvSpPr>
        <p:spPr>
          <a:xfrm rot="0" flipH="0" flipV="0">
            <a:off x="15171420" y="18318988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1270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27000"/>
                </a:lnTo>
                <a:lnTo>
                  <a:pt x="7366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36600" y="2286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609600" y="228600"/>
                </a:lnTo>
                <a:lnTo>
                  <a:pt x="622300" y="2159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270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21" name="Picture 33621"/>
          <p:cNvPicPr>
            <a:picLocks noChangeAspect="0" noChangeArrowheads="1"/>
          </p:cNvPicPr>
          <p:nvPr/>
        </p:nvPicPr>
        <p:blipFill>
          <a:blip r:embed="rId336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237967" y="18306289"/>
            <a:ext cx="217932" cy="162559"/>
          </a:xfrm>
          <a:prstGeom prst="rect">
            <a:avLst/>
          </a:prstGeom>
          <a:noFill/>
          <a:extLst/>
        </p:spPr>
      </p:pic>
      <p:pic>
        <p:nvPicPr>
          <p:cNvPr id="33622" name="Picture 33622"/>
          <p:cNvPicPr>
            <a:picLocks noChangeAspect="0" noChangeArrowheads="1"/>
          </p:cNvPicPr>
          <p:nvPr/>
        </p:nvPicPr>
        <p:blipFill>
          <a:blip r:embed="rId336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451328" y="18266664"/>
            <a:ext cx="104647" cy="161036"/>
          </a:xfrm>
          <a:prstGeom prst="rect">
            <a:avLst/>
          </a:prstGeom>
          <a:noFill/>
          <a:extLst/>
        </p:spPr>
      </p:pic>
      <p:sp>
        <p:nvSpPr>
          <p:cNvPr id="33623" name="Freeform 33623"/>
          <p:cNvSpPr/>
          <p:nvPr/>
        </p:nvSpPr>
        <p:spPr>
          <a:xfrm rot="0" flipH="0" flipV="0">
            <a:off x="15547847" y="18318989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419100" y="381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69900" y="1270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24" name="Picture 33624"/>
          <p:cNvPicPr>
            <a:picLocks noChangeAspect="0" noChangeArrowheads="1"/>
          </p:cNvPicPr>
          <p:nvPr/>
        </p:nvPicPr>
        <p:blipFill>
          <a:blip r:embed="rId336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629635" y="18306289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625" name="Freeform 33625"/>
          <p:cNvSpPr/>
          <p:nvPr/>
        </p:nvSpPr>
        <p:spPr>
          <a:xfrm rot="0" flipH="0" flipV="0">
            <a:off x="15727680" y="18318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26" name="Freeform 33626"/>
          <p:cNvSpPr/>
          <p:nvPr/>
        </p:nvSpPr>
        <p:spPr>
          <a:xfrm rot="0" flipH="0" flipV="0">
            <a:off x="15817596" y="183189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858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27" name="Picture 33627"/>
          <p:cNvPicPr>
            <a:picLocks noChangeAspect="0" noChangeArrowheads="1"/>
          </p:cNvPicPr>
          <p:nvPr/>
        </p:nvPicPr>
        <p:blipFill>
          <a:blip r:embed="rId336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96335" y="18266664"/>
            <a:ext cx="71121" cy="161036"/>
          </a:xfrm>
          <a:prstGeom prst="rect">
            <a:avLst/>
          </a:prstGeom>
          <a:noFill/>
          <a:extLst/>
        </p:spPr>
      </p:pic>
      <p:pic>
        <p:nvPicPr>
          <p:cNvPr id="33628" name="Picture 33628"/>
          <p:cNvPicPr>
            <a:picLocks noChangeAspect="0" noChangeArrowheads="1"/>
          </p:cNvPicPr>
          <p:nvPr/>
        </p:nvPicPr>
        <p:blipFill>
          <a:blip r:embed="rId336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006064" y="18306289"/>
            <a:ext cx="116839" cy="121411"/>
          </a:xfrm>
          <a:prstGeom prst="rect">
            <a:avLst/>
          </a:prstGeom>
          <a:noFill/>
          <a:extLst/>
        </p:spPr>
      </p:pic>
      <p:sp>
        <p:nvSpPr>
          <p:cNvPr id="33629" name="Freeform 33629"/>
          <p:cNvSpPr/>
          <p:nvPr/>
        </p:nvSpPr>
        <p:spPr>
          <a:xfrm rot="0" flipH="0" flipV="0">
            <a:off x="16108680" y="183189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49300" y="114300"/>
                </a:lnTo>
                <a:lnTo>
                  <a:pt x="4064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30" name="Picture 33630"/>
          <p:cNvPicPr>
            <a:picLocks noChangeAspect="0" noChangeArrowheads="1"/>
          </p:cNvPicPr>
          <p:nvPr/>
        </p:nvPicPr>
        <p:blipFill>
          <a:blip r:embed="rId336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190467" y="18306289"/>
            <a:ext cx="107695" cy="121411"/>
          </a:xfrm>
          <a:prstGeom prst="rect">
            <a:avLst/>
          </a:prstGeom>
          <a:noFill/>
          <a:extLst/>
        </p:spPr>
      </p:pic>
      <p:pic>
        <p:nvPicPr>
          <p:cNvPr id="33631" name="Picture 33631"/>
          <p:cNvPicPr>
            <a:picLocks noChangeAspect="0" noChangeArrowheads="1"/>
          </p:cNvPicPr>
          <p:nvPr/>
        </p:nvPicPr>
        <p:blipFill>
          <a:blip r:embed="rId336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358106" y="18266664"/>
            <a:ext cx="106171" cy="161036"/>
          </a:xfrm>
          <a:prstGeom prst="rect">
            <a:avLst/>
          </a:prstGeom>
          <a:noFill/>
          <a:extLst/>
        </p:spPr>
      </p:pic>
      <p:sp>
        <p:nvSpPr>
          <p:cNvPr id="33632" name="Freeform 33632"/>
          <p:cNvSpPr/>
          <p:nvPr/>
        </p:nvSpPr>
        <p:spPr>
          <a:xfrm rot="0" flipH="0" flipV="0">
            <a:off x="16459200" y="183189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47700" y="25400"/>
                </a:lnTo>
                <a:lnTo>
                  <a:pt x="660400" y="127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2032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33" name="Freeform 33633"/>
          <p:cNvSpPr/>
          <p:nvPr/>
        </p:nvSpPr>
        <p:spPr>
          <a:xfrm rot="0" flipH="0" flipV="0">
            <a:off x="16546067" y="18318989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49300" y="114300"/>
                </a:lnTo>
                <a:lnTo>
                  <a:pt x="4064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34" name="Freeform 33634"/>
          <p:cNvSpPr/>
          <p:nvPr/>
        </p:nvSpPr>
        <p:spPr>
          <a:xfrm rot="0" flipH="0" flipV="0">
            <a:off x="16635984" y="18318989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431800" y="38100"/>
                </a:lnTo>
                <a:lnTo>
                  <a:pt x="444500" y="254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35" name="Picture 33635"/>
          <p:cNvPicPr>
            <a:picLocks noChangeAspect="0" noChangeArrowheads="1"/>
          </p:cNvPicPr>
          <p:nvPr/>
        </p:nvPicPr>
        <p:blipFill>
          <a:blip r:embed="rId336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713200" y="18306289"/>
            <a:ext cx="135128" cy="121411"/>
          </a:xfrm>
          <a:prstGeom prst="rect">
            <a:avLst/>
          </a:prstGeom>
          <a:noFill/>
          <a:extLst/>
        </p:spPr>
      </p:pic>
      <p:sp>
        <p:nvSpPr>
          <p:cNvPr id="33636" name="Freeform 33636"/>
          <p:cNvSpPr/>
          <p:nvPr/>
        </p:nvSpPr>
        <p:spPr>
          <a:xfrm rot="0" flipH="0" flipV="0">
            <a:off x="16853916" y="18318988"/>
            <a:ext cx="76199" cy="96011"/>
          </a:xfrm>
          <a:custGeom>
            <a:pathLst>
              <a:path w="635000" h="800100">
                <a:moveTo>
                  <a:pt x="444500" y="7620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8001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524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88900" y="444500"/>
                </a:lnTo>
                <a:lnTo>
                  <a:pt x="762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12700" y="368300"/>
                </a:lnTo>
                <a:lnTo>
                  <a:pt x="12700" y="355600"/>
                </a:lnTo>
                <a:lnTo>
                  <a:pt x="0" y="342900"/>
                </a:lnTo>
                <a:lnTo>
                  <a:pt x="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50800"/>
                </a:lnTo>
                <a:lnTo>
                  <a:pt x="635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27000" y="12700"/>
                </a:lnTo>
                <a:lnTo>
                  <a:pt x="139700" y="12700"/>
                </a:lnTo>
                <a:lnTo>
                  <a:pt x="152400" y="25400"/>
                </a:lnTo>
                <a:lnTo>
                  <a:pt x="152400" y="381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143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14300" y="292100"/>
                </a:lnTo>
                <a:lnTo>
                  <a:pt x="114300" y="304800"/>
                </a:lnTo>
                <a:lnTo>
                  <a:pt x="127000" y="317500"/>
                </a:lnTo>
                <a:lnTo>
                  <a:pt x="127000" y="330200"/>
                </a:lnTo>
                <a:lnTo>
                  <a:pt x="139700" y="330200"/>
                </a:lnTo>
                <a:lnTo>
                  <a:pt x="152400" y="342900"/>
                </a:lnTo>
                <a:lnTo>
                  <a:pt x="1778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444500" y="342900"/>
                </a:lnTo>
                <a:lnTo>
                  <a:pt x="520700" y="508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44500" y="762000"/>
                </a:lnTo>
                <a:close/>
                <a:moveTo>
                  <a:pt x="4445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37" name="Picture 33637"/>
          <p:cNvPicPr>
            <a:picLocks noChangeAspect="0" noChangeArrowheads="1"/>
          </p:cNvPicPr>
          <p:nvPr/>
        </p:nvPicPr>
        <p:blipFill>
          <a:blip r:embed="rId336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920463" y="183062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638" name="Freeform 33638"/>
          <p:cNvSpPr/>
          <p:nvPr/>
        </p:nvSpPr>
        <p:spPr>
          <a:xfrm rot="0" flipH="0" flipV="0">
            <a:off x="17036796" y="18318988"/>
            <a:ext cx="88391" cy="96011"/>
          </a:xfrm>
          <a:custGeom>
            <a:pathLst>
              <a:path w="736600" h="800100">
                <a:moveTo>
                  <a:pt x="152400" y="457200"/>
                </a:move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95300" y="685800"/>
                </a:lnTo>
                <a:lnTo>
                  <a:pt x="508000" y="698500"/>
                </a:lnTo>
                <a:lnTo>
                  <a:pt x="520700" y="698500"/>
                </a:lnTo>
                <a:lnTo>
                  <a:pt x="533400" y="711200"/>
                </a:lnTo>
                <a:lnTo>
                  <a:pt x="546100" y="7239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651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778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93700" y="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723900" y="101600"/>
                </a:lnTo>
                <a:lnTo>
                  <a:pt x="711200" y="114300"/>
                </a:lnTo>
                <a:lnTo>
                  <a:pt x="698500" y="114300"/>
                </a:lnTo>
                <a:lnTo>
                  <a:pt x="673100" y="114300"/>
                </a:lnTo>
                <a:lnTo>
                  <a:pt x="368300" y="1143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524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28600"/>
                </a:lnTo>
                <a:lnTo>
                  <a:pt x="190500" y="342900"/>
                </a:lnTo>
                <a:lnTo>
                  <a:pt x="469900" y="342900"/>
                </a:lnTo>
                <a:lnTo>
                  <a:pt x="482600" y="355600"/>
                </a:lnTo>
                <a:lnTo>
                  <a:pt x="495300" y="355600"/>
                </a:lnTo>
                <a:lnTo>
                  <a:pt x="508000" y="368300"/>
                </a:lnTo>
                <a:lnTo>
                  <a:pt x="520700" y="381000"/>
                </a:lnTo>
                <a:lnTo>
                  <a:pt x="520700" y="393700"/>
                </a:lnTo>
                <a:lnTo>
                  <a:pt x="520700" y="406400"/>
                </a:lnTo>
                <a:lnTo>
                  <a:pt x="520700" y="419100"/>
                </a:lnTo>
                <a:lnTo>
                  <a:pt x="520700" y="431800"/>
                </a:lnTo>
                <a:lnTo>
                  <a:pt x="508000" y="444500"/>
                </a:lnTo>
                <a:lnTo>
                  <a:pt x="495300" y="457200"/>
                </a:lnTo>
                <a:lnTo>
                  <a:pt x="482600" y="457200"/>
                </a:lnTo>
                <a:lnTo>
                  <a:pt x="469900" y="457200"/>
                </a:lnTo>
                <a:lnTo>
                  <a:pt x="152400" y="457200"/>
                </a:lnTo>
                <a:close/>
                <a:moveTo>
                  <a:pt x="1524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39" name="Freeform 33639"/>
          <p:cNvSpPr/>
          <p:nvPr/>
        </p:nvSpPr>
        <p:spPr>
          <a:xfrm rot="0" flipH="0" flipV="0">
            <a:off x="17198340" y="18318988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1270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60400" y="381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366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609600" y="228600"/>
                </a:lnTo>
                <a:lnTo>
                  <a:pt x="622300" y="2159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270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40" name="Picture 33640"/>
          <p:cNvPicPr>
            <a:picLocks noChangeAspect="0" noChangeArrowheads="1"/>
          </p:cNvPicPr>
          <p:nvPr/>
        </p:nvPicPr>
        <p:blipFill>
          <a:blip r:embed="rId336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281652" y="18306289"/>
            <a:ext cx="282447" cy="172211"/>
          </a:xfrm>
          <a:prstGeom prst="rect">
            <a:avLst/>
          </a:prstGeom>
          <a:noFill/>
          <a:extLst/>
        </p:spPr>
      </p:pic>
      <p:sp>
        <p:nvSpPr>
          <p:cNvPr id="33641" name="Freeform 33641"/>
          <p:cNvSpPr/>
          <p:nvPr/>
        </p:nvSpPr>
        <p:spPr>
          <a:xfrm rot="0" flipH="0" flipV="0">
            <a:off x="17559527" y="18318989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69900" y="317500"/>
                </a:lnTo>
                <a:lnTo>
                  <a:pt x="800100" y="2540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42" name="Picture 33642"/>
          <p:cNvPicPr>
            <a:picLocks noChangeAspect="0" noChangeArrowheads="1"/>
          </p:cNvPicPr>
          <p:nvPr/>
        </p:nvPicPr>
        <p:blipFill>
          <a:blip r:embed="rId336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51983" y="18266664"/>
            <a:ext cx="72645" cy="161036"/>
          </a:xfrm>
          <a:prstGeom prst="rect">
            <a:avLst/>
          </a:prstGeom>
          <a:noFill/>
          <a:extLst/>
        </p:spPr>
      </p:pic>
      <p:sp>
        <p:nvSpPr>
          <p:cNvPr id="33643" name="Freeform 33643"/>
          <p:cNvSpPr/>
          <p:nvPr/>
        </p:nvSpPr>
        <p:spPr>
          <a:xfrm rot="0" flipH="0" flipV="0">
            <a:off x="17702783" y="18318989"/>
            <a:ext cx="115823" cy="117347"/>
          </a:xfrm>
          <a:custGeom>
            <a:pathLst>
              <a:path w="965200" h="977900">
                <a:moveTo>
                  <a:pt x="7747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330200" y="685800"/>
                </a:lnTo>
                <a:lnTo>
                  <a:pt x="495300" y="50800"/>
                </a:lnTo>
                <a:lnTo>
                  <a:pt x="508000" y="38100"/>
                </a:lnTo>
                <a:lnTo>
                  <a:pt x="520700" y="254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50900" y="50800"/>
                </a:lnTo>
                <a:lnTo>
                  <a:pt x="863600" y="38100"/>
                </a:lnTo>
                <a:lnTo>
                  <a:pt x="876300" y="25400"/>
                </a:lnTo>
                <a:lnTo>
                  <a:pt x="889000" y="12700"/>
                </a:lnTo>
                <a:lnTo>
                  <a:pt x="901700" y="12700"/>
                </a:lnTo>
                <a:lnTo>
                  <a:pt x="914400" y="0"/>
                </a:lnTo>
                <a:lnTo>
                  <a:pt x="927100" y="12700"/>
                </a:lnTo>
                <a:lnTo>
                  <a:pt x="939800" y="12700"/>
                </a:lnTo>
                <a:lnTo>
                  <a:pt x="952500" y="254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63500"/>
                </a:lnTo>
                <a:lnTo>
                  <a:pt x="965200" y="76200"/>
                </a:lnTo>
                <a:lnTo>
                  <a:pt x="800100" y="685800"/>
                </a:lnTo>
                <a:lnTo>
                  <a:pt x="863600" y="685800"/>
                </a:lnTo>
                <a:lnTo>
                  <a:pt x="876300" y="698500"/>
                </a:lnTo>
                <a:lnTo>
                  <a:pt x="889000" y="698500"/>
                </a:lnTo>
                <a:lnTo>
                  <a:pt x="901700" y="711200"/>
                </a:lnTo>
                <a:lnTo>
                  <a:pt x="901700" y="723900"/>
                </a:lnTo>
                <a:lnTo>
                  <a:pt x="901700" y="736600"/>
                </a:lnTo>
                <a:lnTo>
                  <a:pt x="901700" y="749300"/>
                </a:lnTo>
                <a:lnTo>
                  <a:pt x="850900" y="939800"/>
                </a:lnTo>
                <a:lnTo>
                  <a:pt x="850900" y="952500"/>
                </a:lnTo>
                <a:lnTo>
                  <a:pt x="838200" y="965200"/>
                </a:lnTo>
                <a:lnTo>
                  <a:pt x="825500" y="965200"/>
                </a:lnTo>
                <a:lnTo>
                  <a:pt x="812800" y="977900"/>
                </a:lnTo>
                <a:lnTo>
                  <a:pt x="800100" y="977900"/>
                </a:lnTo>
                <a:lnTo>
                  <a:pt x="787400" y="977900"/>
                </a:lnTo>
                <a:lnTo>
                  <a:pt x="774700" y="965200"/>
                </a:lnTo>
                <a:lnTo>
                  <a:pt x="762000" y="965200"/>
                </a:lnTo>
                <a:lnTo>
                  <a:pt x="749300" y="939800"/>
                </a:lnTo>
                <a:lnTo>
                  <a:pt x="749300" y="927100"/>
                </a:lnTo>
                <a:lnTo>
                  <a:pt x="749300" y="901700"/>
                </a:lnTo>
                <a:lnTo>
                  <a:pt x="774700" y="800100"/>
                </a:lnTo>
                <a:close/>
                <a:moveTo>
                  <a:pt x="7747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44" name="Picture 33644"/>
          <p:cNvPicPr>
            <a:picLocks noChangeAspect="0" noChangeArrowheads="1"/>
          </p:cNvPicPr>
          <p:nvPr/>
        </p:nvPicPr>
        <p:blipFill>
          <a:blip r:embed="rId336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22671" y="18306289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645" name="Freeform 33645"/>
          <p:cNvSpPr/>
          <p:nvPr/>
        </p:nvSpPr>
        <p:spPr>
          <a:xfrm rot="0" flipH="0" flipV="0">
            <a:off x="17920715" y="18318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46" name="Freeform 33646"/>
          <p:cNvSpPr/>
          <p:nvPr/>
        </p:nvSpPr>
        <p:spPr>
          <a:xfrm rot="0" flipH="0" flipV="0">
            <a:off x="18010631" y="183189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38100"/>
                </a:lnTo>
                <a:lnTo>
                  <a:pt x="6858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47" name="Picture 33647"/>
          <p:cNvPicPr>
            <a:picLocks noChangeAspect="0" noChangeArrowheads="1"/>
          </p:cNvPicPr>
          <p:nvPr/>
        </p:nvPicPr>
        <p:blipFill>
          <a:blip r:embed="rId336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89371" y="18306289"/>
            <a:ext cx="118363" cy="121411"/>
          </a:xfrm>
          <a:prstGeom prst="rect">
            <a:avLst/>
          </a:prstGeom>
          <a:noFill/>
          <a:extLst/>
        </p:spPr>
      </p:pic>
      <p:pic>
        <p:nvPicPr>
          <p:cNvPr id="33648" name="Picture 33648"/>
          <p:cNvPicPr>
            <a:picLocks noChangeAspect="0" noChangeArrowheads="1"/>
          </p:cNvPicPr>
          <p:nvPr/>
        </p:nvPicPr>
        <p:blipFill>
          <a:blip r:embed="rId336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276823" y="18266664"/>
            <a:ext cx="93980" cy="161036"/>
          </a:xfrm>
          <a:prstGeom prst="rect">
            <a:avLst/>
          </a:prstGeom>
          <a:noFill/>
          <a:extLst/>
        </p:spPr>
      </p:pic>
      <p:sp>
        <p:nvSpPr>
          <p:cNvPr id="33649" name="Freeform 33649"/>
          <p:cNvSpPr/>
          <p:nvPr/>
        </p:nvSpPr>
        <p:spPr>
          <a:xfrm rot="0" flipH="0" flipV="0">
            <a:off x="18344388" y="18318988"/>
            <a:ext cx="92963" cy="96011"/>
          </a:xfrm>
          <a:custGeom>
            <a:pathLst>
              <a:path w="774700" h="800100">
                <a:moveTo>
                  <a:pt x="4572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874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889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57200" y="419100"/>
                </a:lnTo>
                <a:close/>
                <a:moveTo>
                  <a:pt x="4572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50" name="Freeform 33650"/>
          <p:cNvSpPr/>
          <p:nvPr/>
        </p:nvSpPr>
        <p:spPr>
          <a:xfrm rot="0" flipH="0" flipV="0">
            <a:off x="18510504" y="18318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51" name="Picture 33651"/>
          <p:cNvPicPr>
            <a:picLocks noChangeAspect="0" noChangeArrowheads="1"/>
          </p:cNvPicPr>
          <p:nvPr/>
        </p:nvPicPr>
        <p:blipFill>
          <a:blip r:embed="rId336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592291" y="18275300"/>
            <a:ext cx="216408" cy="152400"/>
          </a:xfrm>
          <a:prstGeom prst="rect">
            <a:avLst/>
          </a:prstGeom>
          <a:noFill/>
          <a:extLst/>
        </p:spPr>
      </p:pic>
      <p:pic>
        <p:nvPicPr>
          <p:cNvPr id="33652" name="Picture 33652"/>
          <p:cNvPicPr>
            <a:picLocks noChangeAspect="0" noChangeArrowheads="1"/>
          </p:cNvPicPr>
          <p:nvPr/>
        </p:nvPicPr>
        <p:blipFill>
          <a:blip r:embed="rId336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848323" y="18306289"/>
            <a:ext cx="201676" cy="162559"/>
          </a:xfrm>
          <a:prstGeom prst="rect">
            <a:avLst/>
          </a:prstGeom>
          <a:noFill/>
          <a:extLst/>
        </p:spPr>
      </p:pic>
      <p:pic>
        <p:nvPicPr>
          <p:cNvPr id="33653" name="Picture 33653"/>
          <p:cNvPicPr>
            <a:picLocks noChangeAspect="0" noChangeArrowheads="1"/>
          </p:cNvPicPr>
          <p:nvPr/>
        </p:nvPicPr>
        <p:blipFill>
          <a:blip r:embed="rId336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046445" y="18266665"/>
            <a:ext cx="194054" cy="161035"/>
          </a:xfrm>
          <a:prstGeom prst="rect">
            <a:avLst/>
          </a:prstGeom>
          <a:noFill/>
          <a:extLst/>
        </p:spPr>
      </p:pic>
      <p:sp>
        <p:nvSpPr>
          <p:cNvPr id="33654" name="Freeform 33654"/>
          <p:cNvSpPr/>
          <p:nvPr/>
        </p:nvSpPr>
        <p:spPr>
          <a:xfrm rot="0" flipH="0" flipV="0">
            <a:off x="19248120" y="18318988"/>
            <a:ext cx="77723" cy="96011"/>
          </a:xfrm>
          <a:custGeom>
            <a:pathLst>
              <a:path w="647700" h="800100">
                <a:moveTo>
                  <a:pt x="457200" y="7620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381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429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41300"/>
                </a:lnTo>
                <a:lnTo>
                  <a:pt x="12700" y="228600"/>
                </a:lnTo>
                <a:lnTo>
                  <a:pt x="63500" y="50800"/>
                </a:lnTo>
                <a:lnTo>
                  <a:pt x="63500" y="38100"/>
                </a:lnTo>
                <a:lnTo>
                  <a:pt x="76200" y="25400"/>
                </a:lnTo>
                <a:lnTo>
                  <a:pt x="88900" y="12700"/>
                </a:lnTo>
                <a:lnTo>
                  <a:pt x="101600" y="12700"/>
                </a:lnTo>
                <a:lnTo>
                  <a:pt x="114300" y="0"/>
                </a:lnTo>
                <a:lnTo>
                  <a:pt x="127000" y="12700"/>
                </a:lnTo>
                <a:lnTo>
                  <a:pt x="152400" y="12700"/>
                </a:lnTo>
                <a:lnTo>
                  <a:pt x="1524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14300" y="279400"/>
                </a:lnTo>
                <a:lnTo>
                  <a:pt x="127000" y="292100"/>
                </a:lnTo>
                <a:lnTo>
                  <a:pt x="127000" y="304800"/>
                </a:lnTo>
                <a:lnTo>
                  <a:pt x="1270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508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55" name="Freeform 33655"/>
          <p:cNvSpPr/>
          <p:nvPr/>
        </p:nvSpPr>
        <p:spPr>
          <a:xfrm rot="0" flipH="0" flipV="0">
            <a:off x="19327367" y="183189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56" name="Freeform 33656"/>
          <p:cNvSpPr/>
          <p:nvPr/>
        </p:nvSpPr>
        <p:spPr>
          <a:xfrm rot="0" flipH="0" flipV="0">
            <a:off x="19414236" y="18318989"/>
            <a:ext cx="105155" cy="96011"/>
          </a:xfrm>
          <a:custGeom>
            <a:pathLst>
              <a:path w="8763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57200"/>
                </a:lnTo>
                <a:lnTo>
                  <a:pt x="3937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12700"/>
                </a:lnTo>
                <a:lnTo>
                  <a:pt x="2286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79400" y="38100"/>
                </a:lnTo>
                <a:lnTo>
                  <a:pt x="457200" y="317500"/>
                </a:lnTo>
                <a:lnTo>
                  <a:pt x="787400" y="254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63600" y="25400"/>
                </a:lnTo>
                <a:lnTo>
                  <a:pt x="876300" y="38100"/>
                </a:lnTo>
                <a:lnTo>
                  <a:pt x="876300" y="50800"/>
                </a:lnTo>
                <a:lnTo>
                  <a:pt x="876300" y="63500"/>
                </a:lnTo>
                <a:lnTo>
                  <a:pt x="876300" y="76200"/>
                </a:lnTo>
                <a:lnTo>
                  <a:pt x="698500" y="762000"/>
                </a:lnTo>
                <a:lnTo>
                  <a:pt x="6858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47700" y="800100"/>
                </a:lnTo>
                <a:lnTo>
                  <a:pt x="622300" y="800100"/>
                </a:lnTo>
                <a:lnTo>
                  <a:pt x="609600" y="800100"/>
                </a:lnTo>
                <a:lnTo>
                  <a:pt x="596900" y="787400"/>
                </a:lnTo>
                <a:lnTo>
                  <a:pt x="596900" y="774700"/>
                </a:lnTo>
                <a:lnTo>
                  <a:pt x="5842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57" name="Freeform 33657"/>
          <p:cNvSpPr/>
          <p:nvPr/>
        </p:nvSpPr>
        <p:spPr>
          <a:xfrm rot="0" flipH="0" flipV="0">
            <a:off x="19522439" y="183189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58" name="Freeform 33658"/>
          <p:cNvSpPr/>
          <p:nvPr/>
        </p:nvSpPr>
        <p:spPr>
          <a:xfrm rot="0" flipH="0" flipV="0">
            <a:off x="19683984" y="183189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953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57200" y="317500"/>
                </a:lnTo>
                <a:lnTo>
                  <a:pt x="800100" y="2540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59" name="Picture 33659"/>
          <p:cNvPicPr>
            <a:picLocks noChangeAspect="0" noChangeArrowheads="1"/>
          </p:cNvPicPr>
          <p:nvPr/>
        </p:nvPicPr>
        <p:blipFill>
          <a:blip r:embed="rId336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776439" y="18266664"/>
            <a:ext cx="71121" cy="161036"/>
          </a:xfrm>
          <a:prstGeom prst="rect">
            <a:avLst/>
          </a:prstGeom>
          <a:noFill/>
          <a:extLst/>
        </p:spPr>
      </p:pic>
      <p:sp>
        <p:nvSpPr>
          <p:cNvPr id="33660" name="Freeform 33660"/>
          <p:cNvSpPr/>
          <p:nvPr/>
        </p:nvSpPr>
        <p:spPr>
          <a:xfrm rot="0" flipH="0" flipV="0">
            <a:off x="19827240" y="183189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27000" y="1651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635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5969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985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191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61" name="Freeform 33661"/>
          <p:cNvSpPr/>
          <p:nvPr/>
        </p:nvSpPr>
        <p:spPr>
          <a:xfrm rot="0" flipH="0" flipV="0">
            <a:off x="19903439" y="18318989"/>
            <a:ext cx="86867" cy="117347"/>
          </a:xfrm>
          <a:custGeom>
            <a:pathLst>
              <a:path w="723900" h="977900">
                <a:moveTo>
                  <a:pt x="5334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58800" y="685800"/>
                </a:lnTo>
                <a:lnTo>
                  <a:pt x="622300" y="685800"/>
                </a:lnTo>
                <a:lnTo>
                  <a:pt x="635000" y="698500"/>
                </a:lnTo>
                <a:lnTo>
                  <a:pt x="647700" y="698500"/>
                </a:lnTo>
                <a:lnTo>
                  <a:pt x="660400" y="711200"/>
                </a:lnTo>
                <a:lnTo>
                  <a:pt x="660400" y="723900"/>
                </a:lnTo>
                <a:lnTo>
                  <a:pt x="660400" y="736600"/>
                </a:lnTo>
                <a:lnTo>
                  <a:pt x="660400" y="749300"/>
                </a:lnTo>
                <a:lnTo>
                  <a:pt x="609600" y="939800"/>
                </a:lnTo>
                <a:lnTo>
                  <a:pt x="609600" y="952500"/>
                </a:lnTo>
                <a:lnTo>
                  <a:pt x="596900" y="965200"/>
                </a:lnTo>
                <a:lnTo>
                  <a:pt x="584200" y="965200"/>
                </a:lnTo>
                <a:lnTo>
                  <a:pt x="571500" y="977900"/>
                </a:lnTo>
                <a:lnTo>
                  <a:pt x="558800" y="977900"/>
                </a:lnTo>
                <a:lnTo>
                  <a:pt x="546100" y="977900"/>
                </a:lnTo>
                <a:lnTo>
                  <a:pt x="533400" y="965200"/>
                </a:lnTo>
                <a:lnTo>
                  <a:pt x="520700" y="965200"/>
                </a:lnTo>
                <a:lnTo>
                  <a:pt x="508000" y="939800"/>
                </a:lnTo>
                <a:lnTo>
                  <a:pt x="508000" y="927100"/>
                </a:lnTo>
                <a:lnTo>
                  <a:pt x="508000" y="901700"/>
                </a:lnTo>
                <a:lnTo>
                  <a:pt x="533400" y="800100"/>
                </a:lnTo>
                <a:close/>
                <a:moveTo>
                  <a:pt x="5334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62" name="Picture 33662"/>
          <p:cNvPicPr>
            <a:picLocks noChangeAspect="0" noChangeArrowheads="1"/>
          </p:cNvPicPr>
          <p:nvPr/>
        </p:nvPicPr>
        <p:blipFill>
          <a:blip r:embed="rId336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989800" y="18306289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3663" name="Freeform 33663"/>
          <p:cNvSpPr/>
          <p:nvPr/>
        </p:nvSpPr>
        <p:spPr>
          <a:xfrm rot="0" flipH="0" flipV="0">
            <a:off x="20092416" y="18318989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826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69900" y="317500"/>
                </a:lnTo>
                <a:lnTo>
                  <a:pt x="800100" y="2540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98500" y="787400"/>
                </a:lnTo>
                <a:lnTo>
                  <a:pt x="6858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64" name="Freeform 33664"/>
          <p:cNvSpPr/>
          <p:nvPr/>
        </p:nvSpPr>
        <p:spPr>
          <a:xfrm rot="0" flipH="0" flipV="0">
            <a:off x="20202143" y="183189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65" name="Freeform 33665"/>
          <p:cNvSpPr/>
          <p:nvPr/>
        </p:nvSpPr>
        <p:spPr>
          <a:xfrm rot="0" flipH="0" flipV="0">
            <a:off x="20363687" y="18318988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8001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25500" y="127000"/>
                </a:lnTo>
                <a:lnTo>
                  <a:pt x="800100" y="127000"/>
                </a:lnTo>
                <a:lnTo>
                  <a:pt x="787400" y="1270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66" name="Picture 33666"/>
          <p:cNvPicPr>
            <a:picLocks noChangeAspect="0" noChangeArrowheads="1"/>
          </p:cNvPicPr>
          <p:nvPr/>
        </p:nvPicPr>
        <p:blipFill>
          <a:blip r:embed="rId336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474430" y="183062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667" name="Freeform 33667"/>
          <p:cNvSpPr/>
          <p:nvPr/>
        </p:nvSpPr>
        <p:spPr>
          <a:xfrm rot="0" flipH="0" flipV="0">
            <a:off x="12278868" y="18547588"/>
            <a:ext cx="79247" cy="96011"/>
          </a:xfrm>
          <a:custGeom>
            <a:pathLst>
              <a:path w="660400" h="800100">
                <a:moveTo>
                  <a:pt x="381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3048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55600" y="6858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47700"/>
                </a:lnTo>
                <a:lnTo>
                  <a:pt x="419100" y="635000"/>
                </a:lnTo>
                <a:lnTo>
                  <a:pt x="431800" y="609600"/>
                </a:lnTo>
                <a:lnTo>
                  <a:pt x="4445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57200" y="558800"/>
                </a:lnTo>
                <a:lnTo>
                  <a:pt x="457200" y="546100"/>
                </a:lnTo>
                <a:lnTo>
                  <a:pt x="457200" y="533400"/>
                </a:lnTo>
                <a:lnTo>
                  <a:pt x="4572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79400" y="368300"/>
                </a:lnTo>
                <a:lnTo>
                  <a:pt x="292100" y="3556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318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304800"/>
                </a:lnTo>
                <a:lnTo>
                  <a:pt x="520700" y="2921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41300"/>
                </a:lnTo>
                <a:lnTo>
                  <a:pt x="546100" y="228600"/>
                </a:lnTo>
                <a:lnTo>
                  <a:pt x="546100" y="2159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461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270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17500" y="139700"/>
                </a:lnTo>
                <a:lnTo>
                  <a:pt x="2921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778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27000"/>
                </a:lnTo>
                <a:lnTo>
                  <a:pt x="1651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413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92100" y="25400"/>
                </a:lnTo>
                <a:lnTo>
                  <a:pt x="304800" y="25400"/>
                </a:lnTo>
                <a:lnTo>
                  <a:pt x="317500" y="127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71500" y="254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47700" y="114300"/>
                </a:lnTo>
                <a:lnTo>
                  <a:pt x="660400" y="127000"/>
                </a:lnTo>
                <a:lnTo>
                  <a:pt x="6604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54000"/>
                </a:lnTo>
                <a:lnTo>
                  <a:pt x="647700" y="266700"/>
                </a:lnTo>
                <a:lnTo>
                  <a:pt x="635000" y="292100"/>
                </a:lnTo>
                <a:lnTo>
                  <a:pt x="6350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58800" y="393700"/>
                </a:lnTo>
                <a:lnTo>
                  <a:pt x="546100" y="393700"/>
                </a:lnTo>
                <a:lnTo>
                  <a:pt x="5334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71500" y="4953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71500" y="558800"/>
                </a:lnTo>
                <a:lnTo>
                  <a:pt x="571500" y="571500"/>
                </a:lnTo>
                <a:lnTo>
                  <a:pt x="558800" y="596900"/>
                </a:lnTo>
                <a:lnTo>
                  <a:pt x="558800" y="609600"/>
                </a:lnTo>
                <a:lnTo>
                  <a:pt x="546100" y="635000"/>
                </a:lnTo>
                <a:lnTo>
                  <a:pt x="546100" y="647700"/>
                </a:lnTo>
                <a:lnTo>
                  <a:pt x="533400" y="660400"/>
                </a:lnTo>
                <a:lnTo>
                  <a:pt x="520700" y="685800"/>
                </a:lnTo>
                <a:lnTo>
                  <a:pt x="520700" y="698500"/>
                </a:lnTo>
                <a:lnTo>
                  <a:pt x="508000" y="711200"/>
                </a:lnTo>
                <a:lnTo>
                  <a:pt x="4953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69900" y="749300"/>
                </a:lnTo>
                <a:lnTo>
                  <a:pt x="457200" y="762000"/>
                </a:lnTo>
                <a:lnTo>
                  <a:pt x="444500" y="762000"/>
                </a:lnTo>
                <a:lnTo>
                  <a:pt x="4318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800100"/>
                </a:lnTo>
                <a:lnTo>
                  <a:pt x="342900" y="800100"/>
                </a:lnTo>
                <a:lnTo>
                  <a:pt x="330200" y="8001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close/>
                <a:moveTo>
                  <a:pt x="381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68" name="Picture 33668"/>
          <p:cNvPicPr>
            <a:picLocks noChangeAspect="0" noChangeArrowheads="1"/>
          </p:cNvPicPr>
          <p:nvPr/>
        </p:nvPicPr>
        <p:blipFill>
          <a:blip r:embed="rId336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353035" y="18534889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3669" name="Freeform 33669"/>
          <p:cNvSpPr/>
          <p:nvPr/>
        </p:nvSpPr>
        <p:spPr>
          <a:xfrm rot="0" flipH="0" flipV="0">
            <a:off x="12464795" y="18547588"/>
            <a:ext cx="92963" cy="96011"/>
          </a:xfrm>
          <a:custGeom>
            <a:pathLst>
              <a:path w="774700" h="800100">
                <a:moveTo>
                  <a:pt x="4572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969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711200"/>
                </a:lnTo>
                <a:lnTo>
                  <a:pt x="317500" y="393700"/>
                </a:lnTo>
                <a:lnTo>
                  <a:pt x="190500" y="889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457200" y="419100"/>
                </a:lnTo>
                <a:close/>
                <a:moveTo>
                  <a:pt x="4572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70" name="Picture 33670"/>
          <p:cNvPicPr>
            <a:picLocks noChangeAspect="0" noChangeArrowheads="1"/>
          </p:cNvPicPr>
          <p:nvPr/>
        </p:nvPicPr>
        <p:blipFill>
          <a:blip r:embed="rId336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549631" y="18493740"/>
            <a:ext cx="201168" cy="162560"/>
          </a:xfrm>
          <a:prstGeom prst="rect">
            <a:avLst/>
          </a:prstGeom>
          <a:noFill/>
          <a:extLst/>
        </p:spPr>
      </p:pic>
      <p:sp>
        <p:nvSpPr>
          <p:cNvPr id="33671" name="Freeform 33671"/>
          <p:cNvSpPr/>
          <p:nvPr/>
        </p:nvSpPr>
        <p:spPr>
          <a:xfrm rot="0" flipH="0" flipV="0">
            <a:off x="12749783" y="18547588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72" name="Freeform 33672"/>
          <p:cNvSpPr/>
          <p:nvPr/>
        </p:nvSpPr>
        <p:spPr>
          <a:xfrm rot="0" flipH="0" flipV="0">
            <a:off x="12868656" y="185475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73" name="Picture 33673"/>
          <p:cNvPicPr>
            <a:picLocks noChangeAspect="0" noChangeArrowheads="1"/>
          </p:cNvPicPr>
          <p:nvPr/>
        </p:nvPicPr>
        <p:blipFill>
          <a:blip r:embed="rId336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950444" y="18534889"/>
            <a:ext cx="113792" cy="121411"/>
          </a:xfrm>
          <a:prstGeom prst="rect">
            <a:avLst/>
          </a:prstGeom>
          <a:noFill/>
          <a:extLst/>
        </p:spPr>
      </p:pic>
      <p:sp>
        <p:nvSpPr>
          <p:cNvPr id="33674" name="Freeform 33674"/>
          <p:cNvSpPr/>
          <p:nvPr/>
        </p:nvSpPr>
        <p:spPr>
          <a:xfrm rot="0" flipH="0" flipV="0">
            <a:off x="13063727" y="185475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06400" y="457200"/>
                </a:lnTo>
                <a:lnTo>
                  <a:pt x="3937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787400" y="12700"/>
                </a:lnTo>
                <a:lnTo>
                  <a:pt x="800100" y="1270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84200" y="762000"/>
                </a:lnTo>
                <a:lnTo>
                  <a:pt x="584200" y="749300"/>
                </a:lnTo>
                <a:lnTo>
                  <a:pt x="596900" y="7366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75" name="Freeform 33675"/>
          <p:cNvSpPr/>
          <p:nvPr/>
        </p:nvSpPr>
        <p:spPr>
          <a:xfrm rot="0" flipH="0" flipV="0">
            <a:off x="13171932" y="185475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76" name="Freeform 33676"/>
          <p:cNvSpPr/>
          <p:nvPr/>
        </p:nvSpPr>
        <p:spPr>
          <a:xfrm rot="0" flipH="0" flipV="0">
            <a:off x="13251179" y="18629884"/>
            <a:ext cx="27431" cy="41147"/>
          </a:xfrm>
          <a:custGeom>
            <a:pathLst>
              <a:path w="228600" h="342900">
                <a:moveTo>
                  <a:pt x="127000" y="38100"/>
                </a:moveTo>
                <a:lnTo>
                  <a:pt x="139700" y="254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12700"/>
                </a:lnTo>
                <a:lnTo>
                  <a:pt x="215900" y="25400"/>
                </a:lnTo>
                <a:lnTo>
                  <a:pt x="228600" y="38100"/>
                </a:lnTo>
                <a:lnTo>
                  <a:pt x="228600" y="50800"/>
                </a:lnTo>
                <a:lnTo>
                  <a:pt x="228600" y="63500"/>
                </a:lnTo>
                <a:lnTo>
                  <a:pt x="228600" y="76200"/>
                </a:lnTo>
                <a:lnTo>
                  <a:pt x="228600" y="88900"/>
                </a:lnTo>
                <a:lnTo>
                  <a:pt x="101600" y="317500"/>
                </a:lnTo>
                <a:lnTo>
                  <a:pt x="101600" y="330200"/>
                </a:lnTo>
                <a:lnTo>
                  <a:pt x="88900" y="342900"/>
                </a:lnTo>
                <a:lnTo>
                  <a:pt x="63500" y="342900"/>
                </a:lnTo>
                <a:lnTo>
                  <a:pt x="38100" y="3429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66700"/>
                </a:lnTo>
                <a:lnTo>
                  <a:pt x="127000" y="38100"/>
                </a:lnTo>
                <a:close/>
                <a:moveTo>
                  <a:pt x="1270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77" name="Freeform 33677"/>
          <p:cNvSpPr/>
          <p:nvPr/>
        </p:nvSpPr>
        <p:spPr>
          <a:xfrm rot="0" flipH="0" flipV="0">
            <a:off x="13374624" y="185475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78" name="Picture 33678"/>
          <p:cNvPicPr>
            <a:picLocks noChangeAspect="0" noChangeArrowheads="1"/>
          </p:cNvPicPr>
          <p:nvPr/>
        </p:nvPicPr>
        <p:blipFill>
          <a:blip r:embed="rId336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456411" y="18534889"/>
            <a:ext cx="113793" cy="121411"/>
          </a:xfrm>
          <a:prstGeom prst="rect">
            <a:avLst/>
          </a:prstGeom>
          <a:noFill/>
          <a:extLst/>
        </p:spPr>
      </p:pic>
      <p:pic>
        <p:nvPicPr>
          <p:cNvPr id="33679" name="Picture 33679"/>
          <p:cNvPicPr>
            <a:picLocks noChangeAspect="0" noChangeArrowheads="1"/>
          </p:cNvPicPr>
          <p:nvPr/>
        </p:nvPicPr>
        <p:blipFill>
          <a:blip r:embed="rId336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633195" y="18534889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3680" name="Freeform 33680"/>
          <p:cNvSpPr/>
          <p:nvPr/>
        </p:nvSpPr>
        <p:spPr>
          <a:xfrm rot="0" flipH="0" flipV="0">
            <a:off x="13735812" y="185475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81" name="Freeform 33681"/>
          <p:cNvSpPr/>
          <p:nvPr/>
        </p:nvSpPr>
        <p:spPr>
          <a:xfrm rot="0" flipH="0" flipV="0">
            <a:off x="13830300" y="18547588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82" name="Freeform 33682"/>
          <p:cNvSpPr/>
          <p:nvPr/>
        </p:nvSpPr>
        <p:spPr>
          <a:xfrm rot="0" flipH="0" flipV="0">
            <a:off x="13917168" y="18547588"/>
            <a:ext cx="91439" cy="96011"/>
          </a:xfrm>
          <a:custGeom>
            <a:pathLst>
              <a:path w="762000" h="800100">
                <a:moveTo>
                  <a:pt x="444500" y="419100"/>
                </a:moveTo>
                <a:lnTo>
                  <a:pt x="5715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68300" y="5080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0" y="7112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77800" y="889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937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44500" y="419100"/>
                </a:lnTo>
                <a:close/>
                <a:moveTo>
                  <a:pt x="4445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83" name="Picture 33683"/>
          <p:cNvPicPr>
            <a:picLocks noChangeAspect="0" noChangeArrowheads="1"/>
          </p:cNvPicPr>
          <p:nvPr/>
        </p:nvPicPr>
        <p:blipFill>
          <a:blip r:embed="rId336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076680" y="18493740"/>
            <a:ext cx="287019" cy="162560"/>
          </a:xfrm>
          <a:prstGeom prst="rect">
            <a:avLst/>
          </a:prstGeom>
          <a:noFill/>
          <a:extLst/>
        </p:spPr>
      </p:pic>
      <p:sp>
        <p:nvSpPr>
          <p:cNvPr id="33684" name="Freeform 33684"/>
          <p:cNvSpPr/>
          <p:nvPr/>
        </p:nvSpPr>
        <p:spPr>
          <a:xfrm rot="0" flipH="0" flipV="0">
            <a:off x="14349983" y="185475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985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63500" y="622300"/>
                </a:lnTo>
                <a:lnTo>
                  <a:pt x="762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03200" y="6731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508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508000" y="1066800"/>
                </a:lnTo>
                <a:lnTo>
                  <a:pt x="495300" y="10795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406400" y="1003300"/>
                </a:lnTo>
                <a:lnTo>
                  <a:pt x="406400" y="9906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85" name="Freeform 33685"/>
          <p:cNvSpPr/>
          <p:nvPr/>
        </p:nvSpPr>
        <p:spPr>
          <a:xfrm rot="0" flipH="0" flipV="0">
            <a:off x="14444472" y="185475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86" name="Picture 33686"/>
          <p:cNvPicPr>
            <a:picLocks noChangeAspect="0" noChangeArrowheads="1"/>
          </p:cNvPicPr>
          <p:nvPr/>
        </p:nvPicPr>
        <p:blipFill>
          <a:blip r:embed="rId336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550643" y="18534889"/>
            <a:ext cx="101600" cy="121411"/>
          </a:xfrm>
          <a:prstGeom prst="rect">
            <a:avLst/>
          </a:prstGeom>
          <a:noFill/>
          <a:extLst/>
        </p:spPr>
      </p:pic>
      <p:sp>
        <p:nvSpPr>
          <p:cNvPr id="33687" name="Freeform 33687"/>
          <p:cNvSpPr/>
          <p:nvPr/>
        </p:nvSpPr>
        <p:spPr>
          <a:xfrm rot="0" flipH="0" flipV="0">
            <a:off x="14657832" y="185475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88" name="Picture 33688"/>
          <p:cNvPicPr>
            <a:picLocks noChangeAspect="0" noChangeArrowheads="1"/>
          </p:cNvPicPr>
          <p:nvPr/>
        </p:nvPicPr>
        <p:blipFill>
          <a:blip r:embed="rId336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716760" y="18534889"/>
            <a:ext cx="116839" cy="121411"/>
          </a:xfrm>
          <a:prstGeom prst="rect">
            <a:avLst/>
          </a:prstGeom>
          <a:noFill/>
          <a:extLst/>
        </p:spPr>
      </p:pic>
      <p:pic>
        <p:nvPicPr>
          <p:cNvPr id="33689" name="Picture 33689"/>
          <p:cNvPicPr>
            <a:picLocks noChangeAspect="0" noChangeArrowheads="1"/>
          </p:cNvPicPr>
          <p:nvPr/>
        </p:nvPicPr>
        <p:blipFill>
          <a:blip r:embed="rId336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872208" y="18534889"/>
            <a:ext cx="202691" cy="162559"/>
          </a:xfrm>
          <a:prstGeom prst="rect">
            <a:avLst/>
          </a:prstGeom>
          <a:noFill/>
          <a:extLst/>
        </p:spPr>
      </p:pic>
      <p:pic>
        <p:nvPicPr>
          <p:cNvPr id="33690" name="Picture 33690"/>
          <p:cNvPicPr>
            <a:picLocks noChangeAspect="0" noChangeArrowheads="1"/>
          </p:cNvPicPr>
          <p:nvPr/>
        </p:nvPicPr>
        <p:blipFill>
          <a:blip r:embed="rId336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070328" y="18493740"/>
            <a:ext cx="182371" cy="162560"/>
          </a:xfrm>
          <a:prstGeom prst="rect">
            <a:avLst/>
          </a:prstGeom>
          <a:noFill/>
          <a:extLst/>
        </p:spPr>
      </p:pic>
      <p:sp>
        <p:nvSpPr>
          <p:cNvPr id="33691" name="Freeform 33691"/>
          <p:cNvSpPr/>
          <p:nvPr/>
        </p:nvSpPr>
        <p:spPr>
          <a:xfrm rot="0" flipH="0" flipV="0">
            <a:off x="15256763" y="18547588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92" name="Freeform 33692"/>
          <p:cNvSpPr/>
          <p:nvPr/>
        </p:nvSpPr>
        <p:spPr>
          <a:xfrm rot="0" flipH="0" flipV="0">
            <a:off x="15380208" y="18547588"/>
            <a:ext cx="86867" cy="96011"/>
          </a:xfrm>
          <a:custGeom>
            <a:pathLst>
              <a:path w="723900" h="800100">
                <a:moveTo>
                  <a:pt x="622300" y="508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93" name="Freeform 33693"/>
          <p:cNvSpPr/>
          <p:nvPr/>
        </p:nvSpPr>
        <p:spPr>
          <a:xfrm rot="0" flipH="0" flipV="0">
            <a:off x="15465552" y="18623788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016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694" name="Freeform 33694"/>
          <p:cNvSpPr/>
          <p:nvPr/>
        </p:nvSpPr>
        <p:spPr>
          <a:xfrm rot="0" flipH="0" flipV="0">
            <a:off x="12080748" y="18735040"/>
            <a:ext cx="50291" cy="137159"/>
          </a:xfrm>
          <a:custGeom>
            <a:pathLst>
              <a:path w="419100" h="1143000">
                <a:moveTo>
                  <a:pt x="254000" y="203200"/>
                </a:moveTo>
                <a:lnTo>
                  <a:pt x="1016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42900"/>
                </a:lnTo>
                <a:lnTo>
                  <a:pt x="25400" y="3302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12700" y="266700"/>
                </a:lnTo>
                <a:lnTo>
                  <a:pt x="12700" y="254000"/>
                </a:lnTo>
                <a:lnTo>
                  <a:pt x="25400" y="241300"/>
                </a:lnTo>
                <a:lnTo>
                  <a:pt x="3302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12700"/>
                </a:lnTo>
                <a:lnTo>
                  <a:pt x="406400" y="12700"/>
                </a:lnTo>
                <a:lnTo>
                  <a:pt x="406400" y="25400"/>
                </a:lnTo>
                <a:lnTo>
                  <a:pt x="419100" y="38100"/>
                </a:lnTo>
                <a:lnTo>
                  <a:pt x="419100" y="63500"/>
                </a:lnTo>
                <a:lnTo>
                  <a:pt x="419100" y="76200"/>
                </a:lnTo>
                <a:lnTo>
                  <a:pt x="139700" y="1104900"/>
                </a:lnTo>
                <a:lnTo>
                  <a:pt x="127000" y="1117600"/>
                </a:lnTo>
                <a:lnTo>
                  <a:pt x="127000" y="1130300"/>
                </a:lnTo>
                <a:lnTo>
                  <a:pt x="114300" y="1143000"/>
                </a:lnTo>
                <a:lnTo>
                  <a:pt x="889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38100" y="1130300"/>
                </a:lnTo>
                <a:lnTo>
                  <a:pt x="25400" y="1117600"/>
                </a:lnTo>
                <a:lnTo>
                  <a:pt x="25400" y="1092200"/>
                </a:lnTo>
                <a:lnTo>
                  <a:pt x="25400" y="1066800"/>
                </a:lnTo>
                <a:lnTo>
                  <a:pt x="254000" y="203200"/>
                </a:lnTo>
                <a:close/>
                <a:moveTo>
                  <a:pt x="2540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95" name="Picture 33695"/>
          <p:cNvPicPr>
            <a:picLocks noChangeAspect="0" noChangeArrowheads="1"/>
          </p:cNvPicPr>
          <p:nvPr/>
        </p:nvPicPr>
        <p:blipFill>
          <a:blip r:embed="rId336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18340" y="18722340"/>
            <a:ext cx="109220" cy="162560"/>
          </a:xfrm>
          <a:prstGeom prst="rect">
            <a:avLst/>
          </a:prstGeom>
          <a:noFill/>
          <a:extLst/>
        </p:spPr>
      </p:pic>
      <p:sp>
        <p:nvSpPr>
          <p:cNvPr id="33696" name="Freeform 33696"/>
          <p:cNvSpPr/>
          <p:nvPr/>
        </p:nvSpPr>
        <p:spPr>
          <a:xfrm rot="0" flipH="0" flipV="0">
            <a:off x="12207240" y="18852388"/>
            <a:ext cx="15239" cy="19811"/>
          </a:xfrm>
          <a:custGeom>
            <a:pathLst>
              <a:path w="127000" h="165100">
                <a:moveTo>
                  <a:pt x="0" y="889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143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88900"/>
                </a:lnTo>
                <a:close/>
                <a:moveTo>
                  <a:pt x="0" y="889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97" name="Picture 33697"/>
          <p:cNvPicPr>
            <a:picLocks noChangeAspect="0" noChangeArrowheads="1"/>
          </p:cNvPicPr>
          <p:nvPr/>
        </p:nvPicPr>
        <p:blipFill>
          <a:blip r:embed="rId336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304268" y="18722340"/>
            <a:ext cx="256031" cy="162560"/>
          </a:xfrm>
          <a:prstGeom prst="rect">
            <a:avLst/>
          </a:prstGeom>
          <a:noFill/>
          <a:extLst/>
        </p:spPr>
      </p:pic>
      <p:sp>
        <p:nvSpPr>
          <p:cNvPr id="33698" name="Freeform 33698"/>
          <p:cNvSpPr/>
          <p:nvPr/>
        </p:nvSpPr>
        <p:spPr>
          <a:xfrm rot="0" flipH="0" flipV="0">
            <a:off x="12545568" y="18776188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524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699" name="Picture 33699"/>
          <p:cNvPicPr>
            <a:picLocks noChangeAspect="0" noChangeArrowheads="1"/>
          </p:cNvPicPr>
          <p:nvPr/>
        </p:nvPicPr>
        <p:blipFill>
          <a:blip r:embed="rId336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628880" y="18732500"/>
            <a:ext cx="325119" cy="152400"/>
          </a:xfrm>
          <a:prstGeom prst="rect">
            <a:avLst/>
          </a:prstGeom>
          <a:noFill/>
          <a:extLst/>
        </p:spPr>
      </p:pic>
      <p:sp>
        <p:nvSpPr>
          <p:cNvPr id="33700" name="Freeform 33700"/>
          <p:cNvSpPr/>
          <p:nvPr/>
        </p:nvSpPr>
        <p:spPr>
          <a:xfrm rot="0" flipH="0" flipV="0">
            <a:off x="12940283" y="187761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01" name="Picture 33701"/>
          <p:cNvPicPr>
            <a:picLocks noChangeAspect="0" noChangeArrowheads="1"/>
          </p:cNvPicPr>
          <p:nvPr/>
        </p:nvPicPr>
        <p:blipFill>
          <a:blip r:embed="rId337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023595" y="187634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702" name="Freeform 33702"/>
          <p:cNvSpPr/>
          <p:nvPr/>
        </p:nvSpPr>
        <p:spPr>
          <a:xfrm rot="0" flipH="0" flipV="0">
            <a:off x="13120116" y="18776189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03" name="Freeform 33703"/>
          <p:cNvSpPr/>
          <p:nvPr/>
        </p:nvSpPr>
        <p:spPr>
          <a:xfrm rot="0" flipH="0" flipV="0">
            <a:off x="13220699" y="18776189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12800" y="635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04" name="Freeform 33704"/>
          <p:cNvSpPr/>
          <p:nvPr/>
        </p:nvSpPr>
        <p:spPr>
          <a:xfrm rot="0" flipH="0" flipV="0">
            <a:off x="13391388" y="18735040"/>
            <a:ext cx="47243" cy="137159"/>
          </a:xfrm>
          <a:custGeom>
            <a:pathLst>
              <a:path w="393700" h="1143000">
                <a:moveTo>
                  <a:pt x="393700" y="76200"/>
                </a:moveTo>
                <a:lnTo>
                  <a:pt x="114300" y="1104900"/>
                </a:lnTo>
                <a:lnTo>
                  <a:pt x="101600" y="1117600"/>
                </a:lnTo>
                <a:lnTo>
                  <a:pt x="101600" y="1130300"/>
                </a:lnTo>
                <a:lnTo>
                  <a:pt x="889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0" y="1066800"/>
                </a:lnTo>
                <a:lnTo>
                  <a:pt x="279400" y="508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81000" y="25400"/>
                </a:lnTo>
                <a:lnTo>
                  <a:pt x="393700" y="50800"/>
                </a:lnTo>
                <a:lnTo>
                  <a:pt x="393700" y="63500"/>
                </a:lnTo>
                <a:lnTo>
                  <a:pt x="393700" y="76200"/>
                </a:lnTo>
                <a:close/>
                <a:moveTo>
                  <a:pt x="393700" y="76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05" name="Freeform 33705"/>
          <p:cNvSpPr/>
          <p:nvPr/>
        </p:nvSpPr>
        <p:spPr>
          <a:xfrm rot="0" flipH="0" flipV="0">
            <a:off x="13458443" y="18735040"/>
            <a:ext cx="83819" cy="137159"/>
          </a:xfrm>
          <a:custGeom>
            <a:pathLst>
              <a:path w="698500" h="1143000">
                <a:moveTo>
                  <a:pt x="393700" y="114300"/>
                </a:moveTo>
                <a:lnTo>
                  <a:pt x="127000" y="1104900"/>
                </a:lnTo>
                <a:lnTo>
                  <a:pt x="127000" y="1117600"/>
                </a:lnTo>
                <a:lnTo>
                  <a:pt x="114300" y="1130300"/>
                </a:lnTo>
                <a:lnTo>
                  <a:pt x="101600" y="1143000"/>
                </a:lnTo>
                <a:lnTo>
                  <a:pt x="88900" y="1143000"/>
                </a:lnTo>
                <a:lnTo>
                  <a:pt x="76200" y="1143000"/>
                </a:lnTo>
                <a:lnTo>
                  <a:pt x="50800" y="1143000"/>
                </a:lnTo>
                <a:lnTo>
                  <a:pt x="38100" y="1130300"/>
                </a:lnTo>
                <a:lnTo>
                  <a:pt x="25400" y="1117600"/>
                </a:lnTo>
                <a:lnTo>
                  <a:pt x="12700" y="1092200"/>
                </a:lnTo>
                <a:lnTo>
                  <a:pt x="12700" y="1066800"/>
                </a:lnTo>
                <a:lnTo>
                  <a:pt x="279400" y="114300"/>
                </a:lnTo>
                <a:lnTo>
                  <a:pt x="50800" y="114300"/>
                </a:lnTo>
                <a:lnTo>
                  <a:pt x="38100" y="114300"/>
                </a:lnTo>
                <a:lnTo>
                  <a:pt x="25400" y="114300"/>
                </a:lnTo>
                <a:lnTo>
                  <a:pt x="12700" y="101600"/>
                </a:lnTo>
                <a:lnTo>
                  <a:pt x="0" y="88900"/>
                </a:lnTo>
                <a:lnTo>
                  <a:pt x="0" y="76200"/>
                </a:lnTo>
                <a:lnTo>
                  <a:pt x="0" y="63500"/>
                </a:lnTo>
                <a:lnTo>
                  <a:pt x="0" y="38100"/>
                </a:lnTo>
                <a:lnTo>
                  <a:pt x="0" y="25400"/>
                </a:lnTo>
                <a:lnTo>
                  <a:pt x="12700" y="12700"/>
                </a:lnTo>
                <a:lnTo>
                  <a:pt x="25400" y="12700"/>
                </a:lnTo>
                <a:lnTo>
                  <a:pt x="38100" y="0"/>
                </a:lnTo>
                <a:lnTo>
                  <a:pt x="50800" y="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25400"/>
                </a:lnTo>
                <a:lnTo>
                  <a:pt x="698500" y="381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698500" y="88900"/>
                </a:lnTo>
                <a:lnTo>
                  <a:pt x="685800" y="101600"/>
                </a:lnTo>
                <a:lnTo>
                  <a:pt x="673100" y="114300"/>
                </a:lnTo>
                <a:lnTo>
                  <a:pt x="660400" y="114300"/>
                </a:lnTo>
                <a:lnTo>
                  <a:pt x="647700" y="114300"/>
                </a:lnTo>
                <a:lnTo>
                  <a:pt x="393700" y="114300"/>
                </a:lnTo>
                <a:close/>
                <a:moveTo>
                  <a:pt x="3937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06" name="Picture 33706"/>
          <p:cNvPicPr>
            <a:picLocks noChangeAspect="0" noChangeArrowheads="1"/>
          </p:cNvPicPr>
          <p:nvPr/>
        </p:nvPicPr>
        <p:blipFill>
          <a:blip r:embed="rId337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517373" y="18722340"/>
            <a:ext cx="135126" cy="162560"/>
          </a:xfrm>
          <a:prstGeom prst="rect">
            <a:avLst/>
          </a:prstGeom>
          <a:noFill/>
          <a:extLst/>
        </p:spPr>
      </p:pic>
      <p:sp>
        <p:nvSpPr>
          <p:cNvPr id="33707" name="Freeform 33707"/>
          <p:cNvSpPr/>
          <p:nvPr/>
        </p:nvSpPr>
        <p:spPr>
          <a:xfrm rot="0" flipH="0" flipV="0">
            <a:off x="13711428" y="18776188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57200" y="533400"/>
                </a:lnTo>
                <a:lnTo>
                  <a:pt x="444500" y="520700"/>
                </a:lnTo>
                <a:lnTo>
                  <a:pt x="444500" y="495300"/>
                </a:lnTo>
                <a:lnTo>
                  <a:pt x="444500" y="4826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66700" y="4318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66700" y="355600"/>
                </a:lnTo>
                <a:lnTo>
                  <a:pt x="279400" y="3556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46100" y="2159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778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413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54000"/>
                </a:lnTo>
                <a:lnTo>
                  <a:pt x="6477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71500" y="381000"/>
                </a:lnTo>
                <a:lnTo>
                  <a:pt x="558800" y="393700"/>
                </a:lnTo>
                <a:lnTo>
                  <a:pt x="5461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334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71500" y="4953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715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461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508000" y="7112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55600" y="787400"/>
                </a:lnTo>
                <a:lnTo>
                  <a:pt x="342900" y="800100"/>
                </a:lnTo>
                <a:lnTo>
                  <a:pt x="3302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08" name="Picture 33708"/>
          <p:cNvPicPr>
            <a:picLocks noChangeAspect="0" noChangeArrowheads="1"/>
          </p:cNvPicPr>
          <p:nvPr/>
        </p:nvPicPr>
        <p:blipFill>
          <a:blip r:embed="rId337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85595" y="18763489"/>
            <a:ext cx="113793" cy="121411"/>
          </a:xfrm>
          <a:prstGeom prst="rect">
            <a:avLst/>
          </a:prstGeom>
          <a:noFill/>
          <a:extLst/>
        </p:spPr>
      </p:pic>
      <p:pic>
        <p:nvPicPr>
          <p:cNvPr id="33709" name="Picture 33709"/>
          <p:cNvPicPr>
            <a:picLocks noChangeAspect="0" noChangeArrowheads="1"/>
          </p:cNvPicPr>
          <p:nvPr/>
        </p:nvPicPr>
        <p:blipFill>
          <a:blip r:embed="rId337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966952" y="18722340"/>
            <a:ext cx="193547" cy="162560"/>
          </a:xfrm>
          <a:prstGeom prst="rect">
            <a:avLst/>
          </a:prstGeom>
          <a:noFill/>
          <a:extLst/>
        </p:spPr>
      </p:pic>
      <p:sp>
        <p:nvSpPr>
          <p:cNvPr id="33710" name="Freeform 33710"/>
          <p:cNvSpPr/>
          <p:nvPr/>
        </p:nvSpPr>
        <p:spPr>
          <a:xfrm rot="0" flipH="0" flipV="0">
            <a:off x="14156436" y="18776188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699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65100"/>
                </a:lnTo>
                <a:lnTo>
                  <a:pt x="660400" y="1778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711200"/>
                </a:lnTo>
                <a:lnTo>
                  <a:pt x="4826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11" name="Freeform 33711"/>
          <p:cNvSpPr/>
          <p:nvPr/>
        </p:nvSpPr>
        <p:spPr>
          <a:xfrm rot="0" flipH="0" flipV="0">
            <a:off x="14237207" y="18776188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12" name="Picture 33712"/>
          <p:cNvPicPr>
            <a:picLocks noChangeAspect="0" noChangeArrowheads="1"/>
          </p:cNvPicPr>
          <p:nvPr/>
        </p:nvPicPr>
        <p:blipFill>
          <a:blip r:embed="rId337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318995" y="18763489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713" name="Freeform 33713"/>
          <p:cNvSpPr/>
          <p:nvPr/>
        </p:nvSpPr>
        <p:spPr>
          <a:xfrm rot="0" flipH="0" flipV="0">
            <a:off x="14433803" y="18776188"/>
            <a:ext cx="76199" cy="96011"/>
          </a:xfrm>
          <a:custGeom>
            <a:pathLst>
              <a:path w="635000" h="800100">
                <a:moveTo>
                  <a:pt x="457200" y="7620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493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88900" y="444500"/>
                </a:lnTo>
                <a:lnTo>
                  <a:pt x="762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12700" y="368300"/>
                </a:lnTo>
                <a:lnTo>
                  <a:pt x="12700" y="342900"/>
                </a:lnTo>
                <a:lnTo>
                  <a:pt x="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540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38100"/>
                </a:lnTo>
                <a:lnTo>
                  <a:pt x="63500" y="25400"/>
                </a:lnTo>
                <a:lnTo>
                  <a:pt x="63500" y="12700"/>
                </a:lnTo>
                <a:lnTo>
                  <a:pt x="76200" y="12700"/>
                </a:lnTo>
                <a:lnTo>
                  <a:pt x="101600" y="0"/>
                </a:lnTo>
                <a:lnTo>
                  <a:pt x="127000" y="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92100"/>
                </a:lnTo>
                <a:lnTo>
                  <a:pt x="114300" y="304800"/>
                </a:lnTo>
                <a:lnTo>
                  <a:pt x="127000" y="317500"/>
                </a:lnTo>
                <a:lnTo>
                  <a:pt x="139700" y="317500"/>
                </a:lnTo>
                <a:lnTo>
                  <a:pt x="1397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444500" y="342900"/>
                </a:lnTo>
                <a:lnTo>
                  <a:pt x="5207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14" name="Freeform 33714"/>
          <p:cNvSpPr/>
          <p:nvPr/>
        </p:nvSpPr>
        <p:spPr>
          <a:xfrm rot="0" flipH="0" flipV="0">
            <a:off x="14508480" y="187761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15" name="Picture 33715"/>
          <p:cNvPicPr>
            <a:picLocks noChangeAspect="0" noChangeArrowheads="1"/>
          </p:cNvPicPr>
          <p:nvPr/>
        </p:nvPicPr>
        <p:blipFill>
          <a:blip r:embed="rId337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590267" y="18763489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716" name="Freeform 33716"/>
          <p:cNvSpPr/>
          <p:nvPr/>
        </p:nvSpPr>
        <p:spPr>
          <a:xfrm rot="0" flipH="0" flipV="0">
            <a:off x="14764511" y="18776188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17" name="Picture 33717"/>
          <p:cNvPicPr>
            <a:picLocks noChangeAspect="0" noChangeArrowheads="1"/>
          </p:cNvPicPr>
          <p:nvPr/>
        </p:nvPicPr>
        <p:blipFill>
          <a:blip r:embed="rId337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847823" y="18763489"/>
            <a:ext cx="277876" cy="172211"/>
          </a:xfrm>
          <a:prstGeom prst="rect">
            <a:avLst/>
          </a:prstGeom>
          <a:noFill/>
          <a:extLst/>
        </p:spPr>
      </p:pic>
      <p:sp>
        <p:nvSpPr>
          <p:cNvPr id="33718" name="Freeform 33718"/>
          <p:cNvSpPr/>
          <p:nvPr/>
        </p:nvSpPr>
        <p:spPr>
          <a:xfrm rot="0" flipH="0" flipV="0">
            <a:off x="15125699" y="187761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953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19" name="Picture 33719"/>
          <p:cNvPicPr>
            <a:picLocks noChangeAspect="0" noChangeArrowheads="1"/>
          </p:cNvPicPr>
          <p:nvPr/>
        </p:nvPicPr>
        <p:blipFill>
          <a:blip r:embed="rId337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218154" y="18722340"/>
            <a:ext cx="71121" cy="162560"/>
          </a:xfrm>
          <a:prstGeom prst="rect">
            <a:avLst/>
          </a:prstGeom>
          <a:noFill/>
          <a:extLst/>
        </p:spPr>
      </p:pic>
      <p:sp>
        <p:nvSpPr>
          <p:cNvPr id="33720" name="Freeform 33720"/>
          <p:cNvSpPr/>
          <p:nvPr/>
        </p:nvSpPr>
        <p:spPr>
          <a:xfrm rot="0" flipH="0" flipV="0">
            <a:off x="15268955" y="18776189"/>
            <a:ext cx="115823" cy="117347"/>
          </a:xfrm>
          <a:custGeom>
            <a:pathLst>
              <a:path w="965200" h="977900">
                <a:moveTo>
                  <a:pt x="7747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330200" y="685800"/>
                </a:lnTo>
                <a:lnTo>
                  <a:pt x="495300" y="38100"/>
                </a:lnTo>
                <a:lnTo>
                  <a:pt x="508000" y="2540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50900" y="38100"/>
                </a:lnTo>
                <a:lnTo>
                  <a:pt x="863600" y="25400"/>
                </a:lnTo>
                <a:lnTo>
                  <a:pt x="876300" y="12700"/>
                </a:lnTo>
                <a:lnTo>
                  <a:pt x="889000" y="12700"/>
                </a:lnTo>
                <a:lnTo>
                  <a:pt x="901700" y="0"/>
                </a:lnTo>
                <a:lnTo>
                  <a:pt x="927100" y="0"/>
                </a:lnTo>
                <a:lnTo>
                  <a:pt x="939800" y="12700"/>
                </a:lnTo>
                <a:lnTo>
                  <a:pt x="952500" y="127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76200"/>
                </a:lnTo>
                <a:lnTo>
                  <a:pt x="800100" y="685800"/>
                </a:lnTo>
                <a:lnTo>
                  <a:pt x="863600" y="685800"/>
                </a:lnTo>
                <a:lnTo>
                  <a:pt x="876300" y="685800"/>
                </a:lnTo>
                <a:lnTo>
                  <a:pt x="889000" y="698500"/>
                </a:lnTo>
                <a:lnTo>
                  <a:pt x="901700" y="723900"/>
                </a:lnTo>
                <a:lnTo>
                  <a:pt x="901700" y="736600"/>
                </a:lnTo>
                <a:lnTo>
                  <a:pt x="901700" y="749300"/>
                </a:lnTo>
                <a:lnTo>
                  <a:pt x="850900" y="927100"/>
                </a:lnTo>
                <a:lnTo>
                  <a:pt x="850900" y="952500"/>
                </a:lnTo>
                <a:lnTo>
                  <a:pt x="838200" y="952500"/>
                </a:lnTo>
                <a:lnTo>
                  <a:pt x="825500" y="965200"/>
                </a:lnTo>
                <a:lnTo>
                  <a:pt x="812800" y="965200"/>
                </a:lnTo>
                <a:lnTo>
                  <a:pt x="800100" y="977900"/>
                </a:lnTo>
                <a:lnTo>
                  <a:pt x="787400" y="965200"/>
                </a:lnTo>
                <a:lnTo>
                  <a:pt x="762000" y="965200"/>
                </a:lnTo>
                <a:lnTo>
                  <a:pt x="762000" y="952500"/>
                </a:lnTo>
                <a:lnTo>
                  <a:pt x="749300" y="939800"/>
                </a:lnTo>
                <a:lnTo>
                  <a:pt x="736600" y="927100"/>
                </a:lnTo>
                <a:lnTo>
                  <a:pt x="736600" y="914400"/>
                </a:lnTo>
                <a:lnTo>
                  <a:pt x="749300" y="901700"/>
                </a:lnTo>
                <a:lnTo>
                  <a:pt x="774700" y="800100"/>
                </a:lnTo>
                <a:close/>
                <a:moveTo>
                  <a:pt x="7747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21" name="Picture 33721"/>
          <p:cNvPicPr>
            <a:picLocks noChangeAspect="0" noChangeArrowheads="1"/>
          </p:cNvPicPr>
          <p:nvPr/>
        </p:nvPicPr>
        <p:blipFill>
          <a:blip r:embed="rId337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388843" y="18763489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722" name="Freeform 33722"/>
          <p:cNvSpPr/>
          <p:nvPr/>
        </p:nvSpPr>
        <p:spPr>
          <a:xfrm rot="0" flipH="0" flipV="0">
            <a:off x="15486887" y="187761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23" name="Freeform 33723"/>
          <p:cNvSpPr/>
          <p:nvPr/>
        </p:nvSpPr>
        <p:spPr>
          <a:xfrm rot="0" flipH="0" flipV="0">
            <a:off x="15576804" y="187761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24" name="Picture 33724"/>
          <p:cNvPicPr>
            <a:picLocks noChangeAspect="0" noChangeArrowheads="1"/>
          </p:cNvPicPr>
          <p:nvPr/>
        </p:nvPicPr>
        <p:blipFill>
          <a:blip r:embed="rId337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655545" y="18763489"/>
            <a:ext cx="116839" cy="121411"/>
          </a:xfrm>
          <a:prstGeom prst="rect">
            <a:avLst/>
          </a:prstGeom>
          <a:noFill/>
          <a:extLst/>
        </p:spPr>
      </p:pic>
      <p:pic>
        <p:nvPicPr>
          <p:cNvPr id="33725" name="Picture 33725"/>
          <p:cNvPicPr>
            <a:picLocks noChangeAspect="0" noChangeArrowheads="1"/>
          </p:cNvPicPr>
          <p:nvPr/>
        </p:nvPicPr>
        <p:blipFill>
          <a:blip r:embed="rId337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27756" y="18722340"/>
            <a:ext cx="199643" cy="162560"/>
          </a:xfrm>
          <a:prstGeom prst="rect">
            <a:avLst/>
          </a:prstGeom>
          <a:noFill/>
          <a:extLst/>
        </p:spPr>
      </p:pic>
      <p:sp>
        <p:nvSpPr>
          <p:cNvPr id="33726" name="Freeform 33726"/>
          <p:cNvSpPr/>
          <p:nvPr/>
        </p:nvSpPr>
        <p:spPr>
          <a:xfrm rot="0" flipH="0" flipV="0">
            <a:off x="16027907" y="187761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27" name="Freeform 33727"/>
          <p:cNvSpPr/>
          <p:nvPr/>
        </p:nvSpPr>
        <p:spPr>
          <a:xfrm rot="0" flipH="0" flipV="0">
            <a:off x="16119348" y="187761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28" name="Picture 33728"/>
          <p:cNvPicPr>
            <a:picLocks noChangeAspect="0" noChangeArrowheads="1"/>
          </p:cNvPicPr>
          <p:nvPr/>
        </p:nvPicPr>
        <p:blipFill>
          <a:blip r:embed="rId337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230091" y="187634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729" name="Freeform 33729"/>
          <p:cNvSpPr/>
          <p:nvPr/>
        </p:nvSpPr>
        <p:spPr>
          <a:xfrm rot="0" flipH="0" flipV="0">
            <a:off x="16341852" y="18776188"/>
            <a:ext cx="121919" cy="96011"/>
          </a:xfrm>
          <a:custGeom>
            <a:pathLst>
              <a:path w="1016000" h="800100">
                <a:moveTo>
                  <a:pt x="558800" y="406400"/>
                </a:move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444500" y="4318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14400" y="25400"/>
                </a:lnTo>
                <a:lnTo>
                  <a:pt x="9271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16000" y="50800"/>
                </a:lnTo>
                <a:lnTo>
                  <a:pt x="1003300" y="76200"/>
                </a:lnTo>
                <a:lnTo>
                  <a:pt x="10033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25500" y="723900"/>
                </a:lnTo>
                <a:lnTo>
                  <a:pt x="825500" y="736600"/>
                </a:lnTo>
                <a:lnTo>
                  <a:pt x="825500" y="7493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30" name="Picture 33730"/>
          <p:cNvPicPr>
            <a:picLocks noChangeAspect="0" noChangeArrowheads="1"/>
          </p:cNvPicPr>
          <p:nvPr/>
        </p:nvPicPr>
        <p:blipFill>
          <a:blip r:embed="rId337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448023" y="18722340"/>
            <a:ext cx="138176" cy="162560"/>
          </a:xfrm>
          <a:prstGeom prst="rect">
            <a:avLst/>
          </a:prstGeom>
          <a:noFill/>
          <a:extLst/>
        </p:spPr>
      </p:pic>
      <p:sp>
        <p:nvSpPr>
          <p:cNvPr id="33731" name="Freeform 33731"/>
          <p:cNvSpPr/>
          <p:nvPr/>
        </p:nvSpPr>
        <p:spPr>
          <a:xfrm rot="0" flipH="0" flipV="0">
            <a:off x="16660367" y="187761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32" name="Picture 33732"/>
          <p:cNvPicPr>
            <a:picLocks noChangeAspect="0" noChangeArrowheads="1"/>
          </p:cNvPicPr>
          <p:nvPr/>
        </p:nvPicPr>
        <p:blipFill>
          <a:blip r:embed="rId337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743680" y="187634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733" name="Freeform 33733"/>
          <p:cNvSpPr/>
          <p:nvPr/>
        </p:nvSpPr>
        <p:spPr>
          <a:xfrm rot="0" flipH="0" flipV="0">
            <a:off x="16841724" y="18776188"/>
            <a:ext cx="120395" cy="96011"/>
          </a:xfrm>
          <a:custGeom>
            <a:pathLst>
              <a:path w="1003300" h="800100">
                <a:moveTo>
                  <a:pt x="558800" y="406400"/>
                </a:move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431800" y="4318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0" y="711200"/>
                </a:lnTo>
                <a:lnTo>
                  <a:pt x="12700" y="698500"/>
                </a:lnTo>
                <a:lnTo>
                  <a:pt x="317500" y="3937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44500" y="3937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47700" y="381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571500" y="368300"/>
                </a:lnTo>
                <a:lnTo>
                  <a:pt x="901700" y="25400"/>
                </a:lnTo>
                <a:lnTo>
                  <a:pt x="9144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0"/>
                </a:lnTo>
                <a:lnTo>
                  <a:pt x="977900" y="12700"/>
                </a:lnTo>
                <a:lnTo>
                  <a:pt x="990600" y="12700"/>
                </a:lnTo>
                <a:lnTo>
                  <a:pt x="1003300" y="25400"/>
                </a:lnTo>
                <a:lnTo>
                  <a:pt x="1003300" y="38100"/>
                </a:lnTo>
                <a:lnTo>
                  <a:pt x="1003300" y="50800"/>
                </a:lnTo>
                <a:lnTo>
                  <a:pt x="1003300" y="76200"/>
                </a:lnTo>
                <a:lnTo>
                  <a:pt x="990600" y="88900"/>
                </a:lnTo>
                <a:lnTo>
                  <a:pt x="990600" y="101600"/>
                </a:lnTo>
                <a:lnTo>
                  <a:pt x="685800" y="419100"/>
                </a:lnTo>
                <a:lnTo>
                  <a:pt x="812800" y="723900"/>
                </a:lnTo>
                <a:lnTo>
                  <a:pt x="812800" y="736600"/>
                </a:lnTo>
                <a:lnTo>
                  <a:pt x="812800" y="7493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558800" y="406400"/>
                </a:lnTo>
                <a:close/>
                <a:moveTo>
                  <a:pt x="5588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34" name="Picture 33734"/>
          <p:cNvPicPr>
            <a:picLocks noChangeAspect="0" noChangeArrowheads="1"/>
          </p:cNvPicPr>
          <p:nvPr/>
        </p:nvPicPr>
        <p:blipFill>
          <a:blip r:embed="rId337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950943" y="18763489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735" name="Freeform 33735"/>
          <p:cNvSpPr/>
          <p:nvPr/>
        </p:nvSpPr>
        <p:spPr>
          <a:xfrm rot="0" flipH="0" flipV="0">
            <a:off x="17050511" y="187761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36" name="Picture 33736"/>
          <p:cNvPicPr>
            <a:picLocks noChangeAspect="0" noChangeArrowheads="1"/>
          </p:cNvPicPr>
          <p:nvPr/>
        </p:nvPicPr>
        <p:blipFill>
          <a:blip r:embed="rId337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210023" y="18722340"/>
            <a:ext cx="188976" cy="162560"/>
          </a:xfrm>
          <a:prstGeom prst="rect">
            <a:avLst/>
          </a:prstGeom>
          <a:noFill/>
          <a:extLst/>
        </p:spPr>
      </p:pic>
      <p:sp>
        <p:nvSpPr>
          <p:cNvPr id="33737" name="Freeform 33737"/>
          <p:cNvSpPr/>
          <p:nvPr/>
        </p:nvSpPr>
        <p:spPr>
          <a:xfrm rot="0" flipH="0" flipV="0">
            <a:off x="17396459" y="187761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38" name="Picture 33738"/>
          <p:cNvPicPr>
            <a:picLocks noChangeAspect="0" noChangeArrowheads="1"/>
          </p:cNvPicPr>
          <p:nvPr/>
        </p:nvPicPr>
        <p:blipFill>
          <a:blip r:embed="rId337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475200" y="18763489"/>
            <a:ext cx="101600" cy="121411"/>
          </a:xfrm>
          <a:prstGeom prst="rect">
            <a:avLst/>
          </a:prstGeom>
          <a:noFill/>
          <a:extLst/>
        </p:spPr>
      </p:pic>
      <p:sp>
        <p:nvSpPr>
          <p:cNvPr id="33739" name="Freeform 33739"/>
          <p:cNvSpPr/>
          <p:nvPr/>
        </p:nvSpPr>
        <p:spPr>
          <a:xfrm rot="0" flipH="0" flipV="0">
            <a:off x="17654016" y="18776188"/>
            <a:ext cx="88391" cy="96011"/>
          </a:xfrm>
          <a:custGeom>
            <a:pathLst>
              <a:path w="7366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36600" y="177800"/>
                </a:lnTo>
                <a:lnTo>
                  <a:pt x="7239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524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40" name="Picture 33740"/>
          <p:cNvPicPr>
            <a:picLocks noChangeAspect="0" noChangeArrowheads="1"/>
          </p:cNvPicPr>
          <p:nvPr/>
        </p:nvPicPr>
        <p:blipFill>
          <a:blip r:embed="rId337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735804" y="18763489"/>
            <a:ext cx="285495" cy="172211"/>
          </a:xfrm>
          <a:prstGeom prst="rect">
            <a:avLst/>
          </a:prstGeom>
          <a:noFill/>
          <a:extLst/>
        </p:spPr>
      </p:pic>
      <p:pic>
        <p:nvPicPr>
          <p:cNvPr id="33741" name="Picture 33741"/>
          <p:cNvPicPr>
            <a:picLocks noChangeAspect="0" noChangeArrowheads="1"/>
          </p:cNvPicPr>
          <p:nvPr/>
        </p:nvPicPr>
        <p:blipFill>
          <a:blip r:embed="rId337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008600" y="18722340"/>
            <a:ext cx="118363" cy="162560"/>
          </a:xfrm>
          <a:prstGeom prst="rect">
            <a:avLst/>
          </a:prstGeom>
          <a:noFill/>
          <a:extLst/>
        </p:spPr>
      </p:pic>
      <p:sp>
        <p:nvSpPr>
          <p:cNvPr id="33742" name="Freeform 33742"/>
          <p:cNvSpPr/>
          <p:nvPr/>
        </p:nvSpPr>
        <p:spPr>
          <a:xfrm rot="0" flipH="0" flipV="0">
            <a:off x="18181320" y="18776188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524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43" name="Picture 33743"/>
          <p:cNvPicPr>
            <a:picLocks noChangeAspect="0" noChangeArrowheads="1"/>
          </p:cNvPicPr>
          <p:nvPr/>
        </p:nvPicPr>
        <p:blipFill>
          <a:blip r:embed="rId337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264632" y="187634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744" name="Freeform 33744"/>
          <p:cNvSpPr/>
          <p:nvPr/>
        </p:nvSpPr>
        <p:spPr>
          <a:xfrm rot="0" flipH="0" flipV="0">
            <a:off x="18377916" y="18776188"/>
            <a:ext cx="76199" cy="96011"/>
          </a:xfrm>
          <a:custGeom>
            <a:pathLst>
              <a:path w="635000" h="800100">
                <a:moveTo>
                  <a:pt x="457200" y="7620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493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88900" y="444500"/>
                </a:lnTo>
                <a:lnTo>
                  <a:pt x="762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12700" y="368300"/>
                </a:lnTo>
                <a:lnTo>
                  <a:pt x="12700" y="342900"/>
                </a:lnTo>
                <a:lnTo>
                  <a:pt x="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540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38100"/>
                </a:lnTo>
                <a:lnTo>
                  <a:pt x="63500" y="25400"/>
                </a:lnTo>
                <a:lnTo>
                  <a:pt x="63500" y="12700"/>
                </a:lnTo>
                <a:lnTo>
                  <a:pt x="76200" y="12700"/>
                </a:lnTo>
                <a:lnTo>
                  <a:pt x="101600" y="0"/>
                </a:lnTo>
                <a:lnTo>
                  <a:pt x="127000" y="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52400" y="25400"/>
                </a:lnTo>
                <a:lnTo>
                  <a:pt x="165100" y="381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143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92100"/>
                </a:lnTo>
                <a:lnTo>
                  <a:pt x="114300" y="304800"/>
                </a:lnTo>
                <a:lnTo>
                  <a:pt x="127000" y="317500"/>
                </a:lnTo>
                <a:lnTo>
                  <a:pt x="139700" y="317500"/>
                </a:lnTo>
                <a:lnTo>
                  <a:pt x="1397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444500" y="342900"/>
                </a:lnTo>
                <a:lnTo>
                  <a:pt x="5207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45" name="Picture 33745"/>
          <p:cNvPicPr>
            <a:picLocks noChangeAspect="0" noChangeArrowheads="1"/>
          </p:cNvPicPr>
          <p:nvPr/>
        </p:nvPicPr>
        <p:blipFill>
          <a:blip r:embed="rId337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44463" y="187634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746" name="Freeform 33746"/>
          <p:cNvSpPr/>
          <p:nvPr/>
        </p:nvSpPr>
        <p:spPr>
          <a:xfrm rot="0" flipH="0" flipV="0">
            <a:off x="18556224" y="18776188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47" name="Freeform 33747"/>
          <p:cNvSpPr/>
          <p:nvPr/>
        </p:nvSpPr>
        <p:spPr>
          <a:xfrm rot="0" flipH="0" flipV="0">
            <a:off x="18675095" y="187761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48" name="Picture 33748"/>
          <p:cNvPicPr>
            <a:picLocks noChangeAspect="0" noChangeArrowheads="1"/>
          </p:cNvPicPr>
          <p:nvPr/>
        </p:nvPicPr>
        <p:blipFill>
          <a:blip r:embed="rId337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758408" y="187634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749" name="Freeform 33749"/>
          <p:cNvSpPr/>
          <p:nvPr/>
        </p:nvSpPr>
        <p:spPr>
          <a:xfrm rot="0" flipH="0" flipV="0">
            <a:off x="18856451" y="187761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457200" y="317500"/>
                </a:lnTo>
                <a:lnTo>
                  <a:pt x="787400" y="127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76300" y="38100"/>
                </a:lnTo>
                <a:lnTo>
                  <a:pt x="889000" y="63500"/>
                </a:lnTo>
                <a:lnTo>
                  <a:pt x="876300" y="76200"/>
                </a:lnTo>
                <a:lnTo>
                  <a:pt x="698500" y="762000"/>
                </a:lnTo>
                <a:lnTo>
                  <a:pt x="6858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84200" y="749300"/>
                </a:lnTo>
                <a:lnTo>
                  <a:pt x="5842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50" name="Picture 33750"/>
          <p:cNvPicPr>
            <a:picLocks noChangeAspect="0" noChangeArrowheads="1"/>
          </p:cNvPicPr>
          <p:nvPr/>
        </p:nvPicPr>
        <p:blipFill>
          <a:blip r:embed="rId337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012915" y="18763489"/>
            <a:ext cx="202184" cy="162559"/>
          </a:xfrm>
          <a:prstGeom prst="rect">
            <a:avLst/>
          </a:prstGeom>
          <a:noFill/>
          <a:extLst/>
        </p:spPr>
      </p:pic>
      <p:pic>
        <p:nvPicPr>
          <p:cNvPr id="33751" name="Picture 33751"/>
          <p:cNvPicPr>
            <a:picLocks noChangeAspect="0" noChangeArrowheads="1"/>
          </p:cNvPicPr>
          <p:nvPr/>
        </p:nvPicPr>
        <p:blipFill>
          <a:blip r:embed="rId3375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211036" y="18722340"/>
            <a:ext cx="143763" cy="162560"/>
          </a:xfrm>
          <a:prstGeom prst="rect">
            <a:avLst/>
          </a:prstGeom>
          <a:noFill/>
          <a:extLst/>
        </p:spPr>
      </p:pic>
      <p:sp>
        <p:nvSpPr>
          <p:cNvPr id="33752" name="Freeform 33752"/>
          <p:cNvSpPr/>
          <p:nvPr/>
        </p:nvSpPr>
        <p:spPr>
          <a:xfrm rot="0" flipH="0" flipV="0">
            <a:off x="19341083" y="187761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53" name="Picture 33753"/>
          <p:cNvPicPr>
            <a:picLocks noChangeAspect="0" noChangeArrowheads="1"/>
          </p:cNvPicPr>
          <p:nvPr/>
        </p:nvPicPr>
        <p:blipFill>
          <a:blip r:embed="rId337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529552" y="187634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754" name="Freeform 33754"/>
          <p:cNvSpPr/>
          <p:nvPr/>
        </p:nvSpPr>
        <p:spPr>
          <a:xfrm rot="0" flipH="0" flipV="0">
            <a:off x="19629119" y="18776188"/>
            <a:ext cx="85343" cy="96011"/>
          </a:xfrm>
          <a:custGeom>
            <a:pathLst>
              <a:path w="711200" h="800100">
                <a:moveTo>
                  <a:pt x="393700" y="774700"/>
                </a:moveTo>
                <a:lnTo>
                  <a:pt x="381000" y="7874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25400" y="558800"/>
                </a:lnTo>
                <a:lnTo>
                  <a:pt x="25400" y="546100"/>
                </a:lnTo>
                <a:lnTo>
                  <a:pt x="38100" y="520700"/>
                </a:lnTo>
                <a:lnTo>
                  <a:pt x="508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57200"/>
                </a:lnTo>
                <a:lnTo>
                  <a:pt x="114300" y="444500"/>
                </a:lnTo>
                <a:lnTo>
                  <a:pt x="139700" y="431800"/>
                </a:lnTo>
                <a:lnTo>
                  <a:pt x="152400" y="419100"/>
                </a:lnTo>
                <a:lnTo>
                  <a:pt x="165100" y="419100"/>
                </a:lnTo>
                <a:lnTo>
                  <a:pt x="177800" y="406400"/>
                </a:lnTo>
                <a:lnTo>
                  <a:pt x="520700" y="2794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54000"/>
                </a:lnTo>
                <a:lnTo>
                  <a:pt x="571500" y="241300"/>
                </a:lnTo>
                <a:lnTo>
                  <a:pt x="584200" y="228600"/>
                </a:lnTo>
                <a:lnTo>
                  <a:pt x="584200" y="203200"/>
                </a:lnTo>
                <a:lnTo>
                  <a:pt x="596900" y="190500"/>
                </a:lnTo>
                <a:lnTo>
                  <a:pt x="596900" y="177800"/>
                </a:lnTo>
                <a:lnTo>
                  <a:pt x="596900" y="152400"/>
                </a:lnTo>
                <a:lnTo>
                  <a:pt x="5842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5080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419100" y="127000"/>
                </a:lnTo>
                <a:lnTo>
                  <a:pt x="406400" y="127000"/>
                </a:lnTo>
                <a:lnTo>
                  <a:pt x="393700" y="127000"/>
                </a:lnTo>
                <a:lnTo>
                  <a:pt x="368300" y="127000"/>
                </a:lnTo>
                <a:lnTo>
                  <a:pt x="355600" y="139700"/>
                </a:lnTo>
                <a:lnTo>
                  <a:pt x="342900" y="139700"/>
                </a:lnTo>
                <a:lnTo>
                  <a:pt x="330200" y="139700"/>
                </a:lnTo>
                <a:lnTo>
                  <a:pt x="317500" y="152400"/>
                </a:lnTo>
                <a:lnTo>
                  <a:pt x="304800" y="152400"/>
                </a:lnTo>
                <a:lnTo>
                  <a:pt x="292100" y="165100"/>
                </a:lnTo>
                <a:lnTo>
                  <a:pt x="279400" y="165100"/>
                </a:lnTo>
                <a:lnTo>
                  <a:pt x="266700" y="177800"/>
                </a:lnTo>
                <a:lnTo>
                  <a:pt x="254000" y="1778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52400"/>
                </a:lnTo>
                <a:lnTo>
                  <a:pt x="203200" y="139700"/>
                </a:lnTo>
                <a:lnTo>
                  <a:pt x="203200" y="127000"/>
                </a:lnTo>
                <a:lnTo>
                  <a:pt x="203200" y="114300"/>
                </a:lnTo>
                <a:lnTo>
                  <a:pt x="203200" y="101600"/>
                </a:lnTo>
                <a:lnTo>
                  <a:pt x="203200" y="88900"/>
                </a:lnTo>
                <a:lnTo>
                  <a:pt x="215900" y="76200"/>
                </a:lnTo>
                <a:lnTo>
                  <a:pt x="228600" y="63500"/>
                </a:lnTo>
                <a:lnTo>
                  <a:pt x="241300" y="63500"/>
                </a:lnTo>
                <a:lnTo>
                  <a:pt x="254000" y="50800"/>
                </a:lnTo>
                <a:lnTo>
                  <a:pt x="266700" y="50800"/>
                </a:lnTo>
                <a:lnTo>
                  <a:pt x="279400" y="38100"/>
                </a:lnTo>
                <a:lnTo>
                  <a:pt x="292100" y="38100"/>
                </a:lnTo>
                <a:lnTo>
                  <a:pt x="304800" y="38100"/>
                </a:lnTo>
                <a:lnTo>
                  <a:pt x="317500" y="25400"/>
                </a:lnTo>
                <a:lnTo>
                  <a:pt x="342900" y="25400"/>
                </a:lnTo>
                <a:lnTo>
                  <a:pt x="355600" y="25400"/>
                </a:lnTo>
                <a:lnTo>
                  <a:pt x="368300" y="12700"/>
                </a:lnTo>
                <a:lnTo>
                  <a:pt x="393700" y="12700"/>
                </a:lnTo>
                <a:lnTo>
                  <a:pt x="406400" y="12700"/>
                </a:lnTo>
                <a:lnTo>
                  <a:pt x="419100" y="12700"/>
                </a:lnTo>
                <a:lnTo>
                  <a:pt x="444500" y="12700"/>
                </a:lnTo>
                <a:lnTo>
                  <a:pt x="469900" y="0"/>
                </a:lnTo>
                <a:lnTo>
                  <a:pt x="482600" y="0"/>
                </a:lnTo>
                <a:lnTo>
                  <a:pt x="508000" y="0"/>
                </a:lnTo>
                <a:lnTo>
                  <a:pt x="5207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73100" y="76200"/>
                </a:lnTo>
                <a:lnTo>
                  <a:pt x="685800" y="88900"/>
                </a:lnTo>
                <a:lnTo>
                  <a:pt x="698500" y="101600"/>
                </a:lnTo>
                <a:lnTo>
                  <a:pt x="698500" y="114300"/>
                </a:lnTo>
                <a:lnTo>
                  <a:pt x="711200" y="139700"/>
                </a:lnTo>
                <a:lnTo>
                  <a:pt x="711200" y="152400"/>
                </a:lnTo>
                <a:lnTo>
                  <a:pt x="711200" y="165100"/>
                </a:lnTo>
                <a:lnTo>
                  <a:pt x="711200" y="177800"/>
                </a:lnTo>
                <a:lnTo>
                  <a:pt x="711200" y="203200"/>
                </a:lnTo>
                <a:lnTo>
                  <a:pt x="711200" y="215900"/>
                </a:lnTo>
                <a:lnTo>
                  <a:pt x="698500" y="228600"/>
                </a:lnTo>
                <a:lnTo>
                  <a:pt x="698500" y="241300"/>
                </a:lnTo>
                <a:lnTo>
                  <a:pt x="685800" y="254000"/>
                </a:lnTo>
                <a:lnTo>
                  <a:pt x="673100" y="279400"/>
                </a:lnTo>
                <a:lnTo>
                  <a:pt x="673100" y="292100"/>
                </a:lnTo>
                <a:lnTo>
                  <a:pt x="660400" y="304800"/>
                </a:lnTo>
                <a:lnTo>
                  <a:pt x="647700" y="317500"/>
                </a:lnTo>
                <a:lnTo>
                  <a:pt x="635000" y="330200"/>
                </a:lnTo>
                <a:lnTo>
                  <a:pt x="622300" y="342900"/>
                </a:lnTo>
                <a:lnTo>
                  <a:pt x="609600" y="3556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46100" y="381000"/>
                </a:lnTo>
                <a:lnTo>
                  <a:pt x="546100" y="393700"/>
                </a:lnTo>
                <a:lnTo>
                  <a:pt x="203200" y="520700"/>
                </a:lnTo>
                <a:lnTo>
                  <a:pt x="177800" y="533400"/>
                </a:lnTo>
                <a:lnTo>
                  <a:pt x="165100" y="5461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397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304800" y="685800"/>
                </a:lnTo>
                <a:lnTo>
                  <a:pt x="3175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93700" y="673100"/>
                </a:lnTo>
                <a:lnTo>
                  <a:pt x="406400" y="660400"/>
                </a:lnTo>
                <a:lnTo>
                  <a:pt x="419100" y="660400"/>
                </a:lnTo>
                <a:lnTo>
                  <a:pt x="444500" y="660400"/>
                </a:lnTo>
                <a:lnTo>
                  <a:pt x="457200" y="647700"/>
                </a:lnTo>
                <a:lnTo>
                  <a:pt x="469900" y="647700"/>
                </a:lnTo>
                <a:lnTo>
                  <a:pt x="482600" y="635000"/>
                </a:lnTo>
                <a:lnTo>
                  <a:pt x="508000" y="635000"/>
                </a:lnTo>
                <a:lnTo>
                  <a:pt x="520700" y="635000"/>
                </a:lnTo>
                <a:lnTo>
                  <a:pt x="546100" y="635000"/>
                </a:lnTo>
                <a:lnTo>
                  <a:pt x="558800" y="635000"/>
                </a:lnTo>
                <a:lnTo>
                  <a:pt x="571500" y="647700"/>
                </a:lnTo>
                <a:lnTo>
                  <a:pt x="571500" y="660400"/>
                </a:lnTo>
                <a:lnTo>
                  <a:pt x="584200" y="673100"/>
                </a:lnTo>
                <a:lnTo>
                  <a:pt x="584200" y="685800"/>
                </a:lnTo>
                <a:lnTo>
                  <a:pt x="584200" y="698500"/>
                </a:lnTo>
                <a:lnTo>
                  <a:pt x="571500" y="711200"/>
                </a:lnTo>
                <a:lnTo>
                  <a:pt x="571500" y="723900"/>
                </a:lnTo>
                <a:lnTo>
                  <a:pt x="558800" y="736600"/>
                </a:lnTo>
                <a:lnTo>
                  <a:pt x="546100" y="736600"/>
                </a:lnTo>
                <a:lnTo>
                  <a:pt x="520700" y="749300"/>
                </a:lnTo>
                <a:lnTo>
                  <a:pt x="508000" y="749300"/>
                </a:lnTo>
                <a:lnTo>
                  <a:pt x="508000" y="762000"/>
                </a:lnTo>
                <a:lnTo>
                  <a:pt x="495300" y="762000"/>
                </a:lnTo>
                <a:lnTo>
                  <a:pt x="482600" y="762000"/>
                </a:lnTo>
                <a:lnTo>
                  <a:pt x="457200" y="762000"/>
                </a:lnTo>
                <a:lnTo>
                  <a:pt x="431800" y="7747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55" name="Freeform 33755"/>
          <p:cNvSpPr/>
          <p:nvPr/>
        </p:nvSpPr>
        <p:spPr>
          <a:xfrm rot="0" flipH="0" flipV="0">
            <a:off x="19715988" y="18776189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69900" y="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56" name="Picture 33756"/>
          <p:cNvPicPr>
            <a:picLocks noChangeAspect="0" noChangeArrowheads="1"/>
          </p:cNvPicPr>
          <p:nvPr/>
        </p:nvPicPr>
        <p:blipFill>
          <a:blip r:embed="rId337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793204" y="18732500"/>
            <a:ext cx="209295" cy="152400"/>
          </a:xfrm>
          <a:prstGeom prst="rect">
            <a:avLst/>
          </a:prstGeom>
          <a:noFill/>
          <a:extLst/>
        </p:spPr>
      </p:pic>
      <p:sp>
        <p:nvSpPr>
          <p:cNvPr id="33757" name="Freeform 33757"/>
          <p:cNvSpPr/>
          <p:nvPr/>
        </p:nvSpPr>
        <p:spPr>
          <a:xfrm rot="0" flipH="0" flipV="0">
            <a:off x="19982688" y="187761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7112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39800"/>
                </a:lnTo>
                <a:lnTo>
                  <a:pt x="5715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58" name="Freeform 33758"/>
          <p:cNvSpPr/>
          <p:nvPr/>
        </p:nvSpPr>
        <p:spPr>
          <a:xfrm rot="0" flipH="0" flipV="0">
            <a:off x="20081748" y="18776188"/>
            <a:ext cx="88391" cy="96011"/>
          </a:xfrm>
          <a:custGeom>
            <a:pathLst>
              <a:path w="736600" h="800100">
                <a:moveTo>
                  <a:pt x="152400" y="457200"/>
                </a:move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95300" y="685800"/>
                </a:lnTo>
                <a:lnTo>
                  <a:pt x="508000" y="685800"/>
                </a:lnTo>
                <a:lnTo>
                  <a:pt x="520700" y="698500"/>
                </a:lnTo>
                <a:lnTo>
                  <a:pt x="533400" y="698500"/>
                </a:lnTo>
                <a:lnTo>
                  <a:pt x="546100" y="711200"/>
                </a:lnTo>
                <a:lnTo>
                  <a:pt x="546100" y="7239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723900" y="88900"/>
                </a:lnTo>
                <a:lnTo>
                  <a:pt x="723900" y="101600"/>
                </a:lnTo>
                <a:lnTo>
                  <a:pt x="711200" y="114300"/>
                </a:lnTo>
                <a:lnTo>
                  <a:pt x="698500" y="114300"/>
                </a:lnTo>
                <a:lnTo>
                  <a:pt x="6731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90500" y="342900"/>
                </a:lnTo>
                <a:lnTo>
                  <a:pt x="469900" y="342900"/>
                </a:lnTo>
                <a:lnTo>
                  <a:pt x="482600" y="342900"/>
                </a:lnTo>
                <a:lnTo>
                  <a:pt x="495300" y="355600"/>
                </a:lnTo>
                <a:lnTo>
                  <a:pt x="508000" y="355600"/>
                </a:lnTo>
                <a:lnTo>
                  <a:pt x="520700" y="368300"/>
                </a:lnTo>
                <a:lnTo>
                  <a:pt x="520700" y="381000"/>
                </a:lnTo>
                <a:lnTo>
                  <a:pt x="520700" y="406400"/>
                </a:lnTo>
                <a:lnTo>
                  <a:pt x="520700" y="419100"/>
                </a:lnTo>
                <a:lnTo>
                  <a:pt x="520700" y="431800"/>
                </a:lnTo>
                <a:lnTo>
                  <a:pt x="508000" y="444500"/>
                </a:lnTo>
                <a:lnTo>
                  <a:pt x="495300" y="457200"/>
                </a:lnTo>
                <a:lnTo>
                  <a:pt x="482600" y="457200"/>
                </a:lnTo>
                <a:lnTo>
                  <a:pt x="457200" y="457200"/>
                </a:lnTo>
                <a:lnTo>
                  <a:pt x="152400" y="457200"/>
                </a:lnTo>
                <a:close/>
                <a:moveTo>
                  <a:pt x="1524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59" name="Freeform 33759"/>
          <p:cNvSpPr/>
          <p:nvPr/>
        </p:nvSpPr>
        <p:spPr>
          <a:xfrm rot="0" flipH="0" flipV="0">
            <a:off x="20243292" y="18776189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800100" y="12700"/>
                </a:lnTo>
                <a:lnTo>
                  <a:pt x="812800" y="1270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60" name="Picture 33760"/>
          <p:cNvPicPr>
            <a:picLocks noChangeAspect="0" noChangeArrowheads="1"/>
          </p:cNvPicPr>
          <p:nvPr/>
        </p:nvPicPr>
        <p:blipFill>
          <a:blip r:embed="rId337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335747" y="18722340"/>
            <a:ext cx="71121" cy="162560"/>
          </a:xfrm>
          <a:prstGeom prst="rect">
            <a:avLst/>
          </a:prstGeom>
          <a:noFill/>
          <a:extLst/>
        </p:spPr>
      </p:pic>
      <p:sp>
        <p:nvSpPr>
          <p:cNvPr id="33761" name="Freeform 33761"/>
          <p:cNvSpPr/>
          <p:nvPr/>
        </p:nvSpPr>
        <p:spPr>
          <a:xfrm rot="0" flipH="0" flipV="0">
            <a:off x="20386547" y="187761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62" name="Freeform 33762"/>
          <p:cNvSpPr/>
          <p:nvPr/>
        </p:nvSpPr>
        <p:spPr>
          <a:xfrm rot="0" flipH="0" flipV="0">
            <a:off x="20458176" y="187761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63" name="Picture 33763"/>
          <p:cNvPicPr>
            <a:picLocks noChangeAspect="0" noChangeArrowheads="1"/>
          </p:cNvPicPr>
          <p:nvPr/>
        </p:nvPicPr>
        <p:blipFill>
          <a:blip r:embed="rId337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70443" y="187634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764" name="Freeform 33764"/>
          <p:cNvSpPr/>
          <p:nvPr/>
        </p:nvSpPr>
        <p:spPr>
          <a:xfrm rot="0" flipH="0" flipV="0">
            <a:off x="20743164" y="18776188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65" name="Picture 33765"/>
          <p:cNvPicPr>
            <a:picLocks noChangeAspect="0" noChangeArrowheads="1"/>
          </p:cNvPicPr>
          <p:nvPr/>
        </p:nvPicPr>
        <p:blipFill>
          <a:blip r:embed="rId337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853906" y="187634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766" name="Freeform 33766"/>
          <p:cNvSpPr/>
          <p:nvPr/>
        </p:nvSpPr>
        <p:spPr>
          <a:xfrm rot="0" flipH="0" flipV="0">
            <a:off x="12278867" y="19004789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493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14300" y="7239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889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175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429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203200" y="584200"/>
                </a:lnTo>
                <a:lnTo>
                  <a:pt x="190500" y="609600"/>
                </a:lnTo>
                <a:lnTo>
                  <a:pt x="203200" y="6223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50800"/>
                </a:lnTo>
                <a:lnTo>
                  <a:pt x="8128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12700" y="1104900"/>
                </a:lnTo>
                <a:lnTo>
                  <a:pt x="0" y="10795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67" name="Freeform 33767"/>
          <p:cNvSpPr/>
          <p:nvPr/>
        </p:nvSpPr>
        <p:spPr>
          <a:xfrm rot="0" flipH="0" flipV="0">
            <a:off x="12373355" y="19004789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68" name="Picture 33768"/>
          <p:cNvPicPr>
            <a:picLocks noChangeAspect="0" noChangeArrowheads="1"/>
          </p:cNvPicPr>
          <p:nvPr/>
        </p:nvPicPr>
        <p:blipFill>
          <a:blip r:embed="rId337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471907" y="18961100"/>
            <a:ext cx="189992" cy="152400"/>
          </a:xfrm>
          <a:prstGeom prst="rect">
            <a:avLst/>
          </a:prstGeom>
          <a:noFill/>
          <a:extLst/>
        </p:spPr>
      </p:pic>
      <p:sp>
        <p:nvSpPr>
          <p:cNvPr id="33769" name="Freeform 33769"/>
          <p:cNvSpPr/>
          <p:nvPr/>
        </p:nvSpPr>
        <p:spPr>
          <a:xfrm rot="0" flipH="0" flipV="0">
            <a:off x="12662916" y="190047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58800" y="7366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70" name="Picture 33770"/>
          <p:cNvPicPr>
            <a:picLocks noChangeAspect="0" noChangeArrowheads="1"/>
          </p:cNvPicPr>
          <p:nvPr/>
        </p:nvPicPr>
        <p:blipFill>
          <a:blip r:embed="rId337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819379" y="18950940"/>
            <a:ext cx="104648" cy="162560"/>
          </a:xfrm>
          <a:prstGeom prst="rect">
            <a:avLst/>
          </a:prstGeom>
          <a:noFill/>
          <a:extLst/>
        </p:spPr>
      </p:pic>
      <p:sp>
        <p:nvSpPr>
          <p:cNvPr id="33771" name="Freeform 33771"/>
          <p:cNvSpPr/>
          <p:nvPr/>
        </p:nvSpPr>
        <p:spPr>
          <a:xfrm rot="0" flipH="0" flipV="0">
            <a:off x="12920471" y="190047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72" name="Freeform 33772"/>
          <p:cNvSpPr/>
          <p:nvPr/>
        </p:nvSpPr>
        <p:spPr>
          <a:xfrm rot="0" flipH="0" flipV="0">
            <a:off x="13005815" y="190047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73" name="Picture 33773"/>
          <p:cNvPicPr>
            <a:picLocks noChangeAspect="0" noChangeArrowheads="1"/>
          </p:cNvPicPr>
          <p:nvPr/>
        </p:nvPicPr>
        <p:blipFill>
          <a:blip r:embed="rId337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089128" y="189920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774" name="Freeform 33774"/>
          <p:cNvSpPr/>
          <p:nvPr/>
        </p:nvSpPr>
        <p:spPr>
          <a:xfrm rot="0" flipH="0" flipV="0">
            <a:off x="13185648" y="190047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75" name="Picture 33775"/>
          <p:cNvPicPr>
            <a:picLocks noChangeAspect="0" noChangeArrowheads="1"/>
          </p:cNvPicPr>
          <p:nvPr/>
        </p:nvPicPr>
        <p:blipFill>
          <a:blip r:embed="rId337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268959" y="189920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776" name="Freeform 33776"/>
          <p:cNvSpPr/>
          <p:nvPr/>
        </p:nvSpPr>
        <p:spPr>
          <a:xfrm rot="0" flipH="0" flipV="0">
            <a:off x="13380720" y="190047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77" name="Freeform 33777"/>
          <p:cNvSpPr/>
          <p:nvPr/>
        </p:nvSpPr>
        <p:spPr>
          <a:xfrm rot="0" flipH="0" flipV="0">
            <a:off x="13470635" y="190047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78" name="Picture 33778"/>
          <p:cNvPicPr>
            <a:picLocks noChangeAspect="0" noChangeArrowheads="1"/>
          </p:cNvPicPr>
          <p:nvPr/>
        </p:nvPicPr>
        <p:blipFill>
          <a:blip r:embed="rId337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549376" y="18992089"/>
            <a:ext cx="116839" cy="121411"/>
          </a:xfrm>
          <a:prstGeom prst="rect">
            <a:avLst/>
          </a:prstGeom>
          <a:noFill/>
          <a:extLst/>
        </p:spPr>
      </p:pic>
      <p:pic>
        <p:nvPicPr>
          <p:cNvPr id="33779" name="Picture 33779"/>
          <p:cNvPicPr>
            <a:picLocks noChangeAspect="0" noChangeArrowheads="1"/>
          </p:cNvPicPr>
          <p:nvPr/>
        </p:nvPicPr>
        <p:blipFill>
          <a:blip r:embed="rId337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04823" y="18992089"/>
            <a:ext cx="201676" cy="162560"/>
          </a:xfrm>
          <a:prstGeom prst="rect">
            <a:avLst/>
          </a:prstGeom>
          <a:noFill/>
          <a:extLst/>
        </p:spPr>
      </p:pic>
      <p:pic>
        <p:nvPicPr>
          <p:cNvPr id="33780" name="Picture 33780"/>
          <p:cNvPicPr>
            <a:picLocks noChangeAspect="0" noChangeArrowheads="1"/>
          </p:cNvPicPr>
          <p:nvPr/>
        </p:nvPicPr>
        <p:blipFill>
          <a:blip r:embed="rId337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901421" y="18950940"/>
            <a:ext cx="144778" cy="162560"/>
          </a:xfrm>
          <a:prstGeom prst="rect">
            <a:avLst/>
          </a:prstGeom>
          <a:noFill/>
          <a:extLst/>
        </p:spPr>
      </p:pic>
      <p:sp>
        <p:nvSpPr>
          <p:cNvPr id="33781" name="Freeform 33781"/>
          <p:cNvSpPr/>
          <p:nvPr/>
        </p:nvSpPr>
        <p:spPr>
          <a:xfrm rot="0" flipH="0" flipV="0">
            <a:off x="14032992" y="19004789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6985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1905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82" name="Freeform 33782"/>
          <p:cNvSpPr/>
          <p:nvPr/>
        </p:nvSpPr>
        <p:spPr>
          <a:xfrm rot="0" flipH="0" flipV="0">
            <a:off x="14151863" y="19079464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50800"/>
                </a:lnTo>
                <a:lnTo>
                  <a:pt x="12700" y="25400"/>
                </a:lnTo>
                <a:lnTo>
                  <a:pt x="25400" y="127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88900" y="12700"/>
                </a:lnTo>
                <a:lnTo>
                  <a:pt x="101600" y="12700"/>
                </a:lnTo>
                <a:lnTo>
                  <a:pt x="114300" y="25400"/>
                </a:lnTo>
                <a:lnTo>
                  <a:pt x="1143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016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778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38100" y="177800"/>
                </a:lnTo>
                <a:lnTo>
                  <a:pt x="12700" y="165100"/>
                </a:lnTo>
                <a:lnTo>
                  <a:pt x="0" y="152400"/>
                </a:lnTo>
                <a:lnTo>
                  <a:pt x="0" y="1397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83" name="Picture 33783"/>
          <p:cNvPicPr>
            <a:picLocks noChangeAspect="0" noChangeArrowheads="1"/>
          </p:cNvPicPr>
          <p:nvPr/>
        </p:nvPicPr>
        <p:blipFill>
          <a:blip r:embed="rId337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47369" y="18950940"/>
            <a:ext cx="205230" cy="162560"/>
          </a:xfrm>
          <a:prstGeom prst="rect">
            <a:avLst/>
          </a:prstGeom>
          <a:noFill/>
          <a:extLst/>
        </p:spPr>
      </p:pic>
      <p:sp>
        <p:nvSpPr>
          <p:cNvPr id="33784" name="Freeform 33784"/>
          <p:cNvSpPr/>
          <p:nvPr/>
        </p:nvSpPr>
        <p:spPr>
          <a:xfrm rot="0" flipH="0" flipV="0">
            <a:off x="14456664" y="19004788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445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57200" y="558800"/>
                </a:lnTo>
                <a:lnTo>
                  <a:pt x="457200" y="533400"/>
                </a:lnTo>
                <a:lnTo>
                  <a:pt x="457200" y="508000"/>
                </a:lnTo>
                <a:lnTo>
                  <a:pt x="444500" y="495300"/>
                </a:lnTo>
                <a:lnTo>
                  <a:pt x="444500" y="4826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207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46100" y="2159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52400"/>
                </a:lnTo>
                <a:lnTo>
                  <a:pt x="533400" y="1397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2921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27000"/>
                </a:lnTo>
                <a:lnTo>
                  <a:pt x="165100" y="114300"/>
                </a:lnTo>
                <a:lnTo>
                  <a:pt x="165100" y="1016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71500" y="127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47700" y="88900"/>
                </a:lnTo>
                <a:lnTo>
                  <a:pt x="647700" y="114300"/>
                </a:lnTo>
                <a:lnTo>
                  <a:pt x="660400" y="127000"/>
                </a:lnTo>
                <a:lnTo>
                  <a:pt x="6604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54000"/>
                </a:lnTo>
                <a:lnTo>
                  <a:pt x="647700" y="266700"/>
                </a:lnTo>
                <a:lnTo>
                  <a:pt x="635000" y="2794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71500" y="4826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33400"/>
                </a:lnTo>
                <a:lnTo>
                  <a:pt x="571500" y="558800"/>
                </a:lnTo>
                <a:lnTo>
                  <a:pt x="571500" y="571500"/>
                </a:lnTo>
                <a:lnTo>
                  <a:pt x="558800" y="584200"/>
                </a:lnTo>
                <a:lnTo>
                  <a:pt x="558800" y="609600"/>
                </a:lnTo>
                <a:lnTo>
                  <a:pt x="546100" y="622300"/>
                </a:lnTo>
                <a:lnTo>
                  <a:pt x="546100" y="6477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69900" y="7493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810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8001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85" name="Freeform 33785"/>
          <p:cNvSpPr/>
          <p:nvPr/>
        </p:nvSpPr>
        <p:spPr>
          <a:xfrm rot="0" flipH="0" flipV="0">
            <a:off x="14534388" y="190047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303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86" name="Freeform 33786"/>
          <p:cNvSpPr/>
          <p:nvPr/>
        </p:nvSpPr>
        <p:spPr>
          <a:xfrm rot="0" flipH="0" flipV="0">
            <a:off x="14628875" y="19004789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87" name="Picture 33787"/>
          <p:cNvPicPr>
            <a:picLocks noChangeAspect="0" noChangeArrowheads="1"/>
          </p:cNvPicPr>
          <p:nvPr/>
        </p:nvPicPr>
        <p:blipFill>
          <a:blip r:embed="rId337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706093" y="18992089"/>
            <a:ext cx="103123" cy="121411"/>
          </a:xfrm>
          <a:prstGeom prst="rect">
            <a:avLst/>
          </a:prstGeom>
          <a:noFill/>
          <a:extLst/>
        </p:spPr>
      </p:pic>
      <p:sp>
        <p:nvSpPr>
          <p:cNvPr id="33788" name="Freeform 33788"/>
          <p:cNvSpPr/>
          <p:nvPr/>
        </p:nvSpPr>
        <p:spPr>
          <a:xfrm rot="0" flipH="0" flipV="0">
            <a:off x="14808707" y="19004789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52500" y="88900"/>
                </a:lnTo>
                <a:lnTo>
                  <a:pt x="9652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77800"/>
                </a:lnTo>
                <a:lnTo>
                  <a:pt x="977900" y="203200"/>
                </a:lnTo>
                <a:lnTo>
                  <a:pt x="9779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36600" y="7874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50900" y="1397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68300" y="7239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89" name="Picture 33789"/>
          <p:cNvPicPr>
            <a:picLocks noChangeAspect="0" noChangeArrowheads="1"/>
          </p:cNvPicPr>
          <p:nvPr/>
        </p:nvPicPr>
        <p:blipFill>
          <a:blip r:embed="rId337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919452" y="189920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790" name="Freeform 33790"/>
          <p:cNvSpPr/>
          <p:nvPr/>
        </p:nvSpPr>
        <p:spPr>
          <a:xfrm rot="0" flipH="0" flipV="0">
            <a:off x="15032735" y="19004789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91" name="Freeform 33791"/>
          <p:cNvSpPr/>
          <p:nvPr/>
        </p:nvSpPr>
        <p:spPr>
          <a:xfrm rot="0" flipH="0" flipV="0">
            <a:off x="15156180" y="190047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92" name="Picture 33792"/>
          <p:cNvPicPr>
            <a:picLocks noChangeAspect="0" noChangeArrowheads="1"/>
          </p:cNvPicPr>
          <p:nvPr/>
        </p:nvPicPr>
        <p:blipFill>
          <a:blip r:embed="rId337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311119" y="189920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793" name="Freeform 33793"/>
          <p:cNvSpPr/>
          <p:nvPr/>
        </p:nvSpPr>
        <p:spPr>
          <a:xfrm rot="0" flipH="0" flipV="0">
            <a:off x="15412212" y="19004788"/>
            <a:ext cx="83819" cy="96011"/>
          </a:xfrm>
          <a:custGeom>
            <a:pathLst>
              <a:path w="698500" h="800100">
                <a:moveTo>
                  <a:pt x="393700" y="774700"/>
                </a:moveTo>
                <a:lnTo>
                  <a:pt x="368300" y="7747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787400"/>
                </a:lnTo>
                <a:lnTo>
                  <a:pt x="292100" y="787400"/>
                </a:lnTo>
                <a:lnTo>
                  <a:pt x="2667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8001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49300"/>
                </a:lnTo>
                <a:lnTo>
                  <a:pt x="254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25400" y="533400"/>
                </a:lnTo>
                <a:lnTo>
                  <a:pt x="25400" y="520700"/>
                </a:lnTo>
                <a:lnTo>
                  <a:pt x="381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44500"/>
                </a:lnTo>
                <a:lnTo>
                  <a:pt x="114300" y="444500"/>
                </a:lnTo>
                <a:lnTo>
                  <a:pt x="127000" y="431800"/>
                </a:lnTo>
                <a:lnTo>
                  <a:pt x="139700" y="419100"/>
                </a:lnTo>
                <a:lnTo>
                  <a:pt x="152400" y="419100"/>
                </a:lnTo>
                <a:lnTo>
                  <a:pt x="165100" y="406400"/>
                </a:lnTo>
                <a:lnTo>
                  <a:pt x="508000" y="2794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41300"/>
                </a:lnTo>
                <a:lnTo>
                  <a:pt x="571500" y="228600"/>
                </a:lnTo>
                <a:lnTo>
                  <a:pt x="571500" y="215900"/>
                </a:lnTo>
                <a:lnTo>
                  <a:pt x="584200" y="203200"/>
                </a:lnTo>
                <a:lnTo>
                  <a:pt x="584200" y="190500"/>
                </a:lnTo>
                <a:lnTo>
                  <a:pt x="584200" y="177800"/>
                </a:lnTo>
                <a:lnTo>
                  <a:pt x="584200" y="1524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27000"/>
                </a:lnTo>
                <a:lnTo>
                  <a:pt x="546100" y="1143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31800" y="114300"/>
                </a:lnTo>
                <a:lnTo>
                  <a:pt x="419100" y="114300"/>
                </a:lnTo>
                <a:lnTo>
                  <a:pt x="393700" y="127000"/>
                </a:lnTo>
                <a:lnTo>
                  <a:pt x="381000" y="127000"/>
                </a:lnTo>
                <a:lnTo>
                  <a:pt x="368300" y="127000"/>
                </a:lnTo>
                <a:lnTo>
                  <a:pt x="342900" y="139700"/>
                </a:lnTo>
                <a:lnTo>
                  <a:pt x="330200" y="139700"/>
                </a:lnTo>
                <a:lnTo>
                  <a:pt x="317500" y="139700"/>
                </a:lnTo>
                <a:lnTo>
                  <a:pt x="304800" y="152400"/>
                </a:lnTo>
                <a:lnTo>
                  <a:pt x="292100" y="152400"/>
                </a:lnTo>
                <a:lnTo>
                  <a:pt x="279400" y="165100"/>
                </a:lnTo>
                <a:lnTo>
                  <a:pt x="254000" y="1651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52400"/>
                </a:lnTo>
                <a:lnTo>
                  <a:pt x="1905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190500" y="101600"/>
                </a:lnTo>
                <a:lnTo>
                  <a:pt x="203200" y="76200"/>
                </a:lnTo>
                <a:lnTo>
                  <a:pt x="215900" y="76200"/>
                </a:lnTo>
                <a:lnTo>
                  <a:pt x="215900" y="63500"/>
                </a:lnTo>
                <a:lnTo>
                  <a:pt x="228600" y="63500"/>
                </a:lnTo>
                <a:lnTo>
                  <a:pt x="241300" y="50800"/>
                </a:lnTo>
                <a:lnTo>
                  <a:pt x="254000" y="50800"/>
                </a:lnTo>
                <a:lnTo>
                  <a:pt x="266700" y="381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317500" y="25400"/>
                </a:lnTo>
                <a:lnTo>
                  <a:pt x="330200" y="254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19100" y="12700"/>
                </a:lnTo>
                <a:lnTo>
                  <a:pt x="431800" y="0"/>
                </a:lnTo>
                <a:lnTo>
                  <a:pt x="457200" y="0"/>
                </a:lnTo>
                <a:lnTo>
                  <a:pt x="4699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254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73100" y="63500"/>
                </a:lnTo>
                <a:lnTo>
                  <a:pt x="685800" y="88900"/>
                </a:lnTo>
                <a:lnTo>
                  <a:pt x="685800" y="101600"/>
                </a:lnTo>
                <a:lnTo>
                  <a:pt x="698500" y="114300"/>
                </a:lnTo>
                <a:lnTo>
                  <a:pt x="698500" y="1397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698500" y="177800"/>
                </a:lnTo>
                <a:lnTo>
                  <a:pt x="698500" y="190500"/>
                </a:lnTo>
                <a:lnTo>
                  <a:pt x="698500" y="215900"/>
                </a:lnTo>
                <a:lnTo>
                  <a:pt x="685800" y="228600"/>
                </a:lnTo>
                <a:lnTo>
                  <a:pt x="685800" y="241300"/>
                </a:lnTo>
                <a:lnTo>
                  <a:pt x="673100" y="254000"/>
                </a:lnTo>
                <a:lnTo>
                  <a:pt x="673100" y="266700"/>
                </a:lnTo>
                <a:lnTo>
                  <a:pt x="660400" y="292100"/>
                </a:lnTo>
                <a:lnTo>
                  <a:pt x="647700" y="3048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81000"/>
                </a:lnTo>
                <a:lnTo>
                  <a:pt x="533400" y="381000"/>
                </a:lnTo>
                <a:lnTo>
                  <a:pt x="190500" y="520700"/>
                </a:lnTo>
                <a:lnTo>
                  <a:pt x="165100" y="533400"/>
                </a:lnTo>
                <a:lnTo>
                  <a:pt x="152400" y="533400"/>
                </a:lnTo>
                <a:lnTo>
                  <a:pt x="139700" y="546100"/>
                </a:lnTo>
                <a:lnTo>
                  <a:pt x="139700" y="5588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14300" y="660400"/>
                </a:lnTo>
                <a:lnTo>
                  <a:pt x="127000" y="6731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73100"/>
                </a:lnTo>
                <a:lnTo>
                  <a:pt x="304800" y="6731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19100" y="660400"/>
                </a:lnTo>
                <a:lnTo>
                  <a:pt x="431800" y="647700"/>
                </a:lnTo>
                <a:lnTo>
                  <a:pt x="444500" y="647700"/>
                </a:lnTo>
                <a:lnTo>
                  <a:pt x="457200" y="647700"/>
                </a:lnTo>
                <a:lnTo>
                  <a:pt x="482600" y="635000"/>
                </a:lnTo>
                <a:lnTo>
                  <a:pt x="495300" y="635000"/>
                </a:lnTo>
                <a:lnTo>
                  <a:pt x="508000" y="622300"/>
                </a:lnTo>
                <a:lnTo>
                  <a:pt x="520700" y="622300"/>
                </a:lnTo>
                <a:lnTo>
                  <a:pt x="533400" y="635000"/>
                </a:lnTo>
                <a:lnTo>
                  <a:pt x="546100" y="635000"/>
                </a:lnTo>
                <a:lnTo>
                  <a:pt x="558800" y="647700"/>
                </a:lnTo>
                <a:lnTo>
                  <a:pt x="571500" y="660400"/>
                </a:lnTo>
                <a:lnTo>
                  <a:pt x="571500" y="673100"/>
                </a:lnTo>
                <a:lnTo>
                  <a:pt x="5715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36600"/>
                </a:lnTo>
                <a:lnTo>
                  <a:pt x="533400" y="736600"/>
                </a:lnTo>
                <a:lnTo>
                  <a:pt x="508000" y="749300"/>
                </a:lnTo>
                <a:lnTo>
                  <a:pt x="495300" y="749300"/>
                </a:lnTo>
                <a:lnTo>
                  <a:pt x="482600" y="762000"/>
                </a:lnTo>
                <a:lnTo>
                  <a:pt x="469900" y="762000"/>
                </a:lnTo>
                <a:lnTo>
                  <a:pt x="444500" y="762000"/>
                </a:lnTo>
                <a:lnTo>
                  <a:pt x="431800" y="7747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94" name="Freeform 33794"/>
          <p:cNvSpPr/>
          <p:nvPr/>
        </p:nvSpPr>
        <p:spPr>
          <a:xfrm rot="0" flipH="0" flipV="0">
            <a:off x="15497555" y="19004789"/>
            <a:ext cx="92963" cy="96011"/>
          </a:xfrm>
          <a:custGeom>
            <a:pathLst>
              <a:path w="774700" h="800100">
                <a:moveTo>
                  <a:pt x="723900" y="0"/>
                </a:move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207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723900" y="0"/>
                </a:lnTo>
                <a:close/>
                <a:moveTo>
                  <a:pt x="7239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95" name="Picture 33795"/>
          <p:cNvPicPr>
            <a:picLocks noChangeAspect="0" noChangeArrowheads="1"/>
          </p:cNvPicPr>
          <p:nvPr/>
        </p:nvPicPr>
        <p:blipFill>
          <a:blip r:embed="rId337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576295" y="18961100"/>
            <a:ext cx="209804" cy="152400"/>
          </a:xfrm>
          <a:prstGeom prst="rect">
            <a:avLst/>
          </a:prstGeom>
          <a:noFill/>
          <a:extLst/>
        </p:spPr>
      </p:pic>
      <p:sp>
        <p:nvSpPr>
          <p:cNvPr id="33796" name="Freeform 33796"/>
          <p:cNvSpPr/>
          <p:nvPr/>
        </p:nvSpPr>
        <p:spPr>
          <a:xfrm rot="0" flipH="0" flipV="0">
            <a:off x="15764255" y="19004789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65100" y="774700"/>
                </a:lnTo>
                <a:lnTo>
                  <a:pt x="152400" y="762000"/>
                </a:lnTo>
                <a:lnTo>
                  <a:pt x="139700" y="7493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14300" y="7239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889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175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203200" y="584200"/>
                </a:lnTo>
                <a:lnTo>
                  <a:pt x="190500" y="609600"/>
                </a:lnTo>
                <a:lnTo>
                  <a:pt x="203200" y="6223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12700"/>
                </a:lnTo>
                <a:lnTo>
                  <a:pt x="800100" y="25400"/>
                </a:lnTo>
                <a:lnTo>
                  <a:pt x="812800" y="38100"/>
                </a:lnTo>
                <a:lnTo>
                  <a:pt x="812800" y="50800"/>
                </a:lnTo>
                <a:lnTo>
                  <a:pt x="8128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12700" y="1104900"/>
                </a:lnTo>
                <a:lnTo>
                  <a:pt x="0" y="1079500"/>
                </a:lnTo>
                <a:lnTo>
                  <a:pt x="12700" y="1066800"/>
                </a:lnTo>
                <a:lnTo>
                  <a:pt x="12700" y="10541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797" name="Picture 33797"/>
          <p:cNvPicPr>
            <a:picLocks noChangeAspect="0" noChangeArrowheads="1"/>
          </p:cNvPicPr>
          <p:nvPr/>
        </p:nvPicPr>
        <p:blipFill>
          <a:blip r:embed="rId337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928340" y="18961100"/>
            <a:ext cx="175259" cy="193547"/>
          </a:xfrm>
          <a:prstGeom prst="rect">
            <a:avLst/>
          </a:prstGeom>
          <a:noFill/>
          <a:extLst/>
        </p:spPr>
      </p:pic>
      <p:sp>
        <p:nvSpPr>
          <p:cNvPr id="33798" name="Freeform 33798"/>
          <p:cNvSpPr/>
          <p:nvPr/>
        </p:nvSpPr>
        <p:spPr>
          <a:xfrm rot="0" flipH="0" flipV="0">
            <a:off x="16087343" y="190047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799" name="Freeform 33799"/>
          <p:cNvSpPr/>
          <p:nvPr/>
        </p:nvSpPr>
        <p:spPr>
          <a:xfrm rot="0" flipH="0" flipV="0">
            <a:off x="16181832" y="19004789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6985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03200"/>
                </a:lnTo>
                <a:lnTo>
                  <a:pt x="114300" y="190500"/>
                </a:lnTo>
                <a:lnTo>
                  <a:pt x="127000" y="1651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88900"/>
                </a:lnTo>
                <a:lnTo>
                  <a:pt x="1778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00" name="Freeform 33800"/>
          <p:cNvSpPr/>
          <p:nvPr/>
        </p:nvSpPr>
        <p:spPr>
          <a:xfrm rot="0" flipH="0" flipV="0">
            <a:off x="16250412" y="190047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826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01" name="Picture 33801"/>
          <p:cNvPicPr>
            <a:picLocks noChangeAspect="0" noChangeArrowheads="1"/>
          </p:cNvPicPr>
          <p:nvPr/>
        </p:nvPicPr>
        <p:blipFill>
          <a:blip r:embed="rId338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338295" y="18950940"/>
            <a:ext cx="197104" cy="162560"/>
          </a:xfrm>
          <a:prstGeom prst="rect">
            <a:avLst/>
          </a:prstGeom>
          <a:noFill/>
          <a:extLst/>
        </p:spPr>
      </p:pic>
      <p:sp>
        <p:nvSpPr>
          <p:cNvPr id="33802" name="Freeform 33802"/>
          <p:cNvSpPr/>
          <p:nvPr/>
        </p:nvSpPr>
        <p:spPr>
          <a:xfrm rot="0" flipH="0" flipV="0">
            <a:off x="16538448" y="19004789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03" name="Freeform 33803"/>
          <p:cNvSpPr/>
          <p:nvPr/>
        </p:nvSpPr>
        <p:spPr>
          <a:xfrm rot="0" flipH="0" flipV="0">
            <a:off x="16661891" y="190047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04" name="Freeform 33804"/>
          <p:cNvSpPr/>
          <p:nvPr/>
        </p:nvSpPr>
        <p:spPr>
          <a:xfrm rot="0" flipH="0" flipV="0">
            <a:off x="16820388" y="190047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01600" y="736600"/>
                </a:lnTo>
                <a:lnTo>
                  <a:pt x="101600" y="7239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596900"/>
                </a:lnTo>
                <a:lnTo>
                  <a:pt x="635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47700"/>
                </a:lnTo>
                <a:lnTo>
                  <a:pt x="190500" y="6604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826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05" name="Freeform 33805"/>
          <p:cNvSpPr/>
          <p:nvPr/>
        </p:nvSpPr>
        <p:spPr>
          <a:xfrm rot="0" flipH="0" flipV="0">
            <a:off x="16989552" y="19004788"/>
            <a:ext cx="121919" cy="96011"/>
          </a:xfrm>
          <a:custGeom>
            <a:pathLst>
              <a:path w="1016000" h="800100">
                <a:moveTo>
                  <a:pt x="571500" y="406400"/>
                </a:move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68300" y="723900"/>
                </a:lnTo>
                <a:lnTo>
                  <a:pt x="444500" y="4318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2700" y="711200"/>
                </a:lnTo>
                <a:lnTo>
                  <a:pt x="25400" y="698500"/>
                </a:lnTo>
                <a:lnTo>
                  <a:pt x="330200" y="3810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38100"/>
                </a:lnTo>
                <a:lnTo>
                  <a:pt x="457200" y="393700"/>
                </a:lnTo>
                <a:lnTo>
                  <a:pt x="5461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0"/>
                </a:lnTo>
                <a:lnTo>
                  <a:pt x="635000" y="0"/>
                </a:lnTo>
                <a:lnTo>
                  <a:pt x="6477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60400" y="50800"/>
                </a:lnTo>
                <a:lnTo>
                  <a:pt x="660400" y="76200"/>
                </a:lnTo>
                <a:lnTo>
                  <a:pt x="571500" y="368300"/>
                </a:lnTo>
                <a:lnTo>
                  <a:pt x="914400" y="12700"/>
                </a:lnTo>
                <a:lnTo>
                  <a:pt x="927100" y="12700"/>
                </a:lnTo>
                <a:lnTo>
                  <a:pt x="939800" y="0"/>
                </a:lnTo>
                <a:lnTo>
                  <a:pt x="952500" y="0"/>
                </a:lnTo>
                <a:lnTo>
                  <a:pt x="977900" y="0"/>
                </a:lnTo>
                <a:lnTo>
                  <a:pt x="990600" y="12700"/>
                </a:lnTo>
                <a:lnTo>
                  <a:pt x="1003300" y="12700"/>
                </a:lnTo>
                <a:lnTo>
                  <a:pt x="1003300" y="25400"/>
                </a:lnTo>
                <a:lnTo>
                  <a:pt x="1016000" y="38100"/>
                </a:lnTo>
                <a:lnTo>
                  <a:pt x="1016000" y="50800"/>
                </a:lnTo>
                <a:lnTo>
                  <a:pt x="1016000" y="76200"/>
                </a:lnTo>
                <a:lnTo>
                  <a:pt x="1003300" y="88900"/>
                </a:lnTo>
                <a:lnTo>
                  <a:pt x="1003300" y="101600"/>
                </a:lnTo>
                <a:lnTo>
                  <a:pt x="698500" y="406400"/>
                </a:lnTo>
                <a:lnTo>
                  <a:pt x="825500" y="723900"/>
                </a:lnTo>
                <a:lnTo>
                  <a:pt x="825500" y="736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23900" y="762000"/>
                </a:lnTo>
                <a:lnTo>
                  <a:pt x="571500" y="406400"/>
                </a:lnTo>
                <a:close/>
                <a:moveTo>
                  <a:pt x="5715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06" name="Freeform 33806"/>
          <p:cNvSpPr/>
          <p:nvPr/>
        </p:nvSpPr>
        <p:spPr>
          <a:xfrm rot="0" flipH="0" flipV="0">
            <a:off x="17105375" y="190047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47700"/>
                </a:lnTo>
                <a:lnTo>
                  <a:pt x="190500" y="6604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826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07" name="Picture 33807"/>
          <p:cNvPicPr>
            <a:picLocks noChangeAspect="0" noChangeArrowheads="1"/>
          </p:cNvPicPr>
          <p:nvPr/>
        </p:nvPicPr>
        <p:blipFill>
          <a:blip r:embed="rId338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174971" y="18992089"/>
            <a:ext cx="124460" cy="162560"/>
          </a:xfrm>
          <a:prstGeom prst="rect">
            <a:avLst/>
          </a:prstGeom>
          <a:noFill/>
          <a:extLst/>
        </p:spPr>
      </p:pic>
      <p:sp>
        <p:nvSpPr>
          <p:cNvPr id="33808" name="Freeform 33808"/>
          <p:cNvSpPr/>
          <p:nvPr/>
        </p:nvSpPr>
        <p:spPr>
          <a:xfrm rot="0" flipH="0" flipV="0">
            <a:off x="17289780" y="190047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09" name="Picture 33809"/>
          <p:cNvPicPr>
            <a:picLocks noChangeAspect="0" noChangeArrowheads="1"/>
          </p:cNvPicPr>
          <p:nvPr/>
        </p:nvPicPr>
        <p:blipFill>
          <a:blip r:embed="rId338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371567" y="189920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810" name="Freeform 33810"/>
          <p:cNvSpPr/>
          <p:nvPr/>
        </p:nvSpPr>
        <p:spPr>
          <a:xfrm rot="0" flipH="0" flipV="0">
            <a:off x="17484851" y="19004789"/>
            <a:ext cx="91439" cy="96011"/>
          </a:xfrm>
          <a:custGeom>
            <a:pathLst>
              <a:path w="762000" h="800100">
                <a:moveTo>
                  <a:pt x="711200" y="0"/>
                </a:move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0" y="711200"/>
                </a:lnTo>
                <a:lnTo>
                  <a:pt x="419100" y="25400"/>
                </a:lnTo>
                <a:lnTo>
                  <a:pt x="431800" y="12700"/>
                </a:lnTo>
                <a:lnTo>
                  <a:pt x="444500" y="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11" name="Picture 33811"/>
          <p:cNvPicPr>
            <a:picLocks noChangeAspect="0" noChangeArrowheads="1"/>
          </p:cNvPicPr>
          <p:nvPr/>
        </p:nvPicPr>
        <p:blipFill>
          <a:blip r:embed="rId338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562067" y="18950940"/>
            <a:ext cx="71121" cy="162560"/>
          </a:xfrm>
          <a:prstGeom prst="rect">
            <a:avLst/>
          </a:prstGeom>
          <a:noFill/>
          <a:extLst/>
        </p:spPr>
      </p:pic>
      <p:pic>
        <p:nvPicPr>
          <p:cNvPr id="33812" name="Picture 33812"/>
          <p:cNvPicPr>
            <a:picLocks noChangeAspect="0" noChangeArrowheads="1"/>
          </p:cNvPicPr>
          <p:nvPr/>
        </p:nvPicPr>
        <p:blipFill>
          <a:blip r:embed="rId338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77891" y="18950940"/>
            <a:ext cx="104647" cy="162560"/>
          </a:xfrm>
          <a:prstGeom prst="rect">
            <a:avLst/>
          </a:prstGeom>
          <a:noFill/>
          <a:extLst/>
        </p:spPr>
      </p:pic>
      <p:sp>
        <p:nvSpPr>
          <p:cNvPr id="33813" name="Freeform 33813"/>
          <p:cNvSpPr/>
          <p:nvPr/>
        </p:nvSpPr>
        <p:spPr>
          <a:xfrm rot="0" flipH="0" flipV="0">
            <a:off x="17850611" y="190047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14" name="Picture 33814"/>
          <p:cNvPicPr>
            <a:picLocks noChangeAspect="0" noChangeArrowheads="1"/>
          </p:cNvPicPr>
          <p:nvPr/>
        </p:nvPicPr>
        <p:blipFill>
          <a:blip r:embed="rId338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32400" y="189920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815" name="Freeform 33815"/>
          <p:cNvSpPr/>
          <p:nvPr/>
        </p:nvSpPr>
        <p:spPr>
          <a:xfrm rot="0" flipH="0" flipV="0">
            <a:off x="18050256" y="190047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03200"/>
                </a:lnTo>
                <a:lnTo>
                  <a:pt x="101600" y="190500"/>
                </a:lnTo>
                <a:lnTo>
                  <a:pt x="114300" y="1651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889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03200" y="38100"/>
                </a:lnTo>
                <a:lnTo>
                  <a:pt x="2159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81000" y="685800"/>
                </a:lnTo>
                <a:lnTo>
                  <a:pt x="406400" y="685800"/>
                </a:lnTo>
                <a:lnTo>
                  <a:pt x="406400" y="698500"/>
                </a:lnTo>
                <a:lnTo>
                  <a:pt x="419100" y="711200"/>
                </a:lnTo>
                <a:lnTo>
                  <a:pt x="419100" y="723900"/>
                </a:lnTo>
                <a:lnTo>
                  <a:pt x="431800" y="736600"/>
                </a:lnTo>
                <a:lnTo>
                  <a:pt x="4191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16" name="Freeform 33816"/>
          <p:cNvSpPr/>
          <p:nvPr/>
        </p:nvSpPr>
        <p:spPr>
          <a:xfrm rot="0" flipH="0" flipV="0">
            <a:off x="18120359" y="19004789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52500" y="88900"/>
                </a:lnTo>
                <a:lnTo>
                  <a:pt x="9652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77800"/>
                </a:lnTo>
                <a:lnTo>
                  <a:pt x="977900" y="203200"/>
                </a:lnTo>
                <a:lnTo>
                  <a:pt x="9779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36600" y="7874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239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63600" y="1905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50900" y="1397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68300" y="7239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17" name="Freeform 33817"/>
          <p:cNvSpPr/>
          <p:nvPr/>
        </p:nvSpPr>
        <p:spPr>
          <a:xfrm rot="0" flipH="0" flipV="0">
            <a:off x="18236183" y="190047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18" name="Freeform 33818"/>
          <p:cNvSpPr/>
          <p:nvPr/>
        </p:nvSpPr>
        <p:spPr>
          <a:xfrm rot="0" flipH="0" flipV="0">
            <a:off x="18330672" y="19004789"/>
            <a:ext cx="86867" cy="96011"/>
          </a:xfrm>
          <a:custGeom>
            <a:pathLst>
              <a:path w="7239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23900" y="177800"/>
                </a:lnTo>
                <a:lnTo>
                  <a:pt x="7239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19" name="Freeform 33819"/>
          <p:cNvSpPr/>
          <p:nvPr/>
        </p:nvSpPr>
        <p:spPr>
          <a:xfrm rot="0" flipH="0" flipV="0">
            <a:off x="18420587" y="190047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20" name="Picture 33820"/>
          <p:cNvPicPr>
            <a:picLocks noChangeAspect="0" noChangeArrowheads="1"/>
          </p:cNvPicPr>
          <p:nvPr/>
        </p:nvPicPr>
        <p:blipFill>
          <a:blip r:embed="rId338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503900" y="189920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821" name="Freeform 33821"/>
          <p:cNvSpPr/>
          <p:nvPr/>
        </p:nvSpPr>
        <p:spPr>
          <a:xfrm rot="0" flipH="0" flipV="0">
            <a:off x="18600420" y="19004789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699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239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22" name="Freeform 33822"/>
          <p:cNvSpPr/>
          <p:nvPr/>
        </p:nvSpPr>
        <p:spPr>
          <a:xfrm rot="0" flipH="0" flipV="0">
            <a:off x="18701003" y="19004789"/>
            <a:ext cx="97535" cy="137159"/>
          </a:xfrm>
          <a:custGeom>
            <a:pathLst>
              <a:path w="8128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889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286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874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12800" y="50800"/>
                </a:lnTo>
                <a:lnTo>
                  <a:pt x="800100" y="762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588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175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23" name="Freeform 33823"/>
          <p:cNvSpPr/>
          <p:nvPr/>
        </p:nvSpPr>
        <p:spPr>
          <a:xfrm rot="0" flipH="0" flipV="0">
            <a:off x="18871692" y="19004789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24" name="Picture 33824"/>
          <p:cNvPicPr>
            <a:picLocks noChangeAspect="0" noChangeArrowheads="1"/>
          </p:cNvPicPr>
          <p:nvPr/>
        </p:nvPicPr>
        <p:blipFill>
          <a:blip r:embed="rId338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955004" y="18992089"/>
            <a:ext cx="285495" cy="172211"/>
          </a:xfrm>
          <a:prstGeom prst="rect">
            <a:avLst/>
          </a:prstGeom>
          <a:noFill/>
          <a:extLst/>
        </p:spPr>
      </p:pic>
      <p:pic>
        <p:nvPicPr>
          <p:cNvPr id="33825" name="Picture 33825"/>
          <p:cNvPicPr>
            <a:picLocks noChangeAspect="0" noChangeArrowheads="1"/>
          </p:cNvPicPr>
          <p:nvPr/>
        </p:nvPicPr>
        <p:blipFill>
          <a:blip r:embed="rId338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226276" y="18950940"/>
            <a:ext cx="118363" cy="162560"/>
          </a:xfrm>
          <a:prstGeom prst="rect">
            <a:avLst/>
          </a:prstGeom>
          <a:noFill/>
          <a:extLst/>
        </p:spPr>
      </p:pic>
      <p:sp>
        <p:nvSpPr>
          <p:cNvPr id="33826" name="Freeform 33826"/>
          <p:cNvSpPr/>
          <p:nvPr/>
        </p:nvSpPr>
        <p:spPr>
          <a:xfrm rot="0" flipH="0" flipV="0">
            <a:off x="19322795" y="19004789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969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27" name="Freeform 33827"/>
          <p:cNvSpPr/>
          <p:nvPr/>
        </p:nvSpPr>
        <p:spPr>
          <a:xfrm rot="0" flipH="0" flipV="0">
            <a:off x="19409664" y="190047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41300" y="6731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303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93700" y="10033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28" name="Picture 33828"/>
          <p:cNvPicPr>
            <a:picLocks noChangeAspect="0" noChangeArrowheads="1"/>
          </p:cNvPicPr>
          <p:nvPr/>
        </p:nvPicPr>
        <p:blipFill>
          <a:blip r:embed="rId338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492976" y="19005805"/>
            <a:ext cx="55880" cy="100076"/>
          </a:xfrm>
          <a:prstGeom prst="rect">
            <a:avLst/>
          </a:prstGeom>
          <a:noFill/>
          <a:extLst/>
        </p:spPr>
      </p:pic>
      <p:pic>
        <p:nvPicPr>
          <p:cNvPr id="33829" name="Picture 33829"/>
          <p:cNvPicPr>
            <a:picLocks noChangeAspect="0" noChangeArrowheads="1"/>
          </p:cNvPicPr>
          <p:nvPr/>
        </p:nvPicPr>
        <p:blipFill>
          <a:blip r:embed="rId338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627088" y="18950940"/>
            <a:ext cx="172211" cy="162560"/>
          </a:xfrm>
          <a:prstGeom prst="rect">
            <a:avLst/>
          </a:prstGeom>
          <a:noFill/>
          <a:extLst/>
        </p:spPr>
      </p:pic>
      <p:sp>
        <p:nvSpPr>
          <p:cNvPr id="33830" name="Freeform 33830"/>
          <p:cNvSpPr/>
          <p:nvPr/>
        </p:nvSpPr>
        <p:spPr>
          <a:xfrm rot="0" flipH="0" flipV="0">
            <a:off x="19798284" y="19004789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969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31" name="Freeform 33831"/>
          <p:cNvSpPr/>
          <p:nvPr/>
        </p:nvSpPr>
        <p:spPr>
          <a:xfrm rot="0" flipH="0" flipV="0">
            <a:off x="19869911" y="19004789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255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32" name="Picture 33832"/>
          <p:cNvPicPr>
            <a:picLocks noChangeAspect="0" noChangeArrowheads="1"/>
          </p:cNvPicPr>
          <p:nvPr/>
        </p:nvPicPr>
        <p:blipFill>
          <a:blip r:embed="rId338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980654" y="189920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833" name="Freeform 33833"/>
          <p:cNvSpPr/>
          <p:nvPr/>
        </p:nvSpPr>
        <p:spPr>
          <a:xfrm rot="0" flipH="0" flipV="0">
            <a:off x="20092415" y="190047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34" name="Picture 33834"/>
          <p:cNvPicPr>
            <a:picLocks noChangeAspect="0" noChangeArrowheads="1"/>
          </p:cNvPicPr>
          <p:nvPr/>
        </p:nvPicPr>
        <p:blipFill>
          <a:blip r:embed="rId338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177252" y="18961100"/>
            <a:ext cx="193547" cy="152400"/>
          </a:xfrm>
          <a:prstGeom prst="rect">
            <a:avLst/>
          </a:prstGeom>
          <a:noFill/>
          <a:extLst/>
        </p:spPr>
      </p:pic>
      <p:sp>
        <p:nvSpPr>
          <p:cNvPr id="33835" name="Freeform 33835"/>
          <p:cNvSpPr/>
          <p:nvPr/>
        </p:nvSpPr>
        <p:spPr>
          <a:xfrm rot="0" flipH="0" flipV="0">
            <a:off x="20363688" y="19004789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080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36" name="Picture 33836"/>
          <p:cNvPicPr>
            <a:picLocks noChangeAspect="0" noChangeArrowheads="1"/>
          </p:cNvPicPr>
          <p:nvPr/>
        </p:nvPicPr>
        <p:blipFill>
          <a:blip r:embed="rId338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445476" y="18992089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837" name="Freeform 33837"/>
          <p:cNvSpPr/>
          <p:nvPr/>
        </p:nvSpPr>
        <p:spPr>
          <a:xfrm rot="0" flipH="0" flipV="0">
            <a:off x="20545044" y="190047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38" name="Freeform 33838"/>
          <p:cNvSpPr/>
          <p:nvPr/>
        </p:nvSpPr>
        <p:spPr>
          <a:xfrm rot="0" flipH="0" flipV="0">
            <a:off x="20634959" y="190047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39" name="Picture 33839"/>
          <p:cNvPicPr>
            <a:picLocks noChangeAspect="0" noChangeArrowheads="1"/>
          </p:cNvPicPr>
          <p:nvPr/>
        </p:nvPicPr>
        <p:blipFill>
          <a:blip r:embed="rId338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12176" y="18992089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3840" name="Freeform 33840"/>
          <p:cNvSpPr/>
          <p:nvPr/>
        </p:nvSpPr>
        <p:spPr>
          <a:xfrm rot="0" flipH="0" flipV="0">
            <a:off x="20890991" y="19004789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969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41" name="Picture 33841"/>
          <p:cNvPicPr>
            <a:picLocks noChangeAspect="0" noChangeArrowheads="1"/>
          </p:cNvPicPr>
          <p:nvPr/>
        </p:nvPicPr>
        <p:blipFill>
          <a:blip r:embed="rId338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57539" y="18992089"/>
            <a:ext cx="213360" cy="162560"/>
          </a:xfrm>
          <a:prstGeom prst="rect">
            <a:avLst/>
          </a:prstGeom>
          <a:noFill/>
          <a:extLst/>
        </p:spPr>
      </p:pic>
      <p:sp>
        <p:nvSpPr>
          <p:cNvPr id="33842" name="Freeform 33842"/>
          <p:cNvSpPr/>
          <p:nvPr/>
        </p:nvSpPr>
        <p:spPr>
          <a:xfrm rot="0" flipH="0" flipV="0">
            <a:off x="21175980" y="190047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43" name="Picture 33843"/>
          <p:cNvPicPr>
            <a:picLocks noChangeAspect="0" noChangeArrowheads="1"/>
          </p:cNvPicPr>
          <p:nvPr/>
        </p:nvPicPr>
        <p:blipFill>
          <a:blip r:embed="rId338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259291" y="189920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844" name="Freeform 33844"/>
          <p:cNvSpPr/>
          <p:nvPr/>
        </p:nvSpPr>
        <p:spPr>
          <a:xfrm rot="0" flipH="0" flipV="0">
            <a:off x="12295632" y="19233389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45" name="Picture 33845"/>
          <p:cNvPicPr>
            <a:picLocks noChangeAspect="0" noChangeArrowheads="1"/>
          </p:cNvPicPr>
          <p:nvPr/>
        </p:nvPicPr>
        <p:blipFill>
          <a:blip r:embed="rId338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406376" y="19220689"/>
            <a:ext cx="113791" cy="121411"/>
          </a:xfrm>
          <a:prstGeom prst="rect">
            <a:avLst/>
          </a:prstGeom>
          <a:noFill/>
          <a:extLst/>
        </p:spPr>
      </p:pic>
      <p:sp>
        <p:nvSpPr>
          <p:cNvPr id="33846" name="Freeform 33846"/>
          <p:cNvSpPr/>
          <p:nvPr/>
        </p:nvSpPr>
        <p:spPr>
          <a:xfrm rot="0" flipH="0" flipV="0">
            <a:off x="12591288" y="192333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47" name="Freeform 33847"/>
          <p:cNvSpPr/>
          <p:nvPr/>
        </p:nvSpPr>
        <p:spPr>
          <a:xfrm rot="0" flipH="0" flipV="0">
            <a:off x="12685775" y="192333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76300" y="762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842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48" name="Picture 33848"/>
          <p:cNvPicPr>
            <a:picLocks noChangeAspect="0" noChangeArrowheads="1"/>
          </p:cNvPicPr>
          <p:nvPr/>
        </p:nvPicPr>
        <p:blipFill>
          <a:blip r:embed="rId338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82804" y="19189700"/>
            <a:ext cx="183895" cy="152400"/>
          </a:xfrm>
          <a:prstGeom prst="rect">
            <a:avLst/>
          </a:prstGeom>
          <a:noFill/>
          <a:extLst/>
        </p:spPr>
      </p:pic>
      <p:sp>
        <p:nvSpPr>
          <p:cNvPr id="33849" name="Freeform 33849"/>
          <p:cNvSpPr/>
          <p:nvPr/>
        </p:nvSpPr>
        <p:spPr>
          <a:xfrm rot="0" flipH="0" flipV="0">
            <a:off x="12975336" y="192333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50" name="Picture 33850"/>
          <p:cNvPicPr>
            <a:picLocks noChangeAspect="0" noChangeArrowheads="1"/>
          </p:cNvPicPr>
          <p:nvPr/>
        </p:nvPicPr>
        <p:blipFill>
          <a:blip r:embed="rId338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130276" y="19179540"/>
            <a:ext cx="104647" cy="162560"/>
          </a:xfrm>
          <a:prstGeom prst="rect">
            <a:avLst/>
          </a:prstGeom>
          <a:noFill/>
          <a:extLst/>
        </p:spPr>
      </p:pic>
      <p:sp>
        <p:nvSpPr>
          <p:cNvPr id="33851" name="Freeform 33851"/>
          <p:cNvSpPr/>
          <p:nvPr/>
        </p:nvSpPr>
        <p:spPr>
          <a:xfrm rot="0" flipH="0" flipV="0">
            <a:off x="13231367" y="192333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52" name="Freeform 33852"/>
          <p:cNvSpPr/>
          <p:nvPr/>
        </p:nvSpPr>
        <p:spPr>
          <a:xfrm rot="0" flipH="0" flipV="0">
            <a:off x="13316712" y="19233389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84200" y="736600"/>
                </a:lnTo>
                <a:lnTo>
                  <a:pt x="596900" y="736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53" name="Picture 33853"/>
          <p:cNvPicPr>
            <a:picLocks noChangeAspect="0" noChangeArrowheads="1"/>
          </p:cNvPicPr>
          <p:nvPr/>
        </p:nvPicPr>
        <p:blipFill>
          <a:blip r:embed="rId338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401547" y="192206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854" name="Freeform 33854"/>
          <p:cNvSpPr/>
          <p:nvPr/>
        </p:nvSpPr>
        <p:spPr>
          <a:xfrm rot="0" flipH="0" flipV="0">
            <a:off x="13498068" y="192333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55" name="Picture 33855"/>
          <p:cNvPicPr>
            <a:picLocks noChangeAspect="0" noChangeArrowheads="1"/>
          </p:cNvPicPr>
          <p:nvPr/>
        </p:nvPicPr>
        <p:blipFill>
          <a:blip r:embed="rId338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579854" y="192206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856" name="Freeform 33856"/>
          <p:cNvSpPr/>
          <p:nvPr/>
        </p:nvSpPr>
        <p:spPr>
          <a:xfrm rot="0" flipH="0" flipV="0">
            <a:off x="13691615" y="19233388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57" name="Freeform 33857"/>
          <p:cNvSpPr/>
          <p:nvPr/>
        </p:nvSpPr>
        <p:spPr>
          <a:xfrm rot="0" flipH="0" flipV="0">
            <a:off x="13783055" y="192333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58" name="Picture 33858"/>
          <p:cNvPicPr>
            <a:picLocks noChangeAspect="0" noChangeArrowheads="1"/>
          </p:cNvPicPr>
          <p:nvPr/>
        </p:nvPicPr>
        <p:blipFill>
          <a:blip r:embed="rId338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860271" y="19220689"/>
            <a:ext cx="118363" cy="121411"/>
          </a:xfrm>
          <a:prstGeom prst="rect">
            <a:avLst/>
          </a:prstGeom>
          <a:noFill/>
          <a:extLst/>
        </p:spPr>
      </p:pic>
      <p:pic>
        <p:nvPicPr>
          <p:cNvPr id="33859" name="Picture 33859"/>
          <p:cNvPicPr>
            <a:picLocks noChangeAspect="0" noChangeArrowheads="1"/>
          </p:cNvPicPr>
          <p:nvPr/>
        </p:nvPicPr>
        <p:blipFill>
          <a:blip r:embed="rId3385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015719" y="19220689"/>
            <a:ext cx="208280" cy="162560"/>
          </a:xfrm>
          <a:prstGeom prst="rect">
            <a:avLst/>
          </a:prstGeom>
          <a:noFill/>
          <a:extLst/>
        </p:spPr>
      </p:pic>
      <p:pic>
        <p:nvPicPr>
          <p:cNvPr id="33860" name="Picture 33860"/>
          <p:cNvPicPr>
            <a:picLocks noChangeAspect="0" noChangeArrowheads="1"/>
          </p:cNvPicPr>
          <p:nvPr/>
        </p:nvPicPr>
        <p:blipFill>
          <a:blip r:embed="rId338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13840" y="19179540"/>
            <a:ext cx="149859" cy="162560"/>
          </a:xfrm>
          <a:prstGeom prst="rect">
            <a:avLst/>
          </a:prstGeom>
          <a:noFill/>
          <a:extLst/>
        </p:spPr>
      </p:pic>
      <p:sp>
        <p:nvSpPr>
          <p:cNvPr id="33861" name="Freeform 33861"/>
          <p:cNvSpPr/>
          <p:nvPr/>
        </p:nvSpPr>
        <p:spPr>
          <a:xfrm rot="0" flipH="0" flipV="0">
            <a:off x="14343887" y="19233389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62" name="Freeform 33862"/>
          <p:cNvSpPr/>
          <p:nvPr/>
        </p:nvSpPr>
        <p:spPr>
          <a:xfrm rot="0" flipH="0" flipV="0">
            <a:off x="14455140" y="19315685"/>
            <a:ext cx="28955" cy="41147"/>
          </a:xfrm>
          <a:custGeom>
            <a:pathLst>
              <a:path w="241300" h="342900">
                <a:moveTo>
                  <a:pt x="127000" y="25400"/>
                </a:move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28600" y="38100"/>
                </a:lnTo>
                <a:lnTo>
                  <a:pt x="241300" y="50800"/>
                </a:lnTo>
                <a:lnTo>
                  <a:pt x="228600" y="76200"/>
                </a:lnTo>
                <a:lnTo>
                  <a:pt x="101600" y="304800"/>
                </a:lnTo>
                <a:lnTo>
                  <a:pt x="101600" y="330200"/>
                </a:lnTo>
                <a:lnTo>
                  <a:pt x="88900" y="330200"/>
                </a:lnTo>
                <a:lnTo>
                  <a:pt x="63500" y="342900"/>
                </a:lnTo>
                <a:lnTo>
                  <a:pt x="38100" y="342900"/>
                </a:lnTo>
                <a:lnTo>
                  <a:pt x="25400" y="3302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66700"/>
                </a:lnTo>
                <a:lnTo>
                  <a:pt x="12700" y="2540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63" name="Freeform 33863"/>
          <p:cNvSpPr/>
          <p:nvPr/>
        </p:nvSpPr>
        <p:spPr>
          <a:xfrm rot="0" flipH="0" flipV="0">
            <a:off x="14578583" y="192333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64" name="Picture 33864"/>
          <p:cNvPicPr>
            <a:picLocks noChangeAspect="0" noChangeArrowheads="1"/>
          </p:cNvPicPr>
          <p:nvPr/>
        </p:nvPicPr>
        <p:blipFill>
          <a:blip r:embed="rId338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661895" y="19189700"/>
            <a:ext cx="400304" cy="152400"/>
          </a:xfrm>
          <a:prstGeom prst="rect">
            <a:avLst/>
          </a:prstGeom>
          <a:noFill/>
          <a:extLst/>
        </p:spPr>
      </p:pic>
      <p:sp>
        <p:nvSpPr>
          <p:cNvPr id="33865" name="Freeform 33865"/>
          <p:cNvSpPr/>
          <p:nvPr/>
        </p:nvSpPr>
        <p:spPr>
          <a:xfrm rot="0" flipH="0" flipV="0">
            <a:off x="15058644" y="192333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66" name="Picture 33866"/>
          <p:cNvPicPr>
            <a:picLocks noChangeAspect="0" noChangeArrowheads="1"/>
          </p:cNvPicPr>
          <p:nvPr/>
        </p:nvPicPr>
        <p:blipFill>
          <a:blip r:embed="rId338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135860" y="19220689"/>
            <a:ext cx="132080" cy="121411"/>
          </a:xfrm>
          <a:prstGeom prst="rect">
            <a:avLst/>
          </a:prstGeom>
          <a:noFill/>
          <a:extLst/>
        </p:spPr>
      </p:pic>
      <p:sp>
        <p:nvSpPr>
          <p:cNvPr id="33867" name="Freeform 33867"/>
          <p:cNvSpPr/>
          <p:nvPr/>
        </p:nvSpPr>
        <p:spPr>
          <a:xfrm rot="0" flipH="0" flipV="0">
            <a:off x="15258288" y="192333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68" name="Freeform 33868"/>
          <p:cNvSpPr/>
          <p:nvPr/>
        </p:nvSpPr>
        <p:spPr>
          <a:xfrm rot="0" flipH="0" flipV="0">
            <a:off x="15329916" y="19233389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69" name="Picture 33869"/>
          <p:cNvPicPr>
            <a:picLocks noChangeAspect="0" noChangeArrowheads="1"/>
          </p:cNvPicPr>
          <p:nvPr/>
        </p:nvPicPr>
        <p:blipFill>
          <a:blip r:embed="rId338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436088" y="19220689"/>
            <a:ext cx="101600" cy="121411"/>
          </a:xfrm>
          <a:prstGeom prst="rect">
            <a:avLst/>
          </a:prstGeom>
          <a:noFill/>
          <a:extLst/>
        </p:spPr>
      </p:pic>
      <p:sp>
        <p:nvSpPr>
          <p:cNvPr id="33870" name="Freeform 33870"/>
          <p:cNvSpPr/>
          <p:nvPr/>
        </p:nvSpPr>
        <p:spPr>
          <a:xfrm rot="0" flipH="0" flipV="0">
            <a:off x="15619475" y="192333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71" name="Freeform 33871"/>
          <p:cNvSpPr/>
          <p:nvPr/>
        </p:nvSpPr>
        <p:spPr>
          <a:xfrm rot="0" flipH="0" flipV="0">
            <a:off x="15691103" y="19233389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72" name="Picture 33872"/>
          <p:cNvPicPr>
            <a:picLocks noChangeAspect="0" noChangeArrowheads="1"/>
          </p:cNvPicPr>
          <p:nvPr/>
        </p:nvPicPr>
        <p:blipFill>
          <a:blip r:embed="rId338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785084" y="19220689"/>
            <a:ext cx="204215" cy="162560"/>
          </a:xfrm>
          <a:prstGeom prst="rect">
            <a:avLst/>
          </a:prstGeom>
          <a:noFill/>
          <a:extLst/>
        </p:spPr>
      </p:pic>
      <p:sp>
        <p:nvSpPr>
          <p:cNvPr id="33873" name="Freeform 33873"/>
          <p:cNvSpPr/>
          <p:nvPr/>
        </p:nvSpPr>
        <p:spPr>
          <a:xfrm rot="0" flipH="0" flipV="0">
            <a:off x="15989807" y="19233389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914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74" name="Picture 33874"/>
          <p:cNvPicPr>
            <a:picLocks noChangeAspect="0" noChangeArrowheads="1"/>
          </p:cNvPicPr>
          <p:nvPr/>
        </p:nvPicPr>
        <p:blipFill>
          <a:blip r:embed="rId338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071595" y="192206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875" name="Freeform 33875"/>
          <p:cNvSpPr/>
          <p:nvPr/>
        </p:nvSpPr>
        <p:spPr>
          <a:xfrm rot="0" flipH="0" flipV="0">
            <a:off x="16229076" y="19233389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22300" y="190500"/>
                </a:lnTo>
                <a:lnTo>
                  <a:pt x="6223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76" name="Picture 33876"/>
          <p:cNvPicPr>
            <a:picLocks noChangeAspect="0" noChangeArrowheads="1"/>
          </p:cNvPicPr>
          <p:nvPr/>
        </p:nvPicPr>
        <p:blipFill>
          <a:blip r:embed="rId338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312387" y="19189700"/>
            <a:ext cx="502412" cy="203200"/>
          </a:xfrm>
          <a:prstGeom prst="rect">
            <a:avLst/>
          </a:prstGeom>
          <a:noFill/>
          <a:extLst/>
        </p:spPr>
      </p:pic>
      <p:sp>
        <p:nvSpPr>
          <p:cNvPr id="33877" name="Freeform 33877"/>
          <p:cNvSpPr/>
          <p:nvPr/>
        </p:nvSpPr>
        <p:spPr>
          <a:xfrm rot="0" flipH="0" flipV="0">
            <a:off x="16809719" y="192333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78" name="Picture 33878"/>
          <p:cNvPicPr>
            <a:picLocks noChangeAspect="0" noChangeArrowheads="1"/>
          </p:cNvPicPr>
          <p:nvPr/>
        </p:nvPicPr>
        <p:blipFill>
          <a:blip r:embed="rId338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888459" y="19179540"/>
            <a:ext cx="106171" cy="162560"/>
          </a:xfrm>
          <a:prstGeom prst="rect">
            <a:avLst/>
          </a:prstGeom>
          <a:noFill/>
          <a:extLst/>
        </p:spPr>
      </p:pic>
      <p:sp>
        <p:nvSpPr>
          <p:cNvPr id="33879" name="Freeform 33879"/>
          <p:cNvSpPr/>
          <p:nvPr/>
        </p:nvSpPr>
        <p:spPr>
          <a:xfrm rot="0" flipH="0" flipV="0">
            <a:off x="16977360" y="19315685"/>
            <a:ext cx="28955" cy="41147"/>
          </a:xfrm>
          <a:custGeom>
            <a:pathLst>
              <a:path w="241300" h="342900">
                <a:moveTo>
                  <a:pt x="127000" y="25400"/>
                </a:moveTo>
                <a:lnTo>
                  <a:pt x="139700" y="12700"/>
                </a:lnTo>
                <a:lnTo>
                  <a:pt x="152400" y="0"/>
                </a:lnTo>
                <a:lnTo>
                  <a:pt x="165100" y="0"/>
                </a:lnTo>
                <a:lnTo>
                  <a:pt x="177800" y="0"/>
                </a:lnTo>
                <a:lnTo>
                  <a:pt x="203200" y="0"/>
                </a:lnTo>
                <a:lnTo>
                  <a:pt x="215900" y="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41300" y="38100"/>
                </a:lnTo>
                <a:lnTo>
                  <a:pt x="241300" y="50800"/>
                </a:lnTo>
                <a:lnTo>
                  <a:pt x="241300" y="76200"/>
                </a:lnTo>
                <a:lnTo>
                  <a:pt x="228600" y="76200"/>
                </a:lnTo>
                <a:lnTo>
                  <a:pt x="114300" y="304800"/>
                </a:lnTo>
                <a:lnTo>
                  <a:pt x="101600" y="330200"/>
                </a:lnTo>
                <a:lnTo>
                  <a:pt x="889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25400" y="3302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12700" y="266700"/>
                </a:lnTo>
                <a:lnTo>
                  <a:pt x="12700" y="2540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80" name="Freeform 33880"/>
          <p:cNvSpPr/>
          <p:nvPr/>
        </p:nvSpPr>
        <p:spPr>
          <a:xfrm rot="0" flipH="0" flipV="0">
            <a:off x="17102328" y="192333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81" name="Picture 33881"/>
          <p:cNvPicPr>
            <a:picLocks noChangeAspect="0" noChangeArrowheads="1"/>
          </p:cNvPicPr>
          <p:nvPr/>
        </p:nvPicPr>
        <p:blipFill>
          <a:blip r:embed="rId338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184115" y="19220689"/>
            <a:ext cx="113793" cy="121411"/>
          </a:xfrm>
          <a:prstGeom prst="rect">
            <a:avLst/>
          </a:prstGeom>
          <a:noFill/>
          <a:extLst/>
        </p:spPr>
      </p:pic>
      <p:pic>
        <p:nvPicPr>
          <p:cNvPr id="33882" name="Picture 33882"/>
          <p:cNvPicPr>
            <a:picLocks noChangeAspect="0" noChangeArrowheads="1"/>
          </p:cNvPicPr>
          <p:nvPr/>
        </p:nvPicPr>
        <p:blipFill>
          <a:blip r:embed="rId338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365471" y="19179540"/>
            <a:ext cx="106171" cy="162560"/>
          </a:xfrm>
          <a:prstGeom prst="rect">
            <a:avLst/>
          </a:prstGeom>
          <a:noFill/>
          <a:extLst/>
        </p:spPr>
      </p:pic>
      <p:sp>
        <p:nvSpPr>
          <p:cNvPr id="33883" name="Freeform 33883"/>
          <p:cNvSpPr/>
          <p:nvPr/>
        </p:nvSpPr>
        <p:spPr>
          <a:xfrm rot="0" flipH="0" flipV="0">
            <a:off x="17463515" y="19233389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36600" y="101600"/>
                </a:lnTo>
                <a:lnTo>
                  <a:pt x="406400" y="355600"/>
                </a:lnTo>
                <a:lnTo>
                  <a:pt x="571500" y="7112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747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84" name="Picture 33884"/>
          <p:cNvPicPr>
            <a:picLocks noChangeAspect="0" noChangeArrowheads="1"/>
          </p:cNvPicPr>
          <p:nvPr/>
        </p:nvPicPr>
        <p:blipFill>
          <a:blip r:embed="rId338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545302" y="192206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885" name="Freeform 33885"/>
          <p:cNvSpPr/>
          <p:nvPr/>
        </p:nvSpPr>
        <p:spPr>
          <a:xfrm rot="0" flipH="0" flipV="0">
            <a:off x="17660112" y="19233388"/>
            <a:ext cx="77723" cy="96011"/>
          </a:xfrm>
          <a:custGeom>
            <a:pathLst>
              <a:path w="647700" h="800100">
                <a:moveTo>
                  <a:pt x="25400" y="723900"/>
                </a:moveTo>
                <a:lnTo>
                  <a:pt x="12700" y="7239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223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858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064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429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667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41300" y="406400"/>
                </a:lnTo>
                <a:lnTo>
                  <a:pt x="2413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20700" y="2286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14300"/>
                </a:lnTo>
                <a:lnTo>
                  <a:pt x="152400" y="88900"/>
                </a:lnTo>
                <a:lnTo>
                  <a:pt x="152400" y="76200"/>
                </a:lnTo>
                <a:lnTo>
                  <a:pt x="165100" y="635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35000" y="1016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52400"/>
                </a:lnTo>
                <a:lnTo>
                  <a:pt x="647700" y="1778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35000" y="241300"/>
                </a:lnTo>
                <a:lnTo>
                  <a:pt x="635000" y="266700"/>
                </a:lnTo>
                <a:lnTo>
                  <a:pt x="622300" y="279400"/>
                </a:lnTo>
                <a:lnTo>
                  <a:pt x="622300" y="2921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842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191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46100" y="469900"/>
                </a:lnTo>
                <a:lnTo>
                  <a:pt x="558800" y="4826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84200"/>
                </a:lnTo>
                <a:lnTo>
                  <a:pt x="546100" y="609600"/>
                </a:lnTo>
                <a:lnTo>
                  <a:pt x="533400" y="6223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080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699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393700" y="774700"/>
                </a:lnTo>
                <a:lnTo>
                  <a:pt x="3810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86" name="Picture 33886"/>
          <p:cNvPicPr>
            <a:picLocks noChangeAspect="0" noChangeArrowheads="1"/>
          </p:cNvPicPr>
          <p:nvPr/>
        </p:nvPicPr>
        <p:blipFill>
          <a:blip r:embed="rId338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732754" y="192206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887" name="Freeform 33887"/>
          <p:cNvSpPr/>
          <p:nvPr/>
        </p:nvSpPr>
        <p:spPr>
          <a:xfrm rot="0" flipH="0" flipV="0">
            <a:off x="17844515" y="192333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88" name="Picture 33888"/>
          <p:cNvPicPr>
            <a:picLocks noChangeAspect="0" noChangeArrowheads="1"/>
          </p:cNvPicPr>
          <p:nvPr/>
        </p:nvPicPr>
        <p:blipFill>
          <a:blip r:embed="rId338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29352" y="192206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889" name="Freeform 33889"/>
          <p:cNvSpPr/>
          <p:nvPr/>
        </p:nvSpPr>
        <p:spPr>
          <a:xfrm rot="0" flipH="0" flipV="0">
            <a:off x="18025871" y="192333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90" name="Freeform 33890"/>
          <p:cNvSpPr/>
          <p:nvPr/>
        </p:nvSpPr>
        <p:spPr>
          <a:xfrm rot="0" flipH="0" flipV="0">
            <a:off x="18126455" y="192333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77800" y="787400"/>
                </a:lnTo>
                <a:lnTo>
                  <a:pt x="165100" y="7747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88900" y="6985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350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842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203200" y="6477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731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27100"/>
                </a:lnTo>
                <a:lnTo>
                  <a:pt x="558800" y="952500"/>
                </a:lnTo>
                <a:lnTo>
                  <a:pt x="558800" y="9652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08000" y="1041400"/>
                </a:lnTo>
                <a:lnTo>
                  <a:pt x="4953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30300"/>
                </a:lnTo>
                <a:lnTo>
                  <a:pt x="342900" y="11303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16000"/>
                </a:lnTo>
                <a:lnTo>
                  <a:pt x="355600" y="1016000"/>
                </a:lnTo>
                <a:lnTo>
                  <a:pt x="368300" y="1016000"/>
                </a:lnTo>
                <a:lnTo>
                  <a:pt x="381000" y="10033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91" name="Freeform 33891"/>
          <p:cNvSpPr/>
          <p:nvPr/>
        </p:nvSpPr>
        <p:spPr>
          <a:xfrm rot="0" flipH="0" flipV="0">
            <a:off x="18297144" y="19233389"/>
            <a:ext cx="105155" cy="96011"/>
          </a:xfrm>
          <a:custGeom>
            <a:pathLst>
              <a:path w="876300" h="800100">
                <a:moveTo>
                  <a:pt x="723900" y="2286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76300" y="38100"/>
                </a:lnTo>
                <a:lnTo>
                  <a:pt x="876300" y="50800"/>
                </a:lnTo>
                <a:lnTo>
                  <a:pt x="876300" y="76200"/>
                </a:lnTo>
                <a:lnTo>
                  <a:pt x="698500" y="749300"/>
                </a:lnTo>
                <a:lnTo>
                  <a:pt x="6858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477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842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92" name="Freeform 33892"/>
          <p:cNvSpPr/>
          <p:nvPr/>
        </p:nvSpPr>
        <p:spPr>
          <a:xfrm rot="0" flipH="0" flipV="0">
            <a:off x="18400776" y="192333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93" name="Picture 33893"/>
          <p:cNvPicPr>
            <a:picLocks noChangeAspect="0" noChangeArrowheads="1"/>
          </p:cNvPicPr>
          <p:nvPr/>
        </p:nvPicPr>
        <p:blipFill>
          <a:blip r:embed="rId338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84088" y="19220689"/>
            <a:ext cx="210311" cy="121411"/>
          </a:xfrm>
          <a:prstGeom prst="rect">
            <a:avLst/>
          </a:prstGeom>
          <a:noFill/>
          <a:extLst/>
        </p:spPr>
      </p:pic>
      <p:sp>
        <p:nvSpPr>
          <p:cNvPr id="33894" name="Freeform 33894"/>
          <p:cNvSpPr/>
          <p:nvPr/>
        </p:nvSpPr>
        <p:spPr>
          <a:xfrm rot="0" flipH="0" flipV="0">
            <a:off x="18769584" y="19233389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762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842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95" name="Picture 33895"/>
          <p:cNvPicPr>
            <a:picLocks noChangeAspect="0" noChangeArrowheads="1"/>
          </p:cNvPicPr>
          <p:nvPr/>
        </p:nvPicPr>
        <p:blipFill>
          <a:blip r:embed="rId3389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860515" y="19179540"/>
            <a:ext cx="72645" cy="162560"/>
          </a:xfrm>
          <a:prstGeom prst="rect">
            <a:avLst/>
          </a:prstGeom>
          <a:noFill/>
          <a:extLst/>
        </p:spPr>
      </p:pic>
      <p:sp>
        <p:nvSpPr>
          <p:cNvPr id="33896" name="Freeform 33896"/>
          <p:cNvSpPr/>
          <p:nvPr/>
        </p:nvSpPr>
        <p:spPr>
          <a:xfrm rot="0" flipH="0" flipV="0">
            <a:off x="18911316" y="19233389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897" name="Freeform 33897"/>
          <p:cNvSpPr/>
          <p:nvPr/>
        </p:nvSpPr>
        <p:spPr>
          <a:xfrm rot="0" flipH="0" flipV="0">
            <a:off x="18987515" y="19233389"/>
            <a:ext cx="88391" cy="115823"/>
          </a:xfrm>
          <a:custGeom>
            <a:pathLst>
              <a:path w="736600" h="965200">
                <a:moveTo>
                  <a:pt x="5334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571500" y="685800"/>
                </a:lnTo>
                <a:lnTo>
                  <a:pt x="622300" y="685800"/>
                </a:lnTo>
                <a:lnTo>
                  <a:pt x="647700" y="685800"/>
                </a:lnTo>
                <a:lnTo>
                  <a:pt x="660400" y="698500"/>
                </a:lnTo>
                <a:lnTo>
                  <a:pt x="673100" y="711200"/>
                </a:lnTo>
                <a:lnTo>
                  <a:pt x="673100" y="736600"/>
                </a:lnTo>
                <a:lnTo>
                  <a:pt x="622300" y="927100"/>
                </a:lnTo>
                <a:lnTo>
                  <a:pt x="609600" y="939800"/>
                </a:lnTo>
                <a:lnTo>
                  <a:pt x="609600" y="952500"/>
                </a:lnTo>
                <a:lnTo>
                  <a:pt x="596900" y="965200"/>
                </a:lnTo>
                <a:lnTo>
                  <a:pt x="571500" y="965200"/>
                </a:lnTo>
                <a:lnTo>
                  <a:pt x="546100" y="965200"/>
                </a:lnTo>
                <a:lnTo>
                  <a:pt x="533400" y="952500"/>
                </a:lnTo>
                <a:lnTo>
                  <a:pt x="520700" y="952500"/>
                </a:lnTo>
                <a:lnTo>
                  <a:pt x="520700" y="939800"/>
                </a:lnTo>
                <a:lnTo>
                  <a:pt x="508000" y="927100"/>
                </a:lnTo>
                <a:lnTo>
                  <a:pt x="508000" y="914400"/>
                </a:lnTo>
                <a:lnTo>
                  <a:pt x="508000" y="889000"/>
                </a:lnTo>
                <a:lnTo>
                  <a:pt x="533400" y="800100"/>
                </a:lnTo>
                <a:close/>
                <a:moveTo>
                  <a:pt x="5334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898" name="Picture 33898"/>
          <p:cNvPicPr>
            <a:picLocks noChangeAspect="0" noChangeArrowheads="1"/>
          </p:cNvPicPr>
          <p:nvPr/>
        </p:nvPicPr>
        <p:blipFill>
          <a:blip r:embed="rId338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075400" y="19179540"/>
            <a:ext cx="71121" cy="162560"/>
          </a:xfrm>
          <a:prstGeom prst="rect">
            <a:avLst/>
          </a:prstGeom>
          <a:noFill/>
          <a:extLst/>
        </p:spPr>
      </p:pic>
      <p:pic>
        <p:nvPicPr>
          <p:cNvPr id="33899" name="Picture 33899"/>
          <p:cNvPicPr>
            <a:picLocks noChangeAspect="0" noChangeArrowheads="1"/>
          </p:cNvPicPr>
          <p:nvPr/>
        </p:nvPicPr>
        <p:blipFill>
          <a:blip r:embed="rId338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191223" y="19179540"/>
            <a:ext cx="188976" cy="162560"/>
          </a:xfrm>
          <a:prstGeom prst="rect">
            <a:avLst/>
          </a:prstGeom>
          <a:noFill/>
          <a:extLst/>
        </p:spPr>
      </p:pic>
      <p:sp>
        <p:nvSpPr>
          <p:cNvPr id="33900" name="Freeform 33900"/>
          <p:cNvSpPr/>
          <p:nvPr/>
        </p:nvSpPr>
        <p:spPr>
          <a:xfrm rot="0" flipH="0" flipV="0">
            <a:off x="19379184" y="19233388"/>
            <a:ext cx="79247" cy="96011"/>
          </a:xfrm>
          <a:custGeom>
            <a:pathLst>
              <a:path w="660400" h="800100">
                <a:moveTo>
                  <a:pt x="25400" y="723900"/>
                </a:moveTo>
                <a:lnTo>
                  <a:pt x="12700" y="723900"/>
                </a:lnTo>
                <a:lnTo>
                  <a:pt x="12700" y="698500"/>
                </a:lnTo>
                <a:lnTo>
                  <a:pt x="0" y="6858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14300" y="6477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71500"/>
                </a:lnTo>
                <a:lnTo>
                  <a:pt x="444500" y="546100"/>
                </a:lnTo>
                <a:lnTo>
                  <a:pt x="457200" y="533400"/>
                </a:lnTo>
                <a:lnTo>
                  <a:pt x="457200" y="520700"/>
                </a:lnTo>
                <a:lnTo>
                  <a:pt x="457200" y="508000"/>
                </a:lnTo>
                <a:lnTo>
                  <a:pt x="444500" y="495300"/>
                </a:lnTo>
                <a:lnTo>
                  <a:pt x="444500" y="482600"/>
                </a:lnTo>
                <a:lnTo>
                  <a:pt x="431800" y="4699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79400" y="431800"/>
                </a:lnTo>
                <a:lnTo>
                  <a:pt x="2667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667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28600"/>
                </a:lnTo>
                <a:lnTo>
                  <a:pt x="546100" y="203200"/>
                </a:lnTo>
                <a:lnTo>
                  <a:pt x="546100" y="190500"/>
                </a:lnTo>
                <a:lnTo>
                  <a:pt x="546100" y="165100"/>
                </a:lnTo>
                <a:lnTo>
                  <a:pt x="533400" y="152400"/>
                </a:lnTo>
                <a:lnTo>
                  <a:pt x="5334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65100" y="114300"/>
                </a:lnTo>
                <a:lnTo>
                  <a:pt x="152400" y="1143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842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41300"/>
                </a:lnTo>
                <a:lnTo>
                  <a:pt x="647700" y="266700"/>
                </a:lnTo>
                <a:lnTo>
                  <a:pt x="635000" y="279400"/>
                </a:lnTo>
                <a:lnTo>
                  <a:pt x="622300" y="2921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84200" y="368300"/>
                </a:lnTo>
                <a:lnTo>
                  <a:pt x="571500" y="3810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191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71500" y="4826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33400"/>
                </a:lnTo>
                <a:lnTo>
                  <a:pt x="571500" y="558800"/>
                </a:lnTo>
                <a:lnTo>
                  <a:pt x="558800" y="571500"/>
                </a:lnTo>
                <a:lnTo>
                  <a:pt x="558800" y="584200"/>
                </a:lnTo>
                <a:lnTo>
                  <a:pt x="558800" y="609600"/>
                </a:lnTo>
                <a:lnTo>
                  <a:pt x="546100" y="622300"/>
                </a:lnTo>
                <a:lnTo>
                  <a:pt x="533400" y="6477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810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7874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254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01" name="Picture 33901"/>
          <p:cNvPicPr>
            <a:picLocks noChangeAspect="0" noChangeArrowheads="1"/>
          </p:cNvPicPr>
          <p:nvPr/>
        </p:nvPicPr>
        <p:blipFill>
          <a:blip r:embed="rId339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454876" y="19179540"/>
            <a:ext cx="192023" cy="162560"/>
          </a:xfrm>
          <a:prstGeom prst="rect">
            <a:avLst/>
          </a:prstGeom>
          <a:noFill/>
          <a:extLst/>
        </p:spPr>
      </p:pic>
      <p:sp>
        <p:nvSpPr>
          <p:cNvPr id="33902" name="Freeform 33902"/>
          <p:cNvSpPr/>
          <p:nvPr/>
        </p:nvSpPr>
        <p:spPr>
          <a:xfrm rot="0" flipH="0" flipV="0">
            <a:off x="19641312" y="19233389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08000" y="114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0"/>
                </a:lnTo>
                <a:lnTo>
                  <a:pt x="469900" y="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03" name="Picture 33903"/>
          <p:cNvPicPr>
            <a:picLocks noChangeAspect="0" noChangeArrowheads="1"/>
          </p:cNvPicPr>
          <p:nvPr/>
        </p:nvPicPr>
        <p:blipFill>
          <a:blip r:embed="rId339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718528" y="19220689"/>
            <a:ext cx="220471" cy="121411"/>
          </a:xfrm>
          <a:prstGeom prst="rect">
            <a:avLst/>
          </a:prstGeom>
          <a:noFill/>
          <a:extLst/>
        </p:spPr>
      </p:pic>
      <p:sp>
        <p:nvSpPr>
          <p:cNvPr id="33904" name="Freeform 33904"/>
          <p:cNvSpPr/>
          <p:nvPr/>
        </p:nvSpPr>
        <p:spPr>
          <a:xfrm rot="0" flipH="0" flipV="0">
            <a:off x="19933919" y="19308064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508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1270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38100" y="177800"/>
                </a:lnTo>
                <a:lnTo>
                  <a:pt x="25400" y="165100"/>
                </a:lnTo>
                <a:lnTo>
                  <a:pt x="12700" y="165100"/>
                </a:lnTo>
                <a:lnTo>
                  <a:pt x="0" y="1524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05" name="Freeform 33905"/>
          <p:cNvSpPr/>
          <p:nvPr/>
        </p:nvSpPr>
        <p:spPr>
          <a:xfrm rot="0" flipH="0" flipV="0">
            <a:off x="20043648" y="19192240"/>
            <a:ext cx="117347" cy="137159"/>
          </a:xfrm>
          <a:custGeom>
            <a:pathLst>
              <a:path w="977900" h="1143000">
                <a:moveTo>
                  <a:pt x="850900" y="114300"/>
                </a:moveTo>
                <a:lnTo>
                  <a:pt x="368300" y="114300"/>
                </a:lnTo>
                <a:lnTo>
                  <a:pt x="114300" y="1092200"/>
                </a:lnTo>
                <a:lnTo>
                  <a:pt x="101600" y="1117600"/>
                </a:lnTo>
                <a:lnTo>
                  <a:pt x="88900" y="1130300"/>
                </a:lnTo>
                <a:lnTo>
                  <a:pt x="76200" y="11303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279400" y="381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914400" y="0"/>
                </a:lnTo>
                <a:lnTo>
                  <a:pt x="939800" y="0"/>
                </a:lnTo>
                <a:lnTo>
                  <a:pt x="952500" y="0"/>
                </a:lnTo>
                <a:lnTo>
                  <a:pt x="965200" y="12700"/>
                </a:lnTo>
                <a:lnTo>
                  <a:pt x="965200" y="25400"/>
                </a:lnTo>
                <a:lnTo>
                  <a:pt x="977900" y="38100"/>
                </a:lnTo>
                <a:lnTo>
                  <a:pt x="977900" y="50800"/>
                </a:lnTo>
                <a:lnTo>
                  <a:pt x="977900" y="76200"/>
                </a:lnTo>
                <a:lnTo>
                  <a:pt x="698500" y="1092200"/>
                </a:lnTo>
                <a:lnTo>
                  <a:pt x="698500" y="1117600"/>
                </a:lnTo>
                <a:lnTo>
                  <a:pt x="685800" y="1130300"/>
                </a:lnTo>
                <a:lnTo>
                  <a:pt x="673100" y="1130300"/>
                </a:lnTo>
                <a:lnTo>
                  <a:pt x="660400" y="1143000"/>
                </a:lnTo>
                <a:lnTo>
                  <a:pt x="647700" y="1143000"/>
                </a:lnTo>
                <a:lnTo>
                  <a:pt x="635000" y="1143000"/>
                </a:lnTo>
                <a:lnTo>
                  <a:pt x="609600" y="1130300"/>
                </a:lnTo>
                <a:lnTo>
                  <a:pt x="609600" y="1117600"/>
                </a:lnTo>
                <a:lnTo>
                  <a:pt x="596900" y="1104900"/>
                </a:lnTo>
                <a:lnTo>
                  <a:pt x="584200" y="1092200"/>
                </a:lnTo>
                <a:lnTo>
                  <a:pt x="584200" y="1079500"/>
                </a:lnTo>
                <a:lnTo>
                  <a:pt x="584200" y="1066800"/>
                </a:lnTo>
                <a:lnTo>
                  <a:pt x="850900" y="114300"/>
                </a:lnTo>
                <a:close/>
                <a:moveTo>
                  <a:pt x="8509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06" name="Picture 33906"/>
          <p:cNvPicPr>
            <a:picLocks noChangeAspect="0" noChangeArrowheads="1"/>
          </p:cNvPicPr>
          <p:nvPr/>
        </p:nvPicPr>
        <p:blipFill>
          <a:blip r:embed="rId339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134578" y="19179540"/>
            <a:ext cx="147321" cy="162560"/>
          </a:xfrm>
          <a:prstGeom prst="rect">
            <a:avLst/>
          </a:prstGeom>
          <a:noFill/>
          <a:extLst/>
        </p:spPr>
      </p:pic>
      <p:sp>
        <p:nvSpPr>
          <p:cNvPr id="33907" name="Freeform 33907"/>
          <p:cNvSpPr/>
          <p:nvPr/>
        </p:nvSpPr>
        <p:spPr>
          <a:xfrm rot="0" flipH="0" flipV="0">
            <a:off x="20270724" y="19233389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47700" y="127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23900" y="88900"/>
                </a:lnTo>
                <a:lnTo>
                  <a:pt x="723900" y="101600"/>
                </a:lnTo>
                <a:lnTo>
                  <a:pt x="7366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778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969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1270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08" name="Freeform 33908"/>
          <p:cNvSpPr/>
          <p:nvPr/>
        </p:nvSpPr>
        <p:spPr>
          <a:xfrm rot="0" flipH="0" flipV="0">
            <a:off x="20366736" y="192333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7112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76200"/>
                </a:lnTo>
                <a:lnTo>
                  <a:pt x="546100" y="7366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09" name="Freeform 33909"/>
          <p:cNvSpPr/>
          <p:nvPr/>
        </p:nvSpPr>
        <p:spPr>
          <a:xfrm rot="0" flipH="0" flipV="0">
            <a:off x="20456651" y="192333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10" name="Picture 33910"/>
          <p:cNvPicPr>
            <a:picLocks noChangeAspect="0" noChangeArrowheads="1"/>
          </p:cNvPicPr>
          <p:nvPr/>
        </p:nvPicPr>
        <p:blipFill>
          <a:blip r:embed="rId339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41488" y="19179540"/>
            <a:ext cx="89406" cy="66548"/>
          </a:xfrm>
          <a:prstGeom prst="rect">
            <a:avLst/>
          </a:prstGeom>
          <a:noFill/>
          <a:extLst/>
        </p:spPr>
      </p:pic>
      <p:sp>
        <p:nvSpPr>
          <p:cNvPr id="33911" name="Freeform 33911"/>
          <p:cNvSpPr/>
          <p:nvPr/>
        </p:nvSpPr>
        <p:spPr>
          <a:xfrm rot="0" flipH="0" flipV="0">
            <a:off x="20604480" y="19308064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508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1270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14300" y="1270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38100" y="177800"/>
                </a:lnTo>
                <a:lnTo>
                  <a:pt x="25400" y="165100"/>
                </a:lnTo>
                <a:lnTo>
                  <a:pt x="12700" y="165100"/>
                </a:lnTo>
                <a:lnTo>
                  <a:pt x="0" y="1524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12" name="Freeform 33912"/>
          <p:cNvSpPr/>
          <p:nvPr/>
        </p:nvSpPr>
        <p:spPr>
          <a:xfrm rot="0" flipH="0" flipV="0">
            <a:off x="12080747" y="19420841"/>
            <a:ext cx="97535" cy="137159"/>
          </a:xfrm>
          <a:custGeom>
            <a:pathLst>
              <a:path w="812800" h="1143000">
                <a:moveTo>
                  <a:pt x="330200" y="266700"/>
                </a:moveTo>
                <a:lnTo>
                  <a:pt x="317500" y="266700"/>
                </a:lnTo>
                <a:lnTo>
                  <a:pt x="304800" y="279400"/>
                </a:lnTo>
                <a:lnTo>
                  <a:pt x="292100" y="279400"/>
                </a:lnTo>
                <a:lnTo>
                  <a:pt x="266700" y="279400"/>
                </a:lnTo>
                <a:lnTo>
                  <a:pt x="254000" y="266700"/>
                </a:lnTo>
                <a:lnTo>
                  <a:pt x="241300" y="266700"/>
                </a:lnTo>
                <a:lnTo>
                  <a:pt x="241300" y="254000"/>
                </a:lnTo>
                <a:lnTo>
                  <a:pt x="228600" y="228600"/>
                </a:lnTo>
                <a:lnTo>
                  <a:pt x="228600" y="203200"/>
                </a:lnTo>
                <a:lnTo>
                  <a:pt x="241300" y="190500"/>
                </a:lnTo>
                <a:lnTo>
                  <a:pt x="254000" y="165100"/>
                </a:lnTo>
                <a:lnTo>
                  <a:pt x="266700" y="152400"/>
                </a:lnTo>
                <a:lnTo>
                  <a:pt x="279400" y="139700"/>
                </a:lnTo>
                <a:lnTo>
                  <a:pt x="292100" y="127000"/>
                </a:lnTo>
                <a:lnTo>
                  <a:pt x="304800" y="114300"/>
                </a:lnTo>
                <a:lnTo>
                  <a:pt x="317500" y="101600"/>
                </a:lnTo>
                <a:lnTo>
                  <a:pt x="330200" y="88900"/>
                </a:lnTo>
                <a:lnTo>
                  <a:pt x="342900" y="76200"/>
                </a:lnTo>
                <a:lnTo>
                  <a:pt x="355600" y="63500"/>
                </a:lnTo>
                <a:lnTo>
                  <a:pt x="368300" y="63500"/>
                </a:lnTo>
                <a:lnTo>
                  <a:pt x="381000" y="50800"/>
                </a:lnTo>
                <a:lnTo>
                  <a:pt x="393700" y="50800"/>
                </a:lnTo>
                <a:lnTo>
                  <a:pt x="406400" y="38100"/>
                </a:lnTo>
                <a:lnTo>
                  <a:pt x="419100" y="25400"/>
                </a:lnTo>
                <a:lnTo>
                  <a:pt x="431800" y="254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82600" y="1270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0"/>
                </a:lnTo>
                <a:lnTo>
                  <a:pt x="647700" y="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38100"/>
                </a:lnTo>
                <a:lnTo>
                  <a:pt x="736600" y="50800"/>
                </a:lnTo>
                <a:lnTo>
                  <a:pt x="749300" y="63500"/>
                </a:lnTo>
                <a:lnTo>
                  <a:pt x="762000" y="76200"/>
                </a:lnTo>
                <a:lnTo>
                  <a:pt x="774700" y="88900"/>
                </a:lnTo>
                <a:lnTo>
                  <a:pt x="774700" y="101600"/>
                </a:lnTo>
                <a:lnTo>
                  <a:pt x="787400" y="127000"/>
                </a:lnTo>
                <a:lnTo>
                  <a:pt x="800100" y="139700"/>
                </a:lnTo>
                <a:lnTo>
                  <a:pt x="800100" y="152400"/>
                </a:lnTo>
                <a:lnTo>
                  <a:pt x="800100" y="165100"/>
                </a:lnTo>
                <a:lnTo>
                  <a:pt x="812800" y="190500"/>
                </a:lnTo>
                <a:lnTo>
                  <a:pt x="812800" y="203200"/>
                </a:lnTo>
                <a:lnTo>
                  <a:pt x="812800" y="215900"/>
                </a:lnTo>
                <a:lnTo>
                  <a:pt x="812800" y="241300"/>
                </a:lnTo>
                <a:lnTo>
                  <a:pt x="812800" y="254000"/>
                </a:lnTo>
                <a:lnTo>
                  <a:pt x="812800" y="266700"/>
                </a:lnTo>
                <a:lnTo>
                  <a:pt x="800100" y="279400"/>
                </a:lnTo>
                <a:lnTo>
                  <a:pt x="800100" y="304800"/>
                </a:lnTo>
                <a:lnTo>
                  <a:pt x="800100" y="317500"/>
                </a:lnTo>
                <a:lnTo>
                  <a:pt x="787400" y="330200"/>
                </a:lnTo>
                <a:lnTo>
                  <a:pt x="787400" y="342900"/>
                </a:lnTo>
                <a:lnTo>
                  <a:pt x="774700" y="355600"/>
                </a:lnTo>
                <a:lnTo>
                  <a:pt x="762000" y="381000"/>
                </a:lnTo>
                <a:lnTo>
                  <a:pt x="749300" y="393700"/>
                </a:lnTo>
                <a:lnTo>
                  <a:pt x="749300" y="406400"/>
                </a:lnTo>
                <a:lnTo>
                  <a:pt x="736600" y="419100"/>
                </a:lnTo>
                <a:lnTo>
                  <a:pt x="723900" y="431800"/>
                </a:lnTo>
                <a:lnTo>
                  <a:pt x="711200" y="444500"/>
                </a:lnTo>
                <a:lnTo>
                  <a:pt x="190500" y="1028700"/>
                </a:lnTo>
                <a:lnTo>
                  <a:pt x="533400" y="1028700"/>
                </a:lnTo>
                <a:lnTo>
                  <a:pt x="546100" y="1028700"/>
                </a:lnTo>
                <a:lnTo>
                  <a:pt x="558800" y="1028700"/>
                </a:lnTo>
                <a:lnTo>
                  <a:pt x="571500" y="1041400"/>
                </a:lnTo>
                <a:lnTo>
                  <a:pt x="584200" y="1054100"/>
                </a:lnTo>
                <a:lnTo>
                  <a:pt x="584200" y="1066800"/>
                </a:lnTo>
                <a:lnTo>
                  <a:pt x="584200" y="1079500"/>
                </a:lnTo>
                <a:lnTo>
                  <a:pt x="584200" y="1092200"/>
                </a:lnTo>
                <a:lnTo>
                  <a:pt x="584200" y="1117600"/>
                </a:lnTo>
                <a:lnTo>
                  <a:pt x="571500" y="1130300"/>
                </a:lnTo>
                <a:lnTo>
                  <a:pt x="558800" y="1130300"/>
                </a:lnTo>
                <a:lnTo>
                  <a:pt x="546100" y="1130300"/>
                </a:lnTo>
                <a:lnTo>
                  <a:pt x="533400" y="1143000"/>
                </a:lnTo>
                <a:lnTo>
                  <a:pt x="635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622300" y="368300"/>
                </a:lnTo>
                <a:lnTo>
                  <a:pt x="635000" y="355600"/>
                </a:lnTo>
                <a:lnTo>
                  <a:pt x="647700" y="342900"/>
                </a:lnTo>
                <a:lnTo>
                  <a:pt x="660400" y="330200"/>
                </a:lnTo>
                <a:lnTo>
                  <a:pt x="673100" y="304800"/>
                </a:lnTo>
                <a:lnTo>
                  <a:pt x="685800" y="2921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98500" y="254000"/>
                </a:lnTo>
                <a:lnTo>
                  <a:pt x="698500" y="228600"/>
                </a:lnTo>
                <a:lnTo>
                  <a:pt x="698500" y="203200"/>
                </a:lnTo>
                <a:lnTo>
                  <a:pt x="698500" y="190500"/>
                </a:lnTo>
                <a:lnTo>
                  <a:pt x="685800" y="177800"/>
                </a:lnTo>
                <a:lnTo>
                  <a:pt x="685800" y="165100"/>
                </a:lnTo>
                <a:lnTo>
                  <a:pt x="673100" y="152400"/>
                </a:lnTo>
                <a:lnTo>
                  <a:pt x="673100" y="139700"/>
                </a:lnTo>
                <a:lnTo>
                  <a:pt x="660400" y="139700"/>
                </a:lnTo>
                <a:lnTo>
                  <a:pt x="647700" y="127000"/>
                </a:lnTo>
                <a:lnTo>
                  <a:pt x="635000" y="127000"/>
                </a:lnTo>
                <a:lnTo>
                  <a:pt x="609600" y="1143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08000" y="114300"/>
                </a:lnTo>
                <a:lnTo>
                  <a:pt x="495300" y="127000"/>
                </a:lnTo>
                <a:lnTo>
                  <a:pt x="482600" y="127000"/>
                </a:lnTo>
                <a:lnTo>
                  <a:pt x="469900" y="139700"/>
                </a:lnTo>
                <a:lnTo>
                  <a:pt x="457200" y="139700"/>
                </a:lnTo>
                <a:lnTo>
                  <a:pt x="431800" y="152400"/>
                </a:lnTo>
                <a:lnTo>
                  <a:pt x="419100" y="165100"/>
                </a:lnTo>
                <a:lnTo>
                  <a:pt x="406400" y="177800"/>
                </a:lnTo>
                <a:lnTo>
                  <a:pt x="393700" y="190500"/>
                </a:lnTo>
                <a:lnTo>
                  <a:pt x="381000" y="203200"/>
                </a:lnTo>
                <a:lnTo>
                  <a:pt x="368300" y="215900"/>
                </a:lnTo>
                <a:lnTo>
                  <a:pt x="355600" y="228600"/>
                </a:lnTo>
                <a:lnTo>
                  <a:pt x="342900" y="241300"/>
                </a:lnTo>
                <a:lnTo>
                  <a:pt x="330200" y="254000"/>
                </a:lnTo>
                <a:lnTo>
                  <a:pt x="330200" y="266700"/>
                </a:lnTo>
                <a:close/>
                <a:moveTo>
                  <a:pt x="3302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13" name="Picture 33913"/>
          <p:cNvPicPr>
            <a:picLocks noChangeAspect="0" noChangeArrowheads="1"/>
          </p:cNvPicPr>
          <p:nvPr/>
        </p:nvPicPr>
        <p:blipFill>
          <a:blip r:embed="rId339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70156" y="19408141"/>
            <a:ext cx="106171" cy="162559"/>
          </a:xfrm>
          <a:prstGeom prst="rect">
            <a:avLst/>
          </a:prstGeom>
          <a:noFill/>
          <a:extLst/>
        </p:spPr>
      </p:pic>
      <p:sp>
        <p:nvSpPr>
          <p:cNvPr id="33914" name="Freeform 33914"/>
          <p:cNvSpPr/>
          <p:nvPr/>
        </p:nvSpPr>
        <p:spPr>
          <a:xfrm rot="0" flipH="0" flipV="0">
            <a:off x="12262104" y="19536664"/>
            <a:ext cx="15239" cy="21335"/>
          </a:xfrm>
          <a:custGeom>
            <a:pathLst>
              <a:path w="127000" h="177800">
                <a:moveTo>
                  <a:pt x="0" y="101600"/>
                </a:moveTo>
                <a:lnTo>
                  <a:pt x="12700" y="38100"/>
                </a:lnTo>
                <a:lnTo>
                  <a:pt x="127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508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1270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63500"/>
                </a:lnTo>
                <a:lnTo>
                  <a:pt x="127000" y="76200"/>
                </a:lnTo>
                <a:lnTo>
                  <a:pt x="101600" y="1270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77800"/>
                </a:lnTo>
                <a:lnTo>
                  <a:pt x="50800" y="177800"/>
                </a:lnTo>
                <a:lnTo>
                  <a:pt x="38100" y="165100"/>
                </a:lnTo>
                <a:lnTo>
                  <a:pt x="127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15" name="Freeform 33915"/>
          <p:cNvSpPr/>
          <p:nvPr/>
        </p:nvSpPr>
        <p:spPr>
          <a:xfrm rot="0" flipH="0" flipV="0">
            <a:off x="12385547" y="19420841"/>
            <a:ext cx="103631" cy="137159"/>
          </a:xfrm>
          <a:custGeom>
            <a:pathLst>
              <a:path w="863600" h="1143000">
                <a:moveTo>
                  <a:pt x="50800" y="1143000"/>
                </a:move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683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19100" y="1016000"/>
                </a:lnTo>
                <a:lnTo>
                  <a:pt x="431800" y="1003300"/>
                </a:lnTo>
                <a:lnTo>
                  <a:pt x="444500" y="1003300"/>
                </a:lnTo>
                <a:lnTo>
                  <a:pt x="457200" y="990600"/>
                </a:lnTo>
                <a:lnTo>
                  <a:pt x="469900" y="977900"/>
                </a:lnTo>
                <a:lnTo>
                  <a:pt x="482600" y="965200"/>
                </a:lnTo>
                <a:lnTo>
                  <a:pt x="495300" y="952500"/>
                </a:lnTo>
                <a:lnTo>
                  <a:pt x="508000" y="939800"/>
                </a:lnTo>
                <a:lnTo>
                  <a:pt x="508000" y="927100"/>
                </a:lnTo>
                <a:lnTo>
                  <a:pt x="508000" y="914400"/>
                </a:lnTo>
                <a:lnTo>
                  <a:pt x="571500" y="685800"/>
                </a:lnTo>
                <a:lnTo>
                  <a:pt x="279400" y="685800"/>
                </a:lnTo>
                <a:lnTo>
                  <a:pt x="266700" y="685800"/>
                </a:lnTo>
                <a:lnTo>
                  <a:pt x="241300" y="673100"/>
                </a:lnTo>
                <a:lnTo>
                  <a:pt x="228600" y="673100"/>
                </a:lnTo>
                <a:lnTo>
                  <a:pt x="215900" y="673100"/>
                </a:lnTo>
                <a:lnTo>
                  <a:pt x="203200" y="660400"/>
                </a:lnTo>
                <a:lnTo>
                  <a:pt x="190500" y="660400"/>
                </a:lnTo>
                <a:lnTo>
                  <a:pt x="177800" y="647700"/>
                </a:lnTo>
                <a:lnTo>
                  <a:pt x="165100" y="647700"/>
                </a:lnTo>
                <a:lnTo>
                  <a:pt x="152400" y="635000"/>
                </a:lnTo>
                <a:lnTo>
                  <a:pt x="139700" y="622300"/>
                </a:lnTo>
                <a:lnTo>
                  <a:pt x="127000" y="609600"/>
                </a:lnTo>
                <a:lnTo>
                  <a:pt x="114300" y="596900"/>
                </a:lnTo>
                <a:lnTo>
                  <a:pt x="101600" y="571500"/>
                </a:lnTo>
                <a:lnTo>
                  <a:pt x="88900" y="558800"/>
                </a:lnTo>
                <a:lnTo>
                  <a:pt x="76200" y="533400"/>
                </a:lnTo>
                <a:lnTo>
                  <a:pt x="76200" y="520700"/>
                </a:lnTo>
                <a:lnTo>
                  <a:pt x="63500" y="508000"/>
                </a:lnTo>
                <a:lnTo>
                  <a:pt x="63500" y="495300"/>
                </a:lnTo>
                <a:lnTo>
                  <a:pt x="50800" y="469900"/>
                </a:lnTo>
                <a:lnTo>
                  <a:pt x="50800" y="457200"/>
                </a:lnTo>
                <a:lnTo>
                  <a:pt x="50800" y="444500"/>
                </a:lnTo>
                <a:lnTo>
                  <a:pt x="50800" y="419100"/>
                </a:lnTo>
                <a:lnTo>
                  <a:pt x="63500" y="406400"/>
                </a:lnTo>
                <a:lnTo>
                  <a:pt x="63500" y="393700"/>
                </a:lnTo>
                <a:lnTo>
                  <a:pt x="1524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177800" y="393700"/>
                </a:lnTo>
                <a:lnTo>
                  <a:pt x="177800" y="419100"/>
                </a:lnTo>
                <a:lnTo>
                  <a:pt x="177800" y="431800"/>
                </a:lnTo>
                <a:lnTo>
                  <a:pt x="177800" y="457200"/>
                </a:lnTo>
                <a:lnTo>
                  <a:pt x="177800" y="469900"/>
                </a:lnTo>
                <a:lnTo>
                  <a:pt x="177800" y="495300"/>
                </a:lnTo>
                <a:lnTo>
                  <a:pt x="190500" y="508000"/>
                </a:lnTo>
                <a:lnTo>
                  <a:pt x="203200" y="520700"/>
                </a:lnTo>
                <a:lnTo>
                  <a:pt x="215900" y="533400"/>
                </a:lnTo>
                <a:lnTo>
                  <a:pt x="228600" y="546100"/>
                </a:lnTo>
                <a:lnTo>
                  <a:pt x="241300" y="546100"/>
                </a:lnTo>
                <a:lnTo>
                  <a:pt x="254000" y="558800"/>
                </a:lnTo>
                <a:lnTo>
                  <a:pt x="266700" y="558800"/>
                </a:lnTo>
                <a:lnTo>
                  <a:pt x="292100" y="571500"/>
                </a:lnTo>
                <a:lnTo>
                  <a:pt x="304800" y="571500"/>
                </a:lnTo>
                <a:lnTo>
                  <a:pt x="609600" y="571500"/>
                </a:lnTo>
                <a:lnTo>
                  <a:pt x="749300" y="38100"/>
                </a:lnTo>
                <a:lnTo>
                  <a:pt x="749300" y="25400"/>
                </a:lnTo>
                <a:lnTo>
                  <a:pt x="762000" y="12700"/>
                </a:lnTo>
                <a:lnTo>
                  <a:pt x="7747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50900" y="25400"/>
                </a:lnTo>
                <a:lnTo>
                  <a:pt x="863600" y="38100"/>
                </a:lnTo>
                <a:lnTo>
                  <a:pt x="863600" y="50800"/>
                </a:lnTo>
                <a:lnTo>
                  <a:pt x="850900" y="63500"/>
                </a:lnTo>
                <a:lnTo>
                  <a:pt x="635000" y="914400"/>
                </a:lnTo>
                <a:lnTo>
                  <a:pt x="622300" y="927100"/>
                </a:lnTo>
                <a:lnTo>
                  <a:pt x="622300" y="939800"/>
                </a:lnTo>
                <a:lnTo>
                  <a:pt x="609600" y="952500"/>
                </a:lnTo>
                <a:lnTo>
                  <a:pt x="609600" y="977900"/>
                </a:lnTo>
                <a:lnTo>
                  <a:pt x="596900" y="990600"/>
                </a:lnTo>
                <a:lnTo>
                  <a:pt x="596900" y="1003300"/>
                </a:lnTo>
                <a:lnTo>
                  <a:pt x="584200" y="1016000"/>
                </a:lnTo>
                <a:lnTo>
                  <a:pt x="571500" y="1028700"/>
                </a:lnTo>
                <a:lnTo>
                  <a:pt x="558800" y="1041400"/>
                </a:lnTo>
                <a:lnTo>
                  <a:pt x="546100" y="1054100"/>
                </a:lnTo>
                <a:lnTo>
                  <a:pt x="533400" y="1066800"/>
                </a:lnTo>
                <a:lnTo>
                  <a:pt x="520700" y="1066800"/>
                </a:lnTo>
                <a:lnTo>
                  <a:pt x="508000" y="1079500"/>
                </a:lnTo>
                <a:lnTo>
                  <a:pt x="495300" y="1092200"/>
                </a:lnTo>
                <a:lnTo>
                  <a:pt x="469900" y="11049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303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50800" y="1143000"/>
                </a:lnTo>
                <a:close/>
                <a:moveTo>
                  <a:pt x="50800" y="11430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16" name="Picture 33916"/>
          <p:cNvPicPr>
            <a:picLocks noChangeAspect="0" noChangeArrowheads="1"/>
          </p:cNvPicPr>
          <p:nvPr/>
        </p:nvPicPr>
        <p:blipFill>
          <a:blip r:embed="rId339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545059" y="19408140"/>
            <a:ext cx="122935" cy="162560"/>
          </a:xfrm>
          <a:prstGeom prst="rect">
            <a:avLst/>
          </a:prstGeom>
          <a:noFill/>
          <a:extLst/>
        </p:spPr>
      </p:pic>
      <p:sp>
        <p:nvSpPr>
          <p:cNvPr id="33917" name="Freeform 33917"/>
          <p:cNvSpPr/>
          <p:nvPr/>
        </p:nvSpPr>
        <p:spPr>
          <a:xfrm rot="0" flipH="0" flipV="0">
            <a:off x="12646152" y="194619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18" name="Freeform 33918"/>
          <p:cNvSpPr/>
          <p:nvPr/>
        </p:nvSpPr>
        <p:spPr>
          <a:xfrm rot="0" flipH="0" flipV="0">
            <a:off x="12731496" y="19461989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525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19" name="Picture 33919"/>
          <p:cNvPicPr>
            <a:picLocks noChangeAspect="0" noChangeArrowheads="1"/>
          </p:cNvPicPr>
          <p:nvPr/>
        </p:nvPicPr>
        <p:blipFill>
          <a:blip r:embed="rId339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843764" y="19418300"/>
            <a:ext cx="186435" cy="152400"/>
          </a:xfrm>
          <a:prstGeom prst="rect">
            <a:avLst/>
          </a:prstGeom>
          <a:noFill/>
          <a:extLst/>
        </p:spPr>
      </p:pic>
      <p:sp>
        <p:nvSpPr>
          <p:cNvPr id="33920" name="Freeform 33920"/>
          <p:cNvSpPr/>
          <p:nvPr/>
        </p:nvSpPr>
        <p:spPr>
          <a:xfrm rot="0" flipH="0" flipV="0">
            <a:off x="13036295" y="194619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21" name="Freeform 33921"/>
          <p:cNvSpPr/>
          <p:nvPr/>
        </p:nvSpPr>
        <p:spPr>
          <a:xfrm rot="0" flipH="0" flipV="0">
            <a:off x="13121640" y="19461988"/>
            <a:ext cx="92963" cy="96011"/>
          </a:xfrm>
          <a:custGeom>
            <a:pathLst>
              <a:path w="774700" h="800100">
                <a:moveTo>
                  <a:pt x="457200" y="406400"/>
                </a:moveTo>
                <a:lnTo>
                  <a:pt x="5842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368300" y="495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7874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06400" y="2921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62000" y="63500"/>
                </a:lnTo>
                <a:lnTo>
                  <a:pt x="762000" y="88900"/>
                </a:lnTo>
                <a:lnTo>
                  <a:pt x="749300" y="88900"/>
                </a:lnTo>
                <a:lnTo>
                  <a:pt x="457200" y="406400"/>
                </a:lnTo>
                <a:close/>
                <a:moveTo>
                  <a:pt x="4572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22" name="Freeform 33922"/>
          <p:cNvSpPr/>
          <p:nvPr/>
        </p:nvSpPr>
        <p:spPr>
          <a:xfrm rot="0" flipH="0" flipV="0">
            <a:off x="13287755" y="19461989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366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23" name="Picture 33923"/>
          <p:cNvPicPr>
            <a:picLocks noChangeAspect="0" noChangeArrowheads="1"/>
          </p:cNvPicPr>
          <p:nvPr/>
        </p:nvPicPr>
        <p:blipFill>
          <a:blip r:embed="rId339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354304" y="19449289"/>
            <a:ext cx="124460" cy="162560"/>
          </a:xfrm>
          <a:prstGeom prst="rect">
            <a:avLst/>
          </a:prstGeom>
          <a:noFill/>
          <a:extLst/>
        </p:spPr>
      </p:pic>
      <p:sp>
        <p:nvSpPr>
          <p:cNvPr id="33924" name="Freeform 33924"/>
          <p:cNvSpPr/>
          <p:nvPr/>
        </p:nvSpPr>
        <p:spPr>
          <a:xfrm rot="0" flipH="0" flipV="0">
            <a:off x="13473684" y="194619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33400" y="749300"/>
                </a:lnTo>
                <a:lnTo>
                  <a:pt x="533400" y="7620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651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25" name="Freeform 33925"/>
          <p:cNvSpPr/>
          <p:nvPr/>
        </p:nvSpPr>
        <p:spPr>
          <a:xfrm rot="0" flipH="0" flipV="0">
            <a:off x="13559027" y="19461988"/>
            <a:ext cx="106679" cy="96011"/>
          </a:xfrm>
          <a:custGeom>
            <a:pathLst>
              <a:path w="889000" h="800100">
                <a:moveTo>
                  <a:pt x="723900" y="2159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44500"/>
                </a:lnTo>
                <a:lnTo>
                  <a:pt x="444500" y="457200"/>
                </a:lnTo>
                <a:lnTo>
                  <a:pt x="419100" y="4445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393700" y="419100"/>
                </a:lnTo>
                <a:lnTo>
                  <a:pt x="254000" y="1905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747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7874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96900" y="723900"/>
                </a:lnTo>
                <a:lnTo>
                  <a:pt x="723900" y="215900"/>
                </a:lnTo>
                <a:close/>
                <a:moveTo>
                  <a:pt x="7239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26" name="Picture 33926"/>
          <p:cNvPicPr>
            <a:picLocks noChangeAspect="0" noChangeArrowheads="1"/>
          </p:cNvPicPr>
          <p:nvPr/>
        </p:nvPicPr>
        <p:blipFill>
          <a:blip r:embed="rId339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649959" y="19408140"/>
            <a:ext cx="72645" cy="162560"/>
          </a:xfrm>
          <a:prstGeom prst="rect">
            <a:avLst/>
          </a:prstGeom>
          <a:noFill/>
          <a:extLst/>
        </p:spPr>
      </p:pic>
      <p:sp>
        <p:nvSpPr>
          <p:cNvPr id="33927" name="Freeform 33927"/>
          <p:cNvSpPr/>
          <p:nvPr/>
        </p:nvSpPr>
        <p:spPr>
          <a:xfrm rot="0" flipH="0" flipV="0">
            <a:off x="13700759" y="19461989"/>
            <a:ext cx="117347" cy="115823"/>
          </a:xfrm>
          <a:custGeom>
            <a:pathLst>
              <a:path w="977900" h="965200">
                <a:moveTo>
                  <a:pt x="7747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38100"/>
                </a:lnTo>
                <a:lnTo>
                  <a:pt x="508000" y="254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63500"/>
                </a:lnTo>
                <a:lnTo>
                  <a:pt x="457200" y="685800"/>
                </a:lnTo>
                <a:lnTo>
                  <a:pt x="685800" y="685800"/>
                </a:lnTo>
                <a:lnTo>
                  <a:pt x="863600" y="38100"/>
                </a:lnTo>
                <a:lnTo>
                  <a:pt x="863600" y="25400"/>
                </a:lnTo>
                <a:lnTo>
                  <a:pt x="876300" y="12700"/>
                </a:lnTo>
                <a:lnTo>
                  <a:pt x="889000" y="0"/>
                </a:lnTo>
                <a:lnTo>
                  <a:pt x="901700" y="0"/>
                </a:lnTo>
                <a:lnTo>
                  <a:pt x="914400" y="0"/>
                </a:lnTo>
                <a:lnTo>
                  <a:pt x="927100" y="0"/>
                </a:lnTo>
                <a:lnTo>
                  <a:pt x="952500" y="0"/>
                </a:lnTo>
                <a:lnTo>
                  <a:pt x="952500" y="12700"/>
                </a:lnTo>
                <a:lnTo>
                  <a:pt x="965200" y="25400"/>
                </a:lnTo>
                <a:lnTo>
                  <a:pt x="977900" y="38100"/>
                </a:lnTo>
                <a:lnTo>
                  <a:pt x="977900" y="50800"/>
                </a:lnTo>
                <a:lnTo>
                  <a:pt x="965200" y="63500"/>
                </a:lnTo>
                <a:lnTo>
                  <a:pt x="812800" y="685800"/>
                </a:lnTo>
                <a:lnTo>
                  <a:pt x="863600" y="685800"/>
                </a:lnTo>
                <a:lnTo>
                  <a:pt x="889000" y="685800"/>
                </a:lnTo>
                <a:lnTo>
                  <a:pt x="901700" y="698500"/>
                </a:lnTo>
                <a:lnTo>
                  <a:pt x="914400" y="711200"/>
                </a:lnTo>
                <a:lnTo>
                  <a:pt x="914400" y="723900"/>
                </a:lnTo>
                <a:lnTo>
                  <a:pt x="914400" y="736600"/>
                </a:lnTo>
                <a:lnTo>
                  <a:pt x="863600" y="927100"/>
                </a:lnTo>
                <a:lnTo>
                  <a:pt x="850900" y="939800"/>
                </a:lnTo>
                <a:lnTo>
                  <a:pt x="850900" y="952500"/>
                </a:lnTo>
                <a:lnTo>
                  <a:pt x="838200" y="965200"/>
                </a:lnTo>
                <a:lnTo>
                  <a:pt x="812800" y="965200"/>
                </a:lnTo>
                <a:lnTo>
                  <a:pt x="787400" y="965200"/>
                </a:lnTo>
                <a:lnTo>
                  <a:pt x="774700" y="952500"/>
                </a:lnTo>
                <a:lnTo>
                  <a:pt x="762000" y="952500"/>
                </a:lnTo>
                <a:lnTo>
                  <a:pt x="749300" y="939800"/>
                </a:lnTo>
                <a:lnTo>
                  <a:pt x="749300" y="914400"/>
                </a:lnTo>
                <a:lnTo>
                  <a:pt x="749300" y="889000"/>
                </a:lnTo>
                <a:lnTo>
                  <a:pt x="774700" y="800100"/>
                </a:lnTo>
                <a:close/>
                <a:moveTo>
                  <a:pt x="7747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28" name="Picture 33928"/>
          <p:cNvPicPr>
            <a:picLocks noChangeAspect="0" noChangeArrowheads="1"/>
          </p:cNvPicPr>
          <p:nvPr/>
        </p:nvPicPr>
        <p:blipFill>
          <a:blip r:embed="rId339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822171" y="194492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929" name="Freeform 33929"/>
          <p:cNvSpPr/>
          <p:nvPr/>
        </p:nvSpPr>
        <p:spPr>
          <a:xfrm rot="0" flipH="0" flipV="0">
            <a:off x="13920215" y="194619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30" name="Freeform 33930"/>
          <p:cNvSpPr/>
          <p:nvPr/>
        </p:nvSpPr>
        <p:spPr>
          <a:xfrm rot="0" flipH="0" flipV="0">
            <a:off x="14010131" y="19461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31" name="Picture 33931"/>
          <p:cNvPicPr>
            <a:picLocks noChangeAspect="0" noChangeArrowheads="1"/>
          </p:cNvPicPr>
          <p:nvPr/>
        </p:nvPicPr>
        <p:blipFill>
          <a:blip r:embed="rId339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087347" y="19449289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3932" name="Freeform 33932"/>
          <p:cNvSpPr/>
          <p:nvPr/>
        </p:nvSpPr>
        <p:spPr>
          <a:xfrm rot="0" flipH="0" flipV="0">
            <a:off x="14191488" y="19461988"/>
            <a:ext cx="91439" cy="96011"/>
          </a:xfrm>
          <a:custGeom>
            <a:pathLst>
              <a:path w="762000" h="800100">
                <a:moveTo>
                  <a:pt x="444500" y="406400"/>
                </a:moveTo>
                <a:lnTo>
                  <a:pt x="571500" y="7112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55600" y="4953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7874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0" y="698500"/>
                </a:lnTo>
                <a:lnTo>
                  <a:pt x="12700" y="698500"/>
                </a:lnTo>
                <a:lnTo>
                  <a:pt x="317500" y="3810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77800" y="508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93700" y="2921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88900"/>
                </a:lnTo>
                <a:lnTo>
                  <a:pt x="749300" y="88900"/>
                </a:lnTo>
                <a:lnTo>
                  <a:pt x="444500" y="406400"/>
                </a:lnTo>
                <a:close/>
                <a:moveTo>
                  <a:pt x="444500" y="406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33" name="Freeform 33933"/>
          <p:cNvSpPr/>
          <p:nvPr/>
        </p:nvSpPr>
        <p:spPr>
          <a:xfrm rot="0" flipH="0" flipV="0">
            <a:off x="14359128" y="19461988"/>
            <a:ext cx="79247" cy="96011"/>
          </a:xfrm>
          <a:custGeom>
            <a:pathLst>
              <a:path w="660400" h="800100">
                <a:moveTo>
                  <a:pt x="25400" y="723900"/>
                </a:move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25400" y="635000"/>
                </a:lnTo>
                <a:lnTo>
                  <a:pt x="508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032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477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445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31800" y="4699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445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302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52400"/>
                </a:lnTo>
                <a:lnTo>
                  <a:pt x="2159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52400"/>
                </a:lnTo>
                <a:lnTo>
                  <a:pt x="165100" y="1397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41300"/>
                </a:lnTo>
                <a:lnTo>
                  <a:pt x="635000" y="266700"/>
                </a:lnTo>
                <a:lnTo>
                  <a:pt x="635000" y="279400"/>
                </a:lnTo>
                <a:lnTo>
                  <a:pt x="622300" y="292100"/>
                </a:lnTo>
                <a:lnTo>
                  <a:pt x="6096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58800" y="495300"/>
                </a:lnTo>
                <a:lnTo>
                  <a:pt x="571500" y="520700"/>
                </a:lnTo>
                <a:lnTo>
                  <a:pt x="571500" y="533400"/>
                </a:lnTo>
                <a:lnTo>
                  <a:pt x="558800" y="546100"/>
                </a:lnTo>
                <a:lnTo>
                  <a:pt x="558800" y="571500"/>
                </a:lnTo>
                <a:lnTo>
                  <a:pt x="558800" y="584200"/>
                </a:lnTo>
                <a:lnTo>
                  <a:pt x="546100" y="609600"/>
                </a:lnTo>
                <a:lnTo>
                  <a:pt x="546100" y="622300"/>
                </a:lnTo>
                <a:lnTo>
                  <a:pt x="533400" y="6350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366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17500" y="787400"/>
                </a:lnTo>
                <a:lnTo>
                  <a:pt x="304800" y="7874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39700" y="787400"/>
                </a:lnTo>
                <a:lnTo>
                  <a:pt x="127000" y="774700"/>
                </a:lnTo>
                <a:lnTo>
                  <a:pt x="114300" y="774700"/>
                </a:lnTo>
                <a:lnTo>
                  <a:pt x="1016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381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34" name="Picture 33934"/>
          <p:cNvPicPr>
            <a:picLocks noChangeAspect="0" noChangeArrowheads="1"/>
          </p:cNvPicPr>
          <p:nvPr/>
        </p:nvPicPr>
        <p:blipFill>
          <a:blip r:embed="rId339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431771" y="19418300"/>
            <a:ext cx="300228" cy="152400"/>
          </a:xfrm>
          <a:prstGeom prst="rect">
            <a:avLst/>
          </a:prstGeom>
          <a:noFill/>
          <a:extLst/>
        </p:spPr>
      </p:pic>
      <p:sp>
        <p:nvSpPr>
          <p:cNvPr id="33935" name="Freeform 33935"/>
          <p:cNvSpPr/>
          <p:nvPr/>
        </p:nvSpPr>
        <p:spPr>
          <a:xfrm rot="0" flipH="0" flipV="0">
            <a:off x="14727936" y="19461988"/>
            <a:ext cx="77723" cy="96011"/>
          </a:xfrm>
          <a:custGeom>
            <a:pathLst>
              <a:path w="647700" h="800100">
                <a:moveTo>
                  <a:pt x="25400" y="723900"/>
                </a:move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12700" y="635000"/>
                </a:lnTo>
                <a:lnTo>
                  <a:pt x="25400" y="635000"/>
                </a:lnTo>
                <a:lnTo>
                  <a:pt x="38100" y="6223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477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064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42900" y="457200"/>
                </a:lnTo>
                <a:lnTo>
                  <a:pt x="304800" y="457200"/>
                </a:lnTo>
                <a:lnTo>
                  <a:pt x="292100" y="444500"/>
                </a:lnTo>
                <a:lnTo>
                  <a:pt x="2667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41300" y="406400"/>
                </a:lnTo>
                <a:lnTo>
                  <a:pt x="241300" y="3937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30200"/>
                </a:lnTo>
                <a:lnTo>
                  <a:pt x="431800" y="330200"/>
                </a:lnTo>
                <a:lnTo>
                  <a:pt x="444500" y="330200"/>
                </a:lnTo>
                <a:lnTo>
                  <a:pt x="457200" y="317500"/>
                </a:lnTo>
                <a:lnTo>
                  <a:pt x="469900" y="3048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20700" y="2286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524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52400" y="76200"/>
                </a:lnTo>
                <a:lnTo>
                  <a:pt x="165100" y="63500"/>
                </a:lnTo>
                <a:lnTo>
                  <a:pt x="177800" y="50800"/>
                </a:lnTo>
                <a:lnTo>
                  <a:pt x="1905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064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35000" y="1016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52400"/>
                </a:lnTo>
                <a:lnTo>
                  <a:pt x="647700" y="177800"/>
                </a:lnTo>
                <a:lnTo>
                  <a:pt x="647700" y="1905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35000" y="241300"/>
                </a:lnTo>
                <a:lnTo>
                  <a:pt x="635000" y="266700"/>
                </a:lnTo>
                <a:lnTo>
                  <a:pt x="622300" y="279400"/>
                </a:lnTo>
                <a:lnTo>
                  <a:pt x="622300" y="2921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842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46100" y="444500"/>
                </a:lnTo>
                <a:lnTo>
                  <a:pt x="546100" y="469900"/>
                </a:lnTo>
                <a:lnTo>
                  <a:pt x="558800" y="482600"/>
                </a:lnTo>
                <a:lnTo>
                  <a:pt x="558800" y="495300"/>
                </a:lnTo>
                <a:lnTo>
                  <a:pt x="558800" y="520700"/>
                </a:lnTo>
                <a:lnTo>
                  <a:pt x="558800" y="533400"/>
                </a:lnTo>
                <a:lnTo>
                  <a:pt x="558800" y="546100"/>
                </a:lnTo>
                <a:lnTo>
                  <a:pt x="558800" y="571500"/>
                </a:lnTo>
                <a:lnTo>
                  <a:pt x="546100" y="584200"/>
                </a:lnTo>
                <a:lnTo>
                  <a:pt x="546100" y="609600"/>
                </a:lnTo>
                <a:lnTo>
                  <a:pt x="533400" y="622300"/>
                </a:lnTo>
                <a:lnTo>
                  <a:pt x="533400" y="635000"/>
                </a:lnTo>
                <a:lnTo>
                  <a:pt x="520700" y="660400"/>
                </a:lnTo>
                <a:lnTo>
                  <a:pt x="5080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69900" y="723900"/>
                </a:lnTo>
                <a:lnTo>
                  <a:pt x="457200" y="7366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393700" y="774700"/>
                </a:lnTo>
                <a:lnTo>
                  <a:pt x="3810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292100" y="7874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7874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27000" y="7747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36" name="Freeform 33936"/>
          <p:cNvSpPr/>
          <p:nvPr/>
        </p:nvSpPr>
        <p:spPr>
          <a:xfrm rot="0" flipH="0" flipV="0">
            <a:off x="14808707" y="19461989"/>
            <a:ext cx="88391" cy="96011"/>
          </a:xfrm>
          <a:custGeom>
            <a:pathLst>
              <a:path w="7366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23900" y="1905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37" name="Picture 33937"/>
          <p:cNvPicPr>
            <a:picLocks noChangeAspect="0" noChangeArrowheads="1"/>
          </p:cNvPicPr>
          <p:nvPr/>
        </p:nvPicPr>
        <p:blipFill>
          <a:blip r:embed="rId339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890495" y="19449289"/>
            <a:ext cx="107695" cy="121411"/>
          </a:xfrm>
          <a:prstGeom prst="rect">
            <a:avLst/>
          </a:prstGeom>
          <a:noFill/>
          <a:extLst/>
        </p:spPr>
      </p:pic>
      <p:sp>
        <p:nvSpPr>
          <p:cNvPr id="33938" name="Freeform 33938"/>
          <p:cNvSpPr/>
          <p:nvPr/>
        </p:nvSpPr>
        <p:spPr>
          <a:xfrm rot="0" flipH="0" flipV="0">
            <a:off x="15005303" y="19461989"/>
            <a:ext cx="76199" cy="96011"/>
          </a:xfrm>
          <a:custGeom>
            <a:pathLst>
              <a:path w="635000" h="800100">
                <a:moveTo>
                  <a:pt x="444500" y="7493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30200" y="736600"/>
                </a:lnTo>
                <a:lnTo>
                  <a:pt x="342900" y="723900"/>
                </a:lnTo>
                <a:lnTo>
                  <a:pt x="406400" y="457200"/>
                </a:lnTo>
                <a:lnTo>
                  <a:pt x="177800" y="457200"/>
                </a:lnTo>
                <a:lnTo>
                  <a:pt x="152400" y="457200"/>
                </a:lnTo>
                <a:lnTo>
                  <a:pt x="139700" y="444500"/>
                </a:lnTo>
                <a:lnTo>
                  <a:pt x="1270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50800" y="393700"/>
                </a:lnTo>
                <a:lnTo>
                  <a:pt x="381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42900"/>
                </a:lnTo>
                <a:lnTo>
                  <a:pt x="0" y="3302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540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38100"/>
                </a:lnTo>
                <a:lnTo>
                  <a:pt x="50800" y="25400"/>
                </a:lnTo>
                <a:lnTo>
                  <a:pt x="63500" y="1270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27000" y="0"/>
                </a:lnTo>
                <a:lnTo>
                  <a:pt x="139700" y="0"/>
                </a:lnTo>
                <a:lnTo>
                  <a:pt x="152400" y="12700"/>
                </a:lnTo>
                <a:lnTo>
                  <a:pt x="1524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14300" y="228600"/>
                </a:lnTo>
                <a:lnTo>
                  <a:pt x="114300" y="2413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270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77800" y="3302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444500" y="342900"/>
                </a:lnTo>
                <a:lnTo>
                  <a:pt x="520700" y="38100"/>
                </a:lnTo>
                <a:lnTo>
                  <a:pt x="533400" y="25400"/>
                </a:lnTo>
                <a:lnTo>
                  <a:pt x="533400" y="12700"/>
                </a:lnTo>
                <a:lnTo>
                  <a:pt x="5461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444500" y="749300"/>
                </a:lnTo>
                <a:close/>
                <a:moveTo>
                  <a:pt x="4445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39" name="Freeform 33939"/>
          <p:cNvSpPr/>
          <p:nvPr/>
        </p:nvSpPr>
        <p:spPr>
          <a:xfrm rot="0" flipH="0" flipV="0">
            <a:off x="15084552" y="194619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33400" y="749300"/>
                </a:lnTo>
                <a:lnTo>
                  <a:pt x="533400" y="7620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651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40" name="Freeform 33940"/>
          <p:cNvSpPr/>
          <p:nvPr/>
        </p:nvSpPr>
        <p:spPr>
          <a:xfrm rot="0" flipH="0" flipV="0">
            <a:off x="15169896" y="19461989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41" name="Freeform 33941"/>
          <p:cNvSpPr/>
          <p:nvPr/>
        </p:nvSpPr>
        <p:spPr>
          <a:xfrm rot="0" flipH="0" flipV="0">
            <a:off x="15293339" y="194619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42" name="Freeform 33942"/>
          <p:cNvSpPr/>
          <p:nvPr/>
        </p:nvSpPr>
        <p:spPr>
          <a:xfrm rot="0" flipH="0" flipV="0">
            <a:off x="15459456" y="19461989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14300" y="165100"/>
                </a:lnTo>
                <a:lnTo>
                  <a:pt x="127000" y="152400"/>
                </a:lnTo>
                <a:lnTo>
                  <a:pt x="1270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508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292100" y="127000"/>
                </a:lnTo>
                <a:lnTo>
                  <a:pt x="279400" y="127000"/>
                </a:lnTo>
                <a:lnTo>
                  <a:pt x="266700" y="139700"/>
                </a:lnTo>
                <a:lnTo>
                  <a:pt x="254000" y="139700"/>
                </a:lnTo>
                <a:lnTo>
                  <a:pt x="241300" y="152400"/>
                </a:lnTo>
                <a:lnTo>
                  <a:pt x="241300" y="165100"/>
                </a:lnTo>
                <a:lnTo>
                  <a:pt x="228600" y="1778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43" name="Picture 33943"/>
          <p:cNvPicPr>
            <a:picLocks noChangeAspect="0" noChangeArrowheads="1"/>
          </p:cNvPicPr>
          <p:nvPr/>
        </p:nvPicPr>
        <p:blipFill>
          <a:blip r:embed="rId339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522954" y="194492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944" name="Freeform 33944"/>
          <p:cNvSpPr/>
          <p:nvPr/>
        </p:nvSpPr>
        <p:spPr>
          <a:xfrm rot="0" flipH="0" flipV="0">
            <a:off x="15634715" y="19461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45" name="Picture 33945"/>
          <p:cNvPicPr>
            <a:picLocks noChangeAspect="0" noChangeArrowheads="1"/>
          </p:cNvPicPr>
          <p:nvPr/>
        </p:nvPicPr>
        <p:blipFill>
          <a:blip r:embed="rId339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711930" y="19408140"/>
            <a:ext cx="72645" cy="162560"/>
          </a:xfrm>
          <a:prstGeom prst="rect">
            <a:avLst/>
          </a:prstGeom>
          <a:noFill/>
          <a:extLst/>
        </p:spPr>
      </p:pic>
      <p:sp>
        <p:nvSpPr>
          <p:cNvPr id="33946" name="Freeform 33946"/>
          <p:cNvSpPr/>
          <p:nvPr/>
        </p:nvSpPr>
        <p:spPr>
          <a:xfrm rot="0" flipH="0" flipV="0">
            <a:off x="15759683" y="19461989"/>
            <a:ext cx="115823" cy="96011"/>
          </a:xfrm>
          <a:custGeom>
            <a:pathLst>
              <a:path w="965200" h="800100">
                <a:moveTo>
                  <a:pt x="177800" y="381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128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525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698500" y="7366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382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47" name="Picture 33947"/>
          <p:cNvPicPr>
            <a:picLocks noChangeAspect="0" noChangeArrowheads="1"/>
          </p:cNvPicPr>
          <p:nvPr/>
        </p:nvPicPr>
        <p:blipFill>
          <a:blip r:embed="rId339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68904" y="19449289"/>
            <a:ext cx="209295" cy="172211"/>
          </a:xfrm>
          <a:prstGeom prst="rect">
            <a:avLst/>
          </a:prstGeom>
          <a:noFill/>
          <a:extLst/>
        </p:spPr>
      </p:pic>
      <p:sp>
        <p:nvSpPr>
          <p:cNvPr id="33948" name="Freeform 33948"/>
          <p:cNvSpPr/>
          <p:nvPr/>
        </p:nvSpPr>
        <p:spPr>
          <a:xfrm rot="0" flipH="0" flipV="0">
            <a:off x="16072104" y="19461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2921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49" name="Picture 33949"/>
          <p:cNvPicPr>
            <a:picLocks noChangeAspect="0" noChangeArrowheads="1"/>
          </p:cNvPicPr>
          <p:nvPr/>
        </p:nvPicPr>
        <p:blipFill>
          <a:blip r:embed="rId339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156939" y="194492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950" name="Freeform 33950"/>
          <p:cNvSpPr/>
          <p:nvPr/>
        </p:nvSpPr>
        <p:spPr>
          <a:xfrm rot="0" flipH="0" flipV="0">
            <a:off x="16262603" y="19509233"/>
            <a:ext cx="70103" cy="13715"/>
          </a:xfrm>
          <a:custGeom>
            <a:pathLst>
              <a:path w="584200" h="114300">
                <a:moveTo>
                  <a:pt x="520700" y="114300"/>
                </a:moveTo>
                <a:lnTo>
                  <a:pt x="50800" y="114300"/>
                </a:lnTo>
                <a:lnTo>
                  <a:pt x="38100" y="114300"/>
                </a:lnTo>
                <a:lnTo>
                  <a:pt x="25400" y="114300"/>
                </a:lnTo>
                <a:lnTo>
                  <a:pt x="12700" y="101600"/>
                </a:lnTo>
                <a:lnTo>
                  <a:pt x="0" y="88900"/>
                </a:lnTo>
                <a:lnTo>
                  <a:pt x="0" y="76200"/>
                </a:lnTo>
                <a:lnTo>
                  <a:pt x="0" y="63500"/>
                </a:lnTo>
                <a:lnTo>
                  <a:pt x="0" y="38100"/>
                </a:lnTo>
                <a:lnTo>
                  <a:pt x="0" y="25400"/>
                </a:lnTo>
                <a:lnTo>
                  <a:pt x="12700" y="12700"/>
                </a:lnTo>
                <a:lnTo>
                  <a:pt x="25400" y="12700"/>
                </a:lnTo>
                <a:lnTo>
                  <a:pt x="38100" y="0"/>
                </a:lnTo>
                <a:lnTo>
                  <a:pt x="50800" y="0"/>
                </a:lnTo>
                <a:lnTo>
                  <a:pt x="520700" y="0"/>
                </a:lnTo>
                <a:lnTo>
                  <a:pt x="546100" y="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84200" y="63500"/>
                </a:lnTo>
                <a:lnTo>
                  <a:pt x="584200" y="76200"/>
                </a:lnTo>
                <a:lnTo>
                  <a:pt x="571500" y="88900"/>
                </a:lnTo>
                <a:lnTo>
                  <a:pt x="571500" y="1016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20700" y="114300"/>
                </a:lnTo>
                <a:close/>
                <a:moveTo>
                  <a:pt x="520700" y="1143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51" name="Freeform 33951"/>
          <p:cNvSpPr/>
          <p:nvPr/>
        </p:nvSpPr>
        <p:spPr>
          <a:xfrm rot="0" flipH="0" flipV="0">
            <a:off x="16346423" y="19461988"/>
            <a:ext cx="85343" cy="96011"/>
          </a:xfrm>
          <a:custGeom>
            <a:pathLst>
              <a:path w="711200" h="800100">
                <a:moveTo>
                  <a:pt x="406400" y="774700"/>
                </a:moveTo>
                <a:lnTo>
                  <a:pt x="381000" y="774700"/>
                </a:lnTo>
                <a:lnTo>
                  <a:pt x="368300" y="774700"/>
                </a:lnTo>
                <a:lnTo>
                  <a:pt x="355600" y="787400"/>
                </a:lnTo>
                <a:lnTo>
                  <a:pt x="330200" y="787400"/>
                </a:lnTo>
                <a:lnTo>
                  <a:pt x="317500" y="787400"/>
                </a:lnTo>
                <a:lnTo>
                  <a:pt x="304800" y="787400"/>
                </a:lnTo>
                <a:lnTo>
                  <a:pt x="279400" y="787400"/>
                </a:lnTo>
                <a:lnTo>
                  <a:pt x="266700" y="787400"/>
                </a:lnTo>
                <a:lnTo>
                  <a:pt x="241300" y="787400"/>
                </a:lnTo>
                <a:lnTo>
                  <a:pt x="228600" y="787400"/>
                </a:lnTo>
                <a:lnTo>
                  <a:pt x="2159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35000"/>
                </a:lnTo>
                <a:lnTo>
                  <a:pt x="12700" y="6096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25400" y="546100"/>
                </a:lnTo>
                <a:lnTo>
                  <a:pt x="25400" y="533400"/>
                </a:lnTo>
                <a:lnTo>
                  <a:pt x="38100" y="520700"/>
                </a:lnTo>
                <a:lnTo>
                  <a:pt x="50800" y="508000"/>
                </a:lnTo>
                <a:lnTo>
                  <a:pt x="635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44500"/>
                </a:lnTo>
                <a:lnTo>
                  <a:pt x="127000" y="431800"/>
                </a:lnTo>
                <a:lnTo>
                  <a:pt x="139700" y="419100"/>
                </a:lnTo>
                <a:lnTo>
                  <a:pt x="152400" y="419100"/>
                </a:lnTo>
                <a:lnTo>
                  <a:pt x="165100" y="406400"/>
                </a:lnTo>
                <a:lnTo>
                  <a:pt x="177800" y="406400"/>
                </a:lnTo>
                <a:lnTo>
                  <a:pt x="520700" y="266700"/>
                </a:lnTo>
                <a:lnTo>
                  <a:pt x="533400" y="266700"/>
                </a:lnTo>
                <a:lnTo>
                  <a:pt x="558800" y="254000"/>
                </a:lnTo>
                <a:lnTo>
                  <a:pt x="571500" y="241300"/>
                </a:lnTo>
                <a:lnTo>
                  <a:pt x="571500" y="228600"/>
                </a:lnTo>
                <a:lnTo>
                  <a:pt x="584200" y="215900"/>
                </a:lnTo>
                <a:lnTo>
                  <a:pt x="584200" y="203200"/>
                </a:lnTo>
                <a:lnTo>
                  <a:pt x="596900" y="190500"/>
                </a:lnTo>
                <a:lnTo>
                  <a:pt x="596900" y="165100"/>
                </a:lnTo>
                <a:lnTo>
                  <a:pt x="596900" y="152400"/>
                </a:lnTo>
                <a:lnTo>
                  <a:pt x="584200" y="1397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5080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419100" y="114300"/>
                </a:lnTo>
                <a:lnTo>
                  <a:pt x="406400" y="114300"/>
                </a:lnTo>
                <a:lnTo>
                  <a:pt x="393700" y="127000"/>
                </a:lnTo>
                <a:lnTo>
                  <a:pt x="368300" y="127000"/>
                </a:lnTo>
                <a:lnTo>
                  <a:pt x="355600" y="127000"/>
                </a:lnTo>
                <a:lnTo>
                  <a:pt x="342900" y="139700"/>
                </a:lnTo>
                <a:lnTo>
                  <a:pt x="330200" y="139700"/>
                </a:lnTo>
                <a:lnTo>
                  <a:pt x="317500" y="139700"/>
                </a:lnTo>
                <a:lnTo>
                  <a:pt x="304800" y="152400"/>
                </a:lnTo>
                <a:lnTo>
                  <a:pt x="292100" y="152400"/>
                </a:lnTo>
                <a:lnTo>
                  <a:pt x="279400" y="165100"/>
                </a:lnTo>
                <a:lnTo>
                  <a:pt x="266700" y="165100"/>
                </a:lnTo>
                <a:lnTo>
                  <a:pt x="254000" y="165100"/>
                </a:lnTo>
                <a:lnTo>
                  <a:pt x="241300" y="165100"/>
                </a:lnTo>
                <a:lnTo>
                  <a:pt x="228600" y="152400"/>
                </a:lnTo>
                <a:lnTo>
                  <a:pt x="215900" y="152400"/>
                </a:lnTo>
                <a:lnTo>
                  <a:pt x="203200" y="139700"/>
                </a:lnTo>
                <a:lnTo>
                  <a:pt x="203200" y="114300"/>
                </a:lnTo>
                <a:lnTo>
                  <a:pt x="203200" y="88900"/>
                </a:lnTo>
                <a:lnTo>
                  <a:pt x="203200" y="76200"/>
                </a:lnTo>
                <a:lnTo>
                  <a:pt x="215900" y="63500"/>
                </a:lnTo>
                <a:lnTo>
                  <a:pt x="228600" y="63500"/>
                </a:lnTo>
                <a:lnTo>
                  <a:pt x="241300" y="50800"/>
                </a:lnTo>
                <a:lnTo>
                  <a:pt x="254000" y="50800"/>
                </a:lnTo>
                <a:lnTo>
                  <a:pt x="266700" y="381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304800" y="25400"/>
                </a:lnTo>
                <a:lnTo>
                  <a:pt x="317500" y="254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68300" y="12700"/>
                </a:lnTo>
                <a:lnTo>
                  <a:pt x="393700" y="12700"/>
                </a:lnTo>
                <a:lnTo>
                  <a:pt x="406400" y="0"/>
                </a:lnTo>
                <a:lnTo>
                  <a:pt x="431800" y="0"/>
                </a:lnTo>
                <a:lnTo>
                  <a:pt x="444500" y="0"/>
                </a:lnTo>
                <a:lnTo>
                  <a:pt x="469900" y="0"/>
                </a:lnTo>
                <a:lnTo>
                  <a:pt x="482600" y="0"/>
                </a:lnTo>
                <a:lnTo>
                  <a:pt x="508000" y="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85800" y="76200"/>
                </a:lnTo>
                <a:lnTo>
                  <a:pt x="698500" y="101600"/>
                </a:lnTo>
                <a:lnTo>
                  <a:pt x="698500" y="114300"/>
                </a:lnTo>
                <a:lnTo>
                  <a:pt x="711200" y="127000"/>
                </a:lnTo>
                <a:lnTo>
                  <a:pt x="711200" y="152400"/>
                </a:lnTo>
                <a:lnTo>
                  <a:pt x="711200" y="165100"/>
                </a:lnTo>
                <a:lnTo>
                  <a:pt x="711200" y="177800"/>
                </a:lnTo>
                <a:lnTo>
                  <a:pt x="711200" y="190500"/>
                </a:lnTo>
                <a:lnTo>
                  <a:pt x="711200" y="203200"/>
                </a:lnTo>
                <a:lnTo>
                  <a:pt x="698500" y="215900"/>
                </a:lnTo>
                <a:lnTo>
                  <a:pt x="698500" y="241300"/>
                </a:lnTo>
                <a:lnTo>
                  <a:pt x="685800" y="254000"/>
                </a:lnTo>
                <a:lnTo>
                  <a:pt x="673100" y="266700"/>
                </a:lnTo>
                <a:lnTo>
                  <a:pt x="673100" y="279400"/>
                </a:lnTo>
                <a:lnTo>
                  <a:pt x="660400" y="292100"/>
                </a:lnTo>
                <a:lnTo>
                  <a:pt x="647700" y="3175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81000"/>
                </a:lnTo>
                <a:lnTo>
                  <a:pt x="203200" y="520700"/>
                </a:lnTo>
                <a:lnTo>
                  <a:pt x="177800" y="520700"/>
                </a:lnTo>
                <a:lnTo>
                  <a:pt x="1651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397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54000" y="673100"/>
                </a:lnTo>
                <a:lnTo>
                  <a:pt x="266700" y="673100"/>
                </a:lnTo>
                <a:lnTo>
                  <a:pt x="292100" y="673100"/>
                </a:lnTo>
                <a:lnTo>
                  <a:pt x="304800" y="673100"/>
                </a:lnTo>
                <a:lnTo>
                  <a:pt x="3175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93700" y="660400"/>
                </a:lnTo>
                <a:lnTo>
                  <a:pt x="406400" y="660400"/>
                </a:lnTo>
                <a:lnTo>
                  <a:pt x="419100" y="647700"/>
                </a:lnTo>
                <a:lnTo>
                  <a:pt x="444500" y="647700"/>
                </a:lnTo>
                <a:lnTo>
                  <a:pt x="457200" y="647700"/>
                </a:lnTo>
                <a:lnTo>
                  <a:pt x="469900" y="635000"/>
                </a:lnTo>
                <a:lnTo>
                  <a:pt x="482600" y="635000"/>
                </a:lnTo>
                <a:lnTo>
                  <a:pt x="508000" y="635000"/>
                </a:lnTo>
                <a:lnTo>
                  <a:pt x="508000" y="622300"/>
                </a:lnTo>
                <a:lnTo>
                  <a:pt x="520700" y="622300"/>
                </a:lnTo>
                <a:lnTo>
                  <a:pt x="533400" y="622300"/>
                </a:lnTo>
                <a:lnTo>
                  <a:pt x="546100" y="622300"/>
                </a:lnTo>
                <a:lnTo>
                  <a:pt x="558800" y="635000"/>
                </a:lnTo>
                <a:lnTo>
                  <a:pt x="571500" y="635000"/>
                </a:lnTo>
                <a:lnTo>
                  <a:pt x="584200" y="647700"/>
                </a:lnTo>
                <a:lnTo>
                  <a:pt x="584200" y="660400"/>
                </a:lnTo>
                <a:lnTo>
                  <a:pt x="584200" y="685800"/>
                </a:lnTo>
                <a:lnTo>
                  <a:pt x="5842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36600"/>
                </a:lnTo>
                <a:lnTo>
                  <a:pt x="520700" y="749300"/>
                </a:lnTo>
                <a:lnTo>
                  <a:pt x="508000" y="749300"/>
                </a:lnTo>
                <a:lnTo>
                  <a:pt x="495300" y="749300"/>
                </a:lnTo>
                <a:lnTo>
                  <a:pt x="482600" y="762000"/>
                </a:lnTo>
                <a:lnTo>
                  <a:pt x="457200" y="762000"/>
                </a:lnTo>
                <a:lnTo>
                  <a:pt x="444500" y="762000"/>
                </a:lnTo>
                <a:lnTo>
                  <a:pt x="406400" y="774700"/>
                </a:lnTo>
                <a:close/>
                <a:moveTo>
                  <a:pt x="4064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52" name="Picture 33952"/>
          <p:cNvPicPr>
            <a:picLocks noChangeAspect="0" noChangeArrowheads="1"/>
          </p:cNvPicPr>
          <p:nvPr/>
        </p:nvPicPr>
        <p:blipFill>
          <a:blip r:embed="rId339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420591" y="19408140"/>
            <a:ext cx="72645" cy="162560"/>
          </a:xfrm>
          <a:prstGeom prst="rect">
            <a:avLst/>
          </a:prstGeom>
          <a:noFill/>
          <a:extLst/>
        </p:spPr>
      </p:pic>
      <p:sp>
        <p:nvSpPr>
          <p:cNvPr id="33953" name="Freeform 33953"/>
          <p:cNvSpPr/>
          <p:nvPr/>
        </p:nvSpPr>
        <p:spPr>
          <a:xfrm rot="0" flipH="0" flipV="0">
            <a:off x="16471392" y="19461988"/>
            <a:ext cx="83819" cy="96011"/>
          </a:xfrm>
          <a:custGeom>
            <a:pathLst>
              <a:path w="698500" h="800100">
                <a:moveTo>
                  <a:pt x="393700" y="774700"/>
                </a:moveTo>
                <a:lnTo>
                  <a:pt x="381000" y="774700"/>
                </a:lnTo>
                <a:lnTo>
                  <a:pt x="355600" y="7747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787400"/>
                </a:lnTo>
                <a:lnTo>
                  <a:pt x="292100" y="787400"/>
                </a:lnTo>
                <a:lnTo>
                  <a:pt x="279400" y="787400"/>
                </a:lnTo>
                <a:lnTo>
                  <a:pt x="254000" y="787400"/>
                </a:lnTo>
                <a:lnTo>
                  <a:pt x="241300" y="787400"/>
                </a:lnTo>
                <a:lnTo>
                  <a:pt x="215900" y="7874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49300"/>
                </a:lnTo>
                <a:lnTo>
                  <a:pt x="25400" y="7366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350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2700" y="546100"/>
                </a:lnTo>
                <a:lnTo>
                  <a:pt x="25400" y="533400"/>
                </a:lnTo>
                <a:lnTo>
                  <a:pt x="25400" y="520700"/>
                </a:lnTo>
                <a:lnTo>
                  <a:pt x="38100" y="508000"/>
                </a:lnTo>
                <a:lnTo>
                  <a:pt x="50800" y="495300"/>
                </a:lnTo>
                <a:lnTo>
                  <a:pt x="63500" y="482600"/>
                </a:lnTo>
                <a:lnTo>
                  <a:pt x="76200" y="469900"/>
                </a:lnTo>
                <a:lnTo>
                  <a:pt x="88900" y="457200"/>
                </a:lnTo>
                <a:lnTo>
                  <a:pt x="101600" y="444500"/>
                </a:lnTo>
                <a:lnTo>
                  <a:pt x="114300" y="431800"/>
                </a:lnTo>
                <a:lnTo>
                  <a:pt x="127000" y="419100"/>
                </a:lnTo>
                <a:lnTo>
                  <a:pt x="139700" y="419100"/>
                </a:lnTo>
                <a:lnTo>
                  <a:pt x="152400" y="406400"/>
                </a:lnTo>
                <a:lnTo>
                  <a:pt x="165100" y="406400"/>
                </a:lnTo>
                <a:lnTo>
                  <a:pt x="508000" y="266700"/>
                </a:lnTo>
                <a:lnTo>
                  <a:pt x="533400" y="266700"/>
                </a:lnTo>
                <a:lnTo>
                  <a:pt x="546100" y="254000"/>
                </a:lnTo>
                <a:lnTo>
                  <a:pt x="558800" y="241300"/>
                </a:lnTo>
                <a:lnTo>
                  <a:pt x="571500" y="228600"/>
                </a:lnTo>
                <a:lnTo>
                  <a:pt x="571500" y="215900"/>
                </a:lnTo>
                <a:lnTo>
                  <a:pt x="584200" y="203200"/>
                </a:lnTo>
                <a:lnTo>
                  <a:pt x="584200" y="190500"/>
                </a:lnTo>
                <a:lnTo>
                  <a:pt x="584200" y="165100"/>
                </a:lnTo>
                <a:lnTo>
                  <a:pt x="584200" y="1524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31800" y="114300"/>
                </a:lnTo>
                <a:lnTo>
                  <a:pt x="419100" y="114300"/>
                </a:lnTo>
                <a:lnTo>
                  <a:pt x="393700" y="114300"/>
                </a:lnTo>
                <a:lnTo>
                  <a:pt x="381000" y="127000"/>
                </a:lnTo>
                <a:lnTo>
                  <a:pt x="368300" y="127000"/>
                </a:lnTo>
                <a:lnTo>
                  <a:pt x="342900" y="127000"/>
                </a:lnTo>
                <a:lnTo>
                  <a:pt x="330200" y="139700"/>
                </a:lnTo>
                <a:lnTo>
                  <a:pt x="317500" y="139700"/>
                </a:lnTo>
                <a:lnTo>
                  <a:pt x="304800" y="139700"/>
                </a:lnTo>
                <a:lnTo>
                  <a:pt x="292100" y="152400"/>
                </a:lnTo>
                <a:lnTo>
                  <a:pt x="279400" y="152400"/>
                </a:lnTo>
                <a:lnTo>
                  <a:pt x="279400" y="165100"/>
                </a:lnTo>
                <a:lnTo>
                  <a:pt x="254000" y="165100"/>
                </a:lnTo>
                <a:lnTo>
                  <a:pt x="228600" y="165100"/>
                </a:lnTo>
                <a:lnTo>
                  <a:pt x="215900" y="152400"/>
                </a:lnTo>
                <a:lnTo>
                  <a:pt x="203200" y="152400"/>
                </a:lnTo>
                <a:lnTo>
                  <a:pt x="203200" y="139700"/>
                </a:lnTo>
                <a:lnTo>
                  <a:pt x="190500" y="114300"/>
                </a:lnTo>
                <a:lnTo>
                  <a:pt x="190500" y="88900"/>
                </a:lnTo>
                <a:lnTo>
                  <a:pt x="203200" y="76200"/>
                </a:lnTo>
                <a:lnTo>
                  <a:pt x="215900" y="63500"/>
                </a:lnTo>
                <a:lnTo>
                  <a:pt x="228600" y="50800"/>
                </a:lnTo>
                <a:lnTo>
                  <a:pt x="241300" y="50800"/>
                </a:lnTo>
                <a:lnTo>
                  <a:pt x="254000" y="38100"/>
                </a:lnTo>
                <a:lnTo>
                  <a:pt x="266700" y="38100"/>
                </a:lnTo>
                <a:lnTo>
                  <a:pt x="279400" y="25400"/>
                </a:lnTo>
                <a:lnTo>
                  <a:pt x="304800" y="25400"/>
                </a:lnTo>
                <a:lnTo>
                  <a:pt x="317500" y="254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93700" y="0"/>
                </a:lnTo>
                <a:lnTo>
                  <a:pt x="419100" y="0"/>
                </a:lnTo>
                <a:lnTo>
                  <a:pt x="431800" y="0"/>
                </a:lnTo>
                <a:lnTo>
                  <a:pt x="457200" y="0"/>
                </a:lnTo>
                <a:lnTo>
                  <a:pt x="469900" y="0"/>
                </a:lnTo>
                <a:lnTo>
                  <a:pt x="495300" y="0"/>
                </a:lnTo>
                <a:lnTo>
                  <a:pt x="520700" y="0"/>
                </a:lnTo>
                <a:lnTo>
                  <a:pt x="5461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50800"/>
                </a:lnTo>
                <a:lnTo>
                  <a:pt x="673100" y="63500"/>
                </a:lnTo>
                <a:lnTo>
                  <a:pt x="685800" y="76200"/>
                </a:lnTo>
                <a:lnTo>
                  <a:pt x="685800" y="101600"/>
                </a:lnTo>
                <a:lnTo>
                  <a:pt x="698500" y="114300"/>
                </a:lnTo>
                <a:lnTo>
                  <a:pt x="698500" y="1270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698500" y="177800"/>
                </a:lnTo>
                <a:lnTo>
                  <a:pt x="698500" y="190500"/>
                </a:lnTo>
                <a:lnTo>
                  <a:pt x="698500" y="203200"/>
                </a:lnTo>
                <a:lnTo>
                  <a:pt x="698500" y="215900"/>
                </a:lnTo>
                <a:lnTo>
                  <a:pt x="685800" y="241300"/>
                </a:lnTo>
                <a:lnTo>
                  <a:pt x="673100" y="254000"/>
                </a:lnTo>
                <a:lnTo>
                  <a:pt x="673100" y="266700"/>
                </a:lnTo>
                <a:lnTo>
                  <a:pt x="660400" y="279400"/>
                </a:lnTo>
                <a:lnTo>
                  <a:pt x="647700" y="2921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81000"/>
                </a:lnTo>
                <a:lnTo>
                  <a:pt x="190500" y="520700"/>
                </a:lnTo>
                <a:lnTo>
                  <a:pt x="177800" y="520700"/>
                </a:lnTo>
                <a:lnTo>
                  <a:pt x="152400" y="533400"/>
                </a:lnTo>
                <a:lnTo>
                  <a:pt x="139700" y="546100"/>
                </a:lnTo>
                <a:lnTo>
                  <a:pt x="139700" y="5588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41300" y="673100"/>
                </a:lnTo>
                <a:lnTo>
                  <a:pt x="254000" y="673100"/>
                </a:lnTo>
                <a:lnTo>
                  <a:pt x="279400" y="673100"/>
                </a:lnTo>
                <a:lnTo>
                  <a:pt x="292100" y="673100"/>
                </a:lnTo>
                <a:lnTo>
                  <a:pt x="317500" y="6731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68300" y="660400"/>
                </a:lnTo>
                <a:lnTo>
                  <a:pt x="381000" y="660400"/>
                </a:lnTo>
                <a:lnTo>
                  <a:pt x="393700" y="660400"/>
                </a:lnTo>
                <a:lnTo>
                  <a:pt x="419100" y="647700"/>
                </a:lnTo>
                <a:lnTo>
                  <a:pt x="431800" y="647700"/>
                </a:lnTo>
                <a:lnTo>
                  <a:pt x="444500" y="647700"/>
                </a:lnTo>
                <a:lnTo>
                  <a:pt x="457200" y="635000"/>
                </a:lnTo>
                <a:lnTo>
                  <a:pt x="482600" y="635000"/>
                </a:lnTo>
                <a:lnTo>
                  <a:pt x="495300" y="635000"/>
                </a:lnTo>
                <a:lnTo>
                  <a:pt x="495300" y="622300"/>
                </a:lnTo>
                <a:lnTo>
                  <a:pt x="520700" y="622300"/>
                </a:lnTo>
                <a:lnTo>
                  <a:pt x="533400" y="622300"/>
                </a:lnTo>
                <a:lnTo>
                  <a:pt x="546100" y="635000"/>
                </a:lnTo>
                <a:lnTo>
                  <a:pt x="558800" y="635000"/>
                </a:lnTo>
                <a:lnTo>
                  <a:pt x="571500" y="647700"/>
                </a:lnTo>
                <a:lnTo>
                  <a:pt x="571500" y="660400"/>
                </a:lnTo>
                <a:lnTo>
                  <a:pt x="5715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11200"/>
                </a:lnTo>
                <a:lnTo>
                  <a:pt x="546100" y="723900"/>
                </a:lnTo>
                <a:lnTo>
                  <a:pt x="533400" y="736600"/>
                </a:lnTo>
                <a:lnTo>
                  <a:pt x="508000" y="749300"/>
                </a:lnTo>
                <a:lnTo>
                  <a:pt x="495300" y="749300"/>
                </a:lnTo>
                <a:lnTo>
                  <a:pt x="482600" y="749300"/>
                </a:lnTo>
                <a:lnTo>
                  <a:pt x="469900" y="762000"/>
                </a:lnTo>
                <a:lnTo>
                  <a:pt x="457200" y="762000"/>
                </a:lnTo>
                <a:lnTo>
                  <a:pt x="431800" y="762000"/>
                </a:lnTo>
                <a:lnTo>
                  <a:pt x="406400" y="774700"/>
                </a:lnTo>
                <a:lnTo>
                  <a:pt x="393700" y="774700"/>
                </a:lnTo>
                <a:close/>
                <a:moveTo>
                  <a:pt x="393700" y="7747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54" name="Picture 33954"/>
          <p:cNvPicPr>
            <a:picLocks noChangeAspect="0" noChangeArrowheads="1"/>
          </p:cNvPicPr>
          <p:nvPr/>
        </p:nvPicPr>
        <p:blipFill>
          <a:blip r:embed="rId339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544035" y="19408140"/>
            <a:ext cx="72645" cy="162560"/>
          </a:xfrm>
          <a:prstGeom prst="rect">
            <a:avLst/>
          </a:prstGeom>
          <a:noFill/>
          <a:extLst/>
        </p:spPr>
      </p:pic>
      <p:sp>
        <p:nvSpPr>
          <p:cNvPr id="33955" name="Freeform 33955"/>
          <p:cNvSpPr/>
          <p:nvPr/>
        </p:nvSpPr>
        <p:spPr>
          <a:xfrm rot="0" flipH="0" flipV="0">
            <a:off x="16594835" y="19461988"/>
            <a:ext cx="88391" cy="96011"/>
          </a:xfrm>
          <a:custGeom>
            <a:pathLst>
              <a:path w="736600" h="800100">
                <a:moveTo>
                  <a:pt x="165100" y="457200"/>
                </a:move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95300" y="685800"/>
                </a:lnTo>
                <a:lnTo>
                  <a:pt x="520700" y="685800"/>
                </a:lnTo>
                <a:lnTo>
                  <a:pt x="533400" y="685800"/>
                </a:lnTo>
                <a:lnTo>
                  <a:pt x="546100" y="698500"/>
                </a:lnTo>
                <a:lnTo>
                  <a:pt x="546100" y="711200"/>
                </a:lnTo>
                <a:lnTo>
                  <a:pt x="558800" y="723900"/>
                </a:lnTo>
                <a:lnTo>
                  <a:pt x="558800" y="736600"/>
                </a:lnTo>
                <a:lnTo>
                  <a:pt x="546100" y="7493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190500" y="800100"/>
                </a:lnTo>
                <a:lnTo>
                  <a:pt x="165100" y="7874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03200"/>
                </a:lnTo>
                <a:lnTo>
                  <a:pt x="114300" y="190500"/>
                </a:lnTo>
                <a:lnTo>
                  <a:pt x="127000" y="165100"/>
                </a:lnTo>
                <a:lnTo>
                  <a:pt x="127000" y="1524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17500" y="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76200"/>
                </a:lnTo>
                <a:lnTo>
                  <a:pt x="736600" y="88900"/>
                </a:lnTo>
                <a:lnTo>
                  <a:pt x="723900" y="101600"/>
                </a:lnTo>
                <a:lnTo>
                  <a:pt x="711200" y="101600"/>
                </a:lnTo>
                <a:lnTo>
                  <a:pt x="698500" y="114300"/>
                </a:lnTo>
                <a:lnTo>
                  <a:pt x="685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90500" y="342900"/>
                </a:lnTo>
                <a:lnTo>
                  <a:pt x="469900" y="342900"/>
                </a:lnTo>
                <a:lnTo>
                  <a:pt x="482600" y="342900"/>
                </a:lnTo>
                <a:lnTo>
                  <a:pt x="508000" y="342900"/>
                </a:lnTo>
                <a:lnTo>
                  <a:pt x="508000" y="355600"/>
                </a:lnTo>
                <a:lnTo>
                  <a:pt x="520700" y="368300"/>
                </a:lnTo>
                <a:lnTo>
                  <a:pt x="520700" y="3810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20700" y="431800"/>
                </a:lnTo>
                <a:lnTo>
                  <a:pt x="508000" y="431800"/>
                </a:lnTo>
                <a:lnTo>
                  <a:pt x="495300" y="444500"/>
                </a:lnTo>
                <a:lnTo>
                  <a:pt x="482600" y="444500"/>
                </a:lnTo>
                <a:lnTo>
                  <a:pt x="469900" y="457200"/>
                </a:lnTo>
                <a:lnTo>
                  <a:pt x="165100" y="457200"/>
                </a:lnTo>
                <a:close/>
                <a:moveTo>
                  <a:pt x="165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56" name="Freeform 33956"/>
          <p:cNvSpPr/>
          <p:nvPr/>
        </p:nvSpPr>
        <p:spPr>
          <a:xfrm rot="0" flipH="0" flipV="0">
            <a:off x="16681704" y="19461988"/>
            <a:ext cx="91439" cy="96011"/>
          </a:xfrm>
          <a:custGeom>
            <a:pathLst>
              <a:path w="762000" h="800100">
                <a:moveTo>
                  <a:pt x="546100" y="457200"/>
                </a:moveTo>
                <a:lnTo>
                  <a:pt x="190500" y="4572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747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57" name="Freeform 33957"/>
          <p:cNvSpPr/>
          <p:nvPr/>
        </p:nvSpPr>
        <p:spPr>
          <a:xfrm rot="0" flipH="0" flipV="0">
            <a:off x="16776191" y="194619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58" name="Freeform 33958"/>
          <p:cNvSpPr/>
          <p:nvPr/>
        </p:nvSpPr>
        <p:spPr>
          <a:xfrm rot="0" flipH="0" flipV="0">
            <a:off x="16876775" y="19461989"/>
            <a:ext cx="77723" cy="96011"/>
          </a:xfrm>
          <a:custGeom>
            <a:pathLst>
              <a:path w="647700" h="800100">
                <a:moveTo>
                  <a:pt x="457200" y="7493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55600" y="723900"/>
                </a:lnTo>
                <a:lnTo>
                  <a:pt x="419100" y="457200"/>
                </a:lnTo>
                <a:lnTo>
                  <a:pt x="190500" y="457200"/>
                </a:lnTo>
                <a:lnTo>
                  <a:pt x="165100" y="457200"/>
                </a:lnTo>
                <a:lnTo>
                  <a:pt x="152400" y="444500"/>
                </a:lnTo>
                <a:lnTo>
                  <a:pt x="139700" y="444500"/>
                </a:lnTo>
                <a:lnTo>
                  <a:pt x="114300" y="444500"/>
                </a:lnTo>
                <a:lnTo>
                  <a:pt x="101600" y="431800"/>
                </a:lnTo>
                <a:lnTo>
                  <a:pt x="88900" y="4191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63500" y="393700"/>
                </a:lnTo>
                <a:lnTo>
                  <a:pt x="50800" y="381000"/>
                </a:lnTo>
                <a:lnTo>
                  <a:pt x="38100" y="368300"/>
                </a:lnTo>
                <a:lnTo>
                  <a:pt x="25400" y="355600"/>
                </a:lnTo>
                <a:lnTo>
                  <a:pt x="12700" y="342900"/>
                </a:lnTo>
                <a:lnTo>
                  <a:pt x="12700" y="330200"/>
                </a:lnTo>
                <a:lnTo>
                  <a:pt x="1270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54000"/>
                </a:lnTo>
                <a:lnTo>
                  <a:pt x="12700" y="241300"/>
                </a:lnTo>
                <a:lnTo>
                  <a:pt x="12700" y="228600"/>
                </a:lnTo>
                <a:lnTo>
                  <a:pt x="635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52400" y="0"/>
                </a:lnTo>
                <a:lnTo>
                  <a:pt x="1651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77800" y="50800"/>
                </a:lnTo>
                <a:lnTo>
                  <a:pt x="165100" y="63500"/>
                </a:lnTo>
                <a:lnTo>
                  <a:pt x="127000" y="228600"/>
                </a:lnTo>
                <a:lnTo>
                  <a:pt x="127000" y="2413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27000" y="279400"/>
                </a:lnTo>
                <a:lnTo>
                  <a:pt x="127000" y="292100"/>
                </a:lnTo>
                <a:lnTo>
                  <a:pt x="139700" y="3048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30200"/>
                </a:lnTo>
                <a:lnTo>
                  <a:pt x="190500" y="3302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457200" y="749300"/>
                </a:lnTo>
                <a:close/>
                <a:moveTo>
                  <a:pt x="4572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59" name="Freeform 33959"/>
          <p:cNvSpPr/>
          <p:nvPr/>
        </p:nvSpPr>
        <p:spPr>
          <a:xfrm rot="0" flipH="0" flipV="0">
            <a:off x="16951452" y="19461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203200" y="4572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60" name="Picture 33960"/>
          <p:cNvPicPr>
            <a:picLocks noChangeAspect="0" noChangeArrowheads="1"/>
          </p:cNvPicPr>
          <p:nvPr/>
        </p:nvPicPr>
        <p:blipFill>
          <a:blip r:embed="rId339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036287" y="19449289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3961" name="Freeform 33961"/>
          <p:cNvSpPr/>
          <p:nvPr/>
        </p:nvSpPr>
        <p:spPr>
          <a:xfrm rot="0" flipH="0" flipV="0">
            <a:off x="17204436" y="19461989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953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787400"/>
                </a:lnTo>
                <a:lnTo>
                  <a:pt x="203200" y="787400"/>
                </a:lnTo>
                <a:lnTo>
                  <a:pt x="190500" y="787400"/>
                </a:lnTo>
                <a:lnTo>
                  <a:pt x="177800" y="774700"/>
                </a:lnTo>
                <a:lnTo>
                  <a:pt x="152400" y="7620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27000" y="736600"/>
                </a:lnTo>
                <a:lnTo>
                  <a:pt x="114300" y="723900"/>
                </a:lnTo>
                <a:lnTo>
                  <a:pt x="101600" y="711200"/>
                </a:lnTo>
                <a:lnTo>
                  <a:pt x="101600" y="6985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47700"/>
                </a:lnTo>
                <a:lnTo>
                  <a:pt x="76200" y="635000"/>
                </a:lnTo>
                <a:lnTo>
                  <a:pt x="76200" y="622300"/>
                </a:lnTo>
                <a:lnTo>
                  <a:pt x="76200" y="609600"/>
                </a:lnTo>
                <a:lnTo>
                  <a:pt x="76200" y="5969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203200" y="571500"/>
                </a:lnTo>
                <a:lnTo>
                  <a:pt x="190500" y="5842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203200" y="635000"/>
                </a:lnTo>
                <a:lnTo>
                  <a:pt x="203200" y="6477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73100"/>
                </a:lnTo>
                <a:lnTo>
                  <a:pt x="254000" y="6731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87400" y="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584200" y="914400"/>
                </a:lnTo>
                <a:lnTo>
                  <a:pt x="571500" y="927100"/>
                </a:lnTo>
                <a:lnTo>
                  <a:pt x="571500" y="952500"/>
                </a:lnTo>
                <a:lnTo>
                  <a:pt x="558800" y="965200"/>
                </a:lnTo>
                <a:lnTo>
                  <a:pt x="546100" y="9779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092200"/>
                </a:lnTo>
                <a:lnTo>
                  <a:pt x="444500" y="1104900"/>
                </a:lnTo>
                <a:lnTo>
                  <a:pt x="431800" y="1104900"/>
                </a:lnTo>
                <a:lnTo>
                  <a:pt x="419100" y="1117600"/>
                </a:lnTo>
                <a:lnTo>
                  <a:pt x="406400" y="1117600"/>
                </a:lnTo>
                <a:lnTo>
                  <a:pt x="393700" y="11176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42900" y="1130300"/>
                </a:lnTo>
                <a:lnTo>
                  <a:pt x="330200" y="1130300"/>
                </a:lnTo>
                <a:lnTo>
                  <a:pt x="304800" y="1130300"/>
                </a:lnTo>
                <a:lnTo>
                  <a:pt x="2921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303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12700" y="1104900"/>
                </a:lnTo>
                <a:lnTo>
                  <a:pt x="0" y="1092200"/>
                </a:lnTo>
                <a:lnTo>
                  <a:pt x="0" y="1079500"/>
                </a:lnTo>
                <a:lnTo>
                  <a:pt x="0" y="10668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508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16000"/>
                </a:lnTo>
                <a:lnTo>
                  <a:pt x="342900" y="10160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57200" y="9398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62" name="Freeform 33962"/>
          <p:cNvSpPr/>
          <p:nvPr/>
        </p:nvSpPr>
        <p:spPr>
          <a:xfrm rot="0" flipH="0" flipV="0">
            <a:off x="17298923" y="19461988"/>
            <a:ext cx="106679" cy="96011"/>
          </a:xfrm>
          <a:custGeom>
            <a:pathLst>
              <a:path w="889000" h="800100">
                <a:moveTo>
                  <a:pt x="723900" y="2159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44500"/>
                </a:lnTo>
                <a:lnTo>
                  <a:pt x="444500" y="457200"/>
                </a:lnTo>
                <a:lnTo>
                  <a:pt x="431800" y="4445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19100"/>
                </a:lnTo>
                <a:lnTo>
                  <a:pt x="266700" y="1905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747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7874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596900" y="723900"/>
                </a:lnTo>
                <a:lnTo>
                  <a:pt x="723900" y="215900"/>
                </a:lnTo>
                <a:close/>
                <a:moveTo>
                  <a:pt x="7239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63" name="Picture 33963"/>
          <p:cNvPicPr>
            <a:picLocks noChangeAspect="0" noChangeArrowheads="1"/>
          </p:cNvPicPr>
          <p:nvPr/>
        </p:nvPicPr>
        <p:blipFill>
          <a:blip r:embed="rId339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397476" y="19418300"/>
            <a:ext cx="192023" cy="152400"/>
          </a:xfrm>
          <a:prstGeom prst="rect">
            <a:avLst/>
          </a:prstGeom>
          <a:noFill/>
          <a:extLst/>
        </p:spPr>
      </p:pic>
      <p:sp>
        <p:nvSpPr>
          <p:cNvPr id="33964" name="Freeform 33964"/>
          <p:cNvSpPr/>
          <p:nvPr/>
        </p:nvSpPr>
        <p:spPr>
          <a:xfrm rot="0" flipH="0" flipV="0">
            <a:off x="17588484" y="194619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46100" y="7366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65" name="Freeform 33965"/>
          <p:cNvSpPr/>
          <p:nvPr/>
        </p:nvSpPr>
        <p:spPr>
          <a:xfrm rot="0" flipH="0" flipV="0">
            <a:off x="17667731" y="19544285"/>
            <a:ext cx="27431" cy="41147"/>
          </a:xfrm>
          <a:custGeom>
            <a:pathLst>
              <a:path w="228600" h="342900">
                <a:moveTo>
                  <a:pt x="127000" y="25400"/>
                </a:moveTo>
                <a:lnTo>
                  <a:pt x="127000" y="12700"/>
                </a:lnTo>
                <a:lnTo>
                  <a:pt x="139700" y="0"/>
                </a:lnTo>
                <a:lnTo>
                  <a:pt x="152400" y="0"/>
                </a:lnTo>
                <a:lnTo>
                  <a:pt x="1651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12700"/>
                </a:lnTo>
                <a:lnTo>
                  <a:pt x="215900" y="25400"/>
                </a:lnTo>
                <a:lnTo>
                  <a:pt x="228600" y="38100"/>
                </a:lnTo>
                <a:lnTo>
                  <a:pt x="228600" y="50800"/>
                </a:lnTo>
                <a:lnTo>
                  <a:pt x="228600" y="63500"/>
                </a:lnTo>
                <a:lnTo>
                  <a:pt x="215900" y="76200"/>
                </a:lnTo>
                <a:lnTo>
                  <a:pt x="101600" y="304800"/>
                </a:lnTo>
                <a:lnTo>
                  <a:pt x="88900" y="317500"/>
                </a:lnTo>
                <a:lnTo>
                  <a:pt x="76200" y="330200"/>
                </a:lnTo>
                <a:lnTo>
                  <a:pt x="63500" y="330200"/>
                </a:lnTo>
                <a:lnTo>
                  <a:pt x="50800" y="342900"/>
                </a:lnTo>
                <a:lnTo>
                  <a:pt x="38100" y="330200"/>
                </a:lnTo>
                <a:lnTo>
                  <a:pt x="25400" y="330200"/>
                </a:lnTo>
                <a:lnTo>
                  <a:pt x="12700" y="317500"/>
                </a:lnTo>
                <a:lnTo>
                  <a:pt x="0" y="3175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54000"/>
                </a:lnTo>
                <a:lnTo>
                  <a:pt x="127000" y="25400"/>
                </a:lnTo>
                <a:close/>
                <a:moveTo>
                  <a:pt x="127000" y="25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66" name="Freeform 33966"/>
          <p:cNvSpPr/>
          <p:nvPr/>
        </p:nvSpPr>
        <p:spPr>
          <a:xfrm rot="0" flipH="0" flipV="0">
            <a:off x="17791176" y="19461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62000" y="635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67" name="Picture 33967"/>
          <p:cNvPicPr>
            <a:picLocks noChangeAspect="0" noChangeArrowheads="1"/>
          </p:cNvPicPr>
          <p:nvPr/>
        </p:nvPicPr>
        <p:blipFill>
          <a:blip r:embed="rId339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872963" y="19418300"/>
            <a:ext cx="300736" cy="152400"/>
          </a:xfrm>
          <a:prstGeom prst="rect">
            <a:avLst/>
          </a:prstGeom>
          <a:noFill/>
          <a:extLst/>
        </p:spPr>
      </p:pic>
      <p:sp>
        <p:nvSpPr>
          <p:cNvPr id="33968" name="Freeform 33968"/>
          <p:cNvSpPr/>
          <p:nvPr/>
        </p:nvSpPr>
        <p:spPr>
          <a:xfrm rot="0" flipH="0" flipV="0">
            <a:off x="18166080" y="19461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69" name="Picture 33969"/>
          <p:cNvPicPr>
            <a:picLocks noChangeAspect="0" noChangeArrowheads="1"/>
          </p:cNvPicPr>
          <p:nvPr/>
        </p:nvPicPr>
        <p:blipFill>
          <a:blip r:embed="rId339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243295" y="19408140"/>
            <a:ext cx="72645" cy="162560"/>
          </a:xfrm>
          <a:prstGeom prst="rect">
            <a:avLst/>
          </a:prstGeom>
          <a:noFill/>
          <a:extLst/>
        </p:spPr>
      </p:pic>
      <p:sp>
        <p:nvSpPr>
          <p:cNvPr id="33970" name="Freeform 33970"/>
          <p:cNvSpPr/>
          <p:nvPr/>
        </p:nvSpPr>
        <p:spPr>
          <a:xfrm rot="0" flipH="0" flipV="0">
            <a:off x="18294095" y="19461989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63500" y="7366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03200"/>
                </a:lnTo>
                <a:lnTo>
                  <a:pt x="114300" y="190500"/>
                </a:lnTo>
                <a:lnTo>
                  <a:pt x="127000" y="165100"/>
                </a:lnTo>
                <a:lnTo>
                  <a:pt x="127000" y="1524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25400"/>
                </a:lnTo>
                <a:lnTo>
                  <a:pt x="254000" y="127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508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016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858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787400"/>
                </a:lnTo>
                <a:lnTo>
                  <a:pt x="393700" y="7874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71" name="Freeform 33971"/>
          <p:cNvSpPr/>
          <p:nvPr/>
        </p:nvSpPr>
        <p:spPr>
          <a:xfrm rot="0" flipH="0" flipV="0">
            <a:off x="18365724" y="19461989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191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72" name="Picture 33972"/>
          <p:cNvPicPr>
            <a:picLocks noChangeAspect="0" noChangeArrowheads="1"/>
          </p:cNvPicPr>
          <p:nvPr/>
        </p:nvPicPr>
        <p:blipFill>
          <a:blip r:embed="rId339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471895" y="19449289"/>
            <a:ext cx="103123" cy="121411"/>
          </a:xfrm>
          <a:prstGeom prst="rect">
            <a:avLst/>
          </a:prstGeom>
          <a:noFill/>
          <a:extLst/>
        </p:spPr>
      </p:pic>
      <p:pic>
        <p:nvPicPr>
          <p:cNvPr id="33973" name="Picture 33973"/>
          <p:cNvPicPr>
            <a:picLocks noChangeAspect="0" noChangeArrowheads="1"/>
          </p:cNvPicPr>
          <p:nvPr/>
        </p:nvPicPr>
        <p:blipFill>
          <a:blip r:embed="rId339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642583" y="194492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974" name="Freeform 33974"/>
          <p:cNvSpPr/>
          <p:nvPr/>
        </p:nvSpPr>
        <p:spPr>
          <a:xfrm rot="0" flipH="0" flipV="0">
            <a:off x="18755868" y="19461989"/>
            <a:ext cx="86867" cy="96011"/>
          </a:xfrm>
          <a:custGeom>
            <a:pathLst>
              <a:path w="723900" h="800100">
                <a:moveTo>
                  <a:pt x="1778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25400"/>
                </a:lnTo>
                <a:lnTo>
                  <a:pt x="660400" y="25400"/>
                </a:lnTo>
                <a:lnTo>
                  <a:pt x="6731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39700"/>
                </a:lnTo>
                <a:lnTo>
                  <a:pt x="723900" y="152400"/>
                </a:lnTo>
                <a:lnTo>
                  <a:pt x="723900" y="165100"/>
                </a:lnTo>
                <a:lnTo>
                  <a:pt x="723900" y="177800"/>
                </a:lnTo>
                <a:lnTo>
                  <a:pt x="723900" y="1905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334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609600" y="2286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close/>
                <a:moveTo>
                  <a:pt x="1778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75" name="Freeform 33975"/>
          <p:cNvSpPr/>
          <p:nvPr/>
        </p:nvSpPr>
        <p:spPr>
          <a:xfrm rot="0" flipH="0" flipV="0">
            <a:off x="18845783" y="19461989"/>
            <a:ext cx="115823" cy="96011"/>
          </a:xfrm>
          <a:custGeom>
            <a:pathLst>
              <a:path w="9652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7874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800100" y="1143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493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76" name="Picture 33976"/>
          <p:cNvPicPr>
            <a:picLocks noChangeAspect="0" noChangeArrowheads="1"/>
          </p:cNvPicPr>
          <p:nvPr/>
        </p:nvPicPr>
        <p:blipFill>
          <a:blip r:embed="rId339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956528" y="194492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977" name="Freeform 33977"/>
          <p:cNvSpPr/>
          <p:nvPr/>
        </p:nvSpPr>
        <p:spPr>
          <a:xfrm rot="0" flipH="0" flipV="0">
            <a:off x="19069812" y="19461989"/>
            <a:ext cx="77723" cy="96011"/>
          </a:xfrm>
          <a:custGeom>
            <a:pathLst>
              <a:path w="647700" h="800100">
                <a:moveTo>
                  <a:pt x="457200" y="7493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787400"/>
                </a:lnTo>
                <a:lnTo>
                  <a:pt x="3683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342900" y="723900"/>
                </a:lnTo>
                <a:lnTo>
                  <a:pt x="419100" y="457200"/>
                </a:lnTo>
                <a:lnTo>
                  <a:pt x="190500" y="457200"/>
                </a:lnTo>
                <a:lnTo>
                  <a:pt x="165100" y="457200"/>
                </a:lnTo>
                <a:lnTo>
                  <a:pt x="152400" y="444500"/>
                </a:lnTo>
                <a:lnTo>
                  <a:pt x="127000" y="444500"/>
                </a:lnTo>
                <a:lnTo>
                  <a:pt x="114300" y="444500"/>
                </a:lnTo>
                <a:lnTo>
                  <a:pt x="101600" y="431800"/>
                </a:lnTo>
                <a:lnTo>
                  <a:pt x="88900" y="4191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63500" y="393700"/>
                </a:lnTo>
                <a:lnTo>
                  <a:pt x="50800" y="381000"/>
                </a:lnTo>
                <a:lnTo>
                  <a:pt x="38100" y="368300"/>
                </a:lnTo>
                <a:lnTo>
                  <a:pt x="25400" y="355600"/>
                </a:lnTo>
                <a:lnTo>
                  <a:pt x="12700" y="342900"/>
                </a:lnTo>
                <a:lnTo>
                  <a:pt x="12700" y="330200"/>
                </a:lnTo>
                <a:lnTo>
                  <a:pt x="1270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54000"/>
                </a:lnTo>
                <a:lnTo>
                  <a:pt x="12700" y="241300"/>
                </a:lnTo>
                <a:lnTo>
                  <a:pt x="12700" y="228600"/>
                </a:lnTo>
                <a:lnTo>
                  <a:pt x="635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52400" y="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38100"/>
                </a:lnTo>
                <a:lnTo>
                  <a:pt x="177800" y="50800"/>
                </a:lnTo>
                <a:lnTo>
                  <a:pt x="165100" y="63500"/>
                </a:lnTo>
                <a:lnTo>
                  <a:pt x="127000" y="228600"/>
                </a:lnTo>
                <a:lnTo>
                  <a:pt x="127000" y="2413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27000" y="279400"/>
                </a:lnTo>
                <a:lnTo>
                  <a:pt x="1270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30200"/>
                </a:lnTo>
                <a:lnTo>
                  <a:pt x="177800" y="3302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381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47700" y="50800"/>
                </a:lnTo>
                <a:lnTo>
                  <a:pt x="647700" y="63500"/>
                </a:lnTo>
                <a:lnTo>
                  <a:pt x="457200" y="749300"/>
                </a:lnTo>
                <a:close/>
                <a:moveTo>
                  <a:pt x="4572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78" name="Freeform 33978"/>
          <p:cNvSpPr/>
          <p:nvPr/>
        </p:nvSpPr>
        <p:spPr>
          <a:xfrm rot="0" flipH="0" flipV="0">
            <a:off x="19144488" y="19461989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461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11200"/>
                </a:lnTo>
                <a:lnTo>
                  <a:pt x="596900" y="723900"/>
                </a:lnTo>
                <a:lnTo>
                  <a:pt x="596900" y="736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7874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79" name="Freeform 33979"/>
          <p:cNvSpPr/>
          <p:nvPr/>
        </p:nvSpPr>
        <p:spPr>
          <a:xfrm rot="0" flipH="0" flipV="0">
            <a:off x="19240500" y="19461989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546100" y="736600"/>
                </a:lnTo>
                <a:lnTo>
                  <a:pt x="533400" y="749300"/>
                </a:lnTo>
                <a:lnTo>
                  <a:pt x="533400" y="762000"/>
                </a:lnTo>
                <a:lnTo>
                  <a:pt x="520700" y="7747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114300" y="571500"/>
                </a:lnTo>
                <a:lnTo>
                  <a:pt x="1143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80" name="Freeform 33980"/>
          <p:cNvSpPr/>
          <p:nvPr/>
        </p:nvSpPr>
        <p:spPr>
          <a:xfrm rot="0" flipH="0" flipV="0">
            <a:off x="19403567" y="19461988"/>
            <a:ext cx="79247" cy="96011"/>
          </a:xfrm>
          <a:custGeom>
            <a:pathLst>
              <a:path w="660400" h="800100">
                <a:moveTo>
                  <a:pt x="25400" y="723900"/>
                </a:move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12700" y="647700"/>
                </a:lnTo>
                <a:lnTo>
                  <a:pt x="12700" y="635000"/>
                </a:lnTo>
                <a:lnTo>
                  <a:pt x="25400" y="635000"/>
                </a:lnTo>
                <a:lnTo>
                  <a:pt x="50800" y="622300"/>
                </a:lnTo>
                <a:lnTo>
                  <a:pt x="63500" y="622300"/>
                </a:lnTo>
                <a:lnTo>
                  <a:pt x="76200" y="6223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60400"/>
                </a:lnTo>
                <a:lnTo>
                  <a:pt x="177800" y="673100"/>
                </a:lnTo>
                <a:lnTo>
                  <a:pt x="190500" y="673100"/>
                </a:lnTo>
                <a:lnTo>
                  <a:pt x="203200" y="6731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55600" y="673100"/>
                </a:lnTo>
                <a:lnTo>
                  <a:pt x="368300" y="660400"/>
                </a:lnTo>
                <a:lnTo>
                  <a:pt x="381000" y="6477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71500"/>
                </a:lnTo>
                <a:lnTo>
                  <a:pt x="444500" y="5461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31800" y="469900"/>
                </a:lnTo>
                <a:lnTo>
                  <a:pt x="419100" y="469900"/>
                </a:lnTo>
                <a:lnTo>
                  <a:pt x="406400" y="4572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44500"/>
                </a:lnTo>
                <a:lnTo>
                  <a:pt x="279400" y="444500"/>
                </a:lnTo>
                <a:lnTo>
                  <a:pt x="2667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937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66700" y="355600"/>
                </a:lnTo>
                <a:lnTo>
                  <a:pt x="279400" y="3429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30200"/>
                </a:lnTo>
                <a:lnTo>
                  <a:pt x="4318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28600"/>
                </a:lnTo>
                <a:lnTo>
                  <a:pt x="533400" y="2032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33400" y="1397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95300" y="1143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52400"/>
                </a:lnTo>
                <a:lnTo>
                  <a:pt x="215900" y="165100"/>
                </a:lnTo>
                <a:lnTo>
                  <a:pt x="1905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33400" y="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35000" y="88900"/>
                </a:lnTo>
                <a:lnTo>
                  <a:pt x="647700" y="1016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60400" y="1524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15900"/>
                </a:lnTo>
                <a:lnTo>
                  <a:pt x="647700" y="228600"/>
                </a:lnTo>
                <a:lnTo>
                  <a:pt x="647700" y="241300"/>
                </a:lnTo>
                <a:lnTo>
                  <a:pt x="635000" y="266700"/>
                </a:lnTo>
                <a:lnTo>
                  <a:pt x="635000" y="279400"/>
                </a:lnTo>
                <a:lnTo>
                  <a:pt x="622300" y="292100"/>
                </a:lnTo>
                <a:lnTo>
                  <a:pt x="6096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68300"/>
                </a:lnTo>
                <a:lnTo>
                  <a:pt x="546100" y="381000"/>
                </a:lnTo>
                <a:lnTo>
                  <a:pt x="533400" y="393700"/>
                </a:lnTo>
                <a:lnTo>
                  <a:pt x="520700" y="393700"/>
                </a:lnTo>
                <a:lnTo>
                  <a:pt x="508000" y="406400"/>
                </a:lnTo>
                <a:lnTo>
                  <a:pt x="520700" y="406400"/>
                </a:lnTo>
                <a:lnTo>
                  <a:pt x="533400" y="419100"/>
                </a:lnTo>
                <a:lnTo>
                  <a:pt x="546100" y="431800"/>
                </a:lnTo>
                <a:lnTo>
                  <a:pt x="558800" y="444500"/>
                </a:lnTo>
                <a:lnTo>
                  <a:pt x="558800" y="469900"/>
                </a:lnTo>
                <a:lnTo>
                  <a:pt x="558800" y="482600"/>
                </a:lnTo>
                <a:lnTo>
                  <a:pt x="571500" y="495300"/>
                </a:lnTo>
                <a:lnTo>
                  <a:pt x="571500" y="520700"/>
                </a:lnTo>
                <a:lnTo>
                  <a:pt x="571500" y="533400"/>
                </a:lnTo>
                <a:lnTo>
                  <a:pt x="558800" y="546100"/>
                </a:lnTo>
                <a:lnTo>
                  <a:pt x="558800" y="571500"/>
                </a:lnTo>
                <a:lnTo>
                  <a:pt x="558800" y="584200"/>
                </a:lnTo>
                <a:lnTo>
                  <a:pt x="546100" y="609600"/>
                </a:lnTo>
                <a:lnTo>
                  <a:pt x="546100" y="622300"/>
                </a:lnTo>
                <a:lnTo>
                  <a:pt x="533400" y="6350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36600"/>
                </a:lnTo>
                <a:lnTo>
                  <a:pt x="444500" y="749300"/>
                </a:lnTo>
                <a:lnTo>
                  <a:pt x="431800" y="762000"/>
                </a:lnTo>
                <a:lnTo>
                  <a:pt x="419100" y="762000"/>
                </a:lnTo>
                <a:lnTo>
                  <a:pt x="406400" y="774700"/>
                </a:lnTo>
                <a:lnTo>
                  <a:pt x="393700" y="7747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17500" y="787400"/>
                </a:lnTo>
                <a:lnTo>
                  <a:pt x="304800" y="7874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39700" y="787400"/>
                </a:lnTo>
                <a:lnTo>
                  <a:pt x="127000" y="774700"/>
                </a:lnTo>
                <a:lnTo>
                  <a:pt x="114300" y="774700"/>
                </a:lnTo>
                <a:lnTo>
                  <a:pt x="1016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25400" y="723900"/>
                </a:lnTo>
                <a:close/>
                <a:moveTo>
                  <a:pt x="25400" y="723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81" name="Freeform 33981"/>
          <p:cNvSpPr/>
          <p:nvPr/>
        </p:nvSpPr>
        <p:spPr>
          <a:xfrm rot="0" flipH="0" flipV="0">
            <a:off x="19560540" y="19461988"/>
            <a:ext cx="106679" cy="96011"/>
          </a:xfrm>
          <a:custGeom>
            <a:pathLst>
              <a:path w="889000" h="800100">
                <a:moveTo>
                  <a:pt x="736600" y="215900"/>
                </a:moveTo>
                <a:lnTo>
                  <a:pt x="495300" y="431800"/>
                </a:lnTo>
                <a:lnTo>
                  <a:pt x="469900" y="444500"/>
                </a:lnTo>
                <a:lnTo>
                  <a:pt x="457200" y="444500"/>
                </a:lnTo>
                <a:lnTo>
                  <a:pt x="444500" y="457200"/>
                </a:lnTo>
                <a:lnTo>
                  <a:pt x="431800" y="4445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393700" y="419100"/>
                </a:lnTo>
                <a:lnTo>
                  <a:pt x="266700" y="1905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711200" y="749300"/>
                </a:lnTo>
                <a:lnTo>
                  <a:pt x="698500" y="774700"/>
                </a:lnTo>
                <a:lnTo>
                  <a:pt x="685800" y="7747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7874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596900" y="723900"/>
                </a:lnTo>
                <a:lnTo>
                  <a:pt x="736600" y="215900"/>
                </a:lnTo>
                <a:close/>
                <a:moveTo>
                  <a:pt x="7366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82" name="Picture 33982"/>
          <p:cNvPicPr>
            <a:picLocks noChangeAspect="0" noChangeArrowheads="1"/>
          </p:cNvPicPr>
          <p:nvPr/>
        </p:nvPicPr>
        <p:blipFill>
          <a:blip r:embed="rId339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657567" y="19418300"/>
            <a:ext cx="205232" cy="152400"/>
          </a:xfrm>
          <a:prstGeom prst="rect">
            <a:avLst/>
          </a:prstGeom>
          <a:noFill/>
          <a:extLst/>
        </p:spPr>
      </p:pic>
      <p:sp>
        <p:nvSpPr>
          <p:cNvPr id="33983" name="Freeform 33983"/>
          <p:cNvSpPr/>
          <p:nvPr/>
        </p:nvSpPr>
        <p:spPr>
          <a:xfrm rot="0" flipH="0" flipV="0">
            <a:off x="19850100" y="194619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58800" y="7366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63500" y="736600"/>
                </a:lnTo>
                <a:lnTo>
                  <a:pt x="508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84" name="Freeform 33984"/>
          <p:cNvSpPr/>
          <p:nvPr/>
        </p:nvSpPr>
        <p:spPr>
          <a:xfrm rot="0" flipH="0" flipV="0">
            <a:off x="19936967" y="19461989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46100"/>
                </a:lnTo>
                <a:lnTo>
                  <a:pt x="101600" y="7493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36600" y="101600"/>
                </a:lnTo>
                <a:lnTo>
                  <a:pt x="406400" y="355600"/>
                </a:lnTo>
                <a:lnTo>
                  <a:pt x="571500" y="7112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71500" y="774700"/>
                </a:lnTo>
                <a:lnTo>
                  <a:pt x="558800" y="774700"/>
                </a:lnTo>
                <a:lnTo>
                  <a:pt x="546100" y="7874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85" name="Picture 33985"/>
          <p:cNvPicPr>
            <a:picLocks noChangeAspect="0" noChangeArrowheads="1"/>
          </p:cNvPicPr>
          <p:nvPr/>
        </p:nvPicPr>
        <p:blipFill>
          <a:blip r:embed="rId339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018754" y="194492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986" name="Freeform 33986"/>
          <p:cNvSpPr/>
          <p:nvPr/>
        </p:nvSpPr>
        <p:spPr>
          <a:xfrm rot="0" flipH="0" flipV="0">
            <a:off x="20130516" y="19461988"/>
            <a:ext cx="106679" cy="96011"/>
          </a:xfrm>
          <a:custGeom>
            <a:pathLst>
              <a:path w="889000" h="800100">
                <a:moveTo>
                  <a:pt x="736600" y="215900"/>
                </a:moveTo>
                <a:lnTo>
                  <a:pt x="495300" y="431800"/>
                </a:lnTo>
                <a:lnTo>
                  <a:pt x="469900" y="444500"/>
                </a:lnTo>
                <a:lnTo>
                  <a:pt x="457200" y="444500"/>
                </a:lnTo>
                <a:lnTo>
                  <a:pt x="444500" y="457200"/>
                </a:lnTo>
                <a:lnTo>
                  <a:pt x="431800" y="444500"/>
                </a:lnTo>
                <a:lnTo>
                  <a:pt x="419100" y="444500"/>
                </a:lnTo>
                <a:lnTo>
                  <a:pt x="406400" y="431800"/>
                </a:lnTo>
                <a:lnTo>
                  <a:pt x="406400" y="419100"/>
                </a:lnTo>
                <a:lnTo>
                  <a:pt x="266700" y="1905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12700"/>
                </a:lnTo>
                <a:lnTo>
                  <a:pt x="292100" y="25400"/>
                </a:lnTo>
                <a:lnTo>
                  <a:pt x="457200" y="304800"/>
                </a:lnTo>
                <a:lnTo>
                  <a:pt x="800100" y="1270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890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711200" y="749300"/>
                </a:lnTo>
                <a:lnTo>
                  <a:pt x="698500" y="774700"/>
                </a:lnTo>
                <a:lnTo>
                  <a:pt x="685800" y="7747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787400"/>
                </a:lnTo>
                <a:lnTo>
                  <a:pt x="6223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596900" y="723900"/>
                </a:lnTo>
                <a:lnTo>
                  <a:pt x="736600" y="215900"/>
                </a:lnTo>
                <a:close/>
                <a:moveTo>
                  <a:pt x="7366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87" name="Picture 33987"/>
          <p:cNvPicPr>
            <a:picLocks noChangeAspect="0" noChangeArrowheads="1"/>
          </p:cNvPicPr>
          <p:nvPr/>
        </p:nvPicPr>
        <p:blipFill>
          <a:blip r:embed="rId339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27543" y="19449289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3988" name="Freeform 33988"/>
          <p:cNvSpPr/>
          <p:nvPr/>
        </p:nvSpPr>
        <p:spPr>
          <a:xfrm rot="0" flipH="0" flipV="0">
            <a:off x="20325587" y="19461988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635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89" name="Freeform 33989"/>
          <p:cNvSpPr/>
          <p:nvPr/>
        </p:nvSpPr>
        <p:spPr>
          <a:xfrm rot="0" flipH="0" flipV="0">
            <a:off x="20415503" y="19461989"/>
            <a:ext cx="117347" cy="96011"/>
          </a:xfrm>
          <a:custGeom>
            <a:pathLst>
              <a:path w="9779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89000" y="25400"/>
                </a:lnTo>
                <a:lnTo>
                  <a:pt x="901700" y="25400"/>
                </a:lnTo>
                <a:lnTo>
                  <a:pt x="914400" y="38100"/>
                </a:lnTo>
                <a:lnTo>
                  <a:pt x="927100" y="50800"/>
                </a:lnTo>
                <a:lnTo>
                  <a:pt x="9398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01600"/>
                </a:lnTo>
                <a:lnTo>
                  <a:pt x="965200" y="1143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493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787400"/>
                </a:lnTo>
                <a:lnTo>
                  <a:pt x="774700" y="800100"/>
                </a:lnTo>
                <a:lnTo>
                  <a:pt x="749300" y="787400"/>
                </a:lnTo>
                <a:lnTo>
                  <a:pt x="736600" y="787400"/>
                </a:lnTo>
                <a:lnTo>
                  <a:pt x="736600" y="774700"/>
                </a:lnTo>
                <a:lnTo>
                  <a:pt x="7239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38200" y="127000"/>
                </a:lnTo>
                <a:lnTo>
                  <a:pt x="825500" y="127000"/>
                </a:lnTo>
                <a:lnTo>
                  <a:pt x="812800" y="1143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493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81000" y="774700"/>
                </a:lnTo>
                <a:lnTo>
                  <a:pt x="3683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90" name="Picture 33990"/>
          <p:cNvPicPr>
            <a:picLocks noChangeAspect="0" noChangeArrowheads="1"/>
          </p:cNvPicPr>
          <p:nvPr/>
        </p:nvPicPr>
        <p:blipFill>
          <a:blip r:embed="rId339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526247" y="19449289"/>
            <a:ext cx="113793" cy="121411"/>
          </a:xfrm>
          <a:prstGeom prst="rect">
            <a:avLst/>
          </a:prstGeom>
          <a:noFill/>
          <a:extLst/>
        </p:spPr>
      </p:pic>
      <p:sp>
        <p:nvSpPr>
          <p:cNvPr id="33991" name="Freeform 33991"/>
          <p:cNvSpPr/>
          <p:nvPr/>
        </p:nvSpPr>
        <p:spPr>
          <a:xfrm rot="0" flipH="0" flipV="0">
            <a:off x="20639532" y="19461988"/>
            <a:ext cx="106679" cy="96011"/>
          </a:xfrm>
          <a:custGeom>
            <a:pathLst>
              <a:path w="889000" h="800100">
                <a:moveTo>
                  <a:pt x="723900" y="215900"/>
                </a:moveTo>
                <a:lnTo>
                  <a:pt x="482600" y="431800"/>
                </a:lnTo>
                <a:lnTo>
                  <a:pt x="469900" y="444500"/>
                </a:lnTo>
                <a:lnTo>
                  <a:pt x="457200" y="444500"/>
                </a:lnTo>
                <a:lnTo>
                  <a:pt x="444500" y="457200"/>
                </a:lnTo>
                <a:lnTo>
                  <a:pt x="419100" y="4445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393700" y="419100"/>
                </a:lnTo>
                <a:lnTo>
                  <a:pt x="254000" y="190500"/>
                </a:lnTo>
                <a:lnTo>
                  <a:pt x="114300" y="749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457200" y="304800"/>
                </a:lnTo>
                <a:lnTo>
                  <a:pt x="787400" y="12700"/>
                </a:lnTo>
                <a:lnTo>
                  <a:pt x="800100" y="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76300" y="63500"/>
                </a:lnTo>
                <a:lnTo>
                  <a:pt x="698500" y="749300"/>
                </a:lnTo>
                <a:lnTo>
                  <a:pt x="698500" y="774700"/>
                </a:lnTo>
                <a:lnTo>
                  <a:pt x="685800" y="774700"/>
                </a:lnTo>
                <a:lnTo>
                  <a:pt x="673100" y="7874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22300" y="7874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84200" y="749300"/>
                </a:lnTo>
                <a:lnTo>
                  <a:pt x="584200" y="736600"/>
                </a:lnTo>
                <a:lnTo>
                  <a:pt x="584200" y="723900"/>
                </a:lnTo>
                <a:lnTo>
                  <a:pt x="723900" y="215900"/>
                </a:lnTo>
                <a:close/>
                <a:moveTo>
                  <a:pt x="723900" y="215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92" name="Freeform 33992"/>
          <p:cNvSpPr/>
          <p:nvPr/>
        </p:nvSpPr>
        <p:spPr>
          <a:xfrm rot="0" flipH="0" flipV="0">
            <a:off x="20747736" y="19461989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558800" y="7366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495300" y="7874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381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715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3993" name="Freeform 33993"/>
          <p:cNvSpPr/>
          <p:nvPr/>
        </p:nvSpPr>
        <p:spPr>
          <a:xfrm rot="0" flipH="0" flipV="0">
            <a:off x="20909279" y="19461989"/>
            <a:ext cx="88391" cy="96011"/>
          </a:xfrm>
          <a:custGeom>
            <a:pathLst>
              <a:path w="736600" h="800100">
                <a:moveTo>
                  <a:pt x="190500" y="381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60400" y="25400"/>
                </a:lnTo>
                <a:lnTo>
                  <a:pt x="673100" y="25400"/>
                </a:lnTo>
                <a:lnTo>
                  <a:pt x="6858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88900"/>
                </a:lnTo>
                <a:lnTo>
                  <a:pt x="723900" y="101600"/>
                </a:lnTo>
                <a:lnTo>
                  <a:pt x="723900" y="114300"/>
                </a:lnTo>
                <a:lnTo>
                  <a:pt x="736600" y="139700"/>
                </a:lnTo>
                <a:lnTo>
                  <a:pt x="736600" y="1524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15900"/>
                </a:lnTo>
                <a:lnTo>
                  <a:pt x="736600" y="228600"/>
                </a:lnTo>
                <a:lnTo>
                  <a:pt x="584200" y="7493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482600" y="723900"/>
                </a:lnTo>
                <a:lnTo>
                  <a:pt x="609600" y="2286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22300" y="165100"/>
                </a:lnTo>
                <a:lnTo>
                  <a:pt x="609600" y="152400"/>
                </a:lnTo>
                <a:lnTo>
                  <a:pt x="609600" y="139700"/>
                </a:lnTo>
                <a:lnTo>
                  <a:pt x="596900" y="127000"/>
                </a:lnTo>
                <a:lnTo>
                  <a:pt x="584200" y="1270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493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787400"/>
                </a:lnTo>
                <a:lnTo>
                  <a:pt x="25400" y="787400"/>
                </a:lnTo>
                <a:lnTo>
                  <a:pt x="254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23900"/>
                </a:lnTo>
                <a:lnTo>
                  <a:pt x="190500" y="38100"/>
                </a:lnTo>
                <a:close/>
                <a:moveTo>
                  <a:pt x="1905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94" name="Picture 33994"/>
          <p:cNvPicPr>
            <a:picLocks noChangeAspect="0" noChangeArrowheads="1"/>
          </p:cNvPicPr>
          <p:nvPr/>
        </p:nvPicPr>
        <p:blipFill>
          <a:blip r:embed="rId339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92591" y="19449289"/>
            <a:ext cx="191008" cy="172211"/>
          </a:xfrm>
          <a:prstGeom prst="rect">
            <a:avLst/>
          </a:prstGeom>
          <a:noFill/>
          <a:extLst/>
        </p:spPr>
      </p:pic>
      <p:sp>
        <p:nvSpPr>
          <p:cNvPr id="33995" name="Freeform 33995"/>
          <p:cNvSpPr/>
          <p:nvPr/>
        </p:nvSpPr>
        <p:spPr>
          <a:xfrm rot="0" flipH="0" flipV="0">
            <a:off x="21185124" y="19461989"/>
            <a:ext cx="115823" cy="96011"/>
          </a:xfrm>
          <a:custGeom>
            <a:pathLst>
              <a:path w="965200" h="800100">
                <a:moveTo>
                  <a:pt x="787400" y="749300"/>
                </a:moveTo>
                <a:lnTo>
                  <a:pt x="774700" y="762000"/>
                </a:lnTo>
                <a:lnTo>
                  <a:pt x="762000" y="774700"/>
                </a:lnTo>
                <a:lnTo>
                  <a:pt x="762000" y="787400"/>
                </a:lnTo>
                <a:lnTo>
                  <a:pt x="749300" y="787400"/>
                </a:lnTo>
                <a:lnTo>
                  <a:pt x="736600" y="800100"/>
                </a:lnTo>
                <a:lnTo>
                  <a:pt x="723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620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50800"/>
                </a:lnTo>
                <a:lnTo>
                  <a:pt x="254000" y="63500"/>
                </a:lnTo>
                <a:lnTo>
                  <a:pt x="1270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30200" y="685800"/>
                </a:lnTo>
                <a:lnTo>
                  <a:pt x="508000" y="38100"/>
                </a:lnTo>
                <a:lnTo>
                  <a:pt x="508000" y="25400"/>
                </a:lnTo>
                <a:lnTo>
                  <a:pt x="520700" y="1270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22300" y="50800"/>
                </a:lnTo>
                <a:lnTo>
                  <a:pt x="609600" y="63500"/>
                </a:lnTo>
                <a:lnTo>
                  <a:pt x="444500" y="685800"/>
                </a:lnTo>
                <a:lnTo>
                  <a:pt x="685800" y="685800"/>
                </a:lnTo>
                <a:lnTo>
                  <a:pt x="863600" y="38100"/>
                </a:lnTo>
                <a:lnTo>
                  <a:pt x="863600" y="25400"/>
                </a:lnTo>
                <a:lnTo>
                  <a:pt x="876300" y="12700"/>
                </a:lnTo>
                <a:lnTo>
                  <a:pt x="889000" y="0"/>
                </a:lnTo>
                <a:lnTo>
                  <a:pt x="901700" y="0"/>
                </a:lnTo>
                <a:lnTo>
                  <a:pt x="914400" y="0"/>
                </a:lnTo>
                <a:lnTo>
                  <a:pt x="927100" y="0"/>
                </a:lnTo>
                <a:lnTo>
                  <a:pt x="939800" y="0"/>
                </a:lnTo>
                <a:lnTo>
                  <a:pt x="952500" y="12700"/>
                </a:lnTo>
                <a:lnTo>
                  <a:pt x="965200" y="25400"/>
                </a:lnTo>
                <a:lnTo>
                  <a:pt x="965200" y="38100"/>
                </a:lnTo>
                <a:lnTo>
                  <a:pt x="965200" y="50800"/>
                </a:lnTo>
                <a:lnTo>
                  <a:pt x="965200" y="63500"/>
                </a:lnTo>
                <a:lnTo>
                  <a:pt x="787400" y="749300"/>
                </a:lnTo>
                <a:close/>
                <a:moveTo>
                  <a:pt x="787400" y="7493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96" name="Picture 33996"/>
          <p:cNvPicPr>
            <a:picLocks noChangeAspect="0" noChangeArrowheads="1"/>
          </p:cNvPicPr>
          <p:nvPr/>
        </p:nvPicPr>
        <p:blipFill>
          <a:blip r:embed="rId339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292819" y="19449289"/>
            <a:ext cx="106171" cy="121411"/>
          </a:xfrm>
          <a:prstGeom prst="rect">
            <a:avLst/>
          </a:prstGeom>
          <a:noFill/>
          <a:extLst/>
        </p:spPr>
      </p:pic>
      <p:pic>
        <p:nvPicPr>
          <p:cNvPr id="33997" name="Picture 33997"/>
          <p:cNvPicPr>
            <a:picLocks noChangeAspect="0" noChangeArrowheads="1"/>
          </p:cNvPicPr>
          <p:nvPr/>
        </p:nvPicPr>
        <p:blipFill>
          <a:blip r:embed="rId339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397976" y="19408140"/>
            <a:ext cx="93980" cy="162560"/>
          </a:xfrm>
          <a:prstGeom prst="rect">
            <a:avLst/>
          </a:prstGeom>
          <a:noFill/>
          <a:extLst/>
        </p:spPr>
      </p:pic>
      <p:sp>
        <p:nvSpPr>
          <p:cNvPr id="33998" name="Freeform 33998"/>
          <p:cNvSpPr/>
          <p:nvPr/>
        </p:nvSpPr>
        <p:spPr>
          <a:xfrm rot="0" flipH="0" flipV="0">
            <a:off x="12278867" y="19689064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826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413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69900" y="317500"/>
                </a:lnTo>
                <a:lnTo>
                  <a:pt x="800100" y="2540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0"/>
                </a:lnTo>
                <a:lnTo>
                  <a:pt x="850900" y="1270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98500" y="787400"/>
                </a:lnTo>
                <a:lnTo>
                  <a:pt x="685800" y="800100"/>
                </a:lnTo>
                <a:lnTo>
                  <a:pt x="660400" y="800100"/>
                </a:lnTo>
                <a:lnTo>
                  <a:pt x="6350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6096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3999" name="Picture 33999"/>
          <p:cNvPicPr>
            <a:picLocks noChangeAspect="0" noChangeArrowheads="1"/>
          </p:cNvPicPr>
          <p:nvPr/>
        </p:nvPicPr>
        <p:blipFill>
          <a:blip r:embed="rId339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375895" y="19646900"/>
            <a:ext cx="209804" cy="152400"/>
          </a:xfrm>
          <a:prstGeom prst="rect">
            <a:avLst/>
          </a:prstGeom>
          <a:noFill/>
          <a:extLst/>
        </p:spPr>
      </p:pic>
      <p:sp>
        <p:nvSpPr>
          <p:cNvPr id="34000" name="Freeform 34000"/>
          <p:cNvSpPr/>
          <p:nvPr/>
        </p:nvSpPr>
        <p:spPr>
          <a:xfrm rot="0" flipH="0" flipV="0">
            <a:off x="12569952" y="19689065"/>
            <a:ext cx="86867" cy="96011"/>
          </a:xfrm>
          <a:custGeom>
            <a:pathLst>
              <a:path w="723900" h="800100">
                <a:moveTo>
                  <a:pt x="609600" y="50800"/>
                </a:moveTo>
                <a:lnTo>
                  <a:pt x="622300" y="38100"/>
                </a:lnTo>
                <a:lnTo>
                  <a:pt x="635000" y="25400"/>
                </a:lnTo>
                <a:lnTo>
                  <a:pt x="647700" y="12700"/>
                </a:lnTo>
                <a:lnTo>
                  <a:pt x="660400" y="12700"/>
                </a:lnTo>
                <a:lnTo>
                  <a:pt x="673100" y="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25400"/>
                </a:lnTo>
                <a:lnTo>
                  <a:pt x="723900" y="38100"/>
                </a:lnTo>
                <a:lnTo>
                  <a:pt x="723900" y="508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508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90500" y="12700"/>
                </a:lnTo>
                <a:lnTo>
                  <a:pt x="203200" y="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25400"/>
                </a:lnTo>
                <a:lnTo>
                  <a:pt x="254000" y="381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50800"/>
                </a:lnTo>
                <a:close/>
                <a:moveTo>
                  <a:pt x="6096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01" name="Freeform 34001"/>
          <p:cNvSpPr/>
          <p:nvPr/>
        </p:nvSpPr>
        <p:spPr>
          <a:xfrm rot="0" flipH="0" flipV="0">
            <a:off x="12670536" y="19689064"/>
            <a:ext cx="76199" cy="96011"/>
          </a:xfrm>
          <a:custGeom>
            <a:pathLst>
              <a:path w="635000" h="800100">
                <a:moveTo>
                  <a:pt x="457200" y="762000"/>
                </a:moveTo>
                <a:lnTo>
                  <a:pt x="4445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42900"/>
                </a:lnTo>
                <a:lnTo>
                  <a:pt x="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0" y="2667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50800"/>
                </a:lnTo>
                <a:lnTo>
                  <a:pt x="63500" y="38100"/>
                </a:lnTo>
                <a:lnTo>
                  <a:pt x="76200" y="25400"/>
                </a:lnTo>
                <a:lnTo>
                  <a:pt x="88900" y="12700"/>
                </a:lnTo>
                <a:lnTo>
                  <a:pt x="101600" y="12700"/>
                </a:lnTo>
                <a:lnTo>
                  <a:pt x="114300" y="0"/>
                </a:lnTo>
                <a:lnTo>
                  <a:pt x="127000" y="12700"/>
                </a:lnTo>
                <a:lnTo>
                  <a:pt x="139700" y="12700"/>
                </a:lnTo>
                <a:lnTo>
                  <a:pt x="152400" y="25400"/>
                </a:lnTo>
                <a:lnTo>
                  <a:pt x="165100" y="381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794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270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508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58800" y="12700"/>
                </a:lnTo>
                <a:lnTo>
                  <a:pt x="571500" y="12700"/>
                </a:lnTo>
                <a:lnTo>
                  <a:pt x="584200" y="0"/>
                </a:lnTo>
                <a:lnTo>
                  <a:pt x="596900" y="12700"/>
                </a:lnTo>
                <a:lnTo>
                  <a:pt x="622300" y="127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02" name="Freeform 34002"/>
          <p:cNvSpPr/>
          <p:nvPr/>
        </p:nvSpPr>
        <p:spPr>
          <a:xfrm rot="0" flipH="0" flipV="0">
            <a:off x="12745211" y="196890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54000" y="1270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03" name="Picture 34003"/>
          <p:cNvPicPr>
            <a:picLocks noChangeAspect="0" noChangeArrowheads="1"/>
          </p:cNvPicPr>
          <p:nvPr/>
        </p:nvPicPr>
        <p:blipFill>
          <a:blip r:embed="rId3400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828523" y="19646900"/>
            <a:ext cx="430276" cy="152400"/>
          </a:xfrm>
          <a:prstGeom prst="rect">
            <a:avLst/>
          </a:prstGeom>
          <a:noFill/>
          <a:extLst/>
        </p:spPr>
      </p:pic>
      <p:sp>
        <p:nvSpPr>
          <p:cNvPr id="34004" name="Freeform 34004"/>
          <p:cNvSpPr/>
          <p:nvPr/>
        </p:nvSpPr>
        <p:spPr>
          <a:xfrm rot="0" flipH="0" flipV="0">
            <a:off x="13258800" y="19689065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12700"/>
                </a:lnTo>
                <a:lnTo>
                  <a:pt x="5842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50800"/>
                </a:lnTo>
                <a:lnTo>
                  <a:pt x="685800" y="63500"/>
                </a:lnTo>
                <a:lnTo>
                  <a:pt x="698500" y="889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5969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46100" y="1270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05" name="Picture 34005"/>
          <p:cNvPicPr>
            <a:picLocks noChangeAspect="0" noChangeArrowheads="1"/>
          </p:cNvPicPr>
          <p:nvPr/>
        </p:nvPicPr>
        <p:blipFill>
          <a:blip r:embed="rId340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342112" y="19676365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4006" name="Freeform 34006"/>
          <p:cNvSpPr/>
          <p:nvPr/>
        </p:nvSpPr>
        <p:spPr>
          <a:xfrm rot="0" flipH="0" flipV="0">
            <a:off x="13438631" y="19689064"/>
            <a:ext cx="106679" cy="96011"/>
          </a:xfrm>
          <a:custGeom>
            <a:pathLst>
              <a:path w="889000" h="800100">
                <a:moveTo>
                  <a:pt x="736600" y="228600"/>
                </a:moveTo>
                <a:lnTo>
                  <a:pt x="495300" y="444500"/>
                </a:lnTo>
                <a:lnTo>
                  <a:pt x="4826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4064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38100"/>
                </a:lnTo>
                <a:lnTo>
                  <a:pt x="203200" y="25400"/>
                </a:lnTo>
                <a:lnTo>
                  <a:pt x="215900" y="12700"/>
                </a:lnTo>
                <a:lnTo>
                  <a:pt x="228600" y="12700"/>
                </a:lnTo>
                <a:lnTo>
                  <a:pt x="2413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469900" y="317500"/>
                </a:lnTo>
                <a:lnTo>
                  <a:pt x="800100" y="25400"/>
                </a:lnTo>
                <a:lnTo>
                  <a:pt x="812800" y="12700"/>
                </a:lnTo>
                <a:lnTo>
                  <a:pt x="825500" y="12700"/>
                </a:lnTo>
                <a:lnTo>
                  <a:pt x="8382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508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7112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858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223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96900" y="762000"/>
                </a:lnTo>
                <a:lnTo>
                  <a:pt x="596900" y="749300"/>
                </a:lnTo>
                <a:lnTo>
                  <a:pt x="596900" y="736600"/>
                </a:lnTo>
                <a:lnTo>
                  <a:pt x="736600" y="228600"/>
                </a:lnTo>
                <a:close/>
                <a:moveTo>
                  <a:pt x="7366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07" name="Picture 34007"/>
          <p:cNvPicPr>
            <a:picLocks noChangeAspect="0" noChangeArrowheads="1"/>
          </p:cNvPicPr>
          <p:nvPr/>
        </p:nvPicPr>
        <p:blipFill>
          <a:blip r:embed="rId340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537184" y="19676365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4008" name="Freeform 34008"/>
          <p:cNvSpPr/>
          <p:nvPr/>
        </p:nvSpPr>
        <p:spPr>
          <a:xfrm rot="0" flipH="0" flipV="0">
            <a:off x="13638275" y="19689065"/>
            <a:ext cx="83819" cy="96011"/>
          </a:xfrm>
          <a:custGeom>
            <a:pathLst>
              <a:path w="698500" h="800100">
                <a:moveTo>
                  <a:pt x="393700" y="787400"/>
                </a:moveTo>
                <a:lnTo>
                  <a:pt x="3810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8001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800100"/>
                </a:lnTo>
                <a:lnTo>
                  <a:pt x="101600" y="800100"/>
                </a:lnTo>
                <a:lnTo>
                  <a:pt x="88900" y="787400"/>
                </a:lnTo>
                <a:lnTo>
                  <a:pt x="76200" y="787400"/>
                </a:lnTo>
                <a:lnTo>
                  <a:pt x="63500" y="774700"/>
                </a:lnTo>
                <a:lnTo>
                  <a:pt x="50800" y="762000"/>
                </a:lnTo>
                <a:lnTo>
                  <a:pt x="38100" y="762000"/>
                </a:lnTo>
                <a:lnTo>
                  <a:pt x="254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25400" y="546100"/>
                </a:lnTo>
                <a:lnTo>
                  <a:pt x="25400" y="533400"/>
                </a:lnTo>
                <a:lnTo>
                  <a:pt x="38100" y="520700"/>
                </a:lnTo>
                <a:lnTo>
                  <a:pt x="50800" y="508000"/>
                </a:lnTo>
                <a:lnTo>
                  <a:pt x="63500" y="495300"/>
                </a:lnTo>
                <a:lnTo>
                  <a:pt x="76200" y="482600"/>
                </a:lnTo>
                <a:lnTo>
                  <a:pt x="88900" y="469900"/>
                </a:lnTo>
                <a:lnTo>
                  <a:pt x="101600" y="457200"/>
                </a:lnTo>
                <a:lnTo>
                  <a:pt x="114300" y="444500"/>
                </a:lnTo>
                <a:lnTo>
                  <a:pt x="127000" y="431800"/>
                </a:lnTo>
                <a:lnTo>
                  <a:pt x="139700" y="431800"/>
                </a:lnTo>
                <a:lnTo>
                  <a:pt x="152400" y="419100"/>
                </a:lnTo>
                <a:lnTo>
                  <a:pt x="165100" y="419100"/>
                </a:lnTo>
                <a:lnTo>
                  <a:pt x="508000" y="279400"/>
                </a:lnTo>
                <a:lnTo>
                  <a:pt x="533400" y="266700"/>
                </a:lnTo>
                <a:lnTo>
                  <a:pt x="546100" y="266700"/>
                </a:lnTo>
                <a:lnTo>
                  <a:pt x="558800" y="254000"/>
                </a:lnTo>
                <a:lnTo>
                  <a:pt x="571500" y="241300"/>
                </a:lnTo>
                <a:lnTo>
                  <a:pt x="571500" y="228600"/>
                </a:lnTo>
                <a:lnTo>
                  <a:pt x="584200" y="215900"/>
                </a:lnTo>
                <a:lnTo>
                  <a:pt x="584200" y="203200"/>
                </a:lnTo>
                <a:lnTo>
                  <a:pt x="584200" y="177800"/>
                </a:lnTo>
                <a:lnTo>
                  <a:pt x="584200" y="165100"/>
                </a:lnTo>
                <a:lnTo>
                  <a:pt x="584200" y="152400"/>
                </a:lnTo>
                <a:lnTo>
                  <a:pt x="571500" y="139700"/>
                </a:lnTo>
                <a:lnTo>
                  <a:pt x="558800" y="127000"/>
                </a:lnTo>
                <a:lnTo>
                  <a:pt x="546100" y="1270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69900" y="127000"/>
                </a:lnTo>
                <a:lnTo>
                  <a:pt x="457200" y="127000"/>
                </a:lnTo>
                <a:lnTo>
                  <a:pt x="431800" y="127000"/>
                </a:lnTo>
                <a:lnTo>
                  <a:pt x="419100" y="127000"/>
                </a:lnTo>
                <a:lnTo>
                  <a:pt x="393700" y="127000"/>
                </a:lnTo>
                <a:lnTo>
                  <a:pt x="381000" y="127000"/>
                </a:lnTo>
                <a:lnTo>
                  <a:pt x="368300" y="139700"/>
                </a:lnTo>
                <a:lnTo>
                  <a:pt x="342900" y="139700"/>
                </a:lnTo>
                <a:lnTo>
                  <a:pt x="330200" y="139700"/>
                </a:lnTo>
                <a:lnTo>
                  <a:pt x="317500" y="152400"/>
                </a:lnTo>
                <a:lnTo>
                  <a:pt x="304800" y="152400"/>
                </a:lnTo>
                <a:lnTo>
                  <a:pt x="292100" y="165100"/>
                </a:lnTo>
                <a:lnTo>
                  <a:pt x="279400" y="165100"/>
                </a:lnTo>
                <a:lnTo>
                  <a:pt x="254000" y="177800"/>
                </a:lnTo>
                <a:lnTo>
                  <a:pt x="228600" y="1778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2032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190500" y="101600"/>
                </a:lnTo>
                <a:lnTo>
                  <a:pt x="203200" y="88900"/>
                </a:lnTo>
                <a:lnTo>
                  <a:pt x="215900" y="76200"/>
                </a:lnTo>
                <a:lnTo>
                  <a:pt x="228600" y="63500"/>
                </a:lnTo>
                <a:lnTo>
                  <a:pt x="241300" y="63500"/>
                </a:lnTo>
                <a:lnTo>
                  <a:pt x="254000" y="50800"/>
                </a:lnTo>
                <a:lnTo>
                  <a:pt x="266700" y="50800"/>
                </a:lnTo>
                <a:lnTo>
                  <a:pt x="279400" y="38100"/>
                </a:lnTo>
                <a:lnTo>
                  <a:pt x="304800" y="38100"/>
                </a:lnTo>
                <a:lnTo>
                  <a:pt x="317500" y="38100"/>
                </a:lnTo>
                <a:lnTo>
                  <a:pt x="330200" y="25400"/>
                </a:lnTo>
                <a:lnTo>
                  <a:pt x="342900" y="25400"/>
                </a:lnTo>
                <a:lnTo>
                  <a:pt x="368300" y="254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19100" y="12700"/>
                </a:lnTo>
                <a:lnTo>
                  <a:pt x="431800" y="12700"/>
                </a:lnTo>
                <a:lnTo>
                  <a:pt x="457200" y="12700"/>
                </a:lnTo>
                <a:lnTo>
                  <a:pt x="469900" y="12700"/>
                </a:lnTo>
                <a:lnTo>
                  <a:pt x="495300" y="12700"/>
                </a:lnTo>
                <a:lnTo>
                  <a:pt x="520700" y="0"/>
                </a:lnTo>
                <a:lnTo>
                  <a:pt x="546100" y="0"/>
                </a:lnTo>
                <a:lnTo>
                  <a:pt x="558800" y="1270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47700" y="50800"/>
                </a:lnTo>
                <a:lnTo>
                  <a:pt x="660400" y="63500"/>
                </a:lnTo>
                <a:lnTo>
                  <a:pt x="673100" y="76200"/>
                </a:lnTo>
                <a:lnTo>
                  <a:pt x="685800" y="88900"/>
                </a:lnTo>
                <a:lnTo>
                  <a:pt x="685800" y="1016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698500" y="190500"/>
                </a:lnTo>
                <a:lnTo>
                  <a:pt x="698500" y="203200"/>
                </a:lnTo>
                <a:lnTo>
                  <a:pt x="698500" y="215900"/>
                </a:lnTo>
                <a:lnTo>
                  <a:pt x="698500" y="228600"/>
                </a:lnTo>
                <a:lnTo>
                  <a:pt x="685800" y="254000"/>
                </a:lnTo>
                <a:lnTo>
                  <a:pt x="673100" y="266700"/>
                </a:lnTo>
                <a:lnTo>
                  <a:pt x="673100" y="279400"/>
                </a:lnTo>
                <a:lnTo>
                  <a:pt x="660400" y="292100"/>
                </a:lnTo>
                <a:lnTo>
                  <a:pt x="647700" y="304800"/>
                </a:lnTo>
                <a:lnTo>
                  <a:pt x="635000" y="317500"/>
                </a:lnTo>
                <a:lnTo>
                  <a:pt x="635000" y="330200"/>
                </a:lnTo>
                <a:lnTo>
                  <a:pt x="622300" y="342900"/>
                </a:lnTo>
                <a:lnTo>
                  <a:pt x="6096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190500" y="533400"/>
                </a:lnTo>
                <a:lnTo>
                  <a:pt x="1778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397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27000" y="673100"/>
                </a:lnTo>
                <a:lnTo>
                  <a:pt x="139700" y="6858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731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393700" y="673100"/>
                </a:lnTo>
                <a:lnTo>
                  <a:pt x="419100" y="660400"/>
                </a:lnTo>
                <a:lnTo>
                  <a:pt x="431800" y="660400"/>
                </a:lnTo>
                <a:lnTo>
                  <a:pt x="444500" y="660400"/>
                </a:lnTo>
                <a:lnTo>
                  <a:pt x="457200" y="647700"/>
                </a:lnTo>
                <a:lnTo>
                  <a:pt x="482600" y="647700"/>
                </a:lnTo>
                <a:lnTo>
                  <a:pt x="495300" y="635000"/>
                </a:lnTo>
                <a:lnTo>
                  <a:pt x="520700" y="635000"/>
                </a:lnTo>
                <a:lnTo>
                  <a:pt x="533400" y="635000"/>
                </a:lnTo>
                <a:lnTo>
                  <a:pt x="546100" y="635000"/>
                </a:lnTo>
                <a:lnTo>
                  <a:pt x="558800" y="647700"/>
                </a:lnTo>
                <a:lnTo>
                  <a:pt x="571500" y="660400"/>
                </a:lnTo>
                <a:lnTo>
                  <a:pt x="571500" y="673100"/>
                </a:lnTo>
                <a:lnTo>
                  <a:pt x="5715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36600"/>
                </a:lnTo>
                <a:lnTo>
                  <a:pt x="533400" y="749300"/>
                </a:lnTo>
                <a:lnTo>
                  <a:pt x="508000" y="749300"/>
                </a:lnTo>
                <a:lnTo>
                  <a:pt x="495300" y="762000"/>
                </a:lnTo>
                <a:lnTo>
                  <a:pt x="482600" y="7620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31800" y="774700"/>
                </a:lnTo>
                <a:lnTo>
                  <a:pt x="406400" y="787400"/>
                </a:lnTo>
                <a:lnTo>
                  <a:pt x="393700" y="787400"/>
                </a:lnTo>
                <a:close/>
                <a:moveTo>
                  <a:pt x="393700" y="787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09" name="Freeform 34009"/>
          <p:cNvSpPr/>
          <p:nvPr/>
        </p:nvSpPr>
        <p:spPr>
          <a:xfrm rot="0" flipH="0" flipV="0">
            <a:off x="13728191" y="196890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38100"/>
                </a:lnTo>
                <a:lnTo>
                  <a:pt x="647700" y="25400"/>
                </a:lnTo>
                <a:lnTo>
                  <a:pt x="660400" y="12700"/>
                </a:lnTo>
                <a:lnTo>
                  <a:pt x="673100" y="1270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36600" y="381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826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1270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65100" y="38100"/>
                </a:lnTo>
                <a:lnTo>
                  <a:pt x="165100" y="25400"/>
                </a:lnTo>
                <a:lnTo>
                  <a:pt x="177800" y="12700"/>
                </a:lnTo>
                <a:lnTo>
                  <a:pt x="203200" y="12700"/>
                </a:lnTo>
                <a:lnTo>
                  <a:pt x="2032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66700" y="508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10" name="Freeform 34010"/>
          <p:cNvSpPr/>
          <p:nvPr/>
        </p:nvSpPr>
        <p:spPr>
          <a:xfrm rot="0" flipH="0" flipV="0">
            <a:off x="13815060" y="19765264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76200"/>
                </a:lnTo>
                <a:lnTo>
                  <a:pt x="1016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11" name="Freeform 34011"/>
          <p:cNvSpPr/>
          <p:nvPr/>
        </p:nvSpPr>
        <p:spPr>
          <a:xfrm rot="0" flipH="0" flipV="0">
            <a:off x="12080747" y="19876516"/>
            <a:ext cx="97535" cy="137159"/>
          </a:xfrm>
          <a:custGeom>
            <a:pathLst>
              <a:path w="812800" h="1143000">
                <a:moveTo>
                  <a:pt x="330200" y="266700"/>
                </a:moveTo>
                <a:lnTo>
                  <a:pt x="317500" y="279400"/>
                </a:lnTo>
                <a:lnTo>
                  <a:pt x="304800" y="292100"/>
                </a:lnTo>
                <a:lnTo>
                  <a:pt x="292100" y="292100"/>
                </a:lnTo>
                <a:lnTo>
                  <a:pt x="266700" y="292100"/>
                </a:lnTo>
                <a:lnTo>
                  <a:pt x="254000" y="279400"/>
                </a:lnTo>
                <a:lnTo>
                  <a:pt x="241300" y="266700"/>
                </a:lnTo>
                <a:lnTo>
                  <a:pt x="241300" y="254000"/>
                </a:lnTo>
                <a:lnTo>
                  <a:pt x="228600" y="241300"/>
                </a:lnTo>
                <a:lnTo>
                  <a:pt x="228600" y="228600"/>
                </a:lnTo>
                <a:lnTo>
                  <a:pt x="228600" y="215900"/>
                </a:lnTo>
                <a:lnTo>
                  <a:pt x="241300" y="203200"/>
                </a:lnTo>
                <a:lnTo>
                  <a:pt x="241300" y="190500"/>
                </a:lnTo>
                <a:lnTo>
                  <a:pt x="254000" y="177800"/>
                </a:lnTo>
                <a:lnTo>
                  <a:pt x="266700" y="165100"/>
                </a:lnTo>
                <a:lnTo>
                  <a:pt x="279400" y="152400"/>
                </a:lnTo>
                <a:lnTo>
                  <a:pt x="292100" y="139700"/>
                </a:lnTo>
                <a:lnTo>
                  <a:pt x="304800" y="127000"/>
                </a:lnTo>
                <a:lnTo>
                  <a:pt x="317500" y="114300"/>
                </a:lnTo>
                <a:lnTo>
                  <a:pt x="330200" y="101600"/>
                </a:lnTo>
                <a:lnTo>
                  <a:pt x="342900" y="88900"/>
                </a:lnTo>
                <a:lnTo>
                  <a:pt x="355600" y="76200"/>
                </a:lnTo>
                <a:lnTo>
                  <a:pt x="368300" y="63500"/>
                </a:lnTo>
                <a:lnTo>
                  <a:pt x="381000" y="63500"/>
                </a:lnTo>
                <a:lnTo>
                  <a:pt x="393700" y="50800"/>
                </a:lnTo>
                <a:lnTo>
                  <a:pt x="406400" y="50800"/>
                </a:lnTo>
                <a:lnTo>
                  <a:pt x="419100" y="38100"/>
                </a:lnTo>
                <a:lnTo>
                  <a:pt x="431800" y="38100"/>
                </a:lnTo>
                <a:lnTo>
                  <a:pt x="457200" y="25400"/>
                </a:lnTo>
                <a:lnTo>
                  <a:pt x="469900" y="25400"/>
                </a:lnTo>
                <a:lnTo>
                  <a:pt x="482600" y="12700"/>
                </a:lnTo>
                <a:lnTo>
                  <a:pt x="495300" y="12700"/>
                </a:lnTo>
                <a:lnTo>
                  <a:pt x="520700" y="12700"/>
                </a:lnTo>
                <a:lnTo>
                  <a:pt x="533400" y="1270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85800" y="25400"/>
                </a:lnTo>
                <a:lnTo>
                  <a:pt x="698500" y="38100"/>
                </a:lnTo>
                <a:lnTo>
                  <a:pt x="711200" y="381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49300" y="76200"/>
                </a:lnTo>
                <a:lnTo>
                  <a:pt x="762000" y="88900"/>
                </a:lnTo>
                <a:lnTo>
                  <a:pt x="774700" y="101600"/>
                </a:lnTo>
                <a:lnTo>
                  <a:pt x="774700" y="114300"/>
                </a:lnTo>
                <a:lnTo>
                  <a:pt x="787400" y="127000"/>
                </a:lnTo>
                <a:lnTo>
                  <a:pt x="800100" y="139700"/>
                </a:lnTo>
                <a:lnTo>
                  <a:pt x="800100" y="165100"/>
                </a:lnTo>
                <a:lnTo>
                  <a:pt x="800100" y="177800"/>
                </a:lnTo>
                <a:lnTo>
                  <a:pt x="812800" y="190500"/>
                </a:lnTo>
                <a:lnTo>
                  <a:pt x="812800" y="215900"/>
                </a:lnTo>
                <a:lnTo>
                  <a:pt x="812800" y="228600"/>
                </a:lnTo>
                <a:lnTo>
                  <a:pt x="812800" y="241300"/>
                </a:lnTo>
                <a:lnTo>
                  <a:pt x="812800" y="266700"/>
                </a:lnTo>
                <a:lnTo>
                  <a:pt x="812800" y="279400"/>
                </a:lnTo>
                <a:lnTo>
                  <a:pt x="800100" y="292100"/>
                </a:lnTo>
                <a:lnTo>
                  <a:pt x="800100" y="304800"/>
                </a:lnTo>
                <a:lnTo>
                  <a:pt x="800100" y="317500"/>
                </a:lnTo>
                <a:lnTo>
                  <a:pt x="787400" y="342900"/>
                </a:lnTo>
                <a:lnTo>
                  <a:pt x="787400" y="355600"/>
                </a:lnTo>
                <a:lnTo>
                  <a:pt x="774700" y="368300"/>
                </a:lnTo>
                <a:lnTo>
                  <a:pt x="762000" y="381000"/>
                </a:lnTo>
                <a:lnTo>
                  <a:pt x="749300" y="406400"/>
                </a:lnTo>
                <a:lnTo>
                  <a:pt x="749300" y="419100"/>
                </a:lnTo>
                <a:lnTo>
                  <a:pt x="736600" y="431800"/>
                </a:lnTo>
                <a:lnTo>
                  <a:pt x="723900" y="444500"/>
                </a:lnTo>
                <a:lnTo>
                  <a:pt x="711200" y="457200"/>
                </a:lnTo>
                <a:lnTo>
                  <a:pt x="190500" y="1028700"/>
                </a:lnTo>
                <a:lnTo>
                  <a:pt x="533400" y="1028700"/>
                </a:lnTo>
                <a:lnTo>
                  <a:pt x="546100" y="1028700"/>
                </a:lnTo>
                <a:lnTo>
                  <a:pt x="558800" y="1041400"/>
                </a:lnTo>
                <a:lnTo>
                  <a:pt x="571500" y="1041400"/>
                </a:lnTo>
                <a:lnTo>
                  <a:pt x="584200" y="1054100"/>
                </a:lnTo>
                <a:lnTo>
                  <a:pt x="584200" y="1079500"/>
                </a:lnTo>
                <a:lnTo>
                  <a:pt x="584200" y="1092200"/>
                </a:lnTo>
                <a:lnTo>
                  <a:pt x="584200" y="1104900"/>
                </a:lnTo>
                <a:lnTo>
                  <a:pt x="584200" y="1117600"/>
                </a:lnTo>
                <a:lnTo>
                  <a:pt x="571500" y="1130300"/>
                </a:lnTo>
                <a:lnTo>
                  <a:pt x="558800" y="1143000"/>
                </a:lnTo>
                <a:lnTo>
                  <a:pt x="546100" y="1143000"/>
                </a:lnTo>
                <a:lnTo>
                  <a:pt x="533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622300" y="381000"/>
                </a:lnTo>
                <a:lnTo>
                  <a:pt x="635000" y="368300"/>
                </a:lnTo>
                <a:lnTo>
                  <a:pt x="647700" y="342900"/>
                </a:lnTo>
                <a:lnTo>
                  <a:pt x="660400" y="330200"/>
                </a:lnTo>
                <a:lnTo>
                  <a:pt x="673100" y="317500"/>
                </a:lnTo>
                <a:lnTo>
                  <a:pt x="685800" y="304800"/>
                </a:lnTo>
                <a:lnTo>
                  <a:pt x="685800" y="292100"/>
                </a:lnTo>
                <a:lnTo>
                  <a:pt x="685800" y="266700"/>
                </a:lnTo>
                <a:lnTo>
                  <a:pt x="698500" y="254000"/>
                </a:lnTo>
                <a:lnTo>
                  <a:pt x="698500" y="241300"/>
                </a:lnTo>
                <a:lnTo>
                  <a:pt x="698500" y="228600"/>
                </a:lnTo>
                <a:lnTo>
                  <a:pt x="698500" y="215900"/>
                </a:lnTo>
                <a:lnTo>
                  <a:pt x="698500" y="203200"/>
                </a:lnTo>
                <a:lnTo>
                  <a:pt x="685800" y="190500"/>
                </a:lnTo>
                <a:lnTo>
                  <a:pt x="685800" y="177800"/>
                </a:lnTo>
                <a:lnTo>
                  <a:pt x="673100" y="165100"/>
                </a:lnTo>
                <a:lnTo>
                  <a:pt x="673100" y="152400"/>
                </a:lnTo>
                <a:lnTo>
                  <a:pt x="660400" y="139700"/>
                </a:lnTo>
                <a:lnTo>
                  <a:pt x="647700" y="139700"/>
                </a:lnTo>
                <a:lnTo>
                  <a:pt x="635000" y="127000"/>
                </a:lnTo>
                <a:lnTo>
                  <a:pt x="609600" y="127000"/>
                </a:lnTo>
                <a:lnTo>
                  <a:pt x="596900" y="1270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270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39700"/>
                </a:lnTo>
                <a:lnTo>
                  <a:pt x="469900" y="139700"/>
                </a:lnTo>
                <a:lnTo>
                  <a:pt x="457200" y="152400"/>
                </a:lnTo>
                <a:lnTo>
                  <a:pt x="431800" y="165100"/>
                </a:lnTo>
                <a:lnTo>
                  <a:pt x="419100" y="177800"/>
                </a:lnTo>
                <a:lnTo>
                  <a:pt x="406400" y="190500"/>
                </a:lnTo>
                <a:lnTo>
                  <a:pt x="393700" y="203200"/>
                </a:lnTo>
                <a:lnTo>
                  <a:pt x="381000" y="203200"/>
                </a:lnTo>
                <a:lnTo>
                  <a:pt x="368300" y="215900"/>
                </a:lnTo>
                <a:lnTo>
                  <a:pt x="355600" y="228600"/>
                </a:lnTo>
                <a:lnTo>
                  <a:pt x="342900" y="241300"/>
                </a:lnTo>
                <a:lnTo>
                  <a:pt x="330200" y="254000"/>
                </a:lnTo>
                <a:lnTo>
                  <a:pt x="330200" y="266700"/>
                </a:lnTo>
                <a:close/>
                <a:moveTo>
                  <a:pt x="3302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12" name="Freeform 34012"/>
          <p:cNvSpPr/>
          <p:nvPr/>
        </p:nvSpPr>
        <p:spPr>
          <a:xfrm rot="0" flipH="0" flipV="0">
            <a:off x="12196572" y="19876517"/>
            <a:ext cx="50291" cy="137159"/>
          </a:xfrm>
          <a:custGeom>
            <a:pathLst>
              <a:path w="419100" h="1143000">
                <a:moveTo>
                  <a:pt x="254000" y="203200"/>
                </a:moveTo>
                <a:lnTo>
                  <a:pt x="88900" y="3302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50800" y="342900"/>
                </a:lnTo>
                <a:lnTo>
                  <a:pt x="38100" y="342900"/>
                </a:lnTo>
                <a:lnTo>
                  <a:pt x="25400" y="330200"/>
                </a:lnTo>
                <a:lnTo>
                  <a:pt x="12700" y="330200"/>
                </a:lnTo>
                <a:lnTo>
                  <a:pt x="0" y="304800"/>
                </a:lnTo>
                <a:lnTo>
                  <a:pt x="0" y="292100"/>
                </a:lnTo>
                <a:lnTo>
                  <a:pt x="0" y="279400"/>
                </a:lnTo>
                <a:lnTo>
                  <a:pt x="12700" y="266700"/>
                </a:lnTo>
                <a:lnTo>
                  <a:pt x="12700" y="254000"/>
                </a:lnTo>
                <a:lnTo>
                  <a:pt x="25400" y="241300"/>
                </a:lnTo>
                <a:lnTo>
                  <a:pt x="317500" y="12700"/>
                </a:lnTo>
                <a:lnTo>
                  <a:pt x="342900" y="1270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12700"/>
                </a:lnTo>
                <a:lnTo>
                  <a:pt x="393700" y="25400"/>
                </a:lnTo>
                <a:lnTo>
                  <a:pt x="406400" y="25400"/>
                </a:lnTo>
                <a:lnTo>
                  <a:pt x="406400" y="50800"/>
                </a:lnTo>
                <a:lnTo>
                  <a:pt x="419100" y="63500"/>
                </a:lnTo>
                <a:lnTo>
                  <a:pt x="406400" y="76200"/>
                </a:lnTo>
                <a:lnTo>
                  <a:pt x="139700" y="1104900"/>
                </a:lnTo>
                <a:lnTo>
                  <a:pt x="127000" y="1117600"/>
                </a:lnTo>
                <a:lnTo>
                  <a:pt x="114300" y="1130300"/>
                </a:lnTo>
                <a:lnTo>
                  <a:pt x="101600" y="1143000"/>
                </a:lnTo>
                <a:lnTo>
                  <a:pt x="88900" y="11430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50800" y="1130300"/>
                </a:lnTo>
                <a:lnTo>
                  <a:pt x="38100" y="1130300"/>
                </a:lnTo>
                <a:lnTo>
                  <a:pt x="25400" y="1117600"/>
                </a:lnTo>
                <a:lnTo>
                  <a:pt x="25400" y="1104900"/>
                </a:lnTo>
                <a:lnTo>
                  <a:pt x="25400" y="1092200"/>
                </a:lnTo>
                <a:lnTo>
                  <a:pt x="25400" y="1079500"/>
                </a:lnTo>
                <a:lnTo>
                  <a:pt x="254000" y="203200"/>
                </a:lnTo>
                <a:close/>
                <a:moveTo>
                  <a:pt x="254000" y="203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13" name="Freeform 34013"/>
          <p:cNvSpPr/>
          <p:nvPr/>
        </p:nvSpPr>
        <p:spPr>
          <a:xfrm rot="0" flipH="0" flipV="0">
            <a:off x="12233147" y="19993864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14" name="Picture 34014"/>
          <p:cNvPicPr>
            <a:picLocks noChangeAspect="0" noChangeArrowheads="1"/>
          </p:cNvPicPr>
          <p:nvPr/>
        </p:nvPicPr>
        <p:blipFill>
          <a:blip r:embed="rId340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331700" y="19863817"/>
            <a:ext cx="393700" cy="164083"/>
          </a:xfrm>
          <a:prstGeom prst="rect">
            <a:avLst/>
          </a:prstGeom>
          <a:noFill/>
          <a:extLst/>
        </p:spPr>
      </p:pic>
      <p:sp>
        <p:nvSpPr>
          <p:cNvPr id="34015" name="Freeform 34015"/>
          <p:cNvSpPr/>
          <p:nvPr/>
        </p:nvSpPr>
        <p:spPr>
          <a:xfrm rot="0" flipH="0" flipV="0">
            <a:off x="12726923" y="19917664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508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82600" y="3048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397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15900" y="1778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651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1270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604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715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461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953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429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16" name="Freeform 34016"/>
          <p:cNvSpPr/>
          <p:nvPr/>
        </p:nvSpPr>
        <p:spPr>
          <a:xfrm rot="0" flipH="0" flipV="0">
            <a:off x="12807696" y="19917665"/>
            <a:ext cx="88391" cy="96011"/>
          </a:xfrm>
          <a:custGeom>
            <a:pathLst>
              <a:path w="7366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58800" y="0"/>
                </a:lnTo>
                <a:lnTo>
                  <a:pt x="5715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73100" y="38100"/>
                </a:lnTo>
                <a:lnTo>
                  <a:pt x="685800" y="50800"/>
                </a:lnTo>
                <a:lnTo>
                  <a:pt x="698500" y="63500"/>
                </a:lnTo>
                <a:lnTo>
                  <a:pt x="711200" y="76200"/>
                </a:lnTo>
                <a:lnTo>
                  <a:pt x="711200" y="101600"/>
                </a:lnTo>
                <a:lnTo>
                  <a:pt x="723900" y="114300"/>
                </a:lnTo>
                <a:lnTo>
                  <a:pt x="723900" y="127000"/>
                </a:lnTo>
                <a:lnTo>
                  <a:pt x="736600" y="139700"/>
                </a:lnTo>
                <a:lnTo>
                  <a:pt x="736600" y="165100"/>
                </a:lnTo>
                <a:lnTo>
                  <a:pt x="736600" y="177800"/>
                </a:lnTo>
                <a:lnTo>
                  <a:pt x="736600" y="190500"/>
                </a:lnTo>
                <a:lnTo>
                  <a:pt x="736600" y="203200"/>
                </a:lnTo>
                <a:lnTo>
                  <a:pt x="7366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22300" y="203200"/>
                </a:lnTo>
                <a:lnTo>
                  <a:pt x="622300" y="190500"/>
                </a:lnTo>
                <a:lnTo>
                  <a:pt x="622300" y="177800"/>
                </a:lnTo>
                <a:lnTo>
                  <a:pt x="609600" y="165100"/>
                </a:lnTo>
                <a:lnTo>
                  <a:pt x="609600" y="152400"/>
                </a:lnTo>
                <a:lnTo>
                  <a:pt x="596900" y="139700"/>
                </a:lnTo>
                <a:lnTo>
                  <a:pt x="584200" y="127000"/>
                </a:lnTo>
                <a:lnTo>
                  <a:pt x="571500" y="127000"/>
                </a:lnTo>
                <a:lnTo>
                  <a:pt x="558800" y="114300"/>
                </a:lnTo>
                <a:lnTo>
                  <a:pt x="533400" y="1143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17" name="Picture 34017"/>
          <p:cNvPicPr>
            <a:picLocks noChangeAspect="0" noChangeArrowheads="1"/>
          </p:cNvPicPr>
          <p:nvPr/>
        </p:nvPicPr>
        <p:blipFill>
          <a:blip r:embed="rId340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891008" y="19904964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4018" name="Freeform 34018"/>
          <p:cNvSpPr/>
          <p:nvPr/>
        </p:nvSpPr>
        <p:spPr>
          <a:xfrm rot="0" flipH="0" flipV="0">
            <a:off x="13004292" y="19917664"/>
            <a:ext cx="76199" cy="96011"/>
          </a:xfrm>
          <a:custGeom>
            <a:pathLst>
              <a:path w="635000" h="800100">
                <a:moveTo>
                  <a:pt x="457200" y="762000"/>
                </a:moveTo>
                <a:lnTo>
                  <a:pt x="444500" y="774700"/>
                </a:lnTo>
                <a:lnTo>
                  <a:pt x="431800" y="7874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42900" y="774700"/>
                </a:lnTo>
                <a:lnTo>
                  <a:pt x="342900" y="762000"/>
                </a:lnTo>
                <a:lnTo>
                  <a:pt x="342900" y="749300"/>
                </a:lnTo>
                <a:lnTo>
                  <a:pt x="342900" y="736600"/>
                </a:lnTo>
                <a:lnTo>
                  <a:pt x="419100" y="457200"/>
                </a:lnTo>
                <a:lnTo>
                  <a:pt x="177800" y="457200"/>
                </a:lnTo>
                <a:lnTo>
                  <a:pt x="165100" y="457200"/>
                </a:lnTo>
                <a:lnTo>
                  <a:pt x="139700" y="457200"/>
                </a:lnTo>
                <a:lnTo>
                  <a:pt x="1270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63500" y="419100"/>
                </a:lnTo>
                <a:lnTo>
                  <a:pt x="50800" y="406400"/>
                </a:lnTo>
                <a:lnTo>
                  <a:pt x="38100" y="393700"/>
                </a:lnTo>
                <a:lnTo>
                  <a:pt x="25400" y="381000"/>
                </a:lnTo>
                <a:lnTo>
                  <a:pt x="25400" y="368300"/>
                </a:lnTo>
                <a:lnTo>
                  <a:pt x="12700" y="355600"/>
                </a:lnTo>
                <a:lnTo>
                  <a:pt x="12700" y="330200"/>
                </a:lnTo>
                <a:lnTo>
                  <a:pt x="0" y="317500"/>
                </a:lnTo>
                <a:lnTo>
                  <a:pt x="0" y="304800"/>
                </a:lnTo>
                <a:lnTo>
                  <a:pt x="0" y="279400"/>
                </a:lnTo>
                <a:lnTo>
                  <a:pt x="0" y="266700"/>
                </a:lnTo>
                <a:lnTo>
                  <a:pt x="0" y="241300"/>
                </a:lnTo>
                <a:lnTo>
                  <a:pt x="0" y="228600"/>
                </a:lnTo>
                <a:lnTo>
                  <a:pt x="50800" y="508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14300" y="0"/>
                </a:lnTo>
                <a:lnTo>
                  <a:pt x="127000" y="0"/>
                </a:lnTo>
                <a:lnTo>
                  <a:pt x="139700" y="12700"/>
                </a:lnTo>
                <a:lnTo>
                  <a:pt x="152400" y="12700"/>
                </a:lnTo>
                <a:lnTo>
                  <a:pt x="165100" y="25400"/>
                </a:lnTo>
                <a:lnTo>
                  <a:pt x="165100" y="50800"/>
                </a:lnTo>
                <a:lnTo>
                  <a:pt x="1651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14300" y="254000"/>
                </a:lnTo>
                <a:lnTo>
                  <a:pt x="114300" y="266700"/>
                </a:lnTo>
                <a:lnTo>
                  <a:pt x="114300" y="292100"/>
                </a:lnTo>
                <a:lnTo>
                  <a:pt x="127000" y="304800"/>
                </a:lnTo>
                <a:lnTo>
                  <a:pt x="127000" y="317500"/>
                </a:lnTo>
                <a:lnTo>
                  <a:pt x="139700" y="3302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778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44500" y="342900"/>
                </a:lnTo>
                <a:lnTo>
                  <a:pt x="533400" y="50800"/>
                </a:lnTo>
                <a:lnTo>
                  <a:pt x="5334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71500" y="0"/>
                </a:lnTo>
                <a:lnTo>
                  <a:pt x="584200" y="0"/>
                </a:lnTo>
                <a:lnTo>
                  <a:pt x="596900" y="0"/>
                </a:lnTo>
                <a:lnTo>
                  <a:pt x="609600" y="12700"/>
                </a:lnTo>
                <a:lnTo>
                  <a:pt x="622300" y="12700"/>
                </a:lnTo>
                <a:lnTo>
                  <a:pt x="635000" y="25400"/>
                </a:lnTo>
                <a:lnTo>
                  <a:pt x="635000" y="50800"/>
                </a:lnTo>
                <a:lnTo>
                  <a:pt x="635000" y="63500"/>
                </a:lnTo>
                <a:lnTo>
                  <a:pt x="6350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19" name="Freeform 34019"/>
          <p:cNvSpPr/>
          <p:nvPr/>
        </p:nvSpPr>
        <p:spPr>
          <a:xfrm rot="0" flipH="0" flipV="0">
            <a:off x="13083539" y="199176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20" name="Freeform 34020"/>
          <p:cNvSpPr/>
          <p:nvPr/>
        </p:nvSpPr>
        <p:spPr>
          <a:xfrm rot="0" flipH="0" flipV="0">
            <a:off x="13168883" y="19917665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39800" y="88900"/>
                </a:lnTo>
                <a:lnTo>
                  <a:pt x="952500" y="1016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23900" y="774700"/>
                </a:lnTo>
                <a:lnTo>
                  <a:pt x="711200" y="762000"/>
                </a:lnTo>
                <a:lnTo>
                  <a:pt x="711200" y="749300"/>
                </a:lnTo>
                <a:lnTo>
                  <a:pt x="711200" y="7366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651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21" name="Freeform 34021"/>
          <p:cNvSpPr/>
          <p:nvPr/>
        </p:nvSpPr>
        <p:spPr>
          <a:xfrm rot="0" flipH="0" flipV="0">
            <a:off x="13292328" y="19917665"/>
            <a:ext cx="88391" cy="96011"/>
          </a:xfrm>
          <a:custGeom>
            <a:pathLst>
              <a:path w="736600" h="800100">
                <a:moveTo>
                  <a:pt x="622300" y="508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23900" y="25400"/>
                </a:lnTo>
                <a:lnTo>
                  <a:pt x="736600" y="508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985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12700" y="571500"/>
                </a:lnTo>
                <a:lnTo>
                  <a:pt x="152400" y="508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50800"/>
                </a:lnTo>
                <a:lnTo>
                  <a:pt x="2667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44500" y="685800"/>
                </a:lnTo>
                <a:lnTo>
                  <a:pt x="622300" y="50800"/>
                </a:lnTo>
                <a:close/>
                <a:moveTo>
                  <a:pt x="6223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22" name="Freeform 34022"/>
          <p:cNvSpPr/>
          <p:nvPr/>
        </p:nvSpPr>
        <p:spPr>
          <a:xfrm rot="0" flipH="0" flipV="0">
            <a:off x="13453872" y="199176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699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23" name="Picture 34023"/>
          <p:cNvPicPr>
            <a:picLocks noChangeAspect="0" noChangeArrowheads="1"/>
          </p:cNvPicPr>
          <p:nvPr/>
        </p:nvPicPr>
        <p:blipFill>
          <a:blip r:embed="rId340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537183" y="19875500"/>
            <a:ext cx="293116" cy="152400"/>
          </a:xfrm>
          <a:prstGeom prst="rect">
            <a:avLst/>
          </a:prstGeom>
          <a:noFill/>
          <a:extLst/>
        </p:spPr>
      </p:pic>
      <p:sp>
        <p:nvSpPr>
          <p:cNvPr id="34024" name="Freeform 34024"/>
          <p:cNvSpPr/>
          <p:nvPr/>
        </p:nvSpPr>
        <p:spPr>
          <a:xfrm rot="0" flipH="0" flipV="0">
            <a:off x="13828776" y="19917664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25" name="Picture 34025"/>
          <p:cNvPicPr>
            <a:picLocks noChangeAspect="0" noChangeArrowheads="1"/>
          </p:cNvPicPr>
          <p:nvPr/>
        </p:nvPicPr>
        <p:blipFill>
          <a:blip r:embed="rId340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907515" y="19863817"/>
            <a:ext cx="71121" cy="162560"/>
          </a:xfrm>
          <a:prstGeom prst="rect">
            <a:avLst/>
          </a:prstGeom>
          <a:noFill/>
          <a:extLst/>
        </p:spPr>
      </p:pic>
      <p:sp>
        <p:nvSpPr>
          <p:cNvPr id="34026" name="Freeform 34026"/>
          <p:cNvSpPr/>
          <p:nvPr/>
        </p:nvSpPr>
        <p:spPr>
          <a:xfrm rot="0" flipH="0" flipV="0">
            <a:off x="13958316" y="19917664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985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0" y="584200"/>
                </a:lnTo>
                <a:lnTo>
                  <a:pt x="0" y="571500"/>
                </a:lnTo>
                <a:lnTo>
                  <a:pt x="889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143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397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508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55600" y="114300"/>
                </a:lnTo>
                <a:lnTo>
                  <a:pt x="342900" y="1143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524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874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27" name="Freeform 34027"/>
          <p:cNvSpPr/>
          <p:nvPr/>
        </p:nvSpPr>
        <p:spPr>
          <a:xfrm rot="0" flipH="0" flipV="0">
            <a:off x="14029944" y="19917665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28" name="Picture 34028"/>
          <p:cNvPicPr>
            <a:picLocks noChangeAspect="0" noChangeArrowheads="1"/>
          </p:cNvPicPr>
          <p:nvPr/>
        </p:nvPicPr>
        <p:blipFill>
          <a:blip r:embed="rId340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134593" y="19904964"/>
            <a:ext cx="103123" cy="121411"/>
          </a:xfrm>
          <a:prstGeom prst="rect">
            <a:avLst/>
          </a:prstGeom>
          <a:noFill/>
          <a:extLst/>
        </p:spPr>
      </p:pic>
      <p:sp>
        <p:nvSpPr>
          <p:cNvPr id="34029" name="Freeform 34029"/>
          <p:cNvSpPr/>
          <p:nvPr/>
        </p:nvSpPr>
        <p:spPr>
          <a:xfrm rot="0" flipH="0" flipV="0">
            <a:off x="14314931" y="19917665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1270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39800" y="1016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651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525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62000"/>
                </a:lnTo>
                <a:lnTo>
                  <a:pt x="698500" y="749300"/>
                </a:lnTo>
                <a:lnTo>
                  <a:pt x="711200" y="736600"/>
                </a:lnTo>
                <a:lnTo>
                  <a:pt x="838200" y="228600"/>
                </a:lnTo>
                <a:lnTo>
                  <a:pt x="838200" y="215900"/>
                </a:lnTo>
                <a:lnTo>
                  <a:pt x="850900" y="2032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65100"/>
                </a:lnTo>
                <a:lnTo>
                  <a:pt x="838200" y="1524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62000"/>
                </a:lnTo>
                <a:lnTo>
                  <a:pt x="355600" y="749300"/>
                </a:lnTo>
                <a:lnTo>
                  <a:pt x="355600" y="7366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30" name="Picture 34030"/>
          <p:cNvPicPr>
            <a:picLocks noChangeAspect="0" noChangeArrowheads="1"/>
          </p:cNvPicPr>
          <p:nvPr/>
        </p:nvPicPr>
        <p:blipFill>
          <a:blip r:embed="rId340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425676" y="19904964"/>
            <a:ext cx="106171" cy="121412"/>
          </a:xfrm>
          <a:prstGeom prst="rect">
            <a:avLst/>
          </a:prstGeom>
          <a:noFill/>
          <a:extLst/>
        </p:spPr>
      </p:pic>
      <p:sp>
        <p:nvSpPr>
          <p:cNvPr id="34031" name="Freeform 34031"/>
          <p:cNvSpPr/>
          <p:nvPr/>
        </p:nvSpPr>
        <p:spPr>
          <a:xfrm rot="0" flipH="0" flipV="0">
            <a:off x="14523719" y="19917664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350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31800" y="12700"/>
                </a:lnTo>
                <a:lnTo>
                  <a:pt x="444500" y="12700"/>
                </a:lnTo>
                <a:lnTo>
                  <a:pt x="4699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32" name="Picture 34032"/>
          <p:cNvPicPr>
            <a:picLocks noChangeAspect="0" noChangeArrowheads="1"/>
          </p:cNvPicPr>
          <p:nvPr/>
        </p:nvPicPr>
        <p:blipFill>
          <a:blip r:embed="rId340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605506" y="19888200"/>
            <a:ext cx="304293" cy="190500"/>
          </a:xfrm>
          <a:prstGeom prst="rect">
            <a:avLst/>
          </a:prstGeom>
          <a:noFill/>
          <a:extLst/>
        </p:spPr>
      </p:pic>
      <p:sp>
        <p:nvSpPr>
          <p:cNvPr id="34033" name="Freeform 34033"/>
          <p:cNvSpPr/>
          <p:nvPr/>
        </p:nvSpPr>
        <p:spPr>
          <a:xfrm rot="0" flipH="0" flipV="0">
            <a:off x="14912339" y="199176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34" name="Freeform 34034"/>
          <p:cNvSpPr/>
          <p:nvPr/>
        </p:nvSpPr>
        <p:spPr>
          <a:xfrm rot="0" flipH="0" flipV="0">
            <a:off x="15002256" y="19917664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62000"/>
                </a:lnTo>
                <a:lnTo>
                  <a:pt x="0" y="749300"/>
                </a:lnTo>
                <a:lnTo>
                  <a:pt x="12700" y="736600"/>
                </a:lnTo>
                <a:lnTo>
                  <a:pt x="190500" y="508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50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62000"/>
                </a:lnTo>
                <a:lnTo>
                  <a:pt x="482600" y="749300"/>
                </a:lnTo>
                <a:lnTo>
                  <a:pt x="482600" y="7366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35" name="Picture 34035"/>
          <p:cNvPicPr>
            <a:picLocks noChangeAspect="0" noChangeArrowheads="1"/>
          </p:cNvPicPr>
          <p:nvPr/>
        </p:nvPicPr>
        <p:blipFill>
          <a:blip r:embed="rId340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087091" y="19904964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4036" name="Freeform 34036"/>
          <p:cNvSpPr/>
          <p:nvPr/>
        </p:nvSpPr>
        <p:spPr>
          <a:xfrm rot="0" flipH="0" flipV="0">
            <a:off x="15188184" y="19917665"/>
            <a:ext cx="83819" cy="96011"/>
          </a:xfrm>
          <a:custGeom>
            <a:pathLst>
              <a:path w="698500" h="800100">
                <a:moveTo>
                  <a:pt x="393700" y="787400"/>
                </a:moveTo>
                <a:lnTo>
                  <a:pt x="368300" y="787400"/>
                </a:lnTo>
                <a:lnTo>
                  <a:pt x="355600" y="787400"/>
                </a:lnTo>
                <a:lnTo>
                  <a:pt x="342900" y="787400"/>
                </a:lnTo>
                <a:lnTo>
                  <a:pt x="330200" y="787400"/>
                </a:lnTo>
                <a:lnTo>
                  <a:pt x="304800" y="800100"/>
                </a:lnTo>
                <a:lnTo>
                  <a:pt x="292100" y="800100"/>
                </a:lnTo>
                <a:lnTo>
                  <a:pt x="266700" y="800100"/>
                </a:lnTo>
                <a:lnTo>
                  <a:pt x="254000" y="800100"/>
                </a:lnTo>
                <a:lnTo>
                  <a:pt x="2413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800100"/>
                </a:lnTo>
                <a:lnTo>
                  <a:pt x="101600" y="8001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74700"/>
                </a:lnTo>
                <a:lnTo>
                  <a:pt x="50800" y="762000"/>
                </a:lnTo>
                <a:lnTo>
                  <a:pt x="38100" y="749300"/>
                </a:lnTo>
                <a:lnTo>
                  <a:pt x="254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60400"/>
                </a:lnTo>
                <a:lnTo>
                  <a:pt x="0" y="647700"/>
                </a:lnTo>
                <a:lnTo>
                  <a:pt x="0" y="635000"/>
                </a:lnTo>
                <a:lnTo>
                  <a:pt x="0" y="622300"/>
                </a:lnTo>
                <a:lnTo>
                  <a:pt x="0" y="609600"/>
                </a:lnTo>
                <a:lnTo>
                  <a:pt x="0" y="596900"/>
                </a:lnTo>
                <a:lnTo>
                  <a:pt x="12700" y="571500"/>
                </a:lnTo>
                <a:lnTo>
                  <a:pt x="12700" y="558800"/>
                </a:lnTo>
                <a:lnTo>
                  <a:pt x="25400" y="546100"/>
                </a:lnTo>
                <a:lnTo>
                  <a:pt x="25400" y="533400"/>
                </a:lnTo>
                <a:lnTo>
                  <a:pt x="38100" y="508000"/>
                </a:lnTo>
                <a:lnTo>
                  <a:pt x="50800" y="508000"/>
                </a:lnTo>
                <a:lnTo>
                  <a:pt x="63500" y="495300"/>
                </a:lnTo>
                <a:lnTo>
                  <a:pt x="76200" y="469900"/>
                </a:lnTo>
                <a:lnTo>
                  <a:pt x="88900" y="469900"/>
                </a:lnTo>
                <a:lnTo>
                  <a:pt x="101600" y="457200"/>
                </a:lnTo>
                <a:lnTo>
                  <a:pt x="114300" y="444500"/>
                </a:lnTo>
                <a:lnTo>
                  <a:pt x="127000" y="431800"/>
                </a:lnTo>
                <a:lnTo>
                  <a:pt x="139700" y="419100"/>
                </a:lnTo>
                <a:lnTo>
                  <a:pt x="152400" y="419100"/>
                </a:lnTo>
                <a:lnTo>
                  <a:pt x="165100" y="419100"/>
                </a:lnTo>
                <a:lnTo>
                  <a:pt x="508000" y="279400"/>
                </a:lnTo>
                <a:lnTo>
                  <a:pt x="533400" y="266700"/>
                </a:lnTo>
                <a:lnTo>
                  <a:pt x="546100" y="266700"/>
                </a:lnTo>
                <a:lnTo>
                  <a:pt x="558800" y="254000"/>
                </a:lnTo>
                <a:lnTo>
                  <a:pt x="571500" y="241300"/>
                </a:lnTo>
                <a:lnTo>
                  <a:pt x="571500" y="228600"/>
                </a:lnTo>
                <a:lnTo>
                  <a:pt x="584200" y="215900"/>
                </a:lnTo>
                <a:lnTo>
                  <a:pt x="584200" y="190500"/>
                </a:lnTo>
                <a:lnTo>
                  <a:pt x="584200" y="177800"/>
                </a:lnTo>
                <a:lnTo>
                  <a:pt x="584200" y="165100"/>
                </a:lnTo>
                <a:lnTo>
                  <a:pt x="584200" y="139700"/>
                </a:lnTo>
                <a:lnTo>
                  <a:pt x="571500" y="139700"/>
                </a:lnTo>
                <a:lnTo>
                  <a:pt x="558800" y="127000"/>
                </a:lnTo>
                <a:lnTo>
                  <a:pt x="546100" y="127000"/>
                </a:lnTo>
                <a:lnTo>
                  <a:pt x="520700" y="114300"/>
                </a:lnTo>
                <a:lnTo>
                  <a:pt x="495300" y="1143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31800" y="127000"/>
                </a:lnTo>
                <a:lnTo>
                  <a:pt x="419100" y="127000"/>
                </a:lnTo>
                <a:lnTo>
                  <a:pt x="393700" y="127000"/>
                </a:lnTo>
                <a:lnTo>
                  <a:pt x="381000" y="127000"/>
                </a:lnTo>
                <a:lnTo>
                  <a:pt x="368300" y="139700"/>
                </a:lnTo>
                <a:lnTo>
                  <a:pt x="342900" y="139700"/>
                </a:lnTo>
                <a:lnTo>
                  <a:pt x="330200" y="139700"/>
                </a:lnTo>
                <a:lnTo>
                  <a:pt x="317500" y="152400"/>
                </a:lnTo>
                <a:lnTo>
                  <a:pt x="304800" y="152400"/>
                </a:lnTo>
                <a:lnTo>
                  <a:pt x="292100" y="165100"/>
                </a:lnTo>
                <a:lnTo>
                  <a:pt x="279400" y="165100"/>
                </a:lnTo>
                <a:lnTo>
                  <a:pt x="254000" y="177800"/>
                </a:lnTo>
                <a:lnTo>
                  <a:pt x="241300" y="177800"/>
                </a:lnTo>
                <a:lnTo>
                  <a:pt x="228600" y="177800"/>
                </a:lnTo>
                <a:lnTo>
                  <a:pt x="215900" y="165100"/>
                </a:lnTo>
                <a:lnTo>
                  <a:pt x="203200" y="152400"/>
                </a:lnTo>
                <a:lnTo>
                  <a:pt x="190500" y="139700"/>
                </a:lnTo>
                <a:lnTo>
                  <a:pt x="190500" y="127000"/>
                </a:lnTo>
                <a:lnTo>
                  <a:pt x="190500" y="114300"/>
                </a:lnTo>
                <a:lnTo>
                  <a:pt x="190500" y="101600"/>
                </a:lnTo>
                <a:lnTo>
                  <a:pt x="203200" y="88900"/>
                </a:lnTo>
                <a:lnTo>
                  <a:pt x="215900" y="76200"/>
                </a:lnTo>
                <a:lnTo>
                  <a:pt x="215900" y="63500"/>
                </a:lnTo>
                <a:lnTo>
                  <a:pt x="228600" y="63500"/>
                </a:lnTo>
                <a:lnTo>
                  <a:pt x="241300" y="50800"/>
                </a:lnTo>
                <a:lnTo>
                  <a:pt x="254000" y="50800"/>
                </a:lnTo>
                <a:lnTo>
                  <a:pt x="266700" y="50800"/>
                </a:lnTo>
                <a:lnTo>
                  <a:pt x="279400" y="38100"/>
                </a:lnTo>
                <a:lnTo>
                  <a:pt x="292100" y="38100"/>
                </a:lnTo>
                <a:lnTo>
                  <a:pt x="317500" y="25400"/>
                </a:lnTo>
                <a:lnTo>
                  <a:pt x="330200" y="25400"/>
                </a:lnTo>
                <a:lnTo>
                  <a:pt x="342900" y="2540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93700" y="12700"/>
                </a:lnTo>
                <a:lnTo>
                  <a:pt x="419100" y="12700"/>
                </a:lnTo>
                <a:lnTo>
                  <a:pt x="431800" y="12700"/>
                </a:lnTo>
                <a:lnTo>
                  <a:pt x="457200" y="12700"/>
                </a:lnTo>
                <a:lnTo>
                  <a:pt x="4699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0"/>
                </a:lnTo>
                <a:lnTo>
                  <a:pt x="546100" y="0"/>
                </a:lnTo>
                <a:lnTo>
                  <a:pt x="5588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22300" y="25400"/>
                </a:lnTo>
                <a:lnTo>
                  <a:pt x="635000" y="38100"/>
                </a:lnTo>
                <a:lnTo>
                  <a:pt x="647700" y="50800"/>
                </a:lnTo>
                <a:lnTo>
                  <a:pt x="660400" y="63500"/>
                </a:lnTo>
                <a:lnTo>
                  <a:pt x="673100" y="76200"/>
                </a:lnTo>
                <a:lnTo>
                  <a:pt x="685800" y="88900"/>
                </a:lnTo>
                <a:lnTo>
                  <a:pt x="685800" y="101600"/>
                </a:lnTo>
                <a:lnTo>
                  <a:pt x="698500" y="127000"/>
                </a:lnTo>
                <a:lnTo>
                  <a:pt x="698500" y="139700"/>
                </a:lnTo>
                <a:lnTo>
                  <a:pt x="698500" y="152400"/>
                </a:lnTo>
                <a:lnTo>
                  <a:pt x="698500" y="165100"/>
                </a:lnTo>
                <a:lnTo>
                  <a:pt x="698500" y="190500"/>
                </a:lnTo>
                <a:lnTo>
                  <a:pt x="698500" y="203200"/>
                </a:lnTo>
                <a:lnTo>
                  <a:pt x="698500" y="215900"/>
                </a:lnTo>
                <a:lnTo>
                  <a:pt x="685800" y="228600"/>
                </a:lnTo>
                <a:lnTo>
                  <a:pt x="685800" y="241300"/>
                </a:lnTo>
                <a:lnTo>
                  <a:pt x="673100" y="266700"/>
                </a:lnTo>
                <a:lnTo>
                  <a:pt x="673100" y="279400"/>
                </a:lnTo>
                <a:lnTo>
                  <a:pt x="660400" y="292100"/>
                </a:lnTo>
                <a:lnTo>
                  <a:pt x="647700" y="304800"/>
                </a:lnTo>
                <a:lnTo>
                  <a:pt x="635000" y="317500"/>
                </a:lnTo>
                <a:lnTo>
                  <a:pt x="622300" y="330200"/>
                </a:lnTo>
                <a:lnTo>
                  <a:pt x="609600" y="342900"/>
                </a:lnTo>
                <a:lnTo>
                  <a:pt x="596900" y="355600"/>
                </a:lnTo>
                <a:lnTo>
                  <a:pt x="584200" y="3683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190500" y="520700"/>
                </a:lnTo>
                <a:lnTo>
                  <a:pt x="177800" y="533400"/>
                </a:lnTo>
                <a:lnTo>
                  <a:pt x="152400" y="546100"/>
                </a:lnTo>
                <a:lnTo>
                  <a:pt x="139700" y="558800"/>
                </a:lnTo>
                <a:lnTo>
                  <a:pt x="139700" y="571500"/>
                </a:lnTo>
                <a:lnTo>
                  <a:pt x="127000" y="5842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14300" y="660400"/>
                </a:lnTo>
                <a:lnTo>
                  <a:pt x="127000" y="673100"/>
                </a:lnTo>
                <a:lnTo>
                  <a:pt x="139700" y="685800"/>
                </a:lnTo>
                <a:lnTo>
                  <a:pt x="152400" y="6858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794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73100"/>
                </a:lnTo>
                <a:lnTo>
                  <a:pt x="342900" y="673100"/>
                </a:lnTo>
                <a:lnTo>
                  <a:pt x="3683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19100" y="660400"/>
                </a:lnTo>
                <a:lnTo>
                  <a:pt x="431800" y="660400"/>
                </a:lnTo>
                <a:lnTo>
                  <a:pt x="444500" y="647700"/>
                </a:lnTo>
                <a:lnTo>
                  <a:pt x="457200" y="647700"/>
                </a:lnTo>
                <a:lnTo>
                  <a:pt x="482600" y="647700"/>
                </a:lnTo>
                <a:lnTo>
                  <a:pt x="495300" y="635000"/>
                </a:lnTo>
                <a:lnTo>
                  <a:pt x="508000" y="635000"/>
                </a:lnTo>
                <a:lnTo>
                  <a:pt x="520700" y="635000"/>
                </a:lnTo>
                <a:lnTo>
                  <a:pt x="533400" y="635000"/>
                </a:lnTo>
                <a:lnTo>
                  <a:pt x="546100" y="635000"/>
                </a:lnTo>
                <a:lnTo>
                  <a:pt x="558800" y="647700"/>
                </a:lnTo>
                <a:lnTo>
                  <a:pt x="571500" y="660400"/>
                </a:lnTo>
                <a:lnTo>
                  <a:pt x="571500" y="673100"/>
                </a:lnTo>
                <a:lnTo>
                  <a:pt x="571500" y="685800"/>
                </a:lnTo>
                <a:lnTo>
                  <a:pt x="571500" y="698500"/>
                </a:lnTo>
                <a:lnTo>
                  <a:pt x="571500" y="711200"/>
                </a:lnTo>
                <a:lnTo>
                  <a:pt x="558800" y="723900"/>
                </a:lnTo>
                <a:lnTo>
                  <a:pt x="546100" y="736600"/>
                </a:lnTo>
                <a:lnTo>
                  <a:pt x="533400" y="749300"/>
                </a:lnTo>
                <a:lnTo>
                  <a:pt x="508000" y="749300"/>
                </a:lnTo>
                <a:lnTo>
                  <a:pt x="495300" y="762000"/>
                </a:lnTo>
                <a:lnTo>
                  <a:pt x="482600" y="762000"/>
                </a:lnTo>
                <a:lnTo>
                  <a:pt x="469900" y="762000"/>
                </a:lnTo>
                <a:lnTo>
                  <a:pt x="444500" y="774700"/>
                </a:lnTo>
                <a:lnTo>
                  <a:pt x="431800" y="774700"/>
                </a:lnTo>
                <a:lnTo>
                  <a:pt x="406400" y="774700"/>
                </a:lnTo>
                <a:lnTo>
                  <a:pt x="393700" y="787400"/>
                </a:lnTo>
                <a:close/>
                <a:moveTo>
                  <a:pt x="393700" y="787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37" name="Picture 34037"/>
          <p:cNvPicPr>
            <a:picLocks noChangeAspect="0" noChangeArrowheads="1"/>
          </p:cNvPicPr>
          <p:nvPr/>
        </p:nvPicPr>
        <p:blipFill>
          <a:blip r:embed="rId3403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266923" y="19904964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4038" name="Freeform 34038"/>
          <p:cNvSpPr/>
          <p:nvPr/>
        </p:nvSpPr>
        <p:spPr>
          <a:xfrm rot="0" flipH="0" flipV="0">
            <a:off x="15442691" y="19917664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19100" y="469900"/>
                </a:lnTo>
                <a:lnTo>
                  <a:pt x="393700" y="4699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778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65100"/>
                </a:lnTo>
                <a:lnTo>
                  <a:pt x="660400" y="177800"/>
                </a:lnTo>
                <a:lnTo>
                  <a:pt x="660400" y="1905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39" name="Picture 34039"/>
          <p:cNvPicPr>
            <a:picLocks noChangeAspect="0" noChangeArrowheads="1"/>
          </p:cNvPicPr>
          <p:nvPr/>
        </p:nvPicPr>
        <p:blipFill>
          <a:blip r:embed="rId340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516859" y="19863817"/>
            <a:ext cx="106171" cy="162560"/>
          </a:xfrm>
          <a:prstGeom prst="rect">
            <a:avLst/>
          </a:prstGeom>
          <a:noFill/>
          <a:extLst/>
        </p:spPr>
      </p:pic>
      <p:pic>
        <p:nvPicPr>
          <p:cNvPr id="34040" name="Picture 34040"/>
          <p:cNvPicPr>
            <a:picLocks noChangeAspect="0" noChangeArrowheads="1"/>
          </p:cNvPicPr>
          <p:nvPr/>
        </p:nvPicPr>
        <p:blipFill>
          <a:blip r:embed="rId340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626588" y="19863817"/>
            <a:ext cx="89406" cy="66547"/>
          </a:xfrm>
          <a:prstGeom prst="rect">
            <a:avLst/>
          </a:prstGeom>
          <a:noFill/>
          <a:extLst/>
        </p:spPr>
      </p:pic>
      <p:pic>
        <p:nvPicPr>
          <p:cNvPr id="34041" name="Picture 34041"/>
          <p:cNvPicPr>
            <a:picLocks noChangeAspect="0" noChangeArrowheads="1"/>
          </p:cNvPicPr>
          <p:nvPr/>
        </p:nvPicPr>
        <p:blipFill>
          <a:blip r:embed="rId340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676880" y="19904964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4042" name="Freeform 34042"/>
          <p:cNvSpPr/>
          <p:nvPr/>
        </p:nvSpPr>
        <p:spPr>
          <a:xfrm rot="0" flipH="0" flipV="0">
            <a:off x="15782543" y="19917664"/>
            <a:ext cx="77723" cy="96011"/>
          </a:xfrm>
          <a:custGeom>
            <a:pathLst>
              <a:path w="6477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731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47700"/>
                </a:lnTo>
                <a:lnTo>
                  <a:pt x="419100" y="6350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318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508000"/>
                </a:lnTo>
                <a:lnTo>
                  <a:pt x="431800" y="4953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699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191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683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2032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270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778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1270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889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65100"/>
                </a:lnTo>
                <a:lnTo>
                  <a:pt x="647700" y="177800"/>
                </a:lnTo>
                <a:lnTo>
                  <a:pt x="647700" y="1905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82600" y="7366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8001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43" name="Freeform 34043"/>
          <p:cNvSpPr/>
          <p:nvPr/>
        </p:nvSpPr>
        <p:spPr>
          <a:xfrm rot="0" flipH="0" flipV="0">
            <a:off x="15863315" y="19917665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588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90500" y="508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12700"/>
                </a:lnTo>
                <a:lnTo>
                  <a:pt x="7493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683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826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44" name="Freeform 34044"/>
          <p:cNvSpPr/>
          <p:nvPr/>
        </p:nvSpPr>
        <p:spPr>
          <a:xfrm rot="0" flipH="0" flipV="0">
            <a:off x="15950183" y="19917664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016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76200" y="6985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477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635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190500" y="660400"/>
                </a:lnTo>
                <a:lnTo>
                  <a:pt x="203200" y="6731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08000" y="685800"/>
                </a:lnTo>
                <a:lnTo>
                  <a:pt x="685800" y="508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787400" y="254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461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45" name="Freeform 34045"/>
          <p:cNvSpPr/>
          <p:nvPr/>
        </p:nvSpPr>
        <p:spPr>
          <a:xfrm rot="0" flipH="0" flipV="0">
            <a:off x="16116299" y="19917664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985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47700"/>
                </a:lnTo>
                <a:lnTo>
                  <a:pt x="63500" y="622300"/>
                </a:lnTo>
                <a:lnTo>
                  <a:pt x="63500" y="6096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50800"/>
                </a:lnTo>
                <a:lnTo>
                  <a:pt x="2286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508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223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03200" y="6731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85800" y="508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508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287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95300" y="10795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176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414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90600"/>
                </a:lnTo>
                <a:lnTo>
                  <a:pt x="431800" y="9779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46" name="Freeform 34046"/>
          <p:cNvSpPr/>
          <p:nvPr/>
        </p:nvSpPr>
        <p:spPr>
          <a:xfrm rot="0" flipH="0" flipV="0">
            <a:off x="16286987" y="19917665"/>
            <a:ext cx="86867" cy="96011"/>
          </a:xfrm>
          <a:custGeom>
            <a:pathLst>
              <a:path w="723900" h="800100">
                <a:moveTo>
                  <a:pt x="177800" y="50800"/>
                </a:move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5461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35000" y="25400"/>
                </a:lnTo>
                <a:lnTo>
                  <a:pt x="647700" y="25400"/>
                </a:lnTo>
                <a:lnTo>
                  <a:pt x="660400" y="38100"/>
                </a:lnTo>
                <a:lnTo>
                  <a:pt x="673100" y="50800"/>
                </a:lnTo>
                <a:lnTo>
                  <a:pt x="685800" y="63500"/>
                </a:lnTo>
                <a:lnTo>
                  <a:pt x="698500" y="76200"/>
                </a:lnTo>
                <a:lnTo>
                  <a:pt x="711200" y="101600"/>
                </a:lnTo>
                <a:lnTo>
                  <a:pt x="711200" y="114300"/>
                </a:lnTo>
                <a:lnTo>
                  <a:pt x="723900" y="127000"/>
                </a:lnTo>
                <a:lnTo>
                  <a:pt x="723900" y="139700"/>
                </a:lnTo>
                <a:lnTo>
                  <a:pt x="723900" y="165100"/>
                </a:lnTo>
                <a:lnTo>
                  <a:pt x="723900" y="177800"/>
                </a:lnTo>
                <a:lnTo>
                  <a:pt x="723900" y="190500"/>
                </a:lnTo>
                <a:lnTo>
                  <a:pt x="723900" y="203200"/>
                </a:lnTo>
                <a:lnTo>
                  <a:pt x="723900" y="215900"/>
                </a:lnTo>
                <a:lnTo>
                  <a:pt x="723900" y="228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469900" y="762000"/>
                </a:lnTo>
                <a:lnTo>
                  <a:pt x="469900" y="749300"/>
                </a:lnTo>
                <a:lnTo>
                  <a:pt x="469900" y="736600"/>
                </a:lnTo>
                <a:lnTo>
                  <a:pt x="609600" y="228600"/>
                </a:lnTo>
                <a:lnTo>
                  <a:pt x="609600" y="215900"/>
                </a:lnTo>
                <a:lnTo>
                  <a:pt x="609600" y="203200"/>
                </a:lnTo>
                <a:lnTo>
                  <a:pt x="609600" y="190500"/>
                </a:lnTo>
                <a:lnTo>
                  <a:pt x="609600" y="177800"/>
                </a:lnTo>
                <a:lnTo>
                  <a:pt x="609600" y="165100"/>
                </a:lnTo>
                <a:lnTo>
                  <a:pt x="596900" y="152400"/>
                </a:lnTo>
                <a:lnTo>
                  <a:pt x="584200" y="139700"/>
                </a:lnTo>
                <a:lnTo>
                  <a:pt x="571500" y="127000"/>
                </a:lnTo>
                <a:lnTo>
                  <a:pt x="558800" y="127000"/>
                </a:lnTo>
                <a:lnTo>
                  <a:pt x="546100" y="1143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47" name="Picture 34047"/>
          <p:cNvPicPr>
            <a:picLocks noChangeAspect="0" noChangeArrowheads="1"/>
          </p:cNvPicPr>
          <p:nvPr/>
        </p:nvPicPr>
        <p:blipFill>
          <a:blip r:embed="rId340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353535" y="19904964"/>
            <a:ext cx="397764" cy="173736"/>
          </a:xfrm>
          <a:prstGeom prst="rect">
            <a:avLst/>
          </a:prstGeom>
          <a:noFill/>
          <a:extLst/>
        </p:spPr>
      </p:pic>
      <p:pic>
        <p:nvPicPr>
          <p:cNvPr id="34048" name="Picture 34048"/>
          <p:cNvPicPr>
            <a:picLocks noChangeAspect="0" noChangeArrowheads="1"/>
          </p:cNvPicPr>
          <p:nvPr/>
        </p:nvPicPr>
        <p:blipFill>
          <a:blip r:embed="rId340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745204" y="19863817"/>
            <a:ext cx="122935" cy="162560"/>
          </a:xfrm>
          <a:prstGeom prst="rect">
            <a:avLst/>
          </a:prstGeom>
          <a:noFill/>
          <a:extLst/>
        </p:spPr>
      </p:pic>
      <p:sp>
        <p:nvSpPr>
          <p:cNvPr id="34049" name="Freeform 34049"/>
          <p:cNvSpPr/>
          <p:nvPr/>
        </p:nvSpPr>
        <p:spPr>
          <a:xfrm rot="0" flipH="0" flipV="0">
            <a:off x="16846295" y="19917664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985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6096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15900"/>
                </a:lnTo>
                <a:lnTo>
                  <a:pt x="114300" y="190500"/>
                </a:lnTo>
                <a:lnTo>
                  <a:pt x="127000" y="1778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778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508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286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366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50" name="Picture 34050"/>
          <p:cNvPicPr>
            <a:picLocks noChangeAspect="0" noChangeArrowheads="1"/>
          </p:cNvPicPr>
          <p:nvPr/>
        </p:nvPicPr>
        <p:blipFill>
          <a:blip r:embed="rId340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905223" y="19904964"/>
            <a:ext cx="103123" cy="121411"/>
          </a:xfrm>
          <a:prstGeom prst="rect">
            <a:avLst/>
          </a:prstGeom>
          <a:noFill/>
          <a:extLst/>
        </p:spPr>
      </p:pic>
      <p:sp>
        <p:nvSpPr>
          <p:cNvPr id="34051" name="Freeform 34051"/>
          <p:cNvSpPr/>
          <p:nvPr/>
        </p:nvSpPr>
        <p:spPr>
          <a:xfrm rot="0" flipH="0" flipV="0">
            <a:off x="17009363" y="19917665"/>
            <a:ext cx="91439" cy="96011"/>
          </a:xfrm>
          <a:custGeom>
            <a:pathLst>
              <a:path w="762000" h="800100">
                <a:moveTo>
                  <a:pt x="317500" y="431800"/>
                </a:moveTo>
                <a:lnTo>
                  <a:pt x="165100" y="558800"/>
                </a:lnTo>
                <a:lnTo>
                  <a:pt x="1016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36600"/>
                </a:lnTo>
                <a:lnTo>
                  <a:pt x="177800" y="50800"/>
                </a:lnTo>
                <a:lnTo>
                  <a:pt x="190500" y="25400"/>
                </a:lnTo>
                <a:lnTo>
                  <a:pt x="190500" y="12700"/>
                </a:lnTo>
                <a:lnTo>
                  <a:pt x="203200" y="12700"/>
                </a:lnTo>
                <a:lnTo>
                  <a:pt x="2286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12700"/>
                </a:lnTo>
                <a:lnTo>
                  <a:pt x="736600" y="12700"/>
                </a:lnTo>
                <a:lnTo>
                  <a:pt x="7493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736600" y="101600"/>
                </a:lnTo>
                <a:lnTo>
                  <a:pt x="406400" y="368300"/>
                </a:lnTo>
                <a:lnTo>
                  <a:pt x="5715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58800" y="7874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482600" y="787400"/>
                </a:lnTo>
                <a:lnTo>
                  <a:pt x="469900" y="7747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52" name="Picture 34052"/>
          <p:cNvPicPr>
            <a:picLocks noChangeAspect="0" noChangeArrowheads="1"/>
          </p:cNvPicPr>
          <p:nvPr/>
        </p:nvPicPr>
        <p:blipFill>
          <a:blip r:embed="rId340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086578" y="19863817"/>
            <a:ext cx="147321" cy="164083"/>
          </a:xfrm>
          <a:prstGeom prst="rect">
            <a:avLst/>
          </a:prstGeom>
          <a:noFill/>
          <a:extLst/>
        </p:spPr>
      </p:pic>
      <p:sp>
        <p:nvSpPr>
          <p:cNvPr id="34053" name="Freeform 34053"/>
          <p:cNvSpPr/>
          <p:nvPr/>
        </p:nvSpPr>
        <p:spPr>
          <a:xfrm rot="0" flipH="0" flipV="0">
            <a:off x="17222723" y="19993864"/>
            <a:ext cx="15239" cy="19811"/>
          </a:xfrm>
          <a:custGeom>
            <a:pathLst>
              <a:path w="127000" h="165100">
                <a:moveTo>
                  <a:pt x="0" y="101600"/>
                </a:moveTo>
                <a:lnTo>
                  <a:pt x="127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016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101600"/>
                </a:lnTo>
                <a:close/>
                <a:moveTo>
                  <a:pt x="0" y="101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54" name="Freeform 34054"/>
          <p:cNvSpPr/>
          <p:nvPr/>
        </p:nvSpPr>
        <p:spPr>
          <a:xfrm rot="0" flipH="0" flipV="0">
            <a:off x="12080747" y="20105116"/>
            <a:ext cx="97535" cy="137159"/>
          </a:xfrm>
          <a:custGeom>
            <a:pathLst>
              <a:path w="812800" h="1143000">
                <a:moveTo>
                  <a:pt x="330200" y="266700"/>
                </a:moveTo>
                <a:lnTo>
                  <a:pt x="317500" y="279400"/>
                </a:lnTo>
                <a:lnTo>
                  <a:pt x="304800" y="279400"/>
                </a:lnTo>
                <a:lnTo>
                  <a:pt x="292100" y="292100"/>
                </a:lnTo>
                <a:lnTo>
                  <a:pt x="266700" y="279400"/>
                </a:lnTo>
                <a:lnTo>
                  <a:pt x="254000" y="279400"/>
                </a:lnTo>
                <a:lnTo>
                  <a:pt x="241300" y="266700"/>
                </a:lnTo>
                <a:lnTo>
                  <a:pt x="241300" y="254000"/>
                </a:lnTo>
                <a:lnTo>
                  <a:pt x="228600" y="241300"/>
                </a:lnTo>
                <a:lnTo>
                  <a:pt x="228600" y="228600"/>
                </a:lnTo>
                <a:lnTo>
                  <a:pt x="228600" y="215900"/>
                </a:lnTo>
                <a:lnTo>
                  <a:pt x="241300" y="203200"/>
                </a:lnTo>
                <a:lnTo>
                  <a:pt x="241300" y="190500"/>
                </a:lnTo>
                <a:lnTo>
                  <a:pt x="254000" y="177800"/>
                </a:lnTo>
                <a:lnTo>
                  <a:pt x="266700" y="165100"/>
                </a:lnTo>
                <a:lnTo>
                  <a:pt x="279400" y="152400"/>
                </a:lnTo>
                <a:lnTo>
                  <a:pt x="292100" y="127000"/>
                </a:lnTo>
                <a:lnTo>
                  <a:pt x="304800" y="114300"/>
                </a:lnTo>
                <a:lnTo>
                  <a:pt x="317500" y="101600"/>
                </a:lnTo>
                <a:lnTo>
                  <a:pt x="330200" y="101600"/>
                </a:lnTo>
                <a:lnTo>
                  <a:pt x="342900" y="88900"/>
                </a:lnTo>
                <a:lnTo>
                  <a:pt x="355600" y="76200"/>
                </a:lnTo>
                <a:lnTo>
                  <a:pt x="368300" y="63500"/>
                </a:lnTo>
                <a:lnTo>
                  <a:pt x="381000" y="63500"/>
                </a:lnTo>
                <a:lnTo>
                  <a:pt x="393700" y="50800"/>
                </a:lnTo>
                <a:lnTo>
                  <a:pt x="406400" y="50800"/>
                </a:lnTo>
                <a:lnTo>
                  <a:pt x="419100" y="38100"/>
                </a:lnTo>
                <a:lnTo>
                  <a:pt x="431800" y="25400"/>
                </a:lnTo>
                <a:lnTo>
                  <a:pt x="457200" y="25400"/>
                </a:lnTo>
                <a:lnTo>
                  <a:pt x="469900" y="12700"/>
                </a:lnTo>
                <a:lnTo>
                  <a:pt x="482600" y="12700"/>
                </a:lnTo>
                <a:lnTo>
                  <a:pt x="495300" y="12700"/>
                </a:lnTo>
                <a:lnTo>
                  <a:pt x="520700" y="12700"/>
                </a:lnTo>
                <a:lnTo>
                  <a:pt x="5334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12700"/>
                </a:lnTo>
                <a:lnTo>
                  <a:pt x="685800" y="254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49300" y="76200"/>
                </a:lnTo>
                <a:lnTo>
                  <a:pt x="762000" y="88900"/>
                </a:lnTo>
                <a:lnTo>
                  <a:pt x="774700" y="101600"/>
                </a:lnTo>
                <a:lnTo>
                  <a:pt x="774700" y="114300"/>
                </a:lnTo>
                <a:lnTo>
                  <a:pt x="787400" y="127000"/>
                </a:lnTo>
                <a:lnTo>
                  <a:pt x="800100" y="139700"/>
                </a:lnTo>
                <a:lnTo>
                  <a:pt x="800100" y="165100"/>
                </a:lnTo>
                <a:lnTo>
                  <a:pt x="800100" y="177800"/>
                </a:lnTo>
                <a:lnTo>
                  <a:pt x="812800" y="190500"/>
                </a:lnTo>
                <a:lnTo>
                  <a:pt x="812800" y="215900"/>
                </a:lnTo>
                <a:lnTo>
                  <a:pt x="812800" y="228600"/>
                </a:lnTo>
                <a:lnTo>
                  <a:pt x="812800" y="241300"/>
                </a:lnTo>
                <a:lnTo>
                  <a:pt x="812800" y="254000"/>
                </a:lnTo>
                <a:lnTo>
                  <a:pt x="812800" y="279400"/>
                </a:lnTo>
                <a:lnTo>
                  <a:pt x="800100" y="292100"/>
                </a:lnTo>
                <a:lnTo>
                  <a:pt x="800100" y="304800"/>
                </a:lnTo>
                <a:lnTo>
                  <a:pt x="800100" y="317500"/>
                </a:lnTo>
                <a:lnTo>
                  <a:pt x="787400" y="342900"/>
                </a:lnTo>
                <a:lnTo>
                  <a:pt x="787400" y="355600"/>
                </a:lnTo>
                <a:lnTo>
                  <a:pt x="774700" y="368300"/>
                </a:lnTo>
                <a:lnTo>
                  <a:pt x="762000" y="381000"/>
                </a:lnTo>
                <a:lnTo>
                  <a:pt x="749300" y="393700"/>
                </a:lnTo>
                <a:lnTo>
                  <a:pt x="749300" y="419100"/>
                </a:lnTo>
                <a:lnTo>
                  <a:pt x="736600" y="431800"/>
                </a:lnTo>
                <a:lnTo>
                  <a:pt x="723900" y="444500"/>
                </a:lnTo>
                <a:lnTo>
                  <a:pt x="711200" y="457200"/>
                </a:lnTo>
                <a:lnTo>
                  <a:pt x="190500" y="1028700"/>
                </a:lnTo>
                <a:lnTo>
                  <a:pt x="533400" y="1028700"/>
                </a:lnTo>
                <a:lnTo>
                  <a:pt x="546100" y="1028700"/>
                </a:lnTo>
                <a:lnTo>
                  <a:pt x="558800" y="1041400"/>
                </a:lnTo>
                <a:lnTo>
                  <a:pt x="571500" y="1041400"/>
                </a:lnTo>
                <a:lnTo>
                  <a:pt x="584200" y="1054100"/>
                </a:lnTo>
                <a:lnTo>
                  <a:pt x="584200" y="1066800"/>
                </a:lnTo>
                <a:lnTo>
                  <a:pt x="584200" y="1092200"/>
                </a:lnTo>
                <a:lnTo>
                  <a:pt x="584200" y="1104900"/>
                </a:lnTo>
                <a:lnTo>
                  <a:pt x="584200" y="1117600"/>
                </a:lnTo>
                <a:lnTo>
                  <a:pt x="571500" y="1130300"/>
                </a:lnTo>
                <a:lnTo>
                  <a:pt x="558800" y="1143000"/>
                </a:lnTo>
                <a:lnTo>
                  <a:pt x="546100" y="1143000"/>
                </a:lnTo>
                <a:lnTo>
                  <a:pt x="533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622300" y="381000"/>
                </a:lnTo>
                <a:lnTo>
                  <a:pt x="635000" y="355600"/>
                </a:lnTo>
                <a:lnTo>
                  <a:pt x="647700" y="342900"/>
                </a:lnTo>
                <a:lnTo>
                  <a:pt x="660400" y="330200"/>
                </a:lnTo>
                <a:lnTo>
                  <a:pt x="673100" y="317500"/>
                </a:lnTo>
                <a:lnTo>
                  <a:pt x="685800" y="304800"/>
                </a:lnTo>
                <a:lnTo>
                  <a:pt x="685800" y="279400"/>
                </a:lnTo>
                <a:lnTo>
                  <a:pt x="685800" y="266700"/>
                </a:lnTo>
                <a:lnTo>
                  <a:pt x="698500" y="254000"/>
                </a:lnTo>
                <a:lnTo>
                  <a:pt x="698500" y="241300"/>
                </a:lnTo>
                <a:lnTo>
                  <a:pt x="698500" y="228600"/>
                </a:lnTo>
                <a:lnTo>
                  <a:pt x="698500" y="215900"/>
                </a:lnTo>
                <a:lnTo>
                  <a:pt x="698500" y="203200"/>
                </a:lnTo>
                <a:lnTo>
                  <a:pt x="685800" y="190500"/>
                </a:lnTo>
                <a:lnTo>
                  <a:pt x="685800" y="177800"/>
                </a:lnTo>
                <a:lnTo>
                  <a:pt x="673100" y="165100"/>
                </a:lnTo>
                <a:lnTo>
                  <a:pt x="673100" y="152400"/>
                </a:lnTo>
                <a:lnTo>
                  <a:pt x="660400" y="139700"/>
                </a:lnTo>
                <a:lnTo>
                  <a:pt x="647700" y="139700"/>
                </a:lnTo>
                <a:lnTo>
                  <a:pt x="635000" y="127000"/>
                </a:lnTo>
                <a:lnTo>
                  <a:pt x="609600" y="1270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39700"/>
                </a:lnTo>
                <a:lnTo>
                  <a:pt x="469900" y="139700"/>
                </a:lnTo>
                <a:lnTo>
                  <a:pt x="457200" y="152400"/>
                </a:lnTo>
                <a:lnTo>
                  <a:pt x="431800" y="165100"/>
                </a:lnTo>
                <a:lnTo>
                  <a:pt x="419100" y="177800"/>
                </a:lnTo>
                <a:lnTo>
                  <a:pt x="406400" y="190500"/>
                </a:lnTo>
                <a:lnTo>
                  <a:pt x="393700" y="190500"/>
                </a:lnTo>
                <a:lnTo>
                  <a:pt x="381000" y="203200"/>
                </a:lnTo>
                <a:lnTo>
                  <a:pt x="368300" y="215900"/>
                </a:lnTo>
                <a:lnTo>
                  <a:pt x="355600" y="228600"/>
                </a:lnTo>
                <a:lnTo>
                  <a:pt x="342900" y="241300"/>
                </a:lnTo>
                <a:lnTo>
                  <a:pt x="330200" y="254000"/>
                </a:lnTo>
                <a:lnTo>
                  <a:pt x="330200" y="266700"/>
                </a:lnTo>
                <a:close/>
                <a:moveTo>
                  <a:pt x="3302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55" name="Freeform 34055"/>
          <p:cNvSpPr/>
          <p:nvPr/>
        </p:nvSpPr>
        <p:spPr>
          <a:xfrm rot="0" flipH="0" flipV="0">
            <a:off x="12170664" y="20105116"/>
            <a:ext cx="97535" cy="137159"/>
          </a:xfrm>
          <a:custGeom>
            <a:pathLst>
              <a:path w="812800" h="1143000">
                <a:moveTo>
                  <a:pt x="330200" y="266700"/>
                </a:moveTo>
                <a:lnTo>
                  <a:pt x="317500" y="279400"/>
                </a:lnTo>
                <a:lnTo>
                  <a:pt x="304800" y="279400"/>
                </a:lnTo>
                <a:lnTo>
                  <a:pt x="292100" y="292100"/>
                </a:lnTo>
                <a:lnTo>
                  <a:pt x="279400" y="279400"/>
                </a:lnTo>
                <a:lnTo>
                  <a:pt x="254000" y="279400"/>
                </a:lnTo>
                <a:lnTo>
                  <a:pt x="254000" y="266700"/>
                </a:lnTo>
                <a:lnTo>
                  <a:pt x="241300" y="254000"/>
                </a:lnTo>
                <a:lnTo>
                  <a:pt x="228600" y="241300"/>
                </a:lnTo>
                <a:lnTo>
                  <a:pt x="228600" y="228600"/>
                </a:lnTo>
                <a:lnTo>
                  <a:pt x="241300" y="215900"/>
                </a:lnTo>
                <a:lnTo>
                  <a:pt x="241300" y="203200"/>
                </a:lnTo>
                <a:lnTo>
                  <a:pt x="241300" y="190500"/>
                </a:lnTo>
                <a:lnTo>
                  <a:pt x="254000" y="177800"/>
                </a:lnTo>
                <a:lnTo>
                  <a:pt x="266700" y="165100"/>
                </a:lnTo>
                <a:lnTo>
                  <a:pt x="292100" y="152400"/>
                </a:lnTo>
                <a:lnTo>
                  <a:pt x="304800" y="127000"/>
                </a:lnTo>
                <a:lnTo>
                  <a:pt x="317500" y="114300"/>
                </a:lnTo>
                <a:lnTo>
                  <a:pt x="330200" y="101600"/>
                </a:lnTo>
                <a:lnTo>
                  <a:pt x="342900" y="101600"/>
                </a:lnTo>
                <a:lnTo>
                  <a:pt x="355600" y="88900"/>
                </a:lnTo>
                <a:lnTo>
                  <a:pt x="355600" y="76200"/>
                </a:lnTo>
                <a:lnTo>
                  <a:pt x="368300" y="63500"/>
                </a:lnTo>
                <a:lnTo>
                  <a:pt x="381000" y="63500"/>
                </a:lnTo>
                <a:lnTo>
                  <a:pt x="393700" y="50800"/>
                </a:lnTo>
                <a:lnTo>
                  <a:pt x="406400" y="50800"/>
                </a:lnTo>
                <a:lnTo>
                  <a:pt x="419100" y="38100"/>
                </a:lnTo>
                <a:lnTo>
                  <a:pt x="444500" y="25400"/>
                </a:lnTo>
                <a:lnTo>
                  <a:pt x="457200" y="25400"/>
                </a:lnTo>
                <a:lnTo>
                  <a:pt x="469900" y="12700"/>
                </a:lnTo>
                <a:lnTo>
                  <a:pt x="482600" y="12700"/>
                </a:lnTo>
                <a:lnTo>
                  <a:pt x="508000" y="12700"/>
                </a:lnTo>
                <a:lnTo>
                  <a:pt x="520700" y="12700"/>
                </a:lnTo>
                <a:lnTo>
                  <a:pt x="5334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0"/>
                </a:lnTo>
                <a:lnTo>
                  <a:pt x="635000" y="12700"/>
                </a:lnTo>
                <a:lnTo>
                  <a:pt x="660400" y="12700"/>
                </a:lnTo>
                <a:lnTo>
                  <a:pt x="673100" y="12700"/>
                </a:lnTo>
                <a:lnTo>
                  <a:pt x="685800" y="25400"/>
                </a:lnTo>
                <a:lnTo>
                  <a:pt x="698500" y="25400"/>
                </a:lnTo>
                <a:lnTo>
                  <a:pt x="711200" y="38100"/>
                </a:lnTo>
                <a:lnTo>
                  <a:pt x="723900" y="50800"/>
                </a:lnTo>
                <a:lnTo>
                  <a:pt x="736600" y="63500"/>
                </a:lnTo>
                <a:lnTo>
                  <a:pt x="749300" y="76200"/>
                </a:lnTo>
                <a:lnTo>
                  <a:pt x="762000" y="88900"/>
                </a:lnTo>
                <a:lnTo>
                  <a:pt x="774700" y="101600"/>
                </a:lnTo>
                <a:lnTo>
                  <a:pt x="787400" y="114300"/>
                </a:lnTo>
                <a:lnTo>
                  <a:pt x="787400" y="127000"/>
                </a:lnTo>
                <a:lnTo>
                  <a:pt x="800100" y="139700"/>
                </a:lnTo>
                <a:lnTo>
                  <a:pt x="800100" y="165100"/>
                </a:lnTo>
                <a:lnTo>
                  <a:pt x="812800" y="177800"/>
                </a:lnTo>
                <a:lnTo>
                  <a:pt x="812800" y="190500"/>
                </a:lnTo>
                <a:lnTo>
                  <a:pt x="812800" y="215900"/>
                </a:lnTo>
                <a:lnTo>
                  <a:pt x="812800" y="228600"/>
                </a:lnTo>
                <a:lnTo>
                  <a:pt x="812800" y="241300"/>
                </a:lnTo>
                <a:lnTo>
                  <a:pt x="812800" y="254000"/>
                </a:lnTo>
                <a:lnTo>
                  <a:pt x="812800" y="279400"/>
                </a:lnTo>
                <a:lnTo>
                  <a:pt x="812800" y="292100"/>
                </a:lnTo>
                <a:lnTo>
                  <a:pt x="800100" y="304800"/>
                </a:lnTo>
                <a:lnTo>
                  <a:pt x="800100" y="317500"/>
                </a:lnTo>
                <a:lnTo>
                  <a:pt x="787400" y="342900"/>
                </a:lnTo>
                <a:lnTo>
                  <a:pt x="787400" y="355600"/>
                </a:lnTo>
                <a:lnTo>
                  <a:pt x="774700" y="368300"/>
                </a:lnTo>
                <a:lnTo>
                  <a:pt x="762000" y="381000"/>
                </a:lnTo>
                <a:lnTo>
                  <a:pt x="762000" y="393700"/>
                </a:lnTo>
                <a:lnTo>
                  <a:pt x="749300" y="419100"/>
                </a:lnTo>
                <a:lnTo>
                  <a:pt x="736600" y="431800"/>
                </a:lnTo>
                <a:lnTo>
                  <a:pt x="723900" y="444500"/>
                </a:lnTo>
                <a:lnTo>
                  <a:pt x="711200" y="457200"/>
                </a:lnTo>
                <a:lnTo>
                  <a:pt x="190500" y="1028700"/>
                </a:lnTo>
                <a:lnTo>
                  <a:pt x="533400" y="1028700"/>
                </a:lnTo>
                <a:lnTo>
                  <a:pt x="546100" y="1028700"/>
                </a:lnTo>
                <a:lnTo>
                  <a:pt x="571500" y="1041400"/>
                </a:lnTo>
                <a:lnTo>
                  <a:pt x="584200" y="1054100"/>
                </a:lnTo>
                <a:lnTo>
                  <a:pt x="584200" y="1066800"/>
                </a:lnTo>
                <a:lnTo>
                  <a:pt x="584200" y="1092200"/>
                </a:lnTo>
                <a:lnTo>
                  <a:pt x="584200" y="1104900"/>
                </a:lnTo>
                <a:lnTo>
                  <a:pt x="584200" y="1117600"/>
                </a:lnTo>
                <a:lnTo>
                  <a:pt x="571500" y="1130300"/>
                </a:lnTo>
                <a:lnTo>
                  <a:pt x="558800" y="1143000"/>
                </a:lnTo>
                <a:lnTo>
                  <a:pt x="546100" y="1143000"/>
                </a:lnTo>
                <a:lnTo>
                  <a:pt x="533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635000" y="381000"/>
                </a:lnTo>
                <a:lnTo>
                  <a:pt x="647700" y="355600"/>
                </a:lnTo>
                <a:lnTo>
                  <a:pt x="660400" y="342900"/>
                </a:lnTo>
                <a:lnTo>
                  <a:pt x="660400" y="330200"/>
                </a:lnTo>
                <a:lnTo>
                  <a:pt x="673100" y="317500"/>
                </a:lnTo>
                <a:lnTo>
                  <a:pt x="685800" y="304800"/>
                </a:lnTo>
                <a:lnTo>
                  <a:pt x="685800" y="279400"/>
                </a:lnTo>
                <a:lnTo>
                  <a:pt x="698500" y="266700"/>
                </a:lnTo>
                <a:lnTo>
                  <a:pt x="698500" y="254000"/>
                </a:lnTo>
                <a:lnTo>
                  <a:pt x="698500" y="241300"/>
                </a:lnTo>
                <a:lnTo>
                  <a:pt x="698500" y="228600"/>
                </a:lnTo>
                <a:lnTo>
                  <a:pt x="698500" y="215900"/>
                </a:lnTo>
                <a:lnTo>
                  <a:pt x="698500" y="203200"/>
                </a:lnTo>
                <a:lnTo>
                  <a:pt x="698500" y="190500"/>
                </a:lnTo>
                <a:lnTo>
                  <a:pt x="685800" y="177800"/>
                </a:lnTo>
                <a:lnTo>
                  <a:pt x="673100" y="165100"/>
                </a:lnTo>
                <a:lnTo>
                  <a:pt x="673100" y="152400"/>
                </a:lnTo>
                <a:lnTo>
                  <a:pt x="660400" y="139700"/>
                </a:lnTo>
                <a:lnTo>
                  <a:pt x="647700" y="139700"/>
                </a:lnTo>
                <a:lnTo>
                  <a:pt x="635000" y="127000"/>
                </a:lnTo>
                <a:lnTo>
                  <a:pt x="622300" y="1270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546100" y="114300"/>
                </a:lnTo>
                <a:lnTo>
                  <a:pt x="533400" y="114300"/>
                </a:lnTo>
                <a:lnTo>
                  <a:pt x="520700" y="127000"/>
                </a:lnTo>
                <a:lnTo>
                  <a:pt x="508000" y="127000"/>
                </a:lnTo>
                <a:lnTo>
                  <a:pt x="482600" y="139700"/>
                </a:lnTo>
                <a:lnTo>
                  <a:pt x="469900" y="139700"/>
                </a:lnTo>
                <a:lnTo>
                  <a:pt x="457200" y="152400"/>
                </a:lnTo>
                <a:lnTo>
                  <a:pt x="444500" y="165100"/>
                </a:lnTo>
                <a:lnTo>
                  <a:pt x="419100" y="177800"/>
                </a:lnTo>
                <a:lnTo>
                  <a:pt x="406400" y="190500"/>
                </a:lnTo>
                <a:lnTo>
                  <a:pt x="393700" y="203200"/>
                </a:lnTo>
                <a:lnTo>
                  <a:pt x="381000" y="215900"/>
                </a:lnTo>
                <a:lnTo>
                  <a:pt x="368300" y="228600"/>
                </a:lnTo>
                <a:lnTo>
                  <a:pt x="355600" y="241300"/>
                </a:lnTo>
                <a:lnTo>
                  <a:pt x="342900" y="254000"/>
                </a:lnTo>
                <a:lnTo>
                  <a:pt x="330200" y="266700"/>
                </a:lnTo>
                <a:close/>
                <a:moveTo>
                  <a:pt x="330200" y="2667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56" name="Freeform 34056"/>
          <p:cNvSpPr/>
          <p:nvPr/>
        </p:nvSpPr>
        <p:spPr>
          <a:xfrm rot="0" flipH="0" flipV="0">
            <a:off x="12262104" y="20222465"/>
            <a:ext cx="15239" cy="19811"/>
          </a:xfrm>
          <a:custGeom>
            <a:pathLst>
              <a:path w="127000" h="165100">
                <a:moveTo>
                  <a:pt x="0" y="88900"/>
                </a:moveTo>
                <a:lnTo>
                  <a:pt x="12700" y="38100"/>
                </a:lnTo>
                <a:lnTo>
                  <a:pt x="12700" y="25400"/>
                </a:lnTo>
                <a:lnTo>
                  <a:pt x="25400" y="12700"/>
                </a:lnTo>
                <a:lnTo>
                  <a:pt x="38100" y="0"/>
                </a:lnTo>
                <a:lnTo>
                  <a:pt x="50800" y="0"/>
                </a:lnTo>
                <a:lnTo>
                  <a:pt x="63500" y="0"/>
                </a:lnTo>
                <a:lnTo>
                  <a:pt x="88900" y="0"/>
                </a:lnTo>
                <a:lnTo>
                  <a:pt x="101600" y="0"/>
                </a:lnTo>
                <a:lnTo>
                  <a:pt x="114300" y="12700"/>
                </a:lnTo>
                <a:lnTo>
                  <a:pt x="114300" y="25400"/>
                </a:lnTo>
                <a:lnTo>
                  <a:pt x="127000" y="38100"/>
                </a:lnTo>
                <a:lnTo>
                  <a:pt x="127000" y="50800"/>
                </a:lnTo>
                <a:lnTo>
                  <a:pt x="127000" y="63500"/>
                </a:lnTo>
                <a:lnTo>
                  <a:pt x="101600" y="127000"/>
                </a:lnTo>
                <a:lnTo>
                  <a:pt x="101600" y="139700"/>
                </a:lnTo>
                <a:lnTo>
                  <a:pt x="88900" y="1524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50800" y="165100"/>
                </a:lnTo>
                <a:lnTo>
                  <a:pt x="38100" y="165100"/>
                </a:lnTo>
                <a:lnTo>
                  <a:pt x="12700" y="165100"/>
                </a:lnTo>
                <a:lnTo>
                  <a:pt x="12700" y="152400"/>
                </a:lnTo>
                <a:lnTo>
                  <a:pt x="0" y="139700"/>
                </a:lnTo>
                <a:lnTo>
                  <a:pt x="0" y="127000"/>
                </a:lnTo>
                <a:lnTo>
                  <a:pt x="0" y="114300"/>
                </a:lnTo>
                <a:lnTo>
                  <a:pt x="0" y="88900"/>
                </a:lnTo>
                <a:close/>
                <a:moveTo>
                  <a:pt x="0" y="88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57" name="Freeform 34057"/>
          <p:cNvSpPr/>
          <p:nvPr/>
        </p:nvSpPr>
        <p:spPr>
          <a:xfrm rot="0" flipH="0" flipV="0">
            <a:off x="12370308" y="20105117"/>
            <a:ext cx="118871" cy="137159"/>
          </a:xfrm>
          <a:custGeom>
            <a:pathLst>
              <a:path w="990600" h="1143000">
                <a:moveTo>
                  <a:pt x="977900" y="76200"/>
                </a:moveTo>
                <a:lnTo>
                  <a:pt x="711200" y="1104900"/>
                </a:lnTo>
                <a:lnTo>
                  <a:pt x="698500" y="1117600"/>
                </a:lnTo>
                <a:lnTo>
                  <a:pt x="698500" y="1130300"/>
                </a:lnTo>
                <a:lnTo>
                  <a:pt x="685800" y="1143000"/>
                </a:lnTo>
                <a:lnTo>
                  <a:pt x="660400" y="1143000"/>
                </a:lnTo>
                <a:lnTo>
                  <a:pt x="635000" y="1143000"/>
                </a:lnTo>
                <a:lnTo>
                  <a:pt x="622300" y="1130300"/>
                </a:lnTo>
                <a:lnTo>
                  <a:pt x="609600" y="1130300"/>
                </a:lnTo>
                <a:lnTo>
                  <a:pt x="609600" y="1117600"/>
                </a:lnTo>
                <a:lnTo>
                  <a:pt x="596900" y="1092200"/>
                </a:lnTo>
                <a:lnTo>
                  <a:pt x="596900" y="1066800"/>
                </a:lnTo>
                <a:lnTo>
                  <a:pt x="736600" y="571500"/>
                </a:lnTo>
                <a:lnTo>
                  <a:pt x="254000" y="571500"/>
                </a:lnTo>
                <a:lnTo>
                  <a:pt x="114300" y="1104900"/>
                </a:lnTo>
                <a:lnTo>
                  <a:pt x="114300" y="1117600"/>
                </a:lnTo>
                <a:lnTo>
                  <a:pt x="101600" y="1130300"/>
                </a:lnTo>
                <a:lnTo>
                  <a:pt x="88900" y="1143000"/>
                </a:lnTo>
                <a:lnTo>
                  <a:pt x="76200" y="1143000"/>
                </a:lnTo>
                <a:lnTo>
                  <a:pt x="63500" y="1143000"/>
                </a:lnTo>
                <a:lnTo>
                  <a:pt x="50800" y="1143000"/>
                </a:lnTo>
                <a:lnTo>
                  <a:pt x="25400" y="1130300"/>
                </a:lnTo>
                <a:lnTo>
                  <a:pt x="12700" y="1117600"/>
                </a:lnTo>
                <a:lnTo>
                  <a:pt x="0" y="1092200"/>
                </a:lnTo>
                <a:lnTo>
                  <a:pt x="12700" y="1066800"/>
                </a:lnTo>
                <a:lnTo>
                  <a:pt x="279400" y="38100"/>
                </a:lnTo>
                <a:lnTo>
                  <a:pt x="292100" y="254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42900" y="0"/>
                </a:lnTo>
                <a:lnTo>
                  <a:pt x="355600" y="0"/>
                </a:lnTo>
                <a:lnTo>
                  <a:pt x="368300" y="12700"/>
                </a:lnTo>
                <a:lnTo>
                  <a:pt x="381000" y="12700"/>
                </a:lnTo>
                <a:lnTo>
                  <a:pt x="393700" y="25400"/>
                </a:lnTo>
                <a:lnTo>
                  <a:pt x="393700" y="50800"/>
                </a:lnTo>
                <a:lnTo>
                  <a:pt x="393700" y="63500"/>
                </a:lnTo>
                <a:lnTo>
                  <a:pt x="393700" y="76200"/>
                </a:lnTo>
                <a:lnTo>
                  <a:pt x="292100" y="457200"/>
                </a:lnTo>
                <a:lnTo>
                  <a:pt x="762000" y="457200"/>
                </a:lnTo>
                <a:lnTo>
                  <a:pt x="876300" y="38100"/>
                </a:lnTo>
                <a:lnTo>
                  <a:pt x="876300" y="25400"/>
                </a:lnTo>
                <a:lnTo>
                  <a:pt x="889000" y="12700"/>
                </a:lnTo>
                <a:lnTo>
                  <a:pt x="901700" y="12700"/>
                </a:lnTo>
                <a:lnTo>
                  <a:pt x="914400" y="0"/>
                </a:lnTo>
                <a:lnTo>
                  <a:pt x="927100" y="0"/>
                </a:lnTo>
                <a:lnTo>
                  <a:pt x="952500" y="0"/>
                </a:lnTo>
                <a:lnTo>
                  <a:pt x="965200" y="12700"/>
                </a:lnTo>
                <a:lnTo>
                  <a:pt x="977900" y="12700"/>
                </a:lnTo>
                <a:lnTo>
                  <a:pt x="977900" y="25400"/>
                </a:lnTo>
                <a:lnTo>
                  <a:pt x="990600" y="38100"/>
                </a:lnTo>
                <a:lnTo>
                  <a:pt x="990600" y="63500"/>
                </a:lnTo>
                <a:lnTo>
                  <a:pt x="977900" y="76200"/>
                </a:lnTo>
                <a:close/>
                <a:moveTo>
                  <a:pt x="977900" y="76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58" name="Picture 34058"/>
          <p:cNvPicPr>
            <a:picLocks noChangeAspect="0" noChangeArrowheads="1"/>
          </p:cNvPicPr>
          <p:nvPr/>
        </p:nvPicPr>
        <p:blipFill>
          <a:blip r:embed="rId340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467335" y="20104100"/>
            <a:ext cx="296164" cy="152400"/>
          </a:xfrm>
          <a:prstGeom prst="rect">
            <a:avLst/>
          </a:prstGeom>
          <a:noFill/>
          <a:extLst/>
        </p:spPr>
      </p:pic>
      <p:sp>
        <p:nvSpPr>
          <p:cNvPr id="34059" name="Freeform 34059"/>
          <p:cNvSpPr/>
          <p:nvPr/>
        </p:nvSpPr>
        <p:spPr>
          <a:xfrm rot="0" flipH="0" flipV="0">
            <a:off x="12760451" y="201462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60" name="Picture 34060"/>
          <p:cNvPicPr>
            <a:picLocks noChangeAspect="0" noChangeArrowheads="1"/>
          </p:cNvPicPr>
          <p:nvPr/>
        </p:nvPicPr>
        <p:blipFill>
          <a:blip r:embed="rId340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837668" y="20092417"/>
            <a:ext cx="72643" cy="162559"/>
          </a:xfrm>
          <a:prstGeom prst="rect">
            <a:avLst/>
          </a:prstGeom>
          <a:noFill/>
          <a:extLst/>
        </p:spPr>
      </p:pic>
      <p:sp>
        <p:nvSpPr>
          <p:cNvPr id="34061" name="Freeform 34061"/>
          <p:cNvSpPr/>
          <p:nvPr/>
        </p:nvSpPr>
        <p:spPr>
          <a:xfrm rot="0" flipH="0" flipV="0">
            <a:off x="12888468" y="20146264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143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286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143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62" name="Freeform 34062"/>
          <p:cNvSpPr/>
          <p:nvPr/>
        </p:nvSpPr>
        <p:spPr>
          <a:xfrm rot="0" flipH="0" flipV="0">
            <a:off x="12960096" y="20146265"/>
            <a:ext cx="115823" cy="96011"/>
          </a:xfrm>
          <a:custGeom>
            <a:pathLst>
              <a:path w="9652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191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63" name="Picture 34063"/>
          <p:cNvPicPr>
            <a:picLocks noChangeAspect="0" noChangeArrowheads="1"/>
          </p:cNvPicPr>
          <p:nvPr/>
        </p:nvPicPr>
        <p:blipFill>
          <a:blip r:embed="rId340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066267" y="20133564"/>
            <a:ext cx="101600" cy="121411"/>
          </a:xfrm>
          <a:prstGeom prst="rect">
            <a:avLst/>
          </a:prstGeom>
          <a:noFill/>
          <a:extLst/>
        </p:spPr>
      </p:pic>
      <p:sp>
        <p:nvSpPr>
          <p:cNvPr id="34064" name="Freeform 34064"/>
          <p:cNvSpPr/>
          <p:nvPr/>
        </p:nvSpPr>
        <p:spPr>
          <a:xfrm rot="0" flipH="0" flipV="0">
            <a:off x="13245084" y="20146264"/>
            <a:ext cx="92963" cy="96011"/>
          </a:xfrm>
          <a:custGeom>
            <a:pathLst>
              <a:path w="774700" h="800100">
                <a:moveTo>
                  <a:pt x="711200" y="0"/>
                </a:move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647700" y="114300"/>
                </a:lnTo>
                <a:lnTo>
                  <a:pt x="508000" y="1143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49300"/>
                </a:lnTo>
                <a:lnTo>
                  <a:pt x="0" y="723900"/>
                </a:lnTo>
                <a:lnTo>
                  <a:pt x="12700" y="711200"/>
                </a:lnTo>
                <a:lnTo>
                  <a:pt x="431800" y="25400"/>
                </a:lnTo>
                <a:lnTo>
                  <a:pt x="444500" y="12700"/>
                </a:lnTo>
                <a:lnTo>
                  <a:pt x="457200" y="12700"/>
                </a:lnTo>
                <a:lnTo>
                  <a:pt x="469900" y="0"/>
                </a:lnTo>
                <a:lnTo>
                  <a:pt x="482600" y="0"/>
                </a:lnTo>
                <a:lnTo>
                  <a:pt x="711200" y="0"/>
                </a:lnTo>
                <a:close/>
                <a:moveTo>
                  <a:pt x="711200" y="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65" name="Picture 34065"/>
          <p:cNvPicPr>
            <a:picLocks noChangeAspect="0" noChangeArrowheads="1"/>
          </p:cNvPicPr>
          <p:nvPr/>
        </p:nvPicPr>
        <p:blipFill>
          <a:blip r:embed="rId340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322300" y="20104100"/>
            <a:ext cx="406400" cy="152400"/>
          </a:xfrm>
          <a:prstGeom prst="rect">
            <a:avLst/>
          </a:prstGeom>
          <a:noFill/>
          <a:extLst/>
        </p:spPr>
      </p:pic>
      <p:sp>
        <p:nvSpPr>
          <p:cNvPr id="34066" name="Freeform 34066"/>
          <p:cNvSpPr/>
          <p:nvPr/>
        </p:nvSpPr>
        <p:spPr>
          <a:xfrm rot="0" flipH="0" flipV="0">
            <a:off x="13790675" y="20146264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413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190500" y="800100"/>
                </a:lnTo>
                <a:lnTo>
                  <a:pt x="1778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49300"/>
                </a:lnTo>
                <a:lnTo>
                  <a:pt x="1016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762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63500" y="647700"/>
                </a:lnTo>
                <a:lnTo>
                  <a:pt x="63500" y="622300"/>
                </a:lnTo>
                <a:lnTo>
                  <a:pt x="63500" y="596900"/>
                </a:lnTo>
                <a:lnTo>
                  <a:pt x="635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15900" y="2540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0"/>
                </a:lnTo>
                <a:lnTo>
                  <a:pt x="2667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17500" y="25400"/>
                </a:lnTo>
                <a:lnTo>
                  <a:pt x="330200" y="38100"/>
                </a:lnTo>
                <a:lnTo>
                  <a:pt x="330200" y="63500"/>
                </a:lnTo>
                <a:lnTo>
                  <a:pt x="3175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190500" y="660400"/>
                </a:lnTo>
                <a:lnTo>
                  <a:pt x="203200" y="660400"/>
                </a:lnTo>
                <a:lnTo>
                  <a:pt x="215900" y="673100"/>
                </a:lnTo>
                <a:lnTo>
                  <a:pt x="2286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08000" y="685800"/>
                </a:lnTo>
                <a:lnTo>
                  <a:pt x="685800" y="38100"/>
                </a:lnTo>
                <a:lnTo>
                  <a:pt x="698500" y="2540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366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7874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46100" y="977900"/>
                </a:lnTo>
                <a:lnTo>
                  <a:pt x="546100" y="990600"/>
                </a:lnTo>
                <a:lnTo>
                  <a:pt x="5334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08000" y="1054100"/>
                </a:lnTo>
                <a:lnTo>
                  <a:pt x="495300" y="1066800"/>
                </a:lnTo>
                <a:lnTo>
                  <a:pt x="4826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81000" y="1130300"/>
                </a:lnTo>
                <a:lnTo>
                  <a:pt x="3683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175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508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50800" y="1028700"/>
                </a:lnTo>
                <a:lnTo>
                  <a:pt x="304800" y="1028700"/>
                </a:lnTo>
                <a:lnTo>
                  <a:pt x="3175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68300" y="1016000"/>
                </a:lnTo>
                <a:lnTo>
                  <a:pt x="381000" y="1016000"/>
                </a:lnTo>
                <a:lnTo>
                  <a:pt x="393700" y="1003300"/>
                </a:lnTo>
                <a:lnTo>
                  <a:pt x="4064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31800" y="952500"/>
                </a:lnTo>
                <a:lnTo>
                  <a:pt x="444500" y="939800"/>
                </a:lnTo>
                <a:lnTo>
                  <a:pt x="4445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67" name="Freeform 34067"/>
          <p:cNvSpPr/>
          <p:nvPr/>
        </p:nvSpPr>
        <p:spPr>
          <a:xfrm rot="0" flipH="0" flipV="0">
            <a:off x="13962888" y="20146264"/>
            <a:ext cx="77723" cy="96011"/>
          </a:xfrm>
          <a:custGeom>
            <a:pathLst>
              <a:path w="6477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175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318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82600"/>
                </a:lnTo>
                <a:lnTo>
                  <a:pt x="406400" y="469900"/>
                </a:lnTo>
                <a:lnTo>
                  <a:pt x="393700" y="469900"/>
                </a:lnTo>
                <a:lnTo>
                  <a:pt x="3810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06400"/>
                </a:lnTo>
                <a:lnTo>
                  <a:pt x="241300" y="4064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080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08000" y="139700"/>
                </a:lnTo>
                <a:lnTo>
                  <a:pt x="508000" y="127000"/>
                </a:lnTo>
                <a:lnTo>
                  <a:pt x="4826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524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1905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540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65100"/>
                </a:lnTo>
                <a:lnTo>
                  <a:pt x="647700" y="1778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350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699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2921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68" name="Picture 34068"/>
          <p:cNvPicPr>
            <a:picLocks noChangeAspect="0" noChangeArrowheads="1"/>
          </p:cNvPicPr>
          <p:nvPr/>
        </p:nvPicPr>
        <p:blipFill>
          <a:blip r:embed="rId340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037056" y="20133564"/>
            <a:ext cx="106171" cy="121411"/>
          </a:xfrm>
          <a:prstGeom prst="rect">
            <a:avLst/>
          </a:prstGeom>
          <a:noFill/>
          <a:extLst/>
        </p:spPr>
      </p:pic>
      <p:sp>
        <p:nvSpPr>
          <p:cNvPr id="34069" name="Freeform 34069"/>
          <p:cNvSpPr/>
          <p:nvPr/>
        </p:nvSpPr>
        <p:spPr>
          <a:xfrm rot="0" flipH="0" flipV="0">
            <a:off x="14133576" y="201462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2921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70" name="Picture 34070"/>
          <p:cNvPicPr>
            <a:picLocks noChangeAspect="0" noChangeArrowheads="1"/>
          </p:cNvPicPr>
          <p:nvPr/>
        </p:nvPicPr>
        <p:blipFill>
          <a:blip r:embed="rId340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10791" y="20092417"/>
            <a:ext cx="72645" cy="162559"/>
          </a:xfrm>
          <a:prstGeom prst="rect">
            <a:avLst/>
          </a:prstGeom>
          <a:noFill/>
          <a:extLst/>
        </p:spPr>
      </p:pic>
      <p:pic>
        <p:nvPicPr>
          <p:cNvPr id="34071" name="Picture 34071"/>
          <p:cNvPicPr>
            <a:picLocks noChangeAspect="0" noChangeArrowheads="1"/>
          </p:cNvPicPr>
          <p:nvPr/>
        </p:nvPicPr>
        <p:blipFill>
          <a:blip r:embed="rId3407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309852" y="20133564"/>
            <a:ext cx="206247" cy="162560"/>
          </a:xfrm>
          <a:prstGeom prst="rect">
            <a:avLst/>
          </a:prstGeom>
          <a:noFill/>
          <a:extLst/>
        </p:spPr>
      </p:pic>
      <p:pic>
        <p:nvPicPr>
          <p:cNvPr id="34072" name="Picture 34072"/>
          <p:cNvPicPr>
            <a:picLocks noChangeAspect="0" noChangeArrowheads="1"/>
          </p:cNvPicPr>
          <p:nvPr/>
        </p:nvPicPr>
        <p:blipFill>
          <a:blip r:embed="rId340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507971" y="20092417"/>
            <a:ext cx="185928" cy="164083"/>
          </a:xfrm>
          <a:prstGeom prst="rect">
            <a:avLst/>
          </a:prstGeom>
          <a:noFill/>
          <a:extLst/>
        </p:spPr>
      </p:pic>
      <p:sp>
        <p:nvSpPr>
          <p:cNvPr id="34073" name="Freeform 34073"/>
          <p:cNvSpPr/>
          <p:nvPr/>
        </p:nvSpPr>
        <p:spPr>
          <a:xfrm rot="0" flipH="0" flipV="0">
            <a:off x="14694407" y="20146265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525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74" name="Freeform 34074"/>
          <p:cNvSpPr/>
          <p:nvPr/>
        </p:nvSpPr>
        <p:spPr>
          <a:xfrm rot="0" flipH="0" flipV="0">
            <a:off x="14817852" y="20146265"/>
            <a:ext cx="88391" cy="96011"/>
          </a:xfrm>
          <a:custGeom>
            <a:pathLst>
              <a:path w="736600" h="800100">
                <a:moveTo>
                  <a:pt x="622300" y="38100"/>
                </a:move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588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33400" y="787400"/>
                </a:lnTo>
                <a:lnTo>
                  <a:pt x="5207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75" name="Freeform 34075"/>
          <p:cNvSpPr/>
          <p:nvPr/>
        </p:nvSpPr>
        <p:spPr>
          <a:xfrm rot="0" flipH="0" flipV="0">
            <a:off x="14979395" y="20146265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778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969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76" name="Picture 34076"/>
          <p:cNvPicPr>
            <a:picLocks noChangeAspect="0" noChangeArrowheads="1"/>
          </p:cNvPicPr>
          <p:nvPr/>
        </p:nvPicPr>
        <p:blipFill>
          <a:blip r:embed="rId340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045943" y="20133564"/>
            <a:ext cx="219456" cy="162560"/>
          </a:xfrm>
          <a:prstGeom prst="rect">
            <a:avLst/>
          </a:prstGeom>
          <a:noFill/>
          <a:extLst/>
        </p:spPr>
      </p:pic>
      <p:sp>
        <p:nvSpPr>
          <p:cNvPr id="34077" name="Freeform 34077"/>
          <p:cNvSpPr/>
          <p:nvPr/>
        </p:nvSpPr>
        <p:spPr>
          <a:xfrm rot="0" flipH="0" flipV="0">
            <a:off x="15264383" y="20146264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78" name="Freeform 34078"/>
          <p:cNvSpPr/>
          <p:nvPr/>
        </p:nvSpPr>
        <p:spPr>
          <a:xfrm rot="0" flipH="0" flipV="0">
            <a:off x="15351251" y="20146264"/>
            <a:ext cx="96011" cy="137159"/>
          </a:xfrm>
          <a:custGeom>
            <a:pathLst>
              <a:path w="800100" h="1143000">
                <a:moveTo>
                  <a:pt x="457200" y="914400"/>
                </a:moveTo>
                <a:lnTo>
                  <a:pt x="482600" y="800100"/>
                </a:lnTo>
                <a:lnTo>
                  <a:pt x="254000" y="800100"/>
                </a:lnTo>
                <a:lnTo>
                  <a:pt x="228600" y="800100"/>
                </a:lnTo>
                <a:lnTo>
                  <a:pt x="215900" y="800100"/>
                </a:lnTo>
                <a:lnTo>
                  <a:pt x="203200" y="800100"/>
                </a:lnTo>
                <a:lnTo>
                  <a:pt x="190500" y="787400"/>
                </a:lnTo>
                <a:lnTo>
                  <a:pt x="165100" y="787400"/>
                </a:lnTo>
                <a:lnTo>
                  <a:pt x="152400" y="774700"/>
                </a:lnTo>
                <a:lnTo>
                  <a:pt x="139700" y="762000"/>
                </a:lnTo>
                <a:lnTo>
                  <a:pt x="127000" y="749300"/>
                </a:lnTo>
                <a:lnTo>
                  <a:pt x="114300" y="736600"/>
                </a:lnTo>
                <a:lnTo>
                  <a:pt x="101600" y="723900"/>
                </a:lnTo>
                <a:lnTo>
                  <a:pt x="88900" y="711200"/>
                </a:lnTo>
                <a:lnTo>
                  <a:pt x="88900" y="685800"/>
                </a:lnTo>
                <a:lnTo>
                  <a:pt x="76200" y="673100"/>
                </a:lnTo>
                <a:lnTo>
                  <a:pt x="76200" y="660400"/>
                </a:lnTo>
                <a:lnTo>
                  <a:pt x="76200" y="647700"/>
                </a:lnTo>
                <a:lnTo>
                  <a:pt x="76200" y="622300"/>
                </a:lnTo>
                <a:lnTo>
                  <a:pt x="76200" y="596900"/>
                </a:lnTo>
                <a:lnTo>
                  <a:pt x="76200" y="584200"/>
                </a:lnTo>
                <a:lnTo>
                  <a:pt x="76200" y="571500"/>
                </a:lnTo>
                <a:lnTo>
                  <a:pt x="215900" y="38100"/>
                </a:lnTo>
                <a:lnTo>
                  <a:pt x="228600" y="2540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66700" y="0"/>
                </a:lnTo>
                <a:lnTo>
                  <a:pt x="279400" y="0"/>
                </a:lnTo>
                <a:lnTo>
                  <a:pt x="292100" y="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25400"/>
                </a:lnTo>
                <a:lnTo>
                  <a:pt x="330200" y="38100"/>
                </a:lnTo>
                <a:lnTo>
                  <a:pt x="330200" y="63500"/>
                </a:lnTo>
                <a:lnTo>
                  <a:pt x="330200" y="76200"/>
                </a:lnTo>
                <a:lnTo>
                  <a:pt x="190500" y="571500"/>
                </a:lnTo>
                <a:lnTo>
                  <a:pt x="190500" y="596900"/>
                </a:lnTo>
                <a:lnTo>
                  <a:pt x="190500" y="609600"/>
                </a:lnTo>
                <a:lnTo>
                  <a:pt x="190500" y="635000"/>
                </a:lnTo>
                <a:lnTo>
                  <a:pt x="190500" y="647700"/>
                </a:lnTo>
                <a:lnTo>
                  <a:pt x="203200" y="660400"/>
                </a:lnTo>
                <a:lnTo>
                  <a:pt x="215900" y="660400"/>
                </a:lnTo>
                <a:lnTo>
                  <a:pt x="228600" y="673100"/>
                </a:lnTo>
                <a:lnTo>
                  <a:pt x="241300" y="685800"/>
                </a:lnTo>
                <a:lnTo>
                  <a:pt x="254000" y="685800"/>
                </a:lnTo>
                <a:lnTo>
                  <a:pt x="266700" y="685800"/>
                </a:lnTo>
                <a:lnTo>
                  <a:pt x="279400" y="685800"/>
                </a:lnTo>
                <a:lnTo>
                  <a:pt x="520700" y="685800"/>
                </a:lnTo>
                <a:lnTo>
                  <a:pt x="698500" y="38100"/>
                </a:lnTo>
                <a:lnTo>
                  <a:pt x="698500" y="2540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0"/>
                </a:lnTo>
                <a:lnTo>
                  <a:pt x="749300" y="0"/>
                </a:lnTo>
                <a:lnTo>
                  <a:pt x="762000" y="0"/>
                </a:lnTo>
                <a:lnTo>
                  <a:pt x="774700" y="12700"/>
                </a:lnTo>
                <a:lnTo>
                  <a:pt x="787400" y="12700"/>
                </a:lnTo>
                <a:lnTo>
                  <a:pt x="800100" y="25400"/>
                </a:lnTo>
                <a:lnTo>
                  <a:pt x="800100" y="38100"/>
                </a:lnTo>
                <a:lnTo>
                  <a:pt x="800100" y="63500"/>
                </a:lnTo>
                <a:lnTo>
                  <a:pt x="800100" y="76200"/>
                </a:lnTo>
                <a:lnTo>
                  <a:pt x="571500" y="914400"/>
                </a:lnTo>
                <a:lnTo>
                  <a:pt x="571500" y="939800"/>
                </a:lnTo>
                <a:lnTo>
                  <a:pt x="558800" y="952500"/>
                </a:lnTo>
                <a:lnTo>
                  <a:pt x="558800" y="977900"/>
                </a:lnTo>
                <a:lnTo>
                  <a:pt x="546100" y="990600"/>
                </a:lnTo>
                <a:lnTo>
                  <a:pt x="546100" y="1003300"/>
                </a:lnTo>
                <a:lnTo>
                  <a:pt x="533400" y="1016000"/>
                </a:lnTo>
                <a:lnTo>
                  <a:pt x="520700" y="1041400"/>
                </a:lnTo>
                <a:lnTo>
                  <a:pt x="520700" y="1054100"/>
                </a:lnTo>
                <a:lnTo>
                  <a:pt x="508000" y="1066800"/>
                </a:lnTo>
                <a:lnTo>
                  <a:pt x="495300" y="1066800"/>
                </a:lnTo>
                <a:lnTo>
                  <a:pt x="482600" y="1079500"/>
                </a:lnTo>
                <a:lnTo>
                  <a:pt x="469900" y="1092200"/>
                </a:lnTo>
                <a:lnTo>
                  <a:pt x="457200" y="1104900"/>
                </a:lnTo>
                <a:lnTo>
                  <a:pt x="444500" y="1104900"/>
                </a:lnTo>
                <a:lnTo>
                  <a:pt x="431800" y="1117600"/>
                </a:lnTo>
                <a:lnTo>
                  <a:pt x="419100" y="1117600"/>
                </a:lnTo>
                <a:lnTo>
                  <a:pt x="406400" y="1130300"/>
                </a:lnTo>
                <a:lnTo>
                  <a:pt x="393700" y="1130300"/>
                </a:lnTo>
                <a:lnTo>
                  <a:pt x="381000" y="1130300"/>
                </a:lnTo>
                <a:lnTo>
                  <a:pt x="355600" y="1143000"/>
                </a:lnTo>
                <a:lnTo>
                  <a:pt x="342900" y="1143000"/>
                </a:lnTo>
                <a:lnTo>
                  <a:pt x="330200" y="1143000"/>
                </a:lnTo>
                <a:lnTo>
                  <a:pt x="304800" y="1143000"/>
                </a:lnTo>
                <a:lnTo>
                  <a:pt x="279400" y="1143000"/>
                </a:lnTo>
                <a:lnTo>
                  <a:pt x="63500" y="1143000"/>
                </a:lnTo>
                <a:lnTo>
                  <a:pt x="38100" y="1143000"/>
                </a:lnTo>
                <a:lnTo>
                  <a:pt x="25400" y="1143000"/>
                </a:lnTo>
                <a:lnTo>
                  <a:pt x="12700" y="1130300"/>
                </a:lnTo>
                <a:lnTo>
                  <a:pt x="12700" y="1117600"/>
                </a:lnTo>
                <a:lnTo>
                  <a:pt x="0" y="1104900"/>
                </a:lnTo>
                <a:lnTo>
                  <a:pt x="0" y="1092200"/>
                </a:lnTo>
                <a:lnTo>
                  <a:pt x="0" y="1066800"/>
                </a:lnTo>
                <a:lnTo>
                  <a:pt x="12700" y="1054100"/>
                </a:lnTo>
                <a:lnTo>
                  <a:pt x="12700" y="1041400"/>
                </a:lnTo>
                <a:lnTo>
                  <a:pt x="25400" y="1028700"/>
                </a:lnTo>
                <a:lnTo>
                  <a:pt x="38100" y="1028700"/>
                </a:lnTo>
                <a:lnTo>
                  <a:pt x="63500" y="1028700"/>
                </a:lnTo>
                <a:lnTo>
                  <a:pt x="304800" y="1028700"/>
                </a:lnTo>
                <a:lnTo>
                  <a:pt x="330200" y="1028700"/>
                </a:lnTo>
                <a:lnTo>
                  <a:pt x="342900" y="1028700"/>
                </a:lnTo>
                <a:lnTo>
                  <a:pt x="355600" y="1028700"/>
                </a:lnTo>
                <a:lnTo>
                  <a:pt x="381000" y="1016000"/>
                </a:lnTo>
                <a:lnTo>
                  <a:pt x="393700" y="1016000"/>
                </a:lnTo>
                <a:lnTo>
                  <a:pt x="406400" y="1003300"/>
                </a:lnTo>
                <a:lnTo>
                  <a:pt x="419100" y="990600"/>
                </a:lnTo>
                <a:lnTo>
                  <a:pt x="419100" y="977900"/>
                </a:lnTo>
                <a:lnTo>
                  <a:pt x="431800" y="965200"/>
                </a:lnTo>
                <a:lnTo>
                  <a:pt x="444500" y="952500"/>
                </a:lnTo>
                <a:lnTo>
                  <a:pt x="444500" y="939800"/>
                </a:lnTo>
                <a:lnTo>
                  <a:pt x="457200" y="927100"/>
                </a:lnTo>
                <a:lnTo>
                  <a:pt x="457200" y="914400"/>
                </a:lnTo>
                <a:close/>
                <a:moveTo>
                  <a:pt x="457200" y="9144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79" name="Freeform 34079"/>
          <p:cNvSpPr/>
          <p:nvPr/>
        </p:nvSpPr>
        <p:spPr>
          <a:xfrm rot="0" flipH="0" flipV="0">
            <a:off x="15523464" y="20146264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66700" y="355600"/>
                </a:lnTo>
                <a:lnTo>
                  <a:pt x="279400" y="3556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461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55600" y="1143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15900" y="1651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08000" y="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461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55600" y="787400"/>
                </a:lnTo>
                <a:lnTo>
                  <a:pt x="3429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80" name="Picture 34080"/>
          <p:cNvPicPr>
            <a:picLocks noChangeAspect="0" noChangeArrowheads="1"/>
          </p:cNvPicPr>
          <p:nvPr/>
        </p:nvPicPr>
        <p:blipFill>
          <a:blip r:embed="rId340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596106" y="20104100"/>
            <a:ext cx="482093" cy="203200"/>
          </a:xfrm>
          <a:prstGeom prst="rect">
            <a:avLst/>
          </a:prstGeom>
          <a:noFill/>
          <a:extLst/>
        </p:spPr>
      </p:pic>
      <p:sp>
        <p:nvSpPr>
          <p:cNvPr id="34081" name="Freeform 34081"/>
          <p:cNvSpPr/>
          <p:nvPr/>
        </p:nvSpPr>
        <p:spPr>
          <a:xfrm rot="0" flipH="0" flipV="0">
            <a:off x="16070580" y="201462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82" name="Picture 34082"/>
          <p:cNvPicPr>
            <a:picLocks noChangeAspect="0" noChangeArrowheads="1"/>
          </p:cNvPicPr>
          <p:nvPr/>
        </p:nvPicPr>
        <p:blipFill>
          <a:blip r:embed="rId340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147795" y="20133564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4083" name="Freeform 34083"/>
          <p:cNvSpPr/>
          <p:nvPr/>
        </p:nvSpPr>
        <p:spPr>
          <a:xfrm rot="0" flipH="0" flipV="0">
            <a:off x="16254983" y="20146264"/>
            <a:ext cx="88391" cy="96011"/>
          </a:xfrm>
          <a:custGeom>
            <a:pathLst>
              <a:path w="736600" h="800100">
                <a:moveTo>
                  <a:pt x="165100" y="457200"/>
                </a:move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95300" y="685800"/>
                </a:lnTo>
                <a:lnTo>
                  <a:pt x="520700" y="685800"/>
                </a:lnTo>
                <a:lnTo>
                  <a:pt x="533400" y="698500"/>
                </a:lnTo>
                <a:lnTo>
                  <a:pt x="546100" y="698500"/>
                </a:lnTo>
                <a:lnTo>
                  <a:pt x="546100" y="711200"/>
                </a:lnTo>
                <a:lnTo>
                  <a:pt x="558800" y="723900"/>
                </a:lnTo>
                <a:lnTo>
                  <a:pt x="558800" y="749300"/>
                </a:lnTo>
                <a:lnTo>
                  <a:pt x="558800" y="762000"/>
                </a:lnTo>
                <a:lnTo>
                  <a:pt x="546100" y="774700"/>
                </a:lnTo>
                <a:lnTo>
                  <a:pt x="533400" y="7874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800100"/>
                </a:ln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38100" y="723900"/>
                </a:lnTo>
                <a:lnTo>
                  <a:pt x="25400" y="698500"/>
                </a:lnTo>
                <a:lnTo>
                  <a:pt x="12700" y="6858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35000"/>
                </a:lnTo>
                <a:lnTo>
                  <a:pt x="0" y="6096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15900"/>
                </a:lnTo>
                <a:lnTo>
                  <a:pt x="114300" y="190500"/>
                </a:lnTo>
                <a:lnTo>
                  <a:pt x="127000" y="1778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77800" y="889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38100"/>
                </a:lnTo>
                <a:lnTo>
                  <a:pt x="228600" y="38100"/>
                </a:lnTo>
                <a:lnTo>
                  <a:pt x="254000" y="25400"/>
                </a:lnTo>
                <a:lnTo>
                  <a:pt x="2667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0"/>
                </a:lnTo>
                <a:lnTo>
                  <a:pt x="355600" y="0"/>
                </a:lnTo>
                <a:lnTo>
                  <a:pt x="368300" y="0"/>
                </a:lnTo>
                <a:lnTo>
                  <a:pt x="393700" y="0"/>
                </a:lnTo>
                <a:lnTo>
                  <a:pt x="4064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736600" y="88900"/>
                </a:lnTo>
                <a:lnTo>
                  <a:pt x="723900" y="101600"/>
                </a:lnTo>
                <a:lnTo>
                  <a:pt x="711200" y="114300"/>
                </a:lnTo>
                <a:lnTo>
                  <a:pt x="698500" y="114300"/>
                </a:lnTo>
                <a:lnTo>
                  <a:pt x="685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90500" y="342900"/>
                </a:lnTo>
                <a:lnTo>
                  <a:pt x="469900" y="342900"/>
                </a:lnTo>
                <a:lnTo>
                  <a:pt x="495300" y="342900"/>
                </a:lnTo>
                <a:lnTo>
                  <a:pt x="508000" y="355600"/>
                </a:lnTo>
                <a:lnTo>
                  <a:pt x="520700" y="355600"/>
                </a:lnTo>
                <a:lnTo>
                  <a:pt x="520700" y="368300"/>
                </a:lnTo>
                <a:lnTo>
                  <a:pt x="520700" y="381000"/>
                </a:lnTo>
                <a:lnTo>
                  <a:pt x="533400" y="406400"/>
                </a:lnTo>
                <a:lnTo>
                  <a:pt x="520700" y="419100"/>
                </a:lnTo>
                <a:lnTo>
                  <a:pt x="520700" y="431800"/>
                </a:lnTo>
                <a:lnTo>
                  <a:pt x="508000" y="444500"/>
                </a:lnTo>
                <a:lnTo>
                  <a:pt x="495300" y="457200"/>
                </a:lnTo>
                <a:lnTo>
                  <a:pt x="482600" y="457200"/>
                </a:lnTo>
                <a:lnTo>
                  <a:pt x="469900" y="457200"/>
                </a:lnTo>
                <a:lnTo>
                  <a:pt x="165100" y="457200"/>
                </a:lnTo>
                <a:close/>
                <a:moveTo>
                  <a:pt x="165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84" name="Freeform 34084"/>
          <p:cNvSpPr/>
          <p:nvPr/>
        </p:nvSpPr>
        <p:spPr>
          <a:xfrm rot="0" flipH="0" flipV="0">
            <a:off x="16341851" y="20146265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6985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572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85" name="Picture 34085"/>
          <p:cNvPicPr>
            <a:picLocks noChangeAspect="0" noChangeArrowheads="1"/>
          </p:cNvPicPr>
          <p:nvPr/>
        </p:nvPicPr>
        <p:blipFill>
          <a:blip r:embed="rId340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446500" y="20133564"/>
            <a:ext cx="103123" cy="121411"/>
          </a:xfrm>
          <a:prstGeom prst="rect">
            <a:avLst/>
          </a:prstGeom>
          <a:noFill/>
          <a:extLst/>
        </p:spPr>
      </p:pic>
      <p:sp>
        <p:nvSpPr>
          <p:cNvPr id="34086" name="Freeform 34086"/>
          <p:cNvSpPr/>
          <p:nvPr/>
        </p:nvSpPr>
        <p:spPr>
          <a:xfrm rot="0" flipH="0" flipV="0">
            <a:off x="16555212" y="20146264"/>
            <a:ext cx="73151" cy="96011"/>
          </a:xfrm>
          <a:custGeom>
            <a:pathLst>
              <a:path w="609600" h="800100">
                <a:moveTo>
                  <a:pt x="368300" y="800100"/>
                </a:move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01600" y="228600"/>
                </a:lnTo>
                <a:lnTo>
                  <a:pt x="101600" y="215900"/>
                </a:lnTo>
                <a:lnTo>
                  <a:pt x="101600" y="190500"/>
                </a:lnTo>
                <a:lnTo>
                  <a:pt x="114300" y="177800"/>
                </a:lnTo>
                <a:lnTo>
                  <a:pt x="127000" y="152400"/>
                </a:lnTo>
                <a:lnTo>
                  <a:pt x="1270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54000" y="25400"/>
                </a:lnTo>
                <a:lnTo>
                  <a:pt x="266700" y="12700"/>
                </a:lnTo>
                <a:lnTo>
                  <a:pt x="279400" y="127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42900" y="0"/>
                </a:lnTo>
                <a:lnTo>
                  <a:pt x="355600" y="0"/>
                </a:lnTo>
                <a:lnTo>
                  <a:pt x="381000" y="0"/>
                </a:lnTo>
                <a:lnTo>
                  <a:pt x="393700" y="0"/>
                </a:lnTo>
                <a:lnTo>
                  <a:pt x="558800" y="0"/>
                </a:lnTo>
                <a:lnTo>
                  <a:pt x="571500" y="0"/>
                </a:lnTo>
                <a:lnTo>
                  <a:pt x="584200" y="12700"/>
                </a:lnTo>
                <a:lnTo>
                  <a:pt x="596900" y="12700"/>
                </a:lnTo>
                <a:lnTo>
                  <a:pt x="609600" y="25400"/>
                </a:lnTo>
                <a:lnTo>
                  <a:pt x="609600" y="38100"/>
                </a:lnTo>
                <a:lnTo>
                  <a:pt x="609600" y="63500"/>
                </a:lnTo>
                <a:lnTo>
                  <a:pt x="609600" y="76200"/>
                </a:lnTo>
                <a:lnTo>
                  <a:pt x="609600" y="88900"/>
                </a:lnTo>
                <a:lnTo>
                  <a:pt x="596900" y="101600"/>
                </a:lnTo>
                <a:lnTo>
                  <a:pt x="584200" y="114300"/>
                </a:lnTo>
                <a:lnTo>
                  <a:pt x="5715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42900" y="114300"/>
                </a:lnTo>
                <a:lnTo>
                  <a:pt x="330200" y="114300"/>
                </a:lnTo>
                <a:lnTo>
                  <a:pt x="304800" y="127000"/>
                </a:lnTo>
                <a:lnTo>
                  <a:pt x="292100" y="127000"/>
                </a:lnTo>
                <a:lnTo>
                  <a:pt x="279400" y="139700"/>
                </a:lnTo>
                <a:lnTo>
                  <a:pt x="2667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41300" y="177800"/>
                </a:lnTo>
                <a:lnTo>
                  <a:pt x="228600" y="190500"/>
                </a:lnTo>
                <a:lnTo>
                  <a:pt x="215900" y="203200"/>
                </a:lnTo>
                <a:lnTo>
                  <a:pt x="2159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22300"/>
                </a:lnTo>
                <a:lnTo>
                  <a:pt x="1143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397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3683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191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81000" y="800100"/>
                </a:lnTo>
                <a:lnTo>
                  <a:pt x="368300" y="800100"/>
                </a:lnTo>
                <a:close/>
                <a:moveTo>
                  <a:pt x="3683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87" name="Picture 34087"/>
          <p:cNvPicPr>
            <a:picLocks noChangeAspect="0" noChangeArrowheads="1"/>
          </p:cNvPicPr>
          <p:nvPr/>
        </p:nvPicPr>
        <p:blipFill>
          <a:blip r:embed="rId340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614140" y="20133564"/>
            <a:ext cx="116839" cy="121411"/>
          </a:xfrm>
          <a:prstGeom prst="rect">
            <a:avLst/>
          </a:prstGeom>
          <a:noFill/>
          <a:extLst/>
        </p:spPr>
      </p:pic>
      <p:sp>
        <p:nvSpPr>
          <p:cNvPr id="34088" name="Freeform 34088"/>
          <p:cNvSpPr/>
          <p:nvPr/>
        </p:nvSpPr>
        <p:spPr>
          <a:xfrm rot="0" flipH="0" flipV="0">
            <a:off x="16709136" y="20228561"/>
            <a:ext cx="28955" cy="41147"/>
          </a:xfrm>
          <a:custGeom>
            <a:pathLst>
              <a:path w="241300" h="342900">
                <a:moveTo>
                  <a:pt x="127000" y="38100"/>
                </a:move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41300" y="50800"/>
                </a:lnTo>
                <a:lnTo>
                  <a:pt x="241300" y="63500"/>
                </a:lnTo>
                <a:lnTo>
                  <a:pt x="228600" y="76200"/>
                </a:lnTo>
                <a:lnTo>
                  <a:pt x="228600" y="88900"/>
                </a:lnTo>
                <a:lnTo>
                  <a:pt x="114300" y="317500"/>
                </a:lnTo>
                <a:lnTo>
                  <a:pt x="101600" y="330200"/>
                </a:lnTo>
                <a:lnTo>
                  <a:pt x="88900" y="3429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38100" y="3429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66700"/>
                </a:lnTo>
                <a:lnTo>
                  <a:pt x="12700" y="266700"/>
                </a:lnTo>
                <a:lnTo>
                  <a:pt x="127000" y="38100"/>
                </a:lnTo>
                <a:close/>
                <a:moveTo>
                  <a:pt x="1270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89" name="Freeform 34089"/>
          <p:cNvSpPr/>
          <p:nvPr/>
        </p:nvSpPr>
        <p:spPr>
          <a:xfrm rot="0" flipH="0" flipV="0">
            <a:off x="16835628" y="20146264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25400" y="6350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76200" y="635000"/>
                </a:lnTo>
                <a:lnTo>
                  <a:pt x="101600" y="647700"/>
                </a:lnTo>
                <a:lnTo>
                  <a:pt x="1143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28600" y="685800"/>
                </a:lnTo>
                <a:lnTo>
                  <a:pt x="292100" y="685800"/>
                </a:lnTo>
                <a:lnTo>
                  <a:pt x="3048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68300" y="673100"/>
                </a:lnTo>
                <a:lnTo>
                  <a:pt x="381000" y="660400"/>
                </a:lnTo>
                <a:lnTo>
                  <a:pt x="3937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19100" y="609600"/>
                </a:lnTo>
                <a:lnTo>
                  <a:pt x="431800" y="596900"/>
                </a:lnTo>
                <a:lnTo>
                  <a:pt x="4318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44500" y="520700"/>
                </a:lnTo>
                <a:lnTo>
                  <a:pt x="444500" y="495300"/>
                </a:lnTo>
                <a:lnTo>
                  <a:pt x="431800" y="482600"/>
                </a:lnTo>
                <a:lnTo>
                  <a:pt x="419100" y="482600"/>
                </a:lnTo>
                <a:lnTo>
                  <a:pt x="419100" y="469900"/>
                </a:lnTo>
                <a:lnTo>
                  <a:pt x="393700" y="469900"/>
                </a:lnTo>
                <a:lnTo>
                  <a:pt x="3810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048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54000" y="4318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54000" y="368300"/>
                </a:lnTo>
                <a:lnTo>
                  <a:pt x="266700" y="355600"/>
                </a:lnTo>
                <a:lnTo>
                  <a:pt x="279400" y="355600"/>
                </a:lnTo>
                <a:lnTo>
                  <a:pt x="292100" y="342900"/>
                </a:lnTo>
                <a:lnTo>
                  <a:pt x="304800" y="342900"/>
                </a:lnTo>
                <a:lnTo>
                  <a:pt x="381000" y="342900"/>
                </a:lnTo>
                <a:lnTo>
                  <a:pt x="393700" y="342900"/>
                </a:lnTo>
                <a:lnTo>
                  <a:pt x="419100" y="342900"/>
                </a:lnTo>
                <a:lnTo>
                  <a:pt x="431800" y="342900"/>
                </a:lnTo>
                <a:lnTo>
                  <a:pt x="444500" y="330200"/>
                </a:lnTo>
                <a:lnTo>
                  <a:pt x="457200" y="330200"/>
                </a:lnTo>
                <a:lnTo>
                  <a:pt x="469900" y="317500"/>
                </a:lnTo>
                <a:lnTo>
                  <a:pt x="482600" y="304800"/>
                </a:lnTo>
                <a:lnTo>
                  <a:pt x="4953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207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33400" y="215900"/>
                </a:lnTo>
                <a:lnTo>
                  <a:pt x="533400" y="190500"/>
                </a:lnTo>
                <a:lnTo>
                  <a:pt x="533400" y="177800"/>
                </a:lnTo>
                <a:lnTo>
                  <a:pt x="533400" y="165100"/>
                </a:lnTo>
                <a:lnTo>
                  <a:pt x="5207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699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810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42900" y="1270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90500" y="165100"/>
                </a:lnTo>
                <a:lnTo>
                  <a:pt x="177800" y="165100"/>
                </a:lnTo>
                <a:lnTo>
                  <a:pt x="165100" y="152400"/>
                </a:lnTo>
                <a:lnTo>
                  <a:pt x="1524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52400" y="101600"/>
                </a:lnTo>
                <a:lnTo>
                  <a:pt x="165100" y="88900"/>
                </a:lnTo>
                <a:lnTo>
                  <a:pt x="165100" y="76200"/>
                </a:lnTo>
                <a:lnTo>
                  <a:pt x="1778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12700"/>
                </a:lnTo>
                <a:lnTo>
                  <a:pt x="368300" y="0"/>
                </a:lnTo>
                <a:lnTo>
                  <a:pt x="381000" y="0"/>
                </a:lnTo>
                <a:lnTo>
                  <a:pt x="393700" y="0"/>
                </a:lnTo>
                <a:lnTo>
                  <a:pt x="419100" y="0"/>
                </a:lnTo>
                <a:lnTo>
                  <a:pt x="469900" y="0"/>
                </a:lnTo>
                <a:lnTo>
                  <a:pt x="495300" y="0"/>
                </a:lnTo>
                <a:lnTo>
                  <a:pt x="508000" y="0"/>
                </a:lnTo>
                <a:lnTo>
                  <a:pt x="5207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84200" y="38100"/>
                </a:lnTo>
                <a:lnTo>
                  <a:pt x="596900" y="50800"/>
                </a:lnTo>
                <a:lnTo>
                  <a:pt x="609600" y="63500"/>
                </a:lnTo>
                <a:lnTo>
                  <a:pt x="622300" y="76200"/>
                </a:lnTo>
                <a:lnTo>
                  <a:pt x="635000" y="101600"/>
                </a:lnTo>
                <a:lnTo>
                  <a:pt x="635000" y="114300"/>
                </a:lnTo>
                <a:lnTo>
                  <a:pt x="647700" y="127000"/>
                </a:lnTo>
                <a:lnTo>
                  <a:pt x="647700" y="139700"/>
                </a:lnTo>
                <a:lnTo>
                  <a:pt x="647700" y="165100"/>
                </a:lnTo>
                <a:lnTo>
                  <a:pt x="660400" y="177800"/>
                </a:lnTo>
                <a:lnTo>
                  <a:pt x="647700" y="203200"/>
                </a:lnTo>
                <a:lnTo>
                  <a:pt x="647700" y="215900"/>
                </a:lnTo>
                <a:lnTo>
                  <a:pt x="647700" y="228600"/>
                </a:lnTo>
                <a:lnTo>
                  <a:pt x="647700" y="254000"/>
                </a:lnTo>
                <a:lnTo>
                  <a:pt x="635000" y="266700"/>
                </a:lnTo>
                <a:lnTo>
                  <a:pt x="622300" y="292100"/>
                </a:lnTo>
                <a:lnTo>
                  <a:pt x="622300" y="304800"/>
                </a:lnTo>
                <a:lnTo>
                  <a:pt x="609600" y="317500"/>
                </a:lnTo>
                <a:lnTo>
                  <a:pt x="5969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461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461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58800" y="508000"/>
                </a:lnTo>
                <a:lnTo>
                  <a:pt x="558800" y="520700"/>
                </a:lnTo>
                <a:lnTo>
                  <a:pt x="558800" y="546100"/>
                </a:lnTo>
                <a:lnTo>
                  <a:pt x="558800" y="558800"/>
                </a:lnTo>
                <a:lnTo>
                  <a:pt x="558800" y="571500"/>
                </a:lnTo>
                <a:lnTo>
                  <a:pt x="546100" y="596900"/>
                </a:lnTo>
                <a:lnTo>
                  <a:pt x="546100" y="609600"/>
                </a:lnTo>
                <a:lnTo>
                  <a:pt x="533400" y="635000"/>
                </a:lnTo>
                <a:lnTo>
                  <a:pt x="533400" y="647700"/>
                </a:lnTo>
                <a:lnTo>
                  <a:pt x="5207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495300" y="698500"/>
                </a:lnTo>
                <a:lnTo>
                  <a:pt x="4826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87400"/>
                </a:lnTo>
                <a:lnTo>
                  <a:pt x="3302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540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381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90" name="Picture 34090"/>
          <p:cNvPicPr>
            <a:picLocks noChangeAspect="0" noChangeArrowheads="1"/>
          </p:cNvPicPr>
          <p:nvPr/>
        </p:nvPicPr>
        <p:blipFill>
          <a:blip r:embed="rId340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6908271" y="20133564"/>
            <a:ext cx="113793" cy="121412"/>
          </a:xfrm>
          <a:prstGeom prst="rect">
            <a:avLst/>
          </a:prstGeom>
          <a:noFill/>
          <a:extLst/>
        </p:spPr>
      </p:pic>
      <p:pic>
        <p:nvPicPr>
          <p:cNvPr id="34091" name="Picture 34091"/>
          <p:cNvPicPr>
            <a:picLocks noChangeAspect="0" noChangeArrowheads="1"/>
          </p:cNvPicPr>
          <p:nvPr/>
        </p:nvPicPr>
        <p:blipFill>
          <a:blip r:embed="rId340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091152" y="20092417"/>
            <a:ext cx="104647" cy="162559"/>
          </a:xfrm>
          <a:prstGeom prst="rect">
            <a:avLst/>
          </a:prstGeom>
          <a:noFill/>
          <a:extLst/>
        </p:spPr>
      </p:pic>
      <p:sp>
        <p:nvSpPr>
          <p:cNvPr id="34092" name="Freeform 34092"/>
          <p:cNvSpPr/>
          <p:nvPr/>
        </p:nvSpPr>
        <p:spPr>
          <a:xfrm rot="0" flipH="0" flipV="0">
            <a:off x="17192243" y="20146265"/>
            <a:ext cx="86867" cy="96011"/>
          </a:xfrm>
          <a:custGeom>
            <a:pathLst>
              <a:path w="723900" h="800100">
                <a:moveTo>
                  <a:pt x="6223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461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826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143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270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22300" y="38100"/>
                </a:lnTo>
                <a:close/>
                <a:moveTo>
                  <a:pt x="6223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93" name="Freeform 34093"/>
          <p:cNvSpPr/>
          <p:nvPr/>
        </p:nvSpPr>
        <p:spPr>
          <a:xfrm rot="0" flipH="0" flipV="0">
            <a:off x="17277587" y="201462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508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42900"/>
                </a:lnTo>
                <a:lnTo>
                  <a:pt x="571500" y="342900"/>
                </a:lnTo>
                <a:lnTo>
                  <a:pt x="660400" y="38100"/>
                </a:lnTo>
                <a:lnTo>
                  <a:pt x="6604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49300"/>
                </a:lnTo>
                <a:lnTo>
                  <a:pt x="4699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94" name="Picture 34094"/>
          <p:cNvPicPr>
            <a:picLocks noChangeAspect="0" noChangeArrowheads="1"/>
          </p:cNvPicPr>
          <p:nvPr/>
        </p:nvPicPr>
        <p:blipFill>
          <a:blip r:embed="rId340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354804" y="20133564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4095" name="Freeform 34095"/>
          <p:cNvSpPr/>
          <p:nvPr/>
        </p:nvSpPr>
        <p:spPr>
          <a:xfrm rot="0" flipH="0" flipV="0">
            <a:off x="17457420" y="20146265"/>
            <a:ext cx="117347" cy="96011"/>
          </a:xfrm>
          <a:custGeom>
            <a:pathLst>
              <a:path w="977900" h="800100">
                <a:moveTo>
                  <a:pt x="190500" y="50800"/>
                </a:move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800100" y="0"/>
                </a:lnTo>
                <a:lnTo>
                  <a:pt x="812800" y="0"/>
                </a:lnTo>
                <a:lnTo>
                  <a:pt x="825500" y="0"/>
                </a:lnTo>
                <a:lnTo>
                  <a:pt x="850900" y="12700"/>
                </a:lnTo>
                <a:lnTo>
                  <a:pt x="863600" y="12700"/>
                </a:lnTo>
                <a:lnTo>
                  <a:pt x="876300" y="25400"/>
                </a:lnTo>
                <a:lnTo>
                  <a:pt x="889000" y="25400"/>
                </a:lnTo>
                <a:lnTo>
                  <a:pt x="901700" y="38100"/>
                </a:lnTo>
                <a:lnTo>
                  <a:pt x="914400" y="50800"/>
                </a:lnTo>
                <a:lnTo>
                  <a:pt x="927100" y="63500"/>
                </a:lnTo>
                <a:lnTo>
                  <a:pt x="939800" y="76200"/>
                </a:lnTo>
                <a:lnTo>
                  <a:pt x="952500" y="88900"/>
                </a:lnTo>
                <a:lnTo>
                  <a:pt x="965200" y="114300"/>
                </a:lnTo>
                <a:lnTo>
                  <a:pt x="965200" y="127000"/>
                </a:lnTo>
                <a:lnTo>
                  <a:pt x="965200" y="139700"/>
                </a:lnTo>
                <a:lnTo>
                  <a:pt x="977900" y="152400"/>
                </a:lnTo>
                <a:lnTo>
                  <a:pt x="977900" y="177800"/>
                </a:lnTo>
                <a:lnTo>
                  <a:pt x="977900" y="190500"/>
                </a:lnTo>
                <a:lnTo>
                  <a:pt x="9779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25500" y="762000"/>
                </a:lnTo>
                <a:lnTo>
                  <a:pt x="825500" y="774700"/>
                </a:lnTo>
                <a:lnTo>
                  <a:pt x="812800" y="787400"/>
                </a:lnTo>
                <a:lnTo>
                  <a:pt x="800100" y="8001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36600" y="787400"/>
                </a:lnTo>
                <a:lnTo>
                  <a:pt x="7239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509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50900" y="152400"/>
                </a:lnTo>
                <a:lnTo>
                  <a:pt x="838200" y="139700"/>
                </a:lnTo>
                <a:lnTo>
                  <a:pt x="825500" y="127000"/>
                </a:lnTo>
                <a:lnTo>
                  <a:pt x="812800" y="127000"/>
                </a:lnTo>
                <a:lnTo>
                  <a:pt x="787400" y="114300"/>
                </a:lnTo>
                <a:lnTo>
                  <a:pt x="774700" y="114300"/>
                </a:lnTo>
                <a:lnTo>
                  <a:pt x="762000" y="114300"/>
                </a:lnTo>
                <a:lnTo>
                  <a:pt x="647700" y="114300"/>
                </a:lnTo>
                <a:lnTo>
                  <a:pt x="469900" y="762000"/>
                </a:lnTo>
                <a:lnTo>
                  <a:pt x="469900" y="774700"/>
                </a:lnTo>
                <a:lnTo>
                  <a:pt x="457200" y="787400"/>
                </a:lnTo>
                <a:lnTo>
                  <a:pt x="444500" y="8001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81000" y="787400"/>
                </a:lnTo>
                <a:lnTo>
                  <a:pt x="368300" y="774700"/>
                </a:lnTo>
                <a:lnTo>
                  <a:pt x="355600" y="749300"/>
                </a:lnTo>
                <a:lnTo>
                  <a:pt x="368300" y="723900"/>
                </a:lnTo>
                <a:lnTo>
                  <a:pt x="533400" y="114300"/>
                </a:lnTo>
                <a:lnTo>
                  <a:pt x="292100" y="1143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50800"/>
                </a:lnTo>
                <a:close/>
                <a:moveTo>
                  <a:pt x="1905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096" name="Freeform 34096"/>
          <p:cNvSpPr/>
          <p:nvPr/>
        </p:nvSpPr>
        <p:spPr>
          <a:xfrm rot="0" flipH="0" flipV="0">
            <a:off x="17576291" y="20146265"/>
            <a:ext cx="92963" cy="96011"/>
          </a:xfrm>
          <a:custGeom>
            <a:pathLst>
              <a:path w="774700" h="800100">
                <a:moveTo>
                  <a:pt x="3302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381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15900" y="3683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38100"/>
                </a:lnTo>
                <a:lnTo>
                  <a:pt x="774700" y="508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19100" y="355600"/>
                </a:lnTo>
                <a:lnTo>
                  <a:pt x="584200" y="723900"/>
                </a:lnTo>
                <a:lnTo>
                  <a:pt x="596900" y="7366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74700"/>
                </a:lnTo>
                <a:lnTo>
                  <a:pt x="482600" y="762000"/>
                </a:lnTo>
                <a:lnTo>
                  <a:pt x="330200" y="431800"/>
                </a:lnTo>
                <a:close/>
                <a:moveTo>
                  <a:pt x="3302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97" name="Picture 34097"/>
          <p:cNvPicPr>
            <a:picLocks noChangeAspect="0" noChangeArrowheads="1"/>
          </p:cNvPicPr>
          <p:nvPr/>
        </p:nvPicPr>
        <p:blipFill>
          <a:blip r:embed="rId340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661128" y="20133564"/>
            <a:ext cx="104647" cy="121411"/>
          </a:xfrm>
          <a:prstGeom prst="rect">
            <a:avLst/>
          </a:prstGeom>
          <a:noFill/>
          <a:extLst/>
        </p:spPr>
      </p:pic>
      <p:sp>
        <p:nvSpPr>
          <p:cNvPr id="34098" name="Freeform 34098"/>
          <p:cNvSpPr/>
          <p:nvPr/>
        </p:nvSpPr>
        <p:spPr>
          <a:xfrm rot="0" flipH="0" flipV="0">
            <a:off x="17757647" y="20146265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19100" y="457200"/>
                </a:lnTo>
                <a:lnTo>
                  <a:pt x="406400" y="444500"/>
                </a:lnTo>
                <a:lnTo>
                  <a:pt x="393700" y="431800"/>
                </a:lnTo>
                <a:lnTo>
                  <a:pt x="2540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787400" y="12700"/>
                </a:lnTo>
                <a:lnTo>
                  <a:pt x="800100" y="1270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84200" y="749300"/>
                </a:lnTo>
                <a:lnTo>
                  <a:pt x="5842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099" name="Picture 34099"/>
          <p:cNvPicPr>
            <a:picLocks noChangeAspect="0" noChangeArrowheads="1"/>
          </p:cNvPicPr>
          <p:nvPr/>
        </p:nvPicPr>
        <p:blipFill>
          <a:blip r:embed="rId3409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7914111" y="20133564"/>
            <a:ext cx="208788" cy="162560"/>
          </a:xfrm>
          <a:prstGeom prst="rect">
            <a:avLst/>
          </a:prstGeom>
          <a:noFill/>
          <a:extLst/>
        </p:spPr>
      </p:pic>
      <p:pic>
        <p:nvPicPr>
          <p:cNvPr id="34100" name="Picture 34100"/>
          <p:cNvPicPr>
            <a:picLocks noChangeAspect="0" noChangeArrowheads="1"/>
          </p:cNvPicPr>
          <p:nvPr/>
        </p:nvPicPr>
        <p:blipFill>
          <a:blip r:embed="rId341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112232" y="20092417"/>
            <a:ext cx="188467" cy="164083"/>
          </a:xfrm>
          <a:prstGeom prst="rect">
            <a:avLst/>
          </a:prstGeom>
          <a:noFill/>
          <a:extLst/>
        </p:spPr>
      </p:pic>
      <p:sp>
        <p:nvSpPr>
          <p:cNvPr id="34101" name="Freeform 34101"/>
          <p:cNvSpPr/>
          <p:nvPr/>
        </p:nvSpPr>
        <p:spPr>
          <a:xfrm rot="0" flipH="0" flipV="0">
            <a:off x="18313907" y="20146264"/>
            <a:ext cx="77723" cy="96011"/>
          </a:xfrm>
          <a:custGeom>
            <a:pathLst>
              <a:path w="647700" h="800100">
                <a:moveTo>
                  <a:pt x="457200" y="7620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49300"/>
                </a:lnTo>
                <a:lnTo>
                  <a:pt x="355600" y="723900"/>
                </a:lnTo>
                <a:lnTo>
                  <a:pt x="419100" y="457200"/>
                </a:lnTo>
                <a:lnTo>
                  <a:pt x="1905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397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393700"/>
                </a:lnTo>
                <a:lnTo>
                  <a:pt x="38100" y="381000"/>
                </a:lnTo>
                <a:lnTo>
                  <a:pt x="25400" y="3683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79400"/>
                </a:lnTo>
                <a:lnTo>
                  <a:pt x="0" y="254000"/>
                </a:lnTo>
                <a:lnTo>
                  <a:pt x="12700" y="241300"/>
                </a:lnTo>
                <a:lnTo>
                  <a:pt x="12700" y="228600"/>
                </a:lnTo>
                <a:lnTo>
                  <a:pt x="635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14300" y="0"/>
                </a:lnTo>
                <a:lnTo>
                  <a:pt x="139700" y="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65100" y="25400"/>
                </a:lnTo>
                <a:lnTo>
                  <a:pt x="177800" y="38100"/>
                </a:lnTo>
                <a:lnTo>
                  <a:pt x="177800" y="63500"/>
                </a:lnTo>
                <a:lnTo>
                  <a:pt x="165100" y="76200"/>
                </a:lnTo>
                <a:lnTo>
                  <a:pt x="127000" y="2286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270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02" name="Freeform 34102"/>
          <p:cNvSpPr/>
          <p:nvPr/>
        </p:nvSpPr>
        <p:spPr>
          <a:xfrm rot="0" flipH="0" flipV="0">
            <a:off x="18394680" y="20146265"/>
            <a:ext cx="86867" cy="96011"/>
          </a:xfrm>
          <a:custGeom>
            <a:pathLst>
              <a:path w="723900" h="800100">
                <a:moveTo>
                  <a:pt x="6096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905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38100"/>
                </a:lnTo>
                <a:close/>
                <a:moveTo>
                  <a:pt x="6096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03" name="Freeform 34103"/>
          <p:cNvSpPr/>
          <p:nvPr/>
        </p:nvSpPr>
        <p:spPr>
          <a:xfrm rot="0" flipH="0" flipV="0">
            <a:off x="18480023" y="20146264"/>
            <a:ext cx="91439" cy="96011"/>
          </a:xfrm>
          <a:custGeom>
            <a:pathLst>
              <a:path w="762000" h="800100">
                <a:moveTo>
                  <a:pt x="4445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44500" y="419100"/>
                </a:lnTo>
                <a:close/>
                <a:moveTo>
                  <a:pt x="4445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04" name="Freeform 34104"/>
          <p:cNvSpPr/>
          <p:nvPr/>
        </p:nvSpPr>
        <p:spPr>
          <a:xfrm rot="0" flipH="0" flipV="0">
            <a:off x="18562320" y="20228561"/>
            <a:ext cx="28955" cy="41147"/>
          </a:xfrm>
          <a:custGeom>
            <a:pathLst>
              <a:path w="241300" h="342900">
                <a:moveTo>
                  <a:pt x="127000" y="38100"/>
                </a:moveTo>
                <a:lnTo>
                  <a:pt x="139700" y="12700"/>
                </a:lnTo>
                <a:lnTo>
                  <a:pt x="152400" y="12700"/>
                </a:lnTo>
                <a:lnTo>
                  <a:pt x="165100" y="0"/>
                </a:lnTo>
                <a:lnTo>
                  <a:pt x="177800" y="0"/>
                </a:lnTo>
                <a:lnTo>
                  <a:pt x="190500" y="0"/>
                </a:lnTo>
                <a:lnTo>
                  <a:pt x="215900" y="12700"/>
                </a:lnTo>
                <a:lnTo>
                  <a:pt x="228600" y="25400"/>
                </a:lnTo>
                <a:lnTo>
                  <a:pt x="241300" y="50800"/>
                </a:lnTo>
                <a:lnTo>
                  <a:pt x="241300" y="63500"/>
                </a:lnTo>
                <a:lnTo>
                  <a:pt x="228600" y="76200"/>
                </a:lnTo>
                <a:lnTo>
                  <a:pt x="228600" y="88900"/>
                </a:lnTo>
                <a:lnTo>
                  <a:pt x="114300" y="317500"/>
                </a:lnTo>
                <a:lnTo>
                  <a:pt x="101600" y="330200"/>
                </a:lnTo>
                <a:lnTo>
                  <a:pt x="88900" y="342900"/>
                </a:lnTo>
                <a:lnTo>
                  <a:pt x="76200" y="342900"/>
                </a:lnTo>
                <a:lnTo>
                  <a:pt x="63500" y="342900"/>
                </a:lnTo>
                <a:lnTo>
                  <a:pt x="38100" y="3429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0" y="304800"/>
                </a:lnTo>
                <a:lnTo>
                  <a:pt x="0" y="292100"/>
                </a:lnTo>
                <a:lnTo>
                  <a:pt x="0" y="266700"/>
                </a:lnTo>
                <a:lnTo>
                  <a:pt x="12700" y="266700"/>
                </a:lnTo>
                <a:lnTo>
                  <a:pt x="127000" y="38100"/>
                </a:lnTo>
                <a:close/>
                <a:moveTo>
                  <a:pt x="1270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105" name="Picture 34105"/>
          <p:cNvPicPr>
            <a:picLocks noChangeAspect="0" noChangeArrowheads="1"/>
          </p:cNvPicPr>
          <p:nvPr/>
        </p:nvPicPr>
        <p:blipFill>
          <a:blip r:embed="rId341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674588" y="20133564"/>
            <a:ext cx="116839" cy="121411"/>
          </a:xfrm>
          <a:prstGeom prst="rect">
            <a:avLst/>
          </a:prstGeom>
          <a:noFill/>
          <a:extLst/>
        </p:spPr>
      </p:pic>
      <p:sp>
        <p:nvSpPr>
          <p:cNvPr id="34106" name="Freeform 34106"/>
          <p:cNvSpPr/>
          <p:nvPr/>
        </p:nvSpPr>
        <p:spPr>
          <a:xfrm rot="0" flipH="0" flipV="0">
            <a:off x="18777204" y="20146265"/>
            <a:ext cx="92963" cy="96011"/>
          </a:xfrm>
          <a:custGeom>
            <a:pathLst>
              <a:path w="774700" h="800100">
                <a:moveTo>
                  <a:pt x="317500" y="431800"/>
                </a:moveTo>
                <a:lnTo>
                  <a:pt x="165100" y="5461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12700"/>
                </a:lnTo>
                <a:lnTo>
                  <a:pt x="292100" y="25400"/>
                </a:lnTo>
                <a:lnTo>
                  <a:pt x="292100" y="38100"/>
                </a:lnTo>
                <a:lnTo>
                  <a:pt x="292100" y="63500"/>
                </a:lnTo>
                <a:lnTo>
                  <a:pt x="292100" y="76200"/>
                </a:lnTo>
                <a:lnTo>
                  <a:pt x="215900" y="368300"/>
                </a:lnTo>
                <a:lnTo>
                  <a:pt x="673100" y="12700"/>
                </a:lnTo>
                <a:lnTo>
                  <a:pt x="685800" y="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12700"/>
                </a:lnTo>
                <a:lnTo>
                  <a:pt x="749300" y="127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74700" y="635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06400" y="355600"/>
                </a:lnTo>
                <a:lnTo>
                  <a:pt x="584200" y="723900"/>
                </a:lnTo>
                <a:lnTo>
                  <a:pt x="584200" y="7366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69900" y="762000"/>
                </a:lnTo>
                <a:lnTo>
                  <a:pt x="317500" y="431800"/>
                </a:lnTo>
                <a:close/>
                <a:moveTo>
                  <a:pt x="317500" y="431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107" name="Picture 34107"/>
          <p:cNvPicPr>
            <a:picLocks noChangeAspect="0" noChangeArrowheads="1"/>
          </p:cNvPicPr>
          <p:nvPr/>
        </p:nvPicPr>
        <p:blipFill>
          <a:blip r:embed="rId3410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8854419" y="20092417"/>
            <a:ext cx="72645" cy="162559"/>
          </a:xfrm>
          <a:prstGeom prst="rect">
            <a:avLst/>
          </a:prstGeom>
          <a:noFill/>
          <a:extLst/>
        </p:spPr>
      </p:pic>
      <p:sp>
        <p:nvSpPr>
          <p:cNvPr id="34108" name="Freeform 34108"/>
          <p:cNvSpPr/>
          <p:nvPr/>
        </p:nvSpPr>
        <p:spPr>
          <a:xfrm rot="0" flipH="0" flipV="0">
            <a:off x="18978371" y="20146264"/>
            <a:ext cx="79247" cy="96011"/>
          </a:xfrm>
          <a:custGeom>
            <a:pathLst>
              <a:path w="660400" h="800100">
                <a:moveTo>
                  <a:pt x="25400" y="736600"/>
                </a:moveTo>
                <a:lnTo>
                  <a:pt x="12700" y="723900"/>
                </a:lnTo>
                <a:lnTo>
                  <a:pt x="12700" y="711200"/>
                </a:lnTo>
                <a:lnTo>
                  <a:pt x="0" y="698500"/>
                </a:lnTo>
                <a:lnTo>
                  <a:pt x="0" y="685800"/>
                </a:lnTo>
                <a:lnTo>
                  <a:pt x="0" y="673100"/>
                </a:lnTo>
                <a:lnTo>
                  <a:pt x="12700" y="660400"/>
                </a:lnTo>
                <a:lnTo>
                  <a:pt x="25400" y="647700"/>
                </a:lnTo>
                <a:lnTo>
                  <a:pt x="38100" y="635000"/>
                </a:lnTo>
                <a:lnTo>
                  <a:pt x="50800" y="635000"/>
                </a:lnTo>
                <a:lnTo>
                  <a:pt x="63500" y="635000"/>
                </a:lnTo>
                <a:lnTo>
                  <a:pt x="76200" y="635000"/>
                </a:lnTo>
                <a:lnTo>
                  <a:pt x="88900" y="635000"/>
                </a:lnTo>
                <a:lnTo>
                  <a:pt x="101600" y="647700"/>
                </a:lnTo>
                <a:lnTo>
                  <a:pt x="127000" y="660400"/>
                </a:lnTo>
                <a:lnTo>
                  <a:pt x="139700" y="660400"/>
                </a:lnTo>
                <a:lnTo>
                  <a:pt x="165100" y="673100"/>
                </a:lnTo>
                <a:lnTo>
                  <a:pt x="177800" y="6731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241300" y="685800"/>
                </a:lnTo>
                <a:lnTo>
                  <a:pt x="292100" y="685800"/>
                </a:lnTo>
                <a:lnTo>
                  <a:pt x="317500" y="685800"/>
                </a:lnTo>
                <a:lnTo>
                  <a:pt x="330200" y="685800"/>
                </a:lnTo>
                <a:lnTo>
                  <a:pt x="342900" y="685800"/>
                </a:lnTo>
                <a:lnTo>
                  <a:pt x="355600" y="673100"/>
                </a:lnTo>
                <a:lnTo>
                  <a:pt x="381000" y="673100"/>
                </a:lnTo>
                <a:lnTo>
                  <a:pt x="393700" y="660400"/>
                </a:lnTo>
                <a:lnTo>
                  <a:pt x="406400" y="647700"/>
                </a:lnTo>
                <a:lnTo>
                  <a:pt x="406400" y="635000"/>
                </a:lnTo>
                <a:lnTo>
                  <a:pt x="419100" y="622300"/>
                </a:lnTo>
                <a:lnTo>
                  <a:pt x="431800" y="609600"/>
                </a:lnTo>
                <a:lnTo>
                  <a:pt x="431800" y="596900"/>
                </a:lnTo>
                <a:lnTo>
                  <a:pt x="444500" y="584200"/>
                </a:lnTo>
                <a:lnTo>
                  <a:pt x="444500" y="571500"/>
                </a:lnTo>
                <a:lnTo>
                  <a:pt x="444500" y="558800"/>
                </a:lnTo>
                <a:lnTo>
                  <a:pt x="444500" y="533400"/>
                </a:lnTo>
                <a:lnTo>
                  <a:pt x="457200" y="533400"/>
                </a:lnTo>
                <a:lnTo>
                  <a:pt x="444500" y="520700"/>
                </a:lnTo>
                <a:lnTo>
                  <a:pt x="444500" y="495300"/>
                </a:lnTo>
                <a:lnTo>
                  <a:pt x="444500" y="482600"/>
                </a:lnTo>
                <a:lnTo>
                  <a:pt x="431800" y="482600"/>
                </a:lnTo>
                <a:lnTo>
                  <a:pt x="419100" y="469900"/>
                </a:lnTo>
                <a:lnTo>
                  <a:pt x="406400" y="469900"/>
                </a:lnTo>
                <a:lnTo>
                  <a:pt x="393700" y="457200"/>
                </a:lnTo>
                <a:lnTo>
                  <a:pt x="368300" y="457200"/>
                </a:lnTo>
                <a:lnTo>
                  <a:pt x="355600" y="457200"/>
                </a:lnTo>
                <a:lnTo>
                  <a:pt x="317500" y="457200"/>
                </a:lnTo>
                <a:lnTo>
                  <a:pt x="292100" y="457200"/>
                </a:lnTo>
                <a:lnTo>
                  <a:pt x="279400" y="444500"/>
                </a:lnTo>
                <a:lnTo>
                  <a:pt x="266700" y="444500"/>
                </a:lnTo>
                <a:lnTo>
                  <a:pt x="266700" y="431800"/>
                </a:lnTo>
                <a:lnTo>
                  <a:pt x="254000" y="406400"/>
                </a:lnTo>
                <a:lnTo>
                  <a:pt x="254000" y="381000"/>
                </a:lnTo>
                <a:lnTo>
                  <a:pt x="266700" y="368300"/>
                </a:lnTo>
                <a:lnTo>
                  <a:pt x="266700" y="355600"/>
                </a:lnTo>
                <a:lnTo>
                  <a:pt x="279400" y="355600"/>
                </a:lnTo>
                <a:lnTo>
                  <a:pt x="304800" y="342900"/>
                </a:lnTo>
                <a:lnTo>
                  <a:pt x="317500" y="342900"/>
                </a:lnTo>
                <a:lnTo>
                  <a:pt x="393700" y="342900"/>
                </a:lnTo>
                <a:lnTo>
                  <a:pt x="406400" y="342900"/>
                </a:lnTo>
                <a:lnTo>
                  <a:pt x="419100" y="342900"/>
                </a:lnTo>
                <a:lnTo>
                  <a:pt x="444500" y="342900"/>
                </a:lnTo>
                <a:lnTo>
                  <a:pt x="457200" y="330200"/>
                </a:lnTo>
                <a:lnTo>
                  <a:pt x="469900" y="330200"/>
                </a:lnTo>
                <a:lnTo>
                  <a:pt x="482600" y="317500"/>
                </a:lnTo>
                <a:lnTo>
                  <a:pt x="495300" y="304800"/>
                </a:lnTo>
                <a:lnTo>
                  <a:pt x="508000" y="292100"/>
                </a:lnTo>
                <a:lnTo>
                  <a:pt x="508000" y="279400"/>
                </a:lnTo>
                <a:lnTo>
                  <a:pt x="520700" y="266700"/>
                </a:lnTo>
                <a:lnTo>
                  <a:pt x="533400" y="254000"/>
                </a:lnTo>
                <a:lnTo>
                  <a:pt x="533400" y="241300"/>
                </a:lnTo>
                <a:lnTo>
                  <a:pt x="533400" y="228600"/>
                </a:lnTo>
                <a:lnTo>
                  <a:pt x="546100" y="215900"/>
                </a:lnTo>
                <a:lnTo>
                  <a:pt x="546100" y="190500"/>
                </a:lnTo>
                <a:lnTo>
                  <a:pt x="546100" y="177800"/>
                </a:lnTo>
                <a:lnTo>
                  <a:pt x="533400" y="165100"/>
                </a:lnTo>
                <a:lnTo>
                  <a:pt x="533400" y="152400"/>
                </a:lnTo>
                <a:lnTo>
                  <a:pt x="520700" y="139700"/>
                </a:lnTo>
                <a:lnTo>
                  <a:pt x="508000" y="127000"/>
                </a:lnTo>
                <a:lnTo>
                  <a:pt x="495300" y="127000"/>
                </a:lnTo>
                <a:lnTo>
                  <a:pt x="482600" y="114300"/>
                </a:lnTo>
                <a:lnTo>
                  <a:pt x="457200" y="114300"/>
                </a:lnTo>
                <a:lnTo>
                  <a:pt x="444500" y="114300"/>
                </a:lnTo>
                <a:lnTo>
                  <a:pt x="393700" y="114300"/>
                </a:lnTo>
                <a:lnTo>
                  <a:pt x="381000" y="114300"/>
                </a:lnTo>
                <a:lnTo>
                  <a:pt x="355600" y="114300"/>
                </a:lnTo>
                <a:lnTo>
                  <a:pt x="342900" y="127000"/>
                </a:lnTo>
                <a:lnTo>
                  <a:pt x="3302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54000" y="152400"/>
                </a:lnTo>
                <a:lnTo>
                  <a:pt x="241300" y="165100"/>
                </a:lnTo>
                <a:lnTo>
                  <a:pt x="228600" y="165100"/>
                </a:lnTo>
                <a:lnTo>
                  <a:pt x="215900" y="165100"/>
                </a:lnTo>
                <a:lnTo>
                  <a:pt x="203200" y="165100"/>
                </a:lnTo>
                <a:lnTo>
                  <a:pt x="177800" y="165100"/>
                </a:lnTo>
                <a:lnTo>
                  <a:pt x="177800" y="152400"/>
                </a:lnTo>
                <a:lnTo>
                  <a:pt x="165100" y="139700"/>
                </a:lnTo>
                <a:lnTo>
                  <a:pt x="1524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65100" y="88900"/>
                </a:lnTo>
                <a:lnTo>
                  <a:pt x="1778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54000" y="38100"/>
                </a:lnTo>
                <a:lnTo>
                  <a:pt x="266700" y="25400"/>
                </a:lnTo>
                <a:lnTo>
                  <a:pt x="279400" y="25400"/>
                </a:lnTo>
                <a:lnTo>
                  <a:pt x="304800" y="12700"/>
                </a:lnTo>
                <a:lnTo>
                  <a:pt x="317500" y="12700"/>
                </a:lnTo>
                <a:lnTo>
                  <a:pt x="330200" y="12700"/>
                </a:lnTo>
                <a:lnTo>
                  <a:pt x="355600" y="1270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419100" y="0"/>
                </a:lnTo>
                <a:lnTo>
                  <a:pt x="482600" y="0"/>
                </a:lnTo>
                <a:lnTo>
                  <a:pt x="495300" y="0"/>
                </a:lnTo>
                <a:lnTo>
                  <a:pt x="520700" y="0"/>
                </a:lnTo>
                <a:lnTo>
                  <a:pt x="533400" y="12700"/>
                </a:lnTo>
                <a:lnTo>
                  <a:pt x="546100" y="12700"/>
                </a:lnTo>
                <a:lnTo>
                  <a:pt x="558800" y="25400"/>
                </a:lnTo>
                <a:lnTo>
                  <a:pt x="571500" y="25400"/>
                </a:lnTo>
                <a:lnTo>
                  <a:pt x="596900" y="38100"/>
                </a:lnTo>
                <a:lnTo>
                  <a:pt x="609600" y="50800"/>
                </a:lnTo>
                <a:lnTo>
                  <a:pt x="622300" y="63500"/>
                </a:lnTo>
                <a:lnTo>
                  <a:pt x="635000" y="76200"/>
                </a:lnTo>
                <a:lnTo>
                  <a:pt x="635000" y="101600"/>
                </a:lnTo>
                <a:lnTo>
                  <a:pt x="647700" y="114300"/>
                </a:lnTo>
                <a:lnTo>
                  <a:pt x="647700" y="127000"/>
                </a:lnTo>
                <a:lnTo>
                  <a:pt x="660400" y="139700"/>
                </a:lnTo>
                <a:lnTo>
                  <a:pt x="660400" y="165100"/>
                </a:lnTo>
                <a:lnTo>
                  <a:pt x="660400" y="177800"/>
                </a:lnTo>
                <a:lnTo>
                  <a:pt x="660400" y="203200"/>
                </a:lnTo>
                <a:lnTo>
                  <a:pt x="660400" y="215900"/>
                </a:lnTo>
                <a:lnTo>
                  <a:pt x="660400" y="228600"/>
                </a:lnTo>
                <a:lnTo>
                  <a:pt x="647700" y="254000"/>
                </a:lnTo>
                <a:lnTo>
                  <a:pt x="647700" y="266700"/>
                </a:lnTo>
                <a:lnTo>
                  <a:pt x="635000" y="292100"/>
                </a:lnTo>
                <a:lnTo>
                  <a:pt x="622300" y="304800"/>
                </a:lnTo>
                <a:lnTo>
                  <a:pt x="622300" y="317500"/>
                </a:lnTo>
                <a:lnTo>
                  <a:pt x="609600" y="330200"/>
                </a:lnTo>
                <a:lnTo>
                  <a:pt x="596900" y="342900"/>
                </a:lnTo>
                <a:lnTo>
                  <a:pt x="584200" y="355600"/>
                </a:lnTo>
                <a:lnTo>
                  <a:pt x="571500" y="368300"/>
                </a:lnTo>
                <a:lnTo>
                  <a:pt x="558800" y="381000"/>
                </a:lnTo>
                <a:lnTo>
                  <a:pt x="558800" y="393700"/>
                </a:lnTo>
                <a:lnTo>
                  <a:pt x="533400" y="393700"/>
                </a:lnTo>
                <a:lnTo>
                  <a:pt x="520700" y="406400"/>
                </a:lnTo>
                <a:lnTo>
                  <a:pt x="508000" y="406400"/>
                </a:lnTo>
                <a:lnTo>
                  <a:pt x="520700" y="419100"/>
                </a:lnTo>
                <a:lnTo>
                  <a:pt x="533400" y="431800"/>
                </a:lnTo>
                <a:lnTo>
                  <a:pt x="546100" y="444500"/>
                </a:lnTo>
                <a:lnTo>
                  <a:pt x="558800" y="457200"/>
                </a:lnTo>
                <a:lnTo>
                  <a:pt x="558800" y="469900"/>
                </a:lnTo>
                <a:lnTo>
                  <a:pt x="558800" y="495300"/>
                </a:lnTo>
                <a:lnTo>
                  <a:pt x="571500" y="508000"/>
                </a:lnTo>
                <a:lnTo>
                  <a:pt x="571500" y="520700"/>
                </a:lnTo>
                <a:lnTo>
                  <a:pt x="571500" y="546100"/>
                </a:lnTo>
                <a:lnTo>
                  <a:pt x="571500" y="558800"/>
                </a:lnTo>
                <a:lnTo>
                  <a:pt x="558800" y="571500"/>
                </a:lnTo>
                <a:lnTo>
                  <a:pt x="558800" y="596900"/>
                </a:lnTo>
                <a:lnTo>
                  <a:pt x="546100" y="609600"/>
                </a:lnTo>
                <a:lnTo>
                  <a:pt x="546100" y="635000"/>
                </a:lnTo>
                <a:lnTo>
                  <a:pt x="533400" y="647700"/>
                </a:lnTo>
                <a:lnTo>
                  <a:pt x="533400" y="660400"/>
                </a:lnTo>
                <a:lnTo>
                  <a:pt x="520700" y="673100"/>
                </a:lnTo>
                <a:lnTo>
                  <a:pt x="508000" y="685800"/>
                </a:lnTo>
                <a:lnTo>
                  <a:pt x="508000" y="698500"/>
                </a:lnTo>
                <a:lnTo>
                  <a:pt x="495300" y="711200"/>
                </a:lnTo>
                <a:lnTo>
                  <a:pt x="482600" y="723900"/>
                </a:lnTo>
                <a:lnTo>
                  <a:pt x="469900" y="736600"/>
                </a:lnTo>
                <a:lnTo>
                  <a:pt x="457200" y="749300"/>
                </a:lnTo>
                <a:lnTo>
                  <a:pt x="444500" y="762000"/>
                </a:lnTo>
                <a:lnTo>
                  <a:pt x="431800" y="762000"/>
                </a:lnTo>
                <a:lnTo>
                  <a:pt x="419100" y="774700"/>
                </a:lnTo>
                <a:lnTo>
                  <a:pt x="406400" y="774700"/>
                </a:lnTo>
                <a:lnTo>
                  <a:pt x="393700" y="787400"/>
                </a:lnTo>
                <a:lnTo>
                  <a:pt x="381000" y="787400"/>
                </a:lnTo>
                <a:lnTo>
                  <a:pt x="355600" y="787400"/>
                </a:lnTo>
                <a:lnTo>
                  <a:pt x="342900" y="800100"/>
                </a:lnTo>
                <a:lnTo>
                  <a:pt x="317500" y="800100"/>
                </a:lnTo>
                <a:lnTo>
                  <a:pt x="304800" y="800100"/>
                </a:lnTo>
                <a:lnTo>
                  <a:pt x="279400" y="800100"/>
                </a:lnTo>
                <a:lnTo>
                  <a:pt x="266700" y="800100"/>
                </a:lnTo>
                <a:lnTo>
                  <a:pt x="203200" y="800100"/>
                </a:lnTo>
                <a:lnTo>
                  <a:pt x="190500" y="800100"/>
                </a:lnTo>
                <a:lnTo>
                  <a:pt x="177800" y="800100"/>
                </a:lnTo>
                <a:lnTo>
                  <a:pt x="165100" y="800100"/>
                </a:lnTo>
                <a:lnTo>
                  <a:pt x="152400" y="787400"/>
                </a:lnTo>
                <a:lnTo>
                  <a:pt x="127000" y="787400"/>
                </a:lnTo>
                <a:lnTo>
                  <a:pt x="114300" y="787400"/>
                </a:lnTo>
                <a:lnTo>
                  <a:pt x="101600" y="774700"/>
                </a:lnTo>
                <a:lnTo>
                  <a:pt x="76200" y="7620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25400" y="736600"/>
                </a:lnTo>
                <a:close/>
                <a:moveTo>
                  <a:pt x="25400" y="736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109" name="Picture 34109"/>
          <p:cNvPicPr>
            <a:picLocks noChangeAspect="0" noChangeArrowheads="1"/>
          </p:cNvPicPr>
          <p:nvPr/>
        </p:nvPicPr>
        <p:blipFill>
          <a:blip r:embed="rId341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052539" y="20104100"/>
            <a:ext cx="213360" cy="152400"/>
          </a:xfrm>
          <a:prstGeom prst="rect">
            <a:avLst/>
          </a:prstGeom>
          <a:noFill/>
          <a:extLst/>
        </p:spPr>
      </p:pic>
      <p:sp>
        <p:nvSpPr>
          <p:cNvPr id="34110" name="Freeform 34110"/>
          <p:cNvSpPr/>
          <p:nvPr/>
        </p:nvSpPr>
        <p:spPr>
          <a:xfrm rot="0" flipH="0" flipV="0">
            <a:off x="19254215" y="20146264"/>
            <a:ext cx="92963" cy="96011"/>
          </a:xfrm>
          <a:custGeom>
            <a:pathLst>
              <a:path w="774700" h="800100">
                <a:moveTo>
                  <a:pt x="546100" y="457200"/>
                </a:moveTo>
                <a:lnTo>
                  <a:pt x="1905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73100" y="12700"/>
                </a:lnTo>
                <a:lnTo>
                  <a:pt x="685800" y="1270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46100" y="457200"/>
                </a:lnTo>
                <a:close/>
                <a:moveTo>
                  <a:pt x="5461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111" name="Picture 34111"/>
          <p:cNvPicPr>
            <a:picLocks noChangeAspect="0" noChangeArrowheads="1"/>
          </p:cNvPicPr>
          <p:nvPr/>
        </p:nvPicPr>
        <p:blipFill>
          <a:blip r:embed="rId341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332956" y="20133564"/>
            <a:ext cx="116839" cy="121411"/>
          </a:xfrm>
          <a:prstGeom prst="rect">
            <a:avLst/>
          </a:prstGeom>
          <a:noFill/>
          <a:extLst/>
        </p:spPr>
      </p:pic>
      <p:sp>
        <p:nvSpPr>
          <p:cNvPr id="34112" name="Freeform 34112"/>
          <p:cNvSpPr/>
          <p:nvPr/>
        </p:nvSpPr>
        <p:spPr>
          <a:xfrm rot="0" flipH="0" flipV="0">
            <a:off x="19435572" y="20146265"/>
            <a:ext cx="115823" cy="96011"/>
          </a:xfrm>
          <a:custGeom>
            <a:pathLst>
              <a:path w="965200" h="800100">
                <a:moveTo>
                  <a:pt x="177800" y="50800"/>
                </a:move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787400" y="0"/>
                </a:lnTo>
                <a:lnTo>
                  <a:pt x="800100" y="0"/>
                </a:lnTo>
                <a:lnTo>
                  <a:pt x="825500" y="0"/>
                </a:lnTo>
                <a:lnTo>
                  <a:pt x="838200" y="12700"/>
                </a:lnTo>
                <a:lnTo>
                  <a:pt x="850900" y="12700"/>
                </a:lnTo>
                <a:lnTo>
                  <a:pt x="863600" y="25400"/>
                </a:lnTo>
                <a:lnTo>
                  <a:pt x="876300" y="25400"/>
                </a:lnTo>
                <a:lnTo>
                  <a:pt x="901700" y="38100"/>
                </a:lnTo>
                <a:lnTo>
                  <a:pt x="901700" y="50800"/>
                </a:lnTo>
                <a:lnTo>
                  <a:pt x="914400" y="63500"/>
                </a:lnTo>
                <a:lnTo>
                  <a:pt x="927100" y="76200"/>
                </a:lnTo>
                <a:lnTo>
                  <a:pt x="939800" y="88900"/>
                </a:lnTo>
                <a:lnTo>
                  <a:pt x="952500" y="114300"/>
                </a:lnTo>
                <a:lnTo>
                  <a:pt x="952500" y="127000"/>
                </a:lnTo>
                <a:lnTo>
                  <a:pt x="965200" y="139700"/>
                </a:lnTo>
                <a:lnTo>
                  <a:pt x="965200" y="152400"/>
                </a:lnTo>
                <a:lnTo>
                  <a:pt x="965200" y="177800"/>
                </a:lnTo>
                <a:lnTo>
                  <a:pt x="965200" y="190500"/>
                </a:lnTo>
                <a:lnTo>
                  <a:pt x="965200" y="203200"/>
                </a:lnTo>
                <a:lnTo>
                  <a:pt x="965200" y="215900"/>
                </a:lnTo>
                <a:lnTo>
                  <a:pt x="965200" y="228600"/>
                </a:lnTo>
                <a:lnTo>
                  <a:pt x="812800" y="762000"/>
                </a:lnTo>
                <a:lnTo>
                  <a:pt x="812800" y="774700"/>
                </a:lnTo>
                <a:lnTo>
                  <a:pt x="800100" y="787400"/>
                </a:lnTo>
                <a:lnTo>
                  <a:pt x="787400" y="800100"/>
                </a:lnTo>
                <a:lnTo>
                  <a:pt x="774700" y="800100"/>
                </a:lnTo>
                <a:lnTo>
                  <a:pt x="762000" y="800100"/>
                </a:lnTo>
                <a:lnTo>
                  <a:pt x="749300" y="800100"/>
                </a:lnTo>
                <a:lnTo>
                  <a:pt x="736600" y="787400"/>
                </a:lnTo>
                <a:lnTo>
                  <a:pt x="723900" y="787400"/>
                </a:lnTo>
                <a:lnTo>
                  <a:pt x="711200" y="774700"/>
                </a:lnTo>
                <a:lnTo>
                  <a:pt x="711200" y="749300"/>
                </a:lnTo>
                <a:lnTo>
                  <a:pt x="711200" y="723900"/>
                </a:lnTo>
                <a:lnTo>
                  <a:pt x="838200" y="228600"/>
                </a:lnTo>
                <a:lnTo>
                  <a:pt x="850900" y="215900"/>
                </a:lnTo>
                <a:lnTo>
                  <a:pt x="850900" y="190500"/>
                </a:lnTo>
                <a:lnTo>
                  <a:pt x="850900" y="177800"/>
                </a:lnTo>
                <a:lnTo>
                  <a:pt x="838200" y="152400"/>
                </a:lnTo>
                <a:lnTo>
                  <a:pt x="838200" y="139700"/>
                </a:lnTo>
                <a:lnTo>
                  <a:pt x="825500" y="139700"/>
                </a:lnTo>
                <a:lnTo>
                  <a:pt x="812800" y="127000"/>
                </a:lnTo>
                <a:lnTo>
                  <a:pt x="800100" y="127000"/>
                </a:lnTo>
                <a:lnTo>
                  <a:pt x="787400" y="114300"/>
                </a:lnTo>
                <a:lnTo>
                  <a:pt x="762000" y="114300"/>
                </a:lnTo>
                <a:lnTo>
                  <a:pt x="749300" y="114300"/>
                </a:lnTo>
                <a:lnTo>
                  <a:pt x="635000" y="114300"/>
                </a:lnTo>
                <a:lnTo>
                  <a:pt x="469900" y="762000"/>
                </a:ln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7874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55600" y="749300"/>
                </a:lnTo>
                <a:lnTo>
                  <a:pt x="355600" y="723900"/>
                </a:lnTo>
                <a:lnTo>
                  <a:pt x="520700" y="114300"/>
                </a:lnTo>
                <a:lnTo>
                  <a:pt x="279400" y="1143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77800" y="50800"/>
                </a:lnTo>
                <a:close/>
                <a:moveTo>
                  <a:pt x="177800" y="508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113" name="Picture 34113"/>
          <p:cNvPicPr>
            <a:picLocks noChangeAspect="0" noChangeArrowheads="1"/>
          </p:cNvPicPr>
          <p:nvPr/>
        </p:nvPicPr>
        <p:blipFill>
          <a:blip r:embed="rId341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541743" y="20092417"/>
            <a:ext cx="71121" cy="162559"/>
          </a:xfrm>
          <a:prstGeom prst="rect">
            <a:avLst/>
          </a:prstGeom>
          <a:noFill/>
          <a:extLst/>
        </p:spPr>
      </p:pic>
      <p:sp>
        <p:nvSpPr>
          <p:cNvPr id="34114" name="Freeform 34114"/>
          <p:cNvSpPr/>
          <p:nvPr/>
        </p:nvSpPr>
        <p:spPr>
          <a:xfrm rot="0" flipH="0" flipV="0">
            <a:off x="19662648" y="20146264"/>
            <a:ext cx="92963" cy="96011"/>
          </a:xfrm>
          <a:custGeom>
            <a:pathLst>
              <a:path w="774700" h="800100">
                <a:moveTo>
                  <a:pt x="558800" y="457200"/>
                </a:moveTo>
                <a:lnTo>
                  <a:pt x="203200" y="457200"/>
                </a:lnTo>
                <a:lnTo>
                  <a:pt x="114300" y="762000"/>
                </a:lnTo>
                <a:lnTo>
                  <a:pt x="114300" y="7747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787400"/>
                </a:lnTo>
                <a:lnTo>
                  <a:pt x="25400" y="787400"/>
                </a:lnTo>
                <a:lnTo>
                  <a:pt x="12700" y="774700"/>
                </a:lnTo>
                <a:lnTo>
                  <a:pt x="12700" y="749300"/>
                </a:lnTo>
                <a:lnTo>
                  <a:pt x="0" y="749300"/>
                </a:lnTo>
                <a:lnTo>
                  <a:pt x="12700" y="723900"/>
                </a:lnTo>
                <a:lnTo>
                  <a:pt x="190500" y="38100"/>
                </a:lnTo>
                <a:lnTo>
                  <a:pt x="2032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41300" y="0"/>
                </a:lnTo>
                <a:lnTo>
                  <a:pt x="266700" y="0"/>
                </a:lnTo>
                <a:lnTo>
                  <a:pt x="279400" y="12700"/>
                </a:lnTo>
                <a:lnTo>
                  <a:pt x="292100" y="12700"/>
                </a:lnTo>
                <a:lnTo>
                  <a:pt x="292100" y="25400"/>
                </a:lnTo>
                <a:lnTo>
                  <a:pt x="304800" y="50800"/>
                </a:lnTo>
                <a:lnTo>
                  <a:pt x="304800" y="63500"/>
                </a:lnTo>
                <a:lnTo>
                  <a:pt x="304800" y="76200"/>
                </a:lnTo>
                <a:lnTo>
                  <a:pt x="228600" y="342900"/>
                </a:lnTo>
                <a:lnTo>
                  <a:pt x="584200" y="342900"/>
                </a:lnTo>
                <a:lnTo>
                  <a:pt x="660400" y="381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12700"/>
                </a:lnTo>
                <a:lnTo>
                  <a:pt x="711200" y="0"/>
                </a:lnTo>
                <a:lnTo>
                  <a:pt x="7239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74700" y="25400"/>
                </a:lnTo>
                <a:lnTo>
                  <a:pt x="774700" y="38100"/>
                </a:lnTo>
                <a:lnTo>
                  <a:pt x="774700" y="63500"/>
                </a:lnTo>
                <a:lnTo>
                  <a:pt x="774700" y="76200"/>
                </a:lnTo>
                <a:lnTo>
                  <a:pt x="5969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508000" y="787400"/>
                </a:lnTo>
                <a:lnTo>
                  <a:pt x="495300" y="787400"/>
                </a:lnTo>
                <a:lnTo>
                  <a:pt x="482600" y="774700"/>
                </a:lnTo>
                <a:lnTo>
                  <a:pt x="482600" y="749300"/>
                </a:lnTo>
                <a:lnTo>
                  <a:pt x="482600" y="723900"/>
                </a:lnTo>
                <a:lnTo>
                  <a:pt x="558800" y="457200"/>
                </a:lnTo>
                <a:close/>
                <a:moveTo>
                  <a:pt x="558800" y="4572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115" name="Picture 34115"/>
          <p:cNvPicPr>
            <a:picLocks noChangeAspect="0" noChangeArrowheads="1"/>
          </p:cNvPicPr>
          <p:nvPr/>
        </p:nvPicPr>
        <p:blipFill>
          <a:blip r:embed="rId341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745959" y="20133564"/>
            <a:ext cx="113793" cy="121412"/>
          </a:xfrm>
          <a:prstGeom prst="rect">
            <a:avLst/>
          </a:prstGeom>
          <a:noFill/>
          <a:extLst/>
        </p:spPr>
      </p:pic>
      <p:pic>
        <p:nvPicPr>
          <p:cNvPr id="34116" name="Picture 34116"/>
          <p:cNvPicPr>
            <a:picLocks noChangeAspect="0" noChangeArrowheads="1"/>
          </p:cNvPicPr>
          <p:nvPr/>
        </p:nvPicPr>
        <p:blipFill>
          <a:blip r:embed="rId341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910552" y="20133564"/>
            <a:ext cx="206247" cy="162560"/>
          </a:xfrm>
          <a:prstGeom prst="rect">
            <a:avLst/>
          </a:prstGeom>
          <a:noFill/>
          <a:extLst/>
        </p:spPr>
      </p:pic>
      <p:pic>
        <p:nvPicPr>
          <p:cNvPr id="34117" name="Picture 34117"/>
          <p:cNvPicPr>
            <a:picLocks noChangeAspect="0" noChangeArrowheads="1"/>
          </p:cNvPicPr>
          <p:nvPr/>
        </p:nvPicPr>
        <p:blipFill>
          <a:blip r:embed="rId341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108671" y="20092417"/>
            <a:ext cx="185928" cy="164083"/>
          </a:xfrm>
          <a:prstGeom prst="rect">
            <a:avLst/>
          </a:prstGeom>
          <a:noFill/>
          <a:extLst/>
        </p:spPr>
      </p:pic>
      <p:sp>
        <p:nvSpPr>
          <p:cNvPr id="34118" name="Freeform 34118"/>
          <p:cNvSpPr/>
          <p:nvPr/>
        </p:nvSpPr>
        <p:spPr>
          <a:xfrm rot="0" flipH="0" flipV="0">
            <a:off x="20310348" y="20146264"/>
            <a:ext cx="77723" cy="96011"/>
          </a:xfrm>
          <a:custGeom>
            <a:pathLst>
              <a:path w="647700" h="800100">
                <a:moveTo>
                  <a:pt x="457200" y="762000"/>
                </a:moveTo>
                <a:lnTo>
                  <a:pt x="457200" y="774700"/>
                </a:lnTo>
                <a:lnTo>
                  <a:pt x="444500" y="787400"/>
                </a:lnTo>
                <a:lnTo>
                  <a:pt x="431800" y="800100"/>
                </a:lnTo>
                <a:lnTo>
                  <a:pt x="419100" y="8001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68300" y="787400"/>
                </a:lnTo>
                <a:lnTo>
                  <a:pt x="355600" y="774700"/>
                </a:lnTo>
                <a:lnTo>
                  <a:pt x="342900" y="749300"/>
                </a:lnTo>
                <a:lnTo>
                  <a:pt x="355600" y="723900"/>
                </a:lnTo>
                <a:lnTo>
                  <a:pt x="419100" y="457200"/>
                </a:lnTo>
                <a:lnTo>
                  <a:pt x="190500" y="457200"/>
                </a:lnTo>
                <a:lnTo>
                  <a:pt x="165100" y="457200"/>
                </a:lnTo>
                <a:lnTo>
                  <a:pt x="152400" y="457200"/>
                </a:lnTo>
                <a:lnTo>
                  <a:pt x="139700" y="457200"/>
                </a:lnTo>
                <a:lnTo>
                  <a:pt x="114300" y="444500"/>
                </a:lnTo>
                <a:lnTo>
                  <a:pt x="101600" y="444500"/>
                </a:lnTo>
                <a:lnTo>
                  <a:pt x="88900" y="431800"/>
                </a:lnTo>
                <a:lnTo>
                  <a:pt x="76200" y="419100"/>
                </a:lnTo>
                <a:lnTo>
                  <a:pt x="63500" y="406400"/>
                </a:lnTo>
                <a:lnTo>
                  <a:pt x="50800" y="393700"/>
                </a:lnTo>
                <a:lnTo>
                  <a:pt x="38100" y="381000"/>
                </a:lnTo>
                <a:lnTo>
                  <a:pt x="25400" y="368300"/>
                </a:lnTo>
                <a:lnTo>
                  <a:pt x="25400" y="342900"/>
                </a:lnTo>
                <a:lnTo>
                  <a:pt x="12700" y="330200"/>
                </a:lnTo>
                <a:lnTo>
                  <a:pt x="12700" y="317500"/>
                </a:lnTo>
                <a:lnTo>
                  <a:pt x="12700" y="304800"/>
                </a:lnTo>
                <a:lnTo>
                  <a:pt x="0" y="279400"/>
                </a:lnTo>
                <a:lnTo>
                  <a:pt x="0" y="254000"/>
                </a:lnTo>
                <a:lnTo>
                  <a:pt x="12700" y="241300"/>
                </a:lnTo>
                <a:lnTo>
                  <a:pt x="12700" y="228600"/>
                </a:lnTo>
                <a:lnTo>
                  <a:pt x="63500" y="38100"/>
                </a:lnTo>
                <a:lnTo>
                  <a:pt x="63500" y="25400"/>
                </a:lnTo>
                <a:lnTo>
                  <a:pt x="76200" y="12700"/>
                </a:lnTo>
                <a:lnTo>
                  <a:pt x="88900" y="12700"/>
                </a:lnTo>
                <a:lnTo>
                  <a:pt x="101600" y="0"/>
                </a:lnTo>
                <a:lnTo>
                  <a:pt x="114300" y="0"/>
                </a:lnTo>
                <a:lnTo>
                  <a:pt x="139700" y="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65100" y="25400"/>
                </a:lnTo>
                <a:lnTo>
                  <a:pt x="177800" y="38100"/>
                </a:lnTo>
                <a:lnTo>
                  <a:pt x="177800" y="63500"/>
                </a:lnTo>
                <a:lnTo>
                  <a:pt x="177800" y="76200"/>
                </a:lnTo>
                <a:lnTo>
                  <a:pt x="127000" y="228600"/>
                </a:lnTo>
                <a:lnTo>
                  <a:pt x="127000" y="254000"/>
                </a:lnTo>
                <a:lnTo>
                  <a:pt x="127000" y="266700"/>
                </a:lnTo>
                <a:lnTo>
                  <a:pt x="127000" y="292100"/>
                </a:lnTo>
                <a:lnTo>
                  <a:pt x="127000" y="304800"/>
                </a:lnTo>
                <a:lnTo>
                  <a:pt x="139700" y="317500"/>
                </a:lnTo>
                <a:lnTo>
                  <a:pt x="152400" y="330200"/>
                </a:lnTo>
                <a:lnTo>
                  <a:pt x="165100" y="342900"/>
                </a:lnTo>
                <a:lnTo>
                  <a:pt x="190500" y="342900"/>
                </a:lnTo>
                <a:lnTo>
                  <a:pt x="203200" y="342900"/>
                </a:lnTo>
                <a:lnTo>
                  <a:pt x="215900" y="342900"/>
                </a:lnTo>
                <a:lnTo>
                  <a:pt x="457200" y="342900"/>
                </a:lnTo>
                <a:lnTo>
                  <a:pt x="533400" y="38100"/>
                </a:lnTo>
                <a:lnTo>
                  <a:pt x="546100" y="25400"/>
                </a:lnTo>
                <a:lnTo>
                  <a:pt x="546100" y="12700"/>
                </a:lnTo>
                <a:lnTo>
                  <a:pt x="558800" y="12700"/>
                </a:lnTo>
                <a:lnTo>
                  <a:pt x="584200" y="0"/>
                </a:lnTo>
                <a:lnTo>
                  <a:pt x="609600" y="0"/>
                </a:lnTo>
                <a:lnTo>
                  <a:pt x="622300" y="12700"/>
                </a:lnTo>
                <a:lnTo>
                  <a:pt x="635000" y="12700"/>
                </a:lnTo>
                <a:lnTo>
                  <a:pt x="635000" y="25400"/>
                </a:lnTo>
                <a:lnTo>
                  <a:pt x="647700" y="38100"/>
                </a:lnTo>
                <a:lnTo>
                  <a:pt x="647700" y="63500"/>
                </a:lnTo>
                <a:lnTo>
                  <a:pt x="647700" y="76200"/>
                </a:lnTo>
                <a:lnTo>
                  <a:pt x="457200" y="762000"/>
                </a:lnTo>
                <a:close/>
                <a:moveTo>
                  <a:pt x="457200" y="7620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19" name="Freeform 34119"/>
          <p:cNvSpPr/>
          <p:nvPr/>
        </p:nvSpPr>
        <p:spPr>
          <a:xfrm rot="0" flipH="0" flipV="0">
            <a:off x="20391119" y="20146265"/>
            <a:ext cx="86867" cy="96011"/>
          </a:xfrm>
          <a:custGeom>
            <a:pathLst>
              <a:path w="723900" h="800100">
                <a:moveTo>
                  <a:pt x="609600" y="38100"/>
                </a:moveTo>
                <a:lnTo>
                  <a:pt x="6223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60400" y="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12700"/>
                </a:lnTo>
                <a:lnTo>
                  <a:pt x="711200" y="12700"/>
                </a:lnTo>
                <a:lnTo>
                  <a:pt x="723900" y="25400"/>
                </a:lnTo>
                <a:lnTo>
                  <a:pt x="723900" y="38100"/>
                </a:lnTo>
                <a:lnTo>
                  <a:pt x="723900" y="63500"/>
                </a:lnTo>
                <a:lnTo>
                  <a:pt x="723900" y="76200"/>
                </a:lnTo>
                <a:lnTo>
                  <a:pt x="546100" y="749300"/>
                </a:lnTo>
                <a:lnTo>
                  <a:pt x="533400" y="762000"/>
                </a:lnTo>
                <a:lnTo>
                  <a:pt x="533400" y="774700"/>
                </a:lnTo>
                <a:lnTo>
                  <a:pt x="520700" y="787400"/>
                </a:lnTo>
                <a:lnTo>
                  <a:pt x="508000" y="787400"/>
                </a:lnTo>
                <a:lnTo>
                  <a:pt x="495300" y="800100"/>
                </a:lnTo>
                <a:lnTo>
                  <a:pt x="469900" y="800100"/>
                </a:lnTo>
                <a:lnTo>
                  <a:pt x="1778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27000" y="800100"/>
                </a:lnTo>
                <a:lnTo>
                  <a:pt x="101600" y="787400"/>
                </a:lnTo>
                <a:lnTo>
                  <a:pt x="88900" y="787400"/>
                </a:lnTo>
                <a:lnTo>
                  <a:pt x="76200" y="774700"/>
                </a:lnTo>
                <a:lnTo>
                  <a:pt x="63500" y="762000"/>
                </a:lnTo>
                <a:lnTo>
                  <a:pt x="50800" y="749300"/>
                </a:lnTo>
                <a:lnTo>
                  <a:pt x="38100" y="736600"/>
                </a:lnTo>
                <a:lnTo>
                  <a:pt x="25400" y="723900"/>
                </a:lnTo>
                <a:lnTo>
                  <a:pt x="12700" y="711200"/>
                </a:lnTo>
                <a:lnTo>
                  <a:pt x="12700" y="685800"/>
                </a:lnTo>
                <a:lnTo>
                  <a:pt x="0" y="673100"/>
                </a:lnTo>
                <a:lnTo>
                  <a:pt x="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0" y="584200"/>
                </a:lnTo>
                <a:lnTo>
                  <a:pt x="0" y="571500"/>
                </a:lnTo>
                <a:lnTo>
                  <a:pt x="139700" y="38100"/>
                </a:lnTo>
                <a:lnTo>
                  <a:pt x="152400" y="25400"/>
                </a:lnTo>
                <a:lnTo>
                  <a:pt x="152400" y="12700"/>
                </a:lnTo>
                <a:lnTo>
                  <a:pt x="165100" y="12700"/>
                </a:lnTo>
                <a:lnTo>
                  <a:pt x="190500" y="0"/>
                </a:lnTo>
                <a:lnTo>
                  <a:pt x="215900" y="0"/>
                </a:lnTo>
                <a:lnTo>
                  <a:pt x="228600" y="12700"/>
                </a:lnTo>
                <a:lnTo>
                  <a:pt x="241300" y="12700"/>
                </a:lnTo>
                <a:lnTo>
                  <a:pt x="254000" y="25400"/>
                </a:lnTo>
                <a:lnTo>
                  <a:pt x="254000" y="38100"/>
                </a:lnTo>
                <a:lnTo>
                  <a:pt x="254000" y="63500"/>
                </a:lnTo>
                <a:lnTo>
                  <a:pt x="254000" y="76200"/>
                </a:lnTo>
                <a:lnTo>
                  <a:pt x="114300" y="571500"/>
                </a:lnTo>
                <a:lnTo>
                  <a:pt x="114300" y="596900"/>
                </a:lnTo>
                <a:lnTo>
                  <a:pt x="114300" y="609600"/>
                </a:lnTo>
                <a:lnTo>
                  <a:pt x="114300" y="635000"/>
                </a:lnTo>
                <a:lnTo>
                  <a:pt x="114300" y="647700"/>
                </a:lnTo>
                <a:lnTo>
                  <a:pt x="127000" y="660400"/>
                </a:lnTo>
                <a:lnTo>
                  <a:pt x="139700" y="673100"/>
                </a:lnTo>
                <a:lnTo>
                  <a:pt x="165100" y="685800"/>
                </a:lnTo>
                <a:lnTo>
                  <a:pt x="1778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444500" y="685800"/>
                </a:lnTo>
                <a:lnTo>
                  <a:pt x="609600" y="38100"/>
                </a:lnTo>
                <a:close/>
                <a:moveTo>
                  <a:pt x="609600" y="38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20" name="Freeform 34120"/>
          <p:cNvSpPr/>
          <p:nvPr/>
        </p:nvSpPr>
        <p:spPr>
          <a:xfrm rot="0" flipH="0" flipV="0">
            <a:off x="20476464" y="20146264"/>
            <a:ext cx="91439" cy="96011"/>
          </a:xfrm>
          <a:custGeom>
            <a:pathLst>
              <a:path w="762000" h="800100">
                <a:moveTo>
                  <a:pt x="4445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715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080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69900" y="7620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77800" y="63500"/>
                </a:lnTo>
                <a:lnTo>
                  <a:pt x="1778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23900" y="0"/>
                </a:lnTo>
                <a:lnTo>
                  <a:pt x="749300" y="12700"/>
                </a:lnTo>
                <a:lnTo>
                  <a:pt x="762000" y="25400"/>
                </a:lnTo>
                <a:lnTo>
                  <a:pt x="762000" y="38100"/>
                </a:lnTo>
                <a:lnTo>
                  <a:pt x="762000" y="50800"/>
                </a:lnTo>
                <a:lnTo>
                  <a:pt x="762000" y="76200"/>
                </a:lnTo>
                <a:lnTo>
                  <a:pt x="762000" y="88900"/>
                </a:lnTo>
                <a:lnTo>
                  <a:pt x="749300" y="101600"/>
                </a:lnTo>
                <a:lnTo>
                  <a:pt x="444500" y="419100"/>
                </a:lnTo>
                <a:close/>
                <a:moveTo>
                  <a:pt x="4445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21" name="Freeform 34121"/>
          <p:cNvSpPr/>
          <p:nvPr/>
        </p:nvSpPr>
        <p:spPr>
          <a:xfrm rot="0" flipH="0" flipV="0">
            <a:off x="20642579" y="20146265"/>
            <a:ext cx="106679" cy="96011"/>
          </a:xfrm>
          <a:custGeom>
            <a:pathLst>
              <a:path w="889000" h="800100">
                <a:moveTo>
                  <a:pt x="723900" y="228600"/>
                </a:moveTo>
                <a:lnTo>
                  <a:pt x="482600" y="444500"/>
                </a:lnTo>
                <a:lnTo>
                  <a:pt x="469900" y="457200"/>
                </a:lnTo>
                <a:lnTo>
                  <a:pt x="457200" y="457200"/>
                </a:lnTo>
                <a:lnTo>
                  <a:pt x="444500" y="457200"/>
                </a:lnTo>
                <a:lnTo>
                  <a:pt x="431800" y="457200"/>
                </a:lnTo>
                <a:lnTo>
                  <a:pt x="406400" y="444500"/>
                </a:lnTo>
                <a:lnTo>
                  <a:pt x="406400" y="431800"/>
                </a:lnTo>
                <a:lnTo>
                  <a:pt x="393700" y="431800"/>
                </a:lnTo>
                <a:lnTo>
                  <a:pt x="266700" y="203200"/>
                </a:lnTo>
                <a:lnTo>
                  <a:pt x="114300" y="762000"/>
                </a:lnTo>
                <a:lnTo>
                  <a:pt x="101600" y="774700"/>
                </a:lnTo>
                <a:lnTo>
                  <a:pt x="88900" y="7874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50800" y="800100"/>
                </a:lnTo>
                <a:lnTo>
                  <a:pt x="38100" y="800100"/>
                </a:lnTo>
                <a:lnTo>
                  <a:pt x="25400" y="787400"/>
                </a:lnTo>
                <a:lnTo>
                  <a:pt x="12700" y="787400"/>
                </a:lnTo>
                <a:lnTo>
                  <a:pt x="0" y="774700"/>
                </a:lnTo>
                <a:lnTo>
                  <a:pt x="0" y="749300"/>
                </a:lnTo>
                <a:lnTo>
                  <a:pt x="0" y="7239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66700" y="12700"/>
                </a:lnTo>
                <a:lnTo>
                  <a:pt x="279400" y="25400"/>
                </a:lnTo>
                <a:lnTo>
                  <a:pt x="292100" y="25400"/>
                </a:lnTo>
                <a:lnTo>
                  <a:pt x="457200" y="317500"/>
                </a:lnTo>
                <a:lnTo>
                  <a:pt x="787400" y="12700"/>
                </a:lnTo>
                <a:lnTo>
                  <a:pt x="800100" y="12700"/>
                </a:lnTo>
                <a:lnTo>
                  <a:pt x="825500" y="0"/>
                </a:lnTo>
                <a:lnTo>
                  <a:pt x="850900" y="0"/>
                </a:lnTo>
                <a:lnTo>
                  <a:pt x="863600" y="12700"/>
                </a:lnTo>
                <a:lnTo>
                  <a:pt x="876300" y="12700"/>
                </a:lnTo>
                <a:lnTo>
                  <a:pt x="876300" y="25400"/>
                </a:lnTo>
                <a:lnTo>
                  <a:pt x="889000" y="38100"/>
                </a:lnTo>
                <a:lnTo>
                  <a:pt x="889000" y="63500"/>
                </a:lnTo>
                <a:lnTo>
                  <a:pt x="889000" y="76200"/>
                </a:lnTo>
                <a:lnTo>
                  <a:pt x="698500" y="762000"/>
                </a:lnTo>
                <a:lnTo>
                  <a:pt x="698500" y="774700"/>
                </a:lnTo>
                <a:lnTo>
                  <a:pt x="685800" y="787400"/>
                </a:lnTo>
                <a:lnTo>
                  <a:pt x="673100" y="800100"/>
                </a:lnTo>
                <a:lnTo>
                  <a:pt x="660400" y="800100"/>
                </a:lnTo>
                <a:lnTo>
                  <a:pt x="647700" y="800100"/>
                </a:lnTo>
                <a:lnTo>
                  <a:pt x="635000" y="800100"/>
                </a:lnTo>
                <a:lnTo>
                  <a:pt x="609600" y="787400"/>
                </a:lnTo>
                <a:lnTo>
                  <a:pt x="596900" y="774700"/>
                </a:lnTo>
                <a:lnTo>
                  <a:pt x="584200" y="749300"/>
                </a:lnTo>
                <a:lnTo>
                  <a:pt x="596900" y="723900"/>
                </a:lnTo>
                <a:lnTo>
                  <a:pt x="723900" y="228600"/>
                </a:lnTo>
                <a:close/>
                <a:moveTo>
                  <a:pt x="723900" y="2286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122" name="Picture 34122"/>
          <p:cNvPicPr>
            <a:picLocks noChangeAspect="0" noChangeArrowheads="1"/>
          </p:cNvPicPr>
          <p:nvPr/>
        </p:nvPicPr>
        <p:blipFill>
          <a:blip r:embed="rId341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733511" y="20092417"/>
            <a:ext cx="72645" cy="162559"/>
          </a:xfrm>
          <a:prstGeom prst="rect">
            <a:avLst/>
          </a:prstGeom>
          <a:noFill/>
          <a:extLst/>
        </p:spPr>
      </p:pic>
      <p:sp>
        <p:nvSpPr>
          <p:cNvPr id="34123" name="Freeform 34123"/>
          <p:cNvSpPr/>
          <p:nvPr/>
        </p:nvSpPr>
        <p:spPr>
          <a:xfrm rot="0" flipH="0" flipV="0">
            <a:off x="20784312" y="20146264"/>
            <a:ext cx="74675" cy="96011"/>
          </a:xfrm>
          <a:custGeom>
            <a:pathLst>
              <a:path w="622300" h="800100">
                <a:moveTo>
                  <a:pt x="3810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254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12700" y="647700"/>
                </a:lnTo>
                <a:lnTo>
                  <a:pt x="0" y="622300"/>
                </a:lnTo>
                <a:lnTo>
                  <a:pt x="1270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01600" y="228600"/>
                </a:lnTo>
                <a:lnTo>
                  <a:pt x="114300" y="215900"/>
                </a:lnTo>
                <a:lnTo>
                  <a:pt x="114300" y="190500"/>
                </a:lnTo>
                <a:lnTo>
                  <a:pt x="127000" y="177800"/>
                </a:lnTo>
                <a:lnTo>
                  <a:pt x="127000" y="152400"/>
                </a:lnTo>
                <a:lnTo>
                  <a:pt x="139700" y="139700"/>
                </a:lnTo>
                <a:lnTo>
                  <a:pt x="139700" y="127000"/>
                </a:lnTo>
                <a:lnTo>
                  <a:pt x="152400" y="114300"/>
                </a:lnTo>
                <a:lnTo>
                  <a:pt x="165100" y="101600"/>
                </a:lnTo>
                <a:lnTo>
                  <a:pt x="177800" y="889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203200" y="50800"/>
                </a:lnTo>
                <a:lnTo>
                  <a:pt x="215900" y="50800"/>
                </a:lnTo>
                <a:lnTo>
                  <a:pt x="228600" y="38100"/>
                </a:lnTo>
                <a:lnTo>
                  <a:pt x="241300" y="25400"/>
                </a:lnTo>
                <a:lnTo>
                  <a:pt x="266700" y="25400"/>
                </a:lnTo>
                <a:lnTo>
                  <a:pt x="279400" y="12700"/>
                </a:lnTo>
                <a:lnTo>
                  <a:pt x="292100" y="12700"/>
                </a:lnTo>
                <a:lnTo>
                  <a:pt x="304800" y="12700"/>
                </a:lnTo>
                <a:lnTo>
                  <a:pt x="330200" y="12700"/>
                </a:lnTo>
                <a:lnTo>
                  <a:pt x="342900" y="0"/>
                </a:lnTo>
                <a:lnTo>
                  <a:pt x="368300" y="0"/>
                </a:lnTo>
                <a:lnTo>
                  <a:pt x="381000" y="0"/>
                </a:lnTo>
                <a:lnTo>
                  <a:pt x="406400" y="0"/>
                </a:lnTo>
                <a:lnTo>
                  <a:pt x="558800" y="0"/>
                </a:lnTo>
                <a:lnTo>
                  <a:pt x="584200" y="0"/>
                </a:lnTo>
                <a:lnTo>
                  <a:pt x="596900" y="12700"/>
                </a:lnTo>
                <a:lnTo>
                  <a:pt x="609600" y="12700"/>
                </a:lnTo>
                <a:lnTo>
                  <a:pt x="609600" y="25400"/>
                </a:lnTo>
                <a:lnTo>
                  <a:pt x="622300" y="38100"/>
                </a:lnTo>
                <a:lnTo>
                  <a:pt x="622300" y="63500"/>
                </a:lnTo>
                <a:lnTo>
                  <a:pt x="622300" y="76200"/>
                </a:lnTo>
                <a:lnTo>
                  <a:pt x="609600" y="88900"/>
                </a:lnTo>
                <a:lnTo>
                  <a:pt x="609600" y="101600"/>
                </a:lnTo>
                <a:lnTo>
                  <a:pt x="596900" y="114300"/>
                </a:lnTo>
                <a:lnTo>
                  <a:pt x="584200" y="114300"/>
                </a:lnTo>
                <a:lnTo>
                  <a:pt x="558800" y="114300"/>
                </a:lnTo>
                <a:lnTo>
                  <a:pt x="368300" y="114300"/>
                </a:lnTo>
                <a:lnTo>
                  <a:pt x="355600" y="114300"/>
                </a:lnTo>
                <a:lnTo>
                  <a:pt x="330200" y="114300"/>
                </a:lnTo>
                <a:lnTo>
                  <a:pt x="317500" y="127000"/>
                </a:lnTo>
                <a:lnTo>
                  <a:pt x="304800" y="127000"/>
                </a:lnTo>
                <a:lnTo>
                  <a:pt x="292100" y="139700"/>
                </a:lnTo>
                <a:lnTo>
                  <a:pt x="279400" y="139700"/>
                </a:lnTo>
                <a:lnTo>
                  <a:pt x="266700" y="152400"/>
                </a:lnTo>
                <a:lnTo>
                  <a:pt x="254000" y="165100"/>
                </a:lnTo>
                <a:lnTo>
                  <a:pt x="241300" y="177800"/>
                </a:lnTo>
                <a:lnTo>
                  <a:pt x="241300" y="190500"/>
                </a:lnTo>
                <a:lnTo>
                  <a:pt x="228600" y="203200"/>
                </a:lnTo>
                <a:lnTo>
                  <a:pt x="228600" y="215900"/>
                </a:lnTo>
                <a:lnTo>
                  <a:pt x="215900" y="2286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22300"/>
                </a:lnTo>
                <a:lnTo>
                  <a:pt x="127000" y="635000"/>
                </a:lnTo>
                <a:lnTo>
                  <a:pt x="1397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73100"/>
                </a:lnTo>
                <a:lnTo>
                  <a:pt x="1778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381000" y="685800"/>
                </a:lnTo>
                <a:lnTo>
                  <a:pt x="393700" y="685800"/>
                </a:lnTo>
                <a:lnTo>
                  <a:pt x="406400" y="698500"/>
                </a:lnTo>
                <a:lnTo>
                  <a:pt x="419100" y="698500"/>
                </a:lnTo>
                <a:lnTo>
                  <a:pt x="431800" y="711200"/>
                </a:lnTo>
                <a:lnTo>
                  <a:pt x="431800" y="723900"/>
                </a:lnTo>
                <a:lnTo>
                  <a:pt x="431800" y="749300"/>
                </a:lnTo>
                <a:lnTo>
                  <a:pt x="431800" y="762000"/>
                </a:lnTo>
                <a:lnTo>
                  <a:pt x="431800" y="774700"/>
                </a:lnTo>
                <a:lnTo>
                  <a:pt x="419100" y="787400"/>
                </a:lnTo>
                <a:lnTo>
                  <a:pt x="406400" y="800100"/>
                </a:lnTo>
                <a:lnTo>
                  <a:pt x="393700" y="800100"/>
                </a:lnTo>
                <a:lnTo>
                  <a:pt x="381000" y="800100"/>
                </a:lnTo>
                <a:close/>
                <a:moveTo>
                  <a:pt x="3810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24" name="Freeform 34124"/>
          <p:cNvSpPr/>
          <p:nvPr/>
        </p:nvSpPr>
        <p:spPr>
          <a:xfrm rot="0" flipH="0" flipV="0">
            <a:off x="20860511" y="20146264"/>
            <a:ext cx="88391" cy="117347"/>
          </a:xfrm>
          <a:custGeom>
            <a:pathLst>
              <a:path w="736600" h="977900">
                <a:moveTo>
                  <a:pt x="533400" y="800100"/>
                </a:moveTo>
                <a:lnTo>
                  <a:pt x="190500" y="800100"/>
                </a:lnTo>
                <a:lnTo>
                  <a:pt x="165100" y="800100"/>
                </a:lnTo>
                <a:lnTo>
                  <a:pt x="152400" y="800100"/>
                </a:lnTo>
                <a:lnTo>
                  <a:pt x="139700" y="800100"/>
                </a:lnTo>
                <a:lnTo>
                  <a:pt x="114300" y="787400"/>
                </a:lnTo>
                <a:lnTo>
                  <a:pt x="101600" y="787400"/>
                </a:lnTo>
                <a:lnTo>
                  <a:pt x="88900" y="774700"/>
                </a:lnTo>
                <a:lnTo>
                  <a:pt x="76200" y="762000"/>
                </a:lnTo>
                <a:lnTo>
                  <a:pt x="63500" y="749300"/>
                </a:lnTo>
                <a:lnTo>
                  <a:pt x="50800" y="736600"/>
                </a:lnTo>
                <a:lnTo>
                  <a:pt x="38100" y="723900"/>
                </a:lnTo>
                <a:lnTo>
                  <a:pt x="25400" y="711200"/>
                </a:lnTo>
                <a:lnTo>
                  <a:pt x="12700" y="685800"/>
                </a:lnTo>
                <a:lnTo>
                  <a:pt x="12700" y="673100"/>
                </a:lnTo>
                <a:lnTo>
                  <a:pt x="12700" y="660400"/>
                </a:lnTo>
                <a:lnTo>
                  <a:pt x="0" y="647700"/>
                </a:lnTo>
                <a:lnTo>
                  <a:pt x="0" y="622300"/>
                </a:lnTo>
                <a:lnTo>
                  <a:pt x="0" y="596900"/>
                </a:lnTo>
                <a:lnTo>
                  <a:pt x="12700" y="584200"/>
                </a:lnTo>
                <a:lnTo>
                  <a:pt x="12700" y="571500"/>
                </a:lnTo>
                <a:lnTo>
                  <a:pt x="152400" y="38100"/>
                </a:lnTo>
                <a:lnTo>
                  <a:pt x="152400" y="25400"/>
                </a:lnTo>
                <a:lnTo>
                  <a:pt x="165100" y="12700"/>
                </a:lnTo>
                <a:lnTo>
                  <a:pt x="177800" y="12700"/>
                </a:lnTo>
                <a:lnTo>
                  <a:pt x="190500" y="0"/>
                </a:lnTo>
                <a:lnTo>
                  <a:pt x="203200" y="0"/>
                </a:lnTo>
                <a:lnTo>
                  <a:pt x="228600" y="0"/>
                </a:lnTo>
                <a:lnTo>
                  <a:pt x="241300" y="12700"/>
                </a:lnTo>
                <a:lnTo>
                  <a:pt x="254000" y="12700"/>
                </a:lnTo>
                <a:lnTo>
                  <a:pt x="254000" y="25400"/>
                </a:lnTo>
                <a:lnTo>
                  <a:pt x="266700" y="38100"/>
                </a:lnTo>
                <a:lnTo>
                  <a:pt x="266700" y="63500"/>
                </a:lnTo>
                <a:lnTo>
                  <a:pt x="266700" y="76200"/>
                </a:lnTo>
                <a:lnTo>
                  <a:pt x="127000" y="571500"/>
                </a:lnTo>
                <a:lnTo>
                  <a:pt x="127000" y="596900"/>
                </a:lnTo>
                <a:lnTo>
                  <a:pt x="127000" y="609600"/>
                </a:lnTo>
                <a:lnTo>
                  <a:pt x="127000" y="635000"/>
                </a:lnTo>
                <a:lnTo>
                  <a:pt x="127000" y="647700"/>
                </a:lnTo>
                <a:lnTo>
                  <a:pt x="139700" y="660400"/>
                </a:lnTo>
                <a:lnTo>
                  <a:pt x="152400" y="673100"/>
                </a:lnTo>
                <a:lnTo>
                  <a:pt x="165100" y="685800"/>
                </a:lnTo>
                <a:lnTo>
                  <a:pt x="190500" y="685800"/>
                </a:lnTo>
                <a:lnTo>
                  <a:pt x="203200" y="685800"/>
                </a:lnTo>
                <a:lnTo>
                  <a:pt x="215900" y="685800"/>
                </a:lnTo>
                <a:lnTo>
                  <a:pt x="457200" y="685800"/>
                </a:lnTo>
                <a:lnTo>
                  <a:pt x="622300" y="38100"/>
                </a:lnTo>
                <a:lnTo>
                  <a:pt x="635000" y="25400"/>
                </a:lnTo>
                <a:lnTo>
                  <a:pt x="635000" y="12700"/>
                </a:lnTo>
                <a:lnTo>
                  <a:pt x="647700" y="12700"/>
                </a:lnTo>
                <a:lnTo>
                  <a:pt x="673100" y="0"/>
                </a:lnTo>
                <a:lnTo>
                  <a:pt x="685800" y="0"/>
                </a:lnTo>
                <a:lnTo>
                  <a:pt x="698500" y="0"/>
                </a:lnTo>
                <a:lnTo>
                  <a:pt x="711200" y="12700"/>
                </a:lnTo>
                <a:lnTo>
                  <a:pt x="723900" y="12700"/>
                </a:lnTo>
                <a:lnTo>
                  <a:pt x="736600" y="25400"/>
                </a:lnTo>
                <a:lnTo>
                  <a:pt x="736600" y="38100"/>
                </a:lnTo>
                <a:lnTo>
                  <a:pt x="736600" y="63500"/>
                </a:lnTo>
                <a:lnTo>
                  <a:pt x="736600" y="76200"/>
                </a:lnTo>
                <a:lnTo>
                  <a:pt x="571500" y="685800"/>
                </a:lnTo>
                <a:lnTo>
                  <a:pt x="622300" y="685800"/>
                </a:lnTo>
                <a:lnTo>
                  <a:pt x="647700" y="685800"/>
                </a:lnTo>
                <a:lnTo>
                  <a:pt x="660400" y="698500"/>
                </a:lnTo>
                <a:lnTo>
                  <a:pt x="673100" y="723900"/>
                </a:lnTo>
                <a:lnTo>
                  <a:pt x="673100" y="736600"/>
                </a:lnTo>
                <a:lnTo>
                  <a:pt x="673100" y="749300"/>
                </a:lnTo>
                <a:lnTo>
                  <a:pt x="622300" y="927100"/>
                </a:lnTo>
                <a:lnTo>
                  <a:pt x="622300" y="952500"/>
                </a:lnTo>
                <a:lnTo>
                  <a:pt x="609600" y="952500"/>
                </a:lnTo>
                <a:lnTo>
                  <a:pt x="596900" y="965200"/>
                </a:lnTo>
                <a:lnTo>
                  <a:pt x="584200" y="965200"/>
                </a:lnTo>
                <a:lnTo>
                  <a:pt x="571500" y="977900"/>
                </a:lnTo>
                <a:lnTo>
                  <a:pt x="546100" y="965200"/>
                </a:lnTo>
                <a:lnTo>
                  <a:pt x="533400" y="965200"/>
                </a:lnTo>
                <a:lnTo>
                  <a:pt x="533400" y="952500"/>
                </a:lnTo>
                <a:lnTo>
                  <a:pt x="520700" y="939800"/>
                </a:lnTo>
                <a:lnTo>
                  <a:pt x="508000" y="927100"/>
                </a:lnTo>
                <a:lnTo>
                  <a:pt x="508000" y="914400"/>
                </a:lnTo>
                <a:lnTo>
                  <a:pt x="508000" y="901700"/>
                </a:lnTo>
                <a:lnTo>
                  <a:pt x="533400" y="800100"/>
                </a:lnTo>
                <a:close/>
                <a:moveTo>
                  <a:pt x="533400" y="800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125" name="Picture 34125"/>
          <p:cNvPicPr>
            <a:picLocks noChangeAspect="0" noChangeArrowheads="1"/>
          </p:cNvPicPr>
          <p:nvPr/>
        </p:nvPicPr>
        <p:blipFill>
          <a:blip r:embed="rId341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48395" y="20133564"/>
            <a:ext cx="118363" cy="121411"/>
          </a:xfrm>
          <a:prstGeom prst="rect">
            <a:avLst/>
          </a:prstGeom>
          <a:noFill/>
          <a:extLst/>
        </p:spPr>
      </p:pic>
      <p:sp>
        <p:nvSpPr>
          <p:cNvPr id="34126" name="Freeform 34126"/>
          <p:cNvSpPr/>
          <p:nvPr/>
        </p:nvSpPr>
        <p:spPr>
          <a:xfrm rot="0" flipH="0" flipV="0">
            <a:off x="21051012" y="20146264"/>
            <a:ext cx="92963" cy="96011"/>
          </a:xfrm>
          <a:custGeom>
            <a:pathLst>
              <a:path w="774700" h="800100">
                <a:moveTo>
                  <a:pt x="457200" y="419100"/>
                </a:moveTo>
                <a:lnTo>
                  <a:pt x="584200" y="723900"/>
                </a:lnTo>
                <a:lnTo>
                  <a:pt x="584200" y="736600"/>
                </a:lnTo>
                <a:lnTo>
                  <a:pt x="584200" y="749300"/>
                </a:lnTo>
                <a:lnTo>
                  <a:pt x="584200" y="762000"/>
                </a:lnTo>
                <a:lnTo>
                  <a:pt x="584200" y="774700"/>
                </a:lnTo>
                <a:lnTo>
                  <a:pt x="571500" y="787400"/>
                </a:lnTo>
                <a:lnTo>
                  <a:pt x="558800" y="800100"/>
                </a:lnTo>
                <a:lnTo>
                  <a:pt x="546100" y="800100"/>
                </a:lnTo>
                <a:lnTo>
                  <a:pt x="533400" y="800100"/>
                </a:lnTo>
                <a:lnTo>
                  <a:pt x="520700" y="800100"/>
                </a:lnTo>
                <a:lnTo>
                  <a:pt x="495300" y="787400"/>
                </a:lnTo>
                <a:lnTo>
                  <a:pt x="482600" y="787400"/>
                </a:lnTo>
                <a:lnTo>
                  <a:pt x="482600" y="762000"/>
                </a:lnTo>
                <a:lnTo>
                  <a:pt x="368300" y="508000"/>
                </a:lnTo>
                <a:lnTo>
                  <a:pt x="101600" y="787400"/>
                </a:lnTo>
                <a:lnTo>
                  <a:pt x="88900" y="800100"/>
                </a:lnTo>
                <a:lnTo>
                  <a:pt x="76200" y="800100"/>
                </a:lnTo>
                <a:lnTo>
                  <a:pt x="63500" y="800100"/>
                </a:lnTo>
                <a:lnTo>
                  <a:pt x="38100" y="800100"/>
                </a:lnTo>
                <a:lnTo>
                  <a:pt x="25400" y="800100"/>
                </a:lnTo>
                <a:lnTo>
                  <a:pt x="12700" y="787400"/>
                </a:lnTo>
                <a:lnTo>
                  <a:pt x="12700" y="774700"/>
                </a:lnTo>
                <a:lnTo>
                  <a:pt x="0" y="762000"/>
                </a:lnTo>
                <a:lnTo>
                  <a:pt x="0" y="736600"/>
                </a:lnTo>
                <a:lnTo>
                  <a:pt x="0" y="723900"/>
                </a:lnTo>
                <a:lnTo>
                  <a:pt x="12700" y="711200"/>
                </a:lnTo>
                <a:lnTo>
                  <a:pt x="317500" y="393700"/>
                </a:lnTo>
                <a:lnTo>
                  <a:pt x="190500" y="76200"/>
                </a:lnTo>
                <a:lnTo>
                  <a:pt x="190500" y="63500"/>
                </a:lnTo>
                <a:lnTo>
                  <a:pt x="190500" y="38100"/>
                </a:lnTo>
                <a:lnTo>
                  <a:pt x="190500" y="25400"/>
                </a:lnTo>
                <a:lnTo>
                  <a:pt x="203200" y="12700"/>
                </a:lnTo>
                <a:lnTo>
                  <a:pt x="215900" y="12700"/>
                </a:lnTo>
                <a:lnTo>
                  <a:pt x="228600" y="0"/>
                </a:lnTo>
                <a:lnTo>
                  <a:pt x="241300" y="0"/>
                </a:lnTo>
                <a:lnTo>
                  <a:pt x="254000" y="0"/>
                </a:lnTo>
                <a:lnTo>
                  <a:pt x="279400" y="12700"/>
                </a:lnTo>
                <a:lnTo>
                  <a:pt x="279400" y="25400"/>
                </a:lnTo>
                <a:lnTo>
                  <a:pt x="292100" y="38100"/>
                </a:lnTo>
                <a:lnTo>
                  <a:pt x="406400" y="304800"/>
                </a:lnTo>
                <a:lnTo>
                  <a:pt x="673100" y="25400"/>
                </a:lnTo>
                <a:lnTo>
                  <a:pt x="685800" y="12700"/>
                </a:lnTo>
                <a:lnTo>
                  <a:pt x="698500" y="0"/>
                </a:lnTo>
                <a:lnTo>
                  <a:pt x="711200" y="0"/>
                </a:lnTo>
                <a:lnTo>
                  <a:pt x="736600" y="0"/>
                </a:lnTo>
                <a:lnTo>
                  <a:pt x="749300" y="12700"/>
                </a:lnTo>
                <a:lnTo>
                  <a:pt x="762000" y="12700"/>
                </a:lnTo>
                <a:lnTo>
                  <a:pt x="762000" y="25400"/>
                </a:lnTo>
                <a:lnTo>
                  <a:pt x="774700" y="38100"/>
                </a:lnTo>
                <a:lnTo>
                  <a:pt x="774700" y="50800"/>
                </a:lnTo>
                <a:lnTo>
                  <a:pt x="774700" y="76200"/>
                </a:lnTo>
                <a:lnTo>
                  <a:pt x="762000" y="88900"/>
                </a:lnTo>
                <a:lnTo>
                  <a:pt x="762000" y="101600"/>
                </a:lnTo>
                <a:lnTo>
                  <a:pt x="457200" y="419100"/>
                </a:lnTo>
                <a:close/>
                <a:moveTo>
                  <a:pt x="457200" y="4191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27" name="Freeform 34127"/>
          <p:cNvSpPr/>
          <p:nvPr/>
        </p:nvSpPr>
        <p:spPr>
          <a:xfrm rot="0" flipH="0" flipV="0">
            <a:off x="21140928" y="20222465"/>
            <a:ext cx="16763" cy="19811"/>
          </a:xfrm>
          <a:custGeom>
            <a:pathLst>
              <a:path w="139700" h="165100">
                <a:moveTo>
                  <a:pt x="12700" y="88900"/>
                </a:moveTo>
                <a:lnTo>
                  <a:pt x="25400" y="38100"/>
                </a:lnTo>
                <a:lnTo>
                  <a:pt x="25400" y="25400"/>
                </a:lnTo>
                <a:lnTo>
                  <a:pt x="38100" y="12700"/>
                </a:lnTo>
                <a:lnTo>
                  <a:pt x="50800" y="0"/>
                </a:lnTo>
                <a:lnTo>
                  <a:pt x="63500" y="0"/>
                </a:lnTo>
                <a:lnTo>
                  <a:pt x="76200" y="0"/>
                </a:lnTo>
                <a:lnTo>
                  <a:pt x="88900" y="0"/>
                </a:lnTo>
                <a:lnTo>
                  <a:pt x="114300" y="0"/>
                </a:lnTo>
                <a:lnTo>
                  <a:pt x="127000" y="12700"/>
                </a:lnTo>
                <a:lnTo>
                  <a:pt x="127000" y="25400"/>
                </a:lnTo>
                <a:lnTo>
                  <a:pt x="127000" y="38100"/>
                </a:lnTo>
                <a:lnTo>
                  <a:pt x="139700" y="50800"/>
                </a:lnTo>
                <a:lnTo>
                  <a:pt x="127000" y="63500"/>
                </a:lnTo>
                <a:lnTo>
                  <a:pt x="114300" y="127000"/>
                </a:lnTo>
                <a:lnTo>
                  <a:pt x="114300" y="139700"/>
                </a:lnTo>
                <a:lnTo>
                  <a:pt x="101600" y="152400"/>
                </a:lnTo>
                <a:lnTo>
                  <a:pt x="88900" y="165100"/>
                </a:lnTo>
                <a:lnTo>
                  <a:pt x="76200" y="165100"/>
                </a:lnTo>
                <a:lnTo>
                  <a:pt x="63500" y="165100"/>
                </a:lnTo>
                <a:lnTo>
                  <a:pt x="38100" y="165100"/>
                </a:lnTo>
                <a:lnTo>
                  <a:pt x="25400" y="165100"/>
                </a:lnTo>
                <a:lnTo>
                  <a:pt x="12700" y="152400"/>
                </a:lnTo>
                <a:lnTo>
                  <a:pt x="12700" y="139700"/>
                </a:lnTo>
                <a:lnTo>
                  <a:pt x="12700" y="127000"/>
                </a:lnTo>
                <a:lnTo>
                  <a:pt x="0" y="114300"/>
                </a:lnTo>
                <a:lnTo>
                  <a:pt x="12700" y="88900"/>
                </a:lnTo>
                <a:close/>
                <a:moveTo>
                  <a:pt x="12700" y="88900"/>
                </a:moveTo>
              </a:path>
            </a:pathLst>
          </a:custGeom>
          <a:solidFill>
            <a:srgbClr val="000000">
              <a:alpha val="100000"/>
            </a:srgbClr>
          </a:solidFill>
          <a:ln w="1523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28" name="Freeform 34128"/>
          <p:cNvSpPr/>
          <p:nvPr/>
        </p:nvSpPr>
        <p:spPr>
          <a:xfrm rot="0" flipH="0" flipV="0">
            <a:off x="23417783" y="12969749"/>
            <a:ext cx="6659879" cy="5160263"/>
          </a:xfrm>
          <a:custGeom>
            <a:pathLst>
              <a:path w="55499000" h="43002200">
                <a:moveTo>
                  <a:pt x="0" y="43002200"/>
                </a:moveTo>
                <a:lnTo>
                  <a:pt x="0" y="0"/>
                </a:lnTo>
                <a:lnTo>
                  <a:pt x="55499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29" name="Freeform 34129"/>
          <p:cNvSpPr/>
          <p:nvPr/>
        </p:nvSpPr>
        <p:spPr>
          <a:xfrm rot="0" flipH="0" flipV="0">
            <a:off x="23417783" y="13568681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30" name="Freeform 34130"/>
          <p:cNvSpPr/>
          <p:nvPr/>
        </p:nvSpPr>
        <p:spPr>
          <a:xfrm rot="0" flipH="0" flipV="0">
            <a:off x="23893271" y="12969749"/>
            <a:ext cx="0" cy="5160263"/>
          </a:xfrm>
          <a:custGeom>
            <a:pathLst>
              <a:path w="0" h="43002200">
                <a:moveTo>
                  <a:pt x="0" y="0"/>
                </a:moveTo>
                <a:lnTo>
                  <a:pt x="0" y="43002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31" name="Freeform 34131"/>
          <p:cNvSpPr/>
          <p:nvPr/>
        </p:nvSpPr>
        <p:spPr>
          <a:xfrm rot="0" flipH="0" flipV="0">
            <a:off x="23417783" y="13853669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32" name="Freeform 34132"/>
          <p:cNvSpPr/>
          <p:nvPr/>
        </p:nvSpPr>
        <p:spPr>
          <a:xfrm rot="0" flipH="0" flipV="0">
            <a:off x="28197047" y="12969749"/>
            <a:ext cx="0" cy="5160263"/>
          </a:xfrm>
          <a:custGeom>
            <a:pathLst>
              <a:path w="0" h="43002200">
                <a:moveTo>
                  <a:pt x="0" y="0"/>
                </a:moveTo>
                <a:lnTo>
                  <a:pt x="0" y="43002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33" name="Freeform 34133"/>
          <p:cNvSpPr/>
          <p:nvPr/>
        </p:nvSpPr>
        <p:spPr>
          <a:xfrm rot="0" flipH="0" flipV="0">
            <a:off x="27271979" y="12969749"/>
            <a:ext cx="0" cy="5160263"/>
          </a:xfrm>
          <a:custGeom>
            <a:pathLst>
              <a:path w="0" h="43002200">
                <a:moveTo>
                  <a:pt x="0" y="0"/>
                </a:moveTo>
                <a:lnTo>
                  <a:pt x="0" y="43002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34" name="Freeform 34134"/>
          <p:cNvSpPr/>
          <p:nvPr/>
        </p:nvSpPr>
        <p:spPr>
          <a:xfrm rot="0" flipH="0" flipV="0">
            <a:off x="26796491" y="12969749"/>
            <a:ext cx="0" cy="5160263"/>
          </a:xfrm>
          <a:custGeom>
            <a:pathLst>
              <a:path w="0" h="43002200">
                <a:moveTo>
                  <a:pt x="0" y="0"/>
                </a:moveTo>
                <a:lnTo>
                  <a:pt x="0" y="43002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35" name="Freeform 34135"/>
          <p:cNvSpPr/>
          <p:nvPr/>
        </p:nvSpPr>
        <p:spPr>
          <a:xfrm rot="0" flipH="0" flipV="0">
            <a:off x="30077663" y="12969749"/>
            <a:ext cx="0" cy="5160263"/>
          </a:xfrm>
          <a:custGeom>
            <a:pathLst>
              <a:path w="0" h="43002200">
                <a:moveTo>
                  <a:pt x="0" y="0"/>
                </a:moveTo>
                <a:lnTo>
                  <a:pt x="0" y="43002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36" name="Freeform 34136"/>
          <p:cNvSpPr/>
          <p:nvPr/>
        </p:nvSpPr>
        <p:spPr>
          <a:xfrm rot="0" flipH="0" flipV="0">
            <a:off x="23417783" y="14138657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37" name="Freeform 34137"/>
          <p:cNvSpPr/>
          <p:nvPr/>
        </p:nvSpPr>
        <p:spPr>
          <a:xfrm rot="0" flipH="0" flipV="0">
            <a:off x="23417783" y="14423645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38" name="Freeform 34138"/>
          <p:cNvSpPr/>
          <p:nvPr/>
        </p:nvSpPr>
        <p:spPr>
          <a:xfrm rot="0" flipH="0" flipV="0">
            <a:off x="23417783" y="14708633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39" name="Freeform 34139"/>
          <p:cNvSpPr/>
          <p:nvPr/>
        </p:nvSpPr>
        <p:spPr>
          <a:xfrm rot="0" flipH="0" flipV="0">
            <a:off x="23417783" y="14993621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40" name="Freeform 34140"/>
          <p:cNvSpPr/>
          <p:nvPr/>
        </p:nvSpPr>
        <p:spPr>
          <a:xfrm rot="0" flipH="0" flipV="0">
            <a:off x="23417783" y="15278609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41" name="Freeform 34141"/>
          <p:cNvSpPr/>
          <p:nvPr/>
        </p:nvSpPr>
        <p:spPr>
          <a:xfrm rot="0" flipH="0" flipV="0">
            <a:off x="23417783" y="15563597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42" name="Freeform 34142"/>
          <p:cNvSpPr/>
          <p:nvPr/>
        </p:nvSpPr>
        <p:spPr>
          <a:xfrm rot="0" flipH="0" flipV="0">
            <a:off x="23417783" y="15848585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43" name="Freeform 34143"/>
          <p:cNvSpPr/>
          <p:nvPr/>
        </p:nvSpPr>
        <p:spPr>
          <a:xfrm rot="0" flipH="0" flipV="0">
            <a:off x="23417783" y="16133573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44" name="Freeform 34144"/>
          <p:cNvSpPr/>
          <p:nvPr/>
        </p:nvSpPr>
        <p:spPr>
          <a:xfrm rot="0" flipH="0" flipV="0">
            <a:off x="23417783" y="16418561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45" name="Freeform 34145"/>
          <p:cNvSpPr/>
          <p:nvPr/>
        </p:nvSpPr>
        <p:spPr>
          <a:xfrm rot="0" flipH="0" flipV="0">
            <a:off x="23417783" y="16703549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46" name="Freeform 34146"/>
          <p:cNvSpPr/>
          <p:nvPr/>
        </p:nvSpPr>
        <p:spPr>
          <a:xfrm rot="0" flipH="0" flipV="0">
            <a:off x="23417783" y="16988537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47" name="Freeform 34147"/>
          <p:cNvSpPr/>
          <p:nvPr/>
        </p:nvSpPr>
        <p:spPr>
          <a:xfrm rot="0" flipH="0" flipV="0">
            <a:off x="23417783" y="17275049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48" name="Freeform 34148"/>
          <p:cNvSpPr/>
          <p:nvPr/>
        </p:nvSpPr>
        <p:spPr>
          <a:xfrm rot="0" flipH="0" flipV="0">
            <a:off x="23417783" y="17560037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49" name="Freeform 34149"/>
          <p:cNvSpPr/>
          <p:nvPr/>
        </p:nvSpPr>
        <p:spPr>
          <a:xfrm rot="0" flipH="0" flipV="0">
            <a:off x="23417783" y="17845025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50" name="Freeform 34150"/>
          <p:cNvSpPr/>
          <p:nvPr/>
        </p:nvSpPr>
        <p:spPr>
          <a:xfrm rot="0" flipH="0" flipV="0">
            <a:off x="23417783" y="18130013"/>
            <a:ext cx="6659879" cy="0"/>
          </a:xfrm>
          <a:custGeom>
            <a:pathLst>
              <a:path w="55499000" h="0">
                <a:moveTo>
                  <a:pt x="0" y="0"/>
                </a:moveTo>
                <a:lnTo>
                  <a:pt x="554990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51" name="Freeform 34151"/>
          <p:cNvSpPr/>
          <p:nvPr/>
        </p:nvSpPr>
        <p:spPr>
          <a:xfrm rot="0" flipH="0" flipV="0">
            <a:off x="25219151" y="2777237"/>
            <a:ext cx="656843" cy="0"/>
          </a:xfrm>
          <a:custGeom>
            <a:pathLst>
              <a:path w="5473700" h="0">
                <a:moveTo>
                  <a:pt x="0" y="0"/>
                </a:moveTo>
                <a:lnTo>
                  <a:pt x="5473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52" name="Freeform 34152"/>
          <p:cNvSpPr/>
          <p:nvPr/>
        </p:nvSpPr>
        <p:spPr>
          <a:xfrm rot="0" flipH="0" flipV="0">
            <a:off x="25219151" y="2908301"/>
            <a:ext cx="656843" cy="0"/>
          </a:xfrm>
          <a:custGeom>
            <a:pathLst>
              <a:path w="5473700" h="0">
                <a:moveTo>
                  <a:pt x="0" y="0"/>
                </a:moveTo>
                <a:lnTo>
                  <a:pt x="5473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53" name="Freeform 34153"/>
          <p:cNvSpPr/>
          <p:nvPr/>
        </p:nvSpPr>
        <p:spPr>
          <a:xfrm rot="0" flipH="0" flipV="0">
            <a:off x="25170383" y="2739137"/>
            <a:ext cx="103631" cy="193547"/>
          </a:xfrm>
          <a:custGeom>
            <a:pathLst>
              <a:path w="863600" h="1612900">
                <a:moveTo>
                  <a:pt x="406400" y="0"/>
                </a:moveTo>
                <a:lnTo>
                  <a:pt x="406400" y="647700"/>
                </a:lnTo>
                <a:lnTo>
                  <a:pt x="863600" y="800100"/>
                </a:lnTo>
                <a:lnTo>
                  <a:pt x="0" y="901700"/>
                </a:lnTo>
                <a:lnTo>
                  <a:pt x="406400" y="1028700"/>
                </a:lnTo>
                <a:lnTo>
                  <a:pt x="406400" y="1612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54" name="Freeform 34154"/>
          <p:cNvSpPr/>
          <p:nvPr/>
        </p:nvSpPr>
        <p:spPr>
          <a:xfrm rot="0" flipH="0" flipV="0">
            <a:off x="25827227" y="2731517"/>
            <a:ext cx="103631" cy="195071"/>
          </a:xfrm>
          <a:custGeom>
            <a:pathLst>
              <a:path w="863600" h="1625600">
                <a:moveTo>
                  <a:pt x="406400" y="0"/>
                </a:moveTo>
                <a:lnTo>
                  <a:pt x="406400" y="647700"/>
                </a:lnTo>
                <a:lnTo>
                  <a:pt x="863600" y="812800"/>
                </a:lnTo>
                <a:lnTo>
                  <a:pt x="0" y="914400"/>
                </a:lnTo>
                <a:lnTo>
                  <a:pt x="406400" y="1041400"/>
                </a:lnTo>
                <a:lnTo>
                  <a:pt x="406400" y="1625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55" name="Freeform 34155"/>
          <p:cNvSpPr/>
          <p:nvPr/>
        </p:nvSpPr>
        <p:spPr>
          <a:xfrm rot="0" flipH="0" flipV="0">
            <a:off x="25219151" y="3185669"/>
            <a:ext cx="656843" cy="0"/>
          </a:xfrm>
          <a:custGeom>
            <a:pathLst>
              <a:path w="5473700" h="0">
                <a:moveTo>
                  <a:pt x="0" y="0"/>
                </a:moveTo>
                <a:lnTo>
                  <a:pt x="5473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156" name="Picture 34156"/>
          <p:cNvPicPr>
            <a:picLocks noChangeAspect="0" noChangeArrowheads="1"/>
          </p:cNvPicPr>
          <p:nvPr/>
        </p:nvPicPr>
        <p:blipFill>
          <a:blip r:embed="rId341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819100" y="3110994"/>
            <a:ext cx="101600" cy="114806"/>
          </a:xfrm>
          <a:prstGeom prst="rect">
            <a:avLst/>
          </a:prstGeom>
          <a:noFill/>
          <a:extLst/>
        </p:spPr>
      </p:pic>
      <p:sp>
        <p:nvSpPr>
          <p:cNvPr id="34157" name="Freeform 34157"/>
          <p:cNvSpPr/>
          <p:nvPr/>
        </p:nvSpPr>
        <p:spPr>
          <a:xfrm rot="0" flipH="0" flipV="0">
            <a:off x="25859231" y="3149093"/>
            <a:ext cx="35051" cy="35051"/>
          </a:xfrm>
          <a:custGeom>
            <a:pathLst>
              <a:path w="292100" h="292100">
                <a:moveTo>
                  <a:pt x="292100" y="146050"/>
                </a:moveTo>
                <a:cubicBezTo>
                  <a:pt x="292100" y="65386"/>
                  <a:pt x="226714" y="0"/>
                  <a:pt x="146050" y="0"/>
                </a:cubicBezTo>
                <a:cubicBezTo>
                  <a:pt x="65385" y="0"/>
                  <a:pt x="0" y="65386"/>
                  <a:pt x="0" y="146050"/>
                </a:cubicBezTo>
                <a:cubicBezTo>
                  <a:pt x="0" y="226715"/>
                  <a:pt x="65385" y="292100"/>
                  <a:pt x="146050" y="292100"/>
                </a:cubicBezTo>
                <a:cubicBezTo>
                  <a:pt x="226714" y="292100"/>
                  <a:pt x="292100" y="226715"/>
                  <a:pt x="292100" y="1460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158" name="Picture 34158"/>
          <p:cNvPicPr>
            <a:picLocks noChangeAspect="0" noChangeArrowheads="1"/>
          </p:cNvPicPr>
          <p:nvPr/>
        </p:nvPicPr>
        <p:blipFill>
          <a:blip r:embed="rId341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603200" y="3110994"/>
            <a:ext cx="114300" cy="114806"/>
          </a:xfrm>
          <a:prstGeom prst="rect">
            <a:avLst/>
          </a:prstGeom>
          <a:noFill/>
          <a:extLst/>
        </p:spPr>
      </p:pic>
      <p:sp>
        <p:nvSpPr>
          <p:cNvPr id="34159" name="Freeform 34159"/>
          <p:cNvSpPr/>
          <p:nvPr/>
        </p:nvSpPr>
        <p:spPr>
          <a:xfrm rot="0" flipH="0" flipV="0">
            <a:off x="25647395" y="3149093"/>
            <a:ext cx="35051" cy="35051"/>
          </a:xfrm>
          <a:custGeom>
            <a:pathLst>
              <a:path w="292100" h="292100">
                <a:moveTo>
                  <a:pt x="292100" y="146050"/>
                </a:moveTo>
                <a:cubicBezTo>
                  <a:pt x="292100" y="65386"/>
                  <a:pt x="226714" y="0"/>
                  <a:pt x="146050" y="0"/>
                </a:cubicBezTo>
                <a:cubicBezTo>
                  <a:pt x="65385" y="0"/>
                  <a:pt x="0" y="65386"/>
                  <a:pt x="0" y="146050"/>
                </a:cubicBezTo>
                <a:cubicBezTo>
                  <a:pt x="0" y="226715"/>
                  <a:pt x="65385" y="292100"/>
                  <a:pt x="146050" y="292100"/>
                </a:cubicBezTo>
                <a:cubicBezTo>
                  <a:pt x="226714" y="292100"/>
                  <a:pt x="292100" y="226715"/>
                  <a:pt x="292100" y="1460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60" name="Freeform 34160"/>
          <p:cNvSpPr/>
          <p:nvPr/>
        </p:nvSpPr>
        <p:spPr>
          <a:xfrm rot="0" flipH="0" flipV="0">
            <a:off x="25210007" y="3499613"/>
            <a:ext cx="656843" cy="0"/>
          </a:xfrm>
          <a:custGeom>
            <a:pathLst>
              <a:path w="5473700" h="0">
                <a:moveTo>
                  <a:pt x="0" y="0"/>
                </a:moveTo>
                <a:lnTo>
                  <a:pt x="5473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61" name="Freeform 34161"/>
          <p:cNvSpPr/>
          <p:nvPr/>
        </p:nvSpPr>
        <p:spPr>
          <a:xfrm rot="0" flipH="0" flipV="0">
            <a:off x="25808939" y="3476753"/>
            <a:ext cx="42671" cy="45719"/>
          </a:xfrm>
          <a:custGeom>
            <a:pathLst>
              <a:path w="355600" h="381000">
                <a:moveTo>
                  <a:pt x="355600" y="0"/>
                </a:move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62" name="Freeform 34162"/>
          <p:cNvSpPr/>
          <p:nvPr/>
        </p:nvSpPr>
        <p:spPr>
          <a:xfrm rot="0" flipH="0" flipV="0">
            <a:off x="25807415" y="3476753"/>
            <a:ext cx="45719" cy="45719"/>
          </a:xfrm>
          <a:custGeom>
            <a:pathLst>
              <a:path w="381000" h="381000">
                <a:moveTo>
                  <a:pt x="0" y="0"/>
                </a:moveTo>
                <a:lnTo>
                  <a:pt x="3810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63" name="Freeform 34163"/>
          <p:cNvSpPr/>
          <p:nvPr/>
        </p:nvSpPr>
        <p:spPr>
          <a:xfrm rot="0" flipH="0" flipV="0">
            <a:off x="25516331" y="3476753"/>
            <a:ext cx="44195" cy="45719"/>
          </a:xfrm>
          <a:custGeom>
            <a:pathLst>
              <a:path w="368300" h="381000">
                <a:moveTo>
                  <a:pt x="368300" y="0"/>
                </a:move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64" name="Freeform 34164"/>
          <p:cNvSpPr/>
          <p:nvPr/>
        </p:nvSpPr>
        <p:spPr>
          <a:xfrm rot="0" flipH="0" flipV="0">
            <a:off x="25516331" y="3476753"/>
            <a:ext cx="44195" cy="45719"/>
          </a:xfrm>
          <a:custGeom>
            <a:pathLst>
              <a:path w="368300" h="381000">
                <a:moveTo>
                  <a:pt x="0" y="0"/>
                </a:moveTo>
                <a:lnTo>
                  <a:pt x="36830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65" name="Freeform 34165"/>
          <p:cNvSpPr/>
          <p:nvPr/>
        </p:nvSpPr>
        <p:spPr>
          <a:xfrm rot="0" flipH="0" flipV="0">
            <a:off x="25240487" y="3895853"/>
            <a:ext cx="658367" cy="0"/>
          </a:xfrm>
          <a:custGeom>
            <a:pathLst>
              <a:path w="5486400" h="0">
                <a:moveTo>
                  <a:pt x="0" y="0"/>
                </a:moveTo>
                <a:lnTo>
                  <a:pt x="5486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66" name="Freeform 34166"/>
          <p:cNvSpPr/>
          <p:nvPr/>
        </p:nvSpPr>
        <p:spPr>
          <a:xfrm rot="0" flipH="0" flipV="0">
            <a:off x="25240487" y="3764789"/>
            <a:ext cx="658367" cy="0"/>
          </a:xfrm>
          <a:custGeom>
            <a:pathLst>
              <a:path w="5486400" h="0">
                <a:moveTo>
                  <a:pt x="0" y="0"/>
                </a:moveTo>
                <a:lnTo>
                  <a:pt x="5486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67" name="Freeform 34167"/>
          <p:cNvSpPr/>
          <p:nvPr/>
        </p:nvSpPr>
        <p:spPr>
          <a:xfrm rot="0" flipH="0" flipV="0">
            <a:off x="25240487" y="3764789"/>
            <a:ext cx="50291" cy="48767"/>
          </a:xfrm>
          <a:custGeom>
            <a:pathLst>
              <a:path w="419100" h="406400">
                <a:moveTo>
                  <a:pt x="0" y="406400"/>
                </a:moveTo>
                <a:lnTo>
                  <a:pt x="419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68" name="Freeform 34168"/>
          <p:cNvSpPr/>
          <p:nvPr/>
        </p:nvSpPr>
        <p:spPr>
          <a:xfrm rot="0" flipH="0" flipV="0">
            <a:off x="25251155" y="3764789"/>
            <a:ext cx="131063" cy="131063"/>
          </a:xfrm>
          <a:custGeom>
            <a:pathLst>
              <a:path w="1092200" h="1092200">
                <a:moveTo>
                  <a:pt x="0" y="1092200"/>
                </a:moveTo>
                <a:lnTo>
                  <a:pt x="1092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69" name="Freeform 34169"/>
          <p:cNvSpPr/>
          <p:nvPr/>
        </p:nvSpPr>
        <p:spPr>
          <a:xfrm rot="0" flipH="0" flipV="0">
            <a:off x="25344119" y="3764789"/>
            <a:ext cx="131063" cy="131063"/>
          </a:xfrm>
          <a:custGeom>
            <a:pathLst>
              <a:path w="1092200" h="1092200">
                <a:moveTo>
                  <a:pt x="0" y="1092200"/>
                </a:moveTo>
                <a:lnTo>
                  <a:pt x="1092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70" name="Freeform 34170"/>
          <p:cNvSpPr/>
          <p:nvPr/>
        </p:nvSpPr>
        <p:spPr>
          <a:xfrm rot="0" flipH="0" flipV="0">
            <a:off x="25435559" y="3764789"/>
            <a:ext cx="131063" cy="131063"/>
          </a:xfrm>
          <a:custGeom>
            <a:pathLst>
              <a:path w="1092200" h="1092200">
                <a:moveTo>
                  <a:pt x="0" y="1092200"/>
                </a:moveTo>
                <a:lnTo>
                  <a:pt x="1092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71" name="Freeform 34171"/>
          <p:cNvSpPr/>
          <p:nvPr/>
        </p:nvSpPr>
        <p:spPr>
          <a:xfrm rot="0" flipH="0" flipV="0">
            <a:off x="25528523" y="3764789"/>
            <a:ext cx="131063" cy="131063"/>
          </a:xfrm>
          <a:custGeom>
            <a:pathLst>
              <a:path w="1092200" h="1092200">
                <a:moveTo>
                  <a:pt x="0" y="1092200"/>
                </a:moveTo>
                <a:lnTo>
                  <a:pt x="1092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72" name="Freeform 34172"/>
          <p:cNvSpPr/>
          <p:nvPr/>
        </p:nvSpPr>
        <p:spPr>
          <a:xfrm rot="0" flipH="0" flipV="0">
            <a:off x="25619963" y="3764789"/>
            <a:ext cx="131063" cy="131063"/>
          </a:xfrm>
          <a:custGeom>
            <a:pathLst>
              <a:path w="1092200" h="1092200">
                <a:moveTo>
                  <a:pt x="0" y="1092200"/>
                </a:moveTo>
                <a:lnTo>
                  <a:pt x="1092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73" name="Freeform 34173"/>
          <p:cNvSpPr/>
          <p:nvPr/>
        </p:nvSpPr>
        <p:spPr>
          <a:xfrm rot="0" flipH="0" flipV="0">
            <a:off x="25712927" y="3764789"/>
            <a:ext cx="131063" cy="131063"/>
          </a:xfrm>
          <a:custGeom>
            <a:pathLst>
              <a:path w="1092200" h="1092200">
                <a:moveTo>
                  <a:pt x="0" y="1092200"/>
                </a:moveTo>
                <a:lnTo>
                  <a:pt x="1092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74" name="Freeform 34174"/>
          <p:cNvSpPr/>
          <p:nvPr/>
        </p:nvSpPr>
        <p:spPr>
          <a:xfrm rot="0" flipH="0" flipV="0">
            <a:off x="25804367" y="3801365"/>
            <a:ext cx="94487" cy="94487"/>
          </a:xfrm>
          <a:custGeom>
            <a:pathLst>
              <a:path w="787400" h="787400">
                <a:moveTo>
                  <a:pt x="0" y="787400"/>
                </a:moveTo>
                <a:lnTo>
                  <a:pt x="787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75" name="Freeform 34175"/>
          <p:cNvSpPr/>
          <p:nvPr/>
        </p:nvSpPr>
        <p:spPr>
          <a:xfrm rot="0" flipH="0" flipV="0">
            <a:off x="25897331" y="3894329"/>
            <a:ext cx="1523" cy="1523"/>
          </a:xfrm>
          <a:custGeom>
            <a:pathLst>
              <a:path w="12700" h="12700">
                <a:moveTo>
                  <a:pt x="0" y="12700"/>
                </a:moveTo>
                <a:lnTo>
                  <a:pt x="12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76" name="Freeform 34176"/>
          <p:cNvSpPr/>
          <p:nvPr/>
        </p:nvSpPr>
        <p:spPr>
          <a:xfrm rot="0" flipH="0" flipV="0">
            <a:off x="25240487" y="3863849"/>
            <a:ext cx="32003" cy="32003"/>
          </a:xfrm>
          <a:custGeom>
            <a:pathLst>
              <a:path w="266700" h="266700">
                <a:moveTo>
                  <a:pt x="266700" y="2667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77" name="Freeform 34177"/>
          <p:cNvSpPr/>
          <p:nvPr/>
        </p:nvSpPr>
        <p:spPr>
          <a:xfrm rot="0" flipH="0" flipV="0">
            <a:off x="25240487" y="3770885"/>
            <a:ext cx="124967" cy="124967"/>
          </a:xfrm>
          <a:custGeom>
            <a:pathLst>
              <a:path w="1041400" h="1041400">
                <a:moveTo>
                  <a:pt x="1041400" y="10414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78" name="Freeform 34178"/>
          <p:cNvSpPr/>
          <p:nvPr/>
        </p:nvSpPr>
        <p:spPr>
          <a:xfrm rot="0" flipH="0" flipV="0">
            <a:off x="25325831" y="3764789"/>
            <a:ext cx="131063" cy="131063"/>
          </a:xfrm>
          <a:custGeom>
            <a:pathLst>
              <a:path w="1092200" h="1092200">
                <a:moveTo>
                  <a:pt x="1092200" y="1092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79" name="Freeform 34179"/>
          <p:cNvSpPr/>
          <p:nvPr/>
        </p:nvSpPr>
        <p:spPr>
          <a:xfrm rot="0" flipH="0" flipV="0">
            <a:off x="25418795" y="3764789"/>
            <a:ext cx="131063" cy="131063"/>
          </a:xfrm>
          <a:custGeom>
            <a:pathLst>
              <a:path w="1092200" h="1092200">
                <a:moveTo>
                  <a:pt x="1092200" y="1092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80" name="Freeform 34180"/>
          <p:cNvSpPr/>
          <p:nvPr/>
        </p:nvSpPr>
        <p:spPr>
          <a:xfrm rot="0" flipH="0" flipV="0">
            <a:off x="25510235" y="3764789"/>
            <a:ext cx="131063" cy="131063"/>
          </a:xfrm>
          <a:custGeom>
            <a:pathLst>
              <a:path w="1092200" h="1092200">
                <a:moveTo>
                  <a:pt x="1092200" y="1092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81" name="Freeform 34181"/>
          <p:cNvSpPr/>
          <p:nvPr/>
        </p:nvSpPr>
        <p:spPr>
          <a:xfrm rot="0" flipH="0" flipV="0">
            <a:off x="25603199" y="3764789"/>
            <a:ext cx="131063" cy="131063"/>
          </a:xfrm>
          <a:custGeom>
            <a:pathLst>
              <a:path w="1092200" h="1092200">
                <a:moveTo>
                  <a:pt x="1092200" y="1092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82" name="Freeform 34182"/>
          <p:cNvSpPr/>
          <p:nvPr/>
        </p:nvSpPr>
        <p:spPr>
          <a:xfrm rot="0" flipH="0" flipV="0">
            <a:off x="25694639" y="3764789"/>
            <a:ext cx="131063" cy="131063"/>
          </a:xfrm>
          <a:custGeom>
            <a:pathLst>
              <a:path w="1092200" h="1092200">
                <a:moveTo>
                  <a:pt x="1092200" y="10922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83" name="Freeform 34183"/>
          <p:cNvSpPr/>
          <p:nvPr/>
        </p:nvSpPr>
        <p:spPr>
          <a:xfrm rot="0" flipH="0" flipV="0">
            <a:off x="25787603" y="3764789"/>
            <a:ext cx="111251" cy="111251"/>
          </a:xfrm>
          <a:custGeom>
            <a:pathLst>
              <a:path w="927100" h="927100">
                <a:moveTo>
                  <a:pt x="927100" y="927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84" name="Freeform 34184"/>
          <p:cNvSpPr/>
          <p:nvPr/>
        </p:nvSpPr>
        <p:spPr>
          <a:xfrm rot="0" flipH="0" flipV="0">
            <a:off x="25879043" y="3764789"/>
            <a:ext cx="19811" cy="18287"/>
          </a:xfrm>
          <a:custGeom>
            <a:pathLst>
              <a:path w="165100" h="152400">
                <a:moveTo>
                  <a:pt x="165100" y="1524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85" name="Freeform 34185"/>
          <p:cNvSpPr/>
          <p:nvPr/>
        </p:nvSpPr>
        <p:spPr>
          <a:xfrm rot="0" flipH="0" flipV="0">
            <a:off x="25260299" y="4487165"/>
            <a:ext cx="259079" cy="0"/>
          </a:xfrm>
          <a:custGeom>
            <a:pathLst>
              <a:path w="2159000" h="0">
                <a:moveTo>
                  <a:pt x="0" y="0"/>
                </a:moveTo>
                <a:lnTo>
                  <a:pt x="2159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86" name="Freeform 34186"/>
          <p:cNvSpPr/>
          <p:nvPr/>
        </p:nvSpPr>
        <p:spPr>
          <a:xfrm rot="0" flipH="0" flipV="0">
            <a:off x="25715975" y="4493261"/>
            <a:ext cx="271271" cy="0"/>
          </a:xfrm>
          <a:custGeom>
            <a:pathLst>
              <a:path w="2260600" h="0">
                <a:moveTo>
                  <a:pt x="0" y="0"/>
                </a:moveTo>
                <a:lnTo>
                  <a:pt x="2260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87" name="Freeform 34187"/>
          <p:cNvSpPr/>
          <p:nvPr/>
        </p:nvSpPr>
        <p:spPr>
          <a:xfrm rot="0" flipH="0" flipV="0">
            <a:off x="25740359" y="4799585"/>
            <a:ext cx="242315" cy="0"/>
          </a:xfrm>
          <a:custGeom>
            <a:pathLst>
              <a:path w="2019300" h="0">
                <a:moveTo>
                  <a:pt x="0" y="0"/>
                </a:moveTo>
                <a:lnTo>
                  <a:pt x="2019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88" name="Freeform 34188"/>
          <p:cNvSpPr/>
          <p:nvPr/>
        </p:nvSpPr>
        <p:spPr>
          <a:xfrm rot="0" flipH="0" flipV="0">
            <a:off x="25255727" y="4793489"/>
            <a:ext cx="211835" cy="0"/>
          </a:xfrm>
          <a:custGeom>
            <a:pathLst>
              <a:path w="1765300" h="0">
                <a:moveTo>
                  <a:pt x="0" y="0"/>
                </a:moveTo>
                <a:lnTo>
                  <a:pt x="1765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89" name="Freeform 34189"/>
          <p:cNvSpPr/>
          <p:nvPr/>
        </p:nvSpPr>
        <p:spPr>
          <a:xfrm rot="0" flipH="0" flipV="0">
            <a:off x="25804367" y="5093717"/>
            <a:ext cx="178307" cy="0"/>
          </a:xfrm>
          <a:custGeom>
            <a:pathLst>
              <a:path w="1485900" h="0">
                <a:moveTo>
                  <a:pt x="0" y="0"/>
                </a:moveTo>
                <a:lnTo>
                  <a:pt x="1485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90" name="Freeform 34190"/>
          <p:cNvSpPr/>
          <p:nvPr/>
        </p:nvSpPr>
        <p:spPr>
          <a:xfrm rot="0" flipH="0" flipV="0">
            <a:off x="25255727" y="5086097"/>
            <a:ext cx="211835" cy="0"/>
          </a:xfrm>
          <a:custGeom>
            <a:pathLst>
              <a:path w="1765300" h="0">
                <a:moveTo>
                  <a:pt x="0" y="0"/>
                </a:moveTo>
                <a:lnTo>
                  <a:pt x="1765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91" name="Freeform 34191"/>
          <p:cNvSpPr/>
          <p:nvPr/>
        </p:nvSpPr>
        <p:spPr>
          <a:xfrm rot="0" flipH="0" flipV="0">
            <a:off x="25740359" y="5348225"/>
            <a:ext cx="242315" cy="0"/>
          </a:xfrm>
          <a:custGeom>
            <a:pathLst>
              <a:path w="2019300" h="0">
                <a:moveTo>
                  <a:pt x="0" y="0"/>
                </a:moveTo>
                <a:lnTo>
                  <a:pt x="2019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92" name="Freeform 34192"/>
          <p:cNvSpPr/>
          <p:nvPr/>
        </p:nvSpPr>
        <p:spPr>
          <a:xfrm rot="0" flipH="0" flipV="0">
            <a:off x="25255727" y="5342129"/>
            <a:ext cx="211835" cy="0"/>
          </a:xfrm>
          <a:custGeom>
            <a:pathLst>
              <a:path w="1765300" h="0">
                <a:moveTo>
                  <a:pt x="0" y="0"/>
                </a:moveTo>
                <a:lnTo>
                  <a:pt x="1765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93" name="Freeform 34193"/>
          <p:cNvSpPr/>
          <p:nvPr/>
        </p:nvSpPr>
        <p:spPr>
          <a:xfrm rot="0" flipH="0" flipV="0">
            <a:off x="25766267" y="5617973"/>
            <a:ext cx="243839" cy="0"/>
          </a:xfrm>
          <a:custGeom>
            <a:pathLst>
              <a:path w="2032000" h="0">
                <a:moveTo>
                  <a:pt x="0" y="0"/>
                </a:moveTo>
                <a:lnTo>
                  <a:pt x="20320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94" name="Freeform 34194"/>
          <p:cNvSpPr/>
          <p:nvPr/>
        </p:nvSpPr>
        <p:spPr>
          <a:xfrm rot="0" flipH="0" flipV="0">
            <a:off x="25255727" y="5611877"/>
            <a:ext cx="211835" cy="0"/>
          </a:xfrm>
          <a:custGeom>
            <a:pathLst>
              <a:path w="1765300" h="0">
                <a:moveTo>
                  <a:pt x="0" y="0"/>
                </a:moveTo>
                <a:lnTo>
                  <a:pt x="17653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95" name="Freeform 34195"/>
          <p:cNvSpPr/>
          <p:nvPr/>
        </p:nvSpPr>
        <p:spPr>
          <a:xfrm rot="0" flipH="0" flipV="0">
            <a:off x="25810463" y="5918201"/>
            <a:ext cx="192023" cy="0"/>
          </a:xfrm>
          <a:custGeom>
            <a:pathLst>
              <a:path w="1600200" h="0">
                <a:moveTo>
                  <a:pt x="0" y="0"/>
                </a:moveTo>
                <a:lnTo>
                  <a:pt x="1600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96" name="Freeform 34196"/>
          <p:cNvSpPr/>
          <p:nvPr/>
        </p:nvSpPr>
        <p:spPr>
          <a:xfrm rot="0" flipH="0" flipV="0">
            <a:off x="25274015" y="5912105"/>
            <a:ext cx="152399" cy="0"/>
          </a:xfrm>
          <a:custGeom>
            <a:pathLst>
              <a:path w="1270000" h="0">
                <a:moveTo>
                  <a:pt x="0" y="0"/>
                </a:moveTo>
                <a:lnTo>
                  <a:pt x="12700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97" name="Freeform 34197"/>
          <p:cNvSpPr/>
          <p:nvPr/>
        </p:nvSpPr>
        <p:spPr>
          <a:xfrm rot="0" flipH="0" flipV="0">
            <a:off x="25997915" y="10574021"/>
            <a:ext cx="0" cy="204215"/>
          </a:xfrm>
          <a:custGeom>
            <a:pathLst>
              <a:path w="0" h="1701800">
                <a:moveTo>
                  <a:pt x="0" y="1701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98" name="Freeform 34198"/>
          <p:cNvSpPr/>
          <p:nvPr/>
        </p:nvSpPr>
        <p:spPr>
          <a:xfrm rot="0" flipH="0" flipV="0">
            <a:off x="25591081" y="10562716"/>
            <a:ext cx="210222" cy="200109"/>
          </a:xfrm>
          <a:custGeom>
            <a:pathLst>
              <a:path w="1751855" h="1667576">
                <a:moveTo>
                  <a:pt x="1706736" y="1667576"/>
                </a:moveTo>
                <a:cubicBezTo>
                  <a:pt x="1751855" y="1212187"/>
                  <a:pt x="1581844" y="761833"/>
                  <a:pt x="1247080" y="449846"/>
                </a:cubicBezTo>
                <a:cubicBezTo>
                  <a:pt x="912291" y="137859"/>
                  <a:pt x="451073" y="0"/>
                  <a:pt x="0" y="77062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199" name="Freeform 34199"/>
          <p:cNvSpPr/>
          <p:nvPr/>
        </p:nvSpPr>
        <p:spPr>
          <a:xfrm rot="0" flipH="0" flipV="0">
            <a:off x="25589483" y="10574021"/>
            <a:ext cx="0" cy="204215"/>
          </a:xfrm>
          <a:custGeom>
            <a:pathLst>
              <a:path w="0" h="1701800">
                <a:moveTo>
                  <a:pt x="0" y="1701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00" name="Freeform 34200"/>
          <p:cNvSpPr/>
          <p:nvPr/>
        </p:nvSpPr>
        <p:spPr>
          <a:xfrm rot="0" flipH="0" flipV="0">
            <a:off x="25795637" y="10572096"/>
            <a:ext cx="203802" cy="190872"/>
          </a:xfrm>
          <a:custGeom>
            <a:pathLst>
              <a:path w="1698353" h="1590601">
                <a:moveTo>
                  <a:pt x="1698353" y="3355"/>
                </a:moveTo>
                <a:cubicBezTo>
                  <a:pt x="801539" y="0"/>
                  <a:pt x="57225" y="695617"/>
                  <a:pt x="0" y="1590601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01" name="Freeform 34201"/>
          <p:cNvSpPr/>
          <p:nvPr/>
        </p:nvSpPr>
        <p:spPr>
          <a:xfrm rot="0" flipH="0" flipV="0">
            <a:off x="25502615" y="11101325"/>
            <a:ext cx="656843" cy="0"/>
          </a:xfrm>
          <a:custGeom>
            <a:pathLst>
              <a:path w="5473700" h="0">
                <a:moveTo>
                  <a:pt x="0" y="0"/>
                </a:moveTo>
                <a:lnTo>
                  <a:pt x="5473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02" name="Freeform 34202"/>
          <p:cNvSpPr/>
          <p:nvPr/>
        </p:nvSpPr>
        <p:spPr>
          <a:xfrm rot="0" flipH="0" flipV="0">
            <a:off x="25598627" y="11025125"/>
            <a:ext cx="74675" cy="74675"/>
          </a:xfrm>
          <a:custGeom>
            <a:pathLst>
              <a:path w="622300" h="622300">
                <a:moveTo>
                  <a:pt x="622300" y="311150"/>
                </a:moveTo>
                <a:cubicBezTo>
                  <a:pt x="622300" y="139310"/>
                  <a:pt x="482996" y="0"/>
                  <a:pt x="311150" y="0"/>
                </a:cubicBezTo>
                <a:cubicBezTo>
                  <a:pt x="139303" y="0"/>
                  <a:pt x="0" y="139310"/>
                  <a:pt x="0" y="311150"/>
                </a:cubicBezTo>
                <a:cubicBezTo>
                  <a:pt x="0" y="482991"/>
                  <a:pt x="139303" y="622300"/>
                  <a:pt x="311150" y="622300"/>
                </a:cubicBezTo>
                <a:cubicBezTo>
                  <a:pt x="482996" y="622300"/>
                  <a:pt x="622300" y="482991"/>
                  <a:pt x="622300" y="3111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03" name="Freeform 34203"/>
          <p:cNvSpPr/>
          <p:nvPr/>
        </p:nvSpPr>
        <p:spPr>
          <a:xfrm rot="0" flipH="0" flipV="0">
            <a:off x="25485851" y="10778237"/>
            <a:ext cx="103631" cy="0"/>
          </a:xfrm>
          <a:custGeom>
            <a:pathLst>
              <a:path w="863600" h="0">
                <a:moveTo>
                  <a:pt x="863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04" name="Freeform 34204"/>
          <p:cNvSpPr/>
          <p:nvPr/>
        </p:nvSpPr>
        <p:spPr>
          <a:xfrm rot="0" flipH="0" flipV="0">
            <a:off x="25999439" y="10778237"/>
            <a:ext cx="103631" cy="0"/>
          </a:xfrm>
          <a:custGeom>
            <a:pathLst>
              <a:path w="863600" h="0">
                <a:moveTo>
                  <a:pt x="0" y="0"/>
                </a:moveTo>
                <a:lnTo>
                  <a:pt x="863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05" name="Freeform 34205"/>
          <p:cNvSpPr/>
          <p:nvPr/>
        </p:nvSpPr>
        <p:spPr>
          <a:xfrm rot="0" flipH="0" flipV="0">
            <a:off x="25967435" y="11025125"/>
            <a:ext cx="74675" cy="74675"/>
          </a:xfrm>
          <a:custGeom>
            <a:pathLst>
              <a:path w="622300" h="622300">
                <a:moveTo>
                  <a:pt x="622300" y="311150"/>
                </a:moveTo>
                <a:cubicBezTo>
                  <a:pt x="622300" y="139310"/>
                  <a:pt x="482996" y="0"/>
                  <a:pt x="311150" y="0"/>
                </a:cubicBezTo>
                <a:cubicBezTo>
                  <a:pt x="139303" y="0"/>
                  <a:pt x="0" y="139310"/>
                  <a:pt x="0" y="311150"/>
                </a:cubicBezTo>
                <a:cubicBezTo>
                  <a:pt x="0" y="482991"/>
                  <a:pt x="139303" y="622300"/>
                  <a:pt x="311150" y="622300"/>
                </a:cubicBezTo>
                <a:cubicBezTo>
                  <a:pt x="482996" y="622300"/>
                  <a:pt x="622300" y="482991"/>
                  <a:pt x="622300" y="3111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06" name="Freeform 34206"/>
          <p:cNvSpPr/>
          <p:nvPr/>
        </p:nvSpPr>
        <p:spPr>
          <a:xfrm rot="0" flipH="0" flipV="0">
            <a:off x="25632155" y="9708389"/>
            <a:ext cx="313943" cy="184403"/>
          </a:xfrm>
          <a:custGeom>
            <a:pathLst>
              <a:path w="2616200" h="1536700">
                <a:moveTo>
                  <a:pt x="0" y="0"/>
                </a:moveTo>
                <a:lnTo>
                  <a:pt x="0" y="1536700"/>
                </a:lnTo>
                <a:lnTo>
                  <a:pt x="2616200" y="1536700"/>
                </a:lnTo>
                <a:lnTo>
                  <a:pt x="2616200" y="0"/>
                </a:lnTo>
                <a:lnTo>
                  <a:pt x="0" y="0"/>
                </a:lnTo>
                <a:lnTo>
                  <a:pt x="1308100" y="1536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07" name="Freeform 34207"/>
          <p:cNvSpPr/>
          <p:nvPr/>
        </p:nvSpPr>
        <p:spPr>
          <a:xfrm rot="0" flipH="0" flipV="0">
            <a:off x="25660286" y="9991831"/>
            <a:ext cx="83650" cy="160063"/>
          </a:xfrm>
          <a:custGeom>
            <a:pathLst>
              <a:path w="697086" h="1333859">
                <a:moveTo>
                  <a:pt x="0" y="1333679"/>
                </a:moveTo>
                <a:cubicBezTo>
                  <a:pt x="238348" y="1333859"/>
                  <a:pt x="458638" y="1206822"/>
                  <a:pt x="577850" y="1000460"/>
                </a:cubicBezTo>
                <a:cubicBezTo>
                  <a:pt x="697086" y="794085"/>
                  <a:pt x="697086" y="539774"/>
                  <a:pt x="577850" y="333399"/>
                </a:cubicBezTo>
                <a:cubicBezTo>
                  <a:pt x="458638" y="127037"/>
                  <a:pt x="238348" y="0"/>
                  <a:pt x="0" y="179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08" name="Freeform 34208"/>
          <p:cNvSpPr/>
          <p:nvPr/>
        </p:nvSpPr>
        <p:spPr>
          <a:xfrm rot="0" flipH="0" flipV="0">
            <a:off x="25642823" y="10287509"/>
            <a:ext cx="147827" cy="0"/>
          </a:xfrm>
          <a:custGeom>
            <a:pathLst>
              <a:path w="1231900" h="0">
                <a:moveTo>
                  <a:pt x="12319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09" name="Freeform 34209"/>
          <p:cNvSpPr/>
          <p:nvPr/>
        </p:nvSpPr>
        <p:spPr>
          <a:xfrm rot="0" flipH="0" flipV="0">
            <a:off x="25642823" y="10435337"/>
            <a:ext cx="147827" cy="0"/>
          </a:xfrm>
          <a:custGeom>
            <a:pathLst>
              <a:path w="1231900" h="0">
                <a:moveTo>
                  <a:pt x="0" y="0"/>
                </a:moveTo>
                <a:lnTo>
                  <a:pt x="1231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10" name="Freeform 34210"/>
          <p:cNvSpPr/>
          <p:nvPr/>
        </p:nvSpPr>
        <p:spPr>
          <a:xfrm rot="0" flipH="0" flipV="0">
            <a:off x="25632155" y="9708389"/>
            <a:ext cx="313943" cy="184403"/>
          </a:xfrm>
          <a:custGeom>
            <a:pathLst>
              <a:path w="2616200" h="1536700">
                <a:moveTo>
                  <a:pt x="0" y="0"/>
                </a:moveTo>
                <a:lnTo>
                  <a:pt x="2616200" y="0"/>
                </a:lnTo>
                <a:lnTo>
                  <a:pt x="1308100" y="1536700"/>
                </a:lnTo>
                <a:close/>
                <a:moveTo>
                  <a:pt x="-116281200" y="97320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11" name="Freeform 34211"/>
          <p:cNvSpPr/>
          <p:nvPr/>
        </p:nvSpPr>
        <p:spPr>
          <a:xfrm rot="0" flipH="0" flipV="0">
            <a:off x="25571915" y="10216816"/>
            <a:ext cx="91654" cy="88391"/>
          </a:xfrm>
          <a:custGeom>
            <a:pathLst>
              <a:path w="763786" h="736600">
                <a:moveTo>
                  <a:pt x="0" y="555911"/>
                </a:moveTo>
                <a:cubicBezTo>
                  <a:pt x="153516" y="724421"/>
                  <a:pt x="414561" y="736600"/>
                  <a:pt x="583084" y="583084"/>
                </a:cubicBezTo>
                <a:cubicBezTo>
                  <a:pt x="751607" y="429580"/>
                  <a:pt x="763786" y="168530"/>
                  <a:pt x="610295" y="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12" name="Freeform 34212"/>
          <p:cNvSpPr/>
          <p:nvPr/>
        </p:nvSpPr>
        <p:spPr>
          <a:xfrm rot="0" flipH="0" flipV="0">
            <a:off x="25607771" y="10250933"/>
            <a:ext cx="33527" cy="36575"/>
          </a:xfrm>
          <a:custGeom>
            <a:pathLst>
              <a:path w="279400" h="304800">
                <a:moveTo>
                  <a:pt x="279400" y="3048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13" name="Freeform 34213"/>
          <p:cNvSpPr/>
          <p:nvPr/>
        </p:nvSpPr>
        <p:spPr>
          <a:xfrm rot="0" flipH="0" flipV="0">
            <a:off x="25642823" y="10287509"/>
            <a:ext cx="0" cy="147827"/>
          </a:xfrm>
          <a:custGeom>
            <a:pathLst>
              <a:path w="0" h="1231900">
                <a:moveTo>
                  <a:pt x="0" y="0"/>
                </a:moveTo>
                <a:lnTo>
                  <a:pt x="0" y="1231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14" name="Freeform 34214"/>
          <p:cNvSpPr/>
          <p:nvPr/>
        </p:nvSpPr>
        <p:spPr>
          <a:xfrm rot="0" flipH="0" flipV="0">
            <a:off x="25574776" y="10413803"/>
            <a:ext cx="86534" cy="86908"/>
          </a:xfrm>
          <a:custGeom>
            <a:pathLst>
              <a:path w="721121" h="724241">
                <a:moveTo>
                  <a:pt x="562619" y="724241"/>
                </a:moveTo>
                <a:cubicBezTo>
                  <a:pt x="719708" y="568895"/>
                  <a:pt x="721121" y="315596"/>
                  <a:pt x="565745" y="158496"/>
                </a:cubicBezTo>
                <a:cubicBezTo>
                  <a:pt x="410393" y="1395"/>
                  <a:pt x="157112" y="0"/>
                  <a:pt x="0" y="155358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15" name="Freeform 34215"/>
          <p:cNvSpPr/>
          <p:nvPr/>
        </p:nvSpPr>
        <p:spPr>
          <a:xfrm rot="0" flipH="0" flipV="0">
            <a:off x="25607771" y="10433813"/>
            <a:ext cx="33527" cy="33527"/>
          </a:xfrm>
          <a:custGeom>
            <a:pathLst>
              <a:path w="279400" h="279400">
                <a:moveTo>
                  <a:pt x="279400" y="0"/>
                </a:moveTo>
                <a:lnTo>
                  <a:pt x="0" y="2794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16" name="Freeform 34216"/>
          <p:cNvSpPr/>
          <p:nvPr/>
        </p:nvSpPr>
        <p:spPr>
          <a:xfrm rot="0" flipH="0" flipV="0">
            <a:off x="25629107" y="9993377"/>
            <a:ext cx="30479" cy="158495"/>
          </a:xfrm>
          <a:custGeom>
            <a:pathLst>
              <a:path w="254000" h="1320800">
                <a:moveTo>
                  <a:pt x="0" y="0"/>
                </a:moveTo>
                <a:lnTo>
                  <a:pt x="254000" y="0"/>
                </a:lnTo>
                <a:lnTo>
                  <a:pt x="254000" y="13208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17" name="Freeform 34217"/>
          <p:cNvSpPr/>
          <p:nvPr/>
        </p:nvSpPr>
        <p:spPr>
          <a:xfrm rot="0" flipH="0" flipV="0">
            <a:off x="25629107" y="10072625"/>
            <a:ext cx="30479" cy="0"/>
          </a:xfrm>
          <a:custGeom>
            <a:pathLst>
              <a:path w="254000" h="0">
                <a:moveTo>
                  <a:pt x="254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18" name="Freeform 34218"/>
          <p:cNvSpPr/>
          <p:nvPr/>
        </p:nvSpPr>
        <p:spPr>
          <a:xfrm rot="0" flipH="0" flipV="0">
            <a:off x="25629107" y="10151873"/>
            <a:ext cx="30479" cy="0"/>
          </a:xfrm>
          <a:custGeom>
            <a:pathLst>
              <a:path w="254000" h="0">
                <a:moveTo>
                  <a:pt x="254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19" name="Freeform 34219"/>
          <p:cNvSpPr/>
          <p:nvPr/>
        </p:nvSpPr>
        <p:spPr>
          <a:xfrm rot="0" flipH="0" flipV="0">
            <a:off x="25773497" y="10224417"/>
            <a:ext cx="85299" cy="83293"/>
          </a:xfrm>
          <a:custGeom>
            <a:pathLst>
              <a:path w="710828" h="694116">
                <a:moveTo>
                  <a:pt x="146571" y="0"/>
                </a:moveTo>
                <a:cubicBezTo>
                  <a:pt x="0" y="155805"/>
                  <a:pt x="7466" y="400949"/>
                  <a:pt x="163289" y="547533"/>
                </a:cubicBezTo>
                <a:cubicBezTo>
                  <a:pt x="319088" y="694116"/>
                  <a:pt x="564232" y="686650"/>
                  <a:pt x="710828" y="530833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20" name="Freeform 34220"/>
          <p:cNvSpPr/>
          <p:nvPr/>
        </p:nvSpPr>
        <p:spPr>
          <a:xfrm rot="0" flipH="0" flipV="0">
            <a:off x="25790651" y="10287509"/>
            <a:ext cx="0" cy="147827"/>
          </a:xfrm>
          <a:custGeom>
            <a:pathLst>
              <a:path w="0" h="1231900">
                <a:moveTo>
                  <a:pt x="0" y="12319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21" name="Freeform 34221"/>
          <p:cNvSpPr/>
          <p:nvPr/>
        </p:nvSpPr>
        <p:spPr>
          <a:xfrm rot="0" flipH="0" flipV="0">
            <a:off x="25767261" y="10416517"/>
            <a:ext cx="96259" cy="85227"/>
          </a:xfrm>
          <a:custGeom>
            <a:pathLst>
              <a:path w="802159" h="710226">
                <a:moveTo>
                  <a:pt x="802159" y="225741"/>
                </a:moveTo>
                <a:cubicBezTo>
                  <a:pt x="668363" y="41175"/>
                  <a:pt x="410295" y="0"/>
                  <a:pt x="225723" y="133796"/>
                </a:cubicBezTo>
                <a:cubicBezTo>
                  <a:pt x="41151" y="267580"/>
                  <a:pt x="0" y="525654"/>
                  <a:pt x="133772" y="710226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22" name="Freeform 34222"/>
          <p:cNvSpPr/>
          <p:nvPr/>
        </p:nvSpPr>
        <p:spPr>
          <a:xfrm rot="0" flipH="0" flipV="0">
            <a:off x="25790651" y="10435337"/>
            <a:ext cx="32003" cy="38099"/>
          </a:xfrm>
          <a:custGeom>
            <a:pathLst>
              <a:path w="266700" h="317500">
                <a:moveTo>
                  <a:pt x="0" y="0"/>
                </a:moveTo>
                <a:lnTo>
                  <a:pt x="266700" y="3175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23" name="Freeform 34223"/>
          <p:cNvSpPr/>
          <p:nvPr/>
        </p:nvSpPr>
        <p:spPr>
          <a:xfrm rot="0" flipH="0" flipV="0">
            <a:off x="25790651" y="10250933"/>
            <a:ext cx="33527" cy="36575"/>
          </a:xfrm>
          <a:custGeom>
            <a:pathLst>
              <a:path w="279400" h="304800">
                <a:moveTo>
                  <a:pt x="0" y="304800"/>
                </a:moveTo>
                <a:lnTo>
                  <a:pt x="2794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24" name="Freeform 34224"/>
          <p:cNvSpPr/>
          <p:nvPr/>
        </p:nvSpPr>
        <p:spPr>
          <a:xfrm rot="0" flipH="0" flipV="0">
            <a:off x="25789127" y="9708389"/>
            <a:ext cx="156971" cy="184403"/>
          </a:xfrm>
          <a:custGeom>
            <a:pathLst>
              <a:path w="1308100" h="1536700">
                <a:moveTo>
                  <a:pt x="0" y="1536700"/>
                </a:moveTo>
                <a:lnTo>
                  <a:pt x="13081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25" name="Freeform 34225"/>
          <p:cNvSpPr/>
          <p:nvPr/>
        </p:nvSpPr>
        <p:spPr>
          <a:xfrm rot="0" flipH="0" flipV="0">
            <a:off x="25738835" y="10072625"/>
            <a:ext cx="70103" cy="0"/>
          </a:xfrm>
          <a:custGeom>
            <a:pathLst>
              <a:path w="584200" h="0">
                <a:moveTo>
                  <a:pt x="0" y="0"/>
                </a:moveTo>
                <a:lnTo>
                  <a:pt x="584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26" name="Freeform 34226"/>
          <p:cNvSpPr/>
          <p:nvPr/>
        </p:nvSpPr>
        <p:spPr>
          <a:xfrm rot="0" flipH="0" flipV="0">
            <a:off x="25632155" y="9466073"/>
            <a:ext cx="313943" cy="121919"/>
          </a:xfrm>
          <a:custGeom>
            <a:pathLst>
              <a:path w="2616200" h="1016000">
                <a:moveTo>
                  <a:pt x="0" y="0"/>
                </a:moveTo>
                <a:lnTo>
                  <a:pt x="0" y="1016000"/>
                </a:lnTo>
                <a:lnTo>
                  <a:pt x="2616200" y="1016000"/>
                </a:lnTo>
                <a:lnTo>
                  <a:pt x="2616200" y="0"/>
                </a:lnTo>
                <a:lnTo>
                  <a:pt x="0" y="0"/>
                </a:lnTo>
                <a:lnTo>
                  <a:pt x="2616200" y="1016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27" name="Freeform 34227"/>
          <p:cNvSpPr/>
          <p:nvPr/>
        </p:nvSpPr>
        <p:spPr>
          <a:xfrm rot="0" flipH="0" flipV="0">
            <a:off x="25507187" y="8568437"/>
            <a:ext cx="286511" cy="0"/>
          </a:xfrm>
          <a:custGeom>
            <a:pathLst>
              <a:path w="2387600" h="0">
                <a:moveTo>
                  <a:pt x="0" y="0"/>
                </a:moveTo>
                <a:lnTo>
                  <a:pt x="23876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28" name="Freeform 34228"/>
          <p:cNvSpPr/>
          <p:nvPr/>
        </p:nvSpPr>
        <p:spPr>
          <a:xfrm rot="0" flipH="0" flipV="0">
            <a:off x="25476707" y="8958581"/>
            <a:ext cx="266699" cy="0"/>
          </a:xfrm>
          <a:custGeom>
            <a:pathLst>
              <a:path w="2222500" h="0">
                <a:moveTo>
                  <a:pt x="0" y="0"/>
                </a:moveTo>
                <a:lnTo>
                  <a:pt x="2222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29" name="Freeform 34229"/>
          <p:cNvSpPr/>
          <p:nvPr/>
        </p:nvSpPr>
        <p:spPr>
          <a:xfrm rot="0" flipH="0" flipV="0">
            <a:off x="25533095" y="9278621"/>
            <a:ext cx="266699" cy="0"/>
          </a:xfrm>
          <a:custGeom>
            <a:pathLst>
              <a:path w="2222500" h="0">
                <a:moveTo>
                  <a:pt x="0" y="0"/>
                </a:moveTo>
                <a:lnTo>
                  <a:pt x="22225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30" name="Freeform 34230"/>
          <p:cNvSpPr/>
          <p:nvPr/>
        </p:nvSpPr>
        <p:spPr>
          <a:xfrm rot="0" flipH="0" flipV="0">
            <a:off x="25632155" y="9466073"/>
            <a:ext cx="313943" cy="121919"/>
          </a:xfrm>
          <a:custGeom>
            <a:pathLst>
              <a:path w="2616200" h="1016000">
                <a:moveTo>
                  <a:pt x="0" y="0"/>
                </a:moveTo>
                <a:lnTo>
                  <a:pt x="2616200" y="0"/>
                </a:lnTo>
                <a:lnTo>
                  <a:pt x="2616200" y="1016000"/>
                </a:lnTo>
                <a:close/>
                <a:moveTo>
                  <a:pt x="-114261900" y="99339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31" name="Freeform 34231"/>
          <p:cNvSpPr/>
          <p:nvPr/>
        </p:nvSpPr>
        <p:spPr>
          <a:xfrm rot="0" flipH="0" flipV="0">
            <a:off x="25446227" y="8269733"/>
            <a:ext cx="150875" cy="0"/>
          </a:xfrm>
          <a:custGeom>
            <a:pathLst>
              <a:path w="1257300" h="0">
                <a:moveTo>
                  <a:pt x="0" y="0"/>
                </a:moveTo>
                <a:lnTo>
                  <a:pt x="1257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32" name="Freeform 34232"/>
          <p:cNvSpPr/>
          <p:nvPr/>
        </p:nvSpPr>
        <p:spPr>
          <a:xfrm rot="0" flipH="0" flipV="0">
            <a:off x="25744931" y="8897621"/>
            <a:ext cx="120395" cy="120395"/>
          </a:xfrm>
          <a:custGeom>
            <a:pathLst>
              <a:path w="1003300" h="1003300">
                <a:moveTo>
                  <a:pt x="1003300" y="501650"/>
                </a:moveTo>
                <a:cubicBezTo>
                  <a:pt x="1003300" y="224601"/>
                  <a:pt x="778693" y="0"/>
                  <a:pt x="501650" y="0"/>
                </a:cubicBezTo>
                <a:cubicBezTo>
                  <a:pt x="224606" y="0"/>
                  <a:pt x="0" y="224601"/>
                  <a:pt x="0" y="501650"/>
                </a:cubicBezTo>
                <a:cubicBezTo>
                  <a:pt x="0" y="778700"/>
                  <a:pt x="224606" y="1003300"/>
                  <a:pt x="501650" y="1003300"/>
                </a:cubicBezTo>
                <a:cubicBezTo>
                  <a:pt x="778693" y="1003300"/>
                  <a:pt x="1003300" y="778700"/>
                  <a:pt x="1003300" y="5016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33" name="Freeform 34233"/>
          <p:cNvSpPr/>
          <p:nvPr/>
        </p:nvSpPr>
        <p:spPr>
          <a:xfrm rot="0" flipH="0" flipV="0">
            <a:off x="25760171" y="8915909"/>
            <a:ext cx="86867" cy="85343"/>
          </a:xfrm>
          <a:custGeom>
            <a:pathLst>
              <a:path w="723900" h="711200">
                <a:moveTo>
                  <a:pt x="723900" y="0"/>
                </a:moveTo>
                <a:lnTo>
                  <a:pt x="0" y="7112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34" name="Freeform 34234"/>
          <p:cNvSpPr/>
          <p:nvPr/>
        </p:nvSpPr>
        <p:spPr>
          <a:xfrm rot="0" flipH="0" flipV="0">
            <a:off x="25837895" y="8915909"/>
            <a:ext cx="16763" cy="9143"/>
          </a:xfrm>
          <a:custGeom>
            <a:pathLst>
              <a:path w="139700" h="76200">
                <a:moveTo>
                  <a:pt x="76200" y="0"/>
                </a:moveTo>
                <a:lnTo>
                  <a:pt x="139700" y="76200"/>
                </a:lnTo>
                <a:lnTo>
                  <a:pt x="0" y="76200"/>
                </a:lnTo>
                <a:close/>
                <a:moveTo>
                  <a:pt x="-111391700" y="1039241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235" name="Picture 34235"/>
          <p:cNvPicPr>
            <a:picLocks noChangeAspect="0" noChangeArrowheads="1"/>
          </p:cNvPicPr>
          <p:nvPr/>
        </p:nvPicPr>
        <p:blipFill>
          <a:blip r:embed="rId3423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717500" y="8886953"/>
            <a:ext cx="181354" cy="180847"/>
          </a:xfrm>
          <a:prstGeom prst="rect">
            <a:avLst/>
          </a:prstGeom>
          <a:noFill/>
          <a:extLst/>
        </p:spPr>
      </p:pic>
      <p:sp>
        <p:nvSpPr>
          <p:cNvPr id="34236" name="Freeform 34236"/>
          <p:cNvSpPr/>
          <p:nvPr/>
        </p:nvSpPr>
        <p:spPr>
          <a:xfrm rot="0" flipH="0" flipV="0">
            <a:off x="25789127" y="9016493"/>
            <a:ext cx="28955" cy="1523"/>
          </a:xfrm>
          <a:custGeom>
            <a:pathLst>
              <a:path w="241300" h="12700">
                <a:moveTo>
                  <a:pt x="0" y="0"/>
                </a:moveTo>
                <a:lnTo>
                  <a:pt x="241300" y="0"/>
                </a:lnTo>
                <a:lnTo>
                  <a:pt x="177800" y="12700"/>
                </a:lnTo>
                <a:close/>
                <a:moveTo>
                  <a:pt x="-111823500" y="1030859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37" name="Freeform 34237"/>
          <p:cNvSpPr/>
          <p:nvPr/>
        </p:nvSpPr>
        <p:spPr>
          <a:xfrm rot="0" flipH="0" flipV="0">
            <a:off x="25799795" y="9220709"/>
            <a:ext cx="0" cy="76199"/>
          </a:xfrm>
          <a:custGeom>
            <a:pathLst>
              <a:path w="0" h="635000">
                <a:moveTo>
                  <a:pt x="0" y="6350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38" name="Freeform 34238"/>
          <p:cNvSpPr/>
          <p:nvPr/>
        </p:nvSpPr>
        <p:spPr>
          <a:xfrm rot="0" flipH="0" flipV="0">
            <a:off x="25875995" y="9220709"/>
            <a:ext cx="0" cy="13715"/>
          </a:xfrm>
          <a:custGeom>
            <a:pathLst>
              <a:path w="0"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39" name="Freeform 34239"/>
          <p:cNvSpPr/>
          <p:nvPr/>
        </p:nvSpPr>
        <p:spPr>
          <a:xfrm rot="0" flipH="0" flipV="0">
            <a:off x="25800471" y="9188705"/>
            <a:ext cx="76372" cy="31643"/>
          </a:xfrm>
          <a:custGeom>
            <a:pathLst>
              <a:path w="636439" h="263693">
                <a:moveTo>
                  <a:pt x="636439" y="263693"/>
                </a:moveTo>
                <a:cubicBezTo>
                  <a:pt x="607517" y="110747"/>
                  <a:pt x="473869" y="0"/>
                  <a:pt x="318220" y="0"/>
                </a:cubicBezTo>
                <a:cubicBezTo>
                  <a:pt x="162570" y="0"/>
                  <a:pt x="28922" y="110747"/>
                  <a:pt x="0" y="263693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40" name="Freeform 34240"/>
          <p:cNvSpPr/>
          <p:nvPr/>
        </p:nvSpPr>
        <p:spPr>
          <a:xfrm rot="0" flipH="0" flipV="0">
            <a:off x="25821131" y="9167369"/>
            <a:ext cx="16763" cy="22859"/>
          </a:xfrm>
          <a:custGeom>
            <a:pathLst>
              <a:path w="139700" h="190500">
                <a:moveTo>
                  <a:pt x="139700" y="190500"/>
                </a:moveTo>
                <a:lnTo>
                  <a:pt x="139700" y="0"/>
                </a:ln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41" name="Freeform 34241"/>
          <p:cNvSpPr/>
          <p:nvPr/>
        </p:nvSpPr>
        <p:spPr>
          <a:xfrm rot="0" flipH="0" flipV="0">
            <a:off x="25837895" y="9167369"/>
            <a:ext cx="16763" cy="0"/>
          </a:xfrm>
          <a:custGeom>
            <a:pathLst>
              <a:path w="139700" h="0">
                <a:moveTo>
                  <a:pt x="0" y="0"/>
                </a:moveTo>
                <a:lnTo>
                  <a:pt x="139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42" name="Freeform 34242"/>
          <p:cNvSpPr/>
          <p:nvPr/>
        </p:nvSpPr>
        <p:spPr>
          <a:xfrm rot="0" flipH="0" flipV="0">
            <a:off x="25795223" y="8527289"/>
            <a:ext cx="80771" cy="80771"/>
          </a:xfrm>
          <a:custGeom>
            <a:pathLst>
              <a:path w="673100" h="673100">
                <a:moveTo>
                  <a:pt x="673100" y="336550"/>
                </a:moveTo>
                <a:cubicBezTo>
                  <a:pt x="673100" y="150677"/>
                  <a:pt x="522411" y="0"/>
                  <a:pt x="336550" y="0"/>
                </a:cubicBezTo>
                <a:cubicBezTo>
                  <a:pt x="150688" y="0"/>
                  <a:pt x="0" y="150677"/>
                  <a:pt x="0" y="336550"/>
                </a:cubicBezTo>
                <a:cubicBezTo>
                  <a:pt x="0" y="522424"/>
                  <a:pt x="150688" y="673100"/>
                  <a:pt x="336550" y="673100"/>
                </a:cubicBezTo>
                <a:cubicBezTo>
                  <a:pt x="522411" y="673100"/>
                  <a:pt x="673100" y="522424"/>
                  <a:pt x="673100" y="3365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43" name="Freeform 34243"/>
          <p:cNvSpPr/>
          <p:nvPr/>
        </p:nvSpPr>
        <p:spPr>
          <a:xfrm rot="0" flipH="0" flipV="0">
            <a:off x="25875995" y="8568437"/>
            <a:ext cx="288035" cy="0"/>
          </a:xfrm>
          <a:custGeom>
            <a:pathLst>
              <a:path w="2400300" h="0">
                <a:moveTo>
                  <a:pt x="0" y="0"/>
                </a:moveTo>
                <a:lnTo>
                  <a:pt x="24003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44" name="Freeform 34244"/>
          <p:cNvSpPr/>
          <p:nvPr/>
        </p:nvSpPr>
        <p:spPr>
          <a:xfrm rot="0" flipH="0" flipV="0">
            <a:off x="25863803" y="8958581"/>
            <a:ext cx="269747" cy="0"/>
          </a:xfrm>
          <a:custGeom>
            <a:pathLst>
              <a:path w="2247900" h="0">
                <a:moveTo>
                  <a:pt x="0" y="0"/>
                </a:moveTo>
                <a:lnTo>
                  <a:pt x="2247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245" name="Picture 34245"/>
          <p:cNvPicPr>
            <a:picLocks noChangeAspect="0" noChangeArrowheads="1"/>
          </p:cNvPicPr>
          <p:nvPr/>
        </p:nvPicPr>
        <p:blipFill>
          <a:blip r:embed="rId342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184100" y="3110994"/>
            <a:ext cx="114300" cy="114806"/>
          </a:xfrm>
          <a:prstGeom prst="rect">
            <a:avLst/>
          </a:prstGeom>
          <a:noFill/>
          <a:extLst/>
        </p:spPr>
      </p:pic>
      <p:sp>
        <p:nvSpPr>
          <p:cNvPr id="34246" name="Freeform 34246"/>
          <p:cNvSpPr/>
          <p:nvPr/>
        </p:nvSpPr>
        <p:spPr>
          <a:xfrm rot="0" flipH="0" flipV="0">
            <a:off x="25226771" y="3149093"/>
            <a:ext cx="35051" cy="35051"/>
          </a:xfrm>
          <a:custGeom>
            <a:pathLst>
              <a:path w="292100" h="292100">
                <a:moveTo>
                  <a:pt x="292100" y="146050"/>
                </a:moveTo>
                <a:cubicBezTo>
                  <a:pt x="292100" y="65386"/>
                  <a:pt x="226714" y="0"/>
                  <a:pt x="146050" y="0"/>
                </a:cubicBezTo>
                <a:cubicBezTo>
                  <a:pt x="65385" y="0"/>
                  <a:pt x="0" y="65386"/>
                  <a:pt x="0" y="146050"/>
                </a:cubicBezTo>
                <a:cubicBezTo>
                  <a:pt x="0" y="226715"/>
                  <a:pt x="65385" y="292100"/>
                  <a:pt x="146050" y="292100"/>
                </a:cubicBezTo>
                <a:cubicBezTo>
                  <a:pt x="226714" y="292100"/>
                  <a:pt x="292100" y="226715"/>
                  <a:pt x="292100" y="1460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47" name="Freeform 34247"/>
          <p:cNvSpPr/>
          <p:nvPr/>
        </p:nvSpPr>
        <p:spPr>
          <a:xfrm rot="0" flipH="0" flipV="0">
            <a:off x="25434035" y="3149093"/>
            <a:ext cx="35051" cy="35051"/>
          </a:xfrm>
          <a:custGeom>
            <a:pathLst>
              <a:path w="292100" h="292100">
                <a:moveTo>
                  <a:pt x="292100" y="146050"/>
                </a:moveTo>
                <a:cubicBezTo>
                  <a:pt x="292100" y="65386"/>
                  <a:pt x="226714" y="0"/>
                  <a:pt x="146050" y="0"/>
                </a:cubicBezTo>
                <a:cubicBezTo>
                  <a:pt x="65385" y="0"/>
                  <a:pt x="0" y="65386"/>
                  <a:pt x="0" y="146050"/>
                </a:cubicBezTo>
                <a:cubicBezTo>
                  <a:pt x="0" y="226715"/>
                  <a:pt x="65385" y="292100"/>
                  <a:pt x="146050" y="292100"/>
                </a:cubicBezTo>
                <a:cubicBezTo>
                  <a:pt x="226714" y="292100"/>
                  <a:pt x="292100" y="226715"/>
                  <a:pt x="292100" y="1460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248" name="Picture 34248"/>
          <p:cNvPicPr>
            <a:picLocks noChangeAspect="0" noChangeArrowheads="1"/>
          </p:cNvPicPr>
          <p:nvPr/>
        </p:nvPicPr>
        <p:blipFill>
          <a:blip r:embed="rId342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387300" y="3110994"/>
            <a:ext cx="114300" cy="114806"/>
          </a:xfrm>
          <a:prstGeom prst="rect">
            <a:avLst/>
          </a:prstGeom>
          <a:noFill/>
          <a:extLst/>
        </p:spPr>
      </p:pic>
      <p:sp>
        <p:nvSpPr>
          <p:cNvPr id="34249" name="Freeform 34249"/>
          <p:cNvSpPr/>
          <p:nvPr/>
        </p:nvSpPr>
        <p:spPr>
          <a:xfrm rot="0" flipH="0" flipV="0">
            <a:off x="25242011" y="3478277"/>
            <a:ext cx="44195" cy="45719"/>
          </a:xfrm>
          <a:custGeom>
            <a:pathLst>
              <a:path w="368300" h="381000">
                <a:moveTo>
                  <a:pt x="368300" y="0"/>
                </a:moveTo>
                <a:lnTo>
                  <a:pt x="0" y="381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50" name="Freeform 34250"/>
          <p:cNvSpPr/>
          <p:nvPr/>
        </p:nvSpPr>
        <p:spPr>
          <a:xfrm rot="0" flipH="0" flipV="0">
            <a:off x="25242011" y="3479801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51" name="Freeform 34251"/>
          <p:cNvSpPr/>
          <p:nvPr/>
        </p:nvSpPr>
        <p:spPr>
          <a:xfrm rot="0" flipH="0" flipV="0">
            <a:off x="25754075" y="7841489"/>
            <a:ext cx="3047" cy="1523"/>
          </a:xfrm>
          <a:custGeom>
            <a:pathLst>
              <a:path w="25400" h="12700">
                <a:moveTo>
                  <a:pt x="25400" y="127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52" name="Freeform 34252"/>
          <p:cNvSpPr/>
          <p:nvPr/>
        </p:nvSpPr>
        <p:spPr>
          <a:xfrm rot="0" flipH="0" flipV="0">
            <a:off x="25639775" y="7798817"/>
            <a:ext cx="7619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  <a:close/>
                <a:moveTo>
                  <a:pt x="-100431600" y="113233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253" name="Picture 34253"/>
          <p:cNvPicPr>
            <a:picLocks noChangeAspect="0" noChangeArrowheads="1"/>
          </p:cNvPicPr>
          <p:nvPr/>
        </p:nvPicPr>
        <p:blipFill>
          <a:blip r:embed="rId3425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565100" y="7760717"/>
            <a:ext cx="139700" cy="87883"/>
          </a:xfrm>
          <a:prstGeom prst="rect">
            <a:avLst/>
          </a:prstGeom>
          <a:noFill/>
          <a:extLst/>
        </p:spPr>
      </p:pic>
      <p:sp>
        <p:nvSpPr>
          <p:cNvPr id="34254" name="Freeform 34254"/>
          <p:cNvSpPr/>
          <p:nvPr/>
        </p:nvSpPr>
        <p:spPr>
          <a:xfrm rot="0" flipH="0" flipV="0">
            <a:off x="25616915" y="7807961"/>
            <a:ext cx="53339" cy="0"/>
          </a:xfrm>
          <a:custGeom>
            <a:pathLst>
              <a:path w="444500" h="0">
                <a:moveTo>
                  <a:pt x="0" y="0"/>
                </a:moveTo>
                <a:lnTo>
                  <a:pt x="444500" y="0"/>
                </a:lnTo>
                <a:close/>
                <a:moveTo>
                  <a:pt x="-100317300" y="1131570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255" name="Picture 34255"/>
          <p:cNvPicPr>
            <a:picLocks noChangeAspect="0" noChangeArrowheads="1"/>
          </p:cNvPicPr>
          <p:nvPr/>
        </p:nvPicPr>
        <p:blipFill>
          <a:blip r:embed="rId3425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571195" y="7769861"/>
            <a:ext cx="143256" cy="82295"/>
          </a:xfrm>
          <a:prstGeom prst="rect">
            <a:avLst/>
          </a:prstGeom>
          <a:noFill/>
          <a:extLst/>
        </p:spPr>
      </p:pic>
      <p:sp>
        <p:nvSpPr>
          <p:cNvPr id="34256" name="Freeform 34256"/>
          <p:cNvSpPr/>
          <p:nvPr/>
        </p:nvSpPr>
        <p:spPr>
          <a:xfrm rot="0" flipH="0" flipV="0">
            <a:off x="25610819" y="7814057"/>
            <a:ext cx="65531" cy="0"/>
          </a:xfrm>
          <a:custGeom>
            <a:pathLst>
              <a:path w="546100" h="0">
                <a:moveTo>
                  <a:pt x="0" y="0"/>
                </a:moveTo>
                <a:lnTo>
                  <a:pt x="546100" y="0"/>
                </a:lnTo>
                <a:close/>
                <a:moveTo>
                  <a:pt x="-100317300" y="1131062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257" name="Picture 34257"/>
          <p:cNvPicPr>
            <a:picLocks noChangeAspect="0" noChangeArrowheads="1"/>
          </p:cNvPicPr>
          <p:nvPr/>
        </p:nvPicPr>
        <p:blipFill>
          <a:blip r:embed="rId342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552400" y="7775957"/>
            <a:ext cx="166623" cy="110743"/>
          </a:xfrm>
          <a:prstGeom prst="rect">
            <a:avLst/>
          </a:prstGeom>
          <a:noFill/>
          <a:extLst/>
        </p:spPr>
      </p:pic>
      <p:sp>
        <p:nvSpPr>
          <p:cNvPr id="34258" name="Freeform 34258"/>
          <p:cNvSpPr/>
          <p:nvPr/>
        </p:nvSpPr>
        <p:spPr>
          <a:xfrm rot="0" flipH="0" flipV="0">
            <a:off x="25598627" y="7835393"/>
            <a:ext cx="89915" cy="7619"/>
          </a:xfrm>
          <a:custGeom>
            <a:pathLst>
              <a:path w="749300" h="63500">
                <a:moveTo>
                  <a:pt x="0" y="0"/>
                </a:moveTo>
                <a:lnTo>
                  <a:pt x="736600" y="0"/>
                </a:lnTo>
                <a:lnTo>
                  <a:pt x="749300" y="63500"/>
                </a:lnTo>
                <a:close/>
                <a:moveTo>
                  <a:pt x="-100393500" y="112928400"/>
                </a:moveTo>
              </a:path>
            </a:pathLst>
          </a:custGeom>
          <a:solidFill>
            <a:srgbClr val="000000">
              <a:alpha val="100000"/>
            </a:srgbClr>
          </a:solidFill>
          <a:ln w="0" cap="rnd" cmpd="sng">
            <a:solidFill>
              <a:srgbClr val="000000">
                <a:alpha val="100000"/>
              </a:srgbClr>
            </a:solidFill>
            <a:miter lim="127000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59" name="Freeform 34259"/>
          <p:cNvSpPr/>
          <p:nvPr/>
        </p:nvSpPr>
        <p:spPr>
          <a:xfrm rot="0" flipH="0" flipV="0">
            <a:off x="25598627" y="7797221"/>
            <a:ext cx="89987" cy="45158"/>
          </a:xfrm>
          <a:custGeom>
            <a:pathLst>
              <a:path w="749895" h="376325">
                <a:moveTo>
                  <a:pt x="749300" y="376325"/>
                </a:moveTo>
                <a:cubicBezTo>
                  <a:pt x="749895" y="169416"/>
                  <a:pt x="582637" y="1191"/>
                  <a:pt x="375716" y="595"/>
                </a:cubicBezTo>
                <a:cubicBezTo>
                  <a:pt x="168820" y="0"/>
                  <a:pt x="595" y="167258"/>
                  <a:pt x="0" y="374166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60" name="Freeform 34260"/>
          <p:cNvSpPr/>
          <p:nvPr/>
        </p:nvSpPr>
        <p:spPr>
          <a:xfrm rot="0" flipH="0" flipV="0">
            <a:off x="25682447" y="7769861"/>
            <a:ext cx="32003" cy="30479"/>
          </a:xfrm>
          <a:custGeom>
            <a:pathLst>
              <a:path w="266700" h="254000">
                <a:moveTo>
                  <a:pt x="0" y="254000"/>
                </a:moveTo>
                <a:lnTo>
                  <a:pt x="2667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61" name="Freeform 34261"/>
          <p:cNvSpPr/>
          <p:nvPr/>
        </p:nvSpPr>
        <p:spPr>
          <a:xfrm rot="0" flipH="0" flipV="0">
            <a:off x="25699211" y="7829297"/>
            <a:ext cx="41147" cy="0"/>
          </a:xfrm>
          <a:custGeom>
            <a:pathLst>
              <a:path w="342900" h="0">
                <a:moveTo>
                  <a:pt x="0" y="0"/>
                </a:moveTo>
                <a:lnTo>
                  <a:pt x="3429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62" name="Freeform 34262"/>
          <p:cNvSpPr/>
          <p:nvPr/>
        </p:nvSpPr>
        <p:spPr>
          <a:xfrm rot="0" flipH="0" flipV="0">
            <a:off x="25642823" y="7748525"/>
            <a:ext cx="0" cy="38099"/>
          </a:xfrm>
          <a:custGeom>
            <a:pathLst>
              <a:path w="0" h="317500">
                <a:moveTo>
                  <a:pt x="0" y="3175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63" name="Freeform 34263"/>
          <p:cNvSpPr/>
          <p:nvPr/>
        </p:nvSpPr>
        <p:spPr>
          <a:xfrm rot="0" flipH="0" flipV="0">
            <a:off x="25574243" y="7771385"/>
            <a:ext cx="30479" cy="32003"/>
          </a:xfrm>
          <a:custGeom>
            <a:pathLst>
              <a:path w="254000" h="266700">
                <a:moveTo>
                  <a:pt x="254000" y="2667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64" name="Freeform 34264"/>
          <p:cNvSpPr/>
          <p:nvPr/>
        </p:nvSpPr>
        <p:spPr>
          <a:xfrm rot="0" flipH="0" flipV="0">
            <a:off x="25549859" y="7830821"/>
            <a:ext cx="38099" cy="0"/>
          </a:xfrm>
          <a:custGeom>
            <a:pathLst>
              <a:path w="317500" h="0">
                <a:moveTo>
                  <a:pt x="3175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65" name="Freeform 34265"/>
          <p:cNvSpPr/>
          <p:nvPr/>
        </p:nvSpPr>
        <p:spPr>
          <a:xfrm rot="0" flipH="0" flipV="0">
            <a:off x="25639775" y="7672325"/>
            <a:ext cx="105155" cy="126491"/>
          </a:xfrm>
          <a:custGeom>
            <a:pathLst>
              <a:path w="876300" h="1054100">
                <a:moveTo>
                  <a:pt x="25400" y="1054100"/>
                </a:moveTo>
                <a:lnTo>
                  <a:pt x="0" y="0"/>
                </a:lnTo>
                <a:lnTo>
                  <a:pt x="876300" y="292100"/>
                </a:lnTo>
                <a:lnTo>
                  <a:pt x="25400" y="711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66" name="Freeform 34266"/>
          <p:cNvSpPr/>
          <p:nvPr/>
        </p:nvSpPr>
        <p:spPr>
          <a:xfrm rot="0" flipH="0" flipV="0">
            <a:off x="25507187" y="7847585"/>
            <a:ext cx="70103" cy="54863"/>
          </a:xfrm>
          <a:custGeom>
            <a:pathLst>
              <a:path w="584200" h="457200">
                <a:moveTo>
                  <a:pt x="0" y="0"/>
                </a:moveTo>
                <a:lnTo>
                  <a:pt x="584200" y="457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67" name="Freeform 34267"/>
          <p:cNvSpPr/>
          <p:nvPr/>
        </p:nvSpPr>
        <p:spPr>
          <a:xfrm rot="0" flipH="0" flipV="0">
            <a:off x="25562051" y="7846061"/>
            <a:ext cx="70103" cy="54863"/>
          </a:xfrm>
          <a:custGeom>
            <a:pathLst>
              <a:path w="584200" h="457200">
                <a:moveTo>
                  <a:pt x="0" y="0"/>
                </a:moveTo>
                <a:lnTo>
                  <a:pt x="584200" y="457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68" name="Freeform 34268"/>
          <p:cNvSpPr/>
          <p:nvPr/>
        </p:nvSpPr>
        <p:spPr>
          <a:xfrm rot="0" flipH="0" flipV="0">
            <a:off x="25624535" y="7844537"/>
            <a:ext cx="68579" cy="54863"/>
          </a:xfrm>
          <a:custGeom>
            <a:pathLst>
              <a:path w="571500" h="457200">
                <a:moveTo>
                  <a:pt x="0" y="0"/>
                </a:moveTo>
                <a:lnTo>
                  <a:pt x="571500" y="457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69" name="Freeform 34269"/>
          <p:cNvSpPr/>
          <p:nvPr/>
        </p:nvSpPr>
        <p:spPr>
          <a:xfrm rot="0" flipH="0" flipV="0">
            <a:off x="25671779" y="7843013"/>
            <a:ext cx="68579" cy="54863"/>
          </a:xfrm>
          <a:custGeom>
            <a:pathLst>
              <a:path w="571500" h="457200">
                <a:moveTo>
                  <a:pt x="0" y="0"/>
                </a:moveTo>
                <a:lnTo>
                  <a:pt x="571500" y="457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70" name="Freeform 34270"/>
          <p:cNvSpPr/>
          <p:nvPr/>
        </p:nvSpPr>
        <p:spPr>
          <a:xfrm rot="0" flipH="0" flipV="0">
            <a:off x="25714451" y="7843013"/>
            <a:ext cx="68579" cy="54863"/>
          </a:xfrm>
          <a:custGeom>
            <a:pathLst>
              <a:path w="571500" h="457200">
                <a:moveTo>
                  <a:pt x="0" y="0"/>
                </a:moveTo>
                <a:lnTo>
                  <a:pt x="571500" y="4572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71" name="Freeform 34271"/>
          <p:cNvSpPr/>
          <p:nvPr/>
        </p:nvSpPr>
        <p:spPr>
          <a:xfrm rot="0" flipH="0" flipV="0">
            <a:off x="25485851" y="7843013"/>
            <a:ext cx="312419" cy="1523"/>
          </a:xfrm>
          <a:custGeom>
            <a:pathLst>
              <a:path w="2603500" h="12700">
                <a:moveTo>
                  <a:pt x="2603500" y="127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72" name="Freeform 34272"/>
          <p:cNvSpPr/>
          <p:nvPr/>
        </p:nvSpPr>
        <p:spPr>
          <a:xfrm rot="0" flipH="0" flipV="0">
            <a:off x="25191719" y="3732785"/>
            <a:ext cx="105155" cy="193547"/>
          </a:xfrm>
          <a:custGeom>
            <a:pathLst>
              <a:path w="876300" h="1612900">
                <a:moveTo>
                  <a:pt x="406400" y="0"/>
                </a:moveTo>
                <a:lnTo>
                  <a:pt x="406400" y="635000"/>
                </a:lnTo>
                <a:lnTo>
                  <a:pt x="876300" y="800100"/>
                </a:lnTo>
                <a:lnTo>
                  <a:pt x="0" y="901700"/>
                </a:lnTo>
                <a:lnTo>
                  <a:pt x="406400" y="1028700"/>
                </a:lnTo>
                <a:lnTo>
                  <a:pt x="406400" y="16129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73" name="Freeform 34273"/>
          <p:cNvSpPr/>
          <p:nvPr/>
        </p:nvSpPr>
        <p:spPr>
          <a:xfrm rot="0" flipH="0" flipV="0">
            <a:off x="25848563" y="3725165"/>
            <a:ext cx="105155" cy="195071"/>
          </a:xfrm>
          <a:custGeom>
            <a:pathLst>
              <a:path w="876300" h="1625600">
                <a:moveTo>
                  <a:pt x="419100" y="0"/>
                </a:moveTo>
                <a:lnTo>
                  <a:pt x="419100" y="647700"/>
                </a:lnTo>
                <a:lnTo>
                  <a:pt x="876300" y="800100"/>
                </a:lnTo>
                <a:lnTo>
                  <a:pt x="0" y="901700"/>
                </a:lnTo>
                <a:lnTo>
                  <a:pt x="419100" y="1041400"/>
                </a:lnTo>
                <a:lnTo>
                  <a:pt x="419100" y="16256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74" name="Freeform 34274"/>
          <p:cNvSpPr/>
          <p:nvPr/>
        </p:nvSpPr>
        <p:spPr>
          <a:xfrm rot="0" flipH="0" flipV="0">
            <a:off x="25420319" y="6543041"/>
            <a:ext cx="245363" cy="245363"/>
          </a:xfrm>
          <a:custGeom>
            <a:pathLst>
              <a:path w="2044700" h="2044700">
                <a:moveTo>
                  <a:pt x="0" y="1022350"/>
                </a:moveTo>
                <a:cubicBezTo>
                  <a:pt x="0" y="1586980"/>
                  <a:pt x="457720" y="2044700"/>
                  <a:pt x="1022350" y="2044700"/>
                </a:cubicBezTo>
                <a:cubicBezTo>
                  <a:pt x="1586979" y="2044700"/>
                  <a:pt x="2044700" y="1586980"/>
                  <a:pt x="2044700" y="1022350"/>
                </a:cubicBezTo>
                <a:cubicBezTo>
                  <a:pt x="2044700" y="457721"/>
                  <a:pt x="1586979" y="0"/>
                  <a:pt x="1022350" y="0"/>
                </a:cubicBezTo>
                <a:cubicBezTo>
                  <a:pt x="457720" y="0"/>
                  <a:pt x="0" y="457721"/>
                  <a:pt x="0" y="10223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75" name="Freeform 34275"/>
          <p:cNvSpPr/>
          <p:nvPr/>
        </p:nvSpPr>
        <p:spPr>
          <a:xfrm rot="0" flipH="0" flipV="0">
            <a:off x="25694639" y="6544565"/>
            <a:ext cx="230123" cy="230123"/>
          </a:xfrm>
          <a:custGeom>
            <a:pathLst>
              <a:path w="1917700" h="1917700">
                <a:moveTo>
                  <a:pt x="0" y="958850"/>
                </a:moveTo>
                <a:cubicBezTo>
                  <a:pt x="0" y="1488406"/>
                  <a:pt x="429294" y="1917700"/>
                  <a:pt x="958850" y="1917700"/>
                </a:cubicBezTo>
                <a:cubicBezTo>
                  <a:pt x="1488405" y="1917700"/>
                  <a:pt x="1917700" y="1488406"/>
                  <a:pt x="1917700" y="958850"/>
                </a:cubicBezTo>
                <a:cubicBezTo>
                  <a:pt x="1917700" y="429295"/>
                  <a:pt x="1488405" y="0"/>
                  <a:pt x="958850" y="0"/>
                </a:cubicBezTo>
                <a:cubicBezTo>
                  <a:pt x="429294" y="0"/>
                  <a:pt x="0" y="429295"/>
                  <a:pt x="0" y="9588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76" name="Freeform 34276"/>
          <p:cNvSpPr/>
          <p:nvPr/>
        </p:nvSpPr>
        <p:spPr>
          <a:xfrm rot="0" flipH="0" flipV="0">
            <a:off x="25581863" y="6864605"/>
            <a:ext cx="245363" cy="245363"/>
          </a:xfrm>
          <a:custGeom>
            <a:pathLst>
              <a:path w="2044700" h="2044700">
                <a:moveTo>
                  <a:pt x="0" y="1022350"/>
                </a:moveTo>
                <a:cubicBezTo>
                  <a:pt x="0" y="1586980"/>
                  <a:pt x="457720" y="2044700"/>
                  <a:pt x="1022350" y="2044700"/>
                </a:cubicBezTo>
                <a:cubicBezTo>
                  <a:pt x="1586979" y="2044700"/>
                  <a:pt x="2044700" y="1586980"/>
                  <a:pt x="2044700" y="1022350"/>
                </a:cubicBezTo>
                <a:cubicBezTo>
                  <a:pt x="2044700" y="457721"/>
                  <a:pt x="1586979" y="0"/>
                  <a:pt x="1022350" y="0"/>
                </a:cubicBezTo>
                <a:cubicBezTo>
                  <a:pt x="457720" y="0"/>
                  <a:pt x="0" y="457721"/>
                  <a:pt x="0" y="1022350"/>
                </a:cubicBez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277" name="Picture 34277"/>
          <p:cNvPicPr>
            <a:picLocks noChangeAspect="0" noChangeArrowheads="1"/>
          </p:cNvPicPr>
          <p:nvPr/>
        </p:nvPicPr>
        <p:blipFill>
          <a:blip r:embed="rId342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552908" y="7244081"/>
            <a:ext cx="192023" cy="225552"/>
          </a:xfrm>
          <a:prstGeom prst="rect">
            <a:avLst/>
          </a:prstGeom>
          <a:noFill/>
          <a:extLst/>
        </p:spPr>
      </p:pic>
      <p:sp>
        <p:nvSpPr>
          <p:cNvPr id="34278" name="Freeform 34278"/>
          <p:cNvSpPr/>
          <p:nvPr/>
        </p:nvSpPr>
        <p:spPr>
          <a:xfrm rot="0" flipH="0" flipV="0">
            <a:off x="25552907" y="7224269"/>
            <a:ext cx="245363" cy="245363"/>
          </a:xfrm>
          <a:custGeom>
            <a:pathLst>
              <a:path w="2044700" h="2044700">
                <a:moveTo>
                  <a:pt x="2044700" y="1022350"/>
                </a:moveTo>
                <a:cubicBezTo>
                  <a:pt x="2044700" y="457721"/>
                  <a:pt x="1586979" y="0"/>
                  <a:pt x="1022350" y="0"/>
                </a:cubicBezTo>
                <a:cubicBezTo>
                  <a:pt x="457720" y="0"/>
                  <a:pt x="0" y="457721"/>
                  <a:pt x="0" y="1022350"/>
                </a:cubicBezTo>
                <a:cubicBezTo>
                  <a:pt x="0" y="1586980"/>
                  <a:pt x="457720" y="2044700"/>
                  <a:pt x="1022350" y="2044700"/>
                </a:cubicBezTo>
                <a:cubicBezTo>
                  <a:pt x="1586979" y="2044700"/>
                  <a:pt x="2044700" y="1586980"/>
                  <a:pt x="2044700" y="10223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79" name="Freeform 34279"/>
          <p:cNvSpPr/>
          <p:nvPr/>
        </p:nvSpPr>
        <p:spPr>
          <a:xfrm rot="0" flipH="0" flipV="0">
            <a:off x="25606247" y="7245605"/>
            <a:ext cx="137159" cy="204215"/>
          </a:xfrm>
          <a:custGeom>
            <a:pathLst>
              <a:path w="1143000" h="1701800">
                <a:moveTo>
                  <a:pt x="0" y="0"/>
                </a:moveTo>
                <a:lnTo>
                  <a:pt x="1143000" y="17018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80" name="Freeform 34280"/>
          <p:cNvSpPr/>
          <p:nvPr/>
        </p:nvSpPr>
        <p:spPr>
          <a:xfrm rot="0" flipH="0" flipV="0">
            <a:off x="21474683" y="2083817"/>
            <a:ext cx="3080003" cy="0"/>
          </a:xfrm>
          <a:custGeom>
            <a:pathLst>
              <a:path w="25666700" h="0">
                <a:moveTo>
                  <a:pt x="0" y="0"/>
                </a:moveTo>
                <a:lnTo>
                  <a:pt x="256667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81" name="Freeform 34281"/>
          <p:cNvSpPr/>
          <p:nvPr/>
        </p:nvSpPr>
        <p:spPr>
          <a:xfrm rot="0" flipH="0" flipV="0">
            <a:off x="22194011" y="1068833"/>
            <a:ext cx="2013203" cy="2013203"/>
          </a:xfrm>
          <a:custGeom>
            <a:pathLst>
              <a:path w="16776700" h="16776700">
                <a:moveTo>
                  <a:pt x="0" y="16776700"/>
                </a:moveTo>
                <a:lnTo>
                  <a:pt x="1677670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82" name="Freeform 34282"/>
          <p:cNvSpPr/>
          <p:nvPr/>
        </p:nvSpPr>
        <p:spPr>
          <a:xfrm rot="0" flipH="0" flipV="0">
            <a:off x="23192231" y="640589"/>
            <a:ext cx="0" cy="2778251"/>
          </a:xfrm>
          <a:custGeom>
            <a:pathLst>
              <a:path w="0" h="23152100">
                <a:moveTo>
                  <a:pt x="0" y="23152100"/>
                </a:moveTo>
                <a:lnTo>
                  <a:pt x="0" y="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83" name="Freeform 34283"/>
          <p:cNvSpPr/>
          <p:nvPr/>
        </p:nvSpPr>
        <p:spPr>
          <a:xfrm rot="0" flipH="0" flipV="0">
            <a:off x="21995891" y="885953"/>
            <a:ext cx="2391155" cy="2391155"/>
          </a:xfrm>
          <a:custGeom>
            <a:pathLst>
              <a:path w="19926300" h="19926300">
                <a:moveTo>
                  <a:pt x="0" y="0"/>
                </a:moveTo>
                <a:lnTo>
                  <a:pt x="19926300" y="19926300"/>
                </a:lnTo>
              </a:path>
            </a:pathLst>
          </a:custGeom>
          <a:noFill/>
          <a:ln w="152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84" name="Freeform 34284"/>
          <p:cNvSpPr/>
          <p:nvPr/>
        </p:nvSpPr>
        <p:spPr>
          <a:xfrm rot="0" flipH="0" flipV="0">
            <a:off x="23106887" y="640589"/>
            <a:ext cx="170687" cy="348995"/>
          </a:xfrm>
          <a:custGeom>
            <a:pathLst>
              <a:path w="1422400" h="2908300">
                <a:moveTo>
                  <a:pt x="1422400" y="2908300"/>
                </a:moveTo>
                <a:lnTo>
                  <a:pt x="711200" y="0"/>
                </a:lnTo>
                <a:lnTo>
                  <a:pt x="0" y="2908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85" name="Freeform 34285"/>
          <p:cNvSpPr/>
          <p:nvPr/>
        </p:nvSpPr>
        <p:spPr>
          <a:xfrm rot="0" flipH="0" flipV="0">
            <a:off x="23106887" y="3069845"/>
            <a:ext cx="170687" cy="348995"/>
          </a:xfrm>
          <a:custGeom>
            <a:pathLst>
              <a:path w="1422400" h="2908300">
                <a:moveTo>
                  <a:pt x="0" y="0"/>
                </a:moveTo>
                <a:lnTo>
                  <a:pt x="711200" y="2908300"/>
                </a:lnTo>
                <a:lnTo>
                  <a:pt x="14224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86" name="Freeform 34286"/>
          <p:cNvSpPr/>
          <p:nvPr/>
        </p:nvSpPr>
        <p:spPr>
          <a:xfrm rot="0" flipH="0" flipV="0">
            <a:off x="24205691" y="1998473"/>
            <a:ext cx="348995" cy="170687"/>
          </a:xfrm>
          <a:custGeom>
            <a:pathLst>
              <a:path w="2908300" h="1422400">
                <a:moveTo>
                  <a:pt x="0" y="1422400"/>
                </a:moveTo>
                <a:lnTo>
                  <a:pt x="2908300" y="71120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87" name="Freeform 34287"/>
          <p:cNvSpPr/>
          <p:nvPr/>
        </p:nvSpPr>
        <p:spPr>
          <a:xfrm rot="0" flipH="0" flipV="0">
            <a:off x="21488399" y="1998473"/>
            <a:ext cx="348995" cy="170687"/>
          </a:xfrm>
          <a:custGeom>
            <a:pathLst>
              <a:path w="2908300" h="1422400">
                <a:moveTo>
                  <a:pt x="2908300" y="1422400"/>
                </a:moveTo>
                <a:lnTo>
                  <a:pt x="0" y="711200"/>
                </a:lnTo>
                <a:lnTo>
                  <a:pt x="29083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88" name="Freeform 34288"/>
          <p:cNvSpPr/>
          <p:nvPr/>
        </p:nvSpPr>
        <p:spPr>
          <a:xfrm rot="0" flipH="0" flipV="0">
            <a:off x="21995891" y="885953"/>
            <a:ext cx="306323" cy="307847"/>
          </a:xfrm>
          <a:custGeom>
            <a:pathLst>
              <a:path w="2552700" h="2565400">
                <a:moveTo>
                  <a:pt x="1549400" y="2565400"/>
                </a:moveTo>
                <a:lnTo>
                  <a:pt x="0" y="0"/>
                </a:lnTo>
                <a:lnTo>
                  <a:pt x="2552700" y="15621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89" name="Freeform 34289"/>
          <p:cNvSpPr/>
          <p:nvPr/>
        </p:nvSpPr>
        <p:spPr>
          <a:xfrm rot="0" flipH="0" flipV="0">
            <a:off x="24079199" y="2970785"/>
            <a:ext cx="307847" cy="306323"/>
          </a:xfrm>
          <a:custGeom>
            <a:pathLst>
              <a:path w="2565400" h="2552700">
                <a:moveTo>
                  <a:pt x="0" y="1003300"/>
                </a:moveTo>
                <a:lnTo>
                  <a:pt x="2565400" y="2552700"/>
                </a:lnTo>
                <a:lnTo>
                  <a:pt x="100330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90" name="Freeform 34290"/>
          <p:cNvSpPr/>
          <p:nvPr/>
        </p:nvSpPr>
        <p:spPr>
          <a:xfrm rot="0" flipH="0" flipV="0">
            <a:off x="22194011" y="2777237"/>
            <a:ext cx="309371" cy="304799"/>
          </a:xfrm>
          <a:custGeom>
            <a:pathLst>
              <a:path w="2578100" h="2540000">
                <a:moveTo>
                  <a:pt x="1574800" y="0"/>
                </a:moveTo>
                <a:lnTo>
                  <a:pt x="0" y="2540000"/>
                </a:lnTo>
                <a:lnTo>
                  <a:pt x="2578100" y="10160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91" name="Freeform 34291"/>
          <p:cNvSpPr/>
          <p:nvPr/>
        </p:nvSpPr>
        <p:spPr>
          <a:xfrm rot="0" flipH="0" flipV="0">
            <a:off x="23902415" y="1068833"/>
            <a:ext cx="304799" cy="307847"/>
          </a:xfrm>
          <a:custGeom>
            <a:pathLst>
              <a:path w="2540000" h="2565400">
                <a:moveTo>
                  <a:pt x="0" y="1574800"/>
                </a:moveTo>
                <a:lnTo>
                  <a:pt x="2540000" y="0"/>
                </a:lnTo>
                <a:lnTo>
                  <a:pt x="1016000" y="25654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92" name="Freeform 34292"/>
          <p:cNvSpPr/>
          <p:nvPr/>
        </p:nvSpPr>
        <p:spPr>
          <a:xfrm rot="0" flipH="0" flipV="0">
            <a:off x="21986747" y="1125221"/>
            <a:ext cx="1632203" cy="1612391"/>
          </a:xfrm>
          <a:custGeom>
            <a:pathLst>
              <a:path w="13601700" h="13436600">
                <a:moveTo>
                  <a:pt x="0" y="7988300"/>
                </a:moveTo>
                <a:lnTo>
                  <a:pt x="3213100" y="1155700"/>
                </a:lnTo>
                <a:lnTo>
                  <a:pt x="10045700" y="0"/>
                </a:lnTo>
                <a:lnTo>
                  <a:pt x="13119100" y="4914900"/>
                </a:lnTo>
                <a:lnTo>
                  <a:pt x="13601700" y="7988300"/>
                </a:lnTo>
                <a:lnTo>
                  <a:pt x="12039600" y="9982200"/>
                </a:lnTo>
                <a:lnTo>
                  <a:pt x="10045700" y="13436600"/>
                </a:lnTo>
                <a:lnTo>
                  <a:pt x="6769100" y="11264900"/>
                </a:lnTo>
                <a:lnTo>
                  <a:pt x="0" y="79883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93" name="Freeform 34293"/>
          <p:cNvSpPr/>
          <p:nvPr/>
        </p:nvSpPr>
        <p:spPr>
          <a:xfrm rot="0" flipH="0" flipV="0">
            <a:off x="19972019" y="7782053"/>
            <a:ext cx="0" cy="193547"/>
          </a:xfrm>
          <a:custGeom>
            <a:pathLst>
              <a:path w="0" h="1612900">
                <a:moveTo>
                  <a:pt x="0" y="0"/>
                </a:moveTo>
                <a:lnTo>
                  <a:pt x="0" y="1612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94" name="Freeform 34294"/>
          <p:cNvSpPr/>
          <p:nvPr/>
        </p:nvSpPr>
        <p:spPr>
          <a:xfrm rot="0" flipH="0" flipV="0">
            <a:off x="18918935" y="6692393"/>
            <a:ext cx="0" cy="1283207"/>
          </a:xfrm>
          <a:custGeom>
            <a:pathLst>
              <a:path w="0" h="10693400">
                <a:moveTo>
                  <a:pt x="0" y="0"/>
                </a:moveTo>
                <a:lnTo>
                  <a:pt x="0" y="106934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95" name="Freeform 34295"/>
          <p:cNvSpPr/>
          <p:nvPr/>
        </p:nvSpPr>
        <p:spPr>
          <a:xfrm rot="0" flipH="0" flipV="0">
            <a:off x="18874739" y="7964933"/>
            <a:ext cx="1141475" cy="0"/>
          </a:xfrm>
          <a:custGeom>
            <a:pathLst>
              <a:path w="9512300" h="0">
                <a:moveTo>
                  <a:pt x="9512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96" name="Freeform 34296"/>
          <p:cNvSpPr/>
          <p:nvPr/>
        </p:nvSpPr>
        <p:spPr>
          <a:xfrm rot="0" flipH="0" flipV="0">
            <a:off x="19950683" y="7942073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97" name="Freeform 34297"/>
          <p:cNvSpPr/>
          <p:nvPr/>
        </p:nvSpPr>
        <p:spPr>
          <a:xfrm rot="0" flipH="0" flipV="0">
            <a:off x="18897599" y="7942073"/>
            <a:ext cx="42671" cy="44195"/>
          </a:xfrm>
          <a:custGeom>
            <a:pathLst>
              <a:path w="355600" h="368300">
                <a:moveTo>
                  <a:pt x="3556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98" name="Freeform 34298"/>
          <p:cNvSpPr/>
          <p:nvPr/>
        </p:nvSpPr>
        <p:spPr>
          <a:xfrm rot="0" flipH="0" flipV="0">
            <a:off x="21044915" y="9466073"/>
            <a:ext cx="0" cy="82295"/>
          </a:xfrm>
          <a:custGeom>
            <a:pathLst>
              <a:path w="0" h="685800">
                <a:moveTo>
                  <a:pt x="0" y="0"/>
                </a:moveTo>
                <a:lnTo>
                  <a:pt x="0" y="6858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299" name="Freeform 34299"/>
          <p:cNvSpPr/>
          <p:nvPr/>
        </p:nvSpPr>
        <p:spPr>
          <a:xfrm rot="0" flipH="0" flipV="0">
            <a:off x="19972019" y="5262881"/>
            <a:ext cx="0" cy="4285487"/>
          </a:xfrm>
          <a:custGeom>
            <a:pathLst>
              <a:path w="0" h="35712400">
                <a:moveTo>
                  <a:pt x="0" y="0"/>
                </a:moveTo>
                <a:lnTo>
                  <a:pt x="0" y="357124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00" name="Freeform 34300"/>
          <p:cNvSpPr/>
          <p:nvPr/>
        </p:nvSpPr>
        <p:spPr>
          <a:xfrm rot="0" flipH="0" flipV="0">
            <a:off x="19964399" y="9546845"/>
            <a:ext cx="1088135" cy="0"/>
          </a:xfrm>
          <a:custGeom>
            <a:pathLst>
              <a:path w="9067800" h="0">
                <a:moveTo>
                  <a:pt x="90678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301" name="Picture 34301"/>
          <p:cNvPicPr>
            <a:picLocks noChangeAspect="0" noChangeArrowheads="1"/>
          </p:cNvPicPr>
          <p:nvPr/>
        </p:nvPicPr>
        <p:blipFill>
          <a:blip r:embed="rId343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71763" y="9475217"/>
            <a:ext cx="144780" cy="144780"/>
          </a:xfrm>
          <a:prstGeom prst="rect">
            <a:avLst/>
          </a:prstGeom>
          <a:noFill/>
          <a:extLst/>
        </p:spPr>
      </p:pic>
      <p:pic>
        <p:nvPicPr>
          <p:cNvPr id="34302" name="Picture 34302"/>
          <p:cNvPicPr>
            <a:picLocks noChangeAspect="0" noChangeArrowheads="1"/>
          </p:cNvPicPr>
          <p:nvPr/>
        </p:nvPicPr>
        <p:blipFill>
          <a:blip r:embed="rId343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9900391" y="9475217"/>
            <a:ext cx="144780" cy="144780"/>
          </a:xfrm>
          <a:prstGeom prst="rect">
            <a:avLst/>
          </a:prstGeom>
          <a:noFill/>
          <a:extLst/>
        </p:spPr>
      </p:pic>
      <p:sp>
        <p:nvSpPr>
          <p:cNvPr id="34303" name="Freeform 34303"/>
          <p:cNvSpPr/>
          <p:nvPr/>
        </p:nvSpPr>
        <p:spPr>
          <a:xfrm rot="0" flipH="0" flipV="0">
            <a:off x="18918935" y="6785357"/>
            <a:ext cx="0" cy="1190243"/>
          </a:xfrm>
          <a:custGeom>
            <a:pathLst>
              <a:path w="0" h="9918700">
                <a:moveTo>
                  <a:pt x="0" y="0"/>
                </a:moveTo>
                <a:lnTo>
                  <a:pt x="0" y="9918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04" name="Freeform 34304"/>
          <p:cNvSpPr/>
          <p:nvPr/>
        </p:nvSpPr>
        <p:spPr>
          <a:xfrm rot="0" flipH="0" flipV="0">
            <a:off x="18216371" y="7838441"/>
            <a:ext cx="0" cy="137159"/>
          </a:xfrm>
          <a:custGeom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05" name="Freeform 34305"/>
          <p:cNvSpPr/>
          <p:nvPr/>
        </p:nvSpPr>
        <p:spPr>
          <a:xfrm rot="0" flipH="0" flipV="0">
            <a:off x="18172175" y="7964933"/>
            <a:ext cx="790955" cy="0"/>
          </a:xfrm>
          <a:custGeom>
            <a:pathLst>
              <a:path w="6591300" h="0">
                <a:moveTo>
                  <a:pt x="6591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06" name="Freeform 34306"/>
          <p:cNvSpPr/>
          <p:nvPr/>
        </p:nvSpPr>
        <p:spPr>
          <a:xfrm rot="0" flipH="0" flipV="0">
            <a:off x="18897599" y="7942073"/>
            <a:ext cx="42671" cy="44195"/>
          </a:xfrm>
          <a:custGeom>
            <a:pathLst>
              <a:path w="355600" h="368300">
                <a:moveTo>
                  <a:pt x="0" y="368300"/>
                </a:moveTo>
                <a:lnTo>
                  <a:pt x="35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07" name="Freeform 34307"/>
          <p:cNvSpPr/>
          <p:nvPr/>
        </p:nvSpPr>
        <p:spPr>
          <a:xfrm rot="0" flipH="0" flipV="0">
            <a:off x="18195035" y="7942073"/>
            <a:ext cx="42671" cy="44195"/>
          </a:xfrm>
          <a:custGeom>
            <a:pathLst>
              <a:path w="355600" h="368300">
                <a:moveTo>
                  <a:pt x="3556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08" name="Freeform 34308"/>
          <p:cNvSpPr/>
          <p:nvPr/>
        </p:nvSpPr>
        <p:spPr>
          <a:xfrm rot="0" flipH="0" flipV="0">
            <a:off x="5033771" y="7640321"/>
            <a:ext cx="0" cy="335279"/>
          </a:xfrm>
          <a:custGeom>
            <a:pathLst>
              <a:path w="0" h="2794000">
                <a:moveTo>
                  <a:pt x="0" y="0"/>
                </a:moveTo>
                <a:lnTo>
                  <a:pt x="0" y="2794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09" name="Freeform 34309"/>
          <p:cNvSpPr/>
          <p:nvPr/>
        </p:nvSpPr>
        <p:spPr>
          <a:xfrm rot="0" flipH="0" flipV="0">
            <a:off x="3980687" y="7567169"/>
            <a:ext cx="0" cy="408431"/>
          </a:xfrm>
          <a:custGeom>
            <a:pathLst>
              <a:path w="0" h="3403600">
                <a:moveTo>
                  <a:pt x="0" y="0"/>
                </a:moveTo>
                <a:lnTo>
                  <a:pt x="0" y="3403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10" name="Freeform 34310"/>
          <p:cNvSpPr/>
          <p:nvPr/>
        </p:nvSpPr>
        <p:spPr>
          <a:xfrm rot="0" flipH="0" flipV="0">
            <a:off x="5012435" y="7942073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11" name="Freeform 34311"/>
          <p:cNvSpPr/>
          <p:nvPr/>
        </p:nvSpPr>
        <p:spPr>
          <a:xfrm rot="0" flipH="0" flipV="0">
            <a:off x="3957827" y="7942073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12" name="Freeform 34312"/>
          <p:cNvSpPr/>
          <p:nvPr/>
        </p:nvSpPr>
        <p:spPr>
          <a:xfrm rot="0" flipH="0" flipV="0">
            <a:off x="3980687" y="7567169"/>
            <a:ext cx="0" cy="408431"/>
          </a:xfrm>
          <a:custGeom>
            <a:pathLst>
              <a:path w="0" h="3403600">
                <a:moveTo>
                  <a:pt x="0" y="0"/>
                </a:moveTo>
                <a:lnTo>
                  <a:pt x="0" y="3403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13" name="Freeform 34313"/>
          <p:cNvSpPr/>
          <p:nvPr/>
        </p:nvSpPr>
        <p:spPr>
          <a:xfrm rot="0" flipH="0" flipV="0">
            <a:off x="3101339" y="7954265"/>
            <a:ext cx="0" cy="6047231"/>
          </a:xfrm>
          <a:custGeom>
            <a:pathLst>
              <a:path w="0" h="50393600">
                <a:moveTo>
                  <a:pt x="0" y="50393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14" name="Freeform 34314"/>
          <p:cNvSpPr/>
          <p:nvPr/>
        </p:nvSpPr>
        <p:spPr>
          <a:xfrm rot="0" flipH="0" flipV="0">
            <a:off x="3058667" y="7964933"/>
            <a:ext cx="966215" cy="0"/>
          </a:xfrm>
          <a:custGeom>
            <a:pathLst>
              <a:path w="8051800" h="0">
                <a:moveTo>
                  <a:pt x="8051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15" name="Freeform 34315"/>
          <p:cNvSpPr/>
          <p:nvPr/>
        </p:nvSpPr>
        <p:spPr>
          <a:xfrm rot="0" flipH="0" flipV="0">
            <a:off x="3957827" y="7942073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16" name="Freeform 34316"/>
          <p:cNvSpPr/>
          <p:nvPr/>
        </p:nvSpPr>
        <p:spPr>
          <a:xfrm rot="0" flipH="0" flipV="0">
            <a:off x="3080003" y="7942073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17" name="Freeform 34317"/>
          <p:cNvSpPr/>
          <p:nvPr/>
        </p:nvSpPr>
        <p:spPr>
          <a:xfrm rot="0" flipH="0" flipV="0">
            <a:off x="3980687" y="10939781"/>
            <a:ext cx="0" cy="525779"/>
          </a:xfrm>
          <a:custGeom>
            <a:pathLst>
              <a:path w="0" h="4381500">
                <a:moveTo>
                  <a:pt x="0" y="0"/>
                </a:moveTo>
                <a:lnTo>
                  <a:pt x="0" y="43815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18" name="Freeform 34318"/>
          <p:cNvSpPr/>
          <p:nvPr/>
        </p:nvSpPr>
        <p:spPr>
          <a:xfrm rot="0" flipH="0" flipV="0">
            <a:off x="3101339" y="11444225"/>
            <a:ext cx="0" cy="2982467"/>
          </a:xfrm>
          <a:custGeom>
            <a:pathLst>
              <a:path w="0" h="24853900">
                <a:moveTo>
                  <a:pt x="0" y="248539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19" name="Freeform 34319"/>
          <p:cNvSpPr/>
          <p:nvPr/>
        </p:nvSpPr>
        <p:spPr>
          <a:xfrm rot="0" flipH="0" flipV="0">
            <a:off x="3058667" y="11454893"/>
            <a:ext cx="966215" cy="0"/>
          </a:xfrm>
          <a:custGeom>
            <a:pathLst>
              <a:path w="8051800" h="0">
                <a:moveTo>
                  <a:pt x="8051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20" name="Freeform 34320"/>
          <p:cNvSpPr/>
          <p:nvPr/>
        </p:nvSpPr>
        <p:spPr>
          <a:xfrm rot="0" flipH="0" flipV="0">
            <a:off x="3957827" y="11433557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21" name="Freeform 34321"/>
          <p:cNvSpPr/>
          <p:nvPr/>
        </p:nvSpPr>
        <p:spPr>
          <a:xfrm rot="0" flipH="0" flipV="0">
            <a:off x="3080003" y="11433557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22" name="Freeform 34322"/>
          <p:cNvSpPr/>
          <p:nvPr/>
        </p:nvSpPr>
        <p:spPr>
          <a:xfrm rot="0" flipH="0" flipV="0">
            <a:off x="17957291" y="3958337"/>
            <a:ext cx="399287" cy="614171"/>
          </a:xfrm>
          <a:custGeom>
            <a:pathLst>
              <a:path w="3327400" h="5118100">
                <a:moveTo>
                  <a:pt x="3327400" y="0"/>
                </a:moveTo>
                <a:lnTo>
                  <a:pt x="0" y="51181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23" name="Freeform 34323"/>
          <p:cNvSpPr/>
          <p:nvPr/>
        </p:nvSpPr>
        <p:spPr>
          <a:xfrm rot="0" flipH="0" flipV="0">
            <a:off x="16811243" y="4572509"/>
            <a:ext cx="1146047" cy="1769363"/>
          </a:xfrm>
          <a:custGeom>
            <a:pathLst>
              <a:path w="9550400" h="14744700">
                <a:moveTo>
                  <a:pt x="0" y="14744700"/>
                </a:moveTo>
                <a:lnTo>
                  <a:pt x="9550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24" name="Freeform 34324"/>
          <p:cNvSpPr/>
          <p:nvPr/>
        </p:nvSpPr>
        <p:spPr>
          <a:xfrm rot="0" flipH="0" flipV="0">
            <a:off x="17951195" y="4542029"/>
            <a:ext cx="13715" cy="60959"/>
          </a:xfrm>
          <a:custGeom>
            <a:pathLst>
              <a:path w="114300" h="508000">
                <a:moveTo>
                  <a:pt x="0" y="0"/>
                </a:moveTo>
                <a:lnTo>
                  <a:pt x="114300" y="508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25" name="Freeform 34325"/>
          <p:cNvSpPr/>
          <p:nvPr/>
        </p:nvSpPr>
        <p:spPr>
          <a:xfrm rot="0" flipH="0" flipV="0">
            <a:off x="18327623" y="12418061"/>
            <a:ext cx="627887" cy="608075"/>
          </a:xfrm>
          <a:custGeom>
            <a:pathLst>
              <a:path w="5232400" h="5067300">
                <a:moveTo>
                  <a:pt x="5232400" y="5067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26" name="Freeform 34326"/>
          <p:cNvSpPr/>
          <p:nvPr/>
        </p:nvSpPr>
        <p:spPr>
          <a:xfrm rot="0" flipH="0" flipV="0">
            <a:off x="16811243" y="10953497"/>
            <a:ext cx="1516379" cy="1464563"/>
          </a:xfrm>
          <a:custGeom>
            <a:pathLst>
              <a:path w="12636500" h="12204700">
                <a:moveTo>
                  <a:pt x="0" y="0"/>
                </a:moveTo>
                <a:lnTo>
                  <a:pt x="12636500" y="12204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27" name="Freeform 34327"/>
          <p:cNvSpPr/>
          <p:nvPr/>
        </p:nvSpPr>
        <p:spPr>
          <a:xfrm rot="0" flipH="0" flipV="0">
            <a:off x="18295619" y="12418061"/>
            <a:ext cx="62483" cy="1523"/>
          </a:xfrm>
          <a:custGeom>
            <a:pathLst>
              <a:path w="520700" h="12700">
                <a:moveTo>
                  <a:pt x="520700" y="0"/>
                </a:moveTo>
                <a:lnTo>
                  <a:pt x="0" y="1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28" name="Freeform 34328"/>
          <p:cNvSpPr/>
          <p:nvPr/>
        </p:nvSpPr>
        <p:spPr>
          <a:xfrm rot="0" flipH="0" flipV="0">
            <a:off x="18734531" y="13463525"/>
            <a:ext cx="397763" cy="516635"/>
          </a:xfrm>
          <a:custGeom>
            <a:pathLst>
              <a:path w="3314700" h="4305300">
                <a:moveTo>
                  <a:pt x="3314700" y="4305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29" name="Freeform 34329"/>
          <p:cNvSpPr/>
          <p:nvPr/>
        </p:nvSpPr>
        <p:spPr>
          <a:xfrm rot="0" flipH="0" flipV="0">
            <a:off x="16811243" y="10953497"/>
            <a:ext cx="1923287" cy="2510027"/>
          </a:xfrm>
          <a:custGeom>
            <a:pathLst>
              <a:path w="16027400" h="20916900">
                <a:moveTo>
                  <a:pt x="0" y="0"/>
                </a:moveTo>
                <a:lnTo>
                  <a:pt x="16027400" y="20916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30" name="Freeform 34330"/>
          <p:cNvSpPr/>
          <p:nvPr/>
        </p:nvSpPr>
        <p:spPr>
          <a:xfrm rot="0" flipH="0" flipV="0">
            <a:off x="18704051" y="13458953"/>
            <a:ext cx="62483" cy="7619"/>
          </a:xfrm>
          <a:custGeom>
            <a:pathLst>
              <a:path w="520700" h="63500">
                <a:moveTo>
                  <a:pt x="520700" y="635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31" name="Freeform 34331"/>
          <p:cNvSpPr/>
          <p:nvPr/>
        </p:nvSpPr>
        <p:spPr>
          <a:xfrm rot="0" flipH="0" flipV="0">
            <a:off x="21201887" y="3798317"/>
            <a:ext cx="0" cy="35051"/>
          </a:xfrm>
          <a:custGeom>
            <a:pathLst>
              <a:path w="0"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32" name="Freeform 34332"/>
          <p:cNvSpPr/>
          <p:nvPr/>
        </p:nvSpPr>
        <p:spPr>
          <a:xfrm rot="0" flipH="0" flipV="0">
            <a:off x="20705063" y="3225293"/>
            <a:ext cx="0" cy="608075"/>
          </a:xfrm>
          <a:custGeom>
            <a:pathLst>
              <a:path w="0" h="5067300">
                <a:moveTo>
                  <a:pt x="0" y="0"/>
                </a:moveTo>
                <a:lnTo>
                  <a:pt x="0" y="5067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33" name="Freeform 34333"/>
          <p:cNvSpPr/>
          <p:nvPr/>
        </p:nvSpPr>
        <p:spPr>
          <a:xfrm rot="0" flipH="0" flipV="0">
            <a:off x="20662391" y="3822701"/>
            <a:ext cx="583691" cy="0"/>
          </a:xfrm>
          <a:custGeom>
            <a:pathLst>
              <a:path w="4864100" h="0">
                <a:moveTo>
                  <a:pt x="4864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34" name="Freeform 34334"/>
          <p:cNvSpPr/>
          <p:nvPr/>
        </p:nvSpPr>
        <p:spPr>
          <a:xfrm rot="0" flipH="0" flipV="0">
            <a:off x="21180551" y="3801365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35" name="Freeform 34335"/>
          <p:cNvSpPr/>
          <p:nvPr/>
        </p:nvSpPr>
        <p:spPr>
          <a:xfrm rot="0" flipH="0" flipV="0">
            <a:off x="20683727" y="3801365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36" name="Freeform 34336"/>
          <p:cNvSpPr/>
          <p:nvPr/>
        </p:nvSpPr>
        <p:spPr>
          <a:xfrm rot="0" flipH="0" flipV="0">
            <a:off x="20705063" y="3225293"/>
            <a:ext cx="0" cy="608075"/>
          </a:xfrm>
          <a:custGeom>
            <a:pathLst>
              <a:path w="0" h="5067300">
                <a:moveTo>
                  <a:pt x="0" y="0"/>
                </a:moveTo>
                <a:lnTo>
                  <a:pt x="0" y="5067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37" name="Freeform 34337"/>
          <p:cNvSpPr/>
          <p:nvPr/>
        </p:nvSpPr>
        <p:spPr>
          <a:xfrm rot="0" flipH="0" flipV="0">
            <a:off x="20179283" y="3225293"/>
            <a:ext cx="0" cy="608075"/>
          </a:xfrm>
          <a:custGeom>
            <a:pathLst>
              <a:path w="0" h="5067300">
                <a:moveTo>
                  <a:pt x="0" y="0"/>
                </a:moveTo>
                <a:lnTo>
                  <a:pt x="0" y="5067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38" name="Freeform 34338"/>
          <p:cNvSpPr/>
          <p:nvPr/>
        </p:nvSpPr>
        <p:spPr>
          <a:xfrm rot="0" flipH="0" flipV="0">
            <a:off x="20135087" y="3822701"/>
            <a:ext cx="614171" cy="0"/>
          </a:xfrm>
          <a:custGeom>
            <a:pathLst>
              <a:path w="5118100" h="0">
                <a:moveTo>
                  <a:pt x="5118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39" name="Freeform 34339"/>
          <p:cNvSpPr/>
          <p:nvPr/>
        </p:nvSpPr>
        <p:spPr>
          <a:xfrm rot="0" flipH="0" flipV="0">
            <a:off x="20683727" y="3801365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40" name="Freeform 34340"/>
          <p:cNvSpPr/>
          <p:nvPr/>
        </p:nvSpPr>
        <p:spPr>
          <a:xfrm rot="0" flipH="0" flipV="0">
            <a:off x="20156423" y="3801365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41" name="Freeform 34341"/>
          <p:cNvSpPr/>
          <p:nvPr/>
        </p:nvSpPr>
        <p:spPr>
          <a:xfrm rot="0" flipH="0" flipV="0">
            <a:off x="20249387" y="2301749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42" name="Freeform 34342"/>
          <p:cNvSpPr/>
          <p:nvPr/>
        </p:nvSpPr>
        <p:spPr>
          <a:xfrm rot="0" flipH="0" flipV="0">
            <a:off x="20249387" y="2681225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43" name="Freeform 34343"/>
          <p:cNvSpPr/>
          <p:nvPr/>
        </p:nvSpPr>
        <p:spPr>
          <a:xfrm rot="0" flipH="0" flipV="0">
            <a:off x="20363687" y="2292605"/>
            <a:ext cx="0" cy="397763"/>
          </a:xfrm>
          <a:custGeom>
            <a:pathLst>
              <a:path w="0" h="3314700">
                <a:moveTo>
                  <a:pt x="0" y="0"/>
                </a:moveTo>
                <a:lnTo>
                  <a:pt x="0" y="33147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344" name="Picture 34344"/>
          <p:cNvPicPr>
            <a:picLocks noChangeAspect="0" noChangeArrowheads="1"/>
          </p:cNvPicPr>
          <p:nvPr/>
        </p:nvPicPr>
        <p:blipFill>
          <a:blip r:embed="rId343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92059" y="2230120"/>
            <a:ext cx="143256" cy="143256"/>
          </a:xfrm>
          <a:prstGeom prst="rect">
            <a:avLst/>
          </a:prstGeom>
          <a:noFill/>
          <a:extLst/>
        </p:spPr>
      </p:pic>
      <p:pic>
        <p:nvPicPr>
          <p:cNvPr id="34345" name="Picture 34345"/>
          <p:cNvPicPr>
            <a:picLocks noChangeAspect="0" noChangeArrowheads="1"/>
          </p:cNvPicPr>
          <p:nvPr/>
        </p:nvPicPr>
        <p:blipFill>
          <a:blip r:embed="rId343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92059" y="2609596"/>
            <a:ext cx="143256" cy="143256"/>
          </a:xfrm>
          <a:prstGeom prst="rect">
            <a:avLst/>
          </a:prstGeom>
          <a:noFill/>
          <a:extLst/>
        </p:spPr>
      </p:pic>
      <p:sp>
        <p:nvSpPr>
          <p:cNvPr id="34346" name="Freeform 34346"/>
          <p:cNvSpPr/>
          <p:nvPr/>
        </p:nvSpPr>
        <p:spPr>
          <a:xfrm rot="0" flipH="0" flipV="0">
            <a:off x="20249387" y="2681225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47" name="Freeform 34347"/>
          <p:cNvSpPr/>
          <p:nvPr/>
        </p:nvSpPr>
        <p:spPr>
          <a:xfrm rot="0" flipH="0" flipV="0">
            <a:off x="20363687" y="3208529"/>
            <a:ext cx="9143" cy="0"/>
          </a:xfrm>
          <a:custGeom>
            <a:pathLst>
              <a:path w="76200" h="0">
                <a:moveTo>
                  <a:pt x="762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48" name="Freeform 34348"/>
          <p:cNvSpPr/>
          <p:nvPr/>
        </p:nvSpPr>
        <p:spPr>
          <a:xfrm rot="0" flipH="0" flipV="0">
            <a:off x="20363687" y="2672081"/>
            <a:ext cx="0" cy="545591"/>
          </a:xfrm>
          <a:custGeom>
            <a:pathLst>
              <a:path w="0" h="4546600">
                <a:moveTo>
                  <a:pt x="0" y="0"/>
                </a:moveTo>
                <a:lnTo>
                  <a:pt x="0" y="45466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349" name="Picture 34349"/>
          <p:cNvPicPr>
            <a:picLocks noChangeAspect="0" noChangeArrowheads="1"/>
          </p:cNvPicPr>
          <p:nvPr/>
        </p:nvPicPr>
        <p:blipFill>
          <a:blip r:embed="rId343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92059" y="2609596"/>
            <a:ext cx="143256" cy="143256"/>
          </a:xfrm>
          <a:prstGeom prst="rect">
            <a:avLst/>
          </a:prstGeom>
          <a:noFill/>
          <a:extLst/>
        </p:spPr>
      </p:pic>
      <p:pic>
        <p:nvPicPr>
          <p:cNvPr id="34350" name="Picture 34350"/>
          <p:cNvPicPr>
            <a:picLocks noChangeAspect="0" noChangeArrowheads="1"/>
          </p:cNvPicPr>
          <p:nvPr/>
        </p:nvPicPr>
        <p:blipFill>
          <a:blip r:embed="rId343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92059" y="3136900"/>
            <a:ext cx="143256" cy="143256"/>
          </a:xfrm>
          <a:prstGeom prst="rect">
            <a:avLst/>
          </a:prstGeom>
          <a:noFill/>
          <a:extLst/>
        </p:spPr>
      </p:pic>
      <p:sp>
        <p:nvSpPr>
          <p:cNvPr id="34351" name="Freeform 34351"/>
          <p:cNvSpPr/>
          <p:nvPr/>
        </p:nvSpPr>
        <p:spPr>
          <a:xfrm rot="0" flipH="0" flipV="0">
            <a:off x="20372831" y="3208529"/>
            <a:ext cx="1523" cy="0"/>
          </a:xfrm>
          <a:custGeom>
            <a:pathLst>
              <a:path w="12700" h="0">
                <a:moveTo>
                  <a:pt x="0" y="0"/>
                </a:moveTo>
                <a:lnTo>
                  <a:pt x="12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52" name="Freeform 34352"/>
          <p:cNvSpPr/>
          <p:nvPr/>
        </p:nvSpPr>
        <p:spPr>
          <a:xfrm rot="0" flipH="0" flipV="0">
            <a:off x="20353019" y="4366769"/>
            <a:ext cx="1523" cy="0"/>
          </a:xfrm>
          <a:custGeom>
            <a:pathLst>
              <a:path w="12700" h="0">
                <a:moveTo>
                  <a:pt x="127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53" name="Freeform 34353"/>
          <p:cNvSpPr/>
          <p:nvPr/>
        </p:nvSpPr>
        <p:spPr>
          <a:xfrm rot="0" flipH="0" flipV="0">
            <a:off x="20363687" y="3164333"/>
            <a:ext cx="0" cy="1246631"/>
          </a:xfrm>
          <a:custGeom>
            <a:pathLst>
              <a:path w="0" h="10388600">
                <a:moveTo>
                  <a:pt x="0" y="0"/>
                </a:moveTo>
                <a:lnTo>
                  <a:pt x="0" y="1038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54" name="Freeform 34354"/>
          <p:cNvSpPr/>
          <p:nvPr/>
        </p:nvSpPr>
        <p:spPr>
          <a:xfrm rot="0" flipH="0" flipV="0">
            <a:off x="20340827" y="3187193"/>
            <a:ext cx="44195" cy="42671"/>
          </a:xfrm>
          <a:custGeom>
            <a:pathLst>
              <a:path w="368300" h="355600">
                <a:moveTo>
                  <a:pt x="3683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55" name="Freeform 34355"/>
          <p:cNvSpPr/>
          <p:nvPr/>
        </p:nvSpPr>
        <p:spPr>
          <a:xfrm rot="0" flipH="0" flipV="0">
            <a:off x="20340827" y="4345433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56" name="Freeform 34356"/>
          <p:cNvSpPr/>
          <p:nvPr/>
        </p:nvSpPr>
        <p:spPr>
          <a:xfrm rot="0" flipH="0" flipV="0">
            <a:off x="15913607" y="4234181"/>
            <a:ext cx="166115" cy="0"/>
          </a:xfrm>
          <a:custGeom>
            <a:pathLst>
              <a:path w="1384300" h="0">
                <a:moveTo>
                  <a:pt x="1384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57" name="Freeform 34357"/>
          <p:cNvSpPr/>
          <p:nvPr/>
        </p:nvSpPr>
        <p:spPr>
          <a:xfrm rot="0" flipH="0" flipV="0">
            <a:off x="15913607" y="3179573"/>
            <a:ext cx="36575" cy="0"/>
          </a:xfrm>
          <a:custGeom>
            <a:pathLst>
              <a:path w="304800" h="0">
                <a:moveTo>
                  <a:pt x="304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58" name="Freeform 34358"/>
          <p:cNvSpPr/>
          <p:nvPr/>
        </p:nvSpPr>
        <p:spPr>
          <a:xfrm rot="0" flipH="0" flipV="0">
            <a:off x="15902939" y="4211321"/>
            <a:ext cx="42671" cy="44195"/>
          </a:xfrm>
          <a:custGeom>
            <a:pathLst>
              <a:path w="355600" h="368300">
                <a:moveTo>
                  <a:pt x="0" y="0"/>
                </a:moveTo>
                <a:lnTo>
                  <a:pt x="3556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59" name="Freeform 34359"/>
          <p:cNvSpPr/>
          <p:nvPr/>
        </p:nvSpPr>
        <p:spPr>
          <a:xfrm rot="0" flipH="0" flipV="0">
            <a:off x="15902939" y="3158237"/>
            <a:ext cx="42671" cy="44195"/>
          </a:xfrm>
          <a:custGeom>
            <a:pathLst>
              <a:path w="355600" h="368300">
                <a:moveTo>
                  <a:pt x="3556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60" name="Freeform 34360"/>
          <p:cNvSpPr/>
          <p:nvPr/>
        </p:nvSpPr>
        <p:spPr>
          <a:xfrm rot="0" flipH="0" flipV="0">
            <a:off x="15913607" y="3179573"/>
            <a:ext cx="36575" cy="0"/>
          </a:xfrm>
          <a:custGeom>
            <a:pathLst>
              <a:path w="304800" h="0">
                <a:moveTo>
                  <a:pt x="304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61" name="Freeform 34361"/>
          <p:cNvSpPr/>
          <p:nvPr/>
        </p:nvSpPr>
        <p:spPr>
          <a:xfrm rot="0" flipH="0" flipV="0">
            <a:off x="15407639" y="2301749"/>
            <a:ext cx="527303" cy="0"/>
          </a:xfrm>
          <a:custGeom>
            <a:pathLst>
              <a:path w="4394200" h="0">
                <a:moveTo>
                  <a:pt x="0" y="0"/>
                </a:moveTo>
                <a:lnTo>
                  <a:pt x="4394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62" name="Freeform 34362"/>
          <p:cNvSpPr/>
          <p:nvPr/>
        </p:nvSpPr>
        <p:spPr>
          <a:xfrm rot="0" flipH="0" flipV="0">
            <a:off x="15924275" y="2257553"/>
            <a:ext cx="0" cy="966215"/>
          </a:xfrm>
          <a:custGeom>
            <a:pathLst>
              <a:path w="0" h="8051800">
                <a:moveTo>
                  <a:pt x="0" y="80518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63" name="Freeform 34363"/>
          <p:cNvSpPr/>
          <p:nvPr/>
        </p:nvSpPr>
        <p:spPr>
          <a:xfrm rot="0" flipH="0" flipV="0">
            <a:off x="15902939" y="3158237"/>
            <a:ext cx="42671" cy="44195"/>
          </a:xfrm>
          <a:custGeom>
            <a:pathLst>
              <a:path w="355600" h="368300">
                <a:moveTo>
                  <a:pt x="0" y="0"/>
                </a:moveTo>
                <a:lnTo>
                  <a:pt x="3556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64" name="Freeform 34364"/>
          <p:cNvSpPr/>
          <p:nvPr/>
        </p:nvSpPr>
        <p:spPr>
          <a:xfrm rot="0" flipH="0" flipV="0">
            <a:off x="15902939" y="2280413"/>
            <a:ext cx="42671" cy="42671"/>
          </a:xfrm>
          <a:custGeom>
            <a:pathLst>
              <a:path w="355600" h="355600">
                <a:moveTo>
                  <a:pt x="3556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65" name="Freeform 34365"/>
          <p:cNvSpPr/>
          <p:nvPr/>
        </p:nvSpPr>
        <p:spPr>
          <a:xfrm rot="0" flipH="0" flipV="0">
            <a:off x="16070579" y="5988305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66" name="Freeform 34366"/>
          <p:cNvSpPr/>
          <p:nvPr/>
        </p:nvSpPr>
        <p:spPr>
          <a:xfrm rot="0" flipH="0" flipV="0">
            <a:off x="16072103" y="5988305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67" name="Freeform 34367"/>
          <p:cNvSpPr/>
          <p:nvPr/>
        </p:nvSpPr>
        <p:spPr>
          <a:xfrm rot="0" flipH="0" flipV="0">
            <a:off x="16070579" y="6251957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68" name="Freeform 34368"/>
          <p:cNvSpPr/>
          <p:nvPr/>
        </p:nvSpPr>
        <p:spPr>
          <a:xfrm rot="0" flipH="0" flipV="0">
            <a:off x="16072103" y="6251957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69" name="Freeform 34369"/>
          <p:cNvSpPr/>
          <p:nvPr/>
        </p:nvSpPr>
        <p:spPr>
          <a:xfrm rot="0" flipH="0" flipV="0">
            <a:off x="16070579" y="6515609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70" name="Freeform 34370"/>
          <p:cNvSpPr/>
          <p:nvPr/>
        </p:nvSpPr>
        <p:spPr>
          <a:xfrm rot="0" flipH="0" flipV="0">
            <a:off x="16072103" y="6514085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71" name="Freeform 34371"/>
          <p:cNvSpPr/>
          <p:nvPr/>
        </p:nvSpPr>
        <p:spPr>
          <a:xfrm rot="0" flipH="0" flipV="0">
            <a:off x="16070579" y="6779261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72" name="Freeform 34372"/>
          <p:cNvSpPr/>
          <p:nvPr/>
        </p:nvSpPr>
        <p:spPr>
          <a:xfrm rot="0" flipH="0" flipV="0">
            <a:off x="16072103" y="6777737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73" name="Freeform 34373"/>
          <p:cNvSpPr/>
          <p:nvPr/>
        </p:nvSpPr>
        <p:spPr>
          <a:xfrm rot="0" flipH="0" flipV="0">
            <a:off x="16070579" y="7041389"/>
            <a:ext cx="77723" cy="77723"/>
          </a:xfrm>
          <a:custGeom>
            <a:pathLst>
              <a:path w="647700" h="647700">
                <a:moveTo>
                  <a:pt x="647700" y="0"/>
                </a:moveTo>
                <a:lnTo>
                  <a:pt x="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74" name="Freeform 34374"/>
          <p:cNvSpPr/>
          <p:nvPr/>
        </p:nvSpPr>
        <p:spPr>
          <a:xfrm rot="0" flipH="0" flipV="0">
            <a:off x="16072103" y="7041389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75" name="Freeform 34375"/>
          <p:cNvSpPr/>
          <p:nvPr/>
        </p:nvSpPr>
        <p:spPr>
          <a:xfrm rot="0" flipH="0" flipV="0">
            <a:off x="16070579" y="7305041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76" name="Freeform 34376"/>
          <p:cNvSpPr/>
          <p:nvPr/>
        </p:nvSpPr>
        <p:spPr>
          <a:xfrm rot="0" flipH="0" flipV="0">
            <a:off x="16072103" y="7305041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77" name="Freeform 34377"/>
          <p:cNvSpPr/>
          <p:nvPr/>
        </p:nvSpPr>
        <p:spPr>
          <a:xfrm rot="0" flipH="0" flipV="0">
            <a:off x="16070579" y="7568693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78" name="Freeform 34378"/>
          <p:cNvSpPr/>
          <p:nvPr/>
        </p:nvSpPr>
        <p:spPr>
          <a:xfrm rot="0" flipH="0" flipV="0">
            <a:off x="16072103" y="7568693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79" name="Freeform 34379"/>
          <p:cNvSpPr/>
          <p:nvPr/>
        </p:nvSpPr>
        <p:spPr>
          <a:xfrm rot="0" flipH="0" flipV="0">
            <a:off x="16070579" y="7832345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80" name="Freeform 34380"/>
          <p:cNvSpPr/>
          <p:nvPr/>
        </p:nvSpPr>
        <p:spPr>
          <a:xfrm rot="0" flipH="0" flipV="0">
            <a:off x="16072103" y="7832345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81" name="Freeform 34381"/>
          <p:cNvSpPr/>
          <p:nvPr/>
        </p:nvSpPr>
        <p:spPr>
          <a:xfrm rot="0" flipH="0" flipV="0">
            <a:off x="16070579" y="8095997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82" name="Freeform 34382"/>
          <p:cNvSpPr/>
          <p:nvPr/>
        </p:nvSpPr>
        <p:spPr>
          <a:xfrm rot="0" flipH="0" flipV="0">
            <a:off x="16072103" y="8095997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83" name="Freeform 34383"/>
          <p:cNvSpPr/>
          <p:nvPr/>
        </p:nvSpPr>
        <p:spPr>
          <a:xfrm rot="0" flipH="0" flipV="0">
            <a:off x="16070579" y="8359649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84" name="Freeform 34384"/>
          <p:cNvSpPr/>
          <p:nvPr/>
        </p:nvSpPr>
        <p:spPr>
          <a:xfrm rot="0" flipH="0" flipV="0">
            <a:off x="16072103" y="8359649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85" name="Freeform 34385"/>
          <p:cNvSpPr/>
          <p:nvPr/>
        </p:nvSpPr>
        <p:spPr>
          <a:xfrm rot="0" flipH="0" flipV="0">
            <a:off x="16070579" y="8623301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86" name="Freeform 34386"/>
          <p:cNvSpPr/>
          <p:nvPr/>
        </p:nvSpPr>
        <p:spPr>
          <a:xfrm rot="0" flipH="0" flipV="0">
            <a:off x="16072103" y="8623301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87" name="Freeform 34387"/>
          <p:cNvSpPr/>
          <p:nvPr/>
        </p:nvSpPr>
        <p:spPr>
          <a:xfrm rot="0" flipH="0" flipV="0">
            <a:off x="16070579" y="8886953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88" name="Freeform 34388"/>
          <p:cNvSpPr/>
          <p:nvPr/>
        </p:nvSpPr>
        <p:spPr>
          <a:xfrm rot="0" flipH="0" flipV="0">
            <a:off x="16072103" y="8885429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89" name="Freeform 34389"/>
          <p:cNvSpPr/>
          <p:nvPr/>
        </p:nvSpPr>
        <p:spPr>
          <a:xfrm rot="0" flipH="0" flipV="0">
            <a:off x="17652491" y="5988305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90" name="Freeform 34390"/>
          <p:cNvSpPr/>
          <p:nvPr/>
        </p:nvSpPr>
        <p:spPr>
          <a:xfrm rot="0" flipH="0" flipV="0">
            <a:off x="17652491" y="5988305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91" name="Freeform 34391"/>
          <p:cNvSpPr/>
          <p:nvPr/>
        </p:nvSpPr>
        <p:spPr>
          <a:xfrm rot="0" flipH="0" flipV="0">
            <a:off x="17652491" y="6251957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92" name="Freeform 34392"/>
          <p:cNvSpPr/>
          <p:nvPr/>
        </p:nvSpPr>
        <p:spPr>
          <a:xfrm rot="0" flipH="0" flipV="0">
            <a:off x="17652491" y="6251957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93" name="Freeform 34393"/>
          <p:cNvSpPr/>
          <p:nvPr/>
        </p:nvSpPr>
        <p:spPr>
          <a:xfrm rot="0" flipH="0" flipV="0">
            <a:off x="17652491" y="6515609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94" name="Freeform 34394"/>
          <p:cNvSpPr/>
          <p:nvPr/>
        </p:nvSpPr>
        <p:spPr>
          <a:xfrm rot="0" flipH="0" flipV="0">
            <a:off x="17652491" y="6514085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95" name="Freeform 34395"/>
          <p:cNvSpPr/>
          <p:nvPr/>
        </p:nvSpPr>
        <p:spPr>
          <a:xfrm rot="0" flipH="0" flipV="0">
            <a:off x="17652491" y="6779261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96" name="Freeform 34396"/>
          <p:cNvSpPr/>
          <p:nvPr/>
        </p:nvSpPr>
        <p:spPr>
          <a:xfrm rot="0" flipH="0" flipV="0">
            <a:off x="17652491" y="6777737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97" name="Freeform 34397"/>
          <p:cNvSpPr/>
          <p:nvPr/>
        </p:nvSpPr>
        <p:spPr>
          <a:xfrm rot="0" flipH="0" flipV="0">
            <a:off x="17652491" y="7041389"/>
            <a:ext cx="76199" cy="77723"/>
          </a:xfrm>
          <a:custGeom>
            <a:pathLst>
              <a:path w="635000" h="647700">
                <a:moveTo>
                  <a:pt x="635000" y="0"/>
                </a:moveTo>
                <a:lnTo>
                  <a:pt x="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98" name="Freeform 34398"/>
          <p:cNvSpPr/>
          <p:nvPr/>
        </p:nvSpPr>
        <p:spPr>
          <a:xfrm rot="0" flipH="0" flipV="0">
            <a:off x="17652491" y="7041389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399" name="Freeform 34399"/>
          <p:cNvSpPr/>
          <p:nvPr/>
        </p:nvSpPr>
        <p:spPr>
          <a:xfrm rot="0" flipH="0" flipV="0">
            <a:off x="17652491" y="7305041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00" name="Freeform 34400"/>
          <p:cNvSpPr/>
          <p:nvPr/>
        </p:nvSpPr>
        <p:spPr>
          <a:xfrm rot="0" flipH="0" flipV="0">
            <a:off x="17652491" y="7305041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01" name="Freeform 34401"/>
          <p:cNvSpPr/>
          <p:nvPr/>
        </p:nvSpPr>
        <p:spPr>
          <a:xfrm rot="0" flipH="0" flipV="0">
            <a:off x="17652491" y="7568693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02" name="Freeform 34402"/>
          <p:cNvSpPr/>
          <p:nvPr/>
        </p:nvSpPr>
        <p:spPr>
          <a:xfrm rot="0" flipH="0" flipV="0">
            <a:off x="17652491" y="7568693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03" name="Freeform 34403"/>
          <p:cNvSpPr/>
          <p:nvPr/>
        </p:nvSpPr>
        <p:spPr>
          <a:xfrm rot="0" flipH="0" flipV="0">
            <a:off x="17652491" y="7832345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04" name="Freeform 34404"/>
          <p:cNvSpPr/>
          <p:nvPr/>
        </p:nvSpPr>
        <p:spPr>
          <a:xfrm rot="0" flipH="0" flipV="0">
            <a:off x="17652491" y="7832345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05" name="Freeform 34405"/>
          <p:cNvSpPr/>
          <p:nvPr/>
        </p:nvSpPr>
        <p:spPr>
          <a:xfrm rot="0" flipH="0" flipV="0">
            <a:off x="17652491" y="8095997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06" name="Freeform 34406"/>
          <p:cNvSpPr/>
          <p:nvPr/>
        </p:nvSpPr>
        <p:spPr>
          <a:xfrm rot="0" flipH="0" flipV="0">
            <a:off x="17652491" y="8095997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07" name="Freeform 34407"/>
          <p:cNvSpPr/>
          <p:nvPr/>
        </p:nvSpPr>
        <p:spPr>
          <a:xfrm rot="0" flipH="0" flipV="0">
            <a:off x="17652491" y="8359649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08" name="Freeform 34408"/>
          <p:cNvSpPr/>
          <p:nvPr/>
        </p:nvSpPr>
        <p:spPr>
          <a:xfrm rot="0" flipH="0" flipV="0">
            <a:off x="17652491" y="8359649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09" name="Freeform 34409"/>
          <p:cNvSpPr/>
          <p:nvPr/>
        </p:nvSpPr>
        <p:spPr>
          <a:xfrm rot="0" flipH="0" flipV="0">
            <a:off x="17652491" y="8623301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10" name="Freeform 34410"/>
          <p:cNvSpPr/>
          <p:nvPr/>
        </p:nvSpPr>
        <p:spPr>
          <a:xfrm rot="0" flipH="0" flipV="0">
            <a:off x="17652491" y="8623301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11" name="Freeform 34411"/>
          <p:cNvSpPr/>
          <p:nvPr/>
        </p:nvSpPr>
        <p:spPr>
          <a:xfrm rot="0" flipH="0" flipV="0">
            <a:off x="17652491" y="8886953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12" name="Freeform 34412"/>
          <p:cNvSpPr/>
          <p:nvPr/>
        </p:nvSpPr>
        <p:spPr>
          <a:xfrm rot="0" flipH="0" flipV="0">
            <a:off x="17652491" y="8885429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13" name="Freeform 34413"/>
          <p:cNvSpPr/>
          <p:nvPr/>
        </p:nvSpPr>
        <p:spPr>
          <a:xfrm rot="0" flipH="0" flipV="0">
            <a:off x="16070579" y="9150605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14" name="Freeform 34414"/>
          <p:cNvSpPr/>
          <p:nvPr/>
        </p:nvSpPr>
        <p:spPr>
          <a:xfrm rot="0" flipH="0" flipV="0">
            <a:off x="16072103" y="9149081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15" name="Freeform 34415"/>
          <p:cNvSpPr/>
          <p:nvPr/>
        </p:nvSpPr>
        <p:spPr>
          <a:xfrm rot="0" flipH="0" flipV="0">
            <a:off x="16070579" y="9412733"/>
            <a:ext cx="77723" cy="77723"/>
          </a:xfrm>
          <a:custGeom>
            <a:pathLst>
              <a:path w="647700" h="647700">
                <a:moveTo>
                  <a:pt x="647700" y="0"/>
                </a:moveTo>
                <a:lnTo>
                  <a:pt x="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16" name="Freeform 34416"/>
          <p:cNvSpPr/>
          <p:nvPr/>
        </p:nvSpPr>
        <p:spPr>
          <a:xfrm rot="0" flipH="0" flipV="0">
            <a:off x="16072103" y="9412733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17" name="Freeform 34417"/>
          <p:cNvSpPr/>
          <p:nvPr/>
        </p:nvSpPr>
        <p:spPr>
          <a:xfrm rot="0" flipH="0" flipV="0">
            <a:off x="16070579" y="9676385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18" name="Freeform 34418"/>
          <p:cNvSpPr/>
          <p:nvPr/>
        </p:nvSpPr>
        <p:spPr>
          <a:xfrm rot="0" flipH="0" flipV="0">
            <a:off x="16072103" y="9676385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19" name="Freeform 34419"/>
          <p:cNvSpPr/>
          <p:nvPr/>
        </p:nvSpPr>
        <p:spPr>
          <a:xfrm rot="0" flipH="0" flipV="0">
            <a:off x="16070579" y="9940037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20" name="Freeform 34420"/>
          <p:cNvSpPr/>
          <p:nvPr/>
        </p:nvSpPr>
        <p:spPr>
          <a:xfrm rot="0" flipH="0" flipV="0">
            <a:off x="16072103" y="9940037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21" name="Freeform 34421"/>
          <p:cNvSpPr/>
          <p:nvPr/>
        </p:nvSpPr>
        <p:spPr>
          <a:xfrm rot="0" flipH="0" flipV="0">
            <a:off x="17652491" y="9150605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22" name="Freeform 34422"/>
          <p:cNvSpPr/>
          <p:nvPr/>
        </p:nvSpPr>
        <p:spPr>
          <a:xfrm rot="0" flipH="0" flipV="0">
            <a:off x="17652491" y="9149081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23" name="Freeform 34423"/>
          <p:cNvSpPr/>
          <p:nvPr/>
        </p:nvSpPr>
        <p:spPr>
          <a:xfrm rot="0" flipH="0" flipV="0">
            <a:off x="17652491" y="9412733"/>
            <a:ext cx="76199" cy="77723"/>
          </a:xfrm>
          <a:custGeom>
            <a:pathLst>
              <a:path w="635000" h="647700">
                <a:moveTo>
                  <a:pt x="635000" y="0"/>
                </a:moveTo>
                <a:lnTo>
                  <a:pt x="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24" name="Freeform 34424"/>
          <p:cNvSpPr/>
          <p:nvPr/>
        </p:nvSpPr>
        <p:spPr>
          <a:xfrm rot="0" flipH="0" flipV="0">
            <a:off x="17652491" y="9412733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25" name="Freeform 34425"/>
          <p:cNvSpPr/>
          <p:nvPr/>
        </p:nvSpPr>
        <p:spPr>
          <a:xfrm rot="0" flipH="0" flipV="0">
            <a:off x="17652491" y="9676385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26" name="Freeform 34426"/>
          <p:cNvSpPr/>
          <p:nvPr/>
        </p:nvSpPr>
        <p:spPr>
          <a:xfrm rot="0" flipH="0" flipV="0">
            <a:off x="17652491" y="9676385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27" name="Freeform 34427"/>
          <p:cNvSpPr/>
          <p:nvPr/>
        </p:nvSpPr>
        <p:spPr>
          <a:xfrm rot="0" flipH="0" flipV="0">
            <a:off x="17652491" y="9940037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28" name="Freeform 34428"/>
          <p:cNvSpPr/>
          <p:nvPr/>
        </p:nvSpPr>
        <p:spPr>
          <a:xfrm rot="0" flipH="0" flipV="0">
            <a:off x="17652491" y="9940037"/>
            <a:ext cx="76199" cy="77723"/>
          </a:xfrm>
          <a:custGeom>
            <a:pathLst>
              <a:path w="635000" h="647700">
                <a:moveTo>
                  <a:pt x="0" y="0"/>
                </a:moveTo>
                <a:lnTo>
                  <a:pt x="635000" y="64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29" name="Freeform 34429"/>
          <p:cNvSpPr/>
          <p:nvPr/>
        </p:nvSpPr>
        <p:spPr>
          <a:xfrm rot="0" flipH="0" flipV="0">
            <a:off x="16070579" y="10203689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30" name="Freeform 34430"/>
          <p:cNvSpPr/>
          <p:nvPr/>
        </p:nvSpPr>
        <p:spPr>
          <a:xfrm rot="0" flipH="0" flipV="0">
            <a:off x="16072103" y="10203689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31" name="Freeform 34431"/>
          <p:cNvSpPr/>
          <p:nvPr/>
        </p:nvSpPr>
        <p:spPr>
          <a:xfrm rot="0" flipH="0" flipV="0">
            <a:off x="17652491" y="10203689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32" name="Freeform 34432"/>
          <p:cNvSpPr/>
          <p:nvPr/>
        </p:nvSpPr>
        <p:spPr>
          <a:xfrm rot="0" flipH="0" flipV="0">
            <a:off x="17652491" y="10203689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33" name="Freeform 34433"/>
          <p:cNvSpPr/>
          <p:nvPr/>
        </p:nvSpPr>
        <p:spPr>
          <a:xfrm rot="0" flipH="0" flipV="0">
            <a:off x="16070579" y="10378949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34" name="Freeform 34434"/>
          <p:cNvSpPr/>
          <p:nvPr/>
        </p:nvSpPr>
        <p:spPr>
          <a:xfrm rot="0" flipH="0" flipV="0">
            <a:off x="16072103" y="10378949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35" name="Freeform 34435"/>
          <p:cNvSpPr/>
          <p:nvPr/>
        </p:nvSpPr>
        <p:spPr>
          <a:xfrm rot="0" flipH="0" flipV="0">
            <a:off x="17652491" y="10378949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36" name="Freeform 34436"/>
          <p:cNvSpPr/>
          <p:nvPr/>
        </p:nvSpPr>
        <p:spPr>
          <a:xfrm rot="0" flipH="0" flipV="0">
            <a:off x="17652491" y="10378949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37" name="Freeform 34437"/>
          <p:cNvSpPr/>
          <p:nvPr/>
        </p:nvSpPr>
        <p:spPr>
          <a:xfrm rot="0" flipH="0" flipV="0">
            <a:off x="16422623" y="10378949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38" name="Freeform 34438"/>
          <p:cNvSpPr/>
          <p:nvPr/>
        </p:nvSpPr>
        <p:spPr>
          <a:xfrm rot="0" flipH="0" flipV="0">
            <a:off x="16422623" y="10378949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39" name="Freeform 34439"/>
          <p:cNvSpPr/>
          <p:nvPr/>
        </p:nvSpPr>
        <p:spPr>
          <a:xfrm rot="0" flipH="0" flipV="0">
            <a:off x="16773143" y="10378949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40" name="Freeform 34440"/>
          <p:cNvSpPr/>
          <p:nvPr/>
        </p:nvSpPr>
        <p:spPr>
          <a:xfrm rot="0" flipH="0" flipV="0">
            <a:off x="16774667" y="10378949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41" name="Freeform 34441"/>
          <p:cNvSpPr/>
          <p:nvPr/>
        </p:nvSpPr>
        <p:spPr>
          <a:xfrm rot="0" flipH="0" flipV="0">
            <a:off x="17213579" y="10378949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42" name="Freeform 34442"/>
          <p:cNvSpPr/>
          <p:nvPr/>
        </p:nvSpPr>
        <p:spPr>
          <a:xfrm rot="0" flipH="0" flipV="0">
            <a:off x="17213579" y="10378949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43" name="Freeform 34443"/>
          <p:cNvSpPr/>
          <p:nvPr/>
        </p:nvSpPr>
        <p:spPr>
          <a:xfrm rot="0" flipH="0" flipV="0">
            <a:off x="16422623" y="5988305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44" name="Freeform 34444"/>
          <p:cNvSpPr/>
          <p:nvPr/>
        </p:nvSpPr>
        <p:spPr>
          <a:xfrm rot="0" flipH="0" flipV="0">
            <a:off x="16422623" y="5988305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45" name="Freeform 34445"/>
          <p:cNvSpPr/>
          <p:nvPr/>
        </p:nvSpPr>
        <p:spPr>
          <a:xfrm rot="0" flipH="0" flipV="0">
            <a:off x="16773143" y="5988305"/>
            <a:ext cx="77723" cy="76199"/>
          </a:xfrm>
          <a:custGeom>
            <a:pathLst>
              <a:path w="647700" h="635000">
                <a:moveTo>
                  <a:pt x="6477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46" name="Freeform 34446"/>
          <p:cNvSpPr/>
          <p:nvPr/>
        </p:nvSpPr>
        <p:spPr>
          <a:xfrm rot="0" flipH="0" flipV="0">
            <a:off x="16774667" y="5988305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47" name="Freeform 34447"/>
          <p:cNvSpPr/>
          <p:nvPr/>
        </p:nvSpPr>
        <p:spPr>
          <a:xfrm rot="0" flipH="0" flipV="0">
            <a:off x="17213579" y="5988305"/>
            <a:ext cx="76199" cy="76199"/>
          </a:xfrm>
          <a:custGeom>
            <a:pathLst>
              <a:path w="635000" h="635000">
                <a:moveTo>
                  <a:pt x="635000" y="0"/>
                </a:moveTo>
                <a:lnTo>
                  <a:pt x="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48" name="Freeform 34448"/>
          <p:cNvSpPr/>
          <p:nvPr/>
        </p:nvSpPr>
        <p:spPr>
          <a:xfrm rot="0" flipH="0" flipV="0">
            <a:off x="17213579" y="5988305"/>
            <a:ext cx="76199" cy="76199"/>
          </a:xfrm>
          <a:custGeom>
            <a:pathLst>
              <a:path w="635000" h="635000">
                <a:moveTo>
                  <a:pt x="0" y="0"/>
                </a:moveTo>
                <a:lnTo>
                  <a:pt x="635000" y="6350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49" name="Freeform 34449"/>
          <p:cNvSpPr/>
          <p:nvPr/>
        </p:nvSpPr>
        <p:spPr>
          <a:xfrm rot="0" flipH="0" flipV="0">
            <a:off x="15913607" y="6026405"/>
            <a:ext cx="368807" cy="0"/>
          </a:xfrm>
          <a:custGeom>
            <a:pathLst>
              <a:path w="3073400" h="0">
                <a:moveTo>
                  <a:pt x="30734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50" name="Freeform 34450"/>
          <p:cNvSpPr/>
          <p:nvPr/>
        </p:nvSpPr>
        <p:spPr>
          <a:xfrm rot="0" flipH="0" flipV="0">
            <a:off x="15913607" y="10417049"/>
            <a:ext cx="364235" cy="0"/>
          </a:xfrm>
          <a:custGeom>
            <a:pathLst>
              <a:path w="3035300" h="0">
                <a:moveTo>
                  <a:pt x="3035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51" name="Freeform 34451"/>
          <p:cNvSpPr/>
          <p:nvPr/>
        </p:nvSpPr>
        <p:spPr>
          <a:xfrm rot="0" flipH="0" flipV="0">
            <a:off x="15924275" y="5982209"/>
            <a:ext cx="0" cy="4479035"/>
          </a:xfrm>
          <a:custGeom>
            <a:pathLst>
              <a:path w="0" h="37325300">
                <a:moveTo>
                  <a:pt x="0" y="0"/>
                </a:moveTo>
                <a:lnTo>
                  <a:pt x="0" y="37325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52" name="Freeform 34452"/>
          <p:cNvSpPr/>
          <p:nvPr/>
        </p:nvSpPr>
        <p:spPr>
          <a:xfrm rot="0" flipH="0" flipV="0">
            <a:off x="15902939" y="6005069"/>
            <a:ext cx="42671" cy="42671"/>
          </a:xfrm>
          <a:custGeom>
            <a:pathLst>
              <a:path w="355600" h="355600">
                <a:moveTo>
                  <a:pt x="3556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53" name="Freeform 34453"/>
          <p:cNvSpPr/>
          <p:nvPr/>
        </p:nvSpPr>
        <p:spPr>
          <a:xfrm rot="0" flipH="0" flipV="0">
            <a:off x="15902939" y="10395713"/>
            <a:ext cx="42671" cy="44195"/>
          </a:xfrm>
          <a:custGeom>
            <a:pathLst>
              <a:path w="355600" h="368300">
                <a:moveTo>
                  <a:pt x="0" y="0"/>
                </a:moveTo>
                <a:lnTo>
                  <a:pt x="3556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54" name="Freeform 34454"/>
          <p:cNvSpPr/>
          <p:nvPr/>
        </p:nvSpPr>
        <p:spPr>
          <a:xfrm rot="0" flipH="0" flipV="0">
            <a:off x="18918935" y="4033013"/>
            <a:ext cx="0" cy="2336291"/>
          </a:xfrm>
          <a:custGeom>
            <a:pathLst>
              <a:path w="0" h="19469100">
                <a:moveTo>
                  <a:pt x="0" y="194691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55" name="Freeform 34455"/>
          <p:cNvSpPr/>
          <p:nvPr/>
        </p:nvSpPr>
        <p:spPr>
          <a:xfrm rot="0" flipH="0" flipV="0">
            <a:off x="19972019" y="4033013"/>
            <a:ext cx="0" cy="103631"/>
          </a:xfrm>
          <a:custGeom>
            <a:pathLst>
              <a:path w="0" h="863600">
                <a:moveTo>
                  <a:pt x="0" y="863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56" name="Freeform 34456"/>
          <p:cNvSpPr/>
          <p:nvPr/>
        </p:nvSpPr>
        <p:spPr>
          <a:xfrm rot="0" flipH="0" flipV="0">
            <a:off x="18874739" y="4043681"/>
            <a:ext cx="1141475" cy="0"/>
          </a:xfrm>
          <a:custGeom>
            <a:pathLst>
              <a:path w="9512300" h="0">
                <a:moveTo>
                  <a:pt x="0" y="0"/>
                </a:moveTo>
                <a:lnTo>
                  <a:pt x="9512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57" name="Freeform 34457"/>
          <p:cNvSpPr/>
          <p:nvPr/>
        </p:nvSpPr>
        <p:spPr>
          <a:xfrm rot="0" flipH="0" flipV="0">
            <a:off x="18897599" y="4022345"/>
            <a:ext cx="42671" cy="44195"/>
          </a:xfrm>
          <a:custGeom>
            <a:pathLst>
              <a:path w="355600" h="368300">
                <a:moveTo>
                  <a:pt x="3556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58" name="Freeform 34458"/>
          <p:cNvSpPr/>
          <p:nvPr/>
        </p:nvSpPr>
        <p:spPr>
          <a:xfrm rot="0" flipH="0" flipV="0">
            <a:off x="19950683" y="4022345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59" name="Freeform 34459"/>
          <p:cNvSpPr/>
          <p:nvPr/>
        </p:nvSpPr>
        <p:spPr>
          <a:xfrm rot="0" flipH="0" flipV="0">
            <a:off x="19972019" y="4033013"/>
            <a:ext cx="0" cy="103631"/>
          </a:xfrm>
          <a:custGeom>
            <a:pathLst>
              <a:path w="0" h="863600">
                <a:moveTo>
                  <a:pt x="0" y="863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60" name="Freeform 34460"/>
          <p:cNvSpPr/>
          <p:nvPr/>
        </p:nvSpPr>
        <p:spPr>
          <a:xfrm rot="0" flipH="0" flipV="0">
            <a:off x="20324063" y="4033013"/>
            <a:ext cx="0" cy="1514855"/>
          </a:xfrm>
          <a:custGeom>
            <a:pathLst>
              <a:path w="0" h="12623800">
                <a:moveTo>
                  <a:pt x="0" y="126238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61" name="Freeform 34461"/>
          <p:cNvSpPr/>
          <p:nvPr/>
        </p:nvSpPr>
        <p:spPr>
          <a:xfrm rot="0" flipH="0" flipV="0">
            <a:off x="19929347" y="4043681"/>
            <a:ext cx="438911" cy="0"/>
          </a:xfrm>
          <a:custGeom>
            <a:pathLst>
              <a:path w="3657600" h="0">
                <a:moveTo>
                  <a:pt x="0" y="0"/>
                </a:moveTo>
                <a:lnTo>
                  <a:pt x="3657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62" name="Freeform 34462"/>
          <p:cNvSpPr/>
          <p:nvPr/>
        </p:nvSpPr>
        <p:spPr>
          <a:xfrm rot="0" flipH="0" flipV="0">
            <a:off x="19719035" y="4043681"/>
            <a:ext cx="429767" cy="294131"/>
          </a:xfrm>
          <a:custGeom>
            <a:pathLst>
              <a:path w="3581400" h="2451100">
                <a:moveTo>
                  <a:pt x="3581400" y="0"/>
                </a:moveTo>
                <a:lnTo>
                  <a:pt x="3213100" y="2451100"/>
                </a:lnTo>
                <a:lnTo>
                  <a:pt x="0" y="24511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63" name="Freeform 34463"/>
          <p:cNvSpPr/>
          <p:nvPr/>
        </p:nvSpPr>
        <p:spPr>
          <a:xfrm rot="0" flipH="0" flipV="0">
            <a:off x="19950683" y="4022345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64" name="Freeform 34464"/>
          <p:cNvSpPr/>
          <p:nvPr/>
        </p:nvSpPr>
        <p:spPr>
          <a:xfrm rot="0" flipH="0" flipV="0">
            <a:off x="20302727" y="4022345"/>
            <a:ext cx="42671" cy="44195"/>
          </a:xfrm>
          <a:custGeom>
            <a:pathLst>
              <a:path w="355600" h="368300">
                <a:moveTo>
                  <a:pt x="0" y="368300"/>
                </a:moveTo>
                <a:lnTo>
                  <a:pt x="35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65" name="Freeform 34465"/>
          <p:cNvSpPr/>
          <p:nvPr/>
        </p:nvSpPr>
        <p:spPr>
          <a:xfrm rot="0" flipH="0" flipV="0">
            <a:off x="20324063" y="5217161"/>
            <a:ext cx="0" cy="330707"/>
          </a:xfrm>
          <a:custGeom>
            <a:pathLst>
              <a:path w="0" h="2755900">
                <a:moveTo>
                  <a:pt x="0" y="27559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66" name="Freeform 34466"/>
          <p:cNvSpPr/>
          <p:nvPr/>
        </p:nvSpPr>
        <p:spPr>
          <a:xfrm rot="0" flipH="0" flipV="0">
            <a:off x="21061679" y="5217161"/>
            <a:ext cx="0" cy="361187"/>
          </a:xfrm>
          <a:custGeom>
            <a:pathLst>
              <a:path w="0" h="3009900">
                <a:moveTo>
                  <a:pt x="0" y="30099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67" name="Freeform 34467"/>
          <p:cNvSpPr/>
          <p:nvPr/>
        </p:nvSpPr>
        <p:spPr>
          <a:xfrm rot="0" flipH="0" flipV="0">
            <a:off x="20314919" y="5217161"/>
            <a:ext cx="755903" cy="0"/>
          </a:xfrm>
          <a:custGeom>
            <a:pathLst>
              <a:path w="6299200" h="0">
                <a:moveTo>
                  <a:pt x="0" y="0"/>
                </a:moveTo>
                <a:lnTo>
                  <a:pt x="62992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468" name="Picture 34468"/>
          <p:cNvPicPr>
            <a:picLocks noChangeAspect="0" noChangeArrowheads="1"/>
          </p:cNvPicPr>
          <p:nvPr/>
        </p:nvPicPr>
        <p:blipFill>
          <a:blip r:embed="rId344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252435" y="5145533"/>
            <a:ext cx="143256" cy="143256"/>
          </a:xfrm>
          <a:prstGeom prst="rect">
            <a:avLst/>
          </a:prstGeom>
          <a:noFill/>
          <a:extLst/>
        </p:spPr>
      </p:pic>
      <p:pic>
        <p:nvPicPr>
          <p:cNvPr id="34469" name="Picture 34469"/>
          <p:cNvPicPr>
            <a:picLocks noChangeAspect="0" noChangeArrowheads="1"/>
          </p:cNvPicPr>
          <p:nvPr/>
        </p:nvPicPr>
        <p:blipFill>
          <a:blip r:embed="rId3446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90052" y="5145533"/>
            <a:ext cx="143254" cy="143256"/>
          </a:xfrm>
          <a:prstGeom prst="rect">
            <a:avLst/>
          </a:prstGeom>
          <a:noFill/>
          <a:extLst/>
        </p:spPr>
      </p:pic>
      <p:sp>
        <p:nvSpPr>
          <p:cNvPr id="34470" name="Freeform 34470"/>
          <p:cNvSpPr/>
          <p:nvPr/>
        </p:nvSpPr>
        <p:spPr>
          <a:xfrm rot="0" flipH="0" flipV="0">
            <a:off x="21061679" y="5217161"/>
            <a:ext cx="0" cy="361187"/>
          </a:xfrm>
          <a:custGeom>
            <a:pathLst>
              <a:path w="0" h="3009900">
                <a:moveTo>
                  <a:pt x="0" y="30099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71" name="Freeform 34471"/>
          <p:cNvSpPr/>
          <p:nvPr/>
        </p:nvSpPr>
        <p:spPr>
          <a:xfrm rot="0" flipH="0" flipV="0">
            <a:off x="21779483" y="5217161"/>
            <a:ext cx="0" cy="239267"/>
          </a:xfrm>
          <a:custGeom>
            <a:pathLst>
              <a:path w="0" h="1993900">
                <a:moveTo>
                  <a:pt x="0" y="19939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472" name="Picture 34472"/>
          <p:cNvPicPr>
            <a:picLocks noChangeAspect="0" noChangeArrowheads="1"/>
          </p:cNvPicPr>
          <p:nvPr/>
        </p:nvPicPr>
        <p:blipFill>
          <a:blip r:embed="rId344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0990052" y="5145533"/>
            <a:ext cx="143254" cy="143256"/>
          </a:xfrm>
          <a:prstGeom prst="rect">
            <a:avLst/>
          </a:prstGeom>
          <a:noFill/>
          <a:extLst/>
        </p:spPr>
      </p:pic>
      <p:pic>
        <p:nvPicPr>
          <p:cNvPr id="34473" name="Picture 34473"/>
          <p:cNvPicPr>
            <a:picLocks noChangeAspect="0" noChangeArrowheads="1"/>
          </p:cNvPicPr>
          <p:nvPr/>
        </p:nvPicPr>
        <p:blipFill>
          <a:blip r:embed="rId344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706330" y="5145533"/>
            <a:ext cx="144780" cy="143256"/>
          </a:xfrm>
          <a:prstGeom prst="rect">
            <a:avLst/>
          </a:prstGeom>
          <a:noFill/>
          <a:extLst/>
        </p:spPr>
      </p:pic>
      <p:sp>
        <p:nvSpPr>
          <p:cNvPr id="34474" name="Freeform 34474"/>
          <p:cNvSpPr/>
          <p:nvPr/>
        </p:nvSpPr>
        <p:spPr>
          <a:xfrm rot="0" flipH="0" flipV="0">
            <a:off x="21779483" y="5217161"/>
            <a:ext cx="0" cy="239267"/>
          </a:xfrm>
          <a:custGeom>
            <a:pathLst>
              <a:path w="0" h="1993900">
                <a:moveTo>
                  <a:pt x="0" y="19939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75" name="Freeform 34475"/>
          <p:cNvSpPr/>
          <p:nvPr/>
        </p:nvSpPr>
        <p:spPr>
          <a:xfrm rot="0" flipH="0" flipV="0">
            <a:off x="22130003" y="5217161"/>
            <a:ext cx="0" cy="10667"/>
          </a:xfrm>
          <a:custGeom>
            <a:pathLst>
              <a:path w="0" h="88900">
                <a:moveTo>
                  <a:pt x="0" y="889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476" name="Picture 34476"/>
          <p:cNvPicPr>
            <a:picLocks noChangeAspect="0" noChangeArrowheads="1"/>
          </p:cNvPicPr>
          <p:nvPr/>
        </p:nvPicPr>
        <p:blipFill>
          <a:blip r:embed="rId344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1706330" y="5145533"/>
            <a:ext cx="144780" cy="143256"/>
          </a:xfrm>
          <a:prstGeom prst="rect">
            <a:avLst/>
          </a:prstGeom>
          <a:noFill/>
          <a:extLst/>
        </p:spPr>
      </p:pic>
      <p:pic>
        <p:nvPicPr>
          <p:cNvPr id="34477" name="Picture 34477"/>
          <p:cNvPicPr>
            <a:picLocks noChangeAspect="0" noChangeArrowheads="1"/>
          </p:cNvPicPr>
          <p:nvPr/>
        </p:nvPicPr>
        <p:blipFill>
          <a:blip r:embed="rId344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058376" y="5145533"/>
            <a:ext cx="143254" cy="143256"/>
          </a:xfrm>
          <a:prstGeom prst="rect">
            <a:avLst/>
          </a:prstGeom>
          <a:noFill/>
          <a:extLst/>
        </p:spPr>
      </p:pic>
      <p:sp>
        <p:nvSpPr>
          <p:cNvPr id="34478" name="Freeform 34478"/>
          <p:cNvSpPr/>
          <p:nvPr/>
        </p:nvSpPr>
        <p:spPr>
          <a:xfrm rot="0" flipH="0" flipV="0">
            <a:off x="22130003" y="5217161"/>
            <a:ext cx="0" cy="10667"/>
          </a:xfrm>
          <a:custGeom>
            <a:pathLst>
              <a:path w="0" h="88900">
                <a:moveTo>
                  <a:pt x="0" y="889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79" name="Freeform 34479"/>
          <p:cNvSpPr/>
          <p:nvPr/>
        </p:nvSpPr>
        <p:spPr>
          <a:xfrm rot="0" flipH="0" flipV="0">
            <a:off x="22599395" y="5217161"/>
            <a:ext cx="0" cy="9143"/>
          </a:xfrm>
          <a:custGeom>
            <a:pathLst>
              <a:path w="0" h="76200">
                <a:moveTo>
                  <a:pt x="0" y="762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80" name="Freeform 34480"/>
          <p:cNvSpPr/>
          <p:nvPr/>
        </p:nvSpPr>
        <p:spPr>
          <a:xfrm rot="0" flipH="0" flipV="0">
            <a:off x="22120859" y="5217161"/>
            <a:ext cx="487679" cy="0"/>
          </a:xfrm>
          <a:custGeom>
            <a:pathLst>
              <a:path w="4064000" h="0">
                <a:moveTo>
                  <a:pt x="0" y="0"/>
                </a:moveTo>
                <a:lnTo>
                  <a:pt x="40640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81" name="Freeform 34481"/>
          <p:cNvSpPr/>
          <p:nvPr/>
        </p:nvSpPr>
        <p:spPr>
          <a:xfrm rot="0" flipH="0" flipV="0">
            <a:off x="22599395" y="5217161"/>
            <a:ext cx="541019" cy="0"/>
          </a:xfrm>
          <a:custGeom>
            <a:pathLst>
              <a:path w="4508500" h="0">
                <a:moveTo>
                  <a:pt x="4508500" y="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482" name="Picture 34482"/>
          <p:cNvPicPr>
            <a:picLocks noChangeAspect="0" noChangeArrowheads="1"/>
          </p:cNvPicPr>
          <p:nvPr/>
        </p:nvPicPr>
        <p:blipFill>
          <a:blip r:embed="rId34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058376" y="5145533"/>
            <a:ext cx="143254" cy="143256"/>
          </a:xfrm>
          <a:prstGeom prst="rect">
            <a:avLst/>
          </a:prstGeom>
          <a:noFill/>
          <a:extLst/>
        </p:spPr>
      </p:pic>
      <p:pic>
        <p:nvPicPr>
          <p:cNvPr id="34483" name="Picture 34483"/>
          <p:cNvPicPr>
            <a:picLocks noChangeAspect="0" noChangeArrowheads="1"/>
          </p:cNvPicPr>
          <p:nvPr/>
        </p:nvPicPr>
        <p:blipFill>
          <a:blip r:embed="rId344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527767" y="5145533"/>
            <a:ext cx="144780" cy="143256"/>
          </a:xfrm>
          <a:prstGeom prst="rect">
            <a:avLst/>
          </a:prstGeom>
          <a:noFill/>
          <a:extLst/>
        </p:spPr>
      </p:pic>
      <p:sp>
        <p:nvSpPr>
          <p:cNvPr id="34484" name="Freeform 34484"/>
          <p:cNvSpPr/>
          <p:nvPr/>
        </p:nvSpPr>
        <p:spPr>
          <a:xfrm rot="0" flipH="0" flipV="0">
            <a:off x="3101339" y="105862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485" name="Picture 31299"/>
          <p:cNvPicPr>
            <a:picLocks noChangeAspect="0" noChangeArrowheads="1"/>
          </p:cNvPicPr>
          <p:nvPr/>
        </p:nvPicPr>
        <p:blipFill>
          <a:blip r:embed="rId344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586213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486" name="Picture 31299"/>
          <p:cNvPicPr>
            <a:picLocks noChangeAspect="0" noChangeArrowheads="1"/>
          </p:cNvPicPr>
          <p:nvPr/>
        </p:nvPicPr>
        <p:blipFill>
          <a:blip r:embed="rId344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58621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487" name="Freeform 34487"/>
          <p:cNvSpPr/>
          <p:nvPr/>
        </p:nvSpPr>
        <p:spPr>
          <a:xfrm rot="0" flipH="0" flipV="0">
            <a:off x="3101339" y="105862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488" name="Picture 31299"/>
          <p:cNvPicPr>
            <a:picLocks noChangeAspect="0" noChangeArrowheads="1"/>
          </p:cNvPicPr>
          <p:nvPr/>
        </p:nvPicPr>
        <p:blipFill>
          <a:blip r:embed="rId344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58621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489" name="Freeform 34489"/>
          <p:cNvSpPr/>
          <p:nvPr/>
        </p:nvSpPr>
        <p:spPr>
          <a:xfrm rot="0" flipH="0" flipV="0">
            <a:off x="3101339" y="105862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490" name="Picture 31299"/>
          <p:cNvPicPr>
            <a:picLocks noChangeAspect="0" noChangeArrowheads="1"/>
          </p:cNvPicPr>
          <p:nvPr/>
        </p:nvPicPr>
        <p:blipFill>
          <a:blip r:embed="rId344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58621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491" name="Freeform 34491"/>
          <p:cNvSpPr/>
          <p:nvPr/>
        </p:nvSpPr>
        <p:spPr>
          <a:xfrm rot="0" flipH="0" flipV="0">
            <a:off x="3101339" y="105862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492" name="Freeform 34492"/>
          <p:cNvSpPr/>
          <p:nvPr/>
        </p:nvSpPr>
        <p:spPr>
          <a:xfrm rot="0" flipH="0" flipV="0">
            <a:off x="3101339" y="100589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493" name="Picture 31299"/>
          <p:cNvPicPr>
            <a:picLocks noChangeAspect="0" noChangeArrowheads="1"/>
          </p:cNvPicPr>
          <p:nvPr/>
        </p:nvPicPr>
        <p:blipFill>
          <a:blip r:embed="rId344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058908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494" name="Picture 31299"/>
          <p:cNvPicPr>
            <a:picLocks noChangeAspect="0" noChangeArrowheads="1"/>
          </p:cNvPicPr>
          <p:nvPr/>
        </p:nvPicPr>
        <p:blipFill>
          <a:blip r:embed="rId344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058908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495" name="Freeform 34495"/>
          <p:cNvSpPr/>
          <p:nvPr/>
        </p:nvSpPr>
        <p:spPr>
          <a:xfrm rot="0" flipH="0" flipV="0">
            <a:off x="3101339" y="100589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496" name="Picture 31299"/>
          <p:cNvPicPr>
            <a:picLocks noChangeAspect="0" noChangeArrowheads="1"/>
          </p:cNvPicPr>
          <p:nvPr/>
        </p:nvPicPr>
        <p:blipFill>
          <a:blip r:embed="rId344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058908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497" name="Freeform 34497"/>
          <p:cNvSpPr/>
          <p:nvPr/>
        </p:nvSpPr>
        <p:spPr>
          <a:xfrm rot="0" flipH="0" flipV="0">
            <a:off x="3101339" y="100589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498" name="Picture 31299"/>
          <p:cNvPicPr>
            <a:picLocks noChangeAspect="0" noChangeArrowheads="1"/>
          </p:cNvPicPr>
          <p:nvPr/>
        </p:nvPicPr>
        <p:blipFill>
          <a:blip r:embed="rId344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10058908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499" name="Freeform 34499"/>
          <p:cNvSpPr/>
          <p:nvPr/>
        </p:nvSpPr>
        <p:spPr>
          <a:xfrm rot="0" flipH="0" flipV="0">
            <a:off x="3101339" y="1005890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00" name="Freeform 34500"/>
          <p:cNvSpPr/>
          <p:nvPr/>
        </p:nvSpPr>
        <p:spPr>
          <a:xfrm rot="0" flipH="0" flipV="0">
            <a:off x="3101339" y="953160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01" name="Picture 31299"/>
          <p:cNvPicPr>
            <a:picLocks noChangeAspect="0" noChangeArrowheads="1"/>
          </p:cNvPicPr>
          <p:nvPr/>
        </p:nvPicPr>
        <p:blipFill>
          <a:blip r:embed="rId345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9531604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02" name="Picture 31299"/>
          <p:cNvPicPr>
            <a:picLocks noChangeAspect="0" noChangeArrowheads="1"/>
          </p:cNvPicPr>
          <p:nvPr/>
        </p:nvPicPr>
        <p:blipFill>
          <a:blip r:embed="rId345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9531604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03" name="Freeform 34503"/>
          <p:cNvSpPr/>
          <p:nvPr/>
        </p:nvSpPr>
        <p:spPr>
          <a:xfrm rot="0" flipH="0" flipV="0">
            <a:off x="3101339" y="953160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04" name="Picture 31299"/>
          <p:cNvPicPr>
            <a:picLocks noChangeAspect="0" noChangeArrowheads="1"/>
          </p:cNvPicPr>
          <p:nvPr/>
        </p:nvPicPr>
        <p:blipFill>
          <a:blip r:embed="rId345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9531604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05" name="Freeform 34505"/>
          <p:cNvSpPr/>
          <p:nvPr/>
        </p:nvSpPr>
        <p:spPr>
          <a:xfrm rot="0" flipH="0" flipV="0">
            <a:off x="3101339" y="953160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06" name="Picture 31299"/>
          <p:cNvPicPr>
            <a:picLocks noChangeAspect="0" noChangeArrowheads="1"/>
          </p:cNvPicPr>
          <p:nvPr/>
        </p:nvPicPr>
        <p:blipFill>
          <a:blip r:embed="rId345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9531604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07" name="Freeform 34507"/>
          <p:cNvSpPr/>
          <p:nvPr/>
        </p:nvSpPr>
        <p:spPr>
          <a:xfrm rot="0" flipH="0" flipV="0">
            <a:off x="3101339" y="953160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08" name="Freeform 34508"/>
          <p:cNvSpPr/>
          <p:nvPr/>
        </p:nvSpPr>
        <p:spPr>
          <a:xfrm rot="0" flipH="0" flipV="0">
            <a:off x="3101339" y="90058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09" name="Picture 31299"/>
          <p:cNvPicPr>
            <a:picLocks noChangeAspect="0" noChangeArrowheads="1"/>
          </p:cNvPicPr>
          <p:nvPr/>
        </p:nvPicPr>
        <p:blipFill>
          <a:blip r:embed="rId345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9005825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10" name="Picture 31299"/>
          <p:cNvPicPr>
            <a:picLocks noChangeAspect="0" noChangeArrowheads="1"/>
          </p:cNvPicPr>
          <p:nvPr/>
        </p:nvPicPr>
        <p:blipFill>
          <a:blip r:embed="rId345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9005825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11" name="Freeform 34511"/>
          <p:cNvSpPr/>
          <p:nvPr/>
        </p:nvSpPr>
        <p:spPr>
          <a:xfrm rot="0" flipH="0" flipV="0">
            <a:off x="3101339" y="90058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12" name="Picture 31299"/>
          <p:cNvPicPr>
            <a:picLocks noChangeAspect="0" noChangeArrowheads="1"/>
          </p:cNvPicPr>
          <p:nvPr/>
        </p:nvPicPr>
        <p:blipFill>
          <a:blip r:embed="rId345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9005825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13" name="Freeform 34513"/>
          <p:cNvSpPr/>
          <p:nvPr/>
        </p:nvSpPr>
        <p:spPr>
          <a:xfrm rot="0" flipH="0" flipV="0">
            <a:off x="3101339" y="90058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14" name="Picture 31299"/>
          <p:cNvPicPr>
            <a:picLocks noChangeAspect="0" noChangeArrowheads="1"/>
          </p:cNvPicPr>
          <p:nvPr/>
        </p:nvPicPr>
        <p:blipFill>
          <a:blip r:embed="rId345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9005825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15" name="Freeform 34515"/>
          <p:cNvSpPr/>
          <p:nvPr/>
        </p:nvSpPr>
        <p:spPr>
          <a:xfrm rot="0" flipH="0" flipV="0">
            <a:off x="3101339" y="90058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16" name="Freeform 34516"/>
          <p:cNvSpPr/>
          <p:nvPr/>
        </p:nvSpPr>
        <p:spPr>
          <a:xfrm rot="0" flipH="0" flipV="0">
            <a:off x="3101339" y="84785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17" name="Picture 31299"/>
          <p:cNvPicPr>
            <a:picLocks noChangeAspect="0" noChangeArrowheads="1"/>
          </p:cNvPicPr>
          <p:nvPr/>
        </p:nvPicPr>
        <p:blipFill>
          <a:blip r:embed="rId345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8478520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18" name="Picture 31299"/>
          <p:cNvPicPr>
            <a:picLocks noChangeAspect="0" noChangeArrowheads="1"/>
          </p:cNvPicPr>
          <p:nvPr/>
        </p:nvPicPr>
        <p:blipFill>
          <a:blip r:embed="rId345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8478520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19" name="Freeform 34519"/>
          <p:cNvSpPr/>
          <p:nvPr/>
        </p:nvSpPr>
        <p:spPr>
          <a:xfrm rot="0" flipH="0" flipV="0">
            <a:off x="3101339" y="84785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20" name="Picture 31299"/>
          <p:cNvPicPr>
            <a:picLocks noChangeAspect="0" noChangeArrowheads="1"/>
          </p:cNvPicPr>
          <p:nvPr/>
        </p:nvPicPr>
        <p:blipFill>
          <a:blip r:embed="rId345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8478520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21" name="Freeform 34521"/>
          <p:cNvSpPr/>
          <p:nvPr/>
        </p:nvSpPr>
        <p:spPr>
          <a:xfrm rot="0" flipH="0" flipV="0">
            <a:off x="3101339" y="84785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22" name="Picture 31299"/>
          <p:cNvPicPr>
            <a:picLocks noChangeAspect="0" noChangeArrowheads="1"/>
          </p:cNvPicPr>
          <p:nvPr/>
        </p:nvPicPr>
        <p:blipFill>
          <a:blip r:embed="rId345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8478520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23" name="Freeform 34523"/>
          <p:cNvSpPr/>
          <p:nvPr/>
        </p:nvSpPr>
        <p:spPr>
          <a:xfrm rot="0" flipH="0" flipV="0">
            <a:off x="3101339" y="847852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24" name="Freeform 34524"/>
          <p:cNvSpPr/>
          <p:nvPr/>
        </p:nvSpPr>
        <p:spPr>
          <a:xfrm rot="0" flipH="0" flipV="0">
            <a:off x="3101339" y="79512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25" name="Picture 31299"/>
          <p:cNvPicPr>
            <a:picLocks noChangeAspect="0" noChangeArrowheads="1"/>
          </p:cNvPicPr>
          <p:nvPr/>
        </p:nvPicPr>
        <p:blipFill>
          <a:blip r:embed="rId345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7951216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26" name="Picture 31299"/>
          <p:cNvPicPr>
            <a:picLocks noChangeAspect="0" noChangeArrowheads="1"/>
          </p:cNvPicPr>
          <p:nvPr/>
        </p:nvPicPr>
        <p:blipFill>
          <a:blip r:embed="rId345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7951216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27" name="Freeform 34527"/>
          <p:cNvSpPr/>
          <p:nvPr/>
        </p:nvSpPr>
        <p:spPr>
          <a:xfrm rot="0" flipH="0" flipV="0">
            <a:off x="3101339" y="79512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28" name="Picture 31299"/>
          <p:cNvPicPr>
            <a:picLocks noChangeAspect="0" noChangeArrowheads="1"/>
          </p:cNvPicPr>
          <p:nvPr/>
        </p:nvPicPr>
        <p:blipFill>
          <a:blip r:embed="rId345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7951216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29" name="Freeform 34529"/>
          <p:cNvSpPr/>
          <p:nvPr/>
        </p:nvSpPr>
        <p:spPr>
          <a:xfrm rot="0" flipH="0" flipV="0">
            <a:off x="3101339" y="79512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30" name="Picture 31299"/>
          <p:cNvPicPr>
            <a:picLocks noChangeAspect="0" noChangeArrowheads="1"/>
          </p:cNvPicPr>
          <p:nvPr/>
        </p:nvPicPr>
        <p:blipFill>
          <a:blip r:embed="rId345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7951216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31" name="Freeform 34531"/>
          <p:cNvSpPr/>
          <p:nvPr/>
        </p:nvSpPr>
        <p:spPr>
          <a:xfrm rot="0" flipH="0" flipV="0">
            <a:off x="3101339" y="79512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32" name="Freeform 34532"/>
          <p:cNvSpPr/>
          <p:nvPr/>
        </p:nvSpPr>
        <p:spPr>
          <a:xfrm rot="0" flipH="0" flipV="0">
            <a:off x="3101339" y="74239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33" name="Picture 31299"/>
          <p:cNvPicPr>
            <a:picLocks noChangeAspect="0" noChangeArrowheads="1"/>
          </p:cNvPicPr>
          <p:nvPr/>
        </p:nvPicPr>
        <p:blipFill>
          <a:blip r:embed="rId345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7423912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34" name="Picture 31299"/>
          <p:cNvPicPr>
            <a:picLocks noChangeAspect="0" noChangeArrowheads="1"/>
          </p:cNvPicPr>
          <p:nvPr/>
        </p:nvPicPr>
        <p:blipFill>
          <a:blip r:embed="rId345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7423912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35" name="Freeform 34535"/>
          <p:cNvSpPr/>
          <p:nvPr/>
        </p:nvSpPr>
        <p:spPr>
          <a:xfrm rot="0" flipH="0" flipV="0">
            <a:off x="3101339" y="74239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36" name="Picture 31299"/>
          <p:cNvPicPr>
            <a:picLocks noChangeAspect="0" noChangeArrowheads="1"/>
          </p:cNvPicPr>
          <p:nvPr/>
        </p:nvPicPr>
        <p:blipFill>
          <a:blip r:embed="rId345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7423912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37" name="Freeform 34537"/>
          <p:cNvSpPr/>
          <p:nvPr/>
        </p:nvSpPr>
        <p:spPr>
          <a:xfrm rot="0" flipH="0" flipV="0">
            <a:off x="3101339" y="74239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38" name="Picture 31299"/>
          <p:cNvPicPr>
            <a:picLocks noChangeAspect="0" noChangeArrowheads="1"/>
          </p:cNvPicPr>
          <p:nvPr/>
        </p:nvPicPr>
        <p:blipFill>
          <a:blip r:embed="rId345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7423912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39" name="Freeform 34539"/>
          <p:cNvSpPr/>
          <p:nvPr/>
        </p:nvSpPr>
        <p:spPr>
          <a:xfrm rot="0" flipH="0" flipV="0">
            <a:off x="3101339" y="74239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40" name="Freeform 34540"/>
          <p:cNvSpPr/>
          <p:nvPr/>
        </p:nvSpPr>
        <p:spPr>
          <a:xfrm rot="0" flipH="0" flipV="0">
            <a:off x="3101339" y="688594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41" name="Picture 31299"/>
          <p:cNvPicPr>
            <a:picLocks noChangeAspect="0" noChangeArrowheads="1"/>
          </p:cNvPicPr>
          <p:nvPr/>
        </p:nvPicPr>
        <p:blipFill>
          <a:blip r:embed="rId345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6885940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42" name="Picture 31299"/>
          <p:cNvPicPr>
            <a:picLocks noChangeAspect="0" noChangeArrowheads="1"/>
          </p:cNvPicPr>
          <p:nvPr/>
        </p:nvPicPr>
        <p:blipFill>
          <a:blip r:embed="rId345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6885940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43" name="Freeform 34543"/>
          <p:cNvSpPr/>
          <p:nvPr/>
        </p:nvSpPr>
        <p:spPr>
          <a:xfrm rot="0" flipH="0" flipV="0">
            <a:off x="3101339" y="688594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44" name="Picture 31299"/>
          <p:cNvPicPr>
            <a:picLocks noChangeAspect="0" noChangeArrowheads="1"/>
          </p:cNvPicPr>
          <p:nvPr/>
        </p:nvPicPr>
        <p:blipFill>
          <a:blip r:embed="rId345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6885940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45" name="Freeform 34545"/>
          <p:cNvSpPr/>
          <p:nvPr/>
        </p:nvSpPr>
        <p:spPr>
          <a:xfrm rot="0" flipH="0" flipV="0">
            <a:off x="3101339" y="688594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46" name="Picture 31299"/>
          <p:cNvPicPr>
            <a:picLocks noChangeAspect="0" noChangeArrowheads="1"/>
          </p:cNvPicPr>
          <p:nvPr/>
        </p:nvPicPr>
        <p:blipFill>
          <a:blip r:embed="rId345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6885940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47" name="Freeform 34547"/>
          <p:cNvSpPr/>
          <p:nvPr/>
        </p:nvSpPr>
        <p:spPr>
          <a:xfrm rot="0" flipH="0" flipV="0">
            <a:off x="3101339" y="6885941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48" name="Freeform 34548"/>
          <p:cNvSpPr/>
          <p:nvPr/>
        </p:nvSpPr>
        <p:spPr>
          <a:xfrm rot="0" flipH="0" flipV="0">
            <a:off x="3101339" y="635863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49" name="Picture 31299"/>
          <p:cNvPicPr>
            <a:picLocks noChangeAspect="0" noChangeArrowheads="1"/>
          </p:cNvPicPr>
          <p:nvPr/>
        </p:nvPicPr>
        <p:blipFill>
          <a:blip r:embed="rId3454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6358636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50" name="Picture 31299"/>
          <p:cNvPicPr>
            <a:picLocks noChangeAspect="0" noChangeArrowheads="1"/>
          </p:cNvPicPr>
          <p:nvPr/>
        </p:nvPicPr>
        <p:blipFill>
          <a:blip r:embed="rId345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6358636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51" name="Freeform 34551"/>
          <p:cNvSpPr/>
          <p:nvPr/>
        </p:nvSpPr>
        <p:spPr>
          <a:xfrm rot="0" flipH="0" flipV="0">
            <a:off x="3101339" y="635863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52" name="Picture 31299"/>
          <p:cNvPicPr>
            <a:picLocks noChangeAspect="0" noChangeArrowheads="1"/>
          </p:cNvPicPr>
          <p:nvPr/>
        </p:nvPicPr>
        <p:blipFill>
          <a:blip r:embed="rId345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6358636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53" name="Freeform 34553"/>
          <p:cNvSpPr/>
          <p:nvPr/>
        </p:nvSpPr>
        <p:spPr>
          <a:xfrm rot="0" flipH="0" flipV="0">
            <a:off x="3101339" y="635863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54" name="Picture 31299"/>
          <p:cNvPicPr>
            <a:picLocks noChangeAspect="0" noChangeArrowheads="1"/>
          </p:cNvPicPr>
          <p:nvPr/>
        </p:nvPicPr>
        <p:blipFill>
          <a:blip r:embed="rId345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6358636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55" name="Freeform 34555"/>
          <p:cNvSpPr/>
          <p:nvPr/>
        </p:nvSpPr>
        <p:spPr>
          <a:xfrm rot="0" flipH="0" flipV="0">
            <a:off x="3101339" y="635863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56" name="Freeform 34556"/>
          <p:cNvSpPr/>
          <p:nvPr/>
        </p:nvSpPr>
        <p:spPr>
          <a:xfrm rot="0" flipH="0" flipV="0">
            <a:off x="3101339" y="58313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57" name="Picture 31299"/>
          <p:cNvPicPr>
            <a:picLocks noChangeAspect="0" noChangeArrowheads="1"/>
          </p:cNvPicPr>
          <p:nvPr/>
        </p:nvPicPr>
        <p:blipFill>
          <a:blip r:embed="rId3455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5831333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58" name="Picture 31299"/>
          <p:cNvPicPr>
            <a:picLocks noChangeAspect="0" noChangeArrowheads="1"/>
          </p:cNvPicPr>
          <p:nvPr/>
        </p:nvPicPr>
        <p:blipFill>
          <a:blip r:embed="rId345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583133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59" name="Freeform 34559"/>
          <p:cNvSpPr/>
          <p:nvPr/>
        </p:nvSpPr>
        <p:spPr>
          <a:xfrm rot="0" flipH="0" flipV="0">
            <a:off x="3101339" y="58313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60" name="Picture 31299"/>
          <p:cNvPicPr>
            <a:picLocks noChangeAspect="0" noChangeArrowheads="1"/>
          </p:cNvPicPr>
          <p:nvPr/>
        </p:nvPicPr>
        <p:blipFill>
          <a:blip r:embed="rId345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583133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61" name="Freeform 34561"/>
          <p:cNvSpPr/>
          <p:nvPr/>
        </p:nvSpPr>
        <p:spPr>
          <a:xfrm rot="0" flipH="0" flipV="0">
            <a:off x="3101339" y="58313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62" name="Picture 31299"/>
          <p:cNvPicPr>
            <a:picLocks noChangeAspect="0" noChangeArrowheads="1"/>
          </p:cNvPicPr>
          <p:nvPr/>
        </p:nvPicPr>
        <p:blipFill>
          <a:blip r:embed="rId345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5831333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63" name="Freeform 34563"/>
          <p:cNvSpPr/>
          <p:nvPr/>
        </p:nvSpPr>
        <p:spPr>
          <a:xfrm rot="0" flipH="0" flipV="0">
            <a:off x="3101339" y="583133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64" name="Freeform 34564"/>
          <p:cNvSpPr/>
          <p:nvPr/>
        </p:nvSpPr>
        <p:spPr>
          <a:xfrm rot="0" flipH="0" flipV="0">
            <a:off x="3101339" y="53040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65" name="Picture 31299"/>
          <p:cNvPicPr>
            <a:picLocks noChangeAspect="0" noChangeArrowheads="1"/>
          </p:cNvPicPr>
          <p:nvPr/>
        </p:nvPicPr>
        <p:blipFill>
          <a:blip r:embed="rId3456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5304029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66" name="Picture 31299"/>
          <p:cNvPicPr>
            <a:picLocks noChangeAspect="0" noChangeArrowheads="1"/>
          </p:cNvPicPr>
          <p:nvPr/>
        </p:nvPicPr>
        <p:blipFill>
          <a:blip r:embed="rId345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530402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67" name="Freeform 34567"/>
          <p:cNvSpPr/>
          <p:nvPr/>
        </p:nvSpPr>
        <p:spPr>
          <a:xfrm rot="0" flipH="0" flipV="0">
            <a:off x="3101339" y="53040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68" name="Picture 31299"/>
          <p:cNvPicPr>
            <a:picLocks noChangeAspect="0" noChangeArrowheads="1"/>
          </p:cNvPicPr>
          <p:nvPr/>
        </p:nvPicPr>
        <p:blipFill>
          <a:blip r:embed="rId345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530402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69" name="Freeform 34569"/>
          <p:cNvSpPr/>
          <p:nvPr/>
        </p:nvSpPr>
        <p:spPr>
          <a:xfrm rot="0" flipH="0" flipV="0">
            <a:off x="3101339" y="53040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70" name="Picture 31299"/>
          <p:cNvPicPr>
            <a:picLocks noChangeAspect="0" noChangeArrowheads="1"/>
          </p:cNvPicPr>
          <p:nvPr/>
        </p:nvPicPr>
        <p:blipFill>
          <a:blip r:embed="rId345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530402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71" name="Freeform 34571"/>
          <p:cNvSpPr/>
          <p:nvPr/>
        </p:nvSpPr>
        <p:spPr>
          <a:xfrm rot="0" flipH="0" flipV="0">
            <a:off x="3101339" y="530402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72" name="Freeform 34572"/>
          <p:cNvSpPr/>
          <p:nvPr/>
        </p:nvSpPr>
        <p:spPr>
          <a:xfrm rot="0" flipH="0" flipV="0">
            <a:off x="3101339" y="47782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73" name="Picture 31299"/>
          <p:cNvPicPr>
            <a:picLocks noChangeAspect="0" noChangeArrowheads="1"/>
          </p:cNvPicPr>
          <p:nvPr/>
        </p:nvPicPr>
        <p:blipFill>
          <a:blip r:embed="rId345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4778249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74" name="Picture 31299"/>
          <p:cNvPicPr>
            <a:picLocks noChangeAspect="0" noChangeArrowheads="1"/>
          </p:cNvPicPr>
          <p:nvPr/>
        </p:nvPicPr>
        <p:blipFill>
          <a:blip r:embed="rId345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477824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75" name="Freeform 34575"/>
          <p:cNvSpPr/>
          <p:nvPr/>
        </p:nvSpPr>
        <p:spPr>
          <a:xfrm rot="0" flipH="0" flipV="0">
            <a:off x="3101339" y="47782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76" name="Picture 31299"/>
          <p:cNvPicPr>
            <a:picLocks noChangeAspect="0" noChangeArrowheads="1"/>
          </p:cNvPicPr>
          <p:nvPr/>
        </p:nvPicPr>
        <p:blipFill>
          <a:blip r:embed="rId345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477824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77" name="Freeform 34577"/>
          <p:cNvSpPr/>
          <p:nvPr/>
        </p:nvSpPr>
        <p:spPr>
          <a:xfrm rot="0" flipH="0" flipV="0">
            <a:off x="3101339" y="47782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78" name="Picture 31299"/>
          <p:cNvPicPr>
            <a:picLocks noChangeAspect="0" noChangeArrowheads="1"/>
          </p:cNvPicPr>
          <p:nvPr/>
        </p:nvPicPr>
        <p:blipFill>
          <a:blip r:embed="rId345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477824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79" name="Freeform 34579"/>
          <p:cNvSpPr/>
          <p:nvPr/>
        </p:nvSpPr>
        <p:spPr>
          <a:xfrm rot="0" flipH="0" flipV="0">
            <a:off x="3101339" y="47782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80" name="Freeform 34580"/>
          <p:cNvSpPr/>
          <p:nvPr/>
        </p:nvSpPr>
        <p:spPr>
          <a:xfrm rot="0" flipH="0" flipV="0">
            <a:off x="3101339" y="425094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81" name="Picture 31299"/>
          <p:cNvPicPr>
            <a:picLocks noChangeAspect="0" noChangeArrowheads="1"/>
          </p:cNvPicPr>
          <p:nvPr/>
        </p:nvPicPr>
        <p:blipFill>
          <a:blip r:embed="rId3458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4250944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82" name="Picture 31299"/>
          <p:cNvPicPr>
            <a:picLocks noChangeAspect="0" noChangeArrowheads="1"/>
          </p:cNvPicPr>
          <p:nvPr/>
        </p:nvPicPr>
        <p:blipFill>
          <a:blip r:embed="rId345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4250944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83" name="Freeform 34583"/>
          <p:cNvSpPr/>
          <p:nvPr/>
        </p:nvSpPr>
        <p:spPr>
          <a:xfrm rot="0" flipH="0" flipV="0">
            <a:off x="3101339" y="425094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84" name="Picture 31299"/>
          <p:cNvPicPr>
            <a:picLocks noChangeAspect="0" noChangeArrowheads="1"/>
          </p:cNvPicPr>
          <p:nvPr/>
        </p:nvPicPr>
        <p:blipFill>
          <a:blip r:embed="rId345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4250944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85" name="Freeform 34585"/>
          <p:cNvSpPr/>
          <p:nvPr/>
        </p:nvSpPr>
        <p:spPr>
          <a:xfrm rot="0" flipH="0" flipV="0">
            <a:off x="3101339" y="425094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86" name="Picture 31299"/>
          <p:cNvPicPr>
            <a:picLocks noChangeAspect="0" noChangeArrowheads="1"/>
          </p:cNvPicPr>
          <p:nvPr/>
        </p:nvPicPr>
        <p:blipFill>
          <a:blip r:embed="rId345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4250944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87" name="Freeform 34587"/>
          <p:cNvSpPr/>
          <p:nvPr/>
        </p:nvSpPr>
        <p:spPr>
          <a:xfrm rot="0" flipH="0" flipV="0">
            <a:off x="3101339" y="425094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88" name="Freeform 34588"/>
          <p:cNvSpPr/>
          <p:nvPr/>
        </p:nvSpPr>
        <p:spPr>
          <a:xfrm rot="0" flipH="0" flipV="0">
            <a:off x="3101339" y="37144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89" name="Picture 31299"/>
          <p:cNvPicPr>
            <a:picLocks noChangeAspect="0" noChangeArrowheads="1"/>
          </p:cNvPicPr>
          <p:nvPr/>
        </p:nvPicPr>
        <p:blipFill>
          <a:blip r:embed="rId3458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3714496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90" name="Picture 31299"/>
          <p:cNvPicPr>
            <a:picLocks noChangeAspect="0" noChangeArrowheads="1"/>
          </p:cNvPicPr>
          <p:nvPr/>
        </p:nvPicPr>
        <p:blipFill>
          <a:blip r:embed="rId345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3714496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91" name="Freeform 34591"/>
          <p:cNvSpPr/>
          <p:nvPr/>
        </p:nvSpPr>
        <p:spPr>
          <a:xfrm rot="0" flipH="0" flipV="0">
            <a:off x="3101339" y="37144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92" name="Picture 31299"/>
          <p:cNvPicPr>
            <a:picLocks noChangeAspect="0" noChangeArrowheads="1"/>
          </p:cNvPicPr>
          <p:nvPr/>
        </p:nvPicPr>
        <p:blipFill>
          <a:blip r:embed="rId345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3714496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93" name="Freeform 34593"/>
          <p:cNvSpPr/>
          <p:nvPr/>
        </p:nvSpPr>
        <p:spPr>
          <a:xfrm rot="0" flipH="0" flipV="0">
            <a:off x="3101339" y="37144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94" name="Picture 31299"/>
          <p:cNvPicPr>
            <a:picLocks noChangeAspect="0" noChangeArrowheads="1"/>
          </p:cNvPicPr>
          <p:nvPr/>
        </p:nvPicPr>
        <p:blipFill>
          <a:blip r:embed="rId345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3714496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95" name="Freeform 34595"/>
          <p:cNvSpPr/>
          <p:nvPr/>
        </p:nvSpPr>
        <p:spPr>
          <a:xfrm rot="0" flipH="0" flipV="0">
            <a:off x="3101339" y="371449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596" name="Freeform 34596"/>
          <p:cNvSpPr/>
          <p:nvPr/>
        </p:nvSpPr>
        <p:spPr>
          <a:xfrm rot="0" flipH="0" flipV="0">
            <a:off x="3101339" y="31871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597" name="Picture 31299"/>
          <p:cNvPicPr>
            <a:picLocks noChangeAspect="0" noChangeArrowheads="1"/>
          </p:cNvPicPr>
          <p:nvPr/>
        </p:nvPicPr>
        <p:blipFill>
          <a:blip r:embed="rId345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3187192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598" name="Picture 31299"/>
          <p:cNvPicPr>
            <a:picLocks noChangeAspect="0" noChangeArrowheads="1"/>
          </p:cNvPicPr>
          <p:nvPr/>
        </p:nvPicPr>
        <p:blipFill>
          <a:blip r:embed="rId345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3187192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599" name="Freeform 34599"/>
          <p:cNvSpPr/>
          <p:nvPr/>
        </p:nvSpPr>
        <p:spPr>
          <a:xfrm rot="0" flipH="0" flipV="0">
            <a:off x="3101339" y="31871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00" name="Picture 31299"/>
          <p:cNvPicPr>
            <a:picLocks noChangeAspect="0" noChangeArrowheads="1"/>
          </p:cNvPicPr>
          <p:nvPr/>
        </p:nvPicPr>
        <p:blipFill>
          <a:blip r:embed="rId346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3187192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601" name="Freeform 34601"/>
          <p:cNvSpPr/>
          <p:nvPr/>
        </p:nvSpPr>
        <p:spPr>
          <a:xfrm rot="0" flipH="0" flipV="0">
            <a:off x="3101339" y="31871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02" name="Picture 31299"/>
          <p:cNvPicPr>
            <a:picLocks noChangeAspect="0" noChangeArrowheads="1"/>
          </p:cNvPicPr>
          <p:nvPr/>
        </p:nvPicPr>
        <p:blipFill>
          <a:blip r:embed="rId346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3187192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603" name="Freeform 34603"/>
          <p:cNvSpPr/>
          <p:nvPr/>
        </p:nvSpPr>
        <p:spPr>
          <a:xfrm rot="0" flipH="0" flipV="0">
            <a:off x="3101339" y="31871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04" name="Freeform 34604"/>
          <p:cNvSpPr/>
          <p:nvPr/>
        </p:nvSpPr>
        <p:spPr>
          <a:xfrm rot="0" flipH="0" flipV="0">
            <a:off x="3101339" y="26614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05" name="Picture 31299"/>
          <p:cNvPicPr>
            <a:picLocks noChangeAspect="0" noChangeArrowheads="1"/>
          </p:cNvPicPr>
          <p:nvPr/>
        </p:nvPicPr>
        <p:blipFill>
          <a:blip r:embed="rId346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2659888"/>
            <a:ext cx="73152" cy="71627"/>
          </a:xfrm>
          <a:prstGeom prst="rect">
            <a:avLst/>
          </a:prstGeom>
          <a:noFill/>
          <a:extLst/>
        </p:spPr>
      </p:pic>
      <p:pic>
        <p:nvPicPr>
          <p:cNvPr id="34606" name="Picture 31299"/>
          <p:cNvPicPr>
            <a:picLocks noChangeAspect="0" noChangeArrowheads="1"/>
          </p:cNvPicPr>
          <p:nvPr/>
        </p:nvPicPr>
        <p:blipFill>
          <a:blip r:embed="rId346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2659888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607" name="Freeform 34607"/>
          <p:cNvSpPr/>
          <p:nvPr/>
        </p:nvSpPr>
        <p:spPr>
          <a:xfrm rot="0" flipH="0" flipV="0">
            <a:off x="3101339" y="26614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08" name="Picture 31299"/>
          <p:cNvPicPr>
            <a:picLocks noChangeAspect="0" noChangeArrowheads="1"/>
          </p:cNvPicPr>
          <p:nvPr/>
        </p:nvPicPr>
        <p:blipFill>
          <a:blip r:embed="rId346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2659888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609" name="Freeform 34609"/>
          <p:cNvSpPr/>
          <p:nvPr/>
        </p:nvSpPr>
        <p:spPr>
          <a:xfrm rot="0" flipH="0" flipV="0">
            <a:off x="3101339" y="26614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10" name="Picture 31299"/>
          <p:cNvPicPr>
            <a:picLocks noChangeAspect="0" noChangeArrowheads="1"/>
          </p:cNvPicPr>
          <p:nvPr/>
        </p:nvPicPr>
        <p:blipFill>
          <a:blip r:embed="rId346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01339" y="2659888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611" name="Freeform 34611"/>
          <p:cNvSpPr/>
          <p:nvPr/>
        </p:nvSpPr>
        <p:spPr>
          <a:xfrm rot="0" flipH="0" flipV="0">
            <a:off x="3101339" y="266141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12" name="Picture 30828"/>
          <p:cNvPicPr>
            <a:picLocks noChangeAspect="0" noChangeArrowheads="1"/>
          </p:cNvPicPr>
          <p:nvPr/>
        </p:nvPicPr>
        <p:blipFill>
          <a:blip r:embed="rId346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86384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13" name="Freeform 34613"/>
          <p:cNvSpPr/>
          <p:nvPr/>
        </p:nvSpPr>
        <p:spPr>
          <a:xfrm rot="0" flipH="0" flipV="0">
            <a:off x="786383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14" name="Picture 30828"/>
          <p:cNvPicPr>
            <a:picLocks noChangeAspect="0" noChangeArrowheads="1"/>
          </p:cNvPicPr>
          <p:nvPr/>
        </p:nvPicPr>
        <p:blipFill>
          <a:blip r:embed="rId346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86384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15" name="Freeform 34615"/>
          <p:cNvSpPr/>
          <p:nvPr/>
        </p:nvSpPr>
        <p:spPr>
          <a:xfrm rot="0" flipH="0" flipV="0">
            <a:off x="786383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16" name="Picture 30828"/>
          <p:cNvPicPr>
            <a:picLocks noChangeAspect="0" noChangeArrowheads="1"/>
          </p:cNvPicPr>
          <p:nvPr/>
        </p:nvPicPr>
        <p:blipFill>
          <a:blip r:embed="rId346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86384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17" name="Freeform 34617"/>
          <p:cNvSpPr/>
          <p:nvPr/>
        </p:nvSpPr>
        <p:spPr>
          <a:xfrm rot="0" flipH="0" flipV="0">
            <a:off x="786383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18" name="Picture 30828"/>
          <p:cNvPicPr>
            <a:picLocks noChangeAspect="0" noChangeArrowheads="1"/>
          </p:cNvPicPr>
          <p:nvPr/>
        </p:nvPicPr>
        <p:blipFill>
          <a:blip r:embed="rId346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86384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19" name="Freeform 34619"/>
          <p:cNvSpPr/>
          <p:nvPr/>
        </p:nvSpPr>
        <p:spPr>
          <a:xfrm rot="0" flipH="0" flipV="0">
            <a:off x="786383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20" name="Picture 30828"/>
          <p:cNvPicPr>
            <a:picLocks noChangeAspect="0" noChangeArrowheads="1"/>
          </p:cNvPicPr>
          <p:nvPr/>
        </p:nvPicPr>
        <p:blipFill>
          <a:blip r:embed="rId346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797040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21" name="Freeform 34621"/>
          <p:cNvSpPr/>
          <p:nvPr/>
        </p:nvSpPr>
        <p:spPr>
          <a:xfrm rot="0" flipH="0" flipV="0">
            <a:off x="6797039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22" name="Picture 30828"/>
          <p:cNvPicPr>
            <a:picLocks noChangeAspect="0" noChangeArrowheads="1"/>
          </p:cNvPicPr>
          <p:nvPr/>
        </p:nvPicPr>
        <p:blipFill>
          <a:blip r:embed="rId346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797040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23" name="Freeform 34623"/>
          <p:cNvSpPr/>
          <p:nvPr/>
        </p:nvSpPr>
        <p:spPr>
          <a:xfrm rot="0" flipH="0" flipV="0">
            <a:off x="6797039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24" name="Picture 30828"/>
          <p:cNvPicPr>
            <a:picLocks noChangeAspect="0" noChangeArrowheads="1"/>
          </p:cNvPicPr>
          <p:nvPr/>
        </p:nvPicPr>
        <p:blipFill>
          <a:blip r:embed="rId346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797040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25" name="Freeform 34625"/>
          <p:cNvSpPr/>
          <p:nvPr/>
        </p:nvSpPr>
        <p:spPr>
          <a:xfrm rot="0" flipH="0" flipV="0">
            <a:off x="6797039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26" name="Picture 30828"/>
          <p:cNvPicPr>
            <a:picLocks noChangeAspect="0" noChangeArrowheads="1"/>
          </p:cNvPicPr>
          <p:nvPr/>
        </p:nvPicPr>
        <p:blipFill>
          <a:blip r:embed="rId346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797040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27" name="Freeform 34627"/>
          <p:cNvSpPr/>
          <p:nvPr/>
        </p:nvSpPr>
        <p:spPr>
          <a:xfrm rot="0" flipH="0" flipV="0">
            <a:off x="6797039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28" name="Picture 31299"/>
          <p:cNvPicPr>
            <a:picLocks noChangeAspect="0" noChangeArrowheads="1"/>
          </p:cNvPicPr>
          <p:nvPr/>
        </p:nvPicPr>
        <p:blipFill>
          <a:blip r:embed="rId346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322819" y="230174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629" name="Freeform 34629"/>
          <p:cNvSpPr/>
          <p:nvPr/>
        </p:nvSpPr>
        <p:spPr>
          <a:xfrm rot="0" flipH="0" flipV="0">
            <a:off x="7322819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30" name="Picture 31299"/>
          <p:cNvPicPr>
            <a:picLocks noChangeAspect="0" noChangeArrowheads="1"/>
          </p:cNvPicPr>
          <p:nvPr/>
        </p:nvPicPr>
        <p:blipFill>
          <a:blip r:embed="rId346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322819" y="230174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631" name="Freeform 34631"/>
          <p:cNvSpPr/>
          <p:nvPr/>
        </p:nvSpPr>
        <p:spPr>
          <a:xfrm rot="0" flipH="0" flipV="0">
            <a:off x="7322819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32" name="Picture 31299"/>
          <p:cNvPicPr>
            <a:picLocks noChangeAspect="0" noChangeArrowheads="1"/>
          </p:cNvPicPr>
          <p:nvPr/>
        </p:nvPicPr>
        <p:blipFill>
          <a:blip r:embed="rId346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322819" y="230174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633" name="Freeform 34633"/>
          <p:cNvSpPr/>
          <p:nvPr/>
        </p:nvSpPr>
        <p:spPr>
          <a:xfrm rot="0" flipH="0" flipV="0">
            <a:off x="7322819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34" name="Picture 31299"/>
          <p:cNvPicPr>
            <a:picLocks noChangeAspect="0" noChangeArrowheads="1"/>
          </p:cNvPicPr>
          <p:nvPr/>
        </p:nvPicPr>
        <p:blipFill>
          <a:blip r:embed="rId3463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322819" y="2301749"/>
            <a:ext cx="73152" cy="71627"/>
          </a:xfrm>
          <a:prstGeom prst="rect">
            <a:avLst/>
          </a:prstGeom>
          <a:noFill/>
          <a:extLst/>
        </p:spPr>
      </p:pic>
      <p:sp>
        <p:nvSpPr>
          <p:cNvPr id="34635" name="Freeform 34635"/>
          <p:cNvSpPr/>
          <p:nvPr/>
        </p:nvSpPr>
        <p:spPr>
          <a:xfrm rot="0" flipH="0" flipV="0">
            <a:off x="7322819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36" name="Picture 30828"/>
          <p:cNvPicPr>
            <a:picLocks noChangeAspect="0" noChangeArrowheads="1"/>
          </p:cNvPicPr>
          <p:nvPr/>
        </p:nvPicPr>
        <p:blipFill>
          <a:blip r:embed="rId3463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215128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37" name="Freeform 34637"/>
          <p:cNvSpPr/>
          <p:nvPr/>
        </p:nvSpPr>
        <p:spPr>
          <a:xfrm rot="0" flipH="0" flipV="0">
            <a:off x="5215127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38" name="Picture 30828"/>
          <p:cNvPicPr>
            <a:picLocks noChangeAspect="0" noChangeArrowheads="1"/>
          </p:cNvPicPr>
          <p:nvPr/>
        </p:nvPicPr>
        <p:blipFill>
          <a:blip r:embed="rId346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215128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39" name="Freeform 34639"/>
          <p:cNvSpPr/>
          <p:nvPr/>
        </p:nvSpPr>
        <p:spPr>
          <a:xfrm rot="0" flipH="0" flipV="0">
            <a:off x="5215127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40" name="Picture 30828"/>
          <p:cNvPicPr>
            <a:picLocks noChangeAspect="0" noChangeArrowheads="1"/>
          </p:cNvPicPr>
          <p:nvPr/>
        </p:nvPicPr>
        <p:blipFill>
          <a:blip r:embed="rId346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215128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41" name="Freeform 34641"/>
          <p:cNvSpPr/>
          <p:nvPr/>
        </p:nvSpPr>
        <p:spPr>
          <a:xfrm rot="0" flipH="0" flipV="0">
            <a:off x="5215127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42" name="Picture 30828"/>
          <p:cNvPicPr>
            <a:picLocks noChangeAspect="0" noChangeArrowheads="1"/>
          </p:cNvPicPr>
          <p:nvPr/>
        </p:nvPicPr>
        <p:blipFill>
          <a:blip r:embed="rId3464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215128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43" name="Freeform 34643"/>
          <p:cNvSpPr/>
          <p:nvPr/>
        </p:nvSpPr>
        <p:spPr>
          <a:xfrm rot="0" flipH="0" flipV="0">
            <a:off x="5215127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44" name="Picture 30828"/>
          <p:cNvPicPr>
            <a:picLocks noChangeAspect="0" noChangeArrowheads="1"/>
          </p:cNvPicPr>
          <p:nvPr/>
        </p:nvPicPr>
        <p:blipFill>
          <a:blip r:embed="rId346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742432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45" name="Freeform 34645"/>
          <p:cNvSpPr/>
          <p:nvPr/>
        </p:nvSpPr>
        <p:spPr>
          <a:xfrm rot="0" flipH="0" flipV="0">
            <a:off x="5742431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46" name="Picture 30828"/>
          <p:cNvPicPr>
            <a:picLocks noChangeAspect="0" noChangeArrowheads="1"/>
          </p:cNvPicPr>
          <p:nvPr/>
        </p:nvPicPr>
        <p:blipFill>
          <a:blip r:embed="rId346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742432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47" name="Freeform 34647"/>
          <p:cNvSpPr/>
          <p:nvPr/>
        </p:nvSpPr>
        <p:spPr>
          <a:xfrm rot="0" flipH="0" flipV="0">
            <a:off x="5742431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48" name="Picture 30828"/>
          <p:cNvPicPr>
            <a:picLocks noChangeAspect="0" noChangeArrowheads="1"/>
          </p:cNvPicPr>
          <p:nvPr/>
        </p:nvPicPr>
        <p:blipFill>
          <a:blip r:embed="rId346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742432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49" name="Freeform 34649"/>
          <p:cNvSpPr/>
          <p:nvPr/>
        </p:nvSpPr>
        <p:spPr>
          <a:xfrm rot="0" flipH="0" flipV="0">
            <a:off x="5742431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50" name="Picture 30828"/>
          <p:cNvPicPr>
            <a:picLocks noChangeAspect="0" noChangeArrowheads="1"/>
          </p:cNvPicPr>
          <p:nvPr/>
        </p:nvPicPr>
        <p:blipFill>
          <a:blip r:embed="rId3465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5742432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51" name="Freeform 34651"/>
          <p:cNvSpPr/>
          <p:nvPr/>
        </p:nvSpPr>
        <p:spPr>
          <a:xfrm rot="0" flipH="0" flipV="0">
            <a:off x="5742431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52" name="Picture 30828"/>
          <p:cNvPicPr>
            <a:picLocks noChangeAspect="0" noChangeArrowheads="1"/>
          </p:cNvPicPr>
          <p:nvPr/>
        </p:nvPicPr>
        <p:blipFill>
          <a:blip r:embed="rId3465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269735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53" name="Freeform 34653"/>
          <p:cNvSpPr/>
          <p:nvPr/>
        </p:nvSpPr>
        <p:spPr>
          <a:xfrm rot="0" flipH="0" flipV="0">
            <a:off x="6269735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54" name="Picture 30828"/>
          <p:cNvPicPr>
            <a:picLocks noChangeAspect="0" noChangeArrowheads="1"/>
          </p:cNvPicPr>
          <p:nvPr/>
        </p:nvPicPr>
        <p:blipFill>
          <a:blip r:embed="rId3465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269735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55" name="Freeform 34655"/>
          <p:cNvSpPr/>
          <p:nvPr/>
        </p:nvSpPr>
        <p:spPr>
          <a:xfrm rot="0" flipH="0" flipV="0">
            <a:off x="6269735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56" name="Picture 30828"/>
          <p:cNvPicPr>
            <a:picLocks noChangeAspect="0" noChangeArrowheads="1"/>
          </p:cNvPicPr>
          <p:nvPr/>
        </p:nvPicPr>
        <p:blipFill>
          <a:blip r:embed="rId346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269735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57" name="Freeform 34657"/>
          <p:cNvSpPr/>
          <p:nvPr/>
        </p:nvSpPr>
        <p:spPr>
          <a:xfrm rot="0" flipH="0" flipV="0">
            <a:off x="6269735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58" name="Picture 30828"/>
          <p:cNvPicPr>
            <a:picLocks noChangeAspect="0" noChangeArrowheads="1"/>
          </p:cNvPicPr>
          <p:nvPr/>
        </p:nvPicPr>
        <p:blipFill>
          <a:blip r:embed="rId346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269735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59" name="Freeform 34659"/>
          <p:cNvSpPr/>
          <p:nvPr/>
        </p:nvSpPr>
        <p:spPr>
          <a:xfrm rot="0" flipH="0" flipV="0">
            <a:off x="6269735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60" name="Picture 30828"/>
          <p:cNvPicPr>
            <a:picLocks noChangeAspect="0" noChangeArrowheads="1"/>
          </p:cNvPicPr>
          <p:nvPr/>
        </p:nvPicPr>
        <p:blipFill>
          <a:blip r:embed="rId346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689347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61" name="Freeform 34661"/>
          <p:cNvSpPr/>
          <p:nvPr/>
        </p:nvSpPr>
        <p:spPr>
          <a:xfrm rot="0" flipH="0" flipV="0">
            <a:off x="4689347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62" name="Picture 30828"/>
          <p:cNvPicPr>
            <a:picLocks noChangeAspect="0" noChangeArrowheads="1"/>
          </p:cNvPicPr>
          <p:nvPr/>
        </p:nvPicPr>
        <p:blipFill>
          <a:blip r:embed="rId346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689347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63" name="Freeform 34663"/>
          <p:cNvSpPr/>
          <p:nvPr/>
        </p:nvSpPr>
        <p:spPr>
          <a:xfrm rot="0" flipH="0" flipV="0">
            <a:off x="4689347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64" name="Picture 30828"/>
          <p:cNvPicPr>
            <a:picLocks noChangeAspect="0" noChangeArrowheads="1"/>
          </p:cNvPicPr>
          <p:nvPr/>
        </p:nvPicPr>
        <p:blipFill>
          <a:blip r:embed="rId346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689347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65" name="Freeform 34665"/>
          <p:cNvSpPr/>
          <p:nvPr/>
        </p:nvSpPr>
        <p:spPr>
          <a:xfrm rot="0" flipH="0" flipV="0">
            <a:off x="4689347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66" name="Picture 30828"/>
          <p:cNvPicPr>
            <a:picLocks noChangeAspect="0" noChangeArrowheads="1"/>
          </p:cNvPicPr>
          <p:nvPr/>
        </p:nvPicPr>
        <p:blipFill>
          <a:blip r:embed="rId346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689347" y="2301749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67" name="Freeform 34667"/>
          <p:cNvSpPr/>
          <p:nvPr/>
        </p:nvSpPr>
        <p:spPr>
          <a:xfrm rot="0" flipH="0" flipV="0">
            <a:off x="4689347" y="2301749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68" name="Picture 30828"/>
          <p:cNvPicPr>
            <a:picLocks noChangeAspect="0" noChangeArrowheads="1"/>
          </p:cNvPicPr>
          <p:nvPr/>
        </p:nvPicPr>
        <p:blipFill>
          <a:blip r:embed="rId346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63931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69" name="Freeform 34669"/>
          <p:cNvSpPr/>
          <p:nvPr/>
        </p:nvSpPr>
        <p:spPr>
          <a:xfrm rot="0" flipH="0" flipV="0">
            <a:off x="363931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70" name="Picture 30828"/>
          <p:cNvPicPr>
            <a:picLocks noChangeAspect="0" noChangeArrowheads="1"/>
          </p:cNvPicPr>
          <p:nvPr/>
        </p:nvPicPr>
        <p:blipFill>
          <a:blip r:embed="rId346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63931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71" name="Freeform 34671"/>
          <p:cNvSpPr/>
          <p:nvPr/>
        </p:nvSpPr>
        <p:spPr>
          <a:xfrm rot="0" flipH="0" flipV="0">
            <a:off x="363931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72" name="Picture 30828"/>
          <p:cNvPicPr>
            <a:picLocks noChangeAspect="0" noChangeArrowheads="1"/>
          </p:cNvPicPr>
          <p:nvPr/>
        </p:nvPicPr>
        <p:blipFill>
          <a:blip r:embed="rId346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63931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73" name="Freeform 34673"/>
          <p:cNvSpPr/>
          <p:nvPr/>
        </p:nvSpPr>
        <p:spPr>
          <a:xfrm rot="0" flipH="0" flipV="0">
            <a:off x="363931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74" name="Picture 30828"/>
          <p:cNvPicPr>
            <a:picLocks noChangeAspect="0" noChangeArrowheads="1"/>
          </p:cNvPicPr>
          <p:nvPr/>
        </p:nvPicPr>
        <p:blipFill>
          <a:blip r:embed="rId346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639311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75" name="Freeform 34675"/>
          <p:cNvSpPr/>
          <p:nvPr/>
        </p:nvSpPr>
        <p:spPr>
          <a:xfrm rot="0" flipH="0" flipV="0">
            <a:off x="363931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76" name="Picture 30828"/>
          <p:cNvPicPr>
            <a:picLocks noChangeAspect="0" noChangeArrowheads="1"/>
          </p:cNvPicPr>
          <p:nvPr/>
        </p:nvPicPr>
        <p:blipFill>
          <a:blip r:embed="rId346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6661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77" name="Freeform 34677"/>
          <p:cNvSpPr/>
          <p:nvPr/>
        </p:nvSpPr>
        <p:spPr>
          <a:xfrm rot="0" flipH="0" flipV="0">
            <a:off x="416661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78" name="Picture 30828"/>
          <p:cNvPicPr>
            <a:picLocks noChangeAspect="0" noChangeArrowheads="1"/>
          </p:cNvPicPr>
          <p:nvPr/>
        </p:nvPicPr>
        <p:blipFill>
          <a:blip r:embed="rId346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6661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79" name="Freeform 34679"/>
          <p:cNvSpPr/>
          <p:nvPr/>
        </p:nvSpPr>
        <p:spPr>
          <a:xfrm rot="0" flipH="0" flipV="0">
            <a:off x="416661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80" name="Picture 30828"/>
          <p:cNvPicPr>
            <a:picLocks noChangeAspect="0" noChangeArrowheads="1"/>
          </p:cNvPicPr>
          <p:nvPr/>
        </p:nvPicPr>
        <p:blipFill>
          <a:blip r:embed="rId346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6661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81" name="Freeform 34681"/>
          <p:cNvSpPr/>
          <p:nvPr/>
        </p:nvSpPr>
        <p:spPr>
          <a:xfrm rot="0" flipH="0" flipV="0">
            <a:off x="416661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82" name="Picture 30828"/>
          <p:cNvPicPr>
            <a:picLocks noChangeAspect="0" noChangeArrowheads="1"/>
          </p:cNvPicPr>
          <p:nvPr/>
        </p:nvPicPr>
        <p:blipFill>
          <a:blip r:embed="rId346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416661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83" name="Freeform 34683"/>
          <p:cNvSpPr/>
          <p:nvPr/>
        </p:nvSpPr>
        <p:spPr>
          <a:xfrm rot="0" flipH="0" flipV="0">
            <a:off x="416661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84" name="Picture 30828"/>
          <p:cNvPicPr>
            <a:picLocks noChangeAspect="0" noChangeArrowheads="1"/>
          </p:cNvPicPr>
          <p:nvPr/>
        </p:nvPicPr>
        <p:blipFill>
          <a:blip r:embed="rId346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12007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85" name="Freeform 34685"/>
          <p:cNvSpPr/>
          <p:nvPr/>
        </p:nvSpPr>
        <p:spPr>
          <a:xfrm rot="0" flipH="0" flipV="0">
            <a:off x="31120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86" name="Picture 30828"/>
          <p:cNvPicPr>
            <a:picLocks noChangeAspect="0" noChangeArrowheads="1"/>
          </p:cNvPicPr>
          <p:nvPr/>
        </p:nvPicPr>
        <p:blipFill>
          <a:blip r:embed="rId346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12007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87" name="Freeform 34687"/>
          <p:cNvSpPr/>
          <p:nvPr/>
        </p:nvSpPr>
        <p:spPr>
          <a:xfrm rot="0" flipH="0" flipV="0">
            <a:off x="31120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88" name="Picture 30828"/>
          <p:cNvPicPr>
            <a:picLocks noChangeAspect="0" noChangeArrowheads="1"/>
          </p:cNvPicPr>
          <p:nvPr/>
        </p:nvPicPr>
        <p:blipFill>
          <a:blip r:embed="rId346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12007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89" name="Freeform 34689"/>
          <p:cNvSpPr/>
          <p:nvPr/>
        </p:nvSpPr>
        <p:spPr>
          <a:xfrm rot="0" flipH="0" flipV="0">
            <a:off x="31120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4690" name="Picture 30828"/>
          <p:cNvPicPr>
            <a:picLocks noChangeAspect="0" noChangeArrowheads="1"/>
          </p:cNvPicPr>
          <p:nvPr/>
        </p:nvPicPr>
        <p:blipFill>
          <a:blip r:embed="rId346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3112007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4691" name="Freeform 34691"/>
          <p:cNvSpPr/>
          <p:nvPr/>
        </p:nvSpPr>
        <p:spPr>
          <a:xfrm rot="0" flipH="0" flipV="0">
            <a:off x="31120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92" name="Freeform 34692"/>
          <p:cNvSpPr/>
          <p:nvPr/>
        </p:nvSpPr>
        <p:spPr>
          <a:xfrm rot="0" flipH="0" flipV="0">
            <a:off x="6300215" y="2576069"/>
            <a:ext cx="169163" cy="84581"/>
          </a:xfrm>
          <a:custGeom>
            <a:pathLst>
              <a:path w="1409700" h="704850">
                <a:moveTo>
                  <a:pt x="1409700" y="704850"/>
                </a:moveTo>
                <a:cubicBezTo>
                  <a:pt x="1409700" y="315578"/>
                  <a:pt x="1094128" y="0"/>
                  <a:pt x="704850" y="0"/>
                </a:cubicBezTo>
                <a:cubicBezTo>
                  <a:pt x="315571" y="0"/>
                  <a:pt x="0" y="315578"/>
                  <a:pt x="0" y="70485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93" name="Freeform 34693"/>
          <p:cNvSpPr/>
          <p:nvPr/>
        </p:nvSpPr>
        <p:spPr>
          <a:xfrm rot="0" flipH="0" flipV="0">
            <a:off x="6324599" y="2661413"/>
            <a:ext cx="0" cy="83819"/>
          </a:xfrm>
          <a:custGeom>
            <a:pathLst>
              <a:path w="0" h="698500">
                <a:moveTo>
                  <a:pt x="0" y="0"/>
                </a:moveTo>
                <a:lnTo>
                  <a:pt x="0" y="698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94" name="Freeform 34694"/>
          <p:cNvSpPr/>
          <p:nvPr/>
        </p:nvSpPr>
        <p:spPr>
          <a:xfrm rot="0" flipH="0" flipV="0">
            <a:off x="6444995" y="2661413"/>
            <a:ext cx="0" cy="83819"/>
          </a:xfrm>
          <a:custGeom>
            <a:pathLst>
              <a:path w="0" h="698500">
                <a:moveTo>
                  <a:pt x="0" y="0"/>
                </a:moveTo>
                <a:lnTo>
                  <a:pt x="0" y="698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95" name="Freeform 34695"/>
          <p:cNvSpPr/>
          <p:nvPr/>
        </p:nvSpPr>
        <p:spPr>
          <a:xfrm rot="0" flipH="0" flipV="0">
            <a:off x="6384035" y="2441957"/>
            <a:ext cx="0" cy="134111"/>
          </a:xfrm>
          <a:custGeom>
            <a:pathLst>
              <a:path w="0" h="1117600">
                <a:moveTo>
                  <a:pt x="0" y="11176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96" name="Freeform 34696"/>
          <p:cNvSpPr/>
          <p:nvPr/>
        </p:nvSpPr>
        <p:spPr>
          <a:xfrm rot="0" flipH="0" flipV="0">
            <a:off x="6384035" y="2661413"/>
            <a:ext cx="0" cy="83819"/>
          </a:xfrm>
          <a:custGeom>
            <a:pathLst>
              <a:path w="0" h="698500">
                <a:moveTo>
                  <a:pt x="0" y="0"/>
                </a:moveTo>
                <a:lnTo>
                  <a:pt x="0" y="6985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97" name="Freeform 34697"/>
          <p:cNvSpPr/>
          <p:nvPr/>
        </p:nvSpPr>
        <p:spPr>
          <a:xfrm rot="0" flipH="0" flipV="0">
            <a:off x="6300215" y="2661413"/>
            <a:ext cx="169163" cy="0"/>
          </a:xfrm>
          <a:custGeom>
            <a:pathLst>
              <a:path w="1409700" h="0">
                <a:moveTo>
                  <a:pt x="0" y="0"/>
                </a:moveTo>
                <a:lnTo>
                  <a:pt x="14097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98" name="Freeform 34698"/>
          <p:cNvSpPr/>
          <p:nvPr/>
        </p:nvSpPr>
        <p:spPr>
          <a:xfrm rot="0" flipH="0" flipV="0">
            <a:off x="3243071" y="7635749"/>
            <a:ext cx="132587" cy="0"/>
          </a:xfrm>
          <a:custGeom>
            <a:pathLst>
              <a:path w="1104900" h="0">
                <a:moveTo>
                  <a:pt x="11049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699" name="Freeform 34699"/>
          <p:cNvSpPr/>
          <p:nvPr/>
        </p:nvSpPr>
        <p:spPr>
          <a:xfrm rot="0" flipH="0" flipV="0">
            <a:off x="3377183" y="7550405"/>
            <a:ext cx="84581" cy="169163"/>
          </a:xfrm>
          <a:custGeom>
            <a:pathLst>
              <a:path w="704850" h="1409700">
                <a:moveTo>
                  <a:pt x="704850" y="0"/>
                </a:moveTo>
                <a:cubicBezTo>
                  <a:pt x="315568" y="0"/>
                  <a:pt x="0" y="315578"/>
                  <a:pt x="0" y="704850"/>
                </a:cubicBezTo>
                <a:cubicBezTo>
                  <a:pt x="0" y="1094123"/>
                  <a:pt x="315568" y="1409700"/>
                  <a:pt x="704850" y="140970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00" name="Freeform 34700"/>
          <p:cNvSpPr/>
          <p:nvPr/>
        </p:nvSpPr>
        <p:spPr>
          <a:xfrm rot="0" flipH="0" flipV="0">
            <a:off x="3461003" y="7550405"/>
            <a:ext cx="0" cy="170687"/>
          </a:xfrm>
          <a:custGeom>
            <a:pathLst>
              <a:path w="0" h="1422400">
                <a:moveTo>
                  <a:pt x="0" y="14224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01" name="Freeform 34701"/>
          <p:cNvSpPr/>
          <p:nvPr/>
        </p:nvSpPr>
        <p:spPr>
          <a:xfrm rot="0" flipH="0" flipV="0">
            <a:off x="3461003" y="7635749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02" name="Freeform 34702"/>
          <p:cNvSpPr/>
          <p:nvPr/>
        </p:nvSpPr>
        <p:spPr>
          <a:xfrm rot="0" flipH="0" flipV="0">
            <a:off x="3461003" y="7695185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03" name="Freeform 34703"/>
          <p:cNvSpPr/>
          <p:nvPr/>
        </p:nvSpPr>
        <p:spPr>
          <a:xfrm rot="0" flipH="0" flipV="0">
            <a:off x="3461003" y="7576313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04" name="Freeform 34704"/>
          <p:cNvSpPr/>
          <p:nvPr/>
        </p:nvSpPr>
        <p:spPr>
          <a:xfrm rot="0" flipH="0" flipV="0">
            <a:off x="3243071" y="4122929"/>
            <a:ext cx="132587" cy="0"/>
          </a:xfrm>
          <a:custGeom>
            <a:pathLst>
              <a:path w="1104900" h="0">
                <a:moveTo>
                  <a:pt x="1104900" y="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05" name="Freeform 34705"/>
          <p:cNvSpPr/>
          <p:nvPr/>
        </p:nvSpPr>
        <p:spPr>
          <a:xfrm rot="0" flipH="0" flipV="0">
            <a:off x="3377183" y="4037585"/>
            <a:ext cx="84581" cy="169163"/>
          </a:xfrm>
          <a:custGeom>
            <a:pathLst>
              <a:path w="704850" h="1409700">
                <a:moveTo>
                  <a:pt x="704850" y="0"/>
                </a:moveTo>
                <a:cubicBezTo>
                  <a:pt x="315568" y="0"/>
                  <a:pt x="0" y="315578"/>
                  <a:pt x="0" y="704850"/>
                </a:cubicBezTo>
                <a:cubicBezTo>
                  <a:pt x="0" y="1094123"/>
                  <a:pt x="315568" y="1409700"/>
                  <a:pt x="704850" y="1409700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06" name="Freeform 34706"/>
          <p:cNvSpPr/>
          <p:nvPr/>
        </p:nvSpPr>
        <p:spPr>
          <a:xfrm rot="0" flipH="0" flipV="0">
            <a:off x="3461003" y="4037585"/>
            <a:ext cx="0" cy="170687"/>
          </a:xfrm>
          <a:custGeom>
            <a:pathLst>
              <a:path w="0" h="1422400">
                <a:moveTo>
                  <a:pt x="0" y="14224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07" name="Freeform 34707"/>
          <p:cNvSpPr/>
          <p:nvPr/>
        </p:nvSpPr>
        <p:spPr>
          <a:xfrm rot="0" flipH="0" flipV="0">
            <a:off x="3461003" y="4122929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08" name="Freeform 34708"/>
          <p:cNvSpPr/>
          <p:nvPr/>
        </p:nvSpPr>
        <p:spPr>
          <a:xfrm rot="0" flipH="0" flipV="0">
            <a:off x="3461003" y="4182365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09" name="Freeform 34709"/>
          <p:cNvSpPr/>
          <p:nvPr/>
        </p:nvSpPr>
        <p:spPr>
          <a:xfrm rot="0" flipH="0" flipV="0">
            <a:off x="3461003" y="4063493"/>
            <a:ext cx="85343" cy="0"/>
          </a:xfrm>
          <a:custGeom>
            <a:pathLst>
              <a:path w="711200" h="0">
                <a:moveTo>
                  <a:pt x="0" y="0"/>
                </a:moveTo>
                <a:lnTo>
                  <a:pt x="711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10" name="Freeform 34710"/>
          <p:cNvSpPr/>
          <p:nvPr/>
        </p:nvSpPr>
        <p:spPr>
          <a:xfrm rot="0" flipH="0" flipV="0">
            <a:off x="4062983" y="12818873"/>
            <a:ext cx="525779" cy="385571"/>
          </a:xfrm>
          <a:custGeom>
            <a:pathLst>
              <a:path w="4381500" h="3213100">
                <a:moveTo>
                  <a:pt x="0" y="3213100"/>
                </a:moveTo>
                <a:lnTo>
                  <a:pt x="4381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11" name="Freeform 34711"/>
          <p:cNvSpPr/>
          <p:nvPr/>
        </p:nvSpPr>
        <p:spPr>
          <a:xfrm rot="0" flipH="0" flipV="0">
            <a:off x="4588763" y="10953497"/>
            <a:ext cx="2552699" cy="1865375"/>
          </a:xfrm>
          <a:custGeom>
            <a:pathLst>
              <a:path w="21272500" h="15544800">
                <a:moveTo>
                  <a:pt x="21272500" y="0"/>
                </a:moveTo>
                <a:lnTo>
                  <a:pt x="0" y="155448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12" name="Freeform 34712"/>
          <p:cNvSpPr/>
          <p:nvPr/>
        </p:nvSpPr>
        <p:spPr>
          <a:xfrm rot="0" flipH="0" flipV="0">
            <a:off x="4584191" y="12788393"/>
            <a:ext cx="9143" cy="62483"/>
          </a:xfrm>
          <a:custGeom>
            <a:pathLst>
              <a:path w="76200" h="520700">
                <a:moveTo>
                  <a:pt x="0" y="520700"/>
                </a:moveTo>
                <a:lnTo>
                  <a:pt x="76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13" name="Freeform 34713"/>
          <p:cNvSpPr/>
          <p:nvPr/>
        </p:nvSpPr>
        <p:spPr>
          <a:xfrm rot="0" flipH="0" flipV="0">
            <a:off x="12609575" y="8857997"/>
            <a:ext cx="0" cy="22859"/>
          </a:xfrm>
          <a:custGeom>
            <a:pathLst>
              <a:path w="0"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14" name="Freeform 34714"/>
          <p:cNvSpPr/>
          <p:nvPr/>
        </p:nvSpPr>
        <p:spPr>
          <a:xfrm rot="0" flipH="0" flipV="0">
            <a:off x="12649199" y="8857997"/>
            <a:ext cx="0" cy="27431"/>
          </a:xfrm>
          <a:custGeom>
            <a:pathLst>
              <a:path w="0"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15" name="Freeform 34715"/>
          <p:cNvSpPr/>
          <p:nvPr/>
        </p:nvSpPr>
        <p:spPr>
          <a:xfrm rot="0" flipH="0" flipV="0">
            <a:off x="12611099" y="8838185"/>
            <a:ext cx="38099" cy="19049"/>
          </a:xfrm>
          <a:custGeom>
            <a:pathLst>
              <a:path w="317500" h="158750">
                <a:moveTo>
                  <a:pt x="317500" y="158750"/>
                </a:moveTo>
                <a:cubicBezTo>
                  <a:pt x="317500" y="71078"/>
                  <a:pt x="246422" y="0"/>
                  <a:pt x="158750" y="0"/>
                </a:cubicBezTo>
                <a:cubicBezTo>
                  <a:pt x="71077" y="0"/>
                  <a:pt x="0" y="71078"/>
                  <a:pt x="0" y="1587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16" name="Freeform 34716"/>
          <p:cNvSpPr/>
          <p:nvPr/>
        </p:nvSpPr>
        <p:spPr>
          <a:xfrm rot="0" flipH="0" flipV="0">
            <a:off x="12629387" y="8807705"/>
            <a:ext cx="0" cy="32003"/>
          </a:xfrm>
          <a:custGeom>
            <a:pathLst>
              <a:path w="0" h="266700">
                <a:moveTo>
                  <a:pt x="0" y="2667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17" name="Freeform 34717"/>
          <p:cNvSpPr/>
          <p:nvPr/>
        </p:nvSpPr>
        <p:spPr>
          <a:xfrm rot="0" flipH="0" flipV="0">
            <a:off x="12594335" y="8816849"/>
            <a:ext cx="70103" cy="0"/>
          </a:xfrm>
          <a:custGeom>
            <a:pathLst>
              <a:path w="584200" h="0">
                <a:moveTo>
                  <a:pt x="584200" y="0"/>
                </a:moveTo>
                <a:lnTo>
                  <a:pt x="292100" y="0"/>
                </a:ln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18" name="Freeform 34718"/>
          <p:cNvSpPr/>
          <p:nvPr/>
        </p:nvSpPr>
        <p:spPr>
          <a:xfrm rot="0" flipH="0" flipV="0">
            <a:off x="12649199" y="8885429"/>
            <a:ext cx="0" cy="153923"/>
          </a:xfrm>
          <a:custGeom>
            <a:pathLst>
              <a:path w="0" h="1282700">
                <a:moveTo>
                  <a:pt x="0" y="1282700"/>
                </a:moveTo>
                <a:lnTo>
                  <a:pt x="0" y="0"/>
                </a:ln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19" name="Freeform 34719"/>
          <p:cNvSpPr/>
          <p:nvPr/>
        </p:nvSpPr>
        <p:spPr>
          <a:xfrm rot="0" flipH="0" flipV="0">
            <a:off x="12649199" y="8899145"/>
            <a:ext cx="86867" cy="140207"/>
          </a:xfrm>
          <a:custGeom>
            <a:pathLst>
              <a:path w="723900" h="1168400">
                <a:moveTo>
                  <a:pt x="0" y="1168400"/>
                </a:moveTo>
                <a:lnTo>
                  <a:pt x="723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20" name="Freeform 34720"/>
          <p:cNvSpPr/>
          <p:nvPr/>
        </p:nvSpPr>
        <p:spPr>
          <a:xfrm rot="0" flipH="0" flipV="0">
            <a:off x="10678667" y="8140193"/>
            <a:ext cx="19811" cy="82295"/>
          </a:xfrm>
          <a:custGeom>
            <a:pathLst>
              <a:path w="165100" h="685800">
                <a:moveTo>
                  <a:pt x="0" y="0"/>
                </a:moveTo>
                <a:lnTo>
                  <a:pt x="165100" y="6858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21" name="Freeform 34721"/>
          <p:cNvSpPr/>
          <p:nvPr/>
        </p:nvSpPr>
        <p:spPr>
          <a:xfrm rot="0" flipH="0" flipV="0">
            <a:off x="10806683" y="8106665"/>
            <a:ext cx="19811" cy="82295"/>
          </a:xfrm>
          <a:custGeom>
            <a:pathLst>
              <a:path w="165100" h="685800">
                <a:moveTo>
                  <a:pt x="0" y="0"/>
                </a:moveTo>
                <a:lnTo>
                  <a:pt x="165100" y="6858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22" name="Freeform 34722"/>
          <p:cNvSpPr/>
          <p:nvPr/>
        </p:nvSpPr>
        <p:spPr>
          <a:xfrm rot="0" flipH="0" flipV="0">
            <a:off x="10652759" y="8106665"/>
            <a:ext cx="164591" cy="39623"/>
          </a:xfrm>
          <a:custGeom>
            <a:pathLst>
              <a:path w="1371600" h="330200">
                <a:moveTo>
                  <a:pt x="0" y="330200"/>
                </a:moveTo>
                <a:lnTo>
                  <a:pt x="13716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23" name="Freeform 34723"/>
          <p:cNvSpPr/>
          <p:nvPr/>
        </p:nvSpPr>
        <p:spPr>
          <a:xfrm rot="0" flipH="0" flipV="0">
            <a:off x="10646322" y="8034379"/>
            <a:ext cx="172095" cy="110622"/>
          </a:xfrm>
          <a:custGeom>
            <a:pathLst>
              <a:path w="1434127" h="921853">
                <a:moveTo>
                  <a:pt x="1434127" y="596701"/>
                </a:moveTo>
                <a:cubicBezTo>
                  <a:pt x="1379333" y="348195"/>
                  <a:pt x="1194854" y="148505"/>
                  <a:pt x="951458" y="74252"/>
                </a:cubicBezTo>
                <a:cubicBezTo>
                  <a:pt x="708050" y="0"/>
                  <a:pt x="443527" y="62718"/>
                  <a:pt x="259364" y="238336"/>
                </a:cubicBezTo>
                <a:cubicBezTo>
                  <a:pt x="75196" y="413953"/>
                  <a:pt x="0" y="675208"/>
                  <a:pt x="62613" y="921853"/>
                </a:cubicBez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24" name="Freeform 34724"/>
          <p:cNvSpPr/>
          <p:nvPr/>
        </p:nvSpPr>
        <p:spPr>
          <a:xfrm rot="0" flipH="0" flipV="0">
            <a:off x="10735055" y="8124953"/>
            <a:ext cx="19811" cy="82295"/>
          </a:xfrm>
          <a:custGeom>
            <a:pathLst>
              <a:path w="165100" h="685800">
                <a:moveTo>
                  <a:pt x="0" y="0"/>
                </a:moveTo>
                <a:lnTo>
                  <a:pt x="165100" y="68580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25" name="Freeform 34725"/>
          <p:cNvSpPr/>
          <p:nvPr/>
        </p:nvSpPr>
        <p:spPr>
          <a:xfrm rot="0" flipH="0" flipV="0">
            <a:off x="10715243" y="2441957"/>
            <a:ext cx="0" cy="5600699"/>
          </a:xfrm>
          <a:custGeom>
            <a:pathLst>
              <a:path w="0" h="46672500">
                <a:moveTo>
                  <a:pt x="0" y="46672500"/>
                </a:move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26" name="Freeform 34726"/>
          <p:cNvSpPr/>
          <p:nvPr/>
        </p:nvSpPr>
        <p:spPr>
          <a:xfrm rot="0" flipH="0" flipV="0">
            <a:off x="17690591" y="6518657"/>
            <a:ext cx="0" cy="472439"/>
          </a:xfrm>
          <a:custGeom>
            <a:pathLst>
              <a:path w="0" h="3937000">
                <a:moveTo>
                  <a:pt x="0" y="39370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27" name="Freeform 34727"/>
          <p:cNvSpPr/>
          <p:nvPr/>
        </p:nvSpPr>
        <p:spPr>
          <a:xfrm rot="0" flipH="0" flipV="0">
            <a:off x="16110203" y="6518657"/>
            <a:ext cx="0" cy="472439"/>
          </a:xfrm>
          <a:custGeom>
            <a:pathLst>
              <a:path w="0" h="3937000">
                <a:moveTo>
                  <a:pt x="0" y="39370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28" name="Freeform 34728"/>
          <p:cNvSpPr/>
          <p:nvPr/>
        </p:nvSpPr>
        <p:spPr>
          <a:xfrm rot="0" flipH="0" flipV="0">
            <a:off x="16066007" y="6529325"/>
            <a:ext cx="1668779" cy="0"/>
          </a:xfrm>
          <a:custGeom>
            <a:pathLst>
              <a:path w="13906500" h="0">
                <a:moveTo>
                  <a:pt x="139065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29" name="Freeform 34729"/>
          <p:cNvSpPr/>
          <p:nvPr/>
        </p:nvSpPr>
        <p:spPr>
          <a:xfrm rot="0" flipH="0" flipV="0">
            <a:off x="17669255" y="6507989"/>
            <a:ext cx="42671" cy="44195"/>
          </a:xfrm>
          <a:custGeom>
            <a:pathLst>
              <a:path w="355600" h="368300">
                <a:moveTo>
                  <a:pt x="0" y="368300"/>
                </a:moveTo>
                <a:lnTo>
                  <a:pt x="35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30" name="Freeform 34730"/>
          <p:cNvSpPr/>
          <p:nvPr/>
        </p:nvSpPr>
        <p:spPr>
          <a:xfrm rot="0" flipH="0" flipV="0">
            <a:off x="16087343" y="6507989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31" name="Freeform 34731"/>
          <p:cNvSpPr/>
          <p:nvPr/>
        </p:nvSpPr>
        <p:spPr>
          <a:xfrm rot="0" flipH="0" flipV="0">
            <a:off x="7085055" y="5026661"/>
            <a:ext cx="55646" cy="1470"/>
          </a:xfrm>
          <a:custGeom>
            <a:pathLst>
              <a:path w="463718" h="12254">
                <a:moveTo>
                  <a:pt x="463718" y="0"/>
                </a:moveTo>
                <a:cubicBezTo>
                  <a:pt x="309073" y="0"/>
                  <a:pt x="154446" y="4081"/>
                  <a:pt x="0" y="12254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32" name="Freeform 34732"/>
          <p:cNvSpPr/>
          <p:nvPr/>
        </p:nvSpPr>
        <p:spPr>
          <a:xfrm rot="0" flipH="0" flipV="0">
            <a:off x="7139939" y="5025137"/>
            <a:ext cx="7008875" cy="1523"/>
          </a:xfrm>
          <a:custGeom>
            <a:pathLst>
              <a:path w="58407300" h="12700">
                <a:moveTo>
                  <a:pt x="0" y="12700"/>
                </a:moveTo>
                <a:lnTo>
                  <a:pt x="584073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33" name="Freeform 34733"/>
          <p:cNvSpPr/>
          <p:nvPr/>
        </p:nvSpPr>
        <p:spPr>
          <a:xfrm rot="0" flipH="0" flipV="0">
            <a:off x="14149577" y="5025137"/>
            <a:ext cx="1053845" cy="1053845"/>
          </a:xfrm>
          <a:custGeom>
            <a:pathLst>
              <a:path w="8782050" h="8782050">
                <a:moveTo>
                  <a:pt x="8782050" y="8782050"/>
                </a:moveTo>
                <a:cubicBezTo>
                  <a:pt x="8782050" y="3931854"/>
                  <a:pt x="4850196" y="0"/>
                  <a:pt x="0" y="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34" name="Freeform 34734"/>
          <p:cNvSpPr/>
          <p:nvPr/>
        </p:nvSpPr>
        <p:spPr>
          <a:xfrm rot="0" flipH="0" flipV="0">
            <a:off x="15201899" y="6079745"/>
            <a:ext cx="0" cy="4431791"/>
          </a:xfrm>
          <a:custGeom>
            <a:pathLst>
              <a:path w="0" h="36931600">
                <a:moveTo>
                  <a:pt x="0" y="0"/>
                </a:moveTo>
                <a:lnTo>
                  <a:pt x="0" y="369316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35" name="Freeform 34735"/>
          <p:cNvSpPr/>
          <p:nvPr/>
        </p:nvSpPr>
        <p:spPr>
          <a:xfrm rot="0" flipH="0" flipV="0">
            <a:off x="14149577" y="10510775"/>
            <a:ext cx="1053845" cy="1053845"/>
          </a:xfrm>
          <a:custGeom>
            <a:pathLst>
              <a:path w="8782050" h="8782050">
                <a:moveTo>
                  <a:pt x="0" y="8782050"/>
                </a:moveTo>
                <a:cubicBezTo>
                  <a:pt x="4850196" y="8782050"/>
                  <a:pt x="8782050" y="4850191"/>
                  <a:pt x="8782050" y="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36" name="Freeform 34736"/>
          <p:cNvSpPr/>
          <p:nvPr/>
        </p:nvSpPr>
        <p:spPr>
          <a:xfrm rot="0" flipH="0" flipV="0">
            <a:off x="7139939" y="11564621"/>
            <a:ext cx="7008875" cy="1523"/>
          </a:xfrm>
          <a:custGeom>
            <a:pathLst>
              <a:path w="58407300" h="12700">
                <a:moveTo>
                  <a:pt x="58407300" y="0"/>
                </a:moveTo>
                <a:lnTo>
                  <a:pt x="0" y="127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37" name="Freeform 34737"/>
          <p:cNvSpPr/>
          <p:nvPr/>
        </p:nvSpPr>
        <p:spPr>
          <a:xfrm rot="0" flipH="0" flipV="0">
            <a:off x="6086855" y="10512299"/>
            <a:ext cx="1053845" cy="1053845"/>
          </a:xfrm>
          <a:custGeom>
            <a:pathLst>
              <a:path w="8782050" h="8782050">
                <a:moveTo>
                  <a:pt x="0" y="0"/>
                </a:moveTo>
                <a:cubicBezTo>
                  <a:pt x="0" y="4850191"/>
                  <a:pt x="3931859" y="8782050"/>
                  <a:pt x="8782050" y="8782050"/>
                </a:cubicBez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38" name="Freeform 34738"/>
          <p:cNvSpPr/>
          <p:nvPr/>
        </p:nvSpPr>
        <p:spPr>
          <a:xfrm rot="0" flipH="0" flipV="0">
            <a:off x="6086855" y="6081269"/>
            <a:ext cx="0" cy="4431791"/>
          </a:xfrm>
          <a:custGeom>
            <a:pathLst>
              <a:path w="0" h="36931600">
                <a:moveTo>
                  <a:pt x="0" y="36931600"/>
                </a:move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39" name="Freeform 34739"/>
          <p:cNvSpPr/>
          <p:nvPr/>
        </p:nvSpPr>
        <p:spPr>
          <a:xfrm rot="0" flipH="0" flipV="0">
            <a:off x="18455639" y="2676653"/>
            <a:ext cx="1306067" cy="502919"/>
          </a:xfrm>
          <a:custGeom>
            <a:pathLst>
              <a:path w="10883900" h="4191000">
                <a:moveTo>
                  <a:pt x="0" y="0"/>
                </a:moveTo>
                <a:lnTo>
                  <a:pt x="10883900" y="0"/>
                </a:lnTo>
                <a:lnTo>
                  <a:pt x="10883900" y="4191000"/>
                </a:lnTo>
                <a:lnTo>
                  <a:pt x="0" y="41910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40" name="Freeform 34740"/>
          <p:cNvSpPr/>
          <p:nvPr/>
        </p:nvSpPr>
        <p:spPr>
          <a:xfrm rot="0" flipH="0" flipV="0">
            <a:off x="19008851" y="2789429"/>
            <a:ext cx="254507" cy="254507"/>
          </a:xfrm>
          <a:custGeom>
            <a:pathLst>
              <a:path w="2120900" h="2120900">
                <a:moveTo>
                  <a:pt x="2120900" y="1060450"/>
                </a:moveTo>
                <a:cubicBezTo>
                  <a:pt x="2120900" y="474775"/>
                  <a:pt x="1646125" y="0"/>
                  <a:pt x="1060450" y="0"/>
                </a:cubicBezTo>
                <a:cubicBezTo>
                  <a:pt x="474774" y="0"/>
                  <a:pt x="0" y="474775"/>
                  <a:pt x="0" y="1060450"/>
                </a:cubicBezTo>
                <a:cubicBezTo>
                  <a:pt x="0" y="1646126"/>
                  <a:pt x="474774" y="2120900"/>
                  <a:pt x="1060450" y="2120900"/>
                </a:cubicBezTo>
                <a:cubicBezTo>
                  <a:pt x="1646125" y="2120900"/>
                  <a:pt x="2120900" y="1646126"/>
                  <a:pt x="2120900" y="10604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41" name="Freeform 34741"/>
          <p:cNvSpPr/>
          <p:nvPr/>
        </p:nvSpPr>
        <p:spPr>
          <a:xfrm rot="0" flipH="0" flipV="0">
            <a:off x="16895063" y="3341117"/>
            <a:ext cx="922019" cy="62483"/>
          </a:xfrm>
          <a:custGeom>
            <a:pathLst>
              <a:path w="7683500" h="520700">
                <a:moveTo>
                  <a:pt x="7683500" y="520700"/>
                </a:moveTo>
                <a:lnTo>
                  <a:pt x="0" y="520700"/>
                </a:lnTo>
                <a:lnTo>
                  <a:pt x="28448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42" name="Freeform 34742"/>
          <p:cNvSpPr/>
          <p:nvPr/>
        </p:nvSpPr>
        <p:spPr>
          <a:xfrm rot="0" flipH="0" flipV="0">
            <a:off x="16895063" y="3403601"/>
            <a:ext cx="341375" cy="62483"/>
          </a:xfrm>
          <a:custGeom>
            <a:pathLst>
              <a:path w="2844800" h="520700">
                <a:moveTo>
                  <a:pt x="2844800" y="5207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43" name="Freeform 34743"/>
          <p:cNvSpPr/>
          <p:nvPr/>
        </p:nvSpPr>
        <p:spPr>
          <a:xfrm rot="0" flipH="0" flipV="0">
            <a:off x="15567659" y="3869945"/>
            <a:ext cx="922019" cy="62483"/>
          </a:xfrm>
          <a:custGeom>
            <a:pathLst>
              <a:path w="7683500" h="520700">
                <a:moveTo>
                  <a:pt x="0" y="520700"/>
                </a:moveTo>
                <a:lnTo>
                  <a:pt x="7683500" y="520700"/>
                </a:lnTo>
                <a:lnTo>
                  <a:pt x="48387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44" name="Freeform 34744"/>
          <p:cNvSpPr/>
          <p:nvPr/>
        </p:nvSpPr>
        <p:spPr>
          <a:xfrm rot="0" flipH="0" flipV="0">
            <a:off x="16148303" y="3932429"/>
            <a:ext cx="341375" cy="64007"/>
          </a:xfrm>
          <a:custGeom>
            <a:pathLst>
              <a:path w="2844800" h="533400">
                <a:moveTo>
                  <a:pt x="0" y="533400"/>
                </a:moveTo>
                <a:lnTo>
                  <a:pt x="28448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45" name="Freeform 34745"/>
          <p:cNvSpPr/>
          <p:nvPr/>
        </p:nvSpPr>
        <p:spPr>
          <a:xfrm rot="0" flipH="0" flipV="0">
            <a:off x="13431011" y="3341117"/>
            <a:ext cx="922019" cy="62483"/>
          </a:xfrm>
          <a:custGeom>
            <a:pathLst>
              <a:path w="7683500" h="520700">
                <a:moveTo>
                  <a:pt x="7683500" y="520700"/>
                </a:moveTo>
                <a:lnTo>
                  <a:pt x="0" y="520700"/>
                </a:lnTo>
                <a:lnTo>
                  <a:pt x="28448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46" name="Freeform 34746"/>
          <p:cNvSpPr/>
          <p:nvPr/>
        </p:nvSpPr>
        <p:spPr>
          <a:xfrm rot="0" flipH="0" flipV="0">
            <a:off x="13431011" y="3403601"/>
            <a:ext cx="341375" cy="62483"/>
          </a:xfrm>
          <a:custGeom>
            <a:pathLst>
              <a:path w="2844800" h="520700">
                <a:moveTo>
                  <a:pt x="2844800" y="5207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47" name="Freeform 34747"/>
          <p:cNvSpPr/>
          <p:nvPr/>
        </p:nvSpPr>
        <p:spPr>
          <a:xfrm rot="0" flipH="0" flipV="0">
            <a:off x="9159239" y="3341117"/>
            <a:ext cx="922019" cy="62483"/>
          </a:xfrm>
          <a:custGeom>
            <a:pathLst>
              <a:path w="7683500" h="520700">
                <a:moveTo>
                  <a:pt x="7683500" y="520700"/>
                </a:moveTo>
                <a:lnTo>
                  <a:pt x="0" y="520700"/>
                </a:lnTo>
                <a:lnTo>
                  <a:pt x="28448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48" name="Freeform 34748"/>
          <p:cNvSpPr/>
          <p:nvPr/>
        </p:nvSpPr>
        <p:spPr>
          <a:xfrm rot="0" flipH="0" flipV="0">
            <a:off x="9159239" y="3403601"/>
            <a:ext cx="341375" cy="62483"/>
          </a:xfrm>
          <a:custGeom>
            <a:pathLst>
              <a:path w="2844800" h="520700">
                <a:moveTo>
                  <a:pt x="2844800" y="5207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49" name="Freeform 34749"/>
          <p:cNvSpPr/>
          <p:nvPr/>
        </p:nvSpPr>
        <p:spPr>
          <a:xfrm rot="0" flipH="0" flipV="0">
            <a:off x="11085575" y="3836417"/>
            <a:ext cx="922019" cy="62483"/>
          </a:xfrm>
          <a:custGeom>
            <a:pathLst>
              <a:path w="7683500" h="520700">
                <a:moveTo>
                  <a:pt x="0" y="520700"/>
                </a:moveTo>
                <a:lnTo>
                  <a:pt x="7683500" y="520700"/>
                </a:lnTo>
                <a:lnTo>
                  <a:pt x="48514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50" name="Freeform 34750"/>
          <p:cNvSpPr/>
          <p:nvPr/>
        </p:nvSpPr>
        <p:spPr>
          <a:xfrm rot="0" flipH="0" flipV="0">
            <a:off x="11667743" y="3898901"/>
            <a:ext cx="339851" cy="62483"/>
          </a:xfrm>
          <a:custGeom>
            <a:pathLst>
              <a:path w="2832100" h="520700">
                <a:moveTo>
                  <a:pt x="0" y="520700"/>
                </a:moveTo>
                <a:lnTo>
                  <a:pt x="28321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51" name="Freeform 34751"/>
          <p:cNvSpPr/>
          <p:nvPr/>
        </p:nvSpPr>
        <p:spPr>
          <a:xfrm rot="0" flipH="0" flipV="0">
            <a:off x="5253227" y="3735833"/>
            <a:ext cx="714755" cy="583691"/>
          </a:xfrm>
          <a:custGeom>
            <a:pathLst>
              <a:path w="5956300" h="4864100">
                <a:moveTo>
                  <a:pt x="5956300" y="0"/>
                </a:moveTo>
                <a:lnTo>
                  <a:pt x="0" y="4864100"/>
                </a:lnTo>
                <a:lnTo>
                  <a:pt x="1879600" y="26543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52" name="Freeform 34752"/>
          <p:cNvSpPr/>
          <p:nvPr/>
        </p:nvSpPr>
        <p:spPr>
          <a:xfrm rot="0" flipH="0" flipV="0">
            <a:off x="5253227" y="4151885"/>
            <a:ext cx="304799" cy="167639"/>
          </a:xfrm>
          <a:custGeom>
            <a:pathLst>
              <a:path w="2540000" h="1397000">
                <a:moveTo>
                  <a:pt x="2540000" y="0"/>
                </a:moveTo>
                <a:lnTo>
                  <a:pt x="0" y="13970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53" name="Freeform 34753"/>
          <p:cNvSpPr/>
          <p:nvPr/>
        </p:nvSpPr>
        <p:spPr>
          <a:xfrm rot="0" flipH="0" flipV="0">
            <a:off x="4233671" y="6395213"/>
            <a:ext cx="62483" cy="922019"/>
          </a:xfrm>
          <a:custGeom>
            <a:pathLst>
              <a:path w="520700" h="7683500">
                <a:moveTo>
                  <a:pt x="520700" y="0"/>
                </a:moveTo>
                <a:lnTo>
                  <a:pt x="520700" y="7683500"/>
                </a:lnTo>
                <a:lnTo>
                  <a:pt x="0" y="48387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54" name="Freeform 34754"/>
          <p:cNvSpPr/>
          <p:nvPr/>
        </p:nvSpPr>
        <p:spPr>
          <a:xfrm rot="0" flipH="0" flipV="0">
            <a:off x="4296155" y="6975857"/>
            <a:ext cx="62483" cy="341375"/>
          </a:xfrm>
          <a:custGeom>
            <a:pathLst>
              <a:path w="520700" h="2844800">
                <a:moveTo>
                  <a:pt x="520700" y="0"/>
                </a:moveTo>
                <a:lnTo>
                  <a:pt x="0" y="28448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55" name="Freeform 34755"/>
          <p:cNvSpPr/>
          <p:nvPr/>
        </p:nvSpPr>
        <p:spPr>
          <a:xfrm rot="0" flipH="0" flipV="0">
            <a:off x="4779263" y="4945889"/>
            <a:ext cx="477011" cy="789431"/>
          </a:xfrm>
          <a:custGeom>
            <a:pathLst>
              <a:path w="3975100" h="6578600">
                <a:moveTo>
                  <a:pt x="0" y="6578600"/>
                </a:moveTo>
                <a:lnTo>
                  <a:pt x="3975100" y="0"/>
                </a:lnTo>
                <a:lnTo>
                  <a:pt x="2057400" y="21590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56" name="Freeform 34756"/>
          <p:cNvSpPr/>
          <p:nvPr/>
        </p:nvSpPr>
        <p:spPr>
          <a:xfrm rot="0" flipH="0" flipV="0">
            <a:off x="5134355" y="4945889"/>
            <a:ext cx="121919" cy="324611"/>
          </a:xfrm>
          <a:custGeom>
            <a:pathLst>
              <a:path w="1016000" h="2705100">
                <a:moveTo>
                  <a:pt x="0" y="2705100"/>
                </a:moveTo>
                <a:lnTo>
                  <a:pt x="10160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57" name="Freeform 34757"/>
          <p:cNvSpPr/>
          <p:nvPr/>
        </p:nvSpPr>
        <p:spPr>
          <a:xfrm rot="0" flipH="0" flipV="0">
            <a:off x="6566915" y="3836417"/>
            <a:ext cx="923543" cy="62483"/>
          </a:xfrm>
          <a:custGeom>
            <a:pathLst>
              <a:path w="7696200" h="520700">
                <a:moveTo>
                  <a:pt x="0" y="520700"/>
                </a:moveTo>
                <a:lnTo>
                  <a:pt x="7696200" y="520700"/>
                </a:lnTo>
                <a:lnTo>
                  <a:pt x="48514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58" name="Freeform 34758"/>
          <p:cNvSpPr/>
          <p:nvPr/>
        </p:nvSpPr>
        <p:spPr>
          <a:xfrm rot="0" flipH="0" flipV="0">
            <a:off x="7149083" y="3898901"/>
            <a:ext cx="341375" cy="62483"/>
          </a:xfrm>
          <a:custGeom>
            <a:pathLst>
              <a:path w="2844800" h="520700">
                <a:moveTo>
                  <a:pt x="0" y="520700"/>
                </a:moveTo>
                <a:lnTo>
                  <a:pt x="28448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59" name="Freeform 34759"/>
          <p:cNvSpPr/>
          <p:nvPr/>
        </p:nvSpPr>
        <p:spPr>
          <a:xfrm rot="0" flipH="0" flipV="0">
            <a:off x="4689347" y="8143241"/>
            <a:ext cx="62483" cy="923543"/>
          </a:xfrm>
          <a:custGeom>
            <a:pathLst>
              <a:path w="520700" h="7696200">
                <a:moveTo>
                  <a:pt x="520700" y="7696200"/>
                </a:moveTo>
                <a:lnTo>
                  <a:pt x="520700" y="0"/>
                </a:lnTo>
                <a:lnTo>
                  <a:pt x="0" y="28448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60" name="Freeform 34760"/>
          <p:cNvSpPr/>
          <p:nvPr/>
        </p:nvSpPr>
        <p:spPr>
          <a:xfrm rot="0" flipH="0" flipV="0">
            <a:off x="4751831" y="8143241"/>
            <a:ext cx="62483" cy="341375"/>
          </a:xfrm>
          <a:custGeom>
            <a:pathLst>
              <a:path w="520700" h="2844800">
                <a:moveTo>
                  <a:pt x="520700" y="28448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61" name="Freeform 34761"/>
          <p:cNvSpPr/>
          <p:nvPr/>
        </p:nvSpPr>
        <p:spPr>
          <a:xfrm rot="0" flipH="0" flipV="0">
            <a:off x="4233671" y="10199117"/>
            <a:ext cx="62483" cy="922019"/>
          </a:xfrm>
          <a:custGeom>
            <a:pathLst>
              <a:path w="520700" h="7683500">
                <a:moveTo>
                  <a:pt x="520700" y="0"/>
                </a:moveTo>
                <a:lnTo>
                  <a:pt x="520700" y="7683500"/>
                </a:lnTo>
                <a:lnTo>
                  <a:pt x="0" y="48387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62" name="Freeform 34762"/>
          <p:cNvSpPr/>
          <p:nvPr/>
        </p:nvSpPr>
        <p:spPr>
          <a:xfrm rot="0" flipH="0" flipV="0">
            <a:off x="4296155" y="10779761"/>
            <a:ext cx="62483" cy="341375"/>
          </a:xfrm>
          <a:custGeom>
            <a:pathLst>
              <a:path w="520700" h="2844800">
                <a:moveTo>
                  <a:pt x="520700" y="0"/>
                </a:moveTo>
                <a:lnTo>
                  <a:pt x="0" y="28448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63" name="Freeform 34763"/>
          <p:cNvSpPr/>
          <p:nvPr/>
        </p:nvSpPr>
        <p:spPr>
          <a:xfrm rot="0" flipH="0" flipV="0">
            <a:off x="5253227" y="13081001"/>
            <a:ext cx="714755" cy="582167"/>
          </a:xfrm>
          <a:custGeom>
            <a:pathLst>
              <a:path w="5956300" h="4851400">
                <a:moveTo>
                  <a:pt x="5956300" y="4851400"/>
                </a:moveTo>
                <a:lnTo>
                  <a:pt x="0" y="0"/>
                </a:lnTo>
                <a:lnTo>
                  <a:pt x="1879600" y="21971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64" name="Freeform 34764"/>
          <p:cNvSpPr/>
          <p:nvPr/>
        </p:nvSpPr>
        <p:spPr>
          <a:xfrm rot="0" flipH="0" flipV="0">
            <a:off x="5253227" y="13081001"/>
            <a:ext cx="304799" cy="166115"/>
          </a:xfrm>
          <a:custGeom>
            <a:pathLst>
              <a:path w="2540000" h="1384300">
                <a:moveTo>
                  <a:pt x="2540000" y="13843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65" name="Freeform 34765"/>
          <p:cNvSpPr/>
          <p:nvPr/>
        </p:nvSpPr>
        <p:spPr>
          <a:xfrm rot="0" flipH="0" flipV="0">
            <a:off x="4779263" y="11665205"/>
            <a:ext cx="477011" cy="789431"/>
          </a:xfrm>
          <a:custGeom>
            <a:pathLst>
              <a:path w="3975100" h="6578600">
                <a:moveTo>
                  <a:pt x="0" y="0"/>
                </a:moveTo>
                <a:lnTo>
                  <a:pt x="3975100" y="6578600"/>
                </a:lnTo>
                <a:lnTo>
                  <a:pt x="2057400" y="44069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66" name="Freeform 34766"/>
          <p:cNvSpPr/>
          <p:nvPr/>
        </p:nvSpPr>
        <p:spPr>
          <a:xfrm rot="0" flipH="0" flipV="0">
            <a:off x="5134355" y="12130025"/>
            <a:ext cx="121919" cy="324611"/>
          </a:xfrm>
          <a:custGeom>
            <a:pathLst>
              <a:path w="1016000" h="2705100">
                <a:moveTo>
                  <a:pt x="0" y="0"/>
                </a:moveTo>
                <a:lnTo>
                  <a:pt x="1016000" y="27051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67" name="Freeform 34767"/>
          <p:cNvSpPr/>
          <p:nvPr/>
        </p:nvSpPr>
        <p:spPr>
          <a:xfrm rot="0" flipH="0" flipV="0">
            <a:off x="3980687" y="10952735"/>
            <a:ext cx="3161537" cy="3161537"/>
          </a:xfrm>
          <a:custGeom>
            <a:pathLst>
              <a:path w="26346150" h="26346150">
                <a:moveTo>
                  <a:pt x="0" y="0"/>
                </a:moveTo>
                <a:cubicBezTo>
                  <a:pt x="0" y="14550579"/>
                  <a:pt x="11795568" y="26346150"/>
                  <a:pt x="26346150" y="26346150"/>
                </a:cubicBez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68" name="Freeform 34768"/>
          <p:cNvSpPr/>
          <p:nvPr/>
        </p:nvSpPr>
        <p:spPr>
          <a:xfrm rot="0" flipH="0" flipV="0">
            <a:off x="16895063" y="13222733"/>
            <a:ext cx="922019" cy="62483"/>
          </a:xfrm>
          <a:custGeom>
            <a:pathLst>
              <a:path w="7683500" h="520700">
                <a:moveTo>
                  <a:pt x="7683500" y="520700"/>
                </a:moveTo>
                <a:lnTo>
                  <a:pt x="0" y="520700"/>
                </a:lnTo>
                <a:lnTo>
                  <a:pt x="28448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69" name="Freeform 34769"/>
          <p:cNvSpPr/>
          <p:nvPr/>
        </p:nvSpPr>
        <p:spPr>
          <a:xfrm rot="0" flipH="0" flipV="0">
            <a:off x="16895063" y="13285217"/>
            <a:ext cx="341375" cy="64007"/>
          </a:xfrm>
          <a:custGeom>
            <a:pathLst>
              <a:path w="2844800" h="533400">
                <a:moveTo>
                  <a:pt x="2844800" y="5334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70" name="Freeform 34770"/>
          <p:cNvSpPr/>
          <p:nvPr/>
        </p:nvSpPr>
        <p:spPr>
          <a:xfrm rot="0" flipH="0" flipV="0">
            <a:off x="15233903" y="13718033"/>
            <a:ext cx="922019" cy="62483"/>
          </a:xfrm>
          <a:custGeom>
            <a:pathLst>
              <a:path w="7683500" h="520700">
                <a:moveTo>
                  <a:pt x="0" y="520700"/>
                </a:moveTo>
                <a:lnTo>
                  <a:pt x="7683500" y="520700"/>
                </a:lnTo>
                <a:lnTo>
                  <a:pt x="48387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71" name="Freeform 34771"/>
          <p:cNvSpPr/>
          <p:nvPr/>
        </p:nvSpPr>
        <p:spPr>
          <a:xfrm rot="0" flipH="0" flipV="0">
            <a:off x="15814547" y="13780517"/>
            <a:ext cx="341375" cy="62483"/>
          </a:xfrm>
          <a:custGeom>
            <a:pathLst>
              <a:path w="2844800" h="520700">
                <a:moveTo>
                  <a:pt x="0" y="520700"/>
                </a:moveTo>
                <a:lnTo>
                  <a:pt x="28448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72" name="Freeform 34772"/>
          <p:cNvSpPr/>
          <p:nvPr/>
        </p:nvSpPr>
        <p:spPr>
          <a:xfrm rot="0" flipH="0" flipV="0">
            <a:off x="13290803" y="13222733"/>
            <a:ext cx="922019" cy="62483"/>
          </a:xfrm>
          <a:custGeom>
            <a:pathLst>
              <a:path w="7683500" h="520700">
                <a:moveTo>
                  <a:pt x="7683500" y="520700"/>
                </a:moveTo>
                <a:lnTo>
                  <a:pt x="0" y="520700"/>
                </a:lnTo>
                <a:lnTo>
                  <a:pt x="28321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73" name="Freeform 34773"/>
          <p:cNvSpPr/>
          <p:nvPr/>
        </p:nvSpPr>
        <p:spPr>
          <a:xfrm rot="0" flipH="0" flipV="0">
            <a:off x="13290803" y="13285217"/>
            <a:ext cx="339851" cy="64007"/>
          </a:xfrm>
          <a:custGeom>
            <a:pathLst>
              <a:path w="2832100" h="533400">
                <a:moveTo>
                  <a:pt x="2832100" y="5334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74" name="Freeform 34774"/>
          <p:cNvSpPr/>
          <p:nvPr/>
        </p:nvSpPr>
        <p:spPr>
          <a:xfrm rot="0" flipH="0" flipV="0">
            <a:off x="9159239" y="13222733"/>
            <a:ext cx="922019" cy="62483"/>
          </a:xfrm>
          <a:custGeom>
            <a:pathLst>
              <a:path w="7683500" h="520700">
                <a:moveTo>
                  <a:pt x="7683500" y="520700"/>
                </a:moveTo>
                <a:lnTo>
                  <a:pt x="0" y="520700"/>
                </a:lnTo>
                <a:lnTo>
                  <a:pt x="28448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75" name="Freeform 34775"/>
          <p:cNvSpPr/>
          <p:nvPr/>
        </p:nvSpPr>
        <p:spPr>
          <a:xfrm rot="0" flipH="0" flipV="0">
            <a:off x="9159239" y="13285217"/>
            <a:ext cx="341375" cy="64007"/>
          </a:xfrm>
          <a:custGeom>
            <a:pathLst>
              <a:path w="2844800" h="533400">
                <a:moveTo>
                  <a:pt x="2844800" y="5334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76" name="Freeform 34776"/>
          <p:cNvSpPr/>
          <p:nvPr/>
        </p:nvSpPr>
        <p:spPr>
          <a:xfrm rot="0" flipH="0" flipV="0">
            <a:off x="11085575" y="13718033"/>
            <a:ext cx="922019" cy="62483"/>
          </a:xfrm>
          <a:custGeom>
            <a:pathLst>
              <a:path w="7683500" h="520700">
                <a:moveTo>
                  <a:pt x="0" y="520700"/>
                </a:moveTo>
                <a:lnTo>
                  <a:pt x="7683500" y="520700"/>
                </a:lnTo>
                <a:lnTo>
                  <a:pt x="48514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77" name="Freeform 34777"/>
          <p:cNvSpPr/>
          <p:nvPr/>
        </p:nvSpPr>
        <p:spPr>
          <a:xfrm rot="0" flipH="0" flipV="0">
            <a:off x="11667743" y="13780517"/>
            <a:ext cx="339851" cy="62483"/>
          </a:xfrm>
          <a:custGeom>
            <a:pathLst>
              <a:path w="2832100" h="520700">
                <a:moveTo>
                  <a:pt x="0" y="520700"/>
                </a:moveTo>
                <a:lnTo>
                  <a:pt x="28321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78" name="Freeform 34778"/>
          <p:cNvSpPr/>
          <p:nvPr/>
        </p:nvSpPr>
        <p:spPr>
          <a:xfrm rot="0" flipH="0" flipV="0">
            <a:off x="6566915" y="13718033"/>
            <a:ext cx="923543" cy="62483"/>
          </a:xfrm>
          <a:custGeom>
            <a:pathLst>
              <a:path w="7696200" h="520700">
                <a:moveTo>
                  <a:pt x="0" y="520700"/>
                </a:moveTo>
                <a:lnTo>
                  <a:pt x="7696200" y="520700"/>
                </a:lnTo>
                <a:lnTo>
                  <a:pt x="48514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79" name="Freeform 34779"/>
          <p:cNvSpPr/>
          <p:nvPr/>
        </p:nvSpPr>
        <p:spPr>
          <a:xfrm rot="0" flipH="0" flipV="0">
            <a:off x="7149083" y="13780517"/>
            <a:ext cx="341375" cy="62483"/>
          </a:xfrm>
          <a:custGeom>
            <a:pathLst>
              <a:path w="2844800" h="520700">
                <a:moveTo>
                  <a:pt x="0" y="520700"/>
                </a:moveTo>
                <a:lnTo>
                  <a:pt x="284480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80" name="Freeform 34780"/>
          <p:cNvSpPr/>
          <p:nvPr/>
        </p:nvSpPr>
        <p:spPr>
          <a:xfrm rot="0" flipH="0" flipV="0">
            <a:off x="3980687" y="10939781"/>
            <a:ext cx="0" cy="525779"/>
          </a:xfrm>
          <a:custGeom>
            <a:pathLst>
              <a:path w="0" h="4381500">
                <a:moveTo>
                  <a:pt x="0" y="0"/>
                </a:moveTo>
                <a:lnTo>
                  <a:pt x="0" y="43815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81" name="Freeform 34781"/>
          <p:cNvSpPr/>
          <p:nvPr/>
        </p:nvSpPr>
        <p:spPr>
          <a:xfrm rot="0" flipH="0" flipV="0">
            <a:off x="5033771" y="10549637"/>
            <a:ext cx="0" cy="915923"/>
          </a:xfrm>
          <a:custGeom>
            <a:pathLst>
              <a:path w="0" h="7632700">
                <a:moveTo>
                  <a:pt x="0" y="0"/>
                </a:moveTo>
                <a:lnTo>
                  <a:pt x="0" y="76327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82" name="Freeform 34782"/>
          <p:cNvSpPr/>
          <p:nvPr/>
        </p:nvSpPr>
        <p:spPr>
          <a:xfrm rot="0" flipH="0" flipV="0">
            <a:off x="3936491" y="11454893"/>
            <a:ext cx="1141475" cy="0"/>
          </a:xfrm>
          <a:custGeom>
            <a:pathLst>
              <a:path w="9512300" h="0">
                <a:moveTo>
                  <a:pt x="0" y="0"/>
                </a:moveTo>
                <a:lnTo>
                  <a:pt x="9512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83" name="Freeform 34783"/>
          <p:cNvSpPr/>
          <p:nvPr/>
        </p:nvSpPr>
        <p:spPr>
          <a:xfrm rot="0" flipH="0" flipV="0">
            <a:off x="3957827" y="11433557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84" name="Freeform 34784"/>
          <p:cNvSpPr/>
          <p:nvPr/>
        </p:nvSpPr>
        <p:spPr>
          <a:xfrm rot="0" flipH="0" flipV="0">
            <a:off x="5012435" y="11433557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85" name="Freeform 34785"/>
          <p:cNvSpPr/>
          <p:nvPr/>
        </p:nvSpPr>
        <p:spPr>
          <a:xfrm rot="0" flipH="0" flipV="0">
            <a:off x="19171919" y="6395213"/>
            <a:ext cx="62483" cy="922019"/>
          </a:xfrm>
          <a:custGeom>
            <a:pathLst>
              <a:path w="520700" h="7683500">
                <a:moveTo>
                  <a:pt x="520700" y="0"/>
                </a:moveTo>
                <a:lnTo>
                  <a:pt x="520700" y="7683500"/>
                </a:lnTo>
                <a:lnTo>
                  <a:pt x="0" y="48387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86" name="Freeform 34786"/>
          <p:cNvSpPr/>
          <p:nvPr/>
        </p:nvSpPr>
        <p:spPr>
          <a:xfrm rot="0" flipH="0" flipV="0">
            <a:off x="19234403" y="6975857"/>
            <a:ext cx="64007" cy="341375"/>
          </a:xfrm>
          <a:custGeom>
            <a:pathLst>
              <a:path w="533400" h="2844800">
                <a:moveTo>
                  <a:pt x="533400" y="0"/>
                </a:moveTo>
                <a:lnTo>
                  <a:pt x="0" y="28448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87" name="Freeform 34787"/>
          <p:cNvSpPr/>
          <p:nvPr/>
        </p:nvSpPr>
        <p:spPr>
          <a:xfrm rot="0" flipH="0" flipV="0">
            <a:off x="19627595" y="8143241"/>
            <a:ext cx="62483" cy="923543"/>
          </a:xfrm>
          <a:custGeom>
            <a:pathLst>
              <a:path w="520700" h="7696200">
                <a:moveTo>
                  <a:pt x="520700" y="7696200"/>
                </a:moveTo>
                <a:lnTo>
                  <a:pt x="520700" y="0"/>
                </a:lnTo>
                <a:lnTo>
                  <a:pt x="0" y="28448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88" name="Freeform 34788"/>
          <p:cNvSpPr/>
          <p:nvPr/>
        </p:nvSpPr>
        <p:spPr>
          <a:xfrm rot="0" flipH="0" flipV="0">
            <a:off x="19690079" y="8143241"/>
            <a:ext cx="62483" cy="341375"/>
          </a:xfrm>
          <a:custGeom>
            <a:pathLst>
              <a:path w="520700" h="2844800">
                <a:moveTo>
                  <a:pt x="520700" y="28448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89" name="Freeform 34789"/>
          <p:cNvSpPr/>
          <p:nvPr/>
        </p:nvSpPr>
        <p:spPr>
          <a:xfrm rot="0" flipH="0" flipV="0">
            <a:off x="19171919" y="10199117"/>
            <a:ext cx="62483" cy="922019"/>
          </a:xfrm>
          <a:custGeom>
            <a:pathLst>
              <a:path w="520700" h="7683500">
                <a:moveTo>
                  <a:pt x="520700" y="0"/>
                </a:moveTo>
                <a:lnTo>
                  <a:pt x="520700" y="7683500"/>
                </a:lnTo>
                <a:lnTo>
                  <a:pt x="0" y="48387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90" name="Freeform 34790"/>
          <p:cNvSpPr/>
          <p:nvPr/>
        </p:nvSpPr>
        <p:spPr>
          <a:xfrm rot="0" flipH="0" flipV="0">
            <a:off x="19234403" y="10779761"/>
            <a:ext cx="64007" cy="341375"/>
          </a:xfrm>
          <a:custGeom>
            <a:pathLst>
              <a:path w="533400" h="2844800">
                <a:moveTo>
                  <a:pt x="533400" y="0"/>
                </a:moveTo>
                <a:lnTo>
                  <a:pt x="0" y="28448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91" name="Freeform 34791"/>
          <p:cNvSpPr/>
          <p:nvPr/>
        </p:nvSpPr>
        <p:spPr>
          <a:xfrm rot="0" flipH="0" flipV="0">
            <a:off x="19627595" y="3470657"/>
            <a:ext cx="62483" cy="922019"/>
          </a:xfrm>
          <a:custGeom>
            <a:pathLst>
              <a:path w="520700" h="7683500">
                <a:moveTo>
                  <a:pt x="520700" y="7683500"/>
                </a:moveTo>
                <a:lnTo>
                  <a:pt x="520700" y="0"/>
                </a:lnTo>
                <a:lnTo>
                  <a:pt x="0" y="284480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92" name="Freeform 34792"/>
          <p:cNvSpPr/>
          <p:nvPr/>
        </p:nvSpPr>
        <p:spPr>
          <a:xfrm rot="0" flipH="0" flipV="0">
            <a:off x="19690079" y="3470657"/>
            <a:ext cx="62483" cy="341375"/>
          </a:xfrm>
          <a:custGeom>
            <a:pathLst>
              <a:path w="520700" h="2844800">
                <a:moveTo>
                  <a:pt x="520700" y="2844800"/>
                </a:moveTo>
                <a:lnTo>
                  <a:pt x="0" y="0"/>
                </a:lnTo>
              </a:path>
            </a:pathLst>
          </a:custGeom>
          <a:noFill/>
          <a:ln w="1219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93" name="Freeform 34793"/>
          <p:cNvSpPr/>
          <p:nvPr/>
        </p:nvSpPr>
        <p:spPr>
          <a:xfrm rot="0" flipH="0" flipV="0">
            <a:off x="6007607" y="7164833"/>
            <a:ext cx="161543" cy="374903"/>
          </a:xfrm>
          <a:custGeom>
            <a:pathLst>
              <a:path w="1346200" h="3124200">
                <a:moveTo>
                  <a:pt x="0" y="0"/>
                </a:moveTo>
                <a:lnTo>
                  <a:pt x="673100" y="3124200"/>
                </a:lnTo>
                <a:lnTo>
                  <a:pt x="1346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94" name="Freeform 34794"/>
          <p:cNvSpPr/>
          <p:nvPr/>
        </p:nvSpPr>
        <p:spPr>
          <a:xfrm rot="0" flipH="0" flipV="0">
            <a:off x="8343899" y="11485373"/>
            <a:ext cx="374903" cy="161543"/>
          </a:xfrm>
          <a:custGeom>
            <a:pathLst>
              <a:path w="3124200" h="1346200">
                <a:moveTo>
                  <a:pt x="0" y="1346200"/>
                </a:moveTo>
                <a:lnTo>
                  <a:pt x="3124200" y="673100"/>
                </a:ln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95" name="Freeform 34795"/>
          <p:cNvSpPr/>
          <p:nvPr/>
        </p:nvSpPr>
        <p:spPr>
          <a:xfrm rot="0" flipH="0" flipV="0">
            <a:off x="10687811" y="11485373"/>
            <a:ext cx="374903" cy="161543"/>
          </a:xfrm>
          <a:custGeom>
            <a:pathLst>
              <a:path w="3124200" h="1346200">
                <a:moveTo>
                  <a:pt x="0" y="1346200"/>
                </a:moveTo>
                <a:lnTo>
                  <a:pt x="3124200" y="673100"/>
                </a:ln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96" name="Freeform 34796"/>
          <p:cNvSpPr/>
          <p:nvPr/>
        </p:nvSpPr>
        <p:spPr>
          <a:xfrm rot="0" flipH="0" flipV="0">
            <a:off x="13519403" y="11485373"/>
            <a:ext cx="374903" cy="161543"/>
          </a:xfrm>
          <a:custGeom>
            <a:pathLst>
              <a:path w="3124200" h="1346200">
                <a:moveTo>
                  <a:pt x="0" y="1346200"/>
                </a:moveTo>
                <a:lnTo>
                  <a:pt x="3124200" y="673100"/>
                </a:lnTo>
                <a:lnTo>
                  <a:pt x="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97" name="Freeform 34797"/>
          <p:cNvSpPr/>
          <p:nvPr/>
        </p:nvSpPr>
        <p:spPr>
          <a:xfrm rot="0" flipH="0" flipV="0">
            <a:off x="15122651" y="9807449"/>
            <a:ext cx="163067" cy="374903"/>
          </a:xfrm>
          <a:custGeom>
            <a:pathLst>
              <a:path w="1358900" h="3124200">
                <a:moveTo>
                  <a:pt x="1358900" y="3124200"/>
                </a:moveTo>
                <a:lnTo>
                  <a:pt x="685800" y="0"/>
                </a:lnTo>
                <a:lnTo>
                  <a:pt x="0" y="3124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98" name="Freeform 34798"/>
          <p:cNvSpPr/>
          <p:nvPr/>
        </p:nvSpPr>
        <p:spPr>
          <a:xfrm rot="0" flipH="0" flipV="0">
            <a:off x="15122651" y="7603745"/>
            <a:ext cx="163067" cy="374903"/>
          </a:xfrm>
          <a:custGeom>
            <a:pathLst>
              <a:path w="1358900" h="3124200">
                <a:moveTo>
                  <a:pt x="1358900" y="3124200"/>
                </a:moveTo>
                <a:lnTo>
                  <a:pt x="685800" y="0"/>
                </a:lnTo>
                <a:lnTo>
                  <a:pt x="0" y="3124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799" name="Freeform 34799"/>
          <p:cNvSpPr/>
          <p:nvPr/>
        </p:nvSpPr>
        <p:spPr>
          <a:xfrm rot="0" flipH="0" flipV="0">
            <a:off x="15122651" y="6009641"/>
            <a:ext cx="163067" cy="374903"/>
          </a:xfrm>
          <a:custGeom>
            <a:pathLst>
              <a:path w="1358900" h="3124200">
                <a:moveTo>
                  <a:pt x="1358900" y="3124200"/>
                </a:moveTo>
                <a:lnTo>
                  <a:pt x="685800" y="0"/>
                </a:lnTo>
                <a:lnTo>
                  <a:pt x="0" y="3124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00" name="Freeform 34800"/>
          <p:cNvSpPr/>
          <p:nvPr/>
        </p:nvSpPr>
        <p:spPr>
          <a:xfrm rot="0" flipH="0" flipV="0">
            <a:off x="13229843" y="4944365"/>
            <a:ext cx="374903" cy="161543"/>
          </a:xfrm>
          <a:custGeom>
            <a:pathLst>
              <a:path w="3124200" h="1346200">
                <a:moveTo>
                  <a:pt x="3124200" y="0"/>
                </a:moveTo>
                <a:lnTo>
                  <a:pt x="0" y="673100"/>
                </a:lnTo>
                <a:lnTo>
                  <a:pt x="3124200" y="1346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01" name="Freeform 34801"/>
          <p:cNvSpPr/>
          <p:nvPr/>
        </p:nvSpPr>
        <p:spPr>
          <a:xfrm rot="0" flipH="0" flipV="0">
            <a:off x="6999731" y="4945889"/>
            <a:ext cx="374903" cy="161543"/>
          </a:xfrm>
          <a:custGeom>
            <a:pathLst>
              <a:path w="3124200" h="1346200">
                <a:moveTo>
                  <a:pt x="3124200" y="0"/>
                </a:moveTo>
                <a:lnTo>
                  <a:pt x="0" y="673100"/>
                </a:lnTo>
                <a:lnTo>
                  <a:pt x="3124200" y="1346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02" name="Freeform 34802"/>
          <p:cNvSpPr/>
          <p:nvPr/>
        </p:nvSpPr>
        <p:spPr>
          <a:xfrm rot="0" flipH="0" flipV="0">
            <a:off x="865631" y="16171673"/>
            <a:ext cx="1072895" cy="0"/>
          </a:xfrm>
          <a:custGeom>
            <a:pathLst>
              <a:path w="8940800" h="0">
                <a:moveTo>
                  <a:pt x="89408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03" name="Freeform 34803"/>
          <p:cNvSpPr/>
          <p:nvPr/>
        </p:nvSpPr>
        <p:spPr>
          <a:xfrm rot="0" flipH="0" flipV="0">
            <a:off x="1089659" y="15876017"/>
            <a:ext cx="0" cy="591311"/>
          </a:xfrm>
          <a:custGeom>
            <a:pathLst>
              <a:path w="0" h="4927600">
                <a:moveTo>
                  <a:pt x="0" y="49276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04" name="Freeform 34804"/>
          <p:cNvSpPr/>
          <p:nvPr/>
        </p:nvSpPr>
        <p:spPr>
          <a:xfrm rot="0" flipH="0" flipV="0">
            <a:off x="13420343" y="6783833"/>
            <a:ext cx="748283" cy="0"/>
          </a:xfrm>
          <a:custGeom>
            <a:pathLst>
              <a:path w="6235700" h="0">
                <a:moveTo>
                  <a:pt x="62357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05" name="Freeform 34805"/>
          <p:cNvSpPr/>
          <p:nvPr/>
        </p:nvSpPr>
        <p:spPr>
          <a:xfrm rot="0" flipH="0" flipV="0">
            <a:off x="14168627" y="6352541"/>
            <a:ext cx="155447" cy="431291"/>
          </a:xfrm>
          <a:custGeom>
            <a:pathLst>
              <a:path w="1295400" h="3594100">
                <a:moveTo>
                  <a:pt x="1295400" y="0"/>
                </a:moveTo>
                <a:lnTo>
                  <a:pt x="0" y="35941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06" name="Freeform 34806"/>
          <p:cNvSpPr/>
          <p:nvPr/>
        </p:nvSpPr>
        <p:spPr>
          <a:xfrm rot="0" flipH="0" flipV="0">
            <a:off x="1110995" y="12905741"/>
            <a:ext cx="775715" cy="172211"/>
          </a:xfrm>
          <a:custGeom>
            <a:pathLst>
              <a:path w="6464300" h="1435100">
                <a:moveTo>
                  <a:pt x="0" y="1435100"/>
                </a:moveTo>
                <a:lnTo>
                  <a:pt x="1625600" y="1130300"/>
                </a:lnTo>
                <a:lnTo>
                  <a:pt x="2451100" y="977900"/>
                </a:lnTo>
                <a:lnTo>
                  <a:pt x="3263900" y="812800"/>
                </a:lnTo>
                <a:lnTo>
                  <a:pt x="4076700" y="635000"/>
                </a:lnTo>
                <a:lnTo>
                  <a:pt x="4876800" y="431800"/>
                </a:lnTo>
                <a:lnTo>
                  <a:pt x="5676900" y="228600"/>
                </a:lnTo>
                <a:lnTo>
                  <a:pt x="6464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07" name="Freeform 34807"/>
          <p:cNvSpPr/>
          <p:nvPr/>
        </p:nvSpPr>
        <p:spPr>
          <a:xfrm rot="0" flipH="0" flipV="0">
            <a:off x="2615183" y="12349481"/>
            <a:ext cx="486155" cy="269747"/>
          </a:xfrm>
          <a:custGeom>
            <a:pathLst>
              <a:path w="4051300" h="2247900">
                <a:moveTo>
                  <a:pt x="0" y="2247900"/>
                </a:moveTo>
                <a:lnTo>
                  <a:pt x="520700" y="1981200"/>
                </a:lnTo>
                <a:lnTo>
                  <a:pt x="1041400" y="1714500"/>
                </a:lnTo>
                <a:lnTo>
                  <a:pt x="1562100" y="1447800"/>
                </a:lnTo>
                <a:lnTo>
                  <a:pt x="2070100" y="1168400"/>
                </a:lnTo>
                <a:lnTo>
                  <a:pt x="2578100" y="876300"/>
                </a:lnTo>
                <a:lnTo>
                  <a:pt x="3073400" y="596900"/>
                </a:lnTo>
                <a:lnTo>
                  <a:pt x="3568700" y="292100"/>
                </a:lnTo>
                <a:lnTo>
                  <a:pt x="4051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08" name="Freeform 34808"/>
          <p:cNvSpPr/>
          <p:nvPr/>
        </p:nvSpPr>
        <p:spPr>
          <a:xfrm rot="0" flipH="0" flipV="0">
            <a:off x="17864327" y="2053337"/>
            <a:ext cx="144779" cy="248411"/>
          </a:xfrm>
          <a:custGeom>
            <a:pathLst>
              <a:path w="1206500" h="2070100">
                <a:moveTo>
                  <a:pt x="0" y="2070100"/>
                </a:moveTo>
                <a:lnTo>
                  <a:pt x="330200" y="1562100"/>
                </a:lnTo>
                <a:lnTo>
                  <a:pt x="635000" y="1054100"/>
                </a:lnTo>
                <a:lnTo>
                  <a:pt x="787400" y="800100"/>
                </a:lnTo>
                <a:lnTo>
                  <a:pt x="927100" y="533400"/>
                </a:lnTo>
                <a:lnTo>
                  <a:pt x="1066800" y="266700"/>
                </a:lnTo>
                <a:lnTo>
                  <a:pt x="1206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09" name="Freeform 34809"/>
          <p:cNvSpPr/>
          <p:nvPr/>
        </p:nvSpPr>
        <p:spPr>
          <a:xfrm rot="0" flipH="0" flipV="0">
            <a:off x="18324575" y="986537"/>
            <a:ext cx="265175" cy="370331"/>
          </a:xfrm>
          <a:custGeom>
            <a:pathLst>
              <a:path w="2209800" h="3086100">
                <a:moveTo>
                  <a:pt x="0" y="3086100"/>
                </a:moveTo>
                <a:lnTo>
                  <a:pt x="241300" y="2679700"/>
                </a:lnTo>
                <a:lnTo>
                  <a:pt x="508000" y="2286000"/>
                </a:lnTo>
                <a:lnTo>
                  <a:pt x="774700" y="1905000"/>
                </a:lnTo>
                <a:lnTo>
                  <a:pt x="1054100" y="1511300"/>
                </a:lnTo>
                <a:lnTo>
                  <a:pt x="1333500" y="1130300"/>
                </a:lnTo>
                <a:lnTo>
                  <a:pt x="1625600" y="749300"/>
                </a:lnTo>
                <a:lnTo>
                  <a:pt x="22098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10" name="Freeform 34810"/>
          <p:cNvSpPr/>
          <p:nvPr/>
        </p:nvSpPr>
        <p:spPr>
          <a:xfrm rot="0" flipH="0" flipV="0">
            <a:off x="9653015" y="959105"/>
            <a:ext cx="4262627" cy="1342643"/>
          </a:xfrm>
          <a:custGeom>
            <a:pathLst>
              <a:path w="35521900" h="11188700">
                <a:moveTo>
                  <a:pt x="0" y="11188700"/>
                </a:moveTo>
                <a:lnTo>
                  <a:pt x="635000" y="10934700"/>
                </a:lnTo>
                <a:lnTo>
                  <a:pt x="1282700" y="10680700"/>
                </a:lnTo>
                <a:lnTo>
                  <a:pt x="1930400" y="10426700"/>
                </a:lnTo>
                <a:lnTo>
                  <a:pt x="2603500" y="10185400"/>
                </a:lnTo>
                <a:lnTo>
                  <a:pt x="2946400" y="10071100"/>
                </a:lnTo>
                <a:lnTo>
                  <a:pt x="3302000" y="9944100"/>
                </a:lnTo>
                <a:lnTo>
                  <a:pt x="3657600" y="9829800"/>
                </a:lnTo>
                <a:lnTo>
                  <a:pt x="4013200" y="9715500"/>
                </a:lnTo>
                <a:lnTo>
                  <a:pt x="4381500" y="9588500"/>
                </a:lnTo>
                <a:lnTo>
                  <a:pt x="4749800" y="9474200"/>
                </a:lnTo>
                <a:lnTo>
                  <a:pt x="5130800" y="9347200"/>
                </a:lnTo>
                <a:lnTo>
                  <a:pt x="5524500" y="9232900"/>
                </a:lnTo>
                <a:lnTo>
                  <a:pt x="5918200" y="9105900"/>
                </a:lnTo>
                <a:lnTo>
                  <a:pt x="6324600" y="8991600"/>
                </a:lnTo>
                <a:lnTo>
                  <a:pt x="6743700" y="8864600"/>
                </a:lnTo>
                <a:lnTo>
                  <a:pt x="7162800" y="8737600"/>
                </a:lnTo>
                <a:lnTo>
                  <a:pt x="7607300" y="8623300"/>
                </a:lnTo>
                <a:lnTo>
                  <a:pt x="8051800" y="8496300"/>
                </a:lnTo>
                <a:lnTo>
                  <a:pt x="8509000" y="8369300"/>
                </a:lnTo>
                <a:lnTo>
                  <a:pt x="8966200" y="8229600"/>
                </a:lnTo>
                <a:lnTo>
                  <a:pt x="9448800" y="8102600"/>
                </a:lnTo>
                <a:lnTo>
                  <a:pt x="9944100" y="7962900"/>
                </a:lnTo>
                <a:lnTo>
                  <a:pt x="10452100" y="7823200"/>
                </a:lnTo>
                <a:lnTo>
                  <a:pt x="10960100" y="7683500"/>
                </a:lnTo>
                <a:lnTo>
                  <a:pt x="11493500" y="7543800"/>
                </a:lnTo>
                <a:lnTo>
                  <a:pt x="12039600" y="7404100"/>
                </a:lnTo>
                <a:lnTo>
                  <a:pt x="12598400" y="7251700"/>
                </a:lnTo>
                <a:lnTo>
                  <a:pt x="13169900" y="7099300"/>
                </a:lnTo>
                <a:lnTo>
                  <a:pt x="13766800" y="6946900"/>
                </a:lnTo>
                <a:lnTo>
                  <a:pt x="14363700" y="6794500"/>
                </a:lnTo>
                <a:lnTo>
                  <a:pt x="14986000" y="6629400"/>
                </a:lnTo>
                <a:lnTo>
                  <a:pt x="15621000" y="6464300"/>
                </a:lnTo>
                <a:lnTo>
                  <a:pt x="16281400" y="6286500"/>
                </a:lnTo>
                <a:lnTo>
                  <a:pt x="16954500" y="6121400"/>
                </a:lnTo>
                <a:lnTo>
                  <a:pt x="17640300" y="5943600"/>
                </a:lnTo>
                <a:lnTo>
                  <a:pt x="18351500" y="5753100"/>
                </a:lnTo>
                <a:lnTo>
                  <a:pt x="19075400" y="5562600"/>
                </a:lnTo>
                <a:lnTo>
                  <a:pt x="19824700" y="5372100"/>
                </a:lnTo>
                <a:lnTo>
                  <a:pt x="20193000" y="5270500"/>
                </a:lnTo>
                <a:lnTo>
                  <a:pt x="20586700" y="5168900"/>
                </a:lnTo>
                <a:lnTo>
                  <a:pt x="20967700" y="5080000"/>
                </a:lnTo>
                <a:lnTo>
                  <a:pt x="21374100" y="4965700"/>
                </a:lnTo>
                <a:lnTo>
                  <a:pt x="21767800" y="4864100"/>
                </a:lnTo>
                <a:lnTo>
                  <a:pt x="22174200" y="4762500"/>
                </a:lnTo>
                <a:lnTo>
                  <a:pt x="22580600" y="4660900"/>
                </a:lnTo>
                <a:lnTo>
                  <a:pt x="22999700" y="4546600"/>
                </a:lnTo>
                <a:lnTo>
                  <a:pt x="23418800" y="4432300"/>
                </a:lnTo>
                <a:lnTo>
                  <a:pt x="23850600" y="4330700"/>
                </a:lnTo>
                <a:lnTo>
                  <a:pt x="24714200" y="4102100"/>
                </a:lnTo>
                <a:lnTo>
                  <a:pt x="25577800" y="3873500"/>
                </a:lnTo>
                <a:lnTo>
                  <a:pt x="26454100" y="3632200"/>
                </a:lnTo>
                <a:lnTo>
                  <a:pt x="27330400" y="3390900"/>
                </a:lnTo>
                <a:lnTo>
                  <a:pt x="28194000" y="3149600"/>
                </a:lnTo>
                <a:lnTo>
                  <a:pt x="29044900" y="2895600"/>
                </a:lnTo>
                <a:lnTo>
                  <a:pt x="29464000" y="2768600"/>
                </a:lnTo>
                <a:lnTo>
                  <a:pt x="29883100" y="2641600"/>
                </a:lnTo>
                <a:lnTo>
                  <a:pt x="30276800" y="2514600"/>
                </a:lnTo>
                <a:lnTo>
                  <a:pt x="30670500" y="2387600"/>
                </a:lnTo>
                <a:lnTo>
                  <a:pt x="31064200" y="2260600"/>
                </a:lnTo>
                <a:lnTo>
                  <a:pt x="31445200" y="2133600"/>
                </a:lnTo>
                <a:lnTo>
                  <a:pt x="31813500" y="2006600"/>
                </a:lnTo>
                <a:lnTo>
                  <a:pt x="32169100" y="1866900"/>
                </a:lnTo>
                <a:lnTo>
                  <a:pt x="32512000" y="1739900"/>
                </a:lnTo>
                <a:lnTo>
                  <a:pt x="32842200" y="1612900"/>
                </a:lnTo>
                <a:lnTo>
                  <a:pt x="33159700" y="1473200"/>
                </a:lnTo>
                <a:lnTo>
                  <a:pt x="33464500" y="1346200"/>
                </a:lnTo>
                <a:lnTo>
                  <a:pt x="33743900" y="1206500"/>
                </a:lnTo>
                <a:lnTo>
                  <a:pt x="34023300" y="1079500"/>
                </a:lnTo>
                <a:lnTo>
                  <a:pt x="34277300" y="939800"/>
                </a:lnTo>
                <a:lnTo>
                  <a:pt x="34518600" y="800100"/>
                </a:lnTo>
                <a:lnTo>
                  <a:pt x="34734500" y="673100"/>
                </a:lnTo>
                <a:lnTo>
                  <a:pt x="34937700" y="533400"/>
                </a:lnTo>
                <a:lnTo>
                  <a:pt x="35026600" y="469900"/>
                </a:lnTo>
                <a:lnTo>
                  <a:pt x="35115500" y="406400"/>
                </a:lnTo>
                <a:lnTo>
                  <a:pt x="35191700" y="330200"/>
                </a:lnTo>
                <a:lnTo>
                  <a:pt x="35267900" y="266700"/>
                </a:lnTo>
                <a:lnTo>
                  <a:pt x="35344100" y="203200"/>
                </a:lnTo>
                <a:lnTo>
                  <a:pt x="35407600" y="127000"/>
                </a:lnTo>
                <a:lnTo>
                  <a:pt x="35471100" y="63500"/>
                </a:lnTo>
                <a:lnTo>
                  <a:pt x="355219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11" name="Freeform 34811"/>
          <p:cNvSpPr/>
          <p:nvPr/>
        </p:nvSpPr>
        <p:spPr>
          <a:xfrm rot="0" flipH="0" flipV="0">
            <a:off x="5382767" y="15874493"/>
            <a:ext cx="586739" cy="352043"/>
          </a:xfrm>
          <a:custGeom>
            <a:pathLst>
              <a:path w="4889500" h="2933700">
                <a:moveTo>
                  <a:pt x="0" y="2933700"/>
                </a:moveTo>
                <a:lnTo>
                  <a:pt x="12700" y="2921000"/>
                </a:lnTo>
                <a:lnTo>
                  <a:pt x="25400" y="2895600"/>
                </a:lnTo>
                <a:lnTo>
                  <a:pt x="50800" y="2882900"/>
                </a:lnTo>
                <a:lnTo>
                  <a:pt x="63500" y="2857500"/>
                </a:lnTo>
                <a:lnTo>
                  <a:pt x="88900" y="2844800"/>
                </a:lnTo>
                <a:lnTo>
                  <a:pt x="101600" y="2832100"/>
                </a:lnTo>
                <a:lnTo>
                  <a:pt x="127000" y="2806700"/>
                </a:lnTo>
                <a:lnTo>
                  <a:pt x="152400" y="2794000"/>
                </a:lnTo>
                <a:lnTo>
                  <a:pt x="165100" y="2781300"/>
                </a:lnTo>
                <a:lnTo>
                  <a:pt x="190500" y="2768600"/>
                </a:lnTo>
                <a:lnTo>
                  <a:pt x="215900" y="2743200"/>
                </a:lnTo>
                <a:lnTo>
                  <a:pt x="241300" y="2730500"/>
                </a:lnTo>
                <a:lnTo>
                  <a:pt x="266700" y="2717800"/>
                </a:lnTo>
                <a:lnTo>
                  <a:pt x="292100" y="2705100"/>
                </a:lnTo>
                <a:lnTo>
                  <a:pt x="317500" y="2692400"/>
                </a:lnTo>
                <a:lnTo>
                  <a:pt x="342900" y="2667000"/>
                </a:lnTo>
                <a:lnTo>
                  <a:pt x="368300" y="2654300"/>
                </a:lnTo>
                <a:lnTo>
                  <a:pt x="406400" y="2641600"/>
                </a:lnTo>
                <a:lnTo>
                  <a:pt x="431800" y="2628900"/>
                </a:lnTo>
                <a:lnTo>
                  <a:pt x="457200" y="2616200"/>
                </a:lnTo>
                <a:lnTo>
                  <a:pt x="520700" y="2590800"/>
                </a:lnTo>
                <a:lnTo>
                  <a:pt x="584200" y="2565400"/>
                </a:lnTo>
                <a:lnTo>
                  <a:pt x="647700" y="2540000"/>
                </a:lnTo>
                <a:lnTo>
                  <a:pt x="711200" y="2501900"/>
                </a:lnTo>
                <a:lnTo>
                  <a:pt x="787400" y="2476500"/>
                </a:lnTo>
                <a:lnTo>
                  <a:pt x="850900" y="2451100"/>
                </a:lnTo>
                <a:lnTo>
                  <a:pt x="927100" y="2425700"/>
                </a:lnTo>
                <a:lnTo>
                  <a:pt x="1003300" y="2400300"/>
                </a:lnTo>
                <a:lnTo>
                  <a:pt x="1079500" y="2374900"/>
                </a:lnTo>
                <a:lnTo>
                  <a:pt x="1155700" y="2349500"/>
                </a:lnTo>
                <a:lnTo>
                  <a:pt x="1231900" y="2324100"/>
                </a:lnTo>
                <a:lnTo>
                  <a:pt x="1320800" y="2298700"/>
                </a:lnTo>
                <a:lnTo>
                  <a:pt x="1397000" y="2273300"/>
                </a:lnTo>
                <a:lnTo>
                  <a:pt x="1485900" y="2247900"/>
                </a:lnTo>
                <a:lnTo>
                  <a:pt x="1562100" y="2222500"/>
                </a:lnTo>
                <a:lnTo>
                  <a:pt x="1651000" y="2197100"/>
                </a:lnTo>
                <a:lnTo>
                  <a:pt x="1739900" y="2159000"/>
                </a:lnTo>
                <a:lnTo>
                  <a:pt x="1828800" y="2133600"/>
                </a:lnTo>
                <a:lnTo>
                  <a:pt x="1917700" y="2108200"/>
                </a:lnTo>
                <a:lnTo>
                  <a:pt x="2006600" y="2070100"/>
                </a:lnTo>
                <a:lnTo>
                  <a:pt x="2095500" y="2044700"/>
                </a:lnTo>
                <a:lnTo>
                  <a:pt x="2184400" y="2006600"/>
                </a:lnTo>
                <a:lnTo>
                  <a:pt x="2273300" y="1981200"/>
                </a:lnTo>
                <a:lnTo>
                  <a:pt x="2362200" y="1943100"/>
                </a:lnTo>
                <a:lnTo>
                  <a:pt x="2451100" y="1905000"/>
                </a:lnTo>
                <a:lnTo>
                  <a:pt x="2552700" y="1866900"/>
                </a:lnTo>
                <a:lnTo>
                  <a:pt x="2641600" y="1828800"/>
                </a:lnTo>
                <a:lnTo>
                  <a:pt x="2730500" y="1790700"/>
                </a:lnTo>
                <a:lnTo>
                  <a:pt x="2819400" y="1739900"/>
                </a:lnTo>
                <a:lnTo>
                  <a:pt x="2921000" y="1701800"/>
                </a:lnTo>
                <a:lnTo>
                  <a:pt x="3009900" y="1663700"/>
                </a:lnTo>
                <a:lnTo>
                  <a:pt x="3098800" y="1612900"/>
                </a:lnTo>
                <a:lnTo>
                  <a:pt x="3187700" y="1562100"/>
                </a:lnTo>
                <a:lnTo>
                  <a:pt x="3276600" y="1511300"/>
                </a:lnTo>
                <a:lnTo>
                  <a:pt x="3365500" y="1460500"/>
                </a:lnTo>
                <a:lnTo>
                  <a:pt x="3467100" y="1409700"/>
                </a:lnTo>
                <a:lnTo>
                  <a:pt x="3556000" y="1346200"/>
                </a:lnTo>
                <a:lnTo>
                  <a:pt x="3644900" y="1295400"/>
                </a:lnTo>
                <a:lnTo>
                  <a:pt x="3683000" y="1257300"/>
                </a:lnTo>
                <a:lnTo>
                  <a:pt x="3721100" y="1231900"/>
                </a:lnTo>
                <a:lnTo>
                  <a:pt x="3771900" y="1193800"/>
                </a:lnTo>
                <a:lnTo>
                  <a:pt x="3810000" y="1168400"/>
                </a:lnTo>
                <a:lnTo>
                  <a:pt x="3860800" y="1130300"/>
                </a:lnTo>
                <a:lnTo>
                  <a:pt x="3898900" y="1104900"/>
                </a:lnTo>
                <a:lnTo>
                  <a:pt x="3937000" y="1066800"/>
                </a:lnTo>
                <a:lnTo>
                  <a:pt x="3987800" y="1028700"/>
                </a:lnTo>
                <a:lnTo>
                  <a:pt x="4025900" y="1003300"/>
                </a:lnTo>
                <a:lnTo>
                  <a:pt x="4064000" y="965200"/>
                </a:lnTo>
                <a:lnTo>
                  <a:pt x="4102100" y="927100"/>
                </a:lnTo>
                <a:lnTo>
                  <a:pt x="4152900" y="889000"/>
                </a:lnTo>
                <a:lnTo>
                  <a:pt x="4191000" y="850900"/>
                </a:lnTo>
                <a:lnTo>
                  <a:pt x="4229100" y="812800"/>
                </a:lnTo>
                <a:lnTo>
                  <a:pt x="4267200" y="774700"/>
                </a:lnTo>
                <a:lnTo>
                  <a:pt x="4305300" y="736600"/>
                </a:lnTo>
                <a:lnTo>
                  <a:pt x="4343400" y="698500"/>
                </a:lnTo>
                <a:lnTo>
                  <a:pt x="4381500" y="647700"/>
                </a:lnTo>
                <a:lnTo>
                  <a:pt x="4432300" y="609600"/>
                </a:lnTo>
                <a:lnTo>
                  <a:pt x="4470400" y="571500"/>
                </a:lnTo>
                <a:lnTo>
                  <a:pt x="4495800" y="520700"/>
                </a:lnTo>
                <a:lnTo>
                  <a:pt x="4533900" y="482600"/>
                </a:lnTo>
                <a:lnTo>
                  <a:pt x="4572000" y="431800"/>
                </a:lnTo>
                <a:lnTo>
                  <a:pt x="4610100" y="393700"/>
                </a:lnTo>
                <a:lnTo>
                  <a:pt x="4648200" y="342900"/>
                </a:lnTo>
                <a:lnTo>
                  <a:pt x="4686300" y="292100"/>
                </a:lnTo>
                <a:lnTo>
                  <a:pt x="4724400" y="241300"/>
                </a:lnTo>
                <a:lnTo>
                  <a:pt x="4749800" y="203200"/>
                </a:lnTo>
                <a:lnTo>
                  <a:pt x="4787900" y="152400"/>
                </a:lnTo>
                <a:lnTo>
                  <a:pt x="4826000" y="101600"/>
                </a:lnTo>
                <a:lnTo>
                  <a:pt x="4851400" y="50800"/>
                </a:lnTo>
                <a:lnTo>
                  <a:pt x="4889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12" name="Freeform 34812"/>
          <p:cNvSpPr/>
          <p:nvPr/>
        </p:nvSpPr>
        <p:spPr>
          <a:xfrm rot="0" flipH="0" flipV="0">
            <a:off x="6458711" y="14993621"/>
            <a:ext cx="461771" cy="266699"/>
          </a:xfrm>
          <a:custGeom>
            <a:pathLst>
              <a:path w="3848100" h="2222500">
                <a:moveTo>
                  <a:pt x="0" y="2222500"/>
                </a:moveTo>
                <a:lnTo>
                  <a:pt x="228600" y="2070100"/>
                </a:lnTo>
                <a:lnTo>
                  <a:pt x="457200" y="1917700"/>
                </a:lnTo>
                <a:lnTo>
                  <a:pt x="685800" y="1778000"/>
                </a:lnTo>
                <a:lnTo>
                  <a:pt x="927100" y="1638300"/>
                </a:lnTo>
                <a:lnTo>
                  <a:pt x="1409700" y="1358900"/>
                </a:lnTo>
                <a:lnTo>
                  <a:pt x="1892300" y="1079500"/>
                </a:lnTo>
                <a:lnTo>
                  <a:pt x="2870200" y="546100"/>
                </a:lnTo>
                <a:lnTo>
                  <a:pt x="3365500" y="279400"/>
                </a:lnTo>
                <a:lnTo>
                  <a:pt x="3848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13" name="Freeform 34813"/>
          <p:cNvSpPr/>
          <p:nvPr/>
        </p:nvSpPr>
        <p:spPr>
          <a:xfrm rot="0" flipH="0" flipV="0">
            <a:off x="19944587" y="2053337"/>
            <a:ext cx="144779" cy="248411"/>
          </a:xfrm>
          <a:custGeom>
            <a:pathLst>
              <a:path w="1206500" h="2070100">
                <a:moveTo>
                  <a:pt x="0" y="2070100"/>
                </a:moveTo>
                <a:lnTo>
                  <a:pt x="330200" y="1562100"/>
                </a:lnTo>
                <a:lnTo>
                  <a:pt x="635000" y="1054100"/>
                </a:lnTo>
                <a:lnTo>
                  <a:pt x="787400" y="800100"/>
                </a:lnTo>
                <a:lnTo>
                  <a:pt x="927100" y="533400"/>
                </a:lnTo>
                <a:lnTo>
                  <a:pt x="1066800" y="266700"/>
                </a:lnTo>
                <a:lnTo>
                  <a:pt x="1206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14" name="Freeform 34814"/>
          <p:cNvSpPr/>
          <p:nvPr/>
        </p:nvSpPr>
        <p:spPr>
          <a:xfrm rot="0" flipH="0" flipV="0">
            <a:off x="14703551" y="15653513"/>
            <a:ext cx="1860803" cy="941831"/>
          </a:xfrm>
          <a:custGeom>
            <a:pathLst>
              <a:path w="15506700" h="7848600">
                <a:moveTo>
                  <a:pt x="0" y="7848600"/>
                </a:moveTo>
                <a:lnTo>
                  <a:pt x="342900" y="7391400"/>
                </a:lnTo>
                <a:lnTo>
                  <a:pt x="711200" y="6934200"/>
                </a:lnTo>
                <a:lnTo>
                  <a:pt x="1066800" y="6502400"/>
                </a:lnTo>
                <a:lnTo>
                  <a:pt x="1435100" y="6083300"/>
                </a:lnTo>
                <a:lnTo>
                  <a:pt x="1816100" y="5664200"/>
                </a:lnTo>
                <a:lnTo>
                  <a:pt x="2209800" y="5270500"/>
                </a:lnTo>
                <a:lnTo>
                  <a:pt x="2603500" y="4889500"/>
                </a:lnTo>
                <a:lnTo>
                  <a:pt x="3009900" y="4521200"/>
                </a:lnTo>
                <a:lnTo>
                  <a:pt x="3429000" y="4165600"/>
                </a:lnTo>
                <a:lnTo>
                  <a:pt x="3848100" y="3822700"/>
                </a:lnTo>
                <a:lnTo>
                  <a:pt x="4064000" y="3657600"/>
                </a:lnTo>
                <a:lnTo>
                  <a:pt x="4292600" y="3505200"/>
                </a:lnTo>
                <a:lnTo>
                  <a:pt x="4508500" y="3352800"/>
                </a:lnTo>
                <a:lnTo>
                  <a:pt x="4737100" y="3200400"/>
                </a:lnTo>
                <a:lnTo>
                  <a:pt x="4965700" y="3060700"/>
                </a:lnTo>
                <a:lnTo>
                  <a:pt x="5194300" y="2921000"/>
                </a:lnTo>
                <a:lnTo>
                  <a:pt x="5422900" y="2781300"/>
                </a:lnTo>
                <a:lnTo>
                  <a:pt x="5664200" y="2654300"/>
                </a:lnTo>
                <a:lnTo>
                  <a:pt x="5905500" y="2527300"/>
                </a:lnTo>
                <a:lnTo>
                  <a:pt x="6146800" y="2413000"/>
                </a:lnTo>
                <a:lnTo>
                  <a:pt x="6388100" y="2286000"/>
                </a:lnTo>
                <a:lnTo>
                  <a:pt x="6629400" y="2184400"/>
                </a:lnTo>
                <a:lnTo>
                  <a:pt x="6883400" y="2070100"/>
                </a:lnTo>
                <a:lnTo>
                  <a:pt x="7137400" y="1968500"/>
                </a:lnTo>
                <a:lnTo>
                  <a:pt x="7658100" y="1778000"/>
                </a:lnTo>
                <a:lnTo>
                  <a:pt x="8178800" y="1600200"/>
                </a:lnTo>
                <a:lnTo>
                  <a:pt x="8712200" y="1435100"/>
                </a:lnTo>
                <a:lnTo>
                  <a:pt x="9258300" y="1282700"/>
                </a:lnTo>
                <a:lnTo>
                  <a:pt x="9804400" y="1143000"/>
                </a:lnTo>
                <a:lnTo>
                  <a:pt x="10350500" y="1016000"/>
                </a:lnTo>
                <a:lnTo>
                  <a:pt x="10922000" y="889000"/>
                </a:lnTo>
                <a:lnTo>
                  <a:pt x="11480800" y="774700"/>
                </a:lnTo>
                <a:lnTo>
                  <a:pt x="12052300" y="660400"/>
                </a:lnTo>
                <a:lnTo>
                  <a:pt x="13195300" y="444500"/>
                </a:lnTo>
                <a:lnTo>
                  <a:pt x="14351000" y="228600"/>
                </a:lnTo>
                <a:lnTo>
                  <a:pt x="15506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15" name="Freeform 34815"/>
          <p:cNvSpPr/>
          <p:nvPr/>
        </p:nvSpPr>
        <p:spPr>
          <a:xfrm rot="0" flipH="0" flipV="0">
            <a:off x="17315687" y="14993621"/>
            <a:ext cx="873251" cy="438911"/>
          </a:xfrm>
          <a:custGeom>
            <a:pathLst>
              <a:path w="7277100" h="3657600">
                <a:moveTo>
                  <a:pt x="0" y="3657600"/>
                </a:moveTo>
                <a:lnTo>
                  <a:pt x="482600" y="3467100"/>
                </a:lnTo>
                <a:lnTo>
                  <a:pt x="952500" y="3276600"/>
                </a:lnTo>
                <a:lnTo>
                  <a:pt x="1435100" y="3073400"/>
                </a:lnTo>
                <a:lnTo>
                  <a:pt x="1905000" y="2870200"/>
                </a:lnTo>
                <a:lnTo>
                  <a:pt x="2362200" y="2654300"/>
                </a:lnTo>
                <a:lnTo>
                  <a:pt x="2832100" y="2438400"/>
                </a:lnTo>
                <a:lnTo>
                  <a:pt x="3289300" y="2222500"/>
                </a:lnTo>
                <a:lnTo>
                  <a:pt x="3746500" y="1993900"/>
                </a:lnTo>
                <a:lnTo>
                  <a:pt x="4203700" y="1752600"/>
                </a:lnTo>
                <a:lnTo>
                  <a:pt x="4648200" y="1524000"/>
                </a:lnTo>
                <a:lnTo>
                  <a:pt x="5105400" y="1282700"/>
                </a:lnTo>
                <a:lnTo>
                  <a:pt x="5537200" y="1028700"/>
                </a:lnTo>
                <a:lnTo>
                  <a:pt x="5981700" y="787400"/>
                </a:lnTo>
                <a:lnTo>
                  <a:pt x="6413500" y="520700"/>
                </a:lnTo>
                <a:lnTo>
                  <a:pt x="6845300" y="266700"/>
                </a:lnTo>
                <a:lnTo>
                  <a:pt x="7277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16" name="Freeform 34816"/>
          <p:cNvSpPr/>
          <p:nvPr/>
        </p:nvSpPr>
        <p:spPr>
          <a:xfrm rot="0" flipH="0" flipV="0">
            <a:off x="5356859" y="1695197"/>
            <a:ext cx="1124711" cy="606551"/>
          </a:xfrm>
          <a:custGeom>
            <a:pathLst>
              <a:path w="9372600" h="5054600">
                <a:moveTo>
                  <a:pt x="0" y="5054600"/>
                </a:moveTo>
                <a:lnTo>
                  <a:pt x="1117600" y="4368800"/>
                </a:lnTo>
                <a:lnTo>
                  <a:pt x="1689100" y="4025900"/>
                </a:lnTo>
                <a:lnTo>
                  <a:pt x="2260600" y="3695700"/>
                </a:lnTo>
                <a:lnTo>
                  <a:pt x="2832100" y="3365500"/>
                </a:lnTo>
                <a:lnTo>
                  <a:pt x="3403600" y="3035300"/>
                </a:lnTo>
                <a:lnTo>
                  <a:pt x="3987800" y="2717800"/>
                </a:lnTo>
                <a:lnTo>
                  <a:pt x="4559300" y="2400300"/>
                </a:lnTo>
                <a:lnTo>
                  <a:pt x="5156200" y="2082800"/>
                </a:lnTo>
                <a:lnTo>
                  <a:pt x="5740400" y="1778000"/>
                </a:lnTo>
                <a:lnTo>
                  <a:pt x="6337300" y="1473200"/>
                </a:lnTo>
                <a:lnTo>
                  <a:pt x="6934200" y="1168400"/>
                </a:lnTo>
                <a:lnTo>
                  <a:pt x="7543800" y="876300"/>
                </a:lnTo>
                <a:lnTo>
                  <a:pt x="8140700" y="584200"/>
                </a:lnTo>
                <a:lnTo>
                  <a:pt x="8763000" y="292100"/>
                </a:lnTo>
                <a:lnTo>
                  <a:pt x="9372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17" name="Freeform 34817"/>
          <p:cNvSpPr/>
          <p:nvPr/>
        </p:nvSpPr>
        <p:spPr>
          <a:xfrm rot="0" flipH="0" flipV="0">
            <a:off x="2909315" y="4049777"/>
            <a:ext cx="192023" cy="137159"/>
          </a:xfrm>
          <a:custGeom>
            <a:pathLst>
              <a:path w="1600200" h="1143000">
                <a:moveTo>
                  <a:pt x="1600200" y="0"/>
                </a:moveTo>
                <a:lnTo>
                  <a:pt x="1193800" y="279400"/>
                </a:lnTo>
                <a:lnTo>
                  <a:pt x="787400" y="558800"/>
                </a:lnTo>
                <a:lnTo>
                  <a:pt x="381000" y="850900"/>
                </a:lnTo>
                <a:lnTo>
                  <a:pt x="0" y="1143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18" name="Freeform 34818"/>
          <p:cNvSpPr/>
          <p:nvPr/>
        </p:nvSpPr>
        <p:spPr>
          <a:xfrm rot="0" flipH="0" flipV="0">
            <a:off x="2203703" y="4848353"/>
            <a:ext cx="320039" cy="606551"/>
          </a:xfrm>
          <a:custGeom>
            <a:pathLst>
              <a:path w="2667000" h="5054600">
                <a:moveTo>
                  <a:pt x="2667000" y="0"/>
                </a:moveTo>
                <a:lnTo>
                  <a:pt x="2438400" y="685800"/>
                </a:lnTo>
                <a:lnTo>
                  <a:pt x="2311400" y="1028700"/>
                </a:lnTo>
                <a:lnTo>
                  <a:pt x="2184400" y="1371600"/>
                </a:lnTo>
                <a:lnTo>
                  <a:pt x="2044700" y="1714500"/>
                </a:lnTo>
                <a:lnTo>
                  <a:pt x="1905000" y="2044700"/>
                </a:lnTo>
                <a:lnTo>
                  <a:pt x="1752600" y="2374900"/>
                </a:lnTo>
                <a:lnTo>
                  <a:pt x="1600200" y="2692400"/>
                </a:lnTo>
                <a:lnTo>
                  <a:pt x="1422400" y="3009900"/>
                </a:lnTo>
                <a:lnTo>
                  <a:pt x="1244600" y="3314700"/>
                </a:lnTo>
                <a:lnTo>
                  <a:pt x="1041400" y="3606800"/>
                </a:lnTo>
                <a:lnTo>
                  <a:pt x="850900" y="3911600"/>
                </a:lnTo>
                <a:lnTo>
                  <a:pt x="635000" y="4191000"/>
                </a:lnTo>
                <a:lnTo>
                  <a:pt x="431800" y="4483100"/>
                </a:lnTo>
                <a:lnTo>
                  <a:pt x="0" y="5054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19" name="Freeform 34819"/>
          <p:cNvSpPr/>
          <p:nvPr/>
        </p:nvSpPr>
        <p:spPr>
          <a:xfrm rot="0" flipH="0" flipV="0">
            <a:off x="9648443" y="16171673"/>
            <a:ext cx="1072895" cy="0"/>
          </a:xfrm>
          <a:custGeom>
            <a:pathLst>
              <a:path w="8940800" h="0">
                <a:moveTo>
                  <a:pt x="89408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20" name="Freeform 34820"/>
          <p:cNvSpPr/>
          <p:nvPr/>
        </p:nvSpPr>
        <p:spPr>
          <a:xfrm rot="0" flipH="0" flipV="0">
            <a:off x="9872471" y="15876017"/>
            <a:ext cx="0" cy="591311"/>
          </a:xfrm>
          <a:custGeom>
            <a:pathLst>
              <a:path w="0" h="4927600">
                <a:moveTo>
                  <a:pt x="0" y="49276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21" name="Freeform 34821"/>
          <p:cNvSpPr/>
          <p:nvPr/>
        </p:nvSpPr>
        <p:spPr>
          <a:xfrm rot="0" flipH="0" flipV="0">
            <a:off x="18429731" y="16171673"/>
            <a:ext cx="1074419" cy="0"/>
          </a:xfrm>
          <a:custGeom>
            <a:pathLst>
              <a:path w="8953500" h="0">
                <a:moveTo>
                  <a:pt x="89535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22" name="Freeform 34822"/>
          <p:cNvSpPr/>
          <p:nvPr/>
        </p:nvSpPr>
        <p:spPr>
          <a:xfrm rot="0" flipH="0" flipV="0">
            <a:off x="18653759" y="15876017"/>
            <a:ext cx="0" cy="591311"/>
          </a:xfrm>
          <a:custGeom>
            <a:pathLst>
              <a:path w="0" h="4927600">
                <a:moveTo>
                  <a:pt x="0" y="49276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23" name="Freeform 34823"/>
          <p:cNvSpPr/>
          <p:nvPr/>
        </p:nvSpPr>
        <p:spPr>
          <a:xfrm rot="0" flipH="0" flipV="0">
            <a:off x="865631" y="7388861"/>
            <a:ext cx="868679" cy="0"/>
          </a:xfrm>
          <a:custGeom>
            <a:pathLst>
              <a:path w="7239000" h="0">
                <a:moveTo>
                  <a:pt x="72390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24" name="Freeform 34824"/>
          <p:cNvSpPr/>
          <p:nvPr/>
        </p:nvSpPr>
        <p:spPr>
          <a:xfrm rot="0" flipH="0" flipV="0">
            <a:off x="1089659" y="7093205"/>
            <a:ext cx="0" cy="592835"/>
          </a:xfrm>
          <a:custGeom>
            <a:pathLst>
              <a:path w="0" h="4940300">
                <a:moveTo>
                  <a:pt x="0" y="49403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25" name="Freeform 34825"/>
          <p:cNvSpPr/>
          <p:nvPr/>
        </p:nvSpPr>
        <p:spPr>
          <a:xfrm rot="0" flipH="0" flipV="0">
            <a:off x="13292327" y="10241789"/>
            <a:ext cx="804671" cy="0"/>
          </a:xfrm>
          <a:custGeom>
            <a:pathLst>
              <a:path w="6705600" h="0">
                <a:moveTo>
                  <a:pt x="6705600" y="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26" name="Freeform 34826"/>
          <p:cNvSpPr/>
          <p:nvPr/>
        </p:nvSpPr>
        <p:spPr>
          <a:xfrm rot="0" flipH="0" flipV="0">
            <a:off x="14096999" y="10241789"/>
            <a:ext cx="184403" cy="400811"/>
          </a:xfrm>
          <a:custGeom>
            <a:pathLst>
              <a:path w="1536700" h="3340100">
                <a:moveTo>
                  <a:pt x="1536700" y="3340100"/>
                </a:moveTo>
                <a:lnTo>
                  <a:pt x="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27" name="Freeform 34827"/>
          <p:cNvSpPr/>
          <p:nvPr/>
        </p:nvSpPr>
        <p:spPr>
          <a:xfrm rot="0" flipH="0" flipV="0">
            <a:off x="6964679" y="6352541"/>
            <a:ext cx="269747" cy="382523"/>
          </a:xfrm>
          <a:custGeom>
            <a:pathLst>
              <a:path w="2247900" h="3187700">
                <a:moveTo>
                  <a:pt x="0" y="0"/>
                </a:moveTo>
                <a:lnTo>
                  <a:pt x="2247900" y="31877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28" name="Freeform 34828"/>
          <p:cNvSpPr/>
          <p:nvPr/>
        </p:nvSpPr>
        <p:spPr>
          <a:xfrm rot="0" flipH="0" flipV="0">
            <a:off x="6984491" y="10220453"/>
            <a:ext cx="252983" cy="413003"/>
          </a:xfrm>
          <a:custGeom>
            <a:pathLst>
              <a:path w="2108200" h="3441700">
                <a:moveTo>
                  <a:pt x="0" y="3441700"/>
                </a:moveTo>
                <a:lnTo>
                  <a:pt x="2108200" y="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29" name="Freeform 34829"/>
          <p:cNvSpPr/>
          <p:nvPr/>
        </p:nvSpPr>
        <p:spPr>
          <a:xfrm rot="0" flipH="0" flipV="0">
            <a:off x="21941027" y="1237997"/>
            <a:ext cx="1859279" cy="1630679"/>
          </a:xfrm>
          <a:custGeom>
            <a:pathLst>
              <a:path w="15494000" h="13589000">
                <a:moveTo>
                  <a:pt x="0" y="7048500"/>
                </a:moveTo>
                <a:lnTo>
                  <a:pt x="4584700" y="1206500"/>
                </a:lnTo>
                <a:lnTo>
                  <a:pt x="10426700" y="0"/>
                </a:lnTo>
                <a:lnTo>
                  <a:pt x="13944600" y="3530600"/>
                </a:lnTo>
                <a:lnTo>
                  <a:pt x="15201900" y="7048500"/>
                </a:lnTo>
                <a:lnTo>
                  <a:pt x="15494000" y="12115800"/>
                </a:lnTo>
                <a:lnTo>
                  <a:pt x="10426700" y="13589000"/>
                </a:lnTo>
                <a:lnTo>
                  <a:pt x="6083300" y="11391900"/>
                </a:lnTo>
                <a:lnTo>
                  <a:pt x="0" y="70485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30" name="Freeform 34830"/>
          <p:cNvSpPr/>
          <p:nvPr/>
        </p:nvSpPr>
        <p:spPr>
          <a:xfrm rot="-5400000" flipH="0" flipV="0">
            <a:off x="1821179" y="7335521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31" name="Freeform 34831"/>
          <p:cNvSpPr/>
          <p:nvPr/>
        </p:nvSpPr>
        <p:spPr>
          <a:xfrm rot="0" flipH="0" flipV="0">
            <a:off x="14182343" y="7468109"/>
            <a:ext cx="141731" cy="0"/>
          </a:xfrm>
          <a:custGeom>
            <a:pathLst>
              <a:path w="1181100" h="0">
                <a:moveTo>
                  <a:pt x="1181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32" name="Freeform 34832"/>
          <p:cNvSpPr/>
          <p:nvPr/>
        </p:nvSpPr>
        <p:spPr>
          <a:xfrm rot="0" flipH="0" flipV="0">
            <a:off x="13825727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33" name="Freeform 34833"/>
          <p:cNvSpPr/>
          <p:nvPr/>
        </p:nvSpPr>
        <p:spPr>
          <a:xfrm rot="0" flipH="0" flipV="0">
            <a:off x="13469111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34" name="Freeform 34834"/>
          <p:cNvSpPr/>
          <p:nvPr/>
        </p:nvSpPr>
        <p:spPr>
          <a:xfrm rot="0" flipH="0" flipV="0">
            <a:off x="13110971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35" name="Freeform 34835"/>
          <p:cNvSpPr/>
          <p:nvPr/>
        </p:nvSpPr>
        <p:spPr>
          <a:xfrm rot="0" flipH="0" flipV="0">
            <a:off x="12754355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36" name="Freeform 34836"/>
          <p:cNvSpPr/>
          <p:nvPr/>
        </p:nvSpPr>
        <p:spPr>
          <a:xfrm rot="0" flipH="0" flipV="0">
            <a:off x="12397739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37" name="Freeform 34837"/>
          <p:cNvSpPr/>
          <p:nvPr/>
        </p:nvSpPr>
        <p:spPr>
          <a:xfrm rot="0" flipH="0" flipV="0">
            <a:off x="12041123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38" name="Freeform 34838"/>
          <p:cNvSpPr/>
          <p:nvPr/>
        </p:nvSpPr>
        <p:spPr>
          <a:xfrm rot="0" flipH="0" flipV="0">
            <a:off x="11684507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39" name="Freeform 34839"/>
          <p:cNvSpPr/>
          <p:nvPr/>
        </p:nvSpPr>
        <p:spPr>
          <a:xfrm rot="0" flipH="0" flipV="0">
            <a:off x="11326367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40" name="Freeform 34840"/>
          <p:cNvSpPr/>
          <p:nvPr/>
        </p:nvSpPr>
        <p:spPr>
          <a:xfrm rot="0" flipH="0" flipV="0">
            <a:off x="10969751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41" name="Freeform 34841"/>
          <p:cNvSpPr/>
          <p:nvPr/>
        </p:nvSpPr>
        <p:spPr>
          <a:xfrm rot="0" flipH="0" flipV="0">
            <a:off x="10613135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42" name="Freeform 34842"/>
          <p:cNvSpPr/>
          <p:nvPr/>
        </p:nvSpPr>
        <p:spPr>
          <a:xfrm rot="0" flipH="0" flipV="0">
            <a:off x="10256519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43" name="Freeform 34843"/>
          <p:cNvSpPr/>
          <p:nvPr/>
        </p:nvSpPr>
        <p:spPr>
          <a:xfrm rot="0" flipH="0" flipV="0">
            <a:off x="9899903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44" name="Freeform 34844"/>
          <p:cNvSpPr/>
          <p:nvPr/>
        </p:nvSpPr>
        <p:spPr>
          <a:xfrm rot="0" flipH="0" flipV="0">
            <a:off x="9541763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45" name="Freeform 34845"/>
          <p:cNvSpPr/>
          <p:nvPr/>
        </p:nvSpPr>
        <p:spPr>
          <a:xfrm rot="0" flipH="0" flipV="0">
            <a:off x="9185147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46" name="Freeform 34846"/>
          <p:cNvSpPr/>
          <p:nvPr/>
        </p:nvSpPr>
        <p:spPr>
          <a:xfrm rot="0" flipH="0" flipV="0">
            <a:off x="8828531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47" name="Freeform 34847"/>
          <p:cNvSpPr/>
          <p:nvPr/>
        </p:nvSpPr>
        <p:spPr>
          <a:xfrm rot="0" flipH="0" flipV="0">
            <a:off x="8471915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48" name="Freeform 34848"/>
          <p:cNvSpPr/>
          <p:nvPr/>
        </p:nvSpPr>
        <p:spPr>
          <a:xfrm rot="0" flipH="0" flipV="0">
            <a:off x="8115299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49" name="Freeform 34849"/>
          <p:cNvSpPr/>
          <p:nvPr/>
        </p:nvSpPr>
        <p:spPr>
          <a:xfrm rot="0" flipH="0" flipV="0">
            <a:off x="7757159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50" name="Freeform 34850"/>
          <p:cNvSpPr/>
          <p:nvPr/>
        </p:nvSpPr>
        <p:spPr>
          <a:xfrm rot="0" flipH="0" flipV="0">
            <a:off x="7400543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51" name="Freeform 34851"/>
          <p:cNvSpPr/>
          <p:nvPr/>
        </p:nvSpPr>
        <p:spPr>
          <a:xfrm rot="0" flipH="0" flipV="0">
            <a:off x="7043927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52" name="Freeform 34852"/>
          <p:cNvSpPr/>
          <p:nvPr/>
        </p:nvSpPr>
        <p:spPr>
          <a:xfrm rot="0" flipH="0" flipV="0">
            <a:off x="6687311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53" name="Freeform 34853"/>
          <p:cNvSpPr/>
          <p:nvPr/>
        </p:nvSpPr>
        <p:spPr>
          <a:xfrm rot="0" flipH="0" flipV="0">
            <a:off x="6330695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54" name="Freeform 34854"/>
          <p:cNvSpPr/>
          <p:nvPr/>
        </p:nvSpPr>
        <p:spPr>
          <a:xfrm rot="0" flipH="0" flipV="0">
            <a:off x="5972555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55" name="Freeform 34855"/>
          <p:cNvSpPr/>
          <p:nvPr/>
        </p:nvSpPr>
        <p:spPr>
          <a:xfrm rot="0" flipH="0" flipV="0">
            <a:off x="5615939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56" name="Freeform 34856"/>
          <p:cNvSpPr/>
          <p:nvPr/>
        </p:nvSpPr>
        <p:spPr>
          <a:xfrm rot="0" flipH="0" flipV="0">
            <a:off x="5259323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57" name="Freeform 34857"/>
          <p:cNvSpPr/>
          <p:nvPr/>
        </p:nvSpPr>
        <p:spPr>
          <a:xfrm rot="0" flipH="0" flipV="0">
            <a:off x="4902707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58" name="Freeform 34858"/>
          <p:cNvSpPr/>
          <p:nvPr/>
        </p:nvSpPr>
        <p:spPr>
          <a:xfrm rot="0" flipH="0" flipV="0">
            <a:off x="4546091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59" name="Freeform 34859"/>
          <p:cNvSpPr/>
          <p:nvPr/>
        </p:nvSpPr>
        <p:spPr>
          <a:xfrm rot="0" flipH="0" flipV="0">
            <a:off x="4187951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60" name="Freeform 34860"/>
          <p:cNvSpPr/>
          <p:nvPr/>
        </p:nvSpPr>
        <p:spPr>
          <a:xfrm rot="0" flipH="0" flipV="0">
            <a:off x="3831335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61" name="Freeform 34861"/>
          <p:cNvSpPr/>
          <p:nvPr/>
        </p:nvSpPr>
        <p:spPr>
          <a:xfrm rot="0" flipH="0" flipV="0">
            <a:off x="3474719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62" name="Freeform 34862"/>
          <p:cNvSpPr/>
          <p:nvPr/>
        </p:nvSpPr>
        <p:spPr>
          <a:xfrm rot="0" flipH="0" flipV="0">
            <a:off x="3118103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63" name="Freeform 34863"/>
          <p:cNvSpPr/>
          <p:nvPr/>
        </p:nvSpPr>
        <p:spPr>
          <a:xfrm rot="0" flipH="0" flipV="0">
            <a:off x="2761487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64" name="Freeform 34864"/>
          <p:cNvSpPr/>
          <p:nvPr/>
        </p:nvSpPr>
        <p:spPr>
          <a:xfrm rot="0" flipH="0" flipV="0">
            <a:off x="2403347" y="74681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65" name="Freeform 34865"/>
          <p:cNvSpPr/>
          <p:nvPr/>
        </p:nvSpPr>
        <p:spPr>
          <a:xfrm rot="0" flipH="0" flipV="0">
            <a:off x="2083307" y="7468109"/>
            <a:ext cx="141731" cy="0"/>
          </a:xfrm>
          <a:custGeom>
            <a:pathLst>
              <a:path w="1181100" h="0">
                <a:moveTo>
                  <a:pt x="1181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66" name="Freeform 34866"/>
          <p:cNvSpPr/>
          <p:nvPr/>
        </p:nvSpPr>
        <p:spPr>
          <a:xfrm rot="-5400000" flipH="0" flipV="0">
            <a:off x="1821179" y="10497821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67" name="Freeform 34867"/>
          <p:cNvSpPr/>
          <p:nvPr/>
        </p:nvSpPr>
        <p:spPr>
          <a:xfrm rot="0" flipH="0" flipV="0">
            <a:off x="14182343" y="10630409"/>
            <a:ext cx="141731" cy="0"/>
          </a:xfrm>
          <a:custGeom>
            <a:pathLst>
              <a:path w="1181100" h="0">
                <a:moveTo>
                  <a:pt x="1181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68" name="Freeform 34868"/>
          <p:cNvSpPr/>
          <p:nvPr/>
        </p:nvSpPr>
        <p:spPr>
          <a:xfrm rot="0" flipH="0" flipV="0">
            <a:off x="13825727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69" name="Freeform 34869"/>
          <p:cNvSpPr/>
          <p:nvPr/>
        </p:nvSpPr>
        <p:spPr>
          <a:xfrm rot="0" flipH="0" flipV="0">
            <a:off x="13469111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70" name="Freeform 34870"/>
          <p:cNvSpPr/>
          <p:nvPr/>
        </p:nvSpPr>
        <p:spPr>
          <a:xfrm rot="0" flipH="0" flipV="0">
            <a:off x="13110971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71" name="Freeform 34871"/>
          <p:cNvSpPr/>
          <p:nvPr/>
        </p:nvSpPr>
        <p:spPr>
          <a:xfrm rot="0" flipH="0" flipV="0">
            <a:off x="12754355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72" name="Freeform 34872"/>
          <p:cNvSpPr/>
          <p:nvPr/>
        </p:nvSpPr>
        <p:spPr>
          <a:xfrm rot="0" flipH="0" flipV="0">
            <a:off x="12397739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73" name="Freeform 34873"/>
          <p:cNvSpPr/>
          <p:nvPr/>
        </p:nvSpPr>
        <p:spPr>
          <a:xfrm rot="0" flipH="0" flipV="0">
            <a:off x="12041123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74" name="Freeform 34874"/>
          <p:cNvSpPr/>
          <p:nvPr/>
        </p:nvSpPr>
        <p:spPr>
          <a:xfrm rot="0" flipH="0" flipV="0">
            <a:off x="11684507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75" name="Freeform 34875"/>
          <p:cNvSpPr/>
          <p:nvPr/>
        </p:nvSpPr>
        <p:spPr>
          <a:xfrm rot="0" flipH="0" flipV="0">
            <a:off x="11326367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76" name="Freeform 34876"/>
          <p:cNvSpPr/>
          <p:nvPr/>
        </p:nvSpPr>
        <p:spPr>
          <a:xfrm rot="0" flipH="0" flipV="0">
            <a:off x="10969751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77" name="Freeform 34877"/>
          <p:cNvSpPr/>
          <p:nvPr/>
        </p:nvSpPr>
        <p:spPr>
          <a:xfrm rot="0" flipH="0" flipV="0">
            <a:off x="10613135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78" name="Freeform 34878"/>
          <p:cNvSpPr/>
          <p:nvPr/>
        </p:nvSpPr>
        <p:spPr>
          <a:xfrm rot="0" flipH="0" flipV="0">
            <a:off x="10256519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79" name="Freeform 34879"/>
          <p:cNvSpPr/>
          <p:nvPr/>
        </p:nvSpPr>
        <p:spPr>
          <a:xfrm rot="0" flipH="0" flipV="0">
            <a:off x="9899903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80" name="Freeform 34880"/>
          <p:cNvSpPr/>
          <p:nvPr/>
        </p:nvSpPr>
        <p:spPr>
          <a:xfrm rot="0" flipH="0" flipV="0">
            <a:off x="9541763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81" name="Freeform 34881"/>
          <p:cNvSpPr/>
          <p:nvPr/>
        </p:nvSpPr>
        <p:spPr>
          <a:xfrm rot="0" flipH="0" flipV="0">
            <a:off x="9185147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82" name="Freeform 34882"/>
          <p:cNvSpPr/>
          <p:nvPr/>
        </p:nvSpPr>
        <p:spPr>
          <a:xfrm rot="0" flipH="0" flipV="0">
            <a:off x="8828531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83" name="Freeform 34883"/>
          <p:cNvSpPr/>
          <p:nvPr/>
        </p:nvSpPr>
        <p:spPr>
          <a:xfrm rot="0" flipH="0" flipV="0">
            <a:off x="8471915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84" name="Freeform 34884"/>
          <p:cNvSpPr/>
          <p:nvPr/>
        </p:nvSpPr>
        <p:spPr>
          <a:xfrm rot="0" flipH="0" flipV="0">
            <a:off x="8115299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85" name="Freeform 34885"/>
          <p:cNvSpPr/>
          <p:nvPr/>
        </p:nvSpPr>
        <p:spPr>
          <a:xfrm rot="0" flipH="0" flipV="0">
            <a:off x="7757159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86" name="Freeform 34886"/>
          <p:cNvSpPr/>
          <p:nvPr/>
        </p:nvSpPr>
        <p:spPr>
          <a:xfrm rot="0" flipH="0" flipV="0">
            <a:off x="7400543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87" name="Freeform 34887"/>
          <p:cNvSpPr/>
          <p:nvPr/>
        </p:nvSpPr>
        <p:spPr>
          <a:xfrm rot="0" flipH="0" flipV="0">
            <a:off x="7043927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88" name="Freeform 34888"/>
          <p:cNvSpPr/>
          <p:nvPr/>
        </p:nvSpPr>
        <p:spPr>
          <a:xfrm rot="0" flipH="0" flipV="0">
            <a:off x="6687311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89" name="Freeform 34889"/>
          <p:cNvSpPr/>
          <p:nvPr/>
        </p:nvSpPr>
        <p:spPr>
          <a:xfrm rot="0" flipH="0" flipV="0">
            <a:off x="6330695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90" name="Freeform 34890"/>
          <p:cNvSpPr/>
          <p:nvPr/>
        </p:nvSpPr>
        <p:spPr>
          <a:xfrm rot="0" flipH="0" flipV="0">
            <a:off x="5972555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91" name="Freeform 34891"/>
          <p:cNvSpPr/>
          <p:nvPr/>
        </p:nvSpPr>
        <p:spPr>
          <a:xfrm rot="0" flipH="0" flipV="0">
            <a:off x="5615939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92" name="Freeform 34892"/>
          <p:cNvSpPr/>
          <p:nvPr/>
        </p:nvSpPr>
        <p:spPr>
          <a:xfrm rot="0" flipH="0" flipV="0">
            <a:off x="5259323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93" name="Freeform 34893"/>
          <p:cNvSpPr/>
          <p:nvPr/>
        </p:nvSpPr>
        <p:spPr>
          <a:xfrm rot="0" flipH="0" flipV="0">
            <a:off x="4902707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94" name="Freeform 34894"/>
          <p:cNvSpPr/>
          <p:nvPr/>
        </p:nvSpPr>
        <p:spPr>
          <a:xfrm rot="0" flipH="0" flipV="0">
            <a:off x="4546091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95" name="Freeform 34895"/>
          <p:cNvSpPr/>
          <p:nvPr/>
        </p:nvSpPr>
        <p:spPr>
          <a:xfrm rot="0" flipH="0" flipV="0">
            <a:off x="4187951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96" name="Freeform 34896"/>
          <p:cNvSpPr/>
          <p:nvPr/>
        </p:nvSpPr>
        <p:spPr>
          <a:xfrm rot="0" flipH="0" flipV="0">
            <a:off x="3831335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97" name="Freeform 34897"/>
          <p:cNvSpPr/>
          <p:nvPr/>
        </p:nvSpPr>
        <p:spPr>
          <a:xfrm rot="0" flipH="0" flipV="0">
            <a:off x="3474719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98" name="Freeform 34898"/>
          <p:cNvSpPr/>
          <p:nvPr/>
        </p:nvSpPr>
        <p:spPr>
          <a:xfrm rot="0" flipH="0" flipV="0">
            <a:off x="3118103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899" name="Freeform 34899"/>
          <p:cNvSpPr/>
          <p:nvPr/>
        </p:nvSpPr>
        <p:spPr>
          <a:xfrm rot="0" flipH="0" flipV="0">
            <a:off x="2761487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00" name="Freeform 34900"/>
          <p:cNvSpPr/>
          <p:nvPr/>
        </p:nvSpPr>
        <p:spPr>
          <a:xfrm rot="0" flipH="0" flipV="0">
            <a:off x="2403347" y="10630409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01" name="Freeform 34901"/>
          <p:cNvSpPr/>
          <p:nvPr/>
        </p:nvSpPr>
        <p:spPr>
          <a:xfrm rot="0" flipH="0" flipV="0">
            <a:off x="2083307" y="10630409"/>
            <a:ext cx="141731" cy="0"/>
          </a:xfrm>
          <a:custGeom>
            <a:pathLst>
              <a:path w="1181100" h="0">
                <a:moveTo>
                  <a:pt x="1181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02" name="Freeform 34902"/>
          <p:cNvSpPr/>
          <p:nvPr/>
        </p:nvSpPr>
        <p:spPr>
          <a:xfrm rot="-5400000" flipH="0" flipV="0">
            <a:off x="1821179" y="9443214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03" name="Freeform 34903"/>
          <p:cNvSpPr/>
          <p:nvPr/>
        </p:nvSpPr>
        <p:spPr>
          <a:xfrm rot="0" flipH="0" flipV="0">
            <a:off x="14182343" y="9575801"/>
            <a:ext cx="141731" cy="0"/>
          </a:xfrm>
          <a:custGeom>
            <a:pathLst>
              <a:path w="1181100" h="0">
                <a:moveTo>
                  <a:pt x="1181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04" name="Freeform 34904"/>
          <p:cNvSpPr/>
          <p:nvPr/>
        </p:nvSpPr>
        <p:spPr>
          <a:xfrm rot="0" flipH="0" flipV="0">
            <a:off x="13825727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05" name="Freeform 34905"/>
          <p:cNvSpPr/>
          <p:nvPr/>
        </p:nvSpPr>
        <p:spPr>
          <a:xfrm rot="0" flipH="0" flipV="0">
            <a:off x="13469111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06" name="Freeform 34906"/>
          <p:cNvSpPr/>
          <p:nvPr/>
        </p:nvSpPr>
        <p:spPr>
          <a:xfrm rot="0" flipH="0" flipV="0">
            <a:off x="13110971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07" name="Freeform 34907"/>
          <p:cNvSpPr/>
          <p:nvPr/>
        </p:nvSpPr>
        <p:spPr>
          <a:xfrm rot="0" flipH="0" flipV="0">
            <a:off x="12754355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08" name="Freeform 34908"/>
          <p:cNvSpPr/>
          <p:nvPr/>
        </p:nvSpPr>
        <p:spPr>
          <a:xfrm rot="0" flipH="0" flipV="0">
            <a:off x="12397739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09" name="Freeform 34909"/>
          <p:cNvSpPr/>
          <p:nvPr/>
        </p:nvSpPr>
        <p:spPr>
          <a:xfrm rot="0" flipH="0" flipV="0">
            <a:off x="12041123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10" name="Freeform 34910"/>
          <p:cNvSpPr/>
          <p:nvPr/>
        </p:nvSpPr>
        <p:spPr>
          <a:xfrm rot="0" flipH="0" flipV="0">
            <a:off x="11684507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11" name="Freeform 34911"/>
          <p:cNvSpPr/>
          <p:nvPr/>
        </p:nvSpPr>
        <p:spPr>
          <a:xfrm rot="0" flipH="0" flipV="0">
            <a:off x="11326367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12" name="Freeform 34912"/>
          <p:cNvSpPr/>
          <p:nvPr/>
        </p:nvSpPr>
        <p:spPr>
          <a:xfrm rot="0" flipH="0" flipV="0">
            <a:off x="10969751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13" name="Freeform 34913"/>
          <p:cNvSpPr/>
          <p:nvPr/>
        </p:nvSpPr>
        <p:spPr>
          <a:xfrm rot="0" flipH="0" flipV="0">
            <a:off x="10613135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14" name="Freeform 34914"/>
          <p:cNvSpPr/>
          <p:nvPr/>
        </p:nvSpPr>
        <p:spPr>
          <a:xfrm rot="0" flipH="0" flipV="0">
            <a:off x="10256519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15" name="Freeform 34915"/>
          <p:cNvSpPr/>
          <p:nvPr/>
        </p:nvSpPr>
        <p:spPr>
          <a:xfrm rot="0" flipH="0" flipV="0">
            <a:off x="9899903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16" name="Freeform 34916"/>
          <p:cNvSpPr/>
          <p:nvPr/>
        </p:nvSpPr>
        <p:spPr>
          <a:xfrm rot="0" flipH="0" flipV="0">
            <a:off x="9541763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17" name="Freeform 34917"/>
          <p:cNvSpPr/>
          <p:nvPr/>
        </p:nvSpPr>
        <p:spPr>
          <a:xfrm rot="0" flipH="0" flipV="0">
            <a:off x="9185147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18" name="Freeform 34918"/>
          <p:cNvSpPr/>
          <p:nvPr/>
        </p:nvSpPr>
        <p:spPr>
          <a:xfrm rot="0" flipH="0" flipV="0">
            <a:off x="8828531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19" name="Freeform 34919"/>
          <p:cNvSpPr/>
          <p:nvPr/>
        </p:nvSpPr>
        <p:spPr>
          <a:xfrm rot="0" flipH="0" flipV="0">
            <a:off x="8471915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20" name="Freeform 34920"/>
          <p:cNvSpPr/>
          <p:nvPr/>
        </p:nvSpPr>
        <p:spPr>
          <a:xfrm rot="0" flipH="0" flipV="0">
            <a:off x="8115299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21" name="Freeform 34921"/>
          <p:cNvSpPr/>
          <p:nvPr/>
        </p:nvSpPr>
        <p:spPr>
          <a:xfrm rot="0" flipH="0" flipV="0">
            <a:off x="7757159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22" name="Freeform 34922"/>
          <p:cNvSpPr/>
          <p:nvPr/>
        </p:nvSpPr>
        <p:spPr>
          <a:xfrm rot="0" flipH="0" flipV="0">
            <a:off x="7400543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23" name="Freeform 34923"/>
          <p:cNvSpPr/>
          <p:nvPr/>
        </p:nvSpPr>
        <p:spPr>
          <a:xfrm rot="0" flipH="0" flipV="0">
            <a:off x="7043927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24" name="Freeform 34924"/>
          <p:cNvSpPr/>
          <p:nvPr/>
        </p:nvSpPr>
        <p:spPr>
          <a:xfrm rot="0" flipH="0" flipV="0">
            <a:off x="6687311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25" name="Freeform 34925"/>
          <p:cNvSpPr/>
          <p:nvPr/>
        </p:nvSpPr>
        <p:spPr>
          <a:xfrm rot="0" flipH="0" flipV="0">
            <a:off x="6330695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26" name="Freeform 34926"/>
          <p:cNvSpPr/>
          <p:nvPr/>
        </p:nvSpPr>
        <p:spPr>
          <a:xfrm rot="0" flipH="0" flipV="0">
            <a:off x="5972555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27" name="Freeform 34927"/>
          <p:cNvSpPr/>
          <p:nvPr/>
        </p:nvSpPr>
        <p:spPr>
          <a:xfrm rot="0" flipH="0" flipV="0">
            <a:off x="5615939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28" name="Freeform 34928"/>
          <p:cNvSpPr/>
          <p:nvPr/>
        </p:nvSpPr>
        <p:spPr>
          <a:xfrm rot="0" flipH="0" flipV="0">
            <a:off x="5259323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29" name="Freeform 34929"/>
          <p:cNvSpPr/>
          <p:nvPr/>
        </p:nvSpPr>
        <p:spPr>
          <a:xfrm rot="0" flipH="0" flipV="0">
            <a:off x="4902707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30" name="Freeform 34930"/>
          <p:cNvSpPr/>
          <p:nvPr/>
        </p:nvSpPr>
        <p:spPr>
          <a:xfrm rot="0" flipH="0" flipV="0">
            <a:off x="4546091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31" name="Freeform 34931"/>
          <p:cNvSpPr/>
          <p:nvPr/>
        </p:nvSpPr>
        <p:spPr>
          <a:xfrm rot="0" flipH="0" flipV="0">
            <a:off x="4187951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32" name="Freeform 34932"/>
          <p:cNvSpPr/>
          <p:nvPr/>
        </p:nvSpPr>
        <p:spPr>
          <a:xfrm rot="0" flipH="0" flipV="0">
            <a:off x="3831335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33" name="Freeform 34933"/>
          <p:cNvSpPr/>
          <p:nvPr/>
        </p:nvSpPr>
        <p:spPr>
          <a:xfrm rot="0" flipH="0" flipV="0">
            <a:off x="3474719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34" name="Freeform 34934"/>
          <p:cNvSpPr/>
          <p:nvPr/>
        </p:nvSpPr>
        <p:spPr>
          <a:xfrm rot="0" flipH="0" flipV="0">
            <a:off x="3118103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35" name="Freeform 34935"/>
          <p:cNvSpPr/>
          <p:nvPr/>
        </p:nvSpPr>
        <p:spPr>
          <a:xfrm rot="0" flipH="0" flipV="0">
            <a:off x="2761487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36" name="Freeform 34936"/>
          <p:cNvSpPr/>
          <p:nvPr/>
        </p:nvSpPr>
        <p:spPr>
          <a:xfrm rot="0" flipH="0" flipV="0">
            <a:off x="2403347" y="95758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37" name="Freeform 34937"/>
          <p:cNvSpPr/>
          <p:nvPr/>
        </p:nvSpPr>
        <p:spPr>
          <a:xfrm rot="0" flipH="0" flipV="0">
            <a:off x="2083307" y="9575801"/>
            <a:ext cx="141731" cy="0"/>
          </a:xfrm>
          <a:custGeom>
            <a:pathLst>
              <a:path w="1181100" h="0">
                <a:moveTo>
                  <a:pt x="1181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38" name="Freeform 34938"/>
          <p:cNvSpPr/>
          <p:nvPr/>
        </p:nvSpPr>
        <p:spPr>
          <a:xfrm rot="-5400000" flipH="0" flipV="0">
            <a:off x="1821179" y="8390130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39" name="Freeform 34939"/>
          <p:cNvSpPr/>
          <p:nvPr/>
        </p:nvSpPr>
        <p:spPr>
          <a:xfrm rot="0" flipH="0" flipV="0">
            <a:off x="14182343" y="8522717"/>
            <a:ext cx="141731" cy="0"/>
          </a:xfrm>
          <a:custGeom>
            <a:pathLst>
              <a:path w="1181100" h="0">
                <a:moveTo>
                  <a:pt x="1181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40" name="Freeform 34940"/>
          <p:cNvSpPr/>
          <p:nvPr/>
        </p:nvSpPr>
        <p:spPr>
          <a:xfrm rot="0" flipH="0" flipV="0">
            <a:off x="13825727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41" name="Freeform 34941"/>
          <p:cNvSpPr/>
          <p:nvPr/>
        </p:nvSpPr>
        <p:spPr>
          <a:xfrm rot="0" flipH="0" flipV="0">
            <a:off x="13469111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42" name="Freeform 34942"/>
          <p:cNvSpPr/>
          <p:nvPr/>
        </p:nvSpPr>
        <p:spPr>
          <a:xfrm rot="0" flipH="0" flipV="0">
            <a:off x="13110971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43" name="Freeform 34943"/>
          <p:cNvSpPr/>
          <p:nvPr/>
        </p:nvSpPr>
        <p:spPr>
          <a:xfrm rot="0" flipH="0" flipV="0">
            <a:off x="12754355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44" name="Freeform 34944"/>
          <p:cNvSpPr/>
          <p:nvPr/>
        </p:nvSpPr>
        <p:spPr>
          <a:xfrm rot="0" flipH="0" flipV="0">
            <a:off x="12397739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45" name="Freeform 34945"/>
          <p:cNvSpPr/>
          <p:nvPr/>
        </p:nvSpPr>
        <p:spPr>
          <a:xfrm rot="0" flipH="0" flipV="0">
            <a:off x="12041123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46" name="Freeform 34946"/>
          <p:cNvSpPr/>
          <p:nvPr/>
        </p:nvSpPr>
        <p:spPr>
          <a:xfrm rot="0" flipH="0" flipV="0">
            <a:off x="11684507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47" name="Freeform 34947"/>
          <p:cNvSpPr/>
          <p:nvPr/>
        </p:nvSpPr>
        <p:spPr>
          <a:xfrm rot="0" flipH="0" flipV="0">
            <a:off x="11326367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48" name="Freeform 34948"/>
          <p:cNvSpPr/>
          <p:nvPr/>
        </p:nvSpPr>
        <p:spPr>
          <a:xfrm rot="0" flipH="0" flipV="0">
            <a:off x="10969751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49" name="Freeform 34949"/>
          <p:cNvSpPr/>
          <p:nvPr/>
        </p:nvSpPr>
        <p:spPr>
          <a:xfrm rot="0" flipH="0" flipV="0">
            <a:off x="10613135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50" name="Freeform 34950"/>
          <p:cNvSpPr/>
          <p:nvPr/>
        </p:nvSpPr>
        <p:spPr>
          <a:xfrm rot="0" flipH="0" flipV="0">
            <a:off x="10256519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51" name="Freeform 34951"/>
          <p:cNvSpPr/>
          <p:nvPr/>
        </p:nvSpPr>
        <p:spPr>
          <a:xfrm rot="0" flipH="0" flipV="0">
            <a:off x="9899903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52" name="Freeform 34952"/>
          <p:cNvSpPr/>
          <p:nvPr/>
        </p:nvSpPr>
        <p:spPr>
          <a:xfrm rot="0" flipH="0" flipV="0">
            <a:off x="9541763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53" name="Freeform 34953"/>
          <p:cNvSpPr/>
          <p:nvPr/>
        </p:nvSpPr>
        <p:spPr>
          <a:xfrm rot="0" flipH="0" flipV="0">
            <a:off x="9185147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54" name="Freeform 34954"/>
          <p:cNvSpPr/>
          <p:nvPr/>
        </p:nvSpPr>
        <p:spPr>
          <a:xfrm rot="0" flipH="0" flipV="0">
            <a:off x="8828531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55" name="Freeform 34955"/>
          <p:cNvSpPr/>
          <p:nvPr/>
        </p:nvSpPr>
        <p:spPr>
          <a:xfrm rot="0" flipH="0" flipV="0">
            <a:off x="8471915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56" name="Freeform 34956"/>
          <p:cNvSpPr/>
          <p:nvPr/>
        </p:nvSpPr>
        <p:spPr>
          <a:xfrm rot="0" flipH="0" flipV="0">
            <a:off x="8115299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57" name="Freeform 34957"/>
          <p:cNvSpPr/>
          <p:nvPr/>
        </p:nvSpPr>
        <p:spPr>
          <a:xfrm rot="0" flipH="0" flipV="0">
            <a:off x="7757159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58" name="Freeform 34958"/>
          <p:cNvSpPr/>
          <p:nvPr/>
        </p:nvSpPr>
        <p:spPr>
          <a:xfrm rot="0" flipH="0" flipV="0">
            <a:off x="7400543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59" name="Freeform 34959"/>
          <p:cNvSpPr/>
          <p:nvPr/>
        </p:nvSpPr>
        <p:spPr>
          <a:xfrm rot="0" flipH="0" flipV="0">
            <a:off x="7043927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60" name="Freeform 34960"/>
          <p:cNvSpPr/>
          <p:nvPr/>
        </p:nvSpPr>
        <p:spPr>
          <a:xfrm rot="0" flipH="0" flipV="0">
            <a:off x="6687311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61" name="Freeform 34961"/>
          <p:cNvSpPr/>
          <p:nvPr/>
        </p:nvSpPr>
        <p:spPr>
          <a:xfrm rot="0" flipH="0" flipV="0">
            <a:off x="6330695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62" name="Freeform 34962"/>
          <p:cNvSpPr/>
          <p:nvPr/>
        </p:nvSpPr>
        <p:spPr>
          <a:xfrm rot="0" flipH="0" flipV="0">
            <a:off x="5972555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63" name="Freeform 34963"/>
          <p:cNvSpPr/>
          <p:nvPr/>
        </p:nvSpPr>
        <p:spPr>
          <a:xfrm rot="0" flipH="0" flipV="0">
            <a:off x="5615939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64" name="Freeform 34964"/>
          <p:cNvSpPr/>
          <p:nvPr/>
        </p:nvSpPr>
        <p:spPr>
          <a:xfrm rot="0" flipH="0" flipV="0">
            <a:off x="5259323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65" name="Freeform 34965"/>
          <p:cNvSpPr/>
          <p:nvPr/>
        </p:nvSpPr>
        <p:spPr>
          <a:xfrm rot="0" flipH="0" flipV="0">
            <a:off x="4902707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66" name="Freeform 34966"/>
          <p:cNvSpPr/>
          <p:nvPr/>
        </p:nvSpPr>
        <p:spPr>
          <a:xfrm rot="0" flipH="0" flipV="0">
            <a:off x="4546091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67" name="Freeform 34967"/>
          <p:cNvSpPr/>
          <p:nvPr/>
        </p:nvSpPr>
        <p:spPr>
          <a:xfrm rot="0" flipH="0" flipV="0">
            <a:off x="4187951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68" name="Freeform 34968"/>
          <p:cNvSpPr/>
          <p:nvPr/>
        </p:nvSpPr>
        <p:spPr>
          <a:xfrm rot="0" flipH="0" flipV="0">
            <a:off x="3831335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69" name="Freeform 34969"/>
          <p:cNvSpPr/>
          <p:nvPr/>
        </p:nvSpPr>
        <p:spPr>
          <a:xfrm rot="0" flipH="0" flipV="0">
            <a:off x="3474719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70" name="Freeform 34970"/>
          <p:cNvSpPr/>
          <p:nvPr/>
        </p:nvSpPr>
        <p:spPr>
          <a:xfrm rot="0" flipH="0" flipV="0">
            <a:off x="3118103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71" name="Freeform 34971"/>
          <p:cNvSpPr/>
          <p:nvPr/>
        </p:nvSpPr>
        <p:spPr>
          <a:xfrm rot="0" flipH="0" flipV="0">
            <a:off x="2761487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72" name="Freeform 34972"/>
          <p:cNvSpPr/>
          <p:nvPr/>
        </p:nvSpPr>
        <p:spPr>
          <a:xfrm rot="0" flipH="0" flipV="0">
            <a:off x="2403347" y="8522717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73" name="Freeform 34973"/>
          <p:cNvSpPr/>
          <p:nvPr/>
        </p:nvSpPr>
        <p:spPr>
          <a:xfrm rot="0" flipH="0" flipV="0">
            <a:off x="2083307" y="8522717"/>
            <a:ext cx="141731" cy="0"/>
          </a:xfrm>
          <a:custGeom>
            <a:pathLst>
              <a:path w="1181100" h="0">
                <a:moveTo>
                  <a:pt x="1181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74" name="Freeform 34974"/>
          <p:cNvSpPr/>
          <p:nvPr/>
        </p:nvSpPr>
        <p:spPr>
          <a:xfrm rot="10800000" flipH="0" flipV="0">
            <a:off x="14157961" y="15621510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75" name="Freeform 34975"/>
          <p:cNvSpPr/>
          <p:nvPr/>
        </p:nvSpPr>
        <p:spPr>
          <a:xfrm rot="0" flipH="0" flipV="0">
            <a:off x="14289023" y="6413501"/>
            <a:ext cx="0" cy="233171"/>
          </a:xfrm>
          <a:custGeom>
            <a:pathLst>
              <a:path w="0" h="1943100">
                <a:moveTo>
                  <a:pt x="0" y="0"/>
                </a:moveTo>
                <a:lnTo>
                  <a:pt x="0" y="19431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76" name="Freeform 34976"/>
          <p:cNvSpPr/>
          <p:nvPr/>
        </p:nvSpPr>
        <p:spPr>
          <a:xfrm rot="0" flipH="0" flipV="0">
            <a:off x="14289023" y="682498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77" name="Freeform 34977"/>
          <p:cNvSpPr/>
          <p:nvPr/>
        </p:nvSpPr>
        <p:spPr>
          <a:xfrm rot="0" flipH="0" flipV="0">
            <a:off x="14289023" y="718159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78" name="Freeform 34978"/>
          <p:cNvSpPr/>
          <p:nvPr/>
        </p:nvSpPr>
        <p:spPr>
          <a:xfrm rot="0" flipH="0" flipV="0">
            <a:off x="14289023" y="753821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79" name="Freeform 34979"/>
          <p:cNvSpPr/>
          <p:nvPr/>
        </p:nvSpPr>
        <p:spPr>
          <a:xfrm rot="0" flipH="0" flipV="0">
            <a:off x="14289023" y="789482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80" name="Freeform 34980"/>
          <p:cNvSpPr/>
          <p:nvPr/>
        </p:nvSpPr>
        <p:spPr>
          <a:xfrm rot="0" flipH="0" flipV="0">
            <a:off x="14289023" y="825296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81" name="Freeform 34981"/>
          <p:cNvSpPr/>
          <p:nvPr/>
        </p:nvSpPr>
        <p:spPr>
          <a:xfrm rot="0" flipH="0" flipV="0">
            <a:off x="14289023" y="860958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82" name="Freeform 34982"/>
          <p:cNvSpPr/>
          <p:nvPr/>
        </p:nvSpPr>
        <p:spPr>
          <a:xfrm rot="0" flipH="0" flipV="0">
            <a:off x="14289023" y="896620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83" name="Freeform 34983"/>
          <p:cNvSpPr/>
          <p:nvPr/>
        </p:nvSpPr>
        <p:spPr>
          <a:xfrm rot="0" flipH="0" flipV="0">
            <a:off x="14289023" y="932281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84" name="Freeform 34984"/>
          <p:cNvSpPr/>
          <p:nvPr/>
        </p:nvSpPr>
        <p:spPr>
          <a:xfrm rot="0" flipH="0" flipV="0">
            <a:off x="14289023" y="967943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85" name="Freeform 34985"/>
          <p:cNvSpPr/>
          <p:nvPr/>
        </p:nvSpPr>
        <p:spPr>
          <a:xfrm rot="0" flipH="0" flipV="0">
            <a:off x="14289023" y="1003757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86" name="Freeform 34986"/>
          <p:cNvSpPr/>
          <p:nvPr/>
        </p:nvSpPr>
        <p:spPr>
          <a:xfrm rot="0" flipH="0" flipV="0">
            <a:off x="14289023" y="1039418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87" name="Freeform 34987"/>
          <p:cNvSpPr/>
          <p:nvPr/>
        </p:nvSpPr>
        <p:spPr>
          <a:xfrm rot="0" flipH="0" flipV="0">
            <a:off x="14289023" y="1075080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88" name="Freeform 34988"/>
          <p:cNvSpPr/>
          <p:nvPr/>
        </p:nvSpPr>
        <p:spPr>
          <a:xfrm rot="0" flipH="0" flipV="0">
            <a:off x="14289023" y="1110742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89" name="Freeform 34989"/>
          <p:cNvSpPr/>
          <p:nvPr/>
        </p:nvSpPr>
        <p:spPr>
          <a:xfrm rot="0" flipH="0" flipV="0">
            <a:off x="14289023" y="1146403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90" name="Freeform 34990"/>
          <p:cNvSpPr/>
          <p:nvPr/>
        </p:nvSpPr>
        <p:spPr>
          <a:xfrm rot="0" flipH="0" flipV="0">
            <a:off x="14289023" y="1182217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91" name="Freeform 34991"/>
          <p:cNvSpPr/>
          <p:nvPr/>
        </p:nvSpPr>
        <p:spPr>
          <a:xfrm rot="0" flipH="0" flipV="0">
            <a:off x="14289023" y="1217879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92" name="Freeform 34992"/>
          <p:cNvSpPr/>
          <p:nvPr/>
        </p:nvSpPr>
        <p:spPr>
          <a:xfrm rot="0" flipH="0" flipV="0">
            <a:off x="14289023" y="125354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93" name="Freeform 34993"/>
          <p:cNvSpPr/>
          <p:nvPr/>
        </p:nvSpPr>
        <p:spPr>
          <a:xfrm rot="0" flipH="0" flipV="0">
            <a:off x="14289023" y="128920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94" name="Freeform 34994"/>
          <p:cNvSpPr/>
          <p:nvPr/>
        </p:nvSpPr>
        <p:spPr>
          <a:xfrm rot="0" flipH="0" flipV="0">
            <a:off x="14289023" y="132486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95" name="Freeform 34995"/>
          <p:cNvSpPr/>
          <p:nvPr/>
        </p:nvSpPr>
        <p:spPr>
          <a:xfrm rot="0" flipH="0" flipV="0">
            <a:off x="14289023" y="1360678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96" name="Freeform 34996"/>
          <p:cNvSpPr/>
          <p:nvPr/>
        </p:nvSpPr>
        <p:spPr>
          <a:xfrm rot="0" flipH="0" flipV="0">
            <a:off x="14289023" y="1396339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97" name="Freeform 34997"/>
          <p:cNvSpPr/>
          <p:nvPr/>
        </p:nvSpPr>
        <p:spPr>
          <a:xfrm rot="0" flipH="0" flipV="0">
            <a:off x="14289023" y="1432001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98" name="Freeform 34998"/>
          <p:cNvSpPr/>
          <p:nvPr/>
        </p:nvSpPr>
        <p:spPr>
          <a:xfrm rot="0" flipH="0" flipV="0">
            <a:off x="14289023" y="1467662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4999" name="Freeform 34999"/>
          <p:cNvSpPr/>
          <p:nvPr/>
        </p:nvSpPr>
        <p:spPr>
          <a:xfrm rot="0" flipH="0" flipV="0">
            <a:off x="14289023" y="1503324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00" name="Freeform 35000"/>
          <p:cNvSpPr/>
          <p:nvPr/>
        </p:nvSpPr>
        <p:spPr>
          <a:xfrm rot="0" flipH="0" flipV="0">
            <a:off x="14289023" y="15391385"/>
            <a:ext cx="0" cy="231647"/>
          </a:xfrm>
          <a:custGeom>
            <a:pathLst>
              <a:path w="0" h="1930400">
                <a:moveTo>
                  <a:pt x="0" y="0"/>
                </a:moveTo>
                <a:lnTo>
                  <a:pt x="0" y="19304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01" name="Freeform 35001"/>
          <p:cNvSpPr/>
          <p:nvPr/>
        </p:nvSpPr>
        <p:spPr>
          <a:xfrm rot="10800000" flipH="0" flipV="0">
            <a:off x="10997184" y="15621510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02" name="Freeform 35002"/>
          <p:cNvSpPr/>
          <p:nvPr/>
        </p:nvSpPr>
        <p:spPr>
          <a:xfrm rot="0" flipH="0" flipV="0">
            <a:off x="11128247" y="6248909"/>
            <a:ext cx="0" cy="135635"/>
          </a:xfrm>
          <a:custGeom>
            <a:pathLst>
              <a:path w="0" h="1130300">
                <a:moveTo>
                  <a:pt x="0" y="0"/>
                </a:moveTo>
                <a:lnTo>
                  <a:pt x="0" y="1130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03" name="Freeform 35003"/>
          <p:cNvSpPr/>
          <p:nvPr/>
        </p:nvSpPr>
        <p:spPr>
          <a:xfrm rot="0" flipH="0" flipV="0">
            <a:off x="11128247" y="6562853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04" name="Freeform 35004"/>
          <p:cNvSpPr/>
          <p:nvPr/>
        </p:nvSpPr>
        <p:spPr>
          <a:xfrm rot="0" flipH="0" flipV="0">
            <a:off x="11128247" y="692099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05" name="Freeform 35005"/>
          <p:cNvSpPr/>
          <p:nvPr/>
        </p:nvSpPr>
        <p:spPr>
          <a:xfrm rot="0" flipH="0" flipV="0">
            <a:off x="11128247" y="72776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06" name="Freeform 35006"/>
          <p:cNvSpPr/>
          <p:nvPr/>
        </p:nvSpPr>
        <p:spPr>
          <a:xfrm rot="0" flipH="0" flipV="0">
            <a:off x="11128247" y="76342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07" name="Freeform 35007"/>
          <p:cNvSpPr/>
          <p:nvPr/>
        </p:nvSpPr>
        <p:spPr>
          <a:xfrm rot="0" flipH="0" flipV="0">
            <a:off x="11128247" y="79908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08" name="Freeform 35008"/>
          <p:cNvSpPr/>
          <p:nvPr/>
        </p:nvSpPr>
        <p:spPr>
          <a:xfrm rot="0" flipH="0" flipV="0">
            <a:off x="11128247" y="8347457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09" name="Freeform 35009"/>
          <p:cNvSpPr/>
          <p:nvPr/>
        </p:nvSpPr>
        <p:spPr>
          <a:xfrm rot="0" flipH="0" flipV="0">
            <a:off x="11128247" y="870559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10" name="Freeform 35010"/>
          <p:cNvSpPr/>
          <p:nvPr/>
        </p:nvSpPr>
        <p:spPr>
          <a:xfrm rot="0" flipH="0" flipV="0">
            <a:off x="11128247" y="906221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11" name="Freeform 35011"/>
          <p:cNvSpPr/>
          <p:nvPr/>
        </p:nvSpPr>
        <p:spPr>
          <a:xfrm rot="0" flipH="0" flipV="0">
            <a:off x="11128247" y="941882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12" name="Freeform 35012"/>
          <p:cNvSpPr/>
          <p:nvPr/>
        </p:nvSpPr>
        <p:spPr>
          <a:xfrm rot="0" flipH="0" flipV="0">
            <a:off x="11128247" y="977544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13" name="Freeform 35013"/>
          <p:cNvSpPr/>
          <p:nvPr/>
        </p:nvSpPr>
        <p:spPr>
          <a:xfrm rot="0" flipH="0" flipV="0">
            <a:off x="11128247" y="10132061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14" name="Freeform 35014"/>
          <p:cNvSpPr/>
          <p:nvPr/>
        </p:nvSpPr>
        <p:spPr>
          <a:xfrm rot="0" flipH="0" flipV="0">
            <a:off x="11128247" y="1049020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15" name="Freeform 35015"/>
          <p:cNvSpPr/>
          <p:nvPr/>
        </p:nvSpPr>
        <p:spPr>
          <a:xfrm rot="0" flipH="0" flipV="0">
            <a:off x="11128247" y="1084681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16" name="Freeform 35016"/>
          <p:cNvSpPr/>
          <p:nvPr/>
        </p:nvSpPr>
        <p:spPr>
          <a:xfrm rot="0" flipH="0" flipV="0">
            <a:off x="11128247" y="1120343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17" name="Freeform 35017"/>
          <p:cNvSpPr/>
          <p:nvPr/>
        </p:nvSpPr>
        <p:spPr>
          <a:xfrm rot="0" flipH="0" flipV="0">
            <a:off x="11128247" y="1156004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18" name="Freeform 35018"/>
          <p:cNvSpPr/>
          <p:nvPr/>
        </p:nvSpPr>
        <p:spPr>
          <a:xfrm rot="0" flipH="0" flipV="0">
            <a:off x="11128247" y="11916665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19" name="Freeform 35019"/>
          <p:cNvSpPr/>
          <p:nvPr/>
        </p:nvSpPr>
        <p:spPr>
          <a:xfrm rot="0" flipH="0" flipV="0">
            <a:off x="11128247" y="1227480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20" name="Freeform 35020"/>
          <p:cNvSpPr/>
          <p:nvPr/>
        </p:nvSpPr>
        <p:spPr>
          <a:xfrm rot="0" flipH="0" flipV="0">
            <a:off x="11128247" y="1263142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21" name="Freeform 35021"/>
          <p:cNvSpPr/>
          <p:nvPr/>
        </p:nvSpPr>
        <p:spPr>
          <a:xfrm rot="0" flipH="0" flipV="0">
            <a:off x="11128247" y="1298803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22" name="Freeform 35022"/>
          <p:cNvSpPr/>
          <p:nvPr/>
        </p:nvSpPr>
        <p:spPr>
          <a:xfrm rot="0" flipH="0" flipV="0">
            <a:off x="11128247" y="1334465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23" name="Freeform 35023"/>
          <p:cNvSpPr/>
          <p:nvPr/>
        </p:nvSpPr>
        <p:spPr>
          <a:xfrm rot="0" flipH="0" flipV="0">
            <a:off x="11128247" y="13701269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24" name="Freeform 35024"/>
          <p:cNvSpPr/>
          <p:nvPr/>
        </p:nvSpPr>
        <p:spPr>
          <a:xfrm rot="0" flipH="0" flipV="0">
            <a:off x="11128247" y="140594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25" name="Freeform 35025"/>
          <p:cNvSpPr/>
          <p:nvPr/>
        </p:nvSpPr>
        <p:spPr>
          <a:xfrm rot="0" flipH="0" flipV="0">
            <a:off x="11128247" y="144160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26" name="Freeform 35026"/>
          <p:cNvSpPr/>
          <p:nvPr/>
        </p:nvSpPr>
        <p:spPr>
          <a:xfrm rot="0" flipH="0" flipV="0">
            <a:off x="11128247" y="147726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27" name="Freeform 35027"/>
          <p:cNvSpPr/>
          <p:nvPr/>
        </p:nvSpPr>
        <p:spPr>
          <a:xfrm rot="0" flipH="0" flipV="0">
            <a:off x="11128247" y="1512925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28" name="Freeform 35028"/>
          <p:cNvSpPr/>
          <p:nvPr/>
        </p:nvSpPr>
        <p:spPr>
          <a:xfrm rot="0" flipH="0" flipV="0">
            <a:off x="11128247" y="15485873"/>
            <a:ext cx="0" cy="137159"/>
          </a:xfrm>
          <a:custGeom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29" name="Freeform 35029"/>
          <p:cNvSpPr/>
          <p:nvPr/>
        </p:nvSpPr>
        <p:spPr>
          <a:xfrm rot="10800000" flipH="0" flipV="0">
            <a:off x="9942577" y="15621510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30" name="Freeform 35030"/>
          <p:cNvSpPr/>
          <p:nvPr/>
        </p:nvSpPr>
        <p:spPr>
          <a:xfrm rot="0" flipH="0" flipV="0">
            <a:off x="10073639" y="6248909"/>
            <a:ext cx="0" cy="135635"/>
          </a:xfrm>
          <a:custGeom>
            <a:pathLst>
              <a:path w="0" h="1130300">
                <a:moveTo>
                  <a:pt x="0" y="0"/>
                </a:moveTo>
                <a:lnTo>
                  <a:pt x="0" y="1130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31" name="Freeform 35031"/>
          <p:cNvSpPr/>
          <p:nvPr/>
        </p:nvSpPr>
        <p:spPr>
          <a:xfrm rot="0" flipH="0" flipV="0">
            <a:off x="10073639" y="6562853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32" name="Freeform 35032"/>
          <p:cNvSpPr/>
          <p:nvPr/>
        </p:nvSpPr>
        <p:spPr>
          <a:xfrm rot="0" flipH="0" flipV="0">
            <a:off x="10073639" y="692099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33" name="Freeform 35033"/>
          <p:cNvSpPr/>
          <p:nvPr/>
        </p:nvSpPr>
        <p:spPr>
          <a:xfrm rot="0" flipH="0" flipV="0">
            <a:off x="10073639" y="72776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34" name="Freeform 35034"/>
          <p:cNvSpPr/>
          <p:nvPr/>
        </p:nvSpPr>
        <p:spPr>
          <a:xfrm rot="0" flipH="0" flipV="0">
            <a:off x="10073639" y="76342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35" name="Freeform 35035"/>
          <p:cNvSpPr/>
          <p:nvPr/>
        </p:nvSpPr>
        <p:spPr>
          <a:xfrm rot="0" flipH="0" flipV="0">
            <a:off x="10073639" y="79908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36" name="Freeform 35036"/>
          <p:cNvSpPr/>
          <p:nvPr/>
        </p:nvSpPr>
        <p:spPr>
          <a:xfrm rot="0" flipH="0" flipV="0">
            <a:off x="10073639" y="8347457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37" name="Freeform 35037"/>
          <p:cNvSpPr/>
          <p:nvPr/>
        </p:nvSpPr>
        <p:spPr>
          <a:xfrm rot="0" flipH="0" flipV="0">
            <a:off x="10073639" y="870559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38" name="Freeform 35038"/>
          <p:cNvSpPr/>
          <p:nvPr/>
        </p:nvSpPr>
        <p:spPr>
          <a:xfrm rot="0" flipH="0" flipV="0">
            <a:off x="10073639" y="906221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39" name="Freeform 35039"/>
          <p:cNvSpPr/>
          <p:nvPr/>
        </p:nvSpPr>
        <p:spPr>
          <a:xfrm rot="0" flipH="0" flipV="0">
            <a:off x="10073639" y="941882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40" name="Freeform 35040"/>
          <p:cNvSpPr/>
          <p:nvPr/>
        </p:nvSpPr>
        <p:spPr>
          <a:xfrm rot="0" flipH="0" flipV="0">
            <a:off x="10073639" y="977544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41" name="Freeform 35041"/>
          <p:cNvSpPr/>
          <p:nvPr/>
        </p:nvSpPr>
        <p:spPr>
          <a:xfrm rot="0" flipH="0" flipV="0">
            <a:off x="10073639" y="10132061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42" name="Freeform 35042"/>
          <p:cNvSpPr/>
          <p:nvPr/>
        </p:nvSpPr>
        <p:spPr>
          <a:xfrm rot="0" flipH="0" flipV="0">
            <a:off x="10073639" y="1049020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43" name="Freeform 35043"/>
          <p:cNvSpPr/>
          <p:nvPr/>
        </p:nvSpPr>
        <p:spPr>
          <a:xfrm rot="0" flipH="0" flipV="0">
            <a:off x="10073639" y="1084681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44" name="Freeform 35044"/>
          <p:cNvSpPr/>
          <p:nvPr/>
        </p:nvSpPr>
        <p:spPr>
          <a:xfrm rot="0" flipH="0" flipV="0">
            <a:off x="10073639" y="1120343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45" name="Freeform 35045"/>
          <p:cNvSpPr/>
          <p:nvPr/>
        </p:nvSpPr>
        <p:spPr>
          <a:xfrm rot="0" flipH="0" flipV="0">
            <a:off x="10073639" y="1156004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46" name="Freeform 35046"/>
          <p:cNvSpPr/>
          <p:nvPr/>
        </p:nvSpPr>
        <p:spPr>
          <a:xfrm rot="0" flipH="0" flipV="0">
            <a:off x="10073639" y="11916665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47" name="Freeform 35047"/>
          <p:cNvSpPr/>
          <p:nvPr/>
        </p:nvSpPr>
        <p:spPr>
          <a:xfrm rot="0" flipH="0" flipV="0">
            <a:off x="10073639" y="1227480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48" name="Freeform 35048"/>
          <p:cNvSpPr/>
          <p:nvPr/>
        </p:nvSpPr>
        <p:spPr>
          <a:xfrm rot="0" flipH="0" flipV="0">
            <a:off x="10073639" y="1263142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49" name="Freeform 35049"/>
          <p:cNvSpPr/>
          <p:nvPr/>
        </p:nvSpPr>
        <p:spPr>
          <a:xfrm rot="0" flipH="0" flipV="0">
            <a:off x="10073639" y="1298803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50" name="Freeform 35050"/>
          <p:cNvSpPr/>
          <p:nvPr/>
        </p:nvSpPr>
        <p:spPr>
          <a:xfrm rot="0" flipH="0" flipV="0">
            <a:off x="10073639" y="1334465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51" name="Freeform 35051"/>
          <p:cNvSpPr/>
          <p:nvPr/>
        </p:nvSpPr>
        <p:spPr>
          <a:xfrm rot="0" flipH="0" flipV="0">
            <a:off x="10073639" y="13701269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52" name="Freeform 35052"/>
          <p:cNvSpPr/>
          <p:nvPr/>
        </p:nvSpPr>
        <p:spPr>
          <a:xfrm rot="0" flipH="0" flipV="0">
            <a:off x="10073639" y="140594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53" name="Freeform 35053"/>
          <p:cNvSpPr/>
          <p:nvPr/>
        </p:nvSpPr>
        <p:spPr>
          <a:xfrm rot="0" flipH="0" flipV="0">
            <a:off x="10073639" y="144160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54" name="Freeform 35054"/>
          <p:cNvSpPr/>
          <p:nvPr/>
        </p:nvSpPr>
        <p:spPr>
          <a:xfrm rot="0" flipH="0" flipV="0">
            <a:off x="10073639" y="147726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55" name="Freeform 35055"/>
          <p:cNvSpPr/>
          <p:nvPr/>
        </p:nvSpPr>
        <p:spPr>
          <a:xfrm rot="0" flipH="0" flipV="0">
            <a:off x="10073639" y="1512925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56" name="Freeform 35056"/>
          <p:cNvSpPr/>
          <p:nvPr/>
        </p:nvSpPr>
        <p:spPr>
          <a:xfrm rot="0" flipH="0" flipV="0">
            <a:off x="10073639" y="15485873"/>
            <a:ext cx="0" cy="137159"/>
          </a:xfrm>
          <a:custGeom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57" name="Freeform 35057"/>
          <p:cNvSpPr/>
          <p:nvPr/>
        </p:nvSpPr>
        <p:spPr>
          <a:xfrm rot="10800000" flipH="0" flipV="0">
            <a:off x="8887968" y="15621510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58" name="Freeform 35058"/>
          <p:cNvSpPr/>
          <p:nvPr/>
        </p:nvSpPr>
        <p:spPr>
          <a:xfrm rot="0" flipH="0" flipV="0">
            <a:off x="9019031" y="6248909"/>
            <a:ext cx="0" cy="135635"/>
          </a:xfrm>
          <a:custGeom>
            <a:pathLst>
              <a:path w="0" h="1130300">
                <a:moveTo>
                  <a:pt x="0" y="0"/>
                </a:moveTo>
                <a:lnTo>
                  <a:pt x="0" y="1130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59" name="Freeform 35059"/>
          <p:cNvSpPr/>
          <p:nvPr/>
        </p:nvSpPr>
        <p:spPr>
          <a:xfrm rot="0" flipH="0" flipV="0">
            <a:off x="9019031" y="6562853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60" name="Freeform 35060"/>
          <p:cNvSpPr/>
          <p:nvPr/>
        </p:nvSpPr>
        <p:spPr>
          <a:xfrm rot="0" flipH="0" flipV="0">
            <a:off x="9019031" y="692099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61" name="Freeform 35061"/>
          <p:cNvSpPr/>
          <p:nvPr/>
        </p:nvSpPr>
        <p:spPr>
          <a:xfrm rot="0" flipH="0" flipV="0">
            <a:off x="9019031" y="72776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62" name="Freeform 35062"/>
          <p:cNvSpPr/>
          <p:nvPr/>
        </p:nvSpPr>
        <p:spPr>
          <a:xfrm rot="0" flipH="0" flipV="0">
            <a:off x="9019031" y="76342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63" name="Freeform 35063"/>
          <p:cNvSpPr/>
          <p:nvPr/>
        </p:nvSpPr>
        <p:spPr>
          <a:xfrm rot="0" flipH="0" flipV="0">
            <a:off x="9019031" y="79908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64" name="Freeform 35064"/>
          <p:cNvSpPr/>
          <p:nvPr/>
        </p:nvSpPr>
        <p:spPr>
          <a:xfrm rot="0" flipH="0" flipV="0">
            <a:off x="9019031" y="8347457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65" name="Freeform 35065"/>
          <p:cNvSpPr/>
          <p:nvPr/>
        </p:nvSpPr>
        <p:spPr>
          <a:xfrm rot="0" flipH="0" flipV="0">
            <a:off x="9019031" y="870559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66" name="Freeform 35066"/>
          <p:cNvSpPr/>
          <p:nvPr/>
        </p:nvSpPr>
        <p:spPr>
          <a:xfrm rot="0" flipH="0" flipV="0">
            <a:off x="9019031" y="906221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67" name="Freeform 35067"/>
          <p:cNvSpPr/>
          <p:nvPr/>
        </p:nvSpPr>
        <p:spPr>
          <a:xfrm rot="0" flipH="0" flipV="0">
            <a:off x="9019031" y="941882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68" name="Freeform 35068"/>
          <p:cNvSpPr/>
          <p:nvPr/>
        </p:nvSpPr>
        <p:spPr>
          <a:xfrm rot="0" flipH="0" flipV="0">
            <a:off x="9019031" y="977544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69" name="Freeform 35069"/>
          <p:cNvSpPr/>
          <p:nvPr/>
        </p:nvSpPr>
        <p:spPr>
          <a:xfrm rot="0" flipH="0" flipV="0">
            <a:off x="9019031" y="10132061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70" name="Freeform 35070"/>
          <p:cNvSpPr/>
          <p:nvPr/>
        </p:nvSpPr>
        <p:spPr>
          <a:xfrm rot="0" flipH="0" flipV="0">
            <a:off x="9019031" y="1049020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71" name="Freeform 35071"/>
          <p:cNvSpPr/>
          <p:nvPr/>
        </p:nvSpPr>
        <p:spPr>
          <a:xfrm rot="0" flipH="0" flipV="0">
            <a:off x="9019031" y="1084681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72" name="Freeform 35072"/>
          <p:cNvSpPr/>
          <p:nvPr/>
        </p:nvSpPr>
        <p:spPr>
          <a:xfrm rot="0" flipH="0" flipV="0">
            <a:off x="9019031" y="1120343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73" name="Freeform 35073"/>
          <p:cNvSpPr/>
          <p:nvPr/>
        </p:nvSpPr>
        <p:spPr>
          <a:xfrm rot="0" flipH="0" flipV="0">
            <a:off x="9019031" y="1156004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74" name="Freeform 35074"/>
          <p:cNvSpPr/>
          <p:nvPr/>
        </p:nvSpPr>
        <p:spPr>
          <a:xfrm rot="0" flipH="0" flipV="0">
            <a:off x="9019031" y="11916665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75" name="Freeform 35075"/>
          <p:cNvSpPr/>
          <p:nvPr/>
        </p:nvSpPr>
        <p:spPr>
          <a:xfrm rot="0" flipH="0" flipV="0">
            <a:off x="9019031" y="1227480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76" name="Freeform 35076"/>
          <p:cNvSpPr/>
          <p:nvPr/>
        </p:nvSpPr>
        <p:spPr>
          <a:xfrm rot="0" flipH="0" flipV="0">
            <a:off x="9019031" y="1263142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77" name="Freeform 35077"/>
          <p:cNvSpPr/>
          <p:nvPr/>
        </p:nvSpPr>
        <p:spPr>
          <a:xfrm rot="0" flipH="0" flipV="0">
            <a:off x="9019031" y="1298803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78" name="Freeform 35078"/>
          <p:cNvSpPr/>
          <p:nvPr/>
        </p:nvSpPr>
        <p:spPr>
          <a:xfrm rot="0" flipH="0" flipV="0">
            <a:off x="9019031" y="1334465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79" name="Freeform 35079"/>
          <p:cNvSpPr/>
          <p:nvPr/>
        </p:nvSpPr>
        <p:spPr>
          <a:xfrm rot="0" flipH="0" flipV="0">
            <a:off x="9019031" y="13701269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80" name="Freeform 35080"/>
          <p:cNvSpPr/>
          <p:nvPr/>
        </p:nvSpPr>
        <p:spPr>
          <a:xfrm rot="0" flipH="0" flipV="0">
            <a:off x="9019031" y="140594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81" name="Freeform 35081"/>
          <p:cNvSpPr/>
          <p:nvPr/>
        </p:nvSpPr>
        <p:spPr>
          <a:xfrm rot="0" flipH="0" flipV="0">
            <a:off x="9019031" y="144160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82" name="Freeform 35082"/>
          <p:cNvSpPr/>
          <p:nvPr/>
        </p:nvSpPr>
        <p:spPr>
          <a:xfrm rot="0" flipH="0" flipV="0">
            <a:off x="9019031" y="147726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83" name="Freeform 35083"/>
          <p:cNvSpPr/>
          <p:nvPr/>
        </p:nvSpPr>
        <p:spPr>
          <a:xfrm rot="0" flipH="0" flipV="0">
            <a:off x="9019031" y="1512925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84" name="Freeform 35084"/>
          <p:cNvSpPr/>
          <p:nvPr/>
        </p:nvSpPr>
        <p:spPr>
          <a:xfrm rot="0" flipH="0" flipV="0">
            <a:off x="9019031" y="15485873"/>
            <a:ext cx="0" cy="137159"/>
          </a:xfrm>
          <a:custGeom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85" name="Freeform 35085"/>
          <p:cNvSpPr/>
          <p:nvPr/>
        </p:nvSpPr>
        <p:spPr>
          <a:xfrm rot="10800000" flipH="0" flipV="0">
            <a:off x="7834884" y="15621510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86" name="Freeform 35086"/>
          <p:cNvSpPr/>
          <p:nvPr/>
        </p:nvSpPr>
        <p:spPr>
          <a:xfrm rot="0" flipH="0" flipV="0">
            <a:off x="7965947" y="6248909"/>
            <a:ext cx="0" cy="135635"/>
          </a:xfrm>
          <a:custGeom>
            <a:pathLst>
              <a:path w="0" h="1130300">
                <a:moveTo>
                  <a:pt x="0" y="0"/>
                </a:moveTo>
                <a:lnTo>
                  <a:pt x="0" y="1130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87" name="Freeform 35087"/>
          <p:cNvSpPr/>
          <p:nvPr/>
        </p:nvSpPr>
        <p:spPr>
          <a:xfrm rot="0" flipH="0" flipV="0">
            <a:off x="7965947" y="6562853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88" name="Freeform 35088"/>
          <p:cNvSpPr/>
          <p:nvPr/>
        </p:nvSpPr>
        <p:spPr>
          <a:xfrm rot="0" flipH="0" flipV="0">
            <a:off x="7965947" y="692099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89" name="Freeform 35089"/>
          <p:cNvSpPr/>
          <p:nvPr/>
        </p:nvSpPr>
        <p:spPr>
          <a:xfrm rot="0" flipH="0" flipV="0">
            <a:off x="7965947" y="72776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90" name="Freeform 35090"/>
          <p:cNvSpPr/>
          <p:nvPr/>
        </p:nvSpPr>
        <p:spPr>
          <a:xfrm rot="0" flipH="0" flipV="0">
            <a:off x="7965947" y="76342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91" name="Freeform 35091"/>
          <p:cNvSpPr/>
          <p:nvPr/>
        </p:nvSpPr>
        <p:spPr>
          <a:xfrm rot="0" flipH="0" flipV="0">
            <a:off x="7965947" y="79908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92" name="Freeform 35092"/>
          <p:cNvSpPr/>
          <p:nvPr/>
        </p:nvSpPr>
        <p:spPr>
          <a:xfrm rot="0" flipH="0" flipV="0">
            <a:off x="7965947" y="8347457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93" name="Freeform 35093"/>
          <p:cNvSpPr/>
          <p:nvPr/>
        </p:nvSpPr>
        <p:spPr>
          <a:xfrm rot="0" flipH="0" flipV="0">
            <a:off x="7965947" y="870559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94" name="Freeform 35094"/>
          <p:cNvSpPr/>
          <p:nvPr/>
        </p:nvSpPr>
        <p:spPr>
          <a:xfrm rot="0" flipH="0" flipV="0">
            <a:off x="7965947" y="906221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95" name="Freeform 35095"/>
          <p:cNvSpPr/>
          <p:nvPr/>
        </p:nvSpPr>
        <p:spPr>
          <a:xfrm rot="0" flipH="0" flipV="0">
            <a:off x="7965947" y="941882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96" name="Freeform 35096"/>
          <p:cNvSpPr/>
          <p:nvPr/>
        </p:nvSpPr>
        <p:spPr>
          <a:xfrm rot="0" flipH="0" flipV="0">
            <a:off x="7965947" y="977544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97" name="Freeform 35097"/>
          <p:cNvSpPr/>
          <p:nvPr/>
        </p:nvSpPr>
        <p:spPr>
          <a:xfrm rot="0" flipH="0" flipV="0">
            <a:off x="7965947" y="10132061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98" name="Freeform 35098"/>
          <p:cNvSpPr/>
          <p:nvPr/>
        </p:nvSpPr>
        <p:spPr>
          <a:xfrm rot="0" flipH="0" flipV="0">
            <a:off x="7965947" y="1049020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099" name="Freeform 35099"/>
          <p:cNvSpPr/>
          <p:nvPr/>
        </p:nvSpPr>
        <p:spPr>
          <a:xfrm rot="0" flipH="0" flipV="0">
            <a:off x="7965947" y="1084681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00" name="Freeform 35100"/>
          <p:cNvSpPr/>
          <p:nvPr/>
        </p:nvSpPr>
        <p:spPr>
          <a:xfrm rot="0" flipH="0" flipV="0">
            <a:off x="7965947" y="1120343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01" name="Freeform 35101"/>
          <p:cNvSpPr/>
          <p:nvPr/>
        </p:nvSpPr>
        <p:spPr>
          <a:xfrm rot="0" flipH="0" flipV="0">
            <a:off x="7965947" y="1156004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02" name="Freeform 35102"/>
          <p:cNvSpPr/>
          <p:nvPr/>
        </p:nvSpPr>
        <p:spPr>
          <a:xfrm rot="0" flipH="0" flipV="0">
            <a:off x="7965947" y="11916665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03" name="Freeform 35103"/>
          <p:cNvSpPr/>
          <p:nvPr/>
        </p:nvSpPr>
        <p:spPr>
          <a:xfrm rot="0" flipH="0" flipV="0">
            <a:off x="7965947" y="1227480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04" name="Freeform 35104"/>
          <p:cNvSpPr/>
          <p:nvPr/>
        </p:nvSpPr>
        <p:spPr>
          <a:xfrm rot="0" flipH="0" flipV="0">
            <a:off x="7965947" y="1263142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05" name="Freeform 35105"/>
          <p:cNvSpPr/>
          <p:nvPr/>
        </p:nvSpPr>
        <p:spPr>
          <a:xfrm rot="0" flipH="0" flipV="0">
            <a:off x="7965947" y="1298803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06" name="Freeform 35106"/>
          <p:cNvSpPr/>
          <p:nvPr/>
        </p:nvSpPr>
        <p:spPr>
          <a:xfrm rot="0" flipH="0" flipV="0">
            <a:off x="7965947" y="1334465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07" name="Freeform 35107"/>
          <p:cNvSpPr/>
          <p:nvPr/>
        </p:nvSpPr>
        <p:spPr>
          <a:xfrm rot="0" flipH="0" flipV="0">
            <a:off x="7965947" y="13701269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08" name="Freeform 35108"/>
          <p:cNvSpPr/>
          <p:nvPr/>
        </p:nvSpPr>
        <p:spPr>
          <a:xfrm rot="0" flipH="0" flipV="0">
            <a:off x="7965947" y="140594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09" name="Freeform 35109"/>
          <p:cNvSpPr/>
          <p:nvPr/>
        </p:nvSpPr>
        <p:spPr>
          <a:xfrm rot="0" flipH="0" flipV="0">
            <a:off x="7965947" y="144160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10" name="Freeform 35110"/>
          <p:cNvSpPr/>
          <p:nvPr/>
        </p:nvSpPr>
        <p:spPr>
          <a:xfrm rot="0" flipH="0" flipV="0">
            <a:off x="7965947" y="147726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11" name="Freeform 35111"/>
          <p:cNvSpPr/>
          <p:nvPr/>
        </p:nvSpPr>
        <p:spPr>
          <a:xfrm rot="0" flipH="0" flipV="0">
            <a:off x="7965947" y="1512925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12" name="Freeform 35112"/>
          <p:cNvSpPr/>
          <p:nvPr/>
        </p:nvSpPr>
        <p:spPr>
          <a:xfrm rot="0" flipH="0" flipV="0">
            <a:off x="7965947" y="15485873"/>
            <a:ext cx="0" cy="137159"/>
          </a:xfrm>
          <a:custGeom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13" name="Freeform 35113"/>
          <p:cNvSpPr/>
          <p:nvPr/>
        </p:nvSpPr>
        <p:spPr>
          <a:xfrm rot="10800000" flipH="0" flipV="0">
            <a:off x="6868668" y="15621510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14" name="Freeform 35114"/>
          <p:cNvSpPr/>
          <p:nvPr/>
        </p:nvSpPr>
        <p:spPr>
          <a:xfrm rot="0" flipH="0" flipV="0">
            <a:off x="6999731" y="6248909"/>
            <a:ext cx="0" cy="135635"/>
          </a:xfrm>
          <a:custGeom>
            <a:pathLst>
              <a:path w="0" h="1130300">
                <a:moveTo>
                  <a:pt x="0" y="0"/>
                </a:moveTo>
                <a:lnTo>
                  <a:pt x="0" y="1130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15" name="Freeform 35115"/>
          <p:cNvSpPr/>
          <p:nvPr/>
        </p:nvSpPr>
        <p:spPr>
          <a:xfrm rot="0" flipH="0" flipV="0">
            <a:off x="6999731" y="6562853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16" name="Freeform 35116"/>
          <p:cNvSpPr/>
          <p:nvPr/>
        </p:nvSpPr>
        <p:spPr>
          <a:xfrm rot="0" flipH="0" flipV="0">
            <a:off x="6999731" y="692099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17" name="Freeform 35117"/>
          <p:cNvSpPr/>
          <p:nvPr/>
        </p:nvSpPr>
        <p:spPr>
          <a:xfrm rot="0" flipH="0" flipV="0">
            <a:off x="6999731" y="72776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18" name="Freeform 35118"/>
          <p:cNvSpPr/>
          <p:nvPr/>
        </p:nvSpPr>
        <p:spPr>
          <a:xfrm rot="0" flipH="0" flipV="0">
            <a:off x="6999731" y="76342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19" name="Freeform 35119"/>
          <p:cNvSpPr/>
          <p:nvPr/>
        </p:nvSpPr>
        <p:spPr>
          <a:xfrm rot="0" flipH="0" flipV="0">
            <a:off x="6999731" y="79908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20" name="Freeform 35120"/>
          <p:cNvSpPr/>
          <p:nvPr/>
        </p:nvSpPr>
        <p:spPr>
          <a:xfrm rot="0" flipH="0" flipV="0">
            <a:off x="6999731" y="8347457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21" name="Freeform 35121"/>
          <p:cNvSpPr/>
          <p:nvPr/>
        </p:nvSpPr>
        <p:spPr>
          <a:xfrm rot="0" flipH="0" flipV="0">
            <a:off x="6999731" y="870559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22" name="Freeform 35122"/>
          <p:cNvSpPr/>
          <p:nvPr/>
        </p:nvSpPr>
        <p:spPr>
          <a:xfrm rot="0" flipH="0" flipV="0">
            <a:off x="6999731" y="906221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23" name="Freeform 35123"/>
          <p:cNvSpPr/>
          <p:nvPr/>
        </p:nvSpPr>
        <p:spPr>
          <a:xfrm rot="0" flipH="0" flipV="0">
            <a:off x="6999731" y="941882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24" name="Freeform 35124"/>
          <p:cNvSpPr/>
          <p:nvPr/>
        </p:nvSpPr>
        <p:spPr>
          <a:xfrm rot="0" flipH="0" flipV="0">
            <a:off x="6999731" y="977544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25" name="Freeform 35125"/>
          <p:cNvSpPr/>
          <p:nvPr/>
        </p:nvSpPr>
        <p:spPr>
          <a:xfrm rot="0" flipH="0" flipV="0">
            <a:off x="6999731" y="10132061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26" name="Freeform 35126"/>
          <p:cNvSpPr/>
          <p:nvPr/>
        </p:nvSpPr>
        <p:spPr>
          <a:xfrm rot="0" flipH="0" flipV="0">
            <a:off x="6999731" y="1049020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27" name="Freeform 35127"/>
          <p:cNvSpPr/>
          <p:nvPr/>
        </p:nvSpPr>
        <p:spPr>
          <a:xfrm rot="0" flipH="0" flipV="0">
            <a:off x="6999731" y="1084681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28" name="Freeform 35128"/>
          <p:cNvSpPr/>
          <p:nvPr/>
        </p:nvSpPr>
        <p:spPr>
          <a:xfrm rot="0" flipH="0" flipV="0">
            <a:off x="6999731" y="1120343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29" name="Freeform 35129"/>
          <p:cNvSpPr/>
          <p:nvPr/>
        </p:nvSpPr>
        <p:spPr>
          <a:xfrm rot="0" flipH="0" flipV="0">
            <a:off x="6999731" y="1156004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30" name="Freeform 35130"/>
          <p:cNvSpPr/>
          <p:nvPr/>
        </p:nvSpPr>
        <p:spPr>
          <a:xfrm rot="0" flipH="0" flipV="0">
            <a:off x="6999731" y="11916665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31" name="Freeform 35131"/>
          <p:cNvSpPr/>
          <p:nvPr/>
        </p:nvSpPr>
        <p:spPr>
          <a:xfrm rot="0" flipH="0" flipV="0">
            <a:off x="6999731" y="1227480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32" name="Freeform 35132"/>
          <p:cNvSpPr/>
          <p:nvPr/>
        </p:nvSpPr>
        <p:spPr>
          <a:xfrm rot="0" flipH="0" flipV="0">
            <a:off x="6999731" y="1263142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33" name="Freeform 35133"/>
          <p:cNvSpPr/>
          <p:nvPr/>
        </p:nvSpPr>
        <p:spPr>
          <a:xfrm rot="0" flipH="0" flipV="0">
            <a:off x="6999731" y="1298803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34" name="Freeform 35134"/>
          <p:cNvSpPr/>
          <p:nvPr/>
        </p:nvSpPr>
        <p:spPr>
          <a:xfrm rot="0" flipH="0" flipV="0">
            <a:off x="6999731" y="1334465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35" name="Freeform 35135"/>
          <p:cNvSpPr/>
          <p:nvPr/>
        </p:nvSpPr>
        <p:spPr>
          <a:xfrm rot="0" flipH="0" flipV="0">
            <a:off x="6999731" y="13701269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36" name="Freeform 35136"/>
          <p:cNvSpPr/>
          <p:nvPr/>
        </p:nvSpPr>
        <p:spPr>
          <a:xfrm rot="0" flipH="0" flipV="0">
            <a:off x="6999731" y="140594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37" name="Freeform 35137"/>
          <p:cNvSpPr/>
          <p:nvPr/>
        </p:nvSpPr>
        <p:spPr>
          <a:xfrm rot="0" flipH="0" flipV="0">
            <a:off x="6999731" y="144160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38" name="Freeform 35138"/>
          <p:cNvSpPr/>
          <p:nvPr/>
        </p:nvSpPr>
        <p:spPr>
          <a:xfrm rot="0" flipH="0" flipV="0">
            <a:off x="6999731" y="147726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39" name="Freeform 35139"/>
          <p:cNvSpPr/>
          <p:nvPr/>
        </p:nvSpPr>
        <p:spPr>
          <a:xfrm rot="0" flipH="0" flipV="0">
            <a:off x="6999731" y="1512925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40" name="Freeform 35140"/>
          <p:cNvSpPr/>
          <p:nvPr/>
        </p:nvSpPr>
        <p:spPr>
          <a:xfrm rot="0" flipH="0" flipV="0">
            <a:off x="6999731" y="15485873"/>
            <a:ext cx="0" cy="137159"/>
          </a:xfrm>
          <a:custGeom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41" name="Freeform 35141"/>
          <p:cNvSpPr/>
          <p:nvPr/>
        </p:nvSpPr>
        <p:spPr>
          <a:xfrm rot="-5400000" flipH="0" flipV="0">
            <a:off x="1821179" y="6280913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42" name="Freeform 35142"/>
          <p:cNvSpPr/>
          <p:nvPr/>
        </p:nvSpPr>
        <p:spPr>
          <a:xfrm rot="0" flipH="0" flipV="0">
            <a:off x="12060935" y="6413501"/>
            <a:ext cx="163067" cy="0"/>
          </a:xfrm>
          <a:custGeom>
            <a:pathLst>
              <a:path w="1358900" h="0">
                <a:moveTo>
                  <a:pt x="1358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43" name="Freeform 35143"/>
          <p:cNvSpPr/>
          <p:nvPr/>
        </p:nvSpPr>
        <p:spPr>
          <a:xfrm rot="0" flipH="0" flipV="0">
            <a:off x="11704319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44" name="Freeform 35144"/>
          <p:cNvSpPr/>
          <p:nvPr/>
        </p:nvSpPr>
        <p:spPr>
          <a:xfrm rot="0" flipH="0" flipV="0">
            <a:off x="11347703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45" name="Freeform 35145"/>
          <p:cNvSpPr/>
          <p:nvPr/>
        </p:nvSpPr>
        <p:spPr>
          <a:xfrm rot="0" flipH="0" flipV="0">
            <a:off x="10991087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46" name="Freeform 35146"/>
          <p:cNvSpPr/>
          <p:nvPr/>
        </p:nvSpPr>
        <p:spPr>
          <a:xfrm rot="0" flipH="0" flipV="0">
            <a:off x="10634471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47" name="Freeform 35147"/>
          <p:cNvSpPr/>
          <p:nvPr/>
        </p:nvSpPr>
        <p:spPr>
          <a:xfrm rot="0" flipH="0" flipV="0">
            <a:off x="10276331" y="6413501"/>
            <a:ext cx="179831" cy="0"/>
          </a:xfrm>
          <a:custGeom>
            <a:pathLst>
              <a:path w="1498600" h="0">
                <a:moveTo>
                  <a:pt x="1498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48" name="Freeform 35148"/>
          <p:cNvSpPr/>
          <p:nvPr/>
        </p:nvSpPr>
        <p:spPr>
          <a:xfrm rot="0" flipH="0" flipV="0">
            <a:off x="9919715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49" name="Freeform 35149"/>
          <p:cNvSpPr/>
          <p:nvPr/>
        </p:nvSpPr>
        <p:spPr>
          <a:xfrm rot="0" flipH="0" flipV="0">
            <a:off x="9563099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50" name="Freeform 35150"/>
          <p:cNvSpPr/>
          <p:nvPr/>
        </p:nvSpPr>
        <p:spPr>
          <a:xfrm rot="0" flipH="0" flipV="0">
            <a:off x="9206483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51" name="Freeform 35151"/>
          <p:cNvSpPr/>
          <p:nvPr/>
        </p:nvSpPr>
        <p:spPr>
          <a:xfrm rot="0" flipH="0" flipV="0">
            <a:off x="8849867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52" name="Freeform 35152"/>
          <p:cNvSpPr/>
          <p:nvPr/>
        </p:nvSpPr>
        <p:spPr>
          <a:xfrm rot="0" flipH="0" flipV="0">
            <a:off x="8491727" y="6413501"/>
            <a:ext cx="179831" cy="0"/>
          </a:xfrm>
          <a:custGeom>
            <a:pathLst>
              <a:path w="1498600" h="0">
                <a:moveTo>
                  <a:pt x="1498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53" name="Freeform 35153"/>
          <p:cNvSpPr/>
          <p:nvPr/>
        </p:nvSpPr>
        <p:spPr>
          <a:xfrm rot="0" flipH="0" flipV="0">
            <a:off x="8135111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54" name="Freeform 35154"/>
          <p:cNvSpPr/>
          <p:nvPr/>
        </p:nvSpPr>
        <p:spPr>
          <a:xfrm rot="0" flipH="0" flipV="0">
            <a:off x="7778495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55" name="Freeform 35155"/>
          <p:cNvSpPr/>
          <p:nvPr/>
        </p:nvSpPr>
        <p:spPr>
          <a:xfrm rot="0" flipH="0" flipV="0">
            <a:off x="7421879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56" name="Freeform 35156"/>
          <p:cNvSpPr/>
          <p:nvPr/>
        </p:nvSpPr>
        <p:spPr>
          <a:xfrm rot="0" flipH="0" flipV="0">
            <a:off x="7065263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57" name="Freeform 35157"/>
          <p:cNvSpPr/>
          <p:nvPr/>
        </p:nvSpPr>
        <p:spPr>
          <a:xfrm rot="0" flipH="0" flipV="0">
            <a:off x="6707123" y="6413501"/>
            <a:ext cx="179831" cy="0"/>
          </a:xfrm>
          <a:custGeom>
            <a:pathLst>
              <a:path w="1498600" h="0">
                <a:moveTo>
                  <a:pt x="1498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58" name="Freeform 35158"/>
          <p:cNvSpPr/>
          <p:nvPr/>
        </p:nvSpPr>
        <p:spPr>
          <a:xfrm rot="0" flipH="0" flipV="0">
            <a:off x="6350507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59" name="Freeform 35159"/>
          <p:cNvSpPr/>
          <p:nvPr/>
        </p:nvSpPr>
        <p:spPr>
          <a:xfrm rot="0" flipH="0" flipV="0">
            <a:off x="5993891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60" name="Freeform 35160"/>
          <p:cNvSpPr/>
          <p:nvPr/>
        </p:nvSpPr>
        <p:spPr>
          <a:xfrm rot="0" flipH="0" flipV="0">
            <a:off x="5637275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61" name="Freeform 35161"/>
          <p:cNvSpPr/>
          <p:nvPr/>
        </p:nvSpPr>
        <p:spPr>
          <a:xfrm rot="0" flipH="0" flipV="0">
            <a:off x="5280659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62" name="Freeform 35162"/>
          <p:cNvSpPr/>
          <p:nvPr/>
        </p:nvSpPr>
        <p:spPr>
          <a:xfrm rot="0" flipH="0" flipV="0">
            <a:off x="4922519" y="6413501"/>
            <a:ext cx="179831" cy="0"/>
          </a:xfrm>
          <a:custGeom>
            <a:pathLst>
              <a:path w="1498600" h="0">
                <a:moveTo>
                  <a:pt x="1498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63" name="Freeform 35163"/>
          <p:cNvSpPr/>
          <p:nvPr/>
        </p:nvSpPr>
        <p:spPr>
          <a:xfrm rot="0" flipH="0" flipV="0">
            <a:off x="4565903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64" name="Freeform 35164"/>
          <p:cNvSpPr/>
          <p:nvPr/>
        </p:nvSpPr>
        <p:spPr>
          <a:xfrm rot="0" flipH="0" flipV="0">
            <a:off x="4209287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65" name="Freeform 35165"/>
          <p:cNvSpPr/>
          <p:nvPr/>
        </p:nvSpPr>
        <p:spPr>
          <a:xfrm rot="0" flipH="0" flipV="0">
            <a:off x="3852671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66" name="Freeform 35166"/>
          <p:cNvSpPr/>
          <p:nvPr/>
        </p:nvSpPr>
        <p:spPr>
          <a:xfrm rot="0" flipH="0" flipV="0">
            <a:off x="3496055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67" name="Freeform 35167"/>
          <p:cNvSpPr/>
          <p:nvPr/>
        </p:nvSpPr>
        <p:spPr>
          <a:xfrm rot="0" flipH="0" flipV="0">
            <a:off x="3137915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68" name="Freeform 35168"/>
          <p:cNvSpPr/>
          <p:nvPr/>
        </p:nvSpPr>
        <p:spPr>
          <a:xfrm rot="0" flipH="0" flipV="0">
            <a:off x="2781299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69" name="Freeform 35169"/>
          <p:cNvSpPr/>
          <p:nvPr/>
        </p:nvSpPr>
        <p:spPr>
          <a:xfrm rot="0" flipH="0" flipV="0">
            <a:off x="2424683" y="6413501"/>
            <a:ext cx="178307" cy="0"/>
          </a:xfrm>
          <a:custGeom>
            <a:pathLst>
              <a:path w="1485900" h="0">
                <a:moveTo>
                  <a:pt x="1485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70" name="Freeform 35170"/>
          <p:cNvSpPr/>
          <p:nvPr/>
        </p:nvSpPr>
        <p:spPr>
          <a:xfrm rot="0" flipH="0" flipV="0">
            <a:off x="2083307" y="6413501"/>
            <a:ext cx="163067" cy="0"/>
          </a:xfrm>
          <a:custGeom>
            <a:pathLst>
              <a:path w="1358900" h="0">
                <a:moveTo>
                  <a:pt x="1358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71" name="Freeform 35171"/>
          <p:cNvSpPr/>
          <p:nvPr/>
        </p:nvSpPr>
        <p:spPr>
          <a:xfrm rot="0" flipH="0" flipV="0">
            <a:off x="6999731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72" name="Freeform 35172"/>
          <p:cNvSpPr/>
          <p:nvPr/>
        </p:nvSpPr>
        <p:spPr>
          <a:xfrm rot="0" flipH="0" flipV="0">
            <a:off x="7965947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73" name="Freeform 35173"/>
          <p:cNvSpPr/>
          <p:nvPr/>
        </p:nvSpPr>
        <p:spPr>
          <a:xfrm rot="0" flipH="0" flipV="0">
            <a:off x="6990587" y="15348713"/>
            <a:ext cx="984503" cy="0"/>
          </a:xfrm>
          <a:custGeom>
            <a:pathLst>
              <a:path w="8204200" h="0">
                <a:moveTo>
                  <a:pt x="0" y="0"/>
                </a:moveTo>
                <a:lnTo>
                  <a:pt x="82042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174" name="Picture 35174"/>
          <p:cNvPicPr>
            <a:picLocks noChangeAspect="0" noChangeArrowheads="1"/>
          </p:cNvPicPr>
          <p:nvPr/>
        </p:nvPicPr>
        <p:blipFill>
          <a:blip r:embed="rId351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912864" y="15261845"/>
            <a:ext cx="173735" cy="173736"/>
          </a:xfrm>
          <a:prstGeom prst="rect">
            <a:avLst/>
          </a:prstGeom>
          <a:noFill/>
          <a:extLst/>
        </p:spPr>
      </p:pic>
      <p:pic>
        <p:nvPicPr>
          <p:cNvPr id="35175" name="Picture 35175"/>
          <p:cNvPicPr>
            <a:picLocks noChangeAspect="0" noChangeArrowheads="1"/>
          </p:cNvPicPr>
          <p:nvPr/>
        </p:nvPicPr>
        <p:blipFill>
          <a:blip r:embed="rId3517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879079" y="15261845"/>
            <a:ext cx="173735" cy="173736"/>
          </a:xfrm>
          <a:prstGeom prst="rect">
            <a:avLst/>
          </a:prstGeom>
          <a:noFill/>
          <a:extLst/>
        </p:spPr>
      </p:pic>
      <p:sp>
        <p:nvSpPr>
          <p:cNvPr id="35176" name="Freeform 35176"/>
          <p:cNvSpPr/>
          <p:nvPr/>
        </p:nvSpPr>
        <p:spPr>
          <a:xfrm rot="0" flipH="0" flipV="0">
            <a:off x="7965947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77" name="Freeform 35177"/>
          <p:cNvSpPr/>
          <p:nvPr/>
        </p:nvSpPr>
        <p:spPr>
          <a:xfrm rot="0" flipH="0" flipV="0">
            <a:off x="9019031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178" name="Picture 35178"/>
          <p:cNvPicPr>
            <a:picLocks noChangeAspect="0" noChangeArrowheads="1"/>
          </p:cNvPicPr>
          <p:nvPr/>
        </p:nvPicPr>
        <p:blipFill>
          <a:blip r:embed="rId351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7879079" y="15261845"/>
            <a:ext cx="173735" cy="173736"/>
          </a:xfrm>
          <a:prstGeom prst="rect">
            <a:avLst/>
          </a:prstGeom>
          <a:noFill/>
          <a:extLst/>
        </p:spPr>
      </p:pic>
      <p:pic>
        <p:nvPicPr>
          <p:cNvPr id="35179" name="Picture 35179"/>
          <p:cNvPicPr>
            <a:picLocks noChangeAspect="0" noChangeArrowheads="1"/>
          </p:cNvPicPr>
          <p:nvPr/>
        </p:nvPicPr>
        <p:blipFill>
          <a:blip r:embed="rId351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933688" y="15261845"/>
            <a:ext cx="172211" cy="173736"/>
          </a:xfrm>
          <a:prstGeom prst="rect">
            <a:avLst/>
          </a:prstGeom>
          <a:noFill/>
          <a:extLst/>
        </p:spPr>
      </p:pic>
      <p:sp>
        <p:nvSpPr>
          <p:cNvPr id="35180" name="Freeform 35180"/>
          <p:cNvSpPr/>
          <p:nvPr/>
        </p:nvSpPr>
        <p:spPr>
          <a:xfrm rot="0" flipH="0" flipV="0">
            <a:off x="9019031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81" name="Freeform 35181"/>
          <p:cNvSpPr/>
          <p:nvPr/>
        </p:nvSpPr>
        <p:spPr>
          <a:xfrm rot="0" flipH="0" flipV="0">
            <a:off x="10073639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182" name="Picture 35182"/>
          <p:cNvPicPr>
            <a:picLocks noChangeAspect="0" noChangeArrowheads="1"/>
          </p:cNvPicPr>
          <p:nvPr/>
        </p:nvPicPr>
        <p:blipFill>
          <a:blip r:embed="rId351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8933688" y="15261845"/>
            <a:ext cx="172211" cy="173736"/>
          </a:xfrm>
          <a:prstGeom prst="rect">
            <a:avLst/>
          </a:prstGeom>
          <a:noFill/>
          <a:extLst/>
        </p:spPr>
      </p:pic>
      <p:pic>
        <p:nvPicPr>
          <p:cNvPr id="35183" name="Picture 35183"/>
          <p:cNvPicPr>
            <a:picLocks noChangeAspect="0" noChangeArrowheads="1"/>
          </p:cNvPicPr>
          <p:nvPr/>
        </p:nvPicPr>
        <p:blipFill>
          <a:blip r:embed="rId3518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86771" y="15261845"/>
            <a:ext cx="173735" cy="173736"/>
          </a:xfrm>
          <a:prstGeom prst="rect">
            <a:avLst/>
          </a:prstGeom>
          <a:noFill/>
          <a:extLst/>
        </p:spPr>
      </p:pic>
      <p:sp>
        <p:nvSpPr>
          <p:cNvPr id="35184" name="Freeform 35184"/>
          <p:cNvSpPr/>
          <p:nvPr/>
        </p:nvSpPr>
        <p:spPr>
          <a:xfrm rot="0" flipH="0" flipV="0">
            <a:off x="10073639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85" name="Freeform 35185"/>
          <p:cNvSpPr/>
          <p:nvPr/>
        </p:nvSpPr>
        <p:spPr>
          <a:xfrm rot="0" flipH="0" flipV="0">
            <a:off x="11128247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86" name="Freeform 35186"/>
          <p:cNvSpPr/>
          <p:nvPr/>
        </p:nvSpPr>
        <p:spPr>
          <a:xfrm rot="0" flipH="0" flipV="0">
            <a:off x="10064495" y="15348713"/>
            <a:ext cx="1071371" cy="0"/>
          </a:xfrm>
          <a:custGeom>
            <a:pathLst>
              <a:path w="8928100" h="0">
                <a:moveTo>
                  <a:pt x="0" y="0"/>
                </a:moveTo>
                <a:lnTo>
                  <a:pt x="8928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187" name="Picture 35187"/>
          <p:cNvPicPr>
            <a:picLocks noChangeAspect="0" noChangeArrowheads="1"/>
          </p:cNvPicPr>
          <p:nvPr/>
        </p:nvPicPr>
        <p:blipFill>
          <a:blip r:embed="rId351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9986771" y="15261845"/>
            <a:ext cx="173735" cy="173736"/>
          </a:xfrm>
          <a:prstGeom prst="rect">
            <a:avLst/>
          </a:prstGeom>
          <a:noFill/>
          <a:extLst/>
        </p:spPr>
      </p:pic>
      <p:pic>
        <p:nvPicPr>
          <p:cNvPr id="35188" name="Picture 35188"/>
          <p:cNvPicPr>
            <a:picLocks noChangeAspect="0" noChangeArrowheads="1"/>
          </p:cNvPicPr>
          <p:nvPr/>
        </p:nvPicPr>
        <p:blipFill>
          <a:blip r:embed="rId351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041379" y="15261845"/>
            <a:ext cx="172211" cy="173736"/>
          </a:xfrm>
          <a:prstGeom prst="rect">
            <a:avLst/>
          </a:prstGeom>
          <a:noFill/>
          <a:extLst/>
        </p:spPr>
      </p:pic>
      <p:sp>
        <p:nvSpPr>
          <p:cNvPr id="35189" name="Freeform 35189"/>
          <p:cNvSpPr/>
          <p:nvPr/>
        </p:nvSpPr>
        <p:spPr>
          <a:xfrm rot="0" flipH="0" flipV="0">
            <a:off x="6999731" y="1547063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90" name="Freeform 35190"/>
          <p:cNvSpPr/>
          <p:nvPr/>
        </p:nvSpPr>
        <p:spPr>
          <a:xfrm rot="0" flipH="0" flipV="0">
            <a:off x="14289023" y="1547063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91" name="Freeform 35191"/>
          <p:cNvSpPr/>
          <p:nvPr/>
        </p:nvSpPr>
        <p:spPr>
          <a:xfrm rot="0" flipH="0" flipV="0">
            <a:off x="6990587" y="15584933"/>
            <a:ext cx="7307579" cy="0"/>
          </a:xfrm>
          <a:custGeom>
            <a:pathLst>
              <a:path w="60896500" h="0">
                <a:moveTo>
                  <a:pt x="0" y="0"/>
                </a:moveTo>
                <a:lnTo>
                  <a:pt x="60896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192" name="Picture 35192"/>
          <p:cNvPicPr>
            <a:picLocks noChangeAspect="0" noChangeArrowheads="1"/>
          </p:cNvPicPr>
          <p:nvPr/>
        </p:nvPicPr>
        <p:blipFill>
          <a:blip r:embed="rId351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6912864" y="15498065"/>
            <a:ext cx="173735" cy="172211"/>
          </a:xfrm>
          <a:prstGeom prst="rect">
            <a:avLst/>
          </a:prstGeom>
          <a:noFill/>
          <a:extLst/>
        </p:spPr>
      </p:pic>
      <p:pic>
        <p:nvPicPr>
          <p:cNvPr id="35193" name="Picture 35193"/>
          <p:cNvPicPr>
            <a:picLocks noChangeAspect="0" noChangeArrowheads="1"/>
          </p:cNvPicPr>
          <p:nvPr/>
        </p:nvPicPr>
        <p:blipFill>
          <a:blip r:embed="rId3519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02156" y="15498065"/>
            <a:ext cx="173735" cy="172211"/>
          </a:xfrm>
          <a:prstGeom prst="rect">
            <a:avLst/>
          </a:prstGeom>
          <a:noFill/>
          <a:extLst/>
        </p:spPr>
      </p:pic>
      <p:sp>
        <p:nvSpPr>
          <p:cNvPr id="35194" name="Freeform 35194"/>
          <p:cNvSpPr/>
          <p:nvPr/>
        </p:nvSpPr>
        <p:spPr>
          <a:xfrm rot="0" flipH="0" flipV="0">
            <a:off x="2487167" y="10630409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95" name="Freeform 35195"/>
          <p:cNvSpPr/>
          <p:nvPr/>
        </p:nvSpPr>
        <p:spPr>
          <a:xfrm rot="0" flipH="0" flipV="0">
            <a:off x="2487167" y="9575801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196" name="Freeform 35196"/>
          <p:cNvSpPr/>
          <p:nvPr/>
        </p:nvSpPr>
        <p:spPr>
          <a:xfrm rot="0" flipH="0" flipV="0">
            <a:off x="2601467" y="9566657"/>
            <a:ext cx="0" cy="1071371"/>
          </a:xfrm>
          <a:custGeom>
            <a:pathLst>
              <a:path w="0" h="8928100">
                <a:moveTo>
                  <a:pt x="0" y="89281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197" name="Picture 35197"/>
          <p:cNvPicPr>
            <a:picLocks noChangeAspect="0" noChangeArrowheads="1"/>
          </p:cNvPicPr>
          <p:nvPr/>
        </p:nvPicPr>
        <p:blipFill>
          <a:blip r:embed="rId351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14600" y="10543541"/>
            <a:ext cx="173735" cy="172211"/>
          </a:xfrm>
          <a:prstGeom prst="rect">
            <a:avLst/>
          </a:prstGeom>
          <a:noFill/>
          <a:extLst/>
        </p:spPr>
      </p:pic>
      <p:pic>
        <p:nvPicPr>
          <p:cNvPr id="35198" name="Picture 35198"/>
          <p:cNvPicPr>
            <a:picLocks noChangeAspect="0" noChangeArrowheads="1"/>
          </p:cNvPicPr>
          <p:nvPr/>
        </p:nvPicPr>
        <p:blipFill>
          <a:blip r:embed="rId351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14600" y="9488933"/>
            <a:ext cx="173735" cy="173735"/>
          </a:xfrm>
          <a:prstGeom prst="rect">
            <a:avLst/>
          </a:prstGeom>
          <a:noFill/>
          <a:extLst/>
        </p:spPr>
      </p:pic>
      <p:sp>
        <p:nvSpPr>
          <p:cNvPr id="35199" name="Freeform 35199"/>
          <p:cNvSpPr/>
          <p:nvPr/>
        </p:nvSpPr>
        <p:spPr>
          <a:xfrm rot="0" flipH="0" flipV="0">
            <a:off x="2487167" y="9575801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00" name="Freeform 35200"/>
          <p:cNvSpPr/>
          <p:nvPr/>
        </p:nvSpPr>
        <p:spPr>
          <a:xfrm rot="0" flipH="0" flipV="0">
            <a:off x="2487167" y="8522717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201" name="Picture 35201"/>
          <p:cNvPicPr>
            <a:picLocks noChangeAspect="0" noChangeArrowheads="1"/>
          </p:cNvPicPr>
          <p:nvPr/>
        </p:nvPicPr>
        <p:blipFill>
          <a:blip r:embed="rId352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14600" y="9488933"/>
            <a:ext cx="173735" cy="173735"/>
          </a:xfrm>
          <a:prstGeom prst="rect">
            <a:avLst/>
          </a:prstGeom>
          <a:noFill/>
          <a:extLst/>
        </p:spPr>
      </p:pic>
      <p:pic>
        <p:nvPicPr>
          <p:cNvPr id="35202" name="Picture 35202"/>
          <p:cNvPicPr>
            <a:picLocks noChangeAspect="0" noChangeArrowheads="1"/>
          </p:cNvPicPr>
          <p:nvPr/>
        </p:nvPicPr>
        <p:blipFill>
          <a:blip r:embed="rId352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14600" y="8435849"/>
            <a:ext cx="173735" cy="172211"/>
          </a:xfrm>
          <a:prstGeom prst="rect">
            <a:avLst/>
          </a:prstGeom>
          <a:noFill/>
          <a:extLst/>
        </p:spPr>
      </p:pic>
      <p:sp>
        <p:nvSpPr>
          <p:cNvPr id="35203" name="Freeform 35203"/>
          <p:cNvSpPr/>
          <p:nvPr/>
        </p:nvSpPr>
        <p:spPr>
          <a:xfrm rot="0" flipH="0" flipV="0">
            <a:off x="2487167" y="8522717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04" name="Freeform 35204"/>
          <p:cNvSpPr/>
          <p:nvPr/>
        </p:nvSpPr>
        <p:spPr>
          <a:xfrm rot="0" flipH="0" flipV="0">
            <a:off x="2487167" y="7468109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205" name="Picture 35205"/>
          <p:cNvPicPr>
            <a:picLocks noChangeAspect="0" noChangeArrowheads="1"/>
          </p:cNvPicPr>
          <p:nvPr/>
        </p:nvPicPr>
        <p:blipFill>
          <a:blip r:embed="rId3520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14600" y="8435849"/>
            <a:ext cx="173735" cy="172211"/>
          </a:xfrm>
          <a:prstGeom prst="rect">
            <a:avLst/>
          </a:prstGeom>
          <a:noFill/>
          <a:extLst/>
        </p:spPr>
      </p:pic>
      <p:pic>
        <p:nvPicPr>
          <p:cNvPr id="35206" name="Picture 35206"/>
          <p:cNvPicPr>
            <a:picLocks noChangeAspect="0" noChangeArrowheads="1"/>
          </p:cNvPicPr>
          <p:nvPr/>
        </p:nvPicPr>
        <p:blipFill>
          <a:blip r:embed="rId352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14600" y="7381241"/>
            <a:ext cx="173735" cy="173735"/>
          </a:xfrm>
          <a:prstGeom prst="rect">
            <a:avLst/>
          </a:prstGeom>
          <a:noFill/>
          <a:extLst/>
        </p:spPr>
      </p:pic>
      <p:sp>
        <p:nvSpPr>
          <p:cNvPr id="35207" name="Freeform 35207"/>
          <p:cNvSpPr/>
          <p:nvPr/>
        </p:nvSpPr>
        <p:spPr>
          <a:xfrm rot="0" flipH="0" flipV="0">
            <a:off x="2487167" y="7468109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08" name="Freeform 35208"/>
          <p:cNvSpPr/>
          <p:nvPr/>
        </p:nvSpPr>
        <p:spPr>
          <a:xfrm rot="0" flipH="0" flipV="0">
            <a:off x="2487167" y="6413501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09" name="Freeform 35209"/>
          <p:cNvSpPr/>
          <p:nvPr/>
        </p:nvSpPr>
        <p:spPr>
          <a:xfrm rot="0" flipH="0" flipV="0">
            <a:off x="2601467" y="6405881"/>
            <a:ext cx="0" cy="1071371"/>
          </a:xfrm>
          <a:custGeom>
            <a:pathLst>
              <a:path w="0" h="8928100">
                <a:moveTo>
                  <a:pt x="0" y="89281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210" name="Picture 35210"/>
          <p:cNvPicPr>
            <a:picLocks noChangeAspect="0" noChangeArrowheads="1"/>
          </p:cNvPicPr>
          <p:nvPr/>
        </p:nvPicPr>
        <p:blipFill>
          <a:blip r:embed="rId352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14600" y="7381241"/>
            <a:ext cx="173735" cy="173735"/>
          </a:xfrm>
          <a:prstGeom prst="rect">
            <a:avLst/>
          </a:prstGeom>
          <a:noFill/>
          <a:extLst/>
        </p:spPr>
      </p:pic>
      <p:pic>
        <p:nvPicPr>
          <p:cNvPr id="35211" name="Picture 35211"/>
          <p:cNvPicPr>
            <a:picLocks noChangeAspect="0" noChangeArrowheads="1"/>
          </p:cNvPicPr>
          <p:nvPr/>
        </p:nvPicPr>
        <p:blipFill>
          <a:blip r:embed="rId352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514600" y="6328157"/>
            <a:ext cx="173735" cy="172211"/>
          </a:xfrm>
          <a:prstGeom prst="rect">
            <a:avLst/>
          </a:prstGeom>
          <a:noFill/>
          <a:extLst/>
        </p:spPr>
      </p:pic>
      <p:sp>
        <p:nvSpPr>
          <p:cNvPr id="35212" name="Freeform 35212"/>
          <p:cNvSpPr/>
          <p:nvPr/>
        </p:nvSpPr>
        <p:spPr>
          <a:xfrm rot="0" flipH="0" flipV="0">
            <a:off x="2200655" y="10630409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13" name="Freeform 35213"/>
          <p:cNvSpPr/>
          <p:nvPr/>
        </p:nvSpPr>
        <p:spPr>
          <a:xfrm rot="0" flipH="0" flipV="0">
            <a:off x="2200655" y="6413501"/>
            <a:ext cx="114299" cy="0"/>
          </a:xfrm>
          <a:custGeom>
            <a:pathLst>
              <a:path w="952500" h="0">
                <a:moveTo>
                  <a:pt x="0" y="0"/>
                </a:moveTo>
                <a:lnTo>
                  <a:pt x="9525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14" name="Freeform 35214"/>
          <p:cNvSpPr/>
          <p:nvPr/>
        </p:nvSpPr>
        <p:spPr>
          <a:xfrm rot="0" flipH="0" flipV="0">
            <a:off x="2314955" y="6405881"/>
            <a:ext cx="0" cy="4232147"/>
          </a:xfrm>
          <a:custGeom>
            <a:pathLst>
              <a:path w="0" h="35267900">
                <a:moveTo>
                  <a:pt x="0" y="35267900"/>
                </a:moveTo>
                <a:lnTo>
                  <a:pt x="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215" name="Picture 35215"/>
          <p:cNvPicPr>
            <a:picLocks noChangeAspect="0" noChangeArrowheads="1"/>
          </p:cNvPicPr>
          <p:nvPr/>
        </p:nvPicPr>
        <p:blipFill>
          <a:blip r:embed="rId352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28088" y="10543541"/>
            <a:ext cx="173735" cy="172211"/>
          </a:xfrm>
          <a:prstGeom prst="rect">
            <a:avLst/>
          </a:prstGeom>
          <a:noFill/>
          <a:extLst/>
        </p:spPr>
      </p:pic>
      <p:pic>
        <p:nvPicPr>
          <p:cNvPr id="35216" name="Picture 35216"/>
          <p:cNvPicPr>
            <a:picLocks noChangeAspect="0" noChangeArrowheads="1"/>
          </p:cNvPicPr>
          <p:nvPr/>
        </p:nvPicPr>
        <p:blipFill>
          <a:blip r:embed="rId352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2228088" y="6328157"/>
            <a:ext cx="173735" cy="172211"/>
          </a:xfrm>
          <a:prstGeom prst="rect">
            <a:avLst/>
          </a:prstGeom>
          <a:noFill/>
          <a:extLst/>
        </p:spPr>
      </p:pic>
      <p:sp>
        <p:nvSpPr>
          <p:cNvPr id="35217" name="Freeform 35217"/>
          <p:cNvSpPr/>
          <p:nvPr/>
        </p:nvSpPr>
        <p:spPr>
          <a:xfrm rot="0" flipH="0" flipV="0">
            <a:off x="7930895" y="6352541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18" name="Freeform 35218"/>
          <p:cNvSpPr/>
          <p:nvPr/>
        </p:nvSpPr>
        <p:spPr>
          <a:xfrm rot="0" flipH="0" flipV="0">
            <a:off x="6964679" y="6352541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19" name="Freeform 35219"/>
          <p:cNvSpPr/>
          <p:nvPr/>
        </p:nvSpPr>
        <p:spPr>
          <a:xfrm rot="0" flipH="0" flipV="0">
            <a:off x="8983979" y="6352541"/>
            <a:ext cx="71627" cy="123443"/>
          </a:xfrm>
          <a:custGeom>
            <a:pathLst>
              <a:path w="596900" h="1028700">
                <a:moveTo>
                  <a:pt x="596900" y="0"/>
                </a:moveTo>
                <a:lnTo>
                  <a:pt x="0" y="0"/>
                </a:lnTo>
                <a:lnTo>
                  <a:pt x="0" y="1028700"/>
                </a:lnTo>
                <a:lnTo>
                  <a:pt x="596900" y="1028700"/>
                </a:lnTo>
                <a:lnTo>
                  <a:pt x="596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20" name="Freeform 35220"/>
          <p:cNvSpPr/>
          <p:nvPr/>
        </p:nvSpPr>
        <p:spPr>
          <a:xfrm rot="0" flipH="0" flipV="0">
            <a:off x="10038587" y="6352541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21" name="Freeform 35221"/>
          <p:cNvSpPr/>
          <p:nvPr/>
        </p:nvSpPr>
        <p:spPr>
          <a:xfrm rot="0" flipH="0" flipV="0">
            <a:off x="11091671" y="6352541"/>
            <a:ext cx="71627" cy="123443"/>
          </a:xfrm>
          <a:custGeom>
            <a:pathLst>
              <a:path w="596900" h="1028700">
                <a:moveTo>
                  <a:pt x="596900" y="0"/>
                </a:moveTo>
                <a:lnTo>
                  <a:pt x="0" y="0"/>
                </a:lnTo>
                <a:lnTo>
                  <a:pt x="0" y="1028700"/>
                </a:lnTo>
                <a:lnTo>
                  <a:pt x="596900" y="1028700"/>
                </a:lnTo>
                <a:lnTo>
                  <a:pt x="596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22" name="Freeform 35222"/>
          <p:cNvSpPr/>
          <p:nvPr/>
        </p:nvSpPr>
        <p:spPr>
          <a:xfrm rot="0" flipH="0" flipV="0">
            <a:off x="14253971" y="6352541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23" name="Freeform 35223"/>
          <p:cNvSpPr/>
          <p:nvPr/>
        </p:nvSpPr>
        <p:spPr>
          <a:xfrm rot="0" flipH="0" flipV="0">
            <a:off x="6964679" y="8460233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24" name="Freeform 35224"/>
          <p:cNvSpPr/>
          <p:nvPr/>
        </p:nvSpPr>
        <p:spPr>
          <a:xfrm rot="0" flipH="0" flipV="0">
            <a:off x="6964679" y="9514841"/>
            <a:ext cx="70103" cy="121919"/>
          </a:xfrm>
          <a:custGeom>
            <a:pathLst>
              <a:path w="584200" h="1016000">
                <a:moveTo>
                  <a:pt x="584200" y="0"/>
                </a:moveTo>
                <a:lnTo>
                  <a:pt x="0" y="0"/>
                </a:lnTo>
                <a:lnTo>
                  <a:pt x="0" y="1016000"/>
                </a:lnTo>
                <a:lnTo>
                  <a:pt x="584200" y="10160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25" name="Freeform 35225"/>
          <p:cNvSpPr/>
          <p:nvPr/>
        </p:nvSpPr>
        <p:spPr>
          <a:xfrm rot="0" flipH="0" flipV="0">
            <a:off x="7930895" y="10567925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26" name="Freeform 35226"/>
          <p:cNvSpPr/>
          <p:nvPr/>
        </p:nvSpPr>
        <p:spPr>
          <a:xfrm rot="0" flipH="0" flipV="0">
            <a:off x="6964679" y="10567925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27" name="Freeform 35227"/>
          <p:cNvSpPr/>
          <p:nvPr/>
        </p:nvSpPr>
        <p:spPr>
          <a:xfrm rot="0" flipH="0" flipV="0">
            <a:off x="8983979" y="10567925"/>
            <a:ext cx="71627" cy="123443"/>
          </a:xfrm>
          <a:custGeom>
            <a:pathLst>
              <a:path w="596900" h="1028700">
                <a:moveTo>
                  <a:pt x="596900" y="0"/>
                </a:moveTo>
                <a:lnTo>
                  <a:pt x="0" y="0"/>
                </a:lnTo>
                <a:lnTo>
                  <a:pt x="0" y="1028700"/>
                </a:lnTo>
                <a:lnTo>
                  <a:pt x="596900" y="1028700"/>
                </a:lnTo>
                <a:lnTo>
                  <a:pt x="596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28" name="Freeform 35228"/>
          <p:cNvSpPr/>
          <p:nvPr/>
        </p:nvSpPr>
        <p:spPr>
          <a:xfrm rot="0" flipH="0" flipV="0">
            <a:off x="10038587" y="10567925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29" name="Freeform 35229"/>
          <p:cNvSpPr/>
          <p:nvPr/>
        </p:nvSpPr>
        <p:spPr>
          <a:xfrm rot="0" flipH="0" flipV="0">
            <a:off x="11091671" y="10567925"/>
            <a:ext cx="71627" cy="123443"/>
          </a:xfrm>
          <a:custGeom>
            <a:pathLst>
              <a:path w="596900" h="1028700">
                <a:moveTo>
                  <a:pt x="596900" y="0"/>
                </a:moveTo>
                <a:lnTo>
                  <a:pt x="0" y="0"/>
                </a:lnTo>
                <a:lnTo>
                  <a:pt x="0" y="1028700"/>
                </a:lnTo>
                <a:lnTo>
                  <a:pt x="596900" y="1028700"/>
                </a:lnTo>
                <a:lnTo>
                  <a:pt x="5969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30" name="Freeform 35230"/>
          <p:cNvSpPr/>
          <p:nvPr/>
        </p:nvSpPr>
        <p:spPr>
          <a:xfrm rot="0" flipH="0" flipV="0">
            <a:off x="14253971" y="10567925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31" name="Freeform 35231"/>
          <p:cNvSpPr/>
          <p:nvPr/>
        </p:nvSpPr>
        <p:spPr>
          <a:xfrm rot="0" flipH="0" flipV="0">
            <a:off x="14253971" y="8486141"/>
            <a:ext cx="70103" cy="71627"/>
          </a:xfrm>
          <a:custGeom>
            <a:pathLst>
              <a:path w="584200" h="596900">
                <a:moveTo>
                  <a:pt x="0" y="0"/>
                </a:moveTo>
                <a:lnTo>
                  <a:pt x="584200" y="0"/>
                </a:lnTo>
                <a:lnTo>
                  <a:pt x="584200" y="596900"/>
                </a:lnTo>
                <a:lnTo>
                  <a:pt x="0" y="5969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32" name="Freeform 35232"/>
          <p:cNvSpPr/>
          <p:nvPr/>
        </p:nvSpPr>
        <p:spPr>
          <a:xfrm rot="0" flipH="0" flipV="0">
            <a:off x="14253971" y="9540749"/>
            <a:ext cx="70103" cy="70103"/>
          </a:xfrm>
          <a:custGeom>
            <a:pathLst>
              <a:path w="584200" h="584200">
                <a:moveTo>
                  <a:pt x="0" y="0"/>
                </a:moveTo>
                <a:lnTo>
                  <a:pt x="584200" y="0"/>
                </a:lnTo>
                <a:lnTo>
                  <a:pt x="584200" y="584200"/>
                </a:lnTo>
                <a:lnTo>
                  <a:pt x="0" y="584200"/>
                </a:lnTo>
                <a:lnTo>
                  <a:pt x="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33" name="Freeform 35233"/>
          <p:cNvSpPr/>
          <p:nvPr/>
        </p:nvSpPr>
        <p:spPr>
          <a:xfrm rot="0" flipH="0" flipV="0">
            <a:off x="14253971" y="6352541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34" name="Freeform 35234"/>
          <p:cNvSpPr/>
          <p:nvPr/>
        </p:nvSpPr>
        <p:spPr>
          <a:xfrm rot="0" flipH="0" flipV="0">
            <a:off x="14253971" y="10567925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35" name="Freeform 35235"/>
          <p:cNvSpPr/>
          <p:nvPr/>
        </p:nvSpPr>
        <p:spPr>
          <a:xfrm rot="0" flipH="0" flipV="0">
            <a:off x="6981443" y="6413501"/>
            <a:ext cx="36575" cy="4216907"/>
          </a:xfrm>
          <a:custGeom>
            <a:pathLst>
              <a:path w="304800" h="35140900">
                <a:moveTo>
                  <a:pt x="0" y="35140900"/>
                </a:moveTo>
                <a:lnTo>
                  <a:pt x="304800" y="35140900"/>
                </a:lnTo>
                <a:lnTo>
                  <a:pt x="304800" y="0"/>
                </a:lnTo>
                <a:lnTo>
                  <a:pt x="0" y="0"/>
                </a:lnTo>
                <a:lnTo>
                  <a:pt x="0" y="351409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36" name="Freeform 35236"/>
          <p:cNvSpPr/>
          <p:nvPr/>
        </p:nvSpPr>
        <p:spPr>
          <a:xfrm rot="0" flipH="0" flipV="0">
            <a:off x="7947659" y="6413501"/>
            <a:ext cx="35051" cy="4216907"/>
          </a:xfrm>
          <a:custGeom>
            <a:pathLst>
              <a:path w="292100" h="35140900">
                <a:moveTo>
                  <a:pt x="0" y="35140900"/>
                </a:moveTo>
                <a:lnTo>
                  <a:pt x="292100" y="35140900"/>
                </a:lnTo>
                <a:lnTo>
                  <a:pt x="292100" y="0"/>
                </a:lnTo>
                <a:lnTo>
                  <a:pt x="0" y="0"/>
                </a:lnTo>
                <a:lnTo>
                  <a:pt x="0" y="351409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37" name="Freeform 35237"/>
          <p:cNvSpPr/>
          <p:nvPr/>
        </p:nvSpPr>
        <p:spPr>
          <a:xfrm rot="0" flipH="0" flipV="0">
            <a:off x="9002267" y="6413501"/>
            <a:ext cx="35051" cy="4216907"/>
          </a:xfrm>
          <a:custGeom>
            <a:pathLst>
              <a:path w="292100" h="35140900">
                <a:moveTo>
                  <a:pt x="0" y="35140900"/>
                </a:moveTo>
                <a:lnTo>
                  <a:pt x="292100" y="35140900"/>
                </a:lnTo>
                <a:lnTo>
                  <a:pt x="292100" y="0"/>
                </a:lnTo>
                <a:lnTo>
                  <a:pt x="0" y="0"/>
                </a:lnTo>
                <a:lnTo>
                  <a:pt x="0" y="351409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38" name="Freeform 35238"/>
          <p:cNvSpPr/>
          <p:nvPr/>
        </p:nvSpPr>
        <p:spPr>
          <a:xfrm rot="0" flipH="0" flipV="0">
            <a:off x="10055351" y="6413501"/>
            <a:ext cx="36575" cy="4216907"/>
          </a:xfrm>
          <a:custGeom>
            <a:pathLst>
              <a:path w="304800" h="35140900">
                <a:moveTo>
                  <a:pt x="0" y="35140900"/>
                </a:moveTo>
                <a:lnTo>
                  <a:pt x="304800" y="35140900"/>
                </a:lnTo>
                <a:lnTo>
                  <a:pt x="304800" y="0"/>
                </a:lnTo>
                <a:lnTo>
                  <a:pt x="0" y="0"/>
                </a:lnTo>
                <a:lnTo>
                  <a:pt x="0" y="351409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39" name="Freeform 35239"/>
          <p:cNvSpPr/>
          <p:nvPr/>
        </p:nvSpPr>
        <p:spPr>
          <a:xfrm rot="0" flipH="0" flipV="0">
            <a:off x="11109959" y="6413501"/>
            <a:ext cx="35051" cy="4216907"/>
          </a:xfrm>
          <a:custGeom>
            <a:pathLst>
              <a:path w="292100" h="35140900">
                <a:moveTo>
                  <a:pt x="0" y="35140900"/>
                </a:moveTo>
                <a:lnTo>
                  <a:pt x="292100" y="35140900"/>
                </a:lnTo>
                <a:lnTo>
                  <a:pt x="292100" y="0"/>
                </a:lnTo>
                <a:lnTo>
                  <a:pt x="0" y="0"/>
                </a:lnTo>
                <a:lnTo>
                  <a:pt x="0" y="351409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40" name="Freeform 35240"/>
          <p:cNvSpPr/>
          <p:nvPr/>
        </p:nvSpPr>
        <p:spPr>
          <a:xfrm rot="0" flipH="0" flipV="0">
            <a:off x="14272259" y="6413501"/>
            <a:ext cx="35051" cy="4216907"/>
          </a:xfrm>
          <a:custGeom>
            <a:pathLst>
              <a:path w="292100" h="35140900">
                <a:moveTo>
                  <a:pt x="0" y="35140900"/>
                </a:moveTo>
                <a:lnTo>
                  <a:pt x="292100" y="35140900"/>
                </a:lnTo>
                <a:lnTo>
                  <a:pt x="292100" y="0"/>
                </a:lnTo>
                <a:lnTo>
                  <a:pt x="0" y="0"/>
                </a:lnTo>
                <a:lnTo>
                  <a:pt x="0" y="351409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41" name="Freeform 35241"/>
          <p:cNvSpPr/>
          <p:nvPr/>
        </p:nvSpPr>
        <p:spPr>
          <a:xfrm rot="0" flipH="0" flipV="0">
            <a:off x="6964679" y="6352541"/>
            <a:ext cx="7359395" cy="4338827"/>
          </a:xfrm>
          <a:custGeom>
            <a:pathLst>
              <a:path w="61328300" h="36156900">
                <a:moveTo>
                  <a:pt x="0" y="0"/>
                </a:moveTo>
                <a:lnTo>
                  <a:pt x="0" y="36156900"/>
                </a:lnTo>
                <a:lnTo>
                  <a:pt x="61328300" y="36156900"/>
                </a:lnTo>
                <a:lnTo>
                  <a:pt x="61328300" y="0"/>
                </a:lnTo>
                <a:lnTo>
                  <a:pt x="0" y="0"/>
                </a:lnTo>
              </a:path>
            </a:pathLst>
          </a:custGeom>
          <a:noFill/>
          <a:ln w="2133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42" name="Freeform 35242"/>
          <p:cNvSpPr/>
          <p:nvPr/>
        </p:nvSpPr>
        <p:spPr>
          <a:xfrm rot="0" flipH="0" flipV="0">
            <a:off x="13235939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43" name="Freeform 35243"/>
          <p:cNvSpPr/>
          <p:nvPr/>
        </p:nvSpPr>
        <p:spPr>
          <a:xfrm rot="0" flipH="0" flipV="0">
            <a:off x="14289023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44" name="Freeform 35244"/>
          <p:cNvSpPr/>
          <p:nvPr/>
        </p:nvSpPr>
        <p:spPr>
          <a:xfrm rot="0" flipH="0" flipV="0">
            <a:off x="13226795" y="15348713"/>
            <a:ext cx="1071371" cy="0"/>
          </a:xfrm>
          <a:custGeom>
            <a:pathLst>
              <a:path w="8928100" h="0">
                <a:moveTo>
                  <a:pt x="0" y="0"/>
                </a:moveTo>
                <a:lnTo>
                  <a:pt x="8928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245" name="Picture 35245"/>
          <p:cNvPicPr>
            <a:picLocks noChangeAspect="0" noChangeArrowheads="1"/>
          </p:cNvPicPr>
          <p:nvPr/>
        </p:nvPicPr>
        <p:blipFill>
          <a:blip r:embed="rId3524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149071" y="15261845"/>
            <a:ext cx="172211" cy="173736"/>
          </a:xfrm>
          <a:prstGeom prst="rect">
            <a:avLst/>
          </a:prstGeom>
          <a:noFill/>
          <a:extLst/>
        </p:spPr>
      </p:pic>
      <p:pic>
        <p:nvPicPr>
          <p:cNvPr id="35246" name="Picture 35246"/>
          <p:cNvPicPr>
            <a:picLocks noChangeAspect="0" noChangeArrowheads="1"/>
          </p:cNvPicPr>
          <p:nvPr/>
        </p:nvPicPr>
        <p:blipFill>
          <a:blip r:embed="rId352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02156" y="15261845"/>
            <a:ext cx="173735" cy="173736"/>
          </a:xfrm>
          <a:prstGeom prst="rect">
            <a:avLst/>
          </a:prstGeom>
          <a:noFill/>
          <a:extLst/>
        </p:spPr>
      </p:pic>
      <p:sp>
        <p:nvSpPr>
          <p:cNvPr id="35247" name="Freeform 35247"/>
          <p:cNvSpPr/>
          <p:nvPr/>
        </p:nvSpPr>
        <p:spPr>
          <a:xfrm rot="10800000" flipH="0" flipV="0">
            <a:off x="12050268" y="15621510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48" name="Freeform 35248"/>
          <p:cNvSpPr/>
          <p:nvPr/>
        </p:nvSpPr>
        <p:spPr>
          <a:xfrm rot="0" flipH="0" flipV="0">
            <a:off x="12181331" y="6248909"/>
            <a:ext cx="0" cy="135635"/>
          </a:xfrm>
          <a:custGeom>
            <a:pathLst>
              <a:path w="0" h="1130300">
                <a:moveTo>
                  <a:pt x="0" y="0"/>
                </a:moveTo>
                <a:lnTo>
                  <a:pt x="0" y="1130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49" name="Freeform 35249"/>
          <p:cNvSpPr/>
          <p:nvPr/>
        </p:nvSpPr>
        <p:spPr>
          <a:xfrm rot="0" flipH="0" flipV="0">
            <a:off x="12181331" y="6562853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50" name="Freeform 35250"/>
          <p:cNvSpPr/>
          <p:nvPr/>
        </p:nvSpPr>
        <p:spPr>
          <a:xfrm rot="0" flipH="0" flipV="0">
            <a:off x="12181331" y="692099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51" name="Freeform 35251"/>
          <p:cNvSpPr/>
          <p:nvPr/>
        </p:nvSpPr>
        <p:spPr>
          <a:xfrm rot="0" flipH="0" flipV="0">
            <a:off x="12181331" y="72776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52" name="Freeform 35252"/>
          <p:cNvSpPr/>
          <p:nvPr/>
        </p:nvSpPr>
        <p:spPr>
          <a:xfrm rot="0" flipH="0" flipV="0">
            <a:off x="12181331" y="76342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53" name="Freeform 35253"/>
          <p:cNvSpPr/>
          <p:nvPr/>
        </p:nvSpPr>
        <p:spPr>
          <a:xfrm rot="0" flipH="0" flipV="0">
            <a:off x="12181331" y="79908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54" name="Freeform 35254"/>
          <p:cNvSpPr/>
          <p:nvPr/>
        </p:nvSpPr>
        <p:spPr>
          <a:xfrm rot="0" flipH="0" flipV="0">
            <a:off x="12181331" y="8347457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55" name="Freeform 35255"/>
          <p:cNvSpPr/>
          <p:nvPr/>
        </p:nvSpPr>
        <p:spPr>
          <a:xfrm rot="0" flipH="0" flipV="0">
            <a:off x="12181331" y="870559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56" name="Freeform 35256"/>
          <p:cNvSpPr/>
          <p:nvPr/>
        </p:nvSpPr>
        <p:spPr>
          <a:xfrm rot="0" flipH="0" flipV="0">
            <a:off x="12181331" y="906221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57" name="Freeform 35257"/>
          <p:cNvSpPr/>
          <p:nvPr/>
        </p:nvSpPr>
        <p:spPr>
          <a:xfrm rot="0" flipH="0" flipV="0">
            <a:off x="12181331" y="941882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58" name="Freeform 35258"/>
          <p:cNvSpPr/>
          <p:nvPr/>
        </p:nvSpPr>
        <p:spPr>
          <a:xfrm rot="0" flipH="0" flipV="0">
            <a:off x="12181331" y="977544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59" name="Freeform 35259"/>
          <p:cNvSpPr/>
          <p:nvPr/>
        </p:nvSpPr>
        <p:spPr>
          <a:xfrm rot="0" flipH="0" flipV="0">
            <a:off x="12181331" y="10132061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60" name="Freeform 35260"/>
          <p:cNvSpPr/>
          <p:nvPr/>
        </p:nvSpPr>
        <p:spPr>
          <a:xfrm rot="0" flipH="0" flipV="0">
            <a:off x="12181331" y="1049020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61" name="Freeform 35261"/>
          <p:cNvSpPr/>
          <p:nvPr/>
        </p:nvSpPr>
        <p:spPr>
          <a:xfrm rot="0" flipH="0" flipV="0">
            <a:off x="12181331" y="1084681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62" name="Freeform 35262"/>
          <p:cNvSpPr/>
          <p:nvPr/>
        </p:nvSpPr>
        <p:spPr>
          <a:xfrm rot="0" flipH="0" flipV="0">
            <a:off x="12181331" y="1120343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63" name="Freeform 35263"/>
          <p:cNvSpPr/>
          <p:nvPr/>
        </p:nvSpPr>
        <p:spPr>
          <a:xfrm rot="0" flipH="0" flipV="0">
            <a:off x="12181331" y="1156004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64" name="Freeform 35264"/>
          <p:cNvSpPr/>
          <p:nvPr/>
        </p:nvSpPr>
        <p:spPr>
          <a:xfrm rot="0" flipH="0" flipV="0">
            <a:off x="12181331" y="11916665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65" name="Freeform 35265"/>
          <p:cNvSpPr/>
          <p:nvPr/>
        </p:nvSpPr>
        <p:spPr>
          <a:xfrm rot="0" flipH="0" flipV="0">
            <a:off x="12181331" y="1227480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66" name="Freeform 35266"/>
          <p:cNvSpPr/>
          <p:nvPr/>
        </p:nvSpPr>
        <p:spPr>
          <a:xfrm rot="0" flipH="0" flipV="0">
            <a:off x="12181331" y="1263142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67" name="Freeform 35267"/>
          <p:cNvSpPr/>
          <p:nvPr/>
        </p:nvSpPr>
        <p:spPr>
          <a:xfrm rot="0" flipH="0" flipV="0">
            <a:off x="12181331" y="1298803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68" name="Freeform 35268"/>
          <p:cNvSpPr/>
          <p:nvPr/>
        </p:nvSpPr>
        <p:spPr>
          <a:xfrm rot="0" flipH="0" flipV="0">
            <a:off x="12181331" y="1334465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69" name="Freeform 35269"/>
          <p:cNvSpPr/>
          <p:nvPr/>
        </p:nvSpPr>
        <p:spPr>
          <a:xfrm rot="0" flipH="0" flipV="0">
            <a:off x="12181331" y="13701269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70" name="Freeform 35270"/>
          <p:cNvSpPr/>
          <p:nvPr/>
        </p:nvSpPr>
        <p:spPr>
          <a:xfrm rot="0" flipH="0" flipV="0">
            <a:off x="12181331" y="140594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71" name="Freeform 35271"/>
          <p:cNvSpPr/>
          <p:nvPr/>
        </p:nvSpPr>
        <p:spPr>
          <a:xfrm rot="0" flipH="0" flipV="0">
            <a:off x="12181331" y="144160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72" name="Freeform 35272"/>
          <p:cNvSpPr/>
          <p:nvPr/>
        </p:nvSpPr>
        <p:spPr>
          <a:xfrm rot="0" flipH="0" flipV="0">
            <a:off x="12181331" y="1477264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73" name="Freeform 35273"/>
          <p:cNvSpPr/>
          <p:nvPr/>
        </p:nvSpPr>
        <p:spPr>
          <a:xfrm rot="0" flipH="0" flipV="0">
            <a:off x="12181331" y="1512925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74" name="Freeform 35274"/>
          <p:cNvSpPr/>
          <p:nvPr/>
        </p:nvSpPr>
        <p:spPr>
          <a:xfrm rot="0" flipH="0" flipV="0">
            <a:off x="12181331" y="15485873"/>
            <a:ext cx="0" cy="137159"/>
          </a:xfrm>
          <a:custGeom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75" name="Freeform 35275"/>
          <p:cNvSpPr/>
          <p:nvPr/>
        </p:nvSpPr>
        <p:spPr>
          <a:xfrm rot="0" flipH="0" flipV="0">
            <a:off x="11128247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76" name="Freeform 35276"/>
          <p:cNvSpPr/>
          <p:nvPr/>
        </p:nvSpPr>
        <p:spPr>
          <a:xfrm rot="0" flipH="0" flipV="0">
            <a:off x="12181331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77" name="Freeform 35277"/>
          <p:cNvSpPr/>
          <p:nvPr/>
        </p:nvSpPr>
        <p:spPr>
          <a:xfrm rot="0" flipH="0" flipV="0">
            <a:off x="11119103" y="15348713"/>
            <a:ext cx="1071371" cy="0"/>
          </a:xfrm>
          <a:custGeom>
            <a:pathLst>
              <a:path w="8928100" h="0">
                <a:moveTo>
                  <a:pt x="0" y="0"/>
                </a:moveTo>
                <a:lnTo>
                  <a:pt x="8928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278" name="Picture 35278"/>
          <p:cNvPicPr>
            <a:picLocks noChangeAspect="0" noChangeArrowheads="1"/>
          </p:cNvPicPr>
          <p:nvPr/>
        </p:nvPicPr>
        <p:blipFill>
          <a:blip r:embed="rId352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041379" y="15261845"/>
            <a:ext cx="172211" cy="173736"/>
          </a:xfrm>
          <a:prstGeom prst="rect">
            <a:avLst/>
          </a:prstGeom>
          <a:noFill/>
          <a:extLst/>
        </p:spPr>
      </p:pic>
      <p:pic>
        <p:nvPicPr>
          <p:cNvPr id="35279" name="Picture 35279"/>
          <p:cNvPicPr>
            <a:picLocks noChangeAspect="0" noChangeArrowheads="1"/>
          </p:cNvPicPr>
          <p:nvPr/>
        </p:nvPicPr>
        <p:blipFill>
          <a:blip r:embed="rId3527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094464" y="15261845"/>
            <a:ext cx="173735" cy="173736"/>
          </a:xfrm>
          <a:prstGeom prst="rect">
            <a:avLst/>
          </a:prstGeom>
          <a:noFill/>
          <a:extLst/>
        </p:spPr>
      </p:pic>
      <p:sp>
        <p:nvSpPr>
          <p:cNvPr id="35280" name="Freeform 35280"/>
          <p:cNvSpPr/>
          <p:nvPr/>
        </p:nvSpPr>
        <p:spPr>
          <a:xfrm rot="10800000" flipH="0" flipV="0">
            <a:off x="13104877" y="15621510"/>
            <a:ext cx="263651" cy="263651"/>
          </a:xfrm>
          <a:custGeom>
            <a:pathLst>
              <a:path w="2197100" h="2197100">
                <a:moveTo>
                  <a:pt x="2197100" y="1098550"/>
                </a:moveTo>
                <a:cubicBezTo>
                  <a:pt x="2197100" y="491833"/>
                  <a:pt x="1705267" y="0"/>
                  <a:pt x="1098550" y="0"/>
                </a:cubicBezTo>
                <a:cubicBezTo>
                  <a:pt x="491833" y="0"/>
                  <a:pt x="0" y="491833"/>
                  <a:pt x="0" y="1098550"/>
                </a:cubicBezTo>
                <a:cubicBezTo>
                  <a:pt x="0" y="1705267"/>
                  <a:pt x="491833" y="2197100"/>
                  <a:pt x="1098550" y="2197100"/>
                </a:cubicBezTo>
                <a:cubicBezTo>
                  <a:pt x="1705267" y="2197100"/>
                  <a:pt x="2197100" y="1705267"/>
                  <a:pt x="2197100" y="1098550"/>
                </a:cubicBez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81" name="Freeform 35281"/>
          <p:cNvSpPr/>
          <p:nvPr/>
        </p:nvSpPr>
        <p:spPr>
          <a:xfrm rot="0" flipH="0" flipV="0">
            <a:off x="13235939" y="6186425"/>
            <a:ext cx="0" cy="167639"/>
          </a:xfrm>
          <a:custGeom>
            <a:pathLst>
              <a:path w="0" h="1397000">
                <a:moveTo>
                  <a:pt x="0" y="0"/>
                </a:moveTo>
                <a:lnTo>
                  <a:pt x="0" y="1397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82" name="Freeform 35282"/>
          <p:cNvSpPr/>
          <p:nvPr/>
        </p:nvSpPr>
        <p:spPr>
          <a:xfrm rot="0" flipH="0" flipV="0">
            <a:off x="13235939" y="653237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83" name="Freeform 35283"/>
          <p:cNvSpPr/>
          <p:nvPr/>
        </p:nvSpPr>
        <p:spPr>
          <a:xfrm rot="0" flipH="0" flipV="0">
            <a:off x="13235939" y="688898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84" name="Freeform 35284"/>
          <p:cNvSpPr/>
          <p:nvPr/>
        </p:nvSpPr>
        <p:spPr>
          <a:xfrm rot="0" flipH="0" flipV="0">
            <a:off x="13235939" y="724560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85" name="Freeform 35285"/>
          <p:cNvSpPr/>
          <p:nvPr/>
        </p:nvSpPr>
        <p:spPr>
          <a:xfrm rot="0" flipH="0" flipV="0">
            <a:off x="13235939" y="760222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86" name="Freeform 35286"/>
          <p:cNvSpPr/>
          <p:nvPr/>
        </p:nvSpPr>
        <p:spPr>
          <a:xfrm rot="0" flipH="0" flipV="0">
            <a:off x="13235939" y="796036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87" name="Freeform 35287"/>
          <p:cNvSpPr/>
          <p:nvPr/>
        </p:nvSpPr>
        <p:spPr>
          <a:xfrm rot="0" flipH="0" flipV="0">
            <a:off x="13235939" y="831697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88" name="Freeform 35288"/>
          <p:cNvSpPr/>
          <p:nvPr/>
        </p:nvSpPr>
        <p:spPr>
          <a:xfrm rot="0" flipH="0" flipV="0">
            <a:off x="13235939" y="867359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89" name="Freeform 35289"/>
          <p:cNvSpPr/>
          <p:nvPr/>
        </p:nvSpPr>
        <p:spPr>
          <a:xfrm rot="0" flipH="0" flipV="0">
            <a:off x="13235939" y="903020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90" name="Freeform 35290"/>
          <p:cNvSpPr/>
          <p:nvPr/>
        </p:nvSpPr>
        <p:spPr>
          <a:xfrm rot="0" flipH="0" flipV="0">
            <a:off x="13235939" y="938682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91" name="Freeform 35291"/>
          <p:cNvSpPr/>
          <p:nvPr/>
        </p:nvSpPr>
        <p:spPr>
          <a:xfrm rot="0" flipH="0" flipV="0">
            <a:off x="13235939" y="974496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92" name="Freeform 35292"/>
          <p:cNvSpPr/>
          <p:nvPr/>
        </p:nvSpPr>
        <p:spPr>
          <a:xfrm rot="0" flipH="0" flipV="0">
            <a:off x="13235939" y="1010158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93" name="Freeform 35293"/>
          <p:cNvSpPr/>
          <p:nvPr/>
        </p:nvSpPr>
        <p:spPr>
          <a:xfrm rot="0" flipH="0" flipV="0">
            <a:off x="13235939" y="1045819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94" name="Freeform 35294"/>
          <p:cNvSpPr/>
          <p:nvPr/>
        </p:nvSpPr>
        <p:spPr>
          <a:xfrm rot="0" flipH="0" flipV="0">
            <a:off x="13235939" y="1081481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95" name="Freeform 35295"/>
          <p:cNvSpPr/>
          <p:nvPr/>
        </p:nvSpPr>
        <p:spPr>
          <a:xfrm rot="0" flipH="0" flipV="0">
            <a:off x="13235939" y="1117142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96" name="Freeform 35296"/>
          <p:cNvSpPr/>
          <p:nvPr/>
        </p:nvSpPr>
        <p:spPr>
          <a:xfrm rot="0" flipH="0" flipV="0">
            <a:off x="13235939" y="1152956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97" name="Freeform 35297"/>
          <p:cNvSpPr/>
          <p:nvPr/>
        </p:nvSpPr>
        <p:spPr>
          <a:xfrm rot="0" flipH="0" flipV="0">
            <a:off x="13235939" y="1188618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98" name="Freeform 35298"/>
          <p:cNvSpPr/>
          <p:nvPr/>
        </p:nvSpPr>
        <p:spPr>
          <a:xfrm rot="0" flipH="0" flipV="0">
            <a:off x="13235939" y="1224280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299" name="Freeform 35299"/>
          <p:cNvSpPr/>
          <p:nvPr/>
        </p:nvSpPr>
        <p:spPr>
          <a:xfrm rot="0" flipH="0" flipV="0">
            <a:off x="13235939" y="1259941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00" name="Freeform 35300"/>
          <p:cNvSpPr/>
          <p:nvPr/>
        </p:nvSpPr>
        <p:spPr>
          <a:xfrm rot="0" flipH="0" flipV="0">
            <a:off x="13235939" y="12956033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01" name="Freeform 35301"/>
          <p:cNvSpPr/>
          <p:nvPr/>
        </p:nvSpPr>
        <p:spPr>
          <a:xfrm rot="0" flipH="0" flipV="0">
            <a:off x="13235939" y="13312649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02" name="Freeform 35302"/>
          <p:cNvSpPr/>
          <p:nvPr/>
        </p:nvSpPr>
        <p:spPr>
          <a:xfrm rot="0" flipH="0" flipV="0">
            <a:off x="13235939" y="13670789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03" name="Freeform 35303"/>
          <p:cNvSpPr/>
          <p:nvPr/>
        </p:nvSpPr>
        <p:spPr>
          <a:xfrm rot="0" flipH="0" flipV="0">
            <a:off x="13235939" y="14027405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04" name="Freeform 35304"/>
          <p:cNvSpPr/>
          <p:nvPr/>
        </p:nvSpPr>
        <p:spPr>
          <a:xfrm rot="0" flipH="0" flipV="0">
            <a:off x="13235939" y="14384021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05" name="Freeform 35305"/>
          <p:cNvSpPr/>
          <p:nvPr/>
        </p:nvSpPr>
        <p:spPr>
          <a:xfrm rot="0" flipH="0" flipV="0">
            <a:off x="13235939" y="14740637"/>
            <a:ext cx="0" cy="178307"/>
          </a:xfrm>
          <a:custGeom>
            <a:pathLst>
              <a:path w="0" h="1485900">
                <a:moveTo>
                  <a:pt x="0" y="0"/>
                </a:moveTo>
                <a:lnTo>
                  <a:pt x="0" y="1485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06" name="Freeform 35306"/>
          <p:cNvSpPr/>
          <p:nvPr/>
        </p:nvSpPr>
        <p:spPr>
          <a:xfrm rot="0" flipH="0" flipV="0">
            <a:off x="13235939" y="15097253"/>
            <a:ext cx="0" cy="179831"/>
          </a:xfrm>
          <a:custGeom>
            <a:pathLst>
              <a:path w="0" h="1498600">
                <a:moveTo>
                  <a:pt x="0" y="0"/>
                </a:moveTo>
                <a:lnTo>
                  <a:pt x="0" y="1498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07" name="Freeform 35307"/>
          <p:cNvSpPr/>
          <p:nvPr/>
        </p:nvSpPr>
        <p:spPr>
          <a:xfrm rot="0" flipH="0" flipV="0">
            <a:off x="13235939" y="15455393"/>
            <a:ext cx="0" cy="167639"/>
          </a:xfrm>
          <a:custGeom>
            <a:pathLst>
              <a:path w="0" h="1397000">
                <a:moveTo>
                  <a:pt x="0" y="0"/>
                </a:moveTo>
                <a:lnTo>
                  <a:pt x="0" y="1397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08" name="Freeform 35308"/>
          <p:cNvSpPr/>
          <p:nvPr/>
        </p:nvSpPr>
        <p:spPr>
          <a:xfrm rot="0" flipH="0" flipV="0">
            <a:off x="12181331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09" name="Freeform 35309"/>
          <p:cNvSpPr/>
          <p:nvPr/>
        </p:nvSpPr>
        <p:spPr>
          <a:xfrm rot="0" flipH="0" flipV="0">
            <a:off x="13235939" y="15234413"/>
            <a:ext cx="0" cy="114299"/>
          </a:xfrm>
          <a:custGeom>
            <a:pathLst>
              <a:path w="0"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10" name="Freeform 35310"/>
          <p:cNvSpPr/>
          <p:nvPr/>
        </p:nvSpPr>
        <p:spPr>
          <a:xfrm rot="0" flipH="0" flipV="0">
            <a:off x="12172187" y="15348713"/>
            <a:ext cx="1071371" cy="0"/>
          </a:xfrm>
          <a:custGeom>
            <a:pathLst>
              <a:path w="8928100" h="0">
                <a:moveTo>
                  <a:pt x="0" y="0"/>
                </a:moveTo>
                <a:lnTo>
                  <a:pt x="8928100" y="0"/>
                </a:lnTo>
              </a:path>
            </a:pathLst>
          </a:custGeom>
          <a:noFill/>
          <a:ln w="4571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11" name="Picture 35311"/>
          <p:cNvPicPr>
            <a:picLocks noChangeAspect="0" noChangeArrowheads="1"/>
          </p:cNvPicPr>
          <p:nvPr/>
        </p:nvPicPr>
        <p:blipFill>
          <a:blip r:embed="rId353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094464" y="15261845"/>
            <a:ext cx="173735" cy="173736"/>
          </a:xfrm>
          <a:prstGeom prst="rect">
            <a:avLst/>
          </a:prstGeom>
          <a:noFill/>
          <a:extLst/>
        </p:spPr>
      </p:pic>
      <p:pic>
        <p:nvPicPr>
          <p:cNvPr id="35312" name="Picture 35312"/>
          <p:cNvPicPr>
            <a:picLocks noChangeAspect="0" noChangeArrowheads="1"/>
          </p:cNvPicPr>
          <p:nvPr/>
        </p:nvPicPr>
        <p:blipFill>
          <a:blip r:embed="rId353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149071" y="15261845"/>
            <a:ext cx="172211" cy="173736"/>
          </a:xfrm>
          <a:prstGeom prst="rect">
            <a:avLst/>
          </a:prstGeom>
          <a:noFill/>
          <a:extLst/>
        </p:spPr>
      </p:pic>
      <p:sp>
        <p:nvSpPr>
          <p:cNvPr id="35313" name="Freeform 35313"/>
          <p:cNvSpPr/>
          <p:nvPr/>
        </p:nvSpPr>
        <p:spPr>
          <a:xfrm rot="0" flipH="0" flipV="0">
            <a:off x="12146279" y="6352541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14" name="Freeform 35314"/>
          <p:cNvSpPr/>
          <p:nvPr/>
        </p:nvSpPr>
        <p:spPr>
          <a:xfrm rot="0" flipH="0" flipV="0">
            <a:off x="12146279" y="10567925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15" name="Freeform 35315"/>
          <p:cNvSpPr/>
          <p:nvPr/>
        </p:nvSpPr>
        <p:spPr>
          <a:xfrm rot="0" flipH="0" flipV="0">
            <a:off x="12164567" y="6413501"/>
            <a:ext cx="35051" cy="4216907"/>
          </a:xfrm>
          <a:custGeom>
            <a:pathLst>
              <a:path w="292100" h="35140900">
                <a:moveTo>
                  <a:pt x="0" y="35140900"/>
                </a:moveTo>
                <a:lnTo>
                  <a:pt x="292100" y="35140900"/>
                </a:lnTo>
                <a:lnTo>
                  <a:pt x="292100" y="0"/>
                </a:lnTo>
                <a:lnTo>
                  <a:pt x="0" y="0"/>
                </a:lnTo>
                <a:lnTo>
                  <a:pt x="0" y="351409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16" name="Freeform 35316"/>
          <p:cNvSpPr/>
          <p:nvPr/>
        </p:nvSpPr>
        <p:spPr>
          <a:xfrm rot="0" flipH="0" flipV="0">
            <a:off x="13200887" y="6352541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17" name="Freeform 35317"/>
          <p:cNvSpPr/>
          <p:nvPr/>
        </p:nvSpPr>
        <p:spPr>
          <a:xfrm rot="0" flipH="0" flipV="0">
            <a:off x="13200887" y="10567925"/>
            <a:ext cx="70103" cy="123443"/>
          </a:xfrm>
          <a:custGeom>
            <a:pathLst>
              <a:path w="584200" h="1028700">
                <a:moveTo>
                  <a:pt x="584200" y="0"/>
                </a:moveTo>
                <a:lnTo>
                  <a:pt x="0" y="0"/>
                </a:lnTo>
                <a:lnTo>
                  <a:pt x="0" y="1028700"/>
                </a:lnTo>
                <a:lnTo>
                  <a:pt x="584200" y="1028700"/>
                </a:lnTo>
                <a:lnTo>
                  <a:pt x="584200" y="0"/>
                </a:lnTo>
              </a:path>
            </a:pathLst>
          </a:custGeom>
          <a:noFill/>
          <a:ln w="7619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18" name="Freeform 35318"/>
          <p:cNvSpPr/>
          <p:nvPr/>
        </p:nvSpPr>
        <p:spPr>
          <a:xfrm rot="0" flipH="0" flipV="0">
            <a:off x="13217651" y="6413501"/>
            <a:ext cx="35051" cy="4216907"/>
          </a:xfrm>
          <a:custGeom>
            <a:pathLst>
              <a:path w="292100" h="35140900">
                <a:moveTo>
                  <a:pt x="0" y="35140900"/>
                </a:moveTo>
                <a:lnTo>
                  <a:pt x="292100" y="35140900"/>
                </a:lnTo>
                <a:lnTo>
                  <a:pt x="292100" y="0"/>
                </a:lnTo>
                <a:lnTo>
                  <a:pt x="0" y="0"/>
                </a:lnTo>
                <a:lnTo>
                  <a:pt x="0" y="351409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19" name="Freeform 35319"/>
          <p:cNvSpPr/>
          <p:nvPr/>
        </p:nvSpPr>
        <p:spPr>
          <a:xfrm rot="0" flipH="0" flipV="0">
            <a:off x="20324063" y="7763765"/>
            <a:ext cx="0" cy="211835"/>
          </a:xfrm>
          <a:custGeom>
            <a:pathLst>
              <a:path w="0" h="1765300">
                <a:moveTo>
                  <a:pt x="0" y="0"/>
                </a:moveTo>
                <a:lnTo>
                  <a:pt x="0" y="1765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20" name="Freeform 35320"/>
          <p:cNvSpPr/>
          <p:nvPr/>
        </p:nvSpPr>
        <p:spPr>
          <a:xfrm rot="0" flipH="0" flipV="0">
            <a:off x="19972019" y="7830821"/>
            <a:ext cx="0" cy="144779"/>
          </a:xfrm>
          <a:custGeom>
            <a:pathLst>
              <a:path w="0" h="1206500">
                <a:moveTo>
                  <a:pt x="0" y="0"/>
                </a:moveTo>
                <a:lnTo>
                  <a:pt x="0" y="12065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21" name="Freeform 35321"/>
          <p:cNvSpPr/>
          <p:nvPr/>
        </p:nvSpPr>
        <p:spPr>
          <a:xfrm rot="0" flipH="0" flipV="0">
            <a:off x="19929347" y="7964933"/>
            <a:ext cx="438911" cy="0"/>
          </a:xfrm>
          <a:custGeom>
            <a:pathLst>
              <a:path w="3657600" h="0">
                <a:moveTo>
                  <a:pt x="3657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22" name="Freeform 35322"/>
          <p:cNvSpPr/>
          <p:nvPr/>
        </p:nvSpPr>
        <p:spPr>
          <a:xfrm rot="0" flipH="0" flipV="0">
            <a:off x="20148803" y="7964933"/>
            <a:ext cx="451103" cy="216407"/>
          </a:xfrm>
          <a:custGeom>
            <a:pathLst>
              <a:path w="3759200" h="1803400">
                <a:moveTo>
                  <a:pt x="0" y="0"/>
                </a:moveTo>
                <a:lnTo>
                  <a:pt x="533400" y="1803400"/>
                </a:lnTo>
                <a:lnTo>
                  <a:pt x="3759200" y="18034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23" name="Freeform 35323"/>
          <p:cNvSpPr/>
          <p:nvPr/>
        </p:nvSpPr>
        <p:spPr>
          <a:xfrm rot="0" flipH="0" flipV="0">
            <a:off x="20302727" y="7942073"/>
            <a:ext cx="42671" cy="44195"/>
          </a:xfrm>
          <a:custGeom>
            <a:pathLst>
              <a:path w="355600" h="368300">
                <a:moveTo>
                  <a:pt x="0" y="368300"/>
                </a:moveTo>
                <a:lnTo>
                  <a:pt x="35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24" name="Freeform 35324"/>
          <p:cNvSpPr/>
          <p:nvPr/>
        </p:nvSpPr>
        <p:spPr>
          <a:xfrm rot="0" flipH="0" flipV="0">
            <a:off x="19950683" y="7942073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25" name="Freeform 35325"/>
          <p:cNvSpPr/>
          <p:nvPr/>
        </p:nvSpPr>
        <p:spPr>
          <a:xfrm rot="0" flipH="0" flipV="0">
            <a:off x="15201899" y="7939025"/>
            <a:ext cx="0" cy="36575"/>
          </a:xfrm>
          <a:custGeom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26" name="Freeform 35326"/>
          <p:cNvSpPr/>
          <p:nvPr/>
        </p:nvSpPr>
        <p:spPr>
          <a:xfrm rot="0" flipH="0" flipV="0">
            <a:off x="14324075" y="7922261"/>
            <a:ext cx="0" cy="53339"/>
          </a:xfrm>
          <a:custGeom>
            <a:pathLst>
              <a:path w="0" h="444500">
                <a:moveTo>
                  <a:pt x="0" y="0"/>
                </a:moveTo>
                <a:lnTo>
                  <a:pt x="0" y="4445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27" name="Freeform 35327"/>
          <p:cNvSpPr/>
          <p:nvPr/>
        </p:nvSpPr>
        <p:spPr>
          <a:xfrm rot="0" flipH="0" flipV="0">
            <a:off x="14279879" y="7964933"/>
            <a:ext cx="966215" cy="0"/>
          </a:xfrm>
          <a:custGeom>
            <a:pathLst>
              <a:path w="8051800" h="0">
                <a:moveTo>
                  <a:pt x="8051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28" name="Freeform 35328"/>
          <p:cNvSpPr/>
          <p:nvPr/>
        </p:nvSpPr>
        <p:spPr>
          <a:xfrm rot="0" flipH="0" flipV="0">
            <a:off x="15180563" y="7942073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29" name="Freeform 35329"/>
          <p:cNvSpPr/>
          <p:nvPr/>
        </p:nvSpPr>
        <p:spPr>
          <a:xfrm rot="0" flipH="0" flipV="0">
            <a:off x="14302739" y="7942073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30" name="Freeform 35330"/>
          <p:cNvSpPr/>
          <p:nvPr/>
        </p:nvSpPr>
        <p:spPr>
          <a:xfrm rot="0" flipH="0" flipV="0">
            <a:off x="6964679" y="7954265"/>
            <a:ext cx="0" cy="103631"/>
          </a:xfrm>
          <a:custGeom>
            <a:pathLst>
              <a:path w="0" h="863600">
                <a:moveTo>
                  <a:pt x="0" y="863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31" name="Freeform 35331"/>
          <p:cNvSpPr/>
          <p:nvPr/>
        </p:nvSpPr>
        <p:spPr>
          <a:xfrm rot="0" flipH="0" flipV="0">
            <a:off x="6086855" y="7954265"/>
            <a:ext cx="0" cy="140207"/>
          </a:xfrm>
          <a:custGeom>
            <a:pathLst>
              <a:path w="0" h="1168400">
                <a:moveTo>
                  <a:pt x="0" y="11684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32" name="Freeform 35332"/>
          <p:cNvSpPr/>
          <p:nvPr/>
        </p:nvSpPr>
        <p:spPr>
          <a:xfrm rot="0" flipH="0" flipV="0">
            <a:off x="6042659" y="7964933"/>
            <a:ext cx="966215" cy="0"/>
          </a:xfrm>
          <a:custGeom>
            <a:pathLst>
              <a:path w="8051800" h="0">
                <a:moveTo>
                  <a:pt x="8051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33" name="Freeform 35333"/>
          <p:cNvSpPr/>
          <p:nvPr/>
        </p:nvSpPr>
        <p:spPr>
          <a:xfrm rot="0" flipH="0" flipV="0">
            <a:off x="6943343" y="7942073"/>
            <a:ext cx="42671" cy="44195"/>
          </a:xfrm>
          <a:custGeom>
            <a:pathLst>
              <a:path w="355600" h="368300">
                <a:moveTo>
                  <a:pt x="0" y="368300"/>
                </a:moveTo>
                <a:lnTo>
                  <a:pt x="35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34" name="Freeform 35334"/>
          <p:cNvSpPr/>
          <p:nvPr/>
        </p:nvSpPr>
        <p:spPr>
          <a:xfrm rot="0" flipH="0" flipV="0">
            <a:off x="6063995" y="7942073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35" name="Freeform 35335"/>
          <p:cNvSpPr/>
          <p:nvPr/>
        </p:nvSpPr>
        <p:spPr>
          <a:xfrm rot="0" flipH="0" flipV="0">
            <a:off x="5134355" y="12399773"/>
            <a:ext cx="473963" cy="448055"/>
          </a:xfrm>
          <a:custGeom>
            <a:pathLst>
              <a:path w="3949700" h="3733800">
                <a:moveTo>
                  <a:pt x="0" y="3733800"/>
                </a:moveTo>
                <a:lnTo>
                  <a:pt x="3949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36" name="Freeform 35336"/>
          <p:cNvSpPr/>
          <p:nvPr/>
        </p:nvSpPr>
        <p:spPr>
          <a:xfrm rot="0" flipH="0" flipV="0">
            <a:off x="5608319" y="10953497"/>
            <a:ext cx="1533143" cy="1446275"/>
          </a:xfrm>
          <a:custGeom>
            <a:pathLst>
              <a:path w="12776200" h="12052300">
                <a:moveTo>
                  <a:pt x="12776200" y="0"/>
                </a:moveTo>
                <a:lnTo>
                  <a:pt x="0" y="12052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37" name="Freeform 35337"/>
          <p:cNvSpPr/>
          <p:nvPr/>
        </p:nvSpPr>
        <p:spPr>
          <a:xfrm rot="0" flipH="0" flipV="0">
            <a:off x="5606795" y="12369293"/>
            <a:ext cx="3047" cy="62483"/>
          </a:xfrm>
          <a:custGeom>
            <a:pathLst>
              <a:path w="25400" h="520700">
                <a:moveTo>
                  <a:pt x="0" y="520700"/>
                </a:moveTo>
                <a:lnTo>
                  <a:pt x="254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38" name="Freeform 35338"/>
          <p:cNvSpPr/>
          <p:nvPr/>
        </p:nvSpPr>
        <p:spPr>
          <a:xfrm rot="0" flipH="0" flipV="0">
            <a:off x="4541519" y="3371597"/>
            <a:ext cx="516635" cy="591311"/>
          </a:xfrm>
          <a:custGeom>
            <a:pathLst>
              <a:path w="4305300" h="4927600">
                <a:moveTo>
                  <a:pt x="0" y="0"/>
                </a:moveTo>
                <a:lnTo>
                  <a:pt x="4305300" y="4927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39" name="Freeform 35339"/>
          <p:cNvSpPr/>
          <p:nvPr/>
        </p:nvSpPr>
        <p:spPr>
          <a:xfrm rot="0" flipH="0" flipV="0">
            <a:off x="5058155" y="3962909"/>
            <a:ext cx="2083307" cy="2378963"/>
          </a:xfrm>
          <a:custGeom>
            <a:pathLst>
              <a:path w="17360900" h="19824700">
                <a:moveTo>
                  <a:pt x="17360900" y="198247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40" name="Freeform 35340"/>
          <p:cNvSpPr/>
          <p:nvPr/>
        </p:nvSpPr>
        <p:spPr>
          <a:xfrm rot="0" flipH="0" flipV="0">
            <a:off x="5027675" y="3961385"/>
            <a:ext cx="62483" cy="4571"/>
          </a:xfrm>
          <a:custGeom>
            <a:pathLst>
              <a:path w="520700" h="38100">
                <a:moveTo>
                  <a:pt x="0" y="0"/>
                </a:moveTo>
                <a:lnTo>
                  <a:pt x="520700" y="381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41" name="Freeform 35341"/>
          <p:cNvSpPr/>
          <p:nvPr/>
        </p:nvSpPr>
        <p:spPr>
          <a:xfrm rot="0" flipH="0" flipV="0">
            <a:off x="4012691" y="3943097"/>
            <a:ext cx="1456943" cy="1115567"/>
          </a:xfrm>
          <a:custGeom>
            <a:pathLst>
              <a:path w="12141200" h="9296400">
                <a:moveTo>
                  <a:pt x="0" y="0"/>
                </a:moveTo>
                <a:lnTo>
                  <a:pt x="12141200" y="92964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42" name="Freeform 35342"/>
          <p:cNvSpPr/>
          <p:nvPr/>
        </p:nvSpPr>
        <p:spPr>
          <a:xfrm rot="0" flipH="0" flipV="0">
            <a:off x="5469635" y="5058665"/>
            <a:ext cx="1671827" cy="1283207"/>
          </a:xfrm>
          <a:custGeom>
            <a:pathLst>
              <a:path w="13931900" h="10693400">
                <a:moveTo>
                  <a:pt x="13931900" y="106934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43" name="Freeform 35343"/>
          <p:cNvSpPr/>
          <p:nvPr/>
        </p:nvSpPr>
        <p:spPr>
          <a:xfrm rot="0" flipH="0" flipV="0">
            <a:off x="5437631" y="5055617"/>
            <a:ext cx="62483" cy="7619"/>
          </a:xfrm>
          <a:custGeom>
            <a:pathLst>
              <a:path w="520700" h="63500">
                <a:moveTo>
                  <a:pt x="0" y="63500"/>
                </a:moveTo>
                <a:lnTo>
                  <a:pt x="520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44" name="Freeform 35344"/>
          <p:cNvSpPr/>
          <p:nvPr/>
        </p:nvSpPr>
        <p:spPr>
          <a:xfrm rot="0" flipH="0" flipV="0">
            <a:off x="18918935" y="6518657"/>
            <a:ext cx="0" cy="18287"/>
          </a:xfrm>
          <a:custGeom>
            <a:pathLst>
              <a:path w="0" h="152400">
                <a:moveTo>
                  <a:pt x="0" y="1524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45" name="Freeform 35345"/>
          <p:cNvSpPr/>
          <p:nvPr/>
        </p:nvSpPr>
        <p:spPr>
          <a:xfrm rot="0" flipH="0" flipV="0">
            <a:off x="19972019" y="6518657"/>
            <a:ext cx="0" cy="36575"/>
          </a:xfrm>
          <a:custGeom>
            <a:pathLst>
              <a:path w="0" h="304800">
                <a:moveTo>
                  <a:pt x="0" y="3048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46" name="Freeform 35346"/>
          <p:cNvSpPr/>
          <p:nvPr/>
        </p:nvSpPr>
        <p:spPr>
          <a:xfrm rot="0" flipH="0" flipV="0">
            <a:off x="18874739" y="6529325"/>
            <a:ext cx="1141475" cy="0"/>
          </a:xfrm>
          <a:custGeom>
            <a:pathLst>
              <a:path w="9512300" h="0">
                <a:moveTo>
                  <a:pt x="0" y="0"/>
                </a:moveTo>
                <a:lnTo>
                  <a:pt x="9512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47" name="Freeform 35347"/>
          <p:cNvSpPr/>
          <p:nvPr/>
        </p:nvSpPr>
        <p:spPr>
          <a:xfrm rot="0" flipH="0" flipV="0">
            <a:off x="18897599" y="6507989"/>
            <a:ext cx="42671" cy="44195"/>
          </a:xfrm>
          <a:custGeom>
            <a:pathLst>
              <a:path w="355600" h="368300">
                <a:moveTo>
                  <a:pt x="3556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48" name="Freeform 35348"/>
          <p:cNvSpPr/>
          <p:nvPr/>
        </p:nvSpPr>
        <p:spPr>
          <a:xfrm rot="0" flipH="0" flipV="0">
            <a:off x="19950683" y="6507989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49" name="Freeform 35349"/>
          <p:cNvSpPr/>
          <p:nvPr/>
        </p:nvSpPr>
        <p:spPr>
          <a:xfrm rot="0" flipH="0" flipV="0">
            <a:off x="19972019" y="6518657"/>
            <a:ext cx="0" cy="36575"/>
          </a:xfrm>
          <a:custGeom>
            <a:pathLst>
              <a:path w="0" h="304800">
                <a:moveTo>
                  <a:pt x="0" y="3048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50" name="Freeform 35350"/>
          <p:cNvSpPr/>
          <p:nvPr/>
        </p:nvSpPr>
        <p:spPr>
          <a:xfrm rot="0" flipH="0" flipV="0">
            <a:off x="20324063" y="6518657"/>
            <a:ext cx="0" cy="30479"/>
          </a:xfrm>
          <a:custGeom>
            <a:pathLst>
              <a:path w="0" h="254000">
                <a:moveTo>
                  <a:pt x="0" y="2540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51" name="Freeform 35351"/>
          <p:cNvSpPr/>
          <p:nvPr/>
        </p:nvSpPr>
        <p:spPr>
          <a:xfrm rot="0" flipH="0" flipV="0">
            <a:off x="19929347" y="6529325"/>
            <a:ext cx="438911" cy="0"/>
          </a:xfrm>
          <a:custGeom>
            <a:pathLst>
              <a:path w="3657600" h="0">
                <a:moveTo>
                  <a:pt x="0" y="0"/>
                </a:moveTo>
                <a:lnTo>
                  <a:pt x="3657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52" name="Freeform 35352"/>
          <p:cNvSpPr/>
          <p:nvPr/>
        </p:nvSpPr>
        <p:spPr>
          <a:xfrm rot="0" flipH="0" flipV="0">
            <a:off x="20148803" y="6443981"/>
            <a:ext cx="411479" cy="85343"/>
          </a:xfrm>
          <a:custGeom>
            <a:pathLst>
              <a:path w="3429000" h="711200">
                <a:moveTo>
                  <a:pt x="0" y="711200"/>
                </a:moveTo>
                <a:lnTo>
                  <a:pt x="203200" y="0"/>
                </a:lnTo>
                <a:lnTo>
                  <a:pt x="34290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53" name="Freeform 35353"/>
          <p:cNvSpPr/>
          <p:nvPr/>
        </p:nvSpPr>
        <p:spPr>
          <a:xfrm rot="0" flipH="0" flipV="0">
            <a:off x="19950683" y="6507989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54" name="Freeform 35354"/>
          <p:cNvSpPr/>
          <p:nvPr/>
        </p:nvSpPr>
        <p:spPr>
          <a:xfrm rot="0" flipH="0" flipV="0">
            <a:off x="20302727" y="6507989"/>
            <a:ext cx="42671" cy="44195"/>
          </a:xfrm>
          <a:custGeom>
            <a:pathLst>
              <a:path w="355600" h="368300">
                <a:moveTo>
                  <a:pt x="0" y="368300"/>
                </a:moveTo>
                <a:lnTo>
                  <a:pt x="35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355" name="Freeform 35355"/>
          <p:cNvSpPr/>
          <p:nvPr/>
        </p:nvSpPr>
        <p:spPr>
          <a:xfrm rot="0" flipH="0" flipV="0">
            <a:off x="9770363" y="4944365"/>
            <a:ext cx="374903" cy="161543"/>
          </a:xfrm>
          <a:custGeom>
            <a:pathLst>
              <a:path w="3124200" h="1346200">
                <a:moveTo>
                  <a:pt x="3124200" y="0"/>
                </a:moveTo>
                <a:lnTo>
                  <a:pt x="0" y="673100"/>
                </a:lnTo>
                <a:lnTo>
                  <a:pt x="3124200" y="134620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56" name="Picture 30828"/>
          <p:cNvPicPr>
            <a:picLocks noChangeAspect="0" noChangeArrowheads="1"/>
          </p:cNvPicPr>
          <p:nvPr/>
        </p:nvPicPr>
        <p:blipFill>
          <a:blip r:embed="rId3535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17595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57" name="Freeform 35357"/>
          <p:cNvSpPr/>
          <p:nvPr/>
        </p:nvSpPr>
        <p:spPr>
          <a:xfrm rot="0" flipH="0" flipV="0">
            <a:off x="1581759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58" name="Picture 30828"/>
          <p:cNvPicPr>
            <a:picLocks noChangeAspect="0" noChangeArrowheads="1"/>
          </p:cNvPicPr>
          <p:nvPr/>
        </p:nvPicPr>
        <p:blipFill>
          <a:blip r:embed="rId353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17595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59" name="Freeform 35359"/>
          <p:cNvSpPr/>
          <p:nvPr/>
        </p:nvSpPr>
        <p:spPr>
          <a:xfrm rot="0" flipH="0" flipV="0">
            <a:off x="1581759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60" name="Picture 30828"/>
          <p:cNvPicPr>
            <a:picLocks noChangeAspect="0" noChangeArrowheads="1"/>
          </p:cNvPicPr>
          <p:nvPr/>
        </p:nvPicPr>
        <p:blipFill>
          <a:blip r:embed="rId3536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17595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61" name="Freeform 35361"/>
          <p:cNvSpPr/>
          <p:nvPr/>
        </p:nvSpPr>
        <p:spPr>
          <a:xfrm rot="0" flipH="0" flipV="0">
            <a:off x="1581759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62" name="Picture 30828"/>
          <p:cNvPicPr>
            <a:picLocks noChangeAspect="0" noChangeArrowheads="1"/>
          </p:cNvPicPr>
          <p:nvPr/>
        </p:nvPicPr>
        <p:blipFill>
          <a:blip r:embed="rId3536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817595" y="14921993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63" name="Freeform 35363"/>
          <p:cNvSpPr/>
          <p:nvPr/>
        </p:nvSpPr>
        <p:spPr>
          <a:xfrm rot="0" flipH="0" flipV="0">
            <a:off x="15817595" y="14921993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64" name="Picture 30828"/>
          <p:cNvPicPr>
            <a:picLocks noChangeAspect="0" noChangeArrowheads="1"/>
          </p:cNvPicPr>
          <p:nvPr/>
        </p:nvPicPr>
        <p:blipFill>
          <a:blip r:embed="rId353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285719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65" name="Freeform 35365"/>
          <p:cNvSpPr/>
          <p:nvPr/>
        </p:nvSpPr>
        <p:spPr>
          <a:xfrm rot="0" flipH="0" flipV="0">
            <a:off x="1528571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66" name="Picture 30828"/>
          <p:cNvPicPr>
            <a:picLocks noChangeAspect="0" noChangeArrowheads="1"/>
          </p:cNvPicPr>
          <p:nvPr/>
        </p:nvPicPr>
        <p:blipFill>
          <a:blip r:embed="rId353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285719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67" name="Freeform 35367"/>
          <p:cNvSpPr/>
          <p:nvPr/>
        </p:nvSpPr>
        <p:spPr>
          <a:xfrm rot="0" flipH="0" flipV="0">
            <a:off x="1528571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68" name="Picture 30828"/>
          <p:cNvPicPr>
            <a:picLocks noChangeAspect="0" noChangeArrowheads="1"/>
          </p:cNvPicPr>
          <p:nvPr/>
        </p:nvPicPr>
        <p:blipFill>
          <a:blip r:embed="rId3536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285719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69" name="Freeform 35369"/>
          <p:cNvSpPr/>
          <p:nvPr/>
        </p:nvSpPr>
        <p:spPr>
          <a:xfrm rot="0" flipH="0" flipV="0">
            <a:off x="1528571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70" name="Picture 30828"/>
          <p:cNvPicPr>
            <a:picLocks noChangeAspect="0" noChangeArrowheads="1"/>
          </p:cNvPicPr>
          <p:nvPr/>
        </p:nvPicPr>
        <p:blipFill>
          <a:blip r:embed="rId353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285719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71" name="Freeform 35371"/>
          <p:cNvSpPr/>
          <p:nvPr/>
        </p:nvSpPr>
        <p:spPr>
          <a:xfrm rot="0" flipH="0" flipV="0">
            <a:off x="1528571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72" name="Picture 30828"/>
          <p:cNvPicPr>
            <a:picLocks noChangeAspect="0" noChangeArrowheads="1"/>
          </p:cNvPicPr>
          <p:nvPr/>
        </p:nvPicPr>
        <p:blipFill>
          <a:blip r:embed="rId3537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758415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73" name="Freeform 35373"/>
          <p:cNvSpPr/>
          <p:nvPr/>
        </p:nvSpPr>
        <p:spPr>
          <a:xfrm rot="0" flipH="0" flipV="0">
            <a:off x="1475841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74" name="Picture 30828"/>
          <p:cNvPicPr>
            <a:picLocks noChangeAspect="0" noChangeArrowheads="1"/>
          </p:cNvPicPr>
          <p:nvPr/>
        </p:nvPicPr>
        <p:blipFill>
          <a:blip r:embed="rId353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758415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75" name="Freeform 35375"/>
          <p:cNvSpPr/>
          <p:nvPr/>
        </p:nvSpPr>
        <p:spPr>
          <a:xfrm rot="0" flipH="0" flipV="0">
            <a:off x="1475841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76" name="Picture 30828"/>
          <p:cNvPicPr>
            <a:picLocks noChangeAspect="0" noChangeArrowheads="1"/>
          </p:cNvPicPr>
          <p:nvPr/>
        </p:nvPicPr>
        <p:blipFill>
          <a:blip r:embed="rId353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758415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77" name="Freeform 35377"/>
          <p:cNvSpPr/>
          <p:nvPr/>
        </p:nvSpPr>
        <p:spPr>
          <a:xfrm rot="0" flipH="0" flipV="0">
            <a:off x="1475841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78" name="Picture 30828"/>
          <p:cNvPicPr>
            <a:picLocks noChangeAspect="0" noChangeArrowheads="1"/>
          </p:cNvPicPr>
          <p:nvPr/>
        </p:nvPicPr>
        <p:blipFill>
          <a:blip r:embed="rId353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758415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79" name="Freeform 35379"/>
          <p:cNvSpPr/>
          <p:nvPr/>
        </p:nvSpPr>
        <p:spPr>
          <a:xfrm rot="0" flipH="0" flipV="0">
            <a:off x="1475841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80" name="Picture 30828"/>
          <p:cNvPicPr>
            <a:picLocks noChangeAspect="0" noChangeArrowheads="1"/>
          </p:cNvPicPr>
          <p:nvPr/>
        </p:nvPicPr>
        <p:blipFill>
          <a:blip r:embed="rId3538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32636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81" name="Freeform 35381"/>
          <p:cNvSpPr/>
          <p:nvPr/>
        </p:nvSpPr>
        <p:spPr>
          <a:xfrm rot="0" flipH="0" flipV="0">
            <a:off x="1423263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82" name="Picture 30828"/>
          <p:cNvPicPr>
            <a:picLocks noChangeAspect="0" noChangeArrowheads="1"/>
          </p:cNvPicPr>
          <p:nvPr/>
        </p:nvPicPr>
        <p:blipFill>
          <a:blip r:embed="rId353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32636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83" name="Freeform 35383"/>
          <p:cNvSpPr/>
          <p:nvPr/>
        </p:nvSpPr>
        <p:spPr>
          <a:xfrm rot="0" flipH="0" flipV="0">
            <a:off x="1423263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84" name="Picture 30828"/>
          <p:cNvPicPr>
            <a:picLocks noChangeAspect="0" noChangeArrowheads="1"/>
          </p:cNvPicPr>
          <p:nvPr/>
        </p:nvPicPr>
        <p:blipFill>
          <a:blip r:embed="rId3538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32636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85" name="Freeform 35385"/>
          <p:cNvSpPr/>
          <p:nvPr/>
        </p:nvSpPr>
        <p:spPr>
          <a:xfrm rot="0" flipH="0" flipV="0">
            <a:off x="1423263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86" name="Picture 30828"/>
          <p:cNvPicPr>
            <a:picLocks noChangeAspect="0" noChangeArrowheads="1"/>
          </p:cNvPicPr>
          <p:nvPr/>
        </p:nvPicPr>
        <p:blipFill>
          <a:blip r:embed="rId3538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232636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87" name="Freeform 35387"/>
          <p:cNvSpPr/>
          <p:nvPr/>
        </p:nvSpPr>
        <p:spPr>
          <a:xfrm rot="0" flipH="0" flipV="0">
            <a:off x="1423263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88" name="Picture 30828"/>
          <p:cNvPicPr>
            <a:picLocks noChangeAspect="0" noChangeArrowheads="1"/>
          </p:cNvPicPr>
          <p:nvPr/>
        </p:nvPicPr>
        <p:blipFill>
          <a:blip r:embed="rId353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00760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89" name="Freeform 35389"/>
          <p:cNvSpPr/>
          <p:nvPr/>
        </p:nvSpPr>
        <p:spPr>
          <a:xfrm rot="0" flipH="0" flipV="0">
            <a:off x="1370075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90" name="Picture 30828"/>
          <p:cNvPicPr>
            <a:picLocks noChangeAspect="0" noChangeArrowheads="1"/>
          </p:cNvPicPr>
          <p:nvPr/>
        </p:nvPicPr>
        <p:blipFill>
          <a:blip r:embed="rId353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00760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91" name="Freeform 35391"/>
          <p:cNvSpPr/>
          <p:nvPr/>
        </p:nvSpPr>
        <p:spPr>
          <a:xfrm rot="0" flipH="0" flipV="0">
            <a:off x="1370075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92" name="Picture 30828"/>
          <p:cNvPicPr>
            <a:picLocks noChangeAspect="0" noChangeArrowheads="1"/>
          </p:cNvPicPr>
          <p:nvPr/>
        </p:nvPicPr>
        <p:blipFill>
          <a:blip r:embed="rId3539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00760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93" name="Freeform 35393"/>
          <p:cNvSpPr/>
          <p:nvPr/>
        </p:nvSpPr>
        <p:spPr>
          <a:xfrm rot="0" flipH="0" flipV="0">
            <a:off x="1370075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94" name="Picture 30828"/>
          <p:cNvPicPr>
            <a:picLocks noChangeAspect="0" noChangeArrowheads="1"/>
          </p:cNvPicPr>
          <p:nvPr/>
        </p:nvPicPr>
        <p:blipFill>
          <a:blip r:embed="rId353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00760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95" name="Freeform 35395"/>
          <p:cNvSpPr/>
          <p:nvPr/>
        </p:nvSpPr>
        <p:spPr>
          <a:xfrm rot="0" flipH="0" flipV="0">
            <a:off x="1370075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96" name="Picture 30828"/>
          <p:cNvPicPr>
            <a:picLocks noChangeAspect="0" noChangeArrowheads="1"/>
          </p:cNvPicPr>
          <p:nvPr/>
        </p:nvPicPr>
        <p:blipFill>
          <a:blip r:embed="rId3539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173456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97" name="Freeform 35397"/>
          <p:cNvSpPr/>
          <p:nvPr/>
        </p:nvSpPr>
        <p:spPr>
          <a:xfrm rot="0" flipH="0" flipV="0">
            <a:off x="1317345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398" name="Picture 30828"/>
          <p:cNvPicPr>
            <a:picLocks noChangeAspect="0" noChangeArrowheads="1"/>
          </p:cNvPicPr>
          <p:nvPr/>
        </p:nvPicPr>
        <p:blipFill>
          <a:blip r:embed="rId353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173456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399" name="Freeform 35399"/>
          <p:cNvSpPr/>
          <p:nvPr/>
        </p:nvSpPr>
        <p:spPr>
          <a:xfrm rot="0" flipH="0" flipV="0">
            <a:off x="1317345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00" name="Picture 30828"/>
          <p:cNvPicPr>
            <a:picLocks noChangeAspect="0" noChangeArrowheads="1"/>
          </p:cNvPicPr>
          <p:nvPr/>
        </p:nvPicPr>
        <p:blipFill>
          <a:blip r:embed="rId354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173456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01" name="Freeform 35401"/>
          <p:cNvSpPr/>
          <p:nvPr/>
        </p:nvSpPr>
        <p:spPr>
          <a:xfrm rot="0" flipH="0" flipV="0">
            <a:off x="1317345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02" name="Picture 30828"/>
          <p:cNvPicPr>
            <a:picLocks noChangeAspect="0" noChangeArrowheads="1"/>
          </p:cNvPicPr>
          <p:nvPr/>
        </p:nvPicPr>
        <p:blipFill>
          <a:blip r:embed="rId354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173456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03" name="Freeform 35403"/>
          <p:cNvSpPr/>
          <p:nvPr/>
        </p:nvSpPr>
        <p:spPr>
          <a:xfrm rot="0" flipH="0" flipV="0">
            <a:off x="1317345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04" name="Picture 30828"/>
          <p:cNvPicPr>
            <a:picLocks noChangeAspect="0" noChangeArrowheads="1"/>
          </p:cNvPicPr>
          <p:nvPr/>
        </p:nvPicPr>
        <p:blipFill>
          <a:blip r:embed="rId3540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646152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05" name="Freeform 35405"/>
          <p:cNvSpPr/>
          <p:nvPr/>
        </p:nvSpPr>
        <p:spPr>
          <a:xfrm rot="0" flipH="0" flipV="0">
            <a:off x="12646151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06" name="Picture 30828"/>
          <p:cNvPicPr>
            <a:picLocks noChangeAspect="0" noChangeArrowheads="1"/>
          </p:cNvPicPr>
          <p:nvPr/>
        </p:nvPicPr>
        <p:blipFill>
          <a:blip r:embed="rId354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646152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07" name="Freeform 35407"/>
          <p:cNvSpPr/>
          <p:nvPr/>
        </p:nvSpPr>
        <p:spPr>
          <a:xfrm rot="0" flipH="0" flipV="0">
            <a:off x="12646151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08" name="Picture 30828"/>
          <p:cNvPicPr>
            <a:picLocks noChangeAspect="0" noChangeArrowheads="1"/>
          </p:cNvPicPr>
          <p:nvPr/>
        </p:nvPicPr>
        <p:blipFill>
          <a:blip r:embed="rId3540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646152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09" name="Freeform 35409"/>
          <p:cNvSpPr/>
          <p:nvPr/>
        </p:nvSpPr>
        <p:spPr>
          <a:xfrm rot="0" flipH="0" flipV="0">
            <a:off x="12646151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10" name="Picture 30828"/>
          <p:cNvPicPr>
            <a:picLocks noChangeAspect="0" noChangeArrowheads="1"/>
          </p:cNvPicPr>
          <p:nvPr/>
        </p:nvPicPr>
        <p:blipFill>
          <a:blip r:embed="rId354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646152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11" name="Freeform 35411"/>
          <p:cNvSpPr/>
          <p:nvPr/>
        </p:nvSpPr>
        <p:spPr>
          <a:xfrm rot="0" flipH="0" flipV="0">
            <a:off x="12646151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22" y="596900"/>
                  <a:pt x="298450" y="596900"/>
                </a:cubicBezTo>
                <a:cubicBezTo>
                  <a:pt x="463277" y="596900"/>
                  <a:pt x="596900" y="463284"/>
                  <a:pt x="596900" y="298450"/>
                </a:cubicBezTo>
                <a:cubicBezTo>
                  <a:pt x="596900" y="133617"/>
                  <a:pt x="463277" y="0"/>
                  <a:pt x="298450" y="0"/>
                </a:cubicBezTo>
                <a:cubicBezTo>
                  <a:pt x="133622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12" name="Picture 30828"/>
          <p:cNvPicPr>
            <a:picLocks noChangeAspect="0" noChangeArrowheads="1"/>
          </p:cNvPicPr>
          <p:nvPr/>
        </p:nvPicPr>
        <p:blipFill>
          <a:blip r:embed="rId354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15800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13" name="Freeform 35413"/>
          <p:cNvSpPr/>
          <p:nvPr/>
        </p:nvSpPr>
        <p:spPr>
          <a:xfrm rot="0" flipH="0" flipV="0">
            <a:off x="1211579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14" name="Picture 30828"/>
          <p:cNvPicPr>
            <a:picLocks noChangeAspect="0" noChangeArrowheads="1"/>
          </p:cNvPicPr>
          <p:nvPr/>
        </p:nvPicPr>
        <p:blipFill>
          <a:blip r:embed="rId354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15800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15" name="Freeform 35415"/>
          <p:cNvSpPr/>
          <p:nvPr/>
        </p:nvSpPr>
        <p:spPr>
          <a:xfrm rot="0" flipH="0" flipV="0">
            <a:off x="1211579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16" name="Picture 30828"/>
          <p:cNvPicPr>
            <a:picLocks noChangeAspect="0" noChangeArrowheads="1"/>
          </p:cNvPicPr>
          <p:nvPr/>
        </p:nvPicPr>
        <p:blipFill>
          <a:blip r:embed="rId354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15800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17" name="Freeform 35417"/>
          <p:cNvSpPr/>
          <p:nvPr/>
        </p:nvSpPr>
        <p:spPr>
          <a:xfrm rot="0" flipH="0" flipV="0">
            <a:off x="1211579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18" name="Picture 30828"/>
          <p:cNvPicPr>
            <a:picLocks noChangeAspect="0" noChangeArrowheads="1"/>
          </p:cNvPicPr>
          <p:nvPr/>
        </p:nvPicPr>
        <p:blipFill>
          <a:blip r:embed="rId354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15800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19" name="Freeform 35419"/>
          <p:cNvSpPr/>
          <p:nvPr/>
        </p:nvSpPr>
        <p:spPr>
          <a:xfrm rot="0" flipH="0" flipV="0">
            <a:off x="12115799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20" name="Picture 30828"/>
          <p:cNvPicPr>
            <a:picLocks noChangeAspect="0" noChangeArrowheads="1"/>
          </p:cNvPicPr>
          <p:nvPr/>
        </p:nvPicPr>
        <p:blipFill>
          <a:blip r:embed="rId354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588495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21" name="Freeform 35421"/>
          <p:cNvSpPr/>
          <p:nvPr/>
        </p:nvSpPr>
        <p:spPr>
          <a:xfrm rot="0" flipH="0" flipV="0">
            <a:off x="1158849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22" name="Picture 30828"/>
          <p:cNvPicPr>
            <a:picLocks noChangeAspect="0" noChangeArrowheads="1"/>
          </p:cNvPicPr>
          <p:nvPr/>
        </p:nvPicPr>
        <p:blipFill>
          <a:blip r:embed="rId354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588495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23" name="Freeform 35423"/>
          <p:cNvSpPr/>
          <p:nvPr/>
        </p:nvSpPr>
        <p:spPr>
          <a:xfrm rot="0" flipH="0" flipV="0">
            <a:off x="1158849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24" name="Picture 30828"/>
          <p:cNvPicPr>
            <a:picLocks noChangeAspect="0" noChangeArrowheads="1"/>
          </p:cNvPicPr>
          <p:nvPr/>
        </p:nvPicPr>
        <p:blipFill>
          <a:blip r:embed="rId354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588495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25" name="Freeform 35425"/>
          <p:cNvSpPr/>
          <p:nvPr/>
        </p:nvSpPr>
        <p:spPr>
          <a:xfrm rot="0" flipH="0" flipV="0">
            <a:off x="1158849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26" name="Picture 30828"/>
          <p:cNvPicPr>
            <a:picLocks noChangeAspect="0" noChangeArrowheads="1"/>
          </p:cNvPicPr>
          <p:nvPr/>
        </p:nvPicPr>
        <p:blipFill>
          <a:blip r:embed="rId354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588495" y="14923517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27" name="Freeform 35427"/>
          <p:cNvSpPr/>
          <p:nvPr/>
        </p:nvSpPr>
        <p:spPr>
          <a:xfrm rot="0" flipH="0" flipV="0">
            <a:off x="11588495" y="14923517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84"/>
                  <a:pt x="133616" y="596900"/>
                  <a:pt x="298450" y="596900"/>
                </a:cubicBezTo>
                <a:cubicBezTo>
                  <a:pt x="463283" y="596900"/>
                  <a:pt x="596900" y="463284"/>
                  <a:pt x="596900" y="298450"/>
                </a:cubicBezTo>
                <a:cubicBezTo>
                  <a:pt x="596900" y="133617"/>
                  <a:pt x="463283" y="0"/>
                  <a:pt x="298450" y="0"/>
                </a:cubicBezTo>
                <a:cubicBezTo>
                  <a:pt x="133616" y="0"/>
                  <a:pt x="0" y="133617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28" name="Freeform 35428"/>
          <p:cNvSpPr/>
          <p:nvPr/>
        </p:nvSpPr>
        <p:spPr>
          <a:xfrm rot="0" flipH="0" flipV="0">
            <a:off x="6007607" y="9107933"/>
            <a:ext cx="161543" cy="374903"/>
          </a:xfrm>
          <a:custGeom>
            <a:pathLst>
              <a:path w="1346200" h="3124200">
                <a:moveTo>
                  <a:pt x="0" y="0"/>
                </a:moveTo>
                <a:lnTo>
                  <a:pt x="673100" y="3124200"/>
                </a:lnTo>
                <a:lnTo>
                  <a:pt x="1346200" y="0"/>
                </a:lnTo>
              </a:path>
            </a:pathLst>
          </a:custGeom>
          <a:noFill/>
          <a:ln w="13715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29" name="Freeform 35429"/>
          <p:cNvSpPr/>
          <p:nvPr/>
        </p:nvSpPr>
        <p:spPr>
          <a:xfrm rot="0" flipH="0" flipV="0">
            <a:off x="8798051" y="13061189"/>
            <a:ext cx="7619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30" name="Freeform 35430"/>
          <p:cNvSpPr/>
          <p:nvPr/>
        </p:nvSpPr>
        <p:spPr>
          <a:xfrm rot="0" flipH="0" flipV="0">
            <a:off x="8782811" y="14115797"/>
            <a:ext cx="143255" cy="0"/>
          </a:xfrm>
          <a:custGeom>
            <a:pathLst>
              <a:path w="1193800" h="0">
                <a:moveTo>
                  <a:pt x="1193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31" name="Freeform 35431"/>
          <p:cNvSpPr/>
          <p:nvPr/>
        </p:nvSpPr>
        <p:spPr>
          <a:xfrm rot="0" flipH="0" flipV="0">
            <a:off x="8795003" y="13018517"/>
            <a:ext cx="0" cy="1141475"/>
          </a:xfrm>
          <a:custGeom>
            <a:pathLst>
              <a:path w="0" h="9512300">
                <a:moveTo>
                  <a:pt x="0" y="0"/>
                </a:moveTo>
                <a:lnTo>
                  <a:pt x="0" y="9512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32" name="Freeform 35432"/>
          <p:cNvSpPr/>
          <p:nvPr/>
        </p:nvSpPr>
        <p:spPr>
          <a:xfrm rot="0" flipH="0" flipV="0">
            <a:off x="8772143" y="13039853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33" name="Freeform 35433"/>
          <p:cNvSpPr/>
          <p:nvPr/>
        </p:nvSpPr>
        <p:spPr>
          <a:xfrm rot="0" flipH="0" flipV="0">
            <a:off x="8772143" y="14094461"/>
            <a:ext cx="44195" cy="42671"/>
          </a:xfrm>
          <a:custGeom>
            <a:pathLst>
              <a:path w="368300" h="355600">
                <a:moveTo>
                  <a:pt x="0" y="0"/>
                </a:moveTo>
                <a:lnTo>
                  <a:pt x="368300" y="355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34" name="Freeform 35434"/>
          <p:cNvSpPr/>
          <p:nvPr/>
        </p:nvSpPr>
        <p:spPr>
          <a:xfrm rot="0" flipH="0" flipV="0">
            <a:off x="8782811" y="14115797"/>
            <a:ext cx="143255" cy="0"/>
          </a:xfrm>
          <a:custGeom>
            <a:pathLst>
              <a:path w="1193800" h="0">
                <a:moveTo>
                  <a:pt x="1193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35" name="Freeform 35435"/>
          <p:cNvSpPr/>
          <p:nvPr/>
        </p:nvSpPr>
        <p:spPr>
          <a:xfrm rot="0" flipH="0" flipV="0">
            <a:off x="8747759" y="14996669"/>
            <a:ext cx="57911" cy="0"/>
          </a:xfrm>
          <a:custGeom>
            <a:pathLst>
              <a:path w="482600" h="0">
                <a:moveTo>
                  <a:pt x="0" y="0"/>
                </a:moveTo>
                <a:lnTo>
                  <a:pt x="482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36" name="Freeform 35436"/>
          <p:cNvSpPr/>
          <p:nvPr/>
        </p:nvSpPr>
        <p:spPr>
          <a:xfrm rot="0" flipH="0" flipV="0">
            <a:off x="8795003" y="14071601"/>
            <a:ext cx="0" cy="969263"/>
          </a:xfrm>
          <a:custGeom>
            <a:pathLst>
              <a:path w="0" h="8077200">
                <a:moveTo>
                  <a:pt x="0" y="0"/>
                </a:moveTo>
                <a:lnTo>
                  <a:pt x="0" y="8077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37" name="Freeform 35437"/>
          <p:cNvSpPr/>
          <p:nvPr/>
        </p:nvSpPr>
        <p:spPr>
          <a:xfrm rot="0" flipH="0" flipV="0">
            <a:off x="8772143" y="14094461"/>
            <a:ext cx="44195" cy="42671"/>
          </a:xfrm>
          <a:custGeom>
            <a:pathLst>
              <a:path w="368300" h="355600">
                <a:moveTo>
                  <a:pt x="3683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38" name="Freeform 35438"/>
          <p:cNvSpPr/>
          <p:nvPr/>
        </p:nvSpPr>
        <p:spPr>
          <a:xfrm rot="0" flipH="0" flipV="0">
            <a:off x="8772143" y="14975333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39" name="Freeform 35439"/>
          <p:cNvSpPr/>
          <p:nvPr/>
        </p:nvSpPr>
        <p:spPr>
          <a:xfrm rot="0" flipH="0" flipV="0">
            <a:off x="8796527" y="4234181"/>
            <a:ext cx="9143" cy="0"/>
          </a:xfrm>
          <a:custGeom>
            <a:pathLst>
              <a:path w="76200" h="0">
                <a:moveTo>
                  <a:pt x="0" y="0"/>
                </a:moveTo>
                <a:lnTo>
                  <a:pt x="76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40" name="Freeform 35440"/>
          <p:cNvSpPr/>
          <p:nvPr/>
        </p:nvSpPr>
        <p:spPr>
          <a:xfrm rot="0" flipH="0" flipV="0">
            <a:off x="8782811" y="3179573"/>
            <a:ext cx="126491" cy="0"/>
          </a:xfrm>
          <a:custGeom>
            <a:pathLst>
              <a:path w="1054100" h="0">
                <a:moveTo>
                  <a:pt x="1054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41" name="Freeform 35441"/>
          <p:cNvSpPr/>
          <p:nvPr/>
        </p:nvSpPr>
        <p:spPr>
          <a:xfrm rot="0" flipH="0" flipV="0">
            <a:off x="8772143" y="4211321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42" name="Freeform 35442"/>
          <p:cNvSpPr/>
          <p:nvPr/>
        </p:nvSpPr>
        <p:spPr>
          <a:xfrm rot="0" flipH="0" flipV="0">
            <a:off x="8772143" y="3158237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43" name="Freeform 35443"/>
          <p:cNvSpPr/>
          <p:nvPr/>
        </p:nvSpPr>
        <p:spPr>
          <a:xfrm rot="0" flipH="0" flipV="0">
            <a:off x="8782811" y="3179573"/>
            <a:ext cx="126491" cy="0"/>
          </a:xfrm>
          <a:custGeom>
            <a:pathLst>
              <a:path w="1054100" h="0">
                <a:moveTo>
                  <a:pt x="1054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44" name="Freeform 35444"/>
          <p:cNvSpPr/>
          <p:nvPr/>
        </p:nvSpPr>
        <p:spPr>
          <a:xfrm rot="0" flipH="0" flipV="0">
            <a:off x="8782811" y="2301749"/>
            <a:ext cx="143255" cy="0"/>
          </a:xfrm>
          <a:custGeom>
            <a:pathLst>
              <a:path w="1193800" h="0">
                <a:moveTo>
                  <a:pt x="1193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45" name="Freeform 35445"/>
          <p:cNvSpPr/>
          <p:nvPr/>
        </p:nvSpPr>
        <p:spPr>
          <a:xfrm rot="0" flipH="0" flipV="0">
            <a:off x="8795003" y="2257553"/>
            <a:ext cx="0" cy="966215"/>
          </a:xfrm>
          <a:custGeom>
            <a:pathLst>
              <a:path w="0" h="8051800">
                <a:moveTo>
                  <a:pt x="0" y="80518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46" name="Freeform 35446"/>
          <p:cNvSpPr/>
          <p:nvPr/>
        </p:nvSpPr>
        <p:spPr>
          <a:xfrm rot="0" flipH="0" flipV="0">
            <a:off x="8772143" y="3158237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47" name="Freeform 35447"/>
          <p:cNvSpPr/>
          <p:nvPr/>
        </p:nvSpPr>
        <p:spPr>
          <a:xfrm rot="0" flipH="0" flipV="0">
            <a:off x="8772143" y="2280413"/>
            <a:ext cx="44195" cy="42671"/>
          </a:xfrm>
          <a:custGeom>
            <a:pathLst>
              <a:path w="368300" h="355600">
                <a:moveTo>
                  <a:pt x="3683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48" name="Freeform 35448"/>
          <p:cNvSpPr/>
          <p:nvPr/>
        </p:nvSpPr>
        <p:spPr>
          <a:xfrm rot="0" flipH="0" flipV="0">
            <a:off x="12472415" y="4249421"/>
            <a:ext cx="185927" cy="0"/>
          </a:xfrm>
          <a:custGeom>
            <a:pathLst>
              <a:path w="1549400" h="0">
                <a:moveTo>
                  <a:pt x="15494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49" name="Freeform 35449"/>
          <p:cNvSpPr/>
          <p:nvPr/>
        </p:nvSpPr>
        <p:spPr>
          <a:xfrm rot="0" flipH="0" flipV="0">
            <a:off x="12472415" y="3196337"/>
            <a:ext cx="111251" cy="0"/>
          </a:xfrm>
          <a:custGeom>
            <a:pathLst>
              <a:path w="927100" h="0">
                <a:moveTo>
                  <a:pt x="927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50" name="Freeform 35450"/>
          <p:cNvSpPr/>
          <p:nvPr/>
        </p:nvSpPr>
        <p:spPr>
          <a:xfrm rot="0" flipH="0" flipV="0">
            <a:off x="12483083" y="3152141"/>
            <a:ext cx="0" cy="1141475"/>
          </a:xfrm>
          <a:custGeom>
            <a:pathLst>
              <a:path w="0" h="9512300">
                <a:moveTo>
                  <a:pt x="0" y="9512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51" name="Freeform 35451"/>
          <p:cNvSpPr/>
          <p:nvPr/>
        </p:nvSpPr>
        <p:spPr>
          <a:xfrm rot="0" flipH="0" flipV="0">
            <a:off x="12461747" y="4228085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52" name="Freeform 35452"/>
          <p:cNvSpPr/>
          <p:nvPr/>
        </p:nvSpPr>
        <p:spPr>
          <a:xfrm rot="0" flipH="0" flipV="0">
            <a:off x="12461747" y="3175001"/>
            <a:ext cx="44195" cy="42671"/>
          </a:xfrm>
          <a:custGeom>
            <a:pathLst>
              <a:path w="368300" h="355600">
                <a:moveTo>
                  <a:pt x="3683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53" name="Freeform 35453"/>
          <p:cNvSpPr/>
          <p:nvPr/>
        </p:nvSpPr>
        <p:spPr>
          <a:xfrm rot="0" flipH="0" flipV="0">
            <a:off x="12472415" y="3196337"/>
            <a:ext cx="111251" cy="0"/>
          </a:xfrm>
          <a:custGeom>
            <a:pathLst>
              <a:path w="927100" h="0">
                <a:moveTo>
                  <a:pt x="927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54" name="Freeform 35454"/>
          <p:cNvSpPr/>
          <p:nvPr/>
        </p:nvSpPr>
        <p:spPr>
          <a:xfrm rot="0" flipH="0" flipV="0">
            <a:off x="12472415" y="2318513"/>
            <a:ext cx="59435" cy="0"/>
          </a:xfrm>
          <a:custGeom>
            <a:pathLst>
              <a:path w="495300" h="0">
                <a:moveTo>
                  <a:pt x="495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55" name="Freeform 35455"/>
          <p:cNvSpPr/>
          <p:nvPr/>
        </p:nvSpPr>
        <p:spPr>
          <a:xfrm rot="0" flipH="0" flipV="0">
            <a:off x="12483083" y="2274317"/>
            <a:ext cx="0" cy="966215"/>
          </a:xfrm>
          <a:custGeom>
            <a:pathLst>
              <a:path w="0" h="8051800">
                <a:moveTo>
                  <a:pt x="0" y="80518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56" name="Freeform 35456"/>
          <p:cNvSpPr/>
          <p:nvPr/>
        </p:nvSpPr>
        <p:spPr>
          <a:xfrm rot="0" flipH="0" flipV="0">
            <a:off x="12461747" y="3175001"/>
            <a:ext cx="44195" cy="42671"/>
          </a:xfrm>
          <a:custGeom>
            <a:pathLst>
              <a:path w="368300" h="355600">
                <a:moveTo>
                  <a:pt x="0" y="0"/>
                </a:moveTo>
                <a:lnTo>
                  <a:pt x="368300" y="355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57" name="Freeform 35457"/>
          <p:cNvSpPr/>
          <p:nvPr/>
        </p:nvSpPr>
        <p:spPr>
          <a:xfrm rot="0" flipH="0" flipV="0">
            <a:off x="12461747" y="2295653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58" name="Picture 30828"/>
          <p:cNvPicPr>
            <a:picLocks noChangeAspect="0" noChangeArrowheads="1"/>
          </p:cNvPicPr>
          <p:nvPr/>
        </p:nvPicPr>
        <p:blipFill>
          <a:blip r:embed="rId3545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30121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59" name="Freeform 35459"/>
          <p:cNvSpPr/>
          <p:nvPr/>
        </p:nvSpPr>
        <p:spPr>
          <a:xfrm rot="0" flipH="0" flipV="0">
            <a:off x="1430121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60" name="Freeform 35460"/>
          <p:cNvSpPr/>
          <p:nvPr/>
        </p:nvSpPr>
        <p:spPr>
          <a:xfrm rot="0" flipH="0" flipV="0">
            <a:off x="1482699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61" name="Picture 30828"/>
          <p:cNvPicPr>
            <a:picLocks noChangeAspect="0" noChangeArrowheads="1"/>
          </p:cNvPicPr>
          <p:nvPr/>
        </p:nvPicPr>
        <p:blipFill>
          <a:blip r:embed="rId3546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82699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62" name="Freeform 35462"/>
          <p:cNvSpPr/>
          <p:nvPr/>
        </p:nvSpPr>
        <p:spPr>
          <a:xfrm rot="0" flipH="0" flipV="0">
            <a:off x="1482699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63" name="Picture 30828"/>
          <p:cNvPicPr>
            <a:picLocks noChangeAspect="0" noChangeArrowheads="1"/>
          </p:cNvPicPr>
          <p:nvPr/>
        </p:nvPicPr>
        <p:blipFill>
          <a:blip r:embed="rId3546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826995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464" name="Picture 30828"/>
          <p:cNvPicPr>
            <a:picLocks noChangeAspect="0" noChangeArrowheads="1"/>
          </p:cNvPicPr>
          <p:nvPr/>
        </p:nvPicPr>
        <p:blipFill>
          <a:blip r:embed="rId3546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35430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65" name="Freeform 35465"/>
          <p:cNvSpPr/>
          <p:nvPr/>
        </p:nvSpPr>
        <p:spPr>
          <a:xfrm rot="0" flipH="0" flipV="0">
            <a:off x="1535429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66" name="Picture 30828"/>
          <p:cNvPicPr>
            <a:picLocks noChangeAspect="0" noChangeArrowheads="1"/>
          </p:cNvPicPr>
          <p:nvPr/>
        </p:nvPicPr>
        <p:blipFill>
          <a:blip r:embed="rId3546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354300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467" name="Picture 30828"/>
          <p:cNvPicPr>
            <a:picLocks noChangeAspect="0" noChangeArrowheads="1"/>
          </p:cNvPicPr>
          <p:nvPr/>
        </p:nvPicPr>
        <p:blipFill>
          <a:blip r:embed="rId3546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354300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68" name="Freeform 35468"/>
          <p:cNvSpPr/>
          <p:nvPr/>
        </p:nvSpPr>
        <p:spPr>
          <a:xfrm rot="0" flipH="0" flipV="0">
            <a:off x="1430121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69" name="Freeform 35469"/>
          <p:cNvSpPr/>
          <p:nvPr/>
        </p:nvSpPr>
        <p:spPr>
          <a:xfrm rot="0" flipH="0" flipV="0">
            <a:off x="1430121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70" name="Picture 30828"/>
          <p:cNvPicPr>
            <a:picLocks noChangeAspect="0" noChangeArrowheads="1"/>
          </p:cNvPicPr>
          <p:nvPr/>
        </p:nvPicPr>
        <p:blipFill>
          <a:blip r:embed="rId3547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30121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71" name="Freeform 35471"/>
          <p:cNvSpPr/>
          <p:nvPr/>
        </p:nvSpPr>
        <p:spPr>
          <a:xfrm rot="0" flipH="0" flipV="0">
            <a:off x="1482699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72" name="Freeform 35472"/>
          <p:cNvSpPr/>
          <p:nvPr/>
        </p:nvSpPr>
        <p:spPr>
          <a:xfrm rot="0" flipH="0" flipV="0">
            <a:off x="1430121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73" name="Picture 30828"/>
          <p:cNvPicPr>
            <a:picLocks noChangeAspect="0" noChangeArrowheads="1"/>
          </p:cNvPicPr>
          <p:nvPr/>
        </p:nvPicPr>
        <p:blipFill>
          <a:blip r:embed="rId3547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301215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474" name="Picture 30828"/>
          <p:cNvPicPr>
            <a:picLocks noChangeAspect="0" noChangeArrowheads="1"/>
          </p:cNvPicPr>
          <p:nvPr/>
        </p:nvPicPr>
        <p:blipFill>
          <a:blip r:embed="rId3547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82699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75" name="Freeform 35475"/>
          <p:cNvSpPr/>
          <p:nvPr/>
        </p:nvSpPr>
        <p:spPr>
          <a:xfrm rot="0" flipH="0" flipV="0">
            <a:off x="14826995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76" name="Picture 30828"/>
          <p:cNvPicPr>
            <a:picLocks noChangeAspect="0" noChangeArrowheads="1"/>
          </p:cNvPicPr>
          <p:nvPr/>
        </p:nvPicPr>
        <p:blipFill>
          <a:blip r:embed="rId3547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301215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477" name="Picture 30828"/>
          <p:cNvPicPr>
            <a:picLocks noChangeAspect="0" noChangeArrowheads="1"/>
          </p:cNvPicPr>
          <p:nvPr/>
        </p:nvPicPr>
        <p:blipFill>
          <a:blip r:embed="rId3547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5354300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478" name="Picture 30828"/>
          <p:cNvPicPr>
            <a:picLocks noChangeAspect="0" noChangeArrowheads="1"/>
          </p:cNvPicPr>
          <p:nvPr/>
        </p:nvPicPr>
        <p:blipFill>
          <a:blip r:embed="rId3547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4826995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79" name="Freeform 35479"/>
          <p:cNvSpPr/>
          <p:nvPr/>
        </p:nvSpPr>
        <p:spPr>
          <a:xfrm rot="0" flipH="0" flipV="0">
            <a:off x="1535429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80" name="Freeform 35480"/>
          <p:cNvSpPr/>
          <p:nvPr/>
        </p:nvSpPr>
        <p:spPr>
          <a:xfrm rot="0" flipH="0" flipV="0">
            <a:off x="1535429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81" name="Freeform 35481"/>
          <p:cNvSpPr/>
          <p:nvPr/>
        </p:nvSpPr>
        <p:spPr>
          <a:xfrm rot="0" flipH="0" flipV="0">
            <a:off x="1535429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82" name="Picture 30828"/>
          <p:cNvPicPr>
            <a:picLocks noChangeAspect="0" noChangeArrowheads="1"/>
          </p:cNvPicPr>
          <p:nvPr/>
        </p:nvPicPr>
        <p:blipFill>
          <a:blip r:embed="rId3548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19304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83" name="Freeform 35483"/>
          <p:cNvSpPr/>
          <p:nvPr/>
        </p:nvSpPr>
        <p:spPr>
          <a:xfrm rot="0" flipH="0" flipV="0">
            <a:off x="1271930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84" name="Freeform 35484"/>
          <p:cNvSpPr/>
          <p:nvPr/>
        </p:nvSpPr>
        <p:spPr>
          <a:xfrm rot="0" flipH="0" flipV="0">
            <a:off x="132466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85" name="Picture 30828"/>
          <p:cNvPicPr>
            <a:picLocks noChangeAspect="0" noChangeArrowheads="1"/>
          </p:cNvPicPr>
          <p:nvPr/>
        </p:nvPicPr>
        <p:blipFill>
          <a:blip r:embed="rId3548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246608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86" name="Freeform 35486"/>
          <p:cNvSpPr/>
          <p:nvPr/>
        </p:nvSpPr>
        <p:spPr>
          <a:xfrm rot="0" flipH="0" flipV="0">
            <a:off x="132466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87" name="Picture 30828"/>
          <p:cNvPicPr>
            <a:picLocks noChangeAspect="0" noChangeArrowheads="1"/>
          </p:cNvPicPr>
          <p:nvPr/>
        </p:nvPicPr>
        <p:blipFill>
          <a:blip r:embed="rId3548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246608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488" name="Picture 30828"/>
          <p:cNvPicPr>
            <a:picLocks noChangeAspect="0" noChangeArrowheads="1"/>
          </p:cNvPicPr>
          <p:nvPr/>
        </p:nvPicPr>
        <p:blipFill>
          <a:blip r:embed="rId3548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73912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89" name="Freeform 35489"/>
          <p:cNvSpPr/>
          <p:nvPr/>
        </p:nvSpPr>
        <p:spPr>
          <a:xfrm rot="0" flipH="0" flipV="0">
            <a:off x="1377391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90" name="Picture 30828"/>
          <p:cNvPicPr>
            <a:picLocks noChangeAspect="0" noChangeArrowheads="1"/>
          </p:cNvPicPr>
          <p:nvPr/>
        </p:nvPicPr>
        <p:blipFill>
          <a:blip r:embed="rId3549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73912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491" name="Picture 30828"/>
          <p:cNvPicPr>
            <a:picLocks noChangeAspect="0" noChangeArrowheads="1"/>
          </p:cNvPicPr>
          <p:nvPr/>
        </p:nvPicPr>
        <p:blipFill>
          <a:blip r:embed="rId3549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73912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92" name="Freeform 35492"/>
          <p:cNvSpPr/>
          <p:nvPr/>
        </p:nvSpPr>
        <p:spPr>
          <a:xfrm rot="0" flipH="0" flipV="0">
            <a:off x="1271930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93" name="Freeform 35493"/>
          <p:cNvSpPr/>
          <p:nvPr/>
        </p:nvSpPr>
        <p:spPr>
          <a:xfrm rot="0" flipH="0" flipV="0">
            <a:off x="1271930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94" name="Picture 30828"/>
          <p:cNvPicPr>
            <a:picLocks noChangeAspect="0" noChangeArrowheads="1"/>
          </p:cNvPicPr>
          <p:nvPr/>
        </p:nvPicPr>
        <p:blipFill>
          <a:blip r:embed="rId3549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19304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95" name="Freeform 35495"/>
          <p:cNvSpPr/>
          <p:nvPr/>
        </p:nvSpPr>
        <p:spPr>
          <a:xfrm rot="0" flipH="0" flipV="0">
            <a:off x="132466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496" name="Freeform 35496"/>
          <p:cNvSpPr/>
          <p:nvPr/>
        </p:nvSpPr>
        <p:spPr>
          <a:xfrm rot="0" flipH="0" flipV="0">
            <a:off x="1271930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497" name="Picture 30828"/>
          <p:cNvPicPr>
            <a:picLocks noChangeAspect="0" noChangeArrowheads="1"/>
          </p:cNvPicPr>
          <p:nvPr/>
        </p:nvPicPr>
        <p:blipFill>
          <a:blip r:embed="rId3549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19304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498" name="Picture 30828"/>
          <p:cNvPicPr>
            <a:picLocks noChangeAspect="0" noChangeArrowheads="1"/>
          </p:cNvPicPr>
          <p:nvPr/>
        </p:nvPicPr>
        <p:blipFill>
          <a:blip r:embed="rId3549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246608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499" name="Freeform 35499"/>
          <p:cNvSpPr/>
          <p:nvPr/>
        </p:nvSpPr>
        <p:spPr>
          <a:xfrm rot="0" flipH="0" flipV="0">
            <a:off x="13246607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500" name="Picture 30828"/>
          <p:cNvPicPr>
            <a:picLocks noChangeAspect="0" noChangeArrowheads="1"/>
          </p:cNvPicPr>
          <p:nvPr/>
        </p:nvPicPr>
        <p:blipFill>
          <a:blip r:embed="rId3550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719304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501" name="Picture 30828"/>
          <p:cNvPicPr>
            <a:picLocks noChangeAspect="0" noChangeArrowheads="1"/>
          </p:cNvPicPr>
          <p:nvPr/>
        </p:nvPicPr>
        <p:blipFill>
          <a:blip r:embed="rId3550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773912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502" name="Picture 30828"/>
          <p:cNvPicPr>
            <a:picLocks noChangeAspect="0" noChangeArrowheads="1"/>
          </p:cNvPicPr>
          <p:nvPr/>
        </p:nvPicPr>
        <p:blipFill>
          <a:blip r:embed="rId3550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3246608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503" name="Freeform 35503"/>
          <p:cNvSpPr/>
          <p:nvPr/>
        </p:nvSpPr>
        <p:spPr>
          <a:xfrm rot="0" flipH="0" flipV="0">
            <a:off x="1377391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04" name="Freeform 35504"/>
          <p:cNvSpPr/>
          <p:nvPr/>
        </p:nvSpPr>
        <p:spPr>
          <a:xfrm rot="0" flipH="0" flipV="0">
            <a:off x="1377391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05" name="Freeform 35505"/>
          <p:cNvSpPr/>
          <p:nvPr/>
        </p:nvSpPr>
        <p:spPr>
          <a:xfrm rot="0" flipH="0" flipV="0">
            <a:off x="13773911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22" y="596900"/>
                  <a:pt x="298450" y="596900"/>
                </a:cubicBezTo>
                <a:cubicBezTo>
                  <a:pt x="463277" y="596900"/>
                  <a:pt x="596900" y="463278"/>
                  <a:pt x="596900" y="298450"/>
                </a:cubicBezTo>
                <a:cubicBezTo>
                  <a:pt x="596900" y="133623"/>
                  <a:pt x="463277" y="0"/>
                  <a:pt x="298450" y="0"/>
                </a:cubicBezTo>
                <a:cubicBezTo>
                  <a:pt x="133622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506" name="Picture 30828"/>
          <p:cNvPicPr>
            <a:picLocks noChangeAspect="0" noChangeArrowheads="1"/>
          </p:cNvPicPr>
          <p:nvPr/>
        </p:nvPicPr>
        <p:blipFill>
          <a:blip r:embed="rId3550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666219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507" name="Freeform 35507"/>
          <p:cNvSpPr/>
          <p:nvPr/>
        </p:nvSpPr>
        <p:spPr>
          <a:xfrm rot="0" flipH="0" flipV="0">
            <a:off x="1166621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08" name="Freeform 35508"/>
          <p:cNvSpPr/>
          <p:nvPr/>
        </p:nvSpPr>
        <p:spPr>
          <a:xfrm rot="0" flipH="0" flipV="0">
            <a:off x="1219352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509" name="Picture 30828"/>
          <p:cNvPicPr>
            <a:picLocks noChangeAspect="0" noChangeArrowheads="1"/>
          </p:cNvPicPr>
          <p:nvPr/>
        </p:nvPicPr>
        <p:blipFill>
          <a:blip r:embed="rId3550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9352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510" name="Freeform 35510"/>
          <p:cNvSpPr/>
          <p:nvPr/>
        </p:nvSpPr>
        <p:spPr>
          <a:xfrm rot="0" flipH="0" flipV="0">
            <a:off x="1219352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511" name="Picture 30828"/>
          <p:cNvPicPr>
            <a:picLocks noChangeAspect="0" noChangeArrowheads="1"/>
          </p:cNvPicPr>
          <p:nvPr/>
        </p:nvPicPr>
        <p:blipFill>
          <a:blip r:embed="rId355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9352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512" name="Freeform 35512"/>
          <p:cNvSpPr/>
          <p:nvPr/>
        </p:nvSpPr>
        <p:spPr>
          <a:xfrm rot="0" flipH="0" flipV="0">
            <a:off x="1166621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13" name="Freeform 35513"/>
          <p:cNvSpPr/>
          <p:nvPr/>
        </p:nvSpPr>
        <p:spPr>
          <a:xfrm rot="0" flipH="0" flipV="0">
            <a:off x="1166621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514" name="Picture 30828"/>
          <p:cNvPicPr>
            <a:picLocks noChangeAspect="0" noChangeArrowheads="1"/>
          </p:cNvPicPr>
          <p:nvPr/>
        </p:nvPicPr>
        <p:blipFill>
          <a:blip r:embed="rId355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666219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515" name="Freeform 35515"/>
          <p:cNvSpPr/>
          <p:nvPr/>
        </p:nvSpPr>
        <p:spPr>
          <a:xfrm rot="0" flipH="0" flipV="0">
            <a:off x="1219352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16" name="Freeform 35516"/>
          <p:cNvSpPr/>
          <p:nvPr/>
        </p:nvSpPr>
        <p:spPr>
          <a:xfrm rot="0" flipH="0" flipV="0">
            <a:off x="11666219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517" name="Picture 30828"/>
          <p:cNvPicPr>
            <a:picLocks noChangeAspect="0" noChangeArrowheads="1"/>
          </p:cNvPicPr>
          <p:nvPr/>
        </p:nvPicPr>
        <p:blipFill>
          <a:blip r:embed="rId355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666219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518" name="Picture 30828"/>
          <p:cNvPicPr>
            <a:picLocks noChangeAspect="0" noChangeArrowheads="1"/>
          </p:cNvPicPr>
          <p:nvPr/>
        </p:nvPicPr>
        <p:blipFill>
          <a:blip r:embed="rId355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9352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519" name="Freeform 35519"/>
          <p:cNvSpPr/>
          <p:nvPr/>
        </p:nvSpPr>
        <p:spPr>
          <a:xfrm rot="0" flipH="0" flipV="0">
            <a:off x="12193523" y="2300225"/>
            <a:ext cx="71627" cy="71627"/>
          </a:xfrm>
          <a:custGeom>
            <a:pathLst>
              <a:path w="596900" h="596900">
                <a:moveTo>
                  <a:pt x="0" y="298450"/>
                </a:moveTo>
                <a:cubicBezTo>
                  <a:pt x="0" y="463278"/>
                  <a:pt x="133616" y="596900"/>
                  <a:pt x="298450" y="596900"/>
                </a:cubicBezTo>
                <a:cubicBezTo>
                  <a:pt x="463283" y="596900"/>
                  <a:pt x="596900" y="463278"/>
                  <a:pt x="596900" y="298450"/>
                </a:cubicBezTo>
                <a:cubicBezTo>
                  <a:pt x="596900" y="133623"/>
                  <a:pt x="463283" y="0"/>
                  <a:pt x="298450" y="0"/>
                </a:cubicBezTo>
                <a:cubicBezTo>
                  <a:pt x="133616" y="0"/>
                  <a:pt x="0" y="133623"/>
                  <a:pt x="0" y="298450"/>
                </a:cubicBezTo>
              </a:path>
            </a:pathLst>
          </a:custGeom>
          <a:noFill/>
          <a:ln w="1066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35520" name="Picture 30828"/>
          <p:cNvPicPr>
            <a:picLocks noChangeAspect="0" noChangeArrowheads="1"/>
          </p:cNvPicPr>
          <p:nvPr/>
        </p:nvPicPr>
        <p:blipFill>
          <a:blip r:embed="rId355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1666219" y="2300225"/>
            <a:ext cx="71627" cy="71627"/>
          </a:xfrm>
          <a:prstGeom prst="rect">
            <a:avLst/>
          </a:prstGeom>
          <a:noFill/>
          <a:extLst/>
        </p:spPr>
      </p:pic>
      <p:pic>
        <p:nvPicPr>
          <p:cNvPr id="35521" name="Picture 30828"/>
          <p:cNvPicPr>
            <a:picLocks noChangeAspect="0" noChangeArrowheads="1"/>
          </p:cNvPicPr>
          <p:nvPr/>
        </p:nvPicPr>
        <p:blipFill>
          <a:blip r:embed="rId355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 rot="0" flipH="0" flipV="0">
            <a:off x="12193523" y="2300225"/>
            <a:ext cx="71627" cy="71627"/>
          </a:xfrm>
          <a:prstGeom prst="rect">
            <a:avLst/>
          </a:prstGeom>
          <a:noFill/>
          <a:extLst/>
        </p:spPr>
      </p:pic>
      <p:sp>
        <p:nvSpPr>
          <p:cNvPr id="35522" name="Freeform 35522"/>
          <p:cNvSpPr/>
          <p:nvPr/>
        </p:nvSpPr>
        <p:spPr>
          <a:xfrm rot="0" flipH="0" flipV="0">
            <a:off x="8798051" y="13061189"/>
            <a:ext cx="7619" cy="0"/>
          </a:xfrm>
          <a:custGeom>
            <a:pathLst>
              <a:path w="63500" h="0">
                <a:moveTo>
                  <a:pt x="0" y="0"/>
                </a:moveTo>
                <a:lnTo>
                  <a:pt x="63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23" name="Freeform 35523"/>
          <p:cNvSpPr/>
          <p:nvPr/>
        </p:nvSpPr>
        <p:spPr>
          <a:xfrm rot="0" flipH="0" flipV="0">
            <a:off x="8782811" y="11566145"/>
            <a:ext cx="219455" cy="0"/>
          </a:xfrm>
          <a:custGeom>
            <a:pathLst>
              <a:path w="1828800" h="0">
                <a:moveTo>
                  <a:pt x="1828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24" name="Freeform 35524"/>
          <p:cNvSpPr/>
          <p:nvPr/>
        </p:nvSpPr>
        <p:spPr>
          <a:xfrm rot="0" flipH="0" flipV="0">
            <a:off x="8795003" y="11521949"/>
            <a:ext cx="0" cy="1583435"/>
          </a:xfrm>
          <a:custGeom>
            <a:pathLst>
              <a:path w="0" h="13195300">
                <a:moveTo>
                  <a:pt x="0" y="13195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25" name="Freeform 35525"/>
          <p:cNvSpPr/>
          <p:nvPr/>
        </p:nvSpPr>
        <p:spPr>
          <a:xfrm rot="0" flipH="0" flipV="0">
            <a:off x="8772143" y="13039853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26" name="Freeform 35526"/>
          <p:cNvSpPr/>
          <p:nvPr/>
        </p:nvSpPr>
        <p:spPr>
          <a:xfrm rot="0" flipH="0" flipV="0">
            <a:off x="8772143" y="11544809"/>
            <a:ext cx="44195" cy="42671"/>
          </a:xfrm>
          <a:custGeom>
            <a:pathLst>
              <a:path w="368300" h="355600">
                <a:moveTo>
                  <a:pt x="3683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27" name="Freeform 35527"/>
          <p:cNvSpPr/>
          <p:nvPr/>
        </p:nvSpPr>
        <p:spPr>
          <a:xfrm rot="0" flipH="0" flipV="0">
            <a:off x="8782811" y="11566145"/>
            <a:ext cx="219455" cy="0"/>
          </a:xfrm>
          <a:custGeom>
            <a:pathLst>
              <a:path w="1828800" h="0">
                <a:moveTo>
                  <a:pt x="18288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28" name="Freeform 35528"/>
          <p:cNvSpPr/>
          <p:nvPr/>
        </p:nvSpPr>
        <p:spPr>
          <a:xfrm rot="0" flipH="0" flipV="0">
            <a:off x="8782811" y="10691369"/>
            <a:ext cx="86867" cy="0"/>
          </a:xfrm>
          <a:custGeom>
            <a:pathLst>
              <a:path w="723900" h="0">
                <a:moveTo>
                  <a:pt x="723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29" name="Freeform 35529"/>
          <p:cNvSpPr/>
          <p:nvPr/>
        </p:nvSpPr>
        <p:spPr>
          <a:xfrm rot="0" flipH="0" flipV="0">
            <a:off x="8795003" y="10647173"/>
            <a:ext cx="0" cy="963167"/>
          </a:xfrm>
          <a:custGeom>
            <a:pathLst>
              <a:path w="0" h="8026400">
                <a:moveTo>
                  <a:pt x="0" y="80264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30" name="Freeform 35530"/>
          <p:cNvSpPr/>
          <p:nvPr/>
        </p:nvSpPr>
        <p:spPr>
          <a:xfrm rot="0" flipH="0" flipV="0">
            <a:off x="8772143" y="11544809"/>
            <a:ext cx="44195" cy="42671"/>
          </a:xfrm>
          <a:custGeom>
            <a:pathLst>
              <a:path w="368300" h="355600">
                <a:moveTo>
                  <a:pt x="0" y="0"/>
                </a:moveTo>
                <a:lnTo>
                  <a:pt x="368300" y="355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31" name="Freeform 35531"/>
          <p:cNvSpPr/>
          <p:nvPr/>
        </p:nvSpPr>
        <p:spPr>
          <a:xfrm rot="0" flipH="0" flipV="0">
            <a:off x="8772143" y="10670033"/>
            <a:ext cx="44195" cy="42671"/>
          </a:xfrm>
          <a:custGeom>
            <a:pathLst>
              <a:path w="368300" h="355600">
                <a:moveTo>
                  <a:pt x="3683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32" name="Freeform 35532"/>
          <p:cNvSpPr/>
          <p:nvPr/>
        </p:nvSpPr>
        <p:spPr>
          <a:xfrm rot="0" flipH="0" flipV="0">
            <a:off x="18216371" y="7838441"/>
            <a:ext cx="0" cy="137159"/>
          </a:xfrm>
          <a:custGeom>
            <a:pathLst>
              <a:path w="0" h="1143000">
                <a:moveTo>
                  <a:pt x="0" y="0"/>
                </a:moveTo>
                <a:lnTo>
                  <a:pt x="0" y="1143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33" name="Freeform 35533"/>
          <p:cNvSpPr/>
          <p:nvPr/>
        </p:nvSpPr>
        <p:spPr>
          <a:xfrm rot="0" flipH="0" flipV="0">
            <a:off x="17690591" y="7971029"/>
            <a:ext cx="0" cy="4571"/>
          </a:xfrm>
          <a:custGeom>
            <a:pathLst>
              <a:path w="0"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34" name="Freeform 35534"/>
          <p:cNvSpPr/>
          <p:nvPr/>
        </p:nvSpPr>
        <p:spPr>
          <a:xfrm rot="0" flipH="0" flipV="0">
            <a:off x="17646395" y="7964933"/>
            <a:ext cx="614171" cy="0"/>
          </a:xfrm>
          <a:custGeom>
            <a:pathLst>
              <a:path w="5118100" h="0">
                <a:moveTo>
                  <a:pt x="5118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35" name="Freeform 35535"/>
          <p:cNvSpPr/>
          <p:nvPr/>
        </p:nvSpPr>
        <p:spPr>
          <a:xfrm rot="0" flipH="0" flipV="0">
            <a:off x="18195035" y="7942073"/>
            <a:ext cx="42671" cy="44195"/>
          </a:xfrm>
          <a:custGeom>
            <a:pathLst>
              <a:path w="355600" h="368300">
                <a:moveTo>
                  <a:pt x="0" y="368300"/>
                </a:moveTo>
                <a:lnTo>
                  <a:pt x="3556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36" name="Freeform 35536"/>
          <p:cNvSpPr/>
          <p:nvPr/>
        </p:nvSpPr>
        <p:spPr>
          <a:xfrm rot="0" flipH="0" flipV="0">
            <a:off x="17669255" y="7942073"/>
            <a:ext cx="42671" cy="44195"/>
          </a:xfrm>
          <a:custGeom>
            <a:pathLst>
              <a:path w="355600" h="368300">
                <a:moveTo>
                  <a:pt x="3556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37" name="Freeform 35537"/>
          <p:cNvSpPr/>
          <p:nvPr/>
        </p:nvSpPr>
        <p:spPr>
          <a:xfrm rot="0" flipH="0" flipV="0">
            <a:off x="16110203" y="7954265"/>
            <a:ext cx="0" cy="28955"/>
          </a:xfrm>
          <a:custGeom>
            <a:pathLst>
              <a:path w="0" h="241300">
                <a:moveTo>
                  <a:pt x="0" y="241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38" name="Freeform 35538"/>
          <p:cNvSpPr/>
          <p:nvPr/>
        </p:nvSpPr>
        <p:spPr>
          <a:xfrm rot="0" flipH="0" flipV="0">
            <a:off x="15201899" y="7954265"/>
            <a:ext cx="0" cy="67055"/>
          </a:xfrm>
          <a:custGeom>
            <a:pathLst>
              <a:path w="0" h="558800">
                <a:moveTo>
                  <a:pt x="0" y="5588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39" name="Freeform 35539"/>
          <p:cNvSpPr/>
          <p:nvPr/>
        </p:nvSpPr>
        <p:spPr>
          <a:xfrm rot="0" flipH="0" flipV="0">
            <a:off x="16087343" y="7942073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40" name="Freeform 35540"/>
          <p:cNvSpPr/>
          <p:nvPr/>
        </p:nvSpPr>
        <p:spPr>
          <a:xfrm rot="0" flipH="0" flipV="0">
            <a:off x="15180563" y="7942073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41" name="Freeform 35541"/>
          <p:cNvSpPr/>
          <p:nvPr/>
        </p:nvSpPr>
        <p:spPr>
          <a:xfrm rot="0" flipH="0" flipV="0">
            <a:off x="14324075" y="7939025"/>
            <a:ext cx="0" cy="36575"/>
          </a:xfrm>
          <a:custGeom>
            <a:pathLst>
              <a:path w="0" h="304800">
                <a:moveTo>
                  <a:pt x="0" y="0"/>
                </a:moveTo>
                <a:lnTo>
                  <a:pt x="0" y="3048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42" name="Freeform 35542"/>
          <p:cNvSpPr/>
          <p:nvPr/>
        </p:nvSpPr>
        <p:spPr>
          <a:xfrm rot="0" flipH="0" flipV="0">
            <a:off x="6964679" y="7951217"/>
            <a:ext cx="0" cy="3047"/>
          </a:xfrm>
          <a:custGeom>
            <a:pathLst>
              <a:path w="0" h="25400">
                <a:moveTo>
                  <a:pt x="0" y="0"/>
                </a:moveTo>
                <a:lnTo>
                  <a:pt x="0" y="254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43" name="Freeform 35543"/>
          <p:cNvSpPr/>
          <p:nvPr/>
        </p:nvSpPr>
        <p:spPr>
          <a:xfrm rot="0" flipH="0" flipV="0">
            <a:off x="14302739" y="7942073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44" name="Freeform 35544"/>
          <p:cNvSpPr/>
          <p:nvPr/>
        </p:nvSpPr>
        <p:spPr>
          <a:xfrm rot="0" flipH="0" flipV="0">
            <a:off x="6943343" y="7942073"/>
            <a:ext cx="42671" cy="44195"/>
          </a:xfrm>
          <a:custGeom>
            <a:pathLst>
              <a:path w="355600" h="368300">
                <a:moveTo>
                  <a:pt x="3556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45" name="Freeform 35545"/>
          <p:cNvSpPr/>
          <p:nvPr/>
        </p:nvSpPr>
        <p:spPr>
          <a:xfrm rot="0" flipH="0" flipV="0">
            <a:off x="6086855" y="7954265"/>
            <a:ext cx="0" cy="140207"/>
          </a:xfrm>
          <a:custGeom>
            <a:pathLst>
              <a:path w="0" h="1168400">
                <a:moveTo>
                  <a:pt x="0" y="11684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46" name="Freeform 35546"/>
          <p:cNvSpPr/>
          <p:nvPr/>
        </p:nvSpPr>
        <p:spPr>
          <a:xfrm rot="0" flipH="0" flipV="0">
            <a:off x="5033771" y="7966457"/>
            <a:ext cx="0" cy="9143"/>
          </a:xfrm>
          <a:custGeom>
            <a:pathLst>
              <a:path w="0"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47" name="Freeform 35547"/>
          <p:cNvSpPr/>
          <p:nvPr/>
        </p:nvSpPr>
        <p:spPr>
          <a:xfrm rot="0" flipH="0" flipV="0">
            <a:off x="4989575" y="7964933"/>
            <a:ext cx="1139951" cy="0"/>
          </a:xfrm>
          <a:custGeom>
            <a:pathLst>
              <a:path w="9499600" h="0">
                <a:moveTo>
                  <a:pt x="9499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48" name="Freeform 35548"/>
          <p:cNvSpPr/>
          <p:nvPr/>
        </p:nvSpPr>
        <p:spPr>
          <a:xfrm rot="0" flipH="0" flipV="0">
            <a:off x="6063995" y="7942073"/>
            <a:ext cx="44195" cy="44195"/>
          </a:xfrm>
          <a:custGeom>
            <a:pathLst>
              <a:path w="368300" h="368300">
                <a:moveTo>
                  <a:pt x="0" y="368300"/>
                </a:moveTo>
                <a:lnTo>
                  <a:pt x="3683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49" name="Freeform 35549"/>
          <p:cNvSpPr/>
          <p:nvPr/>
        </p:nvSpPr>
        <p:spPr>
          <a:xfrm rot="0" flipH="0" flipV="0">
            <a:off x="5012435" y="7942073"/>
            <a:ext cx="44195" cy="44195"/>
          </a:xfrm>
          <a:custGeom>
            <a:pathLst>
              <a:path w="368300" h="368300">
                <a:moveTo>
                  <a:pt x="368300" y="0"/>
                </a:moveTo>
                <a:lnTo>
                  <a:pt x="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50" name="Freeform 35550"/>
          <p:cNvSpPr/>
          <p:nvPr/>
        </p:nvSpPr>
        <p:spPr>
          <a:xfrm rot="0" flipH="0" flipV="0">
            <a:off x="8782811" y="10691369"/>
            <a:ext cx="86867" cy="0"/>
          </a:xfrm>
          <a:custGeom>
            <a:pathLst>
              <a:path w="723900" h="0">
                <a:moveTo>
                  <a:pt x="723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51" name="Freeform 35551"/>
          <p:cNvSpPr/>
          <p:nvPr/>
        </p:nvSpPr>
        <p:spPr>
          <a:xfrm rot="0" flipH="0" flipV="0">
            <a:off x="8782811" y="6352541"/>
            <a:ext cx="92963" cy="0"/>
          </a:xfrm>
          <a:custGeom>
            <a:pathLst>
              <a:path w="774700" h="0">
                <a:moveTo>
                  <a:pt x="7747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52" name="Freeform 35552"/>
          <p:cNvSpPr/>
          <p:nvPr/>
        </p:nvSpPr>
        <p:spPr>
          <a:xfrm rot="0" flipH="0" flipV="0">
            <a:off x="8795003" y="6308345"/>
            <a:ext cx="0" cy="4427219"/>
          </a:xfrm>
          <a:custGeom>
            <a:pathLst>
              <a:path w="0" h="36893500">
                <a:moveTo>
                  <a:pt x="0" y="368935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53" name="Freeform 35553"/>
          <p:cNvSpPr/>
          <p:nvPr/>
        </p:nvSpPr>
        <p:spPr>
          <a:xfrm rot="0" flipH="0" flipV="0">
            <a:off x="8772143" y="10670033"/>
            <a:ext cx="44195" cy="42671"/>
          </a:xfrm>
          <a:custGeom>
            <a:pathLst>
              <a:path w="368300" h="355600">
                <a:moveTo>
                  <a:pt x="0" y="0"/>
                </a:moveTo>
                <a:lnTo>
                  <a:pt x="368300" y="355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54" name="Freeform 35554"/>
          <p:cNvSpPr/>
          <p:nvPr/>
        </p:nvSpPr>
        <p:spPr>
          <a:xfrm rot="0" flipH="0" flipV="0">
            <a:off x="8772143" y="6331205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55" name="Freeform 35555"/>
          <p:cNvSpPr/>
          <p:nvPr/>
        </p:nvSpPr>
        <p:spPr>
          <a:xfrm rot="0" flipH="0" flipV="0">
            <a:off x="8782811" y="6352541"/>
            <a:ext cx="92963" cy="0"/>
          </a:xfrm>
          <a:custGeom>
            <a:pathLst>
              <a:path w="774700" h="0">
                <a:moveTo>
                  <a:pt x="7747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56" name="Freeform 35556"/>
          <p:cNvSpPr/>
          <p:nvPr/>
        </p:nvSpPr>
        <p:spPr>
          <a:xfrm rot="0" flipH="0" flipV="0">
            <a:off x="8782811" y="5026661"/>
            <a:ext cx="126491" cy="0"/>
          </a:xfrm>
          <a:custGeom>
            <a:pathLst>
              <a:path w="1054100" h="0">
                <a:moveTo>
                  <a:pt x="1054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57" name="Freeform 35557"/>
          <p:cNvSpPr/>
          <p:nvPr/>
        </p:nvSpPr>
        <p:spPr>
          <a:xfrm rot="0" flipH="0" flipV="0">
            <a:off x="8772143" y="6331205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58" name="Freeform 35558"/>
          <p:cNvSpPr/>
          <p:nvPr/>
        </p:nvSpPr>
        <p:spPr>
          <a:xfrm rot="0" flipH="0" flipV="0">
            <a:off x="8772143" y="5003801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59" name="Freeform 35559"/>
          <p:cNvSpPr/>
          <p:nvPr/>
        </p:nvSpPr>
        <p:spPr>
          <a:xfrm rot="0" flipH="0" flipV="0">
            <a:off x="8782811" y="5026661"/>
            <a:ext cx="126491" cy="0"/>
          </a:xfrm>
          <a:custGeom>
            <a:pathLst>
              <a:path w="1054100" h="0">
                <a:moveTo>
                  <a:pt x="1054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60" name="Freeform 35560"/>
          <p:cNvSpPr/>
          <p:nvPr/>
        </p:nvSpPr>
        <p:spPr>
          <a:xfrm rot="0" flipH="0" flipV="0">
            <a:off x="8782811" y="4234181"/>
            <a:ext cx="141731" cy="0"/>
          </a:xfrm>
          <a:custGeom>
            <a:pathLst>
              <a:path w="1181100" h="0">
                <a:moveTo>
                  <a:pt x="1181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61" name="Freeform 35561"/>
          <p:cNvSpPr/>
          <p:nvPr/>
        </p:nvSpPr>
        <p:spPr>
          <a:xfrm rot="0" flipH="0" flipV="0">
            <a:off x="8795003" y="4189985"/>
            <a:ext cx="0" cy="880871"/>
          </a:xfrm>
          <a:custGeom>
            <a:pathLst>
              <a:path w="0" h="7340600">
                <a:moveTo>
                  <a:pt x="0" y="7340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62" name="Freeform 35562"/>
          <p:cNvSpPr/>
          <p:nvPr/>
        </p:nvSpPr>
        <p:spPr>
          <a:xfrm rot="0" flipH="0" flipV="0">
            <a:off x="8772143" y="5003801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63" name="Freeform 35563"/>
          <p:cNvSpPr/>
          <p:nvPr/>
        </p:nvSpPr>
        <p:spPr>
          <a:xfrm rot="0" flipH="0" flipV="0">
            <a:off x="8772143" y="4211321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64" name="Freeform 35564"/>
          <p:cNvSpPr/>
          <p:nvPr/>
        </p:nvSpPr>
        <p:spPr>
          <a:xfrm rot="0" flipH="0" flipV="0">
            <a:off x="12472415" y="4249421"/>
            <a:ext cx="185927" cy="0"/>
          </a:xfrm>
          <a:custGeom>
            <a:pathLst>
              <a:path w="1549400" h="0">
                <a:moveTo>
                  <a:pt x="15494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65" name="Freeform 35565"/>
          <p:cNvSpPr/>
          <p:nvPr/>
        </p:nvSpPr>
        <p:spPr>
          <a:xfrm rot="0" flipH="0" flipV="0">
            <a:off x="12472415" y="6352541"/>
            <a:ext cx="230123" cy="0"/>
          </a:xfrm>
          <a:custGeom>
            <a:pathLst>
              <a:path w="1917700" h="0">
                <a:moveTo>
                  <a:pt x="19177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66" name="Freeform 35566"/>
          <p:cNvSpPr/>
          <p:nvPr/>
        </p:nvSpPr>
        <p:spPr>
          <a:xfrm rot="0" flipH="0" flipV="0">
            <a:off x="12483083" y="4206749"/>
            <a:ext cx="0" cy="2189987"/>
          </a:xfrm>
          <a:custGeom>
            <a:pathLst>
              <a:path w="0" h="18249900">
                <a:moveTo>
                  <a:pt x="0" y="0"/>
                </a:moveTo>
                <a:lnTo>
                  <a:pt x="0" y="182499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67" name="Freeform 35567"/>
          <p:cNvSpPr/>
          <p:nvPr/>
        </p:nvSpPr>
        <p:spPr>
          <a:xfrm rot="0" flipH="0" flipV="0">
            <a:off x="12461747" y="4228085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68" name="Freeform 35568"/>
          <p:cNvSpPr/>
          <p:nvPr/>
        </p:nvSpPr>
        <p:spPr>
          <a:xfrm rot="0" flipH="0" flipV="0">
            <a:off x="12461747" y="6331205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69" name="Freeform 35569"/>
          <p:cNvSpPr/>
          <p:nvPr/>
        </p:nvSpPr>
        <p:spPr>
          <a:xfrm rot="0" flipH="0" flipV="0">
            <a:off x="12472415" y="6352541"/>
            <a:ext cx="230123" cy="0"/>
          </a:xfrm>
          <a:custGeom>
            <a:pathLst>
              <a:path w="1917700" h="0">
                <a:moveTo>
                  <a:pt x="19177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70" name="Freeform 35570"/>
          <p:cNvSpPr/>
          <p:nvPr/>
        </p:nvSpPr>
        <p:spPr>
          <a:xfrm rot="0" flipH="0" flipV="0">
            <a:off x="12472415" y="10691369"/>
            <a:ext cx="147827" cy="0"/>
          </a:xfrm>
          <a:custGeom>
            <a:pathLst>
              <a:path w="1231900" h="0">
                <a:moveTo>
                  <a:pt x="1231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71" name="Freeform 35571"/>
          <p:cNvSpPr/>
          <p:nvPr/>
        </p:nvSpPr>
        <p:spPr>
          <a:xfrm rot="0" flipH="0" flipV="0">
            <a:off x="12483083" y="6308345"/>
            <a:ext cx="0" cy="4427219"/>
          </a:xfrm>
          <a:custGeom>
            <a:pathLst>
              <a:path w="0" h="36893500">
                <a:moveTo>
                  <a:pt x="0" y="0"/>
                </a:moveTo>
                <a:lnTo>
                  <a:pt x="0" y="368935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72" name="Freeform 35572"/>
          <p:cNvSpPr/>
          <p:nvPr/>
        </p:nvSpPr>
        <p:spPr>
          <a:xfrm rot="0" flipH="0" flipV="0">
            <a:off x="12461747" y="6331205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73" name="Freeform 35573"/>
          <p:cNvSpPr/>
          <p:nvPr/>
        </p:nvSpPr>
        <p:spPr>
          <a:xfrm rot="0" flipH="0" flipV="0">
            <a:off x="12461747" y="10670033"/>
            <a:ext cx="44195" cy="42671"/>
          </a:xfrm>
          <a:custGeom>
            <a:pathLst>
              <a:path w="368300" h="355600">
                <a:moveTo>
                  <a:pt x="0" y="0"/>
                </a:moveTo>
                <a:lnTo>
                  <a:pt x="368300" y="355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74" name="Freeform 35574"/>
          <p:cNvSpPr/>
          <p:nvPr/>
        </p:nvSpPr>
        <p:spPr>
          <a:xfrm rot="0" flipH="0" flipV="0">
            <a:off x="12472415" y="10691369"/>
            <a:ext cx="147827" cy="0"/>
          </a:xfrm>
          <a:custGeom>
            <a:pathLst>
              <a:path w="1231900" h="0">
                <a:moveTo>
                  <a:pt x="1231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75" name="Freeform 35575"/>
          <p:cNvSpPr/>
          <p:nvPr/>
        </p:nvSpPr>
        <p:spPr>
          <a:xfrm rot="0" flipH="0" flipV="0">
            <a:off x="12472415" y="13061189"/>
            <a:ext cx="208787" cy="0"/>
          </a:xfrm>
          <a:custGeom>
            <a:pathLst>
              <a:path w="1739900" h="0">
                <a:moveTo>
                  <a:pt x="1739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76" name="Freeform 35576"/>
          <p:cNvSpPr/>
          <p:nvPr/>
        </p:nvSpPr>
        <p:spPr>
          <a:xfrm rot="0" flipH="0" flipV="0">
            <a:off x="12483083" y="10647173"/>
            <a:ext cx="0" cy="2458211"/>
          </a:xfrm>
          <a:custGeom>
            <a:pathLst>
              <a:path w="0" h="20485100">
                <a:moveTo>
                  <a:pt x="0" y="0"/>
                </a:moveTo>
                <a:lnTo>
                  <a:pt x="0" y="204851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77" name="Freeform 35577"/>
          <p:cNvSpPr/>
          <p:nvPr/>
        </p:nvSpPr>
        <p:spPr>
          <a:xfrm rot="0" flipH="0" flipV="0">
            <a:off x="12461747" y="10670033"/>
            <a:ext cx="44195" cy="42671"/>
          </a:xfrm>
          <a:custGeom>
            <a:pathLst>
              <a:path w="368300" h="355600">
                <a:moveTo>
                  <a:pt x="3683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78" name="Freeform 35578"/>
          <p:cNvSpPr/>
          <p:nvPr/>
        </p:nvSpPr>
        <p:spPr>
          <a:xfrm rot="0" flipH="0" flipV="0">
            <a:off x="12461747" y="13039853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79" name="Freeform 35579"/>
          <p:cNvSpPr/>
          <p:nvPr/>
        </p:nvSpPr>
        <p:spPr>
          <a:xfrm rot="0" flipH="0" flipV="0">
            <a:off x="12472415" y="13061189"/>
            <a:ext cx="208787" cy="0"/>
          </a:xfrm>
          <a:custGeom>
            <a:pathLst>
              <a:path w="1739900" h="0">
                <a:moveTo>
                  <a:pt x="1739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80" name="Freeform 35580"/>
          <p:cNvSpPr/>
          <p:nvPr/>
        </p:nvSpPr>
        <p:spPr>
          <a:xfrm rot="0" flipH="0" flipV="0">
            <a:off x="12472415" y="14115797"/>
            <a:ext cx="208787" cy="0"/>
          </a:xfrm>
          <a:custGeom>
            <a:pathLst>
              <a:path w="1739900" h="0">
                <a:moveTo>
                  <a:pt x="1739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81" name="Freeform 35581"/>
          <p:cNvSpPr/>
          <p:nvPr/>
        </p:nvSpPr>
        <p:spPr>
          <a:xfrm rot="0" flipH="0" flipV="0">
            <a:off x="12483083" y="13018517"/>
            <a:ext cx="0" cy="1141475"/>
          </a:xfrm>
          <a:custGeom>
            <a:pathLst>
              <a:path w="0" h="9512300">
                <a:moveTo>
                  <a:pt x="0" y="0"/>
                </a:moveTo>
                <a:lnTo>
                  <a:pt x="0" y="9512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82" name="Freeform 35582"/>
          <p:cNvSpPr/>
          <p:nvPr/>
        </p:nvSpPr>
        <p:spPr>
          <a:xfrm rot="0" flipH="0" flipV="0">
            <a:off x="12461747" y="13039853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83" name="Freeform 35583"/>
          <p:cNvSpPr/>
          <p:nvPr/>
        </p:nvSpPr>
        <p:spPr>
          <a:xfrm rot="0" flipH="0" flipV="0">
            <a:off x="12461747" y="14094461"/>
            <a:ext cx="44195" cy="42671"/>
          </a:xfrm>
          <a:custGeom>
            <a:pathLst>
              <a:path w="368300" h="355600">
                <a:moveTo>
                  <a:pt x="0" y="0"/>
                </a:moveTo>
                <a:lnTo>
                  <a:pt x="368300" y="355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84" name="Freeform 35584"/>
          <p:cNvSpPr/>
          <p:nvPr/>
        </p:nvSpPr>
        <p:spPr>
          <a:xfrm rot="0" flipH="0" flipV="0">
            <a:off x="12472415" y="14115797"/>
            <a:ext cx="208787" cy="0"/>
          </a:xfrm>
          <a:custGeom>
            <a:pathLst>
              <a:path w="1739900" h="0">
                <a:moveTo>
                  <a:pt x="17399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85" name="Freeform 35585"/>
          <p:cNvSpPr/>
          <p:nvPr/>
        </p:nvSpPr>
        <p:spPr>
          <a:xfrm rot="0" flipH="0" flipV="0">
            <a:off x="12472415" y="14993621"/>
            <a:ext cx="91439" cy="0"/>
          </a:xfrm>
          <a:custGeom>
            <a:pathLst>
              <a:path w="762000" h="0">
                <a:moveTo>
                  <a:pt x="7620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86" name="Freeform 35586"/>
          <p:cNvSpPr/>
          <p:nvPr/>
        </p:nvSpPr>
        <p:spPr>
          <a:xfrm rot="0" flipH="0" flipV="0">
            <a:off x="12483083" y="14071601"/>
            <a:ext cx="0" cy="966215"/>
          </a:xfrm>
          <a:custGeom>
            <a:pathLst>
              <a:path w="0" h="8051800">
                <a:moveTo>
                  <a:pt x="0" y="0"/>
                </a:moveTo>
                <a:lnTo>
                  <a:pt x="0" y="80518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87" name="Freeform 35587"/>
          <p:cNvSpPr/>
          <p:nvPr/>
        </p:nvSpPr>
        <p:spPr>
          <a:xfrm rot="0" flipH="0" flipV="0">
            <a:off x="12461747" y="14094461"/>
            <a:ext cx="44195" cy="42671"/>
          </a:xfrm>
          <a:custGeom>
            <a:pathLst>
              <a:path w="368300" h="355600">
                <a:moveTo>
                  <a:pt x="3683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88" name="Freeform 35588"/>
          <p:cNvSpPr/>
          <p:nvPr/>
        </p:nvSpPr>
        <p:spPr>
          <a:xfrm rot="0" flipH="0" flipV="0">
            <a:off x="12461747" y="14972285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89" name="Freeform 35589"/>
          <p:cNvSpPr/>
          <p:nvPr/>
        </p:nvSpPr>
        <p:spPr>
          <a:xfrm rot="0" flipH="0" flipV="0">
            <a:off x="15913607" y="6026405"/>
            <a:ext cx="368807" cy="0"/>
          </a:xfrm>
          <a:custGeom>
            <a:pathLst>
              <a:path w="3073400" h="0">
                <a:moveTo>
                  <a:pt x="30734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90" name="Freeform 35590"/>
          <p:cNvSpPr/>
          <p:nvPr/>
        </p:nvSpPr>
        <p:spPr>
          <a:xfrm rot="0" flipH="0" flipV="0">
            <a:off x="15913607" y="4234181"/>
            <a:ext cx="77723" cy="0"/>
          </a:xfrm>
          <a:custGeom>
            <a:pathLst>
              <a:path w="647700" h="0">
                <a:moveTo>
                  <a:pt x="6477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91" name="Freeform 35591"/>
          <p:cNvSpPr/>
          <p:nvPr/>
        </p:nvSpPr>
        <p:spPr>
          <a:xfrm rot="0" flipH="0" flipV="0">
            <a:off x="15924275" y="4189985"/>
            <a:ext cx="0" cy="1880615"/>
          </a:xfrm>
          <a:custGeom>
            <a:pathLst>
              <a:path w="0" h="15671800">
                <a:moveTo>
                  <a:pt x="0" y="156718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92" name="Freeform 35592"/>
          <p:cNvSpPr/>
          <p:nvPr/>
        </p:nvSpPr>
        <p:spPr>
          <a:xfrm rot="0" flipH="0" flipV="0">
            <a:off x="15902939" y="6005069"/>
            <a:ext cx="42671" cy="42671"/>
          </a:xfrm>
          <a:custGeom>
            <a:pathLst>
              <a:path w="355600" h="355600">
                <a:moveTo>
                  <a:pt x="0" y="0"/>
                </a:moveTo>
                <a:lnTo>
                  <a:pt x="355600" y="355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93" name="Freeform 35593"/>
          <p:cNvSpPr/>
          <p:nvPr/>
        </p:nvSpPr>
        <p:spPr>
          <a:xfrm rot="0" flipH="0" flipV="0">
            <a:off x="15902939" y="4211321"/>
            <a:ext cx="42671" cy="44195"/>
          </a:xfrm>
          <a:custGeom>
            <a:pathLst>
              <a:path w="355600" h="368300">
                <a:moveTo>
                  <a:pt x="3556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94" name="Freeform 35594"/>
          <p:cNvSpPr/>
          <p:nvPr/>
        </p:nvSpPr>
        <p:spPr>
          <a:xfrm rot="0" flipH="0" flipV="0">
            <a:off x="15913607" y="10417049"/>
            <a:ext cx="364235" cy="0"/>
          </a:xfrm>
          <a:custGeom>
            <a:pathLst>
              <a:path w="3035300" h="0">
                <a:moveTo>
                  <a:pt x="30353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95" name="Freeform 35595"/>
          <p:cNvSpPr/>
          <p:nvPr/>
        </p:nvSpPr>
        <p:spPr>
          <a:xfrm rot="0" flipH="0" flipV="0">
            <a:off x="15913607" y="13061189"/>
            <a:ext cx="362711" cy="0"/>
          </a:xfrm>
          <a:custGeom>
            <a:pathLst>
              <a:path w="3022600" h="0">
                <a:moveTo>
                  <a:pt x="3022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96" name="Freeform 35596"/>
          <p:cNvSpPr/>
          <p:nvPr/>
        </p:nvSpPr>
        <p:spPr>
          <a:xfrm rot="0" flipH="0" flipV="0">
            <a:off x="15924275" y="10372853"/>
            <a:ext cx="0" cy="2732531"/>
          </a:xfrm>
          <a:custGeom>
            <a:pathLst>
              <a:path w="0" h="22771100">
                <a:moveTo>
                  <a:pt x="0" y="0"/>
                </a:moveTo>
                <a:lnTo>
                  <a:pt x="0" y="227711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97" name="Freeform 35597"/>
          <p:cNvSpPr/>
          <p:nvPr/>
        </p:nvSpPr>
        <p:spPr>
          <a:xfrm rot="0" flipH="0" flipV="0">
            <a:off x="15902939" y="10395713"/>
            <a:ext cx="42671" cy="44195"/>
          </a:xfrm>
          <a:custGeom>
            <a:pathLst>
              <a:path w="355600" h="368300">
                <a:moveTo>
                  <a:pt x="3556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98" name="Freeform 35598"/>
          <p:cNvSpPr/>
          <p:nvPr/>
        </p:nvSpPr>
        <p:spPr>
          <a:xfrm rot="0" flipH="0" flipV="0">
            <a:off x="15902939" y="13039853"/>
            <a:ext cx="42671" cy="44195"/>
          </a:xfrm>
          <a:custGeom>
            <a:pathLst>
              <a:path w="355600" h="368300">
                <a:moveTo>
                  <a:pt x="0" y="0"/>
                </a:moveTo>
                <a:lnTo>
                  <a:pt x="3556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599" name="Freeform 35599"/>
          <p:cNvSpPr/>
          <p:nvPr/>
        </p:nvSpPr>
        <p:spPr>
          <a:xfrm rot="0" flipH="0" flipV="0">
            <a:off x="15913607" y="13061189"/>
            <a:ext cx="362711" cy="0"/>
          </a:xfrm>
          <a:custGeom>
            <a:pathLst>
              <a:path w="3022600" h="0">
                <a:moveTo>
                  <a:pt x="30226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00" name="Freeform 35600"/>
          <p:cNvSpPr/>
          <p:nvPr/>
        </p:nvSpPr>
        <p:spPr>
          <a:xfrm rot="0" flipH="0" flipV="0">
            <a:off x="15913607" y="14115797"/>
            <a:ext cx="111251" cy="0"/>
          </a:xfrm>
          <a:custGeom>
            <a:pathLst>
              <a:path w="927100" h="0">
                <a:moveTo>
                  <a:pt x="927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01" name="Freeform 35601"/>
          <p:cNvSpPr/>
          <p:nvPr/>
        </p:nvSpPr>
        <p:spPr>
          <a:xfrm rot="0" flipH="0" flipV="0">
            <a:off x="15924275" y="13018517"/>
            <a:ext cx="0" cy="1141475"/>
          </a:xfrm>
          <a:custGeom>
            <a:pathLst>
              <a:path w="0" h="9512300">
                <a:moveTo>
                  <a:pt x="0" y="0"/>
                </a:moveTo>
                <a:lnTo>
                  <a:pt x="0" y="9512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02" name="Freeform 35602"/>
          <p:cNvSpPr/>
          <p:nvPr/>
        </p:nvSpPr>
        <p:spPr>
          <a:xfrm rot="0" flipH="0" flipV="0">
            <a:off x="15902939" y="13039853"/>
            <a:ext cx="42671" cy="44195"/>
          </a:xfrm>
          <a:custGeom>
            <a:pathLst>
              <a:path w="355600" h="368300">
                <a:moveTo>
                  <a:pt x="3556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03" name="Freeform 35603"/>
          <p:cNvSpPr/>
          <p:nvPr/>
        </p:nvSpPr>
        <p:spPr>
          <a:xfrm rot="0" flipH="0" flipV="0">
            <a:off x="15902939" y="14094461"/>
            <a:ext cx="42671" cy="42671"/>
          </a:xfrm>
          <a:custGeom>
            <a:pathLst>
              <a:path w="355600" h="355600">
                <a:moveTo>
                  <a:pt x="0" y="0"/>
                </a:moveTo>
                <a:lnTo>
                  <a:pt x="355600" y="355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04" name="Freeform 35604"/>
          <p:cNvSpPr/>
          <p:nvPr/>
        </p:nvSpPr>
        <p:spPr>
          <a:xfrm rot="0" flipH="0" flipV="0">
            <a:off x="15913607" y="14115797"/>
            <a:ext cx="111251" cy="0"/>
          </a:xfrm>
          <a:custGeom>
            <a:pathLst>
              <a:path w="927100" h="0">
                <a:moveTo>
                  <a:pt x="927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05" name="Freeform 35605"/>
          <p:cNvSpPr/>
          <p:nvPr/>
        </p:nvSpPr>
        <p:spPr>
          <a:xfrm rot="0" flipH="0" flipV="0">
            <a:off x="15913607" y="14993621"/>
            <a:ext cx="111251" cy="0"/>
          </a:xfrm>
          <a:custGeom>
            <a:pathLst>
              <a:path w="927100" h="0">
                <a:moveTo>
                  <a:pt x="9271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06" name="Freeform 35606"/>
          <p:cNvSpPr/>
          <p:nvPr/>
        </p:nvSpPr>
        <p:spPr>
          <a:xfrm rot="0" flipH="0" flipV="0">
            <a:off x="15924275" y="14071601"/>
            <a:ext cx="0" cy="966215"/>
          </a:xfrm>
          <a:custGeom>
            <a:pathLst>
              <a:path w="0" h="8051800">
                <a:moveTo>
                  <a:pt x="0" y="0"/>
                </a:moveTo>
                <a:lnTo>
                  <a:pt x="0" y="80518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07" name="Freeform 35607"/>
          <p:cNvSpPr/>
          <p:nvPr/>
        </p:nvSpPr>
        <p:spPr>
          <a:xfrm rot="0" flipH="0" flipV="0">
            <a:off x="15902939" y="14094461"/>
            <a:ext cx="42671" cy="42671"/>
          </a:xfrm>
          <a:custGeom>
            <a:pathLst>
              <a:path w="355600" h="355600">
                <a:moveTo>
                  <a:pt x="3556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08" name="Freeform 35608"/>
          <p:cNvSpPr/>
          <p:nvPr/>
        </p:nvSpPr>
        <p:spPr>
          <a:xfrm rot="0" flipH="0" flipV="0">
            <a:off x="15902939" y="14972285"/>
            <a:ext cx="42671" cy="44195"/>
          </a:xfrm>
          <a:custGeom>
            <a:pathLst>
              <a:path w="355600" h="368300">
                <a:moveTo>
                  <a:pt x="0" y="0"/>
                </a:moveTo>
                <a:lnTo>
                  <a:pt x="3556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09" name="Freeform 35609"/>
          <p:cNvSpPr/>
          <p:nvPr/>
        </p:nvSpPr>
        <p:spPr>
          <a:xfrm rot="0" flipH="0" flipV="0">
            <a:off x="18059399" y="7821677"/>
            <a:ext cx="138683" cy="0"/>
          </a:xfrm>
          <a:custGeom>
            <a:pathLst>
              <a:path w="1155700" h="0">
                <a:moveTo>
                  <a:pt x="11557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10" name="Freeform 35610"/>
          <p:cNvSpPr/>
          <p:nvPr/>
        </p:nvSpPr>
        <p:spPr>
          <a:xfrm rot="0" flipH="0" flipV="0">
            <a:off x="18059399" y="9929369"/>
            <a:ext cx="138683" cy="0"/>
          </a:xfrm>
          <a:custGeom>
            <a:pathLst>
              <a:path w="1155700" h="0">
                <a:moveTo>
                  <a:pt x="11557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11" name="Freeform 35611"/>
          <p:cNvSpPr/>
          <p:nvPr/>
        </p:nvSpPr>
        <p:spPr>
          <a:xfrm rot="0" flipH="0" flipV="0">
            <a:off x="18071591" y="7777481"/>
            <a:ext cx="0" cy="2194559"/>
          </a:xfrm>
          <a:custGeom>
            <a:pathLst>
              <a:path w="0" h="18288000">
                <a:moveTo>
                  <a:pt x="0" y="0"/>
                </a:moveTo>
                <a:lnTo>
                  <a:pt x="0" y="182880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12" name="Freeform 35612"/>
          <p:cNvSpPr/>
          <p:nvPr/>
        </p:nvSpPr>
        <p:spPr>
          <a:xfrm rot="0" flipH="0" flipV="0">
            <a:off x="18048731" y="7798817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13" name="Freeform 35613"/>
          <p:cNvSpPr/>
          <p:nvPr/>
        </p:nvSpPr>
        <p:spPr>
          <a:xfrm rot="0" flipH="0" flipV="0">
            <a:off x="18048731" y="9906509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14" name="Freeform 35614"/>
          <p:cNvSpPr/>
          <p:nvPr/>
        </p:nvSpPr>
        <p:spPr>
          <a:xfrm rot="0" flipH="0" flipV="0">
            <a:off x="18059399" y="7821677"/>
            <a:ext cx="138683" cy="0"/>
          </a:xfrm>
          <a:custGeom>
            <a:pathLst>
              <a:path w="1155700" h="0">
                <a:moveTo>
                  <a:pt x="11557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15" name="Freeform 35615"/>
          <p:cNvSpPr/>
          <p:nvPr/>
        </p:nvSpPr>
        <p:spPr>
          <a:xfrm rot="0" flipH="0" flipV="0">
            <a:off x="18059399" y="6767069"/>
            <a:ext cx="841247" cy="0"/>
          </a:xfrm>
          <a:custGeom>
            <a:pathLst>
              <a:path w="7010400" h="0">
                <a:moveTo>
                  <a:pt x="70104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16" name="Freeform 35616"/>
          <p:cNvSpPr/>
          <p:nvPr/>
        </p:nvSpPr>
        <p:spPr>
          <a:xfrm rot="0" flipH="0" flipV="0">
            <a:off x="18048731" y="7798817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17" name="Freeform 35617"/>
          <p:cNvSpPr/>
          <p:nvPr/>
        </p:nvSpPr>
        <p:spPr>
          <a:xfrm rot="0" flipH="0" flipV="0">
            <a:off x="18048731" y="6745733"/>
            <a:ext cx="44195" cy="42671"/>
          </a:xfrm>
          <a:custGeom>
            <a:pathLst>
              <a:path w="368300" h="355600">
                <a:moveTo>
                  <a:pt x="3683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18" name="Freeform 35618"/>
          <p:cNvSpPr/>
          <p:nvPr/>
        </p:nvSpPr>
        <p:spPr>
          <a:xfrm rot="0" flipH="0" flipV="0">
            <a:off x="18059399" y="6767069"/>
            <a:ext cx="841247" cy="0"/>
          </a:xfrm>
          <a:custGeom>
            <a:pathLst>
              <a:path w="7010400" h="0">
                <a:moveTo>
                  <a:pt x="70104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19" name="Freeform 35619"/>
          <p:cNvSpPr/>
          <p:nvPr/>
        </p:nvSpPr>
        <p:spPr>
          <a:xfrm rot="0" flipH="0" flipV="0">
            <a:off x="16828007" y="4234181"/>
            <a:ext cx="1254251" cy="0"/>
          </a:xfrm>
          <a:custGeom>
            <a:pathLst>
              <a:path w="10452100" h="0">
                <a:moveTo>
                  <a:pt x="0" y="0"/>
                </a:moveTo>
                <a:lnTo>
                  <a:pt x="10452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20" name="Freeform 35620"/>
          <p:cNvSpPr/>
          <p:nvPr/>
        </p:nvSpPr>
        <p:spPr>
          <a:xfrm rot="0" flipH="0" flipV="0">
            <a:off x="18048731" y="6745733"/>
            <a:ext cx="44195" cy="42671"/>
          </a:xfrm>
          <a:custGeom>
            <a:pathLst>
              <a:path w="368300" h="355600">
                <a:moveTo>
                  <a:pt x="0" y="0"/>
                </a:moveTo>
                <a:lnTo>
                  <a:pt x="368300" y="355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21" name="Freeform 35621"/>
          <p:cNvSpPr/>
          <p:nvPr/>
        </p:nvSpPr>
        <p:spPr>
          <a:xfrm rot="0" flipH="0" flipV="0">
            <a:off x="18048731" y="4211321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22" name="Freeform 35622"/>
          <p:cNvSpPr/>
          <p:nvPr/>
        </p:nvSpPr>
        <p:spPr>
          <a:xfrm rot="0" flipH="0" flipV="0">
            <a:off x="16828007" y="4234181"/>
            <a:ext cx="1254251" cy="0"/>
          </a:xfrm>
          <a:custGeom>
            <a:pathLst>
              <a:path w="10452100" h="0">
                <a:moveTo>
                  <a:pt x="0" y="0"/>
                </a:moveTo>
                <a:lnTo>
                  <a:pt x="10452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23" name="Freeform 35623"/>
          <p:cNvSpPr/>
          <p:nvPr/>
        </p:nvSpPr>
        <p:spPr>
          <a:xfrm rot="0" flipH="0" flipV="0">
            <a:off x="16828007" y="3179573"/>
            <a:ext cx="1254251" cy="0"/>
          </a:xfrm>
          <a:custGeom>
            <a:pathLst>
              <a:path w="10452100" h="0">
                <a:moveTo>
                  <a:pt x="0" y="0"/>
                </a:moveTo>
                <a:lnTo>
                  <a:pt x="10452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24" name="Freeform 35624"/>
          <p:cNvSpPr/>
          <p:nvPr/>
        </p:nvSpPr>
        <p:spPr>
          <a:xfrm rot="0" flipH="0" flipV="0">
            <a:off x="18048731" y="4211321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25" name="Freeform 35625"/>
          <p:cNvSpPr/>
          <p:nvPr/>
        </p:nvSpPr>
        <p:spPr>
          <a:xfrm rot="0" flipH="0" flipV="0">
            <a:off x="18048731" y="3158237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26" name="Freeform 35626"/>
          <p:cNvSpPr/>
          <p:nvPr/>
        </p:nvSpPr>
        <p:spPr>
          <a:xfrm rot="0" flipH="0" flipV="0">
            <a:off x="16828007" y="3179573"/>
            <a:ext cx="1254251" cy="0"/>
          </a:xfrm>
          <a:custGeom>
            <a:pathLst>
              <a:path w="10452100" h="0">
                <a:moveTo>
                  <a:pt x="0" y="0"/>
                </a:moveTo>
                <a:lnTo>
                  <a:pt x="10452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27" name="Freeform 35627"/>
          <p:cNvSpPr/>
          <p:nvPr/>
        </p:nvSpPr>
        <p:spPr>
          <a:xfrm rot="0" flipH="0" flipV="0">
            <a:off x="16770095" y="2301749"/>
            <a:ext cx="1312163" cy="0"/>
          </a:xfrm>
          <a:custGeom>
            <a:pathLst>
              <a:path w="10934700" h="0">
                <a:moveTo>
                  <a:pt x="0" y="0"/>
                </a:moveTo>
                <a:lnTo>
                  <a:pt x="109347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28" name="Freeform 35628"/>
          <p:cNvSpPr/>
          <p:nvPr/>
        </p:nvSpPr>
        <p:spPr>
          <a:xfrm rot="0" flipH="0" flipV="0">
            <a:off x="18071591" y="2257553"/>
            <a:ext cx="0" cy="966215"/>
          </a:xfrm>
          <a:custGeom>
            <a:pathLst>
              <a:path w="0" h="8051800">
                <a:moveTo>
                  <a:pt x="0" y="80518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29" name="Freeform 35629"/>
          <p:cNvSpPr/>
          <p:nvPr/>
        </p:nvSpPr>
        <p:spPr>
          <a:xfrm rot="0" flipH="0" flipV="0">
            <a:off x="18048731" y="3158237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30" name="Freeform 35630"/>
          <p:cNvSpPr/>
          <p:nvPr/>
        </p:nvSpPr>
        <p:spPr>
          <a:xfrm rot="0" flipH="0" flipV="0">
            <a:off x="18048731" y="2280413"/>
            <a:ext cx="44195" cy="42671"/>
          </a:xfrm>
          <a:custGeom>
            <a:pathLst>
              <a:path w="368300" h="355600">
                <a:moveTo>
                  <a:pt x="3683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31" name="Freeform 35631"/>
          <p:cNvSpPr/>
          <p:nvPr/>
        </p:nvSpPr>
        <p:spPr>
          <a:xfrm rot="0" flipH="0" flipV="0">
            <a:off x="18059399" y="9929369"/>
            <a:ext cx="138683" cy="0"/>
          </a:xfrm>
          <a:custGeom>
            <a:pathLst>
              <a:path w="1155700" h="0">
                <a:moveTo>
                  <a:pt x="11557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32" name="Freeform 35632"/>
          <p:cNvSpPr/>
          <p:nvPr/>
        </p:nvSpPr>
        <p:spPr>
          <a:xfrm rot="0" flipH="0" flipV="0">
            <a:off x="18059399" y="10982453"/>
            <a:ext cx="841247" cy="0"/>
          </a:xfrm>
          <a:custGeom>
            <a:pathLst>
              <a:path w="7010400" h="0">
                <a:moveTo>
                  <a:pt x="70104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33" name="Freeform 35633"/>
          <p:cNvSpPr/>
          <p:nvPr/>
        </p:nvSpPr>
        <p:spPr>
          <a:xfrm rot="0" flipH="0" flipV="0">
            <a:off x="18071591" y="9885173"/>
            <a:ext cx="0" cy="1141475"/>
          </a:xfrm>
          <a:custGeom>
            <a:pathLst>
              <a:path w="0" h="9512300">
                <a:moveTo>
                  <a:pt x="0" y="0"/>
                </a:moveTo>
                <a:lnTo>
                  <a:pt x="0" y="9512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34" name="Freeform 35634"/>
          <p:cNvSpPr/>
          <p:nvPr/>
        </p:nvSpPr>
        <p:spPr>
          <a:xfrm rot="0" flipH="0" flipV="0">
            <a:off x="18048731" y="9906509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35" name="Freeform 35635"/>
          <p:cNvSpPr/>
          <p:nvPr/>
        </p:nvSpPr>
        <p:spPr>
          <a:xfrm rot="0" flipH="0" flipV="0">
            <a:off x="18048731" y="10961117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36" name="Freeform 35636"/>
          <p:cNvSpPr/>
          <p:nvPr/>
        </p:nvSpPr>
        <p:spPr>
          <a:xfrm rot="0" flipH="0" flipV="0">
            <a:off x="18059399" y="10982453"/>
            <a:ext cx="841247" cy="0"/>
          </a:xfrm>
          <a:custGeom>
            <a:pathLst>
              <a:path w="7010400" h="0">
                <a:moveTo>
                  <a:pt x="7010400" y="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37" name="Freeform 35637"/>
          <p:cNvSpPr/>
          <p:nvPr/>
        </p:nvSpPr>
        <p:spPr>
          <a:xfrm rot="0" flipH="0" flipV="0">
            <a:off x="16111727" y="13061189"/>
            <a:ext cx="1970531" cy="0"/>
          </a:xfrm>
          <a:custGeom>
            <a:pathLst>
              <a:path w="16421100" h="0">
                <a:moveTo>
                  <a:pt x="0" y="0"/>
                </a:moveTo>
                <a:lnTo>
                  <a:pt x="16421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38" name="Freeform 35638"/>
          <p:cNvSpPr/>
          <p:nvPr/>
        </p:nvSpPr>
        <p:spPr>
          <a:xfrm rot="0" flipH="0" flipV="0">
            <a:off x="18071591" y="10938257"/>
            <a:ext cx="0" cy="2167127"/>
          </a:xfrm>
          <a:custGeom>
            <a:pathLst>
              <a:path w="0" h="18059400">
                <a:moveTo>
                  <a:pt x="0" y="0"/>
                </a:moveTo>
                <a:lnTo>
                  <a:pt x="0" y="180594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39" name="Freeform 35639"/>
          <p:cNvSpPr/>
          <p:nvPr/>
        </p:nvSpPr>
        <p:spPr>
          <a:xfrm rot="0" flipH="0" flipV="0">
            <a:off x="18048731" y="10961117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40" name="Freeform 35640"/>
          <p:cNvSpPr/>
          <p:nvPr/>
        </p:nvSpPr>
        <p:spPr>
          <a:xfrm rot="0" flipH="0" flipV="0">
            <a:off x="18048731" y="13039853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41" name="Freeform 35641"/>
          <p:cNvSpPr/>
          <p:nvPr/>
        </p:nvSpPr>
        <p:spPr>
          <a:xfrm rot="0" flipH="0" flipV="0">
            <a:off x="16111727" y="13061189"/>
            <a:ext cx="1970531" cy="0"/>
          </a:xfrm>
          <a:custGeom>
            <a:pathLst>
              <a:path w="16421100" h="0">
                <a:moveTo>
                  <a:pt x="0" y="0"/>
                </a:moveTo>
                <a:lnTo>
                  <a:pt x="164211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42" name="Freeform 35642"/>
          <p:cNvSpPr/>
          <p:nvPr/>
        </p:nvSpPr>
        <p:spPr>
          <a:xfrm rot="0" flipH="0" flipV="0">
            <a:off x="16091915" y="14115797"/>
            <a:ext cx="1990343" cy="0"/>
          </a:xfrm>
          <a:custGeom>
            <a:pathLst>
              <a:path w="16586200" h="0">
                <a:moveTo>
                  <a:pt x="0" y="0"/>
                </a:moveTo>
                <a:lnTo>
                  <a:pt x="16586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43" name="Freeform 35643"/>
          <p:cNvSpPr/>
          <p:nvPr/>
        </p:nvSpPr>
        <p:spPr>
          <a:xfrm rot="0" flipH="0" flipV="0">
            <a:off x="18071591" y="13018517"/>
            <a:ext cx="0" cy="1141475"/>
          </a:xfrm>
          <a:custGeom>
            <a:pathLst>
              <a:path w="0" h="9512300">
                <a:moveTo>
                  <a:pt x="0" y="0"/>
                </a:moveTo>
                <a:lnTo>
                  <a:pt x="0" y="9512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44" name="Freeform 35644"/>
          <p:cNvSpPr/>
          <p:nvPr/>
        </p:nvSpPr>
        <p:spPr>
          <a:xfrm rot="0" flipH="0" flipV="0">
            <a:off x="18048731" y="13039853"/>
            <a:ext cx="44195" cy="44195"/>
          </a:xfrm>
          <a:custGeom>
            <a:pathLst>
              <a:path w="368300" h="368300">
                <a:moveTo>
                  <a:pt x="368300" y="3683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45" name="Freeform 35645"/>
          <p:cNvSpPr/>
          <p:nvPr/>
        </p:nvSpPr>
        <p:spPr>
          <a:xfrm rot="0" flipH="0" flipV="0">
            <a:off x="18048731" y="14094461"/>
            <a:ext cx="44195" cy="42671"/>
          </a:xfrm>
          <a:custGeom>
            <a:pathLst>
              <a:path w="368300" h="355600">
                <a:moveTo>
                  <a:pt x="0" y="0"/>
                </a:moveTo>
                <a:lnTo>
                  <a:pt x="368300" y="3556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46" name="Freeform 35646"/>
          <p:cNvSpPr/>
          <p:nvPr/>
        </p:nvSpPr>
        <p:spPr>
          <a:xfrm rot="0" flipH="0" flipV="0">
            <a:off x="16091915" y="14115797"/>
            <a:ext cx="1990343" cy="0"/>
          </a:xfrm>
          <a:custGeom>
            <a:pathLst>
              <a:path w="16586200" h="0">
                <a:moveTo>
                  <a:pt x="0" y="0"/>
                </a:moveTo>
                <a:lnTo>
                  <a:pt x="165862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47" name="Freeform 35647"/>
          <p:cNvSpPr/>
          <p:nvPr/>
        </p:nvSpPr>
        <p:spPr>
          <a:xfrm rot="0" flipH="0" flipV="0">
            <a:off x="16687799" y="14993621"/>
            <a:ext cx="1394459" cy="0"/>
          </a:xfrm>
          <a:custGeom>
            <a:pathLst>
              <a:path w="11620500" h="0">
                <a:moveTo>
                  <a:pt x="0" y="0"/>
                </a:moveTo>
                <a:lnTo>
                  <a:pt x="1162050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48" name="Freeform 35648"/>
          <p:cNvSpPr/>
          <p:nvPr/>
        </p:nvSpPr>
        <p:spPr>
          <a:xfrm rot="0" flipH="0" flipV="0">
            <a:off x="18071591" y="14071601"/>
            <a:ext cx="0" cy="966215"/>
          </a:xfrm>
          <a:custGeom>
            <a:pathLst>
              <a:path w="0" h="8051800">
                <a:moveTo>
                  <a:pt x="0" y="0"/>
                </a:moveTo>
                <a:lnTo>
                  <a:pt x="0" y="80518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49" name="Freeform 35649"/>
          <p:cNvSpPr/>
          <p:nvPr/>
        </p:nvSpPr>
        <p:spPr>
          <a:xfrm rot="0" flipH="0" flipV="0">
            <a:off x="18048731" y="14094461"/>
            <a:ext cx="44195" cy="42671"/>
          </a:xfrm>
          <a:custGeom>
            <a:pathLst>
              <a:path w="368300" h="355600">
                <a:moveTo>
                  <a:pt x="368300" y="355600"/>
                </a:moveTo>
                <a:lnTo>
                  <a:pt x="0" y="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50" name="Freeform 35650"/>
          <p:cNvSpPr/>
          <p:nvPr/>
        </p:nvSpPr>
        <p:spPr>
          <a:xfrm rot="0" flipH="0" flipV="0">
            <a:off x="18048731" y="14972285"/>
            <a:ext cx="44195" cy="44195"/>
          </a:xfrm>
          <a:custGeom>
            <a:pathLst>
              <a:path w="368300" h="368300">
                <a:moveTo>
                  <a:pt x="0" y="0"/>
                </a:moveTo>
                <a:lnTo>
                  <a:pt x="368300" y="368300"/>
                </a:lnTo>
              </a:path>
            </a:pathLst>
          </a:custGeom>
          <a:noFill/>
          <a:ln w="3047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51" name="Freeform 35651"/>
          <p:cNvSpPr/>
          <p:nvPr/>
        </p:nvSpPr>
        <p:spPr>
          <a:xfrm rot="0" flipH="0" flipV="0">
            <a:off x="12736067" y="8899145"/>
            <a:ext cx="0" cy="5865875"/>
          </a:xfrm>
          <a:custGeom>
            <a:pathLst>
              <a:path w="0" h="48882300">
                <a:moveTo>
                  <a:pt x="0" y="0"/>
                </a:moveTo>
                <a:lnTo>
                  <a:pt x="0" y="48882300"/>
                </a:lnTo>
              </a:path>
            </a:pathLst>
          </a:custGeom>
          <a:noFill/>
          <a:ln w="9143" cap="rnd" cmpd="sng">
            <a:solidFill>
              <a:srgbClr val="000000">
                <a:alpha val="100000"/>
              </a:srgbClr>
            </a:solidFill>
            <a:round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35652" name="Rectangle 35652"/>
          <p:cNvSpPr/>
          <p:nvPr/>
        </p:nvSpPr>
        <p:spPr>
          <a:xfrm rot="0" flipH="0" flipV="0">
            <a:off x="26545031" y="20792425"/>
            <a:ext cx="946217" cy="19427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21" baseline="0" b="0" i="1" dirty="0" spc="0">
                <a:latin typeface="ISOCPEURItalic" pitchFamily="0" charset="1"/>
              </a:rPr>
              <a:t>Б</a:t>
            </a:r>
            <a:r>
              <a:rPr lang="en-US" sz="1521" baseline="0" b="0" i="1" dirty="0" spc="0">
                <a:latin typeface="ISOCPEURItalic" pitchFamily="0" charset="1"/>
              </a:rPr>
              <a:t>удгенпл</a:t>
            </a:r>
            <a:r>
              <a:rPr lang="en-US" sz="1521" baseline="0" b="0" i="1" dirty="0" spc="0">
                <a:latin typeface="ISOCPEURItalic" pitchFamily="0" charset="1"/>
              </a:rPr>
              <a:t>а</a:t>
            </a:r>
            <a:r>
              <a:rPr lang="en-US" sz="1521" baseline="0" b="0" i="1" dirty="0" spc="0">
                <a:latin typeface="ISOCPEURItalic" pitchFamily="0" charset="1"/>
              </a:rPr>
              <a:t>н</a:t>
            </a:r>
          </a:p>
        </p:txBody>
      </p:sp>
      <p:sp>
        <p:nvSpPr>
          <p:cNvPr id="35654" name="Rectangle 35654"/>
          <p:cNvSpPr/>
          <p:nvPr/>
        </p:nvSpPr>
        <p:spPr>
          <a:xfrm rot="0" flipH="0" flipV="0">
            <a:off x="23458931" y="19958093"/>
            <a:ext cx="2286322" cy="1479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27659" algn="l"/>
                <a:tab pos="731519" algn="l"/>
                <a:tab pos="1062227" algn="l"/>
                <a:tab pos="1479803" algn="l"/>
                <a:tab pos="1952244" algn="l"/>
              </a:tabLst>
            </a:pPr>
            <a:r>
              <a:rPr lang="en-US" sz="1158" baseline="0" b="0" i="1" dirty="0" spc="0">
                <a:latin typeface="ISOCPEURItalic" pitchFamily="0" charset="1"/>
              </a:rPr>
              <a:t>Змiн.	Кiльк.	Арк.	Nдок.	Пiдпис	Дата</a:t>
            </a:r>
          </a:p>
        </p:txBody>
      </p:sp>
      <p:sp>
        <p:nvSpPr>
          <p:cNvPr id="35655" name="Rectangle 35655"/>
          <p:cNvSpPr/>
          <p:nvPr/>
        </p:nvSpPr>
        <p:spPr>
          <a:xfrm rot="0" flipH="0" flipV="0">
            <a:off x="28340303" y="20134877"/>
            <a:ext cx="1618153" cy="14799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53211" algn="l"/>
                <a:tab pos="1136903" algn="l"/>
              </a:tabLst>
            </a:pPr>
            <a:r>
              <a:rPr lang="en-US" sz="1754" baseline="3106" b="0" i="1" dirty="0" spc="0">
                <a:latin typeface="ISOCPEURItalic" pitchFamily="0" charset="1"/>
              </a:rPr>
              <a:t>Стадiя	</a:t>
            </a:r>
            <a:r>
              <a:rPr lang="en-US" sz="1158" baseline="0" b="0" i="1" dirty="0" spc="0">
                <a:latin typeface="ISOCPEURItalic" pitchFamily="0" charset="1"/>
              </a:rPr>
              <a:t>Аркуш	Аркушiв</a:t>
            </a:r>
          </a:p>
        </p:txBody>
      </p:sp>
      <p:sp>
        <p:nvSpPr>
          <p:cNvPr id="35656" name="Rectangle 35656"/>
          <p:cNvSpPr/>
          <p:nvPr/>
        </p:nvSpPr>
        <p:spPr>
          <a:xfrm rot="0" flipH="0" flipV="0">
            <a:off x="23434547" y="20297641"/>
            <a:ext cx="682495" cy="34553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2004"/>
            <a:r>
              <a:rPr lang="en-US" sz="1309" baseline="0" b="0" i="1" dirty="0" spc="-70">
                <a:latin typeface="ISOCPEURItalic" pitchFamily="0" charset="1"/>
              </a:rPr>
              <a:t>В</a:t>
            </a:r>
            <a:r>
              <a:rPr lang="en-US" sz="1309" baseline="0" b="0" i="1" dirty="0" spc="-61">
                <a:latin typeface="ISOCPEURItalic" pitchFamily="0" charset="1"/>
              </a:rPr>
              <a:t>икон</a:t>
            </a:r>
            <a:r>
              <a:rPr lang="en-US" sz="1309" baseline="0" b="0" i="1" dirty="0" spc="-70">
                <a:latin typeface="ISOCPEURItalic" pitchFamily="0" charset="1"/>
              </a:rPr>
              <a:t>а</a:t>
            </a:r>
            <a:r>
              <a:rPr lang="en-US" sz="1309" baseline="0" b="0" i="1" dirty="0" spc="-61">
                <a:latin typeface="ISOCPEURItalic" pitchFamily="0" charset="1"/>
              </a:rPr>
              <a:t>в</a:t>
            </a:r>
          </a:p>
          <a:p>
            <a:pPr marL="0">
              <a:lnSpc>
                <a:spcPts val="1404"/>
              </a:lnSpc>
            </a:pPr>
            <a:r>
              <a:rPr lang="en-US" sz="1309" baseline="0" b="0" i="1" dirty="0" spc="-174">
                <a:latin typeface="ISOCPEURItalic" pitchFamily="0" charset="1"/>
              </a:rPr>
              <a:t>К</a:t>
            </a:r>
            <a:r>
              <a:rPr lang="en-US" sz="1309" baseline="0" b="0" i="1" dirty="0" spc="-152">
                <a:latin typeface="ISOCPEURItalic" pitchFamily="0" charset="1"/>
              </a:rPr>
              <a:t>он</a:t>
            </a:r>
            <a:r>
              <a:rPr lang="en-US" sz="1309" baseline="0" b="0" i="1" dirty="0" spc="-130">
                <a:latin typeface="ISOCPEURItalic" pitchFamily="0" charset="1"/>
              </a:rPr>
              <a:t>с</a:t>
            </a:r>
            <a:r>
              <a:rPr lang="en-US" sz="1309" baseline="0" b="0" i="1" dirty="0" spc="-152">
                <a:latin typeface="ISOCPEURItalic" pitchFamily="0" charset="1"/>
              </a:rPr>
              <a:t>уль</a:t>
            </a:r>
            <a:r>
              <a:rPr lang="en-US" sz="1309" baseline="0" b="0" i="1" dirty="0" spc="-196">
                <a:latin typeface="ISOCPEURItalic" pitchFamily="0" charset="1"/>
              </a:rPr>
              <a:t>т</a:t>
            </a:r>
            <a:r>
              <a:rPr lang="en-US" sz="1309" baseline="0" b="0" i="1" dirty="0" spc="-174">
                <a:latin typeface="ISOCPEURItalic" pitchFamily="0" charset="1"/>
              </a:rPr>
              <a:t>а</a:t>
            </a:r>
            <a:r>
              <a:rPr lang="en-US" sz="1309" baseline="0" b="0" i="1" dirty="0" spc="-152">
                <a:latin typeface="ISOCPEURItalic" pitchFamily="0" charset="1"/>
              </a:rPr>
              <a:t>н</a:t>
            </a:r>
            <a:r>
              <a:rPr lang="en-US" sz="1309" baseline="0" b="0" i="1" dirty="0" spc="-196">
                <a:latin typeface="ISOCPEURItalic" pitchFamily="0" charset="1"/>
              </a:rPr>
              <a:t>т</a:t>
            </a:r>
          </a:p>
        </p:txBody>
      </p:sp>
      <p:sp>
        <p:nvSpPr>
          <p:cNvPr id="35657" name="Rectangle 35657"/>
          <p:cNvSpPr/>
          <p:nvPr/>
        </p:nvSpPr>
        <p:spPr>
          <a:xfrm rot="0" flipH="0" flipV="0">
            <a:off x="23428451" y="20658829"/>
            <a:ext cx="695402" cy="52841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5906"/>
            <a:r>
              <a:rPr lang="en-US" sz="1309" baseline="0" b="0" i="1" dirty="0" spc="-70">
                <a:latin typeface="ISOCPEURItalic" pitchFamily="0" charset="1"/>
              </a:rPr>
              <a:t>К</a:t>
            </a:r>
            <a:r>
              <a:rPr lang="en-US" sz="1309" baseline="0" b="0" i="1" dirty="0" spc="-61">
                <a:latin typeface="ISOCPEURItalic" pitchFamily="0" charset="1"/>
              </a:rPr>
              <a:t>ер</a:t>
            </a:r>
            <a:r>
              <a:rPr lang="en-US" sz="1309" baseline="0" b="0" i="1" dirty="0" spc="-26">
                <a:latin typeface="ISOCPEURItalic" pitchFamily="0" charset="1"/>
              </a:rPr>
              <a:t>і</a:t>
            </a:r>
            <a:r>
              <a:rPr lang="en-US" sz="1309" baseline="0" b="0" i="1" dirty="0" spc="-61">
                <a:latin typeface="ISOCPEURItalic" pitchFamily="0" charset="1"/>
              </a:rPr>
              <a:t>вник</a:t>
            </a:r>
          </a:p>
          <a:p>
            <a:pPr marL="0">
              <a:lnSpc>
                <a:spcPts val="1475"/>
              </a:lnSpc>
            </a:pPr>
            <a:r>
              <a:rPr lang="en-US" sz="1309" baseline="0" b="0" i="1" dirty="0" spc="-70">
                <a:latin typeface="ISOCPEURItalic" pitchFamily="0" charset="1"/>
              </a:rPr>
              <a:t>Н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  <a:r>
              <a:rPr lang="en-US" sz="1309" baseline="0" b="0" i="1" dirty="0" spc="-61">
                <a:latin typeface="ISOCPEURItalic" pitchFamily="0" charset="1"/>
              </a:rPr>
              <a:t>кон</a:t>
            </a:r>
            <a:r>
              <a:rPr lang="en-US" sz="1309" baseline="0" b="0" i="1" dirty="0" spc="-79">
                <a:latin typeface="ISOCPEURItalic" pitchFamily="0" charset="1"/>
              </a:rPr>
              <a:t>т</a:t>
            </a:r>
            <a:r>
              <a:rPr lang="en-US" sz="1309" baseline="0" b="0" i="1" dirty="0" spc="-61">
                <a:latin typeface="ISOCPEURItalic" pitchFamily="0" charset="1"/>
              </a:rPr>
              <a:t>роль</a:t>
            </a:r>
          </a:p>
          <a:p>
            <a:pPr marL="7619">
              <a:lnSpc>
                <a:spcPts val="1368"/>
              </a:lnSpc>
            </a:pPr>
            <a:r>
              <a:rPr lang="en-US" sz="1309" baseline="0" b="0" i="1" dirty="0" spc="-131">
                <a:latin typeface="ISOCPEURItalic" pitchFamily="0" charset="1"/>
              </a:rPr>
              <a:t>З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  <a:r>
              <a:rPr lang="en-US" sz="1309" baseline="0" b="0" i="1" dirty="0" spc="-122">
                <a:latin typeface="ISOCPEURItalic" pitchFamily="0" charset="1"/>
              </a:rPr>
              <a:t>в</a:t>
            </a:r>
            <a:r>
              <a:rPr lang="en-US" sz="1309" baseline="0" b="0" i="1" dirty="0" spc="-52">
                <a:latin typeface="ISOCPEURItalic" pitchFamily="0" charset="1"/>
              </a:rPr>
              <a:t>.</a:t>
            </a:r>
            <a:r>
              <a:rPr lang="en-US" sz="1309" baseline="0" b="0" i="1" dirty="0" spc="-122">
                <a:latin typeface="ISOCPEURItalic" pitchFamily="0" charset="1"/>
              </a:rPr>
              <a:t>к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  <a:r>
              <a:rPr lang="en-US" sz="1309" baseline="0" b="0" i="1" dirty="0" spc="-157">
                <a:latin typeface="ISOCPEURItalic" pitchFamily="0" charset="1"/>
              </a:rPr>
              <a:t>ф</a:t>
            </a:r>
            <a:r>
              <a:rPr lang="en-US" sz="1309" baseline="0" b="0" i="1" dirty="0" spc="-122">
                <a:latin typeface="ISOCPEURItalic" pitchFamily="0" charset="1"/>
              </a:rPr>
              <a:t>едри</a:t>
            </a:r>
          </a:p>
        </p:txBody>
      </p:sp>
      <p:sp>
        <p:nvSpPr>
          <p:cNvPr id="35658" name="Rectangle 35658"/>
          <p:cNvSpPr/>
          <p:nvPr/>
        </p:nvSpPr>
        <p:spPr>
          <a:xfrm rot="0" flipH="0" flipV="0">
            <a:off x="25789127" y="20401946"/>
            <a:ext cx="2426870" cy="19657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39" baseline="0" b="0" i="1" dirty="0" spc="0">
                <a:latin typeface="ISOCPEURItalic" pitchFamily="0" charset="1"/>
              </a:rPr>
              <a:t>БУДІВЕЛЬНОГО ВИРОБНИЦТВА</a:t>
            </a:r>
          </a:p>
        </p:txBody>
      </p:sp>
      <p:sp>
        <p:nvSpPr>
          <p:cNvPr id="35659" name="Rectangle 35659"/>
          <p:cNvSpPr/>
          <p:nvPr/>
        </p:nvSpPr>
        <p:spPr>
          <a:xfrm rot="0" flipH="0" flipV="0">
            <a:off x="28703014" y="20728083"/>
            <a:ext cx="1082558" cy="40536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10312"/>
            <a:r>
              <a:rPr lang="en-US" sz="1539" baseline="0" b="0" i="1" dirty="0" spc="0">
                <a:latin typeface="ISOCPEURItalic" pitchFamily="0" charset="1"/>
              </a:rPr>
              <a:t>КНУБА  </a:t>
            </a:r>
          </a:p>
          <a:p>
            <a:pPr marL="0">
              <a:lnSpc>
                <a:spcPts val="1643"/>
              </a:lnSpc>
            </a:pPr>
            <a:r>
              <a:rPr lang="en-US" sz="1539" baseline="0" b="0" i="1" dirty="0" spc="0">
                <a:latin typeface="ISOCPEURItalic" pitchFamily="0" charset="1"/>
              </a:rPr>
              <a:t>кафедра ОУБ</a:t>
            </a:r>
          </a:p>
        </p:txBody>
      </p:sp>
      <p:sp>
        <p:nvSpPr>
          <p:cNvPr id="35660" name="Rectangle 35660"/>
          <p:cNvSpPr/>
          <p:nvPr/>
        </p:nvSpPr>
        <p:spPr>
          <a:xfrm rot="0" flipH="0" flipV="0">
            <a:off x="28410789" y="20398875"/>
            <a:ext cx="264413" cy="15325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00" baseline="0" b="0" i="1" dirty="0" spc="0">
                <a:latin typeface="ISOCPEUR" pitchFamily="0" charset="1"/>
              </a:rPr>
              <a:t>АМР</a:t>
            </a:r>
          </a:p>
        </p:txBody>
      </p:sp>
      <p:sp>
        <p:nvSpPr>
          <p:cNvPr id="35661" name="Rectangle 35661"/>
          <p:cNvSpPr/>
          <p:nvPr/>
        </p:nvSpPr>
        <p:spPr>
          <a:xfrm rot="0" flipH="0" flipV="0">
            <a:off x="25796747" y="20214494"/>
            <a:ext cx="2459124" cy="19657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39" baseline="0" b="0" i="1" dirty="0" spc="0">
                <a:latin typeface="ISOCPEURItalic" pitchFamily="0" charset="1"/>
              </a:rPr>
              <a:t>ТЕХНОЛОГІЯ ТА ОРГАНІЗАЦІЯ </a:t>
            </a:r>
          </a:p>
        </p:txBody>
      </p:sp>
      <p:sp>
        <p:nvSpPr>
          <p:cNvPr id="35662" name="Rectangle 35662"/>
          <p:cNvSpPr/>
          <p:nvPr/>
        </p:nvSpPr>
        <p:spPr>
          <a:xfrm rot="0" flipH="0" flipV="0">
            <a:off x="29001719" y="20380610"/>
            <a:ext cx="762648" cy="19657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32459" algn="l"/>
              </a:tabLst>
            </a:pPr>
            <a:r>
              <a:rPr lang="en-US" sz="1539" baseline="0" b="0" i="1" dirty="0" spc="0">
                <a:latin typeface="ISOCPEURItalic" pitchFamily="0" charset="1"/>
              </a:rPr>
              <a:t>9	11</a:t>
            </a:r>
          </a:p>
        </p:txBody>
      </p:sp>
      <p:sp>
        <p:nvSpPr>
          <p:cNvPr id="35663" name="Rectangle 35663"/>
          <p:cNvSpPr/>
          <p:nvPr/>
        </p:nvSpPr>
        <p:spPr>
          <a:xfrm rot="0" flipH="0" flipV="0">
            <a:off x="25882091" y="19655016"/>
            <a:ext cx="4041119" cy="34832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74321"/>
            <a:r>
              <a:rPr lang="en-US" sz="1319" baseline="0" b="0" i="1" dirty="0" spc="0">
                <a:latin typeface="ISOCPEURItalic" pitchFamily="0" charset="1"/>
              </a:rPr>
              <a:t>Використання закордонного досвіду будівельного</a:t>
            </a:r>
          </a:p>
          <a:p>
            <a:pPr marL="0">
              <a:lnSpc>
                <a:spcPts val="1416"/>
              </a:lnSpc>
            </a:pPr>
            <a:r>
              <a:rPr lang="en-US" sz="1319" baseline="0" b="0" i="1" dirty="0" spc="0">
                <a:latin typeface="ISOCPEURItalic" pitchFamily="0" charset="1"/>
              </a:rPr>
              <a:t>девелопменту при зведенні цеху кондитерської фабрики</a:t>
            </a:r>
          </a:p>
        </p:txBody>
      </p:sp>
      <p:sp>
        <p:nvSpPr>
          <p:cNvPr id="35664" name="Rectangle 35664"/>
          <p:cNvSpPr/>
          <p:nvPr/>
        </p:nvSpPr>
        <p:spPr>
          <a:xfrm rot="0" flipH="0" flipV="0">
            <a:off x="26689811" y="19307544"/>
            <a:ext cx="2470950" cy="1684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19" baseline="0" b="0" i="1" dirty="0" spc="0">
                <a:latin typeface="ISOCPEURItalic" pitchFamily="0" charset="1"/>
              </a:rPr>
              <a:t>Атестаційна магістерська робота</a:t>
            </a:r>
          </a:p>
        </p:txBody>
      </p:sp>
      <p:sp>
        <p:nvSpPr>
          <p:cNvPr id="35665" name="Rectangle 35665"/>
          <p:cNvSpPr/>
          <p:nvPr/>
        </p:nvSpPr>
        <p:spPr>
          <a:xfrm rot="0" flipH="0" flipV="0">
            <a:off x="24163019" y="21021541"/>
            <a:ext cx="668470" cy="16723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09" baseline="0" b="0" i="1" dirty="0" spc="-70">
                <a:latin typeface="ISOCPEURItalic" pitchFamily="0" charset="1"/>
              </a:rPr>
              <a:t>Т</a:t>
            </a:r>
            <a:r>
              <a:rPr lang="en-US" sz="1309" baseline="0" b="0" i="1" dirty="0" spc="-61">
                <a:latin typeface="ISOCPEURItalic" pitchFamily="0" charset="1"/>
              </a:rPr>
              <a:t>уг</a:t>
            </a:r>
            <a:r>
              <a:rPr lang="en-US" sz="1309" baseline="0" b="0" i="1" dirty="0" spc="-70">
                <a:latin typeface="ISOCPEURItalic" pitchFamily="0" charset="1"/>
              </a:rPr>
              <a:t>а</a:t>
            </a:r>
            <a:r>
              <a:rPr lang="en-US" sz="1309" baseline="0" b="0" i="1" dirty="0" spc="-61">
                <a:latin typeface="ISOCPEURItalic" pitchFamily="0" charset="1"/>
              </a:rPr>
              <a:t>й</a:t>
            </a:r>
            <a:r>
              <a:rPr lang="en-US" sz="1309" baseline="0" b="0" i="1" dirty="0" spc="-52">
                <a:latin typeface="ISOCPEURItalic" pitchFamily="0" charset="1"/>
              </a:rPr>
              <a:t> </a:t>
            </a:r>
            <a:r>
              <a:rPr lang="en-US" sz="1309" baseline="0" b="0" i="1" dirty="0" spc="-70">
                <a:latin typeface="ISOCPEURItalic" pitchFamily="0" charset="1"/>
              </a:rPr>
              <a:t>О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  <a:r>
              <a:rPr lang="en-US" sz="1309" baseline="0" b="0" i="1" dirty="0" spc="-79">
                <a:latin typeface="ISOCPEURItalic" pitchFamily="0" charset="1"/>
              </a:rPr>
              <a:t>А</a:t>
            </a:r>
            <a:r>
              <a:rPr lang="en-US" sz="1309" baseline="0" b="0" i="1" dirty="0" spc="-26">
                <a:latin typeface="ISOCPEURItalic" pitchFamily="0" charset="1"/>
              </a:rPr>
              <a:t>.</a:t>
            </a:r>
          </a:p>
        </p:txBody>
      </p:sp>
      <p:sp>
        <p:nvSpPr>
          <p:cNvPr id="35666" name="Rectangle 35666"/>
          <p:cNvSpPr/>
          <p:nvPr/>
        </p:nvSpPr>
        <p:spPr>
          <a:xfrm rot="0" flipH="0" flipV="0">
            <a:off x="24144731" y="20314405"/>
            <a:ext cx="678873" cy="5207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09" baseline="0" b="0" i="1" dirty="0" spc="-139">
                <a:latin typeface="ISOCPEURItalic" pitchFamily="0" charset="1"/>
              </a:rPr>
              <a:t>Л</a:t>
            </a:r>
            <a:r>
              <a:rPr lang="en-US" sz="1309" baseline="0" b="0" i="1" dirty="0" spc="-122">
                <a:latin typeface="ISOCPEURItalic" pitchFamily="0" charset="1"/>
              </a:rPr>
              <a:t>еоненко</a:t>
            </a:r>
            <a:r>
              <a:rPr lang="en-US" sz="1309" baseline="0" b="0" i="1" dirty="0" spc="-104">
                <a:latin typeface="ISOCPEURItalic" pitchFamily="0" charset="1"/>
              </a:rPr>
              <a:t> </a:t>
            </a:r>
            <a:r>
              <a:rPr lang="en-US" sz="1309" baseline="0" b="0" i="1" dirty="0" spc="-166">
                <a:latin typeface="ISOCPEURItalic" pitchFamily="0" charset="1"/>
              </a:rPr>
              <a:t>Ю</a:t>
            </a:r>
            <a:r>
              <a:rPr lang="en-US" sz="1309" baseline="0" b="0" i="1" dirty="0" spc="-52">
                <a:latin typeface="ISOCPEURItalic" pitchFamily="0" charset="1"/>
              </a:rPr>
              <a:t>.</a:t>
            </a:r>
          </a:p>
          <a:p>
            <a:pPr marL="21336">
              <a:lnSpc>
                <a:spcPts val="1368"/>
              </a:lnSpc>
            </a:pPr>
            <a:r>
              <a:rPr lang="en-US" sz="1309" baseline="0" b="0" i="1" dirty="0" spc="-139">
                <a:latin typeface="ISOCPEURItalic" pitchFamily="0" charset="1"/>
              </a:rPr>
              <a:t>Єм</a:t>
            </a:r>
            <a:r>
              <a:rPr lang="en-US" sz="1309" baseline="0" b="0" i="1" dirty="0" spc="-122">
                <a:latin typeface="ISOCPEURItalic" pitchFamily="0" charset="1"/>
              </a:rPr>
              <a:t>ельянов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</a:p>
          <a:p>
            <a:pPr marL="21336">
              <a:lnSpc>
                <a:spcPts val="1415"/>
              </a:lnSpc>
            </a:pPr>
            <a:r>
              <a:rPr lang="en-US" sz="1309" baseline="0" b="0" i="1" dirty="0" spc="-139">
                <a:latin typeface="ISOCPEURItalic" pitchFamily="0" charset="1"/>
              </a:rPr>
              <a:t>Єм</a:t>
            </a:r>
            <a:r>
              <a:rPr lang="en-US" sz="1309" baseline="0" b="0" i="1" dirty="0" spc="-122">
                <a:latin typeface="ISOCPEURItalic" pitchFamily="0" charset="1"/>
              </a:rPr>
              <a:t>ельянов</a:t>
            </a:r>
            <a:r>
              <a:rPr lang="en-US" sz="1309" baseline="0" b="0" i="1" dirty="0" spc="-139">
                <a:latin typeface="ISOCPEURItalic" pitchFamily="0" charset="1"/>
              </a:rPr>
              <a:t>а</a:t>
            </a:r>
          </a:p>
        </p:txBody>
      </p:sp>
      <p:sp>
        <p:nvSpPr>
          <p:cNvPr id="35667" name="Rectangle 35667"/>
          <p:cNvSpPr/>
          <p:nvPr/>
        </p:nvSpPr>
        <p:spPr>
          <a:xfrm rot="0" flipH="0" flipV="0">
            <a:off x="20456651" y="2706662"/>
            <a:ext cx="90749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668" name="Rectangle 35668"/>
          <p:cNvSpPr/>
          <p:nvPr/>
        </p:nvSpPr>
        <p:spPr>
          <a:xfrm rot="0" flipH="0" flipV="0">
            <a:off x="20558759" y="3305067"/>
            <a:ext cx="681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З</a:t>
            </a:r>
          </a:p>
        </p:txBody>
      </p:sp>
      <p:sp>
        <p:nvSpPr>
          <p:cNvPr id="35669" name="Rectangle 35669"/>
          <p:cNvSpPr/>
          <p:nvPr/>
        </p:nvSpPr>
        <p:spPr>
          <a:xfrm rot="0" flipH="0" flipV="0">
            <a:off x="22131527" y="11186198"/>
            <a:ext cx="12726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5670" name="Rectangle 35670"/>
          <p:cNvSpPr/>
          <p:nvPr/>
        </p:nvSpPr>
        <p:spPr>
          <a:xfrm rot="0" flipH="0" flipV="0">
            <a:off x="21188171" y="9988334"/>
            <a:ext cx="12726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5671" name="Rectangle 35671"/>
          <p:cNvSpPr/>
          <p:nvPr/>
        </p:nvSpPr>
        <p:spPr>
          <a:xfrm rot="-5400000" flipH="0" flipV="0">
            <a:off x="22955326" y="9926082"/>
            <a:ext cx="305442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7" baseline="0" b="0" i="1" dirty="0" spc="0">
                <a:latin typeface="ISOCPEURItalic" pitchFamily="0" charset="1"/>
              </a:rPr>
              <a:t>7000</a:t>
            </a:r>
          </a:p>
        </p:txBody>
      </p:sp>
      <p:sp>
        <p:nvSpPr>
          <p:cNvPr id="35672" name="Rectangle 35672"/>
          <p:cNvSpPr/>
          <p:nvPr/>
        </p:nvSpPr>
        <p:spPr>
          <a:xfrm rot="0" flipH="0" flipV="0">
            <a:off x="21226271" y="8286026"/>
            <a:ext cx="1297699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170431" algn="l"/>
              </a:tabLst>
            </a:pPr>
            <a:r>
              <a:rPr lang="en-US" sz="2145" baseline="0" b="0" i="1" dirty="0" spc="0">
                <a:latin typeface="ISOCPEURItalic" pitchFamily="0" charset="1"/>
              </a:rPr>
              <a:t>4	</a:t>
            </a:r>
            <a:r>
              <a:rPr lang="en-US" sz="3250" baseline="18454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35673" name="Rectangle 35673"/>
          <p:cNvSpPr/>
          <p:nvPr/>
        </p:nvSpPr>
        <p:spPr>
          <a:xfrm rot="36269" flipH="0" flipV="0">
            <a:off x="21884002" y="6773370"/>
            <a:ext cx="127267" cy="27404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5674" name="Rectangle 35674"/>
          <p:cNvSpPr/>
          <p:nvPr/>
        </p:nvSpPr>
        <p:spPr>
          <a:xfrm rot="33931" flipH="0" flipV="0">
            <a:off x="22289330" y="6779422"/>
            <a:ext cx="127267" cy="27404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5675" name="Rectangle 35675"/>
          <p:cNvSpPr/>
          <p:nvPr/>
        </p:nvSpPr>
        <p:spPr>
          <a:xfrm rot="0" flipH="0" flipV="0">
            <a:off x="21293327" y="7022630"/>
            <a:ext cx="12726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8</a:t>
            </a:r>
          </a:p>
        </p:txBody>
      </p:sp>
      <p:sp>
        <p:nvSpPr>
          <p:cNvPr id="35676" name="Rectangle 35676"/>
          <p:cNvSpPr/>
          <p:nvPr/>
        </p:nvSpPr>
        <p:spPr>
          <a:xfrm rot="0" flipH="0" flipV="0">
            <a:off x="21723095" y="9397210"/>
            <a:ext cx="359892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7" baseline="0" b="0" i="1" dirty="0" spc="0">
                <a:latin typeface="ISOCPEURItalic" pitchFamily="0" charset="1"/>
              </a:rPr>
              <a:t>10000</a:t>
            </a:r>
          </a:p>
        </p:txBody>
      </p:sp>
      <p:sp>
        <p:nvSpPr>
          <p:cNvPr id="35677" name="Rectangle 35677"/>
          <p:cNvSpPr/>
          <p:nvPr/>
        </p:nvSpPr>
        <p:spPr>
          <a:xfrm rot="-5400000" flipH="0" flipV="0">
            <a:off x="21793276" y="7918212"/>
            <a:ext cx="2629542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22959" algn="l"/>
                <a:tab pos="1624583" algn="l"/>
                <a:tab pos="2324100" algn="l"/>
              </a:tabLst>
            </a:pPr>
            <a:r>
              <a:rPr lang="en-US" sz="1287" baseline="0" b="0" i="1" dirty="0" spc="0">
                <a:latin typeface="ISOCPEURItalic" pitchFamily="0" charset="1"/>
              </a:rPr>
              <a:t>2500	</a:t>
            </a:r>
            <a:r>
              <a:rPr lang="en-US" sz="1287" baseline="0" b="0" i="1" dirty="0" spc="0" u="sng">
                <a:latin typeface="ISOCPEURItalic" pitchFamily="0" charset="1"/>
              </a:rPr>
              <a:t>7000	2000	</a:t>
            </a:r>
            <a:r>
              <a:rPr lang="en-US" sz="1287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5678" name="Rectangle 35678"/>
          <p:cNvSpPr/>
          <p:nvPr/>
        </p:nvSpPr>
        <p:spPr>
          <a:xfrm rot="0" flipH="0" flipV="0">
            <a:off x="21224747" y="6271486"/>
            <a:ext cx="1454538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23315" algn="l"/>
                <a:tab pos="1149095" algn="l"/>
              </a:tabLst>
            </a:pPr>
            <a:r>
              <a:rPr lang="en-US" sz="1287" baseline="0" b="0" i="1" dirty="0" spc="0">
                <a:latin typeface="ISOCPEURItalic" pitchFamily="0" charset="1"/>
              </a:rPr>
              <a:t>4000	</a:t>
            </a:r>
            <a:r>
              <a:rPr lang="en-US" sz="1287" baseline="0" b="0" i="1" dirty="0" spc="0" u="sng">
                <a:latin typeface="ISOCPEURItalic" pitchFamily="0" charset="1"/>
              </a:rPr>
              <a:t>3000	200</a:t>
            </a:r>
            <a:r>
              <a:rPr lang="en-US" sz="1287" baseline="0" b="0" i="1" dirty="0" spc="0">
                <a:latin typeface="ISOCPEURItalic" pitchFamily="0" charset="1"/>
              </a:rPr>
              <a:t>0</a:t>
            </a:r>
          </a:p>
        </p:txBody>
      </p:sp>
      <p:sp>
        <p:nvSpPr>
          <p:cNvPr id="35679" name="Rectangle 35679"/>
          <p:cNvSpPr/>
          <p:nvPr/>
        </p:nvSpPr>
        <p:spPr>
          <a:xfrm rot="0" flipH="0" flipV="0">
            <a:off x="21406103" y="7813774"/>
            <a:ext cx="1274706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69263" algn="l"/>
              </a:tabLst>
            </a:pPr>
            <a:r>
              <a:rPr lang="en-US" sz="1287" baseline="0" b="0" i="1" dirty="0" spc="0">
                <a:latin typeface="ISOCPEURItalic" pitchFamily="0" charset="1"/>
              </a:rPr>
              <a:t>6000	5000</a:t>
            </a:r>
          </a:p>
        </p:txBody>
      </p:sp>
      <p:sp>
        <p:nvSpPr>
          <p:cNvPr id="35680" name="Rectangle 35680"/>
          <p:cNvSpPr/>
          <p:nvPr/>
        </p:nvSpPr>
        <p:spPr>
          <a:xfrm rot="0" flipH="0" flipV="0">
            <a:off x="21736811" y="10612647"/>
            <a:ext cx="264787" cy="1385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939">
                <a:latin typeface="ISOCPEURItalic" pitchFamily="0" charset="1"/>
              </a:rPr>
              <a:t>В</a:t>
            </a:r>
            <a:r>
              <a:rPr lang="en-US" sz="1624" baseline="-1118" b="0" i="1" dirty="0" spc="0">
                <a:latin typeface="ISOCPEURItalic" pitchFamily="0" charset="1"/>
              </a:rPr>
              <a:t>П</a:t>
            </a:r>
          </a:p>
        </p:txBody>
      </p:sp>
      <p:sp>
        <p:nvSpPr>
          <p:cNvPr id="35681" name="Rectangle 35681"/>
          <p:cNvSpPr/>
          <p:nvPr/>
        </p:nvSpPr>
        <p:spPr>
          <a:xfrm rot="0" flipH="0" flipV="0">
            <a:off x="22789895" y="9221235"/>
            <a:ext cx="681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З</a:t>
            </a:r>
          </a:p>
        </p:txBody>
      </p:sp>
      <p:sp>
        <p:nvSpPr>
          <p:cNvPr id="35682" name="Rectangle 35682"/>
          <p:cNvSpPr/>
          <p:nvPr/>
        </p:nvSpPr>
        <p:spPr>
          <a:xfrm rot="0" flipH="0" flipV="0">
            <a:off x="22780751" y="7287279"/>
            <a:ext cx="681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З</a:t>
            </a:r>
          </a:p>
        </p:txBody>
      </p:sp>
      <p:sp>
        <p:nvSpPr>
          <p:cNvPr id="35683" name="Rectangle 35683"/>
          <p:cNvSpPr/>
          <p:nvPr/>
        </p:nvSpPr>
        <p:spPr>
          <a:xfrm rot="0" flipH="0" flipV="0">
            <a:off x="21834347" y="5274602"/>
            <a:ext cx="12726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9</a:t>
            </a:r>
          </a:p>
        </p:txBody>
      </p:sp>
      <p:sp>
        <p:nvSpPr>
          <p:cNvPr id="35684" name="Rectangle 35684"/>
          <p:cNvSpPr/>
          <p:nvPr/>
        </p:nvSpPr>
        <p:spPr>
          <a:xfrm rot="0" flipH="0" flipV="0">
            <a:off x="21838919" y="4434878"/>
            <a:ext cx="21801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10</a:t>
            </a:r>
          </a:p>
        </p:txBody>
      </p:sp>
      <p:sp>
        <p:nvSpPr>
          <p:cNvPr id="35685" name="Rectangle 35685"/>
          <p:cNvSpPr/>
          <p:nvPr/>
        </p:nvSpPr>
        <p:spPr>
          <a:xfrm rot="-5400000" flipH="0" flipV="0">
            <a:off x="24716449" y="8771523"/>
            <a:ext cx="342316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33171" algn="l"/>
              </a:tabLst>
            </a:pPr>
            <a:r>
              <a:rPr lang="en-US" sz="2437" baseline="73071" b="0" i="1" dirty="0" spc="0">
                <a:latin typeface="ISOCPEURItalic" pitchFamily="0" charset="1"/>
              </a:rPr>
              <a:t>ТС	</a:t>
            </a:r>
            <a:r>
              <a:rPr lang="en-US" sz="1609" baseline="0" b="0" i="1" dirty="0" spc="0">
                <a:latin typeface="ISOCPEURItalic" pitchFamily="0" charset="1"/>
              </a:rPr>
              <a:t>В</a:t>
            </a:r>
          </a:p>
        </p:txBody>
      </p:sp>
      <p:sp>
        <p:nvSpPr>
          <p:cNvPr id="35686" name="Rectangle 35686"/>
          <p:cNvSpPr/>
          <p:nvPr/>
        </p:nvSpPr>
        <p:spPr>
          <a:xfrm rot="-5400000" flipH="0" flipV="0">
            <a:off x="24921426" y="9128901"/>
            <a:ext cx="109144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К</a:t>
            </a:r>
          </a:p>
        </p:txBody>
      </p:sp>
      <p:sp>
        <p:nvSpPr>
          <p:cNvPr id="35687" name="Rectangle 35687"/>
          <p:cNvSpPr/>
          <p:nvPr/>
        </p:nvSpPr>
        <p:spPr>
          <a:xfrm rot="0" flipH="0" flipV="0">
            <a:off x="23332439" y="5790711"/>
            <a:ext cx="15465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688" name="Rectangle 35688"/>
          <p:cNvSpPr/>
          <p:nvPr/>
        </p:nvSpPr>
        <p:spPr>
          <a:xfrm rot="-5431318" flipH="0" flipV="0">
            <a:off x="22386187" y="4741001"/>
            <a:ext cx="15465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689" name="Rectangle 35689"/>
          <p:cNvSpPr/>
          <p:nvPr/>
        </p:nvSpPr>
        <p:spPr>
          <a:xfrm rot="-5400000" flipH="0" flipV="0">
            <a:off x="21738427" y="9351476"/>
            <a:ext cx="4935444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780788" algn="l"/>
              </a:tabLst>
            </a:pPr>
            <a:r>
              <a:rPr lang="en-US" sz="1624" baseline="1118" b="0" i="1" dirty="0" spc="0">
                <a:solidFill>
                  <a:srgbClr val="0FB32A"/>
                </a:solidFill>
                <a:latin typeface="ISOCPEURItalic" pitchFamily="0" charset="1"/>
              </a:rPr>
              <a:t>BV	</a:t>
            </a:r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690" name="Rectangle 35690"/>
          <p:cNvSpPr/>
          <p:nvPr/>
        </p:nvSpPr>
        <p:spPr>
          <a:xfrm rot="-5271776" flipH="0" flipV="0">
            <a:off x="23277510" y="10349272"/>
            <a:ext cx="167599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475966" algn="l"/>
              </a:tabLst>
            </a:pPr>
            <a:r>
              <a:rPr lang="en-US" sz="1072" baseline="0" b="0" i="1" dirty="0" spc="0">
                <a:latin typeface="ISOCPEURItalic" pitchFamily="0" charset="1"/>
              </a:rPr>
              <a:t> BB	</a:t>
            </a:r>
            <a:r>
              <a:rPr lang="en-US" sz="1624" baseline="5724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691" name="Rectangle 35691"/>
          <p:cNvSpPr/>
          <p:nvPr/>
        </p:nvSpPr>
        <p:spPr>
          <a:xfrm rot="-5271776" flipH="0" flipV="0">
            <a:off x="23987975" y="7758324"/>
            <a:ext cx="2000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692" name="Rectangle 35692"/>
          <p:cNvSpPr/>
          <p:nvPr/>
        </p:nvSpPr>
        <p:spPr>
          <a:xfrm rot="-5272774" flipH="0" flipV="0">
            <a:off x="24006232" y="6412644"/>
            <a:ext cx="200031" cy="13702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693" name="Rectangle 35693"/>
          <p:cNvSpPr/>
          <p:nvPr/>
        </p:nvSpPr>
        <p:spPr>
          <a:xfrm rot="128223" flipH="0" flipV="0">
            <a:off x="23454340" y="5856954"/>
            <a:ext cx="2000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694" name="Rectangle 35694"/>
          <p:cNvSpPr/>
          <p:nvPr/>
        </p:nvSpPr>
        <p:spPr>
          <a:xfrm rot="-5419457" flipH="0" flipV="0">
            <a:off x="24341034" y="10205315"/>
            <a:ext cx="796224" cy="28396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873"/>
            <a:r>
              <a:rPr lang="en-US" sz="1072" baseline="0" b="0" i="1" dirty="0" spc="0">
                <a:latin typeface="ISOCPEURItalic" pitchFamily="0" charset="1"/>
              </a:rPr>
              <a:t>Ввід з міської</a:t>
            </a:r>
          </a:p>
          <a:p>
            <a:pPr marL="299">
              <a:lnSpc>
                <a:spcPts val="1151"/>
              </a:lnSpc>
            </a:pPr>
            <a:r>
              <a:rPr lang="en-US" sz="1072" baseline="0" b="0" i="1" dirty="0" spc="0">
                <a:latin typeface="ISOCPEURItalic" pitchFamily="0" charset="1"/>
              </a:rPr>
              <a:t>мережі</a:t>
            </a:r>
          </a:p>
        </p:txBody>
      </p:sp>
      <p:sp>
        <p:nvSpPr>
          <p:cNvPr id="35695" name="Rectangle 35695"/>
          <p:cNvSpPr/>
          <p:nvPr/>
        </p:nvSpPr>
        <p:spPr>
          <a:xfrm rot="-5419457" flipH="0" flipV="0">
            <a:off x="24489990" y="7773409"/>
            <a:ext cx="796372" cy="28332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021"/>
            <a:r>
              <a:rPr lang="en-US" sz="1072" baseline="0" b="0" i="1" dirty="0" spc="0">
                <a:latin typeface="ISOCPEURItalic" pitchFamily="0" charset="1"/>
              </a:rPr>
              <a:t>Ввід з міської</a:t>
            </a:r>
          </a:p>
          <a:p>
            <a:pPr marL="129">
              <a:lnSpc>
                <a:spcPts val="1151"/>
              </a:lnSpc>
            </a:pPr>
            <a:r>
              <a:rPr lang="en-US" sz="1072" baseline="0" b="0" i="1" dirty="0" spc="0">
                <a:latin typeface="ISOCPEURItalic" pitchFamily="0" charset="1"/>
              </a:rPr>
              <a:t>мережі</a:t>
            </a:r>
          </a:p>
        </p:txBody>
      </p:sp>
      <p:sp>
        <p:nvSpPr>
          <p:cNvPr id="35696" name="Rectangle 35696"/>
          <p:cNvSpPr/>
          <p:nvPr/>
        </p:nvSpPr>
        <p:spPr>
          <a:xfrm rot="-5419457" flipH="0" flipV="0">
            <a:off x="24589807" y="9697460"/>
            <a:ext cx="796381" cy="2848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029"/>
            <a:r>
              <a:rPr lang="en-US" sz="1072" baseline="0" b="0" i="1" dirty="0" spc="0">
                <a:latin typeface="ISOCPEURItalic" pitchFamily="0" charset="1"/>
              </a:rPr>
              <a:t>Ввід з міської</a:t>
            </a:r>
          </a:p>
          <a:p>
            <a:pPr marL="130">
              <a:lnSpc>
                <a:spcPts val="1163"/>
              </a:lnSpc>
            </a:pPr>
            <a:r>
              <a:rPr lang="en-US" sz="1072" baseline="0" b="0" i="1" dirty="0" spc="0">
                <a:latin typeface="ISOCPEURItalic" pitchFamily="0" charset="1"/>
              </a:rPr>
              <a:t>мережі</a:t>
            </a:r>
          </a:p>
        </p:txBody>
      </p:sp>
      <p:sp>
        <p:nvSpPr>
          <p:cNvPr id="35697" name="Rectangle 35697"/>
          <p:cNvSpPr/>
          <p:nvPr/>
        </p:nvSpPr>
        <p:spPr>
          <a:xfrm rot="-5400000" flipH="0" flipV="0">
            <a:off x="22941036" y="8603364"/>
            <a:ext cx="193586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35835" algn="l"/>
              </a:tabLst>
            </a:pPr>
            <a:r>
              <a:rPr lang="en-US" sz="1072" baseline="0" b="0" i="1" dirty="0" spc="0">
                <a:latin typeface="ISOCPEURItalic" pitchFamily="0" charset="1"/>
              </a:rPr>
              <a:t> BK	 BK</a:t>
            </a:r>
          </a:p>
        </p:txBody>
      </p:sp>
      <p:sp>
        <p:nvSpPr>
          <p:cNvPr id="35698" name="Rectangle 35698"/>
          <p:cNvSpPr/>
          <p:nvPr/>
        </p:nvSpPr>
        <p:spPr>
          <a:xfrm rot="-5400000" flipH="0" flipV="0">
            <a:off x="20990890" y="6841506"/>
            <a:ext cx="305442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7" baseline="0" b="0" i="1" dirty="0" spc="0">
                <a:latin typeface="ISOCPEURItalic" pitchFamily="0" charset="1"/>
              </a:rPr>
              <a:t>5000</a:t>
            </a:r>
          </a:p>
        </p:txBody>
      </p:sp>
      <p:sp>
        <p:nvSpPr>
          <p:cNvPr id="35699" name="Rectangle 35699"/>
          <p:cNvSpPr/>
          <p:nvPr/>
        </p:nvSpPr>
        <p:spPr>
          <a:xfrm rot="-5400000" flipH="0" flipV="0">
            <a:off x="20898688" y="4964700"/>
            <a:ext cx="1117734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12291" algn="l"/>
              </a:tabLst>
            </a:pPr>
            <a:r>
              <a:rPr lang="en-US" sz="1287" baseline="0" b="0" i="1" dirty="0" spc="0">
                <a:latin typeface="ISOCPEURItalic" pitchFamily="0" charset="1"/>
              </a:rPr>
              <a:t>4000	3000</a:t>
            </a:r>
          </a:p>
        </p:txBody>
      </p:sp>
      <p:sp>
        <p:nvSpPr>
          <p:cNvPr id="35700" name="Rectangle 35700"/>
          <p:cNvSpPr/>
          <p:nvPr/>
        </p:nvSpPr>
        <p:spPr>
          <a:xfrm rot="-5400000" flipH="0" flipV="0">
            <a:off x="22687864" y="10972308"/>
            <a:ext cx="840366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34923" algn="l"/>
              </a:tabLst>
            </a:pPr>
            <a:r>
              <a:rPr lang="en-US" sz="1287" baseline="0" b="0" i="1" dirty="0" spc="0">
                <a:latin typeface="ISOCPEURItalic" pitchFamily="0" charset="1"/>
              </a:rPr>
              <a:t>4000	2000</a:t>
            </a:r>
          </a:p>
        </p:txBody>
      </p:sp>
      <p:sp>
        <p:nvSpPr>
          <p:cNvPr id="35701" name="Rectangle 35701"/>
          <p:cNvSpPr/>
          <p:nvPr/>
        </p:nvSpPr>
        <p:spPr>
          <a:xfrm rot="5282336" flipH="0" flipV="0">
            <a:off x="23093456" y="9575437"/>
            <a:ext cx="1724649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515490" algn="l"/>
              </a:tabLst>
            </a:pPr>
            <a:r>
              <a:rPr lang="en-US" sz="1624" baseline="38082" b="0" i="1" dirty="0" spc="0">
                <a:latin typeface="ISOCPEURItalic" pitchFamily="0" charset="1"/>
              </a:rPr>
              <a:t>ВТС	</a:t>
            </a:r>
            <a:r>
              <a:rPr lang="en-US" sz="1072" baseline="0" b="0" i="1" dirty="0" spc="0">
                <a:latin typeface="ISOCPEURItalic" pitchFamily="0" charset="1"/>
              </a:rPr>
              <a:t>ВТС</a:t>
            </a:r>
          </a:p>
        </p:txBody>
      </p:sp>
      <p:sp>
        <p:nvSpPr>
          <p:cNvPr id="35702" name="Rectangle 35702"/>
          <p:cNvSpPr/>
          <p:nvPr/>
        </p:nvSpPr>
        <p:spPr>
          <a:xfrm rot="5281339" flipH="0" flipV="0">
            <a:off x="23877161" y="6746754"/>
            <a:ext cx="209158" cy="13702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ВТС</a:t>
            </a:r>
          </a:p>
        </p:txBody>
      </p:sp>
      <p:sp>
        <p:nvSpPr>
          <p:cNvPr id="35703" name="Rectangle 35703"/>
          <p:cNvSpPr/>
          <p:nvPr/>
        </p:nvSpPr>
        <p:spPr>
          <a:xfrm rot="5257946" flipH="0" flipV="0">
            <a:off x="22152692" y="5353504"/>
            <a:ext cx="209161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ВТС</a:t>
            </a:r>
          </a:p>
        </p:txBody>
      </p:sp>
      <p:sp>
        <p:nvSpPr>
          <p:cNvPr id="35704" name="Rectangle 35704"/>
          <p:cNvSpPr/>
          <p:nvPr/>
        </p:nvSpPr>
        <p:spPr>
          <a:xfrm rot="0" flipH="0" flipV="0">
            <a:off x="23407115" y="10569166"/>
            <a:ext cx="305442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7" baseline="0" b="0" i="1" dirty="0" spc="0">
                <a:latin typeface="ISOCPEURItalic" pitchFamily="0" charset="1"/>
              </a:rPr>
              <a:t>8800</a:t>
            </a:r>
          </a:p>
        </p:txBody>
      </p:sp>
      <p:sp>
        <p:nvSpPr>
          <p:cNvPr id="35705" name="Rectangle 35705"/>
          <p:cNvSpPr/>
          <p:nvPr/>
        </p:nvSpPr>
        <p:spPr>
          <a:xfrm rot="-5400000" flipH="0" flipV="0">
            <a:off x="19063030" y="8997966"/>
            <a:ext cx="4789049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34923" algn="l"/>
                <a:tab pos="1313687" algn="l"/>
                <a:tab pos="2159507" algn="l"/>
                <a:tab pos="2982467" algn="l"/>
                <a:tab pos="3784091" algn="l"/>
                <a:tab pos="4483607" algn="l"/>
              </a:tabLst>
            </a:pPr>
            <a:r>
              <a:rPr lang="en-US" sz="1287" baseline="0" b="0" i="1" dirty="0" spc="0">
                <a:latin typeface="ISOCPEURItalic" pitchFamily="0" charset="1"/>
              </a:rPr>
              <a:t>4000	2000	</a:t>
            </a:r>
            <a:r>
              <a:rPr lang="en-US" sz="1950" baseline="932" b="0" i="1" dirty="0" spc="0">
                <a:latin typeface="ISOCPEURItalic" pitchFamily="0" charset="1"/>
              </a:rPr>
              <a:t>7000	</a:t>
            </a:r>
            <a:r>
              <a:rPr lang="en-US" sz="1287" baseline="0" b="0" i="1" dirty="0" spc="0">
                <a:latin typeface="ISOCPEURItalic" pitchFamily="0" charset="1"/>
              </a:rPr>
              <a:t>2000	</a:t>
            </a:r>
            <a:r>
              <a:rPr lang="en-US" sz="1950" baseline="932" b="0" i="1" dirty="0" spc="0">
                <a:latin typeface="ISOCPEURItalic" pitchFamily="0" charset="1"/>
              </a:rPr>
              <a:t>7000	</a:t>
            </a:r>
            <a:r>
              <a:rPr lang="en-US" sz="1287" baseline="0" b="0" i="1" dirty="0" spc="0">
                <a:latin typeface="ISOCPEURItalic" pitchFamily="0" charset="1"/>
              </a:rPr>
              <a:t>2000	6000</a:t>
            </a:r>
          </a:p>
        </p:txBody>
      </p:sp>
      <p:sp>
        <p:nvSpPr>
          <p:cNvPr id="35706" name="Rectangle 35706"/>
          <p:cNvSpPr/>
          <p:nvPr/>
        </p:nvSpPr>
        <p:spPr>
          <a:xfrm rot="-5400000" flipH="0" flipV="0">
            <a:off x="22949848" y="5926200"/>
            <a:ext cx="316397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7" baseline="0" b="0" i="1" dirty="0" spc="0">
                <a:latin typeface="ISOCPEURItalic" pitchFamily="0" charset="1"/>
              </a:rPr>
              <a:t>3429</a:t>
            </a:r>
          </a:p>
        </p:txBody>
      </p:sp>
      <p:sp>
        <p:nvSpPr>
          <p:cNvPr id="35707" name="Rectangle 35707"/>
          <p:cNvSpPr/>
          <p:nvPr/>
        </p:nvSpPr>
        <p:spPr>
          <a:xfrm rot="0" flipH="0" flipV="0">
            <a:off x="23314151" y="6269962"/>
            <a:ext cx="305442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7" baseline="0" b="0" i="1" dirty="0" spc="0">
                <a:latin typeface="ISOCPEURItalic" pitchFamily="0" charset="1"/>
              </a:rPr>
              <a:t>9779</a:t>
            </a:r>
          </a:p>
        </p:txBody>
      </p:sp>
      <p:sp>
        <p:nvSpPr>
          <p:cNvPr id="35708" name="Rectangle 35708"/>
          <p:cNvSpPr/>
          <p:nvPr/>
        </p:nvSpPr>
        <p:spPr>
          <a:xfrm rot="0" flipH="0" flipV="0">
            <a:off x="20523707" y="7812250"/>
            <a:ext cx="3268098" cy="16595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962655" algn="l"/>
              </a:tabLst>
            </a:pPr>
            <a:r>
              <a:rPr lang="en-US" sz="1950" baseline="-932" b="0" i="1" dirty="0" spc="0">
                <a:latin typeface="ISOCPEURItalic" pitchFamily="0" charset="1"/>
              </a:rPr>
              <a:t>4100	</a:t>
            </a:r>
            <a:r>
              <a:rPr lang="en-US" sz="1287" baseline="0" b="0" i="1" dirty="0" spc="0">
                <a:latin typeface="ISOCPEURItalic" pitchFamily="0" charset="1"/>
              </a:rPr>
              <a:t>7800</a:t>
            </a:r>
          </a:p>
        </p:txBody>
      </p:sp>
      <p:sp>
        <p:nvSpPr>
          <p:cNvPr id="35709" name="Rectangle 35709"/>
          <p:cNvSpPr/>
          <p:nvPr/>
        </p:nvSpPr>
        <p:spPr>
          <a:xfrm rot="0" flipH="0" flipV="0">
            <a:off x="22067519" y="10969978"/>
            <a:ext cx="305442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7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5710" name="Rectangle 35710"/>
          <p:cNvSpPr/>
          <p:nvPr/>
        </p:nvSpPr>
        <p:spPr>
          <a:xfrm rot="0" flipH="0" flipV="0">
            <a:off x="21723095" y="10256746"/>
            <a:ext cx="359892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7" baseline="0" b="0" i="1" dirty="0" spc="0">
                <a:latin typeface="ISOCPEURItalic" pitchFamily="0" charset="1"/>
              </a:rPr>
              <a:t>10000</a:t>
            </a:r>
          </a:p>
        </p:txBody>
      </p:sp>
      <p:sp>
        <p:nvSpPr>
          <p:cNvPr id="35711" name="Rectangle 35711"/>
          <p:cNvSpPr/>
          <p:nvPr/>
        </p:nvSpPr>
        <p:spPr>
          <a:xfrm rot="-5400000" flipH="0" flipV="0">
            <a:off x="17313752" y="9863036"/>
            <a:ext cx="8294537" cy="17136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978140" algn="l"/>
              </a:tabLst>
            </a:pPr>
            <a:r>
              <a:rPr lang="en-US" sz="1624" baseline="-8947" b="0" i="1" dirty="0" spc="0">
                <a:solidFill>
                  <a:srgbClr val="0FB32A"/>
                </a:solidFill>
                <a:latin typeface="ISOCPEURItalic" pitchFamily="0" charset="1"/>
              </a:rPr>
              <a:t>КW	</a:t>
            </a:r>
            <a:r>
              <a:rPr lang="en-US" sz="1287" baseline="0" b="0" i="1" dirty="0" spc="0">
                <a:latin typeface="ISOCPEURItalic" pitchFamily="0" charset="1"/>
              </a:rPr>
              <a:t>4000</a:t>
            </a:r>
          </a:p>
        </p:txBody>
      </p:sp>
      <p:sp>
        <p:nvSpPr>
          <p:cNvPr id="35712" name="Rectangle 35712"/>
          <p:cNvSpPr/>
          <p:nvPr/>
        </p:nvSpPr>
        <p:spPr>
          <a:xfrm rot="-5380542" flipH="0" flipV="0">
            <a:off x="21067506" y="12653115"/>
            <a:ext cx="795351" cy="28328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Ввід з міської</a:t>
            </a:r>
          </a:p>
          <a:p>
            <a:pPr marL="421772">
              <a:lnSpc>
                <a:spcPts val="1137"/>
              </a:lnSpc>
            </a:pPr>
            <a:r>
              <a:rPr lang="en-US" sz="1072" baseline="0" b="0" i="1" dirty="0" spc="0">
                <a:latin typeface="ISOCPEURItalic" pitchFamily="0" charset="1"/>
              </a:rPr>
              <a:t>мережі</a:t>
            </a:r>
          </a:p>
        </p:txBody>
      </p:sp>
      <p:sp>
        <p:nvSpPr>
          <p:cNvPr id="35713" name="Rectangle 35713"/>
          <p:cNvSpPr/>
          <p:nvPr/>
        </p:nvSpPr>
        <p:spPr>
          <a:xfrm rot="0" flipH="0" flipV="0">
            <a:off x="21403055" y="11904999"/>
            <a:ext cx="1873728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19072" algn="l"/>
              </a:tabLst>
            </a:pPr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	BV</a:t>
            </a:r>
          </a:p>
        </p:txBody>
      </p:sp>
      <p:sp>
        <p:nvSpPr>
          <p:cNvPr id="35714" name="Rectangle 35714"/>
          <p:cNvSpPr/>
          <p:nvPr/>
        </p:nvSpPr>
        <p:spPr>
          <a:xfrm rot="-5400000" flipH="0" flipV="0">
            <a:off x="20638861" y="12285938"/>
            <a:ext cx="15465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715" name="Rectangle 35715"/>
          <p:cNvSpPr/>
          <p:nvPr/>
        </p:nvSpPr>
        <p:spPr>
          <a:xfrm rot="-31318" flipH="0" flipV="0">
            <a:off x="8476099" y="2376249"/>
            <a:ext cx="15465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716" name="Rectangle 35716"/>
          <p:cNvSpPr/>
          <p:nvPr/>
        </p:nvSpPr>
        <p:spPr>
          <a:xfrm rot="-31318" flipH="0" flipV="0">
            <a:off x="20581230" y="2364057"/>
            <a:ext cx="15465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717" name="Rectangle 35717"/>
          <p:cNvSpPr/>
          <p:nvPr/>
        </p:nvSpPr>
        <p:spPr>
          <a:xfrm rot="-5431318" flipH="0" flipV="0">
            <a:off x="20988679" y="3137753"/>
            <a:ext cx="15465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718" name="Rectangle 35718"/>
          <p:cNvSpPr/>
          <p:nvPr/>
        </p:nvSpPr>
        <p:spPr>
          <a:xfrm rot="0" flipH="0" flipV="0">
            <a:off x="11333987" y="2366283"/>
            <a:ext cx="6710903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6556247" algn="l"/>
              </a:tabLst>
            </a:pPr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	BV</a:t>
            </a:r>
          </a:p>
        </p:txBody>
      </p:sp>
      <p:sp>
        <p:nvSpPr>
          <p:cNvPr id="35719" name="Rectangle 35719"/>
          <p:cNvSpPr/>
          <p:nvPr/>
        </p:nvSpPr>
        <p:spPr>
          <a:xfrm rot="-5400000" flipH="0" flipV="0">
            <a:off x="1757264" y="12768284"/>
            <a:ext cx="2987772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833116" algn="l"/>
              </a:tabLst>
            </a:pPr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	BV</a:t>
            </a:r>
          </a:p>
        </p:txBody>
      </p:sp>
      <p:sp>
        <p:nvSpPr>
          <p:cNvPr id="35720" name="Rectangle 35720"/>
          <p:cNvSpPr/>
          <p:nvPr/>
        </p:nvSpPr>
        <p:spPr>
          <a:xfrm rot="0" flipH="0" flipV="0">
            <a:off x="4389119" y="14777739"/>
            <a:ext cx="9740615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700527" algn="l"/>
                <a:tab pos="9585959" algn="l"/>
              </a:tabLst>
            </a:pPr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	BV	BV</a:t>
            </a:r>
          </a:p>
        </p:txBody>
      </p:sp>
      <p:sp>
        <p:nvSpPr>
          <p:cNvPr id="35721" name="Rectangle 35721"/>
          <p:cNvSpPr/>
          <p:nvPr/>
        </p:nvSpPr>
        <p:spPr>
          <a:xfrm rot="0" flipH="0" flipV="0">
            <a:off x="22623779" y="11819655"/>
            <a:ext cx="2000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722" name="Rectangle 35722"/>
          <p:cNvSpPr/>
          <p:nvPr/>
        </p:nvSpPr>
        <p:spPr>
          <a:xfrm rot="0" flipH="0" flipV="0">
            <a:off x="3531107" y="14687823"/>
            <a:ext cx="16468729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3092683" algn="l"/>
                <a:tab pos="16268700" algn="l"/>
              </a:tabLst>
            </a:pPr>
            <a:r>
              <a:rPr lang="en-US" sz="1072" baseline="0" b="0" i="1" dirty="0" spc="0">
                <a:latin typeface="ISOCPEURItalic" pitchFamily="0" charset="1"/>
              </a:rPr>
              <a:t> BB	 BB	 BB</a:t>
            </a:r>
          </a:p>
        </p:txBody>
      </p:sp>
      <p:sp>
        <p:nvSpPr>
          <p:cNvPr id="35723" name="Rectangle 35723"/>
          <p:cNvSpPr/>
          <p:nvPr/>
        </p:nvSpPr>
        <p:spPr>
          <a:xfrm rot="0" flipH="0" flipV="0">
            <a:off x="9360407" y="2456199"/>
            <a:ext cx="5442591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242559" algn="l"/>
              </a:tabLst>
            </a:pPr>
            <a:r>
              <a:rPr lang="en-US" sz="1072" baseline="0" b="0" i="1" dirty="0" spc="0">
                <a:latin typeface="ISOCPEURItalic" pitchFamily="0" charset="1"/>
              </a:rPr>
              <a:t> BB	 BB</a:t>
            </a:r>
          </a:p>
        </p:txBody>
      </p:sp>
      <p:sp>
        <p:nvSpPr>
          <p:cNvPr id="35724" name="Rectangle 35724"/>
          <p:cNvSpPr/>
          <p:nvPr/>
        </p:nvSpPr>
        <p:spPr>
          <a:xfrm rot="0" flipH="0" flipV="0">
            <a:off x="17902427" y="14777739"/>
            <a:ext cx="15465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725" name="Rectangle 35725"/>
          <p:cNvSpPr/>
          <p:nvPr/>
        </p:nvSpPr>
        <p:spPr>
          <a:xfrm rot="0" flipH="0" flipV="0">
            <a:off x="3378707" y="9495555"/>
            <a:ext cx="190901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ПГ</a:t>
            </a:r>
          </a:p>
        </p:txBody>
      </p:sp>
      <p:sp>
        <p:nvSpPr>
          <p:cNvPr id="35726" name="Rectangle 35726"/>
          <p:cNvSpPr/>
          <p:nvPr/>
        </p:nvSpPr>
        <p:spPr>
          <a:xfrm rot="-5400000" flipH="0" flipV="0">
            <a:off x="20638861" y="10508954"/>
            <a:ext cx="15465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727" name="Rectangle 35727"/>
          <p:cNvSpPr/>
          <p:nvPr/>
        </p:nvSpPr>
        <p:spPr>
          <a:xfrm rot="0" flipH="0" flipV="0">
            <a:off x="9334499" y="2738139"/>
            <a:ext cx="190901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ПГ</a:t>
            </a:r>
          </a:p>
        </p:txBody>
      </p:sp>
      <p:sp>
        <p:nvSpPr>
          <p:cNvPr id="35728" name="Rectangle 35728"/>
          <p:cNvSpPr/>
          <p:nvPr/>
        </p:nvSpPr>
        <p:spPr>
          <a:xfrm rot="-5400000" flipH="0" flipV="0">
            <a:off x="20638861" y="14021774"/>
            <a:ext cx="15465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729" name="Rectangle 35729"/>
          <p:cNvSpPr/>
          <p:nvPr/>
        </p:nvSpPr>
        <p:spPr>
          <a:xfrm rot="0" flipH="0" flipV="0">
            <a:off x="20993099" y="11819655"/>
            <a:ext cx="2000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730" name="Rectangle 35730"/>
          <p:cNvSpPr/>
          <p:nvPr/>
        </p:nvSpPr>
        <p:spPr>
          <a:xfrm rot="0" flipH="0" flipV="0">
            <a:off x="9233915" y="14687823"/>
            <a:ext cx="5805303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605271" algn="l"/>
              </a:tabLst>
            </a:pPr>
            <a:r>
              <a:rPr lang="en-US" sz="1072" baseline="0" b="0" i="1" dirty="0" spc="0">
                <a:latin typeface="ISOCPEURItalic" pitchFamily="0" charset="1"/>
              </a:rPr>
              <a:t> BB	 BB</a:t>
            </a:r>
          </a:p>
        </p:txBody>
      </p:sp>
      <p:sp>
        <p:nvSpPr>
          <p:cNvPr id="35731" name="Rectangle 35731"/>
          <p:cNvSpPr/>
          <p:nvPr/>
        </p:nvSpPr>
        <p:spPr>
          <a:xfrm rot="0" flipH="0" flipV="0">
            <a:off x="19249643" y="2456199"/>
            <a:ext cx="2000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732" name="Rectangle 35732"/>
          <p:cNvSpPr/>
          <p:nvPr/>
        </p:nvSpPr>
        <p:spPr>
          <a:xfrm rot="0" flipH="0" flipV="0">
            <a:off x="5558027" y="14687823"/>
            <a:ext cx="2000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733" name="Rectangle 35733"/>
          <p:cNvSpPr/>
          <p:nvPr/>
        </p:nvSpPr>
        <p:spPr>
          <a:xfrm rot="0" flipH="0" flipV="0">
            <a:off x="15861791" y="2456199"/>
            <a:ext cx="2000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734" name="Rectangle 35734"/>
          <p:cNvSpPr/>
          <p:nvPr/>
        </p:nvSpPr>
        <p:spPr>
          <a:xfrm rot="-5271776" flipH="0" flipV="0">
            <a:off x="22262806" y="5100470"/>
            <a:ext cx="2000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735" name="Rectangle 35735"/>
          <p:cNvSpPr/>
          <p:nvPr/>
        </p:nvSpPr>
        <p:spPr>
          <a:xfrm rot="-5400000" flipH="0" flipV="0">
            <a:off x="19502892" y="12399648"/>
            <a:ext cx="224066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29055" algn="l"/>
                <a:tab pos="2040635" algn="l"/>
              </a:tabLst>
            </a:pPr>
            <a:r>
              <a:rPr lang="en-US" sz="1072" baseline="0" b="0" i="1" dirty="0" spc="0">
                <a:latin typeface="ISOCPEURItalic" pitchFamily="0" charset="1"/>
              </a:rPr>
              <a:t> BB	 BB	 BB</a:t>
            </a:r>
          </a:p>
        </p:txBody>
      </p:sp>
      <p:sp>
        <p:nvSpPr>
          <p:cNvPr id="35736" name="Rectangle 35736"/>
          <p:cNvSpPr/>
          <p:nvPr/>
        </p:nvSpPr>
        <p:spPr>
          <a:xfrm rot="-5400000" flipH="0" flipV="0">
            <a:off x="3230383" y="13419966"/>
            <a:ext cx="2000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737" name="Rectangle 35737"/>
          <p:cNvSpPr/>
          <p:nvPr/>
        </p:nvSpPr>
        <p:spPr>
          <a:xfrm rot="0" flipH="0" flipV="0">
            <a:off x="19040855" y="1829337"/>
            <a:ext cx="381802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5738" name="Rectangle 35738"/>
          <p:cNvSpPr/>
          <p:nvPr/>
        </p:nvSpPr>
        <p:spPr>
          <a:xfrm rot="0" flipH="0" flipV="0">
            <a:off x="16389095" y="7237514"/>
            <a:ext cx="181499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11</a:t>
            </a:r>
          </a:p>
        </p:txBody>
      </p:sp>
      <p:sp>
        <p:nvSpPr>
          <p:cNvPr id="35739" name="Rectangle 35739"/>
          <p:cNvSpPr/>
          <p:nvPr/>
        </p:nvSpPr>
        <p:spPr>
          <a:xfrm rot="0" flipH="0" flipV="0">
            <a:off x="16314419" y="9714014"/>
            <a:ext cx="21801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12</a:t>
            </a:r>
          </a:p>
        </p:txBody>
      </p:sp>
      <p:sp>
        <p:nvSpPr>
          <p:cNvPr id="35740" name="Rectangle 35740"/>
          <p:cNvSpPr/>
          <p:nvPr/>
        </p:nvSpPr>
        <p:spPr>
          <a:xfrm rot="0" flipH="0" flipV="0">
            <a:off x="16969739" y="7114070"/>
            <a:ext cx="21801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35741" name="Rectangle 35741"/>
          <p:cNvSpPr/>
          <p:nvPr/>
        </p:nvSpPr>
        <p:spPr>
          <a:xfrm rot="0" flipH="0" flipV="0">
            <a:off x="16943831" y="8961158"/>
            <a:ext cx="236276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14</a:t>
            </a:r>
          </a:p>
        </p:txBody>
      </p:sp>
      <p:sp>
        <p:nvSpPr>
          <p:cNvPr id="35742" name="Rectangle 35742"/>
          <p:cNvSpPr/>
          <p:nvPr/>
        </p:nvSpPr>
        <p:spPr>
          <a:xfrm rot="0" flipH="0" flipV="0">
            <a:off x="16247363" y="7792748"/>
            <a:ext cx="1181902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00100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4000	5000</a:t>
            </a:r>
          </a:p>
        </p:txBody>
      </p:sp>
      <p:sp>
        <p:nvSpPr>
          <p:cNvPr id="35743" name="Rectangle 35743"/>
          <p:cNvSpPr/>
          <p:nvPr/>
        </p:nvSpPr>
        <p:spPr>
          <a:xfrm rot="-5400000" flipH="0" flipV="0">
            <a:off x="16055885" y="8099767"/>
            <a:ext cx="2645949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196083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13000	10000</a:t>
            </a:r>
          </a:p>
        </p:txBody>
      </p:sp>
      <p:sp>
        <p:nvSpPr>
          <p:cNvPr id="35744" name="Rectangle 35744"/>
          <p:cNvSpPr/>
          <p:nvPr/>
        </p:nvSpPr>
        <p:spPr>
          <a:xfrm rot="0" flipH="0" flipV="0">
            <a:off x="16247363" y="9935492"/>
            <a:ext cx="1181902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00100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4000	5000</a:t>
            </a:r>
          </a:p>
        </p:txBody>
      </p:sp>
      <p:sp>
        <p:nvSpPr>
          <p:cNvPr id="35745" name="Rectangle 35745"/>
          <p:cNvSpPr/>
          <p:nvPr/>
        </p:nvSpPr>
        <p:spPr>
          <a:xfrm rot="0" flipH="0" flipV="0">
            <a:off x="9983723" y="719892"/>
            <a:ext cx="2346411" cy="41107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3218" baseline="0" b="0" i="1" dirty="0" spc="0">
                <a:latin typeface="ISOCPEURItalic" pitchFamily="0" charset="1"/>
              </a:rPr>
              <a:t>БУДГЕНПЛАН </a:t>
            </a:r>
          </a:p>
        </p:txBody>
      </p:sp>
      <p:sp>
        <p:nvSpPr>
          <p:cNvPr id="35746" name="Rectangle 35746"/>
          <p:cNvSpPr/>
          <p:nvPr/>
        </p:nvSpPr>
        <p:spPr>
          <a:xfrm rot="0" flipH="0" flipV="0">
            <a:off x="5873495" y="16347891"/>
            <a:ext cx="3272549" cy="32885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575" baseline="0" b="0" i="1" dirty="0" spc="0">
                <a:latin typeface="ISOCPEURItalic" pitchFamily="0" charset="1"/>
              </a:rPr>
              <a:t>Заходи з охорони праці</a:t>
            </a:r>
          </a:p>
        </p:txBody>
      </p:sp>
      <p:sp>
        <p:nvSpPr>
          <p:cNvPr id="35747" name="Rectangle 35747"/>
          <p:cNvSpPr/>
          <p:nvPr/>
        </p:nvSpPr>
        <p:spPr>
          <a:xfrm rot="0" flipH="0" flipV="0">
            <a:off x="2427731" y="16645117"/>
            <a:ext cx="9335259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70687" algn="l"/>
                <a:tab pos="4561332" algn="l"/>
                <a:tab pos="4671059" algn="l"/>
                <a:tab pos="9285731" algn="l"/>
              </a:tabLst>
            </a:pP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1.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 	</a:t>
            </a: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До початку робіт крану виконати підготовчі робот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и	</a:t>
            </a: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: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 	</a:t>
            </a: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ущільнити грунт зворотної засипки пазух фундаменті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в	;</a:t>
            </a:r>
          </a:p>
        </p:txBody>
      </p:sp>
      <p:sp>
        <p:nvSpPr>
          <p:cNvPr id="35748" name="Rectangle 35748"/>
          <p:cNvSpPr/>
          <p:nvPr/>
        </p:nvSpPr>
        <p:spPr>
          <a:xfrm rot="0" flipH="0" flipV="0">
            <a:off x="2647187" y="16872193"/>
            <a:ext cx="7284215" cy="4423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944111" algn="l"/>
                <a:tab pos="4059935" algn="l"/>
              </a:tabLst>
            </a:pP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грунт ущільнувати шарами однакової товщин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и	</a:t>
            </a: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;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 	</a:t>
            </a: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товщину розрівнюваних шарів визначити в залежності ві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д</a:t>
            </a:r>
          </a:p>
          <a:p>
            <a:pPr marL="9143">
              <a:lnSpc>
                <a:spcPts val="1800"/>
              </a:lnSpc>
              <a:tabLst>
                <a:tab pos="1790698" algn="l"/>
              </a:tabLst>
            </a:pP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умов виконання робі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т	.</a:t>
            </a:r>
          </a:p>
        </p:txBody>
      </p:sp>
      <p:sp>
        <p:nvSpPr>
          <p:cNvPr id="35749" name="Rectangle 35749"/>
          <p:cNvSpPr/>
          <p:nvPr/>
        </p:nvSpPr>
        <p:spPr>
          <a:xfrm rot="0" flipH="0" flipV="0">
            <a:off x="2468879" y="17329393"/>
            <a:ext cx="7727268" cy="4423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99643" algn="l"/>
                <a:tab pos="4744211" algn="l"/>
                <a:tab pos="4940807" algn="l"/>
              </a:tabLst>
            </a:pP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2.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 	</a:t>
            </a: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Монтажний майданчик виконати з поперечним ухилом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 	2	</a:t>
            </a: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 в бік від будівлі для відведення атмосферних вод 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у</a:t>
            </a:r>
          </a:p>
          <a:p>
            <a:pPr marL="182879">
              <a:lnSpc>
                <a:spcPts val="1800"/>
              </a:lnSpc>
            </a:pP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кювет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50" name="Rectangle 35750"/>
          <p:cNvSpPr/>
          <p:nvPr/>
        </p:nvSpPr>
        <p:spPr>
          <a:xfrm rot="0" flipH="0" flipV="0">
            <a:off x="2452115" y="17786593"/>
            <a:ext cx="5419182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3. По всій довжині руху крана укласти дорожні з/б плити, або виконати щебеневу піготовку-20см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51" name="Rectangle 35751"/>
          <p:cNvSpPr/>
          <p:nvPr/>
        </p:nvSpPr>
        <p:spPr>
          <a:xfrm rot="0" flipH="0" flipV="0">
            <a:off x="2446019" y="18015193"/>
            <a:ext cx="4735796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4. При виконанні робіт дотримуватися правил по ОП, які викладені в ДБН А.3.2-2-2009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52" name="Rectangle 35752"/>
          <p:cNvSpPr/>
          <p:nvPr/>
        </p:nvSpPr>
        <p:spPr>
          <a:xfrm rot="0" flipH="0" flipV="0">
            <a:off x="2452115" y="18242269"/>
            <a:ext cx="3456075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5. При виконані робіт користуватися технологічними картами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53" name="Rectangle 35753"/>
          <p:cNvSpPr/>
          <p:nvPr/>
        </p:nvSpPr>
        <p:spPr>
          <a:xfrm rot="0" flipH="0" flipV="0">
            <a:off x="2424683" y="18470869"/>
            <a:ext cx="6072396" cy="4423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21335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6. Наказом по організації назначити осіб, які відповідають за безпечне виконання робіт та пожежної безпеки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  <a:p>
            <a:pPr marL="0">
              <a:lnSpc>
                <a:spcPts val="1800"/>
              </a:lnSpc>
            </a:pP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7. Монтажну зону складування огородити інв. тимчасовим огородженням висотою 1.2м. у відповідності до ДБН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,</a:t>
            </a:r>
          </a:p>
        </p:txBody>
      </p:sp>
      <p:sp>
        <p:nvSpPr>
          <p:cNvPr id="35754" name="Rectangle 35754"/>
          <p:cNvSpPr/>
          <p:nvPr/>
        </p:nvSpPr>
        <p:spPr>
          <a:xfrm rot="0" flipH="0" flipV="0">
            <a:off x="2645663" y="18928069"/>
            <a:ext cx="2280567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вивесити необхідні знаки техніки безпеки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55" name="Rectangle 35755"/>
          <p:cNvSpPr/>
          <p:nvPr/>
        </p:nvSpPr>
        <p:spPr>
          <a:xfrm rot="0" flipH="0" flipV="0">
            <a:off x="2446019" y="19156669"/>
            <a:ext cx="6210674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8. Відстань від поворотної частини крана до штабелей грузів, будівлі та інших предметів повинно бути не мен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ш</a:t>
            </a:r>
          </a:p>
        </p:txBody>
      </p:sp>
      <p:sp>
        <p:nvSpPr>
          <p:cNvPr id="35756" name="Rectangle 35756"/>
          <p:cNvSpPr/>
          <p:nvPr/>
        </p:nvSpPr>
        <p:spPr>
          <a:xfrm rot="0" flipH="0" flipV="0">
            <a:off x="2651759" y="19385269"/>
            <a:ext cx="349110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ніж 1м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57" name="Rectangle 35757"/>
          <p:cNvSpPr/>
          <p:nvPr/>
        </p:nvSpPr>
        <p:spPr>
          <a:xfrm rot="0" flipH="0" flipV="0">
            <a:off x="2438399" y="19612345"/>
            <a:ext cx="4346790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9. Водій під час розвантаження транспорту повинен вийти з небеспечної зони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58" name="Rectangle 35758"/>
          <p:cNvSpPr/>
          <p:nvPr/>
        </p:nvSpPr>
        <p:spPr>
          <a:xfrm rot="0" flipH="0" flipV="0">
            <a:off x="2427731" y="19840945"/>
            <a:ext cx="4713779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10. Усіх працюючих забезпечити індивідуальними та колективними засобами захисту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59" name="Rectangle 35759"/>
          <p:cNvSpPr/>
          <p:nvPr/>
        </p:nvSpPr>
        <p:spPr>
          <a:xfrm rot="0" flipH="0" flipV="0">
            <a:off x="2427731" y="20069545"/>
            <a:ext cx="6188658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11. При виконанні такелажних робіт користуватися комплектом вантажозахватних пристроїв, які відповідают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ь</a:t>
            </a:r>
          </a:p>
        </p:txBody>
      </p:sp>
      <p:sp>
        <p:nvSpPr>
          <p:cNvPr id="35760" name="Rectangle 35760"/>
          <p:cNvSpPr/>
          <p:nvPr/>
        </p:nvSpPr>
        <p:spPr>
          <a:xfrm rot="0" flipH="0" flipV="0">
            <a:off x="2651759" y="20298145"/>
            <a:ext cx="2002286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типу конструкцій та вазі вантажу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61" name="Rectangle 35761"/>
          <p:cNvSpPr/>
          <p:nvPr/>
        </p:nvSpPr>
        <p:spPr>
          <a:xfrm rot="0" flipH="0" flipV="0">
            <a:off x="2427731" y="20526745"/>
            <a:ext cx="6170445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12. Перед підьйомом вантажу перевірити технічний стан вантажозахватних пристроїв, монтажних петель н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а</a:t>
            </a:r>
          </a:p>
        </p:txBody>
      </p:sp>
      <p:sp>
        <p:nvSpPr>
          <p:cNvPr id="35762" name="Rectangle 35762"/>
          <p:cNvSpPr/>
          <p:nvPr/>
        </p:nvSpPr>
        <p:spPr>
          <a:xfrm rot="0" flipH="0" flipV="0">
            <a:off x="2651759" y="20755345"/>
            <a:ext cx="2123571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конструкціях та надійність строповки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63" name="Rectangle 35763"/>
          <p:cNvSpPr/>
          <p:nvPr/>
        </p:nvSpPr>
        <p:spPr>
          <a:xfrm rot="0" flipH="0" flipV="0">
            <a:off x="12039599" y="16645117"/>
            <a:ext cx="5576011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13. На будмайданчик забороняється приймати з/б вироби з відсутніми на них марки, ваги, паспорта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64" name="Rectangle 35764"/>
          <p:cNvSpPr/>
          <p:nvPr/>
        </p:nvSpPr>
        <p:spPr>
          <a:xfrm rot="0" flipH="0" flipV="0">
            <a:off x="12039599" y="16872193"/>
            <a:ext cx="5158567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14. Виробнича тара повинна бути випробувана, маркированна та зареєстрована у журналі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65" name="Rectangle 35765"/>
          <p:cNvSpPr/>
          <p:nvPr/>
        </p:nvSpPr>
        <p:spPr>
          <a:xfrm rot="0" flipH="0" flipV="0">
            <a:off x="12039599" y="17100793"/>
            <a:ext cx="4164522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15. До строповки допускаються особи які мають посвітчення такелажника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66" name="Rectangle 35766"/>
          <p:cNvSpPr/>
          <p:nvPr/>
        </p:nvSpPr>
        <p:spPr>
          <a:xfrm rot="0" flipH="0" flipV="0">
            <a:off x="12039599" y="17329393"/>
            <a:ext cx="5988511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16. Усі такелажники повинні працювати у рукавицях, касках та жилетах яскраво червоного кольору або 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з</a:t>
            </a:r>
          </a:p>
        </p:txBody>
      </p:sp>
      <p:sp>
        <p:nvSpPr>
          <p:cNvPr id="35767" name="Rectangle 35767"/>
          <p:cNvSpPr/>
          <p:nvPr/>
        </p:nvSpPr>
        <p:spPr>
          <a:xfrm rot="0" flipH="0" flipV="0">
            <a:off x="12248387" y="17557993"/>
            <a:ext cx="1260914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червоними пов"язками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68" name="Rectangle 35768"/>
          <p:cNvSpPr/>
          <p:nvPr/>
        </p:nvSpPr>
        <p:spPr>
          <a:xfrm rot="0" flipH="0" flipV="0">
            <a:off x="12039599" y="17786593"/>
            <a:ext cx="6188658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17. Такелажник після захвату вантажу повинен відійти на безпечну відстань та спостерігати, щоб вантаж н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е</a:t>
            </a:r>
          </a:p>
        </p:txBody>
      </p:sp>
      <p:sp>
        <p:nvSpPr>
          <p:cNvPr id="35769" name="Rectangle 35769"/>
          <p:cNvSpPr/>
          <p:nvPr/>
        </p:nvSpPr>
        <p:spPr>
          <a:xfrm rot="0" flipH="0" flipV="0">
            <a:off x="12263627" y="18015193"/>
            <a:ext cx="3547904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переміщувався над людьми та не міг за що небудь зачепитися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70" name="Rectangle 35770"/>
          <p:cNvSpPr/>
          <p:nvPr/>
        </p:nvSpPr>
        <p:spPr>
          <a:xfrm rot="0" flipH="0" flipV="0">
            <a:off x="12039599" y="18242269"/>
            <a:ext cx="5717792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18. Подачу вантажів виконувати у направленні яке виключає переміщення їх над робочими місцями т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а</a:t>
            </a:r>
          </a:p>
        </p:txBody>
      </p:sp>
      <p:sp>
        <p:nvSpPr>
          <p:cNvPr id="35771" name="Rectangle 35771"/>
          <p:cNvSpPr/>
          <p:nvPr/>
        </p:nvSpPr>
        <p:spPr>
          <a:xfrm rot="0" flipH="0" flipV="0">
            <a:off x="12262103" y="18470869"/>
            <a:ext cx="2190764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захватками, на яких ведуться роботи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72" name="Rectangle 35772"/>
          <p:cNvSpPr/>
          <p:nvPr/>
        </p:nvSpPr>
        <p:spPr>
          <a:xfrm rot="0" flipH="0" flipV="0">
            <a:off x="12039599" y="18699469"/>
            <a:ext cx="5918319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19. Відповідному ІТР за безпечне переміщення вантажів кожен день перед початком робіт оглядує місто т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а</a:t>
            </a:r>
          </a:p>
        </p:txBody>
      </p:sp>
      <p:sp>
        <p:nvSpPr>
          <p:cNvPr id="35773" name="Rectangle 35773"/>
          <p:cNvSpPr/>
          <p:nvPr/>
        </p:nvSpPr>
        <p:spPr>
          <a:xfrm rot="0" flipH="0" flipV="0">
            <a:off x="12266675" y="18928069"/>
            <a:ext cx="6095812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умови виконання робіт. Результати огляду фіксувати у журналі в наступному порядку: "Встановлення кран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а</a:t>
            </a:r>
          </a:p>
        </p:txBody>
      </p:sp>
      <p:sp>
        <p:nvSpPr>
          <p:cNvPr id="35774" name="Rectangle 35774"/>
          <p:cNvSpPr/>
          <p:nvPr/>
        </p:nvSpPr>
        <p:spPr>
          <a:xfrm rot="0" flipH="0" flipV="0">
            <a:off x="12278867" y="19154158"/>
            <a:ext cx="6764089" cy="21626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889247" algn="l"/>
              </a:tabLst>
            </a:pP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та умови виконання робіт, надыйнысть строп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а	</a:t>
            </a:r>
            <a:r>
              <a:rPr lang="en-US" sz="1507" baseline="0" b="0" i="0" dirty="0" spc="-58">
                <a:solidFill>
                  <a:srgbClr val="000000"/>
                </a:solidFill>
                <a:latin typeface="ArialMT" pitchFamily="0" charset="1"/>
              </a:rPr>
              <a:t> 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перев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і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рив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,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н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а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вк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а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з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а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но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м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у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м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но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ю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м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і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с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ц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і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до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з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воля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ю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.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 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П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і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дпи</a:t>
            </a:r>
            <a:r>
              <a:rPr lang="en-US" sz="1640" baseline="0" b="0" i="1" dirty="0" spc="-310">
                <a:solidFill>
                  <a:srgbClr val="000000"/>
                </a:solidFill>
                <a:latin typeface="ISOCPEURItalic" pitchFamily="0" charset="1"/>
              </a:rPr>
              <a:t>с"</a:t>
            </a:r>
            <a:r>
              <a:rPr lang="en-US" sz="1640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76" name="Rectangle 35776"/>
          <p:cNvSpPr/>
          <p:nvPr/>
        </p:nvSpPr>
        <p:spPr>
          <a:xfrm rot="0" flipH="0" flipV="0">
            <a:off x="12063983" y="19385269"/>
            <a:ext cx="6274277" cy="440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20. У битових приміщеннях забезпечити санітарно-гігієнично умови, наявність аптечки з медикаментами першо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ї</a:t>
            </a:r>
          </a:p>
          <a:p>
            <a:pPr marL="199643">
              <a:lnSpc>
                <a:spcPts val="1788"/>
              </a:lnSpc>
            </a:pPr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медичної допомоги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77" name="Rectangle 35777"/>
          <p:cNvSpPr/>
          <p:nvPr/>
        </p:nvSpPr>
        <p:spPr>
          <a:xfrm rot="0" flipH="0" flipV="0">
            <a:off x="12063983" y="19840945"/>
            <a:ext cx="3431182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21. Забезпечити наявність телефонного зв"язку у прорабській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78" name="Rectangle 35778"/>
          <p:cNvSpPr/>
          <p:nvPr/>
        </p:nvSpPr>
        <p:spPr>
          <a:xfrm rot="0" flipH="0" flipV="0">
            <a:off x="12063983" y="20069545"/>
            <a:ext cx="5982849" cy="2137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73" baseline="0" b="0" i="1" dirty="0" spc="-304">
                <a:solidFill>
                  <a:srgbClr val="000000"/>
                </a:solidFill>
                <a:latin typeface="ISOCPEURItalic" pitchFamily="0" charset="1"/>
              </a:rPr>
              <a:t>22. Наявність людей у зоні роботи крану забороняється, за винятком робочих, які зайняті на робочих місцях</a:t>
            </a:r>
            <a:r>
              <a:rPr lang="en-US" sz="1673" baseline="0" b="0" i="1" dirty="0" spc="0">
                <a:solidFill>
                  <a:srgbClr val="000000"/>
                </a:solidFill>
                <a:latin typeface="ISOCPEURItalic" pitchFamily="0" charset="1"/>
              </a:rPr>
              <a:t>.</a:t>
            </a:r>
          </a:p>
        </p:txBody>
      </p:sp>
      <p:sp>
        <p:nvSpPr>
          <p:cNvPr id="35779" name="Rectangle 35779"/>
          <p:cNvSpPr/>
          <p:nvPr/>
        </p:nvSpPr>
        <p:spPr>
          <a:xfrm rot="0" flipH="0" flipV="0">
            <a:off x="23510747" y="13146003"/>
            <a:ext cx="2190240" cy="3601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86027" algn="l"/>
              </a:tabLst>
            </a:pPr>
            <a:r>
              <a:rPr lang="en-US" sz="2445" baseline="40872" b="0" i="1" dirty="0" spc="0">
                <a:latin typeface="ISOCPEURItalic" pitchFamily="0" charset="1"/>
              </a:rPr>
              <a:t>№	</a:t>
            </a:r>
            <a:r>
              <a:rPr lang="en-US" sz="1614" baseline="0" b="0" i="1" dirty="0" spc="0">
                <a:latin typeface="ISOCPEURItalic" pitchFamily="0" charset="1"/>
              </a:rPr>
              <a:t>Найменування</a:t>
            </a:r>
          </a:p>
          <a:p>
            <a:pPr marL="0">
              <a:lnSpc>
                <a:spcPts val="1211"/>
              </a:lnSpc>
            </a:pPr>
            <a:r>
              <a:rPr lang="en-US" sz="1614" baseline="0" b="0" i="1" dirty="0" spc="0">
                <a:latin typeface="ISOCPEURItalic" pitchFamily="0" charset="1"/>
              </a:rPr>
              <a:t>п/п</a:t>
            </a:r>
          </a:p>
        </p:txBody>
      </p:sp>
      <p:sp>
        <p:nvSpPr>
          <p:cNvPr id="35780" name="Rectangle 35780"/>
          <p:cNvSpPr/>
          <p:nvPr/>
        </p:nvSpPr>
        <p:spPr>
          <a:xfrm rot="0" flipH="0" flipV="0">
            <a:off x="24051767" y="13895865"/>
            <a:ext cx="1003077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Диспечерська</a:t>
            </a:r>
          </a:p>
        </p:txBody>
      </p:sp>
      <p:sp>
        <p:nvSpPr>
          <p:cNvPr id="35781" name="Rectangle 35781"/>
          <p:cNvSpPr/>
          <p:nvPr/>
        </p:nvSpPr>
        <p:spPr>
          <a:xfrm rot="0" flipH="0" flipV="0">
            <a:off x="24044147" y="14464317"/>
            <a:ext cx="1545917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Гардеробна чоловіча</a:t>
            </a:r>
          </a:p>
        </p:txBody>
      </p:sp>
      <p:sp>
        <p:nvSpPr>
          <p:cNvPr id="35782" name="Rectangle 35782"/>
          <p:cNvSpPr/>
          <p:nvPr/>
        </p:nvSpPr>
        <p:spPr>
          <a:xfrm rot="0" flipH="0" flipV="0">
            <a:off x="24053291" y="16764033"/>
            <a:ext cx="1976616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Склад збірних конструкцій</a:t>
            </a:r>
          </a:p>
        </p:txBody>
      </p:sp>
      <p:sp>
        <p:nvSpPr>
          <p:cNvPr id="35783" name="Rectangle 35783"/>
          <p:cNvSpPr/>
          <p:nvPr/>
        </p:nvSpPr>
        <p:spPr>
          <a:xfrm rot="0" flipH="0" flipV="0">
            <a:off x="24054815" y="14782833"/>
            <a:ext cx="1404415" cy="47352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Гардеробна жіноча</a:t>
            </a:r>
          </a:p>
          <a:p>
            <a:pPr marL="7619">
              <a:lnSpc>
                <a:spcPts val="2328"/>
              </a:lnSpc>
            </a:pPr>
            <a:r>
              <a:rPr lang="en-US" sz="1392" baseline="0" b="0" i="1" dirty="0" spc="0">
                <a:latin typeface="ISOCPEURItalic" pitchFamily="0" charset="1"/>
              </a:rPr>
              <a:t>Душова чоловіча</a:t>
            </a:r>
          </a:p>
        </p:txBody>
      </p:sp>
      <p:sp>
        <p:nvSpPr>
          <p:cNvPr id="35784" name="Rectangle 35784"/>
          <p:cNvSpPr/>
          <p:nvPr/>
        </p:nvSpPr>
        <p:spPr>
          <a:xfrm rot="0" flipH="0" flipV="0">
            <a:off x="26977847" y="13621545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785" name="Rectangle 35785"/>
          <p:cNvSpPr/>
          <p:nvPr/>
        </p:nvSpPr>
        <p:spPr>
          <a:xfrm rot="0" flipH="0" flipV="0">
            <a:off x="26858975" y="13155147"/>
            <a:ext cx="1141421" cy="33576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37972" algn="l"/>
              </a:tabLst>
            </a:pPr>
            <a:r>
              <a:rPr lang="en-US" sz="1614" baseline="0" b="0" i="1" dirty="0" spc="0">
                <a:latin typeface="ISOCPEURItalic" pitchFamily="0" charset="1"/>
              </a:rPr>
              <a:t>Кіл.	</a:t>
            </a:r>
            <a:r>
              <a:rPr lang="en-US" sz="2445" baseline="60937" b="0" i="1" dirty="0" spc="0">
                <a:latin typeface="ISOCPEURItalic" pitchFamily="0" charset="1"/>
              </a:rPr>
              <a:t>Розмір</a:t>
            </a:r>
          </a:p>
          <a:p>
            <a:pPr marL="525781">
              <a:lnSpc>
                <a:spcPts val="1020"/>
              </a:lnSpc>
            </a:pPr>
            <a:r>
              <a:rPr lang="en-US" sz="1614" baseline="0" b="0" i="1" dirty="0" spc="0">
                <a:latin typeface="ISOCPEURItalic" pitchFamily="0" charset="1"/>
              </a:rPr>
              <a:t>в плані</a:t>
            </a:r>
          </a:p>
        </p:txBody>
      </p:sp>
      <p:sp>
        <p:nvSpPr>
          <p:cNvPr id="35786" name="Rectangle 35786"/>
          <p:cNvSpPr/>
          <p:nvPr/>
        </p:nvSpPr>
        <p:spPr>
          <a:xfrm rot="0" flipH="0" flipV="0">
            <a:off x="28645103" y="13001223"/>
            <a:ext cx="1395753" cy="44701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71626"/>
            <a:r>
              <a:rPr lang="en-US" sz="1614" baseline="0" b="0" i="1" dirty="0" spc="0">
                <a:latin typeface="ISOCPEURItalic" pitchFamily="0" charset="1"/>
              </a:rPr>
              <a:t>Тип споруди </a:t>
            </a:r>
          </a:p>
          <a:p>
            <a:pPr marL="0">
              <a:lnSpc>
                <a:spcPts val="1896"/>
              </a:lnSpc>
            </a:pPr>
            <a:r>
              <a:rPr lang="en-US" sz="1614" baseline="0" b="0" i="1" dirty="0" spc="0">
                <a:latin typeface="ISOCPEURItalic" pitchFamily="0" charset="1"/>
              </a:rPr>
              <a:t>або майданчика</a:t>
            </a:r>
          </a:p>
        </p:txBody>
      </p:sp>
      <p:sp>
        <p:nvSpPr>
          <p:cNvPr id="35787" name="Rectangle 35787"/>
          <p:cNvSpPr/>
          <p:nvPr/>
        </p:nvSpPr>
        <p:spPr>
          <a:xfrm rot="0" flipH="0" flipV="0">
            <a:off x="24004523" y="13621545"/>
            <a:ext cx="3828594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489959" algn="l"/>
                <a:tab pos="3633215" algn="l"/>
                <a:tab pos="3745991" algn="l"/>
              </a:tabLst>
            </a:pPr>
            <a:r>
              <a:rPr lang="en-US" sz="2109" baseline="12924" b="0" i="1" dirty="0" spc="0">
                <a:latin typeface="ISOCPEURItalic" pitchFamily="0" charset="1"/>
              </a:rPr>
              <a:t>Прохідна	</a:t>
            </a:r>
            <a:r>
              <a:rPr lang="en-US" sz="1392" baseline="0" b="0" i="1" dirty="0" spc="0">
                <a:latin typeface="ISOCPEURItalic" pitchFamily="0" charset="1"/>
              </a:rPr>
              <a:t>3	х	5</a:t>
            </a:r>
          </a:p>
        </p:txBody>
      </p:sp>
      <p:sp>
        <p:nvSpPr>
          <p:cNvPr id="35788" name="Rectangle 35788"/>
          <p:cNvSpPr/>
          <p:nvPr/>
        </p:nvSpPr>
        <p:spPr>
          <a:xfrm rot="0" flipH="0" flipV="0">
            <a:off x="26977847" y="13911105"/>
            <a:ext cx="875724" cy="45523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16636" algn="l"/>
                <a:tab pos="659891" algn="l"/>
                <a:tab pos="772668" algn="l"/>
              </a:tabLst>
            </a:pPr>
            <a:r>
              <a:rPr lang="en-US" sz="1392" baseline="0" b="0" i="1" dirty="0" spc="0">
                <a:latin typeface="ISOCPEURItalic" pitchFamily="0" charset="1"/>
              </a:rPr>
              <a:t>1	3	х	7</a:t>
            </a:r>
          </a:p>
          <a:p>
            <a:pPr marL="492252">
              <a:lnSpc>
                <a:spcPts val="2184"/>
              </a:lnSpc>
            </a:pPr>
            <a:r>
              <a:rPr lang="en-US" sz="1392" baseline="0" b="0" i="1" dirty="0" spc="0">
                <a:latin typeface="ISOCPEURItalic" pitchFamily="0" charset="1"/>
              </a:rPr>
              <a:t>4х8,5</a:t>
            </a:r>
          </a:p>
        </p:txBody>
      </p:sp>
      <p:sp>
        <p:nvSpPr>
          <p:cNvPr id="35789" name="Rectangle 35789"/>
          <p:cNvSpPr/>
          <p:nvPr/>
        </p:nvSpPr>
        <p:spPr>
          <a:xfrm rot="0" flipH="0" flipV="0">
            <a:off x="26977847" y="14481081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790" name="Rectangle 35790"/>
          <p:cNvSpPr/>
          <p:nvPr/>
        </p:nvSpPr>
        <p:spPr>
          <a:xfrm rot="0" flipH="0" flipV="0">
            <a:off x="26977847" y="14188473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791" name="Rectangle 35791"/>
          <p:cNvSpPr/>
          <p:nvPr/>
        </p:nvSpPr>
        <p:spPr>
          <a:xfrm rot="0" flipH="0" flipV="0">
            <a:off x="28730447" y="13915677"/>
            <a:ext cx="778972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Контейнер</a:t>
            </a:r>
          </a:p>
        </p:txBody>
      </p:sp>
      <p:sp>
        <p:nvSpPr>
          <p:cNvPr id="35792" name="Rectangle 35792"/>
          <p:cNvSpPr/>
          <p:nvPr/>
        </p:nvSpPr>
        <p:spPr>
          <a:xfrm rot="0" flipH="0" flipV="0">
            <a:off x="27470099" y="15919737"/>
            <a:ext cx="224105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1х2</a:t>
            </a:r>
          </a:p>
        </p:txBody>
      </p:sp>
      <p:sp>
        <p:nvSpPr>
          <p:cNvPr id="35793" name="Rectangle 35793"/>
          <p:cNvSpPr/>
          <p:nvPr/>
        </p:nvSpPr>
        <p:spPr>
          <a:xfrm rot="0" flipH="0" flipV="0">
            <a:off x="26977847" y="15084585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794" name="Rectangle 35794"/>
          <p:cNvSpPr/>
          <p:nvPr/>
        </p:nvSpPr>
        <p:spPr>
          <a:xfrm rot="0" flipH="0" flipV="0">
            <a:off x="26977847" y="15328425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795" name="Rectangle 35795"/>
          <p:cNvSpPr/>
          <p:nvPr/>
        </p:nvSpPr>
        <p:spPr>
          <a:xfrm rot="0" flipH="0" flipV="0">
            <a:off x="26977847" y="15919737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796" name="Rectangle 35796"/>
          <p:cNvSpPr/>
          <p:nvPr/>
        </p:nvSpPr>
        <p:spPr>
          <a:xfrm rot="0" flipH="0" flipV="0">
            <a:off x="26977847" y="14779785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797" name="Rectangle 35797"/>
          <p:cNvSpPr/>
          <p:nvPr/>
        </p:nvSpPr>
        <p:spPr>
          <a:xfrm rot="0" flipH="0" flipV="0">
            <a:off x="27494483" y="16174245"/>
            <a:ext cx="224105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1х2</a:t>
            </a:r>
          </a:p>
        </p:txBody>
      </p:sp>
      <p:sp>
        <p:nvSpPr>
          <p:cNvPr id="35798" name="Rectangle 35798"/>
          <p:cNvSpPr/>
          <p:nvPr/>
        </p:nvSpPr>
        <p:spPr>
          <a:xfrm rot="0" flipH="0" flipV="0">
            <a:off x="26977847" y="16454661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799" name="Rectangle 35799"/>
          <p:cNvSpPr/>
          <p:nvPr/>
        </p:nvSpPr>
        <p:spPr>
          <a:xfrm rot="0" flipH="0" flipV="0">
            <a:off x="26977847" y="16174245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800" name="Rectangle 35800"/>
          <p:cNvSpPr/>
          <p:nvPr/>
        </p:nvSpPr>
        <p:spPr>
          <a:xfrm rot="0" flipH="0" flipV="0">
            <a:off x="23600663" y="13621545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801" name="Rectangle 35801"/>
          <p:cNvSpPr/>
          <p:nvPr/>
        </p:nvSpPr>
        <p:spPr>
          <a:xfrm rot="0" flipH="0" flipV="0">
            <a:off x="23626571" y="13911105"/>
            <a:ext cx="82602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2</a:t>
            </a:r>
          </a:p>
        </p:txBody>
      </p:sp>
      <p:sp>
        <p:nvSpPr>
          <p:cNvPr id="35802" name="Rectangle 35802"/>
          <p:cNvSpPr/>
          <p:nvPr/>
        </p:nvSpPr>
        <p:spPr>
          <a:xfrm rot="0" flipH="0" flipV="0">
            <a:off x="23631143" y="14200665"/>
            <a:ext cx="82602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3</a:t>
            </a:r>
          </a:p>
        </p:txBody>
      </p:sp>
      <p:sp>
        <p:nvSpPr>
          <p:cNvPr id="35803" name="Rectangle 35803"/>
          <p:cNvSpPr/>
          <p:nvPr/>
        </p:nvSpPr>
        <p:spPr>
          <a:xfrm rot="0" flipH="0" flipV="0">
            <a:off x="23618951" y="14481081"/>
            <a:ext cx="94453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4</a:t>
            </a:r>
          </a:p>
        </p:txBody>
      </p:sp>
      <p:sp>
        <p:nvSpPr>
          <p:cNvPr id="35804" name="Rectangle 35804"/>
          <p:cNvSpPr/>
          <p:nvPr/>
        </p:nvSpPr>
        <p:spPr>
          <a:xfrm rot="0" flipH="0" flipV="0">
            <a:off x="23600663" y="16174245"/>
            <a:ext cx="141502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10</a:t>
            </a:r>
          </a:p>
        </p:txBody>
      </p:sp>
      <p:sp>
        <p:nvSpPr>
          <p:cNvPr id="35805" name="Rectangle 35805"/>
          <p:cNvSpPr/>
          <p:nvPr/>
        </p:nvSpPr>
        <p:spPr>
          <a:xfrm rot="0" flipH="0" flipV="0">
            <a:off x="23611331" y="15919737"/>
            <a:ext cx="82602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9</a:t>
            </a:r>
          </a:p>
        </p:txBody>
      </p:sp>
      <p:sp>
        <p:nvSpPr>
          <p:cNvPr id="35806" name="Rectangle 35806"/>
          <p:cNvSpPr/>
          <p:nvPr/>
        </p:nvSpPr>
        <p:spPr>
          <a:xfrm rot="0" flipH="0" flipV="0">
            <a:off x="23597615" y="15328425"/>
            <a:ext cx="82602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5807" name="Rectangle 35807"/>
          <p:cNvSpPr/>
          <p:nvPr/>
        </p:nvSpPr>
        <p:spPr>
          <a:xfrm rot="0" flipH="0" flipV="0">
            <a:off x="23626571" y="14779785"/>
            <a:ext cx="82602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5</a:t>
            </a:r>
          </a:p>
        </p:txBody>
      </p:sp>
      <p:sp>
        <p:nvSpPr>
          <p:cNvPr id="35808" name="Rectangle 35808"/>
          <p:cNvSpPr/>
          <p:nvPr/>
        </p:nvSpPr>
        <p:spPr>
          <a:xfrm rot="0" flipH="0" flipV="0">
            <a:off x="23620475" y="15084585"/>
            <a:ext cx="82602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35809" name="Rectangle 35809"/>
          <p:cNvSpPr/>
          <p:nvPr/>
        </p:nvSpPr>
        <p:spPr>
          <a:xfrm rot="0" flipH="0" flipV="0">
            <a:off x="23620475" y="15621033"/>
            <a:ext cx="3416272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3357371" algn="l"/>
              </a:tabLst>
            </a:pPr>
            <a:r>
              <a:rPr lang="en-US" sz="1392" baseline="0" b="0" i="1" dirty="0" spc="2745">
                <a:latin typeface="ISOCPEURItalic" pitchFamily="0" charset="1"/>
              </a:rPr>
              <a:t>8</a:t>
            </a:r>
            <a:r>
              <a:rPr lang="en-US" sz="2109" baseline="9477" b="0" i="1" dirty="0" spc="0">
                <a:latin typeface="ISOCPEURItalic" pitchFamily="0" charset="1"/>
              </a:rPr>
              <a:t>Медичний пункт	</a:t>
            </a:r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810" name="Rectangle 35810"/>
          <p:cNvSpPr/>
          <p:nvPr/>
        </p:nvSpPr>
        <p:spPr>
          <a:xfrm rot="0" flipH="0" flipV="0">
            <a:off x="23600663" y="16454661"/>
            <a:ext cx="117801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11</a:t>
            </a:r>
          </a:p>
        </p:txBody>
      </p:sp>
      <p:sp>
        <p:nvSpPr>
          <p:cNvPr id="35811" name="Rectangle 35811"/>
          <p:cNvSpPr/>
          <p:nvPr/>
        </p:nvSpPr>
        <p:spPr>
          <a:xfrm rot="0" flipH="0" flipV="0">
            <a:off x="28716731" y="13612401"/>
            <a:ext cx="1156431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Збірно-розбірна</a:t>
            </a:r>
          </a:p>
        </p:txBody>
      </p:sp>
      <p:sp>
        <p:nvSpPr>
          <p:cNvPr id="35812" name="Rectangle 35812"/>
          <p:cNvSpPr/>
          <p:nvPr/>
        </p:nvSpPr>
        <p:spPr>
          <a:xfrm rot="0" flipH="0" flipV="0">
            <a:off x="24016715" y="16168149"/>
            <a:ext cx="1168459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Туалет жіночий</a:t>
            </a:r>
          </a:p>
        </p:txBody>
      </p:sp>
      <p:sp>
        <p:nvSpPr>
          <p:cNvPr id="35813" name="Rectangle 35813"/>
          <p:cNvSpPr/>
          <p:nvPr/>
        </p:nvSpPr>
        <p:spPr>
          <a:xfrm rot="0" flipH="0" flipV="0">
            <a:off x="24030431" y="15895353"/>
            <a:ext cx="1309961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Туалет чоловічий</a:t>
            </a:r>
          </a:p>
        </p:txBody>
      </p:sp>
      <p:sp>
        <p:nvSpPr>
          <p:cNvPr id="35814" name="Rectangle 35814"/>
          <p:cNvSpPr/>
          <p:nvPr/>
        </p:nvSpPr>
        <p:spPr>
          <a:xfrm rot="0" flipH="0" flipV="0">
            <a:off x="28728923" y="15625605"/>
            <a:ext cx="1156431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Збірно-розбірна</a:t>
            </a:r>
          </a:p>
        </p:txBody>
      </p:sp>
      <p:sp>
        <p:nvSpPr>
          <p:cNvPr id="35815" name="Rectangle 35815"/>
          <p:cNvSpPr/>
          <p:nvPr/>
        </p:nvSpPr>
        <p:spPr>
          <a:xfrm rot="0" flipH="0" flipV="0">
            <a:off x="24054815" y="14180853"/>
            <a:ext cx="578215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Їдальня</a:t>
            </a:r>
          </a:p>
        </p:txBody>
      </p:sp>
      <p:sp>
        <p:nvSpPr>
          <p:cNvPr id="35816" name="Rectangle 35816"/>
          <p:cNvSpPr/>
          <p:nvPr/>
        </p:nvSpPr>
        <p:spPr>
          <a:xfrm rot="0" flipH="0" flipV="0">
            <a:off x="24768047" y="12588086"/>
            <a:ext cx="4087139" cy="2290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93" baseline="0" b="0" i="1" dirty="0" spc="0">
                <a:latin typeface="ISOCPEURItalic" pitchFamily="0" charset="1"/>
              </a:rPr>
              <a:t>Експлікація тичасових будівель та споруд</a:t>
            </a:r>
          </a:p>
        </p:txBody>
      </p:sp>
      <p:sp>
        <p:nvSpPr>
          <p:cNvPr id="35817" name="Rectangle 35817"/>
          <p:cNvSpPr/>
          <p:nvPr/>
        </p:nvSpPr>
        <p:spPr>
          <a:xfrm rot="0" flipH="0" flipV="0">
            <a:off x="25869899" y="2131615"/>
            <a:ext cx="2691624" cy="34821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726" baseline="0" b="0" i="1" dirty="0" spc="0">
                <a:latin typeface="ISOCPEURItalic" pitchFamily="0" charset="1"/>
              </a:rPr>
              <a:t>Умовні позначення</a:t>
            </a:r>
          </a:p>
        </p:txBody>
      </p:sp>
      <p:sp>
        <p:nvSpPr>
          <p:cNvPr id="35818" name="Rectangle 35818"/>
          <p:cNvSpPr/>
          <p:nvPr/>
        </p:nvSpPr>
        <p:spPr>
          <a:xfrm rot="0" flipH="0" flipV="0">
            <a:off x="25973531" y="2723288"/>
            <a:ext cx="3970191" cy="122782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81" baseline="0" b="0" i="1" dirty="0" spc="-101">
                <a:latin typeface="ISOCPEURItalic" pitchFamily="0" charset="1"/>
              </a:rPr>
              <a:t>Т</a:t>
            </a:r>
            <a:r>
              <a:rPr lang="en-US" sz="1881" baseline="0" b="0" i="1" dirty="0" spc="-88">
                <a:latin typeface="ISOCPEURItalic" pitchFamily="0" charset="1"/>
              </a:rPr>
              <a:t>и</a:t>
            </a:r>
            <a:r>
              <a:rPr lang="en-US" sz="1881" baseline="0" b="0" i="1" dirty="0" spc="-101">
                <a:latin typeface="ISOCPEURItalic" pitchFamily="0" charset="1"/>
              </a:rPr>
              <a:t>м</a:t>
            </a:r>
            <a:r>
              <a:rPr lang="en-US" sz="1881" baseline="0" b="0" i="1" dirty="0" spc="-88">
                <a:latin typeface="ISOCPEURItalic" pitchFamily="0" charset="1"/>
              </a:rPr>
              <a:t>ч</a:t>
            </a:r>
            <a:r>
              <a:rPr lang="en-US" sz="1881" baseline="0" b="0" i="1" dirty="0" spc="-101">
                <a:latin typeface="ISOCPEURItalic" pitchFamily="0" charset="1"/>
              </a:rPr>
              <a:t>а</a:t>
            </a:r>
            <a:r>
              <a:rPr lang="en-US" sz="1881" baseline="0" b="0" i="1" dirty="0" spc="-75">
                <a:latin typeface="ISOCPEURItalic" pitchFamily="0" charset="1"/>
              </a:rPr>
              <a:t>с</a:t>
            </a:r>
            <a:r>
              <a:rPr lang="en-US" sz="1881" baseline="0" b="0" i="1" dirty="0" spc="-88">
                <a:latin typeface="ISOCPEURItalic" pitchFamily="0" charset="1"/>
              </a:rPr>
              <a:t>ов</a:t>
            </a:r>
            <a:r>
              <a:rPr lang="en-US" sz="1881" baseline="0" b="0" i="1" dirty="0" spc="-37">
                <a:latin typeface="ISOCPEURItalic" pitchFamily="0" charset="1"/>
              </a:rPr>
              <a:t>і</a:t>
            </a:r>
            <a:r>
              <a:rPr lang="en-US" sz="1881" baseline="0" b="0" i="1" dirty="0" spc="-75">
                <a:latin typeface="ISOCPEURItalic" pitchFamily="0" charset="1"/>
              </a:rPr>
              <a:t> </a:t>
            </a:r>
            <a:r>
              <a:rPr lang="en-US" sz="1881" baseline="0" b="0" i="1" dirty="0" spc="-88">
                <a:latin typeface="ISOCPEURItalic" pitchFamily="0" charset="1"/>
              </a:rPr>
              <a:t>дороги</a:t>
            </a:r>
            <a:r>
              <a:rPr lang="en-US" sz="1881" baseline="0" b="0" i="1" dirty="0" spc="-75">
                <a:latin typeface="ISOCPEURItalic" pitchFamily="0" charset="1"/>
              </a:rPr>
              <a:t> </a:t>
            </a:r>
            <a:r>
              <a:rPr lang="en-US" sz="1881" baseline="0" b="0" i="1" dirty="0" spc="-82">
                <a:latin typeface="ISOCPEURItalic" pitchFamily="0" charset="1"/>
              </a:rPr>
              <a:t>з</a:t>
            </a:r>
            <a:r>
              <a:rPr lang="en-US" sz="1881" baseline="0" b="0" i="1" dirty="0" spc="-75">
                <a:latin typeface="ISOCPEURItalic" pitchFamily="0" charset="1"/>
              </a:rPr>
              <a:t> </a:t>
            </a:r>
            <a:r>
              <a:rPr lang="en-US" sz="1881" baseline="0" b="0" i="1" dirty="0" spc="-126">
                <a:latin typeface="ISOCPEURItalic" pitchFamily="0" charset="1"/>
              </a:rPr>
              <a:t>щ</a:t>
            </a:r>
            <a:r>
              <a:rPr lang="en-US" sz="1881" baseline="0" b="0" i="1" dirty="0" spc="-88">
                <a:latin typeface="ISOCPEURItalic" pitchFamily="0" charset="1"/>
              </a:rPr>
              <a:t>ебн</a:t>
            </a:r>
            <a:r>
              <a:rPr lang="en-US" sz="1881" baseline="0" b="0" i="1" dirty="0" spc="-107">
                <a:latin typeface="ISOCPEURItalic" pitchFamily="0" charset="1"/>
              </a:rPr>
              <a:t>ю</a:t>
            </a:r>
            <a:r>
              <a:rPr lang="en-US" sz="1881" baseline="0" b="0" i="1" dirty="0" spc="-75">
                <a:latin typeface="ISOCPEURItalic" pitchFamily="0" charset="1"/>
              </a:rPr>
              <a:t> </a:t>
            </a:r>
            <a:r>
              <a:rPr lang="en-US" sz="1881" baseline="0" b="0" i="1" dirty="0" spc="-113">
                <a:latin typeface="ISOCPEURItalic" pitchFamily="0" charset="1"/>
              </a:rPr>
              <a:t>т</a:t>
            </a:r>
            <a:r>
              <a:rPr lang="en-US" sz="1881" baseline="0" b="0" i="1" dirty="0" spc="-88">
                <a:latin typeface="ISOCPEURItalic" pitchFamily="0" charset="1"/>
              </a:rPr>
              <a:t>ов</a:t>
            </a:r>
            <a:r>
              <a:rPr lang="en-US" sz="1881" baseline="0" b="0" i="1" dirty="0" spc="-126">
                <a:latin typeface="ISOCPEURItalic" pitchFamily="0" charset="1"/>
              </a:rPr>
              <a:t>щ</a:t>
            </a:r>
            <a:r>
              <a:rPr lang="en-US" sz="1881" baseline="0" b="0" i="1" dirty="0" spc="-88">
                <a:latin typeface="ISOCPEURItalic" pitchFamily="0" charset="1"/>
              </a:rPr>
              <a:t>ино</a:t>
            </a:r>
            <a:r>
              <a:rPr lang="en-US" sz="1881" baseline="0" b="0" i="1" dirty="0" spc="-107">
                <a:latin typeface="ISOCPEURItalic" pitchFamily="0" charset="1"/>
              </a:rPr>
              <a:t>ю</a:t>
            </a:r>
            <a:r>
              <a:rPr lang="en-US" sz="1881" baseline="0" b="0" i="1" dirty="0" spc="-75">
                <a:latin typeface="ISOCPEURItalic" pitchFamily="0" charset="1"/>
              </a:rPr>
              <a:t> </a:t>
            </a:r>
            <a:r>
              <a:rPr lang="en-US" sz="1881" baseline="0" b="0" i="1" dirty="0" spc="-88">
                <a:latin typeface="ISOCPEURItalic" pitchFamily="0" charset="1"/>
              </a:rPr>
              <a:t>20</a:t>
            </a:r>
            <a:r>
              <a:rPr lang="en-US" sz="1881" baseline="0" b="0" i="1" dirty="0" spc="-75">
                <a:latin typeface="ISOCPEURItalic" pitchFamily="0" charset="1"/>
              </a:rPr>
              <a:t>с</a:t>
            </a:r>
            <a:r>
              <a:rPr lang="en-US" sz="1881" baseline="0" b="0" i="1" dirty="0" spc="-101">
                <a:latin typeface="ISOCPEURItalic" pitchFamily="0" charset="1"/>
              </a:rPr>
              <a:t>м</a:t>
            </a:r>
          </a:p>
          <a:p>
            <a:pPr marL="35052">
              <a:lnSpc>
                <a:spcPts val="2507"/>
              </a:lnSpc>
            </a:pPr>
            <a:r>
              <a:rPr lang="en-US" sz="1881" baseline="0" b="0" i="1" dirty="0" spc="0">
                <a:latin typeface="ISOCPEURItalic" pitchFamily="0" charset="1"/>
              </a:rPr>
              <a:t>Захисне охоронне огородження</a:t>
            </a:r>
          </a:p>
          <a:p>
            <a:pPr marL="27432">
              <a:lnSpc>
                <a:spcPts val="2459"/>
              </a:lnSpc>
            </a:pPr>
            <a:r>
              <a:rPr lang="en-US" sz="1881" baseline="0" b="0" i="1" dirty="0" spc="-37">
                <a:latin typeface="ISOCPEURItalic" pitchFamily="0" charset="1"/>
              </a:rPr>
              <a:t>І</a:t>
            </a:r>
            <a:r>
              <a:rPr lang="en-US" sz="1881" baseline="0" b="0" i="1" dirty="0" spc="-88">
                <a:latin typeface="ISOCPEURItalic" pitchFamily="0" charset="1"/>
              </a:rPr>
              <a:t>нвен</a:t>
            </a:r>
            <a:r>
              <a:rPr lang="en-US" sz="1881" baseline="0" b="0" i="1" dirty="0" spc="-113">
                <a:latin typeface="ISOCPEURItalic" pitchFamily="0" charset="1"/>
              </a:rPr>
              <a:t>т</a:t>
            </a:r>
            <a:r>
              <a:rPr lang="en-US" sz="1881" baseline="0" b="0" i="1" dirty="0" spc="-101">
                <a:latin typeface="ISOCPEURItalic" pitchFamily="0" charset="1"/>
              </a:rPr>
              <a:t>а</a:t>
            </a:r>
            <a:r>
              <a:rPr lang="en-US" sz="1881" baseline="0" b="0" i="1" dirty="0" spc="-88">
                <a:latin typeface="ISOCPEURItalic" pitchFamily="0" charset="1"/>
              </a:rPr>
              <a:t>рне</a:t>
            </a:r>
            <a:r>
              <a:rPr lang="en-US" sz="1881" baseline="0" b="0" i="1" dirty="0" spc="-75">
                <a:latin typeface="ISOCPEURItalic" pitchFamily="0" charset="1"/>
              </a:rPr>
              <a:t> </a:t>
            </a:r>
            <a:r>
              <a:rPr lang="en-US" sz="1881" baseline="0" b="0" i="1" dirty="0" spc="-88">
                <a:latin typeface="ISOCPEURItalic" pitchFamily="0" charset="1"/>
              </a:rPr>
              <a:t>огород</a:t>
            </a:r>
            <a:r>
              <a:rPr lang="en-US" sz="1881" baseline="0" b="0" i="1" dirty="0" spc="-113">
                <a:latin typeface="ISOCPEURItalic" pitchFamily="0" charset="1"/>
              </a:rPr>
              <a:t>ж</a:t>
            </a:r>
            <a:r>
              <a:rPr lang="en-US" sz="1881" baseline="0" b="0" i="1" dirty="0" spc="-88">
                <a:latin typeface="ISOCPEURItalic" pitchFamily="0" charset="1"/>
              </a:rPr>
              <a:t>ення</a:t>
            </a:r>
            <a:r>
              <a:rPr lang="en-US" sz="1881" baseline="0" b="0" i="1" dirty="0" spc="-75">
                <a:latin typeface="ISOCPEURItalic" pitchFamily="0" charset="1"/>
              </a:rPr>
              <a:t> </a:t>
            </a:r>
            <a:r>
              <a:rPr lang="en-US" sz="1881" baseline="0" b="0" i="1" dirty="0" spc="-88">
                <a:latin typeface="ISOCPEURItalic" pitchFamily="0" charset="1"/>
              </a:rPr>
              <a:t>в</a:t>
            </a:r>
            <a:r>
              <a:rPr lang="en-US" sz="1881" baseline="0" b="0" i="1" dirty="0" spc="-75">
                <a:latin typeface="ISOCPEURItalic" pitchFamily="0" charset="1"/>
              </a:rPr>
              <a:t> </a:t>
            </a:r>
            <a:r>
              <a:rPr lang="en-US" sz="1881" baseline="0" b="0" i="1" dirty="0" spc="-88">
                <a:latin typeface="ISOCPEURItalic" pitchFamily="0" charset="1"/>
              </a:rPr>
              <a:t>небе</a:t>
            </a:r>
            <a:r>
              <a:rPr lang="en-US" sz="1881" baseline="0" b="0" i="1" dirty="0" spc="-82">
                <a:latin typeface="ISOCPEURItalic" pitchFamily="0" charset="1"/>
              </a:rPr>
              <a:t>з</a:t>
            </a:r>
            <a:r>
              <a:rPr lang="en-US" sz="1881" baseline="0" b="0" i="1" dirty="0" spc="-88">
                <a:latin typeface="ISOCPEURItalic" pitchFamily="0" charset="1"/>
              </a:rPr>
              <a:t>печн</a:t>
            </a:r>
            <a:r>
              <a:rPr lang="en-US" sz="1881" baseline="0" b="0" i="1" dirty="0" spc="-37">
                <a:latin typeface="ISOCPEURItalic" pitchFamily="0" charset="1"/>
              </a:rPr>
              <a:t>і</a:t>
            </a:r>
            <a:r>
              <a:rPr lang="en-US" sz="1881" baseline="0" b="0" i="1" dirty="0" spc="-88">
                <a:latin typeface="ISOCPEURItalic" pitchFamily="0" charset="1"/>
              </a:rPr>
              <a:t>й</a:t>
            </a:r>
            <a:r>
              <a:rPr lang="en-US" sz="1881" baseline="0" b="0" i="1" dirty="0" spc="-75">
                <a:latin typeface="ISOCPEURItalic" pitchFamily="0" charset="1"/>
              </a:rPr>
              <a:t> </a:t>
            </a:r>
            <a:r>
              <a:rPr lang="en-US" sz="1881" baseline="0" b="0" i="1" dirty="0" spc="-82">
                <a:latin typeface="ISOCPEURItalic" pitchFamily="0" charset="1"/>
              </a:rPr>
              <a:t>з</a:t>
            </a:r>
            <a:r>
              <a:rPr lang="en-US" sz="1881" baseline="0" b="0" i="1" dirty="0" spc="-88">
                <a:latin typeface="ISOCPEURItalic" pitchFamily="0" charset="1"/>
              </a:rPr>
              <a:t>он</a:t>
            </a:r>
            <a:r>
              <a:rPr lang="en-US" sz="1881" baseline="0" b="0" i="1" dirty="0" spc="-37">
                <a:latin typeface="ISOCPEURItalic" pitchFamily="0" charset="1"/>
              </a:rPr>
              <a:t>і</a:t>
            </a:r>
          </a:p>
          <a:p>
            <a:pPr marL="59435">
              <a:lnSpc>
                <a:spcPts val="2808"/>
              </a:lnSpc>
            </a:pPr>
            <a:r>
              <a:rPr lang="en-US" sz="1881" baseline="0" b="0" i="1" dirty="0" spc="0">
                <a:latin typeface="ISOCPEURItalic" pitchFamily="0" charset="1"/>
              </a:rPr>
              <a:t>Козирок над проходом робітників</a:t>
            </a:r>
          </a:p>
        </p:txBody>
      </p:sp>
      <p:sp>
        <p:nvSpPr>
          <p:cNvPr id="35819" name="Rectangle 35819"/>
          <p:cNvSpPr/>
          <p:nvPr/>
        </p:nvSpPr>
        <p:spPr>
          <a:xfrm rot="0" flipH="0" flipV="0">
            <a:off x="25551383" y="4349396"/>
            <a:ext cx="2426192" cy="54659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56388">
              <a:tabLst>
                <a:tab pos="571499" algn="l"/>
              </a:tabLst>
            </a:pPr>
            <a:r>
              <a:rPr lang="en-US" sz="1900" baseline="6697" b="0" i="1" dirty="0" spc="0">
                <a:latin typeface="ISOCPEURItalic" pitchFamily="0" charset="1"/>
              </a:rPr>
              <a:t>В	</a:t>
            </a:r>
            <a:r>
              <a:rPr lang="en-US" sz="1881" baseline="0" b="0" i="1" dirty="0" spc="0">
                <a:latin typeface="ISOCPEURItalic" pitchFamily="0" charset="1"/>
              </a:rPr>
              <a:t>Водопровід</a:t>
            </a:r>
          </a:p>
          <a:p>
            <a:pPr marL="0">
              <a:lnSpc>
                <a:spcPts val="2411"/>
              </a:lnSpc>
              <a:tabLst>
                <a:tab pos="528827" algn="l"/>
              </a:tabLst>
            </a:pPr>
            <a:r>
              <a:rPr lang="en-US" sz="1900" baseline="6697" b="0" i="1" dirty="0" spc="0">
                <a:latin typeface="ISOCPEURItalic" pitchFamily="0" charset="1"/>
              </a:rPr>
              <a:t>ТС	</a:t>
            </a:r>
            <a:r>
              <a:rPr lang="en-US" sz="1881" baseline="0" b="0" i="1" dirty="0" spc="0">
                <a:latin typeface="ISOCPEURItalic" pitchFamily="0" charset="1"/>
              </a:rPr>
              <a:t>Телефонна мережа</a:t>
            </a:r>
          </a:p>
        </p:txBody>
      </p:sp>
      <p:sp>
        <p:nvSpPr>
          <p:cNvPr id="35820" name="Rectangle 35820"/>
          <p:cNvSpPr/>
          <p:nvPr/>
        </p:nvSpPr>
        <p:spPr>
          <a:xfrm rot="0" flipH="0" flipV="0">
            <a:off x="25551383" y="4948328"/>
            <a:ext cx="3548206" cy="49630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66927" algn="l"/>
              </a:tabLst>
            </a:pPr>
            <a:r>
              <a:rPr lang="en-US" sz="1900" baseline="5740" b="0" i="1" dirty="0" spc="0">
                <a:latin typeface="ISOCPEURItalic" pitchFamily="0" charset="1"/>
              </a:rPr>
              <a:t>KW	</a:t>
            </a:r>
            <a:r>
              <a:rPr lang="en-US" sz="1881" baseline="0" b="0" i="1" dirty="0" spc="-51">
                <a:latin typeface="ISOCPEURItalic" pitchFamily="0" charset="1"/>
              </a:rPr>
              <a:t>В</a:t>
            </a:r>
            <a:r>
              <a:rPr lang="en-US" sz="1881" baseline="0" b="0" i="1" dirty="0" spc="-44">
                <a:latin typeface="ISOCPEURItalic" pitchFamily="0" charset="1"/>
              </a:rPr>
              <a:t>и</a:t>
            </a:r>
            <a:r>
              <a:rPr lang="en-US" sz="1881" baseline="0" b="0" i="1" dirty="0" spc="-38">
                <a:latin typeface="ISOCPEURItalic" pitchFamily="0" charset="1"/>
              </a:rPr>
              <a:t>с</a:t>
            </a:r>
            <a:r>
              <a:rPr lang="en-US" sz="1881" baseline="0" b="0" i="1" dirty="0" spc="-44">
                <a:latin typeface="ISOCPEURItalic" pitchFamily="0" charset="1"/>
              </a:rPr>
              <a:t>оковоль</a:t>
            </a:r>
            <a:r>
              <a:rPr lang="en-US" sz="1881" baseline="0" b="0" i="1" dirty="0" spc="-57">
                <a:latin typeface="ISOCPEURItalic" pitchFamily="0" charset="1"/>
              </a:rPr>
              <a:t>т</a:t>
            </a:r>
            <a:r>
              <a:rPr lang="en-US" sz="1881" baseline="0" b="0" i="1" dirty="0" spc="-44">
                <a:latin typeface="ISOCPEURItalic" pitchFamily="0" charset="1"/>
              </a:rPr>
              <a:t>н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  <a:r>
              <a:rPr lang="en-US" sz="1881" baseline="0" b="0" i="1" dirty="0" spc="-38">
                <a:latin typeface="ISOCPEURItalic" pitchFamily="0" charset="1"/>
              </a:rPr>
              <a:t> </a:t>
            </a:r>
            <a:r>
              <a:rPr lang="en-US" sz="1881" baseline="0" b="0" i="1" dirty="0" spc="-44">
                <a:latin typeface="ISOCPEURItalic" pitchFamily="0" charset="1"/>
              </a:rPr>
              <a:t>елек</a:t>
            </a:r>
            <a:r>
              <a:rPr lang="en-US" sz="1881" baseline="0" b="0" i="1" dirty="0" spc="-57">
                <a:latin typeface="ISOCPEURItalic" pitchFamily="0" charset="1"/>
              </a:rPr>
              <a:t>т</a:t>
            </a:r>
            <a:r>
              <a:rPr lang="en-US" sz="1881" baseline="0" b="0" i="1" dirty="0" spc="-44">
                <a:latin typeface="ISOCPEURItalic" pitchFamily="0" charset="1"/>
              </a:rPr>
              <a:t>ро</a:t>
            </a:r>
            <a:r>
              <a:rPr lang="en-US" sz="1881" baseline="0" b="0" i="1" dirty="0" spc="-51">
                <a:latin typeface="ISOCPEURItalic" pitchFamily="0" charset="1"/>
              </a:rPr>
              <a:t>м</a:t>
            </a:r>
            <a:r>
              <a:rPr lang="en-US" sz="1881" baseline="0" b="0" i="1" dirty="0" spc="-44">
                <a:latin typeface="ISOCPEURItalic" pitchFamily="0" charset="1"/>
              </a:rPr>
              <a:t>ере</a:t>
            </a:r>
            <a:r>
              <a:rPr lang="en-US" sz="1881" baseline="0" b="0" i="1" dirty="0" spc="-57">
                <a:latin typeface="ISOCPEURItalic" pitchFamily="0" charset="1"/>
              </a:rPr>
              <a:t>ж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</a:p>
          <a:p>
            <a:pPr marL="0">
              <a:lnSpc>
                <a:spcPts val="2016"/>
              </a:lnSpc>
              <a:tabLst>
                <a:tab pos="528827" algn="l"/>
              </a:tabLst>
            </a:pPr>
            <a:r>
              <a:rPr lang="en-US" sz="1900" baseline="6697" b="0" i="1" dirty="0" spc="0">
                <a:latin typeface="ISOCPEURItalic" pitchFamily="0" charset="1"/>
              </a:rPr>
              <a:t>BB	</a:t>
            </a:r>
            <a:r>
              <a:rPr lang="en-US" sz="1881" baseline="0" b="0" i="1" dirty="0" spc="0">
                <a:latin typeface="ISOCPEURItalic" pitchFamily="0" charset="1"/>
              </a:rPr>
              <a:t>Тимчасовий водопровід</a:t>
            </a:r>
          </a:p>
        </p:txBody>
      </p:sp>
      <p:sp>
        <p:nvSpPr>
          <p:cNvPr id="35821" name="Rectangle 35821"/>
          <p:cNvSpPr/>
          <p:nvPr/>
        </p:nvSpPr>
        <p:spPr>
          <a:xfrm rot="0" flipH="0" flipV="0">
            <a:off x="25504139" y="5474108"/>
            <a:ext cx="4438715" cy="54049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3715">
              <a:tabLst>
                <a:tab pos="576070" algn="l"/>
              </a:tabLst>
            </a:pPr>
            <a:r>
              <a:rPr lang="en-US" sz="1900" baseline="-6697" b="0" i="1" dirty="0" spc="0">
                <a:latin typeface="ISOCPEURItalic" pitchFamily="0" charset="1"/>
              </a:rPr>
              <a:t>BV	</a:t>
            </a:r>
            <a:r>
              <a:rPr lang="en-US" sz="1881" baseline="0" b="0" i="1" dirty="0" spc="-101">
                <a:latin typeface="ISOCPEURItalic" pitchFamily="0" charset="1"/>
              </a:rPr>
              <a:t>Т</a:t>
            </a:r>
            <a:r>
              <a:rPr lang="en-US" sz="1881" baseline="0" b="0" i="1" dirty="0" spc="-88">
                <a:latin typeface="ISOCPEURItalic" pitchFamily="0" charset="1"/>
              </a:rPr>
              <a:t>и</a:t>
            </a:r>
            <a:r>
              <a:rPr lang="en-US" sz="1881" baseline="0" b="0" i="1" dirty="0" spc="-101">
                <a:latin typeface="ISOCPEURItalic" pitchFamily="0" charset="1"/>
              </a:rPr>
              <a:t>м</a:t>
            </a:r>
            <a:r>
              <a:rPr lang="en-US" sz="1881" baseline="0" b="0" i="1" dirty="0" spc="-88">
                <a:latin typeface="ISOCPEURItalic" pitchFamily="0" charset="1"/>
              </a:rPr>
              <a:t>ч</a:t>
            </a:r>
            <a:r>
              <a:rPr lang="en-US" sz="1881" baseline="0" b="0" i="1" dirty="0" spc="-101">
                <a:latin typeface="ISOCPEURItalic" pitchFamily="0" charset="1"/>
              </a:rPr>
              <a:t>а</a:t>
            </a:r>
            <a:r>
              <a:rPr lang="en-US" sz="1881" baseline="0" b="0" i="1" dirty="0" spc="-75">
                <a:latin typeface="ISOCPEURItalic" pitchFamily="0" charset="1"/>
              </a:rPr>
              <a:t>с</a:t>
            </a:r>
            <a:r>
              <a:rPr lang="en-US" sz="1881" baseline="0" b="0" i="1" dirty="0" spc="-88">
                <a:latin typeface="ISOCPEURItalic" pitchFamily="0" charset="1"/>
              </a:rPr>
              <a:t>ов</a:t>
            </a:r>
            <a:r>
              <a:rPr lang="en-US" sz="1881" baseline="0" b="0" i="1" dirty="0" spc="-101">
                <a:latin typeface="ISOCPEURItalic" pitchFamily="0" charset="1"/>
              </a:rPr>
              <a:t>а</a:t>
            </a:r>
            <a:r>
              <a:rPr lang="en-US" sz="1881" baseline="0" b="0" i="1" dirty="0" spc="-75">
                <a:latin typeface="ISOCPEURItalic" pitchFamily="0" charset="1"/>
              </a:rPr>
              <a:t> </a:t>
            </a:r>
            <a:r>
              <a:rPr lang="en-US" sz="1881" baseline="0" b="0" i="1" dirty="0" spc="-88">
                <a:latin typeface="ISOCPEURItalic" pitchFamily="0" charset="1"/>
              </a:rPr>
              <a:t>ни</a:t>
            </a:r>
            <a:r>
              <a:rPr lang="en-US" sz="1881" baseline="0" b="0" i="1" dirty="0" spc="-82">
                <a:latin typeface="ISOCPEURItalic" pitchFamily="0" charset="1"/>
              </a:rPr>
              <a:t>з</a:t>
            </a:r>
            <a:r>
              <a:rPr lang="en-US" sz="1881" baseline="0" b="0" i="1" dirty="0" spc="-88">
                <a:latin typeface="ISOCPEURItalic" pitchFamily="0" charset="1"/>
              </a:rPr>
              <a:t>ьковоль</a:t>
            </a:r>
            <a:r>
              <a:rPr lang="en-US" sz="1881" baseline="0" b="0" i="1" dirty="0" spc="-113">
                <a:latin typeface="ISOCPEURItalic" pitchFamily="0" charset="1"/>
              </a:rPr>
              <a:t>т</a:t>
            </a:r>
            <a:r>
              <a:rPr lang="en-US" sz="1881" baseline="0" b="0" i="1" dirty="0" spc="-88">
                <a:latin typeface="ISOCPEURItalic" pitchFamily="0" charset="1"/>
              </a:rPr>
              <a:t>н</a:t>
            </a:r>
            <a:r>
              <a:rPr lang="en-US" sz="1881" baseline="0" b="0" i="1" dirty="0" spc="-101">
                <a:latin typeface="ISOCPEURItalic" pitchFamily="0" charset="1"/>
              </a:rPr>
              <a:t>а</a:t>
            </a:r>
            <a:r>
              <a:rPr lang="en-US" sz="1881" baseline="0" b="0" i="1" dirty="0" spc="-75">
                <a:latin typeface="ISOCPEURItalic" pitchFamily="0" charset="1"/>
              </a:rPr>
              <a:t> </a:t>
            </a:r>
            <a:r>
              <a:rPr lang="en-US" sz="1881" baseline="0" b="0" i="1" dirty="0" spc="-88">
                <a:latin typeface="ISOCPEURItalic" pitchFamily="0" charset="1"/>
              </a:rPr>
              <a:t>елек</a:t>
            </a:r>
            <a:r>
              <a:rPr lang="en-US" sz="1881" baseline="0" b="0" i="1" dirty="0" spc="-113">
                <a:latin typeface="ISOCPEURItalic" pitchFamily="0" charset="1"/>
              </a:rPr>
              <a:t>т</a:t>
            </a:r>
            <a:r>
              <a:rPr lang="en-US" sz="1881" baseline="0" b="0" i="1" dirty="0" spc="-88">
                <a:latin typeface="ISOCPEURItalic" pitchFamily="0" charset="1"/>
              </a:rPr>
              <a:t>ро</a:t>
            </a:r>
            <a:r>
              <a:rPr lang="en-US" sz="1881" baseline="0" b="0" i="1" dirty="0" spc="-101">
                <a:latin typeface="ISOCPEURItalic" pitchFamily="0" charset="1"/>
              </a:rPr>
              <a:t>м</a:t>
            </a:r>
            <a:r>
              <a:rPr lang="en-US" sz="1881" baseline="0" b="0" i="1" dirty="0" spc="-88">
                <a:latin typeface="ISOCPEURItalic" pitchFamily="0" charset="1"/>
              </a:rPr>
              <a:t>ере</a:t>
            </a:r>
            <a:r>
              <a:rPr lang="en-US" sz="1881" baseline="0" b="0" i="1" dirty="0" spc="-113">
                <a:latin typeface="ISOCPEURItalic" pitchFamily="0" charset="1"/>
              </a:rPr>
              <a:t>ж</a:t>
            </a:r>
            <a:r>
              <a:rPr lang="en-US" sz="1881" baseline="0" b="0" i="1" dirty="0" spc="-101">
                <a:latin typeface="ISOCPEURItalic" pitchFamily="0" charset="1"/>
              </a:rPr>
              <a:t>а</a:t>
            </a:r>
          </a:p>
          <a:p>
            <a:pPr marL="0">
              <a:lnSpc>
                <a:spcPts val="2364"/>
              </a:lnSpc>
              <a:tabLst>
                <a:tab pos="595883" algn="l"/>
              </a:tabLst>
            </a:pPr>
            <a:r>
              <a:rPr lang="en-US" sz="1254" baseline="0" b="0" i="1" dirty="0" spc="0">
                <a:latin typeface="ISOCPEURItalic" pitchFamily="0" charset="1"/>
              </a:rPr>
              <a:t>ВКW	</a:t>
            </a:r>
            <a:r>
              <a:rPr lang="en-US" sz="2850" baseline="-4464" b="0" i="1" dirty="0" spc="-101">
                <a:latin typeface="ISOCPEURItalic" pitchFamily="0" charset="1"/>
              </a:rPr>
              <a:t>Т</a:t>
            </a:r>
            <a:r>
              <a:rPr lang="en-US" sz="2850" baseline="-4464" b="0" i="1" dirty="0" spc="-88">
                <a:latin typeface="ISOCPEURItalic" pitchFamily="0" charset="1"/>
              </a:rPr>
              <a:t>и</a:t>
            </a:r>
            <a:r>
              <a:rPr lang="en-US" sz="2850" baseline="-4464" b="0" i="1" dirty="0" spc="-101">
                <a:latin typeface="ISOCPEURItalic" pitchFamily="0" charset="1"/>
              </a:rPr>
              <a:t>м</a:t>
            </a:r>
            <a:r>
              <a:rPr lang="en-US" sz="2850" baseline="-4464" b="0" i="1" dirty="0" spc="-88">
                <a:latin typeface="ISOCPEURItalic" pitchFamily="0" charset="1"/>
              </a:rPr>
              <a:t>ч</a:t>
            </a:r>
            <a:r>
              <a:rPr lang="en-US" sz="2850" baseline="-4464" b="0" i="1" dirty="0" spc="-101">
                <a:latin typeface="ISOCPEURItalic" pitchFamily="0" charset="1"/>
              </a:rPr>
              <a:t>а</a:t>
            </a:r>
            <a:r>
              <a:rPr lang="en-US" sz="2850" baseline="-4464" b="0" i="1" dirty="0" spc="-75">
                <a:latin typeface="ISOCPEURItalic" pitchFamily="0" charset="1"/>
              </a:rPr>
              <a:t>с</a:t>
            </a:r>
            <a:r>
              <a:rPr lang="en-US" sz="2850" baseline="-4464" b="0" i="1" dirty="0" spc="-88">
                <a:latin typeface="ISOCPEURItalic" pitchFamily="0" charset="1"/>
              </a:rPr>
              <a:t>ов</a:t>
            </a:r>
            <a:r>
              <a:rPr lang="en-US" sz="2850" baseline="-4464" b="0" i="1" dirty="0" spc="-101">
                <a:latin typeface="ISOCPEURItalic" pitchFamily="0" charset="1"/>
              </a:rPr>
              <a:t>а</a:t>
            </a:r>
            <a:r>
              <a:rPr lang="en-US" sz="2850" baseline="-4464" b="0" i="1" dirty="0" spc="-75">
                <a:latin typeface="ISOCPEURItalic" pitchFamily="0" charset="1"/>
              </a:rPr>
              <a:t> </a:t>
            </a:r>
            <a:r>
              <a:rPr lang="en-US" sz="2850" baseline="-4464" b="0" i="1" dirty="0" spc="-88">
                <a:latin typeface="ISOCPEURItalic" pitchFamily="0" charset="1"/>
              </a:rPr>
              <a:t>ви</a:t>
            </a:r>
            <a:r>
              <a:rPr lang="en-US" sz="2850" baseline="-4464" b="0" i="1" dirty="0" spc="-75">
                <a:latin typeface="ISOCPEURItalic" pitchFamily="0" charset="1"/>
              </a:rPr>
              <a:t>с</a:t>
            </a:r>
            <a:r>
              <a:rPr lang="en-US" sz="2850" baseline="-4464" b="0" i="1" dirty="0" spc="-88">
                <a:latin typeface="ISOCPEURItalic" pitchFamily="0" charset="1"/>
              </a:rPr>
              <a:t>оковоль</a:t>
            </a:r>
            <a:r>
              <a:rPr lang="en-US" sz="2850" baseline="-4464" b="0" i="1" dirty="0" spc="-113">
                <a:latin typeface="ISOCPEURItalic" pitchFamily="0" charset="1"/>
              </a:rPr>
              <a:t>т</a:t>
            </a:r>
            <a:r>
              <a:rPr lang="en-US" sz="2850" baseline="-4464" b="0" i="1" dirty="0" spc="-88">
                <a:latin typeface="ISOCPEURItalic" pitchFamily="0" charset="1"/>
              </a:rPr>
              <a:t>н</a:t>
            </a:r>
            <a:r>
              <a:rPr lang="en-US" sz="2850" baseline="-4464" b="0" i="1" dirty="0" spc="-101">
                <a:latin typeface="ISOCPEURItalic" pitchFamily="0" charset="1"/>
              </a:rPr>
              <a:t>а</a:t>
            </a:r>
            <a:r>
              <a:rPr lang="en-US" sz="2850" baseline="-4464" b="0" i="1" dirty="0" spc="-75">
                <a:latin typeface="ISOCPEURItalic" pitchFamily="0" charset="1"/>
              </a:rPr>
              <a:t> </a:t>
            </a:r>
            <a:r>
              <a:rPr lang="en-US" sz="2850" baseline="-4464" b="0" i="1" dirty="0" spc="-88">
                <a:latin typeface="ISOCPEURItalic" pitchFamily="0" charset="1"/>
              </a:rPr>
              <a:t>елек</a:t>
            </a:r>
            <a:r>
              <a:rPr lang="en-US" sz="2850" baseline="-4464" b="0" i="1" dirty="0" spc="-113">
                <a:latin typeface="ISOCPEURItalic" pitchFamily="0" charset="1"/>
              </a:rPr>
              <a:t>т</a:t>
            </a:r>
            <a:r>
              <a:rPr lang="en-US" sz="2850" baseline="-4464" b="0" i="1" dirty="0" spc="-88">
                <a:latin typeface="ISOCPEURItalic" pitchFamily="0" charset="1"/>
              </a:rPr>
              <a:t>ро</a:t>
            </a:r>
            <a:r>
              <a:rPr lang="en-US" sz="2850" baseline="-4464" b="0" i="1" dirty="0" spc="-101">
                <a:latin typeface="ISOCPEURItalic" pitchFamily="0" charset="1"/>
              </a:rPr>
              <a:t>м</a:t>
            </a:r>
            <a:r>
              <a:rPr lang="en-US" sz="2850" baseline="-4464" b="0" i="1" dirty="0" spc="-88">
                <a:latin typeface="ISOCPEURItalic" pitchFamily="0" charset="1"/>
              </a:rPr>
              <a:t>ере</a:t>
            </a:r>
            <a:r>
              <a:rPr lang="en-US" sz="2850" baseline="-4464" b="0" i="1" dirty="0" spc="-113">
                <a:latin typeface="ISOCPEURItalic" pitchFamily="0" charset="1"/>
              </a:rPr>
              <a:t>ж</a:t>
            </a:r>
            <a:r>
              <a:rPr lang="en-US" sz="2850" baseline="-4464" b="0" i="1" dirty="0" spc="-101">
                <a:latin typeface="ISOCPEURItalic" pitchFamily="0" charset="1"/>
              </a:rPr>
              <a:t>а</a:t>
            </a:r>
          </a:p>
        </p:txBody>
      </p:sp>
      <p:sp>
        <p:nvSpPr>
          <p:cNvPr id="35822" name="Rectangle 35822"/>
          <p:cNvSpPr/>
          <p:nvPr/>
        </p:nvSpPr>
        <p:spPr>
          <a:xfrm rot="0" flipH="0" flipV="0">
            <a:off x="26269187" y="10603892"/>
            <a:ext cx="1507200" cy="59231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81" baseline="0" b="0" i="1" dirty="0" spc="0">
                <a:latin typeface="ISOCPEURItalic" pitchFamily="0" charset="1"/>
              </a:rPr>
              <a:t>Ворота</a:t>
            </a:r>
          </a:p>
          <a:p>
            <a:pPr marL="24383">
              <a:lnSpc>
                <a:spcPts val="2772"/>
              </a:lnSpc>
            </a:pPr>
            <a:r>
              <a:rPr lang="en-US" sz="1881" baseline="0" b="0" i="1" dirty="0" spc="0">
                <a:latin typeface="ISOCPEURItalic" pitchFamily="0" charset="1"/>
              </a:rPr>
              <a:t>Пожежний щит</a:t>
            </a:r>
          </a:p>
        </p:txBody>
      </p:sp>
      <p:sp>
        <p:nvSpPr>
          <p:cNvPr id="35823" name="Rectangle 35823"/>
          <p:cNvSpPr/>
          <p:nvPr/>
        </p:nvSpPr>
        <p:spPr>
          <a:xfrm rot="0" flipH="0" flipV="0">
            <a:off x="26231087" y="8424572"/>
            <a:ext cx="2933615" cy="205382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68578"/>
            <a:r>
              <a:rPr lang="en-US" sz="1881" baseline="0" b="0" i="1" dirty="0" spc="0">
                <a:latin typeface="ISOCPEURItalic" pitchFamily="0" charset="1"/>
              </a:rPr>
              <a:t>Водопровідний колодязь</a:t>
            </a:r>
          </a:p>
          <a:p>
            <a:pPr marL="36577">
              <a:lnSpc>
                <a:spcPts val="3071"/>
              </a:lnSpc>
            </a:pPr>
            <a:r>
              <a:rPr lang="en-US" sz="1881" baseline="0" b="0" i="1" dirty="0" spc="0">
                <a:latin typeface="ISOCPEURItalic" pitchFamily="0" charset="1"/>
              </a:rPr>
              <a:t>Пожежний гідрант</a:t>
            </a:r>
          </a:p>
          <a:p>
            <a:pPr marL="38100">
              <a:lnSpc>
                <a:spcPts val="2520"/>
              </a:lnSpc>
            </a:pPr>
            <a:r>
              <a:rPr lang="en-US" sz="1881" baseline="0" b="0" i="1" dirty="0" spc="0">
                <a:latin typeface="ISOCPEURItalic" pitchFamily="0" charset="1"/>
              </a:rPr>
              <a:t>Водозабірний кран</a:t>
            </a:r>
          </a:p>
          <a:p>
            <a:pPr marL="36577">
              <a:lnSpc>
                <a:spcPts val="2244"/>
              </a:lnSpc>
            </a:pPr>
            <a:r>
              <a:rPr lang="en-US" sz="1881" baseline="0" b="0" i="1" dirty="0" spc="0">
                <a:latin typeface="ISOCPEURItalic" pitchFamily="0" charset="1"/>
              </a:rPr>
              <a:t>Розподільна шафа</a:t>
            </a:r>
          </a:p>
          <a:p>
            <a:pPr marL="0">
              <a:lnSpc>
                <a:spcPts val="1955"/>
              </a:lnSpc>
            </a:pPr>
            <a:r>
              <a:rPr lang="en-US" sz="1881" baseline="0" b="0" i="1" dirty="0" spc="0">
                <a:latin typeface="ISOCPEURItalic" pitchFamily="0" charset="1"/>
              </a:rPr>
              <a:t>Трансформаторна підстанція</a:t>
            </a:r>
          </a:p>
          <a:p>
            <a:pPr marL="27430">
              <a:lnSpc>
                <a:spcPts val="2123"/>
              </a:lnSpc>
            </a:pPr>
            <a:r>
              <a:rPr lang="en-US" sz="1881" baseline="0" b="0" i="1" dirty="0" spc="0">
                <a:latin typeface="ISOCPEURItalic" pitchFamily="0" charset="1"/>
              </a:rPr>
              <a:t>Охоронне освітлення</a:t>
            </a:r>
          </a:p>
          <a:p>
            <a:pPr marL="27430">
              <a:lnSpc>
                <a:spcPts val="2364"/>
              </a:lnSpc>
            </a:pPr>
            <a:r>
              <a:rPr lang="en-US" sz="1881" baseline="0" b="0" i="1" dirty="0" spc="0">
                <a:latin typeface="ISOCPEURItalic" pitchFamily="0" charset="1"/>
              </a:rPr>
              <a:t>Освітлення монтажної зони</a:t>
            </a:r>
          </a:p>
        </p:txBody>
      </p:sp>
      <p:sp>
        <p:nvSpPr>
          <p:cNvPr id="35824" name="Rectangle 35824"/>
          <p:cNvSpPr/>
          <p:nvPr/>
        </p:nvSpPr>
        <p:spPr>
          <a:xfrm rot="0" flipH="0" flipV="0">
            <a:off x="25601675" y="8125868"/>
            <a:ext cx="3333039" cy="24027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98931" algn="l"/>
              </a:tabLst>
            </a:pPr>
            <a:r>
              <a:rPr lang="en-US" sz="1900" baseline="5740" b="0" i="1" dirty="0" spc="0">
                <a:latin typeface="ISOCPEURItalic" pitchFamily="0" charset="1"/>
              </a:rPr>
              <a:t> ВТС</a:t>
            </a:r>
            <a:r>
              <a:rPr lang="en-US" sz="1900" baseline="5740" b="0" i="1" dirty="0" spc="0" strike="sngStrike">
                <a:latin typeface="ISOCPEURItalic" pitchFamily="0" charset="1"/>
              </a:rPr>
              <a:t> 	</a:t>
            </a:r>
            <a:r>
              <a:rPr lang="en-US" sz="1881" baseline="0" b="0" i="1" dirty="0" spc="0">
                <a:latin typeface="ISOCPEURItalic" pitchFamily="0" charset="1"/>
              </a:rPr>
              <a:t>Тимчасовий телефонний зв</a:t>
            </a:r>
          </a:p>
        </p:txBody>
      </p:sp>
      <p:sp>
        <p:nvSpPr>
          <p:cNvPr id="35825" name="Rectangle 35825"/>
          <p:cNvSpPr/>
          <p:nvPr/>
        </p:nvSpPr>
        <p:spPr>
          <a:xfrm rot="0" flipH="0" flipV="0">
            <a:off x="26130503" y="7557416"/>
            <a:ext cx="3836086" cy="24027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81" baseline="0" b="0" i="1" dirty="0" spc="-57">
                <a:latin typeface="ISOCPEURItalic" pitchFamily="0" charset="1"/>
              </a:rPr>
              <a:t>М</a:t>
            </a:r>
            <a:r>
              <a:rPr lang="en-US" sz="1881" baseline="0" b="0" i="1" dirty="0" spc="-44">
                <a:latin typeface="ISOCPEURItalic" pitchFamily="0" charset="1"/>
              </a:rPr>
              <a:t>е</a:t>
            </a:r>
            <a:r>
              <a:rPr lang="en-US" sz="1881" baseline="0" b="0" i="1" dirty="0" spc="-57">
                <a:latin typeface="ISOCPEURItalic" pitchFamily="0" charset="1"/>
              </a:rPr>
              <a:t>ж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  <a:r>
              <a:rPr lang="en-US" sz="1881" baseline="0" b="0" i="1" dirty="0" spc="-22">
                <a:latin typeface="ISOCPEURItalic" pitchFamily="0" charset="1"/>
              </a:rPr>
              <a:t>,</a:t>
            </a:r>
            <a:r>
              <a:rPr lang="en-US" sz="1881" baseline="0" b="0" i="1" dirty="0" spc="-38">
                <a:latin typeface="ISOCPEURItalic" pitchFamily="0" charset="1"/>
              </a:rPr>
              <a:t> </a:t>
            </a:r>
            <a:r>
              <a:rPr lang="en-US" sz="1881" baseline="0" b="0" i="1" dirty="0" spc="-41">
                <a:latin typeface="ISOCPEURItalic" pitchFamily="0" charset="1"/>
              </a:rPr>
              <a:t>з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  <a:r>
              <a:rPr lang="en-US" sz="1881" baseline="0" b="0" i="1" dirty="0" spc="-38">
                <a:latin typeface="ISOCPEURItalic" pitchFamily="0" charset="1"/>
              </a:rPr>
              <a:t> </a:t>
            </a:r>
            <a:r>
              <a:rPr lang="en-US" sz="1881" baseline="0" b="0" i="1" dirty="0" spc="-44">
                <a:latin typeface="ISOCPEURItalic" pitchFamily="0" charset="1"/>
              </a:rPr>
              <a:t>яку</a:t>
            </a:r>
            <a:r>
              <a:rPr lang="en-US" sz="1881" baseline="0" b="0" i="1" dirty="0" spc="-38">
                <a:latin typeface="ISOCPEURItalic" pitchFamily="0" charset="1"/>
              </a:rPr>
              <a:t> </a:t>
            </a:r>
            <a:r>
              <a:rPr lang="en-US" sz="1881" baseline="0" b="0" i="1" dirty="0" spc="-41">
                <a:latin typeface="ISOCPEURItalic" pitchFamily="0" charset="1"/>
              </a:rPr>
              <a:t>з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  <a:r>
              <a:rPr lang="en-US" sz="1881" baseline="0" b="0" i="1" dirty="0" spc="-44">
                <a:latin typeface="ISOCPEURItalic" pitchFamily="0" charset="1"/>
              </a:rPr>
              <a:t>боронено</a:t>
            </a:r>
            <a:r>
              <a:rPr lang="en-US" sz="1881" baseline="0" b="0" i="1" dirty="0" spc="-38">
                <a:latin typeface="ISOCPEURItalic" pitchFamily="0" charset="1"/>
              </a:rPr>
              <a:t> </a:t>
            </a:r>
            <a:r>
              <a:rPr lang="en-US" sz="1881" baseline="0" b="0" i="1" dirty="0" spc="-44">
                <a:latin typeface="ISOCPEURItalic" pitchFamily="0" charset="1"/>
              </a:rPr>
              <a:t>пере</a:t>
            </a:r>
            <a:r>
              <a:rPr lang="en-US" sz="1881" baseline="0" b="0" i="1" dirty="0" spc="-51">
                <a:latin typeface="ISOCPEURItalic" pitchFamily="0" charset="1"/>
              </a:rPr>
              <a:t>м</a:t>
            </a:r>
            <a:r>
              <a:rPr lang="en-US" sz="1881" baseline="0" b="0" i="1" dirty="0" spc="-19">
                <a:latin typeface="ISOCPEURItalic" pitchFamily="0" charset="1"/>
              </a:rPr>
              <a:t>і</a:t>
            </a:r>
            <a:r>
              <a:rPr lang="en-US" sz="1881" baseline="0" b="0" i="1" dirty="0" spc="-63">
                <a:latin typeface="ISOCPEURItalic" pitchFamily="0" charset="1"/>
              </a:rPr>
              <a:t>щ</a:t>
            </a:r>
            <a:r>
              <a:rPr lang="en-US" sz="1881" baseline="0" b="0" i="1" dirty="0" spc="-44">
                <a:latin typeface="ISOCPEURItalic" pitchFamily="0" charset="1"/>
              </a:rPr>
              <a:t>ув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  <a:r>
              <a:rPr lang="en-US" sz="1881" baseline="0" b="0" i="1" dirty="0" spc="-57">
                <a:latin typeface="ISOCPEURItalic" pitchFamily="0" charset="1"/>
              </a:rPr>
              <a:t>т</a:t>
            </a:r>
            <a:r>
              <a:rPr lang="en-US" sz="1881" baseline="0" b="0" i="1" dirty="0" spc="-44">
                <a:latin typeface="ISOCPEURItalic" pitchFamily="0" charset="1"/>
              </a:rPr>
              <a:t>и</a:t>
            </a:r>
          </a:p>
        </p:txBody>
      </p:sp>
      <p:sp>
        <p:nvSpPr>
          <p:cNvPr id="35826" name="Rectangle 35826"/>
          <p:cNvSpPr/>
          <p:nvPr/>
        </p:nvSpPr>
        <p:spPr>
          <a:xfrm rot="72163" flipH="0" flipV="0">
            <a:off x="25428927" y="6130149"/>
            <a:ext cx="435653" cy="16017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54" baseline="0" b="0" i="1" dirty="0" spc="0">
                <a:latin typeface="ISOCPEURItalic" pitchFamily="0" charset="1"/>
              </a:rPr>
              <a:t>кр. ст.</a:t>
            </a:r>
          </a:p>
        </p:txBody>
      </p:sp>
      <p:sp>
        <p:nvSpPr>
          <p:cNvPr id="35827" name="Rectangle 35827"/>
          <p:cNvSpPr/>
          <p:nvPr/>
        </p:nvSpPr>
        <p:spPr>
          <a:xfrm rot="76461" flipH="0" flipV="0">
            <a:off x="25864895" y="6135313"/>
            <a:ext cx="53042" cy="16017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54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828" name="Rectangle 35828"/>
          <p:cNvSpPr/>
          <p:nvPr/>
        </p:nvSpPr>
        <p:spPr>
          <a:xfrm rot="0" flipH="0" flipV="0">
            <a:off x="25491947" y="6123332"/>
            <a:ext cx="3713767" cy="62882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637030"/>
            <a:r>
              <a:rPr lang="en-US" sz="1881" baseline="0" b="0" i="1" dirty="0" spc="0">
                <a:latin typeface="ISOCPEURItalic" pitchFamily="0" charset="1"/>
              </a:rPr>
              <a:t>Крайня робоча стоянка крана</a:t>
            </a:r>
          </a:p>
          <a:p>
            <a:pPr marL="0">
              <a:lnSpc>
                <a:spcPts val="3059"/>
              </a:lnSpc>
              <a:tabLst>
                <a:tab pos="638555" algn="l"/>
              </a:tabLst>
            </a:pPr>
            <a:r>
              <a:rPr lang="en-US" sz="1567" baseline="0" b="0" i="1" dirty="0" spc="1250">
                <a:latin typeface="ISOCPEURItalic" pitchFamily="0" charset="1"/>
              </a:rPr>
              <a:t>В</a:t>
            </a:r>
            <a:r>
              <a:rPr lang="en-US" sz="2374" baseline="2296" b="0" i="1" dirty="0" spc="0">
                <a:latin typeface="ISOCPEURItalic" pitchFamily="0" charset="1"/>
              </a:rPr>
              <a:t>П	</a:t>
            </a:r>
            <a:r>
              <a:rPr lang="en-US" sz="2850" baseline="10205" b="0" i="1" dirty="0" spc="0">
                <a:latin typeface="ISOCPEURItalic" pitchFamily="0" charset="1"/>
              </a:rPr>
              <a:t>Бочки з водою та піском</a:t>
            </a:r>
          </a:p>
        </p:txBody>
      </p:sp>
      <p:sp>
        <p:nvSpPr>
          <p:cNvPr id="35829" name="Rectangle 35829"/>
          <p:cNvSpPr/>
          <p:nvPr/>
        </p:nvSpPr>
        <p:spPr>
          <a:xfrm rot="0" flipH="0" flipV="0">
            <a:off x="25651967" y="6841136"/>
            <a:ext cx="2141087" cy="23258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67" baseline="0" b="0" i="1" dirty="0" spc="2960">
                <a:latin typeface="ISOCPEURItalic" pitchFamily="0" charset="1"/>
              </a:rPr>
              <a:t>З</a:t>
            </a:r>
            <a:r>
              <a:rPr lang="en-US" sz="2850" baseline="16583" b="0" i="1" dirty="0" spc="0">
                <a:latin typeface="ISOCPEURItalic" pitchFamily="0" charset="1"/>
              </a:rPr>
              <a:t>Звуковий сигнал</a:t>
            </a:r>
          </a:p>
        </p:txBody>
      </p:sp>
      <p:sp>
        <p:nvSpPr>
          <p:cNvPr id="35830" name="Rectangle 35830"/>
          <p:cNvSpPr/>
          <p:nvPr/>
        </p:nvSpPr>
        <p:spPr>
          <a:xfrm rot="0" flipH="0" flipV="0">
            <a:off x="26110691" y="7196228"/>
            <a:ext cx="3228219" cy="24027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81" baseline="0" b="0" i="1" dirty="0" spc="0">
                <a:latin typeface="ISOCPEURItalic" pitchFamily="0" charset="1"/>
              </a:rPr>
              <a:t>Місце знаходження сигнальника</a:t>
            </a:r>
          </a:p>
        </p:txBody>
      </p:sp>
      <p:sp>
        <p:nvSpPr>
          <p:cNvPr id="35831" name="Rectangle 35831"/>
          <p:cNvSpPr/>
          <p:nvPr/>
        </p:nvSpPr>
        <p:spPr>
          <a:xfrm rot="0" flipH="0" flipV="0">
            <a:off x="26130503" y="7819544"/>
            <a:ext cx="2557617" cy="24027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81" baseline="0" b="0" i="1" dirty="0" spc="-44">
                <a:latin typeface="ISOCPEURItalic" pitchFamily="0" charset="1"/>
              </a:rPr>
              <a:t>г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  <a:r>
              <a:rPr lang="en-US" sz="1881" baseline="0" b="0" i="1" dirty="0" spc="-44">
                <a:latin typeface="ISOCPEURItalic" pitchFamily="0" charset="1"/>
              </a:rPr>
              <a:t>б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  <a:r>
              <a:rPr lang="en-US" sz="1881" baseline="0" b="0" i="1" dirty="0" spc="-44">
                <a:latin typeface="ISOCPEURItalic" pitchFamily="0" charset="1"/>
              </a:rPr>
              <a:t>ри</a:t>
            </a:r>
            <a:r>
              <a:rPr lang="en-US" sz="1881" baseline="0" b="0" i="1" dirty="0" spc="-57">
                <a:latin typeface="ISOCPEURItalic" pitchFamily="0" charset="1"/>
              </a:rPr>
              <a:t>т</a:t>
            </a:r>
            <a:r>
              <a:rPr lang="en-US" sz="1881" baseline="0" b="0" i="1" dirty="0" spc="-44">
                <a:latin typeface="ISOCPEURItalic" pitchFamily="0" charset="1"/>
              </a:rPr>
              <a:t>и</a:t>
            </a:r>
            <a:r>
              <a:rPr lang="en-US" sz="1881" baseline="0" b="0" i="1" dirty="0" spc="-38">
                <a:latin typeface="ISOCPEURItalic" pitchFamily="0" charset="1"/>
              </a:rPr>
              <a:t> </a:t>
            </a:r>
            <a:r>
              <a:rPr lang="en-US" sz="1881" baseline="0" b="0" i="1" dirty="0" spc="-44">
                <a:latin typeface="ISOCPEURItalic" pitchFamily="0" charset="1"/>
              </a:rPr>
              <a:t>в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  <a:r>
              <a:rPr lang="en-US" sz="1881" baseline="0" b="0" i="1" dirty="0" spc="-44">
                <a:latin typeface="ISOCPEURItalic" pitchFamily="0" charset="1"/>
              </a:rPr>
              <a:t>н</a:t>
            </a:r>
            <a:r>
              <a:rPr lang="en-US" sz="1881" baseline="0" b="0" i="1" dirty="0" spc="-57">
                <a:latin typeface="ISOCPEURItalic" pitchFamily="0" charset="1"/>
              </a:rPr>
              <a:t>т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  <a:r>
              <a:rPr lang="en-US" sz="1881" baseline="0" b="0" i="1" dirty="0" spc="-57">
                <a:latin typeface="ISOCPEURItalic" pitchFamily="0" charset="1"/>
              </a:rPr>
              <a:t>ж</a:t>
            </a:r>
            <a:r>
              <a:rPr lang="en-US" sz="1881" baseline="0" b="0" i="1" dirty="0" spc="-44">
                <a:latin typeface="ISOCPEURItalic" pitchFamily="0" charset="1"/>
              </a:rPr>
              <a:t>у</a:t>
            </a:r>
            <a:r>
              <a:rPr lang="en-US" sz="1881" baseline="0" b="0" i="1" dirty="0" spc="-38">
                <a:latin typeface="ISOCPEURItalic" pitchFamily="0" charset="1"/>
              </a:rPr>
              <a:t> </a:t>
            </a:r>
            <a:r>
              <a:rPr lang="en-US" sz="1881" baseline="0" b="0" i="1" dirty="0" spc="-19">
                <a:latin typeface="ISOCPEURItalic" pitchFamily="0" charset="1"/>
              </a:rPr>
              <a:t>і</a:t>
            </a:r>
            <a:r>
              <a:rPr lang="en-US" sz="1881" baseline="0" b="0" i="1" dirty="0" spc="-38">
                <a:latin typeface="ISOCPEURItalic" pitchFamily="0" charset="1"/>
              </a:rPr>
              <a:t> </a:t>
            </a:r>
            <a:r>
              <a:rPr lang="en-US" sz="1881" baseline="0" b="0" i="1" dirty="0" spc="-44">
                <a:latin typeface="ISOCPEURItalic" pitchFamily="0" charset="1"/>
              </a:rPr>
              <a:t>г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  <a:r>
              <a:rPr lang="en-US" sz="1881" baseline="0" b="0" i="1" dirty="0" spc="-44">
                <a:latin typeface="ISOCPEURItalic" pitchFamily="0" charset="1"/>
              </a:rPr>
              <a:t>к</a:t>
            </a:r>
            <a:r>
              <a:rPr lang="en-US" sz="1881" baseline="0" b="0" i="1" dirty="0" spc="-51">
                <a:latin typeface="ISOCPEURItalic" pitchFamily="0" charset="1"/>
              </a:rPr>
              <a:t>а</a:t>
            </a:r>
            <a:r>
              <a:rPr lang="en-US" sz="1881" baseline="0" b="0" i="1" dirty="0" spc="-19">
                <a:latin typeface="ISOCPEURItalic" pitchFamily="0" charset="1"/>
              </a:rPr>
              <a:t>.</a:t>
            </a:r>
          </a:p>
        </p:txBody>
      </p:sp>
      <p:sp>
        <p:nvSpPr>
          <p:cNvPr id="35832" name="Rectangle 35832"/>
          <p:cNvSpPr/>
          <p:nvPr/>
        </p:nvSpPr>
        <p:spPr>
          <a:xfrm rot="0" flipH="0" flipV="0">
            <a:off x="27470099" y="14473461"/>
            <a:ext cx="371621" cy="7478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3х7,5</a:t>
            </a:r>
          </a:p>
          <a:p>
            <a:pPr marL="0">
              <a:lnSpc>
                <a:spcPts val="2244"/>
              </a:lnSpc>
            </a:pPr>
            <a:r>
              <a:rPr lang="en-US" sz="1392" baseline="0" b="0" i="1" dirty="0" spc="0">
                <a:latin typeface="ISOCPEURItalic" pitchFamily="0" charset="1"/>
              </a:rPr>
              <a:t>3х7,5</a:t>
            </a:r>
          </a:p>
          <a:p>
            <a:pPr marL="0">
              <a:lnSpc>
                <a:spcPts val="2244"/>
              </a:lnSpc>
            </a:pPr>
            <a:r>
              <a:rPr lang="en-US" sz="1392" baseline="0" b="0" i="1" dirty="0" spc="0">
                <a:latin typeface="ISOCPEURItalic" pitchFamily="0" charset="1"/>
              </a:rPr>
              <a:t>3х6</a:t>
            </a:r>
          </a:p>
        </p:txBody>
      </p:sp>
      <p:sp>
        <p:nvSpPr>
          <p:cNvPr id="35833" name="Rectangle 35833"/>
          <p:cNvSpPr/>
          <p:nvPr/>
        </p:nvSpPr>
        <p:spPr>
          <a:xfrm rot="0" flipH="0" flipV="0">
            <a:off x="27470099" y="15328425"/>
            <a:ext cx="489599" cy="4628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2х4</a:t>
            </a:r>
          </a:p>
          <a:p>
            <a:pPr marL="0">
              <a:lnSpc>
                <a:spcPts val="2244"/>
              </a:lnSpc>
            </a:pPr>
            <a:r>
              <a:rPr lang="en-US" sz="1392" baseline="0" b="0" i="1" dirty="0" spc="0">
                <a:latin typeface="ISOCPEURItalic" pitchFamily="0" charset="1"/>
              </a:rPr>
              <a:t>2.7х6,6</a:t>
            </a:r>
          </a:p>
        </p:txBody>
      </p:sp>
      <p:sp>
        <p:nvSpPr>
          <p:cNvPr id="35834" name="Rectangle 35834"/>
          <p:cNvSpPr/>
          <p:nvPr/>
        </p:nvSpPr>
        <p:spPr>
          <a:xfrm rot="0" flipH="0" flipV="0">
            <a:off x="24062435" y="15363477"/>
            <a:ext cx="1109558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Душова жіноча</a:t>
            </a:r>
          </a:p>
        </p:txBody>
      </p:sp>
      <p:sp>
        <p:nvSpPr>
          <p:cNvPr id="35835" name="Rectangle 35835"/>
          <p:cNvSpPr/>
          <p:nvPr/>
        </p:nvSpPr>
        <p:spPr>
          <a:xfrm rot="0" flipH="0" flipV="0">
            <a:off x="23600663" y="16457709"/>
            <a:ext cx="4228829" cy="74479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3762754"/>
            <a:r>
              <a:rPr lang="en-US" sz="1392" baseline="0" b="0" i="1" dirty="0" spc="0">
                <a:latin typeface="ISOCPEURItalic" pitchFamily="0" charset="1"/>
              </a:rPr>
              <a:t>4,5х22</a:t>
            </a:r>
          </a:p>
          <a:p>
            <a:pPr marL="0">
              <a:lnSpc>
                <a:spcPts val="2267"/>
              </a:lnSpc>
              <a:tabLst>
                <a:tab pos="3893820" algn="l"/>
              </a:tabLst>
            </a:pPr>
            <a:r>
              <a:rPr lang="en-US" sz="2109" baseline="3446" b="0" i="1" dirty="0" spc="0">
                <a:latin typeface="ISOCPEURItalic" pitchFamily="0" charset="1"/>
              </a:rPr>
              <a:t>12	</a:t>
            </a:r>
            <a:r>
              <a:rPr lang="en-US" sz="1392" baseline="0" b="0" i="1" dirty="0" spc="0">
                <a:latin typeface="ISOCPEURItalic" pitchFamily="0" charset="1"/>
              </a:rPr>
              <a:t>4х12</a:t>
            </a:r>
          </a:p>
          <a:p>
            <a:pPr marL="0">
              <a:lnSpc>
                <a:spcPts val="2196"/>
              </a:lnSpc>
            </a:pPr>
            <a:r>
              <a:rPr lang="en-US" sz="1392" baseline="0" b="0" i="1" dirty="0" spc="0">
                <a:latin typeface="ISOCPEURItalic" pitchFamily="0" charset="1"/>
              </a:rPr>
              <a:t>13</a:t>
            </a:r>
          </a:p>
        </p:txBody>
      </p:sp>
      <p:sp>
        <p:nvSpPr>
          <p:cNvPr id="35836" name="Rectangle 35836"/>
          <p:cNvSpPr/>
          <p:nvPr/>
        </p:nvSpPr>
        <p:spPr>
          <a:xfrm rot="0" flipH="0" flipV="0">
            <a:off x="23600663" y="17309625"/>
            <a:ext cx="153353" cy="46438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14</a:t>
            </a:r>
          </a:p>
          <a:p>
            <a:pPr marL="0">
              <a:lnSpc>
                <a:spcPts val="2255"/>
              </a:lnSpc>
            </a:pPr>
            <a:r>
              <a:rPr lang="en-US" sz="1392" baseline="0" b="0" i="1" dirty="0" spc="0">
                <a:latin typeface="ISOCPEURItalic" pitchFamily="0" charset="1"/>
              </a:rPr>
              <a:t>15</a:t>
            </a:r>
          </a:p>
        </p:txBody>
      </p:sp>
      <p:sp>
        <p:nvSpPr>
          <p:cNvPr id="35837" name="Rectangle 35837"/>
          <p:cNvSpPr/>
          <p:nvPr/>
        </p:nvSpPr>
        <p:spPr>
          <a:xfrm rot="0" flipH="0" flipV="0">
            <a:off x="26977847" y="16739649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838" name="Rectangle 35838"/>
          <p:cNvSpPr/>
          <p:nvPr/>
        </p:nvSpPr>
        <p:spPr>
          <a:xfrm rot="0" flipH="0" flipV="0">
            <a:off x="26977847" y="17024637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839" name="Rectangle 35839"/>
          <p:cNvSpPr/>
          <p:nvPr/>
        </p:nvSpPr>
        <p:spPr>
          <a:xfrm rot="0" flipH="0" flipV="0">
            <a:off x="26977847" y="17309625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840" name="Rectangle 35840"/>
          <p:cNvSpPr/>
          <p:nvPr/>
        </p:nvSpPr>
        <p:spPr>
          <a:xfrm rot="0" flipH="0" flipV="0">
            <a:off x="26944319" y="17593089"/>
            <a:ext cx="58900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1</a:t>
            </a:r>
          </a:p>
        </p:txBody>
      </p:sp>
      <p:sp>
        <p:nvSpPr>
          <p:cNvPr id="35841" name="Rectangle 35841"/>
          <p:cNvSpPr/>
          <p:nvPr/>
        </p:nvSpPr>
        <p:spPr>
          <a:xfrm rot="0" flipH="0" flipV="0">
            <a:off x="27470099" y="17344677"/>
            <a:ext cx="247806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6х9</a:t>
            </a:r>
          </a:p>
        </p:txBody>
      </p:sp>
      <p:sp>
        <p:nvSpPr>
          <p:cNvPr id="35842" name="Rectangle 35842"/>
          <p:cNvSpPr/>
          <p:nvPr/>
        </p:nvSpPr>
        <p:spPr>
          <a:xfrm rot="0" flipH="0" flipV="0">
            <a:off x="27422855" y="17039877"/>
            <a:ext cx="507287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4,5х3,8</a:t>
            </a:r>
          </a:p>
        </p:txBody>
      </p:sp>
      <p:sp>
        <p:nvSpPr>
          <p:cNvPr id="35843" name="Rectangle 35843"/>
          <p:cNvSpPr/>
          <p:nvPr/>
        </p:nvSpPr>
        <p:spPr>
          <a:xfrm rot="0" flipH="0" flipV="0">
            <a:off x="27465527" y="17588517"/>
            <a:ext cx="259657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4х6</a:t>
            </a:r>
          </a:p>
        </p:txBody>
      </p:sp>
      <p:sp>
        <p:nvSpPr>
          <p:cNvPr id="35844" name="Rectangle 35844"/>
          <p:cNvSpPr/>
          <p:nvPr/>
        </p:nvSpPr>
        <p:spPr>
          <a:xfrm rot="0" flipH="0" flipV="0">
            <a:off x="24053291" y="16479045"/>
            <a:ext cx="2018006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Склад рулонних матеріалів</a:t>
            </a:r>
          </a:p>
        </p:txBody>
      </p:sp>
      <p:sp>
        <p:nvSpPr>
          <p:cNvPr id="35845" name="Rectangle 35845"/>
          <p:cNvSpPr/>
          <p:nvPr/>
        </p:nvSpPr>
        <p:spPr>
          <a:xfrm rot="0" flipH="0" flipV="0">
            <a:off x="28730447" y="14200665"/>
            <a:ext cx="778972" cy="1032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Контейнер</a:t>
            </a:r>
          </a:p>
          <a:p>
            <a:pPr marL="0">
              <a:lnSpc>
                <a:spcPts val="2244"/>
              </a:lnSpc>
            </a:pPr>
            <a:r>
              <a:rPr lang="en-US" sz="1392" baseline="0" b="0" i="1" dirty="0" spc="0">
                <a:latin typeface="ISOCPEURItalic" pitchFamily="0" charset="1"/>
              </a:rPr>
              <a:t>Контейнер</a:t>
            </a:r>
          </a:p>
          <a:p>
            <a:pPr marL="0">
              <a:lnSpc>
                <a:spcPts val="2243"/>
              </a:lnSpc>
            </a:pPr>
            <a:r>
              <a:rPr lang="en-US" sz="1392" baseline="0" b="0" i="1" dirty="0" spc="0">
                <a:latin typeface="ISOCPEURItalic" pitchFamily="0" charset="1"/>
              </a:rPr>
              <a:t>Контейнер</a:t>
            </a:r>
          </a:p>
          <a:p>
            <a:pPr marL="0">
              <a:lnSpc>
                <a:spcPts val="2244"/>
              </a:lnSpc>
            </a:pPr>
            <a:r>
              <a:rPr lang="en-US" sz="1392" baseline="0" b="0" i="1" dirty="0" spc="0">
                <a:latin typeface="ISOCPEURItalic" pitchFamily="0" charset="1"/>
              </a:rPr>
              <a:t>Контейнер</a:t>
            </a:r>
          </a:p>
        </p:txBody>
      </p:sp>
      <p:sp>
        <p:nvSpPr>
          <p:cNvPr id="35846" name="Rectangle 35846"/>
          <p:cNvSpPr/>
          <p:nvPr/>
        </p:nvSpPr>
        <p:spPr>
          <a:xfrm rot="0" flipH="0" flipV="0">
            <a:off x="28730447" y="15380241"/>
            <a:ext cx="778972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Контейнер</a:t>
            </a:r>
          </a:p>
        </p:txBody>
      </p:sp>
      <p:sp>
        <p:nvSpPr>
          <p:cNvPr id="35847" name="Rectangle 35847"/>
          <p:cNvSpPr/>
          <p:nvPr/>
        </p:nvSpPr>
        <p:spPr>
          <a:xfrm rot="0" flipH="0" flipV="0">
            <a:off x="28730447" y="15910593"/>
            <a:ext cx="778972" cy="4628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Контейнер</a:t>
            </a:r>
          </a:p>
          <a:p>
            <a:pPr marL="0">
              <a:lnSpc>
                <a:spcPts val="2244"/>
              </a:lnSpc>
            </a:pPr>
            <a:r>
              <a:rPr lang="en-US" sz="1392" baseline="0" b="0" i="1" dirty="0" spc="0">
                <a:latin typeface="ISOCPEURItalic" pitchFamily="0" charset="1"/>
              </a:rPr>
              <a:t>Контейнер</a:t>
            </a:r>
          </a:p>
        </p:txBody>
      </p:sp>
      <p:sp>
        <p:nvSpPr>
          <p:cNvPr id="35848" name="Rectangle 35848"/>
          <p:cNvSpPr/>
          <p:nvPr/>
        </p:nvSpPr>
        <p:spPr>
          <a:xfrm rot="0" flipH="0" flipV="0">
            <a:off x="28730447" y="16765557"/>
            <a:ext cx="731746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Відкритий</a:t>
            </a:r>
          </a:p>
        </p:txBody>
      </p:sp>
      <p:sp>
        <p:nvSpPr>
          <p:cNvPr id="35849" name="Rectangle 35849"/>
          <p:cNvSpPr/>
          <p:nvPr/>
        </p:nvSpPr>
        <p:spPr>
          <a:xfrm rot="0" flipH="0" flipV="0">
            <a:off x="28730447" y="16480569"/>
            <a:ext cx="702207" cy="17786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392" baseline="0" b="0" i="1" dirty="0" spc="0">
                <a:latin typeface="ISOCPEURItalic" pitchFamily="0" charset="1"/>
              </a:rPr>
              <a:t>Закритий</a:t>
            </a:r>
          </a:p>
        </p:txBody>
      </p:sp>
      <p:sp>
        <p:nvSpPr>
          <p:cNvPr id="35850" name="Rectangle 35850"/>
          <p:cNvSpPr/>
          <p:nvPr/>
        </p:nvSpPr>
        <p:spPr>
          <a:xfrm rot="0" flipH="0" flipV="0">
            <a:off x="24035003" y="17049021"/>
            <a:ext cx="5427189" cy="73717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18288">
              <a:tabLst>
                <a:tab pos="4695443" algn="l"/>
              </a:tabLst>
            </a:pPr>
            <a:r>
              <a:rPr lang="en-US" sz="1392" baseline="0" b="0" i="1" dirty="0" spc="0">
                <a:latin typeface="ISOCPEURItalic" pitchFamily="0" charset="1"/>
              </a:rPr>
              <a:t>Склад фарби	</a:t>
            </a:r>
            <a:r>
              <a:rPr lang="en-US" sz="2109" baseline="-861" b="0" i="1" dirty="0" spc="0">
                <a:latin typeface="ISOCPEURItalic" pitchFamily="0" charset="1"/>
              </a:rPr>
              <a:t>Відкритий</a:t>
            </a:r>
          </a:p>
          <a:p>
            <a:pPr marL="0">
              <a:lnSpc>
                <a:spcPts val="2280"/>
              </a:lnSpc>
              <a:tabLst>
                <a:tab pos="4695444" algn="l"/>
              </a:tabLst>
            </a:pPr>
            <a:r>
              <a:rPr lang="en-US" sz="2109" baseline="-2584" b="0" i="1" dirty="0" spc="0">
                <a:latin typeface="ISOCPEURItalic" pitchFamily="0" charset="1"/>
              </a:rPr>
              <a:t>Склад утеплювача	</a:t>
            </a:r>
            <a:r>
              <a:rPr lang="en-US" sz="1392" baseline="0" b="0" i="1" dirty="0" spc="0">
                <a:latin typeface="ISOCPEURItalic" pitchFamily="0" charset="1"/>
              </a:rPr>
              <a:t>Відкритий</a:t>
            </a:r>
          </a:p>
          <a:p>
            <a:pPr marL="25908">
              <a:lnSpc>
                <a:spcPts val="2111"/>
              </a:lnSpc>
              <a:tabLst>
                <a:tab pos="4664963" algn="l"/>
              </a:tabLst>
            </a:pPr>
            <a:r>
              <a:rPr lang="en-US" sz="1392" baseline="0" b="0" i="1" dirty="0" spc="0">
                <a:latin typeface="ISOCPEURItalic" pitchFamily="0" charset="1"/>
              </a:rPr>
              <a:t>Мийка коліс	</a:t>
            </a:r>
            <a:r>
              <a:rPr lang="en-US" sz="2109" baseline="-861" b="0" i="1" dirty="0" spc="0">
                <a:latin typeface="ISOCPEURItalic" pitchFamily="0" charset="1"/>
              </a:rPr>
              <a:t>Відкритий</a:t>
            </a:r>
          </a:p>
        </p:txBody>
      </p:sp>
      <p:sp>
        <p:nvSpPr>
          <p:cNvPr id="35851" name="Rectangle 35851"/>
          <p:cNvSpPr/>
          <p:nvPr/>
        </p:nvSpPr>
        <p:spPr>
          <a:xfrm rot="0" flipH="0" flipV="0">
            <a:off x="23026115" y="345271"/>
            <a:ext cx="245514" cy="2466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31" baseline="0" b="0" i="1" dirty="0" spc="0">
                <a:latin typeface="ISOCPEURItalic" pitchFamily="0" charset="1"/>
              </a:rPr>
              <a:t>Пн</a:t>
            </a:r>
          </a:p>
        </p:txBody>
      </p:sp>
      <p:sp>
        <p:nvSpPr>
          <p:cNvPr id="35852" name="Rectangle 35852"/>
          <p:cNvSpPr/>
          <p:nvPr/>
        </p:nvSpPr>
        <p:spPr>
          <a:xfrm rot="0" flipH="0" flipV="0">
            <a:off x="23038307" y="3425275"/>
            <a:ext cx="245514" cy="2466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31" baseline="0" b="0" i="1" dirty="0" spc="0">
                <a:latin typeface="ISOCPEURItalic" pitchFamily="0" charset="1"/>
              </a:rPr>
              <a:t>Пд</a:t>
            </a:r>
          </a:p>
        </p:txBody>
      </p:sp>
      <p:sp>
        <p:nvSpPr>
          <p:cNvPr id="35853" name="Rectangle 35853"/>
          <p:cNvSpPr/>
          <p:nvPr/>
        </p:nvSpPr>
        <p:spPr>
          <a:xfrm rot="0" flipH="0" flipV="0">
            <a:off x="21427439" y="1822027"/>
            <a:ext cx="122634" cy="2466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31" baseline="0" b="0" i="1" dirty="0" spc="0">
                <a:latin typeface="ISOCPEURItalic" pitchFamily="0" charset="1"/>
              </a:rPr>
              <a:t>З</a:t>
            </a:r>
          </a:p>
        </p:txBody>
      </p:sp>
      <p:sp>
        <p:nvSpPr>
          <p:cNvPr id="35854" name="Rectangle 35854"/>
          <p:cNvSpPr/>
          <p:nvPr/>
        </p:nvSpPr>
        <p:spPr>
          <a:xfrm rot="0" flipH="0" flipV="0">
            <a:off x="24650699" y="1933279"/>
            <a:ext cx="114540" cy="24664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31" baseline="0" b="0" i="1" dirty="0" spc="0">
                <a:latin typeface="ISOCPEURItalic" pitchFamily="0" charset="1"/>
              </a:rPr>
              <a:t>С</a:t>
            </a:r>
          </a:p>
        </p:txBody>
      </p:sp>
      <p:sp>
        <p:nvSpPr>
          <p:cNvPr id="35855" name="Rectangle 35855"/>
          <p:cNvSpPr/>
          <p:nvPr/>
        </p:nvSpPr>
        <p:spPr>
          <a:xfrm rot="-2497952" flipH="0" flipV="0">
            <a:off x="21685557" y="678038"/>
            <a:ext cx="368148" cy="24664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31" baseline="0" b="0" i="1" dirty="0" spc="0">
                <a:latin typeface="ISOCPEURItalic" pitchFamily="0" charset="1"/>
              </a:rPr>
              <a:t>ПнЗ</a:t>
            </a:r>
          </a:p>
        </p:txBody>
      </p:sp>
      <p:sp>
        <p:nvSpPr>
          <p:cNvPr id="35856" name="Rectangle 35856"/>
          <p:cNvSpPr/>
          <p:nvPr/>
        </p:nvSpPr>
        <p:spPr>
          <a:xfrm rot="-2526290" flipH="0" flipV="0">
            <a:off x="24256110" y="3310463"/>
            <a:ext cx="360056" cy="24664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31" baseline="0" b="0" i="1" dirty="0" spc="0">
                <a:latin typeface="ISOCPEURItalic" pitchFamily="0" charset="1"/>
              </a:rPr>
              <a:t>ПдС</a:t>
            </a:r>
          </a:p>
        </p:txBody>
      </p:sp>
      <p:sp>
        <p:nvSpPr>
          <p:cNvPr id="35857" name="Rectangle 35857"/>
          <p:cNvSpPr/>
          <p:nvPr/>
        </p:nvSpPr>
        <p:spPr>
          <a:xfrm rot="2641997" flipH="0" flipV="0">
            <a:off x="21865906" y="3025937"/>
            <a:ext cx="368151" cy="2466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31" baseline="0" b="0" i="1" dirty="0" spc="0">
                <a:latin typeface="ISOCPEURItalic" pitchFamily="0" charset="1"/>
              </a:rPr>
              <a:t>ПдЗ</a:t>
            </a:r>
          </a:p>
        </p:txBody>
      </p:sp>
      <p:sp>
        <p:nvSpPr>
          <p:cNvPr id="35858" name="Rectangle 35858"/>
          <p:cNvSpPr/>
          <p:nvPr/>
        </p:nvSpPr>
        <p:spPr>
          <a:xfrm rot="2641997" flipH="0" flipV="0">
            <a:off x="24159141" y="769126"/>
            <a:ext cx="360057" cy="24664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31" baseline="0" b="0" i="1" dirty="0" spc="0">
                <a:latin typeface="ISOCPEURItalic" pitchFamily="0" charset="1"/>
              </a:rPr>
              <a:t>ПнС</a:t>
            </a:r>
          </a:p>
        </p:txBody>
      </p:sp>
      <p:sp>
        <p:nvSpPr>
          <p:cNvPr id="35859" name="Rectangle 35859"/>
          <p:cNvSpPr/>
          <p:nvPr/>
        </p:nvSpPr>
        <p:spPr>
          <a:xfrm rot="0" flipH="0" flipV="0">
            <a:off x="10413491" y="1189284"/>
            <a:ext cx="1199776" cy="41107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3218" baseline="0" b="0" i="1" dirty="0" spc="0">
                <a:latin typeface="ISOCPEURItalic" pitchFamily="0" charset="1"/>
              </a:rPr>
              <a:t>М 1:200</a:t>
            </a:r>
          </a:p>
        </p:txBody>
      </p:sp>
      <p:sp>
        <p:nvSpPr>
          <p:cNvPr id="35860" name="Rectangle 35860"/>
          <p:cNvSpPr/>
          <p:nvPr/>
        </p:nvSpPr>
        <p:spPr>
          <a:xfrm rot="0" flipH="0" flipV="0">
            <a:off x="19238975" y="7792748"/>
            <a:ext cx="381802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5861" name="Rectangle 35861"/>
          <p:cNvSpPr/>
          <p:nvPr/>
        </p:nvSpPr>
        <p:spPr>
          <a:xfrm rot="0" flipH="0" flipV="0">
            <a:off x="20360639" y="9397210"/>
            <a:ext cx="261620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287" baseline="0" b="0" i="1" dirty="0" spc="0">
                <a:latin typeface="ISOCPEURItalic" pitchFamily="0" charset="1"/>
              </a:rPr>
              <a:t>6101</a:t>
            </a:r>
          </a:p>
        </p:txBody>
      </p:sp>
      <p:sp>
        <p:nvSpPr>
          <p:cNvPr id="35862" name="Rectangle 35862"/>
          <p:cNvSpPr/>
          <p:nvPr/>
        </p:nvSpPr>
        <p:spPr>
          <a:xfrm rot="0" flipH="0" flipV="0">
            <a:off x="3337559" y="7792748"/>
            <a:ext cx="15411468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63167" algn="l"/>
                <a:tab pos="15015971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5000	</a:t>
            </a:r>
            <a:r>
              <a:rPr lang="en-US" sz="1609" baseline="0" b="0" i="1" dirty="0" spc="0" u="sng">
                <a:latin typeface="ISOCPEURItalic" pitchFamily="0" charset="1"/>
              </a:rPr>
              <a:t>6000	</a:t>
            </a:r>
            <a:r>
              <a:rPr lang="en-US" sz="1609" baseline="0" b="0" i="1" dirty="0" spc="0">
                <a:latin typeface="ISOCPEURItalic" pitchFamily="0" charset="1"/>
              </a:rPr>
              <a:t>4000</a:t>
            </a:r>
          </a:p>
        </p:txBody>
      </p:sp>
      <p:sp>
        <p:nvSpPr>
          <p:cNvPr id="35863" name="Rectangle 35863"/>
          <p:cNvSpPr/>
          <p:nvPr/>
        </p:nvSpPr>
        <p:spPr>
          <a:xfrm rot="0" flipH="0" flipV="0">
            <a:off x="3337559" y="11284232"/>
            <a:ext cx="381802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5000</a:t>
            </a:r>
          </a:p>
        </p:txBody>
      </p:sp>
      <p:sp>
        <p:nvSpPr>
          <p:cNvPr id="35864" name="Rectangle 35864"/>
          <p:cNvSpPr/>
          <p:nvPr/>
        </p:nvSpPr>
        <p:spPr>
          <a:xfrm rot="-3422131" flipH="0" flipV="0">
            <a:off x="17859039" y="4065144"/>
            <a:ext cx="559010" cy="20553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R12000</a:t>
            </a:r>
          </a:p>
        </p:txBody>
      </p:sp>
      <p:sp>
        <p:nvSpPr>
          <p:cNvPr id="35865" name="Rectangle 35865"/>
          <p:cNvSpPr/>
          <p:nvPr/>
        </p:nvSpPr>
        <p:spPr>
          <a:xfrm rot="2641340" flipH="0" flipV="0">
            <a:off x="18512562" y="12669740"/>
            <a:ext cx="559010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R12000</a:t>
            </a:r>
          </a:p>
        </p:txBody>
      </p:sp>
      <p:sp>
        <p:nvSpPr>
          <p:cNvPr id="35866" name="Rectangle 35866"/>
          <p:cNvSpPr/>
          <p:nvPr/>
        </p:nvSpPr>
        <p:spPr>
          <a:xfrm rot="3150877" flipH="0" flipV="0">
            <a:off x="18727183" y="13601924"/>
            <a:ext cx="559011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R18000</a:t>
            </a:r>
          </a:p>
        </p:txBody>
      </p:sp>
      <p:sp>
        <p:nvSpPr>
          <p:cNvPr id="35867" name="Rectangle 35867"/>
          <p:cNvSpPr/>
          <p:nvPr/>
        </p:nvSpPr>
        <p:spPr>
          <a:xfrm rot="0" flipH="0" flipV="0">
            <a:off x="20238719" y="3652041"/>
            <a:ext cx="893866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12063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3000	2830</a:t>
            </a:r>
          </a:p>
        </p:txBody>
      </p:sp>
      <p:sp>
        <p:nvSpPr>
          <p:cNvPr id="35868" name="Rectangle 35868"/>
          <p:cNvSpPr/>
          <p:nvPr/>
        </p:nvSpPr>
        <p:spPr>
          <a:xfrm rot="-5400000" flipH="0" flipV="0">
            <a:off x="19376028" y="3164402"/>
            <a:ext cx="1824295" cy="21772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077467" algn="l"/>
                <a:tab pos="1540763" algn="l"/>
              </a:tabLst>
            </a:pPr>
            <a:r>
              <a:rPr lang="en-US" sz="2437" baseline="-5965" b="0" i="1" dirty="0" spc="0">
                <a:latin typeface="ISOCPEURItalic" pitchFamily="0" charset="1"/>
              </a:rPr>
              <a:t>6595	</a:t>
            </a:r>
            <a:r>
              <a:rPr lang="en-US" sz="1287" baseline="0" b="0" i="1" dirty="0" spc="0">
                <a:latin typeface="ISOCPEURItalic" pitchFamily="0" charset="1"/>
              </a:rPr>
              <a:t>3000	2162</a:t>
            </a:r>
          </a:p>
        </p:txBody>
      </p:sp>
      <p:sp>
        <p:nvSpPr>
          <p:cNvPr id="35869" name="Rectangle 35869"/>
          <p:cNvSpPr/>
          <p:nvPr/>
        </p:nvSpPr>
        <p:spPr>
          <a:xfrm rot="-5400000" flipH="0" flipV="0">
            <a:off x="12900184" y="5414982"/>
            <a:ext cx="5909350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4559807" algn="l"/>
                <a:tab pos="5527547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25000	</a:t>
            </a:r>
            <a:r>
              <a:rPr lang="en-US" sz="1609" baseline="0" b="0" i="1" dirty="0" spc="0" u="sng">
                <a:latin typeface="ISOCPEURItalic" pitchFamily="0" charset="1"/>
              </a:rPr>
              <a:t>6000	</a:t>
            </a:r>
            <a:r>
              <a:rPr lang="en-US" sz="1609" baseline="0" b="0" i="1" dirty="0" spc="0">
                <a:latin typeface="ISOCPEURItalic" pitchFamily="0" charset="1"/>
              </a:rPr>
              <a:t>5000</a:t>
            </a:r>
          </a:p>
        </p:txBody>
      </p:sp>
      <p:sp>
        <p:nvSpPr>
          <p:cNvPr id="35870" name="Rectangle 35870"/>
          <p:cNvSpPr/>
          <p:nvPr/>
        </p:nvSpPr>
        <p:spPr>
          <a:xfrm rot="0" flipH="0" flipV="0">
            <a:off x="19238975" y="3873021"/>
            <a:ext cx="381802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5871" name="Rectangle 35871"/>
          <p:cNvSpPr/>
          <p:nvPr/>
        </p:nvSpPr>
        <p:spPr>
          <a:xfrm rot="0" flipH="0" flipV="0">
            <a:off x="19708367" y="4167153"/>
            <a:ext cx="381802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2000</a:t>
            </a:r>
          </a:p>
        </p:txBody>
      </p:sp>
      <p:sp>
        <p:nvSpPr>
          <p:cNvPr id="35872" name="Rectangle 35872"/>
          <p:cNvSpPr/>
          <p:nvPr/>
        </p:nvSpPr>
        <p:spPr>
          <a:xfrm rot="0" flipH="0" flipV="0">
            <a:off x="20522183" y="5066002"/>
            <a:ext cx="2589918" cy="16442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737615" algn="l"/>
                <a:tab pos="1269491" algn="l"/>
                <a:tab pos="2284475" algn="l"/>
              </a:tabLst>
            </a:pPr>
            <a:r>
              <a:rPr lang="en-US" sz="1287" baseline="0" b="0" i="1" dirty="0" spc="0">
                <a:latin typeface="ISOCPEURItalic" pitchFamily="0" charset="1"/>
              </a:rPr>
              <a:t>4200	</a:t>
            </a:r>
            <a:r>
              <a:rPr lang="en-US" sz="1287" baseline="0" b="0" i="1" dirty="0" spc="0" u="sng">
                <a:latin typeface="ISOCPEURItalic" pitchFamily="0" charset="1"/>
              </a:rPr>
              <a:t>4100	2000	</a:t>
            </a:r>
            <a:r>
              <a:rPr lang="en-US" sz="1287" baseline="0" b="0" i="1" dirty="0" spc="0">
                <a:latin typeface="ISOCPEURItalic" pitchFamily="0" charset="1"/>
              </a:rPr>
              <a:t>2675</a:t>
            </a:r>
          </a:p>
        </p:txBody>
      </p:sp>
      <p:sp>
        <p:nvSpPr>
          <p:cNvPr id="35873" name="Rectangle 35873"/>
          <p:cNvSpPr/>
          <p:nvPr/>
        </p:nvSpPr>
        <p:spPr>
          <a:xfrm rot="0" flipH="0" flipV="0">
            <a:off x="6967727" y="2456199"/>
            <a:ext cx="2000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874" name="Rectangle 35874"/>
          <p:cNvSpPr/>
          <p:nvPr/>
        </p:nvSpPr>
        <p:spPr>
          <a:xfrm rot="-31318" flipH="0" flipV="0">
            <a:off x="5037955" y="2376249"/>
            <a:ext cx="15465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875" name="Rectangle 35875"/>
          <p:cNvSpPr/>
          <p:nvPr/>
        </p:nvSpPr>
        <p:spPr>
          <a:xfrm rot="0" flipH="0" flipV="0">
            <a:off x="3715511" y="2456199"/>
            <a:ext cx="20003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876" name="Rectangle 35876"/>
          <p:cNvSpPr/>
          <p:nvPr/>
        </p:nvSpPr>
        <p:spPr>
          <a:xfrm rot="-5400000" flipH="0" flipV="0">
            <a:off x="3173822" y="9559502"/>
            <a:ext cx="154656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solidFill>
                  <a:srgbClr val="0FB32A"/>
                </a:solidFill>
                <a:latin typeface="ISOCPEURItalic" pitchFamily="0" charset="1"/>
              </a:rPr>
              <a:t>BV</a:t>
            </a:r>
          </a:p>
        </p:txBody>
      </p:sp>
      <p:sp>
        <p:nvSpPr>
          <p:cNvPr id="35877" name="Rectangle 35877"/>
          <p:cNvSpPr/>
          <p:nvPr/>
        </p:nvSpPr>
        <p:spPr>
          <a:xfrm rot="-5400000" flipH="0" flipV="0">
            <a:off x="1473973" y="6683124"/>
            <a:ext cx="3712850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417063" algn="l"/>
                <a:tab pos="3512820" algn="l"/>
              </a:tabLst>
            </a:pPr>
            <a:r>
              <a:rPr lang="en-US" sz="1072" baseline="0" b="0" i="1" dirty="0" spc="0">
                <a:latin typeface="ISOCPEURItalic" pitchFamily="0" charset="1"/>
              </a:rPr>
              <a:t> BB	</a:t>
            </a:r>
            <a:r>
              <a:rPr lang="en-US" sz="1624" baseline="58159" b="0" i="1" dirty="0" spc="0">
                <a:solidFill>
                  <a:srgbClr val="0FB32A"/>
                </a:solidFill>
                <a:latin typeface="ISOCPEURItalic" pitchFamily="0" charset="1"/>
              </a:rPr>
              <a:t>BV	</a:t>
            </a:r>
            <a:r>
              <a:rPr lang="en-US" sz="1072" baseline="0" b="0" i="1" dirty="0" spc="0">
                <a:latin typeface="ISOCPEURItalic" pitchFamily="0" charset="1"/>
              </a:rPr>
              <a:t> BB</a:t>
            </a:r>
          </a:p>
        </p:txBody>
      </p:sp>
      <p:sp>
        <p:nvSpPr>
          <p:cNvPr id="35878" name="Rectangle 35878"/>
          <p:cNvSpPr/>
          <p:nvPr/>
        </p:nvSpPr>
        <p:spPr>
          <a:xfrm rot="-2169674" flipH="0" flipV="0">
            <a:off x="3961108" y="12887154"/>
            <a:ext cx="559010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R18000</a:t>
            </a:r>
          </a:p>
        </p:txBody>
      </p:sp>
      <p:sp>
        <p:nvSpPr>
          <p:cNvPr id="35879" name="Rectangle 35879"/>
          <p:cNvSpPr/>
          <p:nvPr/>
        </p:nvSpPr>
        <p:spPr>
          <a:xfrm rot="-5400000" flipH="0" flipV="0">
            <a:off x="10588359" y="7410939"/>
            <a:ext cx="245542" cy="13702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072" baseline="0" b="0" i="1" dirty="0" spc="0">
                <a:latin typeface="ISOCPEURItalic" pitchFamily="0" charset="1"/>
              </a:rPr>
              <a:t>BKW</a:t>
            </a:r>
          </a:p>
        </p:txBody>
      </p:sp>
      <p:sp>
        <p:nvSpPr>
          <p:cNvPr id="35880" name="Rectangle 35880"/>
          <p:cNvSpPr/>
          <p:nvPr/>
        </p:nvSpPr>
        <p:spPr>
          <a:xfrm rot="0" flipH="0" flipV="0">
            <a:off x="16689323" y="6358664"/>
            <a:ext cx="381802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9000</a:t>
            </a:r>
          </a:p>
        </p:txBody>
      </p:sp>
      <p:sp>
        <p:nvSpPr>
          <p:cNvPr id="35881" name="Rectangle 35881"/>
          <p:cNvSpPr/>
          <p:nvPr/>
        </p:nvSpPr>
        <p:spPr>
          <a:xfrm rot="0" flipH="0" flipV="0">
            <a:off x="18990563" y="2782862"/>
            <a:ext cx="218017" cy="27404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145" baseline="0" b="0" i="1" dirty="0" spc="0">
                <a:latin typeface="ISOCPEURItalic" pitchFamily="0" charset="1"/>
              </a:rPr>
              <a:t>15</a:t>
            </a:r>
          </a:p>
        </p:txBody>
      </p:sp>
      <p:sp>
        <p:nvSpPr>
          <p:cNvPr id="35882" name="Rectangle 35882"/>
          <p:cNvSpPr/>
          <p:nvPr/>
        </p:nvSpPr>
        <p:spPr>
          <a:xfrm rot="0" flipH="0" flipV="0">
            <a:off x="4300727" y="11284232"/>
            <a:ext cx="381802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5883" name="Rectangle 35883"/>
          <p:cNvSpPr/>
          <p:nvPr/>
        </p:nvSpPr>
        <p:spPr>
          <a:xfrm rot="0" flipH="0" flipV="0">
            <a:off x="9601199" y="4693243"/>
            <a:ext cx="3698418" cy="55296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31" baseline="0" b="0" i="1" dirty="0" spc="0">
                <a:latin typeface="ISOCPEURItalic" pitchFamily="0" charset="1"/>
              </a:rPr>
              <a:t>Напрямок руху крана при монтажі </a:t>
            </a:r>
          </a:p>
          <a:p>
            <a:pPr marL="902207">
              <a:lnSpc>
                <a:spcPts val="2411"/>
              </a:lnSpc>
            </a:pPr>
            <a:r>
              <a:rPr lang="en-US" sz="1931" baseline="0" b="0" i="1" dirty="0" spc="0">
                <a:latin typeface="ISOCPEURItalic" pitchFamily="0" charset="1"/>
              </a:rPr>
              <a:t>стінових панелей</a:t>
            </a:r>
          </a:p>
        </p:txBody>
      </p:sp>
      <p:sp>
        <p:nvSpPr>
          <p:cNvPr id="35884" name="Rectangle 35884"/>
          <p:cNvSpPr/>
          <p:nvPr/>
        </p:nvSpPr>
        <p:spPr>
          <a:xfrm rot="0" flipH="0" flipV="0">
            <a:off x="9046463" y="11238823"/>
            <a:ext cx="3698418" cy="60021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931" baseline="0" b="0" i="1" dirty="0" spc="0">
                <a:latin typeface="ISOCPEURItalic" pitchFamily="0" charset="1"/>
              </a:rPr>
              <a:t>Напрямок руху крана при монтажі </a:t>
            </a:r>
          </a:p>
          <a:p>
            <a:pPr marL="912876">
              <a:lnSpc>
                <a:spcPts val="2783"/>
              </a:lnSpc>
            </a:pPr>
            <a:r>
              <a:rPr lang="en-US" sz="1931" baseline="0" b="0" i="1" dirty="0" spc="0">
                <a:latin typeface="ISOCPEURItalic" pitchFamily="0" charset="1"/>
              </a:rPr>
              <a:t>стінових панелей</a:t>
            </a:r>
          </a:p>
        </p:txBody>
      </p:sp>
      <p:sp>
        <p:nvSpPr>
          <p:cNvPr id="35885" name="Rectangle 35885"/>
          <p:cNvSpPr/>
          <p:nvPr/>
        </p:nvSpPr>
        <p:spPr>
          <a:xfrm rot="0" flipH="0" flipV="0">
            <a:off x="835151" y="15887333"/>
            <a:ext cx="171974" cy="2877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X</a:t>
            </a:r>
          </a:p>
        </p:txBody>
      </p:sp>
      <p:sp>
        <p:nvSpPr>
          <p:cNvPr id="35886" name="Rectangle 35886"/>
          <p:cNvSpPr/>
          <p:nvPr/>
        </p:nvSpPr>
        <p:spPr>
          <a:xfrm rot="0" flipH="0" flipV="0">
            <a:off x="835151" y="16204325"/>
            <a:ext cx="171974" cy="2877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Y</a:t>
            </a:r>
          </a:p>
        </p:txBody>
      </p:sp>
      <p:sp>
        <p:nvSpPr>
          <p:cNvPr id="35887" name="Rectangle 35887"/>
          <p:cNvSpPr/>
          <p:nvPr/>
        </p:nvSpPr>
        <p:spPr>
          <a:xfrm rot="0" flipH="0" flipV="0">
            <a:off x="1158239" y="15887333"/>
            <a:ext cx="601196" cy="60474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0,000</a:t>
            </a:r>
          </a:p>
          <a:p>
            <a:pPr marL="0">
              <a:lnSpc>
                <a:spcPts val="2496"/>
              </a:lnSpc>
            </a:pPr>
            <a:r>
              <a:rPr lang="en-US" sz="2253" baseline="0" b="0" i="1" dirty="0" spc="0">
                <a:latin typeface="ISOCPEURItalic" pitchFamily="0" charset="1"/>
              </a:rPr>
              <a:t>0,000</a:t>
            </a:r>
          </a:p>
        </p:txBody>
      </p:sp>
      <p:sp>
        <p:nvSpPr>
          <p:cNvPr id="35888" name="Rectangle 35888"/>
          <p:cNvSpPr/>
          <p:nvPr/>
        </p:nvSpPr>
        <p:spPr>
          <a:xfrm rot="0" flipH="0" flipV="0">
            <a:off x="13397483" y="6569816"/>
            <a:ext cx="680102" cy="4535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89" baseline="0" b="0" i="1" dirty="0" spc="0">
                <a:latin typeface="ISOCPEURItalic" pitchFamily="0" charset="1"/>
              </a:rPr>
              <a:t>X=73,00</a:t>
            </a:r>
          </a:p>
          <a:p>
            <a:pPr marL="0">
              <a:lnSpc>
                <a:spcPts val="1872"/>
              </a:lnSpc>
            </a:pPr>
            <a:r>
              <a:rPr lang="en-US" sz="1689" baseline="0" b="0" i="1" dirty="0" spc="0">
                <a:latin typeface="ISOCPEURItalic" pitchFamily="0" charset="1"/>
              </a:rPr>
              <a:t>Y=55,00</a:t>
            </a:r>
          </a:p>
        </p:txBody>
      </p:sp>
      <p:sp>
        <p:nvSpPr>
          <p:cNvPr id="35889" name="Rectangle 35889"/>
          <p:cNvSpPr/>
          <p:nvPr/>
        </p:nvSpPr>
        <p:spPr>
          <a:xfrm rot="0" flipH="0" flipV="0">
            <a:off x="9617963" y="15887333"/>
            <a:ext cx="171974" cy="2877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X</a:t>
            </a:r>
          </a:p>
        </p:txBody>
      </p:sp>
      <p:sp>
        <p:nvSpPr>
          <p:cNvPr id="35890" name="Rectangle 35890"/>
          <p:cNvSpPr/>
          <p:nvPr/>
        </p:nvSpPr>
        <p:spPr>
          <a:xfrm rot="0" flipH="0" flipV="0">
            <a:off x="9617963" y="16204325"/>
            <a:ext cx="171974" cy="2877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Y</a:t>
            </a:r>
          </a:p>
        </p:txBody>
      </p:sp>
      <p:sp>
        <p:nvSpPr>
          <p:cNvPr id="35891" name="Rectangle 35891"/>
          <p:cNvSpPr/>
          <p:nvPr/>
        </p:nvSpPr>
        <p:spPr>
          <a:xfrm rot="0" flipH="0" flipV="0">
            <a:off x="9941051" y="15887333"/>
            <a:ext cx="734827" cy="60474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50,000</a:t>
            </a:r>
          </a:p>
          <a:p>
            <a:pPr marL="0">
              <a:lnSpc>
                <a:spcPts val="2496"/>
              </a:lnSpc>
            </a:pPr>
            <a:r>
              <a:rPr lang="en-US" sz="2253" baseline="0" b="0" i="1" dirty="0" spc="0">
                <a:latin typeface="ISOCPEURItalic" pitchFamily="0" charset="1"/>
              </a:rPr>
              <a:t>0,000</a:t>
            </a:r>
          </a:p>
        </p:txBody>
      </p:sp>
      <p:sp>
        <p:nvSpPr>
          <p:cNvPr id="35892" name="Rectangle 35892"/>
          <p:cNvSpPr/>
          <p:nvPr/>
        </p:nvSpPr>
        <p:spPr>
          <a:xfrm rot="0" flipH="0" flipV="0">
            <a:off x="18400775" y="15887333"/>
            <a:ext cx="171974" cy="2877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X</a:t>
            </a:r>
          </a:p>
        </p:txBody>
      </p:sp>
      <p:sp>
        <p:nvSpPr>
          <p:cNvPr id="35893" name="Rectangle 35893"/>
          <p:cNvSpPr/>
          <p:nvPr/>
        </p:nvSpPr>
        <p:spPr>
          <a:xfrm rot="0" flipH="0" flipV="0">
            <a:off x="18400775" y="16204325"/>
            <a:ext cx="171974" cy="2877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Y</a:t>
            </a:r>
          </a:p>
        </p:txBody>
      </p:sp>
      <p:sp>
        <p:nvSpPr>
          <p:cNvPr id="35894" name="Rectangle 35894"/>
          <p:cNvSpPr/>
          <p:nvPr/>
        </p:nvSpPr>
        <p:spPr>
          <a:xfrm rot="0" flipH="0" flipV="0">
            <a:off x="18722339" y="15887333"/>
            <a:ext cx="830114" cy="60474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100,000</a:t>
            </a:r>
          </a:p>
          <a:p>
            <a:pPr marL="0">
              <a:lnSpc>
                <a:spcPts val="2496"/>
              </a:lnSpc>
            </a:pPr>
            <a:r>
              <a:rPr lang="en-US" sz="2253" baseline="0" b="0" i="1" dirty="0" spc="0">
                <a:latin typeface="ISOCPEURItalic" pitchFamily="0" charset="1"/>
              </a:rPr>
              <a:t>0,000</a:t>
            </a:r>
          </a:p>
        </p:txBody>
      </p:sp>
      <p:sp>
        <p:nvSpPr>
          <p:cNvPr id="35895" name="Rectangle 35895"/>
          <p:cNvSpPr/>
          <p:nvPr/>
        </p:nvSpPr>
        <p:spPr>
          <a:xfrm rot="0" flipH="0" flipV="0">
            <a:off x="835151" y="7104521"/>
            <a:ext cx="171974" cy="2877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X</a:t>
            </a:r>
          </a:p>
        </p:txBody>
      </p:sp>
      <p:sp>
        <p:nvSpPr>
          <p:cNvPr id="35896" name="Rectangle 35896"/>
          <p:cNvSpPr/>
          <p:nvPr/>
        </p:nvSpPr>
        <p:spPr>
          <a:xfrm rot="0" flipH="0" flipV="0">
            <a:off x="835151" y="7421513"/>
            <a:ext cx="171974" cy="2877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Y</a:t>
            </a:r>
          </a:p>
        </p:txBody>
      </p:sp>
      <p:sp>
        <p:nvSpPr>
          <p:cNvPr id="35897" name="Rectangle 35897"/>
          <p:cNvSpPr/>
          <p:nvPr/>
        </p:nvSpPr>
        <p:spPr>
          <a:xfrm rot="0" flipH="0" flipV="0">
            <a:off x="1158239" y="7104521"/>
            <a:ext cx="601196" cy="604741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0,00</a:t>
            </a:r>
          </a:p>
          <a:p>
            <a:pPr marL="0">
              <a:lnSpc>
                <a:spcPts val="2495"/>
              </a:lnSpc>
            </a:pPr>
            <a:r>
              <a:rPr lang="en-US" sz="2253" baseline="0" b="0" i="1" dirty="0" spc="0">
                <a:latin typeface="ISOCPEURItalic" pitchFamily="0" charset="1"/>
              </a:rPr>
              <a:t>50,00</a:t>
            </a:r>
          </a:p>
        </p:txBody>
      </p:sp>
      <p:sp>
        <p:nvSpPr>
          <p:cNvPr id="35898" name="Rectangle 35898"/>
          <p:cNvSpPr/>
          <p:nvPr/>
        </p:nvSpPr>
        <p:spPr>
          <a:xfrm rot="0" flipH="0" flipV="0">
            <a:off x="13269467" y="10029296"/>
            <a:ext cx="780326" cy="4535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89" baseline="0" b="0" i="1" dirty="0" spc="0">
                <a:latin typeface="ISOCPEURItalic" pitchFamily="0" charset="1"/>
              </a:rPr>
              <a:t>X=73,000</a:t>
            </a:r>
          </a:p>
          <a:p>
            <a:pPr marL="0">
              <a:lnSpc>
                <a:spcPts val="1872"/>
              </a:lnSpc>
            </a:pPr>
            <a:r>
              <a:rPr lang="en-US" sz="1689" baseline="0" b="0" i="1" dirty="0" spc="0">
                <a:latin typeface="ISOCPEURItalic" pitchFamily="0" charset="1"/>
              </a:rPr>
              <a:t>Y=31,000</a:t>
            </a:r>
          </a:p>
        </p:txBody>
      </p:sp>
      <p:sp>
        <p:nvSpPr>
          <p:cNvPr id="35899" name="Rectangle 35899"/>
          <p:cNvSpPr/>
          <p:nvPr/>
        </p:nvSpPr>
        <p:spPr>
          <a:xfrm rot="0" flipH="0" flipV="0">
            <a:off x="7213091" y="6522572"/>
            <a:ext cx="680102" cy="4520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89" baseline="0" b="0" i="1" dirty="0" spc="0" u="sng">
                <a:latin typeface="ISOCPEURItalic" pitchFamily="0" charset="1"/>
              </a:rPr>
              <a:t>X=33,00</a:t>
            </a:r>
          </a:p>
          <a:p>
            <a:pPr marL="0">
              <a:lnSpc>
                <a:spcPts val="1859"/>
              </a:lnSpc>
            </a:pPr>
            <a:r>
              <a:rPr lang="en-US" sz="1689" baseline="0" b="0" i="1" dirty="0" spc="0">
                <a:latin typeface="ISOCPEURItalic" pitchFamily="0" charset="1"/>
              </a:rPr>
              <a:t>Y=55,00</a:t>
            </a:r>
          </a:p>
        </p:txBody>
      </p:sp>
      <p:sp>
        <p:nvSpPr>
          <p:cNvPr id="35900" name="Rectangle 35900"/>
          <p:cNvSpPr/>
          <p:nvPr/>
        </p:nvSpPr>
        <p:spPr>
          <a:xfrm rot="-1203994" flipH="0" flipV="0">
            <a:off x="1868101" y="12651838"/>
            <a:ext cx="715652" cy="2877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104,00</a:t>
            </a:r>
          </a:p>
        </p:txBody>
      </p:sp>
      <p:sp>
        <p:nvSpPr>
          <p:cNvPr id="35901" name="Rectangle 35901"/>
          <p:cNvSpPr/>
          <p:nvPr/>
        </p:nvSpPr>
        <p:spPr>
          <a:xfrm rot="-3320956" flipH="0" flipV="0">
            <a:off x="5801206" y="15431842"/>
            <a:ext cx="696480" cy="287748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105,00</a:t>
            </a:r>
          </a:p>
        </p:txBody>
      </p:sp>
      <p:sp>
        <p:nvSpPr>
          <p:cNvPr id="35902" name="Rectangle 35902"/>
          <p:cNvSpPr/>
          <p:nvPr/>
        </p:nvSpPr>
        <p:spPr>
          <a:xfrm rot="-980192" flipH="0" flipV="0">
            <a:off x="16546696" y="15404338"/>
            <a:ext cx="696486" cy="28775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106,00</a:t>
            </a:r>
          </a:p>
        </p:txBody>
      </p:sp>
      <p:sp>
        <p:nvSpPr>
          <p:cNvPr id="35903" name="Rectangle 35903"/>
          <p:cNvSpPr/>
          <p:nvPr/>
        </p:nvSpPr>
        <p:spPr>
          <a:xfrm rot="-3657444" flipH="0" flipV="0">
            <a:off x="2331065" y="4392041"/>
            <a:ext cx="696483" cy="2877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103,00</a:t>
            </a:r>
          </a:p>
        </p:txBody>
      </p:sp>
      <p:sp>
        <p:nvSpPr>
          <p:cNvPr id="35904" name="Rectangle 35904"/>
          <p:cNvSpPr/>
          <p:nvPr/>
        </p:nvSpPr>
        <p:spPr>
          <a:xfrm rot="-3867412" flipH="0" flipV="0">
            <a:off x="17807884" y="1589532"/>
            <a:ext cx="715654" cy="2877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104,50</a:t>
            </a:r>
          </a:p>
        </p:txBody>
      </p:sp>
      <p:sp>
        <p:nvSpPr>
          <p:cNvPr id="35905" name="Rectangle 35905"/>
          <p:cNvSpPr/>
          <p:nvPr/>
        </p:nvSpPr>
        <p:spPr>
          <a:xfrm rot="-946930" flipH="0" flipV="0">
            <a:off x="10564867" y="1739026"/>
            <a:ext cx="715653" cy="28774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2253" baseline="0" b="0" i="1" dirty="0" spc="0">
                <a:latin typeface="ISOCPEURItalic" pitchFamily="0" charset="1"/>
              </a:rPr>
              <a:t>104,00</a:t>
            </a:r>
          </a:p>
        </p:txBody>
      </p:sp>
      <p:sp>
        <p:nvSpPr>
          <p:cNvPr id="35906" name="Rectangle 35906"/>
          <p:cNvSpPr/>
          <p:nvPr/>
        </p:nvSpPr>
        <p:spPr>
          <a:xfrm rot="0" flipH="0" flipV="0">
            <a:off x="7181087" y="10007960"/>
            <a:ext cx="680102" cy="453556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89" baseline="0" b="0" i="1" dirty="0" spc="0">
                <a:latin typeface="ISOCPEURItalic" pitchFamily="0" charset="1"/>
              </a:rPr>
              <a:t>X</a:t>
            </a:r>
            <a:r>
              <a:rPr lang="en-US" sz="1689" baseline="0" b="0" i="1" dirty="0" spc="0" u="sng">
                <a:latin typeface="ISOCPEURItalic" pitchFamily="0" charset="1"/>
              </a:rPr>
              <a:t>=33,00</a:t>
            </a:r>
          </a:p>
          <a:p>
            <a:pPr marL="0">
              <a:lnSpc>
                <a:spcPts val="1872"/>
              </a:lnSpc>
            </a:pPr>
            <a:r>
              <a:rPr lang="en-US" sz="1689" baseline="0" b="0" i="1" dirty="0" spc="0">
                <a:latin typeface="ISOCPEURItalic" pitchFamily="0" charset="1"/>
              </a:rPr>
              <a:t>Y=31,00</a:t>
            </a:r>
          </a:p>
        </p:txBody>
      </p:sp>
      <p:sp>
        <p:nvSpPr>
          <p:cNvPr id="35907" name="Rectangle 35907"/>
          <p:cNvSpPr/>
          <p:nvPr/>
        </p:nvSpPr>
        <p:spPr>
          <a:xfrm rot="0" flipH="0" flipV="0">
            <a:off x="1906523" y="7411284"/>
            <a:ext cx="66815" cy="14387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6" baseline="0" b="0" i="1" dirty="0" spc="0">
                <a:latin typeface="ISOCPEURItalic" pitchFamily="0" charset="1"/>
              </a:rPr>
              <a:t>Г</a:t>
            </a:r>
          </a:p>
        </p:txBody>
      </p:sp>
      <p:sp>
        <p:nvSpPr>
          <p:cNvPr id="35908" name="Rectangle 35908"/>
          <p:cNvSpPr/>
          <p:nvPr/>
        </p:nvSpPr>
        <p:spPr>
          <a:xfrm rot="0" flipH="0" flipV="0">
            <a:off x="1908047" y="10573584"/>
            <a:ext cx="85986" cy="14387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6" baseline="0" b="0" i="1" dirty="0" spc="0">
                <a:latin typeface="ISOCPEURItalic" pitchFamily="0" charset="1"/>
              </a:rPr>
              <a:t>А</a:t>
            </a:r>
          </a:p>
        </p:txBody>
      </p:sp>
      <p:sp>
        <p:nvSpPr>
          <p:cNvPr id="35909" name="Rectangle 35909"/>
          <p:cNvSpPr/>
          <p:nvPr/>
        </p:nvSpPr>
        <p:spPr>
          <a:xfrm rot="0" flipH="0" flipV="0">
            <a:off x="1906523" y="9518976"/>
            <a:ext cx="76401" cy="14387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6" baseline="0" b="0" i="1" dirty="0" spc="0">
                <a:latin typeface="ISOCPEURItalic" pitchFamily="0" charset="1"/>
              </a:rPr>
              <a:t>Б</a:t>
            </a:r>
          </a:p>
        </p:txBody>
      </p:sp>
      <p:sp>
        <p:nvSpPr>
          <p:cNvPr id="35910" name="Rectangle 35910"/>
          <p:cNvSpPr/>
          <p:nvPr/>
        </p:nvSpPr>
        <p:spPr>
          <a:xfrm rot="0" flipH="0" flipV="0">
            <a:off x="1906523" y="8465892"/>
            <a:ext cx="76401" cy="14387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6" baseline="0" b="0" i="1" dirty="0" spc="0">
                <a:latin typeface="ISOCPEURItalic" pitchFamily="0" charset="1"/>
              </a:rPr>
              <a:t>В</a:t>
            </a:r>
          </a:p>
        </p:txBody>
      </p:sp>
      <p:sp>
        <p:nvSpPr>
          <p:cNvPr id="35911" name="Rectangle 35911"/>
          <p:cNvSpPr/>
          <p:nvPr/>
        </p:nvSpPr>
        <p:spPr>
          <a:xfrm rot="0" flipH="0" flipV="0">
            <a:off x="6955535" y="15697271"/>
            <a:ext cx="7354582" cy="14387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66216" algn="l"/>
                <a:tab pos="2020823" algn="l"/>
                <a:tab pos="3073907" algn="l"/>
                <a:tab pos="4128515" algn="l"/>
                <a:tab pos="7287767" algn="l"/>
              </a:tabLst>
            </a:pPr>
            <a:r>
              <a:rPr lang="en-US" sz="1126" baseline="0" b="0" i="1" dirty="0" spc="0">
                <a:latin typeface="ISOCPEURItalic" pitchFamily="0" charset="1"/>
              </a:rPr>
              <a:t>1	2	3	4	5	8</a:t>
            </a:r>
          </a:p>
        </p:txBody>
      </p:sp>
      <p:sp>
        <p:nvSpPr>
          <p:cNvPr id="35912" name="Rectangle 35912"/>
          <p:cNvSpPr/>
          <p:nvPr/>
        </p:nvSpPr>
        <p:spPr>
          <a:xfrm rot="0" flipH="0" flipV="0">
            <a:off x="1906523" y="6358200"/>
            <a:ext cx="66815" cy="14387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6" baseline="0" b="0" i="1" dirty="0" spc="0">
                <a:latin typeface="ISOCPEURItalic" pitchFamily="0" charset="1"/>
              </a:rPr>
              <a:t>Е</a:t>
            </a:r>
          </a:p>
        </p:txBody>
      </p:sp>
      <p:sp>
        <p:nvSpPr>
          <p:cNvPr id="35913" name="Rectangle 35913"/>
          <p:cNvSpPr/>
          <p:nvPr/>
        </p:nvSpPr>
        <p:spPr>
          <a:xfrm rot="0" flipH="0" flipV="0">
            <a:off x="7254239" y="15156312"/>
            <a:ext cx="3635685" cy="453933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018031" algn="l"/>
                <a:tab pos="2072639" algn="l"/>
                <a:tab pos="3125723" algn="l"/>
              </a:tabLst>
            </a:pPr>
            <a:r>
              <a:rPr lang="en-US" sz="1716" baseline="0" b="0" i="1" dirty="0" spc="0">
                <a:latin typeface="ISOCPEURItalic" pitchFamily="0" charset="1"/>
              </a:rPr>
              <a:t>4000	</a:t>
            </a:r>
            <a:r>
              <a:rPr lang="en-US" sz="1716" baseline="0" b="0" i="1" dirty="0" spc="0" u="sng">
                <a:latin typeface="ISOCPEURItalic" pitchFamily="0" charset="1"/>
              </a:rPr>
              <a:t>6000	6000	</a:t>
            </a:r>
            <a:r>
              <a:rPr lang="en-US" sz="1716" baseline="0" b="0" i="1" dirty="0" spc="0">
                <a:latin typeface="ISOCPEURItalic" pitchFamily="0" charset="1"/>
              </a:rPr>
              <a:t>6000</a:t>
            </a:r>
          </a:p>
          <a:p>
            <a:pPr marL="3112007">
              <a:lnSpc>
                <a:spcPts val="1848"/>
              </a:lnSpc>
            </a:pPr>
            <a:r>
              <a:rPr lang="en-US" sz="1716" baseline="0" b="0" i="1" dirty="0" spc="0">
                <a:latin typeface="ISOCPEURItalic" pitchFamily="0" charset="1"/>
              </a:rPr>
              <a:t>40000</a:t>
            </a:r>
          </a:p>
        </p:txBody>
      </p:sp>
      <p:sp>
        <p:nvSpPr>
          <p:cNvPr id="35914" name="Rectangle 35914"/>
          <p:cNvSpPr/>
          <p:nvPr/>
        </p:nvSpPr>
        <p:spPr>
          <a:xfrm rot="-5400000" flipH="0" flipV="0">
            <a:off x="733147" y="8428926"/>
            <a:ext cx="3568032" cy="21923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053083" algn="l"/>
                <a:tab pos="2107691" algn="l"/>
                <a:tab pos="3160775" algn="l"/>
              </a:tabLst>
            </a:pPr>
            <a:r>
              <a:rPr lang="en-US" sz="1716" baseline="0" b="0" i="1" dirty="0" spc="0">
                <a:latin typeface="ISOCPEURItalic" pitchFamily="0" charset="1"/>
              </a:rPr>
              <a:t>6000	</a:t>
            </a:r>
            <a:r>
              <a:rPr lang="en-US" sz="1716" baseline="0" b="0" i="1" dirty="0" spc="0" u="sng">
                <a:latin typeface="ISOCPEURItalic" pitchFamily="0" charset="1"/>
              </a:rPr>
              <a:t>6000	6000	</a:t>
            </a:r>
            <a:r>
              <a:rPr lang="en-US" sz="1716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5915" name="Rectangle 35915"/>
          <p:cNvSpPr/>
          <p:nvPr/>
        </p:nvSpPr>
        <p:spPr>
          <a:xfrm rot="-5400000" flipH="0" flipV="0">
            <a:off x="1970336" y="8425580"/>
            <a:ext cx="523677" cy="21923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24000</a:t>
            </a:r>
          </a:p>
        </p:txBody>
      </p:sp>
      <p:sp>
        <p:nvSpPr>
          <p:cNvPr id="35916" name="Rectangle 35916"/>
          <p:cNvSpPr/>
          <p:nvPr/>
        </p:nvSpPr>
        <p:spPr>
          <a:xfrm rot="-5400000" flipH="0" flipV="0">
            <a:off x="13955738" y="9216366"/>
            <a:ext cx="356349" cy="191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02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35917" name="Rectangle 35917"/>
          <p:cNvSpPr/>
          <p:nvPr/>
        </p:nvSpPr>
        <p:spPr>
          <a:xfrm rot="-5400000" flipH="0" flipV="0">
            <a:off x="8685747" y="9216366"/>
            <a:ext cx="356349" cy="191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02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35918" name="Rectangle 35918"/>
          <p:cNvSpPr/>
          <p:nvPr/>
        </p:nvSpPr>
        <p:spPr>
          <a:xfrm rot="-5400000" flipH="0" flipV="0">
            <a:off x="9740354" y="9216366"/>
            <a:ext cx="356349" cy="191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02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35919" name="Rectangle 35919"/>
          <p:cNvSpPr/>
          <p:nvPr/>
        </p:nvSpPr>
        <p:spPr>
          <a:xfrm rot="-5400000" flipH="0" flipV="0">
            <a:off x="10793438" y="9216366"/>
            <a:ext cx="356349" cy="191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02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35920" name="Rectangle 35920"/>
          <p:cNvSpPr/>
          <p:nvPr/>
        </p:nvSpPr>
        <p:spPr>
          <a:xfrm rot="-5400000" flipH="0" flipV="0">
            <a:off x="7632663" y="9301710"/>
            <a:ext cx="356349" cy="191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02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35921" name="Rectangle 35921"/>
          <p:cNvSpPr/>
          <p:nvPr/>
        </p:nvSpPr>
        <p:spPr>
          <a:xfrm rot="-5400000" flipH="0" flipV="0">
            <a:off x="6666447" y="9216366"/>
            <a:ext cx="356349" cy="191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02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35922" name="Rectangle 35922"/>
          <p:cNvSpPr/>
          <p:nvPr/>
        </p:nvSpPr>
        <p:spPr>
          <a:xfrm rot="0" flipH="0" flipV="0">
            <a:off x="13542263" y="15156312"/>
            <a:ext cx="407256" cy="21923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5923" name="Rectangle 35923"/>
          <p:cNvSpPr/>
          <p:nvPr/>
        </p:nvSpPr>
        <p:spPr>
          <a:xfrm rot="0" flipH="0" flipV="0">
            <a:off x="12138659" y="15697271"/>
            <a:ext cx="66815" cy="14387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6" baseline="0" b="0" i="1" dirty="0" spc="0">
                <a:latin typeface="ISOCPEURItalic" pitchFamily="0" charset="1"/>
              </a:rPr>
              <a:t>6</a:t>
            </a:r>
          </a:p>
        </p:txBody>
      </p:sp>
      <p:sp>
        <p:nvSpPr>
          <p:cNvPr id="35924" name="Rectangle 35924"/>
          <p:cNvSpPr/>
          <p:nvPr/>
        </p:nvSpPr>
        <p:spPr>
          <a:xfrm rot="0" flipH="0" flipV="0">
            <a:off x="11434571" y="15156312"/>
            <a:ext cx="407256" cy="21923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5925" name="Rectangle 35925"/>
          <p:cNvSpPr/>
          <p:nvPr/>
        </p:nvSpPr>
        <p:spPr>
          <a:xfrm rot="0" flipH="0" flipV="0">
            <a:off x="13179551" y="15697271"/>
            <a:ext cx="66815" cy="14387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126" baseline="0" b="0" i="1" dirty="0" spc="0">
                <a:latin typeface="ISOCPEURItalic" pitchFamily="0" charset="1"/>
              </a:rPr>
              <a:t>7</a:t>
            </a:r>
          </a:p>
        </p:txBody>
      </p:sp>
      <p:sp>
        <p:nvSpPr>
          <p:cNvPr id="35926" name="Rectangle 35926"/>
          <p:cNvSpPr/>
          <p:nvPr/>
        </p:nvSpPr>
        <p:spPr>
          <a:xfrm rot="0" flipH="0" flipV="0">
            <a:off x="12487655" y="15156312"/>
            <a:ext cx="407256" cy="219237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716" baseline="0" b="0" i="1" dirty="0" spc="0">
                <a:latin typeface="ISOCPEURItalic" pitchFamily="0" charset="1"/>
              </a:rPr>
              <a:t>6000</a:t>
            </a:r>
          </a:p>
        </p:txBody>
      </p:sp>
      <p:sp>
        <p:nvSpPr>
          <p:cNvPr id="35927" name="Rectangle 35927"/>
          <p:cNvSpPr/>
          <p:nvPr/>
        </p:nvSpPr>
        <p:spPr>
          <a:xfrm rot="-5400000" flipH="0" flipV="0">
            <a:off x="11848046" y="9216366"/>
            <a:ext cx="356349" cy="191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02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35928" name="Rectangle 35928"/>
          <p:cNvSpPr/>
          <p:nvPr/>
        </p:nvSpPr>
        <p:spPr>
          <a:xfrm rot="-5400000" flipH="0" flipV="0">
            <a:off x="12902654" y="9216366"/>
            <a:ext cx="356349" cy="191832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502" baseline="0" b="0" i="1" dirty="0" spc="0">
                <a:latin typeface="ISOCPEURItalic" pitchFamily="0" charset="1"/>
              </a:rPr>
              <a:t>БП-1</a:t>
            </a:r>
          </a:p>
        </p:txBody>
      </p:sp>
      <p:sp>
        <p:nvSpPr>
          <p:cNvPr id="35929" name="Rectangle 35929"/>
          <p:cNvSpPr/>
          <p:nvPr/>
        </p:nvSpPr>
        <p:spPr>
          <a:xfrm rot="0" flipH="0" flipV="0">
            <a:off x="20203667" y="8009156"/>
            <a:ext cx="381802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2000</a:t>
            </a:r>
          </a:p>
        </p:txBody>
      </p:sp>
      <p:sp>
        <p:nvSpPr>
          <p:cNvPr id="35930" name="Rectangle 35930"/>
          <p:cNvSpPr/>
          <p:nvPr/>
        </p:nvSpPr>
        <p:spPr>
          <a:xfrm rot="0" flipH="0" flipV="0">
            <a:off x="6321551" y="7792748"/>
            <a:ext cx="8620546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8238743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5000	5000</a:t>
            </a:r>
          </a:p>
        </p:txBody>
      </p:sp>
      <p:sp>
        <p:nvSpPr>
          <p:cNvPr id="35931" name="Rectangle 35931"/>
          <p:cNvSpPr/>
          <p:nvPr/>
        </p:nvSpPr>
        <p:spPr>
          <a:xfrm rot="-2595845" flipH="0" flipV="0">
            <a:off x="5004322" y="12508914"/>
            <a:ext cx="559008" cy="20553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R12000</a:t>
            </a:r>
          </a:p>
        </p:txBody>
      </p:sp>
      <p:sp>
        <p:nvSpPr>
          <p:cNvPr id="35932" name="Rectangle 35932"/>
          <p:cNvSpPr/>
          <p:nvPr/>
        </p:nvSpPr>
        <p:spPr>
          <a:xfrm rot="2921823" flipH="0" flipV="0">
            <a:off x="4491020" y="3426339"/>
            <a:ext cx="559008" cy="205534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R18000</a:t>
            </a:r>
          </a:p>
        </p:txBody>
      </p:sp>
      <p:sp>
        <p:nvSpPr>
          <p:cNvPr id="35933" name="Rectangle 35933"/>
          <p:cNvSpPr/>
          <p:nvPr/>
        </p:nvSpPr>
        <p:spPr>
          <a:xfrm rot="2249122" flipH="0" flipV="0">
            <a:off x="3988939" y="3949510"/>
            <a:ext cx="559011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609" baseline="0" b="0" i="1" dirty="0" spc="0">
                <a:latin typeface="ISOCPEURItalic" pitchFamily="0" charset="1"/>
              </a:rPr>
              <a:t>R12000</a:t>
            </a:r>
          </a:p>
        </p:txBody>
      </p:sp>
      <p:sp>
        <p:nvSpPr>
          <p:cNvPr id="35934" name="Rectangle 35934"/>
          <p:cNvSpPr/>
          <p:nvPr/>
        </p:nvSpPr>
        <p:spPr>
          <a:xfrm rot="0" flipH="0" flipV="0">
            <a:off x="19238975" y="6358664"/>
            <a:ext cx="1306870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25067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6000	</a:t>
            </a:r>
            <a:r>
              <a:rPr lang="en-US" sz="2437" baseline="41755" b="0" i="1" dirty="0" spc="0">
                <a:latin typeface="ISOCPEURItalic" pitchFamily="0" charset="1"/>
              </a:rPr>
              <a:t>2000</a:t>
            </a:r>
          </a:p>
        </p:txBody>
      </p:sp>
      <p:sp>
        <p:nvSpPr>
          <p:cNvPr id="35935" name="Rectangle 35935"/>
          <p:cNvSpPr/>
          <p:nvPr/>
        </p:nvSpPr>
        <p:spPr>
          <a:xfrm rot="-5400000" flipH="0" flipV="0">
            <a:off x="2626900" y="8558994"/>
            <a:ext cx="12197374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64691" algn="l"/>
                <a:tab pos="10847831" algn="l"/>
                <a:tab pos="11815571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5000	6000	</a:t>
            </a:r>
            <a:r>
              <a:rPr lang="en-US" sz="1609" baseline="0" b="0" i="1" dirty="0" spc="0" u="sng">
                <a:latin typeface="ISOCPEURItalic" pitchFamily="0" charset="1"/>
              </a:rPr>
              <a:t>6000	</a:t>
            </a:r>
            <a:r>
              <a:rPr lang="en-US" sz="1609" baseline="0" b="0" i="1" dirty="0" spc="0">
                <a:latin typeface="ISOCPEURItalic" pitchFamily="0" charset="1"/>
              </a:rPr>
              <a:t>5000</a:t>
            </a:r>
          </a:p>
        </p:txBody>
      </p:sp>
      <p:sp>
        <p:nvSpPr>
          <p:cNvPr id="35936" name="Rectangle 35936"/>
          <p:cNvSpPr/>
          <p:nvPr/>
        </p:nvSpPr>
        <p:spPr>
          <a:xfrm rot="-5400000" flipH="0" flipV="0">
            <a:off x="11739658" y="3151080"/>
            <a:ext cx="1351066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69263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6000	5000</a:t>
            </a:r>
          </a:p>
        </p:txBody>
      </p:sp>
      <p:sp>
        <p:nvSpPr>
          <p:cNvPr id="35937" name="Rectangle 35937"/>
          <p:cNvSpPr/>
          <p:nvPr/>
        </p:nvSpPr>
        <p:spPr>
          <a:xfrm rot="-5400000" flipH="0" flipV="0">
            <a:off x="7944909" y="11624531"/>
            <a:ext cx="1561357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1165859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8515	4980</a:t>
            </a:r>
          </a:p>
        </p:txBody>
      </p:sp>
      <p:sp>
        <p:nvSpPr>
          <p:cNvPr id="35938" name="Rectangle 35938"/>
          <p:cNvSpPr/>
          <p:nvPr/>
        </p:nvSpPr>
        <p:spPr>
          <a:xfrm rot="0" flipH="0" flipV="0">
            <a:off x="5353811" y="7792748"/>
            <a:ext cx="12778018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5042915" algn="l"/>
                <a:tab pos="10099547" algn="l"/>
                <a:tab pos="12396215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6000	</a:t>
            </a:r>
            <a:r>
              <a:rPr lang="en-US" sz="1609" baseline="0" b="0" i="1" dirty="0" spc="0" u="sng">
                <a:latin typeface="ISOCPEURItalic" pitchFamily="0" charset="1"/>
              </a:rPr>
              <a:t>41900	5200	</a:t>
            </a:r>
            <a:r>
              <a:rPr lang="en-US" sz="1609" baseline="0" b="0" i="1" dirty="0" spc="0">
                <a:latin typeface="ISOCPEURItalic" pitchFamily="0" charset="1"/>
              </a:rPr>
              <a:t>3000</a:t>
            </a:r>
          </a:p>
        </p:txBody>
      </p:sp>
      <p:sp>
        <p:nvSpPr>
          <p:cNvPr id="35939" name="Rectangle 35939"/>
          <p:cNvSpPr/>
          <p:nvPr/>
        </p:nvSpPr>
        <p:spPr>
          <a:xfrm rot="-5400000" flipH="0" flipV="0">
            <a:off x="6565667" y="6517585"/>
            <a:ext cx="4318316" cy="207059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2874263" algn="l"/>
                <a:tab pos="3950207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24700	</a:t>
            </a:r>
            <a:r>
              <a:rPr lang="en-US" sz="1609" baseline="0" b="0" i="1" dirty="0" spc="0" u="sng">
                <a:latin typeface="ISOCPEURItalic" pitchFamily="0" charset="1"/>
              </a:rPr>
              <a:t>7550	</a:t>
            </a:r>
            <a:r>
              <a:rPr lang="en-US" sz="2437" baseline="-745" b="0" i="1" dirty="0" spc="0">
                <a:latin typeface="ISOCPEURItalic" pitchFamily="0" charset="1"/>
              </a:rPr>
              <a:t>4510</a:t>
            </a:r>
          </a:p>
        </p:txBody>
      </p:sp>
      <p:sp>
        <p:nvSpPr>
          <p:cNvPr id="35940" name="Rectangle 35940"/>
          <p:cNvSpPr/>
          <p:nvPr/>
        </p:nvSpPr>
        <p:spPr>
          <a:xfrm rot="-5400000" flipH="0" flipV="0">
            <a:off x="7586255" y="9827221"/>
            <a:ext cx="9657872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63167" algn="l"/>
                <a:tab pos="2633472" algn="l"/>
                <a:tab pos="5978651" algn="l"/>
                <a:tab pos="9208007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5000	6000	13500	</a:t>
            </a:r>
            <a:r>
              <a:rPr lang="en-US" sz="2437" baseline="1491" b="0" i="1" dirty="0" spc="0">
                <a:latin typeface="ISOCPEURItalic" pitchFamily="0" charset="1"/>
              </a:rPr>
              <a:t>24700	</a:t>
            </a:r>
            <a:r>
              <a:rPr lang="en-US" sz="1609" baseline="0" b="0" i="1" dirty="0" spc="0">
                <a:latin typeface="ISOCPEURItalic" pitchFamily="0" charset="1"/>
              </a:rPr>
              <a:t>12000</a:t>
            </a:r>
          </a:p>
        </p:txBody>
      </p:sp>
      <p:sp>
        <p:nvSpPr>
          <p:cNvPr id="35941" name="Rectangle 35941"/>
          <p:cNvSpPr/>
          <p:nvPr/>
        </p:nvSpPr>
        <p:spPr>
          <a:xfrm rot="-5400000" flipH="0" flipV="0">
            <a:off x="10941341" y="9742639"/>
            <a:ext cx="9827037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63167" algn="l"/>
                <a:tab pos="2767583" algn="l"/>
                <a:tab pos="9377171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5000	6000	15055	10205</a:t>
            </a:r>
          </a:p>
        </p:txBody>
      </p:sp>
      <p:sp>
        <p:nvSpPr>
          <p:cNvPr id="35942" name="Rectangle 35942"/>
          <p:cNvSpPr/>
          <p:nvPr/>
        </p:nvSpPr>
        <p:spPr>
          <a:xfrm rot="-5400000" flipH="0" flipV="0">
            <a:off x="11904250" y="8558232"/>
            <a:ext cx="12195850" cy="205535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>
              <a:tabLst>
                <a:tab pos="963167" algn="l"/>
                <a:tab pos="2493263" algn="l"/>
                <a:tab pos="4096511" algn="l"/>
                <a:tab pos="5634227" algn="l"/>
                <a:tab pos="7258811" algn="l"/>
                <a:tab pos="8994647" algn="l"/>
                <a:tab pos="10846307" algn="l"/>
                <a:tab pos="11814047" algn="l"/>
              </a:tabLst>
            </a:pPr>
            <a:r>
              <a:rPr lang="en-US" sz="1609" baseline="0" b="0" i="1" dirty="0" spc="0">
                <a:latin typeface="ISOCPEURItalic" pitchFamily="0" charset="1"/>
              </a:rPr>
              <a:t>5000	6000	11840	6000	12000	</a:t>
            </a:r>
            <a:r>
              <a:rPr lang="en-US" sz="1609" baseline="0" b="0" i="1" dirty="0" spc="0" u="sng">
                <a:latin typeface="ISOCPEURItalic" pitchFamily="0" charset="1"/>
              </a:rPr>
              <a:t>6000	14420	6000	</a:t>
            </a:r>
            <a:r>
              <a:rPr lang="en-US" sz="1609" baseline="0" b="0" i="1" dirty="0" spc="0">
                <a:latin typeface="ISOCPEURItalic" pitchFamily="0" charset="1"/>
              </a:rPr>
              <a:t>5000</a:t>
            </a:r>
          </a:p>
        </p:txBody>
      </p:sp>
      <p:sp>
        <p:nvSpPr>
          <p:cNvPr id="35943" name="Rectangle 35943"/>
          <p:cNvSpPr/>
          <p:nvPr/>
        </p:nvSpPr>
        <p:spPr>
          <a:xfrm rot="0" flipH="0" flipV="0">
            <a:off x="26032967" y="4001924"/>
            <a:ext cx="2621808" cy="240270"/>
          </a:xfrm>
          <a:prstGeom prst="rect">
            <a:avLst/>
          </a:prstGeom>
        </p:spPr>
        <p:txBody>
          <a:bodyPr wrap="none" lIns="0" tIns="0" rIns="0" bIns="0">
            <a:spAutoFit/>
          </a:bodyPr>
          <a:lstStyle/>
          <a:p>
            <a:pPr marL="0"/>
            <a:r>
              <a:rPr lang="en-US" sz="1881" baseline="0" b="0" i="1" dirty="0" spc="0">
                <a:latin typeface="ISOCPEURItalic" pitchFamily="0" charset="1"/>
              </a:rPr>
              <a:t> в будинок, що будується</a:t>
            </a:r>
          </a:p>
        </p:txBody>
      </p:sp>
    </p:spTree>
  </p:cSld>
  <p:clrMapOvr>
    <a:masterClrMapping/>
  </p:clrMapOvr>
</p:sld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Application>Microsoft Office PowerPoint</Application>
  <PresentationFormat>Custom</PresentationFormat>
  <Slides>11</Slides>
  <Notes>0</Notes>
  <HiddenSlides>0</HiddenSlides>
  <ScaleCrop>false</ScaleCrop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</cp:coreProperties>
</file>